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Ex1.xml" ContentType="application/vnd.ms-office.chartex+xml"/>
  <Override PartName="/ppt/charts/style1.xml" ContentType="application/vnd.ms-office.chartstyle+xml"/>
  <Override PartName="/ppt/charts/colors1.xml" ContentType="application/vnd.ms-office.chartcolorstyle+xml"/>
  <Override PartName="/ppt/charts/chart1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Ex2.xml" ContentType="application/vnd.ms-office.chartex+xml"/>
  <Override PartName="/ppt/charts/style3.xml" ContentType="application/vnd.ms-office.chartstyle+xml"/>
  <Override PartName="/ppt/charts/colors3.xml" ContentType="application/vnd.ms-office.chartcolorstyle+xml"/>
  <Override PartName="/ppt/charts/chart2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 horzBarState="maximized">
    <p:restoredLeft sz="18481" autoAdjust="0"/>
    <p:restoredTop sz="94660"/>
  </p:normalViewPr>
  <p:slideViewPr>
    <p:cSldViewPr snapToGrid="0">
      <p:cViewPr>
        <p:scale>
          <a:sx n="50" d="100"/>
          <a:sy n="50" d="100"/>
        </p:scale>
        <p:origin x="3582" y="2502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3" Type="http://schemas.openxmlformats.org/officeDocument/2006/relationships/slide" Target="slides/slide2.xml"/><Relationship Id="rId7" Type="http://schemas.openxmlformats.org/officeDocument/2006/relationships/tableStyles" Target="tableStyle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theme" Target="theme/theme1.xml"/><Relationship Id="rId5" Type="http://schemas.openxmlformats.org/officeDocument/2006/relationships/viewProps" Target="viewProps.xml"/><Relationship Id="rId4" Type="http://schemas.openxmlformats.org/officeDocument/2006/relationships/presProps" Target="presProps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E:\Gaurav's%20Files%20And%20Folders\ACCIOJOBS\Project\Gaurav_Wankhede\Weather-Analysis\Solution\EDA%20Question\EDA%20Question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E:\Gaurav's%20Files%20And%20Folders\ACCIOJOBS\Project\Gaurav_Wankhede\Weather-Analysis\Solution\EDA%20Question\EDA%20Question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1.xml"/><Relationship Id="rId2" Type="http://schemas.microsoft.com/office/2011/relationships/chartStyle" Target="style1.xml"/><Relationship Id="rId1" Type="http://schemas.openxmlformats.org/officeDocument/2006/relationships/oleObject" Target="file:///E:\Gaurav's%20Files%20And%20Folders\ACCIOJOBS\Project\Gaurav_Wankhede\Weather-Analysis\Solution\EDA%20Question\EDA%20Question.xlsx" TargetMode="External"/></Relationships>
</file>

<file path=ppt/charts/_rels/chartEx2.xml.rels><?xml version="1.0" encoding="UTF-8" standalone="yes"?>
<Relationships xmlns="http://schemas.openxmlformats.org/package/2006/relationships"><Relationship Id="rId3" Type="http://schemas.microsoft.com/office/2011/relationships/chartColorStyle" Target="colors3.xml"/><Relationship Id="rId2" Type="http://schemas.microsoft.com/office/2011/relationships/chartStyle" Target="style3.xml"/><Relationship Id="rId1" Type="http://schemas.openxmlformats.org/officeDocument/2006/relationships/oleObject" Target="file:///E:\Gaurav's%20Files%20And%20Folders\ACCIOJOBS\Project\Gaurav_Wankhede\Weather-Analysis\Solution\EDA%20Question\EDA%20Question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[EDA Question.xlsx]Question 1!PivotTable1</c:name>
    <c:fmtId val="30"/>
  </c:pivotSource>
  <c:chart>
    <c:autoTitleDeleted val="0"/>
    <c:pivotFmts>
      <c:pivotFmt>
        <c:idx val="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2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3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3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1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4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2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5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6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7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8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9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0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view3D>
      <c:rotX val="15"/>
      <c:rotY val="20"/>
      <c:depthPercent val="100"/>
      <c:rAngAx val="1"/>
    </c:view3D>
    <c:floor>
      <c:thickness val="0"/>
      <c:spPr>
        <a:solidFill>
          <a:schemeClr val="bg2">
            <a:lumMod val="75000"/>
            <a:alpha val="27000"/>
          </a:schemeClr>
        </a:solidFill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ndard"/>
        <c:varyColors val="0"/>
        <c:ser>
          <c:idx val="0"/>
          <c:order val="0"/>
          <c:tx>
            <c:strRef>
              <c:f>'Question 1'!$G$32:$G$33</c: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chemeClr val="accent1">
                <a:alpha val="88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1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5B9BD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1'!$G$34:$G$38</c:f>
              <c:numCache>
                <c:formatCode>0.00</c:formatCode>
                <c:ptCount val="4"/>
                <c:pt idx="3">
                  <c:v>49.249659999999999</c:v>
                </c:pt>
              </c:numCache>
            </c:numRef>
          </c:val>
          <c:shape val="cylinder"/>
          <c:extLst>
            <c:ext xmlns:c16="http://schemas.microsoft.com/office/drawing/2014/chart" uri="{C3380CC4-5D6E-409C-BE32-E72D297353CC}">
              <c16:uniqueId val="{00000000-0579-4A11-82AA-191CF005B261}"/>
            </c:ext>
          </c:extLst>
        </c:ser>
        <c:ser>
          <c:idx val="1"/>
          <c:order val="1"/>
          <c:tx>
            <c:strRef>
              <c:f>'Question 1'!$H$32:$H$33</c:f>
              <c:strCache>
                <c:ptCount val="1"/>
                <c:pt idx="0">
                  <c:v>Israel</c:v>
                </c:pt>
              </c:strCache>
            </c:strRef>
          </c:tx>
          <c:spPr>
            <a:solidFill>
              <a:schemeClr val="accent2">
                <a:alpha val="88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2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ED7D31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1'!$H$34:$H$38</c:f>
              <c:numCache>
                <c:formatCode>0.00</c:formatCode>
                <c:ptCount val="4"/>
                <c:pt idx="1">
                  <c:v>33.005859000000001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9-4A11-82AA-191CF005B261}"/>
            </c:ext>
          </c:extLst>
        </c:ser>
        <c:ser>
          <c:idx val="2"/>
          <c:order val="2"/>
          <c:tx>
            <c:strRef>
              <c:f>'Question 1'!$I$32:$I$33</c:f>
              <c:strCache>
                <c:ptCount val="1"/>
                <c:pt idx="0">
                  <c:v>United States</c:v>
                </c:pt>
              </c:strCache>
            </c:strRef>
          </c:tx>
          <c:spPr>
            <a:solidFill>
              <a:schemeClr val="accent4">
                <a:alpha val="88000"/>
              </a:schemeClr>
            </a:solidFill>
            <a:ln>
              <a:solidFill>
                <a:schemeClr val="accent3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3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A5A5A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1'!$I$34:$I$38</c:f>
              <c:numCache>
                <c:formatCode>0.00</c:formatCode>
                <c:ptCount val="4"/>
                <c:pt idx="0">
                  <c:v>39.768379000000003</c:v>
                </c:pt>
                <c:pt idx="2">
                  <c:v>47.606209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9-4A11-82AA-191CF005B26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4"/>
        <c:gapDepth val="53"/>
        <c:shape val="box"/>
        <c:axId val="1203440495"/>
        <c:axId val="1203429455"/>
        <c:axId val="1128760815"/>
      </c:bar3DChart>
      <c:catAx>
        <c:axId val="12034404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  <c:auto val="1"/>
        <c:lblAlgn val="ctr"/>
        <c:lblOffset val="100"/>
        <c:noMultiLvlLbl val="0"/>
      </c:catAx>
      <c:valAx>
        <c:axId val="1203429455"/>
        <c:scaling>
          <c:orientation val="minMax"/>
        </c:scaling>
        <c:delete val="1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lt1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IN">
                    <a:solidFill>
                      <a:schemeClr val="accent4"/>
                    </a:solidFill>
                  </a:rPr>
                  <a:t>Latitudee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lt1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00" sourceLinked="1"/>
        <c:majorTickMark val="out"/>
        <c:minorTickMark val="none"/>
        <c:tickLblPos val="nextTo"/>
        <c:crossAx val="1203440495"/>
        <c:crosses val="autoZero"/>
        <c:crossBetween val="between"/>
      </c:valAx>
      <c:serAx>
        <c:axId val="1128760815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</c:ser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lt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dk1">
        <a:lumMod val="75000"/>
        <a:lumOff val="25000"/>
      </a:schemeClr>
    </a:solidFill>
    <a:ln w="6350" cap="flat" cmpd="sng" algn="ctr">
      <a:solidFill>
        <a:schemeClr val="dk1">
          <a:tint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eries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[EDA Question.xlsx]Question 1!PivotTable1</c:name>
    <c:fmtId val="29"/>
  </c:pivotSource>
  <c:chart>
    <c:autoTitleDeleted val="0"/>
    <c:pivotFmts>
      <c:pivotFmt>
        <c:idx val="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2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3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3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1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4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2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5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6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7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8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9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0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view3D>
      <c:rotX val="15"/>
      <c:rotY val="20"/>
      <c:depthPercent val="100"/>
      <c:rAngAx val="1"/>
    </c:view3D>
    <c:floor>
      <c:thickness val="0"/>
      <c:spPr>
        <a:solidFill>
          <a:schemeClr val="bg2">
            <a:lumMod val="75000"/>
            <a:alpha val="27000"/>
          </a:schemeClr>
        </a:solidFill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ndard"/>
        <c:varyColors val="0"/>
        <c:ser>
          <c:idx val="0"/>
          <c:order val="0"/>
          <c:tx>
            <c:strRef>
              <c:f>'Question 1'!$G$32:$G$33</c: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chemeClr val="accent1">
                <a:alpha val="88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1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5B9BD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1'!$G$34:$G$38</c:f>
              <c:numCache>
                <c:formatCode>0.00</c:formatCode>
                <c:ptCount val="4"/>
                <c:pt idx="3">
                  <c:v>49.249659999999999</c:v>
                </c:pt>
              </c:numCache>
            </c:numRef>
          </c:val>
          <c:shape val="cylinder"/>
          <c:extLst>
            <c:ext xmlns:c16="http://schemas.microsoft.com/office/drawing/2014/chart" uri="{C3380CC4-5D6E-409C-BE32-E72D297353CC}">
              <c16:uniqueId val="{00000000-ECFC-4D28-A8F5-4BA916CF6BDB}"/>
            </c:ext>
          </c:extLst>
        </c:ser>
        <c:ser>
          <c:idx val="1"/>
          <c:order val="1"/>
          <c:tx>
            <c:strRef>
              <c:f>'Question 1'!$H$32:$H$33</c:f>
              <c:strCache>
                <c:ptCount val="1"/>
                <c:pt idx="0">
                  <c:v>Israel</c:v>
                </c:pt>
              </c:strCache>
            </c:strRef>
          </c:tx>
          <c:spPr>
            <a:solidFill>
              <a:schemeClr val="accent2">
                <a:alpha val="88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2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ED7D31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1'!$H$34:$H$38</c:f>
              <c:numCache>
                <c:formatCode>0.00</c:formatCode>
                <c:ptCount val="4"/>
                <c:pt idx="1">
                  <c:v>33.005859000000001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CFC-4D28-A8F5-4BA916CF6BDB}"/>
            </c:ext>
          </c:extLst>
        </c:ser>
        <c:ser>
          <c:idx val="2"/>
          <c:order val="2"/>
          <c:tx>
            <c:strRef>
              <c:f>'Question 1'!$I$32:$I$33</c:f>
              <c:strCache>
                <c:ptCount val="1"/>
                <c:pt idx="0">
                  <c:v>United States</c:v>
                </c:pt>
              </c:strCache>
            </c:strRef>
          </c:tx>
          <c:spPr>
            <a:solidFill>
              <a:schemeClr val="accent4">
                <a:alpha val="88000"/>
              </a:schemeClr>
            </a:solidFill>
            <a:ln>
              <a:solidFill>
                <a:schemeClr val="accent3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3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A5A5A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1'!$I$34:$I$38</c:f>
              <c:numCache>
                <c:formatCode>0.00</c:formatCode>
                <c:ptCount val="4"/>
                <c:pt idx="0">
                  <c:v>39.768379000000003</c:v>
                </c:pt>
                <c:pt idx="2">
                  <c:v>47.606209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CFC-4D28-A8F5-4BA916CF6BD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4"/>
        <c:gapDepth val="53"/>
        <c:shape val="box"/>
        <c:axId val="1203440495"/>
        <c:axId val="1203429455"/>
        <c:axId val="1128760815"/>
      </c:bar3DChart>
      <c:catAx>
        <c:axId val="12034404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  <c:auto val="1"/>
        <c:lblAlgn val="ctr"/>
        <c:lblOffset val="100"/>
        <c:noMultiLvlLbl val="0"/>
      </c:catAx>
      <c:valAx>
        <c:axId val="1203429455"/>
        <c:scaling>
          <c:orientation val="minMax"/>
        </c:scaling>
        <c:delete val="1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lt1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IN">
                    <a:solidFill>
                      <a:schemeClr val="accent4"/>
                    </a:solidFill>
                  </a:rPr>
                  <a:t>Latitudee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lt1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00" sourceLinked="1"/>
        <c:majorTickMark val="out"/>
        <c:minorTickMark val="none"/>
        <c:tickLblPos val="nextTo"/>
        <c:crossAx val="1203440495"/>
        <c:crosses val="autoZero"/>
        <c:crossBetween val="between"/>
      </c:valAx>
      <c:serAx>
        <c:axId val="1128760815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</c:ser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lt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dk1">
        <a:lumMod val="75000"/>
        <a:lumOff val="25000"/>
      </a:schemeClr>
    </a:solidFill>
    <a:ln w="6350" cap="flat" cmpd="sng" algn="ctr">
      <a:solidFill>
        <a:schemeClr val="dk1">
          <a:tint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eries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'Question 1'!$B$22:$C$607</cx:f>
        <cx:nf>'Question 1'!$B$21:$C$21</cx:nf>
        <cx:lvl ptCount="586" name="Country">
          <cx:pt idx="0">Canada</cx:pt>
          <cx:pt idx="1">Canada</cx:pt>
          <cx:pt idx="2">Canada</cx:pt>
          <cx:pt idx="3">Canada</cx:pt>
          <cx:pt idx="4">Canada</cx:pt>
          <cx:pt idx="5">Canada</cx:pt>
          <cx:pt idx="6">Canada</cx:pt>
          <cx:pt idx="7">Canada</cx:pt>
          <cx:pt idx="8">Canada</cx:pt>
          <cx:pt idx="9">Canada</cx:pt>
          <cx:pt idx="10">Canada</cx:pt>
          <cx:pt idx="11">Canada</cx:pt>
          <cx:pt idx="12">Canada</cx:pt>
          <cx:pt idx="13">Canada</cx:pt>
          <cx:pt idx="14">Canada</cx:pt>
          <cx:pt idx="15">Canada</cx:pt>
          <cx:pt idx="16">Canada</cx:pt>
          <cx:pt idx="17">Canada</cx:pt>
          <cx:pt idx="18">United States</cx:pt>
          <cx:pt idx="19">United States</cx:pt>
          <cx:pt idx="20">United States</cx:pt>
          <cx:pt idx="21">United States</cx:pt>
          <cx:pt idx="22">United States</cx:pt>
          <cx:pt idx="23">United States</cx:pt>
          <cx:pt idx="24">United States</cx:pt>
          <cx:pt idx="25">United States</cx:pt>
          <cx:pt idx="26">United States</cx:pt>
          <cx:pt idx="27">United States</cx:pt>
          <cx:pt idx="28">United States</cx:pt>
          <cx:pt idx="29">United States</cx:pt>
          <cx:pt idx="30">United States</cx:pt>
          <cx:pt idx="31">United States</cx:pt>
          <cx:pt idx="32">United States</cx:pt>
          <cx:pt idx="33">United States</cx:pt>
          <cx:pt idx="34">United States</cx:pt>
          <cx:pt idx="35">United States</cx:pt>
          <cx:pt idx="36">United States</cx:pt>
          <cx:pt idx="37">United States</cx:pt>
          <cx:pt idx="38">United States</cx:pt>
          <cx:pt idx="39">United States</cx:pt>
          <cx:pt idx="40">United States</cx:pt>
          <cx:pt idx="41">United States</cx:pt>
          <cx:pt idx="42">United States</cx:pt>
          <cx:pt idx="43">United States</cx:pt>
          <cx:pt idx="44">United States</cx:pt>
          <cx:pt idx="45">United States</cx:pt>
          <cx:pt idx="46">United States</cx:pt>
          <cx:pt idx="47">United States</cx:pt>
          <cx:pt idx="48">United States</cx:pt>
          <cx:pt idx="49">Canada</cx:pt>
          <cx:pt idx="50">Canada</cx:pt>
          <cx:pt idx="51">Canada</cx:pt>
          <cx:pt idx="52">Canada</cx:pt>
          <cx:pt idx="53">Canada</cx:pt>
          <cx:pt idx="54">Canada</cx:pt>
          <cx:pt idx="55">Canada</cx:pt>
          <cx:pt idx="56">Canada</cx:pt>
          <cx:pt idx="57">Canada</cx:pt>
          <cx:pt idx="58">Canada</cx:pt>
          <cx:pt idx="59">Canada</cx:pt>
          <cx:pt idx="60">Canada</cx:pt>
          <cx:pt idx="61">Canada</cx:pt>
          <cx:pt idx="62">Canada</cx:pt>
          <cx:pt idx="63">Canada</cx:pt>
          <cx:pt idx="64">Canada</cx:pt>
          <cx:pt idx="65">Canada</cx:pt>
          <cx:pt idx="66">Canada</cx:pt>
          <cx:pt idx="67">Canada</cx:pt>
          <cx:pt idx="68">Canada</cx:pt>
          <cx:pt idx="69">United States</cx:pt>
          <cx:pt idx="70">United States</cx:pt>
          <cx:pt idx="71">United States</cx:pt>
          <cx:pt idx="72">United States</cx:pt>
          <cx:pt idx="73">United States</cx:pt>
          <cx:pt idx="74">United States</cx:pt>
          <cx:pt idx="75">United States</cx:pt>
          <cx:pt idx="76">United States</cx:pt>
          <cx:pt idx="77">United States</cx:pt>
          <cx:pt idx="78">United States</cx:pt>
          <cx:pt idx="79">United States</cx:pt>
          <cx:pt idx="80">United States</cx:pt>
          <cx:pt idx="81">United States</cx:pt>
          <cx:pt idx="82">United States</cx:pt>
          <cx:pt idx="83">United States</cx:pt>
          <cx:pt idx="84">United States</cx:pt>
          <cx:pt idx="85">United States</cx:pt>
          <cx:pt idx="86">United States</cx:pt>
          <cx:pt idx="87">United States</cx:pt>
          <cx:pt idx="88">United States</cx:pt>
          <cx:pt idx="89">Canada</cx:pt>
          <cx:pt idx="90">Canada</cx:pt>
          <cx:pt idx="91">Canada</cx:pt>
          <cx:pt idx="92">Canada</cx:pt>
          <cx:pt idx="93">Canada</cx:pt>
          <cx:pt idx="94">Canada</cx:pt>
          <cx:pt idx="95">Canada</cx:pt>
          <cx:pt idx="96">Canada</cx:pt>
          <cx:pt idx="97">Canada</cx:pt>
          <cx:pt idx="98">Canada</cx:pt>
          <cx:pt idx="99">Canada</cx:pt>
          <cx:pt idx="100">Canada</cx:pt>
          <cx:pt idx="101">Canada</cx:pt>
          <cx:pt idx="102">Canada</cx:pt>
          <cx:pt idx="103">Canada</cx:pt>
          <cx:pt idx="104">Canada</cx:pt>
          <cx:pt idx="105">Canada</cx:pt>
          <cx:pt idx="106">Canada</cx:pt>
          <cx:pt idx="107">Canada</cx:pt>
          <cx:pt idx="108">Canada</cx:pt>
          <cx:pt idx="109">Canada</cx:pt>
          <cx:pt idx="110">United States</cx:pt>
          <cx:pt idx="111">United States</cx:pt>
          <cx:pt idx="112">United States</cx:pt>
          <cx:pt idx="113">United States</cx:pt>
          <cx:pt idx="114">United States</cx:pt>
          <cx:pt idx="115">United States</cx:pt>
          <cx:pt idx="116">United States</cx:pt>
          <cx:pt idx="117">United States</cx:pt>
          <cx:pt idx="118">United States</cx:pt>
          <cx:pt idx="119">United States</cx:pt>
          <cx:pt idx="120">United States</cx:pt>
          <cx:pt idx="121">United States</cx:pt>
          <cx:pt idx="122">United States</cx:pt>
          <cx:pt idx="123">United States</cx:pt>
          <cx:pt idx="124">United States</cx:pt>
          <cx:pt idx="125">United States</cx:pt>
          <cx:pt idx="126">United States</cx:pt>
          <cx:pt idx="127">United States</cx:pt>
          <cx:pt idx="128">United States</cx:pt>
          <cx:pt idx="129">United States</cx:pt>
          <cx:pt idx="130">United States</cx:pt>
          <cx:pt idx="131">United States</cx:pt>
          <cx:pt idx="132">United States</cx:pt>
          <cx:pt idx="133">United States</cx:pt>
          <cx:pt idx="134">United States</cx:pt>
          <cx:pt idx="135">United States</cx:pt>
          <cx:pt idx="136">United States</cx:pt>
          <cx:pt idx="137">United States</cx:pt>
          <cx:pt idx="138">United States</cx:pt>
          <cx:pt idx="139">United States</cx:pt>
          <cx:pt idx="140">United States</cx:pt>
          <cx:pt idx="141">United States</cx:pt>
          <cx:pt idx="142">United States</cx:pt>
          <cx:pt idx="143">United States</cx:pt>
          <cx:pt idx="144">United States</cx:pt>
          <cx:pt idx="145">United States</cx:pt>
          <cx:pt idx="146">United States</cx:pt>
          <cx:pt idx="147">United States</cx:pt>
          <cx:pt idx="148">United States</cx:pt>
          <cx:pt idx="149">United States</cx:pt>
          <cx:pt idx="150">United States</cx:pt>
          <cx:pt idx="151">United States</cx:pt>
          <cx:pt idx="152">United States</cx:pt>
          <cx:pt idx="153">United States</cx:pt>
          <cx:pt idx="154">United States</cx:pt>
          <cx:pt idx="155">United States</cx:pt>
          <cx:pt idx="156">United States</cx:pt>
          <cx:pt idx="157">United States</cx:pt>
          <cx:pt idx="158">United States</cx:pt>
          <cx:pt idx="159">United States</cx:pt>
          <cx:pt idx="160">United States</cx:pt>
          <cx:pt idx="161">United States</cx:pt>
          <cx:pt idx="162">United States</cx:pt>
          <cx:pt idx="163">United States</cx:pt>
          <cx:pt idx="164">United States</cx:pt>
          <cx:pt idx="165">United States</cx:pt>
          <cx:pt idx="166">United States</cx:pt>
          <cx:pt idx="167">United States</cx:pt>
          <cx:pt idx="168">United States</cx:pt>
          <cx:pt idx="169">United States</cx:pt>
          <cx:pt idx="170">United States</cx:pt>
          <cx:pt idx="171">United States</cx:pt>
          <cx:pt idx="172">United States</cx:pt>
          <cx:pt idx="173">United States</cx:pt>
          <cx:pt idx="174">United States</cx:pt>
          <cx:pt idx="175">United States</cx:pt>
          <cx:pt idx="176">United States</cx:pt>
          <cx:pt idx="177">United States</cx:pt>
          <cx:pt idx="178">United States</cx:pt>
          <cx:pt idx="179">United States</cx:pt>
          <cx:pt idx="180">United States</cx:pt>
          <cx:pt idx="181">United States</cx:pt>
          <cx:pt idx="182">United States</cx:pt>
          <cx:pt idx="183">United States</cx:pt>
          <cx:pt idx="184">United States</cx:pt>
          <cx:pt idx="185">United States</cx:pt>
          <cx:pt idx="186">United States</cx:pt>
          <cx:pt idx="187">United States</cx:pt>
          <cx:pt idx="188">United States</cx:pt>
          <cx:pt idx="189">United States</cx:pt>
          <cx:pt idx="190">United States</cx:pt>
          <cx:pt idx="191">United States</cx:pt>
          <cx:pt idx="192">United States</cx:pt>
          <cx:pt idx="193">United States</cx:pt>
          <cx:pt idx="194">United States</cx:pt>
          <cx:pt idx="195">United States</cx:pt>
          <cx:pt idx="196">United States</cx:pt>
          <cx:pt idx="197">United States</cx:pt>
          <cx:pt idx="198">United States</cx:pt>
          <cx:pt idx="199">United States</cx:pt>
          <cx:pt idx="200">United States</cx:pt>
          <cx:pt idx="201">United States</cx:pt>
          <cx:pt idx="202">United States</cx:pt>
          <cx:pt idx="203">United States</cx:pt>
          <cx:pt idx="204">United States</cx:pt>
          <cx:pt idx="205">United States</cx:pt>
          <cx:pt idx="206">United States</cx:pt>
          <cx:pt idx="207">United States</cx:pt>
          <cx:pt idx="208">United States</cx:pt>
          <cx:pt idx="209">United States</cx:pt>
          <cx:pt idx="210">United States</cx:pt>
          <cx:pt idx="211">United States</cx:pt>
          <cx:pt idx="212">United States</cx:pt>
          <cx:pt idx="213">United States</cx:pt>
          <cx:pt idx="214">United States</cx:pt>
          <cx:pt idx="215">United States</cx:pt>
          <cx:pt idx="216">United States</cx:pt>
          <cx:pt idx="217">United States</cx:pt>
          <cx:pt idx="218">United States</cx:pt>
          <cx:pt idx="219">United States</cx:pt>
          <cx:pt idx="220">United States</cx:pt>
          <cx:pt idx="221">United States</cx:pt>
          <cx:pt idx="222">United States</cx:pt>
          <cx:pt idx="223">United States</cx:pt>
          <cx:pt idx="224">United States</cx:pt>
          <cx:pt idx="225">United States</cx:pt>
          <cx:pt idx="226">United States</cx:pt>
          <cx:pt idx="227">United States</cx:pt>
          <cx:pt idx="228">United States</cx:pt>
          <cx:pt idx="229">United States</cx:pt>
          <cx:pt idx="230">United States</cx:pt>
          <cx:pt idx="231">United States</cx:pt>
          <cx:pt idx="232">United States</cx:pt>
          <cx:pt idx="233">United States</cx:pt>
          <cx:pt idx="234">United States</cx:pt>
          <cx:pt idx="235">United States</cx:pt>
          <cx:pt idx="236">United States</cx:pt>
          <cx:pt idx="237">United States</cx:pt>
          <cx:pt idx="238">United States</cx:pt>
          <cx:pt idx="239">United States</cx:pt>
          <cx:pt idx="240">United States</cx:pt>
          <cx:pt idx="241">United States</cx:pt>
          <cx:pt idx="242">United States</cx:pt>
          <cx:pt idx="243">United States</cx:pt>
          <cx:pt idx="244">United States</cx:pt>
          <cx:pt idx="245">United States</cx:pt>
          <cx:pt idx="246">United States</cx:pt>
          <cx:pt idx="247">United States</cx:pt>
          <cx:pt idx="248">United States</cx:pt>
          <cx:pt idx="249">United States</cx:pt>
          <cx:pt idx="250">United States</cx:pt>
          <cx:pt idx="251">United States</cx:pt>
          <cx:pt idx="252">United States</cx:pt>
          <cx:pt idx="253">United States</cx:pt>
          <cx:pt idx="254">United States</cx:pt>
          <cx:pt idx="255">United States</cx:pt>
          <cx:pt idx="256">United States</cx:pt>
          <cx:pt idx="257">United States</cx:pt>
          <cx:pt idx="258">United States</cx:pt>
          <cx:pt idx="259">United States</cx:pt>
          <cx:pt idx="260">United States</cx:pt>
          <cx:pt idx="261">United States</cx:pt>
          <cx:pt idx="262">United States</cx:pt>
          <cx:pt idx="263">United States</cx:pt>
          <cx:pt idx="264">United States</cx:pt>
          <cx:pt idx="265">United States</cx:pt>
          <cx:pt idx="266">United States</cx:pt>
          <cx:pt idx="267">United States</cx:pt>
          <cx:pt idx="268">United States</cx:pt>
          <cx:pt idx="269">United States</cx:pt>
          <cx:pt idx="270">United States</cx:pt>
          <cx:pt idx="271">United States</cx:pt>
          <cx:pt idx="272">United States</cx:pt>
          <cx:pt idx="273">United States</cx:pt>
          <cx:pt idx="274">United States</cx:pt>
          <cx:pt idx="275">United States</cx:pt>
          <cx:pt idx="276">United States</cx:pt>
          <cx:pt idx="277">United States</cx:pt>
          <cx:pt idx="278">United States</cx:pt>
          <cx:pt idx="279">United States</cx:pt>
          <cx:pt idx="280">United States</cx:pt>
          <cx:pt idx="281">United States</cx:pt>
          <cx:pt idx="282">United States</cx:pt>
          <cx:pt idx="283">United States</cx:pt>
          <cx:pt idx="284">United States</cx:pt>
          <cx:pt idx="285">United States</cx:pt>
          <cx:pt idx="286">United States</cx:pt>
          <cx:pt idx="287">United States</cx:pt>
          <cx:pt idx="288">United States</cx:pt>
          <cx:pt idx="289">United States</cx:pt>
          <cx:pt idx="290">United States</cx:pt>
          <cx:pt idx="291">United States</cx:pt>
          <cx:pt idx="292">United States</cx:pt>
          <cx:pt idx="293">United States</cx:pt>
          <cx:pt idx="294">United States</cx:pt>
          <cx:pt idx="295">United States</cx:pt>
          <cx:pt idx="296">United States</cx:pt>
          <cx:pt idx="297">United States</cx:pt>
          <cx:pt idx="298">United States</cx:pt>
          <cx:pt idx="299">United States</cx:pt>
          <cx:pt idx="300">United States</cx:pt>
          <cx:pt idx="301">United States</cx:pt>
          <cx:pt idx="302">United States</cx:pt>
          <cx:pt idx="303">United States</cx:pt>
          <cx:pt idx="304">United States</cx:pt>
          <cx:pt idx="305">United States</cx:pt>
          <cx:pt idx="306">United States</cx:pt>
          <cx:pt idx="307">United States</cx:pt>
          <cx:pt idx="308">United States</cx:pt>
          <cx:pt idx="309">United States</cx:pt>
          <cx:pt idx="310">United States</cx:pt>
          <cx:pt idx="311">United States</cx:pt>
          <cx:pt idx="312">United States</cx:pt>
          <cx:pt idx="313">United States</cx:pt>
          <cx:pt idx="314">United States</cx:pt>
          <cx:pt idx="315">United States</cx:pt>
          <cx:pt idx="316">United States</cx:pt>
          <cx:pt idx="317">United States</cx:pt>
          <cx:pt idx="318">United States</cx:pt>
          <cx:pt idx="319">United States</cx:pt>
          <cx:pt idx="320">United States</cx:pt>
          <cx:pt idx="321">United States</cx:pt>
          <cx:pt idx="322">United States</cx:pt>
          <cx:pt idx="323">United States</cx:pt>
          <cx:pt idx="324">United States</cx:pt>
          <cx:pt idx="325">United States</cx:pt>
          <cx:pt idx="326">United States</cx:pt>
          <cx:pt idx="327">United States</cx:pt>
          <cx:pt idx="328">United States</cx:pt>
          <cx:pt idx="329">United States</cx:pt>
          <cx:pt idx="330">United States</cx:pt>
          <cx:pt idx="331">United States</cx:pt>
          <cx:pt idx="332">United States</cx:pt>
          <cx:pt idx="333">United States</cx:pt>
          <cx:pt idx="334">United States</cx:pt>
          <cx:pt idx="335">United States</cx:pt>
          <cx:pt idx="336">United States</cx:pt>
          <cx:pt idx="337">United States</cx:pt>
          <cx:pt idx="338">United States</cx:pt>
          <cx:pt idx="339">United States</cx:pt>
          <cx:pt idx="340">United States</cx:pt>
          <cx:pt idx="341">United States</cx:pt>
          <cx:pt idx="342">United States</cx:pt>
          <cx:pt idx="343">United States</cx:pt>
          <cx:pt idx="344">United States</cx:pt>
          <cx:pt idx="345">United States</cx:pt>
          <cx:pt idx="346">United States</cx:pt>
          <cx:pt idx="347">United States</cx:pt>
          <cx:pt idx="348">United States</cx:pt>
          <cx:pt idx="349">United States</cx:pt>
          <cx:pt idx="350">United States</cx:pt>
          <cx:pt idx="351">United States</cx:pt>
          <cx:pt idx="352">United States</cx:pt>
          <cx:pt idx="353">United States</cx:pt>
          <cx:pt idx="354">United States</cx:pt>
          <cx:pt idx="355">United States</cx:pt>
          <cx:pt idx="356">United States</cx:pt>
          <cx:pt idx="357">United States</cx:pt>
          <cx:pt idx="358">United States</cx:pt>
          <cx:pt idx="359">United States</cx:pt>
          <cx:pt idx="360">United States</cx:pt>
          <cx:pt idx="361">United States</cx:pt>
          <cx:pt idx="362">United States</cx:pt>
          <cx:pt idx="363">United States</cx:pt>
          <cx:pt idx="364">United States</cx:pt>
          <cx:pt idx="365">United States</cx:pt>
          <cx:pt idx="366">United States</cx:pt>
          <cx:pt idx="367">United States</cx:pt>
          <cx:pt idx="368">United States</cx:pt>
          <cx:pt idx="369">United States</cx:pt>
          <cx:pt idx="370">United States</cx:pt>
          <cx:pt idx="371">United States</cx:pt>
          <cx:pt idx="372">United States</cx:pt>
          <cx:pt idx="373">United States</cx:pt>
          <cx:pt idx="374">United States</cx:pt>
          <cx:pt idx="375">United States</cx:pt>
          <cx:pt idx="376">United States</cx:pt>
          <cx:pt idx="377">United States</cx:pt>
          <cx:pt idx="378">United States</cx:pt>
          <cx:pt idx="379">United States</cx:pt>
          <cx:pt idx="380">United States</cx:pt>
          <cx:pt idx="381">United States</cx:pt>
          <cx:pt idx="382">United States</cx:pt>
          <cx:pt idx="383">United States</cx:pt>
          <cx:pt idx="384">United States</cx:pt>
          <cx:pt idx="385">United States</cx:pt>
          <cx:pt idx="386">United States</cx:pt>
          <cx:pt idx="387">United States</cx:pt>
          <cx:pt idx="388">United States</cx:pt>
          <cx:pt idx="389">United States</cx:pt>
          <cx:pt idx="390">United States</cx:pt>
          <cx:pt idx="391">United States</cx:pt>
          <cx:pt idx="392">United States</cx:pt>
          <cx:pt idx="393">United States</cx:pt>
          <cx:pt idx="394">United States</cx:pt>
          <cx:pt idx="395">United States</cx:pt>
          <cx:pt idx="396">United States</cx:pt>
          <cx:pt idx="397">United States</cx:pt>
          <cx:pt idx="398">United States</cx:pt>
          <cx:pt idx="399">United States</cx:pt>
          <cx:pt idx="400">United States</cx:pt>
          <cx:pt idx="401">United States</cx:pt>
          <cx:pt idx="402">United States</cx:pt>
          <cx:pt idx="403">United States</cx:pt>
          <cx:pt idx="404">United States</cx:pt>
          <cx:pt idx="405">United States</cx:pt>
          <cx:pt idx="406">United States</cx:pt>
          <cx:pt idx="407">United States</cx:pt>
          <cx:pt idx="408">United States</cx:pt>
          <cx:pt idx="409">United States</cx:pt>
          <cx:pt idx="410">United States</cx:pt>
          <cx:pt idx="411">United States</cx:pt>
          <cx:pt idx="412">United States</cx:pt>
          <cx:pt idx="413">United States</cx:pt>
          <cx:pt idx="414">United States</cx:pt>
          <cx:pt idx="415">United States</cx:pt>
          <cx:pt idx="416">United States</cx:pt>
          <cx:pt idx="417">United States</cx:pt>
          <cx:pt idx="418">United States</cx:pt>
          <cx:pt idx="419">United States</cx:pt>
          <cx:pt idx="420">United States</cx:pt>
          <cx:pt idx="421">United States</cx:pt>
          <cx:pt idx="422">United States</cx:pt>
          <cx:pt idx="423">United States</cx:pt>
          <cx:pt idx="424">United States</cx:pt>
          <cx:pt idx="425">Israel</cx:pt>
          <cx:pt idx="426">Israel</cx:pt>
          <cx:pt idx="427">Israel</cx:pt>
          <cx:pt idx="428">Israel</cx:pt>
          <cx:pt idx="429">Israel</cx:pt>
          <cx:pt idx="430">Israel</cx:pt>
          <cx:pt idx="431">Israel</cx:pt>
          <cx:pt idx="432">Israel</cx:pt>
          <cx:pt idx="433">Israel</cx:pt>
          <cx:pt idx="434">Israel</cx:pt>
          <cx:pt idx="435">Israel</cx:pt>
          <cx:pt idx="436">Israel</cx:pt>
          <cx:pt idx="437">Israel</cx:pt>
          <cx:pt idx="438">Israel</cx:pt>
          <cx:pt idx="439">Israel</cx:pt>
          <cx:pt idx="440">Israel</cx:pt>
          <cx:pt idx="441">Israel</cx:pt>
          <cx:pt idx="442">Israel</cx:pt>
          <cx:pt idx="443">Israel</cx:pt>
          <cx:pt idx="444">Israel</cx:pt>
          <cx:pt idx="445">Israel</cx:pt>
          <cx:pt idx="446">Israel</cx:pt>
          <cx:pt idx="447">Israel</cx:pt>
          <cx:pt idx="448">Israel</cx:pt>
          <cx:pt idx="449">United States</cx:pt>
          <cx:pt idx="450">United States</cx:pt>
          <cx:pt idx="451">United States</cx:pt>
          <cx:pt idx="452">United States</cx:pt>
          <cx:pt idx="453">United States</cx:pt>
          <cx:pt idx="454">United States</cx:pt>
          <cx:pt idx="455">United States</cx:pt>
          <cx:pt idx="456">United States</cx:pt>
          <cx:pt idx="457">United States</cx:pt>
          <cx:pt idx="458">United States</cx:pt>
          <cx:pt idx="459">United States</cx:pt>
          <cx:pt idx="460">United States</cx:pt>
          <cx:pt idx="461">United States</cx:pt>
          <cx:pt idx="462">United States</cx:pt>
          <cx:pt idx="463">United States</cx:pt>
          <cx:pt idx="464">United States</cx:pt>
          <cx:pt idx="465">United States</cx:pt>
          <cx:pt idx="466">United States</cx:pt>
          <cx:pt idx="467">United States</cx:pt>
          <cx:pt idx="468">United States</cx:pt>
          <cx:pt idx="469">United States</cx:pt>
          <cx:pt idx="470">United States</cx:pt>
          <cx:pt idx="471">United States</cx:pt>
          <cx:pt idx="472">United States</cx:pt>
          <cx:pt idx="473">United States</cx:pt>
          <cx:pt idx="474">United States</cx:pt>
          <cx:pt idx="475">United States</cx:pt>
          <cx:pt idx="476">United States</cx:pt>
          <cx:pt idx="477">United States</cx:pt>
          <cx:pt idx="478">United States</cx:pt>
          <cx:pt idx="479">United States</cx:pt>
          <cx:pt idx="480">United States</cx:pt>
          <cx:pt idx="481">Israel</cx:pt>
          <cx:pt idx="482">Israel</cx:pt>
          <cx:pt idx="483">Israel</cx:pt>
          <cx:pt idx="484">Israel</cx:pt>
          <cx:pt idx="485">Israel</cx:pt>
          <cx:pt idx="486">Israel</cx:pt>
          <cx:pt idx="487">Israel</cx:pt>
          <cx:pt idx="488">Israel</cx:pt>
          <cx:pt idx="489">Israel</cx:pt>
          <cx:pt idx="490">Israel</cx:pt>
          <cx:pt idx="491">Israel</cx:pt>
          <cx:pt idx="492">Israel</cx:pt>
          <cx:pt idx="493">Israel</cx:pt>
          <cx:pt idx="494">Israel</cx:pt>
          <cx:pt idx="495">Israel</cx:pt>
          <cx:pt idx="496">Israel</cx:pt>
          <cx:pt idx="497">Israel</cx:pt>
          <cx:pt idx="498">Israel</cx:pt>
          <cx:pt idx="499">Israel</cx:pt>
          <cx:pt idx="500">Israel</cx:pt>
          <cx:pt idx="501">Israel</cx:pt>
          <cx:pt idx="502">Israel</cx:pt>
          <cx:pt idx="503">Israel</cx:pt>
          <cx:pt idx="504">Israel</cx:pt>
          <cx:pt idx="505">Israel</cx:pt>
          <cx:pt idx="506">Israel</cx:pt>
          <cx:pt idx="507">Israel</cx:pt>
          <cx:pt idx="508">Israel</cx:pt>
          <cx:pt idx="509">Israel</cx:pt>
          <cx:pt idx="510">Israel</cx:pt>
          <cx:pt idx="511">Israel</cx:pt>
          <cx:pt idx="512">Israel</cx:pt>
          <cx:pt idx="513">Israel</cx:pt>
          <cx:pt idx="514">Israel</cx:pt>
          <cx:pt idx="515">Israel</cx:pt>
          <cx:pt idx="516">Israel</cx:pt>
          <cx:pt idx="517">United States</cx:pt>
          <cx:pt idx="518">United States</cx:pt>
          <cx:pt idx="519">United States</cx:pt>
          <cx:pt idx="520">United States</cx:pt>
          <cx:pt idx="521">United States</cx:pt>
          <cx:pt idx="522">United States</cx:pt>
          <cx:pt idx="523">United States</cx:pt>
          <cx:pt idx="524">United States</cx:pt>
          <cx:pt idx="525">United States</cx:pt>
          <cx:pt idx="526">United States</cx:pt>
          <cx:pt idx="527">United States</cx:pt>
          <cx:pt idx="528">United States</cx:pt>
          <cx:pt idx="529">United States</cx:pt>
          <cx:pt idx="530">United States</cx:pt>
          <cx:pt idx="531">United States</cx:pt>
          <cx:pt idx="532">United States</cx:pt>
          <cx:pt idx="533">United States</cx:pt>
          <cx:pt idx="534">United States</cx:pt>
          <cx:pt idx="535">United States</cx:pt>
          <cx:pt idx="536">United States</cx:pt>
          <cx:pt idx="537">United States</cx:pt>
          <cx:pt idx="538">United States</cx:pt>
          <cx:pt idx="539">United States</cx:pt>
          <cx:pt idx="540">United States</cx:pt>
          <cx:pt idx="541">United States</cx:pt>
          <cx:pt idx="542">United States</cx:pt>
          <cx:pt idx="543">United States</cx:pt>
          <cx:pt idx="544">United States</cx:pt>
          <cx:pt idx="545">United States</cx:pt>
          <cx:pt idx="546">Israel</cx:pt>
          <cx:pt idx="547">Israel</cx:pt>
          <cx:pt idx="548">Israel</cx:pt>
          <cx:pt idx="549">Israel</cx:pt>
          <cx:pt idx="550">Israel</cx:pt>
          <cx:pt idx="551">Israel</cx:pt>
          <cx:pt idx="552">Israel</cx:pt>
          <cx:pt idx="553">Israel</cx:pt>
          <cx:pt idx="554">Israel</cx:pt>
          <cx:pt idx="555">Israel</cx:pt>
          <cx:pt idx="556">United States</cx:pt>
          <cx:pt idx="557">United States</cx:pt>
          <cx:pt idx="558">United States</cx:pt>
          <cx:pt idx="559">United States</cx:pt>
          <cx:pt idx="560">United States</cx:pt>
          <cx:pt idx="561">United States</cx:pt>
          <cx:pt idx="562">United States</cx:pt>
          <cx:pt idx="563">United States</cx:pt>
          <cx:pt idx="564">United States</cx:pt>
          <cx:pt idx="565">United States</cx:pt>
          <cx:pt idx="566">United States</cx:pt>
          <cx:pt idx="567">United States</cx:pt>
          <cx:pt idx="568">United States</cx:pt>
          <cx:pt idx="569">United States</cx:pt>
          <cx:pt idx="570">United States</cx:pt>
          <cx:pt idx="571">United States</cx:pt>
          <cx:pt idx="572">United States</cx:pt>
          <cx:pt idx="573">United States</cx:pt>
          <cx:pt idx="574">United States</cx:pt>
          <cx:pt idx="575">United States</cx:pt>
          <cx:pt idx="576">United States</cx:pt>
          <cx:pt idx="577">United States</cx:pt>
          <cx:pt idx="578">United States</cx:pt>
          <cx:pt idx="579">United States</cx:pt>
          <cx:pt idx="580">United States</cx:pt>
          <cx:pt idx="581">United States</cx:pt>
          <cx:pt idx="582">United States</cx:pt>
          <cx:pt idx="583">United States</cx:pt>
          <cx:pt idx="584">United States</cx:pt>
          <cx:pt idx="585">United States</cx:pt>
        </cx:lvl>
        <cx:lvl ptCount="586" name="City">
          <cx:pt idx="0">Vancouver</cx:pt>
          <cx:pt idx="1">Vancouver</cx:pt>
          <cx:pt idx="2">Vancouver</cx:pt>
          <cx:pt idx="3">Vancouver</cx:pt>
          <cx:pt idx="4">Vancouver</cx:pt>
          <cx:pt idx="5">Vancouver</cx:pt>
          <cx:pt idx="6">Vancouver</cx:pt>
          <cx:pt idx="7">Vancouver</cx:pt>
          <cx:pt idx="8">Vancouver</cx:pt>
          <cx:pt idx="9">Vancouver</cx:pt>
          <cx:pt idx="10">Vancouver</cx:pt>
          <cx:pt idx="11">Vancouver</cx:pt>
          <cx:pt idx="12">Vancouver</cx:pt>
          <cx:pt idx="13">Vancouver</cx:pt>
          <cx:pt idx="14">Vancouver</cx:pt>
          <cx:pt idx="15">Vancouver</cx:pt>
          <cx:pt idx="16">Vancouver</cx:pt>
          <cx:pt idx="17">Vancouver</cx:pt>
          <cx:pt idx="18">Seattle</cx:pt>
          <cx:pt idx="19">Seattle</cx:pt>
          <cx:pt idx="20">Seattle</cx:pt>
          <cx:pt idx="21">Seattle</cx:pt>
          <cx:pt idx="22">Seattle</cx:pt>
          <cx:pt idx="23">Seattle</cx:pt>
          <cx:pt idx="24">Seattle</cx:pt>
          <cx:pt idx="25">Seattle</cx:pt>
          <cx:pt idx="26">Seattle</cx:pt>
          <cx:pt idx="27">Seattle</cx:pt>
          <cx:pt idx="28">Seattle</cx:pt>
          <cx:pt idx="29">Seattle</cx:pt>
          <cx:pt idx="30">Seattle</cx:pt>
          <cx:pt idx="31">Seattle</cx:pt>
          <cx:pt idx="32">Seattle</cx:pt>
          <cx:pt idx="33">Seattle</cx:pt>
          <cx:pt idx="34">Portland</cx:pt>
          <cx:pt idx="35">Portland</cx:pt>
          <cx:pt idx="36">Portland</cx:pt>
          <cx:pt idx="37">Portland</cx:pt>
          <cx:pt idx="38">Portland</cx:pt>
          <cx:pt idx="39">Portland</cx:pt>
          <cx:pt idx="40">Portland</cx:pt>
          <cx:pt idx="41">Portland</cx:pt>
          <cx:pt idx="42">Portland</cx:pt>
          <cx:pt idx="43">Portland</cx:pt>
          <cx:pt idx="44">Portland</cx:pt>
          <cx:pt idx="45">Portland</cx:pt>
          <cx:pt idx="46">Portland</cx:pt>
          <cx:pt idx="47">Portland</cx:pt>
          <cx:pt idx="48">Portland</cx:pt>
          <cx:pt idx="49">Montreal</cx:pt>
          <cx:pt idx="50">Montreal</cx:pt>
          <cx:pt idx="51">Montreal</cx:pt>
          <cx:pt idx="52">Montreal</cx:pt>
          <cx:pt idx="53">Montreal</cx:pt>
          <cx:pt idx="54">Montreal</cx:pt>
          <cx:pt idx="55">Montreal</cx:pt>
          <cx:pt idx="56">Montreal</cx:pt>
          <cx:pt idx="57">Montreal</cx:pt>
          <cx:pt idx="58">Montreal</cx:pt>
          <cx:pt idx="59">Montreal</cx:pt>
          <cx:pt idx="60">Montreal</cx:pt>
          <cx:pt idx="61">Montreal</cx:pt>
          <cx:pt idx="62">Montreal</cx:pt>
          <cx:pt idx="63">Montreal</cx:pt>
          <cx:pt idx="64">Montreal</cx:pt>
          <cx:pt idx="65">Montreal</cx:pt>
          <cx:pt idx="66">Montreal</cx:pt>
          <cx:pt idx="67">Montreal</cx:pt>
          <cx:pt idx="68">Montreal</cx:pt>
          <cx:pt idx="69">Minneapolis</cx:pt>
          <cx:pt idx="70">Minneapolis</cx:pt>
          <cx:pt idx="71">Minneapolis</cx:pt>
          <cx:pt idx="72">Minneapolis</cx:pt>
          <cx:pt idx="73">Minneapolis</cx:pt>
          <cx:pt idx="74">Minneapolis</cx:pt>
          <cx:pt idx="75">Minneapolis</cx:pt>
          <cx:pt idx="76">Minneapolis</cx:pt>
          <cx:pt idx="77">Minneapolis</cx:pt>
          <cx:pt idx="78">Minneapolis</cx:pt>
          <cx:pt idx="79">Minneapolis</cx:pt>
          <cx:pt idx="80">Minneapolis</cx:pt>
          <cx:pt idx="81">Minneapolis</cx:pt>
          <cx:pt idx="82">Minneapolis</cx:pt>
          <cx:pt idx="83">Minneapolis</cx:pt>
          <cx:pt idx="84">Minneapolis</cx:pt>
          <cx:pt idx="85">Minneapolis</cx:pt>
          <cx:pt idx="86">Minneapolis</cx:pt>
          <cx:pt idx="87">Minneapolis</cx:pt>
          <cx:pt idx="88">Minneapolis</cx:pt>
          <cx:pt idx="89">Toronto</cx:pt>
          <cx:pt idx="90">Toronto</cx:pt>
          <cx:pt idx="91">Toronto</cx:pt>
          <cx:pt idx="92">Toronto</cx:pt>
          <cx:pt idx="93">Toronto</cx:pt>
          <cx:pt idx="94">Toronto</cx:pt>
          <cx:pt idx="95">Toronto</cx:pt>
          <cx:pt idx="96">Toronto</cx:pt>
          <cx:pt idx="97">Toronto</cx:pt>
          <cx:pt idx="98">Toronto</cx:pt>
          <cx:pt idx="99">Toronto</cx:pt>
          <cx:pt idx="100">Toronto</cx:pt>
          <cx:pt idx="101">Toronto</cx:pt>
          <cx:pt idx="102">Toronto</cx:pt>
          <cx:pt idx="103">Toronto</cx:pt>
          <cx:pt idx="104">Toronto</cx:pt>
          <cx:pt idx="105">Toronto</cx:pt>
          <cx:pt idx="106">Toronto</cx:pt>
          <cx:pt idx="107">Toronto</cx:pt>
          <cx:pt idx="108">Toronto</cx:pt>
          <cx:pt idx="109">Toronto</cx:pt>
          <cx:pt idx="110">Boston</cx:pt>
          <cx:pt idx="111">Boston</cx:pt>
          <cx:pt idx="112">Boston</cx:pt>
          <cx:pt idx="113">Boston</cx:pt>
          <cx:pt idx="114">Boston</cx:pt>
          <cx:pt idx="115">Boston</cx:pt>
          <cx:pt idx="116">Boston</cx:pt>
          <cx:pt idx="117">Boston</cx:pt>
          <cx:pt idx="118">Boston</cx:pt>
          <cx:pt idx="119">Boston</cx:pt>
          <cx:pt idx="120">Boston</cx:pt>
          <cx:pt idx="121">Boston</cx:pt>
          <cx:pt idx="122">Boston</cx:pt>
          <cx:pt idx="123">Boston</cx:pt>
          <cx:pt idx="124">Boston</cx:pt>
          <cx:pt idx="125">Boston</cx:pt>
          <cx:pt idx="126">Boston</cx:pt>
          <cx:pt idx="127">Detroit</cx:pt>
          <cx:pt idx="128">Detroit</cx:pt>
          <cx:pt idx="129">Detroit</cx:pt>
          <cx:pt idx="130">Detroit</cx:pt>
          <cx:pt idx="131">Detroit</cx:pt>
          <cx:pt idx="132">Detroit</cx:pt>
          <cx:pt idx="133">Detroit</cx:pt>
          <cx:pt idx="134">Detroit</cx:pt>
          <cx:pt idx="135">Detroit</cx:pt>
          <cx:pt idx="136">Detroit</cx:pt>
          <cx:pt idx="137">Detroit</cx:pt>
          <cx:pt idx="138">Detroit</cx:pt>
          <cx:pt idx="139">Detroit</cx:pt>
          <cx:pt idx="140">Detroit</cx:pt>
          <cx:pt idx="141">Detroit</cx:pt>
          <cx:pt idx="142">Detroit</cx:pt>
          <cx:pt idx="143">Detroit</cx:pt>
          <cx:pt idx="144">Detroit</cx:pt>
          <cx:pt idx="145">Detroit</cx:pt>
          <cx:pt idx="146">Detroit</cx:pt>
          <cx:pt idx="147">Detroit</cx:pt>
          <cx:pt idx="148">Chicago</cx:pt>
          <cx:pt idx="149">Chicago</cx:pt>
          <cx:pt idx="150">Chicago</cx:pt>
          <cx:pt idx="151">Chicago</cx:pt>
          <cx:pt idx="152">Chicago</cx:pt>
          <cx:pt idx="153">Chicago</cx:pt>
          <cx:pt idx="154">Chicago</cx:pt>
          <cx:pt idx="155">Chicago</cx:pt>
          <cx:pt idx="156">Chicago</cx:pt>
          <cx:pt idx="157">Chicago</cx:pt>
          <cx:pt idx="158">Chicago</cx:pt>
          <cx:pt idx="159">Chicago</cx:pt>
          <cx:pt idx="160">Chicago</cx:pt>
          <cx:pt idx="161">Chicago</cx:pt>
          <cx:pt idx="162">Chicago</cx:pt>
          <cx:pt idx="163">Chicago</cx:pt>
          <cx:pt idx="164">Chicago</cx:pt>
          <cx:pt idx="165">Chicago</cx:pt>
          <cx:pt idx="166">Chicago</cx:pt>
          <cx:pt idx="167">New York</cx:pt>
          <cx:pt idx="168">New York</cx:pt>
          <cx:pt idx="169">New York</cx:pt>
          <cx:pt idx="170">New York</cx:pt>
          <cx:pt idx="171">New York</cx:pt>
          <cx:pt idx="172">New York</cx:pt>
          <cx:pt idx="173">New York</cx:pt>
          <cx:pt idx="174">New York</cx:pt>
          <cx:pt idx="175">New York</cx:pt>
          <cx:pt idx="176">New York</cx:pt>
          <cx:pt idx="177">New York</cx:pt>
          <cx:pt idx="178">New York</cx:pt>
          <cx:pt idx="179">New York</cx:pt>
          <cx:pt idx="180">New York</cx:pt>
          <cx:pt idx="181">New York</cx:pt>
          <cx:pt idx="182">New York</cx:pt>
          <cx:pt idx="183">New York</cx:pt>
          <cx:pt idx="184">New York</cx:pt>
          <cx:pt idx="185">New York</cx:pt>
          <cx:pt idx="186">New York</cx:pt>
          <cx:pt idx="187">New York</cx:pt>
          <cx:pt idx="188">New York</cx:pt>
          <cx:pt idx="189">Pittsburgh</cx:pt>
          <cx:pt idx="190">Pittsburgh</cx:pt>
          <cx:pt idx="191">Pittsburgh</cx:pt>
          <cx:pt idx="192">Pittsburgh</cx:pt>
          <cx:pt idx="193">Pittsburgh</cx:pt>
          <cx:pt idx="194">Pittsburgh</cx:pt>
          <cx:pt idx="195">Pittsburgh</cx:pt>
          <cx:pt idx="196">Pittsburgh</cx:pt>
          <cx:pt idx="197">Pittsburgh</cx:pt>
          <cx:pt idx="198">Pittsburgh</cx:pt>
          <cx:pt idx="199">Pittsburgh</cx:pt>
          <cx:pt idx="200">Pittsburgh</cx:pt>
          <cx:pt idx="201">Pittsburgh</cx:pt>
          <cx:pt idx="202">Pittsburgh</cx:pt>
          <cx:pt idx="203">Pittsburgh</cx:pt>
          <cx:pt idx="204">Pittsburgh</cx:pt>
          <cx:pt idx="205">Philadelphia</cx:pt>
          <cx:pt idx="206">Philadelphia</cx:pt>
          <cx:pt idx="207">Philadelphia</cx:pt>
          <cx:pt idx="208">Philadelphia</cx:pt>
          <cx:pt idx="209">Philadelphia</cx:pt>
          <cx:pt idx="210">Philadelphia</cx:pt>
          <cx:pt idx="211">Philadelphia</cx:pt>
          <cx:pt idx="212">Philadelphia</cx:pt>
          <cx:pt idx="213">Philadelphia</cx:pt>
          <cx:pt idx="214">Philadelphia</cx:pt>
          <cx:pt idx="215">Philadelphia</cx:pt>
          <cx:pt idx="216">Philadelphia</cx:pt>
          <cx:pt idx="217">Philadelphia</cx:pt>
          <cx:pt idx="218">Philadelphia</cx:pt>
          <cx:pt idx="219">Philadelphia</cx:pt>
          <cx:pt idx="220">Philadelphia</cx:pt>
          <cx:pt idx="221">Indianapolis</cx:pt>
          <cx:pt idx="222">Indianapolis</cx:pt>
          <cx:pt idx="223">Indianapolis</cx:pt>
          <cx:pt idx="224">Indianapolis</cx:pt>
          <cx:pt idx="225">Indianapolis</cx:pt>
          <cx:pt idx="226">Indianapolis</cx:pt>
          <cx:pt idx="227">Indianapolis</cx:pt>
          <cx:pt idx="228">Indianapolis</cx:pt>
          <cx:pt idx="229">Indianapolis</cx:pt>
          <cx:pt idx="230">Indianapolis</cx:pt>
          <cx:pt idx="231">Indianapolis</cx:pt>
          <cx:pt idx="232">Indianapolis</cx:pt>
          <cx:pt idx="233">Indianapolis</cx:pt>
          <cx:pt idx="234">Indianapolis</cx:pt>
          <cx:pt idx="235">Indianapolis</cx:pt>
          <cx:pt idx="236">Indianapolis</cx:pt>
          <cx:pt idx="237">Indianapolis</cx:pt>
          <cx:pt idx="238">Indianapolis</cx:pt>
          <cx:pt idx="239">Denver</cx:pt>
          <cx:pt idx="240">Denver</cx:pt>
          <cx:pt idx="241">Denver</cx:pt>
          <cx:pt idx="242">Denver</cx:pt>
          <cx:pt idx="243">Denver</cx:pt>
          <cx:pt idx="244">Denver</cx:pt>
          <cx:pt idx="245">Denver</cx:pt>
          <cx:pt idx="246">Denver</cx:pt>
          <cx:pt idx="247">Denver</cx:pt>
          <cx:pt idx="248">Denver</cx:pt>
          <cx:pt idx="249">Denver</cx:pt>
          <cx:pt idx="250">Denver</cx:pt>
          <cx:pt idx="251">Denver</cx:pt>
          <cx:pt idx="252">Denver</cx:pt>
          <cx:pt idx="253">Denver</cx:pt>
          <cx:pt idx="254">Denver</cx:pt>
          <cx:pt idx="255">Denver</cx:pt>
          <cx:pt idx="256">Denver</cx:pt>
          <cx:pt idx="257">Denver</cx:pt>
          <cx:pt idx="258">Kansas City</cx:pt>
          <cx:pt idx="259">Kansas City</cx:pt>
          <cx:pt idx="260">Kansas City</cx:pt>
          <cx:pt idx="261">Kansas City</cx:pt>
          <cx:pt idx="262">Kansas City</cx:pt>
          <cx:pt idx="263">Kansas City</cx:pt>
          <cx:pt idx="264">Kansas City</cx:pt>
          <cx:pt idx="265">Kansas City</cx:pt>
          <cx:pt idx="266">Kansas City</cx:pt>
          <cx:pt idx="267">Kansas City</cx:pt>
          <cx:pt idx="268">Kansas City</cx:pt>
          <cx:pt idx="269">Kansas City</cx:pt>
          <cx:pt idx="270">Kansas City</cx:pt>
          <cx:pt idx="271">Kansas City</cx:pt>
          <cx:pt idx="272">Kansas City</cx:pt>
          <cx:pt idx="273">Kansas City</cx:pt>
          <cx:pt idx="274">Kansas City</cx:pt>
          <cx:pt idx="275">Kansas City</cx:pt>
          <cx:pt idx="276">Kansas City</cx:pt>
          <cx:pt idx="277">Kansas City</cx:pt>
          <cx:pt idx="278">Saint Louis</cx:pt>
          <cx:pt idx="279">Saint Louis</cx:pt>
          <cx:pt idx="280">Saint Louis</cx:pt>
          <cx:pt idx="281">Saint Louis</cx:pt>
          <cx:pt idx="282">Saint Louis</cx:pt>
          <cx:pt idx="283">Saint Louis</cx:pt>
          <cx:pt idx="284">Saint Louis</cx:pt>
          <cx:pt idx="285">Saint Louis</cx:pt>
          <cx:pt idx="286">Saint Louis</cx:pt>
          <cx:pt idx="287">Saint Louis</cx:pt>
          <cx:pt idx="288">Saint Louis</cx:pt>
          <cx:pt idx="289">Saint Louis</cx:pt>
          <cx:pt idx="290">Saint Louis</cx:pt>
          <cx:pt idx="291">Saint Louis</cx:pt>
          <cx:pt idx="292">Saint Louis</cx:pt>
          <cx:pt idx="293">Saint Louis</cx:pt>
          <cx:pt idx="294">San Francisco</cx:pt>
          <cx:pt idx="295">San Francisco</cx:pt>
          <cx:pt idx="296">San Francisco</cx:pt>
          <cx:pt idx="297">San Francisco</cx:pt>
          <cx:pt idx="298">San Francisco</cx:pt>
          <cx:pt idx="299">San Francisco</cx:pt>
          <cx:pt idx="300">San Francisco</cx:pt>
          <cx:pt idx="301">San Francisco</cx:pt>
          <cx:pt idx="302">San Francisco</cx:pt>
          <cx:pt idx="303">San Francisco</cx:pt>
          <cx:pt idx="304">San Francisco</cx:pt>
          <cx:pt idx="305">San Francisco</cx:pt>
          <cx:pt idx="306">San Francisco</cx:pt>
          <cx:pt idx="307">San Francisco</cx:pt>
          <cx:pt idx="308">San Francisco</cx:pt>
          <cx:pt idx="309">San Francisco</cx:pt>
          <cx:pt idx="310">San Francisco</cx:pt>
          <cx:pt idx="311">San Francisco</cx:pt>
          <cx:pt idx="312">Las Vegas</cx:pt>
          <cx:pt idx="313">Las Vegas</cx:pt>
          <cx:pt idx="314">Las Vegas</cx:pt>
          <cx:pt idx="315">Las Vegas</cx:pt>
          <cx:pt idx="316">Las Vegas</cx:pt>
          <cx:pt idx="317">Las Vegas</cx:pt>
          <cx:pt idx="318">Las Vegas</cx:pt>
          <cx:pt idx="319">Las Vegas</cx:pt>
          <cx:pt idx="320">Las Vegas</cx:pt>
          <cx:pt idx="321">Las Vegas</cx:pt>
          <cx:pt idx="322">Las Vegas</cx:pt>
          <cx:pt idx="323">Las Vegas</cx:pt>
          <cx:pt idx="324">Las Vegas</cx:pt>
          <cx:pt idx="325">Nashville</cx:pt>
          <cx:pt idx="326">Nashville</cx:pt>
          <cx:pt idx="327">Nashville</cx:pt>
          <cx:pt idx="328">Nashville</cx:pt>
          <cx:pt idx="329">Nashville</cx:pt>
          <cx:pt idx="330">Nashville</cx:pt>
          <cx:pt idx="331">Nashville</cx:pt>
          <cx:pt idx="332">Nashville</cx:pt>
          <cx:pt idx="333">Nashville</cx:pt>
          <cx:pt idx="334">Nashville</cx:pt>
          <cx:pt idx="335">Nashville</cx:pt>
          <cx:pt idx="336">Nashville</cx:pt>
          <cx:pt idx="337">Nashville</cx:pt>
          <cx:pt idx="338">Nashville</cx:pt>
          <cx:pt idx="339">Charlotte</cx:pt>
          <cx:pt idx="340">Charlotte</cx:pt>
          <cx:pt idx="341">Charlotte</cx:pt>
          <cx:pt idx="342">Charlotte</cx:pt>
          <cx:pt idx="343">Charlotte</cx:pt>
          <cx:pt idx="344">Charlotte</cx:pt>
          <cx:pt idx="345">Charlotte</cx:pt>
          <cx:pt idx="346">Charlotte</cx:pt>
          <cx:pt idx="347">Charlotte</cx:pt>
          <cx:pt idx="348">Charlotte</cx:pt>
          <cx:pt idx="349">Charlotte</cx:pt>
          <cx:pt idx="350">Charlotte</cx:pt>
          <cx:pt idx="351">Charlotte</cx:pt>
          <cx:pt idx="352">Charlotte</cx:pt>
          <cx:pt idx="353">Charlotte</cx:pt>
          <cx:pt idx="354">Charlotte</cx:pt>
          <cx:pt idx="355">Charlotte</cx:pt>
          <cx:pt idx="356">Charlotte</cx:pt>
          <cx:pt idx="357">Albuquerque</cx:pt>
          <cx:pt idx="358">Albuquerque</cx:pt>
          <cx:pt idx="359">Albuquerque</cx:pt>
          <cx:pt idx="360">Albuquerque</cx:pt>
          <cx:pt idx="361">Albuquerque</cx:pt>
          <cx:pt idx="362">Albuquerque</cx:pt>
          <cx:pt idx="363">Albuquerque</cx:pt>
          <cx:pt idx="364">Albuquerque</cx:pt>
          <cx:pt idx="365">Albuquerque</cx:pt>
          <cx:pt idx="366">Albuquerque</cx:pt>
          <cx:pt idx="367">Albuquerque</cx:pt>
          <cx:pt idx="368">Albuquerque</cx:pt>
          <cx:pt idx="369">Albuquerque</cx:pt>
          <cx:pt idx="370">Albuquerque</cx:pt>
          <cx:pt idx="371">Albuquerque</cx:pt>
          <cx:pt idx="372">Albuquerque</cx:pt>
          <cx:pt idx="373">Albuquerque</cx:pt>
          <cx:pt idx="374">Albuquerque</cx:pt>
          <cx:pt idx="375">Albuquerque</cx:pt>
          <cx:pt idx="376">Albuquerque</cx:pt>
          <cx:pt idx="377">Albuquerque</cx:pt>
          <cx:pt idx="378">Los Angeles</cx:pt>
          <cx:pt idx="379">Los Angeles</cx:pt>
          <cx:pt idx="380">Los Angeles</cx:pt>
          <cx:pt idx="381">Los Angeles</cx:pt>
          <cx:pt idx="382">Los Angeles</cx:pt>
          <cx:pt idx="383">Los Angeles</cx:pt>
          <cx:pt idx="384">Los Angeles</cx:pt>
          <cx:pt idx="385">Los Angeles</cx:pt>
          <cx:pt idx="386">Los Angeles</cx:pt>
          <cx:pt idx="387">Los Angeles</cx:pt>
          <cx:pt idx="388">Los Angeles</cx:pt>
          <cx:pt idx="389">Los Angeles</cx:pt>
          <cx:pt idx="390">Los Angeles</cx:pt>
          <cx:pt idx="391">Los Angeles</cx:pt>
          <cx:pt idx="392">Los Angeles</cx:pt>
          <cx:pt idx="393">Los Angeles</cx:pt>
          <cx:pt idx="394">Atlanta</cx:pt>
          <cx:pt idx="395">Atlanta</cx:pt>
          <cx:pt idx="396">Atlanta</cx:pt>
          <cx:pt idx="397">Atlanta</cx:pt>
          <cx:pt idx="398">Atlanta</cx:pt>
          <cx:pt idx="399">Atlanta</cx:pt>
          <cx:pt idx="400">Atlanta</cx:pt>
          <cx:pt idx="401">Atlanta</cx:pt>
          <cx:pt idx="402">Atlanta</cx:pt>
          <cx:pt idx="403">Atlanta</cx:pt>
          <cx:pt idx="404">Atlanta</cx:pt>
          <cx:pt idx="405">Atlanta</cx:pt>
          <cx:pt idx="406">Atlanta</cx:pt>
          <cx:pt idx="407">Atlanta</cx:pt>
          <cx:pt idx="408">Atlanta</cx:pt>
          <cx:pt idx="409">Atlanta</cx:pt>
          <cx:pt idx="410">Atlanta</cx:pt>
          <cx:pt idx="411">Phoenix</cx:pt>
          <cx:pt idx="412">Phoenix</cx:pt>
          <cx:pt idx="413">Phoenix</cx:pt>
          <cx:pt idx="414">Phoenix</cx:pt>
          <cx:pt idx="415">Phoenix</cx:pt>
          <cx:pt idx="416">Phoenix</cx:pt>
          <cx:pt idx="417">Phoenix</cx:pt>
          <cx:pt idx="418">Phoenix</cx:pt>
          <cx:pt idx="419">Phoenix</cx:pt>
          <cx:pt idx="420">Phoenix</cx:pt>
          <cx:pt idx="421">Phoenix</cx:pt>
          <cx:pt idx="422">Phoenix</cx:pt>
          <cx:pt idx="423">Phoenix</cx:pt>
          <cx:pt idx="424">Phoenix</cx:pt>
          <cx:pt idx="425">Nahariyya</cx:pt>
          <cx:pt idx="426">Nahariyya</cx:pt>
          <cx:pt idx="427">Nahariyya</cx:pt>
          <cx:pt idx="428">Nahariyya</cx:pt>
          <cx:pt idx="429">Nahariyya</cx:pt>
          <cx:pt idx="430">Nahariyya</cx:pt>
          <cx:pt idx="431">Nahariyya</cx:pt>
          <cx:pt idx="432">Nahariyya</cx:pt>
          <cx:pt idx="433">Nahariyya</cx:pt>
          <cx:pt idx="434">Nahariyya</cx:pt>
          <cx:pt idx="435">Nahariyya</cx:pt>
          <cx:pt idx="436">Nahariyya</cx:pt>
          <cx:pt idx="437">Haifa</cx:pt>
          <cx:pt idx="438">Haifa</cx:pt>
          <cx:pt idx="439">Haifa</cx:pt>
          <cx:pt idx="440">Haifa</cx:pt>
          <cx:pt idx="441">Haifa</cx:pt>
          <cx:pt idx="442">Haifa</cx:pt>
          <cx:pt idx="443">Haifa</cx:pt>
          <cx:pt idx="444">Haifa</cx:pt>
          <cx:pt idx="445">Haifa</cx:pt>
          <cx:pt idx="446">Haifa</cx:pt>
          <cx:pt idx="447">Haifa</cx:pt>
          <cx:pt idx="448">Haifa</cx:pt>
          <cx:pt idx="449">Dallas</cx:pt>
          <cx:pt idx="450">Dallas</cx:pt>
          <cx:pt idx="451">Dallas</cx:pt>
          <cx:pt idx="452">Dallas</cx:pt>
          <cx:pt idx="453">Dallas</cx:pt>
          <cx:pt idx="454">Dallas</cx:pt>
          <cx:pt idx="455">Dallas</cx:pt>
          <cx:pt idx="456">Dallas</cx:pt>
          <cx:pt idx="457">Dallas</cx:pt>
          <cx:pt idx="458">Dallas</cx:pt>
          <cx:pt idx="459">Dallas</cx:pt>
          <cx:pt idx="460">Dallas</cx:pt>
          <cx:pt idx="461">Dallas</cx:pt>
          <cx:pt idx="462">Dallas</cx:pt>
          <cx:pt idx="463">Dallas</cx:pt>
          <cx:pt idx="464">Dallas</cx:pt>
          <cx:pt idx="465">Dallas</cx:pt>
          <cx:pt idx="466">Dallas</cx:pt>
          <cx:pt idx="467">San Diego</cx:pt>
          <cx:pt idx="468">San Diego</cx:pt>
          <cx:pt idx="469">San Diego</cx:pt>
          <cx:pt idx="470">San Diego</cx:pt>
          <cx:pt idx="471">San Diego</cx:pt>
          <cx:pt idx="472">San Diego</cx:pt>
          <cx:pt idx="473">San Diego</cx:pt>
          <cx:pt idx="474">San Diego</cx:pt>
          <cx:pt idx="475">San Diego</cx:pt>
          <cx:pt idx="476">San Diego</cx:pt>
          <cx:pt idx="477">San Diego</cx:pt>
          <cx:pt idx="478">San Diego</cx:pt>
          <cx:pt idx="479">San Diego</cx:pt>
          <cx:pt idx="480">San Diego</cx:pt>
          <cx:pt idx="481">Tel Aviv District</cx:pt>
          <cx:pt idx="482">Tel Aviv District</cx:pt>
          <cx:pt idx="483">Tel Aviv District</cx:pt>
          <cx:pt idx="484">Tel Aviv District</cx:pt>
          <cx:pt idx="485">Tel Aviv District</cx:pt>
          <cx:pt idx="486">Tel Aviv District</cx:pt>
          <cx:pt idx="487">Tel Aviv District</cx:pt>
          <cx:pt idx="488">Tel Aviv District</cx:pt>
          <cx:pt idx="489">Tel Aviv District</cx:pt>
          <cx:pt idx="490">Tel Aviv District</cx:pt>
          <cx:pt idx="491">Tel Aviv District</cx:pt>
          <cx:pt idx="492">Tel Aviv District</cx:pt>
          <cx:pt idx="493">Tel Aviv District</cx:pt>
          <cx:pt idx="494">Tel Aviv District</cx:pt>
          <cx:pt idx="495">Jerusalem</cx:pt>
          <cx:pt idx="496">Jerusalem</cx:pt>
          <cx:pt idx="497">Jerusalem</cx:pt>
          <cx:pt idx="498">Jerusalem</cx:pt>
          <cx:pt idx="499">Jerusalem</cx:pt>
          <cx:pt idx="500">Jerusalem</cx:pt>
          <cx:pt idx="501">Jerusalem</cx:pt>
          <cx:pt idx="502">Jerusalem</cx:pt>
          <cx:pt idx="503">Jerusalem</cx:pt>
          <cx:pt idx="504">Jerusalem</cx:pt>
          <cx:pt idx="505">Jerusalem</cx:pt>
          <cx:pt idx="506">Jerusalem</cx:pt>
          <cx:pt idx="507">Jerusalem</cx:pt>
          <cx:pt idx="508">Jerusalem</cx:pt>
          <cx:pt idx="509">Beersheba</cx:pt>
          <cx:pt idx="510">Beersheba</cx:pt>
          <cx:pt idx="511">Beersheba</cx:pt>
          <cx:pt idx="512">Beersheba</cx:pt>
          <cx:pt idx="513">Beersheba</cx:pt>
          <cx:pt idx="514">Beersheba</cx:pt>
          <cx:pt idx="515">Beersheba</cx:pt>
          <cx:pt idx="516">Beersheba</cx:pt>
          <cx:pt idx="517">Jacksonville</cx:pt>
          <cx:pt idx="518">Jacksonville</cx:pt>
          <cx:pt idx="519">Jacksonville</cx:pt>
          <cx:pt idx="520">Jacksonville</cx:pt>
          <cx:pt idx="521">Jacksonville</cx:pt>
          <cx:pt idx="522">Jacksonville</cx:pt>
          <cx:pt idx="523">Jacksonville</cx:pt>
          <cx:pt idx="524">Jacksonville</cx:pt>
          <cx:pt idx="525">Jacksonville</cx:pt>
          <cx:pt idx="526">Jacksonville</cx:pt>
          <cx:pt idx="527">Jacksonville</cx:pt>
          <cx:pt idx="528">Jacksonville</cx:pt>
          <cx:pt idx="529">Jacksonville</cx:pt>
          <cx:pt idx="530">Jacksonville</cx:pt>
          <cx:pt idx="531">Houston</cx:pt>
          <cx:pt idx="532">Houston</cx:pt>
          <cx:pt idx="533">Houston</cx:pt>
          <cx:pt idx="534">Houston</cx:pt>
          <cx:pt idx="535">Houston</cx:pt>
          <cx:pt idx="536">Houston</cx:pt>
          <cx:pt idx="537">Houston</cx:pt>
          <cx:pt idx="538">Houston</cx:pt>
          <cx:pt idx="539">Houston</cx:pt>
          <cx:pt idx="540">Houston</cx:pt>
          <cx:pt idx="541">Houston</cx:pt>
          <cx:pt idx="542">Houston</cx:pt>
          <cx:pt idx="543">Houston</cx:pt>
          <cx:pt idx="544">Houston</cx:pt>
          <cx:pt idx="545">Houston</cx:pt>
          <cx:pt idx="546">Eilat</cx:pt>
          <cx:pt idx="547">Eilat</cx:pt>
          <cx:pt idx="548">Eilat</cx:pt>
          <cx:pt idx="549">Eilat</cx:pt>
          <cx:pt idx="550">Eilat</cx:pt>
          <cx:pt idx="551">Eilat</cx:pt>
          <cx:pt idx="552">Eilat</cx:pt>
          <cx:pt idx="553">Eilat</cx:pt>
          <cx:pt idx="554">Eilat</cx:pt>
          <cx:pt idx="555">Eilat</cx:pt>
          <cx:pt idx="556">San Antonio</cx:pt>
          <cx:pt idx="557">San Antonio</cx:pt>
          <cx:pt idx="558">San Antonio</cx:pt>
          <cx:pt idx="559">San Antonio</cx:pt>
          <cx:pt idx="560">San Antonio</cx:pt>
          <cx:pt idx="561">San Antonio</cx:pt>
          <cx:pt idx="562">San Antonio</cx:pt>
          <cx:pt idx="563">San Antonio</cx:pt>
          <cx:pt idx="564">San Antonio</cx:pt>
          <cx:pt idx="565">San Antonio</cx:pt>
          <cx:pt idx="566">San Antonio</cx:pt>
          <cx:pt idx="567">San Antonio</cx:pt>
          <cx:pt idx="568">San Antonio</cx:pt>
          <cx:pt idx="569">San Antonio</cx:pt>
          <cx:pt idx="570">San Antonio</cx:pt>
          <cx:pt idx="571">Miami</cx:pt>
          <cx:pt idx="572">Miami</cx:pt>
          <cx:pt idx="573">Miami</cx:pt>
          <cx:pt idx="574">Miami</cx:pt>
          <cx:pt idx="575">Miami</cx:pt>
          <cx:pt idx="576">Miami</cx:pt>
          <cx:pt idx="577">Miami</cx:pt>
          <cx:pt idx="578">Miami</cx:pt>
          <cx:pt idx="579">Miami</cx:pt>
          <cx:pt idx="580">Miami</cx:pt>
          <cx:pt idx="581">Miami</cx:pt>
          <cx:pt idx="582">Miami</cx:pt>
          <cx:pt idx="583">Miami</cx:pt>
          <cx:pt idx="584">Miami</cx:pt>
          <cx:pt idx="585">Miami</cx:pt>
        </cx:lvl>
      </cx:strDim>
      <cx:numDim type="colorVal">
        <cx:f>'Question 1'!$D$22:$D$607</cx:f>
        <cx:nf>'Question 1'!$D$21</cx:nf>
        <cx:lvl ptCount="586" formatCode="General" name="Max_Latitude">
          <cx:pt idx="0">49.249659999999999</cx:pt>
          <cx:pt idx="1">49.249659999999999</cx:pt>
          <cx:pt idx="2">49.249659999999999</cx:pt>
          <cx:pt idx="3">49.249659999999999</cx:pt>
          <cx:pt idx="4">49.249659999999999</cx:pt>
          <cx:pt idx="5">49.249659999999999</cx:pt>
          <cx:pt idx="6">49.249659999999999</cx:pt>
          <cx:pt idx="7">49.249659999999999</cx:pt>
          <cx:pt idx="8">49.249659999999999</cx:pt>
          <cx:pt idx="9">49.249659999999999</cx:pt>
          <cx:pt idx="10">49.249659999999999</cx:pt>
          <cx:pt idx="11">49.249659999999999</cx:pt>
          <cx:pt idx="12">49.249659999999999</cx:pt>
          <cx:pt idx="13">49.249659999999999</cx:pt>
          <cx:pt idx="14">49.249659999999999</cx:pt>
          <cx:pt idx="15">49.249659999999999</cx:pt>
          <cx:pt idx="16">49.249659999999999</cx:pt>
          <cx:pt idx="17">49.249659999999999</cx:pt>
          <cx:pt idx="18">47.606209</cx:pt>
          <cx:pt idx="19">47.606209</cx:pt>
          <cx:pt idx="20">47.606209</cx:pt>
          <cx:pt idx="21">47.606209</cx:pt>
          <cx:pt idx="22">47.606209</cx:pt>
          <cx:pt idx="23">47.606209</cx:pt>
          <cx:pt idx="24">47.606209</cx:pt>
          <cx:pt idx="25">47.606209</cx:pt>
          <cx:pt idx="26">47.606209</cx:pt>
          <cx:pt idx="27">47.606209</cx:pt>
          <cx:pt idx="28">47.606209</cx:pt>
          <cx:pt idx="29">47.606209</cx:pt>
          <cx:pt idx="30">47.606209</cx:pt>
          <cx:pt idx="31">47.606209</cx:pt>
          <cx:pt idx="32">47.606209</cx:pt>
          <cx:pt idx="33">47.606209</cx:pt>
          <cx:pt idx="34">45.523448999999999</cx:pt>
          <cx:pt idx="35">45.523448999999999</cx:pt>
          <cx:pt idx="36">45.523448999999999</cx:pt>
          <cx:pt idx="37">45.523448999999999</cx:pt>
          <cx:pt idx="38">45.523448999999999</cx:pt>
          <cx:pt idx="39">45.523448999999999</cx:pt>
          <cx:pt idx="40">45.523448999999999</cx:pt>
          <cx:pt idx="41">45.523448999999999</cx:pt>
          <cx:pt idx="42">45.523448999999999</cx:pt>
          <cx:pt idx="43">45.523448999999999</cx:pt>
          <cx:pt idx="44">45.523448999999999</cx:pt>
          <cx:pt idx="45">45.523448999999999</cx:pt>
          <cx:pt idx="46">45.523448999999999</cx:pt>
          <cx:pt idx="47">45.523448999999999</cx:pt>
          <cx:pt idx="48">45.523448999999999</cx:pt>
          <cx:pt idx="49">45.508839000000002</cx:pt>
          <cx:pt idx="50">45.508839000000002</cx:pt>
          <cx:pt idx="51">45.508839000000002</cx:pt>
          <cx:pt idx="52">45.508839000000002</cx:pt>
          <cx:pt idx="53">45.508839000000002</cx:pt>
          <cx:pt idx="54">45.508839000000002</cx:pt>
          <cx:pt idx="55">45.508839000000002</cx:pt>
          <cx:pt idx="56">45.508839000000002</cx:pt>
          <cx:pt idx="57">45.508839000000002</cx:pt>
          <cx:pt idx="58">45.508839000000002</cx:pt>
          <cx:pt idx="59">45.508839000000002</cx:pt>
          <cx:pt idx="60">45.508839000000002</cx:pt>
          <cx:pt idx="61">45.508839000000002</cx:pt>
          <cx:pt idx="62">45.508839000000002</cx:pt>
          <cx:pt idx="63">45.508839000000002</cx:pt>
          <cx:pt idx="64">45.508839000000002</cx:pt>
          <cx:pt idx="65">45.508839000000002</cx:pt>
          <cx:pt idx="66">45.508839000000002</cx:pt>
          <cx:pt idx="67">45.508839000000002</cx:pt>
          <cx:pt idx="68">45.508839000000002</cx:pt>
          <cx:pt idx="69">44.979968999999997</cx:pt>
          <cx:pt idx="70">44.979968999999997</cx:pt>
          <cx:pt idx="71">44.979968999999997</cx:pt>
          <cx:pt idx="72">44.979968999999997</cx:pt>
          <cx:pt idx="73">44.979968999999997</cx:pt>
          <cx:pt idx="74">44.979968999999997</cx:pt>
          <cx:pt idx="75">44.979968999999997</cx:pt>
          <cx:pt idx="76">44.979968999999997</cx:pt>
          <cx:pt idx="77">44.979968999999997</cx:pt>
          <cx:pt idx="78">44.979968999999997</cx:pt>
          <cx:pt idx="79">44.979968999999997</cx:pt>
          <cx:pt idx="80">44.979968999999997</cx:pt>
          <cx:pt idx="81">44.979968999999997</cx:pt>
          <cx:pt idx="82">44.979968999999997</cx:pt>
          <cx:pt idx="83">44.979968999999997</cx:pt>
          <cx:pt idx="84">44.979968999999997</cx:pt>
          <cx:pt idx="85">44.979968999999997</cx:pt>
          <cx:pt idx="86">44.979968999999997</cx:pt>
          <cx:pt idx="87">44.979968999999997</cx:pt>
          <cx:pt idx="88">44.979968999999997</cx:pt>
          <cx:pt idx="89">43.700111</cx:pt>
          <cx:pt idx="90">43.700111</cx:pt>
          <cx:pt idx="91">43.700111</cx:pt>
          <cx:pt idx="92">43.700111</cx:pt>
          <cx:pt idx="93">43.700111</cx:pt>
          <cx:pt idx="94">43.700111</cx:pt>
          <cx:pt idx="95">43.700111</cx:pt>
          <cx:pt idx="96">43.700111</cx:pt>
          <cx:pt idx="97">43.700111</cx:pt>
          <cx:pt idx="98">43.700111</cx:pt>
          <cx:pt idx="99">43.700111</cx:pt>
          <cx:pt idx="100">43.700111</cx:pt>
          <cx:pt idx="101">43.700111</cx:pt>
          <cx:pt idx="102">43.700111</cx:pt>
          <cx:pt idx="103">43.700111</cx:pt>
          <cx:pt idx="104">43.700111</cx:pt>
          <cx:pt idx="105">43.700111</cx:pt>
          <cx:pt idx="106">43.700111</cx:pt>
          <cx:pt idx="107">43.700111</cx:pt>
          <cx:pt idx="108">43.700111</cx:pt>
          <cx:pt idx="109">43.700111</cx:pt>
          <cx:pt idx="110">42.358429000000001</cx:pt>
          <cx:pt idx="111">42.358429000000001</cx:pt>
          <cx:pt idx="112">42.358429000000001</cx:pt>
          <cx:pt idx="113">42.358429000000001</cx:pt>
          <cx:pt idx="114">42.358429000000001</cx:pt>
          <cx:pt idx="115">42.358429000000001</cx:pt>
          <cx:pt idx="116">42.358429000000001</cx:pt>
          <cx:pt idx="117">42.358429000000001</cx:pt>
          <cx:pt idx="118">42.358429000000001</cx:pt>
          <cx:pt idx="119">42.358429000000001</cx:pt>
          <cx:pt idx="120">42.358429000000001</cx:pt>
          <cx:pt idx="121">42.358429000000001</cx:pt>
          <cx:pt idx="122">42.358429000000001</cx:pt>
          <cx:pt idx="123">42.358429000000001</cx:pt>
          <cx:pt idx="124">42.358429000000001</cx:pt>
          <cx:pt idx="125">42.358429000000001</cx:pt>
          <cx:pt idx="126">42.358429000000001</cx:pt>
          <cx:pt idx="127">42.331429</cx:pt>
          <cx:pt idx="128">42.331429</cx:pt>
          <cx:pt idx="129">42.331429</cx:pt>
          <cx:pt idx="130">42.331429</cx:pt>
          <cx:pt idx="131">42.331429</cx:pt>
          <cx:pt idx="132">42.331429</cx:pt>
          <cx:pt idx="133">42.331429</cx:pt>
          <cx:pt idx="134">42.331429</cx:pt>
          <cx:pt idx="135">42.331429</cx:pt>
          <cx:pt idx="136">42.331429</cx:pt>
          <cx:pt idx="137">42.331429</cx:pt>
          <cx:pt idx="138">42.331429</cx:pt>
          <cx:pt idx="139">42.331429</cx:pt>
          <cx:pt idx="140">42.331429</cx:pt>
          <cx:pt idx="141">42.331429</cx:pt>
          <cx:pt idx="142">42.331429</cx:pt>
          <cx:pt idx="143">42.331429</cx:pt>
          <cx:pt idx="144">42.331429</cx:pt>
          <cx:pt idx="145">42.331429</cx:pt>
          <cx:pt idx="146">42.331429</cx:pt>
          <cx:pt idx="147">42.331429</cx:pt>
          <cx:pt idx="148">41.850028999999999</cx:pt>
          <cx:pt idx="149">41.850028999999999</cx:pt>
          <cx:pt idx="150">41.850028999999999</cx:pt>
          <cx:pt idx="151">41.850028999999999</cx:pt>
          <cx:pt idx="152">41.850028999999999</cx:pt>
          <cx:pt idx="153">41.850028999999999</cx:pt>
          <cx:pt idx="154">41.850028999999999</cx:pt>
          <cx:pt idx="155">41.850028999999999</cx:pt>
          <cx:pt idx="156">41.850028999999999</cx:pt>
          <cx:pt idx="157">41.850028999999999</cx:pt>
          <cx:pt idx="158">41.850028999999999</cx:pt>
          <cx:pt idx="159">41.850028999999999</cx:pt>
          <cx:pt idx="160">41.850028999999999</cx:pt>
          <cx:pt idx="161">41.850028999999999</cx:pt>
          <cx:pt idx="162">41.850028999999999</cx:pt>
          <cx:pt idx="163">41.850028999999999</cx:pt>
          <cx:pt idx="164">41.850028999999999</cx:pt>
          <cx:pt idx="165">41.850028999999999</cx:pt>
          <cx:pt idx="166">41.850028999999999</cx:pt>
          <cx:pt idx="167">40.714272000000001</cx:pt>
          <cx:pt idx="168">40.714272000000001</cx:pt>
          <cx:pt idx="169">40.714272000000001</cx:pt>
          <cx:pt idx="170">40.714272000000001</cx:pt>
          <cx:pt idx="171">40.714272000000001</cx:pt>
          <cx:pt idx="172">40.714272000000001</cx:pt>
          <cx:pt idx="173">40.714272000000001</cx:pt>
          <cx:pt idx="174">40.714272000000001</cx:pt>
          <cx:pt idx="175">40.714272000000001</cx:pt>
          <cx:pt idx="176">40.714272000000001</cx:pt>
          <cx:pt idx="177">40.714272000000001</cx:pt>
          <cx:pt idx="178">40.714272000000001</cx:pt>
          <cx:pt idx="179">40.714272000000001</cx:pt>
          <cx:pt idx="180">40.714272000000001</cx:pt>
          <cx:pt idx="181">40.714272000000001</cx:pt>
          <cx:pt idx="182">40.714272000000001</cx:pt>
          <cx:pt idx="183">40.714272000000001</cx:pt>
          <cx:pt idx="184">40.714272000000001</cx:pt>
          <cx:pt idx="185">40.714272000000001</cx:pt>
          <cx:pt idx="186">40.714272000000001</cx:pt>
          <cx:pt idx="187">40.714272000000001</cx:pt>
          <cx:pt idx="188">40.714272000000001</cx:pt>
          <cx:pt idx="189">40.440620000000003</cx:pt>
          <cx:pt idx="190">40.440620000000003</cx:pt>
          <cx:pt idx="191">40.440620000000003</cx:pt>
          <cx:pt idx="192">40.440620000000003</cx:pt>
          <cx:pt idx="193">40.440620000000003</cx:pt>
          <cx:pt idx="194">40.440620000000003</cx:pt>
          <cx:pt idx="195">40.440620000000003</cx:pt>
          <cx:pt idx="196">40.440620000000003</cx:pt>
          <cx:pt idx="197">40.440620000000003</cx:pt>
          <cx:pt idx="198">40.440620000000003</cx:pt>
          <cx:pt idx="199">40.440620000000003</cx:pt>
          <cx:pt idx="200">40.440620000000003</cx:pt>
          <cx:pt idx="201">40.440620000000003</cx:pt>
          <cx:pt idx="202">40.440620000000003</cx:pt>
          <cx:pt idx="203">40.440620000000003</cx:pt>
          <cx:pt idx="204">40.440620000000003</cx:pt>
          <cx:pt idx="205">39.952339000000002</cx:pt>
          <cx:pt idx="206">39.952339000000002</cx:pt>
          <cx:pt idx="207">39.952339000000002</cx:pt>
          <cx:pt idx="208">39.952339000000002</cx:pt>
          <cx:pt idx="209">39.952339000000002</cx:pt>
          <cx:pt idx="210">39.952339000000002</cx:pt>
          <cx:pt idx="211">39.952339000000002</cx:pt>
          <cx:pt idx="212">39.952339000000002</cx:pt>
          <cx:pt idx="213">39.952339000000002</cx:pt>
          <cx:pt idx="214">39.952339000000002</cx:pt>
          <cx:pt idx="215">39.952339000000002</cx:pt>
          <cx:pt idx="216">39.952339000000002</cx:pt>
          <cx:pt idx="217">39.952339000000002</cx:pt>
          <cx:pt idx="218">39.952339000000002</cx:pt>
          <cx:pt idx="219">39.952339000000002</cx:pt>
          <cx:pt idx="220">39.952339000000002</cx:pt>
          <cx:pt idx="221">39.768379000000003</cx:pt>
          <cx:pt idx="222">39.768379000000003</cx:pt>
          <cx:pt idx="223">39.768379000000003</cx:pt>
          <cx:pt idx="224">39.768379000000003</cx:pt>
          <cx:pt idx="225">39.768379000000003</cx:pt>
          <cx:pt idx="226">39.768379000000003</cx:pt>
          <cx:pt idx="227">39.768379000000003</cx:pt>
          <cx:pt idx="228">39.768379000000003</cx:pt>
          <cx:pt idx="229">39.768379000000003</cx:pt>
          <cx:pt idx="230">39.768379000000003</cx:pt>
          <cx:pt idx="231">39.768379000000003</cx:pt>
          <cx:pt idx="232">39.768379000000003</cx:pt>
          <cx:pt idx="233">39.768379000000003</cx:pt>
          <cx:pt idx="234">39.768379000000003</cx:pt>
          <cx:pt idx="235">39.768379000000003</cx:pt>
          <cx:pt idx="236">39.768379000000003</cx:pt>
          <cx:pt idx="237">39.768379000000003</cx:pt>
          <cx:pt idx="238">39.768379000000003</cx:pt>
          <cx:pt idx="239">39.739151</cx:pt>
          <cx:pt idx="240">39.739151</cx:pt>
          <cx:pt idx="241">39.739151</cx:pt>
          <cx:pt idx="242">39.739151</cx:pt>
          <cx:pt idx="243">39.739151</cx:pt>
          <cx:pt idx="244">39.739151</cx:pt>
          <cx:pt idx="245">39.739151</cx:pt>
          <cx:pt idx="246">39.739151</cx:pt>
          <cx:pt idx="247">39.739151</cx:pt>
          <cx:pt idx="248">39.739151</cx:pt>
          <cx:pt idx="249">39.739151</cx:pt>
          <cx:pt idx="250">39.739151</cx:pt>
          <cx:pt idx="251">39.739151</cx:pt>
          <cx:pt idx="252">39.739151</cx:pt>
          <cx:pt idx="253">39.739151</cx:pt>
          <cx:pt idx="254">39.739151</cx:pt>
          <cx:pt idx="255">39.739151</cx:pt>
          <cx:pt idx="256">39.739151</cx:pt>
          <cx:pt idx="257">39.739151</cx:pt>
          <cx:pt idx="258">39.099730999999998</cx:pt>
          <cx:pt idx="259">39.099730999999998</cx:pt>
          <cx:pt idx="260">39.099730999999998</cx:pt>
          <cx:pt idx="261">39.099730999999998</cx:pt>
          <cx:pt idx="262">39.099730999999998</cx:pt>
          <cx:pt idx="263">39.099730999999998</cx:pt>
          <cx:pt idx="264">39.099730999999998</cx:pt>
          <cx:pt idx="265">39.099730999999998</cx:pt>
          <cx:pt idx="266">39.099730999999998</cx:pt>
          <cx:pt idx="267">39.099730999999998</cx:pt>
          <cx:pt idx="268">39.099730999999998</cx:pt>
          <cx:pt idx="269">39.099730999999998</cx:pt>
          <cx:pt idx="270">39.099730999999998</cx:pt>
          <cx:pt idx="271">39.099730999999998</cx:pt>
          <cx:pt idx="272">39.099730999999998</cx:pt>
          <cx:pt idx="273">39.099730999999998</cx:pt>
          <cx:pt idx="274">39.099730999999998</cx:pt>
          <cx:pt idx="275">39.099730999999998</cx:pt>
          <cx:pt idx="276">39.099730999999998</cx:pt>
          <cx:pt idx="277">39.099730999999998</cx:pt>
          <cx:pt idx="278">38.627270000000003</cx:pt>
          <cx:pt idx="279">38.627270000000003</cx:pt>
          <cx:pt idx="280">38.627270000000003</cx:pt>
          <cx:pt idx="281">38.627270000000003</cx:pt>
          <cx:pt idx="282">38.627270000000003</cx:pt>
          <cx:pt idx="283">38.627270000000003</cx:pt>
          <cx:pt idx="284">38.627270000000003</cx:pt>
          <cx:pt idx="285">38.627270000000003</cx:pt>
          <cx:pt idx="286">38.627270000000003</cx:pt>
          <cx:pt idx="287">38.627270000000003</cx:pt>
          <cx:pt idx="288">38.627270000000003</cx:pt>
          <cx:pt idx="289">38.627270000000003</cx:pt>
          <cx:pt idx="290">38.627270000000003</cx:pt>
          <cx:pt idx="291">38.627270000000003</cx:pt>
          <cx:pt idx="292">38.627270000000003</cx:pt>
          <cx:pt idx="293">38.627270000000003</cx:pt>
          <cx:pt idx="294">37.774929</cx:pt>
          <cx:pt idx="295">37.774929</cx:pt>
          <cx:pt idx="296">37.774929</cx:pt>
          <cx:pt idx="297">37.774929</cx:pt>
          <cx:pt idx="298">37.774929</cx:pt>
          <cx:pt idx="299">37.774929</cx:pt>
          <cx:pt idx="300">37.774929</cx:pt>
          <cx:pt idx="301">37.774929</cx:pt>
          <cx:pt idx="302">37.774929</cx:pt>
          <cx:pt idx="303">37.774929</cx:pt>
          <cx:pt idx="304">37.774929</cx:pt>
          <cx:pt idx="305">37.774929</cx:pt>
          <cx:pt idx="306">37.774929</cx:pt>
          <cx:pt idx="307">37.774929</cx:pt>
          <cx:pt idx="308">37.774929</cx:pt>
          <cx:pt idx="309">37.774929</cx:pt>
          <cx:pt idx="310">37.774929</cx:pt>
          <cx:pt idx="311">37.774929</cx:pt>
          <cx:pt idx="312">36.174968999999997</cx:pt>
          <cx:pt idx="313">36.174968999999997</cx:pt>
          <cx:pt idx="314">36.174968999999997</cx:pt>
          <cx:pt idx="315">36.174968999999997</cx:pt>
          <cx:pt idx="316">36.174968999999997</cx:pt>
          <cx:pt idx="317">36.174968999999997</cx:pt>
          <cx:pt idx="318">36.174968999999997</cx:pt>
          <cx:pt idx="319">36.174968999999997</cx:pt>
          <cx:pt idx="320">36.174968999999997</cx:pt>
          <cx:pt idx="321">36.174968999999997</cx:pt>
          <cx:pt idx="322">36.174968999999997</cx:pt>
          <cx:pt idx="323">36.174968999999997</cx:pt>
          <cx:pt idx="324">36.174968999999997</cx:pt>
          <cx:pt idx="325">36.165889999999997</cx:pt>
          <cx:pt idx="326">36.165889999999997</cx:pt>
          <cx:pt idx="327">36.165889999999997</cx:pt>
          <cx:pt idx="328">36.165889999999997</cx:pt>
          <cx:pt idx="329">36.165889999999997</cx:pt>
          <cx:pt idx="330">36.165889999999997</cx:pt>
          <cx:pt idx="331">36.165889999999997</cx:pt>
          <cx:pt idx="332">36.165889999999997</cx:pt>
          <cx:pt idx="333">36.165889999999997</cx:pt>
          <cx:pt idx="334">36.165889999999997</cx:pt>
          <cx:pt idx="335">36.165889999999997</cx:pt>
          <cx:pt idx="336">36.165889999999997</cx:pt>
          <cx:pt idx="337">36.165889999999997</cx:pt>
          <cx:pt idx="338">36.165889999999997</cx:pt>
          <cx:pt idx="339">35.227088999999999</cx:pt>
          <cx:pt idx="340">35.227088999999999</cx:pt>
          <cx:pt idx="341">35.227088999999999</cx:pt>
          <cx:pt idx="342">35.227088999999999</cx:pt>
          <cx:pt idx="343">35.227088999999999</cx:pt>
          <cx:pt idx="344">35.227088999999999</cx:pt>
          <cx:pt idx="345">35.227088999999999</cx:pt>
          <cx:pt idx="346">35.227088999999999</cx:pt>
          <cx:pt idx="347">35.227088999999999</cx:pt>
          <cx:pt idx="348">35.227088999999999</cx:pt>
          <cx:pt idx="349">35.227088999999999</cx:pt>
          <cx:pt idx="350">35.227088999999999</cx:pt>
          <cx:pt idx="351">35.227088999999999</cx:pt>
          <cx:pt idx="352">35.227088999999999</cx:pt>
          <cx:pt idx="353">35.227088999999999</cx:pt>
          <cx:pt idx="354">35.227088999999999</cx:pt>
          <cx:pt idx="355">35.227088999999999</cx:pt>
          <cx:pt idx="356">35.227088999999999</cx:pt>
          <cx:pt idx="357">35.084491999999997</cx:pt>
          <cx:pt idx="358">35.084491999999997</cx:pt>
          <cx:pt idx="359">35.084491999999997</cx:pt>
          <cx:pt idx="360">35.084491999999997</cx:pt>
          <cx:pt idx="361">35.084491999999997</cx:pt>
          <cx:pt idx="362">35.084491999999997</cx:pt>
          <cx:pt idx="363">35.084491999999997</cx:pt>
          <cx:pt idx="364">35.084491999999997</cx:pt>
          <cx:pt idx="365">35.084491999999997</cx:pt>
          <cx:pt idx="366">35.084491999999997</cx:pt>
          <cx:pt idx="367">35.084491999999997</cx:pt>
          <cx:pt idx="368">35.084491999999997</cx:pt>
          <cx:pt idx="369">35.084491999999997</cx:pt>
          <cx:pt idx="370">35.084491999999997</cx:pt>
          <cx:pt idx="371">35.084491999999997</cx:pt>
          <cx:pt idx="372">35.084491999999997</cx:pt>
          <cx:pt idx="373">35.084491999999997</cx:pt>
          <cx:pt idx="374">35.084491999999997</cx:pt>
          <cx:pt idx="375">35.084491999999997</cx:pt>
          <cx:pt idx="376">35.084491999999997</cx:pt>
          <cx:pt idx="377">35.084491999999997</cx:pt>
          <cx:pt idx="378">34.052230999999999</cx:pt>
          <cx:pt idx="379">34.052230999999999</cx:pt>
          <cx:pt idx="380">34.052230999999999</cx:pt>
          <cx:pt idx="381">34.052230999999999</cx:pt>
          <cx:pt idx="382">34.052230999999999</cx:pt>
          <cx:pt idx="383">34.052230999999999</cx:pt>
          <cx:pt idx="384">34.052230999999999</cx:pt>
          <cx:pt idx="385">34.052230999999999</cx:pt>
          <cx:pt idx="386">34.052230999999999</cx:pt>
          <cx:pt idx="387">34.052230999999999</cx:pt>
          <cx:pt idx="388">34.052230999999999</cx:pt>
          <cx:pt idx="389">34.052230999999999</cx:pt>
          <cx:pt idx="390">34.052230999999999</cx:pt>
          <cx:pt idx="391">34.052230999999999</cx:pt>
          <cx:pt idx="392">34.052230999999999</cx:pt>
          <cx:pt idx="393">34.052230999999999</cx:pt>
          <cx:pt idx="394">33.749001</cx:pt>
          <cx:pt idx="395">33.749001</cx:pt>
          <cx:pt idx="396">33.749001</cx:pt>
          <cx:pt idx="397">33.749001</cx:pt>
          <cx:pt idx="398">33.749001</cx:pt>
          <cx:pt idx="399">33.749001</cx:pt>
          <cx:pt idx="400">33.749001</cx:pt>
          <cx:pt idx="401">33.749001</cx:pt>
          <cx:pt idx="402">33.749001</cx:pt>
          <cx:pt idx="403">33.749001</cx:pt>
          <cx:pt idx="404">33.749001</cx:pt>
          <cx:pt idx="405">33.749001</cx:pt>
          <cx:pt idx="406">33.749001</cx:pt>
          <cx:pt idx="407">33.749001</cx:pt>
          <cx:pt idx="408">33.749001</cx:pt>
          <cx:pt idx="409">33.749001</cx:pt>
          <cx:pt idx="410">33.749001</cx:pt>
          <cx:pt idx="411">33.44838</cx:pt>
          <cx:pt idx="412">33.44838</cx:pt>
          <cx:pt idx="413">33.44838</cx:pt>
          <cx:pt idx="414">33.44838</cx:pt>
          <cx:pt idx="415">33.44838</cx:pt>
          <cx:pt idx="416">33.44838</cx:pt>
          <cx:pt idx="417">33.44838</cx:pt>
          <cx:pt idx="418">33.44838</cx:pt>
          <cx:pt idx="419">33.44838</cx:pt>
          <cx:pt idx="420">33.44838</cx:pt>
          <cx:pt idx="421">33.44838</cx:pt>
          <cx:pt idx="422">33.44838</cx:pt>
          <cx:pt idx="423">33.44838</cx:pt>
          <cx:pt idx="424">33.44838</cx:pt>
          <cx:pt idx="425">33.005859000000001</cx:pt>
          <cx:pt idx="426">33.005859000000001</cx:pt>
          <cx:pt idx="427">33.005859000000001</cx:pt>
          <cx:pt idx="428">33.005859000000001</cx:pt>
          <cx:pt idx="429">33.005859000000001</cx:pt>
          <cx:pt idx="430">33.005859000000001</cx:pt>
          <cx:pt idx="431">33.005859000000001</cx:pt>
          <cx:pt idx="432">33.005859000000001</cx:pt>
          <cx:pt idx="433">33.005859000000001</cx:pt>
          <cx:pt idx="434">33.005859000000001</cx:pt>
          <cx:pt idx="435">33.005859000000001</cx:pt>
          <cx:pt idx="436">33.005859000000001</cx:pt>
          <cx:pt idx="437">32.815559</cx:pt>
          <cx:pt idx="438">32.815559</cx:pt>
          <cx:pt idx="439">32.815559</cx:pt>
          <cx:pt idx="440">32.815559</cx:pt>
          <cx:pt idx="441">32.815559</cx:pt>
          <cx:pt idx="442">32.815559</cx:pt>
          <cx:pt idx="443">32.815559</cx:pt>
          <cx:pt idx="444">32.815559</cx:pt>
          <cx:pt idx="445">32.815559</cx:pt>
          <cx:pt idx="446">32.815559</cx:pt>
          <cx:pt idx="447">32.815559</cx:pt>
          <cx:pt idx="448">32.815559</cx:pt>
          <cx:pt idx="449">32.783057999999997</cx:pt>
          <cx:pt idx="450">32.783057999999997</cx:pt>
          <cx:pt idx="451">32.783057999999997</cx:pt>
          <cx:pt idx="452">32.783057999999997</cx:pt>
          <cx:pt idx="453">32.783057999999997</cx:pt>
          <cx:pt idx="454">32.783057999999997</cx:pt>
          <cx:pt idx="455">32.783057999999997</cx:pt>
          <cx:pt idx="456">32.783057999999997</cx:pt>
          <cx:pt idx="457">32.783057999999997</cx:pt>
          <cx:pt idx="458">32.783057999999997</cx:pt>
          <cx:pt idx="459">32.783057999999997</cx:pt>
          <cx:pt idx="460">32.783057999999997</cx:pt>
          <cx:pt idx="461">32.783057999999997</cx:pt>
          <cx:pt idx="462">32.783057999999997</cx:pt>
          <cx:pt idx="463">32.783057999999997</cx:pt>
          <cx:pt idx="464">32.783057999999997</cx:pt>
          <cx:pt idx="465">32.783057999999997</cx:pt>
          <cx:pt idx="466">32.783057999999997</cx:pt>
          <cx:pt idx="467">32.715328</cx:pt>
          <cx:pt idx="468">32.715328</cx:pt>
          <cx:pt idx="469">32.715328</cx:pt>
          <cx:pt idx="470">32.715328</cx:pt>
          <cx:pt idx="471">32.715328</cx:pt>
          <cx:pt idx="472">32.715328</cx:pt>
          <cx:pt idx="473">32.715328</cx:pt>
          <cx:pt idx="474">32.715328</cx:pt>
          <cx:pt idx="475">32.715328</cx:pt>
          <cx:pt idx="476">32.715328</cx:pt>
          <cx:pt idx="477">32.715328</cx:pt>
          <cx:pt idx="478">32.715328</cx:pt>
          <cx:pt idx="479">32.715328</cx:pt>
          <cx:pt idx="480">32.715328</cx:pt>
          <cx:pt idx="481">32.083328000000002</cx:pt>
          <cx:pt idx="482">32.083328000000002</cx:pt>
          <cx:pt idx="483">32.083328000000002</cx:pt>
          <cx:pt idx="484">32.083328000000002</cx:pt>
          <cx:pt idx="485">32.083328000000002</cx:pt>
          <cx:pt idx="486">32.083328000000002</cx:pt>
          <cx:pt idx="487">32.083328000000002</cx:pt>
          <cx:pt idx="488">32.083328000000002</cx:pt>
          <cx:pt idx="489">32.083328000000002</cx:pt>
          <cx:pt idx="490">32.083328000000002</cx:pt>
          <cx:pt idx="491">32.083328000000002</cx:pt>
          <cx:pt idx="492">32.083328000000002</cx:pt>
          <cx:pt idx="493">32.083328000000002</cx:pt>
          <cx:pt idx="494">32.083328000000002</cx:pt>
          <cx:pt idx="495">31.769038999999999</cx:pt>
          <cx:pt idx="496">31.769038999999999</cx:pt>
          <cx:pt idx="497">31.769038999999999</cx:pt>
          <cx:pt idx="498">31.769038999999999</cx:pt>
          <cx:pt idx="499">31.769038999999999</cx:pt>
          <cx:pt idx="500">31.769038999999999</cx:pt>
          <cx:pt idx="501">31.769038999999999</cx:pt>
          <cx:pt idx="502">31.769038999999999</cx:pt>
          <cx:pt idx="503">31.769038999999999</cx:pt>
          <cx:pt idx="504">31.769038999999999</cx:pt>
          <cx:pt idx="505">31.769038999999999</cx:pt>
          <cx:pt idx="506">31.769038999999999</cx:pt>
          <cx:pt idx="507">31.769038999999999</cx:pt>
          <cx:pt idx="508">31.769038999999999</cx:pt>
          <cx:pt idx="509">31.251809999999999</cx:pt>
          <cx:pt idx="510">31.251809999999999</cx:pt>
          <cx:pt idx="511">31.251809999999999</cx:pt>
          <cx:pt idx="512">31.251809999999999</cx:pt>
          <cx:pt idx="513">31.251809999999999</cx:pt>
          <cx:pt idx="514">31.251809999999999</cx:pt>
          <cx:pt idx="515">31.251809999999999</cx:pt>
          <cx:pt idx="516">31.251809999999999</cx:pt>
          <cx:pt idx="517">30.332180000000001</cx:pt>
          <cx:pt idx="518">30.332180000000001</cx:pt>
          <cx:pt idx="519">30.332180000000001</cx:pt>
          <cx:pt idx="520">30.332180000000001</cx:pt>
          <cx:pt idx="521">30.332180000000001</cx:pt>
          <cx:pt idx="522">30.332180000000001</cx:pt>
          <cx:pt idx="523">30.332180000000001</cx:pt>
          <cx:pt idx="524">30.332180000000001</cx:pt>
          <cx:pt idx="525">30.332180000000001</cx:pt>
          <cx:pt idx="526">30.332180000000001</cx:pt>
          <cx:pt idx="527">30.332180000000001</cx:pt>
          <cx:pt idx="528">30.332180000000001</cx:pt>
          <cx:pt idx="529">30.332180000000001</cx:pt>
          <cx:pt idx="530">30.332180000000001</cx:pt>
          <cx:pt idx="531">29.763280999999999</cx:pt>
          <cx:pt idx="532">29.763280999999999</cx:pt>
          <cx:pt idx="533">29.763280999999999</cx:pt>
          <cx:pt idx="534">29.763280999999999</cx:pt>
          <cx:pt idx="535">29.763280999999999</cx:pt>
          <cx:pt idx="536">29.763280999999999</cx:pt>
          <cx:pt idx="537">29.763280999999999</cx:pt>
          <cx:pt idx="538">29.763280999999999</cx:pt>
          <cx:pt idx="539">29.763280999999999</cx:pt>
          <cx:pt idx="540">29.763280999999999</cx:pt>
          <cx:pt idx="541">29.763280999999999</cx:pt>
          <cx:pt idx="542">29.763280999999999</cx:pt>
          <cx:pt idx="543">29.763280999999999</cx:pt>
          <cx:pt idx="544">29.763280999999999</cx:pt>
          <cx:pt idx="545">29.763280999999999</cx:pt>
          <cx:pt idx="546">29.558050000000001</cx:pt>
          <cx:pt idx="547">29.558050000000001</cx:pt>
          <cx:pt idx="548">29.558050000000001</cx:pt>
          <cx:pt idx="549">29.558050000000001</cx:pt>
          <cx:pt idx="550">29.558050000000001</cx:pt>
          <cx:pt idx="551">29.558050000000001</cx:pt>
          <cx:pt idx="552">29.558050000000001</cx:pt>
          <cx:pt idx="553">29.558050000000001</cx:pt>
          <cx:pt idx="554">29.558050000000001</cx:pt>
          <cx:pt idx="555">29.558050000000001</cx:pt>
          <cx:pt idx="556">29.424119999999998</cx:pt>
          <cx:pt idx="557">29.424119999999998</cx:pt>
          <cx:pt idx="558">29.424119999999998</cx:pt>
          <cx:pt idx="559">29.424119999999998</cx:pt>
          <cx:pt idx="560">29.424119999999998</cx:pt>
          <cx:pt idx="561">29.424119999999998</cx:pt>
          <cx:pt idx="562">29.424119999999998</cx:pt>
          <cx:pt idx="563">29.424119999999998</cx:pt>
          <cx:pt idx="564">29.424119999999998</cx:pt>
          <cx:pt idx="565">29.424119999999998</cx:pt>
          <cx:pt idx="566">29.424119999999998</cx:pt>
          <cx:pt idx="567">29.424119999999998</cx:pt>
          <cx:pt idx="568">29.424119999999998</cx:pt>
          <cx:pt idx="569">29.424119999999998</cx:pt>
          <cx:pt idx="570">29.424119999999998</cx:pt>
          <cx:pt idx="571">25.774269</cx:pt>
          <cx:pt idx="572">25.774269</cx:pt>
          <cx:pt idx="573">25.774269</cx:pt>
          <cx:pt idx="574">25.774269</cx:pt>
          <cx:pt idx="575">25.774269</cx:pt>
          <cx:pt idx="576">25.774269</cx:pt>
          <cx:pt idx="577">25.774269</cx:pt>
          <cx:pt idx="578">25.774269</cx:pt>
          <cx:pt idx="579">25.774269</cx:pt>
          <cx:pt idx="580">25.774269</cx:pt>
          <cx:pt idx="581">25.774269</cx:pt>
          <cx:pt idx="582">25.774269</cx:pt>
          <cx:pt idx="583">25.774269</cx:pt>
          <cx:pt idx="584">25.774269</cx:pt>
          <cx:pt idx="585">25.774269</cx:pt>
        </cx:lvl>
      </cx:numDim>
    </cx:data>
    <cx:data id="1">
      <cx:strDim type="cat">
        <cx:f>'Question 1'!$B$22:$C$607</cx:f>
        <cx:nf>'Question 1'!$B$21:$C$21</cx:nf>
        <cx:lvl ptCount="586" name="Country">
          <cx:pt idx="0">Canada</cx:pt>
          <cx:pt idx="1">Canada</cx:pt>
          <cx:pt idx="2">Canada</cx:pt>
          <cx:pt idx="3">Canada</cx:pt>
          <cx:pt idx="4">Canada</cx:pt>
          <cx:pt idx="5">Canada</cx:pt>
          <cx:pt idx="6">Canada</cx:pt>
          <cx:pt idx="7">Canada</cx:pt>
          <cx:pt idx="8">Canada</cx:pt>
          <cx:pt idx="9">Canada</cx:pt>
          <cx:pt idx="10">Canada</cx:pt>
          <cx:pt idx="11">Canada</cx:pt>
          <cx:pt idx="12">Canada</cx:pt>
          <cx:pt idx="13">Canada</cx:pt>
          <cx:pt idx="14">Canada</cx:pt>
          <cx:pt idx="15">Canada</cx:pt>
          <cx:pt idx="16">Canada</cx:pt>
          <cx:pt idx="17">Canada</cx:pt>
          <cx:pt idx="18">United States</cx:pt>
          <cx:pt idx="19">United States</cx:pt>
          <cx:pt idx="20">United States</cx:pt>
          <cx:pt idx="21">United States</cx:pt>
          <cx:pt idx="22">United States</cx:pt>
          <cx:pt idx="23">United States</cx:pt>
          <cx:pt idx="24">United States</cx:pt>
          <cx:pt idx="25">United States</cx:pt>
          <cx:pt idx="26">United States</cx:pt>
          <cx:pt idx="27">United States</cx:pt>
          <cx:pt idx="28">United States</cx:pt>
          <cx:pt idx="29">United States</cx:pt>
          <cx:pt idx="30">United States</cx:pt>
          <cx:pt idx="31">United States</cx:pt>
          <cx:pt idx="32">United States</cx:pt>
          <cx:pt idx="33">United States</cx:pt>
          <cx:pt idx="34">United States</cx:pt>
          <cx:pt idx="35">United States</cx:pt>
          <cx:pt idx="36">United States</cx:pt>
          <cx:pt idx="37">United States</cx:pt>
          <cx:pt idx="38">United States</cx:pt>
          <cx:pt idx="39">United States</cx:pt>
          <cx:pt idx="40">United States</cx:pt>
          <cx:pt idx="41">United States</cx:pt>
          <cx:pt idx="42">United States</cx:pt>
          <cx:pt idx="43">United States</cx:pt>
          <cx:pt idx="44">United States</cx:pt>
          <cx:pt idx="45">United States</cx:pt>
          <cx:pt idx="46">United States</cx:pt>
          <cx:pt idx="47">United States</cx:pt>
          <cx:pt idx="48">United States</cx:pt>
          <cx:pt idx="49">Canada</cx:pt>
          <cx:pt idx="50">Canada</cx:pt>
          <cx:pt idx="51">Canada</cx:pt>
          <cx:pt idx="52">Canada</cx:pt>
          <cx:pt idx="53">Canada</cx:pt>
          <cx:pt idx="54">Canada</cx:pt>
          <cx:pt idx="55">Canada</cx:pt>
          <cx:pt idx="56">Canada</cx:pt>
          <cx:pt idx="57">Canada</cx:pt>
          <cx:pt idx="58">Canada</cx:pt>
          <cx:pt idx="59">Canada</cx:pt>
          <cx:pt idx="60">Canada</cx:pt>
          <cx:pt idx="61">Canada</cx:pt>
          <cx:pt idx="62">Canada</cx:pt>
          <cx:pt idx="63">Canada</cx:pt>
          <cx:pt idx="64">Canada</cx:pt>
          <cx:pt idx="65">Canada</cx:pt>
          <cx:pt idx="66">Canada</cx:pt>
          <cx:pt idx="67">Canada</cx:pt>
          <cx:pt idx="68">Canada</cx:pt>
          <cx:pt idx="69">United States</cx:pt>
          <cx:pt idx="70">United States</cx:pt>
          <cx:pt idx="71">United States</cx:pt>
          <cx:pt idx="72">United States</cx:pt>
          <cx:pt idx="73">United States</cx:pt>
          <cx:pt idx="74">United States</cx:pt>
          <cx:pt idx="75">United States</cx:pt>
          <cx:pt idx="76">United States</cx:pt>
          <cx:pt idx="77">United States</cx:pt>
          <cx:pt idx="78">United States</cx:pt>
          <cx:pt idx="79">United States</cx:pt>
          <cx:pt idx="80">United States</cx:pt>
          <cx:pt idx="81">United States</cx:pt>
          <cx:pt idx="82">United States</cx:pt>
          <cx:pt idx="83">United States</cx:pt>
          <cx:pt idx="84">United States</cx:pt>
          <cx:pt idx="85">United States</cx:pt>
          <cx:pt idx="86">United States</cx:pt>
          <cx:pt idx="87">United States</cx:pt>
          <cx:pt idx="88">United States</cx:pt>
          <cx:pt idx="89">Canada</cx:pt>
          <cx:pt idx="90">Canada</cx:pt>
          <cx:pt idx="91">Canada</cx:pt>
          <cx:pt idx="92">Canada</cx:pt>
          <cx:pt idx="93">Canada</cx:pt>
          <cx:pt idx="94">Canada</cx:pt>
          <cx:pt idx="95">Canada</cx:pt>
          <cx:pt idx="96">Canada</cx:pt>
          <cx:pt idx="97">Canada</cx:pt>
          <cx:pt idx="98">Canada</cx:pt>
          <cx:pt idx="99">Canada</cx:pt>
          <cx:pt idx="100">Canada</cx:pt>
          <cx:pt idx="101">Canada</cx:pt>
          <cx:pt idx="102">Canada</cx:pt>
          <cx:pt idx="103">Canada</cx:pt>
          <cx:pt idx="104">Canada</cx:pt>
          <cx:pt idx="105">Canada</cx:pt>
          <cx:pt idx="106">Canada</cx:pt>
          <cx:pt idx="107">Canada</cx:pt>
          <cx:pt idx="108">Canada</cx:pt>
          <cx:pt idx="109">Canada</cx:pt>
          <cx:pt idx="110">United States</cx:pt>
          <cx:pt idx="111">United States</cx:pt>
          <cx:pt idx="112">United States</cx:pt>
          <cx:pt idx="113">United States</cx:pt>
          <cx:pt idx="114">United States</cx:pt>
          <cx:pt idx="115">United States</cx:pt>
          <cx:pt idx="116">United States</cx:pt>
          <cx:pt idx="117">United States</cx:pt>
          <cx:pt idx="118">United States</cx:pt>
          <cx:pt idx="119">United States</cx:pt>
          <cx:pt idx="120">United States</cx:pt>
          <cx:pt idx="121">United States</cx:pt>
          <cx:pt idx="122">United States</cx:pt>
          <cx:pt idx="123">United States</cx:pt>
          <cx:pt idx="124">United States</cx:pt>
          <cx:pt idx="125">United States</cx:pt>
          <cx:pt idx="126">United States</cx:pt>
          <cx:pt idx="127">United States</cx:pt>
          <cx:pt idx="128">United States</cx:pt>
          <cx:pt idx="129">United States</cx:pt>
          <cx:pt idx="130">United States</cx:pt>
          <cx:pt idx="131">United States</cx:pt>
          <cx:pt idx="132">United States</cx:pt>
          <cx:pt idx="133">United States</cx:pt>
          <cx:pt idx="134">United States</cx:pt>
          <cx:pt idx="135">United States</cx:pt>
          <cx:pt idx="136">United States</cx:pt>
          <cx:pt idx="137">United States</cx:pt>
          <cx:pt idx="138">United States</cx:pt>
          <cx:pt idx="139">United States</cx:pt>
          <cx:pt idx="140">United States</cx:pt>
          <cx:pt idx="141">United States</cx:pt>
          <cx:pt idx="142">United States</cx:pt>
          <cx:pt idx="143">United States</cx:pt>
          <cx:pt idx="144">United States</cx:pt>
          <cx:pt idx="145">United States</cx:pt>
          <cx:pt idx="146">United States</cx:pt>
          <cx:pt idx="147">United States</cx:pt>
          <cx:pt idx="148">United States</cx:pt>
          <cx:pt idx="149">United States</cx:pt>
          <cx:pt idx="150">United States</cx:pt>
          <cx:pt idx="151">United States</cx:pt>
          <cx:pt idx="152">United States</cx:pt>
          <cx:pt idx="153">United States</cx:pt>
          <cx:pt idx="154">United States</cx:pt>
          <cx:pt idx="155">United States</cx:pt>
          <cx:pt idx="156">United States</cx:pt>
          <cx:pt idx="157">United States</cx:pt>
          <cx:pt idx="158">United States</cx:pt>
          <cx:pt idx="159">United States</cx:pt>
          <cx:pt idx="160">United States</cx:pt>
          <cx:pt idx="161">United States</cx:pt>
          <cx:pt idx="162">United States</cx:pt>
          <cx:pt idx="163">United States</cx:pt>
          <cx:pt idx="164">United States</cx:pt>
          <cx:pt idx="165">United States</cx:pt>
          <cx:pt idx="166">United States</cx:pt>
          <cx:pt idx="167">United States</cx:pt>
          <cx:pt idx="168">United States</cx:pt>
          <cx:pt idx="169">United States</cx:pt>
          <cx:pt idx="170">United States</cx:pt>
          <cx:pt idx="171">United States</cx:pt>
          <cx:pt idx="172">United States</cx:pt>
          <cx:pt idx="173">United States</cx:pt>
          <cx:pt idx="174">United States</cx:pt>
          <cx:pt idx="175">United States</cx:pt>
          <cx:pt idx="176">United States</cx:pt>
          <cx:pt idx="177">United States</cx:pt>
          <cx:pt idx="178">United States</cx:pt>
          <cx:pt idx="179">United States</cx:pt>
          <cx:pt idx="180">United States</cx:pt>
          <cx:pt idx="181">United States</cx:pt>
          <cx:pt idx="182">United States</cx:pt>
          <cx:pt idx="183">United States</cx:pt>
          <cx:pt idx="184">United States</cx:pt>
          <cx:pt idx="185">United States</cx:pt>
          <cx:pt idx="186">United States</cx:pt>
          <cx:pt idx="187">United States</cx:pt>
          <cx:pt idx="188">United States</cx:pt>
          <cx:pt idx="189">United States</cx:pt>
          <cx:pt idx="190">United States</cx:pt>
          <cx:pt idx="191">United States</cx:pt>
          <cx:pt idx="192">United States</cx:pt>
          <cx:pt idx="193">United States</cx:pt>
          <cx:pt idx="194">United States</cx:pt>
          <cx:pt idx="195">United States</cx:pt>
          <cx:pt idx="196">United States</cx:pt>
          <cx:pt idx="197">United States</cx:pt>
          <cx:pt idx="198">United States</cx:pt>
          <cx:pt idx="199">United States</cx:pt>
          <cx:pt idx="200">United States</cx:pt>
          <cx:pt idx="201">United States</cx:pt>
          <cx:pt idx="202">United States</cx:pt>
          <cx:pt idx="203">United States</cx:pt>
          <cx:pt idx="204">United States</cx:pt>
          <cx:pt idx="205">United States</cx:pt>
          <cx:pt idx="206">United States</cx:pt>
          <cx:pt idx="207">United States</cx:pt>
          <cx:pt idx="208">United States</cx:pt>
          <cx:pt idx="209">United States</cx:pt>
          <cx:pt idx="210">United States</cx:pt>
          <cx:pt idx="211">United States</cx:pt>
          <cx:pt idx="212">United States</cx:pt>
          <cx:pt idx="213">United States</cx:pt>
          <cx:pt idx="214">United States</cx:pt>
          <cx:pt idx="215">United States</cx:pt>
          <cx:pt idx="216">United States</cx:pt>
          <cx:pt idx="217">United States</cx:pt>
          <cx:pt idx="218">United States</cx:pt>
          <cx:pt idx="219">United States</cx:pt>
          <cx:pt idx="220">United States</cx:pt>
          <cx:pt idx="221">United States</cx:pt>
          <cx:pt idx="222">United States</cx:pt>
          <cx:pt idx="223">United States</cx:pt>
          <cx:pt idx="224">United States</cx:pt>
          <cx:pt idx="225">United States</cx:pt>
          <cx:pt idx="226">United States</cx:pt>
          <cx:pt idx="227">United States</cx:pt>
          <cx:pt idx="228">United States</cx:pt>
          <cx:pt idx="229">United States</cx:pt>
          <cx:pt idx="230">United States</cx:pt>
          <cx:pt idx="231">United States</cx:pt>
          <cx:pt idx="232">United States</cx:pt>
          <cx:pt idx="233">United States</cx:pt>
          <cx:pt idx="234">United States</cx:pt>
          <cx:pt idx="235">United States</cx:pt>
          <cx:pt idx="236">United States</cx:pt>
          <cx:pt idx="237">United States</cx:pt>
          <cx:pt idx="238">United States</cx:pt>
          <cx:pt idx="239">United States</cx:pt>
          <cx:pt idx="240">United States</cx:pt>
          <cx:pt idx="241">United States</cx:pt>
          <cx:pt idx="242">United States</cx:pt>
          <cx:pt idx="243">United States</cx:pt>
          <cx:pt idx="244">United States</cx:pt>
          <cx:pt idx="245">United States</cx:pt>
          <cx:pt idx="246">United States</cx:pt>
          <cx:pt idx="247">United States</cx:pt>
          <cx:pt idx="248">United States</cx:pt>
          <cx:pt idx="249">United States</cx:pt>
          <cx:pt idx="250">United States</cx:pt>
          <cx:pt idx="251">United States</cx:pt>
          <cx:pt idx="252">United States</cx:pt>
          <cx:pt idx="253">United States</cx:pt>
          <cx:pt idx="254">United States</cx:pt>
          <cx:pt idx="255">United States</cx:pt>
          <cx:pt idx="256">United States</cx:pt>
          <cx:pt idx="257">United States</cx:pt>
          <cx:pt idx="258">United States</cx:pt>
          <cx:pt idx="259">United States</cx:pt>
          <cx:pt idx="260">United States</cx:pt>
          <cx:pt idx="261">United States</cx:pt>
          <cx:pt idx="262">United States</cx:pt>
          <cx:pt idx="263">United States</cx:pt>
          <cx:pt idx="264">United States</cx:pt>
          <cx:pt idx="265">United States</cx:pt>
          <cx:pt idx="266">United States</cx:pt>
          <cx:pt idx="267">United States</cx:pt>
          <cx:pt idx="268">United States</cx:pt>
          <cx:pt idx="269">United States</cx:pt>
          <cx:pt idx="270">United States</cx:pt>
          <cx:pt idx="271">United States</cx:pt>
          <cx:pt idx="272">United States</cx:pt>
          <cx:pt idx="273">United States</cx:pt>
          <cx:pt idx="274">United States</cx:pt>
          <cx:pt idx="275">United States</cx:pt>
          <cx:pt idx="276">United States</cx:pt>
          <cx:pt idx="277">United States</cx:pt>
          <cx:pt idx="278">United States</cx:pt>
          <cx:pt idx="279">United States</cx:pt>
          <cx:pt idx="280">United States</cx:pt>
          <cx:pt idx="281">United States</cx:pt>
          <cx:pt idx="282">United States</cx:pt>
          <cx:pt idx="283">United States</cx:pt>
          <cx:pt idx="284">United States</cx:pt>
          <cx:pt idx="285">United States</cx:pt>
          <cx:pt idx="286">United States</cx:pt>
          <cx:pt idx="287">United States</cx:pt>
          <cx:pt idx="288">United States</cx:pt>
          <cx:pt idx="289">United States</cx:pt>
          <cx:pt idx="290">United States</cx:pt>
          <cx:pt idx="291">United States</cx:pt>
          <cx:pt idx="292">United States</cx:pt>
          <cx:pt idx="293">United States</cx:pt>
          <cx:pt idx="294">United States</cx:pt>
          <cx:pt idx="295">United States</cx:pt>
          <cx:pt idx="296">United States</cx:pt>
          <cx:pt idx="297">United States</cx:pt>
          <cx:pt idx="298">United States</cx:pt>
          <cx:pt idx="299">United States</cx:pt>
          <cx:pt idx="300">United States</cx:pt>
          <cx:pt idx="301">United States</cx:pt>
          <cx:pt idx="302">United States</cx:pt>
          <cx:pt idx="303">United States</cx:pt>
          <cx:pt idx="304">United States</cx:pt>
          <cx:pt idx="305">United States</cx:pt>
          <cx:pt idx="306">United States</cx:pt>
          <cx:pt idx="307">United States</cx:pt>
          <cx:pt idx="308">United States</cx:pt>
          <cx:pt idx="309">United States</cx:pt>
          <cx:pt idx="310">United States</cx:pt>
          <cx:pt idx="311">United States</cx:pt>
          <cx:pt idx="312">United States</cx:pt>
          <cx:pt idx="313">United States</cx:pt>
          <cx:pt idx="314">United States</cx:pt>
          <cx:pt idx="315">United States</cx:pt>
          <cx:pt idx="316">United States</cx:pt>
          <cx:pt idx="317">United States</cx:pt>
          <cx:pt idx="318">United States</cx:pt>
          <cx:pt idx="319">United States</cx:pt>
          <cx:pt idx="320">United States</cx:pt>
          <cx:pt idx="321">United States</cx:pt>
          <cx:pt idx="322">United States</cx:pt>
          <cx:pt idx="323">United States</cx:pt>
          <cx:pt idx="324">United States</cx:pt>
          <cx:pt idx="325">United States</cx:pt>
          <cx:pt idx="326">United States</cx:pt>
          <cx:pt idx="327">United States</cx:pt>
          <cx:pt idx="328">United States</cx:pt>
          <cx:pt idx="329">United States</cx:pt>
          <cx:pt idx="330">United States</cx:pt>
          <cx:pt idx="331">United States</cx:pt>
          <cx:pt idx="332">United States</cx:pt>
          <cx:pt idx="333">United States</cx:pt>
          <cx:pt idx="334">United States</cx:pt>
          <cx:pt idx="335">United States</cx:pt>
          <cx:pt idx="336">United States</cx:pt>
          <cx:pt idx="337">United States</cx:pt>
          <cx:pt idx="338">United States</cx:pt>
          <cx:pt idx="339">United States</cx:pt>
          <cx:pt idx="340">United States</cx:pt>
          <cx:pt idx="341">United States</cx:pt>
          <cx:pt idx="342">United States</cx:pt>
          <cx:pt idx="343">United States</cx:pt>
          <cx:pt idx="344">United States</cx:pt>
          <cx:pt idx="345">United States</cx:pt>
          <cx:pt idx="346">United States</cx:pt>
          <cx:pt idx="347">United States</cx:pt>
          <cx:pt idx="348">United States</cx:pt>
          <cx:pt idx="349">United States</cx:pt>
          <cx:pt idx="350">United States</cx:pt>
          <cx:pt idx="351">United States</cx:pt>
          <cx:pt idx="352">United States</cx:pt>
          <cx:pt idx="353">United States</cx:pt>
          <cx:pt idx="354">United States</cx:pt>
          <cx:pt idx="355">United States</cx:pt>
          <cx:pt idx="356">United States</cx:pt>
          <cx:pt idx="357">United States</cx:pt>
          <cx:pt idx="358">United States</cx:pt>
          <cx:pt idx="359">United States</cx:pt>
          <cx:pt idx="360">United States</cx:pt>
          <cx:pt idx="361">United States</cx:pt>
          <cx:pt idx="362">United States</cx:pt>
          <cx:pt idx="363">United States</cx:pt>
          <cx:pt idx="364">United States</cx:pt>
          <cx:pt idx="365">United States</cx:pt>
          <cx:pt idx="366">United States</cx:pt>
          <cx:pt idx="367">United States</cx:pt>
          <cx:pt idx="368">United States</cx:pt>
          <cx:pt idx="369">United States</cx:pt>
          <cx:pt idx="370">United States</cx:pt>
          <cx:pt idx="371">United States</cx:pt>
          <cx:pt idx="372">United States</cx:pt>
          <cx:pt idx="373">United States</cx:pt>
          <cx:pt idx="374">United States</cx:pt>
          <cx:pt idx="375">United States</cx:pt>
          <cx:pt idx="376">United States</cx:pt>
          <cx:pt idx="377">United States</cx:pt>
          <cx:pt idx="378">United States</cx:pt>
          <cx:pt idx="379">United States</cx:pt>
          <cx:pt idx="380">United States</cx:pt>
          <cx:pt idx="381">United States</cx:pt>
          <cx:pt idx="382">United States</cx:pt>
          <cx:pt idx="383">United States</cx:pt>
          <cx:pt idx="384">United States</cx:pt>
          <cx:pt idx="385">United States</cx:pt>
          <cx:pt idx="386">United States</cx:pt>
          <cx:pt idx="387">United States</cx:pt>
          <cx:pt idx="388">United States</cx:pt>
          <cx:pt idx="389">United States</cx:pt>
          <cx:pt idx="390">United States</cx:pt>
          <cx:pt idx="391">United States</cx:pt>
          <cx:pt idx="392">United States</cx:pt>
          <cx:pt idx="393">United States</cx:pt>
          <cx:pt idx="394">United States</cx:pt>
          <cx:pt idx="395">United States</cx:pt>
          <cx:pt idx="396">United States</cx:pt>
          <cx:pt idx="397">United States</cx:pt>
          <cx:pt idx="398">United States</cx:pt>
          <cx:pt idx="399">United States</cx:pt>
          <cx:pt idx="400">United States</cx:pt>
          <cx:pt idx="401">United States</cx:pt>
          <cx:pt idx="402">United States</cx:pt>
          <cx:pt idx="403">United States</cx:pt>
          <cx:pt idx="404">United States</cx:pt>
          <cx:pt idx="405">United States</cx:pt>
          <cx:pt idx="406">United States</cx:pt>
          <cx:pt idx="407">United States</cx:pt>
          <cx:pt idx="408">United States</cx:pt>
          <cx:pt idx="409">United States</cx:pt>
          <cx:pt idx="410">United States</cx:pt>
          <cx:pt idx="411">United States</cx:pt>
          <cx:pt idx="412">United States</cx:pt>
          <cx:pt idx="413">United States</cx:pt>
          <cx:pt idx="414">United States</cx:pt>
          <cx:pt idx="415">United States</cx:pt>
          <cx:pt idx="416">United States</cx:pt>
          <cx:pt idx="417">United States</cx:pt>
          <cx:pt idx="418">United States</cx:pt>
          <cx:pt idx="419">United States</cx:pt>
          <cx:pt idx="420">United States</cx:pt>
          <cx:pt idx="421">United States</cx:pt>
          <cx:pt idx="422">United States</cx:pt>
          <cx:pt idx="423">United States</cx:pt>
          <cx:pt idx="424">United States</cx:pt>
          <cx:pt idx="425">Israel</cx:pt>
          <cx:pt idx="426">Israel</cx:pt>
          <cx:pt idx="427">Israel</cx:pt>
          <cx:pt idx="428">Israel</cx:pt>
          <cx:pt idx="429">Israel</cx:pt>
          <cx:pt idx="430">Israel</cx:pt>
          <cx:pt idx="431">Israel</cx:pt>
          <cx:pt idx="432">Israel</cx:pt>
          <cx:pt idx="433">Israel</cx:pt>
          <cx:pt idx="434">Israel</cx:pt>
          <cx:pt idx="435">Israel</cx:pt>
          <cx:pt idx="436">Israel</cx:pt>
          <cx:pt idx="437">Israel</cx:pt>
          <cx:pt idx="438">Israel</cx:pt>
          <cx:pt idx="439">Israel</cx:pt>
          <cx:pt idx="440">Israel</cx:pt>
          <cx:pt idx="441">Israel</cx:pt>
          <cx:pt idx="442">Israel</cx:pt>
          <cx:pt idx="443">Israel</cx:pt>
          <cx:pt idx="444">Israel</cx:pt>
          <cx:pt idx="445">Israel</cx:pt>
          <cx:pt idx="446">Israel</cx:pt>
          <cx:pt idx="447">Israel</cx:pt>
          <cx:pt idx="448">Israel</cx:pt>
          <cx:pt idx="449">United States</cx:pt>
          <cx:pt idx="450">United States</cx:pt>
          <cx:pt idx="451">United States</cx:pt>
          <cx:pt idx="452">United States</cx:pt>
          <cx:pt idx="453">United States</cx:pt>
          <cx:pt idx="454">United States</cx:pt>
          <cx:pt idx="455">United States</cx:pt>
          <cx:pt idx="456">United States</cx:pt>
          <cx:pt idx="457">United States</cx:pt>
          <cx:pt idx="458">United States</cx:pt>
          <cx:pt idx="459">United States</cx:pt>
          <cx:pt idx="460">United States</cx:pt>
          <cx:pt idx="461">United States</cx:pt>
          <cx:pt idx="462">United States</cx:pt>
          <cx:pt idx="463">United States</cx:pt>
          <cx:pt idx="464">United States</cx:pt>
          <cx:pt idx="465">United States</cx:pt>
          <cx:pt idx="466">United States</cx:pt>
          <cx:pt idx="467">United States</cx:pt>
          <cx:pt idx="468">United States</cx:pt>
          <cx:pt idx="469">United States</cx:pt>
          <cx:pt idx="470">United States</cx:pt>
          <cx:pt idx="471">United States</cx:pt>
          <cx:pt idx="472">United States</cx:pt>
          <cx:pt idx="473">United States</cx:pt>
          <cx:pt idx="474">United States</cx:pt>
          <cx:pt idx="475">United States</cx:pt>
          <cx:pt idx="476">United States</cx:pt>
          <cx:pt idx="477">United States</cx:pt>
          <cx:pt idx="478">United States</cx:pt>
          <cx:pt idx="479">United States</cx:pt>
          <cx:pt idx="480">United States</cx:pt>
          <cx:pt idx="481">Israel</cx:pt>
          <cx:pt idx="482">Israel</cx:pt>
          <cx:pt idx="483">Israel</cx:pt>
          <cx:pt idx="484">Israel</cx:pt>
          <cx:pt idx="485">Israel</cx:pt>
          <cx:pt idx="486">Israel</cx:pt>
          <cx:pt idx="487">Israel</cx:pt>
          <cx:pt idx="488">Israel</cx:pt>
          <cx:pt idx="489">Israel</cx:pt>
          <cx:pt idx="490">Israel</cx:pt>
          <cx:pt idx="491">Israel</cx:pt>
          <cx:pt idx="492">Israel</cx:pt>
          <cx:pt idx="493">Israel</cx:pt>
          <cx:pt idx="494">Israel</cx:pt>
          <cx:pt idx="495">Israel</cx:pt>
          <cx:pt idx="496">Israel</cx:pt>
          <cx:pt idx="497">Israel</cx:pt>
          <cx:pt idx="498">Israel</cx:pt>
          <cx:pt idx="499">Israel</cx:pt>
          <cx:pt idx="500">Israel</cx:pt>
          <cx:pt idx="501">Israel</cx:pt>
          <cx:pt idx="502">Israel</cx:pt>
          <cx:pt idx="503">Israel</cx:pt>
          <cx:pt idx="504">Israel</cx:pt>
          <cx:pt idx="505">Israel</cx:pt>
          <cx:pt idx="506">Israel</cx:pt>
          <cx:pt idx="507">Israel</cx:pt>
          <cx:pt idx="508">Israel</cx:pt>
          <cx:pt idx="509">Israel</cx:pt>
          <cx:pt idx="510">Israel</cx:pt>
          <cx:pt idx="511">Israel</cx:pt>
          <cx:pt idx="512">Israel</cx:pt>
          <cx:pt idx="513">Israel</cx:pt>
          <cx:pt idx="514">Israel</cx:pt>
          <cx:pt idx="515">Israel</cx:pt>
          <cx:pt idx="516">Israel</cx:pt>
          <cx:pt idx="517">United States</cx:pt>
          <cx:pt idx="518">United States</cx:pt>
          <cx:pt idx="519">United States</cx:pt>
          <cx:pt idx="520">United States</cx:pt>
          <cx:pt idx="521">United States</cx:pt>
          <cx:pt idx="522">United States</cx:pt>
          <cx:pt idx="523">United States</cx:pt>
          <cx:pt idx="524">United States</cx:pt>
          <cx:pt idx="525">United States</cx:pt>
          <cx:pt idx="526">United States</cx:pt>
          <cx:pt idx="527">United States</cx:pt>
          <cx:pt idx="528">United States</cx:pt>
          <cx:pt idx="529">United States</cx:pt>
          <cx:pt idx="530">United States</cx:pt>
          <cx:pt idx="531">United States</cx:pt>
          <cx:pt idx="532">United States</cx:pt>
          <cx:pt idx="533">United States</cx:pt>
          <cx:pt idx="534">United States</cx:pt>
          <cx:pt idx="535">United States</cx:pt>
          <cx:pt idx="536">United States</cx:pt>
          <cx:pt idx="537">United States</cx:pt>
          <cx:pt idx="538">United States</cx:pt>
          <cx:pt idx="539">United States</cx:pt>
          <cx:pt idx="540">United States</cx:pt>
          <cx:pt idx="541">United States</cx:pt>
          <cx:pt idx="542">United States</cx:pt>
          <cx:pt idx="543">United States</cx:pt>
          <cx:pt idx="544">United States</cx:pt>
          <cx:pt idx="545">United States</cx:pt>
          <cx:pt idx="546">Israel</cx:pt>
          <cx:pt idx="547">Israel</cx:pt>
          <cx:pt idx="548">Israel</cx:pt>
          <cx:pt idx="549">Israel</cx:pt>
          <cx:pt idx="550">Israel</cx:pt>
          <cx:pt idx="551">Israel</cx:pt>
          <cx:pt idx="552">Israel</cx:pt>
          <cx:pt idx="553">Israel</cx:pt>
          <cx:pt idx="554">Israel</cx:pt>
          <cx:pt idx="555">Israel</cx:pt>
          <cx:pt idx="556">United States</cx:pt>
          <cx:pt idx="557">United States</cx:pt>
          <cx:pt idx="558">United States</cx:pt>
          <cx:pt idx="559">United States</cx:pt>
          <cx:pt idx="560">United States</cx:pt>
          <cx:pt idx="561">United States</cx:pt>
          <cx:pt idx="562">United States</cx:pt>
          <cx:pt idx="563">United States</cx:pt>
          <cx:pt idx="564">United States</cx:pt>
          <cx:pt idx="565">United States</cx:pt>
          <cx:pt idx="566">United States</cx:pt>
          <cx:pt idx="567">United States</cx:pt>
          <cx:pt idx="568">United States</cx:pt>
          <cx:pt idx="569">United States</cx:pt>
          <cx:pt idx="570">United States</cx:pt>
          <cx:pt idx="571">United States</cx:pt>
          <cx:pt idx="572">United States</cx:pt>
          <cx:pt idx="573">United States</cx:pt>
          <cx:pt idx="574">United States</cx:pt>
          <cx:pt idx="575">United States</cx:pt>
          <cx:pt idx="576">United States</cx:pt>
          <cx:pt idx="577">United States</cx:pt>
          <cx:pt idx="578">United States</cx:pt>
          <cx:pt idx="579">United States</cx:pt>
          <cx:pt idx="580">United States</cx:pt>
          <cx:pt idx="581">United States</cx:pt>
          <cx:pt idx="582">United States</cx:pt>
          <cx:pt idx="583">United States</cx:pt>
          <cx:pt idx="584">United States</cx:pt>
          <cx:pt idx="585">United States</cx:pt>
        </cx:lvl>
        <cx:lvl ptCount="586" name="City">
          <cx:pt idx="0">Vancouver</cx:pt>
          <cx:pt idx="1">Vancouver</cx:pt>
          <cx:pt idx="2">Vancouver</cx:pt>
          <cx:pt idx="3">Vancouver</cx:pt>
          <cx:pt idx="4">Vancouver</cx:pt>
          <cx:pt idx="5">Vancouver</cx:pt>
          <cx:pt idx="6">Vancouver</cx:pt>
          <cx:pt idx="7">Vancouver</cx:pt>
          <cx:pt idx="8">Vancouver</cx:pt>
          <cx:pt idx="9">Vancouver</cx:pt>
          <cx:pt idx="10">Vancouver</cx:pt>
          <cx:pt idx="11">Vancouver</cx:pt>
          <cx:pt idx="12">Vancouver</cx:pt>
          <cx:pt idx="13">Vancouver</cx:pt>
          <cx:pt idx="14">Vancouver</cx:pt>
          <cx:pt idx="15">Vancouver</cx:pt>
          <cx:pt idx="16">Vancouver</cx:pt>
          <cx:pt idx="17">Vancouver</cx:pt>
          <cx:pt idx="18">Seattle</cx:pt>
          <cx:pt idx="19">Seattle</cx:pt>
          <cx:pt idx="20">Seattle</cx:pt>
          <cx:pt idx="21">Seattle</cx:pt>
          <cx:pt idx="22">Seattle</cx:pt>
          <cx:pt idx="23">Seattle</cx:pt>
          <cx:pt idx="24">Seattle</cx:pt>
          <cx:pt idx="25">Seattle</cx:pt>
          <cx:pt idx="26">Seattle</cx:pt>
          <cx:pt idx="27">Seattle</cx:pt>
          <cx:pt idx="28">Seattle</cx:pt>
          <cx:pt idx="29">Seattle</cx:pt>
          <cx:pt idx="30">Seattle</cx:pt>
          <cx:pt idx="31">Seattle</cx:pt>
          <cx:pt idx="32">Seattle</cx:pt>
          <cx:pt idx="33">Seattle</cx:pt>
          <cx:pt idx="34">Portland</cx:pt>
          <cx:pt idx="35">Portland</cx:pt>
          <cx:pt idx="36">Portland</cx:pt>
          <cx:pt idx="37">Portland</cx:pt>
          <cx:pt idx="38">Portland</cx:pt>
          <cx:pt idx="39">Portland</cx:pt>
          <cx:pt idx="40">Portland</cx:pt>
          <cx:pt idx="41">Portland</cx:pt>
          <cx:pt idx="42">Portland</cx:pt>
          <cx:pt idx="43">Portland</cx:pt>
          <cx:pt idx="44">Portland</cx:pt>
          <cx:pt idx="45">Portland</cx:pt>
          <cx:pt idx="46">Portland</cx:pt>
          <cx:pt idx="47">Portland</cx:pt>
          <cx:pt idx="48">Portland</cx:pt>
          <cx:pt idx="49">Montreal</cx:pt>
          <cx:pt idx="50">Montreal</cx:pt>
          <cx:pt idx="51">Montreal</cx:pt>
          <cx:pt idx="52">Montreal</cx:pt>
          <cx:pt idx="53">Montreal</cx:pt>
          <cx:pt idx="54">Montreal</cx:pt>
          <cx:pt idx="55">Montreal</cx:pt>
          <cx:pt idx="56">Montreal</cx:pt>
          <cx:pt idx="57">Montreal</cx:pt>
          <cx:pt idx="58">Montreal</cx:pt>
          <cx:pt idx="59">Montreal</cx:pt>
          <cx:pt idx="60">Montreal</cx:pt>
          <cx:pt idx="61">Montreal</cx:pt>
          <cx:pt idx="62">Montreal</cx:pt>
          <cx:pt idx="63">Montreal</cx:pt>
          <cx:pt idx="64">Montreal</cx:pt>
          <cx:pt idx="65">Montreal</cx:pt>
          <cx:pt idx="66">Montreal</cx:pt>
          <cx:pt idx="67">Montreal</cx:pt>
          <cx:pt idx="68">Montreal</cx:pt>
          <cx:pt idx="69">Minneapolis</cx:pt>
          <cx:pt idx="70">Minneapolis</cx:pt>
          <cx:pt idx="71">Minneapolis</cx:pt>
          <cx:pt idx="72">Minneapolis</cx:pt>
          <cx:pt idx="73">Minneapolis</cx:pt>
          <cx:pt idx="74">Minneapolis</cx:pt>
          <cx:pt idx="75">Minneapolis</cx:pt>
          <cx:pt idx="76">Minneapolis</cx:pt>
          <cx:pt idx="77">Minneapolis</cx:pt>
          <cx:pt idx="78">Minneapolis</cx:pt>
          <cx:pt idx="79">Minneapolis</cx:pt>
          <cx:pt idx="80">Minneapolis</cx:pt>
          <cx:pt idx="81">Minneapolis</cx:pt>
          <cx:pt idx="82">Minneapolis</cx:pt>
          <cx:pt idx="83">Minneapolis</cx:pt>
          <cx:pt idx="84">Minneapolis</cx:pt>
          <cx:pt idx="85">Minneapolis</cx:pt>
          <cx:pt idx="86">Minneapolis</cx:pt>
          <cx:pt idx="87">Minneapolis</cx:pt>
          <cx:pt idx="88">Minneapolis</cx:pt>
          <cx:pt idx="89">Toronto</cx:pt>
          <cx:pt idx="90">Toronto</cx:pt>
          <cx:pt idx="91">Toronto</cx:pt>
          <cx:pt idx="92">Toronto</cx:pt>
          <cx:pt idx="93">Toronto</cx:pt>
          <cx:pt idx="94">Toronto</cx:pt>
          <cx:pt idx="95">Toronto</cx:pt>
          <cx:pt idx="96">Toronto</cx:pt>
          <cx:pt idx="97">Toronto</cx:pt>
          <cx:pt idx="98">Toronto</cx:pt>
          <cx:pt idx="99">Toronto</cx:pt>
          <cx:pt idx="100">Toronto</cx:pt>
          <cx:pt idx="101">Toronto</cx:pt>
          <cx:pt idx="102">Toronto</cx:pt>
          <cx:pt idx="103">Toronto</cx:pt>
          <cx:pt idx="104">Toronto</cx:pt>
          <cx:pt idx="105">Toronto</cx:pt>
          <cx:pt idx="106">Toronto</cx:pt>
          <cx:pt idx="107">Toronto</cx:pt>
          <cx:pt idx="108">Toronto</cx:pt>
          <cx:pt idx="109">Toronto</cx:pt>
          <cx:pt idx="110">Boston</cx:pt>
          <cx:pt idx="111">Boston</cx:pt>
          <cx:pt idx="112">Boston</cx:pt>
          <cx:pt idx="113">Boston</cx:pt>
          <cx:pt idx="114">Boston</cx:pt>
          <cx:pt idx="115">Boston</cx:pt>
          <cx:pt idx="116">Boston</cx:pt>
          <cx:pt idx="117">Boston</cx:pt>
          <cx:pt idx="118">Boston</cx:pt>
          <cx:pt idx="119">Boston</cx:pt>
          <cx:pt idx="120">Boston</cx:pt>
          <cx:pt idx="121">Boston</cx:pt>
          <cx:pt idx="122">Boston</cx:pt>
          <cx:pt idx="123">Boston</cx:pt>
          <cx:pt idx="124">Boston</cx:pt>
          <cx:pt idx="125">Boston</cx:pt>
          <cx:pt idx="126">Boston</cx:pt>
          <cx:pt idx="127">Detroit</cx:pt>
          <cx:pt idx="128">Detroit</cx:pt>
          <cx:pt idx="129">Detroit</cx:pt>
          <cx:pt idx="130">Detroit</cx:pt>
          <cx:pt idx="131">Detroit</cx:pt>
          <cx:pt idx="132">Detroit</cx:pt>
          <cx:pt idx="133">Detroit</cx:pt>
          <cx:pt idx="134">Detroit</cx:pt>
          <cx:pt idx="135">Detroit</cx:pt>
          <cx:pt idx="136">Detroit</cx:pt>
          <cx:pt idx="137">Detroit</cx:pt>
          <cx:pt idx="138">Detroit</cx:pt>
          <cx:pt idx="139">Detroit</cx:pt>
          <cx:pt idx="140">Detroit</cx:pt>
          <cx:pt idx="141">Detroit</cx:pt>
          <cx:pt idx="142">Detroit</cx:pt>
          <cx:pt idx="143">Detroit</cx:pt>
          <cx:pt idx="144">Detroit</cx:pt>
          <cx:pt idx="145">Detroit</cx:pt>
          <cx:pt idx="146">Detroit</cx:pt>
          <cx:pt idx="147">Detroit</cx:pt>
          <cx:pt idx="148">Chicago</cx:pt>
          <cx:pt idx="149">Chicago</cx:pt>
          <cx:pt idx="150">Chicago</cx:pt>
          <cx:pt idx="151">Chicago</cx:pt>
          <cx:pt idx="152">Chicago</cx:pt>
          <cx:pt idx="153">Chicago</cx:pt>
          <cx:pt idx="154">Chicago</cx:pt>
          <cx:pt idx="155">Chicago</cx:pt>
          <cx:pt idx="156">Chicago</cx:pt>
          <cx:pt idx="157">Chicago</cx:pt>
          <cx:pt idx="158">Chicago</cx:pt>
          <cx:pt idx="159">Chicago</cx:pt>
          <cx:pt idx="160">Chicago</cx:pt>
          <cx:pt idx="161">Chicago</cx:pt>
          <cx:pt idx="162">Chicago</cx:pt>
          <cx:pt idx="163">Chicago</cx:pt>
          <cx:pt idx="164">Chicago</cx:pt>
          <cx:pt idx="165">Chicago</cx:pt>
          <cx:pt idx="166">Chicago</cx:pt>
          <cx:pt idx="167">New York</cx:pt>
          <cx:pt idx="168">New York</cx:pt>
          <cx:pt idx="169">New York</cx:pt>
          <cx:pt idx="170">New York</cx:pt>
          <cx:pt idx="171">New York</cx:pt>
          <cx:pt idx="172">New York</cx:pt>
          <cx:pt idx="173">New York</cx:pt>
          <cx:pt idx="174">New York</cx:pt>
          <cx:pt idx="175">New York</cx:pt>
          <cx:pt idx="176">New York</cx:pt>
          <cx:pt idx="177">New York</cx:pt>
          <cx:pt idx="178">New York</cx:pt>
          <cx:pt idx="179">New York</cx:pt>
          <cx:pt idx="180">New York</cx:pt>
          <cx:pt idx="181">New York</cx:pt>
          <cx:pt idx="182">New York</cx:pt>
          <cx:pt idx="183">New York</cx:pt>
          <cx:pt idx="184">New York</cx:pt>
          <cx:pt idx="185">New York</cx:pt>
          <cx:pt idx="186">New York</cx:pt>
          <cx:pt idx="187">New York</cx:pt>
          <cx:pt idx="188">New York</cx:pt>
          <cx:pt idx="189">Pittsburgh</cx:pt>
          <cx:pt idx="190">Pittsburgh</cx:pt>
          <cx:pt idx="191">Pittsburgh</cx:pt>
          <cx:pt idx="192">Pittsburgh</cx:pt>
          <cx:pt idx="193">Pittsburgh</cx:pt>
          <cx:pt idx="194">Pittsburgh</cx:pt>
          <cx:pt idx="195">Pittsburgh</cx:pt>
          <cx:pt idx="196">Pittsburgh</cx:pt>
          <cx:pt idx="197">Pittsburgh</cx:pt>
          <cx:pt idx="198">Pittsburgh</cx:pt>
          <cx:pt idx="199">Pittsburgh</cx:pt>
          <cx:pt idx="200">Pittsburgh</cx:pt>
          <cx:pt idx="201">Pittsburgh</cx:pt>
          <cx:pt idx="202">Pittsburgh</cx:pt>
          <cx:pt idx="203">Pittsburgh</cx:pt>
          <cx:pt idx="204">Pittsburgh</cx:pt>
          <cx:pt idx="205">Philadelphia</cx:pt>
          <cx:pt idx="206">Philadelphia</cx:pt>
          <cx:pt idx="207">Philadelphia</cx:pt>
          <cx:pt idx="208">Philadelphia</cx:pt>
          <cx:pt idx="209">Philadelphia</cx:pt>
          <cx:pt idx="210">Philadelphia</cx:pt>
          <cx:pt idx="211">Philadelphia</cx:pt>
          <cx:pt idx="212">Philadelphia</cx:pt>
          <cx:pt idx="213">Philadelphia</cx:pt>
          <cx:pt idx="214">Philadelphia</cx:pt>
          <cx:pt idx="215">Philadelphia</cx:pt>
          <cx:pt idx="216">Philadelphia</cx:pt>
          <cx:pt idx="217">Philadelphia</cx:pt>
          <cx:pt idx="218">Philadelphia</cx:pt>
          <cx:pt idx="219">Philadelphia</cx:pt>
          <cx:pt idx="220">Philadelphia</cx:pt>
          <cx:pt idx="221">Indianapolis</cx:pt>
          <cx:pt idx="222">Indianapolis</cx:pt>
          <cx:pt idx="223">Indianapolis</cx:pt>
          <cx:pt idx="224">Indianapolis</cx:pt>
          <cx:pt idx="225">Indianapolis</cx:pt>
          <cx:pt idx="226">Indianapolis</cx:pt>
          <cx:pt idx="227">Indianapolis</cx:pt>
          <cx:pt idx="228">Indianapolis</cx:pt>
          <cx:pt idx="229">Indianapolis</cx:pt>
          <cx:pt idx="230">Indianapolis</cx:pt>
          <cx:pt idx="231">Indianapolis</cx:pt>
          <cx:pt idx="232">Indianapolis</cx:pt>
          <cx:pt idx="233">Indianapolis</cx:pt>
          <cx:pt idx="234">Indianapolis</cx:pt>
          <cx:pt idx="235">Indianapolis</cx:pt>
          <cx:pt idx="236">Indianapolis</cx:pt>
          <cx:pt idx="237">Indianapolis</cx:pt>
          <cx:pt idx="238">Indianapolis</cx:pt>
          <cx:pt idx="239">Denver</cx:pt>
          <cx:pt idx="240">Denver</cx:pt>
          <cx:pt idx="241">Denver</cx:pt>
          <cx:pt idx="242">Denver</cx:pt>
          <cx:pt idx="243">Denver</cx:pt>
          <cx:pt idx="244">Denver</cx:pt>
          <cx:pt idx="245">Denver</cx:pt>
          <cx:pt idx="246">Denver</cx:pt>
          <cx:pt idx="247">Denver</cx:pt>
          <cx:pt idx="248">Denver</cx:pt>
          <cx:pt idx="249">Denver</cx:pt>
          <cx:pt idx="250">Denver</cx:pt>
          <cx:pt idx="251">Denver</cx:pt>
          <cx:pt idx="252">Denver</cx:pt>
          <cx:pt idx="253">Denver</cx:pt>
          <cx:pt idx="254">Denver</cx:pt>
          <cx:pt idx="255">Denver</cx:pt>
          <cx:pt idx="256">Denver</cx:pt>
          <cx:pt idx="257">Denver</cx:pt>
          <cx:pt idx="258">Kansas City</cx:pt>
          <cx:pt idx="259">Kansas City</cx:pt>
          <cx:pt idx="260">Kansas City</cx:pt>
          <cx:pt idx="261">Kansas City</cx:pt>
          <cx:pt idx="262">Kansas City</cx:pt>
          <cx:pt idx="263">Kansas City</cx:pt>
          <cx:pt idx="264">Kansas City</cx:pt>
          <cx:pt idx="265">Kansas City</cx:pt>
          <cx:pt idx="266">Kansas City</cx:pt>
          <cx:pt idx="267">Kansas City</cx:pt>
          <cx:pt idx="268">Kansas City</cx:pt>
          <cx:pt idx="269">Kansas City</cx:pt>
          <cx:pt idx="270">Kansas City</cx:pt>
          <cx:pt idx="271">Kansas City</cx:pt>
          <cx:pt idx="272">Kansas City</cx:pt>
          <cx:pt idx="273">Kansas City</cx:pt>
          <cx:pt idx="274">Kansas City</cx:pt>
          <cx:pt idx="275">Kansas City</cx:pt>
          <cx:pt idx="276">Kansas City</cx:pt>
          <cx:pt idx="277">Kansas City</cx:pt>
          <cx:pt idx="278">Saint Louis</cx:pt>
          <cx:pt idx="279">Saint Louis</cx:pt>
          <cx:pt idx="280">Saint Louis</cx:pt>
          <cx:pt idx="281">Saint Louis</cx:pt>
          <cx:pt idx="282">Saint Louis</cx:pt>
          <cx:pt idx="283">Saint Louis</cx:pt>
          <cx:pt idx="284">Saint Louis</cx:pt>
          <cx:pt idx="285">Saint Louis</cx:pt>
          <cx:pt idx="286">Saint Louis</cx:pt>
          <cx:pt idx="287">Saint Louis</cx:pt>
          <cx:pt idx="288">Saint Louis</cx:pt>
          <cx:pt idx="289">Saint Louis</cx:pt>
          <cx:pt idx="290">Saint Louis</cx:pt>
          <cx:pt idx="291">Saint Louis</cx:pt>
          <cx:pt idx="292">Saint Louis</cx:pt>
          <cx:pt idx="293">Saint Louis</cx:pt>
          <cx:pt idx="294">San Francisco</cx:pt>
          <cx:pt idx="295">San Francisco</cx:pt>
          <cx:pt idx="296">San Francisco</cx:pt>
          <cx:pt idx="297">San Francisco</cx:pt>
          <cx:pt idx="298">San Francisco</cx:pt>
          <cx:pt idx="299">San Francisco</cx:pt>
          <cx:pt idx="300">San Francisco</cx:pt>
          <cx:pt idx="301">San Francisco</cx:pt>
          <cx:pt idx="302">San Francisco</cx:pt>
          <cx:pt idx="303">San Francisco</cx:pt>
          <cx:pt idx="304">San Francisco</cx:pt>
          <cx:pt idx="305">San Francisco</cx:pt>
          <cx:pt idx="306">San Francisco</cx:pt>
          <cx:pt idx="307">San Francisco</cx:pt>
          <cx:pt idx="308">San Francisco</cx:pt>
          <cx:pt idx="309">San Francisco</cx:pt>
          <cx:pt idx="310">San Francisco</cx:pt>
          <cx:pt idx="311">San Francisco</cx:pt>
          <cx:pt idx="312">Las Vegas</cx:pt>
          <cx:pt idx="313">Las Vegas</cx:pt>
          <cx:pt idx="314">Las Vegas</cx:pt>
          <cx:pt idx="315">Las Vegas</cx:pt>
          <cx:pt idx="316">Las Vegas</cx:pt>
          <cx:pt idx="317">Las Vegas</cx:pt>
          <cx:pt idx="318">Las Vegas</cx:pt>
          <cx:pt idx="319">Las Vegas</cx:pt>
          <cx:pt idx="320">Las Vegas</cx:pt>
          <cx:pt idx="321">Las Vegas</cx:pt>
          <cx:pt idx="322">Las Vegas</cx:pt>
          <cx:pt idx="323">Las Vegas</cx:pt>
          <cx:pt idx="324">Las Vegas</cx:pt>
          <cx:pt idx="325">Nashville</cx:pt>
          <cx:pt idx="326">Nashville</cx:pt>
          <cx:pt idx="327">Nashville</cx:pt>
          <cx:pt idx="328">Nashville</cx:pt>
          <cx:pt idx="329">Nashville</cx:pt>
          <cx:pt idx="330">Nashville</cx:pt>
          <cx:pt idx="331">Nashville</cx:pt>
          <cx:pt idx="332">Nashville</cx:pt>
          <cx:pt idx="333">Nashville</cx:pt>
          <cx:pt idx="334">Nashville</cx:pt>
          <cx:pt idx="335">Nashville</cx:pt>
          <cx:pt idx="336">Nashville</cx:pt>
          <cx:pt idx="337">Nashville</cx:pt>
          <cx:pt idx="338">Nashville</cx:pt>
          <cx:pt idx="339">Charlotte</cx:pt>
          <cx:pt idx="340">Charlotte</cx:pt>
          <cx:pt idx="341">Charlotte</cx:pt>
          <cx:pt idx="342">Charlotte</cx:pt>
          <cx:pt idx="343">Charlotte</cx:pt>
          <cx:pt idx="344">Charlotte</cx:pt>
          <cx:pt idx="345">Charlotte</cx:pt>
          <cx:pt idx="346">Charlotte</cx:pt>
          <cx:pt idx="347">Charlotte</cx:pt>
          <cx:pt idx="348">Charlotte</cx:pt>
          <cx:pt idx="349">Charlotte</cx:pt>
          <cx:pt idx="350">Charlotte</cx:pt>
          <cx:pt idx="351">Charlotte</cx:pt>
          <cx:pt idx="352">Charlotte</cx:pt>
          <cx:pt idx="353">Charlotte</cx:pt>
          <cx:pt idx="354">Charlotte</cx:pt>
          <cx:pt idx="355">Charlotte</cx:pt>
          <cx:pt idx="356">Charlotte</cx:pt>
          <cx:pt idx="357">Albuquerque</cx:pt>
          <cx:pt idx="358">Albuquerque</cx:pt>
          <cx:pt idx="359">Albuquerque</cx:pt>
          <cx:pt idx="360">Albuquerque</cx:pt>
          <cx:pt idx="361">Albuquerque</cx:pt>
          <cx:pt idx="362">Albuquerque</cx:pt>
          <cx:pt idx="363">Albuquerque</cx:pt>
          <cx:pt idx="364">Albuquerque</cx:pt>
          <cx:pt idx="365">Albuquerque</cx:pt>
          <cx:pt idx="366">Albuquerque</cx:pt>
          <cx:pt idx="367">Albuquerque</cx:pt>
          <cx:pt idx="368">Albuquerque</cx:pt>
          <cx:pt idx="369">Albuquerque</cx:pt>
          <cx:pt idx="370">Albuquerque</cx:pt>
          <cx:pt idx="371">Albuquerque</cx:pt>
          <cx:pt idx="372">Albuquerque</cx:pt>
          <cx:pt idx="373">Albuquerque</cx:pt>
          <cx:pt idx="374">Albuquerque</cx:pt>
          <cx:pt idx="375">Albuquerque</cx:pt>
          <cx:pt idx="376">Albuquerque</cx:pt>
          <cx:pt idx="377">Albuquerque</cx:pt>
          <cx:pt idx="378">Los Angeles</cx:pt>
          <cx:pt idx="379">Los Angeles</cx:pt>
          <cx:pt idx="380">Los Angeles</cx:pt>
          <cx:pt idx="381">Los Angeles</cx:pt>
          <cx:pt idx="382">Los Angeles</cx:pt>
          <cx:pt idx="383">Los Angeles</cx:pt>
          <cx:pt idx="384">Los Angeles</cx:pt>
          <cx:pt idx="385">Los Angeles</cx:pt>
          <cx:pt idx="386">Los Angeles</cx:pt>
          <cx:pt idx="387">Los Angeles</cx:pt>
          <cx:pt idx="388">Los Angeles</cx:pt>
          <cx:pt idx="389">Los Angeles</cx:pt>
          <cx:pt idx="390">Los Angeles</cx:pt>
          <cx:pt idx="391">Los Angeles</cx:pt>
          <cx:pt idx="392">Los Angeles</cx:pt>
          <cx:pt idx="393">Los Angeles</cx:pt>
          <cx:pt idx="394">Atlanta</cx:pt>
          <cx:pt idx="395">Atlanta</cx:pt>
          <cx:pt idx="396">Atlanta</cx:pt>
          <cx:pt idx="397">Atlanta</cx:pt>
          <cx:pt idx="398">Atlanta</cx:pt>
          <cx:pt idx="399">Atlanta</cx:pt>
          <cx:pt idx="400">Atlanta</cx:pt>
          <cx:pt idx="401">Atlanta</cx:pt>
          <cx:pt idx="402">Atlanta</cx:pt>
          <cx:pt idx="403">Atlanta</cx:pt>
          <cx:pt idx="404">Atlanta</cx:pt>
          <cx:pt idx="405">Atlanta</cx:pt>
          <cx:pt idx="406">Atlanta</cx:pt>
          <cx:pt idx="407">Atlanta</cx:pt>
          <cx:pt idx="408">Atlanta</cx:pt>
          <cx:pt idx="409">Atlanta</cx:pt>
          <cx:pt idx="410">Atlanta</cx:pt>
          <cx:pt idx="411">Phoenix</cx:pt>
          <cx:pt idx="412">Phoenix</cx:pt>
          <cx:pt idx="413">Phoenix</cx:pt>
          <cx:pt idx="414">Phoenix</cx:pt>
          <cx:pt idx="415">Phoenix</cx:pt>
          <cx:pt idx="416">Phoenix</cx:pt>
          <cx:pt idx="417">Phoenix</cx:pt>
          <cx:pt idx="418">Phoenix</cx:pt>
          <cx:pt idx="419">Phoenix</cx:pt>
          <cx:pt idx="420">Phoenix</cx:pt>
          <cx:pt idx="421">Phoenix</cx:pt>
          <cx:pt idx="422">Phoenix</cx:pt>
          <cx:pt idx="423">Phoenix</cx:pt>
          <cx:pt idx="424">Phoenix</cx:pt>
          <cx:pt idx="425">Nahariyya</cx:pt>
          <cx:pt idx="426">Nahariyya</cx:pt>
          <cx:pt idx="427">Nahariyya</cx:pt>
          <cx:pt idx="428">Nahariyya</cx:pt>
          <cx:pt idx="429">Nahariyya</cx:pt>
          <cx:pt idx="430">Nahariyya</cx:pt>
          <cx:pt idx="431">Nahariyya</cx:pt>
          <cx:pt idx="432">Nahariyya</cx:pt>
          <cx:pt idx="433">Nahariyya</cx:pt>
          <cx:pt idx="434">Nahariyya</cx:pt>
          <cx:pt idx="435">Nahariyya</cx:pt>
          <cx:pt idx="436">Nahariyya</cx:pt>
          <cx:pt idx="437">Haifa</cx:pt>
          <cx:pt idx="438">Haifa</cx:pt>
          <cx:pt idx="439">Haifa</cx:pt>
          <cx:pt idx="440">Haifa</cx:pt>
          <cx:pt idx="441">Haifa</cx:pt>
          <cx:pt idx="442">Haifa</cx:pt>
          <cx:pt idx="443">Haifa</cx:pt>
          <cx:pt idx="444">Haifa</cx:pt>
          <cx:pt idx="445">Haifa</cx:pt>
          <cx:pt idx="446">Haifa</cx:pt>
          <cx:pt idx="447">Haifa</cx:pt>
          <cx:pt idx="448">Haifa</cx:pt>
          <cx:pt idx="449">Dallas</cx:pt>
          <cx:pt idx="450">Dallas</cx:pt>
          <cx:pt idx="451">Dallas</cx:pt>
          <cx:pt idx="452">Dallas</cx:pt>
          <cx:pt idx="453">Dallas</cx:pt>
          <cx:pt idx="454">Dallas</cx:pt>
          <cx:pt idx="455">Dallas</cx:pt>
          <cx:pt idx="456">Dallas</cx:pt>
          <cx:pt idx="457">Dallas</cx:pt>
          <cx:pt idx="458">Dallas</cx:pt>
          <cx:pt idx="459">Dallas</cx:pt>
          <cx:pt idx="460">Dallas</cx:pt>
          <cx:pt idx="461">Dallas</cx:pt>
          <cx:pt idx="462">Dallas</cx:pt>
          <cx:pt idx="463">Dallas</cx:pt>
          <cx:pt idx="464">Dallas</cx:pt>
          <cx:pt idx="465">Dallas</cx:pt>
          <cx:pt idx="466">Dallas</cx:pt>
          <cx:pt idx="467">San Diego</cx:pt>
          <cx:pt idx="468">San Diego</cx:pt>
          <cx:pt idx="469">San Diego</cx:pt>
          <cx:pt idx="470">San Diego</cx:pt>
          <cx:pt idx="471">San Diego</cx:pt>
          <cx:pt idx="472">San Diego</cx:pt>
          <cx:pt idx="473">San Diego</cx:pt>
          <cx:pt idx="474">San Diego</cx:pt>
          <cx:pt idx="475">San Diego</cx:pt>
          <cx:pt idx="476">San Diego</cx:pt>
          <cx:pt idx="477">San Diego</cx:pt>
          <cx:pt idx="478">San Diego</cx:pt>
          <cx:pt idx="479">San Diego</cx:pt>
          <cx:pt idx="480">San Diego</cx:pt>
          <cx:pt idx="481">Tel Aviv District</cx:pt>
          <cx:pt idx="482">Tel Aviv District</cx:pt>
          <cx:pt idx="483">Tel Aviv District</cx:pt>
          <cx:pt idx="484">Tel Aviv District</cx:pt>
          <cx:pt idx="485">Tel Aviv District</cx:pt>
          <cx:pt idx="486">Tel Aviv District</cx:pt>
          <cx:pt idx="487">Tel Aviv District</cx:pt>
          <cx:pt idx="488">Tel Aviv District</cx:pt>
          <cx:pt idx="489">Tel Aviv District</cx:pt>
          <cx:pt idx="490">Tel Aviv District</cx:pt>
          <cx:pt idx="491">Tel Aviv District</cx:pt>
          <cx:pt idx="492">Tel Aviv District</cx:pt>
          <cx:pt idx="493">Tel Aviv District</cx:pt>
          <cx:pt idx="494">Tel Aviv District</cx:pt>
          <cx:pt idx="495">Jerusalem</cx:pt>
          <cx:pt idx="496">Jerusalem</cx:pt>
          <cx:pt idx="497">Jerusalem</cx:pt>
          <cx:pt idx="498">Jerusalem</cx:pt>
          <cx:pt idx="499">Jerusalem</cx:pt>
          <cx:pt idx="500">Jerusalem</cx:pt>
          <cx:pt idx="501">Jerusalem</cx:pt>
          <cx:pt idx="502">Jerusalem</cx:pt>
          <cx:pt idx="503">Jerusalem</cx:pt>
          <cx:pt idx="504">Jerusalem</cx:pt>
          <cx:pt idx="505">Jerusalem</cx:pt>
          <cx:pt idx="506">Jerusalem</cx:pt>
          <cx:pt idx="507">Jerusalem</cx:pt>
          <cx:pt idx="508">Jerusalem</cx:pt>
          <cx:pt idx="509">Beersheba</cx:pt>
          <cx:pt idx="510">Beersheba</cx:pt>
          <cx:pt idx="511">Beersheba</cx:pt>
          <cx:pt idx="512">Beersheba</cx:pt>
          <cx:pt idx="513">Beersheba</cx:pt>
          <cx:pt idx="514">Beersheba</cx:pt>
          <cx:pt idx="515">Beersheba</cx:pt>
          <cx:pt idx="516">Beersheba</cx:pt>
          <cx:pt idx="517">Jacksonville</cx:pt>
          <cx:pt idx="518">Jacksonville</cx:pt>
          <cx:pt idx="519">Jacksonville</cx:pt>
          <cx:pt idx="520">Jacksonville</cx:pt>
          <cx:pt idx="521">Jacksonville</cx:pt>
          <cx:pt idx="522">Jacksonville</cx:pt>
          <cx:pt idx="523">Jacksonville</cx:pt>
          <cx:pt idx="524">Jacksonville</cx:pt>
          <cx:pt idx="525">Jacksonville</cx:pt>
          <cx:pt idx="526">Jacksonville</cx:pt>
          <cx:pt idx="527">Jacksonville</cx:pt>
          <cx:pt idx="528">Jacksonville</cx:pt>
          <cx:pt idx="529">Jacksonville</cx:pt>
          <cx:pt idx="530">Jacksonville</cx:pt>
          <cx:pt idx="531">Houston</cx:pt>
          <cx:pt idx="532">Houston</cx:pt>
          <cx:pt idx="533">Houston</cx:pt>
          <cx:pt idx="534">Houston</cx:pt>
          <cx:pt idx="535">Houston</cx:pt>
          <cx:pt idx="536">Houston</cx:pt>
          <cx:pt idx="537">Houston</cx:pt>
          <cx:pt idx="538">Houston</cx:pt>
          <cx:pt idx="539">Houston</cx:pt>
          <cx:pt idx="540">Houston</cx:pt>
          <cx:pt idx="541">Houston</cx:pt>
          <cx:pt idx="542">Houston</cx:pt>
          <cx:pt idx="543">Houston</cx:pt>
          <cx:pt idx="544">Houston</cx:pt>
          <cx:pt idx="545">Houston</cx:pt>
          <cx:pt idx="546">Eilat</cx:pt>
          <cx:pt idx="547">Eilat</cx:pt>
          <cx:pt idx="548">Eilat</cx:pt>
          <cx:pt idx="549">Eilat</cx:pt>
          <cx:pt idx="550">Eilat</cx:pt>
          <cx:pt idx="551">Eilat</cx:pt>
          <cx:pt idx="552">Eilat</cx:pt>
          <cx:pt idx="553">Eilat</cx:pt>
          <cx:pt idx="554">Eilat</cx:pt>
          <cx:pt idx="555">Eilat</cx:pt>
          <cx:pt idx="556">San Antonio</cx:pt>
          <cx:pt idx="557">San Antonio</cx:pt>
          <cx:pt idx="558">San Antonio</cx:pt>
          <cx:pt idx="559">San Antonio</cx:pt>
          <cx:pt idx="560">San Antonio</cx:pt>
          <cx:pt idx="561">San Antonio</cx:pt>
          <cx:pt idx="562">San Antonio</cx:pt>
          <cx:pt idx="563">San Antonio</cx:pt>
          <cx:pt idx="564">San Antonio</cx:pt>
          <cx:pt idx="565">San Antonio</cx:pt>
          <cx:pt idx="566">San Antonio</cx:pt>
          <cx:pt idx="567">San Antonio</cx:pt>
          <cx:pt idx="568">San Antonio</cx:pt>
          <cx:pt idx="569">San Antonio</cx:pt>
          <cx:pt idx="570">San Antonio</cx:pt>
          <cx:pt idx="571">Miami</cx:pt>
          <cx:pt idx="572">Miami</cx:pt>
          <cx:pt idx="573">Miami</cx:pt>
          <cx:pt idx="574">Miami</cx:pt>
          <cx:pt idx="575">Miami</cx:pt>
          <cx:pt idx="576">Miami</cx:pt>
          <cx:pt idx="577">Miami</cx:pt>
          <cx:pt idx="578">Miami</cx:pt>
          <cx:pt idx="579">Miami</cx:pt>
          <cx:pt idx="580">Miami</cx:pt>
          <cx:pt idx="581">Miami</cx:pt>
          <cx:pt idx="582">Miami</cx:pt>
          <cx:pt idx="583">Miami</cx:pt>
          <cx:pt idx="584">Miami</cx:pt>
          <cx:pt idx="585">Miami</cx:pt>
        </cx:lvl>
      </cx:strDim>
      <cx:numDim type="colorVal">
        <cx:f>'Question 1'!$E$22:$E$607</cx:f>
        <cx:nf>'Question 1'!$E$21</cx:nf>
        <cx:lvl ptCount="586" formatCode="General" name="Impact">
          <cx:pt idx="0">0</cx:pt>
          <cx:pt idx="1">0</cx:pt>
          <cx:pt idx="2">0</cx:pt>
          <cx:pt idx="3">0</cx:pt>
          <cx:pt idx="4">0</cx:pt>
          <cx:pt idx="5">0</cx:pt>
          <cx:pt idx="6">0</cx:pt>
          <cx:pt idx="7">0</cx:pt>
          <cx:pt idx="8">0</cx:pt>
          <cx:pt idx="9">0</cx:pt>
          <cx:pt idx="10">0</cx:pt>
          <cx:pt idx="11">0</cx:pt>
          <cx:pt idx="12">0</cx:pt>
          <cx:pt idx="13">0</cx:pt>
          <cx:pt idx="14">0</cx:pt>
          <cx:pt idx="15">0</cx:pt>
          <cx:pt idx="16">0</cx:pt>
          <cx:pt idx="17">0</cx:pt>
          <cx:pt idx="18">0</cx:pt>
          <cx:pt idx="19">0</cx:pt>
          <cx:pt idx="20">0</cx:pt>
          <cx:pt idx="21">0</cx:pt>
          <cx:pt idx="22">0</cx:pt>
          <cx:pt idx="23">0</cx:pt>
          <cx:pt idx="24">0</cx:pt>
          <cx:pt idx="25">0</cx:pt>
          <cx:pt idx="26">0</cx:pt>
          <cx:pt idx="27">0</cx:pt>
          <cx:pt idx="28">0</cx:pt>
          <cx:pt idx="29">0</cx:pt>
          <cx:pt idx="30">0</cx:pt>
          <cx:pt idx="31">0</cx:pt>
          <cx:pt idx="32">0</cx:pt>
          <cx:pt idx="33">0</cx:pt>
          <cx:pt idx="34">0</cx:pt>
          <cx:pt idx="35">0</cx:pt>
          <cx:pt idx="36">0</cx:pt>
          <cx:pt idx="37">0</cx:pt>
          <cx:pt idx="38">0</cx:pt>
          <cx:pt idx="39">0</cx:pt>
          <cx:pt idx="40">0</cx:pt>
          <cx:pt idx="41">0</cx:pt>
          <cx:pt idx="42">0</cx:pt>
          <cx:pt idx="43">0</cx:pt>
          <cx:pt idx="44">0</cx:pt>
          <cx:pt idx="45">0</cx:pt>
          <cx:pt idx="46">0</cx:pt>
          <cx:pt idx="47">0</cx:pt>
          <cx:pt idx="48">0</cx:pt>
          <cx:pt idx="49">0</cx:pt>
          <cx:pt idx="50">0</cx:pt>
          <cx:pt idx="51">0</cx:pt>
          <cx:pt idx="52">0</cx:pt>
          <cx:pt idx="53">0</cx:pt>
          <cx:pt idx="54">0</cx:pt>
          <cx:pt idx="55">0</cx:pt>
          <cx:pt idx="56">0</cx:pt>
          <cx:pt idx="57">0</cx:pt>
          <cx:pt idx="58">0</cx:pt>
          <cx:pt idx="59">0</cx:pt>
          <cx:pt idx="60">0</cx:pt>
          <cx:pt idx="61">0</cx:pt>
          <cx:pt idx="62">0</cx:pt>
          <cx:pt idx="63">0</cx:pt>
          <cx:pt idx="64">0</cx:pt>
          <cx:pt idx="65">0</cx:pt>
          <cx:pt idx="66">0</cx:pt>
          <cx:pt idx="67">0</cx:pt>
          <cx:pt idx="68">0</cx:pt>
          <cx:pt idx="69">0</cx:pt>
          <cx:pt idx="70">0</cx:pt>
          <cx:pt idx="71">0</cx:pt>
          <cx:pt idx="72">0</cx:pt>
          <cx:pt idx="73">0</cx:pt>
          <cx:pt idx="74">0</cx:pt>
          <cx:pt idx="75">0</cx:pt>
          <cx:pt idx="76">0</cx:pt>
          <cx:pt idx="77">0</cx:pt>
          <cx:pt idx="78">0</cx:pt>
          <cx:pt idx="79">0</cx:pt>
          <cx:pt idx="80">0</cx:pt>
          <cx:pt idx="81">0</cx:pt>
          <cx:pt idx="82">0</cx:pt>
          <cx:pt idx="83">0</cx:pt>
          <cx:pt idx="84">0</cx:pt>
          <cx:pt idx="85">0</cx:pt>
          <cx:pt idx="86">0</cx:pt>
          <cx:pt idx="87">0</cx:pt>
          <cx:pt idx="88">0</cx:pt>
          <cx:pt idx="89">0</cx:pt>
          <cx:pt idx="90">0</cx:pt>
          <cx:pt idx="91">0</cx:pt>
          <cx:pt idx="92">0</cx:pt>
          <cx:pt idx="93">0</cx:pt>
          <cx:pt idx="94">0</cx:pt>
          <cx:pt idx="95">0</cx:pt>
          <cx:pt idx="96">0</cx:pt>
          <cx:pt idx="97">0</cx:pt>
          <cx:pt idx="98">0</cx:pt>
          <cx:pt idx="99">0</cx:pt>
          <cx:pt idx="100">0</cx:pt>
          <cx:pt idx="101">0</cx:pt>
          <cx:pt idx="102">0</cx:pt>
          <cx:pt idx="103">0</cx:pt>
          <cx:pt idx="104">0</cx:pt>
          <cx:pt idx="105">0</cx:pt>
          <cx:pt idx="106">0</cx:pt>
          <cx:pt idx="107">0</cx:pt>
          <cx:pt idx="108">0</cx:pt>
          <cx:pt idx="109">0</cx:pt>
          <cx:pt idx="110">0</cx:pt>
          <cx:pt idx="111">0</cx:pt>
          <cx:pt idx="112">0</cx:pt>
          <cx:pt idx="113">0</cx:pt>
          <cx:pt idx="114">0</cx:pt>
          <cx:pt idx="115">0</cx:pt>
          <cx:pt idx="116">0</cx:pt>
          <cx:pt idx="117">0</cx:pt>
          <cx:pt idx="118">0</cx:pt>
          <cx:pt idx="119">0</cx:pt>
          <cx:pt idx="120">0</cx:pt>
          <cx:pt idx="121">0</cx:pt>
          <cx:pt idx="122">0</cx:pt>
          <cx:pt idx="123">0</cx:pt>
          <cx:pt idx="124">0</cx:pt>
          <cx:pt idx="125">0</cx:pt>
          <cx:pt idx="126">0</cx:pt>
          <cx:pt idx="127">0</cx:pt>
          <cx:pt idx="128">0</cx:pt>
          <cx:pt idx="129">0</cx:pt>
          <cx:pt idx="130">0</cx:pt>
          <cx:pt idx="131">0</cx:pt>
          <cx:pt idx="132">0</cx:pt>
          <cx:pt idx="133">0</cx:pt>
          <cx:pt idx="134">0</cx:pt>
          <cx:pt idx="135">0</cx:pt>
          <cx:pt idx="136">0</cx:pt>
          <cx:pt idx="137">0</cx:pt>
          <cx:pt idx="138">0</cx:pt>
          <cx:pt idx="139">0</cx:pt>
          <cx:pt idx="140">0</cx:pt>
          <cx:pt idx="141">0</cx:pt>
          <cx:pt idx="142">0</cx:pt>
          <cx:pt idx="143">0</cx:pt>
          <cx:pt idx="144">0</cx:pt>
          <cx:pt idx="145">0</cx:pt>
          <cx:pt idx="146">0</cx:pt>
          <cx:pt idx="147">0</cx:pt>
          <cx:pt idx="148">0</cx:pt>
          <cx:pt idx="149">0</cx:pt>
          <cx:pt idx="150">0</cx:pt>
          <cx:pt idx="151">0</cx:pt>
          <cx:pt idx="152">0</cx:pt>
          <cx:pt idx="153">0</cx:pt>
          <cx:pt idx="154">0</cx:pt>
          <cx:pt idx="155">0</cx:pt>
          <cx:pt idx="156">0</cx:pt>
          <cx:pt idx="157">0</cx:pt>
          <cx:pt idx="158">0</cx:pt>
          <cx:pt idx="159">0</cx:pt>
          <cx:pt idx="160">0</cx:pt>
          <cx:pt idx="161">0</cx:pt>
          <cx:pt idx="162">0</cx:pt>
          <cx:pt idx="163">0</cx:pt>
          <cx:pt idx="164">0</cx:pt>
          <cx:pt idx="165">0</cx:pt>
          <cx:pt idx="166">0</cx:pt>
          <cx:pt idx="167">0</cx:pt>
          <cx:pt idx="168">0</cx:pt>
          <cx:pt idx="169">0</cx:pt>
          <cx:pt idx="170">0</cx:pt>
          <cx:pt idx="171">0</cx:pt>
          <cx:pt idx="172">0</cx:pt>
          <cx:pt idx="173">0</cx:pt>
          <cx:pt idx="174">0</cx:pt>
          <cx:pt idx="175">0</cx:pt>
          <cx:pt idx="176">0</cx:pt>
          <cx:pt idx="177">0</cx:pt>
          <cx:pt idx="178">0</cx:pt>
          <cx:pt idx="179">0</cx:pt>
          <cx:pt idx="180">0</cx:pt>
          <cx:pt idx="181">0</cx:pt>
          <cx:pt idx="182">0</cx:pt>
          <cx:pt idx="183">0</cx:pt>
          <cx:pt idx="184">0</cx:pt>
          <cx:pt idx="185">0</cx:pt>
          <cx:pt idx="186">0</cx:pt>
          <cx:pt idx="187">0</cx:pt>
          <cx:pt idx="188">0</cx:pt>
          <cx:pt idx="189">0</cx:pt>
          <cx:pt idx="190">0</cx:pt>
          <cx:pt idx="191">0</cx:pt>
          <cx:pt idx="192">0</cx:pt>
          <cx:pt idx="193">0</cx:pt>
          <cx:pt idx="194">0</cx:pt>
          <cx:pt idx="195">0</cx:pt>
          <cx:pt idx="196">0</cx:pt>
          <cx:pt idx="197">0</cx:pt>
          <cx:pt idx="198">0</cx:pt>
          <cx:pt idx="199">0</cx:pt>
          <cx:pt idx="200">0</cx:pt>
          <cx:pt idx="201">0</cx:pt>
          <cx:pt idx="202">0</cx:pt>
          <cx:pt idx="203">0</cx:pt>
          <cx:pt idx="204">0</cx:pt>
          <cx:pt idx="205">0</cx:pt>
          <cx:pt idx="206">0</cx:pt>
          <cx:pt idx="207">0</cx:pt>
          <cx:pt idx="208">0</cx:pt>
          <cx:pt idx="209">0</cx:pt>
          <cx:pt idx="210">0</cx:pt>
          <cx:pt idx="211">0</cx:pt>
          <cx:pt idx="212">0</cx:pt>
          <cx:pt idx="213">0</cx:pt>
          <cx:pt idx="214">0</cx:pt>
          <cx:pt idx="215">0</cx:pt>
          <cx:pt idx="216">0</cx:pt>
          <cx:pt idx="217">0</cx:pt>
          <cx:pt idx="218">0</cx:pt>
          <cx:pt idx="219">0</cx:pt>
          <cx:pt idx="220">0</cx:pt>
          <cx:pt idx="221">0</cx:pt>
          <cx:pt idx="222">0</cx:pt>
          <cx:pt idx="223">0</cx:pt>
          <cx:pt idx="224">0</cx:pt>
          <cx:pt idx="225">0</cx:pt>
          <cx:pt idx="226">0</cx:pt>
          <cx:pt idx="227">0</cx:pt>
          <cx:pt idx="228">0</cx:pt>
          <cx:pt idx="229">0</cx:pt>
          <cx:pt idx="230">0</cx:pt>
          <cx:pt idx="231">0</cx:pt>
          <cx:pt idx="232">0</cx:pt>
          <cx:pt idx="233">0</cx:pt>
          <cx:pt idx="234">0</cx:pt>
          <cx:pt idx="235">0</cx:pt>
          <cx:pt idx="236">0</cx:pt>
          <cx:pt idx="237">0</cx:pt>
          <cx:pt idx="238">0</cx:pt>
          <cx:pt idx="239">0</cx:pt>
          <cx:pt idx="240">0</cx:pt>
          <cx:pt idx="241">0</cx:pt>
          <cx:pt idx="242">0</cx:pt>
          <cx:pt idx="243">0</cx:pt>
          <cx:pt idx="244">0</cx:pt>
          <cx:pt idx="245">0</cx:pt>
          <cx:pt idx="246">0</cx:pt>
          <cx:pt idx="247">0</cx:pt>
          <cx:pt idx="248">0</cx:pt>
          <cx:pt idx="249">0</cx:pt>
          <cx:pt idx="250">0</cx:pt>
          <cx:pt idx="251">0</cx:pt>
          <cx:pt idx="252">0</cx:pt>
          <cx:pt idx="253">0</cx:pt>
          <cx:pt idx="254">0</cx:pt>
          <cx:pt idx="255">0</cx:pt>
          <cx:pt idx="256">0</cx:pt>
          <cx:pt idx="257">0</cx:pt>
          <cx:pt idx="258">0</cx:pt>
          <cx:pt idx="259">0</cx:pt>
          <cx:pt idx="260">0</cx:pt>
          <cx:pt idx="261">0</cx:pt>
          <cx:pt idx="262">0</cx:pt>
          <cx:pt idx="263">0</cx:pt>
          <cx:pt idx="264">0</cx:pt>
          <cx:pt idx="265">0</cx:pt>
          <cx:pt idx="266">0</cx:pt>
          <cx:pt idx="267">0</cx:pt>
          <cx:pt idx="268">0</cx:pt>
          <cx:pt idx="269">0</cx:pt>
          <cx:pt idx="270">0</cx:pt>
          <cx:pt idx="271">0</cx:pt>
          <cx:pt idx="272">0</cx:pt>
          <cx:pt idx="273">0</cx:pt>
          <cx:pt idx="274">0</cx:pt>
          <cx:pt idx="275">0</cx:pt>
          <cx:pt idx="276">0</cx:pt>
          <cx:pt idx="277">0</cx:pt>
          <cx:pt idx="278">0</cx:pt>
          <cx:pt idx="279">0</cx:pt>
          <cx:pt idx="280">0</cx:pt>
          <cx:pt idx="281">0</cx:pt>
          <cx:pt idx="282">0</cx:pt>
          <cx:pt idx="283">0</cx:pt>
          <cx:pt idx="284">0</cx:pt>
          <cx:pt idx="285">0</cx:pt>
          <cx:pt idx="286">0</cx:pt>
          <cx:pt idx="287">0</cx:pt>
          <cx:pt idx="288">0</cx:pt>
          <cx:pt idx="289">0</cx:pt>
          <cx:pt idx="290">0</cx:pt>
          <cx:pt idx="291">0</cx:pt>
          <cx:pt idx="292">0</cx:pt>
          <cx:pt idx="293">0</cx:pt>
          <cx:pt idx="294">0</cx:pt>
          <cx:pt idx="295">0</cx:pt>
          <cx:pt idx="296">0</cx:pt>
          <cx:pt idx="297">0</cx:pt>
          <cx:pt idx="298">0</cx:pt>
          <cx:pt idx="299">0</cx:pt>
          <cx:pt idx="300">0</cx:pt>
          <cx:pt idx="301">0</cx:pt>
          <cx:pt idx="302">0</cx:pt>
          <cx:pt idx="303">0</cx:pt>
          <cx:pt idx="304">0</cx:pt>
          <cx:pt idx="305">0</cx:pt>
          <cx:pt idx="306">0</cx:pt>
          <cx:pt idx="307">0</cx:pt>
          <cx:pt idx="308">0</cx:pt>
          <cx:pt idx="309">0</cx:pt>
          <cx:pt idx="310">0</cx:pt>
          <cx:pt idx="311">0</cx:pt>
          <cx:pt idx="312">0</cx:pt>
          <cx:pt idx="313">0</cx:pt>
          <cx:pt idx="314">0</cx:pt>
          <cx:pt idx="315">0</cx:pt>
          <cx:pt idx="316">0</cx:pt>
          <cx:pt idx="317">0</cx:pt>
          <cx:pt idx="318">0</cx:pt>
          <cx:pt idx="319">0</cx:pt>
          <cx:pt idx="320">0</cx:pt>
          <cx:pt idx="321">0</cx:pt>
          <cx:pt idx="322">0</cx:pt>
          <cx:pt idx="323">0</cx:pt>
          <cx:pt idx="324">0</cx:pt>
          <cx:pt idx="325">0</cx:pt>
          <cx:pt idx="326">0</cx:pt>
          <cx:pt idx="327">0</cx:pt>
          <cx:pt idx="328">0</cx:pt>
          <cx:pt idx="329">0</cx:pt>
          <cx:pt idx="330">0</cx:pt>
          <cx:pt idx="331">0</cx:pt>
          <cx:pt idx="332">0</cx:pt>
          <cx:pt idx="333">0</cx:pt>
          <cx:pt idx="334">0</cx:pt>
          <cx:pt idx="335">0</cx:pt>
          <cx:pt idx="336">0</cx:pt>
          <cx:pt idx="337">0</cx:pt>
          <cx:pt idx="338">0</cx:pt>
          <cx:pt idx="339">0</cx:pt>
          <cx:pt idx="340">0</cx:pt>
          <cx:pt idx="341">0</cx:pt>
          <cx:pt idx="342">0</cx:pt>
          <cx:pt idx="343">0</cx:pt>
          <cx:pt idx="344">0</cx:pt>
          <cx:pt idx="345">0</cx:pt>
          <cx:pt idx="346">0</cx:pt>
          <cx:pt idx="347">0</cx:pt>
          <cx:pt idx="348">0</cx:pt>
          <cx:pt idx="349">0</cx:pt>
          <cx:pt idx="350">0</cx:pt>
          <cx:pt idx="351">0</cx:pt>
          <cx:pt idx="352">0</cx:pt>
          <cx:pt idx="353">0</cx:pt>
          <cx:pt idx="354">0</cx:pt>
          <cx:pt idx="355">0</cx:pt>
          <cx:pt idx="356">0</cx:pt>
          <cx:pt idx="357">0</cx:pt>
          <cx:pt idx="358">0</cx:pt>
          <cx:pt idx="359">0</cx:pt>
          <cx:pt idx="360">0</cx:pt>
          <cx:pt idx="361">0</cx:pt>
          <cx:pt idx="362">0</cx:pt>
          <cx:pt idx="363">0</cx:pt>
          <cx:pt idx="364">0</cx:pt>
          <cx:pt idx="365">0</cx:pt>
          <cx:pt idx="366">0</cx:pt>
          <cx:pt idx="367">0</cx:pt>
          <cx:pt idx="368">0</cx:pt>
          <cx:pt idx="369">0</cx:pt>
          <cx:pt idx="370">0</cx:pt>
          <cx:pt idx="371">0</cx:pt>
          <cx:pt idx="372">0</cx:pt>
          <cx:pt idx="373">0</cx:pt>
          <cx:pt idx="374">0</cx:pt>
          <cx:pt idx="375">0</cx:pt>
          <cx:pt idx="376">0</cx:pt>
          <cx:pt idx="377">0</cx:pt>
          <cx:pt idx="378">0</cx:pt>
          <cx:pt idx="379">0</cx:pt>
          <cx:pt idx="380">0</cx:pt>
          <cx:pt idx="381">0</cx:pt>
          <cx:pt idx="382">0</cx:pt>
          <cx:pt idx="383">0</cx:pt>
          <cx:pt idx="384">0</cx:pt>
          <cx:pt idx="385">0</cx:pt>
          <cx:pt idx="386">0</cx:pt>
          <cx:pt idx="387">0</cx:pt>
          <cx:pt idx="388">0</cx:pt>
          <cx:pt idx="389">0</cx:pt>
          <cx:pt idx="390">0</cx:pt>
          <cx:pt idx="391">0</cx:pt>
          <cx:pt idx="392">0</cx:pt>
          <cx:pt idx="393">0</cx:pt>
          <cx:pt idx="394">0</cx:pt>
          <cx:pt idx="395">0</cx:pt>
          <cx:pt idx="396">0</cx:pt>
          <cx:pt idx="397">0</cx:pt>
          <cx:pt idx="398">0</cx:pt>
          <cx:pt idx="399">0</cx:pt>
          <cx:pt idx="400">0</cx:pt>
          <cx:pt idx="401">0</cx:pt>
          <cx:pt idx="402">0</cx:pt>
          <cx:pt idx="403">0</cx:pt>
          <cx:pt idx="404">0</cx:pt>
          <cx:pt idx="405">0</cx:pt>
          <cx:pt idx="406">0</cx:pt>
          <cx:pt idx="407">0</cx:pt>
          <cx:pt idx="408">0</cx:pt>
          <cx:pt idx="409">0</cx:pt>
          <cx:pt idx="410">0</cx:pt>
          <cx:pt idx="411">0</cx:pt>
          <cx:pt idx="412">0</cx:pt>
          <cx:pt idx="413">0</cx:pt>
          <cx:pt idx="414">0</cx:pt>
          <cx:pt idx="415">0</cx:pt>
          <cx:pt idx="416">0</cx:pt>
          <cx:pt idx="417">0</cx:pt>
          <cx:pt idx="418">0</cx:pt>
          <cx:pt idx="419">0</cx:pt>
          <cx:pt idx="420">0</cx:pt>
          <cx:pt idx="421">0</cx:pt>
          <cx:pt idx="422">0</cx:pt>
          <cx:pt idx="423">0</cx:pt>
          <cx:pt idx="424">0</cx:pt>
          <cx:pt idx="425">0</cx:pt>
          <cx:pt idx="426">0</cx:pt>
          <cx:pt idx="427">0</cx:pt>
          <cx:pt idx="428">0</cx:pt>
          <cx:pt idx="429">0</cx:pt>
          <cx:pt idx="430">0</cx:pt>
          <cx:pt idx="431">0</cx:pt>
          <cx:pt idx="432">0</cx:pt>
          <cx:pt idx="433">0</cx:pt>
          <cx:pt idx="434">0</cx:pt>
          <cx:pt idx="435">0</cx:pt>
          <cx:pt idx="436">0</cx:pt>
          <cx:pt idx="437">0</cx:pt>
          <cx:pt idx="438">0</cx:pt>
          <cx:pt idx="439">0</cx:pt>
          <cx:pt idx="440">0</cx:pt>
          <cx:pt idx="441">0</cx:pt>
          <cx:pt idx="442">0</cx:pt>
          <cx:pt idx="443">0</cx:pt>
          <cx:pt idx="444">0</cx:pt>
          <cx:pt idx="445">0</cx:pt>
          <cx:pt idx="446">0</cx:pt>
          <cx:pt idx="447">0</cx:pt>
          <cx:pt idx="448">0</cx:pt>
          <cx:pt idx="449">0</cx:pt>
          <cx:pt idx="450">0</cx:pt>
          <cx:pt idx="451">0</cx:pt>
          <cx:pt idx="452">0</cx:pt>
          <cx:pt idx="453">0</cx:pt>
          <cx:pt idx="454">0</cx:pt>
          <cx:pt idx="455">0</cx:pt>
          <cx:pt idx="456">0</cx:pt>
          <cx:pt idx="457">0</cx:pt>
          <cx:pt idx="458">0</cx:pt>
          <cx:pt idx="459">0</cx:pt>
          <cx:pt idx="460">0</cx:pt>
          <cx:pt idx="461">0</cx:pt>
          <cx:pt idx="462">0</cx:pt>
          <cx:pt idx="463">0</cx:pt>
          <cx:pt idx="464">0</cx:pt>
          <cx:pt idx="465">0</cx:pt>
          <cx:pt idx="466">0</cx:pt>
          <cx:pt idx="467">0</cx:pt>
          <cx:pt idx="468">0</cx:pt>
          <cx:pt idx="469">0</cx:pt>
          <cx:pt idx="470">0</cx:pt>
          <cx:pt idx="471">0</cx:pt>
          <cx:pt idx="472">0</cx:pt>
          <cx:pt idx="473">0</cx:pt>
          <cx:pt idx="474">0</cx:pt>
          <cx:pt idx="475">0</cx:pt>
          <cx:pt idx="476">0</cx:pt>
          <cx:pt idx="477">0</cx:pt>
          <cx:pt idx="478">0</cx:pt>
          <cx:pt idx="479">0</cx:pt>
          <cx:pt idx="480">0</cx:pt>
          <cx:pt idx="481">0</cx:pt>
          <cx:pt idx="482">0</cx:pt>
          <cx:pt idx="483">0</cx:pt>
          <cx:pt idx="484">0</cx:pt>
          <cx:pt idx="485">0</cx:pt>
          <cx:pt idx="486">0</cx:pt>
          <cx:pt idx="487">0</cx:pt>
          <cx:pt idx="488">0</cx:pt>
          <cx:pt idx="489">0</cx:pt>
          <cx:pt idx="490">0</cx:pt>
          <cx:pt idx="491">0</cx:pt>
          <cx:pt idx="492">0</cx:pt>
          <cx:pt idx="493">0</cx:pt>
          <cx:pt idx="494">0</cx:pt>
          <cx:pt idx="495">0</cx:pt>
          <cx:pt idx="496">0</cx:pt>
          <cx:pt idx="497">0</cx:pt>
          <cx:pt idx="498">0</cx:pt>
          <cx:pt idx="499">0</cx:pt>
          <cx:pt idx="500">0</cx:pt>
          <cx:pt idx="501">0</cx:pt>
          <cx:pt idx="502">0</cx:pt>
          <cx:pt idx="503">0</cx:pt>
          <cx:pt idx="504">0</cx:pt>
          <cx:pt idx="505">0</cx:pt>
          <cx:pt idx="506">0</cx:pt>
          <cx:pt idx="507">0</cx:pt>
          <cx:pt idx="508">0</cx:pt>
          <cx:pt idx="509">0</cx:pt>
          <cx:pt idx="510">0</cx:pt>
          <cx:pt idx="511">0</cx:pt>
          <cx:pt idx="512">0</cx:pt>
          <cx:pt idx="513">0</cx:pt>
          <cx:pt idx="514">0</cx:pt>
          <cx:pt idx="515">0</cx:pt>
          <cx:pt idx="516">0</cx:pt>
          <cx:pt idx="517">0</cx:pt>
          <cx:pt idx="518">0</cx:pt>
          <cx:pt idx="519">0</cx:pt>
          <cx:pt idx="520">0</cx:pt>
          <cx:pt idx="521">0</cx:pt>
          <cx:pt idx="522">0</cx:pt>
          <cx:pt idx="523">0</cx:pt>
          <cx:pt idx="524">0</cx:pt>
          <cx:pt idx="525">0</cx:pt>
          <cx:pt idx="526">0</cx:pt>
          <cx:pt idx="527">0</cx:pt>
          <cx:pt idx="528">0</cx:pt>
          <cx:pt idx="529">0</cx:pt>
          <cx:pt idx="530">0</cx:pt>
          <cx:pt idx="531">0</cx:pt>
          <cx:pt idx="532">0</cx:pt>
          <cx:pt idx="533">0</cx:pt>
          <cx:pt idx="534">0</cx:pt>
          <cx:pt idx="535">0</cx:pt>
          <cx:pt idx="536">0</cx:pt>
          <cx:pt idx="537">0</cx:pt>
          <cx:pt idx="538">0</cx:pt>
          <cx:pt idx="539">0</cx:pt>
          <cx:pt idx="540">0</cx:pt>
          <cx:pt idx="541">0</cx:pt>
          <cx:pt idx="542">0</cx:pt>
          <cx:pt idx="543">0</cx:pt>
          <cx:pt idx="544">0</cx:pt>
          <cx:pt idx="545">0</cx:pt>
          <cx:pt idx="546">0</cx:pt>
          <cx:pt idx="547">0</cx:pt>
          <cx:pt idx="548">0</cx:pt>
          <cx:pt idx="549">0</cx:pt>
          <cx:pt idx="550">0</cx:pt>
          <cx:pt idx="551">0</cx:pt>
          <cx:pt idx="552">0</cx:pt>
          <cx:pt idx="553">0</cx:pt>
          <cx:pt idx="554">0</cx:pt>
          <cx:pt idx="555">0</cx:pt>
          <cx:pt idx="556">0</cx:pt>
          <cx:pt idx="557">0</cx:pt>
          <cx:pt idx="558">0</cx:pt>
          <cx:pt idx="559">0</cx:pt>
          <cx:pt idx="560">0</cx:pt>
          <cx:pt idx="561">0</cx:pt>
          <cx:pt idx="562">0</cx:pt>
          <cx:pt idx="563">0</cx:pt>
          <cx:pt idx="564">0</cx:pt>
          <cx:pt idx="565">0</cx:pt>
          <cx:pt idx="566">0</cx:pt>
          <cx:pt idx="567">0</cx:pt>
          <cx:pt idx="568">0</cx:pt>
          <cx:pt idx="569">0</cx:pt>
          <cx:pt idx="570">0</cx:pt>
          <cx:pt idx="571">0</cx:pt>
          <cx:pt idx="572">0</cx:pt>
          <cx:pt idx="573">0</cx:pt>
          <cx:pt idx="574">0</cx:pt>
          <cx:pt idx="575">0</cx:pt>
          <cx:pt idx="576">0</cx:pt>
          <cx:pt idx="577">0</cx:pt>
          <cx:pt idx="578">0</cx:pt>
          <cx:pt idx="579">0</cx:pt>
          <cx:pt idx="580">0</cx:pt>
          <cx:pt idx="581">0</cx:pt>
          <cx:pt idx="582">0</cx:pt>
          <cx:pt idx="583">0</cx:pt>
          <cx:pt idx="584">0</cx:pt>
          <cx:pt idx="585">0</cx:pt>
        </cx:lvl>
      </cx:numDim>
    </cx:data>
  </cx:chartData>
  <cx:chart>
    <cx:title pos="t" align="ctr" overlay="0">
      <cx:tx>
        <cx:rich>
          <a:bodyPr spcFirstLastPara="1" vertOverflow="ellipsis" horzOverflow="overflow" wrap="square" lIns="0" tIns="0" rIns="0" bIns="0" anchor="ctr" anchorCtr="1"/>
          <a:lstStyle/>
          <a:p>
            <a:pPr algn="ctr" rtl="0">
              <a:defRPr/>
            </a:pPr>
            <a:r>
              <a:rPr lang="en-US" sz="1400" b="0" i="0" u="none" strike="noStrike" baseline="0" dirty="0">
                <a:solidFill>
                  <a:prstClr val="white">
                    <a:lumMod val="95000"/>
                  </a:prstClr>
                </a:solidFill>
                <a:latin typeface="Calibri" panose="020F0502020204030204"/>
              </a:rPr>
              <a:t>Latitude on Map</a:t>
            </a:r>
          </a:p>
        </cx:rich>
      </cx:tx>
    </cx:title>
    <cx:plotArea>
      <cx:plotAreaRegion>
        <cx:series layoutId="regionMap" uniqueId="{AF4B4A0F-5796-4142-A043-DB9E2B7BF313}" formatIdx="0">
          <cx:dataId val="0"/>
          <cx:layoutPr>
            <cx:geography cultureLanguage="en-US" cultureRegion="IN" attribution="Powered by Bing">
              <cx:geoCache provider="{E9337A44-BEBE-4D9F-B70C-5C5E7DAFC167}">
                <cx:binary>5Htpc9y4suVf6ejPQzdAENuNe2/EAGSt2mVZsr4wtJkruIDg+usny3Z3S2Vf672YFzEfRnbIrmKR
CSSAzJPnZP3zafrHU/nyYH+bTFl1/3ia/vV76lzzjz/+6J7SF/PQfTDZk627+ov78FSbP+ovX7Kn
lz+e7cOYVckfPsLBH0/pg3Uv0+///ic8LXmpT+qnB5fV1WX/Yuerl64vXfeLaz+99NtT3VfucHsC
T/rX79vOPryUv//2UrnMzR/n5uVfv7/5yO+//XH8oB+M/lbCuFz/DPcS9EFgP/ApQ/Lrj/j9t7Ku
kj8vBx8ElQEX6PsP+dP02YOB298fztfBPDw/25eu++37v3/f92bof7+ddbX+Nm9dH0a5Pfk6rT/e
+vXf/zx6AyZ69M4r1x975b1Lx57XD9XD88Of0/+/9zzzP1Ae+Bhj/5tv8RvPe5J9YIhLjDD7dv3I
9e+P5+eu//O+I9f/+fax6/X//n/v+psqcy/Pv127B/fS/c+tAJEfKCKUI8qOXC8/ICxIgBH9dij4
n0a/7fr/8nh+vgJHtx8txNHV4/W4uf6fWI//fEz+Chbhg3uIvkaZVyfl11f/PGJHt/4qWH2LY9vn
f/2OMXj5r9h1eMT3+34Waf664eWhcxDF6AcmiBA8EJgJGVA4K+PL1yvBB5/xQAo4RrDUge///ltV
W5fCTeSDL1HgI0p832eUwaWu7g+XfPkhkIj5EkuGGZPS/yuoX9TlnNTVX474/vq3qjcXdVa5DmYC
D2q+fewwTu5TOMA+O/xlWAouKFx/eriCxHH49P9K0qEzPQlmzZ3u8bq4albDZpnDJIjIF/qAbrPH
V675mcXgR4swcl8KHCDCwCtvLTauKGK/IFbPegjRgz0f9smp91KcmO0UVVG1jv3Nr03CkTmaI2EY
BYRIJijh7GiOppYEewOZdC27LmptHVHr3biWn+Fhaba/NobRD9ZoIASWhHFEDv97Oz/rfEf5uAw6
WPM7Ek6bcl9v+3MvjPU7ln5cO8pxIBmXAewfzmBnvV47Z5IpJx4ddHyKV81q2iTbPoxVorMwCXv1
a2s/LhvlVPoSMgLEfj84cmLtkaVLbDlp5wWnDWdbaz792gI+POLtXnxr4rCOr/ZiPAVjMHMwEazJ
qgnFOtnjDY+W3bAbokSzzbgX7/nw4KNf2YSD/tomGmWVpwJsintXqynsVHGZhoNubTiHJsxCHr4z
y8MTf2URUM1ri24kJXI+GzRa9xGjKzeoJQ3z51Tnod2La9xqw65QWMJReHe68h3jh+uvXNzjkvp5
YiY9rPAq23frMcJhq2tdPbooWJlw3GRbrJ1u1jh/Zwf97GRwhgklVCLCA3o08zgdgmKIv67vFAa6
W4vtuOq25a5758D7P9usry0dTdOP89TWrpn0CDEGLOl41NipOPSjcdJMg4vXbYg10Vmv2lSV6zos
L02laqTeOzj4Z1vs1WDYIWC88vmQWz8vBhhMF80RbmrVrMy6ibKLyuUKPK0rnb+zrX+MeBQ8zSTH
gnMq0NH8K0NiPiI7aRn7+zQzqhuiLGaKm2n76+18eNLxbn5l6euav5pcQvniigUmN++yDd4EsKJs
1azfW1H844oyMEMhX3IBO0genPzKjpz8oRxjyFPiVKxRdFjCJGr2/BSt/DCP5MW75/RHH761eBjR
K4ujWZYygYAEy0Z77VuVJKqDM2q0U94lvZ9rRXSRq3nTvrN9fxII35o+irVpJ90EqfNgOrvyo3o9
NFF3N0ToxK6zsLgN1uUpfmchifgxcb21ehR+m4QUbTs7qxNi6yBsbFx8CQbDVQ21p/J514ZZUVkV
m3QOS+vmuxi34wn2zaI90daNJvHQvfT5gmqFRd4toSlkc2XjBUd8HJnczgz1jXKe7C9sWc86JdT/
nAo/uJDpPGzLoHqIR0TP5sJMJFwMy1Ye4GCuKpzgTU1Ztwv6JFYtycdIElSs24RP+7Jx9d5K6hs1
J2O1agIa35QkiD8vKSvq0A2EipAGMSrVQFznR01WmgfkRrsv/Xj8NBSu2XgLRdvOES/shURZJKUb
woqQWCpUxXMoW1ysC17SzZiP6UWdCBNOY5A7hX1mVhVKu22LZvcwpNS7mIrMgxArRLn3RYJ2w1jX
J7wQbF1VfXBXzgRzRQ3KvXAMTJ7qDHuIajdbf1c1yRCoOSunz9RMTbXPFm5rNZT55UzZzFYWTQ6H
3hRP4yPybRZB0TzmOi7iMo8azy4XqE/jeht3ssKbLA/KWefSVpeC4j7MbZwjlRq7LMor0nyA2DjQ
TPVeyZlqWUz0mI4mW4/W65LtMHt5q+Yqxxp14/xYoHKHY3/ZzmWb6oZLm+tlmrsTP4lnqzIzmk8p
Yq5Si+m9j95SDlhlCY5169MqCPsYNadek6UPWYBipApUTBfYNPjWuTLFITa0ICompr3J2QAjKtrg
OTV0KVRccRhVnEllGSFD1Pmmuxxqj5+YhXYrkafpWW4NVswb+W2ZkHmVZ8ytOuTLjw6z1lc0zV6G
pChS5SSfT0ibJ6FrMB41zZtm1VtTRYJ47UeXUHnCvcRelUjezMZIT7F2mIjK8riNYlzmU5iOoqm2
me9zoTqXBr3yva5qdDF0NQ4rFNtNN2fTi2OOf5y8QZynec1uRpdh5eNs/lxXeXHNq6ZTFRuYUang
Q5QX8bxGrUsUYrk2Yly2rPS+DKzJ1NC4UbOimsMBjunez+sp9Eu/C/OpzsIBBcsW9myjGgkrVAhj
Ql645TQg4DTkB7Hyh+B+oc0UAQwvz3MWd1p6poskS3m45GUX+iZrVIHxshHBdIlRij+JDOdh2/iK
LbW3tqjLdzLzlygPAqqoT8uwCpJS9UMVaDdlVs1l73Zjndzb2JvXTerwvi978nGZuFEyrtCWVmRZ
dZ7tdvVCfNXE5bISoz8o3Dfex9q1/lqi3GyaBIltA2tuQ4LiZk/LsVghPuGwIDkst+inMM6tvKzL
PK61xH5xMizxkq1I0dlVmXZWNX1vicbIznAObN93qs1ZVypeJfXnKk7n2zYAxN6mlNyUvmlui7Yn
o3aiiKNhlvYUdclSqtFjXWj6xKwYpKpVXDG3w6SeI479Ng/hEC5rKXJ8IhMn1mSKu9NlpnGq45bH
z6LxYqxmr880pQk685IZdTqBGKCztESRY3O65egQNhFxnra4Hm6Hzk9Wg7cUqzaOyb5LMwk4RVwP
MqupKkk6Bgp5ZSWVCSpRrmVXu/XEHetDZKsx0SVtk326ELFLi7zRo6VDJJLWRM7Zz4WtYX/ZrAmT
oYf0xkcTpqL9UleiODeNh3UfSz+sRN4r3GR01/Oh/dzkojrp3YTn9ZBXNMpl2ioIXLOqkhFbHYuR
VSrjzPiXflFmiufFl5EHNo1kWhlPd1CrNavGjtaejUGfw2GvRX5iUZPfeG6BTdr5g7QvWRqzCELA
BR4gE7hlhijpdZ96Ysp16zyrlgBScyUw0t1CCsVTXqm0GX1tky7R1iu7C0pnfGFTQCi+n9ETmjRd
czek00daxbA+MfKA7ytE/9DkvKpXKJsazVHzQCver1LuLbkmZYfG5ykY6kH7eGl6bZJl2jmO5/vY
MH7aZRDZ1jmZapiLF1u3Q8ibxXaqTZHuhkFwr4Lz3Q7x2mExlNqOIpnCqeCS6pxm8sq0pDIb02FU
zCqY5z6+9afAPOYim2Y9J8JbzsqEumeMEGcauVn4IWtavOgG1+1HGbdkN1JJTJRh5F3JQZrzqlp2
v0Z7P8VEQBoEjBPsQxH/FhOlqO2qnktAYVb1CYTQ+qwsH5PlnRrpp2APqlosGBdCHBfsZU/d6CMw
Y7zbiV+3bv/rafxYaDLmY+7jgACJKb8i9lfQriOo5QiSlS7dCPO4jeUUzvU7k3jPyBF+hMTRwh6C
SWA8qTjIQ5l62mvvfz2VnxA4MBefU9+HFWEIHy1Jk9eiy02x6Hnt7uy2Xx9qOf98DMdtvhPRr639
WLtCYAsII1giSoHTerv+frUU3rD4iwb48eS15DKfy+smKR/mttwF3H/5tbmfov7X9g4+frVQbq6X
xLQOQR2HV8OhkCuvhw2+FAC9caCCkzR6D/f/WNC8neIRCp7NPEM6zSCiROasXw8bG/UnwebdguZn
aPv11I6Ihxg3hWxLmFqw9rWnulMeHUontH9vzX5aTby2dFR2Q2qRQDfAoi2Ai7h2vZ5Cpqf9YBQu
w7ZW6I5oE3rhe1Xoz44xw5QLTigUb+h4t9ikghQIUzTeRZA8UXL96+3x0+dziHe+JBxIt6OtX422
mTwxIt1MnepIqlDRvlNI/6R4ZwyKTuBGJcZE0KNlGvp5KJidEBAmSKOoiIJRy6gLAQStqxv6+T22
4Odz+tve0WKZmEs3LjCnJB91Ia/G8e7XTsM/i+GvZ3TktWJaZhbwrxtP9rprddqoFIppESZd5Fod
P/lhsYojAfXEe978Wfx4ZfuYCjHDPAHJZ5G24RD6OtXtWoRjus1XyZqul4gsUN/2t2mUr9+Z9Y9c
KWMCU8QJkPFMHq/jFLTc8Roq1erE153qT72o0MBahDjKd+npO9YObMRbVuSttaNVzIs2S3pTLXC4
h5NU88dgiFjYhe023teVElzxN7LixbeHf2P2n+pmtlmSflds/3r579M/ZeCvUuPf7x80379fnTcv
1bWzLy/u9KE5/uRBfPnro2DuuxhzkDzevPhBffkP+so3afk/XPyviS8EnPeftRfV2756zv4UwQ6i
xuGG79oLKMigrwSSI4hxnBM4bd+0F1BRQPiAjcApkqAIHASW79qL538g6ECqS0FRwGC3wC7+Lr54
wYeAgVoghY8C+EN9/t9RX4j/FiRQJjgMDAe+gN8+CK5HIRJqkcxDpPk00wBdSlsk4ZgF8fkE6WEG
lmMgnsqLjN/FcpjXgs/1vh0rE0KshXM79MN5MQNINwLlFjBzXD3x0aX3lDRQZfGiJxFtgfmQTUMu
Ey+po6VF/XaYPKvFNCZbU3tG+9VQnOAm5nuRL82iWzJ1t8NYkGieDPAEvRGF9tEipMqTYb4izqab
JWiLK5lb+wS/6DY1A9BkgFD34wCwVpc1kBLT1I3ArQrT3FCW5J6qscxKPdAnBOVvL7N1MwZh2rT5
Ponr5rJYSruRUFGcmrqPHybTVcDDL/aT37eiCoeyIr1KC+SvE7+vWs0tz8Os5cNGLl58XUtpVBa7
FthOW+yg8CiVn8Yu7Ie58pWEkgKpuG7x6dC0qFNB2RTFFuS5aQkhf41wXz3GG79x8gQwNL8Vy5AC
p1AtnhJQ65Wh67PkqVx4HRmT8Fxl/sDIVi4InZAmnW6Zzbp1Ikt7M3BHVB57IuyWHD9QMnefXLmI
DXIZuhRlggE8x2UQ1X3grxGLISokyM/PR9uTSh/onft4XkQUz9UMTiFsFHqq/SpWrOz7B+H6eF9J
iXygEUx3avPMG5VgPdZdLPNF1xgtyjeM9SobgnLXB0t85+Gq2BIhR1VJsE2o56BSyqu9xX18mXDe
RzlOSCg9mqzSdoqBg0LLfSY67ybLPLdZUKKGpd8z2tdfOtGaXe2gPkW1qz41MNvVPMdT2NKORGQm
bN8An7hN/K4/rxwiV1CetOGwJOna47IGwYF17tJ5pAmL0Yv3qEjSECdpMEYDnAsT4qmV11VQp1GQ
Z8l9i3nGNTFkRKpJgwMB6+DgK7ykyzYecxt2eU3WU4yWU4ImQDa25N7liB0tVTOl/acWeD2y8m3X
AZdEoXIH2JA3hZoHkm2KLnM6s7JtVeq1yxqYjqFVhRWNU1UW55UiHSnYinYi/VS01DJlUo/vvWCp
bp3l9rlxPU1XrqhH3fKO3gMlWPMQlQvwTqn1pju2WLQyZRycD7wL+q2s83jjmaJS1JZZq6wJ+E7g
ep5UWwz2NBiSeUVZPbVKiGJeG69Y9o4kyaU/JqmeKus+wVm4qGMK7MtUBfZCYss/4iypPw684XdB
5rozlpoiHPOYhHOW0IiMk3ftt0FzKoCDARkCLXs6ELQKbFN+FkGdPY5A2gJhNi9P/ehnaw6F1G0N
/OmqS8mBaiIx/Jqba5EN4lb6yXyfcuA3fcGby4X5VA0db9d4mso29FwtSw3irLuZpGPh4AoMQcbl
a6/K0RlQs+2OpQH9QmuON97UtA8sa/DWjzsU4Q6xj93Y4oehd8sFhJThNFj4sKqrplc0xsOKGAfy
Z2+BGFhwdS9ZDI9vR68Ad9bNdhZeuqK0mh/HkmeXPUvbEijoqVqzoM8+Z2juLuMkTs8PWniiZiHF
ZcuNtxm8dlrTJO3OapFWUT01+DwFeVcRVM2qFr3Y4SAg9yy2XHdlOgHRkQRzVBFEFeaLt3fpVO1E
kpc3y9CIne1bovqyzVQHAvmJI10HtHA1hdyX/Qb6AKDOyftgz9DQnkxLMZ1PE4M9CkEzhp05Buxu
6Si7NlngbxvapOQqkFOAI2mGodgmDU4g3vRtI3UyNnG7HhI/91ZVSnin3FK45GMNOGhYC7fU5w7j
AkoAYIvjfgUubOypm4Z+UksuSGSGoolSbpsN8VLzDR99Bwv/P4OVA678z2BFPzQvv316sc9QB//d
XXK45xte8Xz/A6PCZ1II30cADADKfAMsnk8/EGiEIxDSofAGAQJw/XfEgvkH6BQBDCECBLdCy9xf
gAVDkxyCHhJJALRweCL9b+GVt7gW8LOPiaTQlgQcAMgux8QJ8KkpcL/+I5zvEASDDlQ4FNE9ikyU
X1dhrd0G+h62nQb1JArUEMW1SjdW5/f+VXLdb/1NpbtN+q7gC00cbxD315FJBOSXj4UAHwVHXReI
p0ywqXuaU7EKUmgsae0dHYMrUye3uJw2VYJ3cNplDcdrbCNn7CkC5h1wyhaLKZqs2NZFEc34C8qe
CwGkamaitDC6MI9Jcz2my3VjEihZmm6AvFrc1l68KnJcg4YzfuaA1BTkKT1DCq39DPSwmyppQn8B
ejINlGvYXlblMwDEz2S2NzXdpx2AngG0tVTR7Czzs9Wc3409WUFwCzMTn07NXWtwC6maXjN7XjKi
alB7MqJMfc3qj1x+DPx2s/hSu2bt1XdivhEdCCd1oPulgUz2XJFS2UlAcFrOvApfu8YrV7YzD6DW
nU0HNjhx68IWYeWZLaqzVd2gsM9rjYdc2bwBybNVMYRL5Gd7SzzNhizEVJzVtgf1J9XelKjE42Fe
zdE0m3XS31PRrzn70rIKIkd7SlK0SbtGT/PeD859KCpZOZzLBHjazNeorTUFeXqwICTNPJzdBLms
0XUXn+CpOnFzdjWKl6S6TuNe91MVTTV+zkzyMWsuPfpAWho2BIP2dlsAiJzwlfVFVAoP9CHAulj7
2VVJgw2vckAJGPIFP2FQls1OQob21o3Bp1nvuCohZNv5S2M3Q2vUkt03wxdTSo27s4HlKwKkezJu
bPaZ80Mqb9ajK3UPIhLFNJwNJJTK6TRI1z56QXGh0nwzy2pN+PDiyuJkipfQMykoR061/AbSsbKo
UEnwxY2fm+RzJm8wzU45jlWD5VlciwTAZQtYC3j0Yt5Xjh1wuCpKoUDcP3VZetnKZTMHJ4wAnIPS
98yXU+QB6symO2x2rVmUadsVsstdEfSh9aC7JR9SxRLzKKsUiOjguZhtVCdgY8byXnr4XGT1Lpum
3WDGnQdSHZHlfhgvJb1D8t4WWapTt2gxeietzG6SFqtq/FhWzyVw/zOyO1Ha24X3IYhgW4u7/QRg
WPnMaeMA0Qh8MQLOBRY+yS6m5iyg56bt1h1jasxAk62Sy7H3onoENYi3YcE3QGyqWiYRKh5YIrSo
9w2rNWjjaqzdKc3oZqB87ZV4X+RCtxRdpZOJAosOo4mWOlE8Zp8Nf56yISQ50yMseIfdXTVZ3cZW
c4gJ08i+CBN8lMnT2I0PgQCwIoyebAaqma/GuNh2Hoskmjd4EKsF03NUMh1nwU091pFneITIuHLB
yeC5EPS7Td2SEyHoSjRfEOy8sfGewbazEJVWY2+uZJ9uRMFAggnOE9lflYncTvKLmQx0ds8Mzjv0
OMj43M1IkSBROM3Vknws8CcTTyd83PVjqlFqVD9fzMG09uvlwhdWl2m/GlGwahAHjW2C5aSwgxOV
JsC2YBL2SwzyyKw90FdHEFbH+RNps9B2/bYBEI6aVJcCqzEItMfvoN1iAyr9heeFWE63dE6u3NzO
oP8PXMUzPJbBnmqverKFMjqsQW8sTRyleXrKkLcqK9dogweQt8ddZfA7UsRbnvbHgH8gfF5RwzF0
HQTD5J7yLV2RTbEeV8HK37zHG0EqfkXkHKwcMivkVkYCUE+OBQ9jAR11GX4KqouqGXSXHrYMNBGA
zpN26hUW+A6KXvdivuUCvtkSFChGaNgByeorV/BqRhPJILnny2M998oN0Iq20BDExHesHKinv6mp
71agD1UCB+aDSH6Y8SsraZ/3FVCqD6V4LMvzeCEbKWPA6HQ1F6d0dKtfTwoIkR/swVyANBHUhy7M
Y+ItN9BV4ln6SH0bEUCXcQp1C50qNUFxfhZDFCn2IGaPrTzthL+Vva/ycllPTX3aeixkJVa2qELo
QVCTqU/jwCjbY+hbeOIEWhaKq95eLUH9zrAJPgCGIz9hGviEBCCqMBj6Wz+VUCVY7qMHM1ebIk9B
XGy9TE/T+NyDks7mfE1ksukTt7PIn+EkVlCZX3bo3q9qPZRGz+kSzQ1o9fOnQx3pzGNDnBbtY1ze
pcNe4M8SesE6VK9zESvc3lf1ZdA9ljHkc3rO2qcStaEbp1VSfyrm7TDAuaX9upuuLHQimfZsjvcs
CHYNaVsNXxz5mNf2puqCyOTzPjO+WvpyNWC2wr2/ohXVJVQBzTIr0nurICt0l3C1zCIquNDZfIM7
yO89COg0V3XbhLnJdlCShH3xVI3F2kNR29DVaM0ui9MNnaHGST8vda1YfZOjdEuTC9ylq4aPa+ix
WMdAF7WNWXO+TRe+RTRbLZ3QMFgok4EJzaZMp63YJtBujKcIEE+UmFInIMMv5BGoE9UO1dPUXfjT
JanGcOjSLebPSTdtZeapwOI1sA6qXG5pIU4teurrahXHiYq9C2iVBVqkUi0+yXsRVUMplcjaTTNS
lbv1nRPPbpH7GWiC6WIuaDTX8Yr5o0LQC5jHcPxi+KINCKxlFQYgE4KcHfa2DWnqr3lBVQeNM2Wl
U49GZX9bZ5lmpN1mHawyStdtCXCnLqCDQobBSFsI3edtctWgB7w88QamncjQ64bt0FjIbsOKT+is
T5O7vm4HgIvTygEF1KZfsoWFfmNX0yS2CBZpMeveUGgUYroImG685AoaeTblPO/r2ftcemQVsGzb
Z9mmLKsoFS+gPK+hw9n1+T43cjVWvcqBsGjaiAAjhpwMs4yGdgqgBRUa3PrzjFwMua94GUcT4CTU
yNXQBDrjYtU1RlPvJRe3tvJUsnzJJV23NSgjzfLIQL3OZKFFmuwM2vew1cr+WWaJbhYXmpKui/gx
gW0A6YWYzVQ5SEreeoaV970mTMss7Bz07eDCSogLYwh74dr447JxCxxzM1bayQboCxktpgO4wKKE
Z7pgwHrEXdRn/KIU0/mIprtkyHZt3upuhtyM+n1f7TqOVFKmSkAPKG36bW3lbmKTToYv7YCvqwmd
uGWsVFC1ACW7je0Q4KoX4x1K69tEtGcdlQrYQDh6VKEFhwzaPcYkv/fQNChUmhVxwS3j5RCZvtmM
nq+BVgxHu/gr1rCLVEw5gNrgxps7DXvisR+6a3/uVwRd+Jnd9L3cAyZXSezrYE6V9WgY0Oyurduw
Q/PWq8coz+P7JW5K1Sa01Sxjo5pQ/LEquqe8AS7q13H7SFf+micIfHVMwnevoEkfoaP45zz4roGM
u8dD0yoJ8xV75tGkF02iZt1471n7SbQFa/RrkoVcy45EKURFFQuve+xTbbcVfAVBPky6/z+MnNeS
5LiSRL8IZiAJCrxSpxal64VWWYIkQK1A8uvX8+4125metul97RmrKmaCiAj347Gv/SbKon9/sr87
bP99MDwXxmUkApxfJ0UJCmzUrP5WFr1rm4mvJP/T0/ymxhqMOhTBD46Axa8RAGPu2qoX/U151Ft9
QKOnDJXcTfId82lI/SzIK7fHSVj8+fzvT6f/cxAGnOFYzGAgPE1+j5v8tb4bPbiNiac/K8u82til
uJyKSceREoDMKd9RjF3dbFwHp/EnhfuuznvLXwnzLf17KooXqWbXnurBX6R1hsf/4GQYLir2SHrq
kom7k2aguLXnZWn/0NNB0Phn1WWmhmAZqE5wDb+Cy0Zld4m1tDc+KbfvVtfIzQPs0J+y4bDupvkj
BXCHOyw5c5Z9iCZ/ssSwh4MbZHMfSdFvFLCSg1yG50qfkkBq7JyW7HNc4sE+z04GOI4Prqy7CHrq
kzHpETIcgLB6r+T8pBf9xhqgfq2VXxDpWfxzaN9H81Vl00Z2FoZNCHFWBxl0Sb0hA68PJdkgj4OV
ex2TrljnSFVfbQ6yWwDRU6BYibEday2yei1K2mvao8FJx22J59BzVF/N2gxq8Xje7aA4B520fS4+
cu2S1sXOGNJTwQ2XsO9xfFOjFTMNY5mxbiAAX9cKl9qqjaEjh9uctJvUSjem1e5K3JGTMFEOShTC
LV+yF24u+9ooNgDdPpta7cjg2F5Z4saz82G3sNQjmbWry9xjHMMntBC7eSGChaq2wN8m7TfBRGLh
UoV8vnGGckOmMhoSx7ccEkxmE6wNPzI9DXTaorSk3mh+rpAOLdXHqVG5xMRrgMGIQhHItfF9SsJK
7XMHPVAKU4jiiEIFKOt5K5VAL/DWscKjNnhADL/63G4yPcldIxkuSWaGQtxHdcwhZnXQ9KR1C+Ij
Ovo4cX7uxIxD+lis3BO92nOAo0X7NSvu5dCMFzlEU23ul9x276XUxsVPk/1qxU5Re47+IsvlYbaJ
q7OHITXiabnP3kOk6ywk1Yvq4UuM9ylIxms6u312G3ISsaV/TOVT2mEkrj7H+ZWm405b6qju5BQw
Np3KgdqhWmwUPXVte0v3+Sxyr9WE7a3AvNDybqrhp2q7k1qWA64Qb2FdmDSl65CvVNYunAqPaHRD
UsNzJISIWpEfYjxlSXUtBAo+bfZqAlGrDw+jMi65wTyMm/eydqfEzgIdEgOok6TwT5JsN1nqmhj9
pmqWyJzg+CRg3dDcspG7zbBv5SnRv0h1S9qdvaY+lQAVyy8l90psbQ0N2nJSzrafP7Mk8dLC8Oql
9XimwX+T4GyNZ9PAMaRT1Pd95up6ChsNxQ0yyXFYooonLsDkkKMbYfZtEOumzbhfDDPcQyAJqJi5
+hiS70wf/YxQ1+Td0VpKDNEYdYXoTW8U5ezmCuS5wr+vor5kFbnO+OIsNjBXTFwPimR6sCr0NEAn
n0dT7kHihuP8NsiDRba5+QlAzLOyoz5gvCtGX6YktjpU91bhFZrPRLO9hB+y5cJWTC7pSy2euCw8
LbcjC75GyZ6tJHHH6aWx7e2Iqb4k+WFN+CkrLKgt0yUFBMzJcwvOs86dPUv5XmQQuegszqwgQbZ+
LGb5qFkT4Om0y6DwgJou87fCkdBYW/qiLGPway03Lu3EiN9Y7QDrSW5sTbyozrrA/fMN9KTW2rxB
5dhULYanlu1LlFPlTN+OFG+5pBVefqL7ra51AWtyCzAlaiAvqD+gk+Z6Dmp3jdvE9nRzcMGIXP5Q
m353uzsoipg8bfOf0T+4bC1phhZ1EWD92TwtwZ0AGSMRJj6FNeK3kyvfJNJr+Ut3+NMs/5vCD+Uc
mUkNcUsOZOjvlXFUVFvmtL1RI/Uq0GPLNP5havwFtfpPb4GfrCEkh9FQd+6x0b8WX1GjkyL2eMt/
cOCaTRk4ygX3ng8+MzwR09jx1BbG159Iq//oEL9Mq5AMHPx4C9Eqk/4CynG48bo9zzcJYf7O1Ywq
hlvrC/z6WB986eWwrcDLBs6OxravPPvVuSpIOBcnMDzzSUiXQ8f8QyP0G0UDCX7TAo4ACwvN3d8/
DhzHsaoWdbOnHS12pIhYsvn3I/W7NvXul9y9CPvecv3SpqZ3AB+W/41FzeM9V1W/rl7n4sP3kuuf
PuV/HiAG5JVr6BkteCq/Shl9tjIKm+y2kgGVY6fRP7Kc/He/Ahwn19G7QQn6VW/SnaoqGbM+RmNb
ydVlwnoS5GYV33OP9EWmPDARfm3OXkkLNGyjy8niWsahTx+q6g7yQzxQrQ+33yW46Zu2wDBiHAwD
6Jr5RfV0Lzr6UI67VNl+YrPzPNkXk8nIslH7rNVtGOIMIzSJxIkxW4t8T4bkOGAGtGz0yvrbpLcH
K5FPZbHTqu2a4k+oO1eraTya/d5EjLjIJIILxbdskgMlxqZt+os287Ago1tPRkD7Zxu1wOCz2zT7
eYo0/C1Fgiv2K7LMvQ7xej04JZRW9kMLtG89xPLyjNEpoAn4CsfEML8GpfoBzOFpehfbmJunHGe/
PizmVgD1T/VTD2B/NFBll30DKd2BYJ+aS1A3X4l4dervdVh9RUq3EJYr+pfFlp5ZUY83awhVCGJH
FjEp/WRBxAsOAXGIB0lVWahcqvic02lvMnKZVxZa3QhfaATWVXp9ty/tj0LedInhmpTBYrTbwYE2
WSAlxYuwFj/9oEJeKDczssg2nuzsalSXVH9IeRWv9oXAEIGQ5jY0h3EkfGd4lxPmQrvyKlL4bJYe
ZjN3Vfs2z9wekgfuzqI5p+ZZ9pU7wJgDau/rMnGNetPb5HlJGv9O3uhtuTHgcshXO0X7ivNRaW7j
HJEcQD+TepRXHn78se6bkEHwGXq1WerZVbQKB6V5BAd/0b6TtMNf4fisO8lq22mP3ZoE5tREybCf
UMJTs4tJMh006Mkm9DshESdpO6+cEaotn9ckDbRB88w5h12y4cNuah56XQZazgKABwenWPzceqHa
iE8MeebpvctOEn9LCtijJRtK35cK6WD60A8Lokdp0Anpc0Z3eaUH4zqCA8H5wBuyIPA1aJ1rktnN
tLuyaACs6CLDIrHOhsjE3UjLz9VWoZjhxbxXTbahfCOY4TbtZ+04nkjDoRiCaRjuBAAQUxqMcxuZ
aNUrZ/TkqnulPDuCQllCsgHGlkgPqXpzLOEWtu224+cw9a5WvnTdjbUM/wApjlseOjG8JS8E340x
bCZzdbtMxtpM3Ly49bUNE05zh2yP8ASEhMRrdNRkBwQTATVkyzBflW8tYIfLR9IOnlYRyDPw/xFP
IAwnB95fm66IKmxzOH1kYpvR+UgsDuvkATk8t2AY/jIOnJW8DVkWUBtMf3/3xTQ3sZ5B+sc6rhS7
RBa7iTO+uKveuwmHJWrsbON9tb9Gkmw1iFk6ck/cHpHSqyKbiNydx3nfrg2+A/7dEnEpmHm+v2ea
2YSIim0yws/MivEZNmu2FUDD0MAF03RhC8IVZe4rDcpRiwyL6j0kg3y7ftX6W0dUlJWbtBt8LQcP
NXzoHBHApt87zUHHXDGqPBI4qDVOX45R5O5NkmVBdKQNS6WCROpBlUJIzTeKPCr9CPREKaBzjuUi
iYQwA2pH+7rKGIBW3K2AxOoiNo3ShSfu9dPbUtYuEhBxK2C0Nj0Okb4v0wYNZPrITAXFk3tw4t26
h10JJ3Ew9giluD0Zoo6PaIYfe+tFGGhdHYjXVPiVOtPqJ+e7kZEAJ97tUvi1+CmIDaHHu1hLj1CX
48vqpJPKy4vaVdMUZ+PHRKCQ5OuxpGiaau45gvl2hp0UmTvnypWlGcwO4Pzebxgi5hgbAQS5g6Xj
1Ev4lbFmL2glS7cSppeNmj9SpNeK0gd/sNFp467WT02VT+ozmJtcP8zVsaoqMFVDPGaLO+RobEiG
ialxTeOjqd/kQkP46M4E+y2Zth1sWAbrMdMNlxtPCH55M+tc1WKMMAHvt63fYWrBZFngNUR0zC9s
2AJ8CFpVbGZygx/mrVXiOebiSgcHFXOM0pXHciRlTpWG0FaL1xl9b1b4Mntg0/0eDrLkBjjGdSBN
OzhGHNk6TDoh10wPglkos5dW2G6D95NMAkM8bNW77U0OA14j2X/Uie1n6Tu6jrjMBjdtHzP50Zt6
ADb7aoj3vk1cBzPy1BrIM41RQx8qo4H0mYOeO9UJ2qy6uF/XkehUaLAd43iRUasJxMNxeZntx4KG
FvmC+x2wDKMEDBhRI/SE2F4CebKxIfJiHoYeVqS9a4oXDf1/M+K/Qk2WybXqz1ljeVa6bgx1zHAm
EZCCs/KlA4If+KXtRWCnZizvKqW1R4rP00nuavBQaqBTNt+ZHaKs4xuAU8/UKt/IT1QkAV9VXBcP
XfKJjCVEIBjmRe13cKWT5GzoYALmE0lu2vjT4xJNrQ6jpYWXHY55L/x+wVPj6aXN0GuOEVCzHkii
6bbDlS2PUzZF9ni0GnzXeOGtqvKtSfmSOHB7h0BzJChMZyPa6sjXb1bjOuFOkDtnDQ4v5AWEwcIW
FSQT1nZhjWslVUSM55khxmfgn+suKJ2Ts76uq0JiqsBR2ZtQ6TUIXwsGqaaFQ2w9CLpuEwlfNFF+
XvG9dG4SM7+NhKvzsRTHLj3a86shIHZnk2v14AIgkSfagPf6CJvITQXu4vp17NmuBaennM8OsYNR
ceh7KyRZXJkgvJIK+TMzx/i1+kAf3bUaECiGLWFCIDC/5pVHQ+GEWld5th0yHs0KqTtcLvAEOhvC
BcNtz6zAQUenTbM7d7NrDnGOLidtd41xgnMx93VcJ+8NGwOV8KhBk0Bo6Qok2BC1dPURL2gbWzgT
BuZvogGNU8hpbgwbn0b2xkS3xQYRb206WAuDqy/IpNobsyUub354uUmauBvFU9k/AovpCe6VFKl7
46HCTQ764C6qTBq2j5ATA7NisK2ig9cqGdfD1oCbpBYGBapAGSk9qybbtG5dThGC0lOvFnPUN/m2
1O+SnNqveQ2iyPSnLt3YZMcbc9sUtw5CSzYNUTY8m0BFDKf1LbzaOTnVGF4a5wVAbqTM2hurNc4J
sCR1qOBqFHAoSH1S9pupnIiPn4tp4MWAH5NcSjRig2Q4rhsCmU6SU2dc9Sz1kgUgKNgEeOrajc+j
51SoJk3pF6vu9/a3gJ899aungFJMXe4nbe2LnEXK6d+Rs8Z70AKCQaImpfAG9k6B9OSoxZ3i17zt
4C6I6SrX7pQYBlpvHhHLhHdSRgR+TUW+TB2Z+3F4W5Xjz8uBAFa2zX6bltfKeaX5DizvViSlx4YX
uh6XBpQwlV6LqrLOjQ8L05frp9Z9GVPi1TpqL2xBK7vaBbSY1HCX8p3j9oO04itzdkkDLqGTHoZh
HGG0C3hPZ3oYUepT/aUyKl8WlVuu4jAP8H7mAcaGg58r4JGhb+fWYdGkX9QPqm0QbUTWe7EOtXUj
UA8GHfjUivoGrxZOzVZVi2cYx9LIfAvqUDGgLjoFPmjQEGWNBlKASKhivjR+X3RXUaHy6a1vl2XM
CFoDZ8a7+FODLDbzT2nuy+6S558Ozz2Bk1PCN0Fqdt/D2iT6MwSgUiQR0buw1SCzZtUlpy2YFeFl
ufR7DCx2CnwzRRXCRSGN2iXCijnsWRPgjOFqeh901eTbYKgWBg+seM/WK4FOWaoXs/jsebfvjAtV
YJ+PFAUN0E1kKOzfyQzQ4sJj0C1757POIGKBBDZa652auCq73s869KP03RLVhmXoGkYasFnFDKN5
J+tLS89ziTPyleKZtNoMJAB0bicenfQjWd5NBZGEA8HCCoSsXffaOLrK/ETQn+hxMUC/maYNG69i
+VE88QoEaZ3itSJQzPFgzprux+Jbp9deIfNeGa7UP2DHBxVUNApYfh2smEJsLaabmj8F+yJoE4kd
OH0eZMshE0moi+20TPEof7RWQG8SrjAWiAt4wTA7Zi3Ioeuq4fu1Fg/J8k3GOzezX+0J2I91cYy9
qT/w9HHWUBHReqYAYidYiLkCMFij6Itjq9ozrcszx/NVI3XzxfKhQWJocMd6hqGqoKLBdO6GoC+/
tdT22LjGanxOKrSC8+xLs/MThIF5caWVFXRr6dl9F/E62SfaJ7LlYZsTVBEnGEvQwF8KN7dEdaxQ
U0z+IriOkeLdaU690+H9Xv05Z3E7N/G0lu7M7IC0yJ/3ta91RWQU4B3RihpoFBL6YHYnYLZI2QES
sFxqv09zaDdxMlZhOo6eabQuIXO8wu4c6AFrsNxxxa3bYW3B2kKNKWykALDWYJoDzKF7Yt+Bt4+Z
HKGjeGtfeg1u4L4jHtN+7A6za/ukKgzaq4+UGhqS1xGVpBuboEGhKz+MsfJNuIZQ9/IG7IEuAVXZ
Hl8eB/lur+jWFn1f1DauPayIWRD9yCzXwSeslQ8NUlpsPowmdWd0sNSYfIGpvUp5MFYSIy367xSP
1OHU8TwYB2jTxlmVsY05Im8h3qaYu/IfbFp4GthPgxMg72P0anoGeTfwKbVYNVL1ODbTQ+ocBvS7
nXXM13uCP1y7D73EB0JRntazOVxG1MPOhtcyOu6Cd9aBuTMVxwFDRtG/J+MrN15m1EpVXvJJD0p4
q7kofH2M5fRKa/VRciuS+MLyJ+nAZe818AXXoipcBvWkux+Xp1n0KKDY8IIoBSGoIuMcEiADBQjO
UsGwpQ/wRH17wIYQTG0Eb7AJP7csEyzDkqGhZwAkf8xp3XP4ShapA1rBy8wdNzPz7bBwlzPbdfQ3
J1PuAEMfg4A7LBawvcInCouBGPZ2macErYlB0DRbcCy6T2ZuV6zyGa2L0PcaxIGRJV7VveM9GtLv
yvxEstyfuyRKkbZJsL5Cy0Z8k5DRUd64FWsqLhXSRJi1S2w+sPgQNjXOTpZsef1ktGcbc12T4Jvr
vo2h9Snu3NmazkzTTo2V+XP/TpL3HLziOOSoWAqXKOgk9VWyvWFg5rE+eiCvHXo0Ix3BDJr+mKLx
rMj/ZtwQOcNG0t8AUto/XWJ2z2BSKMiUa+xXAY5anVnDDbgNvgrMPRJQfhKWmyqQD3/Siv+j1P5d
UIWRhu2L6MkAPSMS/Hfp0llWy1Jy/jZSHysGNL/wywivuodWxt6JsItrw7M+eQFN17r+u6YJmxM/
/N9++d3j/QujlWSzlhd6/T0P2xaDmGNM0R3eIZO15SbYH/HS5Os+78VG6l8dgBRYYxG46KizZJCP
Y0Aby6+H5JDqFNzrHEG8OqCsBlyIAP3FHSG5YqWM23HmpRX9qEoaYS/BbuTDk6nzp3G2fLHU8awB
DtUGPZCYaGanCK3pvaU4S+bbPBKvpfyAbAKmBEwKHUK+QJ/k/CbZoe6eSZZgNP+S9LXLPnh1zbHr
gHa4D8Q+A/GZq36Tam1M1HxIK2OGWDKj9NDMq+zFM2HoarVyO9ahzOKesFiY6+I29sdyyOO5nbe0
jDEAbYc6C8uyQzEY/KpRX2KEyp6aPpJtobYmCO2CMaGjdXIEBD70wlUqXEYEIiLG0XB6nxtys6Y7
seQXZ3pmVjhmTZQDNyYZ6jwOWY81Xar5JChpLZ9cgqJrdzLOqma/NPRT03q8m5jt18hpgLFk05XK
8jgUMEczkGDRgIReYkXGhJE6Qbdq4xON615Eg43IlsERwIblPuXvHEuNzCr1mxWLXLKIotMF2Rkw
0sYZqlg2b5elCEG4hsPwVPfw980VQyBEKVSg1hivTsHCtHoflhsrnpBA3VcLfGLdg0qO3h1ITtW4
XCzhyj8Eep60azYkwbesO6cxvdDSAqcr0QZCLW1Xv9XSwLKabY2/WJrzZs0hOjnoOLQcQ+gbXpCA
0Vsvrjz/mhiN0EahF3UK1xkLD8WFji8Uyz64YkGRx9BQPaEiY80vfVd/ltBV1oz6c5HDm4SmhlV0
Ffy1NRrhliQKW6dUvrMcx9fTCZNVC+cXmmbfI16FRTALqC+5y03zK7XpHj++SNRucj5FjbNqgH8T
RcgSguDSh8aAHBnA3WjUw0VM+qu+Phkj7Lw0kEWz0ZcU/6vwhLNCwd3NEOs4hSz9rKNKt1zfrFn6
sGJtXEGVN/RQ9LAtrsXWm4rucxBN1lnni+9o3Q4ys99X3XaSoIGh0E5IP2iqvMs6+wx5u4zhLMAR
ypv3IbsZ9I3U0YBkkcgqKJbTg2jhhtI9h+LaF1FKCg8Lkk7NsBlQ4kZDAHeq93SoEeCcIX4tG+wd
OlpvZIKOwr0pmb1K2ZmrLMh0ybbJHlfjoOqbdt+MAmA5G15q7YHXEdVITKDHEhVqaBqnPqrI3LkQ
SIKq0nxaOVcJrJ2BgCuREMTS0HBOOqzbKfZZZgWSk43SdextGuGE/wd/Q0ALIubqF7MZ2EUfklzF
sEADQRT0VTt0GDu0ZhEOlvHoJIexhIqYWHNoihqBV+HpNiYIlXVQtdHFUaI9Tx3E1npgwWph0pE6
wqbYFeSS5cvsrl29+g7yXRQ3xrxu+HSfMcWTQdJgqvnurojNdRG2UKbU/GFKEa4SIHeThWkDnrJM
r7IZINO06segAiMW3WEd6w4ojw/IPe5tJ0AIdCdraGfDHCTqdZR4a1K4aSt5Yr2Dlx3OvXQ2lW4f
xxIxDq30Szj1k9N4bdoGDVMPExjerk0uypDxMg4hJ9i8A4ln1DH7sE9S3q8FmJ9QctIGOwUAgTfa
etWx6asQqwsUBt/nHpksH74BnBGQ8Q3kneIxnzHko+LqI4KJ0BKL4WWWr7Q4Ur0OnOGgLc8y70Jd
exbZPRU4nbLmqy10UJLgGUF6NBhqBd50nstPaSF/1r7Q5rasDyJVqOPvVQbWnojt4gA0wCU2FwiY
aFiIwfd69UimyMD3plXpE2H8NlXJoXYs+Pg5pJKTGG6rdbCK/lGl6YGbll/JcrP2D8301GMsVxMe
D5RhriNg95LxR5FD0Rsm965OWukPayg4RRq3axYb8Cv4jCV43cmAxOzQPKLo0VZEmp1aYLGVgmhz
taERdwvzi3sHbZxsyCAcWbwlidaJ+Z1RoPH9Kcd3QsCJq4jP79p0FHnpm/Zj0/44/Lr2ZJtBtbU4
EiCLOw9JsCSXBlEiOYeJ1vkFfIM8TfEVn3Tt67/vDcu+1/UpBy6bwJfAyJ4DepnRL1tzGSO36CNc
g5YsHOv3QkJxTc7SAJG0mi9L96Jq+5xkd5HJ2PdL7qoCqqnO1IF1JfTPL/gNp3aAHWNHAiLImGdB
k1p4H3V/EPf3pLcDPbcQurZSKIBHfcVWQgWJa+lJ2Gvp4M5G8UB1hkA1Xt98CWt6MJPuMlUimotC
xy+rfcmwCav5ABd5TBaoZthoZ2L5L5gCTxU0YhjiKxsaP5gxrNkKlPXKoGUBRgIRHDt1FWDgDIoJ
H6qZbCdDizXcCYbWgOKwAxvRVfWYlu+ixD3PwQxnxsYssNkuX1cGIHOOrHvFxDaqLw1bbFlaRazT
Q1J+ienWdPUFqlTcT3ZkFrccyePyLrzU5CVX0J7Q8zr3og4NpplPaS3/gAn+ttn8awf4i5c/T7y2
y6n+7gPonHa4YrelxOqUQAeTmPyJ/f+Nj/33fvOOFP6l5dNhqWatcG6mqwI7xMCW+LmH3ssr35aY
PP57h/nb34aFCNhyAFgAFN4vrnkj6dTMktyWLfidd2gMHpab+dmuuvx5F+lvP8i//jL974/W5f/9
ZfxBC1U07T6x0e8R5cPv4z881j/jiQx7l9G3g9oHhfErRYpFMXrdOPS787Et6Euf3ftWkwGbVpdH
jEb56U+7grCS8Ted+l9+o33v5P/yteV4a5nQOWJ5Jq7TSXf83JgvGJpfNYmkUdM9mAkY0wWNsaM/
JcmxhZ2c5wdVxXmKIO/TBOSF9UaJq17dsoEjHdXhCt7n07liP508UvJg1lhWPbl8MGM2iw3ttLip
J7evNp0OfD1xB5V+TXDxvZY5O2O5OVgbkeQvzvxBjQO2vl0abLfig4HAeI/5rNsP40bDPGtjA7D4
YdbkVi34ZowYM1qm4jFtznayG+V32kq3NxHR1jyYtViyhy1z0KihW5jViZhP+gJnF4tqess80DTb
zkKeJjEGevNhYalF2rqmk+4bB9DkcOLdpYKephMKLO9hzq5kxE5BtR6bfnbBUfrY2BH2ZuN3BUgp
CNLgEbthU0N4Vpr4QDYtZqgVjnE2cvWiSR7CitrpCZp9URb+rO3Bs/rY1xPmJeKp6A16YOxsMT1F
73KwiIsSdwnutA7Il56nmxw9lV5DesF60/qjWssDoI+wrsEbwuDi6Qqz1dxgwYGU7yaijguaek05
QZcVJ4LsHdZ2bpGexmpNHTWgjRJt3yVINnYQaZojbltYS7mxEamz7+fK14wKywMgOUgn1ogMCtxb
2aaXk7d0ZUwzEaUSKtwE7oOokwSxh4TdrlrtfZ3i0m7hEokVtyjfDvOpKVH9a8d8kUXyBC7+kEvI
5vzsNN22nOv3BJ4K9O29XdIZrlgxYKen7VkYH+/yQMFgtzsMnZVhbad+wi2KkIMnGz3ECDj0WNja
j9/TcrOxL3Q1LrN8aJ3z1O+x/BUaEkgORkvMjyAwM7qvKDycOg1TnXhpimIGCgSWJ1THM21fsbTg
hJTi4+RkByehzK1thFDEI5wTM93SCaYY2AMhvgXw/L7vXN3pw2xkDxXd3nFMtLNzbp2wtUS6eUY2
jPbQzpGMw37MpAeaeMpQdfr12ciSTb2gj4O2nUHpWGvqO725aQZ95/DyqaHjY9piGU/JA5oWGw1P
kCfmcW7NIFdyV4wnaQ+bFcs3lU08ZzgvEPLWVx1/Iszy2ILITyswp8UCo7QFXcIiQbV4ZgLDeamf
EJN4aofyDbv/oH6X7S6Vw05hceJWSHXOBd/iv56zYtzAma+QY1wO3Mn8io8PwH9DHSTqUtADXdNn
MqLLYp3pLard5vdMyAjYuIMJmqlzB/km76DPj7N9BTG4tZ30iMUivtHIo8zpY4s0kqhmj0JJmjM9
zLjcYSsn0g+kBBnVObuED2fR2j4yPQ9QG/4Acv++wPzfTWz/UmBIW5mqc5Kb2GAl3QVtuTuG9Qbc
HQrMn7ZK/U4usbDvGqPyfZXPP+A3lS4GqbP5s/PTK0LOe/1JXvSgPcoYt8IOcqzbPHcf+Rg0/5/y
9htkC5l9CqIRrL+BXWd/LwGtajBD8PmzD7Rw3sgghfXq/g97Z7LcOJJt23+pOcrQN4M7IQmwE0n1
CmkCkxQK9I2jB77+LUTVe6mgdJOv7vhaDiItUxYQSMDdzzl7r410nA01WOpPsyNp+ff73Ffro26a
umGQfmNoWBPPelOxppilFI/vluQveoYpPStw78eoo/yFLFOk1D4Dd+OCmO+7q8JRgt5OrIHJseHs
Plsp0e1yfKeI3dZrMLye4qqbS7Q69atmkL9cRss3kwzQ3p85QWo9LYZkGvk4aYZ4GSJGaZGucCg+
xs+ZO62Qv61T7DxrSmBXXKPtxiRLmzinPXnpPDGfTM76cJ9/F+dsd5+6Lu3qasRjml5n7rBpkKj2
VxinFpfzFc5Ic7N29I8bd85emaqK/d7Qx/fZNDJwm9FLsny31oz1VtL2Yn/zm6PSH7d2diiLTKPl
n/F98GJ/QZW9wdu4C+5xzC9iNz9cOil9o4zl7kiNQP5rKDy1Z19rpRrTNERYla50QPHJLr6zjuP1
sLQXxjI7lQ/tRe6h9e2399cltbNvr0mlKoHi/p7TIMnNcZHV71X8iIGAgQZijKi6TpRTmptLw2DI
k96INlrY2V1jvCg+ACc4mvrt5A/0ILtV0qReqeRumtEbC35kDc27nxm92YbpUYc8rmJiGqTpUkTH
WglXwqYhXkfoHZlgxfDusvuou++E5Aoe1BmvQAWFIKTelrS6MNKE82xD3csz1ri6j9IA3WKxzVuE
3ZRIMaDGzDap+k4SEsCecVXmUFLuYqQwsbbKG5zhR6V4KNq7kPp2uEnth6lCTZS9/v3a8/1jytqj
EBhDaIx+9pji8K+L0C55TAFJziuBtEQmQDMFll7mRXeXnpzvllfr0/XOHtR0jIRZ5wJrfrOQs1u1
vlQLXbrA2bqWx1Yf2k75jnV/jVy09Pyts0Rbb/MqJF7qSquLKRyXLjn//09Vg53mVoImkzWOZsjw
e4EDP7TWcbMuDaI3cBVcIN5+//6ZqmYjx9ao+s6q2bzusjKp+RiJ3QFbviypLRlqhCuEY6d4MzyM
b7574VGZH4Uvy+ena57VtJGow7ZsxW+L/gkMPVsGgNOLHv3vH8lP1zlbW7SuV4yqme9N3U2rhIVa
uYVpv4R1vg+84tJH+e268tflfucofPr28iyxEpXL6etgg0zCRRAJSZIZ+ybeXVynv90OP13s7HUb
IYvnfjbfW7eitQ5NYk6gyJ/8DfgzjsoLRCfOyrm0831T1+IiROw+I4UAEpwdMVK7Gzr2I45Uowt2
dz3s7Wu0Yo28mAtqZYm4aUCjhAphoR8vPDbffr6frn02/dLLopScGAHCVjrNfRffq1cMRF0KZ++S
pP/79+LTxc7eCytIBjFO4r3zepdqeBnfdU/+FUZXuCWLat3vGZRd//0Nfvv2f7rk2WsBPV3p1IID
Y0TZmz034sKY1Px2b/90gbP3IQlbUQ/B8J5J0MXtkXKMyh8xn29ei7pCJMosr9rYQl+GRYCBKVgy
h4t6zjVIjXOxS00wNHKzapwQFMF7H8deTxQIujC1vhUJMhwmUwJ1q2PcmoztFQplLStWtvghJcKz
baRq5XVcsyEYDwPlZ9qNqzF+ka17euGLskqX1gjGqHqqymSl1BGWyjnlgfka6JyBlxY9P2EKywFr
bkSxpHzkDOxyWXKtYSuruAW1nZSoS6V9/vuvZv7ov6xYf31y5we+jEm4ZQzDu2Sv6yRyJTtY9tZt
V76G6odKl+Lvr/ZdlfT5LTs/8rVqU2il1PNyy8uZSqu9zeEyOARBd4v/0bL16d7ONtI6Y0Jb81r9
KxIpn5f+Y+k668JztpcuduERd8721MHvhVVrw7sjDh2zR3xAFz66b5fFTy7nsx1UjDWWdYqucBSL
Ig4Q3sbrtE3XF76g7y9DLp6sGaD81LPVV80o7atkrnmCTb1GfklF6W+nG7ElnevBpv652MP86t82
2KHnVVdWuOp5mVVOU4kiScUjFx1nJ9eMLdjONaz+I9zAnnIxYq6lC8a1r/fJRblBS6eZSUF5tgoa
ESCArC7esuJplI9Bf68UFy3+X98t7gtmrj177w3t9y7+aduk39aw0JYABRQPr2VTLoCRld7cfB49
BLkTOzYiTLFTUSt5l46R85r355vN1bGgKZaq2uqXVL4sqfCFGPZb5818AUAanrRu1pe26++uQitg
DjeE3Ud3/c+DndUENFlS6U3e/X5e9r0X/n8cCvS5cvnzZmasOthg4LQU4+dfV6xCjuwV68MOUAe0
3dZvcU+Z2IVilMNSXS4yFFIaAW7FGG/jTEFd2171GmQ0kK5l0xB1053U4gYBW4tlV0SPoQYCBKF8
mYyPqtUcBKbQyUrXKAQq2kaWxcjTvM4oTtClh5L00MZVtWQH85yxWZpC7OTAuWGUu6lU6cJh5Oti
YirzsRXjnamr5nlHwE6nNjcMSkcHE9AHSI3lhbf8637JBXApKobJkyF/mYbIeVv7zUQFMKOdtikc
Q8NFqTk/j3hvNpcOHerXV4E33J5XFQgbWP3OlpU2zTB8q9P7jFEcXxM3vJvP4sXaWs4jC5Nux/zC
2wsavWvsR55xv+mpk33A6JfeizMc/Nx2+PN3OXtkfWSqLKTDe8GBB4vPyn8k60V82GQgyl7wAzwY
6mPslPWl/ejrQvfnhc+WcExhWdhL4tcMGEk2cwZhw+rKruR2dHYIrnmxs4utM4QD5+8OEjK6Z7yg
ACHnF/XPV5S7jUnCqt8L7GFadqqyF1Rt4KT28XQHKiYg74zAJndAhMR0cjnEDPkRHhCt04WyF7XY
vUoa3s12VOQVfftV4FwjY2CAy+vx2pavuRQshCytkYcEIOwsvBhyfG+In21yn5YnTXmaCYe5HzFO
bd2qVlZTs7MdcTKUeJMxxpX1GlvIjzxAA2WIq0iGGBRdT3wtHV0F8l8XTg2bH7GCgm23tfizSt4N
hH+I7FFOJ49mPLidKTwJRTeNvEM1DW7cMU1Rm2MZXmnqVT/JCwYPi6ypDsqsYcbM4+eepfVbwaza
4f5yQyXSo0DDhY0dJpJSyu4YPZnwBcJOLDWAw/I0unVxb6jCtYu3UKDq0tMts7AtnZeFgV6mTDFc
mf1Gw5ODsdPQM5dosesxRTycvEpITqPwrWvC5RTnyzRoXHDMqOAJSUPomvJBKKRu1aDWyu4VWUwL
LyAkwyJJpY3Wm1s1i69D0wa9xYy2hPLsdzhZ8Xzo+PdqDP3qo4wIUmZGH5oHvdwwx4jlxC2MEaFt
vWy6K3M4BjK5P7m9VUI0soW81wvkbLDtYpazzGBUNNI8Co+VilhU1Vadfa0mFplWW0U+oFiw6xsy
bVENzNMu4vE6Xt1RvpWMfJMKsZGx0sxGTSU4xdo2Sj7MHgUOP+O8JQPdcFQjQr1Dsb9oYImoxVaH
mVjT5K+vcv3oq7/ibJ/xd2TmwUL/IScHWf8VltrC7KNFMDNZYqwiyh0ijVVfX5EltrLbB117HaeP
wS/RZPDYrVsJxlbuAYDJSTCT6nXXvDT+4OGj48fJNRKyGwZgC/VfpI8hK3lI+v3EViw14doMRiQ4
H0N+i4ujDIOFpMGm1Bh6qRWpdLeN8VwaGICGyW27WUECG6sB7ZWhnJBnPpK4pl+Nta07iLj6UK07
FWiJKcBkAxnV+N1DnF2DN6jmKoVJacnhJst/2vVTWp+MFE1jXq0iZ5MOP4Q9uUW25ulf9Dk5t3l9
KLtoO4IUCxAxm3yEUHHWaorM2H6Kpg8kVIt8PCSyc+Fw+GVbOltIztavlJyqoZyGd8P61eQf4SBf
OOJq5rwU/bHNn13hrAgnj60irVX7lZfDuqqQ+QmExrKJDZf2ocK0tyKFt3e83PafkJTPzuibCuWx
JlKMKHcKM2OjrNdtn/lMAHFAWjOQcRYzW5FrDMZmlBOPw+BSAW2YOdMV4axuJRH92kro0/NfgOPf
ORVPCDzVbWC3K5s3srfwznTKtozsrRMG1+3QzjB1hJHyEWL6UuvFIovSY4/Vu2lTl1Bhjhb3Cie7
MG73ZBl/kES4HEz5sc1auDeI5QZ9rUcf8/QzxzwTqGSlInNL+bEcWY6F5aHRjWNfVCsxKJsGMb6m
CU+bR5zzy19ib+ZxsfVFD4q16t/r6kFWr+SByEHCl2bHLYZJCfqpLOMYJ+msZ/xWdkdJswCEyMuR
pnA/PTZFxFtVbTI8NIs6+lVHiN+zxjXqYFMkzo/Q7OOVZE+7vgluNe63Mctn1alX/JYrP4k8e7Zf
UWlPokUCG7mkzK1aC94CL6VD/xauOYAi4hqHYzLQZQx/6BLon6JFrYs/KtU8gSWuyJmJG9Gtgzx/
mdYZJHfoTImxZXqHt9Z4NjFZW029VyN6T3WwtJDTYOr0Rgu3Xpt5afMYSeJGLzHQYEi3yxYGLDlu
qcVXWaoMLbFBg5KFBbmcOA7qLZJKM1mYRu0WSuL2aHotL2JTpvS3+NjUIfYkIYj1Y2Tq+8kyaP31
6CSrQtNJWBS31hh5TgDAZj6NgqoRKIZyG2FsQvfGRqZmrvHMKCmGadtAVkwWd8Xpp0J7FsC7wdDB
qf1ERosbKA0r7Juqvur6VTs2uyCGTIG7M+1+yuHoBjQZ8ApX4XvZs7woHrv1KigCdxAcnyS8nt3L
iGFWMNeYVMyHwGJqvJ5xzbGmiVegDTkmH2vE+hEviMwRQN5lvbMqxxYPxM7HhEfw6Eue+FetGA5N
Zt2Gpv+G3PNQ0CqJ0OmWlWsGqImB2Yha2SNSxtmjMbu+qWr/1IfBMTBY2zDlmIzjRBK9+ey12AAx
4xWcq+OtnxNE7oR343Qt+mCT+cR1FK5IzN0gx+si7jYEHCIxxoqh4k1tsideeNfgxrUp2FVMKsIW
nUiJDj9g2NmjnmUyUQJRnK3rBewaC9Wu5UsP2az7mqVYmY61+9CHPxUl3iX2h5NOO0ktQT8i4rCk
wmsCHdMXJhhZ9QRwGw0BUgzfGe3s0KEaHT/IIkcGENz5zcD2i/A0XGX9YxZma9tosR7cWZUEw5kp
JHJL3foZG5IXpRbpgsq4bWJ/ZYzjLlWtZe6IO0gpPzIMOpH8M4VbHyovSnDLRodU5Bjn+bXZ8j6p
ynXYmkdVCjyLAIZMz5aiZp4Lt0lxaIYCZN3YfryeV65AyzDUsfunRuP6nbVRB2tbFMEGLsNa4VzR
sB74kAPTCuJXi6thujYb06uQacga457AJhDyNmolpPX6hd3i6zl7XsznMLt5fqp8qesnDP7DkA3v
2im/8tdkg3qhvcBMsMQWAv7zdabeaPf/+Sn77LJne4hWjzZZrcO7cK1TcVSpS7UVqR1ryfW9+Kij
7wP2dbHa/qr5OrvsfAr/VOwPQBvzULV/ldpvnh9B3y0VzeCiM7kIf1fnztXZPqnLNBWYL+oqAJyz
fqeVoL+R+GjJMH1H4B9sUKKyLrzO1QQjOtaV7dxl0CnojMcKA+2PFIX1hSr1azNvFvD99VsoZ+PG
QIzC6IFhzf0NkwgRT34uXXsRLMUJdfmlGdI3ZcwfVzsrY9SusAvL9n+l8dVA4R9IGB+v5KJ0/742
dr6UqtwVM1TkdKqpA086+2wzqJ+V0Re/bF3SFwNgNjXrvaS8U8gMhUxxS0quK7UGlt/wuplMaJ4R
71ewTntj29UMDlCZov+8FVqzdsYOIwkkGeBygDSBD5xAuKG39acrlRWpR8ojj+Gq0PmzYw1TK1yH
Bsw8v4+WeJjoMCteEHUHDWu2WgHaJtrDxtEaT+XekW+jSvspENi3lfkgEGv2lBl2Km+HznSJsV1F
hbpSVf8xTcjHlW98zIm4VrBheDJnyMA01nr9nI2ZB75uXoQ5J2vUNOojgAGsjNLDqF5HUvVkK28y
pxx6Mzd96DNSZmgnV16cHPpxX+MrU0bzMYiHg2pnt12BQxDZVd3FJ03CV46PmH58zGFM68oTH4wN
LsLZlVG3b/GJjuY7MSyLuunckPyqZdZVv9D2Xzhdfvf8fPpezwU6edblZPMM7wOHNOqaTANdt02G
979/fL6O5v58fH7P6D+tA2NsxPCz8ULMb4WhE58+PMl3sAoW4z0SrvzhkjaGjs03q8HnOztraFQR
EERTh3qu97OSDml3XRA31U/prC4TG6Nm5to3HECIoJVn4j7hyZXxMTeyZD70OMKnFGCDwDEZBNXa
aEPEVL5yaDHeJwEHWqrvLMFyVw+eaFUkAG+5M3j2oC+7QSwrBH7oLJcZVCCrWg0YXoBXHIceEobx
PLuP+uKHVhxqZiOW44GZWCNvpL+mGhvJmU5aRlx0YCwlQHQdPhWtZfiVoHEReDwmE+hdt3KgYJQz
9gED8dTlxJ7b0oMvPzc+WAcp3wxZvOJ1BthQRGtz0p6FyO/yJPkxdHD1/ejdyNujsIwb0+9vMgSZ
lhp6KsQjvJF3kWzBbsx2PskyJkEARQUnuUjCVZNaIJVwPkBksPmhoGuefUzDC7+HC4S5WiccoPR3
FcwDgWrB0Cfol9MqbNZS9iJ3wW4ar6ro1Y94eSKh0Tu0PCvsrtShcE09XjrtjPOReOednY+Az+nN
ZSEjGVXorxS0hjhWaO2p6wNoz+ahQvg/YV9IuxttK6WFx0BloeQHAgwCM3mya948WMTi55heR+o9
vItBRfuqPs4i3DB+KIpD1dgbnQNukRn7aQLjIPaS80hu76bvfk52Ryq2SmWPNYC2i8iu7ZGDYLpL
qfNnh69JgYxHdVOU1UvaWyfHoDtatZt2QE+tZosgk45idvdDpmmXprI32n4RcNAcmE6X1zKPSI+k
tSUjOUEsOyLmQs1XGsqVDu8hSrdW8GBTw2sGxTrN//ihNLL1KN3lCqRFVV10s4RzoP6KP/reYsFT
9zVZ9ELdGtHNEB4z9OvFbYwFFeHpOnJwcJevpQSVU++vKjzx9XCvTHi080PflR7ZJL/7w5VDgood
HgPluSRwISgPrfacANFIgg8/fxI9YHZijH0sSqqObQNcMcvYj0kFhFgGq1z7CTbKtQNsFemPDAh6
IxNz2so0/h2UoQkLOWJj3Z+up2HadAX4SDV+iVDCmsRLTcNbOOrrtKmwpnMAjTt0oy+D9mAmL0FJ
VyxpN5P9kBCOAiZ+pVGd5QXoCJoRktgr2LZzP70Zhu6+DCFF6Awb9PI9NSZQi9LSIiu7s2JPB945
JqBafVeV7fU0Mo18iuynUSUTBQyqFmora3jRkVH6HZ0/g5CuTqVX0y/iHkQGHFDDXyfGB+dPF63M
cuSVid5D6bpXNq390PjPFhJ0a/ip0m0yFHYTtk6Tr2Nq1GVJzBv6ZPYxacJQOTrhc5Y2J8MkHBrR
dahg/ioprgWxsBiCVPADPQuLJWlAAdBZa6sQPTBPimsk1ZXeNvdN9mKG4w7ZJcvYXsKiO6ofukED
W3mKR/3OgepGwe2KtF8pHUITfDJl17g2/0nrn/ou3tQtFXRzbzF2LeqnntLZaSVqt0MnByuix96t
8a3B9z9kApTPj9C4H7Xrlrj7GDRu5j/KweMgXSeVwDQTb4QTsxPXK1iyYHKR0whKviG3XtQKviuD
O5B+mMjiZUXIfR3sJ+kWMf1iLF6SviNkq1xFLbpirGIhEW2G8TyGmKNAGQp7hsnyORl7YYt94fuq
VwbSB5KF/QByp8fxYtRvoTRhtQMjU+ZuDZs84csP8SUCcbnSyK9HuVVh6er0eiNo64Go2/ZB5UU0
SIoUWpJRbh2mAHLYeNLYLSogAqaAumNguD9UdUxPcHTL2LjJh+hH17H/p9kpi+RdQeCJGtE77uCH
s/WoQNrlYiLig9jyFtM48vTE0A8Ea/Eu35QGOgppeHbU5rozDq16KMY7JoC5T9RxB1iFV0VY2aqg
hOn11PV5tf2K01jylNIC8wvVwxjVI1iboSUxJVKUaDeJZt/qHQi1subFKaWVaIM1fjxYUTdWlnD2
CK+nivQMSXB6vJXj28igmhwIbGI1qnKxyXXULTnUNVM5mAmEpdJfW8ONaGyqrGo7qf0607R9mZAe
G0tbc4hXWvtWDcU+HWGm6q+TFB50/KVSYXpDdZy7iA50Mqs16Yo7y5wnKatsmO/sUzi1mkg7WBhn
oTAFZYfm/6ocXpP2IBExb1DrgUP1RAoqUFun0baKwNzhrB3pi4fsHyqOiFLfT4HGFw4p3nlzFK+m
J9uIvRwAbDTB/bXYFRq8vlVAZNGdQTNfBoQnifeyvDU1zDbTu88bU8cgmyf5LQiPRXhKqyPUp2BA
p07WUm+994Hw1Gib8QGOwfXUF9vWKeaKExX7YJCloS9qC7cmw4GqGLZFU7+UBpzGMH+SBUtvza88
6fbKJ25ITBIglAqpWUeRVHMSiTeJET6EcX+TWJMr5Q/CnJbB4G/lUlkkyY11hRVzXKTrhIcxUKxV
oCe7nihfp9C2Fs6PsBg5WdC1i8Zs0xTWJqh1z+kzeDx3qR+DWgxPCgg/1pdDxHS+kcK7KDlEo7+p
1ewY+8MmCLRTIcXbrnEOlgj+JYD53/i3f8yH0f8+/m3xkUf55+S3+cf/nVRLUC3dE/RWsNuJ455j
VPqPuvmvf8j/tCwiqJG2g+I3ENDOJdr/DX5T/0kRqMz0UxThiDGp7v+dVGv+U8WVM/PtTeaLNHvs
/yT47cznZGkyiWuIMG1mpIDlld/F7+dzvF2BLDXYsg8EfdAP3LFe7uc5ereUbjrOpItsG2/UvbX9
9AFd/6uI/5yJc1ZAfL3w2Wley3RRMLFekJ1EQMVG2WTL9xiTzBLA4yrwLpXVF6931tUvRBCHjVkv
5Jt8O62gt2+kZet1v+QVl1sZqwu39+cQ4evtnbVnAJMwWrPrRfRYXcFYTTbqB7xGBBFNuWdutbgc
yn7xDs9aMyLstSkHzD1bM9IEDgjfYuVKHIBmydusL7ko1jG+3qataAhyqAZlQMC/VXifHp+QNjAV
CtyFKteyEoylbmDJ0mIhcb4bfMeK12ZR+fjDR45XvUwtMY4z6i8NJKd/DMsoxUw+me2vpNfGtWLl
0lHvBq2Gyl4y4BPjfJySU7uELDZA7yWVrx4fo9DRH5SyVHbw+4vDoOUNU31+qjraQ85hZ5R6UkSU
iPXeHgv7Tqr1/lQacnDSzUBGk9YHU8oQ0xbqvhoqM+TUrxraJmuz+jbpdfruQ93SwnDgm0I9rI1x
y6kmI1cWvz5TMAKdDp3ejc1tHTaQQPmlhz2JwuExdtB4V2phr6OknzkAE42SpjXKVVZEQGcKo+UL
KXJV9XxTjslw8XXXskflPkYVvotzLSLUM4hHl8zZYS0yR0HZZWg1Z5+Ys1Pdx+q1RJAyp1zVt9dm
W4IeLMwJHCHboB9hUDZJL4LgouzRHHVbnMzZh2GPiFZwCdHFaZL7jPylu0nWTDpqiYIHd2rYeBF/
dkQKRza7a6B0d0Xbd2t53ixkIoq2ZSp1G9MSxi8llJUXMTrDYUrV5FD2vgG5sx29cuzwBEvyyI5J
RiKkLuSEoZk7m8IqrG0/6eX1YNXZrQzu4TDF3XDy08R6wKGs7GUzs7ZDNNjUvra+LMK5yR4N5i7o
pmJHPFm4HX0pfFV0nG6lQ8KSlab6YxFlwDVaq6ILNY4x45EaA41RAgeqpTGOD+C7QcBF6TApMI4M
80k3SuOXFpPvy+i9JRjZmOJUrPl49MItVRXiWIxFWFxNUj3+qMku4MTLIsppytJvudm4JTbHEm8K
Qgdl2QVy9dYaHVOmIR0TnZ+dkmxddl2A0TsAneGKSYQYP1XS7LJSgXlUa3UPMlmK0w/oNzYD4jGb
NOC+Tp+u8IIhykVAKVSgSmifPGfwrRfNj/Fwygxuo6ZVttgT1HQ/hbrQTuOgAzVt+pqBlCls4LBl
oobdRmsycSMXRX2fCSu5YXBCeZMzZYUgpLRYfjJJ8rrJLndxG8INla1U1txBh9YABdf/xec9MHgs
EmVbRAysE1UI6xk7oZZ8wBZtJlotwhoeCisgny4hJ5dxt9rEpEQQuq0Trhc5W2zmDnPy0aqfhQ3G
vsy60Y0StVvrpYV3UpYG/b7reuzvUdh0gEOaDGS133TxtpbJ0FkEnayc5EFuXRr76bjs2G/3TdmI
H7lMae+Mpr5JSsxTM4iOEzpcfVYMcxIOJ6iBGgX+jP3WmpJGAJ5lookyZUp5RyTweMO8mSyI2HL+
qOt9+JiZlO/22IDcZYpdms2T1tRi2ShAq2O7zV4NsDokp/cickfRRzBFmubYO0pJE7MIipUIE8st
+0g8NspEgRcXRfWWZxH1fN6P1TE1QUNWpm8tjH5EtiFAuFSlQXMQKWz3ITOmPZqDZj2S/hvugr5M
X2Ghh1ckGMbLTkxQwmsqJ0F46U7SA4zsnNtXPlnmK+rJZG81IYDKOk0IPDBRKAxdBj9YZJKb6Jl1
MBW931vDyAESe/1eT3N9F5POvWmkAmNEoFQ4K2FY2nHXHkqrqo7AvZL9mFjaVe9YBZCQCtdplatr
Pw8BXOgDyy9/FfNiFdLuMetEfJyacI6ubqfiSpv8yOtrMR7swNI3UUtxb9S9+SExnAZKUMDCqppg
OzArXPN+zr9sOblV4wyPVUufSNGJuOb5y1MAHHLee5WTAwoyeb3hnJoGI7JW9c0aqEUxHvU0qhiN
lcVW1biSWfXSRpRy+RS3kgRHoycDS7aS+2TUkmNaErzQ4dqELx2XB3ksmJxJXb2q66xd+1h9t72i
I0iQddLZtEDHM4a2YjFWTUxJ16E4BHO5MYbZ8+zbOqQEI7w37AhHsUFFA1iEBrkwQ7dT9WgfBARu
dIWVr+TR1l1pNOS7fuwJUmzUmNTMyn9LHdQgyZR/jDGfXay3oTv2jrPx6wqXaAarg6RXYz2SRLSy
fCyxWpWYV62dsyOUpp1upDGkUyIC5dZOfA2hhFUQVDNr/AxYFVnA0DGODfOgWpLzNiW4DzpdKd/V
JKmATCGNLsC9eKmclkQH6uiXR3XcDmNrurmqDK+dA+0865NppZoNEZGVPFw1sUhepihUXhtD85WF
PkbGa2F0jaenoeG2si+7mW+F88i6vc86yMoSRLNVF/cFkoCBZnzVZz9bzQBcQkraPqjTYj2ope82
nFpvcEaGVM+x9VGgRaXrDB7/ZjTT3htsKlgl6Gi6q1H3w7DTzI1mAJEjbMsLtT44WK1i7fuC7G2h
kcwbqAoZKFPCoIOOHbt7YIWCY1OqhKc8knK8Xe1wiovQvApVws0XBb/zKmZXYfgDe2EV2gEwTKWS
wnXdAhEi6sdIeOEsbi01Ov5VkEkR3AmpjSino5qBoERSGBA3uubB3mRud7SbQcsmb2Iloxma5JO/
ze1K9U91YUQqHSkbsgHInZmlGdbVmwGwdFgA01UNF/6UNLomK+yTXAU6dMrc4eEPja6LVyXwKPnR
KaibCRRQumST0aTRgd8MmUzEcKlo8HQNQdfVbyKW6zYtEjREtl0FXs5Q+E0aOroFfqCYDwyfVQav
UtCb+nuG7g9obT8M41UXJ626CkRgtttIsbPuXbWx694RFwltTOP90Tg4kR1U1/KJEEpjAPoTDTs1
kPG16Drpo+TyBa7W9NnWNsMODNc0naiY+gOZ19NVnDrDeiTz4MpuhLkrpa7ZRfocIge8Da1DdK0N
dXlvDTEYLF+a4AnRJIYUJBgqR9HMHICNqvd08vq8+2k4HVDxOgKOMxajubaaofJGtStvigmI/xQZ
HaG78yje0eOVHviTF5WA06YaBYhTK8KrVWJfOiD8sKKScaXKolv3+mDu1X5krl6P3b5iaOThj6+B
O+bBOsljOiE6GJRrnGG0CVq4MJUWKkvG4ONG9UMeqyi0Hku8sSuzLJqfbF71vpUmgIxjl4lDkvLV
YGu33aacNQoV8YCjSMV0LAaZcQantM3vyuV/a/h/qAYzzv++iL97zYrXP4r4+ef/nd+uWMo/qbk1
B5m5ZuLNZiz7rzKemCCVKHbQJJz/iYfhz/9XxkuK9k9do4gnN0ZWNF2d3Xn/ruMlEtxlThr8rYal
Y99Q/qM6/k/luOnIlmOgQTAMfslZ639WTstJRFKkaQ73nZ7Rx60Lt2WMGguFYFWmAdXQPNfmY9/b
dIAD++HTB/VdMf9nGfj16vP//1QGDlqnCOKTh3un3sTWsxwbZDUHOyN+sJKGzMzmSiK4pEeMlYPh
rPT2RwUcjFz2S2KMeTr+l2Lg6y9yVnZD71TViLfyXjv1LhlRHvEN3a5d6dgTR+vCqPWs4uZqBA1y
+LZkVSZR9ovkOAK7JeJuGu/jrb1TVgRi3DUb6aBhMM288nBRifDlYz673qyX+PQx12XYqnNxcm9w
d8rK2SuLYj0+6++kkCzkPRCaC1ru+eP64+M8u+DZU6WFcW4aej/dTzjBOGAsYqA1LLgXHp/5r/m7
y5w9Pqoc9Gnid8B8lpNHtoALKFrfIn1bj6v6BBLmP2s+ff3izh6TICrKLJq4IBOQq+5udl7Ownzj
V7OslrSQL93gn0P5r9c7b83IDvxeJ5wfFJzV6OJNrJf+FlHswj8pRG/qm35/aWKunSlXvl6W1efz
8zLaBCtbOq9lNtjvVaUSQJhopVd1DuAZiC56uJc7LPOdLDUMPIY7jlqvim8w2ahIwJWda6Ue9rJa
HUWFZl80Bba9ML/uYDSPCQdUwoflzr4JrXwjq6qrCCx/hS4x+wrqvRZYJyOATy3i9NY2SU1o26dM
qh8IQheLqrWh6obyWuuZnuRj9d7l1aOc6VuTjc1u7f/D3nmsN66kafpeZo9+EPDY0pOipJQjpdzg
kZQpeO9x9fMis6aPBLLFql5P1abyHFWGAuF+85mfSV5sCjG8+vaALD0Eo8wp91QRnlOlkpdKaSx1
twPzWpa/HAR7SJ2D+9jInsnia9pEyDPLvRRex53t0kDpbxzhvZum2MVqfk1D7ClVnV2SGD+UOLux
c33v9UiwRcN1KtnPaG4/q3aMC0/stIDR5K1WiiN4s1+267ybHTgjIImvQel8GMKJV8bYA6lJbT2E
9oxeR5QwpFllgB5eWl5502YKfgAa5GwLNWxfUp05mToWHb63ramoYMBgYXNYIvAs7Pe8Lbx14aL0
oYYpYQmqfWaNdy5FXJCuNeUzEXSgQ934rjJSQK9ttC8d5Sh8b927pgDsruxdKkJVGW3pPhHz1DLF
te6nnnn3wFSyDSD6R6Se0X0uQJvXmffW0a5cjYGb7WBpWqveS2cPtNzsX3WcPQRNdR2Z7Tszh56c
5js7sFBzL7M/1o++K0M91cio/Urd5LS5yIz2mTqAr0h/9z7+tlesAhnhb79Cl7/iaRrMTWb3O82Q
5jHmJFjWIZE2SLSqnW3WaQ9uC0ZodJHUBwXNpJZb1U9qmhzZjZcAACEN/h0K2hxObri03/SPlkCX
G4qatel58hMgBAhOvdkcpUKtF46OImmCJzZk/AoIg+zThE+NrW5KIUCNtlw4Xc1mzXDRLmRcKvQ6
lxFmsCIsXpHZClxEVkuqBqs8pl7odHJCbSFeB3aIj3W/QSfqRWrxJ/Zy5RYj4isgoQdLmPvINNaW
Jx9deFcQMLyx4WvPB0fCzg+V5aFpj0PJXU5MiEwumpNF528dzbwu89rcupliwU5A3MrUaS+HqrRv
9LiYp+Arll2R06qzHnQj2KohSHkpzTaJXi/00NFmtr2DozDMA195k2Tt1vFw5oKacwt0p9wPivGk
s7RLL7DzhePiZW1Fh9p1x4a38ctIqZXJ9jLr2jebTTanmYUBZO1tLRMBcx2nafARpdmMECmcWqKa
vm+iIXWgi9+KPOy9AnZIpmCrAN8lkyx9priutDK0zFrC+krRch9gSUn5a0azOTJBeKnyvjZo07no
IM1jy4bGHD/3cvsb31tEQ6Xo2Q5yfVyOQ1A1NOFMk1xGrw6ljMdCVau/9QpjqMTGTxN05C1F3oNf
+Y92Y/iboomHWW/2NlK5cvizlACO58OxBOtAOViXrkTX3ORl+OR03rAy3Y9OcgFc6J4O+UDGx7Dw
k5tB8dKV33btbSTr14MKM0GOw+rhwoN46aGnM/T54k7tyIospMoegz0ioTP7mM+Rhp9ZD/m2gLlm
by95J5996BWBCPfobkgE+XXAEO3loW7b7jHTcBRRDeW6jdA2C+sLFPY/YMmTpx79KI08Cv/pKQvW
701TGoICcArt2q69kts3lc3VNS7uDfHakPeOQfNcLxYXPulJgDyGMp8GnsQYYaMgwUIJjycYbhPu
icVGX4ulfHWReHc2mvk00iS4EFZfmr6IZaIZVZ3bK/+umb0D8RBzIPZX2fpia+sk6J1MbRJdILUp
t/WQjQO2o6jDvLtyNvY6WeKjs7rwGb9Ccv8VUnya3CSkqFH5llQJJbJ+N4o+ujv4FStoORAJ3cWl
CObsrjQVqqGAq2H1Tb5kWeLFWsTsSiM61sYPVEcw3by/MKOzyzUSUOmAQsye6t44sh7LZdd3jxi+
LEHOIBNTLBukMEYly8s9s7NBGUothgwrm9xPnUyqCrwCFr3cPY4k0dFEnPrRWlvA11/0G/VSpDse
3Ol5+zzaZG/IIhxU3jFGu20W+My8aAcTNiYAlHuUIY1Zv0hX7REsS7GO1peOwkTA7e9u+Tz6ZLcY
UpD2FoWcx2hv7GiGLs2b6KV4xKIBiX/j0bwDmefM2lv5qoWxOFOuv1/b8Zo8mbwmxuQcMVT7D5j9
U77UtE7vmHkkHrW8zOZVlmxVNz4Kpd4ibQs6pmpueyO7+37Qc3e38WnQaZKGH2MlN4F4DJGJGpsZ
ZX9hy547Fp9HGHf0p2nVnQJfqMj7R1Opfg6DsmxaScD58S7dmZcGmtyZmes1fRIwFeiEK21JFLgI
r00OB+D/ubej0ry9lJqdXTLwDVRETF1BfO/r3FrXSiS0yZlbrs7pUhFM/8j1Gx1pEbTxizq6NMdz
l6fxacDJU+upmVuEfoir+L7Z57vuKlvGj8oCda/FpeNw9ix+GmryyDo1JdIh8cVjrNBuCOGpLvTG
RLAVoXZPQdy6NeNZ2qlYzEvKJQtjZTzpJ4fhn9GnqmkedLgi83r5cTQjm4+mSTN0yRfG3SgElO58
FHVHXoVHPXzbLIsbfT2s5ZW2qub/Bjn9wlcfa2aft3DfJwZarfbwKO/UFX4Hv/21ubZ3xbzfXJQd
urCl1MmBRHZI04dIJdnHjMVFDExDSArLH3ebXFkLgJGLnJuIChFLnr59fxmIs7fBp68+OavgFDIT
FLh4rN5JEA/GnLbmYsDZ9Rbhj9Vw7a4umqmMR+S7hZ6c2qJqq8oc2GZw5A7EvMYOzUEcXGbFMt8m
H9gNL0ZnFcoqf+Ff/6ONy8Ss+l/Xva6ZFswSm1t3MrLR9VZQpcRYGG1tk0Wwan4w+NZ4df8qnizS
66hEVAsjyG2/BYCN4v9N9YoYw4qHdhcf8+P3n1/5H3b9P7/S5LVtmt4aOnUQj/icfsieaGfJULmI
qc80e8E5pDOj4nhfuj6NkA59e7M11lHjYzgp6Q86gIE8QZW/xa93FipwOofWtH65krrvOv9nrcfX
veftPAu2mi5t2lzdyh4qloZRX4HOeLXU7BGY9A7iB49uE+IxjADurHCChy5zdfRbnXbZNYW+tZRY
nmc0ypFYj711JqQSVoDuLGlt0XdKpHdVAZxpV8JayJ4LxAWA2CIWrvrh17KKtnJxU6bpVRhp2lwJ
k7KDXYiJXuIk9o0XibskTrFNNA6lIj0b6MFXSXQTtQ73T21rtLD6EivjVL5t/Cq5Fk3EAYmadBt6
OpIjpNOYmv7oCvx2JSMwVroR3jkq3Og+dUmGLfNN7gdpoTYYyYVYLtOH736bPaWHmO44/hsmQjBm
WS08v3vu6z5bV3UewRvEbC60S23rBnq3RFI8XLOzfkkODLa6K9HN1R2x7E38nI0GhYU0ehFpsXcT
TD4CzfZWZhko0HArHcKbQqu9L3f0dbEhBNuRJVgEgN2NIvO6dVASaCN6eAAIQDk7Ros+MnbcGkqP
wGHBXlR+FC4CvSgBuAvoPGmFHHBtP1aloix6WV+bMCbm+sAPhCqV9coxDlmMo2IvHUQO2abTRf0r
qSlkkN0HECazeunqlJ1a3UAXvKvww2tgFTdddduZ7VHSul8OwsvLRHd+NY3Ylb16XYEZmHluOe8T
kLAQZI9ZkWz0WuwrynSztg7xRhWhNHO9obpp8BiUXDxGI0UR2CygUk3ZLusGhT/Ah85VfVEKzENi
nC1QVSa79rr81oMnsrZGY8hKwZ3FcCJ7VtVlu2xyEvUmd4ybASwNixcKLKdkaOUVZTlTdGKZaCHY
6xICHol7sfG8LLnJio5CTColKwOMxpAjIYkGt/uQOTXlhLaGPd4UHuZb1GBETvUMjm+H0gA1REeq
Fkbl35gRMiUm1cCZWUP8VNRRuZyPg4QF2XbV3IHpfg+tvFrYMmYmUh0ibq+mP0Idu5YCDwbecKX3
r0tzeMkN7DSLOBUL32oecb0YZsqQMSVVBmnr/7ATKl95WuSz7++bsx0BKuL/fQNOwm1lKNpK6nhk
o71YjSDDBk7yrEMBaYzu843z+v2A554XU6YhhXsWYsX25HorXGQsGjtXHguFFrqEu4O49IKNz+Pk
OaG3YVL6JQfThTWJyCy8lpTU0IdHJANRmIRsPB82xnaUfNQuw0LPjTYiUZEx1oVyok9oGRme5Gan
8gHJZZGvDUFp2msszP+BTP7/Xuf/ARX8TasThzz/c6dz/On/bnRaAIzJTdFoVsiJLf7V30anMLX/
MsBZqGCO//wrwtd/wZUlAV7ZECCZLdDKimmNMdb/63Mq4r9MFdEzm4oPuTxSTP9Jo1P/GsYCd9aE
AjDaHhuqCC39oWN/Sn66ogEaQz3yaNlBgWFVpHnuCtrfRgQ5on6qed1jmbfQVeunFQLa1FJuvFyW
5xZk0VmgJT+6hGtUmFj8VrA/LRO/MzPXrssy8V70xL+xA+1QFvE6xbEvsjBE89Vf0WA80Gx/DlMU
gSKc2nGirXd6iZqWEMXvPIU3FsWYRRcNms7wxec8lwi84ZW0yca6uCsF163R/2yM/l7hgg/i7KWw
eIg0TdrjngTttTPvqji8MxDbn0l8h7lUwVJJuZafTKeogWVLTXqH+nscmfNPy//j72n+gsae3CM4
4aGxro7/QUIJQbVJmEqtrpdcJ5YO2SjPjRj3yt95t1C6Frq5kBfYPCwuCYJPiPPGyZiTu6tODAOm
V2YeRhE+6RjeaS/WnjLZTlsV6/JNvtGuLpdfJintyaCTCxpAjYS2SScd1BY6sb9usHSO2rvvP6c+
SW9ORhlTkk+bFNRtXHVoJRytBiJmD1sIXN5aqmqrh+4s4p1kll1x9ed/xopbDNCJnHjXCR1r3E//
9Juf/ftTGF2Dyxn/xumfLctHefrvX/DPuH8H+/uz/4zrlnrzr9/mz+/x989/fyW1Qz/kz/+hG7qi
ws/g3C86/dlPo/8d0swvSfJ9vQjG7WNa4M7BCrFdEbuavEtGJgO9hbtw8DzcOEaP9vSHirVv5AWz
75dzWrIbh7Lp8dvgO1SQHFNZtyrHso6sSj/UO2st9v7OePwrcB7tLivXTlOWP6MBKhE6SnKjqOLk
LCpyKemDluqHsUDYPELJGDNkMLGz8jVbBQtrIV1Lh2Guzquf+X58Gf1FfeXe0ku61Lj+c+4/Pf78
LhYMFJPoghrayDf5upFlo4EJi0vdseXpl5fZ1phb6/y+XiOZuXQWWNzMtOd8r8+LdTGrNsMuXwPe
XHRLHKQ2+qJbJdfeuloM7aUlGQee/GKKrFlQY3ATUFibr78Ygi+Z0Q+JeQgQ3fD7RfCesk2fQOU+
UHYTc/t3DLn7utEXl42PTi9L6/PYU0GIQe1h7+WVc7Cza2JwAPRv32+4SwNMqiNgPIO6DVvpYHjh
C83LR5q7F5AdZ/b010nwYn++otLMTiRfDOVR3o1qpMMR/o26U5fZ3N5eKnzpZ1eLI6tpmARQF5is
Fg+mble51Bwjo0tvHHC2OBuNNtP63EiQCPV0ZSllaCngPweR0asPalT/SGp31zTSW5fy1EblPX7N
K8tXD6qRD9D9gA7UwuKNpZAgkhjWd3X0tW7vierQlnG4yBN5jj3jXjGdpTVa1rfqxs8EKh62sQZE
d0dChR9R/FLI0ZsSigfXrX8mDkW4WlF3hpr9BFEFY0ihg+PkLfTl9F0ZTJrk0DGBS8KgTcVzocjr
zg6eYeCv4cDAQQxeZaW5li1JWX6/L8T4nb7seoUjaPJUy6bJk2FPjmPQ+Q7HIVYOyCnnHzh8q6tw
SVF2jhb7sVim2/gHRP3l2I/xlsYF/e6TXTkOTmkHaL0sn6pp5kUMySdi2wOax9R77WO29P38zPFq
O5nfpyEmmxInWafWhgYhD9hGs6qzaBCKcqGlJh/chAauNQrtSR0jY6/Xg2VTOk9lpaR4pOOFDm54
lVRYgdrw+wEfXGE+L5ZgK5+gGe3DuMf3sHZvghZvXH14Q+tu36jWc0QdpY4sJCD0VVMab4HofpR+
uIMLMFdUhHMdG2+ltHwoC/u5cbDhMyBfzggiIHLlzkduySVsk+EdS99n13BgLSXaVR6aVyB+oI03
16BSwpnmodwGtjRuMYGL43A/NKCbpdquFloSKNAxBtZybBrwKnhzG+5Dn+Pr2MfWBtuIt3pQD4YI
Vm5RfnhRdoc8YnldkGp2VQNUCnesugM8kBHLXbhszyy8SmDPTQt9y5b/XCWfopnUKt1UEp1+MGhQ
ocVYkcl/v/DK+SEIQdHvJNecuhjUtWbmg14Z0MzjGxewe+2iTiBZqESom1bvABHsekAzaDEAJUop
th2T0MCporypcUMD7E+VImLyzcZ1EPl0pFlgYzZm2thCKjc5pIELZ/E0/OD+/OdK08d+86eP4hr0
lXLgvwdLDZek4E917L+kZX1DqH4hnJyQNMdQh2zM5PKkrGqcavUQQoqqd3zrkDxX0mpANWBe3+vH
dG5sU8Ce81HlrZ/hxL36NxSfzk300+DmZKIYRdM2iG37oNzFr2IRPCtw496sx3gv5uZHc5/NPaQI
ri5xC0+fDFvDlAjSHZtCsaZPRujFuQ4JzjzkbjVH02am9rclWiYUb636QuF6WrbhA9sa2F1cplSb
RTUmD27YDUPqpJp2AFm10ub42TboSnXzUUraRc5BvhhZnR2SdJizrDFPMfXNQXfG08qoDo/l0lkb
c39ZXEUraWk/0XpeFutMW3x/xE4TH5vHV0ajjHMMVHnydMiDTpiX8T2F+yTnz7K317Of3w+hnFzf
fMbPY0zSHj0IYkUyOlrMSF6ss5iSKFIk17mmHlrd24X6YG0gKYi5D3gJ+bz+IVZDWJD5Vetp2sqT
YwTzx9Klxr2MFbUNEFFFOcJ2rV1SF8+1CtndFQkmq9WFp+dMPGRTRmMLKIqGf+Y00rUg7AW0pcyD
KmbmewzaUZvJv7qeWBLMCEoEs0sJzERLbTzWX4ecfK7AJp/3UlEek321Va9Q+Nkrq7/x/CVvE3X8
u768rJOxJhGY2hsuPQTdOQwJnu4CLiagP4suh6NZN40bv9cwzSwMYOXCfJJT/77wUQwUTb5FTPZn
FSCyoLj+y1B7T2M2RiV9ZPTl2RN6JM6sIIVOWmunxvmyQC8JuWBznWR+uAl7egT8EwMrYPU1lhHi
HihoriSUENsamcu0T1TOtivv8G735mYmIW2J3t/3W/MPEfnL/BV0zoAdWdykY3VxMn/b7GuAraXC
CZfnzdYTs3g3aseBC5yl9MMGRHo2l+Le0xUeR9V1CAAwADRACF8fCYFgSRvprX2wmnQZVOp9bPtX
luT9KGIhUDBzUngkzSIavLGv4GVzzRrev5/5nzz4y8y/rvwfjManhwoWSdv5Ue0dEQ/Zy4gaLV2z
yOa9l8G1bUVOh6J1rmJVeVFMuLpVh1ZR6jpoUkVZWDybdtXt+0D1l4OkJrhTosRJvqxeNYUBXBt9
gZ9uH6EciR5XMzjJ0sxk7zHWRiHoChGLsmzuLOhGQFnla6WR0MMaadyyGnQbqy/wDiSQWSal/xZg
Ubfz7RBZnk7pLlx/JwEGYYWhy+SKaCZw206uP5i3SdMiw3AIfQkPT3oXCGV//6XPXelwPfSx+4mL
ljaFK8WlK8fIAFkHL+9WKgrHfQvdF53Ma4zWkwxEqFvslDxz6QkwOlKYrXz03M2FX+NkqpQoVKoi
KOtTr7WmqTGNvABEZqMczAdOm0IItQzJ1c15EJOYj8I4P7O1vv1+1JPn5eug05y4cKIkgsFPlNC4
P8xCnVXuUasu9fLPTE0IMiAWE+rMiSCkO4iYnhP5Qd0DuEWAzR7k/zSuI8sRGtATkwfxVM6zzBq3
VGpNgkEXXok+Xih1vMFIflk1F7En56YznhUoi0zqD6nocwyplbUshbawDtFWs+bSrHvwl/FvoAlY
s36wTTC8leaXnp1Lg05yLBTaM831O3HQkXES1WvXNRcOwknEyCdUaN/opGSE9NPQJgvNelCyzj6Y
o1bSgL6GG85Sp1p2CB19v+1OnrVxKJwjZJRV9FPDhQFNNnuwa/tQFEhUuvWj7YiVKJLbsI4J33Q6
/ap6scs3fqIvV+qfTJhEnNIY1cepxmLXR5GQ1ME+hKPPw9Kb17+dxXtPR8x4u0j6Gd+I6WDwy2w2
5diVmR7nEk/NDCN5xO1QWlSWwUoAinrU18YqWxvxTN9e8gg7t3yEpcjZ6oI7cxopVkk2xKVPkcFP
0HeswvIqN80HpC6hkpkX8MDnChqjVQVBl6GrJ7S1sg2NKveEOFQrkCIrhDL/LfuWM7fTaATCFxRg
cdiVk3e4qDUtsiXngFbvWo515B2LXegqF67ec8NAcIUkqBNlnKQRlQMA3shc9+jq6VIO9WXcX8EM
/o9Ld2y/z8NMTjDYRXOoa4dYzoaBMVMX0YN9ny/MNepq3c9kfQmGe25DfB5vEsWoHTh5M7bEoQR0
ERcgmHx5I4wH0WUXbo4/ILTpZv881Hh5fQpWKrr6YBFQch2SwV6DkagXmY0cp0VFp+6l7JnyIqxG
rMRSXymfMt1/UEk4ZjL9adgbuFWgeQjXBinwMF2FlgZsJNOWNUIqYdksCl1biWiUE4waVIfU1Jop
lrnw3OC3n3d7TZXvuxwFRik0mqfvb6pz1y56TtyGMkpQVDm+zsyv8j7zgIIdIhP91xK7cxpQ3w8x
BZtxjGQCTgHZYZSkJpH9OkZbOqUXNYo4IOYevuL0gc6Rv9TwSVeRVSp/FPNkPbx8P+iZPf9lzHHz
fFqxqDJ7uXFkcRg870VSzD21lysNSYDvhzk3NyABZMzoostQXSffT0XoBVtbWTqQL3ujqRqSGWhy
rkSzwCN8S/ehm4WEdv/5kf5S+5pUBihViaDwOuXQ4cHcU2jD7gC5BHP1/fTOfEUVlTDa27Ih5JMC
eZnEJC5hqR+a4joibW7Luyq/kJ6fOcZwkSniwRFWRq/eryulZKaRRVmvHAZ0/CvYWyBuNtGwlYL2
wmL9Kc5MjvGXoSbH2DQryQktSRzsyl6pQ/HWteke8YNfcev+NOT0iAa+1EL5MA0QOhiIdEtZRuIx
wG4EeYAqwCcHa/beXFToPOaKtwiyYa9q+0hay9EBxWbS87sSBwcLfTx0Trep9gG9CjGlew+1XYFQ
X2DO88pbZWmxVPCZaToEBkWH4CDcIMNY5np/I0MJtqQ1kqZX6CLu3apcQfHzLmyhc1tX4xmFackF
IniIvn54xAkbtDRKh60rViP6XjSr7K0GWxttAJyhA3VzqXF3Zj+R7NimjB49KcC0muEGaWClGts2
TLS5FazbWp8Fl/woz01MF3AmQA+MFHZlMrEY6JFqDCb1HjGTd92iwzXYWwCFJLvemrtmLW0vEVDO
XKPUTbDR4w4gqZ5ecbSNTAd1BnEwRwX6REMfprv//ixOYazjNTr2XsGxUG6l2TGZVohUk56CQzmE
hmuu4gHRIRplc9ug92BAc9Wj1kD1W7BvRzVlSdmH+FrKbbdt9fYlN/MrPeivRB0v4sSZG5D1QiVj
o8OF00SGTrVYq5llzaCIJEiXtOuol+9U8uxZMyQfge45F87jmZOPoDi8WR1vLAoRk7uzB4JglJB1
WadgqTovunQTjvrC8oUvd2ZxPo8zrYmLOJWUHgodwMb3LPfmiXepUfBn405uFlMhL8M/ntY0o309
SzkRuV7kOZHczLojHmYh5t4qnBszc6ffQJF7r7AdRyD70ok6hauQEqrsCJXvOAL8Ji+B4WrCqIoE
+Wl6bwf/yrzqjuZNcjV62GJPsVaXEIZuL2Vrxpnwn4YfrVMuVGzNRiXIz+9rr0Sl6MEt0nXzfqqy
/xggmoeUiIGGswYSVJJXuetviJc+hgHApyLlKKTnyJ9XvYWYo2Xf2Il36zn2UqTGm6/0iKcOy6aL
b2vPX/kGOCkdCeRqiDa6qK6NylyaPe9cjQS25WWPro7mSnOsrBgLl3Cdp/KN47QvLcDOLMK2RmD5
0du+ORsKBGOdxN7nWFmVirjxkUgHyZQewPr/SgPzeUgqnrXyIDvGJg+CAXe2Yedn2brtdbysEHXT
EjSRHU+RFllerB211hapgELulvWtLRp3ju7M8fvjfno4CJlMbOPssVBHBPX1A2tDhOQTtcdjQrYa
DQeleoEtNGuSt+/HOT0cjEMHTTHZPWT8k4UEiCrbeOQERyi8u8TTF7niXsgMTrNhQX1Lt0fvP/Lu
6Tl3CwwY+CWcA0W6eYqOXE94LMCNCG9pZwN4JzH7flLjcft6HMUI9TdRHGF3nlg4dqLw0joYlAOy
tosupNplSvPIyJdpcxDm8vvBTqfHCfx0FMaV/BRqul1hmxGM+gOv7BxY/yHS6UZ2QbwJa6rRHQYS
3LT2w/ejnu4PXE1ZONmkRUTTfXLu2xCZXre2AkjaSF2PLUl0ma0c5Lt5IZQ+d8V8GWqyFfsMb+La
MYMjosPXDaLsgA9e9aO30O+jj2EePopX8zW+Ne7/FzOkWsgqQrI8CRa4NWjwhTT2rRyvI3Fre96i
tGko5uH8+5HOlOH5mMhEmUQn/Hf6fKtZGxRZLoKjc63stLl5FeCJKdMxXwywY5t1/NBvvAsswPF1
+7pHGXMcS6P1DXRicvCSZJAjV1WDo7b2N+LKX8dbZRGuLlVAz8/NBvw69rBBy06eJkVzwo5av30A
+/7af2D+tIuv82sro0M7ijiNfjH3F5+l0xPI7D6NOh6aT4fCS9wkBjRPi+GnPFcJL8Gc/4BVuUDo
8wDD4x7JvGu4/ReumtPb7Ouw05DCysC5J6p6SBEZFA0x+MWZjQdrum6GwA/XMseC7DSG9bQWeYKk
VA/IPS6oRu3c62pJ1evuMtH43GywikWc1jAUHoJJamTX6Ec2jhMcEU2cK2U7i6ILd9eZVpAMgZnr
A16UfIqw5UmIG8Rk6YRC0kYiF25AcYXdxiq8vdh2Gnf0yZf7NNY43U97AoHMonOrDkjQIsMjZ25u
ktt0HYLm7ZbNMBuutU12kex72v7ATWGEd48V0T897a+jyqaoi27gIzYrdxNuKsw3UC0g15TWBtpE
tApX/4vbxDBosAFK4tWbnuzW4+XJfYmmHsigHWJwqxIjGmsh1gCn40dYQKvLTb2ze+XToJNXaAgH
z6Gjph6c4red+3j9XRSPPnemP89rcpPYOvh9RdeCY0f2Mcd2DbbZw+ghbyzAyJWL4D5CAJ4ujrtK
LySr5y5LgAAa9XT6lSdRbhQ1EZEui9iRsmIW0dE20kubAlv5DjkXQxJFkxea4T7IcVFcOCRn9y0A
DGogAoNfa3IMPdHUeoIG6CGNQyB9sH6fwuoC1uP8GGAQx91KhjW5uFrTHDIKTTx2mn9rOsqtrvW7
oHWfv9+bZ3cJCJZ/DTNNhXCPaIGUFM7BYSppsTVpg38/wrnsm1oOCT4gZ8K9aWYgxQLrQ5l6Tjgb
hQvKeaIAgV23LxQ8VvHKA2aG89yFz4fW/OnlAgaMvUFvYJS0myySXidFmDVJcJQraR0oFBcbpZ7V
bvkjMsobJbWXchM/0Cg92o6RLDNXYAtolsq8SqrRIzF8VRPjScj+Dh+KR7mT7qWggJjrq6s6okzh
S+LDa7FmatOWphgSx7PEAQ6iUx7bGE4JNhAjiTbHNRAnXrwgR2mqQulQ9agrVIh6a+mbCfgdPzTn
tghePa25VuxhdDiSF1Zh/TR12tRoKa8xD8FnOdPSVaIU+AWh7bsTwPluRSn/Ks3uvdalY14U66pD
MjiUkx5eCVZsyLPgi4Mlk+xn9iyoxL4Iyx0GOR+msG6rLLySY+CCYf/iIsyj6V20GCzIhMILfriJ
clfHxQMonaNhBw9Fbd66RXxt0aJG4lauZlkWXg9m+iqHKhZFRcQ9ynUzbxN3X5o2mVpO4bMPwx8x
A6YIfc7csD5mUb2Jg8HBAjm7b2VvDQQ/njWefyhbfRXGKnlx1TwGMVw4s4Tv3BRrOxxu/S6OlwBq
x2KF/9Ik5oPXV9cCw5mkMTZyA9m/VtYRiz4ziwHMR4mrZNaE2w4HxpmZC3eJESzCzQZfOxDXQT9K
u3oPjd5/lHVyKwdU5CE7rEken1zRLZLYy8hfgRr4Ae5vWq1WM6do3oKh2fiueNVQzsdmI/R4hLP7
lBBgYfiSh/CTDSXVSOQtkg6rSKjvcgVqw8/imyTF1scY8EfJCZmFm6pzNPs2UoBCbu+V12hCochX
yddWCwCz4PJk2xtLxM0HSi5ZO/Ny9UoE5pVUo4c6YI/lC5Ff14VhYTxb3Netf+WH9rsUUQEKq3Zt
temrpQS/8jzF3Sf0F60q3/RR/BMLl2qHRvR15CeQPTUyVj+m0BjExaZKEKuKguYO0dh1pFCU8+10
PljOjwiY6Twbsl+6Lv3CcjqfmVJ2V2nOmk7Qj4HS0MyXlXAukIvnKzzkJFiKN9pHZbWY9apC0OJC
ac4U5KdMS3noYuVO6Nnes+JoTuX8CV72OsBLZAfLL1pkWoVJJWl1Xw2vxoCYW66+tX120OISWX1V
mudZuOkS410MFfBCXTzKrvLeJfxmPgphZgEi1iqLX3xgzKIS8ZLLSExp/UsmUU61m9uyFndVmfz0
M28jBxos0/syCNZqOaoOO0h55R2S85HzkRXIHSit9zgMzm3hZA9uKn9YtTpXwx43cUS4HeE7C0N2
bGTYskWIH5SO9FNlo6hjt1W3srX01quU/l4PMNwjv+FeMFLc75zyyg7SZJnyQzoW5BBClWjhdl2w
1jvzUQToaA+x1FJjdveaSBBvr9Bi0SUsuU3h7KvexTXY5ArzoxcIucDkvfI5cJQnw4xfQc7cBT7q
uk4D9DiIO2mrDhYXsWz+sksYaDgZ4SHmuOaV4RnvoddgT1dh7zXLbZ8dbyaveg1ftjWzfCFUuVlT
v45AOhYRCv026gA+VFhgHNaqluV12eM0Vza8v+bw4WQamyHubnK2G+RrEc5UpXgTshU/AEmvABSp
4VVoNt08zQtzPqD4t8TFplsEaMtuTRkvAUdFX1h2eNHZPns5Nt8Mv3nqpfgpd6maD6AQTKkL507h
4c2WGACYk+BHiO6uEuPUFgfLoFCdrdXjhoZwVLtME02dZyqsN+EY9tyQ/eHCi3f6dNNYRSkV0gct
rpPkMYiGLFTpQR8GfHgdAiFzWLvZJQWSS6NM4rs4yilV9ZV8cIzhgTV4LjXOn+2r6+/f79NxcHiB
U0RSSihy0mYPqhIitBFbBxFiTwlwjoYgb8WFps+5moKNuCxP9vhawyf6GpVnlQ4CIq6kA1GdPtOr
emFX4VPt1Y9KI9R5WGc7hxLflp7qq5DgQoLouK1l73caWjeCJR+ADXlRufx+9ueoDBSN6EONaG8F
LsPX38sQqudWUigd8AavUBhQZsp6WIlFtEKpAjnzRb+IlsNHvMW86eWyAsm5r68S5NJONBXdnCJ+
TYQEtByBZ1zh4HKmY10TA8j8Eor57DAkfEAp/i9pX7Ycqa5t+0VEAKJ9BZJsnO7tTNsvhO2qEkKA
6AV8/RnUfVhOTJhb5+yHHWvtHWGlhDQ1NedoUF7R57xKuNiTxGxlek7Bj6+bW4eDn9/9+XktF3JN
0KWRWgDca2uokV0uZaWKXoHFAnL20v7IYvpQ2vraNlqovV2MMXtSovGaC26r/Bwf6bvqy/ccMmqg
pd1bitdlHuLiTf8uH9UzsNJr+AN94T3kEjCIsUtQ1TTnmW7LBpFnlTapLMjPgia4RhV+ciJr8Ejt
vtLYTEOgA8xjWTdQ5xN+V2jb1GmeCrgMhSr8zETVXlUjf84Ue0dkuhlirQ1xHezg5RFNfA2weuGr
FhsxQPWyE54DY4JKditVkyl2XD7MLyPY7GFXKWUE3+ZSPY1wjustCc96gk5vq8NOEbIdP2+LhaOP
oiyKUWiUATqp/mVlfSkD1N3Ysqg37VMVWvcQZAlhywcRh+Eu21MIOIG+km7Vh+TaWjvbU51yPs2v
A89qUpkAFkDw0TnBJTXon2qwBeExsIl35aMS8JVb4TtyG6Whr6PNIokL67ieR5jmxJe0w/TWvQGJ
rPfBgoLmQp6sze77mb4Yz5oRIqraTt0WvYRTF0bbdptt07P6KwN0WwRQvHwsd8N2TZ7xOyf0co7f
whWn6IVCSw3AR2UbMfMQZzQJRgaNxoLfWPA9BQetzkJndG7tTIt9oyePiYLOO6F6/JlG5ATwJPVJ
oebbyiqqQ2vb90KBQCHPovKeoNoGaw09OZo6aEhmrlhbZrN6MzpK8PO2/L58Kg6zQcAnUtHQ+ltG
+rIrR1NlMPdEhQEQvb1MPqq6gjP8uDLKUjUKQCKU21C5B6B43nRvVZnlBZX83ARwWjxmG+0Kjgfo
E2q+vG2e1/p0S7NClwDdx6lRALG5yxisKEWM8kinnKTlQIq4gHNRTuVNkqhN+O/rhxb1hIN1cHl9
5z1PATC2lVOUloe6hOM9cjFs/5Vj9bdcfXmIIdkAGKcBaZ6pyz/N+Mt3SiyqMFpE/MyEbYMCU99l
LN8ZXHy4XAWsKmtOhsufpRvd0NaErWM/fsAi7BWk0se2SP3BqKChiBIuBHpF7o0SFDa3vR4bOBv1
Zml5wq0/aNs5eAeaQzAY9WeVAJBlxeae1dYJPw662CMEZ/BouyGCgKjf81BG8VsXw4oF6F0rUCoY
aIsO+GoBBxOi8+cyL+E34hjcQw78ZMDvGQYktz38Qzyalx8/f4uFEHu5SLNksZBUtpmepah5Fnvn
N4OU4/gAPvSB+rqXb8k+AuRqrTK+dBejugulf2CGIaoxu+9hdwOjgorxsw3nc/6ryjVf064V8RZp
D0n3+vMUFzf2l8FmFz+a3loXF5SfLa21IIds+6LG54cI9eHngb7fjVhKlJVMNKJQhZ/jXPmQCF7m
qXISsfSZk/ngKpk02mT2Si4z/eL5xgbVZwo+KFMDD3q5sUVFe6s2CT8bY+tF7T3JVmpkS0sGwVJU
cNAGcpx5GdMZiKzqAv202n3U0YEFoaI2xcrtvrRcCGsTYxKjfOv1yoSkmZ630akhsW/qDw7O2ADB
7l6JV0ZaumDxaTQDFVkAGIEdu1wwThUr6lrbPSllUO0BA9gYe3akT/BXQh9tVRdkWv/L73PZkJ+9
WMDdACxfRYG9IvZWcyAW1Ui12damfYgb508Eqfakh3JKacNAsBRZEHF1l6s5lJKlzld2pf693DlB
8wliLaCbGHm2WwbWs4plbYu+zUQNhExism3R2OhCOKviOpGBCNgjfIHPg+anbwz2QfB3WfkE35l1
uP+//orZKYRCpcGYGKecI76j74Xu2Ug+so08uVfl1t6kKJK+A+U5QVGaa7C/dw2kFM2Vjf395Ggu
+CSwvACRCs2s2SWnJUrXVxxXT4qyU9xD+5yJzc9RYCGiXowxl6mE2l3VQUvcPUGfUvkEJ2KPpAfk
u5A+Gx5I4Rq8AG7HZwlp9+Dnob8fW4w8KYbgnazjVM2S89S2O41HpXaKBZr8PaSAkxfLKlae/d/P
7TQKaIZQLJkSk9l+qvraimHLAn4JXNBJzyDAr+Ni+0j7YaXvvTbSbM9QJEfQfHOdkzte6c11l7oH
wugh0cyVVGF54f6b0iw+yFhYFS1SkDDqmKGWxa5lZetBDDmyn7/Q4oxgN0pwFPGenkOwHKnXQ+ty
91TDvYKZj0Kzt5X4WB9oIXvEV/oykn4Z8tQ+RwZsxi5O/RhO+hhQjjhgTL//Y6Fjuwai/htCZzHv
YrzZrihap6udHiiviZ5IgS1LH9k1tPyyZ3cDs0IfzgHiLgsUaNIqO2fT4V1lbPUbebX20vj+1MbE
ofUyqWwBOTpf4qYZo65UMHEuflNIMjtZCxwI4FDpHarPKyduihffZg0ZbBC6ALP8duUDBiZGVHeV
k3pAi+IAr3NQaNTdWm6+PAwUdaBetlBp41D3ppVT8rM09euitT6Z0vhjQ+5opR7K0ggzSF4CUN6s
3B0LHTosJjAFIO+AKvQNu9dbWdkwVmv4qlCd9bu7eiu29HpCDGqbxjdUr14pMCxG6C8jTifoS9Ju
6klKagfKMbmePJhS8SV33n8+hEtDuOrfLu2EwJ2LIaFVAvqTpeOjRQ360PGDbq5twrUhZqfPzOus
NJI4PWdWvwfg8E/u6OefZ7EUs9wJu4Y+O/jK8/caHOo0nvUanocW/WioejVIkvipGa3sgZVx5uoJ
PUwHSohN8jOMMbVj7lg7XHDk0FTGSsN5cSDUUVU4iQP+N38UjC1EZBOt4mfeZRs7a4Eec9NNXUDm
7ueVWwrCKDagAG9OmIt5hCAlTCDzGt8fxsobQetHLVK2oMReS4eGPw+1uA/ACkOZWIUJgD3LN3pY
iBY8mzQSFHdX2f2DhEfm/2kIZ1bMya0C3R0wIc9Rl3q1yDw3X3tJf3+uAVSKx4Zlusii8ZK+PJPp
mLSMmjw9Q7R1l+doYurXaOgGpYRIllZ5cfz7X+d0OeAsge6qEh6+FfgGJkSNHXOXJCtKQN/3GgYA
QRClRYK8eP6CstyOxpoJcINjpIFuSdgullupP/88je8b7XKUaXd8iWWxnlGXayICZbveOyNMNOGI
FGSptumytTaJPoWUy6sI2m6oKADZoCG3nR+fqGoUu4UR9pR2Vsc+gHjPFXAoEM2+jfbw9gyy1wYQ
xUNyuGluqP9Y+Gvp518i/vwnwKEEcA4bPwKUisv5NrCqBqCamLgtukCDMcS420MFR/yGs+yA+rr2
zoP+edg5vnEPHXxtTeZuab0tF/AtdEQM9BGmr/5lvV1euU5UdlCZsR6UNLtm4zktFa+g/yxFAoLF
14GmH/JloLjSWg4wrXMCj+1PZTU3VpZBzphUK+ni0jYFpwqFEgvX8Lc6CctgEmsprXYS4ia2f1On
QWN3bZDvMWqaDLQzwTyACu88HFq57hYsx5uohVKnV7X1fS/V3c8nYXki/40xuw8TJYJHsqicU4Oa
ves8ldCHMuPT/22QWQrqtK7VEh7Tc9X1MRhZ9pslm0ci12TElsIhkj24JoLBj50wC+o2awzVhfnr
aexiX9Hkr9oh113voBBttR7aFTetq608ur7Ln2AgfB5Q+fCww7aana3OlWaTS3wl1ZkQnnY0+HGT
BFpMbJ8Mg69GyS9UTyy/s+x7+FFX3iDHFzSZ71xY3HqKAVKElu/HCnr6FWAJAV5tVlgj0eptW0An
hfU+A0pxY8dpEsAgN0AxZZPLGG3zGnZ4o1NCQTu9NQW616LbQvDqurHc+6SEBArAOcKz3aQPeKm/
mU23ykCbvt08tHyd/vRNvpw4AF/jpCot5dTBKxx2AEkYSV/ZdP7ou0BKJt66btRiOPs65uw7F6Vd
pa6euCeAGG/M26l4Ao2bYWshqMHTzavDiTAPe/Pa1xO/Pidva8DvhVrCxVefS59oNI7arsFjBprh
t3XlkTDbIKAKqMyOVdhtTECy4cOLS58F/36Yvkz+b1Xpy4KTqGKWqk7PqOjcO6gTcXjS09efB1kK
PV8HmYUFvdUg2JO3yinOtdQzmv4atYWV/HXpUvg6xiwq0LKSNE8xEcON/FJ+sPi3JOW+KFYu+7W5
TP//lwVLSgg2J9NchNLtIiMw3GoliC68sSecBQgkUMAygcKepUWwhlVJpioqqIPVkRG6Zy7Bs1rE
fqOjkUfdV05x3ym1uoOzwfii9xxKVArEIwE4emJWdCehYhugX1LB1jBXw8YRpScbWh7BPzkoZbYb
S/RXO9BPfWWEPv6QyX8HFPwFi6DwC3sHQDBnpwohziUA6NBz48Jolun3AuI9BWSo/31roWk8OQmr
8E3+W4/8+jk6pcR/FMRLqVyJVu7BCfnn8hRiPziqEyEe7lvfACBWodiyq3A4RxRMk8EvCuKZrPdM
uqYSsrS5vgzlzjLwQTdzqumoKarwsmiUl3pY5SUunBNUpSF8PuXD33HTA7btqPRgCTH4fD+hOrPh
h/SWP8Ny8o9iepoPq1XUY/uViuxCZnAx7CwE8LYuQClrEzxjLcAvHxX5zkzi/bwZ/t6Os+vjYpRZ
EBCJW5Sy1MiJjdptTpR3LYMeGCC8JwC/qo0bt2Fnjnuh14/o7IJg0MJZiOEfOpNB3k1FkZND1Y1H
7HFw5OPKr1v4uhe/bhY6MidG+hejoVwy9L3lpxKPHpjclQrcPPvMyUee/jas+qFSy1ubtfsxNQKa
r0SXKYGYLREOJtRg0HGe5J9mS5SMbT9gj2unsmuh/T6ZOWF4EypPwvIAE177JNPfm40H2aAJE0Pw
FAPI4zJeZmVNcwIY4LmBNRcJOLy2/TpEbfxJ9dSd8qteuQcWallogiB6gno7dULmqtQZK1rCFFX9
f2yc0VdQtQ7isA21wxBUsOLYrRfuFhbVgK8ARB9UuK6jj385SW6Acysb1AfNHGLXXHp2A80bcsp0
DNz++6MWdRN4sUMCUpsqdpeDOUVnVVnSkZPGFA+YiLBtXhzerES9hX4ShIq+DDPbrUzJwAMVDUHY
61M/7tq7IuZ7s+4fLVbBqHy09q1Sf3bVZEhU5kAV54an9NHtaBnUi9P2ZCEsR/iXkIn4YRzgZJJF
Ag4DWn+PdsNan3HpZYxmM/qZLro+kE6bfQRKVTL0NSJby+Q1sIoPdpqjnd9XR6jghAKOs142smPJ
qo+yF+fS6KAUx2Dto8srWlcmhDlwxfZ9+wLHY6Che4+2/HZgiMExSwG6LWp97XQsvDEufvMsLGoi
rcZeEWjxbvmkW47xzzoQGecGtXQwox8g+bdN7909e1x7xi9cBMBaQeoPGpKAgXxD6lRqFtcMBaWh
+Rhr9AXLXUkh6MHXqLcLbVn0kPCWAURjkiqbpwJAZvcxFo9AmBW67L8nE3MrGELsGwE7rbUW5NIl
ABNFpGFg48Gbb35fj9XgclYNyVl/c+7pjlzZIdvAlsm4q0P7nt6lO2heX5l3axaWC+EdrTJUaKey
9neKsaK1SV44CO8klvu0xpYv6MPPV4i5tF+mxjZsSsADx/Quz76kSmMwmHWc7Lo3gigz72CFtRtM
50Z3Gdy3KGyLxq7Zq9U4iTngf+JlAYMvGIm0UHyGQGn+CrWCgI05FB2N6tHNs2FT5KK4tdP2yPv0
k5nJTayONOBt/OFGjU/sHDgHjb+0ffPU2QBiD4V2BZGYoImalwZSLZt4YnpAQ3RL1GzwGPgeXs16
QMtZlfhal3w6PZy2zALNcV6fmxyG0CK9oiiHhNpgwE1JMuJxvGJx/IZs0ygAuws4OHPWw/1Sh2+Z
kT9nXfNMiXOTEO3p52Vd6KJhhwK1aSOPBD9p3i9OHZnCTB1UoXpTn4pQbF1fhg48R/8/rVUXsiGM
hziF1BhF4zm7eOAqkAIVGFH2I38XMCLwgQWNg+gpA6DzJcI9HEwSSP1a5WwBoAqg1HT1g4aIrsK8
dUycSvRWKtxTdF0dBXwa0l/8ZoQfLgq+x+hAdnzb+fnJCCHCcH8XPZbH5l27Lt7Wj+nSElio3iH0
AKsBTv7lTgYXKdaE2rJzUSfXjUan3RDCZHvlGlscZqLiw3sKs55flmnTmw1qIfrJnXgyUis2lRL5
hSRy8/MeWhoI1aKpBQAeMDppl/PJY6WlqtrqpyrmcE1UkekO/L138t8/j7MYTSH/AIi8qaI6Ncd5
wOwtQgmGsLPz1gUNhGz4driFDiOcLNaLI4uz0lFnhRwEIELmLN4YhHSyTyDRWYOoUkT3RLU3pr3y
Nli4iSzAVqDVj0wRgpazi7sfSJvTKNFORQwVGlbC+L5AYcuylNtOZWzlQy0lNqgbo3ZuOFMJfZ6R
Op1Uay21Jjsf1FkO5bV7Y9wZHt3Q53E7WcZCMeHK2fS3cAlM8I+rF9TCol78gNnWbyT89YyMWSej
gDKJb23tcABf6S16jY7WY/4uOhim5P4aOn0pyk2JPyCmBMiOb5I0hk7LEZRrAkHNLsjTMgSVaasb
jV+XiPbRb5H3uygHNamnO0Nede4RfypY2b7TE3b2Hrj4EdMN9+XBnsFGsAbml5ygmgpaGLlzCJCX
A4tv2p74OXGuDNgSNjx71CHuvDL4wk6bNECAyAC9aqpAXA7ej6KeZKLaEzuNoXgAfpiFHZzbxGfv
62GzBekherA+1tCXS8PC+Q6ttb8ndp6ZFiRjpnTq7lQWgwcP30mxeFNaAnqja0iFpefPBCdGcIcs
JmzwZnGosBOGkjjkYUw4LXpaGEfb2K+v6cY69iDebhUQwdehcAtfFdc7xGLQPwSFZ14r11TUYRyh
q6emCnILjDkoJ5v8UUW5b6gLry7uXbBYyUpPdGlHA+cFLRkIgoCMbU8n7ctmiqThcMIyddLa2w5N
SHbKpoIjesmCHlx+ZdXofSHHmzTpUDyB04ELUtDlgHJM9KLro/Gk6PxW2PqxH+K3lU26kONhDGSv
APEBYTpvAUQaqXrFcsYThMOgETu5015N6ZXtWYHl0TsrLMHNOU/668r/Knu+GH1+PomNDFOxR1TD
NagUDM+G5aUV1FydwNy2nccLz/2NasFkpbAWoZZX97+Zz/Zu6ZDYRq14BBDMeiSu8iKM/P3n1V14
qQO/hALYhAiAcMB8iNgB2IUy9ZQZYZ1MdNVrlbxMssl9OazEusXp/DfWnH+hj6MUNp6lJ6ap+yHJ
AycavJ+nszbEbD+SunGQVSsjGtyaR7I/man7P4+gLW7HL7OY3Vam06ajtDGLLiThcCM5yik9zJGh
X9F6zQEX5iY+qDe5vSlM4L7WbsvlGUI32YQcKRKR2Qw5SIHOkOKDOYMJ1S3jZWztVZ3k6Y/MLiWA
ydBRRjMZsqTzJyMp7SZuGJaRVmG+1zf0QG5KLZgcLtb1Rxa34H+DzYu8ZtIPMKbFgqJGfjN06b4e
IcKrwklHqW8kIubKB1xcwS/jzVYQsrPSHDgmV2/Ee/wLNre/o30JaBexvMnJvPDb3cqQ056Yryee
U1CgQ6YBB6TZkEaTtbYEOfbUdJCgGmIQklE2t8sbEIk/UQfdlUb2nnfjL1sMYSKrgBlr8hmLd8PX
3zDbt5LFuV7IXgVmrwEWfLKM537q2Vu4NvrI6rY/z3khqQPI7L8pz1ILPe1rOJVhyvEI3wq9j3zK
jNovebsy0OKBnGTMcOECjogK3eUdJFqWZKpBu0kedfCg2NkD1pKrINWnz1XXPPJxeDbtuPJru3zm
9rixU46UOhodqEzUqgdm9aHU8PCqTMi2u09grHz8vBbfdxwQqRP4Gq8Tw8Ij4fIX5kQ3GXRYuhMx
S1g2H+qErkSl5REcWLlCzhNoyVkYJz2gn5pJAVhUW2+wPop0pcj6Vzz8cgtjDrh90Y23Abb5u72+
pBbOqOlKYheYw9DCi9m0gXG1GQ+QFSC9UbvBMx3rrJnx+1i7x1yqgLyO9qsloS0IigPAscmgeEhd
JuGPDNZgunovSd35bEylZxQSpprWGDq8Aw+9il4p8Ksk73+RDIycaiiv0yTPQ8WN2gCvwOu6GkhA
7L9+Be2xc6EoWTs7VKRDxepghGoXEFHh9A6ly8zLWAstjhh6EYpp1AHh8rVwY1TdaAd71NaEIbie
fFhxqfsA6zsQUag3SdLfTacwckkBahNjQaf2d0ZTn2UkgM60YW5W35qp+Zgr9G5UzEDUcC5vqf5b
S5r71GpuM4jT7WIdOo8x/G4Vady2ESpQBbD3KAJ8Jq58zXh1RKOSr7zpFuS4L7/WtF++fC1mZyYu
qbFDA334Ex3ia9iwbfVNu4m30s87D5orfuV4md94xqe21fzipjy2TxAn2Dabcg+t9VUw7wJxfPpN
sOpA7dP63vnQM7ju5g4CkLF1ICGX31L8CCg/MAnyVR2ooQilsas/9GPl03D1obV4RL4MP4t/kBKx
kYG440keJi5MHMIsCmBe1JWHIAtA/5jq8eefD772PQpiznhf4UwCwow3z+V3sARUp0dlGvQvPJwf
amQL3c4FfkPzoaX5KHdrCcJCvfdyzPm3V1WO/CSdIOk2dCnih0mgPw6NXxEcGkF86Uq/ia9N3HPs
f5GdIDZAAWoq5C2IpRkwDNLLaGxPjYSwKwRl4Pu0sqTf71IMgdoVngTmglpZxCAnJJjdn7rPaDsh
YuwH64i21nYyatdWSjEL6m/TaGifQFYYkXUeWDOeiwamVSMKhFpYhP2uDtMbiLQH6w7HSxv0y1Bz
xLFEZ0UZMwyVJ89mByHceuUltTgA7ocJJwgM6BzxBrRSAvmPAVey2u9sEzERhJmVJ+gCeggLBtGE
Cbv3V3jzcsfTUiYqSMLT7oNs/504sE0RlteZ70D/8lY8oXq6dYPWTwDXfNEr3/y1sj8WZ/nfD5ij
drV2jEmuxepJgZj1jYW3vv48iVUagX2f1N4I0a3dv6P3p0mjeQws4VTwnKUgepKVvCiS7jS0Dzx/
L1blk78/OjCAO+WOE6qafGtOtUUFzW7EEaHes6T35AjnSHgkFBA6StrRt7rfPy/jUuCa+sYYEvkK
gH2Xn5GoMH2F7Vh7chGlYTRDyJMdrYyx9KVQMgBlBRUaBIxZcMwdo8aTkA1wYlRYWEIJ2U+7TFnZ
kd+LTajCfBll+hVfrsJGWPaYAMZwMowXFZpuNYOqgoachRcrat2LN9zXoaZF/TJUCqXuKhrKDjdc
tUetoPSqu+he9/tHurFvErhgeu4236Q8cOVOCdYgRgu1LvjAYwNChg9FGcALLsfPtGKsamm3J/Jo
PRf7yUMC0lvDL3iUHfQAZdzVS31hcTEiclqoF6NHPS8gSrds8kpTEe+VN67xTVbfGr3rKajP/PN+
nORZISo69aO+IQpk2QPVBJXKU1ulNzHjj01H95VZr2TqaIEsTGlSY4Gcroo62jeBmR6z0WFmZ58K
YbSbKdFrKnZmqEJ5MLB66y1n7/QlDFt665QUKA9beXweOvLL4TiMSl+85CDDG2rtxVbyojT6Me/0
K5I5oZ6w+zbqtvlY2l5s64+y0t6syI58Ttz7Mla2eVS+Om0D2I1WXtkdvHXa7CMR6qtT1IeIZAdZ
2wZSbr5tm+J6cFUa9Bl7N42o8UxTBG1fC78achlqRSfCqtHPxVAEVES3ZQQ/Xhk5iReZFXYhDv9G
gmfgu7mpX9nMaTc2z4KhGmCeCxuPLTVVN4j65FPXjBCsm71ZSLlVneKJw+PTqxWIzGXQyOVJl24y
V90BEbK3U+NODuVRdV3L71tZXGUJbUOoFL+pevlHE5C0qzK5sV03lM0kNVbjL2T0SDMDfhBpElox
iKLEGn4TTXqDhrqDZUFY603i8RAlwPwKpNJt4wbWttJ9A41Td4BYFt0WRX7WR5J76fQYAd0Qr85Y
eR4T9txn5LOl5VOt0gfI9R0aDRYuvB2eJlV/o2q2ts1SP4nG59jtj9Vglb6RDvdKnb3ZBhiztosn
7NhYd6baHSodIG6WQa/XbbuASehZ5UmKHw8nsLbGLumb7DqH2piva/yBO+OTgtJmkEXMB/yPQNob
1tTw5Rl8s7fg1AgdBqik1VUw1kPpE3egm9TBK8mJxxd0LOE/V5wJpbfGWFy7kLjZaAn7iMsObn6q
2W10Sf6QeCB+kipP0NMTHh3LF6utgxIKfv6gaudaGvu+sYJISgKcM6u8iPYnpbWQZwvcJcwSkAuJ
nnQdrgZRCr+DCnrtLTlQW+ZXzJywHjwGSdvhG6dACklgCy/jZjvaSe7D9LfwtdoMrES4gRzz5DAI
qEtGUQ7yB8TyJAAjxAWymqqJGTQ2KmYQN6vRe1e6DaX9S1wXMcqN2nOqqnAS1/DyM2xZeGUCtLFZ
iyGQRmF6FvYo5PJM1bd16RdK7QaABW76oroaYPCycXL6xFXxasc6OFRO95KyBDlh3z3SnlobxXUm
3Li4raiJZpqrmH5d2Gjexxye0KXo7kZeQ/mhA6aYShUAU4owHqX3A+pRfpSM6H9XSeHJVm7anJh+
bwE9R82tEoOgC3gQxBFrUAbdzL2FaeUGrXWsWW9RP+pqAy1W6IKjtND7mcNfgAX9kAUzdkYKlvTk
ggyGWbkXOXjpYM9ACzKHWTAtH5O6uYqL+haNx33TUwjLmRnymiytDqMCBUmVIKGBxQ33mQtqvamU
z/EAhGuffZS6WvptB0HOoavv2t52A7ORIbfIzinlLhckD+pWBsMAkcXCQggpYDKz49TetVBX8mHl
p/qjY11RHU/8irvYYsZbWjVw8bH0wChGyNIgytgVBOkyi54dg5Sh4MVd5kSgZcIy3qvy/MB756Mk
xTHSqxvEkl9Gh++TVnB6hlkl91QapRvO6CYqoTo4boS+7cejoya+G5k3XGW+7mwat4FSZSfhs2t9
xubo63IIICrH8YrlW2UwjoDU7EpFu9OZvXfqeqdk/W4UIKKXYzAk5slMIxoA1n9vQh3dA1Iuwl4d
Ek/m+kFoYMSZWnmDsgYUB3MUaazqUYhyp/Mi8vCEv1VFNvhwjvtDTZRbIU0eQ6xQHXzW6Ro2W9tg
6eMgrooN2kIjHOt5dzCZCfXLTIVr1ciPCaGqB43CNjBHqKImiGGe3afmZxu1j5GsB3/kZXYsC4t5
jKtVYGrjK6HNnTCjsK0dGqg5TKNx9fswIuFbjVvQ91OG26pQPk3YeG40NdpBXajxyx7/BTTldaFH
Ly0Hcw0KAFFoD+6Hm0B10zRei7jhXlFmd0UfQ4SmT2DQoJS+nqPlOsBNJwXKWqX7prB+RUmRBBTV
EWDH6oOqt2CjK8lG7aObATYepDOfskE8mbkFRGkFRxkuumu3dA5Ri45NV/TIQoYucFsVEnW6X4Hm
4esxhBJ1GT2yAhXmyR0YnwDSyLL83RN9z4EoBor7Hryu2HNgrIKoIG0vq9r31LR+4YBf6xAIo9RV
DqJXbzmlJxFlG0Ug8QAYHFu+dm+rRN9y1ICKrHltBX0pHOBwMgNkFbXKwA3hNfW5prwNlO6VRrAg
itwHaO3TnV2YzqaUutyxYYDkEqub6zQaXsuBPMHeBFweW1zFUj3WqXPTNCaD7ED6y2TWoYyT54yj
n2wo1atekVcNeDOIP5snpVMdNDiVd0HUl7gZn600nQx08z+1O0ZeIeSTmhKIN7boxGjjQyrE1Vho
GtQvEVq68r6BgWud22fA+E4kqd/hL4iim9mGLEs+wYZUgtQtuiP4jD5LOiskTferHFDTTKxnLlHg
qCtlB6GEvWYVZBO1QLzXBv5m0wNhB+Ju7tlG/1oXBDdLFW/VOvkQaR+MwF1XdfpUu+2NPiD8JwCw
eL3Qjuj8bRMoUQaVYENo6Ex6jmSt73L72DltvEmV4pRqUHaNqsHxE0eGsWZnm86EVSyDoqwjW8OH
NUtIKn0XQ3ozYuNtLoxfbcSPrNHvHJhfeyyGWmzd9AEl0zLxfVdGXsdbr1BE7BkjpyHR2Q6n8U3r
m8NIhi04wkEXZb5bisfOVT91p/3j1AipQy9erEG4XlpyxA5VPRbZGO9Tlz5rig6RXY40jg++K+Ix
hJ4qYms3fpZauyfIECBPvFU1ftXj4rcNsYkduU2UFAmAFl+rCTkABAqkFxn2FWk30WgcKBNeV40n
NSv8OoKFrlJdlZUSmm51RZTxqhvoHwUFxspFiU6O123uvow2sqqE2dSTBBLi6RDdCIillML06Sj2
rKOPcS/ebcVWPbh3vKSt2nu6DXBUTGgKbeA+bPT87DKYbYBI4wEBvjMYf8oSzTesGHuw3kGZ9qwi
bIvI3jZKsW0zSQLUdEMFHscmLIf8vOykn40wg3K6PxYocn4sW8hFS4ijCqH4DWRT9fwBIpMnatcP
JmB3SMW2nWtfRayG2beOEKdeWX0NQVX5BH+jgMXdVe2Uh8FIgAhqq8Dl4lAIgjJRXLqei89qFVDD
ccac+q2D+Fj0+FejkrUfjd1zrqY3PNMCVVq/6lZEnm3CFwVQyyeQPWDNB9WDXmEbtUF5WW2dT0RY
IBia93js34STHQRz93oUvahSGl43VWupnfXh0ADdJhAOeQNqpmgBem1N7Q/rjMhrifFZWdmV0XEE
GZSieTVCqqfh29hOKk+V3a8UonKeAjMok47XWork0ADbxAfdWwvRR5tSaghxdpS2Xuo6YVyMMIqr
er8DJF+gxRcAhNvBqMraWLSCXmkBPWCuglhmpKUdgDjdb+IE7Ee1LOkGnmv3dgvzFAL7qcA1IVLL
XTvIC/XYJ73hR9DM8vGxDkDoTmU+DVeOhLgzDicMTyluDEifR0FuFHuh4Gx1Rln7vVCOo6YC5GIh
fexEDh2uAtjwoUA5PnqGYlF2gIOfX9QVQCHl+D+cnceO3NiWrp+IAL2ZkuHTK1ORkiaELL33fPr+
qG6cimTwBu8poICqQSF3cNtlfqPYplK+xHwkofapbVreDrywE8F6rCLhSDiAm1GSPldqnp7akuie
pOkUS+qrzLk6ymVebysxAjNdh3duU34NocdDvFGSe03sjhHXvB2Qzcguq1tW7+5Yt3Zu5TzwZrar
KBTYRLy7wIwbenb5puaWUoMUp8iBkMNL21/5YL5Kpf4GpvfeSJP7PkhPZHUBGAzenZxum21p5S4b
ip+F0B+ScfhUdBgRkBOpNSyWUBaOSSyecjn6KkfGriw9yXa77Oh3WeCIeJ6jU2XaYgQjTi2QvRoE
7y4wxhP69Nu87KbP4zkOMG3QHqgM02pIZPWp6n15h497whZPPvlBt1OVao/Y/C5vTVTVG2PT6GQY
eQTOaqySB7eKnwspG51c8t2NZ05/ESm2VvMRXk2IhDVKkzsCPo4QLk40LtAX6ovD6Orb3Gy/a3S7
6qjfWl75lvR+aKed+rNSxcHWC4t0UeM6CLF+xFv7rlfDbt8K/quket+8bHwUffCulvgnyr9Gpvgp
U6WXNpreV0v6U7X+UVT0z6IwPpcttnFFQ3elLcpXFA032sCJktud2NN8aVI0jkJT3YV+4ZRxc6q8
8FQF+ramDzLylAQAnpxCTHio2vtMK7IHw28Q3HC1dKvXOeYoqeF/Q9d4V5ElHhH5PbZEpWPVHNMx
1omczchRw/BBzYy3LrK2mhlXEBUj703NyvYE4CawVW3cyo2OgLXqPyOM/qrWzbipdBI7pc2PnTk4
Vd/vuywnzNe9T3qQQSVti1eri1+0ylc3Vt986mvzBOD3IcdHYlsgnEM2+S0M1NQOu5zwRVF2uTe8
T0k+x+QFZlHqCApq+5Sz8XUafrqmQKJZSYfO176qioqeiG9uRvKUltQETfNo6wMliXX1UBg7v7Uc
OT+K9bNu8lg9x9Gj0JcPWqf+kHRg/fl9lagQlyBH4UtPmguFNYozvIAa44cxIBtcRO7bqAEmtjz0
J4UaYeyikL4nSfg5b1HgowHW2eJYkMWUivfOm4LH+ViiPd6737tO3+FS2DoJV78NTPZrP7hIR4zJ
D0QXShsvrBeUYOSjXKfcuiNcWNwSKRdKySYrxS+dh7B04RpPKSmAPVqYPLXJewjxdl+qlWZHvuDd
Z1GY2VkcjkdgiP2uRKNwEwnpE1oFJ0tVvpvu+Ag+AOjP4L97YtrRjMMZS81VIsMamblabukfxhrK
hn037rSB4qug+mfRrwakr007010evSw8mGnzTjcPtXmAr2ePJzoa4+fBGBTc1Ix7tDHQxqJETJPZ
2pRqk0Ed1g6iRy7tDe33YiDR5cbl1hSbI4cRnHZe/gIW/lhUTeT0bl9+jYVw07VmeACh1ZAQEhwQ
HSU2aPiAjrTAwxaZXLlq9j1u6tCOKN3s5dpMKVbUD66ZbvgZA4CtKtkLicxl01nei1Tor6XnlztU
mQk9Os1WUKjf+4r8nGcFOaORAB6sxveQHnbUeT/JVl5GKSq3qSC+WSapnyw2GAH0pXy08hg1ct8S
7YT0ZluFxdfGQyOBHuyhkFc5aEuVZCp3GkAS8LIwAj4WJVMtNBJP16aGQLdVcbvogx12r/T7SD5O
0a65i7+sSdEt1fA0hJVVKuULWl1eF1ZdY2SQupJ6Y1Ig6ggmSrasHlkrhckF/LGCojmAXR0LMPXK
Hq6TEjGL64Haf3jMgmiL+sW2GnU8S4GqucGmq4qjx1PrdsLBiGEvS82KdtACAkIBK4zoBo2XBR1p
2R0salbI9nan/F49ZZ+KT8Upf+0PwDjJEaw9KWX/SM9qV6whW66RQgpkUKqkaDL+bfvMVleKS0Eu
0berN6IzbNONd8LnYV/g37M21tJGAqYvoW06KdDOQUnSqKelZQATppBjW8OnpniL3fJfLCfIbkpn
9BgpNc8r2mlsekYW6HThtPEQVj5Gs1jy2iGGt32mqXZpIJ0t+wclrQ913St2rdeOrq5JUC187Ief
MetaQNNsvUpRACkhZWK2FEn7XdCebxfV/zYEZqAOKHoSppx0ecSrjyXlLn3KVO3ZTyqTlJV8qiXE
GoSSEvRgUcaWddCyQT6ZBPS7QlV/abJxUt0AlxbYKW7jIQVRUwKNNPWpaNzQFtzqszZkqC00tBv8
eyXri208+o9CWu08CYdgN+y1Tddh/Oc14ZrS3HSbXH0RAAOQQCLdq7kWSiyN/ii1EoBUcJpBcpak
z2Fl2LLMliGKvD1/C9cMfo0IFStgmUGQz2BdbRS6Q+P743nECjmNP0EkdhKjsjMz2NweaWq3zT8L
tziAE5P9Hv2yj8cskPSgBtvQnztVJdaQYa+LPK2fFfePrvPW3MmV/t9/HI2/CVIFd3Qa9OOQppLk
td4Dq+I3HfX+EPk/y4yyQPJfM1JoWrFe4EK4RtU5UQQlj3KoqYGdq/CgaedIpVxgvd2evoXTdDnG
3NRJLiFUlbgEnfEQ2RqU9kq8/fIftwfRF7YDGwG0JC12GhxzaGbqG0FrZUJzHvLO36P0+1sQZIpH
fmubVNrKio57kiXfYtW410rhIRqVYyl720FWjq1YPuaptOM2fc6HknvGlI6FGR4HPTmJXfOcxOpX
JYqPoy/K9ojC374vRc9Bt8pxB7c/KLH5RSysYxX60Ccisu02QlY8NhTb1TFyUVsy3DDw7sKhabeo
BUE7DrwXgkNoT2F9HIMQNZHEuEtRvpWCatj2yfiuyMNWb/zYoQf4Nor8L3U6fsa+Zd+b+hdzCL80
ifSpjfSHQRBUJ2sU2OzxgL+QWn5ry1y3uUtKm/LCJg26wK7F4vX2rE8X4exkMOlTj1qmQXilRmBq
mSeVLZOuEeql5OT+uL89wvKy/meEOT5VqWLBTEQ2aFNkTpSeIxFoC4V6PXy5PdDKp8xRolGaRlll
MJAv/BB1tCnWFOAWB7joD89CMSkyanFM6A/LwbFrQ4Bg2cqlsXTQLtu08sdLg4s3jLyADnjoVjvw
A3ZJ0cuUvt+eqKUV0WREmyxxkt2aMwLyth2KUYbTUdMDMuUHZKhsHTxg1/25PdASfgtGMIRgYIwI
Ds5jjir1BxcbMEbaTOaP3X7U9uZGPGrQAmn2nsRDJTl9vbk97NIsajTVVXGCyVFx/jiLRHJsd4lZ
HKx6VwWBQ6AC5HBN/nVxGi+GmbbLBVzBtaiBCW0JSLCPT0n2J5R/RJ38KgjWyvcsBajIav/zQdMH
X4xEjyqmilczEpr+5TMaaO8Ue3fF5wmA2OxoDTr1Q0HxS1j1IFlAznwYepqEi6FTpc88OQnlc0GJ
bvQpQ/lO3hDZxSc91Oi/Bl9uL97agLNDRkeMrqIM2LdqfkiBtcnNT3mL6r3qO51pgEDNdrcHXF5G
kjgs4iEL/jUiv/jCOGx6yUtgqMhFuakT/Pe80jH6hMroGiFlcShyHXUSsJlExT9OJn1GTxIBP5wN
6bcVfXKRrynGx9Jf4yQuHoCLcaY5vvykRB6LsWGcDmPA0vusdIg6y6taHIvDwHOYAg/xWgLO7NQy
EfBEP0s/hZ/No3YXwr9G5vHeemju9QOWX4lv664jfrq9YksQTS4VQGpAQlGsmHNWC2pT6VgSz4fH
qfZgd2dqkxH67JYTHf0/SItVz6WDBlm0WcPlS9PlMX8wL8eenXqCDOrHBsB801feFKgJqFVob4pS
btwx2OvDYzUYz7i03QlKcRdlxlOoKD+A5Py6PQdLQEHmgKAWGqCJ4sQsvjRcSQ2SYJjASj3q9MUJ
bBZuImpoNw/Z7/pQboW9eUddpRz22Y7mnLOmwfP/mIp/fsLstYLLW1j+CGyP3ukOZb5D/2N88T95
QGMphaz6WS/dDJNwnjIRiIHQzDB1pFhj7Q1SA2zIRIXekHq7DYRvgDILqvvCphTCHzEYe+f2TE8L
erXg/ww7j19qkvdMGNvxHLjvkUSG1x5uD7B0K1x81zxuaQ0JgLtRkQbJfyzxB5IGSBvcG/Uasnnx
Q8BQowBGl+JKycYSiipsLBlyVz/Swf9eu+K/CF/Ask2mRODZ8Hj7eO8Mo1b4gPias2DRyBtE9xQB
xIriNcnGhXSOmPWfcWb3G/xiHd9VDSnFgJpJp71aTUdfUDuUkfmcJOMh91/UMdnfXqel6+5y1Nn+
85IqMgKha87oP5v9l1o64LV5e4jFJaL3oaPWhvSMOJvAqCtBdCVE432RnfRBf4b5sZIvLp/aizHm
kyeYgaKnjBHi9IjGe3Bo9qJg16VtAdE7c2+e1ghci+uFxAj8SHQToPJ83BeZ0PelihLOufFKezQ+
hfKvvNSdpPgz1uZuanX7zQpsdUGagrwGmV4DCK4EcXkWBPpGqQWBS85KJYjMrJBPsoAraR/Kld3m
mbGJO0rAeqo/J3W0TYvykQbcdjCbzO6KvHeAXd1RMYA8o3yLRTq6UR+8F2JXg3yTf2pZ8+b1CtEX
6oM18EIbcqgGIFx7oCwvbG9vi2nZP1xBFJcgP+F8hBmJoc2rMpi7tpGFJ/W5znp63t2dXjWfipBM
VjK9ZkOPc40mcLURpxEplJAiwDhBbOfjipWaKwSFMfRnzxwOtTY8VWb+8/ZHXVd+pzGsCSTKAl37
OHvi4BNBF/3Zd5VTEA1YHZfDWznyZumDONpFX+0yS+42Ya5tfTXetVEmYM4pr3Czrs81Ak/Qdw0i
wAWN1LzK1MiMazQrsRzWxAiqFby+ZNWWbpqz+SpSZ56cgyahpHnU4qpyVyZTMjQ9lwrMCzN1hqdh
p2yHAx2Tldm9elWYXUrLMkQSA9z7/LWMiq5PQFGNZwNV+WOYeb8R6/E2wKmOSjSeTCWF7Keov/S0
eRZEMBGS+ZpaAw7IBrU+rXjSi+otpJey8ruWZoHKsEV/QTEofc/OZR3xcKDgNFF6DBvI2GnyyBsd
/yCvcigXd5ikTAU4g7MDP/vjLoZIUwRdByWk3PjPKgFK8hC/NzvUu3blb/m/jkqZ8cvRpjN1EXX3
rYWAUZO050TJKfTgcRt35lET4pfKSg+pahyqovqOLOtd5ep39bhVhhf2euVixrTP9KfWN9foN0sX
x+VPmrb+xU8ydKPyDK+Z8u+4tcvWxoK6+Jbtxa8/ue9pqRXP429aoE/eZpUwdnWsZtMxbdCLsXu9
N8cRoBYLLfLIxBvxcw9zS4Mth4LwE4R/21phECzdWpefO3s+xT6k+TGxjcz+s5X9dLtftzfv2t+f
PZ19kWB7VpPxG/JzgB+JuCaotLxjVegH3EWoCsx5I12ZwrUwpsyNGG0caVbqarRDghlH46p7DJL4
znfN1z5OB0dK4XpGctjsVE9fkT1cuj2oDeETi0uJigzRbPHa3EXRWRnOftXZOZBVTfwaF3e98Pu/
n1G4x3iSKUjsXTF/MAhIsB9qmFHhe1QX9rAmcL/4IbKIJxksYSycZicgFYYeTLY2nPnW79jSPndu
9RvHiN+SXCXbf/ExF2PNdnwtZrEYq9ZwjhLZbqwnKVl5qZb2H45cvMnc6jQsZ6uShEkXFL7bn6XE
fKBK8ux11dvtb/jL75q/UpPSJQUKGvXm3D+yQp0BmH06nKve+CyDZNylIaVvI/J0Oxk04M6BZnc1
qETVq2MM7fu1HtR0iq5+AW+kwYohtDWnewde3wTkMMQF2XDflpKKTVSf2r1RjPYwKE9tm7U7AKnK
v1g+FRkzogAImFcdG6kRDEEaE2a3eBnV78Vayn4ty/034PlngFm+DD5ZFBTcV/7eiDEPUryxdjiz
b4N9dBRKW3PKfVjYa3nf0iNw+V3zVzBpel/Loh4ZFO2rNsDdGGvxZ6mqyPYZXyStCTa399DSmbsc
cNrGFzf/WPhK2+hxf3aT8htefYhRqf539OKBE+errK2l0SBr6ZxxalBXDbAo03s/GoNpVrutBGcr
iIDr2GPo0L7vcclDFjIG24b55koss3QcL0aet8X8NqcplzIymt0jbZoY3NntmbxO1sgBiV/QIiLy
hxU8yzk1QeChgEdCzAiU+K3bw4lwekfcNW/xKd6vFSin23B29C6Hm9c6erGOXM9iuFw5p2nqhEC/
CuDZt79qcRRdR7+TFbu2giOntVrVaLuz1/cS4oTKO+3swanbYlWsZDpS8w+yaM6joYlJOEqFH7di
WTdeVoVph3zV//qZFQ/RPnCmoFt8X4PN/KWj3xptdsDzQG6TMfs7GhjGR+0VAsimeunfq2/eNnKE
b+7P+E+3KW3ZDsjasE0UjsbK4VvYlFNYDZ4Gq6LpMfr4xUEdWI0sJ925zFwUX4OJ6Zpjp3J7CRfu
6MtR5lt/0FxXrgRGUZTuHZL+SSuSJwlgsmPl9WYUymfUl9qVQRc/DUVEGWV2EBd/y8IX94rSeo0F
M4Rqb9m9IVX0axjVlRf2qlLBeaOiakz1OGyelNnslVqaS2POCkp5+oLi06+wAX2mSUFz0IC22lOj
HZCtsRGxlV477AsX9eXg6qSKdvF9UVgVZS4F3f9FzN1ntXf8ncV5lxy8KuLHydc7+fH/IeW3NvLs
mOijIGSWyshiDrMjME1or368LYL+PpC8wGmLILAb03LqHP6t1m/iJnlA+rvehpFG2R3UbRNLlE9c
gHRhEP65vdtWVkWdnausznNKPfy84RQcpEN5V2/1XbmvDreHWZwF1FmoR8jgwOZFj7oDMDi4xG+9
fN+qn5vi5zj+cpVx4yX+yildeLRIyklKkSpdAKQYmiDGY5u251zwXkPEohxzKL525WQ2sSqafu0C
A74NJSoKsuQ/3IXThXyxsUxl1Guq5+05gl1te1bPRvYajU1cPqVYctnZGHSbPg+32OgFoIzHYzPk
Ry9yQTqG5rgto+ZUKsGnEsFyp5EyjrkY/SIWjTeDBl47riAQeklR7sRE6ew4LGmj6YjQukH4u5D8
g9v2rxG6zTYJ6WfQ8Uc37cG7Qv3bWnJU225UIiyQh29tLv/Riy5eWdqFq8OkZQBfmSoAYm3Kxxko
falkF4UiNhvRixxkd0rTH2/vnqW3+sMY02+4mOXQo6deetTxjafyCFo024PT/FKin3N07WSDV2+/
vz3k4lfR/1LRpscmd/66KbLXVkStiOulxmaiNwCfvz3CwlNNf4fsCZ4VJf35a9J0/ijXU8ey7iH7
IQytOAP5iRNE8svtka5tStik3Ot8Cf1E4vvpdF5M3yBp9TDqkH0kr9hnYo9LbEqVHdEZGP9dA4c6
BDJQiECZ4ch6dRDDcUOEpg5FaGjxWU4SiMVufoY0sPFN07OFZHgNUnUnxsGps/rSLsmvHdMM7pRc
lp3Rp0N5+yP+5sWzCIB5mmAHk/6sOM/QjKxBuUX06r9XePVY7dtD7zSb5hiftJX9tvAEfxhqdim6
ZifVnelW52p4UvIDPXNkTjVwsq+yIGDGHK+8vtdgDqCql982P0PF6FpqGtXcWUnodHkBG1pU7+kC
vyJ4hTBTSYFJzWCwJJi3duW90gemXeeGcayH4Cck759mBSlmZcqvHwfVEJFnn3aNjoPd7HILwWt3
ZT9YhMgTEcEBcTmpR2BYrdiFapub+mTaiqNFm6R1EODeGSsL8Xdnflz0j79guuwvdq7pZ64X0BFj
0aHp7uNf7RFhHUwivH1/Ikc2Tv0+PqX77P32p18fTmrWALRBaqroo8/xk8Xgm/HY+1ih0/FORnj5
GUzzX7cHWZpe8LygkwEZyoTRHz8uVzGNxoJCP/tmdF8G7k7vpIbyeLhTk+HR9OV8A5b1CHd5TbNi
oRjG910MPZvXRC91M+9heMfH+DlFWbc+TcEzXK7DuoD49Ys8DYYCsYTbAxnDbHdL+GA0fYSvvCBz
lRgYIEFm62gxk0ventHVS2L2UGiNCiOmFKpzfK+frJ13qm3drs+wyNelE68/i0Or8+jTdjNVwo2P
yxep0mhGOYdW3ks71Hz21W8Y7W/RQ7ntgA3BWiVmT51iDVO/8DRRdSdUpxCgk7vOpzM25AYPgZq1
0/8kVH8nm4bJd82H3IYa/b9Q9pyuJ5ISTgJPPMHOxy/F+bV0rdGszkBLbQnyShytPLcLG/LDEHNt
pJASvxllDKHZ7SZ/1g7tQdlnR8+ZtuRaNLp4v2N3xbqxfhRjP36PbrrwGT12ievXG7ycn/1EkDaR
1z8GabnxRmsXhtqnla25uGzoTgKd48G/ypeTJq19M/i/LwwO4Q6v+50LtZW6veJkm+4gZ9vbY64N
OXvHRLirnRrznbUBGD4fnbZduaAX7kmdyASSGKQEksfZGTChtsdFmhpncfSB4xfiH9n1YmeMm5VP
uQbqoWBF416b+omUHP7GOBcvQdUCLO5dRqq2yFUMBl4h46FRbOnFxwvPsmlxOtFGh8B4gN7tRCsP
wkKF8eP4sxtzUFt3dLm9zrq6azdtgqV6tC1+G9up2cc/2k7c5KAusYIcV241Y1qn2Sv44dtns5yH
PVCxIazf28yvbM+LtzJS/6Dtu9DpY+Nnnsq/Ey3ElSo/+L7xLiRxu3HT4mCoGFPJlIT2iaH+iVKx
5bfCDkPWwLe7wXutBhQxc9rxidA9jiaqJmLpwoaDtO+omf8sh6VkV7GsbPKyzjBL6CW8LuKfeq9T
cvRcZeOH4c9UzOND4A3joxtZn2iZAyoU4aXqAgTmHmmavdbWv8re/RWLBbBto3wp1PIzIij3Vdj+
pJ96V6PeAayl38lu6TsuIUWNbIwd1PqPpEqfklh5ytXua2mlm641vhmJItpj5m1iD9HAokrfR99D
wqXVNq7Y/ykKhEykDA3syMAfLDx3ofDz9tma5ny2JpPLwqT0B/eBf3+8QywtqX19HLRzmuPPZubD
Q2qmpywtHsxMsmw5KhvnX4zIvUFDR6WBMC9Y0gId5TQbtTOeWU6h+0gbuQ5v05H+8gmpl7V3ZmHX
4Y/By0YFGFClNftCtRRaQYsYTzy1R+2uoEA6lff0Xft7XSHs+jGF6YMuI/UBXjUATh+nM5czFckM
wTpbKHPUhrTxKtNupEmVZw1cfC1GBhz/Yqz5W5OJEaIHUWT+LWsLNtoVn70tugH0yhUnfwl2a76E
S5fXhxFnRaBJPKxNBs9Ffs0b4QLYk+xf9QVW+X6SdxY36iH9XN3lWEittSgWbmhQOqCDgINMKJfZ
W6flZiMHqqCdy/rUu41T6eDsINve3psLGQxzCnqQ7IzO1lWrIEtjJQuKxDoLtTMMdvfduCt+50+e
amNzhGD2Xm0dVpS698qpuH7jGBju5tSjQPBtHqmTN5l9TWH9HLWUOWT4p7639vYsjUELdXKi4O3G
7vfj5qwjv6sqodfOjao+V338GJuUWOS8/e7lmN3WunyWeqXdJKq8jWC7aOha2Z4O4LlNA2/vxbiT
rMz3tGyz64ebgBnnwMjXssqyoIelP5Kadc64G1u72QuPweQp/hwe0tO/muYPT9AUUl08v16MdE4g
YKbaxOH9oA08BenaNE+nYPZNnPy/uBpEqa8wjvhh+GVG55RvajfeXeHg7rQlONrWD2tY44VTwVBQ
uyyWk4BsdipSaaTT6fUtCmQ56h/UfdFxDoU/K6u0sHGApHMkIGmQT84fibbTwjJGJIAv0ggMHHkr
HdT0702DLJHT/0ardeU8XEs98jpcjjkLVCQpB13mi6hBn7AVEZ0ucOpXcJsHdCnok7Tb7oio8HNN
tGR9XWuRLN0DH0afhSrYKFqJqscuHgQI63gHAcuWDF/oakMinX5CSc1zuOyctV7l2kzP9ueolIDH
U8E9h6K2KTV03zihK6s5HfP5/qQnSLuLpVR5qD6egb5VJTWK4updPHXflXvloDsombzTuygPwZHn
6qjexfvwBOnUeNY/3R59acfSevoLXiXNmu9YPynjKorC7r3DuEUL/M9NZO3KyFg5hEvDkOHhDANE
gGb97BszK0Z8J/bZsYb84InufVwCWhOrYmWbLq0X9nsGUDVAKgh0fpzLyB9iqU1N7azmvEeJvvXq
Vfn9pRANjAN3pMHFTfj+cQw/TFIpHSkeFciLl0fVibbZ3j1aKE2LO+RHyC397To8a+HTGO+fYWcH
MA5NQc4hxNO7BhKGCZ+qHm/vhYV6OIRCbkIufkCr6jwZymIeOSVD5UOl9DBuSgTLI0fZ91vKDq/r
+s9Lyc+H8Waf1IZioachlt0mdZStDKrwWOyjzxV1a2kT301WXKVT89ajv/++8q0LO/LD2LMbpahK
dAsnRRPV3Xbb8NeE7cDS2dsrgGU2vuVQI9i7j2v9+oWKxMc5nt0o3gQ30txUA8xtAiDZSQdzU2zQ
LkLQcuutqsBPUzi7XPApouJHMi1hgzc7EJJLrlZkkXWGWfcpNrET0kH2dcZn0Tf2/2ZKL8aadvDF
Yx4HtelZZWBRQcrfkIMt8DJtdq5i51tr3zzL78rv7mBWK/fn0kKiFQ3qmViNBH62kGGijrDtMvNs
dbrTRpgnyIIjqms6CQvHz7wcZrZuPS95UmqCeh407xTr8gnVvTWg//RT54t1OcbsltTrXoiKuJnK
p+N9vTP3AgFYf0fzz3zt7tHighxVImKvraBOV75t7lM0oAqWaEVunqGWSuqXgZO4sjXkpS+Dt0pF
B17p1Z05JEZsjV5o8n6POFopB++kParcl+k2eVVWPucvk+pqHi9Gm90rqWS6QoGTHPGR8NRvkq38
Iv2Udsk2emlF273Xkn2AnvHWPOQAcuRv+HusRSyLS3nxE2a7MkoRIpIlVBDNrkaquMQUJBr15yYX
YGJ2sY1q1BoKb/EgTM5vkzoJe3X2LmleJcZtqDPHhYZQm/aA2pcdGf8qbcFz6T/jzGbX6qsREKBs
nvunfhe2jnoa38YfhINbyP9TtQyK8n//rBNM/zPkbDZHbMHMKBDNM6KxiAp9DZsVp4ClABOgvwaM
BKdybpJZKm2J4xDkAvfk+FP/rO8zD5XXje6EKPe0SPSGxwarFtFe72Isnj3MAyRUvlFK/duqurg0
OwEoVFMjZVOr51R8K4NfK0dvcQAEnKixA+HnEz/eyhEWOpLQjBZHTz1F6AvfFzjNqpvsvj4Px+b1
X3iGUgihBA4QmQ8yrwJaX0J3eeh51nshVvGT1je5FA1Ioq3pAC09bhq0DISPYCpdJdCRnLl1l7Jo
qfjYWAo0kNr2pQclXnN2XqztXIw0h9lRhIxSzQ04zg+9bKdfJzMpw5FO4956EcnZNz4ynCuX5tLC
gQjjNFNmocA/ew28WEPDKy64xdzgFQXqB6tXD7c3x/IQ8JQwlCbzmG++Qh68XHKz8N3KEminKIz2
a2TMhd4Ze4H2+tSiABM5DyqxcUB9LtHVv36C/s/gNKWMeMlGVG1Wo6spnJnf/JeDze6mXpJSV4tV
Ff6IuZ+gpe5m+DpV4PD82lvHNULt0pVL/QIhF9QP6fnMbg1E3NB2QwnoLFrxZlJUSyzHjP9NWHA5
yvS4XlwRqKU0pooQ/lk4TI8nfdXKyRAVtdHlu+ud8vtkz1JYu0JaLYPJSw/35diz+DFXpIpki7G7
U7dN8Y4LXiAskxecvJfhc3AyNy3YVuXsvicgB/b53nSdtbfUXPsR0za+mADfh9smuWn8rhajaKM8
Hr7JJXTEsZRQ1tNhC+YShDqWY1+0HMfUbb5alvfLBLkdpNVmzPwzOBSnKREKADUe2ElafLfaEIwu
pHXk7vtN3miBXbnqplW7I66ib3Hc+ndigb2Y1Gqoforhp3bEAqGpI2TEjVTZIMiRPyi9aez62Kr3
sR6eZSkLttAzwo0YBrUTD5ieQtxFVPxbhFQpYlHCPhfaF7GU3tWoOgxW/KcMaXAUobtt3AqReDRX
xqp+0lItQu02+pq1LYYaroKWTNKRM6APjqohVBZjW2hgpjt5wPw594JNomi/w9rStlVlSNvEQEGz
bhCoDKJPvizvgqz7UugBthzJ9xJm9h0K7yR5PuFy30btvsY5if9AqrwIxj+1MZQr+eXCbUOr10Je
BLAQrPDZMgJFQCgWuikqJtqjnsdPTbhW7FsagsaCBS4A1iXDfNwpWpJhaEdxgEg2RVM1gL0apz9u
X5pTpD+7YyBA/jPG7Diaw+DLpRjq57TZW0J88FDzbKLPJY4QgnGU+1+3h1u6QPkeiu205knk5oSY
SkvShGTDBBAAE3DjHr2jtQ8BVfyrYGSaOnB3lAHEq3ZJFGUdzKTSRJDnhNYR23zNTXThxsTtXYSt
AcZhsjaZLZDsVWWW0CRpNNVOxQDvEM+WCuvL7Un7+3euFkmFayWyz5Dzmo2TFwAgczXz3uVaiw+C
IPrbbJDwhBHG0Wn0HFBKFikIdnPqi47GRdAGd5UBdKSNVRRtXf1U+Wyh2vSj3dgjPOVLQo2uu3HQ
GsybAzEGRiP695muljQWhXbXp3i7Da5RoeVrCXTg1fBed91ns2y9TTmqA6K5ZW+T37lIo/rbIXeb
Hc4iu9w1eX19866uc2IJ/EHvkyyPjujX5lt06Ac0nqKw/KJI0fdCkXa3p2r5iufxwmCMgE2e17O8
PpOFMq/+t29F3WUDByQ6GYf8l+9khIoT1sWiF3k3OY7J70Z7HDKkM+zbP2MploNh8J9fMXu5JTUX
RMEYyCrMSfQ830tN6aTIqLrJStCzAK6dotN/hppFxJ6pYZQoGuG7F0n7kb7vY6FGLngzj6UzQuJI
tb1HtO9eozvh6EZhHoVWiXaqizUKx0Z7AEiFnWDQPOmRqTlQkEjxwvhuHLUX3p5d40tfZCVH1iRC
yF6q7hIDrvKAjHNfVj90zQdhNozMs/TWytG7HvanZhjJ8imTnlD/R5I2DI+mkP9qUz1ayaWury9o
KVOjl7UmpJ2TmusiwFzFFaP3yi/aDffoq1wGT0NRfY6TotnENTLyjR+tlbmvDz5uoOSMgEURRYU+
/vHgt4WCmLzZWecQ42zkIB4ECftgXumVfbQ4DuVs0yIDpt48O/iB1peSOdTkUzVi4vVw8qPqm2/V
a/v1ehw2EeAldFzwTrqCaRXAovto6vZin7HnPWChB8MZJel8+1wsvGgfxpmW8yL2SbSubgjd1bOK
mmsQy9tYF1YOxPWO+Pgps6VpQk2Ixp6y09AHG0NBa70MDr6IEnFwGLI97L2VNVo66wjumPgmYJBJ
0vvxm2p2J14UaKhCYyBYI56s8GKwXtsi39yevaW2lXk51OyxjpKwj9SQofqd/yx+92mtWI/lm+4o
7/5r5IwvOKtkyPDYquT4qr2mVLA0tQasYKQqiXyu+J8opCOW25Hau7EKfEnokXUPvoS9HjhN3mzq
3vw22UGvfPXSnuEeoghElKWDJPw4v0Uf1KHcaspZqT08pXQXUULJWFnExW7B5SjTr7jYmSEYWrUM
BmNCHxzy3dRwwd70rtjIu+FY/Q9n19UbN492fxEBSVS9VZvi3sblhrAdh2qkKiVKv36P3sW3m4wH
HnybAMlF4uFQYnnKKavXYmTf//w615P56FYHj/a/Ezva3EtdtGwFFh8KuMcM7sFrNCBBgA+7dghN
7zMn5cmbEQg08IqQBeBmOtoYjiNz+FUgdYX+Qx1m0fw08f26bDTcN/OXLF6ZPizsb8tYbbu4ILBu
OZvTnuCo2eBB/OdbHNce5rleQ0B8C/utPliRfBWJv1vu6msB/SzAdNIyCt78GAIogIcWe7ihcNjH
/Pr5yZ847gCEwK2BSNTA5Xl0Z2ZGZpmtD2BAaUD7gjVvhUSLRBnPPw9z6pH/Nc7RcedCiaHOOlSr
5r141ylcIfI+pC92NG3ajUz1RRD1n40L8dmQfU677q7YN1/n2vinlnZAwbwxEKmihHUcEpGhWZoc
bhrA+/obN5quRBsG17B9SNRuepBXcO36ed6nWmEYceWv4YZEm+Zoy/J+FFOF5O3g3DS75VHK0Gxg
9YbgS0egUyTqw+fh4MCFFbYnP4+9ruKjTfXX0Ef7WGpljr5AJ2zVZqNAyE4p2VhnnRNP1dD+Gudo
87awHpnljLIggS/VwcZJXF9BkxNVJzeEcUvUvDVf5cfPcztxYPw15lFU6daENX2WOcDCw0KH7Csg
o8ox8uRD054pIZ+41DBUAHNIMNKhint0qenGRFw1V86BIb7v0NmWnU4I8aMM3mA/z+pUExFy+qAP
ATuNIOc4mGqZClA3ttejN99aX2ub1tyXv1Y8uoyWM+2Uk+tj5aZC8gf9+2NA+gSBtl4vGKzYOana
QCBl0+/O22WffFV/DHO086HIFFSTVeJVCVVHDe9/1cT6BDF1N7Lh4PStf2bdnzrSIJSxklNBWcCf
f99fozkQ6k2BfeAjQl9E9tmTIc6q5Z+a1p+jHK3Aqsz6vCowiu1FbhMBSeZv7KSIYYLJv7yIsKS6
ELv8VcRNe7YL9d0WHckvsPVox4BD5yI1+XuORev2pWgQ2qkMmi54fQnbAAQPtg3flxfijSSoFl1y
iLtCVTn0b8Qt7IqjarPSn3hMd+eBg6ciMlD6EJuA/0PB7Ts66brZzNnCa6DeAMfy+MbO0XnPUlTu
D8YuuAJfzdujArcFYywlj87jma1zajWDL2J5GBkEvONtauR9ZRPK1my3r0KCm6W/U1/8zbgtL+FJ
uqvgQBEXSemHYEVGwzlA0alTAqObNnYvJJWON1NHoT9v+mj/ow4Sw7xKjTvD38AK9cziPjkO9ixQ
HAb6rcf9rIVRQ+Z54RwcmIW0hn1nNGPqwnXMCQ5nnqh14v5wV7VgPFZcmsHRxhXNspjjTLHCEQcG
YBPHPeQrI+PFTZtNU1+eg2aeiKn/4U4BzGcheXDXHfdH3KkzMhQe1SAH2GQ/eGJrimKTGcOuHOwv
gu0Glax89/MkT50VK1/r/8Y8mqOivHEmpVHon7zIQMGv6VBiLP+Hl4Ys+T9Fq6OzglV1G4yuKJ6h
SxENeXbBFdubTRn7ICD8PKH1Uj++9JGGo7kE1qP3rQqQw4WG6orA9BfIYWdUMLa8+3mEU4/MXzFt
AeIoIEqPjp5JLb6vtQVZCjg8xrAbg8YqtPzrujojHPh9Kg6wiagqYz8D8XWcTTJaQYaCoB47Tuoa
ir15uDQwUPx5NucGWTfBH4sOyvOGl7MZmcew7AK6XDbWuW7m95tincM6CWii0G/W0hTV0MCvBD2M
DYgM7oR6ENGXuoMX4FJGBs3PKCecKCw7GAWgIKCrnbUB/fecWmssSp9y6yBpB7UNZ0wD8Mjh7/k1
Le5vs5ruKe4P5I9eH1MXwh+eK59+fqzf9zIEV/7RzkKSDtjC0V6eWxZMCqvzIGq3fBoh9zgaZNzm
UowXOUdKTuXWMPuXn0d117f19+r/e9ij7eyUElKdiwF/JViNGjA69LNnPISQ0DruKwXzkcZ71orD
RPq5s61Lx+Pb1pZxmQV7qV/LWsVy8dKaf3Szu62Gyyrn0OHPtkLoa16YMbzFtiOTDXo6EvZ9052B
ILAzXqVN7l14DNo8/1UY0Fg3ATjjyGCHge8nb4HTdnkTQMEyzGsf+ir6YHSoyQXXtttckblKMoLg
AQ4ETDNYa7c7VczXM/sVuC/ULzZLTvaED3CetFLJIOlRVABc8aTO4Lely/9hAa2gKwSayAiBLzsK
ed1eOjNrlIuT392bsRlmsXO9Ujnqm3Pcun9IwUevDPwsFxc3dvuJbriGBk2TG+QA264wYzAd7Iy4
kgy1yhnl8a1gVkr8rVdeCa1v/DYPAdcN57zfB2WbCmuMVIv6XAOXbhPvCNV4pqe40fJqgt3c6L4H
XqpQf+L2swbnfKS/cwg8eS3bUXveNUsAR04nKsw+lMu90fG9iZyQDCXY9fXGdpxdYFRPcvKvy7lC
6L+I2PZg2ChINDN5VZddKIxsWwFIX6hPCfvGjsPnwvV2tm68iA50M4EpEDc062DuhQaDUgP89pbY
gQtWYHP0LWFKUYOm7Kh4HtxnzWUkutXBtjRDwJLTlll7YsLkqqiSn/fLiZPpr126xlR/HH6tH0B7
CiyGg86gRSUqWDzrlrRhCzfNaKKmDZY/+/p5zPXwOXrfGNNFZA7QAFQG1n//Y8ymobC4hqfcwa+r
K9L3MJPvnlzz7CF4am5rng+OCe4p+1gBeXLF0kGu3kKBkM2w1E4QGsPbLe7mRFwuSEvHtyYqnnwR
Vm9n6wynzqE/Bz86h4pRdrIpiYnBhbGD8lBUwOQtbl8gQOEk53PwE8g4IID+mO3Rm6Ri1NrXkh7A
GrJfsWw/ccplyUhEj43kOHFv0G0h9S4nkHZiemC385TTO7z41SZRheirbbxyeCVksdcSZp3Cw5mF
Dm/YZuSQ06pK8fDzSjiR7a5fGlEs5Ed99C2OloJqhioDRRHi0VDtAp82pNsg6c1L6Oj+G3pDyObn
IU/c9hgRWrqw/IZ0+XGOwpyR143RUsgfWxeWznekmdOfhzi1vn0QtAyw123I9h5NCoq1DoEpunuo
4NLr8+3Sw5562v4Pg6Dbs2a4qNwFR69bNKv8NVzDD9ZY3Qlp7ZYqv/LZuXV86nEh1ENhFjqYDg7p
v/dqBgzWYEwVPRDfvyQKJMu+OSMUun7T4+MA1GpkbOCkfteMC2qTAFk6BgejD9B66xwrnC0B0y1n
1OHkQvVshMu5O6MSPZVnnqJ7cn7/HfxYO6u2oUiJBCg41JL9ckS57SGZxeBGir+jdulgHulfQfvw
2i4v4B123U0o4LGoLG4De9hxebvqcZpabjp97fsjJHVgyyhgel4n09RfCeNd2fBVBYTD86oQD3KT
MTtd1BecaBPQiTa4JsbaTAuERsNgRx5dooKWB4sNsZTzLSvrNMuNq8wa4magYVc4XzPrElSP9nL0
4wmEWgrvxUZkmxoqCWW1REDNpEEJP8KAwmacXdSQJhWt+8ug3lcHMA0svcK8Oye4dmLV/xkxHPMx
Wz4I0M8Q4/bQ7Q7zoNmamb0F8/T554V/Yrn8Oc4xF5PbXkmowDmnzIZfWop92Mq+MCWUmmRhuLDY
KAWk1nzcYR70qn8e/NQkYV9sraY1cLM5JvQ0gZ+5AbzpD6LHzvMgO+Y7DAb0ZDpTB6SnRwqQY628
kG/UtpYyV9kt7g/PKe39ZCweouXgpoRZctoL7V6b4BI/05y9w5U07LrivnWHvVN1Rayn8Ytx9jxq
koVt0FkQjPWwsm/7MemtZ/P3tJjwsSvm26qBC6jNUiY4LPPq/smzYPKZQdMnhNh3SnqguZl76wX1
fWkZ8LTx83O9ppPzBIUBnppo7X6DjyNBMDJilNZhQqMnsD76oAx7k53J8U6EAg5Y0P8Z5Sj9bgut
5rYwGVBcOoPLbvFmDPKTWy7Snw4yXGSyhzNDnjhZAO5cJcbRwqV4g3+fnPOQIzlGEH1os+CGTXoD
d7Jz8MH1ax8dnX+OcbwXABIz2OL1EJ2Jxft8AN6mAk3YW5sZj/rdSv9dNT5XpTn1ygIwgz3gqdG9
8taH/Uf8Bh2qAGQGG8xOoG44OVjFDOm5cxnIqVcGiSML7TFsAu84hR0KkGRZBbOjHoXN+Ro6InS7
IlbEpQrCFbiydjI43JK98Fwl7/QE/zv00WrBAQ7qLuDPh5zCHK5ZtmRR78QKvn4+TE7OEJsb9ysK
/ThP/n6OQgsDqpGed2iVgUll2wLTyRxIwCDPGwb3zF13okvzTxdqterAL3iN/T1e4FJflUPH8ERh
wBB56ShDzC0ioEGDUU5B0odi4M9zPLlCsYcRo6xqYsf2XyzzO6fukdtZy6uR6TAoYN7ARcj6M+ID
5wZat+Mfi7J1WFZqB8tl6F8CUIQqG/gi41d3Tr/k5LYGpNqGBwRKzMclKTUCMK5UbkEJ5qXMnwb+
++cH9t1LiK6aBrbvgKsHR6XjuomfMTaSqTIPGY38J82TBsJExmEVsQIf1gvrT8+L6svsniFCRleI
nKVknFj+yPhWfAFiPqC6j/a3nQVN72SYYgfmXLXEKtsgZThzk554X2harN4qwE5gXRwN0jMTICXX
YbAdL16HjH9NXSXQZ7ftyKf6TMHy1GAo8KIYCsA93tnRYNpvHD1CJu8A9+ZQBlsgJfe2L2KCBPzn
13fq2a1qlRgFPnvfYv/RqmQFmjius+59Me9cZ5vZZ5p2J1Ygcmf0WOBcBt+d49fTU7Nacj7h9Th1
TBEyE2g2/jyLE11yXJd/jHGUvUqsCkNb2E0gZSfg+0FBcTX0Kg5rNzfwk9XC6tyQ/7zyb7cZyqTA
XEHX45sjm1NhNZoFs+G9ZNXR5OLOVFVbJp61WCFfjJ0PCaYtzFd+ATP9JWuksVXn+DFx5AXIFqHH
7nVDbpBpppNXGZHPB8A6G9SK/M7KQ47MItHz0ocdyKFhNVs+RAtrFUmRoZRj1ruKWu82tz+sfMHV
sniPasZeC9o+dmlXvLVWnuAzxH5BRTMS0jaTcaLAB47ZAP922GS3fepl3I37hrvJ3Lk7Tw0v0HEe
o9ZaHpxALOmkqir0F9Kkw2itMtX6QlV+7GYK/ymAtS+rUH7hNNOxPY4vHp92ULFwI4jkLvFs9UE0
WuOFMpbIGeUGJeeUMSCsrMeGAgwkRfU23WTmjjiwRKXoxo/LU1eUZeI6/fXI/Njz2yend3aiQVsS
pNFSL3utgl8S8gyh4ci4yehn4OaAoJv1E87U/VBPr3XVof9TXtYtiPkOXBDWSpuRe3lU5wbA7FIA
9eTXOszEgvLbXMFKY0SD3JclkFgU91qwVAW6N6h8QYL0vZTVQw98Ov6rHlNjXDMSm0bwVY1yPaDa
aPopuptvQ5WTkGf0Zuq8D9GVRtiPnYZb8PDV+HKHSH3j2fAlX2i+p9NwkcF6TGYSsqmCvmWifHBJ
XQBMH3wQBXp/FzgHE0FTZPb8YXAW65IzqK5ZiJRDh6EkpPLHmgB5NBMvi5FR/x7hHLvvB9mmTUHf
3dH+yHMTaAqtPwe/N8OubDeUjVAPmExgAziEiQIyfgz1WIRiIF+ZOcI3pwPwdIC/N2oxMrIbq4p4
xbf1CKAoquFOZ5EQzZo7pvSlgoroloOIkDq+9O7rvOaPrlmC1LXAoaZVr0uLzFR1xRZaN32YoSI6
L2bkt+Wmb6slzHwwpSAy4obIIOqQZM6DDWBPvDjuclfiSVYT0UlmWIdSyefMk1+aDlcdaV4mbQUh
tD6v7UG9DD7dFA25GDMUYnxlTikONkR6+P7YveVLWy86zOVC94Uqu8S0KhguMWoewG1q4okWl/0y
OGlNnCDEwrlo5oGEcx/smeU3odHQDVPNE/GNCz1MdxStt2IYARufp89aGf5t189p6cx74vIUFb4H
xw8eg7nLEl/IKRzIhI/lgcCLhN8wH4GkYQZqwEP5aNXB5bzk90sGV27IQoERMpkJ71nSEWjf6uZi
cdRrbfh7ViNl70nsFuP94PiXepIspFi/RT3sHCMDzm0BqRTeTk3UBX4XucT41cCex5vn9wrqhTgj
7I0es8uOzMgjqmEHeQQsueop62hqzgPS7W6KqJXtSZ4f0M9NLa8v8GHWJzUlvmqbUIfxT7B08cAg
g4pTf9nDLe2tnsQ7jL5piOrYRQPHrJBrKIGMngVzKzDuRmXuh2bW987sPgCvBx3Q7rlq6mchqzpu
hzLtrAKOoERfTcy4ndv8UbcSKsJY3G3nfGUF+6qFSlCSh7udt9ejh+IFBQLOZluaVyK1iUXfjakT
G0gHAvM+VJ84De6btrngw2xFrele0olA2q+ZojrgGjXFXsUdnLxCZM53vKw+Zh68ZTJL8x4wajvL
74NB7bBdXkRBYpTDX0RmXVmL98uWMyyY/PralHBh54Q8dqXeGUzE8LGrQlPRLJS1C3fJsXsYM7uO
xVzv285eQvzTSzHzi8wfD7lvXcpev2mXicTgzSf1ijoxKshhdlj3oe00e2JNT5YIvqjsdq4lE7et
3bBywLEq4RLCq93MwBtimn4aurqBC/CG1oLGo+k1MXVQieoNa0mpdERYFl4botCdo5mVb+ls7LhV
7Eg93uAig5KKo82oLqCQ7Y1Xjotzq/TsMXQqdbWYhIeT9KNaoEmLzbQTo2umrTdei9m9B+f9Pfcy
WDdOBuTY6swIjaWllzAd+Shs67X1FxUSt3/vfe0lxGV5LDFAWAbAuQNUeCukilt673tGMnbuS1ZP
z9byAfuasOLGZurtR276EMHP5G/mZ9e10zzNRvkk7XxXFm0XFpb56ovM3/izAHVQ+tdON/YIqq3t
JNw7QdaGiZL3s+1/jlOp47al25rNBAdOjQs2K26NedzwgV6qQQDr5smLrAIhYyxIE5vj8CDdadfO
QXDblNNTX4kplFOwr5VzBRFZKKMs3ltliqeJeCZQ+HjsjFWrEKj95hdTF+EGv5RmV0RuNXzlA7kL
lPlVTPMNUWusMtAvx2FYIJ0X9RQlRDYq7O0cDCvH7uGiw0vyKtQU3HeN30M/tysfm9ZTKXgKApex
0Vwt9pTY5QTQQyfaHVSZIJXk+zgTyjFL3SKTidERN2GBMJOgH1ETHNAtgQbsLXWnLqy7AqtVUS+p
qnlXZH0Kx8ILOKq/9oymPpdF6pXLRa35r64FvKICB0/ZVWKj+pJ6QF5sYaMJyQzZDhG4sCpqKm/c
FvZ8YzvQXXBM6EqU0JSLjQoPfIB7IIytrokpS1RPq3ljsYAnIyaQgkfDQ0mAMa85sJXYsvuKmRCA
YhP+gP0gpFXphwDZF/VJnNL1AtvQ2gDKjesOwolue2G21YQwBzwGYfh3C3zcw9Feti3LP4TfQkqR
tHHdW/dmI54ATUi8oY8CrZx0yhoVFUGrwwHNxo2qRxsGStZ1AHWzDfe5iZ6Xa9z0NVqhi110kbKL
JhokF5FRw8YV+p4Pkk4IjWpvA7HBOUbgEXtW9i798lUG/r2RO3fLVO20Z181rHrAzviYstqMCGku
WDffsGKZw5zq+5IFiSXJ0yCBYBaj8dbK7CUDRDs02nreNAqa3ST7Gmbzsqht/OyUg/rh3+QgzfQ1
29rZjDsXhQDq3XIVvBOn0qGkxfVkQsYBOLorvywkeIAimst+ht1mE+UCFzE6Qff5RN7l7KcAMpQp
L62IwJustWHmU2lvYxvuG/qWV8oFjssqX1mlY+J3z7PvvDvAKn9UmZNwq0QgbvLnYRpjBUJHVIz+
dp4DL3F8T0SeK/Rmyl039hz3080sZzsI61ajk/vu9Pq5MkFRAtqHJgGOzYoGMAB3sKjb5mAZKuk5
2Nz51G6saTb2ZKJvIJsYcR7IJyTWt1aNx9hRjWbrgqKIA/pMmes2KTwNU8K2VcDt8pdlEs8Az7xr
D4syyOdbldkioqUCqHpcgByy9Xaw22ti+Vvgf5YI2pF1OlnNJRlakfQkEGFgzy48IJcPMvqQFe8X
9CUt/1XXUqXVMPphB6uDfGkBWqiw7GoQcWor+OB2v6VWV+2YuQyh7MuN9oqU+ojoyvpJB4WOQS2B
MEWt8ussW6pE6ulXbZm3UGjaziXbFF0nlBPCmrpGkM2ry7x1uq2XV+82Qhx4bNxUo7vR5iTDYMT9
UptQ6nE9cJAFQg2PsiDM8BPJ4hpwjghzU03ggVqU1HHlZ1ADlwOWR8VjlOxe9YCVMSv7mkvnUZXs
rSyX27Xp3EM+ImxBUguMaWNTyPQbpN0Xte/v4AUxJoPDzHCZeoScRnupSv6Za/e5dpYOOZJ+zJZu
39mkitwZkWuRFUnd50hPavrVeyWktx3EH02/74S+47llJlkHdIYQ133Pisik82YMzA6avcamhCM9
+rcbOozxItlVtzpL5PxO9NmbqfRvYg47w2MPri9xwOb+CzKXRBSgXbRG0jbsDnKfF6P2YSg6NqE3
VdfZMjwv0tor3sYyQMU+q8r9PPAXbqpfbl5fW3U5RMSdwLQdgtfVwCXkvjVEQLyBxxHoDfrVC8aC
0zNsOK+YNBH0zVi8Rf+Ua3KZ1ZkKqQ+df6hF6RBB/90EByktqwtU9IpQ++SpbRRNK4rLBCWHmBRI
t3SNEM9yVWoip4PozE4NGYvgdd3AXcu/Rdl7CEFKvber5b3wut/eOLhhORIomncyzaaZbA0Ppgkg
C90bRv5mSEB8BPJXd6ZbYgON6C/swvX1ls1ZC9hAX4eVhTtU2m4Rt2a581ktQzW22HDU31RG884t
7yYPKNInqIKEdc8jIeh+Aj4gUkhODGO58Ws5JOXSgsTnQyW70HiiQJtcN6Z1U6rqjnf8xZn4AFlp
KCpWvL6dc3KvDU9HQYcP9SbEVn0Ay1n4MkZtF0DYzr/oy/plGTIoJbl2EVfauusgMx7ams+pqbGY
JdjYsTFT6BAvegehVNSjXPXkqOa+tLtPlDRZWHnetZpV2jv0azCwIWfLE/Aft7sEZLE6cdEzWxfw
Yy7qg66zPe0RmGfjvshZAIx1DhasRuKtrXGK5gxGsF3efJBKP8PpPDZ1gCgedxJvhi+3b65bIh5y
yDqGcO0ATCNw4nJ0dr7bXpbc3o5d9VKawU557b2ZN9A6NEBxkHS5yhb6bFNvRA2F7ivTuhokBZGn
KTMESk2boHRlhsLTt3mPGxN6G2rT2rkTqcEf0qBYnpfJvJiqHHqcNFu2JS6iIIMRy9hfL5C9BG2Q
BltX+ttC0GuH4GcsXoPnNfzKpPXbCtiH9INLKBDUYcAaYKPLUiW8K18cA2efCpBkFfXyPOC4wplj
InChiGOkZlbYu/LSZPM+mEliD+Sq4oDH2XjSU88uSIA8s6VfM8RoNvXU7Jiqboy+RhOfZ/m2UeOw
tfEhBUMIKvsbOdmbCb9CeN4gSMFpbiKvSUxsSxSbrvhMkGTX2XI71hwMmcGHaZIS4Kj0S9SA2nkt
LWQcAR3Tom4/6rF198vMq9CoLFB4fBs6y8AvDVMG7E5FdQoDCwSQrSw2mne4KRCnZoDPPvSkfwGs
/3NtSjVFmzqGMJLSI2Pi2Pwejnu4C1DCWYMSa1c6MvQtSEN5eU6g8ZwDQDDcYGEWL+0kRFgDchcS
Yj0OEkmsCACXHYogzkC2j3JHRJZu1AObCliCIkJy86yMGtyYsGOpNnXv3dRieADLaqM6CCYXwOCX
ZuoMEGcImPsy5jeQiYx7WSBsn5UMe9vZTagwZdyGsrPXPJhtfr14cMbhyN5Ug3rULGbIE3ihQYPn
ygDmni1XhY1N29ZAbtuZDR6DvTWr/n7kMmECs23LamMXIPT3xbTB5gtQGhqvUAgpE9X6yFOszEjc
eiIxy+vfuV5ulqwMtiWC89DxZBd5iLo3eVDCkn2C7EBdZf3OmuX9WseOZzrcd0q8mBO77moSmaN1
D9JeHbbafvGd+iVT+U4PYAnagNEDnWY/2q3etkuFiERt1WTcFH2Gkxe82cq+z4SH29lcCZM9sza9
cB9Yk900rCgvDBv7Y0ILOskt5O394JURNFH9qMLtmWae/aJYmW8GTQGgz6dVmgHPoymcbZBTAIFd
t0T8Hty3GkGOifobzqQkGwgcPbhqE9SRHswZw7slvwW5K6EKx0MdDA9YOE+4Up8Kml0r4d9Zdv08
uMOIkxLVvtbbKo/AiKzJfw340qEcFQ7oTs0HpoixNQOSoKF8W+VTarYekDIASzYk+2xF+WIO5t6k
OtFeuZsL++DK6TqoxMPgci8Utb7smxrruniZ7OzRtFYQQGncyNK6YcpOoO2+B+f7yrDGT56xvcNH
J1osXJUoMSGu1mLr9uO93+e3YE1tuQtVK49fzD3iPZvvZltdgSH/UWmF+GsVDnRJE4Lh/2mU1QM4
zvBPdrxk8doqEYbL4waA4dCqx7tmGnFVF3WEWtPOL32QzQLE2iYb5hBotsMyk/uOOwOOMrb1vKVM
IFMyp7MZFOFko9QQoEyo27yIDKJQdZrvLL7cW2R6bi3oiztQkEcdUJRwkwOdq+zQiTSWx2FaEMbn
YocSL5R9cxvNoGW+AiaUhqru4s4YvsBCQyVX/l7IgKAYr3VUBEx+q4d6H839qIHlNs7VMpqM4Rdn
wot85aaO01c7w4ZzeVF6Eklwu2mC9qJbD5WBP7RAyYROOdPEzPOLobjg9DJjIwx03jOeBYBI0Civ
KTrhfNktrbyaO3bXSNCJlLmzkcqGgtrb3tNvRqsvJo88T7RJTNy2yGyWHWOoLmQIlTFdLjZjM/NY
cmByOvgu+YPlhQv69kOm3kfTSaUPRUBVf8hJsa3OOUeDPkCior1UTnC4UE0FnmHgk5TJ/C2v1QwT
mRGiYj5/z2DtoYQ3IyJwcD2ChQ6Lm2kDkV0IGpL6t+6WKoJuzRxayjIjZBry/9/dgMQnbF2g7w1w
8TEaiHjN7DQsMNH53cwFEifoHKKOcmaUEw0OoAKBX7Yg/ARdubXH8kcrz8/LYYGQOGqJkIvs9UOR
nzHUPdGkwQAgGPgQ3oCVyhFPRVDc6EODaXhm5aUB3NXSpgcAoDEncabN9Q9Q9ltTAzgAAwrXLug6
R01XyY3BRrMLAnwDjpR2vILHQhb5NUe9j/yuczuIGlpdwQ8L5RDvzpPCP/M4TwBmwAQAXWR1kfDQ
VPz7cdZckQmhJ7AP2Qsfn4IGjjG5Qi3s1il4Orufi+BnZr22h/6etIfRVosaEOasb51mSOLBxt3i
/JkHoxdBAOHBKwTm6N7nw4xKHhoILT1ng+ieGhQ4tZX6g9/HcE/YmZICGyM4CMhLuNKKS6+8VP2G
TWLzc69qbRceTc8Brh40vJUz+00FTTAtbc4YGJ3N6q6ASndod8BbETRMKYBXmbLPsUhPTA5DgqNr
+DZgMseTW+C+IwmZymecJaoLIsa2jvZjR3z8PLXve2+VDLOoAXhD8J0ea7o9WwpmGQfkYADKbhcc
QD+P8H3zrSNAIsVC1/c7HTaHGl9fAlb4HAQ3i3tl218oYf48xAmkA8awIaEN6hJU/443+CpaJouF
Fc/2VXAjH1dpABGV0eqbGK9SJ+eF8b4vCTwvHCqAEsL/6ZsojUCXEY4VhnEgbCiSyhZb2gVd2qMf
hNfqhNbw+8wcv+8x37IAZYWWPdBo36BodcWVb1SDOkB+M3S1h6sZvR03ZJAtaQwTSlHLpTHRsBQU
19DlWDpxAJw5qYa4ByWSzgyYxvyutpozSIwTgot/fbN/mIt/nN9LVeZBQQx1CB5sXF+/V9g1iZDO
5KF3pS4dyHmft1o9gZtYR4VlFLxssSuPd4jXof5iorZ+yHb8XiV0Z+1XnWMbAuqw/ovnOjT3dtpe
Qj4rRjvjzIn3fd/4FoVXD8iHeB1Arf19yK4QUu2icXZQ7pg2zS/DPHfonLCE+HuI9Sv88Vhd3k2u
RoXqgPbJu4aCZZ6ITRB5mzHM70j06W0MeDm5AJqfOe5OoLTXkVf/eRtneXAMHLLMrnQGDy90dXW2
VlHspyHs41XiFd2z+zML+/SjXOXEUPaEOuIRcG4A+IRDZkfBRcSKeohMJgYFVb7edcC7/Iu061qO
HFeWX8QIevNK20betTQvDEkzoveg/fqb0J67043maZzZfdmYiI1QNcBCoVCVlSkf8FQz3po/x0ZR
cIFIOUvoGAqLUwKZiYL89j9LbJ/IXe5WTnQN3mpH+PomNOSh6M6v5VOLzOcMY2j2ShI+Z4KRoCUr
vVp8U9Hwg/iSpG5Fq3VVZHKcveUZZVKrTBBRvBthtPOAXr5JNrQyvy19cpg2lPFC9tHTFoLGT3f5
NY+89xtmc3pvni6ZXnJHHiwkS9RF6DoCrggS8q25g0akJ9xYjuoK15NHhTljz4K+Cu/rymcX9qlh
Gr2PDNddnRddCsOtO7ntXRdkgX4rgHA59sYNDz24QvhAGW01nBkkIec8RejtabOsWv1L9L74pLYR
/3A+1Z/KPWg83mQ7v4fwJbz46fLHPb9YqVmMZCK1lTD0woSg2ELNbVjM/iVL5dtEFgN50cBtoco8
Wu4VdNCpJcZ1MY1edIVl9C/6tb4b7qg0Te3l77ML5L497/+cIhhYJ0y2oDhAmWdZJGhpaSgDaHP/
kuLtLSafOuYCLm/dSsiBBV1VgDMVIXrDbN1Q5Q0Zen15QXF/U4l+k6j+ZQsrt/WJBWbLynCySBJq
/YtiPqelZOdioIVXfbsTTFAl8ULoujX4AehzqWYd8+ioAder5FjvX8If8bUczF7spFvIaDnd9bBp
PgeMNyAPKjB85vIYPdcuC0zxiWABAD2RprHTL8DaocTZwrb1iBF8b9lQnpMO2mOgNeTTwq5+uSNr
TEgpdaWXmgyXBUl7RNFHIeVxqNC/wAQtzCCj8K/h7sNDitlLojQALxCc5rCOAEWK0Gz6lUCHXIp4
QiyrX+3IEo1iR1EqJqM0NyaOVSVjsBPTW0Esi89EGzbVmDaOlgJuNQKfc9kzV3fwyCrj+yKG0k3U
0xGtSAWiPJAmcFluV24dbCHNzYDxRzmd2UJD7pISUxW46t6FTfWSbLId4uFTE4DFFBk5OKy22RN4
g0F7OfOOAv3555/vt21mU5URUxTxBNsdtCDGGwm50vCBG8e2ghzlJdDu/5Pt/G2P2c4KsEBxrtT+
Ra1AH7VUYJ99u2xhLc5DXFfG2xPd2jN6umTM+i6F378YpHGb/KaXATURf/47I9RXj3xRL8soBaQE
p7i+rsbRb8ZHaP5y3mlrOTsc4/dSqOMcWclyARp8CayAOmVGbmn4NUCIHrlCvHIFL0X/6FNpbd1H
vUByZKiVAo7Fe66se+ffP0IVT3+EAehKOKsyzUoAd6BuInskBtdF5si3xk10RcVKREAGfIgQbXgU
PH+Vs8481EDZAmhvBVLVTE4GjClZ1HDpXxbad+mj5LrMiwGNmvAXgKk3pMHZKMzrzAQh/wz8xaau
zYCkKbTM5dE3E+VZG7ubPjMnwCUwvmOqUFQD/c1OEYfFAfEw0rpCQ5MEeFl1hvyrLH0WAlCRmTCg
86KCU0wCNG/5qQ7kHZSZJvipVHRlq5uyTUGhqgi+0QuPZtpEKNsrKvioAfmkWGsITKcfRS3RmfoU
fxv9pAgkP0Mr2amig+pC3KdIOfftEKIloqAvoaTTR9FnL33R/ozqebTlWv0ow/quksI3TDr9bM1Q
x8ykhbxf1Vq7ixb0LMRudPupkXyQPwDEJYBEyCAyUK8j+Rii8C4Tc/D5C+aH0VSlk9Tg3KziW7Uo
KhSD0S1aAMFFS6J4Qp/ngXTCDRAEEBtIMmFfaOrzlAB9FM0zgZg55p/rZMBk+GxUTqJmWz2qnmqw
TLtGnMRumnSbgv5utCT9uMDADfq2mB9PZFeY8muAA2u/m1WvJGPlRtrA1f1eDWdHzsLcd1BVm3u0
HWg4m732Tdrr297F0YB3ggF3z4tma49OcACAJA+vPmj5skmlIlgEMN2RPv0G19zhweBkP8gGA4j+
W3lDJSFKRO17iYNxX00xj+0y+ZKitFI46DgUYjC9Kr62MQFAonMqmPqBbLjgyjzalP9iErL3lFuU
TqucxgHFKGLUq/CEJ99CJuM1IHrEBpwD+j3Ddf6L9wBcTSwgA/r/9pibCd4J2IcBezq0VzXSfVnj
0NhDMoIkV+ExkKyUxJBEH1lj7iWQwBHAV2FNDMx7ALOul70IQLZTbKHEdA+xlBte2r6+oZAGQ1DD
hPeZCLSoaKUlAs4MDokl9pJ9tIOQ1i1IfCYPJaofAjf3XE1lqJQILMqQRmIiqdQD2UoaOE0IOF4q
3apARly+Fs/KfJhSpPxOEiapVDDEMg/JMlbkVG27/hmIzTYmvjps9Tpy+goYQnA1XDZ2Xkj7toYy
7Ldi19nw1JJWsk45vp6JGz+hVaQ+Y6I40K6jJ8lJ3vSNerBcizONfX7iqVG0CWQFpTT1bMBpnEed
1FNInjtP3WmyQznNls2soaTu2OrT5Exe+0ACjHGBV4yTEJxdxYxt5khIvWC08mKR52QAOkUFVPgg
LZsWI2pAML4bwH79gx0G6Qie6bRBguNxeuYnawjrMiz6Z/2+vYoHB5BpWq0ExDmxMReAmuE7eCjv
Bc4m0z97cuVjncdmmSheSeigCyXMxjJkacQSrSclvytyybm8PvXsRDCGGH+VezPPxintn/M2TnzM
E18JuaG4BtGw0FCd/AoS1W4zd8mmiLrNgu75rs+Wx7IzVUeaVMWby0l1RasfdyZAroDAFg/QMQY4
VKlVpxSFzyoTH9spQ4FuAUpqLgFpT8w3IxE/02lqnQLtPC9MrOi+LaMrtdSDcNZ+ZChDOzlIvcIy
vq7Q6vSWWmpsoPVyZ4iLFLS96SHrW3rtNztMlTeQk67eObuz9hVAV4dGgYXRYLasOU9AFmh1hM0B
XLkzlDtJ5d2fax8akQ9tG/TelLNxMORsQgqkJXmupDdixcEyZxi8Njif+fzNjc8M/gxcXBhvA30k
c3UNQz+lQ6p2z3NfICvCI0c3vXLs7ApwFh1ubGQPRfFAQrz+p9HJMIByeSvP4yItz4BE1pA16Zxv
So5V0uSm1T1HmNcyo/FxUsdNmmmD3cgauHzVX5ftnfs17GF+kCpBYBSNrREX0zKEXaFhYF37Aoa9
rB4u//3z73by9y3mTWBl6PC1A/6+1IeBiLGaNlQAjPy6bIWtFOIC0VHhRo9URfUJnVLmu4HDowRb
giof2jzZRcDdZ9F9B54LSJhF4+i2zYMy4RXZNj8wfrCJgS/vMAXUz/KjMaH1LlgVpzPOtqv/+kUY
KAOTjCmiicu8yIpK7rOCmNJBiMBiGXYeHV6JMdg1aTFGXSqAsHWgxlRbsaqnwSgDzo4wjvRtHxsB
P8azkPYATgMyyNjKxNTz5VBP/Y3Yj96cAfjTUmXkWiGxr4C5HFCr7G4BnGkL/MYzmC2Imy2xYltF
TNxGLmt3UYZs2+gzoK555V3+iYzrMb8QjYHTX9gk5jylqTAfkE4BMKZL951a8sam2dzpLyugZUAn
CfnhWc1zjFpFbspwPoCf2sfsr69OwDNDw9KAujHm/iR/Iu7lhTHlpzOTzKWEn6E0MmipDmUF3EVG
huskhPCBVoEfG3iWsEs3SphzHI658c+MMhfUoM1pUWBLD+lcfS1K86Q0eeYKZJQ9sZmJFw2LANL6
ebcsAueNITMJ+H9s01ldRQc38/c3OKo+zHkeZmoxzIfpdfxSv9rbZIOZhp3hQ/vY98HHgubPTfha
uW2A/P9Ge1Z2sitveMQp61vw+2dQhzv6GUI2QLWuxs8Qd2HQB8Om98crPkEUm03+tVwdMBRLxr/l
7+7MkZ1cLatcNvr5gJm1q/a2uaEdRGBHbzGUdysCyWhbbsErrtDTcJTpnBll6kjGPJRGAejLId3W
W7o4WvCTfRIY28vey+atZ5aYyJEhWGQJwfJGJ7yvNnoA3j7UIUChTr9jdqf8mH3Rzfzw4Q8fcqzl
7yrX0cZqkxDGEFmYD1qVP4KzDgQ78/sSdpEtTp+XV7kafH5/Q/bC6Kc6jTGsgkWKtQU8A6bRyljk
XObM5Xe2HiYLx2QCWRIAdQ5EwtsXBAAKptaQM9xfXgubtZzZUU4dP2otHUPYI+y4IqTOO2eBYC5o
RLclIlzMu1nor77giTJzzDLDkvpB6KgnTi60cHxBRfd88CQPYsBgbOLl3rzzxrKkFkqcANILt5gd
PVhc4KAFhxa8ASR10o10nbnhDa+ayPMPJoYnGUY3jZ4eAkOzlan05arg9AvWr6YjH2RCtlLIfZVX
E/1smEO6gWBdgMGqT8nB2CDwADInFVtJSQwRbT/0kigT0plyFYBEDd4ZSn2ITMzoD2Qwds1CiE10
7TOTm5ss1SRnmmLVXfSoB6nijHELUXu87K2sfAG8FT8DT0TwOqjQuWFP+ZxDOKcoO/VFAVoV80K1
ZS9lhJrqrKr9xuzV5xk9/V04lg8lCrLXRopHq5Avb1JqtR6YlO26yVvPXErdz2MLUIpGzu8EkIyK
0fBTlDE7g1FIaMkOYCi4/NvZxrtFdw3aA2i9oJSAfzOfrNVRTEMPpDhELzLE/jBBcm34VCtU8/RH
zOtA1UPfR7e8wPh9pk7OHGOXif6i3tZlCVDlYYHOHgYN+qDXVdmZ0/6D5Dlg5s0z1g+OgMjToujK
wLC+TablGYBqX+0i1yqiK50yGGOmXMvSR7Nrg3bRgJefr5KeSmup6qs2E14/+CwC4ncrSAqg/IgB
J3RQTyOTlA95mfZJeSibpxF0ARkSPEjbcz7LWf7BWKG/4uje6KKiCUc5KQ7F/GMwbhdIFZYYADQx
Zsn5/jSSst/heD1MWMjrRJEVvKsPFY7GDuqKm+K63EMhC5++v43vRV6MkDkGGYdLMTUV60gfkdP0
7wRi84P92bvDe3cruDwvY2nnv737eHWMl8UhFKhnDV9rdPocEw42yPn83B1ANREUlN0ohJIlYFLv
UwAkj2nYXO6Ss9SZ+ZJM7iEnulCCMqdAajV6EFh6ym6qB4hgOJjF/JHAdmvPj5jjD7jdds6XZRnA
ckLCaCrT4jsYK1faBixBQeJQpt76Bx/myJaR2b3+DtZHPiumVjXXM/ZapL2Ae2VPlXLEVySsNgkw
hOLwZJaop1xw3e8k4sjg0msZIaKQH+gEYC9hWLm/lZWvFJPcFk8s/TwjYeIV8x0VCEqRmiBOjpBU
SH8WHmZdXN2e3kGwiN4f51SuRRlgP/G4M1CABIjh9PxLqD2lGAcs8MZTXhfX8jEy0TQ2RarSng7y
uvhHeMNLhM5SBLrGI6v06B5tKFg+UVLuOli1UmfqFHtuvH+5MCaxw7zzUtP6JhY2uWSb+9NH+RHt
EgDMaKsqFG2rtrlPDbpdrKccL4wJ2ssItdU8rotDeC07QJbtsoDYys70453+b1fIhG4B41UFdEz+
+nTaNt1Si/ljFoAgAICGT9mdNyonqH4n95cWyETxGQVLk9AvB0b3V9ADOeMzOegvnUN1ojDY7xr3
2q59EG3BrfblxIXR8TyHCepTrsxWqsFf2/xHkmByNK55F9XalXj8DZlQ3hClXwQZJsgnQrm0BRdr
UPtVUH4owO5uKyB3QyfxeVcI7yQy594oZYtgxhefM9/J1hcGcmaZI2Vw/hw4PXdspFZ15EAiuCRQ
bQBZkuTOIGJBBiaXzufkaBDh9CvZGT+yA+cwrt0QR1vKRuzRguGhg90RvFV2i44flLPLAz2K4lMD
zKXPfYqfPfqZpTIhJgEOui4TfEVxp/nZjmyEa9WnbskTb+d4JFvBKdtmnmURhqy5seUMHRstuLx9
6xYQMEF3KVKlv9NoWUDVOU2R+KMPpfrFLLn9yDnW/8Ux/jZhMAXFTArVjpbBvp/BOM6BdKDPxNnv
r8gNZAE8Y8t7Jq5e45L52yZz9aiQ6dWzIS8Ogx9toIF2H9euCpkcaAt4pe6oh8jnyvOsH7LfNhmv
AG9/j1E3xGc1MHc9dLHt3A/vEid8DG0QGd4rz5i65hXX1q/0o5Uyd5E5WGNaWBmN1BQAKW3qQ7jp
3XhTB3mQfFz2lvO36rfn/14jcwdpJILaKlSQv9Oj8jF2P4ttugEPiM/rLFHHO78MfltibiB9bpY5
n+A16LY4Qpe6avsetpUNAhVfNe5zTH5EvOO2mmkfuw1zA5GklJOhxvL0WQX3mRV9GR15DYfcbUvB
sps+3aaD4M+CvgNIzYuE3hsr1XKJUr1bfeoV8/hQRVoGojV5U2TJzdQYlnP5G/DcjLmlSiMeDTLB
tVFOsJXqdR5jt52eLhvR10Pc7+1nLqpIFztTRlfiUGc13jhtYbqLvICgc1Fv1LTZqwNkudpMcccM
LDEQiL8awDxWKgooZFrPiDHkPM5+ElsfizW7zdI5Ouj8Rrl6imdhm6njc5Q0m2lZ3FAInztZ3w9l
09wUPblOSAzqqQUkCmMj1XYb6ZuqlW5bwUrdRQrLjZm3jxkGaKNieZEVjP80DerqqvrSiaCNUpOq
tmWoEHaWXLlLDzlg8Dtvk6TDlFI9SiDuia/rCJwU6QLyHvDJYBIWmC4QdoCWdlzSeidZNSYycnKH
Mw1wKoVsXd7e1Zh49KRjA3tvROkYyXGJ2pnyCWn00lY+yB6yiZ7yIj5hVsLp99xX3NpNeWyUObxK
GUKMQ8LbpnVHT/HruxFoae26epq3bRC53Gty7W45tscc4aSbippMsKffh0HnfLPxAmSBcvWOQukN
9M098nZ5Z3k2mRPcjkKthWGE95ukP7fFfGtmAoeVejVPPV4XcwKlCWw3pYknm2aPMwjBoH0Ru8pN
+JLcm+6wk3bDS2uD2aJ2wpt+24LBljvwsXY8j38CczyrCVPQqUx/Qr/rRtFWMUKtglYsaTeR8KaF
jy1ysKrnFVp4u8tkC4ZC0O1YDARlQwVF144Ly+UdjLMqZNlIRjzAZ+T7+Kl8Ik+WTwuw6haMwKab
blrnfygy0A/G3jVHu/n9wY+ejH0HeoYKlBSHKkYpGx1pY2NVNmUkTgJRck1kK7SODi6G8p53Snje
9F2XPTKetuCqnDuBvsnxJMi3kq87ueyABQhmFyd/kB9pxUO4BzfYj/aX4YIf8vKZ4W46k0NMZT8M
dY5ohIc6fdIaPniaQney3PJL2mk7zSERlZiOeG3gtbvseOOZiDSmZmEaI8poxZSARSlxdPLaqf8g
xT02woShRYnl3ADj2iGHtNpAAHwCgQdnB9c86DhxYA6GADJNDS5XwG0XX8YTBExIQemi/+iEvv4o
Oc1diUwXLJEcw+sPyr/vaZNJrnMB7YA2h2Eq9wtU+WeBL+U2YIJyrKC/A+EcGpJ74Y5XmFv7ckcL
ZidwwByFuzkqaBai7KgWRkHcSZs4uc55L+Y03zTl0+fJsBhkLAxkt3Qyc7wBMyylaZ52o0tbdn5k
chPq8z4IY5I5DLXW61U8IPGkyATxZdnmuC1BlYhRzew+3LYeni33sY1vqgM8fhu5PKzR90uZDUfH
e8ucCoMUAE4AI4+HRIvZRWjKbYUgtRPuNbIWzo8NMSejjKCcMmXYXYz720VyM/6hvuFffZnfjxOT
uY0VYZ50UDYXh0R5C9vbPL+77P4KbwXMVSx0idToJlbQYyIbeja94SstibZ1qX8aozLagNahZB6H
EBsrsidzwMSAWkY/ZehhlooEOtciCfreLAMU2X286z9D3bgjhBw0K/FH8GtFgvGOSX8v65KvZYDg
UWmA85yU3rSAmRtDDzZaPp5UFhjBD7MdpM4CKebV/rhOydz3adHKahzCKcE5NQHyhupf7oOOF9J1
5S3oOiGhPn217/JVcVvuAD/4H25J3olnQhx0B1NtgiTvocCcubkvkJUTTma13sf77S8sLA1Dkmlu
4j17kNFngLijn0Gy6yG5AigIxZzlGjwwzrgpUodXND5HquHU/74kzuajRbNv65bmHYM/gOzv61tq
pOndzCucAerCyV0CABb2HZw33mUnXl31sW3mvI+ZuMyqhj7ZCDCyRLNJX7kxPr4jHYAduPVRm+92
3MYz/WJsnDm2yxz/2bSKMs7Q1ek8HeSKX2A5xAhO8647TUCVSMAUvQQm6GlAzm6b+/+hs7V2fI9/
ARMfokaIrIVoqLiiDppUj30AgiFndMPY02O3cEcgo/n9tLU789gqEzQIiTE/GmLdoyPvsgcR9Kkb
kCh44EAMQCBr2uUDOmncXtbaATo2y5xhcZytXtWRh2TZVh6QTYHPc+FVelcrX8dWmGMK/pjaABlO
Dkem8+caBlpQH9h8gpyClqGEN95Y9moF6rdFsO2e3tF5rCYSNFDzQ77tdQA47WpXBA3YEyTdpwIe
vMfPZadR2bZSJpWT0tc4qmY47EiO2ND8oQgK2wUUmbSjrPMyMmYLftnhHddU5BUk6RxkIHffmEQj
wjS40UMC6Du3id8oiUvs6k/hre5DSIY3esDZtW+w4NEzw+ikWoNEAZweY74V6MYN4eFyHLvs36C/
OfWDMe31XpTxiprRoq7FIDV8AeIDl41w/BtyqqdWQIAm5CXkA5DwQnBApfzmtgbl0GC8613FyesA
E3Ut9/B+/93/HiwBqT+1a3S9Vhcj3kgpaOPQZgBdpZ0+tVs04peDuZUCpKS+7EO31V8C8Q6E/Q5w
MLsYg3kB6qNcPRHO92RJaOSYNNFsYbeVvrxWxnHXCmXM22zOJ1WYMjqUJOY4gd7EAd0w41NC+x1N
/+v0IAXhY/GETucHykY/L39h3sKYs7fk+hBWBsKkgFsnCWNb5wJTeEePFclM8g5zIy2OXnlV3Kh4
rJlXug3Uml3uwGHoXl4Q73n9ncQeHb0mk8spTvGp4qvhdfTA2veJoZ89ht3d9KH4CVQ8t3q++nA6
Csrf8ntHNuOySWui4MvJgfKa7UHdiuZ0sR2vIOaLkUbuLBzvqzE3eVOBWB44AJpLdC/xUwHw7fi8
bABiuNa+QGmMATzv8rbyCieswlISG2QoLSxx3AGllrauItm9B2WLQ5w7XdBuRkiMgGoX7It2EuQg
ZgWxMvaal7/xls5EJExeiZqQoxYH6VCoCfs6ub+8Uk6CCBaP09hTExWvEBzEg3ldo+Yfu9ITgCI5
9LK+v+oTin/KS7sbEocPq+asjp0e1+NmCJMBu6x3nxDLWea3y4vjhBiVCTE5pg3EMkUKWFcEzdqy
/Emy7m3M44JTS+AZYuKKRlpDn6A8fcjiewMDH+Hi9ylvpJG3W8ydPjSpktSgnDh0SnNrGXOwqDz6
ndXsFS8hjJxCNtDQGXfrCBSJSE/rhaiX9eXghp32hCBtS/nH5U+zupgjS4zbCTnaLuqIHlAIzkbo
KdlhnwSXTaxH4t822OYwhtX7RKf1+sabnW8Gl6ByxDuUlq/iHQ9hQn/w2R1+ZIzxNbPELW4C5HqQ
ILxCIJXeQ3FWHz6MvPQUJfRlSbuCDg7vFuWZZTwPjKod6S18scYzg2wff0LEpLxD0QCi8ygsoKfp
zipwQ+KeVvC5cnfr4eNo2YxTgtq+LgbINiA2N4tDtuBVa+wF0qnOdEgC6HXbM+QonrrM2WgKb/E0
67u059TJji+iYZLqGcIch8mP71Sn2tWP1k1DRxcm3A7JFgINqS2YXuTzvvb6m/5o3TQiHJmuK6Up
cyiRHIRH2ZE9bZ8/gj2/CnRA3ma3v81cZUKhhFdLWA00R2aZq7AeQkkaZgWgYLkOJFl4h+7UppOS
V87R4dlh8u2KgLpYDmly9jK+y/AmKBc4xAYW5TW0CZgLusM/ayEerY0JPm0GNpEohSsbj2aQvtHG
l/SgP04eqDMey0DwOWukJ/KS9zAhKJ6Bw9InrFGzBzfaU2Kz0e+2+Q4c95z7Yf1l8XttbCm9TcDI
ncZYW/1abqcn8OGXbuTJ2wYHFLeuA2zvGy9v4oRYtoxOSkpurKh4aIIvXp0UNyQy7wTS8HJhD9ka
ep7qXatE2MN5R7ZAwrjoDAIIA5oJFwzinIEomQaTS9aYYGOkpIfuCYKNfo3etp8keJLZyu3ig/YO
9FxVoLQgJ4IIOKb7k1coNryiRRrw0COcs2EyUYdIUZyaeMXjLXqjJ7/aYlsIC29jV5uwRw7DxJey
HLJO72BEl3aycUU2s25Hm2Jn9XdV9KKUD5zDwPuQTGCZMENiCDM+JEFHQnX6IL0lmwF9nummDKyn
y9Y4aYbJRJcxixSRSDBWyBWmFN8kGTpZ3YeUfF62wzsBTEQZQEYxKAvyv7IewahOIAsBjl5On2D1
EtIwTg02bAlDD8yXykWSzAM0RA4p6B91afYnkBjHkm/l6N+PnJ1bf3sdWWO+0yBlRFVbVI8op8w0
oLPiWECC1Z6l4ZEpJE7m896Y3y9x9tipIni48R8dPGRMaqManRBFnQI1bm/x8zd1t2AKLO8D6xMS
VH7haABFYnodNU7ATr9KyC99QUFtCwESjzjpDg0D0NzwfGj15Xv8q6hHH93AWdbmaaKUA+q7ZlBQ
9e5ksnNI0OCWmq8iJ/2Rmb644Z3+1azy2C4ThCaSdHUawq7R26MX7dNbw+sg/+VKHpqG/HWuZXjH
9phwMySTMoK3oDpIPfL9WByfKhUykKZQAWfYT+JmyeRfglA+LFIle1aM1LPJe7xQRxBBlR3ZLIuR
vItF3u1MUuR+YYXTxqgXAh2sytz86YkD/7VOGfEw5wWHYe7UBhLPnS4p8SGc8r0yAukQzjWnk3Me
PUA8b+oiJrLAYnBWoxXVAeqHep4cplw4iEL10E7TVs6We7B1uX++nGNTjI9NVZ13YHayXnow75T9
R9jzAKznIep0Maw3TVbTFmWVHIZ+7Fyw2gIFmDfptdyCeFLLMfilorwxNmQHOpvBSybQBlRg0d4U
fapdt/30EJUxCS4vm8bFSweeCWl6pE1TDoICZA5dg2n29GrJlsFuIe0OXZ3Wi+YF4k5DxXGeFQQo
GOgp7aUqg3lcZUMpdJqASRaKv6rW/Y22h9AODlb7ACEYTi5xvu+nppg4ClXkVmzHND/MIMeKE8PV
DV5j9fxiODXB3HLhJJHCCDMAUNrcKSLLAU+YkwJ6mIyPXRY5l7/ZSop5ao657FpBUcdZyvNDNYJM
zYKyW1dJ+xgaWZmaPShRt7fa8FUKc4gXdbEzVstH0uWP8pKluDci7/LP4e0vEwjkaCrmPMKvCaEp
BcjRUPIYP8/DAF0vnceXRdEEqe5p/BezDkTBGNg9yHPlEfkZBC0QCr5WhJ+XV0Kd/fQwnNqhKz26
Z6R0qWrAJvJDIqcfrUIZBqWgJDPHzAoy49QOc+isHpKh0gR3SbeQN95VjuAoQbwpdzxU2EoOcWqJ
8f0QAsuDpMJSeG0G0Z62hiCd58qv4CDEEDLv8XMeTU7NMecAkuL6DFHW7JCTJPWGyIg3uiEVNonE
eDvo4QLlJogxQXrKvvzlVt4Lp5aZIxGWYw0N5rA/xNvxRQU5Eogphw+ICOI9Gzm0bltsqzsI85R2
/KB4iQ9tzilDmUT8R3ugU5EDKhBhsfVksY3UGrhq1HHNTPb1UtjoqXJlkmRbtZboLFV0L6oRhylr
pUgBfQRJBBkMND3o4PWp6wpzYWlNq+ClAl3gDdQ8XOE9vQ3d/o2Or1LG+wgYMqflbvz50/rUMLPx
8gyFBAjhlAejbtxQhrB4Zia3aa5ho0XQ0ZhaOwcD/oe3DMu9OD0toKuaQOEF2daXONT2ErRXlxqA
QSWv3uJ2nK6GAd+qVlRHlHjkLSup5OnPZYKVmSda30bYpxI50uwtbunGvuXEL0Ls9AqEtQHRBMRu
x2szrAVJED7JumZAf+FMhkIrSgnvyAEhu/oJXbSgaHj9g//iAn+bYFt5CTRwG2K2OeqDgys7eNmh
dlP7pttDaAwCEyjmTLpTDx4ELHkVnW9ALRs6j9bHtvisyOwnkinAC3xC/e0VUsJ4G6D0Ac0nV99a
1990hrIL8jIBWkjOJvV42fp3AeLST2AyuGRKkL4pHQ6eBbmur7q5bSQ0a+I5fe26yI+H7RJF16qy
SWWKNbwyu2Jfx/0+BWdQ1GdPVWGCoXDqHHCsb3olgvLvfCVIzSsO+9VSfRV6tUmjbEsWAyIEmUuA
sw0txTWVwoWiqiP28w9xSra1BeJTMGTfCtO8F/udnOzHQrq2hsxGtxUkGhh/mFAMquZXqxZda0r9
ZVbuIAjnmZCLNRApSBhIVvmehZD77UU77n9k6lsGieN2fJ1zBXRXWyM0Bics7jSheywa5S0Xy601
buBmgQntwxozB3bVZrYlhXYay06YtUEimza+kdNgxqFSXAh7/hxBlKVXd3pSc7KC87cMPWi/vZG5
s2e5xjnLJtob1XxlTwtuKhrZ/2A6+NQOc2dXXdVkbVtTFD2pQIpMi20obXxoXnKnvBSutR13wtPl
22b1Wj1eHHOBR7mYLCqBt6uFtrOsr1ZN7KhEPQBapuDm8Ah4cxMCahFBdHLzRQAJzQxx8su/ghNS
FOZuzzVzlNO0zw9L1e8Ws6Kabf/OAnOpmKGSQ9yJ5Icorvd9ujeblodeWb8+frsJc31EaU4MbWko
zkjfoW657XxtR+E+/Mosb7+Y0E+yAXJOMvYrTzELAO3xiCuPQkPMhRDEdjnJAEYu1UCUnzAvmHnR
rpa8AeQ54IfcSKknbf/V92GbngJk+6x+grk+ul3Ao1QgQly2sJqqHnm6ygRVgtChDgW+jxqQbRcI
aBUTT/fxSttwLK0l+ceWmIABQXeZQNs1B9SAzi40gYmTDFnf+wH2xI3hQmiaO9F8TocFJNuxVSZ8
NMoypeWCSyMG+MZXnSZza4zDL675BIJte7pBdVtyaOjubM1pA67LcA6AyoSSMKlRU6zglbQ1QZ46
cH/RunZ1J294r4EVnhksFmJYIMOHSAhyxdMkUY9jpRUipKbS7eCiYCN/xQ5toCk3IG/ATXmr3aTQ
84FMG7iHxy0UxzfGlfjnSkkAxp38EDZVIVMMurwQT0byCk5nvwuiZwVpqgrEMZ+MY82xKJkbWt1g
cwOlw+mqi2YurRDq8Id5Wn7KjfUuTsCuZSnY4UvrlePFKxEATM5UHklSFAtsSIyxmQwFFRD+LtpK
V6CqoM20Gazj4FRBp/jP74ATc8wd0CYjmSyhTA+zhUJhKoQAaM4ax8haveHECrODaZnmSWUVdFFm
sFw1EOqhL6rRhfIw7Xz+cdUPLB9He8jcCRIo7KGUij1MkLZ10L7NsrdZ8yveWMHaNX5iiDkPKIzq
Slli90YHXGdX86/00fCMYNy2v9Q9/wJae3wc2/sOtkf1hV5OIYk6YmHEhdyp29nt6Mc+pNlBMjD8
MAla95HLc5G1EH5ilanpC0VKEnBkp6g2DEA1UbSPBnZM9cDLwNeKeieWmMtCWBrFaiVYorEs2VBb
34Pd6f2/NsXcFm2aTorYwBQVolCfl73gUQIhxaP68JyriZ5Z5lbHssDxjQc2oqbBnGm1a61hoW7S
a1BkTg1PafYN+cWJHCth6sQKc5SNJcpRE4bgY1iLr80AuWtQm+7DJv1URTNICLhuNR2yv7gX5iXb
qtArrokfapKHBv69Ov0MW15+wftJzLnHKyXKq7jJDolq2nU/2QrayrPa2YZR+ZeXv/aAlCH+qqLQ
j1CtsC1sWVctIRby9FBAUf6uDiPZ6UPixFYDVmFo2Ycl8BZ4yonzUNhaOV1Vyq9iinqvE0OUdUj2
OgvGj4GAmlwGms/B/jwLYX67KITHI33uD6eFfCZnEA0o9URCEr4IgvJgGrHfTa03AD13eUvWdh9S
uKYFXlMF8D/G7ZrRSPSpmLJDo9YHyYKwMUij5Wm+k0nJKR9pK1nI/5H2ZduN48i2v3JWvbMvBxAk
7zrdDxw0WrLlQU77BcsjOIPz9PV3013dKdM64qm+L1nldNohgoFAIGLH3qoJ5kA6VuRRoJjYCtue
phmv/McUMtkozD8kAlyv5BG6Fl6SmgtJOjZoqVpCWtU+ymvJaxY/1BqEQ1TiigFltqT0Yr61kuKa
ZhDkywzmBoq+C7PAzRp9W3TaOmqQcze5zcN9oLxD8nyh4aZaqb1NtHc2PEbVXgkOQSp7cf7YhwG1
QZDkAnf0YpQIlM0bZjAhV50/aJGyTZJnqdO2ekE8jacrTcwBHs4tP9TpTEh0ja3eqdRhjymeDngH
/7EGWXjBbzq2jXm6YOXn5dc8HjLT6DLygSMtUzH1MO2EmEqp5GYuJ499pRuO1IZouhjdW9LLnT1I
PZLRJnxTZIyetQBFuJeN/3RlkEgrmmEYo6rjDwW0QC1RlJX8AMbDpxQkEybnoJ4Xuv4fxNBTQ5Oj
YSy5GTRCJ0+IrHHbQVh2YMmFM5Tt3L752hjfVxSFVwVS4nhzBugrJsd6HydKDWWU4JGGoX/Lasrs
Vs652wbCSQtLd0uIw9sKqiWxX94zYEuKNvUqZqWO5Cu7stPuU1bntgBJqO23meEAm7tRWXJd9tYV
N9EZ06gXtuzVR83INrvyRsUe0aRuxYMUxRzL3MYVzVAJVTJP8lm8BIlrtu5Ky7rtKsN3fPA2bP2+
uo4aTrdRlhW7uiqgQthqC6Kl15Q2T0KOP1hBZ+LsGRTfGLwgXWEZ4LIwpkw9BoQMKiQiAQ5OtgRB
OcAmGO9BjQmNAW3XeBzazN6ASwCFbMVs229M3aavhsogKNUoKtWQEv2eHpOAgs8yz03o8sjIuWA8
W3QAn8RHDz0JpP+RG+5ip7Vns6Cf2ww+ARVHBZonFrxicpaRtEXGYEbmsfgV2b0DGQnPX2RbExTe
z+OzE0ziprfZQaBmPksJduaaCdmqUQuFgBeV6tMOFsXL1Yy8Cx4JdI9dReadJ8Axvaa5icZnq6VO
Zpr9KrRahulkn+/0ogyWZgyGGF0JwRwgZWBmiINDUqm3FVF8Z1Bl6BmDX9X7qxEBnxQvB7UQdNwt
fXISlGUYNo3KpWPhly7Udob6rfTTGSNnQPdwAYh7gmMVf5DpenRGjlKoqvsoK+R7YYtV5QpMULS7
rsKFaRxp0BxsopfBU23yOK+HeMYbvtmfHOFln0GhGDJZj60kr+Miw5AZjpFd0641UP0Z/iY25shS
z6BJvj/zZGWVoEkogT7AV3Zc7zGVugT7xbK/ktGGmpNOOXPX+G5tPN5O7hp50lAtC03/Mfn8QkQf
6yXyJB/E0XKM64aFhhj0vREHL7vPrN3JPmsGWuepRfzHUrJ2RqODFV/rHWJqd5pWrXgDqkhUFPxe
eTaJ2PV5sxDCXNRBvtRB/Nw3YCG5/InmXvXkNpnm/RBDQstHhREMOauxEA3U4jxY6Ge+8H3BJ6fO
AB2uwMxhx3zW3jpX9fINVIO7R7qGKMuxvqILiudbzZFNjV4zjagnO2lacmysojLrRvYfexWIJPNJ
GXmAs7nwOe6HS1YmcbuC6lkLLIr/SIvC0Tkk7dSZkDD3HJMEoW/7AcF78B8Fk7ZqPlz1GW6pNf3L
ecj4lqDxhWxLHZO779tCY5XcBLzHgxz8gdmF+stUZ0z8D1vgt43Jo9S0qniUtf/c6NXaf1NeoR/g
ytfIUfObcdvVKzbH5zXuq59v6LfRyYVYZiyUBtB7P/bNYJNSdtqggBgQBO5zTPdg1vDyrjrvEL/N
TQJoC+G+bOAwl1mKYyBmNiF1L5s47xG/TYzfP4lgSdiVoGfDMhbmQ2+GrlYjXaz+g0nQ7x4xCZRF
WCg1rlm4+qBhdtRQev6SXbX7X/xGWuIG6s2hLGcdZBIjs8LManl0EOMu1NGDHmd2G/wH/MvywiiR
BsWbdjVXYZ97ZZNASButLzIFD+rHoAfOD8FcPe3MC0OVBPBYCOIoSC0nLpjWUKThyH7BplY94QGX
vdYtGlWduayeSx4gnUwQDgALhHDeZH+ZYR3WligZiNrMO/D+fOq0uM4C0KCyFhTabTIW1njgKmGD
sn2IU8cE3Qq48e3KiJapLt9kLT/UZS17mAtA1ITotBsq6PwCJRUuUCBvvcuufKbSqELBVUfmhxaT
iYmr776cmn4nh3HCoA/5xQHj1MQukPfqG7FQZTt2spnNc+ZlQ1kdEuOjQf0HOtNqjFgWem0dDUj/
oAodGmQmApzBG4y/WMNzWWBm1r6+f7I/O0r8AseCeaRW9tE04oqn3YH7zW5QDDtrqSthPifDzZ32
5qqLxWvGPzVZR2v8rU4Ce+Dry4usj/41CYG4ryOyg45eG+UAvy9yl5RtK+lCOg6iWwamsoqDEtJ0
ism8uBO43mjmLjXRPcctxK589VcEl+i74ENVwm2eGYuEQKOU1yg4aR8FshQ1eiz7wonMh0prl2Ww
E0rqFjx2CkjRleKoS+BkKxdSCqm4HqqbvHvI82KRx9KSWP7CL6sNgPa7mPh7o++cVuerOg3dWDIe
MMh7lLRko0iZ3fGusLOuyVxGzd4uOij4WhGEa7UsAplE00JQOwvnUIRnPeRktSbhgPGB5r3aKUeo
XD0NlYVqg6H85Uo+XOTExsTtM03ptYA3yrFRSxAgyEqw7KG94UCuOXY6E7R3l13gTA52am9K/GJV
lhZqIexVLdg0i0MPid+KX6skmjH0VRD74WuWiZsslKegijeJdbxJJNWvVZzxmDA188otufzSx9nB
0osHLsJNOnQeE9UHVGEXaQJF7XjYZZl2z3Vzh5bNMsecHAn4dZRCKglTdFEAGd+ss4nvP2uoKXax
caXxmXb7GQIgFWhqFBR1FBYVZEHft0giQc03CDXziDmGwU469ovkr10cvPTajg0ETarunWRgCObQ
+2NWtOuUYUs524RStGIkV21hWBtDSDqqIwaIq2iV2NwEIUiZ/0qbudz9jI/iFjqmt2PKBnLh7x83
LlS5yTBxcSRy6yXqTYwqzmWPOZM2fbMw2QWt5QN2VmBB1PgjADAKMc2JRg4n9TZqPi7bOncKfDM2
2Q693jDSW8zEKSA7EuouOYRsR/HcI3cwTr/sni4bJDNPN6VBjIKsKmIttI4ZhYexwyCUXcE+M8yi
VWB1bKN3Ib3znACvXD+kw11LTFATFQtTAnmhf+2Dx2fI3ot2X5kPGQ7zMWXuITSnSdkeSHVUeUEZ
FWMYVCkWJfQ4JHbbMtCcsdpmISSKfNkNGIQUxaZTVnXs20hEVy1KHrLK7JwUTlCvqZXfKnLtcsny
tPQ/GByFx/92oelEi5VZpR6XqnkE90QP+STIXZWOJFZjzSf7BJ2NGdjKLj7g40KVYSb+zfjv13Y8
OSKLBkKWQg+so4Y6UyBzp68lZ+Yd/zz0vj3fJBDRvFTzSCjmMSFQ+i5fxRxa+Vyo+2ZhfMiTh2iV
qOhLzbeOVm+Jg28AvNuH/W2rdDIKeJYtN0lm0659atq4sJvBNF2lbR61rFu1ET1QtB7tpDWuc1ms
htx/0EywnYsygQp6u9W5cEjBnE6pA6+R6MLs0+fLK3Smff3dBSZBr1O6IPALPECzkJ8rN6G25iqr
ZlU+kTc5sAtIcsz2J8ccdHI+YNEoNXUVcAuw431ftDoM8zoT3DqC0fhqpAbJvORKcUYlcGt+NHv8
bResTc+9UI1YoUIO/jgSYBmYUAJzzn0JcfjlsOXL+CiuxH15I6P6swi9bDcPYjkfaP79uNbkWp1l
kjHkLRydSNoyxWJDWrUNP5O4iDYkKre8yiUw9Vry3rDkLWj1rgYqripL3IqwXQaBYkeU3BlWTIBc
VF9Qbjg2jdTesNR4aGuCFrnBI1vt9FvdzO5UlqKST7TYLeMgtFXNf20KqjqgObi3fGsX53TdRRq1
JUN+6LRAdnrFSGzQ3CwIhIxcw2pWvd9gGjciyMggeldbDAOm7doMyEfXhR80MGpPFPKnCI2VyKRV
jCG4XKkqN6DybaQX1yij72icw5OYlLhZ3638PnqnhfYc02KnVI1nhv5CZylm1AGdcBURf+osdsI8
3srGsCNNY0LhqQQOOnkWcuf5CVmlPRoBtFjVYxC1FJeL4bEJDM9U8oUaNdchEamXS3iCsHJIVAHO
aTSBO0jdax6RZZlri4pzYxXFirzurH5w9bRYkiw5NqT0kpD3dszY1higaR7Q6A6TFU/E57ojqL/m
JXXCHtS/UIAWDvLRO5nWzYJxpbBbqXkKogzT70nbIdFVLLuvQY/Sy+/AcMt2ng3LmV17Jpf7Qgmp
BOk8lIEnO0i2JGFERsAfy/K2AFFSWA2L0oRaT0c+LK0b7FAvwEJT3quVtSgM8CV18doytkqctph3
07aiiOfmrM/d3E8/1BTBIculpfhBZh4HLEBv67UzQCJvZLlTo8Xg8HfutHfxco7L80x3XKWYxoQM
rqlhLaYQBCmBvFehCw6SmtoDcgs3XN8etigwjraJDVW5fb8mC+VTd0KPg+V8JuE9d9v79gkmZRIz
VqFQFhcckK1iJP4GastBTg+l2/vGUX8RjGYuyKN1M4csP3eEnj75GHlOTh9q+EpgtCF/DGjvSfWt
icvWZU87FzxPLUxSQCInTSnanD9q4bNqoj2t3uusdsYhFYbEXFGf0HedKwiMZ840Yp8anXh3FfK6
LzoYHcH6vYcw4KA8H32we2OXX4kbfzOAO37uLc4s5pSbwNBGmfIw44+seNHqV6HP5DvnjoGTp5qC
OIag9BMZSNRHSx/cRg/3kqEtody8S/iOzsrgnCsEnR6y1ngIn/hGo9R62JhjenVnXVeL1mMba9us
1Y98yT/KRXaUlphz2kCeUwWXG7odq8ueM3rGj5cI0IqJYWlLV6ddLDR8+xbDjbie9HQdhBAlzKKF
L4klWN5WuY8x7bqZmSI9QyCHSCBDhRPDqGDmmhawQT4tRG9kxlEuuQfd7ye92wdJuZbldiElkHFQ
N1JxG3Kk4LIZYfJqHatskXf5VivvMNzmUSN8biLzKWLdTmqF3WDsoUwOQBEu4gBsLoPYgez2MNRX
ihTNJKtnsGjfP/3kjcVpr5bgoNWPAZDxg2a8FbWE+VZJ2JmPfLwlti8tpC66r7K5itjZ8+Rk4SaJ
cpP7CvGHGjd2I3CpUro9pCkLPbJpmM8Ey7Pb4MTUJGMmhlYrCfAtjyQColiW7SrMnVI8BQQD22Ru
OnLO2iS9ZTyGXBKYrsCOjGoXdPwMbi04D22dhhtCyvVlpz+7jkBW/Otcnpjrg7jvizLmaDRQ15c/
9P6VZrJXRMfLds7elkeY8L8MTU4cARycEkbACiTH1ituvmiOwPQjHbhTLQN3NmU/G5JP7E1OGg4w
TCcrONvjANP+9LNd5o5l2NW2fjJ0MP00twB7MI/OyY6e39InhicHEO4QJsP0FH9MsroGO3D6mSJR
zI38E9gUDO/on1w1NlkMlqmGg5vSApWuX/qbSJFcdEgWlml5LM3vMmSNZku9ZtB/0TxEUUaGJqcC
9V5Df4gG/LjfZ2jWCFBHMHMTD9Ld5Vc2c5JOKWJSIG90bo0rOGSeUd63onNUsHj6MuitBQYygS0C
fe1cUDnrkb+TI3Oys4eCWUXBkSLIyxqwkuy+Bsc6iCoqWwEtVbrXXgR6bnMTfef988TsZJf3cq+h
noMENb7K1hpQ0UC8gR1R3ygALfwnMHaVIgtWFWBncOJMA78uFKWNAmyHwPjFqHjJapCvhsl1mw+L
y6/x3EaA0CKsoCJOoe/6/VitSVITyQjNo9CeZP9OK6+INldAPUO5jsf5bWTK2BYaShH0WWccszBx
DFQQfBJdh6FA75LcJXLqGtoKIyEYXhPNoRx6F4V9B+QkToeKo672S0VUqyBR7YYg66/B3/qk8JeC
507U/TL4vrdeSilb6iF7byPAnMwFN1LN6cLagZCYk4m71J8DP3yNXE0TgtOHmlyDk1jXaZWmABlR
4eh67moJBv1QCxnYykAROq+SVWR+MtZjNlFdkGSvRg+tat1K+Cbve0AoNzG7V6zrMrsVlrQw9MIt
4ptOSr1Espy4v4/rvV8c24rgJr1uUUKL48z1Q9XVhnvfh1xR7M8E/Bl3MCZndmZpA1drHRmHUSyi
DJXfofHASXbZ6c5WaU7XbrKL4SpymTNhHsGfteV+gQJzZ6cClBhoXwlOXL2MHkJZWxG+F6nioi/o
mSWIoP46X+F3z5zs60ZN5ZSriGLoMuKWXNhm+/+3waa3uapnBYkrDAZWGSgXX8viFydzKMjz66mq
EOPDyqEdO1lPPy0DvVKxnsJTN72nudoKt/rHkZ0cUJTHdDk3+H72ighUxb8tThYu1/QkFONjyUt6
4Kt0UW27V1Di3mjLUcq9AoGxasxShZ2Nw6dmJwmJHPQ9Tk+YTa/KFx1xWHIyL94nV8DYuRBLeb3s
qONT/NjjJ085SUtKyktZj7DHIWVg6yZEk+bEFLVz94rTJ5pkImrHNbUbMx+ahUD9S7aIIMkXsfsq
wkmWqnZqgfPQZIuWobMWOW2z6ysNNbLMTtsKFbRjkWCEDDV/qAK5rYX+YX9o2E6nxqof9pKJ0a9c
cbJq349jBpGx4tlzZfZuJIxF5GtOhPibIleI89K2UGEjUjCzBWbdc5L0hGVIjLgcQyWuv9197IIm
pdlaSPDydX8fAtZvW++X39zZKsrpuk4OtjKJhkSMNsN1tWaoxFZQR3rrNsla33ejbJozeGybPuNC
oLwH0C7yLn+Ac5n6if3p9VvXUp8MY4gT8SrR0fspr/LgvcuPuCfOhdPxqLngptOrOFDlmYHjxjzy
fbHWUe1+GyACMQo0z40Vjg5/ydLkfKBZUgYFxMyO5bCjYONsazctbyIMAVxevXMASlCv/Tu+TPO8
1pfKGJSruG4fxlFNwHT28H2MlZd3uA7MZJUz23xK/cd6n8sF9c1jnX32YWynKGBffp6z5+rJ40zi
lp9mugCzGbzBMLyiwX2twNxEP+cIc2Ym8WpQAjVvQGCKpmMR2PE9qAdGghAJKFsAM9EAszZk9b/Q
lhvPl0tuMQliRiAjz2qw2fRrtgSNHKjDKcg1pCVHD2R+uG7OCyfxBNhuHNmdRo+6Tx9Dvje5vpAL
eVv5wcx7O5+6nry4aRgpclmrBFaU7IL94IJTA3iqpdirS2k7Mm9ItrZSFr6TbPyF+CW/tW65Dm6U
Q3mluv7G3OdeuxpGrfTZIeoZp532gdBu8aVW4cih2HrI3jo+E0FnfGna5glrzJsmoYzmjBw5YQvx
xWxwauX18saYO9GndT3ul50O0iLkRyAFkGx5N1IM0yt5oXkZh5TL3GVkLrJMZ33yrK1jS8NwwNeA
K/B441Q0WfcLjO8/zFUN5/Ika3yLJ2VLMcggxigRx1pnWAjUf4NVtBnHhBNAhQecQeiLz066n2FI
Qlr722utSbgxctnMeYlFDQPbv9dUUCdHz/Qp34FrBD0M0MQAhW0rR7bVnyEDhfnvasn2fuNdfrkz
+9SahKMo1CXGodd3VPNsUcbLvIZIj/IOPciZbTq3Fybxp64jU1gBDlsq5JuqAS9bQv8yP8a4pFSz
gCDVLHM6zRJUggDtDrfp+g4AIC9QupnV+h/SpN8m1O++kpV1GyoZTKi6ndyChNMVwmls6Sgg/mOP
1W3u4ui4/I7OtvxPH2xyd4hVCWTb8YB9vujctsQtyN5V69YTpS3Qt3eZa8BdGy+/MU3bcEAB2tjB
O4rsI6PWbNPt7ElCiWIaGJ9RMBD5fQ06pWiAikJ3eyRC9ZNFsgo2o1FJH8fPEQ/m0O5nffS3wWkY
DSBL+CfigRnvphKufBC4hBXoi6S3yyt91klPLE0KBjF07VrGKulI8qOZXIV0pl1wNmAD6EUNExi1
H7RTFjyyy9TCOA76e5S+RQGxk1kdlHEn/TjpfxuZsjkI1N8ySYORSkdoIWTd5IVLUamMpFfIOc84
p35uzUDnoGDCz5I1DK1+d4fCsKyOMoZdN7SPKgF/prkIwRBgWNe4gnoRiWNbsvpDXrVLko5q3zdp
zVZhZrp0oHd+YB1YjMk3q5IWzGfPQQGkZZI6ipJ7fnAAZxSmEivHDDcov64sGQKOmOqL1XCfyQs1
FdvYih4yVXO0tANgQPXwyK9Geqs21OPRcxvLDtM6T+6HrRVB61EMWyVgi8YfHCm7j4bIVXpMlPYH
PxUbnqJor6a//rpbnS7R9ISxuJoLhjcS+oOtyMsqng0R5+6o2I6qRXTdGjGQ399CSXiYtnKkPmLg
zt8lDEt21xldMXiX/xwgZfGvf3n6U6f//8/fcPo3p///P/2GIaz6wu56MmLSctLns1NrY6CZOvrp
M0+WVQcevcrHSoNf0mGDy/m1rhhs1WgFLt5dJ7lF1SwlpfuoQqgRVIG10ivpGugcpBMCbK55H92H
qrKRWHsjFdETj4fDkBbXPchnwc+X7rgkMjdA1R4citEKRJpi26qZ2EpUjg99xJaqpAwzmNAvEOWl
p5okBiyIB9JmuX70STcAlxqkmySnQPl1up5svr7++r9//uXvr7/+8usPaZDWcgycFYhI22KlhvUc
GuRHHMOEsgIssWZhqBfONjnMm6o2Za4L/dhiK4pB2B0w1bUyVzT7Uj35thajHc0aofN4meBi/u7V
rEBlXUD5+xgi6lt9UINnNOkdXQNdWp5Lb2GQueNrcfJAhshzdVOG/TWLw4+0UwDG6dpDQ5IXKJbL
Tp6Rt9aP3lE7f9eK3ABpgQ/PbEKPWBGY48I684AdA12FoB+Sat0XBBVNYGFvck2imNJr6yXwQEuM
5a+1RP6w+iwDojK9CSraOX2jv2iNHDi4390wU21tNcBoPYn5g2gpiNCkSrFDOnROg8lSO8rq0Ka6
vgfd0UZRontDT66DGrOXsuXynOeAb8YHVrNfaGtcG1BBavRadlS/aV2jUcmqSqsrfeDMjjk91ozo
NjqLzwJl6MuR62cz7PsbmCJsSKZk2FMpO5qlsUdny+1ao1mErFpLmJp2A/Dr2AlCvBNRehXq/F1n
ZI15sde6KP1FrxDZBp0+slpZXkaNuShMlOINlFksIyhtoKJfWYBJ637oQWUxNODf862bIuyu/UJ/
L8pyZljlx2E1Po4BwiUTYxiIHZMwSWrh87av2BEMuXZbPAdl7lxesa/6+w+fPTExyai5lgtIUwOK
3vAxcgxMWYRlkx1NQAUctc1ujVCtbwtSRGu5hXS0rre4htfqKkKQdDSp5S4N6MEo/ZXQEi9oyn5d
Fi0gvGZqh9EDS7iyrLqao3VYr7SGg5yN+IELdkLVEVqVu2FgBVfSwDaxNuBBybUeG3tIvvnwFvWx
C4PCEzW80CQGeG/AW7fpmf7Qhu192BvKSm2R/Ie+3+LDY2RHBl1qaoEMS4dJCYYXLS5MNnYNOJVZ
8JiFerikJuudKhkqILVDa9li5A7s6Kl8C9Vjvm0rsAZVQ4+Sok/qpaGY/AojB5WdUkV4embeSAOq
o5KhbzkmQjy/U+ttadYeqOHstg3CYuZA/pnHj34AalYF+ELL+EFhHFWYhRIQBkIOyw4y8D7CSRx6
T8AxxiAXJ7najFbB10jRD7c4sTg5rJBJy2FbhagQx071K143C3QpoQoLUrWlnDrBVeWhIviuebJb
zRYiZp93cqj0WgX6+hwcKZi6vSeQ4TUWw8rClD2/MRfpxvf++i1hssKTbVCkjaZ1XNUBBqo98olh
Lu9LxwYuDnD9fIHwZ9FgYnByJmFov4yLAa+U7MzDeIUPHiIH2gy4vy+5O6eI8iP3mFib1LdqViZ1
1MIaxSTXoFl2pJgugO3QQVDdbmCuznZS+no5tvy4CI1GkWljygV9Z2t6wbVYxIauRBG0CGMY0LYh
ZkSMsFlL0Vzv9Cc0aGJrctMlvClYBdjMUQt1sPq04VHvAIeozPQ15dXNoBWKnRi6OxCcmZ01S7dz
NlKP2SyG5aB8YU2O/q5PkyoLmHFMWb4noFuIjerh8nJeNqHJE4nbvAE2LCWEHY1IvtY4Zr2sDheP
y0bO++W/H0SbAgUCtdESJvAgwUvnGguxBH74rnX/hJ57M9Z+XP7w2jCNicE9kArCUyYHHFKVsG50
mR0rl2ziK3lPl0Adr6LOhpDNdXSlbNp7skru5qpo51yTKIoMdBCh5g/mGou2pZz0nXm0QNzGB1cZ
p+v71FNLeeYRx1A1DaSnliaOmYOFibRNbx4zxXdN9IMtfo+e2cy19qsf+9MMIYD4giLW/KJoOqkK
yiVSQ9Vomkc9oI+G1txmFfJbIonBNZBDQGiXYmZULYGIqM11roSAXzcYGENPEHAX0JZEKUbdAjmR
nLbWPTmqllSJUTmNfDEC4TdRLr3IAd8PRVl5oYa/rYb2mVbKY5TgAlM3wlxKeTS4mZ8nTtiZbNWW
5T5ntAYtkXJFNQkkxSgcUtY+sybRbcCUbro0OCBBBJd8iJTDqF5QGZdtOQ/u4py9FD5qirlW3NMk
90hLUPROe6QP9YeVESib9J1ql6ZWefjcqhuQSrLNojEwCaeuE8JWvO02UjNsGgJIk4mhwaaQ96Yu
XanSsGV+CxRkWEN7Z8RAYALPzQU59vFcne+MBwBwo8rwboLp5mnZO+8SkgkBQExNrHUJLV6ipF6m
zVQTf1bdDOObmYmjlVCrrTkovI/M4IfGOkhRDO2dd4SMJU0Hr+fFs9xDCAtsaLhBLv3KcIIuXgot
cniSeh2UiGiKrALofVVqvAGHg0TonsWJg13qlPIbxH1nNsfPsvLkQ0/2f9voZj0EaPN0tDmmueVh
dmypInAzI77HRN+dCbG8PBQLpUo3pWp5RjfsYkDseHlQo4MMLEkQtXaQEM/IUxf6ALj8bvqG2Rom
cGeC1ZkAjBXWgdjVsMcUMjlE0T+kWqsFaFXKzV2iW54V7ggB6WituznXlqJLFp2BSZUYqUoAHvhA
tnslv419PrPdz79sRTcAz8AgO1Cx32+aQd4yyjRiHHuub9JacpWq35cZW/QMgQys3J0pwO+ju/A8
J/fHZl3jkrq3lSZZqXHnkaxdCOmDSvIGuqoL3porSsVdEqkHHKQ2b981Y8ZDz+0DVUVCgF2AiveU
WKtOil7PLa4fWYnPgyFqg7eOHr1ffkvnXtI4VgvpKySp1JrkVQEdhhQTsdaR9pptplcwOuMHP2pX
8NlTCxM3QJckpUYva8cQIIBcVV259He9huJ2YxxYZzpMebn8TD+pMbG1Qa73FURArzTNpHLRSw21
CgkglbEbGrqSUy7yNdtK85LeP4/G77YmcQSKpIGf5xT1ctpjPKSqfSdOn+Tg0FPJlWi1IcE+EuH1
YLaAI8dL6BLZRZeALwFAudZU11Eglm1X/yqq25KxJWgjQEyhRkvadi+FKS3rHng9C6UqKQbSUcVP
hfGGkvS6KW4qI3erpHEkZWtkxCni9lADjZeECx+UahUDM7Z8BTVGZ9BB8y3ityq5geTzNqnjxeU1
n1uGSWSqO5/o4GaTjrQNtprwAS//NCvf7XB3vWzp7NvFlNLILqxjUvlrs5+c3UylvpCTTD3iEAVo
DUNJaVy6OZNtKThoeoZJXyNy/LQ/dk21kJHAznyAn7eDsb5PIA5GdBD5TdEeBW0jJbGg2xYc+6V/
oy4b8Gnlt/Ku3PEH84rYGmQIbAti8mCY/XM66f+8df+Xf4ibfyYp5T/+G1+/iawvAu5Xky//cZ19
pHdV8fFR7V6y/x5/9N//9B/fv8RP/vmb3Zfq5dsXXloFVX+oP4r+9qOs4+rLJj7D+C//t9/8r4+v
33LfZx9//+NN1Gk1/jYeiPSPP7+1fv/7H9A8Plni8ff/+c39S4KfO+Avih///uOlrP7+h67+DW8a
qSchmqJg7AMBrP34+o78NxA/g9AM9XBdB1csgnoqisr/+x8q/RsQ3iCAw1CoQlVlrCyWov76Fvkb
wUgXMVHbRKMGDa4//vXc39b+97v4r7RObkSQVuX4IN/SVYyb6CBQtQD6w0fEje2ruX7ii0FJNLkm
fenqLSokkKvTi3rp65jxq/iyiDH/WkIHxiqcvPplRjeN8asJQ7usPltwMjbWbcIfwgjKY8Yc6nFy
MRk/GQ46zHeOVVx8yGkMHBKlo1XBhGvwuEY+K90B54wZK9C8amlV24VohEOtCLK66KraOcCLdquA
uKPKm8+Tt/nnqp2u0vdby58fBauEWgxskKl4ndXKjRFEPHMT9thWn1DKAqODw0zgieRmJjqQ74Ho
hzF9cu2T1C5MRB9ULqoTOx/tCwfakV5WswQgecl3gV/0fKC4tTT5zETuktgs7AhcJBmHvngOzS4Z
ZVyUPHX/iMExdKYGr2SPepU4Q1KDnNICbwFyellJlm2TL1sSr01jCO1uoLZIm70UX/cdU+3ERMM4
fgOT5dpkQ7WpqgrzbQUYcOL/R9p1LcmNK8svQgS9eaVtdvd4J+mFIbf03vPrb2K0ccRGMwZa3adz
IrQx1SCAQpmszP45kgdnzL4J1XgHJt5vS2Ye56RFK+s/esv37yFDzwuUo7R/JOtXmbYuCiQ3oIHn
zk5ygiBUADx0YJymA4/B+DKWuDLFIu7gBSQyqTC1lgoGfSBHFH7++CQxvv/aBBPILWUriJNo/lrN
HHT2/281uN6gDwIoH/wdTGRUNquW5rPZOuUEoIjcO4LJo3/cXc7WBhMb5ZqadsUE7scWvY93ISnV
xWQbFX2A5iUvIr92VnCfmxUxRyEXEyMXJFhLA9kbfOKCTcfvfR5Ece8YKGggye9lLEFiPxxQsXKf
o1KttZGXzpnbaD7nGOxcckTrCIwxsqTpV/3QKssL0ii45Iove5A/EvAEU77BgqI1ZpdKhVdO/1MN
Pra7v7LfZum/b7x9LSRKZGgaDnihe3oyeHXGW9nuHuEtE3RRE1SdzVSiOo6Heu4x4JuDMiSEYrZ0
lNzcayEM4UQ+AVHM83hszsuZkqXxReWYBuWvG6Yi6QB7q4lyJKupoEzF0DXG+w0TvRI6tOW38V3I
TgEEhULqUrt19Pu/8R0gDtHRt0FIB0GHy0/bAyMghgBIOzUiVUFfrKLn5FO7lw2sYCihIS0VDDbV
qZIIVZMUh2b0cGigBdApDm7ea+UsB64i095RwQQRrgCGVRV4kMv1hLqyQq8Oz2+dfy6r2xUA5I/P
4t4DjwDmfxbYmR5hTY25zbGc/Aw8FHhWqE4EBdFVd3zA5+7H02XkVKqIDZKvWmtVDFhQCGvwg7Z4
lg/9YfIGKgd85LKp0r3+XZz7dQRNUCaDBlzB9L3KfLt27WKhnMPGyYNUsSmfh+JksfNeVfUKHu0R
I9RyZU5jIgY9DytTiQhCAX8BVdnqzWYwtze5cVBjp32mTRwTo2aN5GiDnxVeYxzC2Elbey7d6F2D
mQeJ2js8UG/UZBGsmdBspaWBjZ/RsjIayxgPqZQYTg8SnTL6yTk9O34GKugYVAHbE6X2Y5y02YVy
vQKsjP2k8O7EBR+iHIA0KP4e3rcnxUqC4TwE5UNWOyYk7Xgk+PTvM3t8YZ95+YpZH+PcpOqE03wT
qsup6z8rXenXa3Fco7ePV3tZSnnfYRjDE45bryIIZb7nnOCUgT6sAXivtoX5BmO1zlIFf2EEuhUo
JyNeuE4FlKkXhjxqHKNMIcSIGlz5pMk959pfVlP+XQoecUUCGyCGBhk/KaLK3BF5xd3oEavPZr1a
TWMEEHr4kfU6Eif1XKb8aQCavl9t18asdHkil1rJS02SO9wRxCk2lAbLt/QrCG6g3di50ROvwbi7
Y3A1GKUCNgRKQpf26rxe43gZW6dLoyCrzouaOTjJnNIU0wb792tuzDCnMBfbSiglADBw9V1iiQfI
e8ODpkfuvDP9QFcfcGOJ8WkNmTsNeWALnza8KjZImR35UfXBGPsUcYtSTEP4al0sFVkdScYMHSaM
RN6tnmSjE+2T2+V+BSTGpqERYn/if3z89wIHhb4O/24Z+4KDcVMnfdphhBIzRlihHwYZ/Mr8Vh96
V/EKDyKwqZ09caU4OZ+WbYpVizjmWpq1cGWTu7zKgO0WtviFCsEBe8LbyR3fjBIymmAoAUG9g72A
kBboowVkOEBMBHKfWCTiUQzwLDB3rQGuTclavEdi30HkNbK0mhc87F2v7SKYap1Z9iStc3h/gkKj
DMyxMaeHVBw594u3Evrvm3esXWclMacO+7KgfKk/9zJvrGenAEMr+r+3g3Ht4JetuzDDx+qNMKhL
W7UGF7IOdo5T0J+Qg9yhQBMkYN5wZftPoP47qQjocU2UpnRk2fjfyzWqVZEWoSy2TrJIz2UiP6Jw
f0+q8bNK9CfOFds76RLa5eiN6SBuY9VL5lGb1CHGFQOxawuBwNBZHytwe9pAtbilX/DGsvZiTGVj
kI0xK2Esgf2Bf2zcwR3PtUeBNOZX0y/d5IlLbEZPHesjt9aYt63PwhRYY1wtyS9ulxtqq7c0a32l
g3R/ENPy7DEXbSb53PfFu+OovoJgagzSuxH8TgAh07OCCXmOj9wLuoCrpIJ1QB9dgQWqDEREGUEc
0mmqF8qyRdTWByu6uQYrhsv1uLcr84FzaHYP6MYos8qkHjMto28BVQEBi2gaYrYB1JIlBgtMAPvN
+l5yjLflxGXe3rv+8JESan6YI7hiz5HSOoQWNQoBUCt6ltzExRPhm+7kLefCS6dD5qHsypUmZgaa
fj1+W7PMgtOw00vg2xA7QHRF+rmCtSuBDLuOQ5t55J63qbuXZGuPHrONl+sbra1baYaAh6P5dCAt
h6yjdE9TseJuOHC2c+/QQnEc5QHU82iSdGlNWopYUKuucyitaYgOpQPRdXf5TEczBciAc7Fe+7v4
2yA9X5vlxUkZtsBbY3nzSQU1BRAaFmdNOwkfVVH/35qYaG8aiDYJRUureqHfHNdDiEATNZz0RALS
ORxrvAUxQV9WrZkaDwNSf2d2qDRNhSF24R5dN0pPCQnSg/bCMUk3hfVsMrjsVAlBuyaziGopamst
IXDcxsvoUC1CkN2AWAMz0KDHtCsH09EB13nTvPXKKJIesLbrpgYewcuN0+NKXgUQHL7H7OphthCO
BfEBarKcysrO6jTApfEuIb3SMApxaSgSE7WYpxplsSkGU0SHUZTRGUTF/vgr7uybIQP4pNLEETpt
zD1L61HugPcEzYD5hVT/jMn9X/x9kL5gukxAz4kdsiinqsXJiFBQAURiVUMnbVrOl9oroxiAbv3P
Bl3j5jIZgz6NFfy8Y9S26pUecdfHySvuUUfwuf53x1VcGGNchVATrUkkGFtA1fNe/D/1bxDH9jQv
/MbHaNLzxJy3C3OMo5h6YzLHgq5NmlxxCf05uQuF2UtAbDyAIe3j3WJUnt7dPMBo+JjIOVDTY08d
6ntNKE86dRpUwjhxIfcuGp75mH8rzqaP0kzuTm9g9RNra5o5SPOdbEcWgB4DvoU2tq4UrmolydK+
7SpHtRrMF/hr9lg6hZ/YauhSpEENWkrhyxKd/gDue33fqG0IimHhID5jS7RZMyRiD2a690Im9SUg
0Ud5uLgxnAaNSKg5FY4Rf+aBAPfMovCAejuqqCjSMuEZiWVdbuawdpr165g+E6BSdJGzq9d3HNjG
jQ3m7SZyPIwkxmdVDLgR0bBrdfp/mmDcyGguZUhqmCjNL7n+qW95DMjXfhd6eAa+EsoWyBLZ0i8Z
etIUmlQ5pvRYGr6s3obljyk51NF3HQV7aQ7kgYtJ2NkcUQNLIYQYDBARsgQ044pJAZCU4DximM5X
3BRTHI4UJIHuC0j4M2Cyh4PJuwU723VhlXFncdHnxarBKjko/uwUlU+F3sC1b1XdoQu0E7n/C6+G
fiYESQAI0NDFZ9tLxWDG+Qz8B4QF7cGV7MJVMpSIw9jqcRGt7DuyZW6NYe/zbo0yMYOJbtc8xQA+
0oZTbA8vkM2EYnp70r8YVgy2HXAkm88cD3cdFtGV6hBOAuaX4n4vH4syF0gyg60Lod7konV7iHxa
McrAs8MLYq+ThEtTzKUgoTHjzsMUSV8EnBwhFZzBrB2571zOquivvnwmLk0xZ0YgOoaO0rJ2RPEV
t8NJXKQE1TPkhGl+zs25dtIBxAsAgRnvI0GIwS6/Yp5P6wwamOH9nYht+YSz4t2bPrhn/B88zcX3
8dvL1V1aYx7BaAb4Ss1hbRjHQ9QZTpnkNlCNoMt2e4Af8xW0INNk9Zp2BLzYETsCFeXk+7QYPibM
bnRpOqsjAJvjEzzhQ21OZ/BRW1TtYVwnN1s73wDkNAbvy7y8pBoU+xIoabYzp5q9Uxq9XAgTPWIG
PDONBguhct3JAQBgT/cltMpi/z8fCGrJRAqFXBFlbSZ8HIUZQK7k3RIG+R5p9lQeaE1jCeKjxjt+
15eKTrUbhmogLhYRi18eB33J4ywpgNiR/DqgvaX+iOl+hP0Rl9WG4Z6gIQpsQa+HygKha8a+BHG7
GiGGspCrHU1w1SLfqCk5b7Lai1s6lR/5Ymi6NFGs+aT419EfNQ7qWvBYo1HI5hzohxSh0SqdA26W
kdLQlGh5jnYLpWGXknUlDs81XztJgCWgZInSFKZzIfN3+WnXcZTiyhA6RyCNpWGcM+8eI1QaOOfl
2lddmmGu2DDrmYzm2K96b/tDP0XHtDv11mrnj9IhJ4fap4LyPG7sfbPQcgWyShWv+CfkooEgRyqg
+Nbivclqe9FRgZNkJyo5xM7vLunSidAV/jbFOP5OGYcVgTRdIWYMMSR3Wz6Np/oACiGQLKN2bynf
JihocD7stWeGWVwJRVN0CFSzPcEyESsIruu0R5Hd0roCJAzuNWtCHi5wJRyvswUYkzTkpTK4laH2
fnlY0gKzBK2BumnULj2mn9uXwlBvgdN6TMAngPxLjxzO+vau/tYk81kxu2p2UimDUD1c3tIZBxRF
lhsUOM4pId6axl8LoyJB1xX/TBAOhixPyEkxdx6jy1Uz3qeuyDJNIz6xao0O+VTA/yx3K3xdbxdP
/BInDUuuDtLmIzNvLSQK+tTIos4BPb9grav61K9CkCjgZG7aox5qDli3Rt4F3f3OELICWYsCmXm2
IdOGjZF2AxKFKjWfqpbMjiJ8mQEbwHgi1MHAqE9M3ZUmGTr3WvzI2eXdNW+sM2tO1KYouxp92Bad
7b4V3FB5ps4WwtJe2VlxcRRGjPbcTM1nXfJBA88nN+Z9AMYRFoYyVauMn0Dvb3LCsKJPW2DlA3+H
d6qPOFGb5TLeMJvDTCtE2Jps0cOIOsV1jZD0VTBVhLL5f08CL80xYcEiZgTciGjMNp2XKnc1FKyJ
qfAe6d2XZLMoJtxWxrnoUYpB+wbkc0aYeZo4WIW7HjCCb7eaJcrjqYezTzxuNLL3bOLJhq6dCHUz
lJku/VLXN2vUtsB44bVGpWSx0EvyQiTWYXpeHEyvcMmidkItfNONSXYLh8IolQYhSXjTBtPLeMDM
qd3ctz63eHydml5aYnYP8tAhhkpRy6XuB0Ed+t3QfUX0wfuM9JJdOZ7NkpgNbJtRRuwBuBCm2eMV
NQrxx8fX/LqVgpWAaMfABB8E4VkwV9cAZzxjPhBvVXQojkawHrug9VWOw941A5IKScIgkwRRycvT
YBaFAcbrBcd9gNBAvC6AF5aHMcustkzPVZr6Y9EkNkjUOFWE3WhjY5g5E0UeVdJqwLBZ1pY6zlaX
TkE8GSAlV5yPPyXPFHMolL4qCKHQBLX8HKqtF2kGuEh7Jw5lToSxeyp0BIYYzcGwPBt7J02hihp1
Hopen0djck2d9/jseo6NCfoTNgXWQlyhPZqi+UNE6UclVrplFpWbNAmHOmPXjgEwLdWZB1CN+Wik
0Ui/hogG9RDRyiJj4n4ER7g5qDx8Gs8Sc5W6JFZqUhEEg4J8JzbiuZrxgMV54358DHaPuom3REfp
FAMNTGgC6DoGSxGHocTRB6VnBLLfBdKBh6HdXc7GDLNBCrBosT5ig0LhRopjkPpiMjX/7wAHuIeN
FforNscAuvKSPJaILkPT/NGs/ee4MV5ATMGlw+cth7mnkZyNpGiTX4D0/H66bdC17lLwPlNYKQZX
7en0F50d1Bbfaxo6JcJjS99ErKfMUHGPTLjWpcggYzzZSv0s994Ichql/0rmz0koc07Izlq3Zlnq
sajRY0Eo5tYpYtTZy97uetOK/r9WmMSgnxKQ8Ik4IFFZvyHnAvY++znp5X9jYnpPziWQhCDhwWQa
ZSC6PCITsF9RKL43HWdneIQ+SQVNKcoskfoZ+uKgSgSf/GqLYJiYx+Djy7aXCFxYZ64BJv20VoCy
rZNAEIa+xpK9BtWNEkT9UYAmdeZxa5g7fv7CJHMnqjASltksgMah5cQMpJO3OTAA5QnlCCcyIRkJ
DqI/QlrsHpzNp2YuSV7LsizoE9KQOsJkfHI2KimYZ4UHjtyLpC6WyHhlcGLFjS4j3wGy/lh1y7Eb
5eMcN168aOcEXSBRNhxTiQO953EP7X9dtLHR4kUrlM1nSSM3xjzgQZDln1KRQNItc9R0dpqldzhn
Z/9z/jbF5LEgsYOu3ABRHWO26Gw3Bkfq+9JD3Jg4y/fkfnwUrPJGfuaYpX+WielQdjeAF0Z3FJUt
5uO20GITUxn9+Ojr5Epu48uPGhh1uoAGxbxa0u4F2Vpjnr1QEBel7dCNpXNLGeXBnC3tmbLSInn9
FnFpKBm+8l/+ABODogpVdUg9scGJmJVZG3ZqjaTtCy5CfpianysI5fJ3RUkkVo5U33WQogutuT5p
h/6GP03MDPhf/wjGLSxib2BYGKuG5p/0KD2K30VPHq3aW99ip2xB/6meUseAdr1oR7YM/IAJChz+
DA/dy6u93nwMxlckYiy2JAlbiF1ADFB5zUGt3OtOFd1qFccR75nS0c0BdFnTUTNgTIGbA+NCAsDu
Sv0qi6aXraldJNAH78Ca3Vac4sROlCMhPIRSqIhQ46r8C2BQWUM0HtZkiNKvtqIHc/7WYCIqg2DP
YIPW4eNrs3dZtwaZHc37pa+JCpfUaUMwasaLIWpWnZJPH5uhf4bdsK0Z5isO7aBmdYl1dVlz1srK
GxeuBj3PBuPG13woDSi7/op1NLDm/RzBMgXANEif6iNIqv9gHGmnlCLpmiqAQkJECsbWlBM17opx
RMYqHI1jcQSflp3jUe5vAWM5fPwJd3o3QFRtbDHrK80Jhd+SVngbqbQk0HzYnVJlLsbNv8sFRGxl
/QvoRx+EuQ/atHmtyr4H8aSOGlIJhqQxjY4tiY9VaDwLi3AKC+Vx6KVDlCnf5jZ8CeP8IUvUOxBG
3IxR/zipzecImp+mMn4fJvGpMExO9rp79jYLYjx2p1M8S5b1ziCrUFchP+q4VqAg/vDxh9s9Fxsz
jKtWilQ0qxWdBgFyGXYTGZ+avHr+2Mbe87rdG3qvNwG9ofWJLIdopQzxDPo60BDLtaUIqZeNJg+k
s1MC2p4Ddo5Vp5TzBgUQxsGcWJIbHUcrPCyeBAbkwiH/lXP5l9ffLI6NHaYaQvFZgmEYxScgjAB4
uXihI0eqdKT8/dEdb7xi1wv+3jFWO6wCAbtWyrhVqMgGgz8eaK7XcntQ+wcDKB2apshXLRNzBQ/h
IqOWNkVLB7pMMZgwZs4pKuyfjN9GmGions0yzge1AywM4p5r6g+iZEEiNzCUvwnaAaf733qYlGFt
tIHMyLneYxITLNxH47l8DcEMHru6o7xx63W73k9XgUgz4QCvOjJZuOgVBI3793qdeIbIzyF8Ij76
5A6PC3T3SGxMsZc4UeRIMGBK8dugOGIswI8PErfts1evBqQB+GfKMA6xbuYbKk2YLpWMJgzog0Mw
+dHiqmKRBTkIvVt/09SCPcqDABikgvH8S8dB4n4puwZ42dGjMhHNA0V7rg9NkLsRNNydj93UDsAP
b8hvcyz9QBEXs9Cm/2aVvwfUwcLk80Zm9wKndzFU1EHRZVFZ7w5drnZKjdapwNAVf4q6HtJF6GIT
kBZEsfvxwvaeElClCZiUo2UVNkpLZ2VuqhVhTCLXb3JoeAitviixxHmxdo/H1g7zBoujvKJMM4Pm
NMjvMcrjTV0V6O+YxfioaHXAU3veO/dbg8xXxEirWoPRhQYYPUYqMr91zSO/9M4zw1yvYYimFUUb
aiY5iKcWz4noCicejkfeS9K2y2GOu9oWo5Rgrg1sBZ1bDhjXq9Nz2IBdrq2CWGlu1En3VKH1EdQc
IkM8hFUV1AMJxjk/t2tyE0KDXVog+05MD3rsfkm0QKh7b8lqHyjgY5Zmbg2l1bg3/FhIvBJ/Q42F
QA/X23kqEUAvnHb4noPfLIkdQhHA1TeD7xcUP4ba2itZM9uQkQw2+WOtGLzHf8/lbq3Rf98EGuHQ
1VMUK6gcGmJlZbJyyLoWBbZWOupJCD5q0Q8bMbPGtvzW5N0h7Hmc+zvrBeRLQowBGDIduL78BULR
d6Rbca+H/DaM9drSpt6VU4S+VczJvXZMSdvFMm/nkpvNqM641XWL7oIsBksn3baGBJcyP3zsQHa9
1W8HwpaXSV9PU9HGMFW2x65R3XzpI0sNzYOkreckaXnYRN7aaHCy2UjEhu0AGmpU2HKrDjRMqmMs
MCyRPNBpKckroIuU2+0N7wruDF8igQTTBgo0Gp5stjo7x3XfNxFgMO+zsl/0t/VU2JGfBKZfeeb9
2ljkx8ffdg8wsjXJVmbHZNUWieh0BEUA4eM5OlG6CDr3ovstuaXwpj/Ai+x/4f8tVGYO6ti38dwQ
XMxyAFVkALxKJYBZhEJAE7ttvUSy1vrHOyEwt2m6f5x+22ZOrpgO2qINCC37YQomDasD5bX4vNaG
t0KKgvN9d/qmF9+XCVrUuO0yU8NZoo8EAGp+AiSm7OZHXndkN37YHJ53Oaztqa2mtR5NWKJdGPWA
qXxrPSLi83MAyj9e1d72IS4HyQL4HMDtypQMVomgxiYvjTNjxrQNM6gDmc8tkQJz+Pyxpb08YGuJ
/pLNosCXjlejw+M3lf/AB1jFQnhx1967tzXBPuOikahmQs+DCapEUJv8g8GzT5lZPTZC+FDpMnpz
RPfMjLgppkXVDhz2fcppCu4dyu2PYB55UDqEvZShgDDGkmKh0XkzFM1kafD29iyDyh06BFyVd97K
mRffSAwBwiM4MRmEtI1/Br/w039wF+z8SD5z41u6BLbOtFki62lSyBVHcQrntn5P7zFbAQ17O34K
z4NH1eZGf3Qp9fFwam8azsu8E0GBxFkF1Rtmc4C3Zu6gqLdz3I/DL7cqHjKfTrzxq0B7hWc6XgH8
h6GhHc0mDFoPK4CiIYICqZAMCpxm8Q2kKKafu+3k5jbvm+7cjq1BNmUYpKhWqnJF9m8i54J4Tgcu
3o8v4LsrZrYNIFQwJengwBCB7bu8gUgvx7jpACfo6+E4js1rOSmPYaSlYCLG4LBWHNS88MNoOjQA
JRxWHeU9sKCfax0Stqv0GrW5nzSrbYwDtILxrAYEU8EE/MWgQz0lw3ITlZ3gr00aWUUGIXVsYe3k
aXwGh/CbPJMbw8Bz31cRByex99perIy5cz10RluVtq0pTplyUzQqmloJEFCC0z4Y30jAy7v2DiJG
XdBfBpsawLXMhavhM7N2QB/k/X1HxiD7f3IQd5wJ6G/AJgJJix3lpTTXwmJMQL9i9Mj3DdAPp0cJ
Gu+9dBdKOSe94xmjZ3TjoSvMLoIunQ5yqLNl1OCJ1iDboUBKp/8mxBLH2u6mbdfGPD2tpCwTMA3o
092JXn0vvJQgi7sXH9UHwLtu6y/gCqzePr4Ce7dsa5J5g8DRCOx5iOlBUf8xRb1l9AXvDaK/mr1k
vwiLUNwAwoU5GPEaC2PTwAQoppy4ttJPv5hnVb8KzOPop8fyhec8dmyqgKGoyMhFjKKxOJRF0lcj
bsGbNRgq+MK+9k2gzTz+5L2s3MCMHR4wNP+AS2Z8b4iXVWhrpCS/OtXg7s0sguF8EJ0CDMDl2Njz
wRf2mOM4kT4pTUNvUQWgr0zpdGAfO0g/Wpc2uyKT327cCYYwOSViAAH8VjpIly4vABGVokQaTEuw
S2MrdonoOQ+d3hJxJOev68/pIP8ouTOaO6fyItejgefm3qFMKUuFjg+L+MU2Ol/rZ96p3LnaaOTh
jABojfFZdl4qrvQs6SID3jigPGENaMxBKh9BPMqabcOSnNrPhvsss7vCym/mzx9fu72jc2Ge8c95
ROVbqXnjZobWZ21YlNWBzqA2MfQLediYnftwYY65g2Yy0AZqDTKvNrMwF23VQpAVvBnCvQOK0TNQ
vr6PVgCNc7lvAAVCuS7Bqt51fnWv8c08s+Ub9ZiDiGPIbqTGjwaP8y13txIj/xigMjHXzYIe00EY
yqoH+VPntoH4LPyEYADYySRAtbJn3Ay790dkl0Af/dUh2lhmdlHPIhM6epR2CmLeteB0L+F9jW28
z18xkeBIp8QzUBOEELDFG/TdWzRYllHkRIsE7FrMW9HkCRHVUQQAtyuewIzjJdH8MkJrSyXzt95M
XjkfmW4d48UhwgJXoAO+fj1dq65mOg3aRD9yfF97mBY70AGhwuMPCO3c/gtTzJu0AigfSQTFTohw
BfBNqSVmw8RJ8/aKAxdW6Afe+Jh2LdalgkIfzurgUvGcBsQx9zkY3ma4U6rWwz0uuwvDKBeidVVD
1M7cwhUFO50kMEkpmcQzRiUnl9iYCh1Bd0BnUQWQbPHWSR8hduMo1zOmnkALftVtUtS+nMp8pEbl
77NjevHdu2L5J8mhDRPuIumZ/8ge+2QsIgQ/lQEH80b/NMyOeAb1+9N8iF5qt0CxBziRWzFz5ts/
gIzvXQqMF1N+Z1C7XTWGRsCQxDXGWpt/8kA4hj40CVzDSV7K03jsT5hu83q/zlweiGznmTRR2qJz
5xiDAg7o8iyBIFo2CxG0yWD6BUXpd7DV25paumLIE/7eO0ISbEDLTaO4EMbD1sq6QvEXlgqgMhoJ
QQaklDlXfffEbGwwO2ioYKev6WMhS7biC26U2vIBjIuCLWNquq7/AIW39z5tl0V/0uYymn06SZGB
ZeUYLZhC02pC8MSbPA6x3Qdqa4d+3o2dLi6mQqZjIdHX/Hl8biCBBtFpp12B1aCK8H/TZ8NsFUwa
4EUzodJ8aTCripqEZlsjZFOqE4WHmW4ShEaACNEBDzDvttO/x94+dA9NUC0q8jUPmzbl2RzrU/2e
Qih25q5vpqtYoj08S6eY04LYjWK21pjVzUKVSEkIays8C1Usj9z8jQ5jlw+5zXvx9tIjjPRAjwM6
1+jSs5LIdZZLSSrAmrMAqiliRJq45q3qDshpe990BF6Av3fZgK2hNE1AQMKvXG7e1JC1z8Bv7STd
1xWaj5Ka8PZr764Bd2ViEBsuC+/CpYkqFQcCGSM6QV/dJo+KW/kmWJkECPI6qft3AEITQ9+A8hka
6Izfb8jmBoxmb3S5rP+anp+fZVSMUJO7Q6qOx4AEPBjC7jO7tcfcOFBBdAOCGEiWenDHdODMq37q
rvCJ+PSNNdzyp+pwHNjeJdjaZD7qBBDMikCG2iwQ2AMISitVvfGuwsdHY+05L5TEdEARcO9wyy/3
sMDNj+MCUa9WSeBUaQSrGOZbrc3/JgYDgQayTVMCHpMlbDWSFod1MhqHCrjUQLb2Ftp/AR1oSzlX
+/ro64KG+VMoE+D/ANZ6uaawUsK8JkBc1on2rc1ywC0hV/3xPl1/t0sbjPcQa6EcoHJUOVIouLP8
dRTRiRq5gd7143xphtmeXsoVZVQpQdKZPNXPytc8PqcesVt3cYQ+wNQI2Nagfskl7ttdHyQGNBnX
TENicvkNuwWcKkYG5h/tJrtdnfBViYLkS+LP9uqCk0x9URpQlXOfnGuXgvVSPm+oFGMim61KRPFK
ZLWFWcphLFU+isI/wYmLpBaKYRjGSUqLV4TePS0bk8wln6aubtIV3C5d92NB9VRdP318VHYg7JeL
Yq50Z0TREsVYVOem4Caj6QdKOhCS+YsXFJawaQomfiTM0TG7lnRlEUsh4JzJoHxSp/Z1wSm9AY1T
aC9GlUKnS8xugXdcrUKVfHUdMZY41a+lvnJAHzvQa/pLcAGRYYLEhn1+tKEl+iCC9C0+A7IP7wXU
hyVala8FPUbeO6Qq4Hahgxi1rwYacFbZN85nvw7mL38Ck+BmPYTd1BkdVLAk/iM6mQt+tiKzzMde
t37Vd2d4IT/ChARSXZtjfe9YUTkDE8E12nEKWwbKpnBaI1h/p5f5riJjioHSwM2lMO/iiUSH0OXY
3PMWYAqiMg0CWGYE5s0Xp7BvSAGblA4f1/YsgtN9qS1c3WfBoQP/5UvsLz7HLP2zl3EbTKFcSaUb
IOvDXtoibJbUrGCWnDBiONoaVIOt6KjAvecn86F4Hu0ZlYzaF7lzE/srht6JDpC/CcT5pZtaJS3R
peTfFcd28TCLNuUqon358maxhD+hK7p+oul6fxtlfL9ZkUnT6dbSqZvVQfP4pj2MtuTl7nLQOA3I
nTj10hrzBESyURpLDGvv/AJWbLclrpEOGADY6wWLJ/Uh/hLvud7P3+tjPGJRlWHXJUbp5PWsTLYu
5sWxU5N1tUF1J/ZWMebiV4PKU6tDprmTQo4r1HXMfLT7cT0UinbWOxOBeyObdiQtHqkK6APKoWiT
SpyCpCvqIFPHW7lbTnKpnsyuvav72JOUHHBS4y7p4ZyUSbdDLfosjqZiw3kVVrd2X+V8fjIT0dPX
wa0rzBJE6WznY38i0N22pLS4lTols2YBmkzKimmvVrozFHRsk3Y5qXqeOFEWTgBMI61pxfFGL0qv
bSEKFCvaXYw/SrrEa5olAtQh/6G1FR4EgLplIz9mcnEu+/wlNWRfWrubhOgOZOvPibG48zz9SEOU
P81QOElK+m3Nq4rGU49l2geiWfpdmd8LkEsPQzAXh7HyLSFAJCla/1IZ1SskewUk3+pbnA6vaqM/
meH03EzmedETTxgmTHfNVYuxstGvdfm+U4fJIln2LQ2LIWgjwx3MovaGaPXEAh0KsfukSkmgDt3d
ZCwl5uu1hwjFNbs3tOMqVoduWTD1IgmF3xPpMAnZwxybdyjSn8RqPKY9mP7i8gCiKvNMxPEMvcJ/
kMH4Sp4+F+JwnKG6FIvyiWS48r10DKFfCYLrZyT3abDM8eDqC7ZPFtOTOWhv4aK9aGZ/E67LJ2nN
IjvMtcc4j+1SxqR1EmqYF42Me/CdBdKwKH4dEmLNw/IDKuq1i6HQu0SczvB8vglpQ2ueIuJXTbTc
QFn259KNZ5LIKbS3pPu+VY5EzahG+fysVZFiSfXiVoJ2q8/63dKUOJmdV+XkVeqNpzaU/xll2ThH
8/h1bgsR3XzNX3CULLlqXow2/Kqroa8U04M2oNep1MtTPKNM2S/+moYrYoX5MTXl1e50Ijl9SmYv
M7RDa5Q3Q5/JVhuFg+408VBgFLEilW8sWXWoYz2Iq/EHGAfPhpzdjSaUMjNyBIfJaGf5cqvGpWYV
SfnDHNPHLs2+EbF5aMzStEmz2I3Q3omR9D0vTdHqdeVmzcZbIc7fSIJ0mcRfZ3W5Mzvon/bmSVjV
QyKDPk5KcKbqz/oAzvZ1TAt/NiHlJ6PWlVI10bnBxFleHgS9upvVBJTQbSweyAitM1QHjppBnsY2
OmN2A682Sqn2MnSjjcThpY3aN0jVWhAeO6GS50RQ0BoXDUCwuHyezOpVjsofilwe5Dy/04icWEWp
PPVNPB/7PFduw6JJH3WzJJ+SUIy82pgORC5GKlEdP7Z15AKqc5/HJeghtMkHOckTnI0DUsE3cBJ9
XkrVbjShsebF9NT5tVIxEIzh3YdeP+RVc1+PUQt+5FS1+kVzuyG5aev0ca7Vl3QEbKuU2tVKOvlV
iMafQz1VFj59/thpc1C3lQeIoDdkqr+iQ3wvgvBy0FEoHyvAUTI9t4a1fIZM5KyH9hSGD0vfPeI/
tI12sklCIBo83+la+QQAgKcODbHFpGye2q5rLLVcy7tCkm6MMna6RHcxPOoM6+IT9XVdP5UCuNPM
fvSgqmvXQqzbUBUjiuwvoBkU8cjIUBuYAXZTTVsuFqtqKnsRAF/Xwv/j7Eu6I0WSrf9Kn9rTD3DH
ge+86gVTDFJonjI3HEkpAc6MM//677qq+lWI0BHdtchFplJh4ZO5udm1e7Mna8wiv6jeyTy0Oypi
V6946TV1FaK7TIc8saWCYDzuIk905UVUSYx9UkXuHNdJIKzYHWf6bKil7mbNcDl3EGEslE2tXClK
59pm40A1eWePeISEpEVBJnML1e42ehyCHqpE/7dd6HBD42OTqNjwxrWoa1SJJvJKind85FNsT3c2
Gx5T2t0x9Io3Rf3azWwTNgZxhG2fpyDJcw0zBBuyXRtuMtHtyOqXjibPTWgYwAJFSMJSqfHK9miE
eaZMiK2Wx+81BcsYqSAVaTm0wE2p2xmgpWyDK+CcqOHBIu8KsKBuyi3fLPvr2Y5uIw4VN6V0++Ja
FT8M41yo11WuBtzAjZITZzIikEXMB5LnQYNKZaIjjhumBIvWOtU43XJ6mPLMHWzmihSEatWY7zif
e1xO4qJDU3fZod0kQ6OsEu0sIEe2FNsunuszqnDsii5y1Aju/ierUrdR8NwqHoYp3pUTRBfC2Qe5
XiD6dF9EpoOI57Uex3RXzNBRppVx0zJEW42mBFEevdpIMiHXo6IwQIqXsOAPHW/uU8NCbYV7xSRX
TQ2aHvTEyj1UuP06Dx1zsM8gJOYbSrMv+hsQT3q6MO71Kb5sZAKVGVcDZKfNMKmdkl4k44Oqddsu
Nx7UfHaaHqU/XLcdfJV9brcvaae6HNF9lme2003TWQT+1hww0VZDxBLtQ/aTht1O75M7HoXwuWPi
juJcjd+7aTcW+jYe2p9jY8SOSsddnZidoyLHCoLdy9KaHTb/qPr2konhbkjplc1Tr8/sXcJBQjSE
TiaYy9ngd5VwtTndTFHkjlASpTq76pt8Yyri3JglyR6UJFSIaUc3SYQRZNZGACmhFD1GMgetTnyV
30Rxt7NzSIjjn+v4VTfurUG8RLgpnU5vzvIy2jUMHIBofShT4nfpdElDZjkliJVdmmLzYb+jRgKV
KjdL+aGorJ1oc6fKsy2z1d0orMZtS+VZ0eGFhRm/8rS7jQsNmuSpSRym0mtLs98Ms6h8YertxigV
1TO0sXCU0HTawubYnLl9ZQ71fW3bl0YfPaDt1YkSlBC7bnRms7hqbfMi7uwbMtKf0Bx4MhI16CGK
bswDnMhrY4WHWh+AOND9ME8e+yQ56NXsmwZwikm4Vxv7F+0GYIBCgbAG5H4wbm/sJA9ig/ug2Qws
LT60CM56hfnFxNw4p45Z5e9Wz+4LBS9ONCA/JHNTbI2cPcTC2mb24NQMJRWiAjDcb8EiGWil7dWK
vbW79mEk7VYQhu5y22fAo2+yaTgUs/jZzdwDcPsRlFR+1ccQV69uQVkKxKMJaoE2h8dQ0p0y6Gdt
nx7UstnN8zg6Y9k+6pp4NeuZetMATJ8FJL072QKF9GG0gsGgV4aN+8LiU+IQXvkkVF/NUOkc9BPc
UXUAcnMa93acXthhdN8TxHiQu36dLLrPk+FRmeiDlo3nwwAWLmPc6CS7UZkdRB2/SJRur81ItCk0
v0jU6DDNFtZozB3k3yFd1OxSankxzTUf92vvzmOcBwDGwznzjGwB7CzwhE7OYyueEHd3m8SMD3oz
bLSZ9h5n/IbVkY/g9qbjkAE3jWBk4MjX+IYP3Bko8dBvtxN5iGIrVO7GOHaHdL7VUvWSDs0FI9GT
XlRnytielSl4BXPgdyaKdmR4zyAb+IaV/a2dN5lT1DQwMnsDKsxNZ0D1oDcFiMjS2jHHOJjUGQkx
1HXLqL5D+mo8m5o6DShnb0XDzqe8ueRzeZ2AJHPM+D2kwjQHAfpLk6tv9jxsuc4PSpl4ySwa5Akq
dPFWflRX/iCieEOpihd8ndwqpe73OBK07H5Alb138SCINpWODhbaT5elTUoPSqGIB/RzCxlOX7AJ
PYxtoBjhjejz54FqD/PY8L3BwN8psDxOQ3AnWgqDOzFcoqcXvdYwh+ejR4xxC00SYKnqCr0WNkHb
ahQ9EYbGZoN1KUTOSeOQWEk2zUi4G5mD6Rl6lwMoaqtbM05/jgVuhnHSUbUUZMZXiGZvGBN+NyO6
B0ZvMM5UNdIc2teXOaEHu01fzUKJcOPQ3UgnrynMTYzgxTEUC7reoj3UDMBbBqlboHEDHMwrUkwb
pnbCyWzrTp+KO4XGpZOMnbm3YoAK6jhQTA4esVIVjmkO01muzp3XKgZ1B0NBAwS3X5p5KGtnEOIp
1irsSESdTdveiSgdPfSP4zrQyhATpoFWdsKWRcivBSMurWhkd1mMacUdBI/NzBqVMOWu09oLoYlz
iOf9tOoC1NZ9kblMoBW36Q3FjQbzctRif2Jkj1a8M4WIbVtVAR2bM5LYOzwIgsyIzmUvbmRqfGuM
KZxGgzb5ill3ZMqEX1bDM6dK6aBIhiRPYlxp6pw5sdZyaLKiM0YHkySywn44gjCiyg9jmr+YECg4
qNW0rwww6Nk27msVp8tJKvvZaEI9YGbcnPM2/5mS9HlQZsvTmu49hUq0NfZwhrpW5pgkAhHYiYb8
qqjsB9AR3DR8vjMYfRxAJopouR9bvxgzgAqtiftRnJzNHVpQTOh/xy39VY8vWoErHByF8Osqpzdp
our7LutUdO5AArwIVepC97r16pbmvq0puVdnhp93xX7skGxRiswzCT8rgeaAbFiNbtqBwt+punAJ
wEhezMpzlHODohAbg8W3WgIoSzq+ir7z586Ae+O4BwrB820UlQ+6CZIGp5q04XWIrUPU1PCGLYQw
xt7cTsQGvZ4++npPIrfh5u3I1Ye2at2aK9cdK/w+QStIbCe9K3n7No3AfRUmeDQW6a1Ki2tcvECi
FiR3QgSBVTddjKV54AzVI8vCCaPBBE0CByyTiLJavOcG7U52wekgJ3SzUL1UFfpuhNpZkRa+ReK9
CTHn2z60XzNozTjo4Yjwvrco3Hh6WSh55CgIB99JxJ5xH5xHSTbgdMf9DegL4PNwLob0p9aOum8l
mU+HcDMYonCAaq/h3qfQV1MbmGj0zzjpwH5pFaG7rCGvOu7QpurwukUU3ugEzOazecZnoKV7Gzhq
0CU6WWXeI3nzVOnxHbrhsw3vy5/Adl80dZNDJ5gih1O2V2Cez8FNOR/UVn1vakK8PMN2HEZkUaKG
n0Gg49zM2mwbjkm/LfXoV6+3mj/r6M7CZaw6Q1He6Aq9bwokYnKQdTk6CS/rOlERgHWJU5Pu15RQ
Tw3th9JWroduJF6j1xPyI5npxWOIjCxqT6hhZ6MLhNQ2UZE3EIaF6HDMJifj9Dotw9twAsUjmcEj
hq4w0JGj0Rm/YzGELuJZ5QzvLNFtZjUMbKAYHavLE0h2ZS8ZqcAPpodbLSpv4zD90SvotB+J2NsD
RyO7RQTEBcoc+qvVCx7dqcPNnDmK2owbbMQNHZUdpMgeeGSei3naDWO3tUDMr6A/6SzXzVctV5Wt
3VaNU6QaNr/kIuuS7AUUIJlHevOxatLrumqZS+jwk5bwg9CXT51OKAAxAwHv6wxJlbGqwS9Wc+JP
HbnTlD71Cy50h3QhceKU1D6n2F9DGQJhMAWJpZ9RLRd4BpibhvabHFElWGS3RpKdYe9cAEEKRpey
ruFbxIy0ggb6ZYUW+LeIuKGWV0A3s8TpxpD5mRLdm/Z4ruj4VMHuS128qFN7bZeWH5bhoxaJXR/3
L2BC3iOQPjSWWjn2gEACMoWvbaPfmP38xHvMHslthofYsFW5uJw5bZwuMqnTWUDwgGQYzOpx/8yq
8LZJ0MetQBE9oIVyC+iG6kTjfA0ER7WzM147NKdXbde+WLm4TkgT2A1DfwmhN30LX9tkfHTIoLyG
CYNnToKKiV3YKx6rUHSu8v7cZm2NhLD2OvFOhtUF9wbRnI8ZXmcNw/hpV12FRQG5KwYSPqENit9M
NhAcXXtQI1CLxhRQFHTG7oqxRMqnNTeZiCGvYaVvCsFd0tfFvZINNTZp9NNI+K3ZwPbY4llHyvYh
ycrbkJmHkjdqYCfzs9YnT1iDy6gtXpIE1axiVCc/a60gZHT2s0pj7tRaxFMs7Q3/HHtaHu4avQf0
3YyRfUWQCmHIxsVZv5MEF2446J0T5e2hGc170Mjp1yG1gKXtWOvQUkFlNROJX9VW4SCS3RtKm/kp
ywKGXElsdHCP+UUFZqER+REg6tsb0iE1x2PgOlFSnXYZ1670Lt6yZPJms0IYR84snI0gHvTHoqVb
0pHbIcL2IxBmYrUfZSzaIIR7n2wk13K4eGu2XvRejS+TsX00kMqxk/S2NGu6hyLlwaKUB2qOrE2p
ZTu7NfaoQf8AiOAxS6rYQRo4QJlMPOkgq+tEdgdf/1r3eDIKvS38fM7tHajQ87NUR3YP3C8FwkW2
byl002wrc+o5eS6ZCQ0/YT426Dl2h6YxPcY1gcTocD+qNijSO6RyeIH/rTX8kMVq6acqn3y0wSE3
wi3L15MicTm+f1/S7GwaELjljdLvs8F+7nt+TzQo1RTxgGim1V8ypA4QYkKAtI7jLYgdkbXp6/sk
t5Jbq7NxnEPtgVVdcW93gnuhNsxBkSDA1ckEDGjJ5kPbZNol5Zmv1uBstuAq/Lrpzq280Z0mLxo3
akUEJtPSvugz/lAn1K9Eel2k0d7uw9wlADl3TeHmqAzjjDm1bUCt3W7hdjMFnxfVgbDbi4EgrWpp
T3PW3uQavTD0eitMpKDD5B2pUl/P6l3bNbsSUNuQHGR8RuP8gWS9Z2pTMBTDzZTVwZjQC2vqAlBX
eqzur3nZbil5waWH9zpeR0z4Fp1BQQFdNLxcKMtdFmt4ZE8gOYQGdI4sD9d+xCF/U83ZMfvqqufg
2DUgZhP191aNZ6xKbmu13ZulcqbV4pxMCOwwHW6fRz7EoDyWdttE6y56u3ZsWt1UmoHmjRkPNFxM
RZrBMTWOVo49gINp8pBUpr3FFps8EzROF0PcphO8RiKfMs0MrG9hTsjEpLUMZbpxxFEbs/q6pQUO
99AUzSog98u63VFxZ1GsLUtjSlLZAdlCSgq06sol1KRQbun9gd8YEOguNqtl21N86ucSj6xyHeFa
olFX60mRpBpu76UAc2L0G0k3mN6uQhzXbC1qhC3SAnz4dzkp2RaXEhEvOx/59Wrb7JqtRQW21IzG
UKQtWc2fLiALcUE9Kdr2H4h4flllN48WblH7zkSHgoosBfJdsiXb0HuVYC5w9qxVWVfKf8vmrnw6
Xi2p+4qtKCmMSvBPTC9/Ltj/vI7/L3orr/6ou4l//S/+/lpWU5NEcbv4678OyWtTivK9/V/5a//3
3z7/0r8uq7fitm3e3trDc7X8n59+EZ//p33vuX3+9Be/aJN2uu7emunmTXRZ+2EE31T+z//0h/94
+/iUu6l6+/2317IrWvlpUVIWv/35o92v338D6PSo0Cw//88fXjzn+L27rkhE8nzyG2/Pov39N037
JwBLpgqHqUJMRZe0awO0kH//zfynARQ/GltUtGFAIwE/KMqmjX//jeBH8pcADMJvmWgM+e0fouw+
fqT+U9chu2TjVyVTnKH/9u+Bf1qiv5bsHwUe1hAzbMXvv0kfcVRAxbeBahZgriitSrWGJflPy/Qo
ZgqwBjN4bJywtZ9iNbrKKfz+0Yz8afjY0BJWeGJpUYoO7bRCKahCn+heufxDaAPCd5dkM/qQKgyG
szUW6C+HZoC+BsOTvUMLV9UbPAvZnCFuznYJ4t6YGG6EFvzvx7Uo68thgdcFPAnA+VlEO0EfxUiW
55GeO4mmezV6fHXVaY3HuX393o5c8eVKUQLdTojp6SCq+3AqR543RhLEMGMMpw/wQLtgmYeEEyhK
2m38aKZOeAuqsEC7AEfVOQSB0CeqqqutUQv4xMdgCbheQG8NvAh6MT97f0Skrd7K0LfIhYu2y758
lI+Gqd+jSvs3JhZrB65MSDRQuhTcm3o0x+KOTXH7QteseAqVAyFPdrqGDV3con+M6cjOAkLQiWZQ
+gZ2jNpyU517OjLu36/dEhhxYmNxU6NKa4FcETaGfXIx+cMGWZAIyB57P92u4/M/0OmLQ42u+r+m
brHz57ljWjjCHO/c4RppWb/qoNepu+Kae9H9dGlujAfEmCpwh+ibzvy2dNf47JbayCdjXtzekLeN
ykKfkTTe1Gj8mPzorLrkHtuZgJWBwtJpHshzGqAavi4+KC/Q7yZgcZsPoW62s4kJULSrUZYQueGN
SOmIyqmUn3Fl+t348v0af+FtPs354k434jyKQc0CqtA42aBaCcgCXhus3X5vZknRsJxWtgBrkZJV
uegmPBobtboeWgK4r4ZWDKQ0412N0teoJD8Qam/xkgqKOX5CdfTp++9wMlQAtSmS3YA2Mx2NSsuh
6sgCtARDtaC0Q+m+RVG5S+++N3J6Zj5bWRLvhEqmDnkFK+QSQmu+ti0e44fOQ5y0DV11DbokPden
HSOtgU7dUuFZNTCrf/ZsU4f6dJ/Cmr5Bpg3Wks18QaE+A+YWP7n8r++mhbnF4ciLOp9pB3MUVRWw
Xri8awHBKN3vJ5GeOLeFncVBQGmPT42G/CWEmhxgoW4NDT31WgcECCq54zRs9Try4iG/mfJ+zxAe
GkjodPbsplazN4ouGG1USBNgD8mOsdKlFjJp7E0xH9DwhDxgfR0TgcxU7vWQXw3DyMuBWYxM061o
7wqrDUiN5WuZZ80bWYLl6BFsUlQDtVsG1lOzsxzWhp5iA3ZlzyuO9/TSxPjRWAA2HBusb8DHfF7W
VJTo1zTghIrz9q6zwLCtbfEALpzxLLluzlpgky1IYznpbjhHingjHvn1mkDt6ZFdfInFealDY5pB
UYkvAZQBCiDIEMWYdLt/thT8hfeJrwvtXgWUrBVaC4xCMey+3whfHdmjeVhCPFXgA6pUhUNMmera
RgeU2l0JCMP3VpYEwkSXIzUgAQkBKQJaXfnKOopReuzoGSWjHMvqJBf5xZy7dD97eJYebL8DVeuw
M/f5eQJGNTytD6YkmAzWbp6v9vzxl9A/f4mCqTo0aTDWgqDiMIBSma9AhpfdFifjXMRBLJEtJjPG
CVjcvt+FmxzUD5FPfwBz7poPU+ystz+cBtCLyV0EKvkUqn04wuh8KeUuqVsDj+CEQbmLQF8okcFr
L/Avd83RcsqfHy0n0gsFENO4ayqOhWzaoO6uy0xfudJOImjUFdFeagENjg5bwIQ+W1HNRrFZisAW
QBbHRG+/HmeurgHEtMbTIw/aZycPSx90FhBTgVzpYjwQPyZRbg45ngLFedFDvoB29oZhSq3G2BZq
fjbZygF5NXOFPWY5kQS9qECvQigGQZkFCpTPQxQFNcKQg9aX6Kgn9TkqEp1DohU+tY/w+3h86EQD
VQbawtG69YXQt6mo7QCsK3oeHH2vu7JTDJLYH1rw2fXgrCaDlpfm0t5iWFMckyyVJ23UPJwBxHWq
skFS74oF1QZlmnW5RvmJ341w4UqrUtQtJzKwUzlKFEjzjREI+cb8ilJgqmmDP633vVc7XTzEOaaM
DqDEg/f7wqmNAy9TnaEOQvPEUcf8HDz/V4q6cgpOjreczGMzi2OQiImMnQEz5fsfh7t02S70Ulfm
hurbdc75L7cLXDVDQ5WlA52zmEyU9GaRZAYS/Yc5CPcCXZq2Hz/0PkjT0G++1r371TyaIFACLx1K
yifduwr6qvJoKCBeVOu3wzhcTbwCnEFM19+v10cb8HKTHBtabEvwdxYAusJQkf8QNDnT4wb4liEo
IwhsKPp5XP0qdNQciHFuFkagG8jjV/02jwUQJMCalNOtNqlrodgXO/f4Sy0mm5ulWSkmvpSh6YBa
nIHv+2/s0yMLH30uR966DJNpFhYsgMmbadtGOVeqFT+2dNVyjx6bWBwFlEgnY+YzwqcBEN3NQACa
Y7vS+vH9Cq6ZWRwF8FGJmHC5U9hUovwHwstRrQonDNO3hK72MS4DhuWoFrf5WDRcpCj546WaXcUN
cuijCa2D5CrbqngjOxl1+H6NXflroyDA0w0CGWlrcRdpAgQzECzFbZc2P9GBdNHl+ub7afz6gDO0
u1CKZn3kGj9fO5OKGlY/Af0Lch5fEtlEfuiZ6DmRb/5iU67sjpMn28dEHtlbrFsotDQmMsUn/HDT
XqKWup0vWmQYms3wsib/vezbQqsSNiNatkwdfdiU6YsZHKKO2KOaANHk4sWxbVD9iCDUASTZU644
9mH0n/eVm70Btqo5wCd+P7lferMj64sHY8kAbxg1UjmkfxvUt5wHhhArPuPrCYV0NN4vFNm2ZXso
AXxAYyJG3ugjfcNcQHEhmSN1SJTd2pt0KRj8x4QeWVssHw/11g6lNeHnF8PeVILhHWzcW6nTAy7P
9LbeNTfZfi1eP3kffSzkkd3F+SuLUiS5vNRlOaS4bCG/rIJdDwAkr1y7ZZcZzA9bYOjAMxZQD9zp
n49ESCxhsQzHjv2sSly1KtiWpnvU6q9QbnZBLIdOj9lpN8puLVr6csMcWV5sGDRcpBbYwGE5BUdH
eKbNyZkpxpUts2ZlkVgYm7lUjQjj64bU1wBbbQccf2X3Nzb/0VgWNyx62QZrJhiLxqEJKO4sICV6
tpaTWRvL4soEvW1hNgXGYv2sn9OzDGyIktt13kc7+ebRQDa0yquysj+WWScCpHSmaxhZF2VbCrhc
YlvAsJZ+qxp+k69sxzVrCwfdgrITKX05Qmb6BhBSRrXN6zGY1XIzjenfcVl/rZq5ON9o8WorS+4N
UdnXEfoyitR4juo1TtAvb7YjM4vjPGtFWHYy0rEFhLijwGyalU3+lQULoTgY9QBgxbPq8yHup5wB
3AqHwSpxpQPPkc1re0/OxTKGPDKxrLb0Vc9SXGepo348pFi6iQPmScdrpKiu/Lfd5B++FxIBugYQ
GPADy6dpHiXJOAN86zSB5GgX4PiFPjt62EFVhO71NRbJryKsY3MLZwQ8KagCLdxeyXuj+zZH59S5
Vq/Vxr4MQI7NLLyRBnxQTRUKrZRNsgX2eLwFeTF65DW3AgVc7BSb1WZmubtOF+6viVy4JoUoEw8L
IIn6QPJxao9IfgJH5kwed5r78MK8+94Vro5xsRl5RbRujI3KGZ8ssG5Ee8UF6AwMoHz7n3Rrf7H3
gWyTyQSNgGvq4+scRflZydM5pjZ3dD0f99zkZCf0eo2I/qSEhHsSESOFUAa0HZBAXYxqqnrkbo0Z
6q+Xzc5+zG7bF/pD0XxlghixZILhfnWPnDUzneZaZuTJL2RvVqb2i0N4/CWW8AXFCmekdpGtNS7B
VwSR023qtntgRMUOPdMb5n9vT26NxdYBpSrKGkQSrIJK6LNbydQWNbPcBjxC3Iyz5dsFCRAsOMTe
xhNylwBkfm/wq/jOgj0LLwBA104cGTgQMmJU8mVzQN8j8idoxHGiK+SjQZK0ls37aqceW1v6NDaP
tc5KWIt3snQM4JfbQ1gudNCF4q1TPHyxU9Fjjx0KTTEUrZc7ddLrWUv1CR0dpZ+n6KnqOm9l/uT9
uFgxS0fqEMVOHUwcy/g4BfINwmYYEd/1OzQGO3isgYSJb9VV5dgvZ+/Y1uL2tJORxwDtFqjhFlB9
BgZ4a/v6LymtnqOBHyzm3w9OnrDl2JA2tEAPI1Mm5sJ3trphC8DNCtxA83kGFpr8nAaQxFlhoPlY
9c92bCBAkNYCTRE03E4eiWxQoklBs8ako8unQgET3Wn58INCrt4AGdnMg8bU3cIga3fsqav+bHkx
o3qfgbKpqNH9Dp115jKIQCC8k3fsSJ3kNd6vvXCWtx5VLbAHIc0G78ng1xZObZaKZMaAe4gbv0bz
vRIPg3VZWyuk0MuwdWFlWaFVitFWGkjGOvY0RA8Zgn5csGg6sYtujTh56bE+TAGWCClBA95jSYlE
aJ/VVYUMnpXXl5aWbKsQSW0EeY+jUG/NAT1BWklWdszyXMMowlHQrSFWAZf38tCJXuQQcldxnQK3
zdEUa6B9/Pu9f+IYlzYWWyMWYR6rA7Tt5MO3vpH0WWiz2EjxqXj1AfrFtvg0ILlPj65UI5S8Ojpq
KV2p9G6ZVRA/4cXZaHQ/p75bkyH/YntYeHpqBFcMyudLGlUKeL5tDUBcGfS976qN4GTbj2ulgK8W
CZUOsMZBWgHAhIX3qNAJb/IRzpdm/uBa+xrxFtIxUxFIhiIp3umsi/yeGgUuTSKhUFux2Umm3AA0
NxcxAO1Mee+zTZWsJJhOp05+vsyXSRpI9KN9XqjG4HzSKrSqpRb3UuCA9fkMKZiVR9npdvhkZcl/
JxXP41nlyPeb6WEMtSuG0gLQ+w/RPK+YOikk4tBKNjOgAw1cYifU1vU8cJR98czQQfcfvgs3A+Ur
Oipd8qAHknBsPe1/EtpJm9h+JmJIRJInVTAzzEkVG1D2qf3Bl9yF4a44ax/Ta2s3X3dggtiiIVqG
y9D+uwWyJNH8NTr0k5SP/A4mrEM+HAC6E/YnG1qeej9+hFoNqsWMQqp4FDrwAMiDgflysCnejpoB
FHaisChzI9rRezSAaY5Q4rlZOS5fbFwTZ8TWwPiJ0G95B5Kq1GkscBOV0egx8qtLn/9rhwa5uSML
C4cGuogIKDPg9CCV3kDVETAEF1pOl5OXgX5wLdd0EqxARRj3HKIiZA4J3M3ipHTtjHbpKEPbCuDM
MdY4d4uXFupDUivAuCK774d3kov9wx46bQCFhMiDsXA35QyBTGHgzEjyeQ08Q2jeah/RctpHiMgG
T/J8K3cWOsdax9411MnuNe5//yVOL42PQf/1JeRteeTHzcbmUfbHoMGHiy8BMjr52pSs7dOLxtcu
qRNHIYmhCcq5eCrglbt8LyCejiI7KvKPSyrZRjeqLzYKltbyyCTPsCtuY18rVl4Nci6PAzY518dm
5dc6GiZaX4baMjHX6HlCMn82g6xVn7md7CfV2GZE3H8/ryeHQ9ozbIBPkZhAd9XieoQaSSiaDK+w
EgXsjkRoLN98b+HL7Sor1ujWg8T3iWiV5IyyhwakZ3K7MjfxuQF+zh7A4GaDIMDgjrIi0HUyKPC7
oJYLmIoEHpzQNSPxFlm9TFKZqeprMaBL4GBYGdWajcWZpxAOBioPNqyDJN/inZNuJSNi5rBLvGAJ
0h9rJZiTvYFhGTjucGRQZUB08Xlv5KXZQ1sVE5mKG5X/atR+x0BEyHQIqURN8P0AvxrfkbHl89xs
c0gzgJHZaWnmKCLIyjWvKcGMn7a6iosedPMGCJM0uP7l1itm9OChc9TJ8OJqLuOP/g9lvy6b9sVQ
PhmSPz86U0KdtapUJaKNGPNhaEJICQ4zWfFQcva/G46Mb46sqL3eRa2G4Uh5rW5j7dJdvMUOX/HG
8mMWZvAiANxNghWwExZZ5dwaWDNOkACxyFM8bKqKoL/p8fu1P3W28AnHRhabO2qbpjRssJoV50bp
/JFNQC/X03+W9fpySOCJpJBpB3LgRNWODmgd7UWK9VFdk0KRcCA7Ot3+nUH9ZWapL4XkWluHDaiV
Wg+ICPBHBPmmRtZXeafb/z5BgiDIgC7svwe1VLDr0mK2jLaFD5rGDYfWI5nTlTf2l/Nm46WBBxWO
6lK2KjfACtf2MFHVP6wexFwvab2yE9ZMLI5OlZudMCaYSOs3YVz1/QsLV+L+L04nBoCIXybH0fUi
vd7RuUEczucJhEMOHdT+En0QYqcbU74SBJ5kQuR6oFMfbxdQgVq41z+byaq6R+e87FDBozPZJnu6
k8yFeKKthf3ycCxPKBAwAIPJ4YDM+LMl2pdx0wr07Mc7C8zvqd+fFY8iAFdzoPxYY409qet+jAuE
yUAa4Nl+gtcWBPxOdo0XJz+PoD+50bz8Otn3Z9lZlKOaNnhlgC43NKmvXYDSPS+HydAbQ6muYpyy
iep43SaD55QohXzF/3Gtg0JK7X0b8E8aqNu+P6wGvl/txmOTi5m1RFVxRZrku8FXfTx3q70FVurR
Lz2wL0m27+KQ/439CSJbgMfBDIT5XezPEgRb2tiCf5GMtWNp53n643vH9MUBQAYQJxjoKWz/ZQjG
M2HlVTpyR7XwJFSZW61BWr+4mj5ZWCxVOorWamW+INs1O5luQRf17j8Q4D6JmSGlcjySxfqodQXp
qh4jGfYqJNPSbX9eo0AdSMC98jO6M/YUrburWvCnD5SF3UXQPNNM6JOcwa4JjNtiVwVSHasmTmU6
5SuUnaDLqjuykFH79bZ4W02+S+exOAufBr7YIyTKZl4V+AL27R/wvtgjN1KGOb9ca2ZdW8vFOwjS
YJoOPlTugCAlGsFtOT/k/aM13c6qCtKSMVD60Pt+g37lYz4NT36nIxdtxi14zOX+kb6zR8t04iqv
1J+3rzedBxIcZCIj0Odt1kCFctoW04oHOwTITQmfPNEOICwdU97hXa2XF2YGWjZQhOjzhWI9xLq1
WRnkycSiNUQHkBetIiZ6MpfhqErRTgCnhqaXTbTNzmdUhxzwXfnao+U1vmS8eIau72a8QuYkGK5X
rJ8Ew7BOcUNR4IAggqkujk7Sm8o8ZeC6ys7lDkr20UHGj+v50NOslGyBoQwFYJRVIKaxCLvBP6Ax
UG8he/DUTSCe9OQVlW96N2ZOqjvd0+S1aC9fPSNfjfDY7sIJQU5+UNQEdtV9A8mEdpvsaDAe1nW6
TqPXxQgXc6kXiVHWKSz1gdU4cp9CP2sTXUkZqyRYre6f3PcLcwvvw62408HVWsOcFlD0ac5QLEWJ
WPfifQK6gLuVrbJmb+FsgE2zoIeC54zsZmdoFBgxmQVwVbKCNJnOirmTe34xvIXDAdlOOZWRitIY
7vkm8bpDj9rYELCgvARz33pjwur6LdxNig4usy7+vX7/n7Pr2o5bx7JfxDXMYVavfmAoVlCVoiXZ
L1yyZDMAIEEAjF8/m+7paYmqUXXft+vrAAEEDg7O2cGK4fcSjXu2G+CV9W9o/S/b4UOUgUExHDcB
3Ae37bO5k2XjigcUCX2WI0RiF4/p2K2j6WaEkrZK9UMHB7KLZsxnVvXDoMtHfhdSobFk6Qwqwkhl
1M53T23qAlcwJhSqFSFUWXh6qT+2nK/1NEFhxgsLUi1wNVidey0bgqBiAAhRiH2ehqHL934z4oBc
2C/nxkH8CuDjCocZENk/zszq28yG+dgSR6eEJRa0KaNehdnVsFkii25AvTuy774e9UzwNt8PulpO
tMpmoyrR/FuC9z8znEVo/uthzgXPD+OsFpFmULSrlsktaEbnqTmyaBhCO3RDHSQdOB1CUS75S5Oz
oMKp247x2Z44Lw1lTYsO4lIoMQ7/OHyX7YnPfDjoDQAiYRuOZ6FSt/pwFRQqpyxAElMPsQNNF626
BFJb/onVHrTAL8f9CiwGXA5XkVkEKg8soBjDOoDwaW4eiISa773e4wx0ffT1xzo3H1gBAAcKshoy
99VgnU6J7M0WQDIH49DYUPzCCGciBzot/xphFfkNr8YxDiwezjSLiApCxp89dmFrnwuHGAVSEejn
mJDMXe25IHCIV9iI93Apy09Qn9ospbIJxGfcZ3+hz4fSKYACyEWWYjuO8MdtMEyjz5SFZWvpzkC4
gL3ShRBxdtkQahecE77MGg5H2lKOELSAhUp+O9PnTOxcdBK+/viXxlh9GneyVFtSgNMqs7NOk3DF
T4jh6U9GpZHN10Od3WfvprM6N12utzYnmE4Q7BxxZQwPX//75zYAymIg16Dit8DFVxE1cyBoknEA
+ASkgDQ4L8wHktJwKV+Qi+Tls6OZcGICSAy1C0hrfPz+tt9adGIe5HX/FEowr4WnxGC2BkxfftFq
Z/kQq5CAOwnVC8BvFl+m1er1QUErrYU8qFdCRYAevDmP3flJqeuvV/HMV3IhroHUGhODTdgqqYBg
qdd0U0BCVFDDwPreDX9hyy3IsiWxXtyS1+94uCZSo5hwcMpmgtqmiqGw5l5srn7e2LgBTJxPeHej
cbOeR+BRYdsZdCHHTVMn3qbcl0e5WXyg3U2d8MhKiuTStfen2P/xI4GjgLnhKbYo2qx3IHMN0k6C
gK7fQ2VwF4ip10JXInevF1NvSNnpSBAF4Fy/eeAVV87UjqHZcdiBkmm2oa1aNBAe0+rIJ36Q+LKo
7qdRWGnJzGCjCf8H7WqHRqRzna2sOzhjEE3+1r3ppKR8RZs9yqfMgYecBbvUxQleyzkUo/MJmWHf
WlHZ9qjlzRDvI33ZQNjPbKA/7wdv9uSqvdHYAFLqkCYfgj4AHjsTD6ZRwJfRlTkY2bLbkEAWu8qC
x4SuoBo4BCDs8JIal4qDS7BeraQDniq+2/KkRf/24+kyS9NQrERvXKI/X0QdJLbgrQk3nnbXp93h
Usvoc15kg3ULoSFcgoCbrT+c5xUggk/osi1NCbJXWwiwou12sQq5BIXVtD6MswoaGbS9e19h71dX
7h6SAWm2e6WheFnEai4+uD5nEUulDNZCFvr54KOv1nCE4r43GSNUdhM4Ov2j4MJSkkD5DQ1h+WBQ
YGDgFhBfdE/8fPjw9IBGGiRrAPEBZfvj1wMFD1q9MDnAcgbPkPgCw6O4d2OVgBMbTVtjjLzy37iS
zw9rw/kd00UKsIqRyrCNRq9Qu67LK+gJ5OZ9X16qj59b1D8oS0ASDf0T4SoXdu52rVj4QQMEDtEh
SwvrTwEE/uiwrIqhv9y+8X1zrZD9pl8H5zOXDhYW+FVnManyP7WhHRk0UhloOM3QA1nwl/3WS7zb
BUBxmWz/+VB8HGy5Kt69vXAJOU6N5gmAuWInU3VYtHrExbLkZxzM8lAFRBaaBODEgh/+cRzVkIxB
AxbeP8BNzPD2zPcU9C4YM2wvPe7OL+C7sVav9K7Ly5p4AHrSnc1ggwzxPg2PdAf/DcJv/G88mz8f
+WV2cME04XWywKo/zs7L0HSABuhyFurdMrsqhqweUCjqJNJLhMoza4kjt2TAgDc51qccCDZGEKLM
oe1eQZBhQHgx0uHKBIbq32C+f94fH8daBTPTy5XZQ48TMwM7NbJ/o8iSLiWW+rHdse+ldpyei+28
WGFCGv5iRvT5tH8cfrWwjUQ5AhjMNmTNKSMHx32w578Ab8EgQEhA9h8Iok85ONxlhsyyMUib9DFc
U8rtjKqOk7KH6lTfeXCjE9FllPqfx//qnvgw7Cot94iwGkiEt3+gRFbYx86NiIubYNOAEbNonJGI
XIkXtrMWN7z4otnuuU8L008DDCaorcH74uOmratxtMYFCuBdexJ8h017gm5i3G/LiMMDt3nwt9Br
D6YkA0AOzqrRhTj3qVGANw98FACKgxzvZ1/J2iRdbhBnKabpkXH1B/oK31iCkHAxpi77ZL3W78da
hbmiqbmoetREFgWABZTWh2C5oRliQfVIuzg353OGjanhlQLero0ywhrTLqms+34Gy8lkcw4p+ll1
z242V8++0XPYMw3yjfPOhD1DPTkxmW3re9MhOqLKD5+rwdLSbIScco/H580kJRT+GWv4rYLwzBDO
tjNHjTWJqyL43pAm7Jx2uK6ED+5I7yk+HiksZGEexPUSKMday/YCvgTQlpvhTzQ5ZITfJMRBMg6o
XiyEcW35ZQGxWVnDspfDq2BqldiVjglPWHSKGSR1yaiFxHL6TQkkDMXzG25QPGvEbVDC70cNULLX
hwqKN/kivS+6Fk48pc/oZtJm6ONTVT2bxMm2gutyd2EjXVrsVbxvang+8RYxigfXWbKU2orIk9GC
aDDMh6XQdrkwe35MH+9QKOh+frf3Ti2ciQATXhXdbd+2W+qztwvzOnNAYZQL0BbMfFCRXR9QOaJ7
3xc4oPotxIWuyH7cGlnU84SAzDIny00GrN8SncQveuwvxcUzsddxA4yMVATZ+Tq1tAxY1g0MnjaW
DS10YEVy+qOsvn89yTPriALbIlYD4RHkdKsAn5dMNeBRVqHBhNjaba1ifxjYBXTIJ6WMxdz4/TDL
j/EuzWHl1Lao9PGwgO7+7ymB4vxmaWh5MmwgqQ/kS7dbUMj0Gwyuvp7hGcwfIk/gIOcBCAaPnVXq
09dwzdYrPHMEsDZTUsdtVGwgyQVx2uLAj5eeOZ9X1NER0HG14FEA7vdqqj2SOc8xAYpCtvXM7eZb
TS8pSS4H6mM0hZgKAHjIdkzYPvirpKBW/R9xOSRzoMKVXDzTdjxkeQ0DLlSAhzY70OkCF+NMtfnj
mKuN4sNKgJAOCCyZGBsHRh/QBE/g3oXnongcoLgFeOp0UVj48xnAqPh2JmDkYAeukTJqoiijUMCx
wJiLaKfFircwQrr7eouc+WQfRlmtZwawnEMKGDiRDD5yJmxF7fyCkte5iUBg1FvgUUCirx+/cugC
DiMieEQJH95P8LzNWALxqEtV7U/qPiiY47rD9zdhs4vC+Wq3j2Wu3MZxG0hx5Kd8yxKgt/+E4uWu
HcCEnXCdbC4xGs/l/B+GXd0BtJDmyE1sjwp9AXVfAPOwUFP53fL2bbf/+ffyfCiNmCCA4LCt5tgZ
0nAk3GPCBoTiOrihw4UNcSZmOGawUJ1QOgPIfA0DbCDrpgsD0zFvYR961UKxiERyw19gsQAO40U0
0efKI8ZDHEIeBrYYQEwf46MLl+rBG4zldAXXrdywEo7B4MOhMZ29jvAHgtsGMqXLBYwz+xJltEVu
CoVPvLlXS+kPeWvQzmzglnE1ERVWpABSJfn6e53blBYgaFhRVA0A01p+infhH/olpqiHbnl9wrvA
CZfGQRMNWliWIICoaGFoR5cW9czULJSZILSJ2rGHJPvjoJ05523p4lGo4OY4Qu0Qjo8Qqgm/ntul
UVaxA/0eApcHjKLTewIjGXJl1Zd242e4AvLFdzNZxV6TtTDqtGFPENyjHgHpGXcHu7LTZdTUmYsF
e96EVTruawug0Y9LxijUCIrFM8rQgb6v7th8O1s+pJeOg3Oc5c//eOnQQdDxal/Yffp60+O9zoWu
sOkb7ckb32BDaRYX0psz5+rDEKuvMzVklkaZQ35gsZ7tCVxufJDmbT3mjn5hl5+5RdCn8kD8BLcA
p3m1yZFiSMuo7QY2NpADaLampy6lMsuPu7r4UbFFbgH6LPSI1sIaWVm4TBk4R959/6eu4r7luwFS
tSIN4kuJzJk6B6Th34222g28sns/NzGaimsgA5YgmF056PSo48UH4plj9GGsVdakiNF2ysVY+t7Y
8I0BG+XbIFLgPIvUaDbqWNz6p0u8gkuDrr6YhuoptiDufTiwkNyEmjGNWkIu9Rj/n4VE1ocgD9HE
NX9B4wvRdSny1VfWpt2DUhipEH6YN+pyoe/8FvnXWKsdLy0Lrl1LqB326mpRMlj0UKvToi6Mjkfy
9Qk+t+XBr/vnxNYNMzJpWgaFySbkNNvD9lOJS0Jw59cOwRsVNxttuXW9OZCjwUmAMrd/hK9tyo7g
dR1R+kJF5BJV51wSg8v3X2OtkhiP1igMQEskZI8jiohGOD+VaXbvoiZS3l/c8svx+XSY3422PD/f
XYpO29ez8P8U8CEXmNDXauMDd2NEzXf/6TIJ4ExOA/b9YvHgw+UB6I3VcZ4EJbDVqpdm6gigHUWl
yd1BWAMibZBNO1xSfjmzmhgP9KAAnXvE+PW7ayTO1Ik/lu9R89hfQTRtbyIGRwFMXGAuf3E9P+/8
j+Otvp4uel3jCuWYIVropjQehp0f90BONZt+2F5SW/58tSzD4UGJVzPEZNcvZ1J3ZdB4tAnbDm3E
rtOnUwNt68SuumbrTU1wIfh/PmsYD6gLz4G/B77eKlMb+k4aJvw2UQYA9MzNE71VF47z2Sm9G2K1
gszPbJdaGKJ1oA5SK+hxe6nGg6hUlwoCZz8WKP1gBsMOxF8jXB1dC6xsISYsCn6LoCvMmOSmi13A
9but8fZ1nPqje/vxrGHx3g23ul4YGERs9DDc/NpBokeGMsXWCLuYntpX7EroC5yWMm/L43kIs5ev
hz/76dAh99EyWxRYVpkoKLmVyBpsFdrvBWmjAE/Mr0f4fJMtmsbIOpZWJLoSq80BB0VZtF6DTnx9
XXv70v/mGBe4B5eGWG0O+D/pNZpygCZKf4PC5U1dZ4lL/0KpCAhrpE+QWlkI/mtcFu0y2NLWDDkO
PNY2SDtukXa8DVa4SF730FGHItHT1rmZ7r5ewjOPlI8DL6fjXTz2s6ymhY9MHr7VaDsm3k+hwj4k
XeSGxVZeL9I1EDW/MOrnWwCjQlYDxi6LkvJa5GL22tYhCntDxOVpjPsHGhcxHOzTIDXgWnEJ+nzu
K+LFj6czuI4IXMvvv5skm9zGbxmGq+Uz/BFb+y3XLuTc5y4aRChcpC62IiBhq4tmwGygWgkObw6H
9Vd3X2+ymB/gQA/PVFgJQm1Re7iwiiD5fLpN0cR4N+jqhI+Qr2yM3nllNO95VFV6zR6skhvzqed6
/gSCLNW3AaP0rh+Io8JBn9ssWsARZdoOnA4nVhbWfOsUM/oxnPT9pkZ6CE+7mbbWxkQz4S4z2qyA
or3N8qioIRAd4emHSVajUGVkjrL0Q+L05aFoRnbNra6GOEvRDsI6BD4bptQWNQNKc1aadigKXX+y
IJ2KXY0GQ7d1827SYGVrkCs4KtrXVjbWO09kGtpAXGdx1hXVNiciCNK2LpF0jfDVu2F6MB8oy3z4
zU+4XMWY37uafKk8o9i0eC2AIj4vbYVJRQCqOLA+ruu4hJUqnDa9NnF9Cjum0bZCaQ42JFbc19aY
iufMzSu0M6xF9xSMas6iVvIhv+Z9bm0lHQPUstAdtZQTjrT01TevE4WTioa3Tqw7nQ4XzlGDVzNs
cAM/GlRjgrEZDGhe0CKnN0aDNj+UXQq2D6TJPLzQIH0d449xLRa9nNim5Y6fp5M9iyedaz2LOz3L
1YZl3LmG9y/uKFn7ldg0RGnlkdSCtlDUgn3eCUQN63sLX80E6n2AwRpzHtGSZLdIjuVvfCd5B2hD
rtJhCGo4l4qBxGhB8lt7tvWrehjfvBbC6YMiMHOvTHi2+qOxr7FCSTv70yYrh72riZOcQT+B4pa7
qYwKJaI+kNe5NR7HwVj2hgHmdZ99nwdgjwL+oJUO5kBhl2Tm07UFHYqIQb4nFk7OY0M6ZWKb410z
tQX8Uusxn0IFQQrZzAOsK2q31iPNGOmmcvp2SrBnbDgjjW6kGlH/cMYa0lSLYXWlzD3PJrWZzVZG
sq3tUFdB5PvzzhQyVIonZSAfGzeLnN7+xRYzDM2sf8tA72N47cIehAclvAcLkOGpmpOuHvjGUuqY
qVE7YFwrrSS6oqW1WKvDZLtMWQHJskb6t3rfdHFFxydGM3HXeXaOZYBIrmuWcKqm2ZgWubvNHf2V
WMGLrRTMOACwhys13/mQcek9ufG77Lq2YZirIfJyc0em/G4ZlGnmngpt5zD0ETzRqR0oiHcB51AZ
c5gRmgUxf8yu77MItUMAuODOEOMzRiYxUiPgdWRxdzpCV7qKLVGbSaaPTgrDd/22wm9D526GWVJZ
hXK20t6D66msmqvJq1E5zZobpsq9OXo7g5Et8E1b18lilrsCflzVUfTFcSYwnXUrrDfKXebONTQR
+bAMjkgjf3ZB7aNETreD8O4Fg7EyZwCzBvVkJZk/3Bv96G49o7uneEpFtEDgGLtWwhqSAa8+dTe+
ZwhYnXhz4mlayqcplXmWulb/6OZ1Gmiz+TRIwtOR9OMVnIndxGflt6yaf8BvbVsw3u242cm0nck1
55oV2cpOysKPCoc8off5s7H7Owj5xKVeQDQxuKdkvOryLPYzWHA32XE0oHWhUS8y/QkHzH7TtSzs
4CJv1X08WBkcE23npzGPu6ENbqQu7MS0tCFsLCqilssurOd+X1Jo0CCg3hW1gf+A5lfb6/fMUGGd
qWSuKeSrTO0JuxMZaDleFyXMbIUCd812YUytpaXJbwSHdg330ll5IhRCZlHBKv80ijZI8sl8nC0Y
letVc+w0Ex7cuQGp7aLId0artLR1q1Qw96l367vRLuqtXYPnKPyqvXPgahAWTdEk3BqeqQZzkXak
Mh4L3wsnwF4TmTnZQZNof8CB6dDUhR65COwJs/xd147b1hnve6ZFhLw1wtBQORtjAIoiF6D5yKU0
6RAvDWBVtkD/QRDHa35oTp82bvNjLNqtMZM7qNlsKcuffU6SVs2pX5k4GwbZQ93vUGm1HbmzDjv7
GV7Ug9L3dmPDrByQxBCljGj2seG1HtMI5tPseC8eQ4CuwJMT/bEAEXxTNnhlCv402cAr5vOT0FuZ
WHleXFsEEpbF7CzeBnawmakuElLrDzPBi6OC/tdeZxY+kg0LNs0IEh1ipUCaH/USkOlM6nf9ZEMY
zDtMfv0iXbTA4GT3NlXNVmvsnZ2xg9MbzxKEDBjzaAc25Y+Dq9LML6/sdjzx0kYsp8G1T7TnnFu4
BT0o9Ijp5DFyqMf2G3P158YIio3m1PA/xfE2ewu6iWpC2ODKuWZBDagKiLHouZdJqRU+5qO0mNti
i0IWjMgBCZjb8jFbemSjggLDLOekda2b1vNSuyz0uxLswi6p/P4FSWh+S7E+Ihk9VlTHamgG3IbE
hDiYnIKYg6QXCwZjuqDucYPkAUAcuVNHWqXjaVHlPztK6lQxU3/MiyG3IO47Fca+8h3x6PcKFs4A
SxnXQqNl6smxiwsTHrFOPdlxJem0kQL+Payqjaio5HCaajWlZi0z+O81XlmkmRDYhXpPI7upaARZ
1zK1GfMjw4XjgS/sJukmY0blzufjd0MjYxfqA/GfZVfnLxaK/fGgjCmxvZHH5mSgA7YI4TPudSfY
JlffIIxkxLZOWeKpQd8x0y13yJueDL3L4C1tiTaaxTCGHWNAkRSUwpc9R3geW2gbTROMi+vcNcrE
rdogZtpc/piDQHtClYzSuLS69tvEMjSCWTeV4cg881R2bd7EIrMgBD6iQ1DnGkOr0cVXCEt4281h
59fISYZSs1Jtzh0I01hAheP9F7fEGVORE9DcM/jvIj8tb3KLNm9EVeItg601i/g0i7sSYeXBCKSb
2q4as6hhXali6MfW+QbPa6SHukdGHjZw2lWRqeYSMNzZJ9FgIl0Q6LyFGvFf60LycND80PdGFG4M
761zLAXcJSRX6ABIzeTtck2e+sm3Q+7Odw0JbvwZX4pz75WVbgo9qGFDp2Bfzrq9FUBHhUHl/TRp
7oaUTiYYD8OpFWIDV/gHT43wb9fwUobA5nhgnWs/5HNu71qU4RKvDVQZggfVW2FeQW8Q+b9xz6au
21CtfR1HPe3q6tWd+R611mTOPWNvWQ6Yj+1sHcx84GMEUFuUO03a1/ldaUMxoJ53lXTSUmVJRxAX
ON/UUgt7G92ptt+BievCNpE/9MX8uzMQDPOhS20+lBEjg7WRo96lrhLGrXRsWHxNnp7gCqn3xQiL
bDKP4h4UrSnVnWrCP17wGDXvh5l5L5rrDXFZBllk++MC6x6qZLR6Jw4cMe69uXs0JsRGJMJpZ+bP
thjge223+g4yneC98O1QYZ1UTaKMqdvK4qcK16FUOdx3YACvCj3p2qBrIjZXTw3Tk4DUPwxovIVC
mtfllGchFE8k4r+QW68nQC7o03VueNkuaEyCC9jpQ703ttlQIznyjhW8ikNWUS3SCnnr4joJvb4R
UMMpzIjV8jCpYUuL+qiaYWO5oE+MzbUO2A4iRzrxXEBtpNvMIk/GQUVd1mG7V+4xyBZJPXgHGf4j
KCSvecZ/kdz+Ac/cfdtp14Yl+tjtqi6pSSZTNmQ3ZtO8FEFzY5cE/UINUF2JKB0PE1yzUeLswrFh
HG71MJUH/67eGFmbEtdxIaPdaWFmjP0V5Y1/ZIPA4XL8MWwKfqxHgG2CSsBi2oE724g0vtO3ZsPT
HoXtwQsSUcHAqS/pT8Nu1SGbKhUFmV4mk+nV3xDIsjRzAFMwm6RmxqEkZSygg3gwlejuS3vKY9oo
HOwGjQAe1kN965Ise8kdB/HeVzcNPMrDbPBCB2l5pEzqh9WYD9tqGkeAHqqgY1GlmpJGRTGMMXd1
gYNArcJO6tp34UVfquqRtPSGj15K5Nss2n2gUGCAQHlg1FsYbUXQoDq4Q7sfxPy7rvIFEKZSUdkS
otKDsTEZc9LOpXjnVOQ0jrW5ARIkllp355WudbCM6bflT9HgzTLSHbHz4QdZdmgrUL1rfhid1A6V
njVxwYw5MYdBbIJs3nmDC8Ofziljw57H08jkWz3q3oZ1MghLc55xMPFKm+X0PM0dC8IRFG3gx0qJ
ppZT9BNq1azy+heK5j/cnZmo5hSJq7vVXSzCVE1LjJLIsELXHRtoKBceEi1coPpPpLLN9zaovTGu
uJNF2ZAxCARLd9zgWjeQFtPB2eqZnI5z4agrVgnk173hJvk4jhs2OCIP8YVdMDK8Hiqr8BlhPZL0
zC7waunMndLx1nR7Xr20KqhSOvAstfU660Oq+d0v6fH2cdYZmyMzr+0XJhUe1qA7QMRttqymiiCS
SERsqqHdVmKgadOoPsFDA8B6yu20aR0ovekZvUc5wtrBhG8OSwmXAJQm/Kh07MnC22CYgtAM+ulW
B8e4DDVWIv/BSHoe2bIfyoTpE78ZR2MC2GQe6APK6GJHi9ZyQiqt4dHX/OLAdFldV55NnynsR462
L7Ll/q03Aahp19KptV8Naxf+ycB6L3JMKLF6hdXEaDvmIE1Ovrrz9dEPtbr2WKSV9ng/wTKIITlX
5g8vh65ICMOPbohdZY8velFqArdhAwgYRAH4N82U1VNejdnV1HhjKAx+02htvvGdCY9dKb/5Xmkf
Ao+Nxw4Ufvgx0pHuNLxRkwoKKXNk1IGEHsUwqQPyYv3NEo2fumXRA2EgR3Pf6SMA9wUFSLOTxakk
BOcM9idxbhHjIBzqbPypL49mC7XqSXooVY169U0/zYM2b1le4wUxChhYgdyPOCbwyuCc0Ksy080G
SH6/2rp6A7hQ14PXhXp2cdUPPbSdwJrZAAspIzERww4tb2h/m8T1+V6zc7rx6qa/AjdvsA+QIsfT
g5W5dgebOvLoNdwUYe31DmSbVO55IRU+e+rsybgjDcpRYa3MtgiZykfYGJuwxkY0p9kUNWBo/ZCQ
14OYcwPqDiocLjKawm6KY97i0oncZuBmnC0t3UFAm1sM2ZsgQuG2b/vYLht57Koy++YMLSwng4no
G+bK9kU4/nSQfTEmrlchaan1Wb2ZeP089H1BH7kqyz7S8WTeDo0PfcbcRYVz6oLxSlpUP8reLmOu
JkRCvI2MAVWAYAqRA05RzgkskYNBPwWZlm0nGmhbSPyYXYgspkenu5jbq9IzgqiiDKkZjk0RSzWQ
gz005VazTOvo5MSAjNqiE+w1+B8w6vTyn3bmaVs8cxEFRncgV/jCyEMh2HIy+NwkrU672Gp99eDy
KrtuvYk/NIbGX7sW7ZWxN7Qb26y6faYI4LGFhLS408DPsyyHtEcM2gdeVzwHbglH4sxx0FND7nkl
KC+vJzkRJ6wsKa4I2NwHy9T0635USg+Ngjf5AvSBpRC3pydaDwJFOalBF7sUzfdu7K04I0VhhHqA
gImqmOf8IHPlXzUi1/GhF3ONARKl9yMSMzOCcp2C/ibsMLZ5ZXhR0w2PXK/IZvCl+tVgwx06bttt
ZOiTfiwDJdE1YKN8rczZP9gjNBYiZ/S6HwgI7WNXaepa1DYHzom0bZFkFtfgGldKuUWiDCb2gN9S
loUcpWb+DeQHhx+NtPVd7sJD16WVEcOWFXGWlhX/PtfN+KAhNLySoOHbkUBkKGzhMD6H/uRPz32e
+b+4RXo8FQz60Mlu+KY4Ha8Jy0rkLoIOZezak1MflnI27rMW/Q4NdW04flTtQ1HZ9RihClodHAAn
1BUkldkjQ27yXPodHFzylprxWLXm3kVYg0r84HY3aMx7qe9RCZ9ayou0QfEGIc4h3dHkqtjqwm+e
wVJDohg42Y1ACu3h4VWjfqN5cLX1qgxsVL3Ym41OEyeo+W031v2RZIb9fba84s7RaP2tIdI2oilr
5gAXnu+/lRmBIxYEgJGJl8ixQ7O2xFXVTkEXUTTD5EnrUCgKRqs6mYEBtTaNVOWAb0CqZBomoaV2
PchTXUIWI+z1QSQ6pURHoW6ExohsAQwaesW3BTxlfztAcb+yHuUAmNjqLUGhUUPZsyBth1u4hY1j
OM/2ELG8sh6yxphVhF0LT1eI+On1trJzDfG28xvcN5nmoW+AqOM+8LlHboVkvyp3JWnr1IZxCT5S
ACcwE8TEBhdhJTQCMzCue/mNleMT3WuGXaFugg6xcPc0B075yuWCmdcEpnb1EHJc+oWK0T0wq43F
jRLXls8hXgevGrM1jXuqcMbblKra8+JAGWAg7wYLSfHvC6X3M01DGKRD+g2aUdZnZWFeIBO2DMjH
L1J2AMvFJBl/BiftEZWChENCEclPBLT718Oe6WNgvAC61jbuLmDLPvYxfNtqzCA3oBUqfuoG0o0S
Npebr8c4g1oGU9+zgXBA2xUWXKsOvfQnlrcaumqLrRlMzcHO0Lyw/mncmrsRfezFPmF6Yk2cP10Y
+XN71AcmRDd8C0AsEwToj9MjNB+ssYQw4MKVVPfwS4SY5xwVW0jkbP8CY9JfZJLRrgFCD8YUq8Uk
lp8ZPc43SGgL7sHSQwaACh4Eqbspi/CSbOTSKfzYjMVwC10LCicLgWrVg6Ks1loDNPUQUaYhU6g3
R0O9ETAgPPNg9nP09WIuP/1quEWd2IHfIRRt8Yb7uJam1U84A5CxFQyqODw/ZA47+g1Ue8cW1bDm
/uvhlk3x1XCrRhRRnp25LatDwpj3GwoGcue1w5w6hjbcFz7K7w4h1qm0nHqfd6g1fj38mcXFbAF5
hG4CqLZr1GNpDdIfZ8wWNYC0RxZPdIQo11VxyZyryqD70RQXuvnnp/yvMZfd/K6pmGlSb/oMYy67
tQM9bdgUW3VZzXBZuk9LCxA/LOHRFzbX+xSaWUqHSzDUDdCbSdidugFNK7ZjB+cznh/dLbSf/1P5
XgByQV1AtxTcScA9VnvVmi3V0Rxdbye47sB0z6yfX3+vs7vz3QCrrnPVa2auTRBU6OAGYGgPY27E
st27/JZN9oWTcCagAV6MzhYE0aG29SlqisI2ezPLWain+WlK5h2IWECixQvHTUSLyBeBCqW30/4R
Sf/rdfzv/Fdz849vJP/+N/z6teETig+FWv3y78fyVTSy+a3+tvy1//tjH//S36/5r/peiV+/1PGF
r//kh7+If/9/x49f1P8w9h07kiNZtr/SqL01qGlc9IZaugqRmbEhUkRS04ykUdnXz/HueZiuGmD6
AZVARXp6hIe7iXuPut//9EUwikac9/VzPh+fy9qLf/4QvNLnv/z/ffBvn//8Lq8n//zHHz/ZOorn
d6uQb/HHfz+U/PrHHzih/+3zfn7//37w8n3A8y6f+98+Pr/338df/+tZn98X8Y8/iGpbf1cRZgCh
smHBQf7H3/bP5wO4T/8O1xFSOzH9AjkHz5Hy6ExEjedozt/xCG4Iik2u4kjDi1jY+s/HTO3vOMjx
FBwAmJ4BvuuP//fr/+mD+p8P7m/jOtwYUk6Wf/yB1/GnTYfQDRXnNCyCFn4MBCx/PT4nc6zMmhLl
x8xBZfWfgq+xUbJE2Z0EUm7oySS/z35vrfdaq16owV+XTbzBdvZ+6lYCv4M3IqS9VOx3nsyYlD5c
pu9QnboTUELgPvHCRawfAzRTZbQZWqQ2W3ScDWygW63HmMvkj+J+rvCAm074AyHkaHKOZH3o8ogR
uB1Bvh5jRGZCvvAQ8LygMuioHc4v3Ckxzsm4owk6dSMr6z0ncxctdYVwubNQpAGiXgtr4qROVwOx
IqmEmY6NWlpGZ6VddX5FBhdtU11bL/OqFnqj5ZLombVqKWlPXzqNuz86Bdza6mrfUUvG9awA55qe
bU98nlY8TA+Nm4EwxrRnVrqBkejVS7eJK4ND0GwuyrDfWqCBi0sowvw6K9daK7dnI0etgd2p0uod
cR5vBjpvjM30FaN+OZFJAdB0LUq55QIzZG1wSXmZ7JhkXvt9qJ1ThNF7C37DqQDAEnOieVIbXhkY
frYgtGdcJGZoY7LQmOhsjVBXR3zgUbX2ePUesL4QXZrZAswEX8X8rpi/jAaKeqDw09IjUfpzMG9d
VOrIfnaHSIBOM2LBZAyRVWxyCBo951IqdUyEgdZhgTAgPYnudxqCzAz4Gp+IMtsD9QJ9RO6uLapX
O9X6FZBG48vL8k3tt2w+6gIExkU0/Q0hQ6dpZVAV7Dl4woKdB/AXUiz9eNmd0j2OJjw0gO1Bjfpl
6qMeNAMi9ugUrtwJWLcGixQBamwgv1OoQd0J3V6/YApXt7mGDl/q7IQ26aPGWqOplBEz4D2ug3qG
6tmqix1E9wnn07gsRT28NBPLD30OBxM4F2AgDELJgEroZmwouHWTVtnzQaFgsTy5TvGOQ7Yxpc+Y
mTRc/zq6gVZeq8MJv5kpeL5keJXTCgaru/YPciedEylbGbWnFUn8YZoWNYYRiu/9gK6BQbu2jRE8
IZUVCvsMmTaFkGaErW0iuWYPGMaxVIbt45dXQgybDvqpjfTOAvy2xViKARc876qpEPuTFgOoOV73
2iik5Tm9ctub5k6b6d68IO3n69z0X5EHMsv3s9TfzW9AEzxZ/nboEulzH+2TFZ4dvHXAwZoftipC
Nrfoh/R41hiyXanys7LZUz8SWSiEIApEkt1wZUoZd7xLeJUgMj0sjS0Bo4nQitGTn/W0pMZwb1kZ
IkNG7YpyVYqeVJddFRd4ey+klZeGHRdrxHK2vOpAIJW/8j1zBvxCu53O9ZaWQVmLDKPjSuR4e30x
9z/i2nBPR73ZU3WrC/PGSzOfZyc3oSmwUSAddlYpWoqMmaSfvm777IJRDRrVDiAsQKLrFJilke97
fbErf5wRQeF/ZZx5tg4ydHTuDDV7rbwYMu4V9R2GgHfrAXKmt+K2B5e3YkyFt3yxNCfCAJJo6lfg
53gLbRfiSyiazWQQlzryB4f7vr+VTgjRRFjWzLfXuHaMwB8ytA6hqvum9Z8GVMM+9afDnsJQ9TQW
IHb0mYOEgCfcK/9eyfFmGFdzHjDOHGlb+11VnJSTEet4K+jSBdwxPAzeCMfxzGEaKsA65LWGzs+2
mvs82pjqwh/Aoh4nZnpZDbL1wJvLppi1LTdUDfu5TA8DJSjE6QZLVVE4GwkUI9OKYZsCtprBKbvQ
2s9w9n3Snbm/BOOmZyeIy3E1gq+0MGuAVMjp0jszcboeZJYWEOc70mxSbaYpwuITiDJkaP5kwr4o
PcEJSy5sty9Vp1xoxy99s7qEYL0efSH9HvwWgnmi5RJSTUS85JFRmuGcqHUF6tYOJwmtrYSPDnsd
gV0yny61PSXdaMdaxeKa4spSoRPXMU7sF+qSkDEWYYSstoAwXSF5mPuMkyo/P5lQs2m7duNyL6e3
7mhy0UJ04VvVGZ8GRsnNMh7xRz933GgAkBaGr19wrOIA/tTllrQlupYBwGLc9UtgJRu4fUwMxQY8
BNgjnHc81i+Q7oYMZ96kvlTEcmmHyZtQAvUJYK5YccrYRuAioogiCzTYUmFIyvHRl0Oo1FuI5XuF
ViiyNDs6ZrcEoa2mePGbelk1nItQh0TmBwCrCGNoonp7E2T1hbnFxmbG49ImwzklyrInzWurJJoj
r8PSviqifUWs9UvXgfbdYm02C8djfAhtQw+QZ02Z48uzC8FZhvsARR4/oidPcHhYUTiE/fVscb5A
GWl+becmdrQx1js0GuyIMcArXkjKenmf++OuduI+t5hMD5ynJpcSkJJF9KtQsQAUWsyP+cRJPCnx
2dIIh+NIWXC+SlI+dWThVI4hcnHBrwtkztAI8F9g9heTO/GTgOTXXTa3uqU+ANyA98t94dq9E/TS
aNB2lPd+NO7lo57UlLdbunxxfLB4WUmR8iD2oJJDhsystEVvpMoyXbER6si6LI4eznILNxP28j46
6ndjwuYRoBZt4z80iP9qk/6njcImfw5jgoISimjNgob9Lz1N5+A3h1i4+2DzQ76oenDe3xfRplq1
ZFxq8U7yc5AFhI0A93KhQk6RAxmox8uJN9TClN3J6EJFPcMBHIb6FVR5pgolM1Jc7UaBiq/gllE0
jV6M41qYelvooRQMq73PRaJXU1R/M7HtEMYVt7i4Kh3pBY1XVUcOV1o4Dm9CYWlnt4mx8LRfRdbb
R67KX1oAKt3rRWGOWN2sCZsFigvWRtp0RlfjjVsOuI8prSz/LEZEIpWXbZtulC13MWyPV9COthLv
Cw7j8CllaMOuV5JNqolzqkn18Wg6A7PrkUfi1VfpbmDvqgAhEI8acmdqfd3E+JXr05f5h3PyAiSS
kddnlc/GxzRDrwjx3WYDkccm0yEwP7uopRT1lIyN80Y4VnpNErv4cpokPLGuzbvZP3WboBM1guU2
xo6YUAtLqFM7sAPfCG2undVdj2BDtfB99/ttgq50uBLSXCXDGQtFl0Gmy9brxWK1BbXnHLQYRRpN
qbi6xaK2hqJKBQnHQ1rZwbyYQd3g/7mBsV8HlEdHoBtOYA3I4ej8lZk+BR7qzmDFrGDqJ7/Wo8Uw
ApxUAXNq5GDkxEA+LNiPLYLCiPs0FELzdW57HQIflimoiRLYDgl6DVMG2Bkq7tYjfMtSIo7SezCk
1x9djLiNeClFvKh7bKAa5QhiYWpWAgOywQ+XypAhHO+bTppIqccAJjC7LkMxmCHghvBQN6w+6BLt
OjQeZT3cJmr5sw3jsTIW6679B/W7rv4Z5HjuGlhn0KHBcoz/0Aj9+Wqkoz6atUHHj3nLSFz1nwNI
McFrAM0TOD4laPPVG0xofADxaMKEuGsIzwY90u6DbYwgjYjobEXT71oZk57JBCKoRFpdglx6KKoE
yORTIOaKORfQIN/NFrtqUbKRWNkym9kedDhAx+58GcryMcC+gNAROXzMlZ3WanurauNSb2uh+vwk
ib74GMsHt0GdD1B+NRboULW59ajBxjZ0WnD5SAdtgm6R+TmHa9fm+k/zxWhjIOD+8XP2bad7AeH0
Oh3aW7sr76cH0MzMMCEgtudEkYBgqiMYyy6vb91ZP7rFBGPP79qg3j4c1ERKfph1/jF0QwaLUKoF
5/i89vdELAoqQwknq5Mp9uaJOQVcgWCGUdjRqS8xodDHHbiBdTXZlC6FfCKF+LJpUwTPEpPjaNkK
1dwLVm3FkR1fKH9D7n2wUhJTsN6TqsTN58GM/JR9bkB1ME8vKvh7NJXRuXAPs5IwFs3yqSZvnO64
2YYCqdlXHpQhUWA9YNj2KETaTgT2NkfaoIQTtFVV3iCM2TX8Bt2ExpBM/rZNTbgg6h5TNShZQ1OJ
etD7O7KTvYjrNOTGHtp9H9a25U+7q5Q8GPBEiaIS4t0A9qRuT8rhSE9nzziuQlCxYam6nKqZlPVl
lvpl2tjVcpGvInL0apM5vMnDehwURhLtbS+3NzJWb8fx1uy0oAp/gazxoXvWXGfKwdJV35OzRqAz
1L+p8AwnFl7KpzKoxh3t0BrYhx200BgNOBMQExYdEu+QbNyXzcmBCmHZEDK77W75xuqER1dHoFQF
0Qpe6cVgBtxoMr7LojNpfvqo8XLJlFxvUTXkGoyBULJ8A8gQVR2Ujn0VDRreOOrXTR/STQmMUmJ2
WRNukQZNCSgbdFB7Fw2WAYavctWSenK3YlaJ5NSMhPdD2pUybVPulbSOnAZ6pVZEco/tcQrOrA5I
00bPWaFOOWPEw3Ci4IGKnhhNooIspVsZH8yK1RUNSr/Fuxtrz8NG2dMqVAnIwoYHlRhTpQU/Ry99
7RTDaefDJDNI0xRFdyGrczf+YZloV806YJho0k8bpGdm2Ll356hjsMMRfHHhaE//gZXQ/hLF8c+T
6OkZAUH3DGFV/uoEG8RmscMk0wc9rXw81Es1l76ElHocyF34EI1c+6mAjyvHlME7MOaHguNF1TMV
HHJPjDe1Mt/MdX47gx0CGii1Y/56GiLqVPSHgxLVxwgmD51Xi4S44GOUqvtD5uthpp2DsmiPzq6M
pcniARMc0TM3R4S58rE8ZUzLJjG1oF2h3wbh52hT2gSjNbxWqvUKZe0bFJpv9bX5ID2HpOznusfQ
3Rdsgs+mi/HBxQIaLWcBgGChLpdK5Oh7JCBsNgd3wIdDzD1G6sWjbcMdCsS6uyJdbqPB66s28rxv
1Nykdi4mkld1XXRVXbDGwhvxOXISkoeC76gY/mYBixrrZJVKPP5oimG108VmKdm2RF/tGFI2sizu
vA3ROUwFjBd8G1K1XjKi8dyiQ4FdzT1h0tvJyd3tcsho7oY2P8Tvp+hx7x8CAIxzr8jxgrf1ZakD
/dBzy1ZRSp+5Xk85K93eWi7slVD94sxl0c1jsR8s18De9mWV9AMknFDJtKqnFm2vhxCydTpaPxrV
4xnPBNo960xMdAOV8CCYS7VMGHYqxh4n7pq1k5rBbAAGPz/olu9uX7XpRpqU2HnTjIBDfKc0k/aT
6OyV44h0DvaYtnft3LNNq260t27Qc9zae6OCYkM6BJS+jybE3KrEcHgy1GNinqAVocCXz2O31mKA
jLH1sBP5bHbhsim9ajUiq8dbzSowVwR7g2W/kOt7X7XzamEjyWmJMa7HgApiR5L4aMFs40rm/Ke6
l/6v5haT5qG8B5KP8FHkUfyluW0cpxr4ZCwf5XCr0GyUpZFaHyJE/lHUbWcsRYSkpItc7Sv0KG49
wk6Dc8WmgVLXr2WJRgVt4B0KNC3/ypHzYN8Pa34gvA2aqmwqScZUmumA18fKCZwjc5r2Xj1J9XVI
Pvb32Zoy2ZappRYTO69Hq112DE3WrA2iWaTpEJcIM7LDqoKeG2Tc9mOtx3RaMO6DPlpgOD9+UDqH
vSAYW4ggsflymH3QZaFUWVq+U6hOMYJTUbk3xGHr6OlA2nQ2RXLYFgRio9tkC0HAzWhEmhjjYazw
oTgJqZXUshBr1jk+zDeZ/UPtm7uzWncoAx/QEjzaF8x0qg/UbocLwFMuOdWyoe3uILnvCxwTsAGk
Z6/cR4RxDU57t8vj9nAeJlAORE1EGoCiSVCUHAibI1BTYGogAv7QsfY/DhdWGXii9OVBPJcc9BUp
uy8rwTB3lvAdabGrduGrnSsGyVnvoaq6tIAj9N5n5oRuT3sMiPMfVyCgq9vb9Ea191o/M8ShPUbd
SSDHcZtXPVqbMjtmPR/HBb1MWVSv3PqaAw89zgwHeQ6ZMDMRPmiRAnxSd2jR3DhRvzQAbvbIuZ8t
j+cN6UP485SiNYjlq5/nP/qMzR0xoGXit1Mh1576VCiPg/B0tXCbTPIGcfYVvmA4paAd8b4jYcsl
v9mhJSdvEtYu8fnarnW0a5BvN7DT2AhR69Z4/gCkwFnkQIrbHhBY6qEp5wTTrFwdeYHEHMISvaqN
XnWD1qFaVc9BDNvYVcCjEaiVngKhvq0WVTBLCLuOnX6MkSQWH+biT+W3GR+dWE0Pmp4YOomYdXPc
N1gZOO8g8Yg6KJPmFfcywpbns+jVjJvyVq/9FeVLwYK7VbmtsTysB4V7txT3QfWohA6A/JrtIwbQ
BSCYVRDWX4zLWKkZzDGp6Tx1gWU8aqfHoYAHYj96gq7pUc+JE2/fFBihMNvJf+f+jkzLkEBjWQdN
qfkOhOQwO/wbIfPfjMe/Mxz/SuT6cz/8pF6QZg6GD9FJfw3LNhHhS2bD2T92dU3gFkyhuNNk2EJb
jJj7BncmvrLPm1V3gGr+VcUDFzyJU0BFe5nOp9dPvw70SJoFjW66jlgJjN+spb+BUD+OaBnmqP7V
Yp0H2iqLodwKti6FrSrpBEvkYuZKO6GP9CDOS4x2yM7vCCOPqkz5TWbrS7uOX5BIzrOOl5DcHHfy
9cjlOcSmLCPNgbEQom0IOqW7VJCcZ61u+7SGyE5lOdlF5rQt2mGo1sS1/ckpngvkd/RPw8IAIwud
Ln9xzPG6GvT6vFWr+sUWLtc8hJ9GCh/js559U/uhNFXCPvZP3RCXrmuu22kXEAschnUla3ObpwHa
HyNYMS22V6zrEEEQaKvvGGv7XiMo7CivxJauPUuc8uLaV9V1/pG0wBn6F3hrxNlm83Zb9wRxSHen
mu4DGe987dKz/jVEGDe/8riDNwtiVsuzEJ1+NWvf3HZIYJ2g3aIPjuxGQopmLIsSlaa4l8CBmOA3
Y12v9Nwv2vtC9nwu59xUumy/MIwGo7Cbv/6ALSNY7yqqGYVOrgL5N5ngtiRK3LMxqRVkQJjQQC6u
XJdrvzoXczIjzN9wp0Ev6qUqRsBBG016CZ1dA4G7txpd0MIu2q4JxK64DKegdeApK0mg8TksbRPj
GGu3C5i2xCMHhwVwzxy/bvWE2Fwl0aWR1DAQOHudYpv501uLBgk3syIzXcqMlkcmUMraPIDIDwUs
BegN5WragY1RePvWDPoL52BDINgC69L/ACUzZ8ij9/Wmiz5Hw7xplbie33ZaRhDuwhoGbuYEPiP8
sx2jQQIBJEs8r1Wy+KLbL0ezXo8KPw2h8hLxmKjWwxaMWocSvPtQY9XcEvgbE0izp/pTxvMEjse7
SvneWhiJB4OTMTmxA5ig1YDP7fG0wOWsLJFZYs6MEuJU6vsj+tHOjqvXOJqQv3qKYizR2ZZYphxa
ahxvLQw9apv1QFjLi4J0fuA6qo63xziXWBl+2PXk61D5N4BV5RNOVaDPRZVoiZgAUVUYkBCeV5qd
wT+TkeelROtgpOFS266VVMVO9HvfNjfH6S9UYzkYyBgdcGvjGF70i3Dzp9LPOGecSkdQSisYVq+t
+W1TsUYqlNVr+2gkfQxJ3i9qLD1IMA27eiEmecNv9a46rGhnnOIjfwsqCjtVAadBB+B1vcGNdR56
VvUsn0idOGPG9RFYuOFR94bM1nTSRCaXIUfZkgPP6d5OS14Ffxe/q82tdiWFRjOdd5KCIcq2lmd9
x7MaHFJtZ5vZZLAPd0rcqWusSdtX9fvowFCIpN2ZL+4F/txFlJmtbVk9+nazx0JNoP8MZItLqZki
8HRh0wJgBgQHG1AAYV3PPLi9NTijmDdDTa8e+Pi8mQ3QTy/JJHbAHMDCN9duh2inHXw7gNnW1FTb
SIxoJ02Arz307ha4suUnheweXPA5mxExBdCfHq5Rd3ltCQIiqxAXQW6qWEcNB5MmE6JaifQc5E0P
ckr0tP/OaZ8J0MGNuE/ddgd7iNvbvsmF36p5v1LTBCfgoTdUy3ykQ+4MQ1aNVbTWmdqXseg+mxG8
33Br0IfaWpMPENopt0PSe9VUL9io8NX8qhaCnrB+6yv2xtszWg3mc+bc1OD7uR+xGlTwH3jyewku
G3GsEjaoc2XhMjjBOQDNMeoAwstgQ/c9+CDXs5287osdrZCdjoPurujV2XQBA3ulPyaAslwz8G8g
h98uEF3yJ23Ct6u0jCsSKa+qpNcRhZ2T2auRdVjs+pYsAJynL06iCM3d1SrX+YJ56C64k/AgR9gC
VSvXMjhVNZDNEjQCBmH7HS2oL6AndtAxGhGpjrgB5GPtbbp7paEVRK29SQNPc7dfkDTrn6lCRdhr
NYxvTz/0XmzrDGJ2KO6I+++0pnBOLbfQwKE+mCik9m75sOkRI5SldUwwLWDvIXuFMJVHDuhle/ro
9NmzDjXEEDEVrxJEJASVvKqAVpwF2c+ixo8Al7fArWHTJt0FoIFuTepCfAjEtGKO7s9SVhm3XhQy
PLinNgyohhUSsC8VsC9t1x8zlBg4H1jlcwSTGp0WqztAAV2Jj/KIwQoBK2ax45t2YPI1GPouYiYN
Dbwu8np/GngRy6tI7bpP4rKsUMVr17bSI5guBOzge4W2sYsxiokk6JxjqP/j/QdJHOSANIpIl2NK
B9xv4CYPtc/Nbw64AWMA6sl14ImfA6y8ptLnQOSUFcEe43axTt844AH+ZcHA0aGFdv2RdZfeqMDk
2hmTWipfYAdsrPsM8HEbBvf4tnwZHEgoMBeIlkVzNAVGNmqVazu/S3AjfaFvfb4a0i3HA1jxf5wv
5jwJhT8XWM5zLKsGKAM6PO2vOkpRDd2qror8sNlRwESb2vscI2Y/mQKnPXM4OYuu5sk4fttZfeNn
2JH9zo7+UW4oLdn4Mkzji1zrsNLAdW1wStHH0q4PpuPd6hHKa0fNpkYYgw6heRMtmxpomIKFXsnY
kXX5rhkI0c2bbCIW1Pp63n5tNBGCHEHp/FU7TW9tLNxDLGaOEj+LHBN38InYEWpcrZndXqei0iuP
Vo2/l+/6JMNRH7D5WLapnmZVlxoGsLD71FvtTm+4IOthzZeW5/Yy5rIvagGoJFpb1GU1fJ52QrHg
j7pLnFKNTcbirtEjqyMuoH03AhlM49lqYuEeXZcyKTJ4/XNCu7jnP114mdH3SPQ9+Rer8r+Avdv1
Cy4gZ4PDWTmjevARN56svPIatnnL0KeUz6myrKkst7S3XFmBaq+3ZErMtGnVV9giXvnh7/WA5B+4
C9/Zq2imvIJHU9Mmb2rX7ASO19dTWqJpgTAVcT0wbrMwBcQqtryF77B9ViX5sJBCrWl28njFDV7R
7IDsBtISRC8a3tYBikbRKI/uYnfsgqRt0ORf4SvASYiTjl3IacJ4JjNn9O6A/6s+G0ozFWROjalM
zmNLZofGKl9ihBEEbYsN0MIjvHvUq3CInRVCxQ0Eis+GL0Lq0eU3ErhBhbZP+UcKB7IFBPPqZ9bb
/91FQH7110XuWLYBNTKialUIpv6qk5KHHAQGv1kf9rmE0CZH6uQDYgpPfG7D6Xb0eIymdat74A7H
225q7zNUU3UAcddVF8aDmuVD6PRhpdUDg8lj2SpxvRyx5XBPWYWreWrZXTHZHeZ7KJGMXK4RYmWR
LlC/Uqa8KLi4OU8qiiIY1OfQ2XG/HvEoh5hXNNJRIINRi+DiNHeSXLfXXeewJflqOQeGVgWqrfsC
Hv+D2XDiQSCCAcpH7S6KCA0pQkwoH9poBK7XCR3lIol62sctQ8f4gkMyawcBE+mZVSjiKk5cuNH3
TNPWDLMFs4NVWVdAoYPWfS8ohjMwh6WTDaoe7Q6Iz5Lr8Y5gBQAIQArs0DaV8Cf0lriRgFOFlUkD
FJlhtRyh2SF+yOiirUJqGdQBQs8PgxWbZYbP8MXxsArtq77QtFy0oGe/lTAwWJ/WZpsegfGVdbgK
fi/w5m7ZaUyZcY5Zq5IUevK0WSGD5KVbljuyIkoX0epItkvhnXOXfi0WzWeG9cJs8SJ37WFu5h0u
opTM7826Xw3aIg/EzPXAq9UhGcwhhqVK22Grg08APU6AZIlSgDKrbtih83GV035bp/POxIGmaE0W
3X7sfffSH9OLXoPNQrZJFcLVmh8zhq0IIwMGnjngjTFWw+vN0ysnIyGVwM1lee+lpzSO68P0gfJe
qFro6D4d7AQmrfj/Xuya8WfVKu5/ZMaCerZVHOlQCP6VDHMwhnOpnLr8cNbJmyt/gdfRtqNS1eE7
ZNmC8tQsSd4qRkEpu4DKouWZroH+c8wbPl1r1t7W33NPE6oNaWnwVOJ4mkEcwK3I34CZwRYeTdrh
bQbcP4saCXTRyuTZFThFSDQao424gpAC/9yXzJihx3M/2ARUt3RbiDbm17Ak0B/IYNvHSEVeB8Db
mP9S9emfl4L4BSzloIV29gVvwO5Mvwe5ZLWC8nK/0PXnIIYIKeX+XtGUbR+70aOBuJpkSw5nvGJK
rW2HmgK1HAyiB1RN5Ukjggv/GDhmOcDTBnbT8nqLvrMIrtbeaa/MgnFyebf0PrdG9MG6/jbR8hUa
upWUmcjgq1z0mCCBxeknD4lDaKjUqD8fO2hNySCygpZtauxAe+3PI/lp+VrHrxh9nmxjKqMOCbcy
MlCx2eKtaeHcNs90nlGVw6gMzs/CJv59IxtCLQgcXwMumFGNF9yU2o7Sa/VYQzC59bbq0AOCqDyQ
qq9pnyNFkl6LR1ocLk9dx2gm1Wt9AR3go+nAhArl8JCThOijkSa4aCF4wWhiiSkayxhReYGoz1e9
7lVVMRZLzJ6i09yYYbxpXw1spV0xHtaq3584mdG/nc8m2rGKpVpylOiNVAtENcTtBp0EoDG1QAKJ
0JCh4LbZM6VisvCe0DXUavDEiowQKxIP6k/RzD4x+2SlLgKLLi0/ruPe3Vpo26DruR9UC8ddgc9a
ueDlsdK5OckeW+2aO6jE9hGwIQJ2dfBbLcn1AyziA4WZBCzpEPcXFrwGMY7lYXLERarzxcLfIqMm
0CALmMkvFWgZ8kWivvtRiYtud9k6Z2YT+fB5DUcfH/YRda234vP6v3fm/76GcPPA6IDZRciZQ8SX
8bym/k2LL7bBao+1Gv+LsPPYjRsNs+gTEWAOW8Zi5SCpZG0I2bKZc+bTz6leDWYzCwEN2y2Vqsif
X7j33G+zSw+DPB4JOYPcU1560CidL6goo9LJV1+wi+CzZ1vdsqTaTSnp2b3i66XpM5MSpEO/mgfD
zI/pVh5fQkKT3ZZu9x9+r5rPouif6VRcjfWB2OA9Kts3PHP3rc1umAMvSxhbh9eatym7Y18lZyLf
L4WbH9oeYBDAEynzszbzXxsjyZYUNVyrZm/O0t4Ss0NrjAcjkg+C/iVlqo/j34H27eLVLxeEDCu4
nz7s2y5M8jwUhmjXDgoSgn5H+ws1Rw3163TQUNplLCTkl1S22sy3rD9sr7vMYmSA/7ahSpPnQEUo
ujS6jwIUn7kU0QmMyLwaj2uLabjhTl3pSdHqDYhFVRvLin6oRDHk9tIVxKe9V07dUb88B9namVoe
4tHLwuyb9lzp97Gio+3kAdP8bEhmNIs5holhF3GlbeAI0T6xsX9G42zLYnbmofqUwRjgZtOSBa2g
4kiFcRSm7Ai1PcwVd8pa1lRDqDO0qjwxR9xb5RerZBlkMMDvl7smx/dNxfVbv2fY3ZVZ/xB/a7nA
BNKypbi+xf5qd8ubWu9oLq9d2V/nsr3qKVKYRnKiOza8dL2KRXtlCXdNW3a0dGJtZZ6VJj/nqHmz
6lsw6qPuyWzHW53O1tDcpJnd5VIfuhWyKG+fhj4RaZ/1/zx5JEtUX2ua/91NAAZk+UnQkwQfULT+
L1dUaRJRbtVC/V46b27ZYSBms9h/fYFM8XDMuoCzCuYkAwv1NhuOaPYmODmcGVZ6HIkmkZ1GLt24
Q34u7VHvcrQPI5D3eD5nWXYtI/E2fcLPCSY/U2hU1nU3teYurSGw5E1okRCrYuPW2ZqXGcyBz77+
a8D1Weu/VsyMEPvfCYyg1o5nDEmuGE+uuWmXsWBAxLmnf8Zg61FPJQg8Yp4iUuRbXRpUiJgrDmvL
YKKWl4HGoERkQlIXz+hv2kFhQIc8Mf/7t8lIJ0i1GVjG1hH/8CLzDHIk1iwqcsAaOeCEapTDZqmO
CGZ3HR7vDAFsG/OPFVbY3qiXfizi5TYeGu9jnUswgARPocjSRluizooUzdeUH4nIGnGuAz16rjja
Ec4j51YC0EIBFfXKHhxURPKG7LFfs6BMywD2DP7+E04dV/kU2CyLsataj9oUDhJ64/RdWlRf0AVf
rQ4xuicZLV/DvKjURbs3p13HXLN90ySevrwTlHt2qQmBNjpa/pVT8IriSRXY2pnWR0w/kxRfyKnE
QWD42R5q/QDDRM2Z9LSZrY1Mz2AXKf8k4YX8O6Wa+VC67E2XgjJHoDKuR07Doyr0TsQiZ95wKkKZ
UORTW4GRozy1TmRBWpnG9IXqm1odMktztNIvsVW8PLI8IWY356T5Q8/2OWpyw2SOnj7aLUxnt5Xe
5hx3TS6HvfSrAc20cLSM35llN622k1cx1OVpv3I48T9oUXzYhsXXx29Dy4/6Nh8RBoGBCQA4YcLc
6VscWiaKIcHzZzU5TcmIBlf5IzEtHSkVVBkIV7ereRfT4TdQi3tjdne9/psanxNqc9aT1Qom4TrA
EzAjT2zMPdbNQK+vIzP4I0Bsp9Y/Ae6opYRRwsIGUbCg5ybAxRGn4aJUYSMifs16AnmhGMBzqS+p
cWjYJ6jtuRyOeiY+CrCZKIDn5qdUYpTY3ljQD8Acs6ZdG0070VEKH7BKUyLNEYaDCq2otpXVtxbt
bKzZvbGCOL4ZlAK8ZcJ8yHg75M6fCi2spQxaDki5idnlH216js6kozHX/Hlt9phKDmquHbY/mjHd
l3V4RJ20WxLR6TfjzQwWxWmM/MhNqHZHYVd9xoK6H+LoQFSnb+Y9r5ts8GpFYm+cV2u5wDC6loJ4
5TJKm5+1H3D4OoWxU811D+mj1hVksuFmTt7w8uVLN8GIcZ1AKOT0ntsTAiukGF8yFgAl4oHRnNt/
qrQXAGkJQ6DVb9NYEQTiIzYnaPK0tMZF0MabaXXhAE7SeiileRKS9RytF2KdbJSbZwE9kIWy1sjn
CzzgF69hxtFBY24by3NWq51hf7ZqeqlV6YLqd9JPRl6dJ709193MtAJwX7Hb0nuBjBzwgx6fVJ5L
EwCl5TajoR2z5kbzpYqjbVLL0XMJYUvEqsFAejPysIgu3OGa9XKa2Ev0DYbBnkZ2Ltyo1AqF5pla
taMWYePod3J2mpAGpcZ8HIfsiDZKpXpHLu63ya1h7UkumMnsuRUV+j0Ghha4svVdrB4RUT1gYJtr
o300M+18e1a7nyYyj620S3ep4PGAOuk6SvT5ne1aXOzX/KlWLM1QJvhN/H1qSNSgrm35E7Y0qxgY
KZwJ/bfYdM6mjriNtGCpfslbtu+bj1y6mWKA+I2NRGOwCgH3slW7zqT/OGvmgEcnh/qn7WueHAOf
PtvYpN4ro12OqE8hEr26faTU6bbTzCTUVUoh0QqHEj2rOe2VP1ZyX6EayaioyCMLEg75ia+GGbvs
qxz3LQPxhblL8dar3QMVw6HIvpe6uknGvWUQren7JRWdRhkevTU9CuE7oqheOd67ddk3Y7eHihhb
uT9sfiFVByCYSYFsbpE4mjgW/jQ6L7zcK11jtwZBgka2Sxi352TQTtjdxcxT25nztn8r2/FurN3V
iALuf8NiSYPwUnLTF7rk5SaVdacquHRPmfoTtYVT8wioP2pIQbjg7YqJPyjS2wsmkIsPTuh8/VIm
1etQDrNbrwTVkbiUtxR7pfYSsa7nFhBjwuG0KfHDbRa6bX7lKbtbiN4EqFuDBkBDeyuk+S0phIcF
K7W7zSachwnvyKHXbV8RMBWl46EqEZJsWKSiY2k5AqL/kqGVPb7cMgYyio3ZjEhoEV9q/8HuVdvk
h7b5gyi8kq3j6zBXZ7Ydx3nFI4RhrdCrUDQ+q4X5EmcAVrZOGj7BZz0tNbvLOFmK6E2D2nNvOjlk
piDO3+hjvGHcQkKMWItV1MXOkkVv9Sg+QA7S7mO3XqtgplORZWeKwkH7l1jwKXrh3MbpuRqQiVJ5
MtLMGNSQuJqUGm++MzMsCZfZsqf2DUL+QVkSN5coCIY+qNR/WbXxtrDaJ1267w+pnh4K7EOafme0
vI9K1xSwk0mLL0itP1SMmKrHjHS9fPT6ynXT+nOUs+PBQbMXdWLtsjNg1SOk0wF5T3rPNE/mKBEG
rn2nWiw7h9KBz4bLGoU2PhWUyjbWTM6rP1y1unTrC22PcCb9jtE5K6vipt9RfbbMoIq+5dWD77Iv
2m6fInRUPkxuab5xx+2lxo+8xDZVhrMUjP9aSz7VzHnK7ZIK16XKDyb48IKCitJLZPovlGdu12VB
a6Trh+Wz/7dGzxQzdPqdTNlZQOw27FNeQ6d1O+5LGyW6bbBHqmhsleUxan5qTI+pkx/sk1OOwOFY
dKf4Lljd3bI187fM0yrr3iKLKZtuG3myU2asiw0w0UHCEYVN8BuZbNhsc1iC9nkRc+dy377G0jk3
2Ya6rpN85Wix0I7bddeuY1gUDfM7WFJO1Fw1god0C2QiY9yMVfI36Bp/RGLCZANVkra0dvSviw8l
wz6ZMRSsgCBnO4aTEnrWFV0Ip7qKm6VFd7CWJa6vNJBZamo8ugVEFhF8Hdke5cCwAt6bvchNQkl4
bNf+IKHqEPuPtgib6qtCArixtTLGxhaIiUON6OSGLyrBV10UN4Uk9rQ8CKq4L7l6YGGwZNzyI04N
dlxBWs2BEl1eEqji2QvTXooDo75oNXMfUE1NL4fFMvOQ/+z0zms78Fzn/D60xcMUmjujnHyz1VlD
dFcd0hJ9G+qGVXuL9MMcPVK93Fdtsa95p5aicWohg+53YIUxfFq99pEV2nvxeisraHXl8rI6Y3Y5
CZuyjyZhb9XkmbIhFeVbu30JSBN2VfvKE2RxSBXOtEio5RAHhJ+lfPY28v9YIDQBwJ9JNLHQJ6+H
n1T/yhTZjlj+tkZ+w8Od4vvLLf24WAKNpGcQ7JtVJ+FCCVdOyjGRzKNw2Xy+v2ks4OpYl7cyNBiF
9Aw5tHACgohhAwHGBTUrNhWPWfMRcshxMpVDHaUHPEvqx2RxIeOaTaoEeYYa5BYj3wWKKgOZeXh0
w/ymmUGn/qgKC2Vh3YPsKWbp2c7Jpywoz4EOvoCbNXhR2RzauDkR4nBsIUbK4mZfEuXvvAp2qX8C
cJqz7MjM5UgyBs8rfgbeyFEPlB6QV0J9yE3zrxWRHq/+orNdpClu5Ptmxg/O2iERg0WUAwaFepBR
D2TKhxaVNz1BztiHdSpdl35XWpqfRLmtCXuJesE0PrE721ApdiWdsDa8r+v4xmjhYcbRTohhLaGd
XoEDZ9GuIWtP+2jvVfRe6T+VcMmLR/bimcVBhf2y2WkS4CaB0twePYI1B6rIrShwifT7aVz2omMI
eKcuOhV6/ylKv0qF3SaPs5nyqTUdcdvhNQE+s3HpN9TB4n/nBk4/Eb6tkWUOvtcowkok6P5rrNJQ
UqPAgEjizWxKIV3kkN7cKpNZmmSBUfWolQ94rUDI6Bnz5u2b2rrecJ3lfVBjJmo5SqNjY22vRHg/
E77m/MQixx9jnU9j8FI0UqXlghlC+Ku46CGO9cqYObarZOG11JQuQrhG0r6MntQMpjerWHXG5SSg
jRB8zRxvmTXdadsEPT9K0XhsNOkIueLYNmca8KNprCDXOictxWPKCZKKXwV2LQblPM3qkqfZdVuz
t5SPJBu3Wy4VV5K6CwSjD1lRH1nR39XGurYJsiKE58hEG5beenfuZEBs6GjwwFWIH3vxCLSptz7T
YaBzL4BuY+yoIepGLnhdoKqOAWSM2D8T9yoOLqKIMTxz9YGpqwssQELti7hM2KusdszWAzFK0/6C
thSIH/TXiPD8IfuuVuu8pdqpT5bjInHrW7uLOInhPH0hMB8L7ZrxXna3UmeTX3k1v7IxMVJUbjJC
DaFMwJZhxS2/Gk13VLUOVDPyFSbH+tr4fRN5w0/S2LiIO+lKq0EnAGq12FOUTnW6l0eGAqXqNDwo
YqoVyZqf8rh+ZBtvhvG5FCuVHiLP3k2LKcxF2VkwmTaHTRQP7aztmzndGwmf6lHCdj6YOLKnxYEO
trJgaBoibMvUm5va67WVh4zbVl5HfLD20/XWmS7R1oZPfU9JUjSXSvjGW5i2P33v1/TTJlaOvnSz
N5M7Ers9AKFjZlhvFu1289Mq5R5SZQ/TbszWe8+WaooDPOTVou24fKhMg5kJiWyB30BUs6fv4bGt
5bW/+A0NSwsoM8qeiAM6FZ51Yzq0Ww6SNxtQ4V9ukVfo0os0/9PNT4hPO7RmVM+lDCEAkSza+57r
CgRTxbXZzmzojQAYWJmY/uzwBAnmuqUxtl7yXXHVw5S5GyDYfYxcbsZ1Te2XZe9K2wc5Os5hRIwH
kldnWQHKNVMkZ2Bx0dRoTdAqqKAES1MJ13gNV7YJCz7r4dgOqVsQW6P5fb5b2vWz6nfaHwmTRVkf
0dYXWXLIXkoHCIcJnTRpre9t/ZckgmPOlGEUPF1ouMEYVzkxW8Bsp7y+hs+FirLL09CMIFnJXhLJ
OxEKR3y2FJ4hSrhJQ5hazqz5hjUcRom+SrjyWVXK0VyNj0Re7F7wpEm4aSB973GePVIZJnocWF3m
cq4L8j+ljA76gmsrO2YmhCYRU2fzUVIu8XRaSmHXi3HYUjlSQDY1nVJyqiw44kMVVNwAbZ0EW3OJ
cuXEiz6xjE+mZZcpqpdYO9nJTIhrE6mWAk8iEcEc6lFFD4atD/TZ9Nd69OOU/ML0tiluEtlzySeS
BHBC1OF3LEy7pjsVb4JggpN043S8b6twS1l10E6jy8rDedRuS2p5A8to7j6rMA5l/9GbLg+xcB4Y
xw1eLvRerxJ1KZsupzMuNq8GFxCrhRvpIwnLoIHbF6WVtRFTYoVHhjWFUAhGFJM6OZL4DPxeM/xI
jANhQgK5oFb8GzXIhLIHw2YKDl2MPonV/IyX7/y+FvIB4WXLdfnZr9uJ5eIptlAWlsZhgRwbtQdZ
4k3dKcaPULyP5+JH3KTdwPafuYucMlh7HV4dgzaw9wN8wf0i4OISP8aElRTNtEYElXB6dR28LRvQ
Y96q7TWCwM7M3D1G0LiiowZPUaOw0uMQDbvAAy/TFlsFrLj0rhD/zk2saXguh30uap+KVfzi1dpK
9J1Phs1eDHUW+An2apldDOaJWWl9MaAOqIZo52epc8s5uQJouxj1fNFQPdK+xPAhqDXp9/e8AaA0
NRSYavFU8vd5SeEAohy8Mx0JXockKUjF2u3bu5hEOwbCaGuYCQzhDFXh9roJ4fwG6eZ1iDtwdUCW
C/OxOA2ddswZFzRqchSX79n8rITTJBICPzq0F3WZu/W3WiNIBNsxl3YjYCvPL+OsPpZeflCVb1Z7
jozk/Pp09BlaBJZeSv+ytzVAaEUNRastdkYtBhne7Rk1dcO4uvizrILD4thdl/7K4J/2JTkBgT7r
tTP0eaiYKBzF0t/KW1o2+zmBQ++ueOia/rkqvyoW78IIaYNTqQG/JDTEV9DSl0+jgWfIg5OhGCv2
8mvYiEWtA7FvwlEhBzMyAX1Q4Mej13Il61zJBVdyZB64rZuZX5mWLaEFumjYuZSO1y+H0X5lZDJN
n8gsDIvJ2AkWP5WRjPbF6VnYMEPruKWr/L1dUk+gTTMKXxVmF3kJOsrqpjS/jAhBHEbFV7DJv146
ZeYOtG2CdmGyUY1ZG/Qo8NHEKGRhu35ByvbMjj1RDJEQ8iE7nbo/WMy+4in2MDvb0yTZnyvDjjlj
pV7z8NIFh/hgriiA+UAuEeBk8YkC68Su+DQ2Z0hoTs8JZPL1OiK31CeQIRiiPFA4gqboneqKlBRE
rBUjMZ3KIgH89tMC7O3Xj42nJ6thtfcFqsseYYFut9+SpntoWtL2LSnXB8aVkgqGXWO7WeS4Bwuj
DgU885Z4PfSBLsHCZISRkjEug+KiLYy5J86LF4p4cBrqwc7vJ3rmMef2AFaJ2NJoeXJYxa6K0RBX
8m7VzpEuYhhOwiHDG5Pi84yacJ1qtvQVoGHSXDFjyPtKfi/YrGx9vhd6FfsfuyxG0hkDcMwwRoQN
a/2Db/oiC7aa2Z2i2ILanIdcPMmjfCTs4YAzAkYIyu4tkKo9YKEwLqtDlwxHhFinXJLOdZEfCuuM
wpCpbNVGxwxQvWE8FJ4ek2YL2WPLcDMgCI3hjqS2da/T1DGtHpTBeVFJ7EH1yvE8i9MRiHkBiTrG
OWX8QiLUbKw0rDv9hnoZ6uiWada1G3XQ/RP+GfC6yw9EwM601er3bLJH0SQ/br/nPIAsilrQy7Mf
4KnvGPbGJL9lHTtr+NMd3d5upJoRu1NUyidlBkJTntpktV+FV2isP2ML+HgB3s7Uk+BYk6lW9NY6
LLSYABw3CRL3uJwz4Zfw2xieM7DyBmdx1e218TBZX2sSNubgJi05AZP7u5RKRxN/Yih06JBtOElj
TnP/Zy2CTLhN10161pFml4WLjLvffmXlxYp6uqDYHjHzDG805GL9sHz1e4wqdofeEjH005HmAefH
/CEgdYzfCtJ17LY9IGMTl+EYNfJhyQyGwHMoE1VXqrCBcLlI2hEy56k39fMychJWzBs74tEVBWsj
10+lhJI9UbZZVudGcwgbylcW3ddI/1m3GGrC94bIX6gxnpenVTZ8MxM+OsX8aHr6kHwJE7UP1dmW
upcvw+KipbWR4IzGnMTiHBjJxTD+6P2feMe04Us2ygvenXO8oGSF+C0KZ81vz7LI5dKcThOjvQ3K
ZUiihPp6RsnJPaM1wzfAUy45icVzhfbN2r8aoHgQSK1Xbjax5yAm+keT/mYCQ2TSd6yLqMW3uLZu
AFrv9YfFsT4k30JZ+zXZ3wUrIIsZYZxKVPLViea9wEfXFyIHCb42uTwibloHmnbstOVrFcJWCUNQ
wmyRfLk+uQ8apyizGfWnkSVnguK98eAhtKNe9MCgO+XBQuJDncsMsvgGXk9/axW1nyUe3J9dy0yd
+XP9WmpsF3V2+75wZNZ4mBYrhgj8SceIVJ2Q8JfEozBoNXCiqh9VhTxt0A4gUv21eDab38DuqXIB
8IzNqMkU6o+CVQ+oVfYprzP3pZiuItuCNKTuKe3DPALDxH4sjo2dyFeZGIhEgG0MJLFTWzbi8DmN
+nNxe/GCLBKDGAoNyoKUsoB0Ccp18Z+Wvc95866vfFMpmY5042OqXbU+P7ysxBRRr4qxFdsLn27c
/hUZKaTdjHOoDOLJ9Ds+ZcsZcU8I9OjKYbDQmWtzCC5IRdwGTJGb3kZv6PaI1YkmWvPcnf+tTpol
QUJQyLI8hEelCo772vVsXBPqzyeKr45fBg1fhgSQh0OHaFHuf9fDvbcKl3FzJL0hkO31+JZgt9ui
EyQvewDVLCkOlezA08m4sK/KyHhhzsc0mtiJHctKERmmpfBEnSxiSPaAHRy5/mGrNZq9M6WlU7W3
nNco7o3YU9NhZ6CIjXCBmxCyYiduEePc6+rvQrNCetYNDMoNX8lUYWX+q6bqrp/d2HqYC95NpgfD
yFKDZ29ylzUOgdfURLu04Fxe+ytwyEwTBuVnk/8iN3N1kCklOoT+OLAK3Vakw98xemokAz4AFbum
hVEDHNWg/LEgM0oL6hWwjjV7Fu9VqKLMoV8qba25ZbzssWPXe9pQ8tR0TZJ1SliZTbwktpctnwER
Gv5cHQa3T3Qy7p/QkREGhfq68Mz/AIMJ1Cee3pPkjia80YDnN28gALKvFTHacWkSf6B1S0iNW3C9
nsScQGBjt6znBaJ8mYVsWRn3ywxDWHsPxOdloSV9FBr9GeMohYf6fqYz69CesFbfqSDF9N+syjua
QUH9k6P24nX3rJIse8PxUjPQQWI+sLRu3gqss9lau/qNcjelzKh/0izUUGJAI05YvOKcrw+vH0Rg
SpUdEVcphhd/u2XKNrSD3i7/zdacO/WhN3wKuUhxeDK61VHNh0S2V59AMLKY3DCayeQPM9vxMhAW
ZkyJ1nO9fMk6ZFLAv+rNrK4yKWZ8KkhVeKWi9MY7FjFaiaWAlVA+6KSICD6SqdcusTiiKu/o8sZr
z98MrJtqZkzrGVG2hV3+sy09nnmavptlzY+wlnEhZORvEtkzJK4BfAOsLet4a4C6dqx4XyDusW1W
YgTv8Igrg0Gkvuv4iV9r+pz1+QasqPts0+HYS3twDcn85HsU3UwumLYr+PcD9p8jGiw2Vt/6Cf7e
rM1XThB2j+b3Kv6ykt6pZJJH6o+qTvwEZ8vQkk44Ws8SQTX1wlBdlMUflpzqCxeK7CnClyIxeTIJ
Hda6liWkvBsFZRdDlrbjzjcm0t35tTLpQ/+ySC6oZz3km+lMxg7C9FRPxUSpFN+pHHMS+2KBNQ3/
v/ZA4SC9bDaF5FWKc9ouDeWQIQxu0dxQtDJYeBSSSzaDD0xJoX/g2uPDG2rvQ68VJsp28soAQruM
iYNle9eTNdZl3iFpbi6iyk3iGY1n5U+Oj01vf8/WdWvdduFho1FMvSPDyNKvpWpwKYf1ussnEmn4
7YY/jOc0QtJlJj2GoxadO8hAHo6dcpeNR7dem/bzlVylQNIgQaPEFqKrjrBu9HpewxJx7JmXzb5Y
KV7XfiJZkaTnOMquCbftKRpnBdGea/S/dOafdfWREerT5DQpz7a/SlHhvBaZwMX7Pf9WN85wPcpu
3YninnKffJnKiYFMJ8d0WjltDe/103XzKSunZslco25dDQvjR9e6skGl6Bat6q0GMVjEeBmXZqxQ
fe+VV64zGIP98CtmIrny8vThfbSuQ/SlEw5QCFB03FK8Jcdc/cykv7H15FfXuv0mfugsvlq3kkq3
t66K+HcuSDvK9uN+svZ9/g+Ut2cMzmGdXEt8HfyZp5BrQ9TLelqKX5PC+NSWSO+y2A2h2NF3XOrx
e57NvibcRkcxT9X0NIpfHeupDisLn4+kOdsFnVbnVzJhZVwO/EnKR8aPXKaHxPcEKu0P2voKF2Xu
klPZUVqujkkFxs/mQ4PuMhsPV0iORnnMdd0dxT3BHI30UMvr2iETwYWW4GwNSC9yaGir96hZvDL/
B6sr+VghRMgnpNQmE4EngDW/adnLEDmHQX50jKIO5/lo8We9Dtm9J6OG/96Qc4mHhVBBPq5KE9xy
ytg/F57wipzonFH8nmHb4lurmfnSHV62n3r4uyXXVuQtcfrxR2w57cy/cfNUwgiLVN+fAVsp0qPd
jdXEW40n5y39PUmtrXYcrblTY/aZ9ZvK35KxyMb2ucyN3bByyQxOv8LuLAZkOH4syhuLKSzDCdof
MSiH6yGbbsJ404kESiW3qo4NR26dMBwOq/RakrYyW257SCbM/vL6mwwi6zissTPPFCCbeIZzs8nP
rtGciDgY9co3H2Z7RBrZ6rf/HML9VbDuCM+BMNlSuMIQWHNbTnHc0A/Fe8lkfiB0124JUuVDRqco
1jWxX81REsujHuUwyHY9wpRSuNS5iCAJLxxjAU+pip0sGIEsLoFBcbNnJiZP80VCmC9byFhb/DYp
e5qcN1BJrzOgWRQIi3TPvLru3uq+fZcBTCrzDgTkfmh4Nhq+3gt+kbv59qKGVF6Fhb/K+/26EjFD
C6d/Nar87Lun+YxK9iiw76PXPO8PWESgFgFMLQ+tEyMMUfc6Gg7COiHHoQKkws0Osk0c2qHpMQ0v
AprA1Iu4zWJkkyLgjKJMH/qYvvWj+iYTZTNqyI5TFmtvA4pknY0gIAK0SkrOfbLTzfIFGg1ZSu0l
PQshK3nFfFenTwOInNX5JngBoV48EW8aeAtd5qbZSSeVWM+tKb1IXTwCG0lT4ryofHHa/DxFhw2/
Xj70iW3wagYpf6N3sPsM9LwOOavZRVh3KCaaadfF686APNoCbBHKaTf+lsD2GEwTdeSa6jzvIqeU
cPWYgmuNp7x+aZrdZVr5DUw/BaeTg7nLRckzWZUunpk17KnPpVa4zBOp6eMdIpUMtKnwtc2Km4WY
S1YfuLNfNXjrh/i1AzJgfCovjz9ZPmMG6Bx7NbAAODQsMuO9zpfRmLgplBCZpz42/mqxTWeon/3E
KQgSzNdxawVgsYJo/98gBhEfZEQz86FuVQqKbZSvxs6S+IcH3BYSAPnY1zp8iJhw4JtpFa+WIIDW
IvwFOXMmOkOiwdMr31FkLhDAsL5Fp5Ks0EpuD1Z0qqNHweoUsxdVfKlRUfG8QGTGtE7bzgb7abP7
kzS8mxIMHRJQv3upBNDIEI2BpQyFgpCYKOvoKl1VHQKUwjRrVU0OC1NehpdsvpElkrGa/BLG/Shx
VkmYPk9wU+uGPI9hZ/6z9J/iR96cgaUtsAPt71JuV0IjsX4fpK17r+8JxyXuw1m5DTPzJMXtrB0u
WNF08+4aTTR43crpiCcD+dirpWq25Ng32VEjlY/NRdxlx3zUDq8tH2GYNErM8fEHk/rhCc0J0MZb
JyQf8fbqvmIhfZTNVZy+Gzomoqh4PL/EiqQBs5x0FiyCBPsGOhLGwqD+Qr84uZ/qSjCJ4M2yHo7C
tUWqWM/viXKM5DeVCRDCgsj0kri04+gcN9rN6Iyb1Sg3Le9uuvKLSaBcSMjV991kncv23CfCvWEN
1jLvpDZKWJXVpoascvIKtgrf9JC2aiEUfeimK6zFngCY0BCPOtNaoQcgIbptGblKTSra5CYm9m7d
oTXtMuUyKtl7vNAG1ndR9sdquSzJ8pBE7ZGQI2XZkSp6MSCsTG4AC8QnI3M2bJ8vGO8ieS0Y1AHr
lE5SXRQBOJkDKUFYWos+UZ5CqE+cXq7CuQzexzQ+RFrnF9CDvoWTvz6iMTvkpOpN/wa4e1Oueyr5
Sq1CGA/JVYiF2JCobtQp3G/tLuZHANxA3w21oaMV7REZTkQIys58FSM1kCIM5XWGT14JK+45eOOL
GnbKd1umjiUyOxd+lRumGdhqD6OW7B40Csx+VUle11WStAGVctMF+O0rICkSwm1W4vSBeymymWH+
iybljQzPByRrzxBbVzSMs+rMCo5lgF8f3F0pqMM6gMke1OUOesVHd62Gt1a6UGt5+U7ucldRUc7g
jWIEq/LA52OaESdEpSM7qbAelP/h6LyW21TDKPpEzNDLLQIEqMtFtm8Yx3HovfP0Z+lc5CSTEzeE
fr6y99ptcsizIWwTFTkwKwPZm4gREdRlX2DLYvkhdCeRhYAp74kkC2rchqtkp915goHVwgcoh3ed
CdZmBuxFjOjPHLcI6fDanrOOnBAyM5+yewYro47VzfpKdvmhIfSSH4PRMe/Rt83aN2gYN8za89Sx
L3yXeWQL0pF8Qer7ED8aLj0QlwYJZlC3Ev2dTVwhmxDisqY48jYKFWU+lAiLVlx1Qygu9UHMHdy9
Yf3VXPrkJYo/Zn6CUmTM3TxVI8McHUYhPaREkyAM67CBpAkrP+dJOoiSAFnnqKIq4OgsGEOTx6fy
FkXbYDCwMffF64SPytwueZvbjco6WN9rTelP1qWbMXuxQzQXcMDIyOj9BYTWs7kET1nRem9jxGiE
CoPnuTH+YkSidbIXTamTkydDXV01564fT5vVHVFqQXeQEOXATxqGV3Mp0HpLh9HSaFFV1l75ZXhZ
pNofMs1PiwOyztjAMqyxICzBSDd+28a+VGDn5/hLzexI8juaHZzymQr7QD/SvZKxWM7vVie9iXr7
WuaU/ncVN7WGBn6krplRMK2Gt7HFJvHHmZvUrZlHqcZuAx2caIGo8IzneKJprXpH6dedJQwnEziN
gZZW0aWzDsLWHLmBwz5aAhM5DeejyUBoBp6uDmXAGVkm5WET9JAdI/I/Rlob4a++lhVB2Sd7XJfr
sD4v9gJYbmLeYCC9JvR333MG5skzSHWnCNteeD4JGaTgmjOQrXaYP3A/yShRxlBvzAMBMqfq2Q9n
YVwDRH1eXH+TnCWtrppe3hAx2bEwX6Po+U7DU8ucU09OUSHdUANNZfHSi/p9rNd7yea0b/7NDAJF
5YKFkL75yJJQ5Ci18tucLrepUm5lq92EmC06W7bsqmvaJeZ5lbMuWylH+uOI11Wh1VnaAIJiUkGC
5ThHUKap0lHso+M8RMd+jI4ChqPMespXBFcDb7IoydECFMnTglkAJrCWaSbaQImkwOPaH1UEdExf
NTy6uRnkGNRSlCLbIuLn4AaeUNHpIeg89lUIekjePkBhOMSzGZJIK84O4Y3oecgAAjtGSExb+rM+
+VyAZcxQbwRCyxVFkbMK1+z/hrxXKYtqosAgGkTMDtS4I/3TDCaGnhZKOQn77oQ/jj2wzP7diOIX
dDS8pxcs8RComkq8yytW6UXe0ZS0FKXc92qUMLtXYI25Ru9Hi4J/B+njudOIk6UChgO7rzhPp7FH
TXCcWUERJJdJpq8mUDLm+5LfU0XxhLL0FO4fktU90vf0X6OHcNhQOG4TQh+Nty1GDxJ5FwUEMYP+
YugwPkbs7j0r/UzQ0myv430SBa+r5T32/obl+/LWmmw2U9+C+YxZGw1wOnhfcbftJl4jhRQmpMf9
OwMjDzlfdBmGDxQqskEEe3Sl2N/NA3vUrPaY/pFW3bs5YLpERhzABW+54HGu+sbTt9GU/+vWR3QO
VeKIabfPFNRDiKEYt6qJdGWPlDSfMtJTCW0AFqTzZKqnpR5PzMELFnCEx6F004YiBK/emT/1gudw
tzmzoZ8obqRFC5DAHQAVIHGMD2Cx/Ajgpvk1EOHalw8yffXMq+Gz8xcsyei4lJyuS3csL56sfdt/
J0buLC8EOWqUD8DPVDci9JBwbCeuTEcsc0CUg0sohLsWbGZ5lXdFnXk8ojGyj6hQRA9GiAeznsuN
+VhP9nKCGnefSM3nchCVzEFEv6sa2ukEsFChu81x2IxLOrLifQ6meExE6KHjPTGywLbASaV+HTFZ
wBAx0T8gJ5yj8wxBRLF0gry3UI6aMBs46pWBXWSuKcetRQwZs3XVQqbqQa9JPlJX/IkKPg3lUHkz
KyOnuzDGQ2ddRgQaSXCua3xaScxAsg5qjLCSvAY9YytyQlExQmEjlpsIpAyovDPGy1tkVW9Lpb5m
RfoqE53S89mfy1W0lj21d4MiLj1ViuaobbmvZoomRmWc22KJPzS9Q7xf6+ucyGHPKgHVnbsi7+qb
/qBBzRwkyGgqVQD8cKZeE1gb2qaoxkVTQcZ9yu3AvTRXYe0vbbLhyfXiki/XGjhPwDlbVTi362F6
6Qh27WR05ONK/Zi/WHSPqdS/deRdxiy+SgVWKGikQfkmaBpvIV36clhYXJvRCzL2fmwvUjGz1W4v
olpeQMpmoIyj0xB1/ti9R2t0tPTumEp+ViUvTVfdVlZOU6b4TdKdmtZZoJhsY+eaueJW2O3y7Dn4
OCJ5ErebgqAn/8WYYqAokoUKRXDv6Ky+GwmiAC4iS9zPFF/kLZD72u5xxfbIwKSZsR0rbdRz8b6B
/LgKiZ/pM3ayHZr9lT22NDmKdUOqtldXdATEIsBv7RIl7ATGtfXNLOZb99zsAZVip59ZaHaeoBZn
ZPE7E9drfVhSZyPtyfOHiVA8BvFfCG5069luDtE+yRL/eXcmSG9F3rDJd5MI13UBzoYGjMogWUTU
v+0hVz+HPg31iMVZVAW1wkrfuFONEV1gI9dCUZEhfTdEzambQ7qmvgJ0RiGARAM6o5UqBMjdWvPc
H3ibIbVJR8Zp8pdo7TbUbKOauiIe9BGES5zQhsoU1TPqOov6VHSwHJn/CN6+ZsN8Wb/R3GO23fcq
HcRN1ldSVCofh+C+GIB96C7O/Eayzkucw7VFbeiwDrTQ/E/Yct5LihsLC1lxZTng5toKujGUteTE
9B6v0h5LJCoWzdVLFx8fSw4sWmy5npTH9h1XEuaqoDuiy8bweOraGC3grkNCIPBreqZPCEuwolFf
uBQalgKLlm3FHZzuFt5ZOu+sJFF8Ec1E0YgUFYVbceCMkwfPk6cCcRIfbNMsVjLYURCEptLqL0qH
8Gn6QK94Emj95HS5yoRnLDHf13A1OVgwsjsT9wDinyG66MVwVRZeOWE3LBmKoGfxM0NHT85In9gj
Lmjr1Nj5ogjS9J8M7179nZP+cR6pGEla34w/9fPBSg5ACwHAIgsAR/nIRi9FYtbF8/s85+/NU1kk
ndL7OP7pY4ZY/F8NcvsGVaO7NblxxVaA2WEMLUv224YXo/9R2Av0Fj6D/rRl95Fn57BUNBH3tGNh
Gh3z6JzVyk0qt5uADRp1TER0KcV8+JVR6aDsG98BD13GbZca2mWI3kpTZ/MvnltNPykIkzWvTrdD
BYRoW6niYjsBIUDPQh6Kto7HuIFFmZC2IzhQv7Gdye6iRS7xrp7MXuhPV6WIF/N7wbAFifGELkC7
aB08BTCg9aoe0IYBBl0Bg/a/WSIdJ3Ixkv7R60zHe5hxJsHQvO11DNoYd3GbYrBbGdDI2lWcbyLJ
MOX8ZCRF3iYo3lx7qjGeaAAVusvlCeZQAiG56Nayt8Y5bNNDT8SDCkF2Yo+CSK4ALGe6RSr7OmKA
0JzgGQgs6aLYlan3UzYb+Hk7uhjV5EEynBR9PkELwh7kM0D1NeCwDXDYRoWNpl8oii6j4DPGk0D/
8FiJ9cPAe+ou0pfCXAqG6W8D89mAyadENRYGpD+vBZyTwWAzsIqXbPidYPs8szDHJlzBFALIC/lR
TrWBSVEBoXIidS/brVJ/L1VHSmY8an9q2FWycO0IKZY8HSSX5jXF5kmkai3/m1ccLPu98JfgiyAp
8QHxXm2IXAEti84f3Qb6EFsfb1HCWpIVmW6GCfW1tk4nnJJdAs7zO1ExpVyJw94DYvBAZrHUf4hY
/6cU85YyuRWB29NEfPQaoI7NCM9o2Hek0rsg3bFKo4utb2tNaWVc24VUAcBHEzsw8E5UWf1CYPB7
oo08APtwNNRDypQCDQnlSXku1eayDfh/8/RWvayWfJ5qC83GcQXr0RlhFkvEAm8IQsRzFrcOmjqH
SXEkHYQ8eWt6yLm6h2DVDhB1B5mMxI0r0XElpISAh1eI7VKhw3L6lEl64RXqn5eNb00CKsOShtnz
bo6x88lnfXwlztep8o1+CYLmn87PsgTvQMmw8Fzo3JVuxqvSCj8Cw2zuN7kpGP7BnvqeEZb1WA3c
fK09/bhWHHmRaw6r29CbETNLw2UzFUGCtZOvXQ2TDgRgSdZLpDj08oz+s/F9WO58Dcj+Vre4o1W5
LR9IO+oIM82fr2TrTRa6m8Vuko+OtmtCrMETXGOnv4NGzdDVfhxjX0XeY7btfuxxQKhPastbyT+a
mbb3oFyrXY1Ft5o7Hga8OURqXgI1OT5sAPG+yeObvkZug8VyOBBwqVeG3VFpxQdsQ6g6vHpBeDy6
kR6InxW3TTWBzsKHbfR2JWjudp5joBTs1iydyboqXvHIST1mothLy/QNych7V8YP8qGLwdeX0d+p
jgxxdZVoo5RQJQ0cCh4vUDPBMBwDcxbJ1jlG7BSG4iLdx5j1DNgNEfyIpNldWfvSWZNgeDEkq+af
1nzP4FZJSeeiPcNNrzqNxX4LXVNIMomjMcWdRw7i2V6XM69dJ74yMWkl7rzFwx+Bx1ybRUB8iNHt
1SSYgWzimtV4HQxG6y9MpfFclQRW6ljaqDqADJqjY3Fqkag+KcGyBipAw/E94SpPLGZMTfdQae/J
ABb16SLE2THernml3tsyg46zm6Z/hdrecTTQOXoR+VtqTNxEO3id+WkxDdEmZN/cNTJ3jbUT4ycF
Jw83Ao0Ew4Sy55WkobZiqBYsd0JigWv04c0a4eFBo077KhP9kGog+d8NTNA5hiQWE/y35wVYmwWR
9uJr+GVJffeH57jT4A1UgT/67Ux+Q26ZgOweI3ubG9Cw7GhWD3M8YqDEU/V/qsUOOh7cQmFnpGnO
CN6nrU/9yNGR7JVxRJt0TUGt6rmyK2MnqXOsqIs7TGA8Vpui53N4bzOS07BZd2x3VKY1rLlE5uXd
BAgc/KVq2ZkyQ+Th3GIaL+mW+zxHl34+zql5wg+CPaxjZj9eu2i+afpwX6L0pcMQqP/IRIWMFOb0
WISutSa0WlzCffJtKSvelZW3Cr9r695i8pEgJNBKx0175aZIJ5kp+NSNl6hILuUENY9FEzMJcJxi
f5u2iwWBZBCRoJJ+DgdSmHyJvZ2RsQCODpxEq56AsiAZp3mBD7QXU7xqkmTLPHfOkSA52PzxVjAK
7BqHilZkDVas9cnKTC83qDJn7YLZAHpSAHA6sLJHjIzAHDFxP9AudFmwRcRw4TxZ25sJH3U6HLEP
tQBuxtEvMCUbBKiDTQfuvFMqfKujq9bEFhvMIElrR1/UkjzNy3OUEtJrTM+gDF4Tw+3yxqPNrdug
j8Doskpv4bf0CBosbOTNP5jDSdujfm2vOclmmgyTv/l5KPqK2+V7pGPm+wYq1Xc0XzInVBZEAzZD
VQyEdTflg9/IN30kyhqjS67Lfg5SNaNtHOmMMtHflJXJmB1fpQ7Lef9cEICAxAZkCHt44h74xrhA
Vwu6keD2PXRdbzKRZkiXkkI3xcUoaZ80sJXyOiIrycWFmib39SnB8X6NkPnIzDQIf2E+XGPjWybz
IM/dkeu44kTX8MNZVthmwBpNOI9WcaiJcLlwOXFYcnmU1wIV/2KwuSlpoKuH1fyKHSFxefQqxuNL
vNMRftLWPkfqF95q5IpZRwnwwrOO2sKt/gcnf4LJOLd+w2ec3nH+jMiiI351pbWn/qF3te2q+DcP
TJ9wALUoUxamCMm9rpsXMe4RJKZv2v96112Eg5+BiFd9ZwTSmDud6CZiEbv6t+3Xj3jEUFB1H8nT
SKp8kuZGocUEGXX+9KZozEGQU2VSHKp8WEKiHsOoXryumL9F2kO5JAaE9lAcrLMAHnh14JqfhhV1
Laik+MMgh+Fc9wuhaJgi8JGYBQTcyf4WTl3zHrenuuGoW5mJFlcCxq7USsBPl5tWSreyV3ZzBpiT
utjMjKsknfTEFbP4HDF9Hu9lIwSLrgf5ILNQnICz8MAVj+YIskcmYPGcv27ah4hJVTD3/cYU/ef/
jKlO8WR0ODg8khFT+VH5SgemA0V07PqjmfWXDucHa3fWBOuhzwjaQ0auXcpovWZMCMdkuqmYhYse
8aVyE2n6NsOiHWxulvEhxJ7M43Dr8ZhnElGSONHRMC8MsbpdhgwenQ+q+b2BGEzsQN9KGdbA1q+g
JgxYsLrinBDwHdMIi44O/b3Bcj9kAa/Y2KFSQXQHtQPpcUHXumT3CeVR6Q588mVHgoaAGIV6RyY8
ayHHZdtwFelY4g/lB2tqZ8te1BkcO3oKxn7uM4ZQfOWNa0vzl/GG8XC1mCE8cpiQm3hbujuvwaH9
kKAVgKzvxtLOxH3V/iFqi7ERLfJAOPmRAJKeRXTErPcZwHSkv2WsPQf7CilM1DsdK+sYTAiHCxhr
uyscfaPWr1+lL54VdFuVvRi7RXxln4TGFx+Z2jKS/Fn4uJr6CjqwKJDRZ247xqezo5QEbomDyzmk
8L2Pi36dK8SMkF3lwzTi68YMJgcZhVtp1c4I7EY5CcPmxmPmDZA6ioPZdcfeWUcWZC9KN+yvRrG3
eHrUGN429cPWBeDf88VClWE5PSKJmUulnLba7eTn3yq1qxb48nHvoWL7ys1/avyG6Q01TnmUpQc4
jzHdDygsMnI0JZTNGKM1trvRQclOa3exvvXuUiuJJ7Z+UXYUzbvkTwKBUaCsAtzXkr+gCxh82WFV
/bmlTxSNxcbqQVHZCjIJ98T+bfZ6ZQzF7tfRFbKIJ9n/UQwPtyIF86c6Gh71Hc2QFgP5CUY0ECW/
al73rHk8q10ihUidEVdw0jyUB9ZJ64SYXfxXDOdYS0nI7oJF+DBFmPGiO/D9kbVoS1USigK9mkWU
JXNL6H+dpCLqZUzZkBqZ7LMH3KR6cNr0rLBZzm4dsnhdPncddlXULHNYQQyOElvsmp1JFEF/mdNz
M/ybRYB4bj1hnFk63h0vRLvafHxv/ZrHCSXH+LdNflhj8vmIVknJIWFbN2khVSxIf8JgtmihgleI
SHlssa3rR/2vRCm4JF7nm8LPlr4++5u2Gm3lzl+u6nXuIQqA/RN3/P/acAnmpGBOeMw0D7G8K2g/
YObL0E5MkmQPLA95D1nbz6afCo8hdhBrLxX9LcS31AqMJQknBAdlTrtaosAgzWeBNB+XjCzTkHZV
H/wFsquAzqDvOZoIFtHiTytD1TP9rYpqx7NxcLJ+OC/NY5F4WL2yoli209fw9Ctj5Mdj8yXA/17w
eFQ694TRHaWBzAdDDOtMDQbG7rn+OjJ6L37QVLrPiCMxbrC50PE0kZdLLSOEbT/nSGY7r90Fcoye
Y7fZVAl4kZRB8JQWUUhCiBeZV4g75uxtq5I3iXl6uSOnZx3YI+ehthxNIrGElR4chYRMZ34V6bLa
ZR8xjSG2CDkh0E15PuVmdepF0SdEk5nncSnmg5kDRqqioDmoBZ0OoiPwS/gmqBzKq/BbNJGT9Og+
zMXNZIRke+a0UrNHq7ZPmtSftAloHJknef8hyb1LT8vtarmj85BmNOGOpAtM1rqjylamwl9aYy7V
Uvkg/TNi4xj/TevlIHtxZ7KK3oI+yK86no/o45lxqnoz3rI2fqvgJZTt5a0bhXMxoYRQ12Mq5zzT
jgJw9WVoXVl7a2kYZisUkhf9dWXB3VY7NegFZrsxzX8Hb3y2aWO45cbkR+SmbaBLMBcoHmbkyw1p
RxnsxjeVNydQj46dybSbCgni0NNu0VDtp8mAipEN3N8c32DkRPKjrN8QYsDRkLnhK9T3bOQmtzcY
0/CVc2xb611Rv2rlsaj7BU7Bk5hRM9bgKVc78zqRpueoClU08PFCsA1gptqZ3pVrCFQOatP0ji/q
TzlCRUGiLWG5FHbVg6kklD575EMESbHla/Sq9CojWckeaIkFRDILh0XTD6EhsyRF5qiepm2mZJuc
mtPEINZBREahnPuSFJaZcre/TssdM9jYfCUYjjn4S/XA2QdUd5UfkybviJAbRwqskHzCRKQo56Qx
j8SU9UBWJ7Akhr1Po78mCzgYDQM3UYOPNrOj4v48EeoSHX7v57vnq/LUIQjLvTNsefmQr0TvlRbu
sJ3AVaxIC20tQgPqsATRZu1MJ415Qj3HJxTwiregKSvzP9nCXC/i7BBsLrKQ3WD22ANwN0X6nmXc
p6oDOJiI6gWdxLXtGNCuTvNQCVbt2heQbx2XvROYmq6Mgyu/ncDGh3PXUuD9qp+R1e64Z5v8Jg4F
UJaXniF9lJKhAvzkW9WwZ3eQgxPgXTSUKNryCnH5q1qgp4M3HP/NBrt78F7UEZLAOm1Mb+JQa9P3
Qg8Vjpd+xCCSnuWMiQ5BKdNtkFxGIrF2NdsvHRxbz51pvleMA+B/nfvpdeCKmEh4dnx1TrHxH+hU
tAy7TcC0aHqW9I3DaKcMV2KDtAmSSrYzy7vRviwLsQ+fc/Qvre4FHruZdX56GScXuw9ZURa3Wgot
b0m5eXhwXGAlnrSR2dluA2zOSanGf8Uop3oGeYho7yKs5qvBxW2HS5KyMN1DdCRhBKE7q5IA/ZdA
ui28KxQiMPTl6j2O+6tSczR/MjbkE6CmcVXlkb8Nf6LMbfrFWVMZqbVyiudbsv6YvCZNcbr30XxP
37hGMtLVBo8XM8KUaaJqN/P7PWp7UqV82JtDK+x+y52Os0WcAjmTnXunnSyunTLRCTOAJHmktCcs
xlQV0vgOJzzP3ueIW6YKzOvw6JlYsQfSWWsktNJwuZljCWzrXiwyj/PUINU6K26d0YBUv5goYRLm
lk8/w6ONQ1xRfZTu0RVlh15p0BnawyNtRwyq9KqKX56eXxgl+dz1b3xyNSOTA1Hi09VYCTY/Hc8E
U2JAy6IHSlbU7xftFKHVcvi9shCf/DJCnRspJMOKv6XzhUpbXKY/OTkSBSmM/YGlxbKSqDoj8Hay
y9ywCXjKJ2PKKemPlLc3o/YR8y1C+9hQ3+rNSPeKai0e9lkrPgYqxWpkqNIETZ1Q2iv+Ns1ENRau
lZ94Du2HtQM2SnwtRS4Ak4HA8+dut8BVmPvWmzpnhJuy9JP6EHtWPbQnBF7ncdTwxejHSHJY9+Lw
ISbDboSaGY/HMzRNfyLOhHpivbvsWUvz4GXDhvZMa8CN2Ppz29a6DDa0O4ZN1enWOTTOePuOJLSW
zUuii6+jixYmDpl2hh2CWjG6ErDj0xjL3R1lNOK9dCFL2DwgsRRZFLDyPU64tDscMRZbh+cCnUzn
o/ovP/eS8T6l83vV0eNU/S6Nt9f5m2ozuqBvsIEeBBm1QH5fnKf7xsiid3mXg+nYNm/pb1snuhsJ
fHE+0HGt6BI031DpNlZlbwBBO5YRgRUK6MEShY1A++z3X7PR2l7ugiC3+YI2oUg+Wno7z2okxEz/
xB+s5i5+mBq+iIHlYxBPawvf06QjM+JzlwgnSwdautfax/RkN44lTJTizQ7MbB9/GY36umC0q50B
Q9h9QSC0Xpc2vRKLchEa69DX3l3/7DvWh5V67A7xxP3Hg1Gt1AP2q1DY3jYm0KtlBBhLqazSI9bj
qvEKJJbKzfpqicGeit6OMKMczRdzY4++9OchJYK56S+Te2zS5tCjZ2xRwK4a54ThLDrYMMAfAkHJ
qCgGVsv4i58OJDZxwGn32miCrAAxyApOwxFjuTHrt9bDLDRjFQN3D6t5Oe1oZK3iLrfKdcUH3bK1
TOPulANc1He1w54HJpSxGm7tkc8oacF0e9MI/tXz78J/W1NHWPASmKw9+3224UghPZPRxUmUzLMo
AG/ATsNxlym8ovh2zM82orsAb1SZn4pMZCouCMnCApJ/kAGaRE+eMIyto9IbdwGLK09w41lzU95f
5+hXWPFiDCiMsfkyZpsoRWeechlPq8kd5Zd2gjPJU3QKUA+N8V+hecQ6uyU+tR5m5iuJJUnc2LWA
/bBlz8KC7WpREvAgtJj3sbn7mWfKlJs0vc8jkd48NDELMYl0Zdom/oW05dRG4PjLu0WVkjMbY2wQ
/VI3lHHYE1qumolj5R/m9Mp2kE5ypsuxeUZxbEYmZ+Wicl4zlrN1XDyc/3CdcyaJxHiR0xlEPN04
iaX0Ik0JKi7rpFbfcZLZMWGvBzMdoCelr8adwCmbhMWWY5JDvY9/S7J1vKgkm5ScF4AHPECM6Tfj
T2KG9SI+LbNEvegL9wX6LNtXK7nA1yeWPCk/EhPxovmav3UzIaA6Pl+aowzaB4ygHWhvmSqMY5hH
swm7f3oM0ecQ8XzVHmpbH2J+LY20YwO1k1NujureN6M9xr+zhdmsZvGKRa1/H7uvBGQDi6lIYShD
YmGSIwjyOXsQr5yIZ1BSK9Sz7RhZ0SFtO5hFWOY1OZB10wdYtXU7hbYUlOVsRa78tI+wg0/3fMGJ
TXnX7+q3Zqsu0adW57xZoSSOduIAYUordPU0AMn8GwXl2yJzHU1AO82Tf2svj6SQWL6obPc6lHZ2
9Ln4wcSTx+R5xpwNOtRj8Ymlcu+BNNINfkJO4tPy3249LkgtksTmvGjTmakP7TB3hWTjtXEiMpJT
oNLmbep3rHVGJ3mJSVmCu8Is9vHKn3IyxV6p6AXh+a9ZBOAdIvkDHcpLQw8WAW6kH19sDH3esy/h
j0EcYseN3e3Rqnb2YnXqa3yrT604Ory9eGGAUr7FhCf/3tOvMqZF4hHl8pcnRPtufYpdc4rv/NiX
+mRK0+4usoFhcdgjG9aXTCRSFfBU5pYMvrNL1fcf8RdfSRe3D04ZeDjZJeN5Fu+QDBzbVAlq2Usq
e7OJFH9J+VYRtX/MaEPatzrvb9yjGee78h0M1riLXWoSbtY0t9vfbTaIvjZsspSM7pwq0w7zMRjT
HsyMgkyZtM5fEpYL5ER/JtQ6g9keq5zB/HIr9MLXMHLlX8twSN3iYpLVhimJS7hNTkM19Sr9ETMk
fmsV1m9A98ljbN+CcqmZNDcBV+URs10t3PSLnwap4ZLj5X9ev2oiE0YzbDFTnfrE/cKrYaw/ATXU
W3niDbFV+DNh+Y97Xm7WkNPBJNZkxv4O9cBiSsbHddtRbJhe5jHF3mfSCDgkMBJvzEaEA/01JY+a
vaPn3eZfYYptOtfiRZn/CdlFQkrYBwqinoRRcSFthxbUYZ6idSKjdfmrEY3SbyuJvnuudnZBYIJr
m45uDdEZY7U5Ek2S/o2HZw0MD4qJFKMfyrP6Pk7IS+1FvOtFc+y2n2QOrVH2M4PsrJ9+kQ4zBxxU
a1R5K+ls2IzsUp3dNI495DpwJlcId2h8mOf0bo0mizYi4TuZaAY6SDoWWTWwFfOwMRDFGrukUg6y
YR1nwwgrjbq7Yg/t9ON2XPrytI3iSY+Q8KLYe17Y7hTHgfSYlvf8OV0mBkq1g2T2pEOCC2NG8aTl
VSD9mYtD3uvHIldPLe3YwnBKeZggUbY9EQ7nTa0udSJdkMZeUX1ZEA4/FTW9d03+ImOXQClFemCg
qtjiAa2j7YiT941DTyDEV31uc7vx+kTW1TbCNXSg3FVmfpb1+NqvKgGxXzRcDTFnm0reMlWSSVxH
Pqw87R1oIaa/bNl1LbLLOEYnKZePshvJ7PB0l7G6B7bYVYzRk1bCwNADJVLs5+PkG49N31wgK92T
klDBu6k7Al49pX8sJZt8o+PhzdD1Hmem+1TT4LaPCGL3hmk4YA5r6fb6V6pW0mShpqjMYDRS28Fp
WHD/LUj94sLu+cYwzFJGv2y7PXZ8AXm/mJKP6gFeDdexD8RTa3hNApFLNfdsb3Y0rTzMc550aLLP
Y5lcAWi8twWx5FEYQ/RlsOCtsNIRFm4/MlbfqXcnpUPPIiNw1319RaKMqFADFzdBylCRlbVVg3zN
tljYSfJCr0Ebgh4pLwvfDMmAN8SPCnoM7M6MOQUTDXnHwZhMaLi5K17h7p3IbjkukXIwIANYixkY
XHkx/2ULBxSwLpVz1bOnbqd73MevOLABjXTCZ6o/ckPZBa8qzL5qTR5dzZmgwgjVIUZRJ1hyGDE6
S9e9Vo37xEH5rvegAwrGvXbHkaxvqwsZ+mDKEYLwLWSeYlggGOv+TdbYEiEny2hgIedIA+jhbS9i
j86wLQrOxkYw2WI/EnufWstuSn5ACO5Qdw4lspOeYLAc5Q6HbJCVOj4y9bAZMpkuKBIjEHdCTqfK
v++wuo9tyMzNWOOjbdwnQ4NVlYfD2geYrRa/QxCRMVrZVtaUJ8mc/SRbyDBE2jePP+puscBRMQ+m
SvXrifc6W12BNB807XMrHIoCwPcukvp3K+4eiGf25Wq5kTZ+ZAxTDImlRuTxfOTRkhTtO3FxrXIQ
nn4EOyZ2K7cKwnx2wAdK0nbzrNgVjoABmHdyutcYilgZYSM/okqMeQlQnz1ARZJ2z9FKZfRXeGh4
0icgczy01w05q7UXzALLBL7zcUPUYDiy9lCoQri+5MI7Ufu9SRH3QBu2RPquSUp45kBxIh3ip5bH
aeXoje9SHuN7ihwy2Er1FTJPqrMWk7awr76hRyjaetni5RyzafaFDWZC2aNUvE3SPwlv79a3ngXq
G+CIR2RCKQdbnoYGKuUn7w6ORkgPHTZAzivZOJj3ERsP7jkD9krEjfBHBd1VEZh8NZxN265iW12y
aj1pSnSwmMVBnF07oKbLWa8UL0KaqQ0ycZW5Hz2N2INkC5B5I0TPi9cS4jaNu3nDj0wayGxNODb5
+skWjulG64ZkOrTAZfUKaYTipUtmV9RwktUNvF2B7cTZ0CXHJAdT3Sm5SrgKKKYU+DreRLE81RtG
HrZmFYmIz1//Bwma5aHjOZ+oJ2jCbtPlwI0ptnMdeHBCMlIZDvIQJqb0H0vnteO40W7RJyJAshhv
JZGiRFG54w0xoYc5Zz79v+RzALdhD8aebomq+sLeazu6+MXa4zj/pgChayfoYgxVbLDhNZSyW1P0
V8l4R0l0pkfPu2NC3hsKNg+H/q7MNdzpqT8V4hSlaHfNN8SFR10zmIVIRKaGd0iCMKSlauUMrwL8
fEfCaEpNC2yI0aKzgko2gojpM/O0satOSbyQXE360eBj0GX+i/mFXKYJeE3D3kZ1pnOWNxwBu3i1
j8t31hqHyeYpSiy/aw3IGVfLjmlHvVQjBt4iA1uGqpigk43udTrei1a5y5N+pzwbVTSt4leWgnmV
/CLYFKWAozHtQ4qzXmG5QNk5miLQxiVYs4LliAZK37OtyGmGcKsAwATKxlDQ8mK191TmWWN+CtfY
nwmmsX8ldny0c7ZA5jn0QpfDdFM0n5ZkBkqHXC4iSJl+ok2c+ThuM1gE7APBB48YrJYNSpSe/TxK
hiJXHYvlkswqbFEi5p/Rdj6aQRvmxD8s+4ZVVauU3kzXUKMMT+Dj2Wz15GE7WBAPVJjE4mRFOmRd
oAbTlwo+xUgln1m8DzK6EPhCOzQAuuoDhCJG4jWBojZOtPEkhu5RKP5sFQfbgba31EgWChTy0anj
pKgrbj8YQc0M4WNTQTRxy0QcZT7U8tr6NhVRSrLs4kmStKnC7m7XTk/tPo/JHZEQFsL9f3OlV/Sc
prqJMrpA9l0IEZDlQs1h5NwYbGArcrnG3BuHdi/9vF7BjzBOEarZt2XsH/oNo9+oKpc6nK4QjBg8
590uhHSNewIjjsT4cz2+NoxRtUEvnDjKjeMDsLrNR1dTfoQU7Sdl3cl1YH9vekwbQveNWNyyRrub
2vgYUCZiCST9VlkgGxCs0tf1tVqlS5jIF7WlYzUOHQlW9TkcZi+SC28g8dogVVIVNidm64KR0QQK
K47TjqMXcSkKWRcRaMtxVuzqI+8l3bfwu3Wi2e92lmoG8w8sS5fHxcVwgSeAaCAgkJ3R7tcVe6Y5
7RPs3kaQ8s6OFX6EQr0NH6w2p0Z5pLr5kA7jPjLMwCDap7mIboShvS1vhI32lYDcHx+Rxu+0RHbs
SXd0jAcZfMPRJlFnTFw4bavmNiB51uqzSK1P0Hnk4pTwsEKbCXTqNckd4UR3Sqg/EX99mcZnm0NK
ZjxKnX42kSd15JHHVpD/K+rvdSj2DRwFFnOAlQJooJdC+zOWV4pVJuRZ0jyauAP/h14u+ckM6k1O
OLKKZfM6KYXbteNRauwjizEeLGn9w7hPza6xCoi0vq/0ErGJCULtUYVhVAbb0LeHbvoqhxZRZHtZ
xvqSaZtFGT5ZcYijhJOKiCswaaErSYBWqAp5qG2YN7WT5cTeEGobj52rxcJdQ3aPCKDRylYldz8Z
sSsbCWbeC89Ms+tb+0hB4JsSE/5t3zRXPWOFGhvXkDFnXZzn3yvrEGZUrO8MKBYJX0LnDoBAAEEr
3hV5vzHa/kPSkk96iSg6Zs2wsQsYIanf4xVoq+SZtcxs+cDxeGeSTHpxw3d8e2HdV8iv5kbjF+vR
2CZMB/GyTGg/DMYfMiZW1fZZNXfDqZamYPoht4b0IDwp3WTdsri/L0Si50YwLcdiRThCK6RXEo2j
cRo/rJIwJBrcfgi90VfC4lAZkkeDoSxJEHaXFJlIg1YfW556HljH0jYTKdpmvU+tVLHdXwHVED6Z
wehUWFFyp8M9m2nhQu1Di3B0bKVm8oXJFC3Ood+Zx7FBaCPtJzM5zr1ySIb8UH60rC7ZSzAncRk4
uS9tpYk5HWBUE+M7ZEtM2TbJ+4yYIgsPaLaMrpAjF7yrE/K8GCCCXgpJqQJphIigi2XHhK0wmIde
uRe6eaSd3sgvHae45G1zlcj0bWM4j5RJiPsba4QWXj0rcBhkz29NQ+Oq//MacNvtrQvH68JCPmRi
lgv5zEe+YrUBqBBheIYqayKNFPaCwlsylIQla/zBe10S2yUMyeFpiI3sLTtgJUf06WDjW8seuG3R
CrAOA5gprq03VcY5KYDZyfIJZbxO8LFg1QuYcD1EBByPTGX1CpPAcOLTOn+T+sCISGIKyl4onDHx
AW2VJaTY7CcTKIqg0pT6ZLVNkI7dWe2qS8G8S9+rf8p2DaqpupThBM5C3RXSekEefoojKgMzu6HF
v62EVoyoK6ddXvSe4MtauBMsqIRF7VlhSKfPPgERRS0b+wb8PykPVndmBZVWJaag0FkR1fCA6tCT
LH8cf8/KoSRGeXimNpeHwjYWebnGNDM3sPjJ7kgY75j/NRDzZSEqiHFENMjzQ7CkcJWy2hc7A/ww
zoEEGIKCFBTfsqE5lryL4fOkhQAumrkpwH7m6KF+eCsprSFWgA/K/ZJTNTHotLT5ZMsZLnnaXy1h
RoA1F38F6Wh19tLsLfvVQkJhOvP8xFxrWYiHSKPHk+0ZRYu+bFtoHtmqxLty/X2ZjbRRcG2Oa/o2
ZgK4ZO+Pi/I2kXjadJ+DYSMrAMc7Hv4ytPdwUVAYBvh82N/uNAbbdRg/+lgNFj1gOy0nA7GU4UGn
uch+Q64kkeUcxn3Qhf6aDIewDr2q9LR02lSJGynUO1LFV7ZdCsLtJOD9Z9COAHhClpI5Tj7KmDH8
q8p3VPJ4BHvKEF7IKTyknEUThLCd2bwlgNma3let42KETgYroVC3S506FECPvjwvREiteXMJhXG1
0Y0Bz8P8OZlSkIW/4nWrWpLLYvdsYgGdGvvcyfpZC5WzgrSiuxe9uP2qQeaxLrQkes3uorkaxSBe
U4At6oizO88xJ0OEp++PGTSqI5E9vephqrZ0FkK4X0v69GLXKwjocOtk8i6T4+Og9ccKHRyLhout
DDsRKwd1tEj2zuHh9l5SbiVu6ooheS0y1tuGl447LZvdYhd+xHq0H7Vx3xU6NlR4PsSq0k8Y+qMu
pKcojbdy6d5H+VPF+vRvqo96lIDGk6Gkk3AJxzmRd/QmmxWWreg7H63rwM86FNJV0IYMtKtA+A3Q
FiAbV57ZtildQoSdKsKIA7OidOp1cKb4NBfRYX17/XgkWKa2W8EyIgxEemTT7BE+71kqkYIaONyG
EWFGXGhHKplO+o/hkj63b2KcQbxA0xwfTJTEBoY1xTzkcD8X7ReLgMy1cNdWjbJbRH9Gj7Oe9BwB
tpwds5rkccBNNZVZU/Na/66TZANqEk09+ZOcnFAT3ZJPSNIPe4lPSEdulfitGZjK17+5VN0hoSnV
tnyJhuGfrIhWcuampN8Vgo3ScM6YZIJ+ytG9ScB39XMR418ddtKX0rxJyvopjdonq5LNmsz3kAm9
TLvPRBRIsLdoh2IgGmozLkcRGwSpQTElKnAKd0j/qNTaC/CumLl2022n/GaFMvzgc9cqpMzixsiu
JknM2oByoPhQs+Jj8tqfzKJwtI+iXiEey6e44uWoXCndJ5eQCTDBbHivt/LHNP0zpGdOySBAd2cA
RGJcjUm/VWCplJC/LWqTEu1vqO8pgG525k/yn4bsWQo2y7hAjbjS0ZWg5jCth9Z3x0zEsovnrHZv
EUilDtnAul+qTzN/79XvMeKDZF0nLvsJdr+y7tUe7XyOjsVcDs2DaIXyxVmFqdpWDhHwffeuZjmU
tUvXH8pW9fu73AWLUe1WQgTgIBJy63CxOgSdOKnxleol2AKZ4oUbq8TiS3IqfxAQhzL6YA9FBpK3
5CRQ/pgs9GSVfif56YYHK6uTCFmwrRZk1PVCjdSwMNAcs4L8L/SHRaJEApcJYu9HiPaRfDgN6Sut
ihJSULSuWBead2dar6n6NOs/DYCTGdKFBd2kB4ARPaMYCMU3aW3cMswAEGUQxwB72CCKKFnO2p+Y
ZVSU77r5YdXBIhGRmn4roNVGRM0vV+Qu61JnZcOnL+Xmoyq/8HObCSTzksX4G6F2JCFP8RuDe+ts
wXW3ms8h2klI7xUe1e6YoyUMF7JRcL+b5qP4XAp6czxiA+YUTEikX31gS1xvoWcNXj390Ssopf3P
wB2szJgKKrxluBqXnQJbN++3SXJORxfZgsrQSA1/op9QIr0mE//5Kxr8FVDbvzT7RzOYT1cMO3oo
Uig05djLweWsuGVD/aOLtqWxnybWZCriTa/gdxeC73qMCB/ufYNJS5vpkDAe9cXsi6CgAo3ae5Il
D71VHholJ/w8GwVXrG61dx2pS3TupYXzw75M1sKHHq46tmbMoT0GWRQgntb30A5BjRduuuqHOdS9
0cA8hbC7YdhABMgsURqqFnvLxtNr1evy96j6zfdnjPe8hR1X7iUduEH5wdji2BvTQcZ8R7dkrvjA
ZHnbNPd2lvDUDMSVvwzS2PM4VS2aI7F0oIg+SDeExSKjAXigLIUqku5AuS12cujyP91Wbhj0xwHJ
YPF20a3jatiwBLerhdgxjbap2TCaoM5WqEjniuSFN8miZGRUzpJI59PcKYiclp9I4fqXSFjsBEB9
aS9MtHZWTRr6q2oMuf/HueIe7T1Z1zcqI/8BT92KSMVPNYxXog50lfX/etf7+NjYjFxeFg7Gm2X+
+ZLdjAhWquFrst7NDzHhul7+KlrpGrbp1+TeZeEIVIAziLNIVtRTEWA68Uh/8uwU2undyjN3bfYK
E61cRdMNZ2hd2z2OoFnUh0LhHh+B1NDV67UfUjVQCFTS3/o5Wta9GRSmPseXewYCmgwftej+Ynwe
u5ERdcLLj0KGLp7Ik7KyTr+VZ4hEjegh53dCQWVzWXbb9hB28XO1rfs3/zgRd6XFd8xkM+KE/k9D
vde1qyOZTKv8izlLgH/w5of5ITbMQ4luGshLS9aKlICthKHHM1We8lRBRC2BwdoIQYJG1Tr1iGlu
6OhXp2Oq/2KwTjIDoAHz2F6Ke9vBcXwlDtGUACzizDYRq2rHrFDgnlcHs1yQdSL7mQ813pBkMgFJ
526xcqtGwk1HCcM59xiVXnZTM2cNgbMx2Te1AkHaVnwUK86mGeAsKvNkAx+EY05ir4WyvViafYpF
kVER10osTW7Dzi8r0bgf5XFyip5fxfYnCRtfDEFdG6gG4Tv30BsByBbVvggaeBeYNz7nD+X/eyI1
6o4FMTvTUbTZccIOWNS9i/qqzFekZ/kMV/nv8lXZsztbCSMHxVnZi4ggbTIH9bva0bUvhmNpKPX+
WRPaGBWlOfRKkVsuUkf9VsDCxAj9WHTkhsqzIQJmNHlGXBseePjg97D1ONf5cBlxYRqjdJl2E6v8
Uj8llX5yMDFIE1tRwBhgw8I22YsjLi1U21qLoQBchoILi3AAp3Wi9JuUq+2UkMT2Cj3g3FmwpTb9
YdzGGpjt5dxP/T63FV8YrBg3vacgd2QEthVIOuhVx/7IXNrufMThKLX2c6Ud6t70JublL32n3r+Z
E/kzPQwvtOS7yB4voa5eRaoT21RebXpk6L0/KmoQuXltv0J0NuGxp1uZzgQrwmQ0hENyqiATdyab
xEDlAykBaSWKvALhNBrxTncKBwYivFibflQ6SbVyLucGg6JGghGlf774Wlw/1y5+m23xls1bjqZi
ubFhVYt7Oid31txpyTw5bG9wfa5FEyFzSy8i2uzHfnak7cg2YNzck4Cxy63vjQt07ZOsT9DXRdCl
5S4zWciSpAl4Q+iQSki0Mvm521wBHICwTwVqwuxq0dwafw6K/oRRLH7iCb/JYJj0j8cVywm8UV9f
JeJVsj3PLVcHlh/1TnhGmz/5id9yu3rPcND2BTqA+Uqw2X7JoyAqxms85NfkCooOuZ55JGDBr2si
0obq2EXnKIRqnU2H+F/VpA6qL08GmKksHb659QTLaYM40Sfl+cRe9qKpPH9vCmO53tnXzlDfNOCe
q8pd2j+MC/LVlftlq4MHi/RXYtZwta0Q9m2NgaFNir1qsVH9juxTFmGyfvEW5q1c/ZZ+A5uQZKLB
inqrIRAcKhFUPVEw1ujrwMsElfYQf6iheZxI0gZ1UKJjUmrgqfPqdXu7ei5UCYBsFzzKnZP2bDja
3+B1EQa2x3gVx0T9Wskk+LWY9Qm7nCiACP7Km4OoYkfj59XFvU5AH5NdnXaOfJOxgwAbXZil1iSn
hesDcCtk3rToLqKPHYxyu/okxSjL4tqXrJ4+fvHZjWnqLdODkf6wRokB+tC3nMYDeAYIgDkDLV/E
/cskztN3hWUd0cZdjTZBa/6B7aiiWDHWL6WyXWxSlFXhng+/Xci+ygTUlKRTFPG6/EKp05koUjAZ
Zr/qhZu9s7yBbA1RQomEwo+IySuQXfcexx6r49TrQ/OV2Ylpzf1OJdwUegqkDGXRroqeiOFWmIn/
hwvJMdy/cCE5ztOBZuRVcZJUMBcxn6nxMglyy8t0r3v8m1Reljq6zSrbM3A8sadJ5qOh+dJovmpr
eJd15T26DfrwuGPreJX+mbk1K+herztXD0xY9cRBt8hZ2knbt6+VVDHgyESVUxC1KlQXCo/b+upX
yxX38qburN2dfQbHDYAHv8oVukjrEIdYy6baa9Ryr+3MUdo3f4gf8xV8dFU4n3uTuZorqRjPWpro
FZ5zCZtGU48DGsm4v3TL6wOBqAePtvpEVV7k1D4RY2ZHeRFwkrtBiEvcW176bAiS6nICB+qDwp5I
4OTns1kBtpt1RyNCS8MXYsn48laIvdIRvYVCI6jSCCoywbmZQTj2VhjUwy1huC4TDPsV63YaG0/y
pZNm1Tvz6QGPhTB3bib14otDinQ2BHc+nktrOeWfkPeLEcDzHAfC4gespEvBCIKx3EbM5X2pOvir
D2kxHloUWKOBRYGbja8qB3Nxr35Jhko6OMc7JrsomryshU+KMGck6kt5+RvTewK4nklCVTA/RvVD
BJGATpEQQaSaKrZF4MrgEYjhZGbWQVYWrqlhEmHLniDdC98rU3s9PwAT9+OF5CT0S6yMy+hI7fQr
q5dDn8xHy9B8g50r7AL39zNSERFXW5Ksbqx6NjUw+oqHyhy1Z686+jo7EYB+REsLlDLaQEowS0aZ
lgTEUlgNeECcqhXBmmlO8hXqmm2vhP5CuMLIOZJ1cRAN61nTomtcN7ch6+/5paTYVviYRCfJbE52
8QljiQKHKMnumCZfZWk4Q8pFT1nRxIcFhmSM/nZqvwdF9nKs16uUeFPL7h09Keb8ATx58pJnsaNJ
V29YdZ5qhBAzyjPyq/HvSD8KWagLNU0zujy35PBiJXuvuUppZq9VRYG4nKqWecUm8crr8qvESJiV
u3VUAlNdeLo6v8rKY/sVseSZCefqJgpAG0jMvJ6w5S/toWWrq7DVzSWSN2BODRGrjNZX+sk35dce
qCKOPqtPKXuB1aqhQ4DT0c7Y6tXUz94kNm8GMQ1rxEmuqBeB/jqTsMNrVyV9IlO1BuuyciWOQ8J/
FwVpdbTKkyVNh2G8NWUWYAbSALwOVHzslmRgsxNu15DAGBH1O8MKCBxUFcaH3DrDv1D6GwoUWpRU
MGyOK/PljPnygm9o7K+NqkLNql2lZzERP5vh2ci+ccIi/+rDxFkFRTmvvsJoTR2dWt8juUpfI5aQ
oXN6Lu0ngWqf0/qJLKxEghDPf5PMyZB2MQyn/suaNxpE3NQv3Vgu6VfkC9bJTKiHbJ5gZuGg2JA3
bKup3hrYDwRQvRVdXz4feCD012+aDjZy6FHfjwjerHQ3il8v1YPOZIT9+Vh8RkiLYi/uQEhICo3X
v9gt+xiufc7CcnUs9MTU0pVn0t88bVEgR+/u/fQjrHUzW7d2fo9LNscEuxDfwXIqlLxoctreb+Xd
kld7lI9rhlkmg96NoKoIIelBj+0j3atXDLykhTRKfkCopU1ZoJQFLo1dvBtkRhDwMSJShlHb4cDd
MybkNjlMjLSpGygyQyye7fLXFP1ujCJykNv/qmLzm5ndadJZULLTkPjJ5OlrIPnNrI9rEZjA8qzT
hiCTBbHuYvsl7ZI0nCMmVhN/SvKld9u+IBYOm5Cd30bwTFk7s3y9z+NZspLtkDKi2hF8FlqD32fb
Jq7eCT8Zi5sM1tumouRQyc6GIG0sdXNrOnbwMzT+/7GxR7qhPHus6HNlIpQqnYLdCzoJbo4tLbH7
EkXPFBMiV7nQhPam5Jxl1Za/7N8FUTddPJ0M7iB0EblR+DHUXNXtbYJakxi2DY5rlIMQjYLYFfbT
7rQTyNcSfnJRo673DdA8UEPp+FDbFTrzItmtWKlqXzEUHtl6t+B+sZtgn7KfzcShDFupEvAOdfY/
/WWgAW5J1+KS4+t0X6pRnCeDRNNgaA42egeMYJYeHxLtLjW/exlodzG5JcBD0jw04dBHOrRU9l0H
K40Oti4g7x5x2yIL1Fy8TB6uMD+PGUHI4XFF5c6blHwtw6UJkhhhuAQcbjwnNl0808BoAZQ3HhkE
2BEZvcp27lFUrvmTQ31EYyV6v9mXHZgDI+i11UGXJzOKHMfzNBNSJzzUFVREKaqQORJb02azn2s7
W7+0RMqDcEMsQHwDZUSR/V3hFGdM/VnJE0qTYT66imUCleknUH8vzXQhpHarGCBckLCLMjDLAJuy
oN2VPsjlsdMdWrdY34IXwtrPf1+c0AxsbDvZLN1P5itAEqZu3dbM3kbeclx2A7A57Hm2dEBNIKbh
wXc3su2mg/CMvPLEpmFdOuHM6FMXFC7htZTk5rov/pH3d3h9jlgX0fjxM7NzeAuTG6JUni44UvRR
JgeEan9UfjvwqLCds37gSbiaRR1tbqV0ONaSaxeXaVio2wB7SFxoND72pd2N9a0a0Xi0UGQ2XXdq
zOlqJfrtcyqizYL7TeVrt5gGPDLkYQAFUxLaoQBtiYiYdcKxJS+Nk4NOpDvpA6xgU4KDINeA8F2N
O/5KAulHdTf8Aie8OA2vmtxoXqsCEEAZ3z5hpRjpWYE1rpWE38jL1mRgKxSYTqZ5qKrEVwQjgV0L
gixa5a3avsnE63Vj/0S7iogUC2VXSH7XwK7JzrVUnzkKteWIkOzY6xdBR46S8aXTTGWAd/KGpjt9
6HJ/1klHo8UUnpB8s40PoU2SHF9TYkPeQ7QBakZPPrPokHzziacIwMN7C7tXpB+CQqiT8Ub61ECq
KjOZlwzzGwWR0NzuFCZCrzzFZnFWPXegxQIJ/pPEGbJr+dSPsx/p0sYisDnPSESM2bU6MWMrcLa2
AwoOO9aONdtqH6BXRRAxDKN1AQ2nGqSCYDSVHQSP7BWytUzuojMjG1+v4wz6wnbUN83G7y6afZ59
GUyyQlbEzOIGW/ZSBELF1B6mHN5DuEOtflai5owEibg9CgGYOF0/ngvRnus1OVuHzo4Cbs9CUoKi
vyQ/lh5SL02P1u9PQ6UxiGLkvII3kWh4yId3c1W6xHp10aqaUVIZRJB9/Tz7ZYDmxuulmrv2LxzX
Wm+2q526SfycyEsfQfrgFnVM4GkKRTfrGrac1nzIk/iUv1IqHQCtaUJz72HrQANgejrBgi/xpkJ/
MTS0ELXNguoFmCyq/07elFYOGCyKPdziFwvoEZsAbKvkAWEIuDBTfIVxkoLp6OWnPqmbg/27hStN
UJo5G7cwT0AHMe9dwu1Ytoh0ld+Fun5WxnXg+ixUdyWWCJGBxNae/uclOJZSR0qfAqaYYcOQirwk
gyihkR/DnpFSGCdbyonZf6TTv07LL1rRf1iR9N6j6tADpsacmyvnpl5GvlYq8DU3aogMbTpHGnvN
Y0mmUh8m27RDS2r2R4mhocEFZnIFZi0yl/WPIs+nl0i5E4wBh+FaquEtGovHwlgiQQ68bFWjI1mk
Csy6Z+XI0CLuCcPdaWMb5GUfsCqmPLT0YNX4jHCYtlpP8ud86TXjYi4hnWpyNWH4Q+7jOnaEzkDU
2OspwBcdXzh5VSPZhGI8/45WawP1EVhWxa7INum+UG3YgL1smfXdzIuf/LUlk5EvqoHwQoj7hY4F
+YrfIUaqlz9z+7BsBsbqK4KHyREEm/YjJtlLFySz7U34Q/Z4nVInL7RTqJEpMgSKFJ5orwRr5gHd
gWhck21HzIfRpK2gu92poJdTZUSJ8pyMCHV76dYc8INp0klDzWOhxUB6/xr7sTVJyEmKHnL5mMFA
KIa6z78UIftNTU2w1Ae1LVB+9j6szBHBZGQsQSiP5yHaLnmBrmOEsF3Q1Bibrsh9KWd9+TIY0dtr
A1DLwc9Ailm1b6GFyBCwyq8UFsyEyLDR1JkHU0brOpkYnTaGiILW1P2+mzgjKs7hcZck3z3G8iof
3JepPs5hKmy4FhyTID6pstDAXCIBqDRBCo2EJGzqnbUsOzljkv5gEr6T8SINzEwipKKNcVQ1zdfG
lRHZFTN4FunX9jSUCKnqc2YtO4tE3VcMH7OCTnlVpPs2AqQj1ft1OFZtf2276QIfinHRZ8Y+P1zS
UyID5m4Z2MrE3Cg4q7jimKc17POsgoFEa+5NQugGhKlWb3gVsvLXoLVavlLBOmcanGHPjtjpJzYE
cw+PeHZz/Euv5DCa3aTHoOvKMbZ5Ntg5X2vDwgwH3WjyHGqHKZYPMJDmV6VhiqutfVsWQdWqfK6n
KVCH/CRUHaBtc2Txo3w3/K37iWjUB+arnTgbnP04Ce+luZ6rFJRHt5bPDDqKEd9Fec2hE46vyQJM
nX/RIi5FI10wCi1nAO5cTMT8FhrU5zej+Cr/2Ug4FnLrxldXbRmepWfksjTYFV/jaRryc4vywtzF
NaN5hu7SLZ/5Y5p3xYJ9Kp7DaZ7hrBcoaLTvoqnIWOeGF4cYEv9iv8eLwXpspyw0QOQPF5E/zjwt
tXkY6RvHDQORP4UhMTFFuriNkFSjHZg4IS36H8VZLn+IDztFCrml1oV+9qLFjE/zHVnlN2nM77Ea
3kULmrji4Ds3J7DwUbFt+2A5873uq5X3r5MPtUquhnCHIoXOO+y7XjCnSffTT1OCjGxRMCIaHrLr
s2R90hGqoHSIiPkaCFag34VgGlEB//Rp6+FTJZqOvSf0SrllnAKSXzZPs/YNf6KTt8n4TKerTs/Q
Ip6ODrkb1eSlaedm7d4MEb6tdEUR616LX8quZbJeiHdgbs9yLGfYHCmnKDNYZCKyYWyTQ4Qb+u4k
R9j+M8VP0UpadLSIRhEcM6PV13ifo1yznpjP8WDpUXEt0vFsRpxBRQxxbCMVjVfUt8gG6mXsyvSW
yEOglk+yZQkJaZluEApzLcR9JHctaU0oLWyLScJYNn80YmbtykGvk3UwvbRTsRq+IG9GIur0l41r
WsEu+YpBwKItycfRJgVo8XT1xbSmqCPiaDq+KHHJYOFv7H0NV6KehMdUyMcMxLZls+J3WsV2WXuN
skS9UvGSoaPtVodAS6fSrJ3GKjj/k6WjL7PcnOCvJnl8tiQurYXleU58aK/dTAQwEQdk6tJEZmoK
JTK+oCaopqDuTB8oySlMf9Ik3Gv9fBmq6Jbx3nQl+99S7HLsQ/kbFb+UqZ9Zk3xJavaFb4knAK0q
egExBalSB0JpcTz8rlreFNn0jbTyR10hI4GdJ4XiZk+EZaA29VYg+SkYLsutxXA5ybFMEJ7UoKpS
9h9dd0RycdYd6b2j0IYtjGXkTwd0s4n0vXLDTn5vNPlJKN0Kovpmj8XJpKuLV/WNY5CZA8P/Fnsd
X6t3WGBZhGjXCcx7tfus3I1V3ovQ2hUhy7JleGjltmBcSzCQL+4bXZfORd9tF8PcIctSEXPlxBHZ
VeRMc+uoDxMsQ5ohcqMRoOdatVfU+0ZvBKZRIMvxLpEKjJxakGTlea0noCjBuhXk+pHlGvNb65iN
sMLFip2mFytvSsNmV8cARpjJmDHOjp6Y6TK80bNUHHq80fVqb1++R+0rC8LxmenyZWiMp0RzVxRo
DhmKbVOtR+gKIpdtF6+8GKfjaH5JFiRazhAiAHSSXmsLIzgPLRo7/RsN3IIvnwCwiYgKFpbYAXNe
11Ka36RseZfJ5W4slqNvAseWqn0kRf/knX1MC02l8lbjjjeS/mmF641vIbPXm5ImV+Zxuvadz+Oh
MdkYs3L+WhJfvS6sSsvutCA2NdneKHe7/9EzM4DrdzKSnc3aph3gkxAPM8hMpuuAe26vhZVHpAmh
dxj/KXQRJxh+inEnkehF7EBMMwLeaNsTGqG9MrO0cwwKUay/86QP8nY+tcqv+nfRF1vwr0yven3Y
vo4GBtSXWsdi+JTDljGkfsCfEUsnhI7+LP+KGF3ZzCinK7QInDMvy2CZEYRBvxp+TbWNDM+bzPI9
XMM387XorWBHdlv2i3fJydr6UpXjeZ6nIJ6b07wSsU6YEmS1QcJQOhkYTrbMjyTrXJjDdXIHY2Cj
VlYhwz3wGUt33qaIspqID6pSXIRaXNRqk+TjDSNlFMePIu7ua25fO8ao2y53law+ZP106GHrT+In
QiRokugC24J3Zp+Gkg9ezYRPJbbIhlOe7W6V3+dmeU9gikKt64uHpv0jWZHV0nCZG+lsFztKDi9F
+IaofnUmXUPyPrvlXLtaifFofZj9H7DeCUykTUxEGqdsq9EVRJQZrn5WoZ/AouBzxT4RTdB/l/g8
nYSGyyA/RfOeGslD8X60wbDpzrz8j6Tz2m1c2bboFxEgi/lVohIlWcmSbL8Qdttizplffwb3AW7j
Hux2yxRZrFprrhmOY2Ti3QzsjWimS2mJ8EEG6IqGZ6YarpX/auPSEPlxZLrUpwjsENjqiykRiNWM
dUoIZFujR2nhnhHg6DdXyS+2TXAtqCxktwbggW2wRAUxERnfKhudYQBDIawEOuz6moA86O5ujZgS
M9K5iaojzdAcyn3YW/sEBz4nm3C1mKwr1Seu+D3yrJZjokOUQQeb3MKrSIq7JNt3w/3qsE2Ti/Zk
yvmpwzZNXeeYrslZBSK8BjJbqSjM0KqsISlxPhIsF1He6mSQ96tBjVahTmKKUiOqIrDUgkqbrSpG
4/E8Gv9RzGklq3sboUPN94mEtovNs1TV6wxindwqrqdgorpOuhDpfXqOq/gcjtYJbpXm78qUet4H
Q9pwKKdkojDVV67r91FbtPe0O9mz0A+bdBVF5SDGHaKeXY9k1QqoYUZl569EpiCLPAq7PQa5svR8
dE3mdEZMHmrSLDbPZwFTvB4Cg64X4UT5bWXGIajSoxambunvYrzbwMMINnBxXEAptkVLnH61lnYa
KTqKFDVh3J85G8wEeUmrgUXijamf46B2VeCa8SA3s+/vdoSlM4yrAG6nz3WM2K+gZrPVk01kmBg8
mhAMogquxCjQ8+A9BAufFJxVyqRWIlSv7BUHUztHx4GoSjeVOudKYGIdSCuS14lMGABWdICVfhAb
yVuZSuSa6IekNiTjDNsrDyo/aTJ9uZ34oxqMU40ID1EU25Ox8UgGK8vPOgKRorTs9iIwYVBigp55
GMGeGxP3KMPe2bj/e7PbtF7utNa1X7VSrjvtsxWD67VQLa1yl352GMLWvb5BHLnRcHwiO6ELb9jA
vQX4lZDeJr8oOM4+Ow0ihAmKVNHMteY2JrMKrwdC20mIiwn1SKivEauXAdLwb9qU/B/IhFlvat7g
oV1nGBibxLZlxkXgQzbfs6o+43aUoUlBlKCRJSC8xklb1QlLyRHoq+oEBjQYfE6cGkwuy7DwUUNz
0JTrlEI9N6Y1fhEjed4K01O17/ZlMuwtdRlV/w5lIG8tVNEVW6hMjCTYRdNeq2ofwU3RiIZnlr1U
o49CvqNPMLEps4lYvhXdI/Z/BUnQ9uwE6xQke0VvRRrscP6lO299jaEDW99i6h7BxAUPro3Vl8gO
doTeL7/J1keaEjWqtdjygGRfjNI+N4KgkHRwqhBbwI5g+FOYq4ug+KiM73RlAWDYQMe+HG/jZGQy
0i1zyF2IM3Z9MewyWduNwA/VRmXJe/J4pKMEPh18MrZohPruTZ1QC+NcPyzDy5AerdkhG5gp/CzW
CKa2Yz3swEOLk1WsUwBtPCdgI2PVQQQ4weRpzFrFVztnVSbyroFsqQ8auXigu9E+5UUtQzoqtIb4
d8V2CL6bTY6WGlvPHLY1wxyttDZUxn2aLoT9ijAMig3Q08bh0zsopyiKivZQ0eS1IMB6o73nAS5U
UnYf2+guc9Ri/CGv61zixr5KET0j+ccwD7DyruBW6m1n8FbS/iNRITN5IDcvOkygq+rWkrlb0p8K
KxFzLrYSSp+rbhaXIUrPFlMfREJdeQv/PzAZkMUBt3MoNIXrmTbuqWzuU7KLB47bax6iI1ZhRiix
g7KbROaBSUXgtQu4RhPsJF3aZ/ZF7nSOfjpMFNTqfbTwYkrovTDz2uiYH6TMmJnHqKD9E0KcNkH4
+y7yax+8jKjZjDIxauod4QE8PqnF0ZK7FoGK2Rf9B+QRYZEItrGrDC/2zzA5jzMhLXihr86AKWJg
Cr1hD+Kg/LQppmXMqiyYxBfftE5jqp1JV1P3emAR37ZMCFFYqehoRA5SvJDQcepg4XWJ0xlkMaqx
cSWSxzQ+IP4VdrrxlA+5IVuBvqpZdo2CiM5hLtTkHyom97cKBlAFeJJ49U2SF0p2SdV0HagrXSdx
cR+pIFPq+icLAvy80feg8THICTACTvgbhOLiI64xNNJQogayaz9LJACh7BpobQDjCXnV4YPHf0X7
jNLlnHWt8cdvD1IfrHoQCDViKNvVZCgizuxx+XoEiffe1XjXRP1K1A3nsrUy5PZk6PWx8tu3oW/P
aYZfltKvsnVTxzfOKsTYXo+VQ+fG9SO08GvNbrMI0xcNIpDFLMIk0kZOjE1VfABdDMT+WRhTZG+w
K5zQdNJFpUED8+1NihUsyBsjMoh6sbRtVQLJKOQxykXA4NRVfUS3fxzIkRJ2fpREdAwZ7rcR1g2j
5cqPCTNyHgSj8Xzo1zmhWQp+MSZHd6/FqwK343R0VEzTK5NCryOBSWb02rSHUK2OZpe+aYqBLmpX
gApGzLgQbeb3wVLvJJ3ccwaLPXPGnMHcXGh2vKgJkTODtilBMX1j2c0ygk1Yx2fR+mdZaKSKNSfj
czYhxyfDF8eIbPZaELgzmTj9x4vsmUBzz7p3uRWH2R8dyhQW2sAJuNJdjYDFViASxMctKhWE5uq2
E3zoQfQoHOmQl3VW4lMfVdC782OxIqB+G5sMoNJpF0aJm5IhXP3Q2I4mfIVkr+BFWkJsUUzjcEhS
x8zqfSU+80ZfGJaHVevZ979LMrDThM5vhPHp0EMAwtqbFqtUM0LESdhSp2ZOkv8JmC4SGcT+uVD1
j7z4LIWjeSftLOkI8yEF5yoGu+a7h33mUDVu0lO4XBvz3cfwHObO0E2uXJ3IAzZHgPFSfeZM6WUb
xVmFOp5Rm505tubDNjJXCY2IBhFnYs/1l7q5RBDnVx/6cabqWaQ+kUzWiANlbrr4g5VmFxtmv5lX
bq33ns4BZ3dFxquDAc9/FrHmUn2zB3tjwlI/wwawRmMvm/IxRBgZtZzNAp5Mz90CAJZWJXHVug7q
SLegT+tEJ4nOlNa4bW1mKhXOcAnnIlIWeWK2Q1J7xDkJMp5KAHDewKL78GSSXhlRlEiwFvk7OHea
fnkjIaZ+uSlKkJHAWDM29n48jEZgAOn7iP5i5cPlSJaxzXDMXqgm6D8MSg/iZpW5HqU89nY+Pz67
6TSKdPUDjbDy4qwHp3gTjsCin1fLyN4y3K+NbCnHFrtbd86eJmRrGQo0OqpxklccBqTuPJMQDKb9
tVSinQnvMLn7SnTE0y9bdwviyNZRUK/DxrFyHNsRnFetstM+MSnC7A0PlXeuyDSJ5eneR4amxdxz
xW/JYB6yYp5PLMv2Eh/bWLliXWeYiVuDJ+KvtzPjCT2Ut9EhY1T1WzyJ/5u0407o6/suTBBalhBu
utNAvHF09qzyAjn8Gvr9ldKGfizrkG9is20RPxvhSQ09b9GhpemYjBENnKxrUR0i8iUV1dobBQht
F++HUrjsMHjna0q/UywniFOnT1vX6gBCWgNpfr8EdjRtYvsyzNmoi6jwVwuj0a469KAwLjAjNTDZ
a0/ZtBLr3GPhtdmGWMmkf8iOgGOrZ+rRnVbojWp90xD7UlRsnAPblNNj3lC5WDtw20jqsqg2+nVC
GlB9jqLiauP3IPfTnTCfFPfbY+TOYpFkOo29epV/YooCHUvPQaUdU7exzaLbBl2MepwwyE9fAKur
8xDFQ2XPJs1DkwEyWraEr3roEYOowPTpUUjNIVfEPqpNN8QQtBbbVvRrR2+h46667BrcLcjSBuLu
HK/CjBF5QqRF/QxWAk6ArOGDHP/qg+JqFXY6HR4baIqiNbZH9/RmyLhK0nFEv6iJ923a7KNg3PP/
6sGDdWluPUZu/dbAUEbPAQF5ewgSN4O95emugMsbbQYY2Cbm7ANZKNPWPPuIusp+RJyT7HpPgSn8
aJV7A91HkANu4HOLLn+uHgA3JkIsJ1fJ1iaefKhILdnc1s+O+Bi0pt6bmoM9wqv9Z39itZev68lJ
pMCBv4ff776LWEUs6lFjCR0LWmEORSsGi8e6crp66jbBkYlzFH+EpVcFy9L4MqdigTxEVr9tFDVW
0p0qhjJattP7hQ8qByc7Ofb88inGXJ9eme+v6BbDMijrnDtUZlXBDlsustFFu0g6GlUJ/m1wkxIo
1IyeOBlMyM8WbBYZcxkPK6qwQ4fp4N5NlMTRGJBlgckgCd6r9iOIwiWDUxlSjOgfZdnvfQjTar/k
lkg1KRPwQjXoIiZBH0iszU2PFwaNBOaBtnQNKdeWXob2S+0XUvRvkkhny7ehfqoVe6n7BPHhujTi
CcTVoa+3qDf16OxXm5eHk1bLgJSLqzt+HZ/bM936JyizKewMrh/sDVL4wWOf66HZ2CBH5CllPnlQ
8XsFegKwk8kfWMlaBDilmLWjsE8Ct2bM3BeYu/UvOX5nbmKgoPdtVBb52uNaStU4FXAsvNIh03jZ
qt/Fnd+O0U6bKJg1rOM6Jjgdj1KqSBGIjTd368Emxzit9T6hDG5y/rS4WLWtQYGToGWgmWUoScKF
HTXPuH+MOOTG/6AK8C2ftPsgKquiZxxByouBmugL464NvqCj2wTJ0uMKNe6p1ENtteA1vJiav2IZ
bgFmtxF1A/2IRBxL9ZylWXw4X6uummXQf07xm8aTzue3xtw1PkMh1onMDWxxwsrIxFPgbgHEaG8d
jKgufosh7uNqFa4rYwnj7x6gVvSGXw2q2aiIL95AONMgnnaMccVELyQTIMQ4q4AnD1M/gADtBxgs
faQoM0iv97lOYgoXjXGu4kcDcTQa3oMvSKSYDvhj8KyV7ilzu7ToVPKzLCDknTO34D7/TXhjvuHv
C/8lw1TxqsXI8DxV7yRkAzrzk8DYIZLQEM6Sxp0M/iqfBjFtD6N1STuBs0K89EEqWqJn2HtuqcUZ
KWFE1Kya4K8Ixmd4agiibvJbv+1oEnKUYhRq+oaA2/qrpM2gEhSQhJRZiDA8kFrJNCUtFlJopcoO
+zpCZqBORTqRTcMv9w3xwrXSbszVRhqFvwi743nkAo4Sep+ClpEVQqcjaGZQscjz3GPZ837CMdgn
83+ZhXcwOtPryLPndw5x8mFSQW4reEoifZfOmC0x4FmHEkfVuvgbvAePv9j0qgbaN+zy4YEMmf41
p29+dkC5kpPLJXJuwGIM14LhXfrk1xDesGjGTTwESPo57PCT4dvyKJg08Bf+NTLya5jvqj9O5Y3K
Oq1ghTomkgpVWSvztwb7YQ2yWmEz+Oo9C/4wXNDxmIxs/y1WfizrYo41L+0v6XtLlQaXK+5LZr5/
GbN+MwyOgqlG6arNSLVOZ50xAAVEZZGNKlyuCWbDF+9QaBIQPjzSAN1P7HKbi43vvQdDwQhptxw7
7AB2Bo8rPrV6ut8izE5/tAlfr695LFunCGKvtfatVxn8ZXRadJV9i7WOdkPGLYkV6cHXhI4NXkB7
ajMom3R2HC+LiMZtMhUGSRucnvC3OkwoKzMFr1l/GRbgV8rHQAOpDgjOgj9TJDuDrjn7KGBe9dVm
iClQdGzdP0IYUhZaNPMrgvE6jJvQ0bRvo26WN5WPqzB2mw4KRC30rHMA1puXoV3tt8B+vEB4+EgZ
C5qPhgrOT81PZOsrBLra71UQP/vhNUS/Ic5FBSyMLsQQFEVYSc5XNMAdwqUmQFusrAVqaMsyFxbU
3HZ8aQZswNSgr6ygDYO+E/dIwmZEqEvbKrzl+hL9Q25krsXWaDAHotxqw27Z9sMihKeJh5c1LMeb
1WRoQP2VHGSOKny8DpGJwS/KxBwaLshTY+RWJpfBctTyjWykLru1DYlKjAUFY7ymPFtGtUIcs8n1
l5xiokgToOfPKCOmh9dI9ZmEB2d8xrPRQZ9B8HRu4jUavzNItDDlIFG6kQwIr5tyAHAJ2s0mi+yF
aSsX8p4Q1iMCZL0Q2BoojkzkD8KM4obPz0JWnRQuBtRhxlvWxgqHrRS5jdQtpQJbLvvUAh4P4A9x
iXNNABJ3jeKtVCpbUYKp+8eUzI5WJxMMgKrLp+XYepsM5wgCaZUw2TY6AgVjP+kEEnXpVo0xc+pC
6gB7Q5gceicn6vSLmtrnNwPNJfPDirvgYW6Sn0aqQQZ4x8AjLDH4COB+YqxmDfqhwHAn09NVSpBo
7jujf/8WTYemYWfPeddqvwoGc2XVgKKY2KnY/cFT5/naSbPBMmXDgQZLH/UZmksajwhQKhnJTpfL
G+s0CsdnM5iU9782gdcqnkRIERnCRQj2NfE29s1bQL2RTAcsNI9Jc4IaZvW/bf+wHaqEvwjUH6+1
/VwC2F21Z/y21qlZRmYf2AEvRqi9Y5tva8LjtOoGCx/Cn4cBdPjbsJ0okKNy6iF8i8PfidSwYhlU
93A01h7veZf9GL31hlrzFJnaKRjonm1K1ZBd0VwWhMDZTOD06osCiKIAaORqgk8RcpgO2QnLsze9
cZr0hyCFEKFjrpSUjU6tgMmatJjG5OINMx+X2NIU6UNeMHtZ9XG5lmSMEmDYeGBSswLJezcw3UIa
HKOgsNhUcecHFkOXNtxGnAiiX82mh03lnR0aeAAvU8a4og9c3Ht2BX88PJ1LHER9J4foo6i3hsqo
GLu5jCJlZWFAneOs1kECPRwctsz0ki8l4jCfcDudDYEGpiz4mGTxg32xFdl6fE6xcY8N9W5/+uZX
VmqXsPUuNhypjHLMw5vIPIc9AnyIHTkbnd/cIKbC7sWWzQkxfa7j9iIygVnneEnuuVhBn+WA9Lll
8Ih7chwC06nTDyk3tkmnQsGbtujlt2ZDAO20Dvt2XdyVeDgJUDSZcnYkezmkI7SjVaTdJNxayocM
EJdsXgKybS3tZZoNxTpBATshLPchoxaRgWc0LBPOT0qLoU821JqcejAmFnjrfWqS51Bic+kLrBh0
WC1MH3SctYtvv5hT6wnE+yTb0+dtwKKJwx1PFo75wVAWZKzMxrbTpvEeJZ8nZG9FOdNRv9RziQh/
OB8RMPJXcuGKErFAdMKPEIPs8CQ/daqfCQ/6AaY8D5TmCxXBswnIjAn+vDTeofIKhgUneAzQ2APE
2O5sKMRhH8zxocwq7H0J2Jv5u4Eh9zBU+BtvuvJu+pHLPHqfDJeCNyhcF9YKJW2cmYghrA0tAs44
BachRzZt52EM1xm8QVw8hlMBF3N4r/tXWoOoQT4y1XsVDVe7Y9q9yjaJRUYobGKwjhxa9tozTomc
Lr0fhqTr4V6PL1F0154q0KYFlDFaQrkLb6VSIdfAWmIy0PvbDvWlwd1O+La3Fqequpu2mm5CUoe/
eTL4ZhIvYMLoMIohloOYUNrf2npZdDpRTSif7JsSpTc5dyhDGtrQdm5Df2hqqIRLvAZsOAmtVez4
YfqNotX2NEIFU8b+FfT1Xe8vHk0JlHpjunKPDZ57FmVbc/qYH6BG+xDpz3J4dSVhJ/XDrr9geLPM
J6e1L5Z+SiLf5ZjO0RTrSQ0Pq3ep1nSTKGmw+kQgvDfNbV+SMHkMVoUFnEiaTwFI38qgajw3AUjv
88cbtSW6X7p7+Lf2e5orN9VnwobRuyLbVzGk12nY8ALHLIogv8o4jjBZMcnIzEv+pepkwscnwQJd
fKEMTG2XbxdQx1qWBXKEqzWlhmbeAGI8R0SnSk+g4ySHklaHYi6da/0Cs+X2HJsuvuLrnhoDk1X+
OzsIoQkjVnQ8eO6sUNJ3vScpj+y36QNQSMDwz69U0TmudfxoNcIwyzcebyRtqpx+hLNnbbyMim8w
mXDuP+DTQhrJ2902wmxl/JnL2Yo3k6cAQZ22L4Jx1xJ1AFx385CISZSunsc7+8P5Me/R2eBxxd//
vWm+d+73Ubynotfgj/pQh4Oef7L1jaNfQLhLVrB2KIh3MjJcClSLhmagL8JYaiEEvf3MxRiNR07J
NhQHSjhb5ox81Faw8WCv2+Sh+EaFsmsX2pAz8aAoVuz0ZdKjIVE3vJ2dhv0L1oS8XCoIrSoR08XD
MHf2Z1jUH9Ns0qLSn5vZNW8D18YUiUEljtLMEnadjfui/6lKDBeVdVFTNbGR6Pl3x7PJqCdxQoeY
SW8T66d47j/34z7GY8z23ZQJMq7yUCPUEFmLgx0HXzvLrzUyUK6BW86RSffMzk7Ly0fQNNF9hHic
xucqxA0FJCAcHi0mup9Y2s7tTM3hmFGaV96DPbNiM/ElpqABDSXvHzYEoIw4zF9YDnOHxGN7xfhb
VoJ4aeNMm2SwLNnDQvU+Ly3QUJIUu0VWfAcBkzV5a+ff9AQaUhZK0zBd0WoVYj238oMBPSR3uEqL
e8BOR2hx+sF6oHEBrHujTR1YGUEvz72mXmNi2DPY29O7j0+RXBq8En0CGttTCBMIB7IBOjutffyP
d7PkWJc0J+SbvKp4ZdBYlMbM8oWg7DR8LEIDtkyGSJgB363ht6Vro9ukmhjy9NZSJPPlLXncsUHw
4V4M1AOBcbsNTwB3fWO9sXtysUpMS5YeR2WZ8uEjhYrP2srp82ho6TkbLKTs7pO7CnbCe00NQJc5
d1q8nLS+VW+h772Pe78PnvzL8SlxTqOJoM0lSnOrxQI+Pl2YjzUPgkwOGCwAUlRrBKtAwH5MLCLG
7TTr3q5/TuGvNBhvsnUJ8ELg91s+eimCtyQnPFm8TjiOpKab8Zfz2fIFmFJwLs0v2liS/golq9m3
vJccE/qbFAz3rLwH+jOkA9Km0h1t8lneWogBNMrhjcMJC57Je/jCZvW+D4hjpOj8IhJukd050Xgo
89tS0O9yi4KvIZaZHRyt/i/ujTU6v2WiBzMTdUGzCPV8vhch6Mq7BfXvv9IGi1dwHmxKUgbn92K4
aJ5wY3rVcD3KcxrFkhchif9FdKHkfccbYXyxIGqep3+qeZM03Gjp29OfBmkTwIXM2mMNGXzlmMfP
RRZEQtCD0k3Ts2T3hk9K/Fsl1qLuUQA92EnLeee9V5ywFqZurOgGBED+GGGPEA8ga/Num7PhyBiU
zaBv5sx7MvdG8NtGA5+YF8tb2uvwWgpwtewvnPVUwzvfgfFpgSBCRt2MYobsH7rMyZn9qvBCRI/l
MJhkp2UfzMCUAIG7zRZ4bhrKm/TJOi7lKwGnE3eCf8YuwY3hvarit1sVWPNtN4yvRHfYukeNuGRa
fmnHTSrARAqH+mb+TVFxGFoojSEJ39xNYj/teSHOq3DipeKGRpiWnkB8omEBW2CX17cY4jR3b2pP
EZc08YiRTHTtyeIrF8SD8HJo8EKnf8UfDhsYEqHIxBma9OAIAXy/JRIdVqV+DW/ZpmXzmIsodgnD
Q4BKAtMN/EjbCuvS8pTmpcsJwWs/oqJEYA+1zii2F07b/jONCRsY5zkN7nYE+p75HqcUq/SQnRz9
gTSnXnN3tmzrDHh0wJni6KUfZS0fsXotjaMEi2OlshJ5HJn+pG4oTRenaxio3BvMw4ZLilyFl5Oo
V8iJQE50t+yGM4AV0ghQEUpws9cl74FKvTj/F54j0ayN4rIbFn8Wt9JKPxpm/x1VMQ+wuPcIM6nA
/GhcSiyYXcErk8LUYemXdwBKZ/zpwLEEBQq7h2CpcCQo7AaC2zXfEg4jrg4rn6ZMb6yVYxI/KCUp
Qfn8EX4j7iToPgtlz9ZjtG8I/ZaAiK9hdONOpdz4pdi8BGxk9MrDbT4NeKIV9oEpi7k4zr9P5bnJ
DPHWJaxUg3MyylbcSITf5B0QNs2xn3346MOGeaBxUnhHiLPjSX7aQbwKTxAZD7BY+PEZ/8mx9Mko
UbkF4I74B3XsRI5afCc44vbATtmyHf5smBM2PIGAaxPc0hHI1IjQzrNbju3gwPEHrRHglCwRMsKB
0Af4q8Na4xvoWL546rRKZ/P78HPqtzJYHqBR0qI81FdyacCsxEC1/1QDluaaYrVCmTT9A2WBTsS2
mXG/01WGUyFMDUQJHz2wKHQYIkQwnkiojo6gN2Aw4dpoeB/Ail9GGyxx2EELDKy5rJovgQRXk1GO
wPPw1hHOoU1xwHfKUH4AjkZtOwKlUYVkX2M+4mSKiPzbk6y1Qe28jbExj29+BkHE3LKJZR92RApt
bpCAiLBxfYsZrHvrDqKodSZkPEeNga3Ll598T+W+K2jQ6zNz/kHq2DqtvclI3JAPMQb2td+js12U
mOF6he50WQz96aFSW+eETtgYk9a3rBHHJv8Z43Kf4HANJfxQxfmRmIWlhTtj0xzb+pmeRvprXfZZ
fothAPWcDoaBfXXyMEx3QlmDsb1WrjIPKy4VF3efIESeAwBXVGfO7DnW2mtuVoKFj9LHqGCzbTXS
G5GcA/0lJA60fqpF52IGg383holzNc35SHug/JTe5wSI38gmXOotO5iYC6GKnKyVwcKkvowMNySL
C9Ez/uBtYuz16F8PjmB2R0MNjwzqFzVoe+f/GVLh9BrtWIU0TxP7IcnJLT96BK9UiEuR4nQsoymB
n4MrOcpk8ZaIm1SJQ67X3J5LNmAkkpcONosOKI+TUPfawxuxbd1znjOrKz95ZSQ/FoqD7KP0se8p
VlNNhhFGGQ0+CTg6p+hXUzdhHsuInuxNL//XpfBc11KDNT+tz5ti3KUocmQD2EnIy7jEjEU948Zo
oBIQ2Gtmyq3EoaWxuGTyvMNLPZK3h9Mlowt1BxWt2DPLl9PFNN4j/1205Hcqp+qtHesNDZovzqAG
UotrTXjUlGglHwarBA7CjvmEYGc7WmJTfqKs8z1tnURMxid07TPRzvA3ZXCIS6K8MsTWK/wdU2Gs
reZWxKGjmzICbX/r5x+9ny8wOhCaG1bGnobrYMAHClyL91LYoVMB9Urxw5pi18w7l21PkKHntBFG
zpj7dDEeeVhn65zlbHAWsp2RzSr4mowzGyxjDGRNC8V/zaeSAjIiGF8wEaBNNyn8DPZhYHQ5uUTk
L1NDsglS5FIhdkx9kmTfs0OFHPfzQiGrkakr6RyFcU4oRPmzpqTh/3qOWI+6da76kL1p9nvBvCKZ
D+njXGYGBZNZ6yKjm6BgQV/M3KUn5Y3vQe1i8Z/mumtMLgr1W4Jidht7n1RmA6ftBIMvnv5RS+Dz
tpCZ0PCB4W0+V1HDHD37k9N3hucTKpVguFAA2FS3eNj8DUyG/48h+GfQC4p4Jk226JYWjZeC2nvy
Xzq+pUBf5SWmoq+r8J2cQPAN6s0SYjenSm4cQ6ty0noAZ2Y7L1DYYP6OushCgCEhStPogBGFz2MU
kw83LB9w4dgkYknq5S4hNoR6SOHq5Cp9uzWkTtnsjAF7qs01YMNZkcQzG8IAHELQksPPSPlI4u6o
z5UEJVVcs5Em8Y3zOB3+8Gpj5oRZ4kzveYzDwySopfozORsnzlN6IhBIiTqzic9YZSjFt9rx0jAO
4Beo1Lp6+NsFLk2WG+PyQKlpcT4XmJGMM60Bk+4ebdZN/PAxdMLHrvhmuoAWAm/VH6KFVyDVnLfv
KWgbYz8A2wW7cGGzfeS7+bhC5zTyGVNCM2BDFtuLMKRQ5Rhx4htbfAfYWZhIqEfMj61FELxU7h70
gBrGme0rJ5x9lUq7JADRusOMPCPihfWpcwvVMX5fxgXWfD3/pDj09KLjPoRgyrzBL7E5jmH9aS1+
XOOGXgGJ5Xw5c6OAbL+A+x3RN2pUwqjmNYJhyrpZwd1ZYU6NR1VyyO3KsRHAjcJiFD9ifIcE0vxK
UHgiOxuWXgx5hzYwKEnjonyf6HUD3x0YgQQvbohAFTnV2+pY9nDXQV4JdlMQlcIT46xexG2LEfCp
YyvK+tl4O4vJ942rA2HUjASxD2M5Kho0jLUel65uRFBO6BigqkFPyzCSVTpQNAVnkHCpTb89HtCI
9DYZnpnzzEPk/BUq2kaoOFUmu1QfdxUgOY5YBaclBCsF6AFlo8rvsXFi9tEBzegr5UwvYzzUHMGW
tqlQdjz+ZFUxdg6wc5ZwCpmk9sYsBkIyAzTforaGtY9dZsK6tKf3kgwvkV362cDyr5jeASGp1KWZ
HDpiVIRXpMhtcKSllmlrSbBBzgYn6joI8E7hqKrA9FEWk9eiY4VqH6YQS9aERdo8ff17qu6TKRHU
Avdmcodj/A+653//k9oYKXzTGgTMPSPbKaBpwFlSqhkGatdB/aqNnQoLjSIDldyurwx30DW8c2wn
qXP6um0o5zePFs5ylfAvlDgsq3JZ2iHDF3k3gHfNrkvje2lTBIZMF0D9C6vCSpKGIMFLLyq/aCiC
TOC8lNLIl2cDnMiaAeDB3+BUV06Nm3aZKxH7iC7JGTyxq8lXHFWVxHfpIDq84b0UUICHGxSbnEZu
hNxbWeBF/SrRo1XXA8zZB9Va5bcGOi6DquTSS8hekl2BOz+vtAxGrSxwMr/1U/AsODlucswZNrpz
UyctZkCniPdUagaqc5mXn+mgTfVr98fq3vk7BnUTFsLE/+hCgWD8E7ktMLeika0s4EW7XlC+NQwO
CVkp00vPewNziHqnTN4Vf76FKtM1ZnAEzFLDbKml3Xx45YjJcLWoLdzJiXhiUYQVOYwfqbEJZfQv
eLpmYJTb+KQRvOETzMJ+EBRXZgDLyLKWE7JJikQN5gxuC0p0TwzvrilLyqJh0lzVv0WXeHgpKIK9
2dV+WmJUsYVIaPs3LibhmlCT2vm1yX74NyaQLBvLkC99Inj40XnSmLIp8DDnmKT3ibJ3wmmvhXDJ
XkT4dMcvnW9OgR09e4UcLXVlPGZUwz8EsoYkXtHtdufmqAYvJXj5cbEoAUGbe5Wck7yiLsZ7dXzn
mS5Nyl9reLxqHlVDqSdwaxTotmOv2cKnD8cHnKPIJYAKk1dO562e49qli4PkPVJuZMsotCnWOQPN
cuU1Aa0RCt73cV7hEZjmjcdrDxcKbx1+LyVxCJzHP4Bwhfk1wUvG7ORRQRQqWca+ducnQwY2zX0c
f/XwTxjZKZzCc47wrYUwLrFTK/iJlPFyIK2oSN5MYG1RgS3Qsna4p2WLinYtpJbFhDdK/nH3gvFS
9wZybPRr7EpqZm89thTiBkfCdNpAIz8ci5Lx0sLjCbAMtXiaWLnx4dTfvHSCfYVStpf/9RresuBg
PoTher7+rDtZWXzYIqbPlWtAvkLPGIZhUoTfS56ghcl+FMptxkcEH3asOHWETId2PoJj8EzS7thg
wdZTYKkBQV4TJFRKihyxBdwDIAfZkD7wQlxQrFlEyKi6oxpsJflJxg0gn1Up4aaxnCZO9zy7YWrI
PYFXGiHiQMQj49zPCDxtKd55tdRVhFiFPJ91NqH0AwB6QhYy8ajssPPvvhIcv43siK8D1lv4kgPs
tU4rOZZt4pjV7HyBNjgn6CQ1cJQZN+KJf7RqtHvSs4DG9jhzUPI9g4saEMbAn+zPegaI2+FTWbBc
leqIIfJ+rDaiHt56e2Jk/5ifB/C+p3VP3islXs0TCF+ZlUb/Y+m8dhxHkij6RQRok+SrJIpGXuX7
hShL7z2/fo8GC2zvDGq6SiWKzIyMuPfcgX5O5ttT5XNolkn64OOzptHJDL+0rgV2aDo1RGj1tnHK
UPbUI7wF+nHqxlQyL4qJTpbFbSYndjwNRn+2qugisvUiF9GlfqmjJ4EqpWcPqbHdcJYzwA9nj90X
vXl1MBjcxH/ARATy7wdnFcV23EN3ZfaWQ/iZqeloCVv/wKL2r2n8nDcgusA/YXdd7CbIMLgP5c0q
nivOmH/RdyKTJgCHjIIQnSLYJa0h4RGYGwERjvIrqQVjqYVzCPi75NcAEx2zm7JNIBGjdcCbTzh7
sq8XWnmRceQmFi62qfOw+8PkeAJ0Wk2rZ7cdd0WzB9gWdm+9kp1btM2sirgGVo0bQvPV5Y8MyLgg
gGHdGoyTJTzHmjYihPJieXJA64NGGgk8Vj2epRhwGfXCMO3Hl1YZAZwRqVN2N1vL7qw7GrUQIg/j
d+K9zNpeE08tTAlOrVHilpQIBVSJNdsRmJVWsHos49Qnv+22WZJntteHbjCFwctxs1LP9EHCnlD0
COsmTtQDguFjMxCxiOJ96BcQfdiGQANRl+SrWwMGKlpcEcxjw85n2ez516oY7ybTb3qCb+tLGRQ7
auiVj259SUFCNwSiMHKPh89qOqiA2EEz3o2b/L3M2o7LvSlEduzmNw2eiywL1EkbdBDZQh47Bxuk
oNAiYzQD7KeMumvfyrdDxrAmXhA6Li/Q/WYTFvWlxurHdJJPT6Inzz/Byr+NoICK25z0tz6pb0vs
WHaDWGA+VMpVWeMr+MWLrg3n6ip0/a6bP0lXb4BbJnPyItqRoFqSyVb1vrb9Ldp2z5S/BAHps+pj
BvZbflGhXrUYEA7oD5mUzhbWm5n9yMc8LoO063xV+oKwg95FcaFvTzM+OrLgJ+VQlcpxIbRGmT+q
rDmrPC1zyTDSLZTHGHjNrkusugsDzNh5HOXrYBTDu3RN53EzE3nEM8qgDXY8s4Wt3NvBYE9Bh3mk
ps4mu7YGS8VtACJ/U/7jyFhlN6vf6NlFMa8KXgop/eE8atnzKZZhLPb1wU7iIMSehf4j9MBw268G
9ioQREvMxF7xjVQK+gSTEHJV9WTHBYYFbDOE2mVKeJsRNuH8WTKvZ7W2MM/XK9OwL5OqM2O/aKyg
elbjiL0VWQvi8RRsDISOPWkLY124mfxWVYsjSecygo+gp4wZCBYkppG8he2akvpuv1vZffgR5s+a
QFePz91PNL2DWKja+DJ3P2t8k4Gu9OGyj8p9NLEObmvL9vpP8S5bptvorwvxBTl1iIUhoyQ7moBQ
AfF3qW7jI71RQm8LwUpTCrcGXRWtJuwvRlcQAWZa+hOjeKdpob+RSTT68ki2Rw3PopL3SZTti0fj
mYkjMaPGI40L4/awB+V4leb6rkjrU5np6CNVL2rkl0QpXonoeA2l8dVGTbvJ45MlNydlm+jgVvJr
MbRBrvGo5cZL1HfPQ0g2PYtWc47Enzmi2M2PVu+sggHacukapGNxBxQDlHTuKHHiVcNT0FFyxOPW
qCtHMTDcd8Kx2xfq9T6UHUmxnQzOcL/0e8DvNuCKheIDI/ymo/jjwNZwJmK/74d/kZiPyUh4Au6N
SOhUwBtAtD69QVMw4mK0nhTPZS0z3/uu5N0Y0tNHaVfcWnGuw+FQUL63kPOgElEi5cG22Bvhw8xE
betU649O0WAtr0nEw1c8k6ChKYztN9pjERe3jNCf/Uju6nKrPjj46Ed5wSz0n9kN/Fy7QRvbVScB
31dWMTo5NHCiijggibVQok632B5BsWSa19Mzig3uvtHNW2AW1MiC9l5YZ2hpfya0qgC0m9Vilz4A
0dwkA9GkQTVW+4kMuhS8o9kSucPoJE8J+FBzN43eJspxK/2YlxciG7wIEl7bFW4h5j0c1uqvSBdk
j5uN2R+BoHo1lmPoodm657nokTTFpuQWtomrEVDpcEwHBFoVrali0/gGTe9bV1cEnlVBBMEkfUGQ
dpZ7enoDJquduFSm1/YaH72X5JJviPGU6PqpSO79eqm0fpuemcTgISqflEG9Zw3ZXgyLRhLeMhiJ
oAom0op6DFF5etSq/jhwEJ7Iip6lQNMIxYPBOxKKWQIW7sCs5cp1mVOiIqaScPSRbo9xqCmJWLgY
pTMSs7GrZKOjh2S/wKUWGgEYhQGaXUDDY/pCyjmcVY6DESX02G40EgVKGjv7toQNkM2uPLReOECC
wnQ10LqM8ks9VQd6ZYdsb1DUd9ymNN8MIm+xP7WhFCxPTEh37LNQIbJvu7nzGecTunNo+bIDAROr
eF3XB9mQAxlxO+tRcxrK/GjEiM/vLcft5WkilKeuC+cFhFg3ard46K90BtVx05uMJZQIp+6N3537
iQF5Ie9tXQaD0LiCHAtu1togjw0RNnA2KXNp6T8EgbQPN0BvUvjIJQdwfEl3BGISi7ZB1US04RpQ
QomnmLm6tiMb19OcRb2WMedrBCvkmasJg23PXrpDZcwBX9T0G9C6PaFZe2pPvZyYXNIaNTboIAYF
qTfA0cME0lHmGKxjYAMonLyP6wuQCCF+15WfpLSB8ZmrwxY0H95TPg7NEba6yb1aRw+jODacjUR5
Uspd1z3HnqYFRv0wdMbubBOJQPloAMbK+9fV2s1m6hYwllvWKMXe5PK2gJcHuVOK37Uu5rC315cZ
o9luvAN0wHiayvU+Jv3NVt1AG4/WuIkTk6CX0LPpdsBoSCLP/l2Bt4zqv6H9mMnGgiGs9rezBZV/
2xhkPiOJwzixcqz40qFS03MB2a50pyKMj/N5kL74QQWlLHsHgC5z3mjKRZm+VKWBHgJl7RD0dCLt
UIbJeUcspyMeVM4pWvv5U6KTZAMZeDRetKBL1bPWzzcS3y6Gnp+XJ50gZhoFG1ajBu/xZN2tiEj0
I571MkTH2rusRC9S8j5wNtQD/p/0If5Hd1mY0kXo2zYsd2xSKfdJHz133Q7Gmxulm/ou9nExnYxX
ZXiM2EHEN/5gvM7tz2joT8b41aI2GYJFKw+Pa6yDWxuND7UhqPTPsn2ig/lBSqXsyTIK6w9LT+nF
Lkd9DAm3HDe6jHNYD5buZrQ/2nbNp4DJrU3se8M11qm1xy845dsuZtC8meqPcBwCfXlSpc/UKj0L
Y/fUO3b0bgTaZJ6HeuGSxed5XU/ySKvztMqcufNgDp86RgaqFHzI1crpTNXOWWNDciSMKKekxA1n
pOGxCIuzCg49sZYrmliw4DM+CVT91dkSxAYS/7a04Im6BsUiHXvxbi8DuomO3usaiEXG1qM4qvjO
rAJGp3lUsalVPW33zZz19JZcxcwPWt0dEo6Ferj8d0R3B/62pb3GEo0X1l1Z3JvspSCdWZSSk2of
fR4o43riVHAzMmUvS/lPW2msg0m7QcdpgMuKFKRLqMZrC3P8HMT5U9qExywmwnRpTjQGWIbB6MAG
2JMFohYv/SgFbQT8lZCtfe/MHd3KwCy5G7WDEnWn7yruLoZqXdvVt+VgEivj4dK3CN8yAe+JyFNN
fTulHAGy1VcTMpSqc35ADeArgsyBH+k+RNEzMHWnVSb4IrSN8NwMZvCb9uuhqPSg0zDZjIlvD5xg
QXTJ9o9WBpGSBPFA2gLSsFgZgyJnZsuDoG+simgaSDckRCop+VnayGl/m5aEzLIltNu7ZbbXyWC9
+bC7Rz1lma96w6Gjgyqs7dmiFSvBijq7lslKTuRXTyeISb0McQ8TIAHYIZzQ1BfwwxDqHIY0pEnM
Z6S+ovLTIXdiJlCOPP8NfnsA1cPwTP8N4f61Cb0M5lDi2s3is+o6fG0hKa3iUCBRtWD75+olKSdY
pQ7qzAhk9ZjMKivYGWdfpf223Z3o6YOufyv2W2rmu3EbVoXX16TQTCz5HDhoMyhqSYoWP0VF1qSw
jBAoIJHcMjf9sVFaNvXqWEX5cY1PBos++F/DeivLs8q22cFWB4axz2xB8Bshj83s2h1Uanyekf7T
tXjRv80FQlj3pVXXsm88SA9Lwmqa1IfF7uHZRA7ddwibzA8TQhhb6g7M2p1G82TXpm+DnHrTMABP
JNEAabVC5ibp2H7KGTDWH1lPvxSXeEFjTpSELxupEZScRzaT3p+YPF9UND6TW072lk2SAt9rSCBI
6TULETsdGoBFU32d3iFGniJk0L56o1T53Tv6HgUVfE2TfRODrGkRfhtCeEZco29R/VyOgO+3QVdR
Jpj11pBRJ3VfVm/vs5aP7ZbKizcYqjczwGb+j8jsHMf0P0ycyaNCduritWJTb8rum2Zxk9c4bJI3
odkvMX+p+SbmxkvFe1Z1O3qFXtspsIaox7BiS8b4XhuwEklF2CgTYM2kC90+OimzdYjq7tKzPepH
KfvrAwAbzGKP5N5oUewrBZjIBJHpw92mBXTCD0tkHHEUneCMiacCYI1twYCg/ylipDStBP9ruep2
cSOI4AZcf+oDfZ1Pltpv8YxGE2sax25jP5MiEU0qPWWsFCr6sghFKItUiNsXfeFJxgMbw4woLYii
BGvggVVZEB8XTAPw0uOBDbt3xHv/BJwlfUApdOxRujFSxQpH8PY+JnxVS3VycBZcPCTmVGBa1sbP
pcE3+BONkz/q2nmTAk41dHZB7qOp72GnZkcNzH4JO61IUMfyzU1Z4T/vTl1tHB/D1fKUsiArRKUu
18ROQEXcxEVVRVBGUH4oI6e0vSaSegWiEfIZJErtVFF6a2P7qqY8sH15nWOQ2giF+qceA3k0Yfgd
7yC4N+OnLtNmW3q/UsH8sszaFbXCws28XWcUqARd9BV65XrcgDblOb8KyN5ld6+EE9meQkz8WCvX
EQlPHrLPjbhEu/FoK54O71PhpBsy8VZwIxQD9BF521GwVn/GqN6rZyM3rnNYb+e0R3nfzLe8na+1
VFysvZHXJ3VTtgQ6uxUu0kHHLYc1fSQHW58Ht2LEG80BAyUSN/OjCbdz6p87Y0YNZLm1SYYI6bn5
jC9VL4NVCtFgLAebvOusRh+HvIYGWpJ9jL28w/7nV7riD9LHWJsf7YiCp4e3Un4ZGRrgRlztQkGh
5A8CKNHkdzNqW6a5MR3h1snrHJkVJBTi8Gjn7m1iifRC38cMXdqi4bITRUrMiPESj6YzVDRZUN7X
46U/SUx9FkPZZ3SETbQMKxKclA3+BLQLlsqWteLRCWaKgwOiM4ynvlKf+R72+shK2NT1czbiMgHP
rcbSLsec0/TgxhklWzELxMPKWJD3oJ0kZMox8YEiXe9EpLFtgvcS+a21oIIDIB54tbxYEJDKrWvy
KtAbXiSMYqgosADEcRGEYxbI8leBHDEbiB3E1fuw3iIt7VNwN39G3T8TPfFs99lzNhlPpumMZNvo
NR77U9iyElsJRft+HUlFCXK3MNdNOHAnnDIt33hDh57EYAXIzhO9URxNXm4mqGkBgyP6CkWHxpqF
HpmnanR+xPfIHdXExHFO1O+R1ryNIy0i+dQ0TuyMhbmxCQHpFia0KqDeqNmjtLFbQT4Typq62T4E
cZCQPDhd0+MWwQWDalb0Juqex9YG4KrMsEqZG03MJCwdlOaf0eiHIYsOLeASa+D1NsjbQtSJrKUF
A3dEihFD1OYtj6VXiPKvsShfEs1+oqt8nKsX6rHratnndt8m+P7J7M1QtfFhOXZJOuQIKKilJN4O
dENsO3Gjjg2bbggXd5930F4ry+nl+h+aSXUBKclNEJfHkT2lcRqdBiJ+YWtamMcCWxrQPUSZm/a7
eTiFOe+FDONNIU+ujC6k8mb6J6zPzki/SxwlaSfzVnWTZOVdL90pxE+2NZxWoXw0b10y4m+RjGO+
okEy5kNPXaNcjSkQ0BuywfSsjHlqo7omab8ohAwz8mSZEPkeX7B8HkCND+D0p2J0YgZsBn0M+PbJ
xGQw8mayULXWNyvAhSoLfUXl2sc/dpW7hMWiCuiPNkjpDijQIC6i7s8jBinL0ncM4w6E7R6qsEJ2
j2OyJi6H88xuIvTV7FJGANcuyKbvQav3XYK/WsJN8LuYN7PA8oBx3NItsDK/VWUfCMEoUMkz5FZz
b4pSjybXNoNroRvyUeingaA4ZpNA1ov8wc/h9KxbhHVd80U9mop5MGAHGcmVyh/TEMCMVAMcDGJ1
zS9zRVs5/G1n2a0tLFGVfoCpEMgVV09oz0sZszRysKXvR2I51j2n+IqQ+RmDcc/05j7G8m0hkSSy
I2fAS0u++4+RQh59JODlnklSbprTSJ/jb+qPy5qx9ROmhPwDMn5RcEGnmIk+qpOHxzpH76k8en/J
2iNPtKzn2lRezaS7Id4sSMBJYv21JM5geZuXTGzaBQdVhpHDnuQ/c7a+0ClKUYC8IkEP0yEIMfMx
KCd6ZdPzGNWBCQAoty2/4VFiiJMp26Y1iCdXJULSwCspXESp3K6Fcie3ljnIoPuDiriz9AEk4uwO
q+jQAPoa6O6hoUeWgACSzCtzYY0wZp40nKnv0f7BAZAJddBXzguahuaN4r+fjxOhLZlGYA5pENJ4
G9oQFvniS3w7WglOpcaG0NJS8MP/Uh3TZqZbr1o8vzJdUjXPG5E2SiZGF/40IdxIIhjGFdHuBL4j
hFmFVLW2F3VnSYVPtreLZmwn5+8r+U2R/VFOSJLr5qlNrZsWltcoZmldRUbiw3piKnNcBxFo5Wfc
ZJ4+vq519x+kAIg6V1JQG2qKu1p/MrJXE4alIBOjXkzqUHmfmsZLA2mwh6MU6qe2tzaACpw5vFvO
styLDLeZfk3rimhNLPCMQt+3r2U8+ImC8E/eKtlXCnnesncRKe7EX3ri3laD81BmqY8Hb4dBAJRN
zx2rFlyl8zjmfnfA3TvV7aYDsqBGH7eR70zXl6na6eamRabV0OFQP+XmbTWudW+5SyMx73hhIT1U
iR1AsY0uK0HxugjInLSLwW+4dMUDOClsuPLh48cWUfNiw2Miu1Tidl7YPcoOs5cSu/Jyb6AaNgBY
UmRwTXaSSefq8wE5JYcPej94CMGHTUAoZfCTRnGcgasQR6DlH0X6pMTXgTikSact0QazXR4X+zpU
jGk4zyO9zBNvhQZpsYC0Tthi20ZZAnCmgi0mWZeHGaCTXTDsrNOkGtQod9UfWVmI3pi2mb6eiR2r
TfQ5DycnjGfw3TbLy0zSQuEnsw1r92vUMFypjEtXZVeVvyG2+feYXZrKNXbFqOyl/a01HapO69Xq
r1N40FaGHgtiAxY/C4Z8rp0J3t1NMDg0OECscoqMAOk1HW/V8Kvm5TGc703cOgP9bqIZhsX5scBl
yIiG32+HpQpUYCjWVvqhuelNsu2GbAgWnpqsAg6RbLSflfXsfeW5GcznCiJu+DfG2uZxs/CPHowN
uqnmLXqA/R4fmWSBCiAsS6LzqlR7HQiuwiFRBPZs7ukSNAdlfIbMBUn+Vhknm3tsHHEA5dpT1kNK
coeZWQgx9CA3WSL4gpk6bbg8SdVLgZOBRUBJCGVo3paw3pX625yeM7zYuznGUyHA9uStg3UTZEE9
PQtekBnMLHleRKg3a8wuQ79Jdid1ljG5tGFdj7sLz9JCsg+e2nKrpICJp9+Uk/eIfgKXP7dt91RR
cyCyzrNrL7/jP0/2HappbAwI/R4StMUDSqAlPyh9y+gp25uIvOQ3O/u2lK8ScQMnMVyzDwl37j7c
RymOJeSiQoocnihOhjnYc48eBdBa+nmSp4yRO7HjL8W6T5VxjwN0P66Sg7RAcSJcw/TfibbSJjTF
wLFXou1yuCtAt7c6eWQi3SaYJHA6rmQFMSpOKZjQoms8nHrKLerT48ElZH8oYNSUiCMi26HhGySH
POqoB5mESzqwexkpvz7QZbMYvZxCELH5SZlIhY+8bP5BRvAXplBm37yR6HaDOmq40PckUg321kPa
ihlF2j3F9bFFGa5BFsF8xG+eolBoSY5VsXJXnRNPHpausYbfrrM8vj1MD8lTaDRE+KKOZ5+kjDDc
/BdbzSrFe8l+DeMPrYaV+lD2fJvtvz57xXfQIet/JNA5IWXpf+Z9/Fkybx1lMdob06YQAqQIzwJj
z0VBIDlgTDHF8DSJf+h503L2iRrWAZuWw6XLllsbdbeM7Bjb5kDyO1ZHCyFRv74bBTz1lHk6QFN5
04C6+TcUpziVnteoeok4tltI6X6R6bdDv0/w3el4c+3p2YTqP0p/Jvkt5e8QN9jjM/9B/cie5CX0
JErfrD/wjleGjcOjOVhD5EVompTv2Odc7HuQzBnPztG1QiVeWbbb1C1KJa9V3lsI6Qzyc4E+o4X2
BvFSxUVFvonK8wsl4jDAb5rUTf+yJskGWh9IW5aB4vQQ4yD7Rk1EzEfwmGDq43XNnPzRjai2Wn1M
9BckaGz6G/Pha9xPD8MxG+aK8ELnRKa8p+Y17Lbbue6CprWDkIQNnSQijgVkXYqV8OF0VyA1IxuD
b6ppCzBsah95qgW3WRIQfmKMOLsst0KYpiaGZ5RfSXizvnSvTn+ZsyNjJYJ1jXFivkPrwonAro4J
MuIkZxLSW2GHAQL7T6DIIyGZi2H3Z1Hv1iRQXuYi2T+GRgbkEuYICZJ0JD3ra7IUKGyIMofM+q0j
7sJDTf+zfyLXa6PFTwZkldrvag57Y/uZMIBskbKXAa/LAGHBGxwf9eGpmMTBNLIT+qyeB72jXqm2
dSBncsBR35hPEky5lNyaBR3GdKn+n7+dKd8hmqLoWOPVTn9Hkslk9Aexv5YYjE92kTkGyR/ZdGZI
vHn8rhODOt6DdSjLcGd2KHLw4oUcO/OIxj7ON3g1ipM0ymZiwrOwp5UklbbkoQHDjP+h2oham+Hx
yf4doWNBdke6vq2YgfFXke1F8m+8bAsQBJgBhaR8rox3hnZxGIHgT+TOiNLt9EgUMUllIB4HMNYE
IRo63kc2Lpyp6epPxCmUVA0Mkqn13cZiASVIRPEV47mf863Z/kJ3JJKB5DF9Jtv1ZWTOXNRw/Hak
uZvFWz7M13w18Qy8vajoTLVNNYzbyU+yz/8E4daPuqvBXOHAA6+D8HrfsZ5PtkeraZDmkzlzOv4J
xR8jEUKwle41hxuQYF7D9k0puwnTz8LASwT5D4F5PSJlfI6Td6HNOAoKQAG6mxlHiX9Vm5RNDofw
yJnpWQP3AU2rbG1u3LdGLihC0ZIyxie6C4nvzXp0HDdR9qkkoyM0sg2fjfqwLYh9kMPNsj5JRupK
oNCkqX3vTG7zNvfomiB/wnFjMJgPUyK4iBrKEf5yvbgD1ZGkR/ErySsyVWVbZbYzNiqywg/1KB+J
c6TNpaPKJiov2a3l07YaZ689j5Xb8rjpUeclaOml5rcl94wAwPog0NpOtnboQBhaXBb66+bKYLdC
Su5XQxLMPek57Ye62txAOPTSzyRB1DFt05EMjWBgnCdscJIxkn+Ivbg8FGAWJsNmOeGVrmPxVgim
9R9D82Hk0zZh+KHH849i2z6DKa25KvpzDz5ZgO2I9nZgDoqLdrok8iJ74T2E8U5XmTKRNJ2Aon3A
N+bPOWa37jumDQqZUITBRF8kBm3EXlgI1ejNtEeCTx6vV/TghV4E0x0ltD2rk3ydTBm3PqsKUfIA
Nlqu9yof0uQU03SqN4+vk/HhAASJYtcYzBckj9G4rbFFGPzlSkIwWrPhg3yTjWeJsU2SEp303vIb
alF9orHQYwQy+5dt9WzaNELXdbPVIWArUJFgXAvpBJviluXH4spn3sPllNjMxY+i3R5z53lE+1fB
d1IpWvmPUHb5CTWmD/C8ccF3fC47qgJhiyCb8RjAYxsJcaO+y0/wAczqUEQ05R7DgpsB2pd+w0Yk
0w7BNZPafrKC5EewDSIG6XkntJMqllV9q2PsBKk5z59j5ifGH62tNX8riGWkXbptQmYV7qQaxJOk
N4HZqe++edkYc7QWWO8G43JbA21kwWK09jbaqDXz+8xX+bUz5ZqLcjcOXyynWTXuew7ITKWt8tnq
efNclkKIjVk/aJnEciQ723zXI1eRum2sIvjCbGm33qx91Nyo+GrHFxLF4QBiPODT1bZoGXEIY2KV
PosWC+DKjL1CDbts2wZE0x1Nw3qxe7hzAiTr29rSugZB/hrT5myRLtmME4yaymp5Kj9VtcaEJDhl
oKYBFTD0/5okcoyHXMBegwxxugQaYaB5VDFPXBPBfSledekuhuaJUSmRZKFfSSr+TCaUJROjs30n
w0eGNqHDjO6YA6VnzWCR4CgLosDvlH2vUfDCFt6AtEMrdhc+zLhrWpl+bT7zsyYLYxkJExK4+jWr
97WBRQ6giy68qQvirzhUGQU8VbbudiymdEVL1sN5WvaLLnE5iKAaackQFToQW6MRAhwgIpEgg0B5
1IguaIbAKLpNLas72RBBJ+grLxKRJ8Qgd4VfFbC35CC9h9NyNMiylVwIjz3P/GeI6DbZBFPyWdi9
k9qaj4sCYHfuSwEyXgXmdj8HNjnDVQhOe2RXiqbdirhhycHfzQfEMS76MUw9/siBrfUId/eSZ8Y6
RuZqMRpKc3BFD0RyVV0le5NrYpNtzY1DIA+Au0BOzo03TctWGXOmDcikSBIt40fWwehOU+lqW0Ui
43dSTloY7uX4a03SA8PiFspyeIjRuVnelHA5Ke5nTrzVrthV0Hpm8n8ieXVb1Oq0jR8UFF8jIctC
VVsA630Y9S4DfoYSj4J8iMOIaWx0lq7Ulw3kLwssgW3TS0fKmFPlczK3jWsRD9fuzUugRfRq4hu0
z0sifcryXsQtyq1xm6ClMCaZvJLaxWFZN64SG+QMgvUMkTlQ9JqovXU4yd/1rpqOMSVoIS87/bTc
awsF8TZtSA1pOf8ywFPI+hZkRuTxuDc1KEuduWnWcN+2flYtjLBp/CyLZ9qf+WPLPMuBXUu36Cxu
BtOSKLHdXiUsiylHrUAL808mZ/rxXWbWn/L8x6RSJYihj2Qji00RSTzNv7OEY7NAswo6A3COyjXo
vjld2C46kAcTdIQDYLE0ZbTBJryozdlSs+0o/8NhISbkc9pHR/9RjYEAbdX2Ni9oiyocZfJ5bH5i
JiHoMSdxj9tXMOkd35EyAiFfF1Maba0FzZEq7+yepPKwuuW5ckMlnFXyXYcP0fna0FyatcIJ46nG
XSqcSnynIXi9W6UWlOTWFrX71m7CHbEiqqACo0ASnjQIP44M+ohoewevgDPTADtioeHJmrf2PzIw
EFRax4K8qdoV3ezWKhKoUXDCA4nJYpNwWDZBt9ck4uL3b36Y0TfSKTFaJx2+RI+IcmMSGZzKNvqj
/YPI2fyfyKmHeNXMHU16BvwQcc9Fkvj1lPp6RfcasV1Oy5Rx+acExwjzIG3idT87rVDJImESbxE2
0+ruN9fZRvz9DJTXGYDSJwTE8sU6GpBlpRivdQxrKEb237Csd7ZBfS7Hp3SJz3kknQnOjrXnMl5e
mJdeCu0VFcBrmfY3FFZtWr/2vNyShM+S+1FP8VWroffBpO/RWSkw6RPi62TEgLvpyF5cKoXDPucG
EzRungWkj3JTc2I33LSiviRPCzFXUFMRTwqHMgFIfN7bRoRmEWV3k3oUws1lPIHfjGn9rMV2piwX
DSsc4Y/o1ztOKXVhbucm29OcQ2MwSftBv8824QVTcVlXvzjKmnIel+ISCyyGDJgNvXMalbLPvEX1
JayQlrBXxHfZ1C7N0F3WWiJOdDmPbKGwoasLA7v9sOROhginLs/NaJ1ENWBMSE5RcyF7m9fV2ezS
e2pQJ8XyU6l+KKEz6Lipu6NUmWdjATMQk/Faoj+M1mvLfWiHbEzdwVrl10z6rFmByJieJQdPlDMw
c9cJC4JE9p2E9iEcMXJrfhbb5z7Nr9xGCrNmdWkO0aodRtQPKZay3djTwpl6X172iZ0do7o6Cv5E
K1h9DdL8dEmYB84VEWbdLlwMr4xMMDX4BlaHrHIIGDur9TuZJ5q9guRXFCA8oChz0cgZoghKERH1
Zfl5vPiFXYKMsj3qRozX1kYYP0194XUv+QxhI7+RgHZtyAQjQnNj5iwmo6M4uSS5EpYXoe4UxE1j
o+xHfEWcAeQQFf6+nxQC0Ijq5Joa8kFHtTZUJ732hfgcl8FXui5Il+qQK8lxy6lwWOWTiG1sK5AK
Z/io8Hjq+TVhvGQmRHWv2Ktwf2TgzjjKKmTi1GJLj4LpMPN6Ouzti66Fl6xQr+b0kfXFOWvnc6Yl
Z6w2oC7g0hT00iEUPBBZHRQMO7RQqCIMIcQg/QYh1bGQxBNnFM7OG0+yqmcMTs9/EUcWJ7OmExn0
pzpzikfyGxEz0ZNJyEwoINcSMCPLyanpTJ+RbR2iI6J2L9Y1wOaaxv5cdV7ay27Vt/v5wj0BJsyw
CVjQztIM0JUcswFUNB0fWX3p6bbnE90oqu7aIP8OWO7g2fgkNzua44LcsCknknF0mNDWOs87luYI
Cxup5xqp5+3Efoj/CwYr0RkDxreeRE39mBKRKtDQVAOy+d5p32dGKIy+HFHWe/ux78xYdYFJ6/Mj
8gsQ688Yngryk8YYnGr5G4crDih7N01kdycv5HvBMHRTQmlt8zMxglizcdjtKgdxvLBQqG4ilbSC
XucnOkXis3+lDUHCBYKz//F1Xjt2q+eWfRXD1yaaOTT6nIu1mLlyJW3dEKWSijlnPn2P5T43NhoG
XNh7y5JKpSL/ML85x6RVKF56V+aA8OCNO1pTgOiloDDbvUZ7y2GF2ZPdDAFyG1XOuSDZWU1kvHAn
Xj4m4DsnKhKFI+62ZkNetIha+jzxNrYGm231AwzAUuF+53GZiMe26au+AZ0nH7ZPztqR799Kd4+f
TY9HU78qYO0ROrqYQF9sD7n7lBQpfFxTcqrBODe3uSzuy6TfhWR8wFXtM/Umi8ZjGJSHLcbTg+pI
q9XfUXDelGl9bWfrgZUIbbghwmagdfbHNB0Pv2ON/Y8kG0FZBRi4kN4KztAzBr8QEOq4vtKBdZGn
Cxv8c498U5bhjTesQOjKqvTNukkTi2ZJg0rW+wK1ToqieeynK5rukLRO2rglkvtM4gmW9fxXTWMw
z58sMxdZYMYaALh+ijNQih9FeixxyHSdmyokx1G/ZcNpJBZheaCgHhmaalki467VZhA9cfppXzwZ
TMhJduQrtcmAYXrlTybfG/MozvJxSc4jX45lUeY5Oyb9csm5zNbIMPUo1qDwnwv53mE757RStL91
MeGAENVsFQpYNnMNoG7HVwmw4RPvnog46U5C8olMWZ/STn2k+VvFtYQqk4r7O7bs9hj/TKDGgXwq
XhpGTubuC5ngj+wcnJ0SKnxGLw9qXY9KgPOrckx1rjwcL5rn/lF8TMw6UhIW5YGJ9mHQXD5j1Xx1
T3NLejRFvEZ0dJuYdwyMT6m1+xUHlhpe4yYA72r3gAtxspUPBVOsRHNaS/uo/KfHmWeSpZbsfWv4
N65YWFrkR8r3bSSZs1HZg9J05B3swEtKJgDH9rAP17yQGFB7rXJZsleZQbCiguWhGdJWl69s/m0O
F1Rk6SbMxnPKfFTXymuH9jjIBt9wkugd+Vbm/Vk0max5UgnZqjjwaTAK+hple+Zmd439ZATGqr1X
D/57aWhVtwUTjB7fYoIE3xCHEYa3wzARQeVxU/kTP9T5N3DrgRgvGIzLZrIyDAhWaQZN/XtgEJUz
+W66l+fhToNVQpngird3rJBKCq8x/1KmM2MT/TGPJp4q9wliDiq8xgWlvtpNC6QcixJn6+cIo5i+
4w1kCvIcgCZk0nLHoHQc2O2L3qmMe05XAx6KrrJpsInwe+ZFdn4rGiOaDYE7IL5DJghWHVn1wnCJ
xntPk3DBvuzV7WhmE9tTQEUjWaW/QFElaJoSgWNFDA3RnziiTCdKT5KC8WwvYCd3ONAEn9ag+rXc
+R2Hn+GJjjjUOlVBHIHz8b2TuMLR67IaVJLmjGTyFf914cuF5kN5DHi7+DMxykCbasooBgZFvlTp
rXNaUf2n9RdD7S+D1V4ULiSdYBITwBYSd689OerdQ/xcxmO7USC8OQLoyIz7Tyr2QaaQWt+kkGla
ZBTRi6yhSrKRyuRPVp0u4RziifKoXgymjlZykqluwZ+Mdb/JePG50Fd5aArcnGn1emYKKhV8Bfuw
r2DQmLgyxAJB2Li/7EN8wfsvVDrdLwz1YP0aRmQ2tM5CbK+s0Ez0p900NAzB15iIrxQcrZdSSWCm
t+eFUejCc9oW4YQDRHk26Ylvc/Us8YXAUHV+U+cQ8PQgw6jTrZivGsTI7diyCRo4OwgP6JInZcS4
eO53blzMjV30GC32hJaGHe4A+RCK26/V5AscbznVQMOwnP8xJKIlzUs8/9Q3npzXIaO1ykwCyWag
w9rgAa7bqkBTQVtDr2k8ges0TXNGDDvM2RFqOTpa7Y9cTegrJzWnA79GVWTuIlsRU4qO4llJWDzG
/d1Po/zVmXdGDV7LZT7VNRKIpGoeifDXYgCwR+/PrEDHHwhds1txskGQAmaW7RdNoMwldcT0s6pn
opb4f9a7QDwrNyH7uMr3JlKCS5PAPgbGWAU1lV09cIIhmAeCuxIjYJEqeFD383FQTgnFSHWEX5UX
8YQo/Y9tmQ0Z6t38M4eIIjE+/iATuhjJhV5KVPO7VgsnncbO/B1K/hqX5AwdxfosWkLtSBP0UbMA
JsJ90j85xktvut8g3L5xNj6u4uiOOiYIZP9/pOVebMagNj+N7bHyIhd8E9vBIJkqXAzxmJrTVVak
M6CLnWCWtX9ONRBkkBck9EoNkEODIvg/lUkmh4Ny/bOlT+pm49etrZUARZ1N+5jgSEgQ3AScDVop
QTpB2mDT1ikgVUcNYvyjkFHjeKWOw/ZaTlFfgOm1Xwkxm6ajEgSt2NtTkn+1cc5qJRgKaJlYPgOm
zUi97HXQyatfyBSnfB3A+pAj4h4nq+DV2DuSLHcJmB5KhJKJoe8LQ3bJWKNcS6M836hKiINJAW3A
2NGCLv+80u1UbmZRbbxXm3iSxHcp+Sj66l5WXyZ/jBlc/3Ij9UrD+Gb5gtU5pmLB5oIY0zeoCzsW
AlzYzBKy5SKTQWuqDWTZEbNl6//9b//rv//P1/q/kz/NrSm3pKn/Vk/Vrcnqcfivv0uG9fe/tf/v
x4Pf//V3HgFTlVXV0HXJkA1DVTX+/6/PR1Ynz5/+D7POWnVtRusnatO5yNMbk4m2XoI0b8J+FEO0
d1IQdJEfh+900fwUWPBKIS6Z2aDEqV1oSkDBBf8uB6bXlb030jNocissaIzBVODJ0nmltW3bgB7Q
Irihru8EXUW6VdJRdNBn8NFk1Jrq9qDdEbwPqgAQ2lZXzdUSQmly4scV5C4BFxohKw2odl3Bderm
cHpDa4tv9STfS1ukynDN4pecIyyHQ+idgOUfHGx+FdAwYlhhSglu4fkBRHjLar8ZCn/HMkJr1baA
XJpJde5kgovZr4TKX57FktlZXnBaReYr0Aq3ZNY/goDuKyZyeBhuMx53GTBqJwBdWGNXxlpbQRgz
4tnTfs7mRZAwG6ZmIKn4crYswg0dFIqBbTvzFbzVxYKOQb6mpx+cqu/C/NGK8Y8GZZfL/CWb9Y+2
UN5V7kC6KL8kgErws4Jd4WrO9J+cfXcS9Toy2RPLWQxw4mlWJObgC9RwH/ZLBrKVRZhaKvmuFvOj
IQzdQM6C7rcW5wpXEnTWs8m6YMxBXqyBoTJdEBPWkz3Sghxq9rGplyhOrJBhrtqm4WjgjFZ/ggO4
zZgIhHqCG8NhYTFcQufuXB/HznLw+4nbtbbWkAMm7lTlxj/l839+gBXj+YD+6wOsmZqpq4rIWyJZ
qvSvD3DWV2PcWGL/aXZoGNTsxkV6U43lPhBY2l0owsoSacN2HLj6lFrrqfjNF0ShxkS+5KODhc98
Zg+XdA9Nb7Y18gsJJS/aSsAMA/CMa7bREdbvEiKRyMnt0fAoVDwKFbYPlecAFdBfcgyWUMl0yzHz
xW1/kK66Re6A8gcKwh0ZNG3hFmpAOYXwPC8K+uuI6zg582fLhEuJLbsypKsmGtfFaT6NeaVkDkJ1
zRFFcCyJIac2XHDhtd+gPwu25nmg5QQ+hUCVeYm/q+aBk2wlLXwMsV7la+j09S64Yo+uilZDd2Uh
2Cb7fixYD63pX+WieaNENGpJOrZd65XX4WzCSxlF8tZHUvZniU6xIvcH+LzmCNVEhdUYpFdFMnxS
ft5cVxdx085UnZ6libugKh0ITfoWbr6RYyOlNzcyU4+VwyHpuYMbp+vVHd6aurk0dOG5e6RgCdj9
WuNPDCs5xmiQXrMcGgIPY9b1xEtKOLgjE9h7I3J+GzBKcWE2OAL3kWpx434wustG0NHQbYJRq+j/
G/zWh/2DFYiE9EYonNHtERcQWeW+0T1BejrFcYe7Y5qfigXarUSj7iQfDS429eEpz/db+0HgvM2x
5owx/Uv7cY8TYlDZnbZxX5QRa8WUeG54y9DZJ+eLDX7lSzebQJjJkzR19CHdhTrzV0ybOtMsMv1q
cTIl6cT37DwULI15fF7sVqAWIX1iu61jdTTJCpGSMWnRrAbLobnYIROoPdsaVUeiMUmhMWm5WaSU
Evu2PsDF3FhIOJIT4jI63W56jjPy5GDR3bBQcfnLFQNLZupuIxo2OYrmpBpckRk+SKGjKRjIyU0s
Cv5rsQvyfAgyrOgZVvRuM+wm++RkUmfv2je21PfRkt9ao3xl+cFAvJs90uBlthLuJWzehL/mLMNc
YxDsFxnZG9y5lYGiD1W/5IJ6BSB0G//054lHrnBhtIgMucuCE3l74u7N4x/qbMAJ7hN5qE9tKkTx
I3YUc3kT4u44N32gYOgbyviOr2rLk0ht6lDDREca1NdBiB4XkQzAPAR6CRR40K5TmKkN7PnV62oY
SGplT9wray25tNN2TpgNs8gZINWkW+6tcGkpSDR+M6VWb7/LozosRxGSbO6l91a7cOOSBG4OUF1B
6PsYXx1Abw1X+CSd7rqJ2z+Zbgr+Hbk8duNCx0FH2qS39ZWrmyL4QjswIqcrTyCrU4uu+FOGKFP+
VRy4rrfH/7xAssP/f1ZIy8I9a8iSBYRaMv51hazzTE8Uzag/8ecGDTBv8GA4v7rLkJQoH0eD7R7m
QDivSggpNZoWW+r9ovtauQhPzzo2sjXKqvnco+M7sHoCTAoBJnHk9k2AaW7v+xPHMlIVVwyRQIZJ
3pYTE5CW5bYpFi8ntk/lBxXLUz8Ryn7N8AOjzcR/7L3l+aKbun3a/WhYZYrE1XwGjDfy2La77mx8
Wov20hmzC8cg664ILndilbcsQynqGLlq6VNERSw6nC3pVKsPhXvBY8MEg3KkRGWqnQjWiBOOjZN6
X+ImkistqhFjcZvQLWSbK2VsaL+Fkl7ivrw0vIuobBdNzC+jqZ6HTwrGUKFL2jzWHrd+D74cEBOn
dfX7pyqQfYpBGqjVKWmwpbGqQzCUYq+b+UEVw4iOzealLmNGEKYPA9mIq5vR2Qztr0O8w/0v3rQS
RsIzPSz4HZ76o86XMzdUMPVvwjWhjuSs7gi+AkIdZ3UUCc4oOhBz6FtGdax0y1dDeHqG8NYG8b0c
xWjUZLwKykHqZi9VLtnHbtJtK3SOvXENUenYUiG8j/auFhHcJY2BMZhjsTxqG5NsGflc5VuJ32Fy
WMAxQhMeQJecq/lSze0ZE+6ghTvu9kpB6Iaxolr22NnvQoMVpPmoEUOlHTVy1R2MmPGS2Bwup6M+
bP7oUrkWoOg1q6dRM8B3j4mqWrp9AvXI9IQJYX3eD4Wmn3RlPm9NeRltlikTMAxU2qI3Iy6hsXjG
DTFKB07gP2r5TwKC9EteKbF3aoZwNc68HOdRO4XKroRMwcyfpMwTjErTUaSzrSDQMgihLAFsGj1k
EpmCrDUUpD/7krs4k1eKlAf8aj1T7c2tiSOtqKgKg1EdySztByjNTgxJRGMA4sz5dskKmuT7kvQD
sk3FTp4yYx79zOBaKaLG81sskMf4JUV+iuvx1FbaqWlvzSj5mX7YHgp/bQmN7e3U4liVHANf0Jae
t3G4ZO/rlxpDFs3MQDDT9111+J/0BQN8Ka67SnK6OQzOlOUn+n7DjdnO3J2rWT9rqtOPXKHveEDp
16tHJpE2/B+pfK6mir9o4WhqiEdQSem9sjIH9A/ulM0xqbDB2TthEjxONM7XsU9DH04lOBf4f7Rf
zZyHcSuEE7Eb2rP3qT8N89tAz6aQSWccHcV4ogo0+mEq8rmqjQuylVKDh+BvXFiIg6mG17xPvlyb
cHN25itUdqfjuRd5eZ528PWmm8ul1I7VR6FuV2BXU/ZaG6ltPKsCGcpquIstmUBGTHdxa3EWT4i7
8O4/o6ayHKmPCWCvNp23IbtIADuRKyK0ZiSuHCLtkXKpIxRrdIGizJkdFBjCaxL3BVIONZwsTvlP
LSVyLxIUnzDd7Fkk0mpp9EBxmQmqlhAN72TUfBMAywCApcP1IePMHGqnTW/roJ5Zh66WJd/lfX7J
6YZz2sEimoQnlMGVDpoL0xRZauItrZ/qPbcdEBXfSkNGvhmwDu7eSm1wJtwkfiJq64wBb5O0H0My
ozvFVGiKP/Za+GhKXCOj+DJQnpQ2r4S0LQZU4NVtcSUCSrBeU5jXUtDM8jkNoco1U5G+pmI5aS0d
N33UbuRB+sROaLqoDxU4pRwCXHfcVIS9xVfsVjlwB8LsqgcdpNIjfSMPpe7v8Xe30TnHxnAsGDaj
PVqz6acJRqdjYiqB+r1SzqtcTTw7rC4Xw1zP1SCeUkWMDIMVck6OcTczuLopFca7Ycfas9yJqQe1
wCrUhZJGPgVSR7OLbg+lo7ivlithnOPts3aqKmuuhDAgd5j/Bo0sa0aixNaiqiYC2spn2HkbCmCC
SZM7jIeXgiLtBXc3a03uGSgYdG9umuLNfewNXM6qZ4a6alzLJHqIS0/mJAOXuoCiG9MFNB926tvp
4imUWzO0NwVFMddJpKsN3PmYhkSTpL4ZdbMcAuGtGjpWZxikFgeDcEeBaJwCuS81YicvO3d8MUT1
lGkbaNrtzNzTLK8Io0Az6djWOdVwvLXky0LzlQbVP537q0yOZEibO37e/Y2vPI9rN//qm2cLAta1
EecBEK7lzCMwX2u35lIj35N8fmmvexm/mGnzDnhWoBgmA3ygHJXTQCMT8VrbqHNnnSichTDMb9NM
hZtrAHxF3YXfSEmUWjV3JdqT5EUiGzdQY8WVuwGIktD20UDnjrkuEGsmgl28Qr0fk9uaz9eURNUU
Q1nZe6y539L8fiM1YiAgGhirt+wmUKaYS3IoPRYkRL18zOvipdaMaNf50pAEaqoFHZlgsX+ad2tv
3K75e4aqOFyzgoylkdwJGN2TUbjHcv0YqpUU3qeypY/5fYkxOjzt8rL1VtTSK31LL3tTu/pfsoRj
DPqQvrh9Mbh9Q8OSKw5Mt0eAkd1w6iOF1QJzPg2n8ERCzltBKTlbjzeUEzpQHsmVcfn3FENm8suK
wP0H3ktYwd4jewJ+WEuquySUdwEz86OPqbcVP2bfNJzsTzz7Vqs8WqzMRXNL9BzsKCMyy36mkSVT
i6jXgKmNaxSdQh2xHw94sQoc5vylGVUQtwet6q/Z2l/kW3EvhpEgEQ4DHMfbdhbU5cyaf+YCd043
9oYXRZGv1lq+tXUw90YwM5rrsJ1MtybBugT5Rqa2rMLRxtFYmyI52aL42eRBGISCYcAyWe6rcLPy
wvAoP8cppkHFwmua8XVv64HB+aJXTgKuboP41raYUbn8CDBaYZpgf0Dwlpjv75jzbSNHy7CwppiU
sjQcPTMOCGPUPqOtm+LLgG1XfiG1MMPM0YBPKSK6mrNPh0EwNCdFS+BpygDLRn9peegYmlXG4Cnc
0r2cBL7MqDGl7IWVnADUn3lgYI48hPMdMHCUTLYuHGKs+oo2+lLf+B0hLpWAWEFSkrpWkcJGpm4U
DGmwGWZfxGrfG2cjH89leeb6Cu6VzUSyXixHIeGvVIjGWRI92vwoskeZ9AGzOglq5h/Gg+EYcB7n
P4V2A5p8VLufVIDFBWOxZ6ZQlpxqvqv0/WEfFzlFrUP5Dq78teQW0gDLLJhjrq7YVS5GHfQYnd6U
GIuFikMj5T6Ft2icInI7GXbgDiVoQ8NExDt0mXmWxopuW/1FWDRnxHQjG0xGal8lQJ9+EvDrF+O1
W18YKMDoionRYaDj8VvvIwbIJzDx3AzyyVtTF6YWydwqoCZiV44k5OlxIh02mamjzL8h4FsZVzDG
4jCi1klyrWMsuqb8zHZm9O6BfZ8/OgLmMwFzmYC5TsDcKJcL7HAchahGVxBoFoMmVgvYiaYnL9EO
9ALdn2018xYBnGoHUoBM/oCKa6AeDiaiRdh2eQBTgffBE2LKTuvyXATGXZDuZRxlzUg4JiFcJDqr
UREUdmJpOap2/CRBHbgtJ+pOpGOgDawKSFoE8sDUaMxIfn6VXBp0Bo0Fttiqf4/X7KMaGMh1fmIg
Ki4sT3y0HFr6zz7jFkNDsIbtJhV1b32XjmOsESiUkIRWztGdu53iH2u73papDA3hpdGmyzTWxK2H
iYJ0ntYKs0xXA/2u3VVJXC5yTvkrM7kxxTURC8HesR1OI+UXeNFIldsZlJmsI3VLuGw/eoiwNCiB
keHE1DzjmWEdqUSlpvOTdZBP3clMo0ljRWf+vpglQPjKzzUd3o7fDTl35/wS0yVbVcGuoQx2vZ2b
LTbjPARVJ/bTPykkye1kEIHfurtp6Tc1zu5bUt/VtL7Xl2wXrkbFlygJ183mShUk5EwsLx9G0Iuc
ZOigdtZSOXPiOHdLc9oh/XQTY0MVsr68B22yk8zZ/dIZesptmzy0OsvXNFZnGg2yhexYxglXPMNG
uIQxUxuViVw38ZsMrinFcIC1aj6nKeapabPNprG1LLs27J2kmAJZ+dzz9Z+FY9MHuJFrtqkwvlqO
m7fNqgL90sz6dcPEASbruBnlXcuaGzPNbBxe5um8qgmJ+vi6z8kFh9JqxQ6eRMJmcriA9WVPd+Hc
Yg/AWXAw+6OKOFULE0heEdTcYJeLZMtt4lBrh8Jxrao/5gZ1jyJjxJoSsUZlnkWwkrOyircOj4K3
/+Ae08jQfRlKL3Aw24W0OsoZKFrx10QdQZTkk2/0b2OROePKCJG+B414SV4PGEoVBkNGWLz0ZfJq
zGoYY8npFeOlWTgVGjKxdxIJUL7m4FkIjc2NYLVJqt6KrLY5AxIwjlK3eTmezNzZ96fWOHmW+Zck
dqeW0/bOdsRi0ZHMbpKJ4QiZQkE/4IiZidadDCApV81hqFUqx8NXqet2SrU3CcJc/SEZLzO6FeUc
MJqbED5YdPoQaskfS5YaXHlJtfp0fGw/YkOPuoo4UAwnSJNO0CW91FA8nduEorB8Kzn3D4BO5e6o
JjiQl0phHKjlPia0tr9NonAtKQ7CyHoZh/jcbRDnyHbXyYmRThgmxxok4LxxUuNpVE0a16UrtHG3
7B9DzOBd5juLDW4kMFOQxqqnZ4Is9lmWic08ObY7DN/tID8JheJ6WaFgKhax5tLNLYcmDEFszhug
TdyE9JEgpZhm4vdc7hZZPsxHrIXhbG5hyV1D1scoNdojyET21vSEU+5kACjDbYubUpIR4OwTcOWz
UsRnqFYFR018m58y7jFzMHkUDn150FLxZFn6Sd5lr0KNLqGBfHNbKDrgLhizNXdmesMsz8ux22cY
1GXecTitXU0cqCZYgDwsMk755pu53xaGy1AAKnad2e23g4BTp+Bn6wK6LyajtPcKPMMyegUiqgWx
SAY5kSxr2AtzyI4TFtjiey5Khp6ThQRZtstHOtHMNjmDCjkVRCOKIY3C6VWWRS4RYsgz4g+/9ed7
Qihg+ky0CWg7CUt+GE+1Zi50Ef5UwcAUCR3cBhQ15EwJFMxiz6UcTqIY7skSoo6HRf7Yy9rNRg0r
HqvejpqTBwQIVCGMeRiUz0usjsGUIQW+N0Pq70jqiyhgpVKYIwzPxB3TFo3+gXENKoPDvqMoHPcQ
icSgg80zsxOiWBEbwcBUtEHPyEwHirLMv6y5DDls0NhEvQ3sKTDm7+YmOZJYuqIiuiXbHsNOf9Pn
Y+BOgBdLL5Ppp6kITtCkDMRbB7C8vNGUy2iMsHkg9xAouShI8I0z0LljyuZaIuDBrbdoCoaWX213
iYpGC0J3LbR3LJHCCAVPBsWc21kiQsJu6KI1fdpafd2KvZxEqvSYK1g2MkIbI3uoAaCDT8xTnXHA
Ecyuq+iRfJWvs06qSpDCHJapLhQvWZO/bi7Wc4+kNRFqBQuA5lkLwa+V7RDveDzKjqG5rPWv3Tb5
/bssgT4ZT/ugRWshR9I4EJNNI+P705yKqDBRcNgp++7bIg1TM9+3aKNYdwkGfEJ5qo1F2pHX0Xlj
9EDLKZPwo7aKJyo5arkPynEIW62Pnt0TczoEEuoZMuNaCS5U3HpaoOcc6Cw+s5GfOiHAGsrbrbgm
+6PF/tjyDvVMbyRKzzL50Tu902z0zVIrPqT0yC3suaPdILis1mXWmV1ABa7K8HSqLD0SqvzUNc3J
ituTEh5nOs8sPlJet4WBKdHacSFXd4YTCvsyGzLI6XKA+YcmUMOfsaWgnzPxwz3istb3E0OJlJdS
SXxt031O1oEIYKWljBBACuyQPTs1hXTCdn4vIegWlAW03Tv1kLaQbR+ZPajZDxNeuy5X0WJYH6ba
fWjUCq1jqHK3ELDq6Q8eM3MFlLFc6US4sO6dzWPnZzMz0kRHFPLHv1YGfJxTQUbKTgnvqWPtADw0
zj1/cjFY2u5o0a8wp1bAXTFcqGUhuGg/XZoGmjqFGEpJCwYTyZ2foi5xsBGQLP6JOYmRKTuqBMCc
2NYt5bBCgjAhaWzuS1gNRVhjtOwwnlbEN5Km8XFPkXhykuVLM7/HdrGLBIPW9PQeCuG74A+ss0Yd
ez0NxzszFG79mGH45YYjc8ZTPXz5j+k7pZ4rtdIItTkc2BITHNNkWCWHv46WDAgyQiWedyM5ywIC
nmqzS0jd00PVxn0Iuh23VeffK8MALec15egMGL4X3SQHCW8PJyN3KHtl/5de9F2IOseg8lxi5EO1
zMqg0UqehBXFjpTfhWSiOXbuor8+fTSqCYeXPpSO0EMJjuaIITNfjnI1XuK4P0cSKWpcYrjzIWxJ
nsYBqy1I6nDGteyJc4weD2flN+ksi2tCVxbhf543yIr57wNZS1YVTbQMUTQ0TdX/bSCr5VK9rvJe
fbaWwT29pKqnOVUFICUHFyOyBdweFny2CxG3do6Iv7miSvQYzpOEsIodwVsYha/m5MnKxkCWQXa5
RoRFIkt516bUlb/Vso2KpIoGFOg442Gw8pCEhjIG+25yhGWmvjzGbLNjoyHJK7tUx7hrLLlXiaCq
CR3IlFxjomqbbKrGoc2Bv+luoIKYftKcMRNPlT2RxG5WIeehasDreNMIK6vFRKMGaDsiXvgyJAre
KouSwzllNWeVUZ9sCyPQqcdovNrouJ16msxoyit+MnF1YM1Ru1X38HGm64zBVEzXBxl/OCap5Rtc
Y7Vl8WtuodjAxV1kjtAcZcyl1pNGAUiizidv6BOPN9Ml2e6aBEPL6DYjCu4eBpkRwA/9UD1UNmfq
cmfBEIw/2CH150CcnceJl3Hk2mK8pp8Qqutktpcf0o5BNtkcNKFrsogkvqxw/l7Zsmacm4IuBiou
j+TmZFZyJa+lS+MRD+FHP1BjZL6gBwfDxDM1R3FMyIjlnAWv2fvTRJ7daM4CH2ZRn0UEax6dgzN0
ZtCMcoAmFMwrNE4CjgAvuiu+EfyHIASt6sQEIFdMe0rAm46/5eXHYo22Mcj2XMUE2TEQPyO9Tral
galvQSGlYSNMUHcWWy4BH1BpwpvBbqIcNLp2UhKOygs0k5fEWl5EVXgYN3M99fCTNvzda8pGruMn
xqZY/aqf6soOXJ/IRsmgpHEw+oKGwRvhSr9TefXrH6L+xDLEftxDTqGnNZYSIvNWMOE9n0FCy8CL
IMUGiUZqf3O0fvAbEeIx+6rxamgDkocFAIjaD3W7WLt5rLAJ/+cXUgJ2+G9vpCzrsgwcUTOYyvPP
f3sjq2VW6riK1U+itPbO2HocYL1yTeyc3h3Mj3E6jH8hfXrlD3lnJfzZOFp60d+wOPUuZCXBMzfM
/Yg7WeIqiOzLErv6NHp28S3erfmFPGL/lZpLZBLY4QjNzRf/8xLRMmu+LUPu7YPs6Q0OQPh4zNaC
mVPisgemiHEh5pCb2rmohDvPXCVnkUZdB6NHHmiEUjYkOrz7F4V5zmvz2RCKWwnFPXGM5dGcbWA6
MuCr3k4+pOEvYMop4IkNzdOAu/okYq0oJluNqxm1apx8Lg4+M9CZceaQB9id2cM7QnKbgXZcaRy6
g51pv/ZFLtil3qf9WgU1KGL8xMbFzPnkFAQxE2CAnCxsHynYEERAxi4CR3aeA9WjaMcrC+4jFKAi
R+NXpuM6+dCl9iO9jVb/kLTf6VZHkOdOVvYoKxZ8akqelwmVbhl612PT4c2BKj/qD8FaXwDzmBzf
sUob11HunR2E/TDsSKacwTmbGz3azuSR2+fVohJptudse2F8/mJs6sPahftWUZdqPLQyDqX4V1Yz
glD3c3/LhebaclnhylDj0Egg++H0wySC/FI9vUUggrM8DvL6SOgcV5aTSi/mu0jJl1J3QdYe9zYo
qaKhtsnpOZ5WwFSBbRFumV1ToJzEnF2e82fOFv3OwNKOQeq+99iiIb5SJrRhllTgm2VOvDIY56P5
s7yNChj/n5ZiQoevwlH5VQvVo12kF+opp+Y2/amcFFFx57NWoIe1JHU5dajk4yiyGahb79PDBCf+
re3mRzYkr4s8vPHsvvfPThQ4JRMdF/GTeHzukuacqn75u9ZzDLA5+TrqgRQz7GEv3n5Vs+RMFf75
f5qBod5z/Bbxd+G7zahiIQ8jizTNQyWwEp4bwAkMKX1myt/tMzvN3cfylEZ46abtsXGT1hWOv2N6
NdxflUVtmBPfB0bOudFdWra4hmhtU19Wm0MTGeNP7TkQIpCpVKSTM+iaLU7ZjioqEN09p2JRCMVe
e85hFOC7VgRRaBWLUxc7o1Gdd6G6xHN1lRlD0bplUmXXP9oT71W1cN6RXzMpYQo9QXRevB7HkcbH
UC84pLDM0QOzwholE0d8bQXrvJ6aCzufp5ZYUCO9G+0Nkv2yUrQC05zGT/nJ7VlczWQgIfMgW62j
nOptcAs8sKuHBrzKNBZwrsNxmnJJU7ikxWUb/F/Czqy5US3Non+oiYADHOBVAs2jZUuyXwjbmck8
z/z6WqqnjuiHjijXrcprOzUgzjfsvbaKuF0+BsN+qCYfEzzjxCtvyJFR5E7h9qCIzeAEu5hAl/KC
mN+Rw3ulibezhgiHJza5Kb5rp7euZqpc8ovF5jxnxvWnYSwfVoSM4czPcJ60/s+oGx5hHP99R1Oh
uAb4Kx6+5OLF3mtm1UqFXd2WGpLjdK2noDtQrUaL3M2bds/A9EC+hir6dS8MJh+If+ADyiwHnd5s
TBKAcOZvbEPdbKuPqo8O8c2sg31BwqC9rVNnl6KjhmV5iTv288R+95txozTBRkGKWPP5deqrYc+X
WQxro4OLo6sn1hFtYhyMrY4g075bpyoP3pLlVoXApeJxZtKaUvhCTOA/neWvJ5GvZ+ajAfg3B8Fk
yZuRBKsE84coGGjUAwoAz7JvznEhBtWrKoOpoQQyEm6tD7VjY5lWZ0qMGOfml3adrxHeRqw2IDii
VYtlYvIpUfjcwLfYimoAMyu3BXpzz0sU2G3WJr+3aI4A3Wk5afbWlTFAnWyc60FaeDIoDXiCh1Zn
8biL/GRrBCx7u7U2HAAS4qX2x2IVUEIGQbIHb3loiNHiNjhASTgG+EkMWCmfJQOTB/PzETFYqlsM
JjAvHnNoG3QH5Y9a13tZUj8iSrem5rU64uCiVwk2Q4YfGEweXIy6l1srsXe6ZKRY1m7DnpchdPxI
zATbFUA0kme53zpeoKpeSjnPrNQjlZMd/R8ZgLSr3JIJLPqXz1hdN5+vUWzeC5e1OJoyJnvW4E0t
y/oXuw9rKwaXcRnV7tBLaFhLFCDrirlV/E2BI/1LkOjXwOfFj4918bd/wZvfMY5/hg1E2bndT+f5
Dfy82FpwH6RDC08bmt+rXwsyFv4Msh8XNqJ5TXDUnTsTf8QgtwmDbJy9e8pIC4ArH1IeRszYx6Dw
pl32wplqoBtXjLcVzK8q7yWTJFr/jx63rhF/eMTjSEYZDFJmftfLRjYchKgPBvzfIrb2peh5ucN9
MFfUbKxsfWeLgAFxgRgIHK5Z0sXJJrQQ8MGLAa8GsxSd3BzsmSQWOKu5izevHS8GkjyfVtmN6xXT
EHkS73ZnHs0TaTVVsDE+0S+SztExQ4U1v9DogXjzHRginNMs4/yo8WIZcRjprloBRchAEQ7oq6U7
ncdJ3eqi3402M3GkEvI8a/gOvvwoX6+7zxRd62Rs9CDbqqxNkTFpDUIKRBAtVXQnSQU6NBICHy9i
j4N/XCrH1lfwy3eZWBEiFhCaoZE9AeS3YlOhxdl68M85ilIYP+vukKnaozKiRzwnd4fJWWFX+/JU
j+nFNgsCDWIsFf5hem+j/DzdnJoWwgbGCc+w/hIcMaHewJS2OEi/ZIx/rqDLJjiqUsGJZjgvv6JE
OaoiArMRnfCqh1Z/IMc0LdyO/YmOw6wo5/86zKofcihJXCCx8SBCXFxKs3ftU4FNKyzlyZ91djIA
8Tby1KliT8Ng1Tuhfmg5HJtmNReOp9lE876EX8GCUgoq27zKyf5of93SNQz6IWbbfrUonA73lLKT
XzZKvD5pzvSBRkw5qeFGIw8P5/HSLu5P42oqBeIzbYNJycuoFQ1VJxjJWLZfYoHgB7UNazJEKTXA
3eYdctF7T1W7FEl6Y/bZehWfJoM+0r/BEKM+8pS/4aisD73oNx0BOhG7FdZfKtKesSA0m2uzwq1B
c7Mu0JgIJi/AVXSATHCwuVSalDUHl8rEynkaWSRivNDz5jgU9pEtSDgVayuqaceA4ZJKMXKQVvSo
GlIkdRuOkYfMYg15g4Kq9lHaWsqekyYlX0yjswSBHSMyYPr2YiBf0xkjZZSBnVuaBnuOOdh6sbUw
epw3ZXYYmvFIFOKJ8/2pQUkmb2EZUJijWjjrtNpj92GOaH3ptgONemJwnZd4qoN3ES6nTqP7072H
jve/t864cSYjuGFyvvHXzR00NMx7DOSShxIrLD542yb0jkAxCdKQtH+VcGNrgtyA7pjmO4n9Hbss
anE+xAMvoJF79fRRL/IEoUM2bWnf+JGa+ncIyV5heV3Re6wcePORTjJ8MG3nWrsGDW4WSl8yVrFg
0QNuamokkbDyH6B0dOzhc8jd0Q3RxdLeUJbuM9o2yzePkWqf5ENVMGu8aFgjkBa1PuqT49XcBtWf
8orsKow2QUNfLbh/5XJbg8fy5dGo0Z6SvhUSqkyQHRIXEuKdLZ3hTnP8HZLyvUrc8zzQvTGBk3xE
ZHWYwBwTyteg0zC6e2AH9wTqXUtaGnGB5XKY/G15xGb0KJcYmY2BdNxI38VYwpoeqBrhzTWWI6vq
Fo4JsoEvxQ2i6VJlz6RUH8NC6OFaoyGVDaUUpJlao3ZhcoUXTmUHmLEDZAktSLhCtiW96Cd6kPZn
SOZ/GllzFNM5o4fyb1x+jwhD0r9BrT4ySz67iYHfCUSdH2YPGVR3ITsK0qVmTTfb04zuqGXNwWiy
vUz8bbPL0HyhWRxr2kTnj4Xk0h5+49HfSXWJSHuvwtbI03VtQUahwGCYxUkQKlRYqxSM6LBpp3CD
xgf/eLBW62XyEwLS6D8DKhq1cemkg2b0nPTNV3XcbOzZU3QtkMmY19JBuQjPMLDSdf9pKKLnz9cY
jZG+h0b3aHCzmllEVXqNUXw5+slewR4dYMapeGnEKVi1Vv5xhW8JL3fb/Ew5MQRoJByAoSq1F0Pf
mdiyPrpogQDtlnLVWx4mcivqTyqcm8YpvP+x+izKYn/SvvvgoIVMr5zrJIHirPxq3jCd9IFUDf9f
wy71/zNDEwYxdYbUhW29viydjv5/uXKsdhxrWx+6b3SFPDL6J1AjoTXsU4A0aM6z7FUBowkrr6H1
ETnpGi35msTNjONkUtbmAoZWmQuQFsAiOXqbtxozROmcVZQKprCXFOId0S66hpMR5lTM+hYBSMQN
2+828+2PEv3A+fXKofbCmsIYmk18aOJdiTqU4HkGAT2Ol9mWq1xILj+2wpSV7a/swxN155nWv40+
1GwfMCuomBWovr1Wjc6LxaH6p8lNgJiYzGHhX+xjNmDm+kCZB4Cx2QDx7MzzaFa41c4N9y8mMLce
XMJ3w35FB2aDAnUBjH8hQqaA8xKAccizoCBlL/ptUAlUBp8UanKDsHnUHNVFzPE5+cn0reW+Lkvm
x+sqVlYmlVvbbZHdIzVuVjK0yQ2hjzaefb+pHq11qPpmETDUwAxLc8Km4HV1jz4gt2KXCGMTZ+gc
g9+mapGZsmtKR7B0zyGyV9p5iNpD7rRHpOgnXU3OrVsBI80AMPZY20vx15zhupiU/6sh++eQa1h1
/V4F0R/ayUGoxwRZqN8/MaWEOHynZXihTSL/Yi27eJfawV4IYqwNeUCgV9Qt7k7CVUDaZwOarhv5
szDLiiI9qvV87F3bGkH7XqGLvD4C1quCuvjtJQ0yQHuLZpqXehAtm1rbjpYNDi1FF1KvK1WH5TOS
QZcsHZLIByyC3z669/gHiHhZGfsADnfIEjSFoJWfBzYsFubQtlkW4crC3krIkhaRstFtFbjSXMEy
fKDdzd9DymPfOkWG3BjaSBFT7mDeIgQZrPnkZM3ZmeNViyzbN+1FcVdM7SQGV9eKZ9oCRg0p6Nhd
dtJ+jO6r3UGtmVGHNCWUNEBvk6ffShQdAminr34GQH34OJ/qPDmWSNFnMS3lhKE7B1CBFYjjnuQZ
SAY8CpbyjoPQKUUTdbVH88yI99JYrhN8g332tfINSYKFz11psg0DXESWROea4VFWv+yiRKF5NvvY
bJKkz0iSDXTI7yOuIna+yB0sWCU6xyDvO9MhWGo4H2moCm1dHvwyXug0UBJ9U6ZNvDJoMcQEPH2i
HIC19EJxuTShhHK+Y3ovMMUAuHmVIycl6ZCvvtmnskqOCauJopmJMtHofxaxuCHPQJEO5bS9d4SV
IA9Yz2cmW3WAMKGDKg84i0Z7m6fddo5+DeuqaeEmbRA/LpW6ArdMirqxhseXmsGxGEAm9uCphLn1
/5ageAvo+kHi9hwZOHkQPuPdrayznaSnEebLhI2jsHe5CmjdXDSsZO3xlkbNe3RSB/mWk1s7RPEt
N+y3CHRbhTCSlIjZx+9cZRv7OiCTdXSxsRbd9DWJbNexVFa6cadP6q6r7hwSqNZUuD6iujuUgj1i
gmjBgUsTwDXRzC8oAGk56hr061r07TppsOeDADaQQ7BAjjA6vEbH4YsRG21D4Yal2DJrn8gHZepb
XWc6IhmBayt/ucMq/UPklyTz0G20WBQmRuwc66uB1uBJikXrS4iqyXoCtEGiuaICeC9JWDG8Mh03
ccroUtqMARgi+DcjJMpmQvMTfOCw+BhIEIpAstmslC2Yz0gfSS+NdoZFK0dm4rSYzZl4E8x8XGC9
tYgDB6XDMjXG45xCvsO13P+iQsKbxmna08fg+sBhoV4xoawCnn2pWdwK8s0M+GAs7Y3Msy0m3eJc
lXdR0oJgprPaN2W23zRMj7Bkp53/VXTWe2QVd2aMSJEtFFS4KG1iAseYecs7aHCTpW8bgM9y9LWC
2iAWKExwlhakxYTpCfYrPLhZdmD4Fi+NfgULt7U/YFv/S5KNhdkhkfsRdhNi1XVoWjCcFq3Keubf
ZJa7xG52ki/VKndjXewqeDevF8WCRG5ZvyRoRQFaUWvl4Da1mPq0M9X4JLw5xKlDFpYBgVdfDac+
c/geuNY6CH7D30Ts8aOcSfCo7VKX0gwqY+DllbNTTDZNpM+qxdsEb1idnUNoRkcVGG9ZKIdI4AhA
zoRCY2afshoFO6G5hqEut6Nsd3WN+4Fysqu1Pb12xHQTN9D0FcBAhHoGdn4N0oB2xlgKxTmWr0OY
cV5HhHDRcZ9n7CIIbS3Xs2PgJkI0bvw6DHDgD1vJSoBKnHY40/aD8VqqW8uyBZrhqeZe8RNXsuNs
0Uk4N3Zqedah/iH3zcYYUi5F6gpMrF2wE4w/YkPuk9zelfoyspfJHJ6oKndpdbS64tzq+lm3MLfz
qmBfTpThmpHg5Iq4O1sW/Czuf5zIsfNtlceUbYhNFgZ2V1ub9hUnWqcekVegefAG/HRx568D3V9h
gjeRzecJg3Jk80MGhy4hOwq1LWCm4ZX9fc5RWxE+tJAICJEj8dzZVS0yXixImYJ0jYC2XOaXCuwy
lhkmGyyiqINm7d6rrxPDPLuRrV5sHnL3T3DfSKAp5Unnqk6/KzB95p25EAqSoHht85W+B9+qXiw0
jEHZCPwjVd8s4EI8xYI9arollQXj+GrklQm+RVWQAoi4DlgIuBEf1kle2Oys30xEDTlOIZ2vcciQ
qFxNNuwp9z8r8Gp7YhYaYjr+yCMUqNwdi1HB8ROtexT/EnNlbGy6McA+go/fQgILTvPFeSEQFUpN
/MEIcKENBDSDStbnk1Z8FpxQDelUz4xNEtCWkIBP5jvcfWDxsWIml2LAiH3GwsKA6pAExzn60KOP
inse5cOEdMMMvIgTSGpcBhL1P5y0ftFj02AlL6sENNrfCU7xW8wfPwf/MnbMDW3Q0yvuaiPmxpy7
ROaZZrsHUVVaP+Zrr5ZDsEG28AfJTBdvagaM5bLTbVwIboOWon9O9q3tuXmznEzFq5xpAbkRvnB9
mbS4vALlMUAm4FeaTBTj4pPbWZ7lj+HfaP3Mtn/JvrnxcHEWUfDRFcFDOXOHHPl+9ka2c8u3wjl1
I1RTq/+YWaAql6YaVkq6lHXJzTCCp9tjj0mdj6H8wxUKm05j4t6PewaJDsyG0TmH+WfE5nRigySQ
RMb1sE3ZXcI7tcvDy/0THPs5PkZNesy1+LiaetKEVP2ACyJ4G6PwM2CqL1Bn8AclLM/ErNjknHMU
ZMEz6YaTkn5pzQiCYj5ypbAr9WpDOZuWeUK2KsH0BT4KCgXsAbgu4Q0qLL29wCmSd0c7iI7jIYZb
a/5tWy+C/KcTtcxWKae1xmawqsaIGQw6mn3Gr7Ac1NU19NLwh42gguYs2I/VfInMd+ASThysTZIL
WfytBgN1dHMf34sCTPK8dmp83jWhUVO3Vo9oOXxwwf2isQlU49DCJRsO9+DFSrVm14JE5+sGKTTR
gseg21vOR11fWmj2Ag0n4sBz4PQajNyt4VFOnb0zqgmOIWvK8pwFzwIg6SjcBp+2bp4jXzvX8k38
I+diYbJnVoAJWdV16r8nFJcKldMzbhggiTdHs9/goCeIaqF/zgbeB6JOuTF05LvpuHDJ9omsDR7l
Ee8a8FGrCpYjkJQZIYGGcBbg65I7ddJSd1fpheEaDee0mrsYye4bw/zQWAbfDHVZZv9ymQRAvnI8
FEPOxT1uzTOaNsMj7GWd2oiKuemIv+Mv5Hy6zfrVTC7yGdegQJ4qGC19TRmFKkHo6ZS/oWm/Sbt9
C9+D+UvPPjXK7wmLHE1WDSonug/LdoXXtCQ5TqlemPY9dUj5JEkVjRWkiJbuGbYLXOTqOdds6szB
RXm1RGtCfYY0yEuHW43WsKIfmfmnrDF+yJ8WjTd3Uo0HaCf0PveBdgvLmfjjUi6gRZ30bY7Z+iVo
lQjsjcE6OIS/MLodh3pjAfBqo3oXDw9H0HHSsvJjOVWPKLVNJ17xMW4tjY+aOWuNqnWATvPlVK6p
Y9avgcThfcpPNE8jW7diWZDWl41M1bINujC6JeIz7CUjr+QfSnB+8XESlMD/0omSCNLjk20Vf2kk
qYRxyfXle8IAF4HgVJC+HXuhMm+AReJN3hReNYCdpppoPxrnIq1Ty7QWJKuGuVxSG2tiZb4TNojZ
no2ELsgOBGmDKx79DrpdpYTagYJs2NU4vcsmPPhfE0FqzmXAa2DDNSz9TREvQ2BVxABvNG59CDfI
nViOcDAKeYyy6qzL6ZLE5jXTyCRAVs+xY7DyWebm6FrldYBi/5ENIyb8HAUXBXxZUVwQRZGcjSS9
UEa/IImG2BkAe4rEv8ZhctH1HIj+QnZk92Fp0/uHQxM/0zHSCGnRBeO0StcmyxwFN31Zp24Un2sw
0BbQw0jw4AYVQdBVVlpAZKKvsaaH58fJNfWQKzkrYv2v5ocwuN3McjGzk2i8I4VRPytasm7mfJPn
nwYrZDbl6SFChy/NZxQ666njafvFqXnl9Rg3Ow3flerIhNcHN3nKiaonqXhex9Y9GGa0t/7K7ycE
fiQDZjas0G47YFXmIJtgwkduigJAi5tzR01iKdNVZB6b1hpMD4r00PdvYte3jKxxKoJTbBlpYqnN
7dGdbVwIuEUAgn3HDjkuQMgFsDsMy2hcBV+jk6wVvnLmDI7lJQ0tvWEgUfKYm0mo0HUvvHobhlTv
+RaX6Cazpk0OjTwIZlcNr1js1iImRYK4V9JvKwvLtwRyZIIHaGg2mJrPCOCp2MEj9iMMSwa52ERI
qLY09aiTVx0UZNQ2w6UBipxo5ypYQWYF4Fmp1jIQx8aBBEaEaRS84FN4rNDxFhN0JXsf2QVDN21V
YNYWvrUiGA5EFnijeFqoccEVSKDKNSePWhc/4y1OaSVNPC1JcpZtc0lQRKW2xRgs2nZh+S5gQnSq
9hFxJ2huPKPF1hrvISsHU7Q7KqAYRA3VWW8CUo9zWpwUFhp9gbY3SRmKIkbdGb66vYWQrvT1eyKH
D0mkF/fSUeD0V/z9omX94GC2MfEIuixc3mahXSyvhNUl5uCEYCkYoLGQht2d/LzbqlWN74Shrjux
WAxChXssevmux/TzDsgRLV4M0cUcVqROLLOgRcVoQqKMDvRqPkvp4jfBlwT7CQVh7ukJFTEbrS5m
DTd3j9bP7kP1F0dXmR/TUBzmQ67/awH41jYUKuRf2hHFxrFkzDS6YAe3jaNuJeHoKRfElFMQHGxa
qpjCrWPbns1nQ2eHzEVoWRs/YbmFSS4GGME9KSQIckCRqqDX1nJlE3eImGe0AbmiHI0K9nlYL8h9
mkiRtGYq0Ts+My+raMyjtT+Ds7eS9cBQlwhr8A0WUtqiKLelkmzjCkd5ReyEOcEdwJ51N9VTaxxS
SXc9we+MMqzi6s7sQBq2VCdLv/7TnLSBrXQVbsIBoUTtla9T382nh5NrR9Xvj/C0j76CYjVaxuNt
AKn6sq1TIFdM5VoB1c2mBhTmE/rMk6ogSGDT9gPz3U+FbYRZlbiPV/hPT4YxrWu2v5YaEiOKEZ/3
mmPxnXION+WJJMTT4ERnKqgzH8hFYNnYklr8Pqvw3cqLA28JhIG8ekfCzK3lBXap0RrPMLfOjfIg
qJfBG8Zu1QPciw6wmfRTnzdncIcRfavN/iXm+6v7a96iONMizWg5aFHQf65RPttyj7jmRUnG5Qky
MDzO9RUn0aallxoi9nOtv2/jDiqoTUNRoUSsBYCp5g8z0aVWTuwip0M8kDEZt6S8EGgynh3hERZw
GurxbSRAPdj2bXVxMPdlJp7hBVRlbdcScqsDcoNZQUKIPYWnobROQ0J0ijWyWcYemJUXyHoX85k2
Da/QAmPSs+4kUl7/rsKHmVNjMZMfiKR6TPb1XO+gSW1f8XP10hmpxpQfpTo3LxwsEQ9EMok8oEKA
MVLSx191BBwMoj105oV0QeN6Pwgo9ZIVsVyDKvS3VIRAP6ZtRhFUeCGu04m0jAbXKSNAMkr0VWwd
6yFzHXgfBVknpB+KueVPyQHyGhw8ZZsd6149apF2yEjWjjiwxWurKE4VdNdqkCeefB48ceM+2KXa
yz7Oj5X9EhQCcfFpPG+FBudrN9fykYzg8nFGoKw+50ipC5XEqNKt6nvZMnNRIDc4DMjJVBip8GRZ
r+ckWPcx9LU0WwmvRCya6xcz/s71+DIXLEiwIhXqEgq+MM/9oJwLQNX9N/jcm498der3gQUAE7yy
UVGNYyi0kYIwudBVWsuCjAa5FcuCtZYaPrmWUrrdcCCO1cZ9V6Iwtd2h+hOPlTuQcTDzaY31hJNT
pz8ExM5M3T/pQpDBNaxnpWSKHq/L3CIpGg16vzRxGcWN4sFBaQhNo6z8GbKbSAWQg6ekJ6di4dG+
FozduHaQJnGFF029TLEt6RS4qPDBejJZpdZFuYmo+KArHKvVEbRLGH4zNTlhnLCjF/V38oAJMPl3
mPx3NVDLXYxTif9lXGvW1Rniob026WdjVj6qsXw4c/Hk96oESzi3lMGQiRtABc9pxBxZuJkk7n8M
AQZfdbNVZeNZmljr6CgkpVzK8zWHaG0xz+kQqDVWvTJXoMCYD2HkajatX21ru9uU/d4OIZWanh20
ntW4urgPU+F1LZlq50S52MFIdhETi5CPjZoHq5KbKZ21kew0tKwKU48OxHpOA6FCLuXe+HopwJnG
oZfdhYzOmn+0rxmpxxn2RtYbBcObAVnUvG5a0kd2WqIgKVIXZXHWJ2TY/GUt081iLF+v5TRBEsqw
QevoS09Teiuxb9GGDuhkaWVe7wSzZB38vv26LbPo610gAMVdr+IL4a0EUeiuzyFg8BtymX1YKFT8
cytbpBOfJXcsnRmFzcJ40lX2Km5Wg9fEclMRoSxoe8zfWOLwWhvtWxcjv3uVOlF77S0oEOiS+Ae/
sT6o/FgOOKQDKJKc+DcK+sKR5cPAmhHhGf20BKbr4PClhnrNTApUDSZtUxEe6+nB3JJrXNj2jREK
H/ucYIig/FtYzzYB6mMsIjMHpuEV+qepJaw0qu7NaJtjgRMoZ3tf/sWhZr0eQFi9K/4ZqRRH2Bh6
GpKchLKLf82cv2gvhVgb/yqj8rRVFlxhseAss3lxUw+baZit8J35p6Cr3YpBBmRKSutoUcX6ccg9
tfqjpou2PpqWsqy32nTTlGN3T0oHZ1eyrO1NpZP9zTD6zoep4a+10q+hYxRt/fJbyp5pz/frO/0c
qGS6met3O1/n77F6cn6VBvu3bG9SsOfu34CR4RFYOs+S+BL5z2dGOwOpYNXysnAjNDjgRISqskwy
56Ljk1TP5ZBfhv6NNYwJyFOfwLI+hqF2R+uN/ftEKCaKUGXGQfvrsDxnNi342DKtpgt3zYH1X/WZ
TRDjUlTFaHGGdlFXZ0kQTTF92PUfJQOuT24LKjt0FDM0Byd+K6eKmvZpkVTCTu3CoFMjSDgkxVlS
Xgh3yAUDGBKZDILVUzf9M8ffRPauHGasZq2wGrhm0/egRpvykqYBy3UvnmEF1J8VVQ+EP5TpjOxs
nSiW5Uzn0+M/Khc+0Ast26AXArXrqtHSh60/+1hRJLEEvGmH9DPqfkd29APDPeiezCP6yKvqS1Nf
dO58DiesjSkNl8lk4hvr90ZwBqwURmviEJi3Hjr5ORj7TD8iYogLIFMOjvN8oc37HIisTswha6N6
GYyobTfU6owcUpiMuvXXmYaFCuxUHfKFz4Sj7suFjRV37tg0/AGDtShB/zYkVnktJ0fEuxDhmhEt
221/lYweqcyLgqJ+2eCDpxQd/6S/cfAbZHKdavOm6F3/HtsMTaC/5g7ysCOfcz6n8I8NziTesaKF
cj1wVOE/yldFNC99ebN1rHbB2trE8iMeZ9eZ/1rxKn724bB9t++6j+0xj1b8et2tYSzBBnFj7U80
f87DM+YPpvx3vE0E+MHIqLndzFewtoxukHtfc0lg3yNXkOwR5Dkwjnc7umNo6mbyaeYg/xD3IJH0
galLecJjZZRyG4e89rSD/ZrYDrt6s8h3XpQM2XVYuZF0W7ml7LYvZfpZ6U8tPE08M+wsvOSA48z2
PYRs2G0bQkBaFKKEvCh0Jfpw6kx98wOaZWFtlJl8l2TZog48DmYDO8SrcXnBMyqTz1h+SyijzigX
6JKhlPPQZZXtNAUvIqjYL2oanFDAUSuHWnoEZCGjna72XlGZBCbtMraaiLaMfR1cgvpfQpztaNM8
oBNINnV7nJmiXE35zyjWvo8HGOpDPuyIoFO/dfkvdsD30IEF0bXndA8JwSKBw2GOrX01JHg+RDJt
K0Rj5t0HSHat37MIHMMMfQEdLAsv7gjKTavfJ4yQaYjw9ormeEHzlS5S/4PIq11K7zdIY9FjAdaM
e8E3xtwghjDDxl3fpPqlRN8dlSpgKpN9yEy2j0YokEJ4PJpdfsQaSGco/7bE+o3yT4gJEhsgeYiE
cotAYSOwa3x1W4wuC81ZUk8yixv53Jcn5sHLCiSlnsNi0KMHpFhcqsvuXr4qLfNv6vMRIo2q2Cec
36FroGkrzx0bKEfZBTyybh0x1Js8B41Le39B2MBslMVKaZ+xzxj6TRKFg/qyMndBW4DaUAEOPSsb
aHUB9DsHpsBfaen3vqBYx2WfcyJYjA9nTzK8RY6pzSeECohPIoh67Z5Hyvh33dlg6AzQPZxE9vCN
+IEfatEZ0E7b7UHS4DfhMTnFAL8q/X2gglZD42Ez08yRgBsZSvTsZq+DJL7NdH8ifW+z6WYWw5td
sB7Ww8s8+ftUeiOIdLSUuNPVeXIjiK4aGvW2u4XsDx8ZUGJnOAyqvtLi71B6gusj2PfNsdLjbZMN
GxDzohyOVYkGdsPHBQxsg00Nb4wXl/k12gx5dRgDNuxxvpMS/ZYGlQgxt+9YwDkJTh6Vw0phvFGr
l6gB0G8wQ5iZ6J9SOGF676zU8o8hPick0v65Yw+itwwpUaoyMsnlL4VIB+JQQ7ao1PYyr0E7NPaO
eywSqMDh1rdW838K+0vYmDFz4tn/ZgNpNbuIV5FxaRaBcBs+sm9DTm7wdlSA54T19ejPGwPXUMOq
orR/2JKxWy3pEQ1szeSyMKcvQbTo0sMyiMBBPqmYCkE8BUCh5OGwiqgIMAoHcOkDxCvjz6jD0sLc
27vzeFOluQzfbZI9TCpZ329XfD5i9VKOj5ZiJLM6zzGq0/TPbNn5Jwa3nDMq1rLgNOCvflqM3RT2
CnPocwj7CyOfl63+lxCNjnZbwFGFs2WtIUNOA+mJJHZKbB1piEn92Nt8P8TjST2O04p4Kjdn0jTz
/gFhnXjOde0yhDdkCigfAwQzMRTMPEy61s4TTfg0fyklm8wEefxQA4QCONT4jOy0Jw21iWgvM5is
I4HAuATF/zMPUewTKApFbN4O6rGuEM7NJ4th70qu0fi/LDXxfBoJ9szM7cSCCrLPGL7B2/DQ0TCs
5v9PnYJpgE92/xHhpKHYVTtSpGOx8AO2JizcmLBZ9iVFXV02z17cFTSSAh01/8owF5kJAKk6KjEf
7EXDbkZJVGZvEUtB5WbyPY1zEv6D/ybFPgAf5T/czuiPJnikxiPyeqHxirOiKnhJGR7yK6163AXy
2YqD0jKIzMjQ+gDXfDgyE/Y765U/tCx5dZRbxkanujKHTVBzjywDMhIxhgdrPIJyEvrksjVP+B/P
mkEsd/6Py6FQ1Ivg9LHAd2q1ay1CQy5aRo9RtiyTrxE9WEoy24QKnOiJgihKzFkceGO1NQwuyjua
QMmWVkUJgnyBoIxakb89rYNeNuuqKldGuDQIKMAPh2ThpW2gffKzmcL5EvkDcRxunciHo8J1UUGm
Tcuc93Yq71K7RuRdYUbK/hU0Jk75bg/2w0zw23BhOvFXcGImtS4x/QiqFfFPYaGWkRamvNaiLOVG
9EF1AuWAnXkU5Curap/2RLY9cDcSCmKSkAH+LOaYGO1SeDY/wvipNfhADm52T5L8ppoWLwlvYcLe
EAIWmz+BOEKfTkFKmE2DTirE60PYEmvpnPtEGXwHzU9evvv1T8Vov7G67bRkfWjXP5opL23wPeAN
rFjUiC3ikijDd1qoe3Z1BCdYCWoNJeGf0Qdx5tCgYKc8nC4EZHZjHamxKPWbt3G+KNY2P7zsSnBx
PuDwVVG5neNmybz8FZNUXp6Ci3FkmJ//5QdTRv0lKz+kOcQ7s0Udp1Mp/qGO2zvNzsGoZeXnntdP
ZYHMYElzFuZ/SDqv5caRLIh+ESLgCuaVBiRB7yRKLwipJcF7j6/fg9kHbez0tDQUCRSqbmaePEOg
dy29W9h3DVDwEH0qOCKU7AOGnoZNuOetVGYzG5eeSb/Mc1B/I56PluktNe1nlqGluQd3WPYgj3D1
+t1XRcNex7y8EhimeojD/Jvs15yXSO4Iiia4YSLaPFCB+b8D17syxiTIZTo/bzY6SIjUYly9I/Gu
vUpFmFQcJXIJCh853kN+e1nV0cTXOtg9MW8QLz54mrqfFrZ+qymU52VS+tKG2AW0HyZNs5EmKq8e
aBzutfnTHLGekVg32XQSN8YbxuEs+03Uv1GNnZjzcl9z1CyvAwbpQoL96F1486zUd/hryggYfQRa
jRIZvfO8Y+1pCKlEy3Qhu1LNIbh4UN0yTsWttE8VUvfwiiJx0DfowyWHQ9b+hUYcjd9Z46agNsdL
kCy+ZpkgGt5nkZplSvko+JnzgmBz5cXAgKbsw+7fK/+rNAx6X8Hd8sPk6D0LbgYfEasCl4sWfcpQ
sX2yVw07nko79OO54b0c6UQb+FC4fmU+cp3LUlJ/W6Rvj29WdXNdsbJwxxBLWGFQ0UBNNFwvef5D
qnllF/9J62V+4T2u84vKvdSjh6w8gNF2t/Kt+gpBLRmdoonWJpf4XoqRdBG+DKRxnSQcn84564cj
plO7nct3ItY0Xm/3MtBJwuamexdCPOmf2hUwcB60oL55gnDFwSRqA5pV6fcyV8SRVYhPt2rRC/iF
BgQfDZ8IpjUutoBrj1WXFYDXSaeK118F/O3Wr9BWvmvvfeLNNmeuIfPBQDnWLFQ6a2zQuD0zBh0n
PHd3uzx20rA2xiWWB8xM3DBmszHAIFFtFc9ONa611L62+riKGqxg5AtmjOm7xJ3MhzS2XzqbdKqG
+Av0a9fzylJ/c1kUfOJ+2Gy1NlnPvTurnquh9d65lvn18BJkvH2R+Gekv0ooDmr7ZVxjLqN8EfHY
mK+ZkXfewjERM/HNub7w7t5rAM7dy8MJV0frLnw2aJZ0ZcIyzMh5amsb+TQ2UZ/WhCv1ESzh0sh+
ZCgm8F8ca/hsuTv6KXXnFcJQHr1IMR/uyz+eQNhn8jrE43Cbf1rA4mlS5pfZX/r1JYsX2DZPhblZ
zUYIhkmG553y2VDBMpTyaRWatGSyKXhhkfX0vfeQfykjrCnXFvwAr3nF6Ezmv8+7ozL6RgP0GnVp
pb+dfiu5NvvapKF2Z5XVfeCatgrmCJeko0/bPop2UQ4Ee/wbJFUDM4XnzkaZ/p0/qVh0OpaOBDni
U5AAUmkq5qFC0qnkDlBZt1rlY5IcSfpk1RB4sj5aovkNFdCsLOIlFvmfTEEszh5uiFC8In6in18a
0hCjq1ffkvLmfWY1SQeVcywSlc9+9aFetTOStSxTpsfa5vkGrtBNnO3xFVufeX0DnnBeMUEsaSPC
uyk4jmEVbLiG8wc0v0WSfQT2V8o+AEU9MGHMpB/+CGN/XO4BIgmmdPJVs6QDyxkfbFK91OQPygwt
IeumgNR00CM3DoSLd0wGQfIVYpvWYFRIKONy8lfzLssYiEJyCkPt+oPvYpoygPql+YX3Loo+U6gQ
MTb/JRNOcUbNnxXIwUNHI/zFNKBC0gYrwkAqehe8QjW+G/p/F9PU4O6MXe6nHISPeZ4vlihW71H9
knix/A5R3S9evFUZlp8My0+l/ll5uG3bL4EErEQ8/lsBuuQg8HYVCNmUNXHBZDw2LK5YwbOsY0ns
+WRCOhpeMh/rdCkF1hruYOuk8VNEIb9FfPY4jRYls6FZcW54JZISfIXU5wQIDhmQUNLSV413BSDU
sSVbPdTlAn+AF2ERKK8SRdp8aBolPVQK0f8wb2HYacZbpZTdxof7xx9jhDjqKOrY7nzlYcrTmZF2
Ecu4lI2DnL/phvHUvW4D4GeNs+xTn6gkH0fkL5184GX07WulUpStmcM6DFA+refUyf4i4EGQBwer
03ZTrEiLNvmVdcZAeNDhPLK0OLGQAsyXFyVDTs3Z6+lOLwsnlQ4kYVb6MH35fPJ1bQKWI+9nB8yx
DP58XbTxGQJJz+k7McW7zp9aRLhtIv2FWX01mcAT8Jk1Gbua8cHrbrRhlcofDKP2Zfjeyw0lharN
U8K2uSM4iFFQ2WsyupKPdwEfwEBT7DSqv9SWZgCJrduoe0srsFzhP0NMGohjS6nHIVG+9GRNdx+C
PaV3NaihRyjYII/yxU45hXrZQBbdLxDmWv+uGM+std/kcdh5/bmsL1J8MkuZGvUZ96zsQ+K3mePr
X7VX4CgnpsR398lm8vFMYDSgwNILXdO2dn6v7ArGLooc7iSfBwCl4YG/BRvkyDFGa4trmmA/R6bS
0ag+lKk7Viy4thwRV6HxmR2zXDhNBETXa2/Rr1XoB4nSzrS02evV+67QXT0P3H1IMCPTMOs0R1X+
GmRB0HXZtsgUKoBJo9ijDKdyR7ErI5UNsPX60/5IEdwUSvMoWI1sagFM+RQO+IVDWvl0+ZDCGkMV
KIVwFZXT2lKdgCilhxLhITIZERIwMdYWnnNCDnAL2reAXJbmU/y10Ui99pm2HuVHwo0Pz00K4XTK
VEytJywgKsbwmGc0uZWNDQcy73ii7M1VQjIuDOWjRDKOdMhe2mvaKm1GDg3lMbG+NMQ16CoYQwQE
85GoWcsiMvX7GnyyPN4aiJdKL0Mp46qhOdFErv8Yiuo4ADwWPyo++h7UjIiGZQOoosK/LG893POt
0rmN3e8BLesK8HEuOy77upeIEn2nfxm3tQkJe6CgVXZ9UMw96xttRsTrOGeGDpt4p2MfNfFIHDhK
NepfSQWolONPKomoMUF+C1snnIs3kzV8aBk2m5bTFTxOcNopB8yrZcQGWMKZDaIupUyuZor0zdpd
aLcYPhLlLXIdLHALr2M6kDE9TLT66TMQ+EYniGN45YZgLDZLaeNVCGLc/glqtgeuOIVAQjSBvRTJ
z9GdTYN+Fa7aGTzI2cZMQD/lCMDniPh3Y+1C5cGK42gqsfTqNbDJ8kyOBWyAyeXvbPrimmT+tpDl
OXeHEqQXM3M9e1RG9piSTzNcp4I3onQqM8dzFO06wLLWZ2JYa7Z/YQMTBhxwIiaHPVkiGySlJCen
2TYyCqg0JnJNrWfbIC62BgxIDQZkb2SwILOtSAICLsYCkZHsDE/9kFleMN5wvUw5pkawtJ4obqlZ
3LJBugLCIaVA84iqrSw1JyecXby/rGrxEY6HAfqZAv2sqHAo+leJw2wCB2tiIqSljqTDeESqIdqY
J4QZl1md3Hs9uEkIMgGjsw9Tx/2o0zIW3gJFnLSpPdVf3SCTRiv2XiNcAjJujKs/SHoiqslODPTz
Rdam4dwHmyBiJpkx2q+WhRI4skiO46fUox7pzMSMFcNvHfFQyjCf7skosoisZ5e1JG+wWQtBX4zs
7zMmy2jRR7XzTpyrSXT+KPR5yvHeGMsNzhdtn+Jw0bGdtJLjjckmDfNNWFG/HDNvRngz3ieoehSZ
AgCnsmRRWNUmzSA4V+wpR2sTJY/+GK+15q4UuyC2nahdnLPVqFpXNSc7uB616KlJ7VtZN++NCF/4
jE4pFZJDWb9ALGrc8lSyWVSGz2obUVnqvv32KtAVA30XJA/d7g5yMR0qST7wz+0hbusDKOCDWaOD
48qc2r21Gi3lEU3SzVa3WrmR+G0D3IlrM2gPlv8T6NNyjPKj1shHTxPYJ+msXgVjtxqGnzqCAESx
ijq9zEhbacR0FZC0vU9VEUhalZJq4OjBtKqy7pFn4kZv5RID6kY1sUhYv5g5+DgtiROjLO00bVN7
+s7omA1Pm7ncdSnIJb3XmElUlToV19SIRZeHlPJSFumQ5QUXYzBNa015wqk43bincDL9oJ2eDTM4
F20DgRr7RwTgl0x0cym7tc5OsOyXfWEfJBsXVWTvp1uRe6uAWgcLKhiyqiNh22ALkoAvaPaTRxGy
9bDMg0Qutb30sn6Wx+Rsa8WJBy53lHzE+puYw5UD2kD3QVwftERyhT4dmuw0MuzhO9oPFHTSjMis
+5AwYJ47BRgzaWtWez/5Jjt7oJdxH/IAalloQ5KIyA2oCHK1KQgDGZc2B2qgFvuINldVF3SLg7/G
C5VewNnqgX6VAJJzdcLXVS8+P97jNi91wiHEi7uOXmMgNCshRaukFeuBtU7rRwc6GGQmsNpTsTTT
V1BSudYTDIGzaYrZLOkT+X1U06qM/ikJFabBDwib+KRpW6uKH0Ff37WYKVmmH24woALiaze8PGcJ
UoL6zLXkwNlKnmgBYA5vEzbu15gz3jqLBZPOtgwMdHNufylXAyfp9MVBz8ntlmRFNR3ATwL3H+o+
sjbSXqnbDMCZG6bFCpNhGWinaPD3IZUyBuxv/D9IJL8WENEmRYhrJ0y527NSlWQmW1J3iFZnBpTG
XRHK7O6HIOwoyk0hsUyHD+jL35KZ8DauyjVo/5wazLHmeQXOnTaYQRvWE/sHjX3zsI0V/FnRXyL/
dPcItxqxWp/xthTgRpYeDUrbCDBAQ04L5fqCcAMuLG0B/3pbZ4Itoof3WoMmZ0X7HDBL01br7myh
GknFjqhBzXOJ7doqK1dWwTaHXRdvH4U1WER4Ls/D9KndRfq3DjElxrEwjoy8ohXIkgzbSwPIaSP5
NVueFZoVqv8bAqIwYrhqyyTr117Xb5SMICP1JWro7bTIZrln7BDF3zIdIEXwrdqjg/aVrZSmo011
4Fqe556SC5OkYRkPYA/Vzb9kUEkRISZo11z5NBt/WVrJAyDPwsaIFsv9Z2wwls5Vjh12gWO7hgFU
PwZMBOxeUfPxS7SaK1E4jQ+tjMBSzWaQKrlbf5b2EcnJuq/ejjZeLETnsPjLEINa+Zxqri8JxwLG
WThoF5H4yy1M0PUKJ+ZkIGzpDwBheCHxDyzorkbxiQJgpqSSUs+EcaftPo2UZO+3NL7DMXBtnFSf
qvaBF7P+KszsdpyMW1kTwSJFku8rKItBt0nMf9SfZDqHCnpUJAqsDewQ7K3kQ9MBst4iDfHs4jCE
vdCgJQRhWq/Wn0rM5DYiwvI36b99iDeVqnNhP7u2B/0zXKS8uiA90cGAgyCQT0SmZ0C+va/5Qart
RgGiDbSEv6FodsaQujn7NFP6TPxhz4gqIxGVgsdQ6HgcqGQWJ5J3mtluDHXcYGbeDESbgCsrkbUw
CfRjNmVN7KOd2gQ32WaMw0MxlbZqh7iD15xTVYazRfonT5+M8CddOeho79I1XgjGC0Vd7ui9dAfd
Jt6EvrmwUu0AWUtR4l1VvWKys1XWuo3k70eXEaoglMBEyRjOeR+c0hEfcpL31OOp9IJ+W0Lm0Pdb
ST7ZdxDxCDBV4jQ+Trj6JNs5mPxnV1wpduOEnuVLb9z1Oll1iD6Y0QvWaoV/LnG3MpuhItGSeML6
xZaBksEsqaebhm2kwcl9Sj8qeyFTFg2eI0MLY3RLPGghFoHx3YN2aEkgDfzlXmB9qs9e8S+dgEFa
zCLr4BZobwrzr5Y+exnzDPswmug5gPpfIXWU8wCcIUSNfYVjbw9Ya6A7r1Wxk8ZbDrwdQy8+K8mw
3Wwq93NuXykXcj4cUqo5Bhf87sL8SallDkS2IX5PAxbz8XBdSf8S+9fXjxZB7yD6bokkA0LBB0OO
ahnZw8kr7fOgznOfGZsQ3YLRuhHWvcd8OmADiqTn6LigJxRrCPL559hHH69yjD7KeJemcPMNSGaG
5qZS4WbJAeXQrFaNQLwiUW+Qkq63FCYPyyoQMHVQNgATe/e0dkLuNDBex96OOFP+VThtKOvM+ydU
5izLnTpK2GQiB3mnJlhRosmc7Gd2BhkkXnGBhvPFuzNxeaXMiFTpXXQSTBtw4vlfY0jLWqYfmhsL
1yWh34XuRofC2lSy4SqRfcJHupAt/CvftcBMv+w0i8l7xdkPbvmma3FAo/Zaa4LEZAiozrDpTSAk
TqhBw/Cv04EYS2RFZ2l20TCjKHULc5jE6cS37wYQFMkhEsgIohqXsfJRpbAArPxJJAoIMykVphzM
L2WKqJCyRHFVYlp3KUvp/C9h06NiL2rlSjjUICvEHDPMT7RELefftO72QRcc8IArXAtVJe8n/adn
WBdyF4fPkaMBMUOyhaSgmAYrdFIxoRHqLxNzMkwVKgonQxSBCHwIkgJXLQhK7naUPoFO0M8X+Dw9
vmHRiidrr7pjJIN96Teqr/2X8lVnbyrV0iii/Tpk043g54ZkOE3xY6gfvT2wwldLhTdWYkbYfNtm
v8zUlVkeA4y+dephJ2ZQ1GMa+UJ2HWsiV9iuMC++sGdBukIYnFsLbQyrtD0N7EAy6PEE4otaXZfy
TinUXc/pHEsMIgDfzrBrqZCQ7Q3pSVx0QlhFYRqmU+sxiWBsneOkJDCKEGpw3uJNZ1xvjBgiso+M
sD1nlqyPblY0squTb0Mh3wqqHuqUcAWEJs0NbXat7HYLjNlFx4bjr6mGfZByL/a562nZwq6vKQ7X
72DEgdkLkFqk6QVorZZEST6SqEp2uBoqBgo4Suo5TydCfcHbHqAz68YrnuZkHHFIdSdlggmLvWsI
2QXzW4XzrChs9ogVVNyekRz6SqxQ4sH0y9+AsjF6Giakd2LkE9HzZFuRUyXGk07x06zDp9Vqizro
dsep73d1wVMigq7U89DAKtkO26oosE9jBF5zrF3wqOCZPS0tF8KYLMk7YWc7dkxTxBER+06MW6HK
jjnIHX9fYb5t8HCNd5wQHN2Boi/or+7xLvDH4a2lNyMQvzZORFVg5oYAE3huW2A0nEsExn10GWOu
D3uXFODxMVob7KEj9KEQiij5DG9h1f+anb+VsQxDjdgGvFiofwbe9upnZCOP4w03QLP2dZZ+jbDs
nN1eJMRSqvalFR+yljy4vVfQPqAtUrlAUoq5w0VRVz7LGw1Q/+0p+G9je2txoIpgHd+sOZO1KkZp
RVvSglofvzrpw3MI0sWnbacro/3OJVQbHf+Ow6FqtpvwftnjvbO/zbRdsU7uMkASLfyjSS2XAX/B
yOxN076Ym/vdTfWv1fQ+mf8snGL9F68oSz9j6Z5AoYurn46DAT4VD2Oeh7WYfc5wkIqPsZROAvrX
pFwq7wkOBBT2pq7/TcTlB4rEPuZdEF48DMnWMZwWacngjOnEZEGZQjj7a/l9zfgQTylAc0ATquxW
lgS9HwskU2asNBG9rvVWtmKHlN1n3WmLpLPYtnxN9DpjDMau0jKkrOJnyEdXf+F8t4gE5fW/mJ/N
LzQm733hPzPxV3bVsptN+DBmDFq7azCRKzuXF9WjgqDWF06pMjlaNejnf7l6VHlDIVU323lNb1q3
RtEU3nk25qjp6jVK+R753ioDZqnD5ejhJu9zC1BHeJURdSVMWNKmwnlsjQYNazRv/datQo+XQo2c
vNUlqk2Y4fCyLS7MYRpcb4pxZNJ2joVZz7nrfY+kQks4yGJR3AeEpeR7O4X0OulETRJnNr5N+O46
mfaouXHUk7f1sj36ubZrBVWlprxuE8guvrZnWiP9mywCJ25et2ccjAuztbH7szf8bdjlBWq+yhSx
NV/5EL+FRfFMIrG0USFsHB6gt7TpEoh6ERuvVPnQmSEZM4TeVv6/wLPu96CSoDfkKMwBAtEcHC6o
c2uQzBDHBvUtmfKVpETbeM6v08Sr5cM2n1MAgbztQrC+/yJdc1m3CLS1bspIJ4Mx2TXrfS4w79Pb
xHDdZ2ofDVQcE3jKVIlKF1pR4nsAcE1BD0/+2uJfma47/14UB6McTqVa30XfsXHoXLnM7xY5mIIA
fBU9Pc2+I255urjYDzlIT+NgHjSbxKJeubp3UJjFReEB/i3Av2mrDdmu59ceNwTAadH7Nx82SYnV
fr/p/nWZtdU6DAwKp/v3klSWCrCPo8ZuAthHOl7EO+7ETQo6mYLpiK+cDDOEyl3A8qrwpQqofot+
bTXQTzEB0nka8tLS7kLutAkFPhLScGV/RqDLaPUxPUdr4OMkreOw0cwV7F0cnH9S/HAKvGuG3EjB
jj6atM8AG7WJJmHPa2oTyAliWexO4y/9QDejgf4mg4bnOQrgV2fp8mDVrzmymcyzJ4I9aXtQKAWy
pJsXQuEP4oPIab+95VV5DgKsrWwrkYbj5lYSXiZcCTJgQUnQ2oe72i48Koz+bwKQ894pYaaosu/6
OogBGtjZfI7znooYoLKaeIZW02miUCHFalY33zzhuiJatZm97FU6SZjU45jEcDYFX36Fq4wv+mkO
ZYXqxsi5StxUfxSTY/wRB2G9quydH/kHhql7GygrDlC/fquNZjNW5PmVT8nCI7qI33LcOLRWeuz1
n95nWoRbXNvbcPzUxlNNuig1cA5G2oMNigkqhTmSfmvYtnaqyl3NbmT2DkBg5H3BEDRiuyza9pRS
MB6sm2i6Ej4LmV72KdVHBNZbeuYnfg0aIJN6FxmcvEj1Xipq6kbuOLombEAZGaHbgQZKE6O0n7hl
Hb+BantLWXw/uBsJMbu+HV9Z26C17T1WpcLr3nSlIdU3y2kWhFqZSe/wYgnrRto+0Dc1E8cnG7ch
GvZAVCzoHhr+9ehxjNnGzF+keKCa3Gq/vXmY+kxep9+Iqy6tDVN9lv70AKQS6IdWRb31X8klxjVF
w/lS5zKgmDapX7PMDKreadF+llF5nIEGyHtKT+NZi9tqMQQtmM/1rM6mMJ7gaiKU8/+kcteQdH7X
BVH7STvj15mF8kpD6Ldp0o03WpFtKtxSfBLBo6LowYbHK9enZo4VYzQKwAlg6E9XQ+P6OOA79iE2
JqS8BN0UyBvWnE0pKKbO1hKIwKkGNNDe2gkXV8q4oHF5knMwWGU+O26EdxPUHu7S7qEypRlke1GK
j+KnoXM00ftdymMtClzGt+DMaExRiCoaGf/8Rf4FFmjpJCpQty8WPFSVzZiDRx65YTIP6uYhL24K
TMGOgJ/cb6ntGvIdQ1pdnIaW8RCllMZigGLZvvxt3/hEqJ9si9hD0LynmvsukZf9V8b/opst5i5C
rA/+dd6+5MMzgf0msOkHA/1O452RAQ+jqQs3sbXCUYp1kAQp7Tn+C4f8tNJ48nY10w/6BqIfthEE
13joLjPv2Zp7I/cWZXCsOUkJ/Tec1haEWSb5S/i54jVjln1s+wW+mxO/G1PIYRl16ZbNdOedyaKP
IGfAyiveubOfY6c5pfmajH9pwYAN9+cs8LHn929K+Zj4gObDwQ9nBeyUOf+hdmCUVBFdkpeTo+oU
Lg3x2r/Z5dHGq2jU1aotTi3JCSv707H3EQJBvQjYsxrU0FDow1a+Z29qvEKYNaVFi4h07NfddGoy
C5bPfH0ysY/m137kIc/bU1aWk6TB1ibqXeJSq+przveG3jIhT1Hm+1cXPUmbjDbbe05cPvMoOsZ7
E0L5fLiRsjMu/pVAzNAB3WSIGcXcY8qUHNgeZ5mRr4GdNA6dfrWquYHb+VCOcxYiVfNdvk1O2nLy
5Wlx7PEh2f41/Zp9f2NeHwXSCdClg+C5zI7dBFad5vujiQUZbylGOhuqaZvcKxq/PnXKpEZj35VE
16oa7AxEfDmnx3tVSu8jJPDYTvYz6Zh4Vz9DiWVuUQ7bMrU+Be2vZ0mohOojMojmwSdmEenBoR7o
RgEOy8Woe/gfoONLzA6XGYV24ZNyB8O/w9mJwu4S+dK9C6R7JH3hgT1aln8dgu5aMymogfu0p0m+
NNzRmTIswpOFUZEaLaI/aavfVYYVSfDFJ4oeU2Z/obQ2cVj9h/Vw5uSTnqavevBeJUdDYsDYTRYA
YDZDP1ACbDrZI9caJhlkhOE0WIbHgUSDVHy2OfmkYQ3K7+ZzRMdaA6Yoh8tV73N+f2oJAvbcBldS
/ER5VViGG55Lo0AEIrND5KYY2lO/RoSOlAtByUtH11HAI5oNL/3mtXIMmhmVUWn4YSEF69z5zNUM
DlWtbu/Y2IDftXa9SWUngdY8rXfzfSjWuunjKuGA3dd7vROuPXtFFTquUYrZk14kMNXwynCNOMR9
TE1z25iIC25ss2PzZKXUkyyqnaW6iUFHosczM/8xuQ7reQ9ClFVUt7R8o+jmEKjWrdL4MkA9tP7R
85OtTE6zh4oVsTcrgrUvsq2C9qZJ1jon3MZNHSKx8NFRG0MKj5MMLu9dS1KIMJBpWLfYTG5ZFl1J
GgWKeo+r36AwnTFruaLwSBOVYKxQa+Br1pVM2p74dE8xJCGX1ikBavvFsC4bjhXs+RVrHVe0QRW6
UwOJ5vQ6Zd69HR+evysyaJ21Aoq8JUqr7G3TP0w9Vea0QchWd4jG4eD1C+/DC6Q34Yt3P1ZXuoXY
IvrnSBNcbFvbwkf2MouLMhQn9VHa+kbHXTppxJ6TCKwnBqjabdiEWqiiKYophqpweE+1kz3cKs6V
UBCyKd13tnD17pryKcXLodJ3cFR2tMNtU4vPPis3eio7LS6EuruX6ESUWbEZPTQUqpRf7a8pzmMI
vPEzZNduas88+zaGR8Ho+xvX9eIh9C2anSxWibSiKa3TMbk/J2kJriIddoypm8iRnwGODNvUFmfj
a1YI06W+PIsq2Hbpc7bNJ8m5RT9ejvZSfauJUIT0hu6t/+zxaXWRSeeUGPEcK3gV/kV9Y0h4njuv
7RkztOX5XLIsZIvyNiJpdCQqgFAwEZct8leUABGRAqXp9mHs6vOc/7P7Kcnp0Gi/7ki69oQ/REEi
xP9MROvUAQgpLyBq+TFjvjEkWeatVuOHZCVPssKLSAGDDhYlZFpdvUel29CjUDc0CR0JeKEvRHFA
TmmmoC8iCFsx9hoSLKloV7YyBySIsw9Lvxw3VDkpXUPhUHpSg63umXvNLokzK8x90bMEn3P1Dkrk
YUTqo2GQJEm7WiJnLv1J5tXzpgt9Oc/Ui0hszSkwAskPJUaGDul0bM74lNY6qXgd3EOJrKliF2B7
oqzDfp335QbVmqD0Sw2lvdfqwGMvZVC79g3mP48uH8x6dy5k/9DmjtKFJxiPnDYmDxZlwiFcq289
neAIatyeCLMhKNq2WEI76x8KtZgm+Y9y2qQSYHxt14wR7n98VtW9yeDv2CitpNRZPPyXbV3NwLgo
NjhFreHscwLr/abi9wjsR6FYjyIOH75+4i7taybedrPhiKl0y4RYNRlPjhYW2AHXw2UevADNtM0/
7vHapLxVBd19C7wN5uFxDPcG2YYesxLW37uT1PZTisUb8jg9J7JF+4dJgJ+v3mNOZ9JaDxh3nPfB
fjJv2Btsb1oOn6nYJnmwVUN9E25D+VOTjsUB2iGXrjOALYeE7jd/1MEjiaXbfKDzJ3gPjYr11VHN
ZUyTxGADpcQvzaPW0tcypeze3JV67ZArcONakUUJlLW3NMq2Jv2ILd1fT/8KDrGsUfC4aUQ/WTLU
s3AkkYOPmXex2Rfe2fuKaAvyo55Kk2gDuWiV2++KDeKsEVsAGJRucBRnFOp3KfEp5UDIwO/tcyNu
iWk/jAoa4jnBcD+RhCPimtjX0gzv+E7qcddK1T7WukVs2WuziE55RqrQqy8hE76ZimjC97L5osIP
pr/KU0wZmp0CjOAoXjy2c4Kehp0f7cw/Gpl8kDWk9bnp/tm/peV4Gw7dAPbx/7oWSe7zWBO9xfZA
3J+R9aRZBzsi5XpsOARL2wxjsqpwYMVPb58J9PoMa3ukiURipfQpXCQhUKY7na9MZDuvSnfxEIFX
A//AyY5QdTHCqiNknPgJog71UUgNKpYimaAxj1pOP0POQSsuOPmqDLA1CxXADvfe8GV31QVjHklH
73P6N1vL4XnT0YOJV80SkhEK5lk8OnhrsJB89553iADllBSVFTC8RL/2eRtJ8DvU7QL8IpVdfZtc
RgKjToR90Ma/HctsDNim9WQ3WlJ7Sxz7HR3yE4cOja0Wm+cx5xQoF+8E48kk+B98hOx6ICuOxOKr
e5+MvI1OclEH++q132U6ue0IOaaF8WwBqNRAv2kItwHuDRkSHGUgcMOkBdsvGeN1QR1Xv4n6BZon
KsRZSsQ2xFeVJmt4iKvZz8BU5EEZqDzPCK2h3MbAn1pL2kjlTGEYNjz8NmEZr2yoXNbodA8WUGhw
/VcaNugj5AJP4XY6MNQLBgv0xbBNvWxbq8bGKRS+fQo3ef/diXiZdTl71IXHg900vW1awoLpzzkq
r9bESyb5TAY4E/k9nkir21cXniGtwPvUyevxFNJTZhHDVCdmeDkFQoj1QK79CTUbIwuSNBm+s40v
RTTpibSU1HtXZmG3Oh5uecnKnz6SeU/NJBfVXfa3dQCcBqjwIMNr24g2vDFDWE4VrWymcmFsAcmk
ptgL98QavMkxjMMDASRXrEcUOH2Wolc9t3yQ/Jm4/UDcHzuFaQzxCn1rtOUum4ydnFZuReUVh8D+
bIJZfzVEnOLyYWe/NmdgxekOLZPQANyBr+p3+jIgNylZsNV0dQPRmBhHuOFlIHiXzhB/sV9cdKwj
BMopi5uQ1mPKGhQ2r8cRQFja39tuuAaI25I+OIIDDj6cEmprvHTSAufks2bvg7PPqVNMOhZnV/qp
AlwSQCqVXN3qgb8LodcMN5HGd6801zJA4Ejq7+kvcX4CAcE9iqabGulXqgZpaRD4DcfyMzcSplyw
MwDBBo7WvoF/2fuF7ERJ4kyY+3yAxP6hmHGeA8ApbveBag6ZWUf71dW3KYbgK+FzDHtONtqmIOHP
O1aDalUpUmHh3ApaHoWGFuxaUXa08998nM2FTLFWVvjThfraJHqa1P7e7iNY5wFGXWkpj6ar4pIJ
xsbNlKVqsF+I0iNlDN3WbKd9YTEPPpU+tQKmtwq9Xw5uOwu7Y2F+WM0Rd8waq/tWtY4ZPlZLg7qI
v/mkSyn96AuyeVV9UjPwvaK8+qF8M7KPxCRrNuiQ4RAIWYhCT8Vyg+/dunJv44bH2YbtFe54+D+W
zmPJUTSNok9EBN5sJUAWeSnNhkhXeO95+jl0zKJipqurszKF+T9z77lisOmieFM9UxnaUQbWcD2/
hTBeeIVg5XHMeGMM43FE7ANfpU1fcRQ+yc1dj9pCNaKpzN9McrZa+VCkIIhMrPMGgNpf9KKnZg26
r7dxrN3bGGRmW24mJgblHNB0kHOvbOapWbXkTkoosj4x4MHUSm01LbxShP2hIBqaYXhothlGd73A
S9l7bZmdMtm6hbasGAfyz3rFOA7oRvNAP6g5Jt/G7eLEpTBwhGF2AhKPJSjiscpKR7bNEev69uL3
a2PdfVi+5vyoWHcH4MZ6OG7JXNjpFLJtq9s9Am2RpbkPkpDsawxbVvqX/ot7aHZaj3pBcRKaN7JY
q8VyQAgGmkdWkAwxJTuEVFElvUug2saa8u2b4UHtu0bBdKqTfe3w+/74VDvx1Ttvlj+eh044W2Bi
t2XBYNicThnSj9Fax92f2THfEX5asXPjsykmt2lObhVXU48A0bAlkQ3hMplESSWkwZPmnpHmzlSW
TAuFT6CT30qMwviq+ay7rcUvgHoWkQPT/ClX39lKusuxcbKkcgNFCT+N3mvnWvMvYYqrCFjXmIg3
/PsaHSNGedo0ayuc20W+SN/YAhyKwOF1g7RlS1SxXZHSRehJQmEMCUzeBmQ2FwJbhJZnS4TJ4TL/
YQMYm47QkgS1kVhLaUlwqiIyo9mA6RajUjnBbzbvxx3UI6tGufqJXmTnR4xx5WajOiSWY5EtU0ew
ZicTBEeO/6LC4NhVXVVKN8Sj6wspJl9eLwnkk7rcBFK/GVT0hRWLUPPao6WSptHxqE7f+xC8N1s+
FMnbjMFmjCwzQeGTFNYadTpBfdkW+qtV3oYlO7D6TTPjQrrxuTW0k6nMnjSTKpyQ6lTcQaaRmLao
G5tKtYuMiCqETIM2OQki4bEg7dLnAwDO1WKCLDXJDTTDhYOKkIIIXBLI2cexZN9MDS2lyc5s9M/y
ZJ5FKT2PK98OrlaQOuTRd13iTb117NL5OIkQ057R8wbaWI1XN5VMEmDaVn+F/nLR5fAsBaJnOBFK
FD5wYstnlZHXzPYmAqb7M/rFrguifRwh7VR5QzHz8UICoLrM4M7dyH5wDtvqzOBehSOSfyUPgpv4
Ta32YdnaxFr6krKXCo3MCW2fZ/J+jOc9FK4Co3awKUdmlFO8DQeyKjARpXauR/dBqB9qWG5n5uiW
VbxgU2YR1E4rfq8IQp0tGHsDQ02XkuWsgKJSre9iMr3GiD2hWqsNBzT3x4DI0ZBNWz36tiUPHsOQ
WOpeGmAvbRHFydY9nKqbbpcYmP04OTWoo8XsGASAE65Krhwt0yILLWNAm19weGamW+D69Svh+oFb
SvCLJ3TsV4uSFjM70r5XWyEbh1g/JY7GTWIBuFxhH9jSh5ZOI7cH43NkwyOB/hzX5j21hstIvSuE
6GPrFWmqNytcp/XP3CluP/OtXCb8IGZ966z6Nmn5TWu0KzLwgW2ooJqHOGFuLF3AiK5qgFHZrzCn
HhEEbDDIWgOqgkBgXousFBLzmxQsG2vCupSpkUzUbiyFabSytZT/W6O4nkwkCnB9SoZ2hAhyGDMn
QQtBRF4KcMsqT3GR2CUEJG0gFMQ0j6GeHdfVQ/EnDl1hH30ASzKS8aoGwUmiK4vi62goJ5EJzS+z
ciZAVBC7uqOZUYNdfqvE+DFKCdSNxVhORNZKQplYG/2hsJl1wk4qExn8xnDKYVdlvCGKjxhzFi+C
SraWnGG7kCtbXq0TtTlPY+6hwKNwTEN/lUCKCN6nOzUGtsVwYL4CX8ZNPqoIQbCJnVGt3JIXjmxL
XlTIx8Lur11DMPwf4RYokIUsgV7VOTlBMZpkOT4BHGjlGdUQwDS7FcatYFX0spvwhZBKozlQdoVR
7eKO5rPmgLbT+WkFi/Zxgp4BVsnsyJJjMy9IZ8s/HdFEbooa20TuVLVPgYGgQPRa/CVThoi+Q9xe
UmZz2LUd2Z00Gda2Z3IIp80OHhgQJYN7R2tvYZbfq1m/V0dM4jF1ikRH50/cs2HQXvPiYPGMllxS
n+ljbrxb/bPEw6wvB9KnnBd7g8muQCBxJoDE/J7Q+7Tgdl44L7HSo4FZLNb8xSXBgS2532F5UhHC
RzURPvwa6mtlNq6215n9SfQJ9OssXDdQrzZF5qYqHTc8d9FA8S27AgMFISEnRdqzKVW5oP25JxK4
MF+tyb0AenDNyLjtSq9NrAPlLV9DJhK7KBctLF9SAoLk243l6TUBEyKDyqbdoarf1YQvKoQvDiLy
BKgCZnTGtZmG8d380aUXk5LYP8AzOdZK4ek0Vcl46FBsyyuVZEQJu/4ksTQqptcgii/2PfTtwvAk
8NfocC3S+mH5iMoUv2K09wWB4fU+NPSd9o++yo3ROmZ4kiaSm6KSBIPQTQHAxdoh/9fS3QKdMb/q
WsEbvbdwL1S4FyR8zWVxCtHVqeUjlzZL5JBAtakDRB+baMuQIvZ1zEdvA3L02erBtUjwc3pXph2X
41tQsXijooM11c27lAlrj35fYi820AAN00HUtJPuJmjSkeS9FfQUGFOjZNpbKA7JCrtw7mPkYiBd
Msd5aJREVt/aib+9MM5VdwyNDlmBIKM+I/dWWCLV9D5aRYX+FjOPMHBdkk+dpN1JQBQks0oGsnBs
8vNc1/eY20acTmr82TBVzFsd32i4FZd9KhaKCSY0umfCaCE1EI9tPQYpe5Hzqo8EWxnD26REbwLr
sOlZKvsETEZfj9dJZQ+6Ue8TCI95GYgIDvFEFUmevJWJohMWu3DXPgm+C6eAqIilqSXfCPrWbugq
e+RCC8l+XBiJFC7UyttiwYJwtBNtuo6i/EQeGLFKM8SA/DXnf8v3WwL7uBLqsqsVDKg49foC2gSA
GX4mE+uriS0+eITBEuTsCc0RP6bxXTGSTljm+dZXAyo2Kz5Y5krcO+B6qJvISGcLJNXcNxJPH+Q5
yIIhU/6S3Q9TwTNpfIcOLQvok5gggwCFTx5y56CJ/Nckz3piyL/MW+ErEYKypB//qR1XH7k4S84p
tPueJSnHdsdogYe/4HGAyBSXB4VukYmEfijZHwqgAwbVqaCKlfIVmcnZQLMWsctpGLAxxOckVoOv
kiVIyBIxYVBbvzp8jaQocQV93DE4f12x8kQkZJqa7QN4WAmYOAlTTn+QyFgOl4xl6xtlwio0qSIX
XRE2MeWhhyoXD/Rr/whgqURP1gQo4LuXMuHVj3u6d+EjM0MHsxX0Laawkk9pPaDWp5SUp+JRUxTZ
YvU5SLFdmw+ml9bNJGbl1k2Gq1f6o6aClmsY1N1nPrTOFBNhKP3UaMfZWXJLu51u/FcSDnPFi9eO
NJEGQNsYhrUxejpwE2PNj6Ex26lc0X/VtHWN+F6Rjzo3awyOFqmjTUhwNCqDaQPPKBDxA4wq0O7E
izvRg3s8TfuATKUkldH4iMfgszYVjygnO8Pmqn9KRvXWs/WpWdLHOGeZ/6TpQHg4k85wlSyYc6SO
YsUgz83QgNDzozOU4CSMezHosXXuyuDTaq19hEo+azcPpYIKCB5ZvIsybxJUm2S+GP8kvwF3vUbJ
uh3kemcczIjijr2G8EjFYZ3x3UNdCovUyZxELXatEuKsV/Z1jCpW/UKe75ZhsBZBOZUDfaEeeQqr
Venb6F3sT6jL1wzkYXJ1xJ6sGl21A5n2M3xUkGzkHB6rDBxoR8gYoqANTWWWnuafaW+Q2yZLDwsP
6xCAWZL4IO2+oESotYcG1DRBZViI7bP4alvq/fqnCI0jSqazWU0vFTWAxVIqyPCgrMgESOWDr9Zu
MX6h8d2n0rhHtsVeLK3RHxS5G6YYKVoRoGbuFGOxVhaetAgKU7ITxvkBDgGzR+LCth7sGIgV1XIk
W1d1Oyne5A5xPH9SzQJHbHAkIJidgFUmMucduuf7tzpZnpr4dtXldlMTc1AN15DQbAZXGQapTNrq
NECDwFqOobNIN15geQspEwQRp2CiuG1fblCBZz+deWmsGPvRu1/+Uxpex/2xwjzfBf7OBH6owgjX
DrVBC1SHRE9hWWBLwlZrlfMlJPQwRVBthZJhihXt0sHFV8GoXcaO0ikbNfZJ8ztHzFuwNFvugBGK
LBs9RPOfrQpUn+mjNHl2JfUwmemR2laYkn2iysdm2JmJCBbAOta6gYfJVpizpIv+KA6fIZvjdGj3
kE7w9rTEmC7vWGhf28GgMAyZWnPMmBct+A+Z4xiSdchJ79NdA9+W5D/UCepDTxJosGcfvK/xClU1
V+g7+WSv33Pv6VPiKVpJiFfvBcHd1zHt6dsBjwmKd0SlBGHGbvfXhf+YeJxqJT9rRX+eBnWf9pci
+g0cSrg17aDff+QEsRmWeJS1RXCZHPXYIeZPHjc31Es2dhhlgoFMhFokA9tQIFjuAvBFEsljpVAw
qw6cJl9r6RLifoMZHmnyTsFpKxovTYrsgRG9HILIxdpZBNYJP+W1J2sh8Uc8oMuxZeAoYIovQxuO
D/52rCJyKQc3WMyO1IPIBKVN2/FMijqrRdbzwlUY5KfO2sGy7tlRUcRdKFm7rNsYHHmMG0QW8h3/
5CRpyCaB0AvI36PMNb8Tax12NJaIu+Qs3+j3QoYGQWBozUoG2TRRM+KPhAxQIGiQQyoq670wZnw6
ty4cbpBu4jR4lqXymKPqYexN+E+BjDQqOQxGeyhmtgMqJLab+ogUTFtfWkr9+48YbbcsfvQP9jjC
eDQ/yHZimt7I9WmJd0PXZBWYaCxitTBr4H4MAFP8DGyGhoFO5D5n6gv7MFLt9q1T47cpfk3qaWKC
akriNuiaLTkuSO7cHYaYa6QpF4PqJlV9uqKjyTKqnhm69fm+Em7wJvV41c+3Vo/sGf+aoV2yKrhU
Y8ojGpzwZjdro76bXQLj2EKIaLFvye6TD62r+pyKW0GkYTJd4oQ6hNYqpFAB8s2hHhAvLKyrpzGP
x4akl46oUragwVr5tnrz2fofKDIxOd8zxkgqGoJ9k5YEHLhGjHSewyUZvAl5luHOFgGy+gOjTahQ
fWnHiilhTVx2rn+F2DvWMTWaVjLI746RkXjhezBfTUgZmIy9kIojJFYCNvLUujlWq9JNw8/BP+Yh
Mo2MfnC8aLlntNcAa3wybZGqn8hgZPWImexT/yvSyCYGe22GCb+MHVkHkMhswWKtx5bdnG2d88Mv
eZ42mj4y8/VRBIcYRJBqB9XG+n/4w7krc9RN1wikOC9EVbhEFEImv+K6OKYynnwFt8MWFUKDaq4i
TqXtR5ztSGBJ1GBv1poDHFTsdyXyK6hu8i2KOkbk4Q2HxDWy2A6nx0WSgojiGHclxuuVMWM94Ida
5SP6pt+xpAa2EIhtGyq90LW02FF0zbbCoyCfrM5wjT7aJX3KgsvTywHcPp4KUAXxVR6/IaqTI8rj
OYefsmccs7Rda5JMDAAkxeqbkjiylYeIZdGH1AVJXZe2Sr1ntqbx2DSXVj/K/A3InH91fyT30LQT
mSD2FthzmuyL1JYidOnCVdcfwaxuiaoNih+xxVbR1W6Aj2FE7Ko2vNA/UvWSoK9FOF/g787x0JOb
GBR2HSCsmjEpoEfmXogDu1dJM9c/hAYPHdybiIQ6FAFR/6urpVtWHIG8F0VATT0bcJ/huXAdBbYe
/HDD/NEwy8/OYPyr/peJzCbH/mDxoSjdVW18RwII2XkyklOdMadeupEALYAx68BuDw1mzDPSWwl5
la9Jmc4jUWls33RSUxduwil5q1lL+78lA7ESDdsmmSV35g2bB6B5DS7Qb9FdyFVBvITp2iu+lcXf
8ilroP00ztCqXo2903yXPq9H1iZEepJbommbOpg2gq+xuziYUOCnCcuXdaulGJ8QE5ecg98bdBy+
XH1jvLQEdYwtIAqugteKAE+0dZvqW4YA+nSPLOlaFyZxdIxejQNSda+Iw4saWdegUBHI30AQdzDF
EMOSQ/tmCP6blCnv6Ceb+NL14UVp551Z/5SReI4YWeF7ssJTmgYncyJRzxmFfFeW6E6QMchspAN5
2y2ZWymGp7LdgMLZtum5MibPZ69UxCxEImRrmX7R02gtcya36AhiC+10pZMEYEH3ibyGSCkfMoNl
uuYMcX6o9jrDl5QgzsG44ZIzpXfBMu0ZkTVgBqp4JHgjflrUFa9en1kHiAz3oBJgjYWmwmym/5IR
CMgN/gpsyhX1+4DhOGFIjKoRWu6WabOinOVqfm+KCeaw6qgCsssG48Gbn7R45Md+FxO0HMSkZweV
E4/ZZm5ORMDJd534BQBRP0l2i/qH1b0op6CnJRlXmhqy31mkQnQdO2ueR/1YSXy5xCM4GmYJCwZc
ycVekcBMtZeJLYCOKEXneSDyI1ucl+rn4ssFhR1LjmJFDA8VJ4sOqfAuDhv9N0KIEiaw3ZGqQV3o
HmhfxBTZrPXnP3LiNywkA2ay5gvcrIxHn18Ny1tBWltEiWo6ohEFG5LKjcEaPHbSkg1AuIkKQpkI
Jh4EEBFPbbw15Wflb+PvOc/39QSH+dIPLVj1d3q+lc4IsggvP+W2QDyRfoXiV5Y/EVunX1PzUW6l
/ifxwR3521zeMla/jcAhK5VDcmMAyVAuUmtsLfh/0h3Qf0P+bE+h2lzUXcqsZbnxNd7flOP8zCK2
fT7D+A21mxFK6CB/dVkCS/zoDLYXyfvY8ghHZD0HC1gClTj5LPqDL8S4Zj9CdOC7AcdyCcd5HQ4s
JjKQfhn8OaPDzcQrSIievc/ITJB2fhqD2yBwdppGBvI/tbbSJ8bpBvZ9lpYyVVEm/1pEB6R/m3g2
HH3mW2NCYQDkyFUPp7rOSZVI/TEkiVAQnaxstuYRQMo0slfW2b0jMM1R0LsSP1wiCxBY11nsrCoG
S9LXQE5RbjqrZLmBSAhJNd/WmZOeA1x+GM1aG7pPajwsTH2CqkABHp20giEAGgenWX1MIboI/Ebu
O1qN5j90TMAcbH8Y5YQqBvmlLDM3cuVvEuKKOf+UjZAKa5zdGIwO6dQTTpqcA3265MneJ/0OMTiJ
7lJbbEKmewOq+5SYArnw+G/xxsFg02BDI3aM0B1rmCsHjbGxFCCiIyIs1MVdi6+PprsW3hgfd6q+
B+HgGtPngCDmOsd8DCDFWSSwZNGcFkMugwDmtcldRoRtIcLOX/UyoGGAtOol/4Z3AxXjyApxQW/Z
BjToWWC7jHC2W6swKTGHFRiySu2QNOylDglusCibTswVmvipKnz8Z3TaRwOt+7VmQF7MGd0yOzn6
+/AmqiTgtBHeCCSxOvNLhU0VO6N4Vb5mPldTOrR6eZxmfpoaFjwCTyNzWjIpwp4Vh5E9Rd5NmZ2a
2RoebQolHVm3TKUg+P2eF9Te/wmrnxnYXIxkKkQ902qTrSKLCW89GMYu4na5ByEyv/wmlfINIvmA
TjYLyH0XMLltx/wQDfo95TEAW8oFSUJi2yBIAQmkKA6/CqK8ZtBE0kcrXQvri3BPSFYc+VR4CiHj
loyZaFTgSVJcTlgDeta5ijNhMeRKEe8tgf9iluwzapRluMD9ind3C5tGdGtMwlFnsSOc6bCQr86l
Q9Xiqj8AZGQWT+e++umnzyL/qCErqKuydg21ABI83iT4l5OrGLI3W/hJmEJSTh2HViANxmcCTJ8I
6HRiCNRCaQHZpB1LZkRBFq8Ta6MVv2X/pZ8rIXzNYOEDwjASpMhLa3yOMKim6DbT+3LxGjVGKfkm
8/tJfylJ3CLmO626RydeuD+a5r2CSTrieki5jRSJVCbezFyrvPgzZGs35Ji80Ro4I/dF7g92xDHZ
FocKz0D7KhG2Fma9bRF/mBHhcNKljUcnAFesIx5Ajp/Nbxx7gUBsir6KEYkvrJy1YoKnYTNZJiWi
HBA3y9KjX4mjZuvjnUljyn1dKf9GkrU68tbHaRWMb6SLm8wlefsI8N9KjbkUdC5e4zDqLpu1EC/3
Q4rIR4yeNf/DXxTAzmTK5xu7UuLFbOABBRYk2SnTW4tZoISjuGdrKMW7hBimDAAuSx0okWL2ik9i
u6eBN64hOlWNGdvMDbEsXgr+GAIrCYaPAqNVXqTCmn9r/OBe7BjXlqyxCdb6WXY5I34QsJvKTYob
z6R/FEygdQkEYiQZLJwbFs5s43nvzhtmo7G871FPMvbjC2dL3rFIpYjmeGA1VyP6AWmUNuivq1M7
b1cVeEaUo8hUPcLY5g+VyRo/5he0K0Qklro3eZX7VnYJ6/Q2qChVlyb4NrD4TuDpVUHg6WdBJfWb
KbzMigHhEjm6zwH+uoIAmahR3EHPLGa6WV+bWHoAvIiR+UjBO3+8UX8l+ZGTSIntTbZ1mGVLm4fS
uEpPevPOQD9XpwPdNfcxZFm3kFchd6U/vrUTtlNO+0TbdIzPVZQaTOxr4ndk8w1M11tq8TGmNUvf
y+gIvbmfMKY19JhaemfH8QqC4SUXq/ZV7GbNHf9h6dqIvCEwP2+Q1myM+mdCzTwiVyLjQEZ+X6j5
bQLdl9lBXK7j4mAY8ovh7qD808XRqxnl1v3sTST2TlnuqWD+ERXb42tIe0iE/kG0WdN5nW9ix3qW
DKbl8U3XfjIUeOnXTARDjOf/o2WrrkbRTsD8j2oIw0yFBwzbNPJlDA1uVeJFXKVojsRdz4qNbCi5
2aYsASx03lPQg/i029S6GGN6qfCeJj6bp5CYTxQW4dbX/6A1oBPaBMF3pJG3k9cbjWwQpFFY9dhz
yQGAnuXtqOpEBOWIdDjuZeggsRuQ3wcQlj072qK9ldj1NXjHOedqiJkL5TtackWxswwIzFlUa4SW
IWARoh1sdDjEGqQjY5fU+l5t9YMoLbJXl9il6J6SwdfxVp8xAOFIRS0APmDunKHVnbxL3NHHS/JE
mUnBy3tpZZlUIjku9tc8fxU4VAkiphOUEeZE58yWUyKH+dtxp2RzwQpi2Go41zDU5FyDaD9/0uBY
FhGn8s7QKlahSy39z2KyD/Nk+jK6o94O515OT35A9PPIgUpSjYqSTloMrF59isQ3rUR+PPBazBBF
TEdDlIAHHLWWyQPUo0Z/dX7sNnDWs+Pc+u5a9RndExoUEYaouCOH0crAuTVbJJoinCusH5MsGRRN
ZffTV/G5ar0wfKDUsf0Do2imKlx7R99O9d436a0KzBaZgrNAP0oDR1N1DEY3ekder2DtDbAD+sbK
KEuoOaS+ggDPTnjLnHy+xhQ1gT2cdYD5fNJ85j6KZpIM4AIWBIYT9aPb031uvtqZWDkRKx+DgphE
BGpGEhGs/UDJFtUVpnouBm9ibH7Gn4B2yR3iFnG85SwXcr7q27CBj9ry4B8H5tHyZxRt+huz2BLh
dtgc91Lg5hpsZSwTPNkHUCsjGrYe8+wjaz3g+E3ZHZCpDYQrMDXt9JdvSbaSXehnCGVhT7KW0e9l
P7x7FPUaQP6gBu2GzktpYlmxiOt8ApoWPAKTxlZYCQ0AufZqtj0J85ztZ3IJT8MvV0cV3+Lomgdn
thAsF2SbGdeai7jSio3yZYTjMZCZeYWfZVitkol1cHYOt1Epog8AakaYRU1khpW9CRU3DfPjYy9J
ZHXhkZagiGZ7sd0pPdAq7RGTW1dBl2Mawzdvon6xyJCO9g5XD2kxb15sUtK5AOeEglT/p0Br+Ah6
oAf1Rzt9yWgbhVJyFUcK34de2MnCs15lNJZty8PtduyAzUMl8p00uyhWtsrwXd/S6sAEQfuQJmOl
hVelg96ede6UZO6XD0kmA3pXfRTSKeVvLsxVq3NvdI7Anwv4wNCxo0lPj4kcX0iAC9aJ/q+0GGPC
G2/Yg+e9raMZQsRLmQFDXw72rPd6dCD9V8e6yYIvy+6crFvaeRDx7CPG9uWb1mssg7dclZ/hjWPr
WEM3nyKTQE5XwEsp6cAE0StlPsGh/GrKD7/4IPgXwM/bvO7MZIdrcAfWpcHJhDeTkvaHPr4IOxLb
dY/Q8SEjlqX4UMb+QIRAhL0RwEmD7ETsMe9OTpHLLtqJTDsWpNsmaeAFGX2qSs8BTiYdv8oi3MjE
dXGPNNFeH/EKqFcoeAsVuLtNzDbaWWfa0Z3CkFguKp65HdxuYtpMolbpA8zp16QJW5pyKrUGMDev
lbHxrIVT6JS+uFaqXyXEx3W35gg/z6l+GVShRFFySbxm1gBTf8yc7vixgaEhbPWRZ+LYRYwcG0zI
eYvXAjsf833mehjAOqAmXxriTgRWkqlrVPGx5TFinu9U/jNHOtzJThQcjMHcDxIrhPirjdZEwXAm
rFtK2NjI7cxsVjLWcpg1+PNrXHahHY0S1xBRcvhgUTca1ETybqZh3rbgfPLF/k9EBD6qUH302V0l
LkZgp8l5pwJeyDK30X8maMvFQW33KBmvpSE8RWGxNB9lKTz2M8PGbG0ycQLdzriCSXlXr4kLALuc
e1oKZtcrlcCOundBeGtCROAQRKJbyUyGBFYzBlFzKvGTkFc0NDAxhX2T5B6nPZ9himzMv7PX59SX
UL+Aw+l6nmbICvy5EMtUWP3KjC8MEtWNucNsBOoNkAa5pV15F9BRm+uBsbiWTjcTmASF039tE42f
q7EjxJzWsB2p57NumY5IYyG/i2BNSIcqOZn5r02Ugb5KiT9YKxUFBKhUkzn6UqY5jbFVZwRi2k2s
dxOZU6Xmsi2XXxpeVLbnhvShQT/E9guVzN/TKebsa1cJ2g75mB0bfT7zb2hK84MBiD3BpG5Op5B+
ozHkC6S1a4a3Lig+kuJDI0hQyP8ET8vbIxtzgbddwGfhN6B7ydqrefg05CAV/1+troRjiZMrTOcA
2e7RZwVe8LSrZF2VMaCoL+NqUhPi2AAX6gUP+LQrmUewJyY3ILNBaW8t0Jm+/DXj41LFZfQWU7fh
A5HxBC6VcKX8DVlx9IOvju9OipDSGowm8zUNOJKVYCmv6Q+BRPc46HcmT60j03pJ/RezDqIbsnMC
9kavrpA41rIqrAuCT7AU0iEZ6GUNlC8wXumyB7TwQRgeiMgYSLDTgJM37P0HhRMmD3yvnZyq15BT
ShsBMrsov5T+GeqHAU12x/FOog3Dk8wtxeKqY6m2ArxHfgbGTDlRaP7GJd262ZirFKm7T/KB0Xma
GTEiG1HFdrcABkF5GFJ1T87fzujLPaqtgdg9cinO6lgROq2cR15oMg5inAcws1XivkVRQm+OlAM8
JVC8fQwwJqUbxjJHsilXpwQgRY7DZdCD7x57h0yWgXZQivanDyGngjKZOg7pyoKRBYbL/BCYkwCK
vOkDRhgl3cNB2zW4T0jriSHligGR7+nfWK4juH+yuH6bObnnfi9wvNDtleMZjy0lEw5WJiD4dubC
lX9by9ay3mE06SgFP7XSO+G0sgZlV84ekj4VvZJfbNuF35nI90qxHhkxZBiPQlM/zutiHj12Wmwt
djU+Ds06Nco/rBUlvU0g7CXU/9W1TaVrUhvXrFSuctpfVYu6svzAkXfBvXZG6dDF2FSgxIYKBnWb
fSn5t8skHSCKq4KeCRJ/L07dXrGCvbI2A2Ur0gXmxKVLSJ+JAdUj129ityZSCVsZL9s1HAKdYnYp
uRD254C3kHE2+WrbWdnDyEZsflualBExfsoLfYdtG61p7eWZb49s2xPj3AdkuvBhACV9FyP1EFsw
BxjAoBVN+89U/1CNfwrOddwXgn6n4goABJu353qfFZ96NsDudwlx3BKwtQ1R1eCW3mpfGiIezXKG
4nP5dwK7JpTJSDXo7zmLVbaDzRK+4t9j/0TYw5XxxTWMUiZHcBmMd/qyklLrOCjKIaPowcOT4Bf9
SKtfnsVlOoC5mRRNBkvUHcjTrlEKj0UkTI1fCu+APtrKHEoxOBadQ2nmUJJxyBhLa0HsYIgVamFz
3wEaXrspv0iqcYoJYi4Vb+JoUI8FcV5V8iWmQOQl2Nbi4CYmCkByT4hKy1oAQFW9aVhbB8Erl7Y9
/j6VtVkdzwcO2Ex7idZsf02kmLckVPX4aKp/UvsTBlTDvEc/6pktBfGIBb5LWL9nHgs8sBXBztEW
4fpGTUWUt/UmBKWgdrI79Ou3xvdgB6wUGn5T5RVwSiFdSJAuFHyvIqSLGdJFi+dVoh0bqO9m5VpD
julAqfE+0WuH7fQlCNXzlMgnn/ypDqGwJGWIp9jkGOG+4s1M5YpY4STj6KmuMW6DQAfFYPXEivbU
j88Mtow8eiM+KJCshFDttT2+kLXWYijEXDM75QiNpQLGkJMqBxOsefSjPR2zKYSAZaKBD5z6lpt4
xcS3iho7Ll9pYzwtkDJtZN2ldroVv0mkeTNbBrk5S/rs+Ycgw+qnmRsrkLa4Hcx0FwJWXU3HJNz4
agnhJlQ3IT1MSNabjtgCHSSuVzZ1rt8htzALR5nGS8peTgo/ErbfOfFpX2qknitTO41y43Wjj/MK
HwEizzyabdxxEFUndvBs5I7mjA2jpO23pqek0iU0OxOKlsC/juVdY/5WpKeJEG4NPtEuPEz6yISA
vpSJeFyUl0TC3Gfho5qFcww8KNP+tH+Y8c5aJp5iLm6cRJ4hIGH0+MsffXjNc5uYYQC5IHoMEAAi
5KAcPMmMnCSEPKL8mcl06rDiT0wLYGecjEg8SZntQ3yJgRRW1rdgYbpshF2HqbBuKbKBGgVUUUan
HbLmmvDb4v/vN+kVANYRGrcP3zvOJ6wqEgqQYV0QsNXPAHfwfyc524+d2KAnErf6MgxV9m13ND5J
3khrXobBIQE22KX+QWd6HTD7Q4uhKoit/TuJ3R4Fb9QwNw7eNLV9RdHwHGdHNAFVKY9C/xvJee0H
6eobwvl/LJ3XcqRYtoafiAjcxtymg8wkndLI3BCqUgnvPU9/PvpMxGimpztaJZGwWeu3ZXU0X/nw
hrbZKz4pi+M98NE2P8wGrBZh/U/bamtb/7R5xBsQUMpRInfsU9JE6jMSkFU7qGv+2LD9o4BGNQZA
NZJwg1OCMBMFJMEC0NGOXdjh4C/3EnBeqR6Kvjjwxt0nS5Dwmkd5KrxSIgTEHAmlZt9k2e34YbTX
+jzE3z3ZFflorobmhuK4Hjf65DuD2u6zH4XgIeDuNR9WrtA5f9K7Q/pWLh5yMs3VjawPj0LN1wVD
vIAkQaMmA9NI1JjFTApNsFaanZyT3oUTaiBCwyNPhx2ezpYbMnZ5UO8M2UR6oTSS+VA1JI0fCUET
agjj8a6W8pbF8Gqrh+XXDICQ43Ejg9lP0je9uASrIWsNAqdYBmohbxatn4qxUVTi26CArUeIivLB
xOzbVz/ZMK0tJhhUTNelHGMp3NLI5kje2yZdcwnWI22cQVzf7OplFv+kpWa4PBeCMIgS4wDJs6BC
sqCXlOEfLHUqm4c/3RPirjDTBkggfZBua5PPGGIrT4eex5QM0t6CKPG7sbeUvIgEals12Jjkp6Td
nzpcIEQ8rhTHLar0BelS9zTWr6JsPGqzfUlL8S13HWn2msaaq8a7tsFF1rUfDRVqPqnVkeYhkaLy
dJVpCRQCs6x6qrT+VTJ/+fQNzSHPpTReuoBsBXZkkjIBCUNIk11vEcuW4DNBmzJZM/sSk2jMWEOm
NPWGvPc01X8LY0IMFvyvSq9jbj67TH7LqkfQVatAMw7bkYDRbKEdfPmaIuxfXotFmHM1o32e3TMW
kD4mQayqwnUwhf2utwELOhTpoB7voLMSwYlcD5pJlw82nylFVNadrh0HiJO4QbhTzDu76kMqaXgr
mLy6Y7J2ujfdoi82mgKGTerWiorA0hrBd1Fj+yXwEK1VR2ZdGS7hASRKF2b8kUs90dMZIQ8EJJgV
FqYFkxTySL5FHDLK4F+ZzwYtxtPdYJ5uSfFO/fsUhpcZ6J9Nz5HbkSCGhLSt1yLFZZaa2NRDxVHV
f4b67z1uNNSh1HftocIPdXLPRXIryLAcRHAH9mRAteB7bNwipptF43EerWM4PLfc3HVEDmU/POKs
QzoMAHyRTIzREApx0V2CDmv7JqUbUMOYARPET1O1hw4dagxDgkTWURR4iQkap9rqar5v8T2SNZ8Q
f9QAMBHNrVHH1/yp0IBUGDaOvvpPVn8XDTxFLqiPdMMTt8qeuZMkpx2zi4/MXkJmr9DvRltpXrwC
aJO8n9wx7h64bNYxmH5p8IINth0khEz0vaBsm7XeSNetfS/J/2oH8zH5pyGur4l0KIhF5xctY0QK
dXqOpvdPuAUN+7B1mWdXFNdifPegX3K72wvYtoI3ek5dXO7IfKgZoCjnQVfqb2Ek32NWHizZrXwK
0ONlxYrUCzwnFM1g4eR2klZm8aNTwqV8xtlGYDzxPcm/SlwYkzF60bbn/xo2PBtJucp637PaMzFX
f7XiiqshSXd5igO6rtcITTN9S04NoSyTR3PNKVOo7Jh2LZth5ukKxphrVSD+O2f2QoJKFGF0WMIC
PEEA6ZSwdKj8sq1eIr8fsc82lBVRCke7T2jfA0DhBgF4tglJ8SPpqfD4dVKimlocBfzLOtN+iGK7
+EuI2Uo7WSBNGHIb5Ccj+GCJpAH+NycJty+oClAkt0O6M9ZrZJV4EG03k3x3viEJRBoYnhLqaIBM
j2b5V0Ya188ksRE5Rf3Bqadr2pYfvvwaFCjtmcv7sEOM3BilazyyagoLaHH8ZPM+sxxN7U8yXIpk
rmvxoUxrfu5QZ4OumRGoCUOhhCOUIkDl0PDZxAihsl+J/C+oYQj0yLNoSim0XW2nXKt6mhxtRsSO
6adjf4R1agUlg0myiLZWlZGggqaumkynxoIv5TWuOAY3SKAzWA3GJtsvBFG0uPP4O5X2GlUEUnig
OPaD9JaEMS2rOFFWcsdd2G+y8lM79CRx6vYTxKN8+TifEkKWAVgSKnlT/9yQRxd0Bzu983/sAKZb
dlVQNOsP2C7ezQ/6vKfCQYGO4a04QLIM6dbmOQ2pdJ5BbUJ5rxnhqYeJQolsHGPaC3rAE2hiyT4D
ecCTzPw9bHOb6YMot6s5uYr8GBrLi2oXporql7VCVwkhGMldmU5h+83RJsHnRWa/kVrt3CUxO2t1
y8jYCr9jfMhjQbqY8qo+YuXwl/gRdlOhZbSNgZ+R4auHezZKFlWUEka2y0NCiFoHha4PewWb2Dit
Qsocef/RntW1KcdT8dHJJYyG6RjVHhX1Dm0ojAZ74bz1tdIxLkmG8dY23BQnQeBfLI6n9FsS8n6G
f28oAZZLQXEIKwuSdGI/R+iXgowH5gZe5szpbVSepQT/DllFX/Iiyc9sh/R+ArlaEFbKlMDVQMBS
6S5pn/yn5r1PvCja6JLcJSwDeUyLGV6MgDM97ABJBmnjFywPoQu429vSsxjqJ6AbyF2Q13TsbCnC
aH20dEwpAFPwLQ2kw4cJ2aeuJsSKOPCQZXoT4JvIMXWBxYU1pNRXL/X3tH4xtfketFGE3JK3uRie
y5vP+JiL40xHd0mocJyDt3BOinUNsLhYDqCIAdMWJIYs4IgMfa16JdO7oWrHlCSghWPHpZCi5zM0
SnLkD95MNS9JPrj11kT8PFRuep5g+MnOWu7n/FMBG2i4p6xhE3KS2TXrnxMrt0Dfdk3tUX55Skmu
rrG2a3SZkBcdEcRW4rQvXJ/mPVyKvD87nrEwZFRuh33Lx5bwsQENL54ICi167mUOxvqm8/I02Grt
OHUj6Vufz0InYf03GGgwOg/9sE/4gGuFbnJOcebxgaxbpvym/ciVfMUzVEIzTWeFMjlCUU7U6p3q
ukQxR2gdF079VBLXUtt7BRfJ0CdWy+jGCyUjXJYFj/fOSjmU9H7im5SxW6Ajojg2xdBMjEXqTB0g
YIVXHbO38k+PQNRVblF8Yi1ZfjFZfobonJq1lFNVj5562R1QUpTzxLemqqvzCqF4dnCq0vTe0eAe
kxEsQu0khvmUSovuJJsYyasBrzR8cVqeLU4eA5ECBkC6f3I6ISIi8UFIVPlAfMtB6v7gZBvHp9VR
UEAHEwvusoCq9ehamjcgtFgYdoMEmjc7Dp3AfsJDl1iqEQgrhHqohHpkYktbJhI8Rur//2RMUqxM
cL1uFYgfeZcqMMRMSOB49DC8Y+2ywrdG16isB7ZLd8ti45+0CPcZA8wAaFct+aH0D5YHrVLc2Spu
FtEOUJLaXjil+gBEyjKxx5adBiEiX3KUpy9GloqxujU3ygEPiDluKkbM2p045A1QtraF46SjdUjS
wzSYF91y+l9JIU+fQhxt5c/jSiEisQ0Q0EACxOg0wImVW08iocmNgq0xfFabJDoXIZ8zKqzIyOle
v9HUBtCxsZkERHvSjE1aaF7II9rWXqgUpyT4xum8YVpe0UQkSDlhY9a+IvRclG1u4DjJAYl5IkgS
wKzGyFtBbiUQ9jjmAIj74i+7x16IaGtZaDbN3YiBZObd6HNLqdxSzQ7l/hbwdFtRuoarlTA1Urip
oNNmlCSgiJ80Tu0CNDHJe6a9+KZJFC1OLR+e0HJkxCw6JeAIWA9mhAODPdigvFbmeLBWjfbCQ41D
gQRgvvmLVCle32BSSx3PwUhoOUMDPhyVqdpawcbCARIP+AcRMDUjSFK3OKyIqcMPlwK7wxcJOoEV
QM6k66B5O153JVxBhPPvLGH66GErJccKHGbwQ2rF+FvWCRYwUScvGd4kqZpNKhf48Gk2UIO9XmP5
0Q5jMh988sTU8LsPwhuZpNea9B+NdTuc7plo8QhuZEzAkK3Tezui6iH7Sd18bkXTnIg7OPls3Eb+
drZpfDTHAJ98uR85eVoSgQwkbqgWlPInDE9tnV6pSbQSR4e5SSzTEf9jbhJiZIy+gYonRoaZOLY+
2IeDjDK+Zp+qZCJVq2gmkgc9ebabbELfPCH56xxTVYaS6WFZ1XnWswtVY3Od3zPYa45wjjhCxJE4
7pcpokdMAoNRAVlQb7Rep4gnQmYgglxn0jPq7bgw6dRGNxtfkXYiIvWezAI1s9x+XZGXESJwSzlm
cEI6q4GBqOfDWqZ4SzcdTZOcvP2DgAGlRteSOBupRxu/cfiW18Sp6Hg8SUTCXUSwATcBUBFEsrUh
cWJgzMEHce66DHNezsSUuQIYsez+GPO54jeYWTqKy7Bh0+oDk1ECjsn84FqsRqLxrFXd/6qRCo88
OQJ1XDTuTTvbN/6vNCq7sO92QcPLtrC2aYTnbp2ExVHIz860z4yW/SgdS6SJiEa7LONuazmcJXe0
7hltWbu8JGpmZ4TCSwaGhy4+p7J2XtgEYjSeehwe8aorjPBKm7z0NHrx2RRdc8nZgpvyUnI3Csos
MAcDphL+AcRMP3SZ4YMJ6bnG5cBJ9lfJ9uOQOX4u74zms/tMugeSVIPZOOv2UE7NJ13cIUZMC1uH
jelfvUy9Qp8o8e6cHziiJxQeAqeq5fWReRb2Vflqm2vWKV4R4KMNvcx8xpJ+q+35vihjpQDpA4lT
bd1vushp0T8iWcXcR9IjKeQMU1WoEiZUOFOrOlhXGJxH3stcEWtA+wrxq/6uVOlrZlimmCGWmitv
noyuxtjC9mb+ETROanQ6KlVKwvRFXkoR3Mkq3LTOvJpB2nxGhBwbDPGW/jcs03WjG8eAxlCJSsWB
lajoKRshcmPolBVPr4amY0kC3Vr18Ahj82kF31b5KPCwl6iuh+FRv/gFqlLdT4VArMwSBCxr1UCE
lB8UxI8zqSUW9Qa/gGSY4LdZsgu8CuuAFcjbCfuuDOqTl39VE3EGtv2UINcgJlBN3UeUEiyc8TRf
xddIpnek8wcrjJEIPyTRuxVaTYkDQDA0S7xeUD/x4/rM+311wkFzmQcSe27GvZzgWhRP4REoIkQD
NMIsIzHHomYfmOx6BuZQWRRuw/BuozOdqCWOWe5MKL8cSiE5qCK7IZiSiMjx320UqS8Wlr54+Y1x
NxhiVfjMRrdfExem7b9xoJfz3qzSR9Uh7CahX9EuSfzMudCFygxHDqlMOYWCjp9mXmvMXrT6vqfF
8T9ejRBP9IINDPssvccW7ikStBnRTVzprX1OeBv6xPpmv9moHf+DDvy7oduPNr1PPCgNAjYrXaMl
hqXAKN05EgNLmbggEJBbVKTRY7izFt+sQR0bTCObRIOCArpL/jtAdE0fnX1RS8u1ySyGspTpgY6W
hYVxCk8HYYaZmxHZMZY/n5HdwqgRAszh00j8tbqqGnfm9PP9b/5KtvYpwybuYSmi1RYBGdfhG50u
NXVk6bJRtfNF53LG7EX/vcyKS1v+1GBNQ73hFD1k9W3hxYenqU0P7UBpNKkYp4CgXovy3xEeDBFX
Pjxbvjmvx6k6qXXkhHHmoKcdf+tXCoEPwNFLV+2QQxSH9LojVSWwep0CqQOpQBcni+xvQCV+J2Z9
JYQJNU/Pwvge5r+LmjWRtp3+g/yzV9dy89GA4YAfpLyt6M7W6KYodiA5NEHjwQ/fkMHFL5kGG25U
zOj+rHjE8pxG7m96wirVfuS02TJMZzzEIeQfpdYy3K6cN5tpro4RffSJ9rsgKMrglQPDimR4Nl+r
CakFjQ+bhGGxY0FBHOfjre68cfhOSHTLGUog/GekQe0RgaLb4ru0aEc3kE7/xRUQMJZNC5VZ/sCQ
t0xnFKJTKkqzg4vTrMQ5xJiegw4DJ5FdNfffOLNn+9w3fwLkPr76qwIP1VXN4gmEqlEXbOBYMgFj
WR2IXWNRt+Iv4xIu0BYVp9AgJrc+Rs+VfWI5zW2My8T6scgQSEIGpzjONCMGc7v2sfEm+aUm7puh
qQZIAMvI9LdC2iGQE122wq+uVwO/IIUErdNIX2XjGf17uATwBcKb6ZxtPtpkILHotykfOjUkdASn
5kZn7kJjElNrHIJBLWsnhY/uJIV41pGP9nyy/G6GRRRDca3p2G6rDXM8WV5GHm/gsBsEzG3zB/2t
ygBY72mlWKevCv2xjr2eGX+Vxd1GzITYIwJFfq1VBRIUqupORj/u9AwNHM7tHFiXxYxpZVLBIrg9
kwc3WsITlZJK3EX9zUiRixE4s4SlIM+t1nHY72ccItXLR0VRBjdzCNlsgBvNCNJdvs4M6sspNOlY
ZIluR7THxK1vjL+q9q/i+ULNv4HnZ8W3cOfyTyWed8XQf0rygfuE+mde1jwICl31GPIDeHxyUf7Z
qEfRWiMRVH9jawmBpwfVx2A/Vutuxg467RTaySOxh1c6INv1QpnoB4K5G/q0a8DWFt1vRudPQ1wo
3cA0b7jGPTCnlUQsd9/7bzHj5Hzqtd4V/KusASNATSZdFOusTG6Y/aMKTcHzG3kan79h0MHE29H8
AqNQcYaX2T90eK3ySOtdt+so9fzSFHM72hiuo700sQW9a+UCxvUgHCX5TD7+V3LpWO+Glm6igu5K
lHvCCZO7FXlSv1lAk6m1VzZv5/IWq9NGxAe+s5Rul8hVc9oz0a7k/tiLFFfDscBywR1Kk8DYe7gS
/IFqqC8f+02u7U1e/YNMQhVhkyK6YRnMxeDOiu+mm7LEoRFPbhwIN559tzHW0UERZOzTWTwExXNf
9M2TNMIHLc2V7pWk5jaSf+T1Dxbh4vAmh5a0+hA5dqG5PqlhX+oeQ7slsaqZO421K6i385tmcsiE
1+Eak75mT9uOtUTqp52vsVrdemqfpQlaPcYKYiOG8neEZbDF+Dufzk0FnKcDvaoK5E/2u8bVn2Ka
L7Yj+epsFX4mHqFZvOywvfKaG/EA8GNI/n7o6WNocD+zuHU6KG+jMddVp95WTwpwrn9J5Gqv8zXH
jPDFr2qPjMNE2S3HAS4uGoUVtvjOutQEGTWAlBR7G390uXape7zQO1xL2W7hFhIOUg95ZE3bcgYY
QwjALuY9J6CPZOzyu4rZgz5ifXbkiykbnolJeEsQ27raKLJjxvdxDDZe7fLTkxZ3y/11Szql0bkT
PuXBFJtSdY3UcrqxxqlkbtXxbEghI+ahr4yTmf8M0i7at3wr1VrJl37pqoaKaB2Fia/6GG/yoHBj
+RunU9QVkARN546tEmvVr/VrZPGgmB2ihuAtMvqrWGzlII3Zd0OLRmbuJ/Nl1JQ6/sg/UUiC+A0F
RDXJF0H2AukbEliwvCUvICDQICLzxz+ZerMmKX7j73p+Iqtd8y3GALOy5gSzcTSpY64+Jj7/qmam
1P/OJPaEEfFrKLQYPiWKVcg+YPKcoq+JhUWiQqqhb9WmSrb8jQd9Q6pagLqh+Mli6kEArJFxqOEp
kvWTMjbnOZLODP12Jqhvmy6o+VY5MusZPmfYKLOEQtE6zGyEUU+qEMxtW9GKiRVmQFQuK24jv8M0
WHTI7vAKbQJeubgMiL/ql9N3Q0iPyzySzpfMG1HDqwC7vNYxWcQxTZ4vCwVBWJ4ZUXNianx7tZzJ
WnCoNNAWAoFM7ZJCNc/LVlg/qLHmxgET60H1lJQqDILA9maXM6blx7z+sfL81mrhVUGOh0cnIdWM
NFERAS9E8Kv7DmUPAduINUkm5RArYsmV/4pQufHfxTU2jqhcOopai58ZYjV38qlF5gR0vXwg4AsB
SWtwyOn8JUbpYGvRkXO/FJOzuHp+sgWZRgE/kR8VEzQ0Io1LcYaghBt8+xEQWNKgAyCdNTfMB5rB
tLpWjxE6kXAfmWVw2cDLS6wAOmNP0dSYZdRNkOaP3R//o1Da/RCme6nWOQobVyuPJVn0+NVna3wz
8aMUFWmi6WJFg+sHJYYftCkAWU8So0dM2oapeLVOuFR2Z9KwiGTBJINeHwVPBO/WAev0pPApsJ8w
FaRsGPq25Ztp6kPqvlUD8D32ZN6ocrNVg28VXLkc9gXiNsvmCeINDAslWXctIwd5i62uaLZB4MOm
rX1pgN1OmI9msrrj07xeNqdm2wHPQRwMDQsUvsni3NjQCxBNE5LcXBzDLPbS7woEbkwHgpRi9IJk
CNEcYHKFK8LfB3Y1JCld4yQAvbmgE1K6L3LbOhyvvOpVcSG5dfowb3Zc7hvYJgwweUW7L/ucv64o
wl1cGVgWrPHeQhEBcE27GdGP5SP8qTZykrlKhkRC2mkg8jJvF/GljZea6ICAjQfJRoFIin75BJKR
2E+SZtpwXTLllL/mV5VJN/SMGQYcJdQen1l7kJaZPXAQlquPGZSb8kGJMOOOoFP87hziNlsPKj88
LpjVRtSavklUmbyiSlqPn5aVkKkr9iZqm4SVbiRlXrDWVVDNzRxuRuCaSK/2/be8wChojWy0RgNa
o04dYZrBpAuf0H2Z9M9VNbBHYt5X/b0gmiSe9hb1FgI5vB+q28Hwt5GZYzGwMM5bhb1aVZueYlZn
opyupyQQi60E68GtMm5Ixg1fCRcjsS/5r2Arnpifmx1qvCshjVwQlenCj81bLDNTaNa9THCLV9FT
i8vnp82pk9QndZcGMUpzcfaRi6sNXQUGXDQxa1ZkHgbyJIaDto3IW52JSm9wL7dFsqWAdrK+mXPo
LB0MV1cIIo/kbQW1KdPRTTU89n/EJos2k2Vi9rTbqJeeLEkeyWuYUl4Mn5tG+8cw2BTmDU8QJ1sO
QZXyvy2DmF8PiJi0/ZR8la9Gtt46Jk+qYGUGblueXJKEEu5L/o5o3mqewyDNrwLHyHyTG+mmm/Vb
QIJdgOSAqc2VKapmKufoC6cnxu2XYIuhJQx815SG7ZApRB7vmdUTdk/hwJ02QX6SmLfT0UAZJp1K
EZ5N0OsxImNf/qpG32nEP+svuZQes5tPo5TULALW1CPracAuRmHQehEIy7hGS2kP64AUtZTcVKK/
Rb5wkjGvVBTXwK8IMEcETKhkHKTuPrcZRQD9S8nPTUCX3PgFKbnjyR6jmHJ6nqp6D0R/Knvj1LF5
Y+kSi8ePs/A/nxBi1Z4nVuKr46lVODy03xmCpRonchoWx9WhmeUjruRjG2OtpSM6GCSu6ibMCWHl
Qx32wkD/r5OHlmxkouXZznc1mZam2vOE0I7Aa5hySLmhjujCE9oPNn7piXjmcwkWLeYTulf2sA9s
0jSmy2rt6tT6ZInk1u2bYp5rQqRt1J16Ve1Cahdy3l38ohyvWRo/BrV/ml1/bDgn2d7DqX1VLeAT
07pK7qFciRfJZTsRAKDI517/ANDsuxl48IYWZcP0DN0xHfryb8/7ecL9ayYtQkz0y8AHDEcyBgAY
NKHcUl48Ni8eetG4G5SjCeCwVT8WoGCOjsKRaHDw15r4qAzpNObD+b/36RJCOR6HD3XM30r5VGGc
tK1mDclug9CFSL/M/mn9L3YremiUpYzFP5AzTR+Wzs+teqcAi/DicCeMDXADCEwCNR5BjedYcpPm
w4+xq+AN8MtH/D33/VEJ1GOgABfx6lYl4zimSLLwsyPmCXmBzSR1jbILSKoBetl893LMDgz6fMZe
lnCk1R9Rbe+SnLftEjKMeZBhovNxCGrHvM88ZM/ItwAou75d8lxmfI1DTRs9v46GnXGimnB+HzZ5
Oj2h6EpoonZg0cw/yx7mXVh3FbYJPBYA27YfKWktLTt0rej3AZ4w+Yk75Ubj13pER6uT2YTJKMLa
0nTdaURZn+xoLt3ZHS44qjzD7lu3+RUz6oVimjssT6KySLBYx1RBoUnQqXL6b7X0kxuWR1R70OaU
ofFloF3UiYddqDTwPoRjCcgLpwuqT1p+uv/kHhGOghTc0f6OOfCzPdoU2FsZbO3fCEht8I+7XDiL
bKyg/hY0dV2i1ELo332qar+1+Rhrk0gL2sJRJ/syxy93slU8mHMtpmF99Q53FcsYvrju6A6dAL/g
ct0JSyBpmlRnikHAx4YK01/4nWHrlJlqCtXyglJ4SObMJ+52T2DLAFbpMSEQ1wDsl8q5O1cYEqgE
GNd6TmmYTbkgVDTjhMFthy6iN47tdrEkR8AbYnZHJCI5QSd+dRtJ8CLB5qU5cjU6ApG+CWW8jCI1
5J2sq66k4/ojrI7hfYmapk2sAyu8a1N4Xp7NQvsH/5lwUYd634boVa0efR2Uxq+Ixpul/VqYpMlr
v7UZs34ur3i9Bm7Sdq5kGuSUxHvT6vYJIgTOZ8u+hBh1VRABE9E7VJwA8itM4E2+6LggYIYmTtio
8csa7nmBU+lb3Bq/unKBVPgCFtiYXhjI+vxXkkCsuvhgdpQm1KGnAmkK01+HKlAR4SLyLV4AUgA9
jA4DBxI7NL9Ds5e43W2Ik65BlZcCd1ePCAJW4pfn45/JgEpLuumWhi7mDoZK2GVh9aeYfb0D4RuO
oon31gXB4l0zeiKNn8yWeCXqu9yX9zzZKxm6YAy++NxTzKQ1DzRb5FFgq1Ec3+ifI3BeTd8tGU+6
+LDz+qPwnwAmHWOl0VjuzJhiKF6cyh4VzUvkXn2jQa0DBQPYR6iB3sUjETJqG4L6oJwzbLegJ1PS
38bt6NNy9hvw+c97FRxnZTNEtl19r2zjqkzkq0wPXB1QIQqUNAYWwJ7mI1Sjy5ikV9NIbqKwbygf
f5msSKGgjoa0l6LBeJS+LbGx+ocpnzrsLuWAPDJGbiidTHOjDvqbyXR+hlSFOPm0LMUbcvzaMUpZ
CFBEsRQ4V9NZHS1oLc9ON7YwvCjoTmHkn2oEIB0QIAOaOsovlbZYy0TVDao6gc8mXFHMI6F6EBB3
6Pnd9NtW40NUFkiUF4a3qwqsNvEhgLGryc+ku4OZjcAQEiu5Qu5E9egAoJYwZaEuT3YaQrBbrSkX
wRy7mB2Chw7PFKBP6Uk2QH5lR1wgLpLBxUIG4BYGKPm4gcfWeFeVcvuCr4IQox9ttC8Nq5GcvumU
qEXGvCGc46YXzCrqCrlFJ2tHIg/SiQNYrpGrnKJqdMOg8jovEW8FfiwFwNbAsQMGLJvDegTPqoy/
Hbq6yUguMoJG8RM3CHsfIV4xZOUpRc70sfoEVIBjtpBF/iWobybqgKZID/pHhc9Zaw7sIFoibglF
gQvI6qteqqVH/TL8rSitFiBcBLfuZCzaMWy6CGFaUfEj0XCih8mrcUTclnOGeb18UslcaMh+KJGO
KHhrVOQj2aIZobpz0aCoO+a9uNO2kLl8lP12wXPR9+jtwHt7dI1QZmGe3PbFUBPyuoGEsW/9bzu2
z8DXn5RAPKNQPBXCg6E1154PgTUi4hl4hOrXlkxFp/E+2TGvIGWrodaY92YSQub3UpRkHU4vfDk4
uGglQue2JHCynQ+TNzWFtzzVqS62NvJg656AXxc6Me4Q2iY4tnKoLfov68kzUDS0KEok8iESjuiG
W7luufsMnF30yyNVolm3EhWnCMP6okIqU9cy4FHjlKRVqt7Eo3nE5IzHU4uiXj5yvVakpKMMc8wc
0pqEEcDHkfG351CUcDAuHxmiheVAjEiCFQLZf+JxLvqU7UktimoE3uRyjghoESsSCrOOqT9FHQs9
oUcBE71Y08a0yaK3BWa3gCQQe6RGejSAxWeOobwSx5Y64YQ7kfyV48zdlKAgBajzfZqX1ylqCS3/
Vad8W0OEBynV8cYxihvCEaiFVWigW0qonuz9+ojU5VhFbz2poi1Xm+cjSkM3N1FFAjUwDFu9/FS0
5ElA9mqhUluY1RGilZOXsOO9VlI9+LN8zJ0GGsb5EPCoZjyqI+EAIzVpCDTSgdAze48MY2f1TkNB
M/n4qr8B4WJvmjY20Y+L65gCoPWS4w0d4+vVsUJDQ8s19l5pw13ZtZFj8WVnodO/IHXCxd6ev5OT
9U7UjmXdya69+2F4n9BXL9w+CoFB/CryxU8QxaHnkUBxoLGIY55SSgBuBN26hE0S83akUeJQPRTk
Abp8XkTg9O5MwTEkqB6nj0I28ZjoiGcr0tHW8wJiaM0ZG2ExtwSDWXjA2EGoiaW6jJn22OrSQWex
jIKrnSPy4TOxmq3GwFNazcH6W4/xp2TLHwv/i8NC+5/Whsnj1NOAFoROmL236PdVwhaCo45XxFzS
eGjzrM/Iy60G6Rv9p2ae/2clpneUxEQD5Tmg4TrkSofTQGSWm5dHzcDkirh48uyEkjDS+VVUmu/4
oADKIvRkgbsadpU+75TkrukCd91iFwSFgkiM/ebWbt/lMuSAAWnyqG0naUFbphBG3g6wymZJx2e1
RNcqqc6itEo6PKccKiWaNMFXy8HSIo1aBrOuZG9rMQVtaZt7KNmiplgrzPhxeq63lGe2KLj401SO
tYEwGo1jLYCdyqAPCwgywpfhcqInY3/GB2wm5ZVjinQJ/Csf2Ucro/A1qysUXT7s9cjzsAQgGRfh
8N/4FDDPgWBscp1cA8S71Ic7iD6chpGybOp1Boc0swOgr3SGjc/bS0YZ2UpbnZiHjCkh+GE4HUbz
MnGJC8fkhFWJww1xh0rw+ymStwLfccwuN/KF2AT8xXyQ6DmXd07ZuybbNxmuYIVu+pgE3TGZ6Y+M
/YNJM+m8WvwDBb0kqA0/CYefrXdTlz+grG37FVyNwdyYDpXIwBw9pqKgkPYCqOMTy2SJlHKVPLJF
Nc6zTP17FsqX7IGmDt3EbAFBMuGutgGhgdJ+xBE4C3poyek+wwvJXXFZeLVtNS45lLJDKAtlk0tV
zDYZF/SGikHSKuK+OVEx4OEiwkEU2LErFKbSenC0F0ya/UdEwTIGv9FaG1EJI28y3HSYwutVcR3G
/BqGxiUL9GPEem1r3vx1rpT8aknx2drF+P8mpcd3ZG3r6m3oWyBKeWdq6NHt2gHucSyMLBlKwjzH
gtvyPHPUhP5m0p6VbpLK6bu1z4bsVkp0buTorGlkD40jUOzw3nIALlKeGYcwcoUK89cYPQlLLAAR
StlbgGJUPQemClWJIa7hmBMnZW1bVrcRv6HtqtNd4IpW9Ing1NatJnxokunw4CFJyp3YNSGwUD6b
Vy6wPO8S80d5NY+QYFkJGTBVAtvCr7f9uaujfaOjW9aBadcdZYATyYmG8QokZTfqRG5TKZaYg9sS
iaGVMB04RYh6zCnTSt+w+BRTuB0wHBVogTL6kC2FMEP+GH2JFqj/qXQUqZs5Ni5avvHH8cjkfiIx
79J3X7Goj9ao3JEb2n59lsrxJWenaZVzVbEguLiL3XHSWDSYSRKWi4GYM9a/FEVOsi1PQ1Fdw9KL
2F4BBsYSRdVi7mVWWMIqgt7Y4hjchTS1mb+6DoOFqzd9Y3qjx4nLiPUBGnMHu6Laf/uC8Tbd004o
N4629RkRU7y05EuQGGHwfWeTBpbi//g6j+XG0TXbvsqJM76IC286untAgCDonQylCSIlpeA98MM8
fS+eO7ndg46KjIzKrMySSPA339577WgHIcSseerpHaQRgdeWHvJ9WGo7yeAldJTnnHNdOsax3VRD
fyQ/zgKtnCDxnuOr0qO6KfOWdJQk9F3NjxI/J1ujwIIPBJ5QnAzHvtjRdcF+wy13ng+jxLGwwrv0
7DbOH3XWv1uXsFrIYXlTPG3nBFbGB1U/PNX9uR1XMyUqqXud7Ngz2j+1QS1SQ/XlOqUPt1eYDWmD
D7nRt1Og2vZK7yVfzPmmBRatUr12dM2oOU1CnIBvn+p0OUkfjVNvwYFtS7foykMxwRoqgcNUI75L
wJHK5lr+LWLcKnO+LW2JUJ8ZdDGiT4zgg32i14yNTaN7yJARs++knjMtPCpadWj9fd3JK7XJNr2t
0iITzHm/LyuISPFR8nQtOS6jc5gR8JSuO+TLo9ZPkKeOSmgcnsnCFDT3T4ynSG+sbRkC/WH2lP6a
M0u1X6gmGPwaQBfMtqIA9cFKnMX0KnGqpOPHLJWT2uyy0DwPRXiRhXk1yunWLSFnbcL5andnu79I
BHhEc498USq3YS64vtTX3hEX/XY1ZfhU1EO0ezPnyjFeQrt16+ynzPdWGO6yadw3TgTJoDsYUImV
JD52RnKUtg6Yg9FeVt1SnrvGPuWLcbQufbQTUHvG4kX7CB0VmGV9ltJ1XCwHvSkPCtWG5oDw4CSb
Fn64RtMDBGJFe+/2k2ztTY2eSjauvicLrOLuezNvSYQhorbpdHGzHoefvvtJes5u0WGif0g76VqL
LX8tRjfqle3U55jjp4AM20Y+tUAGFTKtIGI4esQGqRhV2QyL7be40JSznHM40bmbk7CwnKOE5TfD
qJGXnNKc8oTz/thaZCvKdA+DpxUE1Kp3DiYH+zXrT4Rw1RQqBc/s4hWa2Mqq2A5fudD3vcPADIWo
AH9bKgkip2fesMDzEN97a7zxHexF23E2CDdgoBSVG/waYPsmNW3qzvHkATTgjS9J2Q14kfBwTopn
w9d4d2Q1mMmoJ8bETAHkGcLkOiP7ouUobrifZGoCNeOWISW19pdO3IMhEGEgYDog9jiZ0L39PQ2r
HodY+yhbhuDKChhjuE4PyJQT9WN8pPzKYY80vzwlfpvjylPoPngx161RntTTVCFNPg2vHzatVEr5
J45aX4F73ZdnDpmnZrIOpTLRReipFTvEQVJU/22JMx+OCm9GNIgtLNW4xpyNBXK+qgg7uvySlq9j
W3sDjcZvcXTrCrpPkOuwpLxHX5UNqEPe0yS2AjiFL2rxuaD5ZCV8G3u6sXMWbkEAG7My5NyUBm8K
B2LF16MBZ4K1j5p0n9p0tCWcFRZ/KbUgnQ12xCrQaYxN3cq0vRHFXj8iBB3H2aMdsid2LsGAtUx2
9RvAWuVnEPCpMBg7OtNCB1RZDitD2UVwutRg5Df16j2vP1XT3uHYllDRKQm0DA4WTGHXWsgX9xjQ
WXUY8+mAAYspM/hTHFNjaDIx42DDyfDdaT7BBW5p1dsqHw1VZCE0bGJOYUiKSedwZufHwsKw8kR5
kib/LhGSp2ja8vpM0c4WzY7WT/ZGwnJQlxqawScrkJJNVtLAKNGrWBE2ZsTXn1KxpnGBgob6at8s
Qz7zwoUlnRTJdBLNfNRr8O5mtzfsvwavhVE32zylnoN5PIJ230CyclBOKVDEJlA7Ovxs4sDcCq0V
R9EI+53GL/aewVQwR+7TeeZNRMacAyONe+HSr6KshACLDPeS6l6XST4jOJwTNcLPlwxOl6FXDz9/
Ekzvn9enP7P1koflRea9FtYbL4QhfS9MzdTh2OhIB9hS04c9rQJlGDxzgZhswqB/i1Vs2LmnRr0n
w+nWFI4XmFCazxhqREr0qNxUtYk3dPDpUCZHiN/h4ck8ikxim9V0EVoIIZMnqkpPYtTOOICY49Me
YAoeCVWl2IQ75DdDuaNe/D7mYhNJ4SnrGYz8SvF86nBpUU3NFvreor7HmAIxHZZAc2sgcQVjZoW5
KR9WotyrkNc7DEZUpqVuPHDVo+VHSbNq5NZjOkSowZvlF4kjTS75bxTRTjVVqUy+xumlXYY7pTNU
ZFquvR4k/mINxz0DV4X5CnYxzA2TidfE8tNkz2Lc5s6h2zU5abqHEO9hcbJGaGBoFsq5NZdNaGdB
UyHOs/jMu2k6TZbp6yH8knmb2kxmqHj1RVhccPLerN7kqG7sEmTPWKxmeabKqH13YumdgoXHYjwl
iaAgo8Glf2WSL8TQqRBEjAgDY3I3iJNkzrRNAMSoeJ06ql5LBpQNT2zdHi3IB4Q4MWxJJM3VjpYV
Su9zIz3xHh3C7nsgkdw7FALqL3oDXkDW/NRcW6Cz5wSc/SozuXhAuiDJjp4f646P3DwtpODzP4YO
W0O9WX6z/MHRH72Z1SnCUEX3tRb9mXCNqYxJhXnTq/I+/w5FHyTEaySrDYY+B6yGEeOygOqpP2Au
g/UiCIRRmZgOd7qckxnzAb5M+LkWDxNwas3SD08GzIjRJSYxZP+x9YcAn9YPWxYTjR2MObWL8w+r
gfITEoximckasJHFsKJ1t0y/sve0GT2NaD+HFK4g7KLx4l+B1Uv239iUvEQChvNheJJJbAXZRu48
dDE4HjEEX8t609NrHsarBeKmxJPe6JvUdeI3jU0TDgnsqyZfAnlmozuryh96ORsShMWE0HZoY3L7
ZaCVnL0MuhuOuhVhnFk19VqlHvLD8iLjM8OGwAZea+/V+wgn0qJdwvkV5R/hYPwo3fi1dmIvVFu3
VAGtlVsn+xrakG918Pvyj9ST06leKQjfWvrF8sz+knN6IKao9KxwkDd5+seZPSlZL+IaOl68PIw8
uzTKmk7FqHmXfioIzEt4G5Jzm3frGGputy+hL6vzTR/GwHq+ECDZf6aQfg6W0bw13FF5jelGlulT
7nVE+Aa4xZR5Fv/HcPYajTBIPLheY7+Y1lURqFXFUyJLjkX6RMlRqXYzzTHFP4uKU5gqt4/xOuZE
IGX8wdj6tHunuIsCcy3K9/lGq5AHxSl39cpLBfmOKnPrmCVdpxeK25axwVi6tJ+0lblxBAxuy9NB
p91q2Jspli8UzifL/vKkWdXC7Q5YSTCRPoeT0eLD4bqnQr2NCypxUV6b/DAI7gtFei5t5N9WHDIN
E6BX4YKPzin5LhB5ik28nVAQ72PFY42rohjMdWEDZx8X/+mRWvZGMh7ggdYGBZwxTOHkLwhVEgkv
mpK+msS0nRGQkEoeUOeofIgyuk0Hjq1EkQTWGH7Qn7ZR0r3jjK9Dob9Is3VXTGlr8XA5P6nU/Gun
L621Bq8EJnqvMLTl3Mw+0mqnEMcT1MEuxwDDAxBFuNJBOBCunS1yr0Ln+zTZI+pHV0wPte4eKZWy
Nd7Sol33vYmMZdz78G+dVXvCGFE2MG1AY3T+Grz7Ix6enCOd2rwv+Zc0di6vtcWb3devffxjOJKH
eRI1x6Hl4D0RHUFkUMwJHXsjdxlAPwGj7CGzNoND0QTxCYc22hmCk3gjBb8uJTrjEhHMThKMxbJJ
ay40lezHUebTU5M0Xx2Bm/qRwDOJgOaPI3sz1b+yuhZtxJvbHMMiOy+Njn1M3kbluDKa5U4pE20f
ulkwOqITq8UCYo8bs1+Y1fCDm5m0Hd/H/TODQzmb5HjOMEIdo0su7d+dunsjpfBR29KljbuLA2wK
z5vdhkFGRNG9Lra42nFxwUjnKGBMKdke242DXVZpiZFJnHmb4qwrEcKYfitWx5oJjQJgzPbDT3XT
mdOZW9RA2Mtg3Eog1dYvRVhBulGuY+dcs562Vwk/TXFnz2H01l4nb6TxsseyNBXUCXR60Cl0xSqW
h0g9sZJbOLMYH1k0CGu29+W3MzSOcD5KuE5Chxle1107FyA3pKr5VZGIi2Y/NGqsLUqqpYLsouJs
RZHvIgRB6/n0QHzCQ2VFgMhib6AkrKxygj+s/kp8yy8yqAJKg0w0yMWXhmMSeowfef4zAnfQth+N
rbop952i3MYRxCgeZIcjK/DuNahKbIrP4yxB+fQSTge5tF91MQZ1jP80q+6ZNV1HY1eQtLbQF9ny
QsGb0ijSTfpJk+/eCfeZ0V8l/IDKD4cUCvVaG1054ExHT+rzGRbPXl6dJg26BRJrbcWnkI6OofQb
CXkHIIHKSG6UIOmuSuc3jTFJpyRVlkBdVst9udjYIeOgEy3BhIguAG0DkDjIybPxBgrsvz1MFPHI
BYkIKFYtTebTWSO6xk1KBnmWWMm5GuncyjPPCJczSXdhlC+6nL/ItXyfEsbNFRVrJfXZZX4dLedc
KCNXeFehZwKilmx9EIKaiH873OdEL696NirmQ1t7ZM4Dw94IAdMcZA5bWZG5EQfcsP9rbdWF1GR/
isVxsGo/Qga0YvqRmDhw9Q6rXderYC7B3knLlrpUt+b9YX8QUpA4H0FpYhliYU2lX7WgfUarA1vh
BirgDuHwHOKdnHNeKJMvADduWYggr3gD3EHaq4bFt8+FrSOhb7pR5ooUx23l2cOFj1tIYlE8RXSF
MMYqj5GmTkaUrJtuWuWsv3KCnYtThoLes/B4OIMrkp8+usvGuchRouK/cafcSGBKnojI2dNvy9Y6
aK+yuhBcXTsTV0vsZ5lKjt2uaH/DnQ+IdGOn7c1hZZgj8RYOsYt01OyMovaknrzIGO2LzPIM4zQ4
V8Mq3Fwb6XU6yZ16BwJ+T0z7Vkb9Loc5KKsDjfYgrMuLQ0V5NynHV/kgGueiNh1YRGMdG/lRsttj
bmFaSQ761B9tPm9Txv2vWs7q3lTXSmbTxZBDpSCzuVV6TODqrZR3DYgmdTyFIySUaMM1vKfIImtS
QE3s09xmx+qSV93V0bObrVk3lVH71cnrgxVVx0hHcJL4M0N2rGOTrPV0yKT0ABlgzq4z0NvaQheM
/ViX4FyNQTwRAUsxqHMjes51uZSVIIx+ZPBNS3iNmz+D0F/ypXuluYLy5vA1bDZJbO70jvo+ANNz
SsSBWgKp2tm3VH9nhffb/rwMoSukv4ps3RtVuonwV7VDr2YIUkKGK75GgE6yFixxtNXmapu2w9Ye
ToijPrERYMM4yGNt+9ukmJvt+tFAO19gEg8oKGF4FPZwNDrn0IogGk7yDBm6rc8dK8qFQ9tZ+zDp
CUQycH7II8EIpvBmFjzRVCf2nnNADVy1pav8yEz7AZZRAEzTufk6x++2w2AFTYksX6/7RXma6wjf
eLWOyj0PHuodyB/6mPPfUHgG04IZ1/wAdqI3v8Zd1QMRlBgA9OkbLmnyKOVsnvoqPOmtzaOgniIJ
tYqzC348oUcn1Mqj9BP3iAVr7WMmUpe7A1E8ncW424bc9/JIdbs5W9lrbZtp2x/2zdL3htXURpvY
mfyaN9MaAWA5YdAM0Y46m4YQdQzHd/3QDZJ9j8WGeUJ/wEwARMcTOrfcZBjtoTRXpIiY0q00YkHC
y2RGovyQUAarTEXWmvYh/Xo1TrIhxjLmlhJZ/+ZU/hynkCeSyVJUBIyCuCtZ/llXt3UbuiYTApXC
Ksq8PUwOBWNWb5SfhTeuhkM/Appg9NZ+YF9V3g3chh1X0qZMQIbfCUW5AIEY0dA7Dr54uyTzIeVF
r4bXsHxLoxslth7Tb5/+rpWSCnRFkyEkGH9CxTOgPZuWrs+CX3wG2uzN1FLXq5m0X6HL4t/v2pVK
sfbCKCkmaQdbRHMTqbqYVeUWowescRaAkvXvDPtJSJXBwVDeKq7zOns3GPTtcw8XhLkpNJzok7U3
s0REg5HGM/LDd4f8lT71dbdEUDGU3/4xmKEr4VAJh1cwEDYByack7xybqA/sz4Q/0JMkmi8UuedV
DQQR/Zm/qezWNnf/HJ0NbwcsB8b/xVmhuUXBGfwTvSn22a7AxzBSxZdZGA8LHxUPfbPtyCskn3z3
sUZW4LPL4Bx2xXkiDWk8iOJ7TaRTTolzI92lTD7+lRRp/OI3y+7TwKGsQ0TB6v07D69ySn3Nr070
mzaNQDtPND5H+LXmS9hjfAYmCDcYMPyXIe56r3u979jHKbODcmzcbuc0OTCY0J/z2jfTO7dr81g2
RMk8MZ2A03kNSULiscOuzPzRulPr2LS3iQxEl96pshbDakjvVYnZwsTJTqJLfI7XIuPkr93w6nFr
k6gx3PTW28KApuWZq4KG+1/ZUbNFuJVb88I9oRyu7UCLosfwLXQID73q8h+VOawe7vX02Aw/Uj4A
RKYk41BL37lDtbbD/sgkUB5XufNXPk3Uv5BWPAl+7tq9nF5nmn8spiBKALqnfpf7Xxo/yTj1p1bM
a76HVt3PUvRWO7gQpNiLoFwxbLGt42zoXOrnXd/ke1l29iLzyrpZy44v043ZGl6cQ/YkMoWMHCba
flK6w4KJYqYHjsO+rXxVeu9JuYO6LAVE8LdEvNy2oc+4yLaRt+jDXbLjuwR9DKSbjvRVWpveUZFC
uehLG6yuz/UCQpGElBUFI+DovaWGu8JSCWxxobR2Vix2FveQQsx0C3myYCgZsjp2FcclmBcDeJcF
aqLhCd5lWDaMWO215OwI0DUZHhRVrPZ85+Re02dtrcPweoS1wXi1mPGzDbqXkMTsmfg+5mtMi5xE
SlqvvgfZXaoIF6rL2xYXNgm5y+DW5quZk4exN0AlOPAJ+6/DYEhJ2DC734YxsHoax3iTpbuRmi1p
4hSujD6TVW4c2oBWTUasZweNDL/PbyV+FVwGFe1oyj4tbylvUCj+Fg10pZxVstkIh8OqQtoQU7vB
5vKs+mTkXoqA0xr4CF9JLjb3fcFPLWJEP9NXagYLw/KydEc6a3I+nurotqRgItaoxT6L+JLN5iFP
DlEOErDax8m8Uy65Y3jh8IbcFGQxnlRuEv/8x//9z3//nv4t+gvrCU5MVf6jHAr6Bcu++49/apr9
z3/U/+/Xtz//8U9HUYFbUC1uYmHSDUXRLH7/+88tKSP+c+X/sP9quTGm6o9VTcd9fCi13JcYAuL9
vreS34EC0RK6js4T7Q4tnIaFRFFPcvbIF0iMUDxmoIG5m72RFoSlHu+H37ICXYqxScdNS17wEIfZ
QWk9W093zOb5LIdUtA44JObO2Gn0eK6yYtk19iMGU6n5tdr4R2a3+ryqgZQ8nA6/B3tOl58iMz7N
ZXisG+Wo8n6nvXGwhuoAbPqiwyRIcPF0NgsQXN2Iv3du6n1VL7si0bdzymjEfJNghIxIwvgHFIzD
oaShiGKW1nuOVQXfLKAWUIs1MMnymcxUzvRU4WRBBwSY+bxEIbNN9WG4wggKwU6XiT/SmIn8PDah
71c7JX2aGJKt82WZit8KwlByvnEsroJi2UwCKDPRIT54M5840mx9A4TYGjerJSjkeR2bx2g97Y3W
fi3C8VVgeSnPhaoC9ilOoTkc6/cwbuCpBXpx66ZwpxaQ7trTEusHCV5+REsFOI3P5aQxnepgtLId
1G22NvHqx7mydrpsndACyZup8mY2cDR68yhwN9flr2WJQIWe1hziIn6hZ+tFcdcpCWJBP8XCeW0L
lW9nkbS0ByazvFAyyzhx+fCOZ4MINbkkvHnKlWvvVT/H+L8ZoGmbNinvWo5icn6m3lhyjlgsMFlY
eXgADqcP1Nebm86jK7ZJT1PZnMc2SJj8muf3Pu+A3lOZJUkvFHlfM7l3J3faZYDEov0cTTxlHxUp
7qiZDx/ZVuX5q9/6tQbuZtZcUCshNWlZOz/Wsj9286Ma5kdhVvzM/L2L/Cgf3zosW7kMywF+XT8p
1+4iw/PEmTMJQMkQIC2zO8SReVSz7Dz1BlSKwr1X9XCVGZTleLeGfb1QW2pGh+Su76P+nfP9++gU
PIFqMBhbDcN8qjoHJ8G+L8/HIiRPwPGcBQ5ORg5P1wM3uJ/UYQ+XpFihTyrWndrLe/N1nSJ8PpG0
uXZ8TeQrY2pzyGKEbnoMmeYP+UPYyP0KI5oMyJgxUsvqKx/K5RrN1GPUPcmnnFSXveYfCncBLBDg
qBA6bGhbhuMFLWKS6gsp9QGzrWJEAW2ovJBnSCiHHDsNhBz1lOEeY5zbsA8g9+zlU6R9/u9rkqHL
/3NNchTZcWTbsDRFNU1T+e9r0lDmmSFyM/zqnYH3K92wH8hjs+6I3eUtyV58H4QiRnfeUfm0K4bE
l9pHZOSQ4MXevubbsfl+9N5iOG+Zpb2TYsVfDGVbVJ5IVP+pM+CutT8hOxTHHFdNp+3lLDwIHxHH
OcIdZqVumhGy0rwxOHOyB0PkJSnECZqJjfiYZCnIjCQISXAgznX0dSF7td99/Co50IwUjJLEaJWK
ao7ZXVjwm3Jv58Y+AdRD8ZZSbktqY5iQz0LazVa+n3+VnpK5CnoT9icC0W7eev00HYVIT+0wnBoV
dH+8JsljWgbhY6yaubNRyA4W8f7z6YioPhYMSCudj0ls66+CnPetPoQcLOk0LrVraqxlGEKkdeHd
HDLaeySioUbv+O0TpPAEp+NFryhPCsVaefqUXBnJYQJGlYPkxHpUUY6JW3w7O04QNnoQtX3QYydG
eLCJ7V21ZAVCq3WZxNez/Dr02kuUjXdLk67LoeuIadbAZBzXVLb0GVMlnF+MLjoVRUcl5nwp1o0k
B8jrCdXGUaVto6LYWSEhQVDzCbVN6TDuuXmVYqeaAFLttVmx6ajjbpG/hIJ/6Nm26mDkQBIQgUbc
iv6Xir/MdITf8aGVmP9ROKxgYEcV2CA7bhpX5ZCPDahb7A2SXT0c1MI8vDBG0QfEx6Rjxe+tsyjT
tT1hWHLW/R0nioZaTF4M/DlVOfEuwZEgjuZkc4tL/GcFMCU6/6oA1kpxth35bFb9ucC7kO7ZZsx6
P2XmWoi/9jM325U7rdW3Omq9lTFpqlFIdPfiG9rZkfoDVcZSBp59XnYVxYITIt/3pUAQ4aU8iIyG
mfZcfVeWfFw2+Xs8sXoj0dMltW1H6HGbS9gSFJV/Y7sh1hBueLGDFr6MCYSwXTBHd9PuCdjJPk3M
bNHLRdVzX0afh2nO65VsJndV1zoASQ5uHKmQurJ1O7zNsGLkHzUbOOdFa+VznsBG127xkFrClQuz
bAl0EDcqg6sL3iTPJCUSE5d2PoUFOtcWN1Zn6aiQYBCE8tg5xG+qkvAw8Kz8dlV1AP0m4UrDIOo8
s54l6USJ5O6UsNEHmDVUi6KxHM+hZgRKMkJiS4M+RVGF1V3B6sb8SuxJFwb/BtcG0XOYt93zzd3G
lrY282FdoPzpsKowrZc6SXQ+0NzzGa/EJH3RwxbXciJ3g+G/1iAqHDRJ45SMygtjydwLOJhlmdPa
YW9LXLEjrjM+rs92AUEV1D23oI1xa0M7lJ+FgcAaIeJmbeM1pPSUIjzUpnrsi/EElYWwM2yZWVHc
uWfvg5Bm4BzsoVDJUD5IpHFiNzYfHy0sDNRWKJfGIZ+1gwJrNT6WirTSeGUmc8QvV/BlqXu1B/fh
EMCadi2O2fY54At2gwYpff8aYpFrdOzbKztD8XtGtAFXWOzhJO4J+llBbHeexmkhr2h7SqOdHORp
dXSF6VIYrs1bLX0OZcytit+kxtm9RCZWGGPL/IunhQLOV8ebS9Nlqtu/hosXhd22dWg2zTYK1UZa
jpRojsfknCz9iSaeDfO0TaMxWy14KZRio4hok8OTiWZMpDhUqWxlKpVK08byKLWO9yOHbIuLxyiz
Hr2b4JEoVFV4L+Z+bybhQY1HPoow00GYMkWh1n3xaIzKMZstgiIwJxDLsBdLSOafVMvV8rAg2oD0
Wr98VUagb1/OB+loFApP0bqDHtIBbiVcU83TImO3n3MqZb22pgB3ii6ShxHrreqXt94ouX0i3gRa
wWO34VQIVzbakRnexK8Llb/6yb6F6ypWr3gfLE31e/bpp4AzZw+TYoSc/siR/siW/dkxDnOkrP73
vVYxHeO/bbamza+opmZZimM6uqErz834/7sAEDjR0OZH9atMWfxyAMA67GqNWl5ICOiDrbacE4Pm
9JWZezpGCq2ZdjXkKVobzS/xoCe17TGNoJnUCb2LBoKI2I8p40Umu0Bz5yVA6Qf7k+T1hW1qeaTx
H7uALExYv9rj/nGfuCbGNcwAUueUsvIwCpFUc5eWtB0RfiO2OApumQxsGERlCtUPfluh/LUeJv5i
bZGSQypn7oNcM6WgH9zxmpsmy+e6qxJPnbcTPh7M9v7MpDJFNISdE6Qo7rmGRwUsjJQTYpUuRY4z
bmRLk4gDDdxm5347YOlOSQ/smj+sDuCQmJOCfO4cXx+f6bvVniuQAwRSl4vdI6xdjLyoFbCTZSCM
dF9PZCCvEoyIZAoWlbq/s7pRohtxl9kbrLswuGgryyl6s83l4KT2MeVlSPTkXB4SsJ7H3rKhmaxo
ADJqXx9C0rYK3ChqVL4ockJenoW6z1oM6mfDIj0UGVuCj3wShrmHe9UF/B69U6XFSxBR18e9s1cO
gn0ggTRiWTFp+4mqXAIygyu3vryj1cUmy7HGwWCh60okKjvN020BYutslmD/moIrXXO0h+7EjP8T
YszGqo8JhYcp3Cy+7CoOj+rcnbTROI1QBwoiSgQ9SmiwDVm5F21kXj4Np77bKra5yzTVM3nZFmM6
mmN+DLnFJRao9oByzk0uMKo+q8JWDTc57WDWYqvZA05wFZV9JRxt1RG6JOD5rf6ZKNbSjeR5zGMk
6xWMx22BbjgtJJ6h/cXE8Ly2bV9q2X5V9D9TK86OXD6QZJJrLusbaWQgnXJsMx2YKBJuiMCZpsOU
cTJQ8wPJ9W3Ye+m40MOR7sVUAgZ6M+p4J3HXaHZOxwbDjV82w00M2OtH4tqVvIArJl9gbQFmSAXk
o7AInmNygPuDtZtqWrnjYZsqevCNRaQ1dnOB4WpitRtpUnJbeJVMVGoPScTu6ORpVjDGaelYF1eh
00K2bKhPdcP4l9NMxnAaamNNpt6zxEmSV/Jfu3LZ8f1sIdZzHja4p1MFbqOr9OiznrH/Stu1BaO5
yxOMzYxYSBgA5oxXZ7qiVuKc7c2QgHdHm8iqppFkXqXfeKpXlGa5QFIqepvdBtS65nEmmjp/Mv8k
8q5YYxSm9o5IuuaLYQ3nCw4OTlxVBy9QerypOZNbcUjl2W2G71ZELgaaEZPL+DVT3u4aFbIL87Zt
114W5WTUCNsUr0WYhckTFMDmAB/SXsL0nNvbmI/uMu91Fc3TbNaGcklILEC1H1CcKbYXh4Kja0oW
DMkQX4fmyXQiaNZ3guLGTxJnbmc7yAnGPCyPOHLsMuiVIejq3kNS9jqmD9bc+PouW9h+S532JTxF
IZ6xccWEUJ1WBohZ7tQ6nBAM844NT4b4WgqeQd3hL3J4tspVOzp+EZ5w/bty71yXJuW8wQzZqwD9
mKCRuOdYQlnFONnINg2FxwfIIo+rkCZQs4Cs12pWP9Ie/lh9ATYlxhf7irNoGVKCqbzBXeLRP7qa
iDanlD0pA1WHT6ATw+zq2S76xK3BEwBKNSUEf0lZWuT5be6J27bX0Xthtabr5svpZebE+6ZEfXAd
zxo+tBoKEBj9Uo6DJdU2jsmIh1C8drbt/jAs9d7BiFzSHZ1jB8RkFeq7obX3Mnf9OQRQxP/aAte3
UBaFAwmwucw1YN3y7eZxsm0PjkPwmzqIGmQNXidWpu3kDRVObe4ebSMFJRVgZYLDY9bWwvid15QB
xm4GxafpWZI1d57rXTcme3Z5t4a+ZE/jQYMGONPLE4lL6YQX5kdX4XUwigRHqglCfFGuzZBYLCeo
kNK4aYKgQgxDlJvJs38NDpjTMAUjygJJHpOiloXQvkiRA+pV4TSE90kmRd1a6uo1IqfiHKMa1EK+
eWGTCzBf9Xq61yOGYvF46DYS9mQIa7cIToiaVeuObnTJGVZ5rdyNUrlLdXVvCuWGL3xKTnjemDQp
44/PfbQ2lp0qW36enmc0NqUjb6z4JnCgARHRoAMdt8fJEgmU9motM6ueocBKQ0dljLyDzNOxRzxh
5nT61pPq1dk9trgvIzMsrqBtACclDNc03k6Mq/exiWd9Zn7lbpMScorTYN1/1Fp6wL13KDkttlyR
kF8MVgEsnWa7jRgallg8qSNgvtFTms6+XjCYin953IjOTadRgyzKETjD+5NpT8aWuIVzf0eRAuCn
vagDsllyLZlubZAXioSRx9+FIEQTXfL8aHUo3AseaZUxjVHtMkjPaD+sYqfS/mj1BIb8iIifbUyc
I4W0utB+s1NEt/0eL5ZW0Sq9M5xqSzW2VihBxoHemRxIH8POZB7vLWSTuPV6YYvJHGyLSteDyoGk
oS7V/NbxH1srwYnSAY4pjIwIxmeZhBhdeIoZB6gOFSwQXl9j4ELf1Xc9flrIFvQteGPzSIxwpYXJ
ocFHOEPuUsFm5Wg539ocpAXXDtijV6YB3+DfhKnsSPJVzMpgOmwYcaTgL9AVGXFrzhPZxfDe2Okv
cumLetOUbkfMD8PBfzF3JttxI1uW/ZVcb44owNDaWvVy4O7wlu7OVpQ0waIoCn3f4+trQ6F8STqV
YmbVpAaKCIYkGuEwGMzuPWcfs74msn3IEVMEayV3rQw3JyZVfvBQoZ3ExvTUvgTRcDeO8b0e8Ubs
untlGnctkU+y/04l8yrJ87vWqG9VMFSJcyNMgsPGCDY5r0l4Rct4Ofhwr0odU/CJ3Mq1k3FwGaJt
hSebJuzSumufCymPGEuvyZLvK9ggw4nnXKOt0o2rAnWebX1Rr+Mlnht/i1RAm6XxSKzbch/QM5+F
zQiDe+ngPDhnvX+Vd95eO6nhYce62eOwJf3rtozg3n5JJVqVFwulsIdSWJr7tpaukOm2Bx6u0YeY
30PtOqAapiufVeTRagEGxE7chpT5ISXKZVWMKM9oCSKwDbx1pehrjh/rwkGfP6wkHykmk+w09LTV
0T+Q/C44JJH/03Emru+6xLuJOzfcJMQJDEjdLI7s+Xxy7pItboSx2CTJvK8x8cLDLPLTpcfT4mvW
3qy7gw+GwdyMpXowbTpgZGPPzIeQJFEm4OAsTdFfUb9YC+sZGgPHYvKkUuxigPCt0kHco5A4s3RL
2T2E16UkaBn+aIFJNJYgwgdgn4EbbIcOslQC5tDg3aYRYIxWqGiCTdp2rCM4S5blesFRvjDW9K03
MsKgaq0Al/hdeRhb6Aj9HTVuyEMAsQh5XcKrqf0dxDikKMQ3S9G6E5KOeLyqJTWtcDsQH7agos6q
kPDL0j6Rtzs7nHhwx2szfMRNm1GeHi0OPiRMC5YFtBWtvvS2qTz2NALjtYtIdUU9A0F08KNe9/oz
8TAEy+Hr0Y8GwYfdEnct+RHPBQ2aYDncXsfNKg3gWdDePUmDHrK1wuuaetucylx1sNNkPYRgwlAB
Z+sKL811tAq0fivybusow1blh/S/3tLly/3PnacQKIobTW0/JUH5AEMzU8U5i/0DhNdaZMfS9A7F
FrzXDUuOWQ6uzdrgK0h6WW3VYYdwHVTzzdBZ7GCp/IzjoQJPMnAwB5IZsxmhCm5ju1e+EnZt3gzz
WYgunEdqIBtwtwWtbjzXlPTGCstiEz6MWOjS8MncF0+lEl+Rz1BiSCfUcuPnbByxg6a62FAEAV5h
sfMRFUX8sWeJTnYjc8+PDxFgXNEuHOep1KqtR/YEqQUkE2jOnUk1kbI+DkkN/VLZKKuY8jouX4Qh
mE05L+UliGp+GU27L+tqX1c5Xyd7It0Aic121Oh2RiQ02DUWTusc0Y6hQwk5tiwsgYq4u9GYkcrk
rUgdjTvj1irU28prXXvibNfLmwLHd68p5+RWqeHxl9P1EudJL3aViHYEyeZ64hYBbUsnR3sCpQrT
kDdAkwehRWR16SpD6+L+grKk4JiChlgNuySRu1wv991k7HWb+qKZHpQYTIZ5GiH5ZVBhFsKYDhG0
xQC7j26WbKmJgiYCGtrkMS4UkpkM8PWglLcBrqZkEpi6yyvK9rh1VzrFQ9sF4n7Ue+Nsxh3xa94V
qYMt6Qmkf6rNQ2lCsF8aCW2TbVciUsQTIY6EDRzYQgRetbdOlV1vHKZ7jUXDLtL13Nj+VkG4O8gr
fVTdSSlc35y9Y+oKe8WhpeCHbX2PeHWUdFmLpdEri+TKZJ0sjgh79F3ad7sk5IByiuMjzQOTw5q2
qsZ6FWohfXtiIpKlLgBNVSgaytCVMO8cniqgDTFYfutg3Bzm46PCgTb8ZBXl1tIoFsCqZB/2Q0Wu
iRfrqwUSG+t7sdQEvOJR2UDgGVNSaXVIwmAqOnCmWGWl76oTSeMxyKgFPvay22i2XCd2uR6o/2ef
KUvt+vCxdiT7+QUigelImsEYbbUYVAIst0epk/kNwfqTQ085AkryRUQTQsZw6w8S6tJahbCybNaf
jE7QVS5p69F9gkZEe8N247RYQ/Kl71xj+TH5qBVqBCT5hFQlUyAHCv3z0fXI0sl/YGC6UwmA06Do
8+S2iNaCk2MumhhusmTp7VcxccJYoaqdV2hbE/adNYMkcKo4N1GPDuY893IRMCC6rw4atUgeDYKv
4sV36uQ7VUZUIIqt8LUN9o2M3oNjVDvMaBWYRKwY0sFAQ6XyxaNnRP0+SIluOI/OzUgbZLfNYLBn
LejclUJtHEFeCIs93ajA4mz8HEefrMjsQf1WVmAQvWJ3t6ryaTZsheotlM7wDjyNm+ET2OHaM6xp
v71Lc4D5P/T5Gx+Dr1sELFGxH7cUvXJaMdRZtXEP1uiW1yFMD4QuyQ4FXfWgOZB4t4bH+kvSjrFN
kENvBscdF80PLw73kVGA/zu3Ac6CUd3z9uyiXQXDkeTHnWDTPxbKtpRiG9Y3KYe3Mi+22W0HchM2
3uNCTXJ2av590lq3UCMaDoE+uXVMCE4qiJjd4CmjJ2TzeoCZqH7u1zVvUJX2Lfw4UmMFRgsSSbfl
YOJSxOU4k1SJCwVKSi+f9JwGflzzg1AhCW8e2JNLYnRAOVaDJ916T8Tqevs+EXekoN2jbyO1M95T
zl74WX0Wz4QL+NSISoP8PjaKcPKWeMUs3pMofALOWj3ylyXU37SFUL2Ko/yKktUVryPzphG1a49L
5agMX6FnzZcR98GqDwsSDgYO+85VZuZHdyjr4wjBzCuPE5TEERSZy3kUqIxz8NBpxUO5yPnkwAgs
GvLipDpvOzaBR4CS1u+c6a4f48M4oP7zSuyW0SZBekyzumbbU48bQ9BaiM1td8zXo92uu8pDMAdw
Ib0fRbcaHoQeMRjdTqXERwoPNuUPUCA27P5Y098M2Qwo6pWy0iNQs9EhuNGL2lW7tU/zqTMJkFuO
9+PIcRxfj7N9qNV0xeY1gIXBw+v3ZHeox1Qap1Ba5yo1rmO0H1rwEtKXHtT1uG3K6UptjKvx8IC8
bRF/tnPeAS2GdvKw2gYUCpq+sSbfN0Md2mNLs9NDzKZ4+JTn6WOsdY9pb+/8u9ITyxAh7ioyML3W
SB5TAjVH7GzxoRoSCnZ8Xx4kKys46aYcuBP6ku3au2VDuvHcIrSXWD1VNouSzWKG8swE/t+w+wx5
59tp62IhEaTNE+/hDs6Pju27ZnCgrqGDBS61LxS3FmqoTGQ3bVBBnIaC7ZkIpVbclC9RBH+A0sAx
/cZxKixjDrhA5TsbRAJGpHSxnVD95SVZldpjyEv/EUH5jW+3ZyqBU5HsPigd2/KicmxL1dItGxCc
KYQthf62cjx6YzEqmbC/ONTRSx6Oq5Y1tpfXpbvCiGXTB41L3016qGVz9FyPBDZUiF2CDw5fhdXM
EceE6LXOwrwDenlKiFgdzBMsgdOYKidTNU8sYqfR7Zr4ID0KwoTlanKn+clGdZPvnkoLa2qXJjoR
3yeFZ2CXuu45JEmDNwgCyOqLMMh0wcVoRPRO9HobUJLLk0OKbCI/Ul04Yddlo0AbsPWXk21vWyaJ
EYQHMVUHLxgPuAUPNY76JLEOiBA8mhtBmq9kiaxg1z2Weo+pr1qqqIPsKt/mSIPm/NpqZ6GmVVDT
jtLbANfa6h6AqFUOnNheeka112u5C6aEpjJFk2Y4xiHpc2iYTJK7g+qaBWwSFB9PLGRE2Y2ETcMQ
xR/8NMiY3PmGkgm5Iq5pFbeodm4xwNwMn0wgAipMfLGGKVujIzqm3ykoXLdqfSbNy8/OCnw+X3iH
MCW4gXDh6ag/2Lm1cg5pVh5E29L1bo6TUoEspcs7fu+FB3qzvW5C53o8RPEK2+lXz4nOWJJP4dpf
S2rLm2xjJvV1l+XXSOy6Wfx9VFX8lQ2ok5idtJpsi4okVwyF9qwM21jIuRwiQEfo+VQkaF2sm7Wt
RB+0OIRmvJ+nttB1m4dJSMsy599/1eGA5uzl+BeNLyNWWgM9g4KbsEYQA0H7q6p+UckLVwClAVP0
DuN+ku21L+ubQ3YliTgy+xkU55EuC9ilJqbDO4Psd+1nveWcK7stlcCTTQDT8qgn2QmDE3Gec4GD
HSKVIkJf6knZK5S4FY3CelvtU2eFpb9Ms3XRiV1JiGm5aHZlYQKYzc9abB41KDaGipH4nqbw2rI6
mqMRxmx9m63aTVyYru1TrtoPs74IxbyRxIukjjfF8KMp4YeqHRVzxO3S3NT8ioIFqCBQ2h1KIzF2
m5Rf+XHnoVnDXOEacAgy5aBm+aGUNGhKgLyemy7xVWnVZkRXkmSc6+f+1NbW+g0SqNS/FmI4hNq6
NsyrqkwPG+00gGVHXZ6z6lk8dItNPlRcp6Cx8hXlDA2IZr2Jfhgj3mEzWdt8OcZiDR1xOfCGwsJE
rJRPQ0bH+wiIvmRtKK9Ae6IlmxzlwH9rsANpGE1okjRYlWxAOP8A/VW1/p53+J39w3dY7RKMAlFy
taeXjZyCnuRaMfQrAKL9kO9Ti5Kxrm0Vy9pYkbcRC1/2c2lvp1rlnnBtTNP5zR17lhG1QRFfdWAy
moem+Sqn+Bjsk6+jbxyHMT4JbZmXLm0PItK6M/Cnc4Y0jVMDqKycJYfXROFHmx91Fm88PWAOQSrs
gkXYWOuV2S/sKnqIyvheqMpt6Qw3RMigFgz1s0lJomFVBwe9+fOyDYvk3eMgAFxKwxCwuW1TmxWB
rx6HcLR9pQCD8sWOkaSk+lUn09NESyOCArWCeUS4DS0+MYYkWTSHJPWoj0OcKhp6U1AL1esMPV/v
akCvtnEBYbEesBPJk1PJ87BOwgXSm4SnxtiUHfGwbMWGmW1D96+E4O/dMEORuQT3sjZuPR8Z75Mc
87MIBnfSYc5wTj2lp7gsrrvIvubQch0k6pnNxMmenCNyyoWiG9APxMFe54rF7qBGNVmf4gK4m/5N
PoLZSGf4sgE9CU4HcsxyWd0lqrXWwVWCGqXAqWbfpsTgGGKtsTio2V57bI3FfenYB7uj7eYvUfQt
kLEqMJw0ez99479x7OWVTsDic1JaS+iPGwO9rIle1jD4N3rZ4UBAqo1W1LvOfEKQRbhLYWfoSEWV
7JTX4zGkj5tlSHsXIQIsicmi1mnX3V4T65LearesDc0qewxN4Qq2DLSCzJMVfVtgHZqA0Cfm2rru
kJ16yE6L6ZvdeXwjInO0taoy/SryvvruCgfBYTwL6wGN/2kRUi1cjr26Va/xxvsF399xpl1ReBj9
MfFY9NKX1r1nKqupjVfRo4mdmlfuilKJQfE1JJ0IOcBiUGbkPFeLjltXb2yiBa66/QyAXUY/4EhR
nZ5zB0grRyAxILmXx8dRmW7lkdIJWKjix0hMQo6dCabcBCkpBY0tngc8uVGCGogyl/0Lw9ihO/KB
gVUBW5wQgRVH2+qJhtxuwu/mQPBT8bsNT7ZmbfKy2KaBg96k3oirHhKOIkIqejQs6xaAA3HQIzlA
GDWpBJC162Z7DDZ9uyvPRmJwuvII7EyBgVTru8gVKITC8VNFuVCi9iV6D8HJMmzJMi31TYlbs8M9
lEFB6JfZC//WESxYCBaCDnyAl2229qdI5URp3qtOswsGfNpC228fxuScdTCU/b1t2yiUEoqZBxg9
V8YjEv2zb1vnEUGF0/sUe61rtVlseXEfmlw7CMV3lYwZmGoHAE2rJsyAES1rixQ+QkR0thzJMFK/
ok/JUTdi6eHQm2IG85sFKL6dh7si4CULRxOIzD7wwbty1R6mfnp656Ar3BBxHZ34q1j5PLXb9DBG
hFpQyzCg/BC0RbwAOs6Jw3nQ2uuMw/nPdel/vZEi1z+lyc95QWnKD5qLL//9XLxkd0318tIcn4r/
Pf/Vf/3Rt3/x34/hc5XX+Y/m8k+9+Ut8/1/jr56apzdfAKcJm/GmfanG25e6TZr/EE3Pf/K/+5v/
9vLzuyDif/nnP54Rizbzd6Ozkf3j12/NGmsxa67/Jcqev/+v3zw9pfy9+7aK05csrJun93/t5alu
/vkPy/rLcqSuOoQ5mqrOtvsf/9a/zL9jir8MQ0rbxopkm6ZjskdHXd0E//yHIf6yJdsdW0chJB1j
/ilqIEX8lm7+pbH48y1N07Ac2/zHf1z9L8n43zfm9xJy05nlmP8pIbd5mWimsA1Loh8BgXh5DogU
vxSVR3wVsFAiBvrIK2EsAmjzADjpcgLNEQ2sH7wngNxZAf/v7NVqzFYpN8bQrcho1P1F6xU6xVXF
ao6VowXgHko5EBbVqfUNJfiBY7zD4kUzc86X4r3Qw05X9bE7yklil/H4KKaFoTpVzdLUZSoBL0Op
8n7Gq4H5Hm2CyF8w+zX1OtFNuc+rFrf8EI9Fc9vlocDYWjvFXOBPRXUXGxMKToouRuSt6tK0rHPU
NrWx0CZZ4GvUo1jpn9LcYt1fqHmmy5gGu2Jn12GjePW2rrVGpWmZRjCcPDU2RupGfUVBA8HfxKOu
991GlFo+Z5YLmXyqncThYQwdNVglQ1DSHMsDFVd2PM1lyph50JztrmysJfmiYwPDVw1h6HTg1a06
wKlU5J6KzTMaQrmzzIGwCctvCWnI+6xB1RWPZbZt67TvrwRin+yzpZRzUcFJ0m4VBN0Q7JEl4nEd
DUBCHO9810xrrM0A60vqpQNSu2XMhuZ77PcYgpZsmVIz4iUI7OvB7IqpQ6NNcI3qgpLWM39patNg
Jqi784jUML2IKft3geIlWAfUISKS0PN7EtZUI01I/ekUDZVvY3Ut7mDp5P7Rt9Bl0XgpLe/K7pQw
3sfJUPqrvgil8eSZUwtQU8GVAmCr7Srp+sRKy6Oa5j4SDrVBvt0ya0FI0MsXLik9WJJ0f0So02g+
uIGgEax9URsqCfXSjHd0OMXGulIHbdjJMq6iddKGPoJPLH04qi0NOYbKnQfhQUFSfyShVqrGskfG
LBzXD6veoeY3eObWKSGA7IMiqjHump0afseaCncyMWzMRKrNZlXQfvS6VA9/pFhfwhWeYnxbYR6D
EVejpIES4AuoSUPI90WIXpHNUAcRbZk2qbV0abepvCkHVU13hpV72FQDb1IXiWjzkqZU7D0Oepfv
ksCZawieP9oHonNmRUsU69iWhVpnGgEeJRLHWqn8HmJIXkSoH8P+NgH7Xn0Oo7CmLRtQGb/RVfz3
IPYSC2VImcmsAHqkSkC2goC+leKldb/VcmugF1Z5Me1rEgbMu4rXGk6tKNKBaJaZ8L4q6ugEEAKH
lMqYkSNLHIMag2LOnANcWPAttp1hOsMm97MyXLZW7nOux7eBvwcHqlzi8QvAZnnF9NSFigOwUCTa
UvFkFSzQE/bGwisCZFmEB1r+kn3wmAMPaLGxju1YEu+EhOsxbdQEayawV5qvoZo+jnHoHMzSc+xd
4ndJtjPkNJHL6sPqao5ehEonW0zY8KuDnra2vba8wiFczfBZZohhHWn/TAaHmMiLCmvpNCLpdqHW
aeRYpgYefGlnCnvsSiJLSMLObgBqJ2zhgjoa6qXUOMAS5+6Q9kl/C9lmw5VOoitJSxq6gxARZtVJ
r5XbmsDqbapOJAKxEGEECGre/hazijAFs2Lr27bejePYIbtNiwNgxke4DIH6rAeCGG864Qh7GVmZ
zkZGKsGV3zrdgyNUtP/svWiGhuSYR208+ac+bDvMTkkpk/DUloYBDcyyVaKpeskxE3Fv7teZOPee
yc9yKEynYPvpcEtq56wHZTl+M+HZcZ5s8hrLgxl7KvLbfgKIgWTZ4/TURDEruOKIbK6UqaNHwK1a
XedelhDVgDMeeJGT+kQZWWrCzeq8joXY0jHQCzu/bhUWclFR4mgSH8Ipqr1t4pjmc0HtaiywBZXo
nxUvHOWzJluVSnNhUb8RU0/QWR2Ke5F26a2YWhQ/DKHoHEjb5mvnq6266pWOzmUZoE1xURvquEoB
iOsLc9Ajca3G3XSdibC+jiYeFd5vavAQYIy/9zB/z2kIAZ5czag/w1aatkVcdUT2Rs7Maomy+rPR
q3VwV9pmIcF7eMn3vuQaCMvNJ7Tmvf250iZbYW6oqIYdAv7aZ7Bl+XhWChlDhU0tf3qxSqMGh56k
wRcWfO+xqMMkx8pipzSF7akiSk9rg9NEMYxP3pLO10Iv1NTVw6o6jnmEj68u44h2BY184FNhxHOU
ok9O0USMwtoVbSVup7AgZkFLBLJHIzMFcMMxUthxGwRMDpMSWaTNVKO5cLKi2xhBDJkwTGtj1ZsR
8fBRJr7rgzMnn+oS/ZnOwrVVy8r+3Cpm85m4FXnNWZ6ROzJRiHDWmruK7fyV5Dy69azSuqlsZ1QW
QUBpC6dn1H0uoz5b83qbKIGHxbmzHeQFivScfaWl8MB45YqFaUNzgoTZvATJhKO+GNNnmSbBjUcb
9ys9WvR3sVrfazX9F71KQLvjspSz2nfEbFRrvHUAVpQ9NG4RxkAEe5GLJcjSYQuxrzuWRSC/QzOh
NptnrKXeNNbpC8A69WZKk8o75R21r6VvIqJZlIOifBNeURSseoKlA61lSscck16+Gsy4Z34Fluc8
8lkASzHMpImu9Ky15TJPq2IpnNn9SnSJGtQ+5wKicEB3lHVNpBdRt3cVsuwnp+Z0O1qj+S3UDauB
A+qnP5reU6rtFFJLwSRaCXYGllSR7JGwwgzzRQeAQHdgdik9G7NV3gE/WtrCYlHWR5kRJZnnvF/C
CaCYR8nyUHo5z6pZNp61CHJVWq6WpX610ouwuG87R/auqZKLQPB7wqrNGVFNkEk40+dsMECTmjpN
HFT5CkFB4dDazbJxIvHgIHIjRsUaiQpm+bxLCwl00Eu0b47RYO7Ug6AckVzFpnmjy9GhJVRFJkoG
UcpeAfveD+p9ESuWze7JqMziix+BnCSPym/E8MML7PFRM7zsMWvHgnTNwpk4dFe9rkG3GHwRAZg1
InPXeUWPIYazDNAjtenJb7J7KlVi0kf91o+yoV+LeDI9SJu+rR/KYrA4WoWiMXa96XWxhyI1bKh0
6xMy5iEJ+H+QMvqRUIoGOBJ7VNlrQ/fck+2BwTzwUCr4Zt1IgOQx9bE0KemqxGaae8gtBPKEMtXj
eJ36w2g9QFrvBuov1pxWFAACTsemPUeqZtE5MDojeSTURPWX4EXmZC01GYcXGXpd7Ya23o/XSuho
yqoaJqNxqd4a9i0mSYgMTh1K/EfGFM495dG3PvcOj8BydlppbT+lVx5C4nw7pnSGz76A9UN+qNXF
hymbDPizGq7wZzlKo9lqAQWOBcEf5TgtqyRuze+IaEOTKnPYTYhfc+2lyTPan3kGMHiZDxEODtFU
4LgjfjO4LYuQenuilmxFJy2mYjhKJ1PwdEDF2CQh8x97QhJkXyAuK+Gd7Q+l44ADryPe9E3blszx
JjZqMbi12vvRKp9sUeCSSHCZ4vmnq0avYMSX2esSYLTf6PFdTMPP3li1gTeJapr91PtW3LtD0Mnq
0RxigMxGp5XyPtct4At90mmsBoGVXluRD1Yt4Ed/jNXW4HHCJuJnz6WV+PQ2kWyaW5u8XOfIdkDT
Tv4YQ8ML2B57YAStNHJfnSd/ndhem3w1cXFAMw36fXPJT9dNFbPvhcQ/4XVrsZhbbj0X7YSLldl1
zhpM4YqWV7T883Bvy+22aprC0hzDsi0HR7HpcFh9XV/0x6asnUmRrmYQK9OWTTXXYv3Vn0fRLk+d
8zCcfQUHWF01AQm+HYYDUkw1qZPwe6AxInkU10ML6LSMJJ++mXrWV2NAByEI/fjWY9LDBKwVjwa0
+eKDmqp466HgkjkuCsNmO8VBW+jz+fz1JXt25oyJqZNusEoP9vmI2GmF/Gmu1W+jNRufhXY7Pof3
ePGXxOFu+iswOK790Ufy1svNj8HnLaXDIdzGUs+dfvtjxIppK2VGmw0d0vQt8Q3/UdheB2XQD2vJ
U+nBrNaV6gG0A52QqrUXrZbm4KLiCQaEResQ1nlxV0WtAZ5x9GPB+VfFUghPrfoy5Fjl/3wX331w
803kfGQ7EL2tv93pr2rRrB6RbjcIOzz6+/qiUmpEJlOuGA6bF7ahH/SC3j8JP8fTpcbMYdTLG1VY
dHAqom1cFAHIK/yoOxb6BPJSSp+waxOSVGMHK/bqHWHMsAQVOXordqSzD19ghfjz5c/m+teVk3kO
UzHBeYMNX1r6/Ci9uvyYvo2YAildhwX6vjLDBvefkT02U+YTOjiF13E9leX/fFTbFJrg8nlI7Z9I
gFejhioCRctEC6X2qr8OvUAubEeYSBridI36oz56HDriD0adr+XNtRKVpKuao5IEqNnvFqExMH0l
8yFBNOq0ikewrn0STR+sPe+egJ+DgDSweRAMS1zQDHyCuy3D4yCukvM5xPi/2csr9Gzz21IED6jV
iC6cKNr++T7+9tp0acHksHQp9blT/uoTNUc+sMhhWE8mIJz2vDE/WMPfzZT5wv5zBONiCbdgIjTK
wAiR7GTzmE5DcqtFfWfvPRH7RCLqE6aniKOf9fTna3v3iFqqoWmm5PPU4RX89I+9ujbumGc2Nvet
UEEfwYF0knVrH/88yG8+QJjOlq5SrYRJcblymcixOPmbYBH0OdhFRiX7MT8PjQ9ulHhrLWeJ5Gpg
6+qarvOOUlXx9k4Rf1pQMuxRki16zCD9ST4by+pcbvwX+4EO5VN4DU3x3D7md/aXj96M82vg4hGg
68YjoOFvV6V5sT53raVomj5XqaavUXMnggi120E35AdX+dOz924gE9e+5fCcc+feXiVk02QiDFm6
2BT2+hY17xxyvamwIP75vv32iixrLiJTobb1i2kZNFPt9dD83dxUCI4PPA4QeahACIRXM0TVdPjz
eNpbzcnf929ejGz2M8xF5+IjrOypNFXBc2Df9S6N5Q3EsE9DfJPd4VA8kcPr9iuft2x4p3k/Bv2D
D/aj0S+ec4vSTyAqRk924bY8hptxTUrKof7gU/3t/Xt1lZcbNkMgYqzbeRx4ptCtkTIuKGMYhqu7
+APy9Qef6u+ecYdpomqGTQlAXiybTT4aVF7mgIyVsQFgsyK2dYnLYUVLio8zXikr4/TBmPOTdjFH
efVwF9kwWoZ2CXlQLVNvjQIKn3dMTzgNNwT27YJbIK4ucLYPrvA3F0gTRLcd/K6GoZsXUiU/HJW0
VAvFdZI7jz0jx6aFNzz/+ZLmuff2ijT66QhNePCYmZebC0Q6UxT5k+LWyDxHrHBDfk68cBkkx6nA
7lH6+z8PqL2/LJSwbGQs/qXyj4unYSwkAcV95YPC6FZIzJeqRQ7UIliHKCTAmH1v5dpftR88Bb+5
TkKi2OzqJPfQWLpYXfpkdDxpNwjZ0j05YxU6IhNowpDJzSSRZUEt/uA636/amiO5d9JAukDn6gII
Yjud9Lw2CtZQ/rc6+AQy6Xnyopto88FI7z9RQci0w/FFZXmRP08dr952bRD4Xm8lgM5XKmrn2/mw
hF+zWJox/KeF7mYod/slVbQPBp5n4NvJI1AmkZLIamoI4/IRtHu7p21KeRYO8/W0IlnY9XbOlb0R
q5ykCu+DjZL20XgXUycIQoy5vuKvxQ2szbWGZu05Jadoqa4iV1kVH9zC9/uXt5d3sXKSQtlrOAb8
tYNfusjIdLCg1ESnorXvW3P6YLR5Bv7XH6apXryWmElpBPDFh2+C09vHkxLd/vl+fTTCxYyMRBsM
vkJSTVfU96Yynot+fPzzEL+ZihZLo27MXVWb+chFvpqKuaG3hIui8+oLsQ9px1tkTmdt7f55mAt5
3PxK5da8GmdeqF+N0wIVUTRKXLMgMwP5Yq+Vb6FLfZtAshQ37JKkxa38/nPUX+32679vxkV//+LL
/7qJ/6bx/0dRwP+H7X72W69uwLt2/+ElG9mB/60cmOUBP//8331+Q/uLZdzm4RembrCm8xT93efX
9b8o8JuSXj0Lr3Dmg+2vPr/5F4cqXefowZnHMRyLJ/1Xn18x/rJ5szJ1NHrBuips/X/S6X+72aPB
Ldkzc2Jk/wzUWFxOSDUjhoKcW9DrRANo3YR0MVgFRoBfxdu9+kx+zY7XJau3c//XULZNWY09yVzf
eTsnRaTatE2BNFqtBYwPBGZKwT+OPv2/DTNf8eup35t6n1KDQDUAe6tTlmNeb6gdfrD7uDh1vL+c
eXV8NY5nCHze8zje14H3dO3iYVsV10RGr4j7WpVXzmdSO1wMisv+24dloY8+zIulns4eOvh59GYV
noZVxu4uCHDmksazy9i+EgC5/Oioc1FpeX/JFwu+GUUTbVUGBfvtQmxczZdqrMic4hWaf3AsmL/Z
f673vwZzaE2w+eIrpvmbzzforC4vdfA9Zow5BtwMDN06N7eKVju7KaYwa03iU997w8pL6uSD0X/3
+Uq2JYJzqy40eTG6VGKn6tuMY2tNLlwf0yErdgWMzT9P1revnJ8XKQyDx5+NONUrcTFZDU3iL/IS
wgwU+iRBKc9W1X/58xi/u21vBrmYqYmDpr8UDFK7MK2F62OrBnvzYz4E/DdmyW9u3JvhLqam8MLB
1yXDDc/DithQhhwX4SH+arvtGtdhckKL8aS5TFMS1D58Mj76SC8madzQRMkchoey8UTymYvo04Vv
hRPIW7BP2ZhfzN0Hn/DbvezP2zgLr+ZiCi/ed7NFt6twHOuMCJRFt8Iyuok36RWQxH3wQU1lfu9c
PBXszXlV6Bq7dVt1LnZBBIonap0zUrdulxMJVhACYNNgcwGoM3+FE2qDNvSKTLZbsu43zjpw8b1+
nj5VG3/90bHhYqMxXzntvLm5LARvI/PyEObFnjBEBeRAo4O9FK7hxje+Cylnl5ywL2Ad+7gk/v7T
fjvmPANerbzOQLme8AVEEVfehnjPjbYpdz5FePuj+zo/fm/XIEYyqZU5FJYQalxs1yrUDE3XQcoa
nskPMD6RM1ljaC/c7AkjzEzUWoFopwEFs/HPU+r9+vN25IsNXDTaVVmWjGwhqIhIX4vrbWt8cH1v
D32/bt6ry7tY5JBmxMPYMoipPJXR54BE0BqFsOH3bl3A2CRq6v/mqnRkIvSQKNfOs/vVnTNzqyWJ
jAHjnCAqha5//V3L2Vr9S2r5m33G76/qX4NcFloCvU88w2N6AKkqbZrtqMuD8oXOFWbU/0PadfXY
jTPLXyRAObwqnTg5+0XwjD3KOevX3+J4P48OhzjcO7sPi10YcJ+myGazu7oqs6085nwr6t31Zx2R
05MygYKX3geYcuVWCTxKGNSwCL6TcPPPw0vDPCs6kV7uCy5vd3AtUttDNdKk6DHQhIAT3HRHUmrB
TNnz4sguKeyY3vklZe3GtYP0RilBaD8YMNeVzzlqjtK2Arn1eRtf47amrG1Qp3qeCpAaj7BRx4tb
LKCJ5PZMWTtjbYK4ufpOshKNGBwn3wncWQFk1OwQc2jNdeEnrgmWWpCTRI/yc2U5xQ9+iYX70ajL
XsC0CBIamMfZwq0IojPVgYgHDJflFRSFcDfxbkNWAFt7TF39OZrqSMVhEn18MKy7HQ4B5pjj8PH8
x6Oqm1+PAHXpWzFQGk0LQ2DaegZlybb30+tqH7q8JPSjB0zH5LVLVAxJLH0YUgmWGqOZMUeFqW1M
tL6iqAWdNqAXcxOw4+yphgh9qBHSl8gLh+S2icHGkIvptilq0FbmxZNaRgc1Lx6zNnqCGs8xCBR/
BKnD+ZUhP+fMz6WjESwucUguKwgobPtNhwnhaCtv/+MJtaibKgTvvFVYMCMrqi2kP4H/cluTw+Ir
ke1yzhkq7EhLie48WXt10/+U30H8J4IUKfaGV1CEblVUmsLYBa0mfyNzogOdj8fypEoKiQ5x8o4R
Iygs/8fvRIefHnIYoQgDkKbfkg2sbNAa83nNFcaz8STM0a23NG178M7DDmTe/QSo5wdkp/bgiM/Z
YsfXJBqQR2PqWy7Y1TeNwQnlvChkUVEoNM1ykWf8ABAlbGQv3edOdRgwqA92n43lhk/n9z8zQ0Qv
QEVNCjkUhopPg+4YdXrS6h8OBxttu2xLRwfL6uJ1m9DVPf5WYXmoofuOPpmILpb18eerMB+FatlP
RD0JCil+fyvBoukajvwM5JYjHiDhet5Fxt6Ea5hKslCMMf/MUqzsYSSnLwe4CPUJ/TAFPYBmISfF
4JmgDt6AHoU1hRCvAqF+Vb4B+vMffaBu+E6a2gUAsQiogc0EImVNHDkbj+mCgQ1A+qTGF1GCrGgE
1MkUjK0K+e0w9ffdGHPyWaYJ1PlRN0NZDRM0p1tNGQojbkzALmvo11f5L3G4Pv+lPxJ+KgCiY4Er
E3UzJHsqlUGA+huyyaIKYCfUttwB8fyIXp7hx57g1W52CcqKAlRVwIe78i8IVjkgwwCZGcdPiXGt
42doMoYJRAPAIOoMg8wuUhoJP6OAaNZHk8hqneUgOCp6KBUoh69lgkW65iEWqObUxzV/YphaYQlP
61iaYLj1oOl87K7nh/73tLW83l088R7sjLFrfmfvr5ylUotgFNoF6HeseXY3jO+B+Ov8RyW/mf6m
KL0APgT0OCoXVEJhtRO6qC3+fhWKO8GECaZKdqziGsItTj0tvG/HMadRL/gAdOzJ3MHcAGLIRHsn
3SgM6l/NyFM6b3ybPMypegYU0Z542SBz35B5eQUILQ2QFuqUt4ANi2aEAwLCf6Shx3Rb3iR+dwBL
+7EELszunPwudNXb8yvMOpcEqGigG0bESahTMwTznI3AzNsKIHMQBlNBYfodCzoKI0AnojpCOTaW
XTNh+AzzpLk47tR+yF1daxrOTqQwgX+2PwoeiPYEhwSI12mAqeKsr7QWjoj7+FZ1ypv0RrpfMLVV
24lLTt+C+VJM7YMRC3zppO8GYLUbQ0xEtJsNr7FJlu3Lxv38NQa1kxqISoAzCr9mGJbtMt+EyuOY
cY88WbpzVqjMEjdegzopbgbIP0OCOy49Y1tudBdsLOojKSHyc3ymY4aK/geqL3igUPvFSIPZNHNc
qD3kKWJFtC281hQg+M9vGuZJXJmhomg6l3MUpTiJUxt5Q6VtrfkojOOmmzRP1q7OG2PlQbq1skaF
TiEEUbxuELF0gmwGlaw3e7lXOlCRQuEebLJvitNtuLAT5uczJcmQSf8JIMnTLYs5bFmNLDiJBrdT
XENwyFPvTJRCRTt1oUvEOSJsN2EGgCiIqCOsntrLuyzAhCDQ28ACeipYi+NoD3HaDgxHqIW4UBeK
MEPYcc4/o8aNlA8EMMCckGo6vWXqekg0qYdZjNShDyNBtBlUF5AT3xAOSIe3rOxIsLJH7Z1Sxtxf
BjQ4ngsxyMjcPtqmpregyY9h+MGFHLv1lP/INzX4LIDVn2wLvwcEGAc5funBpQI+58rlBQTWKhgi
Fh5AFYtM7VIfGyObGOqMJnI9K+Ba9JVtCuLByYug1ePEbv50fk+z0qETe9RBLdUkLjFNFYFzhSCM
ugqSOC7qz/vuDhPxSApEV/mtb/vUMUon+TH9xkJxDjEJuVR4MkRgOvCuxQQERltO91sTVJMRxuT2
xvuaFN5HH+0FbqxlXZ2wo2rk2gQ7JI3z01KpM6oG6SvIMT0VPIeXhmmDYRYsC9qm+TnuMEAXqQf+
c4Z8s68Ofhqm7pyhAU9hKyBGoKx526aao9XV8fx3ZKSTSMg1A+1ooEFVutWWG0YepS18q4zXCU8z
U8AgbAWSAd4jmxHYDRlwSID9REDE6BtLB/o6wdg3ecaI9lRormSIbpYbnD3BCOwwgzosXmVAhipU
qNVroVLSHksWh1ct5MXHCjS7e4xt5jrPFHNfAP4pa6SNBzA0dQQWsy20CnTFeBE0O0zM3IEH0Rc8
5UJ4wMwYUqrmAmQ+1v35L8Z648LFT7NU/EkFOQyrBSsJ6gpMUduxYYMHHps/glYGKNtwr3Crzuxl
/bRJLauSVZEJLAFecKV1D8VQOwucuci8ZQS+CLP9HBdZG3/tIpX3T5iR7BORbHw84yU38ScoEINK
xRdd8MlNjt5fT8mBmyOz9+inl9R5E8ZKKyIZ97SCgeH5FsPTThYZkE1+04VwM0mgXy62inUwp7u6
x9D2fDmB+WaKO84mZh3KlfsfFddVVUHWkrwAewJe5AAA1rIOXat5YwpIL8tvHP+1JerKHsa6VvMA
ITSTOlczxwy84NhDXQGCECPknhjOd/24xFaOodTa69L08V3BRqoeFXfZApYEvUCnQ8PY0aGUxmuY
MLcu3gaAo6M0ALj46S0hFN2UKyR6G0nzmM+qK5i3EEZ4m1TVbhbe4eRZIyuw8jAz0rDMSP46+Ska
DMXLaLrQk9m8TQ4otH4Wl+M9pru7C16/krmyMmaFZNQngLKhtq6lpwuSQNgFW4yfQZJLzMfv7EqF
TCQpgNyC1IZyrQ5qrTJgAswMzy0mHO22yzazol7q5sJ7b7HqzWB5+7RGhYBSgAhXl2NnDr7id50D
2nYnukvx0DI2eOalTj1ed7e9ugXFxL9o2MiMqxfta8x+AU0nmnRfb+wR6OYAhUTS1jf8fgMxR4fA
VBVPfeKllMzkDSBRZG9kjgfI39OlFdIiSaFhQJztdt3V+Dty0YgCpe1GPfTgWLnlxFdyrOnEYm2P
WlwZOsGdpkKh2igsrdibKExgpk1ojYtR7fCiLYdk/Al2a6IpGC2QTE+7tHpVQ6sUweuSTA/nfw8r
kcMsrog5APTbseyn7pviHJsjiXdxcRCXEtK5yCaNd0WG0gik6GvtUdYb97xN5pqvjVJxobaURUkm
3N6jQ14rkCoGtzSeKuTZgDXnXi6M1xj0Dz+dpCLDkNWKBUJLkkVObnc/XpY1uMrIpYbJbghcgnOU
4yH5ivRXXlsk190qFqH3pAX4pohFPUhg4SX08ky7dkBJ+mQ8gHp+dCGtdTFcDpvYbzkoKtZr8MRf
Kk1JsmwWIWxE9nSxC95BuQuGRjyK8CTJduoRuK7vdMJOTFLHaG5jcGeQ4NuVV7mu2aX6OEu8wTdm
ZFovK3V4EqNt5LHDbgWpmlveCiC30G3SzG08dfaHRyg4bpqL/jV6UHacL8pKUNamqSivZZImgkaW
rGmzS56Xwu4nu7haXnPERQgze6J0y0/+qCmdj9oX1hWFL8mQ8H/05dJkxmBWMdYVA8c+uJdbp4O8
R+qmD+DI9WRX3IZv41NlYNbD2KkH7tuWdamu7NP5kDWnyxSSRBvh8QiKP1ACy4+g7nQjH3I7IIIB
7/NDdCjQUeJVoNkr/td1eoAgwOxpIMUwXc2SbUjCsZUh85nH/re+7KcdKgSOcjp3OtFSJG/ZLPCD
FGMRYMpxJU/7nXdOM0EJCJA9XnbE9I9gkCWIxX2F5QhW3EggHMAzXjtIOqgJwKqQaw/nvWMlJ4Cu
/c8I/VCvomJILBN9wEGWXGu4biNeh4npBmiLcYHImAqin+hTOg19SyrruNoOYQQZkdZpNYlzZ/Cs
UMcvqmol1macfNMCRaNwNzeiM8sKxwqrT4y5SRS1FKClDdyKp3EbjAHyoPV4hkR4XLii119IT1CQ
BPtDags/JwetYrtGoaNwcmQkIaANtsSJNKwXCGr2CtieoCT+paiuZYagK+CftkFc/SOfxHezlu6s
WrlcOmVzfnMwF3VliroX80CsZaS1uPyrxwy4nDTcDtBkOW+EHbRXVqg1RWNSNnqgcAj+B1iY3BGg
zOtXRKOGnDJQNh0gD7roaINA9ugXxzrz7l9Zp+5Cta20IDHgY+upe3M/XE2gb0TnP7odd2gT+Gnr
cCySrfjl7l9ZpK7CXlZ6AYUlYlF77r1wC9oQUbXrjdzaoA+CWpXXeMOjsjhjB/DTIfV5sBTeFqKu
SXEQQXMfY8WregQjLpjEITCtRMlbA/UMjre8PUQdzHgJ0wWUbX+iJzLGaryUozvpQOqQ0CLJPDB1
6trP2OdldRzD9Bx3LoOBZiTbqhqFym5qMP4VfWZ4QcuLPcyyz+pIqtRTfekwzDGY/1zC0y+rsyM3
RQFS8mLJ1rcxd6aMeetiaAVsI+jDfBlYGkpU2XD1g4CtwfRooTmiBgoXMLFgbtiNip+cb8gzR92A
/dTKqL/AP5LbQGJnb1iuKA6O6hJQDKRcBUjyXC8CuO8x62nX38pXV+5S7wGrwfhcSqrJo1k9zah/
9EN1I4DerQwsCLnFmpvHEL0O0JMahyoEK7S4x8D2taSFF1YscWZBSdT7en4/F5+KioUFPvp5xGo0
ReNFEIAb6oEzsssygcgKkLNEpuhp/HbezCGYVNGSgniF04ytLUA97vxHZcUAWcN8kS5BzBd9qNOb
LJYkdAh6HI+o6A9yMl0lhn5vlp7ZDPZ5S8znHDA4eLGL6HJ/weGni2TOsoiAR0qGBPnfDBib1Tb5
tbxFRx2EoecNsgLs2h71gaxykoOEfCC8V+vF9LsB7JPGVaSbGGzaA3ZIlAHc8zaZy4k5A6TgIgAo
9Iy1olbx0hQkMQiguQIFuWI+RpCRWaaX84aYW2NliPpujaHqUz/AUIGhy2GB6AJv+ZgXMkodf32h
jhtoWCcwkCG6ZLty8SD3OT72k0sKgqSrglJ28xgOTgglxuRf9M+Z0ZSQtBiQe4DouU7dj+rUTPVH
gkPQLHikzirGrAmtgrYX3c4xF5dXoWN2zNYmqQuxAxPWHJDiZ7bLrs1H8aFAzqM716g1bCAadRCu
oWzigmNM8UBK75gOmO/Pf1YWhsdY/wTqnizjpO9l6eOQBDfBDeqTPsiVApe0KkHMWNndRuDCdrmV
AOrmCoS8yxUSBTp3dgIotuC1TDDXo9sD/wzUusUFDrHv5c/wSaV7QyIN5TLCJKTkt/liQYcZggqu
MBmdx1lT0mU8F6nJoV1VWdosqOeggClZr+zZApzSakYnzK8tDCCA+Se1mx6gorS7GTNO3sP00tTJ
sxzDR1/oloYOFTKVYHrK2oR6Q5PEoFsai6iOgNMHRyEvqWS5qoOfC2ygsgiKJ+rMisKgpkqAsiGA
sgfScIXGhkdari3vMmZFOt0AtQphO9G/lF8HQ8gEI8a0SHY0JLcAKMPLgLKJneodODvzDaeETP38
ixE21pquLVOhrxzFLtYn3IrQsjku/uKKv4ur0IuhRii+6XiQbVI/5TV8WPF2bZRaWNDupUNB4FFd
XjmplYJN9fr8NmVlV2sL1HXVgXYSMlj4dEP5oqJpNYiW04nQ3gNfLKjmzxtjfT3C2ARCKhmQTBqS
hfHYAHx4MNZUxk2oT45Uy34m4MJajJBzJ7KWDpSVoEwnQ/UGjcvKVSkVkwo7xQwqO8vexaDgRU2y
+vQJBzkG+gAa2CTw79MTXqagPoeMNpm4WRQn3kqHdAO8136OgaXJ3Zg/yMizSMWUehQKKQxhEfyi
Adj6wR5BIGbJI0HvQGk72tfb85+MNcVhrJ2kLsSqM7Q8TWESjIgQbJbtspU2vRJ6unqbL9pjpSk7
M0jQvvfPW2aWO9aWqXtRyGcBLI6wDI6oXbkl+Zvq6CVK/5C5KW8ilwCIisv5aG7Ncvcv7ifWkV//
AOpWVEGyHU85fkDrtY+yo3rjb+tysPMdEJo26M7d0Nc4x5FtEkOcoMszNFCvnG6pfoz6oCGrLckR
6GX3eS/Zksp5QzCPofJphDrzTT90Q5vAiB5ANv0esGZbbXcytE7Of0GeM9T5yCJL73tyBBNAZmFo
gtr9YEicY8iKYMbKG+pMKBAS0loyvFCHtTP31o0q6/tOgHpv8h7Xm/MuMXOWtTXqOEwi8E269jEq
oe6DPYR1U5cU2UmpqLutryCExzuCvGWkzoGpJvMkkfEQZX5Sqr1SovrGvViZ4RIDGTJSdgnENFQu
ViRGoslk4/3pen2gVl6tS9CmuyiM/ZhfhV/fWcmVRepCLZa5MvU/p6uSXfknuuEOpG9tkFG2R7yb
bvhVGWaeiyb4Xy+p4yWCP0CM/ni5PE+YjPKWY9bbywG9VDQ30fe3lZ+Jx21UMOP2yi514iK0ChSR
2CV0dM2v/iHycc16xWV/XTnzlke6xfuY1MGLWjMVZ7K0S2747SRAmJODD2EHZwCpMEOHOhAQYlSg
qsEjFkYw0YEBNdhjLYM9FBxv2pvuOtxrl5D68haAnjtPP8hba8erIjJfTQTJ9b8fQPk4CiEElwWc
CmG7+KiFb5QD6O/LG0hELE+CAw0bR3HUY3uVHHK3BqL2suRcjR+CJ1/ufwAeQNmoikDJUz+hlCBb
35OfMDrCFXQdBbRjjgCaQjvgoO9iyCaLb9KP/rfx9Af0KXltAzIrHgEA882KkY+/v4OKgFZXdCPm
LAkBwOQCa+bWF5FbbaHJtiv24xO320hiwTm/qRhYo5aR5BP8VjfVTnWUrbkjMHfxyMcqM2PfyjUq
9vW5IYIMHabAngqpWahmxkrf2koaeufDEfPIrAxRd31WhQ2IxGGoQw+qwIstCQPORcXxhe52ZUL2
z2cK+gdVu28qzHPou/NuMFuyq71AD32mlljK0UeGiCmg6CW7RhsaFGMfI4QyWnjX8pWxIUcjx0z4
8J1xasyd/d2KFhXU9aiAcAsBkMSP8SW0hg/KNt+kqT1sU+dDshzUyHv5gImg24mTOrGv5pVtKrgn
1WJWFhJGGzpYN809Yd1JnbcWz0KbwOj5vCK8D0rFwKYIRQPpAMIsFOmKi2F66KXX89+Tsy3p0VDQ
4S3SQp4YrVCOyyY3uzaDjDTkUr6Tq60Wj4oh8SKJjUwYEibx0gRdeq5cB/rNeWfYX0gnYF/Stf8y
VtVOQdejuIfE80cPVlawouAbkQdMHbmEM/tfvJiYC/hpkh6tCqE9oZWEXkLcVxBaPUKGGYBR9Sq/
ry6b2wZDtbzWD9tLoF5xK4qohdATVaUejQVqpCQcKz6g/xvlVoJG4gfqHzUtkOCA037hBBd2arOy
Sm1GsZX/ee9Cd+YG4orjQsiY/Nyp3ehnfF/eA77Jx8Azl3dllRyRVZGrkbpa0xosL9r8t6maXrVg
Tzy/a3gmqJ0pdGkRGmRnLgNks9rLPH84b4D9xF05Qd1n0ZCBSorcZ+mjuW833VPrgjXjCJJsTsbA
/UjUdRYqRC2AlK+g5Q7EyrvY2OktWM8+Slg9oDstylfy9nv558pD6nYDMHuSUbsiBTr1vbsm9ghm
cdDtxK4cPkySGRn/2sPw7em20OdKhRoy7FVan/qiGhyaoHbR5Ildzrdj7g4LU92yCLJxQCRPLVmj
COVr8jiC5nZmgxQnc5M7wqig+mh/xi/ADXA72OwTvjJK3XKNFuWhRT6juDE3kgtSTcywN0+EjXXx
RjR9L8xv9OQgvf3XTepuE6EFmLcy+YBjuzHKX6bRcS4ArlNkpVdHuQapuFJ2f/ZmtUvxlobWi5Ng
cAGtCeOmMF35KG955Afs5HXlGRVBZE2bFo14Ruo70P2ClgJkiW2JDEo40T7I7e/Mo4FzUFMtQlKP
+VDqNBDeNak3YLIDUA80fdCi3REuXQDlnOW3KTnRDe9SIAf7S8r8aZIm0A6WqjFw8RGaGaW5Wsz8
MCbTtqqSvQV5ntaUCl9sR04bgB1uVlapw5EYEJ6BRBSsvneoGXp5aEsQYwS2BdKIeBUFNjZr7KKn
xL2OyBE45zB1REIIDC4KOZfks2JYwdGTDXnyEo4HK3H/4Rk9URVdE0kyZ25W35QuLVvdhAlf4uoA
yVw7Gpz0cXDnnyTBAL117caLX9zmbvOgcNJOdgD6u5lolmQ5SzNCg4TNlECuSYWoa84heGMG09VX
pE4IBGNT7eMrDuZDLe8SFcpXM6euxbNBXbIadD11gxx+VM2dzHgZpcZOAKg4H615a0VdtFWWTklK
PhKEuyAwMNtJ93beAs8P6oJFD7yATiksTH1tN+YPiI3ZEW+YgyzGub1NxQ8xaedsIdUcRYUob1n6
Qdi7fSD4Qn173h3WgqHXheom/gFagvr02QgZ9oEkzGicOKV0LNGVPW+BiY9ADESjBFx2EJKlnAmK
BYqCxJl5H4IGOwYRpHqXXBJkjeUK/n+zRk/7jYsSlxJ5Mo3t0j2PkemV8fTS5vGNrI0OqOf2EaDo
FbAtgqzdQrZK9Qcz4fVmP4Q66C+4ctqgAuMQtkoYfPwMp9T84n6+rDHLUL6TfL13il0fOzo6LLqb
Py45+P0kUBkZTnCHGX4Now8gzEIsQ2YNSQcBhOGNXUUAC9aal2Jcwom2qDrteRUv5l74/FAGFVET
vanyhPzmfOidIIZwe+Zxvg7PBJVlhJWWpQUppZNRBMmNPalG0O4/Xi7yIbjVgSl9Om+THPlzX4L8
pFXWAWFPKStGmAwA1QVGbnyCVCyeuAGY0HJltBuR14RkJjrrj08dKuh3/vPxOz//WV6q+L6RL76g
G+m0GEDgP5KYOQ5mhE1IMWukYklZVCHdGPU1xniI6oLoQTR9a1xgZAh7CLfvRnPPrynzMlzbo6I5
ODeCUMphr5+dmQy/d9vyB8ZYOrt/tjYmlDx/LhleGvwXDmsHrS1TEV6ee+gUEuyYnsZXhQYKA4HX
quCZoEJ81hlFlIw4BzHod0f5TpwsXpRiBfi1F3RMbAJjSFQSpZwMoz/P4e0yIE0ktQrxuoVl1Zl+
Eq4q3uQ6xzBdIsRMogj1XhhuG72z41a1AcF3gDO8UcW785uERVdgrJykK4VtpAa5NsGWeaE9J8BT
3YL6xSuO0XFwJ9cYHOUQ+dVWulkcYx81qKUvUOs6Zphp5/O3khNAhwHQwRCqHZnk5lTkabteAiEF
Hhrte/vYXkZOcRVdoVIDuMVbe1/t86v2kHJCD/PqWxulYg/4j+d4RrHUHkXIElZii2FwSDYraeKM
Y/RkRfpVJjTgzmsAhNSU9EcjQNutm3bnvwQ7PKycp8KDIo9NDpVERPbH0TP8coMrx013kqMBysKn
R+CtNRUdmjKHmF+CpR3Q/w2CwO+hkG6PMU/OgxXaAdLRQTwBJCkYs09DuwEFSkgJIwrN00sf5Zuh
8fpScEU8XUEP7JxfRKZTGI0wMU2C4iI9GzEPcS2EH4Gnusy1yyi4y/Pn8yaYPS+If6E7Snh+cHhO
HQrAPD6mAb4TeTeGoU3EO5AXiPgPUK0DJZgfifZfcIi8JPWqC94jkhn5Vvap/boMwpRaJYKrODw0
mFMYg5fzHkqsZ+raQ2onCl0xyGkCC40b3lYg6m5tyy8wwgbfdoOGVBptvRjUCWB4dDXo3XO+IvtI
GpAHkwHyUlHQOV1iMUuCISAIIUJNIztYWAj4wLqyTw5JavNyKuauWZmj7pJJIfSgJrZoHt6I6WPZ
j2gtvXIWlWyLL7GNCDQAViqDZota1AqqdGFM0HFEa+Yj20jB8DOhs44x1t/ZxuL0Zpk9IEAc/xqk
DnhWJZGRLh9fsXPT1u5+lT/ahyZwgZxR0aord+21aMuvlgJkxpZfdGev6qd96iN2uhWmcwuHJQwm
afqmn56tkBe8masKuQt0XlFfBMPN6U4ZQigNR5APxk6Bwtt95IQ3IBx1hJtsi7GOjXF//isyfQJv
JAjhdNCJ0VivJS51rQZRGrinBNuA1lp2t7S86/+D+PLLVllZob5cHwBcVcpwSr1Q3qL7Zjc9E6ih
vBffjSt1r10tfgK+pmEr/DR7u3g0FQck4PVuAetWxSW4Ycab1a+hvmMQ5d1SGvA5mCzQNVVViVms
fnN+YXlGqCOo9mncq+DmRuXhBVFbiX6d//t5H47K5dAUHABax5LGXeyq+l2H4uIo8RDUbCvQNwXj
Nzi1aNxWMCym2oiwUkEBXHIayWyhMjjOZgfBZEvncX8yK3sgXJAxuQCmI9QrT3e/Dq3tJSMpQwKu
qfBWBWEgkntfcnSfkAVWCM+8sikzN12ZpN6fvW4UBfwievGPDUJHJjw3c2bXLU8tlflAWztH3bO6
PIkJ2JZAt3IFDL5b7qHTjX5F72IGFYzYTubwDh7DNxMhBGqoKmQ3ZHqQWZ3MQawIq0OnKLddmQKm
DaroaHJMkSttyAhcBL6MBijGRDA3TXnXWUIoCD28+98V12BuA7QOvYuxOyD8v5PmQscHPFWo73yM
wp7uFRAoaEiM4Jx+oYOJXjsEO6vFkKEAQoMR0+jnzxvr8QnZOBmJGNhvEZypfSJO3VilE8z9D0km
YUAreLS8zpOgMSU/BSYaT47c8nl6SECiwueJaWppe7GaqibBK0KxYwmSmNBRfBVEu9yYuwra9Jv8
Xjymb9le7Gxua4+4dc42iXOrQkbaFFWVz3CbkIFBOInA4FVkTdF2LKBpws2UGHHzxFcSkVb22hag
XNCIE0hZ+djdp15b2yEAwc78BiLs+R4+Bk5vOOe/LisHPjFL3VCglayshmSIwkHeL/fKId4bl9rr
8qpefzANOGFv5y/9VewGXvPGXWXSOPyyyhroX0A2IGrguj31OgSnYTFXWOXFGJ1aucpyiJ7kAmQV
SidMDuFQ2yJmhyIeHxJztT/t0v0bBXLJWkI2tQVR4aZ6b2ROPsPCs6Ed9dczhYrodSUoVTBgYZOj
tdU3shM5ypN1uWwAXwekDV8ZDNk6kCw4tFvr2ISuwMsbGZfYyU+gTu4ktGofEUZpdaO+J4pdLptJ
2+rptTnauqvsC2+RD3MlQSeOh3FlvYGhpCmKeC2CCg6q8qcfNhX1ri4lfDqMyNwCt/RCetQpgqIo
A5IZebzMnxnxV/botKORjXEg9oL4d6poANS/iMX1VPFuFubGMUSMB4BkCqJV1IbNQQOgNQOivWoN
9oyuSifzZmLIX/HlTHya+FJTBwOFLpOJOXUT7GUweN7VD4GrAtEa2OBx2RSXRItL2RUP2Z53IJnL
uLJN79oM321cEHGLtLCLBmN6cuAnADwWNSfysHfIyhS1O6tm6MuJMHmH78qVuYG+iYMRAMwCA9CG
We59y0t4OJ+Ozun0yKhyVDcAKm0xky9oKMrdnY+mvNUjv2AVwydd68EdgS9XTaMdi5B+RPRUUPUO
eDINPF+o22IUokqzIHlvG1OxaRflZ6oJjX3eG/bdsPpC1N1gmfg8HSECG/zxMYI223XiRq5417vR
1nyKf0nv1gXJTgGCemk2vBPN3SBUCLE0vYmHAD4S/h0CgwUI9omwyKGu52cb9fa8u8wlRcwCs+xH
N4FKNtJ8gtAIGSyO+9gdFWRUOmd7sLJ89Aw+TVD7o5iDQTMmBGT5Rt90u+xN2naHxluc/Hq4BL3O
v9BK43lFbZRaFqxJSGBSkSGFI09g+2t35xeOUWQ68YraJm2o6F0PrK09LEXxNLaFfjSlIHSi3ABX
fV5FT2pdyp4Y6zWXo4kEiS+xcrWi1B5J537UuhzuESXlxQWdgNcdKo9wewkul06NZ426ZHRxqGLk
ycQa6CqP6DPdZQegHXe4wztuMYv1bjpZWOqu6YvQTMbhwznJH3bLbijs0CMvC8kZfy1g2uWFSObV
g9cnFEk1FEXoZ+gMnUJTIaPLcrh4ffpYKKE96k8FOLobAtPuX4dJ5YQZZpayskkWfRU0R23M80bB
MR+M10x9GLXbiAec4ZmgjjZ0coH2z/HdOuPVHC+G5aLidfbZz6SVG9TZBlsQuA9k2NDGEdX3VJ3s
NOijTRDWd0ErXk6J4Ku5uJlF01GXchtp+lYBRDAq9dtm1N5GK75EIYKDZmHeSKtfRR1/PeqmCNrV
+KCW4dVa4wDKBxoYMDgnvBoGO+Nd2aLiQJMt3dwQfZHlTsiv6mSnSxvFV6Agivf3zpo9Q7PlHjS9
Hhl8fUvvoUbwLyZ72RHvcw9TISGqDaMIe/yMIrocVGOLphAnsWYuqiVaKNRAm/cLQWaoTKDmJiJf
QanmWzO1ws1QC81F2tX9vuxFkYP74tmjwo4phWMbhuQjFm+1MIGj5FeVAGna//5GIF/5RcUbKalN
bSjwKBKXeZPX3ZMsDZOnlmC7UFCNVVIU3WLgI85b/aBW+xLDLbB5kZlb9cu0eVCgOzOSsuQfaFns
pb/VX4TvRtwu3yGRJ0Vm8G6htwT2dMrHVA+09s97V7L/kIkrF9Jth+l25BQX8i3HNxJZaN9W5mi4
emDIna4vWFJSHBp2YbQjugqENF0UCSECpIW9/2iSSuEh4GtVGnnRyxed2+yIeKYAaItwIYGDIfa/
QZwH1A44ZyUV6qAII6fhu5anAvV1eKhn+1JpXuLlDSqp31rHlRXqCBSaGusGUekEqkkAkwe8wmsS
1dgFVBr1Lz6pJvnZXz6capGhdshYfhltz6dhFEqJnLlGvwX300YM9S34W3eJ1ntGU9bfuAWllT3q
+mgbQQt6QgGvy9rvvil/m3XwXiQ5J5TIrFiCmVCwLYCDFkot1P5v9RTqTcvHYRvc5j5tnCF/kFRH
/p0TUddbSDg42TbOAWaZfqt4J90klgOBWc1WHlO/A4CBc/xZ4Xr1g+hKzCQv4Fwnt0Ycgywol5rU
BnYy8c+fCrbbJvRG8GaH+9QuTQFbaTTSI0dfG43OYy79WsjkTcVJ8VnbRobCELjFwaQJY6enoWnx
ISdSsZTQUs3E0p1AU5DUox/2kjs3vFIBY/GA8gO/G0yiQfjxhFrlTkJfFnNBInbjdkdSYkrcCRyh
hGlGdicUEF1exk0coM7FiUV6n3ZLZjaklt8W1XVv9M9DLF7WWn5//nvxzFDr2Fq5PuiEAUlLf5TR
/aSZdgT6z/NGWC/ME2fIrlkt3zhDYCAivCoNEDJhecCTzI/c7ElrfGj8KE6y1///uP8Ti9Q+DHt5
nkziV1a9qGJlh9zOFW9LUJFSlYc+bDVsiZKQmEiv4cTt5zA2OZwwkP8gVuAwUel0V2rd1HVYts4l
WPDYU19uTSjGAw6ONTsQiUHFTl+jDedzkZvr6977tEvtvS4goGay9zQB1HGFn2/0+wWERn4HVA1v
xoa9jp/GqB2YRHNppgWMLYpim9V9IPKoz5kWZBPMN7g/8bupUGxV+qgHFfZC2Ru2GYUueo0OZ8lk
1pJ92qABaHo+hMBo/7PDJRD6hqFjeIBA4YEcQrLF5dhj5DuWvLJHJR9dKUpyRvKdxk0vkxdpG91Z
zvxcXELw7Ma65iIjef6RP1+d4AClh7IJ4R9hLAaX2NWH2NKd7Jd+8pv3OuZ8MHrfBwLGlRSB7L8A
l5TwnBi8LIAdkVbrR37Cyp9sVkoxJ/6Aef+RMNCQacr4Xrj4dwQ0PI+oTd7XVlirOj5XFs5uGwOH
3Lecm5cZyRUN1FXo8AAUR32hJczVWqjhkaAUu7yYdrWQHudI5ZhhQZ2Axvm0QwWlQc91SU5hh6hD
kaswj+8Sn3QpF28OfPHe2iNEQcnMOvJCBQmpX+LSyjT10cRuRAOEcC5BDWdQkAirUFgfNWPMtqEJ
fq79LC6K5Qi5pr8oSSFz5klYDyiQ20GzEhNQGPmlkxstUhsrSfAeFffE8eKKTAPWx+gwb7lcAcwd
Q6jBAZwBnx49l5Nmo16l4HhGm3L4WGbwzeY/yLQVkYdMwKJzxQsqzB2E1iBBHkLcg+6HaNWSNGNP
YkrUupW2ryAHbUGK6Xzo4lmhItc4QiouJYqyUls4uvCeLT+iZeBdYYw8FIDYT1+o0xADc6jpNchH
gwcDnM8NRhrB+BSD3iK9ji5JPz114zveCrImYmEWgh4mntjIS6lzDoreWs6JDF43J6BjyWXD1qvg
EmLPriwohtsrWmhP+XKRddaxUAL3/NqyD+fKPpVopYnctTPG0dHSCic31f3svkKaugObCZo+ymVw
JxmHBY18yP5kF7wnKnPPrqxTSZdUGoEqaagwCvH/kfYly3EjWba/0pZ71AMcs1lXLTDFwOBMkZQ2
MIqiMMMBOAaHf30fZ2WXghCMyM63pELkDZ/ufM+pPbQm+SQzN27P+ht00OYIFG0wIf9WXFKMNm0Z
3kWWAjTEjZIjgJ+nV8kjgph7w4tca6sEx6etAgoYfdRoBfloJuq2G9q5wIufj0Xm25FUdMOzxAvn
l9v9f2u5zQ/iFsentS3YFiQlbH6gV/rot0fZJ6Cgq9lgACVJUMOup5BdbCGyrB7c2TIXB+dQHS1K
khaWzeJK0TBm72y176w++zMRC3fZEQbT0g7ZkpQDT8Bo0mRvCZsFM5u2El1bq1n4e3bejJTkWA1v
EOhOl+Ywb9zCjcUss02gRFbSESGNR+avIntA1rmotoAltu6euVCUtBDuUMm7Z1yqwDhHX8zla/9z
BpjqdlfM1oIW6tJMgRUwylxWraoXJnlJLKCBcHPDd1hr0zy/38sWLnscp7GSnHVdMIfo6T1WVZA/
aGaon7S9E+Q/ZZdtexiuRWgeGfHcSyRGQjCihTW8s2Cr8rkGRPTh+8ibdOYFDgVVEzBYyQCLQiEW
p244Ip0QVf7o886zMeI/4vv0PlqooVOjHlS4zwkAN7ZZtdYuLaCWQRoBVkRdX2YYOhW9x1SXTx+U
QHSiAXPIRpCyJWKx2qknilHIaSqzqlGm/JK6+t+RQAwT3WsadObScS8zANeZDs7X6eNAqC8834yJ
12JTaH8XVFJAwkT25+ORKZZbtYZ83O79v2c+ur0ko8/BWVVurGZVHcujsB3QcwGXZKH9GwBVUrSl
y+tBflq3zg6Bwv4t89XX6dW51sIishJvy4hK7bR0cs+FLmzAlJqGPbcQCkzYvYSIkpAM5XHLl159
8We+9GJtSULcBg1ruAyqfpfkybOmFVdtorxueCT6ynLOw4XFchSdSRppyJE8LBbGfS3fOYxIfhpR
HdJrQrdBO9bu+bnIxRXJbbfPlUoWOiPzWU19+7m9spCxcw4Y0S393IqMbaFb61zYt6ZrtbyeIRQF
iNkzwUQl04PKNzmsQKPtCvJa08iHOGxh5ZIpndROkd46piP0CF1ve3HRPelXY31kzxJGuMYFBaH0
rroYkab8W1mVXxdomU+maNpig3R129q4EXW5L9gWwve6CTyTsTCBemYNIpa5IdmtPaKDKcR8MWCp
iq/5cdjrG1Z9rW3kfEv1hRU0VGbS8T1Nae0ncjDw3ssgDqo8sMHLlwT0pGHydBv5aOPCLmM9riWx
qQzYyqJhl71jH3rX+RsQArArv3TZ4lG4rs5YP0GtGGIKC4egMavY0peruvlMxuINzGZsxR2FDGDA
3xoh35OD7KXrjttN9avX/3w9i+uPxuw/EfVlMRNgBfbDgP5h5hcgg8nvi8u+AGc1rHjoiKhtQAmz
FeutKdCzL7C8/5haGHVbdoaNBZhvOhGkmQVg2K3G4bWcx7mYxRPgXKR8kHsak/x1NpOw0QC+mVWH
unVbb2yqKCfFRtizdh/PZS7eQWHlDNk+LA1t/yNQNqe+AEq3NYmt4cO1iavzW7m8+RiL4OkksLox
Un1w+Klo7pmO4lmLahAXTGBieEqAulfcjJjG2m1h6GytU35+5v7V6FGMqxnSzbENKtH6Vbzh8a5L
QJFK1cHRrC9RlsbJSXPFhEMEQkrMf6CuL5rwcwsrDejv/sIvEYvDQj+ukQobi1DMu67PfV60gLlN
g7TcAhRbTZoCFP8/q5E28Gy/iJaDdkAyumQ2Ct5ViBKO6uVPTdi8aCFBd3OhbqjkrcUtTsjpFIw8
yiyYW2iJl4ha8xw9AV53R496Lt4+38rNBS6corpSHHiX79cxv2miJKz8FDvqAwgxnPdz5dkbHS7r
LiZ6MQio1jDpuwT8IoJkeNCQqF+PgXMcdilgdyrwOtLck80SiHx2jIG7YmOlqxt7JnehVjS9UgxN
kc0LGPdQ9s1BAQBY9RafJJrDeDUDvFjdpJNc1WUmwFIMooICdgn5M42FNU6ygdHWq84r2/516Etk
4tr6u5nMqpcW5jUqu/u/s1bQOagoopHfKcyHuiKs0FTpxgPaCEraNy8s5U5m/IUPkObbuQ0RqMS5
v+Vkr3UWuvqZ6IVFpKbCBNLlyHqAeQGcqBl6YerIvlJv1NecB/DRjttgCJtSF7aRstR2m2mGa0hO
qvCtR20vO1NSEY6OT17nQPKTbhVt1nX5r7UaC+y6eGLlOOpoMJDbrLs7q/WJ9l49BCnJKU525b7m
3lgF06m9EV+2qRdXla2FfgAMzsvvsXi91uA6WDmURa8kkUPuxoRuPJv3IspvytYCr7ChAlrIWmYf
WQGSoFgHvY2c0Rqu8GQKVJiDKkHRwVOLgFq+C33BoQ21xO/fMF1j0aBJDuTibxkvEDVAZwDN+bcW
0tZQsqRO8VXQN+YXxRzZFbv9/OWshqJnIhamZQb6ihnLyUVjR68Y+pv0HcA/N8dlV918/UzOwq7w
zhmMkuOBvnN1BvoT5rEKbCM7AOYNcduGxVz188/lLaxKXPMy00y8D3mKFGSnnWc8Sk9f/5ZfTafx
Lhv+gsO4qnLPVrm4nrxUdLUcoQtKJb5PbKD2ICV6VwwYCZ01c8vf/13XokgK0BwgH4Iz5Dcyspjx
foiJvKk9YFMTZb4ALJDsenJKzOyQkOWwNbl99/mN2Vqj/PzMQwD59ej0I6SWKmimMo0/xhNmvnMV
GDrF+Py5sHU9B5ISA1x6Np7kQs81hV4jOyPkOWpRKzyWgWuC73uUzDAy2d/qHMPdm6ZTRkq/6YBf
Ut9rQGdrZDVPkUaDVNQE7thd3HrUp75+Gd/Y4M7trkCvZQEO8S/ko1bjqzPJC6PdOA0UnwMNmx/6
Qx0AOyMYPX1nRPR6S7u857Y+W+Xi7WscEJAgspGeOQ/GQ7sbfB65gIw3/CIcHHT/82O6B4RHIWtp
kR1ankx19JdbNnRdCf3nkJeJUcOsxzK38UVKLJphhL84WNFfgHqVC/pswQulwHsLxZ4Rx9qjRwkI
Gr7GgDaBGszB2iP7vLWstS5uF/ST/3t535XU2TXKeDMxRiFPdlSIU54i7w4317ef6C7BBKy9ax8Q
9aSNH5MAqbL7AX73Jiflaj3t/GssXuxkJEOfdPga5SH90UQcMTMGqgHS9BeooLa2eJGDiBUMvRnZ
uz2priq81CEagF9NPNUrMZz+uXaQ6nR5ngYQsw2MtsLjXCaKNb0FbZicWHFngP9h/PTaJrFvNir1
Phe0GjWcS1o4eQPPc6t2cUPRBnyy0ZADUFsn6EPOIlkr2M79rWnZc4ELvae2nZEJ2Z9FXOU4xSiC
chKp0xxZxhYW0YYoa+HUGSKxGB1gtOwiO6oZqiHWW53f2sXf6bA8W9MyUmY6T4kyYhNlaWhCJAtg
IDTE3jsYxbSk9cDM1pbLurW4hY7DLIwEl0U8ohh3s2r7zEBPi/HVpFs9D2sm43xxCwcnL3QdrQFy
F+P40NYYL8WAOTj0WIaVkSTYuJBrjrC89piYwAAt4vWPVjgXxpTwHP6UHKnXA/PinZNQRjuxN96p
T/nl1k6umuJzkQs1Uqv5DCcGxyeJWkbc/YOQ4AzgRJbQzgNguaItDbq1yoU2qXq1nl1HPju19esK
vo2739jIVR0i2wxcy0T37/JSkror61aBO8NktRK48L0kd5QI4D4JMOPzfTuIWVXIYCAEGJdjoOlg
WSOFb8Fm0Lr/+/A62YEv85juzhh3/W4zw77iJpq6hFaEHUKiXV9sohq35iQK3EwWKtcO+C1Avvoo
lbP4bn1tgwLksl71wwRrOtI7Wye44ojbH6QvNKdd2Yw2Lhq6ZAL3WtKUtT5/Ko6yzQm13xfzyzZk
3u+P/qPMhfK0ScuY1UgX1QKYVP+QitcGyI4a24Ry/v2CfpC0DIhzp+2B1oLV9UF8mxogumt3TqDv
8qt48KVlQEV7w+ithFIfZS5cRIfEjlbJHY0vM6DSCtCHlN6AtMPfLFp/lLZQoE5mNnMmO2vb+JTS
YpeZ0wbl2opx/ShioTqB1uHyTC5oOirX7Z0cTgaKbKj91EJpWjfhQX5/8h/lyUM9c8vS0mRtJ+UZ
O4xJmK6noTVB+oGgtVFf9aPEkYivtsSuXUrXMHQNxOCO7aqLZ+gUlWuwGZdyKJ2Iq4Y/qJrvGl95
8bih0tYupSuhVDUgDIJDemEbCpWKAUOTiLUxcXabXUlnpX4Cykv6SF5BPYpBwS2k79UzPJe5MA66
zQZK5UPIqQdYVeCbydgFuH/dFPAQWK6RG3y+zNX9PFvlYj+zpHMnXebdMEMS6JXrUWUGUMCbIrbi
7LX7cr62pQprBvRMyftSWndcvVOQJJ7rDTu0dWYLlVUBqIJWEnNjZt+VtPUK9+vn27W+CJc4tmEg
lF72bZC2b7M2RXqA598SoNsbcw1K8d3nQtZX8UuI/PzsZdE0aVnRQggbFK/NKq/uv/3/SVjcbTXj
TiUq3G2bPmQduAW3kCy3lrC4yESZGkGktaxnc5/m9WGeyw2Ft3UUi5sL3CuwDoOxAhNa7b7qy4Mz
sqDr9Y0r9Z5r/xgeIfYExTHoutEtDTytj6eBJr9CLwl8RFl5Q/HSF3sTdFf0tgXNz+iDL5wF/ZO+
t97Ka8kYau50336E/xjielzoYbOzg7bxYdrCemt4dGWb8d2ArA56WBVcnos9ALK5qaNrBK8XkP2F
DtsVb/WRriiIDyIWz5bPOc8bFWEvNIWviPaYqK7nzBYG8DYmw1dyxthpsN2CHxKcusZyVA1tdXNu
JVQCLsa3+Q27my/tp1IP9Sd+T3fGQZZ56m+NP45B8RVZMyHHydhGfLVyrcA1iIOGjTE1EFx/PO4s
EypGovA0EszA9EUTlvSnycvg8we4utZzMYttbdqqHXrJTC7DAOIEjh2wK8yQvplP9BIg0IfqJDnU
pnsHSGKDp71kz/Oebqx17WzPv8RCXY4ZBxiGjLY6oD/FbudNtI2Sgux5RjYWvObBIs2KOWcVwG3w
5hYqJzOEE49S/eeH4koWBORbAdrUEXPV6BVJwQXQbMhcXd6ZyIUSEuncUl3B8jiGAlNZNdvnAJpK
9Y1xB3kllhriPIMsX+mZvk6VVu1SWWBQ8vihsZrLOB4LVMncMFXdoyqHZz6/Pat39CxlvdjLHrEQ
wBvwJvX8xQBctkJ3fBw3hKyfmA1QP1Rb4QYtY7rG0UrTFpCi7Aeg9ScX01V7m9/LAhn/SX+w+/pt
q1VkJTpGMv5M5sJPLjVtHA2pbWiYH6Yw2xtNJPau34XsND0UKiivtyJyeTq/nd6ZyIXfTFW0D9cg
ePKU3o2q0jrFqbNhQ1bPS4KOO6rEdV62SxUzLWMuM6bNcJzNmwnUgcXGHdwSsViF4XaFoHLjxqn2
1RwEeCaLLL5RhV/fq18LWdx0dQZdZpbgRdVgTWrg+FfDVlwmFd/vx/FLxOJum4xQNZYLMa8l9Wd1
bL+APyOQKDNiJ/mTjFP22vhusEVpuyV4oS3cZhwtA4RC3pid+HAxOF+BDhRUKFem9lMXVxsLlbr1
s3Uu7Mw0m9mUyAKpMfYPTlreTjUcVp0WgaY3X5My+V7OVdipzhB8rjyWWtEGQjTmsnWM2sPQIVnz
UVtpohra0ugkSWD5naQdQOBH52cNxHbfaekWqNryxrxLM5BeAzgJEDWWURRvgUhocfRoqGRQTnhs
/RFAdt2GIVuVgoZwJLAxdf6bqlIn2lUpQecQ11vVp7warpPMGTa6vZZvTK4FBGka2kxME30ZC0+Q
oqLdsykDE30+Xg6iCpLuatJE+H8/n3MpCxVotFXsqDWkxDTbu3hnSk8CQ0uDOrn/XNLyCi7Xs9AZ
AIlF6NtDEiOKp2UlAJJPia3sYxc5H27tnWan/fhc5NYWyoM8M5VoY2t7ziBSbZhn2Z1Hmudievxc
yNptON/BxQ139bmy2gZC8qzydRP1uGxrUH/tEREN0LNwaJDxXHozKKbqvZ5CRJJe9r17tIvYc506
mLRyw3ZsSZKfn+1YroxVpleQFDfWjhf2sddE4o3MfCk0vhEWrp7O2aoWOqlq7MGppayyMg9GXn5z
FfMZbb4bN3z1fAzsHCHoaYTB/7ikqhr0Bh3ROSAp7CLshJZ9yU2h3n5+CzDmgL9zrmLf77cNflQL
QK5IFS3ud+bQzDRIintAEFr4ZNaqY2OZ5V3TqPmTQbv2ocuT/KciFOWbyrL4moKiLPdNI+ZJmE5W
/UMzpvS5c2e/rJSQi4K+uQWrtaCrJiTsM6DpeAB8Kxq/7tIZyGQmS/u33swBW11jNwevZbqZYUCm
AnsXWnzL1E10QEiwXC29ytDicfASWisD6KDnLof33QpSftWoGM0oj+PphdWOIB6vM6L4tuYK+87s
eiGuBaVN9ZwUU26+JLmbod+ktpVu8iuase+lqzqJP5MpY4ETm2ZYlwaGu0TDE8MX3TDzaEZtbPZY
g8Kgn82co7HTSufrYmT5o8uSAWsCa5Z1IQYlyT23yQ0MDjbCvGqZhBufFCfx5pFj7qexSHEZ50jG
ceYK90Bia8ow4qzZA2SJoQmyDtCl/kTQFXQQ4LMrQt4AdjxSLTGBP9aGlQ1JlfRgvIB30V2wqqAP
dpLabx3vhtyvkspSvNlSWtR5Yx2WYMdLOx38rG4rHideljSJgkwuTTSnvxtVFhfk5PKhhHJp8w4A
qQdOJwZYGSR1ss71ukLhaeXPiY1DBfFZbKEvv4iZcg08uQIKV6m4djXNbAAejY5hr2vgyLeWxwXn
3d4dFECHNQxph5tYmxhvgrkymPFN9lyVjwh1hji54EOTmGAmdNLOxE7zvONhrLllx7xYTxpxUFwR
X3fDJLKdo7PMOKhKYSHdoyTaj3HsNR0IdNlE90DELepbw6wc1IFrFMMDWa91g94u55h6idoBpr+k
Dflps7QMrdI06E5t3ArkkxZN60sbWT2kZTuHOJhX42Ka+XPRjlVFQk1xO7cF6C5vxY2iOmO9B2SN
LW7HwqiU5NLKuUN+OJSxGvYBHIha7xXTUBqBRTSwQB0HZo0PMwH/xCltpuwHYp8W2ZBBMRW/Yg27
1e14qiLR0dK4TJVasy7hn7QlcJxtZY5UjUOLZsarEgNoxy4B6FNnc/5SxgIFjpRxN6SAIbIuHMXt
ndCmszKeYkeZwR/HB9uIbCs3mlBVnALAH8C1mDwn00v7vh2mrNg3bp6agW5QZntMaDS/R12DYggf
7UTtXs8Ke4wMdTCKsAeD1rzvlTbGWRfxyHyrmXR0XxauPT0YjZjHvVA4S3+IRJ/6N2EohQjQVWPU
ha+ZVTnsKHr69WNS22jnUXsDLG5j3JdaZNuT4/idNWTcg4cxDlcWF2I+tXZhmV7VKAJgMk0zKxes
nCbyMM4Gq/dpEws/t82q2E9sEIBCcHitQxXMdeZBfbbZlVJ1duO1jaa2hyKOeeE3rVJWPoljA6av
j1UFGAA0nYfHyZ0w0VyXfTvfF11lCi0c6t61h4AVndqFdmU58AJc9Ib6xM6Qn6FhMlKl55GS6w6a
fX2Xpt34oI2dlmJwZ+4SBmRsZxxucjSn20Efl67taVrX0KjVHUU9WLjf/KJys6Ti3xW3AfJgxNu5
6ePD57p+1Ug6GrI2IM1BdXVhuFIHvBYgH8ZFAgzxfCJ2szfzMjKZvuG//NaG/G5TziRJm3Nmju0K
VgPJQDgwR1D4dfO9pFsRe7QDH9Vn51WrQ7zu6Xq7GrdqNM8EL3I1VFN0At0IwaxAQiPq5y+f7+G6
AMA1mBjMB+WD/PxsZZwSPnAXql7Nnkd02YGfaCPkWXUvnF8S5OdnEhwyskI3IGG0vhvOhcne6ur1
80WsX4RfIhbekq51nagdiGAMHA4M817do12dKnsj3F6mfN6vATiFgUuKyAbwKB+XAgMKDpoBckSF
mRYXY+85BnDHIshdDRGdFX2+rNWdA8gYINIwzm+ZS3E6SdOC4y3XhRrVLd2l9RhMKtkIoz6KsdH1
DRAwywTEHPAgkNFaPCOS2LSJi+EHTy2NhroilUifa2Xs5yKtpvDzRS2qXVKc5DIxXXicBoiLlsiH
capkc1Vr301exxp55lrOYZ3K0aFPjRjs/LZAX4F558b9pBxSRi1QxOGf6ttRt+Y5QCf8aMa7jlOm
TF4Dw+Dm3vtX/H8fWH/Zv/4bP7/SBligSdovfvzXZfbaUUZ/9v8tf+0//+3jL/3runmr7/vu7a2/
fGmW//PDL+Lv/yk/eOlfPvyAAkDWz7fDWzffvbGh7N+FJG9U/s+/+uF/vb3/lYe5efvnH68USlz+
tSSj9R9/fnT48c8/ENmdnZb8+39+ePVS4fdOb4z2Kf3tN95eWP/PP4j7DyC8AaFWt2wXUwoyuz29
vX9i/wNvAqlJDGcDdQkJ9D/+qwZ1ePrPPxTi/MO0NUwkmyikmEC1xmdoiXr/TFf/gSoGQdofABK2
xMz643/XfvNvl/7fx4K9+PPnD1zNGG/GAzz3/U0kNyRhO2ZFcJdtFbLOdU0r4raYuB17lNfVTVt3
xnHMun3S2WHdVS+jUWleZ5Z5lGIOIhz0r5ki8WgZSzwxdlak1PRopMnwmBjU9CzhTrvU1NtrZll7
IAvdO3Doj2ka98gOkTpCBzHgkAGYeIg7681oG7HX1GZCosyNDX82u5+wGmpER2IEjVGgNE/MPDR1
8a0hNRJ1XWxFvfUG39cz2v4xL8pr6mhFpIztZUNGgLFU5XyCG1ReORkdA1dlXmJn3O/0CgBarqJ4
DsvQ94gBtDBHRQzNpqWOlO2kXQs9vzOJysF8DnbEU1wCPtVwm1dKJ/Q96HXpK2amH8sWo1CxfjEa
Lrxssxj6m4moQcKr7jLPzZ2g/eR3bMpfMjG5X/PKYZ6qDm95G7v7hjhvupa5BJNwfN7FbUmPnaNy
Txn7+0HTgPRJkv4lHzD2h9LjcOINwoeyoNeJXu5nVK1wfSrgBfH2IbasNveUuCEovbfoqqmyoBbI
/ZqJXgX95OaPOeXgpZoHlwf9OHDf6Jjj23EZweOx/Savy8ip+9siz9K7rGtHT2R5cRqMevKV2OR+
kSf0y2yDwaRvRjVyJ6u8x7GAcpeQ2Rtr9hrPPD7WqpuEGMyOYU/iJ1IB6XZUtROAXJGgTtrrKbeJ
j0MHX4XrPo/dzG5Zj2l0S2tvSSH2qt4B8s4FmtqBKzPQdMzbXMsoUJnIT1bXUxDXGFN0bcQhauu0
fh93PmMwKjzWbxJX4JwzB4VDkHYBrtFkXj6Mp8FV3Iu6YHckK7Igmx1xGloM4VZOEthAWIzR7e2X
Rhm2mfnDnfPqqCOW8d2MdwFVKH/geilRlzN6LHOC3nqjq0/JVOl3SF2DdLBuj0NuJ/dtxSqvqtU0
iKfU8rk2W4HpNshJikk6fm2IDGO209Ly0MXj+K2Euxw1caVftooB4PhOuU8ya/bStk6ORp2YVw0K
F/7MzRpaC4WgoR4sBDJ6fjAUDtTUGn6NO41hmaRNAMVzPdQmsh3ayarT/liVORCctfRYlnPYo0vi
Wu/ayxRBZ5vFl3HF74Q9PvStsA8Jt3+2aibCrFLjUE3iaz6awTA4aB+WUTiwpMj9bNSPBTgCfS6o
jhc6TbvOIDXyvoZnCidyq6kNYmXex4LeZcy9IaWd+ZqalHuSoDOjsvoTYOxPGoaFg8atrb1w1ROY
Yp6twsaTL6BVCKX3pWJjjyf7ccra5AcpzEipjPyk1hREzpwHjuj4ac7RUKmmDH2xovvCE9769szS
w8hGsM9omR1qJtUzzyZKkGUGvXK6+btDv0x4hV9ni7BLJSHHehKhGOpjOk8M7HsMFyZmmkBWwpii
ISOml8UVwnBNNK8q4gef5F1UAQwwcBE7eNNoIyeXasfGnjXQ35h60BLshGon11P1QopaDZS4Qp8U
Uy+QoXBexqH5kRpCHIQFPrAhgfc/JAfkVC5g0HfMLM0wQW7CU9v+MGc5XBckYrxB5QB7msoEJI+P
GeqFR4ODCoC0hdgpon9t0x5pkOFSya0vnTV5QNq6UFUginSxk142ifrWsfKLZscipEZnRkhh16Fl
58GAmnJgpVxDgFrk4VSyPpz7OHLrBp4TNwjaauYBCGip8EpAtxgJ93L4DX4/THfGCILmTEQU5L+I
dLoXdUKX35iANmDSgQ/FlLK4dN2yD5oMndEtiu3UqclFbyrOwRzfAD9JfMpqM8BfwB7FVhYkxtvc
CSRylAFY46lZXmV6/FCabfkDEWTimU3FPNvOxrCguuZByQGqadImv06d5FiZaP3QQVt7m+XJGDll
Nr8oZbJXXQXBlmhuB6Lc9Fb/vRq/YsQ5Eio92p16mTArv0tUxQ14YbILBjS4A7oEqMcU46YZWuO7
NutqaFYchCMFvUqHt7Qz8tvZVMMmv7fQYB9bThvU+bXTRWRi+75wb9AZ8aNnpEHfbxZ7+mzcE4a8
WK6Oky/sJxPY1n6cl8KjcWtEaW+MHmi2a58i+owwlYWEmlVhCmKKv7nMdjy7aQwPRO1p0GXNBaY+
PebSY5J31KPtdZeP/THGfez79sh43PqqjVkgtOt6oug9jgxdONa2eehU7RsuDuZ2kLLD639IixIA
6P2TY7yM+reE3it0+hYX7GjBZe5Ev+unUX8y0Gbgmx0gqKmDQVIzidBM2u8mra9hRyy+p0nsx6LZ
zW571btVNLrkslL6e4zURTOITTiOCvDPuWeAbNY10fRZJtc2++EAn3xE206JaZeaFF9a9+dgJ15R
Nn7jXKkYNTbdIagr4Hk4oKKwnDvkyVg0JxmBik27YKjgNbRI8TqCj9f12B1Tgz+Odr5LtZ5cdoVd
B2Y1MTgf5K4Urh8b5KSl+TfixLGv1NWdYd5k3H0h6vRYN+nBaIXip7FbSutxyNtmp84aPPqhd3Zx
VgFGWcNtyJAJC9SJ7ImTveh0RDsJFODOwCElWo++00rc2sN8bSTKoXCRTeUE2ttMkkgtlRC5lsfe
Vl7auOoukhiJJAeWqJ3d5FA2hb136gaekEIuOpWq+4SRJ3TKh2Zfho1+XynZt1G7zdloRJow6Zey
iYO6E8YhKckTLZznqUVjWjWMwGEennrBkyuH08ep7vZKj69kAOW1ck96ceWK6ds4kxNLTqpxp+vw
KwZVGGE+I0PXWn0aoKaNxGtl/DSb+jtpsV5atjc8Fflj0yGJnxQIGm3gziH1fQtKnghu1ReL1yc0
OEe1HcS5bXmqzD7xFqeup/ZD3OIKqGz8Ohuchn3qMn+a9T5we+04wtRimOMOEcxDgSSlBxNzSCjf
GTk91EjtXsEpLkPSm0FZi+pYtxpGTivMjDPYVpNOhjcm4rLTAetf9cWdqJRTYsLjAVfGDHPQB7Ob
f68yBW5iM9MgTaw80NROHCcDlEVNdY/LGlQMzd81El/eJOBs0Ep9zZpniLlteQseNUfZW0YfKEN6
hUExpASb1HcoKTwCa6TbcMl5f2TVrVUrN4M9HZIk/VFq1uARDsjWeigv0T/Q+TpyQfinWN+phkI8
q00oGJsagBxZqe6pRptdJnGvR43bFEFnuNc1pV919VtRpAAOMfAikdELrQpk4FPyNJoEEAd2sSNj
+jp1ADhNRnQ/my2IfjRYIQVQRKha2R6pHgRTBiTic/M4N8rJTNs7XJIbVTiXjNm3TW3fAYUQPVv2
eGuqfRHmMcZA+di+lobmoeWo95Cpan14BwVcUNhd9PYFSFelkZk2P1PX9XILjHtF7ugHG7liLy46
20duNr1PU+vO6thTAkVRagVwc3uwmE3YDlJPoDQuCcCP4upxRN5vNyldvRNd23kaIN3uTCV5qLs7
C92KZqxou1Grv4zjbEPHUXCyK5iVnZFNeletBQ1qnZzoIB6KtLoCQPzo10rxUiGt5+OLiBt0jwIu
aABt65zWV7Ei8b3V4VYbnBuUR1sPWFCA9xiBd1g2HmI0sH5wAvaiud+nogMjBmvh1cdhW/fDTgDh
xccsUOmVE7twkWyPMDA87QpbO9WjZnloXyL37aw/M6T6fNcZ30zFCux6SC/y2B0x09jnER/Y18HJ
LgtyJRoCzc7mU1X05m6WSOSoI/xopMkzii92Ing4WN2jSkBeg50NUwMuWSyK+5kMUQs3/4AUxKmP
Tw2FbWkt2gQNSYCYzkogb4w9aPO4aQTE1ALC++d5zlHCiQuEWxk2EjmhCGwYaOliehV11L7SYv5l
MJvWH6CRUSZELIVaSASw6v9h70za48aRdf1X7nP37EMSIEhuyRyVSomabW/4SJaLAzgBBDjg198v
3ae7ZLZTeY/XZ1OuUskcQCAQiPjijXlVDDRfO1WJhHLOtrIr4kDbEPtPw3tVf2+roYx1paPK91IU
AswIzMDKlquurLpdSOSAFuT0SWe6hbOR2RveSYC1rWGP1tMH8HrvLOQH9kWWbbWma8/qsl0+T3Zc
BuV1aZNrRKW/kJzujV3yFcrfvrh9FW5lA6EWjvuRmeuDRDj1gJTTwa2deWvn+W3jywqYrV6ua8u5
mQtfxNxPi1gVM4mgI4Cr6fsRGdq4s+g1cyx55fn5QxGkPLZZ6nQRHAXraa48ULoR6N9ZbA54EKMt
PaLiNSRq4E9v/MYpXp1qctYTH9BZuhDuNlPY3aZco7i0k3O4H0lO6rVthgqH0HHVemGLVwuiKTXl
WgoDrIBdODEtEaV14A+H+j0FvDtmAUqMW3Ab5xHxnAHpTg1mvJ9B/gz2A74uDqCevIHDZN81w4k5
1+HQ1PLqOh+Dbd8InE/DedPp6kY5Q7HWlRfRso7GTK972b8GHSmjILQHONd0TcUbCEIHjWj+GrLJ
eGysvaGY8N0c3uaBX8a0cPA50kSZ7LboZJQF4TbACRqh8Yi1OMqM03c64NPWnv+tcIIdG9rbkaTt
KhzLGJmr6ToFYauLwrK95RmyFMUg9ModrKvZEltwTnegn1Y4Rbexw4u3Ap1aIpOlqyGA/63s8rYK
tBsp3eld57CbafbXgLrdw6xTpDRgM3HYFZZVbQcbTZyZl66qfLAiywzXAw4CN5MPQysUXBlHF2Ey
a387oRQKabvGj3ieuS+yrKqVgu9ZS3As0mzTObvQ0Dcceq4l+mewwDX3lQi6GAn7V1HLZ1Sh3HR9
6GJ0xkib6QubDUyuw+WVpiVOwn6HJo5+Aj2Jhvl3yDv3TRrT2fOiCTjkq6pvSihjp3ECp6QUiP69
cEuSJ67HHeFlHExqN9T2geYCNVljQNHlCefXzmu/hZICh1bz9K7v0L+rd0W+ritON6zNxn2bcWsv
B2bu3JnLrR46uqsQvf2r01wfIOgADYX72Z7mfF9qatZoK/W90075T2Hy/wYN/69DkKr/r38F5v4j
aHhzCvT9n0Mrf7z+Ejg8/a1/Bg7hSf4DeQMfYAgG0g9q7v8VOEQs+B8oxIM0FLkHKAPY34FDSv6B
r0RRm0oQKUaZPmJ9/x03JD7Chgz8ROq6DDYVgch/Pd3/R9jw1wyIhbYVPpoz4x+/xgpHdHHpUAeY
oSahHHdqCuh2RP7vgnroFHH8OyL599UXKgSfpTbS0cK6azu5QSbtOpiGba16FClUZvNhvH8T+Pw1
6vn3PRb5gR57PCTsdXbP7e7JZ7Mfn+J9MWo23z6/wbkhwhf9GE4lqlOidgcsvNPRgKWFs2uydriQ
ETh39UXtLBn6ykNoIrtH35UhCoL5WKTAH37+6GfGZtkfNfQM7RTOzffUctK1RhOd11rrBoSX6VKt
wK9ZoX8PP1skBUfcwTIGtxj6XG85+sfB1NHdXHhQlObwOctLfJVzd1pkaIIu5FNWBukdd5AEcrsd
d6CkDpy30J2SzOKXmsuembSn1fjxe/fpUJq5KMI7fwBlFQIPmGoqY13PVRzk9p9NW3b6ZB8SgqoF
tK1hNLjL/M4c8Wbew+QV6hbaVff5869/7kUWaxvNA8mkqjq4K7W+sTs7rqpqPzK0SUzpJdjxmenL
FiscmNqmaTzm36Ej0zergtvTSu/l8+dfJMv+nluLpc0D2Wm/18NdL4AOE8V6NG0UpHtXPQfmqaKg
TIhyzQdr7YPqwfx7Ws0XVs4imfL3vRerHu2Se2pYP9xpRDPMqPZWfT+WR5bxlUfeJpzGJstEg7sf
gi/+yKOGEcCqxFVqX9chX/33H2IAZgTxaeckaZxW01jurPYvkobRhSE6N/4L82EHUOdO+TDcESvf
E/Imim8U0JiUTAfZbJxxxoEfVfEyWBUZufIr5AvoAC+1WH3+AAvU4r/HyVvk5quwLi3pzvWdXc8R
EhTRiPEKarV1GIYGUUR3PwZf0u4ODpbTTnC2unUpJUI3KeJgaZQCm4Ff5XyTj/2Fj+efJshv9h1k
1H5ZXPUMEIG2uuIuH8b33GuO4wSFgsB8IXBJVWXHo2zdKJ/DzZghqolII8Tj05CkXvnsu1AAZFSv
7T641SUqfxm7dWfrqMPiy9RnTz63vjmabWZnuhp7N4b87RA41tHXEtz+vN/bqX6YwvIHr+2VCVEl
VXgKkYAAtlEjfFSk6U4G5VVuzA1T0wMcgyvbRhG39g9Wjlatc43gp2Vu+kFvMzYelM6vYMAPUHwd
4Vm+hJneElfswkFu86K6K5CPj4QVbLwK6SJXjJCwQlzolXmsRrFxq+nKG2BaiJ1Fjkp3xGnuqwoc
D40AdaPa51lcytovmhz8PR8WVtoZ60x4ioukNOwOXEoe94DjRzqvSaSyFrmIyq2PMK9NPM+I8Gdo
KnxhMZxZC97ScE8Gude5TJNZdhup6xUEctvPp/mZjdRbWOtydAsa1m6X0LH+opn3Yql673bd188v
f8ZSe6c3+rAZ0LbmAeuISIRwu6jyuj2OElu3VetM5f8jocPfH2ZhqQerr8vO90Ti2EHfR8K3yB2S
CfS2FMBlX/gE58bptCA/vAhpyOzTbO6TWVU30uoOs42CbHap+dS5yy+Msi97J+yFLxJLIOhlqvY+
dYBQy2b3gqjq3A0W5tTypgCKr6xPhjBAvtTjkIX13N5yZbvrz7/1mVsslR9onhZ2gjkyUdacQH07
RUSqa2Hnl0icZ5YBXRg/DUxFg8CpTJpqQjwM1I3NKPmlT3Du6ov1PQVT2Qe06hNqigdWTxFj2Y/P
R+Z0id9Y7ZNK4+PkgaxzLuxcyyQs078gKpBROpskzdNkyL33MbAvnErOvcLpy3yYpH5gVQqISZFU
KUSxWHdQSoTDy+cvce7ip59/uHhJoJ6goRIJn8LvCoKQaG7NBTOxwH/8ew3TxRquXIlsaVuoRNkb
NahVjWYj6hRaOyJNvLLc9C1DrBRRJpTgKf72Z2/0H2t67gUPcFM3TDdd75p4TPt59WcXX6zojBSO
4TLAdiGcaa/R3yAeB8oumKOTE/K7GbVYzvVQ40BS9CoJNdVIbbeboeIPgpeHxmYvNgL1bR3MN3XT
exdae575/OT0JB8+PyQys7E5Bgte6Y1x+oeR0kt9yc7sEj81/x+uHbY+JO9UyaQP6btuNKQf/rvU
DlLBdPf55zjnzi1lcMotgGDorA6ekCy/oFOn+N7Yc71rdZ+uOeZfDNiNewM8hUyR5ErbmHvOvZ1a
1bUa5hamOIPsYHTEC6sbs+/c0lkP5QTPCxVfSHFV7h1DCP3C7Dk3IguLoXjtT5NlQ63TQn9hiUNK
DMKVzVFjcXw+Iier+ZspRBbGItV1KkNVY/bD7dtlaHkW+Q2qQon/bNNhrVIxvbKiUBcq/M/Nn9PP
P3xjo6BubyyhkgnUZEfaHA5bfqmG9tzFF+YDvZLSRmqrTyq/rKF97kXUB6a4sNjObGzLSk804xOm
gjgU4c+8QOS7LTFmkCbg2F5sPv8Y515gYS2Q5OppwLhMMrdERjSdUbcXuJcK1M+9wMJapIJ0CnSI
PvHVDDQrab7UKQmQ6XAvlJKema7Ldr8BhFA1Guti4xnkcBUgDfg2hxoI5SDnx5723f3nw3TmRdyF
B9D6leaESZkIQx6rSW6VVInxm7s/u/zCBWgthENkrVRCOOI7Vr5tQsSzkQV+v3D9c+O0WNZjOhGd
BoVMoHXTe0cAx1ySJoyRCSE7Shvydchkt/KFANfLz5q1cnkXwWEIY4fkIrYUKgYg4kTagobVAazR
+oBAahuLgVXXNdI+mzGsW5yQZqTHUtS3UtJjL7DEvB17z103nR1uq9x7FENarxwDORSyQO661NK/
aewUiYmq71fhNJIN99GgNqtr+7roUuzH6P+HFg22d9310ymVEyLJwFN+JA5SGDJPQaxry/CGCH4n
WrvcuqTNNikf56tBKf0kiVXuS4p6uoErKOTASV25ne9EiEJCNvP5CJ8b4MVM70ermuepFYluyXVT
2xJ1I/XbCK3V6Vzz+T3OeHM/SdAfLBnLu4AOfOgS6fflPqwDemg8Mv/ocJKKuuyUdBWUrD6/2ZkX
+tny7sPNQlplSlZzl6DpNNKt0xeEY27k3B58fKvPb3FmUf0HHKMzvXIr7Iy0S8MrJKYA4swy/yCh
7PuzWywLhgeZ0z6zWZfUQdhvFQIGETa1bDXq/k9vcbKsHwbK1VXF0dmxSwqnv8lpgE0mqB6nwHv6
fJTOfIifzbQ+XF8ppw/6keJDYK+Pc9A1Y1/0LJZFmm/Z5JsLjsqZr/GTMfLhPihHrDvbd/qk78Qt
dMY3KDE7zuxScc25yy82mqng8AvFKBJPeum3fLJ4UvqFWGdV0fzhlF0YOU1c7tsopUjcwg6vAeF5
9Q06TFh+UK8swBn/bM/5Sbr4MFDa0v4sZ5clcNv2qJ66b9N+PdH5qQz/9BaLOWV8Joqhwy1q39pO
Rt7rUh6tKj027nAhonfme/yMEH94Cz6POmPInCUl8uqogyxjqMU/n7Gnp/yNg/cTlvfh0j583Nmj
nCWFGQ6lKn9kJEw+v/S5p17MIneagAvubZakfhnEo9VsZ5RFRuWIMqbP73DOyC4MuQwtk85B6CVW
JXXUtFYyOvZjrdBMKuQ7sOIuuKVnvOAlRJsgNiq8qmaJn1mAoQfrNDA/Uuhlw8ZD7NtxocW61Kf0
jAmxF96LnIRydd/hW/NOHU3oz3EWymLXVkWw0j25BEE583WWOD2bBNiZBuLBS9VeZJrpDV3Fnetx
di9Bzc7dYbHErTDkrodmp8kIFQ26PByhettYbvjj849/ZuYuWxlkBR4VohMvARQQSSpIo9aT54gL
9uncwy9XdQlddjZrL4Gs6roS3nUr1EPQ2tvPH/5coNheHEZ4HtoCvbsQpgLwjwpvk9FqY8aNb1pU
XwdboY4WItlddun0456W3W9Wuu3+uvehKQQa7UCbkUzldcOeMqio7ABy5WnjNo8IM6367thIKw7S
m6n+4ZK3irzY1BwI28OFiU7/Ja4Kw6Gkv2Cczx237YWFoPmEPsdl7SdBOkZsQqnC+JcJHyl6GyjZ
7uz0GrkRqm99AXTUcIMGrHGb6mik6GFlkIISmxLVr3wjWHPBoiyqPf8dY7IXJmUsy9ag1qZNggmx
mPzRgvwoy1DLgG5SDJ0qTBYL+hVNb8Hz/Irow5bYdiyAYu7qK0iTLxj830duSLiIozRUFR1Oq23C
hjujB/j1JvZbpNdYs8nLbOXqL1CQbz6fiz+PqP85M9Ar6NeZkafoW2UXQZ2ooUxRxYpUGQrzGEpf
JP3SGYLSZeHN+6no3vJ0eIQqEQrfvJtvlcxQWSIG5FW89i+36u/rzEJVZCXHqLchNWY2y9aiNo9T
TSHg7JoSBTg4ckNBxlZiyN8ZsIqRtFwI0ULov6uCClALUvyGJ4uoy013YUR/by1QLPzrO07QMXg6
lQ0K3fO/XDcXgHYMl3C2v7fZJFxYOlSCMoHiuDpx5xxoBI/AhRXtaiIhtKDQJ33+nc7d5WSqPmzV
k9vlNk7oVUI8cRNq/YOJHRufGQo1Pr/BuTFa2jyQhokAdSRB0fZ+pNZ1mXaXwvIL/N2/FhZK6359
+kLlRuQGT49SNLXPJ+M8MGHk3re4jLuqyHBI6jsg/qygWlWzwRh2FbkuvVqiSsQqtnl3QmVgp78z
CBYc5l66m6DIcVItanMYSiXiodcUnkY7slU+kumCs31uWBaGM6tMqjQ6LID34MdtCN0svxTBO3fp
hQEsjGlQkpXxJBudHW3UI4TxXz7/mKfF+7tFvTBkqI8c67FSPKk6tOYas/jUpIZ46t4X9Hooj/XE
v/7RnYKFsbLHCeX5GvEuo+V73oLF1MzQWAfsWPR1nFbdl9zqL+ybZwYsWJgqUlVNTslYJG1f+Ssn
E86qECjs+vxNfoY1fzNowcJKkMbyOuNMBXz5zeAJyIkt1FDdNXrP1KaG6t/yp6us+BH6zjaduj13
gAWtvJXKx4iw54BCNo6kUIYqQZTOAS7yYNlFbPJHDppT0L34agNfHrxO9yEd0FErLbcj/ttTm3/e
wskuVd6fG6iFSRoR3S8dWlXJZOw31BjFvW1dWsvnrr0wRCWGyE2Lliesdg9AoGz8SV0wQWf8IhBo
FmYi5BmzeMNhQZMaOA50GIEOVwBrB0hJydg2ZbedvmBRz73IwiaRbCxzbuoKfj1toHMqtt1EL6RC
fu9AoiPgry9S1QXPZ4/Vicf2GWJiYi8uSbTOPfbCarR11Tgjm3AoDzlfhxj9XYfQ3IVPcO7qC8OB
YF1T49zME9KKIzTfSWZn3z9fX2cu7S8sRdOKmteS1gnP0RGMuEO4ZnMj1p9f/YzF8xe2IffagE2D
C4sX1E+IxEj0rMieNZmOfkmuOePfu7K/cK9zb7IwFNAgM4sJXSZ+3j4WQ2hFRY4g7Ocvcu7ii7Wb
mjEgo5maZJLjvB7y1wCVOH/2dZekXQ7E5lygSDxxyrBfn5pvRnWYurvPn/zMpF/qaQ2iUiiBLuqE
CvpSl80b9ao18HwX+8n4p1n4GwvtL5ZsmnWca9YUie1aW+GP1zAGHntGFTTKg/Z2JSP0fe2nPf7X
ajJqnasXhkF0ZxfEJ7Oaqb0Ka+tuNjJ22DXRBCRL1An074Q/4iKVAYmx8q5dXIgpdI5ieqdQ7kTr
eT+ML7OFkwfxYm51KLFYMbiyBA09lZIA6Saw82zkG+LtW71HcfnJtPc+DnGIc+MnRkOKNoLv6wOS
k+M48W1g3iH16bWo6ZVUR/yOy9HVyJWroUO9oJOCKEJvcUi/xsYBstRb4dz7LF9hv7Dw4QK00hNl
vsbe0WoROTnd4hFQk/bgZSiJcfeyng+efC3rPdSB6CQBRUEXAY27kS6JcEln4qjrhUYP3U7qfWBT
AJf2njNBweafxtEG57wIX2yJpnYlim7QZVM0qGm6KdMfzBNr33nGrjfY3VUKKpQubKTkUxR+iStk
6MM0O2XoT3vhjAB+PQBs4OgDAhwvwAzGmh+5c+9U8wpaflTikMipi3Xmshc8Q4YKqCDvYy2DyHW+
SKQnWON9bZ1x19JxW4sGR4t8bTIn6tXRZdc9YhgNToIa8JfMRokKyGmW1LvTEKJPV4xzorbBamgj
44FCY28K8u30kvY4IxmO1ivO/TSjkVXdns5WAEodEb6IbGOv8MKfr41zq3qxIaCwjY9oCA66dYkS
eCf1vqFcN/782ifL8LtVsdgReJ1n4dTgAAKEwzPC5zOGvSKrdm7wag2zL9zmnIVdbA1BK5mEeLpE
+JxtCbBgHbxhg/aZore3KAnf2KlzwZKcGa2ldltw0fFG9/AxNMqhghYyOTr544UXOWOnlrLtDrgj
lp3O1xAJPgC6jwJIseOqvsAKOiPdBSvl181fIC3veZCZJg3WQz7lsSPHKyy4XHtrrImTz9Tzu9He
ZIxsWmInjnr+fCac7vCbmbCUb1eTgu4JfmUiNGVf07DvHjtajzBPqXgkkKXfBHq+pHc7+56n8f1w
JJVhZTkS6J4k8Ar7MIaed2c7MljPRrdbv2WIXZYCSo1UhyZi0gn3RpYGlTshi4AaQFlUG15CLp97
89NM+vAsPsPhQFZ1k9hl2x1RMFLdWJmxH2YONgClc7bWZXVJY3tmwS2F3wG3KDNz2SQk4O91L5/7
QGyl7cV2m1+Yo+feZ2EvKkVMLSHWSZyMgzgI8xTZJVhsPRAPiTvijAvMUnshFHfywH43bRYGxAfj
A4w5jtO5rd5a2t+M4bR26uFWhqeCcJSBeyiRrtPxz4zhsmdagLYGtVfNVcLH9mvTdK+17f6PkKb/
DjQsJdkkl70VUF0lnaMOIHVhnx++BUxdMExnbOBSXD1ri6uSumWiHHrMUI6HDXSvgADwBIKBxv0W
NrO64AieOw0tG/S1ZS+V3ToVsjO71lzVYp9D4Is/uvnojt9thvituHj2OjPjvNNk/7CCnDRodRXS
Iimt3H/wTM++s7Kx/7KaoJ7WTdkACWDBqqGyxaVof+EAK5LBnEFRALQAA3czGCXCpUNrNsMIVhEa
myoV92hoeOHA9lOI9Zt5ulQiS/T9Gp0uzBM9NRH3sOFn6BbNUWHa3MH3mTtwUOCFyVdKs9XJNfO8
feY32/IUyOeRQe0VNv/eJB1OlCVO91XJUUO5wUldsXrN/XqdtS+AYqxP/kWbFfChwMLh97ofEJXq
ECJ9t9FTQF/YKc5sREvpMyre7c4r8T7I7CmEt0q01LwweSgAOb9f1R759YNKwExGNCcskxw924+u
AtU8aIM5ltrdMWL5d5SNwc5l/Csnvd6geYNcc6e21w4YLVu/8e4lejyzKA8DsnUCe4wDMJyjqbAg
yLDbcF9iEYOIMtk1iDo52JrWkD22JaDfVqPhCfZOvTJ56UY+OAyb3J6DK+oM7c0segBYPC62qg3q
KHSc7+3s8QMavjmAWnpqF7b9Wz7CZwvcqbkqR+ZupZQEtFLeAERimRMNmdwMHuaaa/ovfdkMmxz6
zCvI7awn2k/VzvAGEE8v9yJlUL3kV6jkRVNaCZ+i1VvLRt/ksQiR51DdOvAsEpWDBKnGLoG2cLsh
ninLEavJrQPzZ73iA+cA6zYcY1TKt3mwq/vWpvXRD92yQx3EkN3ZlVveMzt9yTK3Rsc9Rp7L2sIZ
yFFgQxhmNpMFTQZYrRZ8gqlf01RhkpoREHirig0SmlFKyV6B5btuCbnz8gynBp2S2MupXtn96O/6
MGuuIFM81XlnAwA3LblCSUG25UK8Ir79zkFj3btFBW1k6TqPop2qW3tU5Bq9AMUVgGLZHr2HB5A5
yAjSiF2Bf6ImvUP+7GFiQb/K5zS9yS05b6i22BVPTXMora5cIa8tnnEG89EuNOjYa5krZ2s6oFQL
wD63VKGqfQ4y1Nsij7IGp8u5LRUS/GOB9rAQZSG7pBR45plZd2P5YgXiDQB54I04arN6ALL6Gm1O
s+Zo+zpHhbNcAZu3z4Nh5w7+Awpbtroov40TYFQzh1HKsknFUyUefFJeaVHuTA5KR+8OsA6keMmG
YR122PkrcbBzgshb2K5F2qxYNbz3QFB3voynEOemIt05tb8OQLiBbS0bbxOq9H6AJCobwpt0Vgdn
UlbMc/MO9RfdznDaTLrJyKuNRIXje1NEyYaQajPDQGbAJ8KzS3FrOaLSpJlXpbhp/HaHxnqRRAEC
aQwQxmgAid/sOJi9oLTY+mVKWdxMX5VGTNGGoR2AZwUctxu+auNvLRyloxD8hNqlRzMiN9b2K/hR
96MrbihmMRNsJ8gIfWYN3EA13LuIgrMQ/JtiKOZ9NnQcra2RP4twNkW7C2bFhYfC6snd4a0D58Rc
I/kVzbxYt6/ggH91sdRFx9YG42yg6PKaR7t3Vrml4NVZMfPC12EADrUq0ES2XXspPY3f4OBLFvPu
9KuYkNsqM6iK1yuMSQ8XJuO3sExRFYoVduttB4cU/X8g6J0AkeV7UX6tnW5fg2pgvP6I0Nk4yGSu
3FVfofabkF2Hv20EKG0mDjXiPAiwTbkFKvKDcvA1yBAVE4hkDaBDQ8x6c4f/4+UPqn8LJWg7KMrE
e6j6RQb5wa5/TNYEspCVg3iw6dwfPCuB92X7pg+3A+uvm8DfD2r2To/vSWi0jVNmqCgHwe7VdcEO
nI9ODuEd/rarT7BhAMiyOt1pK4x8TKiJpbcKuIRowgBWYm+j/rBlUIqevhhzj4E1IDRPrTXmNT4C
ejsWPKKmikxdx7ZRIFyCXCP9b4OW17KZ7R3C4KvOoYe05HHZDSg6LYJjDiLBGpkt5HPRQKiSm6IB
24BVt35A9CbHZGtTspuDcVXo4jilASyQsys55G8aRjSjm7KQq6qt/lKcAwq4B3v6KNNuPUms/mnT
ZO4+Z1W6TU/TEC/dAg/ijisiwNtDHrZNr3CqdWMs2MkNTz/yrf4Gf6Slt7OHrrtPi24NZuS1Y3en
+VYhcF/QCnVzPZrJT5uAZuPKL8d3cAv+QkQWTH3UhpJ3MSnUQPiHMJOHsYBZwGTLNNZPATgosCXd
8GyqIY0CoH4qBbQEO5X44QiMk4c9f1UAVTiyicGsiwt+mxf705wZp7FHMMDnUW78H4z2W9dw7PiA
J2cnxpF1mgGjpHeduhtN4jcdjPh41U2w3vPeZcWGYMQyv3yy4EbYAJvP6UNBeBRCv597w+q0sjG3
epOtG5SADc13oM32Y1GBB9KfMl6Rap0o7NHeYXIiUCWj01rrpq9T7R0me3wCMu1eEYiUc/v1NOGF
eRq86QGIlYjAwlb2Oy5PzQt3n1DytWpr1BcO9g2GX2C+nJbb6VFON+ECzpG1atAwKA+tHcdhevI9
SNO8XV+/kMD/AjQWEDwbZcDn9dOVrsGLQlUg4+/MRlNcnAFK8+007s2AgsWuvNfVYw7eAiTCu6px
923gP50+UaD8rxYxr65TgFbUMfCQTLHq8/COwBSUIXBTgQ8GDXeLKK/Q3ZqhrVCKoBqSUgVR85rm
zZdmtFYjGBjAa95Kp9xAefOMVA9C/8EUly5HcnImYuVQdUXnYa8aGkAA11v3YsIUbXiz8/kIy+KZ
1ZAy+4jOQrE1pzZeGv5h4KBpJc+H58aAoQXBOY0E9zQ64cHQnvDkj16GiFCO+eeacGfVGQN5T7ub
LHeACRsOpmKrYAgOLtUP0p5ehra/N8SCUlduOmPjmInly7M8GccJa73AGYc+ISD1tQrnpz7Prir8
XAOgj3yl1NcdC77P9Xwjs3QDJu5X1Ek+FtjKIHWo44F2M1ytau1NJI+h0vBvBCjAKDuyClRodvde
1z9j32weEXHd6UJtpjG8Livi75sRu888MdBviD0eqjQ0W/hN2Xe0P6PbCVX9JGo7R8RirOq1CH1o
yxigI1Ae95EWs7sZWFbGBYH7gjwiiwKvwyZFZDdChAbUiQw9IIXcUq0dZdANXo5+jLoJ76ob/QY4
l6qbNqgFolej3+4h+ca01e0cEeGgofMXT5A4dPO9lGO+qic27kThmwdA6cO7ucqbqyY05GtvF+To
QINTR84cFleQZ4BOxEanechknW3tMeiRR1N+/ewMDbn2LCq3LSA+0IRUwCnhrQiUWjR/8au8+DKi
YuLKa5FN5rWa0rhrEOOFdLa+yfOQpztgmMCt7OyJHxQqe7Gu/cnsbVJ7t1XaKbK2qPW9aTSaZWYO
KFk1ClefFERu7kaBUvyAeT3tQjCqQAkVhQOmC+Dke5O7iPgJWZuHOQQDZxKjee899BOIgqoDXFN5
kz1v4DejrC8IaodGILLjqILefv0dYV2mIzT8U99LC1gfXMjTzzrkdWJzOf7VSYvM0GY7U4ZyY6Lv
Ahzc1jTLQnTREqCBaipGQGJHOe0Cr0FcuRztGgu4kPu5bWeoLrgEtz3AXKR+D8F326hj6oE255jg
JP6Zc0hZubUNO9Nsh5mrKmoDW61LdFlZczXyVdiM+s5GEmpF0IEHInXTPkFR0jxlEkpF7rc/ALBH
iLYeYYLJq1Losme1jfd9yhu+76u+es3QV+W67MH98S1sAzODYJ22AQUDtXPAehqYi97S6Kbx7gnA
2Xog0e9T1QK7RQxaLQBZjHOERjlQ7VpsPXezu6op0EeVHsGdy33o54fKWk3MrlcAKYR4JZutuhwv
ExQh8Hu07BW7cfoWYFf86zc1Kv0yajNeA/4kNhYR5LaQBS83KNiyHkAfpu8uldmRcmEOtQSpKaJ2
ng2RZY1z3CAyFFsVtgsL6Ejgyhg6+VmO+w1sojTuvcm5rjNbr1IZBGvtuc4NmuJ40CNTCGA7276e
JgLzPafj+DawJt3YpGR7YPibreatezVLEhwsmU2wO2R+qP8fR2ey3DiSBNEvghmARGK5EuAuktqr
pAtMUpewL4k98fXzOJcZm+5SjUiCmREeHs/TUT2znsNutY10uuElwDa1uBH1YIhrHGv9NDl+EJb9
nEFgzUbzr+UZw7bvoVP55dC/u0ts7sy0yW5Jbn5aWf5jVt6ttmgKebH9Q9k4K7GnE4WONc78STZz
VjEUYeWUsDv6muM2kHkk735tt+cKESVh4Ekf3Fglfc79KYLss5Mz0AJ/fTVtmE5A5xD6jTWqKusx
6cDQxj43Hd8iHQDddJrduFJfl279lEvC4BYbwjCtVG93L5B8Lqkbb/GavEKq3kj4QlG7uqz4UnYs
waGnuDcFzDcVPCflculquERtMj9RwHzWTjOFgj+2SU1vTzbDPvW6J9/RwUZO1HuAi0lkuUJG3eeG
uc9hWcZa+TDZ0rvsw5jHJzBGmB3MB8v8l7TOp2caDUOSWT/aRoJ0Mv0pOQiCwnye/GzneHdvUBWw
SU82xP0heq7KNaxYVonKVkJbHXxetdgFfvAeqJJqvd/OVSZZhfBAXnKuD4PLW2jhmHLyS7+2N5IA
L75Xn4e2eO3nZlfY5DAsU2NFhFjVIKsG76prkezz2l1uTWL6Rw5+ZldOLEAYmoXY23KkWhiA0J3q
2mxfBeOSageo+QaLTR910M4/E+ycK9E9dAd2em2L+Eq2yDOrSEWY2twv6XyeEFc3tTQu5FvojR6y
Mw7TD19kP3XRtFuZWR0m0+o/NcqbXuDC9XLnZsj7NvzZxh6g7znN01y1LDZ7QK/uLsTBDQNFYAx3
4UCOheYv7KbxZw4mbysbr9vkFdJC0lT1Zh2r32JSgKVrQkXamNK/zsXvpFweovkiTQ27dz6OU711
quyfbfIzWdedM7M+ksXJU6q8/f1z90tFFglAaVLuTP+1D9Qdge9FTS4mXMXe37nj9blcKZsp8PaO
6++BLZBl0j3nZe3t4gYmJYXSb48XxG7WGnBbFQWu9xUUPqhReZcWnqpaf6xucxoqnt+0NrtnFrvy
k+O17q9n2vnBTKv8teU4h1EINnI05iNMtrtjc3hNlPkAW/9kDFAwi/lrKKc9/MWTC+hAp+sEk5Mu
j5o+A4pdWtHoZABGk//KkdyKphYHEjM4EAxShnvjy7fxJQwaHx9+BVAIU/E5dqV/hmUsozhoxaZ3
/U03l35IYxMC1KWAXfKzwefFWHRRjCiBt3mr9dCZBjkcQ/UxVcOx8NUZ3O4199JDNsnvpWJTyiGk
owNO3Cfllde0C8Y831q0xdJdt9OQ/IA5IfLUjg1oksZnmTZnE/fl1l1TZ7e2YPBGv+cwFXc5x8FM
XhCdQKKLD0XcXV5bZg0+J4FHr7zW/WkARaKm8lwE61eCPtKnhN/VTXLzB7oq2QJi9hLvyVfjgxfU
D2Wnr8KKb0TeUCvy9Dn2cqts65RY9X274msJskO1LswuJjDo7LFzfzMtHSWtZzWeSREC9dCUTxph
Z3GtaOr8h6l3nuxEnkw2sDYDxODSCP4SrnlrZ/MBDvFvbrmvs2cjBRTjybkzKVgUeaja+Q3Q+IOY
5AWPGPhGiTRUeuUxs5cnZwj2ZqF+fRipGzMZHtFrPvEestrg3fpy/CB06Xx/JzIdvFaePMhGHguq
zM2iLaDUVfK6JOYtmapDVhSHKQNltwCc2eO/lDy2YustmhBt0b24nXcbKOI3WW5dCFr+lnOxHGQA
j60enP5QIVUdmDebIW5eCgWlIIOkp2GgMF7iPU80xGyWLureqWEwUaq4BlgMd5Hfgu9x5doGzxJi
a8+nE/o1YUJ9E4zHbJT1g904KqwG1T0bwSK3RqN7jFN6KTcBVM5He8xrMIYy3Won/08X0/u4ZCBJ
67rgArDtc313oPEqedaNBYamOQast0Gl5zui62spFvFhDI3+O1sZfsqAqGqEuuBdzZZ9TGxdRr3b
jp8e3G4dgtlzof2Obvo9d3MRiornp3XKGbSkGRS7pYolMpgznVTPdemqpYFcak3jI5+q+qpxCTBK
MT2IrH5uqd0A9/wmO+qYoqf2zCvbZHCWAE2x6hVsRD+EI0bgrRrc+2KdDxl4tOHGDsBunmLXaWfI
uE7yl7JhevF1X6NkkvRlc1yFIvO/KC+859FOur/muMLnmYl1hQPb2XF+bHOpAPtIEa+kDFbliT6F
7rf0ZlKPMWLDrwfq6LhNvs+sGiubGvv0LFrXPKlOt6d2yP3j/42WsyzTqyZ4clvPpBkn/VRcgfaO
O2tqma9nHhDafDWvhIF5oWlNZsjlVT4Ha+X/ZLP5mMar1gC18yWEphlk20IOk6A6s7td0JnOQMVi
pXufji1A+G23tovf2DZM/ZD6ZnGwrJgpYx1w0C6zuTUsT+2axMUrKvPJOyTFmL11LLXscUNqQtky
49Ct+bL1waBHNv8TNqxm1kXwOpqGbT0QrmdEzuCUR5GVJeQi1tz+pH1ikQoq54dxruz3XMxqIPR3
KZ4Mr4nDJq/UVXfLt1ALIhavoH1YTUFGNbsPH8AW+siYZkKe27h/GOQgDwtMumvXJdUV07U8EfvQ
vY+TcN66ZmgfCEokqCwp4410RtKYWJzd+Ck3izmoMnKKWiAO48JefeKrrJkdNoRLDmgVo5567OZJ
e7Tf/bkFd+675kM996TVJ0UdQQfFaq+7FOhrU55Ntk1uc1fjoXdgpoMxRo7oqM4r1UyHQnYqzElL
QKb0aE3cSRzTQAmSDWTe/cOiBPoJzjphCr1J0wHF0383SonTsK814XddPK83p4pNTDB9V9gbYi7q
BainFWRhIJr2J09mEJii8wHxiy7STaX2fZH0p7xEFi5NZyH4S0zb3tS2ApE+FV9iZK3OrA3GAh2u
LhiR3bpEsZbVC6Ex+V/T9awdV5F161qDeZSn7rNffM0BX9512qs1+G+O02xbWWBxISQEkWuJZht3
k+a5S5onhPcVDCfRbZbVkkhQ8I7W+TCGyB332ihrNxNsb7qMBVSuSw/A1KT70LaRhWmegrM15iwi
Zi/d9VnrY7dZ7V0XExzXJUl/8SaPfAcM7tegRMwges0lcifrTsqT3qZrch8JT7ifcl4YLeZmsRWK
SlEwxHls+ybdwhvQu6qfR+gpWifMjfq4i+I+4x2yuO19FiJ25Cc4uynWHWdyXW88o/X+DLYxhWPb
oM5OCa84TcfPSifL3nL0SosrAZTbFFDkoCwbk/H5xkToSnXdRcUdFExI8j+jyvuT0CB/nTi+zH37
m9DCZnV1qavumdSYS6/s14xx4LZai6c2X060cJcxq35J2xnCSlkfoqCSJqGvjtQdFe20Tr6Zy7yO
DGm3UTErB2Awq1W8XVx6jvlKIwXPmpS0NM1YWSm+S1+x75P2r2tsc234qbWJl+anoH5ugo5Nmngr
Xftg5mO6gfy95/n5MRK5LQJ7X1jZrQr0rVYS5TQOtjNXMPD1w9I6zETwHTnT+sfHxtQBqmUyfoxN
FM/uXpd72WtXshoRFNk7Wyv3eocAEWocs6SzzyaLX3pIH+J10OF9gE8D19NDle9Vm7wZo3NNyva9
lP7vrMRR+sWfcoZyUMSGGSYug+NuVYobavmT1xTUaqoRptziMt7PYAQEiLK27sBj1UBupfcyjWqI
TIHo6rbvq2Vd4fR962L+bJLl76jXYzeDml2RJZX2nqc6v7JL9pssxrM9SZTxbNd2jfvm3S8OKmeo
/n72T1mghkVG/jZVLWokExMfqYK0jG3v2292XuFHM/4OjFEZBR6qWO2sPH4PRPaaE/pJnrx94Kli
wCpaFbYABSO8/MnFzIl6Mrw/os//OF4ys0nju5uWex5d/yQ68RBPKC/ZqpIHbH5V5DUV2GHvW9eD
5jFQMlq6jp1dQJ5brTCR1cadoZZTYuh+OOcTHWlVyXCS7kefGqCyzTwMUms8Lvk07LjnbBBk8nlm
wZ4pADMekmxgx1z4e16TNb1VnB9EWdb9VubeXnjObw3932+BETfmdWkRC4LWvRW+3yAb+29Dm70p
X5tbVcD2X7Pl8+5ATLP5Nk1iT9eB+0QSYM0/IbSn3hOcd6js8cVIYjpb7T9lfl5v3BmH4dCYLUdZ
fXEQNTauECZZAd1pqKftXDBsMYwrVGoN50/vfcOO3Kb+XG1kVHfu0N1bM0KAIoujYIBMdCnHvQpO
EtLlNtDJc+YOf1dllgii8V1wz+Z9kHJnDt3oRVNj3m/g9LWv2yO5gBeVUV621RneMt0Gfrva+3Xb
9JTY6xvTuquJ0T/AA7YprLgEcBI8OaX13LMjCfZ5/Iwzh5iPMnvi33ZhXuan1vK/UnbZQggEFGBd
9dxNzs0tkLFr27yWftNSiQ//oZSxV766H6uZeEcxkDce63KAxQ7OuvVaEd4N+FVBFZE1Njf2RH96
XnIr4ClI3o1ufa+cJd/GC3TEtFEdNy69UOljQnSLobg6ReXuFs9Id1XLm47y7m3TmOGF8kDOZ8Wv
Wdl/qZv6kA3Scrsqnf3MTV4fmjQdrqBW3UgMU79ryeLDs0/cQyKDH1Ihu4OdiTcOpI5mau5viYU3
o8kNhl3LfUnAzdZoTNL1bZB0C2kh1u3sqP7Vtsb/2CAOHmKPRNluyvotJjpxIiGzjkpXYizG7Xj1
jfrW8KkRJE8I6ibp0K5cVJF9KhKi0asm4JLp7BPTfSIpB9tD4m5kvVsLFUTcTSWPiVW9mlIvm7RT
//I04V6e4jCZBTkTS7PcuMLJ+dC9fPGIu8i4u8kZgDgGsD/z27OrFP+sMMoDxH0GpSXvUWIjBpmM
B490WXEokfYfRWV8qJlBUpWkxWsG82DbkOAR9m2gI0SP+eyTQxVRnie7fum8SzOXThjb6r9pYfe7
6pOKfiStmVzkHEP2XH4YZrtcrdH6BavfMJttmHTPqR/6DmT+ijTTrT0JAv+K4qwnxMpJ8nwx0eDp
5ugWg9ykIqVGkbRk+eR0B0wuqDkBntk5n8nlAHUYjoMlQw70ems2DM6RuNItQRsc9bDjiKeqKoOc
LsJHFFkCYeIDN7SomZ7NQZPdwxiP0TbhR94iFsJGfJObkSegmAaZ8tVv52sNBnM/S7xczrD8bXoM
LK2VBE8qMGjhbbTljlkjfo31KHgCD343ueHkMeKkjrMYAqbBY+wUL0tZOts4H/tN2YrmaCeWHzGk
UbeM/8AqIE9YbxbOVhKmRg0fzs7TD3VfscssZZ6Y4Ll0KeO0TQxuXXhHTkj7xjEqagCNbTk/qyK5
tzSoO45LVlkNpS1qHQIpFt/6VZ1BMDkG4jAfsMesHnXisJrMuwPzmmX1EHKZPSdyIvdBNLxxOD/C
xTWuuej0BikOo3Il502Qteau4jVyi4/vdJlf+YwzwgFXvsOt/egnOtvrPjuJrHlX6fyVJMiPrZm2
YZW1dMpBT1JCmiJETv0a9rTCoWV5yz5Z5v/IcWcQV6O3E5FHUzmJbernE9NQkHZTy7i1q8zl5i10
28PEZ2yJGYA5ZPUNWYJOmNfxQr889lvRNXPYJ0nFRyeTSHnLl8hMufUE+Qzg/eL90BvL1inNtyLw
5QmLRx0l1bhGqucFxIXx5Cob2QGeSbOTObB7baqfrPanPSSNmWpbc3sFGVZuSrsIueSDSvkvChF1
01Kilyf2j2WgbqfJnSZlFgzvUSQ3tvg/4t+pD0Pn/Zn0kIZ2Pz7gkoFALwmm7hteDl0PEvoa4F6x
+Gv6c23rfDOQzGA0/Ysh77d0Ox+cJkW2WhnFtIj89AbTCO3BfC/KRm9rUumjQCVnL7fNk6mN8kjP
0jx1lSAWuXafA2nkWzHk5ZYdqVvbuD/DICiYcm2Sq4bukboYMmIHbOzaLFXUNBMvwkqItNU50yAd
lDtSKeQmrkrrZpugJrz8LiHaOcnTa5lulkolH1lgtKjpAlGn1f9ySc2SlvpPSjQZ4m/DRAqbcIQ8
cQ/MkO3ZiUvktsmyuTUMJ2qchevEwBqPvrC8S6f7NCrTemriONk6Q1w9VZPDbR/b48Xy0n7vYimN
PNcd9mpOcUISC7UpcJDs5mWdXhCqu1sGtG9v9LX95iHdMvjodOQ6sCaMhFy4OXd9GJZY50e0zksH
C2Q7WJU4tmVRbeemXc/sOt+d+3aFipXrKGlMvrAzNWDSjC+zyqrTMNf5bizMOLSXlIfZMfotSlvB
8C4JNkm1dpFHRgBiXu880B8uNzO1C8pQNXXhwLv1urSueqpnczgZwWTckzQTzBueOpLJEvy1Bzik
5JI7EfFr9Z788eJtHSqyKxK/2E1NKp5i03K3HSuFt6C1xTEw0NaMWAdRChj8Wk38HvkwFL8pYYYb
W4/qc2KMsEuTvn3p0FxhELVjvoEljI1DlwyoxWhz7hKlvlOqICuQB2JvVnch0TD8bzNIXdwhtfVK
bIjBqTw40awW/cAcIv/y4hzTmrLTaKnr6bEozDOeiGucBshb3vKkBJWhNCbeEj9GJdC1/kkGGdx0
xQC7iXV/7FBUKYXG8puZOIFbbm/P/h/dWQTo5R56aovJcDzWTS4/uiRwz2ijpK4UyNCEJXSuiMzG
FU/JANrNylUXuQE+uGxpkqNLE7W1moxuafKVuvRWDKeJapoJfewTUejNASHQNlnSfMekBa44YNYX
FYOAktDksMM6EuQ8i4j2weSGFqSqbUojQ7tdZus4QW2M9OxPm8Uk1DAWXRf5Nk4aj/jlXd/izJyN
Zd56heOT9M6MYkljYgzJEZcP61Sve3dwOdSJ1CaGjAi6S2/jyMvNVD72y9rv66QghpI4DWSqWIyH
upnXVzfN64eWJu8/i7Cx14CO6S/rnv7TkK3pliryvZz5hAu7qPZj3Vl7u5TrAw9V8EfnHZKFdhQJ
FN0ScWy7RzKi8Mk4mqx4s2h2ca/GpymDo0EZjTJfp2P7kjNxe65U4EdmYuCLHB2BGUZae8t1xBch
fvYOa2G6TYgRD13DoPetgaH1DJ6+pMlJNkFhj/KkSr99VfcHujailkTavjVB3m1nJDhY1fn0ki9k
zszaSD9MbxK3ZKzcvzrrx2sTNDM2lq6htRY8JJVlbJeqlI/eOHlPom7M17ZPvW+nEt1XvHreg8B8
8DS3wvnQgVXcdOZiNauIn1irJHiNm6H/cGSy7jE1NofAtyk2JJl3uMemV9WSf0LQO112hVEyWuw1
ezDLvjsMZBVF3dj0fxt2fHbdKKFwx3m/t6Qs32fT7I8iRmtlpde+Vsx0t7Duxn9OXfbHwEV7iV1V
/a1Whq/mqJbInGbx3BUDQlkqk7AVs4NHp5lJrUs5Jos2PeOWKFhvGhE/OpH8JYs85ryahbVhUiiv
si+YSrBNcIZ9OJx8z03CrAzm19n0mr32XfL1jNkw3xm/rw+s29e3u9kMEozNbZcYVgOC1+9Z4I7x
P+WOJ3c1fBPGvIOlt0XrFQe3Z0VwHkqyaprGuEyTbPMNuV7Lh137bBrFNXqOnavpp879MUznbjoC
/GaUI0AKHcHZqSuzCNbAqJ/FH4hn6YNJrBbtowAeyRDf8ELNORQJUhMf9SzWY+xY2t9MzTzvILz0
l0nk681sE3qEojYuq47/8vWeUALWlS9+G4+HdcqwB7bsWYR15rYwHtvpt1/ZgA5Lrca3ZVjyo5BN
8M8XWkRJnqbn0UX+Qrlhwg/Id7pomaZ78oFdbDCkFyK+8BVPjaDikB2sRxL1gjcZU+uEkiAefIKr
z3pTnif9V11hp5upci6OqrOHtK3bM6GhHsVXP47/zSl1vrKL1glXRjXNxnYbjIGpmP7kRmE+jgHH
a7Na/okljvbb8WfxndAhEs6WyBcn9/z/VjEP5LXl1slrEmBs9++JlYBpRCCr6jBtJ0WSGWwaQ1rx
vvez8rnkUPqs9eTvK+mLP8s495c0ddqD7kf7bLaZCyAZknTlr9NnMtmEVvStbHct4c67wOnXN0CT
deSbCclzAUewz0zxTECcSeBeZS3+Jg/seJtjaakZzBVl5ALKj9YRPanN+uVkmIWEwJkmu9LJmFnb
erihMZIj263YMZo12BVoPzdVG9VeAkyLQJuRUeU66V7bXKiEzGIwbf1/g4uhp6EqvqihDb5Twpg0
hybRWaZ9y0QzbwxRyNAex+bKINWMvI4Ct6yMEU8L48iWERbdiYltZ1mKXUJE64YoxWLvw2XHoclz
UPT9d1x64rNXDMPhU2Gyn1wPHEKFz0IW6y6vLQRjGp1tklMzNWSDbYOJfOAU5eApa7L5ye3FONI+
svmIJjGsx3qdvJe8wE5KToQIgXgsUbKu9tsQLH9UjpuTDgYrSM3/Cc5WCrNqavYOnxASVIMDtfSe
07V5z6rMfjZMMZwN4Yv9kqRplDVzFY1LR6SgtjdViQpG7/KfaKrXFI8zCIdcEgxWo1MjykGyaXzb
/nRd9BN40uP8Y/g08F4cE1M2WeXezAL3MBnefKSzZK1/rNcRwxrOySBbKeQtX0zfkFXxDui0vC26
sk8W8dKnOuZM2viid0/lWh+IbmnCLiHmL7MFCXEBgA9abmpNFfTWZiwJEc78hU1FKMVPeeyO/3hz
1s/clxhmDHcKWwl6JiiJO0U9aUJE4+lYOMRFqYFx2CKnr3kNJMuQ8Z9Ry//iev0h/zWkM/Fr8o8L
93mcghN7fq+6YcXfrX4DCp0wLeKdXu0LGJd8k07MHu25UlTwpFLhUjKuVev4z0Vl9djji/Kb+DBm
w6Z09oG3VkTU1TEatbnCdgRvH86qM0Os7iYaFrhFvnOXZIAFIu9jhua7tOt9i0vdUpnYjOZYhm1g
HgbPPnKzGVTAmLcpKvexzkNbcfSn4r0nBpH2afnHIU6MK54qv17/W1YVwTDZFzVpt2pkCei+zotV
UHjxNuO/vbwje1Y/wqw8TWb80tjjzejdLqoLmUadwoSZMH1gx+Hk5QQ3dwPQYV9UHgSiFB9gb3Ka
Bnj+jsHAkrAsvQubcPejjH81D2E+9fPWWfkhd6RHD2j6Z0bnkxOn24CAri191Kmq0psYvBuMhb0Z
O2+rqy+eRY5hFZyc3jpkaR+NbXYtiHf1V7FJbOwHjWpCFNsyXMZsb/MbL6V9K0DP1012aOvuSBuA
jdPAza52VS5QzZOtfR9mrqwRr43NXunYXfFA7Ga+bms836wljvwAB76d602HpYhv7zwio5Ob5Wu6
skY455Q5JHLB/Ibdis2u+eK57DhMvOkGkacFOamJvpvkGlvvPZ1/KNN+7ziOMN6tWcB3ISe0QcQT
JoVJ5wQwONQ4CJ+bWDGj9bT6MBrO4WBJz65I+ciBur+1cepTfccPaZzcVtnZpFf6T6JSDDgq908/
tAaNd7s8D7kreSKTU+9JLL5q3XHNPkudIOW1aoN30ziYRGp12bDtLI0TYFVHoTNKxXR9qpNsuxru
Wy57xn3qMxf6q7TTm531zdZUMysbWHBtyuRNZw7ntiG/WpTJtpHD1ua82thUilZvRmJ0Io/uDR0+
eSGV9p2EzB3x6jTx3ltVjRWzvmYMc2M6GwsC6lDZS+jb3gmM/J+kqQ0qSGXiTi9Mgj8p98z3uksv
GV5tFtQ73qZxJUNHP1g+ZmvXtsPVJpkN9JT0s2+d288+sdbMPz65RAlGI5gZNDtNfl1zkjKjqQwO
uKlb2psQyTOJvLtJZR+F8e2AhOV9rFc/YsK8Jf1vh9X1YqGfr5YR2Un6p6fv7FbiF1v1Ua/6UQQG
E9+CL9qvcj7WVkdz3mHq1fuCZfRilshuUn7NTvFDys93TOSt7zsfnRK7LId4l7b7hY92yNdnvTaf
FZ+TjJE6ev2rBFhX0P1FU764/Ax6+POYcAqvzL2zMX2YipweQG59Ukj1bD5LCG13bmg/xAyVOlKz
++kqE4Idp2neeJZieqTrL6Ioue6LHY3Kg+2ZQBzcsF29DYCuT1mVz/dRnTfKsMVElXZz5DTjYyMw
/Ai5deX6z+uTjKUD2mda1EWLT6P+69tjaLNTTu34PHj5C0v92ZLvPRPXjmGFbLXuqmwiTlzvclw8
GN+e1zUm49cGKZU+jVN2VqjNlbuwzGvf6sVmg+N1YSlp9Jh3qUxHsUdi0lAeh2WNKOoiabG1IWSO
5RuUL6mQDxWORZxPS5W9l4y68yI42CmL6nn3lHve7v5RZVqT35edSYdl5Wek1F4jU6EqdWKjnOk8
FPJYlfGxQkLN5HjUMuFao3Q1SLFT4ryy5X5/HMp82kofygC8mMxkY0ETY+w1Pq1MFVZixZH60kGS
vO/K432IWh6nhl/6/vHYon9K6ySSqfUHbkDCRn7AH0tkc/UlMl3LmInPaxX6e+o9hmbr9v6+JT3R
g3F1BbGdbJSrIrfm0uQR6Gfj3/13LEp3nxjJXif51qy9N48jpXCyHHgM2m06P5oumfJVT3and7an
YR/45eH+g305IVbp9/txi06847wJg6SNgME/MKbaaJuWumv2BcCbwM0Pda/x2o7haLbYU8sTAv7P
GjuHZa5ICHLkpmnMR4D1YclpXCzLXuaUKLmN/Q6UgOaS1qTTq0WdCSWqeLLu73YzUrON07HNmOph
lO+n+MLN2fHbd5HFjKxMuveilU/tEt9WqGrCEQxyW9TU9okF8AF58DX1nGcthze2aExOhXw3Dfb7
nKvDkuUrGsv9XWrMhykbSSFwTOBT3l5jfttQE0vMfOUPRqdkE5MUHhH1GMnVCJh09hjZTZtYNhGh
le3rlB2WOjjMgXY465s+dPMuWr30SST+Ic/id2qyW5wwveYFfGMiuCZ5uStVltEypd1BDoEVzvik
9m1BVeBisB7zu7WS9FWrz7Z9k/lbo5LPdTedK3O4KCneW0EO0jy3207b/3Q5vtVrzTumHsopexNV
eZ4UOeNV/t61zZuVlGITr+M72QcHDvCHZmBtwIACvzrxib7kN7XiX3J5Xk1jflro/ZQzXElx35e5
uytL+4IsicrXTerM/tnFtkhJr411b3or6fSsfOxmfBf3XxuRGhfo5FxdQ2G7Syk04vtDlXWsrCwJ
HZmeWS8arQ6ndPOKsealleujCoi3bBd29LJl3OeZcWVqZhyorK4LBxy7cpLpY7EO52lpjkuJvhKQ
qBFA8VJ839Kue1ZzwC0HUYNbOcTTjgdW8U00XKbOdrLvqnS3aGZHfskyR2xbFS5F/ha/3/lzeSrG
mJhu8Yrv87ByvZlIWyzLMJNLlKUxZzDFNUcS7Xg4/THALFpMJ9dcnpU1MklGeqWz4PbGLqvqQvAK
xdkxzOu0IlTmnfEesA9ajuUpKLo3BjtwRxqMdBYHOJrQizK7veztL8WOEUeSmDdZmdqsd2VfvWEw
euGOsnvkRZrGh7jkez4m5sXs7Gfh1NzDs7PL+vJfTEkkOHNSX47hqj0d1fFqbsZi3hnwOsZkXhGP
XcEPdDU2ro7rY+0/4mo4VJX9yQyGuGmTXZv797Ah8auNq0PR4q4ZPHGXtpO3jN0LQK2PwlG/FbOk
uE+oyqjslTVfKMLYVrGm0zwqkE/DU1wV74ZRsn0x/uT8pJTNGaxBBNbtMrUpmJZZ02d1xtbIpt/O
Ygjm5sHRyvv3+9BNSWPAQ17eOXD/mpRQZKszztW8nmxt/Y+x8+iOG1my8F+Z0+vBG3gzZ/otyvsq
OonkBociKXjv8evnS5SalNRvzAZCZkZmlYpAmoh7bwiw9Dug4XXk5wI8vFZrfZMa6Q2urg1sU/Hc
KWk1t1gQm6DbERy/M5j1dVZU8Xsn5MWRbXBNYPdz6c6MHp2W5c5bZZUzd3gO+PXZbAKdart5TPYp
BEgOQoxEbCfJY7nSBvfGSfQjHIWdmjX3Sk82dMtZGGDJQMVAHrEWUpnPpbRbdPCterHj3WmS++iC
MwVJRzpwq63vZOMkdymiJ8kTiIDlUIqcA+Yx42yKl/WRrq2UCkUbwd2vEmR94SGm3c4HouKawU4A
YcAiuTVu6di9yzlaw39cOO4WRZcIfZU4K78MkbLVmvAZRYWNC64pBVmR1skhxV9TWDeuYkDP/FaH
R98guVcKg7YiDNgXRKcrbx8NzhxlGRNaUj/a546tFFvWFeI1TqCtLas+0ioes0w8/Pz4TLmbFk9m
UrDgg9FCSfngadW3kj053Lj0vmWJ9NvsiK0nq/DnBCb0gJNc8DwWqoIzUNpmbSYeaJl83AXQWy+w
51Jf1kRBa6QleZbzCkSPt3bSvJ3FbgqGjxz1Om+AwVLO0KGVPHkqbD/WH91vNn4zHD00PABXf3V8
+eLpHW04cDpyCPOYW3VxL/7V5WSdMLGDD1n0BCLKMPqOnP4+IjGz+K8BoZX2Pb7R2iJvry3vC13f
mIO+qCxA6pl0F6v8PXmBWvNrIzCh8K/E8cK8F59msMdK22xHbB4MSLdQS+0UtPbOzWHlG678lKfJ
SmucRZ4aG9vt12OfoCEsbXxeIYstswnUVnbDu5iJpbc5ZSPRQ1yg8mpBpDuV1k2mPyXtCVAIOCt1
NqpfVc89SpG77kxgKu3cTb+aNU4zTtmSuy20o1V/J3YyT3Hm8vVHWH34wecgwRep/x0R0AUE9AeT
6PFsDCv80M6yrDlAuulc4+TlaMV2DOpJH8Wsv9f5WSzqXU7+9eLJV4CO4FIlexxv6jA8qijBKWO6
rex670YK2gLMGn5eA9uKnGXuRcxbwhWnDQS9CXyZka0c8J7gLrae+L/25r1IjQKZnORiQOAKYg3i
jTL5C/e8tDXTmFuysa0Nbe2CPlvAvcpIIAVyl/gTcNAqnLtkX4zjNSXV0oplLHffW4Fn5ucIZf1O
57HSHUhl7Bs83lz8eEAkbg0kdEH/cfInIMNmbT5IlrZ0Ww+EibyMgVe7AKdjXjqYRnOUBoMB1DZw
fgf06bqMio74USbPyoHJzEKodQZTCukCB+RBADSNXdY6CDM0aJGb42j4pUpM0ELwBMRU5iAjTEqJ
taWaMHaMteGFX3pVOyepeuY/0rMRMv38IlRq/DhaBY20ExMQL5dBFLtqgpVM7IKsNTCpIcxwomlU
jv9m09x4snGPQm1MRhtbfYtxAoPm33mE/COmVvGUKl6Po0Xm4eOcjxTiIGgvXXfrmS3OOPwEWYbX
sXxPdIHMZrtdEAMVE5574jdVcmucm2WdCMUrSyvThRtpoMkAnTty/RLHybhRu5BJIbFguxSw18hk
/ZyXtUvM3b44CUhY+WsWowCFNNlx8AqG6INHmRmb3CM94EUwbmGraXAc073hGbeJDDvbtG4jDfSB
IzXfrSi5VQXKO5C/DqO+jdOH0n401LeoTXhYomWrLSqtDbc62zT80HJ73+L6XUrEH+6DEWFBy1Ob
V3vAE5lIIyi/ISd+PIC8jU2zuneLNFyXHRxt1a+/KAN4uV4nvyuZAl8JaekAI+t2TeLd+GUs8vEh
AxEK5T4f2G94+H3NXn82RwtuiRLVL0rhFc+SXgGsUiMZKJnXyDhWnLa4mHqHGyEvG6IuNTsVUGDF
Uh6GZk9qjW42iJ0JD2BDqI3MFOEQe5uRb77uozwAcVvY4dkjxL2pk97lNK40BLszTmEGUrcusdWl
7YwqAg2j/uThHg3XlZdpr6PWjvGiTHv8u6FF1sZGrQ962Bj3AuXBGjSAcVE8dqGjVflzPS5hPWr2
SxswdZbkUySFAig6IKheGpLqpHkmp+6r7XroLJTsS2dN4yEJbebdd1kl4eIsD01t7UtkEtSNIJ0l
lgMZhCdWWyeZEW5j2yPQrDWoZM1Uz9OKeepE1l1h6co+jjNWcMOLNgD/QFD6BTDVcbBl5rUgI3XK
oKzh50H/BWmA1n9rnAK76c+skzgeraAkO/lo3BV9GxDJStmwo8K6tZ3SIL85GS1Fj2pBIhxvT4u/
AEARr/SuwxnQu5l/HCQjWzfMUl4fP3JuSmZV1l9Qgdn1OCtSfOZzIyrhfKq8GjkOvnEvl9kXXXf3
gvnWu/k+ZQc84qFRS3bCFvhTRzmntuKToRVqTWvlN7g4cCvY9herh6Laxlvxfiqp8agVsHSldgX1
b03mtoUh22uhgl1C0kOio9pzHt90rXFwTW8vmfajXcpLxwvXBjKgUuRdzMycKTBV/EK9K03rC+yb
jaYrJ62ON5opbU22bGMrvYjnTrgIHMDMM1XFGQ9wrUzrc+yTpdf3niHjwBZyWNickDyghc/ulGPj
rOqthkWpxF0vG0e1beqz2qknMtLsoEfE69orVlVc7nnEYWgaxVMbSCsFKOvYeHj1fGcLcQNgkeVl
i8rX72LbRz1PxTlqIDVA+gwzls61EnImVc6JjgR6AdYhoG9rxPVOJqHBlrWSs4jevIUDcihtek9a
o1tke1Gh0W+iEF++3e/7tn5I4h4lc7YzIKNPrQMHCnGTuS5Xaz+ubsCrAEyFnJtU4Xq02xUqOc68
GIxyBpFwOe3ANO3oKaxV8Cy2iHJfJpcCK3tSw6uIS6Iywd5JkwdHzp/aLOYPxvseJKSWCYezLdaJ
vmhWaWDfulFzEhuhstGHudHXi7BTsmVvyS/ifx0VyoM2IKUXG09SH69kPf1iVWL68+tD4sKsry0J
9SdF3jlF9uYaxaUrvF0XWhecwgBTYgsIGc/HoJ+LHGCZgluBUz87EwTMjfeBXyi2yq8+0WyOmxf8
1Me2bsHhq5tqKMB06BLsiuCRXytFFkaFwVuv3U5d1GP4ELKio0SwSXg4hJCghrJPAqqA81ULsVN7
tqPhLrTjbVMHD26QfgeVlzHdx9sYQcCB0yBotm1kcdq24otSg/2HjwIx1IE2wslIdfLXouiVhVHx
/f1wxKcTpnMColvUHOdC293yI4C0JLEwFTA3iHLsOjnGLcNJ0gmqgwVco7FZkVkRvuV2QwS+F0wo
OOAzpWPWrIbHdrAO4I83bYMYodctNVs6y3X9VeFd9Thhsh8nHCS9CheMGaFdI4FVq9NtOZDfqXZt
gF3NY1d7t4mLPAHwm5tcQkdHG2wOPI22wTUE6L7IXlLgByjTRPsQEPMuVbNLncNM7SOFAG5Eht7E
v2jEyBSrfgR1x7a5yG748VcAXfxlGdnRRcg3V4Rr+ItL+SwffWjWOaha6EDQJwPghj4H89F/rw37
Uvs4n0eU3co03VWd8hXE+Dork0thvrDFEA9pNO8BlPVDQBzF2nWK9AZL7kH8PWGJ3krMbUDcmk1p
gOxJIutGL5OTzU/fCGVB8Zcmk4pxW1nZMSj7r1bJMVwyffXGkJqHREMGNDUXYh7yAnI+4+dRIOUn
pf3k+yPseifcKDIA+KIsb9TOe6rL6ASQ5j4uskebmUuUc34mMGwHDSlKIeifNxlxh7Q/uL2zgFyy
d0cdBrD+mGkBGiXCA044fm7n0ruXOWsrMjkYo2KQ5HupqHkQUuWMussT9INk6WTwokq/3AXk53ZH
n9cpqfWZl0poIEmVDR2jOYF3JfZXLiVnuPG1YZ3n1SH3+rkzViLdu5vP3V55lXXTETAgJDtcsOUm
ZD5xcBls+wWdnOcEkl4dNNu6tnexYtxmCi81aOuZETL56xUwOMkZL3j5V46SRnx/f1M7/MD6qK/L
OgAPrUOEZkdMVBvgqrGKZB9JO3mTQycRo5p5eovDdiV5uF0SGUSvhXJDBlkBWVki04oKgVRHULWr
bpGQA8xrNOfC99+NrrxY6JVaebTolW6e+u5BJCyqOWmkpbmWh3DbRuObp5tPjjjaN9quyDoWnj78
prADT1JeP9Vny8aSNTrtFtQfsVDAwaqWzkM32NiRhQs5JuLpO3trqLce7nr+cDepH+KqsGw2Epn9
XbPT5jkq0/Z+rFzwIkYDkzLYWmrTrszCw5GW7ZShiOeVCq4wU/pzMHazHrTK2h7G6N1WqoNaeCtm
uXct4azTFOo5B68+A8BfgGBo1h1SC2Wm3Y6tDf4cst4uRczhLq0y6wa4JiFga7ipFYhDSSoSK6Tu
y1iH3jyxPPY5ncv5slEglrAzMqzsVg/ab+I7IEuzDiTr4CugbIhYv/ow4dh5dzxH5eAtAjJej5V6
Uu1KgfsNSb7y+8Xg+VvTHO8r5gvC6gVcHrBkAFcgCTnPgSHdxkm3RfFolmQW0U7t5FEnS/1t6RNA
LA223X76YIUBdDzOO0OCiEstEoUQjUHJw/NBvwf6EsyqhTdVfYOWsvSC4NiWza4KvuXgKasM0myO
DK6mSycxo45MRxowi4h52+qaVa04G7MD2Wyl0k2sumsUBPBGqeGDLsVPkKsf0jZhWoX4q5QbTkRn
mBE7OcHJZJaPqIEcu6B+MhMCTUJSf23HPFed3iNenT4XLrDH0ATW3jzJsVsvA7+4NAUihw0OjtoL
d7anaZyCY2sdVpG8Uisc5KGpkzUw2hcW4PSuZTV1G3Yk7iDW0cC5czXvoQFpTEQZJkM6HstcIwGb
nZMjoESKbJRWUjo8+oP/RfJt9DfaRd85e0D691EzPnSqjWNmZBnW9LzYuKnbEART5ybKdbOM9Ly8
YgJAfrBT1O5kvHdlCaYWKF56J7VlsWoJvC9aAzmfxpD6dZshmDXWLfnSyxxpL9fJzJUnFeT2cfNx
58KwFdwRlLWAncLXlQ13ZckJkkVSi3tqIBG9afHbEAaPYQizvI2cqedwESG6teM3q8Tt0YIzuEUI
Y3zyagf4kG4gMtx3Fgu2a+xKYG/vmaF1L06TBgvdLLsvJSeVG2QKho2ZRdWuLTs8aFZojcIxuGtI
xbnxq9HYwOfDH+gSBV2ZRuIuFL+IdqqBq8CIGiCvrdvlm0BGiYx0LHW7gJWDLthAsCJtQthxnNSK
p6hmF8gJWWc/WaEotcvhAHFmbGHrK0GwdDpPXtuNL+8dgAfsB5IWwE7pbXP8YI+Emd9as6321pjX
8yyQ3H0YISSTKTg9RsUL7uq06Q59Aw87T2qwdwnBeDzG4Do6wFTsQ7pDwGSzk1P88ITzn0gt7pw4
PtXL0bKkM1FJbefZXowetaJszaK8L42exDFOVD8BKsjnYwZYUGa/cYaASAKFUr4ZtJygcwOesCA0
Mss6xLn45hx6XTNb8pgBvJdNe+4qeM18D9GbosvDUxdrSCFnWvxVluyQnXStfcsUS+ZPb1c+ig5l
sOyr8LvMezsjItbfczJCHtnHk2c7CPrLBhiCDLrBHC9EBWDGx5Oa2CFEXRv1NhHeUbvMmzd2Q3Ba
Jg7X5wiJ+0CywILj+XVzDTkaxTZfgOTx6hdht/HQ8Zj3oxvsDMQ91kXQRdtU+NOD0em/q/mIt1Jm
mmSz4duLQbCocoesIHDiYNplJQwpqWoBMFQhukqBP1YbAMvtLjO84St7amsuGe6joujlsi0ibeva
dg0fs0e0Swl1Z6mbxbOBw24BKC9comCU+DPdMcG2D4llQWZG7TAsZR90Mjocqg+MMOwCmOsGWvUg
aptZEarJJo7UW7k19BtHQdJLGjkNWMFJ1x2SgyjeC1JY9xwyoId7xpdqwBEDoA+MSm6HK53iXSyF
91EUP7WKrG/CUmSvrovbqNNfjDZpmBmhm0EfRFPOy79ovRqiayGnt5Gakl1jDOTHgSTFMzu3Uh73
HrRYZuhkGdQLe/7vJSdSqdLz5qLmyo0/Kgvb0LbCh4NXcOMl+TEO4J2M/mWEIqG7MLeJmnFu9gsP
UfNo/u+5VuW+F0FcVhTtKBxDRW+8NzhfSyd5tnG1jnVE7Jxd6SD8rzwB8OG6ZZ/AfmuksjjXIeA8
uKlfIqE8pllfNCjNs1ovqwWcjHjhqfjPjTx/8HP0E4SvyKlOQ5KgQJiu0yC/N5wM+U5ASnE8R/B9
Ce73IaoboQ4GBwxoiRcuIsDXyCPUz5ZPcBBJhptJQvk/Xvv/9N6zy1VOtPrnf1F+zXI85J5f/1b8
5z2YpSz5L9Hnw+bXHv9cv2enF3S8fjf6pQ/j/vjcxUv98kuBxZK92U3zXg6371UT19P4fENh+f9t
/Lf3aRQETt///OM1a1iAGc1D+OmPH03btz//EPm4/+Pn4X+0ie//5x/zl/Tl7eV3+/eXqv7zD3iX
/zBVx0CMUbY0VVdFQtPufWpSdNSCkW2r/T//sLV/KLoM/oCcVTp3JqrFFVAsmnTlH6ZFBE42TFM0
GH/89U1++VN8/mn+LW2SSwZjpPrzD0sIEn8KwOq2yhCaruO8NVRVk/Xf1J5NdDFH3YrqG7uQHmry
Se3xK7X7SlymOzIKcQRjVVlOrb2lEpv/sPtXdZ99HT0q96S+BTnwVspQHnu7dI8fpVaUpAgxE6C+
1zZRSlCnRQyj5mNzSb9TGxmgtt1qq7IvjTsnlZtD2xuvY5QnpQi0bbJG0c4oC0RzSAECReH29sEb
CmtZiS8PtAQsR5V7w/7zcq0MFE8G2JdLpJAxm3nvStHR7yzjZtSzt1TuIDWkKNs1mp0fwGGay1rr
/IcWTexZXeXuu//cRJL8nifQ5AHxDfeyXgarKlTdPbl87f9DwVqZcrP//NdSNN1mbbF02bEAmhi/
aVmPA5j2LBrzuzzUm4MS2Ru51AAn1257cL2sO5i5iRdvKnP45jbT+cv5Otokn0bTnS/33eFqw3rV
/eiumYRd2mo7DfZZ/9n3+gHTqDXkKVj9v37qNOyn+XT38T1zEnJsPCMIH3zb/g7h37mPZQUKtlGM
O/Bd9kkLIg/Q2+g+V3GxJCprvoWY6nLv3AcwRFcQbX6YIhKEA0OL3Gd4ecvOTcw34O2BAaFsGCui
f6OfXnyZS9Si4+4QXOX+szY1Qp4rYTk1ABpML3E7fli2rPc2Ujx/WbmSczL0Vho6dud+vJTSMAf4
nPl308VQffCZY4IvgSrQOe1mBCV8teCo4N8VknT4zSKT3AxhgDwhqfTfW6dPSKG6IbP599Gnvpne
JsfOtCMidg+6RW6EuadEw87RiIrLku/dWjLOjigBex2WsPEhq+I7HNhHj6TYwM3DnkgU7Si3wRd4
xD2n8k+3ANWCYFHCgEBwIttNzb0J6vRmur1egp4ICTHSxVT8vzL0aOrfJirFcBRDRndJVVQ8fL9P
VAT9sipKnPxOVzKidUYmNBmJ70R+nR6dMFLP06VRQMOljrnyTUM9X814v911lgAX1cI2QwhJrH6t
kROmFf1cF5zTdFeFgOA6q2o2nwNOreKDxij82wd5aBGRT+RH96nT9GGya+D1E4OX5rewKdtDn/r9
0cugiTQ5ajwRTrmparoEMGrg3AgTBW2fqXWynarCfogG5Jno+9H6Uw+wsCMp8tQQ+qFu7LS+y8DQ
itvC9kyYrFymO9s0wK9PLRAj5LXs2z+1jnjJ8BIgTbKrMzbIEJnpeK2duuNlEN6fjzEjtOm8MDTX
JNXNjtNl6J0SHJxer1zZB54zVWZq7+2yAbehsCPKgDHM4W42lcERvnd65q5NqV13gQF4xuuzUy0u
052pJhmAlnZdo5K3n+rVjJO9VmfpimjPuLSEIiM00PyrJtLXdn1VHacim+x5bBTOfV872Y2WhReN
nNVf666H+9z5ynyymsaQSAZwHYOD689jjCPk01pz7nNLOvae5BMB14Q2SQkK5TBdhtiNDgDUyyVY
dBCromGqS/IyQr4GLvDsszw1K+j7EgStYDUHaQkHH0pn35h9de2df4z922BTceoSio/6bVR9+qjJ
5qcLGuywR+RZbkolGX34mfLBfULED4qOIalfmACnnyX0CMN4ZK0kPIDRKHKQyAIWm5dqcpZqH1yt
ZD97BPieDDf24Brk9b1sqNqirrro4qPzuJKtsDpUMql7fPwz204uo2Nc+S3yCLV3o7VZsQBhXj+w
rUbGN43K50ix7ussNN+9Gv2JOMKH2zto0GpN8N0hAFJk4SHw5GyfNH19m0DW2ESlxUTf1HI8b4UH
kBcMpxfq27eGVdg3wNemwtQhaNtqU6ek+53qpktqma8s21p0DHtoNm02DIsqUdUHMpkHGzDuA/SH
UHvI1frnYqqSG0x1gmTNIZp4Y56+4JNNXt3UfoTeqt8bWeGuoVUgBPWLQZc/9W2p7Ut7QF5Dxnt2
QncsOGrht5+qcHBkJ5y7yA40Ug7F9VvreZG8HjhhEbj/NrWHKjqmtqZVq2k+YF5wcFYTjWfqCMQM
4U+TxVT+q/E6VySdC5z6r17oHPzoNdVM9tMlDxx92wHyIQGYNHKc9InXZRqgajDy6cEIyuxgEvgq
0NHbkQ+PhkjYTK2pLHtQXkKTzQZhO3CVSb9IR3yAUz+8KkTCp1u75hzqyvrK0iXeG8mUkemFxJFk
dvp96eDP/t72EJWMIR0fiCuje6UlyTE2cntnFyHRqEQfbhV+cHIRaP45KqtixVncPKBiUqlGe2Bb
mzorrxHZqUR9yYS0IJZvzBHm4+Da5h2JObxsm0shihGqpVb7z8soQfGdiqg9jDPwXeRZ1Xp0Q6bK
f9nnp/afbid7sym/V5qFIqMVf0d0ZARIK+nRHloauAB0qOK9BOBgP1VOl6mu8sH+zafbYrqtB/9s
60rJzOr4q7xovqe5Ux7gWgfqKo2krp6h5RQc6nQOLZl4/7XuauRXNFd97u3FUjhMxWv7tb9towOd
lP1ywP93+LnFgWG761KgJqiZ7UMPX9QMKXKuf7+vRtux0QrLi71TajuUOvEoyxYIU9OjAwdRAlVT
Mzo16yoEv2UrAZRTmwwG5I8Cwe2lnna0mUWOXYFMBx5+ynKTkyUg8LeVU/XlGq3+dh97zQK+pD3M
rBwYzfXWzwGFBI4BXHRqCqerIwycXIJJYyosYz0sMG3wu3NTVt15upMN8lzAk6nXU9FhaTIJF6Xf
PXtAhFzYDWi1gy0yhksLyXV3NZmsK7ISjXncHz7Hm+ql4ZI1w3D6rCbsn52K/DUw1fanT1dLlPN6
a1wXZk8e4DpCnVKcd8LYz096kF10QzPuphNR4yd3ZE4wj5NBAId0mcr+sJyKmaVmpxLH7GQ6dfqw
n6pipGWW7mBBthcjTvZifHPswH1rcYZAkPdj7Ohj7Mm2VPELdy7On2+qFJIJTiHXF0rY/bpAyOp2
unReuxvrzjleS+BcTmapMatiYI1xdIterbmW8g7B5I9O/9NARZY4x6lX99dAbGfRDmkQkGhcb6P0
Pbp+RlXeTBdR5dapcSxSHRCBuIiqvHD0ozTob0x2fDsQjjehLK1tYTkZfXT+HE8DetIg53O8Hgzy
iP1tbIrkG38dK4pKTmC5F9cqd1CT63HDlAlpVZY3rPD3WvaM+ESCsFW2mkb67B+LMQthl0CRs9FU
YzwJ/l5tAnJf2mKY6SM/+00mYqhplOsJZRrmX9mJoUbXe+gy/eSEebu3cAAVTZps3Wxo93asAigz
2szBye1KzV7DceqyK+H2Wjt1msqiZ9+3yfba8FOnH6MoImcgaH7DV6szj2ZJYrbYXnfAN30OHn+V
0aodDMKrZXWO0MMFlexa62ulbzQHsluPe6h9DyD4mt2QF9IZT6J7LvEy71ENQJRBcs+5uEx3sc1G
nvdZWvzWEBLc8CqlPXzakllLA4RpvUymeA+JsjSqChOS5Bmr6WPUVOZIlIcSIEpWkDoNkakTd41Z
4a9OUuDK6EbMpgaDGCiaUqL5eqtnTGx6iGD+VAk/7xjVprwpxTCfY013v9UNel2tXDF04M7lFkZO
J3dPukViDg3P/t5OneRiWQpfzPdT5P6iJXJXP1tAR60341DAzR0VcuiqifWWe3du6FavGhAslP1C
jZkoTxBFIe1GMtjWbRmiH5IRdPwwLSornavtqnbKBEi3T5yZwN4qRBXqW1/ADQWv7h2dIEZyLYdj
gcR/8vqLgQEn4qiayjkrGhlOZNhaKrNFND76+lgevNJ/y/TcgqMKVPxr7kdvuRNYK9sw8mShWVqF
dJ1czCdj19VbYI1/9ZsMp1IiFr3ejv9qbT9vxYhJbA0r1JHH0BouQZ6QUVLcJd6bEln5eSpMF6/X
PLAQZbX2hNXV1GmjTeeHLAWi09j04wUR7epi3H4ONZkjddmB2cB1/mlpB6RWSWuXfFLIKLvoNqbu
qSIyPPUtmrZ0Z20scOyoBWzbAPet1jUmMgV5vp8uuFZ+3I2wQpBz+mj5rbkdFYQG0nz9W/1U/L3v
56if4011riMyR0aZAlLaOjK/hIeWPZk7w3WJFGlXtLwbhHAgtyIG6xjoCV3LOi6Nk2v5nKaFeW9p
2qXymfbFEFNpunwOcx1WjqofwzSaZG6SClUh2fG0hxY4RqmiQ6qKUv1LyU564nlteqf5svoQkQ5v
spxKop/VVnd91baEwHQmbLQUjtOdC3fsiGxCzstlAcMQDVPd1DpdpJIeUY9gdl2jevs5wG92qaCl
iMyJi8++nwO0do5nCVhvBAxhcFPwOEYG4a9DIB453rkBnvcyVYVtru0RmT/mPgj/0FzGqm6fSzIk
3ckIoK+TEa+WqTWQlrTAv2O/uzT12j5PVZ8WU4ep7mOMT4sUfMt1jA+LaYx/9SmTxf/6KXlTazMi
1iBYgECeyCf0hLwBiW5EqW1ajjSluDX+aigVS9naSKyushGUjtnJ5Ln5PJZcjyNVHaNp4xrK4now
MQC2ZnZACPI0lqG9JsYAXMOChrZBfmcxuggnwMPxnqzeJNpNzNgcApbfVCe5AMHCJ5eY4BwEQL9v
BzP9mhE5VEV954X5VophYk3dlREMeFl2zlkbdfPGspuHqR59n2hlxA1MBtHr41NQgIhxu9jSbDJr
tQYS+C+fMtVPn8Lheak6ztbPkqcRPfJbtw2iW48N0rLhCLuYiteGkSCgJ/foKwgTBHIvaM0hTG6/
qi4CIlNt30TqXozl43PEr/cxzrXcezFQ6CKXgVfVJoAUy95ElX9JJEu5T+sm2JkkQ1kyu6YvIbhb
S3G9p6GX2zU+03FNKiz9sUoENxwDue6KpTMa6S7OmoawUXJjhG7ygiNISKvn+VFCH4RnvKkAwdAw
SK2QTZX1SwC75qi3iGuSgJPkKlX68uvXUHCooYlEvfgaNj5uAV3uVjqCMWGMsKnFnw12SEdCq1DP
1tdiJ/v7IAITPhVtC47iIN35VmjcTjVlqIcAhYp6OxWrSFc2uHgIiovRcpAUEHOTa2mqGgwrnBGV
OVWKgVppF50ATkSn6U5q3giju4epwP72R7WaJdEJZuzZHIS0x0f9ZDZdqlaGF2R24Xqy/a2/pPTq
PKhaaCnio6YBPu2khD37gCLV/HPk1u97eSYpDWAoU/3++UGfJhLv426o4u312/kmmN7JTooL/4RU
1sfXDAq3PVbu7rrFJYftVkqIhIA0AuKQfpR1/TVFUkXpj1kusVuTYnRfW0nkSCIGir53S+RSUUp9
MVVOF5I82MoK6IIWZeESNdmeIARJ2hBkXHZeNjy7Foqzg6i3fqn3bOon+0rDXd8PeHZEp7RQh2fL
hMnmk3Nua6f1dbCp/rPTx4eknN32sTEU68DJ6gsMxG1lmMqh9eSaR5KqHjUcJPOCehFE0o+6zi8g
tXnM8+GoOrPJLsiBbGql6lxHmoytpGOXPIj8M7aNKOI0qvgMPwJ4f+0mBq0Csq7XVspniI+cLk4p
FycZDthUQqVm5PHJDKIMnfmo+e27XksEJgiE3zSmeZeZgfmY+9a40nIrX0sjVknWEIbSFcTbR+XY
B/XRifroNM3fVZKQ7qdPUfsdFOIGiDMeg9qKIO2xaPze6g/5762tUWZz4ilxNv8Yuaicg55m8cHp
GtLQjEm6aEM7uQxRml6muyB9ql3PPzcBdJipumhJXfJpOll5cN6XMRiNeePUCObEgNmOmuyzJWWu
v9HZVm3MuoqPTo367xoKnre3dXyCwu4nYysYyd2Wwn9kv7BXLHwzADN7WKb4FbaGB8gUKVO8CVpd
7X+6RTHjDflDZYVDqT34Fhe5yFAxNhvAQBz+DlNDPwit5akM/g9KXGTq5BcshvXUpQ8AowJmsYCO
k/xEiLB1xxKR75M2oDyrWEO17+KY2UJFiLxy7A17se5Si0vPE7b2ZSgcU3FqIJSVsrkkeyIGn6YO
Hl8wkL66/mxg2I7EN6wOJpPruoY1zNoJmz+1LLDnAZJzpgAi+tGiDmxQ+qg3KWOFvLZv4DCIFSAX
hE9JT0nmSaAz1ro0a/W9jNDCdpzsLc71m6KV7G9Znz7qqdy/ZKX1rsNIfDYVlBTrVnN4GmF0ADWq
5sRD3VXn1OG9DZVycopOpdEn6YHbag8fbZP/9LP00SYs/3/9ygANViRj94SbtOLb6A9IseKSAkuf
vBKUHJ59DlrzIjG9I9g0d6qPWudHPcwl/3+sRzbiaj+NY+jS7+NM9ahItrMWsrykB2e1NdUHY2hC
XtXgLIsScgfh5dc2siGcyYmmXS1F6bNfhHKVMdbqgzoY4UW0xX2ngffoQeSVMtBCSYm+lqg3k5ps
KL8xXe+jOCDVCZKZTTqADCVHAu7pRPlv1t5jOW5kC9d9oYMIeDMli0WWoadEtSaIVvcWvPd4+vNh
gSLY3Np97+BMEJnLJEqqIpC5zP//BU7Qz8acq2+89WhqVKzhWYlIkwdp82AM0ZOhte63pB69SyVL
SxpE6/zGoP4YRl23uxtIrVEFHc9fCz//D4A+08/iMvLD/qfVZj85qXdfe99z6IWDwSl45OfO5mu0
jAeVKv3LrIBMvrGnP5eH9c9m4uUDjDvN2IDLUDL9hzPQH+woUUWdZt3vKQ/KznWQ+Ow/jI/rWOAg
vcJw9L6O1o+sUxGN0Rx4wehhm2kSBBt4bh3nj2CgM21cRvEiC8aSSuR37Tb6d7tP2v+5ntgFCb1d
bW/XV9Qfdhdx4aVnqU0IfO3jdNNKVUMNkdRqLNNNqyy4PvCV+JfRHKfugbg9bUuAc6yn34ZcrN0m
/OxJ+1+nZus8yoWA/5d8yJWTzKYkch7tjl6WROHJu0xsvaNncD6ts9pyHmn1jA5NBCHiB58Afoag
BrFR7EQBhGx6KbezFzdR9H36pUt8/8NykXOW24lPbQf9rWmN68dpKac9aBPYygYFU/fqHwG/s3so
L817EbhQglLkb/2o4z6GVGox6gBeoi1An3ZZ2CgJ3HXFz2lWksNIFVNy9baGM8cRzaa//FfTzXVQ
jB31t+2Bf1Fykou5BM5tCacHCuFzmW/qGQzYYoEz5xFZ0E+6+G121Mu4x4bC3EW8mn6y2FaS0ba6
LPJJ1g+UfEPK2j/YIWg/SwCGHzWooCBsvETUlOy9Pq6Ogenm9+RWHFBzxvbPEGgDicBkLfgkiTMP
L0USDTtyzZdFMCSwKDhFspNhOmXJucoDModmTU3rohaZjKA6Tc4y6oKRROI2DyMoiUhxKODFfcsr
CBJlFBjUsssoWkZDMWrfZLRpp0X2yW5bhfqyI/W8fzsuJLy0sAMgkim8eyU640tAxwxC5bIbFH0N
6KxRHpInYIQFJFwdrQBNsqUEr6Bx8cZapiIzS9MGBPeLSCrTc1exWtUetAHU1IpiICtfWVoDShGO
Xko4M3SVt3XECzQ2Z1lHJhFNRlQCjC9AyVqB/58BFpiLahjoq6+gOutHozxncaucVAgN9mlgTi90
NLPn8DTtPwpoF8NHn3pMnSs/B2oqHyjCXYo+yhqgLCcCc0ymMy/h8+zyzJ6WAg/Kjj9q3cK4bBMn
vR98r+ao0r/wPtdO5Kv6EBBlfjPLtBym+lEucLR+EIlTgxWFj+rJaspms6ra/qPon2s5TZLuq1DT
dmkX3+nLq2tOg+qhIpojMzbc60xbXnluXq8zK1c/W777ie7dkoyPu4v1Irhr6vJBnbvoBRSA+hT6
WbPzwmz+vsjbIopevDz6GrohjcCFkd8V4L+uFwCDeRnlqnVJlS4QvZvGtmywEzy9v9xkmzMA09qV
ugDRiFYUQW14nKhK4rJpk3gXmzXPhLf79TUcSpP3jzsV9KAdcl99zpzMv8uXtmn69qyrddqO4LUu
CjMarBs/aP76JJdpyfs4JO4FhSfkEmPpjTf+bI0PMcjVkEwqLcAgTHkATQ8ySqN7wNbUe5EA7DA9
AJcaUoNNZGgzBTh4vGkWdzH5oGCHGgC3rnqG6dWXwOx/iXVA1McBBowlkngHlrl3DBfZLDILWU0B
6rGACgNEbT9t7t9ldp25MNxo3y1d8W6jYDw5ttU8yaX1PIc68N4B2PeXzDCLr26aFwTNl1z8P5xE
pGvGm1PD7+DU5ED8tsC5lip8WFQJ8OXo5nkdOjHwE1WW95cfhNEUGVeD17HxmUDpjd4vCgwZego6
qRhrlK6vyk9TTeuVQ1B6e5GL+3q3T8ttN490hc8llh8+h9yAdM2jxylwn5bWaKs0briAqFWWtVMM
29ubBDNfoLQrjmUKMolMdc1KnsC35h+ag/teNfW3TvG6Wy0e8hcDBKnd5ACquLlOPjgGMk26bn5I
uubv3lTJ+DpN/+I6kDMmY5pdy7RTe+oBzWYipI3W8EP1rqW9S2ZyUfM/fcWPnilxQs++9mJbLK/M
t8XiJuhffreYRuuDNioKx7uZgpyZzhgr5pehdiGVZZWvercyT00ymJbra9eeWRERflfIqFA8ZT9V
PPQ/OINHyxJOQ7jECUBDlRVFD1rNSE1Wm+19pw4I8ZSv5jQ12l1p0UCSKnlGEZ9LUZ5tzsmt4RYM
4c1Mbs3IfIr0aLhpBmpwQJNG1nplcsuL2jxZfnUhs2CA5vpotzWd8aFeXZRQUN2KcRlmNVTsKmhJ
Uxx0cEott1nvMFcDjUScBilKLerjnCV6f6xV1Tx0gXXY7rXem61QdhV1mn8BIHpzo9XWvV7W01mP
1YJmAA8OJksL3y6iURe1k/3dkeI+9XXOC1pEohTbbUopB9D4Ncfcal6ak7elOmd+CgqnOPZgSl7H
wwJPF9C8KRe6J9MHv3PPpWpb4GcjF5FCLhKkiol+/sVic/Ab94mqXA9a819rFDBI3ECpVVz0YZZ9
WNdxgQ+I0+jop7bhgs8ztIdBn37qi2uQLbJ6glLGtNz8ACejCY0NW94jBdnfZHlZTz6AGwS06dHy
fSNTUWSlHp0md3qck4SlROa20tQK6sS2QBY0ysmLrVPb2ksHOojUkuoth5onbWQuXXfEwvxYj+47
Xsg8bnjcinaZiq2ki23w/cVhtZDpREOWWMhF1tiWfF/DGqaXRPfVr5Cl0H4DneFXp0/KXWN26kOT
j8qecHdwLvKmP0Zqn99Y8WDe6UmbXw2N60BxssQSVMX8w4phvlG94XuSJTAXu824h1zUfBiW1EtY
Rta1FkDV20k+hsZL/hrzjmaL0IDvaihvHWfKzqtWA5XyUlYYxFop8KYVAgzTBQ/EmEZjT+K1uf9w
0dnNT13q7wNvJn07jd9sl76dWQt7KoQIrfBZurNMZSQymEhvC52updQL3JbyHuzWoRiOi3NfROGN
WuVPm9sHk6wph1NBfUhDnpZAEfVlaqMWcPa22kXYOeEPtbZeYnPmmZV42SGuW/Bx2qoHXZeGC+DD
AFLzHvsqBMYHqD7HJflsemr2EmX0eoyRVtyIMptaWN1boOHjkW4Gcwpp8M1YUGaLw7u72BuQfC+8
muVNSOidIDxFuFXsnFyFRnEyBO5DHBtfdSAJv4XA/l7XXazQmcY00qmlS3LoSHp99L8Alk3jKPKC
Ko6T4RC1lu16XBDOhumLO4CNW58d0z71PGkf6Fqjl3xO3NtAsYOzyIo8Uh+SMCAS2RD1l6koJoXn
kx5q37PFAsgAqKLT+LuyFHpKMWdQgudCa89SNqrPk33k8V+boMpgIFZBOtSUKxELy+eyMS9FKOrV
aaIWxLtal5EVNwMZyaWSRX9/l3wyiFsEOQV5oxQ3KRZ/3cslDsboNLxP096xd74O1JAoYiWKT1UM
BClQY4t1BBrNOkyIOl+DK/nquLF7UzgA3cBYUwB6YHc0mhI9j5YpmZw/27np4Frwgtf8q2I3xWvQ
hxHnjfg/4qHQ1/VhgbwEkrhZFhDtpDrrAoHZ1ldgSgaXs5dQI6V0VEHRkp1ez57zCLRGdWqWi2jl
8km2eoiGHxDHjs1yFS5r1RR0b/LVBYD6Y2c17jVo1EBfuzwM4ZWbAC61DKKeczlqV6uwKsib7VMa
f98MPnqsY/FbLVwQ4U6q6ejXFnCLb7JtcVF/lK6rU6kZ0hXI3dc5nIBvc/k0TWsQk1hsPviLucxF
szqKULx9uen6T+hsUCAuMwJhQNZDW5Qp4wN9iOODO+k2aOvjHZ03uU8EDZlvBWx9NfO0ypop9HYR
gFaQjOImvv/LbYBm8yQWYgvblksc1gbtaVlYLp6r2KfRmu82kdgudxV3q6dBMinD9Zkojz4JOcuT
r3Wra0NV1MMnuSglSC0jcbBKa95bTgQZ+vL83BTiu00337jt/iRQmMDeCkHB+tjdfLflE55kB8qb
qYn69RRfPcT400dL7A74hIzg5LbA7xYVGS18LgDtN58+nd/YfJ7NS25Rw+cBVtXcrC8TH777hnIq
oFhJQcxBNN674Fovk4B6IfcCJJpuRxFwQtcme26wpYyBl/PB6wq0kpzYTMSvNGPl0mos81JeXuEI
eSIMAZDcLO8yucibzneM7iLxEkLyy9uvcCzn1C+wXJo93NteABCEbWf328VVYko0QtW/3mQymuwG
0IF0Mq42BSAx+b02Q400RgkQHstUtKIoOw55nj1AIPd+D1GkVK1QTp1/+SSfVRMmihy8rsVeTJWB
9zsgUY/mHJR3Ipqjk1EO6T0dkPXt4Pi71AduMXMtH55CRn7XThDTwWcyqcOcXWWK+sy/eD5udmUD
QE4Nt1ZovJppO4/OsWqIAtphC46A36TF7XbROgvoPy1VyNKzOwOYCLXmde5NQJGEn1lvxiGtpiSl
S2DoxAT8+jc/mbqAFpaDFVxrwHC2FyqcefRSOgdQMcpzz2PcOph2X5xlbmctwCdDql1S31ucN0Wn
KThvc1F7NKgdTYiuSjBqgR0oyXZZdglcUu8RQwRJiawOxVinbi5op5ehXIDbUw9xQzpwMWxhbmHf
uww3ExlRn/ZrCaNPKgf2KlaTy2ZuDgqaOFI5htTmQbSr9Qd3kc68N6L95r5aje83nmb1YQpt3jRi
uN1CoZzUu5H5+q8CdP5Bo17uOqNzHLbgauDwOtr2SS6KGgN3ob+Kso66mlYg/igB6V9MGj34NVx1
qQr3XmDoP0Vt9dMc7mQImerVkPMFGXFSna3lshxM1kvHltGNyuH4SV5Rk/3BbHVYZCNltCBCuJ2c
bs6f1rTdlJYSP7lx4RY+NZVqgOQDUwysgp5xoneEk3YwHEUhl81Ophn1avQGLn6f1CaQubt5qivY
YNHKeuvSnww3Z7HZpiCxaSlBk3j5KB8+1YdVxEP04pZRMLCbtRQ+a4qt+3SY2CvaMaSg7XiMugj0
vuoV/In0NQ7r7uyldUofBGLCU29WDn+251kxIdty2S9bdRP+ESSAHwWG1t/5mVM/OwU52UVudrm/
gEZG12KWZcXZcsrpOQmG6i4lKHURDNSMpNPCM5dk89EJO/VbAlX8Iq5qJTr2lg8fwjJ1KlBtItcs
6aKEzU7zrOY8TcOX2c/prOnj9lwtF5HLJQ3bj1ORqfAsjMt5fDP7n7bQgYWnum04P3Mrucgd5F6/
k/UQc950c/z4P5f89JGKUdWuCBoCb/n+WVUTdtUsZfs7P5c+HVIBZKAnudS9z7O2G+KTjLKxMW7s
NNyL0u9+mckUCqe2oAwe4Sc3kf3OZbOLwaV7cx5hWrqxSvgBfvMxtuXpjd37Sj/dqK3qHfuh9o4y
mpapjGqeivTKL/N1+EkvPk7lffSG3pGdOEiwu08KMYZXjRW3G4rNp+l6q/9t/kHvjMCHwCGTX1Hf
b18RQyCj3wTVqZe+glGuSkfbgUjDpQHhg/6383xZqa2M4GJdJJGehkDruJU4yHoeYLzHwb5JFYcI
tqOOhw56qIPdWDnbFn8Oblt34KT2rlkNRaMXXsQZLp5XH5HJRRVFmvtATkYwycXtuACLQxtA52Xk
XmtKcahaegFbrzdoZjX9/1I7VfrUhj51TAkMFGAC9PvofTsjexqqCYCKjN1xPbNvmx1am4EbTWbw
XxcPuIgI/kamC9yjDR5+ERTNCb4AQBvC4FtlVf4j8S7qVdKMF/qCKitTUTgUsVz6pe3CfaZ4qx1v
gO/wKNQnMRN5M4KRW0WPMomTyQT7x78fa4XOrDmPleu0nNN1WTFRoUrZ6b4Hzu2ybNSXBRXdEwhF
pnrvt0VzZyzdC3wJC68r9HAQhlvPZpAZt5wmn5WCznERvdsXi4HVKB/tCWLrt+HkPMti7/YAQdcQ
zfyyh6oNFqVhvUXhjLrcYkqW/nPHG+5ja2qItMKFa0ytuzPHxKDKapi1k1zmYEHHIuh+2SoZyE3v
ig+GTW3EwU5UH6Sbk0pf+MnoPbqXIhCKUhi54Zyg6Qp08N64hdUpvjBTr6QxyDJuN4VMyfLaZ798
lonYb1Yy8sGm2PM7gdPD8P+aayB3JH0o2UW5NJJT3FKOwEkmZweQ0tJTzJstC7nabX5F2F2rDj36
giXgVAo5OvAxaTloFwyBD8PRGCv4XD0FXh+wB9RoSq2zeKnlDKd9ZCREXEtdZzvlz/7JKj3/RABg
jnYy1MIHJ4nSkyjNVEG+2cmI3iUKLN59cSgb/tvaPMn2RFjHAgA0l6J9tbzL8ro5zHZmkYn1QMOv
pvZqMIz0nOt2C7J+93EUARW2yoL30Se76Z++g9ZxpMj7P6tZLXdKZvjswFUij17Xlzt18P4xr+0l
cJTmBCrFPuoNOHnPnhP2z6VDiLUmiygzpRrJcsUhWGmLUnEsooMzKIWq7VE1EkEC7hVpdwjCrn/O
lVA/duB+XMhUPKY6OaYGpwU/wCJS2HfKcmIxqN26XJrZ/XMBuPrV4PC/UzWxAnGt8q2mq9u5CPPY
u++82oPlvFKvpqTz7tXlIoqxUvf0rdiQ4Flvond/Mdjk2xqiaGd2HjOkYqRaPODlj9JeK42uaR6A
hV8W2ddwsOprkX3qjZWpKDY3kS1ekxo015/kH9pxxc5x1NueIqsbWcRzqq96PdXXolttZbitAujz
CA3vSND/Q8McgP5LbU9wkBY4uXxoqpO5+7lbbu2c23QyWhbKc3DW1o661cZZ+vNSWk09unmV5w8o
Jm/YIf/ACjE+YYXALKDqqka+1FF1y9M/YYVUaaUNVAmGT2UzUKFFvSDgt572s6yBzl0GhD5N2GrM
n0R0rZdEHaedNVn5gbOD8RSO4NlRZpz91db1PUDg49e5tau9MtTXVQU2Ue6Ywa1caja9A0VR/dvc
jmp714ZpCVZHFK42m/Um2+wAdyyuNJ7alz1E3BdN67n7qnXzO3MqKFiXoQMe3IWp9W8ayiboy1ts
nKXlPKqVjlfiSIVB2O/ixMleEh6zZxvokXCZiaioXmtP955kome0c+gB2IwypYOm21Nel14VWq1c
gKce3KQLykRVOs2+neidozKA+EWwtJSV9XCl6yYME75b3/77N2db//XNAe9CTzFgMq5HcsVF/9ef
T1EegAmj/Z8qcoqYJHf/CM2Lex4UEjPg2Jf7rDac1zJTaAqikcdIGkAZXV2jvaywk1vLcSkHbpyn
kOp8KoZ9ICKoZH3qpEZBnwP3BA7vYwgP6oMXUnouI72e6ciQVqqI86a7XERhUfcEjRwZbmKyF37K
fQanhvpu8bfbKeF/oopeLVBOyMctU8MOlWNld4/+sojTNYSOZrbjFKqPD+CFtNdO3ysXrqUQ8iud
0LmP+4MoIXieHoIlga4WVk/XK+Qbq5m4NQNfCPAMhQ/JfGPfO8rqtvnqi5uVVy0sASWr123hXfx/
fCtA/XzC3nEIIJHesxZwC/Bc/vmtWJEH8VDTl4+N6tnk61X6p5+bXvtOdXL2V+yqf0DFp71YwNJc
g1IA/mYWDi//ZkAGJr6bVKM65/QzXEKFCmzUku2XMgDJ7htmCwJa4rb7TVa5jnqgm/ghg3oNKoSi
OFVLA3zOz4Dg4VicYIbS1+mmJe9oXxgQdNha1z4AXzKaSvwURWr85Lq6f8hCq7yQqSh8c7Z31N/T
nLuYiEwZih9GW1UnEfltHTzA2+nQ5FZD1mZZp2GMbM7OjHx1Rti9zzd13bRPYR4O18Sj2tO/f0ea
ptn//JYc+qkNBzEdrp6tOcYnzJ0MwKsyp1fhVVHgAoqsfd9QUSS1Mnr9YfJLI3UzTBJDC7+oS4FN
Pb2ZjYl+1ThhdQHUG3iymbVr9GgpDdLbFOjvJL7OaEx+JlmZi1ZmAFiEz4UGLvFmkTT9aiFKMRuM
Kd1lth6ta8gdisy4yCDeshUHKGVQXkq/TLu9YL2sQ7DKriPDyA7geo6kWRec6p6Ux2HqoRHqvZnk
aqxDfVf4PQAjdD3ftDLvISIHKeERnrv6BC/ncgakxizIu/IV6oGF3rGCrsEJytcoKEGNg07wKFqK
IZ4mhUKdPK4tqBhCl4iElwGDWaSHINOc57IKMoK5DXmwRTuwHX9SKIBcdCLxCna/ZREOx4HeqGc3
4n66pbHjgBLiforLvVEr1RGokfoIjBqwveucTpT/Hoqq1ob6KKMpsuqFR4X5OqSdoT56sooMZVVq
OqvLpIG6uR+UjOzlrLJvLcyHarlMiTrclSSQ494zHuQCuR5EZaZzBTZ6weYn9Shjd8NDkUbFrVdM
vBAMn9AEzb28M/MRct0BqsWg6L4PdfdSQvrwH2JXYJHUtMSUJoHRrr+P7KB5BMiXXucmIDFaw8W+
zOqiaR5zR69FRAb5zcrwgMM1cPwkenc09dYgDDe1VLnn/ZXaVNmZVwYAFKbm7RqQ7r5pHfURCzBT
YitPHFuz1820WkzzdIDRmpAypYMRL+vU+Zvuiqc4dzmq6vND2WfNLenS+la3MrJ0afunzDZ5U+RA
U1KtMMDYsZqqcwk8K+Clza3Ymen4c4RH5RosUBS9NSm7se8Wom2luLRzE3LocgBjo/Ti3TDrPZjJ
8CRGdfudVxtwypPdHfMsi56ARs8ppMr7H3ZYf1PyvHihRd6/cYvO2Ztt670WpXYtBtvafWLzwUgr
/PvalQJfe5eCpzwXTbFvY9prezNL7zs3mc9sjTo47hXthz1cKpqZ/sg8NjpzDLypm9nefZIMpLJU
P7rL/Yn+fivQj9lc6kcgwN5GIpNLP0HFCszsf9uMlGof5nq4dzNfv1Kd3HpOQRO5qwbrcWgC+1lE
Tas91j39d+BhWM+qxv6yjUz9SqaVnYd33ujwskdZlACEDLClQd6mQnQKpHA1pTpFZAF4g6BFwdVj
1NrZifp5VWeZoR/XqajhUu1sTl0uhaNoRLaq1zWGpU5GiZTgh1a0u5nP9t3y1H7XtxrNMKpHKzgl
kLuk04Y/Sq24bghG/q34YG5axdgBmmD515Eazjfkkbqnzs3YAywm/1xNbZT2tgnU+Rwkib8LOqv/
o+EQnVT9wBkfRkCw0G5mFvqhePEERKfl36qM7gCXAmqft9OP2A1PfcdmNqLX/HrOrPEa+oazDbHY
bWMQ4pwM9a4iQRFAdEg3TwLCsk+A5ZH3e/7YQmh9b2bapaPVb6LYyJsHdl+iZ9/C86wbbuLMAqg6
rDTrVEKVepKRXJSMfmn4ZGPqoHzrg0Kmluf8pYfRcB05rXObwAq+i4FS2WmK4dwaywUss466rmV4
C1CwcyuWotqMxNFPJrD8ksh98xFDK88JnbevkwUwhtmXP2KrAGwUNpb7EHKGwzBF+bUyqSbHSZuo
pZ3bf6dwyottUACNu9lGttbsSYMB8FocN0waHsAjUD0LCtZkACa1aEUmJh9gb/rcDo7TkK2+a6Pp
2l4qGn8sVw0QNEdTHchsA5t/rEKnOvqd6YOSvgxTRYHDRlRyURMFfoXVFIjh1X5TfzBfLQPFq66a
BeNYEIgEckjNQBZzFvIDmSYFnSSRrX4AJarTJr92K8CKu3oiamdQOW2EkX2vN7xXU1d3/0iJI14u
YI1nN8kj2FHa21HLkj8M2obhvQDmiWiAQRXkl9gpT4am2N9NIho7PxyK06xFxrPeVs8i12LeybR6
gkwQ9PFTW6l/WYu9CkLKpUNm+9Z3B6BL6C+/0OGG+z4MYFiHNIbdjzEEJhlP2ItydJ7KvDi4fUXr
pBKUB3XST7FBIyUpAP/sFKp/3qYyElliXoPoC2vWYiXeMpLLZlXZ01MSqPWNyL2CY62dzVcEnMbL
uKmjH0S0b8C1L16jzp6uLRPqdlv1pq9O6B+jDJCcwLi2IWJhL/3qV4SL6CiLR9464VXS0xuhKLZF
ANTtvuvFfvSs9E9dhVw6jsz4wC4ug7+rPgB5kv1pu+Gz0la3TjL8lTc5H6TVzCdKZuiYG/s/+jq0
ntrlEkxpdTmVXbgnQkdgqgL5ggpS5aTA9rde6ONFKPNQaeKrrLJVTjS/1J8NIzG3K2INqVn9FYO1
e9HrMxkvKXTIE03nbxuaGloJOM5U9HU+9KQobQ42V2JNVvyX9dxn+rWiBc5FUYalf2Hcw7yy4E7x
IbzLhC0LvJxMNQeMqsZd4Ko6wlGfNfOiFpuaJkl2iPW9+DqwRajsP/+xVk6aRLsQl7JnjyaWq5DH
Pmx9w+gd/Kbd272T/qUq9IBYI/yCfa1ZxwwytCuDspU/eCruJXogFr5jZcTyijNR2vap7Evrwo2V
4KABSPWkWq3yCLybkVtAhPFW6G5AmI4uRfk7B5iBlMcYPLhaUW/H0buh7bw952D6nOcZrK3Kg2Ba
pqKQSwUXyHmzk1G6eGgppYY2qQV2479WEcU2HVzboCpjUWuQ8mngH91s62124gZVDw2z9HHWlvrg
lu7wVs7i+PyOjSIw1poUioFBUph5ptTz3F/ZSRzfeLA3vFo+BWhF2D9oSha9BO6w9zXPec3MROWY
TTWNs1i5lVXvStfTDqKNQtjBwsR8qqEuelzIDszGUL9qlptROstxjFDQ26Xs279BbWr3HShuq1x1
e15WYpfnCsEOseYDc6Azq79DZ4HFnvznTO9oliQl1x3EYp5Lv9l7YfFmIssYhk3pJxUIwTTBNAfB
exnlEEAThTiHAvJlLvhecwpN1jiEoLgGGeSTEBb+iCNe5qIlutxVu6H8XtTDm++63KoVj65w7+kT
iK/NbhyOWqTDYaDBr7vM5DJ40biO4sz+F1m4aMVk5uwC+dBCBqXp7XAhQnoT4uwiiBa+vXWcFFRU
dLV9A1rKDKlTqp6hGvpq64F5LbNNri/KT7I6oFXQiHptvyl6ykvPm5uMRGZP1FPTCq9f/f8wLhJ6
tB3dsHZi/OnmE4wop6TW96Ef17zsKCtUgWEArHROb7NOVZ8GzftC/Cz5PlUQlSVW7xyzQDcfynS+
VB0nPRip+UNr2D+xLX2bllZKs0K9YATpv2QmbTrUwS/gQpY5r26/k1F/R82qwAulEXtqju572xma
hbm5Xf9OyOhPnNL4X1TD6OhWPhAIUrdFnemLo6bBaavnEleIV99cReErpnoe2YWIU1G1FhyYPQQX
HEqvYtdur0sKOl9nc4SWFDr6O/BBy69d861exC7B/nNkkOaDdMt43ZxkquvqJyf8dK/SjmtmUvKZ
rpaH0aGvzL/H0ia7LNnKVbNEf2UkF4oCqQXy2hGmrH8oNuPVWbKcku9cnU1IltoshtjXys3L0kys
m2JorJdcA3kKgnn1Kowt68WIoA4wYV2gm55pGYXGrRO4f4it1ujaE4yYFzJbDUAi9rNoeFwXA+CB
mn3+O2T6/+JWQHNQZKxx5MyV9VLBbPA27cO7IgHb8IPo3cxQKEDroTTaba4yEmMrYb+ZucFpU4J1
AoGCzCM4AmThTbu5/pWBgHgJo2R3ZeeqAl/80kAezIV3dmroIZee8g4mIroQl+EM1S10q/QaiN3q
kiSud1a8gOQivmInlyBOzDubCDVtdwBsfFL09fThHmLrRzh8uo8ogrb9HuhtfGd4gGI1dLOc1x+r
/tMHTfArNcPxPYxfwfqjpcl1vDZ9WnnEipfJ75yCKh4OJAz/A+2ZAggGPSXaZJq34EK8RrXVv4xU
D7w4EJYadbxO6qH50WVGeisqIHGLXUwM5lqmOkGxG1lr1fbdupbMZEHWSmmPfpF7ZUn/A3zxCy0E
2MGfy8o60nh9rRo8ml0nsYedtUsbXXmhYI4HRTg0h7Ltki/UeAdXmgIJWmaEyZeeTsu9ZU3lVRpq
8ReHM95NP1AELVPV7fqTFgOfL1MldMq7Lu9exZV+mv6RqOJeZm5A9f64Fzu5kQ3w41jWxW0Ni+wM
cvODSX8ABRhwDbiFBk86STKvSO4omdAeRU4NSXjUnQB+oHczHgZQcZigaYossYrhNp99AHcLdzcT
Er8qlx2SuuyLJl0/lSWIeiLq2qI8a5BYik4u4uRGhXMlU37jzVNIs0wECsbt1NFREHWw+XoXsEjM
l32ucaa3oaCXBn+Z8knon1hix+vUTaJLgQbwY+3u30Ozur5EXj+goROZdTRbp/vTNDXLNJxPkdka
mhI7jYf6axTUE2iG/QWv/+5bbUbjTZGP9b5YQEVKzv6O4XTffMUe6DGt6n2sJvN3G/vu3X6T/9O+
WtbpF0STlvf3J3tZ//2+sr5nGm/2y/pO6SQLuu54KLI6P4dxSULKDopvJcUXuyH1RsrI5/zbaJXX
MYBmL5lNtWvtwS4ich8s732cUaElXvpc/ukM9Gf2pV08hxSFUfZSfDMo67yhXyG4kqliKbCEDaXH
MbHoXr36RpzDcGL7FYw1zwtuWU5jvWODr+4n4LaPbLyUW7lUZWHDtUuy5l2kqDWPO5kPU/I9HGLo
QhbtB4XOF3E1a2152SXG21IkxLRLK+dMEKgqm1VrLm/m3sheLZVITe130R3BuPyVwy4noHn8ktqN
/dBrIH0uYr2HsXEiXHGpJFP+CrDBTOt4MF/LGoR/qWrLwgQKAbR1kuwS8++k7rXThyTfmvS7cJQi
u9MgeFWvYfldJmuSz8ioXjIvIsNP78CZrI3d7xzKjmhUVZs/adKBlYwXIsxSA/AnkZd2ykVlcBwr
fFO/SLXIeQgzy2Gj7oODV7cHEcVQeygX1K/Q8ptpd+t06or0YqhVDtxTqMDj0zoPYi3rl73dXm2y
7R6yvNiRYA5vo746bCJxWO4Dz5V2t3689T4DHVjbx3OcbrqE/OIuJgiVLnB6wQKzJ0CxnaDpyTyF
Uq29iEmB3IQYbjabi8hW4/dlujCJblS1XB0+rLfZ5VaWHt0eMO2wmN1LvamHHajpbFgWvLsApDMa
ryliPsklX0Dx1mmfofkwX2xWc/EUI3NZY8whZlZ68+aTXCxmjiC7f38eaeaSRf3H88hy+FMB8Npy
LdtyvU/Po8gKW90b6eh5y+e5RfzDmmuHbT1pAMkMRJOiXpWmz5vtPTXglZp3nJTx6yaSUan/x+MX
RE7zVxLBplIOfPVlRcsjlGWeV4hYOliuzSLJdwLwmnWVCxSRB7n2guga2QWUW4PbnwTDNf6NMdnx
nSnGKcCPH4zz/GB2tXoggEj64r0XPar05Mg7800mzeg1ecUjrCyglywN7Z9kMhWF+IqdrPc72eYr
9xiKECoI6g52HWU1Jy2EyneJUxYSuIyXuKbMXdXNL20SJJCioqbbzwQYH+5ncflgnZpDOwOUjLn3
fym7rua4cWb7i1hFAgzg6+QgjZK1Di8s27tmDmAmf/09aMrC7Kz9ue4LCugEjjQBofucAvDrOE3j
8yZSgf49A8VeHG9mWEKQkKmTU/JDmDW59IH5hQXdN45MTVSbFM1d2yPZJgV57oUa053tSzm7xs7z
+QTcBygyVkZ86XajXDxAZYKyKxAVh/tEVQbgQ43cQBUQQF4MOdQqvj9E4V7HWYLVQ3eJVUFF3Rwy
6WNTpuChqAG+5p0jq/pCI7Jghv1mIRUSYY+DlRuLvGv+kE7Cvf/crDr4G4O727Vd1KPjBPPf99+z
GOKkqxrv1fWDf5zcaXuk94/eWVYDj1BsViLfywI3l5F6HiiMS+9MalRWgRDrytL01kE7DWfbj7p6
RYpJxVnG5EghljGOUHCpgROs1TIPqWIXlZ+ALfk5R5baP8ASDgBdabJoo5+gnsyfc2hrM8IdRq3I
gXEYgktqnGsdp9JdkoN+lXSkZYExtau2LuetTh8q+lju5h6LABx8mWcQ5L01rG+ADE9jlEBg/ahs
tJp6tsFmYx0ZlXnGahUgfUY2DEhHpH5UyvvICYL9IvQHPi/hyT4a5uxkB2Lj8dS+z8ZKrBxsAz/X
ORIdrbI27/La5B9aFoNqseg+z7go2oEeDdTWapgUzXZgwn8F1Do/F3V8h0Odx9Gc8zNq7R5LDr7t
bpYgcZii/GwMuDVeuV2GlqQo3La9tdeAemcRXOnIoFG+TgWSZyf0jA3z6zRBGg1i0Ry48UYoPdZT
UY9sSEvDq4gNbqGcYC7W/9tOu93MQQqSLS+BZiJhWKW48PWaHzRatNRdXtqVYDHwgnyd912wS1JU
Kbqt9xVwoeCMB0fpHZtx/GezDBSavfC+4rbiK6tY8TLlhTw1LqCCsT3M72QY1XtjTL+5YOY+Ekw0
Ud4YRlkeY25HKw1ATYouK74lUYAKI5WFRFDTArzOxwzseSBp/AlqTQoV1y8dkE1PAoVECrBogSDq
cHMP3OR7GiVJ1T7KADwSjgPSGJwuAmw69j+RPaAvvCcfB2nIaHGbNTmQogqwAnBxBb/VcXkP0sQu
LIZj3+ftgwVQHF6x7F4oCDmr7fg+tuYvlhJpOY5w8qshijeAXlhUxVbbkfHgCTasKBRKVMDY5iGR
QYXSdqQEfDu46YcJX7Ob+keKbG3c4YIceAIV8UMkUBQvuyY8xDUOnHLSYjvyWPjJcC9cWzxPSKU9
sg4VzGRMjWMi57wQHVBRVIBgHp3z3LffyQGlqOKZcdNWDIzNkSxQYWzcJ7y/1zGa2WdYTsbW3vAQ
A6TRgALzgrW2sItQbLAtTMCMwE0wpt7lEUqfMh60IBTFB3elx9TTzR9sSE3WSxw9vgmhh9T7rZ3F
s09WBm7AX5mBO+TtqWcj/mbUnr0rDQN0uaoxrMpB5lGYAT9WjUej/dhFE9/fmIR1i8yxiMG6mY3m
CHQq3Ff/jKJD3cjMdJJre+rMjVbQlHqofW35aWDYL9MsWrxMTWN8fsU2qvnbw2rD1OjAg2yW5b4w
wFs+GWm1Jyg5YHq9DQFVYOG0QE6rPAmyh7qbUdXHDe+uq8sNjUguZeac/rS0vUlVw/2RCRZuFBRy
E9xznjD//VON3BobJ53V9FqAQfIIeJqHOnfYZw9PAw6WonwKZN7vzRzocJ3HgQcbmab60IwfBC7T
V9hs8u/AIViDt8z+YWf22gy/55mdn22+cZrMPQVxnp+jtMetzhTinpi6JCSzm6HRd/iuJyGptTfJ
jARxEBmI4fO66cJ+LVUKFDU9SKSijaforirDibpdKKx5J7vxG7LAsLwmjTZfbLRwsuenMuvNPZnM
OQq+W6vGXWJZv0RA0zstp8/qHJqOsJWcgUAHKRsQUUPH2O/2WkS9dznFoRDvch2noDPyqW1fEjUn
WZAteSk5GKXyU5z045q5oKzAD38BLGE0BnAHlt6NLInBkrRKMwPtlEcwsjnuEWeG4i8SpoYLoI+p
mt/8fz1ebCk2RSF74ff+0cZK5zr8+yORyTKlkvl5VW1BGF6srLBE+X9kREuDvOmyxBkPxkkV/uxq
feGDkacHrZkWtcBaON+EIe2NrKOgMSv+RNnnu//ZFXoWFqQgfUQiITP5bdZ0Xlt2F80KsDp3uyn4
MM0MiW0umF82TQkWnrYGgU/f969dMFUHwyqydE+ytB2GfVn73+dGyjfjIE1UyS0fXw0QYhwoQORF
Ajc/QPbtm8DBISgSD9cZ9sC7mjHAVKVNAGJ29Corzg4RLmtWTVnBkISk9uwE/2kf2OnK+DYM2S0u
vjNmhzaCuYU6FTCL+w/JEHCU8IKtBfTw4bwy+Pc0taa7KxGZCFxL7mNc9QAjurTvSaZ9SRY2qbdK
wBK41YolKI3z4u9SACZnEZXdjCxAlKa+RcUatFq7AajjA2TT7oWJ2wnfbqKHwbCrTSuz+dMYBI9S
wbhZg9whG2/6CsQNuWZIPH2qmzjYzzWbjm4Wvzml8Tx/YoF4BGrB9zTj6ZGrq0akLwTAdbrT5EID
XS+SUkQzCgQBtbemIdkMRuTeGaO6vuwF8J7zIqo3vRgBaGtXAJMNUBD11gW/U3MmoZHhdo16WobE
oa0LKm4AmkMJmMzmTL0lFo3/070xpYheJy8NBwfclYueSk5huBrDXu4zM6uQyOhWOLLCDURcCPxC
B311wRJ0Bu9XJNnKzs1+J4WdWSsyJz1eGxij2hEHl6H31IagHsMBVGrizsQNLyx03A3OZvg6AMQg
cpMEgBAC5P0swzDOokvjZpspn7wzjRZno0U1mwTqOx3gD50tUGzq15uaqnfiSRaHKA6lDLd5Hx4L
AvPxW3UgUKdAL6FxOGLHn7iBu2EJSODWejxYaY23TWNuwn78koxZ/RwbHQPcDLPWBBA7tM0XJNvW
z32VMUAz4p9sgr/lCzjHr+yxO7myN2f5zxtvnIlTRJdLLE0cD8k8dnw/ed1bAwRuCUApNR6MwdvG
JQOqoBreGOoh81rACNW4oruxSysLBb9kOLYAS8RpWL5dhFfTkN4c63jV9W2w04+iZ9AynHMi/c9+
DWYz3xWirh9Dg9VY5afl0a9Asuoh3WSRkTbOsksANCRAQMydv2qyrN3VKe7CyA4oRq2PlJBjJVDN
t5i0fop/+MRQUqIiBwGa1pThvQFOpNBKvANKtVGO21XOuuqq6Yvf8E8o2TCfg5wDfAgQOevQ5ovc
MAWQrwrItb0He5DSzYt9h8/pGqmSsrKbS2G4wV9levCR6PFxTge8w+IMWPbqxha1TtUO7yogvLvS
/ojkU/wuAVX83Yms3NB9cyocwAhVBmsPCm9+buwE23jbeQAAofgMyIZmXQKc4ilFhfvONOsJP3eh
c8aOm+26xMhBomRWIEYIxOdAjkfHaJFuWbpgfirDL0DbFEi0gijLcQSCq/dw66khH/ziQSbxOYtc
Y+O2YING7n59n7NA3vct73feZNerITbifkNCJwFBOh+kdQDhwLdZdOKYUzEKbf4StfnTG8VlG4nN
H9npTSHZyjG4tiWt2lTa7xvQxZ3bxZFsNQXre1zarOI7EMUwxrsdysQwfo9Hm1Taht7EI4taim7d
Asphi9ocfEWrJrTcDL1jPQ1vEtst8R0MJk8kgzQKdtDA32qjPYpKQK/Hv4tAEUGBGuzxl8dSC1td
8ADy4RXUWeOZzjTpdFOLqGRGDT2HD+eloEYNB+Wgh+Rv2Krc5ne+ljWA0zhrU9zDlaU4xF7W34Nj
46r8wsIFzz6KfGutSy2QipyubRc3FSSjBpjEu3zErfAi+hlIO/020Fghv6pN+D+4YTRPJQqiLjjU
xkGZn4gvQIrcmlbn/u037Y+iA8AqR5LXLvYSazGNovTK1AD3MpmiGvPaNJs674LawhCATdNNVDIN
kA0K0D48QBzH9QEVnAOKibD0p+3AnEfgE2xQwk9bhBRFJGC1VzuDq93D1Wbj112KV1Z4i+tQy7aE
tikUL9fdpgF/I6/wRecw/F2DckaK5ui8UIN1+V8dMvPBC5U5L7lwk93McbVMyrxw+cWJAPf/bj8n
9V9+FTf3yVEcbVVKkdbJq8nN9pExS7zG9kfcBlcfXeSEXgKBY34yEk2WH1rPTreRqsaoBx5unK4X
x3GYy4/CLV4zEyc0kVMKYL9+Ip95AL8AhehAPnFsrKDetyHbe3ywf7R+e8BR4/gVyd/hGuxP9nNT
9tOO5S3HhXItcMA+djuzKI1nowHr0dx5ztca7v5P9yBKplt3LmZrV3So+DVwfgHQieBkWRLgmEUj
ykMNAh58UsE/sAjfbToFBORmSHMku6buAL4dr6p2RcxBBd69l9GzkDcDHqHc5PNlqGwQL4A5iHRq
tFjm7aKjEWe4Dg9Z9JC5AKG8SYIcQ5HfKQUlPVIuozZhwPG5E1gLSBzhL+mUZEYWpEQxO3AtuY3c
cQJm9Vr8+CD5ACTkSCK3ra3FPouxR5oQ1pmETZzV383IT/7OSvwOVWAPfem5zXb4I0TnzjbK+8yf
QOQ8iyufqv2WySb9O1E+XV/ijnbh4BriaH4EIjvKgu2o2GXq3Te4ijhaWh9F6tgvJMIZKHKiWv8y
qHcgiKsyJK2AZJeUbZAt9jFy4DdDMLMtN5EhbMj0w6DeV6B3D0+dBIMcVfn4rC9QZOHFB9I6eNsB
Cd027knbDX87smCv7yFI6mCrfsJKI1iTj1V7xTYaG1wlFuULaB2Mo65gL3AVtBlSJER3o499wE1Z
e4MaBxSweAeSUz08+VKTWwC8lUiXu5Fr25gNKDhlAEnUMy7z0FhFR8GId+jtyTyE1SQ/mI1Ypzi0
iVaqF4Km/bZnmAqnU2lx6f7WMzmqTbqh+4LkhjeeC9xtNGcwimBDYCnh0iXpAPLxN84L8CeundIE
z5Iyp0aH+LULGZmK1zSLwYglZS4PoaoNxIttHqQLypnST+sVrsKbhx5biwfqaQXZkYdW9Hn55qFD
IUHa35NCG9/MoY11KJpcz8utAgxOid2cJ2vL1Kc367zkdbge9P2WYbn12sYxaSz6yKMG8hU+sxqU
agAfrVE+eQJ+CxQPAFBgagd+8o20vGSzU14CN7eOUzs9dgCmumg59QC59HfRVP0xxR493IR+Z52p
4X0F9AY7sM1tWTXFCtcnb5pbm8X83+qpq5/t0rLs6Hs5uskxku18St6baUznkzM0gFpoxj2yXNt8
RVqyW8YsZm8uZK3VN2HI7tchRnvu8pV2J1MaAiQu3qJusAP9W5iva1xC7TMvNZ6a3AmeBEsvZWUm
9zSKRqt5bLpiRQaFskIS/N8hCpayr0BZveCLo8EpLN5xVI1KNahlwkKsTUd+IIWuS9WKK3hqL7Df
rEeCsKY4JKwCmx9oqGPzNH40LYYvsRqAe0jPnIG3NXn3tWp4aIPmx52RplV6AAeGCLkPqIahMXBx
UyDOAJWNjK/UjQ8qTOVHsqr9ARTb4YtlWjsnqfxPOXKjQUHdcZU1yB7NGkW1lLouXAZ0fE9cWThx
8wcLisEz1NrGI1aZtY0TnmqOTolfiJPtDAJUzc5bbwYvaoHygJ9jUpPhjSwohqkA+i68qWHvvbBU
GhovXdKjssheizbK11fTRjEq567G79NeyciGQlxNefWYV9Ppp6EePXEge7nLMmA+0wu9mVHbXUU0
663RIvMVgNklCgOHVN63gDgdV77h9ifpezuSBZNbIUm5k/c4C/BWvVdM68GbrHvHF2Dnc0oL2mQt
+8w/k7xTygEHAtMqBuDVCevJU5QmuL4n46UbAlhv6zDAYNzEoiE1qK7Gwh03FEDPUBFVQxFoYl4Y
a2kaYFqdO1mALrlzT9R089RvxxzsMFbEXfzP895eU1fbpMgcsg4k5MroalwKAZRXUUUD/o8q6BK/
j7E3BDlOnT15tVsvVGFEnhvkCo869e4W9jBFsdui7K5rO++OAI9Jrqya/4rIkYCTF2xkWGnH9/CL
CJVIx75EmgLKMs1LGgDbH8ujHtiOoXUxAYnDVijMBN53srVNJ7vMdmayVaG0QHBEAvSUgkeMhORC
YUSdg3jPsYFRCNclymzlw9Hymw/ku4QhYxMbbxTApeXuajrUg7n3yDFdRORC4TtAtGw7UB6spTV3
AC/mDph2iurUGorvtO2nDPejAA04mapZxry3f3ZJRWPyoiE1yJXIka8xTCj7wv/Oo/9/jdyrYpWC
q3DjTWa7/O+nOoRwUV2bXfcpBjUDWS8+Jj4Dy9tJ60l2NSWNR9+aNrwpu/VVNjzK8u88kGSQKKRy
IxvgDCwXWIJQIn2RyHSbM8fc+FSdZE08vwNW2t2CwIoqjOyuz7BcA/zVgJRaz3jM6zx86lIj2Lnp
0CKvFjJq7B6JsZZMftCoVGagr/PuMxw3kpM2ZfaXAkjeD9qyLcJn7gB3SVtKI2SrQBTVgcxIYeLz
sKFnofikmKPc+O2z1HFvIFWvnpfnaFgWhssz4xlsKxzvglzwg5m0RbGqBPDhOtQj22s7tJ2Tq5rZ
DaCiLph0KnvdZoAXu3Ig1TIuUIKK9Mz8I8kmCrpobkMtOpLq5moqmn95FHoqMrqalB6irut0PXrp
xyaIio01xvJzO6GyI8CXzQOgefGL3/qvJM9kP287ABseGkAYfS6KH6Os5o+hrN2THxbFZlbevfJ2
QCOxeFvMeCXzobFmrOmeLVClrlsX1FEowG6Hc01dM2DqhATjKsXhSN630E9KqDV+ZjOQGJuXKxfQ
1FqgT/6t9xIo86N/8AOd7Sg4TbMo9BjMojW+C1QgPe37jFdPKqeo2QadVeFWjOPeoQPm3NTjLbZi
Ept5XNLtSVYonDptQkPdaJNKSvjq8Y2NTPxxVboJjrJVQGp8swNY3dLSDFql4zhJZm2TMGr2IKHp
kACb4xIpKhjqRv0mMhSIXbAZOU/Ao6303LISwN2CO0HAaxVFOMBH8RR2jAwLQBbV0IJv7aFJ3NZG
Uf50mBlWvItzhhxnH4V9xyJrqxLXAx5u6mxUUp1l7nQb10AZxCJExR4MeiEBkliR8eKytKBQzKPd
YtkOTXw20+FvnjOxTUecdFKzRFhs/uu1RFjkFKF3N2kvrNP19NfOy0MsD0RPnGJ7sQFR1YwSoBbf
cDsCiJkNr7iPZ1wWxKN6AzTp5z4JuhMpFwiZZLS3Y10nmwV0ps7LQlU17KNpQlmm8vCGNsbfNEP1
5xYkh7jXaZN8G6YoG57BUHFHjcCp+p2q5LyTtUAmLnUXjbI26gxFxkM8tFc+pLbaHuTYi7uyjBpY
/jqQik4+S3DTz5anAOQI3y44UnEJCmDKK0RWoH3xVEPDaPB2Lm4gkJiHhEYSUcMYz3dAwoxAsPDT
lhRk11TuDjt/+4wKln98MQeo3cX6O4p97556ristfHuCuEsrGK3dmQR0LEuiI84qsU5v1JJ96ZLP
1OCDS0KpNKPID9KIB+OlGUFSW1uA0OnBajSbrvVUhBGuFMBqBMY/64nJ+ECYLgHq6J5sjAi6JUww
Ujrt92757idy54zKV0AnV6CUQEKac6LGEd1bb8x9+0pWRWZarEhINp2XWtsGl1RrBgDqcWUCPeG+
CFBhif0D9mQYkaie27eeluE776OwRHIw+qgBSyUsbsw6UDptkBQ8ot4I2qsp5qr8VJeojwOFc2s/
20B7XAG2xf8QW8aEwyZAvoIrxb+MXBj4neLGF25Wy9Guts3qfMZNhj8ttoU1gEfDO+dx3zzKNjFO
fdWZ2yAoqs9i4CgdA7YR0Kr81f+0KMXkr4AM8PsY2iJuXSzCCZNsQIUFtiQGw18O0MoSp1KvNAyx
RwXbTc9eu6zit9rWxJGZNq7VUBuTVg8pcj1U/NU1UVGjfdO/Zz9nO/0xoHc7qvAa/PTny8fj5gPk
xIpdSJbF/uYT1MRRe+KgHwZ6J3i64qOrQMnCPPnG07w9mFTKoIa517aHCPzi5t6ZAJehtL2CMnOp
nEGZSFW+cCMjN4fA0Ia8H1duASIjAlWYcDq548EMdg0LdVWnbkKVoVkBjWbBYciSzSga/wXnkWJT
jql7oBswZA998JknHpskCT8kDop+1fVZDRTRM5+RJkTD3zmNRuhscRAGKGLF8+7hAJ2ObCRIlF4a
ULzjNgQ13mWPHC7LMaL14Lr4SbNj4z6f7OBepq43r0prbA+WOXwmGTXaJFPG49QDSdtJz4uDtgOG
JLJAZT5vtEz7mvkUHM3Ru1vcZm5kxyb3HziKv+7iCiQcXdxGdzRcZBkuMlvbBDqxMtEK6mnjX/ki
l+SpNAp7/1tX8tIxKRwSxcV+5B2IZv/7OHrWX7mmDiDyEnzzbLVWP6LRus3GNctmn8jG3nA3cfdE
h2o7o73pOuEsiWqkpSERouohpbFp4/+Xb1bE7ik3sn8K7qXNP4XL2Ckfa5EjrblG5tjsHK5kDUos
kd6In4IZdxAlP/U96lNbZNvALYqrcD2hEGINCKZ2/jzhnGCOk/sg9Ni4aTmWUTky1XeF2Zv3iYvk
tdUwZeY9jUUKtCAbpy4k8gZvXuQ0zP0MZwzOYt75QCpZuqScM2848tK9/5UnBarjqd0pvCTAZwOv
N+Ktu6Fa+asyeiqP140uwa/AaoHi+Q41UTHw0X5lsoSJxpEdC4lTB5BK35thgft3pBpv0qaOHhJv
fEZSbnQq5iHH0YmSzSmwSHzAKm9rw4oeSEYN4JDdPTgfS2zC360Njj9J1OMEMQvc8JDa/XPY1dFJ
u1EU0Xgg9WN5tW2K3tr0OEhBsjPQFCsFwjtV8YVGhLkYSaQy07B0S/uID124bngHap6Rt095328s
0YFFTTS4AP+3azX19Z5s+y68dkW9Y0eupHyfeaqN6CKGoviAY6Zuc+MOzG9w8KmZuXKvR1Tzv8/s
d9LbpUb+pRfpdKbGjru3Hg1L5o3nGxkNwQ7/3Zntavdb1zCoVFrXe2Qdvg5i+YdcNX6bqiZM4EP6
wvV9k/k4o7qFupvjijmg2KtfZwmqlHny+DEKA1RSReM9NRa+YZceDcNiXiwWqB1tR78UpMVK4rxA
8JCMTGKF59MDMP6oUnXeIF27CK+U1FfmZOnjXGWrUg3WOoSOQzLQDmVbnihKc/Ws5EaKJZaOcPsC
1JOQC5lgn/QW4VczkYmehNxADY4b0BA/nVPJnvp2CnBexu/9xGRPnmo4oCmPFuCTVlXXfIilq8oM
U2R5OIBKxK9cidLUBxqBa6K7A7bOC0DXcFXfRc6wa5ws32iHDNOBNY8HB/IgxW+CkAEg+sUBX+zD
Hlll/X5sAGnqqI0bUxs8amSYiTN+fPfev+VkxlVBU48cHG0fBzJ9KFCzvJoTULZqBTmgLr7YRHYF
Vsj3cKTQ83PQvwLEu6x2pCA7z0KBj3qIHuieNpC61CY0x1o6U5OTnZ5ITw6Ag9jAEgSYVjSntqEe
WPj6PS4rOhS/4DUj/TA5zdgu75lwGqxRw46dhrL0chCuqJ8VNcYdLwPHC5rRcib/jKNYdMVcHFH5
t2pN5qJulVoy0uYWCPPW0QQgt0nBTIeF4ezB8f1IoxzbZhyzKkVcdE69oi41KLvjB8DmHa8UicKo
1iZJEQVnkqXkPMQBO04AfxlUQG2XgY7gLfStCxDE7FPSxfhdUhjY+hkobAYSuJ+O71PXA/PO3tUc
RVhMYMRg4QiKsQlHlZRF009htxp5EWLZ+zPvBqcipY9zq2k4TkC+j4y2T16AJNKtwjYKd32aFf5i
Tnk0yODAuSxqpPno8uoyAn5RCCM8zxygMl4GmAjLbg3gO3uiuDM40m021F2kltFfms6tDm49F3dT
3hfZ5qpbShA74vT/X0FqFYmMKBD1tAy1YwCXRy7ulUiHtXkYYrv9/mzknLvyUcxuePQjICIhnwHZ
sKBbA3yxc74SxZQqW0l+DzzbHBTDlbUqxhC82ORBzcDcbDXJLNsHytBKbZAdtMCJ8uqOAxYm5XcJ
VixLD9B1z4HR5aBG/CkCkTcwxKuiAOGG+CwE35pGKnC6D7rvYcKRam5l+YqG8zyIJ9NGSdk0+8WG
ZNT4gzuug7qv9lomiuaLTKP6bPcGoECnPl6ZYmoeycLNgBhWec5R23etUx6teQQvgpqaGmdoGY4i
Knujnwkn4+m6BnPdgUxCF8DyQWjfSWApnfPZ6A6JKw40KpXIGUderfiQdkhln9ozaajhpKHu5CZ2
taIuGQlQ/a58XJlsyVEr9PA2BI2puZoW74r2oC4Nr+byqiL6wy8xSiD/XUosLOa4vukJ7gvfc03z
Bhp4dHDRVDHJXjrgGG2xlX3s+yn4GxusQyzDAoQVMw6VUWwcI7X/GIJINFmN3cXzeAkacVls2qAP
frgJ+MVEzf6uCvYE/M3hG6/7b5bNqgtQZP4ph7a4mABfwnY8SJGQ0of7MkA1tkj74hmXpcVzHVTz
ypdSHk0zL59J0Y37CAXYT8sAySgnJnCkrZ1cgRVSXGXlLkW69MrpKn5IOxY81bb8mjmiOrMByU/r
NDyEWHM8LTrmNneJMT1b+A4AimUMsEK4WL2JJPgy79aVO3vJOvIcY90HLdu1ipYCB43Gk8zLr66X
yfNQ18XOHKp6Eyvf/8bH1cPzMrdg3ltcl71INnuP5KLD0+w0h3rqYhDgEwA+sEx2RZCAEe8YOOpG
wuXAXDPtHgXcXvRadnazAV9VsI+sEiDB4VTsao4rQRqm2dgdBhFEm0la8esoOaAjA5dhow3jsMMa
1JyNT4apRmPWP5kToLiVjhpxaU0uPlA/kC+tXeanbqzO8TSMYAZ07FOrGkeWwBqcM6yWnRr/zC7H
dz9pynoO+BqXEtCnQ1+bB9IhFdY5sSpvxJbMlm4691+Rg+1vl3iL5c/ZtN/VlMJkMYgkaXoSI8s8
+9Mng/H/fDJcG2jM4AMGVjQzaQ17BWU+14CFG0C/++K5r16ceQkIIdXvBCpCVlUq4jtqRuBp4xdD
ja+67pgld30hyvPkP9o0GIHRiKuAX/jxsHqZSgBGtEaXLFF/abfEtxMJqAvEXpMRBR9cHNZvFj0z
JB4IiCVAF3XHvxqsFA+DFfA7ShY1OnA6t870QFmjVP/u/xQtyaE0bMTwoLneSQTg2wedb/rvOGQq
fLmEduoS1XK+lTcxEiGMS5viM4wkLHECwP03GrlzMz0lcYEd5WSgNrJOAFI0Ommz9+O2QbGh8gAc
+LFugN/RpCZyEcAC7R25kb+4IF8x9qU3H5ChN5zBfgQY4NDPwg1QmQ0cq0TBBXDnE2q8E/xEi9B8
iHhtPkieNNsiCsNFphUlG/N1xbN+RzKUVo54W09q5YbfCM0xQj0tK9vsK5iP/J0WaVstIy6Tha6k
Y/hCBQBXB27M/C0yYG/yP2GJc+s/710fKPwu3rS2Y9v/+VZPJbOxUpDVy3JYicXlOVIU5tg72HfU
A5jo9ZAUKCD92nXAf1xGylbRnqCY8d23NIDLl0nUeb2LbsIlxGPeWG4OLmAXLIkqjBn2ONUJSxuL
7yy4j2TxqW0M50NnMP/ZAXGRCfqGD1hCOx9Q6bZz46Z8IpFvIwc5tuR4R8MMpbDrGon6BxriFKPd
ATdi2DZG7X4wi9E+hhIQ3xSpd3i8awNzNPKtx2IXaLs4MI9VQz1qQJ9qn1Bz4ZxQcI+zcupqDfVI
Robaj8LgizErVjqE9rsJA6xJucW1Q7zE17EYRSA/q/WAdgUyr3tiSMkKHD2NWNAso0mYGzfq2I6G
7ZDmFy6rhY0lVCwrrd0mOKuKxjOxprT4SkeNFxB7SetX8qVv3fnoqqQTq+dfmxwsEeNk2NNKhH02
bdKPrACmExlQAwosdo/FOIiLrKE82I3xieRTW8PJpNYeihKscfjN0n7UIz/q4STzT9/Nrnf7/uYm
twWzgX7sODazb1YtqFoHCKrLm5fJmb0VaGt8pN5UwT3ICOZz0aMgU1HBazn1qDFHUPVVwin2Wqbt
/ErRCBlussTUCm0MDs7tnGf1mSbUcppxrv0KBPAVvnbUM934B6ybz83AFqX21w9bWUDWTt3pfzzd
iMz3q1esfWky9XSgZq9BqvVzfv0QfTxXG8MBFSXJyFU/BYA95vM8WhsSjdLA2gYrvizyvx5xret9
9dxq3CLlF8DFrpe+9GX/be4n8dXM8m5VuIb3yAM7vhM2wMa9uek3rlePW88L23GHIlF7g0Qmf5Xa
ZRl/92cgkRrzeBzod9FnU3y3WIIxIr7rqmgrQ7BwuqZtZR9JZsTNsAoq0Wy9wZfx9ykGLpKHIrAV
citq4wn3U/XWnCoXmxpHHpqw/jYawF9qyjm/dKqh4QReXZxjxk9aRPJ29PNLG6TeqWmcA4lwSAvE
XOr6mV/cWUG/ptFNyKbB/ilstqTTYbVVOHyMkLACODRUlBd1PYCAzZ7ufdlN9wE+TPdxZQAZu5fZ
TpZzXe1JM4btPyZ4f/eBMaAWu4nzatykbHoQoGs7kknWxjOK1Kpi3GTdtDUGFKF6vqh+WtsV1tkg
u0nirAb6Cyu87R8KtpfP2r/AiDysk3zQM5vAmEPh6c1nMXIDs0F+ePuX1SOFbuhTcQbs5EcUTof7
KMN5S8CABfttskZ3H8bRo2iYs0aOR72NbTN6AWVAevF6nKWp0chLoMK0OB0LQL1yIJlQFii9Wiws
O4xf8BoBZtVE0yEAg8z5DQZpWmOlJS6B9H40wJP+iK9Efsgb3CXQELfEDfjtOnkEOirqE9LhCyoF
rQcrFc5fUqxJ6rJWXCZmLRFSkBQdPA/XD6SkCGLO5TGrADrYoGpnuavqA1zfyyT3kHKtrrJonFu9
txwTdqBFXw1dyLc1qtRWjeImwr/knHNj+MhjCaaMqMPiJkm8JxTjvlnkFgrVOYufeGOeOsUkbU84
BmWV/MGqBGsZrKQ3OBJMLkagEJmdKWJrx1eQLgp6dFRNVdT8WCXtrQfLcea3kMHMrS/3RmEZD71v
VHdmmh9rMMM+UEPyFmi/wPY2TGRtQDFV0li0gVrPJ2V4p+UCubcnnAl8MpVV1/dsLZI8R/G7zPa9
k7jrgnnymaepfDZTB5y5vekckecqn2U8rVhQWpcpM/L/4+y7luPGuW6fiFUkmIDbzlHdCrYk37Bs
j4c5gvnp/4VNSdT0+JuZc25QwE5gS90kAey91hWVmi4KEqJm62UGajPSMruikAEA105wIotZXse9
C0a5stmSWdL0JhDWbVAuIrV+FUkGJMK8AJVaHWTgxRDOS9XV+1bw6I8B+NWLYazDJ1A3jNvaUriL
YSTusWjC0awyiUW09D1HfqdoLJW4sbMhOQGCKltnKlqBaDFQPf8wpQBUVR6ET4mtAUw9Lf8wTPmt
1bLk0o+j8TXEVyQNU+0xl6b/NBrWMm9S46svTkz22KF2UZoYDvgGqqZTTdYp8OkQpaU06jN+p438
zSJmcQTckibZTVqU+YFaz8fpZhEi+Y0CkCbUgickovJDpDC+GLJ09B7w+jSipghbxWhdmUB4d3xt
AUBrgBXYyQAewFiNNfAdD6l3moYfYYS03PMk85KKLxrHNrdz2CrzcN7taFsG2Pl730PJIXJF9e9h
nG1czdd+jUF0n7Xl8CK7qFyVbe1fajyI9rgTCwVFdesEkiDvlxMk97U1oKyzcgxnGw3Zn7Iwqz3B
4IPfGfRT4kz499SAnTje9RI3lbDBIfrSxXduEWNnDF/IZCOyxLrgH2RdZJYlR7AH3QFi0LqU0jEn
eQ8ChU3N/Ho5K0gLDEpvkSWe9ikIKera3g2tSkn8CI70YPuErKsNGcyBuhJIvlrbM/AQvV8ImRi5
ZQDeu3fXNwrPqB84kEPx03u/TNzP+jubf7+JrQe4fUUh6vD9ogYWO6mDqulXAEFUdcnv/vTxx5L/
qswq2d/I9WiHpCts43+YF1qYHAyZfp1FFKFMnG7tu1x8+kORonUAsdVapbOdPaYPydtVmHTlef6M
oLdgxzxCwbn6e8xys/J1VHH5yafgFAMYPyD0zOV4+18YU/3Ii9QAr9P7XzYVKsUlr1bzXwqY7NGm
TEAHBWgGduae+K432NFJqwCvuSQLOgPd6gX1Lt2ZJF0g2XmysCvgIwDm4IVk2JJmZ4Zz42E1grdq
xew2XE3+5Ej6/znRHML7QpORYLoGdXHUowkr032ZA/ZFowgkA9z2RBGfyxCnyovM+BoIPT6RyETh
SLgdWmBaF059jpEDBLrG0I/PaRtg75TZeHsCexhe0GYV6alx8TtfVLGtr1F4AITrWUO91vWPqLLD
ixXNjA1zQGaSxjRScFqbcholnlgiCeWXI6xkSzd9ehCMPV8byE0BmyOeA1kLWjDrWlZjeSjK4jWK
tfoaifyt0e3xmvGiRlLXu7xvzRh15S4OkchMKRKhmZcUgO5K0vkoZRxU4xVgexIhsoBnBc2U29Xr
PAk5qJkaf8RMH5P7QgD1Q81E0UgRVC6QyXNkzQVAKHNEPj4koRgekMDdr03PBz+gje1zkvlBvxfY
dL2jUYaznAMQ4tIFDanpfTvF61FT7sgL/GbdfeHezwZIhvW3gBIDOauahRqkGz0bTZifaKRVABNI
8/iJRnRBRQiMY2yeoj7lwyni4GHOVBa0ErW2zXYo6kCWsRqSV1ei6EpkQXogWey5/qVn3XaOMX/G
+XO77bAPk/bzZ0xxdPDpM3q2ni5NYZQ78tLSsr/HTXueuDCYv9Vi8ALPU/WR/ukzssBiIPregx6n
dJtjlf+03UeHIV/TUwwXyAfH6VeVt940Bn27ByMMq7gHY2uaPxkg/TuidhlHWZM1OTaIt2OmtMFK
aIxPEtlCA84nrgGtsfE7Q6kiim5oKJxRvyRauEsVT6mnmFDxNASzoWkXBxoKbPPuk9qxFsjYAzOq
nrpro4iLq6ZoT3UQ7gBngAGtXPlSOF7EO1LSDBSuad8uSHbIhyAIHt8BB4MbJP6WcHgmlJ7wQ9gN
bRusDb99M5qQ7uPGLhf5VKlptAPAhO46bgVbIrh0s07sa73ezWSYJJ85L2czjorPG3nyQalJZth/
QjRRfjIDOw+oNsmNpoibMzKwtKEDVHmI9SPn0YFARvNIH3eWU7RLGmKn03jAF5IQR0mSAGdg4ZV6
dCh6MCdHAttBN/Zh9kCm1IRWAQgaFf939l7ZGeCvfLAUy/MUPwCbHV0Pd4LoxKPooYksD/vdiWEv
HatAhSmQLFwk13/qIznUO1DTKePYboZFGTaj2g74rcMkzwIwT5LbZ7s52DRRoLuIEVELNM8feAyi
ZtnFPgV2eNjRVnV+TAZsavSPHslIS3Y3Q1Pk5SIyDRQqKo/f2ZHin+cATOXDUMb1lqaV9mCVC3L7
D5dBdoUEukhSsP38MX434+9kNEWtI2e7jg7/4UPMJlWR4NcwfeTIHHeJwCHiv/8tfT/fML0uwdkM
3E9DNbIDlqevFrpI1TzUnjnsSETKGzNSyEEhe86+ocfLLVBInibtR7g5CvVoitlkDu9Fol5kFZPr
SUvh/9mZYlk6UuX19DJfyc3VzlNQz0IZ6moYJd+ERrC1aw6gJwX5DvSV8siM4o9P+O6sBe4FoFI3
s8ys/W2MdIXfOeVlqi01O3IXCTaZzplqLFvrznkNUHHDAouWGgFVoj+zbrS6lWnJXcfGLwB7iq6R
nkdXAIMWaVfinDku72OR6dcQ9TFqQOJi6JL78lh9mJC07pYiN8WV7MxiLDd2i2eTZTbOugmscZGq
Gxs1ser5rMzk6nfqkikq4SoAlbAbmdEGVMzY63dCvuEy7Z/HQO4NNzd+1NEAHhAs4S7jEGlHGeT2
qpZZ8aNOFmTQ6QD9zgSvQd5oVhekRCNbW7P1H4OD3RyjTF8KPC8ByWrX+z710kdUhf9JnmGc/kiY
Zz/izNHf09yZZnU0t2Oaf5s760N7BSyBeW6A0L7NDdKQ6iKR7bQ0ahleXBcVWn4F3gvkCnzXSgOH
I1XdXpKyjA+WkQHWR2b5k9OxeOHHgNkwOjbZArDGBO54+GYLqvBq2ereAyVrei3wd8cwdnc0THBC
uMp9CQiesWZfSDsPBxkgLeTDePZFIn17V/eaBzKiPF9Jkfnfeh2YW9xkQAZ3kjtpJBw5/JCbwNVe
yEyv7jjn7X2rpT9LJcftHLynILg4Yt2ffgH6GDYlIC9FzddtFNi7BAfQr8iuIbEFTsotMiZwpOcA
fwDgdeUyGi37TgCyaGXlWGLxsLHvZNZlJqiOo+qcI+9zGpImUdaWiULXWNM1ZCkqQ9I0QCc4ZsI4
UECym7SeBcRazzCNLdiRCg6aGZfvsLf0fYpVZWBiGJzqqawZNvp9LPv6wvCPxZIb2HJp6rB+MOrQ
3rWyEAsaUgOIMW/R+jHbCb20VmnkslUtAraXbTAs6R+Tg4Bg36ghJdXOQ/o/0bD208/GvQeGkdmX
tLMxhSJtpSb6D77ST1ZdG1j3DIk2u87m0RZbSvKl7b1VClqy74BoiVd20OunMcixfQT4e2R2QaHZ
xbPbO+KxtxNrXwCfDhz3ufstHFA6AH3emeHaSzofO6dZ+hD15joP/TuAEg7fdNvFy/ggTQDOsvje
zSRocxQmVJ7FGU5hwzcFS5ClQora97PJg/vYhTJRugl+NrMwA5BE6CZY8HAUSz1qWF31q6LOceb5
ocAO+9/sJuO4/zMsDTFFIrPfxZxsxTEUfXAiK0/mSE4j+dwABk3bAofqyQpFjWoJHJtZSN11Ubbe
AfbbM3ZZjWTohR434hLmQ7q2u6pYVaEtLtTE+KFfRs2878bCPcxy6ZXGsdXbE4nInXpJpuPbZbQM
B3rRpa46xcBclvpCC5BawpxMxEu7OZcA8sQuaJQ9ANoC7J8MJ4DTUMkcvzFxfDGK9Szr8BbodmVz
slU6iV2k4QX1fZvZwNdCIMxEbbPscHa5R2Kcv7Tssj/i6j0Uq0TstXYC8Cb64EKVOWuujqyRdtQb
xmtYGOkKG3zRMTKM4mvmaSuS66MVbYegyLaF8q+wANf8rPuahpl2SFoTSKlK7jpBgJp88JqBwsIC
VKeeL/JI8VlXoFxJRgBe5+mQX4wmE0ffcJGmWnLzm23bwD6u0p//fxaGimH+JUbd39cl0piIyjO2
K+RwJ6g8QoqIIvO0/PGVu7a90dVI58mf/3JO8LcjOx1retPVAUxpmg4AXm+OCYrUMgHqZ8ePjTQ3
KXKsl6zP+q+O5lubIMmDjY3MvK+5xBmHBzz9HWlbCwwjVWLg5VRpPa98yQFpeCFlPrKVN/jdYz52
3pOT+otJ3Eks26PiSi4jHqenTOvBDlvw7oFj3YPqCxBdx6WFnebeOOBhGjxSU1plu/QKOwaLH2TC
ChmQOcbJgpxcJIMvNdxpdoMv+lVrFKCGNcIA1E94OaCmMZCihEzRYTMraMGDjfJcrmZ1RS8M5NON
froefSxrdBGXx9pvymOrGhoWoijAUTHYV8s0iu1sQr3ZjtxI1jVOuNMGdphtb8xwTomYpOaDecWD
5C3wbPc2rboMyy033G3cHcCDUb0yT0TXHOtOuClYOF5QVz1eAgPPQoD75xtHD5toHWj5L9BDRLj1
wmS2G3sAO1nVcGKJ5y7rTvfWIHStsBTUjPQ04LBhbDp7UwL37ESNFfAHLHwUaYBvL0OFSoG1Mz9o
wta3Zpwdh7zRLHCJAWsCO06pB9YU2HQEVUHSzMBB0OLWYPBBX74jKTn02F2Xbeo8VqYMz0h4+56h
FOrJKq3kSYCCqdf94oFEeYOfGA6qUxz4VMmTX3IwjQH3y+x4cDVUU7hBja3jql52fR9cqfG7LLxq
Ib/Px9ADDJGRcTC2tsEBybGvN2YoL9DAc9Fc/vnnCKLi2xN0LoAJrqNcjrsCWzs3P0dejLqGgjz/
Maujdhe2enx0mwqNRJ3qcuqq8ayxowgn/YBhJOUsp6ElkK2zmN1Qm4ExdnfQTv1ZN02RG2O8jEzd
W86hPnuRva0u4fdRTC6ScEMGgGNxtqFWTZ+gLHRrz3EIl47MQ+Vwm97HYfs9TuLytem6dM0qs9jT
MGi3o4ezBwCXZQe905AEoayQDxkvFAPYxa+sZPaOSoakFuVdubUG9Fe/O/iFAOdo4IOHXm0vTvuG
tQ/g1IFHKBDE5uOswAkJ6OYz4zTLc9Mq13kt5Ipk1GjViNdTwHSXRmqAA0sFmeYRwE6a7ZI+z/bp
aGOej61Q0ma63HPQWJ9meanmwU1Yrua90BagjTRPxDnmoevsR9tYDMhqmuYBjS9yyss73yjdBZ32
h8x9DLBtA7ztWO5TC8mXusHTbzL6SfoaNKBLwxvuwXE9nd/66mBXVilbMq7bWzrTjX0GbnJY0HEu
iUplga/sm4Wm+1ia1s2uH+NxEdsc5/yUmGk2vzDFcJ3SMjsbizIx3FmU6MmTQdvaUUuF4dqU72ml
PtaimZZvplxNlbBZa+zPaNDMAyVfkvw97CQxsYyLwv6O0j5JlKEacAo954POoec4fw1Nci/EuwMS
AjmxlDvUgk9laHBAiGK+OtwDV8o4TaJJ3aCk70QNAAiDU1fuaVCA6GChuSlbuwAOPXVdsQhCvHwB
LCw+TSLVs0n5G5mXAmRGSJxFv1vNTiSzmhalhNSlZqiK+pAiJQ+pBQIQDJ3+rer7AwgZq29FAzbK
NtXMawKG0R2St+o91wFp7GOxu8r1MHkB/NiTMRTuVs+QqYVj2WTbdSDZwVmy82WUubNJm1hfpzxw
gWjJmg3SIrxJK20somvgkG00D8ZMi+x1VVj6hnxBjonjSrvrVzagLgCO8cbEUAP2HTuKBdgVSDjW
gO6VDYpbzAB4vrNhWcUwpHHDvS0yG+IDETrMJlNPuXUusrHN1H6clRSuRk3FWxApAKpiVsvm54CM
13WN9PmLHkkPCQKZ8ZyPmbZ3uta8UBODK/4S54vJgGybDGkpo2t9N3Fa7SzIbEws1Hp3qHT5JKwb
YMdrgYx3ZIPo4pyY2Qpw86iSzfz+kLhZ9sVstUOn2OSAGclXpZLng559SYU4mLrFj2lZ5ysh5bgC
dIo45oHnXGXMQF+vyOb9fnzR8Vr/iERPfW8Bhxs8MU36TbTBZECeIz715KkNIKGr7TD8UUX9C/Ly
+OQZAPluEzLcH5QnGZBn0UTNxsLaAQW+MQfkpfan3RXFvgE6+5Uas8i0o4uHaSVBWL42TT3Auhon
KrMJ9TLgfPvAkbjDjRWRpAyy7YCyECSTj1j0Tza5/qMCb+++VQ9hEiVl0h1rxzuTaLqKBOyiy1og
SWa2Q9FmfBGtBZDJnZNj6V2BTElbOjXXj5WRgAIOYKPlAi8WegkSIQhISnoHSEIx65r9LJqsb8eT
N0kpRJIlD43aUiURIN39deKYOFhQOH2makqn4MsBKR4AinyXEe4eNb+TESBfHYlj5bvedkLuIzvy
mIOiWLNczrJ/jkfa2fgmHg2BnPgS46l0KooIuS+jkxhI3+D6CVCu0SFNBfiIMCK52Q36pCSZrhTU
a4woPoBPYe3Z/SIMNjzBgWORDf6xj+Ng6pHMUQrqMeGF+eJG/TuXG5nrdFEOpC1eApzTMJakpogU
a3T1aGWrSgwA4ddHaoQqD8E+E+BZ5jGVg8zD2doHpt/S4VG8Ij/bMcxDgbXXN8MUP80g6B6l6eGX
YIwjNlqx3YeaFRCLWtWxFBZKNJKkV4kdzoNTadY2GuMEJROeebU4WGuivGt/9hqgTIGKS6Z1nH42
dd3CmkzjJLg1ZbHEJ0DqfsoUZ4vphbiroyTXHPzwQj0QAUdrrc+15Y0C+anAwCrdJ7LFigzVvWTC
xDM2X7zzJBrC7g5prOOhx7bcpxnIdJ4hbeq3GWYFzZAM4mkWzdeFWRiWrmfSuXaSoazvr58hlYG/
9DLUTWzKAsfFtcbPKCMIDoGCYNVdEM0PqqGel7iTchbNZqh1nJRkOsvJ9q9hSQkI9/yOeh/KiivG
+9n1I+Qsoh65Kq9xABBcq2fiYJR2esJDrzgif6Ze0aZTZ7kXp5bxk3TD8sgtF49ftUuVMXEpAI5/
HgJHLGm150f8feF3O6Zl3aeFIY255+prC1sZ2CF8X5DO6z+STQtF7jTx3rIjYLq0TP9CflXFogUO
WKMQ9M3BDx+ZBqBprUOvX9HrTK+4w31DWyYyNA7T+w+9Cs1aV4Z6s+BCTDbTK5T8eDuiCDGvtS2g
MTmSyQK56aPCfM5ySmwOS+DnMGCtt+vOGKPnkEv8L5CYsSArjlL97e+cSAtE5985ecqJqZlGC+/t
De+69XxMIFEidXC8fN3TgScpPEOdGpDGFtk6UjsGMRI4waYHYuw9qF92iXTwogWaugP1qJGxhp/h
PKZepAzBgQiNH41AUo3cLflNsk9dMr8JmbIelEw3cafx1E5RZlcpOQPq+I3HrI8DHgKJJhMrYvSo
THbVCrDQTNQeJMM62MYt00wnE5JNisROjn3eH2ZRLw9aiuNT3bJrbzm6rD3mBfOKRV2AXwA4iUiv
9v3uWJKQ9L0ySsAS6y1JZQSZvWJD0N6ZabfNghxYMzidwiJLA1UYEC2X+KUgTc8CZR3zmBtil/zK
gxwg+jbyfWLgTiwK3/H2Xuilh9G2Pze/kwGKOztknfFmR8PZjRQ3MoG3HxQ2ymR5oyC3mzlmk2mO
nJ08zdY22P2uDhGLqoPpjxKlrGo8dWXgloccLxCAqFEGsykNZxkw/WN9SWo90KO37hSErG6DfLJi
rdh2uWYfm9H1rwCfy/c1MhIWDb1jKRkpYjPCkwDnStuK3u2UgmtFeaeHxsKhd7ZaKVLTRnVOjVMY
CgAUiYgvunE8+AGSyv1E6xcu5+UlGooLVvbGq12xAXtxWnpf1327rdKkP+hDnJxzzRvXRj4MT5Hr
4N6RZfZPHFvhoea6r5bePbLW/1PGJt/1NcCHY+Bt2ou0tn+OSRvtpyFpkNXxPcqG8rMMteivlZ31
+0h0o70guGHB5TNH0dOevEgUYmV3qRP5ZbQr7c2fZKJtHiVQDA5kSw1SCSTSSMz7Clg5kxzsRP/C
rGURyeWnPG2s4B3TYK6NbViBPrth1oqctLOx0189uK3VLGIADd/1eAu+k66GE02U+K9aNbT7omYr
gGYnG7dHzqCF6nYkwSsV6UskgAECyvhBEawyb9hKpIYFvMFgH3NATk+xu8wCJk0qQhGtu87+BWoz
605n1tUF5seBqZGmeOJJXucpEIf5AAgKIqknDdkUzLkyDsCQSUEyr637rTPi95u7jaItfQ/d5F+b
0BRRejYqsF47Rvw6iMJZ51U1HioeRvd5POiLEaR4P/0wOrhhyMDnjFxo3/KMvWs55QOqDvLJIh/8
K+4t+dfKMbOtZyURFmOs3iaFtR9crBcBHI/8/Y9GU5n8WhGjYeEy6nvnSEqSc8rKxxFIexZry6rS
fkVysmgjYRxdIJyNmkQyrdmDUre3vQUfZIOdVTAqSeJRcoEwtW2FjwoWJZxvm9QT4TfZJs5ErTQz
MlGkLB2bzY19CeCVHUWbpiS1o7/OQXDe+EU3vCeusNUSF9yxbnApu56fHSWZxUk78lWQ1/7qk0zZ
k90gJyeKQI2hUNwGXvNVpJxIZpnxSz1kyZ6UJIIjCm35mQbIdOeHOMyPNKIZ/Sr3V2TemB7Q/khT
mbez0TXRbOr3Ms1GpqR4v0TwVXU7z0/jON5xH3ugH/AZccZ/pMC5xws4wDSE3xT3SCqdgC+UpPMB
Jx/1JQrB1ZCaohbuyjCAXv+/4oS5m1+qEIvwYquNLj+Df6i9sw2nucPOSntXVnq9Z7X72KAYF5hY
SkuNUYFjMraAGU92eAC/qw1d4H4X2AEKLd5jBbXEDiXnCUDyC35Elqvi365FVK0MP5bTEIzwQPFL
Fa82qZGjhnU+YCU3NGxJnSv11CUpNU6Sfbb8FMjQ237PLUARqgmpoQkodtvIfuObLNny2vxGb3FY
UqU4J5h2vUhy8ypIL4Ukq3C//jAl8fxGmPsxz1epAHPJr2CMDLxw9nmtn9wkXpsgs7r4YgQUvWqA
O2OfoiRcdx7r7YUoKhRiAAptSQqJ33sLFMBgPcjyD5eP+rFVjBClnmWH3HFfaCSa3OULU7DXvHzG
1s2zVVb9k8bH5ilZUp8pQZgHz0Yy8LPheN2TJ1N7CTbCYZeV8a7AivNigSf5rEfpleUgjF+6OLJF
OkJsbewU+WkyQhLckB9MBiAFkgwoZNsGyGVc0rBUBqBiewUNRHgiETPA3szS4NkNRhP1rVZjLVs2
NlvS9qFhrE3U7SxTrgVb08MBtocU+bMAHv3ZVQ0NnaAGhCeoPRVSmL1DtoqPB/GHmmzmCDeKTxEs
Pbk3Qh8oWiL8bnJFUq3STN0OidIg1iw2NAyVrLIBkA3y9Wuf9siibQHvIOLeXJCSZGmJzJw6yvu9
ho21hZ8AdSNpEhSmqaYLm7eeLXvFfP8xnm2iD+vZpTEAJTDFuVHPNnMEDniBw9hHbD24KMfiuZfg
DUevlz72n4NlUCbp57GsZLptEgAPe0S6M48Bg17dW7KQ93OMVjGbS7OMNyCw4mstaXcj2Ku+IPkG
mwUtH1ejZ2XfwhE0TlZSP6aJUZ2stDGXJMdl/akhk+rez0R0VwkNTCnKHomooOvCttHFZK52ccum
BGNWln8b8H9Y8lZ0Zz1xgHPA/O9W0GWnfz51Ag79DUchZzhwchwcOnEd7J7W7Smw4ZRd5ztJ89BX
Evu5rqsdCtX0zPJQfEvjxh92gCjapGLQDiSyhlLLFrfjyWfSTf3Bjv3jbEa9pOXwnfQ0VQNCwTn+
jcsUjSYl79sxacjn77NTdKQhfG+cvt5o5ogkMK/yFxoHfYNXuAwU2dRNswJsY6pLTSNyFJBY1tew
YthKtFQypwFwQv9M3drJ4RmkkdiOKWq9lF9SNH51P3kXOA8ZnHbTY1q5aMs9T83+WKfpkP58H1Um
6gCwkv9mN2F6ad3UWNdC5DvTr4aXvqkORZXrj7Vj5pc2wI+A5GRWfZgNmjywmI+PeB36bGYy0D3p
OvYo6C4aW/7WEGVxstTNNlL32UA1WqdtSI7kMQkuMOCa0zc/j5FebgJ1a1EbDn44NAbSIvjG6Ycy
j8mcfhkGK958aEgKkoWB7S/otzTHplg0JEWZItll6H4xBoRGG6vKx7Bq8nugUCxa00nzZdDV+gps
CQD/VlkAsdIC0H0hWQhtpLTk67vY9o1LAMWw0n80wf+wG3rkE9LQY8zHMZk85rWDh7qy6Ieg2bkd
K5akJJnbhnepbWpnEonKsnd4ekVTDFAaLfsIWaapkS0LN+ufQ6tna7+JjK1fGP0zsoSxh5ZEzZ3l
yOoBX551Pvp7M9PjlyDNkw2L+uwgqhCI+uk44r+Kr8R/s0h8J9gNUtNPGU7/YsAwvYAzLlizohWn
IOLy1LUJcA152T6HuX5vsdT9gyf5ZBoaMlhnffLZFPfsybTITYdMmxZpFGbzXGmmsXGcChyJYTZY
qO//6zjocwBaBMVBw8vZEqD+7J6BCGvrM3cEGziPL02epqskyuJX7JCdC8e1frWs3ZesKb+xwbKW
oD0Ir5Fmil0j7WZnhLZ51X3eLqWZp98TzjdVVac7xwCIhA8M5VPA7KBG6YNRgKUz3ZHMdlpQcSqt
qXo01A2AsCxISI3T+j/MQRMbMiERwIKSxWi37Q4ZBKreUYv2BKRB6Bu9B7D9SUZf/3lMajIkmdtn
MRLlOD+HboNV77q1dUCGdJ76CtTJBVlT5qPpOnumftN+5Ja7XCtGnJmJ/gWnW+mi78JPZpYy84BL
8MksBCT9oh7CtY8H527QdaRZmK77xbVye+cwrM1HHVxeYaerP0nfr8AvxL/UWmJs8W7orcoBZGF6
rUXbpsjlmnz1ONY3tmydNflmYCzaeC0e+KRNc7yGSEAybMjXdvBqC1LVYktaa/Sd1dBJdxpWAAcB
QGhZI1sb3AhmAYSeOqqx/2+F6jRNHQUwQ3/vFijTzxdCnQjkmoEUc0/bkTkZTj637jSOfMfeR7Vc
YA8e1SETdJnCK0tUE5pmtsHGH8pGFcYZyZBt4r4Bm9GYmqqWcuHYY4tvOaqazazbgGrEuNAISSzN
tuwasYz7HpWJSlt/aHulRbqZWJJxoE7Q8xDsp33MPvkjHUgssSGC+9JH9MTk/qOMu8/+f52fooVW
aG+K/KTzXN8GMmiegxaQ8MCA0bCJPtbPZXK2fU9+TctxuKS99p2ktdXZOxY5KKlWRqauRavCjJz9
5BOODz2wPq9jJp0nC2i6FDkWqIuufZnH+xTl7EiwjU9ZUb01uYywHewyUKB8KLAOxLOMxlpb5/GK
zHuWv1mmboC6tg9zGpLJLPNLG4AwCV6Jhsp6DZtweEkZ8nWj1Mu2NOS8ecibyrtH6o99VVZt0g0v
wtc/WwWOnKyGgNtXsMpOsciKR9gYCIUYXj6sPmL1KhbNSFY0/LsVOWc8uPRDt3UK8fZ9ou8Pfb1+
J2vToF2ZFdhI5i8bfUmn7ysJQXyAr+6sB/pXs/IaPFso7GQZJmayGSKwBnW6OzyCVPkB4CHmOQ/0
8dGt8dcCehzYz5SyHl372mbjKmgKWS4Lv9EXKGlKD6TtAqScYLnlL7tAnUqacYnkhgQ5TiqUHbvF
ChWn6ZaMy9i2T6nTvU6h1LSyiK2z7WT/e9pJqSwa7CZ+mtrNuNx7A9gypitRF6umb3OkcNpF3BzI
9XfX0BbjKzmhumacPz7vAA+b+8h47uMW+EKoL6OeVMN/lnVBg10vq8/W5Pb/5Pu7OQqJ30ERg230
ZnKn1HiBvVZcUQng7kUE9OSjdMEB67l1eMU+WfCATYDH1OLOy6hnOvaLx2Lb59zaVGUWY2krTGAj
4haqY3H6QI2X4F0OdMHRrg4jnFLKMjiYg4NHKhCJH6pA8DsLibWVGpEIu0BYE8aetSD/BKQlOycp
wpXwd1nkoLTeBrkzMHzcn0Vb/8oDp34ZUplj35YPj5rAdWRJVl7M2gbW21iNx86o+0M/OvWuxgHu
HXfw4GiSOn2QNtbMTVq5X6NeB3cFAHZ/jL04VV7C/cW/zZeDIPMxTMN4DY4PoLbZTb8eVK6lJ0fc
9qib8OinbUWoCHfc4kgNyalnZsG73aymnvthPcWSZtivC0BjMxtvHkYeJFeHoX4AEIoG4Iq74tpk
Jls2ZS6/JSDWw9NO/MrLEcwLVv8KzBRtGQCq8YJPGO/1sUOGrh7426rLNjhRQiq2agD0Ki6trbE1
oHBcvDf9RTHG4bduMFxgfb7Lq87zTn+N4alNyECAl7ZTWLZJZnbnQfV4IsZt0Vh/gOQdpTYkIxMQ
vY5bPXH/SDovGlA8+u4mAQN5sKW/J1dlQbqmLWE2RxdI9qHANNcsD/shxtHLR3R1JWSSucBgW31c
D3lkNPcc4cMt9qpiYWPZOyDJDhOpyxAD0NxBRPT2gaZ4sQ70EBS4uEsAk4gDcE2eizrWrnpke1e3
7YqL7zZIzsGI5PjWelcGlFxh+M6ZacLVFlixhEg2YWxPdtQ4uK8tTT2TGxT0wAYQTuUGCwZ3OduE
3TDu+1GLFoOKTwqGtPuz8MRmGlF8hvJCI+rrC01OlwH2kmc7Gv3jZMblsLN0UQFhD9jO4BXzkrvM
ekCpR4LviP+50fps33CAD93IeYx7SBGZeL9SDpnd6CDvcAFflLdC/B9h19Xlpq6FfxFrIap4xb2N
PSXTXljJJKEJREfw6+/H9pzYcc7NyQNL2tqSPY4NKl8B2vOfUWhQwA2cZRXG8If71dDGWr9qssA6
jAzwvTG3kjuhW2DJy1SbJU1qftOt755VBe+QapDQFg1gi+tyAwSNxPCHnhnfgCXbJ3VnPwtlZquA
g3nQSpCJdLN7i6YRoBUTAY8pwsdAQXZFD2S/tJpOvCZiEhwuf2JR8mDGiXWClIp1SjqIio61MS7D
qUoxpdiwEiM2QjplWydK1ljZHcokXVHNtIEog6VEvnAmJmchs8/L4Jk2LJamOrVYv5qpalRDuIoH
C06xv3UDEu3/jDLGGQakYa6K58FAkcixs/VbV2pR1ImKmQrvE+C7lpSnm/IHH4VahMHQbT14gW3d
6dJL+Kr6VITPOorUnlCRsqhO7VS6dD/nXJov2Vct5zGvXunyytTz9oUuw1HJMccfXhM4wcRsh/As
jIHCA10a3oNH1zewkbElvA0omP9qNqQHubjU8sLDJecqGLHir+2XF6ISjWH+ep1LKxs5W1pVYs3K
BmjgYsC3D2j1aCMkS1ZmomfPECE6JWECAtnfMgZtFOeMoai+WHgErcvUk/N0qLt35noPBu+6xyRs
gp0XeuEcZ5bduznWz7Wl8wdAyus9KHP2jOJFKt6HOoF+Tif5vnY0NaNxRqf+Lm3XvE+DEoYuDKyS
8/jSjvw2y8X9wMY3TcQZzAn1aksX91fp32JubrX4/kw5aVp8/MdOILvVnYVOlMMhJsUZnFHwzgzg
06/UNZNaxV4wtN49ZgPNHhqaycGdLlQKVfxZArP+QZhAqFP8/6YZ8kMMlbajBKGbUArjmZEcaCAp
qnrbgDJJtUv8ZjRWjGIla/bznFZUTe9TyqUbg87tPM/zbnbTcKlSiU3f3iwa9cXVe2ly4LOA1ijm
XBnFyizhlq0rD2s/0BkWiZoe6EajHkQCiQxm7+jCQq3fwO5nwSZeDoUEcXeomGZ2Vvnjrybw1ppd
zOawe4bGfV2Ew040eY9vylSkC3QqwPhn2tPYFZ8hipeBtYpsFm8rzEsUkFk2nCZATATCTZ5rFFIa
6ALzArO6Q6pXP/CUb1eCJdWBWutWr5RPdRPKZJOeEeg7NKCSKTwWYF61D4biY2iy4tiJTL6sTbIb
x+PumATGB/kxWzDV20ADEsaAU2NpwjYDutjRhqqV+fj3L6N1qyZo6K6OzWjIl7lQQNZvFcxk6Yzw
dsz4PU9cMT53Dde25IJDVjaVhmkFlmFydYmFmTcpekFc/tzy6XkTSmgJc+MAChnDxno3vGOzs/dt
KxiPCuYCE7fsjwYIj1brpKoKLJqw83tl5DtVIe2K3V/iqd80GyFW8KVlvF7ipanCRVkX0aafXIXJ
WrjAUQooBEpfUbX3WLX8++dn3yrl4vMzbYN5nut6lq17N79lu+iduLdG694JvfsU3wmY3kbZzqla
HHLZQD6J6XZNl5bhc4vTQECJG7RLxi323LvtV01CCyrAbISz0II6YGf6UNqPHrU64Euj0+FDasfq
4GYNzjItzVpf4diuiUrm5K5C+LQLXI1wbi6IOOs4N2FPNBGaLnmjZYTAV5s2/FCkAnwNGIAgTPId
j4rkIAutXNiGSJ7zNv4RN1bwQyu+RIlVf28yiPJhz3EAT6gYlzzB4uLvHywWBDcsHYOZLvOmr6Zn
cp3fahCLKM5VBRDMvVM+d0mS3mF6UG7jyMUGWYEt37QCmdwFs+2b1g0zEtQSYfBcl0X7whX2/Fw9
BWIZqAM/BSN3b8U69rmDvBxWqS3eKUaXq5xzsdTfWnt8DEC8wPkaNCCjNsByQmPPoGlEa+k49QoH
Sfyl7TJAwycZSIWVC6YlwT63GvfIXQOOfZk5CenJVZpCB3aW2O6w5eE4bE1ZDtvJBqRbO1OdgnTB
wpUvMenFKYWZf3aRsV1mkClFYpsFFe6W00BuXRfGzOvhyIGvH8jTbVvv8qq5K01HOzI4ygH+3Zgx
1g95B18PO8gWVcZwRAbDVWiA4QAM+72n1uvlGqDI2j+nwLmg98sQRBIah3JYGYANCypgmzXw4Q0n
LSY9gMN3kQzxjHETmqrThRrOOVL3et8qg3p5ab7kUKmCKUncQyT6Jk5VTzXZtuqdDY1JIboIkqXS
nVBfFKWCneyv173kUAmTmtHHxqE8v4Gq69kGurHfOciZ86xv7EOTVJBtGiHPiUN8+QQHFuknUNz7
UVkbN87a7wlghlB+gxa/ZCrXxGzUAV/EcaKu/FaEkJqTPYfCZ2B286gGdiUoi+ZQ0JH62MiZV4zN
IUxBqIeiJazBhKW+BD1k9LYa1NH2Eduea2Mqv8dx9FZ6cQomjwHZCC8ZjnUBy8KgU/F9rJfu3DM1
/SFSdYp9LLt4ij27mwkWhM/whvX8qPLGg2Z3znLQgmbV5oa5r0w2rBWOdXdy8JwNtHm8DdTis13i
JNMiQ/wIjQ6uHWMgYYP7zwXn+8W2jzKlA7vxTxBf/0SuL3UqgcCCA3gqUqeb5kvM0uBFcX6d3AoS
4V+abge6Sr0qXvU6F2+7XQa8eufn4qXp6v1e3urVq1wVE/p7qevVC14lXBVprMurpNUYf35Ul+DV
S1/1vPqz/vUNXUYGwY1v/n57Za59e3vFaYCBRz7DBffXW0gcHopZGwOZfC9GWJZAd6FxAHXNk62t
W1+KNNGP5xhuzdFKldL1hzjpEqjXp/rcTRw2z1ncb3ga2ZDrjy2oJdpaHZ+gQ+gcYyy58oDh99Lh
R6JBy/ncSBlSM2PI5cL3lUOTikJ0MQPcaQS0YvGzw0BjFJfgOenYBMyGuFxfEqsiM/eBaa4CMPWx
ZpUdeOWpMVMMW3j4qubPYRijJLl8DoGlnGV6WT1D7gpwGFfVz9hx+Q4tPDDbh+r+fBLVZcXcxn0P
cBivuqcGNcXcKabRYSyQPMXcMipt0dJpVV9Fn30onXTgL7GbcUCm1BaUh5+gPeucrISYVqYOpQQ6
vXWDcg6wV3+4ushenauUgkO5cm5NPSiF+o49IH1+07DPETw3dfqrcahjP4191bHTsS1VTYMHNdwL
PrXqS2wu3pnpqE+nO4HfmxCky4EBPmrYI8RFeWsLSCCK04XiUSExy670jTA0bvk8yOM9Y96PiFkg
PGlFsrZS2I13RqXfSeyG33EZm7sgGZc3caoGFv5ErlXdnDrQpZm6Uik0GKZ3erDTe5BLpRPHoNxG
weiX0aDBAkbiyQkwr5+7OarTJXMZmiGUqx3OUSpeNeEUr/abGOBDCvYJXOdlDwqnBoz9Q12CLw33
IwWHSMCQOt4BBTq0u65Ox2xWNcye114ZL891R5Szxgq7E/XtFQ4Ny2HUfGjEAJwkjOo/MK3uH4tI
A6LDtm5ihsQdmCndTDxxDgDTyjyzT/YwqNqYdSG39qTh5QVNPTcABcdJuWY9ysqwMZXOE2wjQSyC
Yp0VLuFFmYKKYg7onKhuwwBL2WSszk/BYGSnBloGm7RRH5Ee5SeKU6nh0PEfdfhrGOnomDgJ7Kt8
FnVwZWYQgViWSf8NwH5MRSnWwduu8OVkpczVUO6oRJcUKkGfLZcg5cBMONsGArOHWEtOkPwzv8Sa
Bn/OMj2xqRaiRm1wDja/QBT3aMR6cm6barVl2SvuJuNMSx0P9yitX+t1BUhmViXQIbbUU567ho87
YPNV2uV+bHFSCtOvEyxRup9uoF7gyuW9BjowS9jgaB8gsJ0uR1Vo0ICtkvXfb8bWLSHdMAyHcwdm
NNM/1735vwzrAYREmMnc504LGIcfqQDclY4tAp60EIMS7iYLvWpd5Xl1hLPqOIdWunj2bE34nlcX
3+GUN+usHoAbswdAT8XD10hCaMOolPMYMpwzs0H/5rp2O9N5Aj6I58FUgrylyB0KP5+6nKd5hG9F
KLeWIwvMmievqXOS4EW3CHF0WWq991XG1kKkQr5BjwTL/KQJtp6h1SdgqDAX0XA2XqSqm59JIKQK
hfMXtS+j5RUvxHSf//4pmsafjzTLtaCOj78Di9o/ZDa8UIVwLrHi+xoWc/O6rOpjC8/FQGZgBNhh
c/T6Vu1qMX4MTvNhO5b58+BY0vops+Sj4WHyUgTYcg+sOj32pe6tnUwP1vBhTY46hzaH0wbhS4+u
+Lg933VKcx3o/EOzjfaNQUxx3jSRtykhifnaecvWke2b6GW08bqyXVAWzGm+NL0hsNFhWHeegQUy
JIfVXWhFOMOX+ghCTlxAAavInzIZNHdF0d7XvQdTxERlTyXXF9B6Cu+p5gjo+Q6V2W7aKcPDLXnl
4kRnTh20UbZ3vazvaTDq4NoTN6DusDIQuG9PGGXdltVdBlafMWJKSyHCFDOIu8x7CeMFil0atBa8
eXTgEFQdcLtzbDu9x8wgvU+FPp8E7SE4xVU4K9P0lMAOdk+Nom3T+yw0ICxj4GwG27NIgZp/4Btg
c66SqZlyHLcD1zWA0qhZj0OIU4oRYIqAM4i8I4dezuAjKCCe2c7O43DstUAMXXYAMCKHXnDQq2Cb
6M7r+d1EY1Mc6qwCC7ZVJ6Y0zXVnacrXVlHirJjUMVujCiE8CmU30sr8/fJvsXPfX91IQ9OZxDbN
WNeXEq4AfiIM70ssu5lVFMOrobi50fN0nDeDq17jAWBeCRmHA6VByn9G8SjTzY1yQOHUM7W9QH8J
GHzG+FouFpaG1n+lVlv1jbN0gziF9ELxImPjO3Z7zPu8zUAHgCLXjOjQU9wE8v7f4lkT/ms8cGFA
zDqonzUZVNhbOAicdDP2yx5uf66u5wE8G3CklHTFRMvBjMyHkra3HiMuQcuZ6qDJq5OWAWNrsfR4
jrmQPcJxeRXPwbv+LrHAes17c59zCKZo2ngncXj1msF6YZ5CbO8gah5hc89ulnlc6k+hgtSa0kps
FBvGexv37hdPtNKvgs776GHIoeqoDiH5HG1wQ/e+hh7WcmM2QBUWh5CLKpDGAcqJ8O3qArX2PB4f
E5BQ5hw7TpvMrV6zHASGysudXaKczxLFeAidsbLXTSwW/2lwMqPASdTU5VykTKpfjQO3uZkDGTvc
ZX8lViWIGMCwQn5/2swkeaKqDiBPREW6NLkCq0Q6oEGTZFGtWy+6psNvbxztrYIzMGxdhLOlaipT
KPBc6ok2KfJ0U9I581efiFooeGmmamM3OH6r32qWe2uIMhUvwWh/pFWWH2kP8nssguwlxlHZ0fOy
D4oZvRlt6rhWc9rENFM+zLF+1s47nBz94T6ZffYfHCvHYZ4qjoFMcTZ+sJy+MDtsO8ZyVoUQXaCL
pdsMi8Uy/KynE30vLySC1F7cZF563jRfGmgIql6GHWUw/IdHCzb+bhdXJuT13Gl2xgD7NW53BT1r
iIB6S7r7KA4n+9XS6XDoJUpIFLJ5qfrgB9wcn5rM9V7GMh3myWhrG7cxVniAhdCQwMXi5TsclNON
K4zPEMXtGhS/2uhhJfh7g2iLcIvDooebOLfC6FgF6VxBx3pPYzSxvjAjYw3gK5Z5EsS1IA+KV4MX
7bIH9hm2A6imrnrxWA0TLzNpH3JXv4u8qnztIqAFR5GNC6rCP7jxOVa9d0Ybdl9w15xRvM7LbDu0
aQ5TKrt8LRUEItKicHbUaiezAlPbl6aN2n1kQo0+wRc4n8dcwRsrSVbKGFIPIrKQMU+yDp5WbXHK
PChb0aU14aXpsLZfl44UcLlnvbfpRP6NWs+xyLXeeVXE23M1tZJ6DWZd44tprMuAArprbinTNeP6
U9w5gGdH2kPsWNWhSQsB1Ktw37QYJ7aFC7EVnHEP92lifzWNiL+FYBHC8MW2t7BLq585JHbKcXTf
hAn5Jh5MlrVZP7tsnjehkne0Yx4KbOs5bHJPnWKXBkqm1g4IkBU13AyArdHMz5IYx8/YRN7ExnjX
TLRgfMYMJunQU6HqudTBFSb1dAlDiElXZWqlS/2rRFUllFoblnyuF2nE8oc+GcsHzPbkJpj2+zm8
scRMtT2kifXMWJ3rdtbNeN4mJ8oGz6VbQ3+wBaBVzMHHkXvLNYElhVnEjoWVvT5Xu8aS+wo7B41P
SVSnkhcIbGjy0gQcvgS4lILnzIi147osIjglmkxbBJHoX2ERtSJgbzoyAwvBLrovy6Tbjole+R18
HB8xucD/YKK5d7AhYTipwTaBGabxN64EHFpAgQPeCS7WANGuPZWLZ9j37Slh7MIMKgj6dU+YjSaP
IFti/RliEQQBz5+srl/zTgSvgeiqGXAN5kPlOnwBsGJ3MBtebXQIiW5wnmgdLEi/LRqIwzx27gAJ
xb4s32LsR5QdFh2m99SPxrCSUcI3ICfM7XbMX6H7r6/GohpWoPHWrykgSzbX268d9jDnuoRLih5V
DPBnnLNWWftVyRFCaiCKYM8j7GZ4/mKeNqG1m6SIjDm3VHLnVUW/BY9qG3dw9tlhPx16hEC+TG1x
XYZQwLTUyeWgMNkRNFD8pNI8oBfiDPgV7ThGUEHtMi+f9abR3tVGgClfBpYNdr6Nr642nPLA0J4g
xlpsulHmS1vz9Hc32Wt2bXxNOKCfAdziQQ+APBZ+V7tkurhdEi4qQ9R+BAWb9kQtoguZeneCKtml
UY38Ls+dtTky7D3j8TvrsfLobVavsHYdpwNbt94OTazV3/XIsX2ts4NZy9IGsjCtcB6pHQsxpLZO
dqpHyOZlQEQ5KgZgLLFtuKiN3wvBxQE7384TAP9qVoQ83ZwbgfBaAF3qLbgcnCdm8myT1xVUdKdk
O9bkARZSeNKhBjmz9MGBzgX1pBBwoX9/Je7hbk9j6f/vlWi0GCvq//dK5wSYFFz+prHvv9vgowrT
0ZcGPKJ31nTRQFE4l4IkHQrYp6FOl3P9kjSCo3uVLodZO0B1+jIAla6yEqhNwJrISQ9JZT854FIs
oKE6vGNpA3ZhGj43pRtuf4+L2NRg1llH/xavnQRgvAKWM6wKP/AV1fzIKa2ZxgOMGmivssE6z6tj
tU+meDr2w3tQx28QCRv+LR4NnXqogfQ+57dYvjCApQCr1yMrnGWYk/uxDmJJ2+YOVKeMUCwZpH79
c531bbtve+igzqkYJla7x1mCAKkbntsUM3M4MJ+bxehgELuKrV0Nf69Lv3MDpdOlMmFEUQ41GI/T
iBQ75wDg888rZmP01UyDdHV+L5RZYQ8WLxY2fJXXwcMZIownE4zAIpj7TYBiitFFTPDjS/UqJuJV
2Gv1Bn5DD1oJSq1MKqzVvPqVw+B5xCIRdNjSusOdT/oUt5rMXHCjTNaZXjWvXuViRY3dsqapuxMQ
eF9xUt68SgN4y4BZAWxdMVjZja9CDc4JZ2DFAxucI2zbY/D+mnwpE7jY0YUn/bDu8ZOgWlQCwgWH
d7C2FMTmQCcqEKAoJLdQ5z0s3C6peelBCK3T0vm5E2Vys+60GSXhKV6sPkX4cy7e2cgK2H72DMeG
MltBs8IMF11XyJnQ82xJzZcLlnAe1mp1sajK2goXoezYPGmKDtoetR0uehxQzmSRVfNgwiOlYG+s
Sthhc+BTrYVXpf3W1MrIWlAzSOigNWu30U4U4RMlUAeuXGz3ZGOzCBrPXulu3d3rrvWTYZ72LkRY
QXpXaw4kftLmlZz3QMTOnYhXx0G576Xdas9A7sdbXtfOjKoNZCEWgBmCAxlx7bk1oWcRSAsSE1Oy
PQrYYuXZ/QDDui9WfLSnJBowD+13qtGAtp47M6oawPWdB6SqVkBVsMU2Kg1KoWlQCabsvVKd9yW3
7uiVf3+XvYdZGw168y6pWjlhcvUudRMEUtAdzgNaOAEti/Dl93cZR2MwS+Os82l5nuTNR5/C44lW
7LT2p/jFMuP/x1R52/WSi3uuNfNsGycGnhwgZgJGW8tKoFxaBULuEFqwDwWt6tKqiV5r/CBLtPnM
yrvirYfh3KasA3deplX5lrTFT8Bg8TSOh+GUFDiBF17xVrTCm2NiaG6ousat8bNrFyRYn05dsRz4
CbtDdYIuWr+Jw6BY4wNg28tlBNcIJjMdvMIoiJ8k/CGpGDXwCXq6pDIGaHDQYFtUh+4zlDvqmadB
0LGOoUDHc19i63fHBxXt0ho/gz3u/tGuUjoLl6EADbUcvHylcrc6WqAqrUMV4TsRub3tA51XH4sy
K9e9gNhKZPQ13MIEWqSymzVOaNLPIPWm7ARkddyMIfFNiTSE6uGEoZoIxtw9NreK1LgXeVG+9NAm
JjRKDLesRaJbYsMH4yqejEBZA7YpNs4UH7GGxaJ3eBdTnPIhKFtuAYHlZwePBryo2NDMDSnbXoRu
r0w+fqWQwi1c7Ju9KRrMHHywdYMS9+UhZ6uE186cJ4zPMRdqTk1kNifIH9SHSa8x8GLDA24RDbyp
sUOVMX0tzBpalTET1dytoR0dq2LfZDLDE2oqdjC62nYOzugoZg05mqFxL+ZXmVEw7HE2DduQqRmG
GsWeWm+zOy5aSNnKfB7mgJ741H5VpE7UnUmgHQbjm6U1NnDmwzCzxqFdU3V0hwLHy7buUzWXDk4g
+Lvj2s3DTT5m0/aj3rmf+TiDjmcg+ZVwUh6dNtwIbxiPYWpBYdqMjjAuGI8Uogu3QK7h4H36lxil
jIYDMK+JExFquHTD3THw8bWFovivobKppHL2pe3gmHIZqVFSPxrQUxk0Ft5dBqpih+9jbI1fQlQK
XVNsGmF+vwxNcdjR4xSBQRGXqmMMhL9vRLgdD8oezqNQC72g2U2QxcZq1xSjsegdFkO8cVMj3F+G
53qm3UVYff3+twgIi29ja7j6pGhoLSigOSKzEQox0GrQq9DbJpkAKBnEwq/OyDZdHysscfps1tbh
+D2G7ZlvaoDAMFcr5y6Av6cIJuervtaguoizh31tNOUyMnBYInlfzmQZj296az6U9dCHOMf1wfyN
IULkAEaTFM4rlAkGoCSYfd8l0lg6vavt9KKLdp4q4AoHOOpJVWk8z7HUYoWlVlkXFncWJNEhbj8V
a5XBcUrAL+sSS6eGwYNUbZFbO0qrJgkyimPbu4BzfbLDynSceTxSzzhAGqD9UGtvTNjvgWrYx5jU
W+kOYwjbrgT7T6UV+0n4swGWA2JKkCoOnMz+CLr83cPC7b2BzCPYcJFxV0FzQJ/EPVwth1tFDWef
hqQ5KJjSdjvT77R0LLduCQ0Re7q0Urf/42zQMv/ATtkATTmO7ULvzGN/nIREjZUkbCy7U6pjU8mY
NGKKFnCcQJYQh2z1lAMkEq+jxux2Tdk67vzSHIgxMnEsWrM9VlpzO+n5Eri6fg4Tqu4x6h3xMLA3
LLG7xzbIYb6MfZiZXaXdmqqMKXtn1B7EkKZWBxbgj9DFhU5q5B2oVyoLvkxq/Rn74olPIZln2YNh
v1KFXmeo1fWoEe4Ec8EgmhIJs9zLpikbv8Y8cA/QXLWnUjK1eFn6kNhpsKLaOY+6UJ3y3L54l1FX
4UuhDctCQEmwwELzzTBh81aK+gWHH+22zvQB2/ScvYXa8GGzStybZVQehxFrKatv2VuienNW2bW2
g4yA+JKa+ZrGoWF10EdWQQcnO6j4p9q4TGDNsB8SK99rGrbuK9FtashzsQPF6JJjPoov7qRTMCWf
+1ELdc6lqdX+1DtPvXZzbi6S3F2PboF7k1BvoM3E3wbZtD52A7QTzNDsnQzxv0gNPPsWjmDeGHEd
Lc3cNjeelZiP/9Kxho3Xzh4abFYWZv/u9R9e7Pl2OcZ3RKspJyMEYI28NfzgYnAi/qHaUAOEdiGj
KTj2qH9v+H0QanS8NrgdpDLtdCd5+m5iXqnAsH1pR5Cr8OzH+ntClk7xbor3U5z/Fr/kAxZ4lW/0
lv5SjNiT1lyhLUTnnce55NP4TmZFeNsZjgFtu8jmoZWvssgeoO9lu2xJOjD8V0tk9cOG5F3SpoMy
bWti5y/cQ629eKlVNCyVMI1NHhXRQxbCCDBWNmwN/snwXLAMKSPAuvMhZ+NnBmTP9tgE+csY0kzm
oRL7JPDcDU2AQLWpj1TKVP4Mcom76ZkGK7SpCu9Bd6P6Hkovv1KuYsk06/rVTWoComAcC4dFgNv+
CBCvHaVzqKZzjucFfLQTcGIWoQqg/iK0MjuW1gMJwgw4fTi1scpOwZQWTWmiUfYBKmEhRky8AUjD
ZrgbpNdoj2XuhGtQ9D1MBsdC2/LfLxaHu6oI69UlbuUA4UHXLYR0BmjwW6cUUOSst1E1qUeQYixh
iINJKMIhdVoKUp1KXB7gEOccVLIOTJbeVaNt3iV4NJm+5oXW3DWqFOr7CNIFkEu0xHxld1V6FyYQ
7aI4jtqg4TV1EGa37toYr/7rwJCWFWdfvT889jJbgxug27uLvy85hgI6o1UH7YWIiYkgBneA+Wjq
Dk7a4tKGcifqpdY5M7gkaj4YD9BY5tUB2gWd8keu8YWRSsM/16mpG4bqQCXcC9sd99QspmxqgIj4
ZytVQV97qJwASOAU6K54+uFPl9zsJgJq0Osz0JeCOQVNR8Z3XeHhkvg9nmq4/9vCjxMrrWDKCUp9
isV+OaFP2GjlIE3LZkVVHSCbnYGfoB8FEU7qzUMQiKaCthm0Hy4X7CWW8zyw01mo/WpuRAN9iHLE
5JgyqX4ujdY0Rp49aV1YrTzoHm4HnLUziS1Bd5fiv3SvD42xz/sYmC4qYu9BzmXJxpnRNJjpXbVX
0oTdIigSfhF0+uKqHRjUf/pLET+40ZCvr5qp41UdhyZ+D1HxnbCJZDe9BShCGOc3Q68Ic5d2G3oW
Dol+DX1+lx0UhFdu77zd9KBqQX8Izl/ChZHD4GWoAUyCF4nhQ/GdHeli6m2ADTnLb1RhnEMUT10j
3JQZpmaXhmpKcZpaLkYJljuH4YsD+BCCLsyZ/HjogDKdRga5rfT/juNw/6AkOFz3TNOyDceBD9st
PUYJJzVqAB9O0F8B0RK3naMJfMpkfNRj3utUd2U+wnvEqpNneNrGeFrm+o/Q3Wng3PwcuvbFYk74
arDJNqnFHTA0o3QmUuxkW0MjDskkiqpMKLrX3rOueHPXKhc/yils93C2wVpbLqlKneIfn+Kt9aYE
oefL4MKmJBbuCZ535qVGbVFXn9skZ9ESkyoQUrCxeqSLVxtvmBZ0m9iUzjZoMrXD7hhk4aEkgi3m
FmYNDoQf08lNW8ofoGYV35iyvJmbF8NdPHoDSIzmsABcUHvB93lPFt1aWAGjpTlPrTk8DbDyUffg
GPYbmw3QXY2BDAp4xkA9GXVYMnv6/qYKucDxPwBNxi2gyXJczrCTDrcbg1sG6TFeMZwCpvAVx7zi
SYGLD/1yto/6HuYSZq+WrTeCn6ri8k1vzEWY6+yL0w5ibwI+NNM6pLkTckIAInMYPB3CHuhuF+PG
VZlRftPDCnNZBdqmq8x5Z3XGl8zaQ/y3fsOR7Ba7vsUXT8X9VuQOn1sj4//x/WQGuzndtdyJleDa
FsScmGfqN2qSvWY7oQza8MktqoXZxk8tN2Po5OTNY6iba+zpuC8t9LS2RmsB4KAp9yWEGvC8gd/I
llpjHm/iaigfVQ1+mg5+NmVVYzOuhwDia08tBNlOtTlm+9DO27ke69E30x19mVnWmyvDcglmV71R
IcDrWlw+U4LUsaIzQRI8wTghmzcCJgMFrMF0PZMPJnfyh1pE4dqVupxdYlgHJTNH74o1pVDD0CUz
z2LiZIioWkVuzWYdSjs4GHxQghT5AOETyXwviuu9x8vYWOJ8Vi0hPQ0f+D7uG98p+xfoMwMDknPn
DeKJC0x7sWOvw/fANUS7sauBPzs6lFqmeN5Z44J7TQtvP1tsy0hBOUFt0+mHOYwywdcBaz+quqzK
l95QiBWpFZdhDV1IB3JDWdg7zwCu23hAvwwgQ+wM/LGBSr+BvxMWi8gENDWYBFtjJ/jovTR/iPL6
FDNI8dkQCvOLItWf6lHj8w6OPMcKRM2VFrneth3jcReWfbFy4WJ/Yqm2Cw3AFsKqTPb9MG91u9u3
Tt3vqQTK22eJYiBbY6fPMqCq7mUNRAIgRP/3+6ZFMMFrlVMLIrDcnLiFOm6cf8AIayWaQcosesKp
dLbLhW0cXLNdF4EObSmqDglkHqOgjaAGnpiHrG7Wmcrq+xQEjyP8PWcATncnmXG1kNLqTmGK/zMq
UeyqtXaieVJ1MEQyMu9RyGZhTVAROCkM+3EA3AY2jJi/QkpoVQMxuaTWth6KWelCTZJaYda5yzIr
ewD7EOedA0CbQca2dWywuwouSo8i7dN1Idtu5pht9BhV+bB3Sv4tKHNfwKvyS9BWzr1g4R77vdpz
qhfRPtVs16eqsOt2ZUAub0HVCrvbYGrEsAeckqO4/1HCIhKS7KhNI8IUhW/PNLi+wPbTfQGwW7OR
wSTjCPNjeiIArpfOuD3ynfM/0r6suVJc6fYXEcGMeN3z6Nnlqn4hauhCICYxi19/lxKXcflUf6dP
3BeFMpUS2/Y2IOXKtegbNjRrYGvz50ElAXTdfOgR4tsKNjLsrvUkz2ohViuN9tgEgyuuyLU/Fi6I
YuMI7L1CpfKEfVSyg85X+dnCv7+joHxWmjYwGTh8cRgLqs/lBAyJGQ3NzmQ9gEIe9iZnVNd5Z6tP
gBZqprICHxE4lSMrzPlmGS8L67udVsD+WmFfQ13L27v6xU/ov3qYBPV9INhXKw8gGfTmikbvK2p1
8XpNxFSFYc8mTaKwN5caXeCuKdenCgZi46pXx6qMS9Rc4QoUPMUFWAlUDj4ifcES4NxdB+6pHUQb
IajB+h+h4cmVakT8bAKcsQXEp752Me9OOPAf95AwKe7rCAKMqZuwL6LLblheWT9RSQ68CC++ixw4
7yA3IuhuVMbWxT4HUIgxOxe4Te8m5HkfvEAim4/v71ctgidSN3jhfnHCX9m98jbzrl0VoKfN0SwC
6Hgm4ZZ8fgxkbDwOFl6Y2dafHOuzP6YSx3ipo4mQh4fxZxUh9QeZHe8HyATXkzP4X2vp2aDecsdb
yFwmJ3w4YyeQEnyi2IKnciUDG7Rpg1tfTN1UNYOMem90OM7AzaiG+NaerDlkQhJ2KGIx3kfMQUFQ
3Nm7MXe6Df2n0P+H3UKwsZbsDrQc8r6l7xtEhabXrRrYArbRlPXXZa8GVrB6h7rsYU27Nqlu0sFz
tPpr/MIldGX0l9EV2FvZoVFCl6MC7WQD+U0bX9diz2JZ7+breF5iHoNeQGIpBv9EC7bNTSyz6SFH
KsI15BM9qTP3S8XyxQDBknyiFyeE0UgROM3Fz3P9D5OEwV+h8QASLFCWNxx6MOMkf7ouNtgTWFXC
oPjk5V331auBK41Emn3Jok+Qf3fayV+HUlQHPwK/0pjX0c6SiBm6dPpUWkm3KT3Lvh2gQnuwoGZ2
MkojueLokm2TPmofuxI1EBC8Sr42OMnT366qz8R9laTOM89ysFD+spQpTmUemhCtmfB00PtoG+SD
WxbFfJNo09Epi2VgYhnf4HmCBEevd+xLNAXSlAx1z0kqx+2ApMWpKDk4l3Uvln29mTQ9LR1D5JqT
lg4fqJlPJTrz7IvcPs+uzC7W+AEhwT7glt53Q3wc4sD88jNkw/RlNIfkaMt82Bq8sr6ITN5PTpk8
NiwxryD+BauQDs7qmK89VY5XHIxlj7gx3IU63unwcGBZJVaBiD3gc3Fiy21eracJNenN+MnwCv8H
b6CrY8k4fgRi1N73vSqPPvZaRWm2ZyN1MyjWxME1TgHIoR75Bu1LtI965EuYB2mxuLz/F7H/95rG
IN9fkdYzUuNTnnNg1zWPsZ+o4TaZ2ldL0yG7XNoHUXTBiiKoAesa31iaTWjxja5x5wjlXgD9BlC/
SCowGeOweETVQYRt4gG4yPhgC2d6ytvwSzPI/Pt/DciArwNVx8ov7PQHTmyPXOIIHdR2gERYgbjY
ZR5dzVgWG5Wm7VdDpTggy9MfQY3Uy4S3rPuiHMBPBH3I/ZiXyVOYgx2hcbh720amt7Lq1sPGA8mV
JC/K54LHDm6XrjiSaWajv8lAwrZPrLh6zrMoxc07i3c06ub+tPe80N7QqB9By6jHIe66SEDgU+Z+
hOQPHoUV3qnxPzcq5A/H8hvYy1d9lPs/Wg7orhkJ/7EEtHA/gj71SLGhAMt9AGjhh9gKCNpHqWN7
HRuGMvgvZd3/odiJ43PHA228ZzHmh56puVzfbWC61krMkHf24/xsQ/JtX6Ui2Jlex6ExDA0NqCeI
v1X6HfUu9XeIYeAXXrjl/SiAKEZuGwUncpT3qWzTddAF7XdW/zVPAUJ/xTxhPHp5i/ru0WtODh4d
Ny6bxCZp6/Qv1jcHijVUcavwT/ttTKAgxWpWP1qj5R1QmX0QlgVhETA8m6AD/wopnKfesoqnqEIJ
Qoht4pb8NggaIbL4degUx5Ow6I9dGFxAkM3PQzS6WzBcpneGW7/2lPYNkIy9K4TrbpXuxdGX0naQ
PW7tdEvkcfjuQlIUpdfIdHjuk503kJcDx1wy4HSVwiZudv/l9Tb8fU/pWSGKOyAIZGJr6ZjYgn0o
krGR9YKwSgn0PrDGyDD6J8D+/RP1rLfe4mvxEUBCWRz+FLuELfP/Jx+woEgbQHYh1pVPKdUyhbrA
iexA97o0e1JFG+0++CmCfPM0shnQwdWKuss4LTP4uoJKL9YLM4Iwwa+LZHRRsrMu/uaFaduC7Lgw
402BXN6p+r0ReGM4DQ1Dzl8PtM3kYc/0FkMjIObwoeTwvLg/zKIB8lEPIEw3Xy32P85bQhiYI1Zp
CwFUOkgVTDTbFAyt63KMcc7qS5Q/BaBRKOr8v1Aw66Kq33buHvZFto2XHwdnE7blmx85Bdxxslnp
1sFdYTk4zh03Re/lP9IiivFOH0uQP2fewQlNcRgjr3ywfcBKUdWPexRubrnMf6ipB+eteyU8WwxR
ZoAjO/Mux9hNEnFQ+GqgGxgdgInI0teBzIB+Cw3wCgPcjoY7pAqmplqluTCPoDxrwMaWNybSLWVw
541TcOc2BTvwGqX5i0/WrXFN1LQFWLczVhQHIcCda2fOlSxqAqhbrWwlLaCjo+CO5mfg79lOvGMb
CnH0JZzOCOZLkI/i+qC/jzUX+JRZO2FY7DGOuXEX1hyIztF56YUVHAYDJelkpgaf1kUwRicy/3MS
inHaVZGx7wsLMVQzVSC8OxSOZZcy6D9D3wRoTDDU4XgWxz8S72Yb6QLyB0x18FnINWRs5RcFyiqw
MIzJlg6PUC38HRCJ8K6M8vwOWTGtWY1DJZqtubVQ/++4mzqU6lp6BnB1RZU+O3jhXOU+EKIDBNlA
ceT+ZHV477ci/TJZUNAFzsK9g8Kpu+9lnp86Fr9Ox7nn6/QpqB9SkV95gQwNSMjuLTOM78ckyJ5T
AWUr7U7aXl2Rf6pX88bXSby9nEDFQKN1ELsg/EdRKI22UXvv6DX6X2sAtLCKkiFEeaXng8LE6UwI
LveAc9l5eYN3MSCycxmUN4Os8KVxZbzxgKnYg/ehNx5R2gEGSsgyoILvietmBD5sNSqnvTROh2Iy
1IoB5Z0VOwrJcFR+znGrgpYqgkGZ1D7a2Nxog+JlXOJ0GKW4x4gu0Lhs2HXpKOZzvKAHrXDYAOop
s+BiGwVU4PWfIvDibA3xPuMyTMP0hJ/kSH9gMDvEe13ovadTQT3dNXv3hpfjieDuhIivU51pipXc
LAB5HiUF9Mde6NdAAY5kcv6tzLh5Iqdhhfs6dahBE+FPTX80PDGCIwGN7fLiJKf82Pndq4v8gzYF
T/D79lswqbg420d1xrSnX4RV5D2SgADB06+krg1+74JJkSyKcKPx3mRje0MWTc+TUM3T877rjzW2
E6uQ9duJhae8K/vHsGvaWyGhvyS5oz5XRuBsAV7NDp6uF4Mi3rmoWPdYAkV/y2UERTFXTJ9z6Ob9
Y1gsOSro9fRar4btRqaiCN8k7sT5rkQF09nrpGTrNKpAv2EOcQWuVHQ/2o2bcBTo6glzF68Wz6JT
zrzI7KOZouohyUjdd5PI9gsww/lgaVSef518qNyAkIXtghY5OE831LMraLf4bclOoyX2ix989RDp
bFXcrvMmSrcUh5w1cjE0D6D28erohARWH4MEfgoh2wUBz6ZDTmcdAFo1bRLBS0gMjeM+ivIfizSJ
THBEBEpncDjrV38aGDqzWMnGFifyUdOMeyfP+vvZiKL0/E/rdPGPdorql8Ce8H9umNZZsKr+1KBo
GuAD+UUjYg4iHPOdp02cM9+6rZE8gpqjuBkK8CQNKqi+LNMZ3hIfoS21j7vi71wECsBkqNhW8QAk
r8oF9HNtpFYXm3oUo2dAuXDaURz5heX7K9BQq81gI7sgjCh6pF5b1cbcq996FRf8OEU++DtjUYCs
qZF7vKE4L/ji7Ekv1Q9tew2Qvnkdq4nddNOUgVcV59WedC9O1wjATlk+zwRPvvPCxdM4gldOf/oP
P8di0qitIOY+gtwkmyr7BGStfQoTUIiuy7rAi0cmkDmc+ijB2RzGZ6cXuRiiWEsjHGf7dcLbMsxJ
QeY6tj+I9o449mpk7Vd2Oja7hQqPyPY+mB1P79wA8r0GAPVjB+IrahqQfc09Mju7gVy46q8f/B9i
XV0GwVGHtUNhyPv5rG7cgyf79m5oVLkW3uBA20RET04T7ek22nZRvmd1F+3obhsWNiCMfvcE7Zz0
mkO2cL4LL9OTYIieUJux59HXglnjAw6znecA7wVGlT03741aJ7owImw7e/4V5rjt57FiW0BHUHns
sk9ZoPJ7C6iUBxwDKMh2ghuHTGoqQ9Vr1maRzvW2D+TDpNHH8QZQoMjLDW607qsEJ/8p/1SaA39E
EYW4JOQPbByVZ067ifEWDxJ8oGUuNTS3G9wDR5zzRnG1ie24WhvaNFVi7IeC3ULnGyHkozi3yX6z
c/slwgb4TBG06LycXv6Db74aiANRtAk23NWEkt4D8iTqTE0tJjDNLbZNzHOLbVjqNVIBebZL/Olv
Glz88wphVK5xLP0VuVmojxZd+9C3SfugAERfhalXnsjszKC8c1EhSRY10POS+w+zHL/5S3BAhs3V
gAc5oBoiEXsfybItMIbBShaJ8G4sZ9glxjicjLZu1QkZ+C3o/ar71C/Yo8bYI73iPL9Zdu/bswVx
DPzE761l7H+bV3bSRNbJAHeJaSefA0ircqd/aVMrv2Yc5AzkboDw3QLuDIltHeVN4QPENrt77Jz6
B1+0V4rCSys7mF5rIAmDKFDoJUAKcOgpvS7tmlX/4hrR69KovsoebUONZ+Xn7c2gGwh0RyjBh/B2
FkvTwpu5fpL3rLkpoQImrbg8al1Nex+2SG/VQXqliDk4irPurMJwV0wAw27muXIKcNhuJVBj5aYN
uOUIDQnLsNdZN1m4gF6brl+Ao2W+9HyFtwtSSD7UPl72HGOP1759HMc+Dujy5F7y4dFD1TJqNFl4
CK3I2yircV8GpzfXFUTJThC8dF4q8CfTJIj5JvdFb4NN+7OPfcHBaoNDwFBVjL+oYuceG++5wX9M
iEzzNKGITjtj6vrSvgDwAnYjmrOEf1xjtouIh2s3GUeQ3WANWpN6TpYD1blMX0bePtV8wSWEeu8u
O4/XfdCeTdSXhdlNGLnGfiGDTDSJJNFGfvDRwAff23ypC74pghqgVR9iloKSO3CcOzZW1Rq8D/Ge
TBvolrsy9kskR1sBXiGEUGOlqriGYXJAlg+Uu+SLmX207ZxdxgBfwlVYZq9L0SoS4lhnhfJ7Lyyd
XcdBq9XHPL3vpUxQDEuV1axGJYEFZgvdhLnvnoEUmCPIr1WHbtwMv2w9iRryJ8l3OcXe7eLuE+Pi
DuF4WVyVCalaAAkBadfL04DqCnCYpbzaL9c1K+ltoGFZblExL+O1oz+vNwEzs6xFnxf/dVqN59cn
EUPqndPEv19+rL4MUFnUotorbV+iasi+2B0qiWzuIEGpTb+r1iYfpk9WVbrnFviuNdP+qm3ZClmh
8ephn/FUYQnyi6kVewmmtR1N59UAevMqeETdQ4CNmO+uyI+yQn/txu5wrPpoZTjjcGvgOPEWpaP1
GvxB+S4aGHxvAy2Ib1dWL409DTA9Sr1qcJ69AhrKSyz5Ex95EeieXT74IfIIxrTwZnHHU9JdO1cL
eeJjzNfVnwW3lPgcyvbGHu3uajugGkElPCjSm/cN+QKWvPqYs+mKwT3/KbT8w0ymgKjomNwtyy5h
KCy1mo9XHZAP2dd8wrbut0/zwVQ0l1bNkRLbQAPVBxoVn32cGnbiqBUYXRBxANGbrohOghpil5hQ
bg0dNnWz+M0aFceoC5zwjwHqCeKSEEj7fpyfu8j0gCitgEaD5V84cGZA9isR7wYr61axUmC0se3a
v4DC67UZ41z2q1RaxxGl5EcaoNlz9Gz3EvUq7fCNdESMKXQecE5BBgfB4GNTe/XWRoHDlnzNWLmg
e5oDyFN0E7SCbMPcUryLe/KDROWrliqpTJCuZbFoV2U7QtOSReKQjKC3cs06w/0MmHtpNXj7BYQC
GpRoch0npxoJ/MGoduRrfMAVsU/D5FhPhlgabJymJqCVt7HLXzVAX7pRLs5LY/9u0kAY9eIsG/9z
18XNbnEts6woBHpehy0+6v3jcjRjCaa5vIX0XtABN9qYBd54esATQLrT77sATCLYNQCf0BuojAe3
e7EuvKa+bwq3vgcJ5auPTBogX1vvwPhzqJPgOkEJ/WTppowcaPhQlxpnFOCVTxwZnebuMjSHFkHs
Y9On2OsC76LU1NV7vTzNwV3cPnRms8s9F7U1eKbiW+s5FwC9cPBG3SpJQPUhE+Me7+EVaDQSYJQY
+MFWc1eHxwp8DD4SpacU2j5en2E0xR5kZw84fqDSIWpazqAX2rFDbfugBycflR1RAdLvIUs5UgCR
s72V+A+hwbEJUpOFbLq0QH8Nk3qlNqn3J/NfTHPG3MpBHTG8dFH52BeOdWixWbthbDA2tWVWz0D5
4T4CkbfvtlPjqQGir1Wf5vupUuM3gwHXqrzeehq8oNxaHfjzwy6voCfYsIMyCvDF6ZVQO1Y9Q+gT
NaxZCTXtHg8XCDK5l6odXxtU1tvbpAnUinw0GgDsVm3ILnRgC1KOVa0yb2caFv5Ofhq4wOtIVm3G
TovPgC2KLBqgJcamShD4++Kz0zCD+gA0kHRMYCtsc9NWsXnhedyfjeZnUaBCYEUuasy2TKEfwHeW
gRt2ElXmhfxznNA2KI8whSODHoLG6kQ+D9KeyYkiBY5RIowexdp36+6UtBx7X9ThDidsxkF54BVt
e2igD34COiVyoCSldIAe+w8vObqpC6wzBSzLLPEDlJKtNUVCnkGsFUNGu3OLBlQTYT03/WDftBOK
zj74ycxwDFVAvfi6xJPf89L2wtxu/cFPJkSakaJKnIfZapATKXsXUj5rvOIXV25M7QhaWCC5jkap
+jMKiW6BfRz2UVr1Z6Yb6jk1ynZ3AF10720ah9jRbdOh/skzkyoCXyTmUCAtGCP9Ga2XhWjE78sQ
Qim/JoYZmFJWFDN3aSZFMisAR1GQtfMTIGqxZ0XV8Q09CqaO14fJH8AT4UAUi54HnmucG0fl6yGC
BngUdz0Y+nKxN5SUAInx/jHj1fSg8P3MfZwXkifDK2LiNqCs0CY009ML0PA/yAJsBmGVRLodL0mz
BQzvvCCZOPsfz6jb+txH0NADjInvpeae9AqwSzq6IZOaIQZZAtMhI6qehs08otkjaWQUeB9WREO5
LLFMXNZeRpcLLCuMo74VzGvrT0IxSl96WUGY1uexdaw9kZywMQEzG96y/pHPhNhOKJaP4BXVsYuL
ZpE5c59o3hQy32LJTxQpAv92p9cjVL+DBkeZNE849QGOcWIcQJwoPI9uVD0GQfVUEM/Bm7+0VAXx
suYpsD0QWYwc5Ww+EvL+VK7byt3XDbYwWKo9U88dRIevtGFXq8Wm3uyk8WUOmZNyJEiZTZSivy1G
A/44Oq/rVHqEhmfnYpOTwoUzWgdm2PNnWvwfPw592nkZb8R/hRk6blivU0ta6ENViEjGiYacTGqA
o1tHpjSPi4t675jMyW5S5xdB+WIvcxZyc71g0w3+2jA/G7ixfwpVuM3NwvsS9JGzk0Zu7clMIDuY
l67z0hh5fPJaFE6TX9nZpwnvoQ+NmcbQgceugvxFUYL/AZp5VxZY9gMv4yfbS/0vAQNAotHPisGy
bhhIV26qKbZuktb8UXlFf4hxHwyAty6skwMZYl9HzL7Od1sUOhYKu3/ftKFF+GuFdG1FfHoNcwvb
3E6+gTMzPRdHh8hhUbdFnUCdWuMpH3Aet6LrAm2noNnYfZ80Q2pntiAoRJ4suPSGl5wT6DaclbAr
UKa82eQs0hJvn9SlhobnSLKxo5DrNFEa/vFv11gWcmKcrDkmwPNFBiaCyVArgVOxLYBv5RrokAg6
CAOqPHzf/jIUeGWLGtO5ChE6CpXQ3Dwn0M+iCDmV7pV6FEK9XuWvS5FJTVHdJ/anBPSfD23f3FRc
ZVcgcNKHqrH5LWqPtjRGjcTT61AoMA8uvkZ1/rrlnO8X3+8LQfhiuFqFvwfiDYRIAqkrAJjPQx+K
s98jd7OmbmdEqlxRl8ZZV4vzFAI656k83KjcM3GQN7xv/icfEhKvc2lae1IqwrP/bcV/sVgFtbkc
sDN8CFoNzM4nvy76axu03a7kCUrGROTft1HXrZJ0grpLI0DP4w0veVl0Oz8ybVAKWTj/siE9DVpc
fkqauH8SUVTsYig8b5Pag1nGyRl7q3FFoybYUu7DMN2OoKx4ogZiAkdkHdI7ijetGlAzG3tpGvTw
mjCv1oiwPcZ5BKKsogVHTYA67vNkQFqWeosJAEEHidck2ZLPDuzmbOqm6ED5J5Nro7zshhofipPI
oT9UrEVujlx1mq2wa/Uvs68X9RGlLs4pdCq83bEChViBlZxJ3eGdnMNo7DVFx4n8pVbpWQZ5wUA0
34TWOgGbYdwF/FsjFKSx46a4ZdkorwWK6Na4XybfQMyzLZo++9wVBZ7TvoAuAMPxKxfqhgKCBBsi
mhkByZuEprxWuqi57CGs2gzZV7yLljdc8fJG6V7glOr4mgoG+sczVm0Hjm/Q9YKGRv81Lnj1B18M
pBy6S5ipcD+54pEsI4GrJdKbd4GDYtU6dqZ+824oakd5SMv0odSJaGrSGEDNsfH8PSWnlwHq9Vb9
N2O1OMyWZj2bZ5lZdeM0wdfWEN08mGqXB+pkKNIidd/4SuGhmYanwguap95zAs2872+V7JsnQO5B
QJtwtaLRDFoS97jVrBXPpnYNDOYNq+z0NirK9sn15bh2xoAdKNb0sn4vgTneICmJMxfJjzFguXI1
Ndw+kwT1R5vXQXbEwT8orCFRssRNoCJ+FbCmETesUNTuC36JSlPgudr25ZMtpK4YKfhal7RdlyYH
38ZsdjhsPYMKcY5Y/B9je5Bw9cLd5y6+Dn8K+xfXcltkJEGOAjnqyRtX7iST7aKo8kc1FnJ+iCFT
6hVsvQKFGBX9GsGAA3zhCMnexKxfBNIZIEL0g/DSND3EMgoPGf8m30Low4UG9ZRFl7kLZo/oQraw
oNJoJOEpZHhz3tDk13A2/Q2hbbGfTVpxHtaTqWcx7qxlLMsNLRhEVnUxQTUS2kO5QuWOOLfYdpWg
bcLN2u689ExOS48oCiInDWfe9LdVikBX/OD2/8cl3q02dyk2ATX3BvXM2Q6qzJ+o1EVyO0SJtMwv
vC0MPKyaT0JXJPf5+Ef/H+JpnfJtncyZ6qMEoSAogceNzjg8o9TIQy5p2BCF9ptFFNq5muYxotAm
6/d5QE58WGWZp8eyvVHH03KN5Yp6dInV11+stzH6NAGAIr1dgFCcV3LjCKNbpY0MIpTmyfzc6cby
ijTdtQqaOqM55WfqsS7zUDrwFgR9cLVHjvvq00DQTMCYLeEmGFhQJjuWG9YOzbV0+m4ngCkAqjtv
ruSj3tj4zZV6jYrrs1FjI6gn+LqhXiAzNc7TTDmdHUhmHWffsgr16hgMl3mBAsoPA8s16GMEeYi0
vf4YywDNoGu+fYw6BMNVX3UoXZpM92Q1njQP1HWoG3ahC8b0tnr10pDfGwnQZl7tnoJsBFSNut5k
1qAnBHXCeizZuKaprDY8KIjpVeYFTWaJFSpqvVWs6d97JvJDXiswLKsKVeDkRNUvmMYMEHaAN+iO
XLgdv8aRSQ2N8hq0DMzm58VPa4asw5qadH4Z0LE5smznaMKlyY/94a/rE0F9P6H0/C1ume9XYXaw
PKtf0VWXgbfYxb+sKXDD3tpawdJY2cKutwNVyoNuGF+AIqi2/VxIH+mTgXe20mmTMYs2gI1s8eOo
s5t06ky92RwnKEEuI4Y1QGdRNrgdaUpeITVvr27I/JOPQgZXPc+Uv2+xH6aSSfNpORH73R6UT2GX
HkUVZysDzEjYe/lXVtQckBv+vnnnG8L4yB02R7jpBN00yHri3oz/Ts/xHsu8NO9A1Lql6m1qmF2K
VZ0U9nn2DT303fCKggpm1HsbpI2MukzJjFzXr9dXJBZtKGYCGm7r6hLxCLBv9G0ZryooxDb4sNhV
qshwNwMvytsCMqt7f6y7C7PT+piIOjqy3nDOVtq6e2WBI7YHIeu2DMvh3u5tYAOKPHjiCQMXIRv6
z6UrklWRp9031YubVg32zxa6yXYwjsAdDp98Q2vpmnF+sgZz/C6N8ZvJguFLEuMwvQCvBRjQgnDN
8RkeeKXa7fKxgPrrLv0YyPljgXAbRH9u9vqxwOfMAD60UcMEapljLmr/wbV0Lf1gX6AM5z+0ieM/
SK2JZ1WoaMxy3La9NLbv8/SJxigqxfnIVoBja0sBNODKcQOSy/SOImJUSh0Mt2zWdBHycW94thsU
xVA83mXZaQqAZaA1KKJDhdzKH6HmSmbbQQA6wenqchWvYPEmKhNIBOqPq6zavg/tRyTDFcoNFLgx
wHHKX2wVYR+emvdcs1yYHDSpfYREO575oPgwmnz/FuF2fbZG5Vm4G1jWA6MOcRUcn6OehXolRGEB
65DGmkzk55t5YInrUJb3X2ibLeDJP+KDA4D+gRJ2XAxCj+EDxhzfOo+Z2CDc1V56UCYKzG2WDaue
Z9lXCLzdTQqAUV+C/3VKGQdOcNrYYZ78HQXm515m5hdkG9lKhp3zFNT9tOkmt77LJQsAkEdRmuAK
uSYI3B9tthYy5QcCQAKnukqrLHkJkjQ/Z9yPN+SvaxP5AuG7NwoqCg9Zkj0S0scso2BrNTZE3XCY
lPuQKXfBbv4lRAFni+PCbx1UiDYGANX4f1fl7Zh6ybrWA7k9nQEXmz4VIDDDXsk8WRnIfgAk8ZFK
bYvbwHBuU6Pwn9go26c+X2faIE/v8guOc6Pbsgm8pzBpHrphWg2SF0++GWc3WVk9ktVpl63sDXK7
9T3uBfnTIBIgMnxuH2unLZ6mLGv3JurcNzQhELXapapOztnklTeZ6wzAFHv51sfLv7MJDVHegHd9
WGfa6eTT15IVPxvh8rxb5awGxbzqjZXZ1ubBJmySd5QohX2oNO7IjRz/kMqKrUyNVKKG4r1iMg+t
yYFlkufKysuHfMKhikIK0MuDNaoOU0CNRTuzpBIfKpmx0HypQE9gL1rb6Ba9+tmVHSoPNbHqpAdo
lMxl3j+a81I0jdZDLfTP0Py7szT5FRSUba8MTlZo+O+axYecuQ96uv8rhOb+i7h/EcLA3LLHBvby
L2KXyzYTHtur2f79k35YRg4XiKA7p8Bq2zOYXdsz9agRvg2FT91Qj3yVcsNd1uTPi+vD1GXgw1SK
w+Meh63Lyl4MupfA+tEnKdfcnSjtAIkJqunQUO//x1dX4cYBD/5RBu1/LAdBFx/swumwtQJzWNcd
D//qe7z1lGP0d+dzSCLU5ReG2vNNP3bjrTta+RG31+qQmYl/V6juJh+ai/D6HQRIQL+VVEA+S0PT
M/FDOBl+uoo5vu+d9mBsjoIO166SILJ2Mv9cgPsdYgzeQxbz/pv01FeFG95fYcHBud9F4gFvLeMu
Qooe4lG/mgBym1cm4uQ6fvngXUzqdUZmrAfcxjaMt3xc0UwOZZZx9TrfJ78Lgs61aBvLR2Ji4P4W
PHsosxOGeaI6o7548LFheAHtnLyYeD9dk5uimMt+4g3Xn2vRrCBm68hBJYXQhWsoVo42Pf7ie69p
q2djBImAcPNwi6xl+WwFgbXvwDYxz21K/7WOjeaCtTc9Q5oP0sx6rhXiVClyA5x36LkgwkhwY/T/
KqYi/O5a3i2kj5MX4fFsN6GI8oTTLoa7q1uBm8Vl3y21U3Ehvnf96K6rtvduqsaEJi24Jjc461rj
wTnisQryy9DEcwcHp+Ed8oP5DWd8u7ggVhaCh49v60LkNxRFg5HZCf3wHY+Lz+gABwwzvERAPz68
o7hc4qns236xpjhaTlN7n8PSf1qmstSv7ni69wSDTg5OPG0ct2DbMk7XPnRdvPBNQ7PF+xFY/bWT
ms4ohnHTSg98odBY2CiZ4x7F+gEv/EHW7T5Ggg7yifuhdZgDUR6xqVGTc6Y4F/SeV7sy3UPveb4+
Wm+HcuPxDUel9mfos+HLa7cduN1r9Tm3oWiaJZ04k+nnm9Av+WfT4cFZlVUHtGUFuYLaB8tI0otT
M6BAGM/zEvWZkQBlEspWXXzsuFXO1wI0vWvfC7vbJVZW3Wss54X10nDrOJMsoIgr3TTZAG4KXepu
Aw1/GgFAFldTVZeRDV8TgZdhoZugaF+bPjbemzRKcRTyJ5MGKMQ3hHdMUIM7diAdAAlcJC69j40y
Kz7lmug5w6EvMue6WztQcKKIrBhBFA2Y8BiEYHpaGSxM73kUpJtwYPGVGl+AK25jOWa1c1kP/Fmj
2nhfSREded8wIKqgZAfYpACFoN32ZxQEygh0EOgyaSBBugzNdlUye2sG+Kw0Mjsp/p2N4uwOqdUJ
STLLrnuURYjg0nHUhzk5Kj3eOUO3DaAphWGjt6ERgiMSf8+CyD5advhIaGNsQdoHGaDyqY46a9vR
sx5I/GuH6tsrhcThoC56gkMvDkswjSoDb6hFbZ0WHPggJA56BUi2UquM3om3E0qc4mzSaa/SclzJ
HnjSmv0/zr6sS05c2foXsRYIkOA1ySTnGl0ut19Y3X26meeZX/9tBeVSOtt97r3fg7WkiJBIV2UB
Cu3Ym3s4zy/PlaylUA3ZGBVg/MqN+r6P6ED0EJwpFxQnyxVUME47ziNer/d39vtFc3n1m2mxnvvZ
OKZPRQfK7wESWBU62ghFLAu0A/jNr50I+nB/f8ZI1yi48Z6DV0vUvjNYzmZFVA7N30lqgTVJCXST
4w5SeYe8/Jwb6kHp04hAmzer4HAf8DtsOYwHa9HqExID05maykync5aYH8O5BCgsraLdnZ2GNIFi
74ZqpQYSBvWG3NCs9qZBgzyQvBjOID4uQcNf2VQIr2YvZLw8tfJvLelBOZYIQOZpWMg/wnmIwTBH
47U71cbfrO4Gn2z6xA5OG4+HaEBd6Y16Ho2Bn6nPILn40NH7lY2NOJcSb7+KVBMb0+13E7c73DZQ
v6BKFFJw4u86KV1+56ChsoGIZ9cmoYnMxU/ztTTBgz2Wq9QoP1pXUXNxZNRAUC3vIG7rjJnhAcrW
XkRqtJe5CphvBsFfZFINaMbaixpSz5YT2kqLdigXAKZdLqIcang3dwFaA4SdIYrl5AJ0WRVMNhoq
R4id1Ab0dP2uKGptm/SLODWoKz0aYzr4LKoHvIQ0Z3sQ2Z9Njt0I2BWd576A4G7guL2PjeDwzkR1
bmWVP0UAWD8ePv6AjAIyIJ+AYYIKr6jhfwUMDwQgvsMdE4qYYMhtGjU70J0652AI3bOLfNiZhgIa
LlCV+vQEyP8dR7A1qRCaQQ0AzcW+dCErjXQt95gByv8ucfHePUNJEDU59jv+K1fTYvF/Wnf6owOr
/5cIxSl7yyzGIyRbs+fMyoDTlRGW9lcPEOIfSD0EHu+QqInHNjixcBi2ZRHlb3MltANzDcujYQJa
xnOb2Azsw3r2xlJon89V+B9yQq0we2odnGDJmW7Yxa+9yUHd2OVvZCqDq5aZYBHQQPmc8uCLjXzl
NZaljFY14S1kzPJ9J4sgndzVjpGRglBbesccVEJ8GTw8BiE0I5GJkGAO/QHH1NsVozgO/ceYoIdg
gGlx+Ox8/2DJdB2Av6h6DIeJ02HGaSBSAT8qyrQWpQ6aCIRPNmr4ZD0COhJcaBRHef1YOtpNGdrd
QhQGja/gZqERb3+2BSbbcQMWmgLg8mLZxCwtnsBp7mLTy4PHcUia8zpEFikAzrL+iGnYgHSujLHd
HKzjFfF9NsPwPmfj/G1E3T9wptmXstHthyWdgIKS9rbU2502twtY2zGcf4RBnN1+iPrpO7LZw7nq
dbxmpXX5EFsB9vV5Yp6yyT6S3YrSGDoXqfveQq7x3PMC6pJGCQFJWT+b2IL5+TB0K3EUJL8TLxU2
W4mjmiQ9ViBpe3GntH4tjHxPdbQDSgRBPtW6a9EtrRHFrPOncSnfTTdNvMS1opOB4jO85Zb5VlGo
cKMd90XTfw0CCwkpok9ZKV+pa1Tgs5mBr48yKFVAEG16ogb67mAM70ChkM5PkY2GzFCyBSd7h2zC
TSiqKfco4ImR2foRx3AG/WhZ6yQy2za4bxt3fBDV0l9a6Chp8dydwH/XX8iEXwm+/Q7+BBLHxQ2c
xshILHu9K77S6C5O2chBS6XaEHtFZyO7KtezwglHw+Reu2qO26frR/hHjLoMXV5Lsq+09vq56COq
ZSLxBVzAdRQA61wVOqRdi6dYr9MrFCO7ly6Zo+tsW0+DnqH8STZBONa7Mm7aHQ05t9uXPKqebCv8
mMSAd7tGnK2TmgQM0dwd3M0oM/HU2DIdT70KeV7o04oHc8RRLNlDzUygpkQhk1nW67wI7CU/dT8n
qRUDp5WytwHe/uSyN1MoRgWOtC5dIk05UEa5ub+xrV0KR4EuPoya2eMgHSf+EFdc0u6I7TyqsczU
9AxsPtchxEdMCN3Aa8qzPhoqLwX/f84FJZFArVt5YIDq7CY6C0kklRFKG0CPKo0rRTBRCWdti/oP
lK7tFAOxclB0JCeT7V8dlaykaBeQosU4qmtQgTYCiLmjMtL8ylDsAuIu3u4aLdVPdl8MLyZShyhi
jeM/QkdLNkA7Iz3R4vlsN9HnxCkzxO9xGXbrxBLF4k9m63zRtX1StpDWLVGCMSYiHLc0HuZoP3f5
fFr0EMfZKMXtgSiXXdZG/4l5qKPGUNoyVxu2kVwCuqyohYyHYrcGrsbPxY0FLLlDKxqPrqWuquIK
oFlRuY//TrnouJTM8ez56P7VQ4DqTI3pBkD7J+lQ7dIEJ4YNT3UcLEER4WyTi7osAveO34EgPO5A
zb0OaT4KjhbNU+vxUceuTy+rascBx92QZzWqoAEY2vPNIm4cYxJyUvsSyaADBd5cl8LJqNfJ4I/T
8n2KcDrIJCaMen2MA0BlY4CgLIKlRzIpuxoOcr4a/iqEbP+LOPoU8orQW/3HFfMqLHFgLK9mW03s
9XaU7FBHql95/luDaoqV9NmUPPo0NMCWAmEEF5Jl0qscNMm1vikLL3SNQeyk9SAohVrOqAOTQ2Id
ib6PGmLrE5+Ufsp2F0JDlLhsWSXMdX4PWPlKBKhi08rut5k1uAdUfEPQ0FheGhwYXHUdD8bM1Nhv
EL6KPLBFzlfoMmsvbR+/kH3J7XqXjk1znPNQAxn/nsxOPQ4H0YHuKQfG5TeQsJ1j7Bi+pKEYLvgm
Ii9Pqzb9uEFGLXx0kCN6XhITyCZcDclVVOZwMaISu4nfUfS0xjtT0O1bSEP5pVxWB08dTr+Sr+kS
ZKiXb7PtUuLPWbMr0D+mTe7PVaxtnVkUr4HVACFurYPJKMpXq4ugfK/Vlk8BEV4RH1GidmitpXwl
U8qy1Ct6zTnQ0EjS8SJM/huNqCmsLoHO4dKcacllMZ1jaYNxlLzlNNZPVYk3yMz9rXBAKb0QCUvU
gowe4hGVv45FjEK0nDVgWGUFTiW6Cm8tSD09E8dKB/7ldBLRI5GthJKEGCSriqZFLs71eTmRn+xp
Cn0QCST2ybYyvMiLMKB+PGWjC+H2uM2QLLUrVDSkwRKcQRcUnGnYGYuUOqaWXKufu+lOa/QFnBE/
5txNpCEzu3mv2+GXoZtxmigbyGXZSNYAxgI6jXbHQVj8YQutBBzaq9+UoO1e695poh65FsqxyG9C
u3Hjar27bfPROjl4sqzNgur+U469SAHuMnTJQzFuCdrM1Xjjv+nGkNMwPbWUA20h1AHw90i3nC2P
AEtt8kermTJgOkV2XWRDPTWEzq4FwjtglyiuGrg5bqgbgenM0YP8tDq04DDULDiq5dQi1APQD3oD
ffqoJxmUmOW1YueVhW5xuYu8uybFq2Wpl4Bhdyoga80c3i2b1p0FUCOjdcC57xuNbKsU19HWLZw8
5tPfAce7jsiG/iOY3A74N2nGGtyk8xVvgaBp6F4AJak2dHib6fa1rzPnaxHZlq9HfX+kiCrsK1B2
Yi/7GWEVs+WLkt1G0H4YrwPXJLHE/Rq6hvNTe9pTzj4TjG9Fo7dHGkK2aWtYS/tWh4l95ZKym+yQ
q+GowXdAeCz3Gzp0oe/CBml3LST+/y3MkqvRdFrt54uOU9itFwU34MdF1WejxeVFKazRcKhgOtBF
SNts2gRGOT8nsxGByLXCH6ldi3dhu8cuTnNky5EEnDIXqrafETwDd1Odh86WgMoNK8BEwZHcUwjk
iSFLDvVf8EBKZDM1AZjO9cKEKo6EN88TZFZGPfmmAnL8qP6HhSaWoTa8A/WfDRH1Y67rkpsPsk1c
Nn3qRYNoX8kyTHnhaRoYIkm0ScWTThOFGOUaP3TGOQqz5ZAufSflTcxti//B70P5O31XOJAkXgz9
0Yd/CdBybfYiq/kI4Nhwl+CBcesRwAEcCbyYNohzOtCz/lk6y4m3jfbuhIu2S+3SOOlF2TwtOXQb
KQLSA97cp8ELhFafMjNJLpUJ9iP6xPRf0ZJyP+AF+YlMQOBCfxkIHz8KIEAW4vx/J1JU0gYit85R
D3r1jRqTkRrTHgMwIPfGRtmop3VyCnV/NQ+yIDbeJqGDB0IBSA0CgcL+dqe2OZBC0CoTJFWE3FxL
jjkfv5EJeF95UC8C80EY9t/YKTQH0hVaJYbCqkgpmGWQgsErTujTXRvyFbjnqzv7zbhsoMqbxA/0
gFhv8S20z//xgBhZcO3t0T1VhumBeTx6ULAuPqcRilCFCRIH7QcuTMaBIytEVYK0NSWE13DkVuPp
7/V4UuoPbQBdi4SPsW80UQUKbdGn18Kd/HAc2tNqSzpU3rcQkBtTcC2sNuCxM1/DVhiQMfPpv9Nn
4wz0H+xwrukYum4KVzBdd+953a2oA4HV1IWPwwBgYiG0AcLrwITljOe7Tub9czPUNJ+DzRQPDpd5
QpurrQl1shFAMKZd1i75bcsCDDKyB281ugyv7ZPmFCWVJe8JJkCQAIUV+FfoQD/a8RZnuamnZtwt
sEIR7tZyG6h5Wk50DVG7jyf1kv9217PMofgtapH6LiAdcO9t6+J1iovMZ1qknbXFCgAfqZrBr6XY
CRkrrQL8IA035FV2GlJjGdNjW+fsic0Q1EuX72PtRnur4+be1lznN2HtkP2xN3PUYhtmVahlltAx
wo9FxQtIXYwXspgcr4IgBUZ6TgbkDkTa0ig3N4RNG6XwiNX3f9lzGIM2M6tAezvpwtNwALwjY503
8SM4P+NHHB8a+wiQWdyIYVujsyaLr3rbe2SbXBfJqCwFHRBQNA/UoKba8hbQ+O8Aj6nYBun+Dw8K
L5EyFf15IQdF6247H9OyeV1t+NXNDzQDObTAQyGY2N4v44AWIUtTIGGiGsKHWtUeQKccPgxu9dE0
2NgFfYuDV1jiEFtSnECjK/elG5nY21ZVdIxSYOXxYvyWdPV4AhuGs8VZ+PzdmsRJb/XyDbxm4yke
wQdISkjSPrh4Q25x/L9v5I/XsVBsjAyqfsJZKIT9dEikI5EGijzprcImeC7ZuNHtQHthKNjQi5Ed
g07MWxHqsccrVCH4SQzCEI4XIDodi4wqHjdm0ZggzOhQnCuLJjpnxIWqOIBgc6i1h2zpc0/LcvsY
SUnmqY9H8EK0nU/D2QiXAxP4tZZja39h+jxeUAsMRJYcgk6xeJ40fY3VYszP5n7T4lz3hQJGlnwb
Kj240mJ0qbzqoPuli2st6Z2pmd1wSbY9Dny5vU1Rf+u1YDB4BFKhe3QYTpzAsXIik85GaCVpYAk8
VzlEw2SYHTHQPsumTOr5jKOGE5mKHne4qYvzQ+DqXiTra/IUECt9zozHKjRmVAIuxQ4MshzalZBu
4MLSN8aYoXYKsLr3YDCXC5dE+KIAiflSgEXeAPKx9BxzuvHa0ktz9QnyeODOn97x414uxBSu5joj
G/HUtdhGM4os3aPKFsRjgyt2dsBwitNJQitqkO4tr2U5l0AeI3tG3rCy4n3MbdBmJNGyF0UMWiot
0b8GuX0Ssq5FRzGfF7F6fNCDCTV2cTN5VAkzt8aBT3Px3nd5DhT8sPjr3iSWGxZ6FFFjZRpwbC1k
X3ZmJ2+ftHUxzflBQHX3YOMg7QiY4VUV5syc4cyaynAg1Y59vp2vXlWeU41pCoE1yw2vtTyhXSJ8
efoeRAwtysIfTXnzoF5VxzhKDwdf2FlhrV5y9KhADhwgvVQs2QOjAREMR90xDVUTlYUFwjZcQmad
j1EJHr9gGTpWehoDeVlLUhGyGUvdB28RPw4oarkMpCgh7ZXRjAUIPtDNRT7s7FxbNirGJXEJNQbu
DfqeTIPMOhJg2wmSfK+mHSPVzHRwXWBEjWV3f7Sts1yAFMYrYGAvfhE3/4n6/E3EA56yvI11bPCo
pVpY2DQT53F6m4LjrS+Ci6PhG5CYxfRmoIwLWQV9esO50kdvkbYOoNVTlzLHV4Vxqk4uC6cFdBiy
pE65B7MHJ/Wk4XcpHTe1dXYANrSPcDUTxe74KlhstxgxlHISSIwtcTTskgLyN9nS1gz1bNIo3fWS
fgcXJj+QKbWgN79BNXV2iQJrq8KoF6BKwEhwQfl9oabNm9dqLJtDIk093bzIob6FnyHrd0199yhu
RL1L0w9gcS4EO0Gyg51y2et7jedQrUK3VV3yd1Fq4tyx+4V/iUm7SK5y013XullWLVPmxWMYc82/
v9LNdIoGt/dpwEKH4Gf5INIQggyUfunF/AboP98rE/WoIb0hmrp65/E+NppBA2JH+eJXGqiINdDW
QdOzwOFP+r0FQdAbG8f+CT+zL2TFgap7xG4+BL0WL9/rxcp2sVNnB/LqAtrFIwrUkc0FtNx1XxjU
6DYRXhewv8W2mDbI62YYzOXgakqgMCC30ORVccxesPNAUQpEP4t0FyUNbkE55WaDx4K4Suqfh5Cj
k5nb4JElqIj0ZHAneLZxDW6n1yoBSpoHcekcQ9wHcLLEs92HgiBkLqJFMrR54wxlWKLyIFIPovEg
yeHIitodS0rc1sj9wQECRkWsBBcZqVHUH8qm26OzGY2i3a3qxGrxdYyS49t1ViMthPdclLjZOPme
7TQE4mLWTo0QGgAY6JGtSeJ3rbI64A1hx3ncR8TErKAAscc/p1lzrRUAHiLypqvWVmsMXRPhr5zU
f/FcQuWUfOEEiG6XGPN4LIpOB8JZvo+qZjWylL/oYdpA0rxvN2Y0VztFyXfHv6ccipPvVyFjC2hV
itxi3IOwsNXsL5oxFJcpnfNNJ4d5ErlPVSz2FVSgBi8b/gKCvnrV7RlIaSv8Gjfg76fIdrZinHNr
EGqWEyG8U+9AVrzgmdHwL2aStgfbgm57lizzY8qjYzzN4EYAZG+8xnoK0GQcV/5cgPd0lA3QW8mM
gwp0mxSPM3JTNDW8HRKUjRtvIZIGZ6EjjQpyPeMtEObvomXgjLDHvTbZyXeWtNUWQPvqwS2RCKid
7r2GwK8sguWo3kBPNTc2c3a9MbVDzw4hBX7j+Le54JO9XepX15h5gD8/dblfxagrQRPvz49ykaZE
vS5+HpDulfsMnPBXXjL24zV3uvw5Pq3aOlUICoAl+h70rNpNYHg5D2VnP1rGnHqm2aAiUksrr+tB
sJpJblWUqrDD3OZQUpV0q7KhHjWLk8ztRo1pGjNswBh/zPjVtDtblYRPKfimHsN8LM41BAg9xmvr
HTxH4S4QhX7QIDLx3sz5V3NMDaQ1tPILFNbw8dvosYd8wD6VBJZOJsCMKXvUtGBW2k4mG1aOzJUK
k+guFdOlmre6e23PJgEM3+dSN4yaesZj5ERQJxON85MTn3tARp8rqLQ//7DQwG6r9rnDOayMIcso
A+ePWTQgs5sLFfPTOm7ivLmD1YRM7jrwZE9795EkY8dhqc6zmB8MaVJ2CPCybVBU1rbHLhvVA6F7
LVnYQTZn4WC6t8yji7dlQMhBqEiHpjR0UeGAHWRnvnWzXqxeOnAlL8/SD2+COq/KBW1NzkCGOVUQ
jDcix1s3DEC4HOt2BkldIrLlqyZVx0EIYT+yybDWxmLRMyqNIVvwaXehPni1qsijKGWfusLdp3MK
xjI5XTmSPrK9OW7NXesU/MBK7VsXmCzyRdAkZycv7fxt4qzxQKWIz0LjKssKbxZBkaYHiAPUKHbV
+9PkWCLbGDFIDccsKHdTyAEbs4NwA/otkBZPWnQMGhuAYxuUYkE6Re9jB7FdMzSHrSOHDLeaXVkw
lByJJHpPKtAXOWWUX2moTbhVA+71akI7+nWEFG4DCYvY+BIZqPkHDdzAtmUCWGeTo/x4GETkuTL/
30yGuxw6eR4gU+J4A2kSZ0ddfDBurlHkX0PJlVDWn7pWKPKNY1nxbpbze+TCnB0tTe4IbDVAdFXJ
LuAjXuzqYg7PEVRluHffdSjAzUR4Xrs1gF1HgbP/X0cyS3t351iU5osWTgV4HyJAl4oQyc9FHzQP
r+Jluu0EMz2UaprnSn+Z2wiMWIvJHzmUvL6PeKVG7rJekPTQax96LN2FQankhNrhZR9gP/qk55AU
zMNlfNfS4U8dAK+/sA7Pa0BcxbaLIV0VQ07QkIgBORoBnlSjmaUofwNFiS5LYWKc2hzwGUEULIdU
LQOlEWuDWrT4SDYL6KlnB2KbbWU8Lsg/ZXgjxOl4hOd42ZraiZp1TK6bcW8Bgb5ZfRbjzBtSfNso
qkMG7azilY2mK0cJ+eWjk0agK/CLAKyXmW74rdQKZE7S78wI6sqLZg9ff2EfgyF4FGFa71MCpUaS
E3ReAvsMdjj7TMMbD42Xwu9yUNBQWBwUr7MVolLpM57sv5z5Y3qPxMjNBWxjfGkhYswFVKAjfQPm
b34JzZL+gCEr5eo2hOyl0baXPVRz3CObEgvKZCkPT4ZW+FQFXVVDv59r84EbzkdhNIju8jM15VLx
ckNx5CYjDalHtmiChCp+F5hDddHUo8YZ7MgTU11E22YqwBy8cZs52SZTEp+pqcf2o3dnCyYenSEd
h6PzuqzQ3oWTP2M60Od2AHJ1uc5N4DrTbZJvJSpipfjA7LjQcMjxRo/yuDvpcCOdMj9ypnF1qFv/
WCV/x8kEPUepNY46TfcxzxfjKtfItf7UJQ3egCTbArLtzbVtg2ZCRhdjEOFtrRYPtBsbxZDXHJ3S
W2Io6nYlxOg33VhjIvkHzckOwszeKXBm0BjGQcDvCl47kWTL0hcTyEGeQqMvca4m8bwqhPC5DnLv
Z+qphmzrFPy9+F2Xx0dwE9/hk8iwAo+aKnBOk3uPeCIsEQvEHyDX+RMlr86Zmox3H717W6zZoG5A
xbiKK34O/ve5tLw+nHAHRwGdHN3F2rOb7cKg7Ne7Bv2Fr3eG9S5Bf/e5vKEYdG+hgMYftcE9qdsB
BVDo7b1l7d/dUkQIPaomwzkpGGCR+6Yi7LXLLYZaxMI6ks1N8wQVDlS4TT9VZwAcp+DsT2iDznsn
h/qkEvdKdL32DCQ99nyBJhg5oowfTOjhPZApWrh7LYLmhKzDkHq0CMRSvcqEFpspRTFRAA319NQJ
9qPEJYJxXp66GvxKXnCfQTqmG94crbeeclN7CSUg0rCgRTCnDuoSnTrZlYkZhv2jZkMYhJKOQzT+
WddIeVHi0YUkiw32ne7GpnKT0t61SJ4pE/U+7ZSuJBM1cm0VryYVDAmyuDmZfLB9Os++O9SmY+ty
FsvFFfu7k3byqWPumneRj70dCOR/PpZXceRwUeO8oQuGRhwfrVZ8xT/jS5KW1g6vErHP5TBE6TYo
YsfKI28bWe2DMYMvWPTGlwGyhV9mSLPISLJMnD9BzNV9oMl5P8feDFnOY+R0+lNrQEOqjvAE6vVx
RwWsCeDBFycJISmIPWvrdS34FgP9lcpZ2z7BKVpdQ69RVsIiOZb4dt6cEl7puxVTuur3cfDCb/LI
nkFoiOJ2fD77qhCpkTWuDgKgurVdHTPdlOf5AUTaolrbddmIshynC7ZkjHQB/lLq9okVgPQBkTWE
4dbegiNDbac8NwuREezw03FsnFWXQYkzKN2IO1uJCv1t5YCSnhyF3BhRjxqdNkZqTMoOAGHcTiGv
6DO+dUDosBVJUzhHK+gBdQsZ+PalLGYhwf1VzHL7ilPaysfLQLqpSSuT/NzmSK0MuMWuLh0EZ2Aa
kFPHcnYNn2aV2pxu1jGXesVWiOOGOQWoF/uc8CzoVQ8UbXjVU2PmIm2zWX1kpoAJon9n/Ttgd/wU
0oujmsfl5HUaTYCk218AYcR+GECO0qcbzkB3mTh5NnLbOrkE/LxxWHpQeU0lcj9xzeEcdSHogKe+
eaXGTeO3zB7yK43a2XH2bROYHg2ZDBuQjTLMRTyTCQLI0a6tUYWodTEOoqDw/AgBBp+ci8GRywS2
cNNHrDqSjS6qI03MhtkPkXFExjeypsscuNzy7YGj3tRCVq5LHQupaniKqNCKbdglkHnQQeslbTeO
uu9RLGxE86Wogh7CHVGzJVuThTgtg965AGz9GzRqn1zUTb10UzM859bwitqX8hueJ3zfaeB7SvOl
wJuCiT+tYKgftKnT38poxKsLZpe1O0O6F2QbNMQODxuFaInO6zBqNnHsVF/TbLavwYTaLVottGac
9YdhcaCh/AhAykMrV8yLH1ocVYayKaoRxUcDSu2h+cZXh4bkAc5NMhRCtxxneTIk4ZbJNmu0mVTb
sgwmbEUTGNU6S2tsbH2KriLP2Lo0OfOwGHzIUIlN34lEbFG0bjz0Wv46L6OB+4Mc0VJ22xbHpYzf
6ULkoKUYdDdn1j+WVr+rgzi5mhV+14ZsApScnqZMeybTCGlxaFg6gDh2eJZsVRz1rL78Y2iM+RiD
afWxRw75ETTewwMDhoIClF3r3GU/Ri3wMjJWLZRAuNNzgsjwVTB5Pz9cFEwPEyqBD2bAmjPoFz8a
5PAlwuhzTD0VY0xI/jkQFlAmFUs2HE7drncXR947Gy0Q1g5+dSgBhHbyjwV+FWfZ9nAsG6gryuIP
rbXtXTpISCalftV4TRSDANGG4ngKkV7JX01zoJP1DxvFdXjb2mrJ0D5TMK2l5s6f11O2/75eAkyk
hxNMlHlBG5qzGxktEtTitlmdwynwSTiLCNtWYTFyJJbmr2FScUwpcA3Q/FWz1FTq/eykJQ0nPEyN
W53UaWJZjBAOK3SkyX8+YcQbU92Djwx6bJXBDsq7njjSGAXht5NZNaDsiDxyHvBH7IBjvabfko2H
4m8o2rY1yAoT9zrGooZA2RCAx0cSDCSSTIB6caVDexA3KZB+39rJSU3uJGAKuJum3LQUTSZbgAKm
TRB0gBZ9XkMFc3lxNTSJhIDG/3p5lClpI47CVNTNLLXU3cf41cU7Z3JROc0ANP/5Y6hgsUwGtAl/
/uR3Q/VJDTd9WtKy36v1KFb9NMhBtpJ+iv/qTuWvwcKvgWYsYMDA1q3dWAPoFzu5fzTjCfSlNNZY
Z4G6U1qpuRkbFLXGak2ve/lsth6zcOiHAvXgY8I65nLtINFAlbpOI4OYeBX51FUXx2tdPUnJUTll
XX2dMls19qXzJHZBji+vKJaHOlmGL6bhzB6IBgW+kxjOKQrTGKuhbiiHacbaCzRaYpBVacMXK3aT
VyTiyUeNXKwZOohZrWxI4yxpG/rSfKZm4cG7DtDxWZkSqbpth8mjNmvm88jr+ilhfyu/wHsQ3luz
J2VqOq05Lp0LZshQ/1iZgXvWx7YLBWtyHQoGF9iwzUfHxeElPgE5LMfhG1APDAeyQfyghrQjZRpd
KJLOKJGpkfOLoTXn4FG9jvsits5mYCEBBoa1eqPGZIzZYJ7daNLgybZVWbXnGxOFUGPIFai3BlPQ
MofW/iNfZLiuuQnLr3azuHjBK/HeATwFNFgmewK4shyNDYc22w7bd+dipbysTg54MXxQaoSoqmJG
/poZ62x9Af+lBqGLLejqQCo/Q+TnEuGpenE65uzyXnIaaNqHTXmLMU+GDQWG4QIuB2ECEgPY1LCh
oATYhmpruUN5AXKdVli9DcriN6Y18V1P77CDg/+LHg4QFpdvr/R2CwKEWmJkublBoWK+MzqUy63v
zOQPujg64k3jocrK4MnocOrYVPk6svoleJpb3IJrnaEgT0ZQYxpA1hgu3rOVLXUZ6kRry/BomiMc
90loU3piY/IXmSjWGvC1t5nmrSN5BeqFXbrjQ85+fIuhu+Rs1HMun8DH23d4kaXHHj3nxGSEnqHh
XqCem/anLZ4huDCkro1jVduGcGXLIcgVF82GxmZsoDvZ2sUt5AsGDckzyGoJrWHmxgWG0OfZXDwN
UG5FGVUnfBzhAq1oVQNo/P0iYcZvtjnWHo+N9oWPRusvc9leXLs3T1VV6Xu9afUjELizxyd9T7ic
FZxT57a35KaOalhgdaA42T4a5XITESMD7k0ygiZ8RoQtT71uAZO1gnJwNobAdUnkB8FBXD2IgfpJ
R59iPpAfEihyE5mYAYhhrflBrYNdzARpbaq8BnEE8wxIU52dcflo7CkFfakaz4L1ZwC1Kcz8jL2Z
ZeK0XYtJo3QCWnfXdxZUDeLYuHQ2xDX1fDqRiRoIGQAvIBvNEkBkUVwFQcFjZQynG9vaBZdnvh8r
AH6fsWn7nXbAeQmxszycjwLfY/tKtp8dYRbG3csk2cJkMFg9oHHZ43fW6ihOs8doBxEBCLSKpjvS
zHUzbgC9ObhQDLmp9wQ4B7vIuAMCVEAPZK0W7V3ofRa5O6HeeNFQJCr04eKixvE8GtFPtrAcL+QN
umDATQIN9RZIVKK6yBq3NITcI365KrCO3uayKS/VJKp+6+LtaJPE0OHVJNlOhs0kJI5GCJEZoX4N
Clu+LFW6D1Y1DilqI35gwhR41jnZn1Wzx99G8wfKoDtoYM72vmRdjIVAt13hdXOGHFIN5m2j2ifA
UgEJCFZu8oYliKw3M0qCD9CZeolpiJ/gh5tiUJdtgKErtLbkcCGAcfgAMmDLArixpMESgFgcqTs6
E1JcSExNm4iBC3sdkysFaDPHxr2DAFzb++FQJFDQRhPgKw/qaastIYqNbt/XAcfZSK4fe51vyB0E
GY6+GvlAX7tq5vwY2KAHIYBhUYvxkgW7D6ChxBzy1i4AqJCOOcWNV+TtLRjxh4Omr5QeU5C14C+s
zX0EhAp3suBsgEDFZ2GebKLIBcqajI3EKdyPgwVABfKkIZJBNIeGyqEm39nWtUbTmreRzZpqeUXJ
lVSRacpXN2K+LdL8FMeze7GNrm5QRICusVLsSqmBirHdjQciLWzY9AZfdrreMWgpmnG9zg9NvG71
LaoH5RLU5EhEb4Toyx0l89fs/Zq4p2T/2v2HTzOCYI+fzukfQfJtzcimGadtsrs05kniiQ8KxeHK
n5UaYitqgWAdKVty4CUfP2kCHttVjS5F0nhFiMjZZcwtqM4tzLtzqOBcgBnB/gC4kdYDyCD/sFJs
LjRmAPR2C4Ajf6rHf04p2IZv/eQpIOuLXBKOHekOLQSOjMzZ+LbekNe79h1Aj+7ntd2+Ywc97tVd
Wt3n72xuanijGHAYluEEuWUjuBlqo9qOTdgUGzJS838d65JVTk3/n9YwJNccBdFHSMfqgPwftiaB
1p+VCsqdpgp5/xe2Pm9nr0oTYxVlIYEVNY16/ycbnt8f663aLFLpJc9y5H07+0jpT5UsnQPQVVaO
3e2UA8xWPxKqv0yeUm713mNNNWSnmn72nWLIjm5aOWchm5pr4qb5lS2OgQ1EFR54g/4t+L+vNzix
PzSiBRH0j4tNECaZclb/MRbpSy2FkErZUE8w8HxSr3IZxMUtJjxlQ0k51I/uAvUM6M8hCI9kp4bW
+3+kfdly27gW7RexivPwqtEabMtxEif9wkonaRKcCc74+ruw4QiKTvrcc+u+oIA9kZJlEsPea1nE
qURj0Jy0B7AYHnUo6hXAot/xoRhQYA6o9s7eMHkkW3kc87UbZKAQ75+J59m2IA0ZqS6BA+UlNtNv
7WUQdnXSgW4CKx+kyKP6MkUul89EgdcicNg7wJn8xgrGJEFYU0TinTuMxkQKNtZv1VwCPkKyiym/
m+4f/UhPzp6oFm+tycWAETUcwbCEAvZlwyJk8RPoOMGNK+hwHklkchJQMxHiOFIWR9BMUJ/E5AbI
NmM7zf53EhHoOMmVtbZTkVE+mLKdlv5HTL/InsIaR876niimdpnlS/diyBNgLNFw9kvdpHWq9y6N
qUF+AQhJSBMDvfZE42Q2jW01s+93dlVtA3FGC0tgje7fUUksx70EQAh5HnoWPnVgP5WD1o0ArEe9
sIx304ilAymsyDeDVVbg8C8oQLxEwjIGF5DVC6/D/4nvNkB9r4HrkzTjhm4ua4Ik3amPFHFk4a/o
dvUN6Y9EvZtPrD4imeflbCN9FEHJqETa4vvUOyixgWyM+WkExwKo4FmHqmU3xzsRVdhKY87d3J9J
SpaukRanhQF1dU1CENYgkRzscoKj4Bn0yNOpdOMFrMmYwkUpx38PTdL8JB72dQHidyXUUzya+rXl
7AP+Lou29440bsNvfVeLs1EX7VqgxHHDUOd1muXZbh56I3bUr2PqUeMMHNw7EYCQpVI35Cak751M
Dyt/rrYgCEW55NUOXNw44Qp6pPb65jhui8z0S6T5tkg6DYrwDYAR1XihCSAKiXrkITSSpAfrcirL
z1rXBSEcuLUxZwOuJwlDFuenPLMBIDN42GdnOeB1cXChDDMyJCG2DYHEsjjvhgNotbfxAoLCEACx
D2BQvtyUr0yyOkyDxP1uouXkYRI8HGqAu32Wb0Tbl19FNR7r2vF/IDfzs11Z0+fRyr3t6Pr2CSDm
5mM6LiaI8ABwjVrSSq21apwh1yiYWrBHxsuDXn/N7mCeLWytmEXFz2li2xsXVXOfi7T4x0YCyT9N
C2x6ILvhe/yrM6bxrRwqvsmHfnzu58rCxB/YolyUKYiO6k0yj2Dd+wM5GACpp8cW59frMbUkMR8W
w6ju+UUgRi6t7U9Kfa+4En01pTGt6SIU8I9XkhfR96EufA1AQ4pC90FDRUqmbkEaVvIiWq0iSB4z
HUvfB92q9iUTkmkTrb37XHQhJr8yrbi/2vU70ZF1PGV8/cA01FoKGqOu4iB8LBSvn0pfTP0ZWvps
1wvd/G10LH2rN9+WDqQ/LJChQWPEJdjpFZEjQW4JKtGQQStFuUbQUGAahLehukqn+iPwqN+RNsjv
DhwESC040fORIQfYlEcxgtIU2d8oOpQgBu1ot+OOxh5VBv1u8x9qskyi8NGScZQLyVD/iRJGivm7
DbLp4lMAQiNQmESqPETVg0yoOSqWD7ONhbeuEBFS3MWNvS/9oVzd15kUvAQAXh5g54j8HfBEm+YC
DAunjWaABjQFpjjA0Fb3c/PBqEsNGbUl0ljo3pIsQ0UUdUk9lPkHE/w1u9hCAZ8noZVtOaOn3p3M
yLweSYnSBsCyw773eiSdYaTtaIhEsfdQNPz/kbmg5Nxw7DxhmTm/5yQDmtY4psvfJFEpx4ZUagsO
EJXuxiMpkDmTd6AUSBJeIhH/mt+MM/b0fBPDycBQMTX4Xh1J/sQZb/fRnL6EYyxpVSR7lOqS+kY6
AT+twXsyNrYRoIpXbNy6SPt+ThtAdSRJWbqroG6+Nqg3P5CMtNTEsV1vfBSbbu4UmejnhxJ7Uitt
TD3DkTVK71ewAG+chX7bpC9zycSW8FCNBHRuq6KOvpvYzdqRbO6C4TRItFXq3ckA9AwP5Rc2oEKe
FxdHEtGC/Xc+IdNoQSr4lsaB58R70Y1DuhUFqI7u9ffjsRuqnejs5FMsungbWEP74E5N+xUIwqAQ
WQASUZvNqUJh2LoanfYrGEIm1DE55hMHyfQHwKR+wMFi+BSE7TwtO2OqkSGNXcBgXxVuecq8aGNi
o/xAowrYQci0kYqlRIH65NlBvVIqKZykkDQkw2FHjHmRb84PQzLs1ZA0RtVWJ8POf3mT4010A1Cx
AerjEFO4DXjN2wCAT3fRCwNbPHQ1FZn0jK6pTOnuRI3Ho+iScqsuImPehFeu+p7JSN2Z+ojyovoT
yu8jw/T6oEKkDsP5eocJijH2yB9WIKIE9ltIPNEojxhSutN6RxpqSAFiO6x0yiAFrp4EI9XqrvTZ
qgEf1k7ZkIZn8ZeWO8FO7wFTj3Z8kWSOx1Tc4dl13THWW8E3e8c1W/CT0ioy1953Cn2BP4WNwVe2
asxk3pgReCU1+SOw/X+2jmNsSX7PIantSH3nq4fUI7JK6smgQj4A7uSayVLbkgyH2g1AKZKhBSw4
7k/7kSwys1c+1ck5zD33FQwHLVILeLOfqPyy9KyTU1aAQuZ5wWWuyhb/ptFxjK0XC9nij2bablEh
b9TbbgDCUpSkWLEQnoIvWqVOJTMPNaUkxdF2xohsqhVylUdQivG1taTC4t9y4E9GAOk6qmdBForX
myGIpF7BUYHDLINdCCl4dAFYuNKgwQpTGITEkN7jC6sx+IUOYRVVDxrimHpuWf81osINdXmoRx1Q
YfBryQaYtHjDwmza3K3lPNe8FLYwjloONBDnFKeYB0j3lrV8Z4/IpklKHBFatNvsyI1nu5zmI89e
SW4SoQJK1/0McKfIri4TcFpMsayZsnNjU4CNZ02VUmnN50fqqZKqlEvAV6mmYqubOitVfPW7NxVg
kTdp06Ao1+/LVoOPzc5wwC/aivkJAAX9xZeNbdTNZmyWYWu5KHpYJTao9wB0hUyJrL9QQ8YxAxZg
Z43dQSvyYHSRll648pAQvmSYsBAQDyaQZ3xsiNCuiGxm1wUaegaUPpIZ89JhBez8HTGrPYZAkH5I
W+RKIylpQYJaD37SphQr7H8A4tLv6wsDPYsEtgw9o4oBwpKZqxGwWKAUgEURj4C8HGZ7j+J5LGil
bE6sZOuYSCJ3kLj1yII+eAzBQ7ANJLbCAlxUAd4PD6hEHH++Lsuac5MWGJq9X68n4IQ8Glm+WoAC
zlYoxH/vSdkErrAL/tYZFomAOe6JczOZygILU4x1E80+DwDiDCGpBYpcVnYSlhst+6N1yPA4BaQs
Py6FDe7xxZj2NjB7P9EQs7dpb40+8BalFmWr882QtM4i+Kfmuw6eywpmuokyiMu16KpQ3ViKrxJz
YXmPZHN3ZyWVN5PjHz/n1INYFdQXs1py6Wk9rRimEG9UADxf/rR+IFkVgx0K7OeXP7Mv//JXK4cA
OEBiig5D2QdPo+METy5h5IFaYd3LIclIG4UZf0S+xYrk2oGGEZDG5K67sSNF4nWjA7ia0nrwPPbj
zphiTgkOJfIJCLHy0kuNrZ8IWN/7cWEtnkMgfnNLpEhiuyp9wtluYa5i2TUjVGc39eeUFemT50Tu
hARkZEc2Ij+QLELdw7sD5sXu2m0Xb0PCIBK9tdGhS0zP1pjdVGv6jmmBpL6VKWmAbjFGb3dfvlpO
kTaElr5uva7SxlaX1oDDNpQFmTUSNDht7DNYgoITOHJA1WYCMjlFCl4iG+qNVm/uKpvhn1Vqrb6Z
nrSdCcScddE3EXICoCAPrY3S+uhgynkkuQ485J3YWVk5ojzKQXExyBB7eWBLHNrqiEQOFSYAja92
N7KbrvL+FYvCZKJGNQY5d+37Rep8wgnVssydve6rIH/gjQF83iwsL71sqAd4rq9xkhVHGqGyu7q4
yLh+sFsGkvurGSmmuf1qLHjRDWwuLyRqIgaIaWkrrOZjvPjJQT3FdQntzJF72dWBs9VvAnqgU0PP
dzKx+tSVDBqTelmQolIvlClB9ZWo3tXvQnkFMtcXoCFdBW/1Z9GEz7lhYIJlhwDhj6eoXqlxCjqM
x7xxbLGqDXBCNbV/ykwOS5SlAsJEqkO7TQFT5/QbGpJCuTjDlJ+8qt/dBqPrMAfH1UvKxf4m2hKM
qFuI/mHNXzSTuZlWNTTToemP6zioZbmZ/5AtjZMgxg9r/H5j4mXYhGqRB4r6pKI3sZM7N/4qD7H3
W9MTP5PvhlQ20wwOjKyv9yDVA27cVU49kplO8mziuNxEcmh4jrLeXjMJLJvIZhiBM5O7vAT0NYYO
TmtvFDzA8pxk1IygWnrmwVQ/aAVFIV+tqAzkCyu/u/hkDUjGL1Ocg0AWsPDJpp+4i0w0NOCmd4HL
6lSnzvwP5QB4vlMnG7LF6hHZyTQmjYmzgBXQbvIdqbWhHgZ1ABc9ph41RsCHrXCTTgXUCm2snJNo
+QEuHG87BbE4UoPvfsLWqhwD8HssAYkDwukpsNF1mC3kH+eXwbsKpq7ZdquRo5jzRq2cBhVa+lNU
7UTh9PDm8qRR7veXv7Mf6MbIlZog3gHtvDnGksMyUMyXSMQ5RpIv82bs2cW8B33fScnCO3NyJx/q
kZp6WuHmIEnDaTTiYlIDjAnqKql2Qp47KhVd+6NOasvqKFlXNbKBF0qM+/c0NqWnxLhJePxYtRN+
18iLIxedMPfHBLqJgtdeMABctDgBeOJtafDCRI7KeDYl+zMxPVNDdM/UI0UMWJkjb5f1nfxPthRu
TO1wAwocY/WvMe98r7cDUojqjCrS3hiA0JeH7Iyd7WneUdedi+zclc4ZrEn9g8+qiclaV7Y2O7Fs
BApPwJoqfRZr6nCcJ80DnCVkm8lKCgB2RRmAqRxhvOhwXoTfM3hEVqy0WuvgTo61QpprDGyXCftr
SOJzNkGDwgE1vnsEpdbHwnaC881zi55K5IYyNWetH1zUA8Fe8Kh66acbV21Grp1ZOkhTgK26LD0M
1bXfr6hvRFng5BEbFXhxGHiYrtt0MR6roLptpilzj77gD1ruDWksVjTm3vSCVUJz+JMr7w1rw5nw
kd7zW0wyBqKJowMXV4uFIY9h5QTmi4ESnYN2VZftZVDWDrdBzxz1D9iItIFpU/i2fUTFnX2cLRQK
onYQXaUqkwEYOZ7TBdsFS42HoC23duh1DuDTYERq6t34hPNgRietUvaooF0lbZdGLRioLQd1FgkI
yBMsmE6tN24BH1MjexFN24fVEw2vSjLVcuqREohe2zs5xSAlXiRKeedugM1sNYcDR5ZpsMqdiF3S
Pkw+VGCkP/ve8myyOv2gRKLu94vRgXdAWlBjsFlgAQFERRwKvtsx37osqeWATRpmXZ43l8iaVtop
t5b4MGU5FvQOz/M1cNqard0tJYBhfgWxB7ytUebjHciPFFYarAK7zi7jOJp4luTVNIK2WyY9IoXy
PEryAAN7WQ+VWb3QaOmKxtmR1iFWgdbtuvWUZh32rX+5eMY4ho9OOO8cFCoelKHy6UNWbRbutbsu
TsBSUXrBxUIN/6XuUU4DCq1uSzKlaKfywfAwD9ay2rUzgCpkBy2aoz4AvoaHQs5ZPJGcRDYgWkE9
5/BDIi8TAPHKmoCzJ38Z5jQXeCj08z4pQZ6y0qUOttTgsGzek+GN2lvM33xMQyQo97lKexn4rqqC
tDoaXUaFJI1VYol5U34hI5CNjvrLusZd0l17ljmD1e33ug3peBux6VehkXTIVLoCnmGLBqTeeCYT
dJlWAPnaeaxs7EL8jpBGQxRVv6LwKD7QqBYT9soBYYc8RCD4b0mYG5V46FQOu10MHmBgE8x73fop
6v3w6EqoPGTQTyCbFq2SVR6IQlbIZ1N2bptFR/Ki5g9yEl3jkj2JdFySqSFdEXCJQFE6YXesPoF3
0XymJkI2+fOwo74V9+9SBxxYpzCan7QhKe0xHfbA28Y2xjWCkF7+NAi8TSx7c6foUKmG51C27HV0
8jCw6dcAePSEE+72kffhZnHq9FUYDfLd6mE60rAzAftbjtOP1DXTVxIBjRJpcIZ9a1GU4gcpQfiT
vHY2EmYoBnmlvPZOVwsy43V66VEt2gAEZAQG3MEr8Cyipo3t956WsZGnwOxAig7JuqvJnXHdxtWu
YTUQaK/xdFDRu5KomwHROkBuJ/nqUNpO++Ko/Ob2xDy/vef6FywZDgCax7uCXhiyyWQDRghAi5EQ
PNh418QNkhzBK69GpPCQxoa3/tVRx6nlO4oUJLsJ1um4OEdsnfWdKTndGKkLlcEz46CUAzWvczRR
RnFMm189LbMAMbLh1gBeHmmiFdwfolIJSXOn/n+S6ajklo9J/D+FtsAkMBkpkogbgHAw5EOnLP7s
ln5/qEfT3JZe99Q3bXMGb8qZsHGCcJov1xHAHNWIYHTSBM/pokSenM2muj6oOljgBp380WaHCCRz
JLopn20651sOisg2PzGsjJFkhudcYgJ8qjHqA430G5lexpY7ekhFb5Gy9uvNrl/0VyWJ7tz/NawZ
iwP+T43+ECdRt3fFgqog2Vgj6oOEbGiYJfPPOS2sLY1MbDEoOQ3JjBxo+D/IErdogagiw79fyMGY
HHUcfXXbw/REABkIBE8zcndAGRIVRQxcH9dKN4uU9aYDfiScUwQnahZ/qPdRV37SIuQz2ulGRaCu
VuUVCpJEMiwbLbsxn/hi9Tu6DtLWN60TYm/aBMR7zpCYo2BLCINEY5fc4JTcQZ1oG+1CvTGKHyon
qB/IgkR3riQj2JP2DipFu/zR5hqatHd3wAcfFbuO+43gWwJnxMSSutRUwJ4KFnamQd2EzYjqWd8/
q+7gcL6ZK1SHaQ/q3YdhoKmssc7RZvcW1gyegj+Fosu1nnitJeleFzX54zKMOHQVydcGxTps77gi
B/whGjtd0o09msmmxobOY1RYM5B9wxqkYuRYBvNXbiMVj6y1Hym17AurMPci4U0cGsdiWMDghZnE
ug7c9jhxZvhvBeh06zwSZ5bi2bF4/fBJODicxEFx/BOof1iJFD8LFnYrL42Kj40I610HAGdk2Jv9
PpmZAHaiUaCEB+BQW/D0FEC6Lm3AHvXgGgcG7je/dgEFhnR5MDokPNiqsbSOvQx5um6dbcq8i5+Q
Jx8/UY8ZGYqtkMC2I1lXNx7YNxvMw6oakILaUGkGAF2VfHjiMoASUQQD5zE7Naawy4QZI0VQQh2H
LVsw64G/Wd4HXYgtAEvfNDza+2bHzqBK60BhjmI1C4gj55m93S9DaQWZo7QQp06zCwTcCUtavQQd
7KXCmjFdVgFPUEYhZxY0Fxjqbp9jEvNMImxmiX1uBt5aTy9SoNsUVQf6WzmVIAsdg7xkjExa0IiH
FdCA5VUsR/ILCpyg3SXAZQOzjjZQTEhOqXOUGEeNtv3dTFtgxZwDDAkFHEM0AlsLrM47pG4MqHZm
nkBl7xzuTMNpAVblzdNDAdyQfdV4D/4irCM13SyiWY1Np0F2Yd+FFgBYGQOSwtVK25P6xlJ1SU8q
bUm9yJma8KSFTov3CjCSkmCf2P4DuTjC9Vd+C1RfffYTLtXSn/VYH2wB0Ajpn6RRp0bd0uTbwkJ6
hzomGkvwXI883gBEEDsaQRk/6abBUcJjtnwhyVJVqP9dZuTB231r7EnY+aAxWg0ZKCuBHhev4qR8
GuLq6EtQR2pwkOvfDO9kfYFX7H83IY8l64HsqKPehaGhe73mGBf8YDSBcvjX8EWCwiI+12AZkjt+
4JNxj1zeEA1tzMyqldZQj9RkSENqmHTWQ9IiqQXO2vDOzxyxkz165l/a4i4UX0zsEOq78bpvnoMt
OMrQ1VVVvmWvigXZHKr6ShVddXPr7+2g/UH5ukqm9B1HkjMXAxiTqJarB2wCKIJwntwQMMpoDBxb
fXUKmKEaWwwTCj83JHQz/NJ3OJ8Ci7ikTs2MIrB2gSwqVVbkBZy6YHVjr+IN7bLLbUynpwa4D0Ck
LlEmhtOnom7Hp1SeTdHQsk1QZ2OOuCUZabWdY/YfWGcLsIT+cqXeUgLUZLASFVIrKYa+4MD9BJmI
dbkHE6h/HvOiinY8C0Iwsi57kWdDu0Eljn9WXb/JxapdmLO1Zt9pniYJsGaC/DpOlxn5GXhWrawe
tNTkQyE561GCvowfbv50QyascKv/yDe/qRuVF7GvvhDIXmrxXlvTH10FuftR3PioH1jtAYLaSpZo
wyVailtUgF3xF/7TC/1gp4ak8f18PlMvljArNCySEi+zugARyVVGJrzE8ktFTBigZFr2F1lYwNMd
UEeOK2mPtkedVR+bs1HidWZWB1Mi6KR46vSZ0R/V74R+B4DDRmlkBk2HJLTjzc9kkS40znE72xRE
2zF4G1HIaPbJGrkwbL8scbfGGTDGBo4TDsA8Avs4jW3GLXmC/2Gyoi5Zj9Y0PFWxt0kcJ3txeJe9
TEmavfAMH6mxLhPjQwI0SHMPMHTzkXRkaobTl3g246OyGEZzwTvbXB4oBjVIaseBb9TNO3UtjjXE
liNZQl3MwF/iKU6jld3YYIhCrQN2TgOOdLkEXIRSFvQdFHJIPZI1LTY+Fmc53ZmR0pRefeHO+yk3
//7XGKTIJxGvmGk+eVk54HswkLnnzKzeGPkMLsG78VLkP0I2iPPst8OlE82jLbFMhRzNnGNqB3bI
LraUzuepec7xjYK60hr2eYF/5yHCD3YfhIJHz0VnIZUtAVmAsQhZzuuekTAePmCeC+z3WKJ+U4M0
H/Ms4qzYxRN4gkEJwVdO2zgPEWWJABq62DuAs1kbNAZsd/9cOm8Bm4FZ7fvY+xxT92NZh3yr6XDn
dkYN0jw+k8izmX8usLFJI+LVrezZ3TlDj7WE5NWlxve8AE8EHxkEtoVJx1I0uwF5dZdepkyxyewx
x8aQZEiMSi7lGLyW6YQXvpSTaHDB+Zj41kcyVSKprJGvsHaMEa/FLsrDlQi9+Dlfk8E4z+nFMFjx
mDG+7R27PgZD82g2+N06UXHbxFnCdyNAYVd3CkvaWREAehmwvLZaSwoagv7mzXHs+IECh3PQ30Tv
3UfumebjvVjeDKhfHh0fFI4Fis+XnAXgZO6DF6Ak7UbU/j7RyCyFeI7BawtUmj5bszjBKexg/CB7
n3vBy2CNyR4LPXkuAndS9D1IYZt8GnYVtv4z/GuDOWkpzOxILuBLwLrBD7xtnI14f7pO6x2pmcMU
2K9CeMCfRY9kvAn/QZbXvLW1GeqUgN0u7bQb9e5874ZkosNo338NFZpFiDV8mQMcN2oBtUglNrqZ
pnEN0oThwPIa9dOkiCrPjR6oLMfHzma9IqlL3bpDMrY9VJ+TCfnKVcdQzCSLt1W1NnWp4dhizGKc
b1EVN4mwRKwfscBvNwOqUFYtio+iZe8kKFzG24u1X4NhBhKUCRziTpjN16hsfgIRxroIPCkvUxn/
Q2LL9PxNMkz+waud4uu4jUKzPCCbBbkTIJXZ1LySNC2u8wZg+kdvFPmHqF2sD05fn/q4dd7ynDNQ
rAJm1gvq9lMEUkThF9Z5KULzjIpKU/VIFuT2hMTH71pnx7zdRpFlgaKpqy5284a0aPDtyFzFWKCx
Ha/bzgKPM5JRg/XNT0dM3r4BGNchXUawXLjJIzUoIAE9jB7P1aRMwEsERX41/IOJFlEvs1j6yNPx
PTJFmlBbLhqAmABgoZfNILEUPEJdoLHq+hP/h3NJL0mVvIOk5yBL7UOyCmeVkvP5onwTAE8jpaTe
OjYH7qtwMVvpIpQ32PiPAcb74jdPeQS8AiAwk4kl7Xycv2yxUrS3hsxZBFhGab1WbW+O27I+0oQd
sDAzNlVFuS/7+Xaun4JocC8mc16pif7N9J66ZD421cqM5hcDCBXgpgT2rxFE4Ce2pz2BAJOIoWp8
12Si29CQFF2Rfx+w8bVduiXdjk7d7Ya8st6AcXe0Fw5awGnE8ZoInJcyzeLD/90CIDP12jUtsXdz
1zpRI7rUVr3/LhsEe8Whf3vjasXGd9cITcDhsveqqd8LrLCM/2yP4/x5GWN3Cy5p55SE1k9VIhvF
HjtOraxCtgFUiLWUf9YNyr7wN1wWbOXMqCo4iw5U5xDdWQA5+1bmTAz5OklX7YfUnIE3YsyXBXAo
+y7x/FUvh6QA3UZ1AToFDRKjrWNkYOBUtUqj7AFo4x9xKvhqX9HER6/2kephoMb9KqNeOrk4+LMN
DzDuv6DHqTdU/boGldMj6JsADB20EXAkC3YZaSjidOVwJK4zkdbnGRDE58rra5wIpJtcikiONKSq
2Nx0scwKViZIKTdRH0FFplmTGwBt8i0OtoYRiYApgA4HCemtevLRfzOUiraI003QuaEyrrkAqCFZ
e22dIUvg9xBcDkkWmjYgawcZcvTdCER0snsjbSmUdjBLoGq8gxT5MbA7aW9P7Tv+K3yy3ie821rU
e4JGjQl0bsTt+k/GE7fX4VC0X7oMJxNRZ71FhetPm5qxdFcm8QRkoWY53dFQ8FygerUCZTFqhrxo
pcZkKVpUgu9w9iPArWsuR9svfkTlEr8iAb9/MBfX2ndhWn4a4/pzlmTld9TV/2Bz/O8GKDEA2nDh
7at43I/egBoc18rSczfaKLKRvSQJc6QWXcckNDn4XPPAGbZ3ipn1KeBh0ZDdTBFpPOZYXyBzeD92
3fAwpuExnEzszbVgSlZH+mpMB/vq9J5O843W7J01dXFYALwF6qrsANWVJ0C9KXMKlNvYI79jsswY
U5Srg+oOVm89DGWM6U8yjK/AQwQuB0jpQSoP7MlOjCA5z90tKf25dZ4jx9uTMklhX+UuuGvxmz+S
rIqs4FB3oYOtE2h9TLnsJt3erKnjDCtx4SPj5IwHrgXimzD9lI47Yh6gwVDviHfgl8aUGO6/BqTx
BbAWKgbOxaDqUbCE7D60TWA5gAnHKUwSAUyFypyowKnA1nF2GMcu39bCiVcWaoBABAcS32YlgtdR
4BzMQ9nMypP43DRcJEL4sKQ4Z5NaavprTyvILhoKgIr/dxeKz9z0wKt6RIZnsnzJwhwbsrx+Yjh6
fepCJC4ApqRyT1IBkFAcmbegu1TqCYvKUwFFDmaHfRMl+SoA0uzJKX5SmauuelXIQRpt6JfZDbgQ
KcmN8IdoiM2BUUZzgnWDqdPjfbLGIJZHYzn86XjIkLo2uDl00s4Jzsceg+xIZ04gB/wu+gyAqRIn
Q0NaVFm/9UynPGiRRrmICluWdNXLCN6b39xIxiPPXJuR40YcWCpzKhEV+IuQMJHO0HybBmT4Btjn
Ttd+0t0OMzF8sxbhg3UKv4f11bitAFEJwhGu/Rs7Zy9xgSovZh/GCODKSz/Uf9nOz3QI0r8XAbZp
m7XBaUDCy2UwkTtcO1369xQnX1NgLry62Ks/RC8tHwdkZoF3rOyz7GJjw7jAk+aVRIaw/vHqDmQr
UtSjLGs34bAACYUYGgBT1vZkwQb3xr4zzHjnxcgKC8GjdJrapdsGc/I2jQE/d7llfhBBV51ZmX+p
vWgp14PTeOsYSSl7K0mtDynwFz7gTIJ0k8sAGyUr7cmTGkCivzl+NK/rsH0IZPUTiKStE/X00FwS
VA26lre9U+ihNp5YUR9TMDhRJjj2QRaclH7M7ADEGL9GvGrmGqkn8t8iadaEpUkpHTqvI0vcle8A
XFtnlGizhDursStMSTawgOQBCN5CRM+jbGwAKQD62Dj6EjaB5DP2f0+xbZxIpOVtYsbgYBumDcmi
xTf3AkSh80tuRvYR9WLBllmFeQyBx3aZ7dhd9cIvv8d+uudm3T2GAx7ZimYBPMf9JvbBAktkCcSl
8CdqBdJqk6WyxLrPkT2mUYESggGice/iL43NdQm7ZBvBZuhs8Ote6Uo1KpCWKeQgPQ4z/91PAwRR
Dxi5Mo9wNA8e97JLEvU7kZnjK7bGx1cBOCaJzBwfZinzQ2Sce7kvVkorZWzu9y6IZJ9JVNpIdMd8
aN7SsOi5h8cwbx76FBvUXWx+oGaMeL8DZ9y06dPaLNeV1T41qHB8HOvW+jC4DhCmXc5uPNrILtcW
EK0eKAAWUumLjLl4wlp3ofk1CSd7E6SOcWLxlF+8ufRXE8ok/jbiFMd1bvfZKDNMGETDHgBJb33K
6v5CBqABFKvUbN1L5UbDqStEsq3MMP27Q6GtjEChl5lFm7kbBL6nv42CsYt6tiTRt38dsehbW/Ts
sgwpnlHws5z+7xBoDbuuAZsmIFxr7ETJSRGNqfGXeA7PAFV5EqXn7EnWDj2lcPJtF7vVWzF9JI7v
xEnFMfUdBnCVaPkSBEGxHqqgO89glH9zwxsr5oWwGtjyxU5RHaat+uYTiZF1uxwbN82Ulajyd6sy
AntRYJa72RIjKJAZytXbOX2Nbcd+aoblaAZJkW5aiWyPpSctQtWydTTLZW8OxTe9RL1f6JKJSOob
E1q7gkwb8zsjOaeS8ALnM9jDKJ5p0Ej2C6sBUSuOWIFPJw20wmw6VJlhr2OfB4UVrOKsXWUoe1xq
pM5Y41bnBt+l/wrU8aLEff56l0JMDjmqNHGpDMVrNA7KMgIg5ZwAXRqIxqu7WDfmhkjX2GTzj+Sn
Y+MgptqgGA7T0aKZVl4ysAvAxEIcXw/tevHd7Bvojt46UTavcQmWrcryLaQzQJ4v9T4bQ+9ziFSL
BxuYPLsCzNjfxLAOxWj+BeQ9b9ebQfMAGiLnDbskG9KDEZBtDWwSH8eK5x+nsP9A8dykBHjsWJaP
FXf9izEZmO/IC9lmhxrnxGMXFM8eq3IEyJPAwbXXNMuXsu/8LRBH2UPk5uJL0JonW8TNa9u78zPq
onG+nTrvZguf2AMNfzczC+/F5eUGc4AdNiW9j8OcNk/YMBgUhz2LcX6aTFVyoJ+oCzPQilpIwh3r
jcsc49Wv+Oe0Et63JgC5cuQWzvPUTeXjEuFRSgovLR563mdvYSuifQlM8/0S+dFbMrtbMsgalqMG
shFnAKt0F7fGAfKy5N43ZPl+YyiwfrWdrDt2Po7TSe6jFBHJOd+S0vC3jdcEh95tjVdv7j/HOGhP
K7zNZzDRfehdMa+bEGnp7Epwv+T5yZzAgUCivkqHpwYPpCyzwaNRcRyGj/j7rnPQH+c4uEeAEgTG
NwGwS/a/BKDwcd93T8wtdp3EoGY95tVluJyQlV4/DlJEchpSk7UoB+2DuV5rGfW03SIKfp5NcPfy
TRjH01FPMkG1HtQbmm9SczUJiFvVJ7ZVPTu92mAfbz7WbvpPkvvYtr1OxGlKzojTh+bkNAcntR5S
T9noGXxSxGw9BnO60Ybk5/oxaLfU+Y9tANIgqFAvnIRdu01lRY0rK2oy2fOkIjDAOEUKkpFWKyZZ
YEMyrUASx7tHwgKZ6pnlWJV1bo3EPyoQsp08WGegOzzmBg8vvMtR3Sr3lOwZOzyTYX3J6zTa/ski
9fm+QSHsF8fwUcHMDL6JY9fegwPmMHW5AMnwGBubPEyD7f/h7MuWG9eVbH/lxHluRhOc2dF9H0QN
lqzBY9muF0YN+5AEB3ACp6+/C0mX6a29T/WN+4IiEglIZUkkkLlyrRg8mjn2xOU6d734rq5S9tCJ
ItmPTQXcCHkDClkByyPFIZKW/hBpfDirtaKxQB6rLJqtp4K1Szh3julyw9yyAZHr8GPUjVswGi2O
o12cHQm8G5k8q+dBMSAg6lhI0SdKrJSuLHx5WmSMFjOEG4DoaPJ8XEvstoMBFUQTsiW/pmEGKuiQ
Y1KSppBURjktDXZD/T6jViM0TANOPr2+Hx+wb2drfB7WmRiSgLkx17GtpWscj3/RJhElErIvdQIO
YXKbOZVS5ezZabYm46cZcB7tMJudWZ/w83tBdF7t28aQO5zAsXHj052XW/6/2v6b60W2Ahl3G1Rb
Dz/B9vTN9pj2WqPwOcjbPnqKsM2DvLgzXewswSFCljbqvdPmoEPK4WYySpRB5LW36VLRbe0qR/I0
ZZAPURoiILLy9qUWbhYT2akZLHdoV5/6bTfhIZqfFhMxL9PcWEdZGBBvA0rKgbKPMj05451nz1JL
oRZl96+Dxpu9a9XOWg51/6qD7Rk00Hw66dAdevYGpFqVW+7aUCHiHmQitHx4FZ6PEkTNqhG/Q6Xb
PnREGAiwLpy4AEhWT3Czkw0DKxWwv15WpPtQr1HWQS7UaDxC8L9KzaBxGqvb0Tzwa6qbu6Ov4944
C8v/UsW433sST01D1TJnE+6t1GWq0nnp0qhQzqFy1pXz1VwajdN0Dc4WZHJLF/QPcxsD9fLrunfE
x3UO9Q5HN4CF8SW7pcZUod+lu9g+zyPrx+T5Nf4yTk68xpFnjNPbuIjMExs6xA/1KN75DAQo2BXB
SI2nKHAzgCNbNhsWK0Eu0hKiJhmS95Dy/ZuZbe8i9olKczwsfy1JkI4ch+8R6HrIttugPKOXWVxQ
TZxsIgtlP70disAFex6yClDuyMq4u3DV9BLZfD8ChzENUIOKn+5SpGARj0tP3lzNSEb+yvHY319N
iJAa9wocjJc16Err622YjP2Reg1HYnOVuOnKQUjgvPgWBgNCCAicNlGs+apBjAwUvdjPzl2yhVmu
eHqVkYY/eWMD17qQo/9Qy4p0v4CAJHKHJJ5FA9LwH2UX10cyofqar/0kAj9N7bgb00IyCaQ84oS8
CG6mdLk0TOo7lmnisJjoylX34NnG9c+r0ICvRtPiJkEM58EPO/z2tRoZYXWww/ml2+c59jKQ04QY
j+93a4Zyzjs6++kI3m+c2IU6AERcHy0WFZd88vdxJ6E2e7WUXlbdvhOGv2oH/Dzy1HB2eRPeAAMU
P0JkMX60WgdhHOj17CrLAdy/yZNLpnmzxxi9oRLOycA9FYYg8iuhGQbxmxC8TboD6LzQwyP1iwyf
n/SjbkNdAwqp2paGR2yC1wjtVgF1vSLGRFdNXGa7YvhhWVp9s0ASCczoGwY+vVSIHR6mAKfkrc53
vYuqnFHE2gxXbCKoZok+e03aDM+KLjOtM8581tn2838BUNbcUG+x592Q7PFreNNZY50N1YTQhT1F
lZt/Ea78kiLpBRjQaiBtTOGZzzV2Bq9hq02BYSTjPYgzfPznwulWcruHVkChbWvMvEeZMc67ozBf
i6H5MsRxpdbp6sF5mzTjkUIKwCO8VFYfbqm3NIuyI9lKv3Bmicgrl6r1r+c7QKdKUKrSUc5B4qlf
zce9mmuroga0hEaWIyCCdG4QQghGyXA0F8MCHNJGXGxRVkNxKjtCmniXG6Cs0Orc282yECPq4yOo
tK5Bsd49OWPKTjwfX3WRhG2AJ0jmFE+kJgF0BxhfRHmief5k/v0ynae0pGo/27tp098kLJ52yD3V
z4asoR+aIm+g8T9YajmPs4PT4THiIMSnm3zH/PoH6by7BA8hUXhSe6eGRj78yNQAHLae8trG06AS
VQzJDW7dmaop2PiHBQKefe+a5h3ZQym8dZlM2nqxjQKPTN/EJ4vggRau9DzU7zzUMWNS71qwWC37
tJBng2dzwA4CytDG5G7aKfEPvWF7B7qq/6a7uJAfKCjfZyzTBG9WdWzq+8XX7esX5G2rLY7jOsC2
f36JxY9ecenS1dW7oLlXfgME4FZmV4vAUQSLbYMsVl54ztZSXeim9XNDo2RbXPCZge+mVoyAi2My
gi+TVqApTTs1e3ywECMZvOlm1Mpxr9c28CV+220aX4eQnYVdjGlm8XeXGzfSjSBda/nA23nM/gHp
ZOg2Da75XOGdrv3M1860EqhDx33WcUhV+EW3MQB+O/txlt/Qnd8JfQ7w9/RMd35qhDWWW1uE9XpW
UHQVlBky5YCk2XGfBkNsrkwtEXfkbTZFuizAOOjWNPAM2xoIrpwW8nf4T8fF2J/WRK9BzSfCk6h0
vxoyc8+pFrEHSLfLyowfqSlxDNzY3DI2HHCmR+xBm0tZfBNF5mA3in3Pug3BKj/3Rxuk7APomg7Q
DcU4uBNXY+qEFy9JtPvRxbvw2gl1/1V4z6UR3nsC2ruFiawMdWnAn/JpnTW2v6FZVu3yC2okdUDy
kHeNj6HvZrc4Dh9NYTeXZpDvjfDsbOPn6TaSgh3dyhvXnc+9b0N/3/RV/sMH0TvecSHPvhVChsHA
e89jYAOZm1XbwfVwm3d8HFBDt3aCBb4GejHkkgmTRk0BYIY/jfW+mnrzfQDatvmMhDP6kW3xcXzR
KwP7CMO9Rb2HAnplrXvr4E11+8IBKzX1LWiPrEfJmkA0QCJ3Hco63fBraaaIeUwKR0gyfXRVQ2Z1
Dx6zU5TxnxBWrp+rLqy32jR6CJeX4NLrq2ztuFH/tci6rcZD56dytS2nml2TTkzAiHH7gMxWd+45
OAkcEL++lIOe7vx0LLbZZJgvk48IyjQJfqJRfJp54Ttflkmpbou7aSpjFCIrwj3wzvnlShptd4s4
0DEHoyYQ+x+2VtH1zf3P/vP1AAaD2ziHJp7p1faxx28sSPiU/6jSZ3f0jG/GhC27SIrh2HM2nDNw
YgUVaOq3ehqDrljlhHxFaW53Am+C+qHKFtEV5EUhAD6wIVgGPMooLX26ul6irKJxy6bqB/4qMYrS
QaOzNGTzFQlu1GTeGs/g91Ea4HpyH3dtfMM8PiLtL20kdcBIcpRjCcmpCqgDsmHf9D5AVxN506UY
8VTJ7RSK410CorCqQP5SKccjR1LfKyTqbLOUvvxiw9aY71vmIJ21+NCw8HLtbBcRUE3h8AjOpnFb
9iESm2nKT1rlVVBs0pIv3OF/1KrmRDOeOktrfpaoQVsBizU+QpBn3BpDUdymKfLKwPY/G1rfnEYk
/pa3lsXFbFreGZlKx9v72Lad//mP//w///1j+K/oD3EnsjESxT8Kmd/h422b//kn071//qOc7fuf
//NPQBmhy2P5rod/TUiAW2r8x7eHpIiU+3/EWV0XRSvMcw7k646odohWh5nZVmeocVxMxLyzdGf2
nQQ6LbiXb920TWZCHvK4IvvpfB8Er8wygO4L06PtgOcgQWYxwOM0PSLGjI+ZLiHikAIXBh/qUgOp
izSQqX6fjJYVCOQrv0GjPMCf3/k5Qj9olZda+aQhB7XVGzs7GPnYXkwrxT3BAP0bSf9oNqL7OOtF
N7OiHvVxsoxuMspeLv1ZgQ87mXAVOUl8Q+J4Y7iZ/PX8/ONRyrelpuvQjCgBSKR+rfqjk9v9GmBp
7Zji5oaiy/vC84z7JIYUej26F+qZeTJculYGboSEQdCB0u0WZeNPi7/Zp/YNdBZR8k0ueRPn29wJ
xZoWoAYaQ3xtDEOzbT5eR4eg+cqI3Wg/L50U1gNIzrIjLa0zKzn3fgKGKj9+pPxCV4lzhp3siXq8
1BnUfpC6cMNeBL//prn6X75oQJd6wAs4vuUyw3T+/EWrMzsa08ifzrprRLeko+TUQxnP4kuzupJA
dV+SILwyD0N55hZMuoWc+3HHRLz+s48+lWGzRU0m7m5EYajj8bpvxzZahaOR3xGjIQ2k7fAD1GHm
HukCyDWNCduM+FJttWiV89H9XqgHmdFa5SmGdP3JZybeC4CXgDfa25nj245lcnaqvRhQkrWLTDDT
RY1nrVuwh29N8Bqh2qviWkDZJrCCApJOqaXayqAoOuYXJ0OaZe6BT3ja1VFWHSEcWp1bA2BBOsyp
05swiyqAyGg7H98+PPSR5SLI4gajVvI+Gtlff/9R4ad//VlB4Ac3AxOADx/Mo64a/3RT6DptELnl
DWfAMsNgmLyj6xvao1E13nHyrDIou4i94RBqrlC6W56lmZYPjqE9kz2MNb6ZhDntESU0XmPtYPWS
vaGkr78ZEyPckJeD46dTZe4mkk17Y2VlcymAO9moRGtAXe5PzSVWjUzNzwMlKvNOckIGuWY84OqJ
G0L5blNEZXQz8tJ86RPwEvoA2xSNUz7rElyNymusBw1aMZgUyumVRU2L0uAU8Ckd9521ZtZ+QFte
4XuIwMZ+vm6YdwyZ3r9JqYVB4/bmJfHqeA/FOfz5cZq9Y6xC7Vg1TV9FnOxLdfMXhX20xmLDtRjj
vdc8+E6croTXsgN1mT9alyHvEBgFHj2ovTzaoZglhKRTqe017iJinhivYxny7+oCfLzp9wQXvbKo
C7J8DBX6tPhgaMeKrLql0+LS0LkRkQh3DeUeEdCAiVvN9vffHsu1rr89puMAoQAZBdPAU4UeOZ++
PaORumkU2/ysAXEXVI5nnWxjxE/Kh/Zya7KfgypIIhMNkp26BdfzWzPWN1d26lIT9127dqXQ5nX/
zq9l6X7QUVEi1CsvU+kVxgEiQW7KXq7s9B7cwusOvIx2tuTewVSNniM3hsofxz0M2oBLGpovyUp9
ugLHhHdYbNc+tNwyTFcoNryJUN17k/XxI35Oxvb99f7tUp/exLLW1dLXr0yO9O7m1cl9ed85CGZz
9dqL/ZPf8irLMott0JJnp2ubbYiP7uCnKQTh6JIaDu2kA453+mGx0dWVDdn1AYwKaglqPvVpibnv
VgkYmlqEof5ujb+z0csADIhd+tVwDJK6VaXVxZb5wDcwEf4BzB3Skf70pc1q8FFYZX9yhsk9AI4J
TT9XSx6RBgBPIhADP5R0StZa4R+sZN/Amzp9cbz+1yS1SanKodu2pXvCHj4DFynLisAtmgn1LwjY
aYUWn9PePjG6n49qVMj0fTTvyoRGkSmOH2nCJOPP88kjwXwdCblt76XJdgCs4ugaZhaIDtTZdYKn
+GCkkN9i0niS0gTkqKzesD9MdqmJmu1+dMs3o3BunIGxJ5o+esA22Mptme7j/0zTkcWKIbKMc90M
tGOa7q8hKo7/6wfGbsbc0YjHjG3lFnLdWSJ71Zvu7DaG8xOJ1numpf2LBWKeTV9YLTilC++Ym2a8
yRsje/WHdnGtOCQr2th79qrSOvuNC0KeFryfqpe5oQmipQnBQmdkegBQfLUhPxqhBuVjqEnHjCv7
BK3xQB/raWP0wOJrY9TOWa4lc7YkuHrHxo40x6ZEJcnm/Bn5dSaQeDLk73NpxlVyTM3FEwYCHFq8
I6nANNdQOEmXHdJr7YrZ0aZpE34gmyh9lL7RQOlO2h7PDQfaLJNfAnijKooru2IHurJVl66WAanq
jzuqP6ZL8raobJicUEqNCuJlpqyycjX6DQDW/tRt3bz9YatdV8X692bqEqgqUV9HjK9eSSV+uYwP
IgOyIQc+plAVFNQ0qjSipnoL6g+ArK2MUHc2qYKvLI6oINT2EQLv8/+Y/vOJh82NgxvHrJWYqz/I
/Edj/H2E/lLAo7CAtwoV1klxW7TZe1OFPpillz4Nj4YCq5KR+hB3MTbYCCareeT/Z415Naept1zT
zfTk5WWGsDGIaDXf9+8QK+0PDPvTzcgA5gBSY0cAavKo8Fu5MzzQ8ZCHDgLNVVkX+RrIAPsIytV9
73dyTz1qfGVfuigmlIcqqoFzRaVgaUUC9SH6sBlNWVUr4jpxEjnezn26jCu7KLd0SU2OPLdeCXML
8lgp9mSj1egqCUsFGVer2yD3RZjVaY9Fg0M5b4CVuaeR5XVoDsLUNQB+vcaDumdiTzDLERQC+8qF
hjihNMnWbxs71B/p2tZxuiN3TxGcowbqs3vUdE3ghFkZgDbad4yV7LqfEzPxStiv76hEMZlAP0Zd
ppDOZmPlm1aNTqpLowbPxI4qGMc8zMFNbvxm7uJMcz3bOIgo81Y1ynxvU/U9sxCRh3o0svio+FFW
vZwKpMZQhxhQP0N1Jeq51BA13Mi7TR/ZSBIqT7L1RRKlW+rToov3PCXsu/Xvt2ZMZ9dbM8tDFaBh
ONBtZL7pqK3bp62Zq8eag7CEcQJ8i7d7703nr6ZbBQu69AqUuoBN/60LcsPaXi0SG/jVtiG0g8Pu
gtiSOHV61qL+2fOPqd/f53JoH8gkjVJsbNnIDXVp4G8mFeF4Tw7UNGqSqyYtC31M6q2uWmHDns3H
vtIC+5zIvO90/suhJAHa9CmOV7gPV3syMgM3fT50HYrjck+LNn+R8cDTxsf98tCTqAfB4QtCwtOl
AV21rWvxEg+0Avm61PtplS52BGJ8ERFoFAxwgtybIPneppGMjg04CaGP2Vo7Ppn2pcPZHSBW5jxH
w1gjBdd736UDcmkEkSMg7L2V3+98nDBuUSYIgdYlF5nx1F9bDU6IsbCjYbUkKOd+ayDnqyYmEN/+
/RfI/8vB0PIcy/F0R2cual+Mq2gRD0Vb4afbnSIfpD+RiQrfVTVVqHkVWWCaEbpalUOF2vUK0H6h
4gRM3yWE1LLcWpORGg2/TB3hpSlcQ7i1CULBzI1rmxM2SeDxW1ECi0twKMtimgLqQvYVmCHVkPcy
gD9CeyGXZYD8aMayVKyku/TSLr6GjUDSE5Uoj32iQV7ZSyA05jgooEJRVhDqNurP8lcwIpQ3NtJ2
QaPCr/JDMoWuyIY6k3TnaOKRpFQW+9/5fnLJQmPb9d204uOYBGOT68fSsbwvjfmHo3B/GbRJD4WL
jF07usMredVxrx9RiON/sYs/LOVVjYDMRTYScuSFo5iiNcVa5IW1yLx40SRai4Fr6/j7bwaz7Otb
C1LFDjOZa7ke9OjZVczAAGGkjH1Lnqyp8YJJMWtTE3MGSUEHHDmLja7ycQhAwcLP8RBCZoL8GJ5y
n/xwAsvv3HpEQKrhZ+kl0b6XVrMSZZY/4rdOaXZKn3s4SQeJwZ0d2YDN149ux7/OmffJqV+02tSO
5NsyUPBk+PjX5FsXVfVYHGfPPo78QNa1Oa8jscU7Nrx981IAKIMxyV89F6zRtI4ujWlXGa0Glhu3
XovRavYN6NIBbGb+fnS19AviLDtRGePXXsaf7SXKo8jul8Vnu/Lnejp9DbPxTbObx9a2zig9bx9w
Dg3vPCZeEoSLXp3GFTvFPrjNWFu9mpF1egdFcdMCbCz6KUDacCLcjepNURSeCJTzMWZPrfH80SNI
zkfvYx4oBD+tQmt+zAPbQniiXhHx+RXyFMDOKAKIVS317yZncP/d26M3+/EWyPPj7U1eEwyFREFY
5tpKdt4oXQjGetpF6/ocSsx2+RjhVIXQXVs+FrrzbltGlyvy07rG/F9+C/51qFMF1T3bdRlulQh/
2Fc/BdkDnB/lfXYqXVSMsbbDNp8yUHNaCtRlO8NqJwgh/MpPmX6FLLk9HLWpRgYC1ScBSLOcJ02L
0hN+WX9E3LafrNEL71tnWLssc5581aCsG5ocY/5ADr5b/eC6U53m3oCi8062Yk+uSH0C0xizaEtd
ZqTjxrD6N/CUZCuwGZr3spDmfd00+W6INcBqlY2aNq78dVq7crPYNBmmwRi77s627Xc/QHx/GtK3
D9J0EWgGpHWXhVF5pll5U+T3Atsg9SpkQSSuOgG0ebusYHZZdFjeUWrbMSAKUXGYdJSCiqax71Bq
16tYKUc0vJi+jRL4vSbMXnyeJDd1l4hdVerGaxbqATlAJdtYDzaqDgaEWh5MD18bGqAlXS/QtBiB
6FURZu7+f7krmtd3RYMZjq4blmlZFmoDdPVV+bThqrokGiDCpB1jG2zqSxGJjSyfjVzPLFi92Jdi
kisb5LnbtedFKGFBFdsqzqPpE53rUswTC4gT6L41zqPLAHHGGjkkEWjuMmAChMNWNGInWYsy0Oau
JeSy0IF8SjmwUo26tIBu3fpWNK5oWEOQMd3RJeSm96ERRQe8t+6g+9gP5EIrX0twQAUisYutkN1Z
4Nb9M7Lrqws1NPCy+TlN7dXQAMukhv7kg5xItjLtobqpN45flReia/Vo51CtyTJ3yF5vGLbplz9Z
gFjjq0ZXwAXht0GhSt9zxXVFTTE57MjBdNQSmxXismAmSV3jeyU09+aTn5rmAuS86Vgsg8kDGpnV
Ndv0CYqgzHG/8NgkZSnbFdEjEa/N0qjqzqkvt53CC4RlHT/aPfT0sL0DzFX1oFhxEyLOg1+ydFCO
CmXmLIOUYQ8Mf72iS2oKZaQrz5tAesGls7ke6MbH33/BHfPqqW8wFzc420HlGjNN+zpT4DQT2Pxc
gAGKSCBChIL2515YryU3nCZ4gApV9pSAE+lJFgy1tDa3b1tT5k8pL4F25JUNvhN0dQ2KFMBg5gA8
OSiskL5ixGwRVOCZ7gMOklY7SuJQA1n29BhX/Jb28ZTmIbteij0KGdLhXs94uLMTqbWlotLZxNrP
ocVtCXe/b5HNkd4F+hiFix9dGsWB/Vv7kSROf3nM+WDyAAvxfYIz35yHAS8QAzoTKSXK3HhmwY69
n70MFPPrTMmgOta9j/J2YEeJ0cpHyc3vPwVE1v/yMfj4TfsGYz4D//FfkmuOaXvY8iNS0qXWhDJE
MJNPQZR2TQxeRL1ChU5kDz+qUefnGkfqRyPLN+BqhawPIEiPWhmbOIrJDtmXCluXhE0b4UfeAy9Q
Mz8UrgmJgsZ7SEutO6bYTIH+siuCya841BB944acCx20g2D6uenSaiiCuhvzdVlE4XYKdfehzEx7
C6i2q3+bkkK/t6au3YIAT95MSYjdLMgzGuQvv8Zx2SIUPSAyXvfjK2rJVhnOaLN98c8Q41nsf/an
dQqZ/uw9CGhQPasOreGdhchQYFMt69Kn4SIHY5/dGSF0fIfyGHE09lhAUGpy0HCt3wuR7chEg4ub
keGmCcQ3/IwExdue9NJb0ds60IxoTBTTnKXQn8padPs+4+XOLkwcU6Noald+pjdHjy6HNuM7Odbf
5i40nu7FVEXbMQO1/0pDROFQTL5+wHEBV5YPI/U/XX5ynS8/OczT1ALLUvNUGokbCYGXCqjJsmK3
SSLfujE2ty1vweNkjBpaGgEYkt1+6s/uag5d1SZoGnrcuDZzl6bPi0CgFLRc5er3X33n+gELRjvL
9pCecLHlsnTj6gELaEPH7Az1DvVQxBMQk6jBg2paCZVfZj3zjysxxu+25erf+gnLwmeThN19ET7h
3JC9TTlq8vykM7bp1I9fvepZOEP2xpQ5Qbp7q8VmderSAozuIgqhs+bhtFFa7Rer0wHNQlFg2MXJ
geGQsOaqktCove9eYhvpKdOr8WJPuH0GUQjJS1eL6lOUQ6DaZ9K8C8FBf+7AKYBMJ17aFyWIqEFO
fydRqPVpgGZAi+t9xmiB0pRmAFWdr6IOAxNYf+YZIXTuv2acYymkN37/mfi+yuV/BpU4hsl83XMR
J7CZ4zlXYYLW1rvedMR4GjOgewwIcSNOlnjilpoxzUooUqHJWqCGVnQ5MrkZCugpkYuWy/LWgcbT
+7xP/dlbzSbPpduEYbu1Qi1e5Yp/M0FedyPcSlz4wMSFrloXUn0iDrP11cAE7rttXOIETQOp2jHQ
FQgMAZTFURzh1V9LZWq9eAyTAzeHx2V18vChc3sszGn7aQ0108Hh+Szz3eJOy9Ccui+CHNTpUMhO
2S0vhuFclXmCrJPAk8rJgdlStsxoMmOFU0sFADcgaTlDGkrko/lzsJNVzS0LokvFo953zmtpAyED
eRKo6PUou2ggBbhhUXiLfG9jrutafOV9j3puB3eg3d90kWEZb6C2ip0hgCeBNkJ9Ks5Ltht8Q8f+
0tHBpqmqvp22B2k9JBZ30jRA6INvGkBnl9kDzCFsJ8tJX+VDCF+a8DFr8uS0a0FHdp5m+gHT/OFS
BRsEGxAKGlmxJjAR+KcRRSO8EfWX4RmqlJnS2Wo4lckVODEnEJiCDhUUM75Ye1QXN8/y3Oq2RHL0
rck7PzCA8T25BuBbyEDV6y6Zhu/SWBNWWSoHXTlAsTfcMx55t4T4hMyku0WlBh6Kg0J2LVjQGSA6
QfcUQHZkjBWQlppPjvHH8CLiBp5MrMOtDOXxEE0LCpXviKL4RYsnSAJQz5pgUo2kxNDsgmLMGyPK
Lv5gug9ZXSSQqEFRw1jgwTyMWbUZqn7ajD33HsjFmF5MPL5XiW3dmLZpP4aepa0bgQKKCkw+jzGS
nce+bL6CQAtKokWH1GeRyDWvHAeRFRTsJRnI90DJMB0Gp7sjU+xDV2hV5m57sHx2j1vfhDyeC9Y4
Lv2HZRZdjdLj4A5Ln67ssoGmCMr/nj8tCbIBFHu03hd60ZIEtGrccPYyK17JNi+i3heEirq9nlpv
dhyBTappANGxWPWtU9WDixuQxNnes8LvfuVHuwzCBStbZfQaVc8GNQXUzWkhAEeaE1zZyYNsaTIW
QeeDw9Gl0jgyxqrcrmOQyFRzyfnT6DzZad/nkTNNA1TKDUCwV6BWOAGFQlN8NyMbYhK51J/buBvW
SOtol36Qw27oOHSMBc6woBardhwZUMhjDs3aasPoS+X1kP4qSvY9c4wbkAAl8UpWfJVmvfaHX5iv
aZ/4r2Mx1IGT5tUZhZCgbQTLtAiNei9H84UYo6lZSjdGP9/qSBMcyd41IZh9a5COBVrR1pulcmMe
tmS9d0P7ZfZb1lOrFLJ7X8VOt2W1o5y2jicQKkjdcO66tuefJ2B7adCiNHnlfPZw6iI8R6ncL3lx
7cODbH9eo1ZlMaVR/rShJILYRXoL/C/C8EA766mJyrvczWYbwaDdboBaPAReVlY3eiDJVLyVvWls
UDGTHTQvZ0e/zUBeOQ+HirhSDecDuLMyMITrbn5ijZLDTnMjuTU54j+kPpLX0P/kjXOkclYRQsmw
1xKO7ShKYamhAW6AxDyOkKCf+h5B8Peq2F9GQb8BowBHviJSndlTl3Nkr4cvZjOifnVh7v1F0oso
k194L8lg17tP82Yu1hETmZo4ewPam68gPAe6ly6JH9oUrIxVXDxJ1bgVe4m5MZxMbD+fWgtBfU3v
UTVjtsVTzbL8oLMWlBDKt81k/FC1CSCeGKQJf56uJSilSCLA840+24QgHbqR3jC+gi1pm8lBfwql
3pzxFGhBywU7U26ecutVt6ntbeKn+hMqqoPczPojuDdBIKBr4ytiAJlilfNv4iydV+RqxdIJ31ck
O70wuWk50FYZOGARHuueeBKrEvPyhWl2dEoRLVhZblS+GFFY71zZORvqupXZBSEHRoS6XuqfwJpj
3NMaIo/WZB5tDsYGtYbxsUYicPytNWddZUJDvQ8iDxSDkAKMHXjoz6bFjkCcGbAQpdJkm+MSQw74
mm1nL3N3ggB85fTgX0bk8VKa+zy0u3NRuzrkh6Ph7KWTcYh0ifiw5jjZZWzxXUZx57AzGiAN1pno
OYq1u2iDfQVUWWIJTr7OjS7UGKhxvikbLVtVeSzCtZeP+EsaN53Xv3v4TY5C6yJ1voH9LdrPXZoL
aTW2BjYID1nl3SV5PC/KNdnvO9zkyW2xU3dq/5Va3AJGBjqWNWo3dhBewnYkghD5HrWsTx1K786h
lorzPODzrgw6w0PSGhjiT9LlNkAqoSzBeEjg4is581m6nIZo4oc39Yymuq290Dv4GxOMsJ/K1+nn
+W7Fw6u5DPSr9UGh3JeXuTadftfOGqpz4HZN7OeoEdq6bh2A3QFdH+NV0lgSAJrBvPFYIk9joTKi
GpKVFNAwuewCB6Xf25QymAVrZp8l8AHiwWmHAAzkBBSGPlUw+ysifOH1tyBDqvcL8z1dtYAsqXqN
A+hy71FFNj4J1B8+cJlCvAu9TtrjU2/zU5il/YVMTmtEgT7UETAmGAyBDt1gq+ZsaHTiNfKUbfGz
tFMBupu0e2u6EXttW49uhZD+l84WQWuP3RsXmr9rkTnekhv3oiPuydFT6sjshMR4OrtpfpMEQ9uV
ON2FzmNagNOywBe41F33kGZcPkQVe+5GHRRNqM160BGgOrm6e8xw03koVKNVlb4RnZ1sFpthNA9G
ZNtH8sg8VI8U0D8G9vO2N3T7eXD19sljb9TpQCn4GKNggHo2PpNHYErBmh47z0nMwgfgutazp9d0
D7gj4ZcdOk84BVYpuD0S1CCUWoKjqScKkJwbqPSmM2SqI1Eb4RZ2aV1tuow5RDJCYXrPOFU8LxQP
IkrxNCKysd4Fa3d4Q3QQUCRoselllbkDMGJagYXyDjn34gsXjCO9AIwqhIi1B7tt0xXhTtLQuTMB
sPwSgc1t9ijHLHqs2ur/2UO9SmhDFc9I9XIzonRtBeZnHaLdDWSGuhY0QPHQb+10iFCtiIf4Ggmk
cdPFA7+z4hylibHH7+R+aFrtQlZqROGbG93Apvt9IeU/ciiiJhXI2VVv9uOhvdPARbyS+PWIzcid
t0xm8YGWnf0cLg49c15mjzLJzFXea5CSQDXu+1vs6w50o2oBUIu8v8W5rx2ETLTLshxwC+amHnQk
BWmC5rQ7od6Ukf1fyq5su20cyH4RzgEJgssrtUuWZVteYr/wxEmH+wruXz8XpXTkuHvSMy88LKBA
JTJFAoW7jOEy7J16w8r+zTHwqqpgXf6kI17XH6I0YupW5ab5ZMnx0qeCXjyVlvq3cb/6oNpU+nHC
dp10cM+1w3vi9VgD6AiG9eHWDcD9pnCU5XPuYquomVZFgELdpFWjelVCXz1oqk2v6ciTnPA78tij
R3uZTTS/pypvblrdmYTZzwteegdrFXsWLlTxYVFAFHJjV3iOpPZ0URm96o26KsHEuYpvSJGU2msB
LQde8mhFIqTUNvfZeGD2cEdp1/Zfw7OAgYSYV8PaHYcUTvQzex1m8+fZte3TWTVH4dsMBbnLCLdR
JydXh3auLHgBT+YzuDrwpmDjAzitqNqML06Tmc/61X9XRfzc6RwIDIlDBs0P37aT4phFhloB2908
lOZ4Awlt6wV2dM5uikKsSLW2MZvdbGkEgGlRiOjGTsbuIW960HChz23xuAoWxIka8T8PnsK+BbQg
coPFhT3ViCLdTg5ENVGiAjuEt0db/8MG7gGKZUcPtlWxp6TbUGsSNRJKJuxEkYLG900kwO2nMOM9
31Z4IC8pbMPcWOHLLy9DC1lhhyOu+N6RjbtlNhaZ0NIxhQ8CAyYUCiIPI4S8PbC75xECPTBHpLAR
o3cbmd5fceqNWzzzwL2Cqcm+9yCrNTRqOAnwrU8J6JubisOyutNt144Jf0KYjkPN9NpGZ1k9qKUB
EdDlpw6XD81icttsTR3XXmH1WqEZxQT6SOqgT8PO3buXdvWO2mPbmY+uN88rOb0GAGrh3naKGzpT
cHhrfToNO/REHjZWfCvI04UxexOUrtFI3XRIqJtO+1yiMFf0bCl4CTgpRLKVW8stReEwpdB00s9u
isXoeIdwDv1Yd1BvBvW0/wBymY73ucImPKx2XS6lJz3wpj5V2BzXi6yhmuIjb8rRv6CoBvhaYoJX
rK+YqbaE5H7Nh1uCTE2gW2qnrrdrQv6/DAKUyF632ByHgUCYL4MM5N2rzjZqJdj5ir5dW+jsmhpA
2d71Kc2LvjmqWiQSGlSTGZ3C1gkfKxdStPMIRQC4W0eP2KvikM2fAB7QvbPlBWeAPnQXNUD8FaUN
pqw9pXNXZXimJfjv6nQ4bXi3dWsfKaJR8AI+9t6cAcUhDH8IkxBGBrjl5VAE+wZK9E8KHqZLLJDj
batDWJGCcW1BWI+SDfjab0UxyQWFIwfKILZHcBF1cqXM+jQXyd0lVwE/ApNKHw+QcFh0Gd5i2EN9
oI+ZjfxJsmC4pdTewG8Wr/30QNexI9tXUGwBbGeGBb3WTMErNVxOv4fUCxyZeelljfMxGZT0j+G/
ja1LqBekPWzKA46pPex/zuFQy4MXO809CmLqXjfJPJKHFKuKe2qvuHlp8lq1LKoUXCbTgdobZDu8
0xDCNN3Vs/O0806zPkRxCRuO0f1BCdd2rNV6yJQH+Zo6Lhf5Nf6aHCmoa4wz75YXWKgLmE06JG8k
30lNYJbtmWrKEwFFUzUBOJ3Jdn3NB1zijaK6SYx70YJUqOtwNvHWidlDHPWgB148g1wsGMK6+kZJ
RWt46x5rn0VXRvlJdpW+ccrpTUHrEF9fN52gqJif2iw2/EJjeloURS8dNCKGuP2HEfBunwBVy23U
4CK+Id1dlDcw2fIeQXExn9riQ/B3D6XVbEtpf48ZVfwAjIEHfx1AwSc5iBcjmcp9naIAREY8WBCU
W1MomR6TmX+h1z/NDMAGXjObByeKCtCNVnSgkDp0Bk0BaJIAZoKBKg+P9hTSGQj2QBTSpOHX5egT
ICP483KUHONGP7kBnhsSv2Q76vGrjAx317V2tsCbw310kno+5mL8SpHoc2hIWnyGaq8T7GI2xY89
6zkmWBrAo0MrzatThMlFUXXACaZzfMwEbAAE9mMeWWhWyynPh01fs/hxbuAbkYBc69NQkebFzTSN
S0jRlYcwAmSorgY4oLCkonAKTFRZWFHkmz/vfxi06/3b/odjO4aHXXFIypjA237alBJVUhmoXuAl
HbJqL0wsXdyKffcCtmZDDwEWaKaOHXCHmscMQrkFtYFZgLGFBfE3PB6+WswL3ywL9xf2tuSz4gkq
DQWT56ln87IAzuq+qvtwXbmqu03GYIZ8v53g5V13u7Cew73hWf0BzhDJth+5hdVn0a0nxso7AGDD
lWiidgFIMpAFmG4unGbsX1zAl4GLMat3mYVH6KJOoV92D7ytYugMDuGq9nK4K9jgbgg95TICTf5z
1BO2vMtlGkzl/dT2xTquq/nISmZso9FQ2K4coK8yj8bGChMGSSBsRJgpZt1ZK8KdLaV5AMfb842g
MZ+t0Ym3jmgZ5lYIRw5gd9qNEh63CGF5D7osimYHCj1PPFtVbZ4oStzOh9qo9Wg3fXpuomRNzaFo
qtsZ3NPLBwylsYfHqFW/S2lB/sRvTWgaYssZ+0xdCpkGDYrrvET6pT3XBwKhqV/hEKHsiiLjOQjy
+27Mx5dsHEBj6WbQWJzYvTFhTbQCIjP9gs2BW8Po7O8ocN0D9jC8BFgVrHpIv95Aw8K5sePMWAoN
/xyaYWPmdXE3pTy/E6DDgF4xwRLbRh0ALOD8jnnQWRXwSdlQSMm/8hJRdxvOghjGX8m4YgX280wJ
5x4KLUhpgOMEHPy1l2DxLm+g38Pi9IbeO5HFFiKsojNFHaap18iew2UFF52Dm3IL6Mz0Is2bWnjb
YQHsQnp7KG5GJezlOObFV278nzOSyu1BjK28f7tGwmfrP5ASwviMzbM94BGwZSxsAyQM19Fblx8A
WTwASZrVuHAjBqhKXoUVSHwhTo10lbhJd9FiUCYEGS4qC9R9kWCgQYYheAHNC2gvUEwjscLvoND0
S6wBJPJ40QIfvgxEyA+uPmBBOR8oBAYMoHU6pUbqToEnWNqFDc0vnWgLDzl0eh346TrXwZ7Famia
ZCGo6ijnzCCJ+4S17WIBjHmc9lsKoS1Y3I3pJPY6r6Y8O5uKO8obUEHeXhopB1o7jxeMbgx4+MId
9BIhmH4QUHUUqlmYRtgeoR4L5E06XNqnGLsN1D4bcrjX+QR4NVrjY7vOB4L2LcJEfGtXhXFkzWgc
6UzLAB2jbuWNU/6hGQ61M4qpsdfvory5pdSQBTA8FM4d4GX3ox2PDrCCrXvKsVu6dKCAsKSQDlWn
8m3IpgP83YtHbGXNSxSnMlTGB4Qm9vsSL/D8qBb5o8BiD3IRcmHrXBoAjN8TSqD28To8rd1sQ/lT
FrEdNEt/DjciFD9c0KZ2XdPDMKODawbE3pZ51qkDByNgwuY4ZlFxI1uIuFgvlNaPHpt8lhrB5Aus
QjERhvI+DabDhyRMUy8Xoza61jWPrurW5gu1G9xROxZaN7wvjQrK1kwdrgeRVO2HUFLIxxpFQ3N5
TaMzyr1k6It8Gkopnz+DciIVuitZpJHfFyav/OvAlmLFErTShalriiNMamClgNVr95CmrgClg/d+
7fLuQekD7IvKBXfmdEshdZQd3DPa6IEGaTeHbSVk4M9m2F/a4FBiAfUwpzvKZxJK91Jd+twayPDE
EbcCs1H4zyj1NTXFPpBWE/oux1qx8LrvIQcCs4N9xnNoyhF06rg/xbVXbmdMgjf4Z29DG0sS4LQ0
NLxkbxxk8Fm/Dcoq+OGZgfuYN/m8LjCHxbIHqYNw2cKu7eANqjErenG4sCNpsWHaDJV4gsLFdMsb
90tv9eaTnUK5GvOIL9e+0ZNfau6aT8ysILHwd+a/jNOZeD2Dn6aiTehY2Mxx4umYQCIVZEbI7FHb
tUPqXgpdSDzD4DCAWBbYaFir6cFdyNxV3TTNihm5uwYmztnXRT2AdgkaLYeyy7Nqja+tqoK/urjy
o9SyvnlQGARRpIzPgbBPRT88RS7UQv2JdZgx6ENkCLWPR2xk+59PqR+EO7VPqf8yqA7by8jr8A85
dBpDAuTPMz35+W3icMuyTVBiPNtwwHr/xKfqJ1tCXMlVNy3s4YTpRvvC6GL/ojFCcTmPf8d1jml1
pfsn7BPdk7CIyOJxC2qs35givLCDXTY5t33jwIkyA3fYgu81ZPu9esHiwcPckYEGu2gtub6ujCB0
E/lpyhhe0eDQ5UESQ+ctHS5LKUAHyjtohWKhZB9F0mD3RDuJfVJChNnBtJ5yUV0IRe5VI/FKMApg
4wenOrVTicUPf/4u/1HScFCdB/BAGLbD4XJifHozm1DJMSDEl9/81HUzUug/Xd5hboifXuHlwRpq
C57rTzNUZ9x++vmWolcX9lf29uBAXuNEokuBGwU3KV5oPkk/hGaarqdKoSqmBZuUJ6AbgyXg7eT1
8/M/B+UQ51kM0VhuBw0JDUyQzwcWlrtKKwhRm1SsubRJBRkh6gjFb3mdHnttayuzgRRYBO80EKPd
du04qEd6Yf4AbGd4W9Sj64f4fl7zIgWGTLgudlrb+mGo52dq7/JMLlGdLPZS5eWL11WLoQvsV0Pp
/xhqmhsKOZ+xipXxixfxeh8DE7ak4frjeG5kD30aRZePo/wmg0sUfVweAH/75z8sXiSfilUOtyFr
6bmGFCCw/ENjKO1r23JALL/xmsGfPWvxU3MnMePTiJAUeujn4P0vTbjxFhdhHsrQ16DfEI3ELyc5
6QyKhhq4cPydD5hOl3tokadrE4ivL5Bz39pYB30THN4KthvW98nYIKNUWtOr+GJH/H6OanU/VDEs
F8xoSzcOmNccv9oZn5hUkHqHjQQMNK10RyFU1D4MMsJkWwrGfLDl23USaET27wdlgIvkUyPMo/Ot
bIfjv+Vd22peHAHOtOw3bEINfqy9bhLbEtu6mL9QdCXgGw7ccCLdiTnXF3hClLfUdE2jkTM6L+2B
uB8BEvHd7pbsNty50zhY1txid03c8EqMyxqKGO9zeklQgDsvIrtubiMHxJk/JdhBXe1mz1vGoEbw
fPvnu+ofGENHGJATkqQzYllCfnpcFKjftJNrRAcY72A/zR/ifp93qfHcWo7vJrx7dNJyPgeJuYwq
wZ+HCWasZl28B0nNn9tm9ABWKKCDosd4OVigrpM2MJtF7lTnwRKfkGwvV5RgNnM5j7DcwVi98ORB
wE+/Po4HzlKMMDu9gtTjcpyXHnSUV9e2zDPtE9TZqOWKW8+4+TGVOihVDQva6e0HiDRKCzRU/Hwq
WKMUFtwd+4or8G6BS7Br67Xt8QxLBvxfsDFHrVCZsG7DHrXoAV4cL4ByG9vZgK4z9Wa/X6JyjMsl
OmOkSxj6wrHFf16CxnDl8MslQo2OuP4rUrf5MfMg3F3xUKDL3ZmuDVAQAaWuEKrIMzO8nCwYmWvM
1bXDjNL/KMS4+h74WIdx8F52gYYXnmGbHFDh3xd7dh1Z9lzNao96E3gguoTa6QU/9H2wuNf1VvV7
CDzqz15ZcPEhWTXWu8chBpRUVrFqOc/WYeDJs8cCSPxb6Qso3PIMmTx5hrLK0ZEtpCB1E2w2f+ZT
Zwr47jFp4xeKfuUXmGbcXi5YNwMsgibodZd2Z8CfIIi3RGQxMwaw1ijeWmi5nBp9oHbRFIraKRpk
Vt16fbwQrVusncFMz/WM5UyamOBKAbEBUHLwI5+gG8JhuxL02nwmT52zyVJ3ldo9ShOdw/fYoO02
OZwQ9OMQoi72lLyKfHooYCj4Q2VvUZnkf414CPtSqOQ5A392mXmQ94K1W7iLbIfdweriS1sxByoD
QbLmMXc2ZT86XzIw0lgxpo9hYrP/+JOLz4QU1wAD1XIsadqm9088eDoOljEX2KFyexdloIkdOwMs
hSxq+WoqXAbfTrRdD0GnNd6s+Pu1ic4YSv5LE8SJ5VBOzwN8jf7qvQC+u9j4971KLdvEDr5PjfEW
hG30ao6YoQC/bJ3nGCZjqlPpqWGu3PTdmB2itkoOUyRyFP8BmSz/41mIsuKnGx10W8Ed3IAC9FtM
nj7d6KkUPUqiZXOwwBq8AVXD2XZAte7asAxvR1fq2bnRPjIPlVxo9CTvHKZ1dV11qItVyRJ7Zuxb
kYM2ZCrgCU3B+JJ3qj4VdtVsp8l1Ycjj1Edw6iygG7r5POKJ6ce5iVLljHoVXSnqsHiAO/dfc5lH
UOqR7vMUymop8BXfcXNwNmaf9HsU40xw3+J8batOPgQpjMECAGLfXMc4yVxCus1kd70bRD+8LH+P
Ii5fYDMWLOgSMXT5mxN+iT3sHcZpU4LtvLhajjGz/kOb0q5klEx5VZwDcCthdwaav7uomwiIinFo
HoBRlHNj3gdW2jzYeJTvUg6fVOqLxsm9zUZUwfCnrJ4j7HQAIj31X/EdnOoeuC/f8J4CI3Zwn0zY
Rldu/x1qw1+DGvcJltPxwsU+0S208pNFlMdv18ljqXoAEMz0jaaSNHf8valIgT0rIee/CaNmUdYc
9+LvZ4lIQW8cyxrkHwNnH3pXWLcBC2M2g3qgZaSOIPj9IaI+WlQW5byydCYtKn+NU3qJqftoHPVV
iP5v435d5dc4ugqoDN7O68S4auJpOjgGGw9VwTN/7irz0haCDAt71b8PlHcN6Yza+gyC3qjrbgcY
7NSgHOB6ZTZmkOrozdUlb6q/u9yZdtwZiwcHxLNNHEUKVQSE/ewVDylUBheRO7dbamt1G34Cvmfm
1R01oT5UHWJLfaOoCxMwAbjBN1C4QzkkhJ2GrlzRwaRiFZ0qbDFuOtSJscDSda5s5kdO3RR3RgS4
+qRieCnoAtf1GnQWpmDHQaAp3ligne1QWkc5EVjgow2S0wEa53Ivm+jCByz7NJx2bVfxdTVBvyD1
BFyanLbaTaKE0FjoZseuqM6RBf+HTLjh+ZpBbbnOAKD4TPl0wHPnX6+ROOUtql5PnYzjdyHU0klG
6wvsv+V6cC25rRojfaqC4p4SIjik+aOBon2RONASZG28hMFu9F4b7RI0NetLHps21jRQj8HkA4zI
sAvWKLmVmEUiNKwwPufAXrhNDgi6bsJT8WcGdVLb7xl0jcmS5RLg8+a24fYZmFGoaxgxSohJ29wl
wNMsrFG473DnQokCwr+uAt8YPJ0K5mvjz9xqiuTN2ObbOGvGxeRgTm5l7ZaVIfursiwgRYP6tfXa
aDkWcjopcFN22AWst6ZXwSlPDxr0oBbkNvhAtg82AM/4w6TpY8nyHS9s+aW3s2CTyjFaNygyQjxx
fptm5kDb3K7uXWa9UDOocQyYRlg/wFjq5GXDIhO1c28mzL5vS+nsq1J+b6A8mEC8ogFeH1qigZu4
uwgMtNcUTikm1L9ya94ZBtDJGcwpXnljfi+zStyxqleoF/SoeOk0yK/LpYD04w7MwhiDizntX/48
mzesz5UUF6I0Er9Nz5EmpGk+iwYGMoBPoWkkh9brBaQdjEE7UUTZCuZmEETBttXKjUb3m50Gqd9Y
ynzmLQj/oZGOd8KLwKoTljoEc48DihgbbcR911oZbANmbLOZuXqyOmwQQjm+WIBkop6cfu4P2H/m
fqrD2gEUt5FD4ntF2D61vBtvMe9+oaFu0RZ3pRseaSSzJLsPWg8MSgzseOSei+F7i92cpYoiZ1mN
ogTTBIduDqtDHw8ofF1jM4/Ba7rGTLY33E6HBoIWUW8seq160cVjftfaZr4BE4D51HY9mGmzF21S
YS8JuXT4kAvT9ds6Y69wz/L8pIlB8clbM1pHaRL42LXkE6aVE1teLOQgDC4ONZ635ApHspBXiwEK
6TBjZ+XAQC6/NtGAT7mUJuGuupRjxpkfNIZ7NxniqEqjvHExd2Awi4NDEugILrRTdGwDYrDCc2P6
OcYJOratWQr/mg7/Tj8sK+OImvyaLnYZg8XhInTEdOvx0LujDqg8xz6PCwFQ1oPVgk/ACZ0woILb
2sPDxa2O2gqwaZYyh2bfh8ZuGEAJthkqBxrPoHEOgO5fxl6bqL0OtK134pj/oZJLK5KPKxYX8zhM
YKEKbGIL+R8CTQMYcaFop+Tg5Dk40DWKySgh51inRjW0UIv4odNE8ZJpu+cC0nGRNy8vpGfYqWPE
n3+X1ucVFJiVBvRfuYcdbQ4P2E8TyySWskKBDMpFDs9uJkAccKviQGfXMC9rbXRVocSme/Gk6dae
WzXYXp/gpwAS+W0Di2yKrgfX7u7zOIJdtc6iQwLK6qJJsH0b5wKV5oHZ1bYA58iPezinpLWHDdxM
69A17WhuvRREzQpEzTVxrcgHlc6uBCvL4n+naA1/6v1w0G1DJB7+/L3pL+fTlNxzoJBko6JpuBLT
0c/fnFLBCJ5RW+8LG/NfiWepXAU2H45Kw0SxOgl9CtscyFDRQIZY2CibtxoaWsBa2U/BBV02YNj7
EE+LjmXSYqNe5Ae3aKIjNWEDDghuiu2cPfB0dO+jKvA2k9kXq0Z27NnkExQdYCW/o5A5PPVTawIL
XPdm8DmpPLd5rFU1P0BPe2tHLkM1lIPbUuLJSKEbf+Ow8ttaUZMtEgWChA2p6FMJWMbkKNAlGtk/
4ke2iKOO3VNC2FcK5i51f6BO0IChhpu145p6ZyM1wNDKoStRMB8ExfIFvLxg3WBzf02kCSewi0WX
4GFOvVg77OMqax7CtLDOVuGsiEuBxxnMInVBBG7A4hCBILmAXgWzvmHj83syVHC68GCKNhEhv3lJ
ssZ+IH6RgIjIqg8g8lt3Ymm3WaRxxM+hLUxgoYroLioHTKYmEb6WBbgkE0BwOwATo1cG+r/Z58mL
6mPjUDWmsaDhqBxEizJvYkzIuuwJGNQ1/A71wpCF234I8HMdAEixBjghzCwPtl08ZFAQhxb1RZ7M
UOmrO1X5/oL1h+Rn7Ce2m/gN86oNyCkTQAXWPYdl6wOfQvOOteMbNcOyrF9bcQZemOYZ97l9L+Iw
xqQVWVE3vg16sJNb/Zqu1UXTJkDRGWsszb5SmbVg2mw80n7kZru0LNxMFEAlO1taQ99sKGRqKo6A
uT6l3IZH0dixr8Mg2ptAW513Bl9JG6ra85RgdaxlHeoqLm/txHiA0CF+/YHLlj22a+9TrQjBvZLW
P/POGwrQhVTVb6YBjiexO90yyQrotcejBRXf4TmY5XhHBwZbyLsytbfwVXJvLml5LACQb6NplY3w
PypFLOMQk//62cF6d10EMIqCva79OjTxX6WXpPcwVoGrCLgvvjUq59XiUJYMLTC2W5G1ZzdWd3AS
dF7jwIA4UxN0u3yMe8gxP9Fl4qT0NkzY45rCUODb9wz3qQWY7JA6FvwwJjDXIjwofRQPPAOV4Npb
D17x7RKGbRXBcxLSMaXfhq2xM7oIjLwsmvCKNoxH0fXeNg6CeQFPVePRVRE/mqX3SpE1eu05qp5Y
gkxqwc/uBo4Y5okGSyuTflbU8/6SnssGlnr9wsIm64rDMv6h0lQJAySUBqr1R2ridjjeFLx8RDmM
Q5A6NcIVDfDsGnaTjvUcTrL3UTXAp4RFfKrMGXtWGfQaqMMpQ3GaQPc9cSU+dph6BGMwo/o04trR
6EulWuJBJdXK9Jqo28EIahOljrsOq6S8LUv+j7PkV+9oZz2+7NJOjxNg1wtM4VHjD9QzmAdw2KpN
yCGlTXhAzR5bYChr4g+cGlgpVdF3h/0FMnfwV4R9gb5Pf44RJQj42JkLMYlrLPihKoyRLodlmHUd
k7bpt35SwX4IUB5uXWzngFXv7Jjb2OCAwWBVadOU1o0gmGCPL9cMqwrtex4HnzMaOfcr4ON/NCN8
iSJzgImHtJx23SkURRxjOgOxZ5xSkF6Ond3AGaaT/FWFCk+erhqOE1ZFZxHMd6wvoLceFNPKhpfM
NhoQeks464yvJhPJzjUA56XBWHzdQyc9PA9svBuAxFhnSnTgG3n2OTTwJ68dKb7b2ZG+pkwBqIa5
gnzKvQgeYcOINVzE2wM2o5bTOG0b3D1Y36EK2uuDgsUZjFvlHTV5XV0uAcNVG6p0AoQ2HSYHWhhy
ML45npOsLKAH/Qv/uBTb0dbmZiO4ydxAucNBbXJ7oSoH0NmAxMBWelADBFAfylC/rEAucReOGq2r
nUPgZglGkxiyddvOCv+eIZmfwbUE/EHDpFjwYMBk9ZHUQQtxNrvpZxA352BotDMaN+v3Sg2ihmOR
k83PcVdWz0UO/o7sRHQEs068NCUk5ELruS/keGv3kPqkZgdKKxDBSvP1IIYR/+oI3iICjzi7mqbb
vDDMJWhuyZJCS7fRGR1aa7obUs/b8SzWXji6N3LzYN+E8f7S1oDStpPgCG+NQBqY/WItHUfmY4u9
gseODTl2CLxuzdsEpCsbAoE6QcEKfOmAHX1Tgi1z14PTO44J3sas7s5DPnQr8NSwUO6CcWuYTqzV
HYcbkE84vOra8r5WDHYG8EV6hnxwjvc8jNpnTdBLVAFzOcC/XCtPfoQZe2YQ7X61siRb5FmJ2dc0
BgBNYdIQp9WA+SBjW8BU+keuwHsdWCqX1Au9yAKO83HqU2/Kau8h7FHY0kN7fYgccdeH2OGARtQA
f1lUcTs8to5pJg9Z36QPk7YHthiIrbWCmgCFlw4XLuc0gNroYM7Qy8Ie0C1FYwYXQtcYYh/7llDT
BYABxfywfswMCzpEIJgG1WxunaKEE60mmFpG+1cpX4xIBme3sL1VDoWgGxSigj0WDvDJbgx5D7xl
s7DKUr0lRXcD/xfrhwGeTNfk0bcBIH2fWaG1N2L7m2StPDvvJaa4Zzr3wiFbAPKf7xzd1cfjsIvb
ErqaOqwG3i14x0Yoy8DDa3DMflFVWIdeJ8E04bWaDs5sLpRswwL85rACTRzeyz/PYrQNgJwCYJAA
Vktn17zfe2OrsXwr6tXGqZW1bTN2unr70Bn5+JCtD9QMxa5x5DbMYZsWNw0wnGMDzlgq8t/iPlDO
Sgl8tge71dk7uqCaHr0Bq27QtcOjnc6lWsZQoNk1tnOEl8g3I0ial1HOj6Ll5bnE931IMXFbXoSB
cJfwAY/7uTWwD5sb0RKWsMluAAxhAVBL6OE2KKM3qwNh9mmsza+zE7TtGULZcHXyuhxCNti9F+HU
bufKFT4sDYCe7wSwWnCiEVCfRPelVHttI/MgGkM5dAk3hglaqI3I68QGFF+jyr0au9BCgkggXBlt
bbjQLZsgtw55u8y111Gln2idfoB9Cqnj2laNgLEWRr9T8HKHHvjAnjyAwUkDSSqIHfexCPcDMGXX
9mCCRPK13Y2KLX1l13xPQgpF4dEMjckTCamGAYQz3HrYURPJqv5qH7EBu6MmE2JIa65rSlAOS1B8
aEMY8JjpvSHNr30y1a8w7ctWTRY2u5SqTmo9ZLCvwJw437uMz8tRZ2GRnPgjWD9NA9192RgVyt1G
etdlyVdUwiDk2mBxwQnYOrbCN/KoPxBennopxB8F8s86+dqb6eRJjxUag0/hEDTtIsDfY0ET00Qp
iNGmEXbD9Dx1xn7LgSamFJYcyHN7dxE4g3Bs5pdF7h2yEMW4poQASlxDCALKtvIw6wOFdKiKuvLb
yZtXGeAGjX/toUQakoV45SZ5aWFmKCreYM0Fw9kXCeTPkXnMd4AGXdo5poyETQDD82jFSQIabCge
bBub4Rqj0Mcq2WsQ0JKyoJ5SL6ukvoPbTj7eX6ZKKXe1PddcHCuUyVfgLpqPAHC1Pme9962LsoWN
t9kPAXwWr6zxte1gmzkqmdxj233cgLbSwSi6/AqvZIlCOTwPACCDRdx0Y/Mpfq/jaVhit0JrlscV
PH/+TlDVTZwMyftsqd8SzPRhnG08VTyvgMhFWTxGaX+iu5IL+Aj8S7vRQ54E9015UCb+UDqf7nqD
qW4ZuXjTlIE7KxOUMje+GdhwQPUZ8vN6w4d2gnSTyErQ88kD6lc4a3hWKpV3e1Gi6/KuOI5BjiUM
9lLfIfvtc43mAzG5BSqwK88dY8MGTPJu51VhsZ3C3AZ7XjY2LPdaw5L7yi0+vtnNbFgXipuH68ue
3v0pFkCQpy6fqV2E4u/XPqi05gKv8mxFVyqcrMYD2Jp8ev64c4/pHRxLV9edo09t9CCyf+VRSMmf
2zDFhK4M+M4lwE+7uWZfMRFVp4smRa7bJuH+a9ug9VauohZJXfJNIM59gTund73kvcVEFVg3+7uc
RkjkjLN3Du023VipJlLapnWCR8C8kG61k70UdzlwPMtiqts7cKDxFrVTSKxA63YPCA/DknRKTywD
M6EEN+QRIkAOlMen9q0tzfsm1lNoQ/6ckxQqPHRWn7x3E/5nUTQ4T+OcPY+BBXGuMes2BJGPWrhQ
KDj7bGhmSCH10tzwGhKAXiXez+T/19jrlemDrmOj3/8Z9Ln4Ct3by8RToWgI8J+CWo+GTQBaATdL
yxyLI6hjn5AUF8jFiMrOAijscUmoDA/Yl8NktVulmHycDZTM6q66n+UkH5UNtZjC9cabTncmMyR/
+nbmWwqh5Y2H9FiNK0r2+tDaWUEF/T891hhy75i1eILrqE0K9yELRp9G0kdpi+YB/Nyf3sO28+jp
5XwosZKnMzezv1a9le2dvsKqX/KGrdKaeYuAqgC2SKcjzPXWqudyD9ySXORSgfunZ165I2yQdovy
yGwVPw/4V/Uu1EFQkrN3WWovL98eXvb3ahpscIBCPAyF49j7KMAnpOacnIuyDReD68SrsnKrHoVM
ZGbe0bIhq1CF4wZ2F+kdzE/+h7HzWI4badr1FSEC3mzbOzaNKJKaDUIafQPvPa7+PMjWqDkTcyL+
DQKVVQVSYjeqKvM1zQbr0PyNKl2xKF1Uf6L2vBsAoUAk6aKNAwj1Z+GNaC6GevIeV0qwsfCrfRqd
PtwvRYvzoBnRWZ7p9vh6N4rnXHI/gWNtk3Ua3U4/ahWZHCrt8xfICBUSHXxhNGwyQ70YnjNv9tdW
q50dpDquZoWTm66XJRp05L7ExU0umonB6sIGU8Ky+uol9rHug/xZWOiDikghDKtnYZoPmnnrQ0C7
2kUtnA6UKoNtalvZeQ5M/dm2jXwlRbrac3/CX/JfjCYoT44zUE122/K7ouHnQPlPbSDooKrzbBSt
dvtKoSjBPnRpygdfmtOk0lyW33tTvlIoILobNWyrXRFjmr0ALcUZsYrsZ99ANvPuk8jaBANnCi83
d8Zl6BLSYBZB+vV+TVxCMpGUYflYa9HXToHgZ9v1EK71poj3nMn+0Y54S6yUnuqZEu/zZiL/lk+/
bn5HPt8oherFbJmRATDnB1KwONHoIMEUNbjKryu/jYTIA18D2UP6GiOW5v3fiJYfCS838Kj7oUI2
V+gDk8l0NhhY2ts2QJh+HjRs5/R03pCSsYbbZHOBnjZxvZ2Dfrj9RHnoEqrhpN9G/Q7JxPt/UBhV
WwmFy5+pUlTQrtW45rhlvLNEYHlIdvAgTUSqvpLFs598nB4h8KY7CWM3EZ03KZSZx9bWlt82eZkB
xr1MvFsPgIHcxYIzeZFLirDruoOds7vHgNw/RWHuAPtlVh7GxaM2kgbhawD4OdSV9UghYZ9VY/jF
wx73Ef3UJU0GxUJyPl2RPsOw5gM/l80hW/irQmLtnPFX7E5zNeKa5NQoQpENWx1DwfxnJkFLiaP+
1sZPkoaqx8y6hbMxrb/B95awjCaZ50oKQIXOHGnaz2bhOXclFsZq3ZyVQMm+Q5/xSJVNIxJrDX87
TuEPpeeFJ6+IsoMZ2fNj5aj9xkQd9q1ZIFS9YtlXXU3+go9lXidE+UiI+c5emn3mY1wQKIp61Af3
izlR3ZMOucy+mW7SRH11C29+9upkjYJ9wkETvWjYqJV3up0gtcHb95bl3o6MyE4Gm1smhPPMToCz
WuJ4BxtL3pU05WKn86/YHbIe5vWvmEB2yXmjcZ904aFWTQt8IkX/yrPiF7n4arxBHFB9vLUURLOa
0HyWFtZ3yUs7kKIdB1Q77zEjRz+m4muQUhXdRXGLNe9ygb7+666HdB9E1kNkgtxBJINOHdLc3vUw
wrmPTb2I7r6kEJAvj7LMeFynQ7rsZBc5szxPx0sMRahc1NCmxhgwp2/K77FZBUfRMGuKknFZmKtb
JwKZJ8Ekmexdb1XawXOi+GCWbFq0Wa2/uH1RfxnxbTdKNHVSjktfjIgjmE+ybiudleOjbKIqW+mU
SQCQo7XVGNFRRiDaaKCFvOxefj8yc/03fQTPbi8/QFl+KH+eS1HlcIL1SF05iAVsqrCtnXVFivzs
NEHXXgwlTM9ujv8r1VSicpGgTDKKEvKd4+dJcgBJoh5T9OIzWJBptKujrN1GJkaqs0ntMbH8/5WZ
9W6ZKkhSa7Q3ShkH1zZQUSLrHTJcrtK/uFkI0LAln2EP5bpbKB/m5LzrbV68VxX0QJmUmweb5Ohk
wMpqcEZ7ikdqEXJRO753hYpiJxHpMzlVbrMUBRyXpMGnoRpSsn5Ra9f7I8I08LahM0BRW8b6gQVI
WsvwDALM/KXoEcRcEKBjOn5q/e4TOOikmz/ZBrGr7/j6NEmvv8JlnpEZn+KHEbvD06wUSKWZyvBs
FVG31rI6/yPT9EuhBtpfKigFiJnWDxU22AreMUC5KE13cxUX2FH03TnoBmMXdwApx9oN156pD98b
qzz4jj1/xZHm3endbl3U7L3IPVtfzCKOT6j2Ir23NOXSJs+up+gv0riPD0rF/KIv4yON7IT0zob3
pdHV7AE09XZuEv/RXJT1rALAhJaGmK8uTRHPq6jfDBhiP0rITwGZNXEWUstYPEf/o7daem/+dsvT
m7mnkl8031PStrs6ARSa1dOHl836T7x2TiXZ7G8FwJaVC4RmZVD2PNROj/ZgXn9NMt94CpQqea0D
/EGXcIP9+Vnx+2Ft15Hx7oa2vyHXZ7EcwHWm1lSxVQGC/A6xgKyCVg+8aXP3IMZ2VvpRlIPzXiu5
duLLBIpz8burBszls9ZtHnlbms9goN9tq/zAg/3dM5P5o7AhJOA38tL5wCqgZf+ssO368EYnwycW
lnVfhM0qzYx2N/fXTA/tF3m7UuxFY8Ws9YM0MycIMSyYzdVghNaXorCtL4zPhx017eoh0dnDnpo+
zTZJ08QrPQWDK/9ItYStoAAE28t/QUlCdFV1uXq1rEF9i+arhKli+ugPMQkKz85hAR2mnTdfOFE/
VXoP5xNhuvzJNKtp5XAMOqQwbyDNuBDflzELJ2KNoYp1E1CPlNiGjKUO+zsknf8M99yFvwDtgT6W
x1thprZrPhHgLFDUin7MsQKZKVCKl9KjVJeZlLEkwxysFD8PfqQK3170x/UTqcz6RSYGOvVGJ8+j
Y1O79csLGX2qUUtdCiCNcYCeD8pWqlBmNXirln3VwbZm69kKd5bwbMySZJrfP9zycSXNwpyGBznN
znZnbsp5nmB9ZgX+gFzkjsNyso6MyNjeYxUQ6U+9llOQ+Flm3DtksMx1ll7pkAsFhl/j7r33J6t2
eDR6kihRMXy4esc3yI8xwQtMYFRxHUdfGr8aLklprs1a61ZKZtY3QHo2m+YKsUWqEws+3ald9PqW
Xnl3SfPeK4P/D3OR3wRfdq+ihrzcuxTEmisnrhDlkvUATHon5VUZ17muchzwTJYWrkkJLnPNc5wv
LkplnqHWPLvj+maF7KqoiiTYfNWzZVzzgrJP2ik4QjWZ8zfbRYgvY0eJzy2o/Cuj5Y/HsXBqaDtF
T5ZmjJM3QTI12dxi3g5mUZpeV/DpLVv3rKEve0M8NXqG8W/aTgddq9HdbstvpZ7jDYO/0cp2tfJF
ispIzBsrsDpQBZdUHnr49s4b2OpKL1+bY9RQShGpT8fQu02ObcxatD4l5i8in3Jxl7vINuND4xjP
01T5pG489JRL+7HzM48DG2Sfe7zq9arfSdBXx2KX+Foyv4168djllY8UMwYFRsD7sfS1i85R4Itb
4wmMbRuqC6ZJSSFQLDgtfvQgbBFYndneWcBSwgi5M0jKpjot38+L5VT5wXT7aPWvBLHkkCVWuO4H
1a14f88t38eOrQWkkOTlBmx3/ziEzq+Et892/LHmr3H7vjlskaydHXcOOQHE/a0SL6q6VL9OSdk9
t7VaPjdD+ybhkoT2Bi7EIe4m5PLU1si+NG7QP3lFurNFZzgO0a4uJsdeaq2sd7wV97UdtRut45SI
SKxjOcePDIGgr3URs8fhfRxl3ohLcmag5U2zzXgVjjDMHzTKHijboueXFFX0UKrFutRG6L5qmQWP
nu4o19KfvrrAeY73EEKIwaPvOP2GL+qwkWHSKx3GMLPx1oavJpAdkCbLYBkyoGokP0bGgtwIyJRy
4dBgrTo7taAb0rxNa5Z2sfR8Cv7+JeWhOR+9DoEdOyndc2krznlOW+f8LLf3oDT/K/avIaZl63wp
Ufe6d7i/H32P/et57NDHA6f6S9Q7/gplYfOX1PEt45SqZoYigreVnNItdks3yfgwMsxb1y0o7B6Z
Q71+Gy5Cybc594zV/eeQ6p52CHirq6YfNXYxQ7CHcGC/8IqElVPW3Z+g1cgssa+0kSBRqxnPNB/t
0rbIjYeo0TKwk+wL66oM3qGGHRRttoD9lelrpscbgTzNWeo/mLyCVtKsJ8M7xBm5aGmOVZtsq97j
MLPgo/I+m0j0xPYlqUPnFOBnvA0QRzvLxVURFA+cLEFcn47BDpARkeDt9jYoTUn7y60zTtUZMYNf
02/dbqft9LEINiy+JpSovw9OTtslG4hC806OSdLR6c1LA/f6IqEwCUygv/b6Pqkd2ADJg2YzfI6A
olxkVQxikhiopmVrxVxqWPd2J/UqaZdpQUEMs5srh5eNJIjDupv2Er/ni2Us6pPZWh79r+dLTcyt
Y3LglOv3ZGY1Tg9VvQuhe5PgSCztOCveX2NdTU+3WOMgpRcqKer4YBDkMlnzNVwsd+O6RAohlatl
jck6ybx2Oyw6CrcgLzckFZaLnrXrkBT0WVq3ibeBOqalveZ+l1YQAQoxsj5YtznpkYcGa91VHbjW
NrOdKNxGvT3a1sZUUST+J7BAwAQ5K/hpUGvko6jRfRqS60pxKCztL2DO0x5bMn9f89J+Q4XkFHRO
+ENFqGUd6tVwVf0xuBpTP669pIp+UBc/QP/P34usiMnZeE+25ofsgRCKwsbFezKUiArL4L1KaOoP
beElrxJxkuwKQGB6lC7A4N2qHzL1LJ2Wyqk6S3AxlN7GsusdRgfzVnq1BrucCh3EtfRWvKAuWF2H
q9uDjSOQidJ3nudxVLajnTUXWC6YGAXmU9mX4xnRFvSNwNFeRnfxMZZ2X/G4eilcshzuEyUBtoIr
rrqXtqtyqrUKozSQAyZ3Z6D0s6pJ7R8nt7PecrTJVwofcoAsNOO+O+SBOr4o/GG+8sdiB0u4juLp
0RmLD5KF1lviNd6pi0GjSWcYZum+rFprK82o68pNEKnJ0Q2RkkvimOOimuwS3GO2gklp0Qa5oqcN
vgW8SrBQ+vxweqvbbrHgqLqzGTX4RcKX/8SCX5qcEtcAKevzPW6HIlO39FZZmGxnkNfss/+em/VW
eTTU8dyDDKd6E3XTr9veTSYKhWN7AEZ2lFYLU7k43sawSz3f0tjG3I27wA6aZ99N4n1b9hzgm4Bk
5r0NOsK4+p6xVpbKuZTP5ZIZaXzCaH1/L6tLvEstf132gb+ZSTg8tmCazYGz1zrCtfQUmHgdJJ3u
P8vF1X1jWzSluYl+x8KUFHzf1OpBhkhHW4WnuJ+p0i/D4riwD13W/g/Nqm3QmeqLXJSAkzVGvRkg
CnfO1pPi70fKdlfp9SvLOzpa0q/uM9oUcBn6B2gZV4n2MkyQcIei28aBHp+jWPsqe7I75foT21qC
vJcuThY3h3+NszrL3YL3qFZq4ZG+0d2x2tRKqq/vqsoA8OjpdOfjBrQuMDs9VqbnPjqLo0UdhZzz
Z3NYW0tTYtLruuFfUASL4z1O4g7+T+ytZQCLLeUNdbyiZKZxTs3La6406Wmo1ZYjeJu82Amyy2PZ
zT/UKdzkxej/z8umr56WW49DPxlrObjJxlAHWraJzR6VABVo6b3jGFKefZoq76IBOCFB5VkHsx3M
K65r3mZy8/5rSsF5NaLb9qeGThrAXTRP0E/cU2VvfnSKjod3l42vShdhO11DLDRjq8GsMJzRUGTb
FaNcKEhbq+R/Ez2sWyoBPQsk/5FtW4PgGakQgDIfjrpfqvnJVY1u7WpsvTq0mPMTFlastQMVdHX8
kEbICnUZmshZVRmpHNQr9RaQOe6zedm3HC5yv1tnbQwgaQmOFQzLjXq/rYfCOctFgvAsDn4VKQcJ
3Z4mt7eJt9uAhJgezQ82QpP16tPDrAx70m4M642+ZGERcOvXASvZVlKxEpO7KMM2VB/HdSu521vK
tk7/1GMdrWirG7bO2Ezf3C5AITfM/2R9CNZl6qZPoP+S83+MGJ00WOvJmD4tpMuzr8/2Wq/a/Doi
uPBU16nComYEoKdoykUd0RjSEuNFj2LzFpL43PsrXfPIN/+Ok3QfVzAkuoOMqIrkqieLXdoiTD8m
D5Y6JDeBeonIxU1ne1Uptbaz+Sx6GwRkjT2lm3I15/nobdps/ON26IkRCYcVU7LDMrmTAogS/Efb
7id/e9uQdBzhNknrf51YDm5LC7b0Zba5rTKZh7Lx2P0MVcy4ewQPVprK/hKo0ZGvrnFif1QbGzmn
8047qktMU+ZAW92zAjqDeXMZp/thf5Yhywx5SmRklXHLI/x+8v3Y/88n3X6EocAi1fnRRZnha8+q
r4PMQWkvTK/GgPMh8kXNbdWH43RSq956C/FX2at9p++9Po3eeyc5dpOLOpRePRu+rV+jJPu4JSf7
Qb/GRvyplbMOTlT1DoYX9HB8K7TIYzNstipmn6tat+EHJKVRXab88YZ7GB1r7Ucz20rxQUt5X9za
2E9hQNX97r9hIixL/zVeEBMQnoonX7+6hjnjHiBXOR/LcdkMc2+PlPerhLqunreUR3L+S5BejQCd
olkBAVd+kXtMmgK5kBi+EWhh/cZoWK1trCQmv8B9rtN0aK2JU+CMw9WpxUFun6TRsJMzIsj4P7LZ
BQDPP+wlKL3nbErBKN+QGYXOMbsGeiB8hIq05wEi4MLpAzSmzZp+BVX8PCwtCU3Kz8D1lRdp8JIH
mzQX5Y3+kIaJuQnrLNkriy5LrfUXd45J36Ob+WmBQGTReojxPJZ14L5wBB46cvbAW+xfHW3zEiOp
OrDuvBRmaj+PrvkUOn30QQt3PH8ildJ60YddWCzAeeNeFiXc9wyruij6qJRGu0StTp1smdNHLTSG
KFAP0ktJn5WTJ/vl662O1jqDmTw4zQeWssoe52Xt1TL6b0DZsj/5mvwxABR5naG4HjAym3Hc6L7n
yw5M89NiNbacvmVD1lGFSRzNfAEE5rx2E4n+Zddm+bC2k8j9JnPQZzNOgzM3t12bXoXh3mg997Zr
I7OG/Gepl0devwHbvw6uFeq/fKhBGHQD+4IxIIXZLliFLMqTK/rdb/3S8lPEH/UkRZtKyZe9UbWP
zCJ8ls4UadhVUdT1RZoJ6fD1gM3qQR5kOMqw2IfBRMsL7HdTUCHyOtTZbq+C0cH76vfLFfKaulNc
qkn3t6hRhfUl4q8PIst8usedwqXG2lgPEpK3dNMbzoY1vngI5+p7FufGHtxB8cA2KEk48+K1Merm
u4zwlw5fPOBHDoobdlXOOuzT7z6Hg/2tQwbKpU849gax845ULOqhtyfI5CAsvodO2pASzoAzBxlk
f92c8mPlA1YH77oc2nwzfx6gSWJXu5wTRzN9rkHusJ2npO56FKW9yj2jco7vfLN4xN5uAQyUW2Uc
mdEFBTp3XDqxkL2PmXSsmJ2Itcvt03PtqvMjPjHe3suy7FA0af3qOdN35O6yP0Nj/qinFndjUPcL
cODTAJGpqcrxw0/T/GXwsmSbOyaGGstF7iY4nbz1tCh8gFEYT1l/gVwV4D7wk/oBmeh8/NBypdq6
PnhRU+PzUzhlslG0VP/uwQwoSy3+iTM7CE+v1J5JDiRHu1CRYs+VkkyC8pfudf5T5IMs9JzgLUDJ
9AuQ4/RitYi+q7GOCjGn1gQ7zAbJTN5fgzWeKAReJYbsFE6zvy9ON1yirsKO9HdIhrWe0my8AlFv
6TCQ6YFMsbfNrsJkKk/+TKPvPU4TP7Vq+ZaNfvxF0ahRBNhqHDXKH0+4TqAa5oKzruz+AZet8guM
+6O3vDRyDF6OOgoCG2mSdq9RdvT1szSr/nsc99NbjsbBg88tHDQmQTLA8QSznL2MQgru3TZ67SlM
bDYQzvzux2VP0UbpUMrhjopDf7tD+OF9UF1jJ3FL1PHvQzxch8qVUkz9OQuH5NxFeB8GWXmoRLAa
9TZrBUP8H+2ctMIm6oEed4MJzb/3tJVgOkMjnM+WtaDhF3jovSnwUBksvVUWGOxzoq/Cb48xRojZ
rnGkhVSeDFN/9Aty79Ipl/DvEdIyUWM72ob6a0SYtt0hGWPgR8H8w02q4ezYVvOihL15VSNr36lp
+yIhoAD1rirtdnOPLZPKzt70zbu+2A30ZveNFE76BLHffs2aHKt6bAdSJUdAFEOctdKaxrsJc26r
hyMMyVBz9nExNju+mQVKMm2401T07m4WfgF0DbxGluiSmQCBzCAxhJa7GJ6BjRXIvo5xcxsRLH1D
/mfe4+g7bKVZLK/kKrPaozTtCrwDKm7T9TbYnVYh2fBXWA/Ry9QpJ83vg/eaE8iF15e18vz5oFX9
n76RKHh6wH/sJk/dKIXn74Xw2CsRqlrSXOiQ0hxnzVjNuooT3Lms0pf7hkvuEDTH9WSw5p1s4Ezx
Krz3RKQOqI1TzEnrMN91Ra6dq2wzz8Hw3fb9cctbpT0VMQokXhr9JZs100ACWY0C9xmz2uiMGVi8
zXs26jWOIy5ZBzVW3zor064KJq/UzDzj3aYkvx/cnLqdgGbKBMG5afAv0mSS3ZfuLvIbqALLiUwJ
FeMao34krfshzV/cjguLLdMtthTWYm2ENUIF0UdO+WgHFmu5gDuGZGNi3nAjB9iekq91OwiPXfW9
RC9uX2KP9KCotT/jCsQt+fJ23dd9uu0SQ3mQmF4YuMaU1P0OaAy8/2ouo+9jFCfZ2lk3nLHMDHau
E/TQ1ToMkbySTKfcqqSwgGFz6Zee/4oNHRWH1Jxe/jW2lKdI0M8uZVW7QPPxC8dogrLIpJJdz+Lk
Yus4F8b6CYtiGJBWheNa71iXWE/ypzIfVlU+TFdppRJSCn1rW2WwkVjrTUsWqWcp7MjbFk1QnUdJ
1N7bEkyCmX+T3N4GRbWx5u3SAoNnTqBB+VmBLPz1DAlWya7KpvGx7BxlVRZN9qmCqutJdaEkc5Jj
uZzDSaQNiLE73koWe0w/c7wiL/fFW8L3Zhd0+SZAq2p977it9yHCS3+Dmz0zj7ZdpY7/BpRHCxD9
frmBzm8oc8GfJ3XJB2KZCNbXzKmb9WG8TTlgO8XKGawJqb4k2n7esMqutU/AQdapG22leb84aJAo
Tu+fVRQHnFWW5NZJLeOXOUzqBwyJOOuq43LCHZ88rf2pTY57vPvItAq+H6mD1q4MA6M/PSWN6WCL
8mvmPNj90QTm5e21wk2+BXZBwnCOim0SsI1x/PA9z1xtD4TA3vuDY74pfnoS5GLGBmwN6AEjHntM
rtOIsZYIkqhJcmTjO2+VME72bty3586Y1XU7OeNH2LDRhZQ3nAdF7z8wa7CU4hVPjn2pR8OTN8J/
Xai1iUJmNR/ADQsfd/a0p6HIi5fFl4ulOp15HyL6+qZ47Q8Eydo9qgf1XswFLqbdDX/YS1Cvmnov
xgLfJJiNWO9UPvxabbDaBxjRCkw5sA5IIzVsfgH4hGNbf7VbdXcDPSAGvx/UyLg1q7w4O10df4F/
c6shZJx60NwyT1IxiO3Kf3au9/LC2Jj9iS1GDG6aVXgN8wA/18KttzK+McwRT3qxsoqoAGFmYZ9m
Er73Aqnc3c+DUkiVZrWkeEI0TQUjdv+ROh+5DeAiFVQzlQ/pWPBh/gIUkxBpfu3RCsLNfZJAzORB
Pc4KG12AronLmagKhyZ5w1o7eIHycVu7w3naxeAFH2XZriuj2ztB4K1va/qy2Mf/nxGyE6jGIr2w
abjc4MY5/tylNz11k56+TEn2LGGbCtK+xaRuNxRoXizs9Y0IeEyL0DZUF6PDGqePAZVIZF6ETZQG
rwuJZSzeuaupD0kwvgULWdP1o2ibV5l+VIFufnT9w9xB9ayVsDuUaBHvpFlY/aVK8uhVnzAz8zIL
FvMyuwMNDOdFra8du6iX5all+C2v2wxLdF7Ru1Kpy0MbOOwvYfvtxa+xc3oVcVPkqaRpjkX5rLd4
9JQO3G1gRi8uJh5XcXNsrfY8CJkEvVADSxc8TGzPHY9FzCHR0ll6U31Kt9XSRJ9jOutdXK+kV6vU
+KXkcCadcqljZHU4uT9Kiw8CeFqEs/TZ0C5dm07n1PGNq1uVpNzCCvZVEf8lIUufQSPY0mFl33A/
DY8Tvj74OyivQRAV1Vd43NXa35ddOf0B+LraD53Z7Y3E6P7w9wGr6B/Usqr9rCJ3J1ESWkH/vxlh
a7t0vGZXtJHzDJsXMVi/Dp7itCgPVlQAK1T57+84a1xQdmILPybBrmlU+IJLR283w0XuABzAOZD2
7bay61Pq6PHR1ocApfll9n0OqhZGtjgUDGHsPKud8VMQNU7i5yvXDRAlc+v8zHs22AoGx3J3hjsU
3wFPa9vYMopTA4D01FvobKMbjpzvAiBHAnbVRlX9Y2z1EaJS6j9O5mgefaw/9rBmjC8ytuyufoeH
pK9auBkkmXvRMhuLzmxYY90xXix0Ky7GcrFntJ13jeu3K6B9QHNaK2yuqYf7mxayvemtfuzRsICY
pnp41ilzql/Ys9tILiggAZzmzAYfoy7pMMqpOVvLxa+NU0R+ch/5ZL/Wrl/H50KZNRe7M24tP2zR
wqyT+tD0KLTio3omR424jdxaXtqxeM11e6QU+il7b2hOd540fXVL4yeLT2KolWT05fZ3990jkZo8
x0hpp3AWs2BGgswzwwNwiI/MsCqMTP6+cMptxpW0J4+ybdpTsbH6z0Mwd65vM6p2ytZuzN7y07T7
s+BgZbuMOkLnpOi3xQCCEYEDCG5UGJKaSXEUkE0nmeXUy/KDDJSgv8CHbxCdZbSquvnRWDLV0iuX
YejyQ418zEo69NA61gC9T5Oq9tdhubiBEZNRL71tioDH9d4hd35YnJKG06p0hqGCpeEyrFUV+2wp
aDAsLYnLeGl2GmvUHCBCJU3pcKuQr2UIza8G8fYIx/8NfwmU9po6fJSLxHMLcnSJfxBYuX92qGpx
sJISm+OlQwbLnRGX2dXKrzmebeatU+LOlB/ge2JOmBqHf+Vx5QiRdupHSkXiIC253M8cXTB9YIPn
7seSDMKr6UXZ+pZJwR/22W2cZBPMVnRVkjK4JK5fbkmJzR98zU9u40c/tY4jE2DR4pUiKsaGcRNj
CjDpz5036isZgggoWRht/i5PIxFbr9vZL/ZF4Ggb1JeUr9oc4zzedPHPKrTWUKOp0LTAqPC7Nb6b
GSD4yjaUL2hOYDtQ1BMJEdU4KqPH0lga2WOqFvMCXzwGIfu9ONfcs1BC2kmggtHnZufWwFCWs5oM
hsb3uTnX2riqUqs/IY2lrQMLnhi2cWthqwA85HxjdeGr7QfRPgAGc+L1EJ30gOriNGaUg7rubNkY
1BrLRe5crc/O6cwhP0+Ga9X1v+LSWXdGuqtVahfSvPfK/EBDN6ChFr27996f8vsH1hw3O/blX2wb
i5nGabsjHhjBt7pGxSIZ3jOW8bPfNfZawhbvCvYQXv0AI9h6BW6ytxYJGG/EkQYgOKiuZbabRq9K
q4YvTYXWhengn+osw6wCsQR3Ch8lHyLJjXtm5P8QkyG5PitHp7RRNCaVcsuTDN1zOMcalTRoJFbD
B7oYT1R02HPbMXtG9gDp7l/JZL1w10naaQ/3eJ4isrdUJ2UHH1jKjuJddZqTuKs2blI7hyJ0H/ok
BWQOHxVeVL3wovIOPUUrLcfdbaRu2WjYjUhgoJY5PVV2+0wypz0LtUsueZ4nWx3v3s2d80UNObuY
mHbIpBvRq2CquUyV2H2qhrnDJk54B3A++zVNeu/jlp/aquWhRHLmLJy60g+Rpo2T8kGa9e+mEI8S
L/nVK81PvQtnWNx07nNlsJrZxYOwlO6DE63strM68a9bvIFdtsRKH269xQDY2nxqhHt8mzAGd2NK
dCQeOL4npna+X+Ym1D83+S1ACPwekxWkjLB//3OWDnXuo03eVA6EQJUaxXOoj/7JhMG8QQdk+iMO
hge1Q2i6iet6L0fVf51c5fAbLkgm6ZWL3WTptm09VNd+d/RyVL63ZaBMbmsDiRjQtghVIjpQLz5r
2Nb5Bw4Rz9KSuJiuSfM+ojfa52kE87C6d8g4Zdb9Q2+Nz58M22RINWHYGqbOkWzQq6DV7QW3znLH
F6NJWhJxNMnYYj/rVK/SkgvSjJRGZoyyZVZbtOHD8oz7CHkGuiC/niEjlmfcf8r9GfefsjwDcopz
nkrzf2quBa9e6n61AUE84AoXvkYVBPupn6uddEZgZc/YhOCLtPRKTAGpWVDbeJGQxyl3PafRfOyX
ETXqd2TMgOVKbxUWzVO1mB7+ng43ZN9Y0AMXlnZabX0rD/9CJoK6Exbmb2qsmRSpW/VaKFPJscub
ABmV8yNfRiqxXqa9x/P8zSNleDKRAql+NAEkw5Rqt+G8u4VJesv1pz8qgyr+PCW4rKN52s4xamLz
gFQPcUfxiadNeVaRBeEjjWaAZvj5TjBhaQzv09A0nHMFY0Ye7B9t6XftwVsLtszMg5fQdOINaJbR
WvlVNp6mMng2/YIvTh/1vOJK/4l/g/p1cFJOyrVtrNOmjn7YnsV7v7ffFaxU9+nQFYcstsI3TrIP
MqAF3L/mJIz9GJY7GPcER6eFoeLyZ3roQgzKEMdytqnr1W9uPL8PU+v87Az7GJtF881RumnjL0M1
O5vPU+d/Gipaof8cypIZnTpyHwUfyotbtOVW9UvtY4AEkWht/NN1jADWcZe/Ij437F1/jo6wjMxn
EDooIS1DysRdpaEzfs9nK2X7M4RXNoIhuaKPxszzNXUcwHpWX/yhNKF3Rqx7fMlUt3wIK+XRYuV/
kZCCHcOmdOxo9/eEfAsET32UXpCLSMsUwM+LXs05wY2WsqL6ahyk2zTsnPPH99tUxdNCkFXY1Ehn
0KKp0lCj3qGyHx26Wc9AFWjxY1P3vBOStFcvbYOC9hLD/KE3b92qhw9k5eXYGDeRwruQj3Bo9Oa+
R1T015goU1V2exUfqftE+TFKjzSHgtFOiDDdxVVV6MJkmI72lCBbPmicy5fsUtKa5abK7WGr+Avq
MFfZr7rAy/0qyB/9EgPB2CvaJxSfQr4uXofjE80JNtMTIjn6HlVXwNfS/N2R4HWtwKXByXMZtsQD
NUKXNoN5ErsuhESVD9Ald6yTPOk2rm9ANza5C7i+77x0V02uf9LU2T91qELBgl/a6KY/DGndsDv5
HYuM6v9RdmbLbWtLmn6VinPdiMY8VHT1BUeREjXalu0bhKeNeZ7x9P0hoW3quE6diL6BsXIlYEoi
ibUy/+EtUbIl7910RedQ2cvU9VD4hmptvSbJlw9QCicnYmVfJo6K87VuuWc70PvkLoRJ5vMmP/Jl
j/U8JQwKETzot5MeA9BVDOciZ5Fm+6gwzS/XeGoO8M5DvjEuLS7FmyzNxqOd5Ma8i5egpk3rJTJ6
NzEobrixPH84yozccejYCdkFfWyKZzHCKNusGDv838PxskbS3BjWMRCP3Oku0zKXSrbMyaEHwsic
XHeNunNXsl/09q2bIniqWDRZsYp/bpUqQBjoYBQwkgDOIR/sB0oES3kZK2r/UtajvdjLqM8qCkO3
xeh8a0KEP7ZsNCZwo017jIedVHKkfoNfqHs0cGXaSNGnFD81FEEeprZrbyWlXWo/Vte6xywP1Xdy
rnKXJbct07dcSOy3/CzeZWyTBgcwOznLi9GtQbunk3OKG199ltBgwTjjqWPCLuTlDmikPJtYUiV2
iRXnEgocACUukNbN9SrasD8a82fezjRw9NR/qpvws9dO6heKG/7OGmxUzKau+JzFH4s+0L70jcZ3
agM5CdNJ7QtFDsQW0+pDPpbznRYZ7Vau9o2CPglcufs87R5GFzWGYbOi5ajV8sYMHPfMFlrZaAu3
BRrl21B8Fq9Dmb0miymjE+GBmNYzZMxyNo5Z2qq0pjsQ33DHvilms+dJ6P9S4glx8zn/XAYBoiFD
Svct6a3TiErKtpgBSszsVc79aNWXKIFnHPSW88FOi2aT6F78E8mAjWMW5l9xrD06g1J9yTVP21bY
XEGoctSj46GN71gNfHwn6M48+ZRTkJrtn2cJeL1zXwfK6d/nsVwqDgMyU7h1a/UTKsiw+76PAups
/XQZhGU5XljvG6z4g8YyEK9CqRjM13lteq3HpnXvOiyP3+GZrN/sJy3x78rliuuGdsVDLRMpT5yD
l3rLX8svw4/wFg+hHlh/pSGGqnS4v1loE297q6ue2yKyD2poNbeQZfO7vFKyg0Zt62X2XWujmlSY
lssdsM97Ok75QbUhffzEVf3Zxo+imD3rZOf+BKGPYYrA5SalEXDP6q5GVnvBFy9dsutBG7qXoHUA
3y/xMjX9Q+aZ7tYJQHlYQPnWRfl1KMt9GVZJGF1EduA6fDdLE/oiq3+Z7Qv1rzcubOMo9LudzPP3
uWt6ZyeFxnIjp+kyHqYRDQo59bPYfcsK0M05JyWbpdiYnwbMSHJI28QGK/TPgDbsQzEML84wI96w
HMwxYZEvp6rpvgWv0xIbFOOLXrY6Rh5/X9baESx9M8BssWZVckYHBN9Sb25vx6S1HyolhQI+WtmP
yGGToFbmvefo34Hhag+uqSAB6UI6syEn2oBZCQ4DW7cgsd1DPZb6g8TkYM3BvWuzJ7eqks9NPSr6
vW0/SVb7OxUlYojD5vz1erVMtpZDe7Gyn4uupkD6N+wrafFQyZP2boWbyXDJyLB1bgvEb+BpgQBd
DrLbXDeefprTSOvjg8SuKXlJZ2xzHSMNDd8LJs9eEitEsGkRTx6SYD64SDctzLOuwjR08yLbD4lf
IyufxPurWzXYEe+hn+dzXubKLbpCEHJiHPtuTC0woVny9fsrw8FpEAx36JdltRkW+LYc3o3fncqU
U+jFeVxkn0ZgO94w7ArTj78vPhK9AjTFcsFTYn1QwUpNmhOGyPlx1HTtg9n3PyXDcWAEIRb/OQeR
ss/LQqfymXf3jqYpW01nqa9YCsA0J823cNzKO8jt9audLA5PMLSMQTvHGb8JGf73rAgawWekUt+y
okVKVrLoy1V3YI7lXhL2B0s74zYSIqjPra9ZVfeYQmM7JdEQPysArLA60MLvbg4Ax6a7zho1ms8o
iLT7Pmmtb/VHNUii74aRIA+sG+7ZnHd1xG4f+i20OCfu4OstzDs5REoLMTtVvP01Ro0Nht6SLTEk
esElSmLcp/7eLxLnOBb+x/9R2zzvVaDePvzDq665nCHkGlxWhfSoQjNGcuIFVdQNQX1rIJuOuFNq
DMCEqE+HB2epTwMzpz5tSpVaAqGUsaMSHDtGk84OA1o07qVinSzF6/UCR9eg1Ma6Doy6yvU7RASP
St+pN1qtT0Bql3I5AlHUyDtQZ2gl1Wg01pZ9A7uM9c04feZBFJ9m1CX3gYpAoVcleIW1eXqPHux4
PzYeNQqjP4YD8veiGSKSINfYVauktfy3PEmR5GuexCRZYhObBKp/C1jsmnO9//Ve8YCNYZm1Os1E
9IuEGCYcsjnR4l2bQ9GWoUys5LFKV9VL9P2aalZ+thmtIDt0E9tdaF+xfetixLHxFavd20CEbyUm
Z3JQ8ctqDnJqRBofv2t6oOdFvZEpzQvTbpFU+8UypTqES+dcDol0yuUUETounxZNNxCfH3hoVHi+
kvgup258cq6Xy5lcIme/r1svYRPw9t842fijGHl0sAvk/StvZUSxnPOCP5C3uITWWWdF3S5vfBgU
zjmD+LS+79d5PlgNVXj8ahyjbW77ngLA+9PRNp7KyMuPOppBt5JjhFmh38mpFtrZORijmcXG5NQe
v5UwazZ1r4d3Q9SirvP7zGUdrEClO/0Rj+WKa9712tjjfVsNSynx912ueUpAzRE5ln8Sq8hnpEAW
8Qo1bbroECuOd9Ab5bn4LWjxTusCvSjS2QiO216ekCGfiN2fDJ0Og6hbat8rN0cIOokALzsNv4wB
wOtegi52FPs39Xao6+W2UaAZtEGf30ijErVC6xgaeJPIcCim9EIh8rs1Z/2HoPTjD+wJZUoOSqW9
esNsXmQk94p85YPqasa+62Pl1a6KbQzS/Cus6fgwThb+neAxMaLQj5BNrU20bDrDeAbTG7Mb5UtL
vZdYv2xJFZAQOxyRh30ku9F52Y1m7EYTBHtxKV82u2WndYBnyZbrpt+39niCY0lgnfRRMx/kwA9g
b8q+542yxBytMh/mNrAePN/cm16FBsHv3BSZjdvWHG+vITkzUkpgTt9h+bzkApEpMc6y+h0sPCCS
IL70LTpw0w5NnvEihzYOrLu81Hp2xHq0ETl4utT9jQEwmYoAtnR9pmW72B6nkwxj03sduyx4jJy4
+aQU53Bxp6vdrAN551TRV9uNqDVmaDNPCc3c3ujBtHsdKzWzdXjecpjq+K8hSo2zjCReTt42yV12
cctFqAE691Qc9o1ltfiJ6bBXQq1A1my5XC6gZzweIh3ZRbnCbXualklosfVP+7A61Tn6YBv8njFL
Xw7r2IBPbikwyIFU5ulOZtbTZA4LVtiVebCq8GeCsSSblCUWkXQwy1znqYW2BCCApfoqaq+BblW7
JkY87Rq7uh2IPqykVEvKbGe8x9zxOaR6do5dWKgi6Q0u8SM4lfQlKObwLsPEEClH9Ll/x1MHma1/
EUdlK7wL2+S+HANU1RzIup2r70UM9ioQ20hnVcam52u4qfHcU0DAB8drplztswjfQR5wqQWp7KWF
k+mBm9TbrZnzueFKMLai0QPbgI5Fan6XmOj09CLyU/tge81Jv7PrSt/F5WSesRH4UQRe+S20yvUk
/vvk99RyghdY9U0iupV/tZyvpT9c2gWhmNZ1+7iMBM2Y/9Po91wGPXPr83s6rUAFIx//UlDHx4d0
UfYqYtRop9j8LFiGyLXx2MxvRG0x1pFcBFrT1QuD3E8B6/8WV/w7LDmSLQmU+yV7HAbqp//9BpLZ
jOATnCL/q05mVq4mFETXLNMbtS9x4dCm6VbOTCNgds3BbSJVthJu8sS8KQYFugrpOhdTKUlxW8Vu
7+2G7y6UpOvheneJQbBDjDT7PPltfY5QA91JM62NdECGFRLaHR6NL7paXiQejpkCRigJeYvQczMN
567xEcJn99/f1/ZIH3+JJ0Ff74y5as8IJSuff0rQCHnFNLmPKMPHEBdZ2LKWxsrCYh+ygFpeC/2j
hPMJSkgC/Xn9eeWFrj+YnK6/lusPsv5qNIT7t47BDyRJPcpMe61q8k02REO7mQezvjPixtUOhld9
VKZaPbph1NylJbsTG+V81vkHVFCsF9yR0To3PGcDesY64dJtvkw1BPXcscutzLYRBIeu3FPQt716
iyAVAuB3EwLjd5rlm1vfb6xtbaioBv+euA7TPJibDc4q840TaOcAP2N7W+ZTcPvvTl1E80EzD3Gx
Aec/n+duLyF7icuZ3ELOKh3hUzQ6kQaa0eR+47800QEEnXInnUbpQEZGb5/QEv9qmgNbLJnoDRfZ
yaA09muwSOJHs2wxtAWNW+1Q6N3k8S7P8GmakcIwNyHCzQ/xPH7nRw9OzZimD9VysPgoPWhqjZ6C
tVjOL0OntcBqF/iY7BPAfDQqHHrAU2zgCmz6P/64mLaCDSYHvccEAP9GZuU21eht5RVIiJLNCT0L
9c7w9PDWKOzFxkJ77MdC8zeub+46xQ/vWxmm+Zxuy6RMj0Xmq48mIoiPSEhZYBnZ+fXLdXJxmrv+
PXI6byG5tizbb6kzlGdJk4NL/WMPj0TbXWP0U9dXAUpm4Ux5n8amRqvXM/JjvHRtanQT0vKrRDFc
+R01bL34mqjo+kq0K6Mld9Z75Qkr83rTFAi8NOOgfy37+tI6AViGAuF+3GSzX30ECgEUqv8p7/Ry
F8eu8hDZvYfXXVefw1p17hy9BneB88CL3MlsWFGmfVo1EYhZkNTh0jJJsKk5mIqbfmB7ky7WMNbP
tpi3eTdb3waFlYKXxeNDs4juRnH/vR3ZKNa2jiKqaYPiM6LyKS06xI8iFK6WhiCuK0i7LRky/J0h
I7loSAx11+TRY4MpyvrVUCr+J7Odsyc+fsNTlITrV4Pe4o1QR6p1kI3yWNqfzKzKnyLgoX9koVxl
4X6E+0IWp6zGlu/yMAuetSRv0GphJCFj+VqnefLc9X79Lp71KGA1A2YDw2IqOE2BPewGuxsv6AuP
Fy9DwzWPbAqeKE7ucRkaQwz2nKcuMIp1f3LdgLzbkMSZhWuSbEbW0yxZzFpoa288nOM3E9z3x9ql
bqdCoNuLjKiZ9FSQedYuOqNm3SWIJITzEQfVcZ8bmnUzLFrd8fhNG0fjNXJn42z3WgEACj+50OYZ
4iZtSQNRc54iE4DP4ifXJhYogUH5YNjgKwzqRE+Jvij5uJQAtSzwn1R+5FX3NEWhyJ9/Irrwlhl7
6VsmykLAV02qjoI5waHCbdWfzbzTKTdcVt7DSnHQPg12k1/wUoMZIUyIlf+gfQr9KMcFBYc8RPcu
gilQza9x4VQPLnsJf1O6Fc8J1lvHFaKgdIEF3mqp261atXGsHJH7BIXh2emdsJfA4+NORfHiOTJT
7ZTZw3yAUZa9Uqy5s0uLPac4daFqQF2wKF4zCMV3EDrUZ94IxV1fOK+BEOIxY7G2yCM0R5m1LXV+
/imncqBgW4GgSpxt3yS0LhK1eqVMAxOyVu5iE8DFJhnmfItrz7z3lKS4773O2Q5qvwhr0OvNKeQ8
wnYM7zXDjLay9kva+W1Cp9txP7B23pq1GWEKu+jJFhXq+7mvvdCpKTfIUDs/24Gif5G23xUYdNs+
yuhABqF5KrS5OEas9XawMuedlg/DramO5U6+XsyketIDw3mReMv+hqIPDeffcTCWF5TF6h+umeav
ZdEr+al1aFI5aptfAEsjnLbI+VGJyy9jDQ5M2gb9tLEQjrkHKOLfKixvBcf1J9xrmQxcWOcLEeaK
9IoGrzyjKJGhcLUfFm6V2tCSNXKvxAg1j2/GMrVvGqOBF4z0HBoy9Hpear9E3msYtXvHte1LadAa
VVrIvxgxHq2u6F6xs+iPNRpIy3un+eQYQFqLOX8EdzBs+iktdnDbTaDqtvaqVT+aWUWrzmusmywY
J7p4DA00lSgYu0/FIiJV+3210cYIMPhydRMhTGRBhXkj7UaQUKCodDdrlVW18rfxSvrl6/tt/C5f
N9TuRs8GYzu25YQgZAwWA0j6rtfRnnO6IjgkTm0fJgw3PxmxRhuCJ/FJZqkxJCi359ZFZp3YvDH6
pHzOBsdGaPtGkiBdOY9aVT3IyLCjCUx1SNdvuX/W19RYU7R3c3gRneV02DZ42Yv6A4Bq/9IvBzNH
3lJHp+oow752Z5DZxVcZySVuE706phrgokY+EKb+GCOzuIsKz7jB/Ysu6NKHq4wC+kQSVlvp10lM
+nCDZwNZQCP+GleUUDssJdDVllFyZTZPAN4uuRLKUx/MbTWx+ed3vgU5/7HKxwljVvAMeAzH69CO
8ISiczCCyM/9e6tsPkkLgg6lf+8q5SdpV7ih58mcdCusJdMhU9BH/+K65S6S6RcQVy36Y4dIzY6y
fJRFo6+gWO/YYXwny8zQD4Ojl4/jTmZZlaaPs/E66FgKL0LKciiRtb742nC8Fvxs9PgktNb78ILw
sDLvj37toWCTFOlNqhev/sJMS0NzuOnbMQYFCW/NCoGQN6FWU/lkCEF2bzZR/yE3o/7RwlKiir6w
+PF/ucOvBOjGz0zBbSmcrfIFOzzjEIFjv2UDhNJbYC3OFWnzybfLH148zTs3sJstsuAF8FXcW2Nd
s4+OiM6AH/+nscyny3yX6nyEK+gif9Nf57ovNkLIq8KuecZDhW+fcrpIqFYK5BVj/UUIfHIIls4r
ZUh0YRee33r4/7yoDGk2jsLGVcMHr5h5OVns7OOmc0+u6B3ondvu3hi6PSDugxN77O6KtgK4Mikf
LTjUUv+1Xds8oaoz7ZqJNQtmDNH8qQ5BB6YUhnYifyLydKvwXj/t6NHitmwb1hEm/YttFs4lWgS6
5AzelHNpK778w7Kd9n9MSMpAnwX/JmcnozzDpS4dEQlJJ9Peh8iz7YVAIf7CnnlAcKQB4QPfQiu1
m4Z24VnDMG3aXCFiY+6fvKCMzgL6mmVWTgVKRhkAcP/4T7PrHZYZuU5uNTixujexfWW17/CQUhWw
/E7VZ/qd0f8YebgjIk/lk5UFi3lDTpdCaasVSAGyyWgAbWqbJoAenvWTvlvfTDIePUPfFQC41eN1
fn0zDUl/vwpeZKMH90RDyCPoW+U2njX10CVm8KziPQoX12i+DIb7HItqNL+/pLDUv3yn/6IiTfw5
DXP43XUUPKXY5x3HwRluRkv/MY/dSytIqsZuMBdhuH4OrVi3bjt9eIlKZTu3+qojsOJBR35fG/6W
fLfKPstV4uge59p1w7XG0gTLFlY7NQLjBuDLoPkwjKP62u34/jReadbpeGbkHZASz3jFBFc9REZj
HGS2drHZMkML2IjVgdE2SzQVOi9COc7EbmCxmza1Kby1W5xj5a8vsb6O441hA5OXoaE6bykylIPc
5QiUeLjRZjVRj3Vof529sXhDvfKTaNS/km2VZOOuShGyQqO6DY5CApfDdeYak7NBKOJyqnUYJCB2
DI0p0s764JziEC6W4xq/dEW9Syo7+JknQGBgcII0S773qaJ/tascjYE+T77UAVT4uQU1pjVAjWCM
xZ8CHym/kcL2h6HUva3dpVA1dZYbacqOag75WszK8V7zrOyeBhjt1zowv6W9e0yzBc0HET/qavVb
77Eu17PGfga4NB4qXvBtMfEdb9e0hMXyrFW65KTo443okUlIDtniHnQ1RVtzFzMhyRtMIzv1aXIj
mmYSqpTpUzi4PdSZrn+ZoMp2CbbT3mLtCOEp2fuhD0pgGcIojx/SsD/7tBEQ3gI1TStZoXaa2f0L
en71ydeWpvJyp5IqCPtEY3H5APKq/Qa6XiGvQeXo1SYGg3cw3fzLFfYqZ+/yEt5XLeIb8ycqJsay
w/NCBxCpEj7Jli7pkcuDr8bbYdkRSkxHuFJ35/BJQrxRkRjMePTJ5ISg+h0E209IquYfIiefKTvB
m+8jnleujpvtxJpF+FA5zixbMBLVyfDU7EME/vU4zka2U9RBOeiVXWwLJfAKeF+RdofE7sGfg+C8
xvy0fsn7wXhwNqVhFgj/ZBYWGjbtwGUNZxvaX3lVDKAbjflxsKxfEqZb5vEt7egnIy/CD31VHf+w
IbYiDaZNMMPhXfrWckAOp78fwwRbXOstJPGsDPRDVxvplj9+D0RtsahxqBndiQzY6q7lqjUOM5TZ
tqISFlgR3+J2nm86xB3on8OsL4v60s1O8Mi3YPhYLweziLytaQEukAmJyWwEtl5d0B1LvtzCDlS+
IAxw/H/cIynU72PhaSe5UCYNffiIJJ9xo/UwcQoXBz/py6yHzEIWY5HQkENiNw7AEud0DcnZtfcj
w8HS/6r9ZyjD+c26w9PCZD7mwehuVoS5Nk7RY27ubIzGmj0aMQhALtm90xzfLDsNNjDgrnPrZWgC
+yUKP7eNPzxLJM2HEXRFM9zIXFBO+VkpXQrhAQjLdQ8F9nk+XCEfeTTx9r+OBerxDhzSNvknmk7B
8Zqij9gtY32TnsQQDx1ICyj6C2K26NUERYAlX6jeyVzuO+NuKufmKLORi2p9FE7I7QIc/6BYanU/
Rdp6aT1p9SZrFiz0GJhbdCRymjeLJ4tNTeOUucmvEF2MZk8pB0B+rFzW3yHGmft0Rtu0LjSb/jNA
nRTM42MZlPV9DGv9CueRuMpPAgeNXA9VkHe5VELe5fqLOe41dyrHv4B4Az9GYsoo7uFij0dlUgqW
h5R0NT/70QRj9VibcfcMjvJBwlEdv2UJ7kGfy/dZhv4g4ZAuhY/o3S6sGgNZn9E76z4epCxvDfAT
ZbOl4l1+DRrzLksw7mv7YWfoSvwjLNyZD0cUfsiSzt3jRVhs6wl1SdRs22cb1cZT2HnNYjXRPMth
5OHKqqNXj3BG8FqNXYiRKF8/xguavbNtc+232TEb8dic5xtpukn/THpwHcDVEf2ua3g2/QB/5P5V
kq7xInLSvYZ51e460WO1/XdTs2p8CHFl4e58UBVbFJAwQBzwWFjPtGi6xyH2ObWQy73GZVJnH3Lr
8zYPzcWBQWJyiF04o52j/8XetnvIHZCKpQ2rizrT66j28y3lmWSLB0f5Wo3ogtpKhNmG3RSvMOTc
jZOa2Z3MBrN58LQpfupSNDmtXVr4yV5KNPMQ/rTCyj8J/0M4JTPsy4PleNZ2fUe6gWJf4G2sF0hK
OuK8rCBbjNkxZlK57TsXOYuUwr0MgYZ+Uzy7l2k5o/Dgvp+NzU/Um4ItJvXmZ5RIduJ347NW3QX1
6N6NWqU/uD6Ve6GbjwrGgLWWfBxc3DD8prUOARDtrd23zgkcnbkNlMY/+gEPSB4L7d2AlbI8W+WZ
GUXzR5To8ouMjMV/WRvhFcrz1VjcmXkFMicHF8Mr4FniajIklN9rKzz2eWc8tcvBdr0cg2zVPgUz
T9Btk5l3DXDfyzr0lBNtQP9Rcq2Ch4dvDQe5vADa+TSXYXBraeP3t/Ro8bOmbLnVupbtATWpaa/V
yEb703L3VPHVrbwCudqu+tfJ0DGgWFqUGQWyrdOWwf7anZSe5HV4TXGdhMKnzAC1oRMg/U5Xa7Td
NFf6UmTrjeo1TIcn1ghUpOvpjIl2+destd/ackQDqTJ9ZPkTExGwcsEq4McZ2VVG+xVCSZ4b5TMU
32pbdg4oKa+40+ahxmmQMq/Noso6zpPzZ0d7GopolwR8Ccpn6nqAu/KBbWJ1lpB8Up2A36bh/5QI
DR5EDIMaUz999oqNBGtH2Q2ejxiWMcK6ymffu+nT+mIsOojIuVb9Zj1dpw1MKXveD6iCLOkwyOnS
xShmB6UTPhhzWG8UpdSPBgKODwM6feZmnlC0ig0F97gluCYuZwbd37Oi50/vkuW0sRB6nJP2cs11
XMW6aVzno0CaBMIUZ4G7Heg5b3OBPCHwFd/KtBxWWJMgnK7XvINFXdPXoNxT0rMG+W5+sG84CP+0
ZR8fUfVFwXf8qS67/BiNS0SaqDXcj9iHyMSal/yd51ZzdGOo48/htzxwy5vlotE4vyiR8dME0niU
yVi0heV0ivT0rm3VzTX3j+udEMsrq8xxC/t94ykOTxo6e3eN0ysPOJjId9SVn9aF1bgpLb+8uU40
rC6OJbiFjcQ6x5sfquQi7/UCNgl2XtOzT4fWOhu1wlDrnmvcm4ujHeba3T/+43//3//zY/zP4Ffx
WKQ88PP/yLvssUC8vvmvf9jWP/6jXMOnn//1D0v3XLYzjqXrqGm5pqmrzP/49oxCDtna/wIUPRZR
kKdnsN3Z3ooSKHQuH/KlNioVdKmcGzB0KVfrLyNOL42ejh90nt4nXMPcPTbr8zc50K5095QotFOc
19MHz6qR11korZqWovBfTveaDz68Hkakcc1Y/Yb66fM4dvqNnsw2fLYBWsMZ/TzzjKDdbelQ18O+
fHEVwCd8gzW9f7BzVdGx+suDO9QhD7S0aSPhjrtW6ILRxy6gggGu5VEPVmIZRilySypOEU5hxVtK
ETGOFRySCX10YGXpEbhDssaiKbrYCu9/ySiq2b4fcT6+XgSCNLuRG6UpzvP//q/h6v/81zBU1UOa
nWqN5VqGxt/jn/8aaWJQdgF3cU4TcD6TFdSPqVvXNAy1ZofbbrmXmBzwj9AuZROvIXTkYG11wK91
s4l3dFzRd0mr4QE+Tb8eMOTIwYoWPHcBViPukoYDKOVOO07R0ET7tql+otu7e5P5KN3GvVfaMdiG
KtVlRLGgN17HNBroYM1B81AvZzKhV9QHJObmDkCErsVbT4Lr1aXV6igGHFPL8KEis2Fct5g5ihlz
8bbhVFqe9almvG04kQuMQR3VZ0mViyazYdMZdsZZHoFwKprT9ZZrjFumtWc/ykhu2RVjfJAhen7x
A4pF655V7iu3BCttrP+N3NLTFR+NNza9Oh+gm3//pzZU44+/teY5Dh85ysSGBXJc/eOTpyiugdlY
Ht5Epaqdx9Slbt/gDqGnaADjYODu2nACz+MXlOtkPHWpDTfmRZ9i674zSwzzGvxzt0ha1ft17EVK
c+ch7OZE3d85dcNfYYzRyzXy0rkPQX/f1Fo2UElPvA+Tl3zFJm/+YczZB0yUvI8TImUHQ+n601wF
9hPf9XyHuZ36I2hbuAFh88UP6RTOVCRvsdLxEX5oMO6ch/kHcnPtMEU/bN/2tlnd5fe6P+I0zvsd
io1VQymE5GfyvyVBY288a1Ae5yRPEaVH2sP00hekUYOzARnuQQ5qTbkhzJMGcdLZhUMLfUtiMjvq
UXfoOiPY1n3fLraHXBcWVCPwtbussXxcmJe9rp+CYex3yZBEPP1TNK59vaUOxVsffjpqOHLQqSk0
NttaGc3OMF5sa7y9Cl5bSOfhr8y393qT0aXN3LCI2F9vYhVoYABBiNcbp1VVnaiBZbgJxhrFQZwO
+HrXaCPFWnmfpfgSDYleYntSlfflEmtho/OYc+1fYRvFN2u2zJht/Oo7HbAQuXa5Qi6TIYzcB2UA
yCeh9SZyqhXOSetbA6KKwY0lJnfxdONTYUdHq4/j234GsDD+Puh2gaQBivJgiWmj/zEhwzBoYdFU
wIplKFdc80xbMU4ZurV/xK/DDqUzx8PN7F9dPtgTrLEMAKRc4HT6vAtDJGuvNC+1dnauEma3AXK0
NMqFILbQxpYJf5m4hlZSmXXJXLaQ6lelyMZvXVRZm6YpxwfNTM1LXbn9VibmbL5HnD7/6FhzdYrb
NEFPrsy+IZwp8xjEdxutNG5UREfuKUK2987ocAD8vjdB5W+tZegCiDARoaelrQKcOFgByPKdXKNW
+YOBV/bJdF1d20i6FbEjB+W03E4C65xf1fbJtNvHNUnugRdBfoDN6W4ku4e/fcPGmOo/Fd34pexv
HB3jvbLT7xpqzCj5u+ZTYiAgpEXrIKZqfzG69CRT3ZJk93z4aPRluJ8xlJjJ/ovWImxkGcqEuSg6
46WRUtomT2I61Q9c7Id8vZ/ctNQClmkLZGf53yV3iEGqBe1TbcwWSGRjvpQBwlM2EJCJqmWo6Kg5
dFDt8JudsbCNK+Oh91XjQc6qzJw3tu5OxwhZOhsoCNOeWhyayTHv1pijxO1dygJeJtfY0NCggHQL
bEj+A5lqrFGHRIz7gwzf/S8pxZExqc/j8h9LPJsHeKP94svmAdhZ4mUxUQ/sw59rDHjn5d8/InTX
++MRoauu6+HX5lgep6a1LBfeLc74vtcdiljGEeOPBfGV2lp6GBuzKz/7p3ishjMyXP6jqSBG2g5V
9sNU1WOFtdHn2uRRUhXz+wxKPePnMsPELK81j+8DGuhVP6LB7jZwgRdW3hy23VZmRXRaZucOprCV
q8a7ZM9B0ZeP1qM7K+2hiYaIJ5ELBTyZyuU71kU/phr1p3g5jAaAqBiv7huJhVH9KRpq/XZ07e8J
dM4zksb603pQlSMO7PG9jCRdzuQ+WtIyQQaCO/Yjq9zyVlu03g0v7OrNHKMVXSna8kxE9b2ZVILr
6TIOUhg0/3IGlUZv1t8nLPly53m5vVwkQzmTmAw71p573w+wrPn9P6CUwXP23X/2P93L0ocnWgjq
8Xq/9dUtF7x/8defowjz5qY1tNvry1ovuabI60qz+KRnQPxiz/YvbJOMzag52RcXL7otbJvhFkSi
82nyQJKzsEddZhoP2kJNEZWld9pLq+oS33AoBC9bvOsBWT9jO1luxZ4fIotMXG8xeqhTHP6YsfoG
/80ucLYd/P5Huzd+oGrhnya9xPUNEkyNUZaubh1lcYGbzZR6VNZukP3ri9b9TE2kvJlidTygWIVw
V/8r6RRnDbtDku/syvaPmTYY/WbOEpx8w1Hx7qKhKg79Qv6QYbzE5GzNtMvSv2s1+oWdXZu38mRp
nApx+VA7rs8Z4RtbnQ6MPNL1X/6kjm8zy4NGciLLaLZ1ZyHZx7rraLQOfqtGnL7arnPspsL8ZnuO
u8X2MLhgpRs8VjFV4RIX0m8+LNMB9ZuX1hqxRMAqby9xPqVBN9TfLEyw9mGVW6fUMJMPiZLhlzgH
+7mmPcQ2eCGmJ1jlqUHXgNFAKm0Nunyybns0bySGs7p53xo+W6cpUr0NX4UN7EyCMl3FHhgTD1j+
xlz/GaMuOZa14t+6RhOfk6qgNtGrNZ2+vD4AMU2e+MIvd+A+mo9FlxnYQ+jJVzurPoFZwuxjTHfY
/I23Y4g/aqco2r2d6/TLx+L/UXZey3HrWhp+IlYxh9vOQWp1t7JvWLZsM4I5P/18ROtY3numTtXc
oIgFgJLlbhJY6w9s5TxVP91igiPpIuq7fczT/9i05edANV+ZGSbykBv59Ml5MijXUUn6CCJcR8o2
DE5xfCcdagOUxFXfCk96DNcNzKyykV1gjFCUqjzaTjyvT9K5NuRNvffjoFMeb4l5zTMbID31WYIl
h0SpVkmc1UeDJU9zXCKXZDyu8/N/f9Rrrjcf7f46iJMG02zVAdSnWRwGLPtfRz+1z1MO6Z2+GVoK
xT5wv73W1AEVIRBFNkXr7whZreouTn/ZVvwrMZv2OTZDWNmlQJAvT7V7F7T8SnHH/m1KsxNvxJ/T
xHYEPcFmNVLOecWXI1qjrip2sms6nKNCihvkPRk1QnOV4fz3WGi9djVB1MtwWJvlndnbJjJ2/K8W
g5j29fgt0Fr7WXOH7txGBmLdavGK8aq/N3pkIuI54xsqBW5LqZrs5GjRRa+68tgiGPcoXRA15aEZ
+vAqI01ZoFo88MlGQC7LKaPcBtWhFLswAOPt6WkCmPQ/zVAMryVf7K2boGoQFG58GzTQbuO786cv
h+UyXEcQrjUCZ11aubUwNW86ZV5tLms3zJ/7UYilmCz3hZyCjnZyOmFCAi6kwHLnm9L0HypAwh+5
UB9bzFR/8uA4hqof/Qa9ttHVIUYPwQEMx74sXsQA8gZVvDRqWi3w6+hfXSTooKS2cPJz5Yqg1V6G
sVQIAS8rL6pV33Vd1+dby55QOfCFtp9j2dSRCNURgFpYSZ5w2tkqheZ/oF9O/jWd4gvEMm8Xo+C8
U11SRW5pqOhatEiDa8iBi/811R1EvLA1E5z7PB92wr/mOyF0eXlrHTLRTg+bz1v/YypqRtZT0Lof
0VSpd6Fox7UKwO1ZyYzfuVfav6z+BceL7GfekrGLUzV9hDLVLYopeh5Cg+yXo3t7toLJU26hyhhN
BnAzM02fOrxoTiDGH1QTEy7sQsNdrQTFuQBOt9RB3m3roYUUofR3c+rqKHuOFo7Woii6O1s0xpba
5nuaKuoL4NTvFs7cv2ysvtwqND+yKuegXbXRoxmX7qZVhXMIc9zALBtoUjYvwvbquzMvAlq4KIb+
c1EfdPYqbdATliCFBFlMZOCz+1sPVt3eCye8Vmfgwz9n6AnGVpFSnkdD0dicdvc38N2f7g2bFzYF
TBVwvirC3uDPC13pTnmkFReTYpS2bZVOwAcqHb4bqv3gIx177BxxJ0Op0VWUINJ6XIMR8ZZRq9hk
OWjk5MzhE5qKFJHMPq2dRa9UwUFvYVBD+L7IA27v5gfVCiiezCFFgSAe8vD5OvyaATputUtJ+GuR
NnrmugpaYyVjapOuksFAwr1u71XTtx70uZFXpd7YfPdqY0meStsNGgwJ+SSImoBD9ODgAF1U4aOr
h+XFiFDHnJ8VskntVFt5HhlWuSBwy+LiI17zNUPeQ+S5te4EbDZPe3LRrjuUg43ljew2jXjohvqh
5iPaLr1w3ZZW8iTHTDt5btGWOcmeUyGdjxPYvvG18tzGhb9Wg1JbZX2DMi46Q7woyLTvb/0me7em
xD2PphKD6zGnY9xZ77exr7VyNMUo4Pq1XsYAaI0P6PssVEg848ieuM/5lWN4xtcmicptg4nbYZqM
2YWH2nSGVenrVFov8gOKkvpS/bNIGGp59VPQ92iCPZS6ECe7UFDn9s2rbIQb56tJydieW2110to0
eQldjmRYEDzWQxm+gL1ux+RFhIr62GvNkgNi8pIFY3OZML+TC1RwAg827wkIfAgMI6KF132BpOCE
yJHsFuSaj1WR/JS9YZ7RW7lAhaQMjrFF3Qwv5U3jgjIdUI2/kHWMlxgqOh9WvJfPriFDdd2orO6a
TbqylVPt1g5vU/O8cD+8adc2MOhN33msZ6lCWPsh1Hi33UqWVgb0CBC+1t5E5+XoV1egnfT35Hkt
+lL3KWf1Y9VxYBfUTd4Nw0+WPILxfIuK6pEz81nGFW3o15WbQccGq/uOcSt6qfFazXMkOVGbWpZj
WH0fcmWHMbf+u8QWEDcI63udlMoiG0rnOnjVuLGGWD86M1CsHfD/i4J0F/lWupPHLdP1uxXVGrGT
hzEIRv1qqMbP0ZRa9CqjJACrXE9WY4ZvI+xa43nIRLJThu7vrjd3K9XVn3Or+Rz96sq1Bb4yj3nB
y7EPXXY9goqJHcIQxJjiPerKbVD240/w6b9GP3WefC+0N1GeUzioKrAtLRVOgVjCj7j/JWfqKbKS
U069IEOZaOvV7P4rsygPJO2wFG+jZlnMXRkLwOPerv57rKAsPgUcWdll2Pivg8BV0YsNttN86Vp2
ueyzAWv5eggpoKbRvbySjQC2s3bGRl+p/SwDoaNooWb5W19ikohXaLduCi1/c8CaLOKSErAQVfRi
GGgMz9MCdNEOad25y25M3jm5NMpjXxbaxkJbnuOLNXxrIqoNCpigk16oOYo/DEihbxUcJFp1yucA
FIByIcW+5cDXCjngWeR0JlNcQhLwVwikezZn7kn2fLhGOz/o4qXsykapmxe2ji8jj/lFFYrfUhKZ
B6R5ktxC2fRuCKi8jfZf8TpKzrkDgkJVTGWtqI7+hFJVvkhVm7TjatRy/5dl+WIRdab7pCrdsDai
jSly++x1nokUUqi84cdz1dre+e0NP0us1X7atpsuKv5Wz8rg4HDmkgPODWvY69jYQTdsD5bIxH0U
hC57UjG9wY27u6Ht+wJ0WZ684lBVLrXIPhhhgYhEXmQfU5fvmhFUDm+w+8LsQbmYSX8ei9T/1mma
uvCx033OcUBejexHzmKA4aA3+muNns9ZNlVX4gmRltXyKyavJgwVJgGc+Ss+WK22zoCrrso/6+Wo
GR1xmOkfMLmOvQXsCW/mkS/Y7etLTSlQJPK89IdQe+OIFuh09SNo4YpJxs2wp6sMqQPK35YedBvZ
lQNlpC9avPzO2jytimt7Z5kkTWoj7JAL5jkkWiCHRayeVc5nR88HbhkDWfsRPoVW1v2IhshaKYbr
HMOhLM69iZpsD4Xrh9rb94Nvq4cqrcuNGft41Eht0dsl/LZ4V41IZf3LlEXas3wplt6GpYzpTYbU
SINkFyjZsUUGcp0BxbtXwtJZjilaDFNSzKWiP33Qp8CGHDD/JRCPhfCoUbS5Hb+irYw9aepdM29U
H2vsHXj3xa+oZQb3ToeFkew6iUa9tk7rdTZmySu+4hThofPijsVk3TC+YZjZPchBx6JGPijsbuLw
ksHwWqgYoT5ntTrAA1byc8LmbDsOOv6tmZYeEONQd2lX4HwR29ZaU8fmKqZQxZ1RDK+dClJVHevi
QzGzXTw4JKTTlBJR0c9Si+JBH7Xiuy3SYTGEkfkc1Uq+6vPOOU+WB3Og79W7aUKFtw/ccM//XHsf
52ziocLblzi0neVgePuyLWvk0cP6LhAqxZL56qtxfKfcoNlYLmqvw10Og7eG6k6crTrOW+q2Y797
6xetmgNhnCfJYJnm2aqag5wYmru6Sp8CteBv46vOVQ09+9ohbhaJnoMM5f7r5BjdMbGS37Inm6au
LFhaAB/l/DiLmpNvpLf5ipI71x5jVWh2Q7SFtI0WhVsMhzoux5VaqvkhU83uzap3ycwJqy0933tD
k607yRzLo+9IUGYXJxb5shmscePjx7Tg7JC/awP7vdaGGTjAunyLcK6awxNC+PjFolN266rN76Dz
u3M3KQZPpeonOa7i3W4F1c067vZBU+fvnbUGlK2+ZUaFfDUspJUMV34jFmbnaNTt1fGSJ/1b0qq4
hw9uf+cikL2ewk7bCY7ib76PFw5F+Ge+Xhh2JuSA7XKy3nrHFSvdQYIXgQX7bUS0wQ3yt7JT86ML
kQ2BMsK1D3OpNWGsRAn0oiFT0rWPycbLwMv+pUBf7GJPJS7khEitx3c6Z6uF7LqTH++yMA9uC6I6
QvmdV/9Ojsp5NtWhLTmrBoz29BaF4XCMB53P19wkZbbIgjY/U/ZyLnaLaWSIvvrXhKICleQUsAe/
Yj45zM3odmKVJlSxlhrcI4Q8QSHKu8iJsNt/5yg/HmRPxkOzWmU6fm2NaaYrI7T7bOUHeQ/vzUbq
Hi6zth7TtF+Ytj5kWE/53Z2WkXXYoKK806xpwJ2K2KT5o3K7lGv8GKKUHJF3k1c9oNNYcIKJ3KE9
BwJ68qiE/TfDEiShyyw8Bb3mnzPNxDl4HnAiPmSOpkDqqMPuQlbpt4Ek1zdXFO1S95XkvnIL5VJF
+o/bjWYJXVU84tKZhu506jKIDU6M14GYBmpDIO70hbyMi+ZlBgjv/4oFirAOuhugFsNa9GoGe4UH
dLiyHN1cyWWB0bkbr4LbKCVQNYzdtFqED1I/9U9ItZzgwaqL+iLjKtlTOUuGJqvWKK9DdEL8Jmc7
XmsLvZ7gQ7hp8VipVno0dASbXUeLATZZ+YumWKg/yskOyWRY/M3SCdukQGpWR6pSdGc5KgonQCOx
TNah0eSPIozTq2leb1PBy/+Ixv4VbcLi9pOFUbUnM8KGYv7B8g5VXnz+MrcbapG4/TKyK5s8rv76
hao0qHcQMjDynn+kvNM/f6nWae+CJrifQi85I0WfnmPVZPNAOgvsNzSmP/G21ihEC7/YfA24FNNP
UU7xb54m42mqxvDl3RlPwiOx1HWsGuAgc4ihCzpH3JP1vuawlQBOVGw7yQdFOzkK08x/wHoWunpz
zLO+OlDHxbIKL9K1hbaYuRdlNazDOCQDDJZ15edhtJFaaLIZqJ6tSuww/oqlnoZ/AH6hmzy0gRRi
olGZQ7VpjKp+sRv9sXSC6KcZaeB8o4zsCm4egu3OwXPj6AxYmn31PKPnH1Tk6odWk5G29KZ98HSS
HJRzo01k68pLHhvnKu4RprfcV4us5HOH9c/GFlW10SPjXCKVDAm2wD8bP563LLLOqND6vyqj2ihZ
M3zvbfhzOluKi5aW/nZMxbiXi2If0+1Un6a3lEXSrbhrig3srfGvRcKI/G0/L8rQ1HroIxXq+Lzo
z09yRlQDVs1opu9IQGlrXUnQ4tP5rpfQZ3CzSMRHHyDv+V9njMxAkuz/vgf88PQDCd/bPeCfryY7
SO/98n1IFXGWjQ7L+1xCFF7l0JTXQktcl3dGGz4wLZ5a9vtyngiFt3QQmEpiKrft4K7MvElflFRE
i0zRtF9xehCZafy2NPe1sXL/1ZpU9F5MkMoaIL2dppTdXq52/qz25tWqmup/VnsudLqRtAePP3yX
W9tZSN5sVkRgtycjPWuBNZ3kgExjF4PKZxZXEwmlU9rYWocOJdhGUuD0ax2hqJnom9Cqk52qNcm7
6z7LI0s1sIHJs5kmMjrJu/13+B+z5TlGzo57zV70dfneBo1l7nmeZnfN3Jj5LFTqOexJ63ymeXsc
mAIeH+zvkvSqxbWxpfphbcv5hDpp+Yej8gTvzE5/RlTyr55OL4EPCIaMk+48U/bCqh0+MuXR4ygC
bkQrnj1UhybOEK9BkOiYuY35rdv2abKmWDDs5Cg6UtTLe5BHaDY/6m227XTPfo0MbTwgxkbNO43J
Ww62tuzn31cS+CV3XzZqEzW7RjOQ8dNm8ffCsKnQzf0vpr9eZDUaPexeraCNSR+mFgkuL4bonqO0
b5mPMmSPY76oclEcARtYj6roMBz45wLYj6teOtVbYYVkXp2syhzZdzNUp7vADzuY3MiVys91Ix57
I7W+A56dVg32uGgJ1d2JDwBvjFC84/A1w7ch5JG2gDZoeMNGpix1dBYuuDAt4rHgjfk16qp6tLYh
f201yj+cpNph2zZG8Va2/ROwtuoyCFW5uI5/HsyieANzTBFMUay1nKVzPFp0sO5OtZnAE0RL4tiP
xkoO2pml7FXHBe003zFJFQoAFHqOctS5eNzsUGrzdLKEh4Ia6a0p2Txli6++ltufIxXM8QU8T7Hm
8O8cvtZldeiSERpOeobgKMrK9h6F8OracQK6eOLqo/tzlZEUNtEuc/J4KbtyYAoDhAGySN/JmGyy
fAMZH2OaBP65cNtx2YsyD5YTKqd7DFGKBajy6CKb3kWspc/Kh9gNioAsUd0/6DqbL9lFjTrfAP3L
l6pZWysjstAq0SNzWMSF19zLpsyz9n6ai5BgtX7KkF9Mzf1f8xw/jo55CdB6niunpORy9jHk6DjX
3AMnxQmV6MR3D7Jx/1z9e0ROD+0xXaIyinDWPFHG5NVt9hi1xjZA3dcI8ugIJS46yqv/q/v/inlx
hzSFY8Wrr/vBEIdqCrFAEWN/LxtSEv19PkPMCzCVPGfd9deg92eajI0qNqMpYBY5X66EXYP8tLxU
+zK+EwgDyrlyaW8Ff/D11NSN9WBUGkBhU70LjMlfAVXBODuC9mXXkdounKhDxE/RNa7lBPKDwW2C
WVKa/hS0yvzmnoONuEaqklzM+hqgIp4g5aeKva/a6kI3UTWPee8XmABuo7E21m7rhG+IVVOrrjyU
sUmkvmJiW/PFfKsCLb7L9TlZGRbRW5eDDVQBaOxl12+Hu1RBY6IFEnrpE+3REo14qU2QfwMQ0Yy6
jF0BtJJdCwtce+G3yhtqnNpexpze7R/gijHZKPYKZY6j7Mk4hDNxMvABlbaXUVSGx2lALFt228p1
V4XqWjs2qgYlSPXJA5J8zvE4yB11pY2pe2q7HClNjI98BCbqa4VjCekhqDWrCPFXfVbI/YsUJWxD
PV6SqnttO8WCRdoH10n1oQI0wOLd4JpFaXDF3jNEAlz8lOP9PKlsk3TTubCq5Qw5EMYnT7sUsfNM
xrI4u3ofvOTDo+Ss6Fjtnmo1T8nuUtAc1SbfjdjirGXXmxMR4CCsG8FlvoVjq3ALIP6s8V7MV2Zr
am9KMtx2T+g9AKscu+9DbZRLK5ryiz8ECmX2ZthHuhE9JH8W4WV9W5SDzZCLDNI6GTuv+QUg3xgC
dUPdC8VF9owUDE4DSY16KO8Uy4Veq5opyMJ5gYxlVfTXghFscYP7YXLfmuK5CeIPMcsPVonfLW2Q
kfeB2VoXUlk/i1IfvyF9jY2ogvpGV5vqpQ2NX3K+3mjVMjAob004bV5KF/NzORCqmHgWQz3ca1FR
zCZqIfwY37wPM9fbaNJebG6yIUCkuKXOODuLfcVlt7byvkMkI2tWeJFhuP3POREIXbSheljdtnBR
8uV+AofK/SdVbHC1H+PUvKiDKd7a3p7zRuyUSw1Fc7fr1b2IFHEKnJBDnhb7z6KFOulObv2rUdkg
m+bvf652KjO8rQ5t8+/VXRNUC04d40omYbAZyk8R7hUnWHX6UsEsctW1HcRymY4pm9BeA+T5aNAh
XI6l7zwgnwNNW0D3ZsNESd0IeU/rdfHkDdZpxFwPVBfp2Km6S0NPe6/mhVMzUQh0nM+FYTt2Zy/m
2Dq4Xn7M8ZFeVpLNHo4hvwlSOz0p6P1t7yfZFHOsnWO3/SF/4VtXDuI37O0DM+7XdrYGjuycbbsC
VhHj/fnVa90VsHL3nAyivqDpVl+IjEb7WvdR8QAUN37gbCEWRlCNb6TmUDSxew56c7f1MR0k8/4o
p/k5VcPcNBEixk1kGSCIKSFqluBvGxpjfyfLIMY/u3IUf6T+bkiyYK0bLW8AYb6MapE8U+9lZwla
fJdkcfhUZMaHtBAXw/RilPrnBF2xIe9FxlqxgvpSUss6j82jXaHI/hXpwsebnIccpyeHaq31t0Y/
Kgs3cphukxiKujDbpfNfwlK7z1gRFdlOdv0/82RMj1SyV+UJIW73GrXpoS8ofsseJjnKrhoiXoEN
cutLq3ffJ1+IOzmqO3WBTJZOOtfuRjgz7Jw7ddT2sis30rIbOox+deVoZm9umBfD0M9WqIPj58cc
nQpk84zllyF5FXqVchRBsyNT28zyLCWP6jjcFbxkdpHtD0+eln9rwxBJxdR9zxpvepIT1D6MUJCB
BcIx7zYh1fz30u0/J8g7hL2eLGYXwrv/PWtQynDHqfPzNg4/x0Cd9ePPbb4myF+kFtU33RDFIycr
e1PVilWRq538I94MnMx0C7yGzfbrKIPJoG+KzCr3/4rLQRm7LZN939W3U4ZC6rYVmnbRBOByiNbK
whhq573woHYJHWdZr8MIjK3lW09K/r8DhHTVc/9F1TEdz9McGDqGBUlEtXX3n2hQcFuZbWuFtedd
N+1CzBmmpaeJ7FBz+hhvlyn/DdRM5iiJ025fwKrR9DbYmJg7rLWh9J7q0J9rIxMIAdU2Se4RC5ss
v6uHIltQkfKeBO6IZAytQ+tgibEUC7Bd7pOcGU3R0dEwNtXniXXjZihtQNuUg4jrWVSmXHMnu9RO
lDVJKWUtJ0cD1i5u4L47aPouoTXYT5Y9cnRpyLLLrmFR9oLztCm7ihLjPEPjl23yMMUGm16UJS94
ROUn2cMePVxGuhkf2naEk0iq/GAG3rAfSGytQuR0d20PSsmL83LFnwgtjQZNIlHx3s6n2LuN6oFn
w/pri72cPBXGUnMxXcvRK9u3zdQ8d4iur+yoEBSc6Xoq1tj8XikkXtE8g88INmHfIkw9j+pp629y
0Zece+gqhuJvhyAZVrGmRjDy0Mwk6xffO3PDXjm+n2zVO4xeu5I9ZNI+43LaV4zDITC/hOOE6+S/
2lzN72VjR3lxu/qKaZp+HiLH2X2FSDjhYTY3MoZUJJwenkEkMP4xIEeV0Y9QtoiqA2kMa3+L+YiP
egHw1slKHiM43vdZGviAvmESb4wYaLwM/jXy1e8hynuOHcBmY91Xc7uDIWbxZ7M9a4P+OTrlLnJG
Aa4j+iTU64iOUmnmV9lJeNhtx9Acl7KrzhNSu/zQMP84ypCsu+VWcrFmGxQZylCqWEGSpOg+x5om
DM95V6wKPmBkOx9s6BJ3Qdj3V9JRgOIFfBLZlU1i6qCLKifaox7aX22bA50QOCrPC2SDrBayS7zL
0X8iBvmnv0ZR8csaJhzE55COLfSpxDVR9uR9BoQf1o4T52sZQ1yGFHFheRuRT/cOAkf3Iiraa1hZ
1R3iEc+yV7gqMC/sseHHIswlY7JBLGrfIQNwkr0Gcu7RS6ofcr4MYWcCbr9yXoykp2ikuvW3zvyp
9K3xNijBhOcfgFsBu5pPuw7PuXTV59QZjNWg6eGqdcU3q8qVA16y2dbJk2GZibZAgC5sl9qknaOe
nYJiTGTLmkp977ToXnOF9xjheYW7z/QdDHi9rWDA8UP6aY2SSbcbhjpEuCHD/nFoDuQQcL4Z4p2a
BfZ9YPnxdmBTjcdS55wqz3jOK7QY3IYjhscv4Wl1uq/xrlp7PYzBvhLb0jbrOyW7x7VEzMctr8P0
QOM36u2dlsabxCiSXVxaMTDyFDWOYFwU4wQNJQvti+rjem2oynDIwoiKpKu9lM7QfEeimedLYaqn
QiktQDUB+yC3CLamU2nrZkjNB1C5y2LUg6tsEElQ9xMgB27+nxhIy2RdFVYFBPM/sd7DWT5UUn+P
k3t4WxvUBimGND3LaSpQtjuq2w9fi9RS6Xn2+C06yP9ZlEC+XGqaE29lbER17M4PvWNngtFYGPVY
HiiJYn4j+/mMvJB92dgKUNlgxHUbRbl0cWt1zOIOGhIQh0TpNHUt+3pnFgd5BeWcqdM8XstVMvq5
VC2GhS+o/8g3kXxJBbGPtvzcyNhX9yv2r3mxfJfJ4dvl1/jXLfiyOp8vvNulEB3CdBBqcE89DHXz
2UQBFhzJ3MSOFaYL2ZfDMiivvmJfA0lUIV70NfzvW3yt/pyJ3vm2hNm39Mto0QeWe1GQD32M0m6P
SsRP4IPTg9rhD2N2gb6qAfkATxf+45SKYqGQxfllmb+KYAD00GMzy1M8vPAcNHeFVxcwwULz0vUC
N8yoSX5m7i42tPhXKYYOrStfPCpNUW9zLTX3hpLqEDTR6nMB+n6PR2c1qdinWR4Q9QBBg5WFNuTR
mIr0GXehvYW7xHuYdtHGDSpQfz0WaiygXhzEwbPW8s1s6/hHQx3wWe/E2jGFQbkzbd6TKVkPrak8
9/VU7iLFWjSD0x9tfFiOiPCnx8pc66IZ916azSVXMh4kKrOVYVfeztKzfTTFxr4NEHoAQ1YeC9t4
m0EP8sEez3lHl4Pgyn/m7Tluhd2gnKZo0XtcUbDjD3qNo2IXojx2Im2KCYqZ4sg0jdus6OOtK6bV
qDT1uhRzYbxoEDcCXLY1gkClAAZims9Nsh8VBHkcaLGIGrgpXujxVam0dmeO7HD8mEQ/GGz7B2L7
uzinGB8OYX/XJkAxea8shYIlmDY6v6YgvpieYlJDiJdmnzynCFZ854i1jgO3XpCWTk95EfQnH1nJ
Jdp5yvfcVY5+1GYvNtrCuwwdv+3kcITvALJ5FXV1N2o/CjAJi8GtugtUTXefjvGwiX1NeQFxcAL/
X95Bys5Wws/MJY4l1REAfPqmjmuegtpyEnxg0I3zVlYIwbfU821dDtkxdSlmO2X+wFkRK+YmSJe1
bpgrjVLSQ6eZ3mpAg9Szi1Vf28a2jUzvZOvqG7g/NCgaJBVLzEr2MeWyZRjoPx17SA4IjEFBMx9d
HmNOkmeHLgZPrRTqjKkLin1uGC5aoFFJiqlQd7YiDmZfasvaLhZelDYrT8/KVY5k8smxo/Rgs6GD
9rFQmnLhqTa4scH1X9sS0c9GeM5jvI/YVyITRp6/8ticWIJ0bwT0U3WN7RiPz0ZbZo/Z3uqjS9fY
GGwja4O3APickLzTxk4qtvKT4q4rwS5s1B8wKFYOvlFT3RED0L6Z+CcQT4q9mPSnWt218XDR7Rgm
9UXBFWsxijHicZ+0dxBYAj/e+7/aeNQ2NW6iB9mUXpWuRuzzxtyNF4jjNIeyQOO9FB7yXVmysxRz
U5mpbq/tpGyXRWe/q0xwdKyA+vCRnVCzKfUhP8hG96LidiW7SmHnB29uZDfA4ZbH+J/Z/xpOydBR
8+8XBmfKQzX7BHK0G7Nbv87yH6H1wyktPgehs8SfTj/kItUPkxlaHNHZ36bQDJvCXwBY/oabFFbv
PEUABWMhDJnIm5byEtTzs62HxSYsBuPQx7ZxcEZompBGBvBvez+JvEUedmRIegzAYqFsI4sS+8Jz
uUNeFcs4bnnrV2CISxchahw4RgfZHA9Z6CXPeIBGPN6NmDL1IC52r/L5VheqPib7qrIzbTmk4sUR
DpZm828AK8321GI/Ns9lkQ0HL+iHgzI3nrpKyxDdxbzLDv7cyHeNvEIFJ4TEQwpzYQeKtup71M/U
uG8PJIEwgZuvOqv7KKr8CQcOe1GqCX+Bcn7FkpWztiNvBIzjKj7mvb+ZouSEdLlyqGbzR9n4EbIi
SmqS9k9Q96vHvRXxD5P/f5pZvligedcNaZZDP07ZgQ1Qq6TdodYzc29aADxsTXBGc6jmdUabrU21
RQ0FWdFD7olvRl5b60yNR4oZeYOLSpm9BJpXHfiWwrPjD2sOytGOMfJsR+hCnrOV/7AQZbJlVgjw
H5E+HaKymQ5Wg2IU6XO0w9ziQL6iPLCXd7dOHLEhydRDMvvIiapob3+mzxvxZ5JXaVZ2t6sEved9
Y3Du85HxAI6vi2WQu2BI1Wra1LZ1MXKBZl7gIaKvhPVBNq5a1oc2gZqFZQfYSkgaiyLPFxDT64OI
/G+4PV2qEjxgEZTNMta1FSi0o1u1C9V3j5o1HIJIXOMSFJoBDmTfBdWhzEjLa471XtmKfx8P3bRs
4uySx2LA1UT7gWo8Yud1fxSUa1GDD5DFtDMXtgfisjaQhERtrmVSByvbZkdUFWm9iZCVXsLTpfJa
mohpgZsEvPgy6r7YIPESrxAHqNaBhSeFEvUBJz9YwkrBF85MN5nvfk8UEuCW3TyOeTGshiJwWeL5
y0rXw4U9Nekm5GQPgat/DB2qq8PYgUKfE2BzcTWxbAzTHcSlwNXhg+rMvP3YWYyzPkRj6WsN64QN
cjmgrThWrfhSwQV0K2sHFlnd1F7D5sByq3XohbwkxAXQJx6Zag87OhisHQSkBy9YKVURwG7hO6H5
2bBFb8jgRw86qnH8e+JwIt85aIuAJz7GwTr/ypa9DFkm4Z/TJECeNfWUbRCl5yG2mp1rN3e2r9jH
JCz2Me+sQ+RH21bEDX/KzkHmAAvVFCuxBXZcYl1N+bSGJoLXmRKckkgUy6Sq1DXPVnuNLTUwLyd9
wRdSXdsx5KJYKXE1GlA0iMJ03Xs6hvVILq4TN3gRJuy5nsJP4DTDiZfdA9+h6piFWE873d38Wl1A
un9XUcJbRZR0lplrgB1h171yVYdqpaZ96/6Hs/Najhtp0vYVIQLenLb33fQUTxCSRoL3BXv1+6Ca
nzgzu789GATKtUgOGlWZ+RoXqrwQdXgAuL20anvEFrlBo6aLkrXTinblBdWlDqN9HhogBDzzikEs
ZKHCM2HZpPrSbYCSt2mz5fuJPnFTPOhFCUOhbtb8z5p2tptZ29Tu1kOvN7BgzHpBEYmHOrOPVhjx
/1WJ48fJ4JHTjf1E8nBDMHGZT/+nJkI7LR2HYq8ZHaFBp1Kr5DSeTCPQ/ZaNnsrGsi+RNrRQyzqm
avQ7HtsMrP6snNShUE1eFlNBE2c1FfkgoLp4niZsfl5/DZLRWVjKhFIE6PdT2t6aCWsvteT3F2Py
l1VW+VpzFeOsWLj+koH57Zkx2llp/UIwdZwaHe1uC9Jy76rXOEYsofSmra54ZzMNi2WiCe9gaUDe
Sw0dmSR2Nwmq5hfhnYdAC9CRDqMnJx98wp/U2rlK56zIIVlQfsQtNl00/YjPdNvzDlqE2nk4J7I9
3z9DqcaIgxTZpapq5TpZ+GUB7dWLajwoaTttIVd/FIWmL1yOxbe+fynSFC+HHrdpDnzamnNUv6xr
62SnobVD0B6VV63+OYwcVxDj8I/sRpc4tardOFyRzbMWFlTtbW058dFOVcrj4dnxumaVUxmuu9K9
hgOuE0Yt4q3oQSQZ5OAXsZ8452pSeetPrQ3D2tSw+eJE1XeZuwq8TF+K1igXGgC4zVB6CzTSnEcY
Rxoo+WLVeZkzb9wWJH6nWlYd/ktBhZElqS0kbsHsQbxCbrS15h8qvoRdfqPggs5g4DdIkqD4mng8
J5lNaVJJooBSn2Ov2+mAVhq/PsTiqXLDpTLBz0coMl/oLmk5zexWU+m9jonOFo0A3DaYyg32mB86
dK+VP1GujTRQoUUZpddiAGsIHnoZqIPg38uB+edWuexD4AhIfybLntTNcuyd4dBn2k0P2nqTsT1f
My+HVWHBGGITCG9BULxganlC7u7Skl6+oBw7Yi5Goa/sN77beQ+m1W3Tkf2nyipjbasqUqJVlF1H
ZTQW3tDOvw9H0byyx02tFk8A/5u1a1TtqlDa70meiY3tljg+ZSAujABvvyREIs4wB1CBRE78jyDY
9ye1B6tUoHlXRj00cbiGifsyFaby7MXKDZz0UUdV/kzqo9voakwAZDf9RQvFxk1K7RjOrVZE/cXO
jP6iKoF1sHFhge/MjCgE7cwbYpnC+JwyBYKSp1+icNIvGey1VYPc0FI2eWkfhjFuMB1pBnDrU/Ue
mOCrRVk172XZ94vWaNv3ASb/wrON7p2cbgdwMhjeA/bsBTxG2JBEJIsIIZh3LR9b4A4UN70paQG0
dsZ709qQtXmg301M6ZAMqZ134FLNAgFB953jB9EPzObVIDQE0E1yMyVo/3fiHZ6oWmhvcTMBejXM
8G22EVgYfta9lmGI5j96Ai91pADsxPy0bqsXG2bxUqjCeg7b3EBqIyifo4y38mhTN3M8P98NTYMC
EFooj1DgiABNMwCBcYYZHKFYB0Lb0oCVTbWjXz27rzaBDhsUNiKGPFE9nr04MrdxKsZT4dT9zsQe
+kiWvdoLp9EOLbB8lD2xFnYBD8Cvcv2dMqb449lxuhv7yjgIwJTrLLOXVWw5e3iEzgqfBX4k2Mfo
lDTpWkQqYWzUPqSjui2CJruB0K53Akm4mf9hob2UP9cJpo7xVL4V0J1XgITUZWHiO5abRzsyTziL
aURB2s+uMV5B7f7ObYXEC4d/Va/2CecHQMDZaqhgUwwE4m3IF3wK+89LlyiHnJ9lYYyut6JyerK8
cNjWzviKYmG/snx7fu8N5ibqEXop06w6Ep0s4hx6heZowy5HYGw5oAO4cA19WI7Y/i6dOZSILaPf
m332aHrfXEfVX3Jl/BV2ROYmz2uo7FoliK91mhNMeM67Dz1xUVpW++IGML9gxQMeqqtNHJDSVWod
2LliEIw34tJFvbsJvFxfOPaIbSr5204/Qa1Hg2gWY4jd5F0DP76qvGxveeTWjY4XapSF4SZDOhRJ
zuhxpNy+0NLwtXQaiAcLo5/A27SHMlK0XahED2xcq96Mh6U2ohKkq/VvpJc1uy7AhojfJGR7dnMB
yk2NooUVmNYhm7RuPeVtjgd7fQx1J9kWvvZO7w3WeIN0lniyFOWUOunGKsFPKhwC71Wbfo4a0+KF
BAAhJZKQJARdUqD5pu7SaKub3/QiMza8H5+rLs+Xehb355YHnrKjEawQKt86bZ0cMwOgal/2sCTt
/mVIK3sb+L7Auqb7UJuClIKZrSc75N03+N05IjVg+w2Ke7Be11Tpv2WWgA9ktC+BP0YgPBbpBM+v
rVFpUCJ2JqUs14XQnHXqsPFXLRoMIb4wEHbWEDrC58bdVCnmkYXaedjbIOzkmZepbKnrovASh950
KzhJ23H3U9GRINPcBGVKHykd23nK9B+DQ9KMWjgnzqH99uCEqfuXByctxsQAJCvEiTw4+I2WQHQa
8PTuJ+8BTUf7IPTxVz3mxjbp5z9I5NbX0UHtb9lEJD3R9b0GXqRv+nxqDg1ehYDmkLvt51xBVjU9
qSJSFFm9FIk91FdVV3nAI4+4oxwJOfISV3AA1e2eg3C3HeWwHKkhPeHb2sTMlx33D/jbmPwUPVMP
ZpSNW9v5nVR+ve9ahbpJ7S5VaCgHA2d73Hmgpmmlau8wyFmWsNOXJdKuWhjbW2NcJxSxHtG8uaRo
iC4j0QLjytGmHSg/vkBdxSOng7OUJ+teQA1XkpyXJWgh8jdbJbedn0FM7R+LUjaCYlrZU0EO38dp
I0LmWSUJtUgagzi/7I9lKFZt194or5ULTC3hoGoATG2jfWinzAAeUpoQycQ6DPZhgE6OkeIaOyZm
hQzF7A+ZJdl6BBOEjFr4WKTsV2iaKXgDj54tkCCyDPT4an/l++Fzm6E+qzsH0XXaS5s+q6ByUF4I
6ktb9L9Mar7bbqriXaWGlM809rcJaBP+ZmuomsayGIA5KMp48T0kfsq6eYn8msqc/9vv8/xZ9bvv
xHctAuTNZgz8WdGa72JZJhcbK5c9JrnB0rPtNZI+34jD0b7O2mndOj7BbuN+4Baa7iYFbxsj7igd
Gf60yConWGC9w3NVvyamHRA/Nb/qHvspJ56erTLZJPl7VYTmd78SZ7uusLNA9zYb34IsKxZojmNt
ORaPOGa1GydyHo0hfStyXOCj5lsyaC9+K37lKefUNviuRuNvN6pzThReS+UgCKjLRerR1VA+sqJ9
U7Vb1W6n71WELpuPwa+edjigVotCkEpRcq3aaJUh1rGVw8OP/hK4rFG4KsS571CnzNQ0BixYoeXp
9WstapqVoh+oI2QJTs2Z5f9uZmyW5UAkQPZZvXUtmTee3MjBDDkFg4rqLxxkTh8dkA1vchxia/9D
Fb2xKq3RXbTZ9JHyh8FunnikvRWV4W2GrAxv/mBaIOYuhWevIgLnd6cZ9pbd+wsT4twW/eMXxc2i
60wj3ca+whYlvB3paG/LxvtdQdSmUI1gn/t+8RjUyU/0HoeFq+F1rxvK8YfDC4Ljg1McAkp9C6T5
sVP2unTpDrzgd5y6k32SmJfe5eRVkFJbFlhWklLIAceqBl8JTCIqo8xXETpovP4JqCLwN5uJlMtK
1U0k3ApzuMg7Q5BudWCkqX0Br8SvOyg8dfSAf/k+aEpnZ9u2siziUrkYBb+qg9+MhS0Nj3BqXKpo
tM6UpfIFByTl1RsBzFlpMs3nJeXVmFTo6oGd7nSrCW9KXMQQTUMbmWIv1a7AohvyKh5p7SCe6rU9
Cv4lrMrFE0gCtLzT9iQCnxpPMgmkLQqQSJ82WFkCtL0Lz2rHW9ic0vTkxjYUHqisy8KZ/DOc/ZWw
QzRvqz7+pUIU47QekvvTkB7F6SwyIRRWuB+EIwUp8hcKnhOxtZBgnTrI6uOYwGaSjObCc6tji7PV
QiJ71JhE9ddkOSqbHCiXVoz9W0oidy4Md1gPBXW2itSw32SD711trfi89D56B6BWvrp1Q8P0cQI5
JqZJOrp/Tq0VjO/jEdoKiunocrc6pUIyhbwg4aPDdxjfG+T4Ka2517GGl1iPyELM3XKW7XKEwB/t
PsslzLpOjeU+6lZ3lt0ISV0cj8pfAkcOK8j6QWrNtD36rmmSHDl9Enc6tYqXFihZOSiVa2TXPIN0
EQ5Csjl/hpHoeyj7IVu15dzkRc9+VZiSXVEcZw9R+X8CYiA6fE3IHDQWJ8KuNUcuQCpm6g7bcNAC
hBzmJRRW8RlDZEIuycupXNlxQiHJjt85VY1PpRjrg0ra5S7tqvnnGlXzDyccm02FzvBes4IRj9ju
zLM3fQ9HtSctpJrnXGvE1RG9s5ADkEje3bI5twOAjtHDVSJtEuqTAJy3ihe/dZ0XbqdYpUg0gJj0
8zB/NaL6XZr/xREovsnsvhU6Ry0YxO0p9d948cHHQVVgadstjMxY7xLKAWKTpqZzkaNB0dZnK23O
ie63CWQiP9lqnoqz1azPYCL5fwHF89yp9koBnvlYzcipAglr2ZK8grk11on+KBkIf2Z+Yqzslekm
4yoWxhV1adS4ZleLu43FZAnc4TIkukZdy3efnfP4v6wv4sGO9rOfoHQgB61rH+8O5fiZNVtS6E9y
AP5hQY4RttTxblheTBF08LtBd9W7zumuk605+TJsauP4KRv8nyZ61Xjs2M6mqXeO43o3H4eCjaFP
2tKbm/ICTS05jEX266sriJDphTe+RInDVFBqYS7OvmunLjPAmv9ZOTRquHDz1tpTSfdvKpn/2+SS
qcNfutzIeXIAZT+XWJg0zPfYgARShtnwkGSRfu6nTqwyMqgrPazjq6Zp8VXeDZGBFL47Vot/DYz2
lJ8SK93I/n5KOvM+pSEGr3LgRPJDRN215sLvJkQ31SAivcbHf10UWxWrEv7Iom2HX1KBPh8ma126
XYP84ixXP+rDooKBc5ajVegvbUfpnoupUR/cNr5E86yEfP8h6GqAMSB2ieK8cV3Az99UPfL20txM
5KROI0vhzDd7nWEUgWO9aUVn2eTvc9JbtX2QrZHt0e5ftbTTHipgI7KzEXVxjhu0BKS/GgFRvzea
MFi1Q6y+hmPekeSjwma69k/dw54ka7qK/6HgVxCayp6TcMzAz6AGrpeYZfWh8V4U4HXlXNWdyCa1
kbuRcy0j+1zazaYocimh5efSrrPuS+OhyJ4dYdmUkB1nc59L1gQifE0Rci4aV06rPWNNkFw9d7gW
c8srI+15ytYozkf3RparL7yi0osc4tIsEdCr93Kx3gKpGnuhruVolIfJAU6jsghbmHgBKcKrYzSX
vurT9yzTQuC/wuULEYgTcMZ6PU5D91bypLlIevz1z6m2q39O7VS3+tfUfmwvaLBWyS4KS+BzbVDd
wNHZwIWKv9TZs8WaxmBNDDzu+xYiWPsbMbngW9khf5VzplnJSXKxj4n0DY6rfbPM9G+L4ZmOezmt
Jg618Er5Wi0/U4cBvpCrrZqMXVclytIfAKk1qJrutMj3bm6otMvep75cTfrWJtP9a9CNizcV0bca
dYeZW9NcVcz2FnjHU0eZXUvUric5MvX6UjbHTIkeLWxAZYv3iPXUJf2AAdYEjztQKOHGTjq9JukV
ylmDVKJR7cxATWGt6ig8y05oJrC6sMxYGLhl3CeOtYl1Wy/YwyE5LoI2j05172XPSp+qaxELZS2b
eaPBVw5AwejxkD0jRuM+udAf5oacYJZk6aj3nca8aQ6WihMPrJvpXQQcvJva1A9yg7ahODdCvLGT
VADxhH5Tie5zbVIuAPaNl7iLX9mtFJi7tOYxTGuVS4Sv5b7CMHwVJNaC//xf1TR90wfN52hv+GT3
O5MdLFUPYzOFW7zpzEdrxKwjVdrmp8FLRsubW9lIy9Z4uJnOKuCtmyxyfRX2lCYpNJOuze43CqqA
mPNQCvlvc1Ssyzal8HB0cnp11zWk3puZ5YY5pLpTqzJbjV5eHu//lGnPuoj42RgkiaRH0WQGP2DN
BWfZlaOKuyZdAsZv/iLrtpSYtidY2CyYCUyPqPVgRhrOouHiI9JmWnzW5CcvEcENNVmck4qw+TG0
LkIqYfpaWK27pcBubW3hla95lp/JaTY/GgcYQG4q7rVJ6+okCJBXlem1x7yDCiCJMlhodbtGSx+7
NiND7pS/eyvfFXpd/VbJl/3zZp4jewZuege6uBIgg+fgULvKEBDfI3k4ojsyrqoSCTyhUlNIgIgt
5GMwdrG9ivuw3cvmP6dBP/ucNjTveuS99cLqw7U6JBhUKROqYENPrkQhAp5VEySKX945InBWpqYi
OYOkw4rqQb1HON7D3DTXH/51x4/32WfkfXl0vTC9BUqwmYi7HptM11/mVmOoxSPUEh16uY63agvA
JuSco2DWbDrPHHos5MlB2BQz+yKsx1MWgrsxeF7PwvWVnTTT0XR8riMEIDdsdWBUWsi2Z1JCG2m6
E6ko6iaKaiTnXA2xykHgcVwI+GXbZuS9g/IDzKe8FBEgCzB9wDWEulP6gVAndCmxo8qcnRCOiheU
pe1yHNGQdEfgb9zJC3HNsLFL1EbMP31fo0MDp1ElJNvKvhJX5PsHGENnn43ohIW1jjJJjypEFESP
2VSOR2HvzEqQLa57itXgnbsFX09csXXdx5Egtw7Aa2B50CUvXYOMJvCS+FKb03j4mivv1GkaVuO8
28smUCZv1zoFVgOF6z/kRrPRegLAdm5FVLwvWC5SCKQlLxBWyr1hkwj76gNblSNryEWukgMuKZuF
mmcVmiSsRfohvTpdvnb7ghxXZ1z5cdXHCZmtvUDPl+xVoWbLpm2JuepeQeG00h5TE5kfBHl2Qo6G
MMTXma7gZ0gYmy3nz0v0sLsmwLdTxUEKq3VOYGqvyjA58BZy5yHVFHjBSQQIYW7KgQGLWhb68dpK
WxEvldD3cO2DbR9gE04R0/SRKzGHk5ztzZ9lP6QEuPePjPLIWMKaSDZQRJVCOJfe7PjWWMn/usXZ
B/ACuRS5d0TKGJ2KAve+baI44aopEM1oOBOunAGlhpWDSA11RazFMt2v7pchE0t22e741d9TAehW
ZTnbUnpGwZ+GyaIYKWh8rfPN2tmWmf7x1SXv7h8Tr21zE9Z1cBP6r6/4TPZgZn4Pz9omCG5Z9juV
qqFTjp2FZQeYPIPeUMRa19D6scJeWUlnDNQT9+Qc/R2mfhN5ex2H00RUm8YcEfKem0nkY8ETadWl
1PTgbXQ3WGEYbwasmROC3vV2FIh6SOkuNuzn+4vgbisdWINAH959yQrdPt197Sxr3HfpgNbxbHUO
4oDvPtmqlWYG0dNE6noVB322jWZub1Sb0Q0nj3Ukybz2rNUCK+lz1Kji+ObzhMq5aYrqTecZ7d8Y
jsCtuo0WQNKQDMdmpjnKO3mR7/Y6+5YFo7NWyHUfBs3QzyJ1FXhWCGlmWfgheUsCrA7ntO5n0ndk
BiLffozJm22RiDuKJvZXAW/3JxOhyP0QAFVLZgr0MBPXhLHMgQk+yR7y+PnSJvrdo4B7iIrAeCWh
1wfj8CM2BsRR+f3OTY6YT02xnrLcTBfhXOgE498mdGJSzmZAtUitR/HYoDuxzC2TvGkQdMk+u7TQ
ka+TaxI8gkL4mZBQhvsRfqCqWK7JOXVHyBThShkw6vURC+J0otVPIYf6nTfZlHZHzX4ZW+uxnIbk
5Api8Fjvm6vutN2sLKZuzdn9XV7+pwHZl1moLFIhtzdu7qGvaahiEarjHCbTlH3yTl6UcVJPaWCq
AM1z3vYUs17jGY/u2P+xp01UbamUUXSTnrZD14pD5IDmkjNkn4PZw9KaYeWK438LTGP88Lv0Ujdh
/6wEWXSEtTasIBxOH+gR3/vdGSCSNMpnv8t8Mc+35/5s7o9RT91njkDKwgviBSAw51Iirvtqpm+Q
Zoy3sI8sFAIQZHVSBX6o3uE1jTrf1pqb6uA9qGWQT6/kPOwV9tzQ0aT5o14FT1gleinaQTWZc9HC
UNyDpvEAxiiDCKjquvYJUtxEVq9EsNbSvxd4iD/WTeb8rV9k6r0/Ulnfd+DS7dzG0MTzlnhDqd9c
Bev2+XSt9wKsY9B/ZEaFOIxe9DezVbvdaNfKDkN7TMcci3/dQCUmsePmCsLLPmSudUHluMchb0C2
1ED4QPZReOMAbTQlShdqggWDWSp/GTxZ4tkxhPWo9xzS2lbc2aUAM9TjqCrxUoanaebXm3pqTf5W
xKGU/lCey9PsJJtO5m40q/bOWMU/aXwXT03pxSvpS46kAycnSrJ5QkkJAUUKTUUfvKiF8+AmVfRD
1YfZrWCwrlpaRJ9MMRhe4y7QhbEmCMKUx8FDbKmmZrlAE0bZa6obP8pL7Z0s1QA+VRfJY+v55dHW
uh9ySHZZjphLHVBOpHV2qCOcg9NpyBtmyG6yT7pxQ6r5oWmVC/cEyRUvQYg3GkayGais9GeXUkSp
4mx775sKuAJhFB0KFd5zkGjWw9fdlJXuKhxK6yHgCLvCVmA6xGN2iTQrQzTFQ3Bbd+IV5Oz8FuvJ
58WDElAqgX2R/bMk7VL3ah/BLk6kUZxoD2OHaEGYGtXGNz3jzZuB8fMb52tGGgyfM4yiNt+SorjP
0CmyLIpGPXZZDtpaMsbtv12JpPuN5mUJUOZWPWH60zgqWSsf5/bJGIN90Hbf6skyLihrmpc4LxnA
6fkX0jHtrooENg9u9wt9mO7cYM8obEMp1qmidEuXKAq1Ah0Zy9mkUWgYkmgZ2odxDWPMMYwb/tzm
TZ8vo495YlyyLYsIJxz0igDOtHoNI4N58hKJyt/krokYzLxC9vnKYMJczw+p6QODRI6C8NIn1bt1
Z01Csk/8tIqjLLJR9U+yT0oUStnCshnEmtT0uJR9Oj4rZmab1Y+kE9/dCFc9JeLvkWJxEKAdhsBX
5q9kU6FiTTLK5N1uhQjUTkpxaHTMzmuE4ZYQHHCybLDLuUY+fujS4JOCBUWBqnN39+F6QOIdKb4M
fjZcat1byzOCEnfNw1ffV9a2mOc13QwrlWlbXC4+219nC7muK2vcfFTNvcl3l+YpF2ucnLM5v8kK
rzfhUpZ8n+TbbLTCqxyVc8OwNHfCF+jOAlMAn0IBtvTqU2jCBZaXbG4mIPCWCGH2q6+Bwc6a+xSt
G6Z116IO0Ot9izTWuG59r34IE4USwv2VGVYRteOGs7SBqdMBeHr+PBWGvYFD6ayMOR6nrFCdx7r5
1s6BfDNfsmpaWE1TouDH/FDDawBU0jbWWwX2Drj/EGGC2zSln3eyL577hrkv7q1iMwBB/Fk1YIIb
bwgPVuWFT9iIVicA6N+yagifHEtcekvF4brveWfiSDyeVQoNXa8EPGo+CFBYxZtqDu01x7WRWgnx
CfhnU4rCQvF31uNAXdMT8C06JVlQnege2llpmGgKsSVEdlayGcMVf0IygEpHisDaTJX/dFY3QV14
Ip1aHH35Ullg3lYUqrD+nTdiuSXjR8Mwdf9fHD2dBXm275E2uddKCZMXAE53cQTLLjEZHLFH82Z/
7ZbC39pSNKqds1YC/hf3RUJr/58WjUGuHbt6/gUrBF/k2TIASrSXTSn8ir/JZ1OOhuM/mglGOPfJ
ia6AjAri16w2q1XpopmIFv/4bhfNIo3q6VVVLAd+ErgTZYiyjalNwT5TiC690qgfi4EEjeahvGri
iPyjIMRki8F/s4QTqpjI5lnFozdyMvDmAQ/yqoInjvwRJ/SeL/gwvMufsOgm9eJMkMihKLygB/7v
sZGZYT3ghxg5FDOthupLCSnRLHOo+vIw34cBIPepU/dSg0vO6XDc/h/73LmQI6eEnS22XQ/OMVxN
kYYac1ZdyXG4V2uuQsm7JCKJncdg8/41gMP6uUWc5PjVX4A0O5pjvMvQzJC5VJlBtYzmgOIuZYU5
bRsnIMtQ+e53MlEb6267A8djLOWCUWm1azYahylPygOK3v1SSxPk0e0g3FuKsJ5yX9f2xC3oy1Fw
fioK23pC6bRUswppIHrYt3/EAPcCdAl+RDbGXRjIhD0CoWqUe2cK3Ok5jftq5eTUUYR8/oXO33g+
y9plFZ2pbCLbRUseZWW/SNR7v+wa5Nf1n31ymlz15zPk3B5k1f2DkNFZg8O5ga4FuRvlP3vC8MVg
iZrCZx8ceTandWZinDHP6Fzjes+J1ZpYw0obzvISFfVwDuaLbJL73sYW8PMBDOjCBESOCOKhbDIQ
Kf1YP3Tz+9AHJRf2482cBfdkNz1u5ow3MQ//p8eo3C3iDKSJoTlxQsLQaHnPv6hlaewcaJkLmZ6R
WRh5GSwfqk7cHvzRe9P6MTyWJgm9PPLudhSyCqg76cqnOH6R24e8RNCkUqv57JJbz5+F93B1bjZ6
cxB6DTAtU4bbUFfjTW8K6IFgKjayz+618QbtAPpNIgjn5nn3sq0DssZAAu6i1z+GEe+IKOTAXqka
PiNRcSCuitYyBzX3a23+2Z84abSGYT19/HO+7M845d/AyMWLJFRPIg3NpyHotLMygpuXWW9bMVHo
85z0hACc/qJysLwnzWtq2IjdDBuZBZ8q8l4KFnciB04pKhTPVl1zAKwVXu4tS8x5QRtNcWU+C7lV
+nh/VTeqeEH1WH1AMhOf1a87MuEIm1frAVdKMpJjv5wGTX2P0vybFuvxb7v7prbpDPEAJpensfG9
10FwpINlPzdtoawKbFUuigJWb5i8eEYaGNRTgwpsegeQxIXp+ptfJiFeK+zk3EwTULVOs15DL/Y3
2FhAipdNXFRWXus2ezlq9g5ay5mrn6uysF5n7HuZ1d5j54b6c4dxolwEUjW7ZoH1IdfAf5oOatm1
SwvexsUL0Wp0Mv9CKFutuh633Eb3AczLTlWg4B4n9VW25AUtP9Jo8wrXGI5V3CmHr35zyHQK0uAk
arDyFrDxTTQ7zVeR5V3lXYD7TDQS9H31W8JwdniDxgvZBzzUu2rzRX5I5dbUMoLoRnp6rDgGztgT
JU13X1LDmXpMRlc9Dq5WbdHzf69rF6GusTfrU6ykUCo6pa1PbeDdh5OeouRK9pkxhN1NAJpjNY5d
iXzIqtdV89AqPonIuFOT4/02nW/7zkuO8k5erB5I8/LeDoaJb/A86d6LO4Hm1ObBn2x+3Mk7VnNt
X+4hwOAwU4oe/nvPfcspf3fRGD+M2FWGSybLltxV/g/LFYr1uygRGDQ0dXj1UgRp44nKrWzWihaS
VGQAEk15iE1wOeZkBTvKIospQ8g+n3ocgO9ri6QBNKRP269lciBV0aW0w2yJneoAEF0dbvJihGSf
exSixPye+Oq32mBP8cM5BcqM+AgCFCK/lsrJcqkTJ69y1Ti/iuTdn6UOFRwk1BJ0IuVSV2jjvuAb
x7HOM0iJKw5Vgzje35uKVlx9nHtkyxKa+chPjqCUpwYUWUvzsZgvuCa0Jad0OcsFOocDQqgv5Zic
BYLvCYqAe5ItFQ36o6q3QBjn1XJVYo2/MxiSpB7MfS9l9moHbp5AxkjKJ5GSTJ/Qj5JjsgezCmhA
/z/z0673YdhGw84BsLO2+97a6LMfm+27I6SW8u/Nr1E5WY6q82R3nvw1+rVWm73cFFcHj1QZ1saa
hP7yr7Vfza9/NwxASle6s43nbHWVqsSAQls0Mh3tjE6+EQKqZdGbYwY03z81XuOe3VlOwYwt64C1
WLIwZLK69Kp4ifzOuOtR330wnR+Gkec7zaUiJRUjtfEDjSPlvU2Cv3dH4fcWs8H3r9lSjTIIv/9r
tuweuu8wL/z7bDN0jTUahjzRs85z7BZvcHQeq9Kb1Ymi6iWAHyC77TbRz8i+VgvRluUb2HBnO/pe
g/VQW7wpWWgv75+RfTg1Ds8molYxUho87cKEaWEJM75g14FjRK9ZL+bEqRWx++KXlT5Jlc9c01+6
IKzfqygh3132yU0hA7urSQjvnT+rtT+r7XLIf7nDU54W5u95dYwY2XsckGacSie5ZdDWdn3nfK4O
NGiOviifNKvHL8cPwTA6/vDN0TBhMnX1VwNrj1ctevkDplGTVnt/8Sb7UNANfRcDRke9CtCntyhi
NCS6LpqZK1tU0L2DMMFkObExbUPTEFeVMGvViCR9TsY3D5jZItZE/BcqAgtAr8p3J1KC1Zz1vOSd
bh4xMWzXSRkW76Yrjm7jAzfErAqNquEZSZtyW+GFDXsZO5EYNAFQyCTe28CsqdmV4TFOsCOZkU6p
Fjk3MMH6bThE+M+hgeQJuvXyOXSm4njvQ5a3W04NXxY5el9pomtS9IiHJHJdNcAusgP0LJWzq0Tm
R+Bpv+UNfmr3GzApvzVVNT7mm//rOfPyaV71j8/578v/zFHHbN0ZYfBo+U6Hulr4rsU9MTMalc8N
URYS3vGjbNkJLKHYsfODqcf5Mxlkjg3QxVauP3RnAOfJykiwaJo9GQu3a598B5Lm/EaIKds9/Rmj
2Hwfk1g8OaaxTrb+rEN+A3zKEBVHK6uSbe6TQgJNYb7YU3ORQdlU+uGyxFnimlBeORfIlC0DtAh/
qKiPkJtpXpEsW0wz+zAtBvAWBcnXeL4DPft5J/vkqJyH7MH/ZvTrU0jqQF76L8bOY8ltJdqyX4QI
eDOl9+XdnSBk4b3H1/fKZEnU1buvuycQ04BFUiSQec4+a4dTu58oGofJoX30nkPAVI/qnRkN2kdj
PFSx2r6HoWLu/Ym/LGdVU/eGV3tEXELvL0FKGaLsJ3HTQLGs9ZOOY/ZzS33W4HkRpKhae/QGTLft
omvuLb1WwA7mKtYGavkRlBpUEPydmqJX1mB657XXlfVO5pjJd+yHmkBrj6vAXdVX2TUVHSKtu06T
GWsxjWW28TTb2OfUAE+u02YPOHTiZktVCQ0hwyy2Bazn//3R/32em2rq0fT9pdMYxZZYxv//MzUq
9u0hkCKwgc1dg6/IsoG2tinaBmutlArFRTPhZyElFkGY9Vv5/vWwvVd6pXpMh7S7B6741dXc9mRU
5DkNtdFO1Op+lQkemcQJVHsfagYlgyLnU4rKVgOFyUame4A3dosQsdWWUgWkmqaab2SaTapV5SPU
18WFMh8bP4zuz1HpVi/naY25nnrowsJKy9MsosaKlYxn2XYUYgAqdWKb1CkIiOJftcPOOTjLQ+HP
wZlQyVINPIg0v/sHAtw7zajJbETNaRaL0UquS4t41yuafZRd8qC1fd9ifa4GK6fAztFxkJpi0lY/
mRqfGWEMeHuVXt5rXdhSXlI7XxWKX3rFt7/305Oe64/yc6V6mNiYF0/XjzmytDu2c91j0SMpoljg
W6Xr8yK3O1EGhl7a29xy8E2sCx8i7adMvMukvUrVv77w1TpZVnaBZrb8lcS/zcFUGI/qwjvJVD1G
fs3KVxN7a/n9i945xutc1/oajSN+qiWXoiFqDBLruvKODO2Is2X2RXNBh5ZU7oB5zJZWYTV37hA5
03P7bFUDVJTQZyFs2mqwbUCOLiUyUMIDZV9a5eOyn8INZf7dSZ3mwjonfUURqUzvQEWg5I0dwc6Y
s5olvWfcy8Pg193dbH7LRmr0r/1wUV9zfXSpoy/M6yxVrDqNAknZra9pY3dXkOwuqp+SeafqA193
I7HCXRg2JZWUAPIMcZDDciAScnKVGqtlCSpzK329mk7XdrqB/H0SSlPZV3o9t8dII00jparoj+8z
x7NOckqEZdvd4IAOESfgKIT0XAqJoNO1d9ft/TTXSDbMIZ5fq2hft4nXbPCNnfZzk69xGepBNs5s
VFrtlFEUcaqBM5+mlFpSrfOeccwatlQzjs1C9skptpRXZLUf7cbOeZpkkEZXHP3gGhPYD0Gy9qzE
OFj2cNeLsEylY4UTawmYmOXoeOFSfhLiE/MBzV6hgbJLflai36uAj926fs//uz9CvWgTDl7iicGn
7vfNfEl8UWrHi/jdEq9hHJV4gQ/QAA0KKY52LyM2cUR+dsSuXbOx+PzVIgvQrKNCROdZstzZNjwC
pcvwhRLNLEvbI8KS4/Wdq/5EwUXo7yWzG3O0+6tsIdP7s4zBdBo1ASGhsN3VSNTz8SzNWqfffQoG
xHiroXGS8Rn+q0Dp93UorIGKsx22FFrKh2M8JyvX6FHyiRGn7IuzfHQ7yD6Ex6pHGE1MUql53nz+
yJvQ+5Cd1+eEqALd2sXDQHb+9XSy6Yk/oXbmMiRgerxNm7qq3keUP0RbTXjCxpp6GGx91PfCoGKd
FzqZ7vsc9hXx2N//DtwIRHv6/Pf3uAv/DTgOr0ffEap2r0r1PkMlGWW5t7oK0QkKOLs+0BqiHKzx
5ESw+97Za831Vc4eiIEACc5E2uMcyxWcN5sCpaxhfAVdd4kLpr1CUqMPX2w9/SfSnWHT6W1/bMek
P1KtWfmg4rKS8qAS15hh1uDgwg+Wj24HxSexajvT7tb1X9NkHwKgHl3YFF+VSFJJpBc+l3YEskvZ
vB3yfGq5N0TrW5eULkFu8C9pU1AKU8egoNAvdYFp70FaoHLw+V+ITc9amhUFdfbkW85Kb8nftd7P
q6FvONfh2s0UdZV1IyZFoOtUY7TvejVtH2ejUA9qPicLOSj7vMSkeMV1w61sVpP6joeVS3569rrh
qlHVA39t+ZTZWIaaYzoEt0CG4boQMVkGJfycGzgDBm55CoehIjCmoFE2cLPzg8lfWLZjbeUNOYAI
vavm5O12o77dj/89eOuvhnrjk/g69BRnXitEDKBtZx2vjM/6EUJqZzkq7ckJc/852onm7Vw5CsPo
aQ7K9ouORQblk9Scy+UXq2/CZsH0OCrAK4Mo/h5PGNXW/TAeg5Gtw6kf4uRi4Sa4ZKW49wrsP9XG
p7A0Gj86Ib91dcfA95ACiKDx250at/M95lsz4dNQ/Uec5A/9UdOIQMv46uA783kMFaqMRRTkd2g2
dNOvow8pSXbJQxCLpXQ2Y2pjlMMl8YZVVOKvSobysyxlIK1iWfiNyLXBqCuYQDRucTGc5jpNvstg
iANQwfP/mKaUo3aphODSh0vpjA/ylhOPiTA087/LljwkhFzXXSmIyMKsUvbVuKwuHFXPDp+Ol+a6
NLGP8SlRv4aS5ZuIw/wtizP9EMroUAZgaT27BLBv7zOODOVUmFD/xEdi1pO38hXHXcl7OBVwd0gk
MB/kJ3+9Yece5UUu8deNnCHv2oUZhTtUOMb1Ni/7Bo1FYQ3g8bYi0Fu3hI2o6WSfay2Ztz24kgv6
DPJZwkDcj5FlJVPvbdPK/SFvDF0/7WrS7EfZuq4D2nj8o08uA6j+rJeDyabioaawkAKIhWHWLp5C
g72fbO5o3Gv7N7fAPFoIAv5rBh52/RuFK3/MaBrBEbVaSF1iWRPFinsqNHVvRAlLGvk28zneNSkM
7tvbLDN0Sl6HpPPWR21MuLUcHzsYsfRJuNftZzemblhpvw5DXr/oExF2Ks1Jh3RNfUfuFo0f1g9E
0aYF9Vnj96lx+YbZLdVNGLgSfnPtHR/p+NDyH3adIhwz1dz7Jp960HWRdHCpTTDsYFEk0XumA3TE
y6491PwgD3YVNBsHB1HQfFn/3If9eMzw5FpU8dw/17C3H+cAC9Qi8tuln7anRmunu8ZKPIrz1Wll
m3zbgthMH2pq3A6dhjglj9WKSst2J/NEYOg/Z7RiRvP/NyPpsgqOQffHc3hz2a5VnOKWaC6SravF
6TK3qXFBLOvXd0r80U0OFXHJRFmsH8bm7jraUU29Mqtkk+kFYbzWNN4USKHLOLCjk+6l5ptJ8imb
iu5lQpp+RzTtm5xVBKW3tYyOk3gLvLXpiEMiS7oiwEdAPrR7ha89Nk/UuAhvAdgZmz4StekCNq4W
irfqghLwi2je9MuSQp5qlgfgKjGXt4G6Q+JsETRb+Y6XrbyBCuE0NfaONXgIulGRUOycB6wbMcOh
SFkAQTDDwXIR5GBuvhha1+9hZEC5d4LybchR3hRTOu3CvCvf1BhdnBYZ6kWOhhblm/PwSt2ie9eb
9nvnRvjUYH6wUCt8Qm0l9L5Yvn4wrQwv1Wz4mLw0/dlo8zsmc9b73EYdK0+zfQzZwGwQ0oZnN9fs
vZur6i7qh4ESEiNdqVQZxPhcbqRbljTJ0tOcq6rog33AGjEPms/2IHJ6cqLss7GbuJ4n+3x7gCeh
691GSiXaFE2K3lospB3XP83R7J+mSg9WlNMqS0ARds9uN1NOcjjToYmDHl1OqvsPJDjn7naorTpZ
2QMWLrLP7dhZoV8ITxjDa8fbPCjm8zGPW2BznJ+mdrgofHdu9KUfQyUJ1D4+d3a5rojK3AE9su7k
o2Goky27WFdA5j77vFLvD3VsfZ8ia6mDkH4hmoGLyByZ8Kq88b2bQKSavaXuTQFm96AIAv56+hTv
iEyxzB/LxLIR61t+CsG9bFlapK7wivE2MqlcjyjGMyX+KVPSWDh+ITvmnDVxkI/UVn33M6/dhcT/
2i079HCnNt7XyGk/Z7RqNW1AdbH39Jphl7CFZME4UGRhFxPZ7EHbRmgyz9cmbHnitkVRr+ScvHSa
e7tucdbJsM7OfYc7MIC6MbSzj3zKLIAH83isk8F+LUcomkmTfVBEO+3mAZiPqWOoQfppXFCu0+xm
g1OnJqBoEwxpfW0TqeRr5OvGk+lrH5Np6a9jPr84jY7leh8f+QEGH0ni66sEccjZGlPnOPu5TvYG
ypbqGaaHB6ldKWjJxq5ajSGWzEVrHLq8NhBhUdZ74jKRrIPOIO0t55h6bZ+onBm2XApnygRUcEi6
GVHoXTyzbvyMXtziFYScE/h+iKVPvvo8WZDDnHgNYavf2ym/o+3sqBFKiQTbGrNwztdOyiEwFWfO
JqFEaFFi7XOWJh4DP1HTqN+QHUSXpCNyLrtLlcIxrXf6jWzKk0KtqZdWP7pLuXnKnUpxvcXI/8mG
aFu3n1PtKeUS/5TWfDCFCQ5FCHT/sSvjacId8o/+Rtyn/z1/Zie8Snvv2j9BK4rzrZ74FPfLXW4q
9sD57wP0b7H1lUcqNyh4wWxjQ30auF27f+koWTn4MMdW8k9prb8fnHl4gVBZ/dEv5ofkRIR2ujnn
NZt2wzcfLMcNn0pz2ssre2t6lM51DqJRcvhv8KN79pzsMuwyTR4+RVaw4lERaVZKbRYOMm2EoFox
HWg6aUNCa0Ase9X8yWF5sNPcQiif6dVXv3T8fQX7YOVk2bD1BOBgDvEpn2oLXWjiUD9VuulDgr9k
a3SU/omuVKtIkrH2kfNVWM16XR5SAgWnv+8xsg2YTSMAVEPb9JV4o+qNshyiWr/ADwW5qMWEpS0D
gYnSDTvKabF1HmvrKbXa8dF3+VXRmCmcPySq/i13zOAcdUWznGocBmXzdkhI/p9lE39bmB5oG7eQ
nQYKBVw+CYut+aYik7QnJ/PmjFHKD6WKt7aQzeVKmN+rnsNGRmiAC0X/2tmdChcfyYcUid4Oddqi
2KidL7cu+QiDnPEMe2M820YKxdA0rzMggTyFpo2fW5ntW62ZPkaq4lZIi91z0/VsMzVo+lGuZq++
qb5jImd/J2NFYiM86UrzphlK81iNdUtqMfhZBHF6lF0Flm537ZhvZjFBdtmWr27iRMlWedgZIOuG
Zh2MZYKrhBUspR62nFVc5+LJ3uNR1ZwiIAfuwsi/K8DCtVpzHth6OPsqcrrNPDb4MqblUSrXkZN1
C1skB0C4cYUNwkuSNxSJBsZLrepA82gZZOyvLfBO34wQVM/oTwC3pOCnYTe7GNX4GIa6/jhFyHzd
XBe6YtRq0DD3NQAthMU0o7GLVlrqRgf5AxAnWZMFrcJ04Q0PIcK92bOLIxuq09UhmKgXrzQMT2B5
srtORvgGbQMqUnDt+PTkJ6Q7/rQ0PGXc3j5WqxyRKLvzvewC9hMcggTc4dTEFaFbVDs5ziMop61q
PUxO+aE084enGO1DWGv6ncOdYCH7YSfCB/fD9tDGdv7e9GdnKKsPx33udTyuwzSZ3lODl65QJHKm
3Nd/AY917beSytyTY4DREDursVDrSz6ij32Vl5UAOIVUPyhR4bBNA3+BCkL2SGVErGneZp7icPnX
QF5CWOprtd7JAd3zg51v+eZBh682BtWLzN9Y6TKcaMh9MSPwLqsXkJTzRdOQu4jIt20+aIGLTxU/
vWI7GLiUNFql3TdVlQqabvajxuohC8yfqjK82Hzz3kd4K2An9fTeg9W0aw3T2OMREF+GFNsXTDqU
uzGHSWVBxjiTWG1O5VC9sD0EyqqYob+am9pa99jiPcqDRlTBTmL7nOUdkEzXD3duZOnJGSWHtjUz
94FyDfVOfiPj1H7g66cSa+U7KMZkC8mb9zhr8zoYsk1tceWfHAXL4ZG1pZbk9iGHDrXRzTB/oWjp
++Bn9ncxdTCbbFmEiV19xeAn2feEwi6FFr9aVRlcW7i+FhfZP4pBqw5fffKFe9mfICPWFnbyvTbM
t9qbHEIxHAzuoVRRiocDosUpUPmcuYHKQTftuxmBk1qtdDxTVwWsms1VjnQtw3OS+hU39WoVeSyB
5H+k005/Nm+jMqFnYMe37MfgpOcJb/df3yAo3cYK8S7UoH8P5Hp56b2gPt76m9ytj+I5vKkuNtWM
qV3fWcZ5FIesLhXIpjEJi5Qakj/6rnMaJ9sFk/IhB+QhkWfIh2Ah8mUeO+W6q/vPJ4y2mJOjCgoN
a/7qdJa58wXhKOwbCJPi5xiFDuZQnkrVSuOGL2o4bWU/4XuSVnh4bWQTUtchzpP6GQ+C9CxPr53g
9QoQ8MrgrA566HxMoffkIVEq8V4+Jn5ZHNmiB6CLXBWhb98hRWClHqFeZbwlfFAu5MM/2tcT/hjz
XFVfGEZZ7EBquneO0t7L72USdu4dkrd7DRPG0xgPGfA+YHZZVpbnZszZCdX10q0s6xlnzeahdGYI
4ZRoTFWgHmxCakvDVcs3HyLwusXiYStP6n7qHeKC+Sg1zLHuWfdVQjGk35Pi7Sbr/vdY4Bf2tcUz
sCPRwstQUjra1kpyAJ9uEHjQDqjALTi3Y/AYZ9kllXVolTPvDR+pstfNzb1bQXYwZzzt3hWYpw1E
wYs/W+N9bGc9l/DwQzGT6V52XfuTbtuwJTyHJNSu/bzVeMXVnngQAJDzNUcTDvlB6/0dxl7KuzUn
6TrO4+LkAUQ9Q6gvVybJ5i+WCSA3zJAStNTNeQavlN2Iu+N2qG0NS8E1InMhq5l69N11lR2rK39/
XQa1juGtWcz5hzYPn9oJ+t9a76EvGWZb7v7YqkbEZkfzOLdsjA7lqFMJauXWyYiBUWtqfJGXKHJ0
8Uktpjd5iZJdhapRBEWs9Xol0+y4Og9dc6pjfUeAzfho56gjcNUEF7fw6iNnY7BDweMr5ocfciPw
e2qFehaKevQ5tfH9YDMaSfgKa/421esr5zQbyQ+5IsKgOrguixxTuVCF7+xuKyW5XJpsjfKUKaG6
/nfFSqk8V4Gf3MkaFlm1UjtGvXYmr0ClS11LmWsXRWndXe3rSOacoALVjCHTOmwcdHPloPQH0Ef/
TAP/q2HY9U+Tr8dPLvLBzO4RGYT9k7i3LtM5crey6SUqzoJT8EW25DlN0bxO8RSf5Ule5rfA5rJ4
RTpTxT5mVtfEpYNzO1PjQtQC906RcpUHOSAfEbYLT3aWUdE1edPCt2L9e78OxDrLjCugf73hPpQm
Nayuh4hqVrGkS1OWReaQp+ukRqWOq9AzFULBt389wMwjlD3sNK4P3LJy3qw025Yd3uxcbayHxG2R
B+K1vh78NvxaU8fbtTgoWOT9LZYUB90CrtqZ4w85Lk+04WMty0ZP7wD17h3Who9OMHRPmkCnyt//
zL2wxBZmodhN8dbNQvLVASuQo0UK3tRuMy4AYxS9FKq5bnP0SBThUXkWbusej1xjaL0PPbx2q2BY
t2qSfnYze1Z8jNp8bQCD9tKIKwd7he6ZhiQgyEZkQtKkSqKPdTki69F/NQK/Bk2JV9HDtc7c6gqE
dDYFOdik/uOmABcSdjgXR+dShgAQkS6szWe3aX8CSJ6+WJpPBGZ8azBT2s1kD8/FgFp9O9HXcTtK
CJ4/T2iTqJgMi7NUqckm3ObiLFVqcw1cTI6yN9U3XZxkK9PCvmnQ1e7o4Cn7lMXKfcXfVJ6jurs2
tcQZ/5HTCu+rOqOBmUsYsyL4yn/VBxle7TmKeqwW9S7ehbUKvNFvx51tauPDQD2Q3FHIQ+ol1kqv
rHJTi/pawNETUd7PGbVps/EQM3J7KiE1sg8JneoZ3nP+YJiwSRojas6st+Jn2wU1LGAhOKyYm6ZL
220zoyUJbWvjsuqhUKXvTnFWg6/r7QbWkAgoF7p2QcMWPiUmewDfB891NeKdGmUV1JjCyNFIjAYK
o9LDNzXc4GlugvVc2cn9ZDf5PvGJeb+SqU92YQosxlBxK7hKUgtgf+QsaDuybEm2waf+as+9uepm
KM3UgrsIIKnFDUoF1mkG2Uk2pQTSwu4In4En2ZN5JUBLMT8W8y0NW4jbfDnFbf9zvpHlySIKsQOt
hYVr7xj6SsmbmYCFN/Wbq4a6SIaIsKjI8WqRcprTfDrhFij3t7nqpbuSzNYyEttdo3Vy6jKck9wB
yz2vk8+4klTpvZxvYRbIgsW0dzZo2yMJ5Q8AS0JDrFbPcYWXrVegoAXR2ODBOCX1Ole1eWk3rOWu
L0HP7JkyDFYpMsIIx4mKOQAAXPFWAVv4B0yB6gcXCMmlTx0hbeN1K350bcpBOU3OUDJrVVMpva2N
mtp9sbAcawwpvMw01lHkEZv5vb6Uj/gV5UffM6llZ915XXJeT5uavZ7MNhm+JgI/xqfZTgFlw3Mz
bkyI6KSz6fvjUAxQwHKvuU65DUwjhKsF33/jZKbmVz8j1y1zIoUVtFcZRBdpwPvFgMz5OzkFo9Rw
0un40XCdLbMlctgTyVM54GmYbP0o3LTC6RjLmzsIIOZ2sCh9kP9hLfa6l7iI7ql3caBbOuUGkqB1
/a9TUHYus3Aq90MyBvdTiInIME3fQ1UBsy7W8BFEf2Ol5xmw5rcoRiv1FU3iRKUFm/yQL8gqVkki
/xUHuFaRyuGGnOJ1+BYckLOrbFaXLpix6/ZgCpX62HPblH/2jx0DriysCCLgN/KluOYC65QYW3mg
wG5eKRvTBiwHV1VssZ3xG7onNruYe2oWNcpBZb9CnAnWY9rE+wEI4ToW3B0pyUpTNzijuV0NVQmB
QTYVpV7JGSlif9fNBDs2Mi/yMFT9z5zwxe7WpaKNugRTGO8prXyX/XmmUUNg18LQNzi7VRae5SPg
XvPazABH3frkgKlb0bIsy2mT5kF21KP+/fadbjKwdYDg3iPxQ4jglFOkKmuyKZjh16v07hGyZUI+
vSAJ5MPeHdnN/7CBixej/yOyKMlTBzd5GYzcWuuF0ZxUDaloY3ozNuswATRjAmjh2vFVM+aBjTrP
cf0qBWVSRubjnpbl0DwolB0XaVfam/wJAH6I1rfo7rIh+mqakViqh+keUka/ks0Wpc4qD0p3J5uO
r3x33Cm6k638afYsvAhlWGTuAUO1NmCezNAxPxPcpLkoDPhy94YxJPWyEuykTOujgyQrkUbMl12o
b1QhHZPVCrKiQT66HioLF20lepb9t2mK7tdrI69qCryK5oKn/fqayPirmQb1bjC9bNlnTfDEBSVe
kjKY/gGdd56asKHodQgXDrKpH7Mx/kz5abxhnF5Q6KpEJHhaZwvctD0YiWfin4ZTml4q2cYe6h9p
l3vp3s4InSZW/aXXp3H4MiOMhxBFdaRQV7CM/DzcmkU0ESiW7dyfcBVhh/Ff82Sf3q0hKARneZ2y
xcWKknOdC2DpLuSF6XYBk6OyGXiBvsYM4nPKbaCxoIdo5l1QTcXap1R2BYk2v9Y8y0dxdKdETnl3
6+Yy9OdUZWb+r6mdlVZ/TG3T6B4N6AVT1Okh6RV1M7hWflLmYTqEautz38YSoWsLfUWKt3/p+6Fb
zKzIvrZc4q/FRb6lLQw7LyHcjt9c/OXe6qEyl13t4hZAUBBPh8pehugLviqAOdKBIGSN+HDjR72/
1wvdfGRTzJ5azKCe6RuU/OEp8cpu7/kzAGi9M947k9yImDDFVJzi0VFe4ODpZ8fmWoacXDm5XDTP
ihAa3Q5d+9E1U3a69chHf0ylqmuF79i4vPURpVo55ATvo7opN52HWMWy8/mpx9vx3oPRiZx5fhpU
Z3oqG6tn56mNB9m0SyXc66xtUAWGbbU0+ldNH+pHOWiKvciYEu2WTVZtXOBm6+t1qt/C6VSoP5KD
tcOarM2CI4JezCsJeF1AeAF2juIWPjD+1dSmEvQWrVmLOIgp8Tx0uzlJvsv+60GehWFOsZznxGRV
peaHAs3Uwi7YArq61911/CJXVNj0b8CsUSEF1s80WVqKmv+EQg48xp9fPc/UCQTV5gWZHr7usdqv
r+GvmXBk7q8S4WTlDZULmB21bex50zsJeaDxOHMe4y6a3t14nYlZk4Pl+nWW6DaJlPx7lhJVyp/P
9XvW3IPyls/16y/WUbjyM+oclWnlZqBz5zE2H7sijrfwkik5EM0ZsdBjT6U6jrDzOep7Ws6EsZpm
lws8a6gWV/AwxwNX1/eBGA6Dob9ofXuQ51/PKBpMfKix26SQLDljWg09HjjXOuqxQPVS9pjmJONI
DD8m3iPQ7wWW7nIJjHQfPg0kbjmciuHQDz+HifhQRSnOdieMbmK9euixctUA3bWUVQ6kJP/KBaD3
Pdp2a+3/urXfcgHYjBzLXLf2cr0gp1WxMhxGiDr/lbZINON+7m11V+MGNizkFGQvuCjIDfvvYTmg
x0WBzYfIiMhRQJXXkycCwr/OwHcVEjs7c1i1yXEO4HRfH8p2KTrlo+4D10nlIB+bSphee20lZ/5t
lhz+a45sBkpPcVuafGSZV1/f2tDnP4wYKjj5wc/ww3+9ZRGlUNM+v54k38gtXiFPGLIcDrQzQYIs
A+HOpLqoEoJi30V6eEQQ9XnAnoNRsA9BuLn11m6l4Vsrpl4nyCFBjMkcDD+N0to2Qgi17Ob8VTUL
G5V26zxMScTBhzbOYvHaiPjexq51uE73xyDfg6mGaS/mx+KgNgahqzbSV/IMORAESr50xJ/pK6Xf
+aUijHPQLQjHA705OnmLRYzb+6ChXaNF4yN6MzsJcGpRvPXfI5acT5EFOaBh5SdNedcmRoUmJM6+
1aT+87jU/xmQXK3nOHMpRyB16iEt3heGvqhUL37A0tRAZIS91OZzfa8MX8AXJG9+0pf7XliYSMSN
is+8E4zZoiLNsckHx0dTU2fOTp/Sw1z25EI111pPUYL73IitWVljb1fYNl9YRy782o5v4uCCfeCG
biyEiYgIJLBwTTCJpCyb2EHs66zOqrWMHcgRGreRX9N+nUMNICGQJDdIX/WiNrQdF1K7K8upq4l6
0SECRO6bQp4x/p4jh2Ultq3n/+M8ECRYhxvNk09I79kOnHd9qrNv3lTAe6+a56wnf4GGytsWTREs
rALFHnmv6IBGDzu4dnLfptzivkOMIIePsXBta3j4f8/orOylqeMWi8uuubsyfEbql/oeVYirhYiY
JfpH9AHVVU5/zVNFX45R+zZUGzb3qPc3uVYGp1AZixOLamfdJ7XybBjUkWB/7v+wcPLWjB/G6ELp
1Cr1ORXnTOEcnGDxFCd/MB2k0r7/TLXE5znd6a9z5N/xBjwnYzd61bjAn9Goamv4HRh8iiRAN3ok
AeDmGsQ6ac9D/iMcE/ZmouUDGJkW8jw28/lpKjCP+T1X9l+nmP5wgQK699x+p2md/T3RrY8CEBDM
TS3cNJVaHTtjCPEGQKVBrtb8EFOrfJ4Xfpr9JDPnNTgvO327hew6rblbYzehQdLhqlg/xbX1Jdfc
8GuJu/xiGLXyAavd4RhAZ1zJcFyk3ZMasP6JG+MjinsT3ZI27VQfsEwkboq4npWEMXBSANEUP+ce
8UMlbvaB6piUpJJ+444FCr7RnGplhxVLUXsyX9sOLTTKb8iERQBXMZ0y4IroDpNVohM1nyMF/i8D
bWclJ+HYtpzd0jqGmvnUGH70OFDud0cYH/cWKP4fQ4hhT+VP3V427fLD14mTBVUOEz0FNckVJfwI
B4KarmU05yh2jWd8crayH0Yd18HEYxMtnkz8ERcV1AJour2ri94/yoPtpj5QaPOzWU0xFT6djrnW
7yk1qo1o5Y7jYuCVr6fS754aLh2HdsRJTjb1We9ZyOEVEyTKBc1K/6QVZYYFHWY6chC7IIJylr2U
g/KkpNcDLMWUYu+bHTsYsxr5Ks0Y5Dm986hUQ7KnvCLchlXSvNo1W5Aqb156Vx8OjXCvE/zCUhxc
248OXDBSbhWu/SAHclVBI+7Bs9B8vYmXoYAUAn0Jt9d25mrfk6JzDr7EGYrzgDcvzTZW7+SzQDzT
L0NcbAalKzY9ZbIH3KS+t1GSfcNx4DX0i/zF7Ctt29pcOeJ49p9qo/ivCdWYdbu8JzKpOckmNbGF
pczvR+T76Cc9tJBm71PJnxpfowHtexdE+svQYMMaZHwhYu5b27LNddAfY3wCr06tiDE0DzPF5ojV
dP0NTsp3YAXDpRQZH3k9DvtubcRed+WJWtMAPWHoHuLxBaZ+hNWPXqCsTt233rb38k1RicJOOAWH
3Oc4i7A6y0+qUCG4VCcVamjcy1ZeWd7ejWzg+GIQMUf7CKBhXI5lqG5vfZgF/n2WZejNQp4gp1mj
jR8Q65f/9aw+J6VDQXAj5KQkkG9nXNvib9RTd+Rq4Z8QR4ZPQ+HNG8ujYkYdUhaMeF7xY3L46rEf
QBESq5uQWAoLWCEJGRklkhc8NNp6ICD5ZvXsO0J1wCmp806hC9SqFySpOVVJihlpgqMlFwiDaUYa
jn9Mk/1yWpeBfCB7O71XCGTltEBLPp9t/P1sjng22RTTSvTmixl58dk32cOnMgPJDePNJmG0GR0g
Wujx2AooobDhdYM7DfuCF19Pl7LfSvrmOAEUWiYhq/y2nbSVPpXFXo6OvJkKWuWjPY3mg+2PyGJ4
Mj0m70rRV7CWzXImH664tX+UzaD/iWdthX6FF+QH1goImr2oY2jMc5DF79DUQDuY9esEWO0ClLsF
FVhF7/UIvDbvi2kLTiJ6193kQ1PM/t7JXfJFZbKX3a1WTftsxMlFnlQFI7WEpT8e5ei/n1uNC5bs
4m82mfXnc4PZ/+ictr9P2mL4r+fWxSvoZ1Gn+Pu5u/xdHYixGcZpdowQQgsHVW0/Hxkl1xHHUCTE
LLxkY45no5wIBMNfpUYC2E/MBrDKiDx7dNNmH3XdA5W30cXU2k5byVOoCVooQ2ieBrOydoBcXyOo
n2A+lZT0IbikXq0tvIXaMt8pRcnu32+1lZxjeZZ71k8dRuzZ0dDcDzyzwD2I0+Uh+f3InO10ReQl
z8xxkwv0Uuiydumd8MExB+3BTJUnds9wkcIGTEKJS5KUdJJb+2uWPFnOUqHbw0F1zGXKNevgVvX3
fLDiL+JB+euBSahA9sgH/4e181puXNfW9ROxijncKsuSbMvZvmF1ZM6ZT38+Qp6m27P32mtXnRsV
AQyAarckAmP8YfSbn+JC+ediCv4/xfxvtxALgi498TdliyihhSV1+bBjA9C/ZGm/i9M6eGiSqQKl
BPlC9IswV0NowGTz9MLDZee7cfgATu1fYc60mgiT2+ZTWNFKHJp8ZKXn1T5uOgyo1fd/rmY7cr0W
NzUoc61yCftiP8CILBrgN4hClmgaei0dRZkr5uflMirkFuZRIeQwSOb/17nibYgbiZWpi0vH+b7z
m5zvK0a7j7cxBHW7hVdoLSPDBjPhOCcj7PQbWTL1G3EVVnihuJHeY9QyDbRNYC0KR5UX6Vj3WxGo
is6qLFaxWVanefJ/u+h0Ny+L9Zt54TqNMLIV9/xY+NL3f1lUzI8B1l3e7adFFZDEsuV/fre+huKA
p0mXP8El9us//+PvIha1Tbnfijc+/5v/08Kf7p+6ZrLWmpUQwG/96LnJQxnbQuT3JBsPXbKd/lY0
IcMB+EhKnCu7SY4vr91zHlAfmZT4RESm+p+mY/f5r+l2kX6eXpnZUiz2MR0HknGRh5V88hqSmOYE
co60b8k4BD+oknKMRZEazUgbOiEGjtvcbaN7j7LzX0Ijs3oP7U34OCJ0UIpfUdctdSuIH7VM19fx
CPUDL1b7APAP+CludQ/jlHsry6HjRLKo+bH/laEHRU+SbGu2RwtlKmuM04uWt+5S7XTMxaY6iFG2
aBShBqjj9HovwkS/5RnY7EgqJdMWu5YGVdaDuJpfNDwQqDna7yHzwJdg0XRtLV8mFlhAqsDdKXJL
GA+e8x2F4QphlH+aIXDuDPyqhd9fK43rjIoCGiIxiKEgHSY7yO6KzaNx76IkBlQOB259EnNDQDK+
IykPGfk3GonhAxTg+qGUnsSxWzRy6UkcyDNUav8ciYZPYV/nCDQAn79/zxEbTV3Xqge5ehZLm6ln
bxzJQvd+ePq/TPzre8IfTF36PU6estxkS/F0wrBAWiLrr1+JZxhinmzI2mdgaMnRsQc+nRNbwc/1
z1GKcoJT2z5zfHmPksfye1yPKSg4OUDAslf2juwa92HnvlBQ8r83MpCtUetslE4hsw8j4n1C/DbM
fvWynb3100T4mMq+Qvzg3vbtFzEOkuXzxNAr0MOZVmzT32JiBwp2E2hP1Wi0V1XkYmaOthK4GQVi
lcEjs3efxCdYCpyfde5FT5QIirVqd9GJ0xIWnX+ZU/RPwpriY047zan9NDr1RZYcrFobN2q2q3RJ
3bDpKHATso1Dm7T6JJ+AnHvJd8ynqvYay0i5QEHxFk65yPPMnT5PLzl6Ai/YzOvLVm6SszaG0XaM
8EHWkkl8FSyvf4/Jp7Me9ckXsu+jm8rqFYrgXfgj1/cCySUFcbgMwn64Zdvv7Bt0ZTcJ9k6PZu68
iAjFUG8yDaRm3nyT0kG7jSam25hjyIYVAMVbWqI/8zOMCUYeq7lcs02X8Jnc6LHiLsWweDFljep9
Ip1LERKGz72JsTegiPCkVZm5L1pP3lHqGK4NR4/XthVWD9WALY4Pau8bwkOnrJzOZxHneF2Xf+fZ
8GS1Ufg6DEq5jEH233ka/5t1YmNW0rTlRny3xUtq5j1Cs3zVrey7EaT1MUeBbS+zgVh4JCXq+2FA
9d+5kVpSed+RJ81QqYejuRC6tmHYbAPFHg+WYPqihpdvrCaU8MEc9WvKygpKrYF3CEvAkUNTP5Ye
EMnIUvtdiKLZvWYrvxDIyG69KBqWmdouobZS3vvzKtMHFIC8qMEzdrr6c5TtIn0cIt9H/4zL5Iqf
Jxu/1GnW11ifWaGY/+eaX+/4P8V5+TGxPLn4DsA6huiiy3c8zRHZq7oedWOappE0N32Gz32MHejS
LcZ2HbCnXndVRBuvtG3FIfBGBHeFh2aXTGKxLCLlDqGuZKshtLrOqbEgjPiN5J6zziKt3fuJnz+q
o3GCYVN9M+wIgXlkq04mfMRb/J6ahRiIE35sh95szim+qMfcxPpcrCRZ+R4UeIUeeW7s6kJvN1Vs
aW+6vqoLQHxoxhTb3uSZA4nvkQwsEgpx8VNA4lNfsbZZYoxrwRgxK8+fznfxUeDnp0kViKnMp6qH
bNTIbuxy5eUl/OiQvl70eWBZP41GVkXdxlbA2an9Wi7tCsgPuHUcCfbj6Jr3hkERGzYyijOVW9zj
TYYxTvErNSPzh+JJp6Ko+IUvdL5irQZKYQDiGsYOWwlPxlMqPPRaDgrENZ0lfpDltTF6YPZJYK0b
Uytec93fpklo/RhVCcqElY931ohqMecoZRsqZfGAl/cvYwzdW8tPkDkOYXWoqvG98kryzk5pP7ie
Gq+7osqvVdmL96otefvO7BtOpmawNlI1eDRyDRtZ/iQ/pNHFrrOjoj2tVMXp+C7+HmDAgapaFS1V
rTVJVPX+deYP6GDqvfnN4Ohr85P5RJW82Rljjx2iV1kvPuUofeckJwG97fpce3DMk1ALFg1gbGJk
RFBtGvkUlpwEQLd/H/ljjgoZE4YYv4hRjzZKbjRrSi3qK2n1lWBndGXhLwssPG//94gxyNIDyPrS
rxGOWuAPi1lIimG0h1Vmx98EQYyNzdIvA1yITdTBa1JSvQbKmPSXiLjoDnLh588FZvYbUmwNO7Ze
uZM0KX6PyMxzneb2I/bjzTaqyZoqpe7e217643KTZnyt/bF7UCjm7ipAiluE0a2lMbEHAfndJprl
33lWXJ1rrXugdpu/yApSYiQneJpOTQW+3qJLI+c6sX3joSTBK/oztbD2naTUMEiM/AXVAkpI7NGO
YtR5ydDze2kUwCCFjEu8bzvZS2MIubq634s50Mk2aicVDxwT8xvJRlMYW+vkMVN6HdJkhmz2mafo
OsPDEv9Trka148pPzU99YVRhx54jFTcX6vC9zldJNvBT8VEaE4Uv0TT7zD82zYMCNelYqCNJvDR5
aPocwsrUBZi5pu4yXc4hc1Nc2RJO1g28ttWXgVjOOrTVMdnG6BZeSFrk/QER6/5QRV5/MGzYhpfO
oEyWhaLaezEwh4gZlzgxYokp8/gcDnLURtLB61af1haXThw5CxQXh1VQKMaBHxXjIK7ml7kv8sNH
ErfUEY0yLRd/C5n7qsr9J6Y2vMu8oe9/1vA3X0osuQp8Dd+yOJFvcv0cSj34mlzT9ylSmBeY1tgk
GNBHCf5gQLzmUq64En1ThAnq6ijquaJfvLx7B/wzOg98LRs7t++sTcPV4j05Ie2idI/LJZY8tS2v
5r4G/hCkd+mb+iGILwYrZeP0UnRR1hc98IUifpCrej+2k4AwmdtNZaNiDU2qjbeUtIrFpR0Mfnat
WGV23X+MiD7Y6J6CS6GaXYs5oY795KXTh+W7Dhs01nGXuXGrxn+xrS5cyzVSF33TdLixRZCHwTA9
G65xK1Dr8H1vEFB6D62jDmcOn4S2BUf0L6GlIplLzrrwZidDk1DtqhvDN4ylFeIWPws9X/SdSXmR
K2BgDv4yIBaIs3BcVu0QIb4PWlHgfDqgYcuxA3cLNxBkouic4YqGWvVL0ysAUv4F4Cj65hXmVQVc
qLOG/sAZcaXncbNNe4Cnim2md/B80rsI2i3+bZLJsyzJ7uyoTe/K8Xtles6taBSdY1wVCZYWlqEi
r69SXAc679vrLm+kaEkl/95MtO4olgsAd15Dh9uIllhgvmsM3H1dtJDOZwV/Ie0/N51swvg5eric
pf3FaIUKZZK4zZXvlA5sW8FYL1vjB94b8b72NHPhpLGyEdq+DfYuF81fw6v0LbJK+WIW/RVXl7jm
ZMhddAmdu3WwrQvKU+Jh1wNSXUaDgpH2ZGwmmk5ZV3vxkNS78X10bgZTcJXKxt5Sp62fW2KB4ve/
wD19j7U6egkSS1kOY6KfHaWecKukA9zSrq9UFy9gH6tBNKlMHV+0Jn/E5bBbjEOffR9KDDYVmMSL
vKRsEAf4+QgoewsswKrah3jMm7XaJEiJVF4LaJ3iAzR9alTTqAIP7raRSr66DF4mkBRv3Gq4TFcK
r6NACZMz8f3kVpXg0hRpgZKz2UPjy3C2LFN3By5nXIom8DjlpBrKq2g1WH3f1zaZDCK9SFEeMq1F
z1hWby7REfDZ1G2Hq2AaVBu/WJdVr68DKgJCQsHAJWGZW3V5JZpYQpw12fHOGAUlj6E18hxDd6Fo
w/HUZFRO+m7MnlMcpbfO6LfrlufHUevK36kPhEq8aJld7/uEY2OLysDcH39EiD4xinAptpqy667L
seB36WOGGPjSnKcBoiM5D6N/9SVOhMw3skyQN4ukV15dqADb+b3MN58XFUtdmhXokrRCpnt6y//5
Fsb0r21gsiFp2uBnBxqkkkrzIRlSc9log7JrK8kgsSKXGxX7m7UMe/XBCyR1n/JbsBRNuPr2SVLN
F9HCndG8i1p5IWbW03TZA0Xv2cVZBEiuC2JJN4djMBroB+b8NQppKE9A1tcY9mG0OCT+bTO9RACu
VqPuKyvRFAMiRB3bjW6D1Zsn+ArUa0qtkNumRS4vPTJoZZ3WmKCE6U70iZWyf26oWv66vbgY9FF9
RGQqWF7KpY6NGRtVpX59aecOTyH21c5urp9WsnIEEY6g2VRNJbOQnJERuMSnEnpzRajei+KsCPAq
9PNI0yNTaqjSNRSjJWfj8iiAregmT5LeZD+u6sK+iHeLUbVu0U4Ul5cYcfkRKKCxpZh8GZjAtF6E
v4Y1evqq7fUw34A6QLmh9q40zcM0t8q94dDoY5BvxCXQ3eHgSwokesTHSKghSLqB6rnNbBt61yDx
m4DiimFiMZ8hZFKEiwxabYBQCRD2tkYfc+7rEW6cR+er/yau/cvcab3OA4EhLJK9SEVtlWObl2fK
65errIrU117Wk8VYqP8a7ae+cRr9z3FilITFe9yXe8z3/RoXoMGWIcQ/5SqFDkhv1CtsDQLq7OQr
8V6PVrC60a6cmlVawf5pLMzt/SYpl1Owlar+WaiKzMFiOSjK78FiVK3f2HA1t7mi71V8vZ/Csuuv
YW78yO2hegrwvjvI5oAm0TQY4IK3lxU7huzJaGxGFiV5xVqL0dQxsO1LTMQApuCmHydMgJ9fsaUs
n9JQAuEp9x4/29NoWN/paPLeilZXpVC8jf7ed6z6EbyO6M3S2jy7qOY0g+3Ao0XKRtLKYCOlQXOk
QJscMDbDIYlC5Z0cZJxptFp7Q2fnYGmd/ltr2nWKNu13SPRYO5F3uteNJlhX3t0kloeFuZceUwUN
kqmlSoiogC+Afyza4aDWVHSHcH1pTgoq4qrrJeuqCrTtJbvkSd2wqocOwbhOgbmHdjSees21HozI
dI7oOgZL29fuHSsyQagphb8hfcA2VOy1XGn8nciKc8Vep15wzowOwoHEkLNsU3ZjuRZNr5ZarEK7
3yNOG1CajIOSuPm98C4ZhxsTgvY302HrEBS5+RgmWr+qHM248fNah++pGFdS1nhHwwerX6t6Bi2r
sJd1ZvXPRez+6pDP/Vl52dJ2JmsGxeq2bl6bD13Hltq2B3g3Q7YXeRQnVm8RsO3PKJfm92Oq7vwG
eYLRtjtoDsBmRS5GTEpxJo5KYLfl0i9inNvzCoZ3rVqnZvDs09zM7GLhRmZ9HAtJH8E1EleEnreO
DK1bln7araNMthcYlpVH15N/aoGHc18/Ynrvch4+muJyMNUc4+S4WMcW76PsrRMAH+42XWWl147T
H5hnjeNV0KnpNOWYB45fQSt3+OAinmAtXdt8M+uiv/Kr0T1nVE6uu0oHbVVIZ9Hlt461G6FOLHRP
cs9iwIobZ6V6FeftqU+85IVZLCIXGFxPXSecDBNXSRGWNx7S28tE5lNeDiQyvfxXhUftojFb81GJ
sNouijq61tCK3IeVwQHOJz+78u2xeLFz69Gw7fR3WwJ+30shlE1UBkf0K+SefCpaYrmBXZ5ihP65
ckMsqcgmID0FsBi02BxqxZ7E1zSUdknU+niR/hPKqppkxw+BPg6LKHO7TZDhx9T2ZSJDsQuWKJHc
m1i0YWAil2u1UIZTTY0FqbPG2AKa1XjqRsbSdUn1Qno9w6PSf0sID7uBVP+MJ0pKlObFtiqUZoU/
WcE5Hldaq7RLSLBY3ov0TaKYd7LFv3aO8JBZ+RRh6PZdzX/WY9qpbN3wBdl+4glRFYDvwSkR3Ud8
G0gLP6eKpSFBVEir2o/xhOoT46FpA75Xk8YjMqnaiY/HMZn0H0VXpUnKCgn1pa843hpKZH+nZeVw
50sSaQfLOIku0JXNwdbqn3wQswRNK9SdTNuptiJWhKDCrtQ81kXDC4dip6lo/IumeJHAraLQiLG8
mOS0ZXhjYcswR6QlnFW9CP3L+1Ab+zmcABLASlvQwGZ8bShScV3BTly2RhB891xpL6MN8QQNwtxm
raFuefR5z7ENpHUKEDM7F3BwLfcLh2/8f1RNRbfIWI6mW6xEnHj5JL5KWlU7qvnWrU1pA24TZ+I0
+OQ0muNlg1Bg1lwJmeoKga4dBEh5KRhFFX46dyF8i8SjANQC40PJCRkVpF0A6ONMvlWnZo476drl
94SfNGRV5lGhHSBGUbEhXfsRLJpRUmVbkqFY8trZyZZH9ed0kYK2FReel3j3aWSSe1sEHDhMY5U1
o/2k6Sa1dcweTqMdlEdQOuG6DarwtQIP0Umw6/sQ93RLofZZq662BYVi7vIyje7MFrM7EcKpFI/2
0XpIVfY2mqbaq4Daw7PmWNpq8IxhJ5pDDZmngYh5Ek1Hr9f87sr3maoW945e8b+kSE8j3o+nEN/3
hWi6elvtxJKlxp/3Xcc20OzuaEJYAAsoN2czTupD0tk4NzaoyksqWFhVejOQGVmHnRSQySzSe11z
vucIMrzE+DWgbd28hLjaU2qS69tuemmMEglGOz/M/XpapuydQxVqBbHipe0D+ybKNnOPuOrjELnE
Ao7nPBBTErlSx/wlbdRhxR+7XqqeYo3pIi4V7E9KDzg/Hu1Yefh6sM2Q8u6GDbhUYyGUgBFKGQ6e
lT2K1qCE1fnPrnKykZG68RIlWn9OVEPS7MuPSdLkRDjkvXydhO+O1sjq3aWD6u6FyOysOWs7o7sq
EiSCxECV5Tj7xSZwutjyvwbnialeJ+O30CfhrsmHiyCAeJgBkCuTFVvSCKmaTWR3v/FUMw+q7RiH
crqqShCri0+XYijoOvPgUh3cZXp1El2eBGTU6NjN+JGMvW/QJHvUARCOCWl6Jo8a+YmsvnkvOsa6
8dCkxJau6xM2Hni39f5KL/NsoWOzeog4vKMK8ccV1tbvfQBs/jU6z/DcGMlGeQCd+5e4Lr9tSz2g
9EjAfw4VN5zjvrwdcUNPM14QNuivMreSTuKlcJAvUqR6wH4VWMk8cGn6PTvGKANg+THjSxyPUzwu
1dPcjdG4tSxxOuMXoihDCXhBXlCoHYqDuAq9McfzcGpfLudxzBDqpRYa2mWOGLBjEsQLcSleBjWw
d0Gm7OpxdG7yVi+vYTIsfDiayTrG9XAzBB3ezJMdnggRV36P2CcSrNpuHqii5jK3nVaa+8UiuVWm
yy8DSVuCjZoWEQNi9aKNyVqgaG2N8mthYZUYJlW+i0o/XwsjxTGSsmUVBvJBCNM5RrLypdh80HQY
9H+ZJKJcC/gL397/cZJnlPo5N+1f1FGwKbAd1Euo5vRYkL+FsCtWjmkVJ1XutWOJrg3fPF951Xpn
I49N+NMv+eFoA3wAFMTBd5FsISgOn+Mu1yKQpIpVoROSjPumw7Klm34iyyrRb1J03Be9Ok4yRu2p
8cz4SVZzFxi4o26Nuh2eDMc8iIDaS/xlnATNTeEP5lFWs4RNdlR8R65okXLTN8rs0nqA4rJXut67
5+fyl5hpTFRCoxjlu7rNcG7tawP96qh905HtEREku0q0LhmE6Y1OUOY/hL1xccBIlaDfKSrWL8UE
ohtV3LZUGw6W2cn+QxPpO9EvwgYNHytjgurJtgLqrsF9xjUtT6z2JUxIGivTan+GqXHywuYUU2hO
LzfRgLCcXPTtCicx6BciqTx3iqSyyEXPAxqAdsT8yFnPSWonxEQ6KSDD6zKqt3xVhm1mlNq2iH3z
OWi0Nen+8Zvkot7UQNg6ypKUnw0/yRZ+NcjfqAIhSJChkNuoOhrGIOJWYsbQ4O7Od/KF4mSBus1V
YBkuCiam+gipwrk0hYzX3LwoQ2mcuhzDcS9a2H0VVldtd1/h7rVoQju5NeMhvR0j9KzBdD9GcTlc
zf0aLok7Ect/K/px/R9xl75G1d5juqQYoJBpwdrtDXD3MlScjGfPcW6GmO6JphNYPGmnl6hPqjMf
7qUel8kNRGrrzIbd2OcDFCkjbmBpxWSON4aTFiuvjptwOWZABnF+yLeXtlSo36QOP0zEI6wzGy7r
nGDB2xe+fysWhG1eXCObtBVjCr9E68wr3G2m1Fs5y8ff00UfG5eL9p+Lfw+JHrnV1mPfBZ/c1xO/
z/ac676JD8Qo3BA++sSnB0NR3Lu5x6c4EdzVFh8hJ/sv+oGmAPlwrPJSvBC1h0B1p0excitqEpfj
tyhtxBAr9q463potJe5FOek0jFLfbbw2U5ZtlwwL2cLQKDb8+NEPc5TZgLELQ+QSuZiLIbKpyuve
d6/MK3FeKbCqXLWmJZ/cRqlPGJJwNA0a/0e5R/6uXrw/PDJYCLsQAE+2cIIkOQD9mSqTQY0OydTp
RW1yEC9YOr9fiean4U/T53BT8ceNXgGJ8wfphEI1DzHsIKXT6JB28dJc2ogR28TSYGVNIrBeAmdB
xFzCxXjmasqJyrloXHo0e+EhiHLrolCFpI51LQgIPkDUg2k0P2ZOQol684q/VbMREaPX51d2k1yr
ORpJ6OWjWzGVMVBB+6c5kd+SYHxvCrTd3BQIuU/BH3PTyXBKTvUUtdMgJtMJdSguYDTm2TjEKyVw
MywC+A5u8MJTF1FB6acGk2bu9SHNjxSCIyDxo+dskLD4fmmq0wj6TrG5R/cNzQE33Vp2YW0CLzAe
rdGlAgQGI1Gbx7a0rcfQ8c0NaCJtD/c7Pgf87y3CCc+Rwm90QBF88+oKHZxaSU4K9EUUmfp+5aFr
/Fb31ZIe80c+1LjWu0p6LrpE3dtab23G3Oj3XQ0lpGjSN5PEwU+zznad6ZqvpYQ4hQXZCa1ROT9U
DakwhDOdx49QgE6X0EbX/x6qufllVd94D62m0KaT31fNzf7TqjGpKs4gIB2ysT9aiPns2AHcIarq
pKtg6hMD4qWX8/6Iamt/TExtrVQ9TJmpS/Ui6JVfL4docr0Mkn4lJv9trctEm1PrDjucJep22M63
i8H24sloUHuM8TfhyNhEx3ZyLZ5HhcGxGM0bLTpyiHgP7t08XLUWanfTF00C+QhwLNaTgzt9G0Vn
qnf9wso5BM59kfhyimHxIka+zPsUA16+XeBn7zd7O1e1bT7BpiIINFs7Kdk8Nrp8d3nRAeuZ9XgU
LbwgpEOlRW8XUNbQAgFsVGXYilGU87M7RCbFYqInThOETItEWiLeIScgEOPH8s/VCla7QLrm1cQC
eTNATA+XocB/ZRysN7V9tqOu3JZZUd/GJdoVQWD3T4MGN9fxC+1HWNTrWhQBTd9cmUbh/VRcjFjL
XDWeZD+LEWeX5ds0tZKtEcntIdec/ECZoNzWlgnzo88wMOSocSNeiniwcJ5t0/Xc5+WWf5M5kr01
Q8STvwzwaVL5feUY/bGImCCaihPf+6bp7kVL9NeDv8uA1FwlkXn2oaVUy6bwdmoAuKcvEAMZ61jn
FOQUO9jIwYOjSuF+tMx8KUYb1yrO6lhzYC/Dh0Aaggd3kF6SwMwAhhIfDrx5jM7KjRhsDLs/qDnv
O2r0CiM0H4Bm095fBkEvw/FxZfimTG101duqJhVn0bRaFIRR6DuLVukHr9Ek3B5Qsdq4cTyeB/IO
K8Rx0RYnZbwwEUl4Y6/8gAbP+MtSnCUwJThFiR8slLhzf8dNeZPnifptLPRikSGI84Rjmgr+3B3u
2Hv2a0cutWssOEzkzFHZK+1xvOrYZ+86x7VO3nTnUIPj1EY+50OJIqfW5tY1kun6ttD0BkM7Ur56
C2hSrw39lGR6uMH2vT23fhiv7KpRHusoQm/fboo3KxsfvWpsfrl5igyvx3ut+5+RIwXeQpL160HJ
zW/oo7KxUSP/OQT3sMxDRb0Td84SEK+SkqirhtyYtsrZmSPhwQNSrppDWTv+rdFSPJa6yKVgrnmv
epCZZGbgqKd53QLfH3cGTsmviZTJ6MBkaK1MYSnSYLJsFHdtmTY30IPZZE79YLSsVaKG8t6aZvUG
n2rFfK4nUpum+OCV4kZbCt7akCF4NSidesh8M30xcRmeaG6W02YHpc21pSDBiagWIiJ0pDR7MTDw
/YiiZqYtBZttjhJr2cmFQQe2MAM/TxR6lPLWb/qYzyRwkLSQjWUWGvzfTNtt8dJOuyZzIFs3D4hg
b5oxDwxiKyY6878sE8IOPsDnvxWnCdOIrEVn4Y0BlDB6ypATEf1uY1r7ynQ7VMOxDEHUscaw12sf
dIfzqqMldzCK24cu8SG7yrJyEIOWCnjUsw1lI6AAKLW1e7QukaiYppZ6Ut/oZnoSg14mSTsUcpQl
2zvrkvdKdbfZuqU1rkUarI/5UY9dZdiLZimpv4o2Mq5FS4uzhVT5CRs52TqPEHZFgq0rGv+Y+zqS
a5lJdb+wDLZfae0Xj0r46FJ98xadP9zUKNa9KXhHL+uqVO4UiAObSs+7o4IU4BXKvPKWf2B9q9Vj
uCrZHjxrrffTSpL0xSK9hUMOmSQ03Jckc8aqXdiqXK/aEEaU6Q3BQsqcBhW8INlQXsqOFgJABxK2
1qbEi+JuxH2HClouIcqbXzmqrv+21BBJQ7v+zqLGwmlyaW2Npgw3Orc3SU5aW5xYKEpgM9Fnya6o
Qv0oTidiQMRZKO5c4jJxeBnGdOerBpy+6RQjzj1lj/F36tv7usWQRKiMWUKErOShsPlrZ1OG9uIS
JOLnyK7kA+JIaX2VQgi8adAs/NP2Qs0Qb0A8lezuZIWhISl3FYbda4B96s5uOdo1hYZcYBkG9+M4
HNvAya9FV6lo7xG+PgljBIV8rPThfVTzHW/XqqZ+sPzAwL0pUp6SJmt3paGR2s81+SkdCnkd4Faz
FaONTz7d0vT2SowmQf4bdYj6WgzmeN54oebdaxGyuoH067JCViWcMbL7S0vhIY6WBHeTqcdZJRbt
yIG0V5KTxEuRxp6bIo1tKdxNjIo09qemSHL/ZW4S8v0TSe5Pwb7M1npaKppGxY1SbLy3Pm/FSnzz
kEqUJ0R1LsFFYA1+N9qJkp4SJt+iynJuZLkIHq2SXceksW87OUc/P/Q2gIr05za0DgBiO4oufX4n
95N3U689u0GOy5ZnpyuD2s+zZVsRwvy6u6/L4ApbU6iGsra3TKO6gxVe38WpH27cMVLgrtInXkzd
e5UD2TmIlmyYCCwzKU75EqZZcyvZ7vD2UKtx/+ZLHUKHmlZuhyQ+jGaGfzqOIahb1caDiRfQojB6
5xdPI9TOhrhLF0buWQ8BHLt1lI7xEXXr6DipGdrDeDPEVrNOciAqnbDEE+3cRyLocijNQzfeRrGf
L00zPeNE3lwLkcMuwwh5qPktFk0jdOp96kjxUojspdh6nl1TXechT3iUFvNz5EzUYx3TTfvD4XL2
uhwnoIUiwBneqClr27BQtJo7xSV5LFLF4jJlZ3gJmtewZHwEdAy0Ee/M1n2Ya88qP4xLN5PHg2gG
cbZCUsh46HIUyOU2fzWCSH+2ZS3fOZ6zGwb7nqrkVTjxRIS1kbgKxmHrh015mvsTGeCJo5XlJ1ek
XJfdjVtKcNam+eIFRoV+bMPsyk6wYvPDKYUz6VdS0dFXlm9qGyEqpzdIdVaD8yOxbbhaaM9hBQIt
UZSG5lgxVR4p2E2xYlB0+SjKebap3ThaMdxesB3RUDtHkUTQE8fcjmNVLS7/xb6pvLfFcKMB4UOV
6adQjYdmFq+pzhQXze/YgsC7KM3wvuTxf1WpFk0/iYOjgq2amFEEhnNTZiWEu0ovd+1L6aQSDJ/O
PVNgUQ48eV66zHbPoMbcc4u85gbuq7EUfSIWcBBqnJmZbkWfeEFv79Fzah/BAhYafFk7u2++h/ju
RXIdTZlo6TcF/yml0rEh4Cob7G4bTleo07xfib55FCxPiBhlZB3cmoNXNZb1moy/dVtiY3Br4RJB
XbtV2dDTR02dgUIOTl6R7UUXIiC1xIMLj+5Gla8vEVOslsO0s42x2s99uV72mIXza4yxH86qkKHD
8pRoRoHJg1wilzC1KZ6pVy0H2U99IqYQMYUXPtgqipeiryyyql9cIr3M1lfzuoaG63aBFJLccDTW
pVi6cXpOjHVXJD9cDPmiRjZe8zTBeeovEVKHnUgXmJeISuYT4LPpPDdN+OoEqvRUmHi2OWGKDDes
pqtB9YDDq012X2jQXJ0MwwgHeZFksH4Vhco5rdsvlFy3L5YEQileK9l6SqUND0d8rkSnI4fKwjCM
EUIY8vPiMyUGLrMvH7l5phgXkfPsSrVbhIfc8kn1klWBrNJzrNjBvnIxHG6ccJKHErKlHGNy6Ho+
ojY1gNXVEOrpEXw1GWM0IhdVWiBnKjo/jYt47KZIqRTeVjfVbi9CLtGVASQ+MnzQlFZ9EC96D59l
MZqhni9ERyIjqmxqk4m16DRFwCXscu1lQ33Qu6g5fB4TkwOOIXmmevvP8UHWoHIGSqQ+dCUH30nl
aCUg2xGwHBTSkfaywHMLULfoFyDuqpW3CZCWw5d+EaHoaAZNM8XgPL3+f5Sd147cSLCmn4gAvbkt
b7raSt2SbgiNpKH3nk+/H6N6VD3aWew5GIBgZkayqkcsMjPiNyPWGIrl/Qy8TjsbCSZScvZfTelT
SodSrpyWiedt4pAbROYp6YDD0OQ/8ubtzyNvk3MLJO96Jn3NMnAb/a8+TXew2ijG3R+xKjonOjms
sbLJEKvtIZlBVbO2zB86czAOOqvGO8vt3TvUCQt/V7YgljJcvtZWa4UoX9rDdMRx0yITkE/Rr8xV
Y8T39C9Cp+Rdt8bKLvthzQsWjB/TM4BuWIzmPJzqenYvcNHcDbYWOb8jM9+UnhU/zy32Q/5cqbu5
YUW+LovgWWmMma+QYn6IwclDVcI1XWLloAWDfQCvbK2kiQOzuwl7wP0oXPIMHusHkBjG58oaXtic
1w/6suhZxqQlYzAsP7R+j0nkMs+snEvfjykATGO43DgLN34DojC/glkd4dUQIYebXp00l4i2hodP
UtHfJbobHFOnuefxo3+uVRXjnKC+r5ekUzSX+ePvsTJx4jvsAaBdkKS1dByJO9UpqO61qK9KZ+7k
ykWvk3I/kreEJUPzNmBJXlfFhc1qcjTsGbx2yWkTBeyoj6LfNOibMrLa7908TtvQduqTh3XHszKo
v2TcyxaB5yC3nwKYm2c8CaNtOUD2wcXCXDuoEJ5H10VTPG4e5IB1ZPMg/WxPzldlLhn43ScRtwmV
AicLiRMMUhBszTE+/VJp6PJ4ld1yg9J0HPuYRCowtiDTHkt0N4YQY8NWDfS9E48eytBEofa9bJs6
bjE9hhitfiOThjBJ3upnubSNPPehG7t5Yy0F0qI3zoBAzHNlejhLLF0e+l0nV/cRsqFLDt1SH60D
tcfzSKGU/zuWDLK6Ntlmr0CxFts4UIBgRtFiSdZaX+fM+JSl1vR3Xb2yoaN8V83WgXWq9dcQZtR0
26l9HYdgSYW57qNh8poYij67K5qwPpUO0B+KsNq9XLvso2g92WE+Po1O2D4gs+kfAgxmtgNPxG9k
zNdUVbU37hH/UCoOWz3dGr8p9MdFnVyQZvvStRhdNctBzuTg9MqqS13lJAZY0jWanYriKJWxqVbT
nfz1IULkHqu4i/zx8v+u9KvhGEXDD+nCT0hFdcJKtXWZRMpWOuVgWtO4sqPsswEU8KFugo3rpOkl
WrSUpQurBIBok39AodJ0Nr01PEL8ZEPA1tMBGhwNe0UD9UfKtsZdcReNg4VJsUqWJmuHrx61Kvwl
v6ALEp0a00dzOlP6r40R/tTGQXlU1RrVirpjdb+Eo5SZbpwpiM4ospuvtj2t0c4evpK/Mfcz+k07
mV6EzUmv1e6TWSnGHSSqai3TkbHlmYb916XolOhF9zGeXS4rX0rJ3RntdFvnFsMabNFaXuOKhjfX
ouAkB5ilM/aRz2KqNMa5ckiiBBeF3wH/NWl2rpMkyo8VHD3c/H2SXMhxZsrNPSt63YvfFBwdz03c
V88s4n6lRdZ87zoHR/NOUx9w7HAvHjf9umFn9D1O+udUbapPcMSTU1lF/VYmWPMPxQe4DAQs2Ee9
lh0AzzdveZfuZJ4VRuNGRWfiHLZwzWc0HA/iSomGtU2JILYoff3LrrJaOeiyPE5xU91dS8b4ceLr
uLx81eUQO/7ZAwh7klagus5dgyJWmMesdbzc2U5DgA/U0qxldZ2l9vfOU7Wj9PEI8x5cXU8vZtpu
pWtalklsZ9lkzwaOXgoCUPIl5SDpA7ubnp1EUU7yba9/QRAUhwTRQAOhgDQ0Pwtlpgj84OF3q56L
8CGq7M9CtpEW3gLX1pDNoUTOoD/wi6tyNF71RqHyW+gTeiKF+UXSVV1dgWCnwHQnuSw/9rSNZyL7
KaMWNdxDi4X5NdNVYutwb5fAkReSjBzIPbaZk7xk3Ryc7SLsVy2oIFJvCruovkChryStJAPSBAhR
vSROdzGNiZf4rNYv9liH1EJhhcighCX7EqFsROy4gh0U7Wb28MeScKeIp3uvGe9u15OPLGLKdwp6
s0MUZo9GQpZ7yM0ZsezE+6QlVn6MY9zppLnIcd+hY01mfhk1x8p9bPTyIC05eObesfDMkwa10ntk
qecHaVm202KYVbO6WiZb+hRt/LYDJLk05YOncW+ZX3o3R6Z7VhN13xf4Ziy4d0CUdazuHajlW3OM
6zXWvybLrcJGEKdRTvy0qV5ATCoQQMtwvOka5BtaWGJK1cBM7asMYxCvOA8Lvo4X+KOvOu6jo7X5
aw3nOy2U12Ky4EeO1hdp9dlcnAyr19fS7LpwcUwl+3aNXS4YjfUdsnr9fR/O5X2uYIuJuFezbe0Y
iGOcYykYGiMC+xy8Mux2FlZWyK1F06PVRtNFp8hH/YiVDgQAchuAV3gI0IT+996UVFFXK/9X04y0
9+A/5kqwjPZ5bGHoZtZbtrbZBT3d9NL4Vnpx69q8m9SNdEvPbaxbAqSP+z7ZaZi2r2T0j2vc4gC4
ZegN9/ruj7hBbUDjK8M+CxWnZ61sxzMUvqnZtxpFEin7X/Mvt84P4BM9tJs9Ff55eYB2IVtiZAuE
0VF2jo93yHaw/PAyzFmLUd17Kx/VWlqV6iUIa4zbEunWC4Qud+M41vxlyOc7aym3prn20lVN9Ja7
3rB1ay2+K5Rs2jSu+atfrNdc3Ry22JvDMVqaYmwUx/VzkzvWnXQZUN0uQWjcy5jnhtgBidtOU3Rv
jQLWtcMHbXY89bWAyn+h4JyuOn1QX8sqI3OmaOZaRrvGsJb7KtzZQa29VqqBoWnjKAcZLcOZt/Ds
znfjcqlZSx4CL/MeZTBLDl7au59/f1wPq5BH+ilzvQBdxKF86355+qC8ppPfP5BR+m4uov2zhSlj
rLbdRprKZGqwpksQ761WvDnd8MuxFOdIOVvZlmNqb5xioPQ4mzmC0J1ms9ybyn4VIm/LphM/QpwV
ycYGgb3Ru6NBXg+ofwaRaMAE42xFHXShIB7ZmyynjtdiutKSSfM8jQJZqb+JOevVvBVMa72F7W6T
xFg+T4ZGpNxZICol/qv2oo7dWXd7yS24E26PdpEG6w/ZAzmVw0T24MzKeyUtQ0XvYi+niVL9NYEu
vF5Fuj5kJyhuAeO56hbbPHw2LR66T+romk9dhhlypqv6rkwbcON2k5Pn9xLneG1nTnrq2lm7SHTf
lQ2MgnVQg3JeO+WEmFnhXK6heQscpmypI0usHJC8KnaelReYcvJpdub+hXrJ99FrSdSE+KKj3HOJ
vbRj+RfyWlSDTD9oXeI+SkjgGsE24ivi5Ws5j8FyWAgth6E28UVdriIDnTv7iwXl9tYl/VrIwnTr
U5l6a6e42sEZCPlzqvkJh85hpQVo/YZ5epKILK6qHb/H4ATAYX5KVAxcyK3n/5uIMIOdEGVsuC1X
495VnU3qaABbrsfJjKKjpWgvH9Au11N+CfsiN4LzFe0iMJbU7pGQMuGTKcWOx376yTZAo1lIP/1q
I1Lchf+rLSwU0pu8+8zaFHiPT+4esTLtXNdWsQuKOPvEM/t9ko04bGv6v7wa9lqZqZiOs7vaBpU5
3w2l9j5JV6zsbMEkuTL1kdMqdxkJ6htH/08ev7bQ/4Xvj79mVq8S5Pn5BSp3PNXqjR+W1mvXQ4k2
DSX4pSOVzP9k8uQAKO6qsna/uZ6irCYvKF/ynrcFIBzU6VIfiX13CA7YoDoPciX4QHiPBK16igEo
n8pQ+14OU/0k7OZ06UJQ5dolVt4StXRJS0KlS++wpmq4laVryvK/8hH3SRgiO0lU5ZLs6i1F3+bc
39SdWMBdO+ck+hanrXO85b6Gkr+0zdNd4NWnwvb1AQCgHQH5vGpz4K2WHDAz3mtpP3/nvRvhvN7P
d1Fm6o/OAM1VBqIkCiH6+8mz20TklmrVQPqCGamP0znE0i/ZgLpZDpH5UE929NayU9DQoFq1TRFj
fm70j/XcH4V12i/U0wJnHtLYL9JjV9VLSinvXnioU4JOCHTq+iSD1YAQQJWZzk4mRp0THfBbByy6
EGJ5+rpnM0NxTeYix5FvHS/GVi12fzSREh2vaevflP+0tT70X9+DjaFf+654OoFZ8sT40U7zp1yB
yOS0YXiRQxQpX6qqsPa3LpZR4WVKNARP8gLkDHoAYCrUwkOn/GYXVxjKzura7JQshnLS3zvFL9vn
cTbMrrqdC83boLASP8sha3nYJUkcn5wluyN9qXGwmqB9ksYUaOk5HKwftzmTOXx2oHeEfyeoJKwG
MelSSu1Ng2j4EukpFQLoNQiilSzgTKsE8NjxmDLV8AUeqoGZbdKR+VtG06mCTGLYqElQ9mzF7pa1
XAbksnBRWRlRp3V662dq3FWLIdBY9cGqtTrzs+pEwxaUgHOnunB59CLodlnYAraM/Hs04/RNGtfT
Th87+EddnTzYM1CypSWHIk2MVddR4ZCmY8TeCYZjuZKmzNJs/VFpEuciXb0Vdnu3csHbLxdR2qjG
du04+d38PGt2/eKqFembUt92gT7txXUyd61HP1OGp3ROKiqN80FcJ/02GU9aS8FKmlUKV69epGv/
v5PcFK7etJSJbpNyqs68qnRtXaGzj0su+Adxn0YBLToOepoDgq/xpvaa5gXStj2jhPNn7ND00XFG
JXEd4JTw0oWWxMaxSRrIs3kSIt6qbFRQe1X+CETR3cboL+5gU/Q8fPFKSVwMQ/bO4p2SGniJp7V9
/JNvJG3qj9lOgea5ssOWSuOfQXzrU9GQD/Uz65/L3j5LrTHrNNxRVbJtrQATcNinH654dyP73M+h
/VgOyJP6RrKTbsst4nPmh+NaYPDpFPsbu4Hs8HuSWuuYieYY1Glz/OckiXJTVLNkUmRW2jpV+/Ec
OgDotRHBV2xPSOWXyUu98POyPDMOBqXWpx7GMWsqQpBdWGkUNv/y1MFYN5gJPxR6xPNbL/KdAcPq
te+9z4MSND95N5O766Y3b8TgN6kb/VxGBia14J82MX5F35cPpirXHZySF7qTJXCYvDLbWpo6vk59
gvFABVBbH3Mk8mwsXrJG7U8yOvcoAJlR4F9ktFKDU+Pp7pMM2vtyGltkvuvkmbX4UULMqknuwxit
LWe5/Jw12in32bLJFPnwsFP1dWXmB9NNjW+lj5z6YkrpWt2vhMLy58LNUXHxHePUKfhPxRBuN79D
h6l1fvqEOmRN/jPUydUPV/0dGg/d+1WVflh08uwPV83R/tX1pHzGyKLY6W2u7MlK4mENalUPo/IV
LJVxxlbdwGhwqL5mSUdWNwzTezRxshdu4geJv00PB8JQo//P6bU9vk83TCuV6XJZ33PgWiVQwpti
k7fju8aICId4Rudi5Jm+SKvRfdMAyUJIVBmwNrrhLAOtPUNSGosWD+qJX2Av7fdAHPlQTXj5MFnm
/L7CHx+p40q6CUDDXb+LmUH9m6n4r+JxppoemS3qen+eJmMxrLCiNTcynmlKcJazWdffz259H2bL
sOeiKfD+vgI3u6ncfLpP/MDDhlnbSut2sIDI38PGLbepbUw8oYgFK8xvSE6dCvakNYVH7qfp/sO0
2EfYwx3INAOVkvewP6JR46E0sZOmDAhqHUP6jwPX93LesDfxUhhGH/ar0ulGpr+7XVYu4S7X/h8M
SHDEU270MuWc6X51UVJWSGWon6Qlh1wtKK8ug3JopqDHJk01N38M5KZaXaQv4cIHJJVfkImiHtsW
MG1WMrkvsFqZ3Bi1xaXqdTvc6l+DXVDmurVvMTBPkZYO4/o6WamrZgdTG+mYxYpWVhPIJy0mPsvC
Isv5V6qNkISHLECkM1ecDL5O3WB7raX+dWbvF8nJHPodZNuGMh2+MGIOc7WA8aFmhWoWnpyqz/Q7
Gb6ayVzH6zK676BY4x6W6iFQ/zxm4xlhmmGQ2TwD1PLstd/RK0MVEiVljNtD11U+cJAlXAJ1cpXH
YqxX1ji09k6y66bSoPaJ1MFOMu6go6du5TSRCux5SbzfgtLeJijMnQLH3vp7WikJMjUGZmWxx254
bvXPt6ZIW0sz8yAx6gun5TYq0ta35tXfNQpBrefkUZDULHL3GWpr+uo+2/bQvGqZ0z3HbbUvzbh5
JQ8fY53tfbmOqfbyRUyVP4PBGf2EY0pNhMQVM5vAAJ0wjqySltFyJOOi6EO/l9EycXn2ORNLh2U0
NzABCkO/u5NR2CSvyCf2CIwxuEjQyxeLjcI7zrUyvItySQ026hrkNiM/2V6bizDXu0bXMuKU5vtI
GWmgQPlL3zv/FPK6jUjhV672nxeSkZks5/rqmaXEMO9xtTb1757qPk22DRSmdsuNMaErKU04SeZj
1ljuIUaJZmUsTRlQU7WD2/9DGrdQrFBfga86J+kaZwvzRBuPGYsM3wFor3+2B9c/61aJgKIRD8Aj
SIJBTB8xQl76UP08qlb5E/WXtQB5VCVXzmzuEH9ZADzpjHin07O5Q6LHeMvt8a/S0oyHVm3Lz8uk
oWqbtT225YtVqhvfHYvvFVjltYaw27J4AJZHhXinsyf9pMZuuMK2x10UOAiZ7I6cKW4u+P82zzB1
2FUiShnBLN8W1dAf+gnD+QaBpC4s07e6V+JzHNvhRvplegKDJndiHfHmZlFcDscAGWoLuTVsbxEz
c9L51fds+76v9FOsFhongP38QUsOWpRAb5f07e9RH1TZC1q9yWFeRiU4sMaGpcdIixdyGMdQnF6V
eoD/z8m1h6GwWXo+xgwApbd9quBEkinjI8malBKIrwGPhjzCvh7WVzLHX7pQHR/dys/8VQ06PTb0
+CJ9VkXpAvjLuScvt3V8Q2UB80+V8VosM1H5ZHF7vPXHPDEuECUxAqYMeet3/G4zgSWasWQPOuS6
ssRMdm3A7j3Nxwr1F3VeNQuk5T8iFhvFJx8fi1uEZqIErqehhrBvVl36Gu2D38RQIXwmfuFv0TbS
r+zSGzvUioMfatRORyGRSj+V+wlYTB7ex2bxM+r1+TsbVwhUZVU8GkGv3AWx4qypY83f/WE4jkk5
or+MwYthpN6utpz6q6uPKwlQQuysy6gOz6Ra1GctiB862bOBtAGhXVXdi+ZX30WqADJ7wxJfyZ7K
mDKYb6JF1y4aBoPynDih/k03A29b9qN3RMp8f/WxTw3q55SdhjWSE+nXrAPCL8rMZAvN0vT+turs
S5+ZzZemRUAiI7vzhMRGAqbNguWud/Y5VrGL6TzPvio8l2OCxmsxo71IyfklH/V6o1iJvQuX/aiJ
tNhjpYpqc3VJ46HddpZ1gMPchWtv9OeLg4wIFEW4f9Bt/rPptvpu4DXzOQEsiiCxP+8BwCTfcqSk
Eky4SY+mLK3R/JRubsaQus+3P6KXe5QK64sCAXU9ZPWDaoX4n49+5wHt4KF+bZsmezHMsPrDDYAR
B8VWxwnuQbqa0QouywUyNVZWiaKre2/Ss8dgcfsEsvbJ7fjJplqTX7sSve8P7oBCnD/mVCT5dSZA
J1DVWV70MSlAnGiUrTRvA9KMUIBDI8vTdkPZhA8xi5sVtkVQj3UKBUYGlEmaboVLtpLo0x1eFMZb
Zv6cyTa8erm2te3AahADijTk3qFPjlMC5AR7nb00LbV/78uXPn8JiRp1q5Pr2wyL8207KD7cK/QF
3MQyX6QPWdFaadxn6akHlwdpwS7RKsJHre/DO7hg9ckGboZkRDl9s+z41MZDuG9MqnyvzYCChK7i
+wqIYdojZBuhAaur69mI+69hnTymWWD+PcbRWg89/4c/duhzNaH5qVLKcevbME0Mx4zWedPi0WmW
97Fq4zJGaSJZBb7RnD0n7F+C1rQOQ6UWa78EGb0egI8OoO2f0szuX6B+GhvPcmD8hbBRhhCdkOVS
Pl7iq8GHC3kjD0R24G5xoxnWQgyQgSvTYLKdbeCM/Jp4h18yb1yjpM5rq8kgXUJ8988f2rXqU1aw
k730ycEqPbyyEm4QvfQfvNnicdpZ5Sm05m+BlUyPTl/ywHUHbReSdrpIxDWsZscSp7mL1Sxxgx3p
+9hU8SzWg/7s9KhUL/ej3IZye8Ym65hETxwS+P/cmmDOunPW5A8Scet3Y01dxSB7r3e2DAymlZwn
/eBF2om8enCp9MV+MlvUaUcQeJRj9W44kuc/SZ8ckmX0v0IGaoV3INJZKsaU69Xi/sph0ZCPugOn
t+q78C8IOtqujPRyUcQJPiM77+FvRII2Rqz5Uz8t7KDcfg2XFtXI9NmFliRjEq+PP0y0sF+acFA+
OVP6kKPr/yBDToPUQa6jzizhqkm93R5yD8A/11I1aKz2Isono5OdhQc3c8qNMpKJfBcUmac6RDkp
x7BBwYtlE6t9sKmgGl9Q/DeuBwRT8LdT3OweH4rpKAN+oxqXW5wbApo1KvV0jb3NDdpi3+bWWQqo
aqmSBnJ8HjxLRdYZ432dtaAyVMfhkWsCu6Z7jFr9Mvd9sZLmjDbzIeqwGZBmOgLWVMY8B6SRafeW
DbbGr9piJet7lrnI06TkAScb4vO1eVvgf2h/2B9cT+EG4RqsW2cso5I7OZhpNDUrd6woBLUtgmfS
lqGZNxKVzt41t1XsmHtPSyHL4fp3FrutMIKxBNonXklzcOABIlruHPuTO48zxt6JeR/nZWCsChxV
ACrxvpHOIGakZjd/D7SiuFxNs0dSO+yBSt/BxM15Chcp4WmpJchZLLUEaV9PpbcWfWBw++N+maNT
qtu8M5XjMARhwfMux+TztUY5ZO/4pbdNlyYuzOnGn7LqOPEjfsUgPl/qVPNFmn2DFx1oqefSRRTC
a/AEXSZNdl09BFH4TYKg2aOFvnxAiCjcsQDpvPOAA2E7UuUXvUE5dh01tQUToHsTZJ0yWOWmj/zu
0MM6Q/XFf2/eRota7w6AQ4N1nlS8DCavtg+ysIv0OzRV9Ifrsm4YtGDND7DeyxrufSHn9Aer7rqV
TOiX5aAMMDW2EoOf07L6AwcQrMs5qWGRVQUyNay+Dz6J3JUjK0aXp9LDNJ1zu+ZB1jdUY3Evxymw
21jZlOzFzNzUB5f8CHgEQ+zMqX/gv1AEW0dNA6b20WHhL2MQunyEfIv87xoK7eP1Q4yCbLljYWku
X1O+8G3W9YtiDMrD8ge/y/L6d0hU0NsWBdjQvP7lMp3SWHTwrOYpNbtjDBGJF/YigyeKeCJ5hx/D
KoHydlfAs/9HH28JZHOvbCLFHdYGWJZD5HQG2dRSQRQsSgMoaIZSHpsFF3lryj9X3jnmdVRwkrem
jN6CbV6hb67vfuu8ykGjo9n5lom9hmElu3KY/b/AMbKeA0YEkRz+UG2bzT3KtNFRr9z4WHRDda+H
Ll4Fsel9CloHqDTudUfdT8FC2zDHzcSNLwId9W014QmXJhdBi8qoNOcFexE4jN6CrUB9gjiJ7Xdj
PSDYXj+xTfwmu56WTAWgjSA72kNZfR3sE3U83m0ogA4b6Srx3lwZdmwfdSV1t1rn9MUefhcmuBll
bzbtE3N8uINTjW+N3FhyF6TDBsna+P02wNnGpfCUzx9uYwUUMJsypml1sA3VAu456Pss3FiVkxyS
CSw8r3EdWS3WL0iHzQMPzUoHTYNaEoJ43V1t6hfQDu0uAqF/3c2oUQoUkFw6FFO/8g/Xdpx30T1Y
cRK6oCyvfTIRbtI5mr5ni4CFSFlMRvc2dYBKpQWkunnKguotH+PqfJXDcGqQaEvTV7T0iDicCmAH
oRnA3a27yZRSXQli4E/wAMgj9Hjczpi37oAKaVRXhzYsQIX7NbYkma6o2x4Fu+ek8dVnB8Ku5vZ4
hyytoeQJphg6Sn4FcJF1G9bdiie1cgwogjxHuencL9fLsaLfOMOAo8cG7wQAbomjPrI5gDOm9Z/k
AAV218eq9ygtx7T0lRK76kmawaRaW7Ot/K0087rqTrMx8xv2wuGT3jTNLh4a86RjCvfA+jdYjyGZ
bqBhCRhn+uQAYFHfFpE6rDVNix+a2MZthWXmcOyj7k36bsGBonT3Wc3b3LJ5pw/JA7Dq8XSdRH5A
u0uwvRNUUT+O5qmwlODKGhN4kDSvIKPG/jja/LvZLc0SzeR1bjjlXeJryfxKPVPbonDHu17xya2g
u7OoGfnOrlw0l26HbhFoSsDY7ACU9by7GFXUmhK/nJqDal+s+w890i2z5JrqBF9HGyhuQGYGD5Ql
/iUKbe+CRZWOg0lFXVxGpDNVFILqBCkMSGFno5xblZ8T4W0UDhsgRAqwm9673K4jo6bK0pU3Mjpk
xH64lJxWflutQocMsTRl7lQ2B1sxmr05eTDqnAZZSOoIttlmx8ay/U29GC35A/idAYWFk2627Nmm
Mbo+668P8LTt1vxDdffyy5eDmngDP4ty3F3fY5EXdDxeqd5GYf72LqPPNsi6lKaWrcHk5oduASnJ
AVIlyZ/5Kc279jmpnAKxfR1+9hKQULG7q7repSQ6h8dqspRnq22TJReU/QgU/XEG3/dqFXm8LxDO
TnPP3StR21xi9sHbKbVNcBiWvSin9N/tpjtdn9N6jCdyFjY/G5xYYO9yjbBVF596o3noUn5cQ6JS
e7AVbO8dVLGqJMaqWMU6OPU68KGWC4WsTt1TRkFi3w2++gQXr8W71cu+DUZ0kR1Ui4ZFYZIXsXRw
YWAGv6pD22yVJOBvc7Lp4urecAjMub6bgefMXb2b2sxgTQxafCmYXM+kKQN/9JW+raB9xT/QbaBS
ap9/+eUKMo+iMu3bZW/XHko+1jfTw21QLqOpg3pymr/LAGPjbHE87hZ347n32n02Dejg/qu/D0bW
kxJS+NkiN5h9cuIguph92h9nMtQsCSmxSJ8cCvaDFzlLY8/AcnD4Kq0PcbcQZaCamqgV2ih/XOZ2
LSvwnI2t9wV5Oz74NvBHU5taY905Srm5DajBEK3NJDM3VCV8kAAROur4CKF5oaNaoHvmSQbkoMJS
QAhfjtJhLYFyxhOmOFfIZbuTvYan3a8tlQ10gf04QIFFReem0SFn/2+hDhlG9u9d+uM27zaF1He0
LkMwqXZVrs2Cez1o0Axd6HwByd8n0znGSoLm6wxVL7LM/KzF/ndpSX+oq+pOR95vI31ymLO0XQMT
mQCych3py+ANyqWx5AtWjgtIYdpZlu+eYBHUZ7+kFKzPbAbY1pn34nPlAebBUiQZdpaMkLaP7mZd
BbB67izsTqr43ixJAVzxxbn69zh2rGYXln2q6wMMaL+9IpM135kPmY4Ji4xSyi3udU+5zowXDn/U
X7TIMjZ9Wbgb/Lr6e9u2+nvULod7MzZ/Oa6VH6TLXPqvg0tYWm5LWwuukbeJPQucgzqWX+QKms9/
K5nkU/rb2NmcbG7XULpXrFNY0S97qPWklAiEGFgW5xZ6IXnjH7RJAwNSqA3pV8NdG8aTLCT7wlyz
AU5eZMvgc1NKy+8Vd2Vqgcn/4lFvq3WA5jBkl2H0rqfU8dHYkt7raRPr+lb1ahSNb1GUGZszS8/p
YPRGsb7B0Ltc73c5tgprIwPkcBvQc8yVwrK6tGH30mvw7aSsOLQONJsJzqoa6lfptFu/VhnenRJp
134pBkoh8Xe/dLX1iMJrCaTtVqrtWfc6UHVwA8v8+1v/1FNNAaozbm99EqKjUQO4R/l66/dcEkQ4
l2j8rhZ8LDrzOrJpefLV9vBJzmp3vJSaY57NWTG2fjrOqJSmryZZxJ9L6AL2+RA6+Il1BqL5HooG
2WtZGLaEBiCrd/wyyv4Vw7240oo7wZoJIg0+zX50Kvvy7y5TYYkgyDPpt1TvGnXr+j3xBlJbumTi
nGKnEtZ9uZ1G4KirSRmr46iq9zcLFIDG40UUxKTPS+zq2FkTdzN14ussOZVDVUX1cfSH+3rRFLv1
J9hjnOEBbpRaT9WVX/Th/cyua9MaZfex011GXMUMD1Gf/rxGI7SzuCgvwlx+C5+bCA8I0X0YpQiK
yoTl0HrpF41l8OHWH/tZvyuXrMDYBcVlbkvQTUqxnhrS6xvp85J4Mf0EqrBurCpCFYDAa2dW88JZ
FROipiqTAj1Pk72My2EIQLpDvEFPHV7u5TbwPtusvEM++FBvgnUSBcmFfHNyKftwpPL7ux27mIxB
kChWrVcmFxkYrRCGgpz2Xb7IacHQuk6sl6ApT/J2oy+/IqQLjn4KJ+h6SVdOlWb5O//1seg+1FlR
n3oK0edJnbNzN4XZWZpyJn0sUdCD+q8YvDPInxstuGcuEI0GcXJ6u4Luai7y7mZOsctGsHwetLPa
N919kcJxHLI0+asBXuo2fvTTyj0bDR+1fKJO0hxJ5OZ7Wy/0T5GT/pQIO/fPpZ4lX5AiR4mGNZDk
PMZFrwpZHHy62FPr/26qSxMUxvuoZ7jvwYZd90eUQnV+w5Grx1sN1PnJRQxrX+blADwvpcoWGcE3
dXAulkVKOmqVtY3e2I820Ub8w/PyU4Vh+XbqUu9OnyqAAtfrNUZdrnsVoKqbLrupGA1dkdqVPjZU
FToOy05zXGKUivZVl3cJbGpQAtKXS4zMIX2EVfpVbNWiPLlOvSZUNtQk9RWIQGWnL7ufyK/YGy1n
E/qH28SP3PdAA7nRg6pPP1jkv4dInFo0+iXqM2CAVm+upE8OMbvVrO3zs7SiWYd+2qT2tm2h1Y1g
qu66KGK9UbRH7GAwdfndJREyiDFJRln8OWPNs8s8y9zMI3mGtdmh/Glq41O5sG7GplsME8BUQh3/
Bv1IX0dOUD1WLV6ag4rwgd812JZEkbMO0sj9SgoVkb3A/wVabxMk010+KzVO3RBTw6IeL11foWAo
LNYYra6ozJvlR/dPnwTKQRn0V5l7Y7xe514vkyGEslxZnUvuNthla8FhCGJjSKp3/Kf0sWNwWL3D
nwPNcYN03Jpypn6M+oDsuIWhfXe7jnxGlCCTGg36vPWkaDaC5z+yY7HZbfAHd2q4TkgCnqV1+ztA
2c4nOM0/IvMu0vXitan66NHMm/9D2nktt41sbfuKUIUcTplJkRQVHU5QtsdGzhlX/z1o2IZGe7xr
/n+foNDdqxsURRLotd7wIQnt7ENEvvzoAZjZgLDNPphVL4HETSFIT83GqMKVyr7kKpqWf+HhKKS8
ZkkrNFmRwjMCYy+0mpTBwDKiNB/5DZfu3Tz5Ibpb2Iy7/ncUskRvopQufBNl1mSBA8cZPnIDvIBJ
/rlWo3k/hP7TvJbay7tcczErKrTkOcOYdaMnfrivnSJBgcz1T0GS2QDKGW2bwnpwMGEUg97UFdv1
q22Rw8mL7zUwi30Wpd2+gQn+XOmjt2on5fKh99GcCZWPkNXz7TgW/jlTvADIWM0bZfbDF2gLcyhS
ASiGRqn+MLQ6MNCmcnlQmx7G7LCNV8VU94KtCZjaRzx3iPFptVOUgrMfHjqLOKu2D1nk+9u+c36e
jb/PltHlDImi7qEH1b79F3HZAAqC2/DeTfRc/WD34Zqq0ACWEey3jATEOkTP6FOrJI8zTt4p9qPV
tz/SrvpcSpixqb5rg6vw7FuO3ju+2dBIsQYI0C1knUySi5WeTDa9NeYcq7IFxnvfmE9zkbllh2zo
TY1qaFSdG6epXpAX2vFkj3Fnpzf7Vi/VnQ087tMEWqoLx3sO0Ka+mKVLsWvql+ORu/pQFMBps+6o
YZvyMA7pWc0K41WzA/mMIvskMKyRdx+y7oCuKejgqYnNJ6wXKdP2IngoOqq0Jo4tYtTL+8e09Zub
GNTVXcM//rVqM+yqbP8ZWWn5rLeDnfEk0B771uJGlDry2dT0saFEDtp3LEupqDcZ5KXhLy/qy60n
y4esTNVdrcHmix0stSCAKasgspJnUzH6xyJNVmJQSONAg/lieGRYRZfigDssR48duO7t2rwqPiZs
3eyyHT6Dw+VRwlWNO3Ij1X3VD2y3bNfbaRBNtjMBp49JMpNMfVq0RAQ9JzdaSu6/9UVIjO1ShBBP
bwVDRKDRJt06amMN+xwDpNx0EPPc2OUZhsKqwS4dG9NN1lXGs2Yq0l1nxDmmFIbxnJbVeEMu8CBa
UkAX5tNZ0IxPokdOwmcZJ1BA4wypCmIplulnJ7GW0pKOLPEN3ImmuFLtB9CdsLKjohimprwdKBcv
Jk0Rnp4JGy6wc1kSjzvobuUZGJWNcNqkDoR37lQvnsZ7u0QlfOoUQaEER2YnT23RqTbhz5h5zhKZ
xiaJnjHa460X3cWt2tZUvDkdPT6PgAKVo9rm4UGXUppiRByc1NCdg6Kr1kGmOO8XzXgHxwODcXEK
JRlmn9Liox0m5fH98JvI+bQLLInb4zCs5rbbaeMdWg2DtBanboH9BSZex9T4bXupdWnmb7K4BOxW
qSjqTSUvqqy5PxtpirY4zJHitGwhrunVGK4E0Ub0oXlqVzukC34RIjxY3DMGrZHC8WAP0WeBFHsn
HKJW8iAGZ2zZMvp7YIGfLYN+Yg+HOEw/z1aSYmER50gqpi5JzecANSvwQTz2yw36n+TPpGhrVzHf
naq5aL2i38u1Z9zDVEtJPuXXOUK1Im+H5fuwXkJspdDvl6VQO1gDs9gYY8KWvleDk06OYeUMUvts
dVZ8C7PxKAZFV9NnW9sxq4ciHNtnxzORiXEgVonBoUv6bYZ+wa7p5e7aqhDPdHOSD3MifytK3fin
ZlegryQTpjMjPnt9AO1n7fWpdS9cVloHWEyXDw5CYeiDCfsVz8nRWVQd9TCHiIGVkzTd6acNxGD5
yrHFzFiojoURCfXMi+y1aGpm1G/CzCvnUbmNb67ZKQ9ZIKkPej5xb6xf+s6uj8jDJMWotz4yR5O+
s2i2Yz1gxAcxtIPsj842UtB+uhVS0HPoAP0FIP7w0faR6tQUwyUXSdi7FacwPJCGj4uwdK4gAqSF
Jt83VNaTTiouuqEZT9h6RZCsqR4JmkXbIIyJSsw86E1sCtPuXvMmLy8iQMSDAQRAO9EykDDQr87Y
XZBkNp5ElzKQOHEUf1VlLO1POAu+28MNKqGOph4qOu6ExBAHXVasYxMF35cucYbe0abSG/ciWmKN
nCutDWtiX0yriQHc96yjUUl/iS4R9nu6NpCYny+MKHKm5OUMY0b4yUS/EE6oACTPOOQFzSznUXEe
1A9vkMkLwDmaoM4I2qCg75bJfp67YJ2jhAJszgcDiBRZ3yg9B8qo3GW5gyJJPKWFFecumrrEuPAC
dbIRHLxoMyjbxc4ov3LLUO7mYplrl8/vmo0GiXQeLbr0udGs6Bj3mvpQNbBw8gkML2qLecGnq7KC
vzVLeDui1CiCxagoNZZTsJiLGqH7KCtYIANuA2BBQQ3VhiD4PKVQYF6E+kWuemXYDGad8nTsFezg
GZEQux9W85ykcteo4Coi7TLPSXiyWvtJiQjwMQ+yJ5FBitoGgk4chbuZV720RS5KxIiz1BzKNbuu
4GegaIuJYnjJXEGjBvAmUkdmTHY2tykGzfJDQo7IlQ377Cp2ekIsahcJwaLOkR8nSu9BE7JEuoG7
2jwPLbYjwL2TSO2IZE5c1Rr8yLw5LOmeIux/9vlGyLZTMadPV+M3B0mf2tXv8UYxaS9rvG/PPMcE
ETHTd7RdbvCAlNf2q9vgMysOPtnwqyTZ1nVQ/ftKV8oT1nTooCbA364DRitbWyE/LYJFnzirMpKr
Qb9fpouzed0K8Ra2iuUuKkgqgljhYuLSqJO9tk5zn3Sy3vmbKs81jOoMLyfhF2d3/LeyO3G2HArX
8X8Ov4spzZIRr1WiUzuJLE4rLCFagEmaWsVncW9ablBNbT3Jspcd3zgji9FpQCOJc/wJsp6A278H
cIb7NWNZSgIUIWaI+yK6A9mhVAEOdpni4koeBfguN/HLWKARRR7tajVo8Y+xrD5iRbdWWl/BGC49
ThnaZxFZVOQHozF5EC2QOB+SPi/neRiKoBOOjMydGMQAqkNZB81GsWpj+NbGbhEVEKNSgYC9M+Gi
RFPVUYeOdBR3M/GCggLBK7Vkdzg1xcstR1SXfXtE8ylIz/CdQBohxxbeNa4G1SBxx18ddtV/daEV
7t4EKa4c3s3tOdJxueOusUILyXHJxdpSU/1c1L1+1mOM+QKKONnUUiSFPwv89K9TEaOCv0c3ug62
orlMHqo8aFdLpxMWa8AG3p3omkeXaEkG6ic5Ch//vTWQpHSwXzv7ltwiHue289nSp1clfCYrxig6
TPF6+2OgmKy3dxT4cDCaVuoQGjkOUjWg1t8gLGUYR58k/4AsRIQvg2F28+H3qKtwG6NGxUAoAkGC
3sFIP/MDoVU7xEIrWC2Z/2SbX9UsVB4EPDdXmnQnw9zciDFxcPJv8hQgGmjD/gwQ8Z7Svpg+2d56
M3HEV8tfXePFstGbBF+46e0AZYvo8fJWiEB7+svE2ajaKxV9g9PSP89Y2krnbUoviR4701aGgzO0
xbFOx4dWmrhvWnWNhzL5GCc4AwaK55wty6vPdp2V22zEyzJHiKxFG2et4Tt+yW3DeGwH8wkBZ+sT
pVYPTMxoHzv4/h8wqFpV42h9SrKm3ydUSsAdEGaCq3NSzG6aRFFOcKQxqZ/Cgkz5nBmoT6J3SyJT
RelIxEPlDFFajLoL9jmbwQAD3rrB3UyteXPa9I6/ziXEckTnDK0D3xy+DZ17eQDqt1EnSwdNx0iw
g4ew06aiuSTXP2xZde8Vv7QeyRFdbKcpHyoLtdOLZwcuTJrEPI8J6AbgXjDkhz58qoLUXmmOnG0x
RhzTk4y38G5GJ7TuQPWr1z7I6mqAWPkhtKIQpSLcbEm4ah+0urB3DUhVUtc0vU7rVqaCO1AXGpTU
uLlvh1CbePekdP3GxnoqRAgMezkbI3dvFeW8X4NDegFBr1VVlCWX071t22jhvWPF3iGkdHNSfNu4
A78X7V2w4hPLpNwgvmm9INBRo7hsSnDDUmMDMdrgWaQle1ooZL+QcMERTJyKQ1ipBXskN9gsfWJO
YDnaqijsZu1iFH3rIkW9tvwSLWhZcdbJrr/p8JBkb/8LRtsqhXrtEKkWXQtkVhrC4E0s2sD6sQB/
cBD6c16GY7LjD+dFsG4IJmU7vcFlZ0BqHtf61pQ3YjwoXCCRvvXjncadaMZjmGyTocSBdYGDCPCH
g6LeGox3sxVNcZhjhsbPJmjgl9qs9JZEDmAS31TX7gTfiAvA0iF7aCFQKg7phzh15dvSYQBdGYpW
IqOBHKpQPEXgYVz7rjzM8/RJExWgo7lT/baBU0NT9CV6XNxFlvQkusRU+IafEz1ElijxQI37tvTa
IUO/G4em2olmo4KzLloUGETTrpQXLXGDm2g5jwgu66+RWzS3RGmeSqORXsOqd05iPcRSUCvzEdWP
uoexauVv00mWefNJ/x89/yXG66r6Y0AObbQ9NPjD4tUEALjVoMufY6NLz3YUgA8DjPVS2f63zkHG
X4O7jBJ48bVJKYuPmutha9RCJ/RG9eBWDQrAmVStdbSZv+R8sv0iar4Hpfu5tNPmqjWgrgebTXho
q8kXF8Y35k6acS+Z7KLkwAI0ghHgF9kzX1zw8yhctehR2JP5ThmnX4ZA3/RAyT6YVBcPBhjZfYHa
wyfduIkFS0m2tvqYdkfUuvuX0IfcNl0olzUP9ZOywQOx6B9MB0i2g0TUc+T1x9rUzIPvm9VqiHu2
slUD2qeR9K34d4rPhPjvsunepWGjX+b/9fRZMYKuQSivVw9LX+lH3lYfqMLLYrny9/LGOFLocYPj
7D+01BrDDpaXPSp7UTlc+ucy4zTaDSRaxajX6PfArrJN5cn5ZYj9fhvGmf5sZdj5yWro/ZWQYeQH
Sf8xVvHNy53mk6bq8jrl4emBWgXIZ74ip8bUo3WkKeq9brjJym91+9kD3bMNnTE5J0USnBG7kba2
bKnPmV1QBS4K67u3QcYoeUHt5OpMSUN3yiaONbpVAcnFrV3H5BBdO1HmERTVaVsispnEUKagZSJ5
ohYuZaHvJ1mfpTQ3OGZ0rHsZ1hJlt6XWlo85pawlTowsMaKJAeyvYt5S4RMjKQW5FYCHT11fe2sB
vhAwjISv0GawU5/vqAG7Ls1y/MJRnjuJGIHmKCIZjKYZ3URXH1TVZSAph2OehZkK95sDtx8PP4g8
2ku6UlzTTE7bv6RQUj9ridpusVT0YWMN2k0ccnibFzVJ9yUScnOX6I+t4VTwhHcOJjVt0WXqGCnj
PYF02TRdDBROVO/FkvyUYR4CD83rXcte5Xa3JSNeXxC4Sm7DpOvfDW61a8m1rpugT27LwN9jxaCs
AQ50MWdZizClTaErStF4RmRx4oyYf2WTek4n6TmiclK7T/22PWpVX9wim6R7jPLgo2wpT21XOqfS
qdR0ZRUOpIaqt9ytXMu/TkXA3CsC5tiaZCgF0rDdiE4RVLhuaayxAs+OMbIvtR8B31MKwz3n9hO8
KueCO5pz6T28cjfaJK46KNz0UyvHLaLsi+4wasVHEehQnAaCMS3Ql/adV9YBxntTXDx0wdbQeJNE
zAiRkvtX2p8kI5V3JZTW6SGl+5S2AdqgYfKtRw4LTfA0uVnoQeBH6onHmDlCgOdMS3kbkYMJXmnA
4H2rDT4Glt5MitrOBeve7tV20GSgmxs92uEK+nZ27QQf3dYYNoXTN0cxaqjakc9W8dTEjXxr9PBj
lgXBR1y6lH1u2VC3DYwYfwoyKsFdZ1XefVmo0dkue3ujsxP+0oK1E4JMElQ3dsU+PE9+P7bCG69s
AuC6oXXlj8ZXKfQ+NB1YWGViIMtG9G6slmrr+t/m4c3R7RSexXEAtLKrr3v3tRfY5O/67GqqSXYV
/eLs74Ne4vjAgqaQaQDZHPtYT7OWqV2VKIe+jz9ZKUo0nZIj5w46wpkwEb4WYms1nSGaCjOv8p3N
uwERHHRZs8cKKVotM5ZVpr/vHCXflx4+EK1Ckjl+HMs6P6Kglm3y0s2OODcikhlF471fpep+rPLw
Lh/a+i6S82bf4wuO5iEiuDJ/yYscYrFtD233JQ/TCzYkk5zsa4G5hrcqjeg+T2XvC8Z06soEAf/c
6vBbwCazJy5Xreoq9/OhktV7fOWGjaQ2+ubdQAQCHEoF+ZRAcjQTctkUbYdbrQO/N/d5raudbVRY
UThV7y15xKYgksrgIK4kOgct+QYeJ18DngaCJgVRc3V5XXWqX+eu2LUR5KjifBMG3ogdC00E4QfE
otGB4/E4HoCHTWAaRXW/AQVX+a2fWl3Gbm654WEl8U2LwDKJLjFhuRGGevzB9qJiL9L2vqb+CBTM
hkWLBCDPxeJ0ObwX1wrT6mflzqofy0kGyMB6MosD80tiymQ9JKN70G3b2A+oqx7NsbGuAGAr9oB2
+bGrpQfcoVyssl396AGGSquu/SahnT1tgIpn1cEAscWE6iw7rXrCXgqGSezWDyTZUWNANPGTl6TI
AurajxAXAMS3H+OyVy+dsJ9oA2X1rlkVfrp3ZDUho4Cgekh6/lBPP+nidzmcTCkrRX8RP/DLz/oS
KwaWWNSeXkRr6RexUYCPpB3gvXRRXOSTUAfAlybxx7VVQKMSTUsZg3Nled9Fa4AF9gR7/bEO5eHS
umn7pBlJuLegh6Msz2Brpv1j6M1jNlyo9Qjkcy/FmnmPMdhm0cd1KwPG5GA6a2r8cgwvZHL0KyP5
VPRl/Ti2r4Ph19do9BAb1t3gQNoWn2JfBTQ39S0DJg88q7Iof/bV01mRasHBx/F7tQRzs7DdqD8L
6FKTGSYuPt7nGfH0Ds4kgE3V6PGf890Z/zQI/BQJiC3Pk+lKVN0lM5JgY47RashSCyXe5xxgwpNB
Xe/Z67AxdcZQvhOhvR45kBUkZaL7qFusYo2t+KeYcvtqmWN7Ei1xAACjHFyTv2r5Fw/SzqkGDwUB
g7vH8Q0gERwqLFoFMNeMWvQjlLNW2gRTFFhGxeqt8EiG0sKIoxtPhZ7IaxsxyD26EHgHWSgKJ0rZ
32B0149yrgen2vL4VkUyTWfQ73MXNYygBnC1AOPEN3UU32Ojrood1Y0O+5Lf3+v58VUMiZmGgmR1
ZEAVnIrG8tj86I26O4sKMbK15Ta09WwuMJdRFt1Br4WUNdWbywzxK8W9y2IzeqAEtGlwQwMVZMXu
Jkl9IEu/sbELSjYeHvtMNS4CMktiyd+3QmeMR1lNgcwVT5YkguybnFW3Hp9EhxTL0bqxK2Rup3E3
CHi+mcJV1J2gvE+F6Om2ZE2HorZTNC63cdQbF33IuGeJLnGI8XCe+kXDw8d5hg6UDt+m3BvulsPY
5hDHQq2/y8omK6AO0ja7EtHuPDuJONG1zBBnTi9TScqvXaUFd43lF+BAER9vQExhCZP6H/00+Qw4
rON9/kmf0q3ysdeT7pNvTww814se+3IYdq3iIy5fN8Fd7bSHutD1FSbniA1NhxjSzFVqLXdXBrky
D4g+MZoZ9nBtcB4K8GTeiK7aMciMUYnfZ7qTHqAGYbFlVOVD5uo4HXfUrefSiWhHZf6rHZZdehJt
qwBBtU6meNGuJpZSobc4jVResRtkSii60bqfKjtHzBM9xjBuTw4VhM99NemSIJd967NRwccOQ2VJ
H4Pb3yf1k/LjNCkhp/d5nCY5/zCpR50bq4SwRpmUDHipSuqVTN26yPE/kdWUtH3IJhIRBu8CcYk9
4XRonBjAtulFh6XPA56IYFHZbUSfWMCAonVsDVjdxbSfFH1KOlmMWhQRKiwUINJyEGfi4CUalo1m
wR1DkX8OKL0nA2f41SSnOCkPd5PTC3PFgAhZVsmNJF7VOsDOpe/dKnnVISyS1/D8fy28LGJ5nQ2N
9rz0iHWW11qUUnQMtPH2rj/q2PyPeRgei+k/qpsTKAWuy/z/tt3+bVNjM9N1ZXMVsY36fdC6+AFQ
YnvKIcCuZr9M10SzLtBbC+4kfpum2pc3TerXs/9lB6dw1+mVtVkMNKFynRBKzK9spuVH9jJHLYuN
4wyREOCJGYFRbDKkiGZkRdmVpAoc5TAqARpTiaOsQqVWsZKth+tyGDttuGbWtnCy4CpCxZjoHsEK
7cMCssgSH2B9qAI4Z7nAScDHTPOXYbFC7+/Ecku3OMuU8u1y7y62LAkq/8Z3IjzNlaXQdqyjFGiP
76pTohYFGPQxFgFTdWspTzWRLm0930nWSzlrGZ2rVUtblMaCKVprXGkrLiRGrXKN6Ld7k0z3qxl3
ymmutU3yo5TAv4kuUdITh6mrrjBgmit0CGjMzQXQDW1YspRb4qXe/ShZ/ovesTul0m/dBUoWvEQl
xs4aDJmjGLXCsdh6YanvRBNndmo/vWJsRLAyUsiWrDJbi9EOAhkQLD6u3rRUW3YSuAuDcjKtwo+V
p9z4LIbmxXBUcUbuOaJV6NWjeFWxApqdBOWHnk8XJJ7C/0vXOhm0xtTEwzY4z6fYM3GKcuFZnKFF
GZwRA6nJYwOYzIyviq+ZJ+jEPw/a1DTGpkgB4NIpO5KJ1Kud/2x3pVf+56kInWeJBf6xvVxJxChA
U9bIPrckIX69BEtcWLQta5CxgixXteR656iiZu3ovX9emsHUl49DBBlQ7W+t0tn7dyEUHeNqNceI
JcQcq9dC3FiwBpmWFlPE4LulRd8yIOLIFH2NNFvbLf05ydpqfpV50o47W0nQEAVJcwoxQjyJs39q
/i9971b+70v5f3oZceW70Wp5gf99mSjpuJ/8U8wfX42j5rBOh+EmZs2Xm5eBBvC3S78d+6fl3r/U
t/FvxsTU+QpvesXV5yviIgazV3T8x2v699d9e3WxjJhaRQ1+Bsvay8jS9/5VvV3pf7h+EgN6eP8P
etN+c9k3p+Jl/XO7VEd+ryy3YEsapKd8OoizzjCS981/ChFxE57sJM7+OHcJWeLeXe2PS/2Lue+W
Wl7pcrU/Lv9u7r+42v/7Un98XxpJekCgG9Hz6a3/46tdBv7nVyvhphLBVPjbf/pf/NF/fE9x9yMD
9m/fk2WZ5T35p7n/n+/HH5f649X+8f1YXuXyzv9x6T+GLAPv3u5lKRNNsiDyEHVpsL2zVwMPENeB
3fPa6Cq8R8GVK8AO6fQndEzbQLePssTZikDRt4x2bQjXYRpdBuYVQLIyohkgbqdlEGv+uaBoeij1
rJHaw01izHGsqMpNofXyRfLS/hxlnoT8hDV8silw12mgvjgYDAOfk7X7djo4gWmfw9hC+Z6WOATQ
2Nn0J8M+9cJJVamSzHmGNwBmi/RGmaNFoJhCDoKqZJaflgVMqfPukXJ+t66jjSioxfiAur3jvVaV
Yq7Sbmzuik7zXykBF9STU/Mc9oX/atrDN9Sa8RSaWmmImAO0w3vRAgePciCEItHKtZEMFJpBYlUv
fpI7J1hl6BPs8rKYjKYQwzq9OdVdr1TXPfChn73tcipiSX9UiMmFCMYE4AoBhxvoNKMysbFNV9q7
Hz270V4TzJypC+VPrRx5H/ratk++H+IDX2oIGblsr7U+qXditMr7dh1EknISo2ofvPQU1G6ma4K/
oKipTOXQDInXVQK6/QvEtm+ILymPvhyiou4HkxdC2n2x0n5NaSLYJyUeWK7Wd/cWCrb3mDCcgjbV
7xw5V4OtJiEtgNTMdYnIEYa5VsoX0WMSYCLn3Dp3dY0h6rRO3k46wqS6D1h6OBcSk68uMAhcpeTu
2UUYSMqCZ4vMAyZ3Z5IN1k7H9PzedHSwezU6eiMJGcvPzBeMzlTEGrsEg0Capkk6GpkoQEVTs/Bt
dw/sXN0gLW+8mAY2mRi0uD9H0ZXcj16UQgoiWOvR0U1A4W5FcDrAlUFCyfg5OozFLmz7YCeC0xH6
gIJCy04E67qubVExUOdRYKjNVnFaD0lYmZVlJd7GSIDsRXCWFc5GH2RlL/4EjaQWfkqSdxArx6pT
bdg2VwcxV9fAZmetoR1MCdcuo/DJ+PNy8W1q03NOPuGDY+LaYrPNHNNIenIkA4vEqdvX80uo99Rs
xzH8oHVVcDCiIt6KUV/Gal5Cff4oRpHQ+wu2jXvVs7y7OLV7lds+3Fi24mIALpXPDWTNg611CO9M
zUyrlWua2DepH8pnrSmr53ZI1l6YRY9hKb3qQM3uoKmNez2LsnVb6z1OdB225G3anSLHTLEcS76h
BRg91sDE98kEno/VHNZeMHThDow/OiuOoXxoI7SRRjUpz6LZaDq2DdwS9clDxx2y5wwuaW4B8M4r
KXs25AjFUEQQTnEEM4vvi7srst4E+qddh7jU0SJS9QcNjO+xNRFXEn0+FOMHS/baXeGh0S36xCFL
0KOqI4eE0DRXxKkFWXmK4zFCtiwlBtTSua/aVj4HTuhPDmePo9YhbaHAuoisk9oEfJxdsye57GQc
LdT+78RBDAV8dedmLSdfhgpbMh9gUjBinmiEhf8ERJvdn1U1r3GfUfrA9PJz1mSfkFlCqGcwcOCp
snpbe/qwo7JQwJo5LQc1qir8q6fO2q1+jrjkqVdRg35cr2Xl1Wv/avw2uuDq/qkvnWRvliinjYGr
gwBVNz4yPIqtnjF8HG+h0W+CxowP8VCVeyurvQe2/sZalXL9lsXyNYV3uvHBZe/b2DyVegXNFpzE
Wouq8dDY2SnWa+vBLA3rQYqAM6sjeV/Rp2Q6Upj85KwqfwgfFMXah+gMXhLe4L6L3SMakhJyeBxK
3Sv2kuUlK1QUpItlmO2uD5tqBeqqrtHbhqMyn2YZVea8baNtjTLIuZnYLuJMxNjkiLe1nEbr1ief
pAB6SDv9PkkD+SZ6SDFMhia+BRqOADFQOnKPCCHq0qJPt5SI8lyKecVUEe/1bym2kNfF9t6s8RUL
wLxsRJ84pKmT3jTrBV/16N6mjHVLtXWKSfizHenPIXII1yKuy5dugoEaENIuUuWVL2jpwfSGA4Rk
EJtzN/OyB0cpswe2HfshlMyLjaQBWADkFPnSPU4CkI+5NaobK5eljT9VA8e8T4+RBwZD94Nmkvtd
ASUst25pm2vb87o7uw5PcdHbD43t9LAlfHXrVkH8qZWij3UhdQ/+UPJWIlxKFbRMVookUTFKtQFF
yuGL3rnN3gAs80gN2NflTeuN5ndbMm/Y9yC/kUwVw1JDxl7V+2Nsk4LQ6zB9En1guy6tWqCGmHMP
jKMsPWhBMZ7lQdL3lEVCxwfLkRjarSmzbIM2YvBqVV21wqmuArlTXVqr01alrXYUQgbrLA5yhUfg
0hRnemYlB7LST2nRIIMu+lpjKvyZWr+JNcPaDbiSrSFUD+fBxuvbc1QcIS0l/ogn09qJpHSNoK11
iApTecF7LNx0GoIani4ZD24srTGJGk+tOb1DJW5w20KKk5XUhC+DP2WpKe+qZd//MIb6i2Y26ofM
c8Db1XFwQLYl3ZkAhs3+HivU/t7n+euo13WPobqvbLI80tYm6vUXLSnd01AhWD+qZ4R8EUOx86dA
1retVIFbGMzPeqvFZ2MkU+l62A5ZWZ5eekiK267txg9SjZ2DsudOokqrNNWcm7WJjN68iXNYsc6t
MJRbJvUmOFpanlsSE+rOCkSxvl/6htLKt55SKRsxSwwo4SgfegV1y6UPhbx8A+3xUy6zU84BZr24
cfw9Dhrlu+GUqzFrKsqfnbOCipI+NgEip70j4/WukonLWgkKX+TgpJqmn1LMO3Mn1G8t1ZCbHVvf
B1tJP9WN4m1Vve2OetlSPchrfs7cDEJvmz7WlqE/l40Ntgr0m9Xa9bXmsQLRbdB0RhfAN4/qbCNG
Uxc3c38s1L3U1fFFLXpj1QLdrHQkNs32pCh1dYsREHoeM1ibZmD0YJMs++B3hbe1QYRserk273t0
JPfyGGa4FDsmLm2QjOq+Oihdle2tIksefKiFiLml3rfEM09F2jYforgkl5fo3VFOk+HR7vh5FBFy
MDwYXue8yH6N6QukokOg5N4z0sBfYwdZPStphyuW8+E2rprwTjEq86G2LZ42EbH7mlTdd0fvrMcW
TxieJhEhL2Wz+JLmOwuHtJWCk+Gz1g0Xz+mUj4qRKpth1IwLn/rsDumkdGenAcB5H8k8L8PqKs/6
dVJZ0dcUSs+krFDd7BA1Dqsv7/K4zkjmh80ub5Xq0fS1HLGp2vo0+OZtrHyIAol5Ucwk/DEa1VeY
X+qH0bK9TUfp5xaq+M9blSTvUWxDQCNAp9Gn+CI1EWR2TQF+ppVXVMvzH602ydPLSKgNBipVefKk
yKX53YiMrWVpypfM6Yo1jlHJg2yG4UE2rOKYZ2q8bfImWtcuH1S1MfTDxEC6BWWjrWslrbCS6gFH
AE7jkQ+F2rj8xP8y2ASeU+OBXZbHpmU1sIaQBEqj4Ev/ECEx9gz70UL+IEAQrqizrYIWxL2aDS5q
/pl99lJ4jgn/uVMKMZ4f3AKUaefd0K4Grq6wWwpxt74vImPYOQHy8Z5rlvvCLb2LpebJAYN3587J
ovBo+r59KvLgh2kiGyP30nnCuqKmoCL8nhdH0RL94tBNEUtY45tfokhr90vXEuZ7bbN1op6bbGUZ
z4marosx6R7TqYX35BfNV4dLZzQYWflqudaAgR1F0x7kO8p5X0dVT654u+U3PFC8dZNVyV40Y6nJ
b7EKvtXUSbFPEaJLDFLRBzMoNS6ghLgAY4wgURp47aYYunoVVZp97oK2e2n1p74Jqx8Q8NbckACT
BJ+UzBYqXMhHUMG7jWH9Ne0UsFGO9leDeraV1Ghdh8Z9Ug23rPOdk9ddDYj5azk0HzPbw1yQuqC9
bjGXn2Bv4JWTqXc+5VYxrBNvzHd4nTZHQwNekPV28apaDroXGshc0XT6tN32FXtmX7X6lcVTxYMK
yeLBhli3ahVjOC592Rj9H2PntSSnsm3tJyICb26Bsu2q1W5JN4TMEt57nv58ZGk3vfvo/PHfEJlJ
QlGQds45xvjRT5Z1XuZgfBTlqR49GmZTgs5gkvbGyTpmMAzeiZNo7/6CrjcntLaAeH5sh9cMYpDz
BNOhh8Jxyw4+eRmHDJX2YH4JrLLw7aj9JkIjYThTIGuSkJEQeXEgQI3CKgoPVaQhSk8VUS5iLZFt
tE+K09/Vch/daBLR2lLA2MuqZnINdRjvraqQvgSz+UCfzr+WPcy/yN0Q7rJmnd7ZBaxKS/1WMvOY
1VQyzaclDr8gZVHcRs6/ZZ4kN0OiF7eT0VyUpGrvilCx0DhVwKor8ovcONlDXzbPlQllyGhXl2Ws
/hmsWbkrjVK5A/xq7BJJarw+jJLHINW+VLWs3IxrThySOeP/2cNZhFvZyJkhxb3GcVVZfzYUFUFa
owS3kFl8TySJLYMe36XjpUG2/odS2bEbIvzxUAT9P32smfu56CfaQKa/zVmLnuLs3ARGXOzqOjjr
ejodU3YON6VhWIe2Q0BuSrEFWPiPqty2/HDIj07nPCZl6fwmxGeQDSCH4QjmAnDlz8nW2FkTBvRm
ggT0BnxMB5PfITIETlwl0PsfemG+SQ0UXVDtu0VVQpUboheiKv3y3Qrkh5YB8ovtBFBLGcywLuy+
hHjOdegN5QJ2t8SouDJN7CTbbAnRmFGi0+TmJiwD3KJx7fyzaCjiqvuijIff0jDuCvafoSuV3/Xs
AZy2cSMO4xSbN+hUMxAl9eM0QmG+dGPkqaBLfqa55qfBrH4NzerOhGeevRdE92D+g8OS2eYbYTAA
sIfmu1lZ7NQVJHPrfta+zHXzA+BocGQtpxyjsnWzYIh/oXAxukNchftYjXmffT08TVPzLYsbgkiJ
tHwKFlWCfwrpX8aaE5iY4IjWVHmPEGu1Iy4GCrE2uWhyDT+AGs1vWk6IoqO1zte+bn51xP38yJPh
MV4scEx1rt7LMfI1Th1L94PZ5VCxZb/KtDO+anHcsNkOnHOKjsDFiqJnG05iFPqU1yYylQfC+15F
rh7rlsVH1rmVWq4exeZhiyWKZchQ47ZI9nPOqlmeUafKI/m50ifblWOnu+kR7/C7IjBQqSmDfdEC
4SgRsvNh/Jr2q5v2VK4uTufXhHTyI6yXgaFZ92VoOm6KLWvvFBaLFobq9mErNNZsEPWmj1u0ck0o
/ZAfg0UP4BTq0z3UvQPha3I9fiNy1PxOzMU1sZa8nyqtxfjvOnI6md8tKsNHM3loNhT3kzpFLv2t
JHbEtC55rf8c+6D+KstJtAvVdjoJKStA+mYDk5mrD5Hu8xew8GhERyF0PQSnCGmCh2YCIAR5X/Qj
YldYzrXzYjpmDexdzw91bDtvuQPivm3iHxjQdA9dreGuAbnRNL5gHBY0xCIlWIglbTRvi/L1U/FW
lcWTB0caFPdD7DrRquehhphohrndTatouZ1bMU0zy05zKucXNa+LSxobqO2m9XdRgx3uCn2PbKIV
gScW+1ALwWcgHHQJalXBeLnUh6hw5qegbpCuX2nLJlQF1Xwuf7DQBCSK9XxcyrfZwcDlWDF2Nyus
3lI1T/wgrPSTOKvL/avUdmw/4yx5zcZHURqodX2f2nAMB31J3AeUG93J6YhaA0Vb+EOuAU5ZOTSB
Yeg/iepkIcgnnSUmLimQsgMPWn4Rh0bTD/OQKPciV6hxu0dC+phFyIE5hklTRHzvmxoeJSnqvi+G
SviZpignIwqc5yodHiA7774TvTZ5gFvGO3sOrdtlzmM/tLv0q1WGexHYrCpgrBQChVDx0yx6F/S0
/11jMWiiY1waZ8CHL6oUqzdgJzW/1NroRya9AQgYv2l6LO0AoJon6B2LXRP3htsAn2SzVhjegIz1
UwkN4uMMLawudcZTb3Us6bX2u1YaBASqTb3LpQKQM//SnTWAPlUmV6wFbPi6BMi3Tdt93UZnBYaE
+8Vx2tfKjG4ISZke2ap3r7n+UIRF/WJh5HyihwGqoNRU0+BhCeanquAthGY2+Go41YjOy3nldopU
Hga7Nm7QZi7AfyIBBRrlizgoDlQVbQJNFmvDIfVsoJp+WE/Z3lwQxxR16tEmrlGG52u9bJyV/rLe
JBqQb0fDEgmGdzyWIRMQudh9yCsCoyUORNUl5yB1vl4lOXrzQSqTEjhyxCuXjPgtTgOkMiBsfRNl
hYqm9aeUOFuU5sd6UgnOp7QLV52lf2Kh2qg1+o3kjMkD4ZgGtss02UUgKfbaSlqwjEl0t9YlQiPx
KnVM94ZAe2xrFgEOsTIWYHGr2544IckqpgKWctLkE503fBEpC8vuNeW8p/52FsbkO0t0kSGUWTpa
rgk34a+8wGgnB6n5BG93fpgrNnCVqaN4u0CKYS1x+WOtC+JcZ1+4KnRIQGC0XifGXNOIuO7N5QH6
4ZFxFVaj0YDGSl9PNP99QlyhxvJDMiSvkdURVBQn2ksMd9hBZNtcVV/Y76iHusSbDl7QX1CvPkvE
0F6kLqq8slKSX9m/RqXpPw3QE6jJs+3ollg9x0Tm7W1Lk1+DdPkihdA1acH4UiwMF22nD/C69O0u
yO2XuJatCoRkhKS5JGvpXVEk0b2WVe0D36Y/SU34bZADcqJoPYRsFU6xHX8TRXlUV8dIR12AdknH
DKufyBXEd6kS6zdqUfbYKi+j2U93sYDaAkmb7tC8IU/0yBkiXzOnsx0ihLMgcsOW3oCo9ZSODeKe
wWM5z0RLDitgJFYhgdYrp36ylHg4qCEKQTng/UuyBtXZM/CiUZoLSAsYvIEJqi+VOlj+WOjKQSih
zVAW+7KFLrfQOhNnp7WyvFZu1sptS4i8mk7xg1MG7aUN1eNktRCdrIyn+RSgBZtlj3EDnSktdtWs
qq2zOEnUM+G4LZ4DcbYbneK8tBUsW+ulzoAXB4Zarw0G7SUfpGzfZW2GYgdfHeLFfL+ETbUrjcxF
JZPxyumNG7CWKGSuWTGGyVK4h4t7vIiiPBxaP41sGqm1cs+UQINkJWkf5UH3mezU+41Jby0Kw0y7
ryxnvKRh6skmyFJMNcXzxFrtMdGQvhVRx1oWvEqdLd/pa9yxTgP0q1aLDiI7mXF6FpdKE8xzBeha
NwJBhLV4SW9lTYddeMvnWrf4xONAf7Ce3k7EWl4BGIFGW7bQ6miTZL4xMKC9GAqDMJzI2C60HAFU
HJ6VVUW/lvC3YpXSvxngQa2QkIjrOmJitbC50+Y4vMksIrGMNqqe8jLFSbqY4a92/N21Fbx3/7lG
z5d8h6Z3cyc3pXaK08chcJpHtnWVhy5Me7iO9CKvOETEdetpR7cmliXL5GvtnPuybsZ7EYEqDjjt
oFdq5T9lIrZU1BuJutov6+cQ9YKSraWqtQYdDN+pJ0nEghZBVz6HOvGnIhW/p7az0ohXQk9kTKtg
6bqxtx8qo3RYPYXDj0y3MCa06mvSgZ9a+rhkCW02L30TYHKnwmQhpAdHYPg4pWOJZQhdvNmINaa9
vaigB+oMM1whnXXreV5ltUGB4+DQTmgZ5teMKMY3kRy1UsfJtNbaqna6brtJXGUHcQKefFT7MnQx
K81CPET6Itar4kXzOe0bbQCWur5XUS6K4tb6cn31ImtQQ5zUV0lwJ+ismwBUQ6pZt2ItFDt6dA4c
xfFEVrXactdCZHAUiyBtQkNan8GAirN2/zvXQ+VFqZ3lMvfGU55Jw6lwYpDf2QjrGKiCEms7msHB
eyrvZBwvjXYjysVhqyayeZJCgNQWtbedgBIyO2jxkrmCCDfsg+EOB6d7FUQVZYITl7kyxv8N1bEo
207YEcY2k4h5byvDaCufxiT5XsLrqTiu3NkPeod1RYSiiwh1EbAeA9Q7oxd5L4rESVEuUiPQCuh7
gIF8oH9+v0JUydUy0tytdr3WFvfShmLfrPA1wbs4BVl91qCL3igdRXkq9LngXiP+GzQbcZ8EymLc
/QW/wHKY0Gg99Ho4ven9criaJQk598I4Ne6KvtHvLa0nqr1S0DGywtuFKLJXOVqSo7MADNQHZ88C
Sb6J+9I+FvMo30hD+L9SbKHt49/qhUZ424m5eoZqanpk8Q1nT3krlfAhiQWJtfolAmMOTmJBYsaV
fgwDpfXE2VGyYJ9zpgfEt2y4zJgrWE4Cil+zYuoAQtizxyQrJpapSAavbZFZ0LIoXiEohP9LyC7D
5Zbcip8wYlnaZw5jizirOXV2ieX8oFeh/mDgDLsyoM76XdS1yu0fAlSyEjEOt+KkmkEBPsOxdsBS
0H7pnQ5wVeZEsKmRhcGp+1Kmjzj2mkdRknbdOp/Dbi/OSXkOUa1jQjWXoQqc6V9bfPjlblDXTYid
hycB+i/MRdorcdGDSMVBYqUBTOKdrr2VcQQLWjw817IGwNwY3rqg1t6scSUYzLRkF/bUapqux6I4
avWP65SOaV2G4iDug8drcaFpD3mtzt9qtql+kDv1zdIjfx3VyUUujZv6D49rtvIXGItT3CtBLx1q
azb3CU7gbzY6kCMa0+ZUaft8vr2qGyYD6jA9xGZJkxu3DghVv0wS56XUYT3qeQAUwp8FsRJKUfhC
9OSaW8+JnGp02st7TUGytOX+c05VDB2JGEiEhAKTNpuTN+UIada6iQBlX1r3fQOp1co0Lg4jq9U/
NUBwIlEJ/0/f6tca4qLtHuICS4K+5/0ec6prl0nFe6gAFwAwlJ6lRFGem7hddoE0FXsMIApsEXN9
IjSk9cRZs5rS+2EIXqKUujL6iM+KtROnRPWuqR7kwcoerrUVuGk0uJrPcuCF0cpLhN6i21lTdrSE
faE2gMYqvdzujRWAp62HemWzHiN7umFB5YlcvVJYX1PrSVENO950A4j+T421PK3j3o0LpHDnuLK9
Oqpho5eR2hssAgZmu/kOrdxyZ4SFfJxH57mfM/lOFFmgFSbfiBIHqr3EYLyZga7Uw2owqB5Rh5mB
KlaynN+JDrDMpXTLCutRtH9RBOMb3KUqfp+t0/zlItwi1z4kajlIXu4Ceep2aoFp1vt/XRAFS/tl
+5Xtl98vstJyOLY1A9CQF9VZBwl6bs2hOousJqtIThdx6+FO0BFrnlggtnOxM2l5voF62q6KYBLB
UOuVwCvz3UgPdK1WG47qNKkWxsh4uZecf685TZ/zW3scTjJGuH2o5jz+OqOL2VtM/kas5G6dN7zs
9xPTOPb3AwOGqKFnECjFppPse3xbl2mawj2NTfEWGa9GM+fRRZyYNeOCSmt8o8xOfF/m+N2HOb7Y
bSKdHBlCxFhjeTytZS3efMXJHW+Agcer1ba0z3Ar4HvLy24fyvDJ+okWyHf5CiGJy+TGYhEBlYNW
uEbIXt3P5Fq7bWVof0GrBQNifOPXkqHpVgd87Jthhv+4gsAHH4KFBTet78VBQoDymuo69WCFYAzV
2Z48kNjN/VwYWFSiAIhMXEEUabGd8wFvNfddiGYOYCRIrAdp8aOpqZ/UtkbmOZCrF0nVEi/U9eat
NNgJstDt7tIsjryoQ5ghIeyN0I+ehqzPSL7b0HtiOMKZFHybEQzyR12pXqUKNYW6/RkYwXLROl0+
2BBl7Alps1170fu71LGeUhMAcTtV1aHAROQXbepFYTmDmeSQ5sq0l2NEz0UZwlPTlzyYnrMykfFJ
IbNaA8SNpYRYQ7lr2gfW9lWYWMUO+Yd+F9tS6teSxm4ziJPrIWqc/WQNwe0coH1uOOhzybCon8Uh
I4AYvs68vAvB/flyn08w8RjOa40pxFXSJr9TwyJ4TZT8ANFqCLKRIThwIl/UCnUsKwNoR1crEX8M
lak8DeVcXs/qAHZQYUomlg/co0kV27XGqXZzNVM9S8mLcwhZ/Rm+qT+prUycSMoVnC1OWyqhdMQw
UV0cRM3twq1sqyJSUOsXhCRa865Xh2+zNpmY2mLuUtbmfyfxQvEodkx07bJGT4u8qCpSokyaO4C+
L0COu4PqxNXZqafhZHbVsxY46n57/DiNJq+Z4aXqSoIQJ+lGV1eJL8IXzuMa6K+toeDmYvwqFbMi
eCMyXMcIJY/BoltHjO5ctzZGvi2ftCaUFEWRn0ZCHTDzoiDYyPiwBTxA3HRc1KT9R1lvjScOr3FH
DMq5Uub7Fo8+4aX1rtGjHtK1PjlaCeu6pCT2wzOWAsyAGVYgf5EWKK5fRLw68YrF4Vop6FQ+yTUt
ikX9rSr7QvM4SaiGpUORH9s1TnlWjDw/ihdYMrR2wCr5AGOP0xdR0/W1wxFRoGpVaPVl1u7GuMdH
sJZvr198TFF2/UTb6e3MViZS20F8ly37qV4fy3zzLjKDow4tAxoWuPP5wFs1SbQKke+JKpqvD50R
+Tl7eHZqWGmygRhWnng7bM8uysK+t/9cKPLizWy1RerTJZ+yH/74dp0yNDw8coTsXNPpOdE1e9mJ
FtBZarZ4A7h+H1oNrFCdMWU78bkwdhfn7UNvWVG2fdEtK0kVAWnbBxdnPl/n2I5fVECm4lAtiauR
KxkXa1dC/8GhwUdHe86ldvFEASNR9yep54Q2o8zyPA+YBafybDB2nxvc9zTONSkOKM/WH/N5DCV0
30FHKr7P9ro+dPNr8vp2i8bcDU6ws9Sfs81ifwiZtddDsr4Pbf2dv2X/ViauECfEZVtWlGER+3Mr
ecQ5LEvj7yF1bq89VfRJcejXgUCkLAHaEXnRkf9W529lUEnwWbYzn39BnBG3vf7CnBMb2NSJR6Qd
VqD1b2/fVHRi8WE/lW1Zkfp02d/K/s9bbbf/dFnkWDUmm3Bw43WMjGU0J/8k1/ywtiAxZn44U7Gp
zuC24NSc5yTFpSJ/vYm40/vlM+EWqLm9F4qUOtTLoe2zo7h5DWOov2g7CbrLa38W3VQMXduk8Kls
68lbvb+VlcqK3BBNUVTcbiPKtux2G9Gkt6xIXXv8Vvjpp7bb/O2XBkWFMTB8ybQONuZ1Nr2Ofp+T
4toPhdeZ+HOpqPChlkhulaK4HpbrQD6KMfbDb4lan+/Kyqs4DcHPbdAw1qCwLZuuA4sYXUSZyIrU
/289ca24LNUzf0nU9ngdVrdHvw7r4vn+V1J8j1iM5CIZEupEAM/37UWIqUa07V5B+UcbAL/LYUhj
FkNYhkOtuxGDhMjnhC2uAZTvQ1yN0kjfvWxDq7jXX4fbdaLeOpqo8qne1sfEiSR0JPzbs3yd5D/1
40/XBrmEFUs+Xx/eLH7OlVye1sX74kEeAqPdiONCXbK9jqGFNCr2/1msfVgeRGKBIR5kO4intsIE
VXFtZ+Lc2IuXsY38IvupTBVvkeg1sThro0jeiT5biKRNePRRx/p1kCb920xg++KJ1RYqQhJwv7XX
i+qB0z+PEayqcWt/WINen158x3ZQpD9LzUwsQK/fVCxARfLamLcv3SLLKwW9eRSNBrK+zJeWYoY8
9P2NiH98/ZSi8EP+/TMSz6c1y3TaGtO1jb2vecXtxc9urVWkRJk4+7esKPvbrTK11aFN8fV1by8e
TlTt0vKfkGhY9gy1fx1utZodHsQCDlG8bOHSYXahT/m3X1d3YiQSKVQjPmbLKM93Zq78DjW1Pqc9
Vkgi8+pzAKPmMYixNNwNtQ37ToQPRpEWOBOG+vhhSmNVzOy2zZJiapzKJF28sSwBueJHcIk++Lm9
GJESh9Yg+l8run2rPvQJ6P1tjpYIZN4TqXgvKkqTofjo9rIPAk7NrddZOSOq8NgCdYKRi1hjhBLi
2PxStw5Q8qk+iDFnaTKWMiUI8t3AKxOtV/Rsx+iZjBbTZJ/fh18lWOuQ4Kxyt29bwxdVlBZuf2gQ
mYCvB73h97tJ8cWbFAfWQnBnWCfxlOLLXIeqGYFcWPPsJ1FWJ7HjYmK5mMb8KwJVc+K6Tx8mG6Uc
n/gv0cWzMtopydDxII4nT+pZdJPG6Y9pj4loWaYbFko5VjkV9c3yBzNGusPcCJv8+rm355OIe95B
cvEdPaQXgjukXYtkxOJ1yFCcEhlzHZpgmQuV7dfJcbSd0c71mYWevqMB/CMe/sOu7rqw/lB67Wpi
ub2177G16zVUAsvC+5pte4uKleIZ6bqj6F7XV7buLUXbFjf5NAZd+7co/HRJJeG2jSroEdmLz4g9
IXkjFqZBsS912KFRx8J3iLgUgzzoLzcf7X4/T9WjPujYgYgSBbZ/NMb8EceZq8Blk4fBrZmkXr50
j2Z+KWPH2olfTaH0XD2OLnTp+7Bi300LorGsnQtaKdcwKoT71KNUtmxPMv2kR4123aRed7HXlYXo
iKKfb4uDT2Wa2C2IOtfkp/Mi+38vMK7XiGaA+3Yvp2VwaONxD4rMum6X/s/Vh6k18G4X7eE60Gq8
xuyfpouMw9ZWC1P3iBkaj6IIjzrziRhTrklRKvIiJQ5mKFEpRMGC9eO419UF8g30fPTW2G0Dx3UZ
LFrv+5JbLc3mlDZTiT4t1o93O4RoJlNihm6PtDeomexDB9xGUdEpr+sZZ5GTI2MK5kXDc/JoOooW
SQDMDNRA9SCaCA6Kku1F9xNfHE+bqw6xfRRNr1uGawXx2xlGN78om+W6VBRP9ul3/1YW9c7qmo1v
u4GZ2asmU94TxfVwHc6acdjDXXkRjy3uZrZheci7P+YUcUdramVMSNE3NSqUZWdJC9787LDAkyzO
f5jhxXNfJ8pr7xGz2rU7iX9oKG18Xp7MRve7RiqPm+UjHzTV7xelcD8siGUVBcxK14trs/7QBD8k
xcPraVH6Yaf1ptvCAncsc4tJgpiDfZbQCsUcL/a/rYpNTcKbHVbxHtxld0qGp3qJzUPW6nutsFib
itZktVkE8KaDOr37ETSrBkldq7DNrztr0SPEDyNTueD4IRhva36iYX1uou3Yf8nLwEee9rg00Yq8
+4/V6sMbvL7RdfIXKfEWZQK93Xbq0M99H7b0vpz9so4Z9t5XCkQjnQc9f2OkxxYEw9q6JDIKMz5O
BBSgH8koLPag16RY6E16ZOJuWO/xIbkEFUaCOogR8ouPOoyWvqgtWnAU1rxake8gkV9Rb9cljvi9
D4PO1usblnt+PoXq9SWJV9NGcedXhQq9tdjVGxgS5jo9DaDlFk9P1Gmv4sAW3VXLuydDTwiEuc79
IyYEtCm+fVhyzYSv7dIe9i9szrPpOTiCMfWqLS/DRBFs/Yd/XlX/vVsaGHLFGlQ0S/GaeapzBPf+
qijg9Ift/TsKjqRkne+2sutatlv/F+SI6tUGUij1LwM+712Gne1U5A+iSYjWIDnzQrcevXEBJHRE
v4VoIEYk8cvmZMW7yILp8UOvEcnroTTcTK2tY762GCxyzq5G/eZUQV+8LmClRj5oCmCgacbsjuy8
ft37G1YOmjKSWZWtg5z4HCKlNrAyQlj/PpJeH0qcuzYaJZWXnUiKQnEQX02kNHzZXvCv3eXWY9WX
Ph7wr6gkqddNnR3rBeFqUjUSFKoHqG+N/7HZWX0nHVqr6lVvhIpSvJnryk6MR3pN4PpRJK+GSvHx
r8nJbsOzof/ogmw8bXs9FA9YiOlm7X7aBM5dACnrksGiqSxP4D/zXZjNbmbmhN1hUork33r0POHw
PM4HY/2OUPsQRCDaiRi2rp/YIg7XTW96fTU/iDXgakfN1kOxHhZI8HZxmL2KInHQ65sBNYCTqF5E
F8fhkbN1FTytPdLsGsQm8hd5+T5Et1PzoAIB9ZNiP1T6w9BpRLZIuFUti9iIVpk8xQTmwmIhzOqj
Tjw4tJuRqzc0HhNH347NVu9KjYJ2JtGED5ptpg/9omkneFYv4arEFSfFcgik+BfBbKZfSIPkOzVs
wCGBSRjzrRZXe1g+w51qeJ3e/MlWFc4suIg0Lw4NH1x+dk56OzpqmiYdzCDOgdfiqCgXW3vsq6Zi
voxxoK5ZlHbeYtVo9uoSu4iEBpdlfl40tPIK4v4ueUa4k+zkFmo8uN8GaeaGBOY5+xjI4lM6/26J
m75UQ2VejI62ImVND3Q7hqnZjp3XFgirT9StzAgnuVc90DoMaFIzOFQpBIrZzbfoVN8UbB5aGXIV
FRaAWJJ14hSMeztZHB7Uj50p2i29dpTCJvlW6W+LFskHZH9NPx2lL0oawhEngZvRWr8oKu3NjL4O
IIfadT2MghJSAatTE1lbHP+/2zE/QH8J1ntofmvIykleorC0JdLSJ+Bz8aE0C706S2p/mfdKqi5n
2U5e434C1JQjiQSfu+w2STnuTV1PbgcF5epV06eQTPpqad4XYehWM4Njb9qQ+RtJd1CQRvSzpNIQ
Lg6LU7EozzyPdp4IKzg7Aa5H+l8ZDCAwc3EkFE4CF2Q4CKw1/J4AI4rDmBGYXC/q4JnrHcRtLFHb
7n4tBUgFJNuzF6f8PlUAc2ZntF7itn411A78aJfkD904ESEZLfa9Oc6Fp8dGu9sm+Os2ChL81F9A
P3g95KpWXxX3cLl5Y8hLQPn3Rl0/qbYSVoRWlPli3u71wPFyU5s9s3em+yxSAi+ALtK316ysyRfQ
CRUhPupJytGCR/UQd1eszjtEflSvTYFlAV3oiSaulL1awCG5INtQHwonczO7V9DLTPtjXg1Q0MdT
6od9avrW0gAzlWMXBd/wfjv0YK/OTpETpMbXrXV8ZuxPV8zZ3RwYCjI8cLkNUvOIEAQ4vmbSkCnz
YO+OPdUxIrezzUenL5IbvCuBS1gukdTSAB7BalNs249BpySgO6YEOsT7biTa9nqYdRO12PKSZKqB
0lb82g0ZwtldZbi1nZ9SK0UEILTQRUWhhLB6Kbq3q7B7XPSme2yTZjcMkNKJnFZMym0+aqe8atLb
dD1kFrT4zXxZSuA8ujMRixv+S2xI8bgs6bEprek8pcruXwNOUQLK7FOiDtoNhPj1EbJ9d5rq0gMS
HCHAbDAH4bnZzzYNyoYcw9eDanKlejHujWY4mFbenpqxJKiMie9GpLZDFcQghbR0Z/Zop47T5NqQ
VV4Ccl0g635jGSV8vPZziVgQkQzZvWOUjdfYsOsaS+oclVpufSgIgTYaeXiOtMELK1v6mZbO2UZ5
dIayo5O74CcE9ykhCA2YmXLu9EOSJAetLEHpGr39T5LGT0qJhqa0hAOqdS1OPQuugREJCwiWK9nt
6ggq8ZUEXyoq44gGH64qmPy8rixCnHUzBIRxhVqlKYXnrA+9oli+NZ0SuFkGuCAaoS6t9SfdaKpn
8LCA0h1AqBWfMe/NcGcFgeZWff9tCErUjLL0m9QkO9mcaig4YswCaR/zt53bKum/63EZw5gRoCwT
0JZME597XJinqYZYmCZantJcbZEpcr5Eefcw93N37AH5eSMSB7eg3L7UA05oSXLcBD//vanIkpv3
RMWC6l1pARinsZrInoEQbJdKlpeaFMcajs8GRG73b6fknsKGD3Qa4WJJYB+6dR3QQiWMa2GFSBAE
cbRrIHAO8S6w4iHmqXdIQqay5ldh5DoJlJ9KbwEaWhsjcaC9q0La6xF677hLHX6p1X4+OHnXuGZJ
LIuKFm5aWAZOcV6fUuQvxNTnUMujfGf4XZ52qEJNj5haJ90y71o9gKmwBdADp3bsqqoxeYZO8Fmb
31laUr1GUvdTAc52E5DXX1j+8qxo8NX83TpgMGs6Ce7ZVhqJEgcrFaphsEsLF7eAW0i6sRNa0Iv2
H43oAaRir04wKDStN6Q6u8C08vtxwGCalwzZaWl5vQTsWwIQMGS16uqyYlyU0HxzHN04S21tXFAb
/z3ISbu3TB1dw9TT6lg/NjnWhCT+NcLIjDxG/mbWY3M05kuu28peR4HEw/1FNyXi2QVxpJ0rdVG9
Tr5kVdV5DIf2bdYrP+Jhhg2iTwheC9psVzZl8mIuAfsN3P/YMRQcYopW3Som+tWZYp8IY8Vmoc3h
2QKNdSsrUo2EPEzHygBcaQHWkmMWUpUv80pn0/fN/VTWypdiCpszobm/UwgiSsObgF8delO6V/Lv
dWPKLxDrzqcoL2vfVKTxkCoYH41uMO+s9VDo/WPT1zdlEKmntolAdaTqTEyf/KOqQgsYj6Lt+gJn
O6SdrtykOMoJkrsxWmggDCkhdLOJvRrNey/TIGrVysLx6Msgcg3ze2SYP8ogzPapUyg7R7HHvZZ0
x8WsSs8Y9Ags3jgR7NHVvp1PzilvqkPbsCprAPGxEztK0LrfslgNvESdL5k5dShipz164YqzkxMY
UoBZd7cWPfFYS+ZLN9T1oxlJmIUm1c+A2eykEXWvpVPfUsRbmdlmYid1It20Jm13tIPmPHZmegwL
badiGZVCQ905mfpUTsNyoyIK5WbGJD9mIX7WoFRviwaBB2ORRloYondZNUZnS/0FHbF03xlZwL5R
hnsjlSdmgeEN2CyY3tg+E1qOBsL7IbGrpWHpSeHswJnEfQCVL89F/BqM8+BqbSLv8yDUbo0ZVdZ2
HnPPTu/kqHUuy/BY6cTktsAcCK7FaoPohD/UfKFl0vo9S4qsmDsI7TU00tAW3gO9wmdnoDo1RPaT
zdq1lDCIxi30Mqr2kg0ItvfDaJ9W2UufeAKJRpydSk2+lxqr8bNaqlwDpRy+TniMZW9q6HYLAmi+
Umk3hhwZO8J6PPD9yH42Vnwo8Xr1bTkBTVB+j86o77O+l86IQ82+EttQibbrMJuouZs73wiQ8Fq9
wFOC3r2fD+gHyzUj4lQ2J7RCQDeh0cXq6JiiJOZlRvmktMns51hmLaf+kSg6NEKAVFynGu4k9MIa
LQArbNZvmS7jhC6y26Zq7Tsk72yUrdJuH7Vw46DbRTilPFbEPe3qkDC3Oczv7KkBYN3oY3WeR+3F
aKLhf5g7r+XGkTZN30pHHS964M3G/HNAT5GiJFKqqtYJokpSwXuPq98HSbUo6e/tnok92QhFBtIA
EEmYzO97Df+J3kP1N/PDCMZ46w8WEHojqU6KYpaniHmvnKjhjWhqma8hz439sehs86g7ugYiP36L
UoMTSnOvsntCVOxpJMN4LSnlUe+b8gT2SVs6g8eMyoGk4SlptMpyCU8TbCiKvnG3PNE4MUj5CY8v
7Zqulw9V6ALqtwvkqfj5FmKwaNOUhdlrDmBQWGgIJd9ptVRubSMn61vHfOVGVSPAUYT+ovbKn72Z
oq/dO8nBLFpLnvWyhxVGFh7ftYlNK47HK83PrkRN7MZNjkeTOeyx1SJ10XbtGqKDfDTluj9aC7Et
CsOr0NHtCN1d2grF/N54brh3wHAdi0DukR/tHi4Durb2FnGJANelzWxWz1ilAx5vwcDbsuxeqU70
ghCDdwQI5R0bXLFXEXzsxaVNKwvIaxXAvVSNA5Bgpb3uXLs6iD3GTBsPzLXWoiaKuuqIKg+qzvVq
e0fTtheqlQa3bYkch2pq0VaF43LM3Fi7bszhRtREURlo2xawDjaiKqfhcOhH/slpvKoW3qluIC3g
wGytRRtsguYGCsOaWfw0gmFDgZMSHNzsPKJQkvK20nEwOx+DEQCwm4Xe4fUt2uJUKhZpIrnLovmV
S411hBBqHZ2m7Zd2ElSYveM3AyK/x19H8u/EkCBBmTflhT2XaxWMOfjbfZUyzTVBuh3VqiOZg//Z
TAw+F103iYin7ib34FxnjXbqVPyWmQS0c2uq9lYSnPJwLXemdoqYz5zksfTmWGE0WzGgYxG1DUcJ
8+5pvBiCekrkOix4vV7fJqYaHKXcSa+UAfmDOCqDYzgV+QQtLfUkI1JFVRS2zwq1AFZ5RUQsj7CV
QUoDwn0r69kcQKF+n2PeMk80lRljmWr3TOa6paHgACp6+YKczUStn2fOqN17kZldZ33+JMZicdQf
3cI/90Xds8zXMox+gaW3Ge3TOvwVodgAQbr0r0rXqm5IcamnPvSTpQ+RNcb4ZB4OeXOqjC66kSwW
/FNNFE42uWa6eXducz1dg8DK2sNV8SOzp6JWsxXc7/D2vBfmSEse0MNSdMrY8t4W+LxfDtk4qTkD
T6psRRuuXsOVP6n7ix1Em9tC8PdhcJ1H2KQHUmwql6La60F+17uw3ab/MsU68yaRgo3aOOHcRD5v
2yi6fMprIPGyxsKstCPlRMhLOfUO11ar1XeiyQxMjNZHM1mLHdzebPet1v9kUqScRFMcOtd6zo0h
arZqmQCYpHYpqoHJlyUX7bLIwk2hlsq1o1fdUe96lD5y9Q9ejt1RFKMd4gxj1Mr0wnxtyx17PmZK
cHseMWQ2eQVw9hq5gHVoIUDnN1hUK4rrv2jttVBMyQb5J8Rs7StfgL2Q9DQ66IWBxJ+vKGto2PWd
VOMyl9Wq8zgU/lYfx/wXztVXfSoF150TPrmTFrPDNHtvTYVZWO6sgFV8o2nkTYoiq05NHv4x5BJf
m6eNXOUpUhyFuZCcwF+kUJMP0UyECPwSFY9eSYqVLOnlTDcSaWOX87RXD0WrICZXBs7GOjVNsnSk
R3CK+g12iyUJWojmvalkXyvd2XJveivLlYqZhbBDmypHy0agon6qYiydOlS6EIe2CH/49l3aIv6i
O1qONLTnbORvaQVw2JMXA6bJJz76qlTM4Dbj+ThG6hGA57CAfOuwdHT6a2MslGU0GCiFjOHc9rXo
sY06c9WVIeGGLCX9alhLXJUVTByJuda9r+80uKJaGbx0jSpfebn1ZFfRbsycYKmOIwwatYi/eeZa
tlXmdphlZUSB505YyF/l2JJWfhhY5HyT6KYOpGcYj6jJFAFKfxYYS/+Je0P9mrn9rd4UD7qSDPdZ
FUt4KRY/8z6Rt9FkAsF6EpdNXCS3ilUjWYY0GpPRRp2FURTeplDGwGzL7g+nu3JNE6mHNk7OhYJx
cCH16IoF+TgT0+lYK1PsMUgXBv143+noGlqYv0Z9Gh7w3AmZIZrpUqmVarVBZDR4thD3mMt5YN6k
iGRMCWCTaVv+rA1+/7UarGNkGN6zkoRfU8PGXipB/wtqCZkHvfB3StG7V1ZbxptS7/MDUu0ZGRRk
OJmHeiclMdJ5AAD4D8eSHqw2H38pCM9Yk/NR6sakndEmwN19mHVhHj/YxaAvxsCvNigJKDODpQGG
rEVVXiE9yNTMkzEliXI8BX23vW3apr6vXbO+HyaKmJm0R1GL1ZQlqS+PO1HtVSVf5mrerES1wzxs
G8MQmDV12txH5vRCgz96OVqRSqtItYxbMV4JLBOLWiNHq49TGXqUrPwu7Jei6sAf3eGvwdpx6vVL
Xv2GMaBdRE0U+IwdbL0jhDY1Mb6GI4BAvaiadQclD0z7QlSxwhn3HhH816NZiT69wUSf+P+M3Po2
mql6Lf53tzPDRUvy/TxiSEpW4c5AlGI6Vcb74hAb6YOo1e3gLXw9imfe4Po3Lc5qN4AWolkS1ilR
B9pEEbauslAGD8hHaUqLATY9voayd4M5MJr7KKjeSLKUXlmFfvupXVR9mKhGOw77tiZIMBNtXlsz
UwHYvhL7d+R+wNg74bJpC+cw9IW8LnvijpVmcUGLRlHgLTdrZW7sSxMBQueQAaif131onQ8gekWH
BjF+G8ftd1zpD3KZtyys1Ewjg+6bh9of7gdbHrfv2gY4SitWtAgOTENStTQPSuWziwW4wWLevT9X
WZ3gVJR0/mZ6/ZAEqow5sI6C1de0j1Zl7YF4vqiIAvEfOpEkwWBuqEm4iLroUoch2QUwktRENQ/6
VJwPBbg4mXWqYq1FY4M+H/z0ql2FRTweULpVr2CrYXFKTTSppbrxWmO87f1hC8WyQGen0x+g7DMP
auRzDTu/NbM+9672Hf0hMsJVMZrZUYwslWQ5xv14rgVDsaiC0TnXcpC4uFVlJzESJ/BZOZbDKXBz
46FRWTjqjXPui8tn1WVxOjqGvUMOKH/IE2Vl+b1yF3d29iDBxW6isLoRfUiQolGGd/Z1GefJSo9I
N+h2eczw+m2NWaCCU9RMG2ynFFWkAUhQx561CNr8FI642lX+qB3BtLNiCOUp9DmUG6Qq0jl6/1z/
XHoxi7uN2hJXGVrFm2k2RkdanhVbpxl4BWqyeQsDSdkbfXWtTfzpaLC9q65Hu1NUlSxTkZUxmawZ
wDxCzAV7hGrmKCvaCx/o6DpCxmwtDY9lWAZPHvO/OTpl1a2DsuAMPn+ECKGVr7mBvtoVmoKZFKbL
XBmbeZpM5JY03eXwxVFbQhskPBVKYzxxfWxZVBkPrU5MwYMf68eR9A2APzw/vErHvkkDYsrDLDzY
qq17sxaHyNJW5ZdIkq4dVyufEif8XggZsgHfrCrBro/AqrbBGOsJ85Kj4akBqsNFBEZAiW48zdWu
nZwLe2oKp0Js2XKorSGChDMXpheqSu4JBtdM6itnjZv1eN9n9W3rFNmPkFwijJhEmWmIK82tWKpR
01PqvaqW1mLULESLrWIANSgFROfLb5bp3CTu2kyiEkQMRYCpFNykRZZKEqZbWjr32+QUD5Bdshz7
8VhvVo1i58uEZ9/ca7tuI6eeNc/NUEU4JCtXZY9pbZe6/kPaRsrGVKHvm0MbYZZRrOOkCZamts3z
rrxHWIp3TINoJRKrd6JWO+7XRurrg2mZ8cMQIAsFGwnC9lSNJL+Z60o/bPuBCGTt8fTsYvmbG7Xa
Oh2T5kFFzGNZaaYBNrIzTxGSugQ7phVzCUa9vUsCNb5Xey9Ye1YbL824Wn357T/+6z+f+v/tvWRo
sw5elv6WNhM2KK2rf33R9C+/5efm7fO/vhjM4nWYqJaGuaSlyJY69T/9OAapx2jlf5FnhmsR+sGm
sYZvsWxeCSnTYpRtvkG1d2e8XDJMc6d67/npfhqjBtkfnjHyXssL5c7jwb/IklE+b4m2TE9cYBT0
+vjt8UviOirGIVaIJjBc57PazjBp7OTo37I0M5KN0NcRBZMHJh1JdRQjKtuciQ/+Hx8+eSW+iacs
H3jnwaD9WP2v9Ut2+JG8VP857fU26tOg+yzh72+HXAdPZVZlv+rPoz4cl7O//neLH/WPDxXkq4J6
uGteyuH4wv1f//kLTiP/u52/vYij3A/5y7++PBF6r6ejeUGWfnntmn5xVTbfXSHT8V87p2/iX19O
P7hOfrsNXsry5bcf6fNv10HRvMR/cYyXH1X9ry+SYf4u2zocEU3VHEs3ZefLb93Ln126bNrmtIIy
TNX48hsYpNr/1xfd+l3R6WLdrpiabBvsU0GfnbrM3y1Dtoi52zJ5XdlUv/z5Xbxezecf8a+vbtXk
JO8vb42b1TCQqlAcGW1h21E/Xt661Gh+kLY+tKU0X6oZwnZd8I3zrooq2VtBXaDbMpJbNSYeu4+W
m99cJ0OAQA0aWTOrRLgCrfhrOa/GlW7GO1MhXS053lLK63aGtKg5a+RiibwgGYkgQWFZxcapCkG7
xo9JLMsoM7TXPXrIvYFsSp+inSs7yIX04XODAGzn6F9tPyNaqlsIXdsN2uwBKfzsxvHHr46SI16n
DydCjiH50gUROAJwvfezhg3o+LKzNMbnWK5gCet2j9iR9ZOzvyQR0w9vjA9u2JNoiUxo76qE4knA
tNVBzVxX7vhqDpqePkY9KA31uQSWMOut7Dp0yeNVRoDGh1aCbbWfeq06xemYLaROg58jRyh4E+jd
hHF0XQINmpm8vmeuVd8GMPqT5jmzjZXcjNd6xDLCM4rvvKgfnX5Lsh5Ks3tVNxqewCEqt621Unyp
XyZ19NM342fX8nDH8F4SV/OWXYQRQRDMeRe5JoPGpv9lIVphvNgEauM2RR0n9B4c6QZO+O042tES
muVjN5iHjjeH70m/qjp49vFELUB/rUkbXmE4vRhlPnJqOgRlO3U9dOmSW1Kdx7ouTakWQsCuPZN0
KZ73nV3NVKtZ5IqxJ1O0cHsw6Fn0s0y8BDEydCBdE4gPC6qtano/Ld24Q5GwqhLgmbBZZ7Bkf3aj
tWV9n5Mo0uZylMfYRyUGAeFfON0fKuRKSlVdIoXvzpM0vkXh7tuIFcRcBXoyszABBvhmNM1dW4WL
sZCXkVxUBDb49G7nMwGvukPbjHwhefKS9zUXDOqkW1TmF7Ut1SspBYg7ki5AaLSI/HTZYdDI/xH5
i3Ly7ewkEmQxItJaFvysXdKgOtbUvIdigskANlSrXvbkH5dlVTz6WcE8mwzTdFXO9PHFsLJVKSNH
FSiSdsWV+KDV6TOCx+g621J5wGxtq4caSJ9eU+eIaqtI7MbucF1XUbawKtB+kQ8qeBjh/ae9xCQ5
PCmjyQK9YjwqarhQl7eGRheq7Ismw1A3KZp+kbreHIHKfpYWWrXce2SN4E/GhAuTu8rUEZfZpbp7
FXvRT5WoAAG5tR+WB2Jiq9YB+xPG+clvrBUBvTvHh9EsQ1Ou9WIG9tmYIQ1/lfc8Fbw8va1ftNBh
cU2cUkkfWV93i9QwV6jOX6HztqkHeYb2/q0lg5ooou5rj8eBWkSP757Ef/Gu5kH98VmG+LIs6yrp
PVUxDWXqf/eqNlMZkcDG8tZ2zEUBVhh1cHOD1jc+u3q8//uTKcpfnQ1EkKGrnFVxPp2tbRQkwDF8
XFt2hh6Mc2vozr3G16oX5qEJnsauva5kpn1WdhdE1fd/OP30YH43L9HU6cM6lmwatmKofOKPH5ZQ
Hvl2Q/XWWYQGcWnZc6/eu70xX0s8nufn3yKp5o4b7+002Uujtfr7f8H6i/8AmjnSXbw3CM/IH/8D
pk16gky2t47a9hqK597zzW2Bj8Ggkwx1o3/4wu3peJ8+saUSFpAVVbYMPvPH86WaXOENzM+rgTid
+VayRka+znmSlF0dziCYzg1/3OpRwerX6L5alXKXas2iUP2rxn4cKn1t1Oku+9pMSpi28Zg0uyJs
v9qIoDZqtNHyAtE3fc0ankdRXC9YkS+VkUdd2mh36cAEb+ysbaGHPyslIJT1mI3eT8NyCbTLQTc3
HHvJ3OWR6Rm28ZqyH5g9zwGyHdI8ecDAcu/aPrJ0fvej0Jz7xIOLjG5jPWPBBh2gsY15gMBBorq3
ZUkmvvwOJT3lGaJV67xR7pLBWJRlfM2EeRY7ZbCOvTycZcP4VS3se89Wv7LMuudJ49TG/YD47Cwo
7YOKpPQcoNq2cseVxCssbkqi3Gin6lo8F1fE/2jO+P8yHfwwy/y/TT7/f5wz6lyLb6uKf5szPqRB
/fL826n+Ub9UH+aa036v80TT/J27mSmiozsqtEUmaudpomKpv+sEaJkMGqqjOiaTwdd5oqX8zk3G
2oSngTLNH18niYr9u6OphoJwuWopDpSP/8kkUVOmO+ty5+lkvLjlHFPRiM47Govfj3dejExBqnSR
8VJo2bVwsu+LGHC5PzprYWXf6QUp3bF01qJXtiXl3CvM7EVvHEevvX+1rziUGPxX+yrOj8BDeMJr
82InCjuOC1Cdb3WnH4qdNRWf2kJ0q/8cKFV7E+0pGARjub8Uce68rwZ6Iu2yaOMUjvbNy+Nkj+C1
N5emajHgeNF1OGOoZqF/483/HKV1d+P1Iy5G/jKzSvKRYzc8GjkGcrXifGu9fmU4GHS4mFZBHI+h
XO+GoXDxR2HLRE93x5sau8dLnQw6aHQQddGAGoGOTMOsLjX0O+xuVHZ9rFh4Q4NV2Ym6bzY3UuaC
5oiCcDNMmtJI+2f7eCp8t7fmCINAA/nYIaqiMAM0t6M8kiq0/NnMN47XRXvRF6MLiE1pj4yRNwB5
0AAohjyG4dS49sGftkaET2YlQDLmgOus0qqvWE9Lt+iQRmsW+ACIUBQ7tFPhShEF8YqZkacdK2fk
4fKZnpgJXrKes2aKd1C8ejwA8dZBkJHMVFuch8pJOcr3sOrx8uqhSFg6A8022iPh++qqx6nLNFB+
kjHF4XO0mzRgUizaRDHdKzMnCL2tqJqj6h3/bidxoNhoNxp2G9uOWEYBzr4Zdp0dvS9EG9O//l2H
aIOu9PD6m9saccV2oytdfFMKqSNXMtaVbirzctJG6qtBmSFnDvtK7eo1wBttpyhqc5VbXbuxlSI4
GFBnlqk9Zke1x1PZkCIfmwSLyXnvtLs8LeSJ4B/Pw64Kv4qt+G2r6qTg3HbZslgUsjTxTUQNAPYo
VmqwUnJxhxb1Lm2NNbxEbzPpci9akqAkxjv/ZPVRCvsCwKbXy/Yxr9oSNBiamn6Pn0zhJ4+1O8D7
00mUGbXq7j0t0hdujf5/1ujGLBHObRozihkXfbbK3yzX5MnNTdi3FWjLzHqnzFfChq20hwkLMXVD
UTBmkFGfLDQ0Czd+VEOixXNkMKWrqZqmbUv61mJaqjXZI7cnH+itKpTCqnGraCNLUKPWWNZGurIL
0zjC6D3CS0jrAOuIxnN/WCk/TWYXGysxgiXQH3PetFJorw3pSaqReoosVzsAacL33YrHr23cgZ4q
Ao93tu3V8UyBY8biLhpundHoz0WqL9gjeN/i9YhPFyUoc52hfUxmT1eHdWx5AfbeGabsA7LiAWJa
mP3033D9PlhpQRadp4coeOq5O2N6jogqyVAeJpc6P+CNOxLatEolhMqkJNd+yUqN1834HUDPXgi+
+sF40kfEbhObrLlsgNTIRqRqAsd5Hdqm4x7R6ezbu1fh7fkt8j7Apijap7eLIzuqjlyy7pgmLyz5
07zOUpIAWLBvv0RmEG/PDEehBCNYnnWkwngUm5/rn4e+q//b5ud9K/Kbc6nu9eUU3nhoJoSkMfQ3
SRCED0gGu0mFIRdiU0uhBigKxRx1nmEJeABshD8LBtrTHr1Uuksx7rLb2x6XdkMd0RwSe/zzOYq0
RD6sS09ogEVAYbLuLlDxInJR0VsYKOX88KL2ipCr9zVxpGCr226CUKCd/2h3dQCZFPGoSlhwbEyM
1r5KMFdRbpx1Y33qvTG9lUxC5YjCX2M913wfDMMHvmfqS5Klzfe0RYY0KSv/JjEqb1N6ljJXSGvM
nHLwwddWeEPIoHna1B5OSVTcWlM74Cd/KSejuy0CI/02NvJctIMvwGKoDtW1m0T+o1ITKO+t7+6Q
Spu2KXXEeGn2Wn1bhwhde45d72p9jBZu56G0q4aLf7j67I/rKN10MELhiTcF6JjhcCl+nNuMoWZX
pmwGz6ESaRE4R+lWyOnpqKcS3FGZM+SudmxGm1d5NjzKmM3MJa+u9mM1aEdiKN8GbtiVgoo8Rmos
e0ryE3uBDhdbok2yk9soHT2A8uXriMvYvjERjBX1S3doFrelVvKN/8XhRJtchVhXNHdY+2TLvmm6
vVyj8ReVdrhMWJp8r83wxprUnA0YIQXBxG9iqOrrr0PbUX03NAPP8JxJ2m1IdumbidfcUkGKkiAI
6GyU3HVpZKlvQ57illx1oR562FjCWY31KeHU+K9bH3s/j5NQBu6jKUX1cVxmV8qVij7N3E4deS8N
4/vCyUG6aNBLP7VfxkZuLrPQZVfTyPZ1n7ibIMLFb3YZctlXtBlZeqN2kNLFrqJTtH/eLXGwtI/U
btFn0cod4+GelyfSzLZSfjcHFNSD2u5+epCCRmxLYbtFNeB1qQlmSYC6OfZORyVIysld8kEJ+/BG
iCi+1UbHmwSviwe1TcIbIcU49YmaEF98G/nf2m+czvB2lMv5PM4gam99l/NNfZfa2/mMNLa2UY4s
YagE/jWMCH3eG6pwIPOuRVti6R7udH8W0bQVerE+N9Etm5zKXns/DfZ71938/Z1sfIz+6KydtGmZ
BPRcVh1k8j/dyHkzZGgja/az5MUKRBhDQUVfLCkyZR03qnQvKlG06YxcugePkZ2C4UebIKxbhd61
aZbMJ96quSsznwghGoheJ7AQQfaGhcyTisSXutf02NtUuazujWlLm9rElmi79GaTqdtlnNjqgu6o
pGOw7yyH2asOXxOwfnUTAQQ8F6Ijg6PDcuLPNjEEYiHzmqkjN2JQ4/ADqhtlahSHEaPFQCcanNnf
f8fWx5CP+I413WYNaIK2nRaWHx+WvR9IKkR56TkI5RNEUPvOtsLwuorcFu4kIqRMu56aVLPvmF4G
RFP/bLdpxyzvtb0dCZdkUE3FeLA1zrvxol3zrKfY/RGUztGp44mkZ+PP4749Gc5bU5uML8AyDEwd
s4oKgx9xH4tuUYg7WmyJgcxA9JmJukAzE43ng2P7Odk8+fJCElq4MX5FKYhiRFdZeEA3QJdd1vCp
m6pyasd38IzOtWxq0vCkIGGRZKAOHsc6Rs1lMIAR1NVNp3b5vA4ijJr4iUIsMR8TliKTlefrCNN4
xuikam1za6GQP3s1Wnirw537+1/R/Pdf0WJxqNtToNQmovYpcukZLXS+HtMjI629eQVca48aw2th
VlgUzUQdEQqeprlH6D2oUDViiGjCTYIwdACOeQRlgXBupB+iKp6Fml9d60OjH9SpEO1BSDDQGRR9
/qlD9KLrwsoWW926cXDpyEbknQ9y1oaLQE2+F32Al0ZmVDdV31Q3wqRias90c9icx0bYKtzoTbRr
9VZ9GNUMmz4rgBeVaw8a4TBgYdGuIHh56aummq5391kWD8tMlYpt1eXhTmyF3fC6Fb9tXXovW15n
hTs8nMv13/829r89xQyVRJQBzJyMoGpon+6w2sQdB8Se+xQNKdhyy8S2ZCxYs8gsXEzFTnaiitIy
8K0yHOGQooUyE92fBoa2b8GRmfYuxKB+OoYYeRkuDimq4pB2btzEqgbvKITwFuhargKViptDDhN2
osB12nBAfJdmKw/dldeBW4i5BdXZpZ84VgMFN47WoxIMh3P361EU1tWzEi3iZeYt89JuJkYR9qRK
mBVIyE+boqik2N0lHgRXWuQOa9N3gy/DhqnHl21nJ8XLIM85nGg6b7pNwIPV0twV/By4FGk6rHJm
MfzvUCtEmygM1lokqqYxdmftc3ko8Zir/de2y0DfqV+PINocuKBXf38BKNq/XQGabdmmTlxfdogH
6p/C6r7lu3E4yOVzVKdjpS+t3FmVk+FrbBe3uYQ4pqidmywFL5cybYaFp9kOcuiiPo0W/RDxhqvO
gmCR2hK+mb7Rrgcne3cY0SHGBqaKsESG25yb4zkUZqP0h6GmR6AWYHyIkE0e7BOi9bYH//fYuTny
63Uqn1Ao75dpJrnXRS6HWzVIi62N5+E1sszqUunC8qQlaQjTyfcepyP6EdbDHBGsW3TEJKhc6xLq
HXVXJE+6jO1h3w3fgzZxl6NkdVdKbLq3YkRcmt0hhms4q8Xzano+9Xoj75F856HVFQMMFgTsVs1b
z2VgpjaAVL02RWpSq+4cDE7we/VP8Fn8kwo6FU4zBhKi7W1E3RfRQundY5Hq5R2A03Slum6wEA4H
oi2IYekVDpN/S4QcvLe6cDwQA0Wb5ISkJ9+sEC7HSkTkIoV/oFQSeqSFj2yGDU3Dw6NdbFlqgkO9
gT+xgsPmp3YxQnROe4qhl52Mac9y2vPtsGKEaBfD1KA/H1Y0fdr942ErJ/uHSZuif1r8W7LhkGgQ
638uUE0kfd7l7DxnDA0nr6WfUYVbMbELcnXwQhdKRgZTvCMu7xK7hbJsP4qGIM0ZKt4pQ6IViwiR
pfN40Sb2HPGTPrRPXEjTUae31PlYH49/PmkQWr8sHnA4P1Z3yVS01tGX9eL2PPObpn8swS8tnp1E
t3m41+HY9zyF7qI6nix9EEOo9AwIFPbdp3Q0w51ZqCgsTL290hunaQfdxRFDNBFxZYdunMWo1q3F
DFWCUL3gDZFtRNUjmbuArpltZFgND+h3vfaKyPulV0TeRa88Df60L6IU6UOWdMl2zPtf+NMlt/7k
gCQKCTPsMY+UraiJzsaO4W6o5a9EqdLbGI8hFFlVjU8CPLlZhZBW2mlWE7aILQ/qYNwUg4xAU2Xk
qFK53mOFvWTp+tr3cQTo5BXZ2u2BFPJs8U9tofknJeqXjldLN6KpD/qMSVbuL8AP84hrOih6NVg+
XwLhaSiZc1Pojo0zMFs5kPUZ0ZR4e+noI0e/LiSUV6Zhl3ZxENC87bsOYoXjTJNhaRzw+x53bVkQ
3YDChQ9jditL5lM9WP33oc1SBIgNNPXzfPiORtaN2djdMfL9f7gPLHI47zMsFlExGcSPjqUBaRvN
/BQDw0zXLuVi7H9iV8Difkr0pyBWeuOaedpdZsAemVu1/kuD6LwbQ7k9EbatNhEapHNRFUWb35vp
WBxFRQW4tNAty0Usm/G+khpoMhl3otbghXFqA/dXFBfNTm2l/J1lxjBIy6zrJPxkiHCeY1Wx7fgr
H8fhOTFY/SB6zjYaTgMTyTEWUoyADpOwxGG9A4hDXoh5V/ax6mDptqghQ5L2Mq61ODuJ4L4o8ii5
9doyP4galsI93jbwRc7ZgLA0L+MzZdDmIKD1Kz3stYXYSsweHMtQ7rspTiPadYwCrpwafEtt55/b
tU7mbRgGYHgU2XP/YSanGFNWjCkjgMIJR6bzm5rgvQC7OraOdPfn39Qu1KoeKjP7CbHTBo3hlts6
aQ44gUbDDDeH/hojYagF01YWpdXWLKsDa43KuBKDp2rSueGAWeMxhgxx7WRBsskdx0fitoN4HY7m
0sJ14MQ8ypmVQZD8sJJ+FzU5ymdljDR4G6nP1uQclcrGQSUmeE0QPyXCZSPwwNIN0YoJuGgKM3a0
mRxrXDeJq2KeBhbqRSWzidI7gkvjNNG6FKYfVHt7Ki5twI1mMuIBM0t1YALzdq+PWWtu8ZPeoLmt
fdMA+i6GXDe2Rixp32rT3ruqkx8brFiPYe3ueARGX3Prxpp8kvhXILK/FTbYaLjxbb3LqljZiI7S
ackQqZ68Pi/pSDzdY83lghwmeiQWeGLdeKmKNrEmfBt7HjbtYErIhhuoWlW5N+wuxdjmwy6Jk02S
1CoaLh7okkvvuW75JKxMF9/DsNNvRrNbNGlSXGtTTTTVvHV2MCWvRY1nzGt7m+GaNISYpFzaxBBy
OI9KM1Trjhhv+TPUZJBJdW9utdRk+ZUP3h+JlgKYMoNhl2Ge/k0pw3N75rrQ5H0wpETm/D+0rCIW
ZSrODR5H5p2i1w/m1G6weIe2jTFpKlkpSaTBR6bfLXpl2LU9cNsUxNNDna1E4EkH9DBVRPxI923/
rRJPw7z23TAvWBW41i//fm6syR/RitMtxbPRUk0LnhjkcnO65d7NFnr4NLAFR+1n4nO/WLpswwun
kOwR1P2APMGlTfdrONYqgfDzmBRfuD13nvG2lxj7qSrGG/IAvRpnsZVV1CdfGoersHUIjE4FToNz
1Ar7w6XJDCp5NhRqCoct08/DfM2MVqaMIqpo07pIWRhQp1eAG3u05Kpkq/SFc1+YkgyAOiejO1Vz
REY2UW37zDqpgmIjH5hNAoZTFYyIcgPh8VrUIn/EOMs47yhaErPduGFo3XoOgHQ5SXeJSdC50cEp
ixTYMM0/P7UJt7To47hLm2SQuT7n2j7t12g2fmUd8PlR8v5ooiT6WrWttFRUn1fK4LnX5ii3i9iI
5D/k0dvKSmM+fxwaWbx99GmoUcDJCoCBrm2AlpOaLhIsU1HIhHNllFn8IIauahT/h7Iza24cV6L0
L2IEwZ2v2mVttrzXC6Oqu4v7vvPXz0fI3apbt+POzAuDCSRA2pJIIDPPOagYy15p985wZq1vIOij
JaCWZh+3M4NzhZ79Ug9QCPllXKlo9jZxqAMogyC56FPzbbJd9S2yWKbBcpkspVkVvbG150pAaaJo
jf4ogL3tzTnxkPpNuuogTV8pP2wzaC+WX4m3AESFo0Pj6rUznk83n0cTtFphiQ/5FpNN5OYObG9C
FIldm7o842pALSBgAmHVL6gTXxSCiOB9oX5flcterST699tyXfGgEh5A3T+g/8vTp0E76KGEVCoY
1HQRaQ4ZwbE+6PPBT4uahCFnE6S+PO3c1b1Jnkk36SFNeVAbuz54gJG3ZN3DReS3zlbzbH0N6jb8
sPJ8REwIpHvc+96bO14CRHQ/VHQ7EALOQB3MpuYit2tbarqXZk45FnhF7xpV0adXI8suRoSiLW94
cIMcQECQHKqkG7/J9nBu1wz1X9vtQEXvUdGnhUyHDpZLSdVsypyozIbKjnva9N7WTs2umNS9Uqv6
yVNBo/DyU0l6Y94P7j8mpJRwZZVGuJW9Plvf8eZdlVp0msK9V5T6KQLEOFdVZmt90p3TwC4MGqi+
/GTfCGl6YHkIgPfea9F6/NjD8tNAkHYbaQkEu5NafJaacaKCq312jMC9DZ9mt9+GwzSzku0slYy1
GUbHsHSUX8of9JwysSi19QdZ/sBKQFzqSfA5UDQxZnYDkJJVIqKo8cVuX0OkPZwFMSg2ByQbV0Oo
AAKKSGDJNtMSZDDsVxdRp1/dMvMj7tn5QJhCvagxXieCe/lSuJmygkIs3EgZJ9UtvbnzpgvVWZf/
/Yag8vG3RZdGwIoSKUsVummZZJX/8w1ho19bdllXfCs8o1umrL8OahdmFUgxwfF2bnkmqpJ2oS61
AIJUpH7+cZBdt0NlFrAYwFJL8rPcwsCT3NIJxWw6fDfXcsvl5VaxzdHDW8sNmYX23603QgPmyeWn
KusXZD2DPGvr9rWy23B/b7+XQvR/d0p/WRNxd3PV/jWaEFLSIPXM4vA1BiZpd+n0oQkKrIMwVYhw
VOOHi0zrwiXGe47d/uZG/Wd3SgcAx3LBw+pCRTVbgKeZg+qy7b4S+i3afnf+bTn1m3mfmfdUeIuw
3yfVhu7Y6JFzcYEDybxkGvZPQon7d6MygQhESXNEE9c9Kv4YrBUlSj9qvTqHNWmaVgaIM7/xrx7v
0oUomhImYda+PbBi3trjh14DkKnHiqzPbEo3jVKmYyE6mFG9sSSsPaSP9++yP6avXTGoD7cvMwqY
SPWk7HGlizw08xc/sPLXts9VWIOw5OHuK+e8/WgUM7/NF+WU4NZTAP/ShEoxkWixGmrTXUuFYnnQ
0vDblBrjTbTY64Xz6MUfskuOCWxP2+uNC+JiVjX+t3mGDJqA//0DQpL6v35AuuYSlaHIaC5u/n3X
Eg9xnXpBXnxrAg3CzDELTsmsajgg+wk02J0FH82shjeSxn/rlh0wq33WtVEc5EazgYrU8rurNOKq
qlcapbBbaSpDK06qN1xvm9w4Vv8qc8QPocYyd0CvwqU3DGa/itzWX+llka/6arR2ZdS+h2x91ujv
UcAzTe7FNHpkq9tJf0eVOHqQbWDkXQgQFPJEHpyPszWNcGNRa0dtUw+tyHXMczjbM881npxgWsub
SjUiD6htQXE475092KSfSGQvrdzvn6VHBZ51mWdJvpdmCV7noZ8DPdIUemJQ6B7228SYsiPK9quG
1dLZKkZi6FApoRsXqD3agEqzDJw2Q5N+7qoV9RsafcZudCEZ9aHnB6idIXg9DOIa2PCxTgR3rn4M
TS2ISXGdKapWuedoJ0Uu2+1YuLwjQ1LpSfAoFe919AQv9ZwllO1s+h6lNYXwwKIZd4D00n6clO5T
Pjrq3J82XaEgTlX1/qFtImsfZIBbE8CcsmSt0bJ4H7iVRyKtDZ7lQUm9J1gF65O07h6y5E2O+mcO
6RH6wwiih8qe+3NRPuw04MCQ1f35W7M07U4LToSqpHF/ZMrno+zz2j/vD0t5VhqnrnYAEM8vq8KJ
YsRT2T6zb3R2VmT2J1XkFMs4yUC8Lwj5p5rRWxsY8HU0wC/LtHl0E8P7aTU/ugzZzIUC1j2ngvDP
uhHfZojMJ0Qi0NMR734oNDbUmqLbp1GL7FNkNzbqzjVyFiJ+cuIMHk14Y786MufZClgDdqoyb8Bn
2AzkDP72HpobsmSTu92Jb8GT4wfGH/+cQFR1a4n+Ppm7GmFfIEOLD5aaOCcFHO206CtCi62pVGxF
aHQFFZyrsvEKiGXt8CmMTPOhUIdwEbQNEn61YcLJq8YuhGksDnj6VE/ReKGgfYtyrHm8P/9s/hsb
1nvp8vbo6/AOHCDdgjLLPoyTF/w/hGe0P9rQQmJTEOsHIVFDfVbo67IihQCX4UJ65K0I4bSuYtj7
WvtseUaxjEsbSkon56XruOahYOd6qOaDNO+HCnB7j77o/t7UWnG/1YE8Tm+iqtst6Z01wbfgrJGN
fBzIsj46SgR/ygAvT2cbirfInajbBKUF69XcbcyO4YBKqar6JDLLaOuECVINne5uo6SaHiCTBuoZ
w0fSioovj2EYy9r07PfSNv8YJjP7qwB2YruU8UFrP+6Ushp+gMABBNeC9xwJii+cLq+ec9BFrqZZ
T0ntlM95BJxWbSFIlZ162NgXT3E3slM2QRilLBoCkntpKmrSH0zfZIPfxyifTn3ymkR6cprKIoMw
hXpckHwqvHLIPh+ChGQg2s1kDOWpbJSHeO6+nangqhZFRqrx7iNNHrfW1jGGmeIrmCUV4Sd5CMLo
Y8gH94JctXvp5rNSCxXwU8W4lh19nA87r/KVBbsXyA89lKpbZxg/NI3EyWC/F53mHfwBloyMEE8J
zen0NmUgA1tk8K7y4CuvMK97jwpB52tjZgNiitW3e79eGc66LyCEk22aWn938iFioWD347BNULUY
e7/43piptXItLT+GvWqfhRgRp53rK//Fo/BVsekL40Nne3b1iX9CcYsY/WxFpv+LNfex0iDlPPfl
QlnfrblvRBfvr5Qg7iHJ2+ixpWbu9nsrE4L+A5HQ23JdFh5ndXfwDAr2vCI9j41Q3kynXlbV1L14
St1dVZFBwZArb0ZmDsdSTyBbmb2iore3URkUa9mbREENlr6gurigEEROreVJ8iia9pfNASxe+bby
oq87iHwdJl4/hvQvdvTjMMEBk9pTwicTJuvOItMngPxd5YF02XkochOmjvpiyqKKqiYfDDk5wft5
WXlrTEZoRzvwXitIDHiFWQp7My3OHgtUlSmFVfpLFOxly7357hoIMwU4iT84+GF2VW3F3XYF2Ihd
mKsa6DvgklSXJn/VFJeJ3PvLTp2QDEHTvJqJS8m+aKcj1LviYCuLAQ3fCrDnrdAkCR9ca+peVd+u
HpBT/qXdGPTolE/5D7CM+pWXz1JNAO7ISEvueEs37IurtCLP/hCd593iMhpB0GXXlvmD7Oz8xl2R
dk5gHCaGE+pWs4XURoP2g9mssRohF0Tez3RgHexEHhHSdEkVepV5VNHwvlSghBeQegU/+O09dXAr
vxo6L7BCS3WULfMS8lwyXOymt3UFVbWd6CnoyqR99iZf2bbBOO6okOmuyQQIV7pEMdEWqkC+geXj
E4H36DRpafd/iYEb/7KYtFXbFg7gXMuER/0/d2M6dZ2+cIsEjVOo17uyfRSzKHPcaGhs1nG5oKKm
ucq2ArgWD/2k3UpTdsBv8PsoVHV3Y+42yrNpoQ+IcBJkdjFEkvcTUuvpk676GtQVChlhW2/qgzx4
qVluclP9DidZfYDlYCgAr2r1Adz/l4s0jaxhnDy9D/5ljJxnGKvP/734hkLr98W3zXsI9A910FSm
/tf/C9K6OuhTvf/UOkiSU1+gAjqvJ4CO2id5VgQJr/VQba5VaEd72RbOi4q+NOkgD1BvbUWHyHJu
bGcuxFRDMz6G35Bqcp/NqCUuv51BCqXd2oZ/zv7//XoNpjXTR4d7zlOaFATDUU5gTW6LpelDYH2Q
iUlpxsYQ/WLK3rvzfSxKAc7iN+e76dcVF0oUb6kOwj46eZ5fnDFGNZbkvjwQr9eXqavrWwKwwXMy
udnFQn3J0NTyRxWPCip3WfMETkPbFTGbyMAxYvYFug60vbP+BM5d82n/acUtxL7JED0UgkeyVdQF
BMtJ9uGPPPIV6Fi20swG+0XJ7ewp00jGUTl21l09/QiTvN4FSgvUQJrRNC2gCx9PfdSNb3r2V5RO
2UefQF6iG878zWZqkAbhKnfU+kH2joaydIOsomBUHdhOcAdyMjUN/Y28g5sJFDV3uuwJnrjyWnfm
OfWh7zTNKNwjpCRW1WCbpDQK7zGM5hpZxKd/8OP4DJ1cf9ahJ9lboQg2tRlV3xz7h9LYwY/fBnqt
eP+/fP91MKL/8QuAikBzbA3pIg0SEMNxfo/wq2qZ5TYEVVRskrprh1Rbpn2oPKi96X+ESDSIikS2
YwP9NAzWrbLdj4ApE9oRyOZkwYerziypkQnVUGKNr2mVLKVblpvZwQepfTN5ELTwBcAKZjnwGTSI
hDwg3fwjT9voZ1rAjW1UsGhR8GK3nvOZpjXaNSTjr4ZHiC5Vy/LYJJ39IOqy3zaVMT1C1uuvoCzR
3ud5OlQUfk7T1zyaworSWih+UYBxCizey3nUnT19Ojk++giagQrFonSM9mxrfnualNeqb5Gbnr1k
szTHtpx2Rqd+l+2ySXbKw9iVhBLhH1veriAbEbxqz2ghdAtocfytbPvlYo7dbIkV14df2lKePsdG
LRHWLiFBlUPkpcysVbdaUkHEOM96a5M+ClSYq85MupVs/O2u0cohYkzB0zar/XLvq/Wjngx2tokM
qN17JyH7FLPuPEaF1h3KWHjFomyV7iDt3Mn9ZeOLcO3o4zohUAzr5hSPyx71rp1tNemz3Qb2CfKr
i4XgyrNsahNK5OpGNfeha6bP6uAbB8VIf949kLH+WWawXAFP4vU0j9Ss1N43IGUWcg53njshZtRa
rXmSHrBDx7uSRSWLKDplGzin9cym+Xi7UuqOSH2NExFWPNyw3HvRRCl+tQ3rGKrUuVUD2rsWLvrz
txkgE3vSqeW6T2qLiV9+aBRbOauBWMYZoqYHxyQjsmzsJlq6hTfuSLTLQY3vGcehSd+lu2yClYoC
dNgaifxyTY/n2oMieOlJUx7Qvn73E0s7ylG+4yu7quAzkXcl23QNtQ5bdc7SPzRCuOI9YAHyfzMO
3rc5vXh0ACBcqnJOAhrkM+aDPg1EpoXurhvLDDKwMazGQzt9ki71ZOu8qeZIuKblay0ymq3bbUaz
Tr6DpEo2w2SAZVEgzEgmbydAJ3w34GVeWU2uHfS+G65K1/0Q6Ol897OeWjTglmfHd+OLhlTHQnZk
1vCzK23lCVrnGMAG3BbyAp2ZHqgm+hjzbjxDqgRhKe+OtbxI4r3khat/Ds2QbKFsdrc1xWcfVMGh
cF95Gy2pow1xMOOqNIc+KqdyiQwFK2SIC/cArdVnZeRfVvQZeZwhVEuwRARdhZ89yV74FbuVFSr+
VpqB4hrHGi6U21QV3+GSErKz47bqs6aO4cZDUHwtTZBA6iUKzd3NF3pFJNTElFPeqP8hZ7MLW4Ht
sUeQHMjus4Zy4zUlgzjf1q0ls5FLK4P4dqvwX2QPROZV+KVw0ZOJx4TL/lZnNTaE9d/3XBjtKvKm
YCvvo81Vg/r37Ouee8u5NG2S3e55/jqA3jNBj8xTJmh1XSbb3klLXkXet6H1/e2+/tc9y0Hwhf7X
PftxhYqAmQeXJhs2vRKjela5+yKmmHyttIX1oECtBr/8fDqCeTeWLSyARWibO4q06HGUHFb2LIFs
8ubZkLyIYGBct5PP8HlgrzbZxgud91gPiq/J1KxugqPsvrWyfVVh3yPcjVI8MSRt1OPnqC4JDVTl
sKrUKHmmMDJ5LtN3h+/Tk3RobU1fq05eraVZqLF2ZbB0lENSOLpWfdBnG9kGw1NA/Bped32EuyRZ
fg1j3jpo4pXVluk21LrkWUUE+jIKa3v3SMsRlU8FtnU5Fwkvl1geAadlWRTkarlhObTyB3tBbXi9
l23ZoPbH0Yg+p3Jq945eJiuB7srWaAbzQY2z9OQP0PP7w8rLiEfEefU6qRlEvkEx/hUgH5bZ9c8x
mf7oYc6GZ6G3V1HlZWfgYM6e2lZ7K9DvgYcW3SiCX+k3lsaHbB5EGGTLE0H7Hpk6tajNlF7llYcx
Nx+iiCoI4NjbwrGqLWIw9qGJoHiFSnQdmIq66yzHPLGU8TdG4cP3jiLOapxpIVTPcV6Vel0a6CzA
2Su+O756ztOi8aHCfgycgX8ydEabINTyP5XW/6NUO+vDgtJnafSj91z7MO40U6xeHH36urafaQXi
V/9x3bD1nSfPnNylDd/DWxsS2NCE99v1+jK0g0VeFxt3RF3FYuO2qRqC3V7iJSAQhL0yx058V1qx
8Dqt/nTrzN4E1TjsEArM31zDeijTedbKFUsQwu1JHzpxycLYXNxGznVrQTk+ezAlPdgGZPlyQJpB
QR053wwtSDai6ev9XIL2MrnWo+ynbjFbVqLszwHhwTNUxOnyNtD1nyZh2C/87Jr9oAbxBt5e75tX
bW4Ddadba+3E3heCo+c+qD5uN5JOKLqSsLjEY9+dNLsUy3y+9bBXHvKwzd4mCJ53MExbm7Rp20/C
RwvpoOiVAy5DpDO8tby6DrAzeanarJtFzarh0ff79mh1arKSHYpZb1yemu8t+9KtU1TjNogH5T03
+OTna6LpgZBQ4CRH35+iJ0vpAHjP/2iW/ASKWPZdLcVpD56o9NuUVQSbEQXMn81k+bA9FtXO6p3x
bcq1vRwZQ2XISjVNKXpQ3EsWR+gc8Up6NdPsFRWubBE6ZbrL/bi5oRkkpMFsmmzhBVa6u8MchG8/
K4Oj7ee3aaVE5rWYD07C2q7UI2JL88s1pMrhWjh/QA1U316oRRpOW1K9ULPP/tKrS4LnkeXkSVrW
0LoPgzMHxSBg3LLMFQ92AoVSUgSviaEoT7FfHARaR+/wXPHPiVMLusjQf68qMWxblXSL7LVQBoc7
eewI2tDb9cbPpIDWWFrzjFrv+K/ZPGM3QckwO5kl14XDyCRHQpVGvDaczjmSiXKOrdmxOu3KQdv1
dnvR5o7Kg+dv9Uu3MhQ7HvoW9asRdT0iTqkeM7W/T8eA2G0zDX/64luP0tfOa7t0aeauDgO8HTRA
cmp9W1KFCezXT7ZaBzK/NvP0OlVqQGm8evlyzhSKK4Y2Xd1sLdOHhVaWyI7Jyers2bfU6CkJ3eTa
w9x7MAP3rxad0RiOSidda03N10xeiHT4H23RCMKBFPmEbUjNYm5F74mvWOtUcYmKzWbZo3bsBXFx
lCY8ULsQ/M7VyL25hJiEw5jF735AfFwvVPjWHDV+d0zH2Vaq99WLuG4MNs0b97K3U+3vRh5UFzlU
8SGqUoe3CtKMRwpHXuV10swoH+RNpfP8QHn+/aZkb1qJ202hKTGwWIhLMhVzkd2MwZKxPmlmfYhI
MzuZW/xPtjkSlwWvGKAr6ekrUOZIJ6RiZiTWPxPdnOSc4exkpumcrvBhvxqWLeybz76ZTq+Uga0J
drdXaal9zhItNJ+k5Qh9D6I7vlmUyR11P0fMbR7nkYhMoAm/SIu6wWfKRfOb5en6ezvY4iz7Mj/9
IQIzPNvTNL2qHvXGdWLAPzFP46hVsuC34R1lr0h9mLkgoT3eLoKULmRfiXOQvRnveQLfRnW49Vom
0kZaYj9Qb6G+WmQIwE+fGquK92DC8pfJsiN4M1SxkqafqM3JqbwPmzo/vsUl0qyjp15lp9pwqVyv
3YesVvKXIe7yTRYN9YwuQ5PO09MjGGWQ/3IshEaxk7xIV7IX8YIgNQv32TVo+26tg/fcyF63JnZJ
XWxS9fU50Y1glcSpWAElrs9mmcNY0c6nUeB0Cwpovc2tsYQJn91iLR6jFAS35mewTcs51BItAUIg
ICz3JF2mbRZ72bNw+/RchsFZVYSSL6tkYsMmdHsveyHYaw7eSBzXS8v8WbYRwP5mkpw9yqbQ7b2d
3AiR4GWCUdS7Wstrnr7MPojC2njB1EK5jilHaPBKxJ16lS0iYK03mgmg3vkCwRj3jy1857JTHvoB
lry2MOOdNJ2g6U4oX14ne/iWwa9/lM0NIZ0FX9DuQZp+XRoPHm+YhTTloa+0F71JkpO8EvpN9Y7E
YLO8e6jmaujTFV+U5LE3BoTY1bZb86QpN1mTw6s332JHauHa/3X7a2sycquREqeNnAUgu3aJk2ir
UfR2+2vNbMqWmjppX7fv+AZ7IPMdfIFPpmiyNqDEkZr7OykWUwtHAYbzcG+SZ/EAZl+D8UJat6a+
Q4eqGIZtULZfObU6DnUql1AIGnwSxMVgrxP42G6lRPfMoVc7VzXMvK+ii7QG6DAM2Zef7rb9prXt
du0GRbiC4VCchJk0JzMO0lU8JMEf3l4ihe79qtH9z345nldzyuYvyTdpR5EZ9FgGyW1jWsji1rsp
4dh3U1a75rNzY6k4s/x+vffKsXXr5KuKapu9MxTupdbFzzLQxw8LxbSNUkFkbBYsw1i1ncYKEbGG
Vaj08iL7dewFVWFp724oZWSMJl67NmyeYIkqnxI9eYOkePwoIt/Z2AVIsJZX50fAP4vIIRxoak7B
GJmRcs6kJEqVHgO2LXEckga6u4RzBiUegnI1BKiEjH1OHSzinI+eokV7k7ze6dZWZk5/soaGAg23
Ctp9MVTqWqNCZttZqsM/LQKAMhnq1sk6B0r1Tn+VvbENDUrhaEh49P5mgD1mWSg9Ak9Cy9VTELtr
UTXjoz4fxjQcH6ko/DFqVYxiEZZsd1rta6hskwfVUgYqxkOb9FKMog3iE4eRkocXM27rmXOm3vSz
aSjC3luRHy5lb24gfltWBtA3OmVTQXmpq6viSVpeEXQo5gLYjWr/19nI+IV+ZT3J9IMSn1oto0Rp
zln00FvtXa+BwPCfnAVS2dkSLDMBoX/a3PjUVK1Gqjw93wdaI8yH0pSH+0A9M8m7M6ifrxR609eV
5IAoRX4l1xwnOWesE9CCFYSwfBtlzUyDNaq3/uuMFT7QCu9tUtFtyomkEaVAcMcCpdyXnXmUVjso
5iEQ+ndpyYNtiHEZqZm+1dNeXLsOJZyOeOo8WE7jhY0y/7rDFYifKV3OM6I1bh4BigRXK9iYSpId
ySC/afJPiiCyXCGQ7KzV+d8nD1FVHRJdV07SAhWRHodevEmrgu/oWOXOtE0AwByhKxa3A5XqX2dm
iLRwE5ef0iMRMIxLN2mOSbI0ERo5gXpuFpKDa6LIfuEmin3uEe+7oJHZLNKZnCs3PGOBnJB9DvKe
pPUAK7UcEUXuz6nQdp1nJvuuCZurLibjyYi33qTV1zRrm6vNox3cP2EU6SDbEGCYOSaLr0E1KPIn
JFkz+2QhlGfFWniEetA4y0PvDoCjp8jfdNXITc8dgRMH+mKce4xOIIZHSE36yV6lr1+6zOPTNuPh
lLnwSpuWc+gtqJBcAcPQQnZIe+5VPP8Px/S7p2Bmcc/cXnu+n/nKGKyKuU3x6TVi99feu9+Qm0cS
bT+CuWSV4Oyw6Pn4z64ItWtZuE+yHR1yCr7Zwe4oIik/A7ZJ6VBYb13Lgoc8HVvuuf0+PCs6H3i2
HT82GnmbCWzeOxsJhyUSZ9XcJs9km+yVfn1XBb/3QlT0NTavvGrp9oG2VSbdP1GbSdFaUCFMRg2C
bLq3y7PcavxT6xj11jXj6cVIvJNSlMOf80lM+bQ8CcqvFrvSHRQW/U559vgk2qgNHpRKPCYee4hQ
fnLytHankiKjsSdAwmdqzQfZoU9QULp/j3D4S89WmgJ4h26v2jk2NTlaPjTb3inFCx+lsu0TP1tJ
M6nN5mgStllIsx5itmmsFFCx0NqlrmibHrLwJ9npKnm1KPnlHZRGR812nriKSgKrsxlYTIxMWgYI
T4Qv2gQ83gSuVwTacJYoRwl+VCkB6tDCSgq4uwz9HQm+6VDHMNoKSqHeFSsjWkuV7a7xSv0dybXP
0dSTRwj1zZd/GaSIUV1luYYOYbtSKOqMWSsBCOw4UYxVKE96BIV5ce2smek9VbRsO6ZeSnycmgpp
6rXBzmp++UqzaVwE/9KgfBrHxKDWzVWWsuhTVduc1LuZwmgwdu9CoH5ojB/SKyhInlWFO3y4zkgE
ffbSO0V6ycH/5qUrpVhlwgqIhsTduwGwep6haNqvy0rzt8viVSd9vimVXkDoq1HH8c8h0rc5MRVK
xP5uTgXv8QWYN4o8zOIoO4BJZOe6zdujWnSQMKX8lnnPvKLpZu3SsTQ3saGaHx2llAkcoj8imwoq
KGicY2Tb2mXoIMuGpy/8MY/0qih+hY3ia6QgfS1HSgcg418jSw0RIzkSHfrgR5mQEs2bXehF5fe5
TAV595+U8hF9KTrr1azdep13fXiqSiU+VMqgbSjHzp+JtJDbsjuIQNjbyVFxPn62wRS+o91owwzc
B2fUq4sHWNGrLYyu8TWqAVX4aVL+CMHKEbsPf8YelQFKUX9MoVuuIhMGqry1u71T5Z8s+lP4Nwxi
UQAZYb4dnW8sOHfh2IY/hYmMcVRpn3DkzkgSM6TmxdN2jhNbu1wXJIlCYoGm1g+fhpWfXJd3q1C8
z5YXQitM9+yVIn/p7NBbFmOc7ISb5y8qqaodb4tpWRhB8dKPvXppKLbjJ5u/SA9zcHb+NCaPssmq
XEioHSfYS3+EcM1tmYpkJXsJ4kN1ONhP8lKyyQmGldlo7ZO0mkB3F3Go+g9y7jCslI2VR+ZKmpYP
EWcHA630HfK0OqehqS4cIA/UVoXpC6Grc5dk+Tc9pNzMAMT7UDlO+SambFPXIv82enCb8S3mS1Fk
6keh/pDuinDC7eCwsJcmeqh23vSfud6WOwglKVCZJx27ZNUYUfqeVam2R0+2XMtJO8V8yPkxAkNt
3HWkG/uiyuNrnKPWhKItCwi762J0PjxehSXvaqLJ16LJk0swdmui8n28BEfT7hCwUkiQzvb/4+Db
VPPV/nUC4XfNIoL2m4AHIdGmR220c18jgfR0K9Bik+0ZJYHo6fb6za3Khl/cGif51c1isbSHiqg6
jaHO6mFBEvHPMEaJp7ZFe2ybyXinAp/IQB2+qaobXCyrhGh8foiyPui2bpTBcDCbVmmai5hAwVGa
nv7a+VbzFlDVdh5SH9K3ebLOMhc24O+4iLqFlY7tH3VdrVRtljZn+X+I4IP9Zuh2NPMUqtfCQnJ5
iBvl4LmgrCpichsdGXgKOkVF/VkcfTO79qzJ8VPsLNo+rP4sMor/BrvpXwe9CteF52ZnuxjbvRKG
VBF5dXNJRwW+9zjw3kgQ/ZVGXfDTV3empnMfpdBencQZPuz5t6cUuf4YRaXY6obVPjTBFJzqLjPX
IWSmL+r8oCCNOfxQrHqjoO26Nny328W66u1GBVx8U2v6TK7r7IqSIIQ0R50nIMwS0c1UNE/faW4d
38ze51eaZkqyUvPIeE3UgWy5nmW8XzEbMxowrfzmbJOu3pUWovKy16r8Zgc5Kf/T2TnIbdZ5SdDc
eguL7Alkne1trO4N6Q55zu7Wm5pNvGsdlTrv+Z5dtwh3vlDGW28yY6D9Tqi33imJvC0pdirA5gtV
qD1sw1LXb73gw80tLFuw089TBaGqb9XGsm4m7zaxndrauY3Nhn7aaqbn3npFpw1wd5bGIhnrfe0U
zY4SrFfRDHC0ll1an+SBj/frLNJhiJuG4+8e0i0IIDcjkYci+jy0Lmp1mQVmssoHz72khkZB8dQs
k67wLiAuKNYKSG5uSh/WfNko/eTBz6MfdmiKvbRkp6Ugo9ym/Saax99do4RYFNWLbF/my9wPjaa+
aFnSI3D79wDUcZWDE0CfBI6fAqd5ANLx7qqsPBhVZz+R8vChwCc/p+iSHu4X8/ImPJRK/hg36q/X
72NeqlTtR2vpe7+YrcV7SjGL47299ZX0wfKUN3nl+9xhpjlLAmPiNof97NmiIKYdt7eDEhrtMXAD
WHYLWBL+bk6SwGwW0tYK9X5qkkrLefFCoKGkK5WyEDRY51Pp2hSJsgia2r31/I/pUB0AsueTWpgv
Oc7zWH7LrkjaxqhAIo8O9FpEs7xDPIEjQgi39PmWS9OaFcwdAHInACT+G+rKS9ku4KXdl5XKMrYf
pw9RN5Bs1U57CorWeE2JBsj2OEXiYgrA698mh7uaHEnYL4iBsKAFYX+Uh6KJ3GM1H6TZNFTtqR60
PbKtL0uS1OT4QZtDJkpk6u9a+zipV62rTwdewgaxsbnD8uxuTeCL94oswJdF+bJHAG2X3vea/PtU
rie+hskBt7GVbz5A7TEkrI3q7ThqypGShsQxUrh5OIxGmJ36+SDPZFtIwmjl2yokA//ZEfBK/mVY
pMBF8H8oO6/lyHGtzT4RI+jNLZk+pZSvUvUNo1zTggb0fPpZhPr86qk4MxNzw0gATCqVBgT2/vb6
9Ka+/NGvLqKeSpo8PkiWyx9/8b/9MfVcQwboRPUtMkfot0RgdtC34n3FRfokJ33glErXD85uou+l
QjF9njNZiR7pgTYdzc7LQ4dCnBfNlMnZa0R5nNKk/JLFxZNFCdXPtYtzvhb9v88I0v7/cQaGlT12
2D3MzwDzgGDoCV71SXVn6h5Q1tzGTew/XV6Z49D12f58hjSL4QSg+R5rG3Gn+j9O9hbd242i1SOs
QfrHpeEOjfiSWCOxk4B0n/ROGGDVYbs4/eNHZ1NRbW9Swqn66m2gkxT/ssfWd+oyHwOGhy6V2uX9
J0dr1hYMRsp4iD77PgBcqv0npetPste/xtX5XQcx9Y/L/Xkh1f6/M70U/EshvvjVcWNXT/Grdo7G
A2goRDxkXOYQ3AFgiMUQZHbqVscVAVi5ldJUI0PcmcMu6SXF83zKB9XpSpyRyQFZOUaGGX4HU7fZ
OjOXmJl3xn+bcMkkiyfTf1djqqcN4hx0Axayn32ug41hVpWbeMaRzylagef6WZ2uDoikWbbrvvfx
N1Sfnep5VHj4WJq1P50MoaOBEYKqh2wq7ztiH6d0WL62cW1MfHd9jmpEnUOVeR91xoh393a2GsCg
2DjUo7WQlC7NS+0UY/cai1zsnVanYsBPXqBAz99wTGSb5oiePHQr8VynvHCpuuWytIV7ZOGYPALM
lIDMbONLwdY5nKjx+2VhbuMFzpSEJfhUD8NuNEu2ERZlNrxqMUm80ZLlbfL08qyXRX7WtnWXXrf1
3pqX+bXpYMJkLiJMwy/OH1eCIUlwJe5/jQM/v1JUt3gVu9rqm6vlmORxvaVsyA79p60eqUOXdfXJ
7iycb5Pk3v2fA6G15J4aCu1OZL6JI2v3TQ1+9v9x7jrjkIu27b9e4/OpaYHlTy/Mvbr2Z7969Nm3
Nn52l/kvnz2fp372qRdTrPem5lNYt71YdRYlf9mxdSuP5IPT3ftpUIeal1iH2RfdHlBevVvFU+D1
zotW9/5rU5mPjbfgPkwi9bUbcKhcvb68jpMIXtd46HB46j3eA0btDo9bi+U/pUg0g2UJztTLlZG6
Uj5utsVp+l0NOlSRPcf8XFhz38nCac5iSSi3KdQxzgRVNcWIlkG11UPBl+iCorW/OvMcvInY+4sf
5QT3nZY5GC+i0qeHj1ZqE9jy58ePluudxFrrT6oVFERI3NJ+rizvq27W615M/fqgDpQHg5CPLR2J
An1Va/8zIFFUgjz2/X2vO4MblmrEkGmYwB48fV6hLXKkZ0l6rAA/3n32D1MT7CsL9WUwtdUO/aG9
7zcDyB7RzaNdezgS2J65ObgjLdkOFlGReyFIVMXsRliV0jdYuLrIFbD71lLn5plthtLNipM75OPj
MOzcXJvv9GyZdoLI1o98x97Z/SGHftjphQDIqjXebRlJq6mB1mFmsjr92zg5Fgnk/ncgqGNbur6+
iHjEyOFfD3MHCS5p3W6N8sSsL0A4mz0blPi8ISN6aikeXUc2rxCQajJmFSifym5eBQuco+zcfqdG
hTc793ISXwhGl300UHvnD1kHKp/s7JSla+h4E7SiJBDHeoS4i7NMpV86oH0fh6Ka/t38oa2uwBBM
S65EhZKrehRjw/avphr4o6/cntH4VV6H6inG2u+ZW5yTJA81pykZD3y39jAT5HVMsvzJcOQYpptp
cje6r8GsW6/FMNvwpez4UDZj/BXqOWGBRv5oV4HL5rj0N/gi1v1MtjOitq16mLNU747UrC77CpXX
oztN8dnoAD3bHZY25nZg19TeJsvetTnh/j0aWBbp3XRTg+o0btG/CV/nF3UNdYAkiwg8OZCmQpeW
2usXubaHxLaWv6ymmfYDifTz7A35MRtRhMcb/iO38uxWt2kSASNziUTQ/BxIt6awe6RP1oL04n+e
ocEXudcQbnptBcij6rx3K4kndj3Sw6qjab5Oww9364b46p6HLThIlqANUTAnJ0MX2p3fT9pdA6Ln
rkN5vZ8SeCVqQPWpUTyTAvwct3OQw7ZRALlEozTuIehRiPuenf3Q8enq2hZMMdKuU7cCGC/bSnuH
vBqpE6DNFLuhLew79cy4QqqD91X6Q9OrZ2Ho5Hc/tDaYAVHXCdv8IXcd84GI5HRIhCb+1adGZZ62
0RbOOCwB5p77gp3RuMw+X0yeqw6OLM1bUL+qhlUzQYQC0d95rr1fnlyGYs+6G3vx3he7z2e12/MT
qxnDbom9oxpQLyVG+xCSgc6wsgYHBUQFtWaXflmavngYG6CTJPQJOMt1OXpt5+3VaX5MigAvAe67
2+j/97OA37Zvw9CFmmWOjzjBjI9UI4yPIHjOAZmku8/+IatIFK+rz3aQ09RAgWPhHSHWs3qS6uf/
XU5LP20hLs96AJxBhH3y3a+6o7+Lsrb/zoMjSDLvt5Z02N4ZfvPF6zR3h8PrdLOSFOBU5Y8nlFnW
g9N0/zybd/Qd9fDfVjL85nLJPSS7fMI4nodeK9L71JF+lMVlgS0MfZ8D/Tg/4Guhb9RAxMCdf6+w
P4rpQ43LMdGpClIt1b91qbOCNY2PH4lfs6oR/G0GJc1ixk+aeEYknL6oA+Uz2mYK/w/SA7koEYG4
XY5tTo0i1ex3ndEvD84qxteBrHvkowQ8q8EMi57DmkLWUaO6V85XUeFor0alGNLnBR2XGlRdVFog
tbWXB9VyYmIMcYfNmT5XGA5N4qJoAyOC0h1cfmIR/zuVAFofb5miFMzbOV1Lvf0a27hfef58xhR7
efF9yJGmZvoHlrzri6aD7fKD+W3ZWqpLN80vVVuX9+r8jq/sEUgPd53tDB8Z0dOY2gTwuVhAMQUG
3SjFzCidzezmgsqZxMzs05RPi+6yerSze/JS+o4XND2tDg4fwE+ZN59mOTaIK02AimIBl6iN78it
3xMQ8o/FxWWyefIgCpXLQra1FLhYE10/+DhHHey6RCTQaIj0XS1KSU+eSMeeNU9mT0HM5I49wfSX
T6Db7vUFRJNt7Wq2sjf1SMNzbdc2pnEwXT7WHLhcJC3qh0vS+sSfuEsTiiVyxi150uM6mrrY3vm1
SRS32JTkJ29+WoJtRRQAgUv4+2GFVPdimXhcv5lZfPXzvLzw+6c6VBY/N0DZc6NbyRmM5rdgTL6n
eYL3cWYE0Pg1Yltsh7lLZnyL1jcnW8qjuwke/G4+57Lhfw3cnZ/dkLc7WEg26SMlXsEhHR5Nyosp
5DZeB8v4C7cRTHpRhO3sISbaSZGlxBwm0heEP3gPRePEr4coQZXu1h5PUq0Z9Mcg0DFyIU8Ymis4
f9Q1/R7Rs4ffIdiuHZkOLKAG7st6mV9nZIthWvdYqCcNngbZr8KpDASDVr9PaqM9wDbFcxzXRAdm
VGQ2GUKn7JvhDuv3vh2OsZOdu9V5sBqpXwM49JiK5uM+wLY5BJ78dzx8l5XIIva+v/PZ4L3ovlXY
v+RB9XUUiEnMZjhYVB2bqNXCSTZ1aGpfkwqHbCrjQ/bY97JO7e+UkrlNcbB4Z6pAkpfxut86y4Sd
Y3+hGqC9IDlmdyIzPbQpRzvomjZF5lqVCKycv8zMXBF8s6YMshqM+bh8g221bypusIsYu3PbFLfM
RVm9JuTtnKI7yLmmlDMev2tTVb0O8d9tUBBIlN2bRnSUdcJ6a2CNRBSuwbCbS24eq7fTDfOGHpP/
ZG3zEyzfBYnk9LvME3kzFmvCfvR1GEfjzfIuIwrKSIvTV4O6kF0NWgtEqbtFPO1zLaubvc6XGqLp
81qI2wR/em9QIrNfCz4MEr3jEW8UecmSc9D2e89s7HNcS4vKl+kJHoFk8dm3x8xNm3Ach0ekHztb
LhMqZPti1L4W6vAWUdoNL95ak7Bc6nUH/ENe0nw6ywFtro7VALDiKNcG/TRN1JjVdoXwFV1XXAdk
+zPvLakpe8/7wb+I0RmYzt2b763ts2fv06F1j/1AfXKV6YBkMGytfPe0rtQx2HBZYCdUxoVtuR9N
FCaiD4ZaTcWa3fYLKg79kkPEv7CKwL67XVoI7oU7SzitPGype8N98HNsNXU6qtodj1D0z3VDoAt1
JKeqqxhq+OMCCUaLOYhIMa/TkWKP6jJJW+LmBeVkBll9SYPMPDiD/qCbTXtBSL7yC8t8+VCyP951
IO2Og7n85ibmUiazBk8dBmORxsog5O6XXFzzUGgV5qWNt/fT0v/1XM3Dt9xnA7d4bRZW5g8QgS9Y
VoUmOb1zYgFN8PLxZ9Px8aTB+tjYbnbRG6SlZOChtETIZoMHWeLv0vsH1K/pa5Wt7b4cECLL4bfw
CkIYADRghjW4umqZ/zDK+CxWf8v5h2m8ZFfDGt4qBwJi3jTf+qoEdhF3fHjCQPMQj/e6m46k8ElU
G1390mXjX4m0+0PpZO6xcEmoNNNwiEdZRbze4irEfAwy3hDRiCA0hTPetzVvllGmr2Iir2+2bF3i
9Fjk4rASUD65aXcnBI7s2Ki9TdCr0jwWl9UnuVYmQUNGszj0dXwnG/myYOe2143xsYmN98z0CNV0
8qqz34iGdRz3VC46F80EPpEahX0uUx3/2779OzXqOrRB5+nybxOjHiAP+Ry1XbkL4uSpryzjlIuL
TAa8KNuw9roXvUy/tLaeQSmd2fr64pZ5Lp5t1gTQOkGbKgO8fw0WCYVfvPcyAEhS4EnpdXcNLlm+
u2DmGVQA5UXjH2rSPbcByaJMuv5WUdN8XUVziGfWUNTd6GGgQcgipp+DKHXerTqhIouQ00OqB6ep
jHoi9JdaW35jtmhiwvbNmcRz4VjTGa4CIvyUdDE35zlaHOR8NU4iEWFoPGAqvv7eVpFeivaaTz1z
sD/bBzd2zRAD+2kHaOFLWTYz2lXQ5Ysf7PJmxK++oDg1nfKrOoypk1/Jjl5LIak7opwQGe/44hcU
WBBZgsKJv3Qv/84t54szLT+l2ZMDy+w7xNjXhipEYK3gJV0I2FYsv3aghiG8lq9+Njg3OEjYzctS
npqkE49iQYcHUeQppfDbHkS5FyzqdiaFWTuQUdh2GRNaWoFvmdGJfWtuiJraL05S+MldnpJl6yYr
u66BcM4xKzVYHoVxySeLCs2sWq91Xkynas4XfE1c64jB4XI/ZiJhMUtZK/KY9jBOk4mkujP2TQ5F
SPRJtk+wqxoo67FTl2TqMjjPQcOSGBfi6pRBhYC+UAZRX+jkzW0k8U6aOq+uFUzRhNfcW9edRs3N
oqrK/beepH0kPWf4InOsuaEqpl+tZXTCHEX917Vl52S0Y/2uYeQaBkU/nxvHdnYUp3Zhz3T5PjtU
+mTUtbxTVtwjTkb7gE4VnuYAm5ob2BD2lGq9z+4wwExI9fc6cwZYDAg4E0egb67X6Z14Ohu2oh3f
jSCGDYRK6j1wOmKLqy/fk5opYo7L9p0SMsxgR1s+Jpg9ZwsrJGwKAwISXrxTzTxdzVulUUU0Z+9r
X2ygGyxJkiXpD609c5O17UvmsieOE3u89X023Tr+1+vsywOCM/bK3IB2TSAotSw95561NhGl4FFb
pfbaF7xlkx2NLq+yifMiGgqc1RvNKMDGW1sUdECkmUpkv0nHN2S2jchFMn7Qda074Gr13R9LUswd
YN1WB86sr8thzJMeIHnjRi0hUlA+VvnQOpMXLmlh7QtCwKGFsYBZF8ETzJzpsDa3sWiX09Dl8W3l
f4G2c4dm8a3M4vSRQCoALjYRLDc0/cFIBsnPfn107YUbdi2Bo+hAxcd0W1TH7GT1MR8iihn6g4VH
bjLgJWDrVvHgTkN9DlbDvxjZau2mZv2rHupDL+v12HYTK4om+II4eDfIKafwhd9/vKL4XVo/5V9x
0Yb4E0UjqLWhTMdFhkd7SaAVV8uFKZ9irDynZCiNKVnBv/ERbsnN3KbupCRw5YpBbpDfndZInHup
YePrqeH6OcRONATCC3VRk4jk9tDj+/I8NQFBdUccusFqwqkmqFEHib8r6sQNOzLL+y5r3B0mb+MF
tqF7n6fgH5piRbfQES4zbCbUiiU02ND8rrJaRLrW3aL1zn50cC2htqPFZ8hzeGUP2ji3J2MpbqnW
xdeen2roJc1P21uHyCHLeBp16y7LckLIi2fscSetj3WSlpGdv3Wu0T4my2yGRNT+YvYmwzylywV8
5biMGN10ifYAemC4zS6m4xXp+nuwFUBRcd0cAj24ZD31fDVhnqKXj0S7ETcMCH9qGdinymnio2cY
cBhgaYcN5e+6UdwobzzwlZhvfUe2sUCVeEliv4qE8O9LnVVgopXh6Osw/7p4b7nLEhq9dumD+i1N
Xe+u6rXfcuaDmh3Durebttp3S/Grs9DvSFwXdsXwWA8yvyvHaQ61fAFfFEwPPfd9j9JzYImuuAjd
jvcLPoy7dKRSeojjSzU1AmqX9tue7ekKt986zk0WZcPsRF3K92RowOSB3aIE1CIwusz12V/GiSKd
ur2DSHfTJVsqC6mIBSLK1HJYflQX7lPhXuUczBc8CGVoyLE7UmS7z2YYoH6brifhlB3Syua17+on
DXBm5A+kHb2u+2akpRlZ0rD5hZX8+AKI08NMlRyUXT9pb+4WEx1AJe2nTb9E6fwCbGaMmiDbrLCJ
SLl4NXWdhVaOZcGOHwX2HAuz8jrP6c4dgm9lXNlh743EOvrDNJfyOncuTNd+vs2IDCsm2EPpJ188
MMn7OTCbKAeIuc6Jy2Z45A3CjfPgYi+5T73ySy3medcSMtuXEkV5maEmrLXktgqzuavmbN13Mbco
4ULF8uKgPGj56EW9yKHjxdmRGFx5Kdbq7Oqme2WNjzmt059sUHaWYWjHhh8SVUSPJQKOSeTpU8d+
NnFINGM4wT2fupK+7dix6sAhPZOdXWMl81E0rrHLEdiEqR95Tv6A0a3D8qYDHIpCcud4xVMWpFfX
8eW+D3rQaLbQD5iAOqfV0wMqflssU7CcDc2xEAfQU/t1cOtDRuY5TDTeuXjR952HJzflyuUBSwhm
kjhN9n3efzM2vmA7dNOLgYd5Bl+UUkozDfUgiKPecok9xfm8K035wkflb5i/74Q/SywRml2yWDuv
RCOTEJRDre/J/VTKfDebmD9aoMu+ZMRnqHONNLSBiNp7GY0sKQ6tA9G0hQSBOrzun9vNldwiERiQ
85czCvpytpdQZyVtD0a5zT8/wCxM1zQvn7S4XaNRN+L7tLO+uTZ5+HVsLvlQpGco8XZoa8i5arIZ
jXf12GVSenodLX1nrITD29bQmfdiSudidEpFd+nhmEIMK0Ok+20Yu45+1OHWXcbWkR8HZ0UFYddi
3MEQeIqDYj1QozlHGPEKFrIaO/VZ4P1uBu3ZyKfhMk/peFGPPg+Jaw8XHC+J2Az8MmePcDv69uNS
lf6RD7e5WKXeXFziXYd+xYl2LtZL2nJjyAWbtoC6pEhdze9JBgzlfGxJMNp+cCV64YeE+m+pEchL
0VZfpC8IoFT2JE9rhssRN+q/TL9cLsBGlstkDdV+xK0mrF1DABF2qpA3wT6PWjkSXjjOy1pduItU
bILmeO8M9Rc3QxXQ4z3J9Qm1dA78ZruOtKzGhmbx44s6sHxlHZoVN4ew+yHWdHlZB4x1ysk5SqbD
i4TqB2uBZWnYyvoVk8KfXV8NH++VeqTepmx1DFYq8eqHBB7TYwzojh0t+wz1yN+aMzsOPu+dbKqZ
F83BnePp4iZvFDU1THR7Y6gtdhdkZQMvB22TVEbU6W1x7vuVhPu6w038ydCCfF/N/GMk3xyj2UgQ
rOC7Lo4jJqntBbQA5bpboTFdpDnjxRJDttJjUNxle5q6dqPZxn4I1mbqqUvUWKwhg52ti3oFwDzI
C3vrG2m75sKNYaPqbA9B2Tdsf2ML70ZElKBCKP9+rauArdVkE6/pfOOC0MG8pNSYR41HHVv7w1/L
H8RdfN7ZeOabazo+u2PalTmGeOOlQHP4rBpzri9yO6imOtjAPPia/5+G48b999mY/3WHBctlHyW0
0UxRO7rf2JwMABpL0927mg1gpCpOeLMGJHU4IWn6ywrFMMTFNpSBRJ+Zei2SOw4jir/D8iuN4UUB
ODS0/g5Lr+xcaiIL3YehgUo/ZONTFTd3BfPApRJWGZWN+L4I7Bw0WGMhYEbtspoPnQhwFVk1f+8V
EqKfm5JOSPL1Gfxfxdy9CpxQkyePrFgsXjJvfJO6bx3HLUygO464zEkQzlKa18VYd5TwB5P3Mkh+
w8Hoo5cU9WugyiA9QogJhZTjdNZqt+CnAz81XTKgNJ7WsWoizhgAb2jH8gKzWz9hJcOyimKsK2/N
GRaM5oQrWedQmxFp+ZYZFkFiv8xOWDVNcQnq9RcfthctiFbP9gStyjfzfpeRIjOnPrhN6WodCSo3
VI1FOVuInSO7+kEXFDWObKOitISrPZRJ/eDkZJzrGr/AoTpSaL/C0ESENtZZHFpzakR6R+p4Ld5R
/ctrXEGSjWFr7Dptbe8KwBmWAc+vYZo9eLP0z2VP7UagsVNenbX/ORfp0Vv744hY5sXz0vrIT6A6
xcTRv9QV9vFVrn0fNmim7RsjitG0vGk6+54uGPdNmaXfE7x0iSRFtTfb30ZYoW6ceb9FSjyN+4JZ
ae5DGbN8qZK8DaW+nFq7c38QmfeJBTBHeXo/nAiWPJMapMZlaCm0Ilqyq5OuOJsaOU1P2OtpiIP1
uJI62KHStHar1nd7lo+7upnyo95u8Q4AoF1FpLVPB/eG0B8wZjo+4+rwZOV19i3Gp5lKcJIJ5kvR
6PVWvAIQ03LX527Sv/Wd8V5NfXuNRwomyfaTh6kFJc95AAdoqnZJQeVvmheC4tZiYZLa94sor61o
oGRu0bsFqe9kyfYUjFJ705d8nwYWIVUq9nbxUO7hsCZvKAV/pL2/3tsS21BLx+5wGcH1+oNA2ejU
2aGUs/9NEr+WgY+2vouXK4HPBCoyOKWRDPLJWohQV2youmCyIq/wjAd2ANZZNll37Kg9e8nsnqp3
MuG/pX6ynSD/JRe+MIRYrKegLhuIKcI+BVj+PFk4nEe9llY/y+Y3WIGMHGnWhKt0gxfUxvjwZR4F
w+1asaAu1gdCDL8Wsz+vS9q/TF3vPw2ALbIKPfMyclsoM8l0pPLfJS/2onLeBbm0MvxsfwyrM1Wn
aquDOv3z2Z99//USathdYzXPx6bQzrhTeFR/ZNxVPh7Wk8EiemurR+p+M2Y6J6n2vx5+jn+ervrU
4Y8+dR3Vtxh9tbP0Zg7Z25VliCS44aa6PdQ9ljCEU//Ta402C4JtvNSQ7O7NbVy1P576cUwX0oCa
ox2SIm0v6tBst9nJxlYyVG27W/7T1tKAVeSIp/piJs+OofNz8IUVISJKnlVfI1xm99yejqpPHXRq
0/Vsiu8+uoRbPCZMY59P6qcgONsmMp/PJ1XdKsnvsOH/V1+uQdo1Rv382ceOE1st13qo7dLYZ36T
HJ0mgWmttc5Nb2z9FmNUyq1v7r9L3/giECK/mLo2X9Y4FXu3St2nelnZPiVLiC9S/S1DcXHMraY4
kRihapnqxAnUnGEG426UJbGUuLp367G7g/t89LnHXqU7s0Rai/JM5dixYMt/raTXHYG7vFWy9DZv
D32vse1iWknc+6mfc1b4+n0x9xdgKOIaTKw9WzY3J1RUK2Q9UJmLJuDH1ev31LOSiDc6eCGgf1/1
Uv8Gb63apZNb7fXVgMSaDmwxhyZy62LGCrWtjrasyfToAJkMk0I5lt67Yhz1t9abEIz2xVZNQSSp
FA56eDux3vPml9UNHTtlBI1D4nxZJ7vZCWrnnssMSEEz1z+I5WMhtHXJxBxuAbR+1VIHCoWTQ0fp
906dr/r6wXwLnFHeqdaY1SsZpvm+75cAnVqf7mpRTM9VGleUwWbTXsNZ4ln1ZTWLXcRRN9UKhra9
Zq34DYbmnxPW2fHAYYxoULZrqIMw/84mJ31SlwmaNTvrGNSGnyeMQ7Mt72V5Vn0tv9u7XotvAb6v
9YJLBNW7j8YqsMqGqHjw/GQLTzBtqz74xE+iIoOqupx6XGEL1z/VvK66smldIr0xzKNq5ktXP0Ot
/ecKVXHQTIRKSvOqRK7IQR/zJvdOecf8CrLlP6Lbj1M6TG9sI/762f/neYT48VDQLfOgrvd54mhk
LzPZOHY2eKtBcKrvQQbaZ2ve+DktPqGqTx3GWq/v++2Q5BpGreayHv4Y+DzZKFYPZKv++NmlHuH7
Xt9/9vm5+K0HktWPzILQlx0IWpOUcTpn/zz67HO1HhGBDC7qDI0M08dpVdKWJ81EDNObMej8xo43
ekv/lhAI2sesGQ6qaaTAz9mTUHftOR3WgvEm8tlihdvJ2ZSKU56CEVbNKR2a85yhMwHVxN4rdd+s
oETfhh3vR9MmqX4yO5T7/TS4b3MlpxP2fe1OnQw/vjj1sll2iU2t/Ni73iWWLErcguicrhkpkLTS
ffXGii1YkH5RLUcYxcuWJ1CtzI/dV7zWoCT14kl11UPCakI0651qopiyo2J2vrVwHnbmDHDXyTAl
0oZM2ztB4L8aLI1OesWiTjVrUC/w11jkqJMtpotHKhiuajBG0fH61eRrPUbTYvG7appHfbto0bPc
7YOgulMntgBdo3gZAn5Ybhmqvok7zz6Fp38I2N8HWTNSRMMtblY3NnVv8k0vJty5ba/6kXKRyHLN
9eSV3QF/nBLtZ5IdK2ghr8n01DRSHAKtLQ7ltHEvJ/eFIIFD8tcY9jWqrDetGIlOlfpXnFy4uy+V
eHOMeWGdzywXeG7JWtzyrmtGubO3NUcNJ44hiL+A3S3fkAjjVzLYR9Vqm0m+etaZ2THbu2t79FAF
ASo2A8q3CuM0V3H61s1EssqWlBRlNObJAKkbpeQEtiifF40oXfZZaQ8HwlhbbMxnOS9elsGqYK+K
5BSYO3erQnX1UT6pg1meLFt7sCr5dTC1DDJ/uzzwosFw1DPx6pK9i2ZRFpmTPI4St6HU0IQhCDWr
/t5X42Mct/prnkCaRHETSjuIXwRxraJlra5rLe/PYqAu2g7qUbqtMdzavk+qpPzoMuY4u2jW+Jx3
5c/G9a1TZ1mUijvw4RaWuFfRinfW3t1P305v4yyM3xJ+QxF0Dpulh25ZQxbkFTnsvkcu4eCqZ0Kf
Sjb9NejWMPEN583Ou3OGkPenIQDDaY9l4MBscuurNPTqUBvEaSstr/YIWBqS3tlXFn2Y0ACmjdI+
SMOYyq5HG4A8gQA3+ynT73qyusegMzZ1fuVDmCdGWOG4d8Brg6CtjjIW3wLsH6fqdRryrbqwTC+q
iQfkPakX447Ke/cxHhbyUMPUUqthzY+ZtLf6srw7oArOT10LI8TRqpM1FlWUl648EfSTe3srK2dn
bj2z9OfPr+QgSVDsEEHtc41EP0ktLMLNPiN444a2+TRp/XOyMgNZTLWHJDZrSLgVqi88Ft5Mr+8e
4P0/OezW3sbVN576zjyoMeCiwXXATjec3V8Dk/ObnXrBC65WoeuaztvoWMvLCtVfjc2A4Ig165Fq
6fAWn9uRyP32PNw01+fKrPaqBQe+ee6C4pDGjYO7Xas9Ed8/qrEhcPQnDyfDj1Zjt0/9tJ5tvdDB
V5inoi3Xm9gOvT7h0NmbhGtoNUM3HkZfc2EZme5tNg2PPe8iQiI6MANUJ5Yz7i13uMcsi7gKE7sK
fTIYjZd+3dsZBqgfbTWkDiQw7a4eb6rxcSnRdkDcu5owqpjS0zSCxWYyrvEZcGRKwRDkMNWstz9A
EsDl2ZvsmawFciKac29y9urr6xlm+OtHU40YshkvmVPcRDm+23VenwURr9s4tv8cIGB6+6Zw2+iP
gUkP5nuTl/J5bm95hhV2s9GGCMhBi2xXyXqCQbOZAwzAOPLBKvz5kI4UUxqlnjzwS6JIwB3X5S5D
XqX61Hn+0iQPqum39iMVd0QZtud/9q9tB75IuhpcxkSylIuNXbrEKRWnHKq8rxAYU2I5lQ1J5K0v
s5k9AQElyDnc/lU41VsTt+lNtYJgiTdpZcVml8Gpz7WjNrk5G+lqeNXdyrx3G+8ripEe0QtnYB2B
yNPGNYZGKskxCVmsd6pp9Eg5KMYrscJhtFmq/BxPAcrhrQnGUzysU/bxh1WX6yxRJssEJ53/xdh5
LcmqK2H6iYjAm9vyVe3tMjfEsnjvefr5yNrn0NGzz8TcEEgIuhqEkDJ/QwMrGwixDmiiSDEacIOy
zSUQLX/LtsoLXAwbSxoap7pjPdZQcKUkv68N9FNqZ/Wj/PZswXmNVqzgaEP7agEWTTp2J1IsQ3Wm
a+aLwc3y2+wMGaQYIailJFeL/P4xLQnxklgmtWZpubpVqqa+2CQLCCRPFWO1iQS2apMZCmwtfXNG
xug4CJwfAIhvavZCGCaPGDnNf4lbvE9EQr+VaFhvScqHLzm6bhssVYtNz3rlHgRHeioL27+0xhxi
TadEJ/KQ+alAxPNBz+L3FHm231j54q8Xju+OW/7Os8LeFGYyXrQysh/cGPQNsZ/o95lEfEMEn4WB
FrjxfTrmMUicILghRXqMx/nVnnNjgxwn8I0yte/auSvmTVZpdG/e1D7NHmSjYEPwQDTUAFD1w0Hh
cdsnMNDdoSKfFlQ9gCug53DoVDQ2O1gsXjveAJafz3VT/SybVMHUOJtera6i242Pml/r7/Yc/spn
Fw/E5K6fSv8Q2uGfqsuShwgngb2WOsoBmr76XlqxxqS1PWiubr+F9pGUWPrFmOfhYChRvHeV9CZQ
vF9M19UL9h1/zKj42Y2hSXqnck4aiFGybO4+LhEaG+s4RYEJ8oMXGsn3gSQRVg4uUKSKZKXDi51U
o7fTQ9JLFUCA56I4EpGPSfnhedHm8Uvaok5MlkD7Us2Bd7I8Mp8A39N9FSKPaTqAlQaw8E3T+7fW
dxfW9/2Qa88GcucQ0StsmnIU6wsiYhZylwReRuK9KnPz2jEexvG73jJJeipa2z1NWYf84QhAud4S
Z1ROmkJeDU5TdYA7ryMP4huXX0A91PuUCNgOfSV7l9v5xkCt8sznEYlNO/hWZW79Mut8tKnSHxwS
94C7nZCIKRvFHMPb0Yt/TbkS3Y0D2rnzXP6docGUre59D7qg2Vq4KTyRvNWQm7fCS2DlROWj0t0F
uWq8g/z8icV1+ddEBZNc0J+o67AHd0KC9UWJOMTQdhsVkTp8c4PhWS206LECpSIl2VQWrjMQ5wmO
LS1k45c6SJfRW5xDhmdkVDRgf/EJbMQ+tgcmPJqpvkykVveeTq5bihZCivdZ7N1JqQdd+DIYkLFH
u7+VKgP2wdGJ7GrXuIn24vVGC8oTANFSkipM+BB8a9PkIicsX5+zwZeZuUt0KjR/Ufssu5fJB9Jq
RuWTlIpMC/ap6+cHKY6sbMhXt3iN0dTTte4lUlIQAk4/Xev0ydPOvZfbIHlpIhsmJQdejexRTghc
ZdonFXZocpBZNS4rOtmH5WrKshkHAn8KpIGztCDUPVz8AhWo9ZK4QF0QX02uvxlvumIbedPLFBPu
mCxNf2l8B225OrykWciXrmjjv3ZroyvN3OnZCe3ndPhderPxSkxzOxnW+Mx3wngtx/JXmCA0IccI
0apbxCm9E4hR89XWWvBcvTfspW1u6MGlwlFzK0cHlUyP2kTW0Tcf+d6XgGHqKbt4ITMIqGjRs2wQ
Ryn2VeIX++S/dfoUZZug8hDvtvXoeQpGUF6+h/a3eUzDyHhxi854SWaFQR9My1mKseJ1Z20GHiJN
tME2XviATU4WXdvnDWnkEZXWk72cXgX1Abi7jyA63LZK6Zxn2SRxw2jXDOPZCWLnuUUb/X6MFWjm
GKuBggxgR2czcZ7lDCKC4RNacqxp/Dbfgvpt9tygcQ+w+Z/r1d3fIlP8Pcx+gFH6pDzDpdMPitZ0
16LUtWa9qzW+Z1JSg6Y4zhUAu2tR9zlrzo4+wI0HqcILi3ReF6tbfO2DF6mbZv+i5bwYUqpbpT+1
Vl3Qgj8qm96eHkrAIXfXKliQ54H5/8Zw8ujRcXnNW7Sz7Ek3N+R2yRQbQ/AsG08Nj2phzPdSGn3s
c6LaPRZ6GiXbuVmiwHXlbORoEfGVTy2d0FmTxIe1zvCSP56q8tHry+ZJi+CW/XG6gzU26rNs6Eco
ePRkq9c63xzeahwjblH0UZ/7wI9va83+ujZIWKegvNE0x7XO3RH2H68XbfoBwQpkhLbWaE+3GGk9
thiv3PMNzHA0zy49JIiLlGzspbBuWg54afistWZ7/lAnp1lN8bNu/WCnlVUGyCd3nmTj1kQJHQgB
MNSpK1UFkC65mHrYJXBUX+rYL1/8pCS85sXRUeqyKCdWGQMxD/Oi3E6VjxdzlPlnaWwa7vegQKXY
MIH/lKrd7lOGWZz3ovqlnsvnlkDhHXqvOHEliNya4WIkAh0Ur4fhxunMnhvAwRD41I5EKkgpza5f
1KmOH5rYPctBqcIERyN433hnbRrK+8kcb+w6xHZlHoy3xhzKizfWHaigKcju6qDc5+VeUYdy1zRO
vdMwTgF4hAOQuXi99ItxS9z7yW1mqnvLrr40hl/Ah+9v/bK/s/oAxfaQnBS8hJ9+Fx+sEMGDxGKl
UzAD8EqtOo0RdstuDoKtPqt9AHNCCcF0q72+a5mDbBtmH7n3vYn1bDODBN7i9AqR1OdrLtk+8DGw
600w6KoyXEBMvGm1Ex0DPggEuFUg6YCU+16/UWe05rCgMkguwE5ylWM66u+suxhsQC/sSkO9z7r0
PCmOclt1JfTYfnDPWQ8BzjDe4maIWf65rJNBe2Z96L7MmaWh2q5ciHe0BBONYpPlUwtnaqOORocm
DdF66ETNziv7ZNPOfCNZDN+p/ZMWNt7jIsI3QWKwp8qE9xgYt2aD36kyIBdcRO9our6SEdpFrVYe
Crt1b/oMFzACAeyum2lAAd42qhtEy76AsBjPvtr2h9IJ/Q1IDf++z39zmfCC3IqxQfd52DoYMx2m
QtFuM+aqmTWqT0bKlYcqm7FpU1+wYdH3mTLvi0SHk4dPTaMN9aXu/Hqvmu6waxzML1O3nndqq38J
RvwDQEx1+wDH3kqdyycL+MdTpZtvShxVpwy1xltkEsGV8E3Zp43T3pZFQZREH+Bvzf42qKb+FiDB
qasRZGzrZJvX5dHLRu+cG1OFPzeAKLs3Qyxy4UbUfXeyqgURGHTa3hxwMQcg/BOpph+MctnJJEu+
5W71W+Bw3RZ1NiJ49Bu7UYDrJW17o7FFJwG4FloSrNg7g6+9YcO2UX9WiT7BqzPrmwGgwVlZAh5G
8yQzam2ZVjNFoRt15EHwpqzQYkUyIhpa9U3PfvS2cp+m8HwRR9mm8RPo5b+za1QX8m8qX8KkRnNN
vUxFpT2bMDxMuj3pXrseEvA3TrU18jC67fIquAQjM4xM4/2dwmILvbNEbm9Yem+JVR5TDzQpnOht
wh9gbyTEUO2qro+hPf10F/v40cVdnFBgGxIKvYIdGghudW8756APcYQIINNo6HJqRb1ESr5ABMi3
Qxz9brLyQhjZPPEt7xMQK8hb1Qdu6N86xSJmJAxP9gFTjrayHgmM6JsYdNnOj5sX/NbgmLmNwUts
FOewZhyMFRPPv77Zlh0xgTp/RNNUve2jSLttl41jThapeqgd+SbUA39vdiD1Qk1nhaI4HWOv1eyD
JHG3gLIOURH8Vsg8oMQQoShEKONXbw3le4usOR/tU5f7+J64cJr0gByIOkJP9Zge3wUNQJ75iRVJ
uyXvWZXmfT2m2UYlBpnGasifd6wFQr2bIBc/jB4B9lrvJrLCwTPCKnw+2wqEkq924PDN+HYEeYmV
NNgsgrEAxlU4PGZL8HpOg4PtLeqzVf87cP0MgTIDeKOrp4AYzBzgoX8MZwe9fQjzm06DytT+GSAN
RsB+940HnK+2HaLOzgafL3WL0HSxV4sOhHKnYMCiqQpikOjFBIFPYqF0X6Zqeh5Du7kl1Jht525C
FC1rH2AvPxNpbjYWevJnb8LFL9J967xYwSp+712UxHcv1oLTwa32R+N6t2XEMGs2CsNYWlWnGYWl
Vgu/DwBRj1XXfcf7wIATbAd7pUymuwGvoluH4HGxEIiDVH9JHfcG/MPELHv0uYPD95FVO9GNAPhS
jHOc0WFWVUCiyOKKQEUbmGTdSutUuVWxsRKs54CuF4DiPAvQDR+DA2Tmi5OTlNILNLeQjn0prc4l
ylNouySOj+XUmse+rryvqfcKl6lTW//XbNc7OO98S70FIqP8iox+m1tZcNHHYNzqldrsWKl7px7g
2dECBwruhJSU4rN46yDcO1gCdr5q7pgB3nkY/D6mAxpFDiXEZJJ9awaveabYN+umGgrnWrSZ+Z/t
GopYPVv3ls/c0RsscIxuBtCz8ryDH/jeNvRQX9MY+rYsmTe6GvAq+qZxM9cxaVNmH7/TXN/nuOle
1Bn5JoSinrAv/WMtDlFQdW6xQJfOyOqMD/GyWcRzzHzETtis26ehb6f7Nl5GbkpeGbRPdcRUt6rT
Yxk4arhNHR4jmLCz0rL+6PqUmYcVvSepjs6hWTxaxmgfxjxi/b1sfPdu9jp4aK0W75vuKXWa5BKy
PLikvhPtjAICAGzs6MayzSc9MGBveCM9Cgv3AcQV8b14Pyj106z7BNeIwdD/ETjTspNgwOwlIw1V
GFiiaS1eVyAw/7tROvJFmJefCg+7DCNEUssvQWqMmdcSZsGvwUH2fEkEKDMW2/5FqTDcgiPR7RMP
jnXQg8aagmFixelzLqGRWwSlz3TU4qYxp0c1nEeoHb69G1Gl2U5LEZmCadubPCwzdQGaOWEKr6RD
enLWQBd5ZnEDIuM0TDBSgCvdd2b3pLT4P+HwnOz0rsIBUDBz4ULgt8Cf7Z1hyuEUzO79mGoaU8Eu
e/BIzV3ipnqfgRu94bUB2rD4EWLu/qbmeMF47W+38OncEiVwllBBPeusdFI6lOO52p1sJj5hAKw8
ZedLazTAAyaVslUAe/ogBaY6Ny9ymWLWXqM6yM9ZXDJkj52zq60YeAgpBUBwxbwtUEyLnAJ3YsXe
YoZn3g0alN4aoIDSAaxKGv4ekiP+XUyA9ZTM4XuIFBzio4cp8Mud42A0uSDndgC0d4nG00X/N1VQ
36r/sq5pb9ohO9ZjzWcSVGDiJP5RxVuWsCNUwfrshN+KvDS+ICGPIuf4rCeBdUoH5XkmCLDQW9Vj
ZS7GA/F3tTNOsTeGZOt3Xjx7mM1b9zGptG2qozLaqjnCfwaIcfvGNfXpVkvj11FllRpWATKKIZTh
xaSp8tG1SRr+HlCg96sCRJDV3cEm4Q2Wq7SvwhHp9LcbHO0F2K6LNLYysRAwGae1BVefp32zK1Lb
e4QF4Dyo0+sMgu/RAIxg5wF+t3HypWRigHxlBLSyJJkqxTnVM+Z8ZQZAU1GOSeeGzJ+MFPiLtcuD
zthiL96fYEcUr51ZN6cRtshWijre1uCNa2sTNkqDuW7F/9N29k4vg9+TrUzHIk7nG4Q/HvsZsLeJ
qfZDgJTLQ9BoNZlhpDCd3kn3Vm1XxxIauBHAzlASJOYyft7C1HAHpIKdkCRjEWycecz2rKIfDOIc
jOK7LHvoQsBiP3L7FdOy9pwtmJlywdWFICzOpvMQLbjR2pjUM8CIcEGSymbSo3dFMfx9/N8qqZfm
2fLa1Zcy4L56LXS6TVakbAXo2eggp7W6Cnb+YVINJobha9yAFPBfxiZIDwF0Xrs14BYN4wtC5agb
4nl31dUQjJDghjKTBYMbOyh5L9obcqDzU0iS48/JbYILuCxr3jNZ5ZfIrrzRVgWX7CS7yUwECRYW
/95QF6B93VZHQahUjtMCKWQuC3CoB24dNHg9+JtE0ZY4ArUBWKw9WZVvjpLvEjxen6bfZj+AYl5u
XLNcUfZWfKKtJeq8F6iiVI5zNmUnaYmlJncGWUS82eVYu1xE9nBznza2k6U7+ZUJWtMkYBE+W1z9
jkGjHkVhxPG2kNyHMxjOX93y/EYzck45atSSA5ZNIvdfdmOWyKS0ML6TYpZVx7BUdPxnlt+Ug/sM
8M44yZ+Un+EFD2FUDYiT9NXeK8vfcl46BnDMl8d4fcJSKXgpXO9jVpeQRte6sdS7I1IreDIB+rhi
f6U3QLslQz1O6bhX9fqH4IFlMwCj7mr4dcRTkRzJqsHGjKhyUsZ4t9lL0vuK8wrV4HsPc3HvNSFP
1EZC9NAmzYs8eztxHwbiPoe5NhjWLVzEz4TjlkxZcUkdln8tzsKAJv/z0MAO60Com2Anj0uehuyV
mktaV3alF1ih7pNXxn6k6PMLvo4e6DPZXTYQEegbyrHSWEWhL5jMABGAOaesaOb9h10528GRAiSy
a+SX6+6c9qCh7Ogkf29sGmLUzS5uky/zqF/kzl3vEtTSTWGl007utdyVpC1Y/7ca4isLBkCeiZwh
e1J37Q5Slo2R4hjSdCEQTUQfh+5ZHvy1a8qtWXuDHKmJfG4qMOw7uRXyI/W+5v60QaFviaAzy7Wq
n+1iG4Lc5fX+mrnTzwCvjEPGbIBe96JVeQvTNjzkM0TnVp+e9WXokM92FtvOcQ5mkMDY8W1U6Jwo
4TboCVlJXvxff/jDb5BdbK8gu+uhfm15fXqoyeQgTQx9J0OAfN875MZPNoCs8TmFy3u9uVc4xYe3
5gOo4vMdNEjjFRGsybnBvjvX5n3sht+VLlP36x1mELzojgulex1c1P4xw8TyIL+l96uH1J7VAxqN
/bxtsvC2HXQFmMcyDi2vtZwpe/+zzuvKGeGAMNlJT+jj9MAUhqXL0hH0EWknE4712n2WBnY108DU
twMSbCfpwWNnDacpt1iWVPvcGTA+chdw5f/8u3aRnv0QrLCXG8AVFkDK2vfm+M7VFwCjUdj1Im/D
8LYMy9KTpLjWFUR/lhHJ0mdn7zvVAGYlfXQChTFS2stmfVs/dNHrrhyfK284eY25lZ5wPQVbgaPy
3jYkCGQsZMHeHFHoPq9v+NqXpU6KwdIL1b4/NID0jqETHeSYKZ1dWqznf+6CUpanJnvXc6R83f10
XIqf6q7dtqzwer8OPdjKkeBPzXMAV26TAo8pUkBuvQ3Ceflw6B5E00BnoTrpB3woyNMzL5AnPtg6
xqDOQz63Tw5zA9aHtzoRi1ktNi3UiRxQylB3N9aCVZ3H8ikf3O5gmjNTiUZXd2pQELvpEZjZkOA9
CO9gyhe7SHMe6l0QlQ9OVn148PJXpR9cX6e1LJVrN1n7ijQphrQ99dgPSmeUTb0M17KnJ9CXzBjO
k9x9uUgBnnECs0K3631o9Vt5S2C1Uyu7H2oH1/iaW4goybplwjV4D6numy1cipAb1sVKeiYODjUk
XvANY6K/RT1wd2RM9nKPZSOPPV6mJwjlskae0p/5pF+82MgO6jzeJGaJQJnXnWSQ0Ri1Wzi7Jeq5
u7AIrl8Ao/0NKT87ywXlycseI327sGHsaPg9D94j9nLuFbPsJ/aLj+fZIZcesQ4GqqY6Z85bf5/e
jtqunyDer3exzBxG0mT5zGRuZu18C7qQkErgBXwFl2wwE/eQH5Um5NagnBjoooyatb/qmMlkC7xu
dZxc5zwBzCGfe4QeiUZxZG8zHMOus6vrKirSgoKcm65dB2G41Pe1kRgHub78Lt+OxnOrP8xG3h5U
03iSp7o+WtnLu+5XbEzRZiwKlP6hkP+zQFsHDkW+/VK+TuxYnpY40rB8AOO/1zI7h53f5sMdguzm
CWhadRHWzhB11YW+8LcMs+z6fOVJrGPM+mD4QP9JoWeak1fvLAjSyGJg+R2rBS+Bywi+QyFwX3LL
5MlItw5UYo8W8GC/wDfkv4O5NFhH9PVJXjv0Mt6vN2E9KnvS5P99KeZqI+ylO3mfZKYgP0aK17n4
Wpa9a+UcYfvBhBZhBpnoKp19UvFYlCbyZ69TLtnFYZNX7bpLXvsfWP31Qym/88Ms43pumbtbYAG3
JASxx+BDL/NXkiOEruU1mQvkYLbBZH5Ha4V4ctgnp6IJQ3Uvza+7/vIFjQCD4B1+ncdJT5UZ3bpZ
66Y5I+WgoRSpARNbJmHy76ybK0pSyh/mstdfX84jTJy7sUDXrWe/AZ5+sMlSzVv0eguSUD9d+SFm
fdFdXT3LzZZJneyt936tIxGE5nUAAWRtLH99La7nyt76GNcD6/U+nRvlbx1CHYxhjJkycCLhBrZI
yvLmcccTlvHL8euPn0ut2ETKoH6YRsojvPa8+UcA0f4s3TXSVQfQ9PIMwq5DckN6yr/vytnXoQpQ
TnNyy3T3mQoSwBRZl3CfOCFC8JCj64F1DSgHZLO2k+Lg/xq0Oj9ff/3Sk69kj/Wduc5nrp1Zaj09
78if/Pe9k71rK9n9XJaTrlf90OrzH/h8lqKR2GjtV21GalbGlXX2IOf+W93aRI5e59myu27keaxF
2ZPz/udVPyxnpLU0/PSn/q3u01U//aVgGfAxmqu7EEbf8orj4Uyuopqva1V54WVDKAVyJjQiFu9L
mG3drHVzhico9DvaVK3B7rWRDLdy8bXphyOy65sBCCFS8NceLS/L+sZ/eqnWF2h90aRuPU3O+J91
n077t8tfX9c5X8j9RQzab9y5OLQxrV3mwvLhWjfXlexa/hCr+Lfmn+qu64nlste/INf51Ob6F4bE
u9WU4a/aeeFWhgZZg8re+o2WMWQtyt46IVsbf6r7VJR2fo9gQP9Lq5FESAobIh8vJ7l3prfSha+7
UivlmVA2y+qsyg66V7yswztgKmjja1mZFxq5lGXkZy4UEFGyMsu9ho78wGrnrQwPRP+RZG1QBv6H
rnYdNGyVGIKMLkU5Q8JE/G0nT1I263ArRekKjiz61zZrN1jrPnWh9TJj0KSELFyYXoM6m7vO0dN5
K+vfBIAB4aJkfA3aITpc33i5KevmOqyuZbld/7MoB9ZXV4oBgZR/hm8pf7qC1M1ZAnZCS3iN1sH+
OrG+Hpfns57Z4FXC4i07WwRGjCVC8mHluDaTc2UjE4O1KHuf2skgutZ9+MflyKdTBq9S9rNxByrw
sYZKgWuAtCBSbmggOZYPV4kjXvsiQ5efJVl2kjtTJn2enWbV2TSZY53kCa9P9PrufwhmfpgqrE1l
Tx5+VPRE9K6NrkGu3EH0xIgjZFJ0tLKH2StJx6Dmok338ope45TSA8ZZj5uv8iL/E9Wq1WCPdTap
k4bkYJ5n5wSJYFjikNZkUzdkKzdr2bcCBf2z0NqUi+6wM1sYkDEgr5EPS9eCo6n7N8LZtkgARCra
NXJX5bnUGVQmvSpeyxieifDJ9eUBzy2iO+01nvnp9stN/fCIrkvX612XNYvsXl/ziOTk7JnTXu6y
/Nl1Iz9gLcqN/VR3XdXJkc9kzrWlHF7/JT0M9a2Ntd4GG0Os4oLcf++KeDwaCAHudRizFKGeIUBa
nPGZ5KilkzszHGR6lqOeB8xTTxK8m+rgJdKyo7ZcQ03q7K4M6nYjreYuG0/KXJo7tc8A6Q1DsWki
XnXZeJlrbm0PgKcGpug2TdyDGoVWvkcyCMNlVvZ7opKghifn3OhB8wAni1wzorEQzzMH96JYvU39
8XVBtD8HkFKe4d/UO1TjRlQ5KEpdhuBRlpCeqEdUIGK7Sp9jz0FZ0OzuphgtBAfYwkEnt3/0LH9+
TKvmF3zHU29q5fuYm7hqpf73vGRKXuMDf/EDFaR41rz23mz98IjWk9n1AxIOWos6zjBsgqauv9Qz
mF6W5OWbrqb2FkUd4FURsl1qsdgCmISS59yq0G9SVaSMYpJMTQmOGyPG6n5cjhBKwkxgwFEgTLRj
U9jl/Twl1b3sySYrCgfdszxHWJggvFXEwa6skB/yp+GbSfLs2KqLlF+mVgZ2JChx7JYA8Mb1WbnF
RYzqtQrh0/AxElVRMNy1WQEmyGsH1sNN4V5AapBe8wi2t6h+Tf0UPQ7LBqJL9OiryXdkNZWzVJUZ
Jt3oLqLKVSB8Zlhka5zgsUEN+1ElE/qYKpq2ncYxYAXBgdj2gFalNvcyx1IUD9nNNAzdvZZ03sO8
bOoM2J5N34JdTYv1QKhn6VYrHVzRBrIz5oTZ3Djq6ML4f6Ykmu+vJdAcKP869Ln1/CqyvAdUZqJt
FbYbdE+NvaNZ5m6amhyNN8D0haGZF9sB6gysVdvptp60G6zgkcHAAbz0wvK2gmp32yybtUj/PCYF
MdQBaSMbblqpX/LZTI2tZhraRTbFFPynsugrZTt5sNy9MCXYjKjBa+8DGHXtsf+WDPlXg1Q6uHDo
/rxbJnxmkImgFYoKlZh+/kO680uYJ/q3qUlAKyCI8xqMGbBrdLAeZo1csjUl1k3l5v1F7+P2lKZx
cc8j0KD8t+pzMyp0riw171Sjf61RDbpzo+RhsKsG6qtSP8c9iSMHsce9FOUAqdA35NfzfT1ueow7
NtPSPNZSTPlisFzLeWSwqXIUaLeMGbsPJ1v5dyedzRu5VN2Y2r3jhSfIYTh1ZsiiHfjgVLv1F7RB
8jcM5+R63dqY24ema/e5iqzN1sdiuQ+yF4wKZ4L2RcNa2TZvIFo0z3DP+3tCx2cpYbTbPmNaBxkq
GxFrWlpInWOUn09K3FfVRY8L10CA2tB+iFgsuwoMulv00/rbeiCsXKaoncgBByWLMzKYCWg2boVu
Ku0RsU1tK0W5PVmqLp8qB0zYcn/scQToUi0Tvfhoj3+v/06a5P7RLmo4Z8v9Q3AaRF42efjT02fG
wUQ5RXZlUwUzDPe1LL1tbJGQ/FAph+VIB7ljNzwAnAGBF6BzTaz+B/qhDEp6/bWug/DU20OAxntY
fS/LgxyPh7A+pDqqTdWsOASsFRe3cOKB5yaIgttu2QwJuieu4R8/HOj7FDuZ98C34z0UhvimHDM8
DJeN7EmdySq7gBSAolqsRQ1+g/+joZxybb2e3Y2YA/7/nJK6A/gKVTt+vkzbFYjcPo33pUo0cPvp
10lr+SNTUerNbdouPArSjqbVwoBFkfIuWjY5AhN3Upx8H8XCyB8gr6sxwfXlcKmiXL5ZG8keDno3
fPg68sicHLtEVcKy8vDEmBTl4rxbQPFRlpKjn06VovzhFtXRk4MQ+PVU+Wsfzsh0c9+VADQ+H1h+
1VTGkB2f5sL+mmJPCnJpdtObdqrSG3eMAJxoKG92GXlGlWzFPilC7UUtw+HW1eufeaipL4NdqC96
WN93DLD35KZhuiA6yNevN9D/cupWv7GBlry7GZcimVPepagZvEeV8gU+cvAgB80yuPOL2H6UYyCF
9ymEuud8aTnW78mgma+aHxVvWnKWJnxzshe1aaBf3od1Ot32gZbejcsGcT992JhJza7dzBvGbNB4
S1HaQDQlkeO7f9RkwL3UJXYJcyl9z7waHW3NaLdSNPpmOBm4pu5K00IRf2NbXf+M6RXSRdao7yMI
le9Njy2CCl/vuPAr34GClTs7883TiGXmY2mPr0Boum9W+WN2G/eLpbjtJSsjpJNsvfvWzAApVMfK
HxHRQUs37P8Gjt1+A7Kl7+YYF3G78V81wGdo2LYDeE/24rDdz1jDwhf+TxW0yH8OfqrTLQdUbDbf
loNX7/FrK1GYc4rXTLHsS5N2E5rbffGqw5h+xvp9IwcVYGyvIDC+wORV76TK9hvyC+5QHqU4oiZx
1rwp2Uqxjl3zcSZLJyW5YjeodypabzqM6JtgmsElFFZo3NRoxUCLrn1U2Oz8jqB73O3A4iHribTs
vvIH5yJH+tb39qY2WPQ73E5mn5EHwZjovVerfgvHJ7pI0YlUG5hC1N9I0caICB9I3b+V4qxMP1y+
+fdSmvrskfE6fzRi8D3+GJzCaFCe0qxV7yIfGnHoY1c15NUjQJ89shP9U+m1b0ncqjeAFYYnXW95
VWJU5avEvZUGUo8u4qFU6uxeqmRjonIU2RAY6k7HcLXAPTazgydpHkNHe8zNp6YpDm7nVhgW1ntk
zMsbe3KKm6iDLLeIBZc3isqm6SoXmVl12sUeLlq6HTUPoeZgBT5ZryiEpd9Uq/L26GaWJynC0QFS
rxfvpTkiSWn0YAmWZlo/+Rs0/UDV5CPuymoLULxKv4Gizo7Q8Z2DTu7jm20ZN7mrWC9mmDl3ZWIB
sFiatZP6ZwIteebTpt0xrdNwI2LPXTazlvpbIngN+N3/1K1NZM9S2j9Vr2vHfztfbwHAdHb8UI9z
cz8qFXDpwkX6DlSXyZfoT676b+Y42O+NM6IPlOvFbRYaNsrGVQoibpi/9JX7JE1HI72tI8P7Wje5
unPr2LpLSw8DlrpGLQVd2DfoSL8UxK/2cbF1gQ3dqiUvlTvGPzoNgJhluM2DZ3bBRbGd5BilofqC
qkq9kcs781e19JpfHXkjYERmjA7jZJyI2Zao7pbWk2ejOc7r7iBsqeWbJKsLlHHRqLotGVNv7TLc
9b4eX2rEyf85cG0jh8u1Fh4J4Gdk/HfqHKjxTo6H4B5v5Wqx41JpV9AJK8c8X4tyWPe0ZDzwakfX
loGmP1lmYh1Ve4C7vV7CcswbG3j5xQktZZ9qhY4t1eCcLPC+Z7xumlvNMJ2DnWTT44SPy65v1eaN
t1EF+uM635k7P6HNo/xtvFd3SJiSjoV1eHqx28L8BScRsUiTcZ7ex0ubJQ4klWDe11VV38d6W59M
oxoukdtauPv6JbYEnYM+FmBVBj6YmXqJLJbf+9/iYHxLIlP5o4C0vP6hLNeQiius31M6/AgVxfmq
2U2G2rE2v4Q22uBMUYIHKNTuMVtExVXFT2/6NLaOhAPSBxcqEBjnxiJ+xkBm+3P4jQH4O+RD5bce
4IMMOokZNpPwJHDNPxnKyHrXvwZYczTtc9+BWUanuHn1WtaEXV9pD+A2OuA5OCzBu3J2BNd8/6Tr
Bh5Uo7NIGqhpdjNrXXYje45TkwJEAuGuS5B1wb/mWXMG7zVPva/aFCt3Zu953APke+swrS9S7AyU
53In7s563CNMpTEvO3clULeicb23AEL6phpC9a6vSv8tqudvuhXo91KaFwS4o1sP0tTTnJtIs/xH
KYV9cGzTMn02C91/82dyiYXVvJSG47z5x9HPnG8xn8pjO6rt0WmH4HuhH+uhtr+XILKwzKnq0xAM
xVds7ra9FbnPrCNvMXko7mtfQTw/gLzR9aG2udYtB6KCjDPOuguTZTwidjTxEiG8ZkTGH7E7tBBT
C52ge1sbNEb9fxg7r+VIuWSNPhERmI27BcqpjFQtrxtCLbXw3vP0Z4H+GfVMnBNxbghcUSWEyZ2Z
3/o0rzI6fTtgKXjplgkXxuQ1eCN76+K6gYJtcWlm3LawrD7S7MQ3B11FdwOGow65u+KiLRMDFO/R
krRzblbzL7IAL10ZTW9TtDR6tOg54ECB3EvVl3geprexjnR3XNZHy/r/3N8CufSzv2/5HIf2NLcJ
LIBv/zr+z/r/6/j/uf/6vWo1oNy2xUbkeuwODNiv5TDVV9UU6s5Y1oHLqK/rhpzB7/e6dRdAkc21
XNb912d5c4KzkuxdrPJOXCf6ora0q0becmVk/6yTsY+2c7H92W3dOMa27dQ1eoOgvJWyVkcwieZr
VOoh2Jjc614Px8bLRqW4XSej4P9V9E+qozTVRg0T+RRUCPF4SK0LENrlU7tM1kVDkxDdfy9nldcz
XIP1+K+t6/qfxfUT6zrYdsc8oqHtZ9X3kX6WUx5682jdlpyu9x77D4hk9muCnomLqswPto+WVB3N
X5PR2+8aADqyhfZwq1sWhqMJvJUilSOqr6iJER4fmlLaaqo9P0NkGHYdR12Bp0/Isg7rd4QZ7Xx9
1epnnLDti98pFLqWY2Necaty1h7pG9FxHdC0rdq0441ahzC7/+2w822uo4cF4lwGX+uGddLD6t5Y
NFmhRO/Ng0hFCVyn9a+ZmUhXANGdp+5tbMSSeYbposGOAUJuCocQBF1MPNY7qcr6HYM/sPjaVyXa
NxAjw3MU4wSfdG1/GzW9spfjNjv4YyouYaDiiSGV81Mapl80HWZffDjEDv5GEgI6Fta/V/xkdtrY
BZeqaJprsUw0mfAwLMAlLjto6iJFamjZ0NvyoqTo4kEmy5vBLrrLuv+6GwZPG0wjJwzQgNMkiyc7
LfN4yfbJNQDWscGXMr0DOoRBhI4xmtbJ4xYftPqiB12yq5DWnJMMUYU2ivlkWnQWo443jmY2RIcC
lPHRFpF+IO1R3NjTPNxk1TgeJDkqj5lWYOzj99EpaXwQT4NpnZJywuu1JkkSdYm/jdtWxoFBrreW
XYwIXYEuA4Dq76hPlJs0NrurD+0JbjC9gzxx6Aaq+v5+7rD6wdx5fIh08MidcPouJCkVFPJjQw3a
DUdZexotC5Y33NNnvGd6p4qm8ezjQwWCOk+9agojSFjw43g3Ifjw0/l30lgbHz+yF6rXDVybaNHa
z9E9vaRfkSHPv6VE+03iF3m5HpAoDyx1m7W8nP1B7PrlCFaMfwd9YCUWDyMDKmMC0kmLye+CvkS1
E+82vQYMAbPhCBt1vKsTU11o/DPQtfps61MHCpk7gJFRuc8aBZAM8L7xEkNrISgf97mQogdfss2L
qaCmXY3gQ9EjudP9Yd+nw/QiDMZOihI8WAV3ijLlBdgAeXyJaADcBOXQ79dPqXFyqLVBuclNZfDI
JRY3KIJihqpLZ7BuY8jht873KjEBRFx3Wef+WmksW9aV/73lZ/cxW/mEfMHPcdZ1VWWhQ6OA52Y4
Bl70ssXKsZW6pw4Dy5vRlzPwFZySDN42ecsBpceyCNHO3kxtgc/lsqiKCdGS0IvDuuinteKgTowd
TB4QyRkmg4JlouYhfk+lmMrjaCcVDhbMrZOffda5dR1O4+zdqLQoDTndWP+Pz80Ao0oE6v9x7HXx
r6828RE4EAk5f637+cj6/WNUzjdZ+tJMYfjAM9d3itjUD6qPtqLPtXvZNv2dNoSSO+f8m027iO+M
qtivS+uHhGbft11mn3Vd2oMumi921yApbPP2uR/NytEGM3hvA+kBQZH9KRRlm1s8DuCAu4GSqxE7
AOXtsviLZMYtdJD4dxXVMa+dpn1Z7O7dRO/KM3nuowzE/YxQoDrnShVuwZnOTiLk6vyzYd1KgPXP
fgJLnqI1Xbl7okUG5+blCOtH1h1/FntjNB1zqKlZ/vtL/uvQ0pigF1L9p5QeVYCZy5f8HGBdTAd5
T/ErvvGsQTJP3RhgQIR1KI4vUh8iIVHNOwHJ8S41lqevUtBhIELrex1KXyyVUmtvkio4mzLGJbEM
6v97cVmHU/dwjpbJuo4WTGWDLxpVkGXrz4Z1v3VdVcvZVgy4AqyLraHlmwgsjNfFE+n9qv4dIVyw
C7l+VYIJ+VtfTk9myaC9nhr/Pp/z3qNVrL+qXQwN0xyzW0sDqhIDcTtPej/sC7pqIThG9OxjW3XQ
UxsmyPIUH0w5uuSpXG0zxrp3MqxdMgZkr1O9lkisF9kjvy50yXlbz4kBAUWfhXjDU/TFb1Ljo9T9
G5lEZgAJB11TUieE0o9F2Rrg+0gyUNDovsbJPvl5XnxoTfwuCbLUPC1poKdrSNd73LAEqAUdpGc2
Z8OjXw8NTHMGEOvW0QzLY5ghBVy35lh4nvx+bpx1a5yGGZ6XMOXWrVNrpJdaEm/JciQqHvltWlf3
67ZYWOScAC0Rk0e3ZStLlxgnIeYDfY5u17l1ImfB66zK1eFn1TqHG2roxfj4fH/qZ6tsZuYuphDl
rOvMJgQ3aTXoToGDuj/7/XyPPGTnRhTGjT+r7DvHuFKhRLofE7ukRORTPFFS5WhbnXKU0VGhWY+U
XTqDilk3rJPRghrkSss+tSRN1fbnM4ovfZRzCdnu34f5axfdjNGQrQf/OVqPTYfbm1PpfR933eyn
MV/x156zIUkudljC0wwbIdhyeGmokQiiYP3rg+uG769cf2CYyf7WFuLpe522/oKfL5/shEvQNzv5
0ISt97/+TT97/3Nc5TML4DZ8/4blLKxzf/3Y5cd9/6Z1y/eXdmV2GwN2RSq+01tLPhbLbusOvqhJ
86yz65Z1Mq2nf50VVge6YfhtUxE6S92wJdrATm1szk0SVW6NgUUQITULmvxdL5oJhh49jb18MEJ/
3pl294e23MlLASvK0UevJlhHCgM/Chs+mD10hzBtP+vMt7fETEcLhGlUqZGnGNOCsrU/DAmL7Lhz
pJoHOaBZAQ7fsskxNrhbWXXyxDhzjwjvUTS97fTcdnA9pofar2gu7h6VYORgyPwgYieXXm5OZoz+
sqLriYTOJiW7VQj1PSyGk0TVcyqwRJxAMJRLwa+QKDok6H336IgZptrJMZKUa90m0p0cM+Qt8TO6
q/yjIBbBXm5ZNYw9Mqk0OX+vUzBxceZiyA4/nwrI5HlZDXIJ31Tpbt2ABu29nVFcVW2PlHO+b6r7
JhXD3UAg1Jo1LPScIfkw0zICvCzmhwSPUonJCg452B5UnQnZoR2dEampsOk31NNLr4w4gC2TKfWv
9YCOPyuOZjDodP0zKcgWu2jMxq1awBpb1+UQGHYzLmskTP+1rpsJJECaqrsKF73C0v3bbJmAo7BL
s7prDXBNaQsXZySGuZuXSZRq5d6azMlZF3mCaHcxNAoEQ833qp/1jSGeI73VbtZVllSpcMnGGbvQ
ptis69aJpvoqZSKYjesuf22AmKdNzfcXr6t1taC+OxX5Yf3idZ0fDo5ht5rXTjUV6+VHrhujRM6P
ugGAcFmlk1a/mKbkDUEYX4tyUyAIvmsVJbpSM/8ao8o/DIp2BkSenkbMqu7WiTXD+gdrpW9/1qVT
n2PiBpk/kaVYQtLoa3hedzeJnuh3JPv17892kbGZCx/3o7Bt3Dy3GLT5KR5Ds15au+9lHJKqbV2k
wqXPl+1hqavHJXiOG+t2tokO+rmiVlR14s62E+lWj47BsqBF8T+TUa9fO7KWN5NIl2Eheh/c/2jM
+NlvTKAcpTOP3vVAplwYeFdEdxjedZeymLzvK2ouo4Be49aBitzcFnUWXAVJsqsaF/elH4zHdbd1
QkimOtgClft1cd1XgbLu6RWd4+un1nUoKlIkCcmZMdzo2nJg36W5Zt/B5Z5vNK17C/waSsiyXjWz
Hiep2PFjC+X/uhsEzAOV+/C87kHkdydHinaMZq6/YoravRTYxh1iUfMOB7Fqo4QWXgbjbN6tG5QW
uKdcUpxZF9cNAFPEpUoJGHHekCDHhi2lZE1z+4jnb9Lrp599Q3KnmJk15i5Vq3hrTXRMgLMMryVq
CA97lmSjmZDRXLOt/K1ma5DD4bdcQT1HV9E2aEO1hPzBSD7U0lJMhRYvk3VC7DLjloWbpzqPRBtl
gB2ehFmIv5D6fMDD/8wti/D1nvMWLz+8NWz67xZrFR9z6Jt1DrvmjPr1TbuohLqlhXGdWyfD2ii5
TBjU0ji5rgRd2+1slYr3GAN8KaaH8Lvxaunzlgm76xdZnUmztIxiF+HDz4QYGanDupytqodeZM9i
ER51i5KmXn4C3kQoj4xVf6RXgN2gQZIUgLt7s07Uqh1nDI7qhb/x71k1tT+iRIWB0eRgH9fNfT+j
EF1nY7AzIP+TmDIH4HyKdlD2vs+YNWFBksAZiS2DEuJ6Fr83A3s5LlmZHewT7A5QmCFfEBtp0iQk
dt2fqROfPrSItKh2I/Zfnq7cB/g63hRd/2JyWo8RdmDbVhFv4STszbh01SYcprCPPHGyzfr3/pzt
dW79D1DDCjci4FxJuKQd5U716iQQ+xajthtDK8qDwSAhqeLakeRuNwjjMeWv1vURhT6iDpn/MJeA
UhOTWwDpZ0n34hoR8yJKy5eOa3P5Z61zGdCGTQUWhPdur9w0kC2CyqDQpZWQ+JJ0PP11YpAoc94M
uwGhaCquJGU++X4SblWof4gslDaafiqGerxpQmP4nmgiGm98dTlz2fSWKWp1g+S3urHzCuj4Optb
dq9s1tnVenWdWyeJ6Vd0O9nQMJbe+WKxYym1CoEOQcf/emGVtpkfogwQwKIRXf7MdbL+wT+LXaZB
llHwzfQXDdO89Ciup6NYNafrbDuT8Mozc/J+/jPrdfqzuM7ZyoC9FQJeHt4FnEAm2tL29zPROxHu
OqEfk6X3fr0O1km0LA6UOLZz1JzWVaWvY+4QWEQjq61BvzoaGFLP/7cvil+p0tS4j2o5GrBFNfY9
a3bqcEiAfCGS55wufIhKYGOwTtbFOIJCrETSV01IORwxhmyduTF7XFGkeDyaVuFp2HS1xTg5QYa1
bog/tSdbFaMYVfZ35H4+7XR8UMoFrEs8gm9sgeEcUvqJ0vlGzXp0o8k5K6rQgVFGoXQuw5NBL8w5
8DuXenvjDFN2yRReEbld6Z4NZfUoV63LI6OkhE5msay6A7iBZWg7y1fU9+p+HnAQMiw8ac3ntm7z
raAIQxd71+PF0gTbqMWIEidwqc+oj9Am6PHC5aER3wpVMdxJmaSNL7XYwvTqFvY/eLr5URPpIS9L
8ndYEkWNeK2GCs/CKd2CX4o2OkK/ou1OYVDLDi9HlMlhUXgNgoywOwF+pZ8kpqQryZReg5ikCloq
FyhbtB2qxSO61ejCJUVBcdqdS3XA39hqvBJERWORa+zHr8bkxFi9jVUKn597+xRMSexGGGz5eSzD
NcWiNFJIV/cy4FsN//MJ08yq/4p9FNkynVTuOOvWzod1I5XtvlVDTgIcukgYnGkRohVvBkFfzPBk
W0vqEiNI4rHm0+TVvTxbFAV2jGkc8mSnSRNCYIl+/26QdkQUs0v98Y3gOdxYE/r9UjIS2ES06Vgz
sadAm2OBR6N9kz88yO1pn1jXEQTSnoqnfKKZFvcMCwcGOecfXaLSRTPfBQCDrcCS8drqBMwpVE+h
9NX6eMvU43m5gtTYaM9pOP/R2ejmDS/KikG2ZPqXQu0+qgw6ksot6ipDj1nTNFBvDE0cc+RYeCRE
T0XS4IBroBNDwe2lpBM0gSh8TuTUNdoFKQJr2RnV9tnnfeFBeXXwZcYfNKOEY/FdRmVHMCHm3qUr
Z4LopZ+7StpmQeNfJ4jrc2X9LlNc9QI5eJ96adtaDAQHpfeWALA3tPBIr9xWt8NPCQ6rU4x4Eyvj
/GJXJCxIQCrSHxOLRLhGWnTQFDJ5dixfIS5Yrjalnh/2D5NibTHCpX0kpBVLEjLVVkZIUvKRVEq3
naux86YwLbeS9RRKee7oceZv6jQnP9PnW92QitMccsChJTMYKcptMMYtaMrp0MnvjPxD157MftPV
902CVWuNXxf5/I1hl69K24NnAZBkaZget/0THbkasKM4dHHxzByiQcWd4a86NoapTjuNmROb4V4X
kuz0ILuMWDwBEqsETZJgvlLio0r28hj3FQtiqKx0e0ULdLZNz4Hdv/tBVQN1Kj7j+WVWE+BrafhB
c27mNeojFoqPPf2SVF2gpQ5HG2TqUttox87yyLWNU2eSMqMJ2PDVL9I3IEyM13jQL8VI0T61T0Jl
t0wZzppM9M8zPd70uA63ZXPy5w4D2XzaYc9r4C6bh/vpN87Z5Ksfkrx7UzoM5eV2uhMxkX83L7je
gkQg1ugU+gRP6BzIZEfPMGDDgGvCrYsOIFj83nOSnLrEFFjSpEM5EmSFQqncdse5l73UJOGPpcBR
K7d1pvtXvA3bDaWd2B0r89EYM0/LOx4EEhjaNH3B4z71FJuCd1O3kdM02TP9oogcW8bQYxLhl0T3
plFjJLz4xNIZPW4aKX0C5n8FnWY5zXNvQKCrogTd/XCwIvWzkJLPLFI/mkrDLLCGzC8zhiLDvcuH
btpaGcWCSKGX3UrpIwqn4EUhCzpmwP6GqbiX4+pSLYmqfFoKsX+0xsR6YeAHh7TKNr1w4N7Vm1Ey
FrlzeduHsRMVBtmSpVG3CsZDofBSyOgRMoD3wXrhqWkEbqwc6iy6NWnEcMq0uGRJ8ZVp5qGqjPcm
YuA1irvQSjNPyOmeRhXyQX6LX8vgo6u3hpsWN7MAVLVX0YG+6bQYIs/QJ54h4UavSu3kSHo+er4m
fViQjUK/pxE90jYCUym1NY3dNNYP2LxRhs7EjizATp/JZIb5Yz7KW4Gr99YKDfqH6VmJdC4zqXix
5SK+6d0gtBaG2K9eC6GNp0/T3KYe/Blw4fNHMRrPajFde8NVM6PaGsF4nkFzJgbkuQb/ScUwzgUY
a6to4AwWKhU10RwS36dN29gNkeRZEV73r1NUvtlB+mCU3Wk06GmUh6ewTfcNPTjJyDURt80WJBto
mv4UAg6koQ0wWp3qXlIyApdqT6u5P6HK6+m+aoqBJO4EMw4+NNAAvCsC/W1qxze8qTPHTKXHxgJk
00bqa5MlHwM4Pa0aX9GX/aFtl75YbTf30aET2cOEjNxN5eJX2QEvj+Aw9Qkd1ZyPe4GJ2K6gDEDP
n0buqJl3FCCBqTWHoOuueBrhIWiRHx9a808jGtAUvGHx2MbqPRcgfwEoO5IYsLyUc7BN6Ult82sC
msdR5kHfCNvejYZ9eM0aAH3Qhg7FqLfw9hOa5SfaI0J8NHFjP2KKUVzQDdPCZ4JNV7kjS5/MDlnh
Vv+Qs/aUyMNLx49i6Pcc0YQB6TN9smvpyJPvnuay0uk6k1MfXBSc6Qtd3bXxsB8Lf9vsmyHfNpwW
HhKM/Kkdjg61vYj4fwAFbJaXiCzVvsVPTW4wFhvtU1LA+uy0hHpKvh0i7t7B8v+kKRbKCf1p+Vg/
G117Uu32rrNSFz+Ha9kGb3rGuBEJGdYNQ/pqoqmHT1r0LqUZXB4E1p8z1wYVAbDxOWFDrQxENOPG
0mQajLudYJxxsBktF9kF69GaOCCSyVVxu3TPRktSeU6t0YHDc5vGY+NUJkRAWdBwpGXBQ2Gkf8p2
rJ2sTQevsjscIxEd1qF86GX7l6kRRE4h5Ow86I9aQ5Rddv5b13LfzZ26NYB5m01/1sjeQU5JPBB3
hpRSDa18UKL0ToHcfYZBSKNTQApNI3dY9xon2eQ0Ynky80BXMq9TTRvBv2U5fTxkXnbfZDCi+kSS
t6oGs6Gpo18YwLc+bHtecESSV/tTHrvupAAiYzSm7y2/fZDEBHbT7t5EC2l8kiL6Xrq3urG3QQ9S
tInwKLYT20tJEdQUOFIa471clrh5CMIqEbtVQEagk+WMjHWyz+beOmAy+WxGwHt4g3d9+am0xMbT
wO1ZwNeJo5OQChzmBhiKMZdLFf1SePx4qJPoasK/Z46qUxAVX5iMho5QOspK2qPfWBiV5L8VyHXW
XKOSUHAE8yMLf8783AXV0SBYDNr80tsUDfEXAXV1RkD0RKz9ZFG0cPVg8YpQx49JZwSQWP14sWxe
NcbkJVa3OAzyNjcwkIobOKrVc6JW3B2Da9SzfKv32UgwniaOsIjBjJS+jSD66slnt0e9WAhZ+gjv
bRwe9WLYKKo+ElhhmhGZsB2M7k4axvIQScmdFhCQ40mbq3q+08hMVdU8ENCG/Q6RttYYmUdC6NEI
g9/wrWCnJvTshUrFHcBFI32R9HuPiuTgG9qIM3BLtfKSlWDMQNwLJ6Xbdj/rQe01EDHtIXbjWT/X
nU1vavdHl26wWj5FGLPmJKEBPtJ7l5QbpIx3cS/EVs6rVyALN10+Q3wuFkTzWyUwrh5tBbF+ET6W
wiQSogfKIkngVHJA3FlEYCZpQc+tHU1LOtaQ5uDGBuIeY0IVor/HHQjIfpjwbDfUrdCmB1U2TlXM
HRhyhhOBqQRVyT+66fde2kIczjahYuwiY3ybxxs6Zx5TOlIdfEGqTaZwnrASv6DEoG1kZrxuoFVq
pyUFrz9LkPmW3jYXesiL2hwlZWtgeOTYunQvCrHtAdwuD6nCgYOKFGqigXq30OVw/0h4sEnaEXTg
ax9qv1VDmra+2gNLRkIK0ZDhaZqCtyMi1G2u/kJCO0Bggm1iiH6FGL+NQhhJifalGW3uGCPpfh1q
Es9NUog6eEFVvkaWrEKVM70El1NHsrlKTF19J+HyBw/l8tgnVK1VCvcTVkWJqvwC2Jd5tMogoNQU
T04KffnAJiJH7KkqhX0r2QkdLq0yjntT6S3igLh0Qc010FPal1ipwFG3Ryniaitq4TRp+RinOXIk
4wYwpjcXxM9Da+PqS5LCMdJwN+A4DrVzvhi0sJfic1LsjzKbY49GtpLLtLua+fBqNsMHJNH9PE2u
oSpvxRjp0JIHEL2IL/yx1uGTDLlLHUQuxX2fmNeusZBlxNm5tzoKKJVMIdt+jfUWR/tMe/DbX52Q
QXXDEMVBDMcd2fS9MczPqS5OQjG4dYMWPyfqGLVs3paMOvoiH7wwku8wHHlUe1wx7S7fBuH0K/T1
nl5A80pBBQOX2IfZPL9Y9i/LkGgSURcWX9aObtvGBNgEmODrAi9WC2+CYovNudPXHfWGcCeV+TlP
H8Hm2RQ7/T3XpFuXobYZY4WRWK+wqxrlG0k1NNe6aQKAnST96F3AG9zu6DnJzc1QyS9SmlJq6dSd
P8LcG33M8FIwaJXZuUHffoQVrfe6diC+aPKUAGMwHZ2oktHXcCsnByJpHepwiktVZLtK0Rt8DX4I
qS25Pr25eaUprmXFn5MZvoTUKaepy1yphw0Y2+p0MKfnQkTpxld3qaAgnaNDRYMabAx8YArRvSR5
sGSoGfn7Mf8126hdXgjUSmqFTCt+ddIuRkQ6GcnjOPL21nH13pYDIUdvtJQJG8rDISbRtmnDUP4s
fTwykrC8tEG41TAS2drTeCwT9XcqIdgNY8jvC2+oaj/oSHqkIF5sJXpUnIo7fmNLJmNDm1tpGJpL
Pm1tKMDTRLqdfq7K85MAOluBLLBCiZBS1YobtH+pTy4kij4LPz3JpgTUPC5xFvJ1Sk9Rsw8BbDg0
LZlOXaifgwZ2Kn1UDDPHcUt5MxVpb84j+RObbh6t/CwKUKfwuj/hzbwTUQ/bSg0vM8hhyL5J4uIG
C4Vgvq1DLFzvRt6m3IoIDvN3WmJo/e6/8Le8+DYWyxHPKAWj86w3n2xlPE41MBI4c3jJa/VtX4v3
nH8WSJRrlNjqTlosl8NyOqW6DPU9yrttFDFOk4n9y3J44h6lDYSm+uVxaGzqYNrxOargXQD4Njxg
K/SYKKrk4YC1e0JI6jtD5dM99GmPz5WlPZPbfjCzjmiTxlR9puMM62qkE8c0sRmm8ojyNQJe7k2a
bMn1VjXtNa+yob5VCr1UGT0TJGx/FZw8Jx+0q5QmpAyF9tJTt1SCofdw/1l4KnZwCnXxEMzGXkkJ
0EWAKR9PJyIASHuMYS0VdmvVaTQaQxImYXVnh8G1/MOD16fyM6CsHMP+mgpGakaNniYesEUR8ktY
Y9QwqQV+UMMDANJ0Sw/XXWz2J8oKCP2k9CLSoPUYBJ6Ghdw6affKe5Bb72bXPDUyF2aiP+F9ca8a
uScCfAqxAIYCjpHsdNPU3C3IuugQ3zea/NK1+m/J7Mkr0+nWaHjXxTLJmJj3vzlHGoqJ/lB1l6SC
A84DgDa4Bd6svPrL4NWSgtMMqRCk9ilRjZnEXfNRVuO2MqWnFEtixwy1wR0KAm9Zp5vB52ohiuny
wkYqLmRHF+lN4be/c4GEIuxmoJS0P9XdvZmKo5YZjatKHTFVTvu9DKB6jCXJE4s/b2crG6TgWNHH
xUeYhXvAFTd1FG7lRP8MrZo8VU0VECdVrBSjnTqVl8TAULSu0kPZY5nayeWGrvD3RGloF1Vx6Naj
TZxQeI5b+t/8HHCwvuEnHLvw1oxymoSHUy4p8J0MJXQQPfqD9stvkVD4/tecSw8qVkKjUYQPUvIG
MzHXZ9WVAplurEG9TLDHPK1VPsyuPah2dF8MVNZRAH62/nKyw/RtUvrnJEdXjdsC9KuCvzkaLlMy
nIuY9jw/eCeEeMdYNXTMot/q5fTWlYsuT+ZFLmU2HYFzAXtcpduO2HzJVI47qnihp02kZuVIxQBe
JZsQvtk6jhRJk5+yFDulQv+VWYOggi69zsFwkisQ0nZ+VnmEC9PatUVhudkA5C5vN9EQvURpLdyv
Si8/dC397ZclvZZqcc2gNbZmxsPFqHFb0lvweMc5HzY+/vF0OaHVVsojOqN7VeppTkf5i8piPw1g
CUO8QeNYJqnX5T1XIz3ns9A8mZoqDK4ALUg+uLLbzmOMU2KUbOfAPKKgfDdE9ZbO820P54uymnHm
Dnk2EmhtUufZeUEPphXs1Dp2zaGj4VjCLSqeL4iXbqDWzrtK1zY6eAPePwp+lKlrqdxd/Sz3ezwd
oOjTBj5aHZB1/qhSs3+NJskbk3yKoxHRcRXnZy196kTiYaB6V4ftS9hTAl8uwXnCYorGEnkbGFwo
6Ccuc+rvyIi/+GZ7IXN76wPKZ5SADi2tlA0uRMdUZPdtqL5moyEY6IWEteipLBvKk2h5MebR/doq
EMgkZUgel3tGY/eYar+UbfzB6PcBFWh7AJuPp/Lse+heXvTyVJf+K+EB/RghIYpPov4kUcipFcxW
uklPNlam7ukyIq0XTxohQxXgDymdCrOULow1n8eM3O7cmVv8snOv0I2BMf1ob7MZFM0s0mSf1+e8
kCgQcICNlUgfjHudCS2EiHxrP84SuskMZCUmWcFoBTd9NDBohJxAbV9yy1jHtnjSd1OTKTdSSgWr
QolAJcJkoGaFMvIMZTdNdnVAHhc59YQH06ho2S9paoDGm0mzWxe/14Ghj7kvm9T3TCQcgPhLlXdV
i9m4mRV4GSzuT+OLJSJg3BhYGOY4uZU9HQoTSToipzeDPLIi6D81tU7a8/dsZ4VAtRM+mT4g9gxt
nua0bnY9EXo98A7raxKQUXuPv/B716aLsou3zywNB6H09s70v0w8O90pVd7pI+Nd09DuFssiwOc4
fZU6gKqFRmhvDMofP7e4aYiwM9//rcWic0kRWR7YAGFrQJzlnL/J4LFkVTfRsIRsoXQMTXr4fPMj
tNWPvqF9e+Ih7Hf+ARIzgHQyVq2tPtsJ0G99W07SuVq+LloqMJpB+9QA+d62nuDngT3McZaYc7ef
4tMsG7+y8raMRe/E6XCfB1SfU8s61KUgpWneJipqctP6rEcdiH9Q3U16eo2X0oEtZaQNx/oo5GBw
m1rjjrBxgUdVdoM/Ru5VQTVSw289guuB21o75L3AUEdn9LbXglAAm6CzQzYgEihmCRM10UwIjUG9
ifXyto77lzFbjBbHuN/5WvY1RHNzbiFtBKS3ZZ2RshbYvGAnjfqApm3sUH6JJvNsB19qo1GTrfFD
sxhwlpGV83iM77Phydci6EIWY7Qw0AIHibUztrAcxmJ0LTtm7Gzqg0NNdRdHsvKc2DytYccyuiXF
Mmb4QynRUXRkX4xeXBhjPxhy9txkVrqRahHRaBG8wBhBwm6pO9RMskujB4/BpenQxHaIzCFJqs5d
0p6bXkWsrvI/Vpdq6yxhDKknyQ4jUz6lHjVqYVvZMt5nlPzZQKrS7ymugFBB4k7FfWhHxnASvktW
nlpuYhgKiqb+QUkBAsoayJe+KGmrImGll59JXMF+yYd9OpFnVlLdPqji0GZt50wBhalmJvlkmsl7
R5KPt00hOTlND01ahIcg7pcAWn3Vkbg4ZCsDcCdjfSdnGYUVVf9dLKUn/60iw+IqiUTs2p4acpa0
ydY3AdLAjmDk+j98nceS3EqWpl+lrNYDG2jRNj2L0JEhUwbJDSzJTEILhwaefj54spj3snpqA4ML
eCiEw/2cX/g2d2VeEOxsVXgn3bmDX7cEo1KuvdxCJX0k7WHPjjWtIOIXTW1PvowbBmWEZFuFqFSw
vFsMVdLeCzzTVzX2RrMg/4G4/CmwxDJtidsMKGpoPWFN1lLlPu4Eih88EUJh+kvRRuqp6dVNxppy
MTowp6MJx3JTvXilaWxNtRUbFCL3k4idhZ3k61DHsGUKeDgEgVkfeuLtiQvAPU6GFzsHZKo2z2TN
+P3zCegPEVk/quO7tCCszr4VndrYxnql26DFgIqEyKNj45A/FRVB+9IYFEix6EGmXraeGoOHcV9/
QaJnnVvz+rOAGjd1eythJk2j4iW3J2Pn6AVoZrMY78x6zglVwGmw3wDD5yQV69oUP3G4G2sz5LZQ
ehMCdk0gkD8a2yzbesnSKls6Wu4vkVzJwXLCei3jJZZtOQJQ81/ykg68RDLyFzbSylqapjn7KYij
Zca3xua79bXG3sVRAoCJvz00n5fK5hMLi5eET0QkJrCZ1kjJ2G53szwLYHGSHZH6HA5Bca8SQuGO
yhc+v8o6TGrkvuuK7R6vrZXjBqORjqwzqyyHXM/adstiGQfdzmTjjr1whsVqa+ZbksUGGjEbrzsV
IeYtcGVfVdtsHjLdX3fxeDN6WJed0z3XPlxPYEDVNseIhim6uQzRRCflp4lLEGGd4Htp2O3Kcdu7
gBwqgUNPRxglGAmb2+Ub+s18RWN87dRWwXzahQHTudhu5BATRAmeVidCp2M20uKwmXMnWz5ya/yR
YP2XJ3NsmG6GXN8jVFJMLCss7jmz1N6GwHpV9Z/dML0hPYO5BULhlrhOta2ijOMTh/ZfEd/ialO3
N2oKg4KUIeo1NSQT4h5K3517csw2Lj5x2K3rUPnqVaa7brUKw7UoKU5k/px1Orm445nkdEh7LVWN
lQ77HMi9rFjZ124R9jGXaGIkKx7b+9jwxzvbV8ltsPUxcyA5TlAMGwUteHDIj42SqpvKvaJxwcJQ
HV+6QdtNtUpUeKiem46MiN03Sz3I6+XQexoLxXTi3QensG6+pjYpMuOn3kVXl90+m2Ceil03ADVi
O9AOJKBDT2HNvqvgjV8C/EiUAjNrzJ1Wfa28VUX31Qjw9Ur9U9KCrTTbt94loF/GhOBBVz41BAXw
e/PQ/c1tgh/Gc+ezPYxRb1hD0HlVZvZa6IyHwcG6IIvje8UsUc+3Rm65qSwWBVCUldax53NmTfy6
zN9Vo//edCorFrvfacw921l0uy/S72A3cK9E/ZR8Lztj3ake+EQxd1UYE36x0m2IBC5gw1WixLtM
xdC58o2rqL34rqi5tw2xCviSF2PpAQ8kCa4Jz1qHTd+fS3dtgJ5duYOJ20b7Oo7FhSdszCrYWJgl
9LmqyMGBlJsxngm7DfsOTNsAyE/lWwzJiq1C/Kirnr8MBaHXsLAizgicpEHRXnIbZq7yg1h7/00J
dmRfVaSdzHNXk2abhvyH48zaLCZbo6oGWNfxq2jqtA28qb5E88Ei+paBpL2TVXYqsDIi8lAmNp+2
ni1o/GGXAX8Ek6szl2Ks7ioeKv5VN65KwTzsl9pT3EYx94F6q5GXWGm67iwDY+fatrUyJ+8WRKEJ
y42YdlFn/bry2chkPTyIeFENhdiLoX7qnHLa6rERrbsqPQ9Axsgdk50zqlRs+fNgbOy2CTrCA7la
MnEs4ZhjYekjU0F0eG1UdXvuSvchzflC8yldZKVWnRuvKfHw3rg89N0STZaG9AaqY5fKHwnyE2Zs
wuF732qoiDuk5eNWezFskIVl/a0UKLnA6GIplK29yrlkZMRW5WTWSxatax/qYEeKFc2c2Wijf4+r
ceXbXYN94V1StcMG4W+Qi/7Zm4JTYLNXYVu2SfQyXPZKQjxG6+80/AdY5AzvTLmIRznuVTOqe9Em
hGHs4CUdyX+aPJcCFKQrZfw54B8c+4Z2jiyjWzV5FmyUFGcEobk/HQuMZta8DE3nL0xkkJfOqC6d
emR+NqY3c3B3lYFNdvzTsblBpyz9IQa4tarTsPZTMDHKx+DQG+VzlQCmaLi59PoJHsfBq0D4BH64
9qMKFY9WXzie+WNmnLAQR52k9nRj6evOUQd5nZJ/WXeBvfeA/NxBVHzWZpvxoFTIthd8AY75VqeQ
LeERFQRfN4PvImoTp/glk6fWHTyK0AK5s4vx0hlkDyzT/xpeQaAwqyz9flq3OtD9rjqNbZJugWXs
x86/YBcC9YVYRKINQHUcxgzG8Zbl1ns1DSfTbC+sUpEtDg+JTw/uTgVAUL1JzJa7e16dkUe52HFo
spytMyInxk5YzV4b8EHPhkdlnLRTCxZIBwe8KaJdVrHEbTzjXU+MdpHb9U0pmok4V8LDgO9Nh5kp
AD1VbnhoyKURc3vVzaY5apjFxqE7bpSm8Vb1VCw9M+Ruie5TlBmWAXN9UW2RVdqDmeRRnqg6/P7y
W2pjJ+YPBo7Tyntgta+JmXxvqnDi7te3veB3MSPMC/Fb39hT/S0wCELG8Uynj8mgGXg86YUbLE0k
yogwkLG1+Jq7qtsAfGKGvYub+Jnf/8H5XpWVtwqIFxCmJehfe+pC6dlWWcH7UA8Pte68l2lzc8f6
kSyEv9RjBZ18B+MsD0Up4bMdMLUZvUMeVcE12DaBZGN54C7abBJs+VWyzo5vHBBK+675vbsUOTix
OZuVN9Dz2amlK2x39t1gI/5wNxrj1uEflAfFNmPi9m3li9FGPxE3y4k8i2FbqMDaoL+H1Xvu1Dd8
pohG58VFmBvN58nJnI66srfLzA714/y7nrhg04d160ZA6lSzxJcB3mk5288oIwA7X3tz9HcSmu46
nLzTACRtlWtIIwC9joQKptcL7wZr0hZxFJ7KQsG10siONmy1JBfZthktdQ1szmJ10S/b3N5q/RCg
NlYKLFjEg87AKKzx90/Mu4pNaQCjE3fHEOK1Jxpm+O1Yxu9hIWbRqWZv5AqfG1dO0yaKw/KWTdjs
gTb2L9oUegciG8uhxnvctSJtPTj5U1hWV6PFCAKZat5GtOozsK4u0XL43tbJTtgKCdLly2hUMa4y
kiOaevfAvxH9G0oyVgNJjAFzJ5BTW9Eo5bovL82kaoc86zZ9rgQrkbAoK+tdkWusW4kJR3nErzfk
azecTlHGBOSHIl+rZXMXuBi3Byq2CyCONE+p116qQFfuvqRDta66miVAE1wVjUV/nxdvAQk9EWNG
6QVKtFJG/dVuxMVUm13mpeO60Vjvpk1iEw8yIAulKLL4/bUJjO+leQgMZk18Ah3SYT89MA6FaUFz
77x3PFJeCX6Zwn0hg7IdsIGD03Iw2JSGAcuIIdAvEFYuYa9eor4F7aHtyyDNNhrhATuzr4PuzVAe
lqOlwEhxBOtaVvqtHqInEJYsR9GhspoOokZun/PJePSN+MFkTtm4TrtNqmnrldqdz5McsuiyLUiQ
YU25jmOikTh2xlG10MVgrIBRUnIDFjsluJg6I2oOlzsqwu3YaRunaViVEGz08CxYlEp6NIfqzY+7
t6QmVxFPC008pKJt+dNA+fOLL3pov0WD9d52BXr9+spQ03KL+D35shFhBcGu3Q6/E5IlYV/mFcEz
5WIU01NoOS+xM+xU3diLkKWq0uhH5Hege5hgdFoeiFbttovjT81U1kIteWAgDdF55sYSPGHV/nuV
IxuYfDcNEx+2ZE9Q9952iMSlTXGbfG9VjZO5DRvt2cOHVQjva9jOiPgoPCo9QAqAdrhAZMPRyvA9
LXQC3Jn7rKLi1vrFBcGjDuRV9yg6YjFNABm2cOwTxDEM7fzyIYPIsPCm8Zi33iqaLFyU6ELG5Gig
k0Ka1d1YbvVgWNlrVeNVpqgOWvsA0tTuyTMJLxsetALLfewbjQWbtWLKJQONRgIwXPM5waATugny
YpZRveZqu1JAqQpcQ4dIv9iag2couoExMfe29HfzI4+8wG3KE2thhjncdKg+vrDuhVGfrWpwl+Qa
2XZjWrdQhHFNW7te52B6ehfk49Ac9JZscEA6pVJ+oOSA1SOx1UVfoSAJLlV3+Gl78uVpqrEvdfaE
4JkbI63kuTZtW619yVRCYKgizYz0rQKxu/ZsFiUsFHvYKnMaED2pCNkJNRgJDrD69etvwtU2bWUe
W8dBD6XEGTJhzkbQwikIaLbNqS/N5qQVUXsiADGR1uuVHfCRflEr5bDParN8iE0leWBbPZ/LiqKG
/4hOEY9N20cL0g8DbVlZar391UxHZejW2BqKi6wCDkAewjK/fg4S90HMPO4Oa2uqywfiMOIBuNhj
qSLeIasM7F3PwlN3Hx3mXikGphvebbj6HIhAOiz9Xlf2sh9g6+F+ENjXz6PKA9ySXQihkrQ170zW
1XbdLEHYWci4/KsujdylhqjPRfZAu2sE7RIT0LaS/mIO3a8De7t718z7uz/qTdYGSOn0JLT+1V8T
NioW5pE8qX7+rE6xVjsHIIzkoLI+LUasp0Lryl5kU+rCv8Z4ej4JH+BUUfbNnSzaXpHMHnDTOhri
9smrgvSgC2KJedC3PDka9x4PhGUK/aZZ5s5w6lUmX3npWHn1MgCst5fFOPXiLcQGc/UxcOD3R7wK
CZrNL1ulqM4l2kdX+VKuV97Iupgn+Up9hGXj5LsBAQm6963IdmynlaUsRjBPT72nP2dC4X2o6sUQ
Wv0ox9G4klBGJY5yICsH1Cdyz9/I1ia2liOYXlg1aXEvD1Yqqk1S8ddCKisMl61doHXRZ/VSNoNo
Lu55wWhX4cHMLD73yaIpBHVFUutznKQeB/YD+ZYghb5pGiO6EGIPN0U/pFdS8DNyoCzvkahzVkUQ
dQ8JkpqrGlWFx7ES9tKHffPE2qtaBr2dvjRE3/jfWf0tnNCzc1LL+ZIPVr5Ilbb4ZlblO6ay0CWr
/OZ2cfZjKHNog7Hxlk8A2VO3+NkMrCgycipkOIplp5ZMHJN69QdWNIvqSLQKSG6GCo1px8APsCZm
udPReyq2IbmQdxIRB6OZxFtaOfcOCP/vUR9/dfOwelXZE7B6q72vOrnbRRKn4yYqA6xRPE3cYyaP
rmbqMAXNhsuyLkhKKJWTwuKnE+JeNmiB5jBJ+OVaFmVDFREcioNUYbnDUB/9ymBY20DMVrLYzAMU
ju6uu8FFUe/3a+D1XACfJo9m9aIIl1PlqBvF0FAhnvvI8T1ygttBWN3HW5UNee2327wmpyW7yPEH
RQXn34Xk+wsBng1G+m7qEuwiSYFecAvKdq2wYixBy/DE30xZN8oQPyJiEC0rzWq+Zaly1q2yD8gR
30+uH/4UmfUKwNu79bbuYoHcQJvtnZSoiicOSl4YB0fv3Q2b147/f6aTFze6L73ffbEKpFxCaw17
gB9oSqb73Cntr4OtF8sg6KcHT4uKjWdnyO1kdXcHut/d4trsX7A1rVeGSNQXEIUxgknhVajJQz7p
+tkoM4QWDLsnNUEusE1CcebGIVEUFMk5Yeu0NdBaOCWJmW5bgUpKmpPgypJ+PCWW0WyNHFRBbpL8
b00tO2ntqG9RtglOmqfbW/4ozjFJIAIUTLj8y+5yQCfbEmr/zrDi8J7VCEs6zbF/BOkduhL2W8M+
fFE3wfggu0bWpBCV+VfXoav/6GpAc35Q8fjedo3F7Nsmj6Cn4iPeZ9veR9sUtWXCGbKOgOe2E2Uf
rnvsQldlpZL18/v7TK9xVo79aa1HU38vD9jLOksDOYmNLGpzP62DiRsYpbUtmdow7o6JZaPqE+z1
SAwf14UxQWVX96s7kuBvE25+CFUR6Qfrf21KD9kbeErsBt1dgYsKGMseMjC8hHsDVeEVoJ1hLev6
wvXvWd2D0Udxk5wQ/WSd0xurfkSeSZb60M/OSJTtZEkOBD/N28W45wFnZgx5sEzLx7iZ/9BnHXjO
ilSure/b3/3If6x0pO0usqr03BxJt2pXVFioD2narFS9B11BAKXZKLHJb4cdZLiGjQgfU5kSYll6
fXF4LAAEmCuJTSbLj3ItKgT4iON+9JRFhPMJNc2HzyFkQ2EFzcUmpY7mtIsMTF9fNH9UdzJwnysp
b4Ib8/9TGVi2ulM0QvzyQtlRHmQDPFTSwfPF01QCH088ex/MG1ARVsa5I/5zCTIBrAXVwG9EDWuS
PFZx1UuEKqwJPk7RknA0nPw91wvvPgog3niCeLqszxzvEbkP9dGbl7tCQItRwpb+eXEoSlShrBG3
aX/MxVrWtyE7or4tb2RxHMSJBuxVY1KXmYXlrBb2yqF2uJsW8rQZcS7Nhw4pc0s5yKoqTmiV5Y9T
WfvZ3nkQ19JM+flHvSz+UWfprrbPRLLuXWKo+F6Nh1Affx1Utb6PWj7rZIIXz0LH+qLFkA/UMim/
kbR7s8zSflWc/KXRtGZv2oa5dbU4XHuZgeoHGvAvZqGRPoPhkesu82mgoctUpdENx0tMjZkwQWUo
69oYDy4qW/4YGytQ4cx/+XAehcjexxJRz7bWvwRWrYIgLVx27L1y1992utYhK6qSul+ovRHs/Cxn
a91A7XL17LX0tK/4kysPCGYXh1xHZjByJgAJQ7sRWZneOpUk2qik2kaBwvXN9pcMkK3bW1cF5Z0m
qnSjQhDbF22QvbjjuCcYmb9qvVHAevL9QxZ28YNvBj/ly026yy8ohuLiFFl39gOyDMN8wfw+QFCS
04rBBuZ2YG6Rk/weI0l6kgcjH9qTMFvgtZaLxIHCLl0AkDwZemQOC9kHLud8CkwbDpx5+FX8PYTs
npXlLcvSYvc5dGoACzaVrlm3AmrAMEx7dFu8syzlCQQ0p0P2XhbjChQL8NR979Znh4Rgs6+JgIAO
U6NlIZTqNnbkVePcFF+dibx1NKT1a5FmN2Ae/Q8smk8t69H3urOhZOUBDvbFtChcaAILhY38HI72
Avgt2QBCxg3MmW6fwRNv4CnP4nKFI1CY07VyEWEtvZXFz4YkVTJ8kMFZdoS7L9GL0mEjbiBIfXTt
UHibugTi2w92vQ+N9k6W5EF2seZ+sihmdpHZB8TLGuc+GlRln7vwujJY6uzSO0QUdMhXq2huln0q
xVeXaUpMtLIs+vBY/cGWXrn7uETX0mWlB9blozO/01nDWcKqLOcewhCD/H6Nj+t7P6u4s3iNGkjB
YSibfrNswGE/BEmWP/jzliNSK7A6v+vcum1WCSEwoDtIwsFc0a+V6rpHocfVES7LjT2x9aRCq0Jv
zL6WtYOkbAye3OFGPMpGC1X7FTiQcqeW4ASbzii3uQPeNW2M4DnyC2dddogj6PEAjwp6J+Y5HVS3
IbOfphSUjVcEyvuG/Jr/nncsSY2qsZ4yxloDkE2Og2WEqzJOIRCBFHgkmrkeGOtqWIb1OFU+gVNH
Z4cJyY69OaLuhtnEC9nqGGQ6x8bxj6TnERiNovRc1nZ1dkCskUKvou/Cye6qPLZeKqN04FQEyIFM
WXQrFQIIcwfn71eSS60Jqrvhd/AiH1fazFjLcqz1K7klIu6OSJ/6FIYSAp7Rfez76EZpTUGKJHW2
/Wjrh5hnBHCYrCWjHRdH5rdmO2aqczb5ftZOkhj3RYr9XaQqztMwSxahx7sQwnS3detP4yKbPRha
Z9ROpDpTApeobs1VOQj+UzkfPvo1lVngbaH8ukK2NOOIQ3Jv+lgQQm4nx70Gkdg+2EYbPpY2mhUR
Qm9rWZQHOpiO3T6wsp9ZQAgPfXaQdXTQTMKBRED6ve+1Js60XXCw87Q69WGfrZMsbV70KP4hf2rN
+BlZffgWc68STB8xupivcZEqOpjzNalDTKGKzfplMub0Qe+/m/nHNbmXagvdzX5dI2xwKUmaH6BU
eQetGb0DKU/yW71OQkLEebBJeDZUuGHTlMumP09ZBBsrpY026SCyFpMCEx4frrqLmk+PyjM+6mOA
CMPCUl2O+VzxeWjSCANgUK9PE0TadTvguF5Hg3Escj1ZR1as3CDJX3ruwjcr6q5m3Rs3eAs5afH6
37r6WXuRS1czHK6lF/3q+seo5qTisV6IhDDiq17lxrPqV+VT0P2lEHWvWmfrHy2a95eWP68pvbLf
1pUPCGUSHc7itTrwjIXxT0JUNdfyNNEQBIjmQ+nFKEy6FxXdrkOVzPs1eZqjQavgqfr3WllGGb66
mwxC1t6o3OVWcIAyYm5TUsV3ZOWVO1kP8Z3gqazUssFFF3nuTdLPyxeyV2trrbWTHWpZK0/lQbgW
uTKnjRclyhm/+suWUQu+tV4VHkbm+WvAX2OXDgTmtEzkVz/X8qs8YxX60pBMvfusH/xA27kGiXt5
6d/7gjb91bdBu3eBxkGL7LAbnOTBQuiT+ygz147I0C5pWrjf8vSzTz2S7vizj2y2VQuxlg5jmQiY
YfCkIP5+yPNGJT49n+oKiC95Jg91wLMLeFK4+KzrdHcUp89yYk/JJs7QMZMXQ3FEqemPcQhXkqSp
a5vpyiVH9pcxWDg5y3wcVPA1JVwt5Po6L7oiZJBfAzXMryIdHTjivrHyRj37a8Ou6RDw+6wtDcNZ
kWk1VvJCeUBaOb/Wu2ruKSvqHnyYzZJjC08jw2nmNpFuPGGGIBayCJWp2NYGSkuyqJtQRhW4mkdZ
jOxoxQNSfyo9Xb8mmfkkq/sI7dbGxEMuHvPxVmuketlCOHvZqljqBSfN6R6jbPOxzqePob3UbA99
3JboKXERGY9xja4Q+9H5bWkpaoKFpRjnHl+lm+7jTPLv79ac3y3LsHBDJmm4fb5bOWTCu81qBJoF
LP2tVELPeFxsmiIAFz2LpX+oo8966p9FUYcw0TwgNLJVNkxDyswuy6maf021NN/J0piJA1MlFJ9U
W3sxa11ogVF0RdttWNXEs9dD7YxAmcJs6SNUcC5YCmGd5FukHyrks2TvjwsdIwQ7LdzZ1yO6Wkod
XcGbBWwt+vsE/4sjAvKHVhncm6rz8qM3wDryvKvokud6rs49eDZVQjq9aRP3NjRGvCQQHx1la2PH
eGKMyUuggZ5uTCx2hl5xbxWksU1excNGXqXrPeHINo7PnpJ6L1N8lC/pKp16ROmVDOD8Un4ck8it
cmUri2Myfp3wnUXDqi6f6sBfy5f0GnJj2oTzddul+osJayyJ3FOTGmQ8VBVyMUZWJ5yynVMvLHIv
sWb74ELNx3FMTeSGfjcPChiGz0umaRqZRJHYt3i0Ghask7B7DMK2e8RoidBhCjjUDygieYOBTD++
fvbQWv+5j430JPvjelJvjQ6ipSxW84BzFnceS17TV5m1RFPE23qGtW3asboMOXx7FgBA7SuFf6uK
SGZr2MFbeN+GXfGGh1MGTjCYvQZM2LZT40L07+Nny66/e4aSvyW+DvzFFl8M3RLrBmXCI9FI+1RO
msADyXO+xYpYya7CJc+n96r7MKV4w41qxJPEqvqHqfS6hXw9G5Ji2tni1S+BKipiYDGmJNahhlS5
LiLbvQEcOMmuTax/7VwVDqJua7wpIjryMxR+L5YO+6h/fYaEPdTHZygy1lTyM1Swhp6jXHwHvttt
fJGYm1RNph3ggGylI+zxLItdleQrPVT1Z7Opf7VOXmD8pagmutiRNMo2sJ3JkxhK/KLik75SR7U6
A4bv90JL6h2yyeiIKlG6ctDN+zKO3Q0ItPnTrQ91qkzvjWCaQIQ8hlDO1ZPnV+eaeGbRIrjQG/lr
n4lwi15Whvxd2pdHInNYRs1nfxRbRJ6xGTabJfsAegvRj7AjsIH2m8w+p5qx9gclOpI2cpcpcde1
rBeuDhYIonN+NKxiXTQ9lhFByxWGF2H84g3uxwD93nBMXLW02V7PcdSjaYIFnUsiDkDxFNX40dhV
obauqg5FgrlBdpGtXqcXBxIIqOjHJKhQAtukVWCdTOKbJ3s+yGKY9vZhwlxSlmS97KFl5I9I+jgo
U+cx1Pf52r7A4yi0sk2I681SCrDDdH0uEfp/jAIAk7UGzkIKoTtT/Wx7bvJIOj38qC9TZ9lqev0N
tQ3Y5t0bauM8w4C/3Ael6e8CpIO2bpjmj0lPkqNR1O7N6NUlAtDtq4pq0woZR+2MdCoOaG0abQah
1C+Vqj0HVdIjqYNR1ph7NyvGQyXWnOTYlqLHA8QYUe0fgyt7DMjYeXAPrbw/Gnpj31vzwdTBLVrF
/RhH9qwo1p6AYB7g/4G1rMyk2usTy4rP/m1dRxu1Ycsm6+RlXQgKf4zabCuLskGNqndk6627z24O
SCqnLrIL5E37PhV+fXE7ZfnZAWUZlmbx+ONzmNpwxLaZIPXJi2RD20bDKklDH8oFA8k6rckHzK6j
bC+LXeHbmzwqQUOoeON4gXVz2dIdeg8QgCzW4xiuUapRd7LoJMVzQ7rrCpnKf4Shvqmb1rqVYwCB
zXvQhtg8kbpAgj9QfwLDUrdxVbKlkXXyEEV5fYRzBW2ZvupUGBt/qsp90+VfwQJDPfd8faWpbvzQ
j7l1NfXvLbEFiDPYVeyRMYPyOjcWVZE8qGakrlSyQ2tZ99Hgl1+NUdcOsoSUonX18u+yu6yJLE3d
s2j96zhxWqigIhplXTldB5G0qb8GcKg+xmBzAVxbTF8hv7jLyiMzHZP61+YJKELv9fGz5PsfJTlX
DahcfLZ1fyv9vk5Ocr97yuvIOfWPek+uep4Af/f8eL25bRbc+R+u84YA9GPQ74N+TE4wG5OTlfgP
bTZ2O+RYktNnvTz7qBMDCbMeZAPdP6vzipl+Icv11P1IA4D5+DOc/MwqTvJMHmoxoqmipy0GYv9q
8DU1Gv5SNp1oV6hBdhf3+FB+DPM5Qlcr41qLZ+2+eXx5kGOxKOgW//zH//6//+fH8F/Be3Et0jEo
8n/AVrwW6GnV//1PW/vnP8qP6v3bf//TAd3o2Z7p6oaqQiK1NJv2H68PUR7QW/tfudqEfjyU3g81
1i372+AP8BXmrVe3qkSjPlvgup9HCGicy80acTFvuOh2AlMc6MVXf14yh/MyOpsX1NDMnjxCf3eJ
XGvnetfxgAFeK7vIg5sJd5lX4H3FQol6j4UKJgHpJogT81xNlvFxyCbtbDK13pEb5rtGLck8g8ov
t4oWtIvPfrKBnBsGmkWEZHIZERS18p3I3f5k5dlwkmfG77O5B8opOcs4cKchW5OTr2v7JmqL+zIC
Suub419KXq7urdAbN//5m7e8P795xzRs23Q9y3Ad3XDdv3/zkTWC4wsi563CxvVk61lx7ls1PeNu
MZ/D3q7Jb8w1Ym2NOJMB2xiQDpkPv6rjykM2UNT+SSG5ucpM1ULwZqjvvcipkFCgbvBtCzip2oWw
+v5VLtvqh0irFveZ8EUA179EZMNfVP0lTZr22YA09ZCA5Za1btvEJ82HYiiLqUZSZTAUxPPnayy4
B+sgrSvI+631AtYiXU5Onh5ka14kfxl/KP8yvmKo+76tIFr6Gq6nvt8g1lF3J6LP//mL9ox/+6Jt
TeU+d0xXg/Jlmn//ols3d1mwBvk7EZEevRi+P/kNB5nHl2ohZQGxD7U8+R1/NvcFsqh1nt999Avr
FqYwOqJ3oTlVR8I68GETbrjMHltMM+fKzp3xw/LU98351NF/9Sot+70TrLtEUHp7NKuMdec202vT
LMaaePiEQcxGzfR232am+2T52lW2Z+xyiJjrJUxO3z5XyBsv686dXv06eRqIMT8xB/wxYAr84EH1
DICGyyFFt3SyhmvnOOGx7cuTLCESOF5/1XdXfJ5R4OvK3F90BsqPwFyMlW9+duHSxsw/LtUVs1pN
rE92RQzKI0Q6BAn7aHhQffE0DpqGwVtHLMlt5s8SKF8cZz22lvpVRf1/B1jI/ijaY3TO4bA+Gi4m
QVFhZRimcvX/NOp8eWWghfCfbw3dVv92b5iO4dg2fzNbt3RVN13jj+mPnDLaauSKX/A8zaYXU3PN
TR3GwEKCdNV2rX9QbMM/hJ24DyHIbGVJ1jdZ66B+ObfKcky6Gth0aez63mQxgQrZIgcHAxUFeBwR
56neG501PAhhl1foM0tkb8YHWUWCt9t0CvqzsigbTN17tKtWP8oqx+m7Y423lyzJw+BrJRz7WN2Q
7/XWse4HG9aPzrYgyAoloDRuhTuLpqlEFixmz9sANVpxs/E56vBiFbHD1rWDVr41cTwBE+u45ILY
J5Zhyj5RbiOjptiaZnUIWsQyrCzItvGcRCZe/usAMhNIbQoF4LMB6jZpzPkKZ75Cds5L+7tm+DZr
qJKgVBe04qDOdgzN77NKtsgy7kOui36CA5QD51zZURnUM9pqV2kNk4x5eJJnnwdZh1bOxGb4KKsL
H1j5Z9cG46sDhHBIAgA30JVwlRcUSb+ZhOYvstQ2F9xS/h9r57XctrK12ydCFXK4FSnmJCr7BmXZ
MnLOePoz0NQytbTC3rvOf2EUOoCkZBHonnN+47Mf0dckd7LlHzEbkDDG8vutzMqKsqtGelKGJlgi
R7mtOsVszwVr+PNI/fBdxX8Ivj/GPTbHxn3h4/qJ3KXYir4kd5ZZnQxLF2PtreRKDZqPod06sWrn
N9e2OLvOsafZoulF5sF3olsVZDF+4hKRLJ+6543v5o/X56840/2GIs0MT5LLU9hzqk/zjIy4OYLB
cQnGRz8qPAuh69TqrTY1xUGuydyken6XkbTYDKURWDd1i8dFSd38l2lhAdNMBjjTnuXR1bdRVfpH
cYAdFR3s4SQaIxI5d27r/lPWqOM6HbtEvxEjVmD7c4UkM6bQXOrwx7S1eeaglgjPhHbImFEyIFo5
Vm07LwoeRUscktgpFkjLikldEZ7FQc8p52ty5N9R6+/TcvhZua32COjNFi3xlA+l8VPL/6NVgdt+
xOP601jrYljJQiiZe7k5bhC9yBtxVnf9eDkTfdHYwR7oYnbLTVxsLMMGOZgprnxrWg2ascs5yrZo
mcB9QT7fqmu7IIcKwwGgGCyoZSEN7qHpkhG3C8c7o78P5nrq14+pwYLQ7crwtW+D99CWwh9GqvDn
3KO8QqADjTUYQPMh+bQiL6HSJoYUWkj2m+lXvyBQ2S+pk4GlzJXkMeP+P3eR3Nz++w2VcqE/31Bt
TQObo043VW6mDE833E/rych0/bQrKusR+rJ8I1aMXd6Q5kW9sBGLyV4CcEGYKd6IdaYYTYLqY1RW
IFmJ0eu1YhSU0xq5fn73d9dfL/DV2iO6UKrDNi1gRKY14s/E0r19qFCDLs7MBtslcKwt1upFr5Bk
Dx0K8tSgmklB0z3mpOVmkLm7Rz0EX9YMc0lSj7oe5M+jHYwbPEZlNIM0XdDYt7ZH5b1omp7Fsr+o
i/1YK9mzYWQzalypFzJI+3m1b640u8KsulXNR7TMZ20okx9DjRGfXQfVPdRIY1V5iNW8OrQeUVec
A8msV57h6yskzxu5ytJXQwLgyPpd2esa/FpE08atk5ntE2HYJ6tSzZ+/pyaTQ6SYisxQuUy1gY5k
XS7NjVq19joZ53EOVBD9fNZsqdef7vzgf/eqGiZ7re7sNzUZzyZfyjdEt++W35uvFEs1N07ijs8u
65NZbprtI4AB9HWO2tzHIYrJoin7O1lCpglBUz+mKcGszir9A7keedk3er0zO91aqVLvbBybbKQm
ZXiPdJ2MWSKOOYMJn9YJsmDZ9Ll1QGcvEW8YxhOUMu82y3CdSsMspqLSrh8qQtMzihm6J25cGgKK
XnkJLIBZVd5JlK6ML/wk5Q8WAHuS9Na70eHy0mT+xmOZtio6fpyW5N1xyIbiLs2LNxR1Cg4vuox0
XSk2ZNincHlHsIr+pK8tGLVJt+gpA3j1PWOFFNV/6JojLnARW/IhXBHeGe+wUkGMVrXRD71Angq4
/H0oKEJszCYnuRx7C5Xw+xZZPbkXz0husX/x8A02nzpnbN6lKFw0DQphMwvV1YDvG4SaqDknmast
tEZut1Y4RNwQvZy6Yz+HP4esN0aM92YU40LJCVyABYNZRgE1MXTJuhxEE+kZNaql4WM4yIBiKQSl
xamchJyKSZdTZ7qc6sd0GwWfXkZMtoMaYqqcxWtVwtm571jjuhO1o4GujGDETh5wUUGALenpu+a/
dqM//kh5MLOqTeU7tRjTFQVU9kqXPPUkAUGZKEzFW+WVhEa5JrXtX40qZ495okeLhj+9raHl3V5S
UmuOzLOfZ24p81gME+ob+ntR5Sa0etq0ShH9ZTPeX7uu/dWo3IvWpUAuDqrLa/xjn3gR8Q59G78k
GsltM7CNuSVr3kPTFtWhTlCNSqH/ILpMo95UkTIcsVrwH2ynTOYGoMOlGAwNO9noIcQD0UQpWtxn
5lK35LCaVZR0o2U4aPFI/Vct1eA1ME8A7fNChQ/gTAUESGv3wwv7k5B8l1MdCywJ7tXG+zStGVpq
75xnLbKGVU5AHtcUtitqYbOHMYaPg2gm0cD/Hxvj+WCa2slVMnB0wUY2XLRpogtl7jdNduqPPnya
kfNBJEJ2zQWsMvLtvz9PVPXPu2Td1g2b4AShB4Mvp0I46s/Pk4Jt+5iFKSDe2tcKQqDakG+60V6a
jaHeFdN2fQS96dj1R2sau7amMTGznh7r/Z9m/vU6MZPsrPb4+x1+XxdEUrnsynS8gWqXw+ZqcO4z
nZ1ctca+t80B40N6xGGI82EpEUK7+TJQmTG7gKEMxifbTuQ5JdIUexruHjlseOYLDkCpdFeiJQ56
BZOBG0U5UwyfkF9b2w2qEXugKhkKsmnZGBs1ztEaAncTaOFdkIbOUXSJMwmDw3njjcCnfg8oBpU2
yCKpwHSqW2rYVPwsWLCSZ8PeO5IwWrFS496nNmnL+iGCoKi+lWMXPwSK/T4icn0sFfhbA/qvjeJG
xgH5vD9XY69a51nnAJv21pZWG2doLvl9lKfLKDGzZzPtwp3RYIUjmpQrq9y14O2UfZo/D6MazLBS
NbO8OUhxSrKDlN0cnILJ17wzMjChmHdV+iGuJNQHRK6QjildthzG8buhokMfIkq6PCOwH5tcPQuP
1aQ1J9PesLzHmt1ckRTj4frXGTEUXYCvCuUzXa4sRhxwtsQIkn0IJ+YWrmPyxLPspyjmUNXXpm6q
E4Wvlr5yLejOqp4biEpi49TFmbIJy8ACcFAZLzICWL83kh+KRC2PmMGnlzfNQF2RZVqwEnOkQX4S
sQTP8+GlI/5C1sAytmoeBC+DNgsku9u6Ypni+o23wypx18teAYqZGvZaqiYeMwTPaOjUX56iHzrZ
it5K4Gvg+h332UajO2NRGj0MbaDMXX6YUxw49SJ1pHZv+Mmw6mtZ3QzYUG/d3shWmU01IYWw8SIs
veCO/7Fm3moDhcFeYlYL1uDjXiuGcZ6pmbb2ZGl4Afo8s/LeeWxct9z3ZPOgk9Ovu4B0Nb9n2nTj
6gsEt7+nyVGB8G+6g5GA4NVqeHtiWhSBdY6cXzzao2edX6GijeWrF3fxbWzahCJCDJZjJXJnXtyo
b3C8Yk82fwQyfPkRi5Gj6TnqpqrLgA+rFs94Oh4SMzJ/JHH8nkpd+WAVRf6flr7Gn+NM063KUTRd
VcC/g3lR9C+3qrqPFAu47/AoG4lDvdGTrTXceFMUcEY7GY7GUfGaBGF+Y0p1c2yhqd31qvIs+qMx
QnMFPzEvQe3lfbQWGxHRDCrjc1OMmlm9LYL8zhnteOcqQbfwyx7JDjHNWU+041VLRqpUc9Rejr3O
Dav4VZn5d2SK9rNkK6T6OyVZo0r/VdeVvJXkKp3nDXAu30rPle6o9+XU7xPTRbqvDd9aQKEIyTqZ
5IvY0VNtgOkpsJSZ2O+L7T+Y+X4foP5dm9jQ1tQDyGgwDS1cWnHLytKglnyPkVW5bHMESiurwyO6
dlvsr1KCuhhzdjvRdr2s23m90SxqF3bWlwExxcxNLhETaxS1t4ndk4gxT3DFqrsy1cu7BigDcSvz
JIVtdeejW91lIEbnuazKe9uqEdnK02ZIlidryKD/WWM5HVC0+Muyi3Po2tJLQhXBLApL5TRaU/0b
4KnN9XLKAz8u5zd3udw0PP1XiaJl1AbvCHWpW1kB5q1gK6i1AAz+UpYBqkQqFpcSDu4vvmW+Ni6W
WkGBnamDE5boHpzUXsURjqTionRg96erpbsD314/B9lK19zkxaGQejuYfgndhGYvDffSmB9FLjEt
3YMVGsWDB1tn2ymI4UW/l3pHV6mKBw14e+ogzkXjuNDrmiU4K/ldNXSfD9c+RPDdrZ6V2o2Ych0Q
zcbGxiXHG2KedhWpQzWJ7xzERrcsN2QelBM7HKtUTJHBz2DPmmwSrFa2Gl/QlRY2zd4vUWDIXosi
LAQ8OyRhf4Yb485yO60eoRS5N4QHmxfZh6aSwEX6rrrVufbzDHFOtRgglaPLIxdqeBBUtcElguVB
tAXcvYUuVf9ovOBea8c0/AXikeXqlKzqq2iDUia6k6dWZgcACMzoTowltMSYNiWdfo9pU9L9r9c5
UYnxfZeq+LhSywlzEBlTRpRUnyo9pwzMJst9PFVFGShUacpt47x2b/iLbO4xiFqzjPd+WZz4bha8
EgtBE46H5iF2Ym0jaxQCJKFq3dsl+dhJwPUOK5tvPwkEBTbaqKbS2Vao1YG/E2x6z7UPXsF6s1Dj
4TUrvG3gxPW+kiNtaRHJuyHw6f2i5j6ZrJEx8HjNolp5tpoonxd2Mx41Kx9Wo6bma82lwDGSYrAA
IQnk2K+UrVYqwR69W3wr4y/xjCcpoho+0zg0iGd0//sQWQo7w8HHvKDnTlNQheuVrXZn+RGMWaDH
b1b3jSUzJBPMsrDjhM0CNaPPu62FqVGX+j0aGwYI9X2c6crQ39QGBdTyYJintqtfy9zpX1rq0BdW
qhNr9MrhpVb0ORQb52GIO5g+dhbM5FoPXpoMGwWNP4+VaDpjSW22152B8taoQ6J77NkDvlNavEpq
qjrELIJ3RD4l/0dqdM1BJ0e1iHKgVPm0YjPHODqPYLmoyAtUEsL0iQP8uDms2u4oWsg+kMyB87Uz
hE1x1Bub1LOcpZ5X3Blk9F2UczUPFF+ZNyh2u2+1l9+F/HV4iJZvkQ1l/g3w1O2gtd5bPSr4DnqB
/iiPh8vCAF8ObtRPLszP57xWxlWTpJAopqbjgOOS4AZuL6P8WF3qmYd/X6ebf3n2mZpGgBjHZktx
ZNX6EkdXQJWYg1lID9S+AXp1MSQbirE9yl0SbaqunJy4/OzBxU+O21hi/czx5vNqvsTXuYNB9mNA
bFUYTKfcDa24H9/kmWZepycylsTipWMJusxl7vTSBmRG3BdrdQbl34pRlQNUjeN4WxPxfSdzvemb
LPpWV60+o6Y9PVGioK4y9h0reLOU7tlTGBRo47dkCLcei3JxEeDfiCioKeNh5V9SzLmRBA/IC29E
atrH2fUhwvVUJKPF2O8WWOyvY9N1tVNZ/yGTof11o4SMRDN4cpka/3T5S5aL8I2rm3lvPWiqBNO6
GaL8OTbA9vhjtOwKENxUJI05DFdOy0aqtvV0uIykeNbORGcXVyCCxsGeeYnR43Uy7lVSmNs8Sc2t
OCt/n/1ds+sMgIRjjc9MzbdprTeTTU7W2vdorll02m2zVaTC2kElAOZkKvpjkEBjnXZB70kOuDEz
foqLEingIgsyMcyIj4twP+dr6dvaoxXnLPXjowor5mfTdbe2WvEtKbC+pb4hfQ+AGVoo6F7gSVMs
r8nGmbo84zaLAnNfI7JejXkkryM58vfGYGQLfUQ+4/j6k4+l2m0MXWpHiA6jtCkIIyVj95AmWC/I
2Hi/gz4Ka50/kIyoLpkZkCCQem9xH/q4iEB4cLmIbWvx+6JBydx3qwRqW1J6ebkInE65m7ZNl3dy
Val7kF2TFIkdxMtWB5yGsN0Pnsba+64YtrLrtCjcjHnosNglyli5rGWrvvdWIgZZUMNwYxSDc4lB
JnimTPvNxxz/jU6OZEgnCijx9lcVt8M3ynH6RUk8ZWUboTV1F1qYnTw9egEh5x5IDpfrqlKf07p3
D6JLHETTSeIFgfdw96Vfr1R11iRdeZsO56hBxSRSomRAyp04ux5EX+S1+SpKd9yh7JZ9m3yfwunG
AMI1dspUIG6ZLd4udmpiRkVpghgdGtnYlc69V/bVWk0i7TkanQVJOvNexqj4rvS7+1jtSYKhzF0p
VLZSf6xqt1LTB4ssL9NVR/x9Lr61ij2kK2fAU1Y0xWhiIrxShqWR17+MaWuG5zkZWik06aIphcq+
QLB5drOf2mBJuwpHo71Y4PrKIrDkYn9Z86o2dhZE59V2TnCa5Qz07dsOeDmZEv9RLMnYZXpgyXx/
l4d+cm+M4ed+ONK7PjWS+2m+gXX4q67u4kGz90ktp49Rg1Wf+ERBkq9Z+tvzTmvllTka/AckPhK1
uqYgNPKzR6mGMD7NHdImXyfEh2ddpDb3Q+/ny9zWwoVIFLpRolGqrOMOwq/sOQ1PuawMU/L+4bJu
H4tcm48aPhesja1N4jYSXmI128uwLl6MOjp5U6yzDfONCV7otYtQmSI0CY4FdndrwCbVMvAc/Ryn
MVipXBp/1jgSRNWv1JWN1zQ7EwwG0ff7BMHal57PQ1SZpMipPs1Ji9p6BTb6JFIOVFNPOSJqFkVS
Ia1IGakBjGUx2pbrusiGNxt69sBe3eW/c0ZdXH2IwbPuGoqQb2M45a9NUlKDDA05yVBaOArl1jGL
pDX/w5QJUsnymNTtg5iBhRAb1iB+rHPgXJQgBGDAm+LcTME3McMCtJYb7bDPuafNsZOqjuV06GSz
w+0tUea24iPujMyQTsvUoD9a4WPSBwdNjYuTePgA+me/Tz5Z/N1OY9cW+qVPrd/XQe1t/8PDx5Gt
vz7/LdPQyPwoJOoUx1L/HKbTDIlSXLkfHkYHF00FA+Ug6b2Z4+jtnMJ4c5sMFZSi6cxrXDZAuhoH
87BypZuO4vhFk7rGBhOVYq4Qm9gWkLjInssPkRVBgORWtUTYEi5MF3fuq142HL3qiIELKM+c8hR5
rLYmd9YnikGeUjuCLDK1ZA/MYxo+RAgmT4qZuhvu25APU8t4HagkthIjucudSjpEY9tPelPA144E
mirq7/y6rd4Sv/lpQAR7LYmsYRvSDs8haCUsKOJTNHjdIYPpiq7Izg6lY7mrUOmqdcnuFLqzRLVD
0d73qjzu4gBPrxEni6FI1VmI38fCdMgq5DzrfjpQLDV+d6tICbF2ceu3AYjeOdET1LO6Ry2Q4pTf
Fb7tqZpbz/qgw2TWzXRpFnlz55v5PqYW6zVOwOJMeSW57vzZ0GX+yQqLu07yw3XfB+bWTQ3jcuDx
6eXfQXiwzvR4hGZZ0P7qVJ63ZGiCwnnxqVi+rTW53KKArY+kxHiUNsFwi4AS39/I1Y8ldydKeAp7
gRMJyQfb8QFKNJF1tl1QFEozflc8hEfZ5D3oWkC3WVwsMtl+BmzZvtl2kN0UXVndhmMTLtGnKTPu
AN2zYyL3KHW//eEZw7L0is6/abSHNtWdX0Yr3bGTXtVk5+eD5WBDE6mzulZAsiS+vURy6GwzIFwr
05bwdc8wnkRANcb4N8hIIuDKgJ5rA81cZG7DDjytj2puE0dLh+CtibqTTbL1nZQTMRvLmYF1w+AG
EtmGKvSN0xr+gQkJPOqs9bFDGFuq3bBdnqyZxaEoAEBJkXZup65IkkoghCjPhIKtE8K3Ln/p7fyE
v2z+0Gblg1I68ZECJvkxk5SnzFOsgxrm1X4wylMX6ukuB+LIFu49lJt0JwfeGZzvsPasBMPyMsj0
nUTs2bkd8QZ77UyixpiilQvRlAbzaOdsD0217Q6NiR+3h2nfqy6Fk3tH429Vp9krdWOvKQ9Rdm7q
yDvf4azwtZ9R7ntLSh8/+sVgRBCTcM00RbQdv/omWXAaW3d4JDOSHos4fGR1Uh0GBJczlk/KBvRr
+yTb3KlNOU6WBEl+8tzt7hK71fZ9b62MWPdhCZglAT3dvxODeL50d21vWZt8jN7IMTKjU4xh7QQR
KEvRDlS82lAwxpDfwJXmRJafWMY0t5rl8FibmqZmgvRwlGademO+CJx8mHV1JWWk4rR0ezmldpxt
EisufAunXhxvz7GtSjMf9X3nO5u0Gk7FEBpHO6mX7D5x/dJ+YvPGCi+s3zrdaE9jjaEnEpVyUQav
Y8n3MGSnMzRh9avT75GTd49V5Du7wh1Bb8KbnPcRrjRNyC09kBp3JXdBcpPzdT5hFZSf0unM0pVT
wk1/K7rEYAsnctmh756JJsVNyUFSyjfK9rbZpHMtI7ldd8hFIUrStAJvJPIWfQ+l1HwImqE7J8Du
4qmVZ9gqBl4L2UDuJbDZHDIr/TiLIw1HQt/8fu26TrvOdbS8ILXBu/++0sKGYAjiX0BN7E1fVOHa
blxnS/wyWQW64u27IKiWfqlFB1KJUHFzrTiOdmmhlJfRLXXeyeHJvMqSLNmm9lhvfL7+qybI7J2W
Dbh6DBh+9EUNq4u6jzNYQXA8eic/5PEd+DaqDuwxAXUShqtWL8t16Dn1kXJzKHVOXL6qbrqX8ch+
B4i9bpS0+haWGLSYlpYAhWNjSCGVvGrzJprhFx7fKkRR1wo296vOkKZHBnIOG7rjd4phb1W5NN/t
PLlXWEPMKoKKpw6f5g44/i9dKw8+98JXr+UTdn6UnbAyaFblUB9svkrLSLW7JT6Jw0m2bGILpq8+
y0b1pppJ+Cs19zLkElgnvnkyyT2/Wj4ktqJVqvMIeWNRgAjb2cDK8fFAQeFJ1QnOUoN7KZmAAvQ3
rMT4XYZ6AQiNNYkJUGnRwgjcjqNm7JEzKnPf6ZQXHZgJMRCbRKWjcMteVDKCl8A3RkAIcrEhTGmd
06p7V6jBeQP+kLAjrsy7pGrCrRaAmLKTdjgkzrR9MYy3UMm9BwfJ6grP3WZpeiyRlGC4a4bU++FQ
JgfANBnOQ4IUJY6BkJRp2zwTniBBwoxgWjjbRZbcQb1Ag9ZXK9ny4rU1AqpQRrTH/F9Gy0GuzaOj
I00JusJDxEqB6qAGsMzyDpFp4LgPhq5XJwv9Z5SHSFagehUTl6Ov430wFuqSDHJ9K4q7oIhmc7ML
irUo/WrCqTiDSsyDGK0atFmWoT/IcptS8IjRcg7C2ijbeKbpbbduGhxGR1tJX53Yeifr0p8KJ9RP
meb/DKZ7roEzTN5KmP6qxGFRUZrrNmiHZd9G6dlTO4d4ZVP9MB0ot0Am3vEpei/kwHosZH2EeRO9
2gMOIdnkQp9Mh0FBnamG/KECfFQlOCYgXMbSym/9yZteTHQcEwRFqDs3175cAhtZGtxYplcR02Kj
N0/25bUvLxabytKjqqHtxmdoHXjxZnlKsTEBQEJfrJ9bLd45ofPNijRnH2jsr/3qftRw9FRHdTdW
zlZPSndjOTbK7jzSZiO2fJSe1P3KiSsVaH48HPPpEKzSIUkXbI6DVc5OYU7tt/psQiLUyr7/RX5u
RIzNQoXddinFuCXVTnbbEfvmdhl7I94L3Kh1ybjruY+s5EEK53FhKo9m6FkrN8JBgz95vq9K/ELN
TDwf7YoFl4yvz+hSPZJohrUIcXObdxhoo+ce8PItmqa9ISV3b6CXX4m+60Gp7D+mVLZKXA0gDdTX
Chh2VT3bFdbAqaUHT22JdXObGNopcny2qNRCUM6/DLVx3PVam1LfE3urTi06bHxgxJUaW0AiVPcJ
eaabAnTCWvRh+GDetCMgHIr/TnCArXdyUXNw9rXr2WdPY5UcqPJ3WZIGipSzcaNLLAQBgHF3H6bQ
RCF1LASjF2SP8Wsn+yoFBBQJwuewCYD7G9lS220zauYs6u3y1sRMwPADEpJeghFD3uNrjkct+zVZ
AsQ7gkf0Hfc8WN3ZM729Y5genKlQIsASNUu4Y9kd8bTsjrU0xEClluajyarJq73yEXRtuMduj0Ve
XJePUZ7ZByfSH/j7AawwzGBIpye78aKj1RDsGdJTG9rJ5VCwi5sXLQngYZolBkKq4A91/kM0TN+X
bzOriyaIwXiKPBefAKXul42vjadLn2yYSzW2qb2YpogBdgv60ZB2oifvADLJBj4wtdRQJuFYxa5p
4o+zWMuj26wl74qCoZrQZ8y5nHIn4u8qlttFzJNwXxqYTsByhRWlOO5eHPgzcNZNbR2BC457ozR5
ACThHXBTnA0ybosCmqGMPexofjNrY6JmiL7azjZqhOAvC20V68cKD5vYJAvf49gow3XOCqRvuqud
5GEwZhqwwDufT70crCFeSWwtC9UbTzaoUEIIRypY560h6zymqdx0chUma6jjutdGe7/9OWgZidYG
QYtjE7jNg8jaVG7FWmw6QztYYc04nV4PtXUgyzss2iaobwmbkqLILfumk+JXN/Kjb4ZEkB+oX/3E
/V6Z1aHr3VOLEtxCqHSPpswfRRB9Z3NFAr6BOao2Bo+WqSkOgO6oqjUcogM3YkjtLXOD75zUxepJ
q86BXnnhTDZjmXCSdQydEES5jMMfTo3Y1aSjApMsH4kH6JERg7qUtDtxKHyFZYFvNgu4/B99Zd2g
NOnVYt3HpX6Z1ymQpXtCUdBrnEUOnQ2Ch6JvAHGON447ZA+Kb1bnrsL8o0+yBx2bayeSpbtpoe42
lfKsUbG6I0DgXppGngDVHrpwkah5CKKh7aXbPPMB0ctxTC42+wFrPduGKQJ/vmsBO2a9vzPQkmGO
Fo9Lw3HtbVRKT36IAKzDlkJvyuoBomn5kFGNlIMSPOSeVD44Go6uLVZ03GFp2uSBl0pLaMat3QOc
3W7f5pSfpqH5UxnH8NlLwnIdyOB2C8eL8Cci3aN3VbASo5Hewz729ZzqFUZdyZgTcZGAPunymecH
ZSx091ab7mIfpYDJRnNrSSMFg62hrQytQkfryuajQZ5zlVDAhPd4Zj4mhBJWVOLLc+L6jELeXeYZ
j3cpsgxCLH6Jj4US34prVaf1lrmSN7eXaxuKznjaE+ebJrPCq7AjoDJejOJ7Hyx0VKyXJmVaPLAA
AyzE5LSLyW/2GOWIybKHPUYJa3h5ubbv8eQhob0Uk7W2VoGc2u5lNDYrvBXwlcVLj88sB9jBFi0p
IfEjRCMgbzKs0RIo+MqwnPbYeoO1AJ2Y7+xoS/VJ8IBzdavI3YOkWO1DUvZPPhrlfaan/apodSr3
tb474s+zBsThbC1NCsxLX618hyWYHy5dLcKhg06y2QVogzcYO2YKzf0NcIbuKF4jLZH6sn8Olnba
zxIMJFniBRa8ljDeel6vnBOl/5ESnPqe5756Q5WHcUxcI1wFvb2p6zE5NUb02MiR92w6KVIvHU/C
EK3dcxlB3CXWPizEKMUDkCOL2NmI0Uwv75Mqa09eYGtPzfeqSLyV6iM0zDsg5hAe8EuVCrjeIUlO
YEjjsHFyqDpY5lh/nMJ+HDY6oAt19mnCp1M9USCoD4QPPOPsDp33ZPLjkZCljLd3vCeNv7Y7N842
oiUZnX4MgeyJVjim2QHPrh+iVfJD7zQrwGuoB9o1lkWztXtydOJVw3pEqEllyjzExfI4uPLHQZfW
ltR5x2s3C/58E7veo5h07YfOoNz6A5niLwOZF8ogwlELXCeLKcQj2OuYNiZ6f7yd27JhNEpFeYwi
axF09fBqj6Y7H2uKmgcllfeySriL2um5HbJH9ofSB2ftZwdxKGJc+8QZWCybr3fKM9wqP/qwSfxj
NEtAF7UISsTk64CYHE+jXSN5n0ZjxFKksLuKqASx18urVhVE6gpQVtiAzyfAMowpsNvg44AiP93E
00GcXQeu864DX+b9F1OuLz9SEB+BqOWNr9eJ5nXO9Z3+iylfXup67T9+yn98t+snuE758vIVgNSP
j/+P73R9meuULy9znfK//T7+8WX+/Z3EZeL3obRDsWj84Cy6rh/j2vzHt/jHKdeBL7/y//2lrj/G
l5f6u0/6ZcrfvduXvv/DT/qPL/Xvn9T2qBnSXC2b5cPk/xJMX0Nx+Jf2pyFSUVyFL9fHVZc2doLZ
5VUu7csFny7723cQneKlPl/1z5/o+q7XOTJ55xED2T9/nv+b92czw9a700NW59d3vLz219/D597/
35/78o5/+Z3UaCCMosNx6/dPe/1UX/quza8f9B8vEQOfPvr1JcRIPL3plz4x8F/0/RdT/veXoqa+
geYCNE8Ph+rQ9L51W1IRj4UHTTysqkOvpxWVOzSp0YKNWdjuXLKrDO9lWI5IphxWlNOwmNgPHjVx
FK+AIanLjZrVvT4Xwx6eY5jo7qn5RUEnutrRibeFwyowV3MVw1b4UDpJJZyaihlpBkovCU5vDQKu
266HenYDoZ58ODY3H6dGP0a4zE294qBaHxdeuy5XTzNcfBKkWVnF33Fhk9YwxI1ZmiTRkpwU8Sg5
yc5UZa70Iq0Pmm2mZ4noy85w6pMYE7MKvrngkct+rkwzxDQVdsiNT7BlI6aAemSJlLI05VXFhDjP
qOHSQ4oFpzcRA//lu0M4PVmG6hJE/Zt3dgZv16rum5dqROAmyf5IJRZ1YJNcX7QxsfORMTsfw9cB
/fcUU5eYkvVMgTB+uUxcKw5invP7VQyMGReZjngXy2YKEMuQLIA4FQeihFaIdIah6+EyKbJtvNrr
YfnpGipP/5j+qRe1PkZxvSbj8Ff5KXtN3TxgTg4jcTqLq/imbWGZfulnQRTMWZ/yN/Tlgr72d23k
La6vIWaIQ8729qbBVml57RNnfmy1K2SQ71/6xYvklb0t89HciEHRZcXdIpGHCQvUGdRMkic0poNW
wk8zS+fSLwZFvzi7HiivM7eiObZBipZoehWbZIpbhh/XissqjFXngVbiVJQk/YISAOCW4ag6NyYW
6yeuI0gCGFHir5YSasJ2Zr8Inaw+dZ5cn0oltzZWaz+Irmt/PY4PQIVs9hpMFYeEcuSFqXuYl05X
ir7Le4hXunaK97Etb7i8jxiQ8/EFJlAFmxOZrjjzB//uQ6/7RbprUmuf31zGLudCsyvUu349UO1Q
z50CV2tyuBu51rQYFlyRVBupwEW+uHElufzTeY3JlTwT0926bPttrYASAJAAHzXUPrTTkdTgJitP
MurrQcurfmEQzRddn6Z8VV6LcS/8f7Sd2XLbyNKtnwgRmIdbjqJISqZkW27fINrtbszzjKc/H5Jq
UVb33v9/Is65QaAyswq0TAKozJVrubRjvws1FH+Q6dKIXXlQR/td9J3sXQnImEbpJnXtY7iAIiDH
V79nhYL2SEWLw1tEaGsaWjwDSnGHD6CfJAN8vhOjM4fFif5XiwTIBiXPV2xQY0EXaAdUjpbcHr+U
p4gq6vGW/XO0Iruz07Zfia2cYXxlS5E+tVTDrnFALQakYdtmYzVlc0GCPNtFbR1vQiuGCAOkYA4c
BNWewffqSzlMNRzy2LTF1tHUHa4bcrTXsbg/rDOq8SMcpcGht5vh1NP7fPKGhYhHxrEfGkdXR/YF
RcTN1UHyCTzA6HQ/QqONKNzr/VpVgnJzW6HL49e1PtgQ5DKOvv7wwWyrkbJXdLRp3h4e754r16cN
3UTzmhyC9u4JIw+W//JEuj5kBj9S1wGgJ/S8W2ftK1RMMyiqoeso0DOqE8orHNK3swm4fbO6jcXd
D8l1xge7DNlB93uQ/9+aoXMhRTbZ76Kch+S6GSnn2yH3m9ehGbSrDpjISZxiv87t6cZZB3M9b2/T
yKr7m76stLUp1B5o/0BKCzp9o5tGFAEC1qAed5rfjAmeivs2d5BKj3M2plFTHeI5rQ6Jkbrq02CR
O1Ah9VxLTL0EJtKqMC3Urx1Vt6M+PojJDZEh4GV0UPx1o6nZ2oMqZzWPznzHY057pJlVf5QzpPI2
+owUzM2uW/wKMt3ai8lTAdWutLG09ii5D7T4Mf92IK3HvwTU9yZSvKUysLgjE00g7e1qYmuWS44F
ku/L1W4fIKzhnUJv+Xq1d/Y8Ra4R3Ro6WPXDnEbVnjw1PO5dhli0gjSBDptR2GXDDxdWvXVNU/8n
ROdeYyPDmT/EDs63msukVfhgBxolgK5RQ3DtDemkPLgzILEfru7KjshIgnR4tRU0VhVjle5kxnWy
rAPdP0m9KoQLclmrLsBRbmRFewzvJOTjlGVtWmujo8wQLwTkm1R3nNGGp3rhn29Q/+C/zv5po9JY
akn1e2jH8HpYTfpY1UlzP+ohkk30uXyW2HjsP8aq/WxRpgH6oOgQezoajyTpGWj0XqEZJmG4NBSo
qJVdvdJtIF7HBeggXplbdNQhX4lcfNZZm9TJUWJzdZqHTTLwFfip21C8FRQkV29WlMeoNgE0Ndo+
BuIB3Q9c/xCV0MGznN0cN1u4eEFwaHtk/hAeXeLkMLTOq4PejZ8zFb55GCii3ibIJT6sJJeYFrFg
cUjw7drp8qFAXzXnCliT4ZiIn0zA8SJ7jH+jD8prJ/W3gD8AxcLI3ALA136rLA2QVTk9T8VAf56S
pFTCA0hnctWh+Kn65yCd1Sct4gu7TJdV8zavDyP53v/dqj66TtqoKI6DNGx2sAYXYWy/pzMbfBYy
WUp/ivQoeIG97hBUZPtbN54/F1WxHltN+Ur/XPGgQ++JOitRNC3y7myjziJeD1pG/iksKV5Zkq68
4STeyFTfLZkjlSpXctviJyUFhMl95JRN3emeVCVpD50b2ruMhP1XZY4e5Dl8i0gBfh7KyLF2YWPB
uWj2CgxmMGdVe3lPnhEQOpro1H94V6apkjfwWVWNoxW/el9t4oma+p1nGnn8rK6v6hR87tAhQc0I
rgWU2mDRMZt71M2U4eFtSFE0OMthzp0DzdHl2VY8sGqjW9w1mhs9ycED4FEmYPFkBLeFjhxAezR6
s0HxesrGfdYNPTdZJsz8/p8ceLrXbRRp+yKmR2g9tep92XbOWUIm3R8ebHfe3ybo8ArfcQelq14m
0MqMWqVVRdeY63Xn5LEsivC6iKHVzWM4UfiUT+EAw7/zKt9aSawcQE2nG7BNw85clp8VF/4mMwme
lXSjxmr/XHTN8IwOvL6OBiu8E9sI4vYEKuonFOPDs5iqwoQqKFPPzmIaQKcjzGTzFrkMSzZ9iLF9
E5+EmxCOr72Mlp1W9c37KfN/gztkOHpI4hwnfwSFLqdy4PauKO3xFvAxCiWI16kSI0O/aINqJWOV
b+5WtxCgl4m3mKyIJ1TI32aL26qn18WuS8i4zJzP6lAH+w8hdqPyRA28L6FVm/de55n3bq9EYAdn
lVM53Mbil0hxOylkotdIGdu3yKtLQilITIhvwzMiQbKGnN0uac+BYqz/9WoSyR41XIVQuO3RtBsf
HVtJNogyJFsZ9l6IrTfGR4i6UJ2Dg2L3weEPKQy2cXr4aC/G+7DMNCS2a1SkZZHRfdancngI9KAF
nJQ5O4+d5cVWs3rl1/NwkKEcks6FAbKPTzKq0E+5dNa4yZMwfCyWkWcGwYXGzNuUChaOcwc1uT/B
Erv2uhaWAS/7XaP9O1rD8TLzE9GhX5Xpy4VHMxx2TZSBU6pqyMXa4VI7avhMIwC4Sv9ZDkZstyCI
LP8+XWxuA1B1nmGNEy/V+u4xD/T7yvReJ+g9EAYkYfiRY6IVLds6c1/uJB7sbX7qC+evWzytgcC7
7OYiAVVfTeugD6c7Gc5t2QFGs6O1DBU3NZ7y8muWpK9Xgwe8In1pOwcDfUxQN4VB0sZd+Bb1CORI
CS/sRmnS4iy2CBWeka3832PzYNAodxaDv0ySKBnKwYjsGBxNEWw+OG5DWJjNXWghPVR/NTS3PI+o
ZF7oKqbYBK/b2gL4uGmHZt5RhQ+ffTRYL2rkruAwz/7hlblm560kNjXc4Fnm09z/cb5EhCb/Xx+u
8HZ9cd7WABS8oy7fPHpWRH9ACIdXAvmwv7Jp3jm7SrulMyOASMAa/qjbOLiPF4z1SqI7O0JdNDTG
T3Jojdo8l36z1et2+pTbNHlksQ/56/IvTKb+N7+x6tN15FJGaxSEWhL5c7x55dNl/+JNSYm9m9st
c1GlCZ9z6O7vqFUj6dohF1onZX0PXBBuKQCwT2O4TqOl4L9YCjX27u0x/0tc16BF8Smt3Gh7mxMg
ir6a+uB1HXGo6f/PdW7XHv/nz9P1s7pGVazaVqmFlkOj73vYPQ+tb/C+lfa9cZoqluHVKzVOqW3E
9yMtwPniENMg3muMhFc05Wy11qOXZJkikbK2DJVxVoEIBBA+tUk1bcUo7usVJXykCWlL8xUyXm6E
Mq/cR8sJnM+qNI3prpvbrWqikbgmqWHeRwjEAd3mnt8GPPJOMvbk/i5+cjmTuy2rtr17fa/xx+hA
lk954AcSPLpd6qIr0ELS+mZTF4cd1XTm1PrVnsO8Y15Ps2L+1utWeZD5MksmaHx9NnxToEVZ5otj
6DP3ZOuTgizBSD8HVNdgJarT/MZ8/WEoDrFNs4UA8kxr7f8cKwunUfC7Y8OIVtvPJSTeazkzAa1c
z/LFVqaK9Sxn/4s413HRFYd0NHTT7QduLBnqwHiVPAIw+8aZJfY67IN3PFop0IIU1YQEivOz5gTl
C73GK9PMwDiPpgGAOX42FjPCIAkyL6REZWhVtN7DkaQAYJ6LF10jCU8WyDmLlzf66xpIMpqfYid8
DmhWeuGQ8LNFNtbzSOohVaXui9J5any7Prwboq126FF1BKfReFdvAFnZJbZN6ySMl2h5XKzJ6I5C
gukvNJdNpERbtYr0zZUFc4zt5IRWzHWCzJKDa6TXqTKS+aOVxFsHKM2mdCvUWetu2hdaZFxKGq22
XUmezLQsJHEWm6/AfV4WdnMNEcfEAqgIefl9qU9/dgGC46SGjYta5/dqHKpnrWtdtKZeJnrFLu3i
mrpWOWv2eNcajhetuYVO94mi/3WNNGnWAp1uFmu55u3DpEEHIARYTAmG/Sj2tPUWZda52V+Xun0Y
ccsHjJ30+kFuyxUvmpc4hzxGZjhadoyiIudGSn8H1J++rZsunRi1aQZ3K/tFCQfzTeSko3S0bDBv
S9wcN9tt7XlZZuZ3iuDN+JUU2gsNlcrntphQlu3M8q7N6hTFETjLAD7+8WvAGLmf/DogLSNUQJNK
n4wBkZeQAaqhbWzsKns/NJehBItXgm9D8X6YW9jA01sw1msh9s4S8ECj734D36r594HWlvQu0NCZ
1iUM4EL3TW7XOEt0MyJmVRvDsWj/SgvLvA+heDrSScp/VaWUEOwoQwGP8mJ1DYpKpITEOy0hciaH
uqFJ6ur5OLaj1ri3+z9KZLfpi17iZDkZk0TqaIWGb3kK7GIVJH1GGzQHY9ZC5W6sSNjPPEfWvQWh
8l9pambo+OUlqc8oy44NiKg1SjLIOiyTGjf1tlHXRbxb5Y5inqtSpWt9mOgAXMiIlyGsUdOjF/pd
uHaQkxGvpfb1ZW7V9EwD3gu7zuJbly1C3UXkv3QdcCStL6YXv4qsFZTs+YvvpO6qKALvaxc26KhY
9Ox2Bh1NlA28e81ZBK4XxgYzjv3rUBOqhxLeOfHK8OaV4P/t3DQNorUzsCVvl+5PowMeY9SISUWR
55zthe2E8hko9oma4XEIqq3YRiCXM+oti3uZkvUFcgTLCiYNXVtP0+utWyvlHfQp7jahbfc3PYm/
NrQYXNS+0h9RXEhXYkdm3txkyP0dvAXUS/szr2baN3+u2nv+AM0GuFbyG91tzaoJPP8BLOD8VCrt
ReyBnlXIKJsWiTEuEjXtrjOBE7XwbL5E340wHn8Oc+CvCm5rl75s57sIwt871cyCJ7aDYOjtHMX0
73oL/4lEQm82XewYWpjXN2v4Jul8yqdwA4VFSg9UStaoXiQwxUirQbqdJic9g8ZzHvMKjQQlsHia
vZ0FOalSsUVvZzfv9Swei3OXQ44VBfYl5O31wHfReJADTezmgxX76t5OjWKRO3rvkCGap5eyzNyD
xN4iQoPcmW2BOUVf7wlyv/xZq9N466vA/ouGxrFYKcu11TvpH+0Yr2dzGr8HiAZu5xpxkFtEs5RI
/muE8ESliKlmUTh9NwOFho8cqs097DYZvyJFDR/9ZQfShJ6zsWBTRsm3DcnEyubEWbYh4vcRvAcd
aB09OEM7hI1wiNdLXX40SJRNSlnTFLLsad5NW9amBjwem/rcRkn2h96T8DUqr3yaACaigKjou3Eu
la9ksK4RBk0/q2yCeMiOaYnKqQ9rhtI8QWD+O6Vn7QizbvsEj+L0EDjjnZHzsddqMRU72M+HjcTK
wVDT36GwQ15gmV510UxPJRz9bEo/sblc9zPibADizE07OeO3tiEPVxhkR+amnb6goLeRFmjoUdkO
d6G5kS5nV3e0lWvbELxDOY/Mdq88R/40bQNXKWw6ZaDFlUNoq+q9Yi0HsOYZdxFOwdaaOi0F3Y+M
eyOVgsUj4UtP+386zYMJkhfaYel7rabxEi33a8i+LGo46CZzy23a/M/Zb3O0GYMJAlcOM7jb44xg
RepOzp2YDCPgb/shJI+N8ZhOobmaYeHY3Obe4uQsSJp9/LbUh7DEfVQ8LUOfC8oVPd60mbVBbDj/
ZJUpG00zQdJRR+Om0SN2mmpK43ynzgfLrH8MZebt9F6d18Iwn4xZcxFb6/Xz+kY9/x9t6jKXDj9a
U28xslZaN8O6gwF8I4XHG0H0tWz5ro4Zdrm984fhi1Qtr+4rd/Q/z6/lTdMwaBKWJbuis3d90X1x
ow3klytLH9PzMPV9uE0UWj2hrv84TJYuY/Q2shPs7nsZvYW2y31MbmZvdllRRmKXiLd4saOr2jy+
xcslJdT7blcQMJULa7UcitK3t01fzwjD/W2Ts4U/86wXHjS2EmO58BLSr/86r3UHmoIkckiq4DwO
ibNFce99zG3FFuK1PdWon3Zf2fdVZT1c/x4yhPWKtmj+ALd/EVW2a5iYXJE4fpt6HYrng42M7+9+
gAaahtDStmm5swm7QNkYPwHU948B0GIwrFDyL2TlTVBl6PfAEypRMskJetgXFu8/J7VNcn4tlWiR
hvq8mdPuVibTuTaDYlolpT2ipcE4mKnz9xOlRLEpi+19IF3XW+5Wi/wGHnGTE9aoLJJ/A3ttQDwU
/2lSeTso+WR8ksPc9s7GGRAju9lq2usoIarBKsuRIszQK98MMOc/yoFsNRiJmpx3PvowOGqF9xja
ifFQj98l4J2567UddLbZWmy3NcjJgXtqHOe6hjjsXPPOesCr5nKp7u16oIDS3TybKC786uCd4w9K
rz16ynwOcVYeP4PS7PjyefodDEpQwiy0apAa1hdDL+izdszHJodkrVoOS4CYJEAOsfPeJKHLRMDK
1nXir2vdlv91ralov3lRrN27erhybKt5kkOsFeY+0PwO8TVeFtdtASmSPnvmoVPT9qnvM+9Tn4VL
jmpO10MwmHtfJfo6JnFFLT7XXqMd2nE+FWxlPkbfricz1GV9sU3m6H0aWV9GXam9RFn4Irq248Dr
XpUY4UGG0rrjzQ6qqbA9Sg9PFnuIKWlHGUhQCDM9vYzm5whBv2ujD9H+PulBTdUWzWDrzgUsrTX8
cmSGzKUD+fVSt6WWSzkkcc8ShhJfePFr+vyWNVQ6r04Dl8m8pbKFjDOKUiEgC3D6n8KsR3clnY5i
kkMJq9PemRMdMkfCruqJMXGq1U3HRHGq+2o0Y6faaUVv38lWIpFHnJzKAQ5Hf9MisLWSbYrYZFsi
ZzfbbcYHmyxgUvVbqW7RbUMaQIEMQQv2jjSMZlHnUKspSgwLnRjtrq+EYcVUby1LhyKzD/Vsp9A/
uauXAumclNmONoNkVy3V1Jt3CvQ/Rg0EDSW9aE2fkrP9AJOXoXhLSo5X7w0NL3B6qrThde4Hx3Wp
xZvMfJM9j4edRxdRWVhfkWDv1r4Go7/ba9ZXv9O/+7AuPYqza/UVJHn65ypD22PSw72Yw8zVz8ZA
H+6oR/bXsVCbQ44O+Ua8VtAo28CLqaMtF/Cd6vUC1yVH58MFKCa+u0DkNu4OKlNQr7S5tCcrTNYM
SbvIMLMA9E2avk6T/l6ZcvfU+VO0aawIWWIaOWYd/tPOUszdoBc2pBZF8mVU6osEAKB0ILsIjMfb
zJlGox+VxibY881v6ZxZu9YK+FpZsNajego/TMTXrl/ALreD2PKRLG/s5fub3YvqYVcBlCTPFdF8
8+tUGSoCplzm0qdbvJs7PcURXyarC+py1S36FHKwi45ElZzWMRCsdjnc3GKb5gA56YFEkDg+LnFd
B1HK9UgWemPotY2i2t+Hoeub+74EuvRmCkAjnYwRor3N36e0HPZz8y6maKNxn7TeD9GugStZP9fK
VefmKl1jL3pCYq+yvQSJRc5EUwipIf3Mu83NHGhGCqcdRdZfFn233s3+y6IBIm993kSus9bpnFr2
FLIBsXzX3o9j8v26RVnscvZh/0Gj8LfensHTLhHgy/RdFI9ki5fhLdZZVqvC6Pt1ByTe636mr4YN
ACf3GBtZRUonr5+blAY+VZlpRskqBx7hyvk82XSmQ1jzV9KW7heN+yc5PM0/zXFdH3UDIGTSO8Yz
f/NhFSqt+lNpH1Fj9/9c5liV/jrH1xT/hJRofZyTAtGuYVpPWcGumIz295b786qHxOWxbnroPNSA
3VeYzd8bB+4H+CKnddrA5egMU7GhohI/Aj0eD7Y7KXsdubuLq3kVOx/6sAwPuuXl8lM0fBr7Rv/2
YZLW1gpsq2ZxaWt4D9xJdw7m4E0ZqhO8QNIfVDu7xMqNr0k9PqSTm/6RGAmdlLy9PcGvWdNjSkSo
qMbXeugfJH/2bxFva/zHCJrYkPeiC3jjdskXeCkQLl5gEN1Wpbr11Zqamgaw8LMAKopQte9HOLau
MIesNIB6ooaxM0bYqzr4dvelkfeoGZr6vSAh4jy6Lirz240sOoGWlEUFQ0Fjp3NdtNOQBYsRLQFa
zGuK6gxI9Fb5CW0DdiAoVl2H9NA3F+GN1TCRO4FhZTGJfTHVsZqfZIm3dcQUW/Aex4rGnxn6fhvQ
I41XkHwEp9nWk8fGcpt1F4b5H92yT2897/uE+vUmZaN1jbBatV+FgHQ8kHY7u4lpoHrLp0IH0DwW
ZarhcJTVJPnTm9GCB3vVawpbF5lN0aZa6XA+LA/kwN4U40x6bcqyR7SRNfqs4XvrqngEUPVPR20r
7CUWR0BG7Toj6T2+xYsjiEvzpBvwEJ9HUlVZ0ajN82t+ZzCcbDdSoD6NpQYDWD+pv7fJSxzEcBD1
obqOvAmJTfBNJxrYbwF5H23rVAHPp8Tufmq7naW2ztGefMvZkC5JdjlEiqCMtOjqjhTdOUb8e6Af
SpJdSuvdIdVpYpd/GTDrrQH6/6UbYfq42eHG2ZppEr78S7y92PXIK0A2NnCRFdB7pEnNr3TJScpY
dYN6RdnYulueCWuv1MaVaWctYpeV8dJQealbkpAkBx7CuitXwrI5uQmUVgp8hzI0bfO/T6o0E3Be
Pp1JUhXQ3y4HBZ5K4IXoZ7Tz37bFEYemjSLMAOxJRUkLduNSc6tTjCzlJVwO+Whtm7KA3X0ZyQHA
vxk1vHQuFg+Z+MeOWrGM4HCEjwNk31n1g+PNFI91dhx69TcxycHuvOLgqnp7ndlEdXjIa+tPJHq6
I9yfyBh1Y9IfraDo1hChW9SYhpJ8+2IUj0TK2TVcxmaQ/ZmnqgpeJhlPbJm0bTX3w0qwltpA9w3v
5XhkLDFyJgdY0uAtSE43M/S9ADjLrnudUDcl/bOz+pjoDlJGSus53JMVnb9cV/vbqQrcTZwY0+em
D8mjWt5FV8FyhWMJe6itKUdxzoOq0lBZVHvxuq5V3WV+6K/F6/KoOduT8zudxdNnCy7oZ+QAirqu
u3VRK4/VALeYRBYW3dnVhKKgrKPX/HQaa5i24tWbDll2+l1hw+QTgeOIP8V6eS/LSgRISAj7lOpJ
RlEOESVbzuokq5Gz6iCxryZotOziFJkISVtazzZsDvUvPs2sFDwiaKKiQb0b+CIfDGh0z3Rlc2uu
g/JzBTnGSh2q6EfBH80n4RMgF9Rs1CAe77ogB3CxpE7ZTqOOGoUVrHgMM70IjRVohuTMQwm+ltKk
2UYxnU3cxto69bNfAkMHEQC/ynZqXkWrcNGhU5YSnL+I1KXkgLx+bB/EJE67gcBG9cwBUVQixGF3
EDnJfLHdFtGsDoxu1j2IXW2UAUkaNLPo19dOdVfld2XoX/xZMaH+EkqrINMhstLgSJ39+I+MZznk
KosnbDxO0YJJdnadA3xajHA3Ey6n11CoK5G66yhLebW/8byXsGinx1sKYFJM2gL8SLmTxIE4osYc
t5Ao1xtusMYncaR6Q8270F4gyEjvnaLIufF5+t7MOu+hbNE1yKwIQQV/ntdq7cQv7eAWK2fO/N8r
t3oYBhLyq3H+XrLh469atHSQ9NWfiZl9tYYk/94p/NfSvzx9YT+QIXqZNpeuL0gImBbC7OE4302B
091XqjccIwpkH69cjOb7K1vLlZWwfCingjxLkX6naP/+yn2XfI3LTF3Hudk/zlG+g8QMNu7ZVPZm
MSm/GwPfc69L9GfoQNwtFP/eiZ7//p46urY3hlj9lEBotnaaqvxmNd3LAtpm/l9QG1HpnJPfFU1R
X4LeSTY6P/pPQeore/q34/soiZvz2KKebnlz8dkJfQijQ1P7gZDG68fQ+BiKHwQ/OoMk4IePMc3e
Pz5GZLrFLx+j5sXmbPCevO5Gfs/VgHwFRYjsM1SwxcVoua0sI9NTOYDly5GofxATb1vNxmuMbi9D
mR7OYJVk2BrjdTp93U6zXqbSGECPOaTIzmxGm94IrWe/0LILWy2ACa31jJ6A9dwHSxIGEaSj2Oog
WFC/C9cVJMfPIIyyi+2/TkcSjHpiZJFNMDv11LXm66FZzhLg77bSgy5dRnbUz+RWUoPE6eKBnAfV
HhSDVVgqNyLYYGpkFyiBzCfYYNHUU/8Qc4P04L1EiU6NROXzNJ3KSr3w3uKvo7KED3MazPrULwwq
ctDbHulMlKQOEfSPh5sDaQSi1bfoaay3RevftQU7Z4P82UGKd2kC9xUMEy5kqOCsxQvntXeQSl+m
z90aCYIVPfL+9gocmIcwXCEj7O6LSKuNDX0+xYO2GNFUcPeqQxP8tBzkTLw6LG6rdvFWLdiZbmiL
Qw5J2OMcGp91YaldRpOtfhYKW/Eto5tviVTfIn+dN/69SmnUBo1kwML8wZq2SQuHkrwCXt8GxThG
JTohy8uilMrlcI02W4MuXyrst4M3oS48lbz9DqF9F5uKAUghmr4D7NqUqZe8TFFd0uqHXbhpk8iD
yaJKr3Z3WhjGXH/6vthv8Zpu/snr28A9jNzLuDC2y6FNdLpFhi4i3Ybt5g2WuMxpZ8AOslvM0yx8
CDQeXG070GmxlHk8zw82o5Hp91LdcYpP8zw1Lx+iBideaov3Kbv/i8J/WmfYFC7cyDE3bh5S4KyW
Pb7RjJdq4r9Uyhq9zp5Nymto2TqX1FSNZ1h2tgrPGzRTrO6kpOzXRKlGTzVe5/SQJqJFxwbZlxxo
etgcxdsiVT5BW/EUBKEpa4i5R1r0FGasIUsa5MHAIyXZKguLBAWrLnwup6qCfgegUmVE4XMBcT9k
Le56HmGfXVdGj6ah7zu7yrRfvQnbapkqpn+bv0SI06HBbmuhSYMIbO205fJPaa4E5k5hVif+Kc2V
s1y1wvok3nmpjIuX6jjBS9385pVfkwxDR38/99+C5bfGXS05Dcc8csZ1bnvKZyWY/nE2jfqrbXg7
+xCnxIGyGpt63Dd5YhzD0YV0Z/nSgoN4mspxerb61jiW3YQq+fLlrKH7Nti9vLPLl9n/O36I4QKd
+2Kw1W1pOySIIDE5zk2oHye9tZFSjo2V2G6OfxuSS0DFWubd3EY+25s2RLT6g0Nb1k954m5a10Di
S9HCRzlkRfqZ/lUHxOPfJjmD181bwymfbgvRyxRjGTfQptguFGi/RkchYPfU/nEzG1MQ3a6QOcXr
FRwL7NbCGuet9SBMtzLjFmwr2XMwZAdFgWWT7qV4VWVjvENFmS2Q4+qHdlarB3Up1Sph5h3VDojB
UunlSds8NcgqI7NQodu6RIgja8yDRg/ZdRLtxd2mQdxs0mb/ATnSdqWkXvlbW1KOtPQsPGZ+X76g
R3a11xMqRQgSmdsqqavfSt5VNa0onozch60om0AaL/Z+mU4HVHCbXiG5+hzY3VdELooN2nvJ86CS
bpEzsQ2LbVpscvb/Jk4pSC/kKtTl4xhqa8+Yodtf7mjWfu6n9puph9NxUsEsizVJM209DtxRytBA
v2LbzZBge4jwKBDk7eom1vYidDE7xoOlFepTko3Jp6jRf4pZotzIVfe5aU7flijVc/ZGBh6mUMxn
3jXpZra4CVCPt57FVoThZqTJ8WJY6JPEFlSwDqjrvUTIBHMi3bkIwD6LbZnQ27C3XvMArh5EgPiS
Lazd4Qtw6frg97W+DZfUl4Pdaq339oJt0fcl/t/sw5yiPlv5q3AMu4ckH9xdovfFtsjD7As0hsYd
upTeOvTb7MsQ1jQtO4GzUjyG8eyTlFh0jiRYM+Dz6bPhQZxJGc9PCSRkAa9OAzpbmywo9M96N0SX
wWmHuz6xXZU0nN3elzws09WgBf7BNPaa1TT9T3EoBXRXx0wf2/trOLJ96M0gQgV6qoKFZS7HBzMq
upd2Y4/m8KIqTYvg1JiiZsIwKLuFYVJBBnYZokpaIq5AK4sMsxEFs8AanqlMexe3s89i5q8LQ1EA
yL1MapZ0UUHLEIK5E6+jTd9RqW93Scr+7va4JTuSTquIDAlaAO8ew/K0vT18/XG7NPW+CxBfKAos
OGdkXq7Papmok4OOIEM6mbC7s4fUUFFfqmxZN7ZP0ezv2i4MHsXUqS56x2H9U3xiuk262X6d1I5z
ddS64afE/99OiqQAKFfpGpc8qTM+enEA1KNsBqP6MdXBUYl523zO/bb4nCf+X9ry1lU5dbRyeZk8
QydoXIf2r0Px3oLJWDXn23BI6DjT0qDaeMrBN5fO4tFw50+MAukz7v91ZDh5vhpSu3oCEqKvrSzU
L66uTTtkpesTRHD9/dAgluM5bvNIftnYKAAmvswVQhpTUdU/3Co8NBp421UBnBuSAoRCM+MHyjvh
N1t39HVCue26ZK8stI9O/rrkMANY6gbrdUlayk8B392obYZvSqH3UDNyNtGDt0LnYPiWN1xTzobF
9q9xhTFDE+tBWLoe2yzciTaYT1rlbDtQXFQQJ29lWHc1QuEocopSmGiGlZnunN/sIi1mk8DgYZzE
vAue3RzZ4BUnps/zZ4VUx/Xkveu/xKgAfu77OTJ2QWd0m3B2/EPkedM3BznrbijKr41WxOcUhujV
iK7HNwmLUHo8wBGMzqbprEq99+7iRPf3Ic2KGxqTzW00lPxfl+ncbYwiRfdDxlNrdtCKmOZ2RFQI
XVB73hqqswfL9NO3puAgvPWArtpHOXuz30xiny3tGm8sMBExWcvZiJ2nanAQu5jE+T/aP6zPd/zd
5/l1ffmcniA63tYedGvn0dW20xQbtfC3Qw+R7aR3j12ewPteDS6lizz+URuOn2zBtpP/qTtIRpYJ
1xhjjhF6iR1UYWLu0v9c6mZ5W+46PYbS1x4zFMIXNQSzsJZvUVOuPc1Nd2IT7YQO5tOHIVVXRq/D
i82j1DAD7UBpVL3ixgY3NVdW43ZnB5b5L1FlvD6A4/I17AojW8K8tujOsIbYX5K/w+Z2/Mdqv4bJ
9MIP+H+z+fYbMxtjFJge29JCk96onEvUROYFtOdA/zBf9EI9pS3MFhLZmEZ7Z9uGC1eizqZkia/n
CKrDsIbrVmImxbJXdQOaTqfGco1ZrgD7svXuCurmGp4O/nyCNuKTRMuyo8d9y7gWh9RmvB8dUCum
r2R3KTqYX9WSkoTv+MFZhlD97eusjZ4VFOmes8nYTEuPa5Ia+tktm2Ilw3nWjDvImNWrNx1DgDBj
nt+JV5YMEdw4y3BZckrh5JMlc+h10i5oz1bgQ4uieCQrwrUueZPl0NQZMHHk4E6SS+mCckYTLwp2
MtSScDjqKppFfRXmnwPqRs9mek2lSEBdQfl8m940lbr2nG6rtQYqhUHsXcaKVjU9mLI/yqGHdsJp
ARp3PewP/4wY3PZYjzzqP0SAnCItvpQ8/mUNh/37ZowM9OF5Z8n0LUgcUiq2YXKcF9r9PlZ2QqR/
tV39kOpDsl/VsMBauaLtrcqkKqHDako5rTo5MqRkch0KwkYwNeHwf1j7suVIeWbbJyKCebiteS6X
x7ZviHYPDGIWIMHT76XEn/HXf/97x4k4NwRKpUSVXYCUuXItZzLNmJrPQYTWIa9PE7XI9XOgiXKE
UxyhlDo1y2uXsSPkB70HQIO9B880n1HG1ZxBEutBsrz214hvyzV1tp4WnAeErFrVSaaiyC6ll5lg
pcVoljjpGiX1zYaG+zo3sBNt3qfRahCkNLaA9yd3ZNL9HosqED9v6RPI3u+OMfSAF9RLc5jIwRW6
2d/IJCoNFUTCYzv6CFDXrg+O6eoAgPzzicDsA9Uv7Z4srZ5D9Wl8D9Ok31MAjoMgdzvWXTUF8ERi
tRe8aG/UST8yZGMh+p7GN/qBxaxF2ce/h/O8qlaxa4K+uWD+PsF7ANhdf98Gdf7omGnxmGOdZEkm
r1Ft4TfumPbSMWO+o04gpMedBaKEJQ34HI7nVQ4S18Fb+26ZXizrgUATJl5CK0B6R7DvgO+e1Ugq
N0Im76DB/e520PcB0Uiwz2OoMXpZZrxhIPXTwKHS/JWTAjRTrDQ9NfeOguAbWj3skBY3FPSC35AX
dhZh1WQbH6wFAjJI3zqWWGA7zZDBUJnFVkm5KDuQteYX+7/9kTM8m0ETd3uULktAWBmQCiry90cM
sPKSamklSGjMHV+ChQ1FAj0BVs0iwTO870twaYjwBhWv8OYayLJgeRxse8jY3sARgJi/i9Iv4Qcn
8jDD1LiT3fdxcJx0mQWxq+jDf4WecNOlo9iBGzUl+dIcNKVTN9DsU1eoexPB2w7q3WGPoje1s8Nz
yYWMX9TuqdmY+ioGK+xTgp0Hli3/6Uavit6BgnaQt391q9VsBGT+dFP7mGk2stNFtc7m80Vptq4H
o3LPBIATECbbtiNjR+iCZcfc0OztABTCNRYlYOyl4T90IULXtemUr2YSvyaxqH7VKfTumCfjhSUB
gW7i8lcX1K+DFheveV2kkMZh3sNg4mautDi7QqDi4yq1Ib9exbWTdI08WAP647fa0j9YY6A0LY7A
bBFHzBcztCEnWpm/2WiQouDwIwMSG4G/zhB7e4BITHlwkJ2BMI9jP5At4t9aYff3wsDrIHAgO9yM
4MKa/SF9BUgj17FKbYzmNh1e+naEaGlp3zmDdA+WWqy6wG5sDDakSGOP/Ipku3QWfxgn8XgyWsoz
XdsHyX3/Z8n0kw6Wk/nEc43JEvxz8i+fMg2G56St32iNTKtlWigPPcTmeajvyS4C/xpbPrAP2fja
RZAdmMO7FAZWdtuE2LntRhuqPBjEcxVBqQJSEcYqQZ4RknPpeLFCri/JwQmeWVvby7hAsXrDo2zJ
Rz3ajIljXzQgbqeDEZjxKeD2us9DhLeog1wE5JaWBW6yDdl61P+tdCeJIEzX8WsvQBfSOkxuyoLj
71eXGgKQfDhg0Th8A3uuB4lKRzt0qmmamzqQ3ksF8pqj40O9L1ba0UY+esuOg8J/9LQCTFjVr2qw
tDd14rPq48QAPy7jEARxDGQXCyMznmu/bVdxx+2rMKAtwJokPyBhAEaHcAzWlQlVhNQIi2VWgXwn
sscGv0CcdT7Q3gDyoK0bSPqlUjfW/92HHOmQpmA7iZX3PBmdxfn3omgDbLesE205+zIe70xtPJEM
GUvN4U710Q6T+hoTvxa1Of3s+9/GgQ8FLPfSfmsgy7AA8VH8EFuhvxl8YGwEaAzPZhok667mxnOp
dd/zUoa/zAQ8eFjV/QDds7WQapBm/jMI4Ft5RkFPCmZNTX8epZwGQVZ1GtSUCGgBbqKFPTsmtaMt
s1GkS8Sc2DEKJUjaqacN0+HjlLpGpiOA4uTjwZJIoBWqrLLUUAieGBBehxZYcgpCMGhoOW/uNTut
lmXF47chF1fPQa3Xohffe+63v1Ay9Tv2Hf/ZyyzwMPvSvjJPZ9B94vEBf9nqzAbLXHPb9x7MlL8k
YbQdVf6IDqIcAmBrYtSNUzuzkC5mjjwYlIH64vPZHfvxcKBWq0Nxvh2CcUuQoFJCp7xvENGbEEIK
PgRKlr/buAsGChKlJmfyk59jCXVE85Hff50P3F7R2WftCfwbKE/RPW01R1h6W38ESzowNypIU9gA
BZaOC6oyhY5WBxoUQttpPdvGNLgY2luNbfch8YMKu2Rdk/gbRqupKUXuXgeRp6jcTQKEC0CclKgD
dYDJLlxYThFvv3hjtbxqhqw/z86Op4i9WfXwxQ1C7slaOnkDLvAXEMQEZ15WjrVoEQ/YB1b4Uplm
eBk49i0rwO83rgXysckFNVfjIk1CDU+XIV8BTwRRg/n5JM2sAsH1mh5MLdntobMvRdbmK6GcqSfM
kIFb6BwAwZRPzn88/Gj23LQMkC2iLF2xHbqKHjEyC9Rl0qlOxIdzFxmFkdpA9QGboYaQBt4Xv7g3
ynhFjk5ioDzIqjxrb9pisk0zWEO1ayDTZseLvMohN2EY9l3CxnrnJG22LyxnuI4QgoRGXFq/Ssg9
elqk/fJFvXNL03trvVwuaVDupvVOZAaYR4JuuFqYchqU6+6Zngh20e4QI3KnQSFwbXdBOqxNKPQt
clUh4KpKBTpUsl4iaBWcLVsYwNWorT24NmLQX6H0AISMH37YNYG5hFc18OYI+Sw+B+tlIrbQR4O8
MdI5V2CG5TVnoj6bLhTquZm7EN8Bj4qeNMOhDPQbtVxlojPwlmS7zlXlCWooTUIdhRaxjV4BfueF
TfExS5Bl7crsEElNDD9M1oWNjaZkJggJ50sht4RPAwTNjmaTQ7oL05RfOEgV1r4vkjXdUaW6rfSk
eNBFZZ6o1YRBey7qDrx/6KNDUOti7QJxsU7L4MOGytVbWGr+dC+iqrY4V6N1JX+6FUEez9dRLOr1
PJEI+Z0F2eIzzYPgMOg3Bi9FkAmUKpXivzJY8puL1Ltzeoh38xCs9WTnruMtjcYwj01UyCczjbft
4BuvmTCgZF00w5bcGFLomYGNfTP25uG/TTuaWrVwBWi4aNo8FMXBIlhgo3XWDlWD4Tp3xnZDLGTU
TBFb/9KMVZMoy/SmDtdzbygQlNCL3xFeC089NIUOnOFbUtOOES0vXR+FCKo3dRRHZFwBl6iaegrs
IVc0/dREyiA5s6plUzMahH6OKu3XNBMyHpc0Kr5TK+KOc+lb/dkbx/GpLXh71aAjRn2xYcV3TRZc
qE8CuXjXDBY4A3BFMGrUNyywdiEIVp4SbdSAKRo21Jf3pnHvgjCQxnVO1zwMbbKkvmqMkkc3/13h
l7cVKbDuXVj0DyIvGGi5sv7oKnInwIatXWraFbR0wBc1uaCaprYc50attMhMYAATY0PN3pDlpWDB
hVo0qMACfYEAQX+kJk3p+d3NY+njoGhPsr5h95qK2hZVbG+xwOghdxNXe4na/Qu5ICkTX6BBsZ8H
tDnXtygEAIJCTUKHLk/4NEmU1/3eAnR5AYaJAKnsyl2kdQA0c2Xb2sLUnBgiWzxY2d0Y3lVZGd6h
WjLbJZA3WujkU5sosyuq7kK9dCDn4VAEkXs3ObEGD5cGv4FpXhaAKUl3WLSbB83XKtRljBQUtgEr
nBUKroAhCSLdPDr443yuBXKRAK1N7S9vf5kM2brzEASvWn2bdlm/c1Et9BDFzs84HfMfhR4gc+CV
Tzno0v7mwBrvKRjKanLAi7ffVQM2XWqGDJulew88MovEhaZ9YUTV2cs068XkmzHMk5eqlvVFJhFw
2srcFSLeMgDHN0hGWS/zoI8mVuspIlnjWB6nN6M0A9wjSVyivA/ySF8OXQjAW9wPUPlFR6PerXQG
mXfvgg1PYslgRZbANLHOYWW5DbMCaniOHUDWNeNrh5vpE8+xFEzaqP1ZIlalmbb9myONVXlD+uq0
CGpkwGdjp91he4jl98GoGhTbqeEhxG6m4aOvN09IefTrNMNqv1FYCFfhI3hj43XpdRdqeTrYFMaW
8aUxGMB3qN7OFx+9UYRy+dopgZhSQz/HB74sNnoABtMEFNaIBaAQvlc1KpkFWhXcIA/I2/vgisJe
oPdM/a0Tj9QfgtttZVrBeKSBmRrYUnHLKB/rLBkOniqrqFu/uDjqjJqRG+I+DfuTMUJrGywc4Ges
S3EiN/IYtajcth3IYvcAH3VL38lrZDwHbaoNCLO0XCSGLu6M3q8uwL5oQLMideqKqsTvs1LipP+M
sCIW3EAICA7zzP7hcZ8f6eXUNUlwgQzato3xpl82ZtRvwKTXrOalnhrgiqw9kkmApm+j+xZA0giP
8tSVb2FW7UG8o/0yHOME4dLxlYNZYOmh3v8K3ixt53R6v0N5KVCbapDnoG4x1ev9KOPyOoZ2sWBD
EZ8zVZXKEsCjBSSBptan3eFOwVe5yA+FBS7FmWQGsFDo+midB3ZVvThQR4af17rMbOT4zRBKrp0+
nGswpL10vythdC+RKSNw5IIVLagD64WD/2uTGkJuyAmsrR9jTLe2X4wfdpTtRF0kt6624gcztwCM
z3TQVzVp8pDxsjnhifNKnWMcV2dQVJ8L6WYna2DZCsq4EFhUzaDDG3BBp3QItRSPMNUzSIYeD8Kd
SqjHXZOxd94Bictu9uDVlwz40UXbB/q3uJHaqqzNYk9NhowF1DHFEzPUFgw420UMZphvYVpLYCt0
f+/FfnpE1am7xHJo0THOn8c8is+6NgQg0AUMAEKy7Uor/ehQqqZy48pNj+r4jHglNNGiBskwoLBW
oLKJD9T8dDPUbACLgRuNQAVj847KDjBsVeX3wEVMXUXMU70RQFp1/kUGRXlCRZy7+vRASgIlAKkQ
S1d5hC0o5ckDmkTl96j+mIM8NCjOgYsIHMl4IOn3LZJp67FGDYgsa+MepfTGfcaDTYMo5ZU88iS1
gDgI5ALRKfDseqk7LvC0GfbkbFsozOZDA8wVhtKIRs2JcGSztksx5svK1Tayd15NaGrtGeiYFq1i
hnHGsDpSEyI11pPT8Y9mJIdkk6BUeSVr7u6qAoJhtFd38a13vBTJijby1EtN2q3PznYrwiOCOumC
slqt3YIqOC36TdL4GkDKeXfgtuUfdaC2puwYC0HJJZFhpQFkp9RZM8hkOwADNM00D/hzTkSKoEq4
YjGWPWYGoFuc9+wuYHijydG71WEBEzAER2n6b7OpT11IIti5WEZt1qVLL875KtVatpnaVTQqzvLE
2k9tI8TLty6LC01R5i67G2SH/aEaDLzdNH+GEluQ1MlDlhzzSLATVjsfh9FPAfb5sx2XFZjXmyPZ
aUQbBhZoVHWimrEungKbj30IwWAPtZRWqJkLsjmqA//+clkAFLWeaUDoDGF0pFGBtIuT/GF0BudR
csBkhuTagXLukSyWNu5BH9HdcWXqLb1epFXnHcmjQEZi1XAooTVa42JFhVJJXoNDiobGkJI9oBgr
WFATJbHG5f+4kmfV3V0CiEuDLHzQZQ4qpcc6P7bqkEgL7W6Ic2CGxvxIZ9Rd2p0EObElwdv4OSYi
d+onz2qswOfz5yn1a01fryGllWztLGIr0g3f56o6rMLvZGU2ujh3AOCfnSxjq0w3raN0y188ZN3J
EN3HIUrt7kQ21we/nmNnR+oclUcHtgbE0T5dqEeigg6UzuBVy7XbnKYaey8+6kP9yj8ry22kGchE
aSo6aC0oKpUXtciVBo5xOw2cMlr/zDVP/++5yP55xXku858r0sxmUVhH1GLj8YmHUc1QeUsIXv+z
ie2O+ZS2eKzMvVhOfG1SLxLicWY2Z9vRxFmaPNzj1XZozRSIHbJNpz4AKvvUMA5ko0PhVqhnVgeU
GYCk9CVusYMAbxf3hicN8Hs/1V6qti7fC8t/8fFDeAcV9HQCPOl08q8uPZTeM6QyDqq7UCP/jyn+
v/tAAgxVXuDvXjud45xq6doLInrI4yzeNNCpndghLA/KLlWlO5cWX/nZ9B+T0bRe/jYo9M1mYof4
z0EyrayXyLKTkyhQfNnlmryjQ5t4GbQyl7NlRCDuzk3UgpzFSvRVV2yWRWVsjQR7VFcYw5ehWbfU
wroMpyl7A1wdulRBCXUFFdO7q8PY2LIQRLBks5GhXDStV4AatKjWPZhI96HHs+dBG7dFbQLUquy6
xYLZLqLyw+6BsW1fA1/37JTYQ37aZ/9/28sa9WuUvZoSXyp7BcpLaDIPU7KsBm3tqQuaxzl/lvVm
ve0dXy7n/JlAChNR2MTfzEmxzo5es8iWRzJN9nhZhqgoo5zbqIXsFFvV43zpDg+cbV3Hw3Kepgn7
r1NTx2Bk09Q0kQ4q57vONZejgQpB7o4IDGaApFyyynWXWsNz1AHI8DL14Ak17FHX8pQrG/k1ZggF
RSBItjTDNJYm+JxFgN0HBU1q0s8DlqfTTLNpnrNO2BbvG+9IncCB3adO1p16lPGvZO5hxa0WMtPK
Ay++arCRmlUmHzzTuzIbQNWlmrRccYoIuTYRsiPZXB8EBwCFX6lzclPzukiFb2ZbYf6ep9UG/+u0
NCjQEMxKBWfYR2EZRNP2YLSmTjq0n9OGHFuFocKqSraas69arOxoPeNHwEFQk9Yz1HT9XqAQCamJ
uUm9qGXD/cJOfoRdT48K4m0ox+9Biy1R5On9CYTiWONR21NGOqNDEhaQiGXNloaGYFnHa0MNofY8
Q1iC4N/qm/s/7NPMXy4yZEGy8PxCbBDi6PfSix5Mu9ffPAixBqGT/Mi7tF82MvUvkABuT6DxQDnh
UAbfjfpMDg5UiZelB075WlbVuYCOyIo63K0Fjal3KDvXK7cWyTmIo/wSj8AeILWV/HDNx74yxu8W
itJX0LEt1LI53CJFjNgDh3An3rnDW67bfJEwK7orCte+UAe2AKitUB0aSuymjkoD/3Jooo5C1gfP
iAfQFikIlOTinmyidYCyG/rhvkZkcGNFmriGWWxejUa/cbWoTZFKopZotXijgTEfisAoaIk8zzwg
qrKnopa50IWaUHd2DiA/nzrJn+x0GJBaOjiJu/vTrqYFO7R2KI1298X/s36GjVp8REHO1PnHcFTv
In+si+njzfU25AZIZHEcq2w7T2sCU39OfbGsNS7ProuEjgQm/9qHeF2j0Cy55ywA7LeEYoNsgmJp
2Eb14vEGZXyiyd58HygAIYofAQN5UuF2vzu7WDGWe9APvUcyKMUuJePLKrDC30idAcadsXeZ/ESN
Xv1kd92wjvFoPNV6UR4NZFc3o29jUQnygUWU++0Py4yW2pjlv8HB/dw5g/0SaBLBfUTeL66m63uo
ompbD3uyW1r4/VK0uvE22P1euEb2W/fGQzcE9RtAmxDoAvuh1/FFLPrxQTeLdBvaNTvUHmdX24+j
lRH04g1I+u1QseyXPsTfuiwdnnshB+w+jeIUGJ19wp1drr3eK1+8DuFA5Wq14z7x/PhYN4mzrKK0
AwW2w4+Jb4wPLTcewNPhvEGjGWpOod2eoB9W3YOm7Z3s+DKIyvS1OBegrbs1PAaQOvFXWoDiOhBg
RhctL5JzbcTY7FtW/944azdNih8A10AmSzmY3B22qKGM16nJijsUvxR3ZYgCLwQcKsTrnfzOgPaa
v6hyfOIxu5IJNVwaMtMisOKF1MpdpLXpRijQB/7V2s30s2SBsLE4WOq9N3WEqBYYw/KOWrEblufc
jM/zoKzEW3+IE5B4fk5UIGG8ws2UbjSCiGBB/TEx+XixwRe53/wgsrdR8XFWrBuObb4oHEX5NhG/
TUfyocOXdiWj8ciBde0M/wAJm4XjgsWjzKzLhFkYIY2B4EC6IYxDVJj8jAKNZ+okkxsbZ9PqP/w5
EO5Ik0XOUWt8Z0l0FHbZfCsT27g3ETQ7/cXe18VXe2q235yMf/jXAAAtib0Cv5tvQZia9zJCNdUU
ySrCnn/wuyIJcvJccIMSJoFK1XLwL7RNC+6J0L7DH6Z86iHJtGtRwr1pB8v4NuLBG3Ve/I5XGOhT
ONNOQ+eMV6hU+yDKQEGyGomcbvkk1UheIjAUudU0khycEEVgNNICouLapRAd9/4ZSdfUPUAUaaQT
+/o3DvAROWClh9qLaJ1HjX0PhHi6wT8jOAmWgG8Y4tU7i1sV8gKxBbXwTocetQV6VctkPyBdtBkq
b4xQkxivwdFl/EhtVBYCMZs+O6MuVoEpzGspIm3bj317cOt2OCHPDvFxr6zvazzmUZ7XF69YRjyG
DODeRXw/dg0YwyqvUqoi9ivX9GL5t882dtZ/fLao0r98tkTTILKrar+odCuWPF9yK24PU3GWagLQ
3x6o7Iub2j3qSPi+EoyJBSKroJCjcJ3fePXaSsAYMBldpG3Xvoy1BdLYBXatrbeREDNbxjLEX52M
vEzwjo6c06hUvKQ6FJ3ubXgEsXOvkltLesVBAyTkLNxOnumMDl1agqEsdN3V3FHX4XvC9XCRN57c
WGlk7X2viu/9QZW0DaD6BfLkhBLP6oU8Btsykd+0nlD9I5bQY48OEo8Sa07rf4nxT6fkNMKJUgBe
mjgbIWNs+8FGNyC463g+alDCbF0rWDG3eLswWiADe8CCHl0HEGmbjd/ILdRBc+pUFSJwPfYaSdK2
l1a59RFq+dTwv7lJ3PnbAlBEyFh53VOT51uUciOvhztvYzrxuM1VU2TVMoVuyAsrav3ATBey49qo
v+qO/DWkgX+HRLO8gk0bFevK3zICd8k7D5krNW3eFVvyH1LvY9oScePdmKOyHdTaYNjd+MCMLZFd
TPa0taVmpafpftr4ql5UbCRfmohlJvu01pGJrlFd6hNwNUqcfmEYvbMOikA/OYR2xUuidzcoz7j7
uCLUaY5RizhNNprtCUUmoJfIQVR9gkBnaG6iCkXlpSfFhvrpoHnJ99StzK0szA41LDgkRdSfS16X
KOXPHDDI+K5ckDEp+YeP5XbdsuIc2V/lTR2dF0nwX0JpgVVI3kJrvTt3IgSYEPpSIJWDRKNgQPMj
dY9TrLzaDRjf2oWP0KRckLFRPXTmAymzL2vvOtsrwwT1x9TbWSujAtBQYmXg4DV+5HSj4RaKzy2z
cc/Raew/VFaWQuEMcXM6IEeVCYR0/2m34BcqwOtPli8jqT2yxIBm+ZLmmsdASAiheHUwc89a2zJz
swvowdqNDi7wS2WE1lnvngwF96IDmelsjIW1dNOhWCdYqXjYg4T+aYzyJbkwsg1B0UC/J7bX8wxN
oj9hdxKDps/vioUGVbJDoA50FjGnLcCk4MKI/VywJms7Njbgu8rL8WwonfNhRz5ksp3yn9E05dwm
H2qWZe7Yy7nHNbxyZbgQlGwEEkaiSD4OKaKRDerl0c6kX4NwKPo12TLqIXen8cpNn2u/KQL5JUjJ
kgQqPzHI01ug2U/YO36NZv4R3KTBvhM9aYn2DBS0dTY18AMKKx6gFD+k53rICnAvddoNRWjmsm5j
EzGeLFqAMbL4KSO2BkixAPYjgXCNE8a/urR+LyO3/dYMyNtrbqzfY8Hjg3uS6/g/lmyPl1YPFpwG
1fweW7t4ueJ+cAr8LVIxnKZTzeq0g9FgTVWwGpVEqocOrgAyawAtnsRusE1MFO2BDuMVwMsbxDqb
B3+sghOKBZsl2bUO5ItlE9dXFlrjXeBIrF/UgBhcAcgYlc7RRn3xo19CTlfoxVNUjs1CgpHvRIdB
aPlJV4fZRs1OdHzpZOamHAEIFwU/czcqnwKgYO+5Hy51s4mBa1k1bpE9ObItnxB5Bbyx6u7JMSqz
C1BS/pVaTdr8lEU9TJNArw60qlmM+1DNWaoNLR5EYk/NbHTGFbBA9paarV8hPYgA94aaQxJy7MYa
f2Wpi4IrNNkju2EtqReZeO1Ql6C3oF7f7ZNz22KFSr26NJsrQgY36sTSNVlUzqDvck2zRrAtswYF
Gc2hxeIAoaSchWf8tsIznWmi+ga+bLEzjdIZF2Yd9gjAD2CCN3JsDHMoM6szOkRQBTiECQ5z829+
8zAaQS40bG7+v081X/KPqf74BPM1/vCjDo+Lbt8bD2EMkWUNKiHlgk7nA4g/nFVpVXIBoYTsOHd4
CSjp6zL/Zwi1525fzTg36ezPC2QtMpKGB5bD/32auP78YHQV+iSTcb4qGd2mtsuFaxu3sUuwd1Mf
Yh5CzcmFTmlIVaUvUN6s95qVlHctpCEdpIJOhWLspEM1OECBaGG1HEzrwyboLGUbDaJG50HdAcBG
d3zTdAy1Ep9jaUSZAi0nPfM820cdtdtjhicRXXXuGECvI1zBLoUfY2Xexb27ZlUSLKcrfk6MKBUK
t8HhLejaWVdgl1wb6WqaigbH3Wvmifg6TZV1RrWOE62eXAItuFggIdqCYaI7uJ3eHaYzL+s/zv5i
Ixfp216GGxvj6FB8ns02V00zz0ods60GS+gytXHHg94tuK96D9xUMZjUqRk6LLjvTEhoC2ZeY+VR
Q15tF7dOv6TO2vaD+xLxlrwW+nkaJDooBaKIB5EvQESLjhdX37IuoEmpf1ajc9Fcvfppd94l9nBS
wOKHKT95SQZupkAP914jnwiQTjD0SGHREQmY7LOJPMie1+MVVeYLfcCGIHPSOxDo2bc0Sb0LHkhr
atFBG8HmnFntz36IGDJ9LRB5VVDzpe+GYDHw8ujYZLbaz9fua/t5xlLjw0ZnfWa7r3E8ZAu9zL3X
qTfa6kbwwLqO3RzHYTfwXrsn3o5HMkEcgt1aAPGvIZ5lUM2T0ZLc+v4Wg4zpjrzo0DZ8x6xSnKkl
k5TdmqJ8Kb0CTBpqZjJJDs4KVzOj/WzrS6tZ+qnOtuRCHVmXo+iiRBEP2WjOuIacaNTabDVfNfI6
a8skGKjn+SIrM/eeIYHXMnx84LQc/aPttjcaRl8JuIgaMqfVl9mNGjS86fQR5q/AsKMUYP+6zKYi
bO5k4MWn+ZN1XpgsDNAkoiYVfzDy5W4TLjTN9b58q9oMASM1QVdFLnQIRnCAcIMb07eiSb0+gOhe
nnfL+bJ6W/g7rQZuff6mfdNrB90X3+Y/HAKk4P3vsv386WThBNcyeqW5pv9hICsVdR2uU3Os7AMY
NoQqphF7z4RIglbm8nvK20czy9ljCsnGg6frQOgqO/TsLK1sLyPW4QB/+nzTgspo7+eV/dSB6I6c
dNc0lq2rN+fEcrSV5pT5ooMA30MvjWfRDsVZqJZbBeMGWBEwJ9eB8dC4srnzQXrV+sx4IFNvgNor
yqPkSDbZR9UuT0p9OQ1wzOhBGpuw6wwwcQKih3V1n+5pcnDisgOiIsaCmjQgwI9Fcw15I1M/IpSY
yb7Z0uSoNslPqVX8ok76uFpiHJHCja7T1VtLAG2WuGuazPeYuOh2dSF/OgRp+r1knnGilsTycBt6
Zg86EXyhUZPRDUiVFXWSqYRE5sJuQnmgJhsra+clCNaRC30Egco4fXwgg+ZB4yWoR31HHwC0Hvoh
6iS2kthTieRFT6z+Ntped1eN4mcoguAbpN2HNRQBh10k0Yw7bQXSLWA00yA4VU0OBT5UUH8DT6EN
Sty8PVZ9AuiaeZvMPRT4uroGXwhiNMuPHTco1HYTTm/G5jOkPo59US2+APWslENM3LDuNXzsKgpf
KH8d6cV7x7vysUKSbddxSPwgShs8KgdKbWMN+G7zNw1BzvfUAQCSCfs3s7Jrmw3ma5e2A/RAzeLm
Wkm/9WtTHsLaZYhTMB2sgbZ8ZAOUcQsIdP5Qw6FRav9OMNzLEQzGTzTchFaGn0amoyRB1ZEnvgZm
C4Oh+CyL5TM0KsDlDPvsJlT1eRZ4SCMioDa5uai9JzdUR3zMNii3ebYk/RES0QEkjwfQfKO8Q1vk
w8/ci4EuDcwXyA7XACUa+Y7Llj3XvX3yKiN+Rz1PtqwAj750nqmfS2NAas0akvfPkSKDGAWNLN0I
sG3L0ldamiJBFBXZM50VkcumM/EX29/8It3Q8dyssi95Ns21hiOYwXZfsnpTjs0ZHjRndPeUXpt6
PWTJ1o5Wo8zkM0dHzjRLVvMd2WWaLYoRid1L1VfV1gX9wIuZVxOflZv5xppZfrMHCgnivFk58Vlh
LQ172oJA2wy0Z+XvI06GKjXAFBwSEDcrYa4Vdn4ZuwF4sOuY/Ze2WKbdIky68BgwyI4AKsPKSz46
SLgYYkUdyBOWlwQagtYqHeUKGKrwOLuFgxNvhijzltJGNacAUOPY5X3/GAuzWIOlTG6m5ggiNttt
8JFMr3/shDGCwDU7UScdhAfCMBR13ahFs0lmfMxmG+JjtsjSok3fFS0iXr7JFsSZBfmhk/CN5kIt
rmd8lwZ5s6QmHRDkBTFnxC92HQCwqTw4CMSWtpISIdtf5pg81IB/z/G3q1g1tF+rHtyT8WBXDxoz
jsTNEEKddMdQa7WW6qaARl+iYtHiWkO0+8EW41GH+OsaD0fvGPMoXrb+aJ84K61nHXTpE21dV5QH
sFBWqwiouW/kFma1fTL0aOubZY+ieved7hjOIVxRI2Zxa3W9PbZR76/0iCXvXX4uayt46xloV8d2
TA56nhUPaiD1N6yEho4JuJCVMHfPMszjctP9GSHgE8eteP8f5r6ruXFkTfavTPTzYrYKqIK5sXMi
FpakSIkUZVr9glC31PDe49ffBKg5Iikdcc3LTkwwBKDIagBlPpeZyJZ2Rss0fxuplELMdQTLqJSN
EFGO3tpyKLI0kGNMTYrkaQuGXnB/MGL2818SXNUubVSEC/DX4er0l+Q/87qHirsKmND0AVLMxnMq
FPQ6vGZIyjZYiWqYEeD3V0ZHwzqzKxSk1ie+tMPL8OvBrGQEXed3GfttuIOy3KTBteUa4T9icO1C
TLH7IY49MZoo7KCl53WLWm6FBUGm86YDJNxAXm58Kvp+PXNoaynYO4Os+0GKGHKQwF8IXZjcpYDe
A7qNv7wyh2woluQ7IWzezr1fnf9KCamsLi3BDMSwUAKikazmf7Irx/FaLsrnw794uhU5B9nX3CLx
mwUUC8J7LcnXWSZodyEIn1ZYUaZZ2A0/pvMxwW4h+j5byQqoUk7Pj0hk6BmtigWWv34Dg7/fjFzu
oA/NMicS80AvSA8RgvmK4gejXhfcd7JugK6ZAB0EVZuCWtPh+zkliocFatvKXTt9VCDWR/YC5+bD
+cL7uaxSKrtwxdaYq9zmejf4wDuFye5yrm97Py8o4egQ1A7r8UzT+q5spUnlDrm1ykobrB6eQMWb
NOKCFUx/efLw9td87rOrKCwFfQ5qJZ0Qo2elInVgV6OS35dl+iIhyvgSFJWNQFz3gyZuZKJ+arhu
VBWRPZpVdhorsiGmo6C7akLX6syIMAeK52OOiBzsHG81n5o/lCmKPP+FNAW0XPMRQrQoXrVDpQFa
eQLczUVc8zkQAED/RpI3CORk19q0/KaN+CRCWW4RMo4lORf6aMmIgF2iiKCB3lYeg5gODV9czApV
lPlzrvmhSTlPrrWIqFf+mFVW36QNsN7Ai0PN84VVye8ha+s71Q9qx3WzZOklHEpp04/NLUYJiutB
xZ8R2g9NVxlTUyHqsACF4FyjPn9oaVpYrsJFaz7sAN67ld8aMIk7cpKgXHyo92PqAtofBckSOQ0A
DKHwsIMyyNu5QtkIbrhMfdn6TLPClbDVThfHKRWvpD4xUbLYCXtE1/AUusDLzRn7HyF1tUCuV8QW
ppQ7ECmWOx/BmMO5+XC+gOr2eiEZggIChJa14j1g4O2KifnETa0ifFhCGuL9UAaBIp6rtAklDxXS
qqwZ0cQwDqnWB7kqvb3C63jdDpFrzIze8t/nm0yK15k0yTMhAm+ByzeGKGGuY9rSn+DbaFDzL8Zb
pZEHcL3gRcQ8aPdELUE4NC21g//WtvXBaCyJjX/rU5BXNy4SWfANxx+MQJmnb4ZHyMW8nZ8LMcCR
eTg/tx/T0LU8YQTGoK6jBesC30aSA3k9dcS6iFw52G0AConieEGjpP4+t/DrgDkhxPl0GFuJcaCe
rwXSO58ez8TzyJcBJcNVbSHKoIbz5QrqZ/Mjbcrjw/kqIv7dcn7+RdB9uHr23ffG7fRThSo0zuiN
q25A0hVS6MVVjwiAnZZU2qcoCYPMcTq+ZO5N3nfuqzQWvyWuqvdNTOFZer27RhV4efhOk+SClQ5A
Ks3zjQysdELBzxB7mmygZjJ4uukj1kbJIOT5HTP9jqvOQSaxTAqI+zAgrzs5qSBQPDRvSOz3dtBk
gG3eJveMVATjtCvBTZNIdsxRXBxERb4BCD61UPZUPJQK/TVDGwX5F5at6OX9OyQYfVNw+VMj42XO
qDVUGBf2+6FW9YUNeWTfjhXPW/MB0CveP87V71nWQprOd4drlandWmzgyASFS5+r6NBA6vekpzqy
BQUqRDAlMliYCAuzfD3L0CTTIZ8O56tSC2znfBW+ong/X/3su5HsI3ORpCBQFdJrmAmwKyFAKxa9
elU0BKbmdL4rZRAGDPVT0aiZ9LuJFPUWerQmGG69ZOd7E4ChCdZg6ubsVwoMsQlaDXYj5FD9GwQl
uvfirLSgJDVuAPmKV3Ieyc6YZ9JWCnNutFz2n1oxvU3ijP0GsB/1jVrz4hd/f13xG5RvtJEIIn/s
FeBH0BCK0ZI1r1sX1QP9wzz95/MiS2VHycuD+pA2iMkW2O6rNIUw0rsgUZL7tcMbH2S4IwSJ3i/Q
nEHwQ9iCwQZMVDmq9hFc0QsedFfzYT1kb4cz9BC7w/HV4fRwvhoSwMP+5XezETU6RZqYoLZd80pJ
l9pkYKEaEYpsapH4m/l4/piauNmYLsNICdYUxufMZxA23avLM38rdz27JWN0PZMhSGknOSgbDe25
1ZCMr0DpeVvYtodW82lxkNCqj9Fqslz/+Vvgrzi0Sqtcthu1kixEKFEg3JfkMZDADYd57e5SvwIf
Nxb/DTAyyEG5rY+gSydtRpSKQxyxkm7rrKqNjKb991CTnltNiV7FosbXpzwUjwu4SiR6kTUIrfYe
JxBk8zCnvQrcKN2ANElLg41LhedYcNnBoGwjmqyz0H+ezbTZQVCBctVVqY1Ws7GmMYxBgOFza2bz
mnm9mt6NN0KJrWJi/prP130DaMd0nnWq8d50Pg+Zzhgbg1boIOwdHYBmkkcF8uIpVf2fiQsYtAIu
tusw9rtrFQBqlBrU/s8Q0gCcgHtDVALXOf1mRINxmybSYwrLZgMKpnQDqzfdwAMJF7wXHlQpCK6k
MLA9MSn2cRy2WzlSUNDSQRm0R8zFKF1CFvNVoeX12vPUH4erZJBfKoA/rmAcwWuRmQDJS0TI5rbz
B4jrbN6lws18FBSabH7749//8R+/+v/nvWZblJF6WfpH2iTbLEjr6q9vMvn2R344vXz56xvTVEnl
nIHDgmtgH5FlFdd/Pd8iCY7W9N/8GnxjUCMS96zKqn0tmhAgSF7C1PWATfMKhG41tpC0iVUBSPrb
OhoAw20a5QWpc6TP01+tYB78WK/zoysgVpxotrA6ztsFSs14fC2PfuKoM68c5FKZ7g9F4BxUBqOg
PjkGjvjaRyHMu5kRRjw0kY1JIBACZqL5w4vc43Nz4yKJTYIxvoI8Mapnpw+eJv1Gmj76sC7tDIse
GJn+vhqXzXeQ6ScL3hJY7DyRS9Qjqe2hyfzdufH8A1BTIPrXj56JHx+9LDMZI4tz5KBldvroQY+X
CV2lyPu6C4YFksAeqqboaCVMKJ7KCEmTyZzoRuCgC5WV27mFDMwToNoEZWKftypTV1glvnr0Ox2Z
aDakvoFYsbDivPKf4qAUzVCKuo0CScyrIgdPxoDc1MMI0mc8Xvllagr+adR4T02JC6URLx7W8zSj
5XDT+KG0YkzEmgtIg3JhXGrS+cNhBFFfPB2G0hCZy/z04XRqVKgonU/3ByNdzjlw+Rl7QIYi20FR
tt0Bqn8/L4dBlQr2vOTNh1MrlGuluyGHVrHoa8+IATeWzJMUrGlYmPy0glgD5/V3sSk3ymQjYlO8
TUOSPXIhh2RQ3qHpkLGrStn6QlZuUWhvI2HP99nEpl+A2xZ0B5F7NZ8DZVjk1Dn4H+er8xfKoLf5
xMuPqBlUa8uAAbcnJQaCU+FyVFKw9rspII+9C84MqYtKo3KBIvTrPbTr+f6sLaPbShaXKpQ7zkz7
WWFObLi2mi7O8nNj6wGd1CHoAfOXrCkLXstOS+7q6QORwrzkIQjAcJAEcqu3gB6uEi1P78SGlrZA
x8yar87f7rr48O0M5L03h3gjy0ViiayOjsjl21qZVmVa2/OFQiT+hRHBtJMRwQlRKf7nUMxWAENW
pGk6Ha1UWFnEAVQy3p5ji4J8HOmvOwp65RlnGBQPVKvE59kIY0Lbrz3u9teCr8FEE0pIQYbRZpaA
PajEzuKxB3nY+c9Sy/Ncrye1twBFgNDeKUKIy0TF1fyl+cJ8+C/PHX7MI5HrVJWKKptBUuOF0o30
ijCVXs1/sT6SCj0NBlRbIVFEFkwNl++XP7Q5nGBl41xYe06X/elhggBKZkRWNRFEdJp8+jAjvyQ0
Toh7q/TVgFRsoukU+IWtGAgair4TarWxlj5lhFuzrTu3KEsfKL2OdWC4BfEs0oi5Cuxxmy8q5Bmm
dbacVtejD4CMNm0D8TY0mE9D4wNBJ+ojnOaNqVFGFPSuIkl2VIsCfQ62zBdIIrxdQHYmQJQAtO4C
a1IjzHNw2bhavJNR5/L1U9GUD0NMYgrhChVBuUuYdPZUYFExL61j+ZZALncjTYIZoDaJUMKmgLdq
5kT15DA0+3wXyGNsHlEvZxA0mOmS53PgzwMwVgWV/Eyt7CoD6uB6uTarMhTAxZ1UxlwKmHHQc0AK
2bviU8Vg6DlKkyuP760qGdVpCoF0YzeFhnI3BClGIHiL+bCZznUqEEr+IH04N7fLp1DTofHUbj43
VCpMbSY8lRO9t654I9tjGYauiOiFYOqSi+V8JSigseWWkOGarx611lhVQSCXaWu/EachMPzAcMrt
UKzGRcpRqDKdJ1kvY41AUBGsKfD4Qdivohifq3pbaf1enAAkOYDISN3CU5qOpmvdAAWluEZYDhJh
vpeCdL6j7hLi3vl1UwegmR9r90pNlO9x2tS386kMW5cZI4dhz4fzBRoDQkXo89djROQfpo4GvQ2N
QlxA4wxe+HT9aB0aNILtbpCKW9+nU9Q5fQyrMviZdig6dHuZbJH5CVCehwJg8Ov5P3MwYiC/7z7l
SCvZ0E0FS4YiB3en39TKlsCBGdZaIgTAuIKLRe7CEjEp0NXOh2owWn7ejPvWV8Aq4qV2MAnr5ZmQ
bUATi1LT6RAeRr1QlYnlZjpMSpCPFirvF/MhgEZvPzkfQgrZClBqZqkSRvmMCApcsbKCUa6PoNdA
i8MyKssDcAiBqnEZM0DdDtBrnoBIAkpg9AC9htpcduNK/Ah6nXt9ZTVd0hy6mPsZAMxB3bcYKU+i
qDQ7WdS8m6gF/rUHiOdJakQohROSrFGhoNxRr1i6fk6fwCpS21hTXWduFobgP8+R6+pqFfVOLTyI
+bzM6uf3n5W8ERHg6evzz+ZN5iEUn6+rho2oG4V041C0/h041xnqcxCtK5VqOVTICABWoBhgvwhe
YD6lejIW7n3UjqLpCn18k6I2dNFkrbicf4nXyAC+/1JHEu9Wy3uAk6GT1bq9IUI0DsFpYJPV6WM+
z8t6sCouNQaVx7dz84W5XY9vSYRIh99QAwciVtWN6iGCkrIm+QEC+NWsDFmH9RXvR+0JRYyyESqD
D/wE5FOVuqSLPkDAnoqShH+BmvxQg2pVuek9wAzRDcFyuBvgGEHzAgLXPGvvkOfyIGfnZXdZMlaQ
CchbZz6Ui7hZVi0Kx+dDiDBL26oidthI2Q4RdmpmJFZuxSKLb0ihOHToldv5VB+4temK7mhL0zmR
FRWUOw7N3S5Or8U8Xc7BWogGgd0wlpdzwMifM2TTubpXUBvdEgDCYSypoG57ElK6C0qOoF5WLSW3
LH63YvQshaMKzGvlGnDT2bagUuWwuBJQDzSCrgEoTjsPmuz2s9+Jo2Wf5IWDgEVrFS0k8dIgv80n
NArKIKGSPAFRUiGDaGMVp5hSODd/cAgHzG3lEauUGhTIyffDdzXLzHHIhvswAkBDLWSKXAs8dli3
DACNDBvpRG7I49wEsKhfdWVdIgPXtV20qcKsMCpKtB34SX1HUvMAijPZsI5EROdRkqjsZRGJAjnz
1Z/AVFlx4rHfXqNdtTUyMvPXUQ6g7ZjnBw4Kmkb765VQOt8tYTUwIhFsDDKlFGvK6UKIMFRRi73Q
QjCeIsTauUgvzZAB0E1tNb+hC1CFISIyn2uhHeXX7d1YywUEb8CSLys53YVtCnugK5JfGUYlisvY
43sL1PB7SFS7wUKZKFZmnpUGJKvwf1rNmklVGg/kR/NfkHCEMK7hVVVysCMkVB8bDRui68avxe18
gSADsv36MdBzu3R6DJzAbpj+k+XZwz7aD5S+R523Sprrt5p2RZuQpJjyBMrHIPFCGEASR/Blvk/6
2JNM1kvF+WIwfyOPUeQ/z34/B58dMmWh8fU/mdEzO0ehKlVVvDkViwf74HkCaUohNBiE1weDfnSV
EkzoXvADMeF4CsqDbSdyCs0lzt+n5z2+pCil+njaA2/j4TSRmuAHpDbeW1dhrZg8KFJwNFlzmDNR
tOBe5OByyWJr8CsQByPlYaYR9W8Fr3j7C0IIzOwawDxSjzJzmP56b5dCIu+COz77D++REI49HW4w
g2MhyRojOD4dzt0w9kE58mgxuIB6cUOCKEs7QmpbgaGJAJJy240dBHUnwEnXRFsUvZUP7y1cgY3I
D4m93nkuVBtFQBmCvoeUkw+C6Rh7DlCgmb/nJClW3XR1Ppw/PCSCB7n31j4j0Kr65/fTjkfACVP6
k3RXX48BcYounN4uJq+qgCWEiYoCTNbp7QJqkQzIZHmLA4ZLyo1DRAaxfW0jeikSl+BQKaePaPQq
8IDjfDukwLSBoFqPZLA4ek0LYj6iIGztiZIzgMvZh78A6O7R8fv1GROmlofR/O8nMaxqjmn9yvKh
DDy/Pjv8h/OaXT8nr9V/TN/6Z6vT7/wD2xX+/7LJJvhVYsP/XZ+3Ovld9P72rzOf6+eTAyuFBTrs
mtdyuH2tmrj+OxY3tfyvXvzjdf4VIBlf//r2K0PZxfRrMD/Sb2+XptgdXOGjVz79/tvF6Un89W3z
DH7W+vXDN16fqxqBP/4npj5XNODeCGOg8fr2R/f6doXAuGVIwEkolkXo5dsfYLCs/b++Iff7p0xF
MnmOsPKopuBfAMzc4Zr0J9Y/CW4lkHTzRPr2972/xSEPL+3zuKQ0xXfeh6cqSqKMeKSkwUElnFB6
trlQRchQNgmKGy0TbV488jTqDWB7l2oGcvcWFDa5Nty2XfwQMpSoudyoowIUQElXG+JTlwSJrosi
SmfkFXC7QI1hSA7OICFA0Q6OrKgrP4EkOC1GxJXuNcpqXY6S3/4Q7hArXbMqBPo132WQbJCbX0cv
4u1mj4Ou0rSUnN6cOsX7FA0fmqqdLzW1G1M1dDvUUFMk+cmWMNdksHX9INy5KQRLRlRkmWFcmSkc
sq78MXjj3heKuyTKV6wM7+GBLPrGNUGXAaIeuq7giLhb2osmOCoNGqFiBMzX4pUioFAytgM/taEb
YkokvpHyaov6uNVQQ9kPromS/Q4y+TAnT6bk8R2e7onT28MNKohsanCmsZiexWqKUvC8URtBUARM
XSgGW39QsOE3m0HSVgDdoLI72/ZwlS8s4uKpc3bomAMESkVoxVMiTzvf0WbstozmFTwCnUoPmVc6
tE6vygqBOoCupfZhjFMjAOwyQzxPhbUQpOQKZvomEXwHTMK62AGjElNDba5BIG6ilujrN38Wbn/7
96mSphKGyQc5mNN/31Td641RDVYtiFDwqv9epIOTkFVX+xsObcweUL1e7q9JD6QkcpKqwhGhjBxS
vogtxQrrWRmUqMLmOxjsEAyMnSaTgSVqvoO/+zv3gh3uanQFiFMRd5EjPwMMDwmZruTSXTFo18hB
ayMAOzSvn0QIs2Bn7VeFLzzSNgQEOXTESjD9BLRxkKRtwW/Ri52lrEcUAZHrLJduJYiugKrJt2Ui
P4Pc6RFYxZuQqw6FVmENKXQmdNeaDA8gePr64THldM86PD0VEH2sWlgUsCycPj1U0Aoj6jU1XRuL
a14rO8XHvPcBC4sg1kKzq5r9bAjbCS0sDC39FfouRMfYd69rb2A2AlNwlxD/nhMbFVLLkSjm6NM1
VCp/1p6/EEHUWUImmUieXcrsR1RRJ6hsNWYLNx8NgIX0kORIkHF4w2BWlFG62AegoW+tWvbvCAW6
XTAaCLskpWei+PjOl9tnmP73LU2uGDcroF5RwVotREEzvVDjehcDPpqhaCOe2MuEJ7VRbS/7qaFg
rKTKJvPbTVdkFhG4XcGx6JN4VcnBPsJQdWvB4WviKQsEF9YaS3ck9peJ9yR4gQF2xuvIzbcu+ril
mfzCS9lAZS4iV8CDhtymEGiuXXpNgLEBWGmpNbKhxUZD+I1KMkeNopUctku5VlehTH/WHRLAIWCa
Q79QUmKIRHDyatN1UJ4BGZpfBnbxXUGVIkDaNrJ8m5ZWTlcDsTUSQwplyAYCTQCxBRVkXVmAQhRB
c0BobLExs23wkpseXAg5LlYTlr4nhdkrkGUPtAXgN1cqyIFDGFZqPMLkyKC+SZevIEPcSGF5HTDQ
Ufuijnj0AJul2QiB+gxs1DMI7tJ0UysBVEHFdS8mjw3Y1ULkMqAABJHkbNVT0MdA1zkrVKAABUty
Iwf+yIQFX7ldZ8WoZxQguh503n1RRqYWr/u2QXIlMiFTvOg8DyTvkv2aNNkWGWMbUOgl78aHUPZ+
p42ycONblnNbp516J8IFBynFPuyZ4475XpEjUEcwR2lHyN5wsnOBNYogqCMI4YvSyksUtpkKxKtl
qt3VMnss6b2Xs13CieONKpAJ/osMXs1hoPbEZZYqyXosAD9XmHJXFPw6LHtdQRw8H6MXQSm+j71r
jSBQGqZVF9LCyqgs2+qxYfI1c5sNp+mPSsy32ZCsNTApigRxD28Zfs8tSjFGhATKf9Cv4VehBlWu
sAaytcGMVwq8UCpY4Lncy6hpLEdnSOTr0E11NiZrKtznqm/QWr1jCJKBA3BfjKqtlNwB6+VDXEFK
FI/XZuAPRv2UJQi9WY1Iko/koR7YIiuSn4JCdFGTMRGLPaoCLa/xfyKCsEt8YSFG7l2vBT9Dl+ip
lEBbJ/xJQvkabAmFHrnPnqve5XKzAU7A4gPdQQ8IOGdeXXsoR2rkctGqWIcjFxQfse8karYvVeka
FvgK4qX37TPIjsHu2OVGWihWr0VmA0odYSiuCfCZo/ZbLopXSKDvi7R7SIHEhvEvYOBiX1X7EPP2
Lhei2+5KjgSwhuDllmwHn2DdxCgZ9BXAE4t9lbCH8lWWFVB9gqdFhzSGes20+lENtB0qRMwpQgcs
ICjhxFiP0wI8Dv6Ln8G6QfEo6JDLxlaSduEq+VXHVYggBb+BMo7MTEOlq6ssCMu2kFa3SsAN2iD+
kfkokcz4dRKAEZIvgaXZS03o655IHqLBvUs00SFx7mRKvkTMXTUVBqqHfDIlGOyscBQDvRXJbzUq
Ixu1BD/dkkcmzJZgLFLTlVFO7sfqFUiAW9DxqYJVpKlnQMmOKlqqtwpzSNgUOhnHyPSpRdR4X1Yl
aosHaJoCpiQS5ToTw9+cyDbJZbDziToUtH4KFWhRInEpgM5VHFNJDyNgVGJhBVSJjGi7lhmgZKzC
B0nmTqN2iywlugeefkG6HeVBD5URBRMRKKpaQyrzfcweK8jR92MJBUnhqsuQQFbklQua9TaoHxgK
57nXLkUaPGbCeNM2GggMAaqKGDhYevVxSN3fbAr1KAUIRygUJTwr3KDG9RaJR0skJfh1n+Ughrkq
3NABUuQSgM5yeQVgXqgPlJudGlyXUmSBKt0Cc7RNeAg65ALL2OAEfrAjQWv08RPUDxZ9jTkmkpXW
DYgIhreoPFuMEviHeLwDxOKKgnG1pY1RVHQNUcENuLpQPhotAxHMvZoDFnJE1EaonvfA3chbF+o1
NfaBr3doehoSetugwbIjyzAAQVZ55kMneQhGS0QQ9BgSMm71gMJj021vUmnQx3I0RYCDhpDojQzS
jFYy1Nrq6h0jPzvhjlUQ1fPgz6C84b/lG/5v3L4Tb/JfOZn/B31DGE7/rAL54Bn+Z+y9lgHyHgc3
c64DwcHsF1L6Jxw4SdJEOIAcal54wwe/UFD/RHWIAn+FIGXIqSTj0ptjKCl/Eo2hUkQFxTNevQbD
7M0vpOqf8OEoQ8KEI7mHgof/jltIJwvv3XNSYNfDp0DdtaiIhMI3nAbgkX0fgpSqHbPiJVyi7Lty
sg02zbWyavb+6lIJAoUze9IXw78XeUAUyEw+jDLHP4/68lQhlUJYPnptgsbfgEDFFYhv2bKzw0W5
0VBDdiEmc2reKtJ5h2ezp4Y4RDL26NBvkYV+CuTgglt28ZYmv+3olnKlzqQogDQtnEQb9NwQTdHZ
U2lVS3EhbMFqcinUeKlHdpYtS2Wv78oUPeaqky9zu12Ql/QRFD3r+tq3hO3Ft3bhIc6xz6NbBEon
6fIUD1FYwCcx85tJx8eBj7NsHc8EGbPvHE2eT7z5D2Py7LXNdT5HPdKgTVLUe8Q612Gy2YUB38gc
bNnOHb680Nfnd6eKXJHhYLMpAHP8AnsfIb2ibOFlOeUS7K/tTxhjCoRKF7XlL9IdqqtAgo7kx4V+
z+fdfI9IRjPU42COzwv/0T2qYpVm4Hn/+x4htG4GjuLAmL669DxPYwfzLKAIpGsigtNUlMnZGA2V
mHTlCMwxqoAX4IladDazxUW1uHBLn0xvKhER2jeEUxFP9PRR+iVXFJdC9Hl6bYLuG9h4EYbRG7Nb
S1awp5cSBachrcONHXd4Nr2rDqUFqH0GR67pb8XnSTvaiQymd+ZUuK57BoyoTXJhTflsAlIE0zBU
VIhZA1Z+epuuBrVadDtN+c5iRmXAkq91HJqeUW88W7owRD+MUBElgVg5RQS2KIbo9BSORgpomOJc
CatY18RtlTzJgFN8/eLED2Nx6gHCXFOYUkVp9XT9qIdCgQZdAqJAHTICTvMj3aOodnSgmpJvU1uw
6K26V78D0bxsFDxqACkgyXLJ0JkCWMf7EBM5QndcxFtFiIvLZ4O0loaidxM1enuqsZm8AsRoFsvE
TjfZ49d3fGZWoQ/0BnOKiChgxEY0F8sd3THyMAp4hhBb8ZfVg2jFNtvGe8FiZmO2q9FgdumIie56
+sXV9DSeNvcMqw6LCoqEFIo8wemzzspEGkFWFum0aY0G4SYmNlfwc8yQ3IAV2JaD+moIIMoE+pOv
b/rDbBGBJAB+WqEIxmKtO+sZeBghLKIm0lPQavrqJhngz6L+6OtePk6Ps27OJqVPUI3e+uimskZ7
miApFnB+Gy2pVe0Fs7nQ36W7Ohs3YdwwtYFSru7zKTSHranccGQ5v76rC72cl6gQVPQivY1eUL8z
dLsMEad483UXn43J4/dzPgurxFUzzUMfzAE4KTI9S8otxQJRolEb4yswTgvhSVp2i4sr2sf5L0sc
U0+WMPFQgnM2/0mgDhJkL4BSXcfbxHK3UG4xirvaQXXYhQc5DbLTaY6uVAl2L9IdBHbn6fD32z5u
coKuapACtJUPKLyFGnh94C9gSb4wNj4Zi+gN6Q6UVE+Wtno2OOQeXCCNBzUgsoILbcQ35Q0y/bri
pLdAuN+z269fofhxmMgSEtaUExURc65O14+WlZwHbhO48d/9pftSMETEtl7rFVzdyOgNaqBc6IZc
DZUR7SWHGtMmJSwHatEL2wa99I85S/gQ5HuLsE+m8dQuU7MWjP4neSofJcdfJDcCcspER4DU+voZ
0I/b1ekzOFtm4iFHnXqIbmuT2u2ycmAu+mypGdCeNVHapupFawN2d6Hb6W7OBhaMKCB64c4w9YM9
BeCdGweA6+mtXT3YwO1bPRJQ28BpjWk9byHZYySPFzoVL3R6ttaBsBDViGCW0ZU9tUVrXIhLkIib
EiRLPTN0vu7tkweLQD2HUjciAeSDeZVUIQRsEXbQY4pcSqiDF/fCQ/xkxKCHOYUtYYuYh/fR8PVT
1mFqCqFOfEjMKIYrS0j5XTITP1kCTno5G5dAkORAAKAXSXZKBYC3e0LuMw26mdI2blDg694AWKgP
mDuJvy6U514oAKy74bUN/a4L6xH95BVyCabcZF2hdON81QXyvK8yildIVpgldrBKDBQS2NXSM8iV
dMFi/eTWJ2iIRBVYjgqMkNP1IY0R5xlSNQSdG7GKZp3Br6AlaBSLW0W8NDg/eZsnnZ095zhphV4r
0Zm/rk3JBvLaBmjkjjrZsrBTQzEF89Lk/7xLlMJoiFmgDOZsI4nTpOMsg0/PAS7tYshAbdz84iv7
9CmiWhTpSI664nM/A2xeaRO1PJzM1V3Z6sOzsqB6tpGX6cLdKw6osp/aTXQjX389AT/bTlDF8t7x
2XSvQgAjfGXu+GD5+6aKvTLWiyX2ZvPSaLnY39n21dMmr4Fwwo2W8KiYatR3dAHy7MmlElQj9PTa
US5tG59NCLgCMkc5A2HauWnsDShyKaAKBUMcMPB15UQOkp2O4BA9MC8FaKTpFs6WbWB14JXC75A4
QlCnMyIO/R6SZygmYDvoV1je7eRQhba7Zk/5VloQXNCJ/YsuwA9xM3mu1EpsDFyjtVB8qfsWJtBy
/N4stCXE6GxYTaZsXXjtn5hHXEV4ToKvTj/u6hkSAiJIfEIEQPIls7yVu6jWqKMzLptHn23aXIX/
TGSmwhqcXbWjJZirAZE6sMPCMteDh14yehNcG5EBJPCC/ualPZiJCVk788I9fjanjvudRsVRv2Up
APzej3jciBF0m+CKP2oWPHlHzPGB/RPCBDo3ATO42PUnO/fJLZ+ZhKUUs1EYcMvpd9lpQWvkJA7I
YmqTeSYYaw2wEWqmJOml0/wPtqKTrqct9+iuwQaXiB1B15ByK03Qfy6ZURiZoZoIXUBWTu9X2VIQ
ncS+tJlffNFnW0E4BlJUpei6pUhq9HetqnuWZoiFORpIbDjUyh2AGi7Z35+uKViaEZ+RUFgAa+L0
lisX6FqhwIt276ddIbF8M7jvnipTWcWWADrTCzbFJ1YLP+pPOgtXMk0SiDf1xxgiadAF76P40h4+
jZDzRQSq1HDnsYAQVBue3tOYuAPxWTINXndH7UoHQ9D2F9Ol3+rCMy+G7j6bK9CTl6bCCRmB7LPu
0qqUaZCK0wrZWYLOrOgHqgkQpEQmLNCDLTJ61vCo3gr2hUn62fZ61DE9e5Z1TRO5itFxZfnb8Cm1
XfNX98u1R2MwJavcNAvp7usuP3t7xz2eLc/QTQJ/uIhBwVE94yFNJ4I6+esu5sKz87d33MfZ0pND
q6EeItxVCq4XazAGK7r6/6R9124jyZbtrwzOe55JbwYzA9y0JEWKcqUS9ZKQVKr03ufX3xWsPqfJ
yISiugfd6EZBJW6G32bttZDytetNchDvzlEDqHqPDSOPxxoade2MIg/RYGI2zl558ZOXj4xxLZ8N
HXsDUGaSLdSA4bvelUDU6GELrPX5SuXnXXSv2oqXQlX1hrOZtyjLGhnuxVUmyRzUsLqztRZFXRM0
DFayVd0B1XWbeYsss1jXY6NuL1CmdLIPWYuzkwCC7E3iSV6zLY5Md2S550kwJ/LA1MJPQKnselwF
UoKhEWJc0/3sVg/CRi5cUFCHP6u97MZOCSTEMfWYA1w+Sldm6aM2tfqkIJSPzHwPyHlqzniG80fO
Um35GFn8C3mGw3tWCn25J4EdRqJXRTkQ2UH69Yd20GioHMgdaogBt4eBBfham0wgVEndkNQfzh2h
F5tE7RpNAztrZHbDt7m97aIH1Wccq/PMXB9ngFz/tHHu9rqw0RpGPJcibAy7cst/87cgQrqFe7zV
Wdc+uRi+skRdTrkaTUIH7DtCfqEwDRdsTRZ5sJHeQGzDerEZc0cjMGcRCCWCtDflDOiJ4dkoodYR
fn59aaxtO82Q0AfHC8iHn3OEF5OnCH1CEvVggsp2NZARWR96adxBWFz5G7MHOKkqAXSMC0qnPW8Q
VMogvcJeQw/PC3g1j/0GmaEHyeq/BfCvvx7Xysa+Mkbd8RlUi0MlgrF4uiniu0n+9vXnr7hT+pUB
6rJV0C80R8151/lee5ftQjux9EcDsdJk87a46b7LrHBwZbGubFJXbq+1yJgIGFTjcEdwIqnWjGtX
LU10V7j17XCMXGXLbVn+x8pGvDJLfn6xR6ByPQFMjaFOc24K/EPYtmYeMlxjlhEy9gsjAgcovmqQ
sSEV007INunvBf/AWDXWtiCe1oUVtPPMxoSYx+S9yRpmq70D5ZPdbj701MojS7RLSPKZDKMrLyXK
kxISMAovGYt6GnqpSllPYZQEuO1W2Pg2NDJQnoDa4fb/aIuaxlzpiqHLYCvdVrf1Y+CQHDBavO+A
8PUYtsgWp65DuBq8qhlwORA+UtehVKq+MI4qHg8kXjlT2URO5qn2aHWovpYHVvV1bYcQ5xed90CR
LHLdspD0E4Alkcn5h5zHJZwFZpYbjNWi8OekXgaYy4UZagbHSknAZI1RDVaNfaLZPhTx3tDtTcqu
gaeElgYsnxnej/cSqLn37UPpsZwr0ruxnNqLL0Ht095H0jmCxJ1ZfiBo6izFJfV6zVHN+pnzLf2p
sQdbtEkABWlCxaqt3/C5WF+Cyj7NCtDmKvkSvQtecCjzpjb40izV7Awvs3HXPH29odYOpwjmZ/Dn
aSo6W6hBq2LcFj0He2LwNMUgo2Pcn8Rzo/crolC0+uEMiou3zheyDC6KRPxjxZU2hkNgCbXH8qlW
Il6EuRd2qHlrEAuP6MuCdiFa4s3pOcTeQWn5hZus2YmxZKyk1rpFGVwQKiquhA3i+lpTu1DlExEj
A2WBlzyIlvFOcFUEFQSZm9Bh7c+VmYSvoJBGO1J9oiONKkEzaq+gdz6NX+vwldc23XA/loja4OPh
aOoAK3y9N1aCNhQhLkxSb58carEm8Rhi+8J9yFZ9FHwT2km+rW6nj/ln9UNt7NhJPyfm9b1yzamA
mGBHIvZGlpkKCMCoC2qVfo5M6bG3ISqCbKF6ku45TzTjXWqxPJc1f/bSHu3PojE67P0O9khmTLkJ
7d5MtvHm7+BnCMQTA8O86jqcf+rA9X3cVKhYQuwF2V4w0nevAD5bFa4Wbkaus7T+ztG4skgdDQNa
joDZw+KAPKOIzOsA/L4VWYaXQ98QwGlmXLW6emhwFg2k0fVFhSBuJR4dO2eLJIUODbhXzvrwj3ih
rOE762CsuYXoH0aiBrlNdGDQAVUK3Vdd6SdsU7u3cUDQaTNy9oxsMkEJGbOVdSb/hCyywzgfa+NU
BV3GJhVRWqKvgCr246xJx8gcj7092oIItGNoi08zqQBrVuT+vaFeWKQeyjgXiiHiMFTZAxLxW+Sg
R/0xQTGL4JLQprHzAWixGMMkG4S6w3Hh/DlMassqbRZCyxFGk2ftRX423kPXf+rBXY9id49tNL9p
6Bp4lB/CV+Ytu+LHXdmmNi+IJwGMVmB7sCYruKk8Hy4/yF3deMc8KCv5jitb1KWjhnh6obJMJndE
SYQEF6SMLt4wLS1feQORH8paIrq1BNAyXb8do5AVQ1n4IAXEJUBAC8Qj9l0yrnDHzCgu59BAckUD
CFkE9gs3z7W1IJf9vBeg6kms5Xcdij0fnV3f/kZdiWWKDPzC1+eKJhpmMJCZ4EiugVtF+8htFAIT
AH1Upse2gkK4Hhg5nxfWcoiXowYJa93u0NtIz3qfZE/mz77Zwjljnj7W6Kj3UGyNHJ2yOO/G42yr
lrBBILgncM74lVVkXXEvrsdGuRch+FXHtsTY/gVADBz0hTijVW1bL3Anj3HIV8eGuieI9ZD1Rvrh
ei7jMkOrwYix6Qd9hxbP3a9kn3oTMNFca2ODBRUN1AAiCSoNR28NpS953kDDCLBjZNnIoZYOIyAc
mWvYLATH0sc1SO4DaUUA9IEDoE+bMlaVqiJHGoknTsEFmZwYk7dynq8sULdUFRtgS+sDslijDdYc
4FI2GrAw4OXBYjEnUFw+PIYE/hCZsLuBdoHGMw8TtJRCGcW6/gUaxXb1SmKEECXqBvHCfOPbdWyl
Jjx6OzbFd01zCifeVbzJLMqsDfzyi1AnArE3CLk4fJF8Pzl453eGY3zrbNnlN4Op/Pgb03xpjToT
Rq+NbQXhY1zQzRuZY3QROSTzg8iIfdpZk0y9tZ0uFR0CQoR6uDZBSc+9x0i3o7XIKZD9+XtBzPWy
UhvVCNtaz3XSL+VlD214I5hom9N/jKj8dHjqy23oMD3f1VGqpDMEZBYq+kSuz32opZEEYHKATK7v
Ibm1ye1+M92pKMgXbgANNOvrRSRrdO1MYIyahjYUVQEjAp3AaEKwIZWcDNBtPXptwVk6n29HECZ9
bWbtzCP7g5hTBQ53kQQfJT1IBxGSDzLa44xhNismlHN15v40QccMRSTyfDWdd2OwMaB+htKg/Hg+
9CgNvqcWx8q6r542pGJE8KfB0aWRh6DWnFKuAAS2tZM3tEwAB19DLfsZ3YAb4c7Yfz2Fy/BPMSQF
UH/yP9S2aEw6KoEpfjISc5oZbaJdegyRbNUO/uNgD1vg7i2et1iNDEt3HvZUEfhKYFSB5qSxKbXf
jjyaKQMz+tk5kNMzm0NmJRYoJZAGOZdk2KdgsSvPNg3ASIGN1yQa0yS1WZUUiUROgYSGfzO6lZ3Y
jQ7pTfUxFLBKIjMWMmGxR4lRGTNLcH7GAhaDflreCBIMVC/bp6CIiRq2+/Uaro4La4gMD/BoC8B9
Ovkyl5cQ2w78xyrclOJJV3f/JxMaVa8OUC/hFdBLmYQAp3xQkse0Z1VZyVV7dWkohOwX0SSuDHSv
LZZHTkZR6bETG6fd58C41RtI2MNliLaDjSjWiw/cZmShGsQ1syqAriB14dFUQ8fqfDi0EGDUfjYO
usXtpoIohck7idNvuG/6tvJG+EnfOnd2wM1VOcShJm+9coxxLkxmmpnc/vQkoJ8ZoSZ2qLHIxRaQ
CAJpnfoTwjc2txlwNDqv3yTI/8731ZbApEbvNx6IlS2ENoo/zVLPYDD2RgcFL5glOIjcDgBlxivI
eZUbbpD98cI9c6gLZxTrfWmTegiFpNBbMVF/5qNb5MCMJ0Ay8vecKFp84kbt9zhK3kENxXiazutJ
zzBJI8AjxcUD/Mz1WwjJQ1BHCNpP6Yi0hSe5qlVm9w+6jV5JK72F6FNyLBFXsLobVu4Bcp//2ywV
NLVqC/W7VPtZCSXolE2hkR+/PqLnDMhXAyNP2UWgJJcdp6ozqiz+a2qBkjU1owdlQxBYKeAlyq3i
jQ6U4hze7r3SAqqZMbNrIzRQ9OZ5DV44rrtr+0ENpQWoev/M+Ne8e+vS+6/Ht3YyLj+e2qKzEBpd
je2SApTqC9so2DWnGpKcPUTJv7a09jihzwBvBBwmdLjSN1EeADIAtlZcCeET90L6XuZ3Dklt7l6y
qsf5ELGRSGsH0NDwD1qnJLRTUIsXC1MAmUoVJn/heyOvddoNgX3wG92Jt+z4YjGfoAhFkxhcJ8J0
v0Awp2APEZpi/gm4JKlRpx0YcHtCOHiQMoaTcYaGXW1NYou8Tgr+xQ6hzlwLKW8RRF4/eZD1kNjT
01zp/dC7wUN+RwLDwjOsxtY7xDOcVXhginHBQ2P1B8Ua9vImeeSeGEtM5vOrb0Qdx9lo5iCo1U/5
MLrBpsN3kG7Rzexw5wIMM9BfZJ1UsEEi5CYN06hW0tlLsLV0YDOVP3u3uCUXuoTeAhSXPFbpcHEG
z3YIQzOQIVhT6k5FO3GVFs38OVfHRkY+TfjGmLflQMBtRjpdeTS8LV3u1mhHsTHaTzSZb9Nj5BX7
cAOorsvMZy3cYFXEG4jnGIKlwOfRlZC0KcuQU/Qf6TbYTN9IYRfFQTQOkx4b1qxRhH8oTWJvaiIg
6CgvIZigT5+vNmoil8MP/aDiRUgQdOZucQBI2YtdKBYf5C1JgSKVBqHm2+oY7oS7wGWlYEVl8SIi
W6gD9YjpVVbqdGD38+ssgQsO3vD6uZMiUOQ+iMKAnlHVVOY+Qo20nrkieMmCSY3rDWRb+0q16yTx
swyJCbHj4sBOJjDd1p8ThtvKmaVBzsTn7wRM6DTecGmVBlCU0QJeACqlm6JBfFVGo+rzU1inRpgg
ry6Ow2hW7diHwbaBxM2472durkBaGlcq2iqURpeeJyODRpCF6CGTNXOeZuivW9ARDbX2pR2KCghR
PZ2gIGHKhVhBlE6NFGQSbFFqq+hdTKsQdKQVJFa6k9i0I5q1s1CSArtupCZ3Zhk8NTdqxhVA1iZx
DV0Nc4yTDuo1QQmWkNoO5FhQ0AOJJz46dXLIQYV0bmNujLZhLc3iBFjFrDU3KO2V9RZwU1x5kdWg
lcxQ7FkxAgP6K10a58ohEOU4BXVuJGghODdHSZiO8yCj/8mK4ga9F2YUlWkjmDWntjwkQPRNg4Uo
N0Ov+Nn30A8hLFoqJZ9kZopqib6dNF0EKVaq5IOouFowJUFiSkagcW45p/x8L+pCId6OPYT6DLOR
+xC1oTgQlKcJayBvZAiS1486RF7UY63OAvSmlKJJCKeWwslKaSatLAeplcRiF2XWBIUG9ZlH3Wnc
ygVoOKHmFQ+c5HJ1FUDBqzIKPPpaV4mFmaGVFhSAYKFV1NqRqmHMdh0IgNpt2Bkc2GcUKa3TzEw4
XwXfUq2Hwt3UjIr+MOEXhMrk86SajhJRG/yWhiCuOfZ9kAjPXQ5NPRFC3iUowbRaDXRPjiYI9Wwg
md60nRlppQENpLGLmw5ONi+AS59XoQa5bbm4TitL45IJTGOFMomJ4gaqEgi1Bz4eJfzI0i7BMoSD
VB75oezj27moOfFWBlXXrDqiL7XcwxTh07adHuEo2eoM8ilA/LFyErR7Rn5I7Cj1o7C6yQY/4yFe
KsYc15hNUwTSLoS6nepIYZuNewOAiP5G9yWx/1YhAw3iVTAiIgsAth6wrJlGk/pl7GQVp/euXlbz
8FNvoCUDVVy/a6UBXPZJVeHrCl2HgEkD4xDXhkME+buu9+18aloOWjxCKH0HF12aPqZaEaA+H0Mv
TQWZkZqj2iolghi+YMXCGJKpM+RoPmNVSyrQ2xkGADWhVr/0VZz0hcmrGa/i7WwKOdtD9i7F9T9E
AnSi8wYCG9tk4kX1No+7eC6Qk8FeB89fNuTaj65qhZKg4EawZIEisvcbR4cyWvsIycBC26mJX+fK
seI5To7uU3DD8jcJJP0mzpz1Op7GpzwRlQRBmz5LwS2UHqR6H5VNne7KOFKNAx+quXrb9b0Wg6sy
NUD/RZRSc+zcWNe2IjQD+J91hBWBzl4t1aKZjTok+Cy0ADaiZBp6G8fhbZfPeSBbnI6z47u63I/D
M0R89dABx50PrdM5N3pL13R/djpFDoxsM0AIteltSaiLHFqdGo4V9NAgUxwqZhvjE9x8BMpGM7EX
pgoMvGmgVTGUG/ogHi0lxm0codwYCT26L91JF6cpN9xQr8ti7LArIVTc1K7BgddXQAqYD+NIQa0M
dMbNHkIBmvpD8sMxcIEcHpXbVjdAF6tUQxgU5txwIxSTEtEoD3HBd2Fl823Gia4sDn0JVm1uTh4L
EL6A6iEUyqjcQZo6EnYdDph/zweDET/H0JTKjxGkI+Lbomq0UtuWEToFoPDbQNH+mx/30ox2VA3c
X6YGmjNoT/lNpIBFKwKJvcNwDEgK8dqhArcNWjAAXdB04BApzyOMql4XpgTsM2DQO8o72RI/CfY7
sloHniUiHo93RZO09bCyjUun59o0lZifo1ku5RDEN0VwMMJ5JzBTE0tvEVVu9FQLaC4UwE5Jeefc
NEpcOSY/UO/ai1b1QCrA6EkFZ5lZ7n4DILSIBkDpf2mPjPgilJuUGv13sAcy0Mzib9Mt1JS/QUFv
Z1jAR4TWJFsJu5Flxf24skq+1YXVBknHBr3jP0gSoAM+G+SZcLhIqz8rVFzZLMjzQHYVtUr0T6qU
960UicpVERlfsEFb8ZnG5DeaglY2BiHqlcAeJMlIpVJhR9ZpwdBAt5SE+bldHCK/svytuvU3pHES
vdqZyaWjxTgJi4QSWbwLq9TgeK3upFSKsVmQa3/jVTNHtyZpBuI8wAfVjeqiY91jZVSXyDbKLLVH
RVB2QkMx+QHmTGSNQB24Q6OdBbLcLUGXQT3Fk5wWgODY0rzC/o3ts/TYQXhvaITg1tCJEtH19hEK
pO8ihfto3c4hCbTQNRzxCEQbuvwKRpZ8eUAIPBLxAfRLUdbQKVvQ3/HRD6t/GFBmsHo4U2iONXDL
f72Ua1bOHL0IXxGV00nqJAGfClJFH1U1gc0kEDvo3CidmXdg7/va0jIrpUqgmwYd8B+mqBM/Vpxa
aor2ob6SdLj8jPeZqMqamjVEZnEnb1CQspMcvrnJIo1gjZI69qMwRrjRtQ/Zv8tROIWiRlQ/MoZH
1uP6dcDwUHcC9TDy0yjQXu+NKYxy1IO0DwLU5R3BHGfkF423ZAu0kGcoFk7i1xaXNwzgR3iPeEVX
QQpDp3DaZGziNOg/+B2OvqvjJmu27HB7CU7Asl2aoc76nAWtjsaqD2V0o3dEVS50J48AJ2z00Z3Q
4cpvmPiE5aWG/BBQwQiNwQSF3hJqKjNh7KJW+4i36A6SzfKo3fbfldvBFd3UAVFiYEPv5i9PJhIK
SOsJEPVZwgZqvQL3qK5gMsl1TXp3gdFjs06RyaI2CelmxGoRTwK5sOuRFUoPEetA/Khfmsns9yWy
lsNglg5hbN78Bo5lZY8grwDmPh5s42Duouz5AzIBkTIACFw9y8/iveqRlmX/zt83aFftvdlrUXWr
wR7w17FB6Na4ME2XFbnEKNso6j/yfb+XkW4g2Y3+GbJQJjvRt0xnUsaoHVOnA5eKPRmn7qWRnTgF
UJ4F4IFkmNGLopq/sZjLRBFGiN4XUBQBbaLTZRXdV2ZZakbsmV98LZpDzkN9YOVu1o7glSHK+0u5
Ohi5bvjQX4XxBnIoN7EraKDxQlYTgTWEtb/7t6xk/hLcQqb0YnTU1onHWiunafyo8cS+yt/cAHnL
+d7Awwp1CJa3tPY4XFo7I+svHLMoSrpGzwXcnro374vX0EY3TPdBGvoHFKYUvTBrK3D1W2Pz9cFn
TS6dtzQQEqnQPEf0DXgElwHCFjhoIdEOaFTtsW1CT31nHY7lBYfUIirfuOFwGQCufn0NKFWUhu1c
v2Xcc4QUlaKHjGd9ZfWIBexJ1CnUJXmHIUuGXAf8yf+mer4HdmVbfor2cOfhqwQuq8R+nqTrew1t
gOhoRt0ZJGUGzZSkcikUv9v+hAxYbQIwm97JOIKZhat0LzrZLvM0q9hKln9j6Jahmr8Bolu+v+Qr
gHwW+U0BDErUfp01YVQzKXkjnjDkawkSEYDSek+47rq7cMdrT1/vnKVTAYOiQXLEhow6G7WIgYz2
N6Cx3sAjfgeau2CqnYGvna+NrCzktRXq7ENHCaFylLzxIfyKaNMc4PI+IlW6k9C4AU1Olj3WqKhp
DNu4SFKuO6mJGWi4TfHe25zTnRDSF4VJKA5qa9gwz/8yMMM25YkqEdCdS+BCnQD36TcdNpDxQV4L
w+rBPbUt0CrSn/76lEJ6AfpH8GzQekRzIsbqKNRxj9IasM4BcELgcf8kTIzkbEzflTuGucWMajyp
PyFkQLMTcu/UjM5g7BnqQjgBjQuwZQ+qx3PHuAyFD8ivmqMjYpAds8K3uGNgFscRmX/iRC2OpJHF
eYakyal3JZc4be1Gc5RD7xCPzbe4TciihFv4NpRB8oUurnAe7u/U581JOwpgaig8xQExhIXMNvA1
rP1C5uzqvtEAiZJw0OHWwLGhz14ihRqSjymZ033nYX+6w/433KfFnUKZoQ5fkysAsjXpifj04SkD
YKJ2qr1gZTYkvZn182X3BmWO2ilNlkyFAnPxlnshOQPCbNeA2Y71/CzdJRhSgQTB7oAbCqbn66XS
A5TvIhlGnNEmDqE+Yg4h23RP4Pd4Zx+FwepY8cqSvQobkcR/OHjgrl1UCCGkKI1CG38Eb8oLQX1p
Tg2qIGxIEZPJ3I6LHAVljYpbpEmDQ5FHH5JJUgSkj6oAIfCZutaKIAhpAgrlTayNubyvz2Yh8YIy
N2g+6GeoHqdkGtPoAzsT6sp3sU2aYpSd3JsxoFfsk7C2aTCr/zZoEC/14tjlQ9dUYeC/k6OQg2C5
3w17EexHHKPCzTRE+dh+I+RhiwkNt5JbIt/TgMrDN2V2kLRyc4GIAs1hZyqKBc65DucSlGvGO+/p
Hv+c4n5OrGCrm8Me6HugOlhVydWNeWmQOubgsIN2tSG9i57wgtQuGm5mT/G0XYvWF1adfGVwyApi
Z8AFw+0sU0cPTS8F+iKl90KGR1tDBnPLeG5WruErA9RgynruYoTW7wncWUIEkaBnqbcypCHyT2ak
vni2Ueq/HA11Y42amvJiTmYO6XA8276bbUlHKXuRVl5ReFogmYdzR2CG5Kq+2OZGXOi9wPHvU7od
/AcFeWKVscHXVkbHewI8OpIpaBO+tjDFRukrzYyVAYuXBB2ahJHRW4YamC0AQTVCrI93iy4g1BpE
LzJjeDceO2DfsgfBrKBWFm0lOHMTAUWznDmy1tQziV4yoAsAu1GXBF2+FLQKVwzv6mtsqZ6OYgU6
u3QbOBQzfQjdD+UeWMrdb/R3rTycMAzGcLwv6Cylb0EBqhooAxavdWF2KdpYBTO2dbu3+NQlfmvk
su5dokywMtR/W6SvQUhGpdWcDu/ji+SCPNUevws3hOLevyNd7BGY71S01LQQNgfVdr6b4MJWjnoL
tRyH1ey1bGuAJ3sxeqKHcLlX23kSi6wa3gcr33fW6Pq7d9XqnOghtyPHt8ubzq5sg1wxqbkbvd9I
2q2cFnRI4YnV4B4tc4MQohSEZM5eQWucuqqKfRbb2kNvlWhksjJX2Yk2GrSe/vLVg5Z+oHQNvIFY
fJraSjHSrO4M/UTy80ijYa8lnr/h3dyZNky3enn1oOJhAOIIMAk0uReAf6UHniPU3/TD7MpgM9X3
8S1xXgjfHmNcy9kUJGDkUK1HqK4AtXq9nhJQCKCvEE+SAAi5Af72c3/kxwRBgZ/6r5Aa/B2sw3t9
kQMPpCCtC8QzYGWgv4GXdm1VacLZn5v2heBk4aRhDccN8alzJ3JZ/FLXIzzbOov5orhBTMn0jvUV
ThnE8SXpkfjkbuKgd8qUFQitDAi0iRJapUAVqIDS7XpAY+2LXZ3yL8ajis4s4WbcyOYMZQZ40zdM
KiaWMXLbX7wXkAbPahnGoud6q4JMGf7KS7VNneQInTOTsUGur7tf03c5MmqpWj0WEjnjX+Jt8SAB
6jfId8ZB2eXOcMM9dZaoMLDqlMeyNEghRWUo0MVTwr9IR3UH7owduJ4eyUSGu9/wMFmjo1wWNBAZ
SoLRaY+kFbI6cFZrcgcCIwx3vxEFsVaOcmA6YKP6Oudfkmd1J2Fsui0eCU0xmqP+Kg/JciIpByYq
RI7zMZHEWOdFOwhb7Ce8US1yK78xlYyx0XooTYwcB4epjJ6JGkp8JPy9UFxDUhUKNixPkLFu9KEu
xhIC3TAWvNUgC/5lTPEAsUf0GrFvyeuA64+pJIQAcNvx6NC3/wgYDx4A4SXT0eJMZjPnLEynFWd4
6zI7fTXsTQji1L9z9v40S/dttFPV9rHOv8ge9+I/V0g6yj8gUbltwf9nctuW1U1x7Wj8a5iofoPb
Ch78Wd314mIp5K4WRtgTM0+UH2OADPfCmANh1ZjdKLEyq1Tz0h/m4DfiwSa6l/TbA6StkgcD4hIz
yZCOI3FsEmCQyKfWmNfWypADzNkcq9fP6y+7JCaCH4P6EVJy1/dnO1cRIGoyUgQkmxO7Uuf21mAL
TrhLdJexhteu99IYdVmjYQFwEF5+6SZncGYE6XEOuhxsHN0U7frwWww1a6fjcoDUnV3ocTxGI9RB
U1MHpwu04xMU4vSjb0JS7jd4T6jMwHKQ1J2tq0UYcbL8MkFf87G3eYd0fvJ3bf9tdMibznJDVyYV
MsNQNFdQ18TrRF3betEoudpGp7rv+i2haePVbtgwVm7l0BNKBURNEopgiDOut0kCzcoQehMn7VE+
BG/EUSGbBTV2Q7PUF1L6jlG2YT24K+4KSprQKUNsAYUQumYjh32ft5nyMkMHGf3QAffWV6+Mka2c
8ysb5Cq/OOdAzSRy2ykvIDBCRzDSmdJ26rf6PtuiwvFKQtxxMCEBo3euVP4Nh+LKOHX6hCGsq0hV
Xkq7Q4ruTKrsbwnxlwIEvzVteCZTzcrLBBoXVUR+DpmJRUZ1lNOoGcfwNPnO5AhIqrYblN8I5cHv
UBAsF1DjCW8gyU2jYZDGLviToHd8Up1U/Xsp2bL2FgWsd2E5IJgA4deZSQXZFup8xwm6eOa2Roo4
uQV/PSEZ7U2IWDjzK5vU6NxS9WekTQ73tTXqcGcTNI/CjlgjFxh0q27g21oDBIFYydvlvoRmO1g3
8QIRBh46dxuFQQR5UExdC+XVvZY8lNlkyhJaByD3/PUZWFkl5NbR7wSSTNAv0zmXtoN1P21epXob
hZCzrE/JxEi6sExQN//QQ3I9TIeTXnj+eFeOjhYymLtWfGVgNRG6oZUDihTY2tcHeZ6CvgySAUsT
bLLMjF2SiOAyh5A0gLR7ZkwalSc9bwWIJoDERyb/XXBVpr0+6cBQnVLjmCS3AXRWSwCcjm1ZmxUa
VmrdSnXR+Xqllnf9mRdTUUlfDLJL1H3hx1PaZ0V94hN5Y/ipJ/asWbxOJZ1HhaBNwmElzVuLvVD1
eGa4OHmrnB6uo3hvmLJVHgn4lRQjI692Zqe1fuNkrZzjK8PUDikxl3Ltd6fWVmuTlA0MJIPjW9/s
0SXK8iZX5hE5EzTjoHouY8dQcfBYF1EDzd63AG3ixVM8sS72le0O2m/y8WB1RNGY+vww0UIoTo0n
DhrYQmGN1UNd5qwNuPRsNLCSYPsBOkUQvdRmKPpCrdOcbHjJbWrU4BMPuEGyQOg/rT3fyQz76+23
4ttcm6QWCZq9rT5WAzI/v3iAeNJg1LljsplANDhs2pzhMq5N5OUYyc8vXmdFSIsKYo8nBWc4/igS
3IUsSNjaXrg0QV3pEGPWu6EZTlL8EPio+Rk6a9ZYFigPbWqGsITE6Plm6oGYiF0CWOIUM74l0TWO
MetyYk0bFVsLRpPlAixO8daPoSSQbQODJTO6agN9pYC3IJsEfZXrpUlaDTtcxaiS70nxoAIgEbMy
SWuXEWgV0IFL5JPQS3ZtIujR/8EH00kwIEdQP6HR5Hth9TeExmuSQF7xC4bvP4i8+RfBWL8uwkvb
1LbItaEtQbF1auCV2d2zgl46wpfIH/1HlHSgpsQk9CKfSPkW4qVFapsoUoS+rGw66fJkc9WuLMEh
5kPdLWPtDqpA8cfYIK6GxxKQAfTpXs9rIquxHxQSvHkDJOLahnQ3yFsQiqMMHSNEYU7m2l5R/jRI
gwR1CYxebT4BpqR7BCdUWNO4C0Mwo/nAe/WfueUbdsUqFqyOExRpGiFmhJIS7UNxuhg1kD8G2uSs
GgNJbQJu80g9s38trfgbK5lLtV/+mtlLi9ShyHklH2dOBJJAeCE6NZxToMcbXF/RTnoYXLSPWOlr
79SoEie2gRe2+xnesyDlFD/t8ltQ6ztk2ogGSfEUDLa8K93QVToX3WEZ2nUsOMeHYgsSigOk1fcz
Yjbg/PLB+vqlWFvwi3lQqWp1mcuz2mHmI+GeG9zQ/x5LjJfhHNfSx+XSBPXG1gDiFAC+nniB80q1
fYwAFp7j70m1L6ranubSDooRUu4e+srMAm2Kxs9guFUyEKF1kyumr21Rm+lUOXkNEXNwDei7svXm
8kY27lJBtqNgzwfjJhpdiM1DGktLDpJ4H/Ynfk5cTlOcQRMZs7b6vl6OiThJF89dBOLGLFHFUwui
sTNzR7kLDjVcWHkTjqYCLNH/1SLlRCTxjCQfZpHUcog87vhOIFI6KGQKN3IF1o1OPm65aKCCRmcm
ng4aPd/pVWD4eGwJ0ibaZOOWiOOO1qBvBUuCAyHkjMCDwsD86yz8aZG6x7m2V4q4FXHX1cirNTMY
xwjQIDXBzBw9pZsaYTYrdiPnazFKNAkgc0GiETrsnbKuUYSOsLdNr5P0IIuu0QROWUYOjzhOkCx9
+vz6vK25GOgi+bdFauNwQtCUqNidhkQEwe5bFDKmkfX59DYx4kEQMSIB9Kilir7XhrURV2+MixGQ
b3Cx9ftQrFT03Zzaj194hsqKDpFDuCoQVZ2Lybb48PWksZaJfKULk0na9+WMvQ9Oio0AtZAa4trs
Iu36bXwxMmoHCmoPrMYkAoeY3Mpv4s/OCxz5DkVyt3OD+xpYM86DFoWHopXyV0VDfu3/Mxs68Bvo
maQhu3kWoRYnYl5fYsCFNtomBmGadCujTk7QCNV+Bi6LdQAonPfSKrWaVZTHKqeQl5fIOcHhlY7h
u2oKlgKmeeS10TtZItIzbJEVwC5vGAwTXGNgYVaAy6J9mwryhX4yam+tO7szOgQCR90GHkF9ggl9
y0JLLc+FTpgWgMDGc0OE06+3kDw1pSHNybugoWtL/64Ej19v0ZUXAQagM3MWxADNEHXwcO6ga9NU
76SzI9qkNjyn02iFD2euCptnnIjV4VxYo5Yt6yVo7rbFa6WhE7veKCpjOEuH3gCVMlwx6DGjk02l
jsKEEvs0Jvyp0AYnrkqrTbv9MEsOqkx3qh4/NCFU9xgzyLJJudVC0Xa5XM8noL5cpK138Y9fLSNw
ibxqTwT7smP/14lwyBnAYM+62sBIoJmQWrq8U0qpCPmTAhDIcXLSE4Hnq0/ZHmxgh/SWQypvozIW
cMXlvTZKraDQNpXRz+kbAof0abbHR1JY7dEoGYEL3QUkh0k8uby4DYEH950OBIOCg0fNL7gMpEQZ
5tMcPkxNZPrSZx0+fb2GqyaIRLikg/Vxka6J+1GdO75+k2vXL9706GGWGNfGmgW81tCpgBo5NDio
c2zUeT31vXDq211egQ5fcxOdMYjla2MAXqIivwpULpAs1N4vtJYLNTyhRfJdiO7CyLd8Ed0L3K1c
4X/ZTgRk/OtpI5947YZcW6RWJo/bkHCPnAbIllT9va96cXAAZYr9tRmypb4yQ8U8RZ9wAZrNT2L2
KPi4Nzrx1zj+82P8r+CzuPv1Wc3//jf+/FGUUw1Ki5b64/8eoo+6aIqf7X+TX/v3X7v+pf89lp/5
Y1t/fraHt5L+m1e/iM//w7791r5d/cHJW7A+3Hef9fTwCUmZ9mwE35T8zd/94X98nj/laSo//+cf
H0WXgxTq4TOIivwff/xo++N//kHqC/95+fF//Oz2LcOv/b86IJ+Sv9G/8vnWtP/zD06R/omGNHSD
kw4HJAAJNmr4PP9Ik/6J149wtKF+gIod6UvPi7oN8Wui8E9sc0MEvTZaySF3jl9riu78M0X5JwFv
g35Y43lACRXjH//6elfr9Oe6/UfeZXfF/+fsO7Zj15Ul/6XnXIveDHpCU0XKbfmjvSdc0jYAPUFP
fn0H9fqdU8IRCvdq1awGAJHITLjIiKwe+v/7fz5GFTrC3RCAVO9J6mRjtbl9ZjIg9SKjZ35KUOgF
LreFyI5Loua5xLo6CshkjBIEF8p6UTT9Uz2bb1W/SQL2Y/j88/Uw3em2sJkcWoLdhEa9Y1EIW4NG
bDVDWq51kFWF7Kr4Y/T80wt3fDWJO0+M2jSymQ7QpKYOgVYx2b5dNAbu/F0Wa9virayIetLrN3gh
xiNfvayJllMS5MOCY8KJZ/7/qT+dakFHPDxvqTpSOAuMBWT1RW71ePe4HsdH6maSrYPATiqXXeYp
q3SdlHgDGHBhCu3XRlaxvqfBf/LX3zOgcukRuAAlXxWdRrPVRGO2fFdnkge6BslHiDmjWl2bJUYS
OKy6G+8kHuoFD+puDUaWWZ/zqFOtn4PhXKjd4hzOz4LISNzyNXQzUUbFwCyQV7YZhZ+OBZV8/Mf1
6x8z7X2efLxRqPU8rXaVrKiZ3l8858P4HxSgi2zDBTNUUu1hMdC8mV3X9jX4doJhUCXfLmpc//jt
CmVF50x1ldjahYa3060BB3l1f97o3B79H8twITyRsi/dDa2/06gDztKYwB6bPnBeh/bau5UBVEWO
ygXzUjB1Ja6LS/yyeO0M8Jlt+ZPJiOEDseoTt707P6DPvcjxdg84mWmFMJ2obtkmjaVHXXvlzDKZ
dFHLXBDTdd66RqnaRNcurHyIxmEKz3/zx13+/84Bjkkfv7lcDXVeTItGpYpmF68KpgIP5atpewE1
+iemdBSQn16V9CcaCRfK2OezHKRRedSPZu9bowlqJFlCErXNRbE1AcGzgGwtatT5pizm32xTbEkk
iNre/z+Z27HdWkOfVRqZ2qPlQI14+e+2gf/MAB/Atp0uTq6XEfjnfLuFmo2poMj6/PSKPpsLYI8N
tUvpRCNjsy+qfSXOJNUan6cG1Gl8NIiWWg4yJXIy0DKmn3V9DHKqPz01n7/25VzQWoMDBOGKFZjq
P1lLAptYEpsIvpwvukjbQi3cAS5Pc/ZWUmy5XaX3/KbqJDzWAqO7XLTqHRmJulYoVFHaYGtv7fbl
vE2MPUr+veSCi+Wj0RfTcIbOxDqlHz1QU9co4dD8b0W032tsPlTdArBlh3iOAmEGXvr8LtICgt8Q
4HJsF5k/AoqMwvbiUHz7c/6bRNbkAnrNDSszdXySASrEot7Ysa2x7WP1F1f/f9HgAwUyqEY90Khw
+9t2yNNDug4J3hZlqAbupvHvEHS54DZLEI43U1/CrMxn/iOu+MDCYeIHFU6/9R9mf/Sf49Efg/NG
E3kIF/MgZavzTVnLKNOn6yot8cRct1/0Pi7kl97su0pDYK7lHFDd7HzbybUvxg4X9c5Kndm0lyJq
m+FHOxcqWC6G1xkBFZ23jMjDubB3QMypLAvcKR8vqlw5ps32oo/Oj03Jjl/q4V9QzKoAh6rR0Yg4
bsMORbvSZ7schyVQekrmIPO05ovmcrhMkE190ZuNU0DMg33blOEOz7hGaLWLejg/mM83l0DjfEwI
trFR1dvMPKJF/xfK9W51mjpB0VvmhbPp+t1auwdml6FiqhL3EsT7e4HZyUK4FpbV25UHcj/F8JUc
8D3TAI5KMh5R63w2UVV96Slad+ynFmmkm9owKyRRpwmsxb+ebQoj+mIsYNO/G0BqMDxq8fC2s254
//Oelfp5rMZGtLN6Z3+dnyFBqDvciDCIfJycDQ5dzW+KMl6lVsskAxKMx9mteDIXW1WB5L3fygi8
lkdTYeDKnpuDrePp0YWiS6Y869QDRGGkraRH0Wi4TJniMn8FDy6wSj0AWaCAzQNz0ySxvzvtJ6sb
j86rsD3v1QWJvmmULnJAQYu0WByLtWiPRjf+5Y6KZBgCN3O4HFmUKzW7HjnSfF2LN8sKO/P2/HSL
WuYSZKdWq2ZRZBePKCzJ1MX0WeWpQWsqmiSBibrgUiRR1QL8wC2NAB0+1NsaFNri5+4anx/BOwDp
k2ngC1TUzt0W18M0jHhkXsLn68d7CIpgQfz5V+v/Uf3Xrx2XbC45dpW7DYQ42DlkSu7nszfdTbPr
SvZKAmey9/9PYsNhM5vtsi4jW1nJcWysA2izn3OyMH+zZxRcuorkDlwQE/yjTOnZ3ZR7NezFNtef
KHSOiGJIPFU0jN0JToZRm+AtoD38KXOXZJ4bCBs1V8v04OUXWy6DpO256LMZ56K6HrZcKXHlFLkt
xLWW9kc+qzF4Qw5psYXnvUpkJOPjOJpczZfV1YpoW+rpYqvVMcQlm/dwvnXRALh4NtnYpNBXxAau
nA+sNw4ZUSPqrRfp+Hy+B9H3c3E9WjqS7YpDw5wPAR6usCO0CxmaRBDRPNqHNHM9F6zBGsHyMB2/
qdpNuclQa4LGcSP9wYPSmmWQ/IKgGNHoda0M21U7uwA2aeS/Q4L+vX22uEB2nGZo6YD7ZLoNgav8
Bc71w5eszr+N9XnT4X6L4pDJFNT2UtWMbG99Ot+4yDC7M52EllaaStehHCHSTO3nqm2gJv7R5ZAq
+1rze7cnzZcWUQdzhE9aQ2A6a5Bni7917hdb50IWUvcaROjx8WqpN5FLhuesQOWbjd3sF3vgIrYc
jVQvzZom2/bc1ZdNd7F2X7s7sLhwpbPnzqtr0cRWeqg7e/R3w9zrZfkvGUv+8UguWkG/bRIKHYSk
e3G+7VWdblICmwXe3TIiUlSWyIG4hTht+2GDmA96mR8gtrBz7DtfsxCPwqALAMi2VtIEVzdqdqvh
Mm6RbB8EmczkotUFT3ybuSboabrZt90/ii0J1j1uPllFeMqWxjBz1mxtlnjsIl2L2LCX72zTgd+c
ZD4p+nYuZG2nNFvDZFnSmF5MLeWxzzfJ14ua5sLVyotyKQ1rOqoWDv/Lj60Oz+cBkVn2Dk/yAHVp
RjcFzg4NzyMI9VEKR9ajow9HtpZv5/vginj+dniTC1ZQ06PWyamgjwYWhJ3GCetIshNtGhG9k53N
uSquf3rh4rZgusoau8wS8264sqDJ1kbV4042lEmBlYL9Dl+MbSkTFB1ATp8AzO3PmwIRjQtPB8Fk
MYbtKtkb7q7+madygdvoywYOHQXWUu9oD1F75IVx81uN4V4jqlBxcn5aBFO/PxSfTr2qQcMNEtN5
QvGOuywPahMMOsQ9PYnPCs5/fI21iR0VJAjKPLEb9wLszf48R11/O7VgloSghrc82aYka3BlW3/P
/Tuc+MSNt9rRBshFoK9+gJpFHQ4mDewF8ghlE+O5PHK22jeHvypoN33NertVT3rsM7XX1g49Zv0Y
IJ/7S/W7pHGdSvbtAlcz+IiH3GXfMrTfKSVqze7H+rWn06Efn3L7r/NDEHXBxf7W5brVj2Q+giAv
YKAw1Gg8dwlzKcrUZRyYgszF46SqhtTaZtl5os+KD8EUvKpIUpeoZS7e8eSU6umGlqvml1E/Z4Nk
ZkXtcstz7RZ4L8gczKxxwaaHPH8+b25BXL+Lj514jKvv74lgGUnacbluxxtbeXCWN1oNIYR/goZF
57sRrPt8pWSa2atZj22ejGV53anMrxstHluZ1UXNcwt0rW+kyWaMQkHWyKoLuwNPRCZJGaLG9yk5
NZFLQB+sbEqcKlcFO2xt0GX/HcPl3ynine/ppO0dYTMXpAaZbThHIJMJuy3MrufDu3gy8Onfz5t/
j/9Psve7/MFJNwpphjrvcIs3tI/K/MtmL0pztA1JYbvAh/iaeWfqBqcHy3mMuqzZuCFb5beZ7htj
pJG7jf762hi4FWigxtj1KgFdXxXW2U1fvdn6c6t/bff4fv95YqHcMhTVKtH6QsOmfqP2Za7KcDeC
lMaXrdXbaI+2CjUwpj8a25XV/rSMSBmutuZrHvoOjT75+LVx7NFo0YGOZd/QbgguLy1pTaHo83en
Omm9653cylP4f32lQlqBAF+9M9sqQZbsvLZZ2N3shJcy6AHHT/J3TLyXV5z0txf5QZFnIskMZpKb
9IeR+ZCZCtxk/I5qsSvTQ6WIeiXneRakVh46tjCUJRfZSBLLilz1dyEFRXII2X9Gwm0xHVMZ0n7p
IQN3gbGoKyrfdst5UW35jRmp2GrWR+b45wNEtKN9///EcGXT2FqvwnDbtyHskl0bcq8Ag/jFQV7P
LICgOO873ZNerHTyViVlJJkO6XFn4/W6wLjpw53gtQgBSoc8lWRAgsz7vrE66Sp3U6drB8zMHHRX
W9iDoQZq6ODdZlcdivjqoxtZoaSvfYH+JEXyqLINtENqPaGvvX6gv9vZVaErAAUp1Gcoj00s6UYw
JB5bVunjtNYa5sjENSsosLMLGi5QhoZIeazdqR54sEs4hdLLxiVI/TzkrIC8IVtNjMsBoRfqOrXQ
jHaqwCxYDw0A2pfmYY9e2cOwyD144JlTA4W/NB4Wg+P8WkHH5v5nkbCkf5Br5opsuP9/4haAqoy9
Oq9wC+Wqg7zsVPkbkfGgCbKBuv9/0niLggi9dhcC5NNOMLkz3DfQVi//5M8AjL0TO8iKJ0WHQ5XL
D/VmDkZmwRn0Y5sYIUR5D3vBig7fllF2iWzF7UfB1azgVQhdpPPmL0ZigifCZUeJNwtOUzypwe7L
WQXV8aQoff2PgiLlCiw9e7EbCvp+1jfuAd31L+rBPeRRGjmSEjGh4bi9gOmWJGt3D5gO2f1OdtSC
vfCdd1kqQS/Ipiha/ugIHWPFWFsYm/ZtCodEi6uA/mUct2iXZJIV9Xw+PbbHbVyVRinonGckadvH
bH2tS7ynLpLN5eeRDzrLjwPwyrlsWwJJx6b6U2eRw1CnV8QmatvOz77o27l9QcpAEQqcAUkMVwkU
JTsUM/PLdJGlys8zMtR6Pn6/mrU1qIxTklR/1mDXzoEq5a/mZQwpXpwzGV5TOM9cwJNsnFSmoRt9
xUXQkLQPUFFWwOdjHozfrZwhfQ/qfy8wQMl/HE49OG2WlS72r6AVtcA2AqHm3B9BdW1CpjqNFsle
X7B/sj0u5Ou27PJhd1xL871vk46Uj2eqpP/uXWsBvdwu9EMOFm9XcicggAigdvfjwEbmDZqXO82x
6d3QKJWEKo/LmEbqBqWOrLkk3VVRz0fP6HxvrY5VuYYpGUPVmyJKNVzvQP+xvLPdyu9B5ClZ90TO
yWWIjc14BrE6mlDjt6YHzjr6+tceb/5FQYz7KOicOpjJhUAcsl79RZrYPk+oNo+DQ9XwYsMKuB/3
fByfMHeNj+rxSw/g2MD7sQU7WaU3++m31v9Plu3PVz2bR8mpK03dDAwNSQZ9Tn/TkbaLoY3OJwpB
InK5RDE1kBAlC+wFGrAA6JSyJPFEDiyVqQcKJtvlMkUH2bRi1Uh71Os/1nCz4kFKziQoiFse6ZY6
gG3a+oTLf82HVAo2BNjC2yGqqy1oFu2bNSM5b6f3S8hPUgQvzGdVTFMaPKclQHONx3aApk1bHmrn
d10ur1UK9fe1KAOrrYNSzV+gkQXVWkUPsID8VRIlXLrl6O2kdXW1+DZhceFovzKTXq6Ket1NYOa2
pj8LwYpc626IF9RvTF/8lhlxS82jBjlYnLyw9Szuc1IH29LdZN6bQ9fjavxKzVX61CTwB/6J0mgK
qOjWsCjOdyAQLSJmgw0kvXJ+2CEQ1QnKI1swVQDsfN6ugotYlCZ9zFCGWwIKAFBAsg19648rJDfc
KeqNKpqrYoQkM7le4T3pBq7lXpNkINEoOaecOkb1FYU9ieW+FtmfEtzvKzg1ZUEl8HmLW7aUSa8a
ChndZDDv1fm60f8UuQSvJji3gnzxo736wVHmkTZ4M4LA0QW50QOocL8VR+ea9KBdGnDykjmDIOHx
75p1o5SaNmEYXgHm0fSCFgd3+G5T19cgXt/cEe31vBMI7OVyq+Jg0K5dVjgdrfFYZR1XrfMBxzvf
uCh9ckugw6o8n/KZJov1y1Z+QPr5fLuij+ZWsaym5pB1BU1K9ZaUN6b3ZFuSvbvgk/+F6ayZ7k46
VhrDfVKzG7X/YrvcjpaMC9VaimTv5Eus9cpLS1vJtl9gDR65maPd3h0amuwy56Q5QNEGAvaSKRQc
XCG899Hpp8qZUM3oYX/GDjU0g/MQOcmOrCUaQy1oDuVRyaLz0ypIDTwIsRwbN1sYcAJ0uFiNozre
tfqj5nayoYjmlssNq6t2We4M2EWEQ+avpb9Lj3SX0AV3HzZsAUEm810G1hSNhcsVqbbOjIK2KmHF
dl0RsHjn2nWvFj5oLYPz5hINhwvdvBvyoUEhSZIqzKfGj4KF5xsWzjkXt3nd12TYDKAqlqi42QXJ
0rC42ojfvHhHevkf7P5FY+Ai2SSKlxUApWHKrZhsWVCN8xUoKy6GrPw9O9aBFBVgdmsW5R45kly5
7svichnaF7u1JXYUxA+PUlwoqfp2hzHkBq4ZimvMW+B59xJbCkbIYxOH1Es1wDb3hEJfK/d5sLCi
emZEey2YNPOpzvp7z1hAgtwM3xfP+jZX7UFzysvGzCUJYs8xn+yfeAAjg2A19v0e/N7oImIHnZro
blRTHHzdS8f464sj5TKFmgHRvTiMJupd2kJVsj00x/atvRxKbF/eWW1zXy7/tHv5Z4PaZ/PkQgqc
FuB5mFyKi0kNF+/7Uc583PmSbBwb3a9B3mx7n9WTXnYdQnsGS28yrZpvG7d1DZU+TeJ4ItfgcoRC
asgWbQSLPL0v1TtFdlm332R8ZhouMYxj1mpZ11IgH1K/YgfDeGmMcNgSOkq2QiKP4hIE1NGpoqhA
zziLfQAK/bi2faSsQzjQzk8baMBO1eMX3YpLEYNDdUspkCI86mq+090Pahs15hooNWPY5IOvwZrn
UK0c0OXVxZ0CZmPTpn5bLnlQ2tud5Dv2WfnEqjz60bbzoSPt+/Y8YwEuw/GOYO+bc3+/+yIP0qti
QT7iQZBDY/aZ3qMj41udYMVgRxUcdVYwH15J8JCFZuWvqi+9FxF1x81lNrW2x0id4dgxQG8y2AnF
s0j/voF/LNvJZ8KdDoxJ4R8C7+QZCOe0hNPDQXFJaV/UULfQn228nrmhAj300AI201eg9Nc9SbkP
Bd7KQ+DMscRLIIyazE6QgW7sUb+wDoAkh80L1NBZmD/rv0AavOtPl0ElSYeCYfLgOGuvDmkhyJyk
1bHFzej2nU7h5F1XsoogUQf7/yepadBNti1Dl2FzjfuyZgxGaobV1gOU7kTqskXn/V5Q0mbzbCnz
1pT16OAokicebrJDDdw52uV0uYsT9C8r1DWD4rArd8zxer/G0vdOQXbkCZ16iIPlk5ZnCftTJ3Pn
t8kIhcb5Vi+D+lVDEWIdaJIbBl2wWzO5ND8O2jL3jZolhbGG1qiE7QJW0/Gba1yPBmS8ylBTcB6v
bnWF+H1Xhja5XxzUl5cPU7UeN23BVdr3OUuoHbX67Gtp6q/g5N/qh6XBg7zkO0WfyS0YHtnYOBjA
5vXew5A/9u1d5wUWfT4/06LWuWWjnGpS1Q4cSsHTMrF8ZXhS1dtcO5xvXuSvXJ7pRq0g6swgMW+P
x6Vf/F576Es8zLfQDdFkZcqCbMbrvRjF4na1nmY4JFPf7i48NWGy9VqQR3gQHqJt9HRUYSU6gGtF
+sexweSZXTqWE1UmmAcMSzLPopsZHo5nKV5DcTNYJGTRnyErEwKLFKheEThTfkxNcKEwIyoz0HPb
kutqwezwoDxSE7XWyyE9ZkvollNcZKHd/GhLPSjbOTzvAYK5ea9FPslY5oot8GzjrmTKQW6vlfNl
bRnHaa0kZhM4MA/DKyzFNTQ97+OifzOUoG4fNnqdyZS7RC8iBpckhk7NR2bZJNbvdlDSXvHnBevL
Gur+GusysL/3+TaDx+DNWjZbYNEBUo7lvpqHXfsNDL2suWnVt97dQm/6fn42dJE7c/GeTflqKmpT
JHQxiIfyOxwnrdBRWYnMtRYzcMujneGyHYe0xit8k3V9FddOplb+nFHHzvxpKqwmsVpoSPqzVy3W
X4pZaN21XS0aCeZZd3YaKlZb6dHz2i3IhsJsD1Orjvk3kqOqKqa0NWgwMXBmxm1rzg+mWve3xqI2
Y2Qbw0ivpqIpRsliJjrZ8iAaPPtnlUmZGi8/y0dQkBgxPXhBcaU4ITjZdqb2LwGnQOT0cXXetrXp
rIxMKG7dq5tDZ8X1l+KfnzrBzL2P7iSQypwMFQH8Lh7V42QMIVn7eHSxMjG8JbUE2WKQJG2BN/LY
mU01RzzHW1OiQgM0q43Ec/EWpelqkm/mxVbmT8agh5ZdSx5nBSlC4xYJPU2nKtuMKRlmKK5YC3zQ
drLMH/R+lZy6BFmCR89o1ag1YJDEkEYznIbLtKPh1t4s2fP5yeH4bv8X3mTzkJnVptSsUYOYNKvf
5X6dOIctLgd/IL77C4qQz/Yhv7Ah2CM53u8u9cnBhMfO9IrTN9tiT4mHSk59ORrp1/CjNg+SWQvS
2soEU/V5klva0WaWrzuWJEQEE2Fwc52W3kIHDZmuxH7D6K4L5VfhxEZ1K5kHwYGNx/AW2UqIaaN9
0FsamAY9goZthGgHUu6ADaSUXF0wATyKt6i2rMxpCnA+8w5TETAAV8+PQRAO76n7JNAhxAmas0xj
xw3M2Xa5+Xnz29AfvtY4d4CoXAh292ZlH6dC9SvnZja3A3NkylGi15L3vfbJt2/6WNU51Nri6TD/
obfg0QGRCC5pQuhRXnjPcvOLjLT/f9LRiOzX2YNKY81NbHIBZkXNkJhItBF7Z5k/aTtHVdDqVpDj
QVG0l7X+ttzMS9iD4FxLHxrrOA33bFslaV0QEDzqmRhZN9RLlcWrWseeQkJi4O0WJ4llk+Q+kam4
Jd9Vi9ldmxR836WfeXlUejR0ZHheURhw8VxvykIXuyridj2YqOnX51/nHVWw3L2fTE8mwcW7+7Tq
64j3X3azDVrgGsqV5eZhk5d+QbHDqKfofFeCKeDxziDXMJg+9GMyOUl6oQ234xAteXi+cdHKwCOe
x9yqe5ouI4CbO+k68Ia5r9/OtyUuPnbkZvZtQN2FJL2+w5w/WRd4+LONJbTSym3EPZK9Rih6fRdl
NW9tKKrV90O0S/3Zb+WRxZLh7V70WYe7UU/mqe6GtCgsfUyg1JHi+hdoymN6mH/qhwZMQdJuBEcV
Hkq5Ngtqj3Wsr2vn9zfdFe6Zrw3H739O0fI67oogO7kueDdwxpDslUUzx7PStoyMUM1SpqQroeu9
QHVP88Ej/5aqYQP/g+DyHBdvkyyUBHHKoy17lIGw3iNzsnUv9YQ9xObrumyaRPbb18uTaepwMar0
Np0T8qfM/O1bvwU45UFwr76stHDAFhLwjZ2NuT5SybZOEFYql3eYbpdm2cJ8mLjC9/I1mBvQizSb
GlhdWUjyp+iExuMuCapdXFrCbIqeH5YS4Gh1vupKvY+Qxx/yYvlhzKavr+Q5N9ZXi1InBMlCct79
BelP5e6p1dbDGxb2rwmbn3bi/1by2P15uxYPuDS7OSuVrJwT1y1fOnV5Ktbn81/8uZdZPMqySu2c
al0OzTxrjMYWLNjdQv1haO7Pt//5rINt+aOjlRuh3lQXc7KAFE0bNX/c3KDrCr+Q2UY0Ai7jTMXS
j6sGV86X8aZclqs5G687Jb87P4D3Y8e/Mxowzh9H0NPRyzcoeyXllXbYkcjrNwcKsAVI82UI+8+j
EVKQH7vo1C7vCcH0riCgJtSO2UR81IX5oGaBoSQbGZETcTFvbrSgtYmpKDLc749GmC8S9xR9Pxfa
pKhbmjGYSO31oAXxYDn2vtsvh7QD8lFyOyWaZ25rsfVlNmugtkisgfktRNWW+sHOJclJNAIucCFs
ag1kXduY5baPm+5wQpmZkQaD1/qOdO3fLf2JK/FcgZOa5TPTKoTxE+QWINa8w+fVpLpaoOKXHWTA
IYGleKQk9Gk1CpLhOWFQS57jLgeOtpRdgAoCmodDautSu2XTIhxwEOzsOSgLElttGWyQuzsfcgJH
5UGR9bbRsaQNZprcK3Yb0o0E51sWWYaLZcVw+5qqaHmmOb3Ih238Xq3l781m5eF8DwLIL1i/P8by
PLOyghgGi/c3ae3BPqrR+mSE7OhE5fP+Ao5qXee4XuUXaTDKLgxF4+JCG55atsQtlaOW9b9nxSji
EQT3frWZsntVUQ9ciBeNjYNo6rDYKKvUX3p9CzSbmIfGMWTFpIKDFpjKP5quXksTzP8Ki7s6Dy2A
0DqceFUcU0h/Wzt3bT3ETnNF6SLxM9GYuKBvhqWzas1lMZlx2WkwH7K2foG3JYkr7N/9SbjzOLLW
zBVlKNA+bk5+oYL14EXmw/Bnx+inMnCCIFZ4TkA1Ux3oeMBmpfacasw3ZcuqYCNl8ZCydVtxDTzj
6wdsd/FI2zwpyFWAyO5bQ6iUyR75RCPg1m9FazV93q3kAI8/bw/N9Eti/903P7M/F+1sYlpbpUMf
zxf2BYX9qyO52gJI7PggepcsS5/fjkJ05qPTLgxToMzoRD8OqCssjnt1hB7LWDIE6ZZnsdvyIi2J
p3Vx0z/3Fa5361cT2D4H3F1ftBIX2bY9ZyDmwgA6kBjuMvD7DQ1uw1G/Sg6y4j7RMLjQbpRsXsGK
zuKpdFmoa809tNM1v3GLS69QJbtvUSdcPHsNm+mu9hWbEOPdciscijl0i+lmMZvX89YSdMHjxNax
KIxJ7fvYdQFOxE1HWJl6RLUqyK1F9kYmiAgeLkbAvbLlW6och+HFNP7Sm5fzHy8of4EMzkdf7auR
9KaqgAf1ertyj1tILp1LFvxPxaNeBeqVishwwvPdCdIrz2S3Ya85QnMHclpdF9gONmzkTpXdB4ls
xMV2aXgKSvdoF6d556t6d6sMzsPXvpuL6EJvdKCu8d0rdBkM+i3tX9JO0rboNGFzK/XU1qXnjIZy
7Pox7o30MSM2nt00N9hwzZSZ61U3A+FfkPt6YGBOT8kXZ4MLc2au9gJFwy5G8Z6fZVAyLR4Yld2N
iKaDi29aQbuNdiY2IN+Mn6jG0EAcrUTL3QLMxvOOjZpj6Z2WIK3z/Haqaan1SGHC6bAfyPLDXKOm
EvU/EWp1f8nwIIJI56FepWpkRadtEIQzfjJ2UJb7Mbunxddmg8d35Xo9622ro3Uk85zhkfWtViWn
McFc8DUkRMf7a5dCMEx3QhBd+6jfl6wVgojmi0UcBQ+natf2cQ9WK22GXI4TDOYXNwIWF9Kzp7pm
s+YIaVeJ18y6n1Z1+eKX77Y6ue9CuXxn4RqiiytvjtIFLCu52fqLpT2ezxkim3Nhnae5o2yT1sco
KT46eAkKvE2VUcyLXJELXdex1ixtwYk/p5HpXS3li+s8MU8m4CPKSRYXvAMqNEZWL31cAbiJO1t6
aGPrx34mlVNXiFyHW5s1FbRlWbeQWB0rkMSkAUnNpE+Xu/P2FzTPw/uaoeorp1VhIpppflkPUV3r
tW+A5+lrHezvEicOpOXEWwGp7WPLK1ElDoIqb42csvja/QPPdrfkSzWXW4UnfNIm4OxcFQgSl8y3
BzOqVhmOTzTTPI6P6LXFRqq2ibokWf5g66HTRTNpgtS+6lISAO7v1rfe6H7RalxI98OwQjN+H9by
NEOLogRIe/x9fkYEIcfj9frGTavOAZJozLsfgGj/dGwZPEDwbmnxBHg66zPUQ219PBxIFXZJFVVH
9baNgGFvQLGC8tKASZ5oRJ7LBbed11VbtOiK9Ve59tZsN/Z4e95Cgtcfi6e/q3q9VrUMbY8XOfAT
mW9C0WG5xDHomlwB7erdYWkOM+zzZYhX0Wi4MFedsit7VpMYK3Soqs3BaX5rnawQSXDW4sF3jtdX
CttGEhfpAIGuJjNfdH1DMcNoW7+raawORmrVB9BAA6jiqK3kiCeAv1o8FM/dNj11S9gx+9OOQXaz
hQpYd3YuhzR27sCE0fom6htYYl51R7xySVxD4OE8Hq+rKsVSZnSbT044q85lMW6SByDBfScPwxsG
u2w9FIlhvUoKyoJl+GO4tzPuXAa8np13P1EfXPCjrmfrWtCPxWsV0qY9buYYNMZ8NJZrpkvOY4JH
OYsH5Lmk08BJvJJ4+6m84Npr8ZvAufcgLO1XOMO6sav6qeMXb+fHJPBvHplXKGU/pnk7xK111Qx4
R0ovKoVE5xsXpR2DywWOWW8py4cdLtEl7cF7G0H0GDvBFKnIOdPiq28yagKRb3FrfsaU0s0bDERL
n5rW9BtVhi8QTTuXAiwIAkKNySWxWc43JMeNwtIzv4EGlG+l7SNRnOC8uQRzwUNutLZRx8bGMblv
F5wvcRx/TsGzcr5xwZ6LR92UyrIZnjaOcZO1IPZ8LRcG0PIc1UP5eL4HAQ7R4rUvas/JpwIQ5Xg5
7LRhzTH9xZxou18gylxDHbkfJOuAYK55FA5KEMkGyViAYzLl56Lq10DVV5JJEMw2L4IxrwMShqmD
SNPR/QEAeXtwD8vMkCYzckyLoZAEh2i298GdbMCclmhuMTCgkqfXZXpp0zJ0FEk2FKwrPOim3Fs2
nG6KU9IdDV0LnPIJD0J+Sq0rt7g2rZ9aJeOMExmMi/HFLZymakzMuvnqebaPKVdYe5jtSM/a43nX
Ek04F9x0zKEBjMLTODdxOTI6Iatkqieiz+eimzCjzRQA4ONxbiK7Gl7L4gKKF1CevM46yQFWMNU8
AEdPG5wEgSSBv15tZjysTWAqMkIMgSCFxQNwjGUChbLOBjzQ7AxW62sfgEj3UoUw7/42s5Mcr/Gi
+Mr3/P9xdiVLdupK8IsUAUISsGU4U892d3vYELbvNQgQs8Tw9S+PV/24TRPhbYctHSRVqVSVlfnS
7aF1t7LpayAOBEd80oCx7QSuwDNoxi4mWI7u8Sq+Tv6S7pj/yfu9sZFBFWq0F5KeVC/DCY7ddkI7
EwGtnhT7/ldn689F/GYOv5olgu4csVCVBm32wpvDxwNvZSfXcOkEpFXWlTATt1/9qn84p0KEKqxO
DDQUZ2xLOByLz0A6y527fMNK1gjqomGOTqkZTlb5ONGHgu+xDW7YyJ8z8GaJZMbk7JRoErDQCemC
CXBQB5vcMoeFYzruXFBbRrKycV20JcJcXFCz6Q5LQiPFP7W7pbitT1iZeWWIJNLRGfZCv1ZAN33n
1oFeaNwevcij9w1wVb+t2y7cTxdvmcgaM23NIu2c0dZndOqdiJVF8GF3UP0NLSsJmQ94lVYnURa3
df8T3QNhQ0i0c/Q2FnMNn57TXitaNhaY+dD9gg7BOPts0BUoAvPq/p7PgJJ9mvYYMTbWdo2oJk7e
NwVLllPu/FMrfljqGzXdWvanKdm5z65JiXcKX2t0XIlOIQu9c9Yp7wDs8b64vX2waBFWwzfGbrO9
pMvGtbkGxKXaFiMH++nRG6yo7Ma4Hein2nIvE+6eoElgsQ5aEbt5517YiMnWiLiuXepJJZwcm+YO
jb4t+zqZV2SVdixqwx+sKQdJJ3k2+xI5wly85uMDePZ3ArCthVrd+Vex6mHsy+5ktT4IgA0q2zY6
AQYx1aFfD88L+uaDBaTSQ8r2jvR17PfOwMo/OLlhCQPt/enKqXaFvaeoTII2GcClKtxDmmztyMpN
iKwnBkxKUOvkXuyj8bEAO1YH+NUeoO59w2Rr4JvUntNZS4d+K9s/MW860UEec7knVbQ1/NWA3njq
2ZnbAblDeOqk+ALN7CMx5TORZufAbrg0tka/icxKPL/qO/iV+l7FkB8Fd2oPzhRzrw57PJabs1x3
581XZOXSuM5g8OI6pqfxLjuo0Pk+HsCWCYlOaKrtOMn3TxRbA+GKaZyo14lrjjX0f12Z84aTaCPr
cYjBBHvndTsTbW3K1T7ffM5kuRyPCMzDWXW2Z/qQgHVE5XvY1/fNnK3JBjNX6raZcDvn1Z2qq2Bs
9nTgNtKrbE0vKDsJHvrUtCCXsQ/5Nw12AB53c3ClLLd292HrA1aWzaYyHZiFLEF2Ln5wcBB4URPz
ozpfCfCutr3jQt43buavjHsGHkcTGzWqhZE7q3StoEW7gGOKPAKn4c5mb+Cl2BoTV6MhOOX94h77
2DtWNKAX8lAyMBBcmXh/cR6wOrBnALoX0J/tN4xs5FrYf0ByWcO6BUj8o3Xxv4rX8oB8JUDWcyCC
JMhuqiebBNZOAnHjqc/WoLnRTdKRlDmKK8mDLL/O/Rz56mRM1BsTSPpPlX2RC8JcySEEdnDS3x+b
7PtxAFsD6dISerqCZ96xtO+nGkxyOQsT+UmzU2mcSOxVf/+8k/9714Cw5P8tlrPFSVtbJkckKO+V
/p3RJPYg5MiyJUxMQgPYReAu47GfWxlo0O6JJQmSyg7mGYoKX4ZL0V+bUObjZOwD86x71hfxWPYh
RCj2xCbfD7vYGpiXjsngTWXrHR1524gHdFEHuXVKC9T3d675Dce15ijUVafTsu6So908ifzGQvCT
uN8+3sqtsVchRD6Bl2ZuMbbTNEGu7kSmgLj88fHgm8awcinW4IxtTdrkOGnwotIQnc0/2Te0adlB
8lkcmmP+77xXRN54gGM3//+0LLUjbWfAaSm/gtsktk8sZq9XjaHi3xQKPa9gFHsUp6oO0R8p4o+/
cMNnrqF4vSipKVoBA2y/pdgXZu8xnm4cqzUAb8ZNIlqC5mbWu/puqNsXzyzp0W+c5FQNefNpbLs9
DtQ/WbV3DG2NyXOXpenLHE9Kt74b/bjkU1RDyaguj17/qpG5L+mTPcKHZRcnictyDEp8aNE++1wH
tfswdgg/5ptk/tmT58R/ELyLUgOC9eT143XeOKZrprh0dvy0H4V/ZO4YoTPcPnu8RaEdfbY7F8bW
el9nfhMd1EvOBpem5Jgj1NTJhM64E1BZJ72gwpWM54+/Y8NzrlF9ude52itSwO7sLI0S9OB7UDn0
O3WbEAVQavsg9uxhayrn/z/IZ5D00jOm6qYbt8SRR+7GLHCcLdxj9Z3vKWFsmcDKg/S67tMOlIkn
2rwOyxBYZueW2SgzMnflPaq2aK2U9HgH3oFU+bY4lVca2DFobsYDsgaR+gVNL6Db98CEW+7KXXkQ
xYtMkNKQIw9MJE/1U/YZJD4E1PAolYhDdjHktNv2tbFua8hfwcRQzMkIZqAndpGn9lgCqhMAB3vN
3nVh+pk/7qYGNkKuNfIv5znUa9uWHDVd7HD20NsoGu0HeV6HmRh3mLs2gNZsjQNU9VKk2rWhU1YH
E9G/liki+m70EM5/phw0uqIKqdh5BG24hDUM0OiKZaVv4XRMzzWheOdGrP47CDcTK2+QF9InrKbk
CBeYyJ8paKqGfz92AVv7fv37G0cz805q2weMygM63EtkUJEdJ7lh8WsMYEstk4kGP1qUF4rWSOvB
n8bLoNrYA73Rnr1vzbKy90GOvdBXSJ7Xu0HrvS7NuYYWQZaiNWe6SfaQK1vLtDL+keZiWUa7PQnz
ANnfIBV70Patg7Oy8qooGgMVqA5VDPPiphAD6fynZA8+spFuZmuAX++C5XnosT5VGiPDOf9eoiys
j82NW0DdIix/ENh3E6bgIfv4QG35yTXor82mwqpL7PsQWWGxgEcrP4ionAPKIRPD0ABMI5Bn6UP7
03/+eM6N3VljAU1ZgTbPwpRG5IE3gsS5+fLxyBu7s8YCQk6v76CTDLcIjn75b4KeuN0mzq2xr39/
Y3oA0vmZHK84Q9dcZCYfqFwe+VTuXO5bw68s26N8nkk6N+eKTLFdfM2YCZj3d+5uTRANdclayBGv
ZiZuxvaldV4r9pdLvrLoOR8H4oLh6FghBJkafWRj9TIpshfKbq3LypStQvVWZhX9SYhIDyocpy8l
yXbito2rbU35VyXlDGCq6k6ZOVLo21L7tUbLscjjj8/j1rNiDQHM+pJm/QAIYH5OjqinJ2chb0aO
nGowhXN0ZaPn8mhIkB3JP3sUPxv2tWb4GwpVcl/WuCS0j8ynXT6Zetk5SRsrtsYEVkAZzk6C7rrF
D5oK4LPutlIsmvc89+aKXSd+Y2bTknpDBeIMrFh6grZHElTf+G179OMpRPLQBHVUXfTj8J1+2eVh
vJ6ld14wa0Y/tytAIaXRgsBwq1bqOR0iv/1m3G8oUfS2H3TLaah1kOU7GKqt1MsaJqjQsD/wGbIK
UEB8oEjBisfmxj4WZ30uL9lLv7NZG7azRgymuqsnggj7VKbLWXskQq9F2Pfi6ePTvTX8yvT9ucxR
NgLFExIjwTh9TfsnV336eOyNF9UaJZg6oIjIZ+QTG8rKqCXoTZuHVj96VeIcperqiEh7Z66t0PM/
3Hz2xAd3bK4ZcXWvj+oIXrNzjq4Tffr4azZWao0RbKmGRpXocKhrdeqXOlAZSLeRSvh4+K1k+xoL
6GSqHCWHf5eT0Ac+yc9iAcg1GJX9lQ3m0UxjeVOqvAhctBWCjHjsxEUQmoUuONZ2fsWGa1gjA2uV
FUkPWY+T7/iXsYrGJj3SlIeJuxM3/JG/fMdO1wDBakyUrJd0OI1gcUa47kL1BNULH4hH+6Jv3eMU
Onf+kYdXwjR6Nwbmrt/ZwQ2fuqbwA20pcxtoyOA8BkxboZK7uN6tdVvd/A4DTTpFZ+kJpBcQckeT
Cn25kr9ZD3aYBLoCjyn0fw57HQ1bZ3H1tBcW9ZLC9gEjBnOZWfrAQBM6TXb2aCuCXcMFx1EUSEbA
cKcHkgX8oVRIm/fh9YOgBDn+Kn+buI6y+O96EdmarCu3MkFzVgwnqaxbKF9GE5Cjbr3EbA85sQHn
ZGu+rpqnpZYK4Jz0lV6SS3+c86DhoNs+FLftuT7oG2TPs0Py42Nr3tigNYSwqdCgy3qengZqRxUB
43D3yVtU9PHoG451jSGURrtt0QDghzs2zMdD6vXHcvyUQO1SICr5eJKtV8UaRjiQqsslqSFqGc/x
8Cgu7onGXRUUxyJcLvx3jnv2qTn65z1htq3PWoUNjV0mXeLl8jSMIG0eUKeZoBzjTfFU/fbrHUK7
jdfrGldY57rP03qSp2axWUgZckiNfG4LF0oAklrhJJdfXrsXnG7NtvYLquhMM8zyxEeKZAsaFTod
pWo8zD476gnw+erv+vDYGms4Ka6k74Lgi3TlxarESQCYAQj2XrxD3w+w/jj0N0Ed8DOmIZA6OmXN
HF+1q0LUWr5Wlvelrf24p84lHZtf2L4gK3Wc9u2TT7qdAsh1ud65NNZqx3Pu0aG5XhrS7R9VmqWg
ELb2KoVbg6/SATLxp4Y2gCR5c1z3KHGbvYrqxshrvCFae0riEZOdlvGr3/JfZpZ74cKGg1mDDRtm
2aBBxQ1Qdd1tYpkm8LOsPPC8eP7Y/Ld++9VI32y3lzZO44Oy5wQGy0a1YWn2kL0bd+UaTLh40i+d
CpR6rHrsrMhT/i2DjqRMd07q1tJc//7ml5cumr/dhHbnNHsWTMeEsS868T9/vC4bFr0GE445J0tJ
KnOahjFIrSRS7a8cJcnGuktQZRpTP/p4oq3i5xpGaE++TqoUwORydG4qctcVUL5Lx6iB2C8lYPyY
ZFD7U1DM6jC4kDFvgZt0b2p+UXyItFXGtEedBjSxjv7F/DFKaBP2ZRMQvicxvxV1/wlm36x1ph1d
8A6/cR6XO67IeXbIXenOUVfc2FqGI+hnksesr3YupfcBT+wPQOLNfGlmGO8UUMLmcCVFQBQJ2XbA
0Y4fr/lWEP7nO9+M3zhQ8OldoM7Z8Y/i9qW4K79ce4Cvs+h6Z2u3Aqw1IrGy89JHogtbizz5YYyn
ATLLWVSEIgBNUGqC9LGKUdmI0587H3Z1Zu940DUQUaGQUti0QJnBfsK7WEt+SfLX1jeRi7yqSn/1
HA0Vzh4uYcMG11BE225tgGEw3TV2UFaI1nAoOz2D5RUgCPM0gU8EpY5dfPJWxmENTLRH1lvEL0Dh
H45xJwMrtu7a75DkM6fmBG2/33aYn9rPCmlkpCrjjxd16yNXjib1iGAUze8nd8LgksfO6Nznnb8z
/FY16j+wRDHrJbcRPDgP8PEX55R8U1f9UvZw7RQsv+dtsCeDuOHt1xDFUTJDVO3Lk+hrPJrZdLZS
sScmsbVO14jijVE501ThiSrkqXBzqACCepxmJnC9bieHsfXjrymhN+OLMuEe4hB58tktky9M7pWz
NkKeNeueFoVHa2KDTPO3jqvH+UW+6G/DHDT39OQ+8n8+Pkbvh73OGoqIq2lyrcJFjIjSmAsC4a73
I+MsYUP5wanGndfv+9eusybks+da5B7DLjjWaz/dlSPUSQy0K58//or3N9lZIxIV2PeZK7L85M/3
Vj2Fyn8Z673mkI3nm+OvngZtnTvdhEzoSXyX91ZcOUF/nG7Kn8vxqv40V8HwCXK2O95ra6VWdi1l
nY+1TIez1C/DcCodFSTF7bRHasffP1bOmpWvbvrF1t3cn43nqeTRkjJxnIgYAg53v15AjRQ0ndex
qGRCj2PYtF0NEfluKSoXpAstWMsG4kMZr9HOgCYPP5UQcfQWpIzyYkGfam4DXFCGgBrkTXPoDWmJ
vrXQ6Il0EsatwD2Xk6TR8wOjiW89ltoDUW8H/Ix+GHjXKDts+OyRQCRdq7/2VqkXB9eSX2Q3fWLr
gcZEKSHAbeW0VQsZAU9D0sRCHP0196q0BjTEseeSBJVJyAi9Uy+HoBMLVEFGdwkNNODau6xyTHkj
ifAA73WYyGXo6UrXcWcKiF/0NdX4ndKfBIidHXtJH4htBuulTVHDDrixlpHetq2fNEnw8RnesMQ1
mk6UPMGLd8EDtH3w1L2HWnwKMiGvraAHtfP+3LCTNXTOuF5bTwYsyUupT5KoU0esyE7rnbO7Nfzq
7E6NNy/WgE+g/GsFdTuQxgV62KuKb1xJzhrrNllgJMJDLEfSu3u+lhnTF1xIfUSeriQpVIFgONuL
xTbMcI1647K2k6mWOa6//JnG6gKsDFQrxiD7zZ/YYQjzJ/kZ53bId7Z/a+2u9vrmHoHhsVSZPD8N
rkAiJRLkh1h2tv39O8pZg4PndnaNSbAvCrJpljPgZ5d0TxX+/TeJs4YHD6luQO2EG0Sk4zFr3QOw
UT97ab5PjX3UhhzEPO693jYWyV9dtpbjlDOo6OWpXEy0uCHxbzu9B6Xc2PI1MhgY8Ek2KT4kXaaw
JSq0dRkszsnKx+hjE988wdeXxZtNznzPySdyvQY/08v8CpKcSB3te3NxLvkJMOfjnqTLxresccDG
8Ravu0YlY/JlqUQs89tmKoNhMTuFzy1vtdoJ7ShIvQ44rqxChNKEc9LEaJgNrOQw76XrN14qzhpT
6YrGbhvfz0/kZojILxr2T8UTR/7lVgTquX/uQuumfNmj3944XGs0pZFNMrpK5Se3j2u1BGN5a1k/
Pt75rbGvxvNm4xeGm8T4CdyJ6h7rur7RovokbbXjrja2e42gBDW9Q4ocVLtp29/39OJ23uecHnn1
8nc//zrvm58vUDfHva3NufR/NM0UTe29qP6uQ8lZi+O6roXLui2zuBg7O8pmXoV6UjsUNFsLf3WJ
b345sJpD08qujA36O4NyAkdPnRmAcRcINX28OBvedU1m6NJaD2bRWTzU821TlnfLHmf/1sirO8FR
rjPXkA2O67RqfrheY99mfCF7Mul/CgL/fZcDdfT/iwNwgVAZaSEDf2hjHiyH8jmBAlQduIcCSolJ
BOnCUEQM3QNfAN0Mvi3xcN/dL7EFBvU6/nj5ts7uKgMqGjl5Ta7Bpd0aK+BOXoXdXEBQdS5vfRft
dh9PsxXFrxGPuStIO47TCI3zLCuCvCsoatmqmr8kLk+fc1by77SVaGJArF+GTSfyk0FOXhUUr66y
bZP7oso0dI5pH0CQSxz+7oet6YvsSSoIcNoQMa0DwaEGCK4qNFRRJ+4P+Wt9rq4Yj3/mTx9P934S
y1lDFYbeN/niO5htKCE6mvlDDDWTKG/obeq9zAO7T8YOJeY9bfmN7WUrA0RIwwZaYr4ZxeOuJxHz
5I/F787QDt47yBtGvoYpSJ87rpXRBeqBuOQ8Y7sQ1EhAPuRl7s6ybUyxxrCK1J4XwXFKW6QRJgdy
iuj/2IP+bg1+vWTfOKlxZnAfChALIIADsCWGyfg5Bwj84x3fGn3lvO1+GtwmafhpGLKokpE/FtBD
3avUbY1+/fub354lQjiLQ+azNaNTFuqt0FwQexnXDZyLs1Yp5lcmY11hZaqvQ5Qcr9AKnBoWTWF/
pjd+RHdeLhundA1eBRBpSQbRLmcI1fyq7OnRK9AkYsAYp6zo423YimbEypsPDilLk8s/dr4c/CAL
7cDcFJckMuHsg4B4QN95+/PvyvSOWDl34lqk8D18Ur2ElvOFjDHIJT/+lI17ac1V2dZ0zpYGsstF
CfoeOxd1mFrtzmNla53WEFYjTKUHiR9ud/FVYiy98PsEMuk/Rx2Ih6vkCvhrQNYY2HvAk43vWUNY
1VSp/PpwhYjHsdP/8Prl43XayAw7a6Aq+KF41zf4FHEnXoZDd9uWwRxfWXHEP6jXXH17EgwxuJv3
qwjX/X3nUl9DWBU3BgEV5sz9u/KPQhs7j/btEDsQBtvLPm+E/2tWS7stZwu1l+VcNk+F+0WnRdAA
+ragYgcf8PHqbdgkX90cI3JFnknMcjZQr18WdE4lF38+Ev/vXPoa0yoS4w6mGpczw8Gy3DbkkImZ
f3784zdP8craC4vOg6uwQvMFfQiBffLvmybuIySgYoSfETnfoLd4+PbxdFsneGXs1UQzZLfwLSqr
Dl6JntNuT1lya+hVfGZN4Igr2mk5txKYKCv5PLh7lDgbO7wGt9boQJqhbwZLT4ffvOli5ebI3i3e
LbGgEfJXS7MGs9rL1A3dgqXpxU1jlnh2Zfx3I6+ubTv1u7LLEXZkQNozXBYjqMA/HnqjFuiw1fFZ
kGL1lsLG4XzyQF4qY9CknUVgh92FQAHq41k2rHiNkey6nJRJzrE0WgVGPQFDFiXEQcduhOfq4eNJ
tjZ5dX785cpm1y34EsAJverYtl9T9sOr9+LnjfO5hkbWovFzaFNgfKHj2bCXYTY7V9HGT1+jIstC
E8ftcT41Lw4jLIp1EJK3uRUpmu/lfbeSQmvYY+/XzLIotpoe8+f50t2mp/5IYvLKru3hUCU47BXa
NmK1NfxRA8jizGjCOsvyODTHAc87/fTxLrt/8n3v3DtrgGNeuX2FF3BzZszw5gHauPlQnJW/ACty
Ae+cyZvQTf3RejSV0fzRy6d5vOdJyb2neTSUBW1eMeQmUaC20x++BUaxAIwJzP0xe8PC762szNDM
6zWForFt1V3tBaqknbjlqZxq4ER7d2KHJikoqnx45KgpD/VcaOPdQbM+t5D7TGTpz0G/gDIc/wQN
DctvjnSM6E4TSN/6e0f1C1IETpp3nh1WGbFUHbsJ7tRvPlFFi0hKQkPaUYvnfRYEeAunoqmJnGby
3JAJBS2RLi0mFpKRJsVjOovGCjNq9U6Y1b3rProudemNqcjY1LFVc+0+2FWVSvTmLF3r3KWN1lkf
80Rl3bNr1zwLO+ZC8isgxbwsl2xEzQJKZgRwtVs65kLcCFuT8mCmNOkenVr3vA4M7Qk/L4Oqrbua
t8yZg1FPLV6v8+hTB4K3SNZ96pXV2n4EVJo3/WM8ux68YJJeQf3HKuUZE9HE9GRehmnMTBsWDjig
8sA8QrN+skP0xwd1zb+WlSVvMiiz8DhJPaZHiJ6jFfpfL5mo+4t4NYhOypQm/cXzraR6RDOGJ4t4
MII6fkgVHm0JFqcZzF3hNWl+6zNQKANtwhL01ucqS+xIoMvHuWOCLMjI+uyfvM7i3smk9Smzpfvd
Fcr34MLshCy3vuyjzJ3HlzoRWLyxTls4N4eoG94bMQ5B2pAU1QnLaQvUpGanL+qbhtJkDizwYIIu
yZI1JAVHMtOjRVxeX8q+9EY0/0MGBxIhKe3p59TtcxPas5t4BydXpD4WjuctgWmoU4bgkku6Lx5B
SSekEyEQNncAEa9GpM4m34QovXWcB6PltdN8U3cdlIygw8faz7UqmwEy8uXQi1uRKNc8FFo51U+Y
lvbn0FFtrzWSk1ae3vRozGki7quh+ERxmovDNE82u+/aLlUyZi0yd2iPdkzyfSwmwy9uP+H3qtG3
6bOpqJGHMe8Ve/XqsuJPg0vAXCDtZuZfc6B83PxAurSdqmC2a1+04VBdJeFzI33/sStT1X+D3TrW
D0MbwZ5TaaRwg9Kt2AxMybik13TGkGv6iVk0w7OTLk3b/sjR8GOOFvPM8F2wxRDos7UsqzI09GUW
+wmeLtXFRW8q9k0rPgKq0Rt7CDUAx1O4SNFga8mI4pJF5nQKJy37OjZDn38FM426N00/3BuDZ8qx
U41zM3sJH2Oo/Vb1EjVDB3GQyNKVcR7aqSBIgnjuFYtCW71QfTP4pJ3nwyivCNS49jJqF5GnTTLc
9+mMnum6pYkdezmk+ADhrYssCysw79k3BaSrF0CWS7vudYjbm5LP7tBn3dFH/8H42mS0HtGr6Pf5
J5dOAjrQpUw6/Ur8hVZRpknePZWdKxJgqToXQ3VSkClShT8OB3Scy/YGOIlc3oGQqHBuHNnK6VPC
+7r8KqCLcd/Pym9h6GwG16aobPvcAQZo7hI7RTgFHr0svbddpD8vKM5mYLPqZqdGcQa8itq9pEtv
m4NE4qSRd7rEmXbTYGYjccevyqoHe74fpCEePZVuMessIFXP8yOYMiF1HAjXs5gT8Vlrj4W5A8K+
Mpxq15rIoQCBgEkP/tJB8721sPMS3Zo18yDKwhIuEXrXOrWe1GB39V0pOkr0oS/BXhkUleNNbVhJ
5jIZ+z4HfvaUGsh0yYAK5UkUpVu8qnmAizpHw4WuivS+qyVaZw13lYlavhQ8JCxvk7DLPAOYDnPM
cpsyX4xpzIg/uEhM6cL54hW+I+og771m+JclnQMiRXSBUxlR3hFSXUQ3Uvx2iw2d/1DRYSm/8wyl
8a9W2uXWD1dNHgXcevC4DYS3P3sFEgpz0tLAEq3j/yqHzqmf8snMzrGd81yAwbqyizYoemTejq1r
K8hp+1NO8jooalt4kUWcJafxTHjv/ssX7kkZ8MZmJLtMfBnoBXGzbX31TLXQOweaPfkvv+Rg7/XH
XMufI1j7p+NMizJFj5WvsjaqOzHzg7IUQ5GghzzcAbJk7RRW42QNvws/YQg+nLYZXgWDsNtDboHw
4ZHAuotDBq7i8W4RheahAm3S/JAPunUDIdHcQAA050UfM5NW4lODDk2FoavK+iQGnepn485NEs6k
FdXJcTOdHSzD8+mcNgM14SRKUMJPIlmsG02V5catSdrmhjcF7UM+mEZEcw0psBtPOBpShe7Al0M3
c8cK/Zy5HcpbBkX6IOn7Zonwf5X71NFhak72KNBGIoAnryLo92YqRltyY12onNBbneUKap1FPTVw
WuXcT5GtZpId4DY5mKPzRjcnZZnkH5MmA7Bkc0ILDtffaDJDdASABf4pSRrfi/phcotTYrrC+sWk
B4RBkE20UDGADFAGNdS03v3kwpBBcJEM9Ow2qKw8MUaBS0jGyUmf5FJJAOk9QlTA5maq7lXWQyt1
NrlLw4nqqYgtUUgRJkVZeXfSqlz9faHQr4hTFHXB4w+/PbLLBOwWSAZRmeCYLYHJhLVdZd0hk6nK
H3EBLcOpAw6AHyYks61H7VaVHbueZwPR0uDw6n/nKVUlYILV1N3BQ/HpifkIEk7Es1Pnxmpo4aWx
kk3DxkB3VZsBqpAgt0sDPbeEfG9aUiwXSKRmIHQSC3FvDFT8uu9ClWnLwN86Mv3qAZQEdYCm6sXP
xJWWf7baLGnOKR8t2t6YbGD8u5WY1EClwCI1OuvalIQyQ84uRNw1WoFj+QM9ArAG2w+8zFHoGyKp
2xzMAhaKs/Sb1g+dqaynYEFhN/2cuB4vQsK9xBzcrgdFLWUTdw8TzQcgX/q+kFHh4UzdEVh3okLp
Q2Yybr26aI/gwazcqCGcT9Ano6B0tDI9D7cIFjsX6tmFr6NZJV4FqhBVZ0Cqd8W9Bo87CPbrtii/
Q/O0cWOO/on0pazSmT5xOdcNsv++dhISyLKg8pOxsnT67Ehps397VpupCHnv9ZZ/SkrJ3Tx2Herh
0VBXVj8/+GVmxCsUYT1gWHJflDgHqaUTES+SFMQPHJcRYx2t2eBSToU75v8qAkz4/TSTakiisrXN
6AZKprxoQs9O5iSeu3S0QUSN8AqKNyjIwK1UaeFfObvzouvs+3S05g5IQGKUzo9237by22KpVAOy
VrcE4FhfyT5c8EvtKBW12w4BQpu8QIgyQewa2Can5eXv0i/o3B7QfpNkz2iUchAMeHKZhTmUlFfA
IIoGFF1BVWV0/jm3S9PdwAxn65JDVmp81nPJ9V3DBwemDCOV3MH9UM8VIt4p56muX9yhSnsnMmmT
gBDedKlZAEIb8aYArXpKZxirZxFefTWtTKtjQ3uNdhYEwbSCx3ed3rNinnOe2ICjZ613qwikFvn/
OLuu5kpxbvuLqJLIvJJOcGy7g90vlLvbTRZBgIBffxee++DRWIevXDVVM+MHdBS2tLW1QuBRJyVD
wCqcslcTzqwaMlgTZe3kszmzrMfZsXpxK6xuLb+W2WyZJ11YPTkzgzbz4zIaUJLw7SVfSqBK0twB
xXLEmvlVt7hHYbUVLvxHs7kSYKInlUmLF30EWQ8i6lPH15vKJcPyt2gLscKZXDeGlPr9NPfNa1a0
yKasrGLTeZm4gEHx2I+T85rjNHKED1MDZDR+OhSZgRTZxn3m58rGqhx8p2W0ubZgGV4+QuN7hoJj
lrUthZJXSgTXghU4jPK7OeQlshgX19dkjnle10njt1XL+xegIrXsStcrhp/d6403fpuAQ7HuF9fd
pGlzp9KQSFCKm03JU9P4Qua0ScfYtjMLVh1dturDlWF7i9jseHgyDT7OkkmL9DWpF91PgA9znmph
U+3rQKhLz7QwTPc7lFxsJ048L50bX3SkMF5TXs93ukc88VOjdldcYYaL/Al9gMOC7QyL9rD2GjNu
KHV09izGybBetdwT81VOmpReLWS72BaTnWlXoA+w/quX48JzbQ3YePCWuBIoLK6dR4pvdp7bw5/S
mUbv2LoJ1Z4YbLd6ALkWB1mUP/ExbcKC4W6SxixJPIi7JyY3c/zYrEkWFg00xZO1PxorcmK/wcJ2
f3NtpMZZ79x0vBWNmZaRN1u19bPuCRVPwL6Nw2M/G5p3kzW1Md1yoVneyWYM+Alf0Mkk56odu/5V
CHdEtuZ5eV2dKgZp+W8Yr7z4thFMsx90mvTqWA9oKaS6W1uPWWZ72k9hG81g+GXVp8uXClkm0q9W
F+OahKtutANUbeutjGqXqAHctTAyZ884+EYPm1pezIbnl6PDpy7iVSeMa+6NONawV7aj9do7rmAv
rdk6+Ve9Nlnq+hMDw7D2uZ6WC6TkqIm8nOXaVPzEtba/qsDZQ8KPM7K2gpzC9RSWZvZC+9uyJB2k
HN0Wv91PKPLEyGqGcX5GzqVPa1hul7Hv3jyOkF12qGOax2ltF7xGdmZSP1hzny1/bViNer9M3RJN
DMVufbqvSD6tf7V2NYrbhlo9ham0J/jfRpuaOsC1JMW69vAzDswkTv01s/MWZmRstPX8CSpkjnuV
M3cmcZH12LaC0bWT+diQLNHXEAd1Wd1jUSHBxXldQIDYBC73OyK+YOE6pEz43GUzO8/lpns9M3Os
TvNiCe9ed816PGdVWrHfq9a06bFpS24d9JxCrd7X3NodkFN1eJxLbMPxHlhWTOMXD5ebISpWUVXx
nAx1+1jXDiU/ayhx2V8X3tpIo0Y+OY9674jqQfCcpjfAxnjmb0LKFSecYeXDfO+5U19cDQ0kebtA
Gwc2hl2eFeygNSvL4rotZouH0GAYadSX4DldNQNi4wwKDrThkUbUyXWWGGy4SrLJcq8bMXbDqZuq
PrN8oGCL/MF1bX2CrOzARXIzJxbloc4mVt0is2n5acQ+4cVmwvXqdinyqesClIQ061rLbQMiV2u5
dAfLbMoZ9Z7VNYC5suZMXE1uWZu/PNxunSeoBiHPNfIem7TftbVJ78jAx+nQYxFYfwqza1/WhmgE
oz65yzXsHg33wBOtEjc2Mgbv52KAbhVhx9CB6uq3VC3D3cc91ERnxpWm4Qw6ERMA0iEY+tYZXmcK
ufZbI5uX9XaAC9PAqmDUYGNQnKwlNTUksHaSszzQbIvi013RUT28XKtTlQG3Suq7J9sVxZO5zWbt
CGnX55R55R3PDSdokyTZeY5Qla9lR5GEVGuylAY50RGAhvGQhcAxd8I3DnY83FjP+sPlrqieWWS2
sFEmo8VHHbVxJ3BQFok0v70rQujgP2/g7Kbx9Xg+wEJvZ+wUyp6GTBdu+FCPM+4cp38UiNdj30bk
Pv/W/e6uE7/3N1NANyJfMjghW8ZOqwqMpUwgrteZZzUh5ISd9TUzRTwP7EHP3S/O5F6hAnke0z1b
NtWIyuzh1JyYVXOs9fFsntu4w9yxX3i8uoLr4RxtYJTmx/KwZz2zrbkPqsYymxhVi3QoU4+cPGiV
Ol9b7/vlhaEo3f+HP7yOtpcbJjl1Ru4G+mjmgVWKu7z2kF831bTzuKRQFDBkF5JlNtfSwe544ufp
qd4wVCQaAzxERKggPi7PgoIxQ8+Q8rrW482hFzpkO4tCNXRbeL8L4ybHIcLtfjgZtI2E5q9kT2Zb
sUHoW4vvvkyYKYaxt4eTmd6UdujgQliKnYlR/Wrj398evQHVn66gpxxCBd59sqfcpPqu9GDm5Ona
6z0mgg4Hg1S+Z/y4vJJUj/j/4f/izle3c7aeRDCF3nEI69s21h5GPOo+aN/LE43IcdOkrgLxOa94
482y690EIL9dYZuEhycuuqid/vRts/PkpxgmmRXsMZpbQ4XXuJWf800neg+sq1gzMie48JKkFAU+
rCePpQYrvsf+c1IuhuwyMs8ULqwGnq1GO//TZVY0wJoMd4mrWjODetp7SFQdWm874rtR1wqI7mXT
MJwgnvzbjFDRD+CF1UA+ow0+qy5vvOET37Uy12UCb0JrOHFQBUdckS3jkKZX3VzvYJkUCL+3d8Z3
DRisWTiyhuHE0ivRDgcU36LV++EUt7CNOZjkB7jan1xNUjBnKJearcBGgYAj3nrqHeu0E3Vb3H5w
MLxN0rte0KRP+SQQz12kPaZHesRj5exbyB/aA4qIe/mDarAk4IRpOktS9ZjzAT7h2JLIzTLD0NF3
T04EjfY7I8rD6hXVcxTW+X0W7ZJ9FUe6TPYlfcfsyeMDVNXbE25T/EEfoe5FTvlphJT+dlSALdp/
Ma+B2tmZLtUKl6m/CxhZvJrQKLJMQBai+YhyTICbGO7g4b4moAJXIPN9m5U2OrGRQjgOst7bun51
zSxidih2HZsUwydzfPXKFFMyzpi35m5d6uNIr6x6CKn1Y6DM14qd00qRRsjUXreoU1DNxHCy+BnS
fWAzdT4DAroILy9zxa4pm400AoD9uUMAlespLc50Gn3T2ZOaVI3Rdga8C6Gk0EqC6tJwmuDP0RRl
BG0JMd0CEBokxrXYFWtRnCn/4e+ai0ESaMkeNTx8pk3UAK13eXhUX5YP9QYvKjYKmEcTKQg1IOFl
7tFrVTMrBf6Ac9Cst0/DcbgGwxY+E0EZpefka5/6zs8BT/1hH2jhfH+5Kyooq8znXcu+1HpqZqdi
DIyn5qF61KIpYC/V9/weTR32oHkfj5kuM3oNvK+1I0HH8PJ3MDX67PHlcLkPH69WXWbxtnhYabFh
NieSr+eC5tBVo+6xduu980Rx+dBlIq+dGzAxS6v2RB+h/HQqH7JNmyB2UOgPJgKFAhFuNxBvD9z2
8SrQZWovpPzXrTKP9qwp/e7QFQVO2rfxCLmC28pCve7yyH28I+qyy4jHUVDj4JedwObws7YJSaOF
LuAjqXekpNtpRcFx0GVyb6WvxtoNXYbTjARODAc+61d6tp/LYA62e7CNGmp5MPew36rRk45/lK7d
otMyDf7j0DPjZ7P46bZ1KJw8vDxsigNLl8mFTp2WBjexHjZbu82v2LpFeG5CjtsyYNbOwaiKGWkz
gGox6asCzQCjNrosqLJx58sK9xQUmf+9CXOWjCiVv/WAxnWURng5nQIRNrgx1HtAPgWGTJf9Rtrc
AHRlRSvLl20rY7EWud4DD2dIpWmnpA+WGtqqO8tMMe3/IRfWwDrWsNo9ZeLHPIqbgYoDnfTrhn2O
+KTLXOgkLxuEYWodTWTL8EWuii9e4607Gj2K2ZZZ0NYIuE1ZM+sohPZtYf3NaJnx5QWr2CFlzxCI
bC1TKjrryNhyvRkVrstytMa9stoWWP9NilHc/fdiqmC2kmjFJE5LFSY/e4jSp5Eb6n3kPpJ4E22x
dk4r1RTLkS1m1ESxvxyXhQtfMD2wNOg1sPqnVup7obGd4h/1Zvv7u/wEZqcMiD/XPAJ1ejA2UPx9
ctzUbnrcpT9XYNJdKbS7uSeoMWkmwLkAqLmkBY7NbXayCNUwScFdz5YH4khiHpvZ5LHZ6jeDgD3F
oBPHdxxvJ94Uh4dMTHVI44q5RxecSX+BQMPjRErkiXiJjJKMX1vu38uLV9XOlke+mw+gB3ojM9AO
E9ZxdR7M3gkrvL5lzr2+51OlGDGZqVolAC21A9pocvunZ02GP81w06vLNvS8Jb7cEUUUyn4d2Vyb
vNaBa/Za4UO4ygKNr9jT8FPttTJftdKrkbTJRIDXpbERrsdyPkPQsbrarBPAhP4BASzvcxYvumzZ
UQ5mPZXbEdtmsGMHijD987kxkiK8QBfwDz7csTB1PT9n8cr2bh6qCZAjm029RxiKfE39mPVX/RDP
e4rYis1b5qw2nT05vQDbtqkPjrncLXO7QxVWfVkK5rZzjappOL48QthsgsLA5Ln6TgwrPi6zTzPA
A9ZUuCWO5QoUNjeHtzdsjC/PpSKoZHLiWhMgAaFhEiUcgE4bHr813hVnOv5FkXgvk1E1su0a73YH
PQGJgjkNhN0aCMIUbvpVr5BP5ibM0G1tTw1eNU5b6+9aSfACzytAkCNAEYGODtK8jy4PkiqXlF01
GqghzuCZA5OW+2tohEt7XR7sR+/QxGS4YsGe8KKyoa1v7/rA65IJd0FDPOpPawjtWtB5TZzQTayF
xs4JrUosZcqiSzI4siXp1soSwXs5yngwvInF9QexKxanyDhk0mKjQWh6SJMq3upjCYCY8YSakYtp
h6YwSlR3ew9rHxfidJmuCJwGX4E/rmLzgGrI2YtEDDLZYU9+WXH91mXOYtFa1AYTr46nJxE58Xqc
fPTjbg02u5t9s+q3N5IPkhqZvVhqIwgInVHF4uweptM/ynpzQJ6tgwi3/5tT3/qy8TrEESh3y5/D
zY4Dvm07y1wxYzKZ0WHAHFUcP4BHw3UdrUf3K8C0LBhAO4Pb8JHs+bEr3r50md2YFHiWSBq0tN02
ga2Impvfld/GDAW4oAtd3ztPhzTMwHzEIOO/9taKau1b0i5RGINb4UWcYZCHk/erCcpg02IcH/Nd
VT/FRiQzHCvRLzAYtr3IwOs18AcgG+zMkOrL0vZQuZ2RweIniTyYM/usEgmQE3uUJcXJ+x9SY2Nk
VrpUScSHBxfKlyIDiWbPqU2RIL5pir3b2AbIrBmAziRRUya9T6b5rpjbH32m3bQdexzLfM8sVTVE
UtI+iyGbh6FIIopaBWSF/aJ5uBweqi5Ih3xjcWvMaelFbjpcmz3/xpkNpHXzZFpQGZ/Sl8vNKDog
MxuXcSpSAN88MHzyMO9AAdpTe1dMsExnnDNn5XML0eO+u7E0PdCK89LsbfeK0TGlM75rx7my2oYf
jGL9yztOW78yoTdSmqb2K9Hs30Ae7m5Uih1f1r1wPG/s7N6y4/o7m3AiD/fzY32G8Ft+yIMlrm4h
tHpYAK86LL+Km2bn8q94ztVlAQzw1Bynczt+YJus5VV+rkt/6qDCNMbAE+Phpf1GhZ+AXPID956d
NznVepBiPsnQ5FQwfiic4QynHjitTTsrWrUgpETeLLIGGHj0h66tFXAL+ghuPf9IKgAmP7eY9X/n
M+6o216Xt/zQGD0NVkgBRSnodZ/yGNFlEiqAYN44ZdvQ1Owg1j4U3LodyRRe/vGqbEz25lhMYM6h
4Q2833eUx26bb3lQm9FGpd1Ow90ne1WCIfNQwbygGcC//OAMgXtTbCsaCAe4Fqzs1jnoITnyPf1t
RSou81KTOTHbxKz4IWus6wpG1W0Ic5Cv+WSePjdoMie1WFB3czV0phoD67d7rs9alAeVFW/ir+1h
70FSsXZlQiqg+pCX7tEMy+tgzryAj5G1lyErNjOZkOpSkIILXnJ4iJTnMXtErT8gXX5CPRl8wL2r
rnLepdAupxn0hwl9aDi5T4sZz7bDdTWTm3GCzmz1F9TWKBmdPwVypKK5haHJceZDvDNR27n1Qbop
A+3KbjLbokHr3VKfWfrLa8pTt5hm0NM8oOyvDmz5nC9XDuhTweU2VatP2g5WXneWBf+yU10ee/cs
snvq3JvZTo8Up4KMr8tqD5gIvSpOHT1bMByCUA0ooH4LVrqz+M52M2c7W4OqKSkXmOyR55prJfGc
FvxmrM3Br5fWeiANY7+c2slgHDzMJ9dGsdh3SEJ3uqgYQBlhZ4nWLBKz0GJttvwm6/Hk8GoMgJHX
e44jiriSUXV6xyfDKNFCr9dVmFVDWFSUg4my7qyBbXF/sOxkeB2x+7TIQIFEF5Ad9De48uwcNgrn
D11G1HXlCBI/HAzjOV4A43qCo3gbaiAZnCANcc2+G4E4uQNg5bEX7sktqMZr+/u7xHYdoXnVI8eJ
U/08ixxVthsveb0cLqpvS/vDwDyCpClND7WejOs5L5aR+7U7pm3kjRX9+blWpCxgNKFU4MGFMW6L
b97yWkLbnTl7GtqqBStFvJFzpmuMajGhzw52zzIrgrzp4Ez85/KvVy0nKd/XO1Aa3K2BNHua6lfh
PV/+ruqHSxHel9QqiwnzunZFaKxeMBDjau3tG4/tWaQpThkZUGeDaVAZBD89SdiRtV6gDQ1u89y3
tR5ICDe83JM3XNAHESfj6ybYGKSuvk0w1DZd9oPOLwmkdqxFBKP40U02eDeF7yxPl9v7GDuiy5g7
024mmnE01zhPHu/93qSh55wH7p4n82qYqp1+KaJDxtw1Wj+OebVosbDGNeKtZeB5PKlvdQEwyee6
IgU3iI5Niod+LR7SFWvWNCNmWR7eHUQG0zl+EAQm2+A/7JSRVT3a1vi7vQTvc6wZVjRng0XOmp89
QMjDfLzcF0WgvCUh7z7eu2w0wOzUYmOlLLYNMMP42O1hv1WTLsX5MNuDkZcgbHOQXkrwhZkWDonR
PxisA4TIIE0FFv5MnI1oNow7NzJFkL4Ved71ye3yheerwO7CbjWDhnV1a63e0TFJ9LlBk3YBiIGn
YJsTrOXM+TZrxlczTQ6f+rQMqMtaEMBoLZJYXwtwR6o8/Zugwp/tHIaK6ZaBdJ032rjZ9Uk8gPgW
onIxBXa291at2LlkCJ2WmvnQ6G0SZ8QOyl6j8dBnf9PVhirm0p37YQ9doUqRZRRdVhZ9mszoBgQm
USjkJMDzdah/fQM66puL+udmWobTkbnLbUrrJBZdafxu4beFxLGFkvrnZlsK7RRk62QEmTauzPq1
qUDCWwALvfxtRRTIILqVVT1JHHx7gSKFSZLreTA3MhKFXA1kJz/XiBTghc3s2lo8Dzx+EeSAOJGl
vDas5RZw2/hyE6pVJR3lM6AVk7GNUZ980QsQU05tiXtdEteghV9uQrFNyUg6cJdr0KQtLwbb6srj
fPWThp+NZj2kpv0yjnAQ4M7es9fHIUhlOF2nL/km4eDF+uT2UWbWQbqU1c5gqT6+9fDd1mc2vF2E
ho+PGnjaXUiSPrw8Rh+fQlQG0kF0EKE9OV7sUvOp9xiUPKzuxTH5n8vfV/3ybRm/++VtKSbTqVIc
qlVpR449bXIFABl97utbr959HdouSQN+rBaDW+r6jVM+N3m5EwOqX779/d23AdgguGImSWyPbRqK
ghhh2y3jTqHv4zCmstS+2yS8b2ctiY0sCUDUj3lRfrFN87Da5qfOSypj4hJBAe6HbnOsDxm0tMZ7
6uV3YLiHCZS5Pzf+UhCTybVzuDQncWKxJZrwpuC7TprvZEgfbxFUhsTldWMTLc+12HFQdx+Gb/oK
Ab3OSvxsgl8HY9rOMlIEgYyKm/KqsL221eKxe2VTPGYvo7FT4Fd9WorcYnKJg4s8+gALeoNfpcsP
WO1dHn3Vt7dxe7dCKfyw56zEty0ORdLZz91fg/icywGVwW9L5eq8dZsttLwjaN3XVqF1fgoMWbdC
aOdyDxQzLMPgUviwDBQnZQyZoNsyN3Dfyr4vSc2DrmkDkO8/t3/KeDiv8zQIldSoFaA2pBlFxB1j
J8o+PmSobACSQITAso0KWSl47039SyuOtva3ML620M+ge4Ysis3IlQ7k1PYShxYM1x/ahqxm0Zi5
O6tI1QEphjMIU/XdgokGzicsQJTvtWu8SvkJuYfYl0/L75fnWrVapexaH4nQQFTX4hzPaSB5W2Dh
wmPmOmXOnr2BAnJFZQQcFBKbftgmY3u8t2J6tNhxCrQb1ychdPxKH1Ie9M+n+uNs4/ku+qbUmiDZ
hbaYVRxHCF8MQxr3cG+//HnFjMsAOKoxUvQNbgysqaqjwfvsyiLs9fLHFXMhA99SW0BJlZrYt6Ez
xmAj5YskvbJT6Pp9roGt4XeDY/Tm6ugJtiYuOEpyeR6vULLzy12UkaoH27C9a8DyOr0f4XsWD9mL
W28aQWOY072y5ccVXypbNVQOrydiY62WmuXrbQYfHJScuJ/ZJMwNI9BA8dktPimuPZAO+XdfxGqW
KdQn4IjyZY7X0Iz4wQ1B94fe83zI4z00hCLQZUQcEKfQqRqRYevCvnGXKeBu5q8QyTPz/Df0AJ/z
3Nyppyn2dUeKdS2D9GbRoUeEHGkzRUkJwrsJJ1DTCxheuS8vMgWNASCLfw+cp2c15NhxMy1OMJfJ
z3mkBRxgj9jAmx3c70ITxfL2eo+LpwhJGT7nTmNZ41EjiUvDCpxqPIg83emKYm5s6Sh3IEhGIUGF
ZBPvGMKYfL1OMDeRAc05CsxP35XhzqAZGJz/FgipLWXkngO1F8/A3Mx39kEPttWWhPMXEZOwi/dX
myLBlVF0Q896zXOw2sYVcOrROxhD/4gaVMDS9rNdkTaBpnFAzWKYkPluCxzct+MkXO6MgxHYxyza
CxxVgMoQOi3v+qQs0Rf6+E+A0iOUjW5FvEb/SzuKqJExdHNa5bjGoPwhGvoFaO6AQT21rLtI77J4
KuodtWLF1ikj6LwUIibejFHTC3FY2vIB1/3QbtnOO71qKUux77hUOBQKRbFDr1sW190Y1d5V5UBY
j0ARxYl21vG2O36wjmUAHQTR1owwtMPKeALo0Lvawr8u4+YEkwkE/+V2FJMiw+Qso9IX2qEZz/3Z
iHMzfOPjEdQpvx/3PFQVEyLj41qaLTq0dDAhRvni5FmYm/mPpNlLslWflwJeN1fO3AbFrnF6YfDt
MX8LsgvO2Wb1o1nYGn13Dq+EFA2kElGygxCj0EjrN4MIvaSEFrZxp5ExyhvxAtGF66Ta9WFQPHJQ
WfIf8OVUgzBYEqdd3EMCEyq+V319KqHwVcCJ+obpSVgUO1d11QrYNtJ3XUybHBL9JsYPteGAUd2f
lldo+sYc7j99uhM1byoRHw2klASUxM6BQ8AJoPeQrWa4RgfUnV7gOYnLEbA6acO8cGjaH125/ugh
JOvDAVoPKmgZBa7lVmcA0xK87VRNKDKehpo9tAEpTe4nM4RgoJXX/E5QQvp9OSwUGZIl3RpmnZVG
L3CK2H32YDIeis54divHt4bi1I7QzwQwe8ic0+XmFKeJJW0qKTXEatvYgSFjeVyg8YsLUdytzh2E
9B4vN6EAAFEZi8dwrRXjjKW8Fal0D6rbHH5O/dXAD71+5zWHdfhmZF/0FK8aIr7cqCI2ZZQeXbo0
rT202QxAxDpZQNzvLOHR5a8rtmIZpteWoNGsDfauvEnAiZ5JaIyoFsywWG+a6UEM/DXv8/vLjSnH
T9pnJmpyiyaYI3lDts7VsYz3sjDVaSwD85hZCkikYemtjxBjDvBKsFF//3klgHrq/6DhtC3mD2JS
9qTK3JTVE5TYAFzeGDwFEr9HB5zM7Co7e/reulO1Iu0vWr1OkJhEK0sLqfdFd58Nq0Jk2wzOVE4L
7jcENaFjskxxtiTawV3gN5mD1fVJaBJU8v69wzmdudhFiVUovmwn6f+/u/Bn2zeC/2lEt8TsowGV
dg0cRF6ebe8uPNXvND4cIKH2uR1Chu/hdRhm9T2OBDe7caDNMYMoSNewsH9cXt6Kny7D9mAGnPP1
7aDr4sH8pu3BMlVh8x+QnuZxUWoFEoyjfZhP9GiH5fWGMK3DfbqBYruWcXop6x0yLWUC14MvRHcD
bYU7Zg8h+97yyYhDe8TNSUt3cqY3UMMH8yzj9ca+tbJmyLcbrX1AYs63mxhwOpEXbywXLZjnCDKq
WF4WDNd3twbVHEnJiBi90WpIlx5co48JL++qfs9uW/Xp7e/vkgCz7LJ+nvv0kKdz2GjjEZ7ROytX
cQbI0DwLZtV0ajh+dbmg4JCcmPa6Ju5OEV25vqTgHofcg4U3cEXN+GI1J9zLgCXLQ7O/dxMRGvAs
HiBHls+hmYOz1e5xzZTtSrEuhgUqxjq6tZxpvEnIGDe2n/g6FGSqYE/EQnUYyIp3LRTEDUgmpAft
CP02/mK+HQZ5kAyHORpwGOxBUFX9kdF4WT7baTeiJRGw0xy+CU6E5H6J7bh83OuPYpnJgDzLQMqk
oWR2GKCTycfnluxa5Cm2ABmKN3IvMz0Dn2bXHceNCZc+/TA/EQjQFXftFeTicxqukM+I0sADQfWw
K9G0HWQf7AYyUq+Clqooyyk98Aia6WEe9TxIAa/Gs37UHzajiOBTe7QuxT9o1oM3gYRzsCu/T8Fz
F/NOJqWcfSn+rRQPZ3OKT/dvqUAecSy4zaILPbCLwGA7XVA2JGUDZl/Y1C5EeugiEelRFTcpiHRj
uOlZCViI+JeHSpEavnG13u9neQKZ5grNTFA08a3mteA/pwT8svwP9D2janR2zk3VspO3gZaCFegB
IFb2v4BA+jOvPXJp7ayVKKuKdjwQ2gUOLNB2OqbYTWVJPMtxGdd04Oy6bHyA0U/k2cuxhHjy5XFT
XERkGB9oU1A7mDtghGpxqFcTVlWJP9s9SP07N0HFdVMG8OWwqcjsBX7oaZs1kIfVvriTuIaxRe27
rpGFrb3sLGrFGpCxezqUjLuuR0trCcMYs/Cuptx5EiT7bnk9bnSTBhy8uXOLVt3ZZQQfLtCzBv8t
La6G4WeZC0inV4sVlKlenm2LfIOydoHXY3cIUrv6zhkhO/Uu1YBKu0JSDYJ0lqPBVySxw3Yhhq9B
brPggFIPvTiOi/v98uJQrL23Z6l3QQWnkKnCezieM2FLWYdWaa0/TJ4NP+cM6snh5UZUK1DaIGCD
Arl74HjxXpc9NZV9vepltCRr0Dn88XNNSClDMa/6kjY2mqgLQOCcvs/vPGYvrW8RE5diI2fluNMd
xYkno/ogdlQPIvUQUFjYPgwz7k3Kv36uH1LVwGozJ6ld9KMomhiOKL4xP0AkPOb88KkGZFgfOB3l
1GnY3Lq6PqVjtfheT55a3r6yHODHy40o1q8M7oPvRD3YI7CczZSbvtV1bQjrCuJrHjAvhjmiP2n5
SSiEDPYrJlhykQ1kac/ZvTuWX62yfuhysdMXxeKVEX509YTFWvSlM/XuUM/NDLcscLkqrpchF3a+
E/OKSJQBfvBCMJfNLj62tOGGif5PzYkJVsjuMaPYO8m2nN+FOjPy1TNhXYBix2QHBJrB/mKnXrBk
uhaJsn/wRGL55gxs3uVVoIgTGfeXiEHP4F2DXWyZprBKzV9Fwv587ttSvBtp1kJzHPCIYqlolAob
hljTlO8gJFS/XMoAioTDLIJiqKAQMH6nes4fhmJodkJQNdNSjGfF2HHY8iK/SGmsld+8+o9t7amq
fLxciQzq00kB1jW8vxBhdR2McFrxe7daAqhsxwavjp8ZfiLL5eWabsIRDFPb9skZlfojN/Z28o+z
LyLD+3QP13DiYXRYRiLGm6PRQ667NY5WBfdCs32Y8jVoNLrTE9V4bX9/FxXYOrSqhZ5kXJVs3Jww
vY3eEIK9+7Ut7J3YVjUinedmMW5uZJgUnTwPVgbYE3Teyva235O1/njBElkdz8s7SIJzNNBz+rst
tJe1+uynpcO7aEjvwpsK2yu8UgIXZgFIQfbqeB8fFEQG/E0NjPLgcghUR+e2Dwv8+aKqc61QH930
Fm9ydmgu5d5d6+O4I54U1RQWSIDa6HgML+fQ7sajVsDSbt7D4isUHokM/oMXDweMGgAPcu7m0Hgq
bR80LyOELiI8Gc2QX3vO1QufIBixV1lWdEmGAY6AtOe6gW3Q0HM4sQn7t+k1Z3hN7ZRiFOtK1sPr
cg0ckxxdavEvv+KDEw/dwnZiT/Xrt1XxLvYKQwwTNfB1IMPmlh0qZz1ri7VzK1FAq4iMB7SNFmqV
HnbxlnenQeBW4jQPHuRdxkwL09mLJ+5+7df02EEWAKi+s5uNN/Du+5tb9acOEiKjBdlCqgp3IqD4
qA1xau++KPemXhE6MkCQwEC8r0x8mqZjiBdT35rqMCtv6Dhdien75X1e1YgU/AgO0modx+7YZ6EJ
k0dMfwFXtYxCRsAQMF7cI8eq1oJ0oE9eUfUjRUtwD8pKX9hteaiqsY8mEIH/Xu6NYhuWBfOoqFOb
6NglqcG+Esj5zqB45i79ZdE9kRLVgMlne7fAw4ZgzQ0tJO4pdF0TI6SrHrhIhLXGii/3RFFzITJs
EOLHud1sazspjOdVTAetTXvf1UgM65bIcZefHTjaVYMLSkF4GkEfHTCWPWNnxUDKQMIMrwpw98VA
wh8syFdYw07fOjxfzPOXy/37OFclMpRQg+kfjFK3fcedHxnqMCUvcQ+CdU+uJyj946UZCpSX21Ls
cTKysDIZsgsLK2/kBVRlJg6yk/E5FWwAp/+9xXENzqzcG8AmBuzHZ2Z9BAIkpPAQ+lSSTWQVPXvq
2SoGML1LQL18JrTSd6s9dqxqGqTwz4aFLgNsD2Oq/R9nV7Ictw4kv4gRXECCvHLtbu2WZFu+MGw9
mzvBffv6SXrm0A9PICZ05QEglioUClmZ8wRZP/o09uwVxLiX1Rg9Vo13Y6wokj0t6ozzAHY81uaw
rE4IIsXAiKvzNOuINeLtri3qF5QjEU9nlX+86AJ3wyMLmwKsk6U9OGGtWoHZQ9EbSm6Vm24a+P6P
uxAZCecK6nrbJtvEMRNrxCVO5aXWhZQgZZE5578Jh/9mqVUeTGg42djvklVhUjVhYq1eTRxUrTC/
S0EFmnVhMyVBuY3YfFlgd+qv44EJ5o4HFaqtziZiYWDJCKmQzt0gftYOMoIOUetcUKBURglpMWwD
KwZhxi82PzMUih3/ucht8kjCYkOFFdHQeIpHkEsd4uVq9f+PM4VB3ojKrmGCc4DHEmZmN1X1hI5Y
/c+YodDBudmWL3P6S7FkAj2C9KRq7Q7tKnzSzJpQS8XyV2luu8iOK68ltSFJiNorD5Xb7G5IoWfZ
2dQdFij0SoHeAkvlwYUZFDtju5iw15gTZjuwLM5Cpfw6dV+G8UteRMerJXDMPLiwnXvHVqEkEW7Z
9AgBxothxD+PmxbYJg8orNMEGLBtxAgSHCuWX7UgdhtmqKp+P+5AtP6c8S/6apbMQAe0/V7R1V/j
/GZipauPP4vu23EfgkHwcELFKbptbTA/pUbu2NA/1sp0UqvWg/igJIYWdbHvgKstZrZIC6cGupgQ
/6lq4mfKfOrocwpp7eNBCMydRxKOea6DULV3QqdSPZKukWUsd1nTSgYg2EM8nd6a6TWroS4PTK8C
Ng/N1ZI/xz8uWGGeRa9uQYtEQQYbTjhyoQ3hDfQfy0nPbMXbMZiSj3sR/T9n42tl2Go9YHra9h+C
uNiEvz1uWbS03NkOZaYM046WaQmUaO7Fy3PvPFHl/XPN6//eOTMDWWRfYnoMJUb9VXFSwG7fDfUD
mzsJRbVo63D3+dQZsw5JG/iH9m7VwwTAwWyR/L7AxfHoPWYUtDR6tL0W7H11lPOWK9BeUfEQWN8S
DSTV0PyU7FHRRZWH8akFlOLs3sFc6c1N1RDPGvRolz4b0/KZpRrknKtzBr44WLvntKBlHrrbUWve
MGQZL71gwDysD5zSYBKo8Q/9fskfVw2oZFPZTvps2+6wtZWrQJvZbbpskVi+YGvzUL956ljTgSov
XGPwitsveSdZO4Fl8ux7SQl6itxC6XGvV7cdKBZtPXswTC3aoIYBudHweIeLwi8e1bcWjdN1CerB
1Qqkpyi7cQzdreiC8hvjeWOjvxmNRzfFt4rplmytjEJSFMXwIL+yKSfo1GOAyk1zu0sipOBigyz2
6g9gHJDBRwSJWGL824IXDdeyqUKY17RnXQdr4fonMb+u2SNDYrntL1rxeDyRAjvmsXw5hK/jypkR
8bGvrX1DrQu1iMTLibY15yMsS1+QBMIg1vpRiweXgakOK+E2cbCkAHVp34/HIJos7rynxrSyvEG8
R9Pqvdyq+1XNA7yzuSybb2lT3jeK9WMDt6tkXII9zmP7hn6ZSeog9ovTbFA8C3q830Y1Xt5qBWrg
Lm41eex1qkklF3LBGvGQv9Tp207f0F9f0FMfIwIwmi9jDQq24/kTtb+P8yrQmFKap0umIjDP8Puj
bjwb69J5k5GdjzsQeBse3weK38psSyyQ3uTuYNXuKlOEFWwxnozPbIw1Xwe4gXEqvlklIx6Es38X
y+BVVvcOqvhHYm4vx6MQHRUGFw+AfCefCUSnw9VUrag1VsOn82gEC0iDA7BZFefVWCDDrlPmjVn9
c66aJLRXx3qgc975CZTcobJcbJ/LD/NAwGxQCXhzMau5kTyz2ARK05FRkoi2BBdBZGZu1LTDlugs
pGS6Zb2Zt/zLAKjv8VyKdgTnGkAfmJgQIseWnpQXq5oeaSvzaKKmOW+w6VupTwwUFaheiFEHYSg/
566f345/XGD7PKxvWmqQidfmToBR3Y5mfdf37Ak1njeA5j/STZVh8QWj4JF9RjY1Oi4xiK9sO35R
l1J9jg3c9o5HIYg/eXBfmmmGkhkYxaj39/VYXHTavVlp/FKohfSKvK/lBxkSHsdnKYm9MgjFh9s0
my9W1pcPxdYi+z+Zi19n0LYAIWLv6cUIp0CVASXkSn/qHIhHHI9SNIf75r7yaxDkGUDBjB+A1PVb
n80+6bevn2t67/KqaejHa60zoOm8V4O2Xi5MSyTvlQLT07mjn1T2bBQpmnZs4EOmKG1/qdbP498W
tc2Z9aIWnTVpFYTNjcFygR3MzlO6bF8gZiMrRBd1wVk27RiFzgt+P15RiIqy6y+qGj9rsfPjc0Pg
zFulqWGAYXMnSyKvZNbetgLVj93nGJVVHrBndKmeQgZnz6+ZP+tE/bm2Q3D85wLXwSP1oL4O+rMO
fx43paekKrj8KuNZb5IbEKsGQJ39Oe5HsAI8Tm8gdZWsXU/hACGs5xVWDOkxWpsWYoamKSQRuMCF
8Pi8toxjcH50NFRbz0q66caq4m9sVrJg22SIQ9FI9u9XVqYqToXS45aGUw1Re0ArLlOeKV5ZMRk6
TuAi/h71Vz3Ucw46iwpzNdtgVjaqFVKcQGkeL4Socc6SGcFbnVKjcYMO/gDY4KSoMnyPIPD5ez25
+vEypVOz6igDyatydNmWR0leTW5bpQGIsk4pYXf9iMU4HolosTmj3obaXoBZQ61b0oJGrFR9ogJn
vCKcK1c1Ou5EtNqcZfd9txBG9ipNg7gWdBFA1JTgXeW4dcEQeOwdXuiAgqMoblvWxAArECgZFNNM
3DGBbDEwIjJicMHC8PA7a030kQEuE6a7zJVBXd1a/Xqeb2JKdNcsS48lgyxMEw2Ki9yJnhXDlKES
S587XzEY6iZUc95FCDJPH6aX46kTXbZ5GJ5izpuCZw4UBlanNb9U61OTaa5qhOMcWfaXMvcL5TXT
ZTTDAkfJo/GUuC5o226o3qxmPN7XuFjba7ABiAtWrWBe09Q/Hphgx/GovGJuc9OcMX11bTw01Yay
yskzafp+3LzA/nkM3kJZAxPEtNW1tbit061PmVXLCihFP8+d5XTUa5P12NBpHd8omQqB2e4PY59M
UaqcyetWnqU6SfHzuABsiYHiKBbN5nCeSf85gAZPuLdYWjsqyKWEBaqDkdPTc3cmMgqkD6eHODwW
r7FmFe9ksMNqqi6TSn83SXNWLPbteG1Fze/mf+V/SV9CPm93VqQf3N4hAcTIkkaRXI8+dCL4ec6u
aW6negMtl7CKCxxNReZqafpK4+yCNPpdvLbfutWOjkfy4S5FX7tvuRrJrNraMoAsJVzpAMz79Fun
Mhl00STt36+abhsl0ToFVzGnMr+WSF25atNkbrP2X4//XdTBPqarDgbTXoq1w78vk3qz1s7kGmUV
dSqTXWI+dEWYHO4ItxVi9bqNEXQDuGjIWhZ3mzkZSKavS7BVyeiqyA1LctGileAsuqebDnlMrPoE
LmansO+7TJGYmmgcvDV3YMONCw0HeJx4Lek9R/9Z9r/sNjJKGbvf3wDzPxc+TBZ3gNcJdYZOX1EX
7K1rUGQe6tMXbwP9vbfXPtVJqI7ervSQ+Q7otSS2Ipg1HoY3MeDnlRxepC0K2ytbC6o+Gftk45yZ
s3WiY29ryFMsTtwFql0vLXAxfSbbYB+e4MTh35HhTBmzSuxgMwl6dQ0U3Q4doAcMJtOiFtgI/2BM
KlDFJ5mN5Bs4A2q99EaldNXckcRVgp31n4filcW6MaL5bI/VSFafiso8j/b6DPxwoJitf2zqgmXm
X42bsTfmycJEGanqgaH1J8BC34+bFswQLwsMVXNg+SokoxIy/pyYsrgNyLVLRxqsf4wWIA6Phty2
Qul7XcWlNd7FjvDYuibBwKqXMcHLVl95hYMyyzyL4pR8Jo2ALjnfy5bKmtcJXTrWZIZGu5DLkpLJ
TRJLhlD6MO+OLvaluvK+DQrmwamHHJVtVGFrlZd03KAYM69ulZQuqazezaGq0Wn2z+OFEuwBnjzR
mQip2wXeuI13Pv/V/FTEiZFwnreNwa2OokIgRnRIujiu0T5l8MOq/nWVXkBEu4xzwQrbleXq/Zwd
W5DObF+3NH0ptTmRGKKofd77AqnXDSNyenTbKtex8+fRKt/qsf1cnMCjHueuMbrSgJV0q/Oal8NX
g8jU0wS/zkMasxhetS33pOo2un3RnYvpxs778HjXCFwsj2dEac8wNDparzTipmv/Pdk2vPA6p6wY
JXMjGsDe9ZUlJGprE6fB2iL1/JV21ZeiKy8aXqCORyBqfv9+1bxTLYhoMmzPvv9CCurmA87USZYM
FrXOmbHRTQAtZvh51Pq/Kk3hqRtuQ43uH/+8aPq5EGpmW2IrLZqvzbV2J6O9YYb1VqzzNyWTcZQJ
HMN/KBELQP+1v/lslB3iCTj7xpB2Of5/QSzOoxXtwmx1PLUg1RuzzJ3QbhKbN/oy/RkrFLqZVYPS
TUgKHfcmWgzOipMY9J1OAp86TgAvsyWONlZ/YYMUevIxBQIijt2bX22m1GSxou3INf1uJ9sgwc5O
Z9zthH5INktZ8ARLwgMVMxWyqDA9uFTzDaj4AS+LxzP0MY0jBrBHIlcDgLK7tiAhgAXZVXDdKbll
Hl6TvxBX82JX1SG8moSlDOovGgdn2nQYMgr8MLK2MDyl6Xw7kUoH7ybwQcDMAxUpS8YRpbjXS2H7
5Y35/yUk3I+Yj/rhNtVW2d0yWvAfxfBPpZQ/8Bx2U5PuyU6tu5Fm/1gb2AlYnHpF3qjuXFifi555
kFw2JMtqlzCdMe6fFiiz904RHO8CwbLwPHu5lTQbs+HU8/x23nofzNCSnxYFazwqbjVmZRlWzFaS
6Syg2XivpeYfhfZ3WrVMrkOU1G3n6deSN49z3EjeyAVxNA+Wy+3VsNr9Kss2UBCr76z4NQy/xhn0
YrPkfinwLTxqrlfrVOv3y2yfj9/yogGOaswCatSvx2sinLl9sa4sc2PtMnbMwXqTSveqSv9WWhnE
ILRblqV3lolU4Wbdk8Fo3C01JDvh4+wkcXhtWjWl5VZ3cXLeHDc59ZESmHfO0+p33qe9GS9RW1cj
tLcZ+hicO0hDAHT7RTJn+se2yTPjFUXBhq63rUipXTvaiW/i25y64FPw62A91Z8CM2KWOB/QEHvG
w0xBIsM+mxhBassyhR/jIojDQ+hmoBvKOGlotD2sl52yBdLGPg30hyHQQ+bLSXUERs/j5BLHmudq
pVYENb1a+Z7LIAOiI4WHw1UTyTXapXGkPQy+wdydrSd7jW+JD54bDVre5QUy0zIylY+LFTFh3JmS
b1o1xEVMI/N5C6ezcWMnl+2XAqlYx/Z0Pw+SZ9B3pJYnZdMQzdzuEq4sE89COTi7Wgo+GggvPFZP
qf9O3AXro/vFw3wjS8YIgj0eHacZZcZqa6JRXKRuPgYoWXGb4XaRDkRwZPLAuAocknWXYq+lZ+WB
hm1UeJNHnqcA4whjj50kZinqZzfXqwlDaXJsNclcnudL+girvCk8dmsG6j5f6MeR9CNwyYS7FEJH
bmRMK8GsrF1Qxd3nr5VMMkS05JzBT0B2rpWeDVHe1F4DktVcl52QgpCYB8Bt1WxWer2ZUW14zbmC
z1Kspz40LumNejLejGfb+1MGtTeeZHR9Ih/DY+AMp2AjyqwtkEIlX3ZSqCqKb/tw8Uhows+Pp+3x
eOUF5zBPfbeiqMvUQN4VbemrkROIaDq+AuWtyvxJRxktkHA4nAfQk9kAOJLR6H9jWGSaYp969ded
8CwN4kB5lBESC5I0PEIO5bVOsaxdHDXd7HZq4aXbewsRvE5/Y1OoIOOY/D6eOZFb4/FxeFPNM6SZ
nQgYzw5XpcwlUORKLtab1bjVd+NJ8/JT8l2ZXSI5PQXmw0PgqO1semuqcZSVhUus17l66kfZ46ro
VDA4H8ByWoK/BlMX/7BfM2S0Loa/nUCFWFN3uiSPuj/9TnyZ6xROH+cLykFrW3AOOXBtoD/MvqYv
m6+5LdgJ3fYdCOf+DEUEv/ZiiRmLrJhzEEabzGM/2E6koXiZ4cDp5uoFYIg71H+6mb7d73loydYQ
LBQPm7MgLGT1JIvBhqd6Cs7X7bQMbspO9cl+MILqmS6R1ripJB/zFwbxwY2Hh8+VyzxOw4KxtX+6
MxjrfPKmRe2ZhXkgZ8kUeFgeRadldtukdRFHXZ6/jHn2Te9lbymi+eL8A8p6kV0dsfUs4pwZVZ7h
e7zYWT9TvUEcnvnOaetiHsBSH20OkOvludeRCOgkb02if9+n6+rodLYC1Eagh43KLL6Z89820R97
EN4cb6W/AetHS7uf2FfN96yL86bR0Lz2behCZXvXoK2gLotLtgzp51sl+ZmtF+iaovCvc3umXlAQ
c1620lPLyGaPjpYhrDutSh5WzQObnlVUHI/OhYDtR0066Kn/yIYZSjaQ3AaRng6l68SIBmMKGnDr
r46Xd94WX2L9dVJ+pDgTtunV2b637L5qNK8pE3Ac/DLAZ91ov2fVd9gcHA9dEFzpnD8aumzexrFh
52L+sZWqO04viWUHbPxz3L5o4TgHpKbasvYdjFQtL0P+YMcXJtO1+mvoH60a52yGimrNtliIsFEI
kLf+Oty3tg8mTnfsw6xckPL9xpT6PquArEXdvHGi8eL2+Djel9sDacoAnE/uRM8qO8/ai8LOBC6r
cO7N+Twk1EVr7af0fYnDgwAdkCfT2TKcqKkfMpD4qOw1S3/OUvE/wULySMA6BauDgYxxhK3oYkPp
lnnuwIhQqf7xSoqSfDwGsIRarFLouGH0QXNGzfsN86yz/rBfZfKn/E5WNv4xcy9mivNTUDyNc2fN
saxr6yVIUubtO1vO2QzDce7M8slovmrppYi/pTroPW5z+5waUY+iIyDoE/t5lgXSAl/89wy/8gqb
uQzZSlI7GoaTvj4WmyTCEEVqf79fNcwo7SBOktlR46/eGmh+87xX/BDMJTiXwzRQXo7XTDQCzq9h
0wGxkg7JKQF3jVrm3iLjQRC1zPmNUqUWann7BLyWIHFoX5RcqucgyCz+zclczY5pK7GpGGZ3yvLy
yTZrL62q3I1188nZqsjpB7/r8rchMX2K1JOXznUqiV6EW5zzKAvY3zpwyCcn+An1Ur9oPmLNIPMY
aGNB5SvP/QislUcOIkFTWaxhYzQQ3Gkz5K5q8G3rWmCmjqSUQzQYHjWoj4qj2hX6qDNXDYogf+5+
2S+9rzM38Qp/viGfqrwgDs/Y15aK3RsZSU5p9SM2b0n/7Xj7ipJ/PEhQzdNqJlXTn0o9dfzF0h91
J7uYSvI9nyzDrVI1GrLMA5GfV9ul5EgUJf94rKCqqZAtGDEc9aIDb1L8qDy8jZ3J7XpqJfGMaP13
s7ra47RbDHPs0UVWWW679R5onvx2+xpTXZKYFfXAmf4wgq5CI11/qnWWBk3TBYtmfB0J7fzClqHt
BBdBlfMC69JABpZYyamxf2nJJR9eiLnTmlLXdgq3TBJX7/8c7wXReLhAQs+1RSMDuuprLWiSx8oh
XqwveLMMjzsQ2gtn/AYZ9Lw21jEC3rFKwbCtB22URSYiBBAKnHUkHSFhcdzZx2GRzSMJUaiyJRBv
6aJ0qb2cPu1HnOyg/nimbJ7LLwEso+nzasR7tH5K5uah6+rvFmkSl5Zk+OQA9lTH1QYuNzApLuk2
RqDv9Ys1mmMAgLTH49kRjWD/ftW4OuNpSR3guXLFDjanPenFj368mRsZx7lo+vfvVx3g6Q3yPA6m
qFwRKKp+PW4unVVJAu7js9HmyfviYlIbc0brapuFkG5pSk1yBxX9N2fUc5FThVZouTdDe3lRyOyv
k0yRXHDBtXnyvpwwqyvaGmuKXAtScKlfATLoEncLmJ+Esov0xzkCm6ftq21rqtcaqwtSqyYGcm+l
4JU1TyroJ6f5YXFkqlOibcQZdJHXVV8YmK1F1Ty7vMkUsOhAPVaNbf94o+67/b83EPs/OMHWHPoY
QmZRQ8/gvjvB4IbqOY17v9d+HnchWHKesc9YUJ7SGWsLQ2Oeodw4dukrspciwVLwKDU7V0ojISr+
H8bsdj1gcGXcRbQCLzVt2nBUy8EvWy04HotgQXjIGjNzMiwZK86sTFyry92migiUlCCVddyBILK2
eYQaFD7bxqy19i/Pf964PZJC8T/Ue+tvjaB53R8QJKYoOC5sHqlWFobVrbPZRhCEXnwzHH9Mv1q/
+Qr+obfBqyPZs4Fo0jib19uKGgwFOVGhXZZ2csfscZ3KwMIdTzJpHwfcNo9UW1AeOSQ9DBIPeWEV
TKfSvPQ+At6ojHIZBa9oH3PnN4V6bJLvVt9qqm+2g6uoKAcfP0U7Q2ybs/U1d8DLONEpWtgb3tqB
Vfu2kF62rfZ45gM753FqqaWktrpCKaANxkCFIkLsG1+0iIRV6PiyU08wQzxirdS3uB1TQ4tYpQUG
0Mz1nMBXyU5swb3a5jFro9UZNOkxiOzr4tNz5fjlGa9dEMOBZB6iHBC0nbrVXzxQeuOVuGCS2RM4
SZ6PL+3pmLIUx4pRwC9aqA/Gy8TauQOYO3Mpa7jIHnlmPoemKzT4MLz9OVLzcx8JAfAMQuKDhF2k
vIEv6NheROMh/w4e6oEYqT3hEWysb1aLhR0edym97dKnxS5kNinaDJzVK8QkeUcQPMzeHCy3VZAE
64yHo0BVXDxQve/aTGV6cmJJzCI4CXi021YqXdmXYx/l8XvmjMG65J5mZQF4FtwxXf1Rmob++M5g
89g3tVvSClw8Gp6phnMfDac5TCHANEoGIpo4zhH0zGyyblTyc26/gt5Uz16Z7HQRzBGPcqs0w9JW
G6flnBPFU4zxKS20waVWVqPOfHvp1wnYHqdJguONJhgKD3dz9GFAWSpI6h0Nl/YvLNG9dpOx3ey7
9QOXxiPemFn0ytggrgDvyP029PeorZf8tyiQ5Fn5nM62V+St28h0J5+G5rfUH7BrNU+7ayJDAm4S
DWCftasYfujWOjcWA7MzgKWHvINsWuKwRPPOGbjTGPqaFqSNJqafyfikqKpPkbI9XlXRf3OWvU7O
pA6J1Ub5DC0vuKw50CcnPG5cFADxpRO48oHpfMa/o0hi8ocziPaCKfbI4PW++QeU0jeKP8ioxAWe
kK+fSNVF3RKKzkBleY7tW7r+0JdHwBvdIpWUHPzNX3+0Tzl7VizQoGtdjH2KV74d2VI/n4dvreYX
jruh8geFnL7zYpyBsJfC3gVLxGMMx1ZJa6vEuJQks1BLQU+jaUu4BkTn1H9QhnYKoGGltFGcP9sR
DbfTmPspCcm7eos6IE/+TC/YxzzokGaM7fr0bURo7xs6CqALFO33koGIJmmPV6/sz6kNOuYdbSM9
gYqSflvrsuc4wau1zYMKIa1Z2SUw0pEyuvYPLLvfe8WlABHX7E4e8EUue15QjXyS5QNEHsvkTB6y
ulatrBhMfLcx1wxRFOkRN6mQjy98vADKjvV9136wm3lc4WxpPbVp0kWaErstBLAHNnjayty+P6Xx
7zr51gJOIacr1kUd7hHt1SoVTT1Dyhk1ebM3+e295bWRNfjssk0AUmQXGjhPxSN8G/mOK1nmj4jL
Pxs18zDEqSmqrSUw3fy8a5dqJ/KmnhevP5eX8WZ7k3g8wf2IByHqca6DyA5TaiLFCX3H1EsHTwkm
L7fcZHJrZC86sKj5MjISAYQDT2r/nlLqrKbWxHuHON32BHGjB9Z567wSDskK15Oee63qbrIHEYGh
8QjFEXQ3kGXENBKUWo1D7zXZZ5veHfvV7pgdoLR7Le2iiTDfUugZeBvJ8SxwPjwesSALq5cCf82o
cdaN5K6LrVM7VC/Hyy44eniuvsxQwB7R4c8XJzmR/jUdwIiseCvosFRZRlgQ7/HAQwXyFnkDLo+o
UCd3WeqTBcLOjf2Tt6/ZtN4MeSEJCQRVrjaPQDQs2tHFyXFN0b3Bx2vGcEu8Ioh9OLl35UlrPAtQ
nTIoX2VAHYHV8Bx9bYGlzwzdCpXZAagytKybdIb4WZZIXJ1o/bn7vkMI6VYFHeB9wM2Kd2XoXdQi
+8fLL7IJLirQIDkOQVnTCmdw8DIlMtZe8t+CRedxiCplap4XlhU6c/GwDNXbsoHWaGF2EVIyjo8U
RfSnXu+2z91XeBBildatFeP4AW6kvN/K4gzWzqcxL2UmLjAUHnvYQgQsZfpqhSiTb1yICb1OlVK5
8VSfyzRJ/VZRvnxqTXhGvrGb2rUwqIU649bD/a7JRsmaCPYSjzekpdZ1tmJjLznUDrOlTjw17utT
TS0Z941gQ/E4Qy0f55imsRXmQ9e47aCc1zj5XAqXRxTaplaa5oLMh2Na8c260PTW1psyzMZJVsks
MGceVmgxXRu0AquMcoziKV+G0e+TRblfq6k5d4W1fHKNOasGfVwJkl7sVnDsbe+0X7TLtCxJeLyD
ROvMWXVv0VRLrM0KUwNAhQVsFV5H1MdCd3KJBKRgmXnM4BCntj1BvBB1OLEL1bfJVVXt9/HfCyyN
xwfOqMFNOxNtD4Vxo6ld7CvbiqQACLZH57dSAoJx3JFoENypTVUQVKy6aYbU6k6dpgUbY8Fx06Ix
7PvrKiDoOx0ELbpuQl/cQiVPde+Yo1duxmlQM69J/znuRfCub/NYwSGp1r5uMQKNFq4znKxc9zP9
H2hQu7VhuzQ5k7rz1Umy6qJR7RN5NaqCmGZcWMQMqwW+XGVJf591y+ZbmTJ67ZSvQTzX9uccOs+1
p28MHGajZYaTcZvlg0vss23Lgk+BhfBwvbVF0ZBZ2GbYAB8DtoznRhuiVZdhOEU7izNvjVFbm0r8
u9ktN+mivxqbjK9V4KH+XlCu1qBfFaXfejRtL0A9Zc95aQcQdgys9vl4UwmmhgfY6X3WZ9pCzRAK
Wi6Y+t/w/udDpE2Grxe1vwcMVwMgFSTM4k4zQzaWYNn72pubP33y7OSxdUNi0AXENiaKvX+NfaCq
stBSMO08mK6u4xVsQjDoGYooYLzLLAW60UDR54YEaCK6rfMwOYc6LWUl/p0+d7fpIw21b4sG5XC8
HmfeiuKW6Tf4wxAsy57eRGPizBlszNhIjorJal5YeVZIBJoyN7EkwCmBt/ibuLla6C1fqklVYGN9
p50affvTaXm0xXqYTuZ31g6SbkSj0P+9nzQKvkwd2njhvKRf2JgGDqoAkqXw4iaXuKL9RvpBtoFH
0k1j1jYkQRc1JBfNzXpSGKQNWuU+Tvvf1rbcGmPmW2YVHVugwHv89fZXE5dnPZ2TxMG6pP3m5kDn
uqCB9o8bF4yFR8y1+aCv0wrzHsf5Ccw5DwO1biETHBVFDUVlI1A7xMzOLCvRF5g7j57rEm1RVgtz
V+S625a/KHtPYpkbF6w9D5hT4hmv37GCwTAdj9R5ftFYfula64euFpIJE+UpePDcarax1ukxlqNG
OqtBIiTrXi19f31zIPiYraNvGu05m0wQWwMKo4LpKB1/LWT0yy7zIGkq2ekCg+LxdI3WdE074Uf0
1PqtF7FfmEYEwHKYq2BCmdtEcsyLlozzCyhIb/R8TKzQTDNoy+z1SM4p/pRKErF55r0Mqx8vNQ4w
sqBqXwXhjmpgGjWA3I53uOj3OYeQ5NrQtw46qGb2bm8mSoLSO0K24HPNc2d7O9HMNGYEQeue02bV
E91AtVlbtWT2BdbPM+9ljbnmM+gvwzaDSNGUWDd1AT3O45//2GAgIvFvZ9mnCsjpBli/NrZ3BMwY
KlhdqjH38mb51PxQHjbXW/E8VS26UFHF4pKmu1tbDexW0nSSaAy7eVy5x44onW0tWF8NDNJR7ySN
21UVmP7S7T6jVFKG8/EyUJ56b93UkY4TlqGiw3tssAvYECUrLBrAvnGvBqBtvQpVIjSNC873uCHn
fIsfUqoB/5JlEq/1sa+gPHZu2xiqOvabAQ74M/p5zvrNm6vte96ML6ruSI6qj20NhFL/HgpEFpWm
SuGSSDdnJ8Om7dnZBnKhKGj/ZBecOQMcRLZ0Qxdr/ysuOlebiL9aVGIQonnirDkHmsaoCmymbGPB
qtu/tmUNh7V4HNnq9+b8qaCa8vR7m24S06HoJk/SG83UAqVFanL4fWzVglXg4XP5Ymi1XqH1Jm28
Jp9/91MaaER5+1zzXMTuKJ2xVQ720kRRXsXS/rWuUGXZjS+fa39fmyt7GNtxKUFIg/bL/HGyN8/c
mi9tLCvpF5gbj5arE2IsNIbD3iDt5IK6/3UeFrcuqh+lmUoiRNEK7N+vhqAiS7GAmxPrC0EQdyxS
XMgyI/My+kmSPcrj5LLRWhY7wyJT06xcayI3tS4tFhHNEWfHVjGakAfCEpPevFkNNaoy5aEmkP1k
0Dc+XmZRH5whb+uU9YaZWSHZqurLXKxF7FbWwN43zR6hAZP35+OOBK6bl7OdRkO1+7m0wsn6FeuA
wVakz7zPtc2l1oqpUTdmwBvF0OU21+k7KdrH46YFrogHx03WnK+rvTu6Of+lbt1NbNhBXStArBY3
JuKk424Es8PD46YpHZgOVaaQqulZV5aQUOXncdOiEXCGzPrNbiyGpkvcxJoKt7DSdyDv2icqeHhl
+lgCW+NxcOBTT2ijo5cEkPn/4ew7muPWuSh/EatIAiTILVN3K9iWbMuyNyzLAYxgBsOvn0PPLPTw
Cc0pPdfbaEE00sUN557T1M0DHrq4yeiBl63B9zEVAFeQzmhFAfe3aXj1xGX/e7VbUKNuQoYQyszC
vF3SKF2LJTQKUt3VLnvgIPqOpqJZTl5mmaDVKLpglV0RGGtRho65DGHvmDzJ3fyIHl9zndRyJikc
t59qLIOHpn1h5GczQwNfmZ/IIRhUc1RU6hXZZQYZGtxYPtwNFNSL/Pf1g6L5sCrOC6HUmZgVPjwx
GpAaIOb14Msa4A5jiiVDuSyj6KRxE/dH90QS55xF/Ov03fnQg1AFOT4zMA6G0myACvXLxzx1/A4b
kK2fXWp/kH67b3coaxZfX6b9gf3fvANTIX4LSBA3l2IEUOgCcALv9rF1vagpOqjXysAu3kdIyphi
1ZqiAZRqxUAm9qIDrw6TYAOunq9PQ2MWVLzfanctcxDSJLNjBlb7zO07BK3SgX6eeLw+hGYvVIhf
yhvUfUvserYBoSXA09bxwDH7pCuO4Le6IRTj1vdmXsz7GmWz3YSlkUVoC4O6dHWpV+fL+6axj/3K
jbBayJFD1NlNNpLfQ2D0Li/nyyYbqHK5xQESTGM+VWK7dFzHed5fx5kWkTuBNA0mZJMHb68GZwZB
uv9OobYHnrbwJZIh7rrQu5nuuz/sW35rBekntOc/jU/9I71zX9Cr8L48JlNZlA0qCz4vpZuwxojt
Kj2NPEvydYG/Oh2AtDTJWabiASmjKWcjxphDYYPKrIyNIoSCRB66H/eW1jyZbruP2Y8jrZt/RBVv
3H0VE9jWi1fUrMAr1A71rSOJ2Fn4f3ee8SKnZYh8z2tD2aPKA1qSBi3bzkNHoAHW0TwLZxTfT6nZ
P5tNCwVkbwPvAfT+gnGU0+3kj2O0losdrTb1Y0ga8Qvz6zHJ7ZWEM5nLhyn1OoTu6VHOf9/8Nyaj
glgGq6p40cHet15/LprqaTOPBIV1n1Y873Xp8iIv9zdqoS/SmWWArrf32V8VuFK2WemXgBkmXvkN
4geEcBDn8HDpP29mDu337GAc3RyUNyvfVpNPG+ZQNuRSzR7YcI+CH80T4iqWPW3hxNMS19G1HjYL
hsX7nHvg0rAgT75cmiPJdY1RUZGegDtRuy5q7IJFg3qoTlXzx5vp+1xWFeqJ9j8qlgb7MLfsb2oZ
57SzDrw9zdKr2M5lpOBX8WBxe198gSd1m5f26box162Jaszrzqi5xJqwvH8waXUSXfaD5Efcirpf
vg/76q1AvCl4ty+K27Zf18z+XY3D+6JZFcWZrSkYgfbzOLhTLNf6cfWHv5O1pQeRoO6nK+fdJIQV
lolos1nKr9BVuN28I6EizSutkkF2BhdDDWXTZDHl49Z1ge/2wTSlH4amdA5+vu4xUAGZVdeSSdZI
WIzeyUq2CBr2L8vZj6fItgP51z/ZEFIwoiOaMN2clDtcDmBBKScEhmMKYGTGbzxWRyswve0RnGNP
/75ln/e/vzpL09ytxNhLj71vZSBTHiA8XMgySLNtDdyi/+rIrQuXpSzuV7lZyfULoqmsQGPpv8Oy
3Ci6JcM5S7+SZ/6zv6A57978tH707+coDebP5vnoSGvWUCXzs33IbbM94igtkoyWEYjisw9iMl9+
uT4Z3QDKJlFIUg8MPLpJzef0BkT4VTDn3AB5F+/CVozjgVXRLZoKrDOGcjQKiXSWdBkEbm2OBoXZ
f/RAs3ohbvYkJvN5KhcSVuWQRbTwnHDOSBcsdbeeQTvvYepDGs6SLwc+n+b0qNC7Zd4ycwM2BOrY
LGyIHYBb+jQa4uM4t7/92fzDGtBwT+DMvr7UGug/U7F4ZDU6uRhIhXmlBOilk20AokYSu9ncREDk
eUEFgF6QznMfFuvs3zdgQI0zvkzIAa5ZCOLj7OX6b9FsuwrWQ1d2Xy4cAEqzlcsdM+xsvHA+b98l
yFBPRZ1NR42fmpdcBe/NIk/HeetwWWxv+0AWJ7tz27q/ESipn0hj/OwBmvrSO+KoVqQbcLfer4wC
Z46VlWCHT/ymImNIwdR1ZsTc7iu4no+1m9qfHKiIX7JlaMWBJ6ThDGG2ko9f2ob6ebv7Kzjen1rS
img01yIZmLCBTC8R1S3yswvYbdT7QxWAGZZEExXFwVnWPNoqvKYqmsyopQ+3mzYvZk+fa9Y/ZpP7
dP246I6uiq5BMV+AwRJ3pe8ua+je4FEawvqU444+LrGDOOLo1dDcSpXIapnTpqF7BYiedubl8jQn
ewPnUdClS5OpUBsuOwOa2qjz+U71PRuNOzt/QjdnCHAy/Fj7IiHgN5DiRpj5Y+msdeiCObGq2Mk0
QdHS17tQE7a0A2/HPH+tJD1wXnSv87+/vzq3nSMXy3IRqDuDkZ7q3iahnTfGxVttvMtFswablSIh
aUGyK3fBG2P76a0nvrPG8wLfX8AqTCeIrpuShFZetH8Ptn5/1d54ZFX4qjSQs/EpXM0u3hIwIiVI
47fxGNPEPldheWCQdLdWeVNl2TN3sgCSXQwIADZDMID5yxan2hmiWpBbpzKOXiKNG0eUu8osZ4JU
MIbq0SJHQxFlIrBeDJD+ehPIzMBWf66PcPa6sZTn1Z/Rxbks8HZBfhm0fQ6lFnowD82nVSxrUw4g
+/d3L2TEozEW8xiaovt9fdd19mTfpleHcVhyKRyKj5sM7FS12O5Gp3jhloyuf19rMNl/ByAQpAA/
0T7ATXoSCUzJHbvpQ4F/R7BxzZFSxaKnbWT1JPchhifDKoOl3ECA/Xdg4HkmA9RTH67PRbcRSkRT
gXDZHyYETCaahUBFX5v3hlkeMSPrvr7//dVOFOPQu7aBEzQsP6HAG9jTn/f9bCWamYnTDdueqUm7
0G5+yPToAdb9YuUqs8Lx5wGMcwmf6e80b4eAFNUBcZamUw939b/LMQ4Z89Mam1oQZOnQzxZC9Srw
eLS3gr6XoI39S9O/WnWrNtjEm71eNmU0TvOlvKSOA2k+NpMAWg5HVS3dPVDRhq1HSq+28RzJhCSQ
9LTO/GTyeCcfb0+HiiM67/vfcr6aT2ZOspFTBv+AGX+oAxwgjumXipQ8kQO1In9B3VqkbApcNs1x
Pi5VuM6bF3iE9fFUOTLxq6U/owR3yPG/28A3HhYVnthuZeOzAcnvouG/kCz5DHnQP03fPpfF/OQz
JB5skOUv8vewHmnvaUyCClHkk8GLJccyWCI/iUpcGg7uFtF+x6H6kg3VJ4N38fXrpWnqYipiMWtL
aFUa+/S86sU2GPKuhn+qOpFUVR6kgt2tBX+GGx4hYx7l5nIuQAA4zfUHFPzv0mm8MxYzCxwBeoHr
P0nj9KuYRrenJfgccHfolEb4/wZkUidBl7Ay0gNHUXP3VWTjAvYDuaDhBCrLzf1Gi5NZHAli6Rwk
FdDo1GANKXZ7PpEFQudlHmVrdw8RjSKo2V+n7KLCmJJ+qKO0NB+XcryxrCXu+fbN9apQGOKmWPqD
/JvOjVRBjdzrnN4cGjj86GsUqNaYLTInLvRmC/AB95mMecHRLjisZ2NLz3yijxkdf665d5P33R+O
gp5lgSM7pRxghfzslutB1nG3hG9cK1WBuKFl2w4c7o1Nt/vVE1990n0s8+X5fYdIeTbSXgCWwns3
qZzlp2lZU2B7WQx7j2Vf/QMzr5uD+oTUazW2PnxOr+nO6+CfK5k+u6M8uJu6U6p4gAYRE3qT8fnF
aquw4uQ7grKDG6Cr5KpAyKHC80QJQsG+nwG3LvwytIzyxfD62zkDZ27dP9j5ctkqeDve/In3ReLx
KrRXOxZ+c1AtezuKclXApGHTehhGzLAp0t92jdO2DDOJ2eCwcCRQ6jS8ygkMUVWBwfnB0dh9t/89
ea4KodxsThru4OQBOb1GtLG+dbYHETAiyIPsBhbZ/fQ+GIGryhkjsT5PeYOxIDrEkTcB/XPaP22i
vXgue9dNclUsZZlZfp+7eybBNCK3aqCkMLangqIIcf0uacJq19/P/6tn2ZrM1feB+05AVgUwbrEW
oBJyPlHpfKhK84SS18Xh7b1P5mc3a6AU110gIhILa3i5/gt0W6Z4l4ChCOqyFstYLT/FkmWANYg1
IIthRY3f3fNxPl8f6e0r7aqQS9DLlHSieHp737xhvYyEIZ/drvp6/fNvX2lXJS/cWLUY04LXdkMQ
HBSpnMORZcn1j+t+u2IvFk94db17KtzfPjiUXaD/WAc14e+8rUqU2CARVQqI3CRp0X0kXnsrFxaC
OR3Ew23Y1EaAbgTI37QHkaPG6XRV4CV676jltZiPuUCwy4fGbu8F5nY7T/d8vplGGqAlIV9+9+ZR
7eFt18NVaQznvJq62tiTG+Z0N1RlAgbc0Ob5TQUt++ubpPEPXJXNEHqrTlfVmJVMxovlIE9lhxQB
QhaVIfJuA5y9qIygrsEPjrTmzKkIzbIsJhfPPhLIDv80TNkt8cSB6dHEOWg0+a9lyIymgHwenB1m
IzcMMvuOVZG7Fj+J2X0EfeZlyseEulm8zeWjL5d77pMD30Y3LcUmoOYwGTTDTfWy9Sst5t+9xT4f
7NHbPr+ryu1KYIib0ca0IIL7vKCfPiss+A0scpvtc2YTSLyMcPxL4yany6frg+rOnuJM2J0/uiPB
mBYfwsavLj4d4gb6O2vTHpwEjYFQoZuWVUhm7kVNZ5yDys4/lFtxhnTN9+sz0H1esQ995+SmvwPa
OsP+6ov2ZG4i7uj29K7PqwhORkYjbaUEMtH4JJtndIuF6MOOrn9cs/oqbjOTDUubER931wksGnnQ
9x+pM4ajcfDrNQ6XqxIbWr2ZNdXYM+TzrMQNK1A3/PbDPUFZxGDsmGSCbvIjtTDddPa/v3qxJSOS
860Eq5nn5sHW98MDKHPToK9c+wQurCOqIO9tX0pFc3qV8EsH/axJb4JmsrWcEOM9Lf0UcWihL5WL
3pe5OVJc11x5FdhIvKneCtNiSVX+8LZT4ZkHHo7Gv1BhjbadgbG4xd7MC9TnzOzkyF/j5AXT/Ld5
XxuBqwIa04mXo2iwJXlBi8RhgwhK0+uivMm3d5VXXBXRuOMli5FjCLN/6by7vvs158n77odyt1fh
Gh6gbcAYDa0TNmv5PEzAIJce2oxTIY8UqzXnSQUzoqE1E4Yj8TiOGx7G1AYfXDMh3WMUZgJtGjdo
2OAFpd0aB0+YZutVbCOd5mWcATxO+tacYx/tbcGc/VO66kXgbPl6Z4Op9WAwzbVU6QxxA0sjXUE3
Q0va3rqL+cNMzTYUsihv/bUx43dtlspsmPK8s3zXQkQwW8EsoDq1gt3h0s4H7rjOM1NRjiyHLrRT
EHiaHaWn3gK7d9P7jzVPrWgs+jRwwF5wln0FFuh1Z0gXVhawsqoPHjLdOipvf9tSKXjWsSRDqFGW
f6HOzoMFecDR7Q8axjWPmQp7tMjWtd2KIei23taOeDDQgpWj1H59i3SfV157r8zKcmjwebhmN1te
3W1N8eLb/MB31i2QEgqwqttmJ8Xne6cI1oJcmu2bHCcYtN/v+/2KPWi3TaIbAZLgFZTG8l/LmEhx
EGZolkZFu5Eia7dqEdjccv3s0eUDIf6FdOXj9V+ui2ZVvFs5kNG0jJpBRXu8lHH+w57DnYDXCsHx
jUZHM3AP7qHmvVLhb7JomtmZMZO0b6GjaKTfmFgPdli3SvvOv3rhieu0ZEwxi8odwVDehL78uPnO
wfHUOfYquWEzmxmQq/jpS4LCV5QlQGf6X9lJxOJUvpgHvZq6Bdr//moSwvHF2AKIm1hN/9J66wsz
juTktdtM/vvtHmgdo6T49vY5f4KIUZJeaH5q4w1SjPZt97IenCfNA6Ji4lyy0nmxMA4tP3fzYw8q
YjmwEN3BgYOk2vVDq1so5T7b0kGdEK0PieWcU/cyr7/e913lGs80Z7lnYJtNidithGZb3j1f/7Ru
A/6HgXBpGrwO+M0Iz7Mv/UUk3qflsZxC8cEBXyXAbgc7oMkiqr06ntOQDlk2nNVqCAFPCL0O3VFO
Hdl+PKCCYpgfKekPboZusP0YvDqybdXxfDIwGHebuPPqGO37t9NYAtq9JeheCzZnPVvOkUqHLl2g
grtrMIzaeG7BVzatP6afqIKSFyH8QIw+w5Nq3/VsjjvbjQzq3JAsu2Hr9iza4eJ17n1XLQc3Vbub
ux16NW/eN03LNjiAXR8wCG/sNc00+gVevv+/kqZ2IMUmVBsE3FaBgaBmBUXtPTHCv46BG4B89syT
I7VbzY1SyQwtArUK2WKYheYghv1mH1FK6g6I8rLT2epAUjHB+WqXz2nVJ2wDORUzuljyCeKKa4F+
Ag/FiKWQ/fvMg4q/FJTLdGzgNq9L9YkXTbKlhwdw/91vpMupYiIq0taitzCf9QThulvrzOLybo54
CL7SQ8pZjb+iwi7HWZAJVPLwwr3xB0+NG8vwf0piFYFJpgNbpyl1uiqSEv282dLUe8mJ25CcL/Fm
unXM8gHWQi5n9JDDb7VDvrkheOOCuYbyrdEMX+fVjohVx5vjP6X+eJdvhxzCmsVVsZYT87i3gG4h
cT3xBIXN4VT7GM3K6x5Do35oN44JeUHod0II+gsokn5tpKMRmIePGDc0F0HFWHLo/Pq8wEWwjZyc
CW8z8FF13UFIqgnoVFylGOhggGIVmfveidBJEq0Iq+vq0RJPDovBvBtcf200r7DKjFhvfcGYwA1I
a+OPIdOEMHEL+BlUNisrnOT85/o4GrdLhZlZRWGlHFybiVhGB7qV6OajLYMaor9sB5dZN4RiQDo2
DhPfUOwAZDziOf/UjwIb3h3ETrrPK66EL+rKmR1k8R3b+Njl06UePeCVyeP1BdLdZMVcLFU6L50P
mJGP5jpuFDHZGmTSuoehW+N3DaFCyiRxynHLMYMWwJBgnGjYtEWSVV6yMK86OFAaM67yJEJxHQTo
MwaxS3lB2asAgevypRhIMEF7KNtKJFnYS5ofdSlpLooqqbw53N5oikq9lEMemaP3Y+P9dzdzUVnu
SorCPQp7az9PyfVF1M1PiR+YlbkAVu/PVJUWgUxpMk7gSCmq9QOwyRBzWJNFzs9ssg/Cun8g4zce
EpVOsdrMgXOKKqLtrnE/5B+MIQ8M1v9NZXVf9eV5LpZPRj/ebMSKiF9/AVNo2GXmmZvDj3zq7xwf
eMvSjnNufZiw0T2rLrYcjlgldZ6HrXge2+oMoN/AxRPmX+pIwDWStrs46WX0v3FI7Ll1ULW//Dmx
u7NX+dH1jdBcGJWJMQdY1yI2Nr622Ie2SO+8FhLrWQU+/Ko+OMzaqSk2BWRKZjlsyHIN+WWMvJsC
+X8EdV00dQ//t8HyCBitwXC5KsZ8bobM9acV23zvnn78cEPrjK75BzBaom0HLPXvw6y6KpZ8FZnh
mhnGcYo18uztR2qLIxUijY1UceSON+fu2mG50sGOnLWUUB5avkIt+/O79lxFj/eOkVWOifwZ3Yrh
wTXpkgAWT89pYfJTV+fQObo+kC5Tp+LIM9sD7XyDkVCTqU+jReNRwpQJB9j4yQ0Lnn8B/RJyuIuM
SG6GUHw8sNLaoRULMzRGRZcUyc7Wo9VnudkvZo4Up+/lXdQb4gsBcuayNG0G1XAHuhmuhM5aWx11
xb69h46KLQEOsC6mHn6NWw/3W2d9WR0/YnV3BFPT3SkV4wnhCmC9mAkcya172hn2d5kg8rDLffSh
cXjONYZaxXi6vEEvkcBZnC1kc6cMXVzLLAJuVr9rxx/B2ATZidx85MASXD80Go/w34RfhXqyRXw5
dpjY2rg/MuuzbPkRS41uMoodcnoxrSRHZlqiKNSlZrKUBuh1IYxO2suUWqfcbeNuFAdJXN1wiq8D
UF1dWTVm0tT2F5ARW+feAHoeXQrWOTPr8lTTtjvTbQY2tx2PJqkhDnZV/KZRCXvw0WKTVMuQTJ13
W2Vp5Pf0ce3LR8vJP+cZib08vbEn7+v1PdOVF1UcZzVmXj1AbziRrX0BpuTkZNn3PC2fu9m/Sds6
Gd35YpXzyRRrWJfO3VD0yQjJ6mb2jkgcND6MitzEA+OXACGjJL/YdQBe6ZCDrcPL0htwsj0ihjy1
cjhwJ96+3q4K4ZztkkhTYr52B/bizji5fRqCgO8g36GbimK8RmqJNB8RKxYw/rxfUeQwBchHuqgT
kGxbSZXMPjuAMujezP+BabK0bdMe4a9M+FlEnQtF7yaUwdBB6G7Pr1B2U52s3wdnZffF3/DEVOyl
m5HZHvfes9qZ6pu8tYFMG2S4ZnnspFPEehJOTD6hXnOfV+yIOVIXf6vclNBt3bqywppmUI+R0rgD
6g88svb3phK3bZqD7NNPmPRiulqR3GggLfng9duDW7OwlMMJfSpfJDEPOAg1IaMqC70VRd4BRYac
wyouMo9GkV1k85f6dgC54+tLrTGlpmKAfLz0bN5vxFQXd6ZrnCmKzNc/rbsASqDlgMqtkD7et7p1
nl2bYBpOGnjZeABufdt2OipMEuS40nQXvDtjV8FRkEj4rP5T5WY5KC3TExIXoeT9EjbMPLDWb88I
jH3/TTFOdT7xokLoSLLtbyXmiKbZ02wcpSI0D7ajAiUbaQnX3clTpFX7AaCnYyAbekv4ghKWGdtT
exmE0wXjXIdDD9FicHosE6UBBBtP1zftbbPiqEhKwkyDWPgZycq3G2BEbrxlQjBJPyHC/D5DEDsg
/fjz+li65dzP5KtnfAESj7U5pmtZPo9Tp1rRE7gZZ9JZR1kXTZnIUeGSS27wpu9gSYQVtZAib04s
vXViMxGxnGN+LGf0dpTkqMBJc0ipsRpYuFKgu6hD80frmjyAQsXHuu6/pnb2K5tAGFMb97gTEXGL
j53HzmkzfTBNHw8DvcztUU70bcvhqNrQ1ro11pYjUCwm8sksKjeGDvjTZKd5CNq3NkhTIi7XN1E3
lHLLqemtVk2wwHJejO+2MxchJLG3YMhb8lBMJtSWs/WIzkTjsjsq4lLMFV3LHdDeCJt8NP3JvAj0
SSRVM4sQ8iANFBYWPyTQCQnKnV1sXYcpoCnx/1yfru5AqQq50p6qftxJYTI3/ezK9YabVsJN5yf6
eiM5lj/ReRLt4O2xcE/5UMS+fYSa0I69X9pXFyZNV9dv9hTMVLQvg2uxSyG8ZOL8MkoW5QZ9SiFk
EMzDUgX+tNmBO9hoUmkOgkKN2+ioyFDa+55wJsxt3dx7pGfuGWc32cBv3X5B01V1QafX2eJriHzQ
1+vr/fb7BDDYf6fszxUB7QROsivBKOVMD447P13/tMb8/C80tC2KRuLkpr7xd3PbiEn37C3ewee1
Z1Uxbx0RFfSoYN5GhphR2Gs8G+t9K/MP3Ck/kqm8DHn12c273z6bsXs8uj4vjSVSsaEFsXK0y+KV
KrouykzvQ0X9c+aA/q45YuTRvBKeEiWtNB+n1cIlcLOigLj9IlDuy8ygz0t+3hY3B+cmoWd72x6v
z0ljZVRgKAWQwxIt5uQAomNMoFkRH8r0NMxl6K4HDrtmUip804bCn4nYDxbch1Bp5YcGkgGdzU7Z
LE7T7HzJt+LAs9McPRXMKbOtHocRRwMT+235xhhzIswfaT6ZBwumG2FfyFemIpu7Ic1QdU0M2ER0
nscodf9dRHm+vh8a30sl4fQno4fME3yvghsxtRJqf5mguSDZb3ByBEhThuYRIaduJvvfX81kqUvZ
g2EEsermDqDUrz6DnvMly4hz4ALrBlDuKTpqSFnteTrGH+U6BIsE3n1Zg+srpTFgKnIz32hTiBk2
k0KwPVtB40a+XP+yJihzVMAmhPuA0hf4dIEaz80W0dg6I8No/EQ2xDnxEM10ZwsF3fZgKppSv6PC
Nz1pVmbVIArcPm9V6EHmXoDHYIE6uL8E203/0wnlV/9SHGyMJmXgqLyUjG3mYhGMN0b9nXdDoF+a
Re0LxeyMGzOAFgo78GI0u6TCOo0OIt1OjpHa8Z6JGwPY1+ubpDlcKnrTXrhhgGwfVQwkZ8PVsePM
qj92BjkIgnQ/XLnnPvCtNanww4lvxZ37szeWd/5y5eXN0dAE9RY4GxtkdQJetX1AvIwi2yxP71sb
5Wb7KXOHrsXbPpjr7bpVd2W5xkZ+1Hamc5dULkqvy9rO+lch66Eo7w0DqIkM+gCciBX3PtgqWAFF
qS0lc0QyF7wgdWpHmdU+yXU5oiPRPFwqSlPmXefNE+boZNb3uaEPhjFHs4kIgdBk68ujQr3m8fof
gsrJcH1q7kWamV+kKxACuxHaM2+6fk1Eu0Le0Z2T9+2bkjMYym3yihRnbqEbGstjr32ooCN8/eO6
A63EEwx+UVvZ+LhYPpPpT5UdOK+a76qgTcN3s9o18F3JP5T0U4oOius/WHPDVbRmBxSE1zOEJGa5
FrfDRIw9Jue3qXDpwRAaj06FafbtPC3rXnAH7dMSZ2tu3klZ+jHpcx4YtKm/Xp+KzuA6yp2HsTVI
PsBakY9zvEUZIFTskQNMQwA9hUD4oWnX1FodFb5p5KDMzxlGKi79pXg2u6BrQgAhdvjjzh1TJrDw
zyYKFdVp+wRqZTYHR2RwuqOw//2VR9FRtNA45j52+pFCcqA4yJLqvkv++92lN6qOruAF9DbbQwtC
b14ImtXfZy1VGCc6oefJcyHXxTbnnJMm8cb8VM5HZKc6a6myGtbNQIVcCVoLg3WXCg/A+AdSw/pi
R+VHL75+wjRmSlWZFk1fIzTJdhRMfRn74jxX9RRUbPs9d3XYTmvkO/4Baa9mLBXeSYtOOE2PsWj5
l5Etsmvz0qV5xIf7Ll1iVj5dn5Nm21V0Z1M72Tqi0QuRdhUu1dwDmJUeJbA01kXlYN9kuUFtDJEW
9Fw+mumageoXkrOO9f36j9cQNjsqfHPL5FwQlN8TdJV+q/j2JGcjzBjcOk4/zal7lxX2Q7eIZE2x
fNL/s9V96NljjG7neGqaO9usIqtrP1V1nUXXf5Ru5/bFeHVBS0FyCHqBxbPgVdA6aOBNu+4Zioew
AZyGTtkOYbV0BxdLl3ZVeX4r25fgSsO9HeL2sjNzedH8iQLQCZsOaq4jdm+NK6ACOuveGECdB4qa
3OIXnqLAJVKQOm9VIJf0XjB7OHgudGZcJdZ0Vr83GbJhuMoTv0fBJski9ohymht4AQ9rK2hPh3AK
G5vyv7UaR4V2jrnniaL9f0RzxjceQ/DgNN/xsEzm28NQQLd4iltQ5iA2LCgIUaD41oZplSbAB4WV
TX8So/u2mTbkktkvbyqBElx/mNnysWz9R9YXP4ds/Ly15f28VnFX9geGTJfdUQGh0qYE5aidoaWD
OgRYJ5FxG5+MJQ1KsX7wANPEJQKYMAttMf8mm/f7+t3QLISKEZ2MbBjkhNRBB45uwX6x7bG32qib
bhf7wFXS5flU0GeLlkkwXO/ZloL/qhv3i2l3cWGDa9xq41ni+ambqLC8W+oeCVZpEgoqyJNuYmXm
nlFqPHf8I5z+EY31IIFx+K/Nn+S9lUJ8k7jk3nRb9un6Umpsqwr9LDJ/GAEdQIV2oC/gVf3imuYT
8pvn931+fy9eWTGUtDt73OltO9R0YpsaAnDe3o29BeSH14fQPD0q2JOWIxnGvSwrxFreLd2A9lbf
O8ry6b6+3/hXE1i3ReSFtT8NpJQRy5w1rnKxRNd/u+4gK1FEZy68oQJfxxB50MjNDOoZjAnjWKCr
Pb2R7lEznm4eiu1Yq4WPvYAjgAb2eG6+UHmkOq/5sgr07GpkcFkOT9Ioc+8u80Z569NMHuyuzo6r
EE8ws1BvHOH3g+jKf6ZxDgbN9NZtITswR1Zsnm3wxaMcfrAjmvugIjzBwrRk1c54JHxhXAbfmEMn
dbIYVULvYEq6IZQAg1MPlK4F0MnAD3cnry3oDdq4viBAtg5uneZYqSBOp+T4z4chWR3zwd/y56Iw
7+CnfCpJFRuucWQj92P6xrOnYjHrcjLZ1CPso6flX6AEzYkTO2FXbrPT9RuiO11KPJEZM/PMvXZJ
nD5m6MiEOZyP4MOamFKVwLZQMBNyT76USEj0lYdAq5zv06G+p95wEBDpdlu54tBI4gTIamRW5+ID
eLxil1tfaOW/8zAp97pOeQ01zhX3espPSwqql9a7aaYjbJZm+VWMpYAcM9B5yHE385yAUcjsjfhd
G/s/6Eq3Z6ZZ4Ms16mlBR5v14uRUHtwAXSSnQipJxr3N7PF5/lMOlz2IzzxQzZoESB3LD9uT9y4M
kvMvT/zqgWDZhGuwAyjzYn1scydyiuFv3QuoVq8xrVH7rNI/15fs37l8476pYMbZAAoCTcN7Ltg7
5SCGH2IZDcBbg7jSjcbYlAHktkIaUfi4e95gvn2nXfxnnl9NUwqLgjACQ6fGN2+5N6D3ug7frs9L
cw1VKCOdvHXZgHNPVrAUuWC7Zum97WcnAyQC10fQXMJ/p+TVr29gppYlI1ksyeI+FubytZyQii5J
d7Q+mnDtn4v8aoSW/x/mvqM7biTN9q/M6T1qYAJA4J3pXsCkJ5NWNBscSRQRgQAQBgH7699Nqqe7
StNqvanV2ySZPuHic9dYyERIgkAhjH6qQsffl2QFNUio1hY0aMKbRSyQF4MWM++zP7dZP1z8I3QY
Wj/UdVGDQA5ptEe6kixYf3WJ/uS4/A+0olwGr3JJDUOhRuax0n3RdO31GM8PY/MrAMxPVpgf4Yid
4ybAmiLCKv6SMFUw5v5invGTg/4j+LD2iGu7ui1zY5AtiAYGUjz1x7d/v+9/csB/VJBUQ+x3pSgF
LJ7Go4oIOkVsWjdGALdDAu8ZsgTX5dL8SvrmZ7vpspG/O7+GsvEnQnAG+wxAmaDssyhpf6Ws8rMD
ffnS33342lEbqsFjhYxkXL/MfV1CCsINrKXPrHZhvD4kMA34k93iHyGGNokqa1vLCpHAxs1OJfTI
FlBmp+RXKMafHXr/jxsEJIhdjKG8EFN1aANcHdyvdoMX/7n15EfEINyKLNFzIIoliW/cwLkpa4X/
gY789yfXz37/Dxe253vEshFHG4wyzPhaVNIdTy4Y1+ZXokD/+ivIj8h7HWEWNE8B1o4oEq+o30mV
kVW91WQIfnEB/utzlvwITvQr4tWLbljhcjrnQQd9+QWqgH9mF5EfcYhNCYdKAcBmEdUNjIWUY4Xd
z0JbXcRykuoX4f1n23C5ZH53aZilTCadSBwJR7KUBV/mof7VXPRfX3bkR5xhF9BIx10oimqut0KS
vJvdt4ryu6bUm3+/l372FT9c2Y4LfA/yT1ZA9Y+mZFQiN6tNW7+DlA5i1J/7lh+SdJDZPb/shrjg
ITBYoancTDZEZQDumhxu8b9iq/xsa364rN2AwgkOMquFkKzZwAWPA+MduLcrQAD7vvaTP7k9P+Ts
mOuVo89aVoCIQFIvHvJgNLcikM+TR5///T77SYOJ/OiHHfkDhLLk2hSz2NQPagPUghdv/CHt9w04
B784AX5y/v4IFpR9X7WCCFzmqKKPenW/qdjz7j624T+/zv+n+iZvvqee/d/+C/e/SrVgosbsD3f/
dlbfuntrvn2zV5/Vf13e+o+X/vGNf7viX43s5bv98VV/eBM+/+/fn3+2n/9wp+gsh6L+8M0sd9/6
obEfX4Bfennl/+uT//Ht41MeFvXtr3/5iorIXj6t4rL7y9+f2r/99S/+ZWD+n7///L8/ef25xfte
efvl85cLLfn7p/3jLd8+9/avfwmC31zoEhKYwruJS/1LpIPzOJ7xw9/8ICYuJjleFBN6IRNg8GPZ
X//ieOFvkZtAZxfWg34UhxdkVC+Hj+d8/zfiAyVDQzfE0y6IiP/94/5wmP552P6jG9obyTvbX771
j6t/CPCyl0BO3ItpErk+/bEK01AjXZJxclMuBV12Y1nPdY2equ9Sr88rVzJ6M5STBTgrmkL7WU49
ZDtkUAtdeA4mmE26JrNXn6aAtuveWwPZ3xK3smBxRRgJbZdFdHrrCuLFGL/7Xeu+VzLsFRgwrehS
f2ZiKED+abBQLHQRAJ15s7tX1gkxlBRe+RX0qalNS2imRSCeOlhWhMc4zJyMrwfgFum8FIEjyVgo
y3x+gGp4A8G2pV39bILM95DyKonjk2WdsfnqlKtzRQlJlq2eRGuOPtPTPqoHmuS+6sA8UzQ00c4d
W+5uOa09tiW+iJNctJNTgoQrEgPpORWSo6GlNnuHOSx8RqfItPnYQhOpUMs4yIOenc4t8Ds856Iq
vLjABlY+fxyEZfGOibVrstZY7PbACw4hFxZHAQKq1RyKo3S8wzDWXqpdv58zXVH4SFkW3mkSOEhn
zey7UA+Rfnvju+40nxNHhuPWF8tcb8AyY/XRGRfdXhg+fadu20i45VFpCw5FMCfhdD/Hoxr3Na1D
N1/GixemjfUwboirXfwIoFK6dFVl0lVos/u+i1HQPDjqZq65Dyail3sR64dcJzoxG2WILb/A/Rlq
0BOXqYJyGhTSeRqQANzvtHQbkI6gKRAzc57HOFmLMICD10OIo6WOWpT+Mhd9OIzqoRUxn18cu4L6
NQTlHEJXSjdAvvpMYmZTOYx+wQFPuntX+2536Zu6rN4QomAYPgfEmfOp6hqhssgClI05usaXF7U2
/bKtG5f7haPrFsYIJurH/cTKZMiMjimaAlUdqt0lCa73MLcO1MmplsB7bYNp5lMO87mQPTiaDOBh
2lawa0+5Lo9SASY0XEY59xU86V1fVmBsx5PdrrIZGgdY6LD3P7UT7eVzFDnu2+zBswRqaNw4bZNG
g2+81O1hY5UGbh30O6LXYdjrqNQo4z3mwdFqGVSv71e+Mvgrr3qcHkZSuUNKm3LQG0BdQLFyy4te
Biyr6mNH4B4CxQox9c+jCuK31g2DBifiNI7meiKt6I8dLQcYYfajoFcLvOnnQ12HuIx9BeA8lIbi
RB+sbidQGgM0sXo4Y5CQzXnftP3wxKexndJQOaN6CQiS933VY6uPsOxwo5tRRK03pt7aGf+lUb2h
X3DC2HfSS0tyWNXaNQtgWTHvlwHkpueaLEwc+mAa42LqfD7k1g08qyHObwDnqWYzO3eCmXXK2lnT
/g6WD546LevSGjS+rNE7twGKdEt4iOs1U1AExo6f4xW+BHNnlyOHU4veeZ31khs1orFcxIZWcgvy
VGXeqsmTPs/mjnVBYeKweiZdaT/DHLPsoPJh6ePKAz3mCeHttEOGcGfXtV3zmAbhaRIT54doIUmN
Cl9U7rzvXRWqBDboelzjdGgNbFlFq8Hpo3Jpk21Yl111C8+2tTvVXssh3VXLepix9PF+yt145Z9i
wyf410Xoi+UzZAUkiAQ6cE2UxlFoh32vYpvs4KfOyne2Or26nRIPprxdO8f6k8OV6SMo7jVet0Xh
DmcImOVCG6EHodlNadvxv1Ox/1eJwE/D+x9Sgn+bLvz/mAhcOog/TwTu1Wf+x8Th8vrvWQD5LfA9
2PVgkUwS6pILsPJ7FuB49DcP4RcPhgFJUNYh0/x7GkCC32K4kIewj778cX+XBfgxEgSCzCIOQVsN
Lj3H/0USQPwPNPw/+4nIArAKezEhsef7aKf/qG6gFrdHf2R857obN57Pyi2fQpMB6mrvugRsjmq6
5+FmsV336C+Z6Yi57bkNcxlwWyhnXq9FSFYvX3n7tY/K5bAMbbcfIDqbsYXJa+a657qDomoyTMGG
kfuAIuRp92qMBp4OvLLpYOb4KgRW8BHUqwwWXcHT4Hg+oMKzyEU001zwxv3siygF7at7aUbH2fSQ
26isxgWL7OuReKEqxjoU29FQfQUq65yO0LpGRCXiYXGIV6zk62z0clP2oXeu5PXQOvPNaNtPgtL+
gCs6OevKLfOpUROM0pBOwGTlzgSuOC1NKU6tMuJE3QOVtir6KRY3q6FBYeO6zWcStyWER2xwsMNL
XIbidhTBeoUIVppCVuXbePn8yJPJmfHpqzvE077vARvu+GiPrYZ2pUvaoYBoWL3vED7yEatI7khv
3LF6rLcEcgTZx/tpJ99Kpob9x09WUCbtmZl3jqV05wYtaNrKims4R8micvhZrc5yzerK3yVLWYLC
OST7is8SlYciAzQ6YucATSPn8PGfutydfYKFD6PVMu0MrZE4OX6qe8ctFMVwP1LLcm0Duly7NgqP
c9VmEBHyh0wPNwKzLT7w5XmCZiYMINcA1IHOvSPVFaImmtTuugQ3VZmE9wsfbDYP2u7CYGD3rTPN
VyDM3zS19bYQr8U5RbzKwPeElMePG1t3IfwZyKGZbt1uBcqbC/JEYVm2lf0C83P6UDttdPKpT7Yc
rMuJv5Ay9xfTfrUfRfDHzwyS4aQp6TLHjeTJJSC1MmEu1NqEZV2ioy24HT3cNaIyCzk06lBG+UXk
cBAqL0cRugj0/H1raNKyfeP13Q2Eo+ci0iuacz1HaI7LcpfowdmJci2PHzeqDsEU+PgJZEVXVdcO
gZfMgtCqx+FuIvsukhv4aADVyB1UhcTxvsy+2Muwsmc2kytRE+dQksjdQdSZpZU/9Wd+uYlJAkev
BucgJdrLZgwkDjidaijsgXMqu8m7CfVVszDyBvOvMbXzsZx0/RjpiW1h8RHk09ikrF7br6TbKtkS
jHtidlxF190k4J7kdiQOdjjxGfjiPTbQewOGkJ+qYGgzxJrh8H2POB08k8vE3K4X8VQDggzqdPEy
hQ395IxVmToj/dohY7r+fo/U3o5Oa5k5nnRAKAWrqpMD5Bm59yggR2BSpr3w2C9IG6uxBu7KN5Df
AUDjfpqmGMTr73eSy8Oj6/HcaQfvxPuU6sR78GT4MHhiQf3Rsxss1eoF0m+vM5Sebylv3ukMtY3x
ci8U9OJqL6bd902lTfWpn4f+/HGTAHURm+XeA0P00NVddFs2w1tSO3HWKtLtEh6b2wYRP11zRzjQ
6YKQxY3sa1IAw9bmjknq7bzKMft4peOUUNuqqiX3hZbXI8w4ooZkSxzbb7R7Z7A/qVJB2DVDsvcK
B606A9+tvOMQqN5EzRycJk894RA126SECxNQIfILlpawG780TIZ5rDuTyyhZUx9OO4+Ojd8AZNMF
VzDB8sbIfxya8g1pms0VWeYbSI4ffQe+c1AmlselccOiRaXwNNjpupzYTcQ9eTV7c3gvqukdg82L
Jt84HmUDHO7orfEZZEVaVAPPB79SBXKp+cpVyB6/7007JvzUIz5k8WzYfkIeU7msu4knc429th6x
UH5y6qq+h9XVHphi72CgSQDLgpXBUcxE97JsnmchRGHY4lwtHXWuogEcnNRVtM0xQtrViUkRaYZs
bKblGXqcC7LyOtmFzO/Pq4JM8Nq5R2Urc2iEfQfcpr81IcV697F6Tx0kkUF82ZGpbW8GzboHXlch
crpzu/h8uwwLR6XB1RPwcjrzArff+SEB+I+a08eNH5V0m7hPnZsPJLpe+mpi4GKW9UGOwRYLyJ4g
Gz7XydqfkdIiwMnQbIZomK/EhV6PDFGkEBOR19PQQeV+KVHGwi/kvjXqMWzteFBz46VocOvs49dj
8sRSbReSESa4lzbBpPfxvN521HUzKmFPCGNkdmVBmUfJJc8fJx/tilViSYaPwRcxDE+V9tWBJE6Y
rRMxp241PS5rxrMEos1J49i7YHKPVECxFTU9JP+ElO1r3XRXEZHkfbAmT6KvbeyM2exzmqs+XlAV
eg3O4NgWAZ2djZ5U8KiowQZRNxtqbm5s4GF9pWp5lmR5KNFYT8dmmK4Y+Pg74Y0yD3DxktiPDz3q
t3MYiGXveNXLrG6l6w3XweW4zmPjpGEZmS1s57AH5Dzf1qS5WOwZeb1cbsLVaU5LAFPm1Qaf4Lj9
2VOrfnYJhjdxAqsaZ64P4GJ7R/hGm5SCcJlXq17uJ+Zei2RZRzgPLubN9Q+wCHA3zG/9bS/C8Bpq
94cevMY4YE8hlfWxLdmcObSkWOb68URhS5LHUxLs5Np1EIZt9cs8jP6pmuhXyVX7+Q//ALkx4+j6
ZpuEDsCRi819tCM3CZNtVl/WeXa5GXGKnDy/2ogFUoQRK6NtHbDhZOY6yO3sT59Z9ArIx7GaZPSc
zKDEjH4f3Pk1Xsmbqd4HZkTHOR5BYoK0PhK4GXa0GF6+hAm+yVk4BkCls9e8Dh69BiO0OVr2i2P8
LZpD9d3HzeWheqF67yhzm5hu3ZAqeqaDvFFSo1vOx4ehHccHQyNEzDK5LkuYWZomVvDErY+xdew9
aVZ7BhysTldu+CFGOyYDP3u9gbYTVmVu7/yOfMa1lUSHapWwXvE7b4f8NEHOQ9wdGawqBFKKTV9O
PtQ/SpKzKY6vEj6S4xSqh8qXLP9Y75ipZM5Etf1Ymb3L8mz3az9c1aztnuC0OWTr4q+3mHbxrR1T
QoXYs8SPHyEzciROaT6XQ1dm0LfwT2u5TieI3xcAcfU7JE0mn9dgveGu87qOrE1Hp4zejB4zNK5V
ihZCeyWg6XcF1xKVIrlRT9SrX0aCCyKcAg/WEot+qWf3yKkKoYsoFAwa1Dcdj8ETH9pw602lV/iR
Jk9ecPFvL6fm2IchxnaGFm7FvDuH9t6dsnWOfpy4CXg1bvmwMFSPE7JljYQDBE92v06DdwXl5T1I
1NexqMNPVJIm1UN80TYo7R0odSKDxZ/4XJJgr6DvNvVx/3meNTSmCYPPnG9A3BzT2Tbe24iH5TCy
26nEcKQEpecwdoBpi7ntb3mpy62t5hGws2PAE7eGSd3R5Wy5IqWiG9wJPx4dncNHOIGaXVvUELUo
WrDXM68Dta9SJjyhRTOB9FEBA9T1K9zcu/Fq7o08CNkH21liF2o6vzSxd4kIMPU7dJU8fYQKZ4yi
UwtKzbb0HWROgx3PCAs670e/y6Na+/smScYMpl/LriXJuu1gg3wzJzoGG0uQawKz3Wu0NKd0hC4j
KnloPC8JHa5sOGHj+7W+jRER8mYe5ONgETJ0ZYYjCMF+Zj2o/rI1OnwkzR83ixUQBl6M3czhWDQW
ksRg1xIEg8SF8UtHrpMwUBvrUSw8srIKBqj9aUU0QKOiP2EI1T9HoXNvSPCpBBN/T8qmPwcgc2fc
uD26qJ1F0lGLk0WhJTxbv629fRdMAeGJ2JYS1i8YLM7RFdQZ2m3zj/8uBxZmnez48fg/X+HNRzg7
0b0JvOGOkZkho5zVNZI+BS6XLCQWyyp1l7ZAexatncAddh/xyfcvuOAaOy3uAsiWKqZQJS1KImUY
q9ybYLva8/4UMnn4nifosZKvyDNSWK8vX/sEbpcfZUN4kU6va/Po1COi9qUKrefu3VspUPcsQKYQ
98lG1+v4gFpmfPDdZYvOsn9DapJZON+ePg5lR2uKFhPocFj3JzRPTh83FiOfk7nc/O4xG6kdh70Q
U57JIDdUHybH7ONIw5HyUkdyEp3G3hOnZkmqLJxxQCO/ldcfN+gmYvY5DSlrQOz4iF/fg9glZvG2
CnKnRhDLsQBmC5krCP6VAeBnbnClV0muPu4yXGCFhom16yf+NlEE+QlLqgdeJl87xuN9hG/dcMNe
pYcq1yh7SYIE3zauaZ8SgjK70t4Xl178fqfysxKMn8eE9kXPmrgY4AtyvzT1eg59s0MaOljuPTjN
0sIoott8Txwv92IBtg0cc7dS2TALh8HeDHPFT6ZdTmbpI1000i8WpvamGdH8HS8upSNcXsdZ3opy
5LuShlCR84P+WsxQH/nIvC7HEG357w99dBPatpRbJxLR0VYNJCaHoLqrqvZ1nO0rDtx0ciw39xCz
sDvYt0B0aR7M/epF5p5aiIYNkANGGiTvXFd5Ke21s5kTkWSwKJC3FpQOAhb9g4oHDyWBm7fzOJzG
CG+K5qnf6sZp7xh6w9mCFDTDaAN2ro1YzrA3hrZbFTjbIXaOzdiV8Dvj+qUNgn3p+NH9mLQI1qGQ
1Y0jm6ao0VQEJmdFr7UJvMy9iAKXTYwrQcT2ses6rO3Oe50ky/Oo1+0Ap6wN42ze07L7JFe3Og7e
gNO6t7AdSkbFCsbb7pk48pq4ft4FQZwT4MWzjww6aHiQJsqbNh85NwPaOq2G3kWIGPV2dSL3sPjO
t6Wqmq0bjiCyeD2K5sHkC2CJ53q09GDmsk271V/yPljnTTXPfRbUEwq+niX2oCfdoB2PkYtlKY+q
/tYTznh2avjLtBCOaB2Rq+Wui8bPcC695ehfg2SBRDWJy8xVTZdR75468r6vvEfXX1RqkUan4XsM
29yaVU+M1PdtXT+qsPxSUb8Ior7J11WfdAKiNZquty7p7yoQn3u0d30SH2tGVU5dgeht7npWB2k0
LcWoitoR15avQQq2NivIUIAEe+itu4XpK9pLE805GNW7dqWv9bhicaKPrgzvqHGdjCMlL0vzIEfu
HzEsOpXw6UjNNCxZrP1UqgQ0bHfpczfpDWroeut4M2Ix9swxGQWUG2X50gDFFnXrOyoJAu9DyzLj
LV/KNvLztvdJKjhkydYJ1awN0BzG3CoLqpFfNforVKXbK9dQrAjLa+xMwSlyVzeb6tMAMTxMZK4T
QICKjkIHAFTqbekBZaZEQNJp9m+DOb7m0JnCklMuuRo2XYt2VNd6mRPM0zlRdZ8nVVTncIDqdtLq
66gO0WOnFEoVeml2fFARLA+9O7RVcHaU0RNrAPwJvd7u425y7nsiXjGDEGjsrZ8AVsCq0olNGTvV
YaBOtYMAm25L95xUyjuPjvu5D9tpnwBkO4ix2pfLhCiBRvcVrZyt0NUWDivslCCgnDTabbP21H7C
Bag60+etcFOG5lhBvjaOpJu6x+AvQrSzS38dRA+YKnTHwYekUex2j3PUF+uQ3CZtn7z18tysThpD
5PSM3rdIQ0PXk+OHGfGH7ezUZN90aKSYyma1N9CsDubbpg7g6WfnHEWriz557oDGeEc9oFa6US7Z
oOY9CVFdIgls84BOhzHRXVHKJEwhmiZSPtLbhkPqhMKFcbe0oB/x9U4K9CnbsqxzjAtDjMBy32nW
VM/+U9K24YOga7ghBtMZnRCZGdZ0qcaQ4MrCnYKrQ6UjeVhV4BXJDLnZEBOhHXpXSEMCWN4s8ztq
jPcabtTFmhiV+QpIXUommpZYgzyoESeOVkdWVUddk1TxsgiqQKeBR7w00QqVyCKvgUQ5jGCF102J
mlaVcGQQ/LbBTAZQ+L3rYlLUo/UASo9Z0kkEFEXnBF8hBakIK115tXgnd8Tx0K1aD9TDHlkHLy1h
873DLGxnMJ2GHhFI0h+o+qVe5H6ESrNL4/egQucQPIt6G3suKTAVflbUvvuP5QoDZA5dQrrU0DZq
t/XFolkCcZvXaPTFwadhMlWhjBQZlvLDDJR4FMHRro+Bd8FAftd75NhM9phYJ29cvWRBiSwf6wL6
yZ13D3GsvEx4f4+R06tkDI5+fdyh89R5T8ZUu6QXB7+S/hUmk2e3cm/i2H/DaGfj6PZ6gdlWFgin
SbuuvRs5HzaDo7sDRKHBMHN6lqPphhZyjFZW0I6HOJ6uKwuOf1CGeyeBeETkT4ekYtu1HpAGURia
xQ3UNyb/DPWmeyjcekcQywrCYrvr4lduXVSQELbK7rhcDq7HnNd26rF/oTgyM6NTv4eRh1mi+DC6
0zM69k3e0O7FcWN9VCF0SJNmE3iuAOJaEySVUuDDD/3qX0uzPieNfSwFf7/sgzyJxdPiL+/aDSBC
zGKxhZPyuVqc96Cl9VUXTHWq0Ni6Giv/NkTpgT6IA6O0woPhHESSmYGYQZej2QkFaOrvA6kNjj3x
t2swIahbWt2Rm6XHZIFzxbbKxjRNlvAM+ZQ6myR1oDRrWEo9iVEuhJ+zeT3T3k8OM+vvjVIrBN0/
Mc+/NivqhDZm2ezFDwCFvdUjSQNZ9wAy4DQwvWfyRjXQboCKDZoDMYamODXjniNdlG4WMf+JrcsT
hvE8j7vkCCWaOjV1+74OhGZGoitttUE96K9TMYgBYz89+mm/0BJ96MY5yEntIJ0wAHC4vMuoOqIf
yIsl7m6awLmuF4imzvNUHwFJdJG4HjjWLGcddb7qVW0m7dLCL9VrYEiPSrW9g9Qjmrkl6GaiQXUK
9c8URi3L89KOKSPAPQWgdeznpBrSlpmbFvCC7dqR0zhF58F1hgM8S30TI04OnkZaDJs0q8mcOka8
oV/fI+YFYqPWi85qEKkb3o3XyHW/tOuYIUMjaZ+cxSWX4g4I6bofq6MbTjMsK0a1CdYuR1iHi4rb
oN9tkjRgkpwWLi5tkRgDa8w6k0E75zF+mFbgtYLGB+KaP3VNZ/Ye0hyUhrNXYHgepJBoQ88fmTN8
ncDsWEKIdvO4+4Il5TNAtFtkXTKnSzBkDhaUzNLx20r0tynGyR5IlglbxziH7dbvffmq1+QES63C
jxNxPkOwHN180cCLUI9wp7a3a4NRQ2t6nPr0FVM2mVacfIN2b5QxDhN1FYU3FZUQ9OT+S4Qght4O
NDOcimIK3NInIByCrVaPWsnwk6vstwC9sY0p9TYgZjhL1ZEN9tk3vaKLI8tnd/KSPS6Sx8jT8oC5
OoqZSPcZEmualZhvYUxeHrRsN8GgCJYJW6UhMIE5GXubhavwwNjalNEKN2dPiDzwwzeq0SQP/G9R
6H0d/BkNCLRyCrHwxzIKDtbAYq0XpYtpzfgCyASyXDiqZ/5krhaUf1oDLNIGdqPLZgE5U7xiaXqj
cQXd4kjc9XI2xZouSvO0q+IZipVDAK+LYX3sK7udVXQLsywUPK2DjmtkZVqOFd+0GdxXU2knU0D1
nR5COusUMQMdzEHxPRQIUyeR4x1n32qVo3KgOxbNtuCmzdaSvowMnQM1o+GHZblBEqdGXBtlDgUJ
tl+NA407hP7Rjs0WNdoZGrnJnnJ/Qw20ltFVqKCGZSPkwMsE0x9b3pC43xIn6rcYduUJi5DZla54
nIIbxevh0Kmw2zGvxwCtLjc9m+ssjodsiQLySqJ2Bmgo+FrHAJEo4V7zdlNOLYDdQEYXLWaKqefa
BlN9/Roh8cxWb6pzoFY0mNouMBG0dzZqnslGeO4W4nN7zmJYWg1oehN3Tm3bnRcMq7J2tE5qEzkU
mPOiXxQkp0sFEUrN0r6kzn4dvonYRLlkEmKNQ3iCjiBNo3GaMi7UKVL6NLfNPrqMklBNX9VR+SWo
0cBsKtveurw5sNAEqfIXXEftuIt6tGUwPVFXZYj5DlfTy7rapgCUwqYVWWQa6+pzXMdYSlaJE7Rv
TqMXpG7YMCyhgEQ2JkYHT632AOIakGImeZllOZ5xNE+wH88SrIeYmIVburb6EM1lmPay3SeuSPZL
XIuslDclQD+b0ZVnaBTqaxK7uVM2kNegyZI1g9xUXf1G617f8FltlFgoWgXGIKLWDeSDFpZJhI7S
oV/9yhXF0KHF1lzszks9ZLNjb4EQQi+zjWRW90bkpUl8vC+cUz908EScDKma0ISw0/J8yZXanqnM
maxCmfh/qTqvpcahJAw/kaqUdXSr4GwwMDDAjYpJyjkePf1+Mnuxe+MahhljbKlP95+6vVWIQs6O
Kwdv1Vm2oFqab/NZ7tvYJcgQUI4daAF9qnl0mKm7SYpDnP9K7LXbwR6A2OZRgJ7jQTWhsJTFWukO
JpWbK/swVif38oE7lhGxNGLXE8yUXqSo3cncgkxlmZ30hKwhoReJb3VKzotQsz1aKBhC+2enGv+K
DF95Z96moi5p1bOHJFXg0MEnGpZ9DpMG/Wi1L1lEq6gWiPK65qdCg+QZUWYGR1tT/iWStDq9n6iF
IkkC3SKBTWLvSMsoPamdGRquKi/wyIA2pMOjqpqWy6wro6dsB+NqGZy5PFQyns+xS96dmdfHWil/
3v96yXLzmK/Tazq5xs3o5LCzIsEMUsH73v+uFnu7sYvISywaBkUdrHPq2ouvSs2XeuYQaQxLY60J
cytfNWrCLjJ0rAH5AfX1/rDm44dKZMFejfVmXwvkT/Foqs+lbfYnu62a7y8dfVlvCImCOp1vayH0
n/bqVCH4BQiWGtV0Xc4U5iKxvUKvIdSrFPa5ZKaiyzxFgjm7bCZwOoWKY2bID8jZLM/rSsAFW2hF
fC43hmdqlvyyVhELPLWC8ctcu0tjZRpfkk6ZmVWAx6X356FovHWtjTDaGO2unhDlNXH4/XTugKog
RxQW4juefjrSG+IMwllLTHQNoryZeVV6rmLovphFfNXiyfG7lKTLNPpbbgw0a3Grm2mun3opHc91
sSvD/1m7JWqbD+BuhaHHmK9GX4ZVbMYf1Zw+56U7ndvZrpk+rOwZePPJ7jrj4qxF/izWgXrlzGZ+
NadM3opu/GiWznpx16R91qO/mzzDHhw0BrPsnmLlYGe2tuNMj3A8Nu1HJzH21c64j5M78TOutHYo
3Bapxzea6pCwqZSsbsU92yz5mhrmtftDMopzXMd+v2FEsW7HJ9VwBiJlhvdYjctfs5n4KuEHr9Ew
hs0iok3D4aVLZR6/YdNq3I6rPg5pnp1rtj0IZSrObdwc2qVxzjoGf0/klvmibFqNOY0Ok8IKE7kx
YC4hG4XWbquRWYVwvwrvT6EXsbrTJmagmAvyYa7jkU9PLP480dNZbufARFnWWRUT66EkWyr8iJ4l
2uluq53qPm7P94cc92/jgV4VQd8mOsA0UEBgAlFfFgNFRKDlSBtZgWmDukCgE4BSHUoUJg/VsEQP
ctsm1zJ8+cWmLZCyRR9hj3+MVJl3AnhiqPTiUjiR8aDZq/mQLvvSkhTxxFoYJXqZBpnTuMH9Ge8P
6DbhgaOORqvVigjS0FUvrlLmXDLZeZFBhtfsag5I02u7NMK4EWwnEVr3kqVo+b6ffXCZXK1e29V5
pL3EUQQ2gJTNDOg8Fs9u3Oh8f72uGqXhN7qEe6P07++7ur3vZPFLY/UTBKS12tObb7qQFdzRdtTl
VDmISBh0OLqIv5hl1T42fWajAKg2aDrn99abNEyIZ5Byfmkr7dRg4HiMXLSIWR6zQEdW5OL2U5kH
CBt/uxkst1Rt7lbUi2dzARMeRTuRGVb8jseuOVgbnruUG1zc4rOtrL57GqP4EA2Vde2LyPC+f/Ui
bci2Z+4/N6r9fr8b8sFKwwE23Y/dUTsbqKCplvypSRa5G92R5KreSa65+fv+U0wm6mvsHKtNZYTQ
D72Rk+SXeuqev6vloKqXUpY5L3b+70OsawgHNeS+cuWbeU6rgtWftiuur30HUP39J2wgp9Epwvtn
cL9c7h9EjWbCVzObMHc1Z45rAeaqfLscbZApl/xy365SsbvfhYNlrZzH2qA/dkn5z24b80FsD1NL
E2WLjJB/YTwpKEAPCI7H87Yaulh146eYzcFbjNG8lr35V1etZQ9DkB5G9opC6OXKlX49wTgHsLSm
trIHyJVsj68uwlDYS9ILO2gyot1sMOu+UOHPUM7s7xcHaB7s/iljfBkJrn8sBoDAAUaH94i4yUG1
D1rTLju8gHsqVfVVOaJnluxopMB6PVnIfIe0rT4JRTl8A7e0oxc2TrMldCu7DHT56fsbolv+5kpS
7q0yHoJiKNAwmb2XuLV56zlocP8+TdPaHBDFudybeeHHdTleGs02PNQ2pFGWlR4KLkjPdUqbro3L
t0Hudpz0NDm2g6gexo3+T6vR9XtL8Yehb/aKmYpXZBfPyCPK381ah99FbopaTCkmY5ixiU7vAp3v
w6Q32/ikte7iT1gKOGpIjMWOsHgdErU/WfSS9NFwmLW832mqVh/Vmgl7mBJ00XfkWW7g92IR7CJM
O3mqUSOr41WRktrYpvJbx3bXQjXTYiItbYNpRi1G9jxM1XYrN44a+XNOeYaN/Bsbi/Lz+5YXSxUS
mvtnjmtyauwK3i1iTPlmedivPPl3VZOxcVqTYdzyZLqg9T5mRa781O9ckJ1Uf9gGvyMws3jW3Rh5
C1/FM615NllIbyDeXqO4I6LarenWV1TLw3K1bIUkiaoSZ8SJwWRO+utsO4/30xIZC6H2/LemzJY9
0RywMpuC5X5iztuf2hIkNlf0wauWOQ3MxdA/XdsJV2Hsv9/02aDTu5eI+w2jzaiOhNIS76UmrErY
Tpf7wxpLzAIjx4adTuuIyr/Zr+i8X9nJ8RznzfQ7turneAGJ0xEIW4npj9qQ78qBZTL351/dUmHm
TDRPIwF4H5n1/N2YyR4QfMhtuedN/GX2sBoq0iqtyKzj2Jnd28zekZTw5Tu2r3fZzbZizvG+41Po
tBfgy+9fOcHycdBH+fVdyzRLHjksK++7FBTjcBhNqFiCxf1INMVHnU5Pqxzn34zNO8Mcl9e7qojN
VaI5DbBov7sUVYHIAY34RCZ5pJS5R3JhWeNYR/+0uBjeLEehUSE5+WjhvQN1ZQoQLttzsnlKQvQp
aDgHhQbe7UtJySF8nC3gmbe0SvojNeb9wOAcauJE3qxzGYdq9Vjv+aLoGnI1qfJ2pRO1dzCrZD+v
14xDKVOSnTMY3UnRMkbuhZGN4k8BxiRBkka7I5nfeE0XpESZ4x5Jehf+mBjuaTDnGusqipg2xnQd
GxYqSktUj/msrH5dRusO+6a679UjSHv9604njXM0BRaJwUtaM1v1kcUBIrLmIKbceemM7FevdO1L
XjTVbukMFgqht7Lm5itPbeNiaNOLXqRwxOqEI00mhY8csNuVyvDeDsV8IJqmgZl6L+eBlEQumUO1
fVkk84sEfbneX0Nu2+/sbcsxANgfd6Lb1ERzNSYJv16nX7Vpynd1rJYwz6KvO1Nn06MHUyOYIsCR
bnM3Owh+ABnS1mkfMBJ0AVwFfEOsWQ8TUgPEOgLMHE8bSggLy8+3hg5rUw+UpR+UUv5iEjfQoI3D
0TBm6mS3XMW0TqgIVXe3knLO5zP+spV4PSgWeFfXGiJsDLPgIYYci2JZh/eWIBXFsjMzorCHNukR
hhCT5rgP38UyQeI7Fz9AJEDRti61rtYe9p76JuYy2c3NVD9Ev3jV2kn2CSu6N8VjlpmonGB69oTz
JFc3KxHqmYTmKU4SP9q1+VsD+fgJZmIeu1kQGCfcExGkxjHV1bfZFM/aOmZ/lDJ+bSK7eCuratyx
+rDwVLxQF0N3D2pWNf/tgkx96G6q/BnNWfpuwRNpmyZQ13TFm6V+dCZzA8Bmc3envakmGKyckiSq
WVMQUxQPd+Lv/pBu7yNPfyJdMgq0urjZw5ieMOhQ81P5mmBb+FLR3nijorIdAJHDDvCxerbH+Ue/
qs0HFsuHPqOxFzNovLaJB5cxhzPPLXaXpOmLGa3wl8kQ78Ei13Mm7N4XjtPcuvnjPmogfh5vlW6q
NxGvpZegTbngjNcupaL+nu9SO7es94OMxRU5nHPVB925tg6NJGYYx5fjOJ0WZyzCcXmsOmZhI4Jg
p1NeQF02XWScsXlHaI+RU/qOjP7FsYGqQRE6frUCRUKJEaMeYEaQ3kRqqXuJk7z1pqYfGK/BhN3x
ydjoKgeOvu+UEe3l9BeaXVHb6mGKG0aRyFJxCh2N2CluVvxsay7ALNxOJOabZo/ry1LsLEVBJT30
Qe0ozmNfUFoR0ezITMnCsq/BMoBfsrTu973MYWWgMmfTYsiGLUfqWaRBYbdpMEfuF8roxVtc+1yW
hTjYUKJKc60SYIHBOUp31sGz8muVqp5lL+/0H+ouF+6VK83Yx86AqxeJMO61jmpo1wezAn9xk1uR
ZqpPPGvDbLV84aKLgsTU8VV2/9p6dPcq2wzjJQ4UlHZ+EqErgjn4Za/Kfpoc58DOITDaRHyMtK/H
Jc3PujF5FXpRD7Fsc6iMKUxiB0RyaGJ/aMbeW210HhBnQRqlL/i/T3TPj9LRTxNaRHVNFwC9r75M
zRPS6b1WiH6PPwxBMsizp+XlpaA1Q/z314xagUKeVb+t20xhG/K7/RUaHtlY026DKx+cmdnfMpVp
P6du6sdo5cz22r+Yur4c+aw+WkuL8D132VE083GcLOW5UeJNn/2ztDLlYjXagf328SPSZyXr2Asn
ITqj8atcgNonW8Nu0M7dsUNtD9QttjINCtKsf+Oik76qk2MGXHWAe+mCrgW7bpKU7C5VOxZO62el
8SIPFPTJr4o+OmJB+t1NWXzIOvKsogz8YdLyB9J1SiQzDIAN0q3ZUHeoPekKsCmwLlVhH2CiFjuk
1tzXth/jwWLdjR6Mk2rtTQQmE3jNeRqXr7VV/bTNkg0f6P2Iq9tThTx3HTsFM8EHnDXAftRR0EZk
zRnvu7eo4xhGRnOb1q7go8EMoW4X7cpblJBIq2ftRSbui10RclGNSshUhGYpWT8Hu7wuszb6GlIk
XbH3Bo0v1qObVPfgWFKN8D9BNMYFWkwXFuOBmSM5lGVrATa+zpgf/LLnZ9WiQ6lsQCmIwb6+N0Qf
APeMn4hWIrb8OEwibCZWFVscqyg5zb4m2uhgNeystM3yiTE9NCsWrkzkDoaJCyQ9F7t8zlHN2Gjf
19R6SyUWnmhTK0CzDn3/p4jtC0RFhPI8B6oe2vmUFuXNHVyWfsfvObCbj0z+H4rop6GCOIxjdtdA
3N444qk9BPC3Vvt+Xif7I+M7icD3aDiZG+pVKs8jPlgrHHpbHpqu2mWGtZeTjYoYj18/j69kvbWB
ihRDW6l3bpuvIJau9EbT+jvTMWGIKZ4tfGj72dFbfy7Hn4Nlvo5Zy122HRt5idQ2ZvMsKlOfhff6
0yhivzVGC4DJQPZs2V8ia7GturAtGhn4Rk8K0hzb+6n+mrt1nxcgu6IVmpfnhelhBQ65A/JDpMmA
z7+ZWAGROYAYouj2cUywUKXth65TTrK2/q7rutNreGWKzpp0cPSrlEwYqRHWqBOgyIsfLthgaDb5
28iFFLZoxR2rMAKu6DeTaECEeywNGyuV+8F09gjHHvIBZ7FiRcvOSRDSd6oV3L9Cjv3YtjDset2j
k8pNCEwdzN0aD7Qax0r2X6oK11etEc20ga/Fq6XxY+1/kLflt1UrcGTOw6asrX1WtxwX23R3XeHn
v+Z4uEaIGM6aPbCXqHvGT1qdnoZiTW/Q2C8NewEbtU0utDOdZ67RL3UEjdTczpdzN7H0DBZuHgAn
O2FejIoJWpjlEs62/pZIKxjXZUaHRvwU9lZOzUelzz+hprnYy3nbsrns3LL4RPhK6eyT1svk+JKu
XeflunszO+1v08X5znVTTJVVTuhs/Z4kqP2Qap2EA61QMd19zOz8adPyH9eO9IcOnDHDPWON4xLg
ND5xv95qjTzLtX2si35iQa+xsCq3WGGZhrPS5FsyPBQUVBZ/aV7WTuYe54F9FKNyMdMMwQLjjS+W
eMV/zOlVR0oI4ffBr1UGRQSTs5lyycitEcFZfj+7LA/P9MUDvGf9ZvWGRNMJW5ynnp7FO7tV1oAg
PCeskvPE8/QjAk4lD40pf16aVPENHSCnJ6uiiVTwatPB0xDBbg0PGepZz0YYS4Z8JHmwDk2p4LBM
JtagUTc9gu+3oXgAeO+KV5QIGa1Q/FxwLnFGqiv70wteZuXXbT+DeK2K7wCqOwsCCRe4DhHY6Dcr
OpReCUoXAR9E5pMTF1/LpH4Zc6cFkXmx2lgJVCTHR8dVToMa1tjVQ0WogKkaJITSI3dN23rwonJI
YZJTlHHyA2bQ0xAF7vuJU1iku2YhRagTMyzpv8GCC100qP9sEijRReJHS35iyNx2iK5/nCbOH/u6
4yjtCk+TaXseXKycY/RQ6/GP3GpzCHXxoOqHQbX+9XMyh9KcQ7fGCrsq+ks/OZdN0HYoGSszclkg
+kTnNZNs0BkZgdHBdIiaecfIF98R6EaalVbIvK3TVIVDBusa1QnXy4ClIVIUHNa1wWUybrosk0Jm
aP3OGUFptFuSVwM2H5aN9d2xMpfq2M/TbzOO2CNrEpBGaK2e/c0F3tsJ/Nyn9j84vEWVmLx1cctA
Kghsq7Sa/W7IjowBhKKD1AfDs0y0H5E6/xxK3IEqd3BgoldgMxz/glR+YWY/KqOfj6WzLcLSX+B7
tKDv6QfRoXn2PCIHqglMk+U7Zrg/ZZcMvoM4bFQQbAEn4SRgSvH7KENz8bPQaibkTetVGnA6RCrs
WbF3Gprc2SkpCcYweFo3I0MpTwO6jGFM+gBWk5vRBeyJuzUNdF37qq3yravQrEtEXl3m7gUm5WM5
IkZ2h8InckF6iKh7Qx7RNic72V7thZVSMkVA0kQXtMIrPax2W3s2NzTpFMx9tf6JGFlQgL7mtkGR
7lnbaE2+wcIDdHZcJnarRTtl03dXb2zF0f0s/xl35qOISisART/YhvWqSOAmXHGfk9sEvZJ8aMJ6
chJD8fEy++OYBFNRDNws6cQ5zMsQDrZHoaSHwkVkt8ZItmmfkkz9orB3oECvruFiDljmZ7tmDuSq
kRi6MQTOUI+eVpbGMzRKLpUnbYmgk6MnxwmTfCo9rR3K0NAKGJ/ltbf7+CZs45Fg2mGxkjdsNX5h
kDBPtBC6Hlj/nYxhw/r6z6hf5kxbwV35dtqOc1BNhSTbSLlihhNUJDK19SU9q/F66XV9V6pqHLbZ
8uXoNeSgsPlfCjKzOn905Ufhmo+kY/co3lVWOiEL3JN2+km1gxVV5uLU5eonzMUY1J3GquYWNESm
646EmrCv2tcSI6ywpuFSjFQ0kF0zQG9o824CyojSfiom97LAUeuq+WGojdjHK1sHWwvRHZJ7ilIy
hJ2LkTvV7bCp+2sk0GfYyvxFiPwZSFrz9EaITQgaGvhZjhgaH41YkadcTk+zCruKvppWFHjDi7ZS
VJpKG7aw8Gp7awqdH5RrFUroCeoiXn1tafVrmjM7Ss0hyUcxH5qqnC8djC+HEvkDebA49R9F8HlX
hdXv8hjQOe/tUzmNWYhCcAm03sGs3tRfpkVWWYkuAg2/8byoye8oMjtPzYf1wLa2Eujn2JhI6lYr
5TPFbuuRcwg3N9WfrtaOWFRyy1dba0/JwnNr4jI0S+Ug9LjzUrOB5d900avyUDHSHCQhzYr+c2kW
Lu159szeTRnJDBkUJcEPaRrBm7IKLJou6dr+jPJMC53JYYGcSU+9YTwwdzdDirOpjS7yF+NRLE3G
6jWJCNX5t7hTi3qIarXOrPhiA1PkZYm2w+SP715t6bXcGheqlc0H96lvG8SO/M86M7hBSm8sFrZ1
GaiaiCeody10Z5xw+5sMbO5iJ2dle5jpkwY6VSs/pn/SdYCu1JYu6FX7jFzE3EmXHUqIGlcf2Qxy
wGze2ygX/KSMUBUJ1rJCamAQW4KByteOOB9NBB/p0HJCFzQiY1AAzyEaOjKvpZ4CZdyPZkVWwGlW
RXd09ZGSyOlQUnCSav6tudlWdE7ZUGleucKU4wS9CEx+NrPApDlsI9OWIjAcJYxaM8bX6P5bFjec
F+5UIWfi6oxX1dCXQA7pD0vWP6Le3AMxHooeDyXhR2sVH9vRPS+zlSFWWeedAvtvoIRI5+gxtktv
6eLPlYl5bMprm/AP0nozurQol6J3DoLcZ0EPYIPSnDTWvC12NN3kQFgKWjqEPRyBXM97oCv29urC
PnRvIzOOIIIQaiiKgqKaEK8iSw6rSKMaQTxC+7JDpp/mX9kI2a+v0vaMJgr1TUAfVcbAT3txNHzE
ckmycFFuCjMmGeGxerIHOuuh72JkB1zs9hZm4bAisc08TOn2eRxPwqgp9pn93rka0GOLNRuVAuyM
Z0i32RE9UnFAW3GYVVTCOC2OpR1nni6Gz2oYXp3S2fC9udtNxvQeNcO7k9qDhy1lxeoXwS59Tbo9
ogyDMHP8lkWQQSZ1KviE67sBm9xV04ggxLTELjLQUpO/j3Dyn07j4BHhVZ63WnxeyoQWs3lJtuGc
1fT7Vo/Xm2YsxWVWlYMuR/U8ImL9fmgW/YzgCFlFqet+VH5FPd5OpsdzZc+WRyhiFE5JJQ75at/w
evyKDVv4Rdw9dnNieaXKqs6EEyDvlv3Ugdtp4tk11ytwa3K0hjgPtMLEoUtakC+nUl7paULWPiec
kttKmEBmNDF1lbNZIIl2dbqF4CQAjAXBM2HbCVqEHk1X1/egnf1vN0crQCCM9Hp9OqDb/80aT9fv
lOY9chvlnDo1RlWCeahShq9b1QBfEwdTC+YJ3+lrfT8CT8koHHSFBrBfr5OAyjWYSq26f0ujNfZd
4yWT5lOfVa+OFI5XkpTg5OS5r3J5nTKMn9OgysC0yt5vGEu0wR5xXyR/jSotQyCx+QG1whNUVQGa
6oKTOgZ7FBcJELDyI6rxRx/FYRFX/WPlso5sKpy9qPslqNvpN7zowoqC3TiyQtfULDAErUbhk5bH
GMeSh82oPSbpH01JAuLa1X1Z1k5oV4eckyGse3Q1hpLn1yQjWAloQ7rFUzohAFPNFqV796MfWvHo
GgunEBON200hzs5nDQIdUcGuhNDN5QBGyH0GJIBofNCXsxXFXJvcFdj+U5QGKZJHzWRebn7kLDRF
SmSPfFTmX9dZci+yl/ixQEVJC9dhws2Lv6O+9vs6y9bjZE07ezAvbpO+dM2SBm2j/UgGQtXmJyV7
gCxvaVTbZzcvXrP+1mCmvDUjnylXSahoVf5uKUBLpkN3XeLEcGXqV0ncIQos2rCOqC0c3Rrseb14
ppx/KrJfd1ZZ8Blge4LhWRGqkxyTJla8Y5HePyt5GdKrqpR/Td0KEKW2+CiEBa7Xva5xoW53KUdw
Zhc+zeCObns4Rr14x5LNiYI01LOj3ajN3SlT90Om9DhBtRGlUfVlrBOdtXTHa6PX+x6xjxc7BGFE
6/jEnJK2NqtrWp6m0mj/Iqv6txY4uDPi2fWpfif6AgFqrKAS5B+vgKHuaB7cocY1N8faW8Pguouk
tfqDWR+7MvpUWN1ANDbYZQV2Hr1MBPScZgPq2/BbS8rDkrCIwm6pl+74HEXRuu+sqgo1tm/uOBFw
J/1N7XDtNIzYCq+JUA89HMng8ie89nOy1OFI6p1s7FvaFG+OYbUHVtx+FmOyeoqB3zOP0zF0xpiC
NZ3VkekBeP5XmowH1PBVUK/QrhFUnCxbnK7Uu7DOExPJSP5n7WJEoDPOXX3kfoAR7Z7xgRJ3mWYs
6qzka1kv+O/U5Z+dKto1F+a0UyIRQ9PUJv0OI9ySzW5g5at20HL3a4GbozUBUSVwyStkitVX79TH
4hTVk/M0LUQcFKiAshEEclz+Ko1GxDvTlaqQmBU7H+ky/u6NzxrqdyJXaimB+TlE93Pjfgxug7ni
ddaEPC0DvvPSfVw4GL20NxEuvGXjDL2tHRbINxYc/3RW+bBWxldBismwtoXfQ3IJw9iXCx67enFv
xNNcoUI9G8nvyF6LQ7OCDsgSVeKQeh2AEGLIX0v1ovV6dEN7uAG+SD2aygjSVLXOGzsNiZ08Nro4
R5b5j+ux/ZHUw7C3DGavzFiv0Kq1OweJY311Vv6WdX43r0toVEZxmLMiLHg1mBrG6tDMg4NASO9A
VsEO1Y6Zkrf2jeFNw2rdeW2LDtjsEcblJr0L7PJt0PEK6YZxsqtqPY6L69kWdj/RENQw8UTOvh3V
H+tSPFODWdjV2snONWL1DM34j2WWj7qDXKCDAldYAO0lK1jd3Ct2mBkp03MVX1ghXuPR2A70ddpP
qPFbelltrBtw9QHtXJyczEm5MPzudVv3NGTWh7pdLb9J45mVTc6wTyS/Dk3tcTDpYQpXDUt9CftI
d17xAkSIKIMkwmk98o2Iu3YTgz7ouOd28S1RXPeoN7axk0Wd7dpuPWZLL/CxeEBNv/qeKVjAZ3ld
ZByqtuZsKR0uiknftSZ2v673RksKv7ewQlhFXxzUOJMHx2abJzyQBK7h41Ta4ieSzT3ji+KlGbpW
02XPY6zMNVRSEqguQKBrDHtVAWNUZPOUVu61SOglxuJVlfze0/rSZtPeXHcKNjrfKJdXXdYs8IkX
rPxEo8wJiMJkcyUi3sWQM/5Exb8pl9vPFOoD76djHi27fWmVH2QzvCtm9EY0BE4QizpY5y9F22qU
1BjMxMUsjMuRPIDV9lD7PJmR8lUZSk+ijHjQjVJD1rEWQdXmg4+zDTN7Kzj3W2PfN+nXxHulOD0q
6OKWVFGotcmDGCoUutH66RybWTw2RTfjluJmFnUMqGWb+9koel/RReaDz+5bGinfGaavMR5Wzt4Z
S41BEtdsJK9xLj9nRMZco/zNwCjWK+Lf8Lcrme0Xw32HB/3AJV0a9P7Van+iEQ6FCwTRcdoeqvxB
iXlXEOd5KjuQbZfUF6tufmCmfYMNAroAsuWiXHyGmX3US5O5TfDJNcgl7vZQBxCqylzzeHeMcgwp
oGHjkhzyzHnrgQqAAaMsPySzfdIGpz/HXVSeviOJFM7gsk7ysMQtjDNDwsDdHzrYCBdb24Ejgel8
lva5tUblDfj8SpXPnpDFMRmgGEdLomIXThGMbykLRuJaJ4kPQWFqfLGsjONiyR8My7A4NGY1nOzI
4EIDP61n2os4MfPjMLXC1zfhxf1LE0IIXCRXXgjj80ZdwTLRK+VVq9Xl3JdmvnMsPaZmcyl16L2P
MJLceqjKS6MxP+vVGINU16YrHHC8zyJseatOXBybnz27aoCQBCsuLRzhIC9E0+aRmW0k067qRvm0
9OkvZHXpbcyGzner0rkskQpjL3yFBNGTINLh8Zs6NpvsIaKHOqcGx0q2zvJz1IeH3qh2JOdpz4mJ
22SrW+2drB4sfmLepGh5OomzcaOf43R6I5YJmfeaPBoJNhXqURNSy8iDiVsvrVjIhY6vLSb5WZuN
GRhpBg+fZkR+rCVfGvk/sL3yx703JR1XJ8QqEYwS1nRQZZUFdrmaCAKBjezytx5BB6gxNJ9bXdtR
WMftTeLq7o73gKTkpGVlTtQg9vIqagPOP9z225+Uer04Sw/YW6YfOFbnE5QTguF8fYxEJD8jBF6B
Pf+z7NK6WKhQj8m4lMd2iZ2r45g4HXuQKr1F07qKjJpUa/14/A5doZ9VA9uADNISN31sNwPWlDHZ
EtZZP5NLCJWLEO2rUOkHzUzI2xqfpo1pByy3pmy8akKB5dvkpiP5fr7TIH79fm6FaRIs8ZJq+uc4
SfvmqpN9ipKBNYsVv8D/hL79N2D1/wJV/z+Z+DtJzTJZ5Wibqq45NiFw/xsXzQYAMigM96/mmlRI
aZ/qRIO2razznJn2cVqLj4ywrkZPjB8Zkp3QQk5FuEhMW/KturmrjUq88FgPl0smoM+c3siObVsn
T9zpniQp5T/Unddy5Mq1bX/l/gAUsJnA4ynvi970C4Lt4L3H198BUNJuch91h97ujVCUWEXuLhYI
IFeuNeeYK9u9xe/QrW2REnrfWMkfyMefMimnDyJsRzfExKdVpf051sIWLYtzNqKVI7rEqkt1qyfF
nV8r6xxk3ZoWVrGf5Ppq5j3YReNNGLCfvUXZPARAXygI2WQieEgtymO3pciHUMCyJvSrEijH3veU
P4DA5UfEMb+ykKZhqbbqmGgNpPqJQt1hZ/b8IkgXVjxJb83ETLZRkaTbKqafH2EBei1rfW8PioGj
PPL26ahFZ4i29EnHXMdjS7tmm4m8RzIZuwdP0u9ILe2+kuEhmSQxSP5QQ9r60ZnU1/NDnvsr4XrF
KrFd98DS115wDdAV1WxaQZKeAGyJchWMo1jZMrr31VFfO6aIcCCgRDFDZi+qA2qoNtVTNT3MX4na
+GIAuYC9Y9J0Ah12phXdLKs667eDC9wqpXAe6U/fMFHFFWFLc+tZI/oFU9ovadPxleJfC6mUz9M9
yK/y7L6ulKMbB+g1RYipCF4mnYrKvER+1+/6nlo2z9GDobHlStSf6GorRwQ74V0r9PomowyKDONP
6XHO364ZG0YmJ5tp8H8muMOP1wwVo0/XC0ZuxxIfZMW+zkfvfqhFeQ7y4YrRYqH7iki2upIHS6Nk
i5OrDNlmgByYCOves1362WaF72TMt91EbaqtFC0QI8H9/LQROe7AfII5qPVd0cTRhO3FGEM/9K4I
tGgZSt3emnbJ0mBq3bp16PsWFfa6ovfvq3K8F4OMzmVgoWwF6AnQJLskPWZlw2GIFzipdRIiZXiH
OGi+XQ+yb1di1OKjCQJnwaQyOFqm6a1BytPxtavkiChjF8WqfLIh5+1KO+a0TVp8QX6s0NWNYSDB
OGn99+dWYZzComEigO3tvhRBsRtb+7lPnNtZhzo/IC++Bb+Gasd05dpNKDUJzGweMwWtuyHU/rEu
tRu3MNi29wmqDVOnJzO4EQbplGFHhJvi5IWjtfJTK//CNGeVp471zZ5Uem0Dg0y02NBaobAk4EzH
NBE75zFIv1JSR7t/vpZ54g/xSeJjxhRXtzORMC3HtimlLbgVH88SxRdsiDQgNXhTnU2Fxhoio6g2
ikWXtzV9dVePiHY8qdJm6Crn7BhRc28M3IwGzjBjgcQNRGOb4761EfzJAIKxYjy2TVDfNsrgX0fr
RQqruitCmnKeG1B9lWx7Qu1WreoEcI4S/8y7+KeTj2eUmcrRatjK9iUTkXzslH0OuHedk3i4nmEs
Y4WSs9OMbRi08brz4uFqYyUKSju7nx+ypgEZgvrpQc+pWYa+t1GRqtbSAF22rqd7QW+U6KbGMNl3
lvYjiIPqlRgCFNpZ/ewB+IPBkFg0ENX4CSzksITkaW5/v6SZE1T/AxzU4fbvqJbhOCxpHPuPB94w
CArGWRUvYIjjNhE5GQJekiU7aazVpPsSqtEIS89Xl2GaiZObuyA00uqtNKPyUqooukIEdgi4MsY2
aC3ocUrvXFnyxovC/i4MtYh7Nftas8TsOVEDubnKg3T711l8PT+4DU31QPO+2oOOa0i0jv4ICWjD
AF5dqlXTL13okDQykhI1EmKzzuzGk8YulzqYfoyfXTxDTVa/Pzaa+vnggCm1mC/YFqojUxAr+PHg
VJDpcreIYGRI398qg6fuANFQbvv5biZO2fgFBVtuWn1yaaWq8cjftopYc97rk1wrli699/vECDok
ClZ5HJvePRmye7aEx3AFBJR2nAmBTS1+sIHSoJZWBz3RqkcA4/Whx6QE6czbh5U7rLUoM4BJdMkm
Q8pI9zh4wfnkQ3rSJ6TykJz1zqZ/bmbJOWhc+pwj/XBncPx95aceTXA7WSvUJ0/sO5wVxKFVr0bd
uY2Nmj2xI26ZO6Km4YhyF9VPdtEtGvT/1HWtO64s9KOrmVBGPi8NilpHtp2CJYpyjc5nq6nLqUgg
zc25BiPG7iguuo02PZ1fs5n77JQCNvNku/CKEBasJcZ1UzsLpLDmV/i6a3arGfBszVozefJQLPTa
cCyEgtPO9rvDELIttGphPpRGeQnyCopmI7+gRfmZEtRyqyrsarIIKfAMKVUwwDPNpg0uxhuclNEd
sbvhHdrH78AZg+P8zMvJV/vD2WNMK9uvlxYnDTcyizJLt1RTVz/FvMACHWPHL6IFDkZzO+NNi8kR
hmZzXPJ720yUZHfMrIaxhpnV6VvUmt+8zP/SWlZ5y7jHhcRQQzhLRmcFaL2/snD027JUm2NPCs5h
BL65y2sMB1pt3naijhZZWXgnvzASJjCTmrqxM6Zqr/Mrkrv8EQJ4BnCTHxiCsLwqmat+daJm1UVh
vqnMvDsFvaYdbM7ErTFY1VS7MIfRMFXbQjggGup94/vpt6oTd2YuL6zY43EmCbWqZF0LHSiMRTfu
HLcF3atAYiTQA61Ec2AIlX8NTBpdPl20J5zQ2SJQxys+C/dkts7Duw9GQbP4ftJ1GhI6BygBEL40
GlYdLe6DCsb/XhXaV7+R/tcRak8w9FsGhsMLo5p0bVSa2DHjW8WVZPLqq52+jvnG0m9qlRH8AGCR
ECTwLgWG1RiqGWNBxb68r9BBhpqzkFpxdVCKTv6QDkXYcijArcxn/nz776qmOrJhmrAt/Q1zimo5
xo25mZ+2E3YYocYtqQmnWelrTHJfdZXBCDwbae5wBE1saoFTX0GzDissrdmTY2lM8iB14iRmXy8q
ZT1vO0mrXw6xMoC9ildt2HNESQBe1izzzyFN7RW6RHcLLZNbZxOq1Zb527gcq258jeP+KozO/Alz
a6mxxv2hKtfM6ST+eJKbkrXZVB1JrSqsT+Xd6PVaIguNXUAYRbAGi3gVckk99YA8F64cvO9AazA4
N9JbSFCRzNIrvNp6casL7drrWvjYDNcaiN81V8NdOvpASBjS0nr2hEFuDjoNsgIwcU8QEga6iCMt
6KxMLEZ/LWNVP9ZhuCxGFXuglC0UmQBk/8CwItQrUiYs2TzmWbaoJiJfrDnWue447QzUQWH6kDOa
vZO99n5F1H5f37zvFkpHWXpBh2NaNcxDUxj+vdCQfvZpedC6uq0XIgiTE6FHte+f54eZw2nVVElc
UipdM7wMqrPw0yZ/HuipE3DOOWRKL3+OavEgSL44+ya8vhZhxkIJhD/R5xC4TSYhfq98ZRkK9pNJ
KT8/dJ4lKYEi4/01T+sjpPJI7yz4dQemNvFKLQznXCFZRaVjRwe6EP5iNhM4cYWyqmzh8FjMXCcM
sKzxmQ9pKy9KMDAvAh/GPPb2vT2hDe05Ud560xp2lhrZKPp191omQi5ju/AhYKCHyDQt3togKuEc
hBPwFNGpTO+DplPBLxnZtqPappZloFFNI29uyOWBYt28A1KyQpimP+qG9C6lQAAXle/OT6RzBKH3
8dF1YaOpg/oagJK7tJPeMxg0qKdp5zQ7m4CGFTckcYuemtmeVWwJahy1rU7zvkXhjsbugiBc2f3+
vj5H0v51xktdFVOSijCnW7tqAqz5WBT4nTYMZuSiLMIBEuvWTkaoDrLxzmfNIYKDCRe9YbqbWGR7
e6+ZWbirvRvDYPrp+k8+yukQntqgpUfZNcaDG6cXx7PX70ulht5Kq6Az9FhMp2yTcJlTczb0cPei
Tv+QG+RMdfWHD8NVKyzWJ8MRFgdryr/7JQBrZKpKG6kKF06gIBlFe/Js5gzGZhuInnO79CYYGNkI
I6SKZmt2BYaWadOk5gWixqo7aIx8cRiww/YSB03CDDXEpxvsCbyYJOfDM5mCxSL2MV0b4jtuBabP
YfHl/SdFWysM+JQckGKziTW3hEBS6JAN23E9uw2GniunYSkJJrlTEGgno4iRhM22Rona8Vha2tZS
nfBUBRB4cxcVlx7AkPSYdj7QUZHruo/Mk93fxwPDnDDlzFFq6x47S3fWZqh2Ef/EtYmfq0syMAMF
DgwudUqHYTygoskuSrdt/Rq4bQa7QvNWle5E56FCG8B+s16nnaWvfZO2eO1+9yOXwXDetTvFsfak
efAvhrnx7ICiW6LmTg9dki7n+iR89Cy32/XE4HK5Y4YtYvUb2DXniHkogHIa3cxGOeJwiJAoPWs3
P83hp/3hxLY/7tQlHinD0GxbY0BsoIMypmr4l3PB8gVsfFF/zyY25jBODnh9Pja5MZGmub0sctVT
bsKJDuXa+llis74zkRkvw7alSJ4uf2WgiztR11LZIwNvMGr0huIucX1GZ8MHpt019bagH7gJU0oJ
TAruMg7LFk28OSxgdrQ3QzOJVJlKaRRXe8o98DpuYxyyCE3hfEogHvvLhlemsbdtB3wLum3mr5NQ
z+Iep3dqt+YCGw+6k9DR5kVI/gBdVSkQSuh6MZmQToipU7b6xirN+2ob90l1G47AlKOxgHM8G6ZF
fhWMluGXFkChgw7QTuhWpAjcugOZpq6hLuZeDVr94RToyUOH++WgtBkzz+krrxPmSjRNdjfaLDnp
SReVDd7Jg/zijUdyZ5Z2AOsj1n76hORQ1oU041F5Oe5bEJcPv7+BGQRSfLjm+TvbKkWpBKysWbb9
qS4FtSZjK4u/9/pTZ8j2fSfD5jtfsaa2uyAmxCchVjprIv9J6v4O5OPwRWvhKtThzfsp0QV4S8K6
pXYcaEuZguPQGsVr4dImSOISj8wg81ekkbDlb8tExm/ob76NJNbcK3EbHfLeMtYwMpYed9yvntf1
5LWyM2Jnly/bdKWMhneeH+xpgQU6/vujwAbsb4fBBo2vGQiLNZh5crocfjndafkFbI3pX3ZlgmpO
o3IMW318s2Jo7K73JU3VcZOE8fNQ8rfBDGZupI4DFk50vkMtmcEuoHRRDVRhAbPwtyLdguI7G3ZV
vlo+q1Mcm0BJ/fwl91mQhyQYbuYHGyXowfRHwFzui5ZkmAL5QiU2q6qF9zI9Gf/1KtVehWX6uUvL
CF0NmCvck8VyLkiCqT4RpvLAcC67gCpJmNCNiLboF25Gz9tyRdmM8OAgp8gpUfsA0/LDBsUiVOHs
bUgQmOCBLM+ecBbmNMap2+ClIaEK40f+rSvS5ioNgnmcNDqlvfvSjsSCxPx9z2agNNu4ZmXHNFot
5u5UkDjZsYqM74Y+AjkRGLdRU9KLD7Md9lvzuXANSHkCx1JZllDu3cZ6bH0T8F8IFR2H6U4XzzQc
vpcTFSI36pw1JMVZHZQwlVAXHloDcwgXuZMv5z5ZWxvmdr7szaHWd/HUsmPw//5DFn7wg9dMprAw
vamHf+KRiZdAuAS3c6f1iEf6zv3R18muinGkliW4DVzR1dGYHtidV0ccOFanRkdar/rufYeiu5nc
JqkYHgORrNyw3bz7bb0y6u5mT+fYW1enNy5uEKXntvTcMyki9CFjhtTv/0bUy6uahCVM/Occrfsz
epkzckFlg8A0X0PR8L9CvMidiibzUKCI8lIKsOZBp1/7mPg+1vrG3uUmXmXHSNubPBMDELfYPORC
NHvd7JizTP52dYy3aeN7S6WUD2k2ZLeGEdebjPn8jvDR+2TIlFurloiNivo8zaig/0bOQTFUJje9
UV8yiSRxHJt6DYrUXFkDfFYoP/GqLhuJ9jvIDgTLUBAK6cHYxMCrWIp6JnBNfQJP0e2sVsbfRIqE
fJ6Mueq3BrgmjMSo3iXFuNMNazi74+BevA7+p2l5xjYlyehgqspi9NrsW81tC2PC8GRSH18q2GY7
5C7b1BswHxWO8RzDMl8XVcFcU0DMGNhVaP3zMLglhEXqD6NVQpCEdKAKo/yZ6hwOJQUO4hnkaafZ
Bn3pV28ML2Bw61NlqfU2wrO7cRuv21VWWO/aQUX3U1R7T0T9uQtg09RafGdA+APPJe9KU3aE6oFo
IWZrOLzTjgkH5MZgd+fUVe+8MHD+STvWrXiJnTR7yFx4k1EXr73OGZ8qOvu0o+EaamyYcLS4cQ8z
DADhvdqa9e18E/yvAp0esoT/fQ5r/JDm9B8zn/4fTHJisfvPOU7/AxE8fvs1zpEff49x0s1/gKIU
hm3T8bNpM/Gdbg5z1LR/CMIdpWNoFop4a5pgpNl7mCPhT1PEIvEohkkH1dTYDPwrzJH0J6pqg1mw
5tgSbbb8b3KcjDl1+K9S3ZIsVlJjmKqZILNsMiQ/rleKVysqPsqvYiihGdFwse7RfHcTp4ChGNwB
BBqSxSf6ToYKJVlpm/BguDsU1Y+4buAsAowcCnbJRqypP1qTCT8zcyhRA5Fm5kOaePk5c7GaPY9N
ZIFJQm8vD32slGIzZSdS4RfUpOtexOTloexmqAwvvrB3RaGHFPWcxeEk5m+k1a0iaftKC3Sj4NJe
K74ZOwBERKTrNLRKv0z2ufB/NEPrr5Kyx7+awkZI09CGohwFpYm0jVszqEG9sFD5Nkbqw0Aw7cSk
OQLlk4Sfzufv8kQqHPVfnY12dpv3au3vMzvvJerbMoDP0gvDXRksNTRPFUCA5yLzfPWQ6a1M3iq7
+xYpFj4XC0c0ijo0A/tYVZyUUpRiRZwi300T4IC5LSvSM4wxMlFLWJED8ttG1bAgRSQ4OoiilyTm
OUtYkH3HTsesSnPr5lr23WGcxVFZrRLhpNUEdKqYKbYpaqcyIsSnTQojfFR6+nLcyRRc4GA46hx1
Ru9bx7TOqvRalHq271Th4KOlEEf2gYA4t56yOimBcJt1iUGYfI8tkaC2+bPKE3wjEH6Kdc9IbwuQ
ILTyRQ6+McpxzhMG+mYXlodJtUGmNzGgmfOcKFyobwx9iJs91iZL0PRHKOSgZ1X8DssXiL/4JTRE
h3BnpMTcjvznEb2V3AdS0dFDz+tvTe5gFwHEb1kI0onY1CU5kVisNgarij4eS63L4U7nseiqN7sB
hvlKty8rLlGFhOs6dn0ijr0MzIyYQwsZb+aFul1ujVR17a0c04aVQ20DiT++YKBLXc6Bj+wkHgh3
DOQjJj4n3WlZX6xV33f8jeXbaJDBlfraUxx0Epk6MV2OsjCjyjXe4FxaYsFspEgCKvkYvZcoPNaq
rFOaeid9DuLWc7Ie5q9u4ha2AwJZmVXGrX2o4rRCMe5z/e2HbADeQJsrj2iIISltJ+iNzlSrK9rx
R4IRuN0lhEKOt+xBauawomFloU+Wk7bjNL3QjnGdJpMxC8u+QQ+bfEQMzaOmFhn7Bj1hIpCZpOg8
5Bgju0uAJaPc92NUbtFl0qQER5WgYtdk55BX4HUdlj1uejqIqD4rpi1UHTkkLPRDbyxcIzM7dz8i
WQm+q8Q8yRoWpj5aJUuP7TtIOUurAbLB5KVGD9qxKinWAntcVO7tFLPqHcZDUT4bnBn62dAkfRml
NIiKy7yIth8CO9YwqYf07RYOgrd4nzN4wL6ZdKWZQkdsSr1fZpnrWhNfsILDBF94pHeogQDoSJZo
W/V1tPHDf9eMtpQ9NGLXwPgwYPTOidbgl+9uFC+R7b7XbYi0dGaLAUpu3Vpc0gGhQvVdzuhYfu2q
CLMHUmysxcXGr8xALZceZ2rrcBkHsAT7trWVncRgjAsmNBhtrHu1y5v7Uglag/kYm0VLXzqyJbWV
hCQ/fRRpoqtvqsjDYuP2U9O2NbDenk0ZdB2fk+i6+I2dPVfDwhgB2dGQs/ogUReK3WXOUwAVyd/o
+M7pAWL5QyxG3qQV/GRQyRx8SV+s+wZSx4WsrKe2vQWKBz0hGFyKNkPTIDSajAGG7ylRwO6r7fRY
Yto2bpVVCU2tv1c7QlwXCU2reoU9F8SLnmd5/ZbjE4JuQNQsECFEwePwRNPGdX9ARkqdO9fAgtHY
CA5fZUCGkQ6SNtoUSV6iq2bu5wbB1PVhJ52ZIwxxCvHR2qXo6hcpU8QVf9KWUoyb4nCBxzzU11Im
tf9EfEDXCjq3fRvgaLVtUANVS1cXTZBi7jys6q5uHpjro7lfYjNErJY3DTBTC1RShQtStRL77BZU
qOuuglMYL+PSbJD4QaUo4RVIla/JoWCh+aVYuHlfa3/V/7CY/7JxthDNOAZjHFsVqg6kY95R/rJj
rOnNozfyLiGmF6d+S5svv//3P8ty/vYGn7pxTgxmUwa8gb7w7FVxISJH/Kge7Vexgtq6HFbtNvwi
viIGdeMN+JIV/pHl738HbSojfi0zpg/JrtiUDi1Oyo1PA2FwYnaYWAznfrpbY1UUi4GkhOf2q7pv
1wAGDukt4SHfkMKvsEU7f9iVT/XSx3eXU0/H0SA4aObfixyszKHDVXUmFEYcjBUpTev6KFbNCrDx
MliBb//T5/0045UUcL++o/a5G9IMhSIRIIb7YFc9Zmdnna+9BxrPO/8xev7Dwf3YYuMMklDXhUo2
ONPkqTj8WMNletYodtKcqzVO1uGgLmmQLsN7bJnctpbdSltnm+Hob3//tv/bu0rOWybZU0Pc+fSu
AXQNFS8BWxAQ9sPDJK0M5akujr9/m09p4/OHmzpK1NGqg5zg05kTuk5rlnl2Npw3L1Jw2MSrksDc
37+J9ve/lzH1qjXH4QpkqvqpDK5rA0lCCDrlVO7DF+iiSyI7cSoEL+lW/uF0/Hw2moZJwWTSGDcc
3TLkpwNnxGkhGxclceAui75dNrH1h48z/Qu/Xm3zOzi2APWj8ibWJ90Lghh/GGyx99XyBjfOeaRm
bwF81CZkCPdPur//7fPYtHGgljnI/mYxyC83sKpCvzxGcu+qMA1qnTl5V0en3/+BPt8/pk9E89hh
v0PerPO3+0eaqBr9ZeYe7mvvoK8fc5pfhoIcVKTXmKZKLYmyjBEx//6NP59+8xtLVUqBrJFJxiQx
+uXDjXprq6krwCsm6imsxvY5aTOB784K4z/81T4fR9ST005Qn+Y/nIrzffyXt2LW1XmKqV8TR4b5
zybuGHY4XjY6199/pL+d7O+fyeTsEAZNW/PTyd53Zo+fVeytBbzsFSUn1JeVucj2YhfZi/AP9wlz
Wl8+nI2mLiyLEZrDGoBc7NMhDBEk96UrN3UJR9EJm5b2CRxEhk8uuT8w6eIFOGshzE06KtQz6YAT
ckc32QbvHbdqgkBf2GQoRlHXkJ8CSqb2V1pIstK00xxtBrN+kou16yoWxjQdyHG2pk4Axk0/ZSR8
D9XIEtlHz26NpEBnmY0hcEdGpUF/orAL+5/14LxI4lvIRrG4HlVi8OA4D3GZnZn+VMt2SPEBpmpC
H7kC3AWddfzC+HmPnizZOrpDId3b7BxP/Gmh+cR4PxEZ6HmOjDUYKCjwco2dlPdFaVbYu+VQVl//
8If9fAaZyGglNzKHXZINY/rTdc90xJZOrW/Kl3zvL7VF+xWn75bo0G29ZBa6slbzG/5XnZ7/2Mb5
0Oz5/y66e1oB/nPL5z5rav///M/PMvj2ofEzLxzvrR+DRg2jr2nmpWqqpPT4d+tH/GNSe2u21Ln9
mxrXy786P7r+D02XyHwFkxSaO1O/6F+dH1P8g44P7RpVVSXzBf7B/yLBW/+4RiCtMIVGlUL/XVM5
bT7PaF381XCdCJwofdlu1LytdjjjaYz4SXvTyTrceJWZrfQ4M7FuRM8qG6LGSKozyYbKBcOMs+uN
/GsR9crFtzdWmXmnWAT3IbX3wUEssIEuWpDf13a72Hd2tkYQkBSpe9GGFH+SX/9pXbU+LhLzRyIt
3dANXaL9hOL08V7dEffoZvhh1hEqCno74g5lAbDj2AyOnhurz6o3GXX65r6oCLZPvWa82H51mw9l
/CPoii3TqMRfJBHZ4wuj18zrXw8EQnRrPQgfsWHfi7h2TvMDjBhx8u/SCjt93JvtlRxPBWpo52Gt
xfBfZDn9HVlFuxZN7rZLWPP7CkQntotlWSX1TakyLDILy2V3i10qgZSyRKk+HixliJ9yiZy4NYv+
1IJAg6NMSpoRBhfGD8ky9r0eMxpPZZqph9GKD04bJ1crMex94pkP87PYarz9Lyf7zfu9+8OWxeKs
+3hXh3RkM9Vln8kInFP1c8WE4MayLfDVTKl6mOd8/hQX6n2dBCgsnfKerXp9JYUQZwcqPKW/mraf
PvRdmR1H5hVYjHW8L7wuOprrGpN+0BgNhBK1p7UeiS/zs84P3Z0Zt5Tpaazsijz60fjC3XZVoh8q
xsCD1nb47kbmEBi8631aJup9bUP+HuJo6i1M3y48gNomrSZPk69tpsDkALR56V2ng0/Fj5GvYjwq
sb5RFAjitpE/zJGXcQVTjHyJbKuZXnCfqppyLZxujR/qpYbj0V6ibCjxefvu3sYK9hB5tbvVOh/4
yWAr941uRmsmJuopgz+8wMJUvNk9mk6MymqRLMToizssd9a1gYGFHYhZm4iH9GaGSSLtDk9xnOzC
dBwOJZUHHZyjKIfu2PZI/EgdKw6uDr6/sQA+T3RnnBPFxulweY6KgeaWphtJmRjxqNGsB6ggz0Wt
+JfRGqwHonSRDXi63Jf0Yh/suv/Zum1ydlSRPKYjLRNFde/sMk0fQZMSkEJubVlO7jQwUr5eXdUB
WVHNMdq0DkRyrbGIcK+67k4O+dqC375lhk48CfD+HRi5GNMrzJHFnHqejOJFINREA5XhwA/0N6cf
iqOcHjrhAWqyVVkcfQKt1wJ+qa+akFh6935+sHXtysraX0oJoRrlX7tEL32j0P25cyFcXbsq/J6P
330rBmrdkRA7jDSxYj7yuvRMYgVhFiO8IEOkie9B2SfrWHo4zbzIggE0lAG3waDbGoohz03mkFjn
R1eGjs7Kpcm40/u0f8oz9dHuszuwWE03tAxqhH8fNZq1Mv0zGHJMHXnCIFNU4UulUhHkiDYTTy+e
Ao3keNmDyYSeXTwlBu8vNEGMdxmcIWfWNFM4fAdzeqgANuwYKYXKLte6gOTDseIoiC2/8fDceFgC
dA+ZrW40b11MAeNnRXqcH4Z8TI/DxGFQS1xc3ggEcVpZ1o4FW6/VFOi4Ekv2sulg6v/yHNoSsLgu
Kg9W19yPdV/ezA99YcEz6SIA3kl5E7cYtGJxLkHs7WqtuwNT1x3Vfz/4Vt0d6Vn2x/mr+Rt/vdbk
JKoo9g84YME+7vwdyIN/5d2DXkOAb2OWdytDh3aJhCKM6Y2lFiZ+PzFvSgU4Xeei/mjT4K0hEfoc
QtxZ2GZ2m4HiuUmmBwvhxU3pHuZXGE24N2GlKTfI+PZVkqprlnOGHGFUnKrKeCQxod8Wo8hP80vz
QwHj7/0pZ2FMm7ikbThZ0WzEzxsZ2QS6eKQevl+DVg6bY6Mq/pdg8CLuWyS86PSRV7IyE8z0TXIJ
ZfjPr6yYCR+JRtP8I7WQdk3ftqeHRvBvp3kGk3B6GtMkXZc4VsH2Grm+CC1XXTp9iLJAUWKxMtrW
OJvFfUYD2zLT7nZW/Iz4ujdYVM0V+RgJRlNswPLf3+3//V2mtPYhS7LvIh+GS5QqzlkP9pAxb2PF
fnEsAXZ7Em6/ezdn0dKc2A0HNkX0Uk6OlvFhDGyJZDI7FVrsXwohi7UepdzXZbcNaZR/Nb3h2I6+
9koYIi1LEv0eOFraJmRbeWhYAy9NkIIb0b501Lb2Qh3teONPujwl7outyKhP6joa1rCPobJphWMj
S2UOjasZmWUoLnbge6tREpjnIwgQS+mW4RQcQNqQ3aHgy8kOdBxar7JqH4LSah8sB947ELub+aVc
p3PM2NbHxBUFOyQ2OJ1GJzg3TRqelRbAGvGNADSnp399w44KjalKe6FN6x/DPgyOaFeRhv7yZZKN
2tLy4GaaWDeuoZ/p+8aWz7Y75VYhdbpoTX0RiLVvIjVpHg0rWkLSA6hlglM64sABxe1bcHqy6jVt
nVWXTERBQBFLAI31tbWL4FTQcYDdQw/Wzkm8WGuof8JloGnDyZfDTQKcjIS0Wtd2JTtQWHfw7Aac
X6w4LUiyFso93VLTPSA30yyG/HyJ2eVOdojCci/Vz3SfSIAmwPWQafrBZ0w0rObXRNDrDPlMqK5B
F4Dt4efmB9CauJgcFqWwUwhIyn3T3IDOSHHM6znJ1n52qoisMFm2gYtnG27v9V2r0lwPqDk2+LlS
4CKxxkql+D+ZO8TH+bsVlszloLndyvXLL1KLxYNKLOcdEexL1lPrYX5Ji1RO0SDaxgVj/nnlgvpf
Xc1CphvDqBHbTKuZ3SBBIHlZbiyJsZ3YKvW+IwZliz4rISEiSG5NnF/w1cYze1D1rMkivjWTnLjy
uM7289P5ISHFZtnoxbCdnwZjcvBBz5/wFj7lfWy9IAhqNzixm+38dPTSczJo0b0nVAz1XnxBQPRd
1+z4xTNZJIh81TaKP83HIirTSvfra9BU3QODqvfXySP3DnSt89X8XzktNLkiNesj5Ctig9JAuRBn
BIsiL54G1wg5y8CCeGx1X9hGwrEG6rR1YAG+II18HXXZ3Bhp3N8T1LpTwakfvDyxVwJLKTzLRL/U
kRYfhOJn28yubQwPk+kMqCIItYMDN+jgYUFdpUrlXBpd3UdDzr1H60aUXJ6Opn5SJkNzci6g0fb9
ZEqzCqGtPM+yiGQg9T42M4N4HFgrUL9x5BoTzzAWMSEYLKL8ys1+gBrwIIL6Bhe2+iZUNV9K9CeX
sjftSwDgnEgmvhHlDTDRjjRQNFf4yUHdVG3gb0tROQ9lNt5I3fgy22tiDspag/i0mf03SdQqgKvx
Jsx14V9PZz/C/MPzdwt0S3fcJzZpoQAIpbN4Y9rUq4V0oP+REnqnqnyEuKna7yZnalLGyD00e4uI
DhS21blHZureHdsqZOyBlr8xI0UjWFvjldh4Y6+n4QlSaLyii2G9kAx/00Bn/9njp/QRfX6tDGwx
ge1Fd6XP9iXGH31Iqx27Hmylwqr3/5er81huHYuS7RchAt5M4elFymuCkLvw3uPre1EVL7rjDYol
f0nw4Ji9M1finJ/3MrrRvQINbAdWm7r3UIshWKz5KM+NGuhE5Z5QEOJ2bQoNPAJ5x3W5vUYG2lRF
kNNLFGHMTatNA+qf3TaS613guUCWgSC6kEUQ8mpj4S9iJiPwonSD4HUEFqNB6+krmfBEeKOiWe/R
Kk+HqdFWXzPL9MYOPl9lxY3bvt8PZM6+iLLINrIt3wpVpyoFcPjPQosrg6SRYhF3yt2OUW4kGGum
+sx5yUlLqIhMRdq72bxoGeQocYiQFPa7rmqV6yBiQZS6VfmWt9Izyjn+oFMvuIjUuqNRZvkZ8Tfk
sTlV7UiGTljr23wg4BoU2IJsic0iEcXKvSecx69VufRQF7cvHLwMTQxmz81KV9EQYuFXUKC6wquY
5vpDUn62TJwe/5KyGxMLMHm+a/hfcLbUIZoryYxZ7j+SFkR+mHLpzliJgAjtkHRuX7k8Zq6iFQZk
GVLsIcD/y0WN/mXVT1dGBOlTSm1ccpVBqlgGAb9oygKyWgxMvsUUVnM5HSo5IiYzWmroUMZFyrrx
/Pew3T8Sc24nBiIJE/r6oYhT8zuJMIMVeBd2PKdeuqXdD9PgLz4Z4TUephVtcdbfqNRHHiep9US/
Mt/Btm4gsmojZM9Y2HH7G5gcky2YotE4y2uG3hqI6K1uAHWKqWI9W3Ep3U0V8Qf6rLdStEggMvNA
vdvA7MVdNBJ7Ob2T1BCJ0g80vVeYTs2up4XnsloTwmqtIkSUODsoM9gTPOLNiyWJL32uLz+AKk8T
8PQ3OpylVxrZdJxMPNsJaHbXZA4jv2redRypf9CXfFEw7J9B8ix+svXTXi5o9fVTOxFB0412pkIU
nGdmlKzCAlF303wle/SnXpL6Qy5GjUNnXSPj1OdHqVOuuWDVH5Osi67YafKemVskAXEO/77eQjsD
ND3/QCwjkx60/vNslHswf/mnhvDCnczUYuqT2lshxT//fR26DsRCXTurmZpcqAmTVYIa71MWieYm
leM2G2QS9gpnvyj7ULtKfhnqMj2szVQ6ValLL91GiPVQd633993q7tBTBaaiv+/2JVGcpi7Ih79P
E1F7IsBPIP6YX71bvwbRSK6FRAbJWA3IxHUFqttQMkxLY1/Ast0nukboIMHae0ZFsWs1WT0YCZnz
oojifoywfLWyJp2wpEUcFVlEeigj0z3fpErRQYJBsaeWGECtqCSvmzK8M5YmAmqIJxtt0IAdSuWk
LxucR6JR9BdcDs/dGn/PvTH/oNrZafLSvpOySXA2orZTtFjDcYXy7+WTWL0haDqhLdTcjiiFI3zY
yY7jnjNCPECdiwfVNZSs4Ka+zFYffah5S9TaGld7xq0FVVj5/fu+eteqj/qa3vREYtO6yo6KwYFU
GpxzaHHlg1BLhi8ak3TFm4cvGo74G3CL58gkvsvujiAamOmBur7CM93ecH3SqZvurjwZQlAfteMh
nXr5UPOGOnITv3aC1p0X4osDPS7mExRkJRjQBx5VIe5Dg1DJQ52JyU5YQBJZXU+wvKG2+7RmAk5U
ZdsJONQOZp1bYT418VFdyzrsO2IQwKv1Tp0PxSNgSTVYYK/89+nf1/pVdpNN7R9o2haPppHMPjsu
lunPSrOiR6JWt/NozQ+dMlRPdG3KJ2nNfKib5gPKJb60IYNBJSzrUnSp7kmnIMSlwyJMsEbmAs/3
NmnnsWfu7vA0PVL0KRwdRvG7pE3vyGfa33IeUUTUaF0aIm+lLtJ/qrL8iqtWekt7lLp1X5aP+Gxh
/G/MjLk6G0FVTwIpPJyJtabW9qmJwlVcp/S8gcvzrB50akT2s6s11jltJU6ARtL0xJYRA2LXEBw8
wyoTx8hLwnlAb9sV+ZJM+8lXgd/gkm3J/CQBa/778pjHGlQchdj7u/x2KKaPxhLftV7tbkKmmGTC
sXEf1CT/6G9NWpd7tbcCSY76LEhSsIGc867WAtqHbvj4pEvqFsgbZAa357Ie/x5itXiYUXTteXOT
UOpoJohTPl0GRRsvyDumiy5HSUCfR0Mrwdf+9xvMpwUQF2w3/9832s4C5TpAyRfBZbFtx0Y0i8jk
1q52ibBFdnz/9O9hBaZA5GJywjxb3WSLqllCgDz6DWb0+5dyck5AkB14x1kf0MneCvKTbxlHWLuy
ImH/97VKGMZziffi77MxTdcbAiYgoAKa5L9f+Huos/KAUi0//30GHs2OsNYdaDpGx55uX2cdwQZF
/z1U+Ic7tyEr2SNBtjz0PY5p4hvA04mGq8nECevKcA+i+5VGnRj0PDL3wtxs9gLd2OVZDvsSwTLk
iN5RRwQjk9kVQR+vRyNLw0lK8QSSA6XAO7O2594AhwugK7mk4iGZwOLWH/fAa3U/VXtje06jMbQy
IkqzLVCk1MFyDDDEnvk1a/gZNXK9m0fhUwedI6jaoenYsYtgYflc065ptkCP+riTkrvlZh57vXKa
/h/ZnCM7b43MpzR5EQX0ZADL9Wr2cuOFeGEvm4m9G1+WFCa5+W82f5c8DjUj21XLxeKJm7qnst9P
Rd1uVumBPLXpm+c/RaqtdsRxvcoLJYoOQyLkc2F4MeDOFuLn/eko+AXkxtd1mMQF/MD3pvz527Us
lbsknPhbR68LZpg9OjaVKPIkqgOyk22BDDJclf10GDSSVgmUno3PDhykDp0X4/ACdEPs32NjsZX+
M+kMJyU0OpPDeu5sSX+XDNWNh/d4gDjLdZ4G0lhZhXmikXR/KyBq83IFKiEPOoV6rYhC/q2kIGpJ
/Bx5tRIk9VgiSkx1yQXEs8rJqWfKo1gjmqemu+nKgzgHDUuQLL1WpOKAAYh5o0bTItrzH1sdWxZ/
S+XWFmhyZrZd6Ju06ntNv/RWstX0iziKoKsJlBefc81wo+VB4Y3RSKRPODsXC0mzuN9Ugr4/5j5z
xuzO38Jd26CxNUgRjD7EdAIfyACgajUqD0L1rXB2tFrOt07ONVsVhOzWT0/QhRBU/NFtk//FbfWL
C4fQ1+RpgiwWJfROATOTKElW5ktHBBhGP7Il2tSRqyeMil7egDiAETI0io0FRLckp6o4iZeHXFtR
ixFZA+Cc4QY21SZIwbJrkPh9qGbHqf0mnxZ+Kac3a91NugsAzvyRB3f5ylBBrrzdzgADX7RVMndn
v0DY3/jIDLFnVRrXY7uDz1T5n/6YRntd8XLBVrBp1PuNzlLmIi+lKJpAVVWlvUX41CbHL2PTnajp
ECyp/pCzO047P2EnZjUviryTeM1kPgMKIhMcGjz50xZgNgIVeo8I164MMH4QdJdOnvmkoHWfQjC1
6+R1nCxlr6EwT5Wj3RMJl4O1esmKC0CNTQ37X0FTWSLQlh6oLyoNJ3i/N170MTQ6CqT2troSirr0
wLmslR9V/aiiSWPlHH1CHcBQbFDqSWWRfXImhpZVKMBlCe9vUTgLhmgESZ9wiQ3Qx5M5nma8MbKA
YNWYs8zu9Z+onqvQg9MLiY9mNQQy00sjX1lCkSwBxMkFECynTdD4+EK+F9srbPx8dCbAuJrNhdBg
/ZWXTOOAR3XQy1bPsl4t6YmMma1+UKQ9sSS4A7odtwSZzAbiOzYZqjfWl1bYywIcykvVgqL/bHqg
Pe01Bu2n3uL21G4PW9tREQo3lt32DaY4g03RrsPKWxjben8ZVbcy31s49/DFzpOxDsSYrtT+0ycB
SnL0BNPGHqRnI/HTLCA4G+bbPcJV/6EvMig7VOaomLPipLFxUExC+UJ92Q/aaY2BBjiczsTMtdJL
L/wTlUdVuA1ijpqtxQAn2nmQk/Zr37G7zScqWZA+PsPcsvwhx47ByYQZxHjoAOpnlAZsPI/4vzX9
Yn1BOmAipktzH8ldwJSv4wxpA3O2KYAUnFmtQ5SXWKiP3FZslJBrNwaXm6Y+xY6FWZOKFYXZk149
KxTsljtKlM0EaURZHywbnYTcq4C4i7eRpWdYYrtOkSnrQY/SIb+oNQcqW09omZKIE5CYJWPJVR91
TFiaeFP7j1F8m1fC94Jhekimcw9nNU+dRv2U5n/6eKmakMNylAdmvBuVg6VfUgw0sqOk7tbXroA3
prpyymPGn5qQWLMOJNOYFQdqOG67VDL1NdL42EbasbgmBzIddKxTpMEfe+u5FPYakbkzDYUzdupV
D7WPKdsLCGKJHii8e0ehwdLOhETWhVMqlEFCYNXZ/M29u1HbVgjx2bdDICg+pwbmAx1JZcwGPMxq
F851H4VydRSpBE8+RIS29ufaL1DjG5SzcXm1Aj8MEZgbmmbdsrciQnWc+/jIvrNHVpSvOufOYsDa
jCBYQ/dH2JtqqJEnQ/LXwlxBnD1BD83nth6jXRksAyj1MJ1D+AXq+9A+LoDCV5fnLVmHkWcveZOt
AIVeSJzmfaRhd1gXyTHZfg1IdBxKUxfCwDEH22Kd7tTBJifE3cB31cRCZQ3jqLbCEYLFSjNHJyXT
h1SswzziwUC8rJju0G57JY6JuMmnILJKIPrluiPHnn1ogBwqwLoXyrgEOma1KskO3frcYfUvqOCS
iUHQFJ33IW9OSSo5KgdikH8GAQmK1R2gZ3ilYEg7NaPXUY4TJZ1KhxIDYzqlrWcT9kbgz6EyuO+X
9LFv22SfJRWk6iY6FH3zZcUoAAyhd9ncGiEt6yRQCv3SLlZ2UDOyW2bkiDbq9iKgAskZpWYILd+x
mewRDJNJNhFxpquHZXlCMk2EEATVtR9qiBug/3vDvS9Z6bYc8HEUttJxp6bOokmhMbxorLhFqe5G
IfMnaXigvQrIlg4Je/1IZz/1Wcdptje3qN5ruemxWrAyD2X91QjtZbM6gI7YPGWmz3pbWHWswRa1
6kFo+27/90Dp7WspzZcaH5Q9N3ZxSCiVa5w3B/TAjN7mrBgaqS7jRj5B+w12wmk4fivi5wZ1AnBY
HBbzEecLemjW322SD+bwlKj3+xHwN0wplXAwNGmumKn7UgQXrwFUGKlnbjbhHQGXQQJAf6+/2hNf
i0yqLkyf9RQodJPiZKfI5S5igzWlYkIUiR77+NHeNHFc96ppfC14gberlDwN97gFimyQ7ekbspUz
2XosoqcQgHWbwtiLkuwz3SYnIcolNo5mehCH/oupeXQhc/AisEqbE12D4VOhJOgalitHuk6LqwBU
Hmk/sM1Y9hXlIoKEF8BfxsIP0Dc2TzPwHF8BLqrxH0LjndZSzZ/Xt8hIA9O9fwfm9hr2A7gjCqU6
3TVbNXosHr84+w7YwdEzNIe568MNtKcen/jOqkcvhpkdZ1lmM8ePRE9/H7ZrgfFVOBIlx0pG0pAi
9iTMbg+T9Kw06S3rmvdU794L/j+N+mVc39RaejZ/Oq19Uqb4s8XCtyxo5NMnecFoDY083tUkOJDg
51iT9t21iCQLWvpSwhyL1cLuaxoabReJDP+iuGrrHU0VkcPCrgpqZDGgf5ApP5nizyynhmfS5N4r
mYaTn9TjnqaB1pkc4R7y8m5B0nD4YIEXdhrx7EJpDnaR6XucNXiQgHrMPVtKqHTUjGfBoZuAPEFN
/Gzo9R0T35wsL5M+Li9Qe+Bud6NnTvNEZuNT3aPCbe94aSsGHK2N/LQqV19SJcg2J2yvXBwaAl5e
B7lwVnLGDDaGXjhTeBTyYzwzTSNKES/3JEC6Nxb9h6dYx8MoB4Bl+DVa+baCcAeMLZ2U3y2e39sK
+0whPVlLC+gHO2YKsLb6UBTVE2XC86j2GmlFlIrgaSRiLmdNf0lHApXrx170yJYRISPo2b9OeiUK
z44ZC9vMKhRk7NYHxdXJOUqe5hSNOjFjALve13ndR83qr6kelLlXn5LH2uFAZ8M8ZHy7CgfylPnJ
1tmerW9JHQ51OCkhC4tR7USsq80eI6/dim+p5kqAfrm444MMDY7bybANKJk/puFZbWBIeCc9Pq7n
0Khd8tIEA8uKehGAwSCtBj3h9ws6VFcLi7tBdVvJvtzwViAmwtYUVb4pHczJI3zPJIeOZ5mwv77v
P1m5AMTnM9s3N2ZHxZu/cS+ehe6cKATZoz5mcyzUtBrdSD60bARzb6jdWPKX2o3I0WHGWV7Yz5J/
k2su1ELCQXSqU3HW+XcKqJ/GO4lEi42kiI2iKWBzjxHB78W/LP98F9kRyR0u2O90n155pYYSch+Y
kl+YV6t9laXDqrpF40azU9UhmSppTVynJ1X8KhnT2UtpepF67udwnUNVCHvh1qu4WyA4u9FwMdgD
tcNFy6+zEGLWv/ui+vooTifD9BcTZrM/mP5WvBGURnVJElzuddDP8H5HJUAFYm4BlIuKqYIrjIix
DdJ4r3IFeofXu2k7JYVtTSEay/BOfZrCPFDOQ4hc5Gc7LAcQEg/0JO5vUiAWtIjhKxRLthznYSSi
yikLT1pbMZhUqAHUWPHg2EWVeBSFrqrGWzWhLaVkmuDYI+PlQPtaqf6dxea03DfTGJ5/Bl3cCYZL
FT/j7aAEVdWISnEdZXZDlQm0sxLoaDOQQ0+SS/rHaZBMn9ZnHrKjxvySDV+R+ZmbAWQsRB4ySZTl
pVsvMciR6sIGHmYIc/Yq+Bx1IjZoeXYUBX9s/LJ4GbJ3K7uwZ9Xv2UPHrX/NcpLatXN7L6WfS0Ly
lPIk6CcxfxnYoKjsOrvtiDivrr4EyRnT38QgKtRW5x3E+Cx7n0AWZ6TWJHuF2kSLU5LzSv98v3qZ
wQE9roLuHjL3NMq7Upb2uly4a3tLUTCUzeiUxnnhQg7dXm5v5fBs4fDLC5eUzy3m7rc+psiwxfZm
gSHsH1h44Q2F6u+YshFUGeG/Hd44iSpiGix6ECsZnqyZGvGvIDwJXRYmJqEdrhBd++KHZGFv3Z5K
agm5PQKq65gbEaCXbD9jZ5K/xSTb4SGzR5BVOPglbtdG8ZToGnFNI/lNXt+XR+IYKBsWAVtly7cm
emQHoBtGh0NEvjXWR8Krzqs9GZVbydr+RWAZcdyuygXp+ZCWGWmHCO/i6pv4Vp2nQVRf+VAx1KLt
SeYVqGLqlvIlpR4Ew/m/v4UugAgHRBZXnIMOo56VXW0PONOc7h3skimFYhnOFkfWbzaEQNXdrLjx
9ITymafCxysnkCk5A4rjfg1N3e8U7kuG3+zSka/IgIYu2YiO+Snp3ooH3HK7iXtG56znLcm5xxS2
kMBLdHkfKPNbJ58VaXXm2LIboPj6OwooB7dmYgQgkslQJybHnro9fWOL4LpwEwkQb8Ap7azeVWg+
yjTwU94IiYrKJFVnmrGav1JEMxLFIL+Yic9YVy/mMghR0JjjuRkyy80z5sNuJB4wJVev1NZ3SU8g
7psaq/Wo+NU7MqYYDC2xEktZOuImdp6UCi0DxCR5phutXS/31Jc8cKU6VQukk+QR8q6bka/Xv+ai
HNeUvRuwueXUtKJnDe3AvQ8veyvIpYA3dSHK511u5mCtPMvY/FbRd4h/wdqCQjxXu82PrYYuyAOW
1fM8qY8yXTVbGGh9CUb2Nk+d+jqZ+W6uxp8UvIxzj7ml8kz/DmedTUiyPaPUZj0YvzLtXwdLGFPQ
lr+MOi7erKTGMfp9OsMEAvOaJ9cV9Uszdy+6zJMQFQK4LJo71XzrO8pScY7ldFX8YlmdggKpEAcJ
UzSqVipGOO747/99Xit7YI65+nT/Qm/Rprs77mBcjveie0J2NmdOGToKnFxGtHiZUFV5WXyIuJ1q
xaTowjUAcUYgjiWO52S2zmonnGc2C0tJgF1kBJK4vjXAYONN8e/fu/9MW8mHsQjbM8VTC4Z9o0Kr
dgYyvEtGUGgRzkFontXvcBODdSGX+RaRjr48S8W9vPAgg6hSlXdaWoTTRmyj6+lGQgqhGgB5kJPk
x6H0eavcqPcn0PU5Qc16fKWHS5/8bWbTokonADV2y4dK/ty2wI6eNfpRhc24t+zdED0bOQerJ2x3
ffswc2FXtj4bEPWjgsu9Pm/wbot9UjzfXU1o/nNesyoHk3jGaeCwT0LRnLZnfiYWzoJ+Wz3Fb4XH
QbjUSrC0l6iSbQT/ZNrHh8ngIsKeQVxdkNkg+gRa5eq+t95m6WK8qaU7FjuKTTd+iLmH5g4HxLR7
SLTjMOzE5mD1TxW3q+5NBfFZvqjsx7h1VssZ+itOB6u/Dqw5XVwwJe0mDmPi60qMjO7X85csnLHy
2+Ntai+E8KD3LoudaLJEf+fzlzTslh5U7Y+ZnvTpS27PCnyl8Uzqwxz7FnY52ve0KEm2yqKdTvi2
ySoiP2wT4Jm9KX0k037sfisrXPnbPEGerwQYH9A8J2F/EJ4lmKKD39762ssPYvKWkUwpZSPRBc5L
tasL6Zro1T/DHGGFNw9isn33xB1U8xgmpbkzFjbSff3dTFxMk3re3wO40Z1qTW+zHPly0/zOCtMw
YZ3UOGmaC8sjrv0DbppvMoWoB8zSK/KXcELookKUtwFkiMhL11DcJHaHUslhw5gCM+3eJppBvTD8
qHK8RwA0OGZBREe9sv0im73ryL4o7na3iOC2edX0nZRoz4U18RtCekF+AiqztIJEydedpofpai3n
pom3QK9g2tSsV/xzlxhewi5L+n2iLK7VK/ucWi6Vw45rsEzvWV4zsLOHPMnMYKx6P5Lj6alV50CI
rRC7uuYgzDfH5IzRJ3dXfRBog3BMIW3yNkyRI1lVYCFw8Br4rbt64awiWWuG3lk3jyL9UWzD3z3S
RxPVgNtX5U0zJRIEDEP2t76IfWFm8e1m/V0FzKDmC9gxq9T3aWM+ixN88RhT9VufFr9sAcJpm9bT
ek/OGlKRCF62smhiKtvIDprejI9UNpjC+as1u1G0cwR1pQxaqMjvKqZxOtZUzfpI8iqELtOCNh9t
rkU49BwrHEEO4r3OLLM5Lzgj7/uecqmcigZ1YJVtNTLPR+zs/xYi2e/o7TpvBlds6MqJTSPciLOv
r2hE7EgwDvAXprNarPXJvKv07Mr4yeckgn/6XM1qfelR0yzGRl49a6gw3QGEIwA3AIlBvbGvMCrD
zyy2CAJxh/5KqijNuAxxBn3DIZ1NCtFQoHGbrl6OmsqBNMPBguxss4hFNyXo4qisAwrGMvWxOL0o
ozERcERuZExeM4lHYOQKAng7O1GF76QyduYA/MUSe1bq2a/i7/wwQruxGyqS1kozJCrKo9pNb8D8
wPrJxYNILkUqIlojqFjVdTbSJNxLTJTSWIE7k8OcgwhWBodNtvmytdSuQGdVKtN/OGuVS3v9aLXi
XWfyOrMYqeMXwXHAn2oyuJn9snq+JeRPuUOmcWdRbYLpPyjmKd0+83Gy9pERu/BAqn1K4/vYx4Z5
QKWoATJyRo3VkZCV6UdyO2mkvFZkhJ/wLvUk6fkqis+DJAzpLkfIuIr8sb8HZZiORMuJgZrPQGah
vy5NfpG7SQo2RIVHJAtCODYxp2jZKaCX7yFcAGpcm3CN1tkFDVQ67UDWC1rK0i0T+bnpPOh6qi8L
yOdsqxmWw9/DNL6qeVwHcV+f5EmRDlDR/++DMcc9Hbi68Lp7Hex/H+R0oF779/n/+TDZZmQrvOgv
5GyeUuPgMBhUcSl3rE+96k3TvYZWEPNIdgK04y9ZrX42oOtdMkjhaMFJgWpxGuRG2cXD8AT1dX3J
YgUh6ty/D1UeE4S9ztjwhRLms9W8b2RrqDTQHpIiYcTFjmLuCa9Z3bwgLd0wa0cX62mXU99ei5X8
3aoOhKwoORNBn7KFYst8abCmoxhXpHdmrLTiZNQwHdJ31EtoliIaFNMUPUQDtyXmxF1L+pIUMT2Y
70JZq4dRJCLMim3JlKr3RYDlzCc0qQmPJtEe7+3yVvW0JrfpXCaPaTti8rv348UsAphK+XpUxl1s
aeVjUebVYewp9JggoDiitH6Mhf42IGOwpTZX3AakJ1wXE6yiQIAkGWJ012Qy2VtqCWWTUBpX9zrZ
u+6wjMcNrS6VHemsEsF9kFvpNqf6c0twGgXd41qRubaNbeUJmfw2DEvDRbNIwBSatxr85N6MjD6c
cyE9D8MACH5THT2u1wDAY+qIC2Uzc7YIWlHBQjfwdOh8Gbt2rNdDQVXXHLLkTMvx2IqcAjFCeXnZ
NAehld6lqR79LEP0PtZoaNWhHr0hKmtAiRT72vOkNV7TshHqDY6k2rHb0M0QqAlwtl9Nf170LfSL
rrpr4AmVQL/McanMaFVMjxIlPreIZ5pAsl490PXCnEOYz6h8C5iuAeDSDDR6/SBEHL96Ix9RPiq7
sbVi18wIbMKX+70IX7I1j17VTLc0jTnIajOrZ/VDyVQi4cocr8vKEt6P4sdWSkc8OOkB3PrHSPJp
OIiUwWpyAOxhzQQ3TZqbMRbKdV4y6RypK6WHhS6L0p2Utkz8pjKJ5UnX72bRkQ8sLdiGbP1uwehe
O6tfrimr+a6OclpMg7pc67L0wJmxL8qpZsxLzVFPH9y1kSDrX4j38JHCmlfEaeY1IwaQ82Kecspi
KR97X02bNCACtHNKy4pcXTNHAl/r9qAo24vwlUEnc61cJelS+bF4Fon5sKrASjQ6BhEmJg6oFvke
n8Z9XZTvMWL00CrrKdNwFcX/tI1Iy4JWVUzDJzNdQURmo52JuVfU2tGYfZLyusa7vF2cZTu2M4Eu
ki3qdG+rsAOsjQqbSIE1GCcKjotSuBqbgzTqbDSDhya9oMC3jZbu/lj5ePGctbyxhPilpZLrSEiV
EvbtW7IyX4Z9T8pAu1ubk4CSbmYF7/eifC8zqn7KbrtrOldB3NzdOpA0DA2VljQqMcxEs+yqDGjz
MdHeVhpXqrmR+UyGIYfB5MIFpX4icd2oIlJBLaj9jDLpnZrfZoc5EXfMotV6tLbNkbvVrU+ZzDN5
TunJDfqnmZdlWLcp7qH5acplC6QPkcEsXEbzuhIyLooHK3tr5BDipl0tH1W218RnJrVJ3E/mWaZW
kj+i4XeE+hsWkW3Ess2/40DfTqgbaPuleukMHEr5v3R+TTn68D/yUSAHi4QseOnqm+lzkb+Szzpl
O2Cvsf5FhMOYHUmJkuWjlAEttU4LzJzYfM5GoAqjo5YoJ5D41k/iXDl6RNgBnTxDfpqy17JBJvQK
y41SNnQqJlba2Y10rdvTkj92Fmnlupv3hL5GQCh2vTp4C4mEWrorOQ5EC+8pnsqpG51ORuY1c8qg
ZfmZUKkHrgiCT49gjHOpe/KAlTPddNMt2euOinlvoo4SsoXuICeyO0e3gfqnRSWVtiUcCMkfOOKN
PW82kHKbwbO4zQFwbD/WNrOPJizINF+iY80vtPM1onYqR7d4QvsHZMkTorwLJZ0FY63vusItMLTh
Es/0IInNUVYCOUXkHB6bG0ckKkD7aNLdWrybIlWOUIgZajdVeeiFIM4COoJU9Uba4G0WKJTbxfEk
UlOLJnIcLpFwG2OEf/mBmlS2/utxgxTVqQCm7lL1Vv2JQPtOfVuyPS0lR0F3MrftrkEKNcIQM84j
MpGeDVlojb9Rb5J352wCDQ75ua83G9lPMfvT3WtEllVvYhWQzyLreJ/Q8Z9I9jvlgVyV7M7gvQ8P
5pO41Jy+MrtGn1HAPWqTh4JeI7fhfZi2Kb2kobxfB/Y3DIfkslKWZLWVhsrZiHotvdgMCXikEHcp
xFMZXUAT0db6jcioakh/Yxrq6NCJD31ykzjtr76UzI6ECsNMjyvRWWYQyd+cBObxtNKo5l/pCuGY
jOd4dBuNq4GVP/MKzu6KbAXA/pBHO9qt3/qbaponPZZp6AUpb60YhdUy71XGFvLNHHM73ScaOtjZ
1LQ+0KKYqOvoQBUwebkGpRuZkpKKkEg5sYENlzVcipiyEKNE+qctHs+jnZQ99VMIbc5MEb7TRMdY
Q+hAiJoolqWva4w2As6vCMEh5q4RygPFzrjbidrsiAm9keZk9KSvmMH9xxAzxPKvVEOOXvCasQ7g
0GnuACpAViv3YmBh0k8ij6Wo4eJSj+JpotIyiDe+d7QnyIiS4STWRHnHH+gUy8yu1MlylUE1XisD
3d5ploAA7Kdtx90OZ1QnDGNoXmQYcgko36H6sarvtKWeLf0KRedK1oOJ+QQwQGU6uv5M8oQvJs8W
Sa4me1YCgno6Azr8KWKkE8jQZAFWoG5HEE/SddHe8K7uBvq9W8cmjL3V/cR/kNbFKckw6PpjFnOR
NRgXXF/RQlX7jb/cswiIB4Vti5KGJDJHafORF3TeokOvnGnO5cN7Rntdqz1Dar6UJWfazmAln/ox
7PWjnMqupHEsb4pgwm6AxkntSqq2OCTVzRaLm/ApSkfBwmWUk0mQ8PJIaGhOkvVYFpmzDFRAaGfA
itWzo0XwJVqUVqwc/EhXROZuR91KjtmYkaijyLIbKZwvXogLlLsnnrpkaFhu/oej89iN3IqC6BcR
YA5bNrvZOSdpQygNc878eh96Y9gDYyS1yPduOFV194ad0Fzxv5WmjSUiNgXHYT2UH8kS9o6ZxFon
WnjVO/IPpvEgO7NjmoB1iVwt528tOsCdK+El9Okg3by7pN2GIy7SDh4tcnYNzIs84I/8hBWZqpum
EVrygskRG1h5hZd2k/cbC0t1JO0otPCoi91QP5v5qorvFf8dxpjjYdO6DZC8qk4xXbPqFv6x/Jgi
89g1XFLSShZ3NZ8bxJ/Q84ntcu/X965xixhxbQbnoMfnLz7U4S5unEy/VNxA7HIDoLNtVbgyjTuu
Uv+mdNfCUxiEjro5MNwU3eSONTL6qW09Hkcs9ytMEA9Z5uqNq84VK4/NLkHeYm3LemsQLCptY+mv
yY7ywGDqL/BeobEG6GGhIHuHvl5C1LfRYyh+j+b4UrxjMDy06kdTPqLiSMHW6LuqxdmaJI3WO/jx
PqzfXccy9Un6XOyteSGYgjAE34M5+em17C7k4S7q8Bx296BYZjLbjfaQaYdQQvZmS91vzAloDm9F
XrfhsYPUyoxL5BEHvuEn9YQfCU/vtPyEnCKeHFattTmQdMSdlNG2xcVvodxZeArwUPsM5r3Fjk8Y
cKBTEGrdh2w76PfWugrdjygfe+UcFocI6xCRCrcAuTrI4kpTDx1wUVky46NEmtdms5hwwb4OS/xR
oerqVj2ZhhESf/8jSd4yGmkTpSAUiJBu4n4rWlclY7OK/BATeNdI15WxSol0lgsyVFxUOBhBgizz
O9q0xqYvNxiU88qfUnlP4iaTfdq0mImGJ/8rW76vdS4/PfWq5eiaHhlVRr2vJ2CcjpHkRsxPbXnY
a9lOr7dS9xjKHME6ueoxU3/iPb2XxOq62niVZvfyvy77q4cXQEfQsKHYNJq2kMT5aYlwlFdF6prH
EG8bogBCFQvDkbt6DUc7Go++f8kqFeJG1r/L4qDqVIVLXHSdDGVmvTWHlTr/fMwUdQe3ykK6e+Yp
ky5dvU+r9ZQ/UwGgcSvGq9R0TcPVgAYRFtohiFh2HuutdlS4ESrE1hnb3HUiAnmcJT5A7LaMB1ya
FLEe3+rSPqq+Cx4yYVUs0QcNn2WG883BlPaBdzYIx/CXGjHc6yF8ldwaYbQfjc0AhbhgOmAVSNri
m8/9CB7sO/yNcfTJoqzVvxXSk0K6zxsfeDSe1PFYTOvIOgbdV4o4glGv/I/DJwp0OzFArReoR+Ti
HqRON7JzOaflZgCeBUHRdnVBju0iZ4gGv2ksWzgjJXrjwZmrDjVVNF6Naie269Z3crC24MSdr4MI
AjWcpGoHHDH2W28PR2ZhLpjEB63fM7bVtsrwHfSfMMKws/z1gB3jcLQAJfwlV51mHEX9YYE3GRs+
RFH+rcNPPhmgRx8jZ2OjY/LA2Xlvi0NK7u6JqMVUXY76AxYZuxxs+mxB/2itX4nXBSfsFybGjALr
8Bj7oPLh0SNktz6m8q0KsD9t6RaXTbDypV0fPtlW2GV6bWUeuosFaUxhD4NzqvRLaDzhfYH/PJpK
70yILpU3BOKg7eZbifpYmw4e0dZG8azidW1uPHkf08WVCiG7F5laO3DaelnJd5pYlCwEFu400shY
gMp7fn6WlBAZE/xQvfesrRK+kvoKe1YHj87gzr1U8T8yMYVnL7gd5834PQi5LX6YzUfVPS31M5V2
ekwyJrjYObeAJ1HneQ4Ypp7v9eipRm5oLjHOx/x5M8T3Ibmk9afc31kxKyoTbiIYykeiPLgX6uFe
9wesWp1KvObVIxv+Sv/GBcFetUS9QNKD/N1Xj4LMSAF7hGWG6XKoMQfgy4kz4+/i6nEHbcz97Vh+
6u1BrZoVWjvSdlMAvZPJnjxY6bhDM0PxItYq+UYct5n6iK05z3ZVMb2h9pQobMGCE5brjTKmS5jL
GUD2ck4DCcrunnE1DafcPPE0kDSXRGthWFLWDNEtTlhe2BZbnnKlWtsJD9EpeFEzFbAOBlc+wLYF
c7YqhD2Pft8cCsqkPluFzUeuLVqdIoX2nofFeIbZYyZ4438cdxFf7y0AFXvBnoqbSk5Egzyeh+xI
G1NE67jfGerOGjI7LS6kenN91umHb35xaXGoGuYrp0bkKoMLBtqVu9uQ/CnWmWOoVLgfbUY+TUD3
rW5l8dnyfdblZhLdkQlF95r6z/koMlyfVbp15stTLrTqNedYkp5NtTI6SNT8TDF0yTglC+Hc43KY
LEh6g3rlolf+xQgAgvlZ5ERWJVZS0sWr3zj424G2MmUo0XgdSS6qRRY3hOUgqrrHEP7hhiElSCMJ
KjpPpLf06RI3erYqostYfDI+iVhthD8dsEZ6bWpyXAkE+7CkpcEQfbgIwy/AxdT/+fEuIcKauFw6
extLfR6AtZVJzqqPwCoVD/+AoqMoFzlB1XSwFgPXmsxdayXmwyAutvSvhQwi4AWnvAq/iTCaFUCM
ZTE5sUkWMnCf78Vu1Y3RKQmn9ZginyrMnQbfwU8gNsrWCmpSMphsebUb1p844LwiAb7SlHzSozNK
oPotNZ3O9OlrFt5JVnJoUpauvGYxCLEZGIvJNNEAWrzHCojrtZoL7dRchCC3eqIsWhB4ZqoMROCd
RJZhXwQo2VMFhl4jeLCmGbRTF0XpXQzyDtnQ4PyuhiKL5KLG5iHENP1DbaLQabYaW4e4dibxQwo3
PU98vc3rpSkGi9LY4NB2rUhaxMbIwiv1UVV2hcd8JX100p27gatCyp+Ev4+55wpMD7amvi5SN+xv
MAhVRXtsQ1OT4oU2iEmQuIHszZo/CO9AAkyZ+Zye7jvcGe0fSLI7u9PD48Amth9Jvm6bk362xiuM
DgJtmrHIvEAg9UwAIrM4ClbZ7BKCwrRSHSicNuz2OxKMtPBSKj8jkg+5s/H0wxxmrRP0w6K5tAgI
y471O09Y4Dv6re9uOb2PguY5+6lIgEaaUIu7vF9oeNtUYHvZvhivU3lTUHczmamhkLI9HjJOS/eQ
GBfG+fyTjiEEHQwPGBIrL6m84es0NxP8R5UchOasGWzpjH3anNroSGBBgRxXDc/GeNXGa1FsR8Bc
HlePfrF4gDcLws7Aol8edZz2+Q3um3yE2G1NnoqKSzTrGic15tWfQpeUg2nXSvhEUYdmWbpzxwGz
E5pL31wsZvCudAzYUu1bDXZqu1GqnZFuGCuW0VFT2Wt86t0dRFuWb2MyzWh9PGwnZZMgNWPP90GW
sun/diqwJkYHzH6qfo+/rY/B9ng0ODGnQ8dRKCh0+CtUF2rILskdCHtAlB2uqDhY3FvmynO6l9IW
H1EyPUQDILLLhAFFOWJrAj/p3qmVrfyMDBfHXXaeyMg8rBBObCc4eczxSH018Fz1r0xkKbeD0o+S
f6O1tYYTVVnfuJx6mXmbx2tR9kfWOAgqY6T83MUYXuz76mJl/8hCEuPPat7isku5S9VPN53IVe60
VZJQ6LmTckkGJlN7oziSDqmIEFvsZ8+68VOqe+sfmnz+DF0n8UccNTiZo86CUCKIwDXrTZyughRc
7CT6LspsTeBqv/X0B/Jd7l+gs14JiLJijhj3t0DaGsG9ZEgvvzoqhPiAo3kjLQuwM+GXd8HyNLz4
QH37Huunnhq6j3/FruERLWnGWcnaQvdIJDejtpmF19qPWr+9GibjJo2fafQQepi48mDlv3MyWxws
7VlOIlpfkOiVdCGdvNF2tDp8gvqAEbBLPdl+9CQkox5eFBotyrD6GQhSLXpaDbTpW/KwyCTn0NnX
3atFaZRRW6KdGBFPnmrpn2i6ScaCudoI/Kn8kYpnq/vyp9cwPArtrjM4ia9S7nrNZqIo+tG1Dabw
RPua0QpbIVCPLFznXGXhuiph/UFh91HBoeRiMowVS0NfDnHpbfJmE3tueG7EdTi9Uu/BTiBSP+R4
b7VX1XLl4gOPrEB2dWOdCOemd6ribFACeYeid4x0x7VDsScZN+ROiJd0Dakge8+VmO59DliQFhmH
aOsq6Y4wXEf5Rfk5FC75lvlQsDZlhb1oUGCISz88syRQ28OgutwcBh7xNT0b6pkN7OwYPtnbNstY
G34xil7HIDOLMYg4fAzjkXo6o64OB4XSc5ifD4csphn1uWsyR6wPRnHF/YI+O7OlBIyXij0T/VWh
FjOISoJoaxdPI5BpGz0oSpO6FRUah7VXcDYx473H7UUeJRQVxtPQ0sUSIGYhT7h5ab+tgjjBNiun
rYqbZzK0ZgznW52TWvna0PslRZASvWSLdSzQiZ1Mmyyl5Tpq+dZrTDs1UOdqjq+sLN0FYlc5jEFQ
Aj5fCb8hb44gQfVFCIje75gHi0jHAvEh/qaVtmDrXV1MoaE5f5i1+M8TCIsJsd6dyGNdNVV4zJtO
sY0DThl8A3G6MDQ73DCTC1DjMD03ZVpg5Mh++ElVx8K+a+w7Ca7LDEhSrZh9cY1afN9iXjvUIKb/
JaXLXv8ust+etQzafA5djiK0Jl7H5GPpx27xFAzQFQVDBhs/02mtyshJ8AMCEVpxedesounoeJG5
e5wk/xG4Xdhh2QI0mfDnW7GDSRkWl2ThMHCrrVOL9qM4itWh6skHQn5bnCcPudwxUt3KOlMP9YxU
xcMA6utndo+qmGxEMgR64t2uJaOgkV2h3o8Y0oc72axxBNThWClMeNFI7uEGw9B+GFYhSVqdSNkK
NINTucXn3uvCoub4QOuyLQU+/ZYqHu1SDdRLfVY8yxY2/Yzue4HQGWbsaBkzQDsBvud8OCuZ9ysS
3hp5WJOEOV33bLtLOb4nJMCFuowIbi5+oNLz/lUWAeRV5gTjdxYfSuOrLd/Mw2IYXGAqHkA3V5pD
5dPN3fT0MeKetSCPYe/Fwgad2y7jnOAmgA21WBRUjPuM8tsTuR5FYwmxZcfSrlMPyYhn3zSiBgNZ
GKXC6cPPki2wzOPAPCs3mNveLeyewOkC7lpKR9UtIOHIi8YD4Nes1noqLlNSQX2KlEy9wzQU7OwD
5CGenRRuUaJ73jXluQy/NA4FFDtU/VTTpPCgcuGM9uBQ8U5VU35dyxLI051fcRorSELDiZADIjQd
HbiUQHFDplGx4DTKOwYPrKNglYTlOoyiY84o2NA+fLRzC3yg7IXBvYWIYA2Gx9q5WvPvs8PQqqA6
CQxGMdWysRCu+c0y/OjSVweu4rWeOw5Mq2EDgqxxGHZ0+k7u9ZteB3ucE1ki/SsZxzOV9U27r3iC
CSPtmr0Rr7PyOCTrQecBeejlnbZ8g1KN87IozyxGkAwxWPE66n6kSohoavNHSG9zChAN2lpiYlJo
xnIUoxVxU6TirXod3TfQk9F/m2Sc583dmBQ29OlGLWsoOo+d9BqKQ3pV5gja3y1b63OKTUfSsX5i
6UUrNKKe1PLvbvAORu6t2hSJYAmNXVbIcwdEYAQMSmI0Uifw2I7Wr2rot67uqfv9ejOESEixy2Qp
VG/bLnwEwYDyT1wmdfCpqTJRH+wFIb1y70dmk19oF09NloUULn2otoTljAQK10mHlHcNG4lNWsDr
mzsxuxsVWhi4jgxGTbM2/MVKp5DHIJabDnpq0NDvqsFXj0BmsrSVLqPPhLCbv7UpxjfmRsivo1Mz
mhmzfS926JOYiMcUR+yPh/AuZdKio7KlbEvmFSiAZ45Zd4RvYA/gTY8kKM6sB6ktwZE6zxZU70C5
pfT8boi4Lanfsg1BCKSC+Dv2HIJJ6w/RLkqLxJB2dSNuR1XgvO5p654J4/OWRq1KGyeofkSxQOaC
b2J+lPDExKJtMfbaujXxRayhN8EsQhBzNZ81DEA+aUhVSJGgPApycgN2qyLxoITvGdG5a39aA0iU
VmA0ABYVbh3qd4vgPlvV5D9dbAhbrnjMf5qCz7FwqezqWLtXwpzAruCsIm9UmVPKo2EdIN7nKV3d
WXZZv5lAVbK2qhvyZ7OdNA/4h2MtyiRX2Hk9v5Lom3o6JmbV2R9OGrYxfJt1vShF72y1BRM6shG4
dHEo09qC5nhWoJBaAzMGIm50bJOERYcItFOXe8IubFQBCidSZd5mBRtZOs688w2JXm8080Za1LTI
N82crcK6AzouG5Ze/DFCldT1BcnL2kIFrMAiBOj8lOQDl7XDyJK1dNAaCD7BKnsSqRcscW0jYcTK
VlhD0m12r6hr3OyfppOSqA9OZ3BkhNgUtAiEOuEizBt77c/QFPzurlE+qKwnO9i1W9El14r9qNgG
+55djMyGlf0YezePS1+uTqZ0K3bcYGFu8muqeOK3soLQElqBKNDzUOduDezseZ+Rj6kietfYCNhH
nIUaIVm/jfDfdCxC5BcNbDAu0rJj9AD7WqrTufGtefXC0Plxveagj8cEtjrp8V3pdZfZOmYYwOai
W7JWUJi35vGzaOCyJQJ7wWGi+U6zDrGV2J2cbmsQTvzM2Up9JtT1QUyYj79MOcsoFsjs6JcWNXHK
ReJJa6ryIYs3HbkBMz3vGwA8RWol617UMxvr22/sPp15eTbPeWCYvjwmtphcQ7WsZD/6aiOOfEaa
PnOYy/yrKGddG1PV6i2qBK1rO0G8K82D8R/nooEiyczqvfob1NiI0vVSo4tbRQYtjU0Q01xh/WR6
JJMmxV9dcNorTQVijY8Loj/GWIEjmIhhoi8TZXF+qvqYNeCyEl4K1UvExUDmMnYLV1b0RrXXxG3B
HaKcKsWw/1BoOaKGKaEmjWfoOwEXtgWpMAWuCjDRNgVz1jytesTUsbLV+t5yt3bfvfFjTKcWHriH
K0+JjfC/Ra7DJHml1SHScnpGIVoETXVLDNYPvtAvsLMSZYfZHGsOeeCEOcjedqFyO1rUI8FixFjB
4J5VDmqGGHDKv+MpK9gdyxlOStqpzNDqIwXJSjhmDfMM43vuyZlRWSnr+tbVeg52GiroBe7ldNu3
fENUlYS1bMiHjds3/KSAQJVxD3h7tRi6z7oXnDk1mf6Y+k+lKIeVArs95uq3qGHoqeLyxcdt9ZMt
m8JqwIbHm9VF7hRNngPL5LRihTVpSOYxf47VHX5snPihwXj6O0VtEfX49+Q6HSUzQ7oTkdUcyYyQ
ajF8sm6hV27Evr9iH7exTADVKJG4+KPYxbaNrNMxAjonxJSSmcU3BfCgy6rDZdkgmLWxTrJ5iVwr
Q0MGvywV7tQUzhRv1Vb+MlV8wlIB+60qM+9jSvNChg3hRBNTcLBTiwlnROk5Ie41kPWHloq6Jv1J
+yPl73dKVyV9T92HmV4ynQmYuBfavS6CRCRi+yLaO92UYVstB8Y0XW4xRNHieWs33ifipDdj1YaL
Kta2nc9+MhvHO061O0Jf914vEPDTw2PkLyue8P755L0zRXMxlvJSCZV7mMrfmWzM42defU+o3AGd
IFCVXUTdV4Q9BLspw+5E+qxoHD7wRLKlBmMx5L96w6YtR8l48ilO1OHPgm8L6r+GysfQ2HLJpjP7
d06VuqYvHdFv0HnEgcEQRIeYGHmFPPIEbQVXBSClEMkagznGQP6qIg8KZVv5w9OpYs+NC35tVnc/
0tUjM1rVAiOTRW1dD5ivWB9jAv8T/XnaWtQHnr1nVJ4H4YhkXdOPsn6a2n3oJ7+CKb7z6mDwqKnz
M2mICM4wCv3x/GGNK4aGqERcF/NAMZl+ooEE73K8USAkZOyq2BbTrDMtbZxJdaC2zP4ZCx8ILpwh
nI5WOJI4QQRpB0zLtFz7GpJzdkkZJSbHbGAkOMi2UdXLWr724/TUlHBfibA0spo+TDiL1aCIbymU
84NfZ8APQC5f2GspSr8cwn8a6uqqhHN/V1zxyFMf5rjDq3ch1oAkNdZqpW5hLBg3b3E2K5aR4Pdj
KwM7FAV1zLDGyRcbhyQGPxYZD2jT+CLj7tYP4scwSTqHWG84uh9u5Pgz9lVeLW9ouAjpbroq5Mho
IdnjGE1uoY5sG4f3qNG3stkJq+q3HsJnTdnV5u+ozNZticJJ5rHz//ntrRg3ZL7b3TGof5hYdip+
JyUlT13kW3WKDgXsl9sauj8HnW3wsoVtEOtX7kvU1lHBHk6Plq2Gc1JsiB+j6hORq8O9S9uciOwJ
navZvnzpGAqnovz1mLJibHZppE1f+dMhU8zXQGoyaKwGcNZDbtcYphVaCVtMs9y0tNSmyeVUC+Ir
UPCaHsO23MYedZ3Kdo7AbVwpVNMuPUyTU/iBAiNzjDQnWH0vWdQVQzBC8pAmGuVZ0D50CH2PeDId
BQUerzSfArJLEI613L4yjqp05qvLGeLp7EVH0+kp/xoCvgcS5ZLo1jZuGGL84PZMCnwtdks1/DJ1
NPmDKSDNDOgcO+GVDuVaaZhFIrdtaW+Tk6IwsZvaNSbtIBbNIxjwccauqzWdLqE/loaVbmG3k95H
QfgxI5p2aS7po5R8MQqCV4axGaJFZuFRedXE+Mvvg6WQd4YbRtYhkeRTJ9Y36EcnxwXJ9z17XIoh
GHfHLLvEZcV3oxG6szx33dagpQFqZbmgLeTmu442+b9eis9th15tHMvQUcqVSEaEXaf1X9E69fDE
idnrXE25aN4t5m+KFMS3+KuEup3zYbT9LpmPrUXTXtvqQwgueBWMrzwYvqfRwqqCvAp/r/gvvXZ7
8ciLv6CXZiZEdaAKJwV/sWi8ZPGPYOzJSYLE35QVNOfO19dJeRatQ8hXEN0g3pbt2gx/pIixfXYd
lJ1Yu4G5U5l7HivEdr3MKiP/TQPje9R/K/oMg0IYBwhmSy1C11kZl/xIE+4APpUna6RMRDnkK389
hQ5WhFK4TVTzZo3yI1b9H6XjouI2vNVYY3L+hCxlAs9wpNr/UqNGxYEt+BIDr5qzeX88hlVBsB9l
kpfDTRi/BwgB+TTiEo2zc75dTPFPkeAjs6rya4cG+DTS45iEnyAnBN0w6WgZ4sbvMr4A/QvBWpO4
upv01hopqnOh/cp4FuhmWUhpLb9YzeBL6e2bjtoNE/mOH/fXVCFYxpse65HmIyBYPlHdZtrr07KP
zwZ+OeFbC9YcmkGyNZXrOLzxBtpPwi4lqLr6Cy1HaLD53uKDipBTRMs5sovcWvHFmq7RwPDrZSYY
kv0G3dnznoGM5QWAhPY2PfE+xW7a7XprXQUHduPsynEvXIUy6HTPAVN2BnCtx1S8lRahP52qWtjh
8jd9IbIbbLlnxhaM2mmUhzWLNkyrQjbm/2Ms5gr9Cz47b9SvbNoTeLYAr58NluOFRh8uHuLiyI7p
Sl3EHLXPTJ7NFU5h76IT/8Syv/JT57yoOqYopN4ugmSn9qtYWeYNROq5oM/0n4Z/0vUvskGL4p8g
nOXokYV8S8lWVH7ZBCjRgX3g8OWfC49v/NEXHHb3RHFT4USNJId7fVjF3jYeQC74HldtP8ua1SQi
B1I5DWFF7lhS4AdX4shsYNdQkjIXGP7ZTGW3lhpM121nzJ6Bj1HdQdfYw7jVAJNtsrCDUO7dCQsF
+VEFf7XuCrGLC2GDLGZSmBXWOCrr0lcSIC4rghG66C5K56zd0+viSME6EpCnUKxN9ZQD10/2KSuu
uQ0PdnW7nIpdUJ1D6diIzLnWQrEI4Vj9Kz+zrx6D8qUI77a1KwtMqdGKBaPQ0XuAjlis0i0mIxO+
g/HsfsSQOMxPkfcy+5sGHhivWcZD94jaNTS+2cerGYDDi42cIF1qZFUYhsnjsWFDK/81ACcs3fHj
gqdpe1cr3Ih1nLZlMyJk246XaTaHV47jON3EnOABNsrhh0dtF7NvL2DM11XNFY9utb0o4ktHO5dB
s/echGqyjeUDemVF3JsCnt0H9SnI1848BP6zHr+wC2DXudQLy1Gg9KzDVF35tcuM39h49SHaG2xp
UxWzFwmAjl+iPlxWlXHthXMg/5N9BitKlL5M1SmZ3xlWuMfoULSxT7+bvrIm14CLh9eQF+7gRato
eqi44hCy2GwMfWcYzJ+ORrjuhQMfWZO6RYjxUz/CjdBPpUzybIwOlWTDeEzJYVPncjS341G/RSVi
HD16hCOOxaWQOpnWd+y/c8SjAG6uIeONzIJi4TNpo4o7RGRerJpQOYwMeW2l+cznNEblzNB1mHAJ
4dcUcQto8VFVH8OIL+e1m9yg2sfm2tLfvF6GtQuj/LNKtV8tlJgPMMPqmxCUMTkyoctMKLt7n78n
egAGV2Vw9HgrfZwcjPLXKn+J7drFYXYtDP2plggepLa+RAIXP6xRRsQ9tYO87sx3GaVrZoas12Ck
MhZ/IUukSbkVWK0Yl4AtY2ntVJHf7dof9mN5K/q7OoY3P6wxbYOhQ8w7HrpgUyi7MUC/0h+LcNt6
l0gEZgBr/E7mfQcqiIKxZTViZxVPAcSMxbpY3i/bPgH5Dj7Jy6QPxfYPeedWK4vvPmnCFThqDvCT
oZrI/Jcme8qi0qJvQe/3YWkFC0ELP6IMAEmyOMCa+J0XKVvnfq+kRrtAVhgue7kil92ny87m3XUC
aV0XDLM9pWQc/g+XFsE2VOaJPg/6njnFqF8Hwgszt8h3MbrU+X9dQnJK6T8or9jcxOgNGB6xjwcc
ywQV0XIv3gKz5T5Dnmz3anEEzVLtKUdukVPmGDV2SJJEBxf5FfH2AfwPu3tea5MjiqB2u8jyI4nD
dbBQP43QYUvQ9XeBTQ/oSAF9bKnnedteLib5ilKprLAKdDT0rKaD8ANfJb9Y4X3QSptxwuF0yQ+o
tYc8oT/a5sR/0f6o9PvM6NYpSmicpGF4mFLA2/YKQb7rDhfGh6k8lHBb8FORhFKCQDh8kxR8LNs1
cRmB4eAPsYoLyVko2LdPUghzW7PlwdMHjeLaT/eD7I7hkrGb3OxSzAGCy2Ag/OBD4zrtd2PzZg8H
HRLE4j6tvTtBGgxr2DSKsfGVRKBhSO/6lf1BpPXJqBkWtZQnIjE8G3hGuCb9bHSfsYY5MNAZK9E8
xzrNUdQd16zXoFJPLl6MTc4IhL2SFMD8wdXkjV2QPZMc0ZgJ30Z65KfDjVNtYBMhmNdT3DncHm88
FDJWD9EZI25UiY6S3OxpV+NdMDcLmUqdm2scrkTWAO+oAydzkN2m/Cu18HnQ7UDe9t5p8F5ysBSD
fOaFuxGmvllzo+o1xyMqXirP8qB2lwSgvpb3DcAtGUY2yJuN4YVrYDT79jOQ/NpGusI8dXgY7E3m
ttHWmn9tvlgplIzdagOslx/6qJ2wHJfYseegR4eFeQqDJcLCNnwqh6TAH1PZFAyjaL1webVQEp6H
7snieYwXvvyFcdyyJN2j/EQTIg83VuB/iccon1iWj57xfK79+NO79m9dddOrP1n+QIA8zr9l8o3w
nNqN0W9en0jhZGvCOTt/SmaBpdBJ3ExmhS3Njyd8qmcOxHtW9Z8DubJYccnTOW7Zz64GVPiB8hLg
qpt14Z3L/h78CzBCoy9uT3G7ScZHDrOTNADGF0kjtdoc/xnLQcafdSUxsOArZCuNHJpo2sT6P2se
pHyQfiInidO30QozVVXCCAoDfX8tW++qOujxzkIhLv9y1cUd9oaeNdxClogpcxLJxQpHiv4M/SjB
rTGKEjAVYf9RPJL2n5h+g/5DfNiq9UflYBtQW32xSnzCbYZpkf4Y3UdhvT3pn18duO8ELcWjmwtF
SNlgDdz0fRfvMzkm6LnJblEFragWH4QLoaLouftBq0feF8FX17oKHmJikdB48OcRj4Qk3RG7zdg/
6CR2Bau/tsIP75HkS3+8zZZnNcNSPGCeQr6Ue2DCJYOBLuAYaq+gq9UAHEE6bjKvU21G8PdeR9n/
rSOdQrys3tv+PHEHVrtVUGxKg3niUUDslAfXCtpiWk/CUv4oOnaIqAE8plMRqmsF3XTCFywbp8bf
RIV8D79SQPKq/1p0Mtl65eRAGxs5G2OqH6PfM0yPlN/WIoVkr6hAAOotqValHuxbjGilIQxWqJgf
nhZvmMg99eQrBSlQDox2FFsue/ZU18x0nao/9M27xNeYhODQFByl7QNeI2uZsu2CA2OK42jEUWn6
Qoo58GjucdHKGMxbzT8jkjYCU6oMP4FmSkBkd3HULwWmxLX1L6WiI7pJ7DCFhmmamStELwQ9M7QL
6QNqnYXUZClrv7wbGsbS4WStmOJ6Wu4sYjaepj9MLtcUZ5NVggzTJpFY74qxVl3FObY9TcXUrlrq
fNkNc7V+jlbyw3RqWbXf6WD+zVoigssmWkEMxKLmwroFDQGJJ34EkvFFexvrBI59i6q0ABiUlC9p
ELKlRymu4y/miZgYijlQoLICH2UIQYfbFuaBzs7pJQc6SiJSG3ktUfP4H3CjWZA8utFhxZcg5khJ
3FJ6tDwZ0iPErdtSDZaoB1o545bKcKPR8IhUInPVoNm2dQVDvjEY3yFxbEwCGD+XjZ/MM9m0xG5U
rgWcBQ3/s2FbwoeIBV9bWAsh2iLkKJm/Gaa0kPGbb5GcMABDjimbPO/tw7VMLq0qfycGs8qW6dB/
HJ3XcuNIFkS/CBFAwb/SeyNKIsUXBNWSYAvef/0cTMTObszstFpNAVXXZJ5UHYMzV2XiAA3526JT
yN32mSLXKGnMD9QnONs05ajF+L+DmKWo3Q0radgPrapOOOYaeygArlhPMotOPWMhFtpYtauIyLIa
zaedTRNdTNGwhlGOSUhCFWQrx+JSL829YwV/SgIPvKlrlpJBuc5M97MwaoVysv2qB3oCp4Yuk88G
vWrmhcvacEyUFybSD/K4fR4sHdM3CD4W4kErsHoALrJhvBYaj4MafCq5+kiQJRK31XbubfCeZjgd
IIqchaaI5gpNE9QI1WoWKQSywMoD1tXUJ8EBibi1wJWkJAizlYHJmc/8PVfctcyJ2h5AIensCIq6
5vduxHsZZe3aNSbbZomuIyiyfh8D7vC8gTSUrMHXS1RVSNM8K+z8xsj7Ola9Pa8Hdj+FJBkOTrDL
7Tlp1kWHO6kaPpQ0v2qJoW0S7f9xQE3ZkEfqlYfZVG2gIP6IhNRxdr6L7IoElN+ujgpmXUUPn53m
LmE8qheYHYIi+SidB8tdynSR3zMt11bxyFK0hgYWx+kvj2qKhSTOjub0X8RwsXUlOYC1IgcOQ6cs
ugpIZpH5lbSgFV3627GqFiclVjltByOhNLduRa9f9fatFke7cJFBODvhEzUxDfCcdKCZ48ZpTGoh
Se3d9FiKmB3lbwbriDRuoN2QBkacBQWpxR+JVaYW8nF6ZQQnGUH+LMDPvcIZOzeDsoHR5jkfnhBi
3Q8jd8X0twkxh/BItQlHHh0K8hDWirZTtfIbRPuITSc7GsUTvWQz4jn4LixBvP0X5jJIObhwvEv9
1xOa4kO9NbKjx7dQGL+m/ahfSfuydDFzAmUZozVsqz++RF7+AzGJTNsckNsgsS5wnxe4QNjCMqcl
0M2kKa3RaQnH2helWFrxoW2/dbafZkRZRZxq8S4R1k+1TFswuMDNsQ89GK9cUkwh8aRkAIfYHiyH
apu5LRBbsRjReZspGe5AdhJkAvjspkOoJ1V14F35Doixi9WLk7/zm0kWKhzz7ritAgYx3LH4/DAR
WQuDDrSyNgyZCpJ7VeOtoZrqEmhiTY0Jl91SdjL1baHtYZ6SVT9TSqRzeF9zBLp/SQ1e65p2Nozo
mNvVoZm6xB2LOGUrlL8eVqkR/EAB5ndmx54x4mQdJ9C26CaUMCdh33hL0aaJHEGFBr1ixbxLLOvh
WTfsE1JZuWtlRJKjqOzFbDvbp4S/RDp/M0yqGcWfyrYS7or40VmC/OMjZe8Z4MqytR2CAcqyJiez
i68ACBhNJT4Qw+cHMm5NHrDJlRHHz6b0CdNF/8MPJUNGl4BMKrAbh+a/KVgbvXP5DwHj9LGF4rew
cY4y1li6PigtqNOmuUKW6GesdFV+fni38nzVYZQzo01rYN/TWGhn7wH7YoO6MdRrjNacMiqWDWvf
j0dcRpF2NPSD0d8rnjiX10WEH6AjZ4F7o4pCl2Nq73aKYGbVik3RbvVkOY7bwNyjVvBndcQVc/D6
ndL8mRUfEiQzfZZkn0WGpXKT5nuUl1l764qtHt86G2zipTDeum6PkgsJI37EKrhglq71p0ZFpvBX
xXRFsQl8+UkE2shqn9gwyRumBtZVajen2Rb4anVGgx2ogFEWaF5erof6/VsrD/iphXO20ndPRea5
1hDXq1cZfePUyPszp2poHWyx6UZ/PmAaa6pzwxe0NmBVB3HILESFMIHddRZOUu4ZSBTtqfa3SZ6o
viNYdqovb4SqAD0HMS+9d+bfCi9g4Xnz8iMvY/FvNqQfMjxJ94+CyVavofW2bNM/z3/Z8i/1sH5Q
l16Dzpjr7U8fH6PgHBmPtoYnOzmbCk5IzL9CmdajABh7Lpf3rmW/dvonrK3Xn3zjrWD/PhHTYcaj
/2oEnzCWlA7bApxT/Rwra50XtXBfw3DS1Xfu7mVLbFdJHpV0f6WyZiXiGg80rhoW6YBO7hCJdewd
RfnszLsXXnTx4iEPuk/+ie3tJ1f5xOC1+Pc2TrFhijVqOzzrMHBhSOO8E/pJ4Ov7jTLrzPNhOR6C
otbe9+nvxDJH6I9crK7eJOak5qPK35lDy/bKOWkEJz+/WuovDRqRQSXCR9SQOlutl2s9s/wlc0xF
Bs6qozAvEohygzwiHlgV2VfBJuELwD0iZYd1McY8vkfTfodlfseRyG5d98gW2hT1rvQfLGG2YXrW
0ajKg0xfQ3d1O94SLPy2ZM2FPlojMpWZceyuw5ILdx+WjKYOo53TiJ9ZouEpn47HNAEuUdmzgGbW
1zGHZffAee+tHUQflhKzCD4lJAISw6HP3kmJVPODjqGkWehyNfg3YXazKEPvs7XFNkdCy7S4YbkU
ns0BWP5OdluzW9nZeazo+ne1vqyUe3hykP0F8FHOqCXNbCuzgxHtLXFiS+Uui2IRgiGvdisQXLsa
Pa+/y2yu/3VRMlZbl9F7nt/xzITOvvC3FeSJGgLtdiyvgldV53Rf984W/FGdHLRu76WXdxsgbIIa
EzmXf1SjD90/BiX57giSj/Awaueqst8M/KOl/yuUlWLv8Ejl4YYh49KYYVTsGEr2WDs25sjDuxvs
9QhtHMXGsJ40Ky6DnmVesN84a6S1cua3KFmzw0q6cFimcn8feVcwWZIsVeuYymsAKUSeVBfjyaIj
LDI+mcsaWd2/SxBCs7T3ET1Uf6eB+l8Sbrhn5LscdeGw98nJKrcyfVAz7iHUPVrtCwR+cu8R6Ge7
rHsv2ZmGe8yRQgcjuQzMB0Uwtqi4WTfagUcr9rh+TnzPvQm46OQ5B6B6bbsALbTFYWalb3b7B62e
NiHmZ4HeCFxmuNSto9yl9lF33rtkieFHeBtUd2zJzGwjrbs/bDsGQWBuySx3Fl2/xU2jiKXabpDL
kgyGiLIJ14zneDCZLelrziAZsTVbR9E5VFZoUIBUQK9DyeSlB3yyQr/hd+sMqr5NuERYJ+bWUGw1
xG1Na8MMEviEOMPxodhb/PsquZblnlGypmOw6C7xLgB+o4/cDtcJqtL4uymKsHHFJSHNdujZroFs
poJkBK4zaMHbn56NwNv1hFb4DcAuayy+cl+iJEnko+td+KZglBSoO7A5MDKMLMUT8CvhTw9Hy0T4
W+7wXCYs5NpkXIbJ+2Im8nMVfrT+sSZHo2Q2AwHUd/KNPUUewXlJF1mZLKctR1CpLy+1kf8jXwol
raNSTgmENT+h2HCfpWh/e38EkxwrjDRl2e76ynm3aJGlQPWR+bA2Cn5V7343+D2RIlNxmNo6fGeu
qHFfYpVor61BtMAlJ254bLRZpKTWqhfmdAKEANu6NWRAf0EvuqUPUeo/lVGgUZ9XBdu8+kwbeOy9
r8RBURq93A67UN8NoLjiYJr+BBuBvNa1yXLr8vqGfL8tD3rzSRaq5+/afBd2S1PV01nGul86ZbnJ
R8qs9KoEg7XX0g36Q8wH+JKcrnVXkeMypsBtiFo925bFBlWI0W40d6Whkrbm3cdgnNB/d5nZrwMX
yi8W4mJ0tK1N3oBurMesHa9CldmbUYl4Zwoogt5PpnSfMB05TI+iSdaYykytO+Yjv6bGZdPG0Jed
bxJe10gBUXNoys3FLrdA8uZ6FJ8+8QDJuqaxIqGqByqpAjZyt53560LR8ZHUGsw9B0y1rFTr7BSL
A97zfNi02ssvGQsDc/3MMAnrWv3WYXy1vGFWl/rRK9d1shf5lqEdUc2oSCHtowDjKcizH5ByDEz0
ibJbYxx6H5I3ywqgfMktSnXYoRWXKu8eC2pvuLsjbuSeH93aafc+hreEGFj9bGLRxMuTKStVieS8
gTA9D7Fbqs5n7O/IYuQRZ0bI4qrovlxE3yxHXJiDrqddFEOxnqP2XdUhkqWHJfsrKoeuYCMIq9n/
TOtrXBOWcDFgIOpYS/c6EUWQF5Ndw9jUQM2iMNY1oYINW1euG0Tv054wXrUgNlyX0myCXZiw1T2O
Nlz/BWaIDrtthJVbDncUuV34gQStDc5puk3MtRl86extOmeZxgFi6ks4+OsEEVXCqAVEVspmiDNH
oT8c78LHergp1I3BbQ4ZirQSZOIO+xz8yPXMxB8QNq/I5psHdE7OXhbG917IN6Vv3hLazqITtLPo
u/KloMEGb0gszytGNUhjz7DOhnmL8fXIhxmmB8qaVTS5LOWxZADR9n9Nf4wliSBUF5egWVbVp93k
nGIwVreBYNe1tUeeW0W+ubBmMheHJL7y1vliT8YCNR3eogqW0LavL4XyU7JCyq1tHuzbljnOevAf
ls3sFMCgcOh1Mp/ZXeNhmzWQP2R1s7XglmHd0qu9xsktY52p8ncbffXDb+p/gI4l5ZF0U1owjfDb
nxyp3DCi/OpXLWpFBZC2xdUwlV/smsq9KbeiZUu9C/Ag5kxGZ6ZzzYtlCgWlC3ay/PC6bcmMFARw
boWgq4cq3RchO5E4XpV3FEr60iqXzF1ZLlSWt3fH/OpqOwjFXcmO6IuLwfM/g3TTDejgZbLyNPQg
AAPq85TRwasUtSx0WUhYiyJZO9nNZYqOZFNq26C6aghr0uQpDAPOJJJHNO3+sayaQ6F0fG+BDXdR
f9ZoDBqiU9Nr5FzM6Dcx9p7LzHaTk4+G+pMlaidZwzmS81JrERp4drevYtKh7MpHp1cfEjk5P12M
07jGtRtUoBl78UWXvil+CiMAWaBdo/vFP2vKfadcB7oPqAuqVzOq2knAoKr5w5KRvlVd9t0RSD8h
9G7/lXI+ZYzLyMOjjSR7kDUII0dPLnxqmsGEXE8jaPlOvetZ0Zim9VCSFAqO2JQhLaWZSZ5MtseS
cbbXD08cZ/NxbkRPu/y2rA03qvQ2lDSRDl3mqAJNUt/EJBO4+gUn+g3tq+2hh1kzJEHzAy9sH+pr
dEqGu7Retgp9HQHwPXWOmQ0z6ZGidTHZWbaLsdzFJN9IxHxHZ3zWYzpv8h/otT52GA9JIKZOrV67
g8Udx+Rs11TfbAS7/BdNUhq76MCSc+1ihUXGz2YtEvOqtO+iB2rVF8o8c/19b7lMxoc5NZPpP9Li
B1UFEn+lPCTR1aHo17w9jgw06DTlUOgI4Vo6475QbwpIWUR4M9+yZqX+FXozuF/zGn1kwrdWK4fG
/8fXiME+DC4aMPlSvAcxNYAXZ2FItN69IqdVG9VFCpJmCJ8m/rCNE6OVTOdhlC+GDrMV6Ttegsox
h3sU0eR+OEZwnlBK9fCtcsRXtsmBUs9j/ny4Ra2QOSaAGsZCavJZoBjqwkfDB2/7J6ZKc0xnLPdB
PKfLroZ8pWNBiCtIWeSTMZ0O/Z+JFaRTAAlWUJlzosMTLQ4zOhCHOJPYusMYzVsLyc4la/4lxGgm
Hh+LxAFmhEyq8fgzsJxFgWlsi0RZ9xT1Pp5YpWF1QoFDCw/dO+elbsZ3DSbQSk6gyxJdPKQKxXyL
8nauP2y72FV6svb9P6dGwqQr7kQbG+cqd5lLz6HS7CC9ptGMsafkLtQG31g1vnUYrXA+oDfTJuM5
jPaQ0tBk10roHbleLiPBh9N8D4q5kny/EjV3ycYq40jvGTOVWApkVVKxVXTIJi+4tQCiPm/HkxgR
PIY8l6QIqtjLwmZeaRkfqon01Pf3HfGWxIIy3U0XgvdOB13v3JCzrgFhLsgrXkBsCIcJaAl/ITUB
g9nmEbtljCqQl2678v2U3EntJ0kcH6W5j/wViKBOCk1POBZiZ3WRG8A+P1PGbv7/q4PwyyzxXznp
1fIHOjewwrVQmNNT1Pn6iTQ/dVgKaKWskOVGcwLeXbiyEdyCyCZaaUi/snJbxqRpQtrRdXuTAoet
W3WZ5Qgjcngd1RD8i1SeY5+bq2+ynzTq9q1Vs9WsT3HJ800DNhYDcaLOIdTiD3XIQAYafwD53gQU
11JcU52JA3ELq5k4i4niFqXNCsAgD+bcGz/tVsPoqp5wnc2qQ7ksnRzyZ8s5Ku/E0oIshNWITPXQ
wv+ugSlDgU4IDRj5KyjhoEjg9MOvEf6qAB0CeTaW6sQGEi0/SZWHfMT0QZxW1/LT2hXqvq8/Qt5u
p+wWQ3XuGO5V+4iZSpx8l90vCiil53XQV6xgvWRr7TLmcnH+S+D2fOA2aHpiOtns1PwV4BdTsKbU
Nk9PjySj/EThmoFoHWr3IRCR01o3IXXg4O3Ya44WywQKMRENpyAD2JdiPYyxgFII2spSJdaCeVin
9fTW+45iQkUfM2xhk/ghjvHg3URCBdVyjN7LGFP/NCRBL6dOe17aiexRjddmfKnILMrkZTo/g2tQ
g03jrXeleTTwZ3WFBPowpWbw/wYyNsHyONcRu7fE4eA7JKfARPDA4LSs/gW/wODHFIePGF2rEgcb
MKmnqAZvTLyRqWBR5HO6ebb2ZdpECelnK1cRMfaMvsC0voKWoLZieDrRhMdCBoykI8Kz30dn8Fgz
PWK0cBzUCvuNs8R/v7NhD6jUYQWjDjtKp3dwOQn/h+IYZNpSZ6obZ9Gi6Ex8OjZsE4gIPSF7yBQc
gMPtR54TCVvKjUplRfZgG+9gT9REkLfWrgt+muZZWsuseOsDbMwznMt1A+lB1xdlUJ6y5CdIzgVi
56E5DwFntG3PCvw4En+V4TR7WMOkUGisc8KDhj/OCv8FnrPok0cLJi+EBd9uVPhOKvURx5hvtnOr
8NgZ29OUmAP6Jp81Eq7Gi/HuYPUuWUF5u4CrI9ZRcbL9shlfSuNtIKgRue/cHN25rr8idBMlh60X
gKeyZkX5I6m+DRTIEd+7O6WVpdxGOXr9zBw2x8y49tGXp8BWm/anRNXEPgB38go1gk+kuFPZA+Mi
w+miWQRl+P9KTDNtdcmGi4o1tKM58NseIdtHzcJ78ElYE/Gnjiq2VfNFZsNHEVReBCv49SZwzUeA
2cEYGtgCzi3I6wuR0AeCUtcafc3IZBHXCSXyroqSxWSeldiZUrRiKZGSBWwPOwD1jQtVJ49m2sZE
KwM/f4VUcVh1poZ97D1vWMY27Cuf/3RNJffVw7M+LhJwFATbtdgyPOevFOHcxoaqSewg6AiqXxJi
xUkXJoobc0EEZkeWog4XqW9/woK0PtuZm+q/NibDQ2TbwO/XA1Sdc509sqp+p7hXYuScXLEd7Q8w
yAL0iFC2BnaecCAHAMAUfm8TrKhdibmP3wYZbC2GybQGO+XOpFfR8W3YW+bkcfoV0zC3NV5l2Eq5
tWfy7vrtIocVxJSNTDO1vbuDvbGZolEe2+HcR0xnlutCy/m8YwbaPCBgOkV8UTlhOip92D7cbmb9
iiRniumtOIGToJ5rOEBIhor6j95/JJNG91lbKtMGlF5T18KeJFc6PtQRu+8u46kAmiXdz87FLfPt
BT+Zj2P/UxLCaUIynezc0W8ZEIAJj6NKh1XglgvJvV61GOXi4UoSwFzHnzqFhOCDY1/y2yMGIWaA
AKEvFulNYy4K5dmA5iFLft3xlobKU6MASeJx1bmS4pkBJy+qdUfAEY082zuIppBArWCf4Tx1ydBS
mYMiSch+/5/i8GWTAjQdP/+BKLnu1mm/Skjizr8k4V90gRkQO4kBhAgGZlWgZJkgVGSDxfxvO71f
prGZZqr8f2TVndwU27H3nFbZynB2fbqCqIFoqKPh/uUiKrRbXx5GdSfTjwTqpYK7doRThWKZTnlc
miTaCppfd3iqprUbB0DOFDkES+csnEz8Zzo/esVqNyZ7HOBAaJOptdg2Gcormpgox1gobLvvQbGX
yYfv/HNYl1RFBAj4mU/vEjtk2+/WTvGARtr1hP6YLF6uKuN4kXLHoJHrbTHxz7R2kVJtdIWCrfhc
sLj1uWVyRkl66y0a+OFeNzCmhEJenJz4gy08fFL0nqyc5DYgGSZ7H/FrY1XEC70hgdWn6NL1c4tk
DSWBoAoqUADxmgbV3c5RpNhsRsimQR3GAL1GZzaRmU2HJQ0U95gxfcGWQPsNptoX0bzqMVoKQBNQ
74LH7x2ieXLKyPjuRncWSkknWZORRcaY2LnrwxH/T1lh63o1FlOL8t+Ek6NN1HH+2/O0fBXn2Hol
lbmsPLyA1U8bPBq/XSsNuQxjuvRRzTniEwGqUuoUkn8MWMLioZOfgqhHaigFlXVdQVeRuJONy6Bc
ga/4FDHSJ3mUvsOaaeq3C7xQ+ERvE6QEUhEfOSIIhCdOTgIZTVPOiW1g81Dti2v9dsE1ZPImyJCU
/qrRd45/1ciTHnsXDS2flE5hXOzZj8C+K2m55MYzV9zglbpT9T0JyysHC70zvqLmHuQFP2Y2RKQw
+njeby0aCAoqK/9g4tDYn7l1bei4JZ8uo+sweIXKTjANUvhcp81k7MJ3ZYy0LrzvXLlp81Lec4Iq
WhdHxOTdLIkfkO2KGh9EAfBGtZg7TOeUaZXB6CfCdWSPW9jjtACMGfOvQaBPjLbqw+Es9FqKLBJF
7RXZV+9A0ocplsp9Z16SWrjx226RINLLMlZOcBWAjsY5ctTg1w4RAhYg8qC4+MisSjxy9MIOZps4
W9mAYVq5R3uIOCFXzVeCAblGtejXhEVOMZw7oWAGpMGom6djsz11FynqTSXeK1XDvtWZBzoBN3dS
J3sTPcxI30iBqO9bImIE8nvW7eVoz41V5bP3geuFig2hBTSA94rv3mQzDm8UrF3+J8qHVlDNMH0l
42CBl3/W8DhoABbDdaODLXXBdvIPIkgRXPMTM5gSVhk2Ql/E5DC1NzlJb8RPwgbeEL+OAapH4f3P
47pG58i/RYje2G/q4YjgY94rHptXHhXv7IWvxB7WYrjJn4wsiNB74WIrkOtML3cs0aqmXyMHjG0O
C1lcDZX5CvMnJxxOJfLaAWdJN93u/Y2wc5qeYsbEniV8VHwq7DOAoCA8Heqdgj+9xJ4yUOxObVjg
4YknL25ZsQcq6YtjZ9uNpwTtqf7n8QnljC2V/LMG8j5tey39hyPUb+xFolMyOxAD/g9XiNZNbb5r
VvSLeNVpIEXE4mz5jbYbnH+UmHc7KV2k69esE2ytno33UfH89hxZBSVOmPctJbq5GQcMIHjSyFyD
4xEF7c3Pu7dMSRgL5DzmeHnwO7N+yfqbXh0snJLxHCvELIEexFCTjTs0GFWoy1EhIlFanz7NjqnR
bwHXEyr1tV2thXExeoJAs2wjcudMJsKINKPdG0j82UabKYMjRXI7OjSwGSjSVlifesczWmKrTVDn
uaH3naoUT7bHNKpPykcHoSXaGcahlh69rzOjeOO6Zv8+nXweH4ZkUF9Qa+V5uW6DFFlsm+5VK4OY
U9RfPVprYfrh2rBB2lp60C6TvH02aJsB3RjONWUpPNDbc128surYj1wJOLdUbpKlHXrLKGUdC5LN
Zdf6p6KW0jqEOt4zk5wlab1KKwsfbYCYdRUIDI2Wf80Dn5XnYAJEIHsBPfDEWJimjMm342EXxC3h
+F9pNPISU7FlBUMMRLSMEhkg6ukrAzqO7Evp25kz2ZrybsIgU/svexWBph0kH9ngnogqUiB34HEL
0OeNJkyjulNmXcagfox+Gg0nmiGpeCcMjSNXhvqrDUeLBCvUz2EfQKCeYMnxpHVR03AhRAM8ITU/
mnpEXVayvRRYj8tr5zGd6uUkl4bgjUwldv4sn3TZiOe6PatBRdpJv45ypNJeabBhJV2gVpxNHvwL
+rUNwzdTg3XuEfAEzaZTvpxK/tkBsaj5eTA+NJVw1oociaL7B7yB+TbQGQckijaaS5WIBF4VcB0+
k+oWWllQq9yVYcJhQsSPVhs3RBSqN35E07EjrANbHHaNpAYyTEzt5I31iyYa3J2NtepgO1BnaSup
wQPvGDPOROcf5ORUssZPce/qm01shScuqKTL/DsxGN4yChh6JL4iZUVojagddZdWoeniXVo3S2M0
1rrQYAwEpIpIi3zXDPlKYwM1zxUWmej8veCbbI+NxauICAsAkNaZ+6Dh6tQTZxX38cNxQKoNwz6N
aYzZF+1Fhb+0IkwBIqSXHIzvIfKZvuqbaIDrDSGi8Qj4lnxyoulndoi/KZW7gibKwkQKf58dijFP
Kab6hMhSYf/rSbXi26KfyDVkceW0XbM8dpMyaJ7EkIqMtO7S71ZVVV7wg+5aLIbYFgkqxDkLRhjo
O8LEZmWp2HULt2OzxKk8TODItr5lOh7n8CPWb4TtfIjOfdAOloD7dW672CuXFik4LIAIP1STWxvF
DMK+/Ua5pFV8N/TxLfPRszdiFbKTtx9+7Z/yzg2OhqnRiizrnMNOFE13HEBIgVSg3tVJORwC1M7k
3+mYVYZHyRzDa45e9uHRoqT+oosuaPhSBr+u+yV/NX4Jf6x9IgHzt/FbFdE+aPUsVbSNMnwjrkhB
43f6Kx2wAZkKHI/c+4K7gIO0/scejOKn4w+NUX1f5QF5SRXe1LLEl9SoytEYFIMIZzE7Ve92vuew
Mw6o2Yg5SSC/GunCUlmO/njlBiy9hSVQzHIAy2gsevol2USgburPnURBmFnrwj/Y/h/YAzB97zEs
A3Ihw59y2HV1sioSE9iNZO7M0UKSxrnHkKD2lyFcFHJlWewqlxrENNs7hR5fTr2AwYCbaiFP1/hC
XctowTV/mygls0I2OHTNKzaKqc5Itnnrc9p/JmO8ASPIM3swKJKVbmsUaMQRDOWLQl9G3sGtPiiG
U/uktyDl7LtNTN+InAIviZjqPlTCRAZH9admMX38Hnryc8BVRLxFGbbkptyOzVsOhoDK1omeI7ef
xh0E6C89FZ19bjMoKWVaUyblHcQFGzWQJSmrWopZHH5/MB61tTqckD1Ke1vvbDrrMlw10PHJnnC3
UGlTGZqLzpJMZXFBpEkmGa0xo02saB1/KeRmEjwMvB0qvJJu8eZSQtIJ8QuanY4Vv8Iya0nt6Nms
yjOLOOiB4ZCabSyMNaGFMDkp0W+x3CnY6FirqimpLt0N3qXkco/7ZtMbZIV5Jl1eio843MTMWhsZ
bTzLfmMY59MvpWwDJOGMnr4PvPzNlwgpqm90VsI4NHlQzFtqYhA4m4j7PQ54jXTN2SltSqp89Sw7
wNHsfVp8efo0MHjEfcnGkSz6mOY76qWzoMbqOBQTi6oubJEsldV488dkp6f3JghfhOnsaqAP9Ryx
GPdbWAF9yiZXrX7gD3YYw2LXJP46xT2nIOnrlOEZF/kNemma5JggcTc4wj9aFiRBZAZDggw69Lqf
IEVGmULwRd2ZK/ErlMkBJfZW5QSP9B3Kw3hwF7ZwEHFTYDNLYWZqo0l17banIUWN48prOBKu1doo
1LyCrCTIVdPp6S8gksQoFqJlZ9OO1F/xaEG9U9lXdf9GrEUH26OEJGErXFQtsybQ2xCYyD63e5/s
ZFQiUc4n0sKfU2zJirAo+0XpM8W0XCKhRcEsMdFc7HcpLkXNrAmFwWWRm9xDD5mGdy9RziWSjYYM
NN8NK06sPl60gX+IsttAdhb2C3xSqbzlSk/QRn3s/YEARuvoDQHxN9ZOnXQO9U8Y0lPWGu7KiLjW
jOGS4/01QBJZHIDsEBIbRDPPjG5jw8NpicXKMnWjpzeC4Zm4fCC4vGisUSEsEDcoyBmjdsqXAaJc
tTYPsYweYWUeLB5W07j6dbayUGYMwM94MF122URB9JG9UXWNECdkt+ZLtbWfFtEoAgedEj9XcVlo
x8YZz306zk0Q8DgfbUDwlobgoCyYjMBnicjAKcOhv/UWFX+kXFr88OT1AdETf2N8K8hZiRbhUX+D
z6nk5DwZ5UV5puRd4UBjQmLHeAdd96hlidhWHlMv4TyHUpwwRqMWU81vi/1GgWKdHTofYbvxXIRJ
wz9a5I4QiQh8kfs1qUkRFvnYtBl1J2d/mSQVJp9MsH2PHF42AJ7+MY5xAh6cciOYpCUrCz0JykZW
WofhEQEwwvVm073++O2S4XhJK4elCT6O3Dps7KIFKqSx+xRwsZS9odD7/COjFXWeYiQLx3yzbLtd
haP8zSwo+kfe/OAvupOnwGCaaRmCAp/JWOmdZfjPAi0zvMl+p2U7dj8wwDTj2Hl0T/hDBHMnb3j8
H/D1Ab+9dFbTPyYlnBtPENxWZYeZncqz7eV7ZNff4+j8eaOdzDNOzaW51B3QzVUPccHpCZxAzUb4
RvvPbtRm15vj3a15CPxu+DOHc/5X5O8hYciUeQiX5h7b1RJDCO91NGL03DsK7fEiIMdl+EYtQu/l
u29JYy41AAAwPMcBavd8NPYDbUhAzrHYwtAC9IExbqORqaA8wHKp6YFRpRN+koriokJsHNg/9Zds
3PeAe5u2gGhe7sqmTAMYh/nGa6Y+TIHe2vcw+sbw6AwPO1HsC1hI2ErMZyzME4bniLneKWSllTzV
dSoKIFbhjXiH9NzX/EboNyD2rqpM/dC1sZ8bPYvYZLJDmcyxgvC98BCJL+wxPBN4D4qbG6+jO8+3
1rTyjz7zEPqM4RMj4rnltYziZmdEVBRml2/tiJF1Y/P8ty92eXt9OCOLX6dD868XMIfqRJ5spC/k
P0ySSd4AhHd4U6GaoN0xL3Z/IAgGsQxPQNduSp5pzVz3+Y4njv+MzKqNrZTYEN5IATWMasEEsUYQ
784M4x4FxVV25hv90MLfjSHOkY4fiHOdDI4+SAA8RuEKV0tnnjSJQ3ihOiyhF2q3CSL6kf63sxQA
2dpyIPO6eLnatwwoLrqjEexGY8M5UCkYsrFxroRxshNsU9MiNDrhHtWD8KJKDu8ui05olDU63E5E
G10uGdgiIVVJTuVAxtJB4Iac5zVzimAOlZqbvdyTTyy8n4TZHHJSyRStZ59pHM38XvcH5tONbwAc
Qj0xszBwJR0Qkm0rXiRLy/+IOq+l1rlsCz+RqpTDrS0544ht8I3KG2zlnPX05xN9zumqbn7YgJEV
1ppzzBGo7TvhN+hOCgvSOmuQeGBdVhQPTL0lajxNfrbydWgRnrITkhk5/kPsAx76xWsY0UcVQnC4
TqTaxoRxomG6OU/Qj2tz7nL0MAMj3+CAfQx/hYDvgJ5YmLzma/Vj8lsZzyRGgHeJ3xh5Fu6Kcixz
VyTpxHdodyrLKCa3P1OuQjvvRTQ3SQeZwUXkp2b1u7UuvYdCfag1ZkIfnu+M7lHAqA92cYLou8nw
4jDH1WyA529QAENuBy4NT0rRO7l49XKENhbqMjGhf5NzcZgn2Ul1F76BsJV349Q6Ajha5dTEXWtu
JQ6+uJFAJ1yuNTjtgNkl9ZG48LAbVSktuzmWQrZLByVdETPRgjFDnkDiiKWLlwzrY1flF9mUfq38
N0hGRm6wCRAklWC4nwKKWWvZR3eqOKxmcKpi6sk8kuwzgAeSYSUce9ZIg9ku/1mUv02SeLBVrBvb
mDYnOPhHKKVVqjNj9jI2L7k/Kr0JQEtYYyOrpAM19AwMFz2P2PFbiTJH0lpE41Qe8KPEYt8QB6AN
2kzJrRlosq1Nrg5dtk3k4iKl7XkUqouEtM716R9KaaGNW9wsj4KRPhKkhn4psnfkCyNlQaBrlnoU
g/yfIDOs4dJTKvf1Kh1g25dy/qOpHTIdfCHTdlH0GAHg5KkhDWnFS5TcEfvMIpFzLuNw5/ca9im3
UO3fsQgGKAZT2BgkCoz96GFLkGP/NEgCdlcrrbrE3Z4gZjNbKtWalDXO8qaJ7k2EGZ9rtBcVIlD8
katN5Ijy1xjDfPHaeuEZI+lfV5m6y4+Q4ivjPUi1o8KBtMiE6sHt4DeU8FyKrpnXtfTZahiA5qrN
IOqSEtmcGpDeMubCRO2hUGLygn7ORAOklauOUqTlhcH9Y5MekGImiS8Vk0cRAdAcx18d0V5CB4w7
BcZLsvQccasfTB0Y+pji+yDHiV1PDgIpW7XM8nZLgSwi4gszRDgCCuGy/erwl4noWabx2nR79OKv
JhtEKwHlzBuxVYEnLSRNugQRuHZE1bjHukw/0DD5lWVhk5UyVibtB+lRCRssXk9VxH3wqkv/u9Og
80fqQ6W29raKuiOcm/hLH2dvmJBy9Rn36cc0Jk61HeG/Ge2v3uGRqGxyGXlFajkeFwE9tGhX/JJE
9luIh0Y1bLXmXsI6h1cStWelWfoqMTBZg/g5uMrAyzpQVqm8BoQTNUTn7AQEWqlE6eAyJA8ZFnzK
QqBKU7BR0cjkm3zbxZ3s6iuxc38Dr1sNWfObKMILO5tn4mLlefQrRscFLoGVuBJCCMaqZFcQcBJj
O7yBo81oY3tMHLJTJHyFrHP9uaZci0n/oAfAJR2zTuXsMnOzrDyeWwKddEh0raaqczeQVqpFxJML
7+/BveiySg9MHEBbzT5yIhnupRlh5l8hChK2YmlcYyh7SO0WGhqqBhPOEj2SLj5aE2tzDBNcN94i
sGvpU9WXG4DeqeUqa5OdrwpzXTLvOWo5L0JgJuHAxRyVe8kQEh0eIuVOhl3CSiyl5aIihzRlVDrK
r6raaWH/tHDM9aoCDQd+04xFdPjtqu+jfRK3KjdolnmLzmk4iWaOoKVKN4q2M/tsrsaQIFt21lsL
sVZR3+rbwmLLrdWfGg8CfG+Id6s+zALCVLxGvMYoHXOaY5HcB5QzAIP4qCqwyAqcdFQz2QhcOHkc
6Ozl7hHW8tGrQXpfBaQvVJiqQkkcQRaeys0vP3CkBlNvyLhRicqmWxWxQX+I4TYttz/8Nu4Ij4va
Ae6vCOI8cr4G5GB18QFxSHLqBshR9oqdl02eANrCoINMIb8a6k3hGniasut6shrwFEjaczlQhTMK
wf2vtxYlZAXfoK8zIpBBfAcANJUe+Ah0aDAApsmEwd+dbbvR3YtsTGIPCtIKbivEjbqVaUZhmkT+
eoxlC5NqylO3IvPMF/CuShdDgR9Qjr8S65L8GIZrk7/L7DvWxoVLD6FPEU6YR6iSsMwTNOBCu7EA
XXn2l0gg7ayfLOHPmFwthiRcYm3zKSo4yxv1rPynCtrOz3nIXGOXxj1XRTp75XOobxWuJkLbzRZ6
H0DSD1lpKSVjjOhjw4WetXO9aVKSzfTiZYgSos3aUSvvJEbBNg2hoStkMDuyj5m/ZxA4Q3QhxDED
b646/errbTnuSm2VDWvdY90uvknbQ+mCp6r2nogwNXa5Jc4ZAT6CnrKRAFIVBEUqD2VBNzrPJeEg
DFzwch+wUyX5tszIW6jzhVlmc/mto3kYfSgAWSektK2SjVftTGgtTCpN5NQ4cDF+gz6KWQCR7/iU
ZttcVuesWgkNZxW+q+4gpQMALzxVVmHfsOZy8UyNdi37kHBddDbVU6MJ8bVXB6krlNUPn4eJJUmF
uDIuBMXHGY6utGiZiCX5cE/LAYjDFkZvgfEFK2B1tlD/d2iuTKbDbJsjWJuL63qZjAfuv5WRdtjE
FIdcVzZ+4GLo+VLfjQIZUH0BKfyowm2EaUv6lN1UpGOACdSrACqX28d7kYdAc0fubrIbxk00yvRq
WFLL11jDeTQoKXG01s5kuGL8mpkjm8fQlBDZtRz+q9pT456N6ISIuaFCNVzKjEgmreli1BehO9bW
Ixw1kucw+UTwT/dW+0Dm4VnX0lXNpdTzo9jHs4UCRJVjL9Jba30aC6cZ5+atEiqhGoNtFSczkxaC
1uyjIFDtLIocU1bh7Xm0x0N2LWsCi5BBZFiTJ1BsM4ByMtaOANXw74FXuUJd/q+tafpUJ1fZz4YI
LV33ETAglGMR/Lqqjgm+/2rb+dcUqb8l0EZnlQd5yYD0V6hkkw39e6wS24QSWarEmfkzjWBc2jyY
0boG8xkb64t8tUYfhQBSbn/nDcBuxap4lOvhIfjROaluVjEei0GeRygVZlpi1FxuPH8k8Yw1EyuA
txTdZitqWPAKzUcS7uuq3mPWg1+/zFUicT71NFbDaC215rZPukXI2CSDlZkJ55H59uhz12eUpDnK
DKVhNNaeKv8jVoyD6k7GcNRslbzQBREGCRuSId48jOIm2DkknCjk7Qqjvk2Qkg3nobXdzDUc5met
UUxmjdaj0oaPvq96u81I+xQx2+8ItM9IR5NqQvkMNF3+QcKVJWcorPqJExRXIXeylwkV08K+xK8u
iRiKsEa9ctEI3ZncRQoK8ZAYWI0Zs4o3n3ZWOC1RZ4FhJYXcuq/WqQQ51WNFFzPtN8OTfp74wRbR
kvfFBUE+2aRQ1OB7IbL0MMPsJhRFgi2viJCbOFHKAH4sEm9GYxlG0zROJPCYGbKsDgsBZqUeHVxV
/wgFtA5djTFJvQoVzP/09lhKHfr53kkkATYS3ATZBC5L5GaPRJzOmUstkcynxBM7cYHL0tx0h53R
sW5mwrOWn7n/LfYnTSs2lIm4rIfwvPW9EmpTFzdvuvOjK44WSEUM25uyL/WDdRNpJ31UAij6KJyq
6q5OJnrWGK+qtm148qc54rCq1X5N/VhXBEMhsfF0HAtkyEEJeLKq7l2pWtGiQ79Og3+SZK4Ctisr
9b/NmMyHDhcNwlMRMmPSOSsg3OWYM5bwlF1+v45yB0acpcvwkSLwJKr+dCOJmwpyoE9Sq4QljtU8
BabJbSq8KibvpSvje5jNezgSwDkBzZ73LU7+LoA1ViVxL2ssdFTPuw46WwP7njh60LAZUTyJdypa
gugBBJjXMlcXxw7v2hZighw8opo4EIs4CBpYRWBbsVg65VtFWx9TdepKu+/Mm6431Pn5rQq8Dyln
lMpQYYqGyyrfxhEg6e6129kFutxKwmI+OYRjxljOdFBfLc0+tnXMQSQySowAJyf0Vmlr4pCMWC8V
CLiLnhmQQx6jHDKzkTytCqnt3AVdCLBhKd0pNhZYfggOPk18alFm6QAJWL0a6clyTxrz8vSuI3SE
lUgNfpPuXg0img02aWmdcXPxwc/NbGsywi0nynbTfHVF7eOo2y0zUf+EHGg2WIuQLL9kGnpvR2Eh
0cFzbauyv1XKXTaGS6cyoKr4zslQvzDmQuA9WfaxO8x8Hk0p0P9Jg/jRVD1OApa78Qgid7EiEjgL
TbQXkU/6POKF0d91ODUWpP5O/x4qfLIbrFs0rz3WhX5RMFpWCTp3i29NpYjMlCX05Csm28dOQR1T
kyWXnMMQYfy4EbwIVQXWDgzJKll3gJ64RxQg3FD96QAq9LBiqflus36nEsw1saTSsd+VHsLo0C3t
Wm1tddJkEO4SjERUqK9OfPjMBqoM07CMyFT9iOAq0WXGOKpdye1cmMJEwt8y8xmseE4ds+x34dpO
a2uh4gKRMGHp4wUWrTS//HiVIRFVfkcmG4x3134mbHJw6061Q4tlRBvJaxBornQSWUV06MsaaUbv
UltXhZPjD8r2oFqhY/FmA0s5ycXEeFJEnDCEwu6J1SyZVXbIt6JK3YZkjhD7ePZpBggCWmR984lr
94dCjdC6gLbBhVQ0zBUaW1LAfkmoQ2PE9WtJ38OelbGHtHBFETIXtmHBgjYWDalxpoNgSwrx64Ua
4RfMH0UJu51ezq9lXy4V7styiGzeTwa/duPnyanGTTfF36j9Y9W5mxoKgNh9xyzpoUS6d4K2a4pO
CYmaS0o0T4JOrky47bMIG/dmj6sGVd28BipL8fXLSNJdWK7B9hRtYjQ5er3RLTilNONbWaNRJ2ap
1PP9wP6q+QwdmhL70nQ46mH9LwkCRyR91wqkJ+wPI0qAt5A5JdFEL2ScApXXyH6m/ylwTAfTesDj
yHYIuPUyRNyErT3eO9gDRys1SjZ9VzNod8k2MPeg8RiFRr8xFtBVVP0LB4jnnoCUEx2sNiympNGx
/xBT3Dvdek1kt8laayA/sWSU2ab5mYIVFKR64b7nxC2hWzLL8nykWkSjNAVx6yYzBmxFO61UMb/H
tuTdNarTZYLdmMGyqONlhxFITtxXXyd71WoIbruPFiqbyYrfDJiDj112KVPYBw3KhjS74AXzMcpk
J4tOSZdTMTjpCLQPJgRK1nBNPysethmTht8DT8SVhZgnJPwCjrGdkZHKEyxTCv4sRJ8Gl2wkMjJw
qHOZsqZzUNmEDqVbdWXb4vowD7DVYBPADwzVsE4wh3mz8BLKYx1yNqNhYdXqDy9MHJTVeZo7nhQv
VYa+8BVWGbyKvBUWo6+tEo2wOvJD0vCbYctEVvZTBJB5Dx2rJW+JJNh03DUtD0ety9sFfH974WFu
xpInVdhTpVWQbjpN4yJWTEuTWKAFjzCf6nH9TEgy/fseqy3N09+nfx+sV8BUfDPoNdtpLOPUaw4Y
K8hSkm4wL8XQKzUu/jDiQiQUKbnafPbfL42iOMtMzjuJuVA0/cDfUfz9KOqAGNnA2s30bDOG1oFR
N134dEhqWWebKDaJTJ2+xP+X1Ac14biyD+IrmBb/vUIWkU03YCEMx7opNm0V/+8Hr5Z2iiSROJd3
k3Zf0PmGKJODLDN9+vvdv+P4+/Dfw0oMDy1zZtmEEjUtRGxBHP7RzhzFES3CYNJj/ec8/Pf3ekWw
iH/2tklgIkMm5DVCT2u3gXvIa2BoxizCQGaN0A3kSKuCshBDUl07SEL5dD3qPrV7/x5kDPemx0cz
xwy/4dtY4+pRJyZoZQElf2zo0ZV+P70eBSdnaPoQC0xhYvg3YVSODJFBSko1MFYMFZERWcHR10hi
LCeJklV62HpIu0B1aTAEbSVPp9iFWpnWcrgOw0xZUCvv/87334dIAe+J8GRAl0MPp03HMppBvkGv
ivIyeg9hj5zH11oZ1FT+Vv//EuA6bNqeNSs3DbwDeNRlvvn7zb8rbdZQ1gb/USklw7+g30QFweEp
8cuxoKz/e2YSP9adRtHuXRbFkvN3cVOJfSFRwDoyO+zYZeKu7DeFnpAc2iCLNc2Am/fvNf4+pC3J
opLFYvb3JdlEJqjzdPL/PugtsQWhqXUzNXR1rnqCX08fAFer1pPCt9oIplFt/j5LpreCP4FUxL7j
5ezClK+uYWFQYIIkSrT8/3lqTB1uQE8SEtJjri8Kw3gw//O+4I/971/++/PZ2CBQtMpFHoj/d9ia
aYAmRvQAf09Sl5a7xB1JO2+mdFTPX4tWdoH4lWwChQiGJGcF+3uxXt36cbFSYZuAmmG/B2lnL3bJ
ic4OWr5+FjmVkcgi99/3LwQXBCGfediAzpQsFS22R4kHY4EnD0bsTRzkBdkwwDn9klXgYlJkp0WL
M1YQGbx7F9ZfO6nDJaB0anyV/O9VWkJN/FsuQi0ZFvNZuS237grvDOgLsAoW3hKhLHwmGpF2Xa68
ZT//1mc/jDqpdgbF6XMsWDw9XKQtOGJYH8QOhYjWuYMd72Ns2w8jXKJkqQsLzBAAJqQ3Hqc3C/po
YoOfwHPmf0W5th6k9w7j3pRs3O6KL+JwM8+BDUBC8RSkR1dV2oW5xDGOhBRcsMx6zsvh0GjkcL8h
itoM6WgKChW3BLArkitsxZijBPehf5FK7M/R3pM0WCGXpaGsvrMf5UE7BMiTyHh5aRh6OXKA0yMx
xKYwNFBmwlvrwX6k7yYhuH37N97cxN9jyoQLKthFDG10HtN2Ubcrk9GkQMSPDLyM+848S+bwAdV2
hjWLRk1gT//GJsc8AXWcDmkZ/gSEiDn4TfI74FQAIgN284s3G1p6DcUlFmhz4wMjZmI2fB1EEfuk
ef8knGuX9rZcOwqPNXz61CHmQvQJL3JynB4s1kTyUmys3KBAIW8HdGEx2bGtUcvhVv/0EP5NNf4a
IgTHT29JB0fviEaLc+0FMwFcANcKouuYY1OnzclYI4O6ha/M+KZ0wEUiuK3YStthVtv9zcWHDGIr
7Inpz6Ed5+8Y7/5GGEIHoEJm4nf9pKrUuOQYnDFXmMNTDH6tNyS8+jkJK5IFgkhadfyikG8QlMso
M5iPzESenDqMrQTDFt7dJ4VSQjXwi4jKFez2YSGXQF+GvzYmZBTtRAnBQXi5aNeMDyJdpgE6vQ+L
AriTrdHevZCDKsQgPrwvFcLWpsjt/kVDU57ah/TR7xnHhttu3T87zEtXMKPhl8sLLIYZJn2mt/RJ
V05zxRtwf8qn+ZN98gMcaHrW3iE90Q0SNGdBnghzsxILpWTuHf3z+M4++QpQlZyHuJjHTy4qdwL3
Q/mcRmrjvL0xyxrQt8/UH+0h//TlbHwHyBnl6df4mfGW74MjN1zNkANHy+nf8M4wcdaiwWrmlLzM
vfMzP83hcRzT0AZCKAZiT4jafNvHzRDlLN0Oxec7Bc+rHWICkMI9+Q3zixfkF8on6TJ5s+O1BZPo
F44Ms5hneoYbSb8WQg5+WoSyzoIjF4d3yuXn4LnoSAlGxh7zvfnDL0efOqyqeKZ+QXBqn8qb/6hf
/AHvl3Ytmb7LzeL9Br/1reN9csJ7uPBzWktOgmiuy5qh9pGbNGJIRFzL4PAJ5r5wgAFBcGikRddg
lU2PKehifJPj6U42sJFi7Xkgo3AlrDhpBOeYy7BQ9Bvt4VMkWDPzEt+UEz+Rv4Md48jqK77paE1g
Wjv6wbwE6+FHv/DEs6TgZj+ddN4vYoEdTFT50ySh4JxYswG4FzE43PxtQFw4DG4m1uiAObPf7Bbh
O0JzkG7EY/gPSxa8Dq7G2TyqawrWkFGyOB++BQ2hFnYXfA3UbREICNMtQwKtYLuVduZbdLH9RxK/
NSbAvqjQOWq40g2BQBgmnkRyD+mhbsxlpNbqKksbYnFpyZek7EHpsX5KhyESWuwzoU4n3gS6GGo0
zENeSFgYAAtQNyetDHAndMxZEc95z3QL2gebyBp/f2ZpHAA314xwHTiiUOtmw2eK5ecLUIMvQEF4
prtxoWAxDNeRoVplGz2rHjyQmcKVK+ZWATgx5+ri5MZd44SNQlyj8fLrPtrLOOmYWbSXygDYv/M5
2xxg2UX3qAIETeru12oAMkaHG4cthDunaXCHZjTkSAlqKRqDOd0DRGtclPCKnrR0ZDGwVOOhhAgv
PUy+D8RcMdxXOFgnh7iNHntAD+R41YFQcV/faHADQBi9scaCIJQW3m811DhkVMgSlbhCSziaZ6eC
9c2zGBxZkJu18Ta/2huLN5LDHRZIa2zlv/SvmlXReHu/LOzcONMS8Q7PYmm7P9J7Mji1o6P6A1Zx
zPc8FZAsJ95xtZhWumid8/mTBwiCLg41hIyCCs3ZgIoSiRYxB9NOxM5gPLqv8GY9yFfHXkE5EbId
al/kgnfYdSDAGE/hLb6BQoAWT0LWNbM8vfzCF6sebKBxuFwDWGgglpuAvJ3lBaPUVd2gMZzhquER
+ESUMxc9sjFKQGWpwf4RV3UKMnjkqSfT45E1CLwv5RVN7wAjV7BhgxswUpmbzI2eVbalC6Ae65lo
MTjAYnQpgF0gpyKUF4s7dMNQNG7SjVUdjWY2rUV4lPu2uki+u4PbzibY7ODeq8N4la6kFgD7p7Pm
AAOxYiPDeJH8JOZlnKVz+UwxC5iWRP1rvIGaYDbHcscbghy7hX7cfLK6tx68jdjK0Myjv7frM9/A
mvNXuQkb6VZ9avweqN5netZ/Os1hTcPc7hx9chYnE8Ibj0Oy1iDEOqw68o/6432yHlG9sjH4TwAm
+cfEMu1QOxhrsZHi+MDtTMFySd8Cgh3EjT86ZHUylhiQHEpLrdY+PMql5TIVL8k4axsdUurgr0w1
wz+hbYs9zjcQCHKMTOi0etU8KkmTI4QZyREySTCURxhWWV3900u6rdoUw7miNB3B4Ljok67FLGjd
6IwhIXpCFm69hlxm8NhKHZemzyOhaYYKQQ13F0kztxl/nc1Lzxc0Lzh3fDQrA1JxNieVDko48AUI
WcQkt5+heyL+fGOuurUMabVdtleUaACDud1GNtEvJvbeKGXlefCD6WxbPYk9gKVu6bOnGBd7iO6U
4eo/BarTPT6BvAbQNv+xN8toxB0GqiSZxJjNp7MRghDr5ql99Ve8KeKTiAEhoUd02OOruvC38n6m
U+Cy+0fz9spr1Ff9H2QSnFu5EUFBcVbRXtQKxaU9jS9y78rWrh/jKzFnbrBw/3lf9YPwJv2ecFOH
D/UO9fJfQBHB+ADqjjjr7t6F1+/uyrG8cpJab16/0HUSKsfIFrIl7v2cEo4i/xC+XTJZRhvBVYbJ
PMjsC4S15tSbsKOhQaNTRP2Ap8p0gGE0K1/+A60FRQs/wfCu4w1A+ABtNaHtwTzDl5zLMhexKXwN
BDFzkXMm1NYdrQC1Hbw7kfxXKKYwo6HGzNovcdO89QeUbZ5XCiUU82yYfI+HFeAdUci39dnStuJy
hObys4RJKM6jO+a7KaeWgM9XRhDhXfhUJpqQHb6YsblnoHe8hkmD404gAIOwTORZ3IGhiv0KvxNf
JWmBRcuLH4HWlSH3yh2TKRA/8jEyHnvJKA4x0uZPaqHNQKVBriTMxXv94lqX1x6YheDLf9xstU7n
PONB0LE4Q8bbOSHWKMOyAhmN7EBbe/pS6dYo3Tmb3E2FMI9wqB92cedwVWQJ79UtOvDJippTF81D
C9cCu8GT8+FuBaYFMbGBsynUCMsmZPAtWnz8WGeEFLF7qcYB03jlKX4G4zYsYTjMIKUHOBxQWelT
uUrRFOoLVqDwTCkW/QbHeB+xZBD8iWqLSosSKI1X1LojrhBUj+vRGn+9+GHlBQuHDJcxjDQ0RZ2n
ooLvmfGF5aUjRNCii6LnQcNHrU2lo2EeM+++BkrBEvbihs2AtUV4tEUvO2asvCqSl5Mf0FWWU6h2
7Ckcn5/aRYMkeYEclwpVNtemMu+MVdaAsB9ZGMJqITaolexpu7lxhMmxfNKiUKlRw1Kk8olCP/Km
TGjf4sBWPX2DInEEb7PyxdjQ8vndOylN7P0X2rul8g+mn6HcA8+hdfqiIuOg+RQ1kv9EoERMKV6u
lJi8L3+Oyxs9dtIs6ZGA5obKKcFx1OnjOODIbdOHEGuJ6TMs0vzNCuuBkNNMDpw3m0EnlQvkM7Ww
xZ9AnqF8xavCILaaV0d5TU1NyJjrTF2g7bbaKi4FIlAjCGPo4H7EQwPl8eLfCAcuKUk5BYgTGHpR
bagLXgBy6CmnBaGzHA4U9Qzk/to5jpz+jIOf4MQS+iSUI1uiIjShlkzFqfDwnzSyQj8Jpigd+QRD
ITQ9w6TYokDsMEbRpr/FN/HdtaZYA7oZyA+QmWa0rERHsntQtYmFLV+yH8rJQCKIkwoTCoEMtQ8f
2l++wJUbcHMqSSueTdRc3Ky/4b9kZxYivLaDZ+ns6ihLyHX/0akFXWhzcxfsyFLyY9H72lqKULnh
vgaHKDg2CpzfMDPaXdAzwgxZBsMSI7zA4I80BhpjieFQumsjg6h60XrUVftbqMI70XPZNjthWxiD
aGtGr2O+g4uE4kpLdUTNGJWtsIo0xhYtwG3jJWupAL2qfRiojZ5xdzaUgJKMOTmM7x8xDcNNHn6G
QRSROoiyTtM8StiIlbqTqASY25CmjJ5HTpp9L+Sto4TqvzaARyK6/waNtOxcha7jMxTMNHlVhoI1
lwL0AV3ewPQlmnJsrNTBTkEA8ba7UiUblbmNZkBqC2IUUMVIbVm65PYNBTdJPOIqX9SgNlE64mw5
46BDfUsjQY8AjYteZborVDiK45GBYoMgBeUwy19syVsh4k/XYYmtx0hlJjXwSoQIVlZyg6B4rwEQ
14Z7x8CKfBHMqmcuEZFVzn2Uumppi4JyCv48IEZsdEQ83Rk34pihUej6FF5Z39I+16G1gxR/tjoS
JkRgcCJFqMfLB0ydfuvCJ2N2Lx00bBHVSoMrQb6dE+ujBb/B7RbjAIPM5wr4IyWODq7MhPfTkyYl
WDFu63Dy+03Iv+y1+It7bsS9+DmtCnD3oLy8+S8wluhty71P/OEAZrf1abCzbVZ/TRBLtVKR2QwO
KSJEqljjqsP8slkyyVbeLKmRv6TGZBrZ8FhhA4u9dL/d9ZKKlLe89Qb0cP2Hf6J7YqmmgfNtaXB0
FUc4hxwOJNsdppW0DOEqmoy/COxtgFkxwEwXXePExuyo4SBslD8pq0unBOlyEFaK6XNELtUpuju0
h76wafFRH5UCxs/g4tajJ7bgScNdXkfJ2GBvrWlOoGMM2AzMq1tUOghJZ0FEqdZ76lsya4YCeNEI
kZxuuR25VARnuhV+CHEN2Ru6cGhIX4060jLBn7QtgvoGDzJO4oJwxx3Q7gj/WFa7dWUhehfK5DMe
D/sS3T2N5oIWng5f77eEDQGucAmAfaYW2px7UznNxoQKkZ5fB4t5M4oFgGD9AjyjSx3ww8Qvha0W
33xvg7uCYrYbqQeHylSS6I0AWzKQmtR7JhFFVYhRZ1mJtV3K0PIHhr9aZKJ0NeG1o/mbtfh8r5M6
NOAx8miL/dbLvmXI8Q3XpC5AFsWxQS4zYloaCEvf94jx8H/bEsG+Xlj75MhjmGbLzNuPTJtQ0EBn
ekqIySM009vCPSj6lu6JvcJ0N672w4qLsotthSQwVutOMJ0BGfJQMHYUde06MqZF/lc4ceRTO5nN
oZDLe1VZFeHHxqKko/SdaVZIB4Ygi2ZCIdv4EH0O4dWtHLAHC1xMY0zmcMdWNHDhTobqbO17fetR
vPXsCsTGIg/zPrDgdnMuXnUXVJ05u/zZlxJh52B608JOox3Dy5DXcvbRGgtcMstmgTVvUR8MRgQU
SaENI7zWuv5D6wf6eYeSAAZxjCrK2rQwYARkV8uxweWsjrMdrK6rrmvnpoOanMeAbR7SPvpNr2cJ
1zws+s0q6uFDaKeW2AqVQBvFx4SvE7EqUQ0FW9yAnbZjuK5pKrvpU/TcjZajYwny3K52vCQIlHDi
niHpmrqhvNU3nsv8aWzUL+hIbO+M5YBlcnkzdjb7YflGggPS5+NeA+dsA0RISrn6LZz7+CO46kh2
lGwM1p0QfJZ5t+gFQXPyHjql3mIhEnPKUYbiswCc4zIWg1JKkB+Fu57UwbITjWvrEkyu6kjwu6Z9
BoXsrXqpvKYx1FAEyo2GLGrsu6dqHENdBsCoUSZjTbXFZQIgiswNdDjqGuowEQ5/EeoND0lOZgnr
SCs4ZuXQtnNbgeqCHkkJdxANEuUyDPQFVQsLcffDQg9YoDw05tULXSbXcZ4gR+/P2GJXuL/W5tYX
4bAX3aoUQFQqEdFgKg5rLekXRYk6p2CHYPWU1qqG6b6kmss27V6GpB/IFvUGq2E0WrZI3KpbLpUZ
t4dJxjmhJQ3AtFkaDt5fII5w/L9IYttIJiYayBCrbSw1XDH1yPMH6qUKl1JsVnAxuDMBOHU0kiPm
oHRm/XmQRHw3qZUaCQpYYSoEBBWRvs5UwREYrNDV3GL96iMOhsmIkW+pOIw1/JM5OU6SMqThf+7D
oCRaelBvqdxp2EQyt7bYP/DMC0+9rmkrt+QR8vHCUYWhhvsBoi+Z7excymK6FTwSodLoDG6AgmMq
liHqTtMBaj5WTnzmWTz4F4o6ScVp0m7fMP/lL/3HIyrgDThFfBO78y3cy18gTGCU7Y0iFFzlJqKc
+j+cngadZ2P656cENAMCz07FYslVp8il+OUj3bH3WxDZccNailYfpEn9ynb6hTpcOPEP/dvfU6Oa
yHlm0nva8LACBbX9q21Nc8lP/lDbupdMnoppDvy3IFaBF+OwKeP97urvKXup3cEkTby0+Yu+o1sz
jpPHDFAJvIeUKKCg9tbsxlu4sjZABDpUXM4xybkMWHFkGb5ibQH2ME03GPyxT6Mlc6xoA6IPLJB9
et9U5YDn5KlijAaoTKXKVkchDlQbTOWrw/lm3+TlMMzhHzlQpiycW34GfIneItp5a6teCK9xCS4Y
v6m47yyzQFCAolwn/jTHPIFyJ/cCaop++cd4WFfEG8Kzt7bouURkI/SRNO4IgHEDTWbZz/ALBCm8
xIv/7s/uzjyyA00xQXSdyko74/xElBTSPMGcYMdWHTE2JFT6xjmncN3wV4F+ER0gOIDGzdI01fks
P1w4GJZyv62EjaefpxNv4QbiUH7wccrQ0xaTw5RGfPR2Ei38Pea8KucMrIZ7rH1TknBV5a+/LiZy
uVk4Idw6rATcm3wuPJiTMKpqKcEtytcZ1QUjJ1OaOg1egnEVZ44OgIeem9Vn84KbjPCBu+IwfNEH
4AjN7DpRTpbaHWNaUK3Mv2HBf5b/cGHSIoDXVetuO5R9wkzbl3f0eUlBVMeM8SamFgL9MpgHp1TA
1nTavkMYGKzz/6oPfkLZVqQhtQsJQxUEkMghaMsFhnGQW5msTF9G1HYHt6ZKB+md9/f4kFyFc4JC
g6IXYg4+e4DUObDq9NM+hgSRoxYlEvSYspcHTPf7K4bDyxYCzUGS0i9Yvb98bthmD/gEO1VgHIaw
G2bWofVCY50P3iFFxVpkMtsBFmWzOBWYjEE9kvVmlxI46iUcL684N3Ffar2164bYsE3sNZhCZOR2
vn6qc4j2yrWTAZQ7WLfroGY4aObQd4ccKO9/qDqPrda5IAu/UGst5TC1JedsHGCiBQaUc9bT9yfu
P+iecLlgG1s6p07Vrl17Z+a6q8AabMpCLjUgPMJhD2SRGKuxvFXwFsnTbhA+AOIsDATy/RTWkQdH
ZhzMe5iL+peQ3RmbovkoDfNqUnNuxPsoOpwt1cJAkHCb0usWRWHVtTIbso7piInz+tCs28/+s6Dj
TWG2Q4QGKzyLk+UA5ZfwYvxSVNO2oTqmuTX1T769GgKuQ/uGXiC/1H7FZkk+OzXDrCWPKN6s0Skv
/9I4thlVp/oSOY3OhA3W0q/4ZP/pDd1V/el91zRZiGZytZpwiQCS/xw4E8uo4J1wYgJMTsGRVmHB
DuAHMKunw4wXJJa4V2uf3jnK2S38sjPxaJuzzwAauGYUPdSjM4Y6TuhEXpqweunQO+e6/923qcuo
vuiQKmi/+af3Xh7CQ/EGKPNmnYsdfzJ1oqP6Ajcla+jsA7P4NI/oWuLV/qu+CGnh6NAQWpRzoPU5
WOf0tAWA3pyIMTOniGdsGGOdiwt36q2pT/UZo+K4KA8afQlcOP46VwxKzfwLav3r6I3QeFY2GhE3
ZbnNued/zdq64fCJguptkAiy9aocTHNrtN1et4Sc5n21J7oHmkM3oQ3XqB8RWfzOpjqPFCRcGKGd
NU/3SL8qTid1HuI17QzoehDeM4uGBEgafeXwYsSb0d9blBWEBBwPUqdFbYTuljFLFPC/2WC3TrNg
nvZCc30zbtzr8IJIDsjxIgBxB/6VMfKTmR375m65jMNT+JCvFm58lUP4oddFSOKg6UiBWTIgu6bN
PSbENR6gmJ2bwEW8zPB0yZYptMiWuQ7INU4LbEbIa3/Jpidce5zTLUyYXPhrULNagJry5Nozwck5
yc3nGfiFUN3SoP0DvWhy05bgiZORDspPLPRy3l4Az9iGNAnTCw8VfmVzRQ+0sb6Qr0Bepms2YqS/
0xyI4MWHC6FbqcneY+wF2HUCRR3pB5BOhMNHrKNCR1qtW3QVpe3OjY5Mr3RbYMTmK6YeWvHnYbVd
jGKm3CD3KaQwDKX1s/GHoIFobwazxJsX1wK5JHQNHvJXDkgIMnYzwpn2bl6Kr3j/3a3wi3/oJTsF
lZyZerBIYn6Qx2ZkOryRRXaO2jJ28wirWzT8WDqSjgcNezp4I1hyBvNJKqW+WyRG/QEJkDIjVnzr
25jwGqCjAErLTNXKiGErIjMNUnRktKriG/9gyYjmy1BM07lHCxF20yyldDJpYkYJcmfGliVkAHEB
z4t740ze0PRbud7IzZJWTCWd+uIUeSdaNPVHxSSydOHzZzbKBLaxcV/609oojgHEHi5ydzcOZ1G6
RNxQGuUhJsdA0QzUoMzlYVLLAC5jsrRDcnFeNYD1MyT72tjBj4yhHeGXiISlAmJD4psqoKxFSwfo
vQePb29Uh4iNBDIRZ8ab+dfv6ZMVgATl4KSALNoMTfAwcHzuB+C+/CXphBe7sxaydtSzldXtuYV4
DEUvACCmQ6s398kq0p/5Z0gPXdMWtPsA2dvZO0lX8ibz+UiLWP8EVRYqRQphlG/YllBBGeGiF+nb
BBiO5NFnfI/9Ma17cJ1qWHCaT7sdMoEEur1GRoRUgmjIg9lesjohCZwmHPagjWwYEEh+SyeObUfG
RmjgzIB34vYLqsSztgcGIgmoXQfEkS4zbTkYNehe/45kF2iV0nl4UjX8wyshpnjCousAP6ZusHpS
kTHgeKYpwMA5Szmbc8yXtD8YBkP6DzZmm+4U7golAD0lRd5oKFDikSTNh1fiqgx2Ddch4GYj4/41
BgFFOWJCpB6MnH1b3+gZQRcT3qJ61rMyYY1+oU0MCs8PRGNGk4cxLfIoUMW5iDyQtGAiDPzfaxdj
aKOzAsE1CBaSalvtqnIpIzlCEbOadV90Sxg7J6Wyss9IOzY5FHyRYYWrT5vBA/mfVgUJCx2K0UYl
yP+of8DraZWwGgZjU8gOaD6yLulH9AKn71gmXAE+uAlzCbr5jH4X/RaLv8LXH9YIedNwRXnmFLxY
q2hv1AfrPn5av1AZYqhGYPTt6DAIjK8b8nJ32s/olhq/hGdS//pTfYIuSdJSfiqDQ6kH5szyGBOH
Yr6yydlIBkj6qHDJkVkybr2k/BPLlVsgtuBU3da8usxzTm1m/cptJ6kDhc5dx2NFTE4Ocw4L6uCU
nWjAvfr2pF3e7fAMqMFdEXqGZ0W7GYf3UabzB0OWw5YZSsUOAUMJPQyvBmSQssldi30Gtxzy9P6X
koX6mxy4WkApIZUgBoP2cAzB1XBfwEIUQWwPSjyWP+dSis15s4Rq8ve5vcomO6BD3+KSgGWLzh9g
jgddBuTAFnWL0BimNHvUsrkJWuQ08H/hTUPO1GzuSUBbaV8FsMJ7+UNHCj20/GuJZjeD6kyfVHNA
5ZoWT23jEizUgD1bZjw92jD4cjLUNNoSMAeaDRldDaY27L5dh5Gj/f2qEslRERxivcB5t9GoYsXQ
9xLoZ/wQjVO0C4/GWlsP6EehZ4FhLLUFACldJzQsEBVobMZFanJaeRtHy1Fm8NNOGCJWUVbcNaId
W87UEOTgAT2uRPr/cw0HocPo+FuOm4yRKfrL6LkiSu/NmUZSelputrkYxxtHN21LyU1tT7mo6M/l
s3BFmkVMTEUHQWGhh1TntPq76qLvMKNxhOnoWLFql+xOUsFpCkedc1DDDcOKk2GC4o1GjTESpZZU
owSvplrRVwKAI+mTJhYAjSYa0gjIJW8cwlQktFboyATfNJU4pL1v6+xfeCKlEiu/vlPdkHKwqjmx
n1R11McTPUGeuDmkc0HtkEXG4pqkjtEZUgKOlvYXEgFBMA7XRDqwQbo0bAYyDWpwqjq0+5unSPPF
oMcxJ0cp0DlBBgwtlIQZtbkP2lPOu3ey+Q2UbK2kJolVuheJRt0sCNEmU2UHlIQXYk/RhhF+rHyJ
A3P4lcd2o+EUGPr0XdJP3iufIHiTztMbfKG/ZK6mnAIgRJ2T0HK9ufQVfHSGcjkgg/k0kkG+AlgI
H44WG+2xAtDUIeUKL1PFf2ec9Rs5K64rY6DkMGwR0pWKS0nxXdl1vEL6kuCgMGs3TukZ/DIe3Jqg
sXPNmkN+4IYE6SIi42RuT6JzDvNgxqQADw4HG1IDbwHRLNYHqvMZk1yX+jP4ji/ZW/UWoYD0y3HE
TSOZDWbFO2tiuAavCeDN53wKH1wQ+z1Gb2HHSCu+r/5ey2yXQ2Wb6q5i6t2CU0HhNiItJzPDhBQt
IphJuEhEEDUmVWYctcgis0GLbsHlVr/Knzpy4HKYskMuESJoUs07GThroX7p2brTl9BEia25yRAd
JLepIU1wpm2a+ptCOyby1EIto62mXqXmyAAsfor7IDkTq6cHyVu64nFE0F+k0R1xW3ajJzspNPUa
lzgEJBxFIo9eZhp6F2jxPUMrvZXZTjAc5gFhwrL28eeZBKMRNkCHjiwBTpyd4OFDklxh/DxTTs3W
+KZTh0i4cLK+9QP6A+lcORW5k966h/Dt3+IfogFBoHvoAJ/dnJOO/2Vf3rXamgflna40rxfemq3w
Zn3DJSYjk925ftF4WbruxcO/GQhSwKRCwY6ZuT3/8grwrDIKR4qQYhZ+NOJ0sehGi9s4X3BYcTKR
OvU6E5proqPfczY4GfJOPWSnKbHK6geeJeW4bPRlhM627IDqTTeL2xQfx2DFwtHu3Y6MmSFbbw61
ACoAMYl0zHyUHxAaCMKVObWue8IvZiOYYTOfQTh7MQEK9eJn0itmeqBBkGAOw0OJ7OL6j4jAzeUF
sAFAeFQCEgA/+EB3l+eJ5oxQTjoGf4GD1UTFdMthS+hDKot4aNYzUnIlcrrc5qC+8XqwFMofXblx
dYyTdxQfvC4pMteGxr7grcKP6Iq8IUGaSNx9cfGME+yAB5NdwqneN9t0uqZ+P/E7uq/0ljEWJZLH
D4/iK6LbgQTQGzQExMpID7nrcEzozSsz3aDzNPELkkd05Um8MDdYhUv0FfAwFhISIyHarzaJSIyu
uwUalfVTPqIrKyk8WSHdioWq0Q1CeQmyQWKnt5xOwweDsLRpEWii1Qfg0M8Hi2rNrkZ88laNtfRR
7hgBqB3YtPTnXMz9lHdSbyAidQrH8LTolkO3zFBdZLb2ZSKcgby3jb72NE+gDw8VmWdYS/EB4Hip
bZrdhDoSoH55F+6wIBKLTArRfafs/kWKlHhHW6yn7eUtSVzzKXSBaELo7VWkr5b/uveEcWyK4vTg
l6gJTi10qJgT4DkheimkCXJVUC1+Tt5ChkuXhFQ3vcsv65zfgU/f4s9s94dHksZmb5iYIP0rLCgu
wP2C0/hLBgzRgE40w2IfiE8OH7BzGcOJZo77jL4naOKEQDKgXGonCufhZKMr/Fbu0kdpQ6qYSITQ
uZRhIKOuAf0PVB/5SdxdqA1B0H0EYxzj3sM2rWEKgKCHC1x2hMghH+ypVvi+sdVtfsaNwZ04PD6F
j0wAtClcyPeMH42DGacmUmrGKYEKUPalZYGk7M+4V/AVoDbhcSidsBWTlPHIhczMWmRLaDdGNvuW
KImVF/sLorAhL8L4xMqHGhL2KyNylGgpFo5GZPxBxZ7+LZwelkj6UbLBSB3Iq/MpQ6LQNDEkhbcE
o4T3/hMRZExn1GweUvZz9FyI1HwePhUkJyosLVr2PyXMFvYe1m+4rPjTLuedwmry4+X0YYsFm9Ok
OCOqQ07mo97cr0loqp4KNKpnn6Y6DsvUZvqc7d2cEBAkk9CBri0mPKeTkqyBZVVBFWdtAs1459ia
eOn8cLpxh1xewrMeqO2Bi5EiPYESTS1E5ZeuyjeZh/oECkLdA1iVNjUcEUAU/QUMQMJJgUVKQenf
8Uzo7vyGhWjY1Ge8OC1DhlsnVvOk5ebOGO7G3phD8td9ksSwS6YDccIaOCzXwTd1cLKER89++Aem
T1g1RLwXeYh2Bjni5T0b6kZhA+3phR3tpDPcfsArhlNBpfG17YKd9cfwzCyq7jk9DfLzq09PgBdD
LXsaSICeTWrw12hIpyYCKQ9/wb3WA/bDDn8RKB4qH2+W54QT8msewYCkaEPxTUfABeBHM3t0AOsJ
AZWwR6iOpBwgmQSN51Opk8CAHwX5EcWLSaoUXITGxbn+BXShu83VADlJTuA6IJHQcy7KBuDmgs8M
gwJccF6ai5intGLnqYEj4FyrYNYiSI38oR0DL0hrbmStLzSGLrkm+THwDqCOUeCgbETjXLcYBFlm
cPHA0hKk1aZbzl/Tfdv6HaCSUiBVsHxosfKIKSXiTp4a8QB/F5Ini6JAd5OmhMyMFBwdh1YNPHf6
xxMiqb7yzx5fjDd8KV80tNtPEUUhbhZpGBU48uVP1o73zfLidgJl8Xp8aJqsfFqoQ6yLTERNdCrZ
WVbcDRO5POqvAHUh4jGQMDLRQJ1TUOQb0BGKuTfWRcSMwd+aA/gguTN+Kf1Nb8k6h2xM9xkqSH4B
exV++XjmC8CL6Ga+xGemXXoglBc9EqY2iJjg/TmIJ8aKfPgnyxqkbCrrXvRyofJM61yy6VZT6tNg
GbCncCj06l+s7UAI5KkHATZK0wV4kbIS8JGPTREarHlYFc8fTLH4LMzfmK4peXKEOtSU9RKXH8LN
2vt3eVpXBoEKjgTiMDTj3oglWJs2ykQEAquoSeCVBOkcF5ipoPT0e0Yx845yrDM+all+L7L2PdrB
DUQBnNkbQv8nH4w1x7vhiADCyHaMVPIZzuOBHvSknstULki38pfg39kR0HY2/Jc3xlOBixSSCQcK
Py+44/xg6fJKqfiHBcNAhkZCXw68ihfF7AhOW0mSTifue5ofoWgocJN39BeNJ6rr4smcDNUEV5fL
yPvhBgCX8EPxxT7mNyWvNrVEwEe4G/wM1ITrPkHxZ+3MJVKvlB28O54jobdIUDoOLxi0fyBK8yx/
ZejFyZI/zTPBZ+LP6S8RtohSf5EB8pT2MclXf4DbXuNPGNE7mnn8kgvGx+B7Kh1euzZszBWm+Ypk
F945B2kzMfVwF1/dE/SbK9HT6y+nGq29e6j2eQBQwYn1RR/yD5o90RrTPqBqUdnT/OFJQAOAtLSG
eDu8xZajnt7LjE/wjD/da3CKQKmBl7hALDVGGzKAZK6oNQtpb/hIL00t9fxOzLTOPOPIec6iuo+/
vGBHRjAs+IZn8K7JEzAiOnNoo1x6N6/dQnzxhuRj8wKc4A/zSAYkgjdeUX1l00rlOpmeM723iXHP
fNwMkhtNzOnWcSxwbyq0eqfG4RiWOERzCpaw+QUo89MuZatxok+V8g/JMPkgqaiPFsctgDF574hI
FMiXQNgTIacWHJgYAeFTRoOKmSDvO/yr1zgCptjEnQV9JkJAb99lGAXZnGUYduSZQ60Gj5th9G5X
vAHf9HdCmouz5Tz7JhsAWgqexidFk0BYQs1BhXrgULDxvAyfMZcYoL6mfjH7mqYDw9B0WDWHM5Ei
r4ch7x/qOycgBRrFoX9xXxTULHZ2PNd9We3iQ2MbTY+RozaREPNBwzw4pgQVHjmCN3oPPUqMh+RU
WMy0aGWNYHl/rg02kMkzUD2KEEH2bA2OwkwdCXlKE8YkIyRpXp7u9Rgrd7nSdr1StYcA6wxud0vt
09AjHl3ZXSJJBLvoK/WqcF56+jqJB3Wj6621HHsTF44I5D/wG/VtFPGZq3mtTeNbPhe0+PGlSt+1
lTlNu9Oc1NQ+3cou7SkkwGitQNBbRAjo4qHHFJ3LFDfQYq1tSgm3yLTB4BWrtcl82XPPTWmZ2zaD
K2paUfUZC9XSMn3hnmjdMq8p8oK+a68VUpZHyGHrXDaxFYsldokS7CVw4MwNwO+yFplTV6x+8nF8
SqFavHtSxQyZ4HG1ZbQMJAVzhr8vDKWLK9lghkani2OFDGlXiSzfGEqlHFZrYZ0HoXLL8uy//zJi
2m7Lygd9zQaI2V4o7gVdbR8gicGgIwnW90ha6T3zixELzxPFEcURpIdN37Ko/A2BKWz+OyDBeUaf
Np/DnEP8e/pZPn2xKhLR3AyVxd/P/r7UYhHZZlFF/+dnY2IN9hhBS/t72t/jyqQAVId3K5WxCPnH
165VFE7IVPslMYBdzlVtWPdlMeB9UGtXRQ8MEAv/s5RaMOq46I6JK3bHv++sPn3nVolMePy/nze5
vrHapEZ/wmAsPQ3vTQOXFgkuzjxfD+5lA4ab4qS7kqbfVkEHqVYTSySojAncbJjvNBT/kKku5hxC
ufz7X58Z8950hZscwE8fkUJALtuAGBsXH7kauO9d0DAPqCnmBl4dRrNdvUC6yH3vBalaeCU0vr+H
IfXWBSUgSOIbK8srdAe8CEjC9dy5Vhcos+XqLS3oFAxaka8tiVk+L5N74kCmXhsVCH4IU+3D6KID
mgHBPS2gkRsyA9zTTdFcSzj9fQnqRGVOEmZlgzNh2xnVVUt970q+//cfXUzra55bnEQWOaxSMypd
ZYa6xa0g3nYebhBNlIsnRcCHCXeTsyYF6qowpOLmFSpaLPFwqKb/BUhkM2dpSru/X46hSJQs0YIa
9V5d1YkXrA3cEnBgFc1tXPbtMhXN6FigA+AYrapfyhhIOKgk9x406Mc1AYqvUSCfDEvvL2nMmqlN
5moyN9eZ8MIBAkLqN1VBVvTUarqxzeu0eymQyo2wLT4kb6ixmlSKB9AxiDlaOfQ7IeSMRW6d6xDJ
INmw2mNTRMaCAJTtNUWvV6BwyVbRC+afJaNYu0If7cYIpq9QgHu4XWecaysyzh0qmKqW56s2ZcsX
pdHeswCZmqAx3q22NBaGKQ/Lv/+mEmYexMpN0mAzZ41ydWmiAVwilsPN338jy7eWzdB+Z3758GLU
90VFYSojE2BOxr30FvtIqwtex9yn29MaYr1IqUgESY4yg/1vIq6vvOHq1zMUdzt66rBkxv/i6vwv
KBu0Z+scNm5UlQdj+pLo2M+NJiBYasgcMdPP9A6wcvb3myRWtqpfhp+4tixbDWWWCCcDaKVKv2tb
JdzFvVPXyMgm0gjxoE3PcmxinJUnBcju9G3Q+ccyBzVERg5P5CI/+377k2l+9GFY8EK0WBFQZ0fw
GdWADLsP+UZTGo+losD4F/7EHg0GbZ2V4SlukKSCmZ2j0Z0PBxS3PETaXNgmgZWi34a5SJFhM+o1
QXn1A0+D/p0PRLbAbZAIE32kTVsmNjor/4Ln/CkHUn2SFQqkATmlhV+UMCdxGD6Z1jkpM3S7pi89
Wk1r16Qwr8IW/BM9gb8vco9IgDh9MSsWH3sW2rS+GCBXHKpBSZeoArV7V1BEms+GuQu94GpEnrse
YlPcVXygrTkhSakl7mUzdzdJjEBQBtUYu7QUaivkbjIsb7y5TH+jzqbLve+0bRAce7zMxUIRf1y9
fuk45ZISgZ3R7FoGCC3ZYlijZ2J5tIHbVGJ1auT2ngrJrq/HpZBBF+7CXsZlPn9GqOoAtVfm3eyx
eM+sQT4lrO1Yx/U2aZAsU1CaXUSVLDKsYvkrBrLkbaeKIgT5EmR/SKqty/ig6hfqSm+qcSl5xMHU
wOOXG5l9oQeKRQVmJXz4axr4e0RE3JXijv7x70soBe/seNiwjS6ck4pksXUT/bt75EPff7cV9STW
iMN5yIyf2m8QYxdlY61aWr1XVQMiRNnrV9EQwKL7SFoSaYttPn3h6du6lx9mkXu33DKthSbgNF35
nfAmZO3BoHXI0BJB2fKDRa6I8b20cnXjlxJSPemraoXwEKbDROWQhp5kgbTFG2lri3l3JkDKq6io
FQet++49iYtzr0jU5DXDOxB6AVsZCx01vdvjJCku5MzvNmMre4faCq9iKnlvVRUvB11hps8AqyFb
0O5DkK2hfcJw8GkbymMNqi+EkI11VKTSpMuWliYKG3Tayh2xIFvkWi1cyIIAfYIQp+k2eg+HvMGm
FvHmOMRySk2D7lS6lH+1UApI2EjaavATpC9FVXjLETaPK+8q9Vxnr5PZl6xUDO6m2YX9aGpMaFjQ
AZJR1LaGABEoTdhUdZ4mB51pAIhsUmdX1zJT+4Mf1jiMTl/EThkOuiVeUzmdZMo+Eqi2CeYRcZIr
Tw2P+FXV6RYUC7aXX0i0TVi6F64nzOS2aZca+o6K15B2G66JyoeYnDWsE7uMEbiA9sjKHBNIVJ6B
t2E0Xv++ZMjym6IYnocu+Yh8RgcrQWKZDV5wRAgfur3Sbv5+9PelHyVUeBJMsaqh03d/X+KR2BdI
yBr//df3SmuRlCDkXhTh1Obmt1iq0pMn+v99UfwGiBc3vVWZlu5WE7XRubps8uNYMp0BKxfEH6/e
pe7VKb22mKYSlZCiVOK+afR6rzRmbAcivT01lGXEDwlhpqr7iCG7/30H+5yM1wtWZmciOVVMfH9L
sRZC3UAK0xtkGZQ4moTM9PFiVBZcU0M7ymMiXpIib9ZN3wELTr9EAlG19b4V5hXqJ1tZHk0q1+nb
cYpGWRPCg8tVyfZUUT90hhqtq75QVnqpn6UYZk+VGiZEv8FvEUHE6FJq0QOLRwbVBs8TN5qS08J3
oVKl4Y7ska0budJWZGL5IbVgTI3s3ow2YuK4gxgxeiVmixKwdmtk3Tpw82g7DHoPbG4kEOxoMnJ4
9CiDakypMQIxesqTQJ4mWfPoQ1nYjk2MFbVaHLwhXYWdq+yzlr5xVDAKoMiDuq/G7L8vUSVi2uTi
kBn4Y7oXasCNSmnNdepSDggUEoEmF6tSgfs0jK62JRlCEKEhwR/b6mZZZvgjQBRtGIEG0zFnsUpV
m1VBtuujwDj3ahEuAiWooYDrR6Xx82sUVZh+5l506grsseRcRQ9THTppiQ0HA5OgYjo5K2NQZbbg
OFL3I/FogMORlXtxsHtVUfcua3utRpQio5dbcF10YdlhRHDwInlFmvTVeQk4Ev7i3ex/itEtoq43
0FborUvKCZuPjNMBnPligEV6fRx0/yUbGCW5MTM4HMTrsEt2dYl5jSXDk86bFfKOKQ0P/aKATLno
DFfrDOdvpHrmTSMvBTHSOHSXsiBfcyVl4vaNG4LqQAf6Iyv0FdE9ZnCzHMvfFokaOBsjkC+5Uxrr
n6HXfuWNSi9O6r/GnOadCS5KPiqhUnpgdodZ4FRnDLhB/JjdnY3YM/fdVmr0GUC29B4DaVcnxL3r
Ypl4P0lHHD0G5i2vXn71CtFw6B9MmzTRLZTOWMvG0i1ILl57loO7wvEaK8eyvJjJzjLeyAByCD3U
FIw0TdCoAm1hSf77N6wI8vfJxCCwodxiTkyKMImbJPEC6NJrluS04HQ0KkFoErTqJuyB2piQtePn
E4VMmWA4Xq2mMbC2TJuXF5/Cr7UEUcueQTC9NErT1U5UEJajDp/7k3ESwPQaIRpAGCCz4ZubqB/V
ZpJzsW4NdtDo0CDrh6YZc27CBiUSDXifzs6KZ/NLgWCxj6onTyYyJM3a/OYxVIxU2P0FgQVUE5J+
Nnybr/5CBnsCUc63SshgyRyvpsY88nZSAL1qZ8lH5vOYFILpL5QHCLOQl7sTfxuNMyASHWn0Kj9n
qN59gpZrg+MJSLn+gDDyhpFtC3awi1DsR/QvYKAGLYh4PnyjvsCcGyuK1tpemPeXdsOfFH6gzSYz
XjnfdjAo9bl1aXAIwSd8pmrzivYWo2oiLP9F9wQWopODcl134i/BFjFhUvMdfwIpMqaGV9mPfuov
nYdkNX3K+UgPNJgIpSPXP76Yr+RkLLV9v7IunjcvH/J7f8l+UBCAVgoBZJKysbmePdbXywwhB1JF
3igCaIwkIOIlLcp0FcwF2CugM3AhL9kSTB8pthl0X2/D23rrz8O3Mq7JsJV9C7hkhrbB3EsKYg5D
a0BVa+bnUGyQX7D7S/5J72vU8Zy2h3iRPTGEdEdlnlpb3b9oSDZYdGnmA5+nXbEKDOYpJgrYspMP
rXyUmSRnrcFvACGzrpL7KJnGQDELfKReMqnJa8LeJdsWWPPhCicbAjmKH9IiNs6eeoJ6Dg8KgmBo
Q+XmNJgHxT4N1/Fvg0wojJ83OX3j3oSGDROMVd8EzpAsaBK4EXJ/2Ieu8+Klj6d2AwyJXxRuyJ63
MWIHeSmpoARaWNhlQ2ThD2CuTli4tyOZyE0UmHSd+wxaA2qW6xany2yBx2sT313tBPcaBt+F9A67
LHQtYR7n/UXBo6IgImKjKJughdGeeS2rPsQoIabrqD666YJ9wIbDkFW+zjCewMNEvw84Vs6yH0Nd
9vJnrx6nSNYvWWqa5KAf2RGGdz2stWLOtmVCoDzAZWAL9F+sfcxAEfFH5hFnD/jhKNDhRs4aTlrH
Sk5dyu1n6BiYcMhvWrwXILuIjl9uRfQCGN65l98oL7JAMClvwJ4rTCtACjdYjnjZDdGJPF9K+cNS
nr66DguHB7CweLxGPy8z8LGZ9+p0L9juRb1M08PALH3IhI+VP7L62AQwdJh0YPIy41udd0W/uDkY
uL0VTgefjPZeuFU0Rohmcr9SMWikjzCTf9sAL7dZD0EKqpaxz4W5R9decsZ8E4hPied/SXTkuoUe
3VWf7EM/IbQVNUfkOTu2qfum6UdB/oIxj8gwuZ2AFCACMGDmjAz7DxUCh+gg2+6HR4TJg54e1Zp3
I7aINo+71ISun+39a3TDw1gB1fKQqN5W+IaEx+BD5gxttkGwMVh1qbFp9b301QBHY4sg+99i9pnH
Z7iivGwhgzk9aAZxY2fN8FaJTqs4sukg+1/i7aV/LERr18WvQdniMK379O07uCvkbTPvXD+wBBFD
1EWPWbOWCxRFDNaleNV3I9b17Q9/hNG0LEOr71ZrH9z3vIfncUaBMuIOxpccW5L000surrgQojPJ
Y5YvYm1tbJUdzL/YP7Qh0of7svltJYUP855FX0b702SfVnnltqjKtpPwT10jrljEKMNwlxR6ANBl
6ATRiMaMr9oJsK0M0iDG0ayZexcezY2riQsyfu2I1iCRMWc8GEdjOUMCyniPo3McP3U0E1QUSWkz
nyPzqeXvlH5FfnLpVLYzb5t9FMOmLa+QLhmgwH0bG+soPiTBD0Pb6ooN3GarmkRnuPjDV2m8NRoC
Am8j5qj6CTzJdGmi4DaAD+VaL5CIvI/FA9n9LqRFse9xOuLAbNCInGbJJWGXW9s62rPuC8gKA1wy
xzy6/gWgmIZS+GkwJfjBcaJjuLZXBfSLH4a6NkZbBjLJ15p0UYafVF/2sCIjTGs++2yN4jSqnZPu
pun9BAHeAC+1sYdhifORRaaBhbS/yDnj0G3A7gmvhRSykF3TQ0Ir/zT6C8PaTjvKnYgh0oINKkVz
SUCBy8HvbaRLyW2QVhkY9/5Le4ztgpwPcvQpfHghsy5z940Xjm4dJNYYmUzlioNYKp578b3NXwzE
68ZakN5da9+3t7y+xNHKnLRnoU3MGvwhjd+K7YzY50d47FfxF35DhIoCzR4oZeEsfbCJBONN1Ljb
Plv0s0GIwrWZBElp33drg9aOduD28WkTjIQuPtmleirlVdE6mf8dd6hhxWdtAq3mZU8C2L00CEEX
y1yQHOrQSExjxwlTKYsOgJ6/X2Q7JFIwCWbzmi2DO/JVESZ29gJjQuEhyU4Jmkzio6NDRSsIi9x8
GzIfc5HpG00iaPBw5kx5LywcQNsTi/NN9jcNeSNr3IPGgJpBw2zLPDoQH7nqbjqPvI18laj5Z6gz
iDlzkqSkoeDo1QbHxSCmlNDXog5zZgfO6jHt1m+GftO1a6TEC5LLHjdcp//CfdDX97W6Gm6YMDDl
ow27EJs46DQ1SnuMgRInbUJagp2licID7eZqxDUvbE9ycLb6X0VyKog9bMwqeIZtaGvaPZYPYYsN
lCOSQgsd/RLwCE4jDnUqg3yR6AeuoukxubhpOkzplln10XSrAFtJwqVlZzCCGAmUn4OyCRD4bI8L
zzVBYu9ac1KDcp4xY6nztuTxzfDrtdevEpc9WSG64J7SeudnL+42eSKuT7PitsC/N7Iwl+hmkt7N
M9Rz8KGIcPtN0fNodwZcw9haZd56qnpEdRJE5Lw4hEMPW0hnPBhbk/wIg9Z9RApkxJpJJOZW+o2R
cBhg0+sJK4+mf8TBghIPshxPQbyVbbLMEcUR8mUC4yiNnqV89hhEj6G7WumMXsWe1jYCMMlN1q5y
dmXyacaMN/oDv6rwI+snmTFFqs/mmdUXM7q6+TBTntBmRExVPWgvfXJMhb0RXcTYw+gcHb5ctE3o
yAECCQIz4Ia39YdthtqkSpsrkwVnBPQaaSllUD9S9Uv8AURpPio0oWbtddiPX8kt+fGvDINxWqvv
5WDL63JrObpdrxj0mSGy5QyHfm0sukOxCZ/WFr7Djd6Wq1Llkn7OlAfiXxo7nFwCV1g4i+HCeGhf
3Q93Q3vUzO7ux9X4CI+hYJs/LepM5J1rbdGuR6pxxjQQ5F3nNJzgd0WzHon1dtFry6hzYtnxr/2j
xyKa4hPrxmpK9hn7NaWtoaw4HHVhZZIEqnayT8myTEfnTDcXrFO+N9uVF+EUuEB4128OYrsmASbb
0VQEY2xk8POKlTGjVHNBRuHK9zhWrf6XpfNabhtdtvAToQo53IpEJBhFxRuUkhGJnJ/+fJh9pmZU
tsaWRALov3v1Cjxzlk2mF60h8dQWVXDZ0weq6JIyW8+ZwrOPWncF0tOEXYIhApbh8gFzb0O2Bfhy
1C5Y+sWpSoOYulFTKraPTX6hIFtw5UkZQ+AjOabgNqNHngPmyInDXbLi095tQkjI08Pk0vMCVeB3
xgxfIVSiSVyPkMfFxlsNh0qpidhgH/hjxIFx6nbVCy4c7AsQk6MtwIhKah04vGhMIb2qzPbisVLt
R2fTkwoLZ/iLSgaiFIgqSdSuHgUYHEN4MRB9s5ADkmjlM372H+IzOKSI/RuGx++weBdCgkhrYT1+
ZJZIuO5QBsHcYFHBY9QQ6fsCfdV05BJy9PK/6JqyAaOGXVwAR269LyYSI50OJEm+TfLUYeqwQ9TN
L7mJ6EQQMUpvZLUQqNhxyc0wMc4J5nfskzl4zNLVkNdSTOsPnOE0oh/MfUHgDc40v3xF4zC9PD6Z
67ip529mcFLGTfYEGQZMO+HVTJ7Ydz7IPYr3TGdA4tg48BkMdRB1Y4IAysn00HUeBD/kUnAMkv9Y
IXCHYDfDI+o1hE97Jq5tOrQwB3iiJ+caPGJPQr9V22q5m1FOTNuoxXdmeGJY1G4gerwjhkhG014k
dS+Uv/CATYl1+1JWx4Qs8i8mh5WkqPgQCSezJ1yGPBLEEWhet39Vy9ZCGhsT6RF0URykYiQA22Mn
6hydu0i/SEQ7D/ilkMmzHzFP33MekZgp4kMIJjrtuLcrgK+U9gsJ/D4lp7N0cFJvuL0FUo13fUYR
RjqPfAW3+idqKEgNH2+ttCPTFgd22mmhoqeyEYmSydIIN1ysedasCP3CLqZdUJ7M3/K7kQ76h6a5
HGnGNyWHh8P65lDnmFshUyA7+dK/KAftJfq3sMbCAo4xcnANfD7wSMf/f9oX0IeQrnEHI5aE97Fx
L5/6e31Z/Yk1n2Mdus81c4Yck4kdJypM8K+i3Jl8uRrkbYt0yA9YcI/QS8GP3AfhV42dF3Y3+1wF
OmENkCFGibTvMT/Y7Bl2RCWKNFbPwjcHEhAYcxKZBjMxdHSYWYyUAAIgGARP8p7mOnsXj5qAynhP
MCzHaT6F41lJ98IbULQm7idcNVUsK+EBPZW/SPd7MF3T2/ZpJBaJOxTNNLro6AvlCe+BCaFr5cbZ
jr+dcoKP+xJJ3MYStKtPHhI5t5uX5o/5lAWYQm0jwQmZTAUBbBdzpEJHMFlJ2ol5rTGka1wKD3MI
hok9Kt72eRD+mSRRa2677kW0Ix2FBUTRSTRXpiD98TkBZ/HssEp04ru62teAkoTt0hTWbkR+dhlY
REuKzJ9bHWIrRxHSyq07QzA0c+tFbJI6f+kDqLLq4KqFIyd72IHgIpDcxOhrMH2eNng1dyGyu2Jz
eIJoB9Etsr4QrcOoweUSAyqUlDgFAzMhP9im7dbDMIMSxhkuzg7Ojb0QKllAZWxVZ5nhQbqlEG4y
nNzBdkEWnQcYZGZXcL/BErndEZYMmDUg/niijGInN2gfosyZNjJZ+JIcQK/RJtq07eFnh46cFKsZ
IXor5WCTe//wQwJhR8huNkDJ1VY/k4PFOhMVrfJ9Nx8QmhuHoT6aDnisG11Io8uriOGyWWdMR3Nc
vqVgla6EI+aLA2aAFfKD3o4ai7PLPpYJu/LQBO0raFvKDoQMLpCSB2r81RQOJQs6EO7IcNbK3Kuw
UaYN5P0B4FzslMTmB+Z9T8uZmbNRnqrcSTOb6zddAIzQlNFhU49ohtUPXEd/RY4OSNJc4gjiItgk
t8+H+hH/UbH4LFwJ+mxOyyb2yH+gmFBGYC9/U+UYR4R2Zxq2CRMbrSUagGv6mT03f8PfNHnKd3Mk
EKE906bw3F974c77dTAO49k4aOGDNsUWgJiI6aNlO8z36SaFKqG0u+6WG7vSqZ+N79Ihu8ybPaTs
gDKmX+U2fZf0ln5S9ApHeSOs/JidmyMe6Zzk/viWnPXLZqjK2vgP+AaeG29Xetdzcz/IV+wuIa4N
rnWuHpjuuWoeiJJLft3MVTG8FmZmCyjzJJx1MEPm+3/pzIBAV+kQjRjBLm92bWf38KPh4uHGVZIc
h7n4RgxWEiKId5MI79nuXVRFbXEx9F2PVP4TRd0DMR/WIhJCEeD7S9/6pnbQzJcEzyPsrJGIINm1
afYEZWdAfSqAj0rVTXgwcjjIqI73q/7ZK1/ReOSZzpkzgMy2RHkPxX/z9/iku6NwDVQGIFK4jit5
ma4g0znuROjtmi1AIh/cGcmXvJfh3WHNjEUoAh9egur2ht2qe4W9h4Uay5akQ4REC59B+l6anWoT
X0w0KoRmJs4KAMFp8sEqBwrKg14V/gVhnJBg/+UsyURA0QBKirjRXCf2jTsFiUlMLvczRYv9eyHg
HrY5lakckNGhEg9i9yGJm42ZqkBq9wRcJ1fSTDxM2sjfhPAHNobNN4DPZn0GTw0Q4CdyijeApwie
JzWbI3LyrNEBR9kO/+22JV3YFnMoG+iyyZgmYIVGmXiAHT0fZ1XHzVpdqyvcoZfqNkPZE2xtPswx
x9B5Nv06AWt9Un7EhcXubuHxfNBrPOmfaJPaH+aSwsINcBf/a9+jY4KlIvZ8UCmZnUyMY3xzsRn8
ckjySE/RN8FjRHrPQwrhDBcO4PL6tlo/xg2LH07knqwQDlyyzmgcALf/Ip/njbFU/2CM5d/+mzOZ
9gj9pwWZo39qrhNn3/ODLgf0ese3qfqw+5fK+CA9oWRo5EDVD9jB1EJgcIAiWGBa5vbl5iDLD6Yb
Mm+/OeW37DKGrV9exkv/TN8OvMB71qFWAiv7YKw2AXOBAz7a703Nfho+FpQs1iaD/5/xB5eDLTLg
J/7g2T/ls4D78Wm8CK/qLw1Y/V39ad/suN45IglXAn8R4930KQFQW4eWVle0zZVn6IlDF7uPN7rp
QQNPxuTryCJAwQKDHgovEDILOohWAGde8kzix6n6aX4olct7ejdcqMDwCllRdOH4+j8bFzh8WlDd
jQBB6X1+jT/WV3Hf7+ogro7GH6mH0IAUu8CX6Fd6hSMMARrW+mrn9/5V/2HbxNlEHYaMSiecQZs+
r1cduI+HjKjAp9hNjwyyqwGocpI/6PeKbzAP/bf3JBBOjCxJf00c3rT0hQ/6pf9OnhmZtj4Q2Y+n
qZ5VUZbYaZKlDLdgt1AxdLdDqD4/DS9Svd/K6LP8R5Tkq/xfl4RnW8VWRWeu3FOzMtj2BI1CHWa1
YT1N/Iz/Pd3/j2ZCqIfHhJYjyNJ9hOk8UVc7LVTC4qO9YKMCplb+aolL14ShCo029WNC3M2EB9ZZ
78GvR4YleoThxLCU0sfRJCIKQxb8zZXoOBIQCHFtuJgALixGXpjkGOlo9KnTvFheidY9MwPwUnSa
KXxbSTYd98qI8m9HL/alsbgbYVfu1JXZ6my1+/JCx7S88loT1GDgcvhnMAzsHjd+Q/qykNjNiVhF
hXMZZ8eUkECidjFe2Yn/Gmih7Kjw51rxIdsBHLYY4ov+hg4gRPAGpHbIHnqn/ODVi7BW66f+dzmp
L0P3MoHKbhKOrR/cnjLZNhrbUj2WxRTX4UX821paQBUIV8Bf6FLAvYAKoxA2E3dw0sDp3F6gQoou
yvU/+s2UZp3ust6zWqI0MeREnLa8Mc1/A893cR5e6vMKhNHu8kN8KC/9HdMtqKmY6UAFxlhQf4qY
fCy3vovo/9vjgif0+laQM2RtkMaK03Zvrw8nUfb0wSqk//ipvhSsk56Ufe6xCbUc81W6A21nP9Er
0/hlvasvMCYF7rk/45uLtOg7Sub0xy8V8amL/ToOh9jnXkxocVG8mCFMqiZ3tWhPGeoY5FRfhZqJ
Oo9XAuaPmz4Gtc803tl7+8Gt1l6meV/gH40QIRzvq78cH17qTa/qvxoJCRxApOu5H5f7mh0rhOB3
PoGJFecuWweqCWLMJ1NyOR51kCWn8Jf4yNFV+toPBVRDGPEOZk+ZBcKitHKqc8LxiwaW+k/1JfzE
t9UZXoUzN4eES5k/htnlcaIClnf53/Q6fLU4/qB94U37J8NIAGXe3vZtSx8sBA6Av/Ay7jLiFrZV
v4BjjJrK6LLU85ZT8aG/MsXIOKKKTv/Llc8UBtH+Yn5hq8ntwFthvrY1qrDdI95u3G0WQNJCbm6w
fLWX0a8/lpVK3rwAYGYA+kjcuQw4CzvVj3bMtmWlxjPqZd/bkvhXx0XnrwOC4Uqw/mxdJm8MxQjI
4lzdKguOKEA3iKLwYwaVoZgDd6AgfAMw5tYFFB6unBhwTUvaK2YmZDgf4mt5t97T239LEPBwWkKo
4dDOA+mHPPWYBy+yW+rdt3aHBqOD8WEtOuEUji3QvnlrEPU9dYqXcKi+IeJDlacDAI8OHxUy8LCT
BiLUdlsfxOl2QptpKPQGm0Y8ZzTJbCyCtohPIMc9gs+OPdRoo78UkPuxSxQ36SVGHPwlhJwyX7o7
/PLNp5TAwuI3I2q2uUYQ+6Arv8Z4NfQ7cLkP9uzT9msTddTPKhMMytOaz0hatmJH6wlJk6sxnOqP
9oOzdHgBwXn8AfRm3YG6zqZRgYU52k2/r8Ag0KYZT6yom/EOYvbNLk00QxNnYhwtuGTlvit8UoIN
DKXAYyCjf6m4s79OhNRoUFcDorkec5gZoZYeHnoAKQZXZB11fEZ2PMJd6AmH/IF+8QAho1vPBVeE
Np/AbsT6op+sB9iZiuUZvVen+7iyHwBBKqR67veDOEPzcDEKFdOAH2Wr9TcL+0Jswjpv7HxRDgbA
1c2m3dW1Q98Sd3NR0pdoPeY5Lu87HVCju5nYJhW8BIxk2Bo+wWN/oC3MHT5Dp5fih6CwQt+PvS1B
+YcyUl6r1ZVn5m4EUHuGaZ2V57g3v7i5phRsx25I2s0J7PPy1S+Ml0l0Z+ZFOgWUNy1GHwdJ2g8P
bmPeZIJddjRRcYOPEMjX9tC2eL5TJgz8GBwrdmW6FwI2ez/iy97WO5gIFbthoF+3mDrO4BWSxfT4
UhBAjgw52Y5G77O5dfF1VbgZNvfgXSPi7OHExRvvR+lu6Hxvl/gsYHUx2azvaK456FRcCbJXEA8u
dbx5S++3FmSICHZkm7ZoJNUhhkpy+q20tgg5XEXVb+LlIFmty75P0j863YMoupeL2S17ItJYtD2A
ZHP+y+r+UOW/BtrJB24VMHWINLOOo9Sek2gK2vJIEPrfaqUnPUtOJBQHLSsDs0GQzh9HCk22xJir
x3EZbfnBIk1dX1tCNXv+w20yLQ3ElX+DgasGUgneJFN7VmsBFWNxeKyuyKWa7O1/p+BQc2tAbv0q
hTt/Z+04zJAWWeppKxtRusuHzzY1aYKzlw4nQGyBHSLRYlQ+pPdMg0UEgOiJurHfuBOMhZuwU4K6
464qC3CPj2KrHtTitiQ/EoLYkfbC4HGOWe8pJIFP1WFR8uNk0uh2gAopBVvQjhbHfTM3G7ND9I0F
HFiTKEjW+G+sxhYzk0GkwAWNKF8sxqtCte7dQ0Xjppxqk0LFMK/L3Ssr0pHA16GHGJH3KXoGNDyY
BijVckmgyzLLtSBPWWpPa4aBJPYrGVA0SvVYkXajwEDYdnT7ZluMTl0D8eV6MBXdtS0IuU5BH5py
BjZUXJ1JKpLiWxMRk1z8JGMW+X2OTAhFaMTkIQqyU3cYzyb8/MFC7jqj7BS1p+aRX4mWxIp1RvR4
FnR8uqaui+6WmAf6nF+Upaz3kuVIdI1fMUxQsNcA2JQBJyF9zEhmZ1YlKn28zD4EJrsyBV9ucUHQ
282fu0b53xT9fcEMPUuHy1KFMAGdcsEiTSrOS4aGlOCdRYWCBnzbSjddFt1K0blvkAg+ycJfq36l
iZdE0KmOPefAoLz1JOsRSS3eYgwhOHWQduEepHHHkvMgH8AXmuJmRAdz/FjFbym7F9LzdKzNIKq+
4MQNcOYy4dAt7zmVpqj+VBWK+95qw67cFRcVHarkU+QYj+lKGPGw72CdjHwWoA5X59IbH9DSfXgg
C/xv9IUALKgrDt141NNLSo/C8aJ4+WZmYAM8I12QUy8CagVhBZuGS30yRY8WkMlV6fYGA29BVwXO
BCi9smT2kx4nlTBe7o3w2rJp7Rg0/O5BwJgrwnAWvQXESDy2pq9jWD7tB/g/cqCDJi/WcypcEhM/
z5GaDHsa0+3q0oOwR2jJqIhQurDJWxE+DkqJY2AEcQP5EhAlpBo2JPuq+JHnu/K4Ktv2rkZRrLur
fn4gB27YuTpVYZdIjYU4ZKc+UZ80/1F+CySPmNfECBYug8FcRBgyy99uggwDHOg+oletBR5NGNOP
nfSOA/K8ywQ3bllzPZeWjzE3EetZ7FrLaSOXz3aKknGBFMdiyanFQ5zgbmicV9hDvD3W1RJvYx5O
j4xeuGeJL0wno0wAPGVkNfk5lbplr8nCR9Fqnglq58wW2zKviKkJJBv6unLPeo/mVhTP5YMhqPcV
NawIuzefErTkiU2zm1cuj2YMJ9Fb7/1FEcMZ76LCJpadSUlcrvjFynU4qjDnERD6iohQcJcMHue8
STPJvDuHfJ15n974rdUHWXsv2juQbN6z8YGNctcfwWp5k+KKK1FQN3nytf4woiOXD6xtpcpfMaPD
0KHbNzeJ3lLCquw2rN5gr7Et9bv0QVrLucuveCSNyvPAAG80DDD0+3pnvJCISQb7wC5tzrBysoaA
jlMDVlp5jpWq99kQQvMu8jPttsk3Z53fugq33XBQkvChuIq8d0bLTXN/jFkVQR8Lcv2gEK0dH7X6
rubPuvZuduQvHzja5/LccOPJ63HIg9E6iwG3I+oLGSgD76P0S1BCEhe1wY3koBaOVYFdtScQp9M5
teUv0akpvErmJvFMcIXWKRZHIh3VdNvpkKVhIe3Nh6cZbpeRTuLEEgMCJGCaqgZ8STTTn/kd4RDP
pii/5GjKlIDHbWpOieU15FBxEtDqYK0khy0mw9K9w+ZcuhppWBpeAnXdASuJFSbJSGcdkg/0NXB7
B12KT7m53ATIGP3zyF3P4hJakrlH47bPBu4bv6w+DMOP5fuDsISO8MVdRiyapPt9c9WiQF6wfr4m
FSvgXdsKb6VkvVbXxbQVeHDYYSq2SPoUFn3M2cCIkBBX39SxqPPSPKitMxT96TCYz7UUVoNjlSwP
vHjbR5w3u7ZsucnqcheJQpb4B14lbhfmdxRr1wfR0aNrYVHG7px1BBjRvlFY+PjwDfLZm1GLjog1
Z49KDgu0K1jN3WeOCwsuDNs8R6coov8Gjy48SAarEHSib0GSIsa1I/SgwLH0QxmIu8e/w/xHFqnc
hXUEdniEdivI4JdkHme+FNs1ZE/ocwEXj89T/232ztxHxshR1FU/FhmUrg73Ks+SlTRoWNaWV0Nk
XIDGn8D6UsPR9edxeKaor61LpTX0AMbBxrCaPGMJe/0Y62+icYEQPKGM0Py19vg4s8dgdE6ypzV6
YbG34m5hegYBgM1xnN+s/LN7FdfzKBxTJZDEU2bc0kcgCqeM7GTRSTDB1U/CeJKaQEOdQgOIZTij
5096UG3D4WFPeydL3K3GIIhpTgsrieoQ6YdSCJrmNRY9K32pYooP5lKTRXw2pkJ498XHPnsR6PbX
+bmcn9P6d0Z8WkmNfVTLv7oPyq0rjpNdNh8IkVZMXxQuD6iz6FPJGSDS4UBy42Kdxs6GqlT3LtmZ
CaxBWTkOiaMqPvylxImwGVfOzYQpS9MweEriejHE4ahlyrUJJOOY4kxFBhh99GM6E71Tqgg4oPV7
ffdM6Wbhaj2gtM9/hMta/50Q4GUc0KA1a3FUSr+nYFEXYYRVdiN5UYCYHE8+XGf4mw4yigVEIi38
Nt0bBFqxzW9YEZNzwi4CW+XnUviQejhnHrffotCyXB8LVrShYLnZSIaWS26khOGJGb09xKPEqjoP
JmSyTGCD9t5bx2r1jfHNAuizGpamdrUe1SyoZE9IDtGfLi1eYgpHEyfM7FYvBzE58jZGLGatZ0EO
lelNWOB5uK+qGNCLrJ3Nvbi2V0n71VhE+GaBrWmYW0hrXGqyYd5I2BRT2O8hRaZWQVOhqCC2dbrS
lTFiKPHKNFYQ/ZaDNSAY2SJsQbOz3gbxpajK/51FfO11CCjN8J3yxSN2tWnAv+j+XljGdcabFMHJ
saWU8wLjMheAI2IrSdHM+EHKx6dm+CaDf42O4QnWDnMsczCjnhHzB9H3+UvyUbxU2Vl7UDa6roKX
EOXkR9e7TyCxjsFudSGHKOzZYRXCFsWPP7fp+O7ICuDaJOzNmesHxVFgoaDNZDXXXSecEh5h1X1l
gJt40YPIbYb2GttHu7EIYnPq8h3PYCM7t9nZEL8f+sVkQ4Z7G4u1GlBqXG9NGe914bfWAUYbN8pe
l4m0E7gJabAeIhkJNw9WWdxnmovpOA8nwfjUUGcaZ3Q84P4dIqZcPo86fk7+Q71OKNXMbY0S3yac
QGI3Zr1X3S3eKMHXs2s2eg0KorcpY8oq3jsM1nrSZVmgi1rh1vF6LRPMV0dkF9oofPS+GVRsmZSA
ffACl0oTXqThbbi2QLJgzWtxzoa3baDJBIA6+AbyYcDj/2+Jn4vam8Ff5vWXdqmMHKRzNHMlse3x
HZWJVITKZuZy09TQrA+xGnAhqvSdiX4pUBgewUWZmbZxrdZwPXIw8mRxj1ylGW9Vvdu6r7PasumF
Yt5GGzS3EqCmovZ3OUBETKGptRwdw84y/NbwZkqMaTCvbll3p0VnL4epMUuI2Tqz+lHOmfVUzgQJ
3Ublllpv4+TKjYMeN+KKUGI/sizUpNAAcFNCHUmRXcYpyxDC0vVAx5KmUL708pasGGNWLLCVtwa/
GTYgcNzYD0Ot4bCLTLrVd4iw3e7RhlrnxpDOWRne1vhVyBylpdt1ButVS+9rZevyqR5eu8grVFcd
fFgPY+MyA0mjIyaBXkMb9livIzsEDo0Vt0f7AnT7VX8AkLTPxKzX+zJHegBR8JWtgvbN+r7S9+zC
x/vw37NvwDrq3QzSC7sXiqaR4Q6oewUovMQYRTeoYjsTfQ8WfqFSoKYYsw5wiQYx/6uCUd4BRzA6
L+aFYQR0ZGHpifHyBSAZxgiXo0TWANwHWb7FBGpDOMhGGHlG1WNyTLQLQI3WfVBvxpiJwRWm5wEU
jvXnJEdfj3j6NGNcMIFnO/WjgreeEB+mGoeNeYY/qc4tOkh+VsAXvA3yh6XeVsBcbASm8UV7fCgz
C+J/fIo7AayS7gZsZKpIu70W2EmxJpauM8sDC2h7iEr0A8mxWN4Ky+fxgVMoV4eaWlTiJiUorxZW
zHRmvQPxYet/RJwIsasA1sJHmv0oK2xzJyDpkIMY5jwQ5FlNAtIENO1YYK9Kc9odENrl0xVy1DQH
JvmBj/fH7DNqgGyV4r5KvMmwZT0sx9dyWxCg75rCdgpV+ZQY9966KIajkSbySwoIXbcrQFaP7tV8
xa/2O9vcjmp7HJiMNvOLmM012hAVUPxgZYxugSL6WLdEg/voaiziXogItlIfzXupBRn4Qe0OI7rf
70IjUdjLSUSHE8FQy66uOqv6u6L86Trz5VeC84SAycERbEpbkFC9dA8GjH0POdWyW9WbzSt1T1Se
xfpFN0IouwhXHzlv6a1aCMi2kzpIsrsg4iXjwWnWaaDmQIy8MXGg7K9Mj9jJgxqA7+kcsQ7X7yH6
YxSomT/Pb/SbSx/yMzAWSjNdxnGRGXVOTAeiFEyrn8bH6QFUYxPEaUH/LWMXIQ3yI57PvawwaZyz
ye+pwKJ2jKx9hyFduQc8JQmnWkz837FoncgYg88kN7ArD/IQWp3HqrcbwmQ7km1W2roEnc95kEjS
em3rdYzFdG2gMQqzbaDKV7O+jERsjGTubJh0ErlaezT7b7MBpe1WX5kTiI9+MR9AtC5tcxyk7fA1
r5V87/hSXWAY7ixcM1azhslCS0tPK6shpbl27FWnh9c1zmC8adMptQ4U1QEhn/CSjuHQnOg/mPfU
6CTmqGfDEZvLdJfRzxGCIXnOPAQPwe6IEp4ORQTT2kXkWYGutMnqj2DL9PJgMrm+/uSl+drL7HKl
Ig0+RSxBFfatjNFwDMTTPL4LGImtrIZhKCyNM5q/XROyoIGsK2HdtYSKgfsWYRyHB/To6LXWzjEn
YnWDzjDJjlXbUGGW8fqYXX4RZ5eaaMHueZ4o25QUK79b6nmIn1PYaskvnNVpPM6P93FiY8C0Tjoo
tB6jdZfU0zVnG6tar7fOwIdwCMb6mkV0edRmlpulvO4N9VYNXxNaAcUeBdeU8RT31vQ0qZ+6cRVL
f5YOZexhcrgwS+vUYkZDG5Zc+tfMiytazLB5/y1/RbLb48M+hI/+Zyk8STizGYIUUE0bXcgwnak/
Fwp9TaBHnm6x461eGu7+zHGAb5WImQMLT3dW4WpROdyu8LTY7f4DOrLE1qDlMAwJYQuZci1f6HP6
9CDHH4a6RxWD7+Epb98Sug3toujhRinIKmjO8Cl51sTNdqa/NBSUVgc3h/iunxLkD8bRisM2Oazd
ceyudcYz+XjqWSRq6Y2WkBEe9YXIuZd85AiFoxF4OfkbWf+BecjKYSncrDnHJHz035pGUHS8TZc0
ZUXkrsJeX9xs+R2mDy2/S1yhDSIRDkwra3Fd4kCDGgTgX4aLeLAe4OWXOPLm+VxG5G7sy9Zp2K1K
ZJcB0+9b/Tg2wUYBq11WiXl61HFVoiqvy9tqvWidneAaZpc8OI9/ffoi588G7OFo+sREoZwOG+EQ
rD0KY7EmYBZLFxUXnU5/2hem18KUgSkk2CneRVCVVP4wAJL7aOxrJ+THwRQvK1RtJYgE2xBPQ87p
xKXCA5jDYt4kCzlJ3yzrMhe+Or+lsm2QAvF2mscXFyg1gV4EbBSr5FiV9gA/ASMwUKL/eJjouCO+
VNPQPzUw271hPkn5P4mdWm8d0gQOYnrQrA+9YoeS5nYCpG2wurEK2YujVyO/GtJLJWy8pnL9zPqK
qhOxCtCYKgw4GKGse0r/WxpXsz8nuSPP+5I7IRZYVEf/YVhLaDTPBoS3B/s2pfgXTSwx0zBJz2Ic
6NPHTJqM+Jw13pbbt/6muPphU4IcDVdkMYRnT9cy/YGesMFU6H1RbOqHOmzwQl0lhP6YG03/gSLe
gxTQiXW/6A/Di4xh2V41iI3yEA3rGBzJ5oLtYCfiMYvxTyrJTFWsugukIKDNj+mWMStJ+lcMx7BL
Axb5Q+72LT3uYajCVmILyRYgMUDsQXUhV6eQ4nKuNK7sR6M+Gug8e2g2JUQwyWZftqvV52xB9x1Y
CLKQqXXnpj/1AEoPDjTfMtzqYWvcivgaWbvpBgKYzsfYClEfdJMNxfFR+CxJus55kGay2GvEOLgX
t/A08ao13OLYJ9eY+nHyKyjYvytoYxH2dBWnTvT4phEszZve/iYs3RjMACrW0U3p5B5hQexT+xd1
rzS3xgCd6B2EKFHDuj5X1aHvg6OA5p2+yalSv2vDogwbPOo6Lx8waka7YrzXbRtUyzYPxv29s0B8
oERi5an1KGHPUeF1FskA74n4DAlWEl7MGPVJqMELb97K/qSOvpi5heqLygHtQSGc+/xFj04Gnm9D
CEy1xHfD9FYFYu5hIUFX9vQZ9dF96QJpPU6Nh96SO5ruFXUcPZBVsTsPa4x3NIbcY7MGkgV30jMT
T8N/Un8blG1VAgTX8+wk6MCRQeOGhAYNMlqQms+q7M0p+llvqYLmbYxuHS/WtA7W4BGCYQLvLHgT
X0eDmuLFHiSEtmeZsO9NLxK9xoRFDGZykZDNtutJxbohAvz/GWkK0iHUoSGuzriQmubmscOGCmAf
TJMHBXYoVLkm8eGbgsE0kr9u5oNuFJ0qppeCXDsb9jAowTq9TuqpMUKUkGXpG4ovpWc+A8ueDZSk
uxlELm7T/GuM6PaPg7UT2BXDFvLjBXG1RyfTxiCgG/w7T7Q3QQX1OfMyBms54ITIGwR1wHUYQzld
xb3i9I8rlNJqtPPZ1ctQzA5oTpLy2H1GYPKdy9DOWjJa/LTaT6YziN9dRspVKBlhbDpp4oAXt9jt
c9oPbspmdd73ExnLPgRZJT6wBDRgQ7DeRE/qK4a3rF4hh8nitB0Ao/toHRHDMzCDCPGlsy6HSb2K
IJkjZLwZFcxBEY7zBj24ESly2/vllcxo+BSRw/ikVU6/hZDb5XwtS9w7QKmvKiscLl+zKn62F7RP
dF2sIIjFGaLXxydbdx4tNGtW4tKSZRYdG3MixzCr03NDkLF5nfRPK3MJd5yGE2k2uDNj0tiL5bEs
CdflmRaHkB3UUGz72qUIytVZBxfuFXulJTD7fb3ehPagYEKsD0ep9KQ5VCHuDohZnpDaEQpqG4ML
4ytez5wjcf2rMN4008uYfOnyNWpeSXqcNepEMMYH+qRUd6ThHeJaU59kzYF4ncQH3h1AniTlng9r
wq3wd3oAyp6n5SXlrMdiWoGK6qSFDTEkQvDFjyM8OWxH2ZFm+rHT3rLaS6cPE0fuiICC0hNT5rOD
1IYiXnLLZz4/C43DXMBwoeFxkDACXK1t33lGv6dQ/1Ha4bva7KuUMdkTak9NnuvqfWq/sPWoGYR7
x4nUqzn74P9sZbiLwUul9aDlobOaLA/sGo6G6OYDPL3hXgJujCXemfKF6E34kxoU1mQmHiKV46+4
nUavnu55FqExWBgVyNEcS/OYYlm52pSXbHWYpxij9GX3+Ccr+YuSny3Nd2b5llObMUxJXWHcpufi
d3jdtz85l5+AFayZjXAYTop62uMRHSmcmhkVswHveOQyj8wkvagjEq7KgBC0lNK/wvRhlBCf02TH
yQKYceDpWOoO2jx4FTxFEw0s6OwCnGlXy17Bnj/eV9apb459xVGxj8TjRD7i+kzjB4tlhK8SH9r4
hKeQwJ2lOyCjWnwqB4+vvyQ+XPgBZHZyJsWBJ6H3TqO43EwQc5gt8sJT+3CKnof61FpuD7gOh/QV
HVeqOKg6UitctFNm0WLc5BEWr0tiAepqOJvTdIDnnMthrR3Y6XrjghLitMr/x9F57TiOXVH0iwgw
h1eJWblU+YWo1MyZFMPXz+LAhgGP3d3VEnnvCXuvjYwivc7Zs5gRVfIP56Qpb39wQ9wrP7eAJ/en
0H8X5Xlakb0yqg2U9tTNbH48lEGKydnq8aI94Fd+sSLGP1Altj3jqIaMQ6guGY+Nl2FeeFGQ7iTC
GGbTvsjoq8JWCUyVd58UAQZQqPs1EUEp+gelNDFmTPVRMn9wVrDpV5gZzCuShKO4sK16nzsOeCbq
lmuhwRQYn9h4tioCATLtXz0eVQQK2p8EudCYD2BeWhJ/2O6SKLER7TFoAuvfj+pJVC45b253MMZT
udrFvBeNsCrownknSJuufxk7G/1eXZgSeGhSiuIZ8xuVG60n+w3LQP/B4jfUV5/vnMu3UY5MT9Dz
Wf0tQjxPpwdfGd8u3MjMRrkL25zshJqZMF4n0zVSjy22qOJdOvK4MZZTVbfu+DZDobdz3grEFUwA
ySiI+T+E1I9MhhT+eiwedjRACPK2CgMJh6Wj2HVFddOybEphIkG2Q04N1thvYu7E1XBYgujzz2i6
g/GtmtGxUmkTifAy6OoUnq6svam99VGMLdUP0l2RxG2HCUyfBuvoG5N3S1fgT1y4TN0GqmuPub6E
sJW7+IjcK8Oeg11wUxA50Rmt0fTvUVkIFmMZLR4jqRW8dal/rTMLuxslFOPHTHAfLJ2EUCVsFp8P
ANjlfcg4CcNVvxaMrciDWNs2aAjFok2mMnQk08VMoQM2YBq7TQN33S/KtfwrLllJ0T7wswJPDTom
MIrwM5JtAMYU8egvQ7QZS3GDHVoPRbo4qOubdlDrT8v4rUsntUGLiAS/rp0ZoOtqd9keerEco1UZ
A0w7uNWwdMIzclEDovec46eiQEvASMSnfFLl0zCTTh67xXzFzyIgmi1uo/SOtHT+xtkD7hXrIkEI
BY1ybPlS9zMSGsRYYPHxpesVsReXObtsVq6USTYUBo85HpJJNnyOIb/yfSCSsN5jgsOZeUonRbwK
ERK1W1r4IK3SlexgRrk0n2gi8b0PqHrJ0zymkl8i9EThh7j+Ry9srQXSYZeWbVZ2IiM1PCmcsPm2
0mbFhX1W/4foRyCRnHjLxlkxU0kHQmX0sJIO1vMEFVsBm83br67QvkhM9JvyaMisGGD5Hlg8dqgH
BD+b2WhTkJwbEPOKzMTnpNQXeiwJ6A3EYErXXxpdYpB2jMnqBbPIcRVJk3Igw5utAz4cHL7+DcW0
e4EBv6CVYJWidldxcEU8CyyXmFkB6ojdsXDoCfMcQ2ACW8fPWnyvnlKchuVYk80Hzb4/IMcjgZNJ
Ax6+PqBMYCVlIqnCxiZ7D+XIFcPnLX/1N156rfYf7OxzNqQs8cggJ4x4R8kXix6rh6xyM+VKVWqm
f41+MRW3GwKKYOxx9WufYBxki7KfZpaYnIVsMwGQkDgQ1OtFHMCKvi4VMoAzM9CEeMIB5XqQlk73
DqrUaige1H/RosAVQ5XKKMR8NskDNo80Vmi0mQLy/iuxgzQMkiG/BDsDgy6tC1Kg1Sy77XZ18EOQ
g7aNt6jCdmyxMHexYnuoDjqw3NzPTK8zYv6OGtJ56Wotd5OoVawZsq2DDn4vyIqEclBlTG62ua6i
HUftZhUv5WJzPjPCgVpIW94h/c2xUcLcCiZ8/bDbpb3xZv5xX+oIKzAIQo6mfdMxE+8VErgJFGl4
4EnoDbPsMOrhQN8PdmKEiIlyH2aS+pTWxZX5PyQFGzlqvl5wfyDnMPcd/VKyb3u3ZTXMA03zwqYf
RgpGhL2is2OT9uwNryhS4eXlq6+XhwZ/JciXwu7zkF6ziw/TUz0H2XrUkRVA3JBdBf4uGngBGzeJ
Bmy0AnqBlRqXuxsBXMnSz2vlQKXDMyiXL2w1H90z1V4mXGTCjywr6FZXbM7WQrCqY3C6Gb4ueWxr
2FOIpo2klVW7rtsFtJAzBXyMzw/hvehk3Muzm6bFbYold9g8m9GOshvVrdi7yQe3pymSjus/4jMT
ZsfE66FzJ1FaBKhBKtY1VSAm7rA5CxHxXOC+Igf1DIYcyMwUl39zLtXp6VF+2sPAMNlNmLejYcMl
zrvMvlGwZ+q9zF3rIGfqhM+Yit9YXK4lwfDQAkRMMTHiIGR6X1t+dsDSCK+9vdzfFflg5GhZiV/s
2NujzpYj3W6oACNwYoGWu3xnPBswjGuuXGIUTinjFbiLqAE7ID6HFYRc73BrIjhKen4pnB+bsQEF
eLXwZLsm/TTTVjGoRT8RyXt1USvikK+qvUQgTWOjB6zvxZKdRYc5PQpGkyhE0ABpgUsvNB5uCk8l
daggaYc8nQMViDV6CVLOiYfK/WoIY4H96PbHE7nk0e+l8bvevnbqsSRGbnBNbjoWBAbWZp/hv/mi
z+rP0LVBkX4mM1l4R3AB7N0nOA+gHnF7La61XjWyKPUDXFUEGkT7stMo0M2xRuUGKTXGPAygKWhQ
y+hkQaMTx05mQWB5Hnm3GRXmp04525OEa0pYMiwYArRqnJzYkOBOidoVdSRTJz6yfrKRCOeSs80p
4ZBr2Lvhw+dRzOXK3MvKmHO21m9fT38bsWsclucplL+ykfuLKYWnwwJH1UBimuDOKX/b/QL9VkQH
vEOVyh2vll5LiIZI02UTKaOrgdQcFwHcMnM5kYIJhJMeLIrXlPiHn9rhmx6YknHZ5t0/vFLMsZEy
TQWGT9T5JFOcTaCZjz9+SxXRa/OcqZzu+5hzfh7ighAtVN+i6IzpcJiSZS+tNGzqnFcuOMsZ2ljx
QzleotRDicl3IOH1UPzqzggqKxlle9xuvA9JuWlw3Ri7DBS5+bgKPjDNJ2iYX6x9GcwxRYKHMpoO
MuY5cNkt8fXgMnr8MGaSaeLHHZs0/Y+NTKIF7NC6u3XAMKq+1uftoST3HT/X5mwlQ3X3eIMS45c+
DaUbfyn3mRUjFQdBXBiTH26un6jO5NRdQOtQEzLBEgiFoKrb01jOMMywBKy2gm2437f+fLVE5Lk7
FNqs9joXnOVBjHUCk/rYW/DI0qFzztqyGIrlIULPaQQjTza2MJw9OGhAip+gLhzqb8HX7vxXpLmY
O1Z+Zux4m6pv+M0+WELwGfH+YWNiT6p0wea9uksfrLHnl1ja3UFTM0vk34R1SFha4VuguGX4G6lo
62sFIaA+5DaWCzbV66Hfj58TvfCuu1OnpYfheXzF6PbT+hm1BiftFlVHr68+cJxil8/d9lxdGWAU
UCBYlB2jmxY7k6OHCD1c4RxJ1Ce73Es95RM4EuLa5hvgEno3g3JjR/DnEXuBW/0sTwrojJ/NHIY0
+WOVXMoYJrnANbhn8+Ep59agvzC96FS+qrgecFKhEPOJh5OdqHGZjpwqf2Ti8rF8JJfpxeQPOcCd
IlPiJp8qAEz72rEuxo91R+2T/ks845q6bDqi/yP4iOmTTZeiZLeSmr6rX23m50gimKXSC9MtEfHw
Drjk1P8hFaFnn1UftWHj5n7/xQxkDNdrjlIfXNWHudi9gRVgLwXjgzw4qQxwiPspZvT2iedOfR0Q
j/j5LbsAgc9o+8iNxky/a94Ib44CKh5QCSWCljlYvpAz2XyFb+oV0ajlpI51QAGEunN0OtuqXGYH
4OYRVmHrRzPhyP8Yij/GsLLbE/AhBLDGobjmr4y8oxOZOxgddhQmnXZS/OaX9W4MXqjZPa7yi8sb
4FA6+PkpunLcuo0bO+oVDPA1hVe8m/6SH/EFlwCVxPf4h30JC+VGmMQ4eMNj46a+7JB06ODbmj7q
bMdI8tgdak/ye286MX75zi6kuAWkJJ/ql5F/0p6UJwiabnQho+eaBqnHGMt73Hm4f7WfdtmxUX++
td+RuNd4Jf/Pk9Ku82V5Kr9Bu+N4Q8jP1ODddJDI0Xz8RW+FP5CUpHwkL7xNfDL8wtrHhKi9D1eV
XFR+WPGUHpiSHO0mQMJnjwf5TQiEo/Wsn8fDxL/y++JHZ6p+GqM1Bf5yx0R34UvzmyB+ys+SSyxb
mN5A+rmKPZ7jw4obEJ3FU/bRnrvgJFx4F6MbqoTr/L8rqT235/7MWzLyi4U7W3kkdtFn9BK9vIq6
haFnK5Oj/Jb7fENAXto/7BU8gCslL7e45iB4iGibAae4vBr6BjJ7ZnYyy/us95IJUBrQOeZJATYy
vPsm4FlpP33FX7Sz9bJ9TFBuKXOJQKt5XiSXHtRsvYdAz8mFU6Zca3ApNIvFT2hyJWJfiF6V+MiB
lZUX5E6fC9oNzOSgF2qMvO6DXUsD1BP/EQtJ7PcgBBj3Uc3zz2IWF5ODV0p4Q6mF1lA7IJ0qb9Ud
oQqybvVqMk7iUapBGi6E+rwyQMJUNPfO3AU4OObMIcfQ+IjfMFWwYp2kcEie2AkbRANwRZPPIR9R
qeIyPHLHVRCD6p27vmPnRK/xSrtP77paYQKUyNhpzyBusNab8qu1oI6v4hUuhbFZZkrlOFFk6kzs
jaRDzkUeaP79UNTJzbuSAD0BJ+fcYH9Qsrde2gNdxhOQA9ggO/YJ5KJvHfIDkiOnCkZUH7voH95Y
1Lboi05oY31sgT7gEh9/+2E5y6/ia/FbP01f3KWn5Va+sVkgcm3a7vpd8afh3I43p88WpsYKj9kq
yAyXeF2tPg3H4lkMh/dpeIoPPXSvp+Q5OepP1SlHbNcLNdgBBnlm+lxPSunL0nQfxvFdyWvdSVJ2
k2kr3JuYPK+Uw/ZjuMNC43zrnvMD6iiOtNlme845Jiq+iUQTreqKjvgwUOIFys/6axlO4jXH6bxp
BLY89OiZFTinF0wbhHDtk83xPPxQJjOq6EOyJy64jOBZGN9lyPHwKkQXBGaZhfVhN+Boc8wPTKke
Qrmn+V0icxzPWcrIeG9dhvfoc1kcrCAb+gSB3UoHGxTPzbHC6I+7drHHb/Q4n8u/+TgyUt9hF2ku
GPd3q0QuKqG4NtNpBGPJC8tfrlSy8uImFJDf/8HPe2v94T05tpoMDcYEKPP4IG6LPbq84738Omxe
4j3tVf8VnfoQLwQOTb++q0eQWMHSRja2yLP89wgklxyj7+mtOolvaLt/YtXExM1jVOrrPWUiAgaR
TOkJ68ayzoxnUr7kaIatIUkAf0U1tDqyD5Li59EkUHB0TIe1nsfnqG1ZqfU5WaAvZimcGr2X3DgV
35hS5dLL0H625kdfkwzJCbDPJJKaHfSoEy8MbRd/BmQVtN4eXyijnkrbz52Tkp36U1k7DEPZwjAW
REqobTONc9biyUaLjTgOuGhoJC+w0Vm0KSla/svIOQvqHQuQabPZzpEgJqS67Vm78LyKhwmfj7bl
EINXNh0GaA8yIOEYVkfGiwB2JfHQUEeoUOYOiDVmVmUFO7GlTJozr/MgvLcMOeu6svxMOgBjgqZq
cZVIvfXV4fXA5asottXISDVoH+pEwUqFdDWSprDRtDeqoKm+Yox68HAYe8otdeGG3D/msB2vmOOI
URwwF/+KGxJtf1NluE9JV30vqM2o5JZVn86UbSAl8PtcMWCiIAIBTs7TzSg/2X50y11UnmP1uXp4
M3/tFYuY6NfbCJH62inJjHUY6eDQ0rGHZcdYP0gNTlntiQ8aR8s2S2he0xxC5R3RSRN7At4geiJr
vs/rmbFQVF/79USTpUFN0faPjE/Kqzk2ST4Cdc0Dvl38zADYdDeRn1NHlm/WFD4qlzQK5PGP/DxM
jqjTMu36ywoQp973lrsg2FifeEoamybwQbAoxxdn/g9mmkg5NrqLn0JXj3l5FJIAc/cj9ZEVMjFS
jKPKPGk8sfoUMIcyFdAqt8di2XJvOBF4zS1A1on21m/7Vr8lxJSpdhzZQBBY0+o9W85LrNEYPgKG
fSOPhcBxwbkh+6Lsy9DoRpU69kILpAM20E7wwHDGhQWx1vDqN5GHTWTlVZVfYutZtD5MKqclzFPk
ITsgvDsmpsnjQ1HelOw8Ykit6iMtKitcyndL8Fecadp5GQ/WfIrEo0Ro17apB5jl9qr/Ml5iImwm
7PI3FJvgoxameuBm9SPzVpiOKjtADQ8Icwi4L1jaOJaDUruyzPo39kHbnyo1fBRBoSAS90iPa597
EwPixVI+svYq6Ie58iDOdqVTgRDMTzkGOaLRQQiy+PsBCZDh1HtL8ePxCDJ1Nu58snkGDu24Pm5c
Wslvp9xZ+MKKlF+07Jqat/bB2sHX8u/58WykDCWv43A2KYHjX1I2jPGZ3Bi24/TZuepDu37kB5H9
PgF+VK40RAsB0MdWPgsla0lf4SA+x78IP7dm2VZj22QeCBzLmi+KcEyb57665OBH+ifCbbYgb2bP
MaCv/42d2ZU9Io8nVtIdjvemCSNogrzHbjyDDzuAyxrqwyxcW4gxJAwGzFNX9Ass6AANMfUjOR5X
69twYpxrnNRLid3O/OtjvLmvcn0SIAUhbis9iLhGBfvAy8lYkY6ayAzansi2ATsVppXfLyjw3F47
0OprMmiKnsqFwJxjfO6JL8m3EwuvP8cYTRo1Xb1v3ba58PWQ3fcwDshlB5M4+YO+uurqdmfzscWi
LVwBLlA4uzslf9JVzE9Zeh6r1zENzOFFh3/G41qHfNxk7pjzMdJvxUvxcBDwmOcW29IW2AZmdwv+
I2ihdCPGS858Ej54a6bH61B90Tl0YM7gTm3Bq7vhxO78DFShxbU+H4hs/5c3O5KNGh3IDYpV8pZ4
aPLm0nyZZgA8yHyfgvIOXea8cBJzYr3rp9oBGrijudtBaziTJpfo/yOlGTT+Lvf5padTrW2D1Id9
482crhCUY/dB+UbjyrurONjYDIa6oNomx8iBGTsNWpkcHehuy3Za0Vwt+ans9dpVSZzpF6KxIHrg
NN73zwsqIkQkjFa546tp1/qaPfPNcvZSGD6hmgsVOlcKXwS/4HdBr8tXUUgYElpTZq+T8luc9FYQ
HKmGq6mI54HTmGC93mEoUGBXUJ7m7n1tbiMCVYFukk6dMENARyhDVr9ihqD9pPINy09Lx7Vj9Mdg
qKOXRR+MQY8Aa7jUe9aViHmoHBk+bVCEZP947whJkvdyRFnIa8kUato06ZS6jIcLlKGqW6o4ldDf
OKC3yvRUtmfL8tBtM32k7haI/OUlB+vpAR9Va7hloQofhiF552HGY/la+ogiln9QBxE2IFkwpKu0
YFfafHvm18YcuKz0ZWgTXbB7KhV8yMV6kDX46m4NrijabAOMHGzKvozRHhI3KkYA3b60EWM1CuEy
BnoQRjdFxgJKRdP9LA+bwbbgM3uIVJeFFVpa/pO/B9UzNXv/pZe2GrJhPBv3xzt/dVZeFZxMInUR
OCOxPRq/ygeyMbixO8K6J3UvvSS3/J6dlIDkWaTZHO/0UTS62GF3ONGr6SY2CIounO69QXDOmWa7
m70E1AMIF/gy10ly2FmoyEejQ4sO27Klq/K/wZ32q2E+icR8F7+nhIWpB93cRQiK6I2YvHyiP5qC
9UX+zu8yb5HXXojHFDjhyE/dYkHVb27B03yur8WT8I/HrA1y2nnsejwWg88Lz++wIkibXatGl7Qn
ediSXfKYjZppFGxIe47vy1teobHfj1xIbxTkXCB+znrrqX7TwEczmK1D/rbbHg+u3YNl4ua7NyYU
dX8K+dx0p/xw9XaN+zJ6TDiG0Z6BrPp/eY9Ck5tSyA78IcJHNzlIzqsQzD9N0bC7Z5+0BUIAsln9
Hv62POJPHIwOdsY7l7zy+rjNX1T2C1Gh/0gBfYJ9Kpk2r3ONVxjMEDMA/izmSihI3H44CDGMIJiq
ToWVGeBjbk8Plx+9+uT3vw1/xBRxCPG3TN8i0ERELiB5bYN09Wk/J4Od+nFhU03lkeGnZpbCfzTv
1Y92F2/VDzUmo7etvf2HX5ChN5VKH2pB4vVs+rbfOZmCZNyQBdkLH9WEAQHCnmULv7xgCIEkUm33
yGQ5SChgEZnTv9MGbQ8XoAhYB2ilItswgDMyLebb8fUWlq+TUc7wT2hifstDcpxu+av0k+FVv/Fg
I2DXNEQPTmyAItlZu+aZiZkO6xm8D/UXMkBWIDseeBigWYMI8ZfqkrqVH4gFNM0y228b8jIpy4Qx
b3nKjxPmHYhC363pUlhRrTGtYlHA8Sti8eJo/W0Z4XHXmHByKWpgDj6bGORpTr30TQMHh1L0IjcM
6c/4q5XRkXiuiFTkh0HZ9CN+dvETryYfo3mKX+XzeuV3cfBiOUtQnIun5GlgULi4jU1QJPptEoxI
G4CZBfBxn3c2pDOcJcVTFVZ/FmqAnfaiJraR0MOfuT0bbQNmJtyIaD6BNdGt/DDK1NG+bWs3Z+Ha
g0vZeZ1JmOUu+t6eI/Ca1KHoRzC/JsjTQmW4SNl5nj3hOt2zA3AjqGv1+yi4uNyNf4SpdqA6/3gV
edBqYT+fODPK5YBDgpshaa9Y/y2ZaFg/Bf9BiCRPDM/tOB3m5I9yvfdZvyspslNnMtyc2Z6AY+LE
Eag2P/LGk9vhzWMIoPwk3W11mxhXi3Bl8b0JoqEO41HmJm69SmXVgsXnNkYHRgLR4LK/kgmmI97M
9FqDiTLGa0hLLsIti21jBVJ0T2wxGnvrX1J7tH2wdXbmW81mEQnCUHhFXdlk/RD/Rru8EtjS4cpE
EhRowA+Qm3DzFrC0QBUfBCYyhH3lv2QhkXJMDAiPsMoYpPQX2X8YrymIdt4pWF2jmytBOf5JPYUz
41KP7JUHC/SIP8uTeHhEu/2gwf9JmPhxsak7ZtJ6FbTTa5dTHux1041Rv6rBQEA1xxgk14fDG14Q
JwXy5INJg44yK8WVixjmGNUh/wu/d8y9JdNdODL04yno1Lc++dCj/T/knSr+E8ul/IzM53p9MqPD
AjU/81SUSqNb62Gsh0tP0N3ByA5teVL1U14HzBn42meZzzSoh330cIs4iEasfzsSvVvobq/wj9FT
CllI4pVR2cAQoLjDtIWYilCKVQmzBVGCMEM7ABfCrrEJEU7Z8qYSYXCkTKUQtfJd9Vp/rC/r/x8G
WxfAbAtIFWG7omZ4C9zWCZQKZtdIXdjpb8HsuUC5h3z5KIvHzHK2ZxSGOPIhII0PiCP71Tgbf0Tt
0WzkdWiMPsLtlrq8fLKUc9R0O7vikS9ODU3tcJnIEMgPkYmD0jcgr6DgbpxYQWzm0v+hLqF9hsCA
fHhmEHXDr9S1WA2ZAdio22V0dRQiIFB022IwMOyo5BkJ/eLCYznQG24aHTCo8rSkKxJYv/CSJUxQ
vs7hQH41rR5Yii2Q0lYhnuVOpPjDw7cE5D9B9jjh/JXSH5MrJyrZJeM7dvj6GA+YtZ3ULn7cVvV4
SLhg+I1Y1UwPFpY7zodp8Ii8ZR9Vx47J9oHWE+IEQJjaZ9bNwmntMH0FrDI4P2GzUFmOMqAdBEZv
umCD9pNWr1i9yHKN+klG8cQLAklDYPJkz5YzQgjOz3R2aL7Qe6mQ2gHBCweecz57cUZGAXbmRn6k
jPY0OzSYC2rk50jhLp3gEWpY4w+QbAq/R/oixE9SR0fC70yLC3KFNh6zRoBmp1axTIQKjeh4NugS
UYbD7qSyAvVfeszPWbHzAm71Byzs/9sx6h+dtRCsBJk2xWN3W3DQ84llXvpwedm7E6WItIR9E9JZ
0/QWKGHyA5+/zlgvSTDS3zQA5fqp1C/NcgNNTeZ5b+6mhsnBcQDkWPu9Ro90TM3n4gGy+xhT2Ww1
hZPyitEqr9WxSa+16XLjttivwNsJPPP1SV58JmaPhGVPOACzqF5KQjfSQ4aQIw5XQiAGu+cIMZ9z
6zmTeVRv9Uh//tYKnPAHETJgBH1lOCxGKOhXYSEjYU/uj1yHeXHqcF2yJDCAz15LWs8UuNfGk4am
a/MhWleu8USzs+JcLc8K6MZH9q8VxN+IV2CIUceMjONmkaeBD4L3kvGZdZuARCy432R3qt5l/aTG
kP/MozbfRHgICZe5I4r2ikjxJ8cA76wp008zG29yjXTTVMmj1Z2Mt6Tw0TSxqleZ9zORhLMv+fr/
MylkBNNkV4uL1xbdgYp8Y3Gs2FmqAxvRSAqF7Mj4hTJpcZf6gAOoGEMFvxBlcO9kzHJ0v4OZ35MB
gUgKuwNJ8B5PF+IkPn62zzIWZcPPmMyXfAIQ9phUH0HkrImTkGWOboO+x7RxG+T1P/wfY3WwcsQn
e8QSTN2TEaq3fLdEovwcAjuF1JHB/2AGBfITO/U/BecfdCG2p+r2a8XNG0jV47B1Myr3tyZBhkat
YlPTHyrtqqvoUvYGXv6CoypQTMIRmO90dMXnuT7FBH506cFk6i3VJ3K9hg++Y7U4GUBPnBpOYOY0
sU9hxRSaL6rJGMN4rDehslK62MqHEbCASU7tGxtQf3jhcChZ5zqPF5EGc56ZmeyowVk/oByZZojQ
KyayGhXn3OPiGxp18NY1/lS6OKw8hoWEIfIHItanaorOk19e7iXaLtaWnC3rngqdaWn7LLum+zir
h/llRk7EGfeSxPSecTCyJyOthYaE8ZicfPSp239zXVkEpCxHwUZKYT3H5anAqQnpw37o1xIhEBvE
Txge9BBvw6eKTHtH6O3oMAKDpfszsFBgVv85wwwK+SksfQd8yqX1AKPc+DLsON4q8BwuJkMgpeID
/aWr0o7wG6jEQTDE3eEq97jOTCC2m/mFO6cewm11IFwXHg4Ea2hPzNWWirDFC9vZBg56EVscMInr
OrhTx5Z2x9+SjiBr/+8liI3hYyvOVA1NigvRtv6Kyu5AXOW+0rkDM5EJKeNLNDoWXwwfHOFSY7jF
qeaw8yqB6o36sl6w1XbqeUX9HCG+sP50Arl25dKG66oetEd9gFlw7GPhJ8oG9B29o0mGG9WPXwS4
TaDq6WeaWa+/qcKxcJFVEiFfxserNZ6oAvDmE7DE3tYECgKXumbBnV5W8g0w2jykQwvdwNhkaXR5
ZYq1ioKOuHmSM0KZPBvQNLXPXSZryCC/1uy3XZGAeQadmHbv1Hg/z89VTsl6VjlO8n13XqjhRU+W
z0ZHHPqVkCfylPiZgZJTV0pEk5Alt7Lz4EB2dXgGfEPli4VUv0XIf4wN+ivQ4Yy7qAmS3TaoQYCn
2tYYoEYUpS94JI8I9ONwFcZAYXJR7hZ6XCXgL4xxQXoEFXuNhPKUKQdBUchVPbjtSFDZMeT7WmCy
4qZ6kGsMnk4anC90BAJv9NZGUPhtIlBcpBtyIFBNlwzmyR+NUFx+o9pvYzz6t8I6yqB7eq9jj5r6
jzTkaEwgPXUhK9eJKfNlAtmCZY6Pa97iIxjkELmCnRAQki8nxIYM4VCfxebZZIxfvS5WKHUHHA11
7OM9beEVH9e/TnFHNqGyYBvpKZ222XE3P6+ifIRAQjQtTHrKAmodp0nPffo8tXfz8ZrCY0chVdRH
Zl9yGQzqdYJ+KuhH9BpC+tOqZEcxOT0qQGzxY4lPffFcVN8pUjlGqQGldcMCHRWNdWuHtwGcx3R9
EJ+whk2311hfRuc8ehEZsmKOwOD/U3fONL6ZcvqUm9NJ6oa3WYCD2MWMqGkeE4zkGR/+byE2ic3w
DdAJiRGKXxJyI0gHXFwcawJU1/3Iemi2ywiAneYQZz57/Z1bl9y/1XpKyq8ZIAa+cJq3gRQ8flyy
aghXWY+iis01KFtfXF/Z8TzmUwL5CT1PeVC36DqGtGzyjF1+T9+pkuTE0TWHkyTvEX5s2HuIBoxc
Llmm0dkBjV4rDWzWPc7LV53crEK8N+s8AZgvP4QUKWyrmr5igY/RCuzvtIJ99RaXCVVj1HEgKALV
YYJ2rO7IHVBpaQQVhUjH4pFnqXxvzCMuuKxh5MhpOrtL+y7qC5t0v3il9/pB5bmMVysOZ687p7+1
gNDFedBNwSs8GChoNCprxBcdGShhB59SzNVdhnhubn7H+d6Ck0QLSyRa4VhIEDCkAmjvY2ezSBGV
YByS0hc1olM+LITvW5ydsS72AEeGdTkKOi5YycUTgsQXpXBFxhMlgOAjyiJqRn7O8jfshBT4gLn1
8qIhDWWz5a/zS6u+io3AS+8b4I8eTxUCh7zZ2K2hwLgZqRnqpOFVA8dSpfYKAJy3PNaf0uhSt8/E
dBtSWOfHIj2ZgDRIhu9qj8gvi20fVz9qXlzYAj8pc2XBM2anWYmTC+RnOfXS6Ekog5YLfPpR+y3u
Hcs1nevjdzZuKfWpRkTQ+tRpny396xxujIV4px/zQN8+ggbUzALYBM4fTXex5U80T3N2ylmXHfvj
XCJT8nP5H3McDShrBJL+MGMv4AVkiV0ctWW3QM3lB0s9IOU8VdWIMJDgPkIVO6fRz8t0HWDiFAcN
wZVT/DMVJ0auSsOfC58AAtO3jAEpHOgS9Dy7UoqQzGlbUpnoDsb0mgxngjys7qApF7VGcqQsz49B
vEvKpHttyju2SKSqpOurPrIlHELLLC8tjGGKR5jczBDIfUOzjCat8ysYox/Z6cbwh7HTRsnLz0xp
1jvbqlTeGzqbTqe3YNUjWcPD55flpTHfhg3I441dWFhg7hwxtSULahaZkAyL6BdCrtalABSxY3PT
Q8rQkW7ulJsWTsFyX1CTFV4cucNn/xv/wjueQN0lDDSOOBmjkaEtWwUmM58FIAvTt/Du1p4Ax2o/
0bqEnIT2PnaVj/nK0KthWp2yADq12fPjwUH5NcQhK9WU8rUK0jvbNTLcWLbQcOIzro6p4nMRSo9b
yoM00vHtZpSC6I0t4Nr7qiFo7MxBhCSLCpehY8qMndlSQxlmK/UJQ1aF+u+HaSonkLHl8jBsc+mW
dEAOv23nxBh8kE/C7sLwS7q1cs7mkK0p9nem7yV2Stgbw92CxqV7MrfBisrupuOh0SUvHdbXRSU+
YYJdIpNinOPTj7UGSImF/moaAM/JJv2dvha7RZ7YVhUQzs2uepFaynlJHOCvIbpnjskw9zSvDisk
Bjf1h7XuTQwQs50tvtYe64Z2mhwa7BcH0fL03udzX+4DekGL/CRvKY5fcXvRcFUthxYXX4HQ1SHA
JWUQ3lytypvYkSJF4s5D2sYtmGDoYzbyoeTvxXCe5PugU+lsAQyjavOW8WbojO4bep7TADiIZ1oj
YBxxL+6S2/rdmw7xOuUpn2+cMRi7ibwBWdmzY1y3FwGNmqQeUhM6AGOuMJcpy/dKsyUtDvjvAH1A
4ETlmIcmmg4TUxVjZOzee46acEYYY/hafY3lo0lit4jemJ33nl9GvkJVXQmSrBSiBsK1vyrJc9mH
OblUEH4uc+kR7CiwstE50zxJDhoq7fUUmfDIwgfuDg1Fv1PLWwoM57P2IiDz4nOuQHPSUW6rOEHx
FRSkBqNP+LmGmSEiVDHRKFi2pX0pXdvVTdozu06AQ+A7syDNWezf69Idfw2kfDj1HpTTtoTcNjoN
cPiis7LFjAfRfDATaBkYQfacugZNaHaMeirHkxiFpD1qYliDvAAK9Ti13CYVRoQzEUKkqsFDaoxw
1XDH883ZFlkD4wepp+JPAmOqh/sfNgaDQwYFrsyyqHQrDPQshnh40IUgPJH8rjk0gGJXl21cebWQ
HDPJ732Fm4znmWdEUtw61z70gcbjkYLGfkQbjda0wljCoz1HZur0Cb/l/JK0rGF32MMnppcLKeu+
tniPTwkaJXnnhUPGooN/nP3wf9ydyXLlWJZdfyXMx4UotBe4soo0E1/f8pF8bCcwkk6i73v8jkYa
6Cvyx7TgEZnlZIS5V0ojySwHmUkn8R6ai3PP2XttBhW83SnwwFVSE0F7VIZVTXojWhxkHvCKAtSh
M7qtxAVBdq8kmE2QSSx5+hDDFG94kJOTE1vaqvAYjIQtFsNWqY6ppyKzskEMjRM41NS8V1mAoPVd
nGsWOySh454uOaVh3mWzpnS57lAex0p9t7NhGcYSoWAr3o1ISbdlb6IUw62SEYO9LPNjref3EDLx
RVQWRkIKnqAeKsC21VvetSMTNGDXUTsoy0CvoTJVu1KnFerS82HuuxUWKRl3GeJcwTKF/LzGXoC0
mW+sa3hNePIysTdALTA3494TI17tXF1IsvkGlBC5yf0Fnz8r6B4po1ofOgyXY4W7oE6UiM23tveT
sTsFg4NJrt7JlvzkWH1zyFuCBhYE11RNIdnNunUXGackeyrrW8ZNDma3c0YQguUf0vK10e/Mjnlj
cSjcgz0syP4g6JO0UgAkljhHxo0iwWTTylZ3Nmks1VyjVcliXl8r7Ij0/FEV1113k2F7pPrrmk0n
r/P8judEF9ydq2hvete6RsNvMk40mHRwqocvYQB6mEdsULZce1Nci5QBmftsZswpN75xNuHKVQZN
zXXn3Epr148bkqjqFHrpHbm6egNhYmfSpOhtJdgxIGET4rPBKLqHMF85ZKm85yHp5zOXqk5qZ6Pa
tziw0q+8t300SR4GZ1cuaEHTw5iVnoWiTt+yeqJ1eutJsAoc76XOpeQPdPgEXPPZzJmOuAlAeQeK
I3vMjrZ9UgL1a9i8eole0fx7YdtLEBa8Gt372ilgFwdjMo6yHw3IpBARvx76IVo+SqVIIpzWVTgk
JDAoSu4wJ2YDqvs7e3zKEiD7CBKJNKbxIZ5AaQ7lWrcppKNRWvOhu+lJWyAlWQY5DRXxYnmsQ3mM
KsWXJEDqOP1fKnlL0TIeW/Wco6FQ3feAOl/rvurhwk82hn/fhSdV3mlEulZElvknrnFcXSvyZJUY
RY55ecMCT55Y5m8rQD5IHJuimcjrbHNFwdZj69i8U9tdiXLPY2DnPCpUP+B39G4ZFg4bB4usMEk+
X6Aj4ti10F9qbnsqwDeZKhxXhRGkTO4JJqQ2ZJajmt3Ss64HatKrED1Ld1XqkKFV8hoFSC7mTXl9
SvAN9U8lrAyW/xY3Bviihw7PL6cw8CAldVdVuIqMY+C/+u7J4d2iZV8LBT/HUTGWvJ4D/2tgHQ0k
tV3GPz835RNxubn6ok+ZLwbjcAW2JkII4by0lPADbutlitQ4Vc8FU6qkfqSPUeRnq1jqHZdwrAHq
LSLrlBq3Kk9u4L/jpsqcpLxgSB9k6b2v1c26dBgI+j6DcAXwijvcu5Zy8Koe+Gp1+Ti+18VdHqIm
YkHNcT1Y+mNhU+uAO1JeMRsw43TJiyh3ijgPNs3+Odw2AcXRV28TTZz6MmJ5PVSP3XBs8+OYv7Ev
MngMACTQnGHW7SerplvVOW/CZRieu/ZcjC2Gifc4JaQk3KXlTkcdKKtnmRxTYAPmoaMuKBMi4O0L
l4EkruqceGjW0/BQW1stOOunKL3OjXrd8Hen/Ph2fIFHKUVzYWnPork04NbYaBwefP1Z6uuo26bV
vgHmV+6AK/iIpRhbNNrO4ffjoieCpGYiA7EvHi9y+zFBTwSR04RJ3zGzuHWj4JZExl4JbgT5stY5
ia577aAlN5VO9/k5cG8jFGa195Ay7gMJVp99rgPqlPEpPXroAcM1AdrjMTrn+I47DmjuESBNbO0E
D0+50bZac8vjwHnTgStDzRm8Z/hRdnNdGts+uEHYkecEsc7SI9M34dy2EJcQHCc59QOt1OUEc5LX
SfRCyYVml+KlZvEMo5s4e43cwIcYHG/ttCMRTYEybPAkM+1l6sz9CNfR0U5+ejNqh8TbsZdOgMAZ
jEfiqSvHCGhw9VnN8+hWO8U6NRRarKW9cqPluxjxds+sDY0pVsf84CObFvnBDG7NjjrkQrO2Folf
qOqNdZxunOCFiFMz2ZPNbk1o200/Y8sTJyv9a9Ad4uo+tS5T7PEWo/Bqp8LHHsH+PAwagppGZ+Lf
tNAAXGB1xF8Y7znK9gZGI5dIN66VN89bYK9WdxcCEmDonG0udtdtvQ5C54Buhldp+piETwIydkRz
meHPPmSn3t4PxrWeLq1iZ6F0s056g5c5XCnBpaPfWCnOumJZJY/9sKkpfOrm1nDu4+ZZqMsoADZ9
y4suqIqNRghE7tI0asvrxFllcTd5cnOEoJqvzhwAmoW7kDpFj+o7JG4gvwgGprQpDa4qhRDipNqN
b8jrSAMJpypcIT2VWyVAdNaqBcLXR63sWcRSDGN6vfEwYlGhYrsM1PqhFsvO21HAG+Bzk5soeI6N
q75/1uN9hD/MZuvcgTeFCpPoJzaL2vCUDaCTl9YT61aZvTYBc37gwhDLzL2ab2r7JMRBKS36qFe8
S5Ba+GtZ3kaInDSWHVe9DsvbFm+BGZ9LH+DZ3IjXnrmPqcf3XsWMEj1EOudeoAlY5rNSPzMIzIxX
U7ka/FP5UthLjzkQnHwGeisCETNrDpWkFlDuHrQRvbqp4VO+l8OLVtxEJRiu7tWyH6MOEcySNmEj
16l+COqz6U6Nhiy8rr3DKHY5oDl1JZiwMannbZnf2SAIreTedDdJuzOKfQPIPn/r4qdhPNrFXVRB
531J0609rqi77Jj+BpQFgDcwCt8b5tNNTFsMeQNb4oaZj1g32AP9JfmRtn0MGac7/YkVjhw2lL/G
u5fsG57piHUHnT1yHuaauTcL+RgZEglqRzZiBIfva+Tl6Lr1rW4uCF503TWwf3Jfo8kXy07ZLZ4s
/ZJwQwcmvTjlxjOiRpluefTt9M2Hwuee6gS9xLoInlzwM3HIf9uPq8Ld+i9RTlqirlIXVcHCVA56
SQlGOLj/3JavlU2JZT+0yTwpD4G5t9wb1/xaJ+82bvnwXnVuQ6S6JSX2xNrbePSqSeNKtlYqIAxc
uZDOcQnTiVAQbjR7vgPtJ6XaZ3hHY7wExYhambZ8l+jrMpNi2QjwnEobIMLU999u5S5h+BZTzXho
fO3yxLbFVw9931zEFhoP4V5D24/zHR3iik2FstXIs6NXJpC9KCWhwu4jM+yxvO2yQ+eu6gKGOmIR
gpAocIgPAZ0x7qPoUpmnyYtm3qjJFQrTkLcnISSSiwwq+70DWeNf0Wx2qgK65Unse51FaBuHV20F
hd564RUSFId7WdH3aXx29I7uUifBNWewN2yRq+rOutrz9kWX6VDGWyVNCeW9IYazyzdO/qhj1SPG
YSGjyQC0drNLrb8V4BWramX0j+W4YrpaWbeVcqZznlHYskqUc224tBR8Bn7LjPpKxbtrvHnmjB92
2lFFkZfO+TKFt1NBCcO5benGg0BBnL8oOiBhp7IjRQxLJCEvNFNKEgJZJb5tk/vsLh7BTD1kMByz
U7LRqwfWugs5rm15tNENeWjiteNYLLmNRXfjWa8tVrLOIS1z1ot50G1N45QZR59JKIK3sIG6rcJ9
m5nFFDuq4OpUTnF8T5qgg5LFPXlA7EJ73mbIYLfoTVPl1ASoBkCAGNsuWYbamj2ifOZDlkKBo7FD
P6o68ML9i2kFt8JH0bSnKrS30SWD7RqCBP5ndMG07Lpj5h+BjMoQ2/E1HsA8umtzXsDWMcZfF4wt
feTHvLkcpqkQc6V6k6ikkUKP3KQeSjcIrlitF9xqcQk1e6amZ7NYiP5kulfUSKnxoDMaE8cWVsQ7
14YTGuvb1rgK6Qq+jcPjWPKYNVSa6UHHVof9x996EUPNfcJaRipKZD3l0alwkIhA/6DqDrb9uA1H
GsBXg/raEnywHgpSNpEuTj00Xa5je1ZfJeN+QGxPrBEm+3pmkh3FTpfPGuVYdsEq7bnx6eG0eJII
mBoXfcsU4yIurvWEEvKuLBods8YDrRcNDSgXoXtmq+sbj4wAaXA6NNSKGV9JsZb8dmZfD/gqHioT
rslqJI8pIBZhcQF6N6hJBGMmDm/kyy///rf/eO3/m/eWnbJ48LL0l7RJaJ2kdfXbF1P/8kv++/+9
+frbF0tYum1KwxS2aaqmZtoGP399vg5Sj3+t/Ztj147RlwPJbdEydyAGzIZ3bCcOyqmYMBzyBkH2
LcGSRCl+eQ16WznAvL2g768RmGyiVDgxhhr9tWldVqQ5pA/5sKq+sTrU4LJF+a7OjBR25E8+uW59
+OSO5hiq6uiAzlVTSFO3xcdP7nZWF9kuI//ILwoIe1N4uNVcSWvCpLQKkwe0Ja7vgZNrrb2rgHTT
R814UImoyIzSfemkwayhG9n4l1JBjWQzvFLra5sv2ITlZRs59qkWJuI88PNzx/Dkqmrdy29X4N8/
XILq2yV5zXIGyZ5ff/qffztnCf/5j+l3/vlvPv7G3w7Ba5lV2Xv9w3+1esuOz8lb9fkfffjLHP2P
Tzd/rp8//I9FWtPpuGreyuH6rWri+h+30vQv/6s//OXt2185D/nbb1/Iykvr6a95bIC+/PGj6dbT
5Hd36vTn//jZ9Pl/+3KR1VX3nD5//o2356r+7YsufzUsRziOYZmm1DXH+fILDm9+oslfpZSqJYVt
a7qp6tzPaVbW/m9fFM3+1bYdzZCaZhq25Le//FJlzbef6eJXqdqqKvkl27IcS375x1f/4yn6/Zr9
9VNlaNPN9/1jZVtS2pqpW4bQLKkb5sebs3NqTy3rhB6I7U7IklIz0frWgZXcukVYUV8pg5oJGmJW
5YD5zMMAyX2hDBpUeC+MSf1UpXpIBj1zGKc1dCnUJoncXePntn3WvcB3HzTRgZcLGq2v1nlRhSmF
XOd8HRxHt+/dDsFt79DZEN7Aez0OfQJ8LDFaNLti406UmopkvxD0PXKjJRK1dGRGeodNk9TpAp+o
+1To+s6tbc9C5xET1WAlY8N7yXBp4Jh+RBCHY0tJ06MQ0xxEWoMFdS8xmDCPjWCfpUbKbePlhNa2
Wg/mRcOw9Si7anjT7Nh/7K2MoLe6KQh9lXatpg9VPnY8yGrT00btTUBUnGR1WKWRIKE6L1LgTyzr
LVExeUh9JTW+8rwymoyQei1VafZnLGi02Ue6P2pYaDeV1/QAMeyQd3QWlS3iUTJo2Pen0jjbip+3
93pVOOuuyTD3x3bBIWzVUN8rBv33ttZVtHOH0uV9Z9SOXEd1gwGjrPPYfg7ihHmGbXVd+zxmLW1e
p5W6/1b6SZOSDtEqkg9ZR0pHt0aLJqBu1Xnk/CWKEyJOLDQdqZCf9+xQ3UxzERJbfh2WSy9Je/8q
ruyUZr6JVCsfTIrOtMWWOYwKiPkmVzVkF60HECRIMW5eur1bYTU3Umus7kJVH1/pj3EtXKUhAVTU
OfotSongrvCrYR3aNX1qzxmArbnZyGTeAdbBHD6pmWja6VDrh0QGo8LJID3Z712SfuIWzVtoxMMT
P07fe90eXiPPr4J1HYSQiMOxEsgymxTRqdenkk0KddmptYfeYsbss2Hta90k69XW0PLGmXApnSvL
fYzjSHXvi7QmTChwRjs6GnaCgDkyMqznGg2XWwYrssMB0uR4hMxClG+hVBDkxL3DViNV/ZyQjaaM
YGUk7Fs5o9LoazxuXRYsNUXzEvChMYK2rinr9i5pS6nOxlgPoVHVdHk8lZm/1fcvYdiMztdci1GW
xW1FdErQZRY76dBPLMyV7eRJSga7RRVOVcBoz/BC7nF3TAzvPUFOYh20WlPF3CwGHMdRalsQaUyI
xb3qUgdZqVs/G3XqPwSdZygzPVRMEOyW54vma110+JOFFshwEaQFUdla3Rft2qwMsmSLziJ6wI47
nLZKN7YBFdOguvWqFCa9xrweEHQoRtn6l7kdZdU59kt0JX5f9sp1X4Ul4DuNORbx9qlO27k2upbJ
RNtr+aYXWR08mTklwWaIRM3+oEmpXho/rZ76PodmZicJ8dBRG3r+xjZH4He1pghCzZ3Qc9VT1jtq
ugtcPhbsdqXNH4s2cfVjYPNQXmRjYyEP9fSqXDhREJGbkgfJ8FD1ic1wIdMVXk+0l3wTjm4b5c0u
0QYG0b2RK084Homo4GJoxDrVnQNH3NFHAsUdr6aXo6WYOCK/UjGHDI7peBvfKmnq80JwETKro0U6
dJIItJhhSntKGyTb49CvIva7MvGzhVpZTnGjqDrKo6FGgNaFritPI2sIebixRo8zrJVofA1x+ZlU
59JSVq0OTf4QRIlBAGjQxQM53jwJtAY4GLvXKPLQVxRFdsjaHJRFw3pDnkYXowWwWl8Zn2UTmAJq
iaUF5CemUMbSYp8nQUbPtK/swtMciE6egvQhqfwk1haKQ7e34a5JPYtwM2WoWqJcGSbYu17ErF6x
A+zzOlE7+WgnCrpdaCbCuu2NgrazHLyCDbVas7bmYcS6SeloX3eUUkz/LWo7mqnA31PXYvQixICm
wPIbjxGO1zHuEF6ZP3aGpzE1CULLuKmNyDubZZHf1kYlAQnGStnuEJmIYF7bft7NDcEtDSUkZtfB
/UaMNWsDHNlkhNDO1NdOwKPUWR+AphxU5ngjJcWI61ECaquVovVv4lCnaRrGKbiUf70A+69VV5f5
W8rw9e2tPjzn/y+UWLr9oxprm/HY1uwP/nudxfGHSmv6xd9LLUUT9q+WqRq6I205FVvUbb/XWhRU
6q+OZThTLW5Jw6ZC/6PWotSSqmOwjtiGLoRQ2Xb8UWpp1q+aQzeAF7Ou65pw/qVCa6qj/rPOckxB
JadJYUjBTkYzVQrB77cvxMz1PFC9dvadQW2xrotxNExCAVSjqN2XQE8i9mClofCSuiw1q1W8S/Lo
DD1/y5SkDFOG51mSNsw0/02TCiMhdhxno7GFtyjsqkay3He+iz4/QcvVNyoM367qQXzYtm8gwRly
5lJ2NOCiNgyDHotk62+tu6iRDuwEnOxzpRygPim2LMtVrPYNAaTsLHCht/3E7zJHDb9Sp0YWAzpv
jJhBtPjeTAeK5PV31/ePOvX73Z72ac/E6bLY4wlDpQi2HfmtbP1ut2dVuu9lIgCCGYHp7FhhKqZL
ZP7A6qV75RZIxIy236dY8GJV2bZNtwWhqM3dIrNRTSqbriei4Mefinvr0zXkQ0lVNafi3NCsT1vQ
1LEVzzMYCxrqm9IT36Tj7pe4AHqbYbr3k6Np3Ho/PNyn0rwtojILEg5XLMYHi/BDBfrjzFppC+JG
MBH9+Mt93AhMN+jHLzddke/OeMpOkqXeMwDB1pg3ENLxDctRrjVh/L6QfdhIfri6083+8WH4eKxP
O+J0TD0jnI5l3/T+AuXMmtE5gqUL46huIjxR7gUxoUuil3fjzY+/5p+fw4+Hnq7xd1+T3U7eREHM
12wpI/xx2RGC9+ND/OW9+91t8ulR9xsrtzsh9fOY6EuXij6ui7VNrsiPD/PT+4P17vuvYg+lKRKf
+wPz3YLJ9yJaaUecjstyJefJ7tvR/qXd//+fLx/d4Dn+ZyvqTxv8m7//j+wXmh5//5+/PKdffzmV
f/9f6SvBOt+/hr79id9fQ/avNHl4/di8M7gHWL7+8RYS/ETVTTb9qsOaZmv85B9voV9tnc03O3HL
UiWvCh6If2z41V9VzZg2p1JavL6kadr/yovo08pK+aSqfDDbFNMRNfVbt+q7B6AJ8tRO7Md6riKt
/Iql0gCGdpFs63WB3/kcnNQ50ojVd6fsL9Zz8+Pq8sdR6WYYpmVI2xZ89+/v1Sjxa60XjzlIW7f1
LwTjDYkvSTHepsI/esk1Y+tP2X0qtIieZCTQFKhvXKM8sn8FAYDgXru0vWslfDZQivdWPWsNYhTr
JzualCPMAi20F0wTfQANk5iW4VrRYw7Hduib57Z4Nod+mdA4bfGp6i7GB5lepeCXLIwU3lXvvTUJ
1i4mQj/+7tr0WvjP1c7Wpa1KQ6Npo+uqwc0x/fy7M153UnHHEhURgvK4vXKgUhdgN0JjnitIvqBY
hA2ePhzUqBjIwbyQub348Wf4+Ob64yPopskdyP1nik+Lu9CrMWgJNa9hMnpY3WOiVv2e4bg8yD6c
/fhgn3pKfz7a5+VdH2PFZq4FF3mJ5V+IC5BRc3Y1+CGwJF1Ys4rwC9BMw/VPjvznU63Z0x0mVGot
CrdPpzopSpVI4gbeuU/vu76eNCI1NUPitQzBtuKb2WZVqIRU+a/Sf9dwhv/4I+gfXzDTl//4Eaaf
f3e1uzYxgrplrDPDlb1NN8PCamfdIVg3K9boLfrz+aSSRq8f7uqFOo/X4xsz/H/5gvMp2DyyYAiN
y/7pgmtKSXhl3uCfIHTBJSKAcQuTBFjNSk4v85/L4V882/zFP93gHw/26XqXjR/TlQH8p/Q3YeWv
1VQ9Rrm2s6A7pMpD51qHijStIunJh4ZwizmzMnEY9rdGgYNmuFfpM7FhxPOCQNwhc4YU3Mg4++1B
YZ/qoIMqafJX7YujEI4qYPwT01NMsgqcpUnGBj977HBKufXRZfoQkBCvFzs93IaY1Az3mXJ1ptVX
KdM2+iezGlJ1BC43SJDzYTxEAoYdi4GCg40TnIMTdFhdirkdo3XEgTBFpw8amSBMi2JjnyAOMCB+
m5GxcNE5i6i/1Sf++hihnNMQueZ0qBHE66QUQB+KGIcWNinL8myzTpU4qSQuVcX8WjVvA65DPdWv
JWYXqaIPifpTavubglVtJEtWs5R1q7Rzu6TT0YBC8uqrOAc5IU+BP+4C40lBaR+VO4lfuhfPJi6u
ws0vTA3kcaLvxiGirxRjWa3mQ/xSu68DmGVzRLarMPtmbuUo8hizE4lc+RKTEeK7iNSks7QG+4hQ
fF4UkKf0J6/XAEGIBxHhoVRI4QNaQ4qpiqUkcnBcJ6TV4/xWaOChoOO8oBzPloN+bzB/A8lE3yXY
NKm4q6GCeOTOShAqWqZvAiCfBRV0iwLAB4qvkrWaNQXBB5DBtfYwNvrehBRQQqLx3XcPjgSQjSyI
d73kWDi4uxgQRQGTwURc144qQNXuDW9tICBfzyycWUMBjSOWM9t91EwsQirBkT6dGhB8fZYivCN2
DARaArteE0w/M+taA6KTxv5dzNSvcvCAhyRPgrysMuIUtJY0e7gecH1pIp8RUa8Sx5pHNR4QRCU6
wx4Pd4aOkFHmyPM9DIrBg1bFS4FmDv2LVMC4BgSpNCouExTnuDHMqQOM7OQ5Qyw9Rg8+RMCiZthr
ZktRyAPjo1XK/0dzZYHIwcLGHSlYD7ijY6a4UjOIooUT0L4mhg2PoGcYjoabIfSIuU3ghrWn9KCh
Pfh+uNBy8g6gkqT1hK9gDFolmwB5gIvQ2FbzpS7J+Iz82TiqSI4RrZdHob3L6m5IQPEZOVle6TVu
LoHTomemzrrM0Bd7Huh/MBzYnhURbBQV7WNU05uPQCV52wBhalv6J8uGWIRl3iGjo0mJQt0p6M7K
8dLJtYs8uW4xTTgAFFRSufKmvi7ddl/JFh5KZ981AKIqwkUYWCB+7dce2GYlZVWdWABpc1DSCb4J
ADVPH9owe2ys8JZJ/sywGtBpZK+rl66e3I4jIqoU8G4XAVo4FLF2UdUjQgiiH7sISyjeBIwXivXg
xSaSbixIZfLchj3BtQlycjR3Q7oXVnlnynrdoyq2VBAOqocrOMH0h5k1YUIuim3lE+LUM5VQbd73
wSI0er5ZPCPILiQwnq3mLXNAVrN9DRE31tpj7796LCUFIKRS5gTsvEkWpwpJL8tch7sjkwHaaZIX
XYIHwGMCRKqAMWYM/zvyLMaeRAzmooJywwXcp5AlCbOh2oclqjd1oXNrubep9lBqQEGJ45IoJFOi
w3IjWPVqjk4tWhhGdMjwW5pQ+c3WWw9WvmiScDGG9s9qpGmv8rFGYjYmeWvbulAFFeLHtyZNc89N
M7AiF0ymZz7wdtwJ0IX37Y58xXyBNXxe3oYkNHGzXmTmuln/+C32aTc1vbd1Kgfqb51Bs0UB8fET
MA/A9Ja/gMK+7M+8p88FvuIZipzFgFf9J9/3z/WYbgqhw7kz1Kkf9Onrmv6YqUiVevxcwrmM03MB
FdfDqZ7Cr/vxF5s6Yp9O7cdjfdqO9m0YYiV4DeEOL+QSfOIKYd9iOsnkrIKG1XbAk2Y1pxh+/T7Z
0D0WS3uFUfdQ/ewkTyfx42Vm0GhKR3dUe2rHffreVG4tXfyvOowmpzohnieNo73QW8Cf+bgRBIwF
CYKNwsLL7v/sRPy5TNEtVjmm48KkGjc/XeEqYd1oxNN0i3k79wnEiIvQ4QISr8egbS72zTw/ui84
dy7UbflQ3gZf1YduTwnhLX9aI//Vmfj+w+gfbzfhWoU5Wn98GACO82CFD3QJzv1nbYLp+n4+598f
6VNNXCWxjff+idivI3sffaYFFxppvUi2liHp78dy5m+BDJETSwbsT+69n53yT8VwqY+CDutTPacX
x2qe7Rpa9A/5MlvhJxsW7t4+FrfJbNoaDEts1Dvo/ad6RR7D0v5JYf4X27CPl/9TSWwl5BAO4glY
xwZn1ZXOKZ+hU1slSwiFaL5+crv9xS6I4zlSOtJ0DBaXT+2ZuGNsZAEGPsh5SVaXNkdzj+DRW+Cc
W4Vr2c+qU7762dfU1b+43OgDWM9M1dJZ0D7eWJqdGXlWP8Mvmo1zJuY3YKg31Dbwe0AjXf2xpO2Q
KcLlNTbFzx7x6Xb6fLvZOvoEkiIczsCnp6wTtWvbGcdHo7PHyrwKZt0yPYYABpT5T0/yXx7NcmzV
Yc837W4/ftvEjftCy7io/RzPCBq5GWTZmboEr4QP5P5nZ1f78+5Op5mB7gJRA01g89PZ9bNe7czf
15BgTSBJuHTm/axfVCd3Z74AEPzJXTT9vT+dze+O92lrVXReqZG3Flr7oqV7knDRXn78jH5qCH17
8X34Sp/W5CgtzdEWTyTAzQTYpDuE5/P6QtyEx2FfzwjGuBDH/8tDfnolaUpToyl5wqNoXhV3oOdA
5CSzBmfcyqP/lF/9fMHVpwX145n8uEn99DXHPEanA83Aukg3pMxUS1IbVt2RhKz5q37j3qAfBAWN
2H4mCJaCzeYuRPWT1/5f3D7Th5jmTdKwdGfqPH7fHCiqgHk0HaZm2yy6u3ED6QTKHj1958GakbmE
tfb6x+f6zzesxhiFmko4NPuE9elrW2kFcRc8QGCeu+qy7B//D/48bxeUTLZp03P5+IWSIhRaYXbM
j+s5k1Vm3IsfH+Av6jLN5mVtO0LnMVc/lwyibsIoijvmwFe+DXW9eU5JI8wigkp1eNxU3L0H5nWQ
WPc3Qfyz7h3FwZ9uHB55hEhCtW3b0JxPj7wYIwa99uMAl3loQKQ4JOdgajZGeBw6StqSVLG0xsAr
aTXp6IkwKGM6aCTvNf0+DF5AQ5jRq5Mni5xNskIEgsDGIwiFKkO57NwnWdRQz9kXov5wo3GhARFF
BTQXFXMmFdRBGW2oJGeFCZE7Hvee/OrYycrH1p4kFq7m64g+Sii+RhqjP/FKutjF0GL0ML1tHWqX
ObbjSK+ZBBKUG5/gVrdwu5wk3OotQVcFREtf3qtQHF3L2OQhfVk+qEHaWmxqG10eU/S1Xkk6Cpv9
0EhWsTNszLy+skKsJ0R3hJiUar5zDKtR76A8Kpu0t86uFW8QyADQIjlEbR/MFOe39mCZkImhhowx
gmnwMuqh4sONfKQG52rZnIfx62Ry86H5BjZctISmmR2QFopBo9I3vp0ekhBMVkiSQH9ERYQmGXep
Akln6OZqILBMbEX5LdwlkTcd0aGli32juVPHywT/eoi4ohnqlYFOpOeWSRRz3WlbKUG+T3Sz8L5L
jrogcsXJZ2MEiaV9znVvZgQVudjI4wb7GtzzTEOM1hbuLGDDBqwIJcU+clH+28WiDihk5NWQH5OA
KDRQNRinmuK1UJProLuMRtyXKkcPu/lAn4L2CX2Abpnn5VYWAOnIfyXm3fFaNOoo3lz9KiXLXjQ9
WdV4inP2owr7ZaxZ7UMaEHKaYb9H/t6UuDM4ISipnf7ZhtiW5CakgBpFDCEacgpBteBQ1zGACBIY
zOTKiW8s8FhZ365qh6lxOIF6TwO7eEP42AT3poiWY9XCF4xPbdJvhdI+jCDc9fhVQ/9e6+rc6R6y
vN1auJn8Dqk79kAXqWpRXXc++D4PWl1ydgOQNfERzyuMU3cfgPApHWiF6Ixc5aTBVkMcNpPyMi8Q
dwvvVOvY4p598+CARqmMR4MIhi4/c/cuAosbv6rmKbissQIh1siNNUzAsm0SBBeWbE5j+sQsezUO
4jLDsVAU1s4gW0FR0pkdvNSSXiPmpMIUpJTnmySFkT2+dR7UAzBIUj2G2LKtqnuFkbCiOwQewpkP
CofF+l+1KY/Sox/QMAr2k8dFtc95jLMKY7cI34E5WaQ11h15UYSrRjWwgu4SjdQzyzEsOaKohimQ
8Oznw8zg2Y/y2zLRFiFB82x8Q2SLmldfRJaKSMgbUeNALAUsIWz3OqqgjRIc5UJzqGB0Nz4w1gYS
0WT4fCrMK4Mbvq6BvMLGqenH1UACk3InYtJMkAZ78YMOmKqHcdLkEZgMY1noIObVo4IUzQD61Uty
X+hjtc4ht6pl4E8BgThYIhzJrrf0s69xOzLadOdoIVnxzKXhY9UilryFOqlgT6xpXdrSuDC0a2nW
ay/tb2lLzPoyPRayRRAaweQjxMeRYKTp7dbRk9Iek/C+qbulFwfgRNkOIfiL8OqGgYdt21qGjnGR
WSrxg/ncCZJ933VrnVNPD5XgJXnRG3e1JFeAmyiwzgUGgAKeag7EQhHdwVf9WzOGPlVW5GDIK0RM
S2KYt1mFuit0EF7T4LPeR5a8qOnXEQ6SMP/f7J3XcuNYtm2/CB3w5pUECHpKlCgp+YKQScFseA98
/R2oOKYqO+/Je95vR0dHRZRaFGH2XnutOefggyd1heRp3bTtTmjBs1UOh8rBBxH04yXLkqdp1I5N
pboGiKqYmENDG4510+4HjAmaEu1xoB1j9qaErq6Npc9qQ3wBpjeThlOz6M1leCgC2e+gY8YVWvlR
Odcstnb62Yyhn6YwyWw8mSm92sgp3VYmpyPlfe8S+8kieWqyoGvFRoTJTO1O7DHEX5J0NhYAgcd7
KhuX1DC+QNqBPwNvHMxwZH8GQFVTOD1lXtA0QmZF80WjhZoZC2oODlX8mhHtrSvNdSZDRLCzOZLm
N4tDwzjEibXuCmI4iMpLpP6uz289JjenPct4Si2wdAnxon0XPVMI+SkLU99PvhI4BLl+jgTodjWY
YVknJGA6z860d4ziS0jOviqHz6BzKpdezaWTSbsOa9ZfW+vueY+j3Na4q2ESEuGcQ2DTpk9tDq4D
Pcua7lfbXEVeRV4NyxUZ7ne//HuhXlpakQhKsZHFiBocXo0Ml3/UMosKZpJhe7PeOF3DK9Zbj2os
/QCBuQ6LN541zs4MINj3nKi7oi3eZaH91pgtf0oOEqyXzzJfpWyZeFTqlzoeleEG55xwgIGUL4KO
ayo9Mr4m0iyCqFhFlKB6TX56BiqByAaiOpU08CQQcCpPmq7VoKLFxl46tITB1DR0lfSlyGRfAQxn
6ohb2LTCYonyx+Q4gpNLkp0Qd63R2SlB6ZRYwSY694cl4UeR362hupALBBdum8fNY1ib3qSBqpKI
6yIVpx9T4qzjhu9Tb3smjyq52qKeHx0tcSf8FsWAjR0UWRjo58QqyCJ1HtIl8pv83cyaiW9mlpC9
pWPsaaxSon7tW4psvMgVuzq0mZHoob7hYcavHZOrX/wol2c1uXXjJWke0u40DjcFC06KVWkstV2Y
GAxTElqlqDWRzdb9EpZuAR4Hhl581MpDTKRa0F2RAUFRvUnkizS0fPMRyhmSqpboodAhyo+QvvGp
CeCsAAptlMStB6xaHwiZu6kC9Ur0QXW2p3lvZvcgr7ghw2p0hCuruReFZCbj4QvEk9ECfcxsgKSD
nyfjD71Q38y4PiYBwZZkqht1s6slQvLpcugDxU3XHquge+nlfoUYbQ0EO1V2DVlVeUN4c0bGc516
BpT07BzjlWIlIO+q2NYobVCvIw/vmV08csQHRUCKoVEhlTYZmjwYXesKGB8tTWZEj0ie8EArzNJh
Vc5Tu5nxHiGmJWoGQ1pWPQ5N9TUH+TYJeNOxkurJc10/ULKtrJmDx/QsBoPBCqAAh/R9E0DRsyK9
lyTR9kjmDfs9D4h9oqprp7d4fm2lP3ULfnu+tWkCmZahKMavA9s+VtOY4pq4tw1BqwdyYs+WZxFh
Va9JtPYJHf3TEWw58PzzHLiU8//9ib+0pLpMr/UJ1ooX+OMbuSDr1J2fl1MgTykNQOYgZDPLH39U
QPzuYx3ToElBi/vfzmHUXHgapR+ol7lhP6zyf33MUw26TJxe8JtYNFf/eQ4bi6yuu+ZuknBkpT9N
ffc/n8J+cwZijKwhocROoNDW+eev74whqaeWX69AXtBWXUugz4DVPPrD3fnN48Dn0P/XUdkxDfjl
a2Q5Uu5uuMskrinq3qgwfA9/+IjfnMEZu/3tM355AIRdmeM83vUTYZvnaE1Ur0d4yab3CAlbk937
hw7OHz/vl2s3tBAWkvGe7LJD60qfbLuEsKzaleZr39JeBcn3P9+r3zUe//EFf+kZjWbHojnSWh48
LL5rsmVchtVesCve9LeJMFNerT82xtR/f77/8aG/9BkktcxTdbyTv4pUsfGltbxzHvWNuvp/+Kzf
vMKYlTRbN5BEIaT7pelQlrlTTyNd5fhsvc07bbOw6swHtuQnNITTUd/Kr8H6PxRw/1fV4r93Unhu
/vtTtaXx+jdhx+yohWX39xEgTV3HXt2Xf3pSfvv0/+0Tfmmdpn0Uq8p4zzl7P4yfwEugBPZbmjcc
kNTPRddHiP7XH56W3964v33o8u//9rXStGl6Y7wvchWwdvT++pVxVzdQX57+2Bv+/WdZKrJq1TDY
v/75WXgfSlmS7/0mO0srjhg0/YYH4L/u9MdO7e/64MiHGefZtiwbivrLxZytzuoc/S7v824f2of4
AI3YNZ+qYwASa0l7AuVxFJsWkITJlf3TW/i7p0WTF1mtZeka55h/flXHnLUyNe92BFOh/2zytz/c
tj/8fueXpzGPsnLIgzsIhzV5SVzKIFkRRuzPa2zke+mh+P/6Twykf/k7dXaZ/xI8/bv+My36d8Iw
/q73ZCv8T9uBqv4LbzK+IVPV2NUZHv+n3lMx/2UvN5+WJc05x9a5hf+h99Sdf5myhpYcI7OMEPO/
1J46zk/eDuSZjG54R6z/pengr+7o36od9Ka8BBQ7OiMLW0GT+s/HsJxDa0ZY069VQWpNHdT5LgQd
PSaJeS4V+TkpEgewgTpw8gLvsHiTMwjkYW+BeWgdpAmDtLh0iNAvRLY1U/05Fol5HDroOhMhNYU5
L7Fqs73tpJxuSti050azURdO7SEnTAqbPCZymu/FReX3r+ZeISwtWwyIs+bLbRs/K4I+VlZBgEWH
FJGAH9tQLuBd43gsdhurmhGVjAO5IfwF9TQcDKnv111LllleabOXTxqiiBFaT2p2Ov0o0PKZGJ4s
aNVZJfuxDhKq7DUgK5Nrd8E+m5yfbTYSo1lVgpbkNW0GjOX1BMLAFodpLrepHL6IIH/U0+QlbGJ+
SQrqRUVrU1chadmctOYRPEutKtOq56c9Q7QBLnTDLVqymmhspae4rGD4GPALQ0Bc2UTLd5SUJ4M+
7CTaH2HSEXE7fYca4Spa5lWiPAVgJXKSbIasOKkpCsYsO6QRbjqnuFk9HtR0yflIilvZWDvH6j61
1qADEimcxVvDm8h/gc216eXpQZ1CwC0Eh62S8S0gi61O0SJVIaqpsPocW/uacUbV6TZURCnFI4mI
chsHK8ydi06v98ZpY0a0VXJxtfWOpOjp1pGEMJQvrTTX9PyDS28Xz7UJ0D60fiQTXR2jqsGSBiHR
gn3udWmx2Feluwhmk64z08g43scUsqsihoM+l/pPo1DME3yovYJ7SkSps2km+nzOyLSLHqiygZdI
2pdJ7LXoWj8zVJ2ghpS4B7L0AkpGv65oFDnc16EyEX/lVbkKYx14UAdOou6Q+loRmDOpezY4JL3o
NbnpRKlgdXyMQ+UpDUsQQ5K+lut0bfUtwQjqhHnVJmo0gASoQ0OdrTkj43mUVmHo5G5LHe9OOk7B
WgkLsleN2C3L5pZWtLgTo42BjdPIiJ1mH1bQRlJOsVFIW0PqyrcCguA0cJy0iWoYGMdjRC5dLWYI
bxIx61SEAU3kSwRGfJhsetJFQB5u1vTsVQr4doYhikirTTdmRz1N5dUgB2Q05AjStMK+24m1JNZP
kdsBn8/zFtEHvV2aQ+Y1qIHJ1XT4QsytZPGKW0YzDZhZTTK3De+x7fj7iRDFJ4o8z8hKaZ3JO3Me
CIcM0p+RZT4mWiz5URN92QXh0xwMLnk2EZsH73ya6cIltVb6mtBxSNNskTAw9hVSMhJ+eCDQePcn
rRw3id4xaeNHPJnUbSN2KDuWQ3siS2CyWuyY+OjW6VRB/FVIPQ7JzQl72lepTEuCgCoroqU4i6/e
KWEKO8R8QiznTbCHB36QeyKCd9sqokXXOJJ+av6cGjA/g/qeR0ipeBVUVpr0IqtIszVJizaFam3T
sFZ9lvIFYv5aF3RX8Wai53sjcqZi+ESMSZ0i6FWlZquICe2ZldDwbT46SyZdOsmGvaNa71ixR8+K
hsV5GPmzSqR/a/F9EBFesb1GXizNAMqaavTR4UV4hxnX5CqQGdSvZbxp9ZS8ykjQoMgflLmXV2hA
L9o8ImXE2u2bVtoS61avOLebhwY4oO4E4oTwngjZqlo7xPiY3cwNoSMxTXs1hu+QTflTEnqtlSD8
DFUuf0wOdNvxyFZKXfkmfbGh4VGK9cxcNTbAlyAWrl30YIJyp11xP89kzJa0Ehw3VhIaSEpL2KFD
50xiCUns3D7nCsv+MB2jID8LjnKY0t1KA0awWKJlSzzi4VJ3WcAtCiJmRqVmX8UUR5eqsaEy206/
nzTgGoEGzq2ViSPNRbnHyLyuwhotgULuTAqyS47BMjKUsEiDnQswxel2aAQBVoagJ6gfs5J3MlYj
dJaieY6ahme6IBFIzvL+AaAzeZBJEmyR68krDdhiZfV7ya5fm2XOpSvHsU0lt+nInA4FmOUBTfCc
klJT5A+pnQebsEsgg80kkOaFCDZEttIHpxGzstlfQ26Vq9nQR1g/U0OuyIsR5yRAdCwi9TI1yVEd
g+MIMdarUa26ZjHX57IseXvoTCGCFOA1q33Ff46DTYlsFXDCsuQSkYeb6MMXOcZZgpo/EBGAcn47
PFybbRf3oF1ku3lGK1ySBulbgUWoa27RnVK+ioncA3nQAFLgRSdX36TZhT9wLUcVGE0yzSqyUOIE
BEFpQyuze8EurGt0wmTGXaHo2OYYYNb2+BHx/evAWshdhFclYQ+HLpdB1safbdp5WKepRBkg5RNq
LwXN4dg2QD27kjCoOU+3ehk/NyrTTgf/SU6MA41OpMmtWQKrifWfeWT1+Jh1xDk0bkurfp/nFHui
HvsiNN/DVkGmhnW5bCFyBS3TsbLsyYWBfRyksvAzM+ekRopfX/TSmsAlFMkW3nVtCs9mY1eHenjV
1UZ/nO0bSy0NMkZBkGyclDKEdxVRfeQpctiuZ5MRjsLjawpW4yZGLxrlLAcI3Vw1DTg0lTVqInz2
aycYZlfKSMwUlGbYz2Mio9v5mxjZk9RAz0tVDOUWMQkti1CikJQXI37X6870hMk0tEWQuSpLYFoM
FoGVxkitS3r1hkD4aSsTsfgFOICstfc2BvDVKCvPddJ8xSowvTDrOCzq9LrJwDhb/fgcmAnB2nWo
ET29TLaYO1VYCROH0Hd4QXnWBzw9TMNS+V70E3nnomweSArYRwGa1aajRGtKot8AfFjE2K7ylhbq
ICUk6FbJJuLNr+XxC8WeQ2giaVTMD3h0W7Ir9NCaAKkwCExL2dfTzMZ2IniB5nNYNyEruQo8URBL
pNswVrquHE5JW8SMHhj25SHUdn2tlQjWWlqUdX6IQuNSGiNRwTwmEr3aU5lYr6kz1btZNiK+GRPH
qDGeJyTPktKRWpi8C4mLCi4hS7i0kzszeKHpmGxLBeeQU3/1fZOvA4u5YB+yRMTw3gilUPwsTj7U
WF0y8YifVnOpdQOFl3rGW+UaAxPHViV+XNJg4lQhgdUVSg4jGj7llB4ce8BhDBgmdQkgF+k8m/oN
mUIGFmqJYG1msA84Jqh0GHeKyhcxe5TmvNNiyF3V0QrPtB4rLEHriP0GdTVJAIKITROHcAxswLEe
dZNKz24+mBENd1YgVE/RS+BcJwl9n3YfSSA0l0t7ocxNmLSo0b3qnlv9FE2fZXYyjEuRPnwk+keS
vtvR21A/zBkBSCwbceKjCc/ZkQjiWBuJsdKr954ypyCIOFE/y/ClBD6nmBDtvioVnvtFhrfKuBhB
P+PPnrlDiCwKf0YOzgICnMzkMU/Q7eLalUOTMaAFMMT2JXITC/DVmkDgjbFenuEqa6cUrXljT2AG
STQSvT84bxKWh1o5J6aHwWcliFKWwdr3xME18LZTtLptF64hqcO/7CfVk3sMDGq1aavOtZL3Fi49
tYnbkzcbmyNsv2plKncN/HPgW+FH0rFwKYyLqTsbkpmQZjNELooPWz4xr9xWyqW6Dhqw6nZ86HBq
9RWxXagnGXfqwbRpy4HAiVveh8iTayT4/drJkNe/kmJCXqmxNqXoyp3aLOaHPIRXlUprIdo1XPtt
rZ6HGlxrt0sEO/OyPRD9ld2szgbYAQPeesuHYTVEwHYzSLff8rzke6nXGBaRhpSBaeTWYqOnvElh
mfDLDpnUbwsj2afoJfJ2BvpIUUGRB5HctVtujMxUMZgwgTBLof6ZnqqrOq/bB/274BTXuwvr/bNE
YaEKrx18EsXC7tiTaBZ5EAHm0M0JOZygHDNv8FpSMg137nYlISn9wMp0I9UYBw1Vn0ZCm+nWDgN9
l63rqIOqupPqGl8BxFOqpJ3PIAMJxIIrb7wCe0dytB9hSk1kTKwGyXOCS6icTBT5MYVc7sPpFjKm
mHeFqBLmb/baVveJTo74JtkN5kEQoFEkOwhtMMPsDCQLoT4oNYqXPqWIPPVUn1QrrQTtgbRQ6jd5
vIIgG6aTNqOUsp6LZJ8NRyTIK53M9sqtAQBBtMvWBORSEDRwlsdDbB768TV752GpN3Z/M8pnltY6
3UQpaGC/WqA+W9xDzHLY3x8DpjVRsJSKYctJdoOeJxdkQHLSI5FtYwO3Svdz6CfNwi2v2aYbJAtf
Yby29J9wspbBa+txy0pS/aRLYHGWgGK9i6/Ujy1p6jN2AgKlPdhVtXmdCXQzvJG4IkMc62P1rhJ0
v5KeUHBcULzUP1hYY3xYbLgtmAcieJGvrMJpHdgH5o6Gsa0I97c2EgcSdVWBpyhWgkC5Ga0NcCA3
It7eT2jvAt55hNc7MOwDq6WP3uicrGrbLLmXvpmQP3tYKL7UuMZmgps+ebBsSatOemdhSwyKD8hL
xh6lc36p5m1WfQ7FV/KjvBTxNseQBeb8YcIdczPIdcshiXSexKQSqhHusuCUTiw6R2s4oPSR0azw
YSHTMaHueayq5kNAF0RjU3yV7NisHfZjnD5pAcqC/HvgfuHMSXZz85aCFclI2Zw80R51MlODeSvS
J1XxUxVC16qFzsXrterueFFFxdlow/PHKxq1GHtoB0N22I2IIlYGsaLZIcgfspxutL6R+GvywwD1
2vah0segehF8j0/ZuSFphlOTeJrJeQwemoHs3AOz7BA2Nvks/Df3tdp1LgCQASvjodozqjcocGCA
bjjTtpJLCQ8sxEJe3Lu1drWX/2WB/xEGkIvx0OCxXRfvQXhibGjDVJKhXV8lmGyuk/0QuFLhl/AE
V672kI7n8CWM1vWnwyTeXgNZCy1CXVfE0hbYBQJ8dwAC16m9HaX9BO9tUSS9855jkLNRJjV7Lb8o
oTeTPYoELd7hpTJHD2udmE/xBMqArLoNie0WbI7PNrvaxr6GUrkkXhxhGlf5A8zO0llx/AZBWL7R
Oom/WTuKl4wKv97IFK4KBxk4J1AyXf5ADF5S40qa27G8cPfjXdgcTZKQ4VO8T6oPRz4lZxVxgsLi
PjaPhuOLdiPCTewALyGpHIsUGVV4H858Ne6t2cCZ9/ApVgTmjtQlR7M7DgAMyoM5EnTIYy/dNMen
qUbh2td71BcyiibjMbaA8G5Qb7XaA17HPHSzHKQKNdome18oXsAP1JW1KZjMiGs4kgvkStMm7/25
2QaUR/MGzRdvfyg9lfzFU3CeWmbn0smKPDnlGOpazZbMAhuug7oXGpgTUkZfHHvH6262R1U52bDk
/AIjImjDCM/dYZCuCmt1BGsJmRnRNB2Zm+DExvHJ0V5U9dm23DGemHfbu+al5VqqrkZevkoyKmQb
vyFpLHYFtMnuyA7BS0ofQsAIa4mc3uvCrQnfP4t7pW3S6UUAWKf+E+vBh9aAwE2TXYk8oAr+mN+x
rUzejLappqFHbBqRrq9FsSbQtiFpZzE2uTlIs63WwHddpU9WRC7jmgRrOmsNe0zMxEDZLFI5IuPw
cFJc6TAvXZgZNE5SfcurMamHynCRZ7FmIAfHd8a6NtzVb5PiiTlKC8j8lLWX6OIo65qmFiXvWpHW
vFJUEqXsck4wONlaJEF+tZObJk91snYKjyQ32kkCZZq2al+FRYVLqtxftA4Fjqe9mk69CrvyKBPb
T2hpg9LsMjJWz0j83bFzT81GMb/AFye9j/6Yy5uhWrdXG3bd6DEh8FjeyBgJNX/AB6sXPgvvlO7a
B6GCWEIkrZvnCWoc/oHKI8GML+34LWWK9FrNXhlcVHmLgXGW9lF4SPTvvtl12j5L8W1tYOI2ymMO
xU55pEKn2HVLoFG6z2smjYTj5+SlegHQpOCJvadhX249GsGcwendRK4Db7jdy/JWLg5svhLbn3Vw
ghNpclXDpcdPDdT22Lwm4lgA3xs3fb1z7It4DeRHtyXWr/G6eZfvQHQWxXk5VprzyTC3Tgt8F7XB
ga8tSSec2VK3ryeWT19LbhOL98SReT1+8iqWPXgsyEEZfMOzFG00fGGvpn3QidR/5lqMODtmjG43
eJBFsyGbhi+ktF7YfxQZJKwNj0DG7EdsWa01ZxVqz4WAiLhD/sOSCwySHZvde+hvCkSN8KRnlJuE
om/4Sl29GW2fgqbgI2q31nkD0GISnM9CeiLyjwYKrsnZb40dwItWWY3WqUNeRyNHvynN+oOWnzZz
7l+nn+y5MlpY/EfANVlQWZ3of2Xr8Zg+04VhdeK9YaPlDaFCUJRPcgXwhp3D6VSqV6pY0mKfpPBo
8E/0IrrUz40tJs2xezXD3Udtc9hc95doGL2K1l9LlzsSl7TY9cbFtI+lvq3ucvjUgEohdaC66djA
mqeIDxeXWbupxjmk3cDiRecUtdDeNg+0YyjXPpXqNFpb0zlTXlGbpABrKKWHLS9O3F9K9oGfIStx
9VNlRVV26NE2+p3yROIlQwXcHbm9wb4OD7VxTOYDQf2hdso5PKo7XTpnnMppapaHQicOQvc4VZa0
tMJjShw2VxnZkvIklS6NzarweEaM6RXVodbuJ8nLzA0NdhQxcBwQus2GxxW1HLABay1gqV9KqJoo
NRa8rIwwQWGHaoj2Imj/HrVezo+xn4C7GF12zvgdx5wE5GARbLwYzknDuK+teY6JW6kRkbHx77vc
z8QWWXb8ossnChLqWJWkpuaNypaf4o/JruzQNXHqGDsx3mF0B0Mt0cxa7jdmV5X/R7UazurLQkc8
9q4YXB63+pOic1Sm7yoGMxtnmEt4ZxApUzo6i9SanvjcyBdZA8JHzoyiX2TdDWg4DRsjfYZ5yjNu
N9f4fUJgiqGhuga77qrn6FHd4SV645fNawPbX78y3y1ItjMCUzcTq+kmv9B43tvFgR4de2ISXKqz
9UkecXYN4vVI9xPuR+em7nTDqL8IMM+UjBwyCr8skfCo7lhuzeIg1QwGrJGT4FVhDZkVWM+g68M+
3Vl9uCq6AfN+5dl6sRNUCkHc7BAdWa3XtTG1Vq3uRqK0uWIRiRGd86jR78oVpLRTk0LYK1nuH9Sk
2YVZsExZkdwvfeFm3pWG6UmSfqP+gtaM9IojMCK1E3j48k0bnoJ5J2b8Fr6je3iYN8pX+pY7iBE9
9QRQI36ZlD35VhRPOWQoqlos4WJZMTLJo8DnGE6WRv+WxNfkR4AomBqdSphiNl+eTKTCVNhcETRF
JmSNKN1p3bhCul0FnEzUnUbYn3A1h7UGJJvbVODVLn11cp5me/mT7MBL8cyXDwNu3kRtOM+jRe2f
rP61oN9ozOrWUr874fiqHh9GY3Sr7qb0yeZF0z6dseVZY9E7x/m8HSRlO9XmKlIOU+kN+sWernOM
dSB4nJsf8MlIy0t4oiAnQu2ikdLT9AOFk38vUtWS7lXVSvvCDshaF2RzL5xFZhlhmu0gXmNkqRN8
x/2xsutzgI9QhzQWQkaUi3Vle934I5Fdijks+5Py0TnnYbAWyMeBtFsEx5SRlzo9IrZsESVSqMaa
8ij30SM5fOsBVNxTDJ0b7pwt9l01P48BcGglwBJ8cOIO4PUi5EuOYZVclBopvtHBH66vWgqcF5QV
i/VIsm0f4OzHxE7rkoP/pjiHqIu4P+NVboW1Gx1UzFa7Y1o8NLnGuGsGokdFaeS0dWpoBp42TgqG
7e47QIS5ScdrS/zyJq2Ca5xlL5NKJ8wwpDcn+tGmQU6RA0BJDim2Kbtrk/kC0w4w4IHMywRUChNH
D2SsNXeqyRw2lLITYbLiWOlUNIMqA+hJ1NIf4uRbLTVr45TSu/nlsNaWidqSgxFzbEKebMXjV2mD
sqm7h6JrtlIS3doJXvOkJEC7p3uos6mLXD5g0OBcWPLKhaw41T0lp3NZC6li1XJX0b+kzb+UP2Z2
QAOuSNotiUu4UBEyQUy784axk0eDzzjMJq1KbYKOWUwlM574Z28IFk089uQmGp6WROwlauzqavZk
quFDKH3XSXWzknUZaYe87E5t92Zo2UO3uGmKmaAMOpNyX6l+51gPStEoZ12VfepEk8CYXNp0woLG
OqNTj0KmrS3MizIDqjwHCuNlEwGvHnD8JLqT/IyCIkogoTF6M/UqQEJ9ixS0h2OZBE2yzhxqYbyX
lQ3aTBWfAAZs1+RKMCTrvlG2Ax81HpuI0Bg0lwx0bdojjbilKObLNi7WhJ7mpHKI7VxZP0VUEhsy
ARPu4CiO00ASQ4XBmAzXtWjhTRcpmt85hZRQ0kGtcohgESWSblHBKk6t+7IR+6HuyrVztQZnxxBh
4myd7XrS8ai6olcnQu4/MjzinDhNnLTqjGq833dq8orZk/VaItgvQQ7iEgUjXDXTEiY48rPRIMXW
OkNnulQjsv5RasZn1spwk1NOZF4tkqOj0fcmBBO/A8Z/enRwfQPtrggDNDHJJDVtd4Y25X2O0eFX
Ttgz2wXrV6ndtir7R00nkW7hTkkpQ1fJIFVjqdc09cMI222W6AlNAeo7ocARQj6BZ4d+dh4lC+sy
CfY9vWq7wYEbiRdFK26xaXuDrSMsniySSUaM92FEZv8ULLphHFVN0bzYIqvXRcGOQbO0bLNoX5nY
UBSJx3mwX4i0DhiA8ZpVnfFjsAGPaPIH8DTPmHCklIW0Ewh6O4lgAZwjUDpSaXYjO5FX5FbdwgeT
qIdVDrE+UXpmBiod2yghpARC1sE2sNL2wKvAqI7PhgjoDWfTV1qnCZup2Cc2GfNCQTEfWtmXSJV8
Y41LimkTbZDAkyFKwiU5N/QIclsiuCNtb8FQ29SLAScZ5c2yDduVGcBsFMsju+qYda3qNm2ab4Zh
PBrLd7fG+j5ngWfVCXtxAZ3CZpsTffZidcbTmGmbEKpcR34ibqwEHl9buWpkqefAnr6JsN6icU7Z
mZkqm0MOKtkCGhNysQKUChLzh4kFxYxw4Btzdm+km1qILYvcN6LnnRIt+SlFla0rh5Vd6TmBhanG
tCHxmyl8Jr7X9usERJfaMyw3dwqjc09vCp6xkRQvutLQO/sHO50uY0+TSVg0ev8iDln2VntU4vRF
ys0L5oTIDyZaNMHEn9TXo6c5yc4MC3SUyvQxJbE/GFnEN5PPRh/SSpnE2WrGb91i52j10Gu65mrM
4B4sVOiTElebXMpQbtMoYKQfTGTRqJ4eo5IQ+KC8UrCSRAz0VwJ2qMZbuBj1AMOrdIstEJNa9xCk
IB9gZtEHskALL1PMbIKcpUsPUpW9BckIB3EGaigXVNbOCWNHQD3W1G4/8giZhP/QNSfEyBb0d4jr
JUW6IxGlKdZZSWER4RNyK6I1QT2a+RKLZERvhrWs2kpTreSyvs1T4bcyXoVRPEnaVHC0p7GrdYK3
3bBZVdN5nVTsgao5XOaAxF57yF/m1ij34ZS/NAXAT5s2TUesTBKxuZG7jqqXxpGlyGfbZKChKTEM
+oLOO0R5uZo5NiP/deNIBcQn3VuKV1SQckBJ0MXaXlR2A18Yvk7dXgZN+RG13fuS8JLIzdYYqYcy
WMSasUbSmRxLmUmt9lobdIDrSPOkCqCUPdqJn+U/yHZjFxrzeydoSiLZ2A9YBGoCjGpRtW5Sgo4X
xtc74c13AA9MqZQfOa4CjuYO22wpXkfBkT/H15T3hBrpFGppSHtKFhy2zaLy5ak3tuMjdhjHVSon
oVh6juU8PQ5x+8YWMnuSVnxkvXML1Urad6QitMB95YKg8CAzeGVkps26EeJNcKKdgqt45WSQcpye
WHsttjxnuneqVXikjdCCM+ptN2TEdYPW7WYQSIUiyK92PvI2NbYMb4t4LLxiqD+nYIDzpvecoZMn
5pCPwxR+WiIkUT+lvwdkD2OLHq7m1jJXuTZ/ZlFPoHcBtCVKu52ihy+1IpSd0gd0g8jwdhMxngmf
x8jQX4iXTVwRsZOGM3vAZBtHxyg/xyHY1QXCJ9wasUdO2pkw887PeX10PYKuTHRQHdfVg5K3D7MK
DkTlQw207H5YcNrpumCJblqFzdSurQJAC+ekrLY5fMyw0jtr3PZBZJBCHoEFCZbwCeCu+gO8WpmT
vInvQnrsNQ2SUvkahvNPJBUqAxYGFuiq7LRZTZWAnqzVIz4Jrr6C8idtmXpU6RPqGVokAkFT71jv
2ahDfw0H2nrTpjYKArtajhsM3Y+pbH0NRoAKgW9SrXuLcaAcz8JF8YsW2xpKWl1ass0MwvNNe3x2
QsZSbal+DBGZSFaXv1eIi7ymoFHdTINnz5jImoZeboM7VbZY3cYAPm6ZTyQR9vlLSjA/qLD6Wa/6
cDNKxXmOSWOSqk85FyBJZmoFNIOveq0fADEyKlFI42iVlijxzDlWbGlbI6+l1TDkaHORDP51ds3l
2HGTGZQwwJBVJQW3zj4Uof0dhOl1rsajVRPkE1uRirmndKWoOeBIh6g9gyxTaoLS+8jydTrNKYMX
zQjvaf6VmessHbNdWN2ihjQ1qapGT01LlIHSiyXoWWKImdlq2bZrg+RF1DQ2Phb2r6Txk47WXzhu
CzCS6yGKsVUOw/9h70ya4za2Pf9VbvQ+HQAS46J7wWINnESKEjVtEBQlYU5kYkoAn75/sG9fywxT
amv1XsQLe2GJZqEKhcw85/wneCUKcG5ZchRsn/0xbM5toU5ZUcAMd3sip+RjTN/rCbfYzytrV1Yb
Tyoji72rkQBapXdJ/iFxkYJiS/tFS5cvn7AJAEQfORDDPkEU/HIdxG52vlZUS3JI7lIyKqIkc8FC
PvgLFuQAo3SWfvo+Jk/bDDgbEbUQnSUPsWLc2g3D5+B1Mo50MkX/bs0DzL2WW0yPmZF67X6dPTBz
pzyQ14nVBk/kPHysfFJCnTQ6yRL4rzfudIoCs1+2FHPZPUy4LHWt+lgV0a0N82uoSV+MGDAxZtiv
rgbFNNb4TEqyYHo3EAdxgH1wNmfmg4ypJleU2rs6/KCDCT4PoKlhfAv/DJ17nkb7YOLoFniSLQU+
cpmPJD4iG2MXcbt6ll7Z2QYWorxpFTFk0mFUEGBZRZWIajj/aNcPbjnpfZ9C9iIAKVdXrde8zjAz
p28LwP8HgqGHGGOQYDviW6c+iAq9MHzK3VCEzm6icq3QMVG1J4w41/Xt2s3X1ZwM57C7M8Sa/qc5
DPcBYkRAWqK5Wg24LlG1ttVydEb5ZlxIl1jD6KxvmPWPhUFD2T9ogu5zj5Zt8AGLyDGF/17j2M6M
tXX2vtDv47nZeVCreCCalX1keZ1mTkjcF+piB3ClM/GVMXUK0LLs0bLSwM6bH5almUiKkxfOaC5c
dY4jUvlq6hPOqrzbNwIYJpDL5STG7jrGTA7kSqSYpoUnciwrRLzFcN5389NgovQIDZio5jQBpWkI
IQyyibZsSKK9iNavZJSoyzQKLlzliZPo6sd10sm5tGZfifTCCafg4LiKYTp6Hbh53GvTpeLo50F3
tcyiP6xdej1OubkNw5q2Qo45Y4h8vDpLIRrSn83llTObiwqzgqtqUPd+u14Eotd7fyGhSVhFEle9
9eE3vUsiKW/vEeKh3sFhnU/5SMSctGLY9WGrD7S1B0U20XWWM6CDYXDnjyV540zpYhI3q8LpLxNV
QMgKLTOVNjgOsHCFybNLMwK1xeETATvZZU0G3Klc4ivXpQvJg6Q8BUtKSbCub5LGJoc5o+DO2dIJ
cJkJiyQGZpImwVzfHy7bkUGb51f1PXmxnOF5AWc/2Y31Q6bH88yfS1q7YK2RG037qS3zU8Yoo7Xa
vw/9xZ6gHZNSMslzFSlxI7MlOcQJY4m6oP8JejaU2CE8WcLrJLehYPesaujE3r5NotsUxdMNQPgx
quxyq7fn27AtdS157ezXZo/Qu2SxlzRbnjz+fgk1J1i5FcCRNI/y0FTXQvor41dEiSWhD4e+V/Ox
7t1PVnvVK92bb0M630PQDNjXOJbKoJkOrq7QcpIrgjkiOJZr6oJVyWblhe7IxMnDOJUhcux0+8np
l4sF4X21OGSRRR3hf6u5CscETeAS7FQM91BHmlKnjohim+JHk2K3NM1leig0XECbYSNYFlv0OILt
eLXTdeRNpyxU9CeiYSJozQ3MbI+hzNBeyKl6jBvGt5XbZHsHM1MHo0Hh2OWibdNXWbACRVZdeSBz
ExYGImA/Z9eLmvzClra+aLd+bNoouMsgIbKaT2KG+LBYUs5nuVCPeKl7amx+jriUrL3eac+LPpkP
+BCovVhiCLx1qs/VDIwWFn70NmB80ETJJS4kw2M/FkdyGo7hKMLHUDKOUJ7/KKEjNB2csT7EYCHW
ZXOls27gFqnj5Fb+1VT3MNbkCH7NeKluyDGeEorSiBHvxCuc6h7ttF1j/g7n+WV2pjeFmk/w9Kla
aygvrONvERlFXR9982Ckn5C2O40td7IcPocieZ80zAlrL17gVePLbeSThUZbWXXUvhNdBXN2yR7p
Q6suLrmJ8AsM3hyECr3tkL4dIWDdjpAEnAxfsmiwHzocBvdeVGAh6UcYU4zcdmoVuEYkBXfV9ZRW
y5k7A+f5cv0WxirZ58OMW8hI4dSO7bc8pUVc2PQOWX/hF+K93/sltTQuftkcE1/B+zWRj7mBB/9/
SsbT0NnsotCXktofA4j2klAD/FcrBmLFzKRB+ZdaA+bVpAOdCkr3PIymXcMbTtfV3pY+/KQoIjwy
52dTIplzlDMFfk5MalWigfVcR533yj9EGBFXDiOQrPcuE8GkObMiOYqUEPmRaPtVXkV+sRySpplP
QwJCUs4u/ZGbg+30xt9FKyivR0jU2QJVeKigb4Bah1ip3sbZDIQCsNr5PFoJ4ZFKkT+6BPX7niBV
rHZIbirP68a257UAIUim+m4VMM+IxHlPUASjXyc8xbinujkndwgulg59eirCx8DZblqr8TPL0mun
Gb+GhVNf9HuLtwNvf6FZSfvbxKbLbX1smv6QOs3Rj5ibLnUh9iHDQ4grHjHv1GkM+2PIL2k1XtfG
HMwo7xPk/UTmpOZkhCbFFVdRX0Q8fVDPKgWnuw/zi4HRXgQ8uMZ4pQbGYVLr1Os+bGLvbE1jD8If
Bi5QzQ5B1sFBsT4TDKtwJjGrATYksBcd5KXC9rrPmnccZkfXzAiDVbhxDx11CuhTvboNTnUOHhmh
SldlyDMb2ddkZL1VxZq9TuLpNS8NS9j1MgC8/j3nfkaENRyYiCZj3FxbyN0Uq9o5NWAlMnFo/Vsq
MDWtunKctD7qnk1icIqLbpnUG3wLkCGouwi3XUY9DRGk44ekqyvAdfyjJ4wVISQIrHH9/r3NmZdX
kBxp4xC+r+XQ7UvLvCDtfBj+GgocwgFqQw+Sj4hJusYsyIVCMsn8YxGFMLo68ZiPPKakchAlKv0H
toNFr1hguY7cG49iMm4TmATuMWj6ELoIp0RaUDgEHQ9GQTTRFNn7Ms/8MxU599rQqA8YgwjdH6GN
Q26tZ0w0eCs1cqFTnwZEyCwkeLbNfRelPuNHyKvBMr+PSBE6Ah04D2Jywhs/54YVBdmfoWyW6xUU
YC2I8ToTkIHrZu2xutgMYRJEL/C/08PvOqd/ZPmP8T3/Po+QQTP5Z/zfi6kA24X+87/918jy81EB
viz12uWPqCe//h4KuCnDtv/76+PvOX5yS+sjiS8IAozf6E7+o/KSvzGJ9TxM+h2MU7df+bfIy+Mn
lJ38GtNq9y/RMoQE4L8cYlnnkQeDTDD8R5b+EVf/i6Z9e1u4b/GiCf+gH+Pn32k4W2byvnFDmCjt
MCWYZSeb7RL1gZ/emL4YYeu2ZD69G2Im+3vJo7j5joxqBhnAK5NKO1xK9xUEWw8CnMrDrDiuDLqR
VWHaGyUNqFTqCCimoQxWeSpRctp3EqEN7MBYDGIr2zuB7bcfgM9YxANwE99aZ3EmCEjYwU/OrU7D
HGFYxklSb38ZuOJ9KUfXf2hWR4c3/ei17qeuC1NsEEjTGpaPaaS86FbIqVWCWinwx1dOGzXki5ve
LvZd4wFNfGtwOJi+qiLryLlpVOXPTNBdZ35bTxbCT2YiL3dxgo6CI+Wn/eJuzn7reafaif2olnmG
kYecDcbDQVmQQT0aQp+tKsA0zjGhcqZPRc/ssYAJP6v5MAe9dkig8nL5ZrFNT0/Jum7mQ1RnkbjE
4010NzwqYjIktJrKu6Zi99g4TRtk2H+MDsMPaipKQdC8UE5Kvl9pDzhmvKYvgZrccQi2E55JAei6
I+SwDueRSrW85RJleGVR5ngP0qeCv8hcGfV73dpQXI1F2NTHtEeZP55VZT86V30+ElJdN1OJg08U
+/kEyX1edP2J3K5avMnayES30i6Nv9kKwdr2MA1CqPGNM7YKU3Bkcsb64QKH7ULBQqomHF6nW3eZ
1pURaSbY3qZPzihGVX02hSnV5saSrWuTv1nIOKok23WLhsvifzaPMY8eGUJJzY4aATbMx8UFryLb
xrXZ+slzvd56VEpMxp+QAWB4sNOZYP6+T+duRdpQiyKJ528Emfl4KEEx7rDmOo4ryzf/xhXmztzw
SGo8uGeZ1xC0+pUha0u7YmYEdNalwzx0qnMYY3amQ+uDQUvJCKBsM2KWltBNHfeVRLhiecRSApuw
w8mDpQOWsK4Nj9pIVdh9m9UD7HXFnDV/HONJMgljSl4sr+Q6Jvl9FTE7ukEDWcc3ToOl5HFCN5F+
bi1ZdXdhVQJHB8WMMFJUBNS9MnO6QnutPI1MpB6jUaMZBHDEiMRVrH0UJQWjlQoV0TTBDHUclW1y
rmGECl1WvEWP49VQMmJwRoocdZ6qFDzoGRZysgPoMoJzPDCzuugqzEqm8xKRnZsdqN6UxDamlxvS
7EetGIabmGMpxT3GK6b3sZfFy02/qg5qMtNdcnz/+Vnz4kHy/Tnyf27/m2Wb+T9UF99/1ePnunj6
V/vtX0P+9V+7VmXtX86g/yiN3fg34sN8idI4cYPvk2Vc9zfCsogXk7H0iFfZ0lf+fQjJ3yIOJjJe
HY+TwQ03Gfz/S5YJfnNII8ahdrOHDMJI/iOxMW5JfzmF6LyQK0vCbQhYircD75nRhT+aYEC5d9B1
M7Q7WTedgogzCydBr7kQkNACS17lTjTtI1nPsIiz9pg3CjpakC5l9mZ1xiJFAehgi921lPIMSRd0
G+li2nOpXYY+q5iD5FxUKK6vq5FfODgIme68eoTxU2fNvOxbz+YNRm2Golv2Kl52uLIUKfmRQJc7
8gwRiJ6VfUXQH4hiXp+JOAJe7NuCCxEYL4fsxjbEDYLI9IF/UnFdBzs8EvCQWrJF4JaUVz30ykYI
+pK+Jvl1tr2/JyJy/cjOPiiY/xlDr9UlAPUMC1fNsWdEppETRbx9OZZlde+NvmtOzG4ddSzDtMQp
N5sLWMiu56+wqbIexpZ00+tylDOJ40HL0B1y/4pX9VqGATwfKlZ70XWNLY66aEuMAPqYu6tq0/iv
uyULFtwjojUhQtwTzGRzV2lm9iYOy/J+7qYhvEfmpvVK6uaaNiAHfb3eLRpnvhOJuEtxFTM1wCoN
6fLyFd3oSjpG3TnafurCWtFRBCBNDAO8ObLpKwlU1J1HCNeKnTt6coFVyRMJ4BmsE50ooqeuER8m
d9X6akgCB8fGPLKdu+y6eAx9KHCDSDmHG0SRdj7rvBSYzKQ+QZU73ayxrwAs+8WglSlGlG975ZgJ
5nq8zhVIXO13M4rAYZqC9lXQNdCN48VG1QcnBOw+KUcpu4fHlq1vy6Jph6dKsnuCZjZVjXCPK2RY
z1YUScxdQuJx8cjHqPbJD03XPMVEcg6Pyew4Aby8PDFP/iT75qayeJe/Cde6qNojngOpPAKAh/Fl
QDzyiF7DEd3HiXFeufdLgo3OkjoWzZuKYqM+dt3iOzsfd7CL0cuyU9E7dgMbqym6NENZFqd0nXsK
g7iGVJ232/BYskr667XLQ2ffSCqlC7zeDIKkZCxDsHC1YOMu1l5+0UHj5U82jzMSDibmPKAcSb5A
kKnG5krIoKxu5lzAzQt7r8a4qp/y5tKRYxxfkKys1XFB0cHg3Wm7GDeZMnbTY9c7kjml7m138CRT
z720eUUDNuJs59wZlYsNrzHFh5zyBOW2Xir/CP5ADcfmNsNYoEiAOh81PoTOsIy79KIsypCA9CWR
EvRbgYlGSwkxoKp1SihVrMi4PfOBWkskXnEdlp8Zn/nxF3/glNwPckUYJ5nme3uihdW1nVYaxFxY
kkl12OJtbqv1XdcvGHtNUWSZJ0sD6L5sDmI44gEZpoyykFK3bfWl8SIWS8wYCougcVo/pMp1PxPV
Mb1t6szg/Kid8RKh4jwcnVxCUu0D0LbAs17/SO1tymO5hgMT+SgHzUerm2n1dkYxCldpKLV/GCdn
dN8NQdlVexWCJZw5HNvoUl0vZuq8ttD9F1dTp4CHqu4tFYtXHBrSfmBgQw1BQ8bYKdjXKoWSUpcc
6hdtNow4f9W4yV4OgUETXJTSJmgRrG9uPN822aUzKOpKarESGu40IeXtp34OP1SVROjhKmafu2Xt
B3ev/SGpTnO7ZsxqDfPQo4cLrD4Pgh5iorBGmBhKZhKsp5ZSnLyeNY4tGpmxyPZjDnhwI5GNg22H
aFiRVhSDTG8oO6S7x6ovH84GWi3EWo2u8ju/wQMYfmHpriTS1nYuUAcX9Wzf8FXgnSgQ+aEaYDvu
j3mJxA5ZmsdW0uAVUV8RrAUPO87AK/E0m/KeEZw3XK6m99JT2SL2ulySLoC3UxJ/3byDBkGd549t
mzDMMMSAFCpb4wPL1fbvxNAMMLxHqiCKK8DHw0q4SII0vKFLySaM9M7H1PHA7WJRviUcQ8x7m4+8
82VNESAEDunFO1ME7XJEdLYsN40bN9GFLF1sI/EZRUTeTh7uxRzdQAt15TUApAzIEmBLv1Ofa2KL
zf1C4DMj+cQGE4yFJfT3lHxYs1UJzQpy4xadXQHzg68YT5H4qFYXataUD1H7ekBVbx4Yeuvltke8
ywDMcyd9V3g67++q3C/ynbeQZXzhrZWfnmW2XKp3/eRjZphXyVzdYYacounKg7U7tI5X3SMvtsWt
Vrp9St1afoWvgwflMsHnENjrWmrPJQR77Wb2Sl1UUPcY7tSXTukJB0lAlsdvDWkk3rnvLvF1v8ZQ
u0KRSgQnGYFhl5O39mZbvykIbbkgBEsEovAb4uRBywLQBGA3QpKR5rTDAnt+yEhrUE6D02QBnn9W
1TCGgBTnQO0agMUqOC9SGrh3RKlAkBnAxrDpNHPVHMk2HwbUoHEmcMQctTpvW62Cowd8gH6hcz7X
bQqJJ56Jf4Aat35LtY/CpmqWzZusyTL/jawUuoGwqBbsyqu1DmDwLnwbup3n/pVb+7qLaKXK6GFs
hgIGCkFY36yY82zfmM6V2MDir7x3e4ESOiWyq7iwISUNSDIkuoveLYL+qzsyPmDAJBJIGty49tou
I08+Le2gbwqGjBk1CEmhRxAe+BgLtTu81qkJpksnz+fivg+xrrxu5Bx9c41qCkbguVN9lEmVy2Pa
Jpw/xuEbzTmYJg9FucA3Y6Mc1xu7ZoJ6xCx/jka8XmLKlxsbJ0QhFbG73iwEa7eoKGyOKu5/GoI/
/IY2H6CXZ1DnX5v2qXscaAl+3hvwSn/Mp6T7G1U+G6aLCyButAm1t/26Ta5c7zeyi5lCYQ3oEEm5
xVD8uzcIfiOdEve00AuxqYrpLP7sDdxteJXQZIRx7DLnDLx/MqFiBPvX3iCEthaFEZNtAm98XvWZ
HdYUq4ltMskB+nKhjyA4rO9vOQSw6IrcctxfIjEVT4AXhnrLNYG6JPs2eVwAMLErRwlc5GdE2fTA
V2HoNqhrHLZuF0dXkxa+T5Z3r/V1PPi+ug1AFKrrtUgT6lT4MeXjPBRgW3MZ9OLbVu8QheHWDHau
aerX6tTPZQ6dYqhoh+Hle0PFnKDB32RClpuJyLlLe6xVLqp2islpqpdq6yGm3vXJfDKZlqh2bByg
lvY9d0BC0LIYCX7zBmvu5siM6v2YezYQ56KYgpgKFR6J/VpVFRMBVE/VpsvSE7FRGdlmKkTq5DiC
ZhtKpcFDGHVlFhpE7cIZ6SIM8c4VUyK1jjPkVNf3N/ONPhuchFmzl2SP4xw0+MYJExZgQyEwhwdv
Nokq/2tuOcjvlJ0rNGOJmwvXwPsMa+LKpkj1cA2cGWPlVxOF1fwlYEaGqSsEQ5Xdg8wm1FYaMb6P
A0pGnmYrmEx8CcJJtrBCHL0+TQZErthTizTxp2hyBjhGIsaOAj1w46e4mnA+vfNbXBFuq6CYkmvc
HFr7foR7hcpsdJZIPjXpWAj8c4DSn/q+3SJDi7AV/dU6hO7wOh3xn8pAgsaWE7Wkx1gRvDWbseY6
MKQ4WwD3ondrkCf9dab8CmZX12MEUJmWWaa0sXuXtG1kc6adgrju68nLl/FaV0sTwSFdNzeKrPDI
w3BICyYAilZVXvk1nrunwGo3IdRQ5Dl+vVpCjcD9hKLk6K9xhUSliuI+Aw9nl8UIvdzCBa1bRXvf
DePoxIYei6MZoGi+XqxbD1eZW2uP3DkaO3OejAlOUHGVDOqOsnZeTqnqbH3M15HPf47bTZ8/VHrC
C0EUfgGvFrZO215AlN6M8FdjZPVpLh2o/WtTmwn1pFNGH8g9RVRHV1VjpiN6n1n22eh2q7nO+8Ln
S8+yIlBvW4IYDNrHaB1fm4Q4xpNdww6RRx2ldHlY6XKHHX8+iilgsBZV1ZbuM3DuHpoitkl9PisZ
eiSHhbF4P+S2ju5EAn/xTRuPooJ6PfYVdOF2gm8SNHO0DxW8POM3qDcAnrxXvl499zprsi/p6Epm
d2Au+eUcM3bAzWUjUYyFnbM9RB87ojbyVjVWZ84A+RcNwDy0ryevmEtKn9SSgKDTrr1GQpOFd/An
wgwMEXoZtpjE82Bk7zNhBmxPqawx/ehMcs6zNqjrIhjI9S6WbHP9kFkvwGTtUqk3S5FWuJ4mXuP5
WB0ZA7mRBGmJbs/LMME65pNDybFrG4jdtw4FKNIoFYwTfCrRzzt/iOrq2zis9G40ZyXEzmyKu+hz
b6ep9fYlixMPS6uZc6MZEkLSia1lDxAUu5DeNzEM1hbtTkMx1E+Nh933PqpDDLLPIn8ao6thTXV1
Pyc1Ni87P8t183bNsQDAs95dTA9DrnCWGNPpIQ/RVZrFPpbj0kkLRsDmjb47VTw4JMpR+b0iWIGm
kD8MWvbka1Lufe5M2o3fKo1g4JOQCtUBPkB/dL8Wg5SHvs6j4rrtVYKmpnaDLOiJspC4IZh+3bp8
PbQ+TeU0hVwXY4o+x6apcRsv/JxT1jJjiHydhf2OWp7wQ2TZRUjLo9xu4xXQD7jQLdO1aSyCpZH2
CUXktlV0Jzcru3raDUPSIl0dNI9Zgu4sdZAVZ26xLO/KSoYl7lCcPwwOxlqrKj7qdXZprxeSAMXn
oSO6D5rYGqSw68Ez9HQnPDIBrvEfoqo+66pEYOodUmRRwjsaNJ73Ns5I3meeBDhQpsQh6TLUsKpO
w6yG/L3PfwdH0hD75GuzJk2A0HKqYl6Y+qrbrVanr5ndT6R+AjjM0cemGhxSw7XU1essx8zy9Qji
6+/HOMXeIoBseAodP/dOvbdAdp0xEi8f4qHM4tcDhT5pn2ztgJgQOYEaU2baknyfFGVCjWi9k4gy
EsuQuk/aEJESc58Ecz4O7lRg5DIZzKLnQeDDpOK16/a5wzwt2OWmE/gjLb7w4BUMhRNH0aVtkiEe
L9LYxyBK7cp8EP0lwGToXhXG4xhHQzdMeDdM/Yhxx+hkgAuJFXmmkArIuXqaDR5EB8/KUl8CKuG2
t1GmLRr0Qg0wV3Rkp2PEuAvrkChjizzMjixYO8uQ+eQSems8Q2geM1kdSmlcvvPOSYdjmVZyvRhX
TqYTyU0J5B5kAxiSFZHeg+1jTHaWFIWbXfiKyqo7ztPqdI+LGKx3nYVOld+Eo2rs7cBARtw5bZIy
8wKMbWE5LrUql/Vq9jDIwbargdkGJ02kuBCudUUE6zhF8biXlbbx+MT36JZ3dTsGw5OMvGyTJ2S8
18cC+AK5Ie25IAsz4jgdPxUFvMdm31dod56WZLL5l8ErSm9kBTL3ammGvIQ/JUh3ZbOLCV3lJOO3
TH7TBR7YIe8uLr2LlmYjvMFzb27eqI4EAZiywqzDDmbG+byPtbM8UADpLx2RoOYYG85l4v8Mtyo1
mx5R5ACJaQOPFr1H6fZvNzCz+YQJGfgJuQTkkaqzpiuM86ljnEerECVu+rorS9sdlynpo5NTZxMC
IWI4ovUhbbNq85oLmeVd+x1z5DNnm9RhDIUGpPzMI9cZChJNO/1paTuN9VYgu/ImxHFvIxcGHmZU
RRH4jysbVEokzwa7+GEhLR5tIRQO9L2igo9r4O63F2YxDmoJy2q/CLywdxGcpz5VXqergjETNkJ+
/GpimtUg+rbudJEz31Tv2yywSFCceVoqwm/y0Y0xLetcaEhzg4sL9BxsuWavTmJULV7Zl4ApUYkb
Hy+fTm8CZ3U95CYxHfsVtKYsuHJyUUW4Tnlzu8vyzYKkVAEKJa2tYouE+GaS13PTBepVJLxYMMKE
h4AtT91FyOF8NVr4rY3nwCGdJWyvxXZsixDDCvUGjp8k6ZdnczwxOhs7Jo+yAQoLJri9T30ryvLN
/7Rof7Rom4nryy3azfKomsfue5Rm+4U/OjHXAYyBECAJM5Vh5MY0VX90YonHDzzaLGaYrhPgQP6f
TsyLfwO/RynAz0NJm/SnI+zmFBtick30FSwDXFz/EVWABvE7osBWyTIUxX5+IxB8RxBYV8XJZEZN
xEDdXm9Wrh+0VIivvrsPd3/4yv5LAe612777v//XXxGgP1/+mcusIifFVE6lT35W6mthE0qvmgCh
Fh+GxB3OfnyVzSX6T0/bP68ClPX9h8gxx2KdRsh+PWO4QB8PH/KmRdWpew9BGvjTGtwNhciqn3yu
l27bM16FR8MIVXBtT7lg599Zz9VXSC3gwv/4E7nbW/+bjxQ8a4uZ8Hc4Yi7taa46bKaG0d1o//6q
P4pJUKa67EJfJdSqt8DnwwegloFcZOIz9AXYXvfux2/jhY8Z8Mh+f2NF7QufY8ecJj12iL7K1tT7
qFyan4UvvPB8BNs3+t3jlxMI0tW0fSeZyemNov36VtYm9ndhtkUO/fhTvHSRbQTx3UVmXZIMH+b6
ZAoVoPTIa+wnaJ08so/sevjxRV66VdvFv7vIMIwxvmatOaVUWbex0fYuWJX3h9k2OHb2lQCfesla
9f+xjoLtqt+9OramwzR0oj3FRKk/0IyuzbFUcQRxMOI4Of7aZ3i2GThZkgNPpe2pFsN0WE3QIDBS
xf2vvfqzvaAshXKLqNSnlg3ntXE1Pj15hAp6/+PXd1/6np9tA0CYs7+IFocB/FftLX3r4hC/kqVy
PzSNyS8WJhRXXVcyB2AfJg3Oo1UPL/0kKpwr2km/wMLMQQykVvCDs0FAiyJ5vkIG9+O3uK3ev1vV
z7aNBZZGS2Gswe4gRxGU5JDYXvmZ3xxgPyXtpwXEgsz3VGl5HUaMnYBbCm99/ePL/3Xm9p99cpv4
ff8UEa9np7iCnRuC2l3aJd0sLul59BLqK6HG5POPr/PCWvCfbRvoDHVV2tKcMngz95SvTQTC3GL5
/Wuv/2zXyAq9Vm6b4MUd1HiCpugmHqCYxz/Z9V54jjbSxPe3abCE6TFnNyfbEY9eTUH5RuRd+WQX
grl+/AleusT299+t59HNOpRnlTmBX/UMUZCIHpyOwhWVQxT92nLexsvfXwRcOMIAMNYnuGsFkoJA
9ihYmxZO6a99imf7BYftmuYpx4PfCpzOVtsYfT42PQGLSETK9792lWf7hkcgzFJHgT7lJsBV1Aoq
bshrdqpfzcQJFmc/vsz2cP7N2tz4mt/frTFZhghQX538yM5Mb12Gg28id8asR2HbgP+dN6vuIFqX
wNGpxkD5F5+FZ5vClDvGlTpl28IT9m1UuLjqRoy7MRVJ6AZ+8vG2h/dvPp58tvZRSdphlrY9Zfj9
Z8i+PAmMaUWEw3hTMwExZ244LJ9+fDNf2AE2AOH7m8kwXHspjLPT2GMXvE91z4B3HXP18Guv/2wH
mDUiSr/1KFsrCmvUv337xcdrP/7J3Xrp/T/bAkQ5a0Emoz4VCca+ZDygfw/rev/jd//CMSCfrf52
7r2mc8r2hGc14C7ezG6BrjJWQ/RQrz6G+FXRYzXGt6/jq8powNEzMIufnQPbdf7uWXi2MSgvm3zX
5dvBPDX5kDbS+2KdFddYzIPFT86al+7gs70hFCKCHLNQk3etzQiNtP6lJQD826/dwmebgqonhG6y
Mae4WCo8QMbeT/aAxTBiUB8zbZB9gfFEmsYMB8ZqqT4yp5ZPP774S2vp2VYBdlotDET0CXQU6z2f
4WN+QuC1zK8LLazAnm5o2/sfX+ylG/lse9DCy5hF42mE+fr6uaSjenA6SFk/2cO3FfM3z8LzyKTQ
oHwz82BOQ70IvAic9w167Ra577ky7UMdFj85jV546LxnW0KT6HxctkM7RqmK+d3MTHqH7p4ciMJ1
oDH/+Ha9dJlnO8MCvBX63cTtcmCkjpF5GOIY9oeuf/ECz7YGWadlD7CiER4N5N+FjoucFCecBjt/
O1Sff/wxXvpanm0RnlmDtmjpy21QN+rBzeWU73G4iDHlFE0aHQhekBpLIt8RP/lgLzxo3vb339Uk
TVx4rXSpzx3oKPeyrN3x3Jkk068ff6SXvplnO0KCSjzqHXoYvRDdeTZhhoJcnhlnhdvK7Ad3P77M
Sx/j2c6A44gGx3H1CXEARqQ9rkcw+34WyfXSh3i29EnTQ5m8rUaVKjyLcD4/16sa3rZLXvxar+c9
W/BpOBSVA6MKg9wsOxOlMPtgsG9EXwyHX7pF7rNaIIema4Q36JOeFxhwke8cOpO5P3n1F26R+2yh
M0n3GlxX+AJ6Ka88dpO6JtNCttgz/tr7f7bGc+EBQQqe1KLKzWOD/mSjrhXq3a+9fPjXhRCbtqfr
nambm6W9bQOx7E3i/bQSe2Fp/96+frfOmES72qPBPBWL/bamJYZoqj+vC6x2giFFFpDf/vhz/K7y
+Zu9/fcAwu+uRPpxnWBAwfesSiw6ig9ARCRpd3dwnK/11Fzq3PvGIQo50M1/ltj4wvpzny3z0pnT
/8vZlSxHimvRLyIC0Mg2B5O2a3INrqreEFXd1WJGgBi//h16ZetZSUQu7QVK6Q6Srs49B/WWCJWr
PHuIcu/3mhQ7W6HLs6zQNrRHu3SJDJIKMD2oCISbgQYkt/NAHnF9zTYbv7VkVnwPMwQSQjyj4n1+
illmwN9KIAMN/MxJc9r+vD6Ka42sEDeNN5aATKCck/qbXBQLDllTtafrX3fMwbfCW0Rj1hGNo37T
Zo+5x9FfbUDxAmNXECRak/vrwzis4VtxXuPNfJxRb0HX/dqiIYVO+mOLGwbaGgOAIw7XR3EslW/F
OuAE6JdfWHMJZHcO0SAD3mgtbrO2b0V6S7QUaR/CDuqjDtZH6IWB0xNaK2G/YwvXz98W70UI4n2d
jhGf9KWSAPYd0JE2j481AOPT5fr6uCrF/jbyixEkw5vyBBzuxatW79iBXOOh0z46klpw3c1lWH4m
IeiSZV/Sc6BX/qUDHcqJDf38/fovcE3RCng2LyxAyxxCBphSJP2m/zwsfvru+tcd2dK3Yj4Q8zA2
JZw5JJX3UeV47D5kdbP6x2GMCn3MABn4iWf6sbrR4awMsADjuAIHiQGLoAWVICC7GnxBiNa76zNy
xY0V/KwTag22FBNx44H7kYHkKTPBO5bLKb4+xNsmQZPPa59I6z5LywTPE4DV09PSVdGhN7XaCfy3
TcIiK/DBFwaGBygHYQJr/gWEfKC8g8hK0IIdaql/F53odmzxdiZj0fYLXvi21rPwJ6+HLdIF6Xja
MOCCTO+2x/1vMw4U5+vrtf3y/8/6LLLyQEP9NAK2HOsVJiGIDgApx13lR03TB+B9ntZ2MRewjLHv
14d72wOgVft6WhBsI+kI6bZLmkGo5riA4QnSR5Bk+Oa1JulvdAIrMaDPAWBxhcWbPSg6+VrRe4nH
xp2843IxK+pNT1N0x8DFEPuQ+tDNcB+ZpLgpRgD3f71CfpeMJKqRmBWEAk9D3UEqDKC9iwDTz41D
WHEeeg0bSIDEsgAs947jfeBTowGJg5RDE5yuG9q1SFaoh8LkAVkiSMz3ZIZ4AwjgZ0Apd2YQ+Nt3
3vBbW0tW40W3J0UPvtIyqp9GBqmzHp1El8qX4BMvhj4eGFmP0QodjraG1o6sIYcHFFH2CwAOkMhE
shbZqRUdQLRFRzjam9A9+7lP2wJsXeCszE+4TE1fx7ULQGGJdh0PrUEPUDcbvpUZ+rsSHwztWUmh
DCr68G+0SYDnCkQhUEmk6HUCJR3O5aAPyf2jzBPgsTRavt9DfQ2E/KVeBcTn1AiaVIkD0UM9QDMV
YiIgGRlIuT6gy6v5CDKHEmCMbPix1uijBkmYqX601UxAYp5AH6Dk3r/gVkVrgAQM7mkJPTadqS7K
B3REr8/j3JrnYZ0BoWMq5B+LaQV/0ML+6vLZ/90Aw/mAsfO/qiWV30MD4JbfM4WGKtQlWD3rIyaI
QyCLkliOk39Ji87EeGDyHxvAgO4lL8EKY7ylviPrGn4Gl4f8pwu4/gam3qg9ZOC3QY0KRGLoeMNT
LtjGCbiM0LQpvmYcCkqcF+AaPSQSrUBHgJg5+gk68RBW+QC8kCchhkLyhH+aaCPvStakTypJhxat
UkQ+g2WoXe69NAIYxoxV8qcxWbpXD3BkKWnlj7mnVK5UVxeDd+eTVwt6GjSaDYjXm53zl+PwAoj6
6zivo8Jbpx68jyojHnsAdAbUL+sqStAxqjnA45ihoBxDR2QHdQ2ZAK3XrN4EwqoFeCRU+dB5SHZ+
zLY5vhVM1ram+5mg36aqL1qt5qupw+wDCpi/QMIKcavMB9+YnqpqQ/a20Yek08AAX88SroW2djlQ
4WV1lqnmwvPKB98UGPYbQDFBnVP2O9naNYS1wTHIRJVTkTUXtHC14ihUCMJgvHT+lH2a0xvnYW1r
fQcEGIB29QUtIAVgrcT8A0nZ+nGNPLn3SuPIqNLaGEoQEHtjSMvLygc/BA2aGPyjGKT+ed0Wru9b
u4Jp1mwEMBIihL4sYp9Kg85IdIJe/7rLxaz9YElG0JwvYXGJEvYdNBEgjZ6g/QoQPfjrygZ17BKN
y/32Z5lXdMexHXMS2695cYoCBW1mpr4oL9oH42Q+Ll3M6ojv7EKbl74RNhCmfvX1YVo93gYgGWeV
gOLzMOXmnwwNGE8pxD3jjk8UfcVDxaedNXS4srCiBW3Ac0nQEHahc+GD3Um3oB2lWQGNn6Gpyufr
lnKtmRUwAYOWI0UV/FI0FXtMSlF+CiKpf1//+vaVt9bMipS0pDOTUWoumilOwArerWAYQnPwoRhy
UQPXmnfDjvUdVSB04782UA2V8mHISy9Gv11ziKCNkoBxBdzj6a+5TL/1BsQlWaPvB5x2J2qerk/R
tYBWZkfHYQ70NkT0oPI5x43y0NqQyW5nUi4nsNJAwfooS+qwu/hoqaxAsysVgzpCBT3MqkrQzX99
Es61s9OB1mibBVEeVHT58IgW0bb9NRUE5JXoeBPQld4qwHforClqVPCgh3o/t2uafxpSUJLs/Igt
kN5wFhsjpdEIgTZB2VxA+tr/lUHrFDxqoFo8tyuq3BUkPMBzxQ0om9F1tBPULutZicrDudXP8Kx1
UW1LvwZgWcjLaC+2HN5vt3wlTUZwnWvTSztzcSyaxJwWSbLzgAf3DFx5123ncBFu5SXWZwMTHVGX
YkW8HQnS+E/QH0BJqkkq+nDbIFYykmZgIaoEUUw3Dl/SltCBAWU4JB/BLnd9CIcp/muge5G9g6la
qtZQiBiBzOiZE+K9T+ZI7Ox3LltYmWiuklBQr0jiRATsx9gAdIRzP/rcTmh4b8c7ggKr3pmJyyLb
DF/MJGo5Ghs8X8ZtnYHcssfp1/NWclARGXf81rEZ2XDWgADKAMlNdZl9cOf+ESMezx+APKontFjU
2pxbVPKH+3nC2eS6eVwjWpmor1SRQwg0iTOvhTYqGtEZBCtHoAZGEmJP8ssC6H00Po57IDKXQ1g5
aZxlWqYs9+K+AKAHlLwjCAUq4vfBzg7rGsAK/rSbE38ukLC72pcEdxVToJ0GYgXrzgAOR7DBraBs
Cjude0kM7CwU98DQfgGOfn6UORQ4r5vFMQcbudoyEJDOS4VFapv62I9LcMpluAfgcH19i6YXnswo
CAL9yKsvci6/j2BRjhvoJexUPF0ft0JyHedsCulSXzx/GT6yBTS5fRWJnbV3fX37/4ufjv7Vghdg
wrh4Iu8ex8iPLsYEwfn6sjswmIxZ234E/R/mJ1AXR2Nd9cMID/2gaHs/RAXQ2Cl0tAFYnYFtJNAA
5joIH5u1jB5EPuYXI7Puks2FvAOL2PdOLTuusBnlrf3TilDSMp+oWlboWJxAzqxFMv1G04x6AiMv
/zOqrOA7O7XLr63IhHDF1EegLLho2obHVCXyvfADeg+SheSmx2HGrNisFWQWAKNBiYeC3B6P/5CM
nfzwKwjy+3+v29AxCxsliqIMwAbInBcKopcHSAqAtagt/csyRMOOSRxOaANEk3AClSK4hi5TDRgI
dFagsgGW8VqFO17usDm19uWqG1irZwzg92J4huIPuaC7KThq8IxA7Q6kJdfXyjWRbfwX0ZRna4gk
k8yxKbrUPzBQTLUn7g+r2FkplzG2/78YoAmTZeBpn1/GlfN/itSn7wZoPqCSW9V8Z7FcY1gpAfUt
DRIi9A2Ca6u+G3zql+BxWdiyaenwX9dXyjWIlRhEp0Dthdfuix80KXAZvIb+TCiWDOp7ShJxuj6M
yyBWsNMWEJPQn/MLGTQ9U+hlQi4MCi3Xv+6ahBXgBaelauYOLOYyl+/MuDYfcU8Mnsq85T+uD+Ga
gBXg4QiKlanGEHMX/mpTFE5US9/f9G0bA1qqyfAQCheXuu/1JyirjAefNv1tqcnGfE4zkIt9xzPs
5a0AcVhDwXKSgyoQCig5WMx3vNWxQMQK7VzRtdXa27pcUxA8F1IqdazRDr33ZOvIHcSKaRRsRZoz
mV4SRX9F/dqjrxfq5PP8YRqh+nDdFI5KkA0B1SKVckFTCmZBPqzB9GeqqTgGEFdvZfC990JxUPkX
6q1fr4/n8FyyreaLPKKLEZfXlGSXAbQ8oOZGC/2jT5X5C6o3t8HyGbFD3Gdh2Xl4pYFsRw0NtlXE
QSfX++szcNndiuw5zMMZRKBQa2gC7xLUuNnh4ZnsrI/LHlZkg8ojUNBVwAvT2kaQKp65oQ9ZOtDf
JgDE+ENF0+ypndPoLzSZ+y2afCWK9ZfrU3MZx4p5U3iTHjluLeDZn+/DbvSeQFWXPdYqF9+uD+Eo
ItgwTxAmQIwP0CJAZwxogMWfegbBoVrAW0fBkAbqarCoLXN9W5DaYE/Oa4BaUJS54CVkOnvBNHyP
lmIXq+/wha3J8qU3N6UHHloI7108mkdQ2gBprxmTZgc3tX3ljQNjaCWAOWmZanWjLlURfAJp1SfW
Q7tH+eQHep6/1z3dGcdh9v9oM1/GJJ/BipmiDtJ4m1yM6Qz0JFAHmSdwCVw3u2sIK+yrYTGZBJV6
nNRAaBx4VCUf0taD/lUCXUhy4yhW4HeUhqPuQG1S+Bs1wdL0kMiLqr4/QuOv3zlAuGxuxf+0grQB
Sg5ezIhZgBht34Ga+DbUMGo2rx1K4Dk7A+GHF+MVChosbfaxrCgat5dkJ/5cv94K8XZE3s3BdBKH
0FECz5kPRep5bm87htqAzq7U0wim5ChGp3j2jsyrDxX1eg+46/jtNqCzmlW5onkLok8GSsqCLRyA
D4hNXndR19etWM4qzvBSVKsLMc2/sik3OuZgr3bq+rgVyuCiQIOV13txzcs01glka4U/Zjs3dUd0
2UhOAq62ekjWKO564gFxJYa5PXkVlPkOJhXV3sOkaxLb/1/kCTwOgqUAnHhxz0l4GcdJnZt+Gm47
FNp4zQE9vaAwb6JYQPzonJhIxVMV1rcVSAMragMJNieTJEhA4NCpj+CeNvNRyHYMD2mNbWHnOOWy
hBW/CvpzoDdEnuOL+FeNIF4KdfBeB97ey53LBlb8wrI93mUzdenyojgEZkIfdCJva6RjNmIzq/MR
gh54LOl4MP0oILZ07likD2tKzKebwsxGa4L+Spag/UziSYOTE/3y36HLF9y2/DZIs9EMrXErPt4G
6lsg9SOtkmcK7O/13+6wrg3TTIYGQKaoVBcNLPF9D0zjI85g6wUUHHtYadcQ2/9fxFi0NGaFpkAS
QwXoKV3qB39p70sNgtjrU3D4j43SNLIrOAEPSxxNUPltdLWUoKX19K3ft7bglihQ4LXYHdtiZs9g
hWKfDaQQzrf9eiuKQT0zRXPKsb90q4Ka09Je0k018vrXHRcu3wreClTMC+RQvNiD5tgBACE8Cmkx
HzfOHxU0O5nIZQErgkPoOE1BpuGjoDEA8l3nLZjcoOV0k4WpjbkMi7QGeqTDDl8X2X2SFe+nNcvu
blkiakMusxmrHYInOYb+KpjpJujWLwl/Ak2RApVXvlN7eDsI0Pb+OghCLXMPAgGbE/nmZwNm5f59
X6WhfAduVKhPXZ/L24bAw+nrUfJSk3ECU3VcIlscJzaAPUqJecfMbx/eqY2tBPfWQtHzg5UC5/w9
hDLJU5t5EFaU+bmuZPGtDWSyc4B/+1JFo22GL5IGq2gYLQLIJHD2ZCcN9siHCDime4Eq+JkH9XQP
xpflnENVeycQ3w4VGllhvtRIhdRUSUwZ/8wI3ppMqaCK1H7KIoh53mYgK9o3sk4op+JNMJRZe84G
KJ6XbNgrx7vMb0U7yXAUy8H1GY9mIae8j8SJlIbsHMlcX7eivIE2FhkBOoSihhZxwtH4NZak/HDT
yth4SwBcwNjf4umNgLZpjlFRhgQr2sZFvlPkcAAO6EYS9NKlFEgoUpHApUgy/hya6LuJ1vYceetj
OS0XWtXtSU/hV9CdP/jJ/O/1aTliRlpxDwHbJlpTqE2ib6vpAFFF286DUYUC91SVQnhgYQIkcdnC
5nBnoo5UA/KiV/M0kccMpFK8OA1H8ykCk9kFujjt56AC5/v1WTliRW5Dv4hOYjKyogQZxdkCxVr0
VoXVdKwggfMzxHQg47N2O+vnePUCY+7roVqZID+vOD00fsvTz+DIA307MP7V8kn7bfUp8agO7pui
1itIkISuDn3IIVYgMzT+x6rCG9gZJJL++FkNGQXxN2QA/RNwJruoKUdc/CcU9WIxwM9opgYSE3Gt
TAdKRdDDYi/fayh0WFNYGWNeTAfF+x4XITK880z66GfDwzKqm64oAHy+Xt6uX1AsVRT+CeD/X50p
0LHmC9M8X3eUt2t/oMF6/fkoaFQQNHMUQ6XgTFf6uxMeHijyr/laJQcG1jpTL/oDGHpvqpRTaaVA
qkvcVmibxD2pv6zp/IFH7YepLfRtCVxaSZDgHb3SlYliFaHPKIREKgT4oMl7fblcxt6W8YUrtQCX
9wqo9nhe22M2yieIRT3hZr1X4Hd930qBYOxi0yLGKE7a8vMQgON/rO9Y0u4Eq+vzVrKbMgOIuyxw
TksGiJVCNxYkR0N3mFt9G0IDKnCvV4hP4LQ0DWYgg/7vLIQj8W7neOP69dv/Xyy+GQnzhwGZxkvA
TCvaJrmMYOkFI22kdrxz+5X/X/4EL9zrIRqQU/LEr3EZnVLoq05+doESavRJdPNvDpLUnWOgY9MR
VhBAc6fsaw00kPIhVjVDruUMKCfkgaDbeQ5zdHSG0MXY2Qtc6c+KCJmmYK3sNIqHOg1+hkRUECRL
xM6hw2EUG9CWJz3e6UJ0CAB86Z/8Zl6PqCU28cohAXQ96BwTsNFskVCQqJkSMNJSrr9SqOd89FEV
iq9/3WELbsUEaODrCXTXMPkKRWBQCNfRZVZdjyqugrQBC4vy0C7C28kgrslY8VF5ITjAR4Sg4nyJ
u1kjA5a02Vmq/+qSbziwLTeVgToeKg4l8rnf9H/YNJfsnvrZ/Af6zgQAaLV8AiH5mS9B9ikirVD3
YZpAkmiOljCN0dT2txiionuXg2P0XeSBnPtQcTpAFWLt2Nes7yXd+akux7FCLS9nNui5kjGeSbPv
U5tHkMWWPQr1/VxfrtvWNYa1ec6zB5mMDPrkVUaHu4hCg2+m9XhuvV1MkWsIawMtCQhrp3VEKE+Q
p1GR+tBN0EFW+c6x25GRuJUqCvAHr2yBwhDt1HkswWiLAsoKvcHxaQAhw+n6Qrm80soRBdSnEpmj
yCECTxw2Gbyzn7F2J905vm5j3kYj8iCoWBKj1IGzRKX8L4kv2s/Xf7sjgG24G97Xa5HoIYoLiDgz
MOUeMsXFYRbrcshwEeoD9Xx9JNc8rFQhpCJZNSNtQ3ZO/vIzZe6gHJN8ue3rVmYYaDN5IEPFPJR8
ZkzPH4dEpl+vf9zhRmxz3xd7p4bYoV8F2JZ5Gj4u9fSOkPBxQN/ZtJE3Xx/DtTzb/1+M0UN/25ML
jl4e+jzuBOiv3s/rwL7d9nUrlsEBE4Z+jqNXBPXMuMrBRg7J7eh8/euOMIayx6vfPq+jx6geAGUF
1f13Ar7JX+E6eI+g9oZO021jWKHsZZCk7adIxhCugxx8Va+HmTXDuYGxdyLNNQ07jiEpWDc1k6iV
lQ+M1pBXKH+Kqt1ZJYeFbXgcpHaYnoyO4nLl4lGVprwHr76/c1Bx+KiNjJNoBWl5gcOXyAv6MIMR
9f0EhqZ76D8D7IJCUhTfZAgbIQeNMAJ0ZoWSrup/VVP1w/P9d2h22QMROy5VNoniUAKGxYMC2VTr
ujmuIKavD1nLRB3XuoiiI9rtMnYP+/jdXYIug/7Q1hq1huvTc1jJfsPnyUpZMKcibiDTfY6qxXtX
QfLh021f31zvRZS3SUSKPKUi3lCYp1Z55LR6RbCzY7t8wPp6xBOUE7oJ26mnIH3WC1xTZlMfGJ+/
zigv3jQHmx3SG3gXJN4qY9S0ul8TdLMu/jouO/cU1xysTFXNwZxB+kfG1CvvVT6nRy68C7R9mwPU
2G6DeQJm8NoOy+iFFS3wqgLa/I/dFH2LqvbDpgs4lAD+3bZOdsZKN73HDuVqWkXtuWkTHndR1+0c
bRx+Sq1ktTZ8DbqkR7Jq1Ywn8Co8pzx7vumn23g/NPBMvAqNiEdw2BfHpcpKyGM0IOi8LcpsyJ+a
xqUa6SAhbjIn5zTrW8i2FubrbT/fOmpor+zGNWxlPCx9+I4Va33mY3AbOyrkol/7Dqqbs4IgTxRP
aZPd5dlYnqd+rm7zGhvftyZdP0QcdmVdV8S812G88bvuPDw4ostG8/U12Mc7qWTcCPmJlMF46Lvo
PRXFcFx49PO25bdDmPY4bZStiCHynX8PdEqepkHrnSTn2KWJFbodQe1C55yjl96bnyDE3p084CAf
QR3V7WxxjtgiVuSG/uBDLidFhusl6Q8VNC+eeZUB/njbAlmx6/e4O/ZwrFhO86DOc9dlUNZiabfj
/44lsjF7BAKrgiqUCaH8w36utKGXpZDqXs+rero+BdcQVq3NKNNS9EJgq8He+2WgUFlG2xfE7Ue9
hzx1WOH/sHqCRhnUoWWchA3klae+h7CR3qs8u76+/f/FTjzWyGz9tgMQJc64OPwVMn/Zsa8jykIr
ACiBNDWkOwCZqMwAXZAoTO+zYBxiSJQdAwgpsZ1k4bKCFQujGorV15gEityXBdpXi25/RhX5fd3I
rjWy4qBI5qo0xYqrJ4hDn6ta5vmdkWFX7uz1m7O8UW+xCQsh/l5OXo7aFBchlOjou0nOf7dr+RNv
1pdSLnEbBbcdvGygW5CrDrBSLlA03DThiNdBQ3qpU9+/zRQ21k14CToSGtxP2jmAkF9axUsgIT3K
b0uqgbWn0ZnU07AIRMOMeswpjSAndgTBL71NmQLKca8DYig6WZpO4uAlRkjdaF8c02jYI8dyeKqN
eCsIUDJSIZjx2J0eB1n8WHz2XaB1fGf9HTFnUxb2UEDX7YyzLxH081z3410Nhv7GcHLvLf7O3uMI
CBvy1hYGPBIG9Sqzemii6tCk5kOkamcK/y31G/FgY96SaYGuYjLh4bGIUgV6PAZOp1mJRR94AMae
RxlAawWgZcg3lLUEu0TdlvxZ68jr/kV7Q/hDTRrUrwmV+j4HEuZvSrsoOMtoqm7rkyE21AN9v5OR
UHiIpTetD1FF5XyYoO6419/w9hKjvfW1G0LYm68dyRnKRAWKK9Jf2M+hDCr/fD2nuRzRymltNZCx
WmdoGzfoSz0J2G+AcHTNoZ4loCiyswW8PQ3Acl9Pg4EUcEZLF8oV9dh/S0g4/qzWiT/fNAkb9ic7
1H6VChGrbfoBLoOCHcke08x8vv59x6+3MX/9snhc97WM/XLh4Pzg1TPE5chO2nd93UplEuIzgQ+8
UJySlkbHKMrVdNSTgLDebT/f8qFs4GGpQbYTo/wU/cHBcPkqazJ+u/51hwf52/9fnBwgjT6t4JWM
Yg059wcytf55zCvACxPJb7ti26C/BDQ76E9IUa5LCmXQ0ANg9qEtMgi9Xp+DywTk9RyWEG9ykOlD
lQOMKLGYoewAHec99gvXCoWvv65aERUJFMLjpjDHQhFcMsYN2Lxj3s1P3kiTNuwv8stwED6ktSHs
eM+TSB/TMoxF1z6kFRRZUz3ddsj9jz3thaVJWs9qTDwWo21+iitotkNzhfofe7a2NzkTscF/1ZR7
a1Z22NancvzGRi8oDiVU2yA0s87ej+vWjt5cMGKDAMt+FSRNJxGHEA69nxZC/4Sm6/2jHsXZiwx6
qacv6OxKDlNT5XfXB33bxYiNp4OGA7AoEoP6Aup0hLTmSDy995ztmtI26gvTtLSlc7hBzUzwnJQr
qKLMJUpR2h7pGdTmJ4GrbRfsYjTf9mjorb0erlzCfOkbDEcpFB4Oo5lAKep1ogJbqqA7Wd21YlbY
rEMHjZ0ZzRi0Kce7TPbdhelw+uu6Pf47Rfx/2ECo+/UcJJ6B6Sglj5tlOAzMv1um6tiXv5bSHMak
P8iBPppQ368QiW5U9w7PWrfB1CFk93roasU1bsrFNvQS4JWARAcoWIDEqu+S29zNRtjxJSt1Jynf
hOqhtEzJP0kR3cYaRGxwXWZI2xAT0HiAju0ZrJj9sRsTKEySced+4vBnG0mn54YuBoxLMWEJZDzL
O4ir6kPD8kse+tDemaGbK08Z2StBuLzBxtHh4Gi6tENNEvWrgsdl4dfNOR8yrQ9k9eb8+J808qHQ
ebSCbL9r5uOSrOiX437VfJuKMEfT2eQny01QLWKD7kpc9it02qPkyAHuy3MQQ+PqucfZ6QgtG2fH
0HIBlFzK43bq7rDRPRe03ympuT5tpQa0FUfjylArLfm8nEF2NB77ftrDb//XSPZG1NoYM+7X7UJX
HMXQwwbtV0jMVuonOP9A4CLB/tseIGsefOIq67xDImiS3EMMSEwHH6Kj4uBxz/eO0OoKoHW99mFw
16UR+OmKLGTmoVuX+bdPpDhBjfgTS8yqDitOqc1xAsUkP19PPI7caYPWugyAMi+TLG669hIk5XM2
Qye5CdmeL7ssYGWXrBE+j3K6DTD8HcDMB9REbmsQIjYHXrGV6tTKGXiOevATyr+rVX2JAvn39cVx
/HabBK8UhvhRh2v9KFmPvt1uOnmlv9dYvR1433Aem/IOVcAwEF3HY8hCmI8oDkF4dgal7KkBxdp5
qVR0W/a1gWss63OxMoGT0kjD3y1eH/1jQRR88voy/VeneWsmm3O92O/RJwpMLKgsYhVC4vLssXoo
Iclsiq8B2FI+VHO50MeyMrX57nVZrqCYHNYfco7MdYJqCKhVGEA6CxSTFukdjRq6+gC9yDGHr6SV
BFUqjsQnaCv1HAIjy7TX4OSywGb3F7/bS0OV0YSx2JjseXP+zX2EGttDmo833aeIDdGdVbKuWR2K
uEBj0Aq9Jx5CgT70zJ62gctJrYNJQ6C6rAjq1b2hIPLFiee+TEOys/W5vm6dS6JiVBBxgZb5itIi
aOmi+gF8u/ltD7pEWNlhAbcftrrttunn6u9Jd6hpoZbs77E+ONKbjeETcCUzTjPDnkXFYWo3/EAp
okOQ+Le9CSHPv3YikEuj34gbHicpziGHCaxEP1OdFDc9JUJi+PXnFwHlvaI3MECl2nuSMnMU3NQ7
qFCHeW0aOg1NJX82PUMDGzEP62zKCwx+G/aK2JA9KM+VNXDFNNYBTU+JF7GTXP3bLrKEW9Ere2jS
mBq+Q0DXl4KpOofMd9jUmXoo2MD/vZ7cXB5knSAAgl/RcYf3siFsxy9UCf+zCJfsbxDdqfp8fYy3
S+2EWyEMJkiAuQsk6K4Tv3CYK8EY6jfgCl6rguJkl7I/Q6SyH4OAYPnOmC7LW4ENMBye2bE3x1OU
pu2xCsAAjiNzR/9cn5Mjt3Irsr2xrXHXx0sgNA9beeiGnpEjXdfoHy4a+nUBSOH5+kgOC9kYPLTV
4q6UdihKFpn5kOFE8xcHkvZzUvD6tiC0gXgF4yJpdYg3QY8P9ww1PTytBUV82wSsEK+l7pfKDzEB
CMN3x3Sckg8gN5N/SZz1d/Zoh4uxzUwvtjq0n2QcqqEM5s4hIm+4Wv9Nm5DSA1v1Iu7Vqsrk/dTh
hxxWQJP2pKAdbmCj80qZEzjWgvSl6Eeumw+mFKcVmyLOw7k6Xl9Ahy/bOsqQB5RRVk+oOfEg+kiq
gd7pku3BeV1ftzJARGkFT8YJdh2C9J2kKrgMKSt24vDtehmx4XlpX81jXQckXmoxHAfwjD5wGgV3
kM8ezp2JkrtIJvmNoWIFPaE8X2qQsgM6osvlmKZZM5/AQ5qBYBewjD2pIldE2rE/LQPI6xWJJYJx
4934QoqyPGazvC0ebbReSRVbczWSuGPZcq/zTEMEh+6xszkMbqP1kjKZgyGoaew3hb4rRoDIxeS3
dzc5qw3R0+Ddh1ZvSeOtZbI9hNkYfJ0hdrzXyOP69VakFxpkr57C91Pyma6i+kBX2dxWB6CbwV9k
EaAg+iBVOY6Z3ciBPKJ/+k3o+LaF2Sb04uMoeIMBqMNJZ8rW/DEosgy99A3f+emOOKNWFI/NPAf1
iLq03zfVesyTYpVArzUrgoHShd0J30Tf0zE0v69Px9GwQGwYW5LwbFgDSeJiyBoJXPsAZgYUWb3x
sNWr3g+NrCA/EEKisT9pMkACA6yskAs6NdlAxwOFGkF/DlPclQ7RFPLlmHMQluNg0EFKNsl9MD2h
a5Q8yMqkf67/aIfzEDtys65GKQPS82gSMucl8dmprNrbKE+ILcac5mBagl4riSeBh77DrOvCHHiT
LzdeJ2zcXV/imaryJyQek3enNujp0avr+XTb4mzlwRcOGubUa1YGh1mncLygKbJ6YlVxmzgOsVF3
5SQFeKP8MAa3TXuCOId5qFc8nxRlvke25jgE2CR7k8alv21oiDJe8XEZKEBmYfaed/3XpAaGsKJj
eKd33+Mdu4ANxSMDYEhc1CQGoQ65nwYvPM4JrS4Ss9o5OTlOFzYeb8zxctKBMR7g46gSR1oX+nvk
J017JHUOAkHq835vU3ONZaWnHhQ6/VCRIK5ZOZykX7GjX4XLewIZhN9yJMuOl7mWzUpUXJkknxMR
xv26GjxhgFnEHGTUp+SoTdmPt2VbG6kHwXgz9pu7TXjivUB7IzmlwJbsTGJblDcqQjZIrxp8NGD1
xI+9SspjSrk4wTZ74F2HKWwIXdnPqud4wo8hf1WDUGR56v1xOkEtAg+leyTwjinYZHelV4oesj4h
Lt4z/Ybu/eYoEtJ8uymX2Pi5RaYFrRo/iHmXj980LfP3xVztKcU5NjsbJz/WspjXpg9iGXXZYdUG
VUbTe8lw8Hrlf/XTdhzRoO4lO62SrrXafPlFZsxIyJZ8nDDeNAGSQIfqiGdmc399rVzm3kZ98fWJ
UahQ5iaIC5OVZ8rpY1uyu4mly0EIQECvj+KagxV3i1FSlrMO4tZT7ZcFusYfWT/t1UgdUR2Gr+fQ
NSKMRIU5LOWSvZ8zTz76TbBUB3QV3Yj+senuVnRdzFC1CXHsVvSz6kz5XvMw/HXb+lhHg3SQo8a5
xY8h0V7eVah1nYK02NNDcKyPDQEk2LQDwaUfz3293pVRVPaHsVuSB4iNoEnipinYMMBykeAmCwY/
nsogOXHopz2udLxNOw8/97WJBetUD3RAgE5Dqr8rb62/oV1vt1TqWqEtOl5EgZwa1oxNghhjUwdt
MtafJojBoQkw93euVY53ThsHKFiOi209wcSeFt8anEmP89iqA/em8dHLSA3JNb946PVYfBvIsoc0
dc3Mim/hlUpnFXJhBh2P8NC1LfsdLYFJjzPE6+bzdeM7sogND0xp7ynQf2FLWshy/z/Ormy5UlzL
fpEiQCCGV4Yzenba6cwXIj0kSAgJJMSgr+/l+9Rd0bdvRD9VRFVl+hyDtvZeew1huPKaQL1yWH1r
arXM7j8A/v+m9v6TJ+i5CDFOkOAY9ohoPPkBQbcQjivX141L1VTDl0BQGAJ/t6j/91f7N6XrXzls
/+3V6OGMt4xKBUeORE1AR3Dzml1nDv+/v/0fB9+n6ZIF7bf5/2bbe21J+Cr3ff0P79y/+ez/ZMs5
PrTwgeP0GKbO1BPr3hHL6f/DL+bfPPN/UuXYNFEL/S/OjE7H4xaQ/DSo3kOXmGZ3MJH6/xnGw6X2
f57NSUGJQIeWHs0QAz+bdv1thf6fgO6I/Ytp8L/0U//0yiOZCgb4+NLjFrXt3yBeGTDVbN6FdDC7
kLa/5xPghDPb+mUrNrPvGHEnwv1zo6xcqr1rTHDP1jSn5W7UsNTwcN1A78NE3JRwREFqhLBssj9z
6DaDItlFvFQBcaLYYK0wd11QwiDnGTlgv6zZr03aDNc1j5rHLHL7I7KUbKlMupR66bbCZFOPi20M
C5KNawFJzmXj9lc4BVuh8rYv+26ZyoTtH2NPEKFo4vWS+FyDkq9vgetsVY41VtX0zWmNXVeQnkxF
MugGcWoprVWOFEe9y1KDjbtY9VOzgBz6fvxconWD1X0PTSJpH/nqv9TUfAfjha9sN19IufzJ5uBl
pmtS9tT5YgnmtQyDOCn1vN4oS2HDFsbDgUAAzSjyb0HzVWUr2GXR5CHpIlOpJXlA4upcGGHu3BQ+
9SF7kSO8RhhFEyrHhJUmnRDGnARr2er93bfbdCHB9pZBIlmnOcI651C9ZLJ/7fL+fsF/rxG3aqqN
bstxnFVeTnKPVNHvDkF1pNdFxNf9tZ0tPbYxbhTRututYc8N38i5g5cxMPyooEnwKHInC5h0vyhE
oZbaZy22qtNUZSkjhV0MOeh2/9AO7tA8DnThgmQGg6W9uHzjBU9hEGejd8GaFfbu9Es38WMQD+yO
aHdBh8ThTBaB/MGjr4CSCR4rUh7nJb8243aRLr8g2fuDSf9JbHw2/RAdt3jOCp5IJHw3nlYbGtMC
2iaNr6iX0nT9HyOysHJLvBdTA5c65BaJ85DCNx3APjshkGW4dJvtqpDzrY6i/lfKuxurbFYkc8gK
xhDDEdPu79rFfSGobB9dOz7BHEqAg8iGop/TqdBYQhepmD7h0LRX8yiXOpXBy5guW4nHtiFos3fF
nuvttFnXYEFosypyUlYhRrtiFvMrZe55asw9IyEovTMwWpyjDLtcECZc1j23yHjEetr2FfPwxA5g
Dnxs/fwcwlas0AZudbrzUzGm4XwT7+YWh+orHYNT2qZZab4l/gtim4ogymlNrFoKquYfMh4wP4Xj
h2PsD7RbgIUc0yXMUOE3TPEUXZv9WtRgaxX0YT0Coih53OkiXvvfE82RF0sckJbJFzYcZhw69RVr
zHlgEd+ZOHxcZIbAzcWf93ZRZZ72NyzODzCL6a/e0LZkEZDJZiHXvZP+ZLy972335En85BMcGyz+
1VETFLxgUp9h6yJQhpU5aJuht9WsZOmcH0jSuSokwperBHtpHFtSJtJ/zHTpC/JtmI/wk4d5Cl54
mj+OdJ/rAbmTRYfyVLoApJHVgv1t2zk+JI3+tGYV4KwacGNGzpCbFi+lhMtJ4Z1qS7pDuZvRnZ6i
kXeV3uPuMO9uL0NEDJynMDFI/tyDkgzx3ZB0XSGT9EPvyes8NVCfwKgbb4pzxQJzmWMYwxQ2zzb+
DDiJXUZHLC9MAOnICCrdzxDs2Z+mEUgtDZsQ/iNmMvwxR+pjXLLR0jfOpLBgS83J7W4zc+EuEgcL
KsmTmVBtXDAPS5nGwLDLFI7PXbGQpD3g+Ld7GQULeRUL4rjTNjItHgM1Rxlu8WmEs+wlmHRwsogq
OSyRiHHjJPgUjXf+0m/fWfFNiAK6gUJxTuJ4fmZ7b0yZN9CaUVAkgbyNu74JRgOskbeMx0W0gqNU
wJ02vwuc6v/6rmPXeQRno7A61UeNgMkqxo/lhUui7soc5adlpqkrQozkDwSQ36+hW+wVvP3hb95N
7aPJRvYctpnwyMIOw8c2t/uditDNlhkbh8c4a8lnvK/Lj1atKZ5uRu6Z5/1xRQxLizuOiavdQeEu
1Kj229T0Vt+OCORCFA9LBlLMNIpu8nReTzbimzy0xEan3M/7iTrrfyxZ7l5mxB/fkB2i+AKhjyIp
hnZrKkO/syzGnfmhNjSbvlI4nbui49sI7/wdJoOba57Jt/4VFeKuW9nHNIOCMkx2KEOZi2Kcx4+9
mdanftwgCYkQ+UuDwDyMyHK7wCfoFkrLvYjodswS+rOR0XOGF6iA+Z/B5YXvhKQ0VY1ueiWU0woW
N8C8Ld4/lqk335EPjxfpGrf20QkF5hRMnX/0QYOXJEn5BRkcTYEoHFqPQRgUww6xBMr4E+vTS8Po
K5SX7pANcEvmu9ov3KZjMa1MlHZCvK6csJOHmHtD2eXmAfzpuGLguJa48v5Ywe97AtQ6MelYgigc
XvfYIPIzS3wZMf0oNAItBz2BBK+wrGqn4I4lVOMux2GdkHN51qm8mxFLCi1H82Ob2YDAalrHgPir
2Y0MF/hiSur5XlCrPmybQ+66J6J0+7KgqA8z7n8MIZLY4xBpXupkIgWCVO+kn9uy6SUpsTInhc+h
Txt09MLlbksfoL3QbhvOupv+YDOMQKoWC88B3UmxR/NxTdD4T5n1JWcsK1cEoFXgK/8Yd2jLhfTw
DQvkn4wviIzWc1uPInyFCWxfdGEowS1WcbWyVQEszZdyIOb33ISfsA5oC9vve5UbckrYmCFpvhfV
LMAEhC/h6wBvpEJL+hSEkb5AWAH66Mz222SQGW7aSOwwC1I/23Qe8NVMeui2aD2MeuyfY/BbCz9v
x6FVwWHB/QaOSXO7gJX6ta3eFLjkgxOICd2B0DE5TEayU9NRAgwfmpY8yQZZZnZMD20wI5MRSTpt
hYxtLlDldzE+6p7gXEx8xYpuQJZAf8t0pMwpg279wP33ccFc+J10vrfsIdqCaYRmAG6SJett+oSX
bKkotdkZrObv0Z2rz8VP4px0yp/ARN3rfW3NnyDpxjLVmXvIlji60IZnp517fZ5y5p+DiMb3lm76
qUFOryjozMh7w61+2sK4uYMvZ3Ig+dS9KWhlT0jLbJ6QujtXM/CO+ybv1Be8Drp66CZ/m+XRfIXl
YgtHoQnrZtUMY9kEIpeFoSsqxJj5Zx3FcHLL1HBd9mW1uJYRI776IL8GbRMcYeyz1ivMlx/3na+V
y6WPURknd4t3nb7Ztrc/2hH9zSgFOnERrZDm7SOOcNK9itCI59lLWg/LnkEdG8kSTwV9n1BAxYzV
0TUjnh3mnoV4ZffttrVjU7koUS9LyLOL1KzjRcY6aFhwk9/olo/84CPdV61oszJKG1pCoCkqeIi1
B5hBMay8qaup76PzkNOx5t38Z2xI86Hctn3ItcXvqY1onSCc9j1P1vw+ByKIN8P1LzPyap7M0JtD
lje67nPVHfncj9X3c75ViPBCZ5EqEEQbcrJbN53k5KBiiw1sdqJkvUDBLNHseFBYsSSvO8Sblmh5
tsqMQ/waBT65Lji7VWYjfTcu81RxMq/YQwzhwwymfmm/Delcv6bgCSa0cmlCHvOUJSc5YwtVeJWj
ZLZNQ18tn/PpBEMepL7PybzWCPWVHEmm6dgXeWeDn8kMN6PCQ0B6K0RKLkMgJFSHY7AWtFnaB+FX
9ogNsvuMtzl4XUMWXeUWNn822oQ/KQ/y8JWzVgPw3SVFAoDdOfmd9vhlHqZwb1RJiJ3pb5GHcq/4
lnfvXaiX8ZaH4zjWeodKEM7EcPUrecfIG2JeG4n5pO1/8qgn0EG0AG0u4cKIrHnrVFOgWY/iKupb
t13wmsvpEmUIHy2pUR0LijFqxN8Y5ByUctJDcSi7lO8nxE8GcWFzZrrK7lDco0+l41SvYQ4FRK+7
tnSxm+gJ6QXw6XDIdFZftEf2+dUuu2hOsllCUvCFL79T5J3e9+nMoBWfFpFc23hP/MFsJBQFR9/X
FWaPx+Vx8TF1v2Zg41sJRgn6JK3sLM6Z0nlYrCQdLKiaFHeWQogagib5t3BvytIeWsS2xYiEvPkx
qPat2fD69XgETwTXEBxqO4N0Bcjic3UMbZd+ShiqryXElKG+2Sl4EFUTd/lwiV2fqYsmczYWaiDh
XOajn/xd3IRRD/mnzm90OKEx5Jtx8WMsIyhZkfKDkcHnbMatmc48GGpirMAyVhL/nE9qQE4Ci7DX
zqLYuwMnURgflmTbniDZJ9E7WKlYSVM2IQ8b8byxqAe07/owxhvpHwWZsEdRm2iaSpsw4Yi6n8RU
LnRJzBEz+J6/r3OTpnCIj6IQo4fngXuCaV4kLr0ZOdY7ExxiLpkLQ7RxK4xtn/debtnFkDYcjtNu
JzwEMXCxnVUu4/DcyHHO7gADpDwspF1pXq75SmzhIjy2AjyiBEGNu9Adxs/BfHZjuqvbnbHZ39FE
IUK88EHX7e+RikRXNiRDQSDKhNmlb5XLipy5DQwhJNVN8MNBea/pNmMyCGCD0Rc96eRpok0LYjra
BMQ8roND7YLzcFNLSsAaxU2IU9nyBffwsmLz9+zbKCBv3zHZ0cHREM100IsIY+8+xg+ucRH8kbG+
KNhKsuY22mMqq06hbpy09etSYCk+9HjbxYqXird5Uu9GWAK0gyl9zkBFDt4bxLzcsn4IbBEhFRiN
U8bmDt9phB+Rl2G+HwKkQlEM/aHieL19Pi1FMrl8xekd4bWByr+MBxvO81/L2fI+GzgpVyssa5uT
UKCF3zE+pBh3o5FCim2CbSnQxkXbDfK/fFgRO3bqli8Dm+EgkcnhrOZmCGu3LZFCiJoZ3Wsq9jB6
oTZCDcNtvu7lYtssQJSmTNtLwiLYG8cE/6gbmJ/Tm7YL9KPtc+w1MW429oBbGXNfFLle3Aqyk/Ti
0HAJWBr0SALHEUyXM1Ry7kdjZfKT8HbpgNRQy8olaLCMKJHh0doDJulx//BLF8V3WJ524xeCQkL3
BdN1fDyN3LSaZiTnH9RL9SdkmA8rCKHmqGDb7pc7AuzD3cP2EzHdNsky8oD4X2OrrOGOo6UKFJbl
UCbvuAxojHsB7G8gTJsW0BitVrXVjl4GpcDxjj/AH6M3b20AE5cLV+34vomc88dY0QkphszMQ62V
knOZ7Y3eLz6b+xAPyvQSQk++R8VO18jf+WZc9+MyqJ1cZLL3P6eWz+3jspolKpxb1/EMgwZ0VgQu
Cm2FPBO21aFf9XqkUx/+jcYu+LJLhv9vCNEkHttQmgbTUjv3mL5X1CI/OMdupwU6jbNjsw4uY+Q3
f45Nb5ZDEDdE3eKNCdkTVg4O2BW04nHpWLLGdUIn7qp+DTDLRzjqv5E0a/evIADd90cHUpMvAB/3
8TGLkhyeiKmDU/siZRKA6BRY+Bf33WCu8awyX4XhnPI6WbfR3rDEeV6CLEuys6RDEsAWT2f0OIYL
hoEc4A0mD2JXf+gQ6/eZWLnqKh61iXEHuU7eYMc9Rxe7jTPOsMd9VZG0H5Ka5RNJ63nW2h0BzDmU
+ob1S5HuHUUUIMxLoH8RJt9qSD4mDAkwdSAFNgqBKZwEDHvtU79xIB9t8L5NCX0WZl18FTgSxzWI
iORumSTnx7yFJKXQ3HfYVoKKaAurgkRc0TmP8wmjYWyPS6S7vZKo+pjG0q3lV65ij4/KN+qBmKnm
bxARstaJmKiquO7lL8lE+wrBrg7Lbtf0b9qBpVYMixNzNXVpNFWdW6NH6Bimr+9/id4XGZNtzbqO
9FUS6/YthbtsWPgkYb/mOOjNeaNdMlZmnxbU306ScCyZtNFfKPtXVi/YwxmM8g2QNRp16JCADbbq
usGqYDiksxPiaC0b+QU+SwkeDCJHHS1do2d+0GneJb4QOEpdvViY9Tx9Z3V0Z9PCQQllN2nNo8sR
4FRiMRQmt37TUBa1u90IiA9bEEFEMQ9yoRcMwyytTIrve7CwtEUbng0GMxSH+xJeQkSkwE568q/j
IjoEtmPqTwrC4439Nj3Ujg8R7Ai3Qwyrmv4ZPNUwbQGXwf+gNHx2T6nQoCIxBv+iH1IwYU6yBU2+
XnIpxdlMcLH8DFmbhZccRsMQP4VDL94Qdy2HA2p0AtjRKAo7ehxKXZNWBHElVqfbe1xiiI4WhGRa
FbBUhbd8gRAUx66SziIod0Rb+ILlGFI/OSCz7ei3lG8Qt2ivrzBS3KLvarh3Q4keUS/f43bzlaPh
xN0ttFgfMXHSyRSNwH7mMABPvEdTp9uDAco0F27e9F5NCSjy5w4NY3iJiUqniwa4Gl8GysNTPvXp
DfzPMnHWUqH8OBp5TKATxJx1pEJkC00ji7B30KxRp9nYPgUlWrPndfcjWnWp+wQYC5uBePRL0xRC
0H6ukjBmQFtXacznzFxAKvwyefOI8DqghUrH7FlDla9xiwDorEG1aMMDdqczCiPkY6KCBRm3lzUb
mzeOG7W77RFqG2M+5VNawCTZ53cs5xP433s4umLMs6WKWrpeEamxDsWsV32abB5+AhQPHoBvp290
2HWC+3Od6q2fFhjay8k/fve5utg7Ba4STwBMp2rOH7tpX3XRjCnwYx73yCZl3VPOkggeL8H+kaqs
fcPNslwFYvF+NCQM0OVyNR1H7ye0lML6BjM0nAzFELYHSrq0TmCFdRusupkLFCYc3hhlH6FlM7ma
cMX7AAiy72ojG/EuphUwSb/P6U2nYfpSckcYEMRmC+qhCZzFNZsHNTTQ7nUIqXKYiwx7lRbwRbOA
91kLI0idztZcejxX7B8yE/Aib3Is7a1ADC28ZNPDxLYV4zVyeiB7su5+j+j00vSDPzDAFOrSNy28
2kPnAC7FhL7lrfPqYKdBYvnQ2YxiLtgADdOMuh1NT7afEo9p7HGMh+nCwgajsQ7ED6IbhI8QLh4a
NZPzRihewzxTt22/MuSFJBlUjXZNF5Q8Re9ijiVCu4TBHwRDueO6QHX9XbVfhNhY5bH/vjKvxQ3F
z0WpGbvndNqiR8SNNL8Do/+qMevKZY03V+Swhj9N+xJEBfDNFRDwmqNGkPSGBhrtyiDYU+9jrIm7
IHFw+pqWGy9o+m4Sg3rTj+yQt7F9l7Oyv92k2sscd/OnTDOA8VtGZ4hZMQQVW6a22xRzyp9eda4/
RCJM39HZfVvdMC3+bquRh90OUCbDZLSNSprO4161HsIttLGTi4t9YdQX0x523dnxTGa1Ms22nnUT
bOsBA/6H8PxF8NjUUN5Fd2HiZVaGUGfVI6j26A0xwR3SUc9B7SGKTAscPwrEeF+fM9/2b1sUySqf
YUrVZkv3DBdp9XfEVuYj8zP9VNKjnd1k0OOCYqYKJisxNcnFnLs1eJozgrUvjz4oru5b0Mmwhebx
/jPquSkDk1s4JcSuklE0IodpyMtwJc1LlPLvPNx+97XZHXwEOxhUYY+0FJ4Aa0plMp6kjHJADQjj
xceNDxtGtzpXze8x2BusB9fssAWeA07i8oAbeX6DPGk6hmD537W+OaUbC+pgQ1ABI74vlsFBri/T
5XfQt+Rmwa+tn4P1KoN9PTmnjKuhISDYHSEf7+ubNPhOYTNeW4gMa2uRcjZnmh0SQoKpYCpLP6Af
TnKkkRp9QMmJa0Nid+MQp3OeUp0fZj6BS6LSuMRmEn+6kf2l5wm5JC6zZ+zjwtM+wJxrs6GE786W
VFRmzUsy5u6cB2GCU8owpics/0CqtkoL3MT+rSeRR1Ycwjrwh/1npFC7QoVxJsXKo8hhal1gKenR
P8yk8ugtjkGHcXWORvuQBLE4W+ctImE2HE7Sx/cKUVMSm7dsPCJSbCsGeG0OoEZo/4SmnlUKn7h2
69J1mOMJeVDTtFyzvI3eXOfctcPYVW4DEcXazxipqVDbh8/8elJIsrkhlLwPoUhfl6XZfijbPmZx
4CDzxzJM841jKkI6FMdneg4ka887G6cyM8N0GKdpfAPenz3srNNvWAPZuMoWhmsGkZpVYuZkqCe2
2OCHFgPepWAx8pilUVbDkKOrQOpW8PFkmanRWsX1QqboaZYsryDmVJdOOI8uNOeFUGkIz5lvhKOx
E5Y78VaNnkZ389i6apBrfweYUh27UIVVmG9/WvQIt8iy7x58v0QVlAfu1Bm61YPCsKNCkpfp1L03
e3TX2QlTTdhHZa+3vpSIkvq26W6PMW2Gysyid8gxT4EdqwZQI1D2HbuOgOYY8ciKx1jFccc+1ol0
t7ns6WVukpUCiP5eA6y0OVCQjSuOFR0+Gm+ScnFGfJqk80USzf3raijKFHZO5yidm69OhPYKe4fx
MnXfOzloQOLXdN8ibI4WDPdlOrZwaW7W0N9u35m+bJNgkmAQfQpUFL8xlo4O0yVE/GUaIYti4/RH
KPTzwFLflRnwI8DefFoQJSWwiUk3lJdiVDCgLdoI9l5FOE4OJhkShtC7a80nwhv8lS6ir6ZNJw67
P4tgekAxZ5NFDbKsPT10izxngZufSRLkr+He2ncusH2b0KxWGUyUjqsfCKR+3Nxqh8MI3aK6DjFJ
z4MTHV6SGSuPHiDNMzKqJD4hQfKlxF8N1oeZ6kYmWPhl2tYtbZ/h1JQfVrLFO1aDWXpRXZ4DniAi
qjM0RL91HMIJDXFdJQN2CdOKlNzhoJsiBbj/4WMSPE8qSk4xQSE065pfMJDBwg6j/dVHJL0FEGhv
9W6xdqL9CRGubQkjN/8HeF1XB24RD0EkX4YhlJdNTD2253b9bSb5COU89l6jQXwW2DdHrchyXje1
i6INfXIQPn7RqAuFiKbmZBwKlssX+quTQ/iy9yuBhfvYvyWxkEclwxB9MvYcoKTtf5ogiP4GSfY1
w8wZu4xpSqtvtwXseXJs23MxHJwK7K0M2XpgSK0qczZEdw4VHreTboOTEFZWoNBAACXzZDxm39k6
KhD66uHwdgZppP2dA/Z6XHgC5+bJ9b+3aF6OamH7c7Ym48WHM6mF4uN9PlpS7TqAdLnPq95yX6ea
g3iUizekDzUFqB+8yggOK+UboOIOXTaNRHoP0uF2aLq1vZVN/p4mkXpM9TfslNNpvZI2Ta6967EK
BJLzGPNxPSxiAerPg2goNYbgumtHPNlEMri3xqiDQO2AsUGGZWuYHdhPqKToHclzcnAJl5XIN5CY
0SBfchYmiCpI/WuIfR1mO5HddDBxfx27TCOfl9QR8tCqgebDDQ3hf4AfErUfKss8xOPRn0WM6k6v
8nEI9vheUKTVGKBPN1ggsNoMa3eKWcNekbqU/2beNnd7j3XlwCd9hq7S3yLEuruAixnWQaBqkE7S
B4HWsCZEL8dQ4XYsqIE4OFBYtGjX/ALMAzhx2fSnNoBetlgAhVG9Abi4dLWPVVivBgtB1c3uIHvW
3GD+TE8WmOMB5wJ3P6Cp89St+9c2OdgpGs+u64DFtlC4z4M2Bk1gcsmZyV1hh8IPy7TLgxlMdIhB
43rjdgYUJbLXOOnzE4RI2x249XnleyOKyYGJA94C9jjwycwOCziIaCP35RbQpL7rI2FPJGv7q0kB
HlonRwzVo8R5gL+aBr+5tPmCHUTi22pACNqvyWBZYriWFW3QAMGiICzXHShDh9vlJgnzFwm3b1By
rLkhWC08twtiPAuAg+6Gdrm42Ub/JzUdgcVL8zfdw1qbSD6FUehhwoXtB6EBKwYfDgfwQYDbe/Rh
XWcPG2+2k0mWP9OYTwD4LC2xxVqP3o/JHXQXBMhYv8iT1zGpjU8+cGgE3Im38Sa3gTthHFvRSvTy
CLw5fiZYUJ2hjcdCQaZvPUPwZwM1OyYJhCsuaF3LPdjNOZTfq44di5RtW1XdpMwVDQb/H8NAbZGg
Uz3nGGpLByThHWgSFshIR3hL+6x/3b/V6l0Ag5amt+SKCSQ7M7TIj+vShmeDwnRAWif4NST24+0y
5+JRQgD7lm6OP0iOVEzzzcFq2kmdsSCXt9xM92G+QAE1+Z8TGoEamGdbDoaR09zkdzbZ8wPIMx+O
p2sVtLJ7Jeg67nsYnh16g+3mlsrlsmFpcOJd/NaGOPqNdQuFMUw/VFiDj1WWRbiHull+gYpljh3D
1opk83zayYprAhLHtkGDCwqB/3RaJhHMEER64VmuitUL8eVHbMVC3al6jWFNltBZHkIsONGJCIHq
jkGBrHt7DiJwoiRgGYGZtlP3axIBrG6TpQSfywK5i9KSh2q8UQ0zN0bI5rxvy3YMlgxu8qqD6g6a
4RtI78Yii5FrHyZ0K5eWhEcMJsGDzxAptLIkGYsUkMLbKrCgTqUi1dapn36n/UcabKQp8iVur8G0
ZkBK7CN4LmmRyIZXacO+og3mSglN/dG2fKvEjDInM4mmVM324IPNHOIm/zVm4CgZka8lwegFcGt0
9+77m25c/cy4Dg4ZLKGesqHJb61PTJnMM1Zw3LNLvge/GCYnoKUWeEMznAMooktL+B0cJdFhhuNc
RcMKqBSerujO1NuQoZ113vwwQCGrbQWmBTq/rxrFhz9wFdT32dg2hc+W7VX0sMMPo4hf+p3os8z6
L5osLRrv5EXkjNZptEVgpWRTFY3AdSzVQU1HcPMUjHButsadCPy4HxVy6Sq4NAtcWThqa9DuIHWg
mCwLLGeSLo/wdTBmYN/al8m4dKe8pyFuF9rfRGQD6BLiHg+CEEZmTHzZkCwlE/9F3Zk1t21t+f6r
dOUd6Y2NuavPeQDASSQ1S7b1gpJtGfM849PfH51zuy1GCW/3202lUnYkEsDGHtZa/2HZ4b0q2D+x
sIJtF0xWv15Qlvlt2YCa0vjNXyAr7XKYDR7FV9Mtsry8ak8eVG01wfADhXGpPRe7Ysz6TZHQT6Jt
KqQ3BY4vkYjucWhTYJIUzX4ydHHopiF8kdLho0NN8a3BXrzQw2A9pmbw3OfoZ4IgwhvT6Lq7nmP8
KlTyl9oB7e26BSVGnLGyFpH5VW2YQDJ2ts8U+dWcjE+aCf4zhYbqqhKuKhSEleMEkNggRHNWKBVO
TYU6XAldM2/Q01vHwUjlkRbxkRd34q5NzGGnwzv0Y8cp/bnRi30nqFvo/ZS4yEx7d2kHyh4h7HQ9
zSXnZGa6DsAalAlR7Kj2wh1SMR3UVFLU0GqHldDhGRT0DjXH4iVIYCbAfhNuCBnFDeFMuAOCCU9B
EU8gmYfHNu6dQ8IheJOYqbGNpmD8LEqMi8A/1PLm1BfW7Zt8MNmccsqaldEvT5aIydDCQa4oiojm
ABXPuYVOBi1DlQ0WgsG4XVjeV0B68y3eGhFcSrGG3dAcizD4MSRq+Ag5x/CtnsNwkGqyj2jEBPSI
81zYTc19jBGk11Z4bXeRMq2pdAYHYEzV1Q2QtlhVvoYt5b9hLMnqp7AoMSkqphwCFX6rUDO+9jzs
PcBavYv6MPaMqLuLG15YIvKndOz0TRLDm2cryE5Oe68gGolnmsrezsmmIAQgvtfRWU0v8YnM0ZtD
t4nqKPMYtQwg2NChgSZfTxisR/N5jaPefLHH+qsO+nptm0lOAFrtTUu97hv8moxqcrO0epq15W7B
ncyXI6QXzW7WltJ9ai3xVIsBl66JMGNelNtqXpAyZQXQtlP010wpDaxA0zyjNN+Kpo43ja2onq5R
FqdTYucWECU3SRsd8yn+ZI2kRstQ1a6lm+WboLXhgdiXzpgwM641u85JfqH5fraRvT4WU9YJuK8O
6VmK1H/gTPuktl27seuh3hpZ7KzAWIzt1Di2lyrQMqBwQjL3lnSJv5dxhYvyEo2Kp4NAbpSOiunS
hL16LTrw04aM5wdAe3Wsc6KCQmhm6gbKWPnOTwKZBt8q6oaGVoNpAwilmz5EMkn9wwgpsVZW9+II
G4S460kP5mK4F0A1rzjeZa9N2JyO+sHcNyFFOCiBgXI1l7lGcDPD1hzUVn9z6EXyowxLuoGV8IQ5
wMzhWc2RZLDJKLSnV9peCp+9vlwHTqAD9A8YL2hKMb0ONLna2nQRw0nOmnd6NMDcMZd2uusqswa6
H+v1qKfpJlhC4RFXZgcqn/KYTGO8nccmJ8ROW3jONCcp1qoWmD/gPMS7LgX6SsyqeRqcuN8migUx
pWBrbVJHuysJ5a+mFs3n2Jajry/58GiOYqZiybV822CpKvD8nxtjjr6DN2IOkuSOoK4J8vIJEKd4
ou1k9Swiw1lpvZ74famMeyFE1bnlmC5uFVbt98FZqsY1OzGra22OIZHRInZZVi28VazI0rjO3bAI
rC1qj/YbfTgo4vI6U5JokjEiiehIaqbsFTpDHihRZlDYkk5C9F4c+To7mA9DYE1GbJ3S+CYwARk5
dSqIFwSc15HdyU2Os+99WLfC8g3MkqkoJdQ5yHala0dF9gw/qS5A662OZHzGAO8wL6VwPEo8pQOB
Iy3GLdBa+TqFInsuHdEfY7gHJHcLZFl8JimuegCTMLTNOrfGVW7MDsCIYdV7Pe/IWoDz1NAVdReB
8UTCyVZRkoWdV+e1Pj+LkZgXQEsNLW+maLNK55ygMGKpdZ5epRo1XiPR16och57kJC2/wXW16pOR
syQNqKw+8sQ49rQoCjuz9NOii1cLcSCln6wjUyAo7re13pe3QWtYK7BH7brMQbR2wWI5lldBVTCP
vaBOTWiK7d+6NAvhuE3rpFdOETKBJw2QYGUWA8UwjSaFCQHzCJLNglW+JBQA8/s0iMCdmoKX4rXU
fQa/ziqj9BEyDvZ6pJ1ovz5FeretWurOqm605hbqu7Pr2tAq/WJqFmAT6NeOn6gKoLEc4kwjnOzi
V51WKYZbEYAXqzmzpxG6yzIjKkjM1tlZcWxauEMjZWVAsiqoA7a3xtG+QTbt0ruY8tjsQuyR+n62
S1N6kM70YUWftiD3BiuhvtWVXdKD+TU5hDhKv8t13Kdls4V0n00uBTXGKWAfn3zTLLXgqStlGzxM
hT2XX6IkH7Qc2sKYJWuzAEP8DOo69RsrJhjq6EU/18mmWFJp+8FQxM9JmNW3JUY/j3ERQdBQKOJf
N0rMXbKvEioZdmTlfq6WVLm1emqegY202Kfq2Sy7gf4ilZfPXfS5TVQZeDVdX4areoya2Rf5ZAF2
O2ObfAP41fU7S7VEdaMFIsg2I8wwTOlbJQNOME1InLSZPOEmo7Q5TIPpRPCeidrpn1ktT/o0i69j
mcabSKl1X5W1xI+2u0/ziCcJRbINnCL3Md7pHi0Io36n1nck3NPexPRl1ehTS8DR3iVpGUBVt8MJ
qYBRrKc+EW4B+9Wn3zFVWG7Uo35cXi+TSkCR5jP9/2hFejMZlTq7RGzUnEGSV2Dc0xdjHu44ENNt
LAftsdWN6UofQvumpb0Ccr4ajtMSAKBXBltur3VPCyU2IOrppRdQwsIUqnIRjZFvA8ZC1JwUN7Jl
skmxcjrFiLjApWX5ACxFuKkP6d2kKpUPQ2FY21a0+FNWKsdRr+BuGMizxwGBpTJBRCGaKNciSQLa
wFo6savVyPm6I7+4CZ1uHFdObalfAC4FO2wJqiWDqv7cJfOwq+CHYBWp1PUB5qTSeAVca+kRoJd+
0rf2SrHJCNDGsNm5WR2EL5A+m0OckvXBMVLHa0efa6j4U9+8xYKSuQrXUvV6x45V5C8ZEoMsbiZo
PerEMeG041prDXnjgGZQp2RCgdYOD6HRdquhpIsNShodNUCWPMq+DneNOee7Zq6M72kpCQplUd0U
c1QdAthZD6YhzL2MBk6NUWYthxoJi6sOehWty1iv8NiTw5r+3yRsEOtoX42tO+E/sNzLZMmUtMou
l30zDcuL3lDSco15diYXq87AT0D1dhyG7Ypc5dmQZlD7jdnTtI4ufF+bFJJOVXXqg07kSX7UW746
GTjYWnCrjVDYzxZV+Y2MaUk3d/F94CgvGKKkIHRptMZd9zoviT+WebF2Oja3a3bGnQURzsfgMVgJ
KpdkeSUvr7yxmuSgDYVYJQJKYVKMUNpE3O3JJBBKqJZBxqq9lnEM0b+U2aYc2spN9PbW0cveX6ok
8c2hxwKnt49LQcRcO2F2ldiW6dWdOftK11rIeqpru5dHqESrKtOK7dKl2yYa/cSCClg2rXaNc8lt
UUCvprXXcxblEGGyUv1EA7bXGeTf1YfK9pQhgjNlGY/AnuNKwWJzRTf2V6hGR7NdNkZfWDtDqQ6d
YT7ZUF3xYZoaoJ7oyHyfqUEXqIuaULpzoDZbjRpT0Pehb2vJyhizx15JvzaRIDoDEKF/GfXSaCeN
6BC0ULBQpx2Boy03rFWxs6uZ7mNsdZ0LZGj5OJXoAFf6KtDijlBPuT0xU2HCs8RQKmt1veurKHqM
zfJaW7reozVu6qlamBCflHfBhPyrDGGsOrx5d6LWCjzSRrmb1Hq80muIfjUnHLBWqK3b9rT7GKmI
j0Q4r7keUzfjVFmB3g3w0lqLSjR5mpZWCqcV5Xc9GK6KRj9W5fhqq3Hlh878xYE3GIGjAlWH2i52
Fqp8o2XQWaJB0lFX1C30uPZmQOIdmLy2WuwoX/Ud8ixtrKzvTgGwZU2ogTDy1fb4X1V3tB7oHs0w
odo1TLGPI0zvR6M+w1t1jkk5Lyx2PXSee8d4rrSMNhMkTf0aPs1hEGr1pFjZ0Z7z0IN15dC92RRf
ZnOsvkZ2OBKVFeoRNDtLDqgp2AtBqA9WaVAZVggV52BO1jKA7t8hDJjb7FPr1NMttAawZJgM3mSG
xtWkDeoWC+z5ZWT3fwREC/2kpm7vxPKmR2cFDDYKt9OtGpQ6llAuKzRFdfRKgI00LGyj+L5RhIpG
DRFAW1jR5I0FROc9JQXQwqb/2sFivNIR+HWDbq+DREK5avq7BCIGx5z9ROwKeUSBmp7FrHUL4D80
536rj3X7vWjksq1kuEP5dtTJW7aqjLLrBHrJVI1fkjJ9EkH1JS3DfVG108aBZ3zEr7n3qUcPvt2X
8xcGT4XKMca+kncnBU/VKVd12pe9K2ZDHkuJjDFKWaVWDjXOhQIRHVCQsyS7GrFjp0PTtjTpz5lj
bFNlNA61bZUHgG6i/KjvvlmVCHdKa5Y/FoP5YUrbvLbYkTxEVOoaMnbkpYOiU4/sq0M29stbbLVJ
gzE25TxAShPGgxNEV7aexC9DgQtF0dPIKS+08nOesCGaVgpqZvxAzRDuZ2uSP2ACTFdlFGTbgmwR
IiUu3hr2iNtuilLPoHHMdQs8ySVtYxcrCBmRaoSZ29K+82ANAcmOiHP9ZZALMUdEI9hN0LV2cszR
tWQe3cnFj3yxqLbp+Vj391PaqPBIEsd5nvLWeLJo5xu7dVnNx1LJh60D0hhv0pp6EPC5iG+l7hRf
mThhtrdKzboPrXAy4R4aSOsCnNt6c0TEcXJU2QcQuA7Ykql3Ai5/6RX5NGFVFIvRN5yiRlJgKl9L
k4a7E5KKmXwrNFLcnLT8Ns7y6KUjp94Ow7C8tctYH1InTXqfjN3+NMRLJTZJNM8UGRJYsoOwbiWT
tnXHpKc+NiBWIB5W9Uf4YI7hlcWiQlQD/iNWi2qDekFTX0t4d4+pQuFFa6vsgHKh3VGrgUuGmupY
B1I5Lin9aJoorgPkb00xrdUgMv1KKG3DmFvynqDTnOhx4sRfDLjU+0wX7S4ujHkj8b6GqNPZ2rHS
yvxO6+3Ct+sRuUNXakelsdQDISq8hBjbBMgscGVG1JMI9p32sSDA9SP1VNUTwq5uKxiMqTdWg+m3
fZd5i5SAC10MYG/MX3RJ/tdOdfccR7ayNubkpKQa7buEzJcURwMsGRHQr4ts+pGYdXyXOch5gRSD
6i1RK6KJFn490TxuGaGoj6rU4ysjyqYro24MjIZ0dHZBOR01uShr5ki6Mkwb4vKyaH6HBc1zks30
d+T8vwGIfjDUNt7C7V1g6cStuk2FPqBnpQwPT/ub0AuKLBHp2GJko2cP1PRqpBmumpkPAjm/Ww01
CsCR6kutyfARno+xS8NFPmDhMqzaGk68Og6dN2Qq4FGko1ggHEKvXM0rmHMayRrj0FBeODEVKOfV
PBlZOfkD2/XjoIncj0raknYh3HZi85KQxwx3KhArmwYFVU1KuaM5MIUEc+68gPYHt41qTLOLAFf9
zjE0rduMfhJG31DEVEjS6bc9kVdkt9R87TWJGS78YEAwCUdIF455iFuKbnUUOd/oRHeqigXTwWki
+JEyAJmlt/Ia5xWidBPoO1r663yZY+i9JsEDZj8+PYAS8nIHgDVWgxv4GqPHm482fSQOYdLcADgn
lEMhZCVtS8hv2tqDfgL0sjz+MZDeuMWUYnE+RCrLsY0385BrrkDG4nUCphPcaXUVIknkP4F5XZUy
h0DpWNdjqj45zmB5JaSr25Hhe4H78UM7iVaKkNROjcXtYBTR2rIg/lEXovRJxuKqNT7S7TCEqwQK
JwmDrVApseYbE4/MMlkif0KqWZ/kG606Li69kw23EUx7PaM2lyXDkXgid5twxJR33JoTzLTQgKyn
1s62mVI+ppGI6sapbf2kH+nvFHvVgPRTrzETDfSK46OyfrAR0Oopn/K33LCHjb6Y34mHm5taixnO
hUIL+otuP4TonZtU3NK8xd52pV3v4jhIXbsqa9Jd2XLUw/6yNag3CKAIiEBxCiULmF5Gq15nUAI3
CQxfL51mELxTx/J4xNloWqrPaZ+fui4RQuaF/tiRAjJBzGQzOrEDgAMzdyFFvqK/3Gc8Cx2Pw21P
CbrnycPCh5yQryyVnjIwFHMCfg0Qn35S1wkUyNeoV6yYKKUz9po11veYNio3HM3zNm76hgy37lxI
SQabwQibq4Aq3JGrb1Dz3dnwhfaKYWdU6jOd4Dcm/aPyusvHobifYFv1oTDIktgjnI6KbL/ommei
jnCJj2IcuwzoCSjrNpYdKaxeR2ifTDHnHlgHK70oJ9B6hARVJQpKcIv1Mjhzuh3pTXS9QGG+n7Kh
9xWaRF2bk1Ws8ZylWymJGqWErOWPkzmgvsphewfR7NHCI72exBQSuCWFL+1pwUWl07Z4Gj30S6v6
YnJOjgWlcdSR0HlwnKkbS5RtpPXRVR3nR7hTN0ZaZeu4DcNNFqg3aV4fFchtnqailbOnkoOR4syu
FdC75tjuPknEcgANeQsdLE+2kx5b7mAF800SlAk60IKwcOzdGEInO5sYVuzax7E4Ff/h2bYNxJki
T619t1jysYtIG7KBNr9dXAENzScJdVpS2m4KCsqJ0m+oUnWbBlbWbWHieZLo3eAman8D1/iTMipi
1WaB4kJFa48a4+5ben5VatEnePCtJyZjFVQG4Ugzd9cU3ZaH1raqQ4vrYyXbl8l06nWK3JeyG01d
ppbqZ6jTPT6QRB8Bm4axwBNDKXI/sYV6IpmeaHb51Yg5xc1oqtbQXoZVkebDRsuiY6Dr2qq3jQcj
7AcyD2drpnq2WlJHrEVYhryO+km3+HlFV2MnLz41KSTN0ZDzqqFWYFhI6GoaDaw0WClba05jKLdp
vgvaqH2yBu3z0iwpfAawh0Lv4GIOzneVjsmEcmrh6RYTb15SFO8oftGLZ2wRTlhtK92hHhbHD9o0
Na+JXlyZMp5fkW6l+yCV4ZUqE9tHX4izbdm8VmoqSdyMBrR11m7oNDF8baYyXS+kmF+STBv2BSqI
dYlU8SFr0NAZDRTtUBGwZHBuRZ+h3+AcAMTtgPwBwrsaeRonFfpBvVc9aWo35BY5TgxUCQdaYKNW
2pqBfosRKvHOtKmEvAuVbs3OeAVJ/Llpo4OacMbBnYu9toKFDNt+gFrXrVC8fwunIuUQzU8n1eDa
atr6nKvXiHUhoYrkWmJ/QSLHxloFAtnspByDZfBRKaycaEB70ivX9DI3Vv3QUpTtJHLKcGMuCUy8
rP9hcgJjzWFNq5lY059Y9y4N46Xv2Ml3tFQk9hkGtQgRcQzJUrVcqd2c3sZxd8hymxmgM6tChYFA
vfpSL/KJvfDFAEldB72Dqi9SdL81e5hYpLcwUPN4zTm+gHem4SoMHTdpK+3a0SKAQDV8Qn7BIsn6
ZW+n5oNWzeMmnOc7FaYdFg8lrJ4FzHFJ04yUHUF6VavFntitPgluspKSYzA8xz2tBFoJiUCVCyTu
qf5ix+0PDEZQzkLBtJUehkMWhIclQBIKO2nxkEOiBqrpg2vRHXerF+bk9WEugAIJYPIMqYq6lNCb
IAq5WilisK32KQqXhEreck0adgqdhsQLglKuDLTUrmi1A9KSxo1SMExzViqvQBrhUrV+LEtNdbtA
3tKaHepJRs0xNXR0OZTovDCPvoSg7zEV7XTyiLcVLybvWtmpba/hqxeekedvQbk8L46ZrWkvcgJ8
shs9ljWE0AqqXQqPNTaQlTpBDYwrl7WqL9ONk86mFxE2PTfa0nuVMgSsrjn0tRq412pSe40rSrUH
WZMuynxzXTVI6gF5ERU6cj+HjbWHWTAClEXxWsALZFcav9bjGCA9m7KNpnfPQ5rd1pQT3YGi2Emf
H2+lrF8hCz9FUY9IcYwWD5vOjFkNlD2Lk5NG+2R3VrOy9AHxz4m2X0ny6jwnSMqXZ3vEEoIMj74Q
gQJCb4hms8C0oslmQolZH3JitKZa9E2Wt3CAUQw6mq/MRAvulC4sEkXN4pvIErzESDOzb+gw2xcq
WUUD5G6EWKnO1h4VETsgikn1W8yePviNpjf5RulrRfVn6lPlRtYC2k84KHjQ2I3TgV0ZRRLsxjDq
MZdNYyuCozPVvEdFa5yNYfSlc62PoTHtVbUZnseA6fuYmgN0E5kFnemWphb0a3DyuAVxcBaWGvVz
k3qzgPQF+yO+5AL+V2ZLJweuX4yigt5QNWmRXJtKDWvcccT81UZZ9ePvnaL+wshLnC77y9fPyjJN
kzBQT6tLDj9qGg7U7QKXcZu9v7+EejLM+8gJ6cymL8zkgJIXllssdKFuCaoTlVlHkcubIfBh5FPG
DV35CjN+JdivvjVdPZvU9AKZHxe1z6sNBi7T3d/fzl8ZTJ3Z+tHsgSVN7WkTlCXxl1NzsBnjt9wc
vizafMF57y8cxc5b6imEFKkNDL+pCz0nfAyCZ0mxJnazUEetWyUpa1yt4Z7//UP91Sw5M/wKo9pK
oaIuG4RvFC+UbPF7vZEP/5tvl+dN9VShjcCzzbIp+tr0SXn0rRBlfMHx6+MpiCb4/RQkGhChTEzG
agAgg3MqUBdR7LSs4JJj+8fDA1Xw/SWyximFDbFkU6pOTjczZCmSmDCJLjhVfzynpHP6/7+sIqVQ
CwRNqBej+i6S/TbVK38mHBuVSz0+P55Q8rz7HyBKhmNXvuDopn2rAzBB9Vp51uS6jpvyfzWJpHO2
F0Bf7uFB0Ca6SU1qELOhrCSowPbvJ9FfPcHZLjDh1mFUIlkIzk5Qt9GWmxnrig2Midk3GjXAbKSu
LjgH/tXFzhZ5Cl8yNjpeSDsY9DQUSF96vBKu5jCM13aVF5SuhvAPP7x//zb9R/hW3v6xlbX//E/+
/o2aWxOHUXf2138+ljn//ufpM//1O+8/8c/NW3n9mr+157/07jN877+u6792r+/+sgJ87ua7/q2Z
798oAHc/v587PP3m/+sP/+3t57c8ztXbP37DPKzoTt/G1lf89q8f7b7/4zfj5AD9779+/79+eHqA
f/zGOvy3x9cxzv70mbfXtvvHb5r+u4DBakKvtiTWLKc+H+Pbz59ov6sm/1iOZkt8Qk7mqkXZdNE/
fpPydygOQnWEpek24Sz7QVv2P3+k/s738EPNVnUTkxjrt/97b+/ezn+/rX8r+vy2jCH+/eM39dQ6
4b/PI0tqNNCSuoFoTDP4xvNuXjoUDQkGrkHrHlr1a8DvkBWQIjU/gkqLaqrUEb3EQk/Fz/mkEw31
6SScx2rBdEAahzRcJ5z1xv3PQfwfzaOb6q146Jq3t+74Wv1/MFNUk+38r2fK8TX7Hg9v7a8T5edH
/pgolva7ZaIGxlrfcDSLr/pjmljyd9Nhu+YVGZLpcHJY/9c0sX5XhWk4ji0sC3s13B//a5oo4ndL
qAYkRUMSgjPRhPwfTZTT6fnLRNG5vs7luRVABcc6b7nU4gEHcBRThrSXTVfeFW0PV+chqaA+BKhe
SuBuUuasX/8yRv+ase9m6PvzxPp5YU2oVDh4SnhoZ8d6kQJ24XMqOMw/OxMSCpEfjMhwcRQAWcB4
CTXBybyws2MvakOIPaF7glDnSfhGF25S54JD6s8rng+FhrmiagqDIT7vr1cIioFNWwuftwPa2XkF
9c8l0q6wpnDtUfElJuvtFF3lt38/FvKjl6DpUldVxA2WKs/OWCeu2gqHfQgPJbbS8qrPre2ErkLO
5StO/E+B8sNWjSNVk2OIphLp15VpZtu+6vZgW58tfT5i5OyJyu8mX7WdC9HLewPeP16V7lhCEwab
lnne/1PR8OWMwh46Npjy9KAJIOpYHkWt+OlcHHoFQhFdiP9+UD58HWyIumliTQkL/3RXvwQeVWrR
5pvW0H5qTx5EtlU3DPhh3Gb655Ie0ZEzrE+dwoLpQvOxSxc2z2amCccoHsQg/GpYNouEqmBm3Q20
fZOiSEa3yLGaroVuP05OdOFM/9OisNXTINMYSLIpQPR+/8wyQd+O7m/xY/wXsUrxIB55wdJ5balc
WICXLsUe8+vwml0t7aTjUk2H+1kYr2Q6g28r60QdL7xK9rj3ewxPxZqRpk7L4NPCf3+poRLLJKC2
oTsr3XRIt11OtR+Z4YUZc3bo6db769hnL84eevQqcDpgcSNfc6CwG9k2Xvr9Ao83RCRZZD0gQkMV
HtqQ7lxIIf60TE6XlxqsKTRj0KPORhToqpqspjipFnC6NzxzKLCVCzehOfkFVC02US+39e2Fpyac
+PPo/nLZs9GNaC7sIOZj87jCjBFcAyWN26NqaTKU2AInDeroqN+8KsbE9NJiOT3Uu03z9NCa0FST
/UHTjLMxNxMNPFvj3QbW5xDkGCbatpun61EqKxCvVWVeQY98tfOX5C00kXXALbG1dmexfHUr2ypq
v+/CS1v5h69CtxDyGkRVxFvvZ5zJdKwwWBF+234dSCK6LFpZAOh4FkF6Wa7qaaeKU/8BLfaWJd2i
qLzqUTticIi+L78dbOOYbJRYpdL6dOF9fXhvnOAowHRTM873NSciUB8iTtzTm9K+5OWnYsx93C83
sje8uCpco6KDLCx5m8qrji9OQCGGcj2wGDZQ8DOwAVm+N1Je2HxOgemf3qW0EVMaBBeOc34k90o2
WTae+v4MCDuR4wkL05rlOayoRtr9HqLDgWjzkUl9T3fuIxp7mgEVSoM5r+mHubGdZXFgmT5Rm+uG
G3zxDpeaN340epqQKi5oUAWR77x/szamvGOxUAptMvwQ2s5L7WGNen3VnFwyGSULjYN2qeuG+j67
5ghkmusEY6ouYIYRHby/rGkkczijmvDDxtm1E8dBHjyUyIL7NvGasjhIZ1jBZrnqrXanYv41jNyG
E0DmvDC3PxoAE7aIEIbpYG50lsnCeghw3seqpgqa7TS0mxhVixl0+xi8O6bKFAAcBc8XJu3p+c6X
uUlCo5o6R5NF0PnutMiFljYYt+Dug0watYNWBY8Ouyp2Rfj40YgY/TMam3XUdhd6ZZ+V1v4YektY
BAE4mTuqdfbAQzbg+aY6aKqX6DP0OPxXHxf0wfbM7mI5uyGZXLPdmXWxOt2BPgcX1sXHd4CRiYnQ
6RQtn23stZnagRUFC6rlYW/ZnVfm8waL1HvdXHZ4kssJx4/h5/OnN7OjfL4w+B9NPkuynSFXIlD+
OTl/iYSyOMJ6zub6y5xvu938LJsMxNhxJzQF1qnfuz3dBPDxpqL3hrI6xGh3aiDnC/fx0SSwDIfk
w1HZu86nnk6fFjUpEuHrQbjB8eTKYEu1FuWATO8eSxAQv+zgRPlhasJLY3AqoZxPQDYflTWvkVWf
t+atLDEafcUphw2sV2N6EoSehim81Pt9ivGGEzQ7w8Jx0gpWk7qXJn6Qk3JhJny09kjrgfjxO7O1
86lo51Uj8I9dMASKVmMerypbXsVh5mvmvFG5Exuc4mKDr/eFnj8WAKmgJJWn1aKtG+/XnigwdXFA
4v0alfcpJpUCySmUpVMuMiqX2serp+87H2qbpU5aqJKNnLcXxW0gkhl2FRB/cUNp3QYdg9XtyyJY
G4r9OERrGy+9Qt1SOfU43w4ydB6xhceY6UKMel7G+Lnt2vQd0HnxbHrn2WmhRS1iUhVWNebe0Ejd
OL9tkbfYbXifV+2NGCfk7I9pXxzmINldmO8fzTmc6B3JgcN/xSmE/mXdqRkuLBnORX4+2VAw4w1G
ZjsbtwBIVrWcvoV6egiaGduu5SBs5ZWmQ1+V3r9wFx+sOpa+Taav2WRD9ukuf7mLBGXERDOdycfg
PjFz33BwTsMmOKURTYsdoUWoiWfrpoAkceHSH+QI7y59tvU2aTfTC5bwtVMGBCVoxEvcVHFuMINb
PdeOEkEpdEOcRuOrZvpadf1j58wb3COPqFMfdMioF+7ogxXIUEhBiI0wgf34/WCktixCgX7ojwQJ
YigilG0DGbfgNQWq/dDm5tF0wisrhbMVtzsoiNtWV9bBnHqB0UPHSe4KlXtDGbaMF4Pxj14WynbJ
2uE2TfPs/vCbGJbc4v7aelzPtuFCofOZSH7qRD/MECrBbSxH4OiLh8SHV7a5pKZRbuKsfD8yIRbt
YdEUTNYmujehNKRdsEYpswdkvaLLA2LyzvsBNfrb37+Sj6JGnROB16JbArvFs0eWUWzGegYrWcnJ
7mRMF4VhPWLSEOLtPSXmlj4XdwbntwHTrg1NjKBukAetaB2xjcUpif9R1eO1Iruvy6Dc088Q6ynI
J5cyldN9nG1rBnU4FrNGcY0/vR8gxRnJePtgZoDgfjbQFjENFbWKui/9ki54nTcWF1fnR1wgwaF7
T06X5u8H0xdKnoWNlWrL01H6/h6WtlrSTCeM6nTGQ+TbKY3vhiLATabfQtX2sRS+Kuz4Qsz4UQRj
nNYMjy10+aeTW82kmVcmQWMdRxtcAtfitVX1q8yRFJJ0r9PmDWVKb8HT3JkDbyouRnEf7KWU1E7h
o0Pw/qfzW2tbDBqjikXahOu6z7b4zd85tQKdOUOouJcIWZlcbmNq24I8Y57+D2dntts2EqXhJyLA
fbmVKEuWZTteEie+IZJON/d959PPV27MjEURIjoXHTTgiyKpqlNn+ZfwWfLblZCuLj4Gwm50YjXa
9/ospKv5BKzNNrhQSrwySkCOirFDIBvWaWAMW1rmIJMhoyIwFEf+z1rzt4lloX+DeJISvbcguJS6
hXteukVwTGTnt5RBXlWFvQnD8s1YrqQcS7exaPcqtIpplqrz5M+gOQsZXma7aP5L6fSnGhKg0aBK
h5/5bzMe76XpaxRj6jEEoQOwdQ8OZBvr6V2kPSSSub1+3JWFO8FQFFODjmsjg2fM7oTIiEMEndlK
+Ndu+2oE5ZI+JnGsbjqlBE0hlT/9tr1TMu0+daZkYw/ZO/hp10yoXhNgkyisDmgBrjzW0ulmd+kc
cIUJ5/yu7qOSktH3Sc1CD+8ZfWLSitDfBEZllMhYSk59w0NOfvEENnmDCMnBl9N/Vh5jIXei3WAQ
gx1uAWPeA4pzuR/LkW0OF+RQaunJ1oovVua8AgW6SV7gs6UopXUPnVP8jGL7BWHBkxNrt8Dzvg/G
WsxbaM4YqhDN0y2TCD2/jZIWiJ0Tc/tYWCqYUbdLJ/t30FiIv6YbEW6gkf11/QssLalRI4tmNt3i
+ZJQAKw+VqfRxaJ8C6/cFV3btEcjSNnrI8oDBLjrKy4liQZe4Xx3WyVP/vj7pwSpQr8b8NvABaRY
37GG2kHwOvhNsK8L6nS/evRK6QkRAwivfP3a9teO6EJ9xgMwkjHsj9nerGtbIgakNBUPUGd2gTie
/zaU3VYR1XIsnSwjPuhm+JTDCRhR7ETGh0k3pFxTeRp+XP8WS/cLYyFbFh0uxhizw5nnitqNgzS6
ADuLwnFBB91lVvI02Q/OeBhAfNNUWsvJFtquBg1PRdEpzMSvfn6pwZUHlAE41Q3JvxwseZRGv5W2
2UYrrX9sI4SvamxkTIBwMt9ff9/FaGTK1kc55jBzna1dOsyTocOPbmTjRfAPRMEXnGTv6qa/6yz0
JCTjYDEpYWJCJoZybVM+Bo1+wCIIxKR9V0hfVh5o6WOYCKoZ1G24Jl+kYY5ZZb2j0ErvoiPYrOdJ
rR91FeppUj2aUf2IN/C2gC2ZoSKmhNOKb93lBqBMZJIkhoamZdmzZCyKAHsVPt8jL1tIsm42JUfD
9168PvjxE6+WTVgcVt74MvKypC2rxF3Hdi7eODFRyhojFRurvP6pMu5GBeHWyZBEGDUKtaNRIJhq
C3sU7Y6u8CmEAP0Hj6Bz+rgkVY2J6exWt2kBQW/B/UD3tIOIvNrw1mPZItpkSU7Dme8+6CBraVDr
xreoT9yVJ7jMK0RNAjYaMiY5jjY7eMjIV4ld0IegG7cXya7VN4jEiL5ufBAVml6kh+mYFb9L9KlT
IWOEX+z1h7jsE6jgCmiUqfzwJHqz3z6TrWmSsQxzuzQ9xBg05T7sdqfZ1HBVYEashL3LRECFqUFd
TFdCDLjFVvwUdtu4V2pS7YGClM7YkLgl/LmyR9mD9sT1N1tZam6k3smwOauCpdSIH3DiMim+oL68
ldG1u77SRxVwXiXwVjpdD4tki3JmlqHje5EatcpSCiBI1a6e7NG66RCd2GQltwctEYR9a0GtZRYa
qbkPE+IdqacHyfferz/L0ll2DL4wzQ/DpvNz/oHpJqTkhRbDozBH1aO+rRBLgYt+HzwXOGT4/g7R
77Ue38JpJnmS6fJSzNHznG2iOq+tYUqKwa2FfhlQ71jzd1otnUokEabWu6kaTLakt4LtKxcQDUfv
6/XXFq81+wVUsjhYXbw2Df7Zvsqp0pUmNQYX4P2Q7yNyxgA5LfWt4fqyx9U3Xji6KhMi8jV6qyAg
jPPPrNdYpGUlaltegFiBFRyt3HtB5Kfo/g4YaUi6djPCFIkd+xUEGY5Y2bOKSPf1l174rQmg1CO8
MKO0+egF6STYMkikuFYp7WTNf0Zz9A56vavgwVZjB2GM4Q9mayugvoWQQcBUbDGJInma5wtZiaa4
FpXwJGmHaMwJS8Ss0IDcZWCUMa75g7ekL8IdwRc3rXmroMsdb6ydAeg/DKCQgtMKgl1rGm4MrwLv
o5yZrVLGazfU5Z2sigwYUA5DI1qJszM9ZQUtiijt3Y6ZUTu8mpj+TRGMWPxaYCPDsvLlZ+G8oaJg
df13XYhcoLroVDm0HRxz3q9yrFRv6lzv4bSTbavJqYeJ0iLJogfxyvh7aQsBmHYEdoD6bD5XhImD
yAPGFggPQM1DGRqG1T1M2tt6QrU+93b4bx3aYFjJOJYiJmAFwPWa4vCW86lA5WQR8HYUAB39bw8x
O7WOb8qyRBo6fw8ZBuTWTy3sXFxE9kHqvPQKeBbFfr3+nZeCBogJEbMYTFwkIRNwY1/P1d5FhXAf
AH7uDA0hngaDFmSioPo05lpTZfF7Q0e1xYkVZ/Y8bqgRQgIZij64l6H7zWy2MOptDDFd913DYjip
wQFrV/bTQrGjqlzwwAc122ZrzeJzj+lrzyC+R9I4RVcZ2LWv1AcPFbdY2seiNx/Df/edEzrfmKqq
9e1//9AmGSY5H1tMFai1s1u/s2ozVvnQYIAP8rbgWsLZ6iZDO8+8G3pt5ewuBSj6ig6ZFdiKi7g4
aUbdVHZLgCpRBA7abRyp96iVBSlNGQYu11/uEvpDR9k0+LYmVx9Df3GcP+U0phHYMkKKHNdhRH3M
OpR/o9H7kx5uOw43I0Sf0nnqTXXlpr/YvY44r3ToqNJl8wMK+HnZNswZW+Ugjir0fUtoolnUUys2
d4g/AAFCSkZeS1hFzDu7ZT+WtHUbRDebeN4vMXof689ylF1gEQV6HNVegjvpCL0TZgyFbZ5gMlcu
WhnouQ5rUJkP9/n58kRDymYxWefuOf/QchnKgdnTHkCVfdurCL0+OE5TbUou421hpv+MQ/3Lse0v
tr2PU+nNk+PfeqkgX52otCiNuzAZ3lTUCa9vgI/y7OK5SD0csJUg3ubti1oy4544AoZHdX4j3P4C
ORLb44MReAgjSpW9HVRkzFH9gFloQ8OKtpkaPWaWaW/egmTvJN8SNMLsPnhCDfwvS0ZCqlSa+8jS
DiEjPE/mppscDXfJWD9qQMYDD7Hq1N9xX67Nby4OD7+xA2lfDI8ozJ1ZhGr9CLfYBtBCDe26heI2
pZOLzib6+4mLDNpabFpezxLdN5FOzcuwRq/MUZYrGd0L/b6seuwaf+bBi5iWiyFpptRI4A4PWfKa
hNFusJ1dD3SgqpNtMvivpml/S0xlJcO57J+KjwDKlOxGAJVUEcY/HWk/HGurxdXNjeXXEn1c50aN
0hNPfxfGmwRF38Zv0fnRjqan3Wc9pH7UkcBYrvVNL9JM8RwaA3yKcyCN88CNE/XYNB7D8yJUTsgt
bIo6vfe8+hfBdOeh+zKZ3Z1jhD/q1v7a1SBtEtkt05XwrYpsdr7BwTAgWMgVAtJ1FuG0pu16xRBY
Ti25Q1UJJZzoZIw3KJBkGxXSY9v7z6FTYa9d7NJCeipM7m0a8R6Cas3AnIYCpMUwD/z7c0fVP8jm
c++P9z+jyftawa1FyWsls1FF9Tx7aIF94I7l812iT1AjKQrMRoC42dKdzx6CJml8RVDnrarhyZcx
puiWxsCPIe3WZDIeRliaGnp9G5DTNxKwgME+aUX6bvDHKm9/JS2COgkWUtWELoaXSF+cjsuTrvr1
gHI5eQEqYCt0JjgUQDvnjQFfKwpbR7Te1e10m5b2D6S+MWa6N2DaIfX/A/Oe26LPt86AvF0ov1b6
KnZHxNLzr2fJwHcFdID2BAXG+QkYy9gxcDoV/Tnpq9pwYcOh9doK0n3/q8Z9oo1PvXYasvCO0UeM
Nd3KN7i8a8jLaBMQThW60PMM0exUScPymAcY9RcbtN2UnbB0f4j7N1tOdjXq3nhz6pH5+/rCl9cq
63L4SdAUsdlne70JrFqXO148UPX7umESGUin2PzVGOhU0f3WxlUI6uKrAsqiBavB75jDVJoeJ6JM
R7EJYeK/GhUDvlJ+0r3sCyZfPwp5m0/9Y2/oh9FE3v76215GX2gfwLNFx1+lfyEO0adApw/wfMNk
HNyS+g1D3V0DR0+JMAlH2BW9oJVIsrCz+bq8JrubO8aYX+GeX3gjUMTJVX3vd8NVqUOAzcu43CYm
IDFw0m2r3kZB/KT1XNpN85va++f1d75M2LikDQFWQe2DnTXf2yVOHL2dOqNbDHgieWh1eSh0Ns6z
ce8F7a6Om9sc64z4+fq6F2WdyA1MsJK0SICEzYdyo6TghOhZo9tWBG2mmA2mPan1E+TBzfWVFt8Q
6At4R0or1psl3PiSlljVUmL0HthVqwZugsTVr0x/zM0RYCuixRJ6gcEPfv0f19de2FGyCYNII0dk
Z80b+74XN6iBcm59I3FHjZE9yheh8o8MBE4pzZVUX1zE8zAliE/EKoWLeh4lJEN1JN3hRtEBUwn2
Q0mHPK3bO2fwTmJySCZ53671u5ZiBOGREQJb+LJw1LJomJSJGIGyBqNe5S9UNH/ayYaw/q3wFLcu
bqK+/h4MCYowkotR+67pQb8NHfnck6rUj3BYpm2LIOp///gOxTyTLY2B67xpgSZ91uoxNpUp84y+
bx77XsXn+MEgXYfLuPIdlj4+IA7uVpNeBUn5efAIOrRth4yxnZX3twCNqAruC6+4yR3pADZqE8vB
bQnM5vo7LsUQZsgUIFDoRI46i1kDu1mWJXYY9ibHKcSOIUenZ0R/PDQE18R+w8H2oIcNnamp/CI3
MeODcOUwLx0xADNkZ+RE4qTNXj5lJFh6iBC7OOS8GKn/d+W/K2PwlCKBZ2k3chbs4ggJx8ZU/1r5
AAvfnaajQfRicKBdtFvHiL5QHUVs+hDRrc6/QTtkj761XFsPvqMdEnP4FSfem4DWe2nynpfN34OM
Xkzj8BtNJ7xwb30E5czhi2ADrTzdReNMYA7oJYGWUByN2vR8V+TAnLC6Zg+CNztUxabv4r87LtTN
CEBksIpjGkqoi0iM+LIRMI2zxpteiECARTRqcmZ7QCBnN7hcoZxm5i2T1VR+SC37dx8zzp9uuNZ3
8SStbISFqE6iQF8FlKkMQH+2G4XFha4RYV1fN78aRnObxMODFCnvaqSsdc3Uy2jHtIrekQivEBVm
awXgqftaYa1G+QIh8yRwnb4aHouUuY0JmHqyXS0RZr5fQXna8VpStrTxoN85xHW4hmDVzn/aCDFa
/LYoZetSPwR01YdK30/onnpjiXnP8NDkNxpjjes7amFVFQQ9nUKaV+BZZydtsPGlkAr4Y2gAPhqK
2xsvmuTjyNffDeoPr423w+SsVA9Lx/uDWidYumBJ55sIhT5gjCW6qkHk37eKh3Wx9Cp1/X2VHhts
q5VnMxFyrWG2+YO3hS1Ap5v47diz+tvM+q6rAmZJ2jBupxZbtOOEGRl62IciQ/gD0sSfpaB0u2Hj
wOMg3Z8nDJ7eapOk8cui1ijFk1A1eu3abqfo1W18W3lv7SRt4TLcXn/ZhYtUpY8EyIwNzSUyO6q9
UuFVl+WE8j46Bpp21GimF5P9oky4NsYos+vGyvdd/mUhU9uCS0ODQxS7n1JexUSQBVXg0cX06ujJ
PnadNqLZ2hZJ9G3VQNxDGV0Lf2Mm8vQHb/tp5dnbDujSYbBBZIwoQKPpzWZCh2lInRh7VLE3SMqu
NFcWIiHdXnYRHFEmvPN4MfhWilgfI26j6+mitEcjrzH1rG4ik5tCW8mrFyIhPX0sJW1AFUAmZ+c0
HCtk9iyBaDHQtBxA7IHpHCQU4tv99Q/5sR1naR9tQPSp8eLmh5zPhMIhMDIVNpHbyCGeh+O0hes2
7XSkroYKoS65Go+eogr63HAyLBSIJPWIXAwM0Ko7KG3xD+JEG6PAiCMeCxsXqf88JCMpBTEI2o3a
ivpqFqo7Q4mR2eRjRKp2JCHegz7fe7RL4AbfwBX9g3JZFUgixnKgiK15kOxwBU0SASfyIx/ZpPQ0
ydk7VirvSnVCYL8Og5sasSX8w1bO09IRZtrMZUAppQKUPT9Oqp1igBmEpJyW8dGGHggb4QSYwSx3
aMDe1PCsrv/8SxeCwfcFiqnTHpkLpHSTrfcYYY2uhjSSilKfIvwsmcOO78OAjH05HZCm/IP3NKGd
Q9VUaPXO+wJ+GZQjiuIs6ucbxU6Epsljosluhly+3Q4PFj/w9fdcDFUCqEQXyESXYd7+q8qm8ko8
1dwmBhWNL7BFn0VqacYMb4pfo0wL1c6q2Mj2ytJLnxhwFrhf+uwUOrNfdcrayNcnBzepKd6bDThV
tJY6oLaBjulv9H1C29szViYaSwGEGQp8OWQFaDbO42NRY5wQsmiHn7ho/JLubOJcc/9gxMr2oXSA
evpBWpz3PYYJxw4cZwe3z8E2g6jKjAn9LHmLBcNK1F/8lCxExQ9FEsTh+QFJ8IWMhpEDIqACMrzR
ou3vRGk4yjiL2Dq/nv991Nby0qUyCY2+/19XPV/XL1J5SiSqBC06JfkPCdXnUbY3WvQ4In6mpkBL
s7sRum/6KPiH17fuUlQAHUD/gYT1kn3WRJoc2TIN6rJLT8KZqm6cUxzlaAo/q+jCtkxar6+4fFgA
fwim2QIsoetiZANbbtduhNVZKOFein00KarHpPdvA0u7haG/q73sXSv+KF2keQ1eQNQBRKXzjz3F
tSpZXUXXsIdDHd3kgbkvsmkf36IxuG1xj4nuIZqu1FqXNAqxjZnW0AKB53TRKNYkhEmDDARZoSHl
1lGNol46IYGfuRpyoZ7EZB3ZfyNV/zKYVqDvhoNk6orJxYgL8gYvt33XJ/f9gHUF/h7YPQm9fgtB
ck3xbvR2jYm7tC/gJdFYZVvAeZl9p6AsRxUT5sG1sKsrfHlvTKnbTf0+rLIvhuWq6hoRc3FFpoYC
V43w4bxmQdWQ+WmrDq7c+jfK5O0y2PQNmYDRveNRBE5qjbawlHXRMXf4YRi2c2Gc74VaG2pkuGti
J8xLvZIflDp1rdF6DULl4K1ugsUXRJAFUToDFOH8krB1bep7vacXHhrHtsFPuspOXVI+Gnsji3e+
Wa7keYvvxwljLUZj8HfO369qJscKE96vcu4rz0G+tt0KcYZsekymNZDkUvQkoUTfRKjeXED0aeRG
UIHYMEEAf1FpcA1pNpH5s65VoDiPcmrdGMiBXo8lS4uKzSkG3QyQ5reD5zVJ5LcVv6ABLV31n4MK
J4UYS2NP3uWZs0kr9UmChvQHy9K+41dk7EEQO/+whsfYsQ5YFrOaXVjGTxKQF0xX94Iln8XJO8QS
M/VWQvXiRQGUjVDCrIUh3+zancYIZXuFZVEd3SKuHfm/kukFf8AbB5Y65EWmHl1ibTw8IZs1Gcel
3euQUOk6zRPq+9k7Z2UWRxhDYcP9Vz8ZN73uEwocmsZgJ+MeE4o1Vv7Sb+sACmFUz2j3Yt5cpImu
NrrH2wK6rSRyjehAc+e+lLVjKn0dYgT/jT9Kz+kNyVRF7CuEvs5/WuAb8KB9YJnK2Nzi+IsnJaS7
HApokLiT3N5GSfKu2H+nU/LfZ8hkyp+WFsf5U70bp3UjjR1feIIPFCMry1EdUeYj0iZWzK9t7nR0
csiDNP82lpBCh3p3fWNfApBEtk6yDmoQ9s+FYJRt4FbrBxqvL08sox0NPEQpt633WDAsyGyrr83k
f8GZdKVWWEwL6IgL+pGQqponlaNeNdDEQIbm1kOct6ibDN+qVn4rK7TTERrJgAQ7uYPXTmi8rby2
iPTzMtUBU880UVtCBhUKicHkA/0YvZdszL4IdpFI/XzZ+6oUb8xzH/F38LTfwxRuOZ6/R1R+e3z8
rj/IwiEjUgvs1UcPbZ6djHVgIGY9AIU2GAvUTErS7ISp5aHEZDRkRl+UaxgssaFnr86SpERi2AV1
UjzSp10nO2pZgl0hwSbfGGLv5LTYGTxEWX24/m5LPzDdSCgkYgQkXwgtJH7r4HpPpw6jgG2N9ZQM
TVOvpc2E5IkvFXsVbWUTcYOkjVa+6yWMkbwLMT9eVBDOL0QWQkeCnFUovKWOPVBqHIGebQYcEAv5
72GwX50RLyMfR9vgGbTUU9MVN5796/oHWPzSNEEEKkponMzOt2NGykSXC/C1EnxHUMdJ7vMuftAl
7Z/rCy3uIjE0RVdD526cxbAmtRVpMIlhOWZGG4mGrNwhPq2MmHs0GJGSAG80EwDh9WXnAVvAIER6
w78Caz2/FZNKUW1vVDvkQuS96G54uFpNSbfTrXhbKNF+RLhJJsW6vuzFtfjvuhZTeQtZpwuRolQ2
WqxxZNQi8HXyBV8+DLY+6rh6CRDKRF6nfJX2NbD+EJJ0gLvgygPMo4d4ACQi2WBAN7meZ3lkJffw
Ijutc00MOev8IcfrTpLCbYxalBG9mrdZGeNgAUILX+xRwQUieTJBEVx/jPmv/vEUPAHoTTbYRaut
CmVVskNEM0oTxy9QwglXRIWNTF33t0pp3JR0Xq4veXGkP9aEGGPjgcOVMZ/w9Ti+O7grd24Uh0eB
WR2NrRL7dwx2tgnmB9FXfhccs/9rAvbvug5tLI6RDJfjPGhN2BmHjcoXHxCy0KZgNzVUjOic4xn3
IMT8bESoqJVW0s35Cf5YFuYVm9ykiaaIE/ApVvZe6WcWiE1XrQxsbeD/Z/VjU/8KWnVtrCHe4HNY
FkvRiIDZyUqXLRY1CnOtTEZUX/BOwahvE7XFHtmFV0E5zdXfeS/fpTGqTXqFDUB9isvV3q0oDy4f
AeK/wt4mksw+stTEVaWNfe9mv/24P4iFK5WsS5Ff1fZFxZRvk+s4Rnxb2VTa0rq0KAG5aOT0xix8
sU31MKtABfsxWv+YRfdJyeQsOcnNjyly9owLtjICjgYDbbPqdrRKt9QHK6d6KZpRGf7fU8yiNQKr
XRCpGBkIUv0Hm6FEhTnub7GucX0wEkK0T0DnVt5+8avTniAVJNe+CN4xnO9CG6oe9x4mHwBRhW5Y
NejgbpqbPI3vmHFtcK3ey0m2sukWXlljYklnjynEZW9ELqS6jw1Am4Y8bKoGZcxwu5Ez7eCYr0hO
b0hcVnpB4iPOthgrChwXEC5AbLPkY7LqmIwQe8NkBFQ16fd9S00l7bCm3VnhWrhaXA2FIbxNBWZu
XoC3JH+Sh+v3hyji0CNwpqPZkZ1K+VvhrJFXFz8maFCNzhrotPmQpQ3VIvB9QmOrtreihCkbfzdY
IZYsJvKfyJ165Xc7+a9qjMQN0jkSd5voiODw7PAouc0Mr5S4BUDoxopxW+cKP1y7cjqWIj+ACtF4
FhDID+Xbz6EwkpTGmmSzwzvev/mgZaCgU+LxHEcUpjgNl0azrSSJV5ZWbp3FL4tMk84Qf4FnhHXh
lBex82/w99p3IRCV5OkJzlrKy8Y2PIJwTVBz4XZlgsEtj7AH/bv53FVyfKkD/Ne7gvUOL/nYhK8W
3lPwmgR21vmjrEJIolHno9YHt2nWjk7JZnOvinu30XAHy3FFA59VhvmXaDjhMF8ECt5woC656a0Y
fw0SjE1+yEprZWK1+OafnmN2DQx2EMb0Av9lTWTZd234FijoRzffhszto9Wx70L4R2JA3HkGUg8X
fcAI881CMTmlRoSLBX1ATNG3AsodbyXF+JJLwRYz7X2kgytFlsqrkq8xts4rYXjh/gXOzdxZyBxc
Ise6AhMNuCKd20ThPjOEYbSxDTJzp+YStjgZnkLSDkdKIVyMJZaHLc31J1ja5dBUbLqhYCooBwmd
n3INUlp4Mx3pnAVLxJd6BDgovvFjUt5CJGOxTdtk9lr0WFpUQOmB44iG2jx62IWvl9nUdq6mNFtR
EAZUDPZ+1Fg9BTx8H/fTSk51MSIWEQuBbDBSBuqUZJLnLzqp2LNHHbcO48kvY04tVh3KSN1IYb/x
utehehE+5QlaeIl1iwbgRjbxNgIFG1j2xq/u7WpyISmt7PqLTsjHY8FQJZsGBgt+7Pyx7DQFFxka
nYt1BB7Rt6X62EZ3eicMh6GuUtHI74LRKDSRrv/ySwfuQ+H935XnfGg5j/AvDEluxdRUkNxL/28v
/BWo7z4NPqlarV8WUg5+AEbfDjN6VOVnWy3IlBDZl4H6JdQPWn8ndMfanvIJ1+omePbGN7ReNi22
TNdfdOk+ptekC7kkU7CFzj+xnvhhX6Vd5wYtCG4ktQTIIySlqrzmWYm9mz9YztRRaOJEizrpfDmv
jQa1H5qOhiK2vFK7zZFdc9QnI0s2RbvWD198OSi/BvhOUvk5djn2q1RtkfJ00yjYSw16ZIZ6RH8K
NK+xGRTn+frLLZ1csVfB0Ip/5r+hhQG4ink72xXHIEG8FbOMsfkBYWAjwZvAiHFXFGv998VTAvhf
hCmCJHHj/JtiT15JRq90YL1ufO3VQ/gk+O0EBmWutONWQmFvL+s4szsre2cxATGY3wl7cU7pPFS1
nlOhQMf57GX67op+iDz04Og2TJF30t6HunL1Rt+W9pqIwMLxJC2nXwaoE9Fr2Th/ZfIbXctqlAB9
Fbt6rEYwnz7WcgnAAZ+tWj8KBsD1H3dhL/Gb0gSnJBAS2+LK/HQX2GUT2moJzdZQym0Lc0itol3Q
nGLM+vBgX4k/C1sJVDI3L/gyQKvzgJz5+lA3mdG6mcQQLgAYLtKLyNwKnSxtz7Bs2yrJyisuLoqu
DQUXuiok6eevaLVxOjqgvdx7y2p2akizBGUjn1K+GlAmlMqb39e/6dIGYiT2MctgIEcn4XzFyuqm
gcymA1N025m/BAY34CrRghwxrtdIfm2tfg/a60+WBezFGAXg/0Ww9Xy90zD77OjJEYGYggtQg9cn
pyF6k7DPpF8iRo+W+Z97+9xo6D0yQFJsuEIX+qZOZDdSYxORsKpzhW525blq3+1pH9yO0cl26o3z
o+nKfROvof+X4gR1h5C955aXL2IvytH2lMn8vEK5RiSzXWxQlrw5UrqDYQ83baDSfI1AEaJO+t8D
v04jhXaopQL2miM1pUYb1EqPCcVVvFO07MgNe4eYMu7WPMeaSM/ixqL7asNzEEzJ+bVmx74TDUFB
fQKjuPAd18acUzCilOkxin/DtFDCcT/1q/xmsWNn1bSY2FvixjEE3/h8Rxtj1/twfGHj59LOwaM1
noSTRngE2rBhZi/0vIUQoAhSFipuf7CzweCCgwJ8xfvP7gJ6FoMpVRU7WzO24sYLexBfJPBG8AbG
BMk9A8VIfwdZcqWNcNHeF1v789KzDEbFQjEogKS6Qig0qJqtY//o23xj1MgqN+VxkG9NUHZ2ftOS
4WjtnQ5nb+X1RbZy8fXRYOROIq5ciIiPTluWup6yy5CjMpEIyKVs34U3GBDjlhiC63GD9CgQJmZk
Hs3S/trm3q2drw1qlyKpENJG9YNWPJ3K812gwMfqCj1vXUyPn3Kru7GpG4fxYDvTVsg3hyWmE1Kx
9voLSSQ4dzoB0Ovp2s0L5EHT4iRzmhYpQPUob0O5hff7T15nru5gtsKxl4PmdorXwrjI2mafna1O
898QwgW0Ps5fF2hTDE6tbd2oNQ6NBpMBAmlpvvi+eQgxxWXP/0zNZjvUWEDKax3hpcN+tvxs52lN
rpSRia3OGBtHuQAcDa/DAYKHIavTP44tl1hbb0pQa/99v7GymCSJWhkq+PmLx4VjFX1NwywEeFBk
kD25KCfIG+VOiKKFMTqtEibuhb8Li9f+JZWepGmNFS420/zri1kPzXBYJOz684dIwi6cqshr3SH6
adv/BIm5TVMaEqvRRXzHi4VUIZFOF4Yh4uw722Evx4404O7MzyzE4T0vPNYINKlWsBGHyuCYrXzh
pa2lwF5SwS5zmuaobCmrZDKSqHOdItgZA56LSMvAAD90o/3afx+2VhXgIbzpo+hA/vaysvzCiUJy
RaMOp2ZxLox57Bht3yThIMdSv0Pv3R+d5zyvYTiXiFOhD21X/I+kjdveXF18IYoAcCFbgOBAWT6v
JyqE1ZK4Y/GyC74HdXfTStGPIcyerNJ5FiIWTZztusnbyFL2xXOauzR1TkqF5eyk0K428LRo7gJH
r7Za+4xo31q4uUyJ6cFBMoGMICq6i/1Q+nrfVV7tYp5r2frWQq80roO9h19CGwSbSTdeuiZ79zzI
Lqb9gpURf/urSKaHxpe+ifDLiGWlKLncpKTNQmyJERHcvnnNJ0P1TgcNc/cq/9ESBPD5vkGRyE/f
VSs+Rmm8FgMWFwQ7Ck5FNCXnFIl+ZI86ylAL+YNQ+WG9dLWxEchGI3vq1K2QqCP5cKcNWPsNM2AU
sMRAGPvv8ND6QCm4H1d2rX5xUEXp8P+PNL9+GGeHXt/XblHrsHTNja621L7ID5TGxsbfKq3LW0r/
Zx+jCfN7FKAIAqghMdPDypNcnh9Aw6IZzh3AyO4CUBhPSmE2SoUYhrGJkK+ui3YbZTxFjeZKiKRP
XtzWXrgjiN6srH2Ziom1NTCuopjhv/O42GSTKTWNWrlJ9mjIX1p8vENXsW+qUCE3QFwtOGXh35Kz
RhO/PLYoUNPLIfGEpn7RwPNBf+vJ1FSu40QbCznSKqc7VvH+3WMpHIN8Srn+aeVtL7chqzKu4zpi
7HDhrQYGzFRqPa1cO/zXW61JQboCC++1m1g7GN60sXS8eNgF/0s66BF00Jwav3HCeQkRwQ92WrN2
PS1gA2gPCBo7wC1Ql3MIpC5L8NU8v3Ilks8ypZkcYPqNbdLQ+UdR+JiEdbGulceHjymN9WPl41we
CAoY0FTQrAlTF3P5sZGMUQ1xCLeAdYUNPItjhExJ/i4eJUX2olNiJGeMjUcnX+RJAtolZas6aaKC
Pr9BDWCu2M8RmEjOjVmi5MRV09elVrmRzFi1fq2SnwheM2AtcQdHFNzfNISslyje6c4Pds/1z3AZ
r1mdiCikIggQc2STKreJV8R25Qb45YrGJmqiQ/Vg4bIdApW4vtgH7uDiXZEB5wID0gXc6Pz4JXKM
xXYY1mz96oOPketMokCv2f64Fz+/oxyl+8qnrVGhpp0cFCs5oaO+Fgwv0yN8OhUBUqApx4xz9hy2
Mep5PsI/fA/i6YsEzzZHUqGyADaj2CmchgSKwIEfJVIYCw3nzpN2XcIwq3X/WfkoIhebfRSegv6R
QKzidjPbAHZmpLEX+6Wr0dEGirypHxRgomnyzfb/top4k5flJqFaLG79FhH9dqNuolXTj8ukik/y
6SlELPnUy+o7ifsXg3q3bk9jEoPQfe/GZ3bmS4WkbvZU2UA9JcMVXrtpV69sw4X4KKhvADiwW0GR
QhzWT6uPmadMnWIVUKyrrWj56AHOXIzR0tDYqmg6k/DdeOrX659+cVWdIZ6J7BQdNfFNPq2ajn6U
5Y1RuEG4TwaUdvjxhQiYcPSpIDhKSNZW5so0f6Eopt1CY4sFxRxrDkuyi04Cn0Dss63v5cH/FcZu
GBydbsQdt0B47PdYHOLpOcZ0rFWslQ+9dARBg9GK4D6CiTwvT7h/DF/SCm5fGwQYdcnwaujv4goQ
9eBYM70rsDlJ3nsG8aOJ3KtQMqdou/7pF78Cex3QH1H48gboAY2HWpRUH0AaMcRrum3GLQzvZCvU
gwVITFyQYpCHjrxboJEZVWuN8o9u4vzwwa9hkKRzI10IREVOkpnOEFZuruhYeB0LACwAmbMvRfRo
wa43vYPV/5XH0gacJmq03+K43qbjQ/NuStteszZl+FokA8CXtV9q4fImlRb+HqB+CVKzOnLQ00Sy
oVC7DoOJenpX95OtMOZ8J22tUEBb+T0WLgKRIApCIHkKV9H5WWCELvWFkpdu35WPsTMxnpCBFieV
9Usd9b+mycDM8d87WuQIKTdRrWaUG8NOiq1Tmo8kVR5dk15Ze7SFhPGD3Mw3pLSgqjh/tMxuCjkd
1NKt8KPve9wkOaOi8S2FNExzf6M3kHC6TW+ucckvdMwgI4khKNphwGOFCd350kpbWtOgTiWd/WYz
vUY5BL6Cm4Au7Yicmyg8B13IykVbh46G2KxRjb5e4N9mxfPKT7TwHUSbVuQJgB2of88fZnBGkJal
iRO8P+z65GWqh02iqEdbHx9an94e6KOwzE6msUYYveBJ8R3ExAF9ZqGacEE7qvIRS6iG+KxaiQsf
GUXIY4ITUoABBlADYZoqY0yLxYgrwDs0urdWDq5meNbMeGeSZFpoVbe/JN9006S7q8p+Q/doLags
3OtEFMGLIqUUuujnX4j0tlYhyhWuA9mFGddGq/tN4IMIsL80rbQbdZxvpNyVw4fOrG7HEcJ8SCMU
j9CIidGoa2sd0IUs8+yJxBX06YoxwwFd8NHmioHR69D7wbLETo6Z825S/TTQqETAE9+KYz2a7zXJ
p5L/yT6GBAReEDwXZfd8H1dylGpeyO3eVN+n4klq3Lh7Fxp4NZFk6Jqt2MniVxNQ3FJKsMYhDwpo
YyhrJdjSb0RXCokT9jFQpdmRknsvjSM5KN1Gj7l1na8VSW+UZA95+4gHza08hG/iScbO2Lbhu8DR
2F72YWUgOJf+an9cHJvZFQBllruYQAvAZe7aPhphH0x5zBn/H87OazduJFrXT0SAOdyy2UE5WJLD
DWGPbOac+fT7K23gjJvNI545GGAAw4CrSVatWuEPCAS30S6zYbGkqs8c5IgwHLLfyOmaf3rTidwS
Z5qNKm0lztMipzoj9FKGLLtZHem3MqScaqEg3Os6I2HDraB6IHW71xPNCzd5UmuXLxcL8nS0hXUI
kKIm+WtXNrppSrOmlR+GXo710wqanYDsDhhFlbW5s8sUjYXbISwOtlJd8TZ3db1BVl4BmMBBpwUA
UhjT9YvY2mdzjQapU3ilbDKAOIZd7FXuNBNKgd815ksNw4ahwC4xScv0bi8AxELjwY8xnYzey6y7
Uvx267ZZObH8LME4wdXkUmu3YbYJ8TTgxObtVWu90m28RmAfnxNuQ4fuHl2Ktoy8sXvtdfWD9sQ8
x90OumtfSeBu2JQCQXDBmK9RihmlpC49TFB3WtvuJCs7NsepTk6F3u7L7rkEapPj6pVgKRUxa9/y
IF+r0/kJjCfZLHicaYuNos7FSLKflp6u9m6dZyeRqc2Y1I4V4lBwzMxIoi6VDlHd3Qu75RIiw+fX
3kq8oM0JC5M8XcwTxN//tVedgnZnmUelJxcCidJ9+NKPUrNTpy2M28pRPFtqkWhoRW/5VspSTve1
DoI7AbgR8sfOEOzzgIA4f/2vz4aHA5NPjgGQQnpi58+WqJ01Qd0sPNEGEzRQVZEOqIhjrrdx2i7f
olhJxH+owwJoc75S1Oty1ltG8WFTAThTzP9ge++keOsAra70obpOMQflZLllpDJJirYrvJwgEqrq
9TSD+6c7rw9bzYuVKQ9PJTpIzLcQzVqadKZ6qadNPhXegLYm+VgzBkfbSK9L4Gg+l4YY6DLLdwtL
cj//cptLL7alOUZIznRD4TVN/cHgnQua7zX4OPmnMepuo6VuoTi7gJCxsbTYhucXFk8No0X4kuG+
ZSzecFUasdJXZYHjeNUc2ol2lVW52Qic+caKnb1i3w/tMan7ewMzdIFrsqPslGV0G3GS3Li+VkIE
80wB2+YOA6K+dHKQJfBNAwatHmCNdkRXus1upejYoUouKkq9lLzUQFZFwKsqjKs3x0GiWbN8HTST
BVINOgHH6XxrJ0Xa2n7nc4jGLw7N62rixHKDxMmLHqVAYRkOQU8siVZDt6Xesrbb8b8SV6nYhktQ
jhHqRZmhSe3VCSdYJyWmTqWb6MocsI3vLr7r8kFBrZM4CbA84/zFgyahM6igMdGzplxm10vNteAz
NRh/05URiaSP4nOtEK3snUJFNMYbYIKLx1U18IDUYYIBQ3m6CCMTVwCkKqA4SR/sQ16yaBwwwlco
AD5/2ouumFgJAQDsMWDJa8sWnZlaXaHFZu41hnzEmuRRD/D2UbcgChctIJYRaimgQhR0hpbtEHlk
WDdmLDOOzCrD/Coy7V2KclUvO7cCFFOhHabFW5jHy8JSrEsfCJVPXMUv7vahCcqwaqzcyyT92twX
ZcOEuNtFprQPSb0l2u4qjj5VGu+QYboewu6GDH4fqh1O3FvT8ot7T/wYWPPIcYK/RJ/nfGNJITQy
U5JyLw8eHVhiOcE6yFERd7Ps6f8hxVr7tn+vt7j2+oxCJXB8Hr55RgHTtTmeICa8yp+OcsJTc1St
pnWdbP9R14rBWBjtnWSvFRvb7DLJ4tlpf4OOgD/ALljc+ZVWFAiuEseNWHeFGUues7rWxk/KNBf4
l6Una0pPcwo1pOyVx6kPb1IZvfwi3hIfXTtcBjGdRiz7np1x/hnquM5pR3FzxlSsTR7thY1tyFnv
C33jsTeWWrb9wb5MOiq6BVsbl44m3nUMoESvO97MBy7c4mzxhsEB8Uj0ty/G9VWOuFPc1AW9A/Th
Msxg2Fhtnv+UJwQR9PxLlFTPBBasbLW31Grtnf8tmaZvGej+OZR2lhlu9P8vLlDxi3BlpVMg0En2
4sYIFd8x5pwrS5aMnYAmdV38feqs97nAWh2Lp89D2foeY+ohOp1CZ2SxXhc2edz1MZeEyjHvon3Z
opCMQxuaBvuKi2Mo6HKz9xznS94F+95EX2gLPnp5UfPUCHDRvQHpR7q5uD4iCDimb5I2SNKPumWu
VR+acXZFFLcRGjJRU/Kz3A2MW2NEXkH5svEWLtpXyLgxfIWahObvpYdpk0SFgU1lAQa5uypRIhkb
y3fnIgaE59/r/kPHEKz2NS8I57fP175s84KrRMIGrSoWZxwqzsNfRYTKGEUqej/zmvofXGNoXZLZ
g5aYguGgSv0hFlwhuTukkJQEQ4pmDND7vaAy5n0HGoxpEAeR7tepr35kgekWw+/Pf+MlFvPjN6J5
B3xabMzFDCShQT3mGAJ4osUppMRlB6YheBKpoRMv6Tth5ip4u7qRYHmzFRLW9gda5ojuCfirOB/n
7yidi8puWt7RGL1iDeWKJqewfovn7pDAblAR30N9/Bj44VG2n6Q6O3z+BsQxOMtveAEMgcgiqVSI
GNr5D2jDZEpKw+IHaNWOmeSTjnWihn3T58usPujf6yxetDpFgdyKdegxlPOAUhOkmoHxwuDTNEx2
jYNHduQ6KUFetBuUrft29VOL1gcjUBNf6iUJUQPxEIalzpyF8V61L9J9px1adP5am3SOZnKYvQ/m
7JrZlpPwSuBn0gVFGiIpr3mJQqxaQ+8NPPWoa5WDPISnNDG8ljwkr5ON3udKVsF8HX1loaDJVGFx
5lCfnkxCEnE9kh9Eyz6gc0KFxnHnuqedEeUbK35c1ssdZNNNEtA3NIDUxZed/XmywgorHbUqdggL
03VNdlaPMA3aijHQV5XWqpgz6wqexYFP4yS6FpByUM9ixB/pCI3rG/XaSorJe/j3Ry2i/6yHBQUQ
282ni9SM3a6ZXkKO9IgvzAfsFPl6p9pY9LI+5TD9veri7WtJmRmzeBWFnLuGDeCIcnz+qmTfEn9y
4cC68Vy6druhNby+LpkkGj10jC7QPUmeKNgCIzlQyT9yxTiZlKCCLqAPmMIymPD1t94O4bxsYUpW
Yzx8FyQXaf6D6Fi8Z7PWOzOQWHlmhh7wgnMssjFE8MmlHQVWMUG8HdqdNaHWI1NM1Mquja9MKFUf
ZRM84D7UTwbQhybqEWClK87g4vPgc+GFTjbEyf/3Vy6+i6q3caJrkjA9/MlUr5BP6qjSJUBPLQIH
wRDJN1SvvVKnws0SmZnn2y4YQ2SG/L1vSQK8Okp/iuxG7FnBU57jjexoLWHjJ+qoVdAjZkYsDvZf
l2U5QXvsjCj3SmHjxsucQcvaiXpnYgIqyukIpEqXpp4ACgmvF4FgmkZOlsbJY0CUR9JG3fl/eW1C
2pIeA/PixWvL9AxnOzvJPfsVg+2jbjK2AHo5kFGCpBI/UBxtWesPmHnJfuWl8P9mmevaDI80Fl3B
0Qsqc1cb95WRfG9tmpWD7O/VduPkiV9yHoMszJ/Y/Rj+iLbAIgbJpVZZialFpBq3tJc9XS8Ouvau
O1vUnMv4ykKIXEN3UoRS++IzVVI+jrjARp6Vysjydp6M414Yo4tZMzSYd4NvbWzelZ0hpOkZH9Fq
4emW5EsjNu2OSQkmPmZ2FwHbi1TT68PqGFRT5PqW/xaX+r0ddV+SOn9yaIe0+XCSq3AnvUy5gu/P
Fp1vJeSLxh8WNzRFUJlZkkjUvAnHMMn4SRbDvEneJ2V4nObyze71p3SUTqacnNIQuSaEdhTVbZT6
px8GXwJV/idQXX+iRWdv5dorn4Z2AuocXHvgjJaT2grJnWLQhgi+buSG2AV2crZTxue2aj0j2+vS
1oKrX0ZgXCli+Txgz8/PbNdbYxf3ceQRXGD8zW5m47BJ3w/LLzMGTRT7tDjCYw/OqbWMvS7ao6bR
v4Mgp/ERaAcluLOGfivXuszpUB40UIAXogSUgYug3FFKSKohhchmlNdyo3+NFfmfvvraBvm+iNuX
qKoOclZc43waTMNv8LjfHZSRMD34B6ngz2Pv2ksS5o3CxFEgKpaoeJBADYqflJPyzM4M6/tMao5s
6NbNMDgOy51e2tyLSbIzla+vVVxczWosu03MtCG08yOF4xYwdCWwQX1CXJsGDFKX9IIWH44Jy4B+
MPKhRX+VymjMCvW+Sv1aJwi5tEnA2c5qQKOt6obTrd7P33QHO5pCyfdS3F0Ntf/Q6FeNZr+ZlNO1
DJha0qirYT/Q80xU0M5bAPyV7Q2+m5JeeDUDDFh81L6XR7kPbH5zqd12eNz31fw6Kf71oAJIj7R/
qsm6VjLtj6OHT2mVnrQnpDtv2jpnGD+9t02d7oppCGG6GceNb7yy4fhtAJwg8lHMfGQJf11eUde2
WYI4gtf7ym0RqXfPlazeJ8H4Cknlq+ZAfUINCq81Tx3xXoij75l+NcjVb6STt1rjF51p+ntCkghB
XUZnoNvOv22KDGYkNcjGzanzGjXhMwqdb8IgrWkerFq7leMUEX3E/GT/WUCtNl6F+OcXN9HHvgJT
B8T1IgFXjdSR8zLGCUHOPESJkERiwqxie8HwMIn+WCjnRCG3phIfpiqg7klua7v91RnhFmv/svbn
TdBFtAzqDgqQRceP5ioMkjZAthbVBHScb3u7vWrM8Dme80dZpwXghPd2SOctn6S3jfcg/vGL9+Aw
IxIYVxKIRV0ZAKWSmVCg3oc8lIVFvECcNiruEEl3IBMLMeOY6pfIOOaatvERVo4KqG8dfKFwdbmY
7mO5GZtSZvXwganqgvR2LgbXyTFSiaf9ABGx2bSIX6kuqeDpI8Cmp6erL/uIdLlLuUA53htpGghd
lCTHCxIDaDWY3MqBx2odRDeDXXnKpI0HXqmuWR2AkkhyLex1FmlJp2fm/7q5OjisuLZf1rAcrN7t
O8R8uwmjss5EahdvCkWufsqZEIvImf9PG5HgsuwSfQw8zek1CbTJIrD2TTxKRmYOnu0Xj0Bdnoaw
9WQ/3wd2fa3SfQPmCeDfqDdumUusFKeewQXjBAFxocQ9P/V0cLRaluzhA+g026SYSbEvs7uErm6A
RQeIlj9NGH1RO7JS03luZ9RMDYY3Yfs7L9WdFKS7vFEjjkKPP2z8VqX9L0Mb74Wo1udHY213OtgT
CplJIRe0COSKVHWzLTn4GtfURESHIYqvewQlUoxW0fU04mQjJl62Xnk5f624yFOAo2g1sAtktHQA
vnTeOlYNzH9sQOEiHf/Pz8fdCZCDdhok42Xbz2xNaYwyhBZj3A4LVb8udPwzMxeO91ExnVudWPz5
imvb/wNZzkSbYuXCVbiNs3lQWnQ7g+aXhhhSnyhc7RH0zv46+6EEpF2p+mCVxU2vF8/Mzf58/gPE
C1wEO2DcjIZRbcFlQRYf4K/7z5bgc6s5ippzEV2Tm90EBuAdqzylVnH4fKmV3UORCHIKxheY4uWk
P6vyZk4nlMGtIt4JxQU8o/adKXlJXT3iPFBHW6jhlRofAi1uaeRudAnJdc+fTlbHOexH3q4DYyll
JGRVV3li57s+QNMRVXYlME5F8StIkpYUQ3obkWbb4dzissPdkW7vXOLgEZkardXO9TPd2NdF0LqB
/fu/vxwEe0hEREv1YsAX5lNXouwyeBbWFmyUk9JrdxWth6BJri167Znzn80oxfSO9J/CDEUB9WJA
HPROJkkmkafU5yMl823V6tflmLiJnx5CfUsJemWIyXpAc0ThxZJLZnkot1j85j0JhvaWx9YhV9ur
QW0PGspQxdTfR1fG8GpmuyKXdym+1ooku1NE4Q0DfSPqrl16H8RqOudC9HPp39KWtozedToizRyj
Q13cp9pbE6RPo32FJQXoVHVf6dbRkdpfGMv895qf7IZs0/xodi6JBBhOGUFhkWEUSnwtZDlmCb/e
+kpvtogSH1qWy/P9oUcNLovs21oMCcuxj4pGSBFbSf7oVONNber72q5fRbNDsvuD6sTPsRKdtDG8
Uov+rmyDB4MbVk8ORVq8WI1/30BAa+P3Uk43UEYr0Z2Nh1j2//44e3HnAu0M89wfkNIdon1odwc/
ikDVSiDmUfDP4420UlxPy3dhCwdBZItJsJe8zrIo6FNVaM1kUvyBF/UtfQfpfKP5tBZSaXeAuUBE
FsrQIqOJ67SsmhHJQLpuk6Uzi2mZlwLBYDz7edDYWmnxcZFvCLO4JVsUXFHBAnNMXJQNpK2NjVe3
Frv/eqblADgJqAmGkpX6Aj46imKDgiiv1gPmoLMGJ39CufXzh1sZg+JcIRpVovyGd7cI3npWMplM
0G4T+BXRwSvUeGco3SFWnWMFh8D+M04f+pL5BIiGu7naknlZ3TH0R4QUL+3NpS7SEJGzOTFyTCIC
B0DSR6Xbb7tJrZ0DAK3/Z5nFjum6Im/xXoahTt+5C393yRt4KHqoh2hzmLSS5wptEailqJMCqF6c
uToLwr610MsRMw4BxrcYGqWVdJC0u7admOf6iI78dz1U7hqSRgQ+FPi0F9wpp0NjYOxRrYmy/kbH
PFa8zW7qbrQo/yFFrecE+U7q9Wu1t182NtLK6wU6TvwDKMF/yywACrxf+5HJIwtRCbgEDCkFxbVP
scvsXtFJeo7LP3WSPjXO8DWz9A6ajjtE429Jmm7oSL2FevItVO2N2mflU5Bm0l0SUDjk+sXx/iv3
QufaqvKRgjtlwJY705Mt3abILlSx8YLtthX7blP1G3fP5ZYW4GlSagW5CerrRcKX+B1dmBgRKtXp
D7r1phLrp/y/zw0ZJsFWoy6EsYaOyfmjGbE8+pKud8Adn7vh2WmRHZS/JvrGBO/yy7IMSFj2k6hf
l23+SdJA+6pK54FIcBupdsviH0ax5XhXlVuPtDKqEm1AYo4pylRAbefPVNhKOdhzhUr2FN/LaU1+
2N2Ojo+o4Xtn0TgrHLeN3lSAG59v4Mswz8J07hEHoFWLYtn5wrlmVaPfIwjUlb5rSsCsZsfV00O6
2V5ceZ/CldwhNWEZZTnT7+VcDXoVMZJCuYpHH0Dgt6Z4YjBWZ9nGPry8UTDrQRIVeKAY+y2xuHWR
gw2fHWrsxIHt865lGGUPkmt3pyirsM3aUlpZWxA3cAQW6KwALVmcNhrsajMnLDgmP+zgYTS/B6EH
UVH428Rvn3+xtb2iIk7MY33Qr+QFRE5zZh3jJ7tFo/jbj9p/crr3rL1OkkOFeyqSbN33zxe8DCVs
SLoWRHRIIchwnm+RUEpJvQFDeXr1Ho3PHVJVMl4B/snP4YWHfxp/I8lZ2SmCaCAOgiYKK/GD/opd
sdG3aWYGSDXFDZN5hM1HgVXyj9p8BRv186dbSQXQXkCXny6tpZM0L45eNUlOWdZIfyn4GudOcszN
CCn1+mRmFHXxwR/puBvGfjbsmyzq7se7Xn/8//kNEK7J6gSadRlr2ky2MzVARiaMnof2th/9Y5jJ
Ryvyj4aaubOTHOTSOshTclO7zHDULYDEShiAcsmcUHSpUCJYbGBdog9Zx3Hn1XnuVumvtnwLq+eZ
mebnT7r2acVm4p6gOmJWdv5pc73WlMqfUZ6q7V3QZFe19qqYySHLi0PRfPl8sZUCBegiHxVkC/3H
C5iZP+bRaGQaCjW1tVOhCgbK0+iP7tw8mdVjNmsobH8vbJoSwXeYx/mc7Yd82Kv2PypfYDgNzndd
jTYi7ofd8HmpgAwm0VZILXCklp2gOkoMM9cj7q/4Ou8VVwkeIUpgB/Ey+G+NegtUxU01dOxPffs6
Dz8C6dBV3/ziDpu1Tn4qu6e3vsjccTyY2VEuW1eL7vVps7q7nBjw8rgcUDYSVPhlMpcMRt4leNJ5
o/GuFMMz7JBDFrzbiXXjOyNyqM3NDFlZst8mGoaff7mVeHq29mKbDMHUlMrEXZHmYmraHq2+YYz+
qrTlYYSQEqRbIJX1FZFGpYvEHHtJQ/Otuaw6n8k1Rq9uzVCLNoMbFcjb9rdGg/V7IW/sg/UVAfui
PoJE1zL/12rd7h34q54eDkf24dy9Yn577NFxzlD/8Mffn7/TlTDOO/13vUWcm+K4bswaFbQ5JaD1
2g7PO5CEM3LR8b54DxlAjPnPz9dcu6voeuMDivqQQia1COUtufkMY5dbScX2TPuVldqV7Cc7o/5H
0rTDYO4NeQbjop42Fl7bvZqoCISOpoD7ngcaPYWhICFm6alkujJIp7GUYYj9SQfAASV6WGnPXJpI
mlqYeW41Yda+rfbR9hTF3QW0TW3SJqabzepl7JrpW668hs5X0LZteh9rW3t3pflFRKHvCfcFXSXA
HucPm9e9beVq3nl9+eAgWTLQg2iUH6G2T4urbDz6OQ9rhju1/1YzbDhqyf2kXW288bX9xbdG/h7d
UPLYxRsfEi2WIaB0njU+1qqyi5oIg2RoeW+J6uPYpXty+WyaaHL3burL4gdBFFJQRytd82R3tRtA
5MumjW2/drOhkMbkhd/GgHjxblJsUwO/JFuKlBdRACVxx0hdAVa7pYy+0vfjM2CMBv+HkutC3lEJ
pSDvmbRiRPtP9EewCVAEjxMIpDT9mSsWrZfJz+OwUYOudKLFurCFKfLp8H5cg3/lS06kNtEYcHmH
/a4rsOEkeEB0OqnDVW5ed9+7fwxgdsVRkn/QCS2iA+mU8+IANJCvQ9PbKj0v2bTAGrgwQGyR5ZPv
6+fbUYI0JKEz2nlqdjMGHvLSXTHjPhDeprl8iqxHFWpU4/wynfnQw3JO7ZsGaTYfi0BEScuDvYm2
ECteXLn0KBUorFTEy9qjpb7SERcivRGz5UG7NcfqdiQO4urWuHmcXcnyfaC81uBkYiNzYym7TtPU
NWdn42ZbTTfZG6JuRfIE/eTzl9OEqplSsvByAhQng8aTg4E53HMSZm5eNC5WzZ4hJTubO6hTale7
LoONI3GRhNGlRM+YS04I3lJ1nv8E/NYZDGVT69m6Du6BdXOOop7sZCYEG1X05fOKxRBzohfBKcTt
5HyxKWiboEJvzMtDT6KJpnx1mt+Vf+1MrpLuG7BpoWthDa0zCpM3XvbHHXr23ReLa+eLq5jLB5iQ
8KTKdRc9vViJKwjetTeEX2brbg53tGx3NW9bOqBAEMl3g70vU1dLn2R7N58mNcZr9nsbDzsrcC2V
AstHt7bY5b/UJNxFdgzDUTlB7jio4WM5P1TtS+I8dXLqdjrazZXq9sWLrGUuTh07TJx3eZjutLnc
KdOTku0Da5/a3/VOditSbQMNxEFzA6zmsBOoXDM8QPgO+neMrFwjsVB+Qo3H7WJmh6c2e2hAB30e
xC9iOO+L4CUI5zCRLtoQuApkUpS3LZYWr4IJJVSC88kDS8CoHG0IAkhm7j9f83JMCdmYO5pBPckJ
jIPFDkklqYtjCTlA0aEUaH8hugRCwy3Bb9IvK5IfMWImU/A9NDYKr5XnZTbFEzMbR0PTWSydZ4kz
OYX9IY6oaIFg+uvOH0nTXWvHzKJLtuBKogO62JBnCy42pJzXFO6R03gFV3QEg9xssUODIpzz50DC
0YJjgaW3EOHbeM0XMVC8ZjRCRb+H61leNGedNMi5oHjW0ohcK7jJCtNFmHYnANlCW05W/6S8fMNM
PWVAhU8IT43DvtpKFFbf+V+/Y5Hb1/JYOoXG7/BnYL2YeGpIvZVDv59kxIWkEV/T2Ss3Qt4Hdm35
4gGBiMzeoexaxryp0eQqj8zW66vvbfOldk5t8uKnu0n/ItlHu/vdkxdS1sRt5BnHxnf9aq+Mh6Q6
AtMWBDFrq0l1WQfyQWiqCGAuPSNuykVwcsrZQW2DptF4UOqTZZ2c6caskbn4Vp6kmfLQTQIXKiQd
86z1NPu+lr0icu2vhXZrHK0Bcapd9W4MO8d/1tKrz/fLR3138cb+/Xkfqf1fWUVR42HQR7R94tCr
5r2RHfBZqx/jdFc/1BO6HIex2sc25/I2u5XB0DQ6J/ZmLk5zfnWbN26iIaHotfI+VEAA7E4AAJzh
SbE24scHrPbihxKr0A0EVgV/8vw9ZnGc+rPCe1QmfW/z1kLEomDMvOGl+B4HcO7tMbtyZCwALcVj
PrkfB/UqdboCqk39Dbk7F3sTt/P/1HFynMuv6Grtq54U2pAeEvOPIUNUsE4pY1TzrowqZvheJNsn
eyhORooqPYp5pNhYHqjOIffzEwCiK8t4IgfYSeqPtp+ZhXxDS7EpX5NKf4xk+QDcLcHaNOrSUysp
PzE9Fdr2qnApfIsTr5rMm7B7jfMX07yKQxoAxp2eHdFudxPpNpSqfQfu3ZcfA/lPpz1GbGTwHQlW
2ql4kOq6IOMvrPk1LJJDqtVXWgqQB+FlLqTPt4m5FlaUj+wT6AWtgkUINRw/GMdC5coQv/LQ/Axu
qidjOJRoQ3E73sTdaQbrC5VOPSkmsDYmM/th3OkBEi87GBmVeq00O6d7vML9RI4TN1TQt8rf2eB7
wzhEZLP1FadPe1Lu2h/ZYWqJTXuH6/mPeevfStI9HJ543NU6OigezR7VOJbxTdk++PYBZbT0Wbmv
Ds5jWIIy7t7gqvfxceMlXNR74igD+CazFfjG5VnRK2kItEpvvakr9vm3Ln+00Ur8FTxI3xtOSWdh
qfrTp7M0sqmeMvtGqa8Ufa+npwosSHdvtVeG+RYW31LnUEUt3LZd03j6WLolw+vqKOX7KVB3dU5/
oAXCceWEDypU7VnxyGdm/QBjGoOEt9A4WI3mIpgbfAFbYjxY8fsw3OTdfeDsstes/K46wy5RqkMV
3Bs+dlUJIZBREIiVB80/jqj+qUHgFd07AMbbKNgaN6y9KNAZAFGRIqYuX/QZJ1ktfFsdyAYhY9GR
40gGe2FC4ObNDzDEG5fe2nKMwci1mUfRbltUIkmmKbFk5bSuw3HP5V505klYHCTWHy1mLpZsgd+N
lfsdtBO0NsZfDCUX2b3TJ6E0yGnrlZD5pvKHkGsRSref77etVRYRb8S/o2LySHshJProzu08/piU
eitZuSid2dVkRvBU6WBcVvQZGn1BmQqoYvdawv534P7MhNGR1rSSjDfZ/OIED70goHONKxOkpXG4
B+Sx12sKuXZrYr6WKdLPJUNE5AJWy1LR24EiGxs54tmUtwSXQbWvJVRQc/tXGn8Le9WjqAx8xasc
Zee3T5+/9MteFtoPXDMMJgTrhFh3fs/4JM1mGGsU80PlitxNoBQFMV/1//iAJNIQWTXgBEX95fOV
VzImGitAyTHeRKBnuam6wcn6OKYDakekwYgMqujLJFq+MyGnFu+OZ3Rbk9zVh2XIxMnhK9PBW2yx
ZOoy8qi4gTqEnWv4Klhhwi9E5KpC61D0kTgC2K+1G5t77SvTOaBpT0CVDUa95+85sotZxiGAx02+
lsZ7KrlT8yresxW/yO2DHcLqksBQ4qwmJVtd2ZXa+AOkCzAEhYALBxxzMsyRzjcixI7vJv1DKto3
KAQa/Q/DqrYedaUcgHZL6waHzA/x5/NHLVF+tpMYAkAM9N6qs5NaHQxlxhb6QRDsmgYVRQt2Kvqr
n2+pte8rTH5IPXEtYFq6yMLTxHKGzrFqD6Wpndn/EKrwlsCAh28Ekw+lHOWHEMrZWFekA4tk7Wzd
RbqAF7HawZikAkdqfqjfW/1WGY6O8QPrVdef8czlvUfZTvD4AqwiPl9+JXAKaSvmT8Qz5u2LGqgd
lHooaDUygzav2kk/lcN3f4y2HlLs0OVDooVEMa0LntGSCJYnUU4UaYkU+tvUPRu0GhMq2DDOvV7v
Dnj/HEzkk9X2QWiL50FwaEfbNeXnz592pfcCEIMzxOyWqpOW5Pn2SiWIKcqEnp9JWyFGnkdHXdKo
vxZk63bzJJpuveHWDlrnNnWYIXnDlnTsZeziJ+ASITgfZEbLUbzhF4WV2nrpCSaVhmiiIAFUGWTI
iLwPzYuujK7ndIP6e3mKz1ddpBk4BtdJJORJ0zI7YWCAXAG66voJnPJtVeaPG+/58hgLljdgFPrL
XA4fjeG/SiXFTrIsTGB6+tjKY0rs1rWy6xsYfqmNj8KubnCRwh05JL3aWFq72GpkmwKnAs2ZGcBS
BcnoxoZoxRxudq5NVLVigFfoJnRqdpuXqCUL82twZTpbMAaRKXTEzXnLNfkyzTr7EctjlZRRGcZG
WHuyHGBFiRJuZJxk6Dwqvuv+DP5ry8vwcuQBjwJpGuwTEE2hjylO+l+vvOqrNteUqfIqpdgnAaBB
U/Zirb2yKmkvxK9KIcwrYXNh6G6hSl435I9tmp5CDCS1LZ7ySi0vmJ+ovLLTxfxwEdbIe4akDsfK
642QRn/htn3s/UpB9+ZonQUNIEPK4wAZbaM/COcncY8KvWATKzucf7wsexiAFXXoBtsj2g+mBtDy
oeiweStdkKwefaLPt86HmPt5lOKngpVGah9VR/p9568wG2x7UqYW9dMx3sPRQ2EDwjqNByFA79iQ
M/XArZGkUe1uH8ydm8qPwi8iusq7n/p833Fl2O3L2GOh2F3HAUogUBtE96YOw2szwRVQra4ku94K
ryJsXfxwplwCLUEdsVQtr3CUVHsLldQ8+eGTzZto3A0IQSPRKoQrzOY4o9w58LvSbisnXjnq9M5t
mWpPSGUt703U8DtT0ir2HXFMJIFCviWZjV1ZHtUMZQcNW8K8O5jNRkhbC+ZnKy+2GF6EHXPSuvKi
CQsdNAWEIIoQjhGrW/q1nfH0ZKH8KcKMR4XCb71/vmUuJ1xieiIAswD7V9SKOlOrpbbuS08boI6J
cgCQZ+4Mh6JLTjLNRJ1eeptMxwT1CuNlY/XLd8/q+IcBkxFQ6yXJo0+KvLBilagumYdmPhmP0iz8
NONdnNx1/glbvWNT9ofPl70Mbuerisv+r0iTNhAzzUkpmSHwlbu75jdHRDGaq7RIvM7agK2vZL/n
yy0CG7DgUSs1HnJWQxe4jDuFiKPgCY8ebo8kL/tM6H8GCZ/ZfxW4pc8fd/0bf6Qt8NhNkFHnz1vF
+YyJtozUK7VrE7+owUFOMi9N7R187tBIP+xpe8W/lekabywuXub50ebp/1p8UWO10RTDTpzZYExb
FGAK6Ctk2p3jMzTOJLokRHPxmfENuE4b/RRmaI5jyZlXW+FxJUPmpwAHsyCJQtRctmetAMfjvp2E
XHayAx3eza/F3CONl5+GSFitv4RZQyjcgkhdVt3gJFR03uFMgQ5amscyawHUOKMINgfVsZ5/z6Hj
VoAy4QlttHhXdjalnSin0TQU+er5lw6tAnHUuEULDLshNap3U6VjU87UqzzS2LxO5l8bn/cycnNB
IjPEXJhkBRmy8xXN0goqLAoKSAXjwSAPgaB5HPv7ET9cc6pdY6QPxoQ6PBS9/fr54itPK7C19JxI
hy8l67PaVzLQALmH2c+pTLu70HdRWArxrR6K6M9Y//58vZWtzEiJDwnQCybUcraU6WoaaJmdezLZ
rzwhbRTUG1f4xxdaHBfggtBckNEFPXiBueBKiO0cPTtJHw+Thhp0bNyFuXEHqe8wpV9RQTkh6Q29
1X4V4qxmZn+JxobeZPHL0fv3KglmRk+m7vmJ6QUO7mD2fWAn3xMDIYJuPkyh8+IP/a8OY5hdU8Un
w+hr10aS0QPgcohiKUB4Q33qw38+f3uX5iAa0vlA9uBp07e7kCALpTjvrCHLMSQxEQ3q96pzW5a0
8bnV6ZuK/KnR210rR/TdU3c0HkH6uYP6c+N3rBxHqMP0wEg4EaRckhg1DLOhsiEVJ4EamtvsFPrB
l7qKrs2hv6nTh2noXVtBvXjMbgUTRwRn6DLHxmxvSuocS202vvrqqxEUUuIDGrO0Ns9PUYwmOMg7
1POmgGNDCz0dyfin3NUGsgFU2iCfoSvBNC3OoRoUrhBuzCb1GMib9nIrdzKD239/y6LE9PVQDRXY
T2iJkG+PJI5F+L1BXcEM01vTb28ConOEQ70dbOJt1k6YYM4QSfg/yL3z90D6jORBGhVei0zZlAUH
PR8OA4ZApXQSk2vh6KR/LwKDbFv7uCrysTzMcrD1QUTqtTyGDBbZpgo9L9NY3NnFCJd4nqYc6BNk
SuOGUSst/ASFLeNDza00e3c2ZfoaWJkgnjSOp41duvYLiKk6qooC07EEMQdzqsxjU/wPdV/WHLmN
pftXOvwOD/flxrgfmMxdmdqlkl4QpSoVAS4gAa7Ar78fy+7pUkqjHE/EfbgR7XbISiW4ADgH53wL
BPusyxA1BRvaU7OIv4YmLmRGFhR2D/6ULcswWzsbH74Tn1/AR6skRmkWVQYbqdmp0pBdedx3Cx+7
AkMT2wW3Hx6cOc4sXd787aFQwgF8xYPO80+a5du3PirSdFBVEil1rG0YsXUMMXa3zRDFzrzX97UL
COKicjJrVoBWeloDNY2Vh10O/gz1rKTU0RGUskMcfi/pvoU6peXmV+NQ/X3ADEZF+Pdt2PhAe/Ak
RiJco93W2dCqi8At9qa1YXKPJlJFdn3Fd7FQCxEP61xUS9rxg0v8Le/HM7f+Xp9mfouA4M9SMKBz
nZ6v6yILxWBAlSSTnfbie976WxyH4H1OVsJX6CRilembyC63rimWkHsitrXuIwMhMLOpefX4+QT7
IB0DfxkzG1w9NJCAH3j72gU0v4mwoB4St/0OSUYKTRxwEr2fFelWwTEJYmmhD4Uwba0/H/v95MbQ
s0XjLByCCHCyx3Gt6rAxDmASCDijjSwlvgolg1Qbv/p8pI9mHMId+J1Q34EH2rzMfzlrtI2bwekS
rTHO2i30EB5FqH/AMjnt24EkXRjx5Wjqcz3cj5/tL8O6b4dFp45ZxawBCTyMRJWi2VVOcRwjVQB+
oNIhbi+ole3HyMN0m1af3/N72SxMNbRTkIHOGP13x/ncd3LHV9Bra7qt7JptpesXAPdXhIpvbNAb
H5M8PxQOe7LhyIbC3l7V6sIEdqKTsnnu6+rm8yt6nynOVPloDvkQykFse/s48rJVtubYQdmkdrbe
xz3kgUq4oaA0PVg1tnb/zJ724Xv/ZcT597+893ps/UA2AOI48gh12DsSlg9EfRspsMtlfsgUMo7w
f7Wi/j3oadWu10B71Qa32QYpBx2eV3qtCzR/dbYmYbMYOF91OTtEcXbmdj9+5ZjoiFVoliJsvL3f
oSj8kA4M+J9yWgc1aBdtdyEroEx4BJ+fYFdUYlU6atE2NUxJoyQMdeo2D8BsfId7/RGnllu39s9s
vT81Od/G8VkZGcsczUVswacLPfKnghIKjt3kk4uMDywpgE6lwVXWxM2iEa1YGw6oSA11e6RdXMZb
SS8UuF6xk6VGZY88C2BvTusOx9f6vjV9ADencgu1r+8mJwvttJegEH0+XT/IB38KOqNVN6Ps4cLw
9mlGsvBgJI9efQzs8RTdN33SResMuNuwQnNnfGmm7hja0GzcFzC3zNGgLVn8cuYq3p/t3l7FSdxi
RVeDiorzFZhbS7yv5Et7TX2wXArQqqAtG3KzzL3yaGX5uR3kow16rlSAh4uOBvSc3z6AIpyiUtaw
ApBJW6t1mfk/ekujQZnVl1lfbkc3Xo1WtLSyFkWL6ZFa8YrZG9Le2y4obOLM/vHhfjqHThhPz5Le
p9XgyRYt0O9QslUl4HYYrCwAc3YqtpYZdq+4uStVfDX2EUPThf1d9txcGoMKAaRQIli5np4Jtcfj
gPVIxTJLr1VkkcRr2p3xu1VctEc3qtmZXOGj7RJaBDbKyLNt5qlsnGONoasiF72tyb2EUdeqDvpb
6vsHeAZuiNY3bSa2n0+2ObM/Xai/DnkSkYEXcUONKj/0VbH2crbq7WqRiXAJJZMVVI/OPNIPinJz
uRF86tmgN8ZR4+0EQ+N7atrYRhU+87cQ9U4MBHytwd4zJNRAj6m0aOsE7jA/FCyOC10ChMbGc8d9
7/1hC5Lt6DCAPouZ/q6v2Ll6rBw4l6Q+NC9Lt1+HJD8MNUDUY8A3pYvDV18hLysf+o5v8oY9abd/
RDkV/pHo/jFif5MWiuUc7TCqPJkWsgT8PTIPYSlXodtF8BXgX3L/y+QASdT0q0GPX4Q7gY9cRcCC
evqiCQFEC1t2V5a5C5SSQMdnUhd57q3Laly4TbnxG/8KqsZT8vlLf69mBWrLXPBHZEbUeCciR+EG
OI5TOZcE2POBm/Ahyqt10MaQQLeiPgkp4G2RfsqHbm9n46boneXgZNuWlQa4b69d5DdNV0EEBlkV
teViU43ZxprGM/ni+w0Z8AVr5prgReEtnYY3yk3jkMLOU+3qdWu1UJUqbgxzL0uhQD+22i/ihdhy
yariR6blS+BmXzWslgw/Z+7xbm3OVwJlBIQF5MxIYt9OXF72nRc1uJJwjFOp+m3nOpfQRU6sXi6k
KXYtpWei6Lu1OQ8JdifCOk4xiElvh3QoZcMgwjyl4H7gPEBrtaqGblVE+SaIzz3rj24QCJWZTApZ
Q4Dt346WO5ERfLDytLCfKzRAJ9mh6/gQd5fD17E7U9Kb48ibbQe3BnUXBBoMNWNj3g42QKpacgmV
Y9d58EwGm7guIXW7/Hyevw8f8zBocUCxC3cFS9i3w7T+aPuw/ipSHba7ouuA5ATkCQxPtxxuBLzV
cgdcH1McWtu+PTP2u1CKsdERxA1iJ8cR9CT3VayzZKUBQWUunI9zvc+dYjeV4Rcu7Evfrw4RqCs4
De11HS3IjBV3i4OchkucUjcspOhwsv7cevrwotDvQxkVJhnIzt4+EGeoMkVaVqRlXu54e9QAU1gD
1Ej7aJlTEJ1MvxVUXmgvTmIyJmWMSqierkrLgFyiGyDXwjOiNe/bJPODAsIPUxyHNcTbt9cUtlXJ
AkLgQG21yzxQF8SZ1pGLrgALrgwonSG1FjjHQ7ff7KFAda7y9n4uoq4MxTPwG1HQRjB8O75obB9H
xSZPJzSYa9MsCb3yR+vMXHz/5MEZmFn4SGZAZHRPRpl07DfOhF621Tz0zU0T4RRqDjDEWZ2Zd+9C
G8oawDFgFwZoBtCck3lnKeIxqBJyWB3WiUKXuSIPaqRJBCsSUN67ZXjVUXZm1PebBwadxZF9xPTZ
yertM6ztIfdrK+SpCAASb9tZBTOxSLWBMti+8sLEomdypfl5vd1BMCKYNUCGgmT/rqqthcutOuPY
j6XZzs1b4jTXDjWrKuCHaqBnQuYHWwnATsg7cKDBen7HgG+hZVj7Jc0Be5+PJFCaD6w9PNKu5Bgu
NZZQF8tl7KkMGAn/4cw7nZfA6c1CS3UWwZ/bWacmYQbqk32hghz6gzStAFr3qHVpFeheS3PBIgcQ
5nbluWbPnSIxsgeSsi/OrNN3J2vMq1ltAPwezK13PGCLDyITFq6BaZkoBDwd9bdRGRxDHi3h9vNS
xNN1oc4kjB+NCvIcTiIzfhaDv51YpcIvLIUYCOoR+DYmkZPzCDO4245FacOsq6oyDwP98fkD/3BU
HwkS3Gyj9yadde+4DHtGnrbih0/VkovpwXam67yK4Pc73cAO+cjO0i8+eMnAxGJrQLx6TxljwKD6
EcUD7lW0sss4nQbzEOEgWhG8WK+/D/OXz2/zPRICAWpWsQXoKgCX5zQcsLhA2i0B4kHtdlf08QG6
zvkcd6Ds4G3dbrjTVrseQfHJih+DhRzEZuO1UP+LGAA9dRs3H6BNiys6ORZAyrJiXQ6OYAVNJ8+a
rpUJvgd1cSDueM0GC1bG3hGT/X6y869TfM6k64MYhPGDGUmPMi1qoye7sxO1yItGZHemaBa+bxZ+
vYH0zWpIJKXrpoHjJOSFA7iDAel6bmuZb+5kdSMXmv1C0Yh636Cr4jhXoM8i80KWMhbTdVNcxDCB
5EF5sDP30ubRqnJY2vXhEuvyYNE2gQ7HirBzihofToi594Fpj6PvO7sgn/hNyGqNfNvSG2gOioZt
UHY6OhAbVm67LXoLsLxoyYS8yOr4wQBM3OC0+Pm8fM/DxrwMAbbEKoDONuLY21XfMqjHZ2zW+zZq
6Zb6CjZ5aQNNxNmrt+B601bmtqDBkysjoIoHuVLBvokWrsxSr4bNhvXNL61nzxFQ6vfdRYGv6I05
szf9bLKfvjgk5+Agz1YNiH5vL1NLXkG7jbI0kPGl5P41r8ar1gmOQzYdGVCLxehkQLOz1Be2BaNO
H7b2aIQkday+Ra0FVEq9R/IIn8+mvRxIcxx5c5NX4iDidgVXnaWe8LYv447eELt+9XoaJlpXezuA
BEsE5GvFvLsAMXdJ+uIoHIlCFVpXEY/PWep9EODRH4WePVoGgHOf3qqNumoTdLAimHGg9QhYcSaX
PjytlAJHnicdQMefT4IPAjzCLDgnUIOLwTw5yWMyOAYIEeFE3tevui6uA+xMUuU3OE1cjSY8Uwd5
36aZpxxo1fA2AnkWKl5v32XpjUUByiyMNzL3eijbr2E8pZ3pN7U7QKgfDLS899YdKBoZLOxqLe6m
zgF7QdpgKEMatcDMVPDK+PwhfBCIUDXH1cwsGGQeJw+B17TOoxB2IIVNMH+ei6rZkUotewn1r0Et
KciD6hwJ68PlB5YEJABRIZlP32+fhUNYqSbY5KQtH3ekoT8gfA3YZfVlqAKFt66fe9ckzhTsVFSt
OjotOhYsK3gtZF2/mf9xCw+cZ+kEM6QQaAN0ams4X5H088fjzldyugJRLEUJBxf7XgFoFF3LUDjk
6aCPVjheRegJxzlVC6pta++Wz6hg3keyaw+dpGBRqvhehxDEVD7YN30MmmpGoCNbNGkY302mZ0vW
EwpgC8dnLDCP6hA8ce6CZ0WgMy+iWegSHgwFdatdbHLQIzvzPaz0SgtnU8vHz+/vo1UXg1Ywyw0D
aH/KNJa8UDa0kbEGcG8MoSH1C/PoVdVD0dd7ML0RLMdg9fmgH6W66A3+e9STSgDs26Xb1hNPQW2H
udYVhOd3QOrRqVmMMQQv4OwYNmf20o9i4K9jnky5nJgc6lMQjdBWeeAFQQUnO5PAziv43VzxUUaZ
01hkPCdBBXryrYwy3JYN8ZLMsZ/rrlpEVNzQTv29AIZyFSTsoEEIfh4KbACXnIylaqcCsFTMCSTF
9jAeKqFuDVGPMh8PY20uYBK+m7J4R6LmahjljW87l65TL7R7i05d4ozOCrL22ypqDrnnXDgT29k2
8PB/61X/dZ3xTyl1JPXolL5d6YFfkhA9D6Qe+sC9nR29KLWT4bb3X3s05hHa2HD3+Zg/3WH+/R7e
j3kSNd0mI1M/j2kJ7Oi8OYraX8ffyrpeWWQ4AKMHV5nGEfvSY0teSvTDmyMzN8Y+TGioOSV8Hqi9
Kmpw5/hBQcGh9X74hQMRrekKkOUzl/tBHJrb5ZBzgAwitIJPXqVoVV8QjfKA0epCs+laU7JXoyhA
yC6jpWnMVeTIaCWV9dXL4ksXyjiunxRlserraRO7zY0LnxlYgznuEh4q1yyUfCHreFhatbNWbf2g
dgNkMfIUxl8u7vnzG3i7h+BxgxKPdgLwc7MvIUSc377iWmitZYd6AEfOcMvJLUy+IFdgL5AFLqI8
TD8fzp9f35vXezLeHNJ+6cAOgvrNFFFU0qsWbGJzDzD8xZg1qHwDIOgQCTyu2VuGiySmwO2LergJ
GmgEUOgDcBiPZVZ2M1js2kVRBqrF6zy7H3udTtDkmY0Xctjf9QwIPMaAS9IpjPdCMyypO+yjBlYg
OSgAxgFaLLrNpkcdqsdgYk/5seustCfjmmfl0+h1xyro7LRuIWQSWMPdMHoUzvI4vrdCfe3BuugV
nESrYFehgjG0uNqhPydA6b17N1A1R4ILz0hgKZFZnSQdBoouoOHHPI1FvGokW4V8TMGtgMjTQoSX
eFDLyQwgsat9w+wL5nrHuw4QlX5sLkcL/vAi7O99S8NUubqesgFEdgphWtQFmAsWc3DbZPoyh+8r
V4m3gvn2ordR/ESLR08/NBK4iuwZEQfWqb1NxcGFH5zW8R42SqktrbRtwrWstwNcBkDY3IzaXmln
M7n6TDHn7db855YAaeWfkBSAck5LcN6Ue31MMGcyA9xsBjVBfV1Z36P+++eT86Tx8dfeg7U8N3hn
LauT0ObCP2woHFSNTAs+zc6zwwWDZVEo2lVj8ZtYX2gnuuxg36Ki+DYgxXMMHvnzFB3JkJZVCS8N
dydp5Ca1Cx2a0QZK8ZybxknT418XibwXEQ9KG6d1f1l0XmCmApUWQPCtvHsMWnlblajATpB+9ih4
JUGZeP1RQ8sTiG1RrKjVHCmRZzgaP+tKb9YyuLkwF0b6gWIiDEVO6ufAgmWipghjUk5XxJOrFr1e
v7kdvea1svx9E3tHT2TbEOwBrd1kpnCA3LV2x2hb9e6h755L81CPCloD4dHV9iOsYnrtLOyh3w1e
By1GZ4/cH6eIDuT7HtpABTqRz1btPzluf2UV2SLIqoU7xSBnZOso0xtHBUePl4lBWi5JWkdPaly0
BKRWmyz9Ht4IRbPzdZnOPwPVvrSrBxIRuE7bS2dEvTBbuaqBEGSf2tARA1Bo7bbFtaXUjezl9cwu
M2P45JjhKhvZU6bL2zqHaII7PsfDuVPHu81yfsDYouG6NVsznraYI6+gSgeIhXI0sEO/iMnCAG46
9ktXXnBQoWtzlVcQqLizaojoiD/X3X98m/5P9lpf/fkq23/+J37+Vjda8Yx1Jz/+88C/qbqtf3T/
Of/Zf33s7R/9c/1aH79Wr+2nH7qrK/zv9CNvvhaj/3V16dfu65sflqLjnb7uX5W+eW37svt5CbiP
+ZP/01/+4/Xnt9zp5vWP377Vvejmb8t4LX7761fb73/8Nm+0//Hr1//1u/kW//jtjr3+Y/21euFf
T//m9Wvb/fEbZNd+x3k0cmczMhe79owmH1///FXw+2wGOoMnsLPP5f7f/iFq1bE/fsNfzWsb5UR0
vmd0jP/bP9q6/+tXOHdCM3bOFmejs+i3f13dm5f475f6D9FXVzUUpNo/fgM79m0MtrCxoZoG8ThA
D8G9OPVyYwO66qqBUrrl3o0jM4kaocUWSwcyXQ6XS8eGGbibkSfM+m2huq1CexppiyZgatcveVs8
TjBYsyINIye/u3e8NrUHsoPlSJEMIWSPiN0tI+lsmJ8dMidyErdA+PGJKJOY0wK+pxQO5BV/QTIH
9o0WTVJ3tUx6wm+rXH7voIgAGrxjgeHpLsQYvUx2+YIjeOp749fA674XUcESMvYb6edUNJeezbv4
rpo6FydwGaH3XNne3mOltea58O6KAEJXE0hXL72r40cGhu7l2KJe5ReFeAzYRBEDCWmuSZPH22bM
6BPt3OAS0LAYJGnemUVdEsipGHBLeUeHI1jGBhXPeICuYsy1gZxciDxwUP7ULxw2IhAbHvIVj1Rm
p6hgclgPh9k9G2L3KlYoxTeR7r5mo09vbciR+wnkZaDpLgmAQxsuff9LHRT+iw1rr4XPrbhI3Ckn
a+lKvrKHTK0nHBH2VVnc98qtL9SgpnUYTuVlJIysoPcSQxVyJMZ/CLW0H3nYuF0CM09I4TIrt16y
jrAjd4i4DngDd0wzWj3s6BUqKZ6Jiq+dwEVDz9AEKuFBo/dQ+mQM/lWONZewukucYYZ9MNUwYIEz
GKT/fcIfawy+scco23lIZw/c6egWbUEbeVRZb2Z7AZzGvfscvopbuIZGT6MDjnzSwy4OLE23Mgev
taoVUzAQDod83MJkpfMSv4dFd9KMJFqNLRmfGl/Lq5YBUoe45N+JmAzbocb/ycx31r2CFCrNxp5j
xnrkccxGd6sBa4DqYNBdohPHIPczBWlvmXIHjRTA8FqLNdtIsQGGmblKWGHEOshgQAvn5Eauy6Y3
21l9/JCXUFzKK+hB9awt9ibI8yfJNXls0CdOexhoLWOR46nqumRp6/uPI3XII+y+BprmvYmXpAnq
refo7GpCT+PRgblBC7pVLa/GypOPOpfhLS0Zfapc7T+5sfCbBEaswzY2aLEkoQxtKHgaVGKS0nOh
tFMO4/QjjBSiKKZTBlde+M1BwM6bnqIhH8L5bkAyrWN/OLoshOBeYJllUTryiurJXbZxE6211bX9
anSRPXtugfkYVixL4xiNJD3m9Fg5AfMTTwzet2LqY2Dg24I8jEpMq6G2o0SJ0L7IIWyeurKabqbW
7W6xE7VPzB0Qe1UzpV4e6vtIWWwfWDk0hxQ44lDtcy77pqWHAgD/q5LnHtzRvWelQ3M5oOXENi3v
+G5U2l1EIQVx7SIvM29lj3RTdgQWCCgdBLfGKcUis5CxC5vKTdP39tZtRYWqXKg3lLj2iurKfJn4
eNSyAZLZzyQMNes+eyUh/wKKw8PIor3fVT/quW7nUiz1LitfyqGqliA8RqsJkMaLKoZyEJOWe+s2
BZ54BD5mAQDleqJgaNqwltrU2rW+tdQpLr1KWMd+Aj5PRw3dFRDsTL2yesns7JWBPYB2RumnGsoi
y2qw63Uwls6NN/d5Cs+CwCEsliHm2VxIX4QQZ9cyXoHxoq8gyV8mZT7h2aDl3YCcCVz+wGGQpe3F
VEL338rC8AdrFcUumJ/FTrwtrYGTC3oqBDxA2EETGQfgOXX55RxHOz0oSvV1u4RmYrgym2JRQjMF
54hugYV75th4ojD+fjjEzV+HwypBBTYz1wB9mYX6om/cb+YCCpNQRkvjZbf0dwEE29olw/llodbn
ap5vC63vh0ds/nV4eFTUXoC7nYYY6GlvCR0pz2XYbbdDH26bwF2jCnamtDDf0i/Z9bsnfHL6U3XV
swknHTe8pAPsaaPszNH/pKj9/q7m2sav7zCmWgy4q3EBJxHy6C3Ek1zgeS6g0/g9yu/ZBrZpq+jM
sOfu66TiwLjuMo+Z65wvo1gu/kv69f9B2nrZvIrbTr2+doevzf8Hiens0PDfJ6YLpKeqfpvKzn/x
Z1pqB7+D5gJ1WLQJ4N9jzUnun1lp9Pvs3QU3BAcqBag0zPnqv5NSaD/MokgWTBvQ3sHX/Ssp/X2G
ueHbIJYErgbUOP5OUgou2ZvpjnoLjFrR4MU3QSMUPjAnk5GpUOh4rmuC/eCmhmV2vnAAhlLb0otY
iz5eAJvDNHJKhVw16OIIWrZh6a0VtB0vkXpWNoSLGphuAyYRWCh+ZBKowAL2SPkBeYZhPwiO5rBA
jWoFdUcaD9DDLLyCDTdA/pT2cvTqGkZpGLh0FrDCaOtmEY4ctJSkVQxEknSwTPcjZCBGXSiC/GFv
Ssce0Ph1pxAoZzHA6dPL0S6ovGnUdwXvCuhMUGPX4TOoF9MA6KSBqz3qeDHQ2cEY4ru1HWawjcMB
LXwGGWLgN4GVVeWNoQNyE8rq7KuMiW9/cXRA6oMOCia2DjcTu+d4GMNKacDbRNIWHikZBPTbsDr6
RdbqRIFVJVCM0Ebkt3QqYD1DotqyU9q0Q7+wSrQneTKgwRHuR8D0MySrcBZa9uNAQYqYkF0NkC4V
IxBglYiwswMM2uOUHhVyA/NkaRyEnhq0xARvpXNeYShAcrwBFQswEvthFJcBMv8h4Q34nesS+Knb
Hhy6HPTnDEIiAbUt+I8Q6Y62lVKBZHQL417tHYgnYAdkT55HEVzrAPbWTQYXrwtJM9V8RUWrmnYM
eEctEq/y6CEsCplB+qUKYL2ZQnHD109Oxkt9EYXKKS9GdC3GdZcPg/zu8VGKctGFzeyTrrPIltfc
dcsRuQMqxmTd1bR1N7k3tsH1xAwkN2iuqu9lExjwEUIrn6AfpTlazNrJPIh+0ymsUuW1EXILU6FE
NSirbq9c1BwzkGsy75GIAQzNvKMiOOacQUmyUhKm2EbPnexizGt106JGbS9iRZGChzEB1066UHtY
hlU3wOVqKmSQVlMEt4QqqAN2YQ+2qRI2ZsG1dgShzxOFf8wqQhJ5bzWWxy8UOBIoHdR2FQDiFTp0
ScqaNgsT1nYMmq0u/C2bavGoAw3xAyvzqFgpZFb2xqXtUOyFsvrpRnLXR/YV+jSwxLbFv7qlaeNo
WnJeo16W90M8Aj/pKru/rqMsf3BFqLqVHbcR+tgCSWZSAdyQbSNdQGPSMfhMUqJXyBejMyuMjb3n
1gcaO2WRkmCil0WPIxWMFXGPVxEtZ4UZixt/GzqN7oOEtENWjAu7jSHqrAwkqH7Y2ucQeQErHkYk
NXhskCCH0fq40KRqXbwX17X3ulNWvJ6q3jEAsUzhuPNwUgzWIMSUfMtau0Plvisg7kjrydJ3dRt1
IV6VR+si4crBaZlx9PmSPMuLb/HgFiTpFZEyYeCTYQ7wSBrUUW1ZLr3MFlUyeJjkcEH3B10vbNuU
5nvsEYZzb99qYOEIExHdjJDNHK9wQEW3vud2ZW91LGhwTSyrgT/vKGO0BzrULsFzMNq5Kpqu8fZj
Y4d8S8NOQZOPtuOXPqhn82cHe9SiYbA735OhI3dKZ9OwJDCmgT5+VPbZLfrnltgTpKEdCrjCdnDK
zsSs52MmEj4FUxyIZasmJ1w2Tln6RyyWii0H4GD4N9Fm8JaA90NGFhEnvd7bzC7CBTGBCCHN0ox4
3SYM8k1XenJMyQCTtNQTIDSiaT5VL5YoA0xFsJNwNBmxSBNGJgenTwLZqiSrkdjuvBiqvHkEqeRc
UswTtyco26lcwDwEArP1XRtD9mltu0L/yMHMBvrboeKyBTUBrOiqgpCiHVXYc8FcnkgKCnOrUgnZ
5WnhGN25Bx6Prr6XpFZ0BZNenEdLdyriB4GPNA+tTYdpAY4e2rzMzi3rUmOGOqt8NBRAGyuPcE6q
MwrHy6IsoTY+BkDhJRBOpPuSmB51lCI2Jkg8OelybUpwAIpkaiAPBgaB4047I/NcL4QZB2fpmRzC
um5eymEx+AOgkWGvQrLNtUvzvSzssNoNoQcWrDMKEEGTaJDwnktY6XsKLkojY+vOjqeHsTLWRZNb
QA9DyRRADwNkKz9mBRxeUigM4D8T+M/jWB9yiNnyroU9botiRJSb7GEKpk7ClqwGOoVyXURpjb3T
LLq6JmVSlbadb6gNnUREmzi4YGHbHkhl66NDIJ8iaG1tck7QJYm6fjnChbtGeMMGVihcD8xk6p1E
5ysJHEL2fQPSTjhKG3oIUwiRpsG+herk+GMaKvmFBIWzA2mHPA/UymEFR0WIHUwznDY8ZcD7iOz8
uSL9sM1oZS0nUaEHGnvyiYYVBDIhdH6NTj/bRxUSd5Racj9KRWWBdymK/tXNsmApuQctKwUVDiFj
vfJZXh7HAsp8YedU1c7xBQ76FGnH0Rt4ECa91UDAH+ar8SbuujheBk4nD+jzu1+N8Cock/touGx7
6l5GqpWo3Q38K+pOdCUs9ztqLF8qtyrXNaP1qi0wxYE6i59o4ZQ48cXhETL2Bdjcfnct3dq+CNRg
vrV5B8K/UnG0ClnfXFTNYMcrlPu9GyVUsEWh1C8gU8T9F7BNNDrEGir4lAZQw/U9DWie1aImR2lK
WhosoUMHdLft5TsQ/dsF8dzmitjKGReqm6zX0hnomjDUnwoh7Jc6r+VusHuxySFGBH3IyQs2xKHe
tpeNhFL2KKPED/N+CUNuOxkRszcsC3EC5bJvDiXSBAWGepXfmdHRa6uOrC8AxubXIiK6T0Q/adBr
bB+l+iE3Kx/1xoTVdpGiLQrTemvMYNwNORHvJhtEgMXVB8OdA6XZdPLyDuuy7QMAv43kV4GusKOW
0lVPLVb9rTY+gWZ21cULFLs0fIjpFCytqqjqtKIkuuDas1a6cAD7Z0r1VyBw4Q2HcX4p8zjfQoXC
20C3UyWdNGyFtRcnxg0QHJgM7oOuL1dhPdQbQGycVFhGrHBz5R0JVHgb0hhZl5RxASWLfCjtZDLo
cIKV58gNoORobignQujn3vDDmBhF/LYxW45+yUqgAGwv2tK3d4FBRcyVAwG2R/QOCJvV5Kct4cE6
brBi6t5S+24yFBt+H8LTdBDdhQXJDBQKuyqokix09L2wibpXioGsCOqiWIowrHGgzNyVEmyME7dW
VgvgiF2vCux5YRqiarQXeEaAk0x8cBKA4gvx2vMuVMCzBCiwUFL5q8bYIKdn0LPhD3oiAuAzOJvV
FA5bvEBlJtPFllsDsM+eGTvgvacBlM62GuZOVay+KOmIBiEjyxIIW3goVY4e1pvrNownmWr194F0
7VXnafdQBNw1NwF8tJFKOlG2yeFVWyx5RrwtkQpYLDRj5PMo7Oobq/p8WCDbq1AjcwAqaq14WFRD
GD+0wjdrEBlqwP1iFHTBytqbMeOQf57kl5gW1i06eOUF74jehOCq/wg9eJwuuLHsZ1DvskvjueMX
nTXDrWFA/I03vOKQhclxA99dh/iHphGd2FJvMFf2/2XvvJbkRLY1/C7nnh14c1vet5U00g0haTR4
SHzC058PWjPdVaOjjn1/IhQpElPVUJCsXOs3Y39oRKOWqMV00Y/UKNsfbuErxV9jDZ5rZZqyis9q
MKlaLHuw0sljGztht7ZirYg/lqTps1M19kX7fUD+Q90lVt0oS6PLQKRwhyjus1/GPtpIkShKINDd
6FCfVhK5RAbfDZdCCYdnO20CkT+HXWi7q2i0GyY1HimrbS4zu/6iSaPmCcpS9Btt+KtbWEXGMSoU
jDgH/IyesyTRv6VtN/6B+GJlblu7kgGjdZH8SZVUjRdYqyHLoo0AgIjoFGvlt6UdbICDB2S8u3D4
oo2K8sPtaipVsVKgG9g3lvIj8yysPbKulOEmajnw0WzUSv/qlJauYlsJyJx4fCxIaX9gOC+zzRjn
5XvK1VPm5jXLgqIP5RZKIUxjQTRNpl3XORAtNEa01EqMSviTrXijZKSVA+fpzUT8Zw3mbc3lFkE8
fQ2Gjsg/TZYf5OZuEkgMikFgGgg3HqyNJIe+xgrlLtyVmHCs2ndgO784JXgd4HORsAAVeOtbGUqr
Zg5Srsz+Tmk+hv2d2n78/elcp3Dmi3b1DTfJvyivSDqnKORV97l/fNdB7b0TuEn2lVIJ5cjH28Od
DIqFn0JYwErp9+dwU+z/90nc/iS+T03fx/lkW17S8DiqK+zio6X90QywnlmUW29drtSN9RflqHQd
96egXMVHdfff5cPmvwP9MQftE6jMZGBuQAd1lZltgdC04GdbySr4onuUqn5/stf5y39/x5R8eZPp
K1tq2n2JwsTGPRi7ZGtsye29eya/+N3gzaqzGZxhkV+8/hY/8JnEOAkA48ZZ2J6kFoS5UuNr79x+
txBEniaQ8Pi/w0XH9gqa4PUXJZFmd008/XTD2lxGB3NvbfWVenwv7XvrsPXyRVAEQTVj0oiI7/UX
uXEodF2g1ryOn3lhPrWPyUFZA1ZiNr3AJ+fRWGab9Jz/8R6085YJPX8z+pcupjlQIKEdXH9zkwkZ
Z5xiv+zX2speFstwle+cbb4O1++58/z7cXa9t991k2k28CBG2yBd+cRCnklZISyXv7//pk+4HmX5
Bojrmo7+6eRadn02NmE6xBjiunJHgWPRi/GZ4tN3RFjeudF/fd0mKfUZkQKb/Pqb/Dh24oRz6Zfq
MgAWtYAYscj25Sb/8v5I++/HitMy7DkBinja7Q0/1qqwyRZyHxIwH5KttTU38eG9AeKWdsG9wCCO
ugFE38nz/Rb/NBSZahYdVNF9ccnW485bq/ve6x6cpbohoNs2YfbO++rfTzKFOZU7D/lVkgK3973f
a1ER2mBhR8Gce7RlXW4dt2+p9I4OJrm/vztuRYanE4RRjBi96ehETbf0ATPVh2Q6QWuBv3u6I/27
s1e9uxVHh+c62jC3V+7frSldw+umQZFvhcQCIgNuDQS661tFjrKxR/Qb0r2+JInzg+SpAjjpAgRx
OZyaZfcB91NozhSb7rX970/5VxeYohXaERMnEr7t9XcD9TCYZHObxoKacCWHY2kl+dkNtOq9i/vv
p5vThJJBop4yHb/p9VdJT5jC7Zn17QGIo6i6iDd6x/WdxhJAjHitBav36Jf/fjD4zimnP41eWEvf
vG+on8vaRDiPcLdJ/4g9NPBXNanex2EM2h8FLNhLH+c1olLmMJyzwEmNd+Dcv7zAyP2jua9PtqQ3
YxqJPxxCci6wp5fhcgzi4RJ5sgNi0jvmewp50691PbxxurhbE9ipVBesm4AlcAHIuF68KnTH2VSj
WjbLokmQ80H4VEDhMTC7MkJLvKMA8IvBjsKMrlq4C4CbwF7++qctbL33BKAY74kctLUBfbcM9kq4
5K20ItvzXw/i199280qy26gz407gJ+ZTYy2NA7H5X1QqxoXle6vfPx/zmHZzSa9O7eb3a81SC0e0
qqYhYVyFy3SjXMSdstTvoZgwzKooUy76b++Jwv4iKpxOkiiGAXCulF1fUjLwqRPzvdUKa/Ble1b7
HWodyRdN/xB98dZyKdfxMV0Xd5G+rpVl/kOJL8x83/s7fvHQXv0ZNw9QneZxorqIYRI3LihqaZS5
vOadZ+QXcRQnSynQBUfqYHlyE0fVdqn2cOlW2IUjT+rkzq6ycUBj5izPVdj+lcetviHDni4izUnQ
w9ML+c5N9YtB+OpPuBmddDhcOIVljBSJD5rKNILj6BjZF8/wmz/1gOk70TEJe2b1L0/P/5eJ/2d6
f/7fZeIt9e48/Zr/+Ra+OB3yN3xR+48J2pyoV53Y88RsfxeKFUf/D4k8bENspHEIsiyeyp+VYtf4
D8PQLIkJ55qKMJt+Voot7z8ObwHYqxDDmQVb/02h2Lt+taBl5hANQZ0xSdgDY7T/NeY1A+Y/8GTc
8XOK5elxEIY4jnqMHKwi8FgtS9CE88q5UYfIcJfzYpi34vh6zLyun45+3XteEra90eumP+VdJ3aF
Sr6jkDm8doR71OPLIhRT5hs5iBd87Yb1S1cR6tFRQKaR5mLzm8WXg1IcCZYAtJg5lyX139QD9qUO
zmluLCukUjovZmWL1ZCeZosMcuoxhc1S4N7mOiclctslWN5+Ne9YolVUQDzT9L0e4u48fdibz2ny
3uLLpP0ZMwqK4RUirgN/77JT2uoUocbQwwY9zL250QG3N4uXrUIguzL0JpIbFGjmHdWpJyqXDfM+
FlDEtmnl0RLDcBl1+xSrHSktHYeFMRZf0Bi/G5IofJaBawPlLoJVU2vFF7uVX5wijh8btwPHqGBJ
HCRdBmctdg+pRV0iy47zmsQa8/eGvRv9uekemixEMGtBlQJXi1uZKZJvcY3IkXamyCA3sIebQzI1
Ncz+afqjNwfR5O1h3jJ356UoG4eVh7jZAsaGOMyNnqriQCGsSF9Wvlmct3uFYK4oKUxmgVSpy2+i
PEjv5qbttfSu0Ml8usLd95D8DtRNEJyPoxOKSQ52PQpWzsGIW/Ggrsys3btStb4QXUFG0dQ/qqFP
dnWqWpvWt/MPtj5Snmq/Dk1ibkOy2Jhvu/5KTzL3hLKzi7ik5Z5eu/O6PBe8T4X+ae69bnzdV7H0
Ae5IhJFgXO3zic5oqe1wIIU9HFTL56F77Wst0lnLuf+yad6Lavpw6ChZ/tzVmI5/PWheerNP42Xp
vonMpYpk9l1dU/ZKa3fFU2/eNXkCg6W1k2aLMjb4g96V+xhGEOrMeng3jP0Pu9KqB8qjDq5h4BtS
advH1yZzYudN13FghkdDLZfzLv1olIsuFNnaJoeLzHTefMnbIOFh7fwDeAr/0E2NrpjQSB1AyHbs
ijXvzuQhRI9sLYN2wJKydUmDUBt+M1L/Io84C5O+hkXcuagVIfEBAZP0p4UiwHV40knV8SVzh7Om
89zafVBvrcQ/Vp25JjFvdvDEvgS9GJ4SMSo7YMy4IAe+t5jy4H1vfC1TvbhYXR5peOawOBZ1tht9
bAjndZ7YOlGlPWnaQzBE1ZNq5IATVWhDvq15sCr6sDuMhLYIgZeGts71TkKbtR5BMjRnI5DhR9Rl
/qjT7JKbfbdBj6EJthlZ9HOUGQkCAaivTD1u0N9fmVmD4fbKoM7De4GIhsf65r1gDGUxIE+Ynruh
2vkglU9ju6iMJG9Aw05t4mji1KFqfHrpz4tBZ2BDmlTbACznOi4imHYKgG5zQD6yjNtv2BsFSzmo
f0oAF89SqY+94tR3AYiD+6Qrl6k3KIdMEcqB0Mmf5HRYlEjcoQQ+LdZoIALhnPZ6WXyzA76v/VIH
GlExF10qblNdEFeoLh3GjdSM9BiwUmQd27oE4uo67Z1m5TZeMF7wAfVzbxd6P5JSAh2GIJWfQpEo
PxfxS8lPmlDrjVpQTBFVULwzf51FS99ebtJv09wK+VYIQFMMeX0j+jF6HKbbeweVss0yw2nh8NoI
VfnZldhSoZT3T3/eh+IBK292f9lzXole8gYgTL573WVeuvkYPECNly+t+WPffouowMqqjWGs7VRp
TnWTUCNPqEObbUc5tG+t5NRrgnFVy7LuQAp2aSl1nazmLfHgssVyI0BD804Ut/K9g/Lfy7r56Kkx
SwFaZD7mdQtaKNEOgPddOH8MUsJ8zLS3Eive2vQEpGyvGHmb6zUGVmkwgnSgb0/N3OWR1DcM7yCz
mhF2RVocfKs52uWgQKQo8Plx0gh5RA1f51YL9E/z0ryuFWjC6EBrumi4w0UGyEjsnaqip5bZU9mc
esr0EpiX6ige3wnnZ+ryzX2BkwciLUz9UXC7dWOQnhX4fWw4E1wb40/qvvdBh5ZzkNbJzkGp6H5e
p40aYuJGOy7VfGwWbWCEYEA8yW1hleLSusQxIaytZOo1PuXJlw3UCcNTTUyTdwF6GAm1+7EI/sra
FtXuMsBte1pKmZDiIVMbPJrXWyD48ZDGFiKGYTjutSzAghthXHUV6g5WOy7oQ+hmtXuAeOUc7JZ4
ZFAkO3XFJw9cG4q5o3dUbOEda8qlC12PVQBLdF+bSrpvu/MGYgfvWEV7FNTULhtOlujFoaQk5ziu
PKWFkfMnTYtAshRzI/z6To5FyxBuBOEBFQZ5ytU62QoNZLz0461Zl58s4flH5k3+MfMDWBqvfTmU
P7e8rgOwqAHh8hZWiumUOmhZgbu0XHjCzx4sow2fOul3G3BjAA5MfS86nYGnLPv3lOUnKtObfAlj
ho2SEdgeRsHp30x8fVOOIABVKuFaNe5NQ/1dmOPjQNyCKTFNNQVeczeQd07XGvukDk6Tu686NPp2
DOC/8xrIt0HD31noqXcOqaCepdN557mrjU14VBxj0zHzPOZSX+k8O5vCqfKlbPJqXQIJXZtqPD5H
jnwKqQXvQJZFpwRs5WIUDrUYFVE5951nw5jmsm+ejZfTdgG5kjMmNXab5mzcIsi6zmjxm8xxJxvN
/snXxugUO9UPE0UMKy8ZSZ1kG5uDveQVph3mxpmWRsV09qr+qcrd/mzmmTzDbfqmgSfduME4HHK/
0/aN1N0PY9jGi0zmh9BqigOuuNlJA/5zygL7a6xF8Radv+E034UB99k7Z2lOmZnbs0SWBSNgDIYm
saDrN4OTw/jBj67dlFJTtkZqRhdrasqhc7bg2L5VftKeBlCsm6DTGQKnrha4i6xwjYsAjrAEkBwc
A1UZlm3eP/R6317iwFB2maNxlcxRhQjTo5NTN+7d3DB8HC3SnMe5J9rB3zuocSLAWmafeqzXoqrx
LkbrAWuqePhDsFcfekCil1G9q6NNHHnQnfThY1i78Trt2nyZIDENMIGvrjICpbDkjSCMd+K5X90S
HvWyqYjgTN6GNxmYwoDIgnxKs+kDgtcsD8RLo4NnXmqAgjd563YH0UNsqLzKRvsVzQ0HUF4e2Ec0
ZlXgfLa3dLPYX0mjc+/NNnHv2UjYU58IyPxtZGjl/WgFeMpX+hSu8auYVrEUavuHG/8BvWM4tWBs
10YHg0bG75zjbcw63faUlyb/I14I3Pk3kZlWSmJ0VzQbH/2ELcRdgR82sMAl0y2MK9q0Os1NHABD
a1rO+XVdnyBFoFoAsoM+S48wfbU1RTNgZW1Vny0tZL4P27mL/G2ZXYi/LXMV2ZW+UEcvOgup8wBM
zuaRFCcnT7xFr0ttnRZld9FRhIUjhlt7HvQJSFmkkaTTNuvE9gSVKnRq9M7WP4RBuiuS8gI0dh0r
eHn/PnD91fNCYsTgUTFQZuQCXT8veIS2OfqP9Ub2XAkAzfrJBAO1rkutW/aOdjcqZX9EPq9Ypo6N
nbhs9F3jZ58SxwlVvD6pylgG9f68HO9MCwinrwnUOZq0sw6RizuK4poPmXCyZ0t+L2LhPEmiij4c
DlpRDoexS5oNkNMPdRLIo+KGzc7VlL0f1uhRpP5qzF3B2xIYbt7Lz3Fpranvpt9NLd/g8Wr+wC7u
Uuqx/UU4CME0nwPm+g68tNXvr5N+nWSfXhrkfTx1kqSjXE5h9Po6jQIaVGWl9aYLdA+bkMzZOPVg
LS1YVoUT9E/CLx/CBAu10tSLfZUV4UEx1D85x5Y4yfcJhlAbAqOt7PtCbv2iCy9hlIYXUdeopbd/
9UTcp7xuu13IOSwzp4DCmaL1actMubjW+F5tZh4Lr8dKamsoSlEVBatBwe36nKIRTQkd/OXGCmpz
iYTw2lO0jDDQMk51UbiHArqT9CPl1NSdf2oJbF4aL5XomVnhHrU60tSZIu/HqhzuK6wLzwrpgxh3
32jwTq+N21prqJxwU9HTVr1TbyTtMQ4DeYqqMm3hl7M4qEKe+qkZe2hUMpJb1WsPsrWMs1IowQmm
8Crr45TZPMrGUdCerc6wdoqvtMc6rR0cUQtraVdm8Vgnm1xUyQn2A9qXeo8/aI4Mh1ajquA3/XSq
clFPUwMFzCb1IUPZh5kR4syAhj7QwRrgbR/c66SSXpqqDb9rqnxP4nUuP9/+DPpk0DnV+fnv5mdo
SWgJhRt+k3C55Aqgk04QqPh3Iq2Mffcdtv8foVMpl77RlQtzc/+gtEAI6944ooZ4Brzo7kded3vH
Gr5hHGKe5kb+s9Q2GUhItXTWKDzGBxgFqI208amfmrganvMc7w01G9pz5FSAJnJty89bLNyifPj9
g2Qb3FQ3Z0vWa0r5T7Y3UG6ubzozC53WG7iZe2PUllUAuRSH6p6JgZtsguOAJpEXe9lfQxA+DPnW
yhAbiEFxawN3gjIqxj6u2l2IDeu5cva9UmSX0ba7TaO3xZ6geO13BUzMzG63QKK8Y9zLT06c2sew
zMSSfHK1HLvO23pGFq8ix2beDQXlmE4NmI9maZQpQNZAYRIxNW1neoAtnWcvKsR5bopgEGdXlOdh
HMRCM4TcIMI13BnDgAZ2lTwGgjGrd7v7JKrtXR4wTyts7K4Rxm5Wdj6i15kri2gsxIFQt9vb4M8X
ml1El0I49jovAV0mfizeexf+OwSkUohVHWLhyJbixHJ97QXce8I+v9wwMdqBSA2RurH6XUjGeSg8
ANm1BonbRndZk+J744AnhpiyFLa78RLG/HzCRZWFBiVJOF+FwQyYAG+Rq516VkaSl76bwZAe/KVn
leQp/WEdKOqw77x7wE6wARpvj9BGvA8xnl/YrdoeSPEsy64wcKuSxpJ6N8BHbz0U6JgZacalUUwU
ze1818n3zOd+dSsy6jnIK0/QEMxAri+H3iSdECKrNmid8Aeg115l7dfELCeywpAcUtU9BX4Q32l+
qqHy6bpbvIHjJxv60qmqPdSA8l1pov/XoI+zcxCgYxJk26fa89r1OAIw7bHnKOFbf7BgTC2SjKqs
RKYtyIdv0Cn03fwijLnlDo66HaIBf3ijePBIqtqLXMQVpOkasdMkvR/6VjsPRhE+keSut2Udr0WN
KJPi69VLfNUPxhcfNs5GuqF16KamlEm2NaVyjoSkYmrZqI5oQ4LagqKvFF1DOrQX7TqrkA1sncF9
hLHjPo7xulbTBSGzfuyGoToXUfqepfVclb4ZB5AWQUMG2NmEb7p5oXoiHiyYZeVGh/huWTJ7hIj2
Jxjj9Bi1gtE6dPSNiTvRGXEFdW/4Kj58ZrsDvGpOpoXRvVWBDy3jU5R5W4Hc5SY1PJ1Mg93vogRr
4MIt/7DAp694n+FOR/QABfEJyalNl5vfssKKzkmg3iNRgbIbtJQt76BPVZs6h44qLGpQosVuAuEj
MAw7ponBQSldH82Xknd/9s2UicSys6pPTqLVJ3dADmHMu6cwQA3Ji6sJyqxvTT9LjnODV4C7xHzC
XI56a79TVbiR+5zjE/xLVbAkDhEoA9X1vRzC1y0za+TRbmwmlL2FhKBALreFD6QkzEOiUvkh3fJz
gZIsEXjMFe5ga6Gp2217fmOK+c9RYjIkQwRY5cXHII23bTZ2D5WOiI/G8U+mX4mdaa5rIj6sJSof
SgHaCkDgl6OCKqGhIQUnW+70qJH2XZkgbWh0wbkKNH7VTnyPqvgdbb5Zqv7qPkIECDc6a1IoQXz6
NjDjaSqE7LiPQNNstHxojxKy3b5sU2QVJ28jRdWXCYClZT309smYns8Yw5QljLNkVcomXVqNMJ6S
4XmULnBMFRHRJjDum6RXF/3gURTrU4mQSG/vANWTi0ehXDppelfmlbiQn9kg65AszCCyNkNbRnuV
8bQRgVlSTtOpo3jDd75Q/yRHfQWnCTmNRn6vK+dBjTJlwcmmmx4X2nWo9PkTOu/6VJ/IXSs7QOug
7OFtoFA6C6Aka18WTLpkZUSLPI73let1K60qnqvQMjGO681DUzrV7vfv7FmS5foaY7uDliyPKwrE
1m12Wx/GOu6wAdgEHvN9s/TOgsTy2W4JrfwenYK5S2SijQuTRON5NCBR6g/zakSiYLvNi3PjW3WK
SUner1/WuUyqBNHjMrKQrch11Vn6itVusEHIH+Z15KTUVc+sCcr26J9brc1CvFAHZxUXTbO323y8
Tzw9XxJ3qt/N4GBBTlhUZWfee6nRraJgsmtnMkpWVqXe2JNIm5daOd4lrh1vX9frxuQ1PvcHu/5L
78AxD7xCkILLsqeQmdSmyRTv0PhBcw6tMF2D6u8+5kH7rWjqZF9RQwzvmULw/oqqgYzZADfCiJ2P
Qwf9SRtI91SZ73wc4VAhD6LX5w4K5KkYrI9IUxgYOmHoiPKhPOSQpxZ+nRa4MVgH4bkaaYWuOCfu
mID2s02xifGCQmyuCeWCIFZ7Z1DRZrzi9Q8PfMnWHFCuxA0YVVyPKqbIhWLYWbQZ4ACcA9PZdE2Z
fjLarNpJRXE2A+/1z3b5wchE9dWz8fbifeHvRWqOz0rk39eGUX0167FbAvVTz3o2XoQU1s6PQ29t
FLX3KEsnX2pZ23+GivY8VAG8O3QVXW/y3HGT8RJ0mvXFhva4iFQ9eA6atFo7iieOmtWsSFWJpzA2
zyZSeJe5hzhRsfW0Jl15fVHdEWxuurYLIYZgX7lO0InH31stLpobqjvu6mAdI2ahQZB6JvFjfJh6
TJeSs1Z3kI2V6LnTkm+utN3TS6/X2nWd+FyUaaOCKsNRNapkMXd7l5xRiSGXlw/GvUf5yycq+mq1
YXcXUMclunVB8BqVFyGsrNgHdBrV0zA1VtozLQljbWH0g3pKUd5pFx1WiyM4GJcy6kNt9NR8HKv7
okTKseG+/mtShLUTxf1mMEdeNLBsn+K6VtZwckAR+mSmTL+Nto4pbw/Pkt6cDw/j1vtm1pWGJpKf
7rLaBsjlRJTskjy4r6LI3pRF7Z9sDzU1tPvzQz968siY7mxjT1Kpcjp7bdWm/sCznq6MuhUfUqt0
eE0PxefSFN8nEtR3cr57bgdIbC1/vFJDIDSwsNWSyv4BY+yxHrTqZBvttwwrnwyWTiQPkVbJw7yU
/LMkg1p9Jw2C2CR38tWdDkaEJAh6Z7xNcFG4mZbkdjjCslL9dVv6/coKcVSVkeFss6T2L2Y/2gjI
RcmwsYmSuFlIBSG5Nyjn1Hycd+ntIdyXpftcI81yfG3KqYt4Z33wh2bxuj4cPeNohdXPfeeurkc+
4I3piLn/uncv4nDpanWDIQzHvW5QhUc5OtCHVeMmw7H7pzEjeLGv3XlpXpcqgX4Q7XMnDSSvMjjq
K83Sv6a+Hu8qESWbLh6IEkRzD7YRaW8nrS6YKqmLeb1Fvm9pwLk8Gj064tDUIGHlWmdvimr4s0eC
gMqZTlGQe+p7aATFdp6Ezw38OXgU82I2xU4QP+t1Os3RpQTGENXEVlNmuaFeusxMkj+J7iBsnEgE
+LokIBnUF9jMDSaTh4EZXr0Bv6WhyTh8LHQvP3Vq2iCYWyhnaTbUYmTzOK9qEIRaA0vgfSE0fYsA
lHcKemM3WL7+xUf3bZmopXbPDLDe1aQX9kZVanddjEuiojLQUIn9GuZZvSsj9aPaOTYzQ8iYk4Wm
fZAI72/SJpLLMIi0ZRMl2fesekbpyvzaNOhUIh0a7DoAEevYKMjnEZ5SwjJ6Hq+Ggn3lugsMZerj
3KgKNd4icGAzGXhKH7WpmbegQzVNNqd+l4aHPgqL3bxBq0ZkfDNK5fydHrxrA5aWtA10ad3IPJWr
jvS7t2kMXrvYv5SkkbPUURY4oPbVQtiKc3xZxD4h38ctcjpZzBY7IaM9b36zz7yYJhHiu4YkHS5N
pNbnlZaM9Xeeyn+/flwNRgpKP66B/wOB7fXrh3dlpNeB6q0tC8EoLayYio0dwF0b0yk1191lXJN/
HKGL3lMry+7npd5fG7qvb6BjtjsLHvBxbhDKTbaJohAwwFgjleATGs+L0HHDdCF0Sbq2CwrEfNg+
L0l8QMFhOCvMyLfMyurT3BRWfuIKB09YByeL0Lf0j2oFjNC2Onmv1X3wDrzAmWaib0YniFTYoRnA
mUGnTzOmm9EpNYaol76B9rFNPDCs0jas1kNYedui7rMFGPMWAXFXOUmBKmVdjJfGgHE4aq11JOz1
ASHQjZ2m3TYuHP+XrTm0eDVUy71ERm4VeWMF4dqtHscyPAACyC9zD/YE5XxPfJx7Minqx8ESwVqH
4b+e180NcDym7cVwcUqzZbDCqbnKvPsMFNv/1atBfj6UU8PevYrfrtob6LON3sdsst1ywm8RznNr
renzoxsk2oPm4nNeGHX4zVX7P9O+UR4zHXphHp3svhHnLE623mjJ+7nxzWS4d7Pxs+OLBkX0v9fb
uW6tnR5YtK1o8fr3wbKhT1Otqx+L8hP2FBQeQEYz5bypODSGMlYQRMa9SAaxRlQiOxUkpWtEX1hE
e4FFgCn5ySoify0KUHxwnvPTvO52dzfWSYWUrshPuofQL9YTIaWM68+cj5w/ozNLeBlKDXZjAstR
rDJ240gWdEbWzevmJusjFDPmRUKr+hSaKI4gk0LilcNe12OzAiLvtf+yNH2q5FPnXj5NgZWsiw8+
4i0wQutLRjFLQ5TFI/PdUR6eu/MWhICS85D+NXcYiupLPTVzV0k9c59Y/b2hhs3LqteNxDP+JpN9
R+rp7wNejwfvqK2aKkbwbto6b5g/c+4OOtIzFvKtm3lD0dmwgoO4OxSdbiBcVrm7UfQEe5H7ueiE
d1c1mvMhyP+a1zp6W52dSOA5Pe1EtiHcirGFEDp1K7NRUJ1HcXvoTPeQIWRzr8teWZAQV7cdeCxS
eU7nrCOrQDp52jzvI2pKJVYeYnJdOGeXoh/604nW7pVev3vpzlsab3DO1dSMDdbXUQBH0G/btZ97
6mlu3GnJ6TWnWFmYPSz6zLU3sQZe2k/6Y6b75TlXi+o8AsbpEL42o2UHOnI9b5mbpgCAtpgX5TCp
kSAY9LJuMJhMajqMwDRC9VofeDloof48DoX23Fko3YAZeZx7wi5j5lxqe5q7KZTZlV+GwW7u+gxc
W62pVZTKOVRvP/tln96ZhX2xNIMC0yB4D4rKBA04tpNEZJjzQlamlY35sk+m1fn9vOHNfm10UTKv
ug8zBY9e0U7a267yEYhfulMjhJTnrteFI/pJprWbu4hQgZWyTPM8d0EErDS16/dej3phOiEa5qac
IQjg0aOjEj63GvUL+N/9o4GY7fgR18X1kFppu8dnwyIeyotwBZXYWfSdi1BKpH6Lw7He4ZLILKTv
fzaw6hMtTe5uVjvZXpWlfpHXe0vxSS8pAM/HMz84hErTHAY9ds66YjjnWDvESJUQhvbNJGDOqnlj
kKNKXhUWxQ6ncX5uLsKUu4xDzDFPX/b7uWraZ4iVh5CqB3AXeSZV2L80mFrKs2lVWN3x3OqRsUP6
I9hTPOLM0fuyjjGvpHCVogWz0hGcr1q0n+pEUynB0KiyZvZf9eN+7vq9Wd61IDvqskEty/fRam3L
oV4XljdkS0n6sqROvDeZUyyK5DlqTP9H3jY/LBN4n6b0TP5kFZ39WMuP5HGGjW4V41Ph2n9MEsSG
n9Z3c9M1AOXI/LZUe1MigmkDPx7gual53TCvm7fOG8wChPPrEUWuBwfPU4rkq+7VxbKsbeSVMAW0
NrbZowbiRLG7TVXt0Ofh14h5/ykcwgK/j6q4wA9a1aq0j2ZhCAMXbH7Iad1YFvaxYGpj4FfGztO6
dtpv7qEK//P4kLTVOyWAF1fSN28nah7QdUwsbqn6kX26fTspFsWVKur9jUwBPQGwE5+KQByTsCke
27pD+nNycEbh6VPiRsPJqbAmqWUuPuWNjcg1ZewNbH4USZMiwuqNqwpEDEfswNyj0jIg0fn3Og8x
q304Xe15VTwtoW7zKfJShQpE97JtXv3PMfPn9NNPN6/6Zz3XxNy/7vrPetvozf3cM4x62KVKLxZA
4JsDOTZEH6CXPLpJlz96nQ57kGkHE2m68wbLkfcdL/ATxd/8kfCvuSSjupt781511oCGyTEaef2g
MWSenGRBtp938fPkeWIsUKdMSuqaNF3QlsdmatqkC5bZVLOcN9Tk+Y9u7YdkCKcds9AeGe6LdWiq
4ZPpRvqirC2kl6YkvzlmxqkJh4/xIEBKySFDCgMI1X7eWW18ZaOrLkpmdWMs3ChSHsCl+Q9Wm6AR
qY0DZXLWxa3uP6CQgqpOUloE93TnDX3brdokq+7mo7JQJpfCNHeOU5KL7DKx6nyvemirtjwJCewZ
yjOF3r+788Zm2iN1Kc9NewRWzB7x392ClPLDvNu8yh31O7MW9YMkUqtQ9AC4OU3l0CxFzL/w3KWF
uyu34zT/e9n0v5Sd13LbyLaGnwhVyOGWYI6SqGTfoBxmkHPG058PTW/R9qQ6F+5CR1EyAXSv9Yda
1390icYqK4Z8IxrrfnpGC+9zEhH8OTstKDSjffQnU8n2HcCM/9h8C1PKX+4YbM/IxcCzxf2aGOhv
aaLC0ELAnmq3bgmwrw1+l4P1UQSTdGqdMNgju+acicB6CLv5l7qZJjdNEvMJJSqgRmYQL5CRA1XT
DH9oXRy+IrwFr8Ptp9pt0q4nsQ7yC2Wi+gCprltkQLGPjtaaS2lOqXm9RxzZUN5gN3yPB0Q5Gy3c
2mY3PIrC97/0U1E8FBNIvoyv/X+EgH9H3KIaDjwG3XAAECpbXv23Ta3BJ8C9C5NfrS4SCaPJKSOC
Dh47MHWwc1oIFiYDBhvlOmjSPtW2QS7zqJbbU1dk7LJMMosJeQ810Dg0A5mrrFTbiLiEg13mArRR
R74hIBc02ajJgKvRBq/fR0jt7H1EtF0nUIgQ5PFLPDjjblL9P3zT6zdDkTvHpJQ/9VGbrPzA6p4i
u0bSe1SXnlXbT8gih0OHkQJsmyPYZDxZAo5EqsKtWmmXwhmf9ExSL4Yq2Tsryd6DqNQuaqa8OEM9
7GtLzx8UfQpceUiOSdBAURsK9VKQc9l1vvm57AbMUntrOhlz4YHLdRNyvguV49Aiqz3pLeiQelDZ
OeLPUPnvej1siElaV40zHIfW8ZNo7iudvLta2isxCfj4uJBrdTgRaMre4naTmr301kZ4/3Hw2Hao
+13RB1pIeGommqR+ShKwWZynov9Cv/x2pOGRRzhZ0QEpaPg/AhX79SBu2UlNBHBs1mOEOnZvW+Nh
/CjMrLZRGnJaN1H9ZBGpNbm3kBe1iOaog5Wd8n5RzoGGe6EGFv91g/OtID54ADOE+KHmvTbxyJ83
KYPz5En+Gdarf650XEL+/ZAmMhY/39M2utyQgwlqgwEwgXT/+gs1aK1JVg9MsJqGduGlanQSRRD6
MQwiJM74oplr0TbErX9AwQUfuyK7lib+I2XQeuuqHNKr1gXtRS/CrVw76ZUgRH9E1jbeoXEzuqTY
nWUYOtbpt728mUZ/su/1NgoKRMqitfXwlHTfp3C0z2wi7LO4aoHebNgYw3yYO0SRlWjfWaNjrSYx
NYgm0w2JTy4lcn7n/ltNAgY+uTk+sMmzD/yX+I+90+Zrr0CquUTd7Ko3AwdQvjSd0qW7Vss5oHqg
T5fiUhSdo88CqMQV723zjoKsRhYZ/3FkFlz3X/83wPEj5swDzASQ+3sOj9BjH/ca4KoJ/4GLlTxF
Yxof09iJbkXhYCeXT3qGCmftP3aN7RytYtin8y8njyi7W5Ocr8AKmLLLAVTb6qAr3dBcZphVvwL+
sQ92E9ZuXZrc0F7Yr4LCO8hRMW3lNHQWo+27AIkQHYqW0uBYS3tI0k1kDNZzFPnjhgzLtES3SNn6
tSMtivlZD1TD2gZK87XxJQ1Ju7lNFEZlLzunbY+ihjcigczSxM7Lj+uVT8RqlceqekqkoltZCGy6
Ia+645SCfpwkIohpTKIqQQ+zgp9+ylKkoojVPw0asutsOrVlO6Kt2Zdd+9SQvM+sAPsiOYZJgwjq
qsoyHcdDRN66EfnXHJjQNJPKcDRoOnkToxKHEOj8nUxG6dP/+7aC6ycTGAZvKZvwy3+9rZSx1Hsn
r6u1b5ebaAadK76pAheZMemiDhKp2vCceUZzrdj2cXRwmr5KFjXOU3vrfhmoUbUXjYWdYY4QV+MS
0dtyn+tFuRdXoqglx1p79nTyAxMW3K2jCQxEytBB14tNYBbq1q941Y7zOWCy7eFSeWkHCQGtyxme
LIoBjcNjD2JqUab6IRnlXaiaX4exIcGW51V3lHBiQnKQQlTxGmyQxN0DuEkP9wJyerMj9QtjSQIn
ivFTs3MigO+9hzcP9kJQ+7wFIgDVsVfT/FgkyrRF5MX4j/e1cL/57ZZic88Lm8QycPffVTv0Rpel
cvJLqCxquG99gNqT4WXLog3kJeJd/qOH4RCHQUPdho6JkOIYkHs047NedMkZuT7uFj8oV+YE4Wkh
GqsgSc55WpnLqO8Mt9UyvGgNqdvKHBUujVPXi5pn7gvHIaM4Qu0L92XLX1SxM3Pd2b1/aeaCRGVx
nqOOrZ+f2qrMT+nkj4dMtcpL0ZKO4K3+rJZj/6xZ4X708eEKWvRAm5lhkc+0ilbwKCaZLPIimSkW
ohUowwFvk/AQZJFz0cdqY9eZcixCw7mIJidI4n2kDG8VasNIf87DhgZWaJdoPBHm6n3wx3yLHcPC
5jy9GUG0P6SR/B9CCn/ZWxEpRAAHIQXEFPTZZ/7XuyZw9DZCL6RYSwawG8SpUQQd9f65zScEFWDJ
I9NLNfL9U27bWxEN4lGhrqTRJ/1b5bgik/4XsB9VKw1wKkNK1uwT3AcA70WzkpVYuppJKG0FfVAU
KEHPXLFUx8uXsEcPGucJnLADFK7+Gsjhrh7x9dGmodsNBQfZmVMcZ9qanWL1avDfwoamWSaShFxK
B+XGDqSa7G/b7R0r+bnI4gbG3r1RjPGacIcy2rQJ5/3jIJh9cyGq97Y47S34/x9j7t1JE+MvULQI
CEc2Xm6808wmb9YJqqIuMqz9CuR77LaN0uVrXMyUmK+BFcbZMudYtbKDSN41SRMsxCmF46W3Jrg8
uqXJTk+RI3NnyZl3lprpnSAPiPyxgQFR2MqTGZfI82af//3ZqQjk42+3LAcM3bEgqluokP/2NWir
MRmtxm7XaZR5OBm32raxCIKvSs0+pIZcH/ykAHvOQcWNsN6E9t1yVO/Kb2KPnNthtY7s8Lk2lR5w
dTDw2ItQIazHpzwCmFGP5T502mAfRG41P0VFEap5u7bK+BOBouHcFPwJ40FpcfmdCEtOKc+u+b+z
l8N90rgtKnluqM4afOYwHdGz/FGIaqr1D0AM0y2K6fVxNNP6yEv1IZDCcGMOGbYwfZI8DQilLmL0
oRc4Gyj7RHHiVTKpXxtHHlbELUt1io6Dglhv0Ts7n13plgLFZ2vLfwQ0c55geIGbe3M+TzS94u/9
SdmHpNLcPO66vZZCA/eMcKPCSNv75NaXPjqeZL+A5Q1dWMXgm57tIMCmlE3SsdJkcpCinYzJRtE9
3/VSEFxtOG/O5nOuAgjalqt018TNAMZ7jnk7LfyRTMOE3MxLzW1ktVp3ppYdmma2/OLAelIyXz12
XbIq8zZajyjCopPb7VLf8faZb4EmJ565sJU02/MB4cxEXoqO7GhukahmX4BlvR77TbGoLFzw4rne
WaO2q5qQgJlVPwel9FnyAKaKWjWp1bKQsmmDGJrnSux+NhL/y4e+wkimrzmCkzGrrsQmmxMsVmw/
a0nZGElkI4VJAsW1+6scg50Z/PLqz5DVJqinnaN1IxgAD6iRVO61uQg5p+xF1enTxzALOsCJyZeh
UpVzFlvNcxO8wpIb13xRo4VURdNRUD3Y1luHTD5MQWCWC8VPVbYIFHnkSf+xrfxr+hDqBwolDhR7
LFgwVv31uRrVOUyEoK/XNl5FC6WHc6Aje7mXZ+KBuBJthKIKF1F2Z9XGe9N3omvbpsfZl2B5mfz5
PounaZuRLz/YZoKtMRSxwpv8U2affd+W9qikY/DZNc22T/R9MTO8kQpONnqePRsTmwQFzU8FMX9S
ItYEVK7Yogk5XarchpZiYhrVeGzf/uN5orPv4hf86YmiA2XAoQ/YlaKA2oLA8OsfAGTooPVOGm3Y
BS/iqYCYNilf/Qo38Fuh9MrG1wFwRbPnDoazioTzC3IBNrIrkav3Bvg0X0+3t34Q5K91X6mH+xIo
ji/63LEuogn7AW4J0J5bRFUvUa3oey1Q64sxF3VZ1Zc0LS8p8kx7/MabW9NHe5h5c3syGIAgfowV
baPWbdsuVHahEngXvAycSyuj9a3rpbYS1XsHAtOzVavEXa06FzXOjd0smCp3yK+LotN89VD3WcR7
f77UURgoF8PYPkg17yPRFsv7rogepM7zP42BNq5iL5O3opqnjiuRS3/lty6PmVqDJwc98slRsQ8E
MQvtSR/C1w7fPLWqg0/qUIzbYghkYhqsNpTEVM3v8hg0Vwn53+sgW8tOVYeHQKNmm9KwAqYiwzdk
hOqnzQPSTSvRKZqyTvXdYmiznWizUAs/sDkm2DlPuBVp8Nj0qXUSP8BAgH6jOTW53nmEZ+rldVpW
XicDh49TTBHVsNyIxcIg0k5jb3CmYiSIupVJquXBNqTPEzlTSMSyccUZt1/7sE+Xfe2bV3PQq0ui
DPsqh6/gEptHjvqvY8VUTa2+Tmih8fjtZiBhqr7qQfskT230HWbEi+6M4atvhP0a80+w8VYcPXBK
yV0xgt+xU3r9m5wutdgErZ6m9sOUDNO2lnR06eZqiKCw62Vj8tVU/WXd280fnhJ9Hcwpfs3Nblpl
PPWOxVzwQXAwnTsIXn2NkFTf9aEvLyuMM3aZkgyowqNwwYag7PD96RJwEW385HVh/AR66w29cdRH
5xqH+O6hheXt+4rbxynS6/b0KLdGeiUBtpMaXXvjOcE2J5uQqZ+rcgzTA/W+kndBcEYOpDzoHZCE
B7uT5H2k1WX058CHVCa1uyYm5qgglM2tqOIPUB+KkKBIb1S4KdRZcR58qzoDPgV+DAlkXViZvhRV
NUblVU559YpbStyI7NSUjTXoLd96svPshX6tB1DANy3JyMX9vo2lXFtVWAQu7dQ4NF5pPID6UV/m
GoLq+oOByvgLr9lbn1plmugryLrd+ppR+3/ME2vK8yr/Nm/+6eInfPw88clI4xUX2Wy/TMaT3WbF
V7QSEBIkH3YKUSdBrCDVluB/9c+N1bvwBpVvfghtrIts+6EZpXDvhUqHcampvRpx9SBG1EP+3dLK
6nkoEeobS2Pk9B+EV7WNsoUYgW3y3uJt/67rk7HSiuplwuoDPm0Hs62KpLXMg+zRiB0QiJyU3/Wp
eQV0UvqLd8/Oa38hG9KLOXTmOwRF2UWHdniMJMNZS046HcQyZmt7t2VKPVDuy0CbZpnTfZm8mvl7
cuVg0ZfKbj7a/7KWU7HNEx/JlvLX+R5irVoCWogIKCnqRNNOiWNeg5j7X9zJ5P1gBpoVia7MuKpR
OCFHApwKI8W4X4SOExzLMNJeKuCQC0hsP6qiV1Rra7DndHG3y5za32GPAe7ZwGDdnTChcSvMVbZF
mTdPotAnV+uB3DswpzHyuRo8n/bmSMrTLyT9WiECcpU5xMillz/1jhdeqzD9FHXq9KWr0Xq301jG
9TBQoW3EwVJ0xH0I/FOVXqcuTLe5OcQbcsjOe+vwOpxn6lIIpqoH+AgkFytB0lek1haSVcozGvxH
nvGjHRiTzMOz5+0l0omwVhZYjHRuI0XZFukFnuRSRH4auY0vkiz9WXRZ/iQ5DW4CU492AF+Wa1xH
C0fu4xdpLqKeuKmtZVfTi6gZ5cl2VO8iBrQZIe06iPyT6MxHhAa91K72oipJWbXs1U2co8lSY9jh
QTiC7WB+k5CV1ANN+ZJlQ0FIpVbh25emvkwKo/ocNcMSrXvzmwFOFk50pz0GKj6cnk4qjEhMjmN2
9kmMMIPhSUsbjqRm9zJNITJVbah+Hj6ufEP6UzR9XIhRgdGrnz+abheXWK/Ny5Tawcugg3S3fPKN
RdGfmgz0iz5XOXFqm3wSB/W2eGtaCyB96Tu7WF9Vk6GdZ7vVlVPa8B26ck7KVhpmCx083Ewtd3ES
FeZZLnzYVyRuUyAcTXVKlehHUeBSsyOad7i3Jxp/cDHi3oYN1NGUC9weU3vGTHzMD/tU2hSx/CeP
FQ+yDgUbRmyd5LZaSkbzo03yWmmLMTaRxnmI6HB4y5/kJNjdm8RVEX/t00K5QM5zbiMz03stk9In
wmG9dX3k7B1PfbeNwNzrLS+PAnedh5B0n5vJUrgZIF1Kiwo0EBrwnNdFtxiYqBZyOCW2Pmqh69Ii
taX6hDXqFuqrc1sG2i/bvqTB89o+o2HfPmQCykVNnWvJLzU1Snu+f/YZWfX2QVai+hGeV/3YjWd7
YpMZSyp5GTO2nUupddlDnLXGou1JCkVqnD2Iokar9OAZzlGeZLcqNFevLeXZj8z6yRgy15xrhdUq
PIAxKAkG9UHU/CACh1iVvBPnzszKzWXiJMlGVFWL6LCMEM0yU3Dn8MFdlkYab4jFDs+FKv1pSkX1
PY/Bs6td/QkAuAkDc5KOTp0ax1gCdZr6WYyZUwYXjaGYS/3R4kDwbHeWtE7C2MRItGweHGmmr6M7
/z3bJDYpGF3R1LXqxP3eqtVNANfW2ItqqWqbIYO/GObVcBJXwTCS6/kYjO9SbeyVFO69xLtGDIHI
vp49TQ8VsNxzMRdel2arHBVgV0CQRZu4QqjeRh4uvKGX7+2i09CD1yGWh11XewZYhhngfF9pzAPp
LNpuHTCO7iuNLcaXZWAgy9h5X9Bp9P4YlWwBHNT4NvGn4+mfRleoqBbc28Deo8fdgcVF76Ibyun1
Y1KT5UDVW+Obl6KJICbZyMutWwjRK55I37VKVl8j/Fs0vxrfwyTK93KM+Cc56vHdKdgBh0ltHP9m
mDoPS38d1g+BBkIYyM/cbg1mtk9b/81QGgw/Jr1+nTQY67Ay+m84GqxykIccF8t66cVZ/n3w0MKJ
4sF/46EdLttCM0iz2tHGko3pgNJGchiwO/WMKWxsMAZ2+xCVyUM400fkol6WfmN+nVQPLVE7ia6D
Ko1rNH+6gy6n7VHFamQVVVr1LJNnwik1qL8HebBAOLb+E8uJNznI1bc+T9pll4bBJYp0aW1mA0Yt
oNGzUh0/28Y3vNTsd6NR8u0YeQNyDvn4OSq+i2YvcH5rJu3mL6Zhap5Kx8ECyuzrreLJ2XuVyDi1
+xVQfDN99IfwpVCN9N2pI46JauevRRXtmILwjzScO/wTXoiXLcXsDiVa3j5KuKzLLHt3UnlynS7K
D12sZU91CFRcx1JtP0SF9pbr/WayavmKnFn62Ej9kwH77C0ERoMVSastIyt7UVCKAGsNHzHNQDXr
MB908rZKdAnzRNtmuvqHqNVV1+pYQSTdSQMQLtruBWDV+CIFBiJKY3sQ7dbcJNrBUgNtl9alvLDG
stmHbTi+F8F3nwf1q1YP47FMGlI0c3PrB+lSzacGgmA/vsfjt38chUvTj7XC8ZumBNJrpgbgsqva
36qwex59yw42JudFFwQZP6DwE4RfAqNZ3+pEg7BQwRB7Lw2T9VhiQPSIF+DaUXvl7MxNndYql75p
XdGXTUDOrGk6StZUbBSOz4fG7JpD1mv5hhfo+NDgorcsuUtfPQXTnqDMnW9mj2dr7vF15wS5KvrK
+pbCbFt09RbIcfpSRXhXhXKeE/b3Zay66mI7sV97MKc2Whppn7wnivxKdlP/MyouBkfuReZFsttn
aKhkqtLspFz+y9X40fuP46ROf0eYrL7i5fPWmlP51KWRegpyL3AHlcxVFqFS1qSJfi6nIn7URvuP
GKIYlngj5LBEHg9eG/kvo+LsxHjT1s2VVtsmd46ef2ogs+GK8bmwYO76GUdOGOD2tc37M/CH1WCM
8es4hdJeD8NqWU+T9SmXm29RElaPxJUNXonOtNDUAAvpts9I8NjJKfHICLMXfizn8bzx0hUfddo1
mAO/q+U3PZD0TzBb8tA+D0nDf4fn62RYNQspvLltLjwt1A++VyItRU10mkb946ou4A2FtZFsRdsN
+J2EU7NJm7q5rXyfJyarGlqeQIiKBOUOvRjrw73gmdP8c1UBh3WY5kLMyKPE2E19tsKC+Jvd9/KJ
f8mLjXb8LEQVH8a5WmW66VpqZW9Frz+M2SqcRjiMc6+BiNW6qvRsJaqqHtlbW7JNNzCz5IW/fARa
GB8e0St+BvmZb7da2bfAPOODGDoa6Bf5M+tqXjbJgvQlhu/qk0pbez4mmPrQEt7E1diVeJxvRbWs
8+DUGvmrqKnziMRA76BrHfkg2pygTnaZnrCXEfFQQ6vXFaS0h9uMsg3WMIKTVVgp6sJwYvkSyib+
WaHznvaO6fp8+R8s3Co3kdTOebdWPdVjU4DoyIsXK04L9qT59F3jzCjuGvQ5fprOZmx6AEP7Y7rk
8JUnA1GssO9Gz6Di9pLCwDjCgUawCzGKV7Wr+p0fxpJrzFUkHPQ1SHl/LXq1yhgwHfenrejFjByb
pEQBwDQPLurmPc+C6qIO2fA6zO5+eo0qVKk5z2xKF73MCZA0abmdkKc5k03IbhhopQSogkcT2iTs
Bd+i0ipdZDbKg4BET0Gx9VGPvYIvq55UQgI34HSoKPsg5qQpJvl+loFhwGtO9OaIoZEo7FZ+MiRP
cRTAMpMkSHtzyEkU0/TWZuXwJCpDmg3gq+x+Kw6gfjH+GB8aQVqRMH8byFI84fFz7QO1lGCcWsHO
cXx5FWbk5UFUGDoq8J18zFC7+qkN+ygdDIbauGK0zh/0rM6F6KjQVTjWmuGKdqUr5UMNMbwvg+x5
aIxz2zb2udKa7Nkv0nCJ9aSzEZ2lPEW7ZCBaKHrHODV2nWkHC73towO5ZmudSPl1ao3oIJqkNvtx
JdruVc+xG5yu52mi8e+mkMiWtxBz+WpXz2rYK5+quClQ1snjNZFu5ZOvdIcuMovnYMhw7Eumxs2C
UPnU+iR7y1EewdB73mOSS29iOuZ+iVvEZs0ZCqJLXvi9W2CCcogndY5mmau+UJNnmFrawxhPL+Jl
bo2hulXinJjyPEpMsmszPojev04So1IkkcJZHY8k/g9KcztLGdyr4koQnsWVGvjx1lQUwGPQn40y
51t6H/zvc39bSqzwW5vFW2VVpHW5cDoY/kbWyRiRzZf2YE/IqkCFmdJC3Zm8DcOlJxpvXT9NSLUx
crOya5aiURSwJ6b8dFsQhaB+k+X2U1FIS5CQvj+uDIQqF3WIEN5idHr5nAb2dMa0esOjciDslf5o
Eu21no9b08+/3dtvU4OWe763eI5pTQpMqGiL/kx+UFTEVEsLZrAIcoKkQvlh1cfKZAa+tEqM+sHc
dFtPU9G+xdzxKYx9nuQN35fYkeIzeYhJXszaiKOnnW410SGKqil3JMNwKJ7H3tuxFI3Paad/h/EZ
bXF7Z437EJM/rluGAOJ++hHiEpvDbqnrMBDuo2+zOdOgpKM16uJWFz+hI194rjPzqTeLbtECDl4J
ZqDgCMa1c4k8C+3WmT+oWaV/0nX/8c4fRDKjwM+QSU2QKIlbtdaFAHT624Rmni7WMHu9WCGfUq/u
i3z8FDNiMxPxWB3zXaTIeLYUTnMqE+89RGtpe6vlWXvS1FAHqDX3hhZfnzxm1XruEW2iSEkoD4tJ
TkE+ymrqatnwc7cYXc5TEJG1N2Ekfb6tKtrECmJIiAXPIUgixF0+frC4FL21PmoL8mPWqgFVpWtW
ewjmT+VJngzxnOgIajgUxjj+WYx8PRwgkCdNt/UOr2c6kEKxcfG0S4TN6BFtppUiByfqCN/OyglQ
u26Nov/H4iHQ+omjrxjY+/ErKAqA8ijwXMPcO4KCaM6enRTXJgOUrkgzgCtLkSvpiudpQovn1jlY
SJp5sr92DCO/NgZut4iALkWnWMzD6M6Fm4l677yaHQc+osHxq+gUkzwJFINUvTcg5bciq+VkFsE+
xBY/jbXZ7X7LaHW1cWsXY+/R94/xP63R/G/sfZi4+mi/B+JFe2pbt7VF7fY5VLK3bXoJyzQ6sgmr
HkUUpjfrx79pmmw7JJ3T1Y9iKDiDR9EkaiJyw/H17yaKtcTKHxPxVPzbtcQyH6Puy4sfaxjlbflf
10JjJzz+2iQmirU+fqFu0j7b5bynnGNMH81ipKh9/AZ/s94//TX+Zq3/xx+oG2RwYGbwxezyjdFY
Ou53SFh7TpauTV/3V2IDKXWG84idpegTLUYu6a4Z9BYyPWxHu7jKT/k4PovaRJ7qWmVjBLowaG87
1JKw3yptgsDlbex6RPdOBcH0YSHJzdAt1Uw71jHfRtEjdApvHU0DvYZtKy8zMTxplP/NRFN+WpM2
KheiMZt77AGhiUnp0E8z5VOimPtQbZxHKwgpkCzbYlWowob6X9uQsKcvCiVdiSGiA9kmrMgDJLBu
0+a5qA0fCqcYT6IpsIkWllm4UBvVfhST1IaTBAiyr/emAW7QGiVs7ILmYWJmW6cQHePCXt/bJv0J
F7hTa/vZRaSj9Gl8FjWRqvqoiT6pBmA1jxSpo7lWZmp2+XXkLcXVJU8Noisp0BpMbj+HthYuS2my
DwpSWJwxwuekc35ujyNcSp0pPiF6EZ3rVM7QU0Vzzlfq6CwKOQ7i25UPaGmFmmzh/t4xDy6qkN23
oX/5acLcLqpIgiA5FMTLv113HubUqlt33FLig9yG+Ul3kEhp5iQsUrR7HHk/1WiH8IwezZXPienH
pWiNolRSsehkFL6kkwkMl8tbqxjga5WnuuAFtvyG9maYlwpFm+Xjvm7Vkb7s4HYfRFEniXMYEbhp
gcr8rzFLJeItwJC8rpH7XZjx4IbRHrKd8icnX2WG3KMyMLfe+sQqt8vEQx07aPptw2nhXBUomfXA
SUqtiqxlWk3tpgVZumib2jI3mL9/Lziub2/dQwNRSArkU5erUHhwe5xBuj7Oi2J2U8beaaoOBULP
6uK2funoK10bLG5IVDtztQ/XntUl6CyhsS3aQJT+uJJ0dawXuRy/x1FvbKtKCbaqnBPW8dNUJxbW
B5fZBPdkIlt5b4IfHFzKanhus9HYiVFDajGhkxFW0/tZ5dAHv2w2K1waGldGD+/s17wHDc1vb4We
ZPaiRhGPRP0vHWKwrUizp22yV2FPKQvR5qi5DgZ0J9YQLffVasNE6tHWX3sLdaM4kF+kWkaRcS78
XJoNrq3xqxpKuDff28RlNcL/xXvPFTXnY5qoSrkNZ77OJbet2UBbxKQFrgbZ1Vmj3/GRGQJmcy/E
MDWCWf1ru9WkxoqnbOuajV2RMtwoQl86xeJiJbNdW8EDDK6isx9+dPIXGBeWX39J6tG95S9UHAsu
c/WW6hBVQ5p+rgKJ+7n621yPXgVvkkXD/b0ntzddSRarbokr8FbWgumqqqlysHhHL0SvaOsxAo5x
hrmIJohM+kpuTBCpHvODQGsvXV/u7uPTHvGJNpJzdGdYstedBkEdjkhN98kggK8sTAI+57S08rPp
OckSoQrCx/5A9d4xX4nexEeYyJzIly1Fd+dH6TISjfOY3+f9uiC+8qUbqMPULuNQ0taKnjg2uIKm
WypDG69udd8ox8tUbEPFSOHSzEPQp/kxRCR/jMz2VxoYd1cBz05kTKq/Bb1tr8soqI8Y0Ve3wtfy
aIHqwohKYh8QqzPKhWqW+tuUZdY6Vu1+jRyN9uYhnQrk0R9PdtjLO9uOqkViEw2KVF8nfZsYZ1yG
0xkOF371Zzp9XpD6nux4i69zvelVPX52vG93CZV/VFT5uyGtNvRrFLe/yCZkDFBKRs3h5/cdojph
xVJoN4yU2MqJguTzT+1kFdLlhLvDPsudU2TaxRfoUDIZAiV+USDaLwGhmHx3ymGjjhUeQ0mdHQj2
jZumVrWLknoqpuOkVrtuhjNWWvqFbPQ5iNRnGVwjLD8F3cqswRt4jsybnk5apO28k2IN/Zv1cDut
IxRx6k2YaeKULuY03HbrcD7a3+fkhdS/2WciYvhpdYV3jpJ0OhohADxobh2Y5q6+ykT858qt0Mqr
FPr1nE2gv/RVd1QrhPwIi+8rH8202CkefVtrHiFxNqTI8634oDixY2SAVI8rPpI+wC6vOx2nwfkj
GaA2xaRwTJproRVb0QyM+cckhTP3sY1iCKOJahwCbXgLGtt/GjGffCqNblqXuA4tRZsowkSJoM5r
8fbehlz7XnMG+yRmRTbUP2AAq/tCXoByuOoHKhoPLC4K1Q6UZVXworm3NYn859Q5pAj9AheQzk9X
ZYr0PHE7xLcRzfSPok7gHSJSRAJtbLMQZYh5kKWnoDTvg7QiRF4TSPPqp0Fy4OfcHPN4MTJIeRXn
bC6cZTp8rrWiPfR61wcrJ4wPooqtDOcbvX1Bjw6FrLTMHkThZUr2kGrpimBOfxJNU2U0e3/oHwsj
LI2TmeXGOgDnZmuxvcTZfRsaODCkQaWukRccP1v2C5j95FORJfGWIOWP5ix6afGSl0nMdaElExlN
lSc4aS3fOtnbmXO1ayX7jJbLVoxouktTIZfXqEphue3Q8dl/K+DLbY24W/WZv2m7tWXV2h9m/wpN
E8hNP2UXL6uyz2bmpzBu1KMsDdlqUP6QB606iUJiD3u7Chw/XBpKOjPAkubQJyDhYPX9/MCtHOLl
eCSto6qL0HP23NHCGwBeGBvVBMk45Is2WSb1bgk9eCU6C11DKEgOlRbs/LQTbdL/MXZeS3IjO7d+
IkbQm9uyXb5batkbhkaaofeeT38+oiSVRqN94r/JSCCRrJlSNZkEFtYK7IVmL4I7z4Xb7ex03oZz
kPm5c2tj7fce/6V6HbyhGvOtCBTz8+hxhqSfH12pLAcwEAGclw2x2nnIQ6X0IncmaK2gVRF48i7p
UNKy+9OcmoASftrE99VYVsW0SuVyN38GR5QmX4IhDkDvBn8XauSh3DAEWxgmtdfON8PTFOfzii5V
7dVtnOLZU52DLAYdrqDpVsi922/ElSXRt8rIk4tYbgsxBltOeapGG4c7KcUxO1B3YZcWZ6dv0NWU
KSyos5oap/tqEPcoLkUqD4aERzbi9jaMakkOwqb6IudzHbDful/8dQ9jRAobU5obA9+DT+txLmPY
kuWJ/TJay1KOzvnA8XU+p/QYrfnb6w5tENXPg48qrN1n3l+U/FdI0NvfvAYBHNOwC0pWFcXNn7F5
VTcwMhmuxEJKZL4rVZKUedOe86WGDpDpQAKl/0zxAKiWP/XPapnAYpq7/pMd+/atMSlQp0Pev/h2
Q5ETVNZK8FWGrfcXPaf7tvV7452Ystpmun43fWDgq7ExqkvUg5So9KTeKZENx3o3aC8z6UBEpKL8
a+E3R8vwjQ9/ishCi463uc+pP5AfT4cPfAHUJhZDBsmHW3oWQGgDC9VvC5JAH7X3solDUmjcr6OH
4fcNVkS9s7VjhRa8pTxc8/S1LAgEITx72+fzjg4B44MJnR60vAjHxIupjHBA0s3nUPb+dZNhZN7b
plV/2TSiTaOk9a1cGtOthlZ0zwY5lHhZvwmld70K6v/aStr0G9kzLG0AJEmNrfikK0B8j+tAqxLQ
akwIHaMp6K/GvJaN6h/DKh9vHk0W9qoKOqBsxXBRSnz3BaU0rul4vm/yB3e4DYYTnsd0forC2o62
09hoh8YLP7WwhkZbQ1PGfZ3AGS3B9302vEtbo6PXTK4MSo1Pc6m0bSCaCLdZPI03CZch6LT3Y0b3
Y6pmMB/zdcj/pKpGDpvAq4kp/5NGnzkr5F+zu0+CJU588hVIML2k3+Pu36fYxrLv8V099skWuVb+
F3TKCpS90dnUa/scdpp9DqaJRO3Dlple2MUqcqdqJ+YYZNX3mGg9ZtA3cKzrD2A83qpGRe3IhI/r
ai9DqoTKJqNBfT3JijhlaADdIGvkGfs6T4Zr3fX99b7bcD6VtLStEZKDyEfVo49199zQ5gtAslah
4+H7F/dMEXrblJV7jyKL/65LUiSjgRG9UYP0JFF9XOY0ravTqq7dchP2abOebdt4tsPMfO4bT4NC
mFfvxWUuLvHXXrYfmrS7iF+GEpGEtTeO7Z6qMNS2UTfv4BCi+7qpE9QMR37asLi/PHzJmDUv2TKI
r2kgQpMQGZI06ddu4iPj4QaVfV2UAl+rqKXJRmtUWrdH/WSEo7X14mJ4P6Xm+6ow7G9lCqUhcnyf
/mdoOdjvFTTDvvEKSg63/R4aGBCBPq6K/HL/fgktlqvW/71q2Q4e0pLF2gL18KxDqrxx6j7fVmXB
2XTxFVPUPsFKMFGM+eGDar25TKgYGkuEhMkQVSPUsUp5rWzfeTayMDiNRfJmnA1nFydod6YwTV8y
q9AuTVXN00qm3jR4a0PN203d+T+cGYIaFwmfYtCP5ALGvUSL75fd3cIeHnsaVGxU1gBiL9dNdZqX
ek3fUdXRTjYppe/YUcc6F7QzH8agP6ouzCTQBOZvYP70KWto3lpMWdB0dV51RlkexMcZJ3+Taide
D5sXZzFoUYZAAbahlaxJVBp42kbvUmUrIbKQqcobTfW4BS0f5RX0vUE1sHt8OnKt014bk+H+6bLJ
N+EdLIJ2enp8OmwFq0Gr46Pqha/hoM8XGWoTvMyqAtxbjQvNzbKg8yXwT+EsSlF0YN/NaQzU+5a4
Uewnbw7fon+qXhobIUnoR+m5MpAjQ1pkDufxKoPdeeM1KqgToJxJOuxffrsKtmqUOKgMkouUdF4e
m/1p0kCHSuYv8rv+5Gc8u40gTs+jEtpnfbkPQeBo/WL6ee9tnAhZSwn5U9zDV1Nu0OdFumK5nAz9
MnNhV0RWzb5CnjSsLNJMNOHZ4dtwiIpzW42f73mKJVkxLxEBB4Wj+H5GQP0cvvUCrz1EYYYEFZww
z2ZuZCsvzObPVQsMWNf09JrShPZU9UrrQkBLZnwFQhO9TwPmDcf7W4xmhMRaZq5tpzda6HdocBXn
h0tmcxH/01eh8fSb3x2qbq34xgvE1GC3acqhLllyvxyGXQkS6KYDDXuaCjrpba+u1rVlA5i0EuvZ
Dgbr2YsVf2dmXrWm+xWtSheKmrNfweWxhMgAkDCGvGzY62lAM46BGpde8g4rOpLRQp1kxBGdF71x
6FK9MjYaPEFXlWDxSVgIUhKqm8pdSyqtb2v7EPnN6+8Zt6j6PKv8ymP6694A1qDnrpn192jM+usB
xeEXb2kkhd4kv0CYi8KL3wR7Va3p+Zl5Qc9M69vE/XQ5crTnx5ClQXcG6efpu7i5ub6hnmSR86m6
i3RkAGiZPvbLEPgN/4wytScaGmWWZakO0n3pb5TlCbr8nZNm753B4FRJ+v/U1BCRA1/M7e9Tr/5E
1ReqlYWdC+nSYB9VA8RefF9a3yTv3S6w925keHuDDPI7V0tvTh30f3klr6lZk4zPFQKvJ9+FS8iB
rfivYCvrgUfrtzO31qmg4EC1ifY+UAoDxKsWbfHtp7yf+pM3kOvmyYirt5vvi48wXxlhsQ2TZi0h
jwVInMtZ7Y6pEsUn14cpHlQhauc/TfHZy4LMZMj8GTAEEGLSo5HRbgqxfwsa5vrFz+r8RColeOOn
0d/qRAOmWPPytk8nhZb384t4hr5XT1HsfZSle1DMi148NenmsScy8nA91AFJreWqMsRac6BmHl3F
Um3PvvpasXtciB4Z5wnWwQ+Z0+xbKpm3ehlkZi0HOupZ5n3BHX0YlOfkI9g3nURdbd8iM3RuUFy2
B5qVkOf41/YJQsGNk09Ixy6x9+2uYTyHUDIcv1/NQYExisGAGAFirVUEQc2maOB88hcSQWWav3MK
Km6m/WJSUHodEQiLchjz3MCcN7n6zYxV7ZxRTLrM5DjnTeEW2sbiQbYVSI7XWP41n6fvTWNLm4jr
ux/m0E8vCa/ge+57S58HHMpJV3BIbIq/xJIhddCWW8l08nvQYXoIr4qrIAzPhscQ62GGZupMt7eG
YGk1Nx9NpbXeppO7mmrXeLEXqw9TZw2BPDCwxaxbxUI1dbjk/disyzKrdhlHiBj8OmqpPPm8Q21Z
2E2mAGS2+2tkts7LGETOreL+eg/2eAk7uUnyNZHFJHJeeAlJYU+s3vZ+9D5xoMRbqUkHugDOASEf
mBZLiAaEmiDnV0A/RZ5RdqFhnZ9ysLlvk5gsVP+4baEmcHKfN19LP1S+7vGi2wKb92sdgbplqpsK
KP3cevrVJ8sS7mjcjr3c0zcSLYMfgG6/22hdkY/pCo4Ny8VkcGiVATlB/QLWyWPkdMnFpd3kyZmA
wC2WoSQJOAVmwTJMVDB4fo1Uf0L6PSEUx/kI7Emv/mLGqOZAYx07gDL/FSc7cuRxeNJxc6wc3zop
xUJ1OCMATIsSjUXmTgnN8Yxo+XjWtZBf3E8zD3MlB/Rqxyvgkf090FuWJYZ28qwDLvxjj+Wb1jad
YARqVYQgV3JJyOoqvypuMHp5t1ZXX20I/482rGU3GaYmRt1NTw4gEvkHF19vZhBsdjwXfnE2nv4a
khU60iL/571gbzcK5O9JdI0btdzM9Ga8c8Icen1YE32rVt7RU3vpO2t+Lsucc8sU+cC1spU0SNpD
ZqOqkzYvVW/Wh2ocin3nxNprXerfJILWwxNltOxjmHn9Fmoa42RnYUOmwXbMp9r3mqc/SiHcVRH6
RTihpqaYrxyQ478IKcjKL9IJttOQbg89nh//DpxjJCMqL4YKnTrOPm6tv5RF4UAGd1E3eJgy65uO
bgVkon/zP2I9eJz3iFb/Ja6IHDu1cFFN+Hk5XR+AfNJiLf7cH67N2KGl3JTac0tj8KYp/GQrJi1o
2nMGVRhNmNWXh0tm9TihRM7pOIS3EgaxYub7BryyLzNffZaQIFtuAbzdrcWUBTXjkeAqxkYubkzZ
PkMzGJhfrhyiOH62Fvl6eOzGa+XmIO+WgRtbskEeWNuoVVvqK1mWQGMqj/mIOlvoBJ+nMIGKUTRY
Hbd6Ur2JTBX8pdOiwFoJf2mW+T2dSQt0bwyt8dyV4ceGqtLFAh376pdhsDHmIXuq4rl/jcbJ3heZ
k29kNYfj5aKn/hdZrLg9njUl+qKhcnHTFTu+mcsw8FLG7d8u4Qf4sSCzsZ7yp3jib1tMb4b3VGbh
qNjnmeepXASiM+D7cqluDvcQ54Rn0AXWpYs/lvkUnFy0IE72MsjsT74/hYxpR2dhPG/+/1vHDi74
XNe3QiXzYJl5mDK7k87I8oNzRohnsoWTRmaPhUytewSINQ2dUFYf14rVCa0lF5HUcDQsiNtUtziE
fQGaDfXV9ajOGWc2K1aeurnKTtAaZCeZzcsKvIc70wHD7Wl2A2ktNI6VA+fsJs9T/Uqn2ZKQy+rE
OUP0A+lpmb+ZtOlVoYD4KXE0YzskS9/qgEkyftWlXkWjXR+c0M9INtDdeW/y2dq3aIyc6mWIs3wq
D2Jbg4pkSacPu2jQo4MjpgRpoe2jm7nE36d1k7837GQ6aFpFrS8tferwQ+IAN4DdjFMNhO1Vk8GA
bfmncbHE9YgT0+qsdK3YfXkqM/fQlFb3HsBi/6RES4NRY/afdDDvLgeRLwMo0G2r1soiI2C84Xv/
6kGt9CVrC54V4Zg+U2taqXkTPs+OT6O9quf5Ghr/eRME8fleNW2XCqmUO+OC4/+IUpBY4g94RVvR
s1SsG8PR1oaNMGeQ+NPbQm3mE/26qN6q3sc4GpMbkA7rNCF1vYJhsH1PciGifBtk1GAxEyQcdjVd
IGDgU3NtuZOxS6ULS1Vposyz9imbQv8qPpllmfYhMD0YqENAxc7y6LGWoTI992b54/s0G/Ljww8N
8HBWfHcvAShTDodehyzUrBXvJfABFcZQiZAoDIaV2wwQAi9NtW0UJjCtKJ9oKL/BImc6m7mM7LMG
JwtVBn/e8cAIN/rS9l0WRr1SQxqYrLnV300+2AwxH6t977ZnMWVVTLWl26Yr7CT+hx6Kiq6J3H+y
FH3ehDlNna6bDVDt5zH0v7R8FpHx1xi59U3Lu+RD/zQOc/HB1kxlq3JM5tH6dXbADwnzBOBU+pHM
efegpmgpBhz1AVz5MAWwW0D0WELnCp2S47XWnQEjDQbEroIY4nJhwAjr2uLYOcxw58CSYaXc/4LQ
fB5jL6Qdl27xwCqjd+C1IGVafEEQjKjW/liVmfgKX6EDwqH1MdELn69ZH9bTOI87Fz5MCN4C6JPr
cI6gq1Ww3W+9CQ9faM41HJWtfmg7bef7Juzr4svoXWpRjPHqe4w4NUvTDz2Bv/mH2kEdDlbRqlr1
MHHvjYVGoGzmFzT/kHvzMxXeOye8AB5KtgGq8GslSKOL3ShUzVVDi45tEpFgzOt+l2dq+nbOC3ul
Up/4y1OirY/g0D+eY1za0YvBGZgmjxA+oXJpOqc22T7FFBEvsV6k674N8w3y8tBRl0lp7ScqOyYH
5eOURiDI7OXZ5/KLONLZjmqBO10HN8ufpshI5mFFD8/AW5ap3OK2VW6jE36M8hgWr8USf5gn9jHm
zRWy0QKSZc+K3wBmSFCxQ6teG8HQzE3VJ+vIfTXQvXiu8/4aqJb2FC603YlV8/Is01+GsPiQe7w3
P1zTzMkTuJiztDacUB6Yb03IvcWNlWFvqVEXb0N3emnggjjGy6qE8G5Fgk8NwSR04Jxb1zlA53Ml
BTqpFMdCldaN+RU9E4pp7Y6bpfJiBor/AocekBBd+yyW+LMqMlFpdPw1jDz+Pczqx36tVnm/l7i+
avxbT28zN3P3rWlBUhyHmbYzJ7/8GE/drqDC/leoQO1mR+Z8VTyvvtA9rKzl9T7p3VXCr/FTs0g8
G1DGHbs06070nnwMFHjcMnM0vhTwZjVSOk1nRGNRk/vWRinVKb8K3muxqW0mYD23pLO6p7kvTeiM
IzRWR+NdY5pI/wiTMOxb8bEF6bG61wq8iUzY73a/rCvmwiucJOTBZD/wZXtbzn52kLpzpKVXl7eS
U64lPFjsztf3dU15qXMi9IzcMTjey01aoL+16UQ+tFVnOxvI/EgNVzYcVNUAdE8bsg30vnD5ciAj
y9gWADZ146MZG4dByeJvvUGSqw2y5LVWgmkfAMg8ZPEcbEqLlwtn0Ug3STBzEoep6yi2zHLqqd+d
YssAL368Bc9zq2g4nwrTre/AKbNUi42ixfEmHwO4Nyf3pvIijKBc34KKGJP5OCyDzGTwDFjo7Tjs
V3fy7UojadnBGSac2AO9W3ci7bbhRp47i9YVxAWjsBT89D3CZJf4l2sAFXCBCna7cjnCZB1Ee6pw
7oktw90O7QbK3qT9KmxHFbwQ+UpfdHLu7EccR446X+B3J1+9ffSrnu9ugjkWtAuCJk6pbcwpHG59
3QyQ9zFDmJ43f6NTtuILKhVN9FydJvRpo2H/CJRoLyy+5k2SH37zk2m6VGZv7gNvfi7s8nOj5S0v
x4Hxzinzz8WYRBBwCZ2rB8NaHIx7BPn0G9Uxa6OEkfEKngAUBJo4+6HX1F3QxVB2UV/4LLOcRvL7
7OErHz6jQQbLUiDq7krtxUvGa2DXzQfPp9bfOxBFigkZCzTgSYwEU2Y1HwBRLHqCWX8V0/ABRSXu
e6/NyhsJvG+ypzZs7mG1a28kCAm3GJozbndiNlr3NgNwH+qlcm1HPX6OJzUDJtF8FEuGvMl9kIAG
BGtK7x1z1/SO6TJ41BR5sPR7mhQo4JPm2nlxuQBPNO3VXJjwXCNN1rKah6p1zQP1Raz7hmvqNv1r
6GXFFu7HYWvCCPncAcnZZXQ7T354A2R0UdTY29cg++FgZtDnKHzSaM5cjXaXWCuSnuXNUOPx0PTq
R1GnF1eVe94h1YzPdpUWG7hQEcPLqgp4nzpcU007NxTw34qr9yfEB1w3PHptGgEnOdM3kuhbV62a
owxIY9t73qWhScnjo1uXH4Za7XeghJq7sDXMAtNzPWXv8lLzjt2idS0DD65uG6CczX3jh6+sIW0v
E/0gm+ZlpyyWbB8y/z/bKZfUG3KRvCbH0AW3MQTxMrgqQK5VFc7NKuMfHPoGVkC9QWvtdAFL9wBx
O2Q3ex38pPQTdBb0bT6MF7yE/uDc+m2hD+iVdpG7HrIGRkh5w5ibqOrP8vIh7xmzUbnciex+NbXk
1cosWUVWPj1XTk3TX66T8LZpHF7B5x9erDJ/aicnQsTB7z/UMyeieymxmGkatlLF+GBzeAnN0nqX
0wZ+m3Tlb3GrM4lA4BLGdjbHaavlYbxRlxx+DtvXE82in1B4AF4T/tRUkAWI/z5JmPhFV0FmsoiS
6yexfhFSWLbLIjQo62Bqn2A1Ho60Rg/HNgi+z7Ru/NX0+oEMfRy9cevZ8dAYB1oU2fXHsJ6qQ+r3
03PZv1LD6m+OnOjsCHjYXM08fieXp5ndvDZljnQticf6EFcBpcjCGHYdoByeTGZ8pE31AP4gOA2o
D65aKNafi87/6NJo+RGk5LSnKYU/vNaL0P/W2xXq8iGtiUn7vgLSQd00+ugW3nQaw7AFuMwuD56C
Te8CpJ2i8NWAVW4z6WN/mseCmtcyU5fh4XuYaZ175ephs981c301c9hv8vaWKGXJ477KvjYj1NDm
NH4mmRVDQ+gCtlETDnb8yaedYnJsBXAQN0H/mrQg67oMFa37KizibzLbW8miuLQhuiaplV19QEwQ
VFtxXe1pcs/rF8Vt25VuIDDmDpRIZXDAFcLD7vCZU/VPDFL1K8C110Zth3dFAexmRORq7+hGffQX
nq0y/ja7doL0lRfw2JsXnExlfDDmbthnRu5tWy2Oth4Edpt+doLnutg08Kve7MZLKJnZk7ZLlDZf
d1MWPjtdjlPt4w/VqBSk8dggg5aayhER8pflHzLf5jHPsrrOj94aPJ0SvkG6rdgPWfslAGR00mpz
37jLz1pKWDL8XJjl11/6P6pcMQes08wOKW3NqVo/9a717f60L5vyK5+THAYNjBqNHf82q/zYVmaD
4FtOV7Oj1NbFWgaZJW5oXZBcUTfQz1jrdJjTeSXOR2DvZk91CMpS/L+EwIbu7MFOflNj3UKQlEv9
EtJrVbuq7UzfPVYCkwrKOHOLbdO5W5F8RvByLJ/GAhEMsYx+covNfcFABIiTVPHUgOg6cMOPz5O6
b+9cweCpYRDuYOeI0T0VJ8xTTGF6Gs9jdL5bshCZ0wdIMoBuQd/FMT/p/i6Sk2NX9bfQqUk6xc74
BvGkYe/7kXWYTLe4+dy8Nsichp8NpznInjSuXpKy4u8Nic7UT/6uuqmnUO73bxLD/ZaTSzmJyyK7
enVt9yDWFFfDG9+GBqhBLGlbjU38Aqs0OFz1Ra97f6tRn92IaXOqXCmGkRyiRaQjunBAt16SZT4O
uXLSWnOvjP42M+rowxDPztFqBv7qy75be4FmHakZNzsLkRw47RROquiP3OVItJr6a+LefCgljl7R
58eyrXeWpZkHP4PhU9X88qBBPrgueoQMoDGJLyoykJP31NjR+8l06m22FDXBz7bn2XedRf0hakHW
+KjGLS9RMszLG9LDfPiC5jaVSXhf05ao/xn62/bKo6ZZhks+JTx5inN1PMXlDk4CLNlOsYlm2hwW
Z5nlhUENX2zwZcWZd+v55ORHWfRbD9TgY/G+FxXrg2YpXwY66Psg+aoNrQa4f0puQeVGpzpEebDN
7PwDYMubvAVAs/fR4af2LkIWZhcGsX+AiKA918jibLR0QkMs4O4O01x18Sel/5BbwarrB/tdD1Xf
reunTxJlmI33FDuw0Ilp8VK9cWnnOYjZJ4CHHK18mZyWLsbJu0dRbq13dhs+5wGEZTFZx4PdmvE1
r4Joq8yF9Y5DGZjPcsz/HqtXnnnWP248vavQ9PtYR/CeKWWW3nero2ocSN/EV46Z33fXepRynw6K
ZXeWQukR2StzLj8keRa/0qyMNkcWW7va4oGUzbCK0rv8V9nR/O9UvXXV4Jy8JMjqAqhjoeEvUs2D
4vNsqSYsnWV9dNzaexrHhO6oVNc31WT2t7Trlf2ieEkCICnPdlKoOw+AyEvm+Qb04rr/wUnqr6Cw
qr9DYO93dp5RpbbVGdHRCKaFVqXgjGzX03DqR2c4KbxBUQieD2JZYLdQKQ3KuIIs+0fM3b6vZUYy
nmSp0TSoZ0IIAsS8B8lV/BJ+hGbwUrC3CC3IwF9TeLXHm+JG+UWMhzsEmnANZ9glmszV978tSPBo
9Ppm9FDsc5dLOlaVqVSjovBQJ3EPT7zeRsaap8kFgl7rfVDEzTkK6NiZyEO+T42qerKNHnHKZdWD
0mtbxrO3l9Word1VwH3iJKuN4z7rnas/Nx6KaVFYJE+Jw4+mhC08afQQEepda0HKAzQodLZeSzdp
nuT9OSjriwfBVQDdO6InvgcUpIpeOk2LSHYwJLAGx7BbXu9RuVW+kBx0TlHe0Lw9K9BiKo0RHyRY
9vIShNh3a5q7x1UMiljbodftjT3B6satKMz36NOXayqA7YVaK/ijJcU0D6m7RfOi3voQGbx1IP5+
noJ+S/ke3r7JogKWDq5+kGCFV72jocKiV0JfePZLGqjhy/jWOlV4ePRbyEl58Zs23734H4fnn/5s
6OqTF7tPZmJqJxnmJqSM8wczMGOdlx43W93jrNZYJJjYNz+mv2x8OGO31Leg7bKVXFwtYG+pVBW1
4eX1W6oPvFbZ63iMs7WUFmT4nQv/z7aESrXiXswQW81Q6UpJsBdRQNnXtZrV0FnGxeoar95Po9Ou
tAGwikYt9+InGu1eMpWgZDUGuQ6yuE5PNi96dHt/J9QL3uvgi/7Dn4eS9EjDjtXSepU0uweB3mOn
+GjYn3fFyB+uLNRqPaIIXWiHgtPurYucd4LeqpOGx4Nl3i1Z+2nJ2hIpsC9YU++R0v35M7KOMnsL
wsLbSk9uCLXc1ETjTfpvjXSodp4RehtZtLMsewMplqzdh4U529ChS5VWXdvvIR63o7eyKHsSx0hX
uWfmJ8twP3NzfdslhgKwv/k+cLQjSd5cxJ0rvq2Sj9bUVey3zU7C9MKAakjWYRsedi0qBhydEDj+
d0Lmd/uXBI0siZ0vqZxe9BN+WZcp7R7+d11lq4VijFRUBV9lU3HYW8cWrzORZkMu02cnp3DIpsjU
izIKVOq0QHMpfzut3cK2QsU94TGoT0gW/yQQEiqhh2kuXEQPBiJFA0yVJqGDRhYtFBIMms0HM+hP
G2nrNjIjfDbMr7lwD4qlll8fXdpS3wmKb3duQut7tLSg/2v/bx6uce//kytSVug0FxoMtXd3kdM6
QBsMB7ACsy6J3Au6KpC3p9nx4R8qC2XFQe+GnaEm4+oR/LiAtlxl2Uv+JANB8ePCude5K1Mly5k5
mX9FyqdcU82iyXsx83YEjLnMMm9Sn2o7+ZtON9THxZeilA1WODzmfhANyar0w+AadKb6Js1nBLQq
F63vKtHe1MtCqFbnerEkwjURyEpzHyKsZYMMlDRWZUctux9Td12n/XhPgtiN/i4JEHkoSoRzaDrS
+61aGdXGVRFJWIHVgSvRqw8UKUjxFvq46/0KYJZw09ynfDfxndlGqGt+Z7ER529MN0JvY9PMtC46
GtXadVDSjwUvZMuNpTAWjsQf1uzO9rBxApoIQiqO9/tK2phbXi2to9xC/kTn6cVTu24BZG7kpvPb
PUh8MyWmJ79wXsUitHxCy3QRYXZCPVn9wgMqu+fp2QCxdJboP10UplsEBKfeu98rG7khSmCykInS
FYC6DQDpWqUnz0muD4D94ioW1z2HvpihMiRXNYNQ0o/ilvb4pD1PbfPtXt/T8vmp03TrJuU9k2fJ
BlZC3sWRZqGTOvZu84JHyiZwaqidiefhts3O28X0DsCORKgMWTt9mVXF3QsAP1n+7dWAHlsxBbgv
Mxnu8Pw0qMj+I+bwi6+uoAlTTI3zYFBeYQ7jIGDz+xczLNLdPen/07zXCBzaYfeBOkLG2PKvNplK
/EYGC/Fi2EVQdk+BEd19No066JQkV4kIDTO60nt8oJHCv3rFiN7U0lDOEViIN3nsqyfDoCVLflQ/
TSft/E0PGdQamYTwJoMxBdEtCUgJF45u7X5byNMw24UGda/fFgbYT0hhUMX4eSWF7qWVN5qQg/5M
b9lNe6TgPh8lvZVJHkDyWC4LMQWYQzF8TRdNXxnIrNT3mZiB2n0tkP3Z/+YXMzPV6oK0BY1wA8jt
P+2vpyJeTwkZHWBDwXo5hnx1fGUzjOn0KbPSYavpcD7RfJ2iZ5D/nyNc39/YBcrOZeBelNkEn5KV
lBb7Bm0/X1dXZd7S6xWPKSX2Go5Rc+FNkMGqLeNUt9ZGpbvh7hI/ZLE9++gsrzWlPN/Nxza7tD76
nUGDy7+3aQvvAkTxCYBPS90+NjziCjMotwPVjLWsykKjuc8uwMnDg7K1GGyq1Fl8vDO7LiYCnNHx
ficSytZg4XfltfW+gDQkbWbik1XfM6H9LdfekB9AMSJq5Yf6pbZb7VJnrTGt5gp2MThw16pr4FsW
dLhX0QRcbK3Xwn02IkFS9SSPN7IulzBV1VjXbkxH4RIow1ik0bTQ3XwM56LmMcLFZOF+xbtdrjUO
MFujGr0DOpXBG9v1X91ySD8VpuVt9XEsQFBF6aepyDcaxRbykFF85l5IjRahgF2mlum+KoJmXbSj
chq13P4wQ4C+kGfCjKtAV2y878z8ZXQApupRjLZAWs0HN6+ilfhk8EO1fTahpm2hFLj7Ndv/6g0U
CSVAQyTQtVyLBhTSSCKAbRUhjVqcl2D//+GTGYl/ckkCaBVbAn3X+h74G9L1t82Pq+okCw+Ig+4l
XZc/EnRT9mXox5hmadLWsigpPDF/rN2zfY+IVPsyVkDbJfzhlo2syfUea/+93qDm1BKMHKka93ti
VLKjYiaqEwUbmfot2mgIzh5GoKjV7pFG/dO+xypiVb9us8aEtxdZbmuDFjeZ+mY0bl3qH6uydsnu
05pan6dlgP+gPkdliVNsMyGvAA6z2EmMLD8CxbwPtvJ+6kNjN5IzJanNoAdob8sMavH/+P6vcSG6
YTBl2Hu5XNC632bHcncgWrJL13BwWMlUBhMgYaFl0760vezy8MtMfHPtc/7Ogidx/b5fQtrIhr6f
8iUFOT7jsVdmg3wkx6lVGpvqyeKdg1IY3HXuNG8qI+VVAWggFCbMAK54xUqmMlBVgGMF8uBiWX34
/xgsl/EWAJksP676P316YIQrNQIL9wiWvbKjMLTsaPVfOYSqyhrKm/mEMOJqjLP+qAsErFsgYCn6
w+VBphKj85TfWBUInHpAXIEW3FRFG5nIHsnuFQ20xXZpyj4+RPJEKU+GYtHMe5h/8j22yVUk5Dcf
QlFLaSGDnWgR4lN9OsnR7v7vZz4+TnHrYgt3wbByFhYMSzGeggzG9ap18ysoj4VKYcGLVTPygsvC
r74lpmusp6YZXUhAl7DFJVeS2bKohSNMOvXK7hNSQEPvkZhO7DZamGiTU4WO6vdpGowzVNhoX8IV
G9JD2sSwKajQi6vKBH1/WCgasJ3c4XV7HKe9baR/wTLNilFzUraW4XtkEyo0FYX19r5H1h3z/1F2
ZU2S2kr3FxGBEAh4pfate9b2eF4I29dm3xcBv/47SnpaNXV7HPd7USg3QS9ViFTmOSWQnRViHt2f
kYBR1Ah7AZiZ/75xsgJ8UQAYFD8RDfasMEdsFFagnh+WVdY/sV7x0ZIbKSiDUQ+8B2J1f2k7F3C0
MhvWWVobVh2QvE7JvojUrvEc/eFvOMN/eifN92Ql/epCcitBRrFZp2p19Cv0l8lLT/M8JefBd6Nt
5IXNdlIpj3Hy0URoUI6jZdaZlzjII8vQjgA1VBkQEoHWOJ+8HFtxpa8SdJMAOXPXMOlc9OCEDqrV
x+w3FMNEhwf9L0WUuDsXCiUXH/ExCtjWeK0H7yXwIyx0ycolAyx2Yo/4H3Cd9tC2I8pprbhNn9H3
DgJa/Aa3d0qGo4djbgNknHxAHpWC2AKDhbPFWzQ1eP1ELOmF4ZmXKCsP6/e51zg4L8KJ00Z/bQOO
q1u/80m3Pg1o6qOVcjunRrp5eDgsFV7mWDU229mspyvHBYAH0IjAx6nwGbhQEzYVy4QzH1gd7BfL
LcmoKvCCasjSXarMpLszk/tkRvUhT6fvZC07VK/UQBMlbKZSgTbRDHWdU4fiIoXQtMxzuwHWIi7C
3CrDrgmtPgG50UCITuglKzeebcVgPGSoBEVHCCg7mBFdaLZYVnTB+ZYCL1WWu2nllWDhW6MowIhs
EGWaaNdOXTQ72KpxQsHNrDPSLUUSnie0nj/oYxWgo+qJF2giy4Eb/7OBXHTsjLMRnAuM9U5fTDp1
ekQT8neq+elMdQwn5DeqD0KjiwQHl9KZ1fKNPBaqGXrz+6WOFohVlRFyundrUsCcA91jZik4rgCH
hm3f8qU3ZwnQQvMf6pIGQ0q4HzO57M24Tr6FQHAIaobsMhIPJYoH4m1XZuk3I4rsczx0ArmA1Pg6
Vr/5uWIiwMuDGmNsj0I1oA/hb7PL+Y6k1cfFuaKzIYUeBAWSjIP+12htJt26uPYxstBbL6N1KfAY
Dgaa+UnltCDi3a2X9SdQlgXrnIy5MYzHWYi9UbsgIIv8gV24ShHTjAaw/XwHA8+yJ70U1Q+/u5D/
mr4Frf4U6vy8rr7MnQ9dsfed7ziqQhmtup27td8NWaOnIYrQovjZclF8ZRjTl7K1oluMM7qNV1j1
78DNwQG6YM7VnkrxBU3WR9KXoYF+dW/ytiDsQS3QdwlaE3QNo7DaxQu7Qlapfw9T70PjARgXcA4d
WGMZKH+UXnSDuwlrKS9O9zl3ebY1ytQ80+BFHdDqikkWwaNMJu2pzRlAPl5jtM+6hpbJ3eXJ9Lqw
DtdLRvq6d+5NFnmbGB0MmwiE6GBrST30e/JyG4nOAWo5dDTUs3DP0muGclWSTJZWWWgWM3BaPcbo
Jex+AEyHln+9JPmAmQXVRCbSJTpOX1Uvc3dVupUHn9W8CH884eAtKKLBOufCss42XrX4hqa9aQlQ
gALWuFgdyKtUXmTXIs0a07DONKNhjSPvkE1be+j4kcJI1QFwA6/CbyGkdDunRZUdeA1NFGH6qkiT
KjNpRpWYNKuchp21uHrXVLipY0JaY7U9+ur1aCkt6nB34YdmbCPUXaM+VLtFlsApvmuPmxnlNFUg
kS3FUZzskkuYGqB7tUeWXIQaSMmSqakCoN4CZZ8UFrLJ+9Iev99F6hjU6fBXx3X9u5VrdCleUJrC
UeIyfesjHG11bvMBH+fqhp5i0DK3eEwGWi7xIUXeMDH2WnfnQyuArWddgVx8KtGgKQ1LiGJZfKuE
YEDBBfJu+LsY5ubg9V1+w6keGoVUEyCJI1uWfotDx/zGWzztp+JEAlOa2fWwvSU/tHsX6EXkBhCQ
6xnbZJhNlFUBbdPygr4yq9uUIFUtncnZ6Bun2Xr3dC8qfeHl/Kpv9u7mwxKllGnSO5s75dw1zbAt
i8MsZ+tqgeSnKyfZgMYZxeJbnH7Ol6IdqiagKQ0oiJ4vlVaSTJagTvl00U4PMSSugcDEnldHUnIe
1U1wF36nfVhkjY/YgJSMOX6zAN144KqnJ1tQo0GDrYoGHcAArYaayDhbABjdKcmxV7oHg9aRi14/
ztmuX9BVULteiWIJDKJdXgf0IkeKxRoyUv0LmpbMIQgbkKOTbi5GlG5odwBVTttegNrZon3au7s1
9PNF+Daf0XCj9nm0jRuGnyA6tYhmOOeE5L2wj7IExQXRAc+o8sH/gkA0TSPZY2s41oA5Ldt89UEO
M1vJg8mF4tYQG/DeXaC8uzx99X5cMSmaet4LtFySj5cVDTr+1JIAmp7QhNd/9cWAxrCSoSQ2aQEk
HI3uAnrR2o+flmFYNlaODtOYA001ICbmcY4cZ49MS49ErY3mikhwoPqBce5aDDG8zLbHUaUcX9ZF
yNKXznAu+aRQIrEwXYMMdfG7DbQdAIapVRLF0jfnzSkVEwAO1DD6HATbMyq3O5As9AEp76asGxi0
ITpnmInsvIqpquo1OsObGIABRwd0AkrJpyds99iF3Mj4Gq/C9EVt8KYd+yi7UNAaT94Py489MKLB
brBHoSBO04ults6gwMUT5ecBhwnWuXWiV0NTeD+8/z2ErKiAsvHUoZh1TsuR7V47ZfZFuCM7cPVF
XuWg2Q5AkZ1cSKaZHrTOpScAWdYYbXLUQrNfe6gBKgKtf28Z0v0PLneXe28ZLwfKqhyyf8h45/z+
9L0lHiNNepqRtpV5GPhyyPHP9OMX8+tf1N0lZYtO2dKr3aDMgbiCzufh7IBQIwdyIeAkxNuAPhQo
tUye84i0SUBTCidzYgHef12OZDLTTF9Cr3O37sMVyedB93ApNtTu3mmB8KDuU9/CLy9JLusNUsjd
1fXl1p//4VIdTuqBMWB2dpQE3LCbI0iKxUWofMNiTuNJOBLgEZD0wBOG9iiSybl/izDHBJaf41Zv
c0Eafr/aVw15uXxcV4+ssmoDvCSgBgRsYbv1Xzli2P3QlIZKbU4aNVj0P0IyqMR/OK1yW8U7K5ft
GjjrNao+6eI9rdSyyhEbvSjN1pVokbv1RxTACLBgbXjjopYwxekUDY1gr7N/17EmBvAm+fAp/J9C
/telH/wexP/XXT7EPoh6KRMcfpskMc2tSKM9Et1ocjZHgGMVDp4WAKeuANNWBqgABoK2n6I3nqbk
kwGb6rhI/8uSAfQqGOccR9oqmAbhgEy46wD7pHXrqjiLHsFUZXlbWsuIXAsERnSFrvwHKalyWyYg
e1C7Rxo6tb9bK4GxDWtRh2P9TbpBGZoUe56t4/yJbbNzSXmChlzkNHWjr1C53XYZQ5wiASNCGcnD
pARvBwyTq4CB3MhAM0JWpqifl1zbiN8MciiXA5fFX8BHQUJXDSwzu33XiW+A/QcPjlEisUuGupRj
sqcmg1XLjThfY8geNpewAcnR0PD4M/KtxmkyxllBCwM9KnbcQwZUiwMAk4rrgITVNTIa5CTzIkCx
Hf6XSUdWdNW9upBuNUvXz3ahFFZAPv5sgHZVL0YxWqTAZan/7LLc25M+M5GEGjiKvGXqokKR+/nw
5OC4bKiX+mICdP3JQyXZE+mjTo5XA2jdD3oymo4HQrYE9FM6oHVHhymoVmvboeFkuzqqRV3HOZtR
DETgn8+M9HERGfQ5EomeDZRb1HwBmBfnS9r3wU2HOkX5DC7C/hCPdXMBVXMD7qUfs0lEQIsCGdIX
0RThnqzkp13udD22wR5ohPnEbPSzdsbessZwFc0+cp7JIKquAJJ4Oe9J1Abe2CeZW9FVq0w3Xa4e
KB1xLBpkFfPOlACjGQ2UqPJVtopm2vDgF9neAoBP5Ug+DyF6Gb0qNigxDgDjGk0G1E7OPaPeEx+z
BHTWrRYMAEYSxPBWCEAKlN09D42VI+NQyr0x+PY5a1CgY1VovwpoSgM4OlCX+jaQI6qRXnU6rmpB
LNO2U7whXWngVCzQZr0Weqt/WGgd1B9U5zo5tXgEXGgIVVmC8PJXkXQWt9p9Jed/2MydFjBqcCGD
9ntP9xb2777rFZH2xgNWXRfUdcPW7xJvT7DuUVH317qM/iKJ0N/RlfIsgOcHhErgvhd4e8SbuBmv
QPEZmhA+oNt9jSb/iKF61DSc6UwBTZMmpybtgU2SieVzvoDXzs3rAyjsso8h+mmfk9BCPhwdSr8D
r5ZvuqjDbYFP56vXAhpAluz3LPPm/WgDpYrc8GYQVNXU/mZ3/YA6qy1zRtBtv/Xr0EFzlcxIXJJS
xvzHWfLdsTLqhaOtWZjNhpzuLP81xXvOKexEdHJAtHKlgb/NLNYlfYCCaXC4Rii7UAYmrT4HLtXb
1C16EA7UnrnpgWXSB1GLV807O01j9EOcQeq+iS0n7gPSNdGC3Sm5mw0efqRc0KEeWAOrATyAdVYf
c8iXkyPbBnXuYCa8+Y2PSpTEwv+qgq8qR5HsUeUjVoAr0q2AV5mTh1e0DWiAqwfQK3SJpODbRfvr
HULW/2dRDwfI5rZn8R+jX6B8y5bya9nn1aUJ/RjkhGpKQyvwqb6Ts3GoLjgz6zfgPEZV+psjGUis
Q0A05ehXWPtFRC599AmqrhEUHKVof2v+MJzG8U+1AsXrm4mjv2sJwRZap8nqWCrL7Fgu2rHR2HWl
aBo8dJ42qM4/LIS3R460TgqsyT0DXWmwUpEsRGaihpXhZMk7JP+I16R20T0GtPES7UCwE1fJaiZ5
5T4h99dQWuWNIYX8AanxgzblX/yFC5y/3AE2D2unMw22M/poL+lQa43CzKzAr0rZRGe+OmhX0oEg
AZ7aZ5UVySSTQPZal0N93mu071jc3q1Ov1zz4RJaXG8IAIYTcAYHE0wp8lTSK7N6PaYZDZJeprWc
vZk79Qrd0puwNtMsV+vQDKhEeLme8z8AscXX9SmMjHqphygStUu6gFrBqAYwjfo9kmuqkMC0alQT
qIIEmrlJgqyWsJl/EOZwe3DJZjG+li/wwpLGZl2oV+HLMNtBlwIZLeWxgw81GwdgaCjTvS9dRf7u
Teqomm6DXGgJfRvzXAjA4qhgUs4pIEQTO0FxNy1Oyoeb405h7doGyAetU8Z8VycpQOFtcGk8F53o
z6GfJvI/pEWbEGrLuYMuSVvk0xYU4r0VPZMNdVnDmdmjf5qNLh4LlFEB9eYc1g2/JSiBuPU1oHJq
NEavBC4GqiMBvYUBoGXAnrWsG5G1JETvsvoMMY9Bq4qvLRk54KBO0jPwkQMHKeQ64K7VXcDR0F2Y
mmnx0Uw+CcsnMDrxBGW0Jk72Hr9n0nT8LYtcEFyrrxn9DXP3zVTQ95HlRHWg7T6vvwK3vjgAKz26
Akk7utLsQUxyPHPTflh2eRKCXkH70CyUOGPc6hgfBa72PAP1A4uuEQP2PIjT0RJbuUs9H/temmec
9JkAaeiNQ+fbB5JIP74ZtY5m74nI0wLYTZvf83nQ0fr6DnTsv+vW22IDOB24iQJTlKGAaZKyuZTI
pTQvyo2ACGI+kYYGyhWn5QWdssuq1glgLOKBFOZprFrUC7D2TG8Jbp6gFRI024FBbxj6XUS/XDy8
a/Q4CQzyEpvKuxeZuzcX/WLTejG/eOaeNDRYWQ68MuC5uQlexB6S4XFatKeyydCt+4vEOwVQhh7f
LvjaQjPDgX7w3Km+hhPA2+jntRuJw/Imbled/v2Q9c2X9Pp3+qbXKrCJtgdrAEEUwPTNi5WDrnez
Thszak40lX1+jQFnc5zcdkJPkfKc3MYxNsDYR6lGE/7QhrWaAipDbPhcyXWlWACAdlIFWBQJjuKk
OSEzqRjul/CIt/30E/iKDWAj58NxUjXWpBt4v8uqNn8mKeuc5JYb4RNJoN6ub/GI3nl/dm/onnZv
NLMNPp9Bz4xVffcGtuNXvZePaJZgeQUGZXPjfvS5iaMdRUFcDKhulcbcX5kS8Y37ybbc/IMFNqQX
5phB3orhC7Om8HMUm+BUgFPe5+C4MaavFJJLN7qybOF4oYIR9T3AW5VTuyWrHS5Hb0C/fwVkxzFg
nedegaTgXkWKN9IkRTsDBFI7QvT3HmQZUAUGZJlw3OlQMug4mlmOUR2LzPlEklCLarcHX5a5IPWx
vOPDknbCzpkNkq6GtoxuadyWBEgwToPOrBjgqKVS0SAZSO85igP25AsoU/QL0RRQwzie6jsgr0x7
ztP+2UtcwEX4cfMRLLZxOMSb3gBvtmM2f2TRwkAt8bEAe5hz8GKv3xc5EA7RWTA/0ZADSQlMaBly
3oPVsYMxD/NFVuwM3HXnRVTtKTLD6hOwZvBhGEDFnogXL4+d52FhL+RjoAzwYswxCNNH5rxMnl8f
ettC6ZRaAfynKOztjfBoOubzFC3ZqVQHIjQAryoDnhi7mniOHkkl6XzmwQU1/K8RZIid5Vq77gDO
tze9lYzAdBZIQDrm2KKPsSqdmyfwEWsBQDHmdrddAQCou7+3+qMILXklEIBOIQHkTekdZ/QuAZdR
YQKQsvAAcm576IzXyAC8XNxbxTh4pirzgHJAEJYnFWq60f+QXWio1SzM28YChQsoWEVhRJt+QiFU
89fsOkB4xRmQ5y0WNpS+dUHX1BBtaZoqmWZk7tzYA4UjOVV4lcxyZgR3SnLSMU4zghjvUS7t6EvH
y+qg13241tCm/qkp+Gbus2re26mcd3PmYxOST+iCxvcizoPWg1BpsBMH2VeBWiKc5eM9EdNlqPj5
UV5NpL0LuJuSiUIdNrc7YCDEwd16d/EdAOFfL8jznQOqABSNh8vd0KnH8+RaY4Hiclhe5fd8fuj+
3cUGS8+6/r/7+aGDmpT1moAf2PoWOHLeuwVasGJAnuV5+Jl3br7Pk4IfBfJdOy9xHFBfFhUK87yn
OnFeIYVj1aYz5iVDMxOwsPoxPua5XcALHXvUpkczkEujB4imWcbRypYeHAU4n3j9xwbtITeSWDMm
JzyRUDemjG8evLL/nmy5bNHFHV80EifNSGehmgcQPm/msRk+p7WN98axny9elc3o7bOdzRAeow6Z
KzQn9UNAU9YnN88enSMgmaPkDFaaHr3dZbVtFWvVnHTD2eJ+QJIebEWO9UuRDPgfBERmPqLCMFE9
UcChAMjhBKbWjqOLXroXURbTzRr76IyO58uIneOzWRfRc95M1sGWJl4C3nQ0M8BYA9Lr64O6tLx4
x3KAI1FP5dppWfVSbIoJHburTO2YYDpDBaHq4STPKer2sY89OoCph1PooCYcZ9I3C4WJwLNV01XG
ZW/O9zt1pqiYEzWQQ46NvVtYzkmryIOMpLNqow6GoWKoPPuxLBn6po+vbR69iPQP5LvQGeZF/jNf
WLg1Qrx5+8PsAsdWmptM5v3OzfuBo6/ed5/MGl1eU+1fSSK/ZEzSI0C0/C1g6fxDP43LubFzXOBY
GD0OC7qlMfHkw94pZ463Y4rnIVeUGmSQrA83jh2CsSWO2SWtG3ahmUBrCb5l7WSndWRI8gp/pYxG
UhTudOhr+2zbkwD/VAco9IMR+eJDtIAbIfCq/CWMvehCOjAqCBSaoYMVCaytK0y2GwlUxRVIUFih
YGibkqBDEzgvAi6g6+BDhB5HfBJnQC/cWu+Aw2ZwdC/L/Bu43H55UHR3RkQ+d3I2ge168xAJzM5s
m1c8AssdYC1QglxeDSur9mhTzlC58UNHhhZYED0K8uFDg5O01ZWzCJU2U36UMgybgIcAgZ5pytTU
rjnQ1yeAGqqara5b8IpOUz1kqkQLGVTUaSkfEvkMsIDBR4GQN0o7kF6c4zshSjfYM/JNlUf4c78N
HNBVOCd/k2nG/Wo5AxsAm8TO+mGuwbiT1Nw5xox3Z8PEkKGmHcAUxtCdZ/x4Z5qtSrKTJyljL0HX
6zp9CCenhFbS/rQcPuVYXl8uivdmhSR92GbyTIdjNKM/C83it3NBbfiljlwqb4xfzwUfQrT4rqO+
/LvmqPP8TWM3Hop7fXY0XFSoRODx3NCfybabyt3RtKHKO/0HvfOiPyZZWiqhe1fG4R/+K8hUULme
+jdANqfhGy2LGMUl2DedVm8yrD4PgWW278LUvUhRdGD7AO9CxKMjapQn/tubaGRR0n8ymP3dCls0
6zhmiqSjh4owl/vIL2AYTXRLrHJUxuGqnBML0LRThhRO2OExqN1L4Fu0q2y0KZwoaPW3xtTee7L5
o2zDTT8PoLtGh/sYcAWAv06bHuQJAphEOfAMTyQZOKy6zl7GRrBvY0rKdKyzjevLcDuFRrMHTGM+
4AxThsaGmjqpnZNmJf58e2cCF5426FZQbdUAZ6BnqY+j69bAHwZ96jQNzS42velDwfwQeXy0BJah
BbQxMf9GyMGyCx000ik4YQZQH4ZOlWtb1T90+GZGb+uAfhACG+ax/ZfXt/UeFb3yPCl4tFENNCPd
g6hdDAtroyMGcZbCUdMraF3U5dexXV5AhDxcgTYDOknFONLJKfkzKfov82hPXwTQ/fbDmLobILZX
wLsxfpd41l4AzIiCgLRC9WOqKEFI1gP5zG+ONmh2Aa2STpumqeKPBxOPl480dc0l/oiOgxM633FA
rKy+UiVt9x88+Yu+rQ7YxHP/Uy88UL8hj9ZV3EKxU9q6e6DZZ7smRtYajxpAba7v22kYbeOuQDsx
vV7Tmzk2SSBUf30/V6/qq82/oAG/XcE0aQdAD3+9DbA788CtvDk+6FegTe33sHsgWIeHENINyaHs
OeDoXF5aG1418xm4IzV2kdEyA0aibJCNVlqShVKudlLqoUiATrN6rnZydSnene3pmLXOlnS00IzO
FFCQquVIpoXu7oEsptPam9kEfTGS9323oNpAnV4KVRzdt93rTOtCuxi2HjNMHA3jfR7QX/ABkqdh
byjmTkvyaiIvZqcICAtsOrG9MHbcY9+F56cHq/HaK2oPNpaBxmAcfKMGp4lOJcoOSGpd1wBiQ2OU
AU17o9wbLJouHmhsMhQMXPHW4wG9H1sjGlLOFLvbZG5JDMtk5EHa2v4lyVBWr3ZL68YJR1WoUa1m
d5Oh9qYQKHHFiUnzgYbc85P9VAIeXOvKCtW55YQyYtN6JrVV/zbG/nCdOgCIiCXydgn4PVAWK7sb
sqDdjQw0Ix1OMibUkHv4VMHjwc3qp2kCscN4kEb+BAZFcYhUG0dCvRxhDhSvrviEjV+LJd7Xl0Y+
42Rb+QLRHh8g/KeTRAMtpNYgPXjrxk3RDfa2M8LoCgx6tqDB1sfZgzN/Ih0KwYzuRtOwEuA8z8pz
N4DxyC6QZ6aBxLYEVAo2YX+uJwWli1o+dS7RiB414f1a0acUdMRwJ4My2jqv8upLYbSKLGc8R4HX
uGxHI/wrt8W3YsjYCxDc60tj2skmrrn5MpqTd1jcJt1l3vDdBo71tRyA+Dexr1yiaZyEGuBuOK8P
v5LUAUjrU5bWy97tJdLMyp100WQYgIpJu2NkVl8Eql5APT+DdDJjRRCCIPBEIrEpAp2rCMqEveoI
JALcVK86jRkxV86nKnNHIBswFL8UUXsZFJboqPDhBEGJapnMZHlP51dDU69LZIZkGzTIjRufgEp1
zLrkr2Wy1OB6dq3oZFsSLASdkQGt2Ix2Y5N221VuXDcBwTUXoAxWds9AV5vMni3HQ9Y1DZ9jNIGg
lSDO+DmlqaOaOUmmYRVbhcB0Jyt3Eu/CmWGJI1pQt9oPRLboymnDT6Fhmzs24CxpPav/uTrgPZ1N
x/llapi7ruiagCoAHh1FtWyXFjAgvmODfRIn7yV2m+BD2dDUVxh9aJ8BQwnJicfLs2d4fNnduc6e
tLc+0GI2fcrA3ZKZctvUpf0ikIbazXh927cAxvoQIe33ERQXUZD7KIrmbZd+pKGQixE0obAPWmc0
cb3loJnalXPsblFf6oPYwwmfncRo0OIe73qRGc+kogEYUf0OEAHAW5ORB34H5Tzb7EPlAbKPnB2/
HI+28N1gGhszAHjNeK1Vtq/LjSsrxPCR1W71siD7qlKC/SKBtxubHwVJbpmf/TL8WkRiZ3NnvvaV
2jDdTaMobFH/PIRB63nhGYyEy5XxBjrs8parrwZyJ7GVxu+TOwBw+01/t+K6VjoAgsfpXJRE09oP
66z+LvAndqlMkPLTt7X6k4KuuxgG/jQ5Wvu0j76XuwtbT8Amw5k4/XD61nKRFYcMOJvIN8pbO7vz
djAnCw0jGeBuSKktYPmxNg7lMSQ2vrK3+B5Ik/0HZCP6UydYHAAjnfmogYNSSHkuC95fE7/qP+Dl
u//QFXgioaa82pKOBl4ky1Mdu2tQzbDRDCYJMPgI1d8H7dfPJkiMIxkHCQBTP2iDvs6b3i3Kn66j
DEaJmqYWwBhouJbI6pfh3yUYjT+nBpuPIs6mw8Lj8evc21+AwVP8VQzuuw4pcJsdD6iWZrnJp1H8
J0pwXA/UyuiLsOfkEC8RgI8byZ7dELRv3cTNIM6BHeEkKpftITs1tHG/T4ruT5K0nkQa4rBGzwVN
kVyvtrUIAZSkcL3C2ZXbNi6MjWG2SNJrnC8f9PZnz3bQGP8T/hd5kG6x5mfLquaTXZXVBnuMdE+J
ZEouozsHJToOSJcWoM6SqoqT5myl4oVUOjmNbuRywzyOozCVqyZrVIXmcyc3a7p6coF4oPJwP0N2
ktgs7e+qlRvHsz+QPQmGU4s0ewjVOhXf5gAK06opccNDbOBoVnEoF9biKJ7d7Qr6MxWh8yTl8Ciu
oD8hOH/JmR59drr0F5bwT3Qa0SpS3zrDBurxhCJJ+WeZc3lKbLQDrQcYfZ7jgNbApmYGPogAAsya
ASzLONvlk1ehDACfsQyIUNtyzGfwKqDGx1JDyIGlgi08YI+VqIt/SKQyIKdLD6No0isqAM3n2AFw
YdcAZpXE2V3YM83KERQ2DlKbblSzZ18NZd35qEFq587fJHECMGJUv9aoQUBfMq8uXYdySLRKfzFL
Fn0xyil7ilnzCV+78aqSbXXKKjDTIcHVbpKxEjsQzcvrJMC9SOyKcZaDQitHLabiaiQ9DRmqEMB+
hv0sUNLPvJBDwBNbXqaxevn3A2M6WJ5VI1tT9/HGrKpue4ezonkEZxeEoF5RLFsCaSF0FRoyIA8f
sDv9FlVNiYYIpKmXIsYR88/inc4APHFklHxLOhoyKbO970mAoquNs0xztXtu5c5Bjy+aSrBdJgNO
4vxn39yMIgaQv99lgJECE5Ue+qTd+bEA2uWb3jFAbNVwRQ49gcL6wdB2irtqQDkHGdw87g+l4crA
b2XzbAMOeidclEqFVtYAyD5xm+e0ztk+GUtj9SFHz+2aHbqRZzz6ZvPTUub9phnaZdeqh1hbR+aV
JS36drRMs2FCTXI3gn5zIbMwLbi/xVh1/Jecebmn10WvshkoFIpkQFMvztiwZXA2mco725aNkwR6
TZzbwT/G5rx1kC09R7GczvxtRiIZSCeTHsVLWiazDtEraB3N+gw8RKb594Na+z9c0ZTxvN4KRegw
HQFE5B+38uBD4nv3SDrLG8TJbJ955uMHVYM5Dm0AJmYR4iV0MjeMmf0G7JY4MAa3wee4rPDVO7E2
qGNz+Uy61rYAVGVk6HfszM9yAfRy5871noxmVOZBO3rA1DbM/HPGuu+sT+c/PGy4gg6gR8/A5jNR
hnO1C8tEQWf952IPxpEzGQON4ccgQ2tA1xk62bSOZjEfxdGyw7+0Pqrd+NmuPf8J2QOQix0V0QIg
eJLwg+H04YdejgZQQkyGE2GLY9q69Q7PWLato9420BJSyKOoCiBgKHcKBJXofG3L5FqSC+kU41yB
j5pMva9lWuRHSjXrTHTylpN2PHwFjxbwh1RGmvTkltYZsJpJLioF2+xEnoPtHbBipz4P0SuIcuLI
jMsPNPQA7T3zvHvxZ6tYVaS31QuJjVz9McRDDiCKgC0A00z5krOu/JCLdDrLEr9hdPigwdCd2jO+
UVEuj27zSz77f6ZzXVQbe0QRqLZWMyjJBtfbuWGDbSvIm4HrRNTBevDtMMGRJnJxWher375UXwlV
aaTbB0NX4mnU2eEL6eXE473dZCiAeNt16N0FaGQyYBp3udjmDereyae23GndnsyCLfslTH4f5ri4
zA3ossCq0abBFFvzLiJSOTJNRO/QKxa5UQ34OF0BUYmq91R9YQMa/slVhQela0fAbU7iG9jghuig
DI0T4oCbpX100GYvB59tlz/XFmAnFmBniC0X9XRZ4vrgRK0P3rgBOynfdpqtwJEoUBWFtTxVS30s
Z7xvzgOfxNbEccHRlSgCJLGsYvOJSUCPgli23PdyGUFCrOJosE+D64xPd+oUyU2Ue8sNZ1V+wl9h
fsZnN94CmhNwAaZzm1kV/h3JDvc/ie+hV02bdHTw4AC7WHAHB05TwgrPewAvhw6YBt41k5LAw8cR
Sb4wyva8LLbu/N2z6+Ula0IPR2lFfXIqw/zkWDUgKBbgwc1xXm3cLlH9rMM8oKwKYOC9bV4n9IRd
+yRhSHtYwN73c/y9x8YDYFaMQpRe2FEwARNj7w/FeG08DzWxyrD6uEpJlkH01dnzOVJNUGk9Rbyn
A1cc4OQaYBH8D850SXwdbOcpbs4Pt6IvQTNjQK2rZ7V/s24E8WAsjC+JOQUciIWXdKqKLxxYbju/
K82dhfrZL4sfJdepZNjlWLUAfOMcCOTXPotn2wySxLWOhhFl39LGQEExCJoEzo/2oNi904ONWKJI
yi9ROW7n9W9L0YO0tosBIwiijQMS7u0R78gvq8i8vrx0C1jT06X4CywzQaQoZGyUZanct39xkxGI
RzVfwJkGfMj91LnDZZiy8YKijXGdaV3rm1WI8wggLVgW2Ie1ZXFn95jyrkn/ySegv5sGKLR474Sf
nVR8AKfZ/F1arNmS3lF6pDtXPRhzX/Uhzw0w2FjHsG0OrdENN6FO4YfeSE6dBVA8Yo0nXRpOH8mD
VJY6tse7jxGQkYbIHz/aeI48rjGDf9kW4AmdVfqwciMJBD037wIRh+PeTHsgdDZDWu4WH93WSFZ1
N18NfE0UqumYAOJlEOEl5iGihWy7w5g3/xQcZUo0ZGpWJkm9R6vUGKBvC/jP2kwzfynjW+U/qnOF
h9oNCvkZNGNV4Jse25OydsbmdrdUrtbP1fq0HvnQbI2Ohim+9c7j+lMWxyirAMfO2qDwAIrnTBla
FdIpPgBxIAI6tmpieOxnWJ0e+h1IBC/RoalBo0QhZZGhdDf2Tl4DvC4Acl3xgsZukRFbt4HQHrtl
aE/Idj3nbWwDYluZX6dhFCFDBpyIRLnfxZBTosq7QqeNDiSiQQ3MGAXKt99KZ2eqkhX10u1YD8Q1
XS+rfWhGAxXWPrg8+K0Lap/3lqZlHuJIjMb6O+iG671fZAyEp5OdX9ZpGg8Fslm1j3fp2nQ3ozKt
00496+60ouEhEuTKwZbj/zH2Xctx49C2X8QqMIDhtdk5t4It+YVle8YMYM7E15+FTY+po5lb576g
iI0NSm6rSWBjhfRUFrLf5ay4LqF/3Z6GGrrzfKnuOcIFG2gVdaP5x8FgNZG6DpuCf+6dxQ73w7Cp
/SnQ2lMK6l65ipKyO+muk+ZbiuIwIQx8ry+PJUiK+2IcebmiEWo+9OdMiibqJgndD+aU0sdiXvpz
fxn/PP/DrZwO8l+WBgGQkiUa1DthXiCCprlqwMpcDbzw9VUQiW7FjTDaLSOxyqGuGMxbLblzoBl1
af6eS4M6ey87sChpbJntSc0+ob6/WULzj9KaTN9jP/ptGaCfFHCQrSKc88cGUNRK0OiUWm9ZCdCU
dB2UIVQz/rmq4IdXreY0QI+rFY1Tn67iEWIC0RjflinLbT6kqR82pj2qsMvw8huYbS3Wwi0zn0bn
RBqmPt1n/k2WOR0fUh8QLLzgJFjCng4EObk1z8bMcPA0UHaL1nZQN2eKzebNDJSKfZslPxKTl7tA
VPrFGqxwOzmBc7BrN382Q/MntI3yH1o9KEy/DdytyfVjHyQQzEKB7LuZQAEOCXB9xrpQ6PqpKHMo
2nvA5Gfsp+QTf0mBSHwaeLxuGo2/UKg0mjWLoOVKPSEZSolmeqGeI8fRN91eHGqttvFOrrWNpjXe
plPTsXDKD2Gl+S2W/kd6iQuRpxsWdVDuraL8pU9iG+xLG3gc9U7nUNZ84vyNOpQfZ8NPw8rtM73z
xzpKN1KHuxploKIMg8DeGFd0M7xP4WXreCucgJdfTTdHRUiD3x0OHvk+Bk/z0JdFcLUKE8UENthf
Gs7+KqZx+OXdCzFYv7re/m5D6XieC7uW8pZoof1hru6Ocu043jwXf5TBCogQVCwV6jnG4fNmCLJw
s6CeLRuoB2yuM9DADViIVs3G8rLpQRPaEbzzpObf9T6RQM8V3yBUFv2AMw7EUL0xfmBDbuD5EplQ
8MBAHb4lTa29QFrR9HXJ6mdIfninsLT+zgblojEmzVs+FdbZBWr+mZnwzo5Q+Pydq2JG666ybqge
aeNWz1ooUT2ADtaGJuhYPdwTUW940Aq/YEGw4aXszo5qBkWmKtRCkq4oFti57k+KekUDievBlcEK
R7tdzdeUhXPvw5SN5WG5D10t92YRnw4xzg3xG5cQfsXhaI+nTxygVJbG2HrRZZ/2ooV7+lieqc9V
smnk4SrpGoCTVZdi/5pDQ2CTYpXFUWL5MFvN6cYeLm2tsSfdPdLhA3slPNEVxRaVPt3qSlj7OW+f
4pT7X1M/xaz0Xa1STy2EvAcU0y2UjYB+Xw2iwg7K8sKLUXgx3EagkD33lxyK6VGKLT/wVv+XshrJ
r3Wd9wXnpcEWnvIxoIMMgu8WA1Izm8QxTByY86n9LDVaoX0DPjI7p6YbAq5piyMUQn9nOFq6Y3ZR
ie8MfjmrArhRGCeWCVZXtb1fdiNGaqLwS/0/o7RNgXc1LCAi08XfP77psGvdGjgEvdM3N9RaFE9H
vYDiOgaTwbR2oUhTAP/wkDCCQb8CRXPrgcJu/D9TKTfH37sv2rY4zM8AfI93mqjSdaHbMD3U2mMR
Gxm/YM2wSere2RWu3HmO692pYWYN4a42eGfT+DtkAvF2S61+RQmwBUNhQ+vbnWdp0OJWMyl3hDUM
PJm94lDAxnC+2xSIFDLahovDL0gTZG7cbYjMRJQlYjR5nFdYCbL1EqIrSnOICEV9hsfozIZiCR5h
vR1CeyZs4EAXJBvUkBPsvqGfRDFi18g/AzOdhLg1tmUlm9qGc3U05H5lV/nNE2F+g4JFfhsG2By0
IXToTSfxrFWhhs0SGuV5nvygPFRoMaBltXHS2vCwzKWrTPFzhLtbwvON4E28zrjkZ7rj8lM1LXuO
YX4Hc1D8Dkt8knmzMnUOfOifgagPxE7L4Gqom0w7ZaL0NqFoM9BKag1K+4jRAHWXhmI0SjHqdlo5
+VbYeT7FQMHS6vk21K/hk/S7v0ysQNmu26rZ/tetoa7UbcpMh167AIjcKu32zXBZ7AcynV7a2OtQ
6w/jh4kF4NauPfcCq+wcXu8SWiQgsewDvb4VeuCsSrPP75HOszv0WPK73dgnE1v3M8U5HrYbuCHB
kIvc7DwlSx6aDIRjOH5u5qBoebOpGQBjBI7oQJS5in+Qp3jbu1cQpiaIqQJTrHqlswG+05k9VuDe
uokH+Z18VBbPlA/dT/4rNNJI1GPwr4b3ChjmBZAz0l3HcT5BLkqgEtmXY+ObHIfNvVGzK8WosdQo
fp3escUcpoQcSshXSANAiBQKIaslNt9N3aOKUCgUcM2kXIAWY9/BqQcqQVBDo0ZWnii3zTGZaKtt
JeW2L7ADcO0yhZxwZ13BbkJVKgy+6wmkk7VYWNclLgOgH4UZ/6QQDVI+XbUy/GGqSUuI0orS3DqO
DVsFVfrKVBGsjvpwvqIY/nN2hYAEMA1Ss+RS1yuNr0bR/4UXUX6QXVbAms9cFywRz5DaOkI+wD6H
OOc6o1Lb7xtdv1NoidOVNk5Yx1OezODsmdjQBKKRIcwqgBDVbZY5Tmj2e4eZ/9e9mkqARQqF27Wm
5acZTyk5yEv2lLzVFo64wjFA2bRP3Ow+Qu/ZCKDSMok8v3eQuLwLxym2lFdKhgNlyis6PudBFoGv
A21Stbh/lDAWdQw88aCJ8UkFoxrKahMEAYwYlYzGMo/kMSDr+yQCcLe+hALgydBobkY4VuY6YgWH
najeHWw8Ug4ujCdAZ9KtGzVSaWbUJo5dKxwFrj8NaKb73WDhdKC4o1fWrcjApe3w7Z3M74PQtF1l
YQWrD27zBDRg+8QsUQN5zoMdxagJtddJhOIBfUEBIbQdfRT0SUVhP54DJzpQiD43ildDEAOGK/+V
C33BOXcAoQ24euHBBsPJNnUXNnu7js2vjs7e4LJe3GvD0V/gioqqTG9+zetc24FMD+uT6d4NML3g
JOyN6vZlVvOGQEN6AWQg3MkWNilzcBb+plRqsijAifcI97d5XJNDd6zz5mRwMzpnAo6QEfiAb0Xg
8XUUCnEoijh+q6QCjZfOEzOG+NH24pWygAQKdokOS2XqmlUhIVXXDZdejHgnaWlwcPTcArClFLt5
na0W24AOXSIsZC+01nYt071mbbUVRtDBVbpsi30V5tfcG65Qj4b0uV1B1mJZS9Z1JdmWFoICxq5b
nXn5allBtkKLy6cVnxhsICkVULtVHtr88P9UeCGtF1KCWVImeCZoQ8VmcZkl/l+5FOvhTReUkDuH
8nqpWyenRYnXHCExzhugAFHoca69aTpXDiOaFWxKu91UxO6VBqipWiH2KDUlc/Iyo1XToL0JEoat
LHVxJ2pofhB6V2yfZGP4DJBLNEa8AWcABMZSwELNIgdER3kfxtWow06cwt0Ir0SKzn3YQW6dbooP
FKuy8vfoPIeyKcjgqLtBWQ51elXd8+w4OdR1doManWRHivV5cnAMGR0/VOnmS0PJcA44zVlTolPE
qLoy99nAJm4tHK0+QO3H/Op13m0sev3R97p4dpJyDlcOa46DNUJJQ2WlU/lxUjY6N6/OjEfQlvOk
UCviFQwIstTbQUfJ11FWfwdxrVvZjeVC7HAon5IkemkkK99hrMU3NurNe6nS+NStYJ/LHiEOGSes
bkezvQpHbgegNr8FUCDeDA7XYUXeDl9yffoddyBeBRIvWzcRt46davoM7g7zlRvxj1010H+Kfer+
Sfl0q/+P21MKTmsb/MgdTwbrRg3TbOvWtlidCWyr9p8GQvOvsqv66xKGUVJ1HGvnhUIdqqE3u9p/
svAQqSh3dc7fFj34WTN+yatrZRSSAxu0M5PgjTTiS4rRJTVG2/ftii4pcdCdObFV36pG67ud1Nro
gU+fXy2p+zHe3o9RhegqhrZ6iKLHbQm5ZvzAewqWlH9SBbNwJiNcVBZUjJoptjwfW5liS136KdU0
uJuiMzMcKvRp6IPdWu87G3Rbqzk2vX3qk67YuYMbXpbGqbIIlfIOW0QZW3+FmV7sKFbYNjaHlFgX
4isdX9JRJZ1rJg1ApawWEdAJOPmkgVEDksNpU/BqEeqYhtdwU2KtmlR1BE9RdeppTwAhQzDlgC8D
hgOJzOVeOJuqL21orHWRuWdPsRQst3fPUVx2MAEenrqi2Oe2nd1QRs1vdDWNaXr7awmG6ZDNI0x6
O9kAy7yEKA0okJ8OD4CbVneihjLGFkfOkBOCkIMaWGbFYTSu4WsxrZcY/QIinYZt3fahv9wqVXOZ
bQT7oOE/h4zjCJ2SASyyTzAb2X+6yfwPsLoOTLZxOjSKuScVm881HO3aVwJ098Kr9qbo3X1pNS99
BGQoNWHsSSyyCVPaE37UUsjSJWEyDqMdFSlDYUgHF8AqxGOA+9webg3YdSZMPChmG6lynanePD1t
j0JYPwuVCgrKeBGB2PPGSx5NNCWPPnS6e1vvYbrahcAdIp45AVDhifCzpkfNDIi13pogqR4V14UM
QqQRYf4eC8xHFtdf7Mq1HyWPnXsl71batQmgDPjbB57lde4OQWXvajPPfcqtg9x51HVoroOyNzfU
pQEwZ0ccl7rpwYTYMsDXabEuuk6/mTbkgduuaWHFgK5WcP0WlWjcoZPrRk/NNc9hqqM3EPaoFXci
C0ITx5i2CySL6mMNle0jc3gCdtc9xK6sYNEk0sxYVXHYnIBtGvf6WO+1tGxO0DcBwsdQGxbqU0N5
rTuO5Tzlv4aXWMYeZQYqQgorkC5AXT/AidklVOjyvNV/X4VxOmKg87UMEjMgpGIUuDxcUk4NYz7s
tp2D0QBiCI+sd1BDo+cyFl9D6TlHTy25uBRgB4AnJ0ezvnDH7MYVXeqqP1R66LumaDYgJWGEgjiT
xCmXaqDqpG3hASZAjfwn1ljqf4H6EcMpWR751AHQEsj4P2nUTawIh+jxlGJXiMJBCeP7ldSj/pwV
dX+mq6VZYpDVy7exyECIBCQwN9JfwB9gYRI2/DSohq40u1NOviUwgbkZc7AGhbXhKPBgXcVSyHmq
4NxQf57eRhiiSxpq8dlA36ErN8QPDLVkl+dK7q8aQC6hmM4DEEeIFegpaiBdWaybjgm+p0YG3v2C
eHFFLLcwPQSATqEvaEDh5jew3E7WeiVTPyljY48VfvSMzV1wARb5SlzmRoe/Jk5OoN0VTHvobiWA
ncb2ycuhf1qOvN1I24QTropZmQZcen6h975ngMLde71+NxwDG+EIEgpQTJ++0YADZ1K4LcW7tnEh
cyeUZE+E4joos+qyiHnvPNfARa+k2YXYzEca1GdRMDguzRR3LuQxFZWKgtg2xqtc13scuJTFqXTD
j01rxdDpWoKfcjI1RfaOC3w7cC5go8ljyp3pGFWthEYNuksM3h34RKhfiOLWRqCK/FfeEhN1ZR4K
93uZO92lLfLuwsYJ2ynq1wkK7HYN6eN8xOmzavBmzi+QnwWmHmZ4eMwDoVNHaKLxkpNBXgqkzCUw
Hb4b7eLRxP3W9SZYPMRa89xjtQDDyWQ4UAwocVgiWzgazqZyk8Lo9CJaDQZJZgzfbK8DCN8TnMWb
QGD1PcKtsc7G+goEFsB/XZ+uWtNJ90wPUFacnpZyB5UpwJyrj7Y0L58qINStFABoHNl+clHLqSCH
gtPlbChu4NoM66aK2HqYHPwHe2PCN3jvD35d2OD5aVZ+SDONP/HcDddBEaeoMNT2E09C4yH7F+pQ
QgJg90YAerGp+woveA+qfwqum2Q8w3dKXUYKoetijbCzzPa+hDJeQ5o3hQ/vAXuxLemHUhMJ6OLO
/aZ0X3IvFMfEyBIACMB5goN4o2RDfr+WRO4CuODWL/SSorieR9M+9uDZxMIBm5gqgI8Qqt5iwqOJ
rtrU+M7NxjoAdOBtTA96rUaviQcsTfFeLDLDN8LhG+q2JWAoYnzotjU8HJ6bEH9Mr63umXvwAgc/
Z3a2dRuWAY0QDvoOKu/BwdOCY1ZPzLct78Vzsl6B2H+4lsPe8goSCb2h6TuYe6ZPQSxO8BPW1zn0
cNbKlOUWqWaKmv4GYwcw4fRaB0wFsUQzy5PQwB/oE/2QaUH2NklAjJzIFhcWZ+mjCR2xigysmSFo
AtZKbp2LipkfmhZeHucAHzq3nPq0DFKuHupBt8oGp4LvQ7ihZ6rnyl8sDXB4rJ6w9HCkZ+tET8zl
Mft5WGXXwr5avVjDq1TfGaGbXGWRiStdUYOdLqgkog83TI2aQw0Uq83zHQ6jxksxZAPWuUBntfQl
FOoLR7aUdQ0qnKl3wa3MM3W8K4MTNe4I4NCBLuHRDL15NsdjlREsg2AhB6cqxPq0G5O3lpUvRCtt
sNyG2Z2A9+pUBDvR9fqJKKnUULwKTM93wQndUCxXuTQAbqp5sOz6heJjYw7eesBNMnUTyljutNyk
cvt1xbz2iRc6SJ4DDAjhD6u9RkBYn+O8mFaZ6oKF7B1zDfKhDU8kjjUgsQNoxqgaurKA3IZQWJJt
lljM8vRcgIUBpcw/iRTMRjs9V9b0wBrH2dHgEqcri+FxqdWgMqMu1/lgzvdriHDws0hAeGUQSMxL
r4beDRpiR9MVvvu/XFfTt5/i+Gse2hVWAmhpKEu6d1cY+W6Zu0yJbXMz6mA2E2MknHrsYPJiDyTb
eKHQhwaSSRfKKN1sP8eBqVrjxL5eL69a/GHhwDicShgz4/WraWlmrZgF4k/HjNMAh2oLBwPD7xez
5iSbQYGsl9CQjd/4GNcHPsLnKdCHbr8wBYlkCLvf3wNUIKdRGqAZuPo9Y2YeUtALin/dhgZcJ0sB
Beg9uDAptR1zUV+mp+NIwjxuhRojMPoQ8bAdPHtNgb2C3jUH+KCbp0h65omusNey622JyirUuOo9
xWzoSdRbjj/ZOafPY3xoKGz4RMQEpJxtUP5wVjPX8hM7s8xL+IIL6JMEZRxcx8rboB7Ij3ANwp8J
sTWJt5nFllylDSCkWDU9hYZR7s1+wokeYPxwQ40a4A1jx9zWYNYe6NghcDP9PI+SGyr1aeR/5304
qaDRda8WNpUzHsCfYfj2ZNkx/9qDe7vt3LzINi1AKyVO6C+6MpImN+nENdMD/MsAdaSUwAx7nwlA
OykndWCytposFJ/x2vzPeVXtifVQQ82S+CKpY7WXtNUPMyOEungUHWb6CHWxQD/MntEAq/4rWc2l
OwF7u4Iu7kqqEredTvmd4XCtkk5xpRA1WVG5G9Zyx6cuwHnZna6GMv2QS/GkMGFsBaUmRx3u0Ec2
f97qP4I+5KTGaXip/aQPf/nYqTunqv8au4FCj8NxzuUFPyL4Kl6mqdBfpgrw/FBz5J66Djyq4FEj
4w119aAOADYaUc0FGuSFa0zch6GFezh6lCGrHF6RwU3nNerndfwjTUu/wBvqXfblsA3TND3gP1e+
BHr6QgkQQMEezKi8m5VfeQ+N3OWQhQ5TqAmB0bRSrLaWE5Uxz4BEEoG2ca0xOidNEYEKYwFMuPSj
AJLkTfcXDWpahXc7XX7uFzQvKdLcHxlfAccJnWYuhzvYiKUfJWn6UxrvOh5lfzl4oK2KoILgJNdC
QKq96FnqFpACWKBsaIOWpKF+9jytEHi2pqCFKCB1TzwvLKmiVOM76lETErFr6VsKnk3diA3QvAdX
yKeDH73H6rz1LGwi/n1uRLElbcCDdzk3GmMv3EFAG2SbXmvOXSCfpz9W5mAe9NB8yqByP7SD8EEf
NFAwq2G9onLI3xz1CBgRiofOivQ8qCN2V6aVzxqRHTrVNY3C2emhl0AnHefxccH5NcqaG/UM/Z3H
hrtLhJhuZmhF69LUy/exdS+OFmp/5269l27ufCvqePRRJNW2HtypcT/oXZaQN96PoOrhERrH495F
eXRVTRz8QQo6EuQjhuXElAXIgYOTvY711F3zrmvvQJF298rAHiEHtS3Tm02j4bRAHZ1+aDqxG1mg
nUujRzXL/VrqyVcYTiZvSRv3OHipky3eLvFbLHEOLAGhufKszb5EONQEDj1+U9rwpwxwLp/S0nTq
1roL8jSNJt6470PtxFPXWusyfmBfrp+hgqifAQBGFcImuDYFwjSu9ioH2hZ4pM7jlB9AGDrFZgmO
Nx5cuKQ4eyKFBWo6GPEVokma9Zdl6rfGMsK7XQDk7LI2v8A303wtS9T2qctz9rFLo0syU8lLNwpM
scPKUa7LsW6fSjYO4CxIdmCm1jx5A0i9gfWNxqAN2DyJIQwgGhdW9tXOUIeKo2IDhdL+hQdmdwp7
gF6pG3Wa9xgy26deXPP+Ja4gVSDBTMNBV/8ymnHqd3jo7H+fOnPdxh/bn5NbutIrSOnFEJPYgLM0
neDoBHokiJsoJwDzpcH4zp02uRe0qwiOrhdqSruqLigF9H4EucY1xRh+4cukmqXLc9055KZ2oDhl
0OCnLqg573DQDeDbjPtSxnIPym2hpbaVDT64TwPUDbISIp4wZxuBI23LxA9znl/DuDPWmp7Ir1kU
4VySB387Noz8sFv74cUhqnV50d0mEX8brOplUi9BUmFj6qoQZQ5L8qnYUGwZgLL1AU+p/DzHGduI
dNAP0NXQT5K3QB3T5dxvIuNkMhsQaJkqaQ6kqFBYKdPIz1M+zx4qULKDKj3SHEsP042iePtFA+kJ
gBy+NcDkbAWQGXvqhjjE74P3sDGqvca0YpsaXfxN2OE2GaLiC6QupiOEf7GvUvGCy5dw0qprLKdd
zRP9XgUAH1YODheZ1ul3LbX1O4duwGHKucDu958YXWGn3MHA6k4zmW1hb1gwkDlEuW7rEBbHSasf
leDKd6ybUDiDBtyzCdm7rQ644hnCjeGphDXszhSifGShw/xcz/s1Aw3Qpw8Gy8O7qDOc8DpwHKuM
DuuVycUrT/VgN5OuPWUzJslhLAv7bANNOHByyJCMsmi8xX8T+MBRtnYTq113mRleu5TVpzoIwi1O
UMIvVWfBkdKw/7IriRW1a76Ptfc7NY3rGn5tKZZrKpUH+nstymbtVm2zaZUIXKrIeDqLoDGSNSZc
VlTTWX3wsS9pnFINg2c7AJBvlLhMocE5j49wW8+S6NXTvL9Trc+fRhnrp7HDxsj1RPN9bNrt6Dnl
V0iCFPvQG5XtqmW9y/objfcmeJS4F3Sw4r59Cevg4XSy+S7hH+CLWu6SnLcg3sifNjQuj+mYNQ8S
04yF8XMKbNTg6prtLD64KJ7H8JVIvNw9Uj8q2ZthJP0akp4H0dTRTTp9F6y9aS8bIJDn3tQCmjnl
WYs/TTw+8HaqL8UkvxhMBE/tmOfnArbbvmaY+rVx5U+qhlDDRYY/UwOVrKVgEqdmuy5xgIoPHoB/
ZQQckPsvXbbKG46u8KQvTlP5TJ2y7NPDwM3XttCt1ynVoDHfG/Gv4WvL4+ZX0rFfFZwsvuDANsLz
bXIvfcfTY9tKuavhpPeIOnxauoiNb0MPQJ6aBAbIXsKO4js+j8Kv+tB+mEEE3l5u4Pi21GBWa7kN
KEsuWOiyHes7NW4fm6ccjtuFF3TeimIgGsWomlbVoRnc33mQfq+hnQaJhCVGyUmQwe5XOuclnpcD
g9a4DuWFKqvvNDAU7IesS8DCoB9w4D1wywkEV5+9BsQFzjMl1Mfaao1T0teu5saqBKAXO48ouyWV
UGQyqe0B04huWS1wusOc4EvfWj9Nq2C/pJ+7hfYl6nSos0MVGhWhpnnINgUYfMpOGg+bB8UNO/8Q
AuesxEELtKnpmKGZ9LXXpzB9TIRxC1QjIm066yjwebyw7BWlQeYQhT0bp4mUR7G5SXFoHKXcxvcZ
c+fklEf4lw79rhjApPMsgT2xGK5V16NgbIOBBhUG/VDk8RMqKb9Dy2DN4EntQErEl2alQYz3T47e
o0TOUCbcdTyDwHIg/qa3NO/ws6oMTFN6g1Mj4P0JdJgdH6nbQzbyzgxzRT2aVcHQYwcex8dZZQYZ
Vw0FBGgtx+4ONHBnV+oiP4w4UFo5Nm+eqJE4mfGLCtiKjqXtHBvqfeKkxoMScKqeHQyJJ6ANimHq
ZxNP/dZIf09Ip+TvpITpvGFFSgxOScB9uCyVPODct2sG7qv5Dv1e+ZS1Fva7Dkt/RkPsgygAbh5r
3yKsI/BqSu9GBOci6MGVBgrlLazHVTfGMZyP17nlz19KcnrM1Je2crNNmkOADeb0wFDQF1en4TKB
POiYm345BgGoXPlfrMNaE//Z+nWyU/2KP3f9igpCtw1siT2ois25ecxeHbe6u40Oj0M8KEDBxAFa
WTj3MionnL4akEj+E+OiTHe1Fz4MV7a7AUXlr1YLUcjOiX6Y4Pf5VsSsCxSkzWtYNhCFNJvoR+lq
pwpSun7Utt5Rqxi2E6yJb4Gh4TsmD0mfxhs8cCzhww0F7kf2CBUs7LifsgK106B81KpDEdhn1VDM
FmDqVqz04SjAnsxf0rCmvxMT4gEisocXKGfHWw9fLj+wpmy46k4OdeDC7LatNmSHRpsG7A2sFxkz
gNNLQ0dVoh/A34jf5mpKzKEYEnLQa2clTFRAo5UeTP/u4x/yFHAAZezEsc62KpDKpgQdK29H62xA
HS3zAvNYqp6DbW+5phzKTlwsCx35neOri/KMUVbHyejzQ5uCJ+Zo2IZWdbFhxgi1KNWtOrB86Ioa
lo5YXxVt75uiKq56YELrW9Yg4NrutEdFKV/rXmi+wmHyY7eNICuyjEagf2+Sbvre9XW/GhzTvOtx
Yt0zMYa3EcoDS8hU8arizyh0jfs2de2LbpvRa5VtK+Yar/Eg4tci2zaqA/tU+TT2r02Tn2xNuHcu
W+NVasXcM3rbeM15+qH3Z0wTpniZwIIogJ6qTe1LOZXOzR5Qf2Ei/Nr3UXd09R6FXjU4FEkBsZfY
2oJV/MPoXHsNmKX2AKf7J3PC6Ru3NFWFGsILxe1K/BS99zEuPbD+htEb8CDD4Zn60PIw154ANl8b
ETNep9AJqAfyJnYuauxPJo2pnoH16ytDCewsJ3fXj47uty4WQCFwaG9sX9dt+ya7fDqVUAPG0Di9
Wa3QIXvAG+Dq0cWBhxD9mzTi8SRyIf0wFdOboWHL4uphuDMbDRs8uG6AXwWE0In6En8fpxIm1HCi
UOMf+q0RvaR4+8G5p343Y1FcloYB7/GhC0LEextGeIj+7zh2VDFeFvAqpBcWCnA92MTSRH3un5fY
ElveYnKEsLGTj74FPZD32lOeE0b9fYB+46aLu/oIi3rtOeLFCy25omoofGbb6RUC1jUA3qG9ogEj
0n7AUZY92fhcTywAYz9Qazj4pW+SwLy3EpjCFqXKy9Dx340Oyv0lqbGjBR1k2qZ1qcGfj1pKKk7F
FLJ5Ak2tTSyBtKafH6n02O0NmZxPdLkskD48dz9cVsJDajplv5dRSz6HHozDLDizhO57Fg/9pUhw
0JVFVgJiEgv3lep6YxOC7YKaBY3asdvhuDX6RoOJnuQXa2JYHPm5TOAl5sD9Sh0RUNOTxqWsUfXN
JXafA05uVzQStLB6suIk2lC36FsHGEMNjCqLjf5g9ck+NPr0uXDz6Grl7AoaXfrs4VTwORCts4rx
ujxQjMuoPctQfMNhwJo3kfs0eIAv5j0MC7TKM7/aWVBvHfwrdtQFFR+E1XACXsNK3qBZHMPFxK3O
MfP2tl54N+bZzMFjpa82wDHC4FgFlwaM1tdQM6x1nECd39RM5xI7rQNAQuzOV2kuGYRvhLMeKg4/
BRqmxHRI3jJoHPtJJtNzA6G9Uxca1hbM+uaJQwbUTzlPvnPbPDhWYf0Ksn5bG1XxY1JWsnk1MlCg
zR6qywQ4oUaYTD/0vL8v6qULGqVLCr4ftP6XHRZ5IlYjg1t237i1fQUYJAFNE+U2UJb7RyAViEeW
FT9KWz46HUuiIvTSfSUl9AEUmyXAg0zoqXUjIovmec1umiDKulBd9AK2Z/jtb5Eiw1BGbmaBP8s5
/Jk/380ymt2nUSexQeDDIZm/wHg1HYdiRWbWW4LwzgOS95dwLDcLtJeuKkjMzLnU1aKu3QN70fvw
BwN9BqvFVTzE7NlGGf8+6P3B7ZLTYBXll86RzT4I02g3uIH15nqOX402/26HbbfGuiM8S0jIPkKn
rleQIAq3Nip060ZVp6giRY2bJYeoivrDUrpqlagADVJs6arcFCWNwxKiNLrlUOu/6gzbPxxlK15H
GcN6Dl4uzipwQHHgIILxVeSF1a7hgmH9o/qeqOsbrFytHXw427nrqnQaKLQs37fwMFpRzKEp8aQb
2NjZ4cdbuIJlBzzOflAi/UC6Q9vYxgFl16/LTSmem1Z+5DJ8nu9JsX5KoGUx3FAUyb5FJYoXAA39
1VlYR/Q84M+87cYd1gHpYeyn4oHzH2+lV3H9F2uPesern6jUdaDd5fxmQq/0qEFBB1wy1r86Wf0t
VDfDxu48ZLJ6C27alrRLSLVEum61b1EjX1RPPkhvUwqevzmQNyjPrSKgqleDCZHKuU9DgPJV/iQ9
vv8fxs5rOW5kW9Ov0qHrwT4wCTdxel8AKF9Fb0TdICiKgvceTz8fQHWzu2OfmblQRaUBVAWiEivX
+k2VTvct3+HObEP/UozEy6Y0yy8oKqWulJvZRbem8T5EYXTtn1TgIWGTiT0KYMoLIUCh5ISgtXFd
NyTN1/W9W54EH6v+2kaY5lsU8kv7fER8PA2KxFZOvWJ9HPbRZxTGttRl/1zWS0wgSb27asatqm5K
YaKr5OmTISqySXbrhlLBdVul5ea51o9gTh5XQbl1vp+n0VkKYW0u+KLPl087gLXvH83PvrGOQ/Ci
6aPl7xBBdDO9beQboyzSK0JJ/OBMBFr4OxH8/flumALXgKN3/kd/larFVZGijrAMrvPT0g8UZ32r
m4gz2Xr/MVCLUdpkwlBcsOzJVeTr515L1dxNqlYFO1epu1Gv7LvaVNjFpLL3MVoiK+cVet6wRjGa
opt7N5lQF2l89JSj2BRWHW6k11XaZViKEevLR3NELPdDXO4fw+scU9Mb6A92sekl7Lh5/p/CRVQW
hRHzSpIsUOIK6lCSCcZw7csWfdr1XRSkHTZINnfkcsQ6eR1Ym3khuSbiMuek0oDLrAOdFOdebEUa
FBLOLLr0emoN61xWmQyqqHwT2aDcBZ2Q7xIZlVErNs3d2gzC2rgN4RgtY+uLBjp7i4NM6gHUUe5k
Gy3vPkRnNxRzfW5DNFIplGZL6XvtWV98X7CBD83pMaDEpqCDKaNr5cdlf5J84rz1Hd6OSzCoYiJp
o0jsrp3WMudDS+2zbSjqd0UtgZ2tZRsV3x/4ccV+wLL6gE8aUBbwwLjqUNT5fFn7/pwWxuAbxKhU
G5T4ZlfuKHKsXmmfHmrru7WvxpBKjkEZrF2r89rqwbY2rdY09nNv3X/2y2ULnhwIjiRnAVqZ83Q1
YFP5NAJZUOTBf7CQ2LkbyRdOS3emwvgkRkJjbGmW0Lp31mj1G6kEGhX50nCoF34xnjNnGKLiflIb
aytSTfaqsdbvh3yQro3Q3K0tWF/6/d/nhyYOv+v8dTCoDZ8oxf6Yvx60zE+W86+tz/nmnETbrC+w
ulky8rndlaMDYPCNufJu7cuEjIzHMioEHAOnUwFTIR6kOL2s0l6HPl+MASLVrzCw0I9tngsKQPH0
K523xql/aX9kBeAzI1q6TF3HP0LWGchPQmEePdQWXRlANcXBEIjDB3rch+yo/t5uh7A8sErXTqsY
jH/O9/uIAFuTjL22ZAcaJYgugUAIaGmNKX8nZ0nWpDYcuTWdUBm+eZPGcPznDFHOtW+dbLfZ6Mnj
2G7WvtFSLgUwvZu25fFWWI9coPx2BGVBsCc9dXIFVnXkRlyb8oTMd2pMPtxSRsN0NJB1G8LjlAkA
tFNb/lKYrxFDJOw/f+rNZ+vy1wfg42xE5P6BLl5jvGVQzyr53PtqugO5SmZ+jBFjHxpk2Zd364sP
LPqjb8zlcRcN4eVz8H+c+5+mWHYxbsMuyQDI2MTuXQnZJZKbfRkpZLkQgDwPcl5vk7IM7zoBViuz
8/prWGNbMrbqu1jYQFWGIzII5MPcWMpOhI16tAcLERl5eql6CxdulJxRTtSah6iuHuUgib7HLR5j
Wm5XN4XfV+c0lmpvHfCJHAo5m140jB62jWYUsFvi9vNISygyFotkzepGro6Svtg3y0H2LS/b69YM
mgDjkEeYsrjn5PmPRpXb58Y2Yi/0i+amFq2yG0dJPrIfQEkulI5BZlNQjHMVHeFQPsUDbEjRYAAe
RO1wKAOspsqFrRYlMi+6VvGUgsu29q0vafPQ5qwj8H0ow3XtLaLSwaaOpho1rIgAPEecZkOS94/2
5/isGyDCjGS8yANoGVNhVanUYcQN08h3gpLW11gt76Zi9G9LNJK5oa2XtftzVov041dV1HfSnPq3
RjRdhXElv9Vo5V0bmmzf6O6979fBE0JJ1UW12euuu3+F3IBHcUY/yIM2eKk8zKd2kN9D+J/3wp9I
uTT2uIsluX00JBu+bpK9/YcJmSEWo1SZHDp5vvOUWrBvB1IZee+jerA01wFtmORzmtnPkhxjiueP
00YmgoetLOv3WZ+ZF/Tl75rZFPezmev3RtXfaDL3Y7kqRckYde0xxQ1xvrGSxkFLLgQ/xotQ4vCs
1r6FIO4ovH8MrM11yjq51zugEmsbfY/iGGgARisDtWRINaOZhFt7yPOHljr6KVDJ4yWJmT1URibu
Y8Vdx9aeLFZR+bbj9Lz2SXI4bdSsDinxMf/z8I+zTYZ2P2N3oXXZgxJ3/X0Ub4gbk3MfNlukxaZD
tmzoudmS89q/NoEksORmIwxh+De9Uy1ZvbFRe491snOx5xFnRQJ3/jFiLinBj3ZjabeAxKr92rce
N61pQnPJGK7t1C6iow6qez3N2hWOixAetg1eOeeAwSrJR8KvBKGu+gUVgTC9nVrQmx3bxB9ajnxd
P7yZcte6+QSQJRCAlubIV7ZBqNSPs5a8SmCkfpRNcyL92X81xirbIJlVn6k3tkgNxDe+wYZzFgpg
1CppX9B6S9FgedFlO95PJZWztRk14TYmq/fUN60AmAp/LV6moY75dYjMFPDhpF8svQ3cdT40U3Xx
W5uvJOhktyD9f6z9dYnbaKzm8lZRYjb7+QhMppn7A14Xv97pSx/yiP0BVcD/16i+zFvPIuviklYq
Ii1LPqvJ8cSI4xHlvD+zYLDkQ2TaPtvD9xYO5nnt6WKAPrlRBuesLTTHLtP2pjBbcWJXY3hxYnTf
X0zTb763cmZ57HRUQtECVG4KmXwdFo0NOLWWHhG5tHap2gLTnlsSlbF1yqf2eiJHfrO+6GEmbqyk
8hSzLcnX/9HPr0wjXB3C/WcfKeQK3ddeuH2tXsp0ellpfWkaPMeFod+q1BSvbUlBRXeh9dlDV0Ii
79Vj1s/6c6q+rN0ia8x9qhrDZm0uR2dmatyyC6uvK5j7fzna5PMf7Wqoz4k6v+il0jymZr8FrV29
jGWMZULSq1sptcuXIW9PiCMEyFQL8O51gP7E0h83SuuaGpXr9XCozaRqObyKre4vh4OjPyG8EDzM
SkNUTOKgkEw0S+Rkl0xa8GLV9kmkunzfZGp5lUcVjOSlv++0wms0fzxK5iC+Nt/X3sycsqNNAsBb
m5FvQgGwK+1q5r5GSQVNsTWjiaOmdYnLCUleLrVLzGJdsmnefeYy1xm1Ke/0eYLxoAinKqwSnUj1
xkAp6AS259msxEKGiPvyZIn6uclFfZvrTX27dvl0VUvXbJa+A+MHGFMHOcEcpuJk6yEshvVtOvss
2krz8pe+deJf2h9v1149S2rLtSazOOnN7BQCQoU9G+pb2HnyMEVvsVZZbkTF/SpAHunsZxAC5CbT
XxoFQf2uVt8K35wcm6LfrZG1LUChJtxBvpIeWsPF5qsGLKzHt6DlAnaAwInStNVfM0QUpyjQvyYy
+ZyYQh4AjXDX2Ur2qMrRHYp45XfbQvHeD+3pJi8q45QYyFCuA9wtIcDbV3NMa9hmC3+IGPU2brkK
64Q0UV9MYVr3fJD6EPGj3MZNL31tle7jDJnfGK7fZ9MFB2gEZP2qhhNbX5msvDtg+BDndSzOdlNJ
UdHIyhRfmaWtB5QLP9oTVdSdtrQ/okD8zQCkjzDzusqCv+XP8/UgZ+k13CmFCJIywucAUIn0OvY7
xanT/teASMr5Ol0G/nHEOhD4JgNlrSBAR+VhPZUVtYpXozlxSFXlcZIk40UBQ++hekNCiqLNswBl
o0Wd+dINZb2LhyLaRZllvvQTOUGs255qBJKPdWvL3tovqvFr2frBXVPl6RXkA8OpywlemiQNe1kT
0h7C2+QOVqU8SKatXoSfvKwtv9XHexk41DK0vpSafebyy9dSqykPOaL7ThHbuILxkDx0qjUtq+N4
UXrTPhkWEPel9aE3CWUAQyp4DR/Nv88TujRcsDh9bqa5vRqHSOyjhaciQ+b5qnALO1ndD2d1aVIG
81sbmQm8WiH3+yCsl24gFs2GVFW1X5vjYN2GhllvcWnrd9nKpFkx/Siuumzdh1OfKUOxiwrohwaa
o6DP2Gr45SmXwQPJpOfuBrhXyP+bxYWtuXJgKy32XeU3V6zB5Qb0ZvqgG/jBGtrsf2ti6WLaQJOd
etqlZdncpBMpUCiAECN7v77JbKs8D2XSeLM2Rd99wyS+ieYXyVJ+xd5BE2s3y1WYAvhSRaiADuG6
fL4EcTWdSx38XTFyfccRQr2Rcvcubw3N4tYb0pqic946itpJt606ioNvwyC1ARY8qwYodKvWvseo
/GagaVBNFw8d6vwbFY+Fcy0F2blTZ3sTh5n5YKdF7oyLeOzPERnld7sOC0eVDIzRQwBYYyk9pYEv
PcH9649Fyk20NnGuQctwiLXt2ky0Du33qKu25E1SV5XTYSPZVvQSS9ZrVsX+Tdzb840Z5z80VcQv
cdtWG5Mc256nBk2qRGafxc8qNzJu9rNw16PtobQcVMKGS2fm3cNo/prf1lq7G8tE3q6HK3J6XfHQ
uc+HWkU0haKZcTeRcLwL+17c9RjLSH1jnNdWFRTQZGZEotem1DFjtITFA6sPD+tR42CiZy4sloU/
zkG8bntSi8T51Jji4+Qjbg11Vm3VMEQqTsxf43mYvslRrruGUfRnFATlu/SP/mnpt/7sX+b7lj99
G0G7u2M7/Zrf8UtO8UY6EqzX3ti3+JIJC81tbZCeYp4ibqiL8JQvfxPc+e4o+883XV1NTyUR19Jb
IJJ0PfnWx99tnPorJec3rKMe89xZcgIBTQUDICvTUx6jwapqz6pS++e4iyAkLc2o9MF+oZmD8zfN
2oYO8D8c1Gn+oufMqdeD9M4oeIqU/+kgSh7Gva+Y+9yapF2vh+hfxZl03VeB5g48AL+VprqNxrh7
R/n0sezG7LmLI0QXkiS9ZEU0n+JUxNsmUaNHe6wiR6PQ/55oqdOVkrTR85ASiWTqqFfzore9cQbc
BSkNiok7qalxtoO6qrx1WF7akmwC5QdwFwnV2Nrkt+7meoBPCsDzu5jGjQzsBEXb5KoGifhSS1hT
ddkw3pR6nu41TR/B2DfK1VAMqmP78a2V5vV1ZmrBAUV7ZV+QSb1GGTv0wtJQvyYKVlLy1PwcFAq8
Zla8TTEH+qra3VPiYoUgiewoHVpEUxNYoWumozuzNmFCtTQTEw28qsPcYuhvdbUubtH9k/XuNkrS
/lbDhPUm9wO2Xktr6Y9l7HS0qiVIM/ZCtuoHmHr1QyPaPeIx1c1H1wy+WwLSdVgHQwt/PkBWpreO
CjNnIykHP9dBA97Lw491ALPWmhNkJ7/1D6iItk+hkg/7RorNRdsFk6OhgQ3Rzq85vrYohCj+kY2F
uBPsiNd+e85wNxiDFLyiSA6ALFDuaceHj3yTLAv5lMnzr2bZ9h/Nj2xVaFGpWybrFuo24zB4mu77
x1SelHOstvYmUUfpvjWIRESlwNPPVM/QEEwsbX5ooq6/2RbOEUpYvGM/XTiNxc45FBoSF4ryLPWS
drdQXc5rf9GV07epM57tXOhbsxkyb0ptNj+x8a3DuwG7Mj9hz9/b2wEXkxPhb43wOz8iTbame7sN
hCMkWb0bYxm799xGwVtt+5OC1hekkuVtu8gtTxn08jaVOqcv/Je1ZvVZwvoLRnsdSWS59SCsdu7a
/Jz9jwrZ2syWyZoa/3XyXypsalOhOxk37sp2WwltZY+q8lJBJykuNZI3wnv84L+tw0ExdHiyL9S3
fJljLXMGJcNw2BgTl6yMNjthaNiX9aVq8QaWEnPcsLf2L7FcM7y+7RSzOSCYffOXvo+3rRjuyMon
h3+ejIBWQHPIA3c9d1pOw6WPN9Ki368htIOzavW+ivavL3OLk3tthRAZNPtD4H/tr6xoU0RxfvU5
dQix8inz2DisJ1sPyDSyuWaql9u1T20ESdQMKXn4/Qbcx+US8KPyiYPYaZpaZf8iDa4jIpXmyPsc
/8tBKDHrbmE1Am5gpxFfN/6plMPsRthCd6CW9N8NpbxoqF48SQaFlwmZrL2oO+1RL5ObdUILrdOx
WLhv/DxDuMbyJa/pfwZKo25ULbG2Y61S5otlDJ6N+SgDUjuuTT0UlqvY8c+ymhKnjGLtcZTz5LI2
fX4yD8p4S9oHqizWWp4S5eHLHPiNgyKUcWVqAwqMkXLlwxl7GerS2LaqnO3WZtIPVEmIfGQfe9KP
i4sXSpAUzcelXi+ryCFLkR3zD9Ec64tehiXc2V5MiNY2n11X0OobJwXech6k2Fb4pmskCpj+pW99
UcwqvQ7iZNqGo+07nwPrEYS2yZEd6N3a77e57nR1Pm17djxXhq4fIY4ox3FprV3ruznDqSgrvLUR
ZWN7FZE4vVqbQxZLh5J60Nr/MePPQa6MusVHESn3P/vWd+tk1rrEs3OE5T/71ndpg52rxAfxsAbI
HQNx1t2KpJR9pI0d0nLAMM3csQ07uqzgy48BGKvqgfLj7UKq1L11hNMkG13EQGptNE++/PZf//7v
/3ob/3fwXtwUlNaLvPn3f9N+K8qpRo2k/Ufz3w+I1hfZesyfc/5+xL9378XVa/be/F8nXaK3umiK
n+0/Zy2f5s8z87//+nTea/v6t8Ymb6N2uu3e6+nuvenSdv0UfI9l5v/v4G/v61kepvL99y9vRZfj
qXH3HkRF/uXX0OHH719Mfb1OH5dpOf2vseVb/v7Fnd/fwuj1nwe8vzbt718U61+WIcu2zZZKWDJ+
b19+G97XEfVfgF0U27ZxKlAs4ssvv+VF3Ya/f9GVf8noJFqmsBRksXGC//JbU3TLkLD+pQvVVmxF
5zCdPeGXP7733/5+n3/P3/IuuymwjG9+/8Ij3/zyGyXi5Q+9fjNZVWyLD2FalmprmqqrjL+93kV5
wHzlf83FyEeLLXQ2kbZ2THVwFcpGp6EZa7ctrQMUm3KLvnDvkSm+LZrnrEmwPoI0tCm1DjtIi1ib
gHpCURn6eyYUp538J1XJEtAX9qYMs/tW0n1vDiPbm9o7GPGur8v51+ROt4c3HUP2ozJKtxxwArp/
MNsAM/JqytzEgu/R5tUe/3S3x2LPMaSKRKGsPuAb5SlKgmkNqtFdHCLlK792QRq7mvCkKDU2USiT
G1WSxi0qHQF+kVtOp0XXfR3qd5jBuAERDpQYIDuSn6JxTg4Acy/XAot6bc7FgBtCdMx1WWCqnNwB
NYuIvjK41zU4BYNUCVJMw9Zkk+oMJFlMUJ5OGp0yoc6O3rWnTktZE9PAIvNk+57s97FT2rDJUjuR
nHbUviJHi0KaeTQs/adKYujYlemzrxQ/DButDagrP5sm+9pib7cboOa7arwfkhzvJTW7Nnt7cCrd
vtgUfuOe0qff1ir8FCeVzWKT6naN96W5YVNI1VKZv8ep9KxlZIpyokwFi5hGnja2CpJ+Coavdarv
fbFN8vcwRos2VnACnNDGCRsbgxwbyooVYIJJVRxb2oM/xMfIhgyW5d1jk4BlK8ZvQj9MtvHKraY7
yAZtp7pOIaTZrpHjb4n+7bBBtBurZJbfzLdeLNGHTpEkxr4NtFt/aLcgir8lWo2+zi1C3/cRUSzs
eSrlfpp/7yysMQEq3sWYzThqAZGryEqnxuvYyee02dooHuSGpm6MhIqrqOLezYvmmvU627Z9hG9J
xJce7Vt9jigWpJPEDj3e+/ZVFE+PdaPupTwLEDcHepkUOAfz7FmucH/KNHAgmRF4Qybs3VD51Eur
0EWLh7RuwV0ppPfCiC1HJR8zPAcqODy7j1VHnb8ZEc/cZmpc3+4vZRt8h0t5niUrP3TDdAh9Hx3J
kAeGOQYvZdoZLrtCzMlKrnbSj1eUPw96BSkd/IYdFO3O1Ad3KEvFsTSkBI3m5wwrx9fFfgDDJAf+
QVPdPDCjPRhR6oBx+bWcDeHG6eh7EGzdTFushyF0CDadjq3IspPNlitLaXBcvGYVTXybFn+SDhNv
V5MEgXEV7Sv+yUmP20TQfXiAd5XhVF266IRLO56uksND5ymY/HMf6OeunymVWAAfJmoraB5vCtwx
2Vsa4zbvddmJp4pacGI+S2anuGprIFQFWnYoL5UFr75qcN5IMiSAcl1y8WaMXD1iAcgII5GJH+KN
qpjpRg+xHAotaT+qobqRopMUYI8w/4DVAFC80d0y4nYCV3sJgrgFfTJzTSZAPtGsXHzR3k6Ikjvh
sQfMQvxARmgu7XOe9yjMmiUpiLMxZtIVQmOBXCqXOO6Ojdo1+yZNjoY2ZhvgCr6nFKtyz70/CG0f
RQ8ta95GxiLoUCnk2GZ/g46vDGpXR8Oys+572+528iLnOXRIlUpaXu4GNS+Pcd0do6Hp90jty04/
AwtF1ICNfnxS8o7gyKy542HayBNsDbWGYUoK9xqfucihTo8rbbZFzl0iK5TvVXXY+2PsmEJ7Bejv
7zrqoPE4X/MrRg7et0DSmxgfS5rtNEKxnDQII3KJBkTBSFBwarqn2QaFneqkAGuS+Jn11svlyiW/
92X42Ha/b8vOCZY/CoFnD+k5Je88PY7+cKeYUQNbolDOGLfMfPF2PIqruhaOLxS2z/aVpo1vwMqp
HqoQckIllh7kQHfK/gHHz+YarnF/k5btFlZ6ckIx/2oMa0zKte5HhnP1pococZqmFFWdMTfwTqoz
p25yw7WBtnl9PzwauuXFgVJuzATFhkrDFZdlMHYFiDjPfCgaH2FuRZZcVh2PbGF3TR3lyp+Nc98p
3R7lpFs1rB1ouIgp1gK1ig5/LD28licy0nOKzMPAytvnxoxrb/qjG/r5AKIT1wyl39qxAMmfkbJr
VJ56beeqAphLhVQ61ptCoUyLrynkfHNbpkEM09GQ9vZsvccdCMM47mdPzSjyzy/cF+hNGWZ2janY
PkCPfC815XU9+jVqktUdBrK225jQrQ3Ru3GCp6x5PS56OT57lQ1otseINbFLgJLFQ1wdWla0sSPw
lfR0E0b+3hwGZNTVrS7pCEJh6e6EcggNLSoFjLvMNXHS9dqimdw8yvkdo+rjxNE4u6Y/7kwbUZdm
eJW6msSfqWyULLirUV2UrExsdds6+G1obcrKfM1sfXKQ7d+JKS3Rwu7OSdEn+84+QSul7tKT4NGv
ELWJd0ChHVsL2Rn232Lp52hrN6loKneMhnzTFMq9YbSHPLU72PT6sYtaOETCeipgvEMOA0vThf5e
McI7sxzYYmfc65Kyz0NV9/CrSL1BCITLoDexT5/2Bvo892apPxR1CCu4rwvPjH2xr0fWccrgLty6
ei9AEWjt4kNmARWrfWqCrMw7sh4tXLImOyVzO1z7iA07sT57sZXor5Fpboy4M18nQ9pZSrxL27x7
VVvpmM5YK6iJ9QCWZ9yIMq682ZAWkeo83+RaNW2tXi+8YMY9Ck8zLxtxRho0PsM4YE/k8wqT89vY
ksboIiHx+GtCHtJDCng7OhRDDs+evLFSwMbrRBIDhdYMJ8dOwqdEdOhliYzSxALfBJtmhIqLhuJr
pqNoL6VQ3ETR4HTU5EifdPlWi8a9SdrpPFGqdPKYnGUJMxs/8PqC7I2/LX0dUFCPKBbc6b2StPDU
qZV6Q6rp/Px9anFWdZr5CciBbeNROh0xZkemUG02U8R/V8GVVZGLcjHrKxF/ryOiOLIbEY8HT08K
E320FheNuGHHG2r6dgzlOzttfwoySFelrX2zZpCvkC8Sdr1ZtTxU5b3angcpEFtbs1U3jpNmW4eT
dCkDfdfA6nyu0WxFM3gBdc5Z4wIqq5yW+LD3jek6z+UdaS7lEphYaapik8wJ1EiFyrWFza4jh+Ze
CeNxW7aISCV2F8P3FFhQL/9Fhsm7WaBrF43GsAfrIu4KrCtmUYV7wx82U40MF0DXGPuJDFbo9Ign
hQSf6JhmaCqp/ZDeiTqDfJlDeomn3nZJUzd7e5ggV2oRtjvD4PjZYG+Neb4HB9WA802TfYlNnCdl
JBMKWJemVSHDX/0wisp2Z8raRz2fzoVe6DuMUQ+FMvcQ76zmCOAKqONwZpOSXxo83W8oFLik3c3z
rM1bueL5H2PM4rYdtX3MH1ArLMPKTefxld3FfLEH5cKGGs1/gRVQzQYC+O1mITCSTb2TER49WQjd
omsZnzIdXUWv8avupEdKuOV5G7g+yc1rKQouoFtwNUuj5gQvJNjXs2i4g8d6KwsU82QZyiM6T1yT
Gpl4zLr9On3lg0r7rjYPetbkx1lW3zHEsjZ2Pv3SfQesbiDMb+QbhCKlna90bw2mnp6vSImHhvE+
H1LJk7GpcedBUIUu5aNa4HZSgJLY1JV0HdctqlNT4WmB7nWDib5l8S7Pu3HOngfQW46Vt+esAfU0
Khhxy4bmjhNxVhFLTyU205Tcl23ECEMorCxvTGNkPLT6pBvTYYQiQOasdYdB/lZEcBhjiAdbbYK/
lI26Z2RFsWkDkN1k45FHYRnuDaKlBZhXRmclLaJN2/uI/JBWmSZWD6heurDrra8EjtnAC64p7tc1
FsUztpNZIToqicURxtm81eod0KXSU5soczqpuY5n9jGFtNAaBuW9Q1JF6qt34tF0m/L9wj4KnUEk
x8pIE2/0q30vtYQGUQSuysezu6WQGaVPRVkB8LHz75GCY09VI/+YqnO7LxAec+NGK92kqxJX1LLm
qYtRKMVVeXIqKmtsmUiJdKxO6C96gaJKnoUAhIfuK8trrg1OPjSEp771PRV14Q76BF3QvMaIhSSn
NDz5NXzbqZ0e7aYUGz+bLE8as9ZTLSveFAmSZpN0Y+cjVqWkL1Xy8Zh8T1ng9XXLQlDW92aOvFx3
1CTbcJuyQ1xykHs3oj48kXXejYbNOg1KCOFwyANhfz+DQyf/Z3rAgGPPaMc3s8rDQ6uW7Idycey6
PfIeykme/IcsHoJlE3nqQGYV9oSdYflTSOq+0ImSa4UCvC7lbpnBRmx6xVMmgupKKb7hiblh017C
S1babeKTYsu0e0D/yZWU4kmixj/FoyBG9IayQDJ2QOuF6sMWE5SLn8STN8o4ou2yOM8cXDQfu3CM
XTs0wTbUxJ5NnVP+H7fjrFtulRfouctz6GqTvaNqrxFAB+OGrJvbVTOb9NF4lVjBgt4CR22oHf+f
ePdf4v5pWNStmoHv0CVV5uoAV3LgVm7h44kgZnkXVOaL3eMBqWQSf0z/qZST76lO3DQvW//wPUp5
HwzDBk1v+NI82U3QiydsQcA3FfYB4tFR5smq6bMjBYgfqkZ2OxksxVHJD6vwkdStXnVJfKvTZKtX
/i6CNqkhuW6rSkfy2JrcqZ/emkn7KUGAL5EHJk7vedLI+AIYTUlIi2BiY/ITyhIqW0jFROl30iyp
27QALMJOfbIsZC2rgBAsmG/7OMFmOBiu+yLWkKFiG4p7iL9Jh9IrzUryCtM+Jr5dHqzRJM1X3FQJ
xoZaj6Vi72tvpQJMu8OmezBqYiwzQbCoU4WDYoTsYOhsuYnumVaKlnSRVxtKTtejTAKZmmsqVfm+
D0lIIN/3EMzldZlg/JzZr3YlvdQmnkrjlPzo0cR1syq6hNayi1Cbs5+UD75k7TVdvmrast93JvX2
fmg3ilTvlKjb6U3waoqqPqDA83Wc7W6rifGl8gN2chaY9Ll8bUrS8dQV2dSrUnyqee5lafEI4/QH
OA9keAIFsZQQ4E4gYfwx6MVDWCa+Y/qkZyqJ7EiEy5iC1YiDonPF769vvbHuiq2E8jFMb3mDrGCw
1VNyKFFh2GRym9mdc/V5rAUK36G8saoSplbPhqJ+RbMxdKysQIIwRUsWQU4i2NiB8vGaGKm6t7Ru
wzZwR5XMcPypSzea0L20wM7ObG9Gy+4IWwOfVTjEnC9emFMLFLXP3GgwWXoz5A8ymSpm7HuGWf1M
EnYfJKCSLJa3dXmf56rGDxNJwqFlqVNwelWIrHcg9bfgNyqn0fsfo1I2x4aY1dWT8FuSBLidqfnB
byxzb3QpqKKt8PHZlHxtcpEZPcZzKYEFXEL7KH9RlfTaRDnZmYP/Q92ZNMeNpGn6F6EN7tivWGIj
gxSDEknxApNIEfu+OfDr+0HNtFVW9Vi2zWEOcymzrEwpyAiE+/e9qxlp4HYBvJXP4EJCfW1GXrYI
f8tt49JA5Ncx2ZnEjJ9r06CkVZ/hw5K9qVVmhNEgFyTmm56zZrq42lObtfRayvW5H2ish9RP+WG2
Uj2rwv7d65OIrJzOA1dqgV4OWN6T0DToEqyTTyMbTcKbgDk2570ApQGG+5K6ZRwSSx8QO3k1jahc
lq3b05jVvFhdVgSKLjygpNviAt7UhKQ6Fh+YORC6WXlw3lUn9ggAXLJJRmfy/l/IocmDPKEaK9mL
RXW2cNsOJqvNAoMWsHTpUSwKZEBS8QVqY/uHO4GwzNz5TNtDS1ZGcu029J6rOdw2mih/lJMWH0gL
pWAMOcOE6u+7IaJN5hvFxB3BtM10l3k996/Otjnpg8R/4T7aI+7M3kzee9jBJe9fnAKf8SYfhjQO
2vlXWWYFoS9oz0qDyhOvfmCi4ASxZxXVYGjwEsJfrYJdxXxPC6uIljp/cE0aDskFTv2tsX53mvwd
b3z/Szo/YObpzxU/h+4d+/cZYSEVToMKbc+NsSglQGGltR2rKvn2D0OLpapjLdKj0wiDaaP7npRg
ROjtvo1mrjEUEPW4SSpXaICdy37gjq9V1Erq3REo21Xxkixk2K9zdmsEYIybpmq3q+QAq6kTjlkS
2ducHYnj46Ps9ivUTKN2WMOxSGKsn0SVcI+5eEhIvqKBhti6Vw7asMit5LoJ7ZvlyvRumbBpqHre
I0zUl6KvGqnTcsaOfiiX3o0ksmx9iA1fA7xBSwdXBzlOCvKWflOrE8QgfgRPZ7Ff5O2zPUEIZSw5
Z+YO4BT9AzIRE5Ew04PTtQARhmSqgRc0bfAZk0lrHTnL8YqY4UZaeFeSTDhoZzdztND0PPR/Keh1
zzl/KLsx1FpjDEZq7I11WPye5MujcPtwlFgmWq18nUR64gY75brJZKVeEaKlIamGepBPBrub2dyN
RXlKO6Y6JHK0vFr26KP/bxfUuE2uOFj5i3llLoh+LA/O3rA9jev9bLmv5uYM4UQT0rFImIMmG1iT
e9RO0zzs9WYhLnZ4RcZVXWvZALnn7dHp63tP2cUd2+5TSzVYMG71e93h9kO1/7LM4x+jwe3RcMuU
6RXZZP2gefF1yVnASjzOriWiTjq2z23/q1kSPRQTg1hOE6cZk1DRDa9TMX8N6CiCZCweclCfw+j1
7xZWYCBtRtyKMqdCtUNgAyUHsq8OlDIVARGPXrgVlOR0BNVpcVsH8GIlJwxWetswgn7k08pX9bVo
hfomC/3MuXXhknhARb0cYhJuOk+TQPplGy4CeAt5xUVvyLTa8vyQ6laPGp0SjmJrv4FvP6Oy4Bpr
a3J9LBJMHLoLw1hXIGdlc0FAOv9gGzklhruFmUzyYHHyr5FnPynW2zQgbTD1/ItHpA3k0G+0kC4H
zp+V1K/kBAWSoSHJOZD36qu0sIOR6+3krohWUiCysMUeyI7ZNSEtvVmQeQLlRraCZfFPKjXfiaG6
T932qZgcFdDJpgVDoX1udv2tcrgsEwHy4W4zmGl1ULK9EqqKhApHsoViXpX4G0yZl9Fqkcu7p8pi
nysb2unqZ62eANhROu6XozFnL7vypQD806tRO1TFSsqJk4xHN5Zhki7ZydxkESZADL7epL7eryVy
8V9O52IryLCsyPyObx9pFeh8gz6fiax4KppiRFOifsmJsc3rkqOzt4HuDfA6GXa+UluzV+b4VWKX
lyIHMs9a62QPglfn8WBjocly9Dqex7q66rIqriRVYFmcmv6YgJvHWKAPlOYciHlnSslHxKySqNOE
vtyj1pQBqfTiILLx2hrEx/RKPmYi/m5xRgW1xqNrJh8w4eAjulbsegt5pDDwO54RNKCSkUFX+W2M
S46VpW6DTNGoWvGiJ80mLKOi5yzsEMCnmS6jCQO8cAGUxtpjSE+p2CSQ+xNXs8SqlIaDvZ3rOdvA
qjZ5NljsbbG+t8O8UOeTV0dE9IDtyz3zwBQIAQY7kVMQ5iK+8Q73NCFKJ0BXc+UGEBHhvrelw0zF
FvaeEBx9cPMFra8Kx1gTF8d6Ybe4Wp79yIXHjNjbd0lCX6ObeOLIyW35yi1fSeKO5GKQZiqzj9Jc
TF9QQIUm0niMZ9pcUejwhM6A6gLsFXUxAbPBUJrquI3VHbjECotSNPgo1PZEheIzUVMnYsqccVr8
uWurc+Et79JOXr22U1HavwqvIGehTGyOWP60bJ/WxH7NJiC2shVjuDruw5Axh9o6awazfICMyM/o
pAr1PUKmHYfnkp6IoKFiJ+pGYyM3Z0I/ung3S6JqL6FNhMYfxjERpHHCaevyHSgU20rqsmblODUP
CRotnoB+C8XY3dLfupmAymzktgxmQtrjhBZRJ5VU58btBB6k2olwGRX+0nUHt8YT1eVpe4K9PDRb
/QOJfQF8Nh9aWb6KbO7uznNp9btXxU/Q+oT21jsH9160+ucwgi5tAySlPfFwUZfIMBBHtsYlsi32
dJgxJ0189lxzCH5rKA8ljZdqfKRxKPfRhiX5+jo3ZQy2RjhcKZ3bgsyN9dgjohOhSUw42LcRNJ8I
TG+EwtIXgiEFdpBD3K1GoGX1uy5nWv/c8ZIJqKdmcHnxtq9CQ+9/uGr8LlZpB5SCgYu1w97+oq3g
UvLIQeJT1IuMfgYVZBNPUfNMemAAz4R1AuFUsWyAU9W+6F9bC2lwXZ1dRrRLy4SuGunr7kxh0N4d
ahMFlpkfyDdrYHe+bqljv7tYDPxaG1x/5MhEF7irmOGnRrs2wsWxaGOLiyacNY/cGogkBvf22UlV
F6mE0Luc2tdEXmn+uCPZOiFoKQYHTa10jy0i5S57T7X2WjS/t+lYdHN9qHrnNUX8odNCfpRm8b6l
xhe/OcEsSj4nNbtfbMy3FVKT/Ezvq+zVHYrkO6t23oiK8LFyPWF3vPcMEL5iWm71mt+TAMlNOwVW
OfVo3+tzFadkOVqUWU5eq6JkMF71mM3MIg6erjBigcBt60Yn89TpSI0y1YrRWscVnMoHEnto+5kE
VLtpt0cxkJ8hNhVkGgbcrEjYt3ZP9ZLlvu0d8qaWd3a/F9yK0CUt/Fi7ogomg+B0W1NXExGQ3w5e
GSx6/DqYFG9vOnrPxOIa1pk8tpwEiph9a02TB/4Cv1XteFcxjxB6/NmQeB8YEtIMovB11Tt00JPR
4Q236BVty49xGy7LWsbhoKYvovh7AACGEs8pfuhOJ891/FxnmsGV+6eyvOZiyux1K/1qPiHrGYKF
qGILlxrIxVPBmNZzBWld/GjQDxZ2uSgjAmfe5sYUkS0GsFsOjdn7JMDpvNQ8r+VqffRj7wVZur21
aWGGea3YNFLXYTHIKQYx6LXSO/JpHM/xi7gGSurRUW929ytvYsCD8vt+wQGKt9xPuGOPHAph50/O
+LM2yaZ2JiDPXOKOSJdnA2PhsUjLoHWceyA5FA5tduGA+Rjq+SDS3jtK2wX/r9wjSRCceZizAg13
biiWl75Epc+K+Nim9RO1Pa8Evg8cI91yNJs8DybMmwh6mYRM7erCo/QL38aReom+Sc92RlFkGgPQ
xaBftJk/KyX2uJ86pGaJoUlkC60t1Us9gS0UaOkpp/3ScuOOZuSXrGreFjThgVGyQQ3deh0Yspqi
i/oUaYEkGcMn9tIFMvhEFqaD4J/zdfrADZCH3ae1MPJYPZumjeBadNVdrrXNKduqj9YZ70dvKPzV
SfTDatEiP69sUZlnwmKhCYqmUT9w7E3nWYsfa9d9SRmrcPC+9bG3RSUqlcAaxo+6yt4MK/GOhQlK
YDYnvaa+Sj/bnakCvZr2YErhBKNqQ8PJHh2B4gxI9dLLBD0IaRhtQb7ksB7Gtpoiz3UInmGB8JYy
VPOSUkNBSBnhwToZzlzuADVhl2oEN6mlj8ilOU/ZmWgMEShTyqiqnS+n4i43NsFHWJXfCDQIl6od
A/wAPHrQGLDMiU9SDn5EvoEmw6waSOFI3Q+HAHplwc5RX5tGBZt+ZOhw8VMydXdimWkDBrZtKhfS
zdLvHDql1kSwkBh7qseCm1wxXQyyuBttVgKbSNFAaPnn4mgWwV92CgE8vimeHXLqeJ/p627RwrRT
iIPwV9Hq2ALTuoRCZt2zbc0J7XKATuz3idPtDhtVNoQUUg5GnlZXQpMXLO6tZ24naX20FrngnKxF
VIFIRbaV0Fc8Fa+DoVPYlJHHpLL221TP3DscPpFklz6Y9VT6WZ2HWRm3Z+YerLvlcnQ1k5+sJXDb
6Blhy989zi1fJURYWbDBoMcS0sFqX6RC30OQWWByMvH7U4Be2MVzrVwV0DmywEgR8pbWajlKN/4p
DyWxnusIDOSNDGGKd1+so7xXiXHbdKGDdtSeX+tJGZI0MwUJF3jU2H3Y5u5zgUUrVOgJIAmZydwu
D2O7s4BFH8fBmYJ4IDJySHmw0qFHg5h6YY0uKMw3xC3CQTi7/1hoj4XfiNFF7eROgbf7n00nfia+
LCJVj3jrfH6ttBooSIEw9LfFXIawSFPGnXr8ctqOErHRAdnaJiDF7ZT3FYJLJ0+wrh9rSe4Cqgp8
36JGLL3ZF1sTD0LJl6xffGRB8WHV5g8+2aPpaTqc9f6+JRiNpl9xCTIxR5OnhTOaeIJqCHEf8vdO
kBCISRC7xYYJ3FClv3JdVsulgUEbkfpE3mS+Qe3c0AzUh24Sz3seQweGt3qfQp6dq51qZ301tGc+
6FOhtS9EDn5SvhPJaUDczDYpO2j3bkRMhPyripz8NbV49EyX95Eng+GoX8hLMu6J94f5gnn1m80t
fTMlxZbWlIM+oXcl2kVrc+ZPgr41YtD1AWKz8Wr0dnQcdQWBB/s6NXXsKOaPzluJQ3RQOPElZE+P
loWST1L/6GZBMUVHZL2zLwQPxuJT42xEjlG/NlsZ1SYMw6ZQ7VQufCyByOS4fM4JAYm03TCf86P3
m36fdyMUOjGpcdIdBk1cC3f403EKh9vosHJmXRMk+HPiLP3KN/tYFo57qbH55UTLsklZBDBw0smb
nbfBCF2jDc2DowNtysUxvi8GyKOdQotRJdZVFbjf8EvMvR1ZLjkvs1ndtSROqsrOD+XskCvWHlKa
CXCA8qXx9MT3TCFD0/ESotiAVPH6QWYZK1yepFsp9YYk3JQzHeHj0rlsDw7cVeCO3nshks/ccF4W
RFXCa14tpDyJ/bkVbRXOEt2c1C55W9Il3bQ/jCT+QChCvPyWezTDmx+aYT4jF7yQ+QH7udW3cm8Q
MzOT4SdNMV8KwXHCGWPJF8uk6oLk6RQ4Xg7BBrOGA7l6Ljz1CZ6qHTXTuJaWC1Rtu58rLjECSMwO
pc48AUipC2VqpI8l02+lgYoDNV/7/QPi8EuBQ4fy6E57tqdRlkfZIAorUDZm+yHUu3vlgUsyqNYw
lLbzbcLe4cO3J/yERLLVVR+4s+1dFElWcgPFR/zI+ITUEHrrOOyyDCIyOe6tBKkc3++mJJNEJMOZ
vFfNb5ftu7Etx6RfzhnfHr7JdhGu+byfhECKwhw/l5/WgHpjTWMyqmnXPk48Vb7DeNF2zBkPqyLv
DOsHY7GkIUxYzW6sbZ8w5UHAcd0KXTAy5itR1AN7ozWPP7wFc/NmF5QuFgOVbmCFcVVrYUkknE+B
QdT3ElKyHW5ytzqndiIoiJikj/TyDJaWBBBaj7FJRHMLl+ZJXqpaiMMYWcJiB837hr96flMSuqQe
c0Ii5oIY+KlcmNkL1+8rTsW2gCasvQ/LREhY1NtjVW4mC/uCa62saDNqfuozAhBMeEeDPtRDm4wB
2aV5MDJw7Fk/YdURJmXrvCGSvzdks7ZLy3fBsoLyoAdbZqen1m4/bIdwH22MPZ+MM90fHY5XbzCx
GCLrahSQQ4NypIqNjUYAFEyO6q5Fvv0gOOnc5fhJq+F5nvOHnEnAxpd4jwolrLzJPmcJ44thsTCZ
ffqJMAeztHxYsj6FxrKLQJfllTe/DyodyaTrxaSoe9wyBO87HBg+S3gdDmxufB8vKnsVKV1QXQ0a
4CRUcc7UfDUz7QzWMrAj0dU59z/iZev8Pj0VDmBcRUx1yn11UCseWSN2Cb2F9+fJziKn8So/7bzf
lEdes13+3kmSibP2hzXj4XMdupjl1rylxk5LJhbOelb+GsDYdLImKBf1uqIDOMPi2AJ+auIDehpX
3e+M7+36Gi/pGwIItAPgrEKhdLPGjnr7IYLTJB8s+xm7Tnsm6f22ICnLNe/WwVUSFeKbE89dzrB3
ThqgUx2NmUkV6SEbNQrWp7r1sziLkA9WUSqRtlvqihj9W6vbs7+iiUHPwuCgzOkux1wUdC37tKMw
gsVzcifZYckA7b7PoiMiaxpQV6VO1Jq71mRy/WSsQlS6TFgx6t3C2OtvYHWLBEUwJPB+U46XTptc
ELLk0JU1yW/rQjt3Hf+xC/vGysBMPwxnwclU1tat3BDfIUBiyItrwslJaV2ap8r7AZAHnb/qEDBc
H1psSbq7YfxgPboAxd6fXqYf/YJyFlmEby8gzMU4kb2GebEe8s9Eg3GmQBTNVkWjEf83eOdChrUl
31exsDKYr6ZefJWleqkw49M5PvVBSkx0RHxZQia9eN4MHInQ6rnVI2VWJlrnZAWIEixkjd6TwmZW
p1iAa6sqNNM9C6apqHCocy1ybA0Ks7ePdmbwuJXyoC+CljXbgv9etks72k4gMmQf/VYi/c3qEHHS
WRbefK9TuKi4pHQMtQYZ6TeG3+3mDaBSPXEOcCY58rd18qf9M0nBPZJ4mQ7SWq4Kz2BgU2gSKc0T
7ARsuKC1KtQG1stpmunGbH9Xfcy3BCnfsnjozAgfA89Azt2jmUy0JqpcOmiVlpdB9uZNw70jsIrG
Rvq6tGhTh6r8Kez+Do7xpTTRltTF+tuZnbsRMzgpkVfsby8GqtgVtwXX4TmOJ4al6b10YBrj2KGZ
E6MvWCS7SWZ7P8Y8eZprrDLVAPoylfbnxMgfSIPi2s5975YZ5WHVQukBYC4o1ts+72gY18PJ1G5F
lpNqPt6bhXMwgRdidypAh6riWI3LlaNSsUARZkqOCRU4BgfqkJ5QM4ZenlURbeA5oZcWAMHW/Nas
CncggubOdL87VnLbzKwNY9V7Ibf8G+bG9L7WvEMn+/HcF8Z+Ee2UR4/k1vocF23Fi5cj7i4W/UgL
xKu3O4A0wggPBClwfgzf5CTto5Gui1+0bM2lRDo1DR9yWq42eiNEeQgPCulcZDZMh0GnmbZgXGUv
qENDAIkn5XUpKZe0J8eMepd1qFuSV63ZKSaomyU1f6qBL63m6FxQth0WoleXcWu+4twgK5OYSj9v
NSPa4DoDwxblXW5RKTGTQ0BPOseKPR2BjS58458kzbN+V3HudLBraauBMrqW7reUiwHr5vQuGdYR
KJXt1iydPy71CSCDNv2RA/9DglfMGpu+jrRSc2Y8Trph+JBff8wye48z8tv62bzEcqbeD51IaptI
Ztly9txyZBPDxTsvFebUBNluaMyIu9Q3L92NyzWI3erhAdCdhbOE75RPORbwGOBgkNtIdOt4fkq6
osVuUFUh9RLucXVg1awtmFuKiOwKzQCd3S0Eg3619rK9CTgDqqVMIOGpQ/YKlb6SqIKmO99/o3+Q
qSVSvIyVVpVmcdKE81wt3NBtW9xWh+GLEBLemoR8nXQAg5ovmTUh5kKt75qOCzu6Y6nRqih81s3b
OPTn1UDp6xoS60Ks51GsVVRha+k76ElY9dp90niXPM+7QOSC2QJDABxsQpI+4b7mrhe6qmH8lWTZ
TSsH/Vyhit527qRJe0WxAuU+Dqm4Png1WMZanJnNnttmb0Hon5WHUR6sNErNXQANQ78W7KoYR00U
H2wsyumCps0ebC1Ow9xLP6QroL6OpWFXIXBTVI7mH4kdM+rcFJCx/IW3FJBoZpXK1oAOJTvEIo20
XA7Yx5V9iGXiXdCR3XcmDHRjVMdqc27D3tIjvdmPm+3FGXPCHefii7hH4DvBKeXtEh8pvxPrmpzL
5Ngnwai94CcdsfjG0l/oT6ZYAtal5FJayQPEPZj1R6IZU9YFeDVdPlaCIbxksAAgn5gw8GujnT+r
mMAKu+/QImLDF1sSbUaVhW3rgJ4X8lp4AHIZPRFG5TsV0IWLXFDYUzQwdvsEhdD0Y1UPZWO+MZ1x
RjEEXpiWlqe0QCTfxuoE7Tj7VGWUR3bmCJH0J/0d4qhBGCYbQ3ia/UAxWfOltVh8yZbTkZCyKG3d
kZPxkjp0SkmZ+G0Foszz8qUnHAxuZ1B4vJG2sH6mC1ePUSOR0RtW3LJpPwaNbkWyP8pwizHobzRE
aTRwipWbISYuOty0Xb8mZkSflT+OxqdWG+fec6KlwGoix/pIaBIUnd0dnZkYopxZedpozYSiG3aY
BK/SaZD1RnNQWftxTjKeTVhlomXD/UjYpSQtA81pqgIS+myBtbQRmeIIRqoyWm9LmdnR5n2phuI2
icZV79FyFGkljq1NgOPLVKWXjnuXvo4qnLTtt+3Uz6mdfrY7vF5NdDLFgZgxJ2/d8IK/A5S0obLB
e29dt7r8P/Ho/f9kv7P0v7XfNXQ2N8Nf7Xf7H/hf9jvTxC6nW5YuDYG9zfLM/7LfmcZ/SAnk57q0
sWKzlv+032lC/Af+Sv6Ubgrscc4/7XeakP8B2Gf/wzRn82+F8X/jvxO8/F/cd5bND4T9zgRGdhzL
kGJ35/3FfefKpBSLQWG1eXQv3NMH5DggiP4QUhJ0ptH6gGbkL+/O//YA/tXzJ3ZH3z8df//1mq7u
6o652wgxN/71NTXTw21LK7lPDc+9HZTheBJPKmDcOMZBdff3r0as8P/p5diQbN0WrmEa4l9fDmJb
94q9k7vvL5ZERLTLf7zp3iKn0F3b0CsYT8v2UmB9dbXhabYJ5qrmJ726IZKDoIwyLl+xeaGwzHu7
eVAuPfFWQA1BoBsArxJQQ6SbL9dT7r2n41undaepvNDBRWnteijAtcfpBxD3hfR1Arq135Yk9mLo
oo6u2Ma886ZPMI9/8DNTGcATxzhvulG8zTI5zUqeV87XKZ1+pdv0ZKFu7WJGgq0AzRrne2IFj4zN
0eBoP/rS+JX38hn8LEq9q6ZiYo2YwY0vGEO2PCZ4a7+ElnBdcLlMtx4Ue4u7Y6qwwdgUvBAewYhv
NT27DrYw/duAmkUxhutWQVDYAoKr/MWw/IIiEatFl+rZD2mWkMoC+0D8zsHxyGnNhien94gQccNm
8a6q+dnoboJBEX0CJWVVWT+mQiILdX3MDpHo50j3OKBgOeksRlz2tjk/OwSGyfIr74B1GWSZ04Z7
o3ga2y8U26S9ILDya0vxm9OYbJA36mDGU8P8VJB30Tnub2Hi/yioPUfXa946dMvZeEvwNCcd+brE
+0k1IQGrwFK7Q5FlYY6OadwDQlojsJPvlYqDaW7pr5qBCV3fai59kmJtRisp5t8zIkK0J1wPvWdH
XileVKzdzKRB8E0Uh6TfK0gqBd9SvlTsclVhAbpV1Ze39KBCmERKcz30pvstNp3PafQoyc2RxqLR
WLPh+wIBAWuEA6M/1YQCFeh74Nu+dJP80ebamgTmOfc8R4FATrPE46le5feNMFcBpd+q34nsgqzS
TibvaOoQOw9t5/XdY9OwYqvqCvT2yqMfjFRwleo0VJ+VBp+RicBq1dPW/9JRhpIz4o9bitGhMNgV
kwjBxFkz3mwQsTW7n/eK4em3AWgOrnxd859rDpuoVjL0V/HA9h27HlHumCf3bSb/6SVbWNqZ5xN5
HuZj/KvN0veKfm6ETK/z8osWkgXilM1h6r4QK5NNYJws7vlO/Nn030TenaapPNuUEec8mgu2Pm3T
3qtywHKAipyGgVqxf27e2W4ZA1K4RA+mMl2/mylPm6dRZIMeVrFgdQatA9hlacBSKVgBKkWpw66S
H0uy3MnTkuOuAkW5iM/JiwiNEWC6TgWRX9DgSIr5BkfSbhsByONJp3tgi7dwc+bL3jCUmDkWRfRT
2FxY4VkaP0tgTwm0SegUCiYWkzI0u+IW8182Jd+vtnzsq+0Fwf/TDB6mL6+K6iO2wXMqmn0lfskr
JA8r2UFmz+A4g6ijotZM/M1DEdEa+mzI+VShsB2nD9P+ofqGMZk0IggW8mz8XcO8jzg6Qi+jy/mV
jcABl2gnkk/qrzh51+D4Ehykc43eGvLHJXfW6T83MlwykFC+IYGUVYrXawbbMk5pXv8U7va04j/y
OX6jYijhcu2D6LU52kYN+ZGJRxSpSG/KA7W8t4GUblcrCZYoDpkm3rJVPg7N3uW+jkxvCtVBp5sP
2NPPFUc17xjyVyKHJMr83MIOtibpd8JH2cZoTsg9SUrWiGgpIcWYwjM0L7il37EtocOC2NMgdpW2
BXi/IG7I4KsCwkzfUOW+Eq/9a0Zc7uQyhPTAbsU42gwfRI/fUMdcZL/9QMaBtczCn2m/4HK4jipH
KIZGMO9pSrNJ7Q7U4kVo3VGdfhQqe6eKG2jNxdvXX1vQynGnTFB+dumvDqO67dzq9COF9TU1whLU
OZWvmMh9QzQHFtNI03BN2vJAKcypS0pmxyxci/jVoFhrRNi2bHzyWxtxufP6pA9hjjavigZd7iD1
LkRyzCbFP7AwjmRwxcr7aTTbA9H1SIMQqW/z0yozvmWCq6jOfy066HdSKgoUvCJyUTlsyR9KvkPX
ev/76/i/X8aW7ZjCsl0delHo/3b3j7zniz3q6CYUwA6S5Tr7JfhWrrALU1yExeb9T+PGfx9xeElb
cvczSBkGA9O/jBtzyQnVTcDiGJcjM2C1OVBwE3x09+4hO8S3PPj7X/F/er393/9lpBqcgijzhddz
seh57oPuPP79C0giG/5tgPrX3+jf3sS+wsVgD7xCeo6PJE4/e771YV6J1zmoc3Ixw+kw3Z+rY/k6
/zbD5oyx6Ij+I1AP9mvx7EZ//+OY1v56/zrQ7T+Px5gLjrIvrv/6G3Nnt1syrxjRy49mqyIvfyPB
CbvnH9yzUddu0bKL/Tykj9O7XUh0YJCKm/MweiT5jeYLgNOBTczGFj4LuseUyZHxRd1t0FpvHU8J
McXRticP5C/AlziSDVw4Dbt7fMJzcO/O+LRAKrU5NOJvkgSazcTmOVG1mJMx0wPsERCUAAPMoLJC
6p96inWZJEzUwY8V2/1MeILFDOPFLNu7pAUcDBkjTAusYop9W/1czdtm/G5AbePhpw3rtCxwHO+N
N7yqHVdFimvkREcjNXMc4Conuc/bV2dVwZy+rosVjmV6kUv3jF6O3Y4TopYhDhYEWN9aKVAkv9Gu
5OvGhCgZIYHz5WWP4/qsa1D5KVq3TDB3lSFx0ntWVmQKxsSLyU/BbuEnuw1/La7FjDCNbHUX14sr
7O/kux08paLRelHZGXfPoTTpYEPWw+jiyBHZeo60sjvElrgOnoo4Kyi7weMOKAxA2lvZmzWq6WTa
2ZkBxc+yjCOrfBlSddpHAAOPnFgI7R5QRRvLwZq+7OEHqSfR6qDO8XBmra0KUP6SRZBFyVaec6yD
nSjvSTi4gbCgoZYXoyNvumD+rD5FxdNCMl9BVsN2v3Jx5es1S39w6T3WfX2dARiQS/lDuR4G+zaj
+F4oOSFM4WLUqE6Z1h2mEeFoRw+PgSl/L7zjyBxDSkwvtnpAyueTVXtU3OMCNHxF4UKFqb9tQKLW
p96emgwTRqYF7VreFtsj8j2PxmU5bmgi9e7njAmjW1BFzU5Y4lBr9J+N+WIhWNg8korwUnu9Ho4r
6xTBXobKIrPfDq2wjpZefB8AIZ20p2DsvRmQ6YHX6/kb6v4/1P+dMtiYeKtYD0h13CDm5oEUZIpd
Es93GefnwTv1sxU1XhekiAosc4R4Mw+yHO+z/o/tzgFDNtRm9+LGKKNJ21iXW57OJz1GT6fxXbBf
Ru/FbX+OfIXi8msxYIlhfOL4W2zg4uFPQ3AiNU1Cy2ExgQxxtLd46x8bO2p1zALkH9U8Od2FxHLf
Ze6Q8M9L7NwqoCU1/fGSa0epqoF2320ohQXGlVZ5yLP5LCiLQKppVC+C4X0z3xHdRujljs4yRdi6
wavQu2wYdtUdDc5hMc5BN+eHjng/59FaJkZ152hu1h9MtU8Lb1ASNwFmit0OFZqrG1kLHZLuQ44e
bXbkCaVu1JJNu7uPavt5xtSRAtAMSBwrl3BnJvI+aU+xDbbjuKd+fcYaHtK/Ehr2D6o+jpt2NAmB
JzrwR018ie22d4m93NMnGxAXfoQwCxXuxBS7wzA+JLUFu7+82OMYlOpdFZ+F5x4IuG7RoBkXO3+J
6/Hopfqxtc7EhYV2TXwFVFxhuCD7CXkgybFq6/saNuU/qTuP5ciRbNt+EdqgxeQNAkBowVBUExjJ
ZEJrja+/C9W3zTJZ2UV7b/YmPamuAiPg4X78nL3XLiPLKSpkvuNrhXuxL9KDFWc/UHW9jdLZMJk5
toALCMQmFQvJcWfX1bAozd2snRHKyjUz2qU6MOmUxK3kXVWRb8FNkP12P+QipJ32qPW5g40oE81F
RtSuFIXLlhJaNNNlKCN3RlLhKgHBKNMlIhwraV6lxHgh2hDx9OBAL3OL6W1ElNEygotZN11i3XrE
XgM/YLPVVwxt7CQRF0LfEY2bbTqF8gahNMNMridTLT8l2ofAXdbzX1LuMlUvHMNsDVXDFvQ5rPHJ
qz2nFwGJlz9aq1wXGQ1hHNa5fpMj/ATRuIJ8ZDd4hWfFkwpIWZaaBxUuUC2kG1EHftK+Y8hcwO1g
8v7UCsaxLLsfiShSs+NZroHjSSKm9db557NR+tPRaOqmblmiLsuG/KX54HEDEXqt1Ba4fM/l2+Sk
brjFoWJ33P0X+rKyBcf47qF/b7BohsREgTNZx0eof3loGAT0gI1Co8GiLOvXmXtnd7a2VdwKptGi
fPrnD/mHgue3x81/zi8FjyAPWeUjwOTuw6SEYTxG5M03j5j/5C8lBvI50aBwBOMkil8+Erq7KSfg
Q1soPqGQsJtHQ3OJo7YDMdsa+uPQ1fhJi4tlvWiV6IZQBbRpcDsLafs4IMLvlka7CceftUh+hXHr
uY6Z4Q0Bf5zMGSTZY6BZTwEghlHB/6VVrpAWW7lgLgjVqGyQJSBuaguTq0NBYzyfgTJEw5TtZt6/
+bO/qSL/Whn/9Im/fKuDLtK8nVdO39CUDjaS3rmS37pdOItpoGQE+dwVEMDZeOcu1l30jDuq4LXZ
q7N5xsUuTHJns67r8pjmBeKf0MmLb9699IeC/rcX86W6tiSUjxVCtQVAyWO6C49zhR1duW9vtC1U
Wbt3NDtyw+9X+R+XnSEx2jM0iybelyrYqpKJrQSgHvuvgzfTjc/RVbCbBZJWB6ExztDVN6vwT4vw
lyfqvy90PdNalcWu0RXjIp0RBuwn3yz0P+wXhmSodH65q8AZ//J1FoUWmYLE1xmJnyb3WAHyYzq9
//Pn+OvK87e1ZfJqUCxJqix+KdgROAwNJlg+iMG6ktwgQbE5dPjk6m1FF6zmvBxAsvY4WGUlucO5
cDX6h//8Z/zpBWK7VNGDMrU0/tYHjsa+Enq+zibej7DfWoAd//wEaf4gXz6oqHLnk0VxbnVrX9rb
hd73UVDRqJSu3pnNd+v9zE6pbaFFtYuf/KAd0aG18OozlrGbl2+e/oeX+dvT59/OLxtjro3kRKKS
pNrDtL4oNqo7rHHlffBL3lKS2xQt62+e+YcvVWTfN9kCRMnSvh44+iTGqM16RuZ74QMtw2rYNYvB
VraKbS4RZy+TbzYqaV71X75jJNTAAi1Nki3z63fsFWYRxa2m0UVT91CWFpK1pdEM7wD31lDa6CQT
lFgAQMPghzU+Clh1q+6VZgaIFfGb388fD1w+/3/uovMk5tfvvEbprXctd1EFXQdhQQsLlNGSKabE
vmBiRrdx6LnWy3eH7h++hV/vwNqXA6pq8S+aFh2UcsgWRnsdh9aJNJWacvzmC5f/8Ip/e9SXk8Hr
qjKtez4ieu8LNWDlaM+yjY1qjxrGRg+1TO+pTQ7ettfslCjxR/BdmkMj9pu/5A/r+7c/5MtmpXR6
oZB0M9/7nyZchkCFg+DHPy9o+Q8PMWRVkWU0MKJqKl8eEue0k5N50wWVM5MfVe08ai9VTdhfMK5x
Tm01ARJNOJ2sqXoctHHP3vqzB22oS40bScLdzJRnQ9fsyvNWzNf3ecMpXnHVtZLpOvjh2or05T//
1X+Yq2mGTGwbc34Gf5byZeNpDIxceROzDJXhQAfKHT1QFeJrq0DtFV5lQQUWjg0QbYks5ic9RLVJ
Crui9f8PW+Bvf8mXTajpar0ye1SLTRhuUvx+aYr6G7+u0pJ7gV1ORIuzsMBiTFZ6VwcKCRypQpYt
1TLZFlikuIu/zcoxHWJhr92/+abm9/dl+zDwusgMH2VLlL/+YNt0lBmU800hiJ2WiFvs+nM+xRvT
ntgi6Vw53zzxTyvKEgGiUpyoJpXw71tE2EzsZwrCgNrFsPgQurCUnI/BlmzRoUBeZqvvCoc/LgdL
0nWKB1NWoa7+/kggAKgRSi5HwOKCW7iuVygZLjPCxInW0Tk6EEXwzQ/H+sOc1bBURrumwmUAHsuX
Uz4JdI8gYkNZjIiAzAbNPYDtzxr3Di5EV+pKFBowrIx+xQSRKNp+ownVQ9HjMaQ3HIClA+yx1ItM
tmsPKoFRrKVRZMSnOo2SYW8ul0bcnQdGnx1js4AZhsX9PxRwNVSkfE5XWfhMGSLKA3Qe49FiEtAV
4nrEFQUEiR4z8ByMfjmhT3LB8Jkxn4hzUA2ulf6z6p7i7Dp1QM/opaDiWuhevlVmC6smb/nLHaEJ
kBeBrEfrm4sJv6vUTnRGG323DgTg3nV8MPt38Fq2pt4nMbFzDZBmpru1GOykpHqb+3YCZ4RKjIIX
HboElJCMXshjxhGjQhGwYzBuXfXBrItkqBcA3qDNr2f3TPoQyZsPZbvHe9E1EzpQ0k28R7G/S6Bb
8HmXWOBz9Zi2sIf2Q0A0GMcjijRkQiKXmOi9aZOlKZtODP4G+D7+wPFBG2p6HRiY0+tErmDIZ6eP
BmkHYu4pzfR9hX9upDUlG+I6x3xs+lfYWYtkypHi4Lbhr9GV4AHLT+XnJzUNDrjPX/PBWJTIkwum
SG0/OqOpZbBjSDuHgQEQ4z0rOKhkph4hYslBzewKELgdTIAGGHEP+mvd5SAodFfFbJaOGXo3yYMQ
wQYWjNYxqusllqZFiXC6z2VGclm8kRr/KGKVQuG69oIdmly3MW+AGc6TadBihR1G3SlXtavmtMsm
fnyN6ExzXwlKjpTRO0aTqYbptmuZiEobbfwY5/9ehRVhMJ7YTO3EQ8WTgfnNc8yUCJsECy7QZfIv
glcvfWG0VWRVQs9cGJhTEjPmLWpQE9hzrR/RoJ/ToJvHJs8BRu+kMyFUxrvCnFaFYD36YeV4fksb
EAgF/4liInXcwCEGq0Sp+pdwSA5RmqzEGkUh6yPSJ6eigV141b4euasVgitOwyaFvNeru0F8N6PU
EbOCKKHoGFsPfv/elJPT6B+dL7umRG8sevFBKIUEhOg4Ha16o8nDEknWGhkgY9EMnbXpoFVetNna
bC9j9h4o+DoRuzYlqsT3jr9hUvHpEPaUYiPJ6JbEFwtbxpixkod3SwgPqXoufJG/E7O3JjkhC65U
w12i5evJKw5NeY094afR5q6vPU30xCuwE01zVui3kbvNCHhun9/F4m3SLnJ4DC2MwcUd097Cwl9o
TluNjo/K+Lps4oVYUAkScUJfKLGunUFj10A5G4rrNjr0pIr31TGaHsSebIlwpULiHXq0mNJFll+8
4s03ryUwFEMhKcejN2gtGvWeGx0jWghv3qFLD/MLGZkaDFV21JvaTTzdTQGcVOajirAr8+78Fx0z
eI6JVAZ7tZ6I1O4ZbPfgj5rXfD4CO14uNP9FD/TMx6LRcharLXzo7lx2w0Yp/NOYPhV5/dMEcS7h
DvAN0ZXQY/ldvpE0EmU/fHg9A9ZvFUdZN167uHKH4WFIb4NykpWfNeJnHw4FsW62qfirPh5w+jc2
N30sABUNUoh/UFRqrHi6b2yi7EGT3sOW98ZqUnPfGdkmlLZzqunqF4ARx41Ge03FA018zzUbH/tW
3kvZ0WfOXFQflo8VEiPlTCsSR3CBzIUFKV6KAQ+TcdmGQbiEwHKq/GGhD9UnTpKLjj+xKSy7krxl
ot9gF6+t1rCVdFr25C+FKsjgS8Vjif/Y5n7uBtKwmbSaPgyUjqw9+f5jLXkkG4yuAA5VjpDklTU3
TDxz0czdASa5mDQQgexjCvEodeF/wAREpQllcqDJTcA8uKCY2GLzyfI0AjDDRa4xwdaQPoIJZfrF
9AKpdyclN6EfgV3h/faii4ijEqXjJpkIjaBH3NE17fNtpKSv0jCcCOiwVeFDoQQySmulGtVKkWjf
1CQ/Jc9MunehBn06Z4QjFM/opPG7GGROhmdLjIl3eLJGBvcGthvsPIA2jBezbJ1B2IDz00rpgYSO
hSjm1x6AsWVmTqmdjHEthO1jowLPmxPfm0cizQef4S0pc/JO1LehOG3SSEfKW1kPdWucGwN1Pkgs
fLVLoWnfzR7lv5Fj8I7Vg4JpudbKZSnsi/bVh/IZRII9aViGBrLkOLlSGJVmfK4L6aA31YPpnU1F
x3f2qPksiiEBoSrRykJGWXwEWEMKjUBvdS11kqvMh59i2dKkLBvtQarvwCNw4JpLj+QvIdkH3Npk
NCIWbqfo0RiBHQOGUOTbkIJs5SV0arnI22eRgs4TVyb+XRmXGOPxqN4P2HOGMoVNGK6n5EEEqKEN
HDo0uTX8Tz7UWO08pYCLKqgDrYMJKwp8+AC3sbrGAwiWWl9j0LMrPq1IMnvKdNMK14Lw4HsTfroH
oxh3dPVhTjVgUgoX0tImFrH44cxtdNkZPVDEnIJ4V5B+4XbnIQlTyugj7q/JHE6ZQOMgphq+VMMn
qkhgzZhi4d+1geLDroE7FZP2NTJybV69tqTy6JzerxZheutQMXjsunTqKs5CHcfQACvEBFKt9L7b
JLvAi7iJBgwMRij1G7hjZX8aZaY+GnGi7T1JjiA1HNMUlmVw1AJ5N2poZ03IHwI/ByvGs1J0y1DL
lhbaljZHxta9hxFYAinaTKieYFXNcywX6dGBgRnR3oUzzjRlZRmWum0OJwV0MXYZjGWfITVhyOBD
GPMPsDkrsN+nuLd2svU+8PV4uDcERB1miH+C420wjkSAoTC9KdG41JvzxFGB+I2cwxXyDAqAWRgd
A5x6rWsEBcGhSY5tRhseeX+XD5cY65PelVupR0wv0KFU1l7sPdTYYlupvNceAPMkdLQutI12Hdet
k8YJbl/VtlQC6Jk2qiBxLeHYQLI1PLdAkSQpIBwSiHOnlq8qD09D/lMtAEFtfOVtSrcw9w8VIO+E
aWstrpCax/lOtNaNfBWEoxow1ELjwniE8qBkr4YfN+qgadn8k5M1VGiEQYBwJWqUszJwiE9vkoWX
Rc8xIGx8I6Tcau0ZrVVa0V4PVomQ4YeB0vAwFaITl+2LHr0ow67P2lVXr7l0IrWvlmX+gfGeKZ3Y
yzuBXm1F9RL2467CnF4wGM8H6q4EILfn2xWoDRkSn6pujPJsylyPKvFRiRBUZf1yio+xshrVZ1N/
9eQDRebnRE1djLcMQJGVHru03meM0cmLrMha0+LmNIXtMcYu5DMDrbHr6BExlsYqlV84oxd5wOsr
B2QuzWoy8bj1Gn1mSDhKz/HzPinmqW82kn9J+kuDla9lofH9gWlcVJK4apuNKezxr+E0Q4/Wrbz6
UFEqB6jAxGntFw0/g2BfYbiSN3ICr3raDdbWKC9AO4W5tvGPvr5ro+rWyCQrUujAKes0O8x3OoBW
6alIquVzaxTHip8GCke3ZowsitMuJ3CWEn5tVgdApLgYB9Ntg/Ac8ZXHSo8sGnERUA6RnbrPj6W+
qbwDOPyDHiauH22aBFgYOrfkGHXqLvWRQZqQciGF5eZzZo1HoUzXpgblB1j9NxfTvzd2uLAZhorB
VjTVv81txLyfhFTC+tEsUc0/yq60FmxQdo/Gil2FBs63V+G/d63mrp1Gb0WXGVB9bQRPot4WnjQQ
Qr4sNuMxdIH0r5vFC7Q5pL/U406/br/rSPz9xs/V29QIHYFBz4Pn+/kvbdHB6iptwPC18N+4ixYP
QNYdkpIxSINsw9AJJuybK//fb/yojQkyMXRawQqf9vcnWkVG1lCL478cTqV8ANQcDsdvXt7cWPy9
j0GrRzQNk1AVVMZfxxFh4U99mOBRxWCxzZbdmkTYFUbfZftdi3fu2PzTk+aX+sv3Nw7E2uMnxKP1
s9owT3z1dzEvjinfq78nL9HFR/vJxHZc/+9Q6v8qf+e/Cvd/jc35P6fiM7s21ednc3gr/j9I2JFU
WjJEEf2XiJ09yeEtpcHbryr/v/6df8v8Zf1fpgKDwrSAbGkGyrb/yPxl8V+WahqMgKkUEe5rvK3/
pOzo/6I9Y1qY4PnJzz+D/83Y0ZR/sVaZWQOFsEx9tgb85y97+PdC+Hco0n/J2EHk9tuKMUQVw7qu
MWrRVCLjLOlLx8vE/yM3ASBNOdYZDj7iUHnTSYMiIle90kjYe1TlfkleVh6/kdu4GmJwCTI1GPKe
nAJMq7apuu4S/6bidAuVYikL017IreVAkA82zk9wDpwO0bIqCn7Dw0OupNu+MR5NdXS8JnWpQWCi
Gx9TZm7y3DhagNeC/phSinbEuKnIAZPIOHcKx5FoAqeZ89XUi0ayZLZrreEyydU+U7IbBtJ1TsPQ
qdVi2xXj3kdtW8bz/RdXTKm8zNdcDBSAuBLluRyauxyRfq6iQ/Deyr4mAaJeRYm3hVYO45XW0Sgs
OMbLBYdaR0ZqiQktTmlBWj+ME364pR+BsOPji0SIBsiNrEtTtNt0FDcxhDCDVohW+kcLdVmDcZ9w
gUe0PnB9ZnKbPtV7EsqdEnWUX0WbdsROSvWZd54jqObaA7yvE4Utgqvxk/ShlC3UbdtRas5ZE5+6
idDxTOdi2L8rnXgL6nnMEm/KRymd3fltDzwiRTRDTHFeKAjhyrmwPY+WSkVapA8VhVqc4YNEHnQM
klVKkd3OUTJ0RZwkQHYX15dC9pYs3xeZ6DOIfD50LSdNwk3RSQoJJsEiTiYnw3PYeOrNSF5iVs08
Xc4ppRMPpnujtU7+V19RHyGkg7ZI8Ed4xDlYyTnuWAEgPW2jJ64vIScm5/ql9MaPXMN/mYYo6WIg
UMjQNCg/wrWNnjx12iMu25Sdea0r/K+Y8mD13RpYRgFqaqOt3/MAW1lgZMc4oHQBN+JaeDQ8M9kN
Ub6Fb/5QBclGqSJ3FG3TmJ5CzTvCOqCgw7tgncgycWWzOnegazUPNHqhbWcd7EiSY0qiXqS8VVoK
gxNtX/tW1PFrNJArLHfptpKEtaAQSRqKOeokAYFyRcSvtg2ii9aPdsFEok6EHcBrqhdxn2MsVGeK
XKcuJ7RbhCwWaKzoUVpRc2ga7Rr1XHBl79ZVnYPyB3My2hraJ1NcrlS4kORRXcdyH8B45JbKhUST
lplMg5xAGavwd3r+3qI4R6CEeMygoheiU6AAHjfvajJuy5lPANb0EsgYUaCd9uGuBGuflpTMqb6x
QiIt2vxI4tGuLc1lRHMUx/QmN+oHI8iX9fghYjjWID4NBZLFUPCOQB2fuerMqB+LCAlDWPbwmYOQ
a3ojB/TrNHk2/VdI0GnUth4w6pZiarxD4sSw3e2VuvEWNW9W1FDBj/VWaoxTrQ1nL8ZejlBTZkiz
qCvtGRIMsgZ/Ixj+Gr0LgIXwVS4ea5OqWY/cNG0eS7Cj+DKGVVQMK0F81Cdh11gnLMK2MD2ElfAZ
pOO+VJRDLtNOjiRXIIqij9ZmgrWBJsxCTKHCKv672E4vjUSyo+5/BoB1YTblKeJyuklhhwFWvzd6
CdmCa4xKvYtMniTtGN/x2P4ggfZcVuRRWd5HNpvYawrIXBVz0NH+zVKqtzCh/yOU+lHNiw/094Wh
70QBqZQkoWCImjW5JJhLWu1lapkSNPUuYcbmdgqta/BXa5T3tzyF+JEnO4sOlpvQAG68bFuWPxQv
xhpfH0QV8Zm41SqJiVl8tsr6YvQzMMjoLmqHuQfGkkqHdUqAj+Ui94fiCq/2DoOafuLkcq9YddBQ
4bpdYgXtZp+uZYy3YoP0UHHJinhThXwZGZITlNgH5PCstAbGY5CF4vhocO2EGuXo89hBiWziPwlN
6cgJfyQpBByhHgqOVCk/MpOfQTyVtLhDmj/kOwRLgQu0P7xlEhcuOh1t+Q7R2eowU+SbuTukcanp
b00crjzYxeSWA0lmbKTIu1LKtqJGHhS7kiwH577kapqWkJgikVwUX15IWYVORadxpY3bpHoWTQ0g
/GvHzqZBAJivuCPVd0WCfVq2q5YLWIUyrwcphyIRQm6BXVN8AbcBexVlsmEI+7LxXKOutgP3yaoD
64ddHuKM9V7o489YU451zsEwiZkJ9xnApxcRucNSNgKde0ig28WwjE3cx2PdHgAobbMgf0pFHNoj
WSvsbJY84oHCw1/Y5Qg9E/Wv1NM6N9SLAtPBT8Ojn7BFTybm+SKEUlG9wPn9KRTJJwG/z9AjPz2s
bX3MpaWJyyuKN2D1QfIqVQXXbb5H5eKFxLTg1EanOuLLjpNlEzRvuV++W0w4QQZ3azVkDhDyHRdm
uAF8PICh4FoLATPPdiK4zgZUTk9qJZjie29I+JS5s2rKpTLFg1fUP9uysU0xPdfeLQ59uCFBylDX
g0coFsNPUYgOIZf2vAw+2prmQ1Kt0mB8T/sXIBDOSFNWJdxSrVEUeUicCSJh74huMZ3NXMoeiaLB
hW93Oui+strm0WlioKGjUYRkKbyhebaaeh0k5CMxBu6z+OpLNKKn+iPToMv4dNRy7qz0EXlO78pq
jwB4xm0VuAYNuFd4sIxhqpEXB2+pmLhFOV5K0kWABC9DXX4zGoKm1O6J0cJR6DLeiJA/CglRC2ZE
F0fdAzh3aikkxShbsplqy1kBBEnrHbiAtyAkEOhwyqBHS52mpNVbN4ZBlJq+1tVhi7wbv5Gugvu2
klVfaqTTBWszy0kIzG9Wh21IVNadnJ48A4VrnBp7n8RTYoRAgwjNTvXMJ7NpVdc8O7oxffoCICh8
chGxH8ZKH2V4OtVOxz+Fp2oEwUDscyfUyFJF0ufZyI3+KrcqcxdNhlfGtDoKPpHxb7IgcYwetlJ/
AXb5GA7ynDQIkC9xm5JlHKmzKjqHiQka2UotopHTF6Et7qWn3BT8AIEVq3aYoUqdt8lACO+6QBnA
kmbVU89SRzCckFUgWaGdWfdeNZiOYOgBXyxaGytF8lwQ1oTnsPmUStlV1UM2vhlMfZCOc3LB5469
cUWO86lOpJNaVHsZ34AlIKr2sgjJgL8MTI2kr2kj+G5i3aFR3LXBtHX6b5VULtuOpmeOmpzFlNLU
a/gypvhW6vKxTaM7Sky62TRx5OYMtAHRqbf0EuuQpfE23I7+VWhWLfl1qg6fRpX38Aec1h/9bY4+
I8wfCEF9URMylizPX+qUUkaVnkQleKnphEAo+xE0sGCsqHDN1rBsFd9Y0y8tISXmFRpHIQOkLXEM
6FmHtUhYammNGLsGPmC4uVa88tMwqvhuKNp7WtP+VXB/CvMgR51uUkEgEKA5GeF9+9efxSmaiK7Y
ClszHO6Qc+96ow+Xbmq2Qaw4qkJH3+vUyFXqwskgBYMBmIcT9JbLFtNBFy6xLWIZK8q1KCLwNUiO
LGihJfox5YVv5AFyWzqtjClIZhpezTAsFOjrek9EDdiq1DoQSDS7Nv1bknLCm8Ze9PILdkkWQa6s
PMjgmTK46P8wv4UIf+nAU+IySy5cHUJjBd0Xtg9V9xB9eJn3HvvaNpbQa4a1ALCjo9s0kklodj+i
GIQltjjYBtc2wdwIUTCEyZDZtSStMk3eDNAqlILo0FaASyUbLf6R0Xd9Dl+b+IgHaR0Y5j1vBcFJ
GzC7cftZGqLd1fTjR3BxVCdQb+ge73rPR7qC7rTjSILyynHjoQfAHkssz8wCKQ2mOTS89V7+0Ma+
XQBzz2ANIw4oh5UUgDQa6mcrgMH4zAziMjYRSU1Mhql55Sq4wRreazr6pgnWi4GHjRmJdydXZJv0
9O0HSPKxDDyNA01xPCy69uB7W1U0B8LkqExB9BSjsk1lvVnFvb4aGZ2Zjb7E4fbsYU5bcM0Sdgr/
Fyo6XNHhToD25ZQFRamkcQiU6ybNaNN3zVYocOaJU/OmRipF+bjNwnrlA4xPcegZAzolz1zK0PU8
tV80A3nv1rME/buzPoaJbuIAeEXnPDKbR3y5C2EQKPavoSq6E0M1ABBgfmLAJKl/D2gpThn9Du9C
rE3MMpySs6yDOOD2tk+97rkN8muWy0sgRC/x2Q/y0cm9+Fx0Hbo0Kbqp1mTOA5bI5iu8GZWxC3yV
mCKZtUx0aNNuy4q0RJEAiy0DuSnT1gEu4dUwaDBJH0FcbaKoaV3Z0i8lSJ+OF65zyZWV8qeKc5Vo
p4D9SGuMLXNcY6Jn3NwTX8ZQg0U8vja4dRaUeLe2q91qqFc9YMlGiU/AkBddinY3qlyC5Rcs11ps
loE1IZ8otH2s++cknTa1JB/0Qd+IksDk3SbxjbOsobGNj3c1GdJRrR7r0Jasz1HjB7CI858Q/jHd
xDuPBTfJUEWRzxMxWHaHnGm2zE4oQ5cx6sAVtacKbgU5H3aLTc9KA0dTjLe56sCMQrcc08+Y2X13
K4F06u+JIW7nvJqg9a/jDHYU5wnluEZ74FgJQuxOc7BqjgI8mCC45oBygD7ZXTwefaW5eGZ19fgE
bR9yS40dkngMFtVEaaE1j1yiF0lRuXH4A9rCyjOKfTlo5wB9ha51tGUTqWNmr8E9thKnLCnAJFx+
CSNTrp+Z0K74p/GP0BiadRRDzYvf+/iqZHj1mk4AzRtIxKZuCow61Pqe02ZdwaT4h6E1HA39Li31
06Aor2lhnfoh3ZJQcEu1YlfNeFEtL1+k2thrQQZHUNp1mCxOo4K/FGgRx+DIKCmafSikgi6Dqdtr
keh0nbcyNYVEAQ/bm6acRLM5iW3uOcb0o0jGvV4aN/pEpKWKISGJ0aYO+0NLpGktD5d2UEm57Zp3
36x43WmCMhlcG5I8c8tncSCguDrpeXqjFAv+5y5IVLaN+hHJk9MGxYboqhuaEgfgj0jFn7rpWD4h
03nRMUzBl3ckxMBWFJOcpqzDmoFfVy4Ta1pJ+rTOE/WqM/1tHsYUcq7oNaeoVdDWUNQOhDt0zXNK
t0MbWK99wUMV3DGV8lIrpBxMMLdLkVjBoryUKVmKQQXihU0oHJpznk0yA+Nm51nhTsPkVjdMgbzx
oYHEvOh64cGgIEDYgRNa8+PnPpBv/lhQ8gh6ulIxZUmBcNAyevlmEG7pD6iOWXt3q1NxxveEWIp4
13Sq/ga1ic6my0AeqDy2oNIUHzpTN9ZhofsEGMJSHcFQt/FJ6ZbpkKzqCH5cFZTQVIlCxfZPibYj
C+YdauZ1pNaQY4DsibWeEIVy8KUHtdWEhUFIiWamD+IKYCW19KQcjYk8rjAQKGw+Y+byKkiiZQyU
C/zm3SeImYGgYmH8qot1EHj868WrRKhJEWpMf+qVzlixDkwwonAuo/GHL4pOkZurXNxXzZtQQ9nW
hYtVNSjP9MdoMlnHdMMCktdaVUVdp0jvUcz4ugaz7qP2FkG5VwG9u0H7qIcGaT33s4WctjerrriK
yhtI3occbskhFgWsuzJwhL7BiVARVSovNMUNGvVQt6EjBY8FKdlRxGakPjd10YBjq+0w9Pbo28M0
WOX9HlbSkvIfHg4fMnkuvNdCfMpjwOpxmJH1Iy8r/Em5NditjJQ1gLXCgFYabXZrbdl5WxNeq5P7
2OzClAa/2t6rbk6g7+qLTwb1otRavI/lQUrkvVaX526oq3Uk61spFEIn5johSvmm9+JnpbZOlfcE
7ZPLF7LROCDXMCzqfeJ5P4dNSceCzDh2OFGmfxdPFwW2nim2n2ZBRGIZqUTQRLHjhexbBTIEwYjo
/Bh4m4uRiXQw/Ywrn0afsm+LB/ZlMjoeUtN3BPhaDHzpsnKdprs6mdAqe1KDjfKhDbHpy+Mb/VtM
cvwgWJFUs8Y9Gv33BFu7AsU4xVEEjzWLl4ohnJqW5IQuOMSaeVOj5JjGBuNN8UcUcvk1qWr2yTgg
2DOlRSt2u0ELac9FGu3JslmDc3VBe2/DkrtSo8At1MZTVT3xig8C3Yek65zQJPWCGSo1nZn3bhkp
qzCQl95M2dWp+pG/tProahqZx2nEcfQwTQcz7igjSoj91JaY5Nn/EeafmKuyrUEm44ZZOklL2poo
XenWMMRm31B9LP59cUytYVkWl8GYaEH69Pk4CmMGSAlNjTzUcQ0X2T6N0Lekp1QYtnICbSsbttac
UKoT8Q15Iz4Qj+zij98qNc3ewmdfL1OEdua0zAflE/FhQGLdYD6bsbeaIg/VGGxhHglpye0BfHHz
uDYNgfSNA7OHwqV2a79Zx8dwYj24AWGI3MOaGBlChK6w4HZJnHxeK2uRWrHETWoiWizI9r13PXwF
uHotbqkSnVjujmSQxtXGMpYI2uBFUYPZeR9Q8hduFpPqjHxmYjo39I5Vy4zYIV/gcGzxMEu00QSg
qnUA9RAAWjsF64Hkx0yu3V4VlrgLV2jrJF9Dvjs69VyJ0LhSiquUM5JW3RmvaZIkJmboFh5LOhKc
aCslJIcWbueIht8TEbIFd/C2LMi15gk7UBm2NOAzFckzTfvVKD4M4rnlsan3HDeFPdDMpWwnt0Hk
3Q22Zr17GFoi+HF+b56KbueZDwnyTUgnlBjvTZgSzOkNQFXTQxliQKnle5AgHsjKA9X5hGCl6MaV
2IHotvB0QsMVFfyBMZg1XWbt8TNC1C213klCapXVrhDe6shksm+4XDEcgufRJNzB1V6tdFEI/0PZ
eSxHjqRZ91XGeo82AA7hWPSGoRUZ1ExuYMxMJrRwB+AQTz8n/u7fpmtmM1NWlpYlkhYCcHzi3nOx
Ct4I2KLbBmGwZSIPnifal8UHpq4pJFWn6aHHg7I5581Pb7m3+lc1FBdGXfusvGaAfRVo3D5YXnrE
79iD77BdCFuiNuVkLvYuMgZhlz/Amh/d6bPSc7BzkuJE/RNu6lKsyKi6NDUznaV+mbT/FIbiiu35
Pi7EOR5jQkWtaSOcIlqRR+Iekzy8Z72JYFZ1PxxkpJ6y3fU0cBwRYPTLC3nkJy14XjY7FwCGLw2j
a8WoS1OMiTm5H4su3iRD0h47YhSgplDvEwMdpvHbHA9fJh0J+UTZEmsScSqA5ww3afbi6tcY4DqD
sMTIEFN+nMx7UyH5vRGuz7TpvQeR0gv6bS+nnWbtsbA1WmZnnbd4T/3lichfEOsx/pdfFTFc0QQY
BFFqTkJYTHQTx0fSg/JZMC2YH1aPbFdvW1nsfPJVC1YlItyL/r1Jg+3SHqNqj8iTALw7J2NSAEDU
AusB3u2md3qSn5n/QRlxSOmETDdtm6xtAZjkzBRYcEF0WZDKukyW8vLRTqpdRHZbEL2DbF4VrbNB
nLD22ZIZJ9zahBRnAVoFzpU6AbDmlmdZQzMABRXcJTcGYE0g7RqAOJPEML3F3mUEGFjqkmVdD5nJ
SrEniDcZdE9mHGkytPOywA/tmB0eF79ITpTs44b8tBwmI5HUmkvccUghExr/qh+FtI6ks+yw4cqT
0OVbOAUOowQLfgBJyVttxhwBDiWmpWxnHStiJaMe0Q9yJ8YBSQvPNsdWLvMruUxgQ6YGhsGwlplu
zh1qvxi9NnRTrNqRLuaX5nXww3pjpmx+rAr3hVz4n2aiUCYiOkSHkQY7M/PVZ2q8ztmtdC44sKqk
IrQvYUc2jeVjKvaT23hni9t67uLwJc6bDm/5s4wtwnFD/7tFlJNHpf4RjuVb6vm/CDxLTefc560g
HtgiI2CYmxcxLPlVo8RdOS4fSeSrL2xp3d6SPbbfoQIqE6NSzznfSpdMEN1TWVjxY9SgDHZc8m6z
1P6scGKszWjkSjLKP95IV4G6yUMI5MIMMG9MgFJbkOmzXp5mnSNLJZ6Lzaf56dvmQCU9rpMEDWMf
JPo8JN8EfbY7X0Q/4h7fWJku2xCCy9AtG2r9DnPTLcOs7dnMofyqwX9miIUxNBj00f0QrVQ3vng2
Cp3iEAHt3uKh7obU3YdDuY9qjFLKcUBYD9BvQNTMTgZ9LEGRD8rs3CVHIA/KIK0pAFKiOfVccuEg
ABA81/+GkH/q7BxyUF3vkh6cdNxTrxfpaxbY/jqsmZFONhW9Q67xLX3pYdB2SiAOasxeP6dRqy9Y
I5I73GWbaSmyYx4nOxNGv23RUoi1FYyWQhPVFZgnoE0+Y0o85sHSfqYh3H5X8bCFwPWyEBa1hbjM
EztAOe2FEaVRCMNAZ4rLMH+xemovocTmFptiQN2dtN1c+HyI7PMSAmnh6N81fQPmNCN1bnQWTSee
xUA+h11fkeeA5lJ6zAqVC/F2SpgmDXH3G+nitFYjybi5zrdTEDj4VxC7VgC1RfwdY5W92V8AifmX
ina2a5tp1Q2x3oU1nxJ7T06xx4VrbS1j2uNxKdbhXM9btlIRSAwL9zZyY1rXCKsIsG+pZyi2SIgx
sH+bvOovDVKTrTQ/5iWd/qTLOcuanTs31akKEGS3moMkR0faO2QrVCPBA0GZPLnpbA5tvWttIqcI
MIdEVdHFzJFmjAV1Tda/s1uxpK1h3XEdbxbKZtCV1R411an2e4ggPWKowaNU4eilE/xKKjJ8Rpdk
+tZr1dEuovMUzO0+4INcZSEKuhFW/kKDXC3RthMrGzjrnfSbkbc3UJkLL2DoI5miUNzOOjswF/8Z
qepTB/E5icjl6QRRzcp90sNtZmqmc5NaEgRTBswy6DdVxNBKsCSmjndXzVzdgmAA4c9j9aaFnlBn
2tMuInAl9cdHByvLBbm7/+kTynXVRi7MevEgRPU6qwcmUbDYAYTGLwu6hHOQWLvlFh8ZzjreaBjq
oWgrHp08EGa7lIhc+60gr2PXsrGe8sxhtnXOmDCuvIoL3kzpfWYicZ0dK90wllSbkd+SOx9G+ywZ
ScFkrrSO47Q6qRbA3Th6JId5W63RDox5OG0KQS/SjBZNuc8gKwHy2TEcu7ORqwIBRR8gluaeMh4Z
9OSNPMWeSWLZwuiy/iAYYSv8PrVx+mYicEiu6g525dir0HEKCCkOjrqmOdjxL0JNqv0yDNuAuOhD
hkkmGNS9mWwk1E576Ccg71YOZPoGPjF2lDNkufHmmBDeCZ2RmajLzZCJah0JkH3Geq/BHfDRPpDi
h1S5fy1a8buQGl+Jtr9UPrKAibNmK7zvImJQM8xi03pIGcthw7zNPnsv8yD9I4HYLHlq5yBj75B6
nQRtvXib0bJA6XaBtV+K8d7n8F7lpvW3orTCxwT0z2Mfmz9zVBFWGenkzlUuDYfTnsa8di9tvS9E
iPSgi/oNhhYikEb4PIuZ5wcCCye+3OIph7CHvgDbY/FhO+5yGQbl3k9VO2yYnd5QYoPegTY514F4
IRy5XRetv+/RxvJ87JINiXXTNhhhzaGkjfe+Iat5GCZE1fwSBMV0NsL8aYPuNZ5EsAU0m+0raAvb
mSx0m+viqUjne1nPsPUd8Bq1PWEWumHtdU+glIZiYjnLqmxDYrQa5nilXXQnO2MhE9ReuS0iMMsF
IKTWQfMQEU8OjVIIvEkTg2WjfLC3ek1j12JWlq8DtSoTBEjvLcTnHS3MZpCcaRj3Fp4MsOIiN7yf
HfaXsQ8LzfNRN5jpm5DnB1IczzlKZDbCdb6xtB/fEnybs5yIXwolWHZC75rTWD0MWe8CNAjzTTKx
/BG567MYcr7BIc2IIz4NMpJTY1VfsIRkT/4XIzD2meYxTlCa2oStLXbS7lIiFe/kGAHzBWBcus2t
gyOYgKDbsrcpszPqaUTlyRTqzUBM052xAzJfW+traUR9nztfQaPFuSj8LRfLKVIuGVbefB+UPRuk
EgQab+VA/jGalIC2yMNKxawzLnbxdE+ceUY+evJAyjIjrBCdhp9gIHHSARpur8INOZ3exsmof+uB
h06UvhSk863jmk11Kj36b3QlG1OX46ZYgEzQDjvQyMVTxH7r4tTxQYGqyqOIZ5VobocgIctkoLOr
SPkjI/uxyi/FecoZccmcwyXzelR6RAtt7d4wxJ3e7TbimMjPI5oxjEKCjoaAvZBBmZ0vnPPzymml
uyl9IomyPukPaARHwE1kMHpttB3Bnexn99lMU3qFhJ7wVgJ97GsSaw2tRbWs1G3CMUmW2kYOhCMG
50IqrvS2f3Omz1Rn/iN8QVA0wK47jb9TD/dV6R+cKB13UIAqWmdQoC6RU1Zi+SeqzJUKGxTnUb/j
fXPSDgSfygGxMjvGfF36fAG9o6sTCV44geyFiC4zoYmyiFUY+nKTqipBUj6y0FWEvXUQl9dld04R
eN0hS/F2oaQtZwn7Okvvki/cRaVBOlTH7gvpZi6Py3I5Okn/QxOmsUoMtUuFroM5Oe56A8mmLS0I
NEEIVh+v2pRFj84tsoIKLNxkzdivnSnzPhW6L+1K+Tqq4Z6DnkgploWsYpyz0OhLTKuY0YPxCYf5
hxM3X8IJ35ss8wBQzQ8DE4dC5tkrkaoffpXG22lgDS1wwmMBYx4FSkGyNA9p3dsiupui5b2d/Gut
mW+Et9hOH5+R29X51krdp9L2OWRvpo1RYFpu2RoF67RJn5wsTNc4EokLv/MlgRquH5QE+pBMOCT8
QpYzYV9hy3pZrboqI9eGpgmuVKaPJocey8j+AKeIPxP/muqg5bNG/je8l6nzZ7RWzoytx2/I/5uD
6mmB4M40haHSNBv6BR75bNQJNwgO7hDap7JED8zD/cK0ICnCD4bcCIVMdfMWNM1ldChmfEmdoNNp
nTQLbLNyO9DPMG5znoa8QAaQ8apJuwpWBUOVU0rk03pmK40GqUbuveTpqbCfg7Rt78kOni+pOs2K
/kombr+xiG98TGd+4Vig5yu+orpTJ4Xj9jXAThc5MafwpGKETm78MDqMcuFLVF9FwEy5Tq1yHZvG
20aqiPe8xnDX1EjrhQ9bncD3GHkM0Sjx4MbrkqzZc1QSY5BQAv/zd//172iQptOEAIUP7Ayk/MwX
2e3FrEAIyZ52rAjVfJocnhVgClYM47jwE5dgazHOmyCbHChY5snq0FfZxr4EHXZLO9POno19NU3e
ZvAcfY78+avWYOoBY+YHFDI3Fv+lt3NcTiyiu7r+sBZTUAhPM4U0GMkuIAwkadCf+U67RqyAiUe+
RpPgq6C+xgTgmWE8uKlY+4tLInlBzlpsunLtNM7rks+KyXX4eevxd7guLdrHWOwSoFQVdzIxAuZS
SbyX02BmEMRJD5eejA41Occ+rC9e2k9H21HnKJWPWkzR/TDWauW7NA4e4bpHJ8Bz7+bDYxuYc5fh
2qRVwaSTkjnQk7YGgWyZzui3HxJWTZZ0LqYQ1sX0ZIT6lBZsxHa69vSjxrtsKrbjS0OqUOvIYJc8
LC4zDQn4nqJKJtu2ModF9+vAbRBrMHolfEBmd0mXDezmPHLuJeEvlYAJusyDOeaePgYlcVXS580m
YUxSxMJU3cpiubHcGTh0XPRbQFW0hn7oETVY75UsPwuLijqddbB3UVxjfF6yGJsIMajsWcJz2xM6
3JDWVFoH4Stq8c7+coffblRazG3xmViLotRO48eCUPUtpX16145psqvT0Wct3r5Ztp0glESS25Ah
uysoIu6MUeoxZjZBufmGGXY86BT8gSAntDMETwXdpBi9DJ+yoxpI0vva7va26sK3qrTry2BzF0cD
w+k6yZ7q6VHVJHCSlGqdXStC3UmAcD77T17kcygMX9XscSUz9qqYqDHMLottMjtUmPly8V1rG1Qo
J4cyePQdyEpdiQzBMmW8wk36gS7+O8jTNZRHjrCI5Wku6Cu1+CVCzlo1Zu8Y9UHHWj+tLngbmfkp
HReXubB+RZa4LlFb7FM/wX/d+M8e9c7NkuH3A9ifhG0aU5lVpEaHdab1R/X9kS0WQSxFh1+w35ZF
zEXeuyyNFOJWd76RiAOxsThygW/ZGRYbNp1qFZJQm/YpT9dkD8Eq20YL0tc0Sb4ST2097AxrT1eC
yNOwWFOvvERle7ajrrvLkSOTl8yBSQbbQbY9gmKEKNlCrOL80WKRXpBcmU4cqLrzROi1N9XexmN4
39UogkhPsVZN3X354AqhUpI7VSNArFFl3uXxqLDT39Y7dCvEeZRrn69Be9iQ+RhPFlmUW2PZB0EA
BOqM8DFPpydU2iMJB1gtkTbM+mFCkytuX0ywrMLOw6yMHVzy7FU1mEeXK6i0HzRz7i4frrOXMtNd
GuzfbvVBj/yrExOPoWl8T7qR+21pfqf5GLK5pPVI6wcnG+yHgPRPuc4DVAW5QJ4d1DLeaXAXWO9o
r+Yt2RmIxRyxZnQ5binkpp2bkpYSODYQT/jrMa632KOPNq5xIGQOcpsGARRDMhi8W9gm2XKb2Sze
yhs5FZksnbWrEJpCJiTWQT5H/XwsOrvZWU7zVefOQ4hTYj1Xtn0YWfvBjeRVFd45Saarl0TstZwc
02pxqAv9g6+pRYKI1KlNg82c+fDw/HGPd/25FoSuhVnUbZCBo63RZJJpMHUMLlFUEO63GmsDZTq7
TckYVkkdYq5XqbxlA0I/hmxf9+E6SjHy5727c0csU61L+EjpcwynVnP0BwS6SrPXwP6ECmwiUW9I
59VA870W2bXO/JGJqPPWcQW6g08Up4ehKm5qkprREQ9F+a0LXIVxB4eQbB+yJO3pqPOf2H5Rq6TF
p+H1s5zIN6gTmhUu8IcEjWVjvchoLcOO+bYpD1KStwEzw+UKLn5Gs273bYybapDtpeHGRKPuElXh
TuuU4HE2/6XCMqoqXlDcBw/1yPsB1jaTM0sThLgH2mLZh7t2TJ4i735GmvoUisEBz12eeXMknQ+k
B4etaS7FnLwVIxNbiuGVI2FDM3bhQphjdY80CkFdfja5HV7HhbVO5yogmDeTplRgPNt2OtQWXK4l
VP6NGrlxlyJ45qYga9yK7lITcgnWaPOsiOBElsyFFe0sTu1w0XLnDVhsNW/mobMQYM/vMBkIca99
/4RBMt0OPeNf4nkMkm91EGD9rzmoUV0WZ81GuOBh9dtn1NTJLlgtQ4Gv8aOvw4dMC4529do3Tzpf
NnXwo8WkabFei2e8z+ZHoJ8JrHkaOEstXK3MglVIHjMY5mT+0vGXw6teQEF3ci3p/63oT1wirMKg
HJlrDnbbiY9FFazJUGf9QCZp+CfWT1K0q7H5nuBaFdWwi+Lvhq1eyocho+YwgQ6tu+7YJWREVt4p
6AjyNcWxcoaNREinQKE/Dg3P/zLcdrxxE7NBaVCKbpEXBCizy/mlb7yVHVyqUGwiFP6j6z546D6y
H66nNj7dJSqjTZy4nyGZCyRar+yCJslrX7sETUdu3UvfvgaT+5YErB16gSu+9n85841YWfy0hCbF
2HwEqAgWpvG5SX/X+XCU8dX0zUNC8lY22YcFMS889OcgYr7q629oIZV+K8pfdnPO2IRE3ps2J9OG
rCrEWxtish7Zrpd1cnUKQfgQe/B2RaYRsYEl8UjInlEkC5Zk8r0Zkn0xxFs0EAfwB2d7JjoRkNWk
JOHtsG7X6WDddQbXZvIRIoQBucqoEXaosLaR/B4zdU1K8gWpOlrb2QPKPTIHOOK5ufQpK09rR4rs
5Wai8NhlZJN/u1+IkYiwNqA6CqwNuoR72JfllD/W3Ucd/lzIOnMHNMmagf+SuaQ7MDJ0gvi50AyA
eygNUiYHppHXjkgLzwPR/lxOFP3Kvy2tfSaGBiBDn+2HGWun4zPzy4PPXvYnzh73OFbWfZ3iD4kl
RcRgVTfx136C3J+Sf8Cy1HmMXfYX6kYlxkv5W5TkBJXemoYP2saZjAfY6pt5ibeLEA+96/wMFEfG
HIkdJcs6EObUaptkrOorRvht9R8+JVRL5eaml8BrLlPrYF257UyqbYnuouKe1sHWH/jHwPucaoTO
bgezgynHzDp5Pdj1R2KVX2M9X8VoE+FNWUKr7HblT3y1RzmX5xxobuVwYxk0r1nwaKhQEz3v3S4l
ESFDgJR5+9EKJYtSThx2gSfkQwPF+jISBz9g+0ASsI59HhFJ9NirFsDaggobQyxu9PHQxTylZXKc
EO33c/PAlBbQcrryq/naxemnHc2vErc5Aw8MBb67mrS+pJ7iQqPcc5mDZchIQFWyKUwOMHhWrWe9
W1H3x6kQjIo90kmmn4glb+oWrfaR8jYBCiwX/HI+5JikLXSr7DgKb991nDGDIRcaAWujrUNt6nUf
099iTbCa1yo4Mr899RJmwpAcaj+jGGZlOxTQkKiAKxO+iZo6N4LIrn3/3Gvvo5h/5XW8VmUJkYT1
olhHsfMS6/FkE0dRz9aPYqoYCoYXAgSe6EGJzk5TYhZTZ2en+Rm5IzCyhlAIQ+qedapRWgey3Doz
cFdgNEUeHD1BFWl6cw8xhDDLep+3zVc/sTXoW8jLM15l2WUf/+bk+5df7i95NH+13d7ccfAHfScK
fCmgUAW3//5vfsqmzN25rb1lzVYKPl/+mqQ4blSMWKshOK/IfvQeXz6j34gI1SodLqINi5WOuOLt
OfunV/X/5LHEwcHf/902+ReD5f/Ohrn7bu6/qu/uv/+o26v51bRM7BEXYyb816tbf/Vff/mHDZzu
fn4cvvX89N0NZf//fYi3//N/+x//4/v//ZSXuf3+x99+NUPd335akjX1v7spqfz+7Xu7/fx//bnb
G/jH356zb62//uP83dTf/+OP/dOEaTn230Hs2kAIwyC0yaPnmxy/u/4ff7Mc8XcBAxLOmB1ITzoe
bst/2TCjv0f8FeDSdD3XkeF/+TCDvzPP9fk5PqjMSMCP/L/4MDHs/NWHiTPY5oVJz3N93wv8/0H3
DEPKCGqGHRdb9kPD9/wdQd6g9WyQ6oqJMI+irEKe7hHpsl2YkSoi2o9E4R6Iw8bHyJ4iRPMMW9WO
hx9M3Fte+oB5n3hGBuV6r8ORZam3HDThOr0FCP6mpk3NDUbALCcpNQNkNbIMcEtqPLTEK1Mm9bos
cWe4gqiboAel5aeo628L0KQhKDcluw83ZvVOJr2/9xrzFYU2j2h4Uix0NI0GB5ozqN0ksfFUU+rR
tvivwwhcxJHdY5Jnj/bgsqg3HsnkaHGodeyTowbq0NzFWImjDY8sixzlvGUdT7PBO2An8DeT3bjv
xrbjnS1lDufIBSdAnotdoQ92rTftF5zZYVVlWxI0oEThUGH/lemZLlVCvVORS4K6bzn7ML0t2aXf
Rl8JOe/o9FPXu/eLUA9XW7ben6W5xeE5FXY5mwq5qaL0huBo32e/B0WVRKRw9HP/w7bhW/WLpLhC
KjRkCMKDGM1Y2kfbEKrVg5PP7q/QYytAdjdA/i/VRSmDlHQZd3U+CVZYSWk7Kx12zcscTCB3vH75
qVBUJ3eJ7GdG6vZiQdGcwM9XgTpVZeTwULxJwHRsNS+emlgQRhCRwYvNPIzGzDCRlkwnyH0ZowcC
RkvciBEiRdu1+uhuFHOxaZLRWfcD9q46S+FUVj60cWJ6FzyLGDMTyhnk0puMndJv+lQWx5hpk5v0
DpVfl5RPgZhRLlaOcQ8lrcDBA5CxUcXQX/2EZgFBlfseVp54Hpl7Htww839A4qPP1RY4p7wM/TfK
ouVi2WN78Yla5PlQqwMRXOE39w4EAIXXQnt8vYoObY/CxSMlBeU64zI7pQVJQsgZhEPT4tsr+OnH
wm/i9zptw1NX89jrw8q8cAJBHVEyn9mEdsnTXMIAKtvbkkRBiJeWv7xWvrfstJLjMbcyf4umkNQM
jz34XRZa3ruKKXc8Uf5CKVxtPQBCTJuknZHfnY3iZ1Ha5rtvmNJXndX+dpTRYuVotHaZhIQyY5FB
UlqGI7aU0k1Agg22iwW2jgWeJwxGJgzNdpJVeBoUBWUTNNW1tAfw/0VwJp0RNTGLO/WgF8kDfyJ5
yI599diVif9rGQUzZDZSOwdfMX45a5m3PiaFY1m2/jozoPd47HK5kpMDWa4A5aDtBHB6Nv5OS5Wc
S+QHpzhuxzOsbZIWu8R9CNKwffdmVu9hFvpruMHThdx6qH4uO8ybI1VeGf6wWgMVF/5ph1p9Vw4w
KCfFfRzIYVwvzkKslt8mPxcaNlwLdO5GY+ObAhP9hgcxqvWgC2fb9DUyF+3qU+5FyWPR+CTZjDP6
8RzH5gbNqM8SSePSc32zE8GAASXPXkD5/WD6sio7t3wqZCE3bmjMuYnGdk82GIroptbIO3NXnNSi
zUs+h81T2rIRps/MG1fsuyLHbVU2tcf8NlDZdFd4TvYIV+u3p9IFAooZgsfFaxpxWdLR2hC2Etm7
Plcl34iZuAxkHVIHVXa4SyK3eE+ZbDNSXEK8Pgw9r1ktp5+NsBXmyInpJme7QUGuF0Zcxpt2rRNU
zyoa0YZEi/nD+sU+DoVNr5+TYX8n+lock4EUCLh66lyxMHuvq957lPWoCXyr3WAv0OETKzp5wPJc
dWxkOzOjt8YrcBIUkbVBaYLsYgFF5DTXjtoQM9QE8yLyu5wzblEh5kcOOgxR7k9Vky4voqre1EJk
2yybvJ2oYbalLfTpMRbxQYwGhE5o2+k6tTyYKYtwHlTFv2YEHJP/HXUDbbmbcBfnjrvJy6x/ELLK
sbJZGiCAG27HRiXXMISghdWCGAP2dWl15DoBTZeYqH1B4Y9RwSHZDV+WxHjhSkWUXLsE+VEFlfeE
yrMOMVaXbsgTKqVyjZfkXksdTDsixv3H3vV4EmWilvh/ZIrcVut2NBt0BJijM4YH18mX9s+EnfaF
myw71TlZrKppE2Y4PJTXdmsKFkhUQqcs0+E66Z3s5JZ1SjCbzdqHbXl7ULHuDm2Z/2Gjjt/amx7B
thzZhOwtBALE6+4rVp2BPT2YbvyZmvo0OuOxzZ4b0IYV5hikQGiWyz9sPO7S6TIgocub9uQvwc0p
uaqb9wgpYYPJ1biwDAd2YvAU76hPvwNSFmZGumg237TsYCsgJlM/RlbB49yvrZull9yrVgzkic/M
97Ujvthm9xBo3xO0ufGIMgM600y+OXvF6NR1+T7KWOP4dMRZRrIqz07ZmhU87nO/jDcU2mrs1NqN
xDpELl9j169b8tgQ2PnEibXOZ4wopUX3l/vFZoYKN/juscKfVvBl++V7fKM9ZGwvKUoWyAyaxplq
a1UyKshLcig6rM5Lu2pxOkMK2Lq8WQeCgk6LQ7G8FllMWsKy0gn4TiYJY/J92y036DlHYEutJc8R
FL3Ka7fURWu3DvcxoOea5D2dvea6gQgvxG+OikMJRctC2NpjOmxKfNRJvgMSe5fftvRZvi8dUgaJ
7JmHP4UNU8V9kUuPzzI/Ok77y+DUByzwiL+tvetoG3PvawiRD4HTLdC4suV46HKquPyncOcTKx0o
X9cMMXfHbqhD4+6FnxEHbmVZl0QF2yBAOpyy92WRcFA3fJLVkVIfRjzJlik8VAzilmZ4CDRZgTaP
FClT+KfhmVnQHws+aE0vFyZYtPn+NWroBcmdVv097+dSl91hgEVmaqw/TYLtmdIJTfyfAXQrjSNl
1boY7GwnRBPtTZypn5PVZCTZktoUqTa/RG3l/qqLCIYFdRTSWl1dfWykwAQzsnINKNsd83cUcy2J
R3G4bEXH/mXs9lUJeNN4B05NZthju4V+cMWipnDzeDdPvAOmM4hXgoSWQQHNwY9Y1HNEUYscLHEd
sCQhHjFrrwe+ahRr+2rGXi6ekk5vaqt+nLgyZ+0yy0++dPjVet0aOSLxPDXPBgTgqDCfb2eEw8Sz
xjKRdv5+5DpkkOI3wX0KBTTA9IPKnxGZeh0qrCbo5vwseDND9yZ7wLKqkqwrm5YRbfLEstFbV+gC
XOoiq/+uzbgekcwW3Ex2nCFJKNduFR1n2KYkVNZTiRkfYnJIMmPFF6zXWr5jE8CSUJFF5aGuoDgY
2mO4hNvAekkYUFbYl2lv7jjLN06siBKyNnkVbntDd44DfPHMFVQjqSFt89uSV68K8EnZF+WJJy+t
tlYN8xt0l1Z3C3oxULWgZ5vo7DT3MVHOzkA6QsUDIC3WGV+UiZ/QInJbPkm0kLaDk4JPqI/Vtmad
4o4Eug+ZPmkBzkzie2J1fvA71kONe2ydR9OU7w5S0yrKGSkV5wGUaFAw0oeVWLm3NAHv1ciZGzFe
p7p9U761ypMzIe7EVR1a9C9e3pOVLFFkqulnQTolWoJ1BnOlk+aig+oxAUHTCo0T4D0t/J0UjGts
sCwjKlFkponlXfvkzXjZ3SCeC+dCtNCMCSNlTjY6sEcE79D/YYluV7TDS5xFpzAm5IY2xQT5xwgq
xsaZkzIqZ+y0EZWi2LC2hYfCPmRLSm81eda67F/SiCFaQlDoAkjfLfYIqt7thtlLBDyLBzwnwtWg
bmuBCVhZ+ZwFvBudB1gw6c2s6U04gB6C9g35272cna3JyaskU3Gu4w/hRm9N1Gzw/p9DDL/jUMF6
LaMTkq8MXRiWcLRUuBcszOalpb1Nz5713rAP+53F1anErc5FOzIqFqICcyxfOzUBJFX2neh8xm14
XGTlfcJP0ScPjc5q0NAb/Cnt95MskFe2KSkprfORJoN777P5U7JIyDRnWjgvDfmrHRq+xemDDY09
d8UYXRe382fcG9HzMg4EUN0SI5owvoYliz+MukjApzx8YCXgXzKoHasyUo/L4twUyXiOugiNU16l
7T6LtDyZUfVHW8YlrlDzMgVjxE1C4ZzRz9xxo5Nt56gdDhGOHV0hxHQRRTLYeXaVw+TSARbo9lz3
NJwVbXT22UbOvSybPQT+i5Cm3y4TZiU15u4O6TBuf0XK67ARUazx5ZsXZyxe7AIWnTP/knGQbpcc
F4KAYwsVZeWUrKRTYBbeXtrJsacR8Dq4M4W19xHIUB2sBufJctVdRPsbdqAdqbqQv9w066m+isa+
RlFmPbv2jHE/hKDql/3KeCyBa70fRTJ/RF4J+mj2svQJsw6yi4WAtwHRwrM/lxazy561J9cjzF6O
odqvam6nqVmhAwRImsY84Rxedrn0K137ePxZekK4IaPcrv84Yn4Pi+DLROpr9K0/5VL4R47ob98f
+NiGkawlo7jdRg0NvKQf9Xu6YEbSiNxTVomBb544dMeVrMTDTCpVWy333jRgOF+a95F7CQxOixIb
i5JI8A2GrKxuZL3/ZO9MdiNH0mz9Ko3aM8HJOCx60T7SJbkk1xiKDREKRXCeZz79/ZhRdVOivNw7
slYXuEABWZmBTHMjjTb8ds53CBtf5RF29g4JaKCHUDkQWvHZs89I3OsagXQzRo9eaV5TSBDcSYmH
GtoTNcYnDpgca1OMKTD6JWojuMm33Nmzccu2dq47CVxfLRQI4m7GP3PJyr0O0KkaskvX6/fuRFPI
9V0sv/Yu7E4v3cTeC3eLa/Csu9AnJkcb24dcErGj5t33iAqs5EICxkW2IlgUawjejqAfdg25LEsT
RpSgrsE5UsKhPh0SSh/8KmXuLCdlwe2eyrjD0ofxQsKY2BkbWfret82uLTHs1HTM/oJTqsawwwIg
EPxE3bh0S3yuDTJLgfABeUzMSaEnZYhknTsKsd1S9P1DOpC067f+VWxz810lcoiTCsf42O9zNdrK
cfKgjuZO0qJhkY2IuyWCGdqfXV5cxsR6OmpvPybqBCGqIezm+jeOuXhc7kbhHyilbOqgQbU9XpFw
G3Mwbp7Mkou/PvpCBM+uL5vpsrAGtTI028AtlpHEz+wxcnE89CvMCFiU5VpcpY165+vGXiueSxu+
T/llQM+2zNr8vpKyglovTw+V4qCHThHiD6kjNBCZzqRdwcMIavPHKKyplMDNRtPA7cp1Zjo8a109
EmPMh7LgOukN0/ttHMqPw1h8E4yQBRSib1oagobkVrmRWmImG+k288tnL2+2JVHMpppd6arEBOgf
XFfeeN6Lzm6z6ccVIqhlhqMbgCzbAeVKNpsnrCneHmbZ2mSzmMrEbHghMi831rSLsUXejkfUONSB
N977OiX6Cr+OIzyTQ1puggNCua16brur4JN/CT2WfDa2XKTuLFkEGRwBv0TqzejU00MQhL28AR2t
JhdJDi7cLnDCa4kIN0BcMLpyoNKtw7sK6rHKN6VNVIIkY6a7t//+x1SPtGHCWcBTNYQcQkz1yneV
byNT2lSHfSoW7WpcgbHPnLj7QaTerl3nd4AEECGM+UI9w0r8CDD83Oys4E65L8m1OnR0P3wNJxG8
GttSwQ7a+B4nTfjYIPyVFmXXn8th+Ii7/Nzw9Dze9ZfzZe1KjLsoiOUteNl6U9mtsQ0xFjpBh4Du
DOpy6sin52uoGsVjVdMoJn9szyIV1ZOyyEEhc1VzedEP7pk83WNvEI0AYEGLv/AyP7ZAKSowuT10
Mtm4M4ruojQbtITBmRd2rpUZcVI3W8TVXuroySWwHIQplzK1wtOD8di7EZSAbMuS0Wtbs2flUi8f
M6xdspGWa9ceHiR2kCDScmcE6ny6LeV4YyZlalOH2DkHIobUKDkpRc4UCUwqwKrH1Va2m/EOGMkd
MB7sNzlBsMPVyCbj9nTj59qevo53gzC09SDtdCydJdhgyl45isG8poIk/bpJ+oWoPPJ5H31rjL1/
dXKW/xGIqOASgdGncwZTXL/eYvuQHGjOf2sigfnwr6bUWepSSex9UrIrzr/XxEsDPFlqTrSPL2MQ
PuWG47UzOPDTzoXbnHmU8+8LZTleBC1yRkrxgX+wAzZk+GW1sjwzYM48SnUGkBV9ELVhHTlJIb72
XHBB0mBn71WWduYrmEic8xlDoE/UVYOp2ZzPyH4ekdGZxY6rPqAqw36tP9sZe0JruJHG8Mz8f2x6
et/YbB4uW9fO0iJGEZ48GcJL1p6G+uP0aD/65N51aPrzd6Pd9xRbV/3YiUi6p767ttqAmIWe7KP/
rJ1pqLxrR7CmpBw8HAXAI4IqgAh7sz0XLnb0gTERCUuQQvkpxmc0S20kUof666K+4r74njB2e01O
L6fJRblILwCdeGdGxLk2Z0OP2zJq8EPs9KJ7VdTgnqDRM7P7uRZmuwCkJI1pKrHj4aDMtZ2W/Tz9
ao5+pe+e2myYJWPt9wpPTfKjyyAbFx5fa01ycR39nZn1XUOzsRYYFRcELRv5yo4RVNe3CGEjIsBy
hciBv/XxmCzrsm4ZimHPmLpccujoTLEidzHnZL2/HmP5/vcfnKFoIJsU0MHKdEH+fkx3qpK5xA05
kZxf5L57m2j2T0SGu4BYk9MtHftKDdXUZIM7csHw/tiSSpCZrLD7U6P8WlA3XA5FYmD2yM+8oaPt
oOpVNNtioFqzJYm04L5AHkMtTxIQSuJqO9ScbJG8hjene3RsUBt/tWTPViQrEnrELY7ThMVVppTX
dl8/n27haF+IBQZvapBcJmYDYMgCT6hF7gw95hXhC2llVBmoA1SApxs62hVT4a7fVE1dM2YPbfBT
32OFcwwKfxw8zYfBK/a/34Q5RThCueGv881XkydKIdU58gHrijIgSnwJUenpNo49r/dtzCYyKp0x
YyJ3+jqAjiAfRlBUJgaX/6yV2TcTFdRAyAVwqISYqBM4TcUIGEm7OqMaOjapve/NbFKTQi/Iuwbh
v1c911l5p0ktkOjmXqeOfLpHR1uyVRCmcLpNVZ+9ft2CN19mhZOk46uZ9s+mhrg11OKf7rRrPd3W
0Xf0V1ti9tUwD6WdhLosGPKfkN+QlzTKspCj8sxbOjakQeUryK1IqUZ/9XG+GWs4eKWfOmXR3gXj
8MPq8nPhlGeamHcFDZzqDmaCk3SyIiNT36We3535bo49r3f9EPNDC+RRWU9SZ+TOq2vcr5rX7qQm
fTv9Vs51ZfblRMZkeu1xm+QGFiyYogtTa7en2zjXk9l3EyhaW1oicRAjvCCSukql+jtigs3pVo72
BBYgscOEElrzc1eVYhZSvYztrbE3XYK3leLidAtH+0HYIboF01Y+lTQI1SzQpGTOMKQOqVe4kFVu
eOw8PvP9//lT5zt1pGGmznFVNoz59B83Xt8kdorj7Jok+nXupONBTvY5Wos0OOAIX9oI/NW8WnQc
8gpT4foAaF9RHSyqgmZ/5v0dPdK+/z2zY6WewzCFO+tU63ZFScWTv1rpVrIc1bpMidcwl8Nm4CaJ
fI1oc66uok2j49TDmH3PFNvcPmGEymOVHHogvVwQFsG97mo/sKBbC5BFFk7nXpVNHDcRVDRTx3Oz
aOsUq0dXcdOEhUHDgtmlfTZyITwmr4UCumLB0jQYMCf8CMw9LIM7lPoUvrEFautC5lrf9LzwoW1F
+lhyRLXgAMRYPRvwS0Wh69E1t1St8ZP7J1PemkNtkJuRaNUFpApxZuxNj/jDU1AUgLQcg1lJZUR+
sx2BFvWtgWDAwQe/qXpKhfwt7o9yneiIaaPe3VLWXZ0e78r08c8bFTqBMZSZkK9+mkpdI0pCS3ZE
xO56iO9aOV6ERr3qPX1TAQ0HBLS07fhSs4ZtiGc2HuVzQ2+a5T79BAMJpYV6ViP/gj9/d/aKrUoK
bUV1Qms32g9WZ+I5UletBSkDI6rRIHUvucwANAWC9XT3P33uPHJhavjDFFtWrHmWTJq6Qh5cAHy4
yC9FanXoGyL72TOU5PF0S5+W4T9b4juXUQjLij2bILWRyzdRqA7ev63X3URwuGti/Npzh5g/d/Wf
niaJwQLlFV7HP7+1d0/T0ivRZTrl5HVkLNpdcGEvsZluQwwwG2t9ulOfZ7GpV7aJQ5L5UqZfH19d
K+ujPfpEe2zML2OwKB9qpGpvU065uWzXJE306dojBshbnY0BmvYSn/v5V9OzVW3MZVMjndYJlCFc
os1fc+OKJcV7ULJsNQ6ToW0CSCGAEL5zutvTgJw1zTHH4iDPeGX9nkbVu0ccIxZoRyr2PSKUtRG5
L4XPZIQ/sVmi6Hz0KA2ee9CfVj5F4TbAonAAVZ403tkMWeBWkz3eqoUqC9QJ4bCUuR8aUhFD+V4j
j0ssh/wpLcpF2L5J4y5QxjOf6ZEBbJicI9lkC7Z486/UBYHRpJZG9CVWFRIxMJWJSyv+/c8ElTWz
AFFIhoyg/uOjLft8QEgqHGGHA/nCCUwKqQqfw4z0KcgkfX1mB0YWzuxdcodBbjRoGCJzBAHSHxvU
om7IgFnwubhbiPNFeV22y/g23YBUZBmEBXTX7eN7/17jumlfqteIn+ONvYZtuOx2rOAA2hfSKlye
HmLKud81vY53YyzVYITAcXfqlbzUKhJb8i/aF89RFhxJ9txFPXZAovQHbCeLc1vfz1PI7JnMJmQh
+WONQuTP8rZlXk6fc8DnLMEnI+zyMTgbJDY95A8f1NSgRvXeNDX0S9qswTavSTy3MycspRfXtACU
+lzzlWqnndlAnmtoeurvnqpbDQjhW45datTgHG7uun68GUDBnHl9x9uhlqSZ3EWY8zSvHpEqAuPc
ycLkQR9kokam/NzszDx0pBW+ET5KA28g1ZDZY0uFWUL+Lhy3fjXwEJmvbfdyehh+mnZII+NKBVAT
GxOVi5WPz0txOYJ5tCASb7gwQjvH69xgYjvdyrF+KHzsuqrLOoE205+/fyt2giEmr5wyji88pXq1
NJfcHGP9n7Uy+6JCkNyuZZSOX/aOPUJ5M63nxMx//7htoKgReFy5zZ88Hx/6kpYtouESf6Zb12C9
woasR5cVyh1gyCw6jBJndnCf5mVeEUU+S2NTIXh+s5WB6qgu53HNfVAJHbM4+AnalVy/zY3u8W88
QIsWWPGE+mluTuRWjFgegYOmPrSvBGJB51s/jECSfvdVsdqRYChPa52ge7OBDTwk1o0cb23SZpuh
lV6kpqxWAsvq6R59nulmDc3mA2y3eajXhkPU7NbcZNs0W/UHAG9LKI0OGlX5TK1c+fRBUYOxdXmq
h1Je1MxZzzxNdaW4M5hakfDeRZcEvhBdWK0s6PALSH+r4nfHo6JYMt+UZVJkFhCpP45HJSFKwk9d
R9Pbl7whY6SEMyag7C4M2T+cfpyfhuKsrdmWzEfOP8JPxQP3lYBps/5Zqqhgaut3pwuaoZxN2ZSh
z1F9NuL5J7006LZTJT+IQ4LbD94GmMfpvhzb2tKKxayEw08o801eUNdNEbau4xVLedlf1W/FIV5J
a+B7wcJPVtoFNgCn3qNx6s9MuscGyYemZzOVqtjA20rXseBGXIw75TLacl+OJxv6woXKIEH4+nam
u0fena3qBscgrgpM/vdxnDRG74eNxrvL0CMuimtKOfvgQr9tL5ov3cq8yG715/jHPxMh/+0d85Hj
J4Y7MuIRSU+l6fmxaOyMkjIMlZyD1CxBNsebZA9e5wkebO3ITnXma1CmsfFhp6F8bG/6Pt8tNYFP
bkVPe4QYPvhvqNQ1J9zILwRo+di+7K15ka7tHcobuKnXhEKYZ2brafr/1L4wNCo+KhvOeWJqXJCF
V6v5LsD8lheTC/jBAqRx+mVOnZg3olFXMnAfmtan2pKYuANlXO8qVMI+kdSdd3W6gSPzpirrCusA
dz7TyW+2yvWc+4yxLXfmvbH9lTMbX1YrCi/rciutxJn+nG1u9kFUccuBhOamWVNfTtdLi+grFLUV
mqdt2a2r391YMUqEzBnaMHRhc+D5OEpUrxnKvs92rl65aNNCvEGQmfuXcQzNMzvFo31jObA1Q/Ad
cAb52FZh9gMpGfmu/+7dgTx99C7cTZis+jWh2AeCg86sQMfGxvvmZo9SV0SrRF6+M+00vkJwiZNC
qt2n0+Pj82TC83vXp9lkkmaGUQf0yWwqQJBJ8aqK6qZHLbboOvv5dFvHvigTLqFg30jJYy55SDI3
C6F173ooWN1w60rfPHj5p9s41h/WT5OdvMqBfy4UYZvSFhxSdo1MCoeRLhoT1J5/Uei/fcnFwHvf
0GwFLYQNFEGvdoYK0RtIF7kpiX7myHtkZaMR1ZRtne2p9qnoJSOMHeqi3rUbMnrWxrIka35ZLJOt
u6lWwwoV/EX8FW3wuZF+9Cm+a3f68/dzb8H2e3qK7r64lp6jA9Sj5LF0vidXo7QedvGBPB72DuvT
7+7PlzOfDS2Kbhop1UJhgH9sVpZag5vVfidvvevEWFg/x6vyBc3WIlrq90RmLslLv0Nw7X4JL2XH
ug5eT/+AzwNUUNFgE2tTt/kckh30qepVYQc2RW6+Fg24osbT7RuCpX6/eEJLzMgspyRj2/rss3Mp
bNvR2O1cNMRJNET4I7obvKwvSlaeG0RHesWxUNENCkLKtJ39+FRV3TRIZ+1ZKsPlpP+U1yJfeWug
jKtuJcN2YZsidqef5OcBhLsOCx4iA8tAHat9bHNwWY4KALYiaQgkcd3v1tC9iq66BZXanvnkj/YP
aYauUoeitDnrX+r2ENCAAtWDBtk63BilvyHYZPN3evRXK7PvvdUV2BVBv/MlxVzxtUNBJxOwTawE
IJh/5gM82iWeHtMYVfZPew+oS3GZjf2uBVnVS+5NK4wrWYxPp7t0tJVJogGccNJpTH/+7isfScdJ
43bYjTh51PCHT2CDFMZnunJkDqP+asFAnIorFAtnrcQBOFXJ0Piog28ki1XXGVl59l38XG1SjgMX
+lX5Nd1b19KZF/Z5+aT4KXSDs5Rp6ixxH3uX91qdCMjqvlze2SOSfqm0+t8ferRhsZ7xBCm0zj7j
rC45RI3WTpP0HrCBltYAezB3vLiRMfz6jn8LF/K/Y4H8vxbJLhgS/z6RfQlUpPwW/9f//CyD79/S
/7r7kTevcfD9PRtk+i/8M5/d/INXzuWczanTpEjJsPhFBlH0P6B+cHKhIkLdh0H/f8EgivIHe2OV
4z7rDjphmfdYZU3t//c/1D8oD9mqPcnnwcTKlvE7ZBBDnia+v5Y4U0VMqKHtEbaQodBQDPw4Kpsq
NIsaMEiQJQlylYq9pq5vfT+J7JUa+02KYVWygk2elS9ST77IRjZzd4S4XYYl5hox4ADiWoM0LWiI
UXuTW1JAOFlm2+OuT4JYw7lcRh7on3JM8LPpLfcspUYiRMOEXGxNbiaHJ9fEsgfBY+z9itCtXvYv
m4Et4FoPVTW7GEqfCJAiMxqMpjGgVAekOf/fs1ycyIVLKq9T+EYPK1ZP7acE+lyJDGPZm+JnK0Ks
wRbViyUPA1HwEKXQmIHvj99lV74F62leh26eP7VZBHyxGGql/2a7iYKTO7JYbqNQG9eNpFcHd6xi
1vsAr51/1ZqSKHcehc5kh2qNbLkgzEqkxiUYe/hDWe9zTAMzIF3IopHdF8PWxmGr13JhrMwpnxhU
u4zpG1ROhwGRPFV3abhy1hxUQLj53ahIUn4PCArSd5ZUUCNibFraoWiHJuWqPcuMO10phvQlantQ
+nGbWbDLxxGUPkkqMo+eapj7EEi5T25KD4bkLW5KzNqlimWhB8EZPGSBZLtL2S4s5V7j4tvfKaOS
efsi7uUS+Hgn2v3Q60p4K2JwVMu4iBGhwlSxzMfYD5FvLoa4lAi4SXs7WJN+7Y+8wUEET1EuAVRv
rRhVQK1DzIbpkRZA0rTGWsqNFSRk8xjU7uuWHQA0kSAjjqJK2SmT9vCt9PC5PZLtnPREpPo4R2EM
cNnrBeD2FlzgIW4YGs3fZTrOxF0ODUK/8m3X19ZalzXd93EkJdSBkpeuGiMmh6XCTgWaoFP6Zqug
OvHvxt6yIrAAcq3Ea7P21KdcIxtlSRRdqq6tfMRd58teWm+S2I9DeFYxtlKjH4ruyu6T7ntYBibB
s6U9qHusaa66nOjkgN6iQBe7AlwYgE5S2/NtVJM+dFe6IG/qkXjlxjAmPl2ML+e6bcHroxpgDafQ
q6G2U4HY4WcFKN6t86DxjFu/SHGfmaF+WeouyDY4BFzkyG2m7E17FPlDUShmCFsjLvaInwkTxTJf
AjiQZD6UvCDY1CgU43vV6yOhQdQTwbQm9oQiiP3kq0pOWLeM/UH/qeeBQSiG6pvtIs0NTL9VLTV0
T5XUzRBqfbepi7iu8GLyrrMkNG9FVeLH8uW0xvgn++BDpUrpSI7CQz1xS21MLzF0W3Db4zOjJX5t
jTj4UvT2tySHp4rDUYmACfeV5S60vu7BmeR+8Bx52EAJiP2qwqP/GpGE8SipwFxgm6SlBiAt778S
oVbsI0KVX3KNO/hlF1vwquVNqEQXeeymt3aRtryQPFp1sXLbDWBwaikkNJFES5nEqTTLNmkWFz8T
3xvuGHDFFG3VwLou6Y6pBBi/KltzSd+Sx+RHFHLzQxblFAyQ1QREgHoWl3GmRD8aKfKz687PZHOt
Vio0e9VN/WDfk1YbfMnKISNrVze7PFnJmQI2Wy/rngyWQRC3F6VofpZeXT1hYz5Q28awH5X8yu4F
xAjR5O3gERlW6rKPcbGgyFAyf2zCkcxHA5gyD0qVkuYGSrRoQNJOqMm+AbbUezjF1rbJnzosN1jo
dNDB0tpVQ3JzwIke8Jn1xMC2tfddy8PqJSx9F7BeCnLF0qP2myERsqz5OPlFnW9Su6gWVg35vUkC
q7s0K01Ld4PAQrtLE18FySRpQ7xJfYXwmHqYaLKVZlUkznGFFyNK0fXyulMLT71WTaW6jBJocOuw
IwRgwoxo/k0u5+aS+4TBgIWKgltpR3fYj14fuSuCwrE6+3AlByfCJXeoOxIk94NSJ+oEmquxoVdl
3K/iAX9lDC5oCZ2rvAa9x+eFFsoDhZLlaUn0UwxXz7SyqPymN2oXXdqxVcorO6zHZl1GTNSgrHr5
mrOTGLZD26Vb7kyIM7BS9V6xbJWbXGG6wmmiZih2Vqf3xGGDUU20pk7uNfLW7UvNy8Cl6BZ+UbUg
+9FK5CRd8fcTpa/wFfIJZA2qPkDaBJT5UMuQ+kQQ+eVjbpWecZlL0Su6tUT5mo623V75YOytC90f
I6aImNBxOHZjUcQ3pi2H4mbIRPmW4fGz12UrmwWQU6KCqLixqnYH3a6CihgJnNtwUPTaXGOkD4AT
mEPxhPa64t/ydWXFJZXh9MFInPCQRCOPWg9eCxBDGQF3EXnHYy+UymliP4BD7Goa1uk8MK9luRrs
rQd+NHHU2jDL7SDw3L215MWr0oFgBy4EKV62b7kySrSc256WHuI4CD3YYBOKnzHyqsoI+SC5M9m8
uRlLOUUnonBsVoD0JesFoWWBnOOzJSCWxDTA1z8HADpEHA21X1xFNYT8Fd32S0Iyhm6SYefhDy7G
E0JewiqPbwhhgpFgZaZySSYOGqExk4QPwMFUb3JX1iou52WEIH6QZO26SmPBAaGioHgldYzpL1Jr
6uNmHJsehnE3uvdlF7bNSrK8uzCwVNPHCSIbBAN0oFEgYJRv3Ezk3V1YKbCRkfCN5XUT+pC/1Koq
v8iJR9yy32nx02iRhRna1Sg9J97Ymc+poYfJJiJPoiOhuo2YbFTwJwN+TV6UXRsEqegEfB0QaytQ
KzU7HnskXxR5t31mNRdWkDGT5bUrQznrMw4fISUV60Uogf5YcUjXlmbehF9kUYlvrWjra6lrSV0F
NwIOccTPpcP7d+XHqutdfNieh6e+Mkr1jjD0kHATatMxsTwq+WSUjb1VLfkEfpQpVKQd+9kF21kE
JpBBiXMdsiFn+Op5Hz/bQd060dDK2pVNimBIwlkJFxtkOWE18KpiCEhqUZRQVksNQLVDzd9eIRSO
9FXMpVFMeFcYaCuL7R5e3oQrzEWZNu0eXl1RT27w1L2KOQvWS5IPDEKYIDgtgi4DwR2DkPGWiDnj
11ik4KQyVS3efGTD2o2KyopZVfXzn4I83RsiznSXwl0b3jEn+QW025HlMk/D4k5uUjaeYQLn7JJt
bG5s4FsFNzl+KoD6nWS3F2lcAFsFbwG/Rq6BU4Yumid0C/5Bb2EK+TrDdaFlpgfp1NOkeF2puLtl
TMw24hU4HflO9roY2UhhJ0j60gjU78TCse1NPaZlFSx6ORiN1zb3lZQMSFn434zAyEi5UrJaMH59
AeUjwa6MoIwNIlyEPn4TkV59H2ILOpRsheB28sR25btWDBMRzhaQSVksvGqAmzqI5NpCYwH7My6G
kvpsxD4tBtprVc9kmvT+o1a5RrADhydre1UZivClgXLxtQAype1iJeV56wDTWeowYq35ljcW/237
ZiT/rt7mbpCLnVynIrxE0Cg/Gnh0TbbK+n3pt2/k+Y4rYH/aWob6YPyM2KIfZN/K1Jc2bDZhUEcU
WGO974YHnxzefKXE+WBfZTm62K3WDYALvSbUSE8O2VVIUpbVV72Qu/tKz9SFxEaECBsjDQ1ohW1P
mFQNWZrUHi+uu+Q2cxlF3kagrgmuxiGQq20Op304RB2ZqgsmqXJpTYtxtCgjm5JyqegNqPSuK75X
SjMOK56IPi4REmjhvibrJiB+yyQi9lcR4P8fzP9hUOT69wfzVRi8ckgO3h/Ep3/j10Fc1/7gxPwX
oFPjwv7XQVxX/sBlhjoOETPVE8wBfx3E1T9Q4QDp1PSpeP/uHA7x01aogtvcZcHbpOjyO+dwprzZ
OXxyH9uURAl4nJww88oNP6wjL8wgz4YI620hWa3D0SEjAa8VEHp8mPKK2clQ+uKg4IZzHBd86Vw+
lrEX7jyS2NqVrbf1rWH10ndPCcPLYJQtRyjDV9GFB5Xd8CKiJAZCOwKGIJMb8VWEoZtuOq7/CcLz
YRtBVJQhjWte2ZuQeEry4vus8vYwuvUNj9Bj7i1ie63rHOmSUZBlkzZ9BfJdbXY6fLvAGcfpcGWO
uh+vOvQldUy4hqt4G9fSktumksvbDo7FF57Dc5QN9jWTV35X+5DGYrUcFyyAzOGwyl+xp5Hf3hF/
gKZbiBullMttEmiVU2cAOftQ0qH5gKIzSu+FJZRdUzVozTUll3RVNnp6k4du8WRKkEVk80veK4gz
yHIi04cds1oROyFDSAyXsYLfpPFbAfGmF167HYuQu/PwwOklcuwBPVvcaLJTtyZRSl1TPY5KVD32
gUniZVgPnHBcr1gVIuz3rVBRrBo5iDMCnwmDMNWUAAICcqFJlJsqQtG/sFPJ3rlWaD9pVEvINyLg
bBXJEtupkcVBcctm7VV1fWdbA3BUuUxXro1x2/RGf2+5AJnDfjoBkmp9I7VJIBZd6Yp7VFhRsKzV
pD00aVl88ceyPhRWQMQsogFg2VWn+AuWUfhoSl6iL2rB9txYFSeSFTSa8etg1wop90YiHtmew9CQ
fCGvLCxacLKAIRERYhAxESX2TwDl4YZ/k7eT9qZd4oPG9a0tx1aDa9QlrfskFIWn64lUfU3gCJaX
RiZRN1FCMjHWZpcN/lXvxTGh3FG0YT1rgOuUmnqpESBD6LhirYcu8g+h0Uc5xk0KU+5Gr+ucQI+y
IIi7DY3wMYFySRgRv+OuMQIKt7oI7i1Pa29V08v3QfiiwQK6dge8hRFU9JUNjH2Z95a/Qr9RbLO6
9ZGsg7yN0pbYGpjcIby3tPjmAch4lcbMfEitMv/ZWZq4KKYASzNrdl5ikoozkLflmY0jehKrNTUp
4Ya4w2MgN+I7bEZvlYx+4K+JAC/2QnNDdy+Z7kigMwQ4aJY6sHF8PKrlUIQbYZ/I7EyX6ji2HTFo
ZhE6LYcwa3rsymMm5YKCuB725CRVoe4t8xzlj8j0JN7JYV8y2GCeCRzCEdazhc628jFTe5XdRjoa
/pqNR5deZkpoPJQlKR2jZQfOwB024c1eYwOeSjwzWZMWEr1A6W6DDUUyTwJe0k4nGkmzd3gkvPxJ
ATaXNWZ6EZMP+SPN9Ky/9tIk/a37Zq5KKUmiPWKnb2pgJub6WksfARWZgqgS2fti1H8C0R7fLRC3
v+qc7wnclFg/VD9/NaHjAzMxoH7SkKScXGVpogkGLuT9dp9QCdCacxdCHy+f/tWRv1qZbgbe3Wvo
lkSi9YSFYYt7JafjDwBr2y6Jr+r6HC5gplL5Z1v4nEhRxXPCqP/YFseZOLJSHppFKtISfIt3qTjp
cxw6yoG0tYVAUt88k0i6kVbmg3fmRn0mSfjcPMvv+672cZRIttepC0IC12RKrQEtJ8t6YW6DN6Kz
Ljhun36Dk8zuff16eoPAHywo6iY3+Prs2Zpx5hVmQIO2xbfHJXCEVFJ55nys1PZ6OKc3/XPQnWpv
GlHv3qXb2T68Id5lvcl3xrLag2pc/pCuIZDZd+Ro7e1lvQaMu6z38qW4lS+bV7K13s6IkT5tF+bd
nobc+5/huTo3aL26mDgi3qX/MuDVcNpb7TLZ4jOK9tIydYBJrmIn3xYOaUOXpKWKhX8wHOPyfyE6
n98jzH/Q7OZJkl3iNPGFMu6Cu+5ruEqW+dq7bTb9ul6GF9nr6dc+E7r9Gmg22yR1gtt89qoQbY3f
wYCrPKnc5XVMsMeCPMUlt/SM8ey+c+y3M01OXZi9+kmzNN0aGthWtNkFXpNYNpclBfPRWtlUi+yi
GLbNj2LfOiyP+sJYEM9KeWjhqo/u+kzbR6aQ923rM3tshbak1DLaVrfGtuTqvF2h6HcSsmAX1Ua7
0DfjfnD8c1f1x7qMOoYdMFow8IbTW383zHpXN+QECdVC35LXkV2TAI94qn2lduTiDNLWhFzUC1I2
mExWp7t8rMfvm5592Gmb4zRGq8BtNgAzL4Yk6mujQdAoNMoaItnd6fbUIw0a8K84AbA714y5fwQd
Z0Ap32QmaRb+jmrfkpSvPUGJa5g8t9DRVtauXvTLkFe/IkBp+YjPc1e8BJtzLoqpa7OBhk2V6z9T
MU35k+0+mhR4QFLVhUn2rqKkTmwsT3f2+Dwtpt5y7FA5w3x8sWXe5qXlTS9236ybYkmk4wo+G6kh
azA6i2Bz7nUeGUmAov5qcCaXlkdX8cOMp2v2Y77VpIIt7dgQ7Tsa9koZTe3as93gzOIwXa7OnyQk
GxmZCUsEfZ2thly52/CIWQ0n+V91HSMzmUSAZG3wWvN18iiux+eGlxwtm02w7TbuorhFf7KJt/nK
XUc34T4UK29jP2RnZvCZS+fPCYyfpiM+MygGGnOXeJKEPbcBTGDQ+vSD/zBR0JK9/FI+awSLfxFb
dcPT2UevODmjM7Pn/LDJZP2h7dlj0Srw6EbJoqlvPSfdtI62rXbl9pwWcibR/VcfTVQjBnrIT7Cr
uJVGtoiMsu6CpPpNsbVZFJKdtwQje973pB572boCr8AAjaLNhR0iCHDBhdNnc6MuwUxnS3dFBtq1
sckf44O5O/0JHdl4TLwSHYPLhOHQZhsBjlKW2bgaCx779KWQk7ecXC3O7K9AM67GuEsWuJU2pxud
KdJ+PdHJsMMbRFOAj/3jd9vBUseAxDK7yr+o24mdNz5ojrSMn/1VuzBuvKtmpS3FU7n1NtY5ieGR
rwlCB/UJbAgy0JbZpKGytVSNptcWen7XgrJu4Eif7t+ROfhDC7NZossyLKgNr7Bszfaqd/tl12em
I5MB3YjSOzMLHtn9U77hVGyiakD7P1tifEIcLIof+qIPcApz+i9Jdhii8tziPb2U2Xz+oZ3ZUCms
3vDbinaqkti6rOTCP1tSEqYcy32fEKTI6/+HvTNrjhNZ1/VfObHu6WAeLg9Qo2bJtiTfEPLEDAkk
JPDrz1Pdffa2ylrW7n29OsIdDtuqLJIcvuEdcDuSuz7xLrSkem/8N85exgeuCbf3VLM6zfpPt/hE
tZbFxPh5224Mly5ljwAzpSP54hf4PhpVPOAF1S8Y4/bujoLObqRoMsOrynLtYp7VRsME9fev2nhz
9rl60JYJCKvOD0Ds3+n5aODM+9jYykO9OWDRC7AynDfNJo9NGTa794Ckb6wvLlWoCqesAQLaWQgH
rmSdxGlM8u+d339uxwsXBWPVl+8srbcHgo2KSo8JP/1sqzR127jabNmhbqOBsMjNWgWRsuytNN9j
PL05FDihU5Smg1U9i9GKoUSLG0MZbK7zWOUY0aTdxuWmFY65/V+8M/BIsGjgcIFwPzt+aLWAPwkW
xjo2begem21ya9QhtY/dhnb0MTtejPt3xjx9//Pdw9J1fBNkOIOfPZ+ce7uomEvCbu1mjsfdSthL
uf86CWUkdu+d678uyxMHD8gvCGeIi+dvboRqiOU8OowOxdO6A7Gwl7n3TmDy5iBUOA14XJhFnUNg
he/JsqlmI5wcyn0tKs75vVWl72z8X89rHuWnUU4X5k/73p7dOdVQQCN6hpiCSeyafP/9y3lzBM4U
/wQiAyF9NkJZiXVawdOEOZZlK6XBvLTi3w/x5lSR4wFNJvMCffr6IUxpLI608e30zWnXo2Frzu3D
Cbvy+2HeiMcwS9JP55GOVdcv1LCmLKjcuYwzbObYiPMN4iEY6fBId8HG2S1xHRdplGBau6t270oS
/HpFvBr9/DCkVBjQB2R0SrkbrC+/1xyE+ITHxef3JFPeOHhfj3W2ic3aTUaMc05jUbneWxc5rsIP
SUwd8Cvm8FsUyjH4fOe4f+s1gmU84djBQP7C064GetKAMphedrLlG7sZQ3i0rN5ZLW8ESDxcABkG
Eij0xfPEBqtqbWx17C+WOzw8d8YWLn40oPcSJhwblrNrHsVGu1suh299lEF93tfvRfZvvUsuWZ2j
33M8IL+vV+xcyCQHeXWKruVBv8JAO5oRahxuqQ6/czj+erNzrZ+S1hPZFSnl882hbGwzPGY1LY+W
Ku7hiD1xhr64jXtMK/+dguwbWePr4U5X0U8HyrykOHoGIBZk7IWnhCWnjcpC1bfNJrujxfPOLfrG
8cLjEWLDSrDos50d/e5A66VMeDxjQD97Km9QmHiHj/anQOzr64VnOlWSSPupIp5nDZPqMYmYOe+7
jdrom3KTxThBONmNq2+xrmHb51sQqPUFjY751vvg3KIn9OfZ85+G7b+M33dsr17GPpcvTf7yc8/2
zx/621jR/oNAg1sY6DSwdhJJNttfXVtoDX+cJCOBbuGgSIpPrvC3r6Lp/QG95GSbSENXB2LNtvkb
Pg3omjbuqc9LJYe/R0/3/xtL3v61KvCk/LccVJJ1Vvx/rx5Asijj4elI6Znfnr7N6x1BkKcpvSPH
LGgRh/hjBP1Ggn3LUN7ASeSHZmYNl4eNVxxGJfgCIpDv0wFMU0SVYIckC36pnaMy8sgUO54PUzl6
A1CfofE/Dbnyn6UccVZq7MKlTYXAWA1QY/GCbdLhqfKt7ZWvQiHatgPuJOnK3AdKN+qjhZsg3SLK
5hpuVp6ZXxud1Q6RtQD3AiLT5vJOLw2tw99oAKGA33bt3qaGhoSJNWIXqzntekmfyhV3mHrNGwtb
9flIDXSVSCsbnotDNPlS+gUca3LfrKNe7M121Ome5ugi4X+jBX7SHTsJnk9/QOw9s/S4Gfoxvdea
oHcAwlm1SQ+Ob9kzHzf8qekoXLW9oqnMz2I0KbRfOtoKKXVr537rPKWqBkN9u7KNbfG0uD5y7nfG
DBjdvARSYgoZ1zrtRHxcU6ktMo2cUusDn1wncwrPp7WtgcabwnrxVul/sJou7TIZqRzRFH3bjziX
qgvNKNvKsmOnxOwePJGhRlwyYZEGkCqcNp2yH/pQBOmwwSWwkV9HAkr5wR4XP6Hzuc5+5WIDnRlG
+4lEBMyQvskkHlFx53kjskKk9ibkyW6Yy0hMTdNdtYjdi8sx7VGkn3T/TmU4o8XgGvHRGa1Z7E0k
QL4BenrusJyLjGbAvrsrnrTOm+ETVkt1YayS3qZR2/hbTMPJnuLkSxK0/YXjT+llhvp31HZFgNkW
8gjgvZfYGgxtY4qy+wpWtLyY0sw9sJ8A4HKt4Rzld/ajBgyMm2z03Uc3Hd0DogdYKCSimbDLaNZy
s6ZV8jgAXXyWzLUOfLFL74SWT3jYJtV4nQs8BzXMXrfO2LTPbSLa7/5Qjh8To8jtqO752BhRDeTq
pNMsNfK5s6C3PTLCLm3MJtvjdQtIMvG1+ZJ5AmJNGX7c1lSDn3KvpPM6Dp2hNvjJolWpHABq2Ldb
PnBkFTS3Bcrve6+ZzD7CWQZPkSHx8j607ELfGmgaOtgw5+a9ngB5yEaZlPsWuANfNEFj4SQtnpeJ
nCJlD7mBGZrPIk7N5nro5XhI9Cm/hdfj0XQqZ+daONj1XeWiMq9ELeyjZiRmTyKdVSUm3T5m1sjD
mtiGVC3qcYmXRLa0kEkD0C4vSr3XYZLLFgc22+7kvlS2/eAhS4ehYY+lxAXnUY6kmrA/jfXc0zIH
xAyoCiEBEATLpTU3TY6OlGc/zmtTYAqFd92xqcd1Oi6uTX13Ft73sl+Si6TUxruBMuyHvsTbIh/0
IcZr2PqStQt+Vuk66YegybHSHFKUezcSvdQyWrCJAWUM8SzWzEmluM+7AlQrRjhzpCV6Vm0TszO/
68I0tytKEZd90BTwa8E5YdbRkk5pRVFal3hJ+t2L70rbOpSJQRt7Rnxs/TpXxpq7oQxS3Tqaq66M
q9Wz5+alszIV5KGbVi2Xc06NZO47iPaiDbZZ2631pgCsi2yZXaA6BkOjnNp0uOhHGCB6BGpRc3+A
LlPajWr7pgTLkkzFpZnr1odFZXmwKWbVKvBYkxHs3Vq3NCQvVJs+amlR5hutHJL6MM8WltT4jwXm
o2LoHtCdV47jlmU1/5C+jhhUp5XzDw9XFZIIXHDMw9qPwr7ocJtNtotrJcMnN19y3I7Muo3WnjSb
a2MVcpv7zjxFwyjpxA8FNh+oSA4UfzHy7h89rB5x1srr3j9MU5lMoZGCbY2WYfS/qUHDvUfqIxiP
UmvNFB9Vff7CIwW0YGf3ZF5jtMFnTnNlxvxr4uFUG9U3L2e3g/ABl4btmqGe1tby730IP4hlo+oI
BGC1OXFiz9KMB3fNzG9TsTYP+LeJ70HXZn4ElUdW0WhayScwJt7JV6xx4QA4FTaOVW6P1bM3p5Dg
+8AqWWP+4GP4Zw7JGuDbV7ifZiycaa54TpJfdvW84mtaw0LB0iepVwx3U3e2rxMw30bkKGkHse5q
JwgNsAVspIwTJWUF6mlgnRUIUDTQbqwdlwBS+WunGy9+2SLa2LJL+hh7D+leBWCdZ/CPE+ByI8vQ
eCP4JISeYM1xMVsGNCg8j8e7FiaMG64BIOyRv9ZMcTlwdC14nwODKY7CLFS1z4cye0/P8SzSZh+f
akY6lFXUFYGXnccVIzahs4LKPW39nRruxcGKcR1iIT96O3+r77N30rPXkTaEQbrFiKPCRHMcYq1f
EomVXZ8sw1Nay3iZO6yZN+/k16/LOH+NQIJC3RodG4oeZ6lKn2ZTpzXLk37M98OV7aAM6iL7gOEw
5ACa54f3an3nc/jnM/084lm20mY1R5JYnmSsoCVFy7qx4hV1wZUuVyzSLbKR78zi677K388IWJqu
HTQ5qvWvo8GqdzLuo/XJssUu93qveq5baCCxs5atFVmdTF6WCeLMRaEtQ3ATDHP6HtH5rI7x13fA
IADkDP+jwHQWkdqg/xM5WE8EQJus+xAE2c4w1o2mDLgV6xffHHGCTkMJHhxI4F4bg8uUGAJk36L5
cSl25vRdmePz71+/+dYC+/lrnVX2u77k3PfNJ6v0tmWVfIH7eG129W5V/Y2S5bXbPtodVXiVX1f5
VHOurPQGy/2Elaa1XgN9DAOpx2BeMFpLLfgR5nVrAfn2RjBR7WEAD/f7r/zWNz6Viak8Ikv+S+8Q
wgYOTob9NCMvk3OLd+4/66f89ap+HuGseuaYypNqtZ9wyN4Y8ttIzPX7R3hdGv51gLP8uV17ZSOY
+JT2+VZmOsHHg2uvexcLud8P9OZcUe+wwEXAcz3XVUpWrNuHxnlaKeNVmwS2+P3a45Eb/36YX5/H
gxQH1sExgYT90rVOk6H0vMR4AuCGy52XnsxyKNMlDs9Gbta/M32nNflTcscB4oEI4Cs70App9p1N
nwMUUBKvPS3eeAEIHi4XZo9OH2GudDHnH9fgvQF/nUYG5OCnOUuPjQbF6/ODG2+2Tak9LfheE6AS
/Ptr+Y5U8J+OMb881U+DnL7ET0Ucf6krI3WTp1OlEdbsCzlp8XUNk5jiH8qc2ka7Aja0KR/8qLrE
QPLdg/m9pzy7CXR3ctXooZnBlvWNT4hovvPejLOs/M8XFyC8QL5uojR0Lg214PY9Jav+JGuoJzbc
zDycak5g3ys/dFhQh5aBsZ+bJs9mn3YHyxqm61J/z9riDKN02n4eoeBJbzzgMv+lM1NjuugsufWk
3AKTYYwMhwqxV4vdPgklomA1EIfoqCpbgfo2204femtabEVT0uyA2HAkxfyHKgR/fScfy09gLi5L
++x60FXl6aXlPS0GHpCgRT+ks/nwj3cpYjc25ReQWafayOsFllP/7fzGfcomA1RUoO5Im/dKYo3D
0ivfedenxXK2ml8Ndraa80Co0azcJ2zcvi5+dblMzoe8td+JXt5Ysq9GOVuyXPdW5zJKVkiU1NP+
iRf7zhDvPchZtKLVlQ9JyH3ysrUJS9XERimfARm8UzE+q/7/uSjB1FJTJchDu/o80rN8fMebwn/6
04DMuBV08PSPyaHfzJv5swd8ztm8HxidIUF+HfXs6SB1ZYtbnkadYvnhBDmRAPXEtTj+D/Sd39j+
rx7xbI0bGMY1TCeDGVuSRrUDsoYILYa/8l2My+mzztffz9N5Ftc0Zq2ShrGo5CFW8pUSOZv4OYDX
6Gj3v99Xby3Cn4c6a15nAMWmkqFSA1V6iMAi+fH7Ad5aglC/4FNZaHSSgbzeuE1GnSIbiuc6lbd1
oG/8pTmsptz+fpS3HuMkHoUFJDf4L8eDVUwe9QHtydTFNsumTcvp/PsR3lzjBMAEg5xzRCNnC0Af
BwpYjXieqhM6dq9/1JJIg24Wmh+oqhx0ivoNBqtL/Ptxf50/9DIxQ4QMBL+c4V/Pn6PEmuRT8Lzk
Rv/YwYi8kcXoY52eBk0f/X6sM6D3aUcxGMVxJCvwYSHfeD2YD/fHw4z6MzL0VJaXe1F31xU2QCfe
uj7XFEez27TyIgkY2tKhk2RVVFu3tRgoV1iYeRBC5Yb+tfOa7aq9s5LeuPr4didhOrrC/He+lFao
h/jk5p+7wg2xmT8SzN0ngXebmJgEpCrb5q7atz1njsuLGGWo4D/yA1HrVu+deGdy76eZAhyOcqIJ
njRAX+j1THEL00YyaaQe8n1zU4MxWbbutr96L/t7Y9mdBjq5S/0JzTpHlyzZgvxHW362d6oKgzbM
InWVHk/6180a9i8n6H0Tvdcje2PRUVchWPShL/CAZ+ugXVOX0pL83OBY0Y8XeWGHjvleS/OXPYuG
M3APmxgGnTzz1FD5OWZUTT003VS/eA/GdqwO6NdfgHU76ltdHgCakL2/91i/TiZDng4hagUEUb+Y
EdA7cPpOFy/2LniaHk4sAgQtdtZuAqBK+n6VbP4Ojf7ThvsXB9G/p03+3x9pRgtuoA/3cxeOn/mr
B+fRgwPuA7oDOVs6cT5X3F8tOFf/g0bPycQBDAuA+JNC/t8tOMv/gyUJqItuGzEg4Lr/asGZwR8U
SMAd+yjnE5t7zj9pwXFxsPb++wY+WX9wyFAxA0tDtE+X+PXaHEWqD46mJRv4ffD68Gixx7Bq9ZKe
tDNpebeZR7ja1S5TCor0V2EOxPvwdQ0/+VrTX4Rx1XVCfCjGtqqe3Q5qJBJQK+q9VVPrVC4xGXXD
RQRq2M9pWUzYUXtQguMMaQg71AKtnX8EfuG69xhbOtkt+9RFUQGutP4ZfqLj3rs6Rkr8y8aoNwna
/NCUMZmwj4tm+8NNLX1EnGvjRzCuKY3CvrdDJFOG/uM61Zl2yHpv8kOvw4eLRoBMoH7iI9vFyTJX
QZg7eiuiJOjX4IhT97reoIpSNY/WHNjpi9DzDCb32qQjWgmWdPSjqE0T0mOf6h0iHDhO3Lr9MNL8
1rxW3FUOAK8ws1vF7+tszTAANPI6Zreqfltp5oiDAaaXVQgWbEgxg+9hhwfmRBpTpLXa1ZktnNgy
yt6/8/TcMK9Uhp1zhWwJRnWAY8vnwm0TuWvhWNffV2uV+SVyqW5+46Jet8aLp2bQq4oc4mbiZ4uH
yc+cMfaZ0ZIWjVvPuJHnxrdu7J1TDXgKdLzVK9VEuUcPYjcXa//S9m5m37V6WmqXNON0/dhK5NDw
Y9fTPHKljthbDZl9YkrVXIdNv+Ju1jPhP5Q2JElcp6J1KfXmpvs5Wwasuocxs6SgWbKi+1Hqk9Ft
JhYeRELHbbhSKa3qF9RaZokLuLWkca7Gpr7BEErKuGX1DXuv7NwhdFRpoHZrG132BQWtcfCAgVpe
vz9h2Kl0DUNuT7HVWav3YjgWTZ2qKOnpKbSwPpZo7KS7qleDfuxnac7492bGPXUFCtdmx9xFeTcm
FWo/q+lGeWXCQLSWxlA75khQ0GZ++xgNo5JSGjR7525KiwphmhxmBSob07QVQFumKuz6VPRR7iZ0
+JB0cjft2pI49+Qo446p6z+zJLNy74KXu3D7vAdCqwejfh80NNruaolDTmxDXTUOfQmYeVtLK+t3
CaokI6pdeuJe6UHSDtvUVEUWVXLMxa1oSF4iRBMnEdsiLfnzWfS3eaUgGg/InIp9IPqyxSl+XR5o
XtvzhS/Q3AqdarW1nXCETqrJa8gPKfJklyYKXEVkNp38YCTtSr9Fq0roul3l+xe8KL380WXWfV+M
ZhKuaq7q2BkRFQoLE1otlvMcgeEAKtl+nvGRDELaI1l/1M1KtTElWEvs5OyOY0QHyMagV8+a9EMq
F+zklZryjza6X3RmMtAMbMQer6aoa9YUoJXuYRVI3xHjdhvVhuRaL7shi8p+pUXtNHPe3VS9Dxl0
FQbKa9yXCVBZ9FvKa39dRhm5q2+UETXU4LOgAAd1tzsJKFWN1OddDfd42gzM83qhS1f1Gx+BNnIv
aY3wb722teKSqt01/tcok/eZMutDk1cDDNJco//cowhJ8XpwdVRpXFd4YYuBdB1pI3qa0SDSFICc
Myk/Wjgzy43flPz7Ok3wJTUFKj0XynAWOLjlMrQbEQTpei8Df+gfBczyjTN0Y31dlKn6gkZV/hE3
HiXDHrMaL+xn2zs0neZ9tYXdfHMrkX4zEU6hU+10XlxyhtOz0/VMhl02ntTOYVsvl0lhZjXs9EEU
kafK7tkqwH/jSoWoyGXvNkyuPSdJSgNnbMtdblXzAhptcPzIFmNeQDQ3+s/ozNl+iIWfXe18s0YD
TyljqOmzz256FahZIPHSu6u8H7OxvZwCRGoi9Grm6cqsLYiqttIbmuTKHyTiVzDLHyQHXt0ipx0o
2ukLfGDcaDP8MQ4WdEkidqjERTRzoE0/rFlD6ChKc7dolnABNO4+FEnqm9eTY9TGdklpZuENMdY2
SmmNNIy9lIWubjoWb3k3KrzI0EnpA/MIaXuQG9FVNJ1nO8/X+6xXFg3+WkPKIh+UPh+dqjSSvRnQ
Lczpb9cyiRt3pMxOVKk1vGFSBbozfdXRk8sbMUa1u1JX02ApPyEBMNdH4XOI39QDLWIvEyoulEmJ
PshHYFWARu24WFwpuSoQi4mHhcZhZDXlPIRWP9aEymwr2jGaNS5h0Y2OseXk8mAwpnXFqesahYH0
SiW6na7IhyJbR1MrRn1vPSmfOiLYcVsb7ud5GjqsviytUXHdSuOjZhRIpNEIWuqd3cBd3lmj6qcL
h83WXdapobLDkDfYXwxjb39K6rT9gqa234V5PSoVejmqAkiqKDg6Va6feG4nN7doko4vkIup23zT
VwBbrorEzMsjgki51dPNL0rjC3ohaAbDhi3TLTRjPoXDRYw95jv0jrsCDT0jafZlnuT91rHrvt3R
4JztUJlycTas3NWP6eVAeh/RuXuchcDsU+YdQPJCq4s8ariSh63AfFiPvRyzhmjx9OlJKQDTEeFA
ldxD52dr57UJvmYZbYzfT3jBOrQzCDv72e/lcJ3a2bLGWr6s6VXVB155aNpSr77nOHQXe79Cryee
O/LsG8sGGR3SKMYzRtdHK9iPmaalV9gII+Ji5anfI/FVmP2xW8dEPlb0k7ujGJGMBfiUdUO7RwJG
z2JgP523oizjtU9zAwjq2rNw09gj/2QsDyMKOCw2ORh0fASSYX6P3Fi+BmVUta6DUpYEVdM9y9Tv
WDK4i7jyYQ4KR4QtzW1tS3GzGsAXCbznH3IBfCRugD91x1Ta+nQ/aIEK9kVnfUjzcugPsvLL4gB8
YOJeDBqxdpsGWAy3iKMjLHSXTA31eHPUWbG080vnahqEajcTsPvgUx7oSx3qftpooYZq373nZ8F6
0w5euRz9HhxWAwvAZgY6b3Ga7dLQQrkZhlnKsGw0rQkbBYZt1+YBD1Od+h8B+li9lW00G420I0er
DG4MWXbZoXHxB+J+tzNtP4xp5SB7yUcfGsdNm69ApLt24u60ihZoOe33vWjXcdy0bue0106muUgs
KCid+6nwx37XWak3bBp/KZKwcaUw4sCtfAaoavMR+MFQbFhXjX81YCJGolc0Sb9lE7bjdZA0o7+z
+Vw69p2q/Vg3m9R6BDvh4cZnJkW1a73aKB7a1rEQIeiqTHTfvIDnfNTXQQ1B2HuLr8VrPTvzJUqe
nnfdK69JUKJTfucj1jFk81E5KUim9KTbi9BIJYL6WrOQurwpUgwR8nhcWzfJY/BpZX8/Gv1YbMd2
UmBtMr2ejUNSjs7chH071dXHXIBQr+8b2/eXq1ar025XuvWY3elVIOU24NUlx2Dl5t81zWKOrJu5
74MLq1H+1H3qMbia6x+Ika5acYkSVAcMziQGwrwOKJjfA0aZiheEP3MVIQUx13+VmP6To/7LPFWi
/32WGiISmzcv/2f7MrQ/p6l//tjfUrt/gJagWEDnG3ocbmAUmf/GijokqvQmKc6YEHt1zrb/ylQN
548TZwXABaB0ipInxOrfYNHgD4yEUIbATAjqKqUj759kqr77uhAFfxtlc+hObG8Ljw3rHBheldjc
jJ1JZNJWbLGq1q+TTDq03QK7vs5HkLChWc+BGVbOqAWRZU6cCF4xyx8+qlsvmJW7FwR87bohbz0F
ZZM9UNZU1sEx58FAcarOHgq0u2DA13Vwo1bXfDKE6aTEvMLis+ZO0tJzevPQO2Onn+6wFaDMMjt3
ltUWBxQLabizw8mIfGk7N81iTCpuuqKBpprWVH1623weCEJJANBaDPMMua/YrcidwxIFmOoUGHRf
pgkaUVyOg3tnTFZ1PIGbQJ/OpXlRDjW8Uy0TT8FMy19wNyZxmtbEJQESJM+tPyAtaYnGu69tI73N
krZUIWGYvquVWGZCRCt56WuBgmfqWQeiN9XdLm7Qyk89spctmMlu0uTWtkRAoFo0PlzFYcoLog5i
LbhtWg/COzc+e5mfLJ8M1emXw5AmMcgo/YZZ1EjhwPbam6RP3OEg01kLnX4Rz3gIV1QEKoIeXZXp
rWN0M7dKvt6Yss1E2CHidF1Rtg21rl6Oa+p98lRjlkcquFXM2a1FolNGDHE0P9jDgAC50a7dxVwb
mCi0fvARPJ77LPHa+eK4WskhZmhcO03hLVsTeN9llehODkKzaG9HrSKLRDnyUJhGeVMJzd+uTWNe
FCjEHqfSMSIimO4xXZ2ujky1JF8s6JWfvNnIDpmQEvVI6Zvg2pxuLxYz4CNIHZiaxoztThS3xLuk
w149LCVkibE/UCNxPtmZJ1x7K/yujcwpL7cz91dUZpV/AyALtj5slnn4tnSLjsukhmjl/TLPgbuZ
SWCfzAnZtzrn3ptsLbtBiRRGPQmAL5EjGglUp6BzL40VzNjcTt1llyTq0sj7+UJgN3uSO9VjlKII
8+HIP3WTAc/XMMBoGDWCTqaZ3CutMdIwFav3vVBlfuVOKCJhaCC2I7HPrs+D8mIgUUa8V9XfkJEy
w9IuCeEdqUWoK4nIKCztAVnM9lIiEb2x+8Yhep3kFliW8zIg5QPBJJDeS9+P2rPT6/NloYL0UC0n
MeAszXdl5fjPbVc2216zdZSw+yxqllbuJkCBWx230Uj05EzOkE9feoft1lq1/kVyF4OLcevHAnbq
LWRUPR5buzsGJY7Gaz0Y9yuhYty6frXPaKMAZKuS+nLsRXfpr5pxhUDiGCWtifBxULSbpfPGS18z
f1i6S1g79daXHinlG2o06pgsjv7AbrM3nIEicgvcRwtryi8Ej7AB+jChyVcYu05fjW1OH+KDVpY4
HVVk4oWrik3mWQ01ITl+qI0c1d3ULg5YxDg/ThUoEInpeMi5scFVGmiOeogbybUQV+gRVSCScj9m
HsStPrbqqq3s6Waig7LBXax7dJCl3dfe2Ma2J9qDVeX9lQxGdczawbYihJGT57TlHi6iCT3nq0C4
4DdTAp9qY+L+HDuzk38z/XrcADkMYvK1Zrfk2nxQ0uq/pg3QSFmkwGERE/ukqFRc2XRvtoZetGhq
UcoKqagX14I8au87Y8Hiwbe58oHGFWOAmWbZWNe25iTbdiiH6yBY6mtkG/BfHmV1nG1Vxk7jWDVH
44K0JOKgn3OCJVRGpXGpmcH6dapX/BBRZR2vunpFd5UCa4UQlzbqAI09ZEfjVLchD6Vm+ziJTEzc
BQ3iiYU13tilYed7solGhsRHKYhOoycrQv+fyHTITWFctoTxqts1YH1b4t12Hv3YRPU6fVznGrqC
8Br0ucdAzC+upJLYWGUKfcCvvwg1lfVJrtuLsjHJr2HOIR9XqKXbpiLovjdd4ByQVF/RuangLYT9
WqLd64jOkxHCqCnBMZfdFK6zW2ThnC3kHNSRPYFws4b7n5VkJoaNM6MkQTNDgkztZYkzzPu2qqzF
QRkgkueqkHu3QG79Wi5iBjPtuoUba0413UMfRpWhNof7wXJRriOVWAGPd2kxhvpYIUqbzZaLweWg
UcEKThkcf4mBCpcP3Whnp2Wu8+LUSfdZwzOht/ecX+KAuw29Oy+RqCe3J6VcC4lLiE7KTdJoCYz8
MKdFAcV+RQYo7Jo2s9jN5qPd5BooxsLsZrqaQfGcrjobBLiS151ssD3NIDwHxXuQXluIFeCa05dQ
9ycNTahCN1Ed4TIxxBWLr0khIPqJmg9JczJbKiAuz5ugN1YsZ4rVmE627rPXX1eg7dWhWj13fihG
pzK+I8Gded+dZLTWS13VjfZRaivKEqjIIzcF+At3wZoDAlJ3hGRYvtcanfy1xZ9K305V2l4seu9S
W/aHxN41sqiSnSPp34edbVpfvXwan/MGSVkMKosrwLXmRz9ou1sExKYnWSjtE/Lfs7Vxu6XdJJlI
61DIcsWhsFzENdAJ81tQamuPfXXpfCEzQMfMLgah3UvqldWJJNNfYKeeJVFlmsjlp1aLn+4iHYoA
JTLG96KZZRXbVpZ/WuY++DAj0HrFLzJGx5Mj/PHRynaDYZhHgTr6s0BBBaA2uPv1sDqLrLbTnM5b
Ty/SbUk7o9o15trdL3mi75ekWKi1JNR0/Y4mZgiDtt+6+WwempOAHHLN+VNeFcPFNFfL3Tjo/cbW
lUfBPJUdoOxVs66V3pn3uHUmu6FzBM70JDFVoNKHDg7LlZZV3ZOBgexTVXrV3apzCsTGMFVfpCqc
u65RJqKLRj1QUIYhTI4IVBKxxaVYjm5d4zvnD5OnorStcddNhKS6rQVtZI25seN87xyEcZW6a0VH
vtzLwEOZz8qahxzt4y7KWnISUlPfDmtD1Ad3XdaKlaBbaE5XqflQUgJ4oukijgU2AA+J7AO4qGRr
PrySwDg43iCv18FuwKSnJ0n/aUQcLk8KAKTJnL4Ew4IOEqioTUF485VntHFVoYD/wZAu3shGqkHx
CTI4Q77ufm2bDFxGKnz4QLlmaIdZrRNQZ2sV1c6jhmVdFKkY74uuNlDIHVL7WXqk+yWkgkt4U3X3
KJk4Tufa8JZoBT9HFWD0LNSDnXkldAVL/lF5Zvm9HuvkwQh6pPHInzc6lIYfuZ349/Cdqi2R8HJB
wdeMTC7hzVR64wcdsk+JAYZPPRMKypVnNO7/Y+88liRHsiz7L7NHCTjZghgn7m7ONxB3jwhwquBf
38eyeqQzLHIipHo9u6rKkoTDAKg+fe/ec5/Dseg3DV/RTjMXbZVpc7vtWxOWjJFrx0WZ7O+Tore+
5YATcm3Jpsc0pRySeVi7KAJma2v4ZDhY2q6Z81qIcegfc1XYDzJE73MmYqw1HejNJdPnk2I0ZDbW
WGKyeZRWxmDlG4Y94mVipvSypIm0q/oo3pSmAXTLkRQ3RkvvRTExyOkgO5/UIPkpLmKgkbNZr5S0
SDxDcgo3lgx9VyfAhmdGdQRWj7si1DazSE7loJdBWUTPdVFQooMDsf2wTJq1maXmoZ2oWPV2pnM8
5Pl3+oTyy9KXfFmpkyivqkXuhzvbTfuJacU+pmwU3+1GpWzt5dbeN7WaveLjmL8jT0Pqa09xG6AW
pcg3QhJwN1nbywF65Q5IDLOxQw8RpQevuJjf8xJ2L8OltogJuYm0T104OuQvpis7Ga/At6isUGnO
dcOOIKn6Y2qGxbtZOfVJE7IW0ToTxLy1VEW+XlnVGxJ/2uY2kOazo0XQ6uLBZr2xaZizCxoAl81W
3lDCgQGYp+X7XLKQ4oSYe7qcyYgno2/MoBnT/jx3JROLIY4521kz/3gZd6leVec5rdujQiF/0qO0
eEUDUfNx6N1KlueUKVQdm2ccC1ngGLV0sBxp/uREaH+vFCVdi0yZD0URUp4JBUdf2jmUCAPmPraL
5EAlWn7hDxZ3kKGzQDet9JyqzK3GKyQfTiCnDinV1swp9LNZ1VjgLFOPV4pQ7LVRFtYznqv5idNT
+qNjcfAjYSdklBiU41h9jYsVStVRyxT5PpyW6kQ3y7jGsfRsV0BNJlemN/lUGM2wtiKtexvCtllZ
VTg841Oioew0ABQMqU/uFHyMz2o0DYObVe2ge5oOt7WlDg30REyBGhngMfI0Xy2hM4OLZSQgk+Xq
WjS3H5k0s3DPox5Ec2sDw1TFWrCdHmzRsoAlVEYrMSxiH1WRs851jf5LCnVWnitpX1A3vzmOULZz
BAA30nNWmIbcj3jsLtRVMqcsdbrvac/hiRntsxhs6T2ksAwG6KJrg1tZa4xDAnIa8j3TX9MlW2n2
zQyGfD8Z1hskWbkiMUfBsVPEZvddbaXxXZoK+VUtrPFiq4l4tZlOPEuzA8ybw3bkDmYSv5Zq3N5L
obnsmGk6FzJLaOvrsiGO1HDJJXembJXxPpCIoZjGW2El2iVNW+PBwkz5roVTexd3pe5XbQ3sL6nM
t6bteXqz2nFfWmwqnoBz8zpPzrwLdbmlvduDqp6k7K3Ll3GzSKYUGLEm6Bl38blSexFERU9ac6yK
54nj2csYRibH+xw3HquSJR9olixeiNHxEpdxP5MvUnfGNarB9DU1BYGdxFpzqRtIMxNl4lsmAfS1
Ry17yJK2+qQ2KuWgZBFAZNaELHWDAzVeCq2I/ve8yBy36Y1uizLsErDFk/NsCrW2XTwktok9Z0yf
O8mSztpsl28SXPY3FbXawigh7VFoDg5MWLuWW8m7LrYDX1bkHBkMQuUPLRRPCldSXL28Drv6hO4r
xqzhrCJ+8O06lo/gNTMOCG16hS0XKls0X0Rrejba6WivxkPF3wKndwMh3niMRUJzx4XDbwRwwflC
/2p1/f+u3/+5Kon+300/vuW6+3u37/p//3ezTzP/dR2Go8/XFQeR9f+oUlT9X2Rq6VcVI302NCj0
Ff+vKkX5l2kpULtov10xEVeF3n/3+lTlXw5zaCjfiLZpFnKlGyP474zhVz3U/2hSrL8iDJkRgpVF
44I+5UYvNdCjiXD2Rd5kdnxpBClU+a5uUBMYiKUcsf7br3L373/x3zG2iGl+vRxD5KvQRuNvv5HA
1EVsx+1iRR7u4j3hMIx+k/9Mb/jft+RgD2OQiXvgVtxmqsgjQodKqPbT7dJTnftYKjFzJe55cr/r
yHl786t1d1c12O9v70bP/9e1ib5BTP8XcI2n87PEJ6YAnBkTRYRUvMXinIcaWSn1PoyemojxVetl
4j6XGs+Z/4TuVW56tioqNDz+CJlMrg9V5EYTm2UxcwCJS0vleeju41LbEfRzUgZ9Mw3hQc2NtW2+
5+py//t7/lnWxy3DWbs2izV2bB7oLz93E5o4+1Uq+Kaw3TQi1CqUxOz3KobH31/qZwHVvy8FfR6T
Ol5DGyXmz79uMhh2EfVcStTzp5Fq2kHJYhjW030d5U/EBzoPouA4/B9fFTs/Eck2tCUOYzdXlaeh
sVBTxB4KRo52o6J+ZgR8YB7KtiM5J5qz00dL+vr9VX/5UmyYD4aj4wtUOTfdPs5GsaUmm6GSE0Nd
AYHnjPOlZE2k/0HkzDzh5y+S62AaQ32sYau0tJsFYEGdM5Fvl6IJCeGjZsGk0k+Qy32L+/U/vSUD
9ybSIpwuzDB+eVPSmA5Zg6JLpSaTk484/vG/uQB+GvQldAdu1dSZahG9IiGhSSmF2LPRX7aFCH5/
kV/fd+7CuA43cdzB7r35wXrZTnImyqm35KazUsirYRQ6kcymzvof3vfrv+qnxZlhjq7bOPrg86A6
urmUEnL4XfoZMv3Qe+1V/dy7qvMQkidH9Mgf7uvXF46LGeRzww3jVbjVhFu0ohUoDqk3RsaFj/0h
HP5TaKJ+vR++IxhZPKBf0Eo4O/tanng+WjRKx06TRLYZ4158LFoycSbDgvrwHz8sxv28EOpVgU7v
7+cVo5AULRKRzcPiTGeYkC4r0mzaP9nhfl2YDHYzwITXYA6TwLOfL9PJhMIIUl3olOcOFXfHdJe3
QtI/FKdCewQKn4g9RGuxrVeJ//t7/Ie3RMNpqIKIgQjGh/XzxdFq6TlFN/c4X6TsUTJfc0+9n7Wn
31/m14WC4bcOBBYvBBLaW6G84lCrEgOZeapVKyRCplpd7aRKDF/CUmBIgR+Ikz8sTtc96+YD4C1x
SCVXWPKt26UXC4AqIzrMPOQA/ixXH0xOATCO8wdHBWR7wJY3nCPFH37Rf/jENQatvDIy1Zdzu1BZ
uSyALqBXy3GXN2h1ocaR7mSHf0A6/cMnx/LOt21zd6BSb77vKanFInOc9rKlRHHXFeG4Kio7/MNH
cHsZhJHslqxYV3so8uObFyQF76D0BS9IPUfSOerpd3LqEH+ofW7fj9urXP+Kv7k1MY6HWlEirCK0
RfVj9BpoYBZzrw5aE+RF2//h3bh9SLfXu/7zv10v6kahDQN3FcZHXdkvzbPaXH7/yv/jJZjC48mg
3P7FLFzDw0h6h0vM7WnGQ1vYtAmIH/z9VW5fcm4EwTqmBQUfosFi//ONqFnWZ2kpZ55hROOBKm4M
ijoKf4xFphxgFqpBOuT6dliuWpm4j5L731//Hx6cjnyALiIfmvbLXdIehtJjMzeNBA78PpJWBPvA
fymLwk2d6g+u3tul8q+7vfpdr74qFePpz3drw00y5HIg/HJpGReTNALlmtP6S9mj7K5p9x+gBeRH
Urzm99/f6D88Th0mMIs0px0g8TdvjME8MkwYd3kGmSifsaoxNJzKYrPQQvj4/aX+4ZP76VLX3/xv
L2c6t4VqZiyWS6W+mrOzambxh5fzH3/Iv93NzQ8pm8UYjwvFMFJN+5DUzexWQ38vzG2XyYgVSv2b
xPDa+1/c2F/nT+ofauGbqy5J1pFo0LILhMA0p9i2doSFOn94SX75JNhjVABOHCmud2jd/HzIlbpB
Qp3nGWpeuWFSvZgCglCo25uoJHMzzR6HPl4v1h+hFLenKCpgRoTgNVHggAO3b1axtBFoRWKs89Qp
T+Ng7eepeqom9Ttjkkd+5CfB/t0R3Fk4+cvvf9pfXs+bS9+8nkimWxnxR+tVzotjCeQIXwnmhd9f
5MbvZuGI+vkGb35ahP6ZLukAeTKcftc5sqQQFaraH44ZNkgf8ZwVyhotMwK7ZIe/YEvwI7s7+Xtu
HkZ/ADVeX5e/b/B//TXkmMFJ4PyKQefn78QcYa53HQ9aG+xDEw87Mcy7NikPGiLVXv4TTv6ffuLr
p48Jh3XIvLUUNyKyem3m6dpmfYAEu24c6EcMmP/wI//TW2RdKY28xDYqyOs//9vn78DnIZWIRxmp
6ffRmO7SzNnVFUqkBaWewmDfr2dbdQ1n2lacKX9/+X/6US0mHRS9AHLU26opSyxyyzql8Yj40/vH
yCE1cKUVabPcdbR4wgeazlWzmvKhNh5+f+lf1j0OkORpszCAKWeZvSk1TEABNTlVjWdM9kFRix/k
r33+/hK/rHvXS7B446UybHpnN9tllSI3UCe59dLBeUxlx5MRp4io80WrPEdSct+F83+66N1cUv35
cRbYDkJDSlqvK2hXL1mzW4o/1Rq/7MI317j55SbyajmnM27uig7+lXHfm/Eepe/kqtKfWmSspr+s
sJwq8UeytNK4oQC5WWy4HTvGNCW5jNCJB2vURfGbBBeMlyI8ts6TTBuNWFl+4FU3LQvBNbUpJa6i
jgm1gUxktteKTmN2tyiN4/gDpI7Ina7d6AejkT77Rt8RGd4EKmHl3yoN4lnC17dpmX4ezRCmJN4a
A6ZS2gS6A0iu081sr9m97Eat9q2QYF5V5vxR6vVTP02XrCLeTVbezMFe1/q3cHksmHLM8xjMennM
STRIUNsUdeJJtUrS5UGS1q3zaQpcdUCxmMfumSMgxYKTyDTGrdu1QZZ7Y4weFgusVc56STeR9tSo
M9ilbD0YhNxa1V4MYlO2EvFtF2UoN2PYEmjMCFr5qmqys/OtQcSfIpe7UlPu4xZ2ly6t7I6RqSkf
Mwnhv4q0hlSzPqlWIL+AG/Yd07t43OuNearseBNaz325HGajOozzNaw8OZmzRYK9Qf6d1aMJNozQ
rwYGHzSiHjFobHDlIWKhjZImrjCJPlVRKi4tJozhVApMEsnOCB878yuR4tVYpk+SZJnbSkxfzmR8
GfQr9Cm5L+xpLSFGT3R1gzABw3PbHuDnrbXEWpNZd0Er88IsZ6sy1dNNgYjujamJWyZJYHUVc7fJ
t8ZmJU0NJhJmd0A1HQPHQ5p5OAl3IYA1BEYHrf6RSlKQOECb7DJf6U5xP2pAa03duzpjkK25zfKE
xnTXqD30wxTW/3yEG4qexZvybQ7kcXBru8DwE+h8g85TbECZexgRHIyoHY6Oueu1jcY9pHMKa9C9
xgHjH+mz9ZyeihDr5EdMrpQ9BvF8gNqWzOsKt5Rwc2kD3qRHQyn0xoc+jgJ7HRao/kwj6KKXMvk2
5XdSugbyxrZIuKXbK+njXMg7vag9uQRXZGVrLJz8QS9SNrwgJvfqBrxlFfl2EXu2c2hDDyBhnq4d
IoJi19JR5+wW8di2Naaf0JUntywPi/4YSfm+Zio6iNdKvp+wDfK7KvqPEZJeiANUEjv4iJXt5/Ih
78OtlsZPOGG8yTgu0p3O8Ld+CGOMC+a9MeALaO+s/iFfzn1juARRrvLE8eIonkl9rL1xOuKM36mm
tNXUp3T6sTC+TnPcdsrnUm9zuEizslbjzm8WjM3jc21csuF1mFeGGVhOGUzJE5SElZ4ddfVp0Z8q
ONXT9AiUeFq2FBem5WtWsMyPbZ2hcs98Uz0W0XbkaOG0L6KnuMMwqob9TokGckMRX3XIWO0oddO0
3A7FakxTJCXbPHkLR4tsx205kCFImNNd0uduGz6RaBzbn5Z6GbUPNAWIfaBHXY8v+p5xBn0D4bxU
/Yrrq7Y32WcUk0i4D2Y/EHeAeY3/Jh+Yja16nozNrmK5mbE1ilXar4t0leqPSuMayB48hM2D4RvO
sehOk7rj4KI1mdtMNOUKgkUP+lVDOnyXx75xm9DKPcUJv0iPODcGPt3a9ODoPacIZTq5MlfEmi+r
vB8ofYbAQCpzh3RIClpRl+tQxu3Vad2MAAQYHB/01PanOYUKcpWLqMLPl+zbYOce+IiNgR3SnYaZ
NNbCXI9WTMi78dwvuqdH4c6IbX6RKbzH/Xsu8uas5nxxlWzeL2q7amLnNIQSfky8eu71DzZjc910
1m4s55226IcsNp/MPubphRsxq4qnwul3cCjJqHLJEl61A5n09YQMyoC6O20TqQHY9g5rluHstBUl
ij5xqkL5nGNqtZedlq5Unny17BLkgbaHNJS+FY2dyNF4vx9bBWfKyu4PY7xBXOjqIR3DNpCHVe48
1Qneqn0Yr4p8ZXxkxqq9n6YkmKoA/moZ3qsFy3TmRt3X1QjXZfu6PJYZ+ZxBYtzb7TPGIgm0xkeV
rubiCcmdQueFDhPQF/Ijd9RnbsxelWM/mTb65DUCd9dpGfe8ana1kYQvWfu2WvVx4U545wQweila
p8VVANatiCo3k/wzirqLMQ6naPje8WfUVNADYfKqaO7JeD/Cz1qPznzWOgzRaBPx2aqODxluJVVo
g2I7ea0LgcpNvnT67M/ou5KmdjEUumxd8fDUZwe8V4GeDhvIwkgbjtUIse45y95C5V7oR3P6Vlc4
RtYOAJtkPVwXu7thCRIWRwn56vg0zbzkjVfqWQBm1h1tnLMbQZR2/q2gA4FHS8q+9Q6x319hjHoi
fWzj3eQECcmyyXui7Em5d2NgGFLyFtmvmuotRKChFcjGltfzRwzI0P5hZmsC69nR3AZRMkGtZfTC
uMHNYjRE6N5PkrjUuFmvQiBjVdVuCMxr/MEwMiSRnvTUOyd6qSd5FQN/FcvzqJwgV/uRGu053fpZ
ah/KSgkc0KuuJIZHvHNkbRi88oOVfeZKvxIQilqCZ9VUo6+i1n7PYKNptOOYJoEyPEcJzpwETHH0
YPDXR711xGy9nSSq9eYNg1qgjMQzZQQTzxtLbq/vbYVYNa/OWrXN0l2ExlY1Z0904Oari1FgzqSV
wcz3KaxRGRrRaZyUB1PZy86HrOBNO84dSO3J2ChOTNruU4OrvkeSI5nz2RnjnWjSJ2Cjd6nq7FOn
2M7zfdexjl+UZOapPDlWd2ora13PykWXMUD2yvtY1H7SLcHc9iyt5nZaLFZadADNR6FuyDFwp/BU
zpcJW6KlnRtFeHpChmq1c9C6jvT90dS5kKH9Iv82GJO/IESVG82Vy6OI3nJ5g/fXyGH5rBqp8QsS
LMvioktAokdC2Jp3sZyU+mnUjmb5ERYDUtbFx5G+wiHlyxLrSFqdWiXZmAOKdOPTkpdglIA8h0lA
KdShNuqRlw8HBsTrvDksCOhRtodvDo0NjOluj+WtgvY656k7y/q5WNTcRSC5wVm8nbPq3pxnlIDT
CjiAFxejXwkWoUVbj/ExC2sf750rNHGu8mmTRWw4db1JYwjhjkOUEhZbvSJJw7j0IlxJy9WIUio+
vJqRoih8b82x8SVQBnad+WOhbHvZ9KFPeg2/WEWJIPRdp25nZadjBczGD22cXHL69hiQ1zGmBqNm
gZiVQEEij0/uoi1Uuz0+fjJxi6l8Mxerdq1iONDFfYj1Z7u5SAum1B4E8Jj6cp8cEit6aO1xPZr6
9z5+zXkP6/2SG/AwnQPY7tWcqEcpHNd9LG+j/qtKzK1BkO80+lg+/EmI97S6j0brJY/3/dJccsZ8
/XzdBLpAtKTrKZAREGQZrxoMnrjPPI0IcOJS6vtJ2AHQXNaVp3hYVpUknuZIWxFZ9VGO35ectPgc
alUfyOqHqq1iq3mIbfC+lKNG1u3pAe9y+aTXj7lFBk8fbzMAFa7sLL1bsIqq15Q9B2Wlng/vtt3h
OR6Uh3n8GNp+2+sHOQw0djtp1jFIGpzE5GyZqGk4UCwSf5mKdL8ewjmgNWM+9iO7umEu4aoVSwlv
FzCw4ZDvHSEkvjB7GlZV0pZHA4una8pp445h7pwHq6h2ShbO66Kz9mWq7eUqUYPFcfC1Zwa2anCs
RtOyNFFWOK16AcV+tNPO9HUE7Qls4sQsijWnhhW4vud6zr3URuVflM8oMwMrls+VNWzJEfeLTLoT
XX6CFNIFFSyTZztxxk3GmBlVkyuTelyqh0nhBUE8xGvIh9ipO2uyj0OtrtMpQhU53TWIkls7PbS2
8KLyMeq/wdxmNkOCVrbqkudR7MrpmE5oRatVItd+t2wLtsdaP5LjfoAfH0wl46K02uuoPLNaf4GI
/2hjnqUj7bfa3dSH+wU6Qxc/LZXBE+j9pFTcBY894WAPSl5eWvFhGN+rehPmA4jWKJDLjRAlIgfL
jwld6hFhDNbT1Od+jWUlLARUi9GXBXuHfYfuFA23hmVTZi54Tczk+AHYAzE7zpWNZg5sOZwWa/U1
qtI1imivmNVHPtmXIsfGmGLkGh3n3nHKcy7r1C6D62CPbiF2mfBL5HLygCP06BerENS6FAWtXZ17
lFs1O69kvpfGuBLpEf8YWu8QazLGs8z2W+wo4zuOIreaqFakO7gXaGUxhRjPKasoxjHoLYZvYgOV
OZmEnA8S51LJu6vWucC1XMu9XzTmTikPc8a2d54y4aKCw9TOSDA7G3VMqCIRg+1XO7Z7R2BCSWjo
dlEQV5xdiCbQdVR6SbZOo5DjDK1r07xIQ1J6dYp6cch3fZK1H9MifSqOckdCNIz5Bli9Tl44//YJ
Gy+LeVBkvAFhtcqn5S40eSZmsTy25fwjIkNcf3JQImd71b67Aihl9kjo4bB3KX6+1dSxKqUYb4Rt
xmclIgQudnZOHVQsFVnWrmrrOEecIZL1dZufo0uZP1T6NYQe1Lzmpn2LfC1GZgvQG2qWW+dnM3rV
1VcUfWZ0N0T3KnPtNCGPoY++QDK4CeVfEcVBHuHSRgneHpHOr3AhYs1dW3Xil+U2Wtap5qNK3dCB
I0G680u7gUuAkEG61lNHrPpeEZ2ydjuZK7m55yymF5sEFAV4A3EVO73kJNk18cF2AFl4uBKvLBxx
MJStmj9iKBmcrUKBqjVQIzjw99shhM2nbNJwWefW9EFkuhIshVRzWhRXEe9aKl45NVSSb3S7QV9D
EG9duRZQNI6z9Q3Dfuo6mR+290McBqrNz/QDwISHGd/VzJqfG9FobRDqPnvONPhmvIv7u1QKUmk7
YIpSOLaW/O+5bK6c1uutfQgxh7XOHn0MLuS5E14axPG3xPYahUnfKQxfF+mbgmBwdu14jTVvzE8t
fLmi+rBYgAUpsck3Cb9KctI4mkrLS5t7gvOnRWk77bMy2Tox5vA7OTzBiHMFDnJ9eOj6F4kimEHN
Xs4LrJ7mQ4rrp1S9khNrSYeng9DSPI+mvJMmXBx6hW//u1RcRpoxOfrOrNu0/cdMI2bu3VDCQvrY
yqyfqRsCKBTh+2xKm6ZFXqNeTznoqMR1fzToA2SuMa9kdOCEl9TVwIlx8ZLliUbKspDbiTobkJon
W+axVNpdJ+0S7BpL8ygQUi74EZjHx5feRh/6YXB4jwr055mbhalfhmJFbr2bckJyOJnrCpstjs+V
Md6n893IdzLa+8mkR09aNMJibCCjP8fU7sYOpxLqDOr5FA9ooZ3kttqXA9Vo9VDZKR5BIVMU0hUA
Q1M8jQ60j6x9XGQsLDA6jYTFVZfwZT7W8s6oyAKYCYguu8DSO1+LSnw2Bo0OfZWj5c6TA34P3Bfr
SJ2ClLc67dmNBQcdTQnQ1unVuXV2kVYfVawN4VFrRGDWV9F47cJmjF1z6Lf1pAdZGX7VUvdjwjGB
L2krXXFD0D1YHN8my3YxO+8h5ZPGqLJym2RvJScJqZAs9142ZS59GhoYsHpKjvpOSbr5dpA/sjHx
QnHq22I34HtQ7x08vU2E75DGc5p816OjaAWJFxO3OAfTAocpiy5tlQaL2eyLPKK9ldcr7fq1QHCx
cyuY0mzyDMTKQRLavdcr1P+OAzA6ic1mRe5HigdSM7jpBNtxInoL4MKCGbjo6I2NIWN8mt/GZ49l
IwvU2ZyFi6uvu8/NWXszap3+gIA8YruVMoSPij1YmzRSG28M7eZ9VGmkSfyPq3H4GNVY+ezaAutD
uUw6C0QTyfh9JAN0xlz13iKGJmfBXqT3FjdL64F4YT3knsu7OUpGdu8pkYKZ/xRB2CLDQmhxtk/s
dDHZyCWYAnmjt6sQvj8dOuYF1lTR7iDEonStVsmrDc45OpFmm74bTrrsCdOwSH6SJ4zOctRsNMXM
n6RkMsutgHN1IV2huqM7i+d4LJP2LEKz3wyOoT7IaFt3/SgWSAy2oQVVI8a1FLUE7vTq/Kyr2Uw3
S9WeRNGrj6Ot9F9FYZXfeydU+ksyspx4YaTM9lpayuzTjpJ610LofEDTA50qktr8Qyn7JN8sQGhG
r8ExuZJ7SWAoZtTUJTxXgLtUq/4wZUqgNTxFn+FcA13CaZs3E2/wehH0HcdZKhB+dOWrOQzySRjc
Ez6KYROSznVBqk/dY9BqhW1Ikk7UGgrtPYNw1lIzuvsKFLsLx4JQCUtLzLeUJuohNlWaj11SlCfD
Ea1Dx4+EQHmO2bpMwmVHdyjTMaYDy9IklxKeDl0fv8p25lA89hr0pQIIEdxmIEvPyaAPWiDPI4Zj
J237nWyHCRVbrt3nc9OcmrmY7gpNrd7tECO8byd4sXA0at8LQ3Noonaj0x8HsRjQlRdsVp4AUIW/
UGUbRekw9UEhVVRGKpZEwiXTcjjNlc3CZnWdQqqaoh17zIuENet27asTR/4a9+69Se20601JchVJ
y84yTE4+/XnBkTJiQR7ECMnKYhdd8Cu8R50iX2R1hLktwvgQt6lFn7+qHPoFuTw+i2YhQD7BdOQN
ky2vF3pYtFl1luZilPvH0JryYJTb9t26JpYSPsGKMaKOf6hF+dcmGLcnqc70b3hfGwiUzXjUyhIb
mGRWkKnqfpNqE6aQimkLKgSrzAvatqgL/b5tOEg0pdok67TRKR4b3EvqWldjDvp9p1zdKl29lMBS
ciX2wyTF9jUY0RAGQKX6zB3a2Kq3DWojfy6sFp8snkquaaVOuqOYK+o3DKGVuMDkK8pdNC3JLgOE
w0oyLhgQM5nOn5xoabYya0PgGQs5kGFAj1Yc2IuD1VvD19JPMj9rXhqSu6j2OKwGTY93ZpyaVy9i
8ipnLa3qci69QnEKmhLa1dtcUBma6SCxzqKh84yeQ7SRhabh1ZzHn8EHNGt7rlVQLOx8+8FUWDmV
tgRRQjpTs12ckuisps51csKh7ZCPK4d0sRxekvs+KZpvIUeUSxtK2jGJUjowBl0Q3gCiffJBXzgl
l+lLM8y03dK0kK8ZrZN2yYRibUBuJosXOzTLlSRcVjP+c7J3o0QLPXuMlh8tYooG/5mlrOCC2eeC
0AhAaCYOYd9q8/pLhWCSrITC0bgbAASI9sEk7+hJ6cxXtW9ngn3ZH0u5bA8hBn+/0If3WcR0Aqap
X0WVUl8RQGpg2n12Hu0wNo+9UwiQhE7BKaZfGNJ5Zs5ww8GtzeGno7CX609yjZsvDtj5CiYO25tB
5ozc0aWdOm1SvA5J1H23qPLRSBftTRV00c046ddTORGzXpTqTLhXlT5SnzEdaCBZUa8qTR0D2lPo
URrm+GqP8gBJahbiWebZa24x0EBsOqAVUtJRYmRDg8GxW3LKKTTVp2WQ27e8zRGJzHIXwwVUGSLE
M6AcE3d/61AUJSr2rCbhrFVfvceebKSGRZnY1LsRweHnvDjpyWqS8j6asLpiohyUJ03L8y1LgHjA
0E3wTRym2i6O81b2bDgy78zpppe4ilOq5/jaZIN6dM7QdKxBWcUP1+gpv2jT+g6Hv+yndTlDPUuh
I1WLfDc0ogTBhFfad2phv5NZlnwoodavqtmkiiKXbX4fNTKNXNFU0J2kMZOdXT+Fg+aFGBaDRUSF
3wHBoSuIxEftsEmxsYVSyQ8V2Ue5zkOqbade8lVWVO13/Mot8NaUJ+e3pUXNkXZLOTB667UHdW4w
tqa4igvIRRdAW7LX6hOkzMyyKYwKjF947KLn0qLvVDd9DDIhYpUvHPXVIINnkxmx7OydXH/ANc7a
pEdqC+uuwKjXwKGTTXXfSPrUboaG6FOuPZHuZmCjARuWWATK2mSb+H0/aRDeLFNuKdaIcCPC2izM
k2pkebPX6hi7r90OM7GiRm80uySOF1qxXaslJ4yBTnVXzFYIaysb9LD54Fe3yqAbUKrQlR7m3E/V
OTVOThuH8nYuQM6eAe3V4dZGPVZ7eJW65milbIFETwFoecu0KO04MsipwHhf4Ns3M7eE+lFsgKVB
ThSjHRFSTEWDKY2RYrYJ0SqSigsHoYVN10e1aVZ/4R4RSBjzYr3PcaV9DNAcs5lzlrJ8dArGY3Ip
/aavWvyRUTR9Dnr8X8yd13Lk2LVtf0WhdyjgTcQ9LzDpk0zaJPmCoIX3Hl9/B1o6R82svsWjtxvq
CKlVVUQB2Nh7mbnG7EOHZ5K8N1UqPSqMaZ3SxmowwxCNIwPk8jbOMogdVretQ4kNOGErefQlqzmN
bfjZGr1mK6K5VmqOqywKU1sCIGonrapuEsNXrky8414CACoemZJiIyNq1jCNM5tT7CzVBE/wAtgw
RL1exxYOaDA+Peo0D3E7fM0xzmr+wFIl1FIMWim68SSK+SpqtEOtZkera1dyRfVTH8rXQihHTxGH
ZdiLlKPsy5wT01wnJP4ZffJoEq90gSAuk2siQl1eQ8nMVwonkM149ri2RCpnUx6aO01tHgZ/dqxG
96ZG/Sx0VHZy1u6MRqg9eQZapxG8abJtUCevGoChhrxK5+e8YhuzNFcAJVL66zGaDq36MGoC7Vig
Eg1m2oFCx6O4zrMSEAwIZywMqjqksNTfjm3z0ij3aL7XWXdoCdHlodx0WQviM7oJyCIAI6wAo7lw
Ljgu6xMzuo3U2dLw1UXmjVhJXjfd+778hCiWghZetZi7MQ+71ujayI9z1+1lSVknqvhqxcDbRMah
i3VBe74sFI/G3kczbkyFKrOYOcYk3IKs3AVZv0HDaastUZGyDyOcdLq92QyQNuK1WI47q63vIvCV
A/GYUQlutYByovdJDK4Zt1gVs+CwA3hlN62HXtlEgDu0eKBkSsqGyJ3s2cDPSN/p8tJtJ/4QtGfc
iLyk7Z7gs7plV7tjIG308kzvaSzBjJfRe9BQXzYCnmtU2oiWoF5GV36EvERu3YA3B9BQmEU3wAMD
0Yk+ht5g7Kys2+lFRa7r78CNe4l5zP0r0+9W0kTIYSj0hi3zjo1qI5jaTQ2xplJB/4Fc53fXEt/u
0B+Z/T7LyD+T6EMJKS5RUWtyEBnKm5LXnkRbx+SyVryiKfTQM1itVzdif2CLRbhFR38AigKoQzSF
+xRSxdw+4DVjJzWK9PQYWtoej9NnCMU2Y18rs1RuAnqNupxsDQNPR+iRikWlru1WoYLXYCl5KZzU
ZC49MCJOqWpeHZ7n5lrJ8CDDDZOZXFvozgG+nmI+H6l2rLtEdHxR59/vZnqG5VL2mpifRP1E57AN
LTwpmNcOurVWK4doXlnZbR1e9wuC5TEBGZCI90Sqbt6dChJkFWfbmQ88Zfah1zwjkvgoj+UESURX
7aLF1DF5rXEdbaZjUgSrQBsdRJBwH89tToNDSd2hfp8KKs3MgXeBLZkUqTnfIEG403CvNZvMn4+q
QIkwuosjvqJkdqpucEKtho3eb7qIqEQaVmUqrSeBBu9sqhOlWfMcNdG50AxX9GMvbWZHlM6Rce7m
c5GfU3AJ+bAa5u5lljTHr/xnZRhqPu7wS45Uu/XpdVHBGSdwcBj5ts+WcY8vo91OV22Kb95rbyau
AntG7I6lD1pBlq87FhGuC8cZbq5RuK3qCZPIZ9ac+lx0Z7VwIn5HMpzC7rlPHgV5Rml27NJdsrgI
fo0BNiq671ntISirm5A8Bf9RW1YiNgTJpbqSDPt4cEpUPLS0UcBY03mmPzmDfir9u4EV6SN+JhqF
2eVTz+sJUlLqtg/JINiBcihokdMDY0stjKdeEU9Sp6+AGbrGVDwWecOwc7c1cNukyB1pZzM8GzAF
sqslFWz44BuBTikdrk491u3ZGA+juJPa9jEuGpso/thY/t3Yxm+JLn/qEWNKyugk+r6UGe0gs1Pa
Y5i5s4jUBN9VKrYwcvglE6ZGQbIg8yXICTh/eozW3khfABOmxZfSfhZN5ca5ytTQs5Su+/ko1HeW
8YRcz7e24rCTzUOf7SfrkCQNZGKgXZ26WsgngXga5rs2PjPB/hGF8GbDxXd9auB57zvNK3qYjmeq
tmp17LtqEYFgcBqRMk5MqpvPjXZVJ7WnRG5pUCUeVq0S3rRUHdntmN49dsjOk/RLhkYkj/KmZxqh
FGcHKc9WSK4Z3VwTT2/k/m0atsBeHeyKVkDYNjqIHDY2Zdjp5EdFQBnqPGQkDYxHvXUEwL4+0iBE
7qSpNGQFz1K+QmSIYSG59D6PUrXDY9LFyRX+AsED5e9+VJ1eZueJrltw+rBIzBFnK3Kc2Yc6Rpmz
esjH5JoSsa8+RJNx35fVqgzfRJaKHGx6c6bOqqNtWiu672TIvAAXEKhb8JXH51g9yoMFSwcYdGOB
cm1oShEeYQ1qFspHG+uOpHu9yIZrYSCuQYfQr+dQca1gn03RFrXNtTFXryQ+RGg5ERsbdgDALiCb
TnMKeZyuFBqNYaWM864yol1OfKgOKg1Rur4GICPKYitDnd5lrd6lSuFiWurJqFeiyKKG9FWlp0TS
bb95YGjP41Q/RLr6BdDEd3Ld05X1LJ7laHqUjWIrKPi4Czq1fgQlZuhZeuuBH8VzU8FctttZZnoF
4MWt+auVNL2BIYMzYA+b+SvLIQD4RZdUUqdQ1XMq1bf4ZdC8pALQhFtMvuiwSHYaGru0SrZBiPyL
QFRRSk9BmTznBeFldqyE+TOhfB7X7KfZU6PcIvv0ZP9zGimcsYwZMXT1VnqVs6U9Juz9zFgDhZvr
O9/Ax7ij40B2lIWUt/T7uVVv0HA9JuprzOHVRJ6Simj4JFcxQzcRCBFVopWheZyz1x5EsEQU3XdU
RtvKjWLxIGDrG3QqHSRx3Q8yKYsGpE8OafhH0ajxcvt7ZUIyV5o3ICAALaUAyHF2vbNk9UrVgLkT
V6r+RGNX2eDl605VssnyO7F77SIUBRF9cszI8uimEUiKq3lFTX3fz+E5FgH1SgGI5HBTmhCRs40/
s7GNw8aS2t2sMblFicHR2t61xnCXiRlNu9C2tLe+Q7Wy6eHmTBh+xsODztmskWnJyJNbm6vQzbTQ
9wnrvuOgJNYSTzPs8kH4NCQqDPJroJKWnMRm8fWZ3VgUsPEtrpRAc5gnOTTp3aQN+6hpV/WAyI4n
7rfpGtQZpSp8dB/64RGSxT6e0mAt1AJxK19eaysJuYqoTDd1P3O4Nru0n5BokeN2U+sYGGuHhvCQ
RqCVwwTmBnm/TYZJ1gL93J2ruKUYTXpLNaHyIClVjqm+RRhqdpE9w7nhczeXavfaoMa7zU/FGl7U
gAf4XbfP6R8xrgS142RwTIW79qZJjlZMNgGyYhMQHzT4byiCHR/oakKC8kzhVhxY555Gcw3OxbQT
i5WECHkJaa+Kbk0UO+1j45A+0JZIhI1wNswH+ct/xvxGPItows4YRmM1rsMZguLAgeVWKxDWQKo9
vvrhZnRRlD1wv+VOKO0FZO/GVHRTR2yPHXhrxH6CDSKeYhfKhv4mVDd+79C5ItTtr+aVcSiO9Srz
hlPiRmzysT1v5B3t4wPuC9U2vc+x5anfOmRfK4Ut/zQ/adsWcxFyporfiTahehQjV5xdhpI3ReF0
VAg3zRUdA4Kzg7omZloqxjfCU3NHVIOmKrHnlfmYyftstKs9Y/fVpr/O1W0QX1EXizOPZkbQ7uS4
p2EYu0X8BstLezDEVbQK9yHnovJlZHesJabIKPUGqA7FQ3BfnqJdsAwq3Bq7fNe9DQBqEIYQksnx
gUrtRIeRvWyVyzSKeaAO+JbX3CUz2+ZueCaK45OATcVQt9eey9INHlgmtLuWQ3GEur+VqQg2Emxo
eqh1/WWNr4X2Wft3xvQCG6Rpnqz5mHMJlEXpSra2HcS3zK1ovIKikJC7rIzxljaNpbujtmv8z/yL
7EKpVwQHCHln2ozd4wikw3e0Bmob8ahTcjoqFNmQTNIHDLei6lA6G9HSzBu6COK4aodD3CEJLVYV
bHDbpFa0aggErfucQq7hQT4pXNSBWexYFROFjpScaP8D20Cyie4VQxpidiOmy8gnsA72teffC4gl
McNYqbcZd+IyU8PMb3+v3Sr7OVlVbwrAxGWvt4MH7cvwiFt1QgEf8YOtryO3X40Hejz4YRt/CM3u
wmSr8hbK+xwVOyAT3omdwKervYRpBL4ddC3oZ3ZjvunvKs777MNoDtVyNjuYc6Qjm8gGcFFSXuc0
Dng8STB5Jc6k1xG6P9S//Yq/MnakGfrPN99Y04wfxnVDJBo7VE7EknbNhih9n6GrJYsmeg1uEeLA
HxlvtY0yn2rJ7aM1Et/grOJOEDndnbYud+MOkTcRSsNaR9CprWUOa/5RopX4qD8EK/+JBTPusWYv
ZUc6jyaB74GehM4B3toD2XN51yIvb7fxO16YA0ncMliCP+a9EEBcd9MPEcI1MhrppjZfa8WJweAk
TvFGEW76lKKV8pxlT8WzeYfsX7wZYh72UemP6QBXk9bJGmghnAU588zRnjVHbPZp7MXcp2qrn+GJ
bR6wOb5O6MspvUwv5kMwY09g+8ey9ebA5U/yB+YQsZHbnDVgS7ZyDU9nzajGgX2EkJtCg+Cpk8dC
SiZainZ04+OHrq2azOUuZH2vJ3d+86aj21HsgetFworKtK23nJRg5uylmQbPc9khutvolpTCZ9Va
V2q10gfX9w8KyiLpvq23ovgcYqLReBX7IN3P1OY8tcy11ToW+hpwr0AXbeU09asQTswjN4PyuUIT
wbQx66o6UYFsmpV8NJ5JHJCXt5prvtVXBGG307wLqC0SoOYOtiGRcmVkpxQNMCvS170FYJ6F7yS+
zB92wxaaH+zcRvvS5hdremkBdZtXVrWS2+dQR1ufvRbBGoLlfkY+Ntn9BmDV8EnbXuGf6/E4vCLz
465LL93Nb3PLWKhDW0PYiKKdPAs34j45ZY/NTYTK69M/sQ+1OyBoyrRbKhaiLZ+j1Ok5UPlTrkUb
mK+45sU6MQMnHApvBjk1PxzKY7MZrLuyvIFGGPUrYpvc0e4kRl8GkG62dpT3Kaku/ydMVoNX5NAE
YVd6FPZzsJH3yjNW9vS0N7qxDWnD0Xbp3B6J63jdZl/iSqUgd9vuEqqgVPnB9cX3bUnB6haSIvco
vBZHvo1nWX+w9qrhDuwQbNGNgw50mDwLqN8huKMWKXwYB534ajcrB4QWdbYSd2xX/U0b3wB7EpiA
S9GWQhdY3iatazpxO8Pn+D3O1FN1t4m3anQermdtxT6GCknF3Y9xh6vmkK/49XKbeDr99F1wHQVE
e3bzNp+nV+iO3dEcHP0jk9wR4/vss+QByqxIsneLFep355L9o09yRyweRI78ovem3pOAehU7YLzO
gM4i7r5CSk6bVDwy9Bsj8bgXtvVKccWdsekcBu/jeO0PH0hKFMGTQido19q6XjPTesB+jo5sZ/cf
JXoE+V49NtvmKfjwXxPUfgfhhZY+A6+2+hIDYEJD6wiPYkNNy2YTnARAiXsETUyFvA/vg7XT5G1y
H+9kfq+Te8FZeeRg78YrGEea6CD2mOzoxRJ2FbHTO13d5jl3TSJrl6rqnsf51FNjdmhjMR/iVfsi
2QTn6NZYC1550qmdXfMLKQMwJJb7aNHD2uG8nTqPUGHcoEHqn+b15FXZdn7Xr+qP6KU5CCe0m9Sy
OS0OGFNs42FVbcIT5+oNetwrMlLlbN1mj+KD/mRdxZnDz+c/kc1Z/CQ/UxLrxWvisclfcih0IdrK
8k+mcquLqwo7IIW06p5EBLZ/Ju779iFHwmn1L72205IbXCjiHNcSVB3GXUfWDvSV5NxOYbOZV/lQ
uvqTBAhaW6PtH+f1oDo4gCcUxfITiUIVwJRXI6eUEegna3qMN2N0oAUMe8IpQgY1riUC3KA7GPp+
tjaF8rKUjftwr4U8NYZiSFg+uwHLh6HlYwm66yKjjq9bX82iozMYaAhxcQdpp1hOm/sfoBzrTYQd
EXI29QRs+0kMtW0mxHuY6OzzxARqLCEoKDZB9QDT0G5y/SoSPqVpdmaTlaQpK9+Cy2r5ZxptdnPO
F6UIQl19pSGe6xO6p6bHYOtXwA9UKaEUvuXoE34U5ujhrjGHXmOdpnoPCC0iy5Ad0VoD1bY5heq3
RRiJFwQGCSXOeRAl6gdhvGIWhs4PMGmx5xvdyww198wVbcHPhcUpP0ciJzg6cdzNwL7KdjWcyS2S
HrdFjxA79MF6HqATjywA2fAdnHeFId7lHQLTdttUOz+nLccx61/XxXVgXsWoJ7td0nhz+8fL9F35
rvxIWD6jF+ZrpD6klV23njMSgrLzwtJlb5kDryd9jl0lhXC8yMuSWwVROZmj9NBy370jmNu2o+pg
Vzeleqso7Fte/VTftN2OA6hTTIjHuqNlPfjG9eyf8Pi8lnlQpDmqK741T6RwU/3Uy9fEN8N0KqtT
h3SaqkXzokm2hvXSQ49gWD6WJjqPg/U5KU5zRuNJD71EWvtc0ydWQVUKbM/6oaL0WBrhHnLagJmf
1NSQ3ZS3CtGXQiNCemVr7SJH9L8U9ngq2MvoQn6rCleQIyfEaE15Ll7VzhuG7ZzvCsRqJorAMkMM
BaVZ7UqnhxNvPszkUm32EPE6khLi+jLWNK4WgQ2Ay/K5Qvag3yTkxZU9PeuWN33y1QsTc0zuzHiI
O79wZOGfGZvbmBNJ1nNsIrNtyKxDY3cW0MKDVa05tBRyNPzH/JBT1FqiAMFKPW5BTT8bZRvUa4vm
eUGyqRMzUJeoK92p4s4ZR1dt9mr7x+wSnjShrZgrXzil0bqSIATeIt4YrKdiXi9d4/w4TA9k+BS7
RNSa5zmnvekKpeBkar6uWNUtE0IVXhUGK5uis9DRMzApglZ3BsT/kYKpBksOn0vfrcryelSifVIM
zARRxS2VFPJ6btB8UZ4QQe7rXhIYB+vK/QSqfhUSqeC1FR4Es7OeNCFGws/cVSrSvmv9XWIpFIy4
CMKhSLUIJGnOM1yGVrIzTMim6NmxSBL2BnzqmPOvMt7qmDAgNqLXpI3xvhAjGqUMvY2xYt7gUhdp
mzZF0esy0EBZsDIlipiKKLDIdQ3+VTW283PT46I9xjKa8wCtJOvev+n7CO+PGngmwqD2yc/Ccpf6
cnoaEI9/hKUprzDtiB6yuSfp6If+Rirx54PmgaJT1OadBkmWXVvPj7Puj1tJEW/igHJZosXlkxol
/kFM6AAh4zbocoLFGqe9nkk5EOyGTSDTQC5AOJGma8D3lDYGXL4OgpbRsm/rQFv7EJ/u4dlbrhUy
+9RA+CChCIaJECxpFC/KkYd4Iz0LNBcqsabA4GGj5z09ZQnFIJxu1nTUR9ONHHCezH0ZuFjmGPeV
IaSAfeXADaIYpWis513xYNQN3amQUr7OkE87hPNHlxj40qFJ2upMtLiCVAgIdDG3Sm1cqvoShSdk
ueorG03Jp46aL/zFMmeioRKrXTuI6ibWsuw4Goxl0OqI22IjdVVqcDcqn42OCzHUSMQQ86DsC1WQ
fNR1QblBoc0nFcoBBkYjLaoipHlW6E26nk1fIqcZ+nOnL8wxKHo3VMMIRGIKkrpWU7zwqbJGBn0y
oJHzsspDvJagd3Zubc4kcWVoeGabMvLQpSSFTT59BgMjkb0Y6IcmInsJSqnZyWPIpGUstf66VCiu
tH62aLEQZEU4EqBQn8TbZtAIiiLVrNhw6tpacg2BCqYilRMRWqR341ODjKG9DmSlkleznCUdGUrZ
GCjmlRLjqnxyAJmPbGBKcy56SX2QBA2lW18YI92pKKjctPYRy1alDto2q5aatlp/mJg6rQVfHd4K
KRfYBcaUaf6+Ka66XmsPCVNdj0obmyTtCh3ruc+RdsrtXB4EDGbYm4qeT7E0MP51MYzA4ipTZQYt
JlUn3w59S3jFeMxqXkp5zJJTh0tuTtdtqrEPLLION9Vc66z9WBtIX0Ork/RHnRK+cFuJMOXt3qKC
+Kjw2AkZq7DBdqyaSmtXVVYXvRvTSNUns4xeJiBO/amCtIBv0BpcpyASCuel2WdsEhLzdYEeaZ0X
G60WHWPL5MgIM3NZ6EWsiOGH31VMBcx+l3TPtNxopdv81awlbA1VgOEhIivhnEM2MdmOalG7mnzM
BOnxUAEFep33xUZV87F4tIRlWDfzk1l7mTnrOEOTop/XSlpx2IcBLOplEgsLzupowtglgpV6FCCs
tyRV4QJTOZhHmai+AHIoYo0eKaqSv6esb0mioUPrCoPBvDUGebRWPbMmOkNF0tDoazVNBsbKjHG6
14WxFiZbAhIU4FDAsFXEbPRqrtJp8/uB+ktcgIFbywKv0oFzQcgyLmAFfVbBWM6XFGg4jwV6WMRs
PgKGfL631NPvr3U5dr5ci6YpGGRZpLOpXtAn5LFqLRW9FWNnTQePqGGDr/IXCOv3wOIzN2TGEz1u
xu5HTvf7a1+yCf64NtYPsso2rIjaAhb4E5QhBLbJcO2ETWSJGwm6k+RKENTmB3TJ5Rz/chUNlhMC
B3Q/vzzNoBU4W1OeZifH7HBB4M2o2UH9FtsoHH9iB/3VPWkL0QLQg4U84wKGUCqKmPsDoIkOeZpF
Jtxl+g+P7a9uSBcBM8OUNBbu4vfH1qs4Z2oRj03GB8bc92TMKXuDMcY/XEha/rJ/hoEsjw7BqQUz
Q9X4nxfslTKV1UxGg0kUjZOJMRJ+U78Ri3WgGupK64ctkZ9tGHpzk3CCxs3k/X6F/MWtagT/sDMk
yVTJRL7fajxisGKmbU0CLtKZnpkA8IKGHIDS1e+v9BffgQZ/RNVBrqqQZi4eqmjEUwDME3OBp2VG
YC6eq3SviWu0aytT2+pYxfz+gn9xa4s3si6xIqCvXt5aVKOIE32pdtImzN0EbfMZ3S0jmnJuUhIU
fsI8/cXChIUHUVan7cMHd3GDaFejfp5ZNZxVTJWLHUlstPn9Pf31NXRMt6HSyZp48bo0n6GYEf0x
ZhvkzAViA0Q+zEf//iqXzBhWpcWsgLgQBBH8XhJyOwbRIEvw5PCCWOaUI/kr5HK/v8gfX9HF2ucq
bIgAf/GovuRxtGItmmW8tF8sxnbT8MkPtXOFnEEa+q1ppe5M9iU0zA8iJ0dEgRAibOgzDmu/5VBp
tNs4i5GGJxOmRlVy/fu/3l+sHj5K0IJAVwxgchfbTIh+ES14Vzk+llMbtGmj209lvs1LpJ0C3kc/
vFnpEqCzQElkSTdokYEn5d1+/xJBo9IOrPg+2LURElOByOjZg1hXJ/rgjDjqtXAdGxJD3fQffn+z
vy4rVSRi1BfALN+7drGs5jlUJ92gGKBo5q1qdDdZKv9wf7+uKS6hapqm8kVaUF6/31494HWoT6wp
hTi57E4Nrw7fvh9uZPnGvq8pzgVZlznrrMX+/AKuRKAxl1PJflohlpHNOwKzXYtXTxfjxFzT/lB/
2tYk5fKSRBCKKi04Jw2qk7X8lf50xpqDjmjP4HzvJLIRK1Q2hlJ9GnO0wXXlttK096ZoNhXVlGIw
XCRcT0lnMajKbObvX+IvQY2qs7Mqski8ARPz8gknDJ3WIwp0OuMTGsZnuLC2mpRIypkinH94nb/s
5svF8N0zQPXi7a5crFYt9UuGfZhTAnR4avektC6i3nO7/s/vadlSF9CopWBC9P3h5rrVJzpKBwcm
fQLkgplew59uS024b1ORwIkS/u+v+Ot3yJ39+ZLyxSUxbs1gvzAdF6ErK74oi/Xpgrwf7La8I8yj
cvEAf/SHt3d5XXim6gKSgrpIsMj+frGOMPnRJ1ktAHWRZpYF09q6fyUlJaObxxxtQEGRfrZWYviv
L/M/AthjxsQ//2f5MzB8pjoKwvYPxPq//239WVy9Zp/N5W/69mfgsP/ruu5r+/rtXzzG91tsdz7r
6faz6dJ//vzgs1h+5//2F//2+cdPuZ/Kz//6+3vR5e3y04KoyL+R6FmtvwHXV91rW9TRa/q3NSqJ
z9fLP/pPiL0k4TAJtZFIZbGtZEf5+78cK7V/8JYBckEvJWAhqubs+G+I/T94hTLxHEBhSIF8Gv8D
sRf4ebzbxc1SFNkEibj+E4r9BdWOj48KMBfi7FwOKEu52OqCsDb0tP+Y0Jjm66BYM/ZVrZXb3pHb
nUaz2s5fIvengFX+fkr986qkEux1fPXqHw/l225nztjylh/KtUgp61Z2GsfYB57lqdfxynRHB/Eo
zXoMQ+ziztj+6TWd/rmN/5mk/33P+fXay5H9p52WkX+/DKoPdU2JeJ2sh5WwljfNDxubvHzf/z5C
fr3KxXM1mkmv5/JjcHo32qT3NH2wh7EDz3drD8ciDydPW94UK1pDLmXedffTX+CnR3yxEbR9in1a
Q53DanZz1fU32lhp9IQk6WGIx7syxEO5QIMSW2u5p5mRMEIpDGHgxlQL8ELr3EGPhKeoqz9VWnVS
ISoMZN6X9WD88Ff96YUsv/6nF0J8Bjy7/uCI5YW0m+WF1D8+j++B2L/eh0QED7cNlq+6nL9/ukjP
RGbMfG+sHHzsL/PuozJlG4jW79eW9Jev/U+XuYhP+jzQBYoq8bbdqnQVXdNtvWUpi3a0in841aTv
wZBGaI17EpN0xA0corDhv99Tjt1p1dPEc6RVemBQ/4a2iKuzwKy1uhruBNf/6fa+R3i/XvHi2yn9
SjQK4119yV5lBz/kl+STlrxdP6a30sP/4nrLW/nzV8TWtKRBxAfkfOYvrhDYgmCmpb0zRnlQVjTg
3NCdTsIx3sQeZc39Dy9v+SZ/uZrGoUl0qYoQ6r8/z1BHn5iq72haJmZur5Ar7YsHhDRr0xbWqk0N
6ZE28tr3frjuL3e5xJkEzOzpMC8JbL9fN2BiSRMaFo1PoXUzb5YdcPwKPkQXDubPL1H//hYNmbhZ
h1ZP3KVziMjyxbphxhLWDdSmoRgnhBERo055Kw6Hoi3Vuwhgx42IR3uiAOhr8n5P5bBKbgTyihsh
j2Kk5Bm2awxMJ/JQczgwsYuwY6rxS4d1FcQHZdamlBoySVcST0xwEX0taLmR2X1BSOQPtauHm6Zp
hk0aQd9hzFele2vk+XGsQ/lsDEwiAHFocf4bxIomGIZeuCAGB3xiFYCK4/gezsl4bHEK3zIg86mI
teVCRxp2XTu0GhL9npqgLGiIIguV0y2tCpeeqKUMt5NhdndsEMNTX7bBdTyL0oupBiMCCb2UvuJW
mDZjpKSHUlXnOxbnSzZGdCbAmUt7LWIuPfG14iSluNALcpc8NanWI2zX0YSC7IHbZ8ztBkra4lJX
JPl7OITVC3bC5j6ARc8km1FMlmOl/iI6sAJ82fskElVXjdBq79qeYdGVlknyfQot6SEp5UBxlUbo
jnWcozkZGtgODUADsSkG25iM2U0leDZpnEDaiXNZuhWWehG7tRrPnqb3NNasPGDOoarmQWM8sS1w
K+5xVM/9SHnK57qOKBVF00ZJrAKqGdzJFI3n+zxjlgBYd7aNHHgnU3/FRycGsle1bb4t9DymF0aq
PcCjcwYtyW5wGkRQakzavppp9TSRodmij6XUlOl0Wy3jvc+V2Y5k2qlFGXWHRMreGoaeXWCNh1xh
2Kuq00NS4wk4FjiH5Cjtox7qXhgJ3Ys/CSGSnilgzqhAOKr1LZQFasxigiBvptG1rZMAoUFK42wW
quoYVXrIQCd+T0ZJbytZyMdWOwUnMany985nZdUBwza4DE7XwqAY6EwCUUK2ZQbhGsk+arCeoW1v
YMAhcqhKgbmreEfXizfiXoDpGbaw1hyVcbgYjEHY/OSb8X1b4nMlTiQwM0SdPYKU/iKUgN9cBQVz
qlI4X8cdtMICA0xDuGqzYdPP/n9YhuVqxnKWmAStFL0u6ykQXuiUMRkqFc+CcJ3qNzge5j8VoH6p
WBJ0QkxfCq8647icX9+3PJEKmpSjxBJxF2L2ZpU579o63oQ3P22u38/I5eEZOjciihL+NzrGRt8v
JGld1ojonkQc1aV2r5Y0qsef2N5/cTsYmyyHFYPUGJtc+h6UuS63Q42DEPOWMWN3rEFHYLRz1tPX
MipXJkMhM9K/Bnlio/9AZ/9lO2czh+yu8OZESxati/hpCunT9DDGIpGpdzmWQAbSbDr+/pD69Tku
F1kKk5R4aHdcnBmxlTRqmAa4b9J8JbVUxdyZiqffX2SJSf99AP/3SucCeLfgmXLJX64pj0StZtLE
R4osZUp6H/gKiIXJDA+FrgerwcRj3Razwfjhyotj2MWlybLg6i9FXoUp4ouHGAUNJoc0E30GYsAn
GTEnUtj4FRQ0UZ8+aEExVIBHJ75yiZEgSA/UHulK0ZzrhocGYU9nXEFn8FteVcMyBhZIcf2a66YA
qYXsy1U4icHMJln4RddoGfViMzpNomLQrPalp6xSUBMlWoWuc2YwB7bnGxNhWFp3k7BXWm30NIOJ
wYhW9rOod+1bXmISeJRzHUU3jE/xUcDrqKADp+n3tAnRuo8ceEfOn34v1al6XxkWY9iq2dZPY2v2
+WKKAH8J41ewUXJqdrqnZCdNrTaMtvSmL2zLUsGOuiys4KuSG/GnYvdF+vnH50kDhjI3HRhTxy3i
++eZpgmmztmI49i4Gl3GSt+sK8vJbckZ18Vd7pjO71fYX12QpWXqlNcZWeS/v18wTNQhhkzl1G7v
yg4zzZtxT9OMIHZyzVV9FH5wKvl1SZPKLyVZSaSiKF1up30xliOj3o45ASKKVxxTrpncguLXutbu
MCn+/f39uheYlBHZ6CixYqdziYXv6fiWSic5BSROtbjPpx+2gV9vh59PXWlx3FhKEBePL4fVy+oh
eZX5+W3j9ahVdeNTYiJNva/nn/pKv5RF4beJSyi+OGyY3NPF9YJQtfpKk6kP1odgT8zgiFuklI7m
kAH8WJe4SN9YjqxASbYoqmAJJ0L4/r46qrzB6wNO2rBjiNqdN/DpbGVH0O/8TxHkPyqYHaP3umiK
r/ayHPatgnZdfuZ3bf352R5fy8vf+f9h4eyPVuf/u3J294oP9d8O3Xv0rWb2x5/6Z9FM0MV/UCuj
+aUudWEqmrz34bNp/+vvgv5/uTuT5riNrU3/lS96DzfmYdEbzFXFIoszpQ2CokTM84xf3w9kR1ui
fa2+91t1h8JhiiILQCLz5Mlz3kH6jXaPST7E9EOfROcM+kfZTFJ/Y5kpKmdGTeKwqJNV9GiCJ//r
f0jKb2Q1+x7JxN179v+W9yNL6aftYi+vKhxKRdqnFK+Vv8j157g9L9gngYHtkeEVkydVH71aPeaf
M0Q1E7DBKDj5s1bcaFXiYQbvlqYGK3hXQdVgrwu5fhkWhCPECL5BA0etjJ8lwbiJCwmognkex/Kg
SO+gPhC620IN19IZIHCPH3fXjqHYccRoheMGHE2VX2Ql91XIvQ3ENAW+Ce4zHCpoh+7wedl60Sk7
l6i/KFkbJCo48vSt3b4pEIZUHVkyvSEz4bSpNV4lWU4Lym6YeteKFndBZ0UyEuB/sUv3wUb5Cu3l
BKU+2S0MIxABupqx4M6S5mP2Y4CFLc1LvYHl6JDsg0qQj1mg7QJx09O2PbUlRNEKHbSS4UGOZ1Jf
QWqBvEadWf20LZqb0/9g0DEcq5x2hpeLDviWiE6R3wHsV4aHYv5s6s+5ATusjO/VDpgvulUZRrBx
d52PA3L0WONCfcX1GGEJAI0W+HOOZ+D1Wqyu46h2OwNHc2FzjKJy9ObOHNNAArvXA7oWkLRBI/bM
Xdqs3WCRsB1G1i+HZdxpr5b6ViKWtstNSSrcyDS99NyxMreHTkKDhVL7hvqDGJnnPo/ROuuQRkal
DvFsLc5BryxuvcKUUMZz2VwidQQwHbtIrmWgw/RBBps3ozgLGwPm7xcNgjB4OztXL5MCthDYThM/
QS62DeOtBzel5bmTMokkpfCFcjmtiG7EKlAQ+SCscWiYqLHD4wXnJVQi7x3prKQLYcI9tSKHdmaA
gn+9UTop+lj51qNVPjLjGpujrTfkD/ifvkb9p5pHjUw0yWaYU+KA2Pb6skCZmvVPeTu8RYoGRSq+
NIJ6Mdfyk5I2nmipN1Y83wgT5NfhsEKXEuhLxFkK1bjwhsHyI9wBRiD+Y9oEiZ46afaym/ZNeMan
UEpGqJrRZs8SR34FhdX6AMbhSkdUiEOcwXBskxkWIDl1NCfK8m202ptEK+0qK87G9lSaopNzJpO0
b3FrUEVgqYH2jJHL2VH4NfXYOla8eNFOg5CAIUUMz2jcTm1PfYGQCaYCJpTKtn3sNsuejcztte3c
FstlkMeA/qaDeoJdcFbi8AhdHgitUoW1abiYp7v7eXvpzswoWygVZ5ZFkNsx5LhTYZHSTcFUv2zr
TT0WzgpVvszGh7K9aAAm9Owbs4kjN3K/05c0/pbypoTi3CtfUZh3c5QetuQVMSqkrd/M4dShsFKs
Hv6GOD85bfq5y6NLhGIEYMjD2n4TixQhUO1SJHDz4hog1V3fo9KaHhP1VU+/tBOH7qJz01a7A7IY
oAgvESNKZO5JfU+I17qYWDtlcWniLhylsGw/r3EPbbz2lgQu83JcpcbvckQCeRN+YeYHCyy0UQke
QoyKdjuCBNxWSMLIM47C4kkrpg/C9NhWz7KJpLpce2PCGDRvjYiikwoNnd2jfjDil6I4m7APDWDc
QnmxMiam+p6US1iKKp/J7ydut4F/AlO6DkiCqY/65mEXdlwxrahVJVCUL42GDw8zwZwetUW5VcCn
r4+pcVhMKHOEqq6nimA4SAyR/4KPS18F45MGaxFLOAb5bsZgoP2ULGWgI6iN3Ck9RIg3VMwXafEs
47psFweDJ9R44eVoCGpXlZNP91FWX5KiOQD8BGNUull2XyUP1oYexLo47XKZUtzYiagl8xIfWijP
Hf+0Evt492INshOJakSziqHkEJ65yIX3E8XB5BU3DfjatZejvZqnSO3Jkz2qNUKPj0ZxngesOLSA
AlCIfGYNRF+Ryruxwj47i4aHrDAo/eg4lkqONcCtFFRCLPruSEwa0GN05aHukYjU3zLtsMUo6Ywb
CrRgMYHsWY9Gm18NYwIj+msUw1ZC6XkexHBGLmdb52Mdl04ORQbk5LGAPZhXOWKkR0tD82oIm8ig
eZ+AI7+2mhsZCmCtPicdO5Fh2cjYEueGMCnwNEKFAHluDKDDMY/PmPHYFVKfEnOp02DMRl9UwqBl
Nn4V3dd14enWjaQ9gw51TJGXPQxgHydURQifA7xkU3zq2womEDzYNsZ5AXBxfVvIaIEmWbjpvQvq
9FnNNHvGLWtTyNoa8OODgUYCpTPjXpyvF+l2HFroTwOu8XwTpkOJAFgkcYSwPpnSt754KrT1Ehua
N1r0tNAkjRUE7xEmdyVQQxYbS5QgCloXNyJS/gIib5OBFJu+fu4QrsmgtpidAIla96yMJSHXcEng
M6E1pKylo8gyeX0HuF+/0yeEzmsV/nt2m8pQXzlfWLixdxIHm732Oi6vKXT+GvoHE+kmG+C1dqab
TwmqvTBlZPHSA6yjyh40fX6c4RTMEMssDQlfqBOw3e1GQCmgQIoI4q/6uUXYGs1OXP2qo6m9dF3v
9OMWtOg3N9uNLH0pIlDua+YJqFkIQEiR10VEarmuMCNJkNLPkPsolodCKIHkNG8SW7yIdJPIuxZL
kSpn57bDjVo+GeXmdRkCH0wMMLM21QJPydApGdugJbZUKtL5q12hzR9DfTdTKhPGBIf9LimfNbF3
TFRMGgYu0s8S2gC5rl6v1MzoiMOcp+iNfrxaiMH+elvY4kgdN5bmsIkLhvTSFI9r8bmH/81qhreR
3m/bCzjg66mGwcv+qLDiD/hlByKwT1OBFdDSz0ccu8t27O+3Yfy8TLOtQzIs5JcGfovVI74uP+HV
EcMiEAai3vAJ0nu3zmfEG7xu1IB2inAqXjZkofr4euitW4xeQXMr+PxFV1NluhrxODW3GyuCmNVZ
gThbqM9vFG+jy5hmt3ExHjWUa2C0n3laFdKNiBzghMh1hBjqMMyelrQUUMxDJx8G6zmhDtv3sUOf
gCiIYDH0dE21DiBcTrH1vppsYsK7niKNZ96V4nwUIB/NnXZVrCtrBAmKFN5toXf3gjWdu9F4RHf5
LY4yHyuXXZ4BMntc3qS1aVeEvIanVGrtHMfxjTarR8xivCnPT/1AtgakORusl0iQvMjc4OOhgLsZ
TswwK611AfL0Lq/rVW8N13mTXtRZxtmndBtLXN0pSQJ1zc7YyUOz7fKnHrnOGE3fdY5nW8g0v9Ca
0CiR2Y3UL/AC0U1a/aYhbUa1B2vJYMc0m5OOynt5l3W5b0DJEqzeVXOqd0RoRiO1TLdaRTRt5Wcw
1JdyWbyFwvsk4gPXf7G27lYhjOg9KWdRPpRkCNlYuYtuHZNiQKduvlhsMbVQH5S0O6xLgyJP5Awr
85O3NC9fF1O4RAidqJJjtJ2vRldSpqL5BiOPvGvZ/DG/LRmnlG0n1VY28HeU3mDFoJXOHqMibh4n
yVNKx6BMVlRAze7T2svOmCAfh8zpVgeVDiFX7N+G9muLOFEhxu7aCWE5JXwqmndl6ZqCFPbwPacO
EWADFQLUQ3q1efvnUoX8c63i+xkK+2xLQYpN0w3xIwRXilW2Z5gELjwMV3WAah+UC9TxUMMhwy5O
uDCdStUWHEplPrLTzyDKyRaqwPpFjeZDUej3O0Hhlcotrm8Gihg/H/uxhNHGvJj3OylfjRfDT4/I
BtjiW/rQXBdeEUiHf372D4WGv1xR/wB8Si2UNaT2+xVXj5NECOU3XBzVH6ABWw+/uNpetvizrvrH
1SjcqtS8SH0+NhgB+3BUkKTC1c9IcYWVn7ja3QafVPZLP/aly3/zeh/AT1ImA9seud7sYADgFrgo
hJyqpncogc6eN2CP4P3zNX9ukvzxiEBAad4qlI8/QlpFXSvRHuNAXkpriNwKcFCozYpq6wok9iT5
Bc5qrzv9ZUT/vNx3GNYPcIIavoZp9FxORMEnGld7VN5FTOH++aH+fppQyaNAauggBD9MTCHRVmB/
E5c5VpcRtAqaR0fFoaLsoJn6q9ro300TbF73DrhiycrHYpsItDKCZFYgvJDebW7vIH8jOZg521ZQ
+wmK0v/BS/vxgh/gBGvajLiFckENy2ghx0ADmnpEFm/qNz0WXf/BaKqGLAJNBWr4l2KzXKebuIha
4a5HtmA79cCpAW6064PpJ7fgO/+T633v6IMnoHb5ock1ZXJRQI/bw0r7RNM06J6r58WpXvF2OTe/
nCx7K+vjnFR/uNxeu/1hTlqmsDamyeVgpbuJ0weoCzl7Vy07Gr94tL+b/j9e6sO8HLW+aZbUKJB7
UZ0CNnqU3dXy439v/D4GyXZeonJbeSDNXh3mo80B6Gh4RkC79vhLA9v9nv86fJphyDvE+C+oCLEW
jJFluAct0rAHya4/U5cTHc1v/PaR2gEZnqO/RHah+FVQh//8sH83okBdaISwJxKjP8yVGtXppJ66
0pWlh2jhrE/xDLu7f77Ihz7l71HSoM+0m3KL0l+iZNmsRgrDbn/GyV2uOAGdxMvqy676/G+ik36/
FmBbGoaWppqm+GE6ptEKRjvn1Itg1vIi8gKNU/0NTet3HZEC0R0+A4n6RQj7ALvbL6pbEvAd0C0m
A/kxYOpykktRV5du+hSdkQ9BUetK9ar7xG1O6RWp+4LCl8sZ/qrwUh9DBUBvbv6rYf5rZvPTXXzc
HcYu67M6bsvv+1/2aVVBgu1LMb2Yvhqm94Vj/iKS/s1OwSVBj+/lcrolf2mdCuoINZB0uLjah1o5
RQc8tI+qD/H9132SPTD/vFZ+vpr8c6iZpUzUkomrRZ/31M04kVp8yh3o8b7qd84aFsfK+dXL/RfP
iEkutDsABOaHqNPnYod88YgEgj17gk25xAWdRDyovOT2DybFv9We+X+u8aLwIv514+WhjusfUcqA
i/nr695WkX5jge44YAtwpET4ITf4o+Ei/gaZQ6MIYHFyFCXsb/9suEi/0SjT+A2NfZXeIlvSHw0X
nVYMGn/gLlTJ2jtp5r8FU/55b6PZQp8F3LOxQx1kbnT/9x/2Nk2JCqzpYnt2DHu70k7mYWambef/
i7n9q0t9mNvKKk+o+9MmByCMvoknOHCJnOE6O/4yRP7qUntC9sNTJYIwy/n3S+1JeYmCCk4Vnswh
oAgaHD1/eNmX35fnvwY+/3UM96j1w9XGJe6hbiJS6v+OfNZAiXbBr5DPNO/5nD+Dw+/XMXntBv05
PNO1D++qNbEGMLJ3fJC1OFQSzGlWo6UMldYpviJogm0lR9nzmmQCoir4akhhRVrmpF2MFR5qv9gq
dzFKp1FJ0WdGMUoQausKXVQsnSS1608GVtlfJQNMX54mxpMSJXhrTVoewoimJGGqE2L2FAfzQjRv
rK1NkDaYOsGP1xUEYl9Hvt4mUOwtyfAXddFRby1UX7Ak2QU9mDq9mex6lajsrT2yPRj0wDGMUe5n
lQB5i5ELFlNtClVNYhLKU3M7CQiwpWarB9WGJwVEbum9mKvpa1upUQD8H1n7qALvJ8Tt9TSiP5JE
wobSViY7naA2DzpirJfS2r7pOnXnAjMG5PjQYN6Gub0S+nwNIkXZrioD2KMcyclpXgaZE/8wlwe+
kFMGuUhvlBi8pJp3yzEeNQ2xnb4Xb+S2ExuvnNMV2fyy2W5lKpzKowqucby0lZjVrikNxXDe0Ate
nDHurfI163cNam2yUrXHp1PSHxsUOt45HmDz08rxEOOyWeeIvyhdjXkwXA3cL6u6kRRPaUZkN81K
RdGz0XAVDXUtFgx8BhahemHkpsy1BlwxbKkR0jXQM6F6HqNEWFEM17rRUyLkHOwl6bsvQkY3hUpI
K7/j/IWmGMMfp7fCSHsLTV74tdbq5mj8B/0oteNVCa9ipn7ZRtPVUuQiAl9pU0WO2hrjQyGhXO+I
45bG3tKWabC1q9gj7F2XU/9ViuWe9C5BnAWjJR01jyn3VwtHEoR5Gl31W+q6ULwBlaHxdt6yKipu
aRf273Heo5qejpQ/8bKtL+pQxSckFqx3bUzbo5JIq7dFMTl/rVPa5WBa5+i2ShhqYcihPGaxtj7p
iSotNnpg1UMtrChcq9SYn3S5jdFClXewZ4vixsXMAfgCgty9uEWgk9cWFHTVbipNw6sGi9J8BAV0
KGSKZRQ1hcxjt54fkTXQTy02bS9DG6G2tnVaqNe4PvaKBfy/bRVvWLX8yRARIGpGLLLwEZC+VdmI
REJZRI8UPmdqXWmCQgjcM+Y9nmJjFQ+HuFGQOBS3BkPK1ejRPU5wsl3MSj5tyEc8pm1PP9cwZkru
MzzmjPJrun7JAJMcDIqeNCDEncin99gs2OlstqhfpeXyacA5w7UQ8f9Uzkt3R2Etoppt1sCoaIwj
oZTuNiBpBTSK/q4YWGqzhqkVqQCxRlxCZs5knzoBLxyEKDbQKir6TXPbqOGsFLRc9HbJ3C1F25af
RABjVmLzJMq7TiLGGM2jSCP0BZdA8bbTze1xlQQKupmU9vetJO7Wsglc+3gT6ARShQbPw2HvCiNV
1CKtzKy/gp9pZkzH5pxK/zSu4VzUtPhLS/+0SqgqlHKsvhR6YYi4yMXptczh3Bc1dHdMpVVDfctr
pFlXOTDSNn3CFVG4l2cjnT01SrZvu4+RgzW74IkyMh+eGA1r6ybiDFPD6KNlR7LW2GOb6TAFlSAn
9yIq/G+LNFtvWZbgRcnmPblNL+ODN0jzpQSEj8SbpnVn6v+LO09pjcBytSvb1eqtzqI+IdythqhB
YH0Qi+ItHpKZ09NaDecR+d25pTCJU/ty6lBowWRtSb4Yqx6fZKXpvqBIo95OlVCMSG9q00WjuHhK
M8Sc56ags2DQc1pkrOcQGlG8DJ3fb/kQtbex2anuOK24Usr99lVcKymAqotFS5SpQS518r0+KdZB
7jFUbZcZbx5D6iVfbhtwdMg/3Pe4diDJjaF3Ga80gJIowtmD3vz92Inti6CUKsa8Km7IG3SZfqrl
axE7iSO+oPKpXiy4c8lkYfCK2UNTytNdqUzleVWW5tNQWW8qC9mpDWGgiLs7N2dmRM+ioRzlqN2k
eJaAcIlToz9segPYR8x5tEl/gLmMHlu2YwM7DH3TpKoflEyltm9NSXvO0nokSLTW26pN5Yahg4AK
p6QWECWtiJ27UqaZ+rSRYnpOsyTACAPWTrIwP0QzfY4rEwgDgh6Gr7JEwmUyFQDjUVGGRVxeqVGk
edFSRWe1awSPqNCS6pCPHHD3hIwFRtfRtqFrAsEUjdOgadRe5dTC5o+q/Wxls2w30zC+RkmfY5uU
W+0LujPRLr2kvGrdICNGKGuoeiRrutwKpdY9zpsp2P2AvFO1thAjMT0BQDkneqjNcR9KWjneIiGA
SUJSjb456AUtN3ELojZBj6lWKKzHxletl1A+nEQL1asOBZ68kbJg7YUGjYM+2q4AGyaYKy7FndkN
e2s3pmtmgWREPKjsdSerzJJ/F5O7XozoALOUj8oS64993MWnpIjam42eKRRNDWAvAqfoCatTpH2b
05lzOb4M+lUtEdjtdlzSwovFntfTFNiThvmcdNzRNuIv2vaD/NT2WxpaXR8p9iTp/Vf8GixEetGe
tn7P7/6tE8v/n4CynZso70eSf322uf9W5a/5+F+Hvnitvvb/001f63UcXtP/uh2rr68/nXv+z8f9
cfaR1d84VYAckw0J6O8uufD72YcTzG+cpqHk7BUZCgpUbf7Amsnab5a8Cw+InIqQZVG4uz+OPvwT
hHrSVBkQ4S5oov47Rx/1O/T4z3wa9TVQZlRrPmI5tW1WjXTKlHN2SE/tsb8WboQQu1e3Aclwlo/7
X9Vr81r3DCS2fDiU4XqU7jvFlm6i2/R68iMP+8znNYy8BXnm7GYOUiqfndsfs6v8tThU6J8izbza
zUENxtMOqVx8uhF+5OSu7CLOfpyQwSTRdUa+Xlw5aNz8LkIrsg2WE6wOpw1By3iIk3vTSXGTgxDu
pTopTEMaXB6OYoF6bClc45nkYT0S6sfmPj4qruTm132AHOR4ltDabCiyaX55HdNitekZukOousIZ
RhGCTeZVfjbC9hohwhtANtfrOXH1g+pux+I6PUxh45chHgk+vg7heDSP9W10Ea6L+/xoXdfnMiTT
DzsvdbAxOiCk6QlIjBoODkBEQ6wOz8lNAeGUdi2qr480UsE6LV9K6IiYPMJNUL2de/bt4PVu5D+g
vO9IgY6wsexF77rDuPpNqH+/DdWTQj7BhUELeHQvLPe+J16iK6pOAeoUnCV7nmwMkIr2kbQ8bJ4S
dKfRlYIu1D91J/yjfOAXrnLMrwwPT4IgP+CkeUHPmN+a78rbxN8CC0MyG11vitazazgE/iO8mTyY
gMUCF3eRQHYiOzsmx+xo+sq7dMwv+Vf5zfo8hNjLBL2Ll+aDEzuzO9i4tXrISF/Nvn5TH1QfNpKX
B2DCfEA1IRqVt9ENAsJuS22HDj3Y7NbVb7I78ar8CpwPhu6E5bRDhG2xtbgGRehp18q1hSZpft88
Vl57WNB9HRwgW27Jh6SX5DRBuQUVeMi8wQOo4Gdn9ay5BWecA0e5BjPCe+NiHFA7YrTTQHFyf8sv
1TF1NTdDGVp8VsPmKJ/mZ+FQuqtLH8tla31DCp0/Yojg9Ek5jKFF011yzGv1TrowE6HupX7htawT
LLXvvo6n4lG6pF9YP/xkdmsc1mDXnj6qgeCnN/l9ds6u5GNxpZ/rE/L3Z4MV0F1lhwRtcPXU/4KA
SLvxp6Pzn0v9QyNkrke51utWOqNmhhAoq3BwwfQ7fQggx264h859fx8C/OJZlcWhOdAf9zhYO4Mr
PCgHLGfpXCaX2UG0nYrm4M8e6jtObj/RLKbOOTvYGHuWaaeh5HYHVpifh1JoDHb2lnrU0GjzIGzo
YErgGz5yMLxvhVkOYyY+lkFODQRhPRusp1sGS1jfaicpBN7lxkEcpEH6rcRa1ThqAEK+bV/Kxykc
TnmQP5oZGq9psN40ocXszxFxPN0JjoEirep2fG8Io0+Jrx+Kk0rBkvT+0fwUn+WDdB2nV6ChtLN+
w4Q8xAf5YbvT7gyv96ejcS6NMD5Mx/iqOG3Xkd/76o0WKPXF5KcjO3aA/Z2XQKNygzL3vh78CVa5
xPffqfo6r58K+60iKnBUtFdbo0UjHnGLtb++Z/z+7LIm+Vn8+ShjAsNx+SSvP2hHZNLDKUBX92xe
t+EAaUHzp0MBisadPfr9TupXqr2GFvNROMXPzDi3cV5pYR9SB7lsiO2x85UYjqo9L+UsnMCW+ZOL
1KYDCu5kXXBT4G85uvqDb3q7kIpd0BTGkzLAI8s13NTNoYwXHhrMdnUQbtbjft3ivH6J8Ye2MYCN
uWTm0bLzWAKHNqy9va0u0mbHwNyR3e56ANBON8PrKFGrjnSioOEAdfNzHyyX3fkrBOx9UmEjZo/2
O/LkNAyI+vbiVgfNtYA32gjz8lNtKN61YeYYD8anGMIqTOcXlMJYqMpBYAfaWcEZj4a1mBvdGQck
lm38nsOGD0mOzWPsjs4PG//f1LnoY/xcgP9zHe1dlh9KXJyNcgi2JprKnn7e2Mpq2mCCPWAzUILK
453g4OB3runwBAzl6BhXCW+iYq/ivMN3Bfc+ZwMaPVzDWDmz/QTG1l+90v5aOZUz2nBcnSiYGEnD
bYLiuIbjaWQZDv7k70t25GqL+9kM9GDy2ZptTox+7HEqZo51+HzgVDD4+ybJP7jIuSB+MHq4XPrY
g/ndwTxGBCr0VgnlGG+yhMXPqMge9g/sQ505Jjrl9eK3fJUQNFuv58/odcvJDKic2Ejdf/9G/rrP
5z7U3Jq/Y+53yO9UPqj16hDRYQ/nzyA7zM7Cw+4f3noSSsvcHO3f/UGy7xwZjWCw09jRUWJWZgd+
62w6exm2fRp5up0GrvMwTK1rBo1NXPGJXjw5a8OvX7MHPp9xlW08WDzdE4PBxwHTk9zSA5YK9oGs
4sjnMdzMKYRZHyPP9DAQDNZ3XgvMIBbgF2oE8T0K+sljf2qZO2qwwRYCGOkCDzmUvGeMIoidi1/x
Oi2mqeUnrFmaE7JjBgPvdt0nuit6kws2koYinR/u/vcxG20WWAC8jL2DfJ6NEf00FkJO4NSYysYB
PKe/T+Xas/g9ya25SMUzlDgFXIGAciM3OuyPs6dKgz+eKET4/BIXigIGiJ/Az5SpV4f74FWH7cU8
z8eV4QD+4pu8e/KJALHMq+TQH+G7MOB6INzsb9pw1xDYCxPWhPfeBcDFnPuSuwddx4SrnHew1bbF
7SZEBaxkv48FqD9uumBU9kEeuHk6+MwemY1D8Rv4srxnbgfV9iHQQz0c2JUxsvOsUDgRg07CBROO
cGUe79dSyfL2NULJ3cNhnstIbBUzN5pBiu90RzjQ1+Jqsmew8vYpUV0Rm0JUxQMQH7bIFEsIHpHX
AQOZXfIOiDWYpnvby/aSHGpPh+YbEK7CHgFftjrcJJjfFOIREGfmiezK7RfroCGULrNm5YCKQyiw
inc2V3ptBvIROeOw88PImU+YLYRJsC+HgR+pHKR/icC74AaZDakuIRoF/eQwvKmEYetqj1VUtBhS
mSm9P+poQ5FmRJGH5RIGswpbDGf1GNGAJXVrPs636jUxjXddutK5dPfxbrgZ1clD0l+XT7NzF/IF
US9yyJHojiVAmEBz0lpO+ZmV56+JCGYw817ma+wjiCUmCxlPr8PISoiIRQp3NbFRsC5Io8XAPGtv
OstXRA/dZIuh5+Y2r0JQE9ZQICce1E9g/cj6IRQQeGaWs8mURsaOK1u24aNIQiJB/uqQtoWRW7mN
D8odXIlJIDA9C78PkjmnYJCxdTxOYFCU77FN/D7DF18iYu07z75aV0faw5DIq2alOijs2w2PXtrd
Va8xSfZuHYLMzmRDVbBlT/IRzp75te+7HrcyXSXkFpONd7Gd3yVfEXlnqNujxo0WDMMORzHdBo0Y
kpMA0V5S7OamDFoSlcRViE9tsJ02nOtvYKF/W8I9UcAC3ktJVyA8cH20XAOJH4NhiDz/iVOJV7CO
83MMTJkgLYX8Fdua8ojJ4rEOivUKof7kZjm15/7cf0vIllffCsAPOyRBol0+Fj5HqpB78ansOt8l
InjExJ2D1lns9MypyMYUniypDhofbQcyKJJb8pyMIwXtEKcjK9rTLoHzSQsfkT/+YItfIbNwZoDE
7+15CwK9buWv5/F6uaJ+4e+yIhsyHwOJ2hI2KBfz8bKHtq4XocjsWNdNiK+W15Ky51DmmpN2HT1o
QCP5Qrw3Hlv9ce08/YpEzEt8PHTKwOQogS+a4nAKsFOGxXQtT3+YCCaHgXZy/cj4MlFUV76B2RxU
J/kCO2VXSX5UDzIZnPJZ/Wo+qJc0YHj42ewevZuD/in9Zl13J/1SBrFX+CW8BbyYPCwZ4lt6O14X
lgFbJGnmnodKm615GDZ5+G/5uF46Md+OOC+h0m5PzuhG9tsQ4tljUwS3YR84vX0hN32tXuk5DHiL
XKVXSADQbfAh7/pQmnj/VA1gtVYYCR6sz5pmg9ftX+T7CFIG84QvqLwFMznf/nqF/dBHGtaRLyqO
yRjWh/0cZn1/bxYf2PvZK0VO4TPpKRNQ6K+iEG9EO35QYls+AO7cgsSvwTRmn3CHc9++Sxq9ze7s
L94r+iIEBTyZdkcNg3s0HMMDqWbrzK7eBafq/U5I3dPQibQb/0AWFR4kXCLZIFjlNmcujpeii3qP
L0kB310xnBvee8IqCPUVVfOU25HfygOaCF5yjc/F8r762PJwuT27xWBo4fjVcgV87WwYEky073cB
3Cs2Q+FW9nEh9NHWZrbN6HzYyELcFddrTOOwZnPb0zqSIMJaxJxuQg6iZ8NjthPWgad5pav7G9cS
fYmfaYgN7Dm8OOau8zo4UG8cbt5BV8WBLsZ/+wvA/9ffk+19cm/HzXl8z4I9n92Haz+CoBHN7Ywc
8/bdQ3wWiFG6PR0Lxg8+EnseabTD/wlAOFzZWKLylcRBQOZ7EvvODkIE30v8X+2aTHrP6oQTwG1y
agmJMeAwaPiyv5n7czDoHEOBGAzc7Ohu3EjjRAT5PR20SKJBLXum3z7QjPStQxEsAYLArE5UjPhJ
tl9nudF4ADW0jsyjhxZRLbwKiH44vvk56TVibey9mTcFZthw2mAjDfb6yxAkexj29lHmCEBQ3mmw
E4qd7/QyfMGHDeFl3szeQuJi8wvcMImUj8HTMb3ODnuObRoMqGxzAlGRleGoTI7QfOOozQ6zHxcF
sop/zr8RKfsXx9gPHWZTWNJypQN4Jkkl00QHtqKwxL7ufSVPgQyEX4tiV4rDAYAXgMssm+xELYjK
ETEtJwJiTMVWB5uMRGUDq1pc9nwLgfh9XwDRtqdYuCaQxSHwcRM9RmdwPlfWTXeQvekwBxIVDouM
FfEeVyKpno8aNaP+qXhYvTgcDsgksRnqRGxIZXuhJiyP/bnwp1MXVvynuwQhLz0PJ/2wR0Sq0Pd0
k9m2En96Xp4X+4JRlVcG/eNmVzf9Obvvv+3bgPSw728lxZvc00LJxvbN6W+N02K/TSzukv1gD1X0
V/gj7nGe3Q5DU6KDFqK6hvYhW0dKCEZKHGRLgn8Ceea+r0DHOAlEQ8k1j/q7ROJL/cht8JckblYM
HoUlinT7lgJN52omReX6DpUTZ/WxPeKcQQuXdG3flBbWG1bBXBy6FjladLv4e3aDbdieNdvYEkOM
J63jSIQPsQ+MkFcDOQqcjRDoPvaO3x8HCx6SwhbePG+kZxtR2Z3rA5V95bbXWe52TSkLrxXW7Ewm
TSRfqLwHyMgTcfV7Hp0wENmbNz0JtxsLTfGgKR1Tjvoau/YUsjEHK/GSxmSQcc7a4WI9m/9C/tP5
ex5puRUZ4p5jc1rgGWDjYUV4Y12as/ic3ZZI4YuketkZf1by1j1SCbHjlCRhMLorsjvDRbKdOYkT
ldtx1Dqtp9h/zMgUsdjGQicnRhS3tAKSIzrOdhbuR1sO16zZmfdIYo7nzXyzp4gj+c+e4ileCwoK
C98jJrTc0J4YLgzceGBrJZY0RI09pcOIb6/kkNQ1ytV+KDFYj9n3yEUcwzqvuI4vswtbzttLDrDH
iFS4h/7qtPxdY+Hv6sv7Kv7hsFzmDRbriQkh6Zt0ox53yjB5Mvneo3i33WN6Lp8nf3P3RNYkNO6p
Jerr/5u581pyG8nW7hNhAt7c0pNFsrxK0g1CFt4kPPD0Z6H6nxYLxVOYnnPzR8xMhFrRs5mJNDu3
Wd+ddNsSZUYOeR88GnfZDVG1++FHfOSf/47O1kbbccevbTro8w2apsSPR+/BvfMO6WNzk98oW+0w
/M6Ib6LCtRwod7H4zMHexDGsjjygcWN4Gu8bXGIecZti19/G+BrmHeIyz3T54ZaWlP9Y6+iQsUSQ
1jmCRHdOX7gcOfpX8jniwBvW65Sgi3qnfqkOyZFbCIeW+g5iuDVBTkFowtyRHLq3vVX7o6FTeE+Z
wY24cW7jPec7pzjhcyJvaJidKTnZ8/Rev76Lt85ftZ//KHHzH6Az/9fczv+HCACLop//PVmzLoKq
eEvMHP+Fv9IxukZRGc36pF0oK4OpQ5nfX+kYzfwXCX/NJKlCH4+iXVai2f+SVSrE6Mt3gDeYFlVb
/279V/9Fws9WSNfADJApkfwn6Zi3lY+WqkDMBoMDaQf43vift5vGK4DfRMNAbL+krUlPjkkHkqX3
fvoIxF3MyZU41tsg1mgK8B0UBIZkGaSFJiXB9HqrhUSb+2JoQfGGnWIvyKA7+4+tKG8rj/9txqRW
1oEO/Y6IEsVuajeg3V8L3kyxoPWYaAoufXSUcQCNZXiQqNOYcxLeuAjvrU4GZ2tpqPSSSqi0oGeu
FjRr5vYwQ0a6NjTaGSA0gFEFWzIpQQ6t2rdbknsLpdgnMTGYjNKkGRvXvtIfGxQ8vl0QvV4Ca89o
NAmFRzfkTil/zHygt0mB16miQIw1Tw4QlpU6qaeDBkEJCg2MC/0eCvQncSYoe/AplyE+/UQq6oeE
7/uiI+0+2zl0ZQLprKRtiP1IinNKrxlyOZWFh+mgOsrU3Jtf9KKbKUucszHJfUSoEtQl1VULmn5V
En6KSvl9XP8Xy/zNUCYLrmlDw/Hk0cyRYO0+3hCwOzpnY50cW+6FMUlKJ/jHn+710/y5Wv/6dJfz
N1mAbizrg+djlDgfmRV9LU6CP6CMQuCC3sxV88m+xcNZjm6B+yD9NIuZQ2RSNP3XT6CjAPY8aGhq
cierp4FZ0JLY1vFWmpUHAY93trP0nnjp3Euz21p5fz6qCmn08RQewcbGZJpDp2lRCelGc1QDNkv5
W3NXyKu+5bYfS+DROTb3Gu+bWRzqtXV0aXky10OfNWbqUWsf95sW5a/aQc51roPi6vCArNGziBoL
XWVvd7s91H0cjkbY88sqSAm2vAx2uOrcuW0xZ2myLWIfpWkr54CM0DCIaAlOTFTlNRGsowJt+o8X
6rVLgJYoFeTOqKQAb/DtuFypbhBLGhfqwSJKyptCLMVWetBX9q1fosHMI/o023Jz5ey8tDoV0Ckz
ROzbDKtjnyAh03Xr7YbvzppWf/4ZuzLf6vaXmaGOQ5nuSbwIitOtET1oT9zefKDmaPC57+xn6NMO
EcwvCmEt2v9/Iy3IC5BUwZcxRILLDiENsOVcI8PVYV/8gvHvLxzvtHKyJqTpD3pKQBg4z/ah7omZ
T3pt/WiArGRoSPSFqJP14/Wanw3jF/WiaKVQjtYhgIV+z7Jwfn88o1eHQ8sN1wSz+soxvxxOE3tW
HTpYqtV7heJWL+xnDrE5C5NDRch2qKoxn0xGzS7JEY6Lsu3Hg7i+Ay5GMTk+1Mjuimq0MR5cI5Fc
Qg0dbNO2IWlg/I531cmRHub6dq5/pdGhRAASQYvJYjSDFHZEglUzJdHhHHr9GMZf3WrOjjJO0btV
j3rNvw1N1lwWl0YGo5DTce/tQBKCbdDcpyT+kdnr0mf9C16alPxYKNT6ZIHm/D3l+jf88wMmJ2eW
5KLDR+PZT9BhOJ7G3F2y7EnXa+vi12xrxZy5yfKXvdrmVnT0BdVOn8h3rbjw99rD2MqhnMJ1fpqz
eO360S4meLJGez0SfjZ66y2FxTknS1j88kW6+niZXh0W3DGA3zZNA9PbPClDT6kHhiWQcA4LKEb2
5mMLytXzEakMWuhGwYxpl5VRt3JmITa2qH60v/2fNnkPmCDPvkvzZU4QSFlXJ+1ZvZF31hdl5nC+
ukr/2HYmznQd6V6X6ywSQ+9hGWiNQ7Ip1/sDOE5qYaS+W/cIBM75aVe/3YXZiY9k6JlUxXRnUoH+
XQwHl47Fxp6DDFydV1sf1RzQyKIx6u2pX1teLPv96wZoVjaxQLEsCLttBPUz0jOcZCS6hocKZzCB
77RLCTLPfNmrh41jyFwH6EdQof72FxSDq7h5y5clH0jQjrb87066d6hJ69bkiSh3iLkVk4WlzfjB
V71CGsX+tjzZHD6SI7aRY1mPwXotTJJmZKpWvbT1XLAHLaEZiuNJkn4JXj4e9NUVdWF5cqwHmVdK
acynlXC9I1IJPTlrlygdXI3esmameIxAvD9mL8yNi+DianeHzuyDkoHKBwVSz6cG5dAjQFnrpoQj
TU7OOpB8vo9W9d69lUlE99+fjQPsprGtn7YBab5Xc7xC3p38f36SMtlTlNb/vyNDJ+jd0X97S2iV
lI9MDsfErXsudx9P+dUz6sLgZKFDhrL8HEwj1dHtGR/2UIQzFNI5CwR7LmdZuJHpauNCzoHaKN7T
gOL7x2O4+my6WLGvYNKLD5mCuO8B8497paasnF0akYu1f1CKSKVKPLNuZpbN6+V5Yc0NcjuH18Iq
bR7R9NoVIBcXvuNA2vfGdq51F/fbj0c4N4eT+xiAvD7g9DPAEWkWHNPcnFkHV698XRmbRsfeUt4W
bz9TouaBUYQ6Z4qUKicbAeF1POjymhBbOEC1saNbQxrQoafaf2/bGUUBbZlZUPM7aV/X4cg+Kqi/
sOxmptLy2oGPTKE8RvF0Ohgn55HSAdfLMi5rxNxJQNcwyXr6TVZlaIbrj+f52qcliokVJICQwpvM
s1dqiebVTIJWUO9q53CAInqCCvMBKhw3TlN+Voro4WOj1076S6OTk14bKkmSHKKUuqDjvK7XCcW5
2sBjY/jxf7M0mclGrrhqEp6pQ+6VP5xeQl0794JD6sn5sUqjYu6unhvaON8XWyXwELIuiJcuCu23
l0s4svZyIGzUO/nq46FdXyR/vtzkLNcTH/lOD0tC3NgSt7V2ijp35qC5tg2RcRqf3Cpic1OHzk7s
etR8JsLWxjKC5mF9knyP5r+Px3LV/0c1CqE1WrxBUk8GE7iilWL41Iv+Pt0jKndPsQkJV9QLHsbk
C5cBj20KjmfUBK4+qy7sTj06J/KaWh0DJi05ujHlmlKGHC4rymIoK1ga5rL9bt0pdx8P9/qs/j3a
abu4XAWaMQzjrFZfw+xHACX3YwPX3ApESE2CQGN3xtgYcrkKjaFzVcdtyeuK+qmBHLIStb1RtNLe
mDQDLV36iT+2eHXdX1icbOki1pzarhmS4mwLILOxoEvKpNTIDmbG9nouTz0GHvOgOyzc//dqBm2V
+RmtzQSD3G2yC/H/83V4HmtEKIigau7jkU1AYH+FKC/saRMPxbAlLa/GtVlSl8jSj3ANzZ/+bXDy
1saoC0bmmK6Gc3sbrbwNwuq78nv2OPeAe6ckOgoOXP6Mid/SJ1AKA8TgX6NR9QG58EP6pX8OV9LZ
XDmAcg/0th2GX9WvOY/p+i75M+Mjl+FyOTXloOBv8HFfgVlg3u67m4DkefqgENvf2CSso9u5J/nV
882CzYB4xCj4OBkv376KbJOtWbjMvdRDk1XTsDvavi1mjoFrbx/wDTbUfQ3doVdkwMWhDW7XDWlM
JGtmE2NQ3Gdf8m59zfzWCxr0e8dYdGFw29DW/vHSuuqCwAKHCIbYHBIgk2MvgivAE5fbN8iztV+H
YCaLheFU95YnH3IXtGpvuHdW455VovKtQhVmCJKw9L4qg9TOLPQrW1gds2wGQoBE5KfZFKCPVZP0
zIIaE/v3NqaTHQqHWv9EmjkslPHbTbbwG1OT08JSMwm0FgtqLEYdhRW8g3LuNxpKc3OSs3OjmngA
oQ3r1xwj/jqlgkZtPHY2DWt6se07MePWXPPK6dNDTpdsBriRqZpLWkmRbWRcydGnsfh42DWURuqf
PfIn/wEJ5MrIkEfE0AjVIoU8WTy6UeiICtd8L5p+xLf8qbhlkdj7Zsl7OVmWP8cOi3g7Fx6+si8v
zU6vzF7W/SYY75YQ3cl13iXJuuyDMYALkvLj/TFnanIEFGrUmmA1CN0qJ9MVyyz85kTDjO9x5a58
M57J4SYhN+0GFdPYlfcOuqNNFW+8ktIYI3xJPGPm9noNbE+WPneFrJhwaQhiTV8dQVQETkkT/QIw
6m9V+M7CjNtVpNR36eDxHK8JwZht8cVQrHjtpP4NOZX7oAfTUenKFz2Oq+WIwQNznoGK8Fz6spFR
dYaGekKzpbw6QHsrKetTkHtrBDEgUuRBuVZcUcyEjK58HTwLwnAqQplIj082ca0UiSdamU0c2gsh
72r1E33s//zrMF0IdI+PNGorpktAaYwuKhvCfTD4StNbdkm1ciQq5GRv67rqzOfR3x9Mb8xNFkNs
emnp1CwGuesP6Lx/rQwUBP7xqsaGhXIOYFH1XY2G0jdVIRsMyXf2qfrsyech+PRfmBj1H1Ax5Qmp
TA49owsTrfC5Oy25gz2fRb9a1QY6qevbjw2po/PzbjnTf/z6QNDs6WlAH3w+WBmDUbfeg3uiCJ+S
v+C+o5F/6RdbxVqU1Mhlq8Q7doK+yXo3p4v4+gZ59xPGZNlYXiO/c3Y1E40eL+OUUL+6J/t+oDYx
ube/uMfqVR+xXpE0+E1RJ+Vzwa1E4d/MLX7lAEGU7I/9yT4A/CSnRcY+qAIKagNo8La5MmA71NW5
NKuZFXrdmoWWFxUX1js1RifRgPTmvJ0HtzsGhv7LVIsFae0V+JtTiSzuxx/4dalMZxcmJdQtE52T
dwq8hNptWxp4QRdc1A4lyyfKA5YV5cyIMokjcGlqdOlnWZrnGctX7je2B191hFOq79RunNrw26xg
L47dgTQXPANtt0OaOkd3m1Pwe/RYVguXFunvH1u+4g7Sbw9+jOb5UYx1cuZILvRoUrQ4nXlerSU3
haHvjPqHt5HvfBOFrMJ5UL+7TTeXVb/mGGEaPVg80VHoZ3Knq6XaNXwKPAjSfO6hRnC2ococ4bSd
+fDxKK8ddRempoFX0+vaYrDHkzU3qO+H470PlKieWz9XAkyXI3od8YVvrZYyZjpGNL4dKnfsTbsH
hx7QyDC2L4Q35sY/m5tolZ5wIj4e4tUVRByNg5oKNaiqb98tuhy6qpBZQaVNL6qQqWiuc3OR6BTG
Gv3tx8auPdBM6E2U3SGEiBTiZNmEQ9w35bhe6a9bj5rK0ksz3GT3za4hhYBmI7hz5QSgPNvIN/7M
QXz1MmbJkKJEzUudCsS5OBqSOeDmDrGxz+vuJkeHRraTGTPXnoJEFXit8F/iQtOMsLBsyKoJx490
M7ZYaXQKuU/RL2gHy+gu2wQr/1nbfzyxV4d2YXJcyBcrCFEYT0kqLjNHDSX6cywFOdOivEWXVp85
c+ZMjX9/YUoyVC/3oZstWpdEtKPdaVJ/KEEMzizMazGMN9M4uTNEmFko2jCNY1NaTt9QsUy+ui3b
gh6Otewfw4P5DwF7Y8EmNpGVkyk1BYg4WZ9sxMwIR5vyQZyjQ4GUtb5pTrPRAvWKS0AWQFHMsd5J
nr5LbJUHu4lzAsnP3co0BlFZBUlsVEWrfjn77OW/WB4XbuhkeURJ7niSIoiDdhD3w/4ARXnZm/nm
/2ZmsjSASwFySkp6nUJD3ZSxJJ4rs0lXaSrNyg6OX+LdnXsxpNEHuFiGSI77RaAypHhPSwjsJkri
xp6oEi2Y57kyp2v3AA9W5OssSsb+4rtcGOv7BuSZiTFL+qZ7BLeaeGbqrh3DKH+wGlh0nIuT4bSW
N0poj2dGXdwBe6f1UjQ7H/WehWGLuWP42vK7tDaJwMe21jUjBZK2I9oW6GyH4hItqxESvgrpmlr/
83VxaW5yY9eoPfM0GSPIThwv1Fq/FzHClCX1AR8bupalpoLp72l8dcUvPpThqYnThwVRKkr91WWz
V56ig/ilnY2Ta22TPamobSUt0m7uCr+6QiAMyZbpGBYY37fLUZMzBVkGXvxjYn44wug0jhqNTNJS
o9VOp+SPbqmPBztncnI+kvoMrNLEZFpDvimU4NGx5g6Oa+EaJvTPuCbrMmmqzvd7jDSb6Kyv6VRd
9zT8jd0z83jguRFNlqWfcnW7Pdus1Xi1mnn5M28HMXNVXvVBLoc0WY0lTK94EK9DClGfkkGfG4uR
3joCwtvPub0s5bva2zb5eYxK/S0bieCj9yu7++uQuqS4Xp/U8b2OjgP6h9PTv1cCq5MSfkG417Mb
Wql3zpI/pOvgZ38strNh8avbnaJQSvtG2UNn4uOVia/AaMSNNcB77GmPpjcuWCbHbJ/dzZu7+hVJ
lZILoyoZ3u9kK5i6FeYp1lxfABEwqVhuXGXuCBt/8/T8RyfybyvjmC92Os6BS7E4ViC8ew8eJJzg
eWwgtT/L9AZVs1Dcq88Osr/aGPo1bGea4PcR9ApDnRO69g31oOa9fqPYlburKMpbSboT7rLGpTM3
SopTzmttrdcNHfe+M+w+3vdXl48jO8R6VBS1EDt5O3QtQdybHTs+N0dAAPI0O7SF6HuO19Ldf3P1
XRqbnDKpaw1qO3oqUvElcR5U9J4+Hs6V5WIhaEJiAREZHTm2t6OR2iY03IYPmSnSNtKGjR9vP7Yw
zsdkqbBMRvA1O4436WTDx7ofGqEUkKGQIdiHysJE7N1p/vklN6ZHKPodwebvonBZKTKnM1xugOJZ
GP1CoRfBaj//06EQq9IQR3XIyL5PWlZBE2tqwxNG1OU6V597Okxb1C0/tjIe6m8nDCtjNSv7l1Nj
mlYKDak3W1EYiwKxSV+69+D5ZtYeRx/NtnTmzn7/dd4am2xkya0cdAZKAwzBT6s/evoDWpYzNt57
V9iwZEcBB20hfj7ZMcIpK8NzmDYppM+wc/rhzhbQWj3JLheZM5fkuDYketvIypGbs+lae7ukdasS
qTmgUWa5QC8oQTfUezrFZr7S+40DQx/lbbSikVtXplXwFE8lZlFWDCqJoT+XaCPOOW5XFsLYssQz
BQVf+vgm36bsSOOUrkHY0BrwenVj3yfSLratl07vzlHkzpWGkJp5t/ZUS7Wp6hkFPNirk9ujS1I4
zkU0qnIqwbq0tPJz6Vr+pzbN5U08asf3XggwJLHoLjczlorn58BmXL3Nn+3IR8GuUcS3utLMRwQr
w7sUUPj30MnD2ygTQAdSpNyS1G9vjFQeTpanNXcoroSPrlqmJ18P1QeQvmq+cDursp6yLKHbO9CI
jEJ1XXeII9oOMrJqTVai08WTVupJsAhz0961ilRs4Qfnp1ZKTm2NgHczyMHGjdJs3fYCYHVVi00W
0W+t1cZzaiPUCgLzdxRkyio1cxmFXQnmQ5ljLjDsrZ1EVFk5BZ555zwUogv28Le7c6HE6lHrhnOk
JMOhqR0E4gbjR+FpyoMtp7CuwkDfBnbWL4GVWgen64ulFhY01aMfD7rWATtEuexK6qFHEmsj+ZZB
rgc8LJZ1CyE7b/RyE1TpJ9UvtaNhyE61aH0vAABO8X6UtnANRPBkUhgYITSJiGMjlmmA/LBuDwSx
Mk0sHK0CWZC2qMGTItgNVUonIl7duSejvQ8T8V238vZJtsB1L1T43EvyJS85BWNUWrVA8GyjWfSd
YuCKVeYyF5m3turgN710L5oWfK2rYN1WLcZNidb8Mm82CljwRVEnkPWG1EU+WNQoc6qAkm0d3HeS
wtsZWbVxpH2t0/o27OxhWRnJtiiAG5fmKoxhPEdepz3G3ZAcEsnozo4WaI9BTZEi4PSt5fJ6gtYr
+9s+tbdcLqfQSFkkPerD8IlBb0sq79FUhSQg5/syyJWVWxtPhlFnW0Q8AWIpzkOdW1Azk/pFU4uv
rRqcjbpCPDl1vxijzG/rpM4RbSWQNIXyo/QMd8PEJruiin5YoslWmhWFS8UOHuGOh6dYhCAYQiHv
zWIwHxFpBLsd6qkL6L3ywcV5HTivrO23iZlp28p1rVXVx8WiszKoDSHIb6nRaGKDoPrg57o4+XIu
7ymgRPVR8rJNqXKX1Z0av8ShWY2ijCDnnU5oO6NCZTYM6vxF0XPYPzTXrtTEgGsoaeWiFMF3ZNlO
os/Nx6yUa8Sh/ObWj6wnQsvmooyqL8w5NFDfA5ztgj3PgbbvNLjtsRutTTGkG0JZxSFQexhsKG4i
C9vAVGjQuW10BTXIvk8U0Mo0ObmmDrE4MU9aqX1Ju2arx1K6IJXeHK0s3QZqdHYDRxkp4drvUBHm
QpW7ZN/o7RolPQ2+YZDJvwdTETtotvatUNKEsEJelqvST5EgE7ktoALZfb40Tc3eJpUUfJGVxLnl
tJJOIo2jje+DVqccNL0ZywjWemvoyBHExqbIyxygNrKNrlJoN0lcARZ1Qvdn3teCSjtOxMXAg+E4
DLW6FW42POV5AJFUTp1dnMXhznKG4GtfBW65STQj/9VXNOrwPmtYlQPix1rYdOgoKFWpLqs4zbtt
GksUajqh0OxdZKpSta7sJrJWpRlJj8x5Gi+9RiMxinyHzxf1qBxZl1HdRKg8Ku1TnPQi3ZkxsOtV
n9kozDZdER6DVDNfJMrRd4UvJ/dRnKF615rez0rqAZYUpYVEeNKgvO3UySKTzGZdlp260aokv407
qV4HovY2RqDIe6U2IFpUEIVyTb71MxXKV+M7Wz1Ty0+RsGnpahHZ3oDgdzeCj/FY12qLpQDgZxSY
nGmKb+0by/G+Z02Q7xF0az45rdSA1DLD4lnNYTu7cRXtC70KHxCPanbA238JEZiIRCdVu4/yKlpU
biktndrRVtQ/cyin/ffaaIEq1IXjP3Z11t6WTofhrlhWStLcpaIMN4OUe8dI6WEuxTmYDgcV1KCR
u9vOaCoECIZ6XSe+cWvQLw2oOgFtIoz6tu1ZyW1vGyhlCDJysWcDLo2Uhz5PqntXDNa+FIO5F0aA
4KoaleCyTYWKG423jvBI9AYp7cMtyfL7XE2NFRmi+NhVfrHM0HRYyI1Vce4iFwmDXFlyU/r7dJAQ
0TZ76SDUMoFb0iaOWBlpLGB0pZVPTt8Iz2pu6U/6wBWR66G5tDvIRJWSGvdyjeaC3DbenhvQWg2G
6u81h5Mk8k2qOIlALxQbJfSoVPnmommPVtjT4ZwK88y3885OgESAlnCvq33yQ8oLqLypUSKfrafS
LyTfYNYmjXwsPWmAMV5bFOchFUBPYQhjUi4+uVHBPeQ3xMhE1/Tfncipn7PaVNOVa4Q93apx9b3q
+u5HX+nfkbyWfru0O+Mp1/6p8UbSt9rZ0dlxJXeJkIp+U1gVeELUVXdemMUnz/ZpIq55sga6DUTC
1eKdJYyVrbv3shOdBBiuEIHsKOxh/slx/FnrsnzXhcLZZFkqHwNXyR8Rd2LVS34j/YjCsDiqnuoc
7NIL11aP1G3sJzoUVTlztk2DoorkyC06uPIXX6qHndRb0V6qdeTfJEV6CJUGHVzVCxTWa2H/8OM4
f7CgwZ974aa/a0+GKqQjMl34sPcr03sJO9PfSEqOq8S2RMOcfxcx9AD5iGIngrC4DTW/avm9lXY3
KljspDBWITEjRJItyCTUw7JEnAKdYNRcFoocJQ8iTuxiaVmh/alpuhgMmDakSG8QpuGwot7Mj1e1
Wrf4Er68pvReX6HHAnVS44BSpRDYsqt0K61vQDfZbbbnJFJYbiiux/qAOrlAbl7pzGKTNzQ45JmK
4r3eF8QMJWDyyEojlnFIVKfHbUuDXaX3vr4VmtfKGy0P/ZfOzOR0ZdSW8dnxhLZvO92HsVd3ZXVG
tsWGL5kZxa1kV+pnvdU6cxHXtvKMy1x8DyN9WOFjWjd4FKi81iyUs6goHgv10t4nkt4eh452/Tgh
OVf4ATAbiW2nJU2GyDWqDKGNfHzWIXW8NOQh4hBLwmWqyf63PlVzilWqotWXOpXIWw8ZjGpVxI4L
y1rXvHNELBSx1iCwlRu7taDXFJakPKnoBcD/NUzxE28P5r4m5ZxMZhQ46SJCnRxBHLlKlT163QMK
3MQjCGSZfQLG06upMVFDA5ij4uLMJUQ00LpAQCLOdo2UwCqyHEXaS1WQfDaH0hIL1bakOyuJza+p
CPqXuOxFFi/SKAvtr62rOZvQChLjqBOeJiHCqtkYlcf/p+SXzZdKVcBiMatnXxP04iIW8iL5ovjt
dYjeR0bO1axagjKLtMrVx5waFULphZnfFb4ef8qQhw8OUkY9/zpX2h4qUh5D8LY0pSspbdTrp6Q2
i9+m0hafB0QLbv3WS2/cKHROiV96dywc031g5SXKDk8kHa8n7cUpo2zVVKH1qcFx+2qwQj6HpRI9
enDiPWavi/GTZXE0JLqKjLJX9mjrIJpsJP1aDD31AqIYoi9mZ4MjDwqI3eQPhbNu9A4waedYPsAG
p61uJfQ4kyVNAiTaW90La+oT4+6Tb9soBWkarS1pHFi7UOkyb9MZUQMPWOdQW0RNpX0P88wL6BFH
IL4P++hZkUMBtyYAU7LWS+6/hcqL59irfXTroLGtbZ0oGU7ChNBysNrOeOhEjU3dqzK60Xw//6ll
gXcnFalm49ym6q7zyWqUi7wemmKUcM9rdd+oedW+yGwZ88j2lZ9spSjvaTTivtUimQxEUIdDcUpz
xSc2qujK16KOquZQU+iqfZMtVDuqZRlqaSN4u/uWdBsmWfCzNMPvVO+IpVw68loy2Ql15Vi3mpny
yPEVhfLjskLOp9acuFiRq4wMxF4MdWVVjfJkOSGCtk1ny1uVa/NUkwKhG7PWNYpF4kx4JEai9pzI
Nr6tQ/EQbOC+FAeRxFKxFl4e0riQ6mi45ymi1Z0WLhLCMkcE7/pzQQ0YTNYYPzjy2vLgIDe0M2vT
ppmM7i6tqEIKRSTkgqI4aO90rYfli8zTMml6+yFLbfcQy81wMFRReps4sIuNpEvlXqfN4JdrmIm/
KLUo3MUEClFVcvtj1HdFkL14rgfua3CTpUglnkty7dlnyyuKY21xbhWBX3AmBCfT7I4ikoOjCAb9
t5+moKbiGuxyKsAtWJq1dIToDjybBtxQSUp7mBtZ+VWWAuImiHreKJ2jRejZJvhFepLuwyppv0lh
KIBaJ8l3m7o4IDRaHJ6pWELe3s2TfcxOeZUxsvc4ipLBOu8AnPIqWSdGi2Mf2UDZE6vlRSJJ+973
05uBpoCfZSigszU+hc4I5LygWeJuhljtDk3jF2tknwx86yzcNJ1Cr2SvZOVvYeTWMRFmvAt7vcWp
s9JqjZ8sfZWczH9u7DAvFloe2S+RX0CaQx7k4FaxsfM0ozEWUqx7+XJI9OScWnn+1el7fDBPUo2z
oA/jazW40krSpLZYSJ0R7upS8U41xaH7XEuib20XK9sUZZ5TJMfemb3aO2sik/n3UFMA79eV0qHD
ZEef0kHzwbhGHpxJTSjhTqnU7sHyDSvhz0lZLRqKPNMFS0rhXRD38jrXJWfhW0lwbOsk3reNXy/k
CtKDW1r5tnIaSKFaRt9mG7GuU6fKl51hwvhzk25juoG/E6Uq32qlpD7pVuRsKi0b38RuFy4MtKKQ
q5Kh24Oaf2l639z3tuLf9oECitSQmm88oNKVGDR1g6QS+GOKPj7rlV/de8hsbUh4RLgtCTjcmvN4
aeUJ7z3dZf9kqMibrdU8VW0ar1R+GRUSer4UfiIeeXeo57Q1CUS4SRkFqzYytUe9baCGdomFo5kR
FpYjIc5W5PWPgvfolqqf5kWK23YXGqVaL0VWmnexLHBYEyXLDykBgeyHovk+ql4FHv5ZzyyUHSo8
u0PZRZl7qyq1Xw+LUHIk51h3uS3fKp6tgqSM2iIyKD1NhAQOzvRDGHeD6ZsPyJxxEwamWfebIfc9
pLizqI23pRp1PeF4qRZbtYgrCrTC2g+sheO0BhzDyPXVfRhLWb33BysGmNeYsXMnOXH7jUxUVd7S
Q2KhsCa7AxLtXeLrNu6iZu4o8iiSG12jPPbUt3nizESurwXD0C1RFRo5iIXpY3zuIslhl35tJylx
y7ZxfxEC9FYp3sNMPuF9tBLB9Asjk6xbJZWuUAKMGCZ80OqrW+sbLuQZK3NDmcREu3jgk0s5WMhY
PNUxmMy0mekpvZbZuxzJlOyVG41TqGMd+wjKsTbEkZwXRHwoexSnsWoE7py/qJ+K+946/AfF5tcn
EvyWQfEIcJB3oUslKzKJtN6oO2nW+GFL1ztE8GDRgyRYuWzAo8AsOtcz4e3rc/vH8CRMm3CyJGHE
uPuytBcNSpvbNrW8memdG94kUeO7bdHkYwdIXkNyde29hpZbaSrrj5MPVwcDxsxSKAF/z8pyLXNw
4xAzRBHWreCELeaqUa/1lFjkUCgUoPhX4Wu93Vdo4VVdmPKlRqFoBdJo3v1ChAbga7ZJyhdI8qe5
UPq1qrA3Wahxei/2ssbhJBkxDxpI9uv0i/psvCqTZkdvr4zozGjd7+ZKBN7nPdQ3Nse/v7DZu1mg
pSZz2Yl7qykWg/yjVB/KupnJ4b0m6d5mjN4amkyojPSdVo3F1PIB6aBFSGEf7/SNA4k63plinT/P
JbXnhjY5tZrOa13kMJnOtHgw/RyfSNsqqbroDHsu1/x+SY5JsD9pkMnK70XLtpbIgSKssCrwrsGf
Bwdv5LP2Y32YthlVXT7eBldKtjFKPfEImoAgOM3yVrEnW3pPvrldDhsk2lejVwrW7158BXa0d9Y1
ReMg97bUjJsE58FBn4m7fPwrro6cJBabBfTDO9ISc9pYTaLQskiy5DzkrvkQeoQmPrbyfm+YssU2
JI08NpvzP2/XqZ7EbVaO1cQlqik6fbpHFbxuvPJ+2UcDOSR8KFpbZw6ad+fZxOjk1OxVk0xSY44N
AHBKArDRd6n89eORzdmYrJy24JFZ0ru3sGq0UuR004x6WcE/JkWNQ3kthqa9wLBfL8aLfZ4EthGl
PfMXxY9eXi/NQVk58Y/BLmbWw9XxXBia3OJOmURGXXKhpn6298zwc2VROzbn9rwH2IzjMccaYXL2
nCyTaROORBdFyYYzapXG92o7qL/7kJ6F8D6uyi3isWngrxWC/Q2vdlzudQWZwNNN+n6K9RDCu4yS
hWymm9COZ06DcYhvjrrX30Z1HDXmlvOupcx2JSeodbbEWHJfoov2P6Sd147cyNJun4gAvbll+fZS
q2XmhpAbeu/59P/K3jh7qlhEcWsOIOlSUZlMExnxGQERTfdrENGr840wGMELNS5FAa48m4Iq0Vs/
F8yhaUIVmh4ypZhNI4BeVPT+fJGehxKHwNnq0QclSxrf5pagzRnm6iaya3wjk5UTbfGrnscRi+ss
DrKCcL5kZi7A/WrEwnMT7qQn/Na0fXkXcVmIDI0nco93746n9BpbQlxC8y9HpYvpxMucRTy7pPrW
yHvN4kS1qf7K0Ws6fR/MvyIVZzJf29+e0+sbUZBPeEHDm9Ns+4qZEWVqV7fA4N3pZ/u9/pBjPNC4
xgc8pY8VavhrAPCrg1qEs1A0tCB7C1jZ5dwOQWsmLSRaF4Jq/1cyJupnKxh/3h7UUhADIpsMl0PT
8dO9DKLKpWrrPh+wLbL+jhzNv5fLNt7cjrJwxjjsforkwsvximNbJQFWsi0z10dHPJV97bMZrezh
64GILcVVA38ERJc2m61INnAyp8XthtZIZRoJcstaWQAi/7hcbKgKGLBThPUkQh6zubKrJg2VXOQn
Bc01U8IL/AHHYpzxiJp5dz1ur386b3x83UTemMQZS8vZiTHQmM9HgfKLAWzYfrJRRnUT23/82AC/
dx5GzO3ZLlY6u+QHMLBKIJXb4CulnZWRiOmfz915iNlBoeR9LScmIxlCY6O337Fcd1NqByVVQzXf
3Z62a8zwbEDiJD4bkNOXIxozROvvKnwdP4ljic7Fp+hL/FA+eHjTuuYXYZ92O+71AU9SZQP25pqD
o2bNBpnqQVnIYQ3uUwH42cZ738CSTNG2Q7TC2Lhe7QZgLhx+Uc9GcXuueFqzEkW/wGRDmbR4M4i7
mrUqQn3FcjSJArgKYjybCo785TT6fZUVJVpBri5BuGUJjtJ4rFWfV6/1maLuQXEi6pjNo91+vj2T
i+M7izybyaKCbE1zjQ9Y+K4EHsRT1zReri/9y8HN1khFyhp2Q0k3qsWBmLJfPxTPfiFa3fg4OfjF
AEmQB2X/L0ZmG8jKUIyFDjtLt/SYAlbaT4BLGmurpz7F4BXguiqy3Mu9xsi4oMSlAVHcnp1T2WCb
UZabBqm3slc+ZYWrv+l3+ibb2ycaV26LO2eX4ENDQRsLhRHBGZw/bg9TzN7Vb3DYZOIottUr1L5d
erVTpVQWAFYcSifH/xDwz7bSumYXWEq3kvAsvDcMTIKhbIodgQT87PxvOw3fhA6pvDxBpIs+UA8E
oZSA0YUKL1fMQPJsq8vCBjrP97oUPdv9rx5Qv+3QsQDdc3v8C8mC+D2GbvL4QcvinRB/dgTJrdJU
Ac03csr6e+echPcselb7rHyHoK/XqsSWmM04khkGo4frRJFltlmjIW8rX2zWUH4ca3pH3nNQfV8Z
lXi13Qoy25dpqMmhBy6NzTI2dI8dB8OdqJF/NookA2mLsPTmmgIrEsiPqva9j1RnbWbXfsNs4zZR
7YedkfOl2zfJ+pnoOAqP02bQbKA2vPmUAtPbX3L/5E3NyipbODMu5ni2yKqp0ctm0A3Xy83mkFcs
r7IdUYaTfNzpvNA+xTJZrpR5QDdVJVgpuL7vmqvpN8kGxa4yrljQ0+DbDWtbPKo1TGScg9IehFYl
/msP8YmmWmJvhr/Nr8nH9BcCru8U5dsrQNhuz1YA8FdQsKph0ETR5nmWKotafscUYM+CpSCC1Fj/
mHeyvtV1jNqC14xOgsseHHCi1U/+IzgShBK8l/AvmPh71E4gYMgovCQfVLocOBtgwplTa2HesKfS
Xkdr5aNd3yVCLwnpCZDiaAPIs4/WlpHTDl7BXRJnwy6sK1xjbGtNUe76wDM57aDDUymGCzvP1o2q
qQHnQbjV0H86Bf7Q7lsTEpviK+22LaRhbRtcn/KXAWfVMgBwU92haPVe8AST7Pp3GPfC91Lx3/lj
ygD2GjLIXSTKgA1gfsGqODvNsommkmWGcIbkB8Rxtoqd7G4vrIV1hQ0ISY1MtoFQ/exkGbJYsRyk
ZiH4t9ou9YufFjRis8kxB3qMPJo9TtutXFKLMcmfdMpuZNfzelxX2Jo19AH5mo19I6Limuc80ogH
JI/fF3g5Clgri3FpmSBUrzGHFjt4/oZQALsaiaMZbpjI2c6jfnQyB3P4mKq9vY/8NFip8L/z2S+P
DDTsZAvyMltWxbJi9uUkawjBQTNGzXiaEEnpRtyI9Y9F89qgm1PyLs8yHHiU6nD7g4ptdRmYd6vC
U1mnDgjlQKzfsyWD+mATqhm2y5KHhiQwuOw4AQ19Ndq2PwxDlR/GMlgj7V1PL0Fp/QqQvgnpd1Z1
rP1JUceepnIRDtKXWrKUn1I/9a6kTfpJCao/r9KJeCTiqHUJzZFZNjdZVe+1Ku31ru1/BkqX7pWI
y1Cb8o1lj9KK5MZCUkE41g6KaJTRlHkFKUWNtALhY7rDT6xVhaXTpnFpQT8K91ShR3H7Ey7Hc2h+
4euDcst8tYKNaSa7EGn4XfOg7iZIbfXWO47CjA9bLeV0O97i1zsLN/t69oTohKZBUunK6i4CoaPH
J60M0LD6fTvQdbfIZCLPIs0WJ/WxAdVI0lP9scNeDb/QD/9R97C/Cjm9dR7kwpNUROTqpEjBETe/
Nz0rquAYEdF7c9Bavkt5kGoILENhIBMXKn44iR3yH+GP20O9vv1EPmxAJ+EfA8ely204FvloSeSN
btDU1aeS7vYxboP+eDvKQvp9GWY2oUjWodilsdszaa/0h+Rk4Nwav3XqsccFG2dnTIvG4whRoXdv
h14b4OxqMkIZqkVHZHtoN1oA/jz7ejvCQtp1ObhZaj12cVeXMiFA4aT41UK3PFibQGw9kBm7wm0w
8BNmmdisb1uMsG/HX9oWmmPDpRO9UwTzLj8hTRywNDDIXNsaElcprK+IEhZuVHs/AkNZuzDEl5qf
22fR5i+3NnYGSS7FQn1UsIzLD+A+oQdDX/lfdLCvk3nYWxaCNzCsqQvaYuxnt0SVRHU3+WQx+kH/
uz/YGLrmWPKZ9/8DR3fpRjqPNUsElUYrvDollvLaBpviVGA+AEB++Fh8abBAFZo+xaN0klE8XznY
xBeaz+l5ZJGInI3SA3ZXvEeOUDYQDYZ2HxzTvbUSRuRIt8LMFoqqpG3YIb8FdmlQ3LKP3ox8fEvN
+OftBbm05c6GM78WEG+vw8QmV/PRnID65dbTisjae7p8YyhXnLEkHtqm5FuVuwkP5WQfSjBiG95b
ERaVwrNR2hovXU+veN+s8VeXNtz5+GaH2VRFU1PZ3OqKr9VHgHrQLfQAB29Pbo5VTDHs9nwutFEu
dsGczZ2bgR74LaOt71oMUetDVG/Q47WedLyG9X2SutEdht9IUTX78ov16Xb4ldU5L/OBq2rhIBE9
woWEU/u9/bVOIl9Znc4sw0/CwKmhEnGwlJ+V+O8kOcjZSulr8V63UQnTlXeS5vvr9WyjZZmjAqAm
YdFxcDf2xlfRchYiAIiZZsoh+qjsxvs/r3Xx9aCgWrBDERyap9htpPpN0RF0UCtr19Rtvgfi+i03
IGjVphWvXAeL83gWbnajS60WllbGPAJbdekZ7FrpbYQueXtRXCOvSJFsWh22QSELeaXZyWzmWmwE
NWFgHeLBPv3ANnsbH4yDf0rJbunsOXfpHn/FMd+ab7eDLw3R4StSxkcX+wo80HqOPeig3d3ai4B3
ldEXOzN/8HpYuewW4lCrx7NF5wkIGVYcdGfLxeyjAkTkYLgQRZ1tqk1Q7vMpv0+LfDV3Xzg0baoD
BFOwFLp6KsS+lEOu6GEQP0t4+/5HRCp8A7YO/xUN2KZ025WsbGFjAzWBwo47JvWPK9K33lopSG/R
QSz3gEV3vEo/hiYPWylGMqVT4xc7CX/nYfrl9vdbOr4plFH7JNFFMMuYTWybKaFv5yQRzdduK9EW
Vu6L/fCJ5vCm3FqVq2KXvVePzsua7u3SCeBQ6qG+7lDtAWV5+UmlqIqbgg4hZZHx79R0rdzNtv7O
xp68Se4qN92Gq1rZC8uI0ohCI5rxspRmO9KSnLJLPDRHNX/6IHf13agmFN2N+NvtaV2KQ4WbOgyF
fR1v0MuxTRkY1rGDmKoX9X2m45loWTu1U19vh1l69lEzQJlFMzhJSTov45RpgBrs5Ghs/QH+YuBW
gJXQUim39QM0m7HGVP2PwV+iO3wWc/bdxmE0kryjFjOa+ktZylu/HA5QBtwy8De3x7ewEx3E4jha
qKJeK6nL5SgFFWoMbqXKn1uphziiVvnK+bn4rf4JMpdPt7rC7HMY3/zf6fOkpQeuhI2tead/MxYT
TAk9YsGxv/xURVI4hQa/EX9FbQt+GjxZujJdS9kJuEoNjAXsVl6Qs7w5Bq6cWByhiJ3ST3pQjqr5
IKHfhkZj8FR898SeApm7CR6Nb+HfSru7PcTFmUQDFyFD3q+82i+H2Ndek1udxgNPMfZ+8pQ331pj
2t4OsvSApbSpO+iV2AKhMBukl9R+r9Ucz/Jdd4KPID+WB3FoJE/VU3Q/PMpH/7lcqecsjUzDiYP3
ucm/c1EJu4uGIgzZz9rUYjFnydPv1umg7/rNsHIVLKS0VBWpHMmojLBSZpNYxANC5wLiZIQ729rB
gd0g37I36mjl6BfzNEvcUUul1kE1A4jTXMIitKDitIqkUXJLt0lOLSdQXLtHNVG7N1cbMoszSCEM
BUpa79ZcBybNtXyUUqIFmQ2HY+SGM/Zp3+xWVsfS9HGukxEh0sO5MZs+qU3HbHRattkDaksneRfv
gn12b1horPV7+2tE0aitN2uSrNe6QJyKFG549ZOfAHCancSd1DZR3Paaa4WF89BhP3pHHgEDF8W1
9ofpa7SAKNsdNdmTP/T2GHwM6snECklFIqIURKDbE7E0D5DgqUWgucldN58HHDG1gfK2W8XWL8Rm
/tLa8Wcf5n8PdFdvh1r6tOehZvknkiF5EBaN5rZ6hqhF5I7jiwnl6F9EQZaEuhx4DRCXl4eLXSIx
rmY1cuFThr7PzxAdoViOVy6DxRuVfv9/w8zyIbkPm0mWhXrIPpwQeBJnCwIEEGKp/tEQW3cYW5w+
E1MZUfdTycQuBzbAtx4yY2L6+v6vcPLeyrL13MlR/hxqyHsLsAFNG0gnnJ6XgdQUCQb0QpBiKuPh
5DRtvIW52qJqQhP69sdaXH0OdWiABco16sWGH1jjWqdBdvNemtzbSHb3HZ7+Q1y0h9uhlqaPOw0N
dkZ33eY0R6cZW8SS3bGBoJwqRbVt2iZ+GM3q67+JxNoDuCDak7MtNWlW02sOKxAJwgfA/T+1RH9K
oHneDrM0d2AkDQHIWOhPJrzvo6zkSUVv4muaR89IYuw0WWK5D9NKnrrQdLLwNAUpx33q4G8921Xh
ENZ5Hgg952wMo02qysGXKLX9u67Upo+12lsnX1GDgzxW6msKBFnbeJ6/Jmu7uOvoWLI6uYfQDZ/l
y+1oy2nbmeItYH/wDsGm3DhP9b7DVxEb2e3a8lxaM/j6quKWQMlt/iUzW0lYNoxaKovXusILNIHO
FmWwNG5/y+VA9GEFtAZhndn0qsmoxClseXhr1VMjxHV0xUP3U4KiezuS8v6j5/c5ObIidPkMesCz
G6ipnKzJW4MW0NCP0UbKfQ1T5jiVla0fNePGCUf1BA3Uf4I2L73WTSNv/NRq76NqCJ7sxpKxdpHl
/DQ4Oc1c4HGKuuNqGX5VzWC/kK+oX+3Rk3I3gJf6HNkqStFwC492ISdfQ6eoY9dErQ5Kpy4NO1Qa
lI/qpNgRchRl+r3UYzXYOGli7ZS2bO+KOPSf7EhSEGYapJ2vQJMx09H+4pm19duOBu2xVNLQ2kih
lryAiA0lQXQdyCCiafhsx2bculo+eC/4uGbHFIOnr4khj0A+Btt7GYtu2mHihrBSihl4DZgo07Ud
ohrhR8mY4r2GpstdX+ThY6MG0sdhKJwTUlSNq8D5PRRelFHPiJPmV25n2Sfy6rBxexmNIDR5mA69
kZ3v0IOVU6Tqdea2Ue+/IW5iPSr1RO2RUTwgGRXej76BiElUgvlAoy68U1HHP0lea//tlSaCOe2Y
//CSAI9WnGPvI2s0H4a4xZnW5PMZpSzBGXWQs4EVfh9UGVXGwutxlKodJO4oBu3M3H7Vxh6B5hY5
RrDk3VeJB/Bn2ezpW6vZ5La5SEw830QoQcma1WLe9SqnVkLxgCIUWmWGObvBinD0UrRrOO31yf5a
mpV9RxIG7sfvy3wlr1mKBb2PG0wW+AN7dokNuZpO0Lo5hFHBCiP2kpzuLGnN1kMcOJebyZZJ+Dkc
weYBIZ691nLdt8dpbHgU4izyHZEYdUsHB12MPHHSA3zgaFdadAUbM7PuDB0Ls5WT4zo75wfQFwd3
yOUGIObysrY6kv4k9nnDQ6ndqKn0FpsjDjM+FlpyeEK7oF6JuHAIU2Kj+kQxj1IiUS9D+r2f2DLy
xO84le40vgmHu2Fju9G9evwfetZLQyTnEVB9fBuuvARyqw6Vfmpx7j1JzygDhI/lExCjY3rAOGbv
hzsHTdHMHT/F+1VC4NL3ZVp5RJKvQ3sQy+ysnhgWhjKlnQU36LV7cH7AIu8/jo/BXnuync/xhm7G
KdlF/msqbax+t+7nfV3ZYK5RocUORAW1O6erlqOpTXZg0kcolF0Z8lHDcnf7RlgOgf8i2A4SlrnQ
baH1VW02hOC4eJ784GW0/P3tEEubURhzCjF1CjXzEp4cdq1nGKAc9Nj4nta4l+jF96DqV5oFi2Gw
IuIx8/4Cny1MyRpTWyvIJvO++ValJpZEjYb8XrfykFmcsbM4sxs0CYIIiCgzFtVGhm6uTw8r+PYv
pgyMlupQvdBZA5cLT4kDz8rGjq+SuCioIYn0qwvWsEuLOwsYiAl2GfOjeZnTjCOIXQ1BVOlLG//k
goaVxhMG8qSnrkEtF2ftLNhs1uIE/wEe9dQgy7HZk97km0FFJ+b2vF1nxaL+ryu86nEfsS3xK842
bJd64aDYQuoviXp3xFFnq9r+d6UaXurB+mOrOYBC59Fmx0MapgjAVBwP+Ac9OsZ4KoqTYiJVrSTx
SktxcXELkV+KgkIWQpxUZwNrg0lh5XM/K6p3NOTEjUh0vH7NJ2fxK/0T5v0hcBbGsQMnkzOJte03
xglxF2snp6vYwIUyCKMQTz4yUdpS8/dE3JjqMGpMnCBay+Gm2At3kfyU/lLess0aT3dpnXNRgZcj
GwCPKBbN2aDKss58O6bIkQayvFMjGzbuaGGNGg2Uo3X1FTmPteW+gA+iwKmDq6XojonevJIVqE6v
89TU3PDv7GHYTlvjGL5pFZpiG9VCb4CW9z45gCvW1/bAwlI5jzyngNle2UR6x3ARmvJxcmqiU1VN
4QkhjbXK+1qo2ZEL+qIv5XKgfOR3ymaUh+pBiFu6QZENn27v7LVQs/NjiqWOHgChwiF1066Dk/Ns
6yvHx8JD9+KrzfOpSCq9aLSJkpzKpxZgx89pw5NsXap84aASjpnQizTKkJxWl2tyRAfW86f+HfkN
HqLDi+k78L+Dfxcehg2WQm9FeFynrC8kNIZi63jdgXC85ldKBX3vsGdVVilCr/ZdIA/o0SQn069+
TFp5oLP6hHXT2rQujpY+Pt1SkTrO6U1lPnYSian2zmBJUbnaD+DIwOgImwLsZl+DneyudaCWVgzJ
GzU6UnSa3rMpprY65Fov3hfNQ1YV30aEiDUrWzmY33P82RuAt4yqI1NBy8aYLxmUPicUt1OxZJpT
uOsaV/5tUzMwjnW3VaEi4azbUKFom8cGtTCU8wawIO6aD9bSFJ//jNnNFxuRkjgJZbtyUJ6dGFmv
6TVStcStrbWvKXb1fMTCZEWlfg5pYH60qUqhjanQfxYaLt1JbBNg3pv+tI4xWUAtcJH/E2t+mMU4
rCpST6xur+0llFPSt4xe4q66HzbpSd3r6b6SN57stl9SbRfu12xCFy7Ei/izE25EvjXBGsdwY7Wy
v9eyN27Cqg8+3j7cFrrcl8OcnW5j0Jt6XDNMYc4cqU+xs0329hZMyH4KN2V/yMXg1i7Ga8MEunAo
rlN04qYizZxlFV4yxbYfl//vS2pghWjLQShTj2tk+aXd6GCHIN7JXIfzpiOSMV1sRwLlkjvBNrCa
u9qQjlG32mdY2giQk8Wrif4RjbjLk7UZh97SJJ4BU185D1bvfGttOUR7WlGQKguj7e1Pt7RAqMoL
mz2A41dFwjxoNAW4EP0x33ic2mrr+/5KiKV0CfgDaYSCqQV12NlJNjpZGmaipJwkHc+b0DSw6MGm
R9KG+EvU1M1fFpo8rmKVqAbDc3bR//0dN773qmKLtNLkXFqr4lUK+wD8swGF+nKCZcwMK6/lOdd5
d+Hn4iQsZ7y9j3ji92H3v6GtFxbPRcjZBFhDHerJJF6QFGF1P6BRkO4Te2VkC5/yP2kpRE4eRPMc
m45kFFoTuC9Zq07UfZ6zdvxjgBLGUbyCBV3EoAE4e9dlelHR+qZeY6LWuyNX0h5bHZBJ5IzKSql3
Yc4uFo3YJ2dZb0dpqK49GQOpNnqsouFgtcYz9/wasnMhDsteoTdskFGQ0V/GcXIz9UoKf1idjLxT
t7y7aElvMYN7qNz6tXA25fN6bX7hWwkXJ15fsNau+9++xf2D2JvqdsYvLSu3fWgfbm/shVRJUHpY
CqQPKInP1lxfJziKUQ11ueyaNwwgUzpiY7WViy55CjzTfkMDJd0OfqMd5b7+F6k1ManIsFY4zN7x
DWefTzGLwht1EFddWxfwANPSxTRB2tco7d4e6NIdi5crzisQtWCDzfscll+rFWIxtAT89GBESJ/i
Axt94bGeoL+nwJxuAxXjyf7HZHioFgYlqtiIt0g0plzNHB7RasZtCuDdphrar0Flv6DYUa2Ud0TJ
dpZ1CCAohQrBQqaUdLnO8tgyqYTQ8NJrJI39TDrC7ApcOzIOYaI/Iv9cYxhtrKFlFpY3wCKMcVUY
cwJhdBl2muq6rALuLWwpN7362pqvZr/WzFtYaxfn2yxIUwxVKyl8bKuASa3nyoQOWK0dBgljsky9
k+P4VMTNQzQOa63shY2EYQCdcpJYtKzmH79HRHwq+JJuyrvgrdS8/NR5Ury/vcYWPp4NcIEKrkG1
ybJml3KW0A0xA4CZejjkG1/BbDDyOu2hqUt8JZygOkLep1rvWWtGeovjo5ImREQEzXW2bMoqbNu6
pt+DQG++qYfKvE/r0lzLiReyDqBMstAAwBSbWuflMpGdLvDtFO3E4KH7iXQp2tIn4RpmPaG3On5T
DuqeFuVprSW6FnZ2yBu9nBtNArI9d6rRtbH7dkszfcS97CGXOLtuf8WluRSkOJrOtHCQ6LkcpJUY
TSE7VNcA9r04ffcKBOF0O8TSgHCsoXIHtZEm72weCyiFhZWXvCw4dLZtVR5MI9NcR68/+4G2vR1s
AdbKe5cbhBe4YxJ0dnclTlFkkcDwdvtxp23zwxTsEXr3Bkgy3c7YxNtRdhMTbXcekW661r1ZGixZ
N9gb0H5kd7P59MogL6VIhI8/yVL1okF1t+wEHGNxvD3SpS/Hq18RU4vl2/wBbgtl6gg7U7cYpeZZ
OPg8aKnjrczn0njAPajsAoVWwpybZk81wjOTAyitv/dl5U4zeeNT3vPqYGWZLJzKvFyojYuCHvy7
2XlSdEGvh4AoBSDBfIgkvdu3dWMcVeFccHvqlgYFF1QDb00icAUkrJ0syKQBcow1YIcRGj36LDxJ
H+JO8h6rMFVXstClRxnsOiwAWZDAcObfSop1pKlDVoWwKjc/CwKHcZDu6mcMFlY29NI0nocSYz9L
Mnrb7xJ7oGhQdUjRaUYLe995M2EKrARawJwCMjsb1GynpX5bj71Y6v2m2+qfCyJRGvlg+a6Z72nZ
b4ZdvtXrDVJVqe2G8SZ8XnvtLn5IIdcm+rUIJM2atXUW5VkF9MDFcUNzqWHkW6glygOCK/lJMvq/
bq+bpVoiQJV/4s1vniSrtMYgXnTKP7aH7iiKJPnLejFx8SueBVIvv2IwDFGhY5hNQypPdpgAvKCj
HGwdkAErQ1qIRBJEc4sjiybEfIM7vhcmnswLKfwMwLosN32JNissgF23kYQvBgU9AR5eJS6LIcyS
PyzsKZiKPhWSg7PlM1U+OpCkeTQMat6+u/IQHqzHDuJYd5C2/2KlYCVEv5kaAvjoOY5XUr20zD1U
UUal/Nu39K9ZXXou1hC7sFi78JamFOVSxRJcXv7OTrIBMmpb+2B/7F45tLm01XFAi5w1OYaFC4Dc
FQoHEtUQzudhuIEKeJtg5Fsj+EjB4qXsspWX4ML+4h6jUY/EFBimeZsXJE0YTiVgCFbhI6+zXRJ8
af1fxbCmDbQWSIz17NSKorrGEwYYGCiPr1ahgpYy93kib4ZiWju3lhbe+aDE5zuLVQxDIrcoSbvm
ByReYc8K0ZP64X/DeC5+pLMZnB3HVdk3FTQN7s8SMZViBxBuZQerIqWYbyTyHQdUG6vhammTZZgo
t3Hi9yi4No7rPNt3xfPgmifprYDN/QEPZpRntqI5FUXQE9VDfRcdgpXH9dInRBsEnjBXqspmu5xW
nJQi1HwMzR3GFzuK2FuOGzam66sr5XlxMMzHi0IvAA7FsNGtmn2/KFLCKR19OMKh9CI1/TeeVT9N
2X8yUzXYBznLdeWMXJph6HUO72mNRGu+DQAaKRIyy4JsEx4HlDq3Aho87PrT+Kr/SDZrd/jSohFs
A0hEMMNgPFxOJZhCtJoqTv+ylu4qIZ6kSStX2dIZBYiKwpWA/VwVxpAc0KzCsiip6qH8bOM3fRgt
PUH6I1vLtq4fijBSBJyJqovQ/5otjDGSYyOx4HnZ2OkBs9iH4zdpjLdFkzyGERRTU15ZIdeDu4w4
O026RgmapKb6EVmPlSy0rv7qSYRur4rrILbIOeBPYHdCrWWWC+BfmlrU2ckAppepMHcyoDDSyv/P
KOIwOzusUn3UWn8iSld9LYbanQqsvfpft4fyvmXmW4q6L2m3wR/eaZdRmnGslClh4/gJ1pi74pTu
ov1Q7IJXkeIARdsmR7zktio7GyWFdjvtmoNKp+8t/pGvvGuW2uyiCP3fHzObWORuOhUTQ5EsC0Cw
dg8ec/hin6pdtwt/+Zto54MNS90/13Dgg57FnU01xQQF5xriBmne3gW5Jd1nlt0DmSiQq3P6v29P
+tImp1GDFiqnyjUj0VGTqQZBRQfAwTlLUsZ672e1+eN2lKVVSlGV5xRYCfo0s6NElT3TsTNqJUjm
YsnStsq+yGJ9x4OgXimEv5/wl6uIMh41J5rQVGcoH1+uotxIu8QfVPH09o9QivLf1X23qR/yPcZ5
1QHFlpUrZ6FvAcuAE4VWrcju5jkkJkETnClGJ0AnImuN7R1s5OpeO6D4sWneHH07/fmWFEGxWBcw
K64gMeVnW1Lp60b1sPp0U8efuO2037hIYZZEc2V7++MtlHEJhTAhQwRZc+VtIXuW1VM+BEW+F0If
Ph1gV832fffYsCvxF9w7j+peXOwlMurh2rP1evFchp/tiMKmTG+InSgU+IUY/vCQ7eMD5oWH+lRt
kg/rnJjrXeHwEGGtUjohdZ6fqk5nO1GUQuow+tHc0YaotoC2k5W8doFKCEfFVEmf33kH9uzxgWFo
R0ZtAfPC0JvTzvsW4lVCuXyr7OzncSt6XmvSH9d5y2VMcU+erZvMg8Ok6ayblm5XFB5C4ynEvjeZ
Uqy6XlZWznXKQjD4aFjMAEihPDsLlqhB3ie8VKtm1H7k0eQ/xmboH6Isjp/qKgeEqGRWMGyo+4Dc
bqTquS/a4rcJMH+PLOj42eaxu1/5VQtf9yIVmG0dVXSWNNF6l+/qJ6lgwzo7SvBbYRS4jRHFSw5r
dfiFTivJAHVAziPRZ52//HpNoaKakAwI/XMh8Wk/TECbjU2wW8elLUeDvSlefnQDr1pnKeSIPuK+
7u+sn+Gx5HHB7h1dIam4/qpdOnJ5X/4TbramTOrefi36PO0mfKpYyMFef8G0+B3F7NNK2d3+gotr
+GxZzeJlVUqnmpKkG3qacuRVEm280C/duDI7bBDs2h2U/OPtmMub9Szo7A4bBkeH0wJcvN9YbnOS
fopHmwNA3ToYdzwT98FurVwgxjG/ynjuonYkSrlXXNxIp43Lg0ujxaBvms50I8fehrqKKoLimupH
Q/tye5CauBxvRZw/FPsgxIc0pWnjx92DFDrqnQ6LX7ORPh7w+3GDHLtONx11BBPKQH42ilo65oik
/cC1EyEoufALgMUdWmxONLix1ddf06mkVxtYgj5Q2y9a1PrPrREHn+Spyo5qiIW9VJfKdgpT3Pi4
weg4ZFOOevQQY9jud3p4KnJt3LRARuvN7SEv3S6IJNABREFfA9V1eUR58BSb1mrBAeFH5ji4Edef
gmjlILx+leJpj0I2NQwduKg2WzutSY/PdDh0+87+Umr4d8am32wUr3/o6+Ff7I6zYPosjVZzrRpN
XvvYOmed79KICx7VPOu/D0pbPfFbnH1tj/HKZbYwjxdnwGyI3mBmGFhyBiTt1zH45aF8nxrhysda
mMezIOR5lx9rcmDHKjko4j6q9nkBP6P55uDHPTlrNPgF9B0H9n/PNDKQy1BofYOMjhjPPa8R61mF
v4Y6SbRNN9hnHonsTjv9IUQaWz1Gh5WUS0zWbBteBJ8tSuCuadrIvITCyMEFMo+DbarEuyTE2D2V
Xz0oWJiGpt+xyl7JthbvRkoMVA45cngrXw7bUnCP9MVn7Ly3QKVNT9r3xxuORjvDQ8qNvvAVjGpI
Ihr9REgxqvUU9ncLDCH6fDvK0p1ECeifs3OWevgKfaKi5uyU7yq+2bsk5XDX45tk7rMPAaKUtwMu
TNxFvNmdlMpjg+k4udxke27WHtWgX1kUC09SsqmzIc22GGYSU+MV1Lb6Tb9DpR3/VE4tNz007mBv
cCcmmajvjX7z78YGv44KL+T3OVTBSIY+KS1Tp1vq00PElJbPd3v6FnY2Y/snhJjes7RUD3AFD4AS
urnXPWrmdzJK18ZOPsY5+s8jCVstAauVkeefbWxP7C1MuEkeGu8xleoP1TA+CQ65Wzfe6+1YS4kY
bdh/gs02clvh85oEQOal+2brH9uDeZJPNYULocK6li4snBoy8sRALWjxsYdn66NDfDllV7N3wZpt
OjOWnr2qSr4LQY/HYvS6jV4m0UOqNPLOr7o/Nu8Tys//hJ+Xb9Te8LqhJ9nPzHD6VNDaONlJhFr3
ypwuLBVdeGKKZpvoO8+OKMeOEysXMt3BwwB2F+XJN1i8mEjT7BMvp1qoM1on7dftuEsXnCBj0q8V
mrrzRoctodqd+ISlDpd8CezS+Wp4k44RsTNNh9uxxGqfnf/n+cKcCqmXuVklGaAP1Ykt16ylZzvp
V5AlC+OBwUotBqAliNY5PmcI+2CKRLVNkX20BAfzW5SW8a6yrDXhh8XRiKIWVnIwz+avaUkq08gP
KMJXqDK4njU82Xj63p6xxfScWxrIMRuAs2i2+JGNHibwuZBTbKWKOYFrdZdpXYFdB07F7hT5xR1f
d3jUgJM9OBTpt1Fbfp8yX38rWsunY9EiIOSCTvW38qBqK/nRUhUFfCZlZF3j7OFRcnnCBQqGNqrc
k7uIRjUWd327LQccN9Tf3smCcRrck9iErZvEW+vb2hG+dBIJeKiOhCp9tCsDLEUN5UARzxfD3wYv
QuGARu4Gr+Bxa2z+BwT4wke/iDe7D0EzWLHdFyYoF9N+6iVpgDQ+yPbHAfeJOz2CrICnSktRNTRt
nLEHeVPlZn40M8fvXEsdlbth0vXDxKm8kuMsHCAXP222VEqA/0OqctfUTl4egsFCpScstU1mW+WX
wJOrZOXIWpgLmKOUP4QrmIPWyuWnj8IeUr8ooCkTPOY0d3v9x+3lvxiB9jncN4EVm6dtWmiYrWRw
qdlS8yNM/Z3e9avMs8UgIN3o0gPTQvDtchhZ3OEEnzFvEaLNWuaqv7Nvyd6hIp88dZNrShv/eY0m
IaZmdhKC1yJRFC6Y9Ddm3yqPvRgVBNo2EU4sm8yCRjrV4VejNh+joIRvh2vSytdaDAkKHYw/pVVY
dpfDLAev7RWFx1re+G+tU91VhhJsTdM7pL1dbkKnWsvslhYkJwKAIzRXIPvPBhkqTZLS3wFRradv
kyPfhcp9NdYWC3StKbV0TtJc+W+s+S2tq2VdDqVY/DvR1yhe03ab6Ec9QvuUOhxai74Su/7z2gG0
cN0ITTGUaxyhRzI//rK8TJJJAuJX6VF7TKai+1IXcXYfZna2knUtrFNgD0wkqIQFcruXcnVKEo1L
xS/NQ/F/zH1Jl9w2lvVfqeM93ZyHPl214BRDzoNSKW140lKK4AgS4AT++u8i5S5nMNjJklefvbB1
UpEIkMDDw3t3yD1yAHNR//7xltuIqGdqrlnjZEqTIaKKY/n484JhP8AZE+C+cb9VQFxbIihPuGCf
YIefVVI59Wp9GpCkumVrxcpAYzcrL2jDngYYVIUfT01fKTxBsuiv0RbBuzQsakwDOhrqUQ+Afr7z
rpuoeNT+sK4hCnLM/0ClFDVFHjb7GRePLshCHQpnSQB12Ql9AOPx4y+0umqlUAF8zIC1RVH8dE/y
BPhdw8bqkabNcKoc+COE6SxoNbShGufslQ8QHoe02n5j4JW1BPN19K4gWSKbrIvQzXgJxHiOTAxC
rNPnZGfsoYMUkBe3DJoa7rSYerz1rlfQo5DgQ6PflbhiyBItAi2dFQqoJQrUUxkoD/YVuGGiisYf
MG8JJphDVe1d4exlrtvsti4RK9EPeGbZ7kGeYKKAfPqkVSV1iFIC4dsIml5pdSPunKSsAqZ3NCpw
LqBCV5vF08fPee0xvx9VPx3VSOx8IBZkzwoTDQKfGgaU1121/vXQjg2EkimA98DuGPJrvLtl1kxt
SCskrVjTwr651un9wC55TXFubpzIMmYvDi44YUDcSYOpCkS75IZ+NxTLuJHpOZip+g5CgBCQz0Aq
7HZb7ZyVsAo6CjpUUFVD5c5ZrE+Xlo7TonXrgxGMBMbcQ3L9MKZio7qxOgwWI7RQLXSLl/lFDuE2
JROu5c+e8+IoSetzxh/zPss33tDqQLi6YoujUHp2KwFhprL1MUWnGKJJcW9BzAg1qKaIu6mlW3nZ
igEe0jLUZKFTIeXblpcG0HSokufgB/BIRFCH+ixKH05vInLv1KgOSaxETlDsWAQQaRZmKCYRv97Z
0S8vfijeGNKKDWTfM6ANa2pSZRbUlyGEFnvCtPySOlsQ+7Xj6qTrtdjYelaWttOgcGPuusN4RYPB
L59cn6FsVAfKRsBeWf0ngy32s6IxhueK+4yiT+Nzbtv0AgVV41gVnERsnrQdSVgaCrMG3a4vtyQh
V05LUxYv0V2FqCE6rKebL1UIFFOTUTq/ub1PFWvXOLhIT8kUt4L8+t6wAB2FKAjw4rheLYKKYk8g
uxaoexgQhr2ekrz6JOoc4tEiKbZy8JWJoSeNsGzDXxZon8V2By8tF3qPnAPKZtgOFSYaQNYD+lNw
Dmv9si03DsDVAcE/BwcVwUVdPsmiHW277NEQmmuOJ1kmXz0t/6Pxui9c8C0JqJVTAFAGUIakJCDa
JIvKDjMyj6g6g70sNoNWp6hublaP5O9YxOWTMRZvq0t7paJOKwG/UCa+nYhf3vxURmi/mBfk7ted
5hEx381psRTNamQUJpuQhasg2gW5wyJqNArPcFCW44/jyMqmsyTVDmwC+JEBmHi66jvSc21UOrnD
/3In1/db3dcVyD2mBCoSwIFSC2d5XYFjuNOlBsbJDwZgdOhP+ON1C5NrJ8ivh89S8d8IsBq7yYe9
VbrpNrW6TIBDeatzgvC92ASTWTRmaeE6bWbFHFHTHMLSGOzdx0/zLbU7WynvhlnknOWYYAfW2GtF
394wLSv2nORKoKbykKgbI+Jq9z33imeBM8TvOlAPmoo954MHkh0x9TDpym9lnh/6FFXCIqGfGcS9
MlXPfT7aJOp1UvtwImVhL0ge5qZbg7ngmdeaGJ4yrw7LznhR+/5TLtIIIMmXwpivjSL9PKF341sN
hgHkR4HatX5MhvwLIKMvnauGdUkvVE7vvb481I4V9CbUaNJW/6Zr5ZNZq9qunssM9H/T89M+zfyu
0D4Z1WTv9cl8UmqIzdYauennLROFtfcGXW5cclEIPJfrahNHnXgiXQaqPGR2E058A0+6NcJic4sZ
rD+HqjhJnQ5xEWzo6WljVayEj/dzWGznhnRgdOIl+VCvhtiIod7bFnnyjFzZSArWuj1QVJFlFngc
ohqxGGnuU3A2wb/wi6cGLmoQHkb30YbNSz7BUKOLJHikiP8DSsRqGHk3sDwS3mWu2exO1PQwsHqn
X1UMqmdheg09d7h6kBAaOdN9/812DtBYiYrYC7f8L+S8zrfdX/Ne7G6c58Og9y52t3B9J9XR6VSg
WarSbNO5ZG25vH/Eix2eVKgBIUDLWsgUJsf2aLAdiR0gOsy4Cq1ihz5C+PH6WetLIoNGwR03Slzk
l700WBcwNsEBFKou1b2xRym0C5NHA5QTOx6ukDWwjWrn2vPUpZ8jINYAmy0P1cqsFLiYAg7AMnow
WXpPenPfqPrnjye2Ncxi6xHujYkFL0ff7fUq0LLMO1TawNBhE1u9wrXX9n5Gi52hCadguYbzR4gs
KNFX4GKIPp7NWvsf6TjsM6AEgLW4fGpm1vWm2WITNM/KjXdDbssDymVfpD+8G7KI6z65Lp+KR37A
/0V/J2l4P/ryYXqcMdBlQQ5x+VFLrNtm7D4NibkRLldPcrCR4BcHkxCI4SwyBs8ZMvg54YiTdmNd
7XsX83gtt/l8L+HW4pHs+Y3Qow5+dipuPlvV3dVFA+F6SMxJOcJlsYF6md1QDdUVFehqJIT+AJCz
Mj1//DLXclhDc3TAj1GCPMPeJbhJ5lKx2O/H/Gil1Re3Ed+ZxSD605Z/Y7fBYgP0Lmw1sN8X0Ssh
JOFWi2t/lthXPJuvqaFeIJDffzylFS4nQocUvMWehqnBsi6V5XbS5A1gS+VBRy/pLfuKpDtQFvON
Ka3hm2FAi3IQyv64dSzvADZDxpwYkAiUt2Ttke9o4N07gaz89TfVg3e7tSxWgySwBtAOksIIZ9Ks
nts0JmTZfsoHyQpkreAy7iEw6yHUEtSLrZxWvpblofNuQG0BLBq9jpXmiAEN84+5sD717uswlPBR
VI+2+bLx7tauIO9ziMUBK3SKdofMgySe2gTlUGKKWKQBRUiOvZ9tROY3RMPZ5N7lXYs16Zgz0Z0K
N38VGAcHGHU9KKKi9ekRdkeX853QUEP9WQdIIqTrnT9ebL3StT0obyYAMQIQcUa/h2VMM5sadKjy
tPdZj3RXEyGgwxH6xhv38bV3aUPbBDVM7Iyz0O2wvANbRZ6wmvpkMf2zZ9b3Tul940X2o+XF7uPX
uRbDAOsF0giYcWkMc5ouFYAvchP/AIOT2wG6DTxQa+drK/KNfbg2L6hpwKQLVQbgiBevsa17/HDG
7ZiIa7Ce99ooUBqrfKKQEPLk8cfTWt2D74dbJEfglY5dD8rIG48inYAQ2MstWB3qqJ6PDkXhe2uR
rI+JHqY8eFHkOGuUJp3rjjVW6hSn9+09D7BAH4G0A8VAe92G+a++OvQUpKM3yvvqYiNStbSHWoLd
Gm5flB3/ahMA4nm3BYBYjdZQ8dCAkIHT01nzi6KlPGUmsglmGBddNt64MNZF9n/Pay1useE6QW5z
XkB5VRE+nbYy3bWl44IQiSu7bIstmf/A0CvKAEUPKMAgdpcqmOrkQEcL11Jt7H2+aZu8FuIQHAEs
AbFH2hycbgqtaqe68VBlKQ/Tpfuiv0pXMOeTs4MFINtt61mvhRecULjq4qYkz6nT8YYCdhuJhiMq
GVBWZAp9sCD5Ehij3lyqpPz28d5YWzdAIOkI4tBvAnNqMZrZaQlTsW4ort99zcM+f05VsVEKX2t6
QdIGHCYQTGXPS36Ndxex0ZvqyjXRrXCvrG8J841QfU2PXjBgAyK/8KGMherKFqNwbRNKejqitI3J
nTF5q0bvwM2DHpJk8uLwRXJRBRkabWDFR83Vln6fvrI40dREyQ/7EPjC5dP0GjWfWunhCDnZKhjJ
c3sP4KlUwDYx+LT/lh2cXb4fL+toeJEpKR2C4kt5X30fDzVQI7ut7Hv9CSCUWxIDcN6EyCF9k01u
j358GnaX8CT0k0OX+slD+UM+A7Fvq413vXKlQQKOmojsR+DSsYjtRimaue6xX1SFB0a1t+Df/PGa
XbvRgBgNiKUsr4LItQh22qTTWUg47zDFUkLI+oPuSOhEThlVl86u88L+uT2gHL/TvpNL60ux1UNa
nSNUcaQ/HJAqS/5yVViWwqsWXU0gm28dGLzuc2vMNnBWK5FAKjFLqi8yDTQBTjeNYGMtOM3QQ9Ga
zs8q7zuax7Nfj8oUNnqy1atdCQWgn5mSJSb1/JcoOmzbxLNGB3rqRc72utGzGFoL9fXssS2K/drM
cDKCTAXz2HM+dmppCm7YyGvE2O7duQ88Ay0qgbgq7j5eK6uTMrFQcCyuCNwWipaZSYr4VibHbr7E
zg2qZGs6a8sBhXG0Z7DFcFdaBFHW9w3SfAtVZKH5ivnVAovnb0wDbT14+iCanWUThj64iSuAl3Z6
h12qOogCjga96ilNtoyZV98NZiJB828l+NNVp818tnJZ6ej1IuaaLaB0lzy7Jb9va2f38bTWKoO4
XALiIpuxqA8ugoXekdZkJgiRxg1JfC109tkxvTLRxigOY9hdd1/HfRttKSusNRABhoKsNAjK6Kst
z1i1TyXDF9cWHmmxLIQkoXZfHMxY3XvhdLsxybU1+H60RQmkH8bZtYsEa5D62bV44j5YQpH6kMF0
2jrCtOJhG0C9OibqBKDMwdEYZZHTt0gVvUnnDM1nyxrgRpuaAI82AxBnAPdvhOO1wx0957/GWoTj
tKETaRKUXkQwxyUPyXfwyXDQ0jwyrrzdcO3Zwfi5UjfGXVuoUrXChXclcpel0hrEO1uz4mAGunp6
nHUzqsrOV9wyHEexoX/wtg4X906UJ1AJQVsbq3QJY0kyqxG6ZLFIXrQk7pJ4Tn1uAe0ZFKA/Jn4Z
jXuhBvBlN7cEVtbeJU5vAF494DCcZZ3V7jPL1GfceM3CF0S/YWm31wt9Yy+ujYLmHtQHAb4EPmgR
xOg0Ak6MHyKxJjtAtHCsGU9DsuWutRIrpV6nhA6D6X3mxlNV2Tx3WQnmh0Jvrcq9RGDYyvtWVsab
rDGQJNA3w2l2uvgVYow1OHsgbWZmtbfVtlF9U3aDAlFY054pxfzHx3t8bUTQgiG3ilIWoJ2LS4JN
lM4QKjw5vRb6Blx8p4l3gEmIG/A624gnKy8KCxC8CPmSpBDB6ewouGjakENszXZmcqNCn1qSGrWD
Rkf119eETNqxINA8PJeUygYquFGiPO0KxW9HVFNy/aHR9Pjjp7e2JnC5gpoJzgGpj3Q6o5mXIqUN
R6McZmG+MNyj47bzrx+h8vYmJdkBTj8r26R6BRnqtxtyeq2Xla+7R8t5+vWJoJssxcJhtHCmpOMy
JU2gRQtC2CC+VLP3zGv9byALMA2JskECfI6oc9SU6VQylC06+BbkZ0lVbjyqtffhQpAB/4BAj1v+
6fvIM1ZUZoHXbrPhtbDqe01jf0Pbwnk/xuJQVGqzNEkux7ibdd+J530RaDsRN9f9QSIRt7pVa7sG
wGOQzgBgOwcDDlPeokKC8aBZDKLZLK7UUblDUrKxBGTGsjgp0AUAxAT/SiO3RezRp3LWFekFbGjT
g5Xz+7zB1LzyD3ceH7klNqgvaxVt3DdRLoPsCciIy4q2olrtT200CXP47paCXTPD7N2oMoT2WWTS
tW7O0RG3Bz0PSyjY+nbOqxmiN0p60EXaT6A/s/Kr7thp9PF2WHnmKCvge8EeEvt7yY/0+GDzKcOz
oJ67g9f0VZ3SGaKGW6pqa2mkK2FLIBVKVsryobeD1dXdLNvxQMLgYqQ/kTror2B/dmntzMxXfozf
tRbdrS3BlLUZogaGER1kB2c9kpKYCno+GZLlpJsOfOq6FukytGaF0rBxI+FZGwy+Rsj/wXNCOXix
tOqmzzUuzToqkuuHHuz1A+TBKj/NVPrrEQBJ1V9D6acRQNfZbKUeHqiW4Dbt6Emxt8rB2SgDr01I
CmrAr8lGtWRZI8Vry2d1Qjer69JrkbiH0mEPFuOfPl6GK+EM+GOw66BpsyLfPGW6yltZ1iZ6NfjZ
oFw09abX7ArUQIKcwQrDfRbdnkXM1Lk3tS1MXU8QS9tmHyuJBipoKngkWO5Ycos1UNRKV/cyNFu1
8jA45LOjj9R3FGBfBjgEb6w4WRhfBLOT0RbLoORzBcVYDS+oYd+rqUIVoh5CCtfvKYUskBirxq9V
+vnj97W6nSE6jBwOya6Uvzhdfd6kF8SoUAKV6K8qghvqpEfNHw2wq9OOuaG9H/f1s5oHWyWQtaeL
4I2SPa6GUln2dOCeUzcTJfgyTaXeaMqzYsOquujDRNfij+e4tvThE4zLhIbT/MyrjLm1V0kdN6xJ
Bc1qpqkHU82KoyLKKvx4qLXlD0A1wEpSwxzNndNJkbTtyzzFUJbFfQbBI17+DdYPMhGJOpby7+DE
nA7RCfihFipoKp7gKMTX0KKh+SsxtLuCkr+xm1FKBupK2pWdCXD1RPrFWphOS+7K/jVBtfVvPK+/
BrAWuXxRIrkepbxvaV4yPvmwzt2IrisvH6UV0H5l0QjrbfFGoGE54QqEy3k9twfFrB57vT3klrWR
Y628eHDCAZYBzw05grt4K16BwkOWuGjgZ+N1aZVPzKDfPn5WZzNBKDJkiLAhu4aekMyG3tX1+6aC
54qDQihPhmc1m+5NOt4YeXX8eJizpArD4EEBKixNpJDGnw6T6TS12xR3UwVUodwnXa7uzZS6h9ni
rPJLo9JxEy9+WZgMwyJjhKIudBah9rYItp1uQsVVCmfMDQ8SUYYdWCyduqXbchZ1MIxMX+DICDkl
UFpPZ2dN/UDcJEE1tNB9bzxOHvc1XLggd7KxtJeHlA7oFO5xrgEVXZkrLRaebULeuYfvte8pdxUd
DjOFbnv9aabCV0c9JvkrbzbR+vIpvT9E5KDwwYUOB1JvUEgWTxFsTqWxwdt/S87SC9mCafYS30Ei
d6NOszyvlkMtzqvCQBmqSTFU76kBFD8DyyiO5QhxE6M99my4n9MteNVyByyHXGwyrD+1yRRc+Sw7
9VUcw81wrzVbK/EM3rQcRu71dxuNtW3dZRQzE8d+lPrOShlDikh81fZ2COu0DGgEv7itHnUAa9+k
sbZYj29F0Y/e42LxzGo+DGTAV5AmNv+raF3H1ZX5xf2emaF6GL+RF1C5MDyJyoDF6oUXSlVgR/PV
+yQqn81rwP03bbPWVvX7BSb317tnIxqH6YO8SirltJ8Nfd8KF2ZWBNgaQW8yCjGkdLqfmdg4WLfG
XezbqXA0kK0xroScoRm+H2MtMvdbvKhlGF+++kXwM+HOm8wEw3DAme2k8NFw/zi8npU3l0Ms8h6i
8QRrWA5xHOIxmsM3sUlpUATAbGDv83sp5lwH2i+WsuS4KPtA7xXmyudmGYzAfpMSD2+uGADAVXo7
KiDVC3GwlEQbc5Qbcbl8JV1XdmmQUy6bNF4LJw1XVuHHYAqLewiywpO7vOChh05+kvq/WnDA3FAA
eKNLoHh21nvOzbbwPPna6oF9q2j6zBX4E4H6fdiY2PL4eBsIFXAQGSCghjTsdPnjycEuuBFYhpfZ
vRqMsy9hj2ZI7kkK2brjJ0Dmw62G1FpAQn3r36M6iywJvaM2NwuMKjUglMwvXmCJnKImDqAL7Hl8
i/nWDBp28yJZxOJi6/GuhPqT8RenCm/zwc1rjK9+VZJPdT3sHNYFrLlw+RzWXrf7+CmvPmRUw6AZ
JE3mll3tQbUh1+VM2CFeHmQU7M7pi5t8ytw8/nigs4792+tE91Xe8QFlfdur76KZ4mIUVJDxBH34
/tp+Dd9fOKwKCZFgV9B8DTYGXAljsgWHYrlUGzkrWqIF3aqtJtfPId2PyHdr3/lM0Jqydin0kRS/
O7YHcz+ojV/EShG2xPcOWzev1Wm//xaLID7m6AlnKh5wCUUGsw81HkhNcGdH9v1teRw/G91G+H6D
CSwiwsnEF/Fb1UY2URiI+W0EApq9AyU6dC7mfbIbDiWEvGISdj5cpO/59yMFPQFmbaU/RT2s2rYO
1zP6pnzr76e/CPIQgysrZZLrS0TtE0AjpPGtZ/utNYkaqZ/40w/FCbJL+9K7S3z10b5wRn+zVbmS
q518jUUsSZJGZ10xy7WQ7fXXNCqwhV0fx6l6seXLdCYjs5izsQghtGk7wGMx2BTbR/6j1H16zd+M
8eq9eK4qWMJqgRWo/jbI6qwDvBx7ET7snkCDrMTYEFeGPyvOOxJ3vrXTQaH2t+F5Z7C55XiLzBQF
B29uCMYzd+VtFVW7JlJjDUR/SG1uHAhrkfHdUlo2twvuOESXAaSr4eTNHYhY2lBzEMMPr/PuhhIS
XtOwWZw86wIvZ7jMUFlJrdbBsOZORHUaZhccprdTkL+QPRLCozb57Gqr/rp6DL2f7CIpZYOiJW/v
MfuR6z6fI0v304ubdpcgeOjPBngwsfbD+qGH2X9yyJ+V35ezXoStnhGbZxTvlf4gjybQnRLniaFd
I5hL/z+zwNgI2MYibnUppAgNGbdM8PHlQwaJ4z/wFV7JOxELgAWWOlf4z+JmYzfFzEoNU6s5Bphb
uIpv9bJWLk8nQyzWDBVF0aa5LABPD32eRlP6TGZ144A7g4uhnidPNkj+oU1inxXp28FxzGaEIgML
tRg8G+SX4RR3kDJAgwBqVW5cxNWhnPG6inj7gD17jovhF6G9Iix3FQ/DO91nUtfBMHRbOcPaEKD2
gOKFRi2kWRe7wOOdPZdjKWc4hRpskZODdz1cFKCvQgbnQhuDrRb7+XbHrN4PuVj4ojBZNw9vQ/by
wgBGX/Il3SFRCbHX4gRa0FuH5HmOsBhzsfCbgo/cbjGmfVW8QD7p7RIadL4Ka8QI4Mlg8zzcerCL
d6dYWaJZGt7dGNgkILrvHnuElizoxhBL5loNi3grpsknd5KWLGa5OIOVFqqA4NtCbszIfacwQljs
hmWbw1tv6y2uDgX4DGDU0iRu2TezoDsr6IBslnrFvmgzJXBSS6BeOMRW2m7cwM5zHEwMbR4Hsj9g
/p+RrSsn03SmYGL1JdlJ4U81YqG90wMAam5krpWy0LimGXIsPVQOeaDs5y8bye7aC333HZbsGBN6
QCVx35ZtfbB/GKGkGwkI/B5o2Ozqr9sg5PURwQuD6R/4AMubQw8FRN0r8Yzh7Baa5ZcaDLS3Sf3X
t+m/01d6+3Nt8H/9D/78jTaCZVAYXPzxXzfNa/3QsdfX7uql+R/50X//1dMP/usq+8Yopz+65d86
+RB+/5/jhy/dy8kfIlSaOnHXvzJx/8r7snsbAN9U/s3/9If/eH37LY+ief3nb99oX3fyt6UZrX/7
80eH7//8TXbR/uv9r//zZ9cvFT4WdSSjTfay/MTrC+/++Zvp/A4cBp46jCxws4Hh1m//GF/lTwz9
dw8KEFCMhAAsLBIN/KSmrCP//E0zfwcTDZ1qIO8hLwqf0t/+wWkvf2T8Dtk7hFhgl8AzRNPX+O1/
v9nJK/rrlf2j7qtbmtUdx6dNmfGdbHOQtqGTgj0BU6Lz4nJeCoCHbYg22MjWvEcvFW0n/G7Uuf1A
GnVMLuFc7ggWuKUxESWcDEj9t5FXU637YqRGUYRqydwiyss08VAU112l/jQpKqRtxnma2D7N7Nb2
e6NW1RsTbQ0WGEo1adesMUrQsIsEYpzjoLf5FYjS3LoelFZPP4u+NxUjqKrUducwHZoyQ0+717mu
+aOOfDLb4ZyF9uyF1UKtw7xxas2coP+YW42vUmSA6kPuDQZ5FGOXZPNRH3viQP3CsoocKoj1pHRq
fzc4nJRJ0A4Kyb1rqzIV1jwYBbQM+fca0NTSKPym613eRC5Neltc9/B3J90xSUoqntNZdXhc2a3R
XIys5XTvkJGlKPiWg9f7nT3m3a3HdLid9TajbK8AZ1rdEgWa4oVfdeWAci1MAfMcsNN0plY4I0Hv
vnqTh9QqoGPrZXuPKEWFaiLQh3uWWzqgfymbnBjw0URhyK8p9B1LdEfSqNF5GVpJnik7FYjj4cLQ
BlLFwtSb787QOepeTdNa/QwABBDWjTZU/PPYNPkc6BBd8W5sdcqnA6Hcco+VbrHyYehnh0RmnhkE
CtZurUcj70ev8UeYk9kor8JCi6ZSPWUco8zLPOWWWMYw0UhhuVrtdAJ/zDibnbKJi1Kh/SHJqQru
kd4Y49du1Ga7CdyOzpQF7WwT+96wgSuICtrZjdgp3ZSI67luW9yNxlbC4MFXHEbjCmzTYrgmbZUm
QW0JohF/tAB+C1Rml941yEcN3xfokxevulK5U2DM3pDcWB3p7gqlTZ+d2TZf7aka6KWO3hEmyczB
+2IOeBAB92b8wt4kQ+2bLdrPvtEQ2uz7IiVtUBSuXYdTadVf2knNrKBTUgGgP8+0Mpo8UoH8lA+2
45tWq0FSwCqr5kDMzLTrSMtT1kc9GQGfCmyQ9pqDxRyeRkmt4JWzxraSy55OHr3IPG4OD+pcJYR+
prREKo+9Xgw+LZr8VWngJnaY8MZrH0Cpudw3yVTqseXmc/7d7YBMve01Bihbxzol8RuAQ3SoLuVp
BrnYtk1/oFzH3d2sN6MdC5EmZh6kDZQCbkDHGbMKjJhsboKUaaipzTaHGw48E0Q7fYUuz0gLv0Xc
s3ZqWZkOpJyMRn0qhlq8Ytu7Q0BdLeNhLlg6DchaFI+EVp5WI2zARcaRPA0Z0VUf1SxvDM2kKEES
Gz23AjI+Y0m9Z8LK6KMsVzRhNXY63zVYoyDqkcoxqW+4lY02h1M0czhKslJYGcg9w1avSSF83ph0
iJTWfhM66Bm/4mo2NDtk5+jUZog3buDBiBMfSNIUblhtydKXrISiLCwkE9bh/mR7w51rUz3Pgjod
NA1FN81Jdx0cl+hXTKuzX+x+5NUx52pOqK/2NSNRZZqTmCMFDgWYWGLZ38rCuXJUaiTfPKOZtCDN
GmWIaUHtPOZDSQjWP3HjvISBDGyOejxZSxWyBkVhARFYg0eKyMobd/SdWczDJSFE165h+GDat3On
OO2VI0oKcKnO2aehsrUunrk5a3GNTCgJXLWdeJylWWFErpvqs0/mdmp8XokkDSYt68pgBmTrKZuI
zoKxdmeglweB1dXyGswckpbq4wAuuBX2PWD4O+GZrLmySrMrbhqmZx2sUIq5DToXkLOgFq0ndrrN
KyfmTo8Za+2g+lB+AW2kYPpcPQqFsTSuKCvVG6/DZeumGYqBgkXH+HBkYk6T+5mT0Y26wdOSgzlR
YV6CNuKNl+j/0/RpbMCLCZSc1MlOrxrlO0IakkXwN+G7XuSO1MoerbGBAIzNnTIscuVHPafd9Gyl
TSP2YPSkVgSHNF0NBXemaZ/3wqE7PiWkzJD0tp0a8MSyasevoBqC2iNtZzB9u2JgR0slRncBjIbI
Lrouf56EiipRpbMru8fJt6ts6ubfCtSCnR1kZdo5BEu3aHyjLYp8J6zBUBUpc+2VA0TSHa/YUa7y
/EHhFFKil46Z2NNtWZdusleHFhipoB6a3qOPldmPydcWfVyI+tlUwa71HTPN66u58aohTOwavh+k
0dJPo13XzMc+zV/0csL/4tDBHvFxecu8sKs5h41vxb0ejnBaUd+hca2RKO0Y7eOcNumLOut25TsG
z8wDNZpxit3JGH/2Xn4pa/w/c8GT/PHD3PL/w6xRc5Fr/d9p43X27YW9pP1J3vj2mZ+Jo+Lqv6PS
DwofLirALr51VH5mjii+/w7WGSCNoBUuU0frd6AvAYCBmzFWAbA2/04dNfX3N9y+JCCBbwjBs19J
HRf3KEBGLIkwBzBBAoh0aIieNnycEumRWbY8Vht7ZzYsHDzI+oEj2iok6DNxkVR/pGkWAs4P1/T2
VtOmy9FVcE923Sgh45fMqQ/DbB1pol+UFb0WBnSvqr56TPqtCs9prertu8peBiDkWN3y/nP6Xalt
NFYOneF4dOihrbq7vCl2Rn3bmunN2AKcOd92jrJ/9z7/TLbfJ9eLyrIcFe9Og0K1NBmFtv6iHlI0
qivGzGKx7vWRotGwVPqAGpfpIIKyQLG561EZ/dppddgUR72/KkrjwT3Aww9nUxZ1KnBfGnbxz4va
yT3t5HvJivZfOf+f3wsLCnAZR3qRLr7XwLjFRI/vBdGEWPRpVKXKdY3jl7fRNLTRnA1w2UZPzTU3
sEBvi2I5NLhAoHaAQSIJHqcvwmooy2tXsJiXxG+a7qAmlkwFbnoXhp4iIeD99VUkmiSyKWTBQOVu
YdCU76wJvgfeSF5dMVmRogLfxfidK9qbfBzvtUk8GOr8hb7OVv8JeN+rHMZDRprdVrxUEMP0R0MF
7Ey4gTKhKGSrgcezCNJdF7aOFZzngVr1kZX1O9X7lGnML1xkZ30SoRcRDrPzCbS3Xec4gTtosGNo
b0xzvkC5b1cJCCIrbcip9Qkfv2/gGzK3F5z1JLCo9d3izQHJKfw3XXDIJhLMDsVvUMdL5Cw30I+/
x5d7MrvuYOvJwerE7Lu2+JZyfYJ2Sxv3nih8d6gcvyEaDsgtwRr7bDHY0tsXd0q5hSWf9fSN5JJD
UHppGQ/2vSgOJQm19J4NF1YaadlOYaGThAWN0BbBCsGdhn9CwiKe7CKiXmR0R1MN0u5N4/OTNodz
8WiPAeW+/sI8X3zOoDhF/X4KFAqJ2CjN9loS5TTU+9Azb7xjQfZldVdNh2LelbkR4KIBsw0OdbU2
yusy0iEJVj0n5nUGsSp1jFjj2+JGy6LKDpQsDfTsociuSj0YrBu1+sb7sBuCrpEjsjHuoKisx2V9
gF8yYXHrHEznkHhHr4tFfannkVDjstpp8HDLg67aAXoO/f4p3xN627uHKT+Y6DWqdywLGnLo6U1d
h7O686YoYZHH46RF4EPyGrcqaDDgcjw22bE0djo7qiD7VOKClVHrxbQ9NgNy4YCjhYV15sBuGPNp
0r0wL/IxUJJ7zdkl2d00BjrULtpdm91g0WUQ1JUXins2P1fT00Qe0uww4ykNqZ9BVLzLknBuLieq
Bwq8m2Bo7DvZURvvVC/G5UiwC3uIDXSX0oB//3+EXUdzrTqX/UWqIocp4WSH4+w7UdnXtpAEAgRI
iF/fy7d60P0NugfP5Vf1nu0DCnuvvUIDM+f0/ztK/mOChbPkd/lAY4CrCNpgMP//9/JZWbMEfZvJ
nRefZf6a2sd8ZGW2KfhqFzwkRbKh6MuQIuduYuSSTUFQ8mC7idn00DhytwVyb0ZSJQ7nzsrKEZb7
y/ycZB5six4VMRWk7Dsf7my/JyJMqX37Ci+Psk2+QdwuYRd8yJd7dIHVHPWl7H+rufDQr1lBQLIY
N1KHWK9r++3BLMLNos7b73Sciy6biw3gBfWLvLF7xMcXpoWKbq7aCePl2gT7Tj/F9L51lRcdCOyU
FLuK+XPr9553G6jr2j2S9D5vd2t2CBCjLncDqxd0sV2VrcWMlL4FeGIHXcNaNV4JlKfsXVwFKtjZ
cKvC/D4EOk7vs+nQw3e7vW7jszc/Ru41kneayhKdfpHGryH/O4/IdshFZdOhjuEVgsg4EADrkceH
hkz7WL+tHbwSQR/5v2+wf/bN/+u4hl824Csov4EYgoL4H3c8zxrRxGnX7UayfawdJjDpEKQ1VyEU
/CqOz3QY21MExJb8cpU9HHsVbGLLwOt47Tt3QVzl1ZvXm3zJP1NqAOFI+0PjYDkk4XKKJ/q3NfQS
B+j+Q92NZZL+tdwgkD7axH5upqzOwkNkTVsiDI3tF+V/koxU3USa/4e0hyLpF0b/n58WNRX0Zb/K
L7CBcG3/x1oWOJoj2KzBf3xuR1wQoOkvJG/BVp6baopAaWHLVxe0mA4bmFOkK0BiQ1E/p4nGqT2c
IO/pqq3H0T/E6MClLPsx+iSNf+NNaFxo+oncJ12m3bYWZJyXclzmYiby2LD0nkQ2LVAkFa0ix1wk
S5GH237gvb8Dsgb6ebZzwTvSVRCPmPRzLdXtmKgOO4p0ZSuiIm2BEgm/jsfpkty2LUotZWA32DJy
MHl/8FL2hKYKjnjxWJthI+UaItYojy7oSuFgNE/tzjdyKwGfoZulGStY110a6/A+On0r5FKEqXny
OqB9gQSiIJHM1YRwPwDVrZ4VBgVqpKroB8uP0whaij73myGnNMHSJLGGvjnMya2ODlI0w2cfuAVB
hUNWde2AuBhfNo+esteAeMEpG7qo1Dlpz3PvO8z+/fjJcRi5wG9WndPgs0tcfA+LMvEAoXjVO91c
oLMug4gH97SNg3uQXJ8TlsjDmDfDpVXG1GmnJqA6w1zNcIstJhj5lTTKRClIjMca2+PskeSEQ2iX
bFF2FaRb7u3iXhY/vKjN6qOLNSzCkm2u25Hl9RB6dywcmxKyhOma6uk17MA9X8PldrbhsBvGfn5I
t3Eug2bO94Cx9koKeQfo45mFrf9J3RRf8IYKlrLlFElEP4b6SAfENDZimKp/360L+C+gTzcXgsCf
Mpn5t1rFsiM99T5nKdyxpYtXQC3Dd4H0o4vINLyLFfs2YhGlHLjeNSzpSsg0xstI/ZcML2MnlgkX
Rt98uMyFN65LFKyjG1fPcUJ2cxaNZZbLssu7Z52n2SnSVpQhskL3SudfFAPNY6575CZAoA+Xpr1P
vUekh5yibpyqrpnoyZ8w8G/3WgYaezwMinhtTujHJ7yuFrdv/Lm1EXjNnTiEc/Mcec6B84dCTzn1
EAMRqNKeg+SU6nwPuzQouGJ2jFW8liASzXWX99d2oHkxA/ALY/YJf8i5ZoCHMeVYEW7sdfmecLXt
fktJ06iKtyg8FAX4sdJrBIgF8cxQk0TL6wSlrPKABw25ebEsG+uMhKrUcVIbMp+bzL/YFvcnlRjN
SjqXjUOGMY3vSJ8OwIcmWzdbnsOrogErVnyn2WJL6EjHStlwJ4bvcQHvToRwxg+kPnCfj1XQ+j/O
M/5emOWydL9lRbtu9dSHft1isZ14H+tTuwb3AdAx3FFLd4ZvVneOoTcvdRbhsBkku1vTKUPP3+M2
C2JU8l73qfGeznmzrSdEIk/wyiXdY9/vLYYMt7nB8SM1aHkg/cdlwt3XGgl57NbUFDgWTr3xzrLf
4EY658BTXXqlPXnpAsuLkBhZxQvC0OBgjydp+j2l5mHQLgX+UY0pyp6k37mQH5lGihftcrdjC66M
zjaHJgzErqXTDJNjCHea0UdNruW6DxFdrhcpDn2H6OSOja9ZTOgJNhRnnNd+DfcObKqpqxRrcW2G
T2LD8UPHVyM9VMbsRvTfkWziOqD0XXeTd+htdA6RwMyiriSwfi0THb5QODShmF6bPXap28VyEXs7
P0guk/2mXIid1aclSFDrPsXXklE51u2KQ9LCnBtkQlSAYhgqn+zibR5OozJqF9C2EmQB5Xoe4rKl
1lQWS6CT7akRcNPJfAGEZWDQzWeIyBoBCrQg1A2ja8skwG+xWM8YIGz7aOr7ovG0LjGE8VBsAxKN
pzNC6IYqGJ2pvGw1hcuDAdVslBU8mb4ygQuWzU+5IYh+TmdY2M6oRkWij33KDlFO3p2ZZbUq2PBr
O6FKbnCUDEfB//2EzZQLtAvGYnaDe/xZNc/rAB43sWtWp6l9xbHdFH6jNCBeH8y0JNkFZnYHIuCj
NOtxL7vmyJ1s9mxdnlGSwCd4bU1JIkQZ0HmAP1W4qTLeEInWj3Fpot4drErPIQKPWJC2xbbBwWBx
wTXPREW2HrQvOL/h3BmPk+Y41qDrrJIoeFwX+9Y6Fx/SnNSDneiRSFZ72As4/dVxCgdZCOBaZTf7
T9QEO4+YBmvzK3aMVFO6Xb2E0hq9EFyRIv3ukHK6m8foNl0fSNP83Ty1pzFKxyax6CgIWkjbwgsb
j+yg5wRm3KZd6lan6Bw5jCSYTE3V9UEGKPVGdgE9w/5s52mPodL2eD2wie5SXBpwcg2qFk5BTTuo
ct0KCPQC+DtcgHSzeszG23hBIDrhU9liv5YDrH3gZv3cwUbxaLpI78IMY2EGQ1FHZnpsjEluGl7Q
yQtvIkbDchUAZ9N1WgrLQoQi4v5F4xkJllz8rt92S+un8LXLvH0W0T/aAGKgns0PIfdRo317fkse
BUHz0OKxFj0jJ4l+8Q6m4OldAskVsE5+FhDxZGRcj2ub+SeqN//Uic0vO9XbsjV+c56zL8QtyAuT
Gz3PXwlqkAsJ++Xy7zvU2WJryP0E6wCs8znFqV+Hbe7d0GSAkehATzn4nbVxiau3nDxQSvVZ9d5T
IwPv2PY6vf33RaJcvWWjAanKn0gB8HsFxhL/LpW5u5l/v/z77t+XUbin1fOw57eXMQLgXqne/STO
+F4ptJfUcKoMML1jWwV2dlcCovV3swfAFHXQwRsgCKVO8IvS7zAQi24DPgVVpFxWZT3Q9WkIvB1o
PzjOnOpOzYrmV5qNnjY6Isp27OQRrPM64bK/GXSa7+KmxehPpUicFbhybzAtUjetN+0DyfpL02mE
8YzM7BM7CkQVDufeM+hIc7g4MCb0HT7oHcVo82DYnJdE57ycong7pI7w0nTi2kaLrnmf5o9qZuQm
HZoznHRgEtXLjyVPaDlMDaIbAEwdhPV5pbE9eWbbJyUn6KLz0bxnbLj6IWaeKxw4eqays83bc8YY
A9N5tH88ZvSVNVDy+YP1bwyX8y1OI4YpGaml88S1R83zNGDt4hMoewqX9LPFM7gZxpzWK8FRndvt
yKlgp065FZhY/LUC8T/kvd7u0m7Jihl6qyKYuCk8mY5nGUJB4ZhEtQRa7Bq3+WWiaDIJge54TZWo
4k3Z282RCzq67ZIOEa2aVqFS1tstArb1iTXBel5nCZK2r68yzi/ZmKL8suSz87rtsDiW3XTDlN7I
1FMHIcI/i3uPt2zmaC2xSIbhjIcUPWgi4gflrxhw/V6R07LcyTjST8vssMbphpHfuFSdG8zjMoZP
k4rKpG3HOp2BmCyURTuBq4A3quYbz29VqB/cuLGjAiSGsp8mpZgQBhFF/CVM7bpHarGscgN0zPGu
XBd0vauHs4WyrehH78WH9dwhav78EtmOm+YH4u5IBphx9f09BsSYK8KpJZ4w6mzTZ5YjBxaDy4+J
oy723OuG8UC9LAXx7H0+h/nBw9DV9j6rQ3q2Ec+qLQt3TdsddRDuVATrPLJCZmJDVmQWjGyUn7Yw
S1Jgs5cJa24m5k3AEX+7pMnfbcKlOzuvtqBJ9y0z3teqZuN2nfx76C6GSosImdB9lkKLaC+NmHaY
xVzcOL4HTdwXIzgrPeY7BZrU181gGN8Goy63ni8lfc8wp6MDfNRVqxyKyQEAlPNvVw6XHBAAqqUl
Qz2ZAedlNP+sIBVNflZEBmYAc/aJbO/3NHhjiNouWbag4g74NffQcfos/TY2KiPwEUqM4C+BwTzF
IV5ANe4whfhPQt9evHk6bK4xdZOZEyb6bwOk0BM6zDKQ9mXwMbFWzXzP8Kz04DjOqOUTBao2uBS9
+R0l3wkLJYMnkjmtE8oZ8doqSHAzPDyYe/xVy/zCAndRajg1Kvz0BlD/V2j7I5YWLhmveJvAvFbv
goEpuINdgKbid7YW1MHKV7gueWA12utix0dknKBskPSbT4j0HCyu4DDitTTm8u9Xp47Bwa7bp2Sg
xUZAufDV718kIHf0pHpHpXxB7CLyDILhZ/uV1ralJ3I0sWN8sqjykXS/w9AIgbgAlrGCJ9JekxBu
D137zLb1TbjoNWGiKzDyB6KJszHLKh6jnhLkewHVBIyPD9S/t7Bte7aquxUCQeGUPgdxfIDLdBlk
spJ27Q+h3Z5Cn77xrP07bwtqjS2rw5h805mSst2YLcX2N4imCjOWT22jxzUeqkUrMNgG/RLG8jrA
d6Ps4ubRtj0vO2M/I09dlkGZ00S7I0HhXwj+RVN+pX5432b8EA66L7Nsg4A/+hv5rV8iMaM9JM30
yjmyWG0gVJUq8g0vdGzkpC8hGK3RdB9WxT49SR9sCq1PFH+KEL8lRhNOOnMEQ6bsHlcpr77t6wyu
egh/VNc+522ZeiDkeALdOBCLA2aJn2DL0XLxH/O8v8EofM5RsrTdbHd5nJ2nBDdR1B2zbLrbtoeW
xEC48PsG5+6yDKVaoA+edD66p+Rv38F8pH8ZLQP+adQdcXmKBSN2qbaXbDBYgXP+HCf8jiTRfcya
p3jGmtm2SBdbGpwUbDsiFt7CabVUXfS8TNiGg8qaYvKacwuP1trrg0eF27vpmqhSwjzphl99nqky
TBAOm6S3vl7wPwXty5AMuyBB2Rzgxxv0FMXkJ+dhjqrw1+h4aVHeNFHyAu7l3yib17IP5qVa5B1U
Y221tSMs6QgrOs9+hDP0iI5VYDVVdvO2oqBMmZo7YKy8ewOqrgoxffpgqVdZhmPDTWPhvNHtZIJB
Ae7TPWrbpYxjEJzzZcXHQLgHZORZCd7KKYf7ERyC4n0u+8e25U+41vrdBq5FHwUP1h8BlXvpxXTN
K+gPLyjnf2Y/TipqLD4/yAXW2qOl3fOKkU/BJ7GT+EcQ21Stk/eQz6PLj9TOa5LbpJ1s2U3y0s0d
PNu0+Eg98u3zYKoYAYjh5Qvo3hhLEC73VMxYhOqXYIJyUzQdHIaa7sJjf/5NvS8n8GyKvK/AXmAl
GvYyJS1EJ4TBv2MJbu2mR0xIYFsSSLfHkVivLgBOQzGbaWVW9DDlkhhYl1320imq922/ff576DSE
dnwa7rMYIhawZG4mF/sYphzRObdlnPYMDIQk34lxOqOHipD6skKQxdytB1MxEGHCa+a7ER4SrdhD
PIyUjhTDkthby5jHJ+UxiVM2wuxm1HfOGdBQ1beboo8OR5PKSDG0ZJdIgB0kfUus+5Pmyxfx5j3s
Qf+oiP+JzS1W/anbvMeoT0Vp1z9cgSOmzFUqfhel7pKY7AOGFn7hS4vqL937xkF8NIKcqTMseJgZ
F2Hb3spoKrJw/LuELc6tBu2HmE4ypa9qO2jkqLIICxpQLZpVUHO25msO0FjHDtVaPrwslH8LpLZA
HYxtIqfLNMyAD2nzk6n+Ddu0CJPxw2z4jI1Vb0GjS68Rp0FHf5Bb/RPOw31sm6VIQaDBkGObdykJ
D/kwfnf+TgTNiWz5nynD698prgEUYUuEA28rlq+fZp3BcgNEEYQSDCYz5SWySYZinIKbcARm9juA
YV0A+A/JbOCm7LTuXsd9D7QANon1uASuAOT/zIbpS6Tts/DHE+e6pIZXkrMLxW2TrgNWmgNVGfj9
K7HkMpCnFDYeVRShI0b/BTc0ldWbBwaNwXUm+Ya+CY45Y1ojwvTPBOZxqYIIRx4PPy0iBvHcgXLm
bNrF6fiH67zSazDcRaN3Xm1X83gbCtaOGdoQWmuKSeJaZzR60RwfXAKADWCJQwQKaSsHYDIxjgXY
v+0zEd476z24Dg1ixJ9mEB5X1UBxNICZx3IdovUCJykX8FODT/9gyrHJMb7NUHnp0Zx91/zie+vO
xKbAAZAdaPYZuc4vm3CJ6klvx2TZfmym7trEvg9kOCDNnZebG00FmV/VA0ZEYWJN6ViETnvaHmFk
dDO3cVPAfqzfI0fzXnD3mQ8gRQX9sYFPWYEkKSCCJEZoppluPCyHhvYPq1u/EnS2uHnYA00wzezW
sRqjl1auwV2ElqfyI8wzUv0q28RVPnfPwYIRRZbnZUQp3JlaUsH4/onhyi9Jaz+mJUjqfG4FpH8G
I019Xkn6SwWcDiZKm93I128lmofIm4+/54khEvlHYgSWokiAkDO1mxaVF9t4O46nKXCIaYryM1K1
WvRX9IUyQJseZuNZap+gi9WozixY2Wn4h2EFlE2Lf5MkgiEmZaeBD+Y+nuYZ2/2ETcBKYxwrktG+
wA7mFX5/MJeihFXBqvbEDj2ONo2oNVQgdU/0QWp7ZwbvPpw9JFQKMDXZ66AVhope89rH2U2G/hsz
CvOYbv3r7wuj5pcphRypnJOaxTux+n/TVNQaWEXH1AOnFtSm3/hfH5mKEbQpbMwo8MmsjJX4yO3w
40xm9sLDHJma+dSFqODzDYsWq/Gdsr+R1Dd20nE1kmjeBfN+Xqe+HlnQlBjYYuSxA4YFihxnDyrV
UAiTFProHlVb5CMpdoDHeboR6PAQHrGETb31wMamdTyuqfwxdIUGXYcI3+nMUnRfm4leZb7v+gxY
jgfgeoVtJZHNk+j7T288cNE9Jgozj0R+pXREuocABTBqcI+0OYCjTpY8WXYyn5BR1mJCFUXfZEIE
YNaNtEwn9xyCzlpYAOspagECstG1S8yXBB+xzIf8caQobvLBPTe6GGV/zFCPaPBcizwNUG7mWPYe
pt+YIVcafvwTP68T+1HU1k5OH3HMLoJ2pBTqC9Zi90EqJdglK9iN4GiacbnTOl1KmfSXKJ2elnb5
2UDVjFbxtAzhZ2O0+X2crOxT4GAuubRL+DzHCpO2FGqATKOUI/dpF/qnMAPON72DHFaFYLrsmhi3
1hJzVPCYB9s4OLbWANIm4Sfp5pt8hR7Syz8IGpDKwnqXeqhJcnOCzc+PQDN27MJLktqSLmjLVpUU
TMCkQLqtRX7j4Bdp8E65Dm/mze1sy4+/7LpCUXb19JjCZg8XgzVrXKpkfoAZ6UX63hnimC/jUzQS
/p94NQKjquGpyTFsbrsmqznx0TyvEcpvL/lkq76YJv6ItbD7mQJ493j4hmLiWeS+xnkYg5sInqVp
AKL3oNFtBnjkCPAUnIxs209O38vFPXbbACwp4St4sN3fLNN7UOB+FqRuYrhpdIUMmuM0ezc5hicF
DXM4fDNsfQcknwQ8B7SIyw8c3pIyeCrRSndzvYD0izMi+jIRu45THcVaVZRAwNejKixg3I4tz0Cg
cxuvwHI/OQ8aWUXB2h0g9DGbPQmpEWwwpQCXsYgLDrsHE6+qUKFnMSI1j1bS9wQFYpn764Ob9NcC
qm4RR/Pr2u7B5Pmz8W7GwqdNBej0RmcUglcsrzwEngxWZFuFOmbY58O8AzKFoejWhTC4oyfwsfw9
/tjlXjgvx1Lq+pssnMYyEOwaZxa/pUPrYv3aIsWm8Kb4Pu4Xcsuy4DnRPq4EgxlggPOyDVGpUPGo
BX1TBETEBRzwHY4u3LBts4MdY/Q79YE8FH/60shhv5nwODB6s0ncKkmf0EpF83Ig2DU1DmzSg8AZ
A4HfNdBKVdY2p4i2H4ke3tlmZxwx5nYeyS2O2GeV2+vaAN2R4Mlw+Rzy4d4L4FOdxxxNhYf4MAAU
943PXrVty0XJpHZsexs96Acc8b+WGXgPXC/w3OBJcbYgF8fDCWVWPY4iP8tpeKTQlewwxikyOS4n
QYdTskztMQ2aae+84HFoG0Ri9Oqek/GebW6oU7leRdhdvHYoB7mkGAvjAkomXOhMt66eIiQp+T7f
eTblNyIWukC7+tf39A5oRQa3P1wDAUZbPFgrr/Gu09hhsNP0eMtQh80MJj45an7oHupAtuqi0veO
N3yHefjZSZAp5vxjCulUYZS5M7n8VA7Drs5nuxXcijlvqxRjoioVqBMUclILX6Bj25xgpdUxfMLa
z1nBP32moVehfepqjOH2PcDWcUA90a9viWdDFBvpW77nnoLqAeF3i6d+Yt/6R2199LAB/5JcPCcL
cztHwhTrlF350otq2giwFwPCBIBaLMqEpGcTA0LKN+wxbxvqgQu5B27xFcX5TxbWKsYYxG0YWfTU
2oKBbgti8MH5/g1qqPaI21HWq0ZcaKZx3W4QmBGwIqh/3413Lu3Q5TRe9wDDwX0fhRUIINg2xn+w
AXkbqN1KBDFec2jTXBKcNubHOOqg5Fm9G1AGpp1kY3ivB61Pa08e+sZ9iECfZdzas7+Z34aFlekv
CXfwgJ9DkJnBOAeQEYQRwS8o6IGQpcdq4ZRhxDNgV/LH1J8Btq6hKwRSDtAsdtZCNe+D+8PIh9Ar
xNskT8D/06jW6W+xOP3pDSX1Fq5PcQ6yb4CI9ptAZpfUrBz3Q+YXXfTrVT2hDu38vOqj9cMzsHIR
s7kzC63AwnQneLu0a8JRuqKg9aMPWEL8sBZ3goAdheZL8AnfyzeMr2Q3iPtlxQCQRy2Q2piLshnE
u68Sc/RAgenm4MOBIpEZjDRlb/0DVYAjub6f8AIvEI1dPaHQqKOmsp75zFIQ+fOEVczrelSk9MNn
HrS/0JOAbUPPmo0oVj9D16sD98xWEheUsOIEH2gMKofsgFJ/52J9nq3gNU/Tm57yp4lktR+CraCi
avKnNxj9Aqz62tL0SfVdAkLi/CzF+tivPQR7VKJJS9JH4rLPTEDpHI6QwIDIAcrEVoDSlpa+SOc9
Ie7kp+D6BeDxYQb0tCVAfukKTjHZnpupEIN7yD1AkFvG61VNx20z+4Dwp8YTBPPLnzSaH2bGpz28
SzC5dPQBQ1/TuB7kGneItOkRIpFevTWpI+O1QJ4mU2RsvoMtTxH67igh19hxRRBNCDJ9sWUabbgv
59OvuBirtj3NsRedQcuDucIEiNkEszkPiDj472+5XjZso/5uEEmLgk4C3prk/D54N6ajX8w0/G7I
zLRXQv8Mq4bMjuf7gDGwOB0IaOlsixyfdGv6i0CgkQDZ/Winwb93CFIqwAEEdtzz+wBkCQSQr7f5
NidHujC7pxmkG/PY/aCrXW8XGVWQgJgD+Cp+JRXAApqt0wWhp9ixDXmCHOW3sWfnTNEX0wZ+ZRcm
yzDj7DR3mOlHEhl8rLcXkecfGbPqwBqwFfLJu1iNuaSJ5QuUEsHDM++27gxZj6rTvh33Yp6/Jzt2
fxe/fd7WITkvA3jt+MHRiUKaUY3JiOBU27ki31a+4yTLwIOT+dMEyooDI/2NA4ZoN+VVcRt3D5mf
l1ug5ipZ4q3OQWuu4l+Xj+YEVwa8SpDuC/jOqmNnhDiM0REjZxQcoPYXBmL7BHS/rH3Ik4rE7sQ6
70xdAzkClE5+2B79xivCGawKO7toN/CE1xEo/2USa/+AEObXWQTroc9xKmSDbwEkjP496dGRsHE3
dkP0vCG86JCvT3Yd1zrBtXxMWwz8p0HfO8LgYWDDr7hDlQBjZ+g2MMyqQ+FlZeix4QDq/oayvm1f
TLeCZNLNT70Y4sPKSPoEQuhjr6dxr0ZYTTsUCQqMtmeMBFFZ98FbFgvvFgf0TbYJWWbxGXg+6HS0
Ryevxk8F5V4JZR6p4eHyS28c/2DQ+uA2vA61TTha0td+SaKzv2A0OKkBTy3ZbgcK1Wnwm1QbDXB8
BNh/EbDuHkxkz1hcwHoxXCw9eYaJo18kdobaKDMvGe+Co9Qxxn4JgjLA9FnNwaG7ewJwJsCfVimu
x7wWnbfuQk83+zSTwaVjcSVBi3S+IX+iAah1JjJxR8Cyi31UMb+TbX/Lh08Q6DCWX1/0JG/MFlro
EIJkz7bBvM5QrRdmWjJkEg+y2qYwf5jIfPU7Yt6XkYW1T3IGY9+0CjwveHaGP/TIqfg0I0Q5iz+D
kQUr/jBekalMFlS1k6iChrSHBjfYk6A0BtUufmiHTNVj6o/Paln0ocE0oQoZqEIR3vo54+N1Cp3a
URcs6CW5d2khDBpCMZZhuOq7yJKucjb8SRMTvSjYTEjB9ukYAuVqEpjZWOxFQVTZx8vyJ0WNChg1
eRpRVz4TDnsMqAj9OzJyWRKyPHphru9GwI0E5fZdbyLUW313C/bHb7vn+t2aIGxqjCDIm7KhP2wp
TgiAHfyARjjBAp/ZZRUvzRp3f+WS7MIt/HJwNP3D+XY3Oaz1DR7RV65AI13JxB+g5ESSAOgPG26T
h3RdfihJ+Mmw4TJDFgWTvn7GhdDqw2K2HBuzkh6f3pJmfbPjEla5wIHU0BZoGPxsgEEq70y6f3Ta
uO5iM8FLB5/N9dirBldXwdYmvGzgqkFNqMpRK34c1qUyJIzvIK9vdxP+NAQlOhwsGSpn1MAFAhD+
DtC0nX7snNUOfjWHrsMXzsAVXbO/JALryFtQXpoUBLps0Xfyv5i7suW6cST7RZwgCHB7HF7yLpKo
fbH9wpA37vvOr59DV4/FC7GIsfwyER1V3Xa0UgkkEmDmyXOYTC9HDzStgHR4Ts9wY6SA4l0jooAH
g1OYEu1uW2gmgV3GmHLpGtAB0P5I0CqqGlm/zvxTGHqAqquGd8jSGQBeAj2FeXh/LzFJBgQo+w7a
yK9N2nWPhdYHJ/THrbjXiCV3MtknAakdD4A4cCag96+00ZOsFpkjpahCkAYs2ElReQ9j3qeXU/u5
QvvQlHubymZyMnOMzylFnV1BvBqzjXgZSgTlEkX19k3dtMAAomCZBSH53HvADwCpdcB2gZOPjJ9r
o0UJpvW/U4y6or12I5lT6gKW3qDVab4oyXRU8+kK1GggsY1ocY2S2RHjXLIdoFKHr1CKMiMYKdqA
2l0fRvcsbaP70csBiCX42vr1Z2mSecfMSzCQqOUXzAyLC+AdXoieNwfNKB+H2JSeJqLH130Vfzfu
J2/KHjvdrx/wvWSQPt3FmK89ld0PfUSLChMktteza0nDQAQb/StV87pDp4w/oJygHoDTKHaSnpl3
JYgp7ybIKgAEhVJ5E2fjwZi8eqfGknlnpADPmJnXXpRq6d0lJnAXOhuuE4RYnTUdihoAhO00gFc8
Gu89OVaA+SXeS1NjZDDwPN/99T8h1JxoL36lNbdjaBauMhQvdU4ObWLQT1okgXOi6TXMbFD2yYSy
yuBnbh353Z3KUoDeojbfdUPm0JweMYoZ2mgb+o6ZVsZLDf24XeV59FKuDM3O00zey5mS3CXKldkC
YhSMFQbzytgtOwzoJpIEXdI4qA7KOEy3svGYo0RkDWWin/BB9I0amCTtScGuQL6Jec7LIMMfpGUF
qU+AaJSkeJWyDriTC38M8Ykhp1ctGcB5QLKfpg88DYnYRaah6tlisNhCkQRP5qK9qMl0ganoyioq
dd+aQG6Z2CxK7/qyv89UBBg0I0uQgafPOcjVd1Ek37FYlw4TxkBQtm2AW5krLShnl22JOQsJ1Tsl
mo5BiFHutCRoHiYj2Y26eWjl8jmPblBGvSMRfpOpDkOnLV76AYUWY4hREY3xapVb/6iGlwGGineR
H4GnvweghtXtbRgzt9A9ILsAHepvvHS6wSDIY5Bg7s2T/W+l95SkNd4Sw0Oo6a+ljC+5guSZpd3L
o//qeypasBgWKMfyBZDdYy+pd4kcvcTMS1Fqy5/7pnIadJd3NDY+6Yb5KCXA4vda9K1RUfSWpGHP
xt7Ax2B8TGh+Veo6JjLRoEml/i6hP8boZsTvUtRfULgil57SFDuiNsCw5N5rL8XuGMU5YIJKtjO7
+jsutO8ey4BjG8yTjz5IAkxiNqB+hfqDAoHMGCOD5v0kGccIA1BQGoGkROXjwpSNeheVIaCamHnv
q8GiqJDjO+JYDshRqEnYRdD9jHLpUWUJoGK6Z9G4xJhKSX+2nfy1LIfSkhFNDamuJRTEm1pHRR1P
5ShiaIfjsborlcpGV7hBtT16QH3PqlnyrDaKO+HtstNkIJExRfwLkv5H84KPeYr/8MQRZ8OC/7eR
wsOPfOZwqPkf9f9wmlCdtTT/fZrwv7PmtfrWYKZwSUPx6//0zzghiE7+l3hC+vXf/0M1IWnyf4Ee
kkAXEZSCIN013rgmJAPDhOBIAdGEDorFWUjvTyYG57GyBbxeIQZYoBX8JJCNIxhNbvYL/LTVVOll
5qbEeMD4Y45BKu0YAD0mGFvgcPz/GJonJ02C+ch3dNC9UXfo/BmZm+vdF53SLzmgObqnHeSWXnoQ
66wC+bRY7dt/vFjO1K36BvoaDTORSK88IT6KPR7z0PZx/QlXBDrJP7pGoLEhMsFNJ3hZiGnfEfe3
7H9Sh/ukva/87x/wQjewT2CUhgoft0MBwA2qEYSZC0bIO5JlqM1RW6mC3baZc74fBNkcCAszM1fN
gluyjhpSFn6boTSHewcQQA3t2x5jetG3vzPEDTrOwwaFZtDM1Uh9pyjaaUriXZUFA4CYsr1ta3V7
Fk7NTi+c8oHoQ9VQzdwyOnpgWNVf9VYwPSlaN24aR9FrGijFCBPpdxPcBxo5mjNzRyFwZV7/dwd1
4cp8vhauDEFaFMB/Z27j62gxpPgMyv4yBLipQ7yYSQ4q5MwFNgcFw4yo6D/abS0Y6ln1BHo7GGFC
UwAMU+eeeErV6WVQIxO0IIsA4lE9gh2k3G9v/ZoVBpUihmQJLQyFcyYGyUruD1LqKoqEHnaUegDE
6P1h28ra7kPhBbBg5GhFlbnz3xRjMeRDhQmYieHbMXHlPt6Vn7MUV8Lvi2Mlla16s7DDJQGZeIkP
cBpOZ0Fe1Nhw2m4QuCIywW0Lq4fMBKcfULomqso2sFbbLswHgQ9gLBLmAJlqyGBa5rZd1lNmFEYK
tOknfGmWqHgBK4WvZSANcnvb1q+kuGWMO/hSU2epXs3OgED0oO9DMC/qmV1+G3Zsn+5NO/0jvZp/
0qcKrwB5hzYJ5gbPvYPiaxsMjZy6oZodWzV5UFBh1Mrsj9QO3pvh4s0stUIBRQmyQADgTysBkj2x
l6QxLgt02uzcyEU8cGspdOkYF3kh6JMjGsWZi4/7hz7DaxRDNPKe0lY0mr92lpaWuABsWKEmUqek
7lARq8EXqJY43Zeh+bwdGyIzXBxWIYmUdmKpWyfooZoPBKMCmCv2gv22HdHCcSEYeygXA9gEd8CP
088DMFZUCibFV32BUggFN7PyXlC5gDCSEhbwpWwUkAOX7aNaouVegDt3hzwreMKtnWA8Sn9b464g
WW4klAKr1KX0PmMntCt3KuIBBFuZJuJkX8tGeP6aM5EFgwgGl76nUAPvQJpF7ogXQh+oV2BAEbiz
skF4WusQmYXCLIbtZ3cXN2rVjAPa/l3gFmAvsKoM7uiBD/BFCvDPH8fCLAUGoXFYg64Pd4gKffCG
3jAz1x8xQTrFFpsq9BYFkb2yP2dWuANUQ7WrVdUsd8ETaI/0UA0DWkuZBRjVQB62PRLZ4k6REU8g
FDO9zJVSinn+A6Ff1PJrId2a4T9kNP/OjDHnNC6Xn7nFhYLvB0DLaX3uTjeNPbPaqqkl38ySvNWh
PX4gkeMrBTIAGDmWoVzLJfIq7VNIzeiZKwPFi47GU4BZ+RaI0j9fv6WZ2elF8NEBqLVq8nPgEg3k
BfCtgLMU2h3qYEW66OCuRPqZT1z4mQotEmC6M7dogPRg6Culu653tj1aMwKBGoi7ExVPO4VbuEkb
EiXQlMxV6bdRgqbG/dQKvrZW0h1dmuAWLdLNwE8Zgi5ulJ2s2j7FFL9h5+P9tisiO9x6GZ0pZZh4
zd02v05NpykkAITmLqPgmbK6ZLPunEogA/FOrjWRcxUEgwSvOuM18dEqzCxVJEKz6subDV5+FtQO
YSuh1+EOpjvkJ0DInDq6Sep0t71mKwkbmrO/fTH57Vc6L6sItl9OHFadBtHzVLBWJrf34C1lAxQe
8Z2Fnpf0LaB3oSJizhCtFbfvUAZCLZ9hPxpthEiMS+Kfpfkq3BKRK1yeDmM1QMEZZz+KgIgzpCMw
1mivV/vtHRGZmf9+kWL0jPrAOiOKTfUeUDsFrSkzE12iom2fl3RhZMTsVNZmElILMIJdhS5vJPhc
FG0Kd03rYx1AtgmHnoC0TpEcZZzseLo26J9/yJ8FMPe6oXkxjB7BHa3QTy1GOwGhyJnjV6y1KjOT
Dtubw7H+/3rJn5njbrVexYRcPmJ3oqvq1B66S/nGsDCeBEUD6Wrb1moggE4IMjp4u0Ee+nyPMK+h
t+CDxAf35I7Jix/VgIEK/FmNAxVcHWggIP3z3z+NiXaUXMuYnGygkaFOD9CDOm67wfGK/2fJFja4
FAC2QSkNwZrn5j97KK3PXO3NV83uP7H9rEUU20DdvGzbnIOLf3tATfO3W9zSjeBn1DyCqgv0ip1K
66/Bh2QPo3aiQIqxuBOYmzd9yxyXGYgJvo7SRL3KyPcmRnGHjuwDPdwXvVMS+Yp2UP7Q+9O2j6vh
sfCRyxNKM5paDVAmpqWnHQPwOP/WdB8JwYUNLk2QvAmLOkd4tOp+zKE5hG5W2MWCr+PVINRUDaVS
QqEQOu/mIhnFXZq2ZocCVlGdNO8IwPL2Sq2mIgPfWtr8QCQ8R5s+1do0VLiD0O1uMbFLwFAQVVAk
GauvBtrRgpfv6sYszHGLhilZtZPmN3ZrhleV9mxiKpAlkrPtlMgKt2gqWE3SesClpwNyz0LXSDvM
6gtWTmSES65hCq7VHsNTbte9jMkp6SYwNwniWLQ7XEaNcxVAPEimuj7Ewn2A5jHfAzouNBK3F2w1
yt62hX9RtZi8AqwZh1Sfy36V9mnQSSiwsbpeJsAEBuBtxOQf0wU6yB44SlB1yQ+p7Fsqho+Dbx/w
Y2GDS6ddlyZdOmG9dNB971mnhFZg9vFh28qaJ9CTZKC2VEC9OFNfLs+kMaExnAfYeQYiZTVLnhNU
KjRtuNs2s7b5SzPcWSn6wghBzYGPRO0Yx46BWTEGto7m8e/McIel64dhAulZ7pIEQGKAaqNh5+c3
IHXbtiNaNe68aKqkzLcszktz7ICVNIuryfzxARvQHiCMMnyu8RXyLPOVxEuiHCxp6iVi7UfqJ1dd
137EFYXJc4UK/Ki85hAGxUALNDQIgLbFhAZQXhjLMZ1tX1a3f2GEuzhBX6NSvcQ9LWHuGTjFHA2S
EEPKyf22nXl/+QvaXNjhojkomiGq5y8EMgKSeFMCjlZXR684AgP2gRSwNMVFtBc3oWJ4uMw8AJVq
Wtrw0aowvbHt0Vo2W5rhIlrqSBtNs0d0uo1Nl4kUbFcjebFiXCQD9JcFuodMxlIQz6vB3scMgRmx
T9turL2clm7wyd/Pc4VkaCqRRH72iuaYqvkduONt8OF/xSDZoU0xHEW1UZDeBMvHZibPxZND6gEr
ynzsUgrAUuoB14ihzG3XBCvIP60lM8rbATwmLmCtl6gkgn8owSR5IXhtrPVM6GIJf6lSLFwJijEB
eQgOav5z3PnH+oAS/M4/gfLBxmGydfvv3OKe1smk1Jg8gLkhuwFFQqNeolz5dya4rNAQpQAVC16d
pnkBir1COSZCfSVlOyPwfMKBJ2ul2aDuEUD7VrWA7nL8C+XRG/byHnDMG5EE0Hqg6+ihgQxR1fj6
pNxVRROaqOWNhfKUFICMMmU/1/WmoIMiI4CBGN2+jIEE2l7L9Qz7Zndeh0V0xEMsRQSMLq46M5gM
+nGqqKN1AD/L+nHbFBHZ4kIjKE3FyyPYUg7tM7ER9d6us6oX1QEg8woDdZjHSK1aVP5ZP2hvLnLh
EqhS7gcy3tuUahgSljHG64HBdBSs5HrKeDPD3SEJmFsheYMdbLwbk7xCWWR7+USrx10c1RQnQBij
soAeis1U/1qrsnynYMqhqmX2oVP85gx3fYwDpmwJ+CVdzFZYPRhwZqUXQxAQoo3h7pBJiZKhSmEk
bPYRDACDDDmED6XZN0+4GyTK6QTIOsndPnwZv+Qh1D1jQSlL4McvxcLFGQprI06hpgHOqemWdPtq
hlnvtzd//YHy2wuFu4/yBJxtRdigBxSeMN6mtJ3Vg8V4us6EFV+BN/w3SmyAPFLy4I2u/ER9MS/v
ivx+25tVExSFcaZADOmdfvGg+gOYn/BE1VrwEZlyDMUeED8AibxtZ/XIvNnRuVVrOj1WWgVHUlMe
IX1hAWNf5lC47mPBcVndnoUhrkqutgnDkBsiecDX1pTsR/M5AwPr9IOBp2vbJ8Ha6fPfL4JNHrrA
9Ps6d734oUCwmQ9T/pFgg6QHndUQ8LLnDr+X977epSUIb9CPAQeh1DyPYBls033eRx9y580WlwMA
sIgyzPbnrlLfs3xP6/s8FLizmpgX7nAZoAeH2RgYuHZAKdlM+Kcg8a/vyG8X+LdiIDcMYyj4+X7x
fQTDS2xAsJ32goUSeME/F/1RYWE7WynL71lrPPaJ8fSRyHrzQzmPrAQzZTTqcVrICF6p+2KwIyL4
aFw/J28muBeAgpnJAnTSyC3FY9U81MnX2vSt0YOwgH/Y9mb93fu27Wxe0MVBQdmaDQUkal3NNQ7M
Ce+aI7kOr+gFdYqD9DgI3tki1/hz2flA3FMTrwzjUEa3UxtYvnehNU6jB4JsI3RtznsL1/JAkovQ
R7qJn6NHdV8fJEhijp/yk2fhSb8X6YWLApzLBwXm38dUh2u9/iCDF5Z9kWTBU0AU3VwaoFWbd6E2
5e5Agp2SfJYUQQ1ZtD1cEpDCpJY8gLfcGOUK03tEvRVgxV2XHAYRsne1oWG+RZ7KXTsKiQk4xXGQ
MCUAFaMdmBtfDJt+Ge7BOXksDsmT4YjwDYIFVLkbqK4DqJAx2Ixl8Mw1r5ribJ+n9QUEC4pGILEC
lvrzmBuDNtHLHiUyw3zxpt3Q3HYYMQ6KSxDCCBLqvNnvqjH0zRQX3pOU9ihiooLpNeoNEGlPXgq2
LzA12bkCmVDaOX3QHbbdW4/xN5tcjNd9YfqqOc5Vs6MePoLOpy4f/srEr9bh4tQ2MmZPQxPXKuR8
UCqDxAIG4kDiLVi91UgAq76BgRVdhhTm+UYRsKuCXAuVmZjWmJiHMkSaCd5VIhPz3y88CXQGnrQe
d1GuFBdoD+2gWyvYj/Uct3CDi7dBLwqJzEia6lN2kixi5U/mLoRo0QlT6I5pT4L8zatrzEh5PEXx
T6gwyLMA9rlTmFLFgNWAEzS0kMEBeD2sh51mgMwo1Y4gGnINkA7lRnmrg4Taj+NTVumCCFld18Wv
wN3A0DUvxnJEIyrDTC9zu/h5OwJXD9bi53OhEUVdWOVzUaOOHxL2muMce/VnWl9NA+aY1Q9t4cIc
Fyap6kPnADqWrnlUVIvsiz1YVR7lm8YZnP4E/T2BwdUzvLDHhwypACioCnzqpT9bMLHF4X0jwiqJ
tojLTQrgVhPopPFhrP3MfJdWT9tbJPKBy0NNCB1XAg1Kt9YvG5ZaDIInIMbYNjL/kHcJdrFQ3G3b
pHEg9xkudCMB9I6dAvplBilhWD81PtJWWx4r7uKN2imJ+g62sk53QUUHrEcj6EKv7AkGizESAA1f
FZ8r3JopWdS0VYXPSXDo+P2DSfbby7VybM5+Prdcke816ZCha6NgmgWShRYpX5ToS1454G6w8kqQ
BdZSH5MZZigIVfENxmdwJQ1JnxToemhu76h7ckx3kPB1QFvrRI4vxJGsvVfmPp5hAuWnyYCsnWe+
0q/1uhhQTwUJMXgcQgvUl7Zne/sY0mRW8jzakGBwRIXi+aRwQXhmlUt2nsTmgWI8KKIkg1jHcxOR
g9m+5oZg91ZO1JkdLul1kKyXx2mEamPzqYCoVlKClL9/3g4RkTNcqutN2Zsa8Am5hXGjJ3sflKug
MSzbn9tmZjHqzUXjUpzu5TSGijS+Mh4woo4OIoaK7WDfWD2x63YnHRLH35PTttWVdHG2grPzi+s+
JrlqhjqujS7ZZ9VLBzFdiX2CPpcHBu5tU6J15I4yyNizmIzwz6sSUE7tlCoBZzoYL0UqhaKo4M40
9SsjzViP2iMBObld1xeBvvs7X7jMJ006JAxi3OYxeJAnzQmLp5mcoiskQToXBAXlvjcKvS1DSUGE
J9JFw05GI9h/wVpRLj9M45AENMOLUgKnJxhr7VQyPoHP7bi9Xqtu6Ji5MtG6xgcGt/cgX5VAJNXi
AeblO/BknaSCCVLrqicLE9yuA3BYMLNBc8qAQocHUpdoAoW08rjtyNpTEp9Ib55wO8/STGOeiguD
HdBw29V4uepP5ELbg0IOhF6CdVu/L97M/ZIdXJzP0tDLsAg7mHMH6JxcUNs7jbeqi+l285DvwZwh
uHAFy6hxAQG6NNDokgEBofw0CwruP7vpBR/sgmjQ+OshHLpWleAUgfRRt/eowIe1btRykzTuXpAj
zwe0COHW39XOfM/KT+XORwvCBoF2YjWOdFCOYFHBjm2Hh8iz+e8X24Wwi3PZn9Pp8OBRUHzY2z//
V7/h3c26iId5+xYGSk8bE2/AeQXfxp2S2v0XED+AQm1XOb2dXw1OeZM8QR3mudwHjuFsW1/L4DoG
zzHWjDfFO/gJhjoyENZiOlsC76Y9VOW0S+P8FdPBL0oHhsJta2tXE6gfDMBTMXbxrpNAoGgOrlU8
/XJqWMVjEt3o2meQCkMk+9O2pbWYX1jiewm5OkRQkUM8gteBpHudfZJEmP41ZwwDKEQwyZkovXP7
ptZhD44bXBj4PPOirxSlgZKCmo9dG8Ug2KY1WwBWYaoRusXKuzemV8kABIKZ3U1VFQcMlF1WGulf
2xHHORnIF6lrBf3LtQVcWuTCXknaLql1DwN6xWj5oW8b3a2nf97epbWzha8NzQAbq45bhDNSxlkv
Nw30r0CSSMHSq42GCYLCIKaCQ7bqzcIQt1daRKQK1XL0zf3XFBd7/kNP77d9WTtJJhSDUQQhYIbg
wyGo/QKaMcC+NEpiHDArl9V9tYvARGRJmLDeNrbuz5sx7o1X9R2U/3o8vCTpS0EdEKxYOMMfsIH2
ITBjmN1W+e80NEkDKZjfXGo9QtgBomxgOQfBnWBrVtdtYYa75IsYVPLdXInvIftT+FdMfobMzeQL
rt2VFVPBcWaC4QNMsDqPGq46P6SlpqduB9brPDnSqAbbrGDJVnyBEUwSAWinIwy4S8oEs8iUD/hI
SsBgCXVgFVJJeK9EHxjSBSKVEaCrQbX6bjyuwfQs8gCyW9yCjBWyle2dxjonDkUoidVVYzqU1IHl
piAMOb+buroHMVeDp8Mg/8yTi2mEJGC2/+M4U2d6ADSXDXzS8v1LvZ/qyGwxTT2QZyizsPzO7AWb
v5I+MUaI5jWoWmCHhwdB1BraH7GZul4J0iloMY+gCnlNwCXeiOqSKyntzBR3MsOJSgkB4bNbOvg+
n4FIkd1Z4Ol9Tp57W90VB9GX+eoeLZybnV+8H1KVQJkA0ixuMsVgQ9rJUHGGPNQHNmlhhDulhtFI
Sq/m6MqCU9r/7pePI2L7IzawehTBjYjgTk8r5ZDUjcBNEEy3YKCjxoMu6pWvrhWIM5nKIISmMC6e
ZbAix2UFN0AYSvzPfntgzZ83TTE//9sE305Ss5QWMji6weXT/lAhb2pI0AvoPklpcp0rIiqC1YwD
bmuDAIemYijifPN9dYS4e5Xi8IzDj7pOHAm0jBPTjmCqF5zT1chemOK2R28n9HI6XHBjD05PGp/w
MBKYWN+eN2/mX2ERyjLGF1UG9k0XUzcBu/G9m4QKmiGrqWDhxfwrLExopUQaRUZGa+K9X9xG9WXw
0nVP+iB46s6RxL3qEQZvrnB5QE0bLTRnSidw6rxCvre2IOhmNaphdeV0GYKlOcdEMBjfRVBf0TZx
6cBvY+mf2hYNnxrjmv7YPqRrn69wDExIuHpMitGI8wVMZNVL+xrlTmiIOdQOHbTH2AkKA45ixxA+
s0StnvUQfzPIr+QgSUrR48uvAIkjpIAtqc2d2rvxasHJFRniVo5OOYSuRlxEXXUq8hNmQXfQllOg
Vb29hKs7ZIJ6B11nfHgpnEND2URGPFcfwTb5FVPOuwiEeoJcuurLwgbni6o1ZWZCS8GFroJTQdZJ
u2q6p1p62nZlrXYC1oY3X7h7ofDzVE1GfB2Pu/mjPHYC27siBwX0LhAo+LptTeQUl72Vqi3zWX4Q
RIbTIYNKB21PmnTBFMGE+2qOeHOKr9DRNAmDliUIhPoi1fceqABqtYY41L4Gffa2T+vnaWGMq85A
TSbszBkePRCL3pg3k42Ryj2IcqCstYdm7d5zti2KvOOuDJBmx5Lq4fGoUih1Q6YRlCgQSQ6vYnba
tiTYL37oBKxcSWNWuAoH+cVQvpnGA42vE1kU6yKHuFujDqJpVDUUULrEOFblYzjrgZo/FIlapvdz
26U5u71L64vd4rKf2WiSWsy3+wBJkAhyQ4r/qqe1YItEVuaFXVxSbV5BWwZK325O5Nt0BPy/iW+U
JBTcUSIzfJJIQVijDHgN0cIFyLrvLwMR1FJkgssPIXioIGWAo0SJZunpPo5BdmoK4mw9AMAuqFIM
WL9jcMiisIJeAe5aSQZxTDLsTTrcETQiEgnSByBB3o6B9fz92xw/eoiE53uAWKHWqUWWpn71tcO2
gfVFezPApYRUTSd8EOEZBBkfOTmM4AxIK4GNtTYiMvebES4NQBSlYlCjmovrVvycnUaHWFCZ004g
3O/pbtrN2CfUmgSF3PWc8GaWe0VCmUrJwNU3v4viy8kcb+Opf5ZKggcrsbeXUegilxjMKsZciIzg
6y98sELuyme2A/37XrNRkMkrOz/NT5ZaEB5rpAJnKztv7+L0jpFRJIqEF1JlD/aczofL5sJEry87
aM62i6JI4RJF0pTQ4IPqhUtKV9GvNO9CaQVftCITXJKomZRlTIc3XgxkXNtbLQY/AuhK/Z0nXKLo
asyoairCMTChrY051Qv1A+wIc5kBk+kQpdKZxnkSRihw4N0FiRycLmAKFa38ovuSqP+6lh6WZjhP
pjAKQAGFC52y4sDM+LKk7X57sVafXUsb3Eso03MoVas+NuWpdapTtu+O9efaHu18Px5FPYK1CFgY
42vpdWHIVG3RhuvJwSAv+uvYC5KCyAKX8KI8o+DCweYr5VdlupjHV8LkcXvN1hLP0gsu34ErCQPW
OZ49RRoe2Cual4dmulGan9tmVt9zSzt8gqt9k3Qgcndrh+4xhuYAyGzaGGOwqTMeMRFGvm9bFC0e
l+VGDPWP0IEEYoLhgEIrqhl3kSKIuPls8O+epVfzL7HIaYbEwrSUsXoU/AQkuRpBr6oZYI00IMD7
AUzk8qDq81YujDHoyPZJiy++scu/JqX5NYfGw/aiCbeJSwbd2EKExSSZG53UPcSVoWu5g5wABF4c
PLrt+itEqLdNCvKCzuWFEhITlU+QF5Lyc9e0uwYqSNsWRGlB59KCoaaapnko2SuH4pTZE8QHdjVG
IKFpdGyhU3nYtic4UjOP9nKf8i5SWTzgg7mpnVS7ndTJItJ1KYs2SxDhPNazg5yIEiTIdhOk7OvW
1klmJ6IsJ3KGyw+kbExgPXCM9CaNIM2kfC2h9LBTm2ayUK78ANwEMa6a0G5E08jgGRkglxdIU4ek
2oISuYxvcTMdaL4vJBGl9HrYvRniDtOkKX5g5B7CznPLuWHePX8kCt4McCfJqFIWesCxu9D7BrT4
CmJpFlN+KqKssJ6C3uxw50eKQTWDZcMGkWcte8jQ0oVSqi/ZmSa4jtZD4c0Sd4wkKvX4AsP7GzXv
XTBd90C4lOw+au3tlfuXJPTbEF9oSBmobDC8CUOSkZ064OiPWWDuDVky992tFh3qOur2Ua8mx1rq
uluKQhgAMFnvgBvn6/Yvs+406KkoRprBdsLdWyQs4xGyzXiAadBISI7aNIsUO6ok+FhbSVJoWM2z
alTBpQv00HnWGL22TDUDlKyAiRxSJz9EX6e7fj848wM5E2Xdea/OL67ZGnCmJv4Njn0uR3VVNgyF
AnLWzrgJdUtjUFLtr6T6PiaQ2W0vVO/4p+t4bpB7y9BeUSDciy5GW6fRhVwpkHw1uy9E9mFPM0X0
RO+P97k5Lm2FUtDRcG7MeFJ95UGGu2XSH3c1ZxOGrqNlwkzotZxvWG+oXm56SPNURpBGJiQlhyeg
Rm7UUGBpPsLvN+vNEhcaGJnOICGI0IgL2llxq35iQZSBZju40gp2yg1wiuTGH+evc/e4p43W9jWD
xCJ6Qtl37YeWFpYOEAz747vy3Mp8/BZvmoH5aV4ayF7xdDOq1wTkTlJvd0HubIff+7vy3A6Xjf2p
6WepCWgZYRQ8Iha0aCDXt/87I1wqNsymTepAA7G3kVhpc1WOzQ4gjr8zwmXhGNHmjyk4r0v5s9ZB
l5VAiPRDh/V3wPHDoGGa+lDQ6kHdDM1jWds12p2in5T48a9c4adB8TmIihTkAl0tu0yYmxon9uef
UGf7zvOGpJqZJWWJSkDXHkLd0WpHFnFpC04n4/IAhAz7UobIqSslCkgnXon8BM36ojRsgznZn4+H
nDvE5QJ9rJQuAzbT9Qc1tImG5lmlBXt9CAUX0noGfYsB7vwj40x+PyLpsMR4MVKZWZIp6ga+v1zP
neFOf6N5DFrJyDFxoBBQY6U9lHgh86IYw3RVGt2P7Xh7/1SCOUZn+j3ANvDv82RT1qE/qVGegtLW
cIoiOJWhdj2iwVC36aHWCsEKrrxjzu1xewXSsqbWYoDFmNviq5diBMI/FA6Q4BYkqPbebtu91Ry3
cI/bMbklejpqWM3BuJHlo4oXtCSC2Ah94rZMbmP0b+ePjuCqdWYiHmlXXKpua7N9/H+QLhDa4xK3
iRJ2k1Qg3sfzS7krTtSO9vp13lv1J+mQXZg2u//IKmqggwMeE9gb7qGC2UaMDxlI4mXycwJcLbsO
PcGb8l+cerPBvU4gkz2l44BD3Hxjh7lOlR6MK/9ELiYnt5ODan/AJSCwZCAKIXDEwztiKKyaNIK5
isWHWd47VcfbOpUE19/qaX4zw0M8yAD6fUDMUjcxTiG7nrJgpyWuJ1PBDbiamYBWw2wRnZVNuNXT
oHIo5S3aQDUI8eXiCadaYGE1UaB7C0kbyGa8Q8WpkdIxcxabKbMfSXgD7Vkri4JDKdsmednem1Vn
ZgSWrKMZBx7Z85yUpiwoSKmm4AbbT7g5+sftn7+aFDSdwA1MYRkG91wAuV5GGOTu3Laqr4c4vaVB
cJBAVbxtZt2N32b45o8xNZgJrvAqwXyWPRT0OlS1H9smVjflzROexBvQTo0lZpO65vwJNrIdiFEe
sjQyoDh5Ses/pwZE8l6Y46Isi7pYybwOX0ggQG73ZrUfRY/flU6MIoNwRQYEV8U3BI8lrae4N8OZ
+36M/fo4lexzmlRQRCTBU4VSn0WDPLe1AsyHA8QvJTrui2BEUa5Kvo3dWFmxWsnWqLfP2yu9tpmU
zDBKDZckYGfnMRlEaaIPig6umUr3P0eyhx5l7MWCQ7YyBgbvF2a40E9YHGnQVEFZTtEll02dfCqq
8TP0AKgdt/TKrO3AJ9dDAInnJvHSizCT+x0dK8g+e/7oRIWQZWXtLQeH1VklB2A1PrXkLBtLtEnm
ya37PL9MkS7T13QsdzqzJ1P0lF9LmJQC+K8iickKfza7zmPdJGE6fKyki9b/gVtt2A01Ebzm1w7O
wgx/NtWaKE2kU3yWlM2XPhkvqsa713voObTQOBV1MtcSznJXuXMT5iEgNgQJraC+VQAYQqF9qrxu
R+jqPiFAQXYGRCRAuOcRWuBcxlqeQr+m6L9nFUjmem1PIN5X9Oxhqm6nD3CIz8FqUM2ESqAMJOO5
xVxlUaakgPlRsMvJF0KqgNVNWvx8btnSyCuyqkcsEBN8VQadmstiNAJbQ9dsD2qh+KE0kj/nvz13
il/GWFGmHF97uOduw95pyxP1P/AoXa7bnGsWH/iB1BWhOkv3oSBanLoOkt++qUEuVjP+nMLo3Js5
MhemylrNIOKFl1tMHscvFMQepfF5O+5WX25Ld+YjvbBB9YKWDUF9evil9wJ171P0QiZLs8guQ6FO
lgXrt56L3+JujpuFwSCB6k8zO2VGGQabob7tJJ3xbdutVSOKivomZHjw5OWM6PFYRpFf4pHQtQ7e
v65qGoIalsjEfKIXfuiTnxhJH6MA00CFLmol1SFFRgR3yuopWjjCvXZUuR36DmnNhbIis6UpUC1Z
908YrO+uWr19aopARLK5moowbo6vSszqYM7l3LEAfw419wGXpSr/rF8TTNoN8tMoXRjNbSAaeFpd
xYUxzr8xZGUnt3gwEOOL5E/7LBCRW62m78UNyOW5Uks1qFqE+EZuEc/mZOPM3TSxIOAENx//lhti
wHHjJkvBiA3J9tJRgxsvf9SMu+24XnUGZXsFpCgqVP24uI7KWsnqCjdfm3pWKQdHfRr/h7Qra47b
Vrq/iFUkwfWVnEWiNJJseX9h+cYxFq7gTv7679BxPs9ArEFJqfuUq2SaDTQajV7OOfRi1HTIbubu
yZkcxQasrgvzYu1MavfDvRfzfREDj+I7uzFv0tjUtGpvK7XOnuAyeglabtcy9Xk4okSWpxHPdhaG
zKX/luMKHNd/hSh+rhwmjzcCzYNA8BjKO64DYtIpoewM76dC+sZKDtfWu3Jqo7KovwtGnq8bwEbT
kQ2MeoxpoeruOURty14COVZybeeaUFVZ39mNiIt7DJCi9MvfkoA5F6YsWtiNYWkxmFtXk5gXmDlJ
uwi0xZorYWvtzsUoa2csjd0HK6xz62f0Ji/tL0QWAKMZx/fXV08nSDHrOiOz13sWfLbtH6lr7sMh
fDSEjgh3y2mf66M4Ndual7zPXSCNTcMXt66SXA4/0CZ+wKMDUxXLx/+klRoO10FLTX+Gh/No966R
5b1w2YnxSdMtvfm8gefBQ8IPQaunvuyJAZKuaYV9b/fdvfe9itMdPdLbJYZtfAGyxk7XYbW5XWcC
1RByyOXoDqh5+c6PNP3kS4xY+qHmhtUJIZfXHUCfxTwSGJ+5MlRiLNu6n01Nb521PjDVgtf50q3X
4FmwUCA6EJhUwovF69+5bXssJ2OfyewEaroTHkjH1C++Dsz6Br5uHRvIpjXaThCAfREbpz7Kwsng
JB/RAbMIJ4wn2Vp3wzwWERum8jYQY3pshT3urtukRqhqk25utcTNgLUQVGVxQF12L4T33qDmc+CV
c5Sn8i0+BPkz2wQEMhJcig9hpkReNUCg1NFqPAhCf8zSbqNqFmR/XbX19L7YS8fGGD2yXMgmKHvZ
gywkCKgv/hbNzeC3ABZGN62MQlrthnSIXd5EHRGa9Vx/9JrQ1YrPDIiCSc4zlnnNFT05RKCDV3Ox
6AQorp6SFN3VM3xWt9g3EnPgvme+5aSdLZyyRcIG8c3o4Z7vsvLBMYCbHrAxkmLRochsBWPwUiHB
zL6DZJSyWAu3ZwNsPjht7l+D81iKpKkfuv7rdTvYkGJZK8IB5mKA0aTexCwsWj6PPgO1rbOTQbhf
7OBg0ulOMk8T9m1szoUoZXOKvuxo2i/sBP5ZGbXL9CwHR2PWm+qAAxYp4hV7QHUTcCCgVJ1GdhJG
FVsLQDc8dosMlq2jpl5XXzFlay0jWQ7m2rE5ihkQx+tm0JewE5pD/h5nNBdawPm6I4bx+ilQEK2Y
gR3glzCnrba6SMCLOlYKSXUpT+j02dVG/sVoHI1db63cuZh19y7OZkons7MYnHsW1V/zYY4GY7/o
oFc23mUX2ihWXZWZ74HZlp1C7t4jh1hEvLbvJwnyndn/RvLsxgWb2evd6oVQ1fIsE23gDozczj+P
5viJCB67waxpxNo0Cdt10LWIyXCbKHFZBTBekLsM9bdhtmKfVLFXBjGZXj8yCXs4E6PEZUuLG6Ew
YeKea8ZyGu6njByvOwWNJmqjQV0BQiSYZ3aqxubg+6cZbeeO1+yuS9m0uD+KqH0G5sBa4I33kOJ8
kUMe+UgN2b0V2eb3twgKgDfurU8Olf9itLvacVqYdpCzqBjfmWNzY1uxMzHNum1cqpZNAD7huL8w
ehWn0C6dw8O0YaCsW+550+xaQLbPza3lvnPEt36yVoKh67ptbtWZSMXoqCOGWqC9/iSC71mw89Jv
daDZJ50IxeAms82Bo94xQLZXe2PmkS3dGxrqNFkX54VHde0QM9PeBjF5NhGrmvlqdA2JvPLeZbup
fXCpFwGhRuPstq4ipNS8EByMfuippVe3LsDnLsDjbfRHYtzXunaQzd8HMoCPOhLqh+qt2ljg9LZB
IXRCc+RdNYLrKf14fd83D8+ZBMWlrQWRiqe4TMe+2NuDfJam+7OsjQdq+69vyoXH8cGo7tkIvYGv
cXk1yL5bodPa+luTghxJtPcmbW6uq7O9YH9EKDYm0qy3qwobMlZPgn/wXj/ceaGCCmMWWmOdtiM2
BM+X79Mskx4AfZHRLnve6wZyN88LinRAorEB2uApW4OQbramBcuV2fwQMPdQUCMaPF3Px+Z5OROj
OJtGmnRckOA8gVQS4DCHgDwwy4nSbv+W7KNFAOECDFQf1ddQESUYyE6NAn7NzG5KIaPUiQPx5boF
bOXwL4QoVjYg4TBkjmSn+egdV+D5Inb3A0b7gEUJiNBA4zi3lg8FMeLhPvADNBJfGrWP+ge63OA4
gddsHDrqP5HK+JhX6bQr3PQZ4d3tdQW3Tiyx0UaPMUbyEoELnWdl7Q7QzxqfO/mZT1PERSRor1Fs
y/zQRRUGaC5Am4R6rQraSSlM2AVr3a9oIk5B5jLV1vG6NlsHFiXZ9ZW64gKYyoENeWc4dbNGIaZ3
azRTHgVG+XxdxktNwGaJ/O3aIWMj8FXMDv9fYQQeVqwmxqGvyh1rg2eXZ5q8xktLWMWEaO/2CET5
iiXkoZz9Ja9gCcSNgyleJI9L2wGbd1S0P6+r9HLZLmWtfz+LsksOZupRQlZqj0+1+dlfyOfrEl6a
GSQg84etN0mILOulhFFIMbGqRqy72AiuC4DbA3spHqY6Np36cF3Yhjqgoce6AJDPAcSTskMgnPSq
nkGdJnhs3KMtNfnuDWUufl/xCWEICHtzLtmpANxWUTw7VX/TZ3HmvZ7SEC0VZ4oo5uxRoDUOPgS5
y5NpvGt1OJrrh14GN2t/I/wMgASBFaSiWs7M8BzqY1eMttzX02fu7mrxJQVLhFwe+PCWbTmTZl/a
gHDa2iwH+GsvD8vIr8Niz6upv7m++VubA7/pr/cChhbUe67IzCV0MtxzKWghxqqP7DYRAmNwP/6b
HMXI8t7N0onDDWTTN8eLKYjregzy2Rr/vG6xukXn6ii2VppdQa0WW9QGaRsV8weZTYmJtixRyMjn
eJw4Q4PatQ5hfMPLoRKCWwa5CRPOTjmwjj+Xzjzk7ESLn0H2vzxLI2p2moB3W4iDvgzYoAkY3EuL
qKbFZ26Pg8qcv5y/3YxFna7NfssXrMB7IdAyfQzKKEZnF3VHFkfW36rM+FQbDhJj6FC6bgo6GYqr
nodgcoMGa9WkJ2P6n1W+v/77G8sEYDd4TSREUZ1UG1i6os4AkxRS8DS4u4zRfWNWe5++vsMIxWLf
Rb8NMlSA+FvVPLsFhj7oAvQg05Ow+jxy0gHl8P7J6uSjNdeaJdu43S5krSqfyQKwPehFG3i21Hr0
i+Vr1QvQWk7kU1MU8uBKX/e22lzDM+VWt3EmEIBVjs8zKNcyhInfK6ASidcDdSCSApwpltEF4qMa
fXSL3zaYAgJHAh2OJDAffALkyrbD+NLrDQJRFKoOgI9CI4biewqK0ym9mZ4QvB0ENaPKKd5lUjfO
uWHXeA7+EaP4ntxuMHrVQYydDzvXJUde6gYSt7blXITiAdA9A2yJdqKnsmM7ZmNqrrAxB8E10adG
E5VMcPRrp0tri56MYroJK7LHUPT1LdmUYAHiMcRzBEdI8QEYGKqdYejoKXSWx6mlt1TX0rpR6CJ2
AHw6ANWtkaGlbAdx82yph6X6Fi7+LpjocfDIIQsBLZth3RiGHd3uKR3r3cx0gHxb23QuWtkmN2S5
nfY4rrWUJ8/jh94Jf/bd6/nYCDItIQEumo1klbqIg2WKmoKq45R1XhN3wqzifEJfW825jv1oI0yw
Q2QOAHcT4p2lFlz9CcBhQKvH1RNIH+GOHKIlqOp7vMDGI6ezoykzbK3guTxb8T9W1yxeSBnmrx9D
9uiXd87rk//Q5UwlxQSntGm6AZR2p8IekrHJH02XR41JNGdpy3Wfi1GuidnGREI4M3bKOwDVBfaP
OW0/Z27wZV7cKGD98frB2hYHgeg4w0CCWtKwpxQldzelJxrS2HYPov7skPdT+sSqV2fK1/X7I0k5
X2HjMNdrDXpa8hZJPhbjnoykp5tI0CmknCWAyPt9k2GbXPI+K6IgZZEsHsW0m0Bx+oa1W+8IIEP5
6BtXgrhRzsykBi49o8N4j3sSUxnZaWJMuw4c4tdlbRr4mSzFwIvJz8WQw0VMdfdscvKMzrCknFMN
3tbm6gVo5UUshwDVVlYvK+sZQ9EOPTkTqILYJ7986FowfmESuXh9aXB1DihwAYt6jYnWbzmPGYbA
69IhwP1X8JtKnOzK1DSDbWqDCgBeKgHwnNTJ6sLMMMddONW3ufhJnSeUVX32gaZH0tWaU7vp784k
KaYwCzQ7L6CePDlBm/BJfJy5e1zM4WHgcn/dErZF+chimQSLpz4drKyWIl2tLusMcLTkDUbhSzTl
jwfQmL++vwl7hBLxv8IUsxurUJptCWEOYe8ncJT1lXjqzUUH3ruh1Mp2i2AIJLEE+Z9LW2Bjukym
61bfuGPGfRiPtQNGu2ftk3zjGF3IUZx4NTVZY4CY9GRgHpjSvxta/ZiW7Mv1LdqSgpe/6yJcQflW
vf1Cn3e8lzhFFT3N08lzeMRezxsGt4NWAUAzWMjHqegcXZ1Ss/IJRXttfTeN075hr8cJgAi09CNM
dIFHrPq3mZSNsQQIuOemCHZd5n7uu/ROWLVxQAu+rhS0ZQLn0hQTICJoKF2waFZQPNmiiy0k/rql
2BeuLlu6EU1eKKZYwcQ72lnBsJ7WckowWmTEXu/rupc2rSAA+8IaVIaBmmIEI0dTVS2kkM5Mlmo5
Iry8G6mncXLrvamkMBC42nCl6KpFZXX9jDM3mjk9ynKei9dKPj0BgeR2GZyj5QMTZGBxSsXBErWm
n25j/QCLESDjaCMF6Ks5Wt9iddtZsD0MEkRO5+8MXwcZrhOhRgsVQPDL1qYnr7hzvcTS8cNudKMS
GPaKk4nqLZJZyrIhFB56WsO4pTHEBmIt5ocJtd+59D4nICiz6a6YSNIBRJprdmyjR/lS9noUzrYM
XK40qAYoV+ex+BAexMGIHYCCRvRpOJbHSiNvay3PVVUu2tkzOS28EdvFGGJxAlgHXbvtxk2LR4Xn
IG2Py+LlpG4QgIwjg0ZoKTvJtfrdgYR9GPtbWZK9oHx/3cNuqnQmT3EWs0U5F+MC8+jIYbbRxpbn
u+siNo7vhUqKk+iC1hudrqcnnucnjhq+L7JPARkP/03MqumZLRhgr84sCjFz+dBnUTc9em/IAlxo
oph60M2Vj6MMTZwhQX08YlN5k5XVWxYM+Rk0loHGgvx6YJ9pkhsg1Fkkqb4VXhV5nrErxjFqllYj
ZuOeQOXxjxgl1PI6J+9Inxr3OfqvOJ7oBignAcujq6msC6/41Qs5iomloXD5XAfGfYcx7mi0MREo
rb9ev/kg4sA0mxOCDkMdOpVpWmdDUGNn+vS9ZzYPXZ4/FYNuVGXrdJ6LUZypVY8SiOjw1zihH1jV
PwQloK/nZorypbxhdX68rtaWPLQV4gmB9BZaIZSjM4/GktcTbLoqlyzK8cZjtp1QFx0kkh0Y0735
to6qb7vmryjVxuPl8gyZWV+mVELeuBDgP5a7Pqsebef1D1jwUP2/FPU14RgLBfg/pGSj9Wj5P7xw
+uL0dnR97bbMDlG9h9IaqqiO2gEqa8rtZs1yIgn5npD+x5Bb76+L2FquAM3GPni317Zj5QRxYTVm
R0E2a1eosXIKyDWUwd09OIhmjTabopBPwx0bIG2r7kwnnJy3PbThARionihpoyH9+7o6W9a25ux+
y1D3hfi4vSWBOt3SxWKMyu6Ozt6eyl1XFP9NH19Zusb0GtGVOLDhAq4Ed/lpsllEg6/LAmnWzbcv
LRoMLYjrTImahMGfgqU5pIwc3WX+cH3pNsUg8YMIFdhZpqMEIjiiSNybeHb1VhW57GsusygUbwg/
gjMh6/6d3QvWYI+zZxS4q0FlIZY8JkWnuRMuTQBjkqhv2Q4qXbjnfBvB1aWIwpEA022DPkn79q5j
zI4qgBW26/xKF+7HKn/de/+lwPUUn+nkp77wM0GHJAV3d20go94ZadwHzZd5kJqczGWA/1LWuoln
sigO0Dyl4ZiwqdlP9qd8fFgyL65r70j9o4sE7nWjUDLhLwUqVlHa2VgPXdgnzspnkXajF1vhYO8G
0o+3gvQ/pYuEl8QAtle7zi61hs/Xv+DSLP/9ALQXIBlgrbyXlxp39lR0nUz7JGvlsbb8KKfodzN1
vag6Mcq1KPA6ENNg9EnPpwglzmNpg021918V4b3URrmdxjo0Zs+tpgT4d085iOP8VB7DcdZs22py
f+KVF2LUIow3tKKbCBZtWPJ91bgn1AI0TTObIlz4WfTNOECxX/9+ZonLhBxuY6E93Jb8hnj5sZA6
5pHL6O63FmciFGOfPNvMUpFPieztT8M4g0/e+Jmn/EdD2PMbrOxMlGLmXYpHBFKqUyLQo4uhjphW
5V2wpJorY3vRgOWNDHuwNglfLpqzTHjuGfOI0yRuG9SU7PDbWxT5fwlqn6PvuT3e/HJOFp7dhVaB
AgtPBqM9/jcx6t1HzbkNKoLjMotjvbB3Ha9Avm7vrovZtoA/2ihXny0sQfPKnhO74rsFtixb88Bb
DmzKpv94XdamB0AnMAgR1+ldX7W2IssnBn7RhICupSbpqbUwEM91ZBmbHvxMjGJpc5/SokBDczJM
DyQfIm+oIuHZMeLZ2MhvAprdXtdLGXj8fYzOJCoeFKR7KCVKH86gc3eAj9stDRC+MW/RWx+WAZEE
xj0G64BZydMSZjdF+hjKj0PV769/h259FQ/rd00KXAs5JMDf/Y7+6OPs9BwjJjrft2kzZ+oqZyxr
mnloJ/i+xuLvmvLdXIbviZyjjNVv0WgdmULRwg8xn3N5mv2m6cmQtUMSWPmdTauHIsxuSa9LPqz7
88KZn4lR9g9cyK1bsx7xBfhOAhlzw4rHIogrukurSXPiNnfpTJiyS2Vuj2MZYpfKYYwyICWS6tmQ
uhTRlhR0KWJAJcCtjhbcy5VrrbIYForaKe+LhBVAqQsaJ07F9PP1NncuR1m6QARAqRuWAbi5GeiC
nWMhPvqdboO2vPq5FHXNys4wPbjdBA1DH0HO/Wyhtfy6IjoRilFLEqbO6JpDAhikXUVrGuWM//2f
ZKhvJzb16ZCPAxaL92h6YHfzoqNx0ey7+mQCYPM0Wd08wPl5+xqTJMBaOjiL7qW55QJQh0UeC2kU
PAfX1TyLTcRi9lVoYbUsJ3vuUvZOhOH3pl0iOugwgDc1OhO1/v1M1OSm6TKW2ZJ0Y7trQuvYTuVd
Dfbh63ujE6McmFLkVupk0CgVn3FRRUZ5N74OhvOfe+J81ZTD4smUeR3YIBLkCT5MIt93ZoOuEKd6
wMyeBKuyc/hvSinnxmuA3ix9AoEr93A4p3Xchk4MsF6NIJ09KKenBcVp5tRwN9Jd0h1g3z7YmXhY
OkAutmH9Bg96toxq6rMLOzAN5HwB9nOIlH7RAu9owq2bB+n36+u36RSAboM3u4O6hfo0AhObI02C
09SxKurS9sbiunLB5sqdiVC2yK1INQUufALP6GGk9f0QlM82BeNA6H76b9oom5RWDRtZBS86zuFf
tEyPdNY1LG+eoj/aqM8isPHZPc2ZmVQD8e+JQZ/9rp+fLYPphkvWj1Xv7BV46PfWqFXfsahzmaMS
m/RVcW+YTcQnJFUGjl5sDwm27qM0PlQZu72+hJrdUmHyMl43rlPBS4DH8ehygLCazrfWH0+gdHiL
lZ8pqGRZhB2KzOhhe7R3fkws/0T8fOdreyk0Jm6vfz9zr3IB8p+Twf7MpgFaUHkEqPLXNyyaC3ze
AM9YEwPqlyJAFJtmnsCiASIvIsjgZf2pDuuoLgzNJb7+0gujOJOkWDgSuK1ss/W8AiyyKpqDKfsv
LOWJ2xT7md3bLfn4n3RTDb72UQN2ezi+CRQ72WDGy1h/kCFw0YBQc13UVpSKUYBfY69o21BpQnm+
9J1tMri9scJIpbgJfcyK0TDqgClA/OAtpn4mTrmsgpm0zEyxa2XDUFwqkEoGfEEb7lwdQIJOMcU+
ZODOmNqZp8QCnUsP4JasNSPZyMPiP1VT+wa9QmDOYhIAsQuAZy+t0cCxGqyB8cQojEdvJPugNY8D
LY74LzTmuOUN8WqxMGsLuBEgxFyKamYhp6DIeNKP4ghi5n3dAgqH5/vrhqFUuP+JK9AgAPL39VWG
wbdLOVNvERm2jUjy1Hnfj9NyGwz2cgiEySKaTj/CjIv9VAJPcQ5BoY2pXXlsUts51oPvaz5mQ2es
LLqLAK8CVDhTcVu2XMxiGAyeFK2RzP6MMcY8cYWuCLXhti7EKG6LBalPeCtp0s5FFJbFo1eXmr6L
DWfyy0Y84IMApJQoziQYqm4URi4SfwpiPywOS2/ERuY8A5Yi5v5y37b8i2Yn16yO4sDOZaqwACbt
zJzJjiazE6IJsG52S/qhJ+U7q1+iDg34lf2+cLOjXz942asmwX5ZkYXaqL2So2CqzFSsaA5ntwoK
6DtYn7ye77jZ7H35aek1cjYtBBMDKO9hNhzdj5fWSjw0s5hDJhIurX0hQBJc1GiSeCWZzm99nACj
4VDJRHvlpZx0ypt6ohPWUrQRd4vYC50kh4sJl/t+qo5tmaGLJ/2YizQaKYgL3DKynPxVdcyXX6Gc
B0dOUuQVmF86QO8Hs4inRt74gdxdt5ytRbWBiIEZTsQM6LO5VJZXQP0s05QmvPGOMKGDaRj3dv46
fsl/tCHrYD3mejH/qk7dhymA0KAPAxmjv2NTui+64mYKi5vXa7NOvqJfFflUANldauM5ftkSDjF5
5+zBLx41QHuQpDheF7MRza2DguY657IyHCmWGDj1GORuzRMggN57yElnzPtQS3B8G/QN+wMRmOMl
Kyia6qJFM8xtL/IssYtskXtvLrt65zRm2QHflNqvmxD6Z5+AvgZADnTCAdRZ0Uw0LGszf2ZJ0cHa
shacUfS2NHVUGVsuElN1wP7EOQYqveIyFmbWKXEtmoRs3gfVdNv0LGqRCXLy5mOa3rVmqutd3TJ0
2HjgAWgEsZBaFWEN6fzGakXCeL7jwGVx2LgrBh0p9qYYzCOhLAZuKpTuLy3QGatgrDMwLM8DALC7
YtfyKjFBg3XdArfErDE+ChWYHAL3+6UY7oy2NdoeS3xexwtvDxNQwdK3ZPkBygTEJhg50CBVeIm+
lBlrjIElZX3ywMIBTiMniOrXtbD+Y3VnYjxFG28SVd/as0hGBwlHN7gFKO1XPpLHyZY6GKqtlQO0
JZj2EPSs5ne5ckHVAafeG0QS1sOEDmaJ1AaAyQ6AqtZh1P16oKi3Mhrt0DZvuYBIV7tEMGYxsyJ1
WNIto70zArdbDZxEoF9rdqCYmG+B3WIhrWICXbOXflRaQ7XHvUSjzKpJ5Heme6RG9vdEq/xuGVes
MSuo8K+9cjTw98EH/gXwkcB8jRfX5bLYyB6UjtvwBIB0bTxZ5YO7ztValfP59ZYLDbD8K3AWZq4v
BTVyAYWEDFli5v5D6XtxKs2vldQBdW+4aMReGKd10aaDR7Sij7n0A5nzOb3tJGVPE3cefcHTZOSF
tR+b181s/Vo9xApookJrNDE9ohhw1gTUbmcEr6UUu2lyYnS7HGy8e169doAFRLu6Dz+GXVJsN8Pe
06zLWMIafuQs+Cuv+9ipF00ryMYRgRg0KoPED2PDKk5BaMkZHaSUIinngJoCVHoFK/fM1I7mrJug
nI/1fQMJ6DvC7KliC705Bx0PA5ogD/O/kU9e5JFG97bf1AZTz+ubDb5S9ci1Jea0MmqRlCPYTB12
XCzjSNkbUqYrkijawWBtKFUqJmBXeT/WZs+SDCNaOd8FfbV7JYf2P3ZmgeQT7dzIViCXeXl4ao/5
Pe/gvIY+RLmk2IV0fi+dZX/dzrZ6S9AH9keO8obvO97lXUpokmIc3eM3LSWIuJ9s6zMpx0MWnIp2
2lVM15u6ZQ8YvsbljF58F4Okl+p1hsCMIgc5ny27ndkAz9bQMfts+QVMJZtrU/wa9Cor2NQO6DCM
FO6/CJxP67Pmb1LX8kGg066JxtwNdH29qxGrRn4uUVFK9nIE1rZLE9RY7rL+vVnd98Br6usdiLzi
jO4c8e769m1ZvI1MjwcHiMyZesURjqlyMPWwJPXM2DWXuKvoAaXD+LqYraUEDQcg1QB96AOs53K3
RimqagkoSyha+KNqwnjq2JBvY9j9dDuhK1LrpCl9DWWLQbg0MBCKIAUjFvdhGO27Lqjv69zVmP/W
+jmYggRcIFpBiEobnY4is4XZ8sQHZpx3M+EfqnsYBt0F6NLWlAo2hKF3D/4cvdjwgap7clFcaSZM
CSU94IGr8dQ24DTRgSesNqbYoAMkzLV9AqgggHG73CrWGi7gVzOwcBTskxiWRAT1QxMK9FR5d1VZ
6zBbNpSy1xkxzNUghYU49VIe3CRH0xbnCdDcDpU3A++zvDHofLhugRtqQUwIXDp4XSAPKxY486WR
s0R4Wljv5iou/Cw2hj0x3klDY+tbngkPSkxJr7OQKClfKmROhSubps0S0ch3be2/M/nrULb/8e0+
MEtXICrcIOpQZ11O1FuyEjFExY+hqI9s8Hat4e2ur9mWJmdiVKpgkZK24oQZt8UYsACtuAsHe1Ec
tkKkH66L2tgeAJq4QLtB+IvhJmXRZgGKrdGReTKRItvlpPnZWnhRln6cV9nHqtQVEzdUO5enTsI5
aSrapaxE4qB1JWjz247rgLY3DPtCxPr3s6pHU2OmswwA+NsbxWHsnKhBJM9f2ZD9yxZWcC38D9nZ
laDwUgwxuzFvJ29OZCluK8f+nJf9ow3zu75BW9rgACEmwmvf9kJlg0CGNU9+3yPod0TktQfSvG8b
zWW04behyr8ygFF3qQraw4ZSzDRPWjy8H5aam6feM8Q3s3SsQ4UJwuf/ohMc3qU8MQbDgh3KE5Yb
e9Nnh3BIdxM41q6L2QqRLvRSrnXQa3GjavPwdmy9HXX7XTf3f/H8I9K0UegYR3+0b3zUrSRr9tdF
b++ab68MDXitqa9lt5oxaOiKLGltR+BsmSea9WFEyldCNv92SXBHsEMUkNB6d7mWTWY2BkDK58S1
nzrre2Xfu9Pt0ukm9DcUAgbFOkeBKYcQgd+lmHLAnBAf3Tnx3HLHnTkeMX9iSKLJmWy4B0w92SCp
xE0Lg1SsHVAXNSqvXpZQK2x7jFfl8m/iSkfj9Ta0WZG3XMxHh/Y6LnSpTdiXI+0J3oLBiMdZUN0H
RNzUvf0qUpNfe0PWwAGPzV/Mm2uK7cwTuehtGZAlMxOzSPq2jbv6Xtg6dqCNJUP4s46Push3WqoH
Z5gvBTiVxRIumh14IABaaP+8bs3KiOc/iuCt6eAa/4UoqKzX0jCnwf2R3iIOwRRsmORhtk/dOfLo
MQXC/jDc2wPoTiZU25CsuS592zv9OUuK8ICHhQSwS3g7V/KmDIqIeO3TwN71ABu8LumXz1ZjMLxx
///YKhtWOrxheT7DERb1YUr9k6TvBi5ujPIL2HsPjBfHYZhvjKE6dvLQLN2ea7PJW4uNyBYvLNws
iM5Ub2yELusaP12S3u2BIN48YXY9Nmi+c6Zxb3p5Ysx0N3vlY56aX0y3f399ETbOhoPgycKFsEJx
qAFb26ahibQS4s/SuJ3mFkEI2/ugGbouZmtXz8UoDqVxUyBnZDiCPbh47DzuzGM3/K8wG82ebspB
KmSFrjdxfSpyAtqFUzkuIinMKR7SYGcUKLVJdElxOmnax3WylHvNzSpsT91nyWI4t8jPxeA0f9d4
bjz6b+ggQeJnZYoF16RL1ORylVKbO6RDzaHrY26LXTaTXW3ppqe2Nfojhlx6sIW4LKBcmIlvFbug
TiNRp7cTwDGqQEfPvml3Zxqtfu7MWaaiNmYrxeKFRgZ8YbqjNbsHPej+ut1tuEs8RwB7hjVDKVtd
OLs3wAcwFDxpfFHtG8Me4tn0dNNtW1JwelG0Q5IOk9zKPbZUIi+XsGEJ2u/vKBCFjeV1FG3/xJ9n
ItRzyinLJZ04EteYl+gJ+Nkq1FrBqjehN6qq3NvcsqXcS6OcjRsTfBHmGyLTtSXBtIEta4WWoiPN
wFljAiYzySqD3/hjRm6ykfFdtYzicH3TNn3imSy1FacdOGskR70XiZr7sfXBtHIk9efaJJ9Int6T
0tpn+demqyIQFP11Xfh6v6iXAmZV4ZCBDwJCU+UFa4VVR2SOQZCgBt25URxHh6CaaCXBwj97BHwP
1+Vt2A4iIPhfC4/yMAyVSygkeZ4SyUXiAr+jiCfXApn71Jm6KdyNsw0LRdcWojm8/tT0OwuBEwP0
ezNpKnnrL+MJLUE7Iyt3LZWaQOhSFPif8fsrFhwB4tFajVXONhtrOgsGYp6wWG6tcnmyGg8J+LmP
SWl/vr58OlmrnznzI0g2ZPOCB82pLPlxMpdjMOd/9cG3wtf1ql5u1Eut1i85kxSEo/TNCfxGqIZ5
85OnY1Le1MTCZEQIVE37BWpMh/HlTHCjONmourVANPC+mfZPp/pyfcE21TgTo9xaw4gkg5eC4bw1
nszgkenSudu/D3BogPgA6VpNmkgnyORQgKh9nd7fz002xkGHRO51LZRGqd+7Ya2tSZaHsToVBAuN
jthwLy1OYxIc7T1Psth+Lm7tHdunsQ6Q+PKyeilMOaNl3QWFh96IEyqVkbWA1XaKQTl1XSWdEMXB
iqZF97ApQNpFv4vsXWAcFltTRtrcG2Q1fZBY+cgPK4eF5agaSA/Mr147IMk4JW7xv+tKbBrxmQTl
kJRzbvSjpOVpLJ9C+aEOvvq1iIL8VY1HvzfkTIzySCha+7eRlfxjOuzL+q+avuq+eylC2fMeZXZ4
YbAumlW92PEym83H0Kna4qYz3FAjTLcxyt6zAIx0oY3BYGQCQ2B/OJ8Ns9KsmfLceaGROrOyiBYt
cBaOTHfo9+jV2gPB8s6Pmz2C/kO6DzXtUpcX6UtxSii+Ht2RguPnZMgZrVIJKx+Wpou8+TANt9et
bnv5kNhee5mA5K7Era4zuGxooVkWEhDde8e01EhQBgP/1eaPiPUTzr2/6xYN4NvAqv4x51H24MQy
Lk7z13yOqnuA/R2DB1+zgJsOYU3X/9ZKOa02S5slbOFJp4ogar3l3hx1puYRo1s65cBmg1cZIoNe
ocFuU9OIfVMXHev0UA4rFbafNxl45qg7vad9c+tW8rGt/4+0K2tuG2e2v4hV3JdXkqI2y3HkJOPk
hZXJQnAHdxK//h76y4woiFcoe2pS8+IqNQE0Go3G6XNEqo6roQeaBHODNd5T+It0piDDl6FwDoqJ
0lecgLWxF+o/VUcQRFf9emGHO0DVeoA4ylRgOGlaOAeSqG28lYwWDFRVru1N9AT+MlnyNvThHwdc
mOV8vKJNn0UpfBwwDt+ESEGYnBUR7Gd1qRZGOC9vi6ykIwCyp7D+W+6+pupDoj/f36vrYQgYMxxm
BvrheWoTNNWqpaRjIOhM7jbm72GbBM4mLV2585QN3Xa7RhBdV0c157xzbuUgvbreu06djIbRIB9V
822hMM8av06lwMaq9y1scF4xTXjBTkMZAoTEdjXcMrWnSP0yvg1E88cLMHOgBcGd8EayLzeVdCT9
vF2dUyH7WQz5ZJyv7O0U+EjhL3Z4kGPETKgOF7AzOict+aBJlTvpgtCzPmX/joWv1aAByxqSsZ43
0nOmekOHCgpQGm0syBXXl/9ih1say8xIXucdhLqdQyH5Y/Jsv62QfbMsvOxgGUtpzMIRiuPRd6t6
fiP0+Pb3uX0ZA0heRuhcO9FY2rQmO0RjdXK6THDKiWZq/vvikBuGqNWIEpUnUn2qs495dWLl+f72
Xz1vFo7FnTfhNKqsrbEYDv1oj1tocv233+cOG00tI5ThWQ4V2kdr/GCLADHrFw+wnEOqalai4F9g
nKg24gTo+lPyMCCLUnbg53lofjjbWY6bvA0q9WfhF9a46bKbcCjTBBrjeoLYVXXbVDV2XSvqZF89
0xZmuFkrB8BDehuq32F+JMaDKRuuNHau3vg0FNF7rm77hS0usWajlMsTg/pyxdLfhT1sS4vKnj0o
bhxD4fK+O6x6NKrrrwoIM7ro2qPJNOlgrR2KUz09taHLytQdRLnhqksvbHCbUy6Nrks1UpwmQxqf
lJJaLyUhxL8/kv/H8S5D4TanyaZ27GOEZHXb+8wv/NKTvOoFaI4g29bBfWvri3QxxvmdKUVG1tUw
Zue/YvPJaYO8/BpnglrE+uqgMQA4Tehu8PAA6CEVBsCM5anWJ+bivsA8qZD3eqt794cjMsQfAbak
zUSExUmplMiTExAtVqAtDQ1LYGjdFy4j4vxNaiZgHm2MKE6rD7TvT9HwdH8oaysDHC1wZHgAlBW+
vmI64aj1xEBEKO2/+nFwqcIOcWz+BToogROsRYWFqRtgilVHdtFY+UlhT6R6IcNWlr9ErHYjfXd/
UBwu+39xbmmKS9FCbZBaYsFUd0DsAc1LAernJxqUXrqNHkrog/opSi+e6lKv8BLBqokGyrlH1dYZ
nUDuebKgDkjQ6EChcu+MW/RNubWowLzmi4AmoxEBOkZ48+ZibUtrnfZzNgpw0S/Iz7lO3v1KQlFX
9ZonLs1wYbbOcUVC1yT8RDe8UdIe1LASrdq6L16GwpcthlQZGjy4nZRnkMYMnnnQEJXSrbqfQYeu
Gqi7yFcFGcT9+TP45jYzd8pUV2h5YmQ8EmX6IE/GTlMzQUK/akYB1AJNMXhS4WsKYy5LYFpAQq+o
P8fUo/Zz5gjcTmSCOzikJpkM9AHjSoc2xNT5UvetqxqC3sfV+5YKEIeNBUdNlr9vGSCFy+weVuiP
Pqj3+Sbxe7fRXN11ttlG8kVkZ7NjXR5Q/mzliz2+zKQ6TZTKjQnHy6XUnQyaoQ0Ge3ZMsLVNT3Lk
89AJItX6TP47Rp4rJTcpAwwa+cugJL8c0FRoifGdCuWhRGa4OBHjZRnPXXhsyCbLNyVjl8nfiC7S
Kl2dQIChUSC3ZqwwFyAi0HfjiRHFwIE4AKCiCadlxSYpUi8e2QcytS7V2Pf7AXh1Jy9sctHC6WnK
ygqV4QKIonKXEnlTf2OOKfD41UC7MMMFjJCAN04J0/I02ulWCUO/VA0ozqOankRHpsub+6NaXa+L
OR7JmxSqNiBG4bLRH1PtkwZF605Eq7y+vxZGuKPLLKHtV4+4cWSOm4HAeWu98pKXiYvaYL6X/Xor
UkxezQXVhU3OEauaKuUYYU+TvRKom5kHvflqbM2AbjNvek/AXRjjcho6yFAvTeH1cYx+ylzeZ6Pq
T5MluHwKXJBHKKtA25YmxZg0dCsn+q6vfsRAXr+xY+NPfFoMZ3aaxSV36pGqTzrWC10b51GSXGly
dmXPBCGJgyP+Y2d+yQMzgW3JnB09VoqooXC+rEYaUWU69TNDDzfKYNV+aNUQrNLtc9SrP0kfqyAw
j/++7/1rGQCYE6Frir468AJy62b3VtmOKsRbYmX0MLlAdIg6KdbWbK63ootYAwab70sCrqay7M5B
qEqSr7Y27uIy3IJw1C0a233HaABHe0XlzyI718sWjgqa+NEJ+xudtiSAdmhzCq1WxDi4HjFwSM6d
0WB+4easAuVgm4IK8jSGUO8hB13bKOTj/ZGIbHAjgeEwc3oUi6TkgUJ2llCvV57/mw3O+UIbxFBp
jzKLmTx32scJGUwxCTKk/ycKXSZr9o7FTiJ2Nk1mDwer8u10oHskf9v6SNgOvZs+3YoAvmv+DLmO
f9eGOxfryNRGgvviyWjqTUV0t0sSQUa7fj5dTHDHYKWyNEeVBbkLxC1qstWLB7l/BsjEZdLvd6yQ
jnYW5GZoLng9VhaTV5pJkg4MJy4zRx9dOn87g/GxZqK+7vlE5bMx1IrREoSIhCjAOQJaT2KWDgOy
v96Ut4bVnBtiGI8SHcqHVEs/UQWCmrZU5x60jL6+fYhL25x/tGaDm46jFaeuTWpXN4dzWsWfqeT4
9+2sOQba8VWQ10FaBU1k136oGmmWDEqDTet8YPpelgQp9GqUW/w+v2ELyAE7I7yicZ768PsACSQ0
+oFr9/4w1uICGrfQ5KQDDHmDBK1CtKTpGW72Rrtl+ofO/Ntwfv03E1zeIKGjc3T0FqGHQpWhcZP2
9xC+a7Yuw+BWgw59jotIhvOVFE/AkX8mej94TkI8szCD++NZX/mLLW5lYlMfIUeO0lsdWvtMi1pg
7t/O+q+gYQYS4WgFA1CXvz8pJEt0a35yGfIjpiyHkZ5+vj+O1SRyYeTm0kQ6xagpFmb62L/UiKSV
Z++rH6MXPc0JpCHItdbi3NIcl7M2FZEHsKKj3DKUJ1WRZH9QIQBgZabrWN13lot6nFZ928b9EwhW
07pRp8edBrATFVuoLB+bzqclPMO/P4eru3RhgovdJqoCemPqxUmPta/Ql/zslPo26aWDTUaRTvCq
3y1szVF3EbxZnkHBuUNULVP61NuWZ9iT4Jl5fcaAXQV+Ff3rfPpIZFpq6OeDiagI6glkA/UPQyeb
+5O27nj2xQwXo9FJKo2hjQzOgiw5oFRWMB7HyNVVz3TxkLmJAyp601g9khYmuXMc7cYGugRhktHJ
06bK68xAl3+R1nIT56+03lORhOaquy9yx3muF8uVUhDbauBTwKNQ7DvjsRpfpjjxQueDKX++P6Gr
y7Ywxc3nNDpZiPYNRIvymOfnUjpk5X80wc1fiOac1opNVCGQ1Y1kk06j20mCw2h9yvA6P1NCODcK
Ow3EC8GZhQiha9TxsrZ2lQky2EBudCT80jX5e9wdPcv/2ON2b1tUo2JMQB5U3fcM3I9l81LRv+6v
DYcr/t+VbOaPem26RfMtZ8QeJ8BP5GZCVcWyt7HWU1R7QWAeOf6Udx7I63Y5PqFn7TYc0mOSiZ5V
1uLG8gO4uJEVkDMgMHOCKOA2ruTD0A7e/UGuOeDCBI+dNrscqsS5XJzAotb2XzoHMXBz34RgFCp3
euTIxMcOKeNJyc3MMxKwkjgWbQQXvtXrxXIkXLLSy31rg2Blhng6P9RNtZW8aE+/oythA/SLYNrW
xzQLCKG4pgMpch0ijGRC/iXV1u9wHDJI4eTGpmubaXd/5tbOKPB4/2uF27odakXNoFNcyav+iK6c
D60qPZKIPjmSJngn+n+m72KLc3aQPSl5ArbHk77VYjffjDsb1xjDZR51i82ws2L//uDWPe9ikHPu
WkZyLtu4OzP7AxSEI/08EIFPCFaJh6VYVu0MhGJMif0ZDGmS9uk/DYGHpKiRodV1hKv52DqunSP1
SlCZaXTBMNaCK3o4wfiANjroH3Nu4HT2MFCDAUwI+SC90o8qdJjcUs6DqdI7N6p6wbhW521hkPOF
YczBf1jhoWbUfjfRORa12awu/eL3uaUnBhtHNJIidGYPufXQNSfTEBxIAhN8XGvqpizCUUKFGgR/
U1R8HSppN7RUgB9ZNwNdCx0YeXRjzH9fpApOTLFgFFnkpPVuRt2k1txa1POxagRPS6BmBAr7Ruc2
hEpV0eJR5GShy5v8sPKf9tv0YP4cdQsTXPBUwZ+rqTVMRFru4dpCnX7bELe1f71jxyzscLc9UHCg
GO1USFONftewcq8Q7dNkqu9Z/YWZ2cEXyzI0hMnSXJgpQHadxrmfyz24YjLBKSBaGG71w7hrGBgR
8GDQZZthknd60+4rIQ5fZIY7bPKs70dSoQTdWThnjDb/PabocrLG8fN7VgdMJngJxn82ty9j6Hmw
OFOQatvD0Rwzzy6Tx0aK3zVt/5rhw3KkjVJigVoPCN9jZPvaBAyuwMTqRQXFnX+GwodmyFNo4TgD
lbuD1LnhttuSwHqcnsgXNcg2ceGKeANXz2o0jINvGR3wNx0mZV9ZhQzGyhPNSzcv9cMkg+amxgWi
RQ/0/XUS2eLis5SReooMXInKDGe1SYZv1WyEdK3pRmktqNCsHj+LkXFe0Q/KpMdkjnESuApJiVZS
mX5yCIilooi4OGQ394c3/yBfhATF45+pBL74evd2LUgsLXBdnyCvswf38QkdKgNKqtquySfPKYtP
WgLYTzMI0q3VY29hl0tU+8osgROHX3Z1qx/smHUBkftv9wcnMsJFWjA2AxHuICdhkvrSTeFzXIqg
7asm0BE240VQGOQLnCC6zhRjQE6vjx9Se2OGgkNP9Pvz3xfRNZJiNKwmCOLjYLil3Z3S2nzHowcE
vf8dAhdZxzDBvdUOgV6rYuo2EGUxijxy21jEC7Tq3AtDfGytaO2gs3gGmFYBcPIu080dsD2BMYDm
0WL7+6u/GsoX5rhUDgymDA30JSqqg72DrgQqQaOnayIxGNEKcQFimKaupTlQp8SoN0Pd7cJU8e+P
ZP6Jm026GAkXFcYc4P++wd00Uj72zjkyA8f6VFSaG+dBHwtuJ4Lx8C/zY1vYdZci0Qb85jPtpqM+
iZgyVoOODcZXKM7Y4GjknVoDrIvF2oSkJ6kPpZYfoqiEdNgQlL3yEDXNdhoHL01EwhKrHrGwy3m6
hqcCKY/V4pTq8kdCv+pa9VMWAltFo+PcXOqsbMSLCG5CeyNotul2CPRAjDRQ5/ztxivweg1yb9kA
dpEL3WqvRFIrdyxyoyZGc9CzFX+SwGAeas8V5N6hame2XzM78qzKdPN0k2nfqLQZ1Mmrp2nbqqrf
6uMRGkMbI7K8SGduHJ06gwkO0PXSzuI7uVAvVbbFojYFgjnbJJ/S3biTnzTTt7ZA8QUi4Nv6El8m
hQv5TsMcox2wxFHPXMPapUkJGKYgKK/ux8WI5pVZBGWLZKWJFqPyFBYosCTgTzLqCr0eSuraVu9n
YX/ShMQ/q4mIA0Fbx7Dw7zULWxglaFGv7BFA2dSIKwxN8XNdDVpqJa6h9dv7EWd1Gh2Ut0HFC+Yc
m1uzLk7BQzVgzSow/1fTSyZLbtWKagYiK9xiRZbdRzqdD8/smYQ+tRqvaEqB/60ZAR3P3Hmmqmhr
4raj7EzodpbQLarEfRBlmdclzmPn0OD+jK0tz9x2oCoayBBv2n9spY/DAs1np6qC7jT0mP5qRl12
DSmz/clWBXni+qD+tcan9XZT5HRgFhAsEihyOpexjeH8vD8ikQ3OByyat8jNAC6SaLjtTWM3auNe
qUX88CIznBOUtjaA8yHPT3kfH8tQ8sux/0xG+R0JJ8o52DkaaswmT5cKGHYxTtCwOLWKirsjPK0U
yaKuRjqg5dHLoOkQiucbUMrRKsKOoizKOneGc5Kg+CvckfMMuRAFurVj2oT8Kjg/MKqb9omOSuA7
6eoSlV5bh2x363cmClT3XWAVKbW0wp3U+lQNtt7gOlxq1UYd+22V5r0bs2yPIPiYmvSxcbIn4tTf
rVAV7Ki1KIv3GKyVOhMS37QgoHAt5yluyL2kbydp2kSR2zflJjV+0KL2S1Eit+qIC3ucI0ZTkZfw
PZTnpYM6vZB0b4neh1aCBNQJTARVyDrctjtWlR0TrYCDyE2yjTvnwanMF3RF+0qSi87dleFc2eKG
kwx5G8kNGtMgtO3p0yGMOr8T0S+IBsSdhEZv9EM44u6gj9+y1uutTz1KcpXy/b4frjj71Vg4N+zq
IS8kC1XZSh+U7ZSDNTqKzUrg7aszZkNiAfsJPZx8iKilCQd7lOBYl8mpaMC6rrdHYFQFZ+uKXzsG
XjIsiFahesFfGafR7myWoqLQZZprGC9x+Guo9lALGJQ5CRbdUNdGtTTHzR1u2n01mRYwomN21ozM
YxYQYfRtdOuvVU0HnLkWGmwsCBLx0OiOVYk+9bhtFZHtWlbsKRHbqBURFJtWJ29hZv77IguqpDG3
axVIs7TIQy9BfzdUBb8M+kcbXEdV0biSMU0Cv1i5t+KtX8G7uD43x/GZlzkhzVYhXHNS7O8ZhWa8
cTALN4WdSnlHve7KFrdaetVOgKLG2FAQbm+z4kCUD2MowjO9cp9zdweYMcAkCdzZTHJ0PY1Qbksz
PHK9glp8FbICbr+PN5IXe/3Gfi5zDy2TR/tRFC5WfXFhlotJwGqpiWnieZINx975NvadF9pf78eK
tZC0HBoXkoq6jHO5wtCwnVxcY1WEv1B2FRGn5NorHqjIAd2bKflRrOLqC83YAH00I737oPcVP930
u+jBdKVtjq6/SRA0VmduYYzze0ahXYorGy6Vw7M5fKZ97paipH/ttL8aEVdn6ON+qrq2BEICkvXH
UYu9ss0f8Iag+aFNcEglX2XH+psmv2PmCAa4FuIXs8k/Ik0jA18/QZo+pTsQ0aqSf98t1qrUy8Hx
T+NQM81BS4SKY/lb/R3tGrxZU8s1tnqQPtuB5L8DEwt7EJ7AYaKA2Znzw7BGdd8s5mayKcZtl9rG
rq+14a/7w1qftosVLl6gXOwA7YQdVbPHEWnS27So/oT1xShmv1zEW8hwOmoLtblTCHgqnsKkytOF
98DVLYs0E3dNDSGWv6Lhxb3QQglvoAQtLsYDKX46yk6S9venanULLaxw+zXNS6eLQeR2mhqQahPL
N5roQK23Ka/9mbGFGW6nalRiMWp5SCM1PwpTr6kOPXkHCQTwjpcZ43aqQ8GbkPYTio6W/AmUHY+2
M/ptEgk2jWBhNK7EFKnJiPdvHOqk0TxWJC6TT0O8CRsBLd360rxircEEqfO0dFmbDz1y4/g3S9Nk
+mJYE6pTBaWk+DIosSHCI67HAtQecZa/2uO8eupqRtUa09dslKB51HahP0hu66I+HLTbRvEaAYZq
fSIvBue/L7ZRPhkxmWJAyisZtH7DCepurkmpG7aC6q1oJjknb0HcgdoDOtTULHxRQikA8UnqV1b7
dgYkOOBlQJyXg9Sp1bMMl6UhJ1tS5b6ZArynRMH9PSuaN87Ps2GkqtWjqkInxdeyjw3KebEF9PWX
+3bWp22WIsMFENpE3LRhZajMEhCeDGn6ZcBLrByObg/g2X0z/4/jXexw0yYXY40dS/Dqq0qnZrDd
xMgf0+oxtfuP/RjG7lAxdN2Ro0JsP+1QP7KPkvG+sxCSm/8Ml5tWPCVUOp0fUC2U4H17C47lo4Tc
+fO8AfIgClLBMTXP302+eTHIy5+kpaVBFAKHryaVXuNsVO2JqjqASB41BZ65ampmjgaxBApxNzHL
skifSAAKqIhXjnUqoYPcdJ4sn8NSMKpVr1mY4rLoIa9JFHY44pVGO+ih/AThprnHVeA1IjNc1tyO
NO9HBmgaqEO/MjuJvbxVn+QRfEn33fM6mTAt8LMp6EaTwQCF6UMx8zpKFbougeyjTh67UXetENJ/
VHR/u97Q/5iADh+KVmh+45NmiG1IGQSuUFTMba9lQZpsEbDc0tndHwq3024NcTsta/uiBrEr+g/8
/LsRVFvil5I7HphnBvLRPIs8/HqRbu1xW6oGuZhCU/S+I4fJJG9oDjQVnMYCE68PQotDhLV6q2nD
CE4OeirMU9O8ZG+Uv/6fB8yqsTaIKE2Tz8RYadQl0abiQ1NYk/HCIl3StobKcDt2azlW0+9MK4cw
QPOU1DwLlmzeLpcg8WcKL8b5lkWFAcoRxnb3IaUOxLfN+sEMxyN1ssTPGFFcE0oHiiZt0rg515Nz
rlj78f4nrG4AdCnN2q6AIvN5iMz0iEUQdCVuro8sChp0LpAPddVH0/6+pdW1XFjitpqj1TRWdRSB
hgpcv23hTUNxLuvxPS6zMDNvx4XLJINMJMcG1swGBkxK9A3IsPeW2Qf3R8NVvv9ZusvEzUF5YSeO
WFxYGuwY7rBRvcZjO3UvB3OTgqhB5v4aQTf02lRLMjTt9dhotvOo98+jqMefuwXzY4FaM2dAAx5i
nJADDLT9MUE1C5hjku56hT4WDj3IYGX0Iirtihw0b1HKRIgjrrBw+wHzDCwmM1XkEJnUVJ6cXVEC
T5Vvyq3pt8QbN62XBiI6khtXxO101hKRFahPqTfd0NMAAF/ZIVJOurk3tG4fO7GPPXffRW6WjbPC
eWKnmXZdaDGKq7bZBYbcqR/kir6N7Q1Tx1nh/HCwJ1IUs79HFaT3qOTXk0hv/jq/uDHxuhUWqwPe
cZX19RyFpxqaOQ/g6PScfKuYT8LXl/lgvwqIkH/GqkBeAJxCKBVzc6YkSmd3cpREbm4d60r95tTO
cYC2QBpbm5wlaPunG5NC3KZoH+um2Dh2sXnrsl1/AjehqTpYTjWDbsfx2a52VKQKcet817/PHdNa
XvZaOKHmbhcop9LvBlqNmuytYZ2bR+5slvMxDttSKU8lBNzGR0V0at769tUg+Ip+CKiU6sh9eUrM
bZ3se1FJ4XWhrx0BqkJ4lcDBjJcJi4c+D1o8qHnI9BiI9xfJZFvJrD2pfmnys9KApogRV8/OyvQx
sxEsksdxpneJjxF7LJ1zo4DjINKDovAd8Clo4V9FnrnTkLh1/rUvv2f6m+6g8w65/lrObeMGBRAp
hzC2a7L+RZVDvD0Zn4rceRMMA3agImKhho2WXOyNm3Q1krsmCYlVfrPbhyjWoIl9bmnqas5mDM9h
LoKv8a7qoH8Zz5CAnCoKGgz5gt6oGVA4qHPjDNqFALJSe2uYgiYeBKWCa2eC2q+FS8usN6PgLgpt
z/nvi/iiYrfhiMN1xTDr0bUTNfa6ggnS43kJLg41G5llAJGFm6BotxxeyR5tQkWUFbl+biXmqUoD
aU29dQuSHWNqne+HEO48g2w0Xjs1CNfOzfTzgnEHqqGCrkmjmnVuNu0DCOE36VZ+7ny2abeR/7Y8
/NUYLhZI3dBYD946nQsoKaRKC0gP6Ocsb3zWDB5JUpDyit76r50BZjBv0FAAsGQu8t5KQMs1EjdE
7nNlmrvQCo/1lGz15m3sSX/MgL9jFn9HXdTgtpLWyHLL1EY/K73h93V+1COwUuQiCROFH87sc0D7
yABxg4oAYO5rpyMxMTIa5drZSAPN2Dnsb8NGq2l6qPv8OLQPafK3Yz5qIICdgJdrlOck+wuvSoI4
zX3FrH6p6EgEVGw1iC7xYOS6lsF11KvlN6v6GA3ULZMgid9UagQ36KtaM3weYhvQhOHhjbqVDo05
jM7ZrCDR/sBiLxL1w3A7GLsJr7uorSBUo0UTgkfXk9kVqUQBECm/gXLFzQz5Qe0sQei7nimULbGR
AGnCsQNhaxnpwbUJnAQGHquxf1NGfTJoONkyr9dJcH/rXocJB4TtMKPA+yC6gtVxePeru0oikFb+
mTDmK/VguXJmPlYs/lj0VFC34d4k55dVEOJAdRWA0FdQP2esYsyJnLaqI/hYLO3IBCRyk8WeU9Q/
qQn64RJQt0ZRvuS5+jvVMsgtERIHrM+ND5bUfZdic9ukFeixVBw99ydiXrJLvISkDlJkUAxADEbG
jQMovOv5HohtaqxT5LMVK407yPFzVJlfUKB+ydALW5jVRjKa7X2b/BqDEHveCjYc6RX+ws1H2Gp6
rce6fiYy+FFJOOgbIkXfJjUU1X2uU1qMDuwjDtbXhDQXEhWZc1hgVcpI6+zim5020CbeD9LHeHwm
tZe2gt3HsUnOpqD2BBgejlLEZrz1XE+kkrC8UFkjnx2F6RsjrkHw1MhRYFZa5TcFUKp2+AtvAanX
y9k3CyJXPbHHfdl0u5yVv3NoOXkMjx2bPiKpWxJT2YFJScQVejMhyCYssJIrKIOg75nXpiqstInL
JjXOKRjdDYNs80n7bpF2k02ml6qS4IS8WWnI1CP0IrsA5yTgg9z8Y+NBcSuRtbMsSWgyUWIaAbFb
2d8MHDGCFbi29ed5alGz5A7jKUXeMVrgAEENaNPL1n4K+3NRKoKusOsYeGuG3zByAbVH9BGcqnjX
FttJdNG7jky3vz8Pc5ElObRNJzlCX0TdoC9C7r2upm6bbm1HkI6J5ovbhVMRMfTGJ7MwCxIxA8KO
zsaMRYj49emCG8xCZdge3KqUuVKWoFibkYMJSigk/Rug7zi4H1C4ROyfSXNm1jOcrqDJvp40FqVG
aPV5+gtNHkFTqEc2hbtUGvZa1m/0rHt8LWuURiAR9jJjd8JcROO0PtDLJ3D3ycTOASlsActImfFL
J/YvJxFBJUQmuN3EoqoI5QldP2rhW81DowlKd6Lf526Tca5GTG4BMc9Jf8hq9LFUtjF599fq+sD5
s1TgbcPxayFX0eaPWPi31JZJZ2ij/VOTMEFjTsbnxG5D4smNFbq5EnepOzIwofXMSN+Uht3a5vaW
FsrMjm3AQCrFCIYmUHLomZa/7g9wdRYXA+R8MaQhQTqIJyhC5Y0yTj+ypnu5b4LLam8HwjlbHjtp
6HR4dWoDe+u8EC/xid+66QM7d/6fhy7Ry7xoXJz3RbbUJp2NndwU2yHcFSK5zvXfN4HogwwEuI/4
A7QwplGfFdxUQp+qyvJtWfMF8zbP/SXb+WfeLja4aIScLyxyO4WUhZGyg5mxH2C/cjZhr41HE81I
OBL1rTGYWYB0onO7nFWurDSyVwDw4lpaXW0t5LyBCnI7t8ANRpCNXR/Pt983z9Fic+QdOMPRO4gH
Maf/0FLygyXFvqLkZ62a6FUUUSlyb0m39rgNYUlSDFJNgGz0U/zFPNAALIcPypYdxk0JVbN3IYfs
y/RzWwPd9Ho+SRgeDgsfk44iMxEssciLuJ2RGikA5DPbWN3sJ+OpEQmLizyI2wVkYk4vU8A0x/Gx
KY9zcqeq7lCKxObWPeFV9h2vvTLPoaeETUMhWYDyIVQa84CU4N1XH5iyq4T6tetTdjHFrUo4RAqo
M6HAAXW+mHy2lPckGoj0eBeFEYjAXzv11IQaCWUsCVV/torLUuLKTiDY2fPOvdnZCyPc2ZVGbaWp
EWr9EpqJ0aNQzDTuHt67hkB9ffgXHZarC4SMVkHA0nAZ5matneQ80dO5gSDs/JEe7Oz7oOMG9YGK
NLnWs5uFKc6noVRrJroB4Gft6wd5k/mzGK83esUjULS6KwnmctUfFua49RomsPuDw3huTzgkykF6
B5UPRL4vM8ctlZTkpEShAqC4DDSQVuvG5puKCH/C2sXC60PYIow6NM5H3PvBdRLtJvWxk7y0+3Lf
4eaP5P3NlJHRggASqQzP0McsOe0jCe8xJCptFBnbsz3g1aR3go6huhk25U6x6aEru8/3Da+tzsIw
z9oHtXeltUcQXGb9dhiOkejFc17dOwPjac2HPnSccGb6Attt5TPWPSh2c3Kib22venlHK49loreS
VQ9fDoo7+0cceSEIXdAMDippr93nHyE5dIgISqnqzvFFO2o+1u6NkUsDpjpurLEBxguy9ts+AUhI
iryhFEFCRGbmpVy4ISQzwPJlAuM1aR/DGBSOXeYOWSFIqOdAc28w3Bmeg/deVWcQTTSpvplbrjYZ
QVEp20IVAU1X887lOnFBbzRYlHQ6biAx8axnFlhBvMk9mbrRXvqmBrWb+mKlDNEAufBHqjHJVRnO
AXaKRMvdqd61PTrdRKUw0XJxcQ934b4sbNixtU92+KO2fbv/+d82Lxf6oHeUJn2Mzavm8c4YK7+W
pE/vMAFdZ7wUQKVWljkTCqmJmc5SH4ywwo1Ruff0MXl7lybKav8auQmwaQzhJoBYTzrQpYXe7BUI
VSiTvL0/Fg598b9Ajrq2jXoz3os1m1v6Cr3OBCMAd10wUz1Hh2JX7lVXdiX/HXoscwn9X1Pc6stW
GKIVUMpOVoX7zZi7dTn6BFCxaTiqtN3cH9n84TebdmGNW6WEGT04v3DGxuWjzbZD+iOihWuWH7TY
EJhaPTAupviO2pDaNa1r9B8MIILDwdTFbsWe7w9HZIODrnQGZCP0MCpOGns0us9sFDjC6tZcjIE7
H2jr5BOOYWjV1rWfdF+05iGz3/S4e+NrfKUq01CdlCRox1YTWPN73SshgQp+NMFQuELxP3awP0Es
hCdKYx7r4lSoaR8NSQwSK7dylLMdfTLw2qEN5maqIFvsyD9wBwyGNjvKWoSXIrv6HKbQNC/t1gOZ
7dEG7VCeOsdJqc5qKXpEWvfLy8dxAR4N86GWN1IFlpTUeUz14asqhXvggdzQqP0itAWZ2vrJr14M
zh+0mA07ZakJrtRZ2o7ux33loY5xsNC7kvuSLyJcXHcjQA1sVOltvP9cG9N6dDalBVD/Pe5s+bDr
479CUa/R+la42Jj/vhhQ3NYgVY6B0tWLTascdJFku2gMnPtE4Isn/YALqNX1n6Ew+QCNAtO1Uk1Q
ilg9ddXLODhP0HSqSPVMQK5Zvx3J8ixdd+kAAvxGFVhazTgBPQAFJhJp/O96xurEaFDNQguBLMu+
VH0ySBRE1tmuLeDTLLcUPdWszuDCHhdMdKhHyeksnjJahzR+NJRtL+S0WPfrhRHO1QY8rteVgRNy
+tj683U035aDp3yzttpm2smTfz8Ar5+UC3uc20F5K8xYgftvqGv7bKh+hKHshWm4HZwodVPH8KRS
kjdj0f+lKaEn56LURvgFnGNSu221Lsa0QksNnZczUpLu5uG+iwsFhfaLx/C+qYZF3NfwmLjR3Kr2
4tpwMy24P6XrboJXbrT9AhHBA7pBfFSXshxio8mKl9M8kCxQM4YiHNqayjcGc7HDJR4gwYlYOtfg
zFN8Vj9D4tuTn5k3+aqbQmcRz8OCC8NqjF8Y5HMPSzaLQkVCQICY0umwaQ1z16vkYxd3h0qe/o+0
K9utG1e2XyRAA0VJr5L2YMVD7MQZ+kXI0BE1T9T49Xcpp09bm+bdRHyCRgONNFymWCwWq1atpWIe
lUbEF3tiS193uFuv9VYy07LBNxn/thbr4Q2bhfQN5JlAaaGvcBlDYgcMumaKaKUl2qErQNY3tkHN
VMdMupSdGeGUxWBYKQwd0zT9OgcrMwFQU2yO1Ot2FoRTVJNhqPMC7Bd9MvtL8ZQ17xNVu0zqADsb
wvGpionRaaNrTnqMT1HAiNqRffMKNvtOw7rQgE9c357fh+VVvgt6CADQoZ4HfqzL/bHjjgOKYaMp
4vndl02vavVZGH80P7Z35g31Y78+Lrfm2VUZ3jb+lWHw1tgbvSo0FQTHMDA66JmduRE6D4f5tjpq
B8wDDUcD0xJg3D7MX6+vVOoh4HAFHTuSDFDnXS60KLQlrieEprJ7D+XXCM6qgJPIPMTBdN8G1QN/
iIjWiy0rr4wNCVzk3c+2b09ern8wyPSGW3lvRnB1YyrNqZ3BsuE4Dy6GsucWAOc65M2nzM/N5+tf
TbomwLPQJwbxC/SrLr9axbKkclyCCqfxicy+tX4dVe2lzalFR3BAgAzRKFQfAfq5NMGayuIew9F1
C35mGQs7Wr/PVg3Vx/j7G1azMyUkGB33Gr2mCLB6jdeKZUZO2n0oardQbJH0qwHhvmErsCixBums
xYj2aYUXCyNZ1MfG165cOGBuo6KCLwsYzouhVzVHcIeUULgAc15zlzWhPd129af8Rz/8fMOH29kR
9qjr40GbTHQiqqQMuAk1O54eSf4m196ZEfZnMJNyakeMkiaj+yE3aX6Oy6b2CzZ1R8djj6zO1oNe
qKAQ0pxw/xmFWMQyvcOIGoZztfN83Bj0tCA+Wicwfgepckpf7hw2wYWIdvMr9ROA67oJTIoVNqz6
pRfucSn5X8xUtUFUZoTsJYaYYpduXMwjcrCBGH5MM9QXnq47huyJ4ADZ+9/FCClLH6fOPMTIbt3u
OPLhmC3o7tDvpesXWnVkzAyv25M7/L/2RCxlA8HwIS2AjeF4bVcYdGca6k6JdpvZU1C7CkiRMJjz
n5IAUEmeaVDUn17prgCKMxF9I9ywai1kWXOex3xFqbh+XFf3A67TY6PzpySt7pmnKh/LN/DFtpAM
mPip87RRydbEeJeOlk/L4ZCbrSKESM2gZgjGM0B+X0Hae1s3ZpvhXuTAgS1W6zt94aOarAiJsusX
qO9/zQiryZse5cLtLcnddQqgmlUFJlfxnKvWsnnP7okPTBmIc2xo0M3JU+J9ytazMSrqIioTwrHy
aDy6FJoaoK18p61PQOZABEqRqqhsCIeKZs4yjxm6IAOE51IIDtgTuFdUIypSjMFuS0Q2T54sZWs0
eBfycAwJ3oX1sxf0oXcyQ92fzsbN9aOrWJUt3CHT6MYgscSXW3nDg2E2nro0X46FOkOSvnj3KxPu
kblyspiUiEpNF2uPVqrRcLCgaVWvUPi0m1wLTHdafDqsP3U6WOC14V6YJJUqD1A4vZgRlvWQGQvE
iO8MtNcLN7u1BhUqUR6iPM+GeB/Qu0CYX/o8YFscEQqV+LhvvqFB+KwX6PmYc8Ds+p5hPIAhUuV1
jdzNVpxpaea2M70tf3fczNjpWVIhcxvjPOy+Nn15MDHznL/pyL2scHOsnRky61Pd1ygOFv25sG6y
6gBpnj/3TVcHrTs4bTGKLgq+DKVegtaUgdhWJ1/i5qh7EfHe4P97G0Jw0qgxDf32AGm7H+iWBSk5
W8Pj/7YOITqVUwJtBAvXo56S3Cd8gZXpbCbuGyC9+7WIEWpKyyXfLg3LfaAtaORue1VSJrvpdybE
7giIx5dq7HF2SNwM75qyTG/1LE9Rf+n1KvWTdYSCJFlVQC9ZlNqbFaLUaLSVNXqoV/RdfkCy8UAK
3U8c4/Q/bZQnRKik1BNWtNioFqhiHxj7Jms9P+s7hdNJi1j79Qjhwc711qlLVL1BhUwiK8xCDH9/
ol+rd9qzduoe+88qxjVZ0NtbFKICZJravMBwNlBFn6bha9spkjLVDgnhwLRKaq8MjQlSNIbfrOzz
oAEuitLJz+t7JMtt9wsRUhajTh2jLhL0hCfI8DTPWn8ozdYvsi8pP8yeF143p/puQnwATf3ckhQY
PFz8LP4wq2Yk5T8f40cYiAAwighnNgUbVd2jQAsNweJcu+zZcnNFLik/s/+aEDOKMe61fLLxvu5J
HFTkFk/jMM1rv7b8oigVt4/cD16MCSe1nVADKTZ4BevPrP2Mgtn0Bp0CDwCy/34yWzilJF28waiw
JY5z7qybDtDXWPHJZHfo3oRwPvVsJM6SasA2MP517EBCUbyfNB7M3pfr7qUytLnH7halWjrhqYb3
IMnACnew2Vd0w/x++nndjMoFhNNZtRmFOjxcwDPLsPM0UGhMfqlFtnYuVD1RlQcIBzRz23yxISx7
t6IoMX7S7GOZK76ayoRwKDW6MD5MwCXr/e2cP67xZ091Z0s3xgBSEZNQRCIypeeJlYJ7867jX2ad
BO78gUCUMFdh7KXnf2dH+FrllGZep7nI1qrlC8YxMr8u1/D67svXQjEGa2GECxOrl07mIV46YLLo
GFLtKiwwNzAlgW0U70aVapY0x3eNF1OCP5dJBjLRQoep3imBE4OwHX+X0Uc8acDB+TNJnjErDVjP
meWn64uU+sTOsuDiJlgWTcwqIMoZj22a+00RLarNkt/bOyPCbpmjm1gFQ3mch46PSUgfAPen+GNz
GMLqvjhgvkkP3rAsDBuCEdGB3L1I/dB2hlUABY4PugylPwFGb+l+rWpxSC/VnRXhQPFOq3NUFwAH
Nt1DRu/q9c5eQ7AKmKwPNJXouPR15JoWxsAt0M6+0rxC12attXpCFummQOFVCwZoJmhuB3HTJAdK
Cv5cuUZ8MIyGnY2Zdx+sen1LDHn5HcRMdhwIaygIB+8cN+uPSzpj+iQ3l4NNeXt4yx5iRMPGgC5W
LFxYa52azrqCg9uvwKmGcUV79ts3NZQxI/qvFeGUg1SFxmQA7Bm6iDGY3Maz/pN+MNETTY5E8dKQ
RpSdLeGYswZTaWRa8byde/RsKt9duketK4J4VJFdqUwJ5xrsZi40WVEPmYxI1z6BVh/ojc9Do2JI
ktqx0L7GlCVYrMSeCptmShuKl81s/Z3ats/sL9Pya2EKKODvnyM2VkDEhCFnjNlihHg7irsbH5i5
btBXEwfaSXU0RLUAqhRBldS+DsRwUnY+GQ8Q+Dil0we3+Ei8HJXNj4n5d00+eV7rt8XRYueGPqfW
GUUT36jO8xKMSWAwBcJLmjTsflMhNWWa2XfpNqJn2vxYaYXf54cSCWOXeCeeKTIuafgGJT4BpgU9
fLFn4mQeX3vW4+lVJAhzp7S5S1RccCobQm5a6H1bYvy8uKuh5Ee1J0AKgSE8v+Gw7xYiHPa4ITOu
YcQ2EHZgi/2+RwRVaTNJnXVnRDjrddyng9EjXs/VdFOtP3nh3DR09KtBpQun+mbCSa88EyC/jbAR
MFw/1oxwrtEPpip1Uqmv7RYknHIbegiLu/VFvMoNSBka7l1Jj26B/7Cp4omy/cqvTiAGEcALgjv1
lVTb7Ho17aFfcUcA3r9hSaadSQl5pOt+IN2inRXhw2VlsazVCp6rAdwJob0Y75ukeF878YcGN8B1
W/ILFWTnBlA+mLAQudD6MR7mDD3ou8kqHxo2VoccoDoo3KCYX7gmOYHU44ubYKy+78s1mKZOhVqR
+snuNxDcfnW0GOP8uBFSi/jMuC+zrZ8fKtYp37qXdQp+XyR6bs8OHv8ozzQ3wyl91IIiC/DwP2xg
+gY8Ms7P6zalCwPMzgQBnLkRYFzGa3Md0SY3kFc2fevTbynkYI03eeTOxuZLuzuBzOVKeYrgR825
CtvZXQ5Fo70pldxZEZI8I3H56CwoDE92E7jD94WzA12P1z+X1O13RoTrzXQ7FDoIxnmn7mn2TrO1
+iT2rVgRZbcf8+oM78wId9Ng2lCiymGmwXhDxw+69yvLej8dDqX2o8wVl7bCB15BslZtSXsNXAnb
CNbYdICFR7P9+fqXk/r2y5JM4XZKdK8gKADh3Vy4epA52Q+akqfrNuQLQXKzsatgPkA4P3ibe3FL
8dmo8bGsnsz1/fgWvI0LvpL/mtiWufNlDO6kprYV1Il+1wLDgd7lqnqcSz8Vjh3UtWwC9iph9/Nq
jh1mINVF70Fb7t6En4fyN2iDPRN9Zkc4KfNs5R4H6u8uhXicw0AQ/63WFSm0fA0vNoSDUq12wwwd
EK+mnL43RfnRRLJwfbdVJoTPNGWjM7olyiRrd5O4D62yy7UF9Ven8OU7uQL7kJab/4hRbPTpNMiO
uuUTfwo3nav+nCoOiNR5d9aEA1ITe+TOAgVzKLOHpVFEhfdOpzS8/tFUVoSLrOmsZIJyJ0p/utf5
c5p9N0rjUGGe/X+zIxxF3WSMtBQX5tizJbCT0Z/Z8JFN68//zc7mJLvzyLhbxkWOsJI55fuZjjwA
/sT2rcI2D9ctSUP/bn+2L7uzxFuit+WI/YlBZdv99GZ6m2YPbckVmZVqh4TbEvxR2VzHFPmb/aVv
/+LGXdqeri9F2oXfRQBxksqIl4SjEY4H7nN8t+HRoUTyXv9QfNoUPNVkdYqT6grBoLRyA1wycAYg
7b6mevVx0z29viTpjemaGArAaJgDYOnl7rSojQFLhRyjK5MfS6rfu+UcQcr63USSh459rG33LSdp
Z1HYJ2IN6DfFNVBIc+WTv009gXy64hRtkfhVBNrZECJ1u8aYDNuQkMnwbPdfZv63jTRgLMAN/fH6
95Nu0c6SsEXuMGMaJsOdMG+oAQtvLVV2q1qLEK6NDgxXS4H51yFO/oodO2QAZIPkA8woPLTAd319
QXIff1mR2BdqUUrK2x7JdH+YQy31c+gUWvf0A/+UBPyU/b08XTeo8EARatJD/rVoNTRV6qU+DC7m
sYnzzpi8m7Jdw6Rrj3ZfKFxQGpJ2SxSCOem5xclG2mSuN8w9NufSfbZUWu3SeLQzIkRyTvq47Apk
PCkuxEee0uZhyfTRNz3oul3/hFJMpLuztXnpLsbOuT42LMXU3frQs6C5aY71iYSkDcffDCSxyke2
D3TlfL2avjNdqL1WoO8qbt2TFa7nPBiO9U0S5GESqq5EpUcKEQODFrNLCjSprQ9LkJyrYxw6h/Vx
E6PIDhAEPV//mvKNszemScwVOiIfKe1d4kJFzvi5xDk/mjFLgmGdzCNdWtULT94YgfTsf20JG0eq
tOJ6VsITmyA+Vcf5vN7nqQ+yjTA9qsSa5G7/Ymxb+M5LBp6OaCrjOyZuEaKqCPLQQ2q8p+Nb8IPu
blXChg02KQzGXJRt5upGo004DCo4kzzuvqxFiPCxRRdr2jiIHHfqD7SIoakQq2bcVEaE4L5wiLnq
HVIXd0gOZpL8NCb9LW9I1wWHoAtdo1dKyisByH0eHJhYDgPvA/7XmDiK8CB36BcbQrjLYksj9Qgn
y/Nzz86z9j5WMYHKL6kXE0Kwa1oyd02GL8VMLWCrc+sYS2S1ycnMAJ6qWgWsRO7JL+aEY8PaZl3z
BbleWbS/1njBe5I6lu8m7EA4XhvXA8L/E15fzAkHZ0qNqa5KNBuQIbsncshCLdA+JVAwsIPm5ITX
zcm97sWacHqSwR5BGY7tWu0flf2lUSVH0p8PoWOySYzC44Sj08VFls819ipvEitkZLLvTCheKVYh
vdY91M1RUAWJgid8M88aQEZSYSAvpQYE1dLSIc896YwqALiTPhIjbn+gWu09mcvwFr0wLBBq3tZG
/E0Eh7cqe8CIbAaxUe2v7EfXcJTbFY0JmQfuTQgOPyfOFA89PmKHTteEIAcGB3aTIV+67gxSO0Bi
Q3fKA95ArGnobVzm88ZaNJWp76JG6xCMUfraW7KVDfH9j53fpeTd3YDHU67rw4I4VL+ndRuWoH1K
VDBB+WLAYKWbKOqjLHx5AeFmTUsWgx3CbIxfZbMiUnSg5ESHovZUD/ZLW6C6wKja71ayi2lG9NS2
v98tqKvcAsLUfR0VfXvkSRZkI33wFgzN9Z0C8yo1RU1rozD3UJwR3G2wF21dLJhywQGKUQB/cB/4
9G0pvlz3hcuD+8+SqAdacU8HfblI8z+35VyBwMCK8iQPSlb+zYj5/bqJy6viPyYcnJyNtxwtEHEY
KrZ7F3QIrIlibQi1mgelox0hvql4dUrNUJCYoeGJbucrb4ODaH2WgtlJS05Zo/tz3vxY9eHD9dVc
xqD/rAbUYggDNgj5qSk+ncCfaTduTaK2/LvgN01m+GifMno0kg/mpJgolHkBUDQ2iN8xYeMSISJQ
bap6vSYWvGAADVICTdTq/TybAZpYn6+vS+YIe1Pb3+98O+lmBGxu1JFd2adhZQ+9ThV5icqEcEkU
dpvX02hbUTd4YcMx0lVX4fVVXOYM/+wO5qrQPdmoxEUO06LvGPA/Zh2t5u3SfDMQbrT+Nidn21AN
a0v2ZhvyhEiKYeGPeHKgVJgUYH/rIkOrz337hKEQfx6tQ/NnEye/1wScABh0od8OkSxD8LhuiN00
K+0mMkrt0NP5XVplIcnMx+ufTnJ+9mZE+I9e5K5r5KSJ6mo6ZYURQpnq0fO6P2r1v1qNKTiBmfVg
A0StPfLGd00fmnMWjOjxauV3s1Tx5amWJOTa8QoO79V0mih3lzCNwb7v8ANfRkXkkXrCywaJISHz
WmgXV9ggr3wYDdSe3O7XStq/Cqc7Xt8jqSVAezBkjHFtEP5fHlIEg4nkVdtGujP+tQHGUwviDGkb
3/SFq8gSpB8Pch36NqO4zb9d2ioK0ph2PUJKtulPvQ7F6YwE9qjq+ktOLMZWIGSyqbjrNhHiDkb3
UGNlZRs10+fCxjCVfa87n1YOurlJlfhIYveFrW3JuxgH6sO8cvSljSijfjW+X7PHsnmc63fd/Lhk
ivMk2SuIPVjA94DdHh9QMGbFGSRknBwTivMckq7IfW0qQm1yToWRKDo8ko8Il9jEDcEej3tJ+Iik
9ByuV10Lrsvm0VlJ5+t09ssmPmtN8WTGRa9wDkkoh0HUMSy034xXaQNbzdWpxpRHqPS+dybvVJsq
Clzp90NSQiGcgToyFQJFPJlTp5GmjVbj76o5Zx0EhMywV73HJW4OQrYXM4Kb20VqAXlttJGXxUGO
eVWwLGEeQ3VypTsEtJduY84YyaPQUSJNY/aeWbdR2UL0xjtp1hqRyTzxaTlw79f1MCE3hqlcMPds
EVf4dMRrk8IhCBMZmYLcC90J7FXPFv/Wqlo+khNlGfBtSJvgDKPdfnmi0qG2ugkMr1FTPeRo9aQs
dKw73v0wsh84E2/wur014Ui1Se+B/xTrgsxmoI8gqbDJ5+ufTubYeF/qOtJVnCXxFoSyupuiS4Z9
qpNjlUF6garoumWODcpdJA+IrluIuPxmpTYUVRLXduSW9+CcpH0ZjOkN+Gv+/FrajieEF7bk+9Vl
QfWurUnf8Eiv1qAeHwzMZLTl5FuVIkuVuZvlUqDpMJe9ndbLBaEN747F3NgREEEePwz1c4E2zKif
M+K9wQPQht/46T3E1d+o6V0EzzAQzdfW4xEb27ucZe+TTqW5JdsenFM4NRLvTTPkcjVePKFzuXZ2
5FQPK73z2iEo9WMNTazrniY7OpBAwvMO9QSoOQl2WDM2OiNJF4HVl/qtPT4MdnPb9vyo595zPg9R
ZcR/VOP6nXxB2Q/XEURlUEwVyXiqduSQIbd4pDHzyIZo6HXfdL+Z/Msb1mYRoMhx/VEs8fIbIiEZ
3UajPOpm/Zk5Mw+biqTnTPfA7ELa4d7E3vllNU431w3Lojl5MSyKPpOSAuwAEGFU6HN6Gvo4OzUZ
qhx2X6lgaLJIQYAhhYAQ5JCwyMs1lh0vhnqZOB5MJY+2UkdIwS2icPjtS710Rf7ZMfL7PeuAiYoI
oTyb7KpJKbwxRcXJcHKfW0VggWcxXkBL+Jizr9NAFJ4pX9mLTeFKpGg/slHHylLDng4aQfbAIYKj
WJl0q3YrE3zE4aARmTxMB1qN8+jZ2Yc6HR+1oX667hGy4ERezIitRxcwPtMwuB2NQxWAYMbh9xnv
wXUepeT5uilp5ECkJchjcXl4wh1fe3ahtWCWiaaa3o2cHVsN4b2tv9BMNSsoN4VB5U26BdM2gimv
6yYzG/DxNFb5nlfeOKQIeV34Q129JWYgsP/XlHnp546TszEGVVg06XfV+n0w0qgsHzlTyfdI/WFn
R7gW+cgp6aehwyuq9jE/+A6DGL5L0sP1TZKbQQSEMCCo/kQaqBS8AymEtHg0u1Q/ulpShbPWn6t0
eYt/b+RW/xgSvlubLeZk1lhPAjlfY/jFwIiXlapxZal7g6rK3qiGIKcnxIcl7q087ls7Qll6cN8V
UB2s8l8r+9I1tiIsSEPRzpQQFnTD7KnHFx55U/JhXcDjT9Oz1c9RwzFyZU5O6PH4ydNVI3hCQ/Of
GLitEHP5ABKKL9EyTXU+6qDAM1hPbvIFIGcvHU4216JUb85sReVFK/MQTdbDkCz0YGq1wmuklzXm
iLbexjY4IMDP3NJujcHUuwhOE6xxcmjq+KGwhgNAYn4CGVaNF6c3OCrYXwjURtHEE5lu8orG9uLC
f2Z+KrwjRD/tWXG0pYEe6QeqSltCKjpPDkJqzIiMXVSCXWbuvZt24G8wYYNYAew5tkdQPr+MHpjS
m5yk13Ah94l+TDWrekc0cLxe/1ayhdgbxSA+P0QKReyAQ/G4yqzNQ1x2gwu7CUauv+Wo7YxQIebq
HojKtjZatEl1+6uOHDeN+19s6b+nM9hEmqZV1RgV6xLHuZbWqClNHNyRBjqEdH6eNRXPr+xU2xhG
QusOTD+AnV9u0JI4izVk2RABhWYcWpr/6uvp1Lur4c+a8W6shzJgXnuk9aBwDdmZwqwhuhtbGkzF
SuC0ziYvzBmLY8/meijrJ4M9mO5DU5yXXoWKkIX9nTFL2LwqW50MFxmisRlp3TvwLCyz4hkkNwG8
20YejexJiBEtSF6NaTa6qFl+lU7xIa2/rG7/8bqnyy5+UL38a0RYRzKjwDAlaxf1xRo088/e+FVY
j6NKGUbqeDszwuXFWuYO6bh0UYvZAEgenkfeKz6X7OYCrSDmhKH/CplZ4TopJiTPTmN20VpiyMzi
jzMQBBbJAtY/6zVTONvvry8m0jCCSUIDbTVL3J2smprMqvCqMjX7Lz0Dq1wWzyxswGVndvVfvEyD
tp+iJNUDjOMfr++a9HPujAu75oCsFghwuIa1fuit9TyNk2J90q+JRHBTMsVL3BGyaXcd0yVbcUG1
Rn5PSysJVpNWfgaYBNejHA9qRciVevuLQRGQ3cMJCdH7AeW5/Iasrt+AMN2bl8P1Lyf1d9QXcaB+
k3YK+Q1mp7LU0ksaTRhGBuM6CLYj9zufVRBF6Q7t7AjeiMrdYgPmMUTFwm+cprzlukozQbYU1OM2
RI6O9754obt0ojMwBHjwO9OhhOZsafUnyqaQr1l4/atJVoOEHcLhSFVsCn+4DOoxhWtXvTVGJTGy
73Wf2E9rOw2KhFCyIOCLMBNho3K/YUsurXjp7HFnRjXBXfLPZvaLpRg6drzlnsZmrXA3iX/jesIU
HeR6wRBPtxXvCj8LIR2U3vIx4h056DVG4sHcyfTimcbubT53KnIRqT3IexGKCVqKWZlLe0Ncutlg
ocDdYxaeTodF+zHVH00SFNbn63slOUiYS0eVW4dEreGJde5pcTh1UgQmp4NUx9TE/TFJgHtM+zcc
2QtLwpo00sVtOmdjhA3FcFE6t769dEfaqLh9ZUuyUFUHIuP3zIyQ9E1gwqejnc6RltZHZxNdMug7
y6lOf/7lUHKEFioglSh0Cz5ROTYtGrBqRSDl87s1BhNuFy6OKu+TZEhbKRBgOrJN6IgXlTcUWswI
m6MqN49NRQ9jm91ni3ETp8Tv9eI79FwCw1n/esPqABbFV9Qh6C2CTaqiJmavxVPEcudoaO5jT382
heoWlm7Vzsp2DnbnCtMnaZeNyRxhJjECL999joDEvFpxPanMCK43GNpQgZhgQj5R37jaeGwJfc/L
+Hj9m8lueXQSgWZBERAvNbHpVmSsMbhXT9GYJswf+RyWhB1sFIv7zD7wzDh5pXbvNtPHOu0VGyYJ
hxe2haCbZc0KIwTqWK2Byc1kOsxxeujX5KuRuR+uL1T6PVHA1TEpCgVfsUidsKooDbfbWOE1CIKU
C/7lhjjR3/7cDmZgDdy95lbbF05yoy1zRZNlxp1Vf6Lc+KRDuM0ZjOc3mIGjb7gNHS0WwQzCRVJl
HMuhPItSjlap7h67pTxcNyO5FlHxwUw8jADGJ15YWa3TpHRX5CzOfN9CMgVSP4p7SmKCIkxgVhB4
IwNtpMvz1LHay7qlx83LWyM0WDwcJr7+Ga/k74oIriQDGjXbPwCJXVrhYDLHPcjHiLjxfGATj48Q
vVO9mWRrQWTF7Y7V4MUh5JSxlYx6ZiR6RNOs851hpfcL2FvP1zdF4soUsVtHIxnVDvTcLtcye7Ry
NX3AA3Rd3umzfuJj81TPkwJQt/0YIf9HN8I0XGiuQXzLEl5nFRu1lqf4ZCWdwgqaB2WCxlvO6SEZ
tKc+V6lHyD4e6ir4A38ghohEgi7SADm+dYwyqC8drMIwbgGqKRQeLft4eyuCu6VJoTeEDnCEbrq1
iHcCnhDCh3/GJf0ff9ubEUJbOTsNRmrSNTKL1gDbY5UHtRfFnfuGFAVvF2yTRU0DEUe4J6q6rDuQ
lYyRQdi3AlPd7ZDdzfGf8QT/Zz3eb8CEY+HNZAnxRremnE8o5kSmaX4tKCCw8CUf1bbgum/LnG5v
Rzin0Pmr+qakY9SV5qGHatnkBR3/1i/vJtXIk8zf9qYETxjLTq/H2hkjPDKCooFKj2E9X1+NzNn2
JgQvmPKuwxwxGaNVp2iwZcA5QRZtad4QQvdmhIAA2vLBrnsX+ZZbgrOSG+CcAb/f9bVsjiSGA4+i
oowmpY76oLAzWrdkTu5iZxBBQUTdhFNz5Hz144EcmAkSC8W3k3oCEE5AjKKWC86iyyjHMlTWuAF7
c2rWQTVBOnNaD4s+5sBUlbdWrKrtylIhrA8FAQKaoQ0/eGlx0a2xtzNnjvrW8jueHdI6PxZ56SNW
nWub3XSFGSyoL7uL9/76x5VkzJjoA50dUAFogIiYrjXRUPEoMK1hxq3fJ186Dh6D/LsLhq9scHxm
JoGWqGAVsjYBrALTDhZzPKVE1EvTmzoeoGSJOm3DtC9hm/5taj/1jUfIK04JKJDL9VPtfWWVSn1G
4k0XpoWw1bMZXWZmLlE6rFDC/GX1HRQSkIBqI1xJQ7dR9SiRbS/21sTTZwMCAm16ub11bM7zgOd3
lPTgcoLoTWZ9sscjXll+wpL3qFD6GhsCm6vkGCVR4MKwEAVAHWEnqenNURvT6rh4YNTW2QARppkr
kk9JSENPC+Sb0B/D+84S8g94ETi8PZ1HVjYes3h4WGOmGLlQmBBrMitBqHGLfGstUT1yksa6n82G
hNfPg+TwO5C42XYJFTPg5S73iuVp3VEDVtYiPeW9F5hx/YFPxe2yOicUtxS3jmxRBDgzD/AnUPqL
pTm3BiwMAthjhB6+Hbgez99bHHWz64uS+QEyXSRuEO3bikCXi5pYjKpd3gxRvD6miZ9qP9b88L+Z
EFwtTtm4udu0wd+/8br9ZM3eCEfPVLoj0g2Cbg800HEVvMp0u4RkyxpzrCUvIe5V9X7Xkftl6T57
fXrI5kHhENsvLtw+m6bef+2JFGQaVFvYaCAZHSY2Bzrapww8XkhAiu9TYT39+VdECw6FOhPIUBA7
Xm5Ubxra7CYaZJbAx5Qti18WtT/NqeLalvnD3oxw39CiMs2Zgq4GhFf+AlpMbwFZn6F6+sjMUHT4
LOg4odfxOy7uChasXbx1SswhWlr7Iab3Y1M+EKboTcj2B/EGnXtjY450txO2M0KyZO5s6M9EU4H2
CnKQr+P60OR/jtrF4wCzA5gggJ6jGMLjpuJF1jY4p2DQsu4YkFkJhBWpc+9C+GEMWz51v2il2X//
uUPs7QrHavFqCDe7wwR8jx4CV3tc3SkEUvkNp5fC3yDCDngtpn8uP2Kee4s+1PUcpV7K/Gzubmmh
Tb6hLac3rAeup6MKDYiU+GjgcW7TatL7CKUfv7DrYDK6wwjZjOtmZGEVT2E8U7dCCIxdroc4PXHb
IgNyxBkP6HZ89lbV5K40h6EewJoo3oMSSJwyjBO7mkuvnKJeb92D6VQsMFuaAlmWOzdeXv+oEmCK
dI9+1lGd9lcLg+QOM0fFUqWHbPdrCGc5mY2GajH6B1U5/VxHFthe6wJPrurKqewI56yqGC9qNuIE
1Br4Zhv7B8l5iTTNUWWHKkvb3+9OdGrVJvroFY8aj0JPClJmqG0FRlmpXi+yq2S/g8Lhsse6GNxu
GqMxm89GnL0f45s8ie+nqUCUnwdFAiOLVChrbIEdV/CrQ0brpcwQx6aoq47EOcwQkl6TwNJUCAvZ
99vZEXnJvIFAMnUpxygtjZPd2zezu37IMhU5o3w5qANtJX3UaoQzBrVqAxOdTh/x+qMDQGVbhGV8
mpVIctku4ef/a0doyLYzLfQlwWVFQbtlFI8G/YhnmN9NqAb9fT1sSL8cQHpAp6CMjyG+S8+L6chy
zwTYtnVRC2QkrMCjWi7O+boZ6ZczUdbcuhSvIbdg8uhSdFF7NDDvOTsVbgXq7W8U1/11O/Ll/GtH
3KG6APGnNmI5jVaiAsAL++iWZemP61iG103JAi6KtTZo0VFMfQWUb5p6nscRabOrtSdztZ/x/you
epUJYXPSMrYmbgHawgoWTt5w1F2ueAxLPxgaEgjq2Bkk5Zf7XztG7LbEQpfKSc6ElQdrpjeF1Ss+
ltSjAZHDiC0UcQ0xy1vABZu5eQ6J7vQvtETd+KfZfjGT2xF7c31bpJ62syRcDnWSWPHU4x6MvSEE
HNlf2iXI9XtC/ryhgmkmJKwmMOQo2m+/yC5mz9BNhj6jBe6odAbfsx5Hc0aARdby45D9GZvk75Lg
hbHt++6MLbHNh2Z7o9nkKef3pQ6y2yIAvPD6x5N6w25NQqXAcuZ8WTxzinBcQ3dsAmTtZ2t2jm8w
g/ESG20byzRFfDCPY9uxGPbISeuoZu73eagDtMxvrpuR5ivOzo7g3LqNHsEw5lNkQIkF3GXZERyZ
4LI7cJBYqNBwcmvQLrFcA8VhqEwLe7Smc15kDbKjg3UswSE12YH5gOGzULtxLMWB2nZCfKOhev+v
MWGnwFdWunWOHIiA6gSa9JU/kDoCne055v9H2pUsx40j0S9iBLiCvJK1l0q2bNmyfWG4vRBcQXAn
v34ee+wWC2IUwnLMYQ7uUFYCmYlkLu+ZmwGn4qdZqjjQ1XiE9tS8NAhzlPt6RUwdrx+y8cT15l1o
i49N/YoxXuoa+PvzJhqocCW9eJbqWM0o+lNTdH7lxkE/fLLNR9t+IvxpSo7CUXRe1kwezR3sSqCI
oxtyITI1+gh5FkqfGNY94QsgyBP70UpsxX2pxMxHu3Bg5nXG1KKze6psrGMD6WtTOq94LbDKiSlW
xCMsiUlHN7qhQ1gOEba9Na1PpfH+tjutxfDl35e+mCi+XxorQeHG4/Z9Tul7r/eeBmIeRZ7/1ChX
BIm1QL4QJ39Ke40HBsYKEwadlyIfDqmf9Trzzbp9U4k/I3H7f3xdCpMyLntMGPgz0ZmftO5rI7Qj
b1xAymf9K1pIqEqBqnhu/2MIRXo1jKKaGqPGJfUR++KExTmJ9V0sVNCQq4eHpBv9URdfSvLwiccE
iasRibcdk22NRtiYWeeiqrdjqPrwXLVsB3aHIiKmkWSIk2xqsBwYGVgy6r1HQvK7bOgESvrRazxo
IUc6OZCAV1oZ69j7AWpe5+r7KMzfohv/+baVr57cQowUxZumj+J4wh5Bo0371ikumPb9nJv/UFAM
K1IV1clJDjt4pK51Y2hOVvbTwMaZCcR/t2MKKSqFJLeNsgLjLWGGZ0nkd0gpt3bcPZV5tafOcLh9
dgqF5G0my2QCbxJMIe7jN/rwlmbGh4prCoXWpTiAt0LygGRS8tWJ6S0yIbxCQ56eJ9P5YKPASzvV
zKVKjJw86CH3plbAhSbr0tEpKIQXAcPbVlSq1+/nWR0pYW280LRTDXI6W8ylFDHsepbrH8DD0QdO
VivaFqtRHCMNv09PeoicgbuUCSxMtbZ3xCLpASWdd8Kqsffvnt0x/vQak3gWN5/y4t1L3a7mZYax
oz5nfgtWp6b+Z3QVPjs7ipwMYQkfnXK0y21ThiPS+omMbo3suKw/kT47Zoazy4bsLLA035gEcPV6
FdzWa+0Y8cq6c4pizBMo13q5fZNHTj2PjJHx7NIvhXAq363Zuyw1BvQQe9VC4pqZoOJmYLJmbtR4
UlziiH4kqeZFt8HalN5jOWg+Gz8QUwGDs2b2SzlSUKrjqfDcAcNOxWBuiMY2rjvcpyCHvX1+KjFS
VPLQkxx4GrWnOuq2AB4Pwro495n1V2KQFF1fEyuBThNybMV4kxN0rhHYlg1sS09hDbPTvDBAC6u2
YLJBCVZOjEltRY1FsEfkGOEACka0N+MofU3g8xZSJBOgbltPU+4ivCZPdnEk/LHVFAW79Wt5VkS6
fZKA/8mpUT9JRH9sIzCcGPr9WAjFeanESLc/tgCcKAXG80MQ93T9TwS8wJpUbCCKW5E7jdqIQQYR
61gkD8cnqrXY6WZ0f9uOV0PP85240mNku8TUHOz7nQYQF2o0/Fb2U+BxfhZx/SEFkn0/YPT3tszV
2LOQKb1MTp9Gllsmw6mttFNtPk7mgdBpb7LBL4zdbVkq/aTXCYVIZA8mhqWp3W1Z0/s2qndG7lvm
9wbDEq6myPLWw9x/BijXI0WG7ITpqEBgI8pHdybvikBUW0/pTBLE5f9T/oU3yQhZIXUn1td9fzJH
fWM3fWAyukPv1ptYHFQohPjR2IOEpI38wRv/Ya54OxqG4vFfPV4bEQMdNuyQyGPUlYvRtRqrCqeh
+GzoX0EiVqE02oXc98osKPQ/A5H9pfRCnhRCmMMt7kQYZxx5fmTxdGi7bnvbYlatcyFCCiGZBpRS
28auitN8TcyNQ3o/cr9WwCuJVDClqw6O3QSgHVo4QZmqzPba1mEZGuOpbmyoiO97kBnd1kYlYrbX
Rf7SZXU3eQUWEIWt7SPgq6P/drwtYjUYYtIPt49dfzQJr0VgmqyL3TRvT6ZVPXWoWOad+6WJiULM
qmehb2dYWHX10Ii8FmN1bQPKRGDdj+P01WTZxrLFhghMFiJ1UXjx9akBsgDTv3N7+jcUqnRqqN8M
ZqkDChVTZEW4bbvd7SO7trGXf18yYzPOsKVkgyWLu+/77Akrz5spOfThLo7/7CPt/6I8AhAUNFct
rCJIAdAbdY8n+HS61E7/YFf2N89LgsrRDrc1WjuxpZj53xd21mIOpgapB1hQtOmQO+MDHyaFY17b
2UtN5n9fiMh6O2toAgYzi+Hj2emBwhUdgKGheJ3WNUHpAXVd7AC8wJKKDbuviQmcWJ5H93FVTsdC
Tz6/5riehUhPIEYsdIdT8I+GCfD6RbY1qa3wF5Ue0sVnA5tazETml0Fk32iaUl+vDUV6eu2Tv6/k
WQ3p1gtjsuJBn6MK+oiUbQea7Tv9gamsa81fgCL2351IV++YKVhugaZ6iXm8AWRrXn6wI74x6oMV
qVrMqnOTfN9LGZt7I6BWipq7MMSITca8P4rKv8/Nm/eOsJcBYMhrU9aHsKVj1o7fQUl9oOwBk6QK
Z1k/sWcJ0omlooyjkAKFGFyoWyznRO3nDiAmGv+olYpG0vynnj8eXiojHdhYjlYUFjCCHu3xvt51
Vh7UhcIrVy0No7YYtMITgA/I6xOL4yjSRQT+AjGx+8LKggba1BGw0UfVJumqASxESQ9Nw3gx6HWY
XTL3YMV3qSr4r57X4u9716p4mtkNWDQHmnfxtgr9JH6qVF8OitOS28ikwSCeOXSgkI23hvHe4A/T
tNWrUvEZtGpkz5rImA25wVFeGPFMDlPl95Xzkdj8rvPIbuKYE27tRGEEipuRARuEOSacpTXkjd9I
vLFUnK7r+jiYH8fGDEDKJKfBTH+BTAY3k0ShBbIws79MWvyxMLJ2GwHj6o412p+NzvzyHmxloAdv
zQjbkvf0QOplWELCqzYdRdP5TQxKv++3X5tVi1vIkJxH74yRFXqEMJ14H2gtEr8rfpI8UuQAq2KA
U/f7+CRViqKjFdfBM1snH/X+i5gntFWTMquWje0yUDjO6z+yyYms0Kq6BfdM6L3v3Y80jXxsyBdE
9aGxyhCOARZ8cgBGYeYSvvbSHNSoeemBrmJ4M1Z+8tYKRDCcjbfax/xO27tncnAVA4urx2fC7iyU
AAEXIuUEDSujGlx/oEiIfGLcI4T2KsRrlQgpJ9AJEP7cGgbujkemv82Gd7xVGMHqBS20kJ42ELA6
GYYNkNpmAIaLfSeZfMPauuX+FTa9kDOrusgGNaHTgoAV78LTLWXYUOaBM2aKAKc6L8miiWZrPNTB
vwKIlczXgCc5jOkD6UeFHOlj/lcUWGgjeWhci5pPHtJndpx2dCf2XuA1u3Yzbvgu25sqXpn5CXvx
ZGMy1iKA3DFceTY24VMVgecDOY6dBHodDPmZWO+T4V0mAkD9KML2ukk8S5NO0WVRk4kIpGgtZpdp
txtBqOxGe2IpsqrV8L3QSjrEuszaMgVH2SXNf5T10eqPPf3o8NJPW1UYWjcMfLqjnA24R3nFbSpY
lbsE/Jthiuoc6H+MTTZ8um3hq68deuG/ZUie1NaGGHMLntTmDpDnhp2XtopvhNWbsQh2mMC+7GHS
5NqJqlD3xt6e2fGKahM6Z567wVQmvvJqVnVZCJJiG6ZYBqE7IN8QqBedzLCmO9PmigC6LmTm5YEk
BziV19q4bhPHoROTH7QH6kQw2lnbbTDJG74q70HF5rcgKYxaBSpvQ4rYk1F2TAvyHWE19B3RO0FR
lV8jW0UAs2puC4GSKTia4TGSw9xQSTp3LPdpGXs+t/9szfFXGFrIkYLqIIqKujpo1ooRTF3pdKlA
mnrbqlWqSMEgQdUy1CJY9VSLc2oDZN3D3ppj/dFc4EtNpFgw6nEmMFiAVNFoztX3MY/3eahoRa5G
0cVpzf++eIJw54UXhfhS1KtPJb5/bVzPETPXfh9vo/LPGmgvNZISErQ4sdSiI6fPsIDHq7saleWG
fir6h9sXtB4T/jNuuQlOS5qC8qWFnCg95wzPqlfc1YYehHaosAWFw8pEgmEqKEhNcUmGk+QIce1P
sF695vF5viS5t5p0Y1mCfQGPQt+CvLKx023zxQJ40+1TW317bDLT0GM+5sXiDHo1sal59fhdN95p
bFch+fHsc+beDUoPmi/6xeO9ECUF7dxsuJkIEJB5nWOJIIsqvhu5B+xGpzf9rEvMvdZp+WM31MOx
Lgtvd1vVVQ9eyJfCbJE7RtbZqF1N5aPefjf7TZ2+xgYXIqQAawjKiBdDRGlmOzSkCr3aNLT0HdXq
/aoFLgTN/75wYcqKqQPIDnJuFK/ZmaaEkW2H7olqikV1aFJkbce06voYscKjma/7XqoHTqhofqps
UAqtqQk8qtQjKMQwl/tZrR2qtC8CkEgB0Clpd1qPZe+/swUpzGaVoaekx0VpFliH5hoj2DmrVLXi
uRqTFtckRVqWchsj4NCsML+RYt+Airij5/hvD1AKsQCB1gF71MyWzaetFrPRb8Pw3DpOUFuiO9kJ
UUTAdbMAMouDqQ9sPUmGXleT4cZDiYe9F2cXW+wBdmaPJEq/3b4nabj31+sBPN7fgiRDTwGN5TYj
OGK1rthOXlb4HFvNGEN6k8RU82nzJXMokIGBqdMP/GNbWfvbv2Dd055/gOQAdu+ULJvJnhtXaAev
ntjJrpQcJOtSgNqCAsHMIyfFxlaQhrcNKlLFuMPYU8YOt7VYva9FJUUyxHxqhqzrveyimeJ7TsrA
Jlq6qQb2/u/kSJYIzJmRhAaqQrWxa4qT/iOmj7clrAYLamFKGcRhpiE3/vN2sOo2LpOL3j0V3Ul0
R6FHvsP2GlGEpdU7WUiS3gta5Og911lyyY10103sIWqt421lVuMD5q5n/GAUFyzpuKyOFcPQ5MnF
9N5g3wgTP1q9G/8MR+mXDz1LkTOjsDbGqsgTxFfiHbDm7HOubTRNbG4rs2pjCzGSDZMJeUQ34rxs
A3TOyQ5GHUTk6e+ESJeCu8cSLuhYL21r6luOzt0dK6Js05uxatRfpY8U47it10BRHLKLSNJt71n7
oml2ialirVeJmc1w8ZQXmm2EzcCTCzGad3lh70rduSN5pYgAClN7gehrlUVEsya99CD80OxjqCWA
8u2BhqYYZFt3m/9s2pZecyccWWWEaXJBsmVvcwPo+lGP3u1tO1CpIz3goKevSjrBc3RnOoTZt6xt
/nHEGyxoK4oz6y8Q/BNBGSQZ4L26vp9EWFrftRn/Tgvu21myI8AAcL1AWD+wB2QM38bszvA0fNUa
Ch1XLWMhWQra7hCKqaZhfOk09hM7TudcN0/DoGoczn/mRV6+ECMHIfBvWEnDkkvEDN9IT023y4Th
W+WFO9vmVR+4z9JkxK2JaTRPCMzDilhgZk6gpyE4sFQIsatWiLW3ma8CaDPylFHq1ALzYVp88Zza
HxgUsVWLEioRkqGDmM7trDl4M8fxk6nYNH39Kgt41kKyPb1l+BbCoD/ArvYFXFdcsDaq+AJctzLX
Bu8QWtVUHrTIvWyqjDpG8mixjWNG3Cep/rWhriIArR/Xs5z53xdxLiQxtRMHcmKsWOdZGZjKKav5
OF5a8rOIWdWFCDcC3V7eO+llqA2+F4Wp+WFpPjQ6GX1aTemRGGmkmCRbDURgzfl9fJIVWFWJnWHM
+V9IFQNd+a1gSeANHzqVHNXxyabQoQfHIvTCdEt8S6riU1iocAZUqkjxxvMi10ygD4zMfKCDtyOe
tolZ/TVxVZRDqpuSYg5K0NyeRpyaRQHtnT5O+XebXAZvmzqKT/JV855ZobEqDMxKeSyGcOL1oP9M
L1lvhEcH1Opa1ZqgcO+NzSuepIUkKTVxBPihtJpnGPaIfNFv6xZwol9LzN7flrN6dgs5Ul5C6j72
qn8jqPvk5bsKHIx1DcjZ+1i1pK6SJLvsFNNcULhsMekBEDJ9aoNf40NbAl5CV6QN/65pvnBeAHRh
rftfQEbJwAeeYx0rGfPvieNuC5rtqHaijTha+qEi/8TiU2s224pYPhmrh8rApHe15UBMH9hTVd4R
FVGjBKX1K2te/B7JG0jJYpQuK+QxNq19YbY+6+0NVhM2ojZPtpsEwKF60MCip2nW9vYVrzr7Qrbk
HlnuNOEU42nJ8vGTq1dPva1qbilEUGn60ZiYUbMcD2Ri0f0U2igbqLqQKhHSB4GZA48Nt5pcpsm9
yxuCqRSmOKjVkPV8UPJ+uya6gU+6SC6xex/idqbPlrExDMXTte4H/5mmXO3IPDHShEMKEzam3u7d
7CtHc91ttmmhELUerp5FSS6XOkMeITVPLg52jNMYYC6j/obYqkFR1bnNP2PxUpbGgIpw10Oj5IvL
74h7odMhMd/fNuOXymChmBiGDT55bKzLcymYDnMau2hhYw1wFOKfqM6gwfBnSw2zo15LkV7guKYc
FEB5fDG73gc1jgiqWD8bvIkUgffloV0LkiKUVXZNPvAOgtgHUL0bmFArh2DMVBynL81tloPGpo3/
4eCkAB/qbhsmPZCoC3G00W8WX4r+CxDHCLADb1/QysfNtSjJ3AYv9xqUOaovRQjEBv1gc90n07Qr
+T5LzmZmBUb3g3hPaaWCEV4/zGclJQvEHmFGQEgRX1JnB9JnrdwC7dnXbUU/TSVGNo4+rEHH7bKL
xe/b+N7Qx4c23Iyhp0gzXsa6+SCxPwEuUPS+HUlOUmu9DWJL/qWyHSAxZYkf1UL1paYSIhmgWQ7Y
q0ET92K33s4cyKasW4VFzK/a9SsMPUD4M9cK8S0gAxSXfMwycCWWXzTAWTks3WpZFHhT5E8OFl4o
3fZG9PO2Ea5GiYVIyRIAhtu1CTHZpXHI44ixwkmrA91S8QLMb+YtzaQbqptwNPQWllC2Npp2YRKE
GF3Ty086JnK7zN2Nib4xiba/rd26i+HrgCA1AFPFi/EozzMnU4OLlc47hqGO1t2kPRpQzI+qHl1k
c1PqhxB4mbXR727LnlV6qfKzaCmQeJTbg4FJ7cvUkQ8OpjJaP8soaZDN4PXfxI71Z2tEv2LxQlkp
nvRjkQDWzWGXvtf85JuWVZuKBrqhmJhYN5lnxSST6bomFampsXkUNR024XQ2IsW9rZvLswjJXBoe
YwrDCWGVJH/bss44Z7FVPppuFe4t7LP5dsS0E481vhGU98Hf3Zzk6QJwb3rXQjqAPwCo/E9ovx3j
OnBUOzDr7g4KNkAEzV9I0kFqoLR2ygkW0vUuOinOOeqq+yEkgASml6TWD31M/rygNoeYZ5nSydbl
lHPeeuzCK2/ys5IFUUJ/ilQ/5TqSg5jXfqixAL/oPc8F2NTCP57+v/4B0uGCttI0uhQ/wNNj1EDT
DcB4A+G4wN/qFencugc+6zqf/yLPAsKTZrqjgAd6+vvW+FS34Ukryh0FBOtti1l9GxanKn0yYMDG
7WyCxLG1wUDXsm2VDQoR6173nzLyJ0MH6gXq1fC6RuMB0y5R5PpifH9bD5UQ6aMhYlUxFsOIvMDI
zh0mhQCO5rtmebwtZvViAHQDnA7DI4DbvL6YbJq8RiSUoeouUIHQjZ+AcImCJKSbYaw+3xa2ejcG
AIvnyV+KVs+1MKHZYl6KzS4s56eI8V3UKU5tXZ3/JMhXg6Ey1FMs1FMM0uzbJtvw3jlpUbwtRtUa
gEIZGUQqxXxsXQwkuRREL3aDk5K9mWEy8q+OTP6wE1kVVQOWbS95x4GP1wShqykCkUoRyQRIDfyW
LMeZaYMTlGggh7lqumbVmJ8v/iUjB/iidJthXpWHm37ClHxUxL6Iun9un5bq+qUwDpLeJhYZekiu
aPyh/+g28NG3Bf96W8wcGF/kEwt15p+xiGYge+fIKbz0glnpTZbvSvNLm3eBaJG7KALn6sO0ECXF
6N7lYuzqPr8Qnvo9eTPvWsfcj+MPg7uplOh1KnFSnHY4A5NYgnkG9CZ+JFH71gHaQ264KFSnLfql
4i0Mcn/7NFX2J0UFNJvYDCmFyqTJAgf5buzo29siVu0P6BwgrLeBjixPlnrT1GiYXxi/F/WwK6mJ
2a72TeQYitrdqiYLMZInlSCMdQYPPR3RGUEeDrvOVgEZrl7QQsT8Exam15VOYfKGp5gDOQP6eOzJ
rtIbPy3fFBHfp+PP2we3aukLcZJDmUJovZbhbsR00aYNSx6H4qPAB5fS8lZdF1xyoO0BKB9A3q4V
a7ss0bJYtF+SqAToGkDgy22obQZPodG6KTzLkd7VMgGGpZ6gGFdp4bEKv5EOHfpYlYWotDGutYEm
etNGU3JJc+AIxCzNfJJrD6Tim5DHr/m2XxydZHY1RcO2YDA7zImg4H7s8h96eU5LhROpdJJMr4ny
jDZWkVzGrNyxYWfl/dH7IXJFRqK6IMnkiGb1mg5ihovdvWd6CoaMd+WrPrUXJzaruvAiFy04j05I
ErvO8HyTjm86y3pr2N3jbfdZ99ZnY5Oid4P0urHDHA9Ffh85/J6DWRCnBjrVg8j5rtP/8uyk8N1i
njTmJmr14aTta1J+AYKUT+pG8dmpUkuK2N4gPK2uUDWNuq85O2XgbKHWaRjfOEC3xPK/IgdaD0L/
naKMrtximConBcrOZpIEIK629Q800YPevuMgdL99Y6shHFi0mEJC5RdDideWgZ48gN56J7uMnu0b
AmRYfaWYp1o18IUIKTYMejuFZoxkCLtJe8qLoDbaffWKMSR83S3ESFHB8ypuA2o7QwW9PbaxuyHU
CsJI9TG0GhUWYqSoAHNLJ3BHY4+LpLu+mnynKT5yvQaPQvSagwOCLzYU8UqYMhdaTSZkjCOyO0q7
TZP1fmPYAWlUyxqrJrAQIzlR1oTEm2BqlzTM9jHwCdomP9y2slUHWoiQHGhi+BQm6PJdIgyy6FPQ
cS1wtQfq3Idpu6+1T38lTkb4yOI4MzqzRneImLqfjOykV/Fl1Ittk6PqnAPe0vU2t2WuOu2zivJ8
4sRqAB9jF+mCh33TDscUoH/AEG/SY1grwpFKlORQeWQ1DLNjaOJkxE/sDNOwzHeid3F3xopHcFuv
deughmmjNgyUXcmtHI0xb2RoSXY2qPLaAiUAp8Y0+N9JkbyqM2obBe40Rjsq+tya7IhlcMVzvhqG
APzzWxHpnbXCIqS0hogSq5HOD7vNffPHbS3WzfxZhPTMGjlAqWosUFzcirGgbppvjUk/RyB8BJQe
9buoP0+F+3BbqEov6c3Na5M1qQ29CuALssde2xiFYtZlZd0TsXVxdrPii/whqqwYMJ2QEWc+VssP
9Z5twF03+uOmCeIdVfjSaoydB+TBjoQhKHk8lvSmUQA+BedYfAz7gzuQLRs3vUMVVrdeo38WJE/I
is5rgf80souxd/fmJjoVB35M/HQTb1SDiysL2jjDhSzppR00ktoig6zS8/XdJd8OB/aPl/rN1tkd
0k0Y2I+3DWPVcyn4skD3ZqDeJRm8kxY2ggTKdp57dLzLqMqPVw1v8fcla48Huy7TCkbBEnw01zTa
a6WJGmSo/xkQ36/ugufObEU2AG/l5tREmTlhWhF7V/WdU1p+qwVj+f72aa1qs5AhnVY1dLyyWsio
bRIUvAl4+RgPqsbr6p0spEhnptmJ0QF6pLjElOyGEI3PKN/fVmTdWRcypIDQdRgrbkIsS1dZUB7N
TbLzttO992XY8k28Ywpx8197URtaSJNCQzYCQaFlrLgkuoaP2HyXGPrWpmJfhx94oXonViPDQpqU
SORRFZY048VFuPcl1syRVvhD3AeeClVNIUimgqMlcCcTURUXGnIYG7DhynBDrU+9yiLmX3zj/OQE
PBkrYAT10KgaY8cHwcUpq5K3TQPQ/JFsQCCCZd3kqS/jr7fNRGHvcokIQ/p50UbYM5zCqT2ItP+J
iPuNO6H1miz2+cosKYFI0iKdnBpbCDZ5a5UfcuOnk+iv+YpZyJjdbvE+pTFpC3B4wgi1fwbRJ77H
ddU+69rjrqN/BUYNQN+hS34tIzFacJyAdeq7LcwgrMwD/hMAhrQbywqKEf9XvqaJtJQouRafsIQy
xemIqcKm2Qv2PYsfPVIAPFFRx1sz9qUgyat6IkJLLxCV3Fx3/LCq7kFV/bVy6r0ZfbptdmsBcCFK
LnslE4Yyx64rLp0ogb5d2p+1SlEeWrPspQjpoe10kmK+DZzOYppZGj4XYb8NB0UvcWVM0AD0yX/m
8G8UXppc40Q0bhD3bL/bpIfoVB7IztzGO3G4fWKrScpSkuRADQbnaTzCU7mTa/3WrUh0btq8F36E
GkEUE1AFiiS7YD3GsTCzgT4/SIbrY6HVoaocuxbtAZkIMgrQN3hAgbx2ArMa7LzxsJZn1F/TbAQC
Mw2mlB80zGcOqkH71Ys0Zq4XooMwSQ6NNNXDOPawgje5HzIAf2B0omePt093VaGFDOlbquM2Sug2
cMeqMb2zNP3EQnqPKfIgbsmhVBXM//1akqM9sHn+U0m6S2pPfegI7J9ae/eUb/m+xjbOwxDoQbEt
9nrpE8W3ouoMpchY1IXrdTTDOjk5NGwoQOzg3Vtjv/+7Y5x/xsIbNNsq8i7DjrdD8gTcMoJ6h7Ks
+XsRIociOdF+ClP1yX0dtn6BqwJjGjh7jkvR67gWWoRWDAZgG1zxUbpptIesYKexGnZDpMK/k3Kq
l6KkUDzmrAewsDueElA07hrU9HdRnJAd2q+mT63yh0u0YsPcgW+blt+7nVburCkb/ARQWdvbZ319
pS9/ixStB6/RRdWI9tQJ+67qzWOU2UFGVK6uECNnQECmdiLbAKOr4M1mBGC9EYZ+6am2868d8F9t
XLBDAykPpDAu1mCvLxGjWVbcCQDWV5gVjYeLTXcuODQmDPXqf5Ti/xY1YytgAMDBcKokyq4d8KKD
LoHQ/m2i9bs2tx976u7++H6g0bzqZAAjDWi512JyK+UUQ2fQSE/3xAlPqH5tG81WuNzK/VyJmb1j
4XLAHAC5iVuBOMP40cYp0J5+TkLVyL5+rn8dmTkPdunUwVSg5GK2LWxrMMFrUlTaG4JS5Fj+WYHp
pQjJtTTsytcYRwJTj651dzZPrLsqabkiQ1yJFYAGf1ZEuvsBLEpstK3+VIIzLE8anzS6T9ONSz/f
vv11QXMhEKULHTDD19cylZgVLl0gPusN3fTucOg0WoBZyT6CqfbjbVmrJmA+y5J8x+TJSKMcMPiA
OX606+ITjZrPACh5ui1mvoHnR+v3DT2LkR6tyGo10cTWAFrsxNhpYGbZ86FN/Ry9elRSx36Xp0m4
HRPaKgpPq8FhoaD0epV6USZZimUPiz2V3r5nYsu8p7A5E6qqMawqOdcWLIJJHWCDX9+b5TYWJxgE
O2kh+8ma+kucDMHU2Z/ibtgmRPNTrBrcPtdVUwGZOZ4wMHPDwa5F2qJoKz3vQA2S45vom27VQUz3
RavaJpSyjl8XaBvA6EXCivqn5MUZcSo+MpAgNRt3P22yHQ/ALdz4jq/t8x1GR1TFrtXDXAiUDrM1
jZp7UYaXWVQb4qE67R66zgo4VvabyU+KZnf7KFc9ARVqW8dYre7J2bhtVOYIFPf+lFSX1HwPKlm/
S1Rk02tZgEscA8gXHojOAaV2fWFZkg5TSf89R/OThexN++j42JDapRtvww+3VVq1DrxSeKd0C+PD
kteFBSu82sEz0pJ6K0bu66gJFJ13LCf+7rao1Sg/kyoCTN21XxBc926tN0CLBwmAkYSbilNrhw9b
K7gtZdWZ8fhiLAVorgByuD69yiSWVnK89KLCTgNAPUtnTzXbb8J+E5eb28JWDWIhTDq9OtfDiURg
G+iMdC8s4RtgbGiFqiigEiMFqMaKeJZ4MHQ9JnTfh1WCSWvvO6mcdv93Cs2/ZPHcc1pWOo9tMKvE
d1Z0yo07w3yFxaHmDvfBe08tOZ+OQfxNHFA0nEzq7ASm1rLSxgTyhzzK/+gT/f8BaSlJcqQQbCd2
oo0tCABH37HZjmfAxQ8LkBXfPrU1J5oJx1H/nunS/i3KL04tQufeppoHyq/iLTHOLqAPTf2Yp5/+
Tox0OaB0yjPTxMkBmBXzkbVfefWBs3Gb1Sr6N5VG878vNNJSXc+TAdl/KdygKtJ9aWdP3BF3pZJN
es24QatpeViiRXZuSloNJG1ZOHMGTVl47gvyoM21KKqr9o/Xwg9Iq/EyoaQAfE9JTqXbtGhnzgcA
vGwTTxzSxt2+4oIWIqRTy3LNdIoCFC4ACAA2kt75hifeerHYYgZctair0kd6bjutcT1TK9oToJJ3
sWHsnFyFSrhqBQt9JAfq3No0+FQMJ2cAuG/R+O7g/IPdfV8kqpmedW2QpICPAY4vfwJo8dhwNJha
UMNMwZTlx16vj7dvRyVC0ibCBzvgg3BgQ812hqO9bzVPEXFWRVhgggR0kDNTYktuE0ZlIyo2nAp8
YARh3qVHSxtVzZBVj3mWIo9jVwww0CDY6k8xqgQpxlez7HvVq5jyVi9/IUX6xMBnf9aFbdNjTzS7
r2j6Bq2DN2ZjvTfiPyus/wrU2BBBBEBm/IKuXONwERIjBCAj3k9Vfufx9jWuiYwA/Oszh4lcVy/j
HF/LHHUGMpK3tOwC9IS/T+DTzbtu8wo7W4iS7KyuCMWsE1iOmpx2vjdE1dkEGYzCmlevZyFFMjWL
hhFyfRexJk0f5qlYFOA+YpbnrtM7hVWvpVTGvFwGkwYgmlyjCQmAL+bttlMzVNu0+pi3l5Lyc9wE
bfft9tmtmTYQ38AA4SBLxAfStQMJk9Z9YSJ7G0YO/OBB/4yxpXNbZLvbctZOb84ObSzAAtpCxolp
G7dIwkyvT7XXNtvRdb+NwEIB64Beoos91oq0SiVO8iVvZhWfUhDW9Tno5IG+UAU2n/r7qbQ1H8tK
D3+nnZQDa1QUfJxAKTcQh2+B/vYhDJN6Z5npXc9UYIerujngBkKv0jThXddXBlYFhqY2uNKmvtzy
sHtIij73xyo551Hx6RWKObAL3B0yO7lWXxi0ay27AlZy1gWMAVEmvpvMk6Ginlw1w4Uc6QDjJsbU
eY+nInXS5lyYDb6NdKxvpTT7eVujVUmuZ3iuoVvEs+cXZZFo0YZPecHAmacz40j1d8YYPk2pc7gt
Ze1dMhZS5l+xkBJ6SZ9UDlh2GW9PXk6P1OoUObBKxGwmCxHxREQ8CdicGNP8DlNJ+Eo2VITOa7YG
JmzUaghYlrFSeC3Edpnpdn3ZnXgm3lSm1/hGXz2VLWCL/kfalS3HjSvLL2IECQJcXsle1K3WNrJs
Sy8Mr1zAfQX59Tfp43PERvM2wp6YeRpFTDXAQqFQlZWZa6qS4ey4ckFqaUw6tFZoNsXIrOZYdJM3
OYeUPVTta4RCRm3u0+DH9U+0FmRROUTSgDqN7ciRbzC1qQxt7J/jaM3GHqsvmO67a0QwP1gyr6aq
18Sa55moHYPpEEZRFj/fy4ALaCs4eFSOZmR45owfE1VcejVhCh9fcw0TpQxwAKM4RF3pq5Eg1Iw2
4rPCJUZR3Pqhz0LFFbW6mIUJ6VuNTUna2gpARhqUtTiwOuj/MZMo7fZdN9iK9aiMSdGBTg3wqxWB
FwIM7scME0qliHdxocKhqAxJ5QWqJ/CJwOiPmdttKvIW6dotVeYrKiuSIyRmN3ZEgzhjWosjhNhf
RdjtCE3+qP3/nyQPqT2KkLqD/EseBhZlY4upQoZP2vZ70z+UYii9l7RUZXpry1nake4jprUuxmuq
5kjLb04QeZH2aBkv1w/rqg3Q6ePSswgKZ5KNGmX+Pp3frGGY5B7nIXpWZhF5oxNP3r8yJTMrpl2S
pCU03o/aAGCxbd5FRXNL+lhRJV4LP7NAwO8VybyKSdrUBKNCkIhtqgDIFtYkoWdOpH2YQptvpyp6
1PtRVWZQ7KNcMm5Ram+CFhLPseC6V0EnFAjj4gTK5j+CB/12vnkAykbLBNNqUnyI0J527ExHXQvg
2PSuLR6hWHL9Q63uIEjA8PSDjjP8/DyeGnacGm1A0TBN2IcmT1+ilJ2mkB9GMQqP57liwHTtLgRW
EQk5iqmWLgMvgcrWA0CkrWPkvLTRa2fvLdjuFatai91LK/OvWFzrnZ1oMXWm5ui2DLgBMwScQLP/
DOT5+/NgoAr+B9lt+OG5FW63LtUYXrRpqG2dDHDVydjaQjU/tnajUxtv2pm4kVx0Xxo96Ijb9t1R
i7PxzWG9vWmIlh5a1JJ9e2LHhtTRQyFCVU1/bRfBDoe3CjNMitv2fH1pAoZPK036Y5hVwHC5lG1r
mleKULHmEZCyRHqM/gRDCfzcSm/2IAs0+/44WMbtlNCdhdJN41ieVWab686+uqCFqfnvC7dwRGN0
rhm3R2TkHpnaWzdUqbCsxYblaua/L0zk2DSn1uzmyFwMA+j61iz5xqAqEcV1MzbaAmij4vtIobzX
YqGhF4Hrgn2eup+x+KQLxaN2/bu8m5Ce6sTo9SaEoMextw+BBZqNn92068pP1z+JYiGyuh3EDbg+
AgN5zDAETvPOc7svA8BMf2EFRxRnCJLoVE5ToRuSDlaTtceJDb6hORu0cbaGowpuq81EVNLRRkSx
Zu4pyl+/EbkWc/TrN8OW+qAc8Pmebf/TS0QbTHE/rPozeNGI7SJLBS3WubkUaLdpKvFAD4zqc9l1
38ZQ9U5WmZjvj4U/l4BFlVYskG/rAvMNFOxriaUSaFMZkbyZmFPnOgGYy1PmvGVaSaDlPShShVV3
XuyV5M7jlPJsyhHM3JhBSyq6iZl2iq18l1oq0u+1OxV1oP9+FvnlUOcaKQNcc+jMEw+4Ea+gCZKs
Q9k9BIXi/Kwuy4XyFwj/0ON1pXhThzzRnBZt197moOF7FACXx5kvuMLVVs/pwo7kavVU5LllaM0x
cV4o/+rEL2P/8c8PKeRA0c21kOpgpubc1UiJD99bOKRJWXqp/jUDMVSE7uS/syIthAQp0HIxrpsm
wzhkBJnmILwtWXlz3czad5k1p9FWIxYgVVJu4Gi5Joq4a49NauyDjnpaHX82g9Bvq/jHdVNrpwfS
xgBJUNCtXXTenSHOMIdWtMciiT5wkb20mqqlsvb10WxHXcEw4NYyX5cLRi7XLIEQ0sp4PxriA3pf
u0hJ9Lh2cEATB6lmHQEUie+5B6RO0nTFZGElNWok6eOYPVhd5eX9prYUGOXVFb2bknM3AHrSLjBg
qnag42KJx3qqd2MbKNxgxYwLpBNoDCxMCCK9OV9RAZWMdkY9HcMh/mrWzu0ElVg31lUQrhUfAPge
5CxQuISUGZn/vgjT6dQNVWigDmNlk28Gtm+H1Z+XymDCQUmEGfjXkm6CBIQaGdjyxTEu6wnTCnr+
hAp1pjie6wt5tyJdBVPaOiUuHFTtg+5kRSNUm8vd9fOy+k2QN81afHTuq57vlVHPWmJgkz3W88x1
mEB2GMTYkepSU5iR5+cwUGl3HKOox84cTubUblpHHHJXJZWwumHvq5F1t6bRpUQrDTxCWOS3zIXM
klDE/pVYBjqo/22Y7MS6iTYUIyiNhjR+GB3mOenw1TKhkhfy/V98GzbTrpl4jgJpcf5taMn11m2R
buQB31RM3zZ47Yy5qki6uqKFGcnLwrC27SGbm10sgkLPQ9+7nxyQMLhKVfVVL4AwOACveMADX3u+
oJFboGauJjQJC33rDvxp0D7ErvPnWEAUpxCYAaoFTEmOZhpY6rKgydAkLj9EwCGA0dsc3jJ2Uzqq
5GZ166DVC9Vp3ARE1tKNgXsJdMHF0daGmzTUQS0xRii/YpzEMv7GG95tyf2uqao7p2vR/qTBDBf5
VIvyPrVUbynFimRUKl4bIK9GSoAYnew1jW1Ns94TyDeVluqwrnrDYkGSNxCOdnGsw1SQm7s+ybcY
TrmHmtLuL06RDfQOquQWY/KTWkwCwklmLI7ZGN+mbbbB8h5yENdfN7MaehZm5r8vLp2ONUXnhOgC
mcCLFAm/B2b8L64DU0exUsflCbaQeUMXJmqzd4syQ+1jMK0TwxyWPySm6vKcg4rUMnFxraFTPIsO
MSqtA+IsUdjZY3+08xjzQQG06YS+j4YMzPv257b9i/oh8Dzolli6jde7I9nT615z4mECTTuwZMKK
fUzd7zOqYjNfWxY1UOkFOh3ktTI4hUdQbpkCLCuhYlPw1teF/ZkWzSZP+5uKxYpUZ80bluakmJpp
GppM7oRHXEZ2BlhTEgC8rzvc6ooI+k0AY+KZIIOC0zAvO8JEDzj8x7DYoje4DYyTMb404i8AmS4q
eiB/ofj34iUvOmaHmhnpCAok2YQTTV5bbhs/xmxI/YFow3fdrVNFyWXOPGRHnIFEDljJZlF0yTFq
hi7k0IziGE0QxbO+Z+m3BMhgjIFsAJrwxqHx0q7bXN/UtfBHcTEBK4EbF0Hj/Ii5ILeJqn7+bom+
xXD0TR1C7b0OkyNtpw9/YYsBuwDGFmDa5E7o0EYOh6jqdBwwN9PZzqGm03PYGL4w6Nt1U2uhFhXm
mZkDkHWo5Z0vC1M1YP8rWX8sBVAmLt1EFry+UbEsrXn90owU0UOLNV2agJcek4geCTr004LDv1uJ
VCCN3FzUtYHGXRaxW4s+9Sy4HxsVWle1kPnvi0ibjD3uwZ72x66EaFOYUmg4WERFF79mZX4HOfj8
9JK2R7AIFQALX6WjwY5CgtGkKpWjtQ+/NCHFIYdNJgi7LdST7WE7NJlnQBDEgYTP9a+ydmyWZqRX
RJOCEaEbYCY0NbAuOHgJxVXxVogfFo8U6Z005vqr0wAe0/9tm1xNiJ3InVqmi6M2T7HGZBeET5U5
eHbGfc3SvLgcfVA7nWz7sc7/om14Zlw6Sbyrx5HVdn803G8dDW9d6xNJuWKJiq/mSOcozaGKHUdw
v4Ixv22JB8kHnxCV/MaqGYaMwtQRFC7aXWYl7IIOWAsbgs4frPFHO0tltnmt8vRLS1SfyaMRfTDs
ZMovcqd1aptyF8AVYR3jGoCpwL4rbNVw6aUbnpuZf8bi2Np9EFYaD/tjn7WfA87BYx60G+iHbV1r
UoTU+eScX0/ntubfsrA1hWyoZyHiY2ukhZeVJriBUUALbbHd65EHnsM/fnieG5SupjY1oPTmYA+t
vPYT7YlT7VDlja9b4fb6aVZ9LSlo2BXakm2FByFGPZ7MMjh0Y70FtHv3F2aQuDA035FUyGQtdjIU
qegKqJiAsVWIei86c1vz+o9vDOzbwozkFIFZYZJhghnMM5cdJra+JkqJtFXHW9iQnKFr8gEKdeF0
tPBIE56bu+yxNBNzvHEKhwbeOFKu0npY/UrENpx5XkFnchmyziyzcPMaN2GO4bo+8hihgDV9uv6R
LrPMefferUj3reUGdp+Ms47qqN06zucx6g49ZHo8Te82wzgqECarp2phTrp4IXfqFqRvcYK5GXnB
5HgBtWtPNHybYvTH7Ys7GgHmdH2Rq1s51/IwrYVsTJc+HwjgYM3SEdT1vPFi+xOd2zoUnPrX7axu
5sKOdIRNK20rluERUmXDLufaprfHf2peHmqO0ntZKa6Ry/wC325hTjrHBptAFlg12MyIfRwifQNG
oZvrK1p1/IUJ6eI3MY5j1RYO18x8YzuT1/PGS+r7plL4oeITyXQgvSGMCsEc3j64BydJvELU/6Bq
trm+HsWW/co9FlEdBR27Ry2nBzo18wN7OOj9pIjjEiHInL+cfRZ5BBFT31lUah2SpbFFacX44IYG
KObI+Jh2h4TTyctL7WWs2AZacR+vr0+1jdJxxuAHwbg+vpdpDb6ZWX5sTptauY0qM9IxRlWeDH2D
2ARCx60pyC00MsB/GWyvr0Zxnoz5Zyy+VmiMbhHEcApXnzZGs0kpxDiabWZ4nUpVenbki+v+3dHl
ZvZEh0r0AaTSMzoeWdmA6HnoPD41u7ACUSlNTkadHDrT3V9f4vpOzukuasDopEupoEbsVIPIBe7i
Kr8VFSM3aYUuEBt0VXVpdTPx4LYgbgFmQnkkJTeGNhs4JrPjifitrZ14bLxQE+Il7SYPfl5f1mrc
WBiT0ujJqYEQJkhmmPY2WI+ZC5JAseWVSkRq9Twv7EjbR1heaTQsxRFqfY8QZ9rboMm9vpTzfZs5
52ZQrINxNDIjg3QpBA5R3MdRxMO7smU3VVUdtRRA47EBh7b7RS9UnL/nDnFhTg6EkJHK63ZMwjuR
Gp/ykO4c1wAJva7wu9VVQWB1psBAM1WmlLWqQbRkiMI7w43YDsjshyZtTS8ZwsG3asd6YMP0+fpG
nn+r3ytbmJSuKzPNhx6gPO2ERwKKjflj1/1ZwPivCcRftCFB+GJIJpIGwLBOH4u3CqMUzkdrOhRD
7XXpB66rcopzD780JblFVGlaLUBncxLacTAcH+Fdr/dQPtpc37VVf0DZ9PeS5CpSwuIkmFz4QxWD
BHrII+YbSSk2JEAd9bqp9Q/0bko6tLobNBTNbw2C6oDtayx/zSoVmYzKhnRgc507Uy2wbW3j7kJR
vxZBqcjCVCakOzBNq2ZuuGsnwB/2wTA9TEG1+3c7Nf+ExcWkmQU3+DBpp0E8Tc30YST9l+sWVs4n
eulAOIDpEiOxMhqWJwDYVq3QTn2X7Hi4E/aHzgFdrfm9HLb/zpT0SWxjqEwjIdopxzOwLMlNlkXf
RBr5etDfD0an2Lvzm/bXwTlbmfR5IPmnAQFlaKciqb2gyktPK4yPoJXZQMzzg4Bu8hSbr4jqqvGX
9S2dSUQQ8oAxlk6sqYc1586onbKhxJi++MyLMfAHzvUtcfp/WhRgFFfHSozAUmc+BQOIJaj/nLtJ
KVpMNMd98QYtba19RHHW5+mTHZB/aUcKe2FOtR5tV+2kc/LCJ+foQjOUlV96u1AAy1ai0dmKpD3s
DBNS9C0cv+n6Z+CBfWsIX/vA8a+75MoRXpqR4QRgvZ8g79ZrJzBApRtEPgF4u/HnfOcmgItovuMC
xJtUxmBBLksLMRmCEN5AkNyJjk72Z0OMv519YWL2kEWgcCwBnlKz1U4a+En74SM40bwOks2m4rus
ehoxHcMALIah2Hxuh+lo6hYRwkWHCq2f0RLP3LrnWwHckYcO0+v177NuDkAfG7EJl5N0U7Aq405C
gSkksbnrMP5pUOEncbHLKxWhy+qpnan3ACjAZLDsCi3apVYtBu2UpuIHN7JjVMe3TjF8rZGu0EKF
mp6Pyvs74PcHW5iTVuYEYjBGnKdT3NNNyaYtDZ2nfHBuKxrudD7smkmVtKxu5sKkFH8LERsumTfT
RWG7q3HHnzDAAMJ4xcN09VAhf51ZFFEFkQncgcaZajCfaaekz7fMqW4MWwWgXeG2xpFa2JAuxqKz
RYxXvHYyWJJtOIhKNlPvABCaa5+aJDL2wsHFYmjM8EpuhNvOSFOvSbrhdtA7FDC6Sd9DRpUrAuRq
2MLQArEwWQ6OQOkYpkNhTEmgF29Ofk/5PgFh5d9wz85rfzciRfvCnIqha+A6WsqMYx3E6UGjeaqC
d0v1hd8uurAjRXvMtkVJi2N+apN8T8C85UDLQMTVIei55Vcxea70r0aQ9qAFbXbXD/66D72vUYr/
wPmLxhVY4xim92Fo+5Vh7/+VCRlQ3NdEhCSEC2VuqXkChBDbOGSt4oZReIQrnXOQGtZoumATLRKx
TVJWT/XUxveGSJgivVrfsnl+04UKH6Ad56FZw+AC+P6RXhkhonPzMe7517/Zsf9ZkEMkFMuCTutx
KWtj8Ayh0oes6BUHSLEIGXhX9EbZJx3XTkAYHtOAHqPox/VFrEZBTNX+3iYZd9fouZaVCaIgSKh8
mtSHOAVJWVA8Q3Dy53VTqsVIl2UYtFMfY2rqZGtRf6hKLd6HPPgrN35fz/wjFjd/YLRlJpIcV2Qr
kqfJMjhgqpMKcrt6Oy52bXbzhZUWooh47eA8Ukv7SAlUBKoRdMCG6WOS6lNLNV3hCBL12X+jz/u6
pFBqDkPOqFUhaarbGPQmer2pwjo/GmVUvVojLe5A+cr8cBoAlXLyHy7PXI82o7vXnE7lliqnkUKu
iPuGWiHeEqlmA15xMyb6Lc38slG0LVR2pJDbo4mKCUG8WqGnnG20zLnBoOxWK1O2j6s/m/P8vcMY
rLHBsQE5Jia5Z5ni/mpbpKV6/qg5BwYW8y4wPUGOo2Ntrh+F1XRnYUvyUju1oYGtIXQYbbqNoj0Z
P+Pl52UdMpHIm1TEq6vmbBAd4lmLMR5LirpBU2UjZi2RpkIeztd7fefYuPpjDM8Prg/S8U9Zqrqy
1iL9rxc00lSAfuRKV1pPllOaU3AaTfrYd89Jad2FjiJ6rYWUpRHJQcBag8khvGxPNGlf+7r9Frgq
Xso1H1yakO4RiGlU3ehACzmu4AzBfkBN1WLbLL+57hLr+wV1DWriQxlUCilQL2JhT13slx272yhH
zRZVTufBsuCI102tRS8DHaz/mpJiSUviPg9S3CpJCJryItT2BudfzMSu/bRgt6WlIopWrU2KFzUQ
8k0ZIyjrVuJ4kxule5Cj/ED7OlAcrPWv9b40ySEGp8aoVZzBkpM9jzrdjDjHftqRFwK9bcU+rnvf
uzHJNcoY+tnuiGNFeOSCZShw7zAOAC2o659LsXtynmEHjTlFFu5NRN0tK0Hqwozvk9l9vm5GsRo5
1zDzvquyBC8+owVTuMjS9iGKyN9EvoXvyfkGg4MNrHKCU0WD+z7pd6y0nlrHOgE0+MrETRuoLpH5
K8hPy6VFKa630Bwv2gEH2ITiONW0Y96ZPjHb3WDeOWR6imvrOe4nhSOufzQLfA4It5htlhyxjVlX
NtNUvDXFNxedaDTXa1XXcf2LvduQ/I+wGm0YtEMQ1rU3WtpfbFXvYP04/c+CXAXPM+qO3KQIfkPx
cYrjwySMQ2mPXwFb2F13P8WGEemOIhGINpJQD07CygdwGTdPWZuMG27ah39niJznblCEhpRWPgan
NMQwxvhT76r7mqjUuld3zkTNE6zdGAaW5egG6HmkhgE/B7i28wSrbrU8vY+s7gFUzQpAwqqtmTd5
hpw55sWgtpvxobPgayPYXKFCFkHOtifHplDYkSCC/0mRjIUhyeGgakEtMYTWidJh04gvmXFb6Y4P
aXo4N/S1i1c+foyGJzdQ8b2sXlkU0y2Az4N0gcxbsEi4UwE99baJUZk0i9sx/Jxg6mBTTtotNDk8
2ked4p26erQW9qQbKwIlHuA5BcJU802vyX5yxd/4O2ZqAdECFhvEL+cratIxpaASwYqsdJ/a//Qx
BAubRpFVrK7j3Yr8quctpBssMGedGBufIFXok1j/5y/O08KEdHAB189zgG0CSCHkh9Q9xtCe1UzV
SO1qiQv1M2RGYIswHJmktORxV7dzZ6Z0aTyNN73plnnoCafTxEtSxz2ACtGYafoNxbQ//2pBicJI
dzFgutl957pdtsn6Ugt138ELEew3aQnE03OCglRT/9Hg5+9zsvitkrfqaTZ2RZgGp5Y0Xq6jDkfT
nTaqOiurIXNhRnJSx0izcory4ESDdpcZ/MD5rrJUEgSzI17cnwsr0k1mlnrctLHD8GxvN2Ho4bG3
GezmIXc2VvtI8n6bkUxx/Ob/5zWb0uGYIDMW6SFJ7jCteze3IQoj+l5YFrryIDEf4g9hrHqvrEUY
0yDUJC7CtSmTxjS0ECTm4CDkBsVsziZuHS9tfor8J9MKRXKw+ppfGpMcJAVbMhtzwk7dmG+c5msX
TX7On4yq3/RDetPiv6ZJe0OgOdsJ6Hk7ybfrh3Ztg03XMdGTA0b+QpuwpFUXBtNAT7Slm4G8OWLc
og+4YVPn0Tr3q1wo1rzmrIABInwT/GPKdOrx1AZ11tL6BKgF9vfDEDteLp6uL2veN9lvlkbmcLi4
Jjo+2jPTMLkF/kUvb03UwZl+46i4OM05Z7xmZ17swk482iKqpjE8pSN5LPXG8FjV+2lFtiL50tf6
py5pP9QZ3RUsf6lb4NlNegPegVuwn/7MhAlI2svUfAU/uqe18c4wYqibNxtMePsCgiVOOe37YdhG
Q/qYJQ+RJnaca7tisA9DzPc1IJv4uJ+v751ELPKfqDX3esB0Bf5P1AnOF5UMtOsHlFtujXqbH8h2
ugkrL/bN0ce4t0+8ePNnsMDfFjGDhEY7pmcATDq3WOjVWFPIC902/FPLn0ENrVjSzIBw8Z2ohfel
i4l1zIKcG5jQfExNAqVeLY33KdX82iWeTSAoQbYolmxyvcw9QbtbKLkoXm1rJ4wuTM9/X7gIzfU4
nWobnKbockLbws9a53s0AcoZ/ghD/W7KVRxOv7Lxi9VaNgbnbTBGgSrp3OSUFSDD0k12arvc71ro
SwDC3A7GfQ79Lhe1Y2ubNDr3zLTdEs3y0ohv8op4tHpqwtLjQ3AQxk1DMw9EMLcs+Xr9a6xFWORu
//t5UtBLMIFoDp1GT6V+Ir2+5yZ0I2O/DukGw6S768ZWtx+zF5BKA/HYRdeNh21naymMca2+ZcRj
ZY1uWPe57F907pu5ikZNZU+KPBSEPwEEcunJGIoNGkNm9Fpa+q5ln83woctU/dLVbhTFZCdzgXMA
L6Z0dEoHqm9dh1tZM76b+jMQ0J7jbILoG0iPbwrxnCep3zgqVYfV+PpuVS5FOIle1mUHD5tY5NlJ
7hd5sqnKY6y8Ln5l9BfOvDAlpZVByVCf5BbSDkgigugxSUrPRikMpBFeoj2kwTGMjE0RWl4xvrT2
lxjUuhPg+n0DMtoMD8eywms/BMlL7dv5jUvh4I61dVO+M0XnM0d8KgaV9utaroQyvG6jO455Jhm0
6AzjZJhCp6dieLPr7GaiE0jbTD/SJjSh7kfy4sbN9rqnr77KFkZl6CIIChNeIiCcptp8cyayCctn
8G/6IWJakTk+uOP3pdV71fRxzLkixK4d6qVx6TO5ViWqIqmQSBTcA0+dl1RQSan5trHu3M5WnGpD
scFyM700Op4DNkJPVW37dSH2vP1YgdWrYvehk/tWVDyGUeLZFfM042uSThtkMnukBZs6eq5HcLim
0N6JbL/P+M3177CW4KANB3Z0A/cNsKvn0bcauozWA5rdQ5scq+nI2vGWB6/Xjaxv97sR6Y4u9Hgy
UlSzTpMeZb6jfeIloAuY7oHixXQiVDU4olqUFNYsK+IuJ2Zw6kfUHavY9rQAFVzh/ri+rl/1MPm4
/+K5B5QG7NXy3UVynVS8G9wTpm92hUk9SOFswa8Jmb8fYRv4bWL5jaGBfRUah0362hnlXgjQnoWn
csBYe4+iNaScNgbr/yKnxIQvqvI6dI2ART7/rlEXxQCkONVJ78i45YWV+BQA+dc+G2LQ6TqqxvVq
aF8alPa8HquwScomODm5+9Ucs03NzDtK44+Asj8Ta3wKuuSfCne6IGmtOM7/j3FwbmNcB1UJuW7F
SD4Ojkb6Uws+sSTv/bj/p29vs+KFTOB+KYDg0L7mwXfF558Px8XntyxAokA/CfIKKVHTacsIsMnB
aSAOZpzB1ei1ZeJrBo09bru6Z+v5jUaLaTPUyX1uux5O/WeddqohvXlzL36Io6MJ44Kn4aIsAzF6
EcQF02+d+nsV/pNEqmr+6gl+NyBXZJoIspxGkuq3iEQeL/5pWwal6Yfw21SogMWrh3dhSorNDm95
VNlcv9Xo12m6DxyMfmmKmuCFjZnjF5oESLPAog602PnpEGXelxCwRtSDzn1+Uxb3qUr+bs3EzDzj
mvNzFY/VcxNtVnZ91KQwkd0Q41NdbPVWEX4usjesAmAvvBAgKkyZzNQ/DA4EuPIBFdR+OBmYrueO
vgn1fkdK6xN04TaDZfzpdTGbRF5KcV1gQkLmIbMxAhjGTlm8uemuRsqNzDuwPlw/Vhe+dm6Dyh9n
mvrOyVnxNoWO12dAKAxPFfmRjgeTPF83dXEx/zIFSMRM3gaOB+n2YyCLDUYiircu/ZHFBLRNNw75
ltIbJ+k9oBCCePCuW7x0C1Bn6ASVEogWIVhJ3h2ylGmByXJYHPymHbYpNF+GsFPU8i4jIqYXl3ak
ldEOpGdFaedvoj50xclwG0+PPo7Ri5E9RtF3JjZWqdjMy5Tu3KbMgzbFlht3eRacyjFujoKbtyAa
eIjsxtlWtpZ53EJI1AdxF7m4AsyB3zcdwvP1DVb+CvngTdEQj6FVn2gEBVqT+Rl2ONTuDfJiCP6k
R3CqAcMraKxSU8HhvLrtmI/9xRlNTeQE56eeazHArRlKLCzit5ETeLELPt0g2UL+2heAukBAbW+1
N9yMFeuWr4CZ7BYVCVzBeFlZ6N+cWy5IVmRmBFLaIAo2pLOOSeC+Xd9a+R01m8A4GFSTXXBRwIfP
TVgMfdZ+1hZsCuuOp90DGw3AP1r9ZdSS/XVbchCQbUlfEWhrqypHHToaNvVDiK/F9yaHkpTYNKoZ
A/lI/jI10zeCqdGil7d4Z9klVOWso10+1cNjWn5rjK/XV3O5c9QAAZllUYgzgGRh/gmLskrrCqOb
MnD3MbMsjlVV5zs04aKTUwvil3ajMHe5eTDHAFfHihjYb6XNS0er4H0n6mOUjZ/HSXwfguiQsNEX
5rRLiz9tO9nmmTl5LDFvYxDkYGb/iI7RgQn+s8sDBabq0rvPTUjeHVgTaOVnBZyOR+ENasPtpi8J
USTNl56Avg/ETnXolpH5Sjj/TKIYwNLUDjX0QJHOZ8UhTKhHkMNf94a1z7M0M99KC2/QDKtvRWvS
Iy+a1jOgXpab5cEcm6ea8Z+9Nioug5VlEVC3gncXNOnuRRvSnQhvSFrRYws1g5KXO6Ph3miQP0yq
4AZnZuZlL5ZlJxBhajHNfEzzfpeT4Y6FdK/XKsqXlbMEOJhuY3ABwn/goDo3k/dmUWJQEQ87IMQt
TnxXrwwv4nSTkfTTn34pcPmhuqyjIQ402K9wv1hSknUar5qCHFvnzSXtTed+aMIv6EN4Dou3121d
uviZLSJtXxkVYhydojyaPUs1sCOX0SuvW1U7XGVGig2izdykKHh1HK142mIOJPqQGYaqlzj/X5YP
EnsmQXzfOLlGjiSg70pAPY8hmhlu4YWm4/cmxDoRZvX22dJLxUzLpY+fGZRVJ0sr6wRnQ47R6Kcc
ghoI5SrCBsWazNkxF86QFij9ZmQiIHq+YeSFltTrp48F6vPMqaEMrrqXLsPE+ZIkhxhaEIsWXZ9D
O23aRO4Bkt3Yw9In5abO/rnufJeH6tyW5BVJmOmDTWCr6V+Y+QX4wR36GiXL99ftyAn3L79ACwXX
E0RNLxQbXC03SWY7mIvWaj8vud/RD3rfbSzLzytnAwpo1LxLxeWx6hvvRmWyTKQzfZXkaXHU8x99
9Slk34bh+/V1rZ6qhYn57wvfaHNUfanBiyOri5M29Xd9Kg7XTVzkltLeyS6eshAfqGuA7C0hj+Xu
mXM38IOhvdpafAPWxIPdH5Lom8Lq/CC5OMkAYaPtCplshNzzldVFmXNLc4yjXu969wOxPwbaDbO/
ivBUxfs2o34NuBDmLq7bXT1s72blFzqtoomWgWscB63ydP0QRD9C+2TEh6Hfj6Zq5GfVLRfWpFfZ
LN9VOyGs6TN9TvSa6JCooNuS3lfVoW28MFVxRq8euHeLlpTQ8JGiWpbaONwxv9UTQJFy9i2x9Q0N
VPz+q765MCX5ZpXmQawPYQHml/YgnP5OC7o/vvrn5wDgNATjYphglUKVZtJCDyrM27EyubeiH4nQ
D2atQq5eoGnmE/BuBg/cc1+MqqBw9SYmR9KTTVvfZVGMTuGzLm5ETzE/NXliyj23STzaCq9of9r2
pylWTIyvRZPlj5C2s6/GviexlR1z80c0jh7PCq+OWu+6/6/5x9LK/CsWASUsoTCcFXZ2BCR4ZwQP
U/Ws98lOsOfrdtacY2lH+nIY2SyBKmXZ0Uny5zx1Q09vqCLoK3ZMTgaQmeqx7UTkmIE01CCgBdpi
JE2xYfMPlePUYiHy7TzVpKiHyMp/kRuWYFfQElQcXPTS2vpLDVoihb0LNIzkjHKXvhqzirXIP48Q
pesBd2jEFgnysci+WNa3oBfbxow3WXBfmabn5Koyh2q50oU9opAMLAf2tMeQ8BRvTTQRO0vbROir
9NnuupOsBePl3kp3wBC2YAciOHdVZIFBu/JEUfmg1vZ5Mmyz6i4aVS2zVZeB7JE1z8CBUlsKyKio
GjwH9ORYs+5U5d9m1lxjUpWaVw/Zwsr898Uhi6Iyw5652bEPKwxDRfEtz4vPjog2jq5ielq7YqBN
i2la1J0p8ATntrB7lsYKXDFmWPqiec6o/RhHLxN57UrgZ0gFTI2KwHbtcC9syhJCYsyNwKxxuM2u
0EFamt4F4aQIhyob0peyEwPQeAO+EVn7NH90tf8j7cp248aV6BcJELXrVepVXhIvceK8CEmckKJE
7fvX36PMTNxNC004FwPcAeYCXSZZLBWrTp2TKC7amvOdLsI43zg6gqQqhURWVAzGZsoeBKfbSmdh
YzuB4f3gmAm+7O2/6ZvkUHJqUXJ3bxiB9wdNQ+T0WWBiEsPjBLnwj3JwIFYz7tgAKT1wxJT8WCYP
dUwDG21k4bAgHw4QzlH8PWteevLnyFxM3PWa2IpxF6yseOnoXa85EPRrdhhHvLzwtUt3akg6Slsb
eTV4OMq2fMyqB3f6MKgEXxWHKZP++xCURVkvJlHmfE/ZZ9MD1C15HNvruK8DMam4qlUrkhIGMBql
lj/AnN3uY7Kj087xFLFx/XQAWyLgwjFROTp3z5q5GZgWcMcyID76qgzsBNzbyaf0fRrGtrF8b8DY
bPioUkLUSp5q0FoO4g6iLcPiHyZmBtT65SDjuewCq6s5MSK5QFxNVswKRMRBMHrH/bjbUE10G6Zh
BKosfVUavBoV0X5xEeKBe5JJT1jSjtCGz0VU6cZN1dQPXW7fUzCNNmnzAhzRLq0xrl51vy4vczVo
vZqVs29062KQu+gET6kfNHODoVKlB6ued2Jh+QtOPi1dCkwpxpdFNHf8dk7ErTHokZ2qdM5W79OJ
GSlUzeVkDpWAg3fg+2zMG7sZr2v+hU7mBmSMB+7n28s7t5qDQ9X4vxOToxEkX/ncAbgTOZ94EqBs
ueEbcdPSYCiCacMDgPNCHl42qjguV/JKDy8OJwMANDLn5Jsb60NARKOa8VpN6PAdAQ7KQBcdFcTz
I4PaYlIgmBuRWU3hMB4z0wWF0q6rvyZtdiz771pzO7xUfXyYhlmxrav37sS25C5gF+fcQEM1AlPZ
lpn4oiRkMwA2Dhbcy3u5WkY4XebiuSeeWYy844zjczLYo/HCMZsDzpfWDkQF1IDTi9va5OmRMmDU
mtycAWHjKuaP1fNEMwCAaqRC0Gk8/xP4VHDkkyaJDBIx+8bgu8trXN/NP7/vSY+agWZZPGrYTcO+
KtK9T5Jwyu7q9vmyGcUyZFCEV2hJkkIlK4oF7TajPpvHxCXvHSL6Hfcx3O36oOyx39D198LLxgEz
IpEz1GZIUuOrqxUfGy++6ms/bPzhy+VVrd/wE4PS6aTx2PtVWuIxXwAZjsFhw7nqze9eru/8ubgD
yOA+T596Jw/Hvg8gZxyY2gOwlIquxfoh/lm3zMDVUfRquAA5Csstf2N5g3so+xHPAE2AwhssAgqn
Ua1bjmy9MenxUBISaVfxTbzv9to9kJtmE3Q7gAO3+V57HFWv1jfwdel05dBWgn/QrB3kmtlsHPwZ
pPXaN5B7H0rHCDPNQFKEwm8TH4TVhcT8IawsmFV8UMuNf5Pvvh64nJRxJxmYVpnLgVv3sT5/hZBu
ULYqsPH6dflzoPKtnwqis0GHGa9JNRCk+1ZGgoa14+NlBz5fzm9KXUTwhUXcwdgVBNPOowsxxUCa
nMdHn5E49JwUnynN1EN/thRX5fwR/o8lE+1CE2htJGSW9DSJqdnV3pTER477P5l3VfWVGmJDhm/m
qGL4Pv/S/2ML+FwPyGngw3UZWaDriU2hosyBZ0wDNyebDNiUlgPWUTyT5uug1O9Y20boKqBKj04y
uCWk70QPxdTOqewsooa9a5J6VxrNViez4tu+toc+WB7AUQTBH8h5n58W3sVF1phxGjGihd74yfXH
0Csea+vOa9/VI/p3CwGYwqCUgUqlLP6U5H7JyJTq0aQB4176QGRne3fONpf97zxwvTUj+R+mPlv0
DfGBLdKk3uSoEYadXzuHdmxekkapqbp6Tierks6p8xLCjJLmkdVjwEaAo7fNr1KmkvRe/urXIPF7
VR4kNDGVgiEb9F+lVTl5Oli13ugRtH8C7rLHem7u371xZyakleCz/a+JYfqAeu7YJkFv3mFOT/HI
Wdmx5QIBj+zqBGMIy1U7yYCoZ/aeORk6JKLdbVOmO1cY0dCoiBZVZqTcnJVp1XnoKYMp8KdnPqSE
hZoyLKwei4fJUkBXPDC4S6lOljDN8noPbwsPT0L6LcWL+vKprC7Dsw0A1qDWijHW891yJ4NCvAqd
1dZMvW7HMa3a7HJHE+x60HUkBf+fOWnXqiSHOr2n61BPyDDc89x2kI+Zf1w28huZ+8abXxclfyM4
d7Q+FrYetRs9BF14kGy9o7jTbhN6QH6/0zfpJusQySHmsVXYXiLaJdvLhp+4HzObdga5nh4Ze7LD
dd2n+wZwlnDYGBsWER7EjcLhV50EutuYoiKoRciBb0HKsIJxPdJHZ1Ma+nXS5opsbeXzhAG83wAx
24GzSH6YurM2pQ3NQPJEt3Z7nFMQOZHPzHxM4++dSnhnzRrezz5mOMC1bcqFzQ4qpQXo5VKUKfgR
1Mo7RxsDls+bhvmfshzrbBUdrpXPFAb+Xi1KT9A5S6y6BfwctEoPrvtTQ5WPxjfEuov/Qh7VQktk
mWk0gRgDi8+5f3gaz8y+SkkkytsmxejdvDXMv4mBqK1DKwR2QDUnOWHmQyzOpjkqIGJfJA/2OAdd
oui7r53SqQ0pcjg87rUBqkvI4JuNWZdAf9y0eUTt+9j5Adbwy/dqzclPrMkdY5JQCoa2jER0LDd6
TfeuqBRXd80JbJT4PLBJAHUtA1wZxnQ73ZtIVJHuiEwc1NqADD/5ACaaKgDk2uaBcN1ehEtdFKQk
L0j03srKGctJYUv4D3Z3NVRf23gIqOAgy1TkRktYlYMSJlkWfdkFAynziDGSVMJoECJE/407x967
s2gaFMZTO26NMQk6FXh9cbA3Bj28bBZ0FcAFUpzvBl3rSlKjrJ/zoK9vUmsIK02RXK5togNBO5fg
3bzgF86vUjFnBk1dlkdI0q/dstmPogz7yj1axnQ7DOy6Itmny264ti7otKEkBVA+AoLk9HFDZrd1
GaAEM7uZHO+QNwmmaFVaBqsrOzEjxdu+LAAXq1FfjGnWhpnXYjrUPTpGvUVl5a7syUFU3l+4P1hM
fvMGLxRB0m4aHID20sPS0uLW9Pax9RDYtYmakUohTCrF/ZNsnliypEeBnWVaMpicRNbe3E23VSjC
ZtyN4bQpdtneel+38V9zHiDAgBWCOFhOotC90v2xLFHTRMmIvFTdVosVGceaW+BxA4wkxiYwaSc9
Fcu6FgZSJgR1/bE1wt59cKnC2VdNELQYQfkHgJXMBUFt180Nk5LI7x+WbnC+a/5CgMQDGd9CyYfh
Anj4+X3imKoDK1lSRDMG2czM2Me5j5HaojhevkRrsRykw4uOMs7DkN+e1dxCN6NGgbBLD7H3c8y/
Xf79tUDuAnbgg/96iT+Sf/ldOZUtKXB7ks/gj2+b7FueX4HEkA7+578wBU2zZeYDE90yi2HWN3bV
Jih02uQXF+aHubAOYp43QPEfEl816rzqAyfWJDcbyrTQLYaNcwsBFMwyX+g501fLHVVC4SpL0hbm
eSw6r+9Bsa2NW4vVO6INW7PV/8apTxa0eMpJskxQxl1Al4g5ULzRN4a7b5QV8VVvw5cPVRxcdDzJ
zm1os9mCxBgFz35n7sRW7BN3W/BNvcWnD/0MmwMasGuUQW75WfkLiA87XoBgPfAwHXBudqJxltfO
xCM9sR5Irgc+UCucp0XQDFFlNJDB9jYu1Ih57H3Juap1tHoHXs3L+VJr5Z0/lP4MjvTDyK467Rf+
0yZNdprzdPkKrLrKiSVpfylUK0DlqXPILWMkNC5C4vNtZZSKoLHs15v9xNceNQpEQCAtzvcTXi9M
UqNgxfU6gG5I4CZO6EJrCtCWzeUVLV86yRReU5BhciBFvFCkn5uqatNrjNjkkW+81H4cYP40gOox
1OJAjFp8NAT4mvpY8YpbObBF58BCZF8kkOUJn7QfC60R2Eatf5iqp7FxAsc50OwTU80uri5vaTY7
YNvE+2pJPk4unRAY0+4MWGrFc1YeC1Zt2cSDwflE9dsBwm4EMkCXd3TlDiKjwLQKIiXBiJH0ZfHb
bKwEHXk0uz/KJL7LPe3hsoUV9zizIJ0ZIJCWNqdoCiWQNa0oNs4LhjRsnLvLdtZXgllCVMpsNBOX
23CyeR3IWUiCTYI+drLTcYV1s32/py9F5z8mlqWemKDTlFdUoBY8lM4tUBTwPhtkcjxTfYfX9+zV
0OKSJ4Y4LRsx1x6Ks7276Up9B8ZmMEWESak4HNWmSR6XO22ni4RkkS66KqwN2gVtXyturcrI4vYn
q9GLvi/7LMcbPvXREKR3c5UoZBMUGya7sYjbCbUVYwl1Pg+y3t4ULVDudWqFOsbAL3vamjFIZKFs
DhF79AYlN+CUeaUG2ZgIKLYNanFbIJdeqHgsbMyfXza1EsIx9vvHlFxwmZwMk6sDTLWF/kwhptyV
/OtEXEUVaXVFS/fdAB8FxpqlpKLPJpOCy0DAzPgTP381TRUeouyQ6qq8bHVFmI9DHIehN8gTEN0x
ryLIX5wUBZaG6UUAGSUwyc8e217evDW/w6j0H1OSc1vu5OYYCgRyJy3bLVRknH03xH9R0cGs+R8r
8vdcMJfx2cWC7NHcxKTbWHp33RSF4qZK+IHfj6UzO1J8y+KqQy9qqero7ZahY2nXeyN+8SApmubP
tPmSJQ9d8+vyFq48d1ENw1iXg8IL6KCWLT65uijVuh1kZJCiZRO0vO0nfXY2pE8ZNMz9l8Yst0Aa
HC7bXPUQoE/R7VjY5gzp2ESH6hW4ZDHTUQndwPRunPKdKVx/2FgGS1Szw2sfXVQyMcKLNp+BGur5
EjvULCHmJwDWtFKw/oqNUVuBieJP3bogf4H81WQHtB9UI8vL78q5zKld6c7pvI1LxxpxtSH+E+U7
trO35G4MjR2S352KPG3tab8UbP8sU/qk1JqmTxUIeZFsYwDykCLdto71L2sndnQ3P7//CD1j6QYj
s8C7WM4qumRO6gX/J/LIBUaJOQ+66nu/uiIPtCOYfseXEvxJ5weXTnzgOUdVsNmSnRPyXfu9Psx7
DDXt9MOs4ktbC5Gn1qQ0hoHmY267Dkgh4f20rKgf6r1jWEVgmlThGmuXzlu04KEChI6pLZnyUl56
TmORqDS7a1G/CNDOxe43e6aRxYLGV3w71+7bqTnpAqS10XXQiYIjdvupu+PjJncU3xeJHOCf4IWX
NXqYi6gRXl/nZzUmltHrDS5ZDFUfaqZ3qfFotg81xvHHdg7Q3IqKOIN2E3icf172xbWDOzUtZR8d
mXQxpzoqTF7mBCgSftRKFFZdHB3G6r9dNrYWTE6Myd/rirtd6w5LMGE8nHxyJZwpTGs9zGuxHUGX
2eQ3mHTeXra6doKnViWHAQU2Se0E+h656Xw09f7okubO81X0Tm/9ElVxhEmAITBNj6nm80PUvIz4
JVokUQ1uV17QsBG3rW5csbgJi4kF+vv1ps8NSkdXNm7q5wUronbmXyyr2Jc0+zjMqjntlUhyZkd+
4SGBEA0YgqsoiSlerh9J+iFNrnrryYqBP/KLbZd+FeYU9Hg/G4MKifHWQRfriGKWD961N/AIq/V1
NlnAP9r5Tdncoj5lmAe7fXdQgRWASvCuRLkFD6Tzw0uKqSmzZRgIBR3CbnXG97a7qwjbNBn4kTrF
rZMAVsuNP7cnZQ6czXHPEqzKufHu6KHZa9v40HxxAmtX7/1NcXjvFVjMOWDJgIwj5uGk5flZ62GW
A8uz/FsrAQ/qde4//Y0JnJEB7iL8s5zjSS5kebaXZTk3Iq09OkkWJO0RnQBFwv82gCzr+M8IQBLn
Rpp8TOk0Yh16lBzIge7tvbEBKa0iYrytadiYrUcBFnVrAsCmdLNSSCUPDgO4QKRRBmWXmL70+ZVm
PzeWoj245t3IsS0cDZI5YIDOFzR1Ix2hJ5ujQZ1sOQVoceYP+vSrs8rd+8/n1JK0Jjt1myEjIA0g
DobErzxwpGST4un39kkBUdLX1cjQU9ENc2dxjI+WLL5KjPjRGZ3/bxmy6JlDxk43CtT6eW1swfd7
2/E4JKWlaKyvrgTseS5Ia3xMhUu7ZaZmpvtgdADO+MPsQMtc8fsr7xVs1SLmtwDMUIWUDLhVBWFi
5M+RTvoDiz+09DqNf7lWvBG1Dzmqj3b3HFeq+7May9G/B74IaSG4o2V/q8csAekL4txTe21taeRd
J6BOO5Kw2EwHyFH+hdMB0gTmnwWjI0vSG5pdGrPVAfqACVjSJ4HufXcsRex++33HFYUqogHcxaKx
KeXu6KAxkGSMedRVZDvESaT31W5GV//9azk1I22dbbvOOLsICj06tC3qxE6ih/U8KWKPBPj959OA
mX0UcVECWHQuz0OCraWl3aGOHJVkk4vQCpuQbuuD+JJeW/XGCMpQPcqwFoZsdKIBJXEAI5DDkD9z
wyts9BkrjQJyEadXcTvetJN3lZaq4Lp2XCCoBk7aQ6Zky1PZQ+07LfqBgNnzQwKAKrnuVSNja7f3
1QSededbODbGEEPMeHkiBPl0yOyP73eFJVjj9e2AKNKWLi8mkcTcuigIkVr8jFv3uZ6LF6jKKTxu
+ZnzN7AN5izA2wANdWFoObWTT6qZVZAm9jBbBTZ9sM+SrdE8lRoY9c2XyeQBbb0Q7QXFlV11hROj
kpv3XdM7NcO4XdKbQTFHaf9osfsW5dXLe7jy6DlbnTwOkVtzXo6+jtHovoSealPOHzrom26nTM+D
rsT8osf68sowOd10psW3Ji5NWPjMvLv8l6x97e2lvAEMDQpecmkc/DwZkgC88Kzkc1PnQZ9UIdjS
AhDvtrO9v2xszftxx9A/RiNjeVeen2nhdDZxBD4sIvlczdui6QOmKp6s2gCRJDpI4EPEQNe5Da3P
itlxYGMqi5DCd+LpNuOKd/HiB7JzgsPrjxFpIUyrfVK6yCdM+2fBt3YalWhGAkGfIIGtVYNrq9/L
k7sgRygOLV6QReCQZnD7D/SL1sbHUiSojloBIXbQkcAD7qlj3y+fl9JNpbsOGtuCzxNiSdO44czo
prV+oL79kHeHrnvOxhoM7479BZriQeWoBPMUEUBOqAgE+RpRe4DtJMN+xGhxSa8JqgK2nR4E25ou
UOms3l5e8pr74DsKaWxgapas9Nx9MJluC5cDxFMWbFdDzJBh3rKyicLMeqB5NbP8GSfRrYqNsqyX
AeLUv/XSzdAUQVs9Wa0KZqqyI92G2R67kfUI1hq9Z22ot3qA6X19+HF519ajyOtyJD8Raeu0VMdy
BqfdTeaOdDTA12F2vACk7pdtrd29kxNyjPOtMyrInVTdCE6zUtj2lpZmMm2owaY8tJycP7bQq/b2
+KBk4HEvMl/VpFd4iDyaM7o9KzBLChqQ1ty61N1bXvfRMlpFYFaZkWvAbSGoXaJOir2dAh/CXEGT
VdXWmTTV62j1QX6ypfIgi112RVYjjYy8+blsDikKU0OLKrc7BzomSkf9e5t+djRMkvrlPp66vRg7
hQetZi2v907+Do2GNnalaeSIqP2TMJM911WgkvV48vqpk652naVJMaOkGpm8CV1XBHpxC5BZ0HFU
1tkYigGZxdfLzrp2/04/FFJCYVDNbevaKqMUfNSoFfFi75Fquhla3Qxq6lm7/8+edBEnERcpi3kB
zNwzBhzs4SsYGgygqC6bWTstH5UUNICQSuIRd34Hq3n2HEHxHFggxGM1HXPaK675mv/7UHt3IC4K
jk45/3M9y+H9DPourXx0qq8jeeaJimNqLWyd2pB2yyNxDZAPaJhie6jDkdIfvNVCEWsGkNcT+t1U
BSFee4MSFEqR0wJPDh54qR5bG4k/Zw3eoNpVv6uP+a4/TB+bzbhtw3Kv6uyseN+ZMSlUTp3uzO3y
AmX585BeFRAzqNqQFZ8ue8Paqw12fPAhQK9g+de5O5DU7AD9B3slv06+YTx7zzb1Yfg434Gl4FDf
xNv082WLqwuDghteB4DeIJ88N2hX2Wzpo0AhhN4X+pFDiwYNrCCfVSN+6+d1YknaQiaYMWiaieLh
TbelKLuJML4W19NGbHLlea34PF6hr8uS9tFs6FQ2GZaFad+Pmng08/STDl6fy5unsiLFQXdOk7yy
4YLjdEuaB8t84oYiDK3Eh7OFLH/CSXpjMhSbhxi7VmUPtn6Xvh9TuTzXXzdq8Y+T3y8asNumzDai
uXjEgHZQaJHFny9v00qeARuWh3F4jHKZ8oROazSaxSrY0Poraww7bwwStom1F5J+tm2m2LG1b/CZ
OelUNNCLGQ0YiPGSiPdmtXeqL1X2ebaOmf6YIuOev8TtY6bdG94HBGSFS6yf1+tapfMqIVKJjjOe
o91kbmtKdmjuKz4Z617noWwNCBbafLJvI1cjkM8FnWXx0fSeLUDIsy+XT2w9KryakMI56HSzmLkz
tOyHB0uA2XT2wjGJjPJ9EnS/q1Q4qz+G5IYJkk/WdROKbtaQbs1RXGUQiNZ4d7y8ntVT8QG6WaDd
OjCp517eWJUDZljHwLjvviMPefnp/b+PdSAjstFOfiPzJZJ41J0M+1V4Fp4F9W6ixuGyibUjWWi8
l/Ez9Hh/h9eTi5oYUzmaJRxrNF/o9JiTTxm+q2BRVTjwinehJoWhKVApAw0vX9bMxQhsUVCUP+34
Hk9RHeoi+VGj5su713NmRzqSfoR2MTN4GrWuuPU9sTeqkQXAG2zLtFZUwNbWZOsORsEwOrDgJc6P
P7OyijV2z6KU3YjupopvSu/p8nJWos4yQQpJbJSPIZYj87DOgptTzQo9IuSpsq6oz0Mo1wTQzHwq
7TKwGndj59+zrgwb2u0rN9kMRf3uyOCgFEowwozBumXW6XydNkaODD4j9dfKm8y5GcsfDlXE8rdb
eW5Cqtdo01AYPYGJpgRmloKrS7DAg1jG5e18m08uZgB09nXw8aA2er4Sn+aaRfrlywq4M8S68+RD
E7cBE1cOUVGirS4JZHzL5wnz0nIKlEAUsNQrNKbr3tiL3guEgTp5rCrCLJt/Xuly0YFepkiXIZM3
+p4xnmIly/AVTDDKzpP54GCk8/KuvY0R5yakN9IgGkvvNfA0jgY4V+0P9aIJPew0pZLi6lpAnmP8
ZgbDu+L8eGYeN4yOvYnRM7JP0c4khP/NWk5MSB6QO0zrkn6qIxMsMJj/6n9kvKF7PqTGHRBJleIL
8dYJsHWv5mSAYe0nJE003kSZ21iBS+iPVNcFKMQt1VNJsXcy8Agd7sqJKfbOmMgHyM7exXhJXPaD
NRNgHzIxOY8+DIgAzo8nLmMMRJswMU/lFpIIT7Wgit7FmquZNqaMnAXShyHEcxONaIx8Hh0zisur
0kF1Q1wb+Ze2eZ9m55IgYLDsxI7k0roYGfV0UkSlKCEtnWT7eAYiXJDhUPXurobGALz801/sH0bN
lniA/5Gr60lp5WxANhHZ+uc597Z4ayrcbfWETixIy4pzBgSQ3deY0cI4h+NFBiinLy9i9YTwKSLQ
ndUBkpNOyNYTcNDEugleU7YvwboD4ZgJ5KZxUHdAbV82tvy9cnBbigv/GZPW4zq1Bj1D6BY0KKbb
6WOJXgzvPgF8XGFab1LBzdZu66k5/9z7qsHgY+qMRWSJ9jBB07AtrHCqVNnp8jMXViWXsPu+I2VL
bcSgiaH/F9s06N2c7k10+gOn5PPGmugVbyGVanWdiiV5dU+BTwRFDbDBmMc5XyQjvUGTTMc8IirO
xke/a4Kyua/RLhyOtHq4fICrOwpeIZBsYGYexaJzYyNjxM3YWEdTD7G3dJOCyDU3FUbeftUXGkT0
ekBuuAw/SsfW5tagGWlqRXEnjkJg1JyOP7O2Dsuu/FDV5cvlNa3dAGtB+pgIhugUSzcgMbq6g2qT
FU28CZru3u7HcEwhiKa4aWt7B0VbqHXgcYFGrlRDcafZ1DiBBEk/tyFkmDZdVe2Y2+wvL2ctZpya
kQooTUZmKx2BUcE7PcR83ZbE7+Ou+yfaQnlkke6yTEx1SgekxX1cx7qwIncuNl7abb3YVUSK1c16
NSHnyU6CbhG3cxxKTbalnSDnT+pDrtmHv9itEzvSbgmDgO/Mi4sIUfjICX2KufbuZwV8+NWEjI0e
uJ1OuaYVGDJsj1legbmq+F7F0/3/tRI5Py1AMGG6DIcC3tQ7Y24x4JW2ijbs6s08WYq0W46dOgzA
RSsCDRtL9gLjfgX72McPQDApHGDFFOAoQIngFYtI4EifCm0uMNVvFlUU98CIiO9N+1xTzDP2z0rR
tpUIirc+oFHolOPJLCvgaRVAgI2wcWPi65h+KYsvmrvLIDDB+6/O+1Qyft+dM2PmeQRNdY7MuwNo
naGSPzvZ3o7H3WVPWAloZyaWCHFSA9D9NO4qUMtFjX6TznvogT501Lli2fuYct+uZbnEJ4asxKQt
ZFTLKAe7fSBiVKGz6dkTIvQ9vr28qJWPLART4A1of7j42EnJqhaLgkDr3YrqAbzr5rWZzLu6ng79
uKHV5wW2wSCMftnmSig9sylFbAiCt63ftlXUQXfazOK7zvMV3zqVCelGGR7zyYy+Y9TX8T6P248+
54rGjmrnJI/zM4s1hltWYM2rQ6MujulYhPlUx9DrMT/EqR20Zr81ql6lyLpuGKEPRSJwLvmSYYdm
AMA4XhkZlNxNVvqx8bUbYDb3Xg5JMc3apbzamTn/dPnUViPHooz1r1nJ/YsB3/OsZZDoK4HXvB3B
DcL927R+QLUgvGxqNXKAHxCZM2CH0B08vwCVNrOM92MV5Tb7RZnxWBvWgdPxLqd0CEaBlqPv0s1l
o+vr+2NULobaYMi0LCaqyMo/zmKHobdA5B+KZGtQW3EBViMJgJRkEfiFzqp06RJ/ai0POuEROk4s
sJ0ns8XMHmhrdFC9U6FY2Mo3HxBogJ8wp4YCyG9Uzkk48b2GZ1qZtJgo/0Wn7BoKI7eiSTrFolb3
78SMdKszLdUyYTplFHt6aE+gvY7FtJt6stFybU9pqhpaX9/F13VJdxxFxVwfB15FzagFmg1JDu8D
UG4QFFasTLWB0oXLBj2tAcgvI3/EM0PoPQuNqXhwxdgrjmp9D9GsAc0KRuQ96Y5BWDwHaSV80E1A
nTzc6eXXftICiD7NpaKjv76oV1PLn3LiFXVuFrXO8iryqQh5gvm/ub3q3ViR2ijM+NKKtDyvhrHO
cKtcPaxm47M/ukFqcQUEX7FxcsWSct0AeSB8vG/YZtIPg/+LVMCNmlGnUrlbd7s/Gye/1TxzHJkm
eBu5MfiL2WHSITsjHvpekUKrdk46oAbT6tWsA3IxOu0WIf6YDBiUJyoQ+6oZl4DlE5UkMIIt//+J
H/AazGN23rQRtJc/QzAe9WQ0bedsVvXmVvcN/TKUrMAnCT3xc0M1ZJwmiG9DHdDyMEf1qTIeGgsK
6vHPy3H8N2ukVDcgaM79Z0h+58Ymid2k05vIK7OuckKGtkb7pUitMgOnmu4WvQO0n9mSK7/M4uGD
4bWOb2xKkGqmI4CjZUdvwYPd1/eaBTHyALSDrbi3RTyXGyiHoTcXTFka6wysKsJLe/A44vlLAzJP
tQ3iB9aO45WRkBgCZn4FwqNvVjbw9LEWaUKv/BRPWTPIAJV735TjvzIOJ2TL0l0b9RxlrcEvomHo
UD4or2rfC+rK21/e4PODfGtGcsy2tmpIMALRNbX3gj9Vuhaa2kvb9oqwe54FvLUjOUyj9Q0A4FMO
+Ys8DcvWubPy6gGc5YGhF4cy1x/aPN1dXtuqTfQQId+xiPb+Roic3IZhRuZtAhQbFca0ie2d02Hu
j7tb27hLh37DGkXcWt3LE3vSGoGGK4fZAbKlHrKty4xDPxU3c9MFyaQaAj+/6P9u54kpqbrAcrvV
3R4kJXPHtpz5m5hqB5AaKgL++oqWOQQCEQoAW86vuVNZeIVZPQjP4m1DdnoFF+TwelWPat2Oh/YU
MN8LseC5HSDPIWCKsZGIGxi+5ruEPVG6Z/HTZYdQmJGLkO40QajdgYpIYTjXQjxxER+NHELLbrq9
bEkCKf93QH9WZEuReBx1PTNJWkYYWjsarrYpCn7sarpJnPjjaNlRC1oR93YAJ/47x0P/sY0JcwPT
ciB6wPTX+W6OpOcImplzP4TLoHmytdpNGyxz5vV+HEIVydHyc68h+q056fA4IZPbgX0rmmZ2O1jk
MctU8No1dz9ZkVzpKgpGxriCCZOZ0BGYZqd5cK2haYJ5cIwvl89uzUtOjUm5r2HlJRKGGiHR9AJj
DHybbg1+r3cqspT1jUOyaQM2hG63nIpS06lbHXM3c7YbnGuvUdze1d8n+ExgNUgJ5HQtZZBGL2Eg
ao3qqkr0ILeNzV/sFVAa6PctLT/589yaOBQzwRIm484jNKz5Q17dqzmy15fyx458c62cFlpfYimG
+djrz/p8f3kdKw4G6CM4swzIAQB1LAW6RoeoVc/AlsCY96Wx0d0xjI+x1yjKnCuudWpG1hMqq6kZ
RNkR5GcP5nw7F+Omam5I/HJ5NSu7dWpGFlpn9ZQ4tAYZ3lg/ev7N9D66p983/uz3F/snH9bcTnMd
PJUA8GMsoQlbzK/d9hXIJvYoQKePAyfm+1r+b01KB2TNrGkTzBtF1Be7agSbaOEpDke1a9I3FTOL
zjxM+KZiDjQYJnZoLVdxIy+72ZsxOHQZiM0p3Fhj915+PeYvWfo+DMa/O4Urv3SsQUzvSOEY6a2f
+U2J4akBGqcJHtMxyn6/LnvYst1SzDdB7vnHiLRXvOymuDB7QHTyMuiyAyRHK/8XGIdDvdoWKsDW
2tf01Jz8lEbNQdiUUERKsqGHBZ886+ECUM62Ig9UeGjF4jxpcYZdaMy3GHwtL8Km2PpTERbtxvJv
qnrbqtSBVn3idSvliaJy7meIm0ATt82se8djP5Oyx5tkfn+if7qFcmctq1IhBEaNcWc/TPWTMdTo
fVx7/dNlx5DGwv51P8gmgGARAD5gVM9jQ2W4gy04GEVYa2+qoty5aBWkxabEY5TWyHds51pjR1HG
x8uWV2PriWEpKJWTR8dx+URMg71NeBc2XQuwmOsEWgXGgP/P2HKoJxGQUOBJhxwRlqG2Y6JfhSp7
xT8No+KerTrH66Jk+MSQtaKvcrAgpbq7LfurFC/51tMVq1mNfCdWpOA6F5gL9rQGjMDdla59tZQY
NAnS98Yr5Pncdu47u9GxjvlD8lQeyx3bgKo5D6uNvy92+Sdb4QwSRP4/gxbxF7UBFzzH5wc0E4vO
uj1Z9/RJe1jQ/9Zz90zuqmuy1Q+dSnhu/ZherUm+N7kAdvKFpNxryk3vf3V8ejWMk+KYpJGGt4uS
vK4Hc+kQg7M7mh+mMHtkYRWyjWMG814cqyOQkpvi89/4+Z+FycVtUuWzWSwWSf85HTexY4XJD5Ip
sq91//tjRe5bkalp0/+RdmXLcePY8osYwX15ZbGqJGqxLMta/MKw290guIDgBi5ff5PdHosF8RZC
8sPMRExFOAXi4ODgLJltiZsXw5U7M6sw42gp3N/2FYIOrl8GIfeKsaIdWp7WZTxitJFVOEbgppqG
TwO6FItK202Q5TT8bOfOWpSUqjYylT3KrG2EGprHFvhUN64pa8PE+NSg47gBtDcVO1AX7Btj3A2l
ERYYdYPwQvRHWym7kj4NCtpRzC41et7v0jE99ibxUNfqw6roVFHIcke+CRBWn1tyKd7kJIMgFYtn
5qKNybGitkl2HjUOJkkOIq0/9Uy7aObk4fwqN+/uFa50d5ckp2Xf4Bag1kuVXw3ap7S/LZK7boqN
8fk81rbZIrtoLynKQJ5Q1NxeJ3kAQreuJz/tpnzUrWR/HmLbsfyGkMuDVUqTPJ3wviKa/s3P8/08
mY8DFYoanQpGygIyv8wZzRFd66y+oOTJ4Py7Xqv03f+fM/i6GskozNovddIjzSMO+S0/jBfLMFYS
lhGNNEUjkRJLMgRmeXTsalC3++VdY//MA3uf834PLfSrQFQ3LINoZ+7d19Ct4O+k3fnlqMEHaaN3
HIl4WeyXNZOfOzasHxRqh6kSx1p3Fca3bIl8wBaFN7QJeovOqnl6wVHUAHOiI8xHo9GhRkhgMOu6
aA2QnCVXWqkS5duKrlZwsroTUiL6YFCIzYB0jycPKON6ww3pD+fNfetErVEkO5yLpEjhm9GXx/iu
Z9YuIarxwy1TR5etu7QC2iA9WX5fRW4kqXN90tAwh9nXO79ojmXtfjEbfX9+JSqY5XuuYNqxtrk9
AUaQe7MNCf1Wql7hm0HVeinS10paEJ5UJjDavYj0fRFVO22XHIqwvlxIMi1VTLVUst+Y3Ounk69p
4lUgbNPx6BvwLgIL96Fsqx33bnryV8U/Df50l/BPCf38R19SLuWPRl44fY3YilkgxLVS6tyUhVOF
gZ+ohrE3jfx1gfLQB+FVl+U9Hn4NXrVz/jDqN1N/6asYRzatfAUjmaDVsNGiHVZU9v0Oysw3Q6N6
DG16hxWEZH5mYZtFCm8Qe0UbOZCeGjWzQouYc6Bz+QJ1dXo8v0ubgCgQoCMVtK2WXClwPLT1uos7
0tGHf1U1KAuODA3MNkWXdCHqMgwaRFZ/Bir5eKJZuBorGKSwrjWM22b5czs/BSCqqVuF7tGmabyu
L5CgBgKVQXfJqrBxDLUq9IvukD+7o2qk4TyO/YYoCaq11dDV6OeFUHdiF9DrAwPp3JUHjP6petM2
ndTvRSGJe+qk/BLt7hlELvFWP4JRRKMX4/uoPv+7CdFz/csuwBl5CpESdEF4LgyxmMqvJm+150Zr
bqfaH99ffLMg06LboDZDj7dc+kYcbTTcxAVVGP79OLb7nNRRNqXHIlENEm/u0aLFYbjWIuEk+V3i
gKdlLJDFdW1x0Y9TlLrDnd2TXemrxMY3j5WDGAJPWDR5y6owXkIx8o9Kfyx8yP66SeSW37jVRWOi
g2haReS7aQ8rNCmmGIUh+Oi7ejy6bljbNIYO0i6oyEd8xQpGMrspnxoIE2C+D3dxaFWX+vjsB19N
c98kF+cdhGpBkqetOysA70Sgxxlyd+TSaO8zVaVv0xheFyPTBmbzCJ2ICjTnAj2XIr9O6J4EXahP
itTxtiW4GOCBlAg6v6SDRLy66uyBuvd1c+jzvWHyW92+1rVxN/e9wq8u/9abix5SAf/Dkj6bxaDe
lGYehE/Rr+TZ/LKvuMIGtnfmFWL5rKv4SFStOU09dibPu4h6087NxwtMzP7hSiS3neHNy2rUSCF6
a+68woq0SaUWodgYuXW9HdP5v0toNK5ZCfIwMAs39rNRXQ36z/PmrNgXuX19tE2HCdTh4nr4wUu0
2joqtQPFYlxp571aKy2BWD/moOXwjc+meSjL9FC7cKcv5xezCQX6WzRNgpwDvainFsCmpGVTMTn3
YGcOB3GTei9md8Rw0Jz+dR5p84iukKRnZ1qMwjW01L3nYw6JvR9gvzkYZTRgnOo80KZRr4Aka7NG
xovcRSq/1eYvKDIeJkq/TuasaFZWfDk5Dp80g4NsbUb5jQqovP9jOBgaNH4yfmuk2Z8tSU6blcSg
zMpxgAY8layu/xoUKVQGEkV4pfhycincdvkInkPYXW1cDLYTYjw16N5Hif8rFnndHrmI7DPPYJgm
1tGq/k3Lrwt2aRtzNLP3Nc++xZF82+TZuN4gjBg3/gVtv9mgcrLta5qxHWf35y1OZQqSxSWuqXei
RQQ3gxlOuDRyi/FBEDfSwc81z6kiyFJsk/wW6ybH1kwoPsW21cZtJ47ZDO6oVkWcsOnnXjdKZlOb
Kt1CgIWN0lqBO7XbF7l+ef7DnfcJbyqxJkgry5wjXEQZa5c6e93/R6t/AO48zPkP9kZrbDArzI4K
3KRJh+mcFjNzd4z+kXsDSfapI53Gvu3TZInaPBFV+U/qBujpL8NeNMcPrOZfzWFIVi0SFqdIbVPV
IxrPoK7iaAd00u0ybh064kfnYTa3fwUjnZ/Ky2oPnGgQvk7bl6rSdwXLFf5ms5QCCT/QByxsYRi3
PV2KATUXr0wgm9tEY/Qfo6+ZRU4bjjtjh7neXXKraR/6fK+Y0kZxjTtZmsAYXJEjRABthfajBoPw
+a+3aXKrlUnRNaqylpMFaGWZqpaEBXNvMHl37DMVLa0KRzKGsjbstMtB1AL6jEvQdn+xOF3mrz9y
UF+XI5cthGa4hUtQgaqDp9Q7Om6+B4W5L+yPnNQVjhQkkJn4ImgoChbOGE5euicT20+BowjjN/3O
CkZy2Hk5zY0Y0clQ5wQUqRj5+TJPXVhViqyZAkd+OJZF2dbCRR5BH5JDTn8G9diGNX3xiEpjfeO0
Ik2BVOoywLQkpE9PEoxtHJ0UnpSNV0Z5xVQPrK005wnAYoirpwIWghazHgCLyG+5Tw/FU6mF1nGK
2D64TI8Bff8JOgGU/I87B7kxoMqO1Pp3jnkhh/3TGO8bG/o3SDgBWW721ao0i1hBBgrpuM0JhryC
vyqIAYRlBtdQoV3ivE9Q7ZFk3LyohzmxAGaCQLyZfgSTq/BtCgS5i8Ws26qwLfjTbGBgJjN2IlPW
UBfPJT1L159MbmsbraYZoKiylL+7KDkujH7e/fBifhqipao/q7jyz68Jmq+nW9SyUstmATE7gRG5
DL3cHVjdzm/MhhNdLQl96qcQmB/onHbxOl3mHMF6Hc1acaQp2/8ZjHTzNE1dpQXE2NA9N8WB3Rw9
Yd16ZqEouqlWI109XpUGjR7A6dgFCTmPWnDn6InCljc8Gz6Z50NnMFj4uuVdQRN673Pcoml/BJnJ
qJMDm46tqyoGbC4GbMsY4LcCPNYkL4CBhdLgNayNN6hgkyT41rjmQ4qppw/szQpHcgRg84NzoXg0
2jS7Rjf3Idemz22eKw6oajmSC4DwRTVYfNbjErPirvcsqr+K6n3Mzr+c2mot0u2WFaS0cg9THl6X
XnsGNJFH68l3unDm5eH8Z1s+yxtn8AolOxw/aQvGSjxFsiTmejSLx0K7TtEVqGxe2jS4FZJ0Rvsy
08AAgy+XjJ8MLfKQhi+HQ+I9nF/Q+Q1607GUJU5pdQLJHW++c7yXKd3zTBX1Luf8//9oEB05dTe9
QbRaGLgHiucuQlrv6A+hCI37Drp65sWkolfcdKDmopoB1R5MMUvm4PVEpAkmPmIjnfZZgcox/dAp
/Q2BRndpRayys4qidcgn9gWyigdRJNeBq118YHNMOBvo6YLAX45C58zOuMdBFGn09YFY1s6stchu
CoVRb5raCkY6pGXFmY+hUbwQbLTHaX8TDKTlVgT6wPPL2d6Y38uR03wT69gABXGIzc/GDxesPM5Y
/9kXcyW3Nns0sfQapmZ3dNcH9c6HpI6qDXnrGYey1UJqtajNvCG3Myon8KcMFtZFxjNK4AfT27sR
NE0hEwlH0O0gU/6RS24FKe2RDzndpgVVTpxVPOyGPHa99FFLc4U72Nyi3zAg3Tg1bC3ReINWWlR+
iHGbDEHoa5rCHSgg5PhGs9raza0JHgdsu/azkz2et7JNa0YpGI9pTIliQv50CUPmOsM84oVYBC6m
kdPPlWHcCppEwssVzypDhSV5NjMZ0opUMIRhp+/MHSizPg19BJYpctOFbog09qEB11M0vrx/jRAO
tcEQh1QCpNxO19gush5th2hk0tpdgbGvnU7oj1HvnnwdXB/nwbauiIUNwkRB0AGfm+TsOKbnUE2F
TdQtUlVPehMxb38e4l8xI/mKWPhdoLAOCk5Tnuz13cxL2haNs/pxPjgH40LDcCFSiiFEPiIzSvcG
vjCEFD6QaLZXuLKxQPpNIxSNObGosuBzgD/jgB6JYaf1g8o1bdkKtmvhSQFFFwoQp3uGCcCxy8oW
Wcw8LtOL1hsPpN8XtarOudULb0MzGoPYYIYH+57kA8dqzjkYYvK4HfpQ+Hk4cRZ5eO7n5L5Ar+kk
jlyHPgt7H3vpf3HYCli+51lb1jnlvnZp6PNs011rVdU0h2ORcdZELdSzNcU52DRNZAQtHxl0Dyol
p9/UG9wqJxpkUcu8uMF4djR3wV8mU01Fb0V9qH3CUKADBwUz6bjZbjWVerAMAjb9bUnTG1bOR54a
3/DUiCqMSYfnj8OmqazwpB2kbZ93tfhXeWX4obMnMqVXTVncdURF5rVcG2/OHfRmbRiEbsKZnH5A
R2scaA8uovPtNU2/aPWRV08B/0vj167e7D6yrFcw6Q5rhy7J+6lDnJHcGf3dkBS7ZtzrmYrVfeuG
Qfv9/xYlv6EsvaN9ja2MaVoeUz4j5TX0Csvb3CJQ4S0TyngVyo0f1KV2G1TA0KvcQuYOKtjmiKbu
VEz/gEH9/bU30Lm9oknbZAotT5gN35GN/u0A0ghel1FamXXYk2nHG71UbNWmxdu+Di5k3fBAi3xq
FzXvQGsw1nh9EFBTaFEAvuAM3Z78MLPDeavY3K1XKPkuK6HL6wzFsjZu7eas+4vVxuMHICA04Zq4
WjCTL53fWRDQ8nhJiUTEEBGU/RNPlSba9ERgXAEDYwCXKxePknRy0lQ0LHaCJOzK9pAEZWRpqpTa
NgxWAQolSGZYy++r/N2caCV4lXM82y1+3bTFV1YOR2GNijB6c08g8v4/GMneqlQ4mQ+prRgMFDdz
Ka7Y3CosbHMlr7eULG/oT5PhUw8TWz0oNbTKPVikDi3qKKxLASNXXEhfNfPMwY6gifGA9pXLzNRC
8Pvsz1uYCka6iGie4iqGUEOcgbCXgUjIa1ENVVLvbe7L60eT24hdjfaD3yDenMerVn8k5tfzy/iX
UfPNffD7QsUT+tS+/MYURQd22dibjKgL5sPAF5rw8gsXJmhnUelrjNAk6QUx20OOjqNumELfvF+Y
LVBJ32XFT9P6QG0JAc3/bnkcrtM/irvaTJrcL5HldSI25RGt2iilqrtwew9fYaTrSedsrlPNRoDW
+VcpdMGNQMRO8TGL/A3jS84oGaBFM+YBxo4yaLlpZO+gnMldrjjCy197ZidlynxRVqzqKuxk34Af
rLMvMTR/LYpgN7h7UdlXbp4oyvSbd8bvbYKawuk2FUEPJugMRabRheYZN6wrbswxNg8k+pq+s+ZU
scTNGs2rYYDEWkI0Bp4UHC+TZTJtSSwtAqn6F7HTjsVe3Yq+ffr+t3OgSj6FI26RTnoBOMJEHGRg
AjKC4/kDuGmD7jLjDIYTz5YbfoWrIf/bwjiM0v+b9sFnTjGuWAjV6OByZGTrAPGA70HKDGGfTNLA
8slpeZbCXzUXk3sYupcBby+uehGch3mTTigTOxlyW89iu/ajMrgyh4eudL7YmYpJYQMIMwlLf8DC
PgIR4NOtmZlD5qSgMLfmh6D7uQL92ZNLFUHfhgGsULBHpyguQv/C9rU5npJ+z1kZmfa8P28AG8cW
UpI2ZLFw+ULSSYIgtQuVKsjcQZ7bdsOBNjuMSe2bQhzstrkSLHl2avL5jzDlqVVODDvTbYLOh+GH
115B9Tzskruh203EicQH3sEIXKCXtozxO44tHVotF1ZiJZBn9iwKYqyvFbHDHllUqsgzbRwlkC+B
ggnvNRAiy2MV0IDQTAh2zmhino/oh7kE3TwalWzFhqlglt9XEZk+uH2KuHOGBvAlcoWxk3kXQtcU
KBu+9WQx0hVYmMNU5i4+WsFegnwHCYKo829ba1+Y/vsDsxMo6ShZSSHyjNAMOpk/mp7f+POjrnNF
5mzzvL5ujqwcmWWVm6CvOIv1JH8aRPm1qecoSdktnZTSdlsJkfWK5KCmbfIxqEprjm1QcbpJ9Ugq
iJZB6IfO5JZQmPvoG2GD6Vzomyme8psuY7VQ6TwjTTk3uQErRAfVU64/Dv54d/70bhug7YL82fMC
aM+dGqAz8pHoDS760sgweFNFBjP2hafi3tteyG8YUzq2eZMmgpRYCHzRXVvR45ypNAhUENL9ag25
KAcBll1hGKBgt/f99IF+G5gCGMohPAj9B/ldyzvMCNUlL2LW4DkADR+vofteqOiJN/fEMZbXM1wc
bqXTPZlxs9qkwHEVWrBzvQDRkH0n3PcxY/6bcENK1sZweRAEMDIJRkdvgje2cNwgQ45AjHLQrWbv
Oh/oTIEwFtqHHD+ADrDMjDm1PBnsKtNjhxSRKwyIkk6hpdT42vxoKxjJ8SROQH1mUoRXYEk0RPul
bfqoH1Wi8JuuZwUjnZfWyrqicQBj88cUvIPuQ+ZdTfnzB04lugUgWoBMFNICpxZgUa0p26wu4olo
YmcRRsMBkX+Yd8UHuj0DsK6BFgdtA/iPBOXMnYc3YVnERVtHZQ51ahAPwoN/4AoCv6cFHS7Q+0Ci
4HRFGdJdJognk8ucXiKUA6XdjnZ7j33v2Nfz3275g6XgFEpfsDYTGRs0LkoVnJ5zwbzWmOKi+Db6
kPp6Mdit5jwQfsFUgp3Lbr9i/SJKf2X6lFvAqxLydU7l2bEGkok6u2zLiwydxX6TRvOM0Z1vE1Q7
zi/v1ADfQkpXgpVr3Uh7MPRCPCPkk3GZTdmncaJ7nSFVeR7rNG54iyVt2iygu2S2rIY66PDJ00AK
mej3VqEdEz34W9PtQYF36sL/w0PIhacFKC/AaCbdEqXHxchLMLTahbEPMnY9TO8jJ3gLId0STV4k
Y5LmIBFPWvrQEFc7lIlpfIFCoKFIu54a4i8oqBxYOFYLEeXydVexXY24zu8n6qBb7stcfhX5Axmf
CxC0GiCd81XK4cteyKZooNbv4NMhofxvsXGFlrFqGr2G1/FooBe0I8emMCE/974Z8V+LeoWRhZ/6
nvdmEQCm8b8y83uV3gfs+3mr27Lw1UpMySOlZgkCgbTvILZLbrlm/ZWw9tpLpyuth3L2eazNPVot
R3LnNl5M0BXDcmr9M1hUwhwTrEV/lfPh0k2+T4WCrm3rQK2WJnNCcpL6bj1pdpwnt7pz5xnNrjQp
tDY4CIFVc2QKi7AkRwhhHTtI86aOS/7odf9M/KEXP89/vq312EjxQykLI9RQ9Tk18SHVq2BK0j4m
vbkr2uRSQ9Gw88CQlGjxkFr35+G2VoTHrWngv1AMlS0jYIbVpDTvY44IskeDvTdox6Bsv56H2XJD
axjJKFrKmEiE18T1mO/5zK/Lxrv8AMRyRy1aS1BQkGKvKQ+8NnPhWVkFOTOE5VpoGpMq9JIIRf47
rUvyE49lVDldmYoF9JB61lmtg2jFC3XNCcHaaeXZoScgI7TnC5LxnZHfjs2wb/x/zi9x0zZW2NJF
5cM0LFMHr3c9VEHoFF3k+8WXos2LXZ9VfqSnDVE8PqW32tv1Lga0coJ2HjQgNO6cOODZXqQl2pLF
hWfP4Yzh6jL4TtzHSoB3QkkTo1rs4tNWwNTHKPVoZE08OOIbuhX9PfgKLsZsvkAOIyS4mhVLVQEu
v68ATVBDsYF0XWyakNMm4gK6eKGNZo6dGdTDThSDrTDZLbe8YjWXXyXWzB3uC1zOOTS0rC4EA03Y
0YvZU3WMbPnkNZDkt0DTjl4HJ60huwYKpCd0lVKIHuX6CKGKO00lQyCxXP1nM2s4yYfZRtsN6ASv
Y8Htf3JU422TIwfM3LCwArxVs51dg3NnZPdaUEWimLIw9arj+cOy9XEh7gWnhvQtRA8llxPkQQvH
xhuIIfDdRDMkh3/a7TOdVXxsyz8khwkrILl+YFWtUzN7AfK/8/bGpz9r7TKdvrnJV5vHWv9wfl2b
rtRxlxDZ1dFyJO1lgf9TN6uhgfQuVAj76Tg5qobNzUsBdWY4UmsZ6JCPHiRhHKOEdF2Z3DXiTjf+
ydOX86tQQUiHzTCLzHYb04nnTIRiaCEQ+pAzRWygApHCHi0brdwo6yY2i4WIcrjBcwl8Caq1bO7I
6nNJltb5Tsm8WetiNw3KewOUtN8xIfm+gvYvR/yKIt9vbHZ4Pk99E6cWgUq1jhrtXTGpOl22PMXS
YvBr6+UIZ2hA4FInegehTjGE3thUu07jVWz4Fb9n0C7R2sy/cKs6VWSHFR/RknyGFvQ2FAisLjZq
c1955R1FuPpHNidzkg5FHUwUPQFxJb5nrN657Fs+KtpCN73O6vsty1xdIrNlVf0wYBkL3x1kXHmY
ZTOLoJIS+qmKPUEFJt3N0HecctBBQLZkSKOhd25ADwGFUPa51AfFUVJtj+QSZleDmC/vmrjz0rAc
MxDY+4fz26OCkFxCGQSU8AHbMzqPjtdds85XFERV30vyB2XnmpBXdjowLuV7MkI2SScvQ5J889L3
kbq/Pa2ST6i1Imn8dO7w7i6GcKp89w7WoNIrU5xWmXSCuWL0+dg2MUGDQHENhXJm30D8MWtAdjiG
5/dHBSZdPLTCIGniDNDjcS+Z2z5UvrYUspsxGsaq2A29cdmPjYpiV2EVcnUKYW3vCA171mb2bnar
O1JWFx9Y2CKe6kGWTEdD6OmZHQTrCeYh8Do2tUNjZ+E07trgb4sYoR2IqFUZ+ta15KDtCUqqaEGB
ZOMpXpW10Pa1Yegc8xD9qL1Uw/NkTQpj3/pwaxTJ2I3W83sSePBEwuxAfpzetqar8KhbB2qNIVm5
q9UJhOlcHKg2u9TzjkaooV7qlXM7++b7uhX/O1IrMJl1oDTTQhMdLEHTjMuZlGHpmMOe+GXYFsrG
nu2VOWBUROU38OS7QvO9Bt3P8OOpnu5K786Z2hjyaj5RNZCpgJZtXF0Y0CJJcj9DODfSb4F/aTVu
CFW80AlUx3exKjlMBZPP7xVJl4UrssrSk7mJWf25yR6Y6KGagTcqUp7R+fO0bd+vSMuSV0uCxETb
jzXs2/K+JtYXp//OMkWNbdu4XyGkI8Q7vdBrCDPG3IVcOZJNwkm/fGQVAZoxdMv0dZnKTvfQHZ61
+F6cVnFh3dG2ue7o3+dBlgPydlNeQaQD1I7QsexJ6aKD5dbJ9bClPApssucY13bmfYq6qMZVDenb
+/MbVO6+FDX48toCoEFzU5g4PvNhLt/HfvLrtGKcELqVS61fvprwScksKD6f27rQ0OzFgynE4+wP
d7qoD52jfWS7QCAEFlT0nXty3iyHMozl5jhHNkWWgJZ3g6vd9DT5fH7DtgwPxHJIpCM1Bx1L6RLs
OntMSkRy8dhPO6sS+7TWFcdnyyOsIaTj4ySJ57aDyeOSXbXObWKne/DxoailwFEtRTpDfV9YY9pU
bVx16VRAY9GomwsUHZXt35sLwlAMqAmhRaHLnaWCm8aQjKCKQX3DDGebX3VVR8IcY5pDmykaGbbc
HKZwfoNJXy/lSeJTlJxj1tdXSfMzJ/GiUg4+zz2fHj5gDOCsMm0Y+dLXcuroDJqNOWksOx4gF6ux
7pYqs5rb3w7UJAvPCnIq8i3utxpolgCBNhBIOh5NMP+D7ishqoefCkjyRFXWjaJtILbMhi8UlMx5
G7osRIvT+U+25XsWXtBf65EvcRbU2oSDCh1kvb705uyTqJuI9FSR1t7yqy6COVgbkrWgyjvdmSTo
3EErADPZAh2P3qOfz5eVsI9O1mCiAkKmY9Let4OKk2tzeS7mskyMiIIBVXrFllU6mcwZ6th3h2jq
fdQg8L95oAjFN4/uCkaKWAMw5rUt9CbiFho1id0e5061UZvnaAUhfcGaBhBITVAUhThhyD12BJ/6
rp1cM2zHMSrdTOG/VUtavuwqaMhzHUOC1lxDxb4N7YQdrEwlY6faHMk11OiQgI6Gw0GmWl2MbI4q
ah4KTPGeN3HVl5P8KgKtqcn8xAYR09e0e+r9fJe5zx2YxkmmuI1UUJJ3QJSVVMHc1uiyHFjE0KCY
eTmE5gcfTaqBB7VeFaPw9jYhLQgdZ3Q3yP06o930Jnq36phOZQh5HEhdqNI0mxCeZZo6eKRBKCOd
obHRGUTWEh7bvXukSfVlFI4im7Hp7FYQ0vkpp87TWA4F27SvQypeDPOTz14s8MmcNwXVUpbfV0ZN
TZHNE8HXKgs3nL36osfz+TzEplGvliKdm3EcKq9lkK61g2cMrX8TDtS0Z1UHyPZCwHKLQWq0gMhV
r1qrOdOWbS/4sxuk8ZTZisTZlil7aFIAe68PQg95gp9TaNdhuAWRfMW/2I1/LOf0e0/TKO/dS2q/
r7Xtv/B0DScd0qlNyWDOsACffRl0ciNcoXiibNnYGkE6m+6cUjDMo5xkE4xiZOYOZ6cMi8KP+sH5
8X4jWGNJl3eRWvlspsBKTfFodfOD1dMIdMzRR2DQIolLFQ1Hb+oC1Bu9SUP5G51TF2m7TLyJK0FU
pHxbJo0A3kS//b90EdKX8ysLz9Qpg4z1nO3hy/pITOJWB32n4nhu2twKSP5spqazcSBODFHOKgdb
b/aj6b5jcrB2hsP5T7dhDeC+MDEZjs8O2hopVKR2AnJnzeziIruu+8hCkG3wKxcppvM4G0tyDdNd
9AuR0LLkJuvGgDCy3fEeSj3B46BNTxT0LhHm8kPf6T8XraZqMFIBSv5nHnrNgjKVGw88R4r7H7ig
uri36LOBCuP5tW3YBdYGHcvlA3roQzv1prrFWuZbuQDlZHHfiTG0nSwPW9Y+n8fZcHYnOJL9DU3N
LWgB9XHmkx+EcQLl3uHiPMbWWkz0XYATARMSvkxCOnh9T/vMw+NrLq5cFLSpaTyg0r4/D7O1O2sY
aXcKJx1pXSZDLKYnzb5s6AN3nlswjNnm5Xkk1YKWA7C66oiOoU6MkrTQ7HghKEtlaExAfvjPQCQL
KKYm9SeQo8V6Wl6O7GGymgdXsxVuTvXRpP03XLR2C5J0MW7rbqe7ybRrsxQP1qryv3nMdq47zQ0U
UePyj0qZILC0vhqE5ItynyRglhjwWhm9HS/RQ9elPz1k9A2rv/Ko/ohCj6Lktr1lICQA6zJqxjL1
sjG7NojlMTql2fwYEGg3puwOGVZFsKWCkT5nY/ToqsAjJZ61byb9q6Vf9ezhI3bxuhLp441jMDQm
LtvYJHhN8hGtFGN3aKqUfcgAfwO96dhIhDaRLEAuOHmy+5cx/5IPj+fXsm0IrxDSTcE6TnqnxFpA
ArZLxhui0dCsL5PxcbAeA6qIUrZt/RXNPD22OTH9Il9q15hnQaazPlh0vsns/BCYZNc2H3N7r3BS
4I0MR960FG6PZk8myUJW/UyQCjr/BRUGJ/vWqq95lsxJC3aI8SYZChBses89nxVuYutKN/XXtSx/
xsrjGQZ4AMEdK2Ijb+I+t/bdiGTqXJMo85r3R/nwDq9YknfFHEbd2OMILMH3DjPCimqfWJMrjuqm
NWD+0Db+rU3Jg71lnzasQ6dmXKRfuZuFmcZC0qdRB2lX8vf5XVJgyfl1e0bhupz8Fo2OX8vhaz20
u97/1JBnN68VBrF5pF6XJT9aMQ0wtgWFb+0s75hO0IvN+xcye0e97/b2JG54F7z/OQPp099fUs6x
z4GV6I2vi9gPqju3nq8clx8NuxzCNkuuoMl7OP81N21+hSd5DTeY8yDrlq85f4IUTtjmkBVW1WJV
IJKzwGMm892C9vFYmXsv165t4uwY1ITOr2XzYEF+G4QhYFQK5CmaxAM9zWhqbaw3RegPNx3a4sCY
k1lfzuNsmgWeGYiTPUw2yDLcfiDwGh3KPi6bPNTooc6hJew9dOSfwkVcaV2ch9sKK80V3PL7yl/Q
dnT4PNUiNmedHmZHrw50slVlvs09MtEHaqAVVLflYrae+Roq9QYML3H7m7bqwaLvtdmeaiZX7JMK
SlqQMWP7J5AVxlNhjhjZc8M058GuSHVFmksFtPy++nJTjzfGwHCYhrGMAwhraEHw3XBVarEqmMUu
VzBFwLoJRDV4sYsSvKUNOqzgApXK3JuOD128aKwLwJMkPwV7sJrnZse92Og+t/1LZnigFj6O/Ct4
bRRX1KbJraCkA2tZ6TiLGq9BM3jSehrWH/pkKwDpPp8gdGHlNO1iDHHW3ScteOq9j2z+CkKyMlGV
JehfkeCio7mbKwMv9e/I2ChseXtTAiS80VHpgBjkdO/drOG6P+CCdabkiQXzEdnTyTcv58mB8xlN
xfWw1VbtgvjmN57kr8tmdKmZaUOMSiMmm4rps4GAP5pt1hwTQkmEiZACXdX9tT741kUzVB9ojjz5
CyTbGIzZg7wPR++GxuNEcyJoRzyXI/l+3uttOVmIeSONi4IpMrrS2WVlz0RBlnC2zhC5fLLFC7gn
JuRdB3zZKnk5D7d1htdw0hmmxcREauOFmKFqb5f9rrC0BxbQD8RjDrwrpM3xhPct6cFBNdIWqMFN
aCUklx4UCO06OU7gXDm/muWvlR+FKxi5iD52AlI/DVpesontwNoWOuUUUvLoisfzQFufzcEQ7lI6
t6FlJh2ySeRaA6FKdFlZwUVORdzP5tHy2fE8zOZ6VjCyMfRmP9ctneAurD0F8U8FZqOQDO2nRjDF
klRYy+8rbw5WCjrPZQ6sNNhpRr3jAweVVXXUnUZFq7Fl5BhfDsBIh8FPSyZsaLI+HzlafmNCrG4X
iBp9Ke4F4ot9IdIbqCNcVdWs+JZbvn2NKZ1fkwbE4j5M0HbmW/QqxANaYc5v16ZVIJDAFDtGahCJ
nX7CbBK+RbJ6isuhvfIKFlyAR/Gmhmju4c+ApGsk91rSeR7rYu798JM0NOnXpFcljzYNYrUaycbd
hLO+KZEkr/sk0s0k1sbpE09RQE31vz6yHoy1g/RYRxQm3SYzJcTjlejjWhPgcf+7d5NjNxYK77B1
ZzkQOcRthVEk25Sc0FwSvaQzCtweB/vE4F9MWXbsJ90OO1ePXP+dwlb/Fk3AQfZ/pF3Zkpy4Ev0i
IpBAAl6hVnrv9v5C2GMbse/r19+DfcddpSJK0Z55mYnwhLNSpFJS5slz/hi8gKCHs5ZNEFT2J5Lu
MzJ/yedgE82WKu7Wv9SrHflwbHhbGhUdfKPBe2nYMihbWfU/Rap6GCpWUAadEz2nM8b4B4hW3CPL
Vn3mBXProe8Ifo+/2UzGMraP6T7UsKUYZ0OQpINdAOCexB4jqaeZ9THIrL94wmOS748ZKcrN0qns
mBmoI4ZG5mVFvdNK+p63qQ9N0ZfayBXXs9U0tByEeEUtRPzLEp+kWTuqgZ0NEITR5Ih9Eppk31rY
wtc31OqHOrGyJOATK2OvVy2ZyIAj/UeWPZrtXQtVOvvQ9T+uG1rN5NCDBh8OOHGg4HluaDKtlIYh
DkKRT5+qnG9ENxwc0eFey26GEAdVTVX1qtVwX+SHMKaEWSVT+mSsYDXkJUZckfoXne4Tgca983WK
VK0alR3p9DV7PW0LEk9+qE+7xK7QjGy3NCsPGAZRpCaVqeXPT75X5gRmOU3mAD5k5oag4YyZX1VP
k6MqyK4HxuvaSeFn9WWBycuuw5zVx378yNkjigZbrnmVahp8PTJeLUmRETBQOtQ6OnhBdpMy7pJ6
X/VPXf3JKH+Yw/frYbjqFq7M6BZynTsyWwX63pVeNghDe0b0lVuiG5iQ2sfdQ2ZHh+u2Vr/ViS3p
GLHyYs6gU4+mysCfgxSv0Ql1zCqsdnNR7a/bWr1R/GtrORrP4yIHJ6gpHIAgoA5xW87OS1Tzp9AK
/iYJooAEoBlQ9qCFPzczxFmVdxbCr7fAa78xhg+BuI/NzzZXaScvi3NxQz+xJB1VoVkatAeWGid9
cld2oLi17K9hET8HYX/fQKIKiNEdeKIU32x9HV8dlG5m86xDUgOMsH5btj/jcgaMid7RpFKg9dZD
49WMdGZBlKStoDaKGQI2eEl9Oxb/FFHmaZVqG6v8kVIgIBLo+pczTvyM3fN5OlD8W7N6xbKtbyt0
2gFfAum3fAZXCa30GBR4foABIM7noyjFJksN8G+bL0aeqKaAVPYkt4IO4+7d8i4I4sNg3BggJQid
Z7AJzrRRZNz1FXx1bfnzk4xblJhLx/w5yiTAomYjdA/GdAu6MO/6Bl6PiFczUmJnQVOyUMclGg+B
mSLRNq6g+6lQvaiWlbncV692lpU9ccemRSogXDb5OU28wuhuuaPivVOtmJTQYzuNdICFBzBHtJUn
url37cb4YgiIbvy3RZMyLAXJwpSZ6eADqncTBbaboP0+OQ4sj//NlNx3YFo1hmHdDn5oW5+bLnwc
9Az6AEazmS1d1Q9QBIMjJT8+kDwaIxuXpa5xDgN32o0AcmcTarw64HcQRVpf+2LoqujLG9vCSIEU
fMISFh0t1gE0wW8L/Us30UdCPl3/WCojUuQFOo+ruRkHED5an2xW7AxupIDU9bu32PnNFcZxQoF5
A7SfXF48HaI4OUkt4Rtavy1sI94Fof65rHMVr8H5Vro0JCXxAE97UeRV4mttHR+DYiw8oTkquJtE
jPF/M46JZyjwe6gYSMEwgmQmDAIRHO0m3qOQGsQQDdcFqmKlW8z1Nghvkuams4JNW6lewr+6Gq/p
Asa5hZFlmxuYi8e/ZImF1p7Mekzw6oG82X6MtJ3G+2ctsfYWF58bMNDQEtopThDdpqApTsfoHzuq
jlNIVHfsi8WWfoiUVBxrGgpeoVXRZbU3OOmuJKpML9Er/HIWQDK0dnTQ7NiAep3nxigaW7udOvO5
rA/lsdzFm8TTfrDJs/Z0U+7t7fVAXXHpzJzkkh6MujVXaPMwMrkpiw6jUz9eN3G+5y48kmEVRQep
wCSBUMVs8O3gBHvwxrvV0L11y3ELqGJQDVKwGoClT1q4tCRxVNtUOzaigkB7egCgyJuV81Xnp/5v
b07NLAt6cnYVFehZZqQ/aJVW+6CZXHMonnMeeGU8bmpbJXqztngU9MQoAS1cuzLcoSx43oaFEP48
k01M2k3Wp9vcfDMN6a/FezWz/IwTr1g4gUZaNNpx0PONPtpuS5pt1wrFAabyRkq/TQZACuOINnOK
DpOd4d5kbttg3L894kAgBhEvvPEX1PG5N043C7PNa+0YFckHNgKDwu3qfqBCUR5ZdefVjvy2hz5Y
36c1mr5DWX+Z6PTS6a1H9Pbrf3JH5qGHrks4xCioH/VI7C0tvQfpuxtgPO0vzGC4CgBTbCRAMc9X
jQD8VuizqR0Dpj8WxNp1XH9Xond03cxaxjFQNYVkFMhHdNkbS2hjmnZaCFpnehcbxX2W1wpPzt9t
v/foqQnJk8KimpWM6IdmXeYGQePluulx8SFmn0BsD6zBrhdv5rOHN6c2pdDW4mgkmV5qxzZtPDui
G0w5QPkiVLimWD15RDGgmD8qU8D66m66b/ruxrY1RbgtqyMdt6eeyCMamdZzFiyk62bzjDt6SH5S
yHyaiuue4hvJVJCYwC3Tri170Ajl4I8bj4XmbPmo7x2n9BKrh7hQsItb1W19ff0s9FbA6G1eICiy
JsuRuNEDC0ondHNT+0BDXVHPXF/AVxvLbzhJphRwJBrnfei3Nf0alGO9HSdqbsq4FGAaZKFiJdey
kIHpwX9dkiLPgkZDLyJ0RXsxuwzKlQ2whU7MD9f3rcIrmZK4rHJaMb5w8Y8fA/HdASYgvwtbBWx1
PSz+OEOl+yyUhduyGGt2pOCwn6CGYcff+x7arPHopVngRvr3UAkhU6wglT4Y0dAK00Fi5+flUbdb
N7c8EJT9t6iQNYwKIxmqgsBISD7nw86cmQtqNTp9u/6ZVn0h4LXEfCLGSmWNtTZidKx7u8NkylOZ
f2/Mw6zCna+aMAjjDiTxqGNJNy1Qyld9qmehHznpxsr4dpynHen7vzjFId6ETYpJEcf6pZ5yso3K
LiaLmKlzRNvqrnDYxrayu1yrdtcXbDUjvJqRI67qIzssKQ8hwmh8iVNmHfOhURFZqoxIEUYHgyU5
MTufZ4YblGKrdenxuh+r+/PEj+WrnSwXLYlmJG0XHAVIt1K7r/ZFZU9e1AWDW0K76rq15V1wcUic
WFt+zYm1vKTanAxgsKQ9eWj04xSwzaTPuzIcvJFtqil5u0EoZS6caMbCriJLNfAWOpOBjjGHFILT
1nwDokKMohQOHoE7U4WYWFKm5N2ZMSmlQo5eWPqE5y6hTbe1+kbfiCACmGHSEzeNM+5GuO4rPLzU
t0TF4NRF+S3GU3B0FqTzG5N1nsOSW86Ddxp4n0lhNm4Xjcd2QAiN+pa24w9TjIdEwzyTKT4A9uHn
2vDDjvp31z/0xdN/mWHhYFUHQtk0HIiwnn/perJJJECZeWgg+E2DF14b26LdQS697UxP11LPqB/D
4CtEHDfXTcsRDcuo4wK5skwHOhfySOloCmEC8H8YyjYS25A6IYPmjAGOhg7UDGFaPxsgAlBBv+Uj
6JdZPBugIYUBnguHJ02vHVyE9UNuZJss/JRH6GLY+RZjRS4FQZam/RBkernuq5xTfxl1gBpEtch0
qIwbLGe8v/oqmA+2ZqXgDsIZYZrFe6MqbUWYra2qqYNanoJiEEBF6YS19DbTNGpOB21yIDo17KK6
Dz0tsG5KaCL/R2NS3jPqgQkzgTGrHj7GbQnyjuqhjNhT2iWKm4PKLyn/BSl4GrhZzwdQeQKMZsfk
ydbK9AkVP4i2ZXjTXv9ico4Ac7SOzjgHDGTBFcpfbNSbdBSNMx6ytHroghLjHP1zqjfHqWke7OFt
lUtGF3MMFD8UBNnLO11yL2zEGDOMCRzaOXjBMBYIktq7Xn8bvc//zUBSD2UUbHt6cUuBtJjV9tZ4
KKLugWvsPdqvXpEQBURy+e6nCXbxBlwulDAD5NtcZmCadbsA8qVwnqO5cyFPfDtgYPL697ncxucm
pNCjpBpaXrfjoSswPt+l5Y+sTzbJ1H6AQqu2wRx/79XBULtR2n+8bvrXrOyFezbeuBZOKqDPpZyJ
4GbjrI3joUqY+R51CvNmEoNf1AxUIhaoa9AO8wCpKF3MhW1MUb5kY7Cvk/JHLYYbYG6e8yC9nwfw
Cubisa+zTRqUgTtVYAZGOnrOezB4mNo0eTrJYs/o0nwfVG8DOi2xYIOECXmX4G2Borx0ChZ5zqcy
ycbD2FfHmoW7Lh9/OEPzfH21LjeujSxLDNMyOHS+5cg248QmKe4Nh7kXmzS701FBXiZFLKqoPl0o
iS8OoTeIwwSywCB+kqrYQxfwco6D/jCHw6ZwPlnD9wA8pa7TgOuu/qY5qHsFgZdHrRvlzUvYdF6M
Cm8WqW5Pl7FpQ9wB5xrmrFHWky/ps93lRWixHkeMcAuLuGlxrMovRvwxzQ6tXrqiVDVhLwrLi/M4
R4E4gNgZHr9SAsGYAMsGWzjPzTZ9Z2yqfeJFjmu6xKOb6ZAPisW+TI/n5pavfnJBjJt8BpgfTV5e
gsTLOVBeu5n2xQp36fTpegCtmEKmAoMOZtdxCMsPBTtgYnImrKZd1p6evYTZNxp9i8PECydF3row
hXQPBK3DgW5A8tKlRYx5n/YInm7v5LpXtuSY47JbG8PLQCPcRE2hOGSWv+8skZzbkwc+ZkyWl/U4
dnsdF3rXsuLQY3NobNKu0RUf7KLNsqBAF6gX5q8dILrlA02nGvZOEHX7+lO3tX3iVp51H952G+LZ
B3QeFPYujgDJnLSUWLQxIuDC3zuaZ9oPyaRIK5cX119DdeAMs4GzAdBPSsJJGSfLaB1kTLR2k+Ia
WRWjF4I9A8RY7hxB1rf/NkXlPmCQFLZVvVr5gQT0P9L/H+synFJUeVsEQwP8VRruEh0SgwJl4mpj
0p8ld9yoJsc37oLFoEPBsIERB3aheD43aNGRfGz2o/lPlyYbVnE3aw+8f0oHVTK5SNnLzWDJXwSs
XxZKAOeb26nnzmRO2uz1VLhpuKF65ZLkKCzFdrtYRMg/6pzhHg5gJS7jxrmdthjTsNM75utR7VYM
XOPFjZPhxdFEXpTe1pmq6b1qECQEIFfAVQvo/3ODua13fcO7FsOE4KCE/S9a5+zSln2LQvB+18zn
yxPw+pe72OSLl69GZcW0nkNtSEyYM53T4iFMsi3Gtj9PVqm4IF8cOpIZ6UJEUsAUSmOGC7g9Yvjd
ren7PoSwbIMjD4XyMfhgOuUbm38OjC49ObQTQJoF7rbzBS0haFCJNKxBt2BvB23cg7xrHw/6/voS
rn23UzNSoHQFpxx4HOb3+YOebjsGETDhuEPgUlyeKu3TdXMXueuXV5gqZIskBdTNzr0ihWhSiHa3
fsGd3ktC0X6xHFq+XLdyscskK9Iu08GHMKMngyEeQ3c77mp5/mCAfSHkb21e/P5KFh40IMldYAvn
/oQRibNSiyDrUpU3YDXbDRp9NK3q3XWH1iJwGUP514wUgXOR0YBGPb7SaO3T3EBF97boYgwVimeD
PlXRZzShFMeMyqb0qbR5HgHvANgSrPq7rIzfR6CQBDBcuBDeAg1nsZ3HFGdAqSrnrO1qPNMwcGYu
RQx5TccEdC14XoC+K4/drujcQPuihd+vr+iqkaVsgNbwwj4jYyEzYdLIwIebqXXQymhLpt5FrVHx
llqLdxNi7gTkQKj3yrX/uh8CcODDTG8CUmc4X1AvVc0FrLmCtj3IodC+x3yrlHpLOhRJMoG0qS66
Dcuy+37k+wzCdG9fsRMz8rkcaqaViQoEZDnlW8Ij6Llkx44KRUJa27u4HoJMBPI7Ngon5zuqnLQ5
nWswXjmAVHZmeZip9q4dddfg0Ye3ewT1wwUsgtoo7nDnphIo9c4xWwQ5EvsAIv84HnaZocjjq/6g
p45gxrwQQEDnRsBGkFXjHJt+1FDP1A+O3aPTfTcXu+vO/BoZPLvxIunh5P1jSFq4oAcdWDgy02/J
96aPbka+La1hHwPFXlbj1plnj+D8KvR4Z8+BWxUFLiAvcH/PwmZ7/cesO42AR4ECAH65GNKbszYh
/Re+APiCg3stp23iTbp1tOvw53Vba+GPJ/e/tuSKiE5HTTAaLnSjltuC97qH4FUrGsV3XDsoT8zI
3XczKfMpruNy6UIxoKaG4a7SvnQi8Bi9CY3jdacUC2hKe3oeRoq0MZd+m+pb/Kx9aZbvTTq5ohX/
XDelWD8ZZVTaIhn1ljd+Qmz+bOe83sW1oR90nn69bknhlNyCT+KxSxwHTtXTPaqYHHoJtNoSjStO
rhWPTBDX44KBLYdi9PIpT17QWRSyIusQERneKo3ApDJmfsxZBWO+bgbF/nMz0DqNEXgR3NEc3Q1R
HHZ552xo0ilSosqQdPpraTegLJGYPiSPH7Iqc4kzfpg7Vfd95awCtxxALCgxAkQng3/0numdlpHC
b5t30KB5jEnx7noAKCzI1BI4cq3RxoCwD7lHNx/nd3lN3l83sbpWr07ITG+NWYC8WSwU6Gjmdfle
K4LNrGrtrFyNTldKrgiJqSzqpIMfrDF3xXTUtPC9oc132pwB4ei42VD6lcgUz5CV7XNmdfnzk7Ae
8QzJjTkyMRD1sTF9EEZ6Bt2LVDW8obIjHSRWy6u+At7btyAR5RT1FhCdRwaqzthWsTqtmkL6Mpah
MtSHpMimpEXxjdsQ0sGzajNWi/InmpUA/8afs5RyxatYZW4JnpMVTE0e87BHYihQWhubl5h1blE+
CNXFYlkh6SiGAPGrW1ICcngdxkOBL5U1tw44YczMTapjiIFKoXoCr26pE1PSQUEjMOgOKUw1gt1E
xD6mk+IoWttRNkHtF2gBTMEbUjhovUAFvWUGijApqI67Tds6L02afH/7xkW9ieEuhsi9kJZIeFrP
hjUaPuaf3IHbh7H+YIjpTQwFWCcA5E+tSBHQ88YQHR8Mv2GBh6+0IY3m95AXuO7MWgCcmJHnJdO4
6zPS0sIPxjpybW28yeP5M6/Z56xynoemVUlwKgzK9Z6s1mZ71DTDn41/bGPXacIbgQGKh4NWfLnu
22o8vH4oec828cBjMsC3Ctz1mci/TVO8LYkKnKXySPpSUwNOSzohCxnm4HUcRdXK3udVtBujyMUF
U3G9W/XKROEKo3HgRpeh8h23x3wZmvNZYru1lWyLvHC1kCoCYy0D2YBZYzQdD1sma0YnfArNitjg
imUkd/u43xV0uod86s+hf5uA8/9j/dWWPINcRpAeXYae/TL/PI13pWl5Zv00z7HCp/Wl++OTfN2K
9IQ4XW4aqDW2mxZFPj7SQ2KrhL1XzYCxwUJFCgOR8pjLAoi17FDP/dy41clLYmy6TJHqVr/OqwkZ
0WRCSI5HzVz4jVW6Q5pCL9d0+2SfZ4oSu8qQeX4QGUlhiUnokLfRuh6MsPbMp+FDQrOsNbwyarvi
p8gx7fp0feuu7inw/y90HA74OqU9VZRpicZubvg0Cndafmcn1sciF9a2QXskzvq/KC4CCgJqX5P8
auhKhxO4aiPBmzn3I/KuNyGZdyOsd2J6iIyNYalm41bj49WY3PExSG1P9WQurOJgNgF7QcPSXcJi
hYDU6hq+mpHrsgIQJ72gZeML+yupQo/Mw76LYy9hqdtzVRFO4ZQhfTHu5M2EKkntW3GEK63YVFZ7
U0bRX7yYTj6UscTrycWobKYmHHocvrXOt1Gne8AUexiY+49mlrU9MdM0UT2IYDZ8MC5vgAa7jzsD
I9X0cD3Ml90jXb9Q1lmajIvoMdRVzs30dms0YGY3fIKxp9qZ70ij766bWPkuZyakG54gST4aRWT4
AdE3gd7v6ml6aJLs53Uzy19z4QnuXUvdbZnMkc2wrM2cQhS+XXzoyaMw3jf8Ngp8mn1BllB0UxTG
5FhLZicopzotfB632J/5bojaJ4oqc9HazzEzPxod0RQRsbKboCD/x0E58PJEZ4Ft14WfgF+8rrd5
RV2ThGhZHWyq2LkXMEFc/s6MSeE3p6Sd6yABAyr5ni3wmQGUGYab8I+aeAh6iEOEH+w62zHWeOF4
Y/OHxsL/ZdBtPn+6/mGXELzyYQ3pw1qJpel8iR8epveG1bh4fL8YFA3B8q2jQ7LXUhIONZHHUZTV
fu9UunBto7M+WKVuHHttyBTbYi2EKIZQUT0w0EuVa8RlPgyjnVS4G/Zg9h8TLw1vary1eKxvNed+
VD201nb6qT2pBINqX93oEaV+Q6pPdWB8K8K3KQD9ukUBavLqknRUZ85Yjjznua8NL4Z5m1cf27xx
6/if6wGxunK4fKIzDIQEsNvnOavNCfTtOlb5FocQWGZori7Ix8Dq9rndfc9H+6OeqVS71jbfcuH9
1+YSpCfpuBYxmMK5mfuO8UzKz+jGuUn4bFr/jCrv1tIlEJPL+B9ItZnc0slx8e4wypH7zHxO8mdc
eYtOcYFfCwVUEUAWYwNdzYgU5nMF7Hnh4Hoosm4Th1CJA23R9W90uWmh0wXaEQtdbhwuMn/VNBpD
2fBF9rcM9k270yvbzQF7iqliG60aQj8HoCsURTC+e/5hRJ6BNE/v8kX9MCv3kE2FVPdGj95d9+fy
q3AT5IMMVK+AAOHrnJsZrRqCLw7L/RliCMJhjZtoIeYryjdfO3FhRzcPNO7LTII8YBqKlGMeoSR+
En8c7c6N0QmhoOIyHjSRKg6xy5iGLVxvUU4CxgJ6U+c+GVXr0JrEBIfYx8R8zPjkWonbzZvWUvUp
LyPuzJT8WtCbiie4XRDf0SAkYbQJyGjMvlAE3cpHOnVIHrHhpdbUeA3BoRCTuQUI+8Bi63QqYSuJ
enPJc+feSCdSPUOaEj1Z4lcNRARodxMi56CgBE3o9n1IAYYZMy+u2F3XiDcXZc5NS9+MByYdswAu
5vzQOF40PTZ0ez3U174VXjzApgAjjv9YVvkk1WFu0umNztbB0Qx+6wHTHZaK9/cSBoYVPLUh7doA
KHBmNLDBXtJ3bFft7U16Q57w5XbJLt5TRTl4LTBOzUm3mbzsqtwSuu5b5JZWz6SP3bZSSTVdgh/P
nbKksEhRfdESvPD9vtrwvbkFzv5dbe1Gj3j5FnI3KvTjSurD4wqIOuiLAkbNpUVMqDZCgnrIfcxo
MYyIp8x1em3PBsszJiUTjbSG0CdExxzvU+QJpEBwtZ2HRdIApmL2ZuhnZrM1nOyYxoNH3kjdjWvQ
IlFoQ0AeHgE/Kh/uNJuBF67H4Kg39UYTHBMRSEjhk2bYx+txvuLQqSW5mcdTViYai4wj1dt9U+hP
PGfvSMB+XjcjfSXZIbmTFwBTH/EZ3GxJ8T0qvsbNN230MlVOUlmh519nzJIIOtCpcUy6FKAr67nk
eIRwcHcXqfP5ukdSgvjlkQOhETBIAL6CKvG5rZQ1tlUJp/ZB8xq7orZ+aAwF1OtGVhxagNoWUJXA
t19I9VRZODWBjUkz8EI7GKxu0w0UQNwwSLbXDa14Aw7lhSTetBmuLNLJDj5SG0NNgXNkTQWpMHKP
1/3bI+3MxOLrSUZNYka0gvWYmsvpNiryDW/AMBdObzv+lu+yXBoWsDcKFMSUzDShRoqB5cGxLnvP
HMWhr0JXU6q+rn2ZEzPy6HYophjS3Bjhz/D25dpsPTdW8T3Uw0y4eWzsr3+ey12K4QBw3kNhZqE2
lHU46x4YxRGUv9B+aXZlP/1DY/QRi7cp2SxpZzEDoW6sIQZTZCUbIwdWNrMhdkjAdB9o4yFKteNE
VIidy2BbzIBbHwA4uPTr2X0SCQVvTRADQb1EDGJDUv07m4c3706YwJvSgsQwwSydFAV1hRpCacXO
sadQCNOqbdupOPguI+DchHMezwXLWBLm0P1tCvtjn4MvZ54eBq17Mvq3KXb9/7v86415Qfc3kqph
Wl46R1zrNjrmcvtE7NtyUCSBqx7BjHS4DUnWdJldOcc4uhXWnuuD24a7iin6Qauf/8QbKXP2TVFB
JhzeZDoEhet+n5v633hiGTijoYOIJ4t0EOhmOVtTjMJNDUwYmtJJPm0K4zYp3ogc+b1jTgwtG/ck
lI15BF6PQMiIdin/mTosjl3axHbhReYUqBo0ayuH+R08iCB1BoCg5Jalpwh2PCGOA0bFUmTopuO7
65lGZUL6OAkPRObkovFtgtZ61e+toHjb7f3XmuF1h9YZ0g3uONLGoX2amCOemMe0ELuB6gdtDjc5
U/E7reXMEzMyY/7YxcZANeIcC/z1WjscgP0GdF7f/MWCgcUF87oY5MAhfR4BMa+oVrEE34RPm5GS
7ZSqeFxWPXk1waRkBjmhpK6bBhtGoEqRFpvOzDYNmRUnp/QS/v1dlqs0ChbL8JYEPBzNhoRh01hH
M45zNwaxV831Dlz5ppea4sXWOoXBdb9eDUpLF1LwLAY9TrWsbHBdK+6A9olxVpuKW9SqHTzwUd43
HQCfpG0z86ALrZTVYNF9ZPzJIU/1Gwejfq/diQkpdY55Wme2ifNmbtghCeKnMAT2bowyMNfnR2Ix
BTBldZue2FtcPsk7NemDUuMjdIpwYXBDNgEjWhofr4f2+rrhQQOmIigVy1hkK2RCw5S8+dxHsWf1
7izesV4B8Vt35NWGtHAF0waRV9w+OhkGK3kKCY1IsUPXjjUb047/uiGF2cisVkAQxDnSwpw+a/U4
xS4E1OzZ1Vmt7XsjaxQ8MasWTQ4EN+qy0LaQdlKVzo42dMw+6k59rHIDMD9U7K3uS0vIu7/4Ruav
cUuwhiMOzwNBYFitDgV1jmZVeJ0jtoMxb6DnqTgWlpx80n74Hd9oAKO4CNz4xYRXSYwoCWZBj2aY
3lH6mbCvWTds0R52SzS0dLPypuqN9TLZqAzUbUvaBpWNs6ira9s1KwdYjmlO/iY8oNuoQ5ASx6p8
VyBBDQ4pszOf0wJTT/QOBzpQ6u9Ro1OkIali/9udE0PLVjjZs6w326Y2ausYiGJ2yahtoG38GIKx
MpnDzz0UFNoi3V8Pj9VIfLX5q1pzYrMN7TqKpggXoYK/hDG4nrJ6cisnxkiSdvhvtiT/gOjo4tBp
7WPW8yMPH2wrf8wxAFg0f3VJwQyzYaE+B4p+KfuZJZmiiTYMJAAfhNXcoFaiqECvpr5XC/K0RzeY
XToPeN2jsn7bWdN+bGcXI6Ifri+Zyox0MgUABONuL+xjpQGrVGg7k9SHSjMUu3fJcBe799UbR1qv
LO0qpoHm6ehM0ZMgLxONUxd81HdgrNnpRqvorCi8kuntiiwoBGrtNUpyD535SEBs/Dal0t8vIiBE
/o0Amdid9myMeTdbx2mAuJ029RutE/dV2Chiet0VsDRgYN5BW0+qZrJOgD8enYrnJnkZ+nSTkrsh
YorEsL5J/xgxpTMQ5UaQaVcaphKtTt/QPErddrYOhpk8Tbap8GjZhRex4IBtHFdVjHpeUA2MoZ5G
CZ5GeVndNZZ910WKt/fqmr1akOFdTaKXmCXNnKMYyDcjINs81H9MjYo8ZnXVXs3IpVgnMhJkdJjR
4+am7qg7WeFNRjC9CvKJv9imJ6akzJYDKWngPoxX3tA+B+WNEUaPLVgirltROSTtUoCZNQxSDyiL
pN191xlbNML90SE3kVKBZglbOQhAhcFwRVmm6+UifRTnZMSztfbNttiXDvEGi3O3cJCAxubYttaW
pfXxuntrYXFiU0YXUrMSZQF0yrHvc7xiSreN0vtMqLA8K7kO3ARQHUH9D71QKt32OJS5pqmBa5PR
3/XM+ZpZ8T5ty+d2iI9ZFiSKR8zKVzuzJ2WIugXndDHBXh1C5NV6TMvEJRboyd82GLjcHk7tyEiJ
PuWCFmMAYBcwSjqZd1329jMPiwOOGHBjYbZd7rpCR3QA1h3vP5IM30hzBynr0OMa+Y9mpGxnJQ6J
DRuHEUfrpKiHDXBEoId8ex0Y63XijbSbIquCssPEEeIJSGm721z/2ucv10N6JZee2Vhi4+R2FQYj
TyzMP/ka7d/j9NhHJnl76jk1IRfm9Y7UI15heEoEYQLtEqhp8oK4bVzvrvuyum/+rJcjF2VxcSMN
TqIaSorfkmlD2vux/yfPDo7qqSw3jn9H8oklaYf2I3NKq4/oMZpA9maEblN9DW2xDWrHpfrotukx
AVV8EpG3J9iTtcQN5PxzzawhFonhYtI+s+mW6z9EegCoQWHmelRcvP6KTm+I0+I4H2ja7xvOdD+3
i5/XP9dKNj31RX6bt0IErWbBF2d81NJdFERuq0KVrIcECFiM5R9MeZ2v1xhHWT43Jjl2rLivxvfO
FGw1njyN4ScdtHnXHVpftT/GLOkhO1skNIRu4hJk/mzAVw06JsUBtO7OUhIGueFCwHLuTtyxemZx
WvtR8YFhvm94lw+3lf4YayolqvWP88eSfAZR0KCUnZHaxzjWDsysNziQoAiv4hJYPXpA1g96EGba
uAyfO4TspucYbrCPUGr/imgAeC69y0W+A5OB4uusenRiSsqmoL3lrA3wdey6/YdjGV3NhlYZV1GJ
rdpxMOqAiYplrFCKgjKCrgAfB/vYcsdvgc0LSLm32F/cuAmATMBXAPQLY5I7uO5nUZf2NmrDyR23
m70W2jueOz7Ty7d3O2DKMBcSKhM0dlK2ywNryoDHAnI/h2DJYO4aR9W8XYuDhRaPQQXZgHyDFAdl
PZMsqTWoZXaHHCCwTJtuwU61L0vr5fomXdtC6A+aqAQtcDb5DjfkjTHiRVT7vH5uS1drbozkpzX5
kUrke/WQoJC/gHqhuWgySl+o6s3RSUNHPxpAmVlBvUmj+iDAxTaz0sNdF/yY4dbg1WZ0VExQMoTl
1wEF6j8Muyy8YSirne8r4AJJFwpuHftweAY4fDPY7DaYjJuZVc8ZfY5CfRtTsB1VrSvwR5OZqH7D
WjZE9xI4O4zWgvuEnv+EaMpqktKp9qso2IbJeIjBZHT9W65tNfBlQJYUA0w4paTA5IE263VRWkdH
Tz+DyWAjtOKxB5brupmVpwY5MSPXQhPWjA4gOvRo1cTNncmtueF2Xe5pvASoam8bKibMVYsQmIMY
DHDiAJGerx0D8hyoHBxbxcy2Ivpso3hIKwbmqQRsb8960m6vu7iykgDcAyKBRwdkPX/RY51cA+d5
AKqK1vxo5NqD3pJt0xdf5lpx4q/svTMrklsgntCmZOb8CGYxj07kEAf5Z8vMN+FU3ihL2DKD37IJ
fk0RMLTpAXSSCQXKIHcA7Gvokb10/yPtOprj1pntL2IVM4ktwyRZWbY83rAcSTCBEQy//h3qftea
gfgGJV1vvJgqNRtoNBodzvnjHtptFOh37c9sr286v/HjDXm6vIorXuxUoNiJpEcGoRiCRfkJeJg9
VnEYyFOnGptWyiEqEyUENunUZs1s5vreLX+b6O6vnpvqakwkaTARFu1lCTFRgpoTLhl0VAh+hNK+
YvOsaHu+mUIjYNt28PMra1uG1TZ5J6fEizAMaqGrAiZvoTnz3Oq7oWyivFMsGKEOtFk9GbbVxLjX
UDOXFHBXFUMdDcGahv5IaHYuy9AW+ukKZzqJFZWhhYO3yaNqqyPdlS5XjMcOhPZt6BIUj7YdAEFN
UC4mFbkC6pU57CqnUByJm1nbUtxKQAokzrLiwlozh3F3NFNrH/WAWCwtNOHkX+ze9TmTwd+uHg10
fOH6A4MH+g4X531y3jMriauidjQcDQzrdvtyAyLkO/aVfZpDy88CErDnd54NkHUtWJLwMC7CPTE4
Vqc56ro4Kg7tnF9VMfOKmd47yejlxRRcFvXGzQiiBDui8ayqQ8fHvV7+ImQ79QyFK5TK3L2iGZKo
8s0tt1xucJxo0EHn+huA5Jyh0TAnA9Tqf/bdnHq5qst6Jt7e5oIQ4Z4jesoGDIoDaIFHfTCCpdqL
TbO/p7Z6ALzeGMysecho1vvjUH+jsYGe4jr5lrOslCztGxsVvkR4gCipNTSAhC4w3XgwaOAANq1W
rjGHLbnZ3wZPEOSgJRHAq5az1AbPDZQAy3qKge2zN4cqOyTprG4BXoU4SqNPVWTTDbBJKo+k5vDo
UAoCVkOR9XitmNHpJ4jZWZpYiYVSU3Goy6vUxUTxCPayO4P6BaDML1vs2rKeaEuE46j3CRLNmVoc
mtoJaPxkTPz3VNo+jWW4Kmv26hDE2bjnHbTfCOuqTbOSkqQoDhl3/CjLbjRX5ltXlQFEubaM9RBH
VKYvedPaZVUcTKc9GlPtTYNy1wPTpwZMyOV1W9fmVZTgMkHuWaLwqBWHcezokmi29oolezG8iY0W
U8QdaIHCHU8UETIL5EYJ4VY27DU7/aZbrXqozP7Z4FTbXdZmfeFeBS2/nzhlBkhOCgzqYgHn/26x
fhs79efItv1y5BKDWxbmLHsOnVAEBzQXumWRYhbOsaZ1mg0gsOLQ6ei9mHo/49et/mvQRrRI3Fed
ZAxxTbOFkwzAu4YJJhDB6lwlHpVUxVFq3fFYlKZf5S0LC33cmAAFkBjFqm4nwoRlLN3G0ZMMwhiK
uBHtnqrM9JRqvtKs+VM2l1dUcQyJzDVfcaqg4KFVA3OjPIchUrzvLBoSABZZWdi7B2eQTedJZIlg
FGmK1tM214uDVeo7fUqfHa36QjX7kCkVGqwV/eGyWa4dshPdLGHzBiebHDcixSFn3dfZYldFKoMT
XjtipyKEcxxVjaaPkQWXMTqHpmtBJZuZAcPNINkniSFagt33nZ4VcQdBRj48DdMxnVINPA2T7TVZ
TMLLC7emFVyO7uABjjkwEao1ogVq/1ZTHOJi9rup/pRnOWDhLFc2pLdmEaeChOsDQ5SdM3AAMTkd
JlYY+TEMNOxAJO+TsttFiSsZw1mziFN5gkWQAo10dgJHxZTW15cOS2AWXl671QDgVIZwigEyr6d1
BZ0yY7hX3asmm02fd3STFfTTMEbPKNFWvtVYO4vbx8vCZRsnnOZKHw0bDaTwjsgSTpEZlhG5JwqA
3y/LkayjGGHwuULbfbGcZKaGRuv4YG6WOHqJKuJlXDpZmTITkUVtt/cseQQ46Hbmsv605diI18nJ
ZompLtPm3EQwOuydstwCMNybVYApFImx7ezZ73MwGjigxVFmFH8uL6HE9MVGDWLms24OWEKjugdA
rFbrXg+41iS7aWUvGNluCVaR2U2d6KVbHCZnuLdn1x9cZXNZm8siwKtxHgFkvKkKmuORBLzg0C7a
kCgyX3HZIByRnNdkZaHYCURE/QPQAYDh8UXP3l1RRniB4hQCTDxmEWKI2YkI+MpKw4sDqdLQdILU
AkW46pX58+X1WlfmVY5+vl6GGc1dbS8eVss2Zj0FJhgb/CRJ3gluhaGEc4WMc0E8Qoa9NSAo1xL0
lG/KHv+5uReDSE+XBTBrl9Tp6i1WchIH9qxo86ShOE1qtNUye0HsAuduMzwXFpGs4Pr5+buCIvQs
SvKGWg9ws6rOPMxnmf21kv/uOZ47kn5fyV5Zwh3vcNAH1RTHB4hnwMA0b5O58JI5kTQZSBZPvOGj
zC61xMINX6fKVVTFG31ugykBvkbSTb8vm9/6cf27eOLLwOmmDKlpyMr0b+Wc+xjRDy9LWNVGX8gj
FpBjMDGdm4ICyKTWJan1UGPccA4aS/fVfAP4Isk1IZEj5n/Rwo7X9Qj7TmHUzvDIxkMJsPJJRomx
umKv+ogFTIMNaQZi7OJQ9Lqf93xfNO/OIi5HVccQq/1C6SN2h3HdGIldLSLocFOZ5NFxug14ZCV2
tmrOJ2JEc1bQbQDGEri4Pg9VJ74uZhZMNZGIWV+wv9qIeZAqiip7xhj6wTWf6sHZAL1AEmlJFBHn
zFyLVqnK8XTB0KERTLQ89HFbblsuKymvuhogIGMMxFXRtrV8yIlbK9iE6Z8YK9aoALtpNwVetc4w
+pEBOhtZp/L6ur0KEw4OZYYD6ltopQ86WOeZrnzS8jyTdMmvrh0QXG2kbDEHLxaglFnpTD1vzAc1
eqRxFejIcAyydrDVs3kiRLC0irpcpwwmkOh3uAACku159qNTZGnGdTkgBsE8MNI2oiHQWEtS5FLg
zbrvMw1MIH2YVjilkuap1Z1Behs5FX0hzlh+PzGD2ioLauIZhhQi3bguD4xGlqVc3RZ02IKcAEhA
mDo9F9GBdx0cIQrfJ259D0rnp6hMdniEBR9wzidixKBAbxXNSR2+V53IV7I0BKlz7ifRdGXmeJtc
FraiE9w/NDKXrdFEt2Yys+ut0eB7xY53yPmGkbqw4chAI1YO6ZkYwdhmi6KPyaoRgTY7ZgelYoVu
HOZ5AKCs8D9pJA5rtdyO9dbpkLxT5pCrzdbAbFiEjPL7xSAEXZoCMTdFXkohJ/bG3dg0bBPpyNnS
QAlc9/reXiruvVLLRkzWEvUmytA2KPcWqg8xmjKytAPMlGI+dEG0LcI4TDsv/cH9ITBCEMx/IDo4
FSfGHwVeO05iUb63mvparcqgAK/OOFI/lybkl30XXninosTyDWZWNKOfVb43OfXndgzNqG02mjmE
jTKE1DKuMTgqm09es/mT5RSRQzs9ajiNOd+7bRGadY/IxLiO40wSma54JIAxgWsEDGswEhE7D7RO
ql2XKccAV+oDEe6TZfeSi0IiwhCcXm+1iZMbQ455cfWIrPm3mLy7K34x8lctRAAlWvVj6SBTvAdo
bLNTrflzXCayXs6VOwJCEMcuaKRIvwkubyg5cSJLyQ5FqRyqQvWKtA1tq/5l9vQjS2ageQY0B+Ci
E1FRqDGh5aNL8wONux0vNUxV5pLgatW+TkQIQUI52Tg+qN+hctAFKUa0UFYj/sRLGczg6va/ChIN
GZPVFY0icLXmKYgUjGsgCjxd9nISCWLDj4s+ILxRGxVU6E1A0myrl0ZwWYRktVxhtVR95ODXgg3P
TRJkBuhWWICqzn8SIjYLVzrQo3OtUveaASO2x61R3DH++78JEayYAqseJUueH7oufSA09h3N8pXB
kpjX6mF53XUx95YqrmEUeYKbB3PIuk+KztfY1TzFktBgVQ7OJOhcliEfcfwPDcf5jOyvtm8ddZNW
twQUaIUe6tNH9AG4CtqSAMr/hviJozqklWAEPkTFrzi/mvFAJG5oy5isVu0MyGworOsoUoo9u9M0
DAo1Gcpgybbkk1fk96YlCULXZSz8NBbYZVGXOo8QczSsoTsXsa5r1uHYm9uGV5tqdDYfMDTwYaOf
BYM8b5DZ9CGDf3NgAXZreLo771Wt/zS3ya/LYtaCNjxC0Au67IohhjiG2Yxq2eNkukblt+Z9nv9O
u9yrCwCtSF6La34GRXnQooBuREUb8vnCKVSxddY18MrllxI8E6opu8fWrPlUghCBtonWlWMFZIi6
yaxnSloSFm6W7ealub7vpEzqEo1EhMM6B5D8VOI9Umqm76CzLlfz95c/0ckAA1hIl7BmwqKlNWvc
IsaiKcm3Ot4PmMst+jB7J7bhkqQ8FSOiQbczIMkjijvAyvsAV1vQu0UwjUTibtas7UQbEZUCYPJl
VDgxulHsTTVom4I/0hLJHOZljv3+Owc1ahfcWCrmOd7wZhPeaWrj9vmhJyTMmipo7egO+ND/Uczi
Lk7eCK7aTwNAS/JDrQ6Blqg/p8oOUVaVNFKvmDZIN9Hmji5q8CSLN2g520XmTkq/T6Jol1n6My3A
jqBkXtRHMtbgFQ/nogvdASUPGDHfsGFOekENEF2ZD1OveE1h7juieUXbSRrpVk7PqRiRewa9wwmJ
Wz0/NPOXSY+v207Gwba6aK+KiDCGFCkWAh6YHPQB3aZrvzoTmoLGK6JKbjfJgonxZpmiCj3kJeTY
/E/Vzbt2UMMklWGpS8QQ4ebJtKkcHC3Bm4YDPF2Zf1YGBzJo/v4L7nRfxEBdB06iU1JEnB0NLVC+
0AqIcr8uXzsrb8IzGYKndoqWsblnS4P74I/2g1nEgUH6wJ0edUC7zP3TZXkSWyNCAMrjmDE0NMLW
xl8KywsPb5FJki24ZG244ERX3eUjIXx4idQ/VXo4J5pnurvM7iVyLpnBIkeokBG9AJk6AVhIU+3z
6lnLQ438vrxc66qgiRzdieh0Fb1N2xagpS20fs/r4bljQA4y008gaflcNDI00/Wd+StKJPxTBqRY
Ct3u9xhFKzDL3vtdlv75T+qIB0d1hmTqMNhwyFqKuQ2gwlo8Sz13aLfIAG4uC7usECZFzi+ECctp
twxmUJachRxtnrezNX+g3IsD9O+ygbT4XErWqTybEgOHlPzEqOe90XygZn0mYbnLTy62lFpk6Gxc
bE7lkF1ZIM8fOLmSyyBMZeslHM16zq3MHhpkopZKW0+neUtZUm0/sCvIBbgO/sGgBW2oZsYU8ZX5
UNEy2phJE99EvMgkUlaP5l8pRHQBmjYOFvg4+32Uu7EHquXraRyDATWEj/iAV0HivCoIpvSRmk6/
b6Y5QH9G0DT8CqAtknht1Q/YYN5emGWXPqRzGyjKylAiG68D3VG/pfEAbB1yG5v9NpmOl/dndeVe
JYmgJiSvmdobXb6w75D8Gjeb1wMO6yNClncbwhq8EgXPOcx1rM0K6zFOPISJ3u6tWNtofb7/gBgw
e7883TBHJXiAuB/n0kLn/cFsJ2+OWZACdYbXsh6x1YNzIka4Q+sh67KmQCqCT3U0BI2t0GirVNH0
/bI6q0ZwIkc4oJ0yRlXPEEXVrpIFTUUif47mKJi4q6ECwyPJk2fFFMgyMULAc4ekuyWkWKYqjSdj
jlG4pnDQdsU1b5yocpg0VzZ2u6LamShxCcE2a1hG2u9j2j9xVnuWWk6+WVoBRXOwxPpWheGFDb4s
zEm9oSi3qyzlGgYvD0yrvhO725Uau3G7cVtO7Y/LW7a6hEjroL8AhTLwYJ+fWyMjbOZTlB2MufOz
CLlW+4flyp4+K0HcAmnxrxSx8g+e5rhxkEE6KMa8i1wSanoAqjGviZ5nK7qxY4mPWDH4M3nL7yc3
0lB3jZEWyLlmPbDjQTo2URnYoEwl4egazpyWmabDICxwWaET/SGOp8ED8c4n2jjflCx5Sptsd3m3
1vUCXq+BKh3mXAShU2FUpNXN7KBH/L7i05We9LI08qrxLexS/8gQizCxhf4JQqbsYFtXGHeoVcwI
Gfda/W60QU1F8Qqw8dZiGUAgPt8jvVEwbsl1GzgnCTDZSt7mBCNSZq96OonAL/+BpTsRt6h9YhKO
iz60cbk2XOC5bLtM22cuG8OPCFneK0vbO+6OcyGJW3R2nFndnk00rCJ1Q4kuuWhXDyxe9f8TIW6P
NqqZm8dOdphSYMrFw++o70KNte8vV2F3XsUI93k+YkSBDVG317njzUUXDiTeXF6sNU3QRoPJP9sB
JJ9YWEyc0WqjjCCex2i+mYHMxpruWy3/wJlB2Q2j5RhBwOSbcGZMNWqmNMGlFNHnMbvvZKP4a2cS
o2YGir/AvIe7Pt9zi7eDnkYIFSaMEubmsNUMWWPg6kqdiBA2A0VXJGTnHr4mLbaTol5V2eBHKpHE
pDJNBOvtexWV3h6Pn7RxbtUmD5yBSUQsXypUeDHg/3exxJ7Noa/TKlcwMmHkbbmvnbz20SyafSqT
uLnK7aLzXMxmvj/pciZUP98hAEbNGK9G+ogPz4ZSBUNd+Hz4QCyHuj9AtJF9RY5UvEkbYPVWDniF
9k1vhijPh0wZUbf4QOfZmRjBnPV8KNB6whBjAXg4KdtHdRx2yCYGHzic6H9XARCPBjSxJ7Adp6ok
HdIgXR/7GSsfuhTzO3Yr2Zpze8BsrIv1QkEZHBEv/wnaOBYA3Sjcw1GxfpnjluEtVNVXPL2yEsk4
wVtJgPCCHohyUMAAE+65Ecyg4tNRwLKOCn92HKSViadqz6bxw0T25fLaCR0ai1aIpPAMIvAIJsDj
BK3caczMHqWUY9qMm0n5o3cPiBe8vuVbHmve1Ox6e9vqu0G5ZZUp8dzngclb4YI/oore1yoQiTHP
T31muL7RhW5Rb6PqflCfVTZLtnBN3jLmhwgSvAiY9zpfWCc2S1VNIY85zYZOWzTEhW30RK2Hqr/l
0lnYt/sIaLIFdAJHGsAFImtyN+c9rdmkHnWueGl8FXf9lW6F9viz1GTpbZmsRfWTmKFUJ+JWmaYe
W4CVuRjld9wN5QOmin9VtSRt/0IK9eoa/9m3U8UEA6UlRj8qTBUf1fILZDk98czRM9NpITA4pPyq
mtHnkyZb8KyC4SJ0zW/Y0qy417SrCGOjzqTvjPwnM2T39GIwbz7MAnsHQjVAXostlUMeD5Yxjuox
IdcJDdou8ssSpNXPklNzfv38bwFO5AiGuxTl9ZL32NkBo+l88If2S23n4WxXnsp6T+/vTaaHxnwg
ueJNiuahhtYX81byHcur8Y2+NsAqQe+BIrTYMqZ1rh4n6LA6UtRLWAJ69tJ35txrVb+eR2BxjOFs
7KrypifUt4efrvUg+YKlVHfpC4QLy2ALoWzXqEetvi7zJ5p8Nrvbqa4Dx/Zj9whgQN+QgjGtbLNO
dJAAADcf+SLxbZFmcGsJGfSjw59HIDEMjUfRCD683z2diRF2mc+9aXQzxBhN7dlT2Hebht4ORurR
6JoQ2ejOeej0YlQGQr8lJbV4YjHgiHsnbk005R2TptvbCaiwTNOzslESla8s3pkYYcfaMkLTCvqR
Mes3/VFK7hmx+bNB3RLLKrmZV47JmSgh6WG4rDOd1NSOAFfYDlHzVOGde9kA17VZqJVQTQZ+keCK
mrowrQiPtuPYfo1Bmthxz+IPM/lzWcy6Jn/FvEznnbhXNijNMGYQ0wx6GOXW3nZkIwfr2/8qQric
cGelRcqwL1bMNlOkPNeZ6scFe9cb418rexUjbL9WZcuMHcSoPbjJYisYMln/zcpdZMB8gW+BHnBA
Biy/nyxWOoKu1kX8eWyyb3W9iaPdXP4xM1+XDQOsLtkCooHWO2Ceiu6+BqrqDCR460Hnn9AkEdTK
d+rSzeWtlwlZLPBEG03PFzAk4AXT+i6ZMo9F36kuAzhai8OwZq+qCGsG8m1UjVtNO84t28RjetA6
PWxJ/Utr0iDphwPJ2Oc84beAfQZwPwkn6RTr6lE6+QQhhOCKlWrJPGnHGnjxQdGTn5Meqb4ZmQ9G
ZpaSZV03kleFhYNrj3lb52ixPUbqE5AzUJ33zPz7NF0Nk6xBQ7KDIgwRaKJB61SN2lGP8ASpvLIH
vlfh/SczEbu0dJvmWtMP2tGMbqIYXOBfzf59cML/O7uvOyTCYOWToVZzDEUo+o2ym6rYz9q+Yp8v
ayLZGTFVHVcRUlsjpIyF4VtWyONjpP1SkwdzfrgsadXigKSE0AXjXEhKnx8tq6uNKOLNchXZvlYW
14nVg763DSxzks0Wr2p1Imvx8CfHOAOrT1kkXDsa1bWaBSb7PKrMqwwMoLfvyvX/b5tORC32eCLK
YsZoZjjMR7PQtmx0rsw6DTg6nC6v3qpZn4gRHJPOMs1Kyx63a31DImD6pPu5kaU+Vy++EyGCX3In
C1Vz2sGXx+rWmfmuUhKJJ5DpIfidxrTZ3Nq1dkTuAxxL1qfZuFeUbn95tWS2Jvgb1mOAPdZgayW5
ztneHrgP3IFG2ny6bmfgcgKyPLDYRXC8hGe9DUxn7UgGhrHOX2p6E2FGtmfcj/ndZZ1WNwftDAtS
KDLUYqKgiHpjsKYSsip3Z8TJAzFl46NrIgy8p+CJNaBjiW9Y3s8t4BQoRBSaRxLnppvKz+/XAkRN
QLoE57WDbMT5cWkmR89Yn2h4umpbUIfvsknmOJfNFV4pgF58FSEclW4cGow/xdqxyruvSCYHk6rs
Fd4EFNno0WX7lFhAYVYl/m3Nsk/FCoenqrlmo1kPJzTNb6iD11nxNPSyNNuaZZ9KEc7PHJUTy1xF
hb++LTu/Vjp/areZKtmm5c9cWkPhALXU4JaaQpmkSkK9/ll3t1XZ+CTfDdU9yJUvG4VEKTHgnuM4
6eIJOwZuVi/N+61rFzdK9b3NHckmrVo48pSALNMdBxjz5+aHa0kZusxVj7FWBQUSocSWAZfLRCy/
n1wIZj9rKh+IerQyfTMTFlb0z+XlWt2cEyWEM0R7ey7HFjaQKbWH52OcXqX57yLnHkhZU7D+XRa3
ujsn4pbfTxQqSiAHF8jIHsHl4tGp2gELzkviYl8y98dlUatn6ESUcIbKijE7G2AIRu36rpOGpER2
K5NdpmtuG/ldohPUzkFAI7y+wOs+caIY6rEeei+30WjfgwbpfjaB5/b1skbri/cqSj9fvDLJ8tSq
dfVIom/KvCmtPOgVn2iPl8WsL9yrGMGuxybNKq22kJkx511Hfpj2GOp561+WIlNGMO1CiXnSTJDC
sixQON+URvQTlDewCtmLYV0UrroFV3Bhaj5fN9Lmg15TFSnO6Ralkcz9MtY/CWhvLmu0vm5/xYiv
BQAvj6OTI5OKCcrPMyt8TDH+GAGud1mMRBvxvcBcZC4I8HqPTHe9wQ1GQKKm0XPefyAYRYVnATeD
LZjiSPagTyVCT6yau+Qmx4AhGDFknFRra3YqRLiCesfgc1PApJNZ3ylJARwQ8xo8ipI1WzukC3Q0
qqM6HgyiBVjoNukA1Im8c0r8jmxj8pBg1Nj63fW7y7sjkSQaQWvmMdiVmHos7Dww2l1pHXT6eQIY
xMwkWca1tQOchWmi4oOqjxjEtW4JHsi5VI+VfmfjFTxGka+honlZobUrCH8cfeMAukPpd/mKE4+d
AGiYOU6uHntzCtSKbwl9X+n35dmDtjCw8GpLRPqmupJEJthfK4hAQ4vXJHmoIxLR0ml7WZOVrQG6
OyGAYH8pWgmeumtt3k9WPx159pnh+ZZqnyODh5O51zNZgWplb+AIUNSDu0Fm9k0mK8kH052Ai6aU
mEv45YBskt9/QB2MqQHgF7VYkNycb0yDEd40pRwi6Le53U7xzy7dgymosyV2trpuqGCi/AVV0MVy
LogCwavmVTEdiYkE9rR3GwYImE9k3lr9+3VC9WUBtoWhASlf0KkoWrtXWjIcZ3JL7bu8fgT2uWcX
1wUrJHa9otWZKOH+GUt7Sh0XovruO9orK/PWbG6N/jvNZM7n7Qla+tIJJkhQyQNSsLB+DtWGKMn6
4ZjG2669S2R+4G0Ih7+PB5CDNnfNfWNrI61Lq2mL4ZiMj8AsLOtQozVYLWPPrA5RLSmFitePA0ew
MAsAVhmv1DftnJyq5qBNanfspiub9r6KWCTTUYSV1ArFEwQ5hgrjxjA5JL65tIEzPIykr6pjwkyP
G73v9kkIVIf95VO0KgalbPT0LgOfItBA6/Ro6DZodbTH0kuUz5YGQOX26SNCyALFbSxM9IIPHfNY
15UCQgBK4SeNG4KwYMcJ2bxfDEp6wH9EA4DzBkQFSEBUoUNcHeda/ZJT9WdisOvCGB4vixHtedmZ
UzHCnQ1AbaI0izYuNwPek2dMSEnyE2u7guYrTAsj+DDf5PdMsBEYjkIY6sQBqHlQGJXO3KxqcSJi
+f3kXjPihXABT6pjO0djqA6k3KJUqr0zyn1ZqxMpws7zoTXtuYOUei49Zt2wefSaejPKwo6VU4mh
5dcFW34/0WYqZ+Iw5PKOc699qloQ0LuK14EGcSzeW9b4RyV0fmgYvEMzvODOgO7ZFPacVEclBbLR
pCQe2If/KDaXXDsCcCX6xRc7Q1DwryDhuRPpTWk5OswZNuIXSuNpPY/Dshl+lM54LNPiDvy2W5Ij
/29Ns6Q8uGqBmDFUdQASgfpjuT5OFrRQyqFHmG0+mBX4KRpG0k2aJ9cFUMQkklYN8USScJxUEPXa
YDiBrTPa+rHJY58pluzVINNHeAM1dmmxqdHYMc6fB7f27elRMWQIMeKd+rJjKKvjekDzkS2W1zU6
aOhxMyDEan3VYp5Bag+5hTj6njgS81hV6ESWYPGVm6laOkOhUW08W1XuFIBNxFMniedXdwdTn8hh
QqE3HW/cYWAyYAM7lrm1Nac+SFgUXvana2dXx72AsSXDwk0uHKg2c0kdWbDzrkk2A7/OOiUY240l
g05Z251TOcJ50vNKV3uMfB3tJt7r9jNQuH1db4Ouz0ItlpXwZVoJoVyv1czBTcGORPtd6/scY8d8
2lrxl3cvHqhLFxYvHd3c8IDn57TBCF7p1NifcTaCDHgarP+aVQdNFpmKQRZMGw28OtAaFinAtzmX
U7eta3Rtz47U+tpr1wWaOJryF1Nv0nE/yYAbVtYOwhDN4fqDXbxxsbM6xH1V49boUry3Cs9k3zAW
vtUsWWy6coow2KwDSdwgGAMT+5PrrtY5ei1AHpN+JqzzMOOuq98vb9HiWk7zv1g6vOkMNHMji4C4
UXA9GibzBjery+NU3kEJPrbeWB7c9BtxA3tCB4nEob501V8QKLaP10mLEaOyLY/lfAey1s1k3jnl
zbzMYPR+nPSeVuxd8slOrsxE9ZvsiqrJ/WWdX/gDxW8wgJ2ONgZ0sry5P8qSlWqSTsWRTADDaapb
NXuO08xTs2pDyK/E3QGhNsC8jx9FD3SoPLBM7caY+Y6VBGke2M0YUFf20l67U/GIe/0s4bKxM9IV
SIXhs6jq0XLwZ6P1SAfCm8Ejbh9UhhrkjRo44BC8vCJvLA3DS8vYFHJwiKzQ3HF+gNgyONVpXf+1
Z3dmvNOTz5XycFnEm14IR5AhaDeXeFimOmSYW/4JpA9h/Fn5Ym3tTfGY+41sfu6NS9AxoGCCbA1x
PeIUsYmkVGjexrnTfeWjHWrWQ+LeW0237YcrDdhHo2yg+o37FsQtTuMkIrFNktGxhjijdP0C3EHo
sgW5sjfPXlnKmhLeeCALDRYE7y6ky9AeIw4gZiQnADCd2dbpiGfnd7odeUy768vd5S2TyRGUmriD
cRXHznbDNPaHOO2meyQ4Ky/RdB42Y/u+3vxlBtEEjCEaluH0AAb7YkEni2iUJm8wksq2NbvBriX6
d7zLgOqwM2xZV94b81hEgSYRb37I0UQYMXWgABXMx3yXTI/DXHlZm28T51h0e9q54WTFkjDizQFb
5IHyCVgyoNDBrXFuHzmdMnNw4mprl9Tj1jeH/eqqz5e3a03GwjuE5AxcuSoCMVGLjDG3s2pblZtO
+cqsnSm7+96YOdQ4FbF8wskO9Z3RguYkrba8m5BV2FLgovHlUV6yIOMyr7Rmf6fSBPubc9JEWgZp
tHtQnG9q/bXM9mk5v9f5vSiFEAWGgH55kfnBsdNEKQysWx5fucbNON82xvNHtuZVhKBJWXQAqKfQ
ZALCT3Kc1Bv7fSCt/xweV1fhF5bBL1DCnW/N3EVKBNzhajvYX8GgjTLXNXe/XFZjdUNOZAjbPzSN
VkwFVmrSnxyyqUnnNfM2NiWYeOti0Dy0XIXoBxbEpBPgx8sRqqT6Fzbcap0NKBTq6WAc+Yg+r4KE
bdHzFNQOcwni0uarq36tmh+GtnOTd9ZqFreG/firjnC5clCZuHWMVSPk2qqf2fjc8KfLiqyeyxMR
wt1q0R6tvgqFIiMCmnxnRVd5ctvX94MMp2ZZ+7PQCVcpXkELsZKKOSpXMDMVWChKXfRwZNZjTp8G
85P5Tta/F1OGjGVWTnNQQxEb4lSKSoGLi2bLDYo4CGiSPR6PV+kgiQNXVg1PR1w4aMuGmYlwlSyO
GJlm8NaCX8vX8/3InjkvPKvdlKZk+OfNSxXLdipKMOm86HQ+EIiKqrtY+6IZkrSfTBXBklmaISHr
0AI0IRl62dugrr+6aDUFja2j/L5sbGsmcKqLYM8mm1Laz+gQMcitYx+07HHo35tiFJZLsGfUMvo0
X3bGaa47c+tku6iT7IhsxYSHT2F1pQaK+3xH6yjoon2kPUcJ29iZr5BflxdMIkrEXpsmOObMhigW
3Tn9weiATlJc0ey7yWSUFOt7g9MBmDQX0ILC3ky21TYp1authSaRiH13VbQNabIJbZkUYXuMFICi
ClWrrREdDHYYyO0s41EQqCv/cQIYsFoCGcAXmiLk1oTJQkvFBP0uzfR96pQ+N3VPMXeje2z6wssV
EtZq4sfRZ2JITGNdNsbPbX0J1XRVWEWeUCA2Axdnx9s6qOrDQFO/qx6L8RHt9V4EYLtsMgKD7yZw
Ul22lZW7b2ky/CtaWFq1Lsa2Nbtq62aPbha2ZuTl3abF5NVlOf+PjgCuQJvhkg8UHHk0aah8KbiV
2jDaWp+0XZf6o5/fAO1u27JAIm3VYtCF86+05feTwBEzytQlKm7avE42pl1sRuOPkWefVKoHsakE
ZTn7Bp+eZgzHaMouA8SnkU5o3uNBNneyr1nSW+IlhrTx368RvKWlAvu2avNq2yc+D3S/9frPbpCg
vXvf3BSbOMAs+OUFWHUBJxIFi7IG2miNColm/9ms/syVG4I3yNcLpMplrS4vxeVL6gk2VIM3jYCE
C4u9j3cmJrZC4rtNOPqut7Ce5vb/kfalzXHjPLe/SFUStVD6qqUXte3YTmI7+aKKMxlqX6n1198j
P/d9003rNq/9TNVMpcYVQyBBAASBc7wPQgv+39Nqgf4b11HwEIsgP02nqv1QIf7k+j9adWicXwAm
ub6EmyaEARwgMiNgA+/v0oS6hqZkXuB0SPo1wcwWhhTH3XURm7t0JkKICSqozPpliotDUvzRzH2M
l9oitl2LuySR4RW9K7ytIe5/ZIFCch3BOzsRGPEbqqpNiwPod8MiGA5TqOzJwTxeV2lz1fBIa6My
Cj8qBoTcaWyeOjNsQfk5cMDy3jJLImL1FO/M7UyEsDG4FViRTqJ6X7a1iyqI10+/ryuxtS+g03Aw
DIY7AcaoL9dqzu0G9G5Wvc/YQ5+mrk53Jrgjzec8kTygb0qC/3X+c5USSytjrnRjsbBmv5CnkXwh
S6CPJTiQjkYlWbWtjQHw7/9KEnzQ0qcARZoNRGrjnxjwUYaRuEs/SPzOpi8gGnpgkUcDf0KkQMbw
CunqJmv2ZjqAH0Z30bocZPReZf+AwiRA750788btTcvD2XZn+qVbXq/v3qama3ERBSvU+MSeOHUy
uYGyTo2yzlONV8mq+jHKsrmtsAkL/18Z5NJCtEFfUFOGjK753bGvUVohTINjsZKs56YcTCIDFN4w
12B2KSdNZxCimpCTk6cmP8VxG2RW4lIpYtbmop0JWg/dmXtw+qwE/y8y4HH+mS6Pdv1gxD8+sS9n
ItZPOBOh60PVJgMcqpJ+b+iNPX0tZHn8G0qu6BvImQzByjUtK8ckqYrD6GW/6mPn5r593zJX/zl5
xbcyGA8jc/OX/04xIdgmhlNQK1GQnmo3Jgb0lZ9KLXngXH3aNb0En9d1y9ypBexgLByvK80dgHDQ
ofLMMIG2WKNLFJnlbRqECbBwPAWtyb1gEEAgZWa/QGJb/yDlr5Y/5qDduL5wm9aNMKGDy9MwiUhw
SMbEnsEQ3+wTswbU8dEcb/qldWkuSbBlcgSrUPWedmkJf95E9452vz55O9EdZksl+mzuEqgu1qTE
UjEJcGnhCWtoFbOk2WOcalpftjQM0dcj+mKAJpK6hWPtP7yAWD4MjqLSC2QRSwhUPWFtFKVQLHbQ
99s8p83rUJ/MUoarurGAkIOXuxU1esVFuFRM0ceWAaMNG9Xlbhztx4l5aX5cUslGbYT2czliwyzo
cC0rtRA9aPcSG0erk1RgJHqIoaGrosyeJvz+pp7dZPwyljdN/LgUskHcjcNzoYdgCAWQpDgrICfT
f+Tke5YDxZvLgC7fP22u11Q03qxkSRbqSsKu4OnHKUnXNXvtK/1CX+guCWI/8QxfuR0TF9n+IZXY
29b+nEkU94cmWU3tjDfojnodFk/rJSFi/WLBzZ1rJO4PLhGVxk1oZH7Rd/1+OCVHGpKDrEFqK0u5
kCPuj2Vgiq+GHl0wB5rfIMd36xMa2AI9yHbWHSBPrh9U2cIJcZxovDHw3Nrs40r3KjSAO0Ty0L1l
cudbI/jrvpqsPJqxdKV9KJw/aevFsyTOvfVPXNseIYID5ylrBgUylAPASPIjEEL9bm/fv9ndvg4y
4gLOlfj1nskmRGQLKLhwRm3MdfaIsbzWvbKJQ4V8jFbi7U4Jo8BggIm8cW2CuHRyZd/bJk37Zm9o
D4Sc0vJP/9FRZZTmL0QIm8St3EjaFmZQ27HXkV3V2Ri4nd2qKL3rBrcRinA9BqEEbq7U1MUuU/Rd
oW9Mw1blUe6a8xO6H9o65At4OUAfnPy+Lm0r77oQJ2wPpamWqBTiuK/tOrfzFh/ta8Hkql+dfbVL
f7KdLdFw+xCfqSikXSQHtzPQIBFtQ3BlHfKddY93KKDqufGBnJAYWYFEy9UtvLP/M4lCFtY2/TgM
BrTsgv7JCNKd86t7UXfEn0+mH0k6Zd7YUt5Lw7TsWuXAdVRwUgB+Iuowwx7RmLHLDspv9TbfJYdu
X3nKHblXfxsvmMX5VnvlXj1Yj+RkSqri6wJe+wDhQPSJEcf56lL6OciN44TJYPqgj9/TUeL2Nw83
8Kf/R1PhWPRqVQzlGlay+r7nX0BsLdm4zbhyJkBwXMlktF2erZqERhjdskO5A8lK7eanKRw8lAI9
1a1vU684/X/Y6fZR/KudcDZMjVM10bCP5Yv1wA7jPgmS28foXvEwGejVrtf802IPs2eJ0tvW+leu
cD7GqUej6urPusB8ATrfPvPQ3/dEXNVVfBkj+nYycrbEwtmwF14iAGGJ85vkF4OVLsBC3lc3zY0W
qCgzwUgfryu4GfHQV0rslQtIFcm5+Gh0ec/yZm+3N0Q/jeUPAAN+QgQw0TFYg/EPlDUuQ4LSUoD9
5yjPZEbljvFXS83QIvaJpBdQTW+zWyCbE8nWR8aBaLomI1y57ZKfrP16XYnN0wWWYzC9oJlCNQQ7
IFFVqR3DLYtG7NQmyy3HpMZ/J0LY/AGPgbkWzRABxA0WTWGTR5LUHXntljs602M95Gf1AxSBiwED
ts2+QHkzqFR92NO8Tn2LWPXRxvOQN3RDcwJ4KHPVsaw9q6wSr7Rn4maZowaYwOrDZI6zoHWYsc8a
zQyjlCUuMKWS3O2jaDykJTgRgcwbewYgvD2eD+VBZZjfJWlBfMx3AUiz6NvbTK+6ADcl6sZqhL9M
xr68c4byeQJhA/DGOdjPGDiWjDRZAJlW9v4CrBqvWBr6DW9AZYMJwBR4YEw1Sk9LnG/qoKLpqNCA
fb3MlnrQlnrcpykA2ZQ5N4IS3WzBxLPBVYdaeZ3j9C63h8QfNK3wklgl3jCABKsBtqQ/02HxNQ31
vQnvdkAnWRa8M1QYe3TnSBu9ua5A8tHnhV8ZbX5rxnV/TBptCmuAJLtZhf7DKa+rQwq39RVI8wsQ
v7XW5+Y4uc6w1Du7x+sJeqGbfZWlDvA8SHE/Kcrso+cvvjWsju37pWdHfVrIc9u0kW/VRewtGUj0
0P9geTWsBZrUJcDl8hkDZDrnaH8EtglmeoCIWjjET8pq8cFMoh/sHO9vSjNlJ6AkK17Fmzbg4Hdw
67RL78BxNO1QxLXvSOy0z8iIbFcv+PQ8KfbzhCb0vQ0+GK9s+e+iVGVN7ltnywRvF1p5cOEHA/Ol
TapahBGxeoFvV75Ejeaizcu9frS2rN5EJgdM/nXiUmxOGQvSY6wGa20WuxRZx7LLp5f/ToQYoFJG
AWkDEZw8GemrU93x4hO++lwLwQfNajelSQRQTnuedzGODW6zoZXIyG9XPyNmLOdiBD8Ekru0GVdN
Fgy+RN8r9SVTjiRFOopj7hCJ417X5Z00dEyjiwtuCaX1y823et1JzBEOKcuel+ybZQ5+Ph36XIZi
sWlkf+WI7/k5SJfjrtORCLLJ1+vJL8p093EToOgaoivkDFCPtUtVOCbULRxSXEzmzCuSFFeGyVti
WZfsljGfixHiaUkzVIFXY1a646z+mymYN5DEiS0RNub31rnRtV9IMGZHX1SziCqUeMy6dYd5NL2p
GNpHZyzVn9cXbWv/z0UJRs1IVTDuYF+c4TkZb8AYrCRH3ZKEb5kUwaaTltQJaoqovbHbGY3qmuVy
+yaVDYRsisGgAfoR19c7sSsx7sZ5UPQat9+q8tTMxY3Ey/owkuFWbO7PmRxhfyZDL1nTGc1eJXt1
+IYn+qKSlELWdRfPpY27ugZqasDti6VrvQdL34Iwsa94smvSfyqNuGl9XzZ3XNbStaWNg1Ed/LN2
kImdG60ZV0trtijBYRw6TfxaMd2ESvTZ8mrnQgQLAMJ7XfUR9BlaE32Wbs5+6JHpdtWPvjrYkfGJ
iOOAFIAY64UMLSmXviDpKhThE7vZ6+lP2jPXQoX0E73DIDFZYcNRuEQuIjiCiKdcHW2ohNK8bzmx
382VHyHiXz+hW5ZwLka4waZNpHeTTpv9TLtwjufQrNB9t7BdTKx9ViE5ui5v0xzO1Fo9+VmK2keg
IcwKLF2fakHR0SC15pBwa/dhMWghxET82jCE+q+wQ3TUOq1aM+GOP5LkXlFuiP3tuogNd3AhQoht
ZpJYTlYisdEj7k9sD3wRzyB/uAx8eFsOJkAIujiwcsIOlUukWckId2B2t93wsNh3rDlUumyEYWNj
oA5dqyjo5URB5XJjjMVOS2JBHdP+ldJba8zAcyZ7/N6oMlwIWT/ibPftgiQFCM4aWFj7CHDr1jUn
9WlJoweHsp9Znt2OTvQ1x83h+l5tKgd4CWKocKyoXl7KbVsFuLIt4hC4owvfAsvRHNkNJoti8+P3
PAwm/pUk7paKEQa+ltyonur7tmzaI+/GWCJlUx/Q82AGH025GBG61Kd24lFh8YBT2xeBYi8usauD
ZcpgvmVihFNk5rXdphXETLp9E7Hkj52rh0g3nq/vzqaFn2kjnKSoHlsF2K+4ItT012Qb+y4mK+eV
gUZJGaGFRCXxOkLg5ow5gqzWckKKbjOV9DeA9j58SCXUXMC7jKIkRkzWOCFu0MzjOHKsLDuhH3Mc
jzXmxab6BHy/j7nTNzk2wUjVCmZh4in60hCGyCqVeimzU6nfo5nP7Rag0ctQ/YQ1+48QHVOclgNs
gXd9XnrUa1RpOD9pcY0Wc/JAHHaoBy7x2UIoWsXA7yApQXbl2FQch57AfmlUatadjHZXTTd4r8d1
zyvmU5m+Xt+d9wqt00yY60OIQP1fnMxYOaa7SCPpaUh+jvS+6NFVJkOXWP3lWYoFbfDIDWZkcAjr
cNqWcHacTEm4YkBGr++rKDRlpef17wu/H1jMkKKBlAlvMsLvV1JDaTHI0J66xvJrs3PTGf86qM1w
4uVz4ap25F9ftvcbhGvPmowQ4HKs/OWXxqZSZdK0Ps1OlfbNslzdWtxI+0MMT20tiV1vrN6FKMFh
D3QBZ1yxinKmR7pCYjJZgiV4nXWD4HOcNxdqIEsQFtCxW6U2gARzakDSYyvkLp/m/dgrAdqfg+sL
J05avskCjNkKBIJD+r7na9SzYh7z7GSgwtS69r7epX6GdMHjT7rX7mWv0BsGTleQReSnmNyDmpc7
VVbdojjG1JyiFk+eew4WqhtGEzqjbzlF+9x19bbsAiwf1MbwHs6Uvf78LKpHFq9VMFdmJwuwftlp
RgcbsLzdnJzUrPlY5PvPSp7JEnatU2djrDQ4Vky87AyDnZQqcTtWSAaethYQmIoYRqQroIVoHEk0
V2NuQqWxA9eV07stqVxnkuVDMjGC+66ngdiTXmDNGKyChRWGA4bs9fr2bBm6oaOQaYMdxULX4eX2
mBb4dIAO0p2c6oHHaFAZfcuI3cGWvahuaXMuaP2QMztozBawcRO00ezbhUYuruR+bEqMbVMbcw2t
KvIftJ9eCmn1MdXqqWpPbTO6GvlloRyqTX4nmxHbMmrg6v+vHCEfru1uadts4icniU5tpbloIzlx
TdmnyUvL1cPH98gEnAXEAWIWo1yXWmXRQmvQA6WnzrSOlqI+qqrm242y65OP0cxabyfIsWDW6CjD
5ZIKNtdmcbS0VdedlnxXO6e0cBMZ0vTGHtkmmH8ojhDGRUSHAHQ9G10wY3aKBiXEdLsHr8H9Mb4Z
8lg2X7MeeCEOXsgSHMJUgUBnKPX0NKlTDEIW/Smjo09q9Z4P6LxoNXvfdzIvtBGeUD1BC6+DTXs/
oJryYrYXUM5jqjzylKZ/Am6CpEq3YX8XIoTDRCtdcaKkQwbZKr1rdOixrppQLfu7Fi8KcyErBGyp
BFpRlOkBj4hRdsEslrSuQTs7ZyeeJtNhcpbex13sx3Uz31LqTMgb3sKZh1A7TVnmRstO/agf0zg5
FmT2MBhnVOM3xmQlW7H/YTV15HKonQBrFsADqmAbrTHkmEoi3Smuy5MOkiKi6K+Vs3ylxvBLY5mX
AeMSPd++FmsYANOCyUh8R++/Xtd6XTrBRJ0Vms1AumGsMfLycJssTsy+qpJTFnM/Bfg6qdlOLZ7i
tMP81PDSK7cqcqnrQsVxolV5QPAA7RvhC+hzIui/VSRaapZJcYrnXX3s96nvAC4pmAJQCj98IuG4
ECZ4S4swMsDzZyfbBpQRzQPdCG1VNkezYaMXUoRIBjTSvog5onIyfLf0r4x9rJ3jbcmAW4PWVB3Z
+7uZGaXSUsuqEMBQmvBj6zZJX0HMppqPpmyYbiNUwgHj5Q1jgQB7MYXTVqExZ9SBqnnKMASruGbR
pIuHXmLC3DLPQQx33RhEcXgwXYEvUe7FIdCp+Eq/pBwE2bYxhhR9Rsq/iv2V47nnEzLwkgxiTRsT
emLKlKHWX6Zk5OEI3gzImH6Ow5/rIkT38aaGZa1RC0tnmIJPxGkdnBQvliG4UsKoVu+KNHkGn9Nx
4tYtzbLddXFiGHsTR2ELkEdRQxTvOxgT55VBeTgl35vsiQPwpaBhF32QKcoS5QjBv6oawiOy9GE6
ar657CYrC+zyRyPrwt9cvjN9BD+kW/1kZpHJQ7JivZe3U3Y7dyPmuW97U1KQ3zS4M1GCPyiahTej
ZfEQTzL2cKT2XTRJGv5FZ/CfVXMo6v4mKDaJ4NyXoQCQojqO4TyDUdCKWrZ3SG94121gU4oN0m0L
9zYQXwrP15GSTwNQcqZQBVxwZ5BdWc6fMbMzEYKZ9frAp1wd+lCbZ0/Jlh3pCpdP2TOx24+Wct4W
7UyWYGo2Wi5omdg8VLLUSyv7LgMc3GKXkuvT5smxkWsSoO2i7341j7M4X7cqENIoLI3SIcDI8I0y
OJ5TsV1W2t+vb9CmUZ+JWj/lTFSn2EOszUkftuRpaMpTF/P9uGQ3VtcGjTSqyqStPz+Ttval6NbA
0CRXPfXVo5owv1N+LtVjXMgI0rct7+8aCvatWcuUWoMBmB+euBV6Qlo8Al1fu81tWmt6uHZgZkF8
m7OMSeN5DtIrjGSEFS9cPBrjDqr7Nd4yrovadAhnogRtujLPgI6OhWtI71I7v52K33PCJG2M6285
z7RW80ZBx1AB72Qg8RPCKi1tkwNDBIObbRrMWaA01KX1s+PcU/aQSFldt7boTJzY7J/lJcPjNpTi
zuDbdPxik+H48XVD3wx6rsG1SIDteWlwjqLkXJmTKTQ6wyfJfFDS+D6iswQRZVuTv2IEv2AprKVm
z/uw7BwwZ3Qn3FKD65psHR0Lt4t1YhQ8N+LIaL4MmAey8WBetG3uRjYdfAc3Gaspv1hqG+SVIwkQ
WyZ3LlBYOjoYKcvhv8OqGXet1XuYQAuqvJXotbl0Z3oJS6eXyjyTEmLUhfmcsqCpZD1UsqUTAjci
EMiXswyduDX5tdTmq6WrB8qaf9sic5nOdclhlclbVT7zcslUVnyyzD4E7ILHrGed3tl4WAe+nkW/
XbeKLRd0vknrJp6JyqaY6/0wou0wpU8OStjgdHrp+2TlwJJotekczjZKcEFoTeBFr5VT6BB+ipTp
GWXRyIvhmLwZUdfqdIyiycoT20YI0gH02qBuLlLBK1WMQfUGHokOZB/F+l7VgP8RWf71ZZSJEeJS
lFs96HGzIYxm1cstPeg4OAFMWWFHJkZYwmJCUaIm8EZpr4ZdX7qTyh4GPT5c12Zzp8AQpANhHNBZ
InaBnjml2eRlHw7doaW9WwHUjKoP+uT39eRaRIYysGmEZ/KE1QP26mTYJRL9ZDlM1SHTf2eow8ZP
17V6yxXfRaczMcLqKZjIJ2PDptCa5wO4QX+hpfRb1tmYsNNPZWcEGiK8rVW+lQ3P12XLNBQC44L+
3d4A4FE4Ke2XxqGB2fY702bfjFw2A7JpI3+1fCO1PjvRUYdkY2wiHnZO7aEYsgPWmm8aMkLaTR91
Jkbw7lWizrnaqWNYlPcEbSp59q0YS69yjgaXlAUki/c2hnKmEaOsQLMUFo/Xzs5EUTbN2q/OYLi4
okruTes+XDERsbqdgqq95iruTdUMkAMCOnNrryXfHFxzEyCFmMdYBq0jU07w9dyc7cJIsV11WZ4y
w/Drady31L63Slkni8wy1p+frWMTM60iCxnDzGqPlvPSmtWpmP+9bunbvsNAHkh0gu5GQZ8lz+uO
OHwMc9I8FI0WoN3lOI9xEJXJjValr0M/Ze51mduK/ZUpKIY2xwlUCVjDErQ8I1GCXiOHqpQBlKyf
/t44/opZt/Js/RxtNtSpalAnsNpD16JHHeQGsjLOtj38FSL4wmJwaFs7mAOoAMGfRMkeMBj7AUl7
r8mSzv+HQ/wrS3CIaeUUdW8inCjpctQXesjN5lhpJvfbBHeepvuKvfQShnJiRH9f37PtxUS7OGpV
sJV3XeNk6Afk1WPYaJriK1prntSByKrq217qrxRhy8qpV4qxx5aZuG8bY3ubLvlDk1Rugyl7VP78
60ptG/9fccLmNf1s837sUEqwXu3xYCSvE8Jn4dwyusfrdHBd2rap/JUmbJ+hZ6OpGCgmLDo6bmdQ
5I545ekHr7BkfnHzhKGfgoK2HeV8MaiMmWJHQ67wsKmfWvqQNKjNSq5AmyKA04b5fQN02mKNVMOZ
teiAJHtCJLaTZBfPzqEeZSgzG3aHEjOKiWi9xayROMvU9p1VZGq/9g0Pod07radxTAVf35n3uqw9
RyvyKCYvUH8RgiOfaa5UQ2I9rlcfbtuhDXS0sUol1+0tMSuZEgAdHPDp6MK9pC7p3AFXw3oEVvX6
MMpQQbDN7N5oWhnX+bsWCgC8o0wByGrAdq7VWOGalVaxqjl0MR5Rw/L0ufKa+asO41asUzT+GKjh
z9GvoqbHzslcQ+UP11dUex+ZQdKAli5gBqNlHv+9dL5zW62mPrYxju59OX/F5cGNsi/6onhtfUuG
Rxo/lvXDZHxv8azT6MR10t+t8WKPoWqCzVzrdnH+JPmoVehlREB2jP4OYIQTAkx64aMi3hc9Tw3j
kftGaHidh8FXj4e5q+zzgO0UyY36ve06eFFDse2tp80SKdSSvE6coWucR8rmYImSm5zKPNiWiDV2
o2a4vo4YguUqZV07SqzbsVtY5NaoVdSmnq+v2nuf/EYVALNFeRLtWYKTHHsGxtO0rH5S83cT4T5R
fluWw6ycRiZrVtg4IBZIEPDggglJwJ8LRltMeFhQ0qL62Ve/C+Y6Te5mTfBxdbBiaDED6ZgJYs1L
w2wJeIMXPbUeFYAm8O4wGb1nIMJg2M1MZU8VWwphUyjBwCfgznVBIW2Ixpnohf7YLPspT9xyfChk
nRfvZOD9GQV9PCNBDP4sxEw8erMCaGBGODlWWKFMxJLRT1oZo9n77GOVgxYPE/264LoUdVHjfFps
njloP//VwAXPSdgw28/mwetwfPPpl1MDS5dLUvx3MXoVi7Vb4Uh01MGEqGmaxcBqtCWEAOHaAc9l
N5b7Lk+/U5btR3MBwYEMVHlrQXV0K0AgZj0wvXRpIeAQtNskjawwqR3mgqbUG8ton5eKZNprW45j
4rUZIQHEXZdyWFRn8WAwGpr128Bn8ZuxYhfFsnLYOx+BFUQ9lABczMRbrTjt1aVJksf4/2GqlceO
TkGv/nP9TG1pAgY/7BJGF5EiCl6Im1mjR0lqhm2rG/ELqAYwiAcW8Eq7sZmTyOZJ3nkkBFG0VKKm
inKHZpurwmeJfVoOcBTjTEMjHep1nDUwdX6wSfwvsHgASTHsrqv3Lpat8gycYPQGAJ9cBEVSGmVq
RlWl/wyw87JuPFNnu0hTvL4qdoQe7XHy077+eV3q+0Vdn4Y1Y41V6MgQM26zbZtuwJELwb93KCrV
1xQtxAcePiEGvcpoEEOeaIvWMY0pNCOxFTaTGWhZHcTokW8jEnxcDB7TgYD49n4v3jOLRlX6OCqi
MJuiXTZydzaUG2ooEjHbtv7XEoUz1VmR5VQRnrsLtXpNWv0Ei/U/qgmO01tuBQIGG6X5S+tTjHrJ
u3yhYTk4vk75gRTToc40SbK4qQnw+VaOF1iAiO3dW0oLCJ7KQkAfptNMmf6s4g1fsl7v7iSrbziT
shrh2VGq7HgB7UFHQxoz3a0j++eQmF95nX8rLF1yY3h/bJFDILqDjArrplEhUOWNPhVGE6MloHeO
+jC6BUv35rAEhsVecRYkZajNgIW7A7o4V1JEYNhf6oYAoYJQArrV9gi6D5zwAKxe3VPcJ+Ou58o/
apopnm42xq4r6tlXJkz3X7eVrU1EKxHeAdFZBYhiIZRMNs3TmakUNfRB87J8Nn3M8ywSKesmXaS1
8E8EBKArFQhoYcXe9szRuaIqqRUOg4I5fX7Q6s61U9nLzftIvE7XAcHPwOAEUgFhPbuiV2amzGbY
zWk4DrlH8/i5xjzaxOtbTBR/iermz/X129IMDDgO7pi4yqDL6HILFWfK6rFro9CeWDgU2g2YTp/B
JPXtM2JwVQKgBVJMMX7NVqW2FYWr7XvujqTaYXzdT1h2vC7mXYMdohVwsddcHe95BMnMpToIng0n
dm7idbLOwmYpejdJ03+NZXF2eO7TvXzJ2n05N4armNNLRGgWmEpReUaUTDuq9R+E+0Pigf7zdUIX
rE32+hB8+UEJbQsF1AJ2OMRobLAZYHzrjrkdMCSGrviEmUIgsm4drVy4b18Kq0qeauCqQl6ldiGN
jkWLt5dUkwTrLZNZCQKR4a8zF6KVAkG21Diz4Z5XDA66TEGrGL9AyOte38z3nhM3ebQKomSAxh0M
Al5qk8NXluXElFCL+Ak546HgedAYYAscCkkoeO84IWoNAQAGUN+3ijmDE1cjW6Iwb5MjHniayR3A
n35bmXnfeLpSzl9Izu1PLCSuRxj9gdtejeRSQbtfqpqZdhRyA10pSEWeSs1MfJvVL59YyTNBgl0w
JPUFdxyo11XhUgCPgo6BURZelasfbbSBvZ/rJNxls8JE91ji2GGNoWTXyPiBdm3tNWW1M2v9E5nV
ubDVn57F1oEqwC9aL0ydXt9EpXWnphGeyejHjxUaZXGAQR64vpsKOsWVORlL06jhVMU099CvXuiB
Sae583JDb2XMixvJMOAp0CSLay0SRnG+dnFIMhBWzmFcfWvSzE/UL8wYXUNLAB87eLwCCIOUWO59
HEXZBjFuZVinK6vK5VKSXoGF1qUWYpohaCL6g07lUbFT17bjwCD5Lo357RINnpmf5h78b1Z/X6BV
n5X846uNL1n79DF5B5IX4dhPDVmW0q61kGkqwHJeU4V5dfL1+onY8GHrFNJ63jX4GPFBd+A5KING
bKkW9wC4ATJvrRSeTWSjLptyVgZ5lKl0FD/1y2Ud1YKn1IoWtB1GQTaQG2dmQWXJLtQbiQN+/wp+
DigITKYKUXyelshIF5hMpkCT5LGbDnPzc+7MA9VeRpBvX1+9DQsltgGUfeAn4AIvdjrO1qgzToo5
rJkNVmTTG1my64ByscSWG6HcWdsn0owSqVtreS51/aqz0z6p8ThopFNDIJ8cWE68ElgRmhQIdiuH
ONdOFwzQwsO31TNo1+or5nrhTZm6B3EO3o4tUE+uCFCWS5gSjEYU6BhujE312KayZt+tE3mmri5c
+dMWTqKMuRqaeblviXqjqL3/X+2jaDaVic6gbIamHUCr8CLvNzl3Va6i1PlaVjYo4v5E0+t1mVum
ihOHfjjUflBUE04ESzu9zCOcvDjrvpAydrPUfNRp7fVKdaOwJAC0liQmbRnOuch1pc8Mp+xTJVkU
GI6pTwDxwohRRTwK6Krrmm2KwQGEE8W4Ch5sLsXYc6VP7ZwvIe/iAOySwVh2fj3mkk3bsgvnrxgx
o1R6tRmVVRuryO/QqvSisvbjcXW9C2D4GY9PCEVCMMj7LCNNzfRwVBW6ZxblnW9mCkZ+CJjv+WfW
7UyaEMVJNKdNDRSI0Bhi5S6Z1SnsgE3q07luJWu3aXxnooQt6jAZXcQFYotqD946+OKAM3Bmnsky
3yp/VvPvT5jEX3liXQuAKSOLTcgbq9ZL1ZsGUMLzZwImThJGr5EuGJrYkanjqXjAAKIWWvZyYzW9
uzB+aOKPF8tgE3+lCCFGsdGSpBbVErYd9UkTuehVu8PbrsQYVtMSbto6ulRW3HLwOgLX6PIQlbVT
2a0NZbqMuWM5wxV9bRGe5wgENbX28ZCyAnGvECBI7DD6cimN5T23WwzEhLxRnxqEkpL1X1Bik9xk
No4sBq1BMmsDSgCTV0L+vZQLbaxkJiGJVG9pWMCWTGLZmyJQw4Sfw0sECt6XmmDoGAhAC9dCm8/t
foitVyg+SPzCxo0MqPUo3IN0b1Vm/YgzR0p6DNxHRU1CHaRXmMxLAR+h0sLPYxnNwMZB1XEtoipq
BSu6lbBi5qCYSsd7LUR18BbvIPnShWtykWW1l42RO0Qy/qlN3VAxgGK4AL4r8RBupjyKNRVFR92P
ByVos/y+TDKP4/ryYa+A+Y21tIlxXiTdQgisaYaZB1T5QzvJ4iBhlLjtqHCPmIvsrr5lFueihB3r
LVJOCYOBa0gkMtp9SwZ6vK7N1onFzRm6oBFCfxcsBrvR5wEzlOjUjn0z+d6pL7RLThENF2QS12Vt
mgWKSACHhK3jzn9pgA0d0qiMWhLGqjHvdABR7m2j0oISOKO7ptQK5GUYFq1MhnTtE6JxWQB3w4rf
L3JLTbVe9MCfwbXEjLwE80pmlLlN9CfCI2eqd0FtSR6vNtcVmQScIJYVT0uXumJ2sQTcJgTODXcH
5zsHv+kwQOvxsYWxXNduy07g51Qk9QCufldyRxuyOnNmoofW7u7GLtIDDMOy/XUhGwkSOmhhKph+
dRCnhBBiRIsdgYaUoPU4NULNnuy7dpwML+Mp86+L2tQHXPWoS68PL2KHZJIRntFC1UOVZfFR71r7
Rs3jShKs3o20rsUpE9VaQJ7AnaL0KOxR3zckcqAMgkjrVbQevLmg1GdNRr2ya7Iv/TA9JIVqYraJ
D16LuWKXmon6el3dLed1/h1C1GzYglfw3kQKldE74H+j3UPZORkyePaJYsiFysIRTEiHBumc6yGq
POkh5WT0cwwEnSZlKQ7Xtdqyl3OthGxttJZa7UYkhqPVvNRF7bKav2idrMFwy6mg1IDWRFThVkwK
YRM7upQrUmAIzEktGKlymjJ2gId2Y4t9QxaqAI9X9sK6ZaDwmKj1U7SwgKjlUqjjFIuZFtCthudq
9SR2JwYy+OsLuGUWb2xAeFMA0wwV9grQqn2y9LUetsWk/MxNgLT5xgxprtbZ/4e0K1mSG9eBX6QI
7ctVqk1Vvbu7bc9FYY9tStRCUdT+9S9lzxtXsRXFaM/Jh44wihQIgkAiEyrjY6Kr+gkrm4lGAgrQ
mKFAwUM+4x1N9MQHbuWIKfZD1U9RxsmTSEGUPAqAjtz0cYA43/VlrvkJmjLgs0FmgurV8veztASk
WRQlzsI+MrMcIh+4J4/o4yYg7yTxW4r5ALWg8A3SEsQx+b3cUmuqtJlbR5pkdpR0Y7YDQKyNWnQQ
FKFl7dOh6g2de3ScAC1Y/OdsTbQISuiqmPAPPJWLMgjNArLDGotBdaUwtXbRgLENgRKPcjz3pHTE
yqZ6ZgIXeI8Kjq7fAgIIZ8w3s/2ZsEbhkiv+gUe/j9wO03BYnrQuI9DG3HBRZ9QGtrH7+wqsWgsK
qe+/1HzndCqS+zXfOLcn+caIyb7AKEb92FNnD7aHbeAPW60vd9dd8GcDS363nNuRgggBUfvgTw2y
oELsK+rEti9uk+ADVJfBSwXCcjJihPaHALrAJV3UJuCKocm2cUBNZIKLjX2rHGtXt0AGuHrUe3dp
nyju+NWtAIXQwrICoKfsvb5VNLYz2/pRS/sdy619Mpp7VOj/wJ3QTgT//lLkQUny0nMhVNiCBHA2
j9T7Whhfq+Bjbz2a1sFqFLillSMCCme8qwC+BH28/Hjz+gQtok7DabQcbG5vPc05G0PR063w+fP1
D7yyeWDvBHcMGPQw9SiXPDN/cOoEcsPHAtW4fLBRjl/Q/ORw3czampCvY0ULLurNW54VGIlZoHXH
rM/phvmTsxuHLt/obeWFrTGw/2hP+lhjV4H9VHOs40iyKsqgGlLx4gljQDddU9LN9cWt7SHej8gv
kWGi4bz8/SymZaNDa5D5Wceup2DUq1Nzi0eeix4CVU0mrIQZ6LXjzsNDDgPfvnQc08lLG+ifGSBm
uKmdv5EchZOThB1/9vT7UQU7XhIR6fCjrY1zBeg+PpqMJAFRS+JlXDePnZtmUTNaUMusoS9pjm0S
Qpi0j7KhIpEox3Fn66xSvMDW9nXBzGGlYB3Ak/lyX8nAkUrYKNclnr8f2maT9Mmzlr+bFmBBJAQY
YgGeDleFTABsFyl0b3luHV2biI2f549mWVSRIyZ3xxrjveyLSyMbUkjLSw9oIzSDLlcFTB2jblDb
RweKIV2YjtB+aHJh3gJvM0bA7qTbtKY/rrvo5fmDKtvSckZbA4Ag0DCimnZpNBdOxSefF0cIBJBP
E+m/YF7CfNLKztwHc6kiMLz8cr/MAfILaAmYGdGMkq5eB+hlrezdNp7TCRC7JtKsaVNqqht+uVR/
++c/ZlBvAKJvKXDI6IveLNAXsu386BIoVNhlbGsqzYPLJOKXCfCSIFGB9kqABV1uHO0Smvau1cZ5
lkaTCSHZzgutxt2ltRd5BnlXSf8fc8D9ALqCNYFY6NJclmN8P2+M/Ch6HGuH8RpCHPkY+mOj8Ii1
vUPZEycblyYmLqSgZetOXecVz48EngCM/2xv+7xXddRUVqR4pTnUN6oe65lbvhFJc5+75buixD9b
drYQ6QsZuRhmo4ET2HoVVvPXmYFyr3++fn4uI+EbI3Lz1qiLLrGctDimE9dPbCzRKcvG6QlMztWm
GjonsqqZPZRpo58ASHgfWP+teen40p4HA145+ZEN92M9n8BX/nB9gWsn9swdZIUvSIQGPvX9/JiY
mrPVTTAKarXJd6Rsnd11U+s+4aBcjAFVDABJwYFnVeebWmk/5eZR916VhK3rS/n9/y/2z67jjs+e
7yZdfuwwl+PX34itfWznx/+2COn4oGoyugz9JMyBfxnH7DafVTolim2SNQBTaupZRX9+8+ATKkwB
xHUsff/+ZeCoA2C4lOI8GQLi+BkdoF6UHwN7nk5d3hmHzigVvrV2+ZwZkS9YoY+e1vtjF6OeI+zP
E9XQ1Y8AcXTnO6drjeA0DZ4pXq4vbdUqkNfGktzi3S6fmRSTvVpR5MfaNA9i7gFS0w62WUWmqaJ0
X/tUgP/9a0rKNollDb2ZI8qltR+a7rhJ5vchNX9FgHMT0sVg01ErUaPOj6bozai06/uMFfxUWFqi
SJ3XbrwzS57UO3KM0i7IDL+zodLE+41pfNOzlwqQGNX8yeoXWtAqGECB8LL80JkqTJr1NQ6qYbw2
/NCCu9uoHxo80697wlpAsM/sSJ+nDQDs86Y2P7aV/ZTOydYrnMcEWLj/ZkaKawJ0nyXxsRzCkm1g
Fo+Gxl4xlfq+6tc/rnC2HCm+CU0MSWr29JgOJ9fcaxjTC8Ammf7JqT0zI0U4horQtEiUHUcQg2Ns
ISD3Qd1t9TZV7JvCDeRmMlTRCpANw+Fyc19032rjuQO/qFJLZPWQ/l6PHA/cLnCJmG3kpKa2SVMR
z7pqhkDhaPJcTtkUFqZZANB1x2e9FYDsxYHNN9fdTLUO6fMH7Zw2bTPmRx+qDqJr7rTAUGSh618E
Y7OA2+JhK/eEpin1h64N6DI59aOd+DHJnD0bm49WjpLW9eWs21pCJySfdKDEL29rnSfzQL3cfirI
voJSasnA0ti8uoWqfqMytPz9LC3Q61xPnA6ZvA5iJ9GX93M3oTU58dDpuSKGrjvC70VJOalo/Wqy
c/ialTkYow5uQYcTa67zR67w28xSLThbEp0D8AZpuOJEUUR0KrfmOykT/x9sfpuQ7h3Stwk47n16
LFJvx715D5nQOqr5u1AYb8zIdY0pnbumN+DUjZaUh5wYGJUq++xWa4mqcrp6vy1SNRhJBYRdTj+B
fwaNcVnD4SDjAMrkoUXrHci3oNrbmqpft+oIZ8akwyqoZ+CFii9East49qnHadRrlLGw4amh4oe/
rA79s4tn1qSzZOIhXk6FyI9OZjyXBrnjHvlsld6rV+Z3pj3eG0RXvL5UuymdqtxGe3UOECr4eC+M
eAh+aKC9t8XBH1Up0Grg+706WU7NwisI/F946IEzOfRS77XSDNXdqrIhufs4e6QbahMnquRouuf0
zuzG/R9EvN/rkMns2gZtXSeDDZq92JitBKA0dT771R+lPWj+YQgWs1MAXF9GBycY284R8IYEmpwE
A+QdlL6dXFcEoVUXX2CIGGVAw09+QphZI6YA/NnHqbM3PuvCxNZ2ePj9yT0BtRI0aTEtCg6Ny9Uw
Z+7SehL06Inb3OBhDWK24VEbPl3/OGv+jFEJw8NEDxo6cqHMdVrAjbWpje2pOrhGbBMzmgeO2gia
R5iuuW5t7U6CogzgCUBROZ5c4eRgjah01tJjz+OgO4JZN3LtiM/v4835FRjO7LyhCfWzvgJ6IT9q
lRMWMwWbArS6O+cP8oZzM8vmnt1HCQtEMoFI/8i9Lp5thjdedjPQdOvXKujZTzEFufaHkh9AF3jp
L2Qll7YaJyBo+jUoiQhfu8X4KYsDyMLySBRC21hWbeSb3C+gSpe28xhqBnKmXTb6xfOgm+RjBe6F
JGyCsahCMk59u51sVr++9/MuU78oTYJBeUGfSMHRBniRstLE563mOC3Lh07roRULtiliFO8jwPvn
Gy9oPDx2gaOVa66a1RUdKocotYlx7wPUGDq0CQsGHM97V4Wq9ZkhaedTPpaDluJh0BqvqbUB6Dlk
ZANc8HUzqyfxzIx0mXVUzHNhETyq9YfZeybds1H+QG3PM6bouqW1CIa+lLXoamOUQe7fWF5aotqK
08FHvsVM5COZTBDz+4rQsna3IKgsOS6eIZi8ufTYmeTUshgy3cYXu07TbyFs9wd7dmZCflEXWt2y
abDoMZnjnjehbgxhpT+3Gg5AUSkC/1rwOjcm3S8T+GgCTgZ6zOdDaUFMioWAytjix/WvozAjV4+I
nk+EORrF652/CiDEGm06Zo4Vgoj923VTa46wQEpQ7wetD+hTL7+Qw70RMut6G0P14dbG3i1fycC/
f2DGxbwt+jBo5sk3ptHyeSalbz/Zw3YIUhStQ19Jmbu6bWdGpLdBb9c1c0CIeXS0e6EBkwCJ78L2
o4mliuOzdlDdM0uSXwNBCadebmawpkWFFeb2w2hOG88Oa+PD9Z1bXRSkljyMtKKX9eZ27jPe9RhJ
OVbBizFS0Ig+mmLPW1UaqLJjXjqCAe59fQJ4/jhj1GG26luWPgxBtw/qXIGGVFmSXK7LyqksU50e
RRaL7FYvq40+fTScP4lxLmgUkFv6GNuSM42gT5rK05n9VOkFRL78dozKIZuf69JyFB9p7RVybkry
PNGAGXoQI07RRNAbeZhy0OUYWZQaY5TbXthD1f26W6xG1rPFSR5YWIGD8ZuRHnUwpRIKrVMtUUzS
KhYVyFVRNrp6NyGylmUWAtujmVsB+S19ejCbW0+JE19zC6S6IC9bINsg3r90wDYVhGQe9pC5w7ay
29D0mhBVWYjTUsXmrQU9HKllttqCMTnomVZfccbg6wUFkUM3lxiPym99t3+5/pFUdqTkkCQl5giX
enzeelGXpNsJZ2ssVcRJP5F4l4khki5A0H0oZHggDZeuJWh62D6DSkE8tDcQ4P4AEasN6aFRTEg4
1x88/0OC0e42+e4kr7znT+9d5UXKJ8d2l4xM9AVoDqoEREf1sE1FGqJ7ubtu5q07LkMEQNBBkgFM
bfJraFxGIkzo6MWYvNkO5WEGa9NEKoyT3Jfkzu9fr5tbDpC8p+fmJHesWSrwLK5FbAMf6FY/GJ9u
AfffGuZns3qE8M+m1I3tdZuqJS5H5OwxQZqmNaYG39Htc8DfP3TJQau+W+5NX7aA1hyuW3vrnZcb
Knknb8qhd8yEHk0AzA5jOvenTrMBK3VKXRFKfgJvr+xmIIWrFI9bHTO6qERDqTvohxersYBwdiCp
kAFzielMyqDt1nmHatD2WqDZoTUaDzlEF6aZ7ngb06T+k93GUBzm+wDbAJnh5W4jxSobexRzTIYx
Aug2tKdnWwTbomH7NrvlXaVAub2N2dhw0wC/lAVQGIZuLg3OmCQZicusp5qXh7KYNvP85fonVVlY
/n7mQOag957H4ECF/jcz7oZG8R0V/79cJadVEgDIjdJobVRQmdJ3KKYrzt3b1Op8kzBSc7mEec6r
diiR+04AUHJNe8kz9uD1BsbXswJcSyqGouVMvfHMfz8KsqxLe41umyPwIiBpoR/odDJoBS7/p6D9
fP3LrB62MzPSl+mrbhIZQ5AcBx61nhvZbXegg6q6sm4GJDqgnFuIYKRzVoKVz2rBz/XEWnFsvPS5
mhuMKlTvv0GXr/SvHbmglziDz+upzI7NVB4mq7+3vE/VpBI3W/82v60sqz1z5x5lKXPwa9ws9XOW
HYLqVSsORMXdIXEfLWWEZTFgZ8VLFYQ9MuBpplamV5NrQ83d0aN6kVshqL+EXSUyUB45VjR3rBOR
bRrFjicVecSUgUrce+3LgbwHQwvQ3F30RS7XalWOoHWGWkbKaNQRD/BtA7j0bnfdD9dOMNDh+HRg
jcbTXwr6Q885dJLRSa2tdktIu3fadnPdxNotBiADaB+WVA7aIpcraUTXQ3CywSN5+it1brLsGzdu
MvtHPjz006frttZuaZCGgi8KzxMM8EgxfKaVh8YGksY8M/ZWcxukn7sSHTURhOCz2or6vgpU6str
XgnuSHAmgFhvocG9XB+Osp7OOrWfhuCj/53hrTzm8ZA/Xl/ZuhXQmQFejxFauX45LAQJmotdNCsU
MKm2R/mrwtAkuwfvpCKDW7O1lMwBOcUEFGo1lytqp9LidoUKsC7AoYS5TCgj300zkOVckXkrLMmN
b50UheULD+VBoHBDgU4bWOj7/sAblu5bp1N9qzVfPFuZJ50q1Lig0rjkHRY0Royeh8H8PU3nW8d+
1sfXseH7619tLZYY0GLE6AWIgAzUYy63skhKiEUWdhMHlY1k2D61BTnQfg5TroWNBkozaw5z9s1z
xsOfmLaQx2AUQ0dzQkovapAs5mmnjXHT2bfl+FKO4LsQPxy3DqmvRxB+CId+jyqm4puu1KUXopLf
huUD0ZI+q1qsuWuLkNdIyfsvkx+EXY6l8ikqmgg91ajOP3ENOijtscuf62nezEGxvb4HK+4FYDO4
nxARQGUnf267S+w8DWh2DCr9BPhzRBhJw5beNr6qEb0Sry9MLT/l7G6qBafGBAqM2EkpGxg4N4qc
4tVv1xpmbzRh9rlqo98GO3ScQAqDmIq+CRS4L02mQd7XiAhNTOPsIPbZ3tnbO/3gKzbxbQaGOUuM
Mtu4I1wHVcFLM27Rc29o8uxo22B7sjDz+DTmIhyyJ10V5N5u4mIKFAG49JBoyaTPlDW6yaljP3nF
rh1uvCxKVNhzhQm5itEDxorqcAHo5Xww+L6gcc92173u7Z16vgpo8Vxu2GSxoAvqAqPtXhBVphVb
ta+IK9dXAWmSSxM5y1k3DyJFYzOuvOe52gel4u2wUkW4XIZ0l/plQN2CNU08309RE1e7dOPG9HXa
tFG28xRJwtuTemlMSlQNr6s6joLPcaRPc2fssnLnF2406IpVKb6NzDynNxPCAUVE6Cdzn1l5nBBV
KU6xFBmSD+CjLWZ3wKOrgeyIGVqQYTC0V1/YCidYN7Qg8tFYg2ik5ARJMoGvZjSzYyno3i9aiO2W
xNq0ttZEuHZUw7Q/U87LpxG+0YKTx9Qipszk7g2G+zRryM0xrmb35IxuBEEmw7kftOAvbutbhsYE
7V96+xk3+NbmemiwL7P1/i74xa+QyZMGw1ikoUQT8zr4ux7M+7TxIjeto1lZMf55jN6sGGLKmDSC
MN6b8RuICBpVZadNnLzoP7QwjegHLbLDpIicqNyRzfvm+JaXB3JxMGOAGg0t00BOX20dsrxOFQwQ
MXV3oBY5QH0wqisVJGf1aGPaFTxsIIUDP7LkOf7c14R2Fo/F1vlkbcgxi4JbcdNGkK6JVDfjypED
29tyAeMNijfR8vezm3HEmEjHLcQqHYMC9mREc62seC4/WPpQnoFy58JcglFhOap3RFSmPwc8bjfG
ztrQTWHfZ1G30Td0G9BNl0SGAhu6tipwfKDBDigGOtzL4TxbFSBnTSmYIEcxsP1sDA9MqWG0cr4X
GpH/m5C9IZlTfQZej4AipY0qb++BXbRg361UUYeSuA5+uh1YdqGBgOYIslRZvtsS+TTgJcBjy5nC
sb8TowYIixWhNhyn89d6/CvwN52bReP0Pvm/f0wvDIwLTc/C73q5jSgcODVHVnbU9eep2mckDtos
tFsjzGtVl27tk2Fm/l9bUiIzkTnlhkN6BOalFv69ZUKR+i7/g+yG5xakKzPoiY/nekqOZpc/2ov2
JEWnM2y1rAlTY64Pgw7+vHdnGxCX+L0q6ebEbBQ1e5b2cd7xrV6MB+ql/82E3FOveVK3GghNjwI0
LKPv70F/ofLBty8z1Ah+L0OuVFHBey9hnMfuX/7e2w1foAa51aLpm/bXsHF32aaKmjDfgDVccZAV
38yRsrU5r8tlLpAcNfOGJK9gn4lEi6Y0BAdbpvAPhQfKr8HZdYoEewn/oOk+G8tHkE0rdFNWMsPz
fZQJqdJcZ5x2iEtD9miBrNUCz0X1/rrvxceSCwS0EdSuAjhE431th+41nb0P17165eEM4gIkGsDT
gZIBRYjLwACGhHryzbaPHe1xHD/UDt6OxTc7e+gyjLjbNy47FEzfXbe69n3OjHqS0RbQWxczr1oM
BZ5HkrSRNahYo9fc7dyEFPBM0uqY/PK7mFlB0kW+1mqQLiy5iPzWM9jWGZA5bcRMy/31tf0sW0rB
CdfUghPDxmL4Vlpco7GSZD5GlJM0jcbxdfLqpzar0Dv7UusYePMpIH7DLqhHuH4fxOaobRLebDWL
t6EHVKPf8KfRUYkbrBz8i58lbUjVs9K2p6CNBSjh/HHjVfPGRB/PAxi5PZk6ixT7sBzot/uAmxV1
b4zj69I+dB4xXfAsWk9gZ4mrDduPGOy5YTHbTIe2UllbuuJvrIG4DQ3sZdpZLibnPKFlMNRJbGp8
77qRQFGATM+iwn5aP7jx0WaxO/x9fY3Lnl0aBZUV6qAGpooWlpHFCc+Sk75pGUTfSrTXpvSLC2fT
CLhVUdqNGO8VygRvbS0HFVzNy/p8VJoubbF+GlmDpuhTN8dT9poNWCNKPs77B6ov7Uh+kk5zQTVv
wD0HZtGpfikGfLbg83s37tKIdIGDG9N2aUPJsbMzsMHa9WZifEM6zH5RV6XYtOL5gCUjL4Y2Cngu
5K+E1wCnxES2YIMehdeh4R5bDjEgcaN3Rwv30PW1rUaeM3NSojBWY50jC0RwM9OoMB4S9sILPayq
D5mq7Kkw9QaZWgmvaVH3j/MB7Ayth0lhiB9/AjXnxtaery9r1f9+L0u+i+q6TwkZxz4OAIWvSj+0
zHvSB2E+f7tuaIkLl4cKvnFmSPKNght2Pem4kTT/NrBuOjSpA19xe69de2CLR5UfZUsQxMmFncbC
ped5CXrCJYmQEHf9Z4x2xlllRVb/wvkWPC8hdTLF5bBy8QH5iS4hiHsBgZEf1ZoHmWjLnbR4dPK9
nSAxNieuahKueMXCH4AZp5+8D/ry97OolNs+mkwtHHDObogOBYxPdnOvpzcmfXz3l4KCH/YRAdd9
O98yVrxnBsNqCpMIiJN94i7/KrhKoXrl/F6YkdbTpIboNAIzrX8fBHGuHfT0AeVSvJuiZnofxcrP
l9KFNen4OjpzSYERgBjd3LT/ngdxzRTe95N6SnJxNAuWmwP3IuYlrMsvlNmkoE3u1Gj8gCU7C+se
LbatI3IRPGeVhsItRmAFo08OIEXF48SZ1nwivVuUr3OTV+xxnJIiWVRAMztLIuGxzLifs8ExP/Sj
WOBHgYWHJSh2plKbs9Dq0TCkd5SmgJSJgBHypJEqqzeO3xXJRtcMW+yY1cz1y3s95OKClFGU+ch5
0tGqjYlubowGalRAldjB++8smAF55s9UA5extJ9G5ouiJ0g1Jo9GNf1k4SWdKd4vb48uJAZxqJDZ
oSr3hp6jboe8GcvcfBoDRjfI1bzbgNSqPvHb4HdhRSY2zYuE2k1QohJWWztjQPkfTFNur0KdStKX
i5cvdkCJAH4YkB7LpYhUY5ilwsTJkzV+bOwDG8mmLD4ALU6bD5ZLXrLGCFvhfEUD/pDTG6e8K3o9
FNZfhrubp09T435CQvLxure8PegXP8pdPsFZ4PLNKc8HlrZxNvfZQUM7ZjuMWRM3oFzd8xlEX11Q
WjHratWdfbnt4OJBdQ7ZAdQp0RABQ92SXZ5Z7npWm24p2pMHAT+3+VYO9cEnveJZumolWCSCFmcF
yfCllSLAjBSdy/JE3XYA/sqvOhZh2lF8z6fUVsB914z56CZBMAfsp5YM/dKZBQFXxxYnok9IqUxQ
ihBQtpvVwfdqVbn/Mjn4tX+AA4DA08VoFgZsL1fGxq5suoq0p8n2Tz0UmFmmxfXo3nGm0ni8PIdv
TUnxubAhezjpiTg5QbOfPfoBwlIq7uTVvft3OaYuuYPfW4FggyZOrtdtIe249Y1mS/r3HfZ/luJB
wRGUEQGubMlM1UAjgQ6eOCVWsuvBXTSZ9DCMyfb6sVpbDYrQCz33MoUqE69x/HgDtzI/lYWu7+a0
8iAIn4OpW09erlt6+22A5AG6xYAY4NKFl94OpWFlraEn+amjxUs51Xnk5WxSLEfqjyzbhskWdL4X
5RHThGTZpbM5nT2kFcDRp8ZKPqT299rdkzrYunjq9fqGFGPEEu3GsT805ZekuCdZHdau6sH5dlMB
RIEoHTBDwU9Ou8sfgYc0caBnVp481pJ96prNtod2VpiDYExVs7t8Sf9aMMa6kK7CURZ9wktbDekC
wmsApcQ2fbA22TbYat+dvbHVD8msiFFvT7Klg/MNQHDgX9AelmKUyYBHoX1FT1rdVYeswIRXKWrv
yR2qL1xvVLXiVXOIvgt+GvBMOfC6AyvmKeAoQJTt49wPtw63tnNa76j1PsKrX7sYgJEsCKBC95YN
rQtGTkVQwjmnauNQb1M63Q14mnfXz8DlJfaPGXMBDIBkEBer9LEmVpST3aXuU+35W+pDsBDzdwEo
d1kV7IwO3ZJyVOSTa74YAEe3CN7hZpcV6AbwA3kzLdoTCuMRGNE+9z4LfSd5V7Xj58rQjQSZPHjy
DED4zUs3BDuarln+mJ8QpvxQm9vjWPbbPAAp4DA8Xd/FlUgCWw4UTvBmB3OYtIuCgiGZ6kV+MikI
5Kyg31m+sru/agR9JWCvkIS/6Wb5IDStcs1cwnzz2TChXjQA63V9ISvfxgBi7V8bUtmmTM12cueA
noqptcMSYiahCdrGSBeNikFVZUr6Pl2p1xaxZhC0ZNWDr2mbuQnuq6zcXl/RypFdKP7Avr9MjRiB
ZGZIg7Qd5i4/2aSmYU7m4ww1psL1y3CaDcX2rQV7WMMM+wL8A3fPsuizzAwt/rZtJ1GdbAGBpObv
oo41gZlsf965Itjk6dHJi9tZv02aExeYw01CK7UUv2LVUc5+hOSNVqNPKa19cQoEMtJPjCsSX6lR
/OtoLW4Ckjww8oEa8nKVrtWYRpNzfsLsdx3XO7Ltw9Hb9dG4rbbVXss217/hmqvgJkFKAKrUJeBf
2ps7PbO5XYpTWnjfwKuwBwn5w9yrwLVSx/P/6/ptR/J+XyvwoOobcTLrKNl3e7J1N12BVRXbbJfu
/9uiZMdshFOn8JeT0VhRwot9ovUbbraH62aWcsPvx/vbNUmPzZR0qOjnWFNjfB3RPG1zQN3MEzHB
+yVUil1rnnf+oSTH4FBzdspibE/o7mv1qTCrwY2NysmHP/EIQBQ8G7AI9IMkj6hTohNeGu2J9VCe
mPUQNG03Q0b/IHjgckTBCCB5lLKlbzQNxJ7mDFeV1gRhgypixdJjWtiRRd5Ltoo0EQNLkMEDLT26
Arb0nfoi9W3QyjYnbU6jwA8Lwwu14K4aFenZ2lk6tyN9IpwyvzZt1p4st912Qt+NeGPVvhlfd7u1
sIus+qfE95LESzGoN1v0uIWfIzFzxk1lsGeo2oOM2+PlvTeNim7D+qJ+W1sOwVnYLWe/ERDaw+aR
IMkevcztoFlkZSb/PBBdiXlSLU56PwY5GCMCDbekgeGkHrwFtTuGxci1rWMPBo2CLtNeru/nz9eV
fI4XKjgTU0gIgnJWDeZpkDV7fDhVo7MR/IfLve3kdlvPfRpyd5MVfAt40MZ0NIxFfhJ9shezGbpW
H1cE6CTUZIRlbDu9B8n0o6363Msz9tqvkz4AbpwcK0dnDm/rsIJwZR88UxqELe+ipexeeTwc60CR
Sa59h/M9kb6DoxecTH6Vn5xijmfhb+e8azYpdbZ24zXR9S+wFkjPjUkveTbYLW8L3Kp9cM/xeOOU
bvLhdch/OPTrdVPX1wVh40t3JiDBcasE6WSds12a8QffST9XtN3kRFOCpJYY9vbTAdGPCi9A/bYU
4zIQk1gYPxUnez9t3Yjtycvw2Q77rYnOZ6WqV6/dEEjGMSgH1mwTap/y0sBriIdwfgLcq4jYJDZU
B2z4+v6thYNzI9Knmq3JGowR19BUZ4csTe586sQjYQ/XzSy/9c3O/V7Lz67NWdSZIPapczHy05yX
Ucm6j35e7udxCh2zQZW8Mo8NmfbXba66xplNKUXRdX3uy46LE5gb91lvQ56VbVB5OI3D5+uWFJv4
Mwk8W13n1ngSYsz0xFCFr/TNqPGwUbXdVVso3Xp0YJWL2CBOeffFzA4kuyPpl458S1KoUajKpqsn
OMDsFjhXF5HDZW/PVoQKjxj1DCvyobaQPU3Z34X4UZK9IVQDdmtfCRNiLpCUHqatnTcOKCbU9hEO
s8B+bOfhI37PEKYdv+/KXOERa6s6syUnx60728VoIsEbqHMq/h7LWCfsmPf7NleEpTWPAPU2Ng91
HdDCSJGiLhApgqISJwapPj2LTP97qSK3WXZGPlOoNaPoAWUxkOlI/u0XhjuVy855/JOe3KXls8te
KJwDXJvlyR+f3u/k5+akJXl14o2Y0cBTCTPFxtaqTr6jSLgkuPCvDBxQYR+9fBOCErLbBUk/lNOc
owTM48TfBiA2oZhu6b8K6+Pg5mi1b63khrVTNNkxx2Tp9SWuRdxz84v/nHl9kdhekYED6cQWPvOq
HfVImKCkuW5l1QvPFinFdZf0RdEXAT8NqR2V0KSc2Mvc51u/DWdf1Q9aPV5nxqTjNYx63o3zzE+M
56Gb77XB3IAatRg/XV/UqsP/tiOTm4uiJaXoJn4KwIhoWp+1uQihgKDYOsUHkge+C+ZYlUnxutWM
m4neOSoRo7UYe+YAMoO5k4oGtW38/wW/TbvnztpXQLFM5qLEG2rp3/9tz6SIbqJcidlKtqRJB4e7
mzbfQu5nc92Iwtv8ZUvPfBpAQ9A8DAY/pfSpgrQB4Hlb4mxb+yOlXXzdljS49ub8yjOWQVJBEdKq
xcm7t3Z9FdIdNN343/uPRmRtp8NjqYedp/CJ1RLL+UeT7ipATlhhQTfyxH70mz4WewKWIi9cyuj5
rrgdVS93latLUaIu/TLHOwafDVPhwg/H4jBWL9d3UvXVpBiBm8MZh0JrIBVehMMITQ9vDiccrdkC
b0y9u25NtSIpSBTA0tU9SD9Pvv449XFdnbr3NfJ/eQaUiEAKDigqFK6k2wPkTiTnFqoQvfbCMm/r
05esUin2SOCft1akE+XrvNE1k4wny7/XKzdsg+fU7TDke2MCjuyNQP6kB9NScbev7d/54qQz5hqD
Y+R8KE5+kx1sp7r1c23bCluBIl8147uLtHwApL8M9W8YBOvS3G9Po/03te+D5quuoihaC7CYNPnX
hOTbBoSHGJI0fKbhYxU89Cp+c9X/L/k18TlPbeAoTyS4o+13M1NUN9auu/PfL3lyDaUI1Mi99oQH
1c6pmvupTtJwdnmYoXujiDyKxcio/jnpDTd3sJgZXH+BMz2hEbx9/8k8W48MK+u6um64j/XwEVpw
jb1pyCdaMkXcVjiWnK2yKSe8Y1hI4Wx7614fT7OKCX4toC1ka+BG9EGT8BO2cnYNdRov/LQy25Pj
BjS0oX3iZ+6dV2dgzjQPIDtSpHJrjnBmT+7AJ4OVJQldjqQx7bIU2VWVYiCyhrqcf7j+jd7o2y31
SMC9kLaC+BFgEynqdKzxk2HUJjg1+Mf9GWO9JagTMSWu2bd+ne8ca9g7Dor/QKaCDWA/EA56sQn5
bKLvPOqGWZNHqejvphLz7F62Qcn2R9b+uP47176yj9YbJLAXxkBXOht+kDp0oBZYOXTnf6Rd2Y7c
OLL9IgGiqPVVSy7K2l1eX4R2203tu6jl6+9R9bSdyRSSKN8GZhqDGlQUqWAwGHHinF30jzPQ47h8
v21jK4GCDjr6evgHg2TCm6RQIiuF1l96ikz1uZ9iv4riR3CrPXX1cpxs5g84k7dNbi3LwfQ2CIAw
9Yd20mWCA/WcqbQrvEuSGHTLbYELsinTF9ZbL7cNbb5Ozi0JiwOyKrKUBYeRZR8ysB/YwyOpbZ/p
5T4etVNc+LV9p/RQqwJoobbtB/S/Jb62fiPxzXf+JwjX6JBbvZYZIHEa1Mkbje9I6hLwAyg9DZwI
zGvcM+sPkmWvv/PKpq0D0wqQNdCg61E7O7p8sDNi8bXwsLawiiDdOYH+qrtTQJFgWf5tc1uBwjmz
JtxAejZEpDSRFKNs/KmuB1cdFbdQ2nCYyN3Y25I4semwZ+bWn58tzsgACKVx25x4cqekf7V1j1eS
12HodrBd1c4k8XwrLKGhD+5p4NJwEgVnhc4yFI5j5I61sivGoG++V18nR+KoG0Zw/vDbUftGsBUL
h9USx01sItfq85q5c/HZtMaXQeMvKi/fX1a+MCXEFHCdNgqYRnJcGFWjeAamOksXus8scQto0tu+
ZrVMUiV4U8kUHPLcqFhM7KMlt3KG5DjFGKKhPinMcKMS9LQjBlfNj4am7GLyPcl/mrmrj3DWhdyp
iA0Rrp+GQ/C39/vG2A1OWGfHSsM4iZQ5dSsTvfgbhVjBdeQGTQY3pss4kq95XKPSP896xw9VWreG
N0VOZAVLNC/tIbYUJzsoI1uGg1ZhOExypq5DJAC0QI2DzBBw4KvBJZ4PnNbOaH2OnH7HNXtnLsSf
VVmb9jofghkAixCgMAmLGs7lWQKhn5E74Cr6rNvcJTk/RX0iwT5e7ytm81ANB9/Sqp9qiUhLg3a0
Bear3UOKw4211ksi1W3Ln/rwaNdfE+Bqi+i+H2QK91c7KJhdf34WJnBwUCgFsmMPiqJuSr28ScC3
K7nJBOwuni+CFSHSToltgfwcVozH4sH6G5VxuqMHzHA+0X38UAyecr8G3fmQespBe3epSLAuRN5i
rIw2hjTovu7V8dEeUicgOU1P2Zy3H0pjriWx48pd3uxhPBt5GtB2Ir2O2dvNYGQ99pQ+x/Rgm5Lt
lP1+4a50Wogbs5G3+1Z9SMtTzd6bNQt/v+DuRV6Bl73O232i3Y/do9YfnVES6q5BMoKNdY1nfmex
ya4J6Ir3/G8VE9CvqKo80gPKeB/nAVw1eQAZov3tC/jtTXERXgWbgq8Dtlfq6E22e0UjIzRZyyGY
kp55qgK95n6whr/U0tIDWqvtQ95bfKeQovbxP4EA0Rl/Shd9COxcSTF+EDUHnSoUoPfK8NM+wYBi
z6z7urPHuwpZ766MavWVxmWz7+pSfY5HhPSh1iFVDJ3hfUPz+KA4cPXCGFtPU97JXPtWMbiI04KT
YEjDigCmaU9otbnpF7P72jeymLWRQMEGUNSg6Ubc0oUcI2XmBIZO1p3S4xgQPwsi374zH/Vdu3d8
672nCuQiyILxD/59Ddh2tNGpAOeEsbWVsjezb7fd443F88I9BAPClZ87PSGJmaDcBjzJ0jwnY1BA
mrw3Cje2pk+UEbcAPZe9eEvzpVVfevWvVFF3DDFk8vveCq0ml5zErbrj2aKx2ZfHhOtdrY1Jh7qw
5kXPiw+07jPeHqOnu84+Os1+6rb7VHJQNtMs6ODiFsIAIqjeLo02EJ4rW61TX2objK9qwJzcNZdi
T9G1uL3nG0kqiGhAmgm4JIThRQeyBrXQjTkZTl3ieJOmeJwVuH4OPWTCJrNE6/nHbYNrqBe/MQEE
GkZB5aq9sc+ehR1AM/u+qmFwzskh0U9oT/hmnIL48qsRvfvegUNpAAiDf8vGuK0uxLhMKxyoeYKt
trG7g1bCb6qegvere0oR/iRbeXWRr8bwTAQaDwAiAFAvP1rXRBkncJWTUSLxnrw5CRT7n9u7t2kD
43Mm6j1gURQhrnnZGLSo1gcTeS7zwuN16/emJKrIjAi3tTGOVT0BA3fK686bFeOQTaM7t7PkaG25
Hkglfq1FcHJakLar17dEUT7Y2teyuNcKyLEAuDP5lMjYDLcWhTEDpJDAqsEBha9jNxPmAhIKaxgT
inM7mAp719Yy9oUtMybGdUAsiKFhXXRvM+VWyxuYschLm35Rh9P4TkXCfy8WC8BtoNKhNnQ1EFrM
tlnU2mrDylyOxovCU3fSvhqTbGziKs+BS59bEjZN0cupVBn6wMtgBxqkv1mx/EGoQ5TDuYHOEIBq
Qnx1MGWi0xgm2nn6gIdn6yZNM7p8ui9jU6bRtRFXHQulNBPoPkjfiM+IrgFDrQP46udhNn7mtPcV
aJm7ENEGCSCTLGw75caMIXi51lAnukKTlc7QjUi5V0hP7FXf4h1HLnJfeVYw+PqufG7vQfA4nIrP
1lMs0Tq6+nLItDDGhXc6ynIU9/VlMGpamoPVEpmWRgjzLS1Zqx22rF91fWO/mQEK3nZWIS8qhApW
QSS+WMZ2n99Zj+yQ79DTTCHtgwUSj3lQcdprYIZhfnOSZSPXN7NgW4gfYMdNAPeHbb6L9qa3HBa/
8yoPRJrP6g4I6J/ye/m6ISjYFDIUXqdAsdtImueQ7OpdtTfvIM0E1r2VnKsKbgf7zRQd0Nr/dlcs
6eDBVljJjBXqez1c/CKo9pnXByBw22lu7aHk+d4r7HJ54uitOttsSmssTzNOar2D1mkzS5JI2RaK
SLe81/hi6rBhfCjBjZnvzKfyFH8C08ZuPhAZ4Z/MS0REr95Dw6HtsYf2/RjMn3Lwj2We0bl92AcL
Wsf1vvlOJDnO6gUXOY6wjULaAWnDRk3XU6HvGcg/sz3eOrti1x3+xD8AZkF1mmAUSpwAGE29MyKr
gp1v7OXfrnjsJvfs2NwN3KWe6tb7rJOUNTcXB0LDFYGEx7WIqiKcMcog7LnXAFlOQOVsc+7XNPa6
TB+8JAMdR+b0PnPMn7eXuxnSfhsWb4oMFAi1kc94PDqPCt233P+D32+hhWzrbwQ0QizrumS0ow4D
og03IP7On/oaA7e3bWwWmfQzI0LQolVpN3GtoHKQMqgepWV2Z9sJdZU57ly1TFIvcrT0a9GOvdsD
aBrkMXP+uv1HXOUoq3ue/Q1CEKNFZPPEjLt9OyajWxFLPRpp9T3itSGJYBJLInSH1A3YKjsb8aQ6
DfRp7D2pMsbVlb4uBlKpwBOu5R7xlp3yRsXc3rqhQxmktfI9YhqwVRhF56i4S+709etcHWykrBj5
BoGFI07a146jdnUHF4y1f3LyQJI7zXxycqi+5ZBTkWIONtd2Zk6II1M1QNexnbB9zyBoCVUPGBuP
HKLjMIIVadz1n1Cx+y5LHTY/2pnV9ednLzTKmmzUUlit9b+10reAimOSF8bmUT4zsS78zESVDUtG
FQTIKb+j5jNNZHQmsjUIZ7kBaWKklFhDyjB12IMe2fHT6fX2Odq+W86WIRxmp+l4TM263avPIM/x
smDCddYfkjsCPrwWuU8aWEeJzbX0J7ogHBBcnRqmREDdL2xdYs3KsGaVIEf2Qczlscmzj9zDXea1
3xA1ZJPgW9/q3KDwrUZSAA665gSZ8UHvjrEsj9ty8vPfL3yq3EwwfjsjU7WVDxFFJ6MJJlCf8uD2
xm15xLkZ4VsxwKki0mAZfGVNycwwSqvdMmaH22a2V2PhXQvOTnSMhRfToFbdEq15d7qUXj4+Mcwb
Wg0I+mV0A9uf5bchoURM4oyaIDNv9wP/SOpD2csYzDe9G4iKX0tZ/4KzQ4p5lk7LOXYsPSofjC+6
R9x8V+w1ZBc0KF6Zh59I4utWbnFuUnBuasdcM3MsKlvMuyFu92Rij0AxBJVRHGpieY7qHNp8/n77
o4m+AXqllTsKNU11vRgdwSxXzRztCaqFZp59TMH8Z6T1rplkAgcyM8JJouailYzmephMdQjMAXOn
Iq68lgz+7fWI2/i2HtSiUCFAG0sXyaBHC2TQtV3S0IQ0MEidvgyackrS5SHlAOi2RPM6s3nBkOXT
bbui87/ZRVBaG1bwfbGYqM6dNtazpYU8t++bCNKH+RAqyuypoE67bUp0/39NQYDORLKGrp1wnFOw
lExpZ9EwH/LEU5gFUpQMF/9tK5tfDIPr/1kRMiU1GTpz6RkJ2x78F+B8Xomq6pRLgsamGQez//hY
eEWLTChxMo2tmdV62OadXxuVp83twVms3e3VbO7ZmRlhNTYvoT7XjHoYGVz91FOjDUliyGoCa7w+
v6DevswvK8jMLsOGroxJTdtGD8eYmG6TzF8zK/mrnfl9lxkVgA+6xNu3l7W6G7BH8DthWZoFJqyi
cEhYopY4ptlDlMrYADcd2/llQnx6mFZaR+hcamHUmr5lLv5oOt8Usw6dqJO0Frd8AQVK1Hcpuuq2
GIta0CQQZ9IxtdSpIamrw2gvB0flEl+QmVlXfBbcF2vBpKu1IOSNVTCPUFWsjJOmyEoY22YMkHSA
2dkA78qlGZsxte4hKRE2tPSTdAiZeYiM+g88wFJ/WbEEl+u0CjAi1HfBq0t2RVlDdqeVZKybC0GF
GIOfoMlD7fVyIZxbqVVqkRFiNGTHovaZsTFomWyE9qo6sp4esHxjmh+E6SgbCtmQ1pFuJbnVQlCP
A1HIieMtmUFfwbFS+gpIVbyize2nDFhoX6mZAxZcovigtf6WWBGT1Gq23P78jxGCrG6VMZiGUhr2
dXqfK7NLmPVgjQVUI9+LghDXLTiK0ySdala4gmlfHMbcPKjMgLhbKom0khWJXPRNo0S8i1S4vZ56
qf3TSJZPGrCE+VK93g62mw6zMjMAFUMBSxV8soTqwhiNOMc0YofRiH9kdvtSMJnk8FbwA3vWLzMC
GKhFep5OLNUxD6+Yr1MOMcqEz/2nP1mMgWwCRHkGhlQvvd+BFGIe8QqOMDZHR8sDQ3F+mJrM37YW
g/MFfI+OahbC7aWZUjcrkKjlMwhWexRzczJBq2vKd7cXs3qteEFh/gvXLNg6UccSvBrz/xbASnQO
04p5if6V2pE/aXSvdschrt28GIJ3GzTQyUXgAFIKmygYbEraRBiQnkNW1DsOsAVl4A9FK7eiha+S
1gVDjyRx2dhJZEX4BzTKSF+udpJO5mRUuEHiVgFhtRJkyz+3F7Xh37AA/h5UQtCCtoSA2JMIb9Op
VUOljXdzFP/dWuYdaLNlDer14AtfC84N+QE0MVbiGMEnRq2doI/YkDCiQ9CqxaEHLQi0VNxxdtCG
xyOL/VMUvWT/rup0iEcXZtfln92PidPRcSIwuwBtsGoSJObXvuVB2tp+xEHMDdURHrsaJBtv7+vm
etFzA+HfCogVb8wxj7kzVy0JM1B9J8XiYfC8aP5aLBB/V5WXpBg2kbIdb107kG78ZVW8QSMkUfDR
iISapuwXjioGBuxstMgzlnhJP/gJnfykqD19so7DrHu1IRMy2HSosz9BiGSOmtq9yrkaciPfOT0P
aui1R4nj397fjRvgYqWC36qQAiMDwcko9cVn8QBwPDt2Ru5FiioxtRFoYGq1tiI5QFV26UOWMyst
IRVcd0EZLcXYZ/IVL3Y3QhAta8xdyYZMt732zKJwWJjWG2B0hUXWd0D8K14WfabFcugrfQ+FTrcZ
Zo8Zh4S8l+xoPS4g1oPy0MoRaokEZkWDV80y9tjVaPKLtr2bpRQ6G/6xwhgRnfG8BDelcKEy1Uoa
ULaoYaYlPyyQzKQW2KMsJZMcwA0HMW3NRmTD5AVEawQ7UToMkz7NSCZbvJPTz0kVcD3yFjDR3/bE
9WMIkQ196FVcGH1aG0H00j00vYeSZFzq4Zy0/Z2hLI7mrtzTkcTO1oIciBivbwoUy0XOksYYbJqA
mCucFue1iV8NMzYge2Le2Rlofm+vaeMjgQkIUyBIXjF1bwrpq+kwvRgZ0jgnLfdjniJs5kE9yMaj
ZGaEG7W1FppWNh7MGH0xMbw4zy7K5NSN2SgjE9v4Srg+iQ3xaTwwwCh2+ZX02MoSQy1JyCMt9aba
BnG/Usp0WGVWhIPbNwXyRXtAxSZmyrJ3VLATu5BW7t5L2YSDCg2rVZMMGpBr2/ByOQToK9bWCQ2N
VtvnOvW72f7m5Nnuth9srge6RRbSOQKsl7Br1VI6EUOjMOzVTt1rSmoHpl2+/6mMT2MA94j0Ck8l
wdlSTUUbuTb00JyXscL1pLMY/MplbHumOfSG5Am4Ec4vzAlOFzlqnk8108OqzJyXNlNnT8uQHWBG
GPkVX6aTmlnZcbBi+np7N7ctAyi11tU0qK5cfrRKR7kuijKUVCoWgMrRNRN+P2Z2jrmDAb212esb
qkiO8kbYwHJ/GRXBBy1PWtVUEiOsIIfq59ESGBPvPi39Ej0lJbO+317jpjkTMWOte6ygh8s1dloC
EYl+MMKuMOKXKK4qt1oUy08XMPVWmSbDIkvsiWEesKZUd9YHJ+4Cl1nQi5vSA6MvJpfx4GwUxC6O
3BrMzlLJPNXnKi1NWFKyp2leAtOyglLF2L+1gOcnqiU7uW3v99kTYkm1oBCgl3h58qH4OOtgonLy
h5m0qPxa4IJq/+ClC1E8MKatL11UYoV7THH6MqMjHodEW3Y1L/wG2RXFp7vtIBvLwkVJVv1ogLeu
WOD4qIOPadStFx1KdeZryfd8YTtDPZRWLDG1cb1Arw66eJg3RBdHhKgYc840bVGMMFfNYAY7W9nR
ACo7we0VbZqBNB5ojzFLhc7DpWNk7YC3e14g6BN6rME4bGjDcRnz/f/PjBC3xhFsb3aMWJzyaVeS
JUwBhM14KRkoWN1KSGdwVICuRCUOZH1i5WoxsiTrDU7DOW2UxU3SKX1Qk65/f9C/MCOsJq2KWi+U
mIZdlb/U/edijk8klr3/NqLDWugzQGaMkjKe0ZefJsIzaHRqWEmLEarBUJRUyhPXot2Yy5L2bVPo
Iq/DTUgzhKsSQzmQDqAjDUEPc2zVuxVQ55K59ev5fdobyGVxE6N4AxgsCjmYhBT2Llo0M5oGFDGr
MdpVk4q41+yUScYLsrWilcIMSJq1Qy1CbRMlww/7NnpZy5P2V6WLgU7dR6SVHNMrptB1PQZqOBh7
XIkLxL7JnFHQkXITWUY3AUueLgcatXRXgPTr46T3jxSC84e06sKEAYSbWu3sWgOkJSQvhq1zvLLa
AmQOEswrCGvHSlpnpDHDzqiCTJnv0gRBflR/3D7HWwEQWfUqQ6qjsydGpURTizhNDRoqEZvB5VeA
3k9vPQMQ8EYtTmMrm4jbWhcG0FGQ01aJA1twF2MYV9bviIZqPDyWRXysVZBUWtru9rq23MXEPClm
CLVVyVV4+Mc9gzQ3zmEIRddnu3I6IICHQ1e3AYjdJNCnLVswhZgL58RchbCkCBNCdgHEcVi1YGEF
22ju2lH6yoqM+NyWybxvbSBwVrjPoTSC4UIhpzFSfcJHc2jY9PGD3pwagMpKIgPkba7ptxUxUSN2
b2bRjFPgoE4GNadsF0fzj1bT/Ygtkm+1uaI3TABONyBX699ylstgmhSjFhgHD4GU81KinfRk9PWp
O952iU0zb9BptORR9xNSCpLp8dIlixGmLahrG8PqHgeaq/7AFUdyeLeuLUyGAKX9rynB+6y6bMYm
h6misjOv6Ul+QPEhk4SqzW90ZkW73DduL1bc1Hiw9s70sICAf8zVT8zUXEz/SD6RzJRwn1jgSYic
1DKhc1o2zAUSwLijOWqVRd2jaKLOXLKD65kRL/7zHVx3+Mwn6rRkZsc6dK+V7p9WJa96U3lpkn0Y
qP4JLFSlW/P6D7KAtWyyqnBBW1hsx+VxPig9Oh4hA/iuSw4Ghus1S5LRbHnhuRFhJ5OhKVhdMyMc
6+KuHchRa+JAzWTZ5lZchwoKoCtg80ZsF2JSV7YscZbKDKkxnqIkS/2ZOV8yjsMctfZ9gWbB+08X
pD2QbKyFNEwJXH6wFkNEpE9gkINhxteL5jXSYgB72MfbdraO1rmddX/PHGNaMF8aD46JC2s2/NEC
N4HGe1m9bnP7zlYjhKR5TocVVKuHnNHnrOIPqNgcmizb92MRGosMurjpFBooU5G2A3Eg3iB11KHn
xiIzRBU0dW1u3ptkBYC2zZ+4uIa6IKppGPAUgX6Tks3NOMD7eA7FzcppdlWlQtrgD1pFSNNA+YT/
1lUqkuUPhE7UqTsrLNoKhFaTUfRoruCt/+W2N2xu3Jkd4TuRRmsw/JsbIcnsoxqbO55HPyyqBLfN
bLoDlLl1PKlwc4iyXthOAI4SRIaJvkDXnNL9MH3J86PG/75taNO731JcE0ULNIsuvRt16kTvAJIL
5wL0tioNOrX6ky0zMbEE1Ltuobp+acKw50hJyYIyZ+48xIACNByCbKOs9751Y+BV/cuMcDlB2slR
+KQCl9b3dwvo6IvRfplm7ibE3v3BpiFo42GN4jboji9XZBtlXdN0MsPKaqdyH5XQjwPFnfJeIav1
ZYDWJDQ0MIwJfnohxFV2BU+vTUwEg46iHJZ92pL9aL5XEmE1g8QO5UfkkvA2wUxC+sXOFyR4Q4UR
bxSTqtzyqSlTgNzyaTC9og0MkVqUWIQPtCi6EReM66E6MOo3azUCUqj906CkaqCXHVT9TI0rkmti
0yq0yyFKg9Vd9SfA5G3UzYwAZHRIx60i+aqUPPesFoxSCart96yWteY3YoSDqVYwtJpo8mBy99I9
WB8NpKGpGQ6JBU7g/Ash2a7OZVyc22bQmkOvCu818eimacvjyMa5KirjS5xFz7YznsZSkTj7+tcK
iRFW89vMusFn9189j7zSR2xgp+tPihkDcEJeSGPv5sqWRL3NFRE0yQEdAnJM7LukDQgQhgU5WA8a
Yo+n5UfQvtRHuyKqe/sEyywJ2Yphj2MLmKcRqrx+oVUfZLnyaA5/9IkAAwGbERRjEPsu9y5RJzWK
osII7XbcNX2xw//3OEil7Tc/0cqwhlCxCjwJDtfYylKD0sgKeUtPPM6D1q6enJ/QyPyTD4TiANAz
BnoVYk0E0X3mS9xaoaHNT7qRPoPBJ8wqmcttfh2o7BD4NToFIviygXoftzhSLtvODnGDSTdeBWn+
47YPbFx9GNZF0vDWSLqKR+D0BOkQbqywmJLM01oSeXxMZeXRzW9zZkVIv6eoyNIJBaaQcQhgJcpe
i/UvI2I5yH/ff9FeLEiI43ZDMrBNZUY4Z5WHEva+AxsYAwnb7X3b/DqokgMOtpKSi3Rng0Z5U4IF
P1SryO1NEir1X6rSSFxt8+sA9/32ogBJgHBbZIU9TDNYccI4MgOD5YcYLezbC9n8NGcmhE9T6g0e
lC3itFpg9JzGnU8WHjLbCUtHPdy2tblpCNUAlKPuBVjMZSRIR5qBKqBE0ZJNvl7O/pQtQVTLAs7m
rqGFAZgWehm6iIDhUZ81qYKTg9kabynLEIWU91c1MMr724SQznWzokARDyb6TtsP9pPSmcclsyTX
9lpUurp1zqwI+8WXysarJ9JDO4OiW7SkdVDUoPpVjRoZnUIzny8ZcXE3ta8pmNQk5rc+F+rLGKhY
eSuhPn/5uUqnX4CvU9CrLNMjTcGQazdPbPkDUAPkxIAxQAxCfVwshmpm1thxTs3QySl1K96lp74d
+tBSph+Ul6rk5G55B2rNKL1qAA0C6HK5qhGiuKOBIf9wGJHlcb3TfDotMmbRzb1z1l42riQ0tIWy
F5B08QLhLS1cJigNForLlso3gTq7faK2Tu8bTAdoEgftZMFDrDlP2qpB30lr6rtsTI5FFweDNh6y
SNa53jKFfAR8nbhbkSoL+6bgjcdVcGiHJiMeOmkeQBtuM0fHaJFUdjey1XUtJlRRoVuLiY3LL1QB
H1SRsUKOXHQu482HyoZUxlRCfE137kvbkGCj179cPGaoHzs6WJfwMhNXVkeYESIUFT3MjnBPN7ve
5VEEpsBi+tD0s+IX8fzXEEuVYrZ8hIIVCPwiQKMgXAnrBAkqVDiBGopJekia0h/7aZdUlf9+H1lL
Q7YBzAEIXYXtrEcTfEomwA7NAMRag6RyiIrPGZS4aWRKQsaWk5zbEvLkWO8UwItjPezmbLewxe0q
456YwMtF0/5PlkUB4cekF8KHsKymtOAeHPXrlvV25GllMU/uoNfp303hpI4PlqRaUkXcXJ2po0AA
5fZ1fuDyg8WxgfLhjNAxqc3f6pi/QDgBaCX6GVMlX26vbtM3zkwJsbdaYV7cwmnDSPRhUUGGnEB4
s2ok32vbDARRMSm/vjmE79UV7bR0a0N5TLJPVUo+VnF9MAb1T77V2tlD9QvgJxF0ruBcRRjbw4jX
rDI3w5hXqSyVN9hRUDFFcpw313RmbP352VvNwa+HfClw9AWpP/elbrh8pLt0Tkf39jfaihtgTUBA
xGNt5Rm4NFSMeda3Goqvg9nvtMQIYjs99lQ7gX8dxLTo/xoy4oTNtZ2ZFPIO8OA5oHTqKArM+W4s
LDdHU6VX4t3tlcnMCI7OY6a3GHKgYUXKA8mTb22i73MM/Nw2s3UVozhgmSsgDxNFQlNtoLOVAQ5k
4kqhrwox75Tmn/+PBUt8RKmpxjNrcIwQWc4AmtesDexRCvTe2i4dHAIrgg1MumLZv3LygVQ0Ryks
N8egSsqvuZbWh1mRqkpsRSAdvdV1LFNdm1CXLpckjdnEaFKjjFg9GiOYHSn/K63BQ1TI9BM3FwWh
+nWS0QaCRvABs+s6hcQIdm0+gmIrG6CI1RauM0UykMGmJSTr6wNRwyUsLEpplSJPswy91TLxq7II
9Cg+LmiM3/YFmRkh1hVIbbLYxjzWoNh7liQ+NHxeBltWHlh/jZhNYB2/VrNGjbPwU8PRHGNoAAKZ
nTIo0gHsw9SYPVL234HjrlxdwzbeXtqmW5zZFA4SptQZxm1wXseU5F4y6qcKhMsuaeInlsaSt8/2
Ak2gXCCaCESBEPZYHBfAGCBtWaqVTzmOo+qnxuof4FcfvZoCe8/bQtZZ2/54v40KgQ+jZARXB3CT
lZk2mNYjH5qy0P2hiyTPg01DmFd6G/ZCL0pwxso0gKaZKJwRo1espv0+pjH8RVM7CUfmZvQ7syT4
ozG0DnSdcJZrXdmNLAkoqfa3/WJ7MesYPqAm1wJjY9ewytLgi7Gam6CRriMPRIpfTSSBkiRzczFg
Z4R4AwSMDTGHNpouShreryhhJClNy1W/4NryR1YARkbLAeIERNiyKTdzTpMZ119W3tcsvbOGfnd7
yzaPEqj4/jMhHF994plRdoMZ1pp5Mib9WOoTeuB99DHKMkk+efl50M5AZwNBHFkRHtgWro/LUFFB
RVg3qlk5RiOYH+m8TG5G2fAIEHcriRCX3+fa1PqnnEUl00IZbEoaBXNxsTcsatB2siKfMLJyZUMT
bFQGALBzoypHu3Wc8VgAXvJakVyt3YkM6gJaV7v5QLMC6sKlocc2AOvD3Hu0ntv3gTTWPwX9APwH
CC4HsuFix9ViQ0mA8reOlj2eCqM+kGj086HdAbn0rjP2P1MYcjTwWsWgiSlk6hnPZzo5TgO4Z1e6
mQW2UDtvXGboklz9+hOuPY5fhsRyTFWnddJlqnUEua6X0PZgS7nZrx3y0oTgkFHeVZx0cXsE7dej
BfJOoKw+OIWssCRoZPy3Zyi+YMeAknCEc0wJdJ54AwoathytD/Zeh1yE7WdgSvi2yqRmO1lTZf2F
vy/la9cUDBa1rWEOUFOOi65BrTt3O6i16YUXcz9WftyOINebuJ5qDNe+hVw4xeVRKzH1Z0wKVUD0
fRqAXCz2JH26bWJ7Ob9MiFoyts6chpdcOSbVpwSchfbrtHxVGfQVpNQx1153sRpDONRqP2rmoPLp
OJiRB0Cql2VHqraBunRBPP2T24NbTMu3WdFrANKf1IT6BGUGo+gk27r5hwDZhYEkvL1RO7vc1llf
dGbVy3B06uc4fa1l2OrLwP8/F1kls9a6E1oIQr7blLiu+qhTjgVEoGMwgKk8/5s7kPgoZPjqt3vq
yh3PbAkxY+AIGAlBV29Jyv3ca4Zbs/mLYlYHMAQcm2qPyrJRNhAdHfx5Yj+T0clcplTeaPPRdZhz
MHPTQ4ouuSVW17zxd4l+BSZlI+0HAr/KPiTxM8j8c31v9sSl5sNsPt924o0NxzbjYbHyjUKCRNiE
FqGoIDRXjgRUUdEYKNrjot6z5V3lgLfvemFGOPpzjtsuK0rlWM/krugVSM6b+2KUqWdsbN1b3wk3
D9JiXDuX7lnFY1argzMcM8ve26A2L+O9U3UfUNz2tBGQveHn7e1bf6HwrTBE9DYuhb1Db//SYDYU
ELGr7OFoxtCRUnuvaV56nh+0SN83/ejq2etoygT6Ng7hhVHhEOp2OufKkCpHSvog12a3M6397XVt
xLYLE8L3SqnijE2RKUeGsiEu0SF6IQ5Ivl/VTqKUJ7FkCJYw1tBoi47FWManQo93ee4n8QhZ9V3/
PuHT/znhOhGFjtTaUhF83SQxqZwaAXuo9WRPC049YifOYcqswr+9fxvXD/bvtylhVUPFeWzbhXLU
UDmMnGSfrv9OZJ9p04xpACyP2UPAzUR/19H+tFRs3myPuAwqt+w1VPVkTOybQeK3GfEbtSUfrShN
FHi5kbkYiXYZq051ZT3UuYyHbcsWwAMYdUUhFFFJ+EgV2u3M7GPcMKUWgJnv0FWvnDzqJfFuf6Kt
WHFuaD1lZ8m4Y0IMyV6wqKmARkv7oe0e9Oo1pXtNP3QklwT1rTN7bk0IFBUY4PvEYXCIKvFyouyz
udjfXtCWM5ybEMKChjGrGfyx1XFk98z+ZJSBXkiqDhs5o42W8e+vI/h1y1LI6TRKdWSf8mO0X/VN
tA/59+jAA3sXh1w2CiKMpPx7ZimKkyjxrgM9onBjnedaR5WoOvLdHFC/2s+jm92N/iqtU8tGNAWK
8f9ZM4kKkW6UydFuvfSJ2tJLNuasPqrPlrv4HCl+4ASJV93NfuEPPvUKHyyU4KJkviEJGZsecmZb
yFinJo9aQ4WHYAzA5abpRaUt+XxbZwvzSsTQ0UcGW7uwPNQXKQPDd3Sk7bSPTCWwwSyQAUhV5EwS
1q+dcX3E/Pe4cMQhFBhAs0Ef+6NlvhD1e9fd183H2/5+fYBhAnNRb4PXQLmJ1SjO7DppY+vI27nw
WNR9asu6cS2MtHlZkkfHkoJWqSgt2TTF9TY6QDRgoBFuie6QeOlDp9solXxUX1jzZJWty43T9K19
J4XT6oyXZoTz3FjQwFT6uDtqZZR9Yk0cfTVYRUBIpMTW37f3cnNJmDUECyrI0oBdvXR8CghDnCmD
+lJpz8X8JU0+kzEwgUW5bebax7GkX2ZA4XFphvwfad+1HLeSbPtFiIA3rwVPL1KiKL0gJEqCBwre
fP1d4N5nE12N23WoMxMx86AIZmchMysrzVoVBsuLKGpDSYx7e9AwH01NfeBE9oMoZaGhi2aapWAP
AJPDp2JSYxyivoI2SftijrfpQF8AQ+GWaf87EgEys+Qgn1tDPZ+uUUgNE6BEm+iEfVzX/Y9g/Lmi
q9qASqUN8UbUv8ZUt3r0D8f492UxR472LgbsBKe61oWFE1SaPBRbxEMAVap2UXRhg87XXwjCthyy
XYxT6Gw1B8v6IB1rqB4aJSZ6YmB6r1la3CpqWnBiB4OUCsuXEaIwibYtV8KxWc9u67ESsn7pH6fp
u9imzjgu9lQPJGscWS1QFL7u+8kRSkBaeX0ELKHV0+XVHoSXyypvdnKS3TO/gzlbfcXyXCRoWmj0
hUpaPfs8ZGnvNTqKM83axp+2uSAe9MuZK0Lotg6xhRb05FgUBmHUY9HsreqpiLJbo52sEEA+k6v2
1a2YyOnzx1XcS2OstI7lLF6SXgurtP2kREtBpLa8kVAdzOPpeqUf48L559Pu5LHde6AEJEWiDFrY
Z0UCnjJDdDB1lLjttJQfNdjtIDG0iYEmFCpAXnfqGQjTq1LKnRbOXeGOEihdqOLFC++5fuaAb2IA
M4hhVHw0c/v3XR5ZC1M3ZVaVh2PfeI2VQZXMX9vJvfyhDs0CwHSgeQIVEjqPp2J0oPNgpjzXQxkl
ZLtO/6iNWBFsgFw3lhFclnWo0k4WEz+xbDCZ6oB5vbGR3XTMA0mjdpstHDGbbbHuhUYjFppx42AM
i/lAVbQskm4ketil9BlQe5a/VlrxRZhWatNUWt1YUVJPQwPN/wv90LvVt0E3MK1s19Tuk0VKPcqL
HEOwUrX2QscknNEfJ/qAN8f/QRTadEySArzHKpZB0BWWoxUWGwpXAoLpefzoxboZITqYKOXgyBSW
oLFVR5TxI0pDtdViW4v1iWQt7/Y+NIudkO3fd8eW9kLfWGtDwyFW7ax1NQ3dfO3X5QM7v7yhClZA
dG0jYwLuAWMVgtQWGx1v/9iW3xLRS9TYQz3SVYocezStO5YpmbrPFLysWgyeQeB/VNwFkfMuyumP
YKdKRPA3rEas9I+anhG85a8QI0nddXbXfOqKz6Muu2Y3O2vEycPOEiRGLmMuXSEKWaWYGl6/Q+9U
46DLviCtw/TRlwAjhzlktB4H4E/2bTjVfUZJpNVZRrLeyBLfKCrNk5Mm4j24jyIYfB0M7MCjBFgk
Yz5NmWL/oJI0VK7j3xXQupVooMTqgdhd8xqIR6aqK9hHQWqEfhBbRegXrdfSqdpqu4MTtQV2loBM
J/F2/Y4ShI1SHnuzCMwA6jr1iHgqNX01ShoCMNu0GyP3rCEiU4MEyRiawOz0v/DznUD26ZFHsykU
KfSSpduJfjJ45AGH5/auEDsFki6Z0kc57A8jzz0l41oKQVIrbUviKR45nFpH8X/bxNvqpxhxOWNH
kiZZ7BMIy6nxuTLAfy3P16OVfkumBaj01g12zjgiD/3rDbgDdohwydig3JvJLGsFDdN57ohmSAF2
9T5fjmBHaqFagYRDxACKwSYElbhljUDUfKI5/u8LzYXG8uY40hYj1NKeJl9U8LGqCJ+5IM12An74
jtOaOnA1VBIAdon2BkAF2Bb9MAhdUY1lHcpzqGMO2fyB51Zn8eolB6e5baxgwhpoFhhfZKKIAeDH
FbNPKrws1YkCHq8g0UseosCBMnspinLqZAAlGcbaSOqwrovPivUJ+PHOpJWOLnD7bFtCz2QkGMLE
JICIcwMjExN+xW7Vq1RKhcfOHZ63alNuVxpRiUm2elPFg3Y/PL+duE3z3YVaWokh9brWhHoPit1r
Q+Y8pOSD+ITlUFRJ0AUF1NlZCqwvU9LVYhVaT21YuitJHMNGY9mtbcHWbZTav1h28Ty7QHvztFDG
//Z+DJ7i1ueRa222wB4tBgGAA6XgbYdH+amuRiUZgzz3RdjjHSxERBGu1Tm2s+ihVT4nmmNmHxur
/eepsfdD5nTlfC71sRihFiKB0yxdcdPMs4SnQFVxwspR2NyLYhLmrJGTMQF/QhiLYox6QyU7bQWM
+Ql3g3M5uhyKAvYJBskR/lCxY85xw9LE3GHyNMWNgKWnsb5fh+zXbND5L95PGNoAky3WTtAhZJxB
MrtBm4wueRrMGHcnav0API2+XFbnMFjuhLBP7CnTaSI3WlgUhrc0qUGSWnVKMw2yVCVrEhM5423F
HgQUZAbvijFHqE3KEJl6gURELl4Hc7mz1uQWvM/ETHk1ykNRmGPaNhu2ZRfmvhnqWYmXnOK5O1uq
M06p7oz1UjtWOnW+1C0d5zjP6+VI7ADG/Z9AxujRyuqphe0uXHCq006zS83Ok5QGr9/OBLWtEhhW
7w2zZavG5CQ0f7z8PQ/NE7oiYm+wcmzpTepmcKNIiRYOo+pI2WILgww4/dS7LOYgcmrWTsxmVrvI
2fc61ToLYkykj0WsOeLCW2A7iJ2AwFI25DVwRmOc7lTEqMRrNpQJHI2mRI5+S3l0M/+u+pH0lIfF
d3hqO1nMV2ukbpLpmmpot9bPhpoTZOUenTXOfXD4rNnrxMSptC9qpdMFNUQL50GlEVZsBk+ssi+Z
GfsqCAmUtXkZl/wx6ibOmN3hF3tX0dj+fffFpHpdgfcGp0uH7JUqwBgU1zlxL5vFwTnqCIuYG8Ry
FEgymEtG7jIANzUwi1GbnWYSvVyP8GzjoTYdmAbWDYDNhxI9yiTsazsSTGMaCyF+yjrBUcScWLkO
aGjLruPnLuNJO7g5T6QxIdKcjDxRgFEQzuNXJbo1ok90rDy8Dclq3BXjt7rnMTcevcExRoraIxAo
N15kxk6wtRvrCiAJQoFOAPT6WldPkzLhYYMq6FA8D0ryZIq/aQmQhnoMhkr/FGvaxw3m5DcwLt7U
iy5GgPcBPHDSYKSZ1q5VwUQvW8zh4e40ZSwmUeJp7kBsF2pNYk1+C1Q9I6hSS1B+W7qVojUsr40M
cgswFRbjY2EmtP0lNDWNOCnEgX+gbvNffsRmuX1SFpq1lm2Ytnocf03xyauvZhLRgTfCeHRH7E4W
eB6nrlhg/VePywYGFcte3v1SUzMlVDZ6YuSSXSZAxO9ap5WEP3q1BvIsvVw+80MvNaErKnAom7JZ
dtKNBcV8mRrSMr2ipnA3rZ2fZbN9WczB3XvyCGLUbKzOmCjFI8gSSlJogU5vFvVXpH48TcLoD9Ij
dIzRkGQ71ADpRFMgo0NICyuPLa+NIyFxVzESLSVQtWHoK47NniuGojaGS7CDAkwPrO6cfj8joRVw
Gmke6s1CrCoEul/UfFrMlSOHYTHYMmiM+GFp0QLdytbKZRIleSl1ZGNGhOdQfyM5hZP74lMHqu0W
jwTj8+XPdW4Vp8IYf7fyvO+r0irDCSXw321iyZFTJWqNaVHg/nNs48AHNrISE11wvJPRhmOTW4Bb
TZoUZ2EpxL6B4Tpz+pIDztesK6LDLfqkJYny0i2vDa+rtCly+hI6Fb0dxO4mjKPSVDsLoo16+ixK
wRCtD0r5a1ZV7MiBhLSnHGUPThYdO4BkQE10RNmnV6ZII2iwjCSc0tbH97zG8sj3SVGeL39AVi9U
wbA5jplNAzCvssoWHYwMJIMiKNECoTJtTX8UB9Gulp9S8Vudr+eeV+JjL2FGHPs8WeHZxWBURpAq
Ihn7sE+/qclzu1SkEXkh80AWzm5bFUBSIQFw4vSTzQOmidsZqrVTc9cK9wvmx5a6DBrRMfvfHz7G
7TshuwBGJ+pijNNZdd2lWVODl9GgMhiipNZOl9SehUYindApgTACprnjEsMcXEAncYzxCGXVs1Ed
ihrkHUC8lAvbSngV4HNDlIDNDBwNBH3dAvjS6TEaZaKo/SA0oTQ2pBUXUsSTnZaSc/kEj9LcDUwO
uMZvwAls9XdqVQtrwrISTnP6VGDHTPxZR7WTpAC0bQ1bKkJzfu0bHrshayUIl3AuiNy45hBbGPUm
YMlNi9AU6KV+X/XJltPBrvrSHcqbjRiao6R8HkZQe8P+F/4jWmd20uutNA6i9U9wlt1/gnMPKvvc
i53y62VpB6qdCGNiVh3JaRanmDIwh5VkA6aFQ1P0YqEg/fTtsqjD2+1dL33TexceJ1mOqLpAlJE+
DuOnqi9I3riRzhHDXG4YMAd3xz/9MjDDYcWfuW9oouuxttEyW0+Ta3i1X10Pzuxitt4BARwnBJ/G
xnNhTJop1UUj9ACh9hX9l14aoSpUQRm1X7Dk6wrY0pdFHvcXTz+2YZynWCmXc4hcX9F9LEn2JNit
O/+BggMRnI89Yc801JjwUQCzPlElHKdpzFiKbW5KrXVzhJHL1sFc3OdyGPOoVgkDGTnkTLbux0Hl
9ddx2IQyodySJfcImVBclWubjhNkVTUBJ0TY+dbd6ndO8Rjb1OcRQ59Gx3PNtgC9M/xIaDLNXCFN
HiVX0btbcxDsfo4476pTVz4Xw7gyJiZmUSggZlwbO1cfuvJnnn2plz9SFFz+Vm/YGe+ZzrmozdX3
Gk0VyiWAtvOrF+uJhlqQeJZdfc2vBNewuxfxYfFQCHbFILldHtEG4m4cnd5p//4AkKbgQsU+CXox
pz8gTltgo+g5Sm2SFbtUjXB7N4vC0fPww+2kMM4NVAwVSCkmaMuN6zV/SSM/bj4Uf88UYTkhRpn2
OngVO9+oM7eKMiIWeUHA7weYdtXFcjiPeOgtpTn7dsCkwKwvcHTPwMoFZQWW6EYdXSi2fgWKSg+T
TmlDlLvRXjzZk4PKTkWiX8fcYHl0niC6wdTO1lg12dx8qAalUYvtPIX0tcllp2z0J6NYOfwzpxfN
25kqQOzdJiYw64s6x6lxZFY0pNOynam2tevsoVkbo3IaMEf1iaOUUdZWpI9WTebVwg4U3ElGmfRU
crMi+xOEuPPr4bGvA5p97esfl33vUARAQZGMQxSe+6ciFmlJ2rEsOn8U78zyRm9v45ZTTeSJYJxr
iVAkAdAxRJTfmjQQsieTN6hz8InAto2iCK5ovGBY+AOj72J0QFqQ9s7uEtsdwI5UsMsMvz58WNid
wG62BMxoS2Vx5QG6RpHdxL1fyGB4FHNH7iwymxqnxLMdCONSezEssLyudHnUKCj85wtq87L1PRY7
W5orT2ulP4NVeLNWcIL9wTfCFCFGvXVN3ZZjt3/fReBpmdchAfeVDwapYDS/01IKtMLg5KI8KUyc
L2s9Bdvk2PtAiG4qgXQJapMmr593EMxPdGFMel0nsUVhpPN1ZXE6Jb4tRB5EzhvALPuJ9ufF2DSI
BSO6Kmvvjx4NUdO9woyYl95uHWDVEwPrIf152fSOcowTrZgotJSSXNURJEr3k6t5jd8GcYj9Bru1
+Wnowd2/E3YGZ5mBRTeiLe19K13sKm9IFstYK/SiMSJlxdv3PcrVgM6JijxWN/CkZZ/NRTn3JbBa
er9RvdUzvOwp+wpg9MWTcOd3vBz7KFjspTHfDtgHCS5hsfdzfbya+vrrICpOG8mhOvEeX4cGv1OM
+Wh9PIK2oYSoEuBoSTuTqn1edc4QxxuOzJkxvkthCQ37QccCbzn1viIRLSHr/eq1oeKsgf6LusVz
WWwXsZN94iWiR1aCyilmWQGvhUUYJu1Va7EtULakAWiJSC/9pHLrrPP9XAaz+RfPBsynvMtikl46
FmXR5DjJNf1SqcGafY3V4LKLHX0s1GXBPIDnOfaImI9VZNM4Zv3c+3qi2nG/XCXCROR55Yg5tPad
HJbUXhz6rlZzfK7lSvIw8RP0V9qVTFKvsgdOwOXKYl5bZWUNswyoD3+xR0e2Ezu+otd1uE2pNDy9
js0BU9Qixv5lsMmd3iGt2KGQbkCv9rW4GVzRra+Un1VPzMZZbbTXPCvEVpQ9XFucyvpRwMe1/59g
RkmqDINciRCsCzfiFNQSx8F4f595Ss5R3jVtj/Ck1ip4eOZ7DOW7l23vMLzvdWB8Sel6SimYXH2M
GDtYzYD35r7iS+7/JnE+vL720hhvWpMIQbCRcRHb05/qobO3OZ/GaWoyOSIQHabgowDJqKJs82X/
faPN+XYJhl7nqpKZC85wthWUKtXlRkKLnHOKm4uykXAvhUkw5GxFXRdcm8iciOmX2AslCu6TwpHf
MCuoK3tS6Vot0dGasEKekjzxbOYRF2OrGoggQGD1Kg8dT0/we369YTOGS2oyN5iQZLo0a1ATYB/l
c/5I75Mn5Q7MjSPgZh01mALenXkcG98/HxMbM7XoY5BB4mCHHwP9Ygg3psB5Jhx6GZ4h6rZPiW09
xsvaMk4kOYGXxYuKaRt0VI2u4OBFMQ3rt7ecqu+EsG4my3E2JnCz3mtvVLf2S3u0B8Sn+H+VRx0e
204c42dUas2q12H1aXy7LjdGv5I24hGxHApBaRdgjRi/wgjKqWvFdMainw6d8vVzO722zWPT/7ns
WEcpk65hYgjgD0BQfDvWnfcmidqWY9H1/lCanqqP9pStWLPK9Jt56R4vyzpUZyeLUQevRSoYAqC8
UCURdfAzu/nACejH1+JOxvYbdvpkqrmguAVHXV9xLbqdb37WfOOqR7WOl7gcx9qdLCYmpYaWLttW
N2Lt4GYPijMHmquTDjVkjMu5fF89/lhYiwOM2Btq8qlyQjrEYJBHqqT2BukGk4zWzTp/j5Nvlz/U
8Z2Fdev/EcR6rKkIcrbdi0mY3hneGgi2cpvdaTbG2z+49vyv5+6EMZ4riv2cjQsikKEHueVkxdfL
2ryNxJ8F1Z0Axu7EHLgIoCeH3cWpYvdF35Ah0WN3SWjkpNpS2S0YBhy9jgo/MpKMAASxtGtQiTqV
URsEnayMWChF2NkkfIqlxXJH2lyvcVs6Gna/SNPFKqnFLiPlAjKweshyW1mazKktIA6mVaQSMcWL
WO+blAwUeB1ATYgcpB6tp+Ra9kMetYIIaBA4Ram+rC0awWsm6n7XaQNqX3Uc1msPZCYYgDNM2kKG
VYhJIceiPco177yO7qDdcTEupE6qWcgNzFrsHkvhsY7Cy9/jOAy8GxfjNkaVx8pqar0vi7fm9Am0
Y2ROXi/LOI4D6DOCwxq0Jxh9PnUVuTKEJdHwzXtHtDFK6pS+4Rq+4qZewinqHF89O1lMlqoJRT8D
AmZL+1dP86QgctbHwQOPNXIR8NxzvPNtZPTMnnfyGO+s6kZO5wLyrED1TV92B7t3zCv0hV3xfkCa
9zX30ysgjvyICG6/L5az+ILDfYEcfkeQhG6TtBgQY9vUVC/1Gv/dgoQVGPfm1XCbeMtD8me1BRx0
7hR+yckkjvoJKhYs/5PJuHKm9tMylfHgN65wHwfqleJkXhuUfoUgZd2l9uiKTmtn3y28u9rb6M60
LxsWT2nGOeg0V9pspoMv0elnMY7AXVmDEcxO/zcxjI/MQ53KsiTgWsYmlvYg9lfW+OmyiO2ozqxo
d5RMSitYIFqiBjRRpD9R8WMQnct/n3dSTCqbG8YyJg0+VWH5iXZrYlFb4pjD4X24U4HJXacOG15x
nQ3+QFOnyWQHaPZE05xkebmsC0cQ+7DX6FCmmYhoAuDfxzQxbJq1fjkLbsOltTlqu+xNnB0tzVsM
ZMktzk0j5qfxpn1Kc9JexzdbOJleJie2RTIBBJgsnPTsOGa+Hyfbd5enrIyUERZR3ES+Fpjh6mPt
xd72QSKOGx3HzJ0s5tLPCl2Z5gEnmqVkdOgDOoJ2ca2TCXC57ja/IHFunWNzBygYVkt1VIIYc98o
DrCZt6U0VthWQbZy6uy8v8+Yu2DG6ppkuDWFoQHN241WcgQwmAj/5kkW+nHb+gx2epjQ0zSmqlU1
NMhCdL2d/Ltgg9m3wxNH9/L7yC5eco9XCDx04p1MJg4V4L3tsFqEanj1TVx9Sl+TmXN98kQwH6Y0
C0OuVCS1mGwWloXo5fes5Jg2Twbzcao6n7HvChm1fl3NGema2xj/dzlIHPoPvg4GprGfj3UZRhNM
49AKkGK975j511iiRFR+1fRqjm/HJJDlUP/CiX9HNrcXyKjVj0I36ZvAul6wh/0A0gqeTjwRTIid
ZRBjAEG296ubxe1I5W31pBRl523gYgNBqoPLp3goEO1m8G2hHXc2eF5imrYY1S2rmLQwSyTsTXJL
clvyx159AIj/TwZzbq1Rj/HcwpOi2z5UgvZ68rBDflXY3FmV7S9dksQeX5+l9TxDm5cX3W/D5HMa
IE9x16uKIFFJ7rbiROpxX6byRbFn892UWiWV+u2h6CcP1CuxxTjb6QNGZOyJcGP55eNEzx6/Zvfm
zoFqXVNAHyIwpUF51Qfr1dYqiz1eyrmd1v//NM+QblphEhXAFm/GuM39mKHib1U4g3NVHF7B7/aB
IcxTheYpAbFcj47c8snA7bQVbZFnOjGJfctv3dWW3NYG1ybnUrxs+rjmT8Ua2Rgb6YgrZNVeI+UB
beLLrnUcoLZZBwWzuZh8YwIU5jFb3Wpx6XbudoPMgfrrHyS1ysczlyPs2AbfhTFORgu1w8InhLXO
jAZFhQNMHO1W9Gov9RTeJ9ts7Nw03qUxjrb0UpplIh6VGplcGR8svooC0avcyufVgqVjp/5PFvu2
XIUJCFYJ3l/pQv5xL+1uvYtC3SkxKUMiUrmA7LHNWzkmvBfQUSZqvH9CdsiuXI1ZissIHRHdU+lN
EwVNASbtv4v7Oznb1935dKyW8wge5a22pbyWd0CGvsfC4NNqTzdZkDuxp7scezm2/vdTZZxO64E3
o09vEkcnvc4fJx9vdnteSP5QOktghFyR25+8YDQa43AK1vejvMbltpmoaucuEAh6opP0AdN99hDM
nCL1URqy/3jbv+8OVZbBjomV5K2eixXr8mVOZVLw8qnDsuReCpOzaXIiKyWQw/HpJE8gBTRr7Bgo
hrMt2cODyO8PHro6Rp43zF3wDoiMq4t0VFOw4KDY8jK5fSihXIhc8fmfCQZelDz0gJ0wxtPTocir
lsIDBMErzBLN98TW4k/gtOdY5OHXehf0NmO++1prUYsZlXGOiXCl0MReo2dlCDhWf2iCOyHM3akm
ILmwUmhThN8b0hHpa2ljCwv1k+TqD+9ik3nSGK+WE3NJQCq05QW97MwhFpMalZRX0YPplKGAa7tF
oVyzMwxBl4609U5yoj/yiijyoa/vtGZ8HXRAaj6MiKCdqzm9Mz2rvmhv60W1nd6CGyjsSRpmHliR
b7YXaH1vhfLX8ifn7A/zlt2vYNy/ryVBXAsUWZYr0VZtjAHeTRhMkQPeV5Y5Nvv2tNuZ0qzNrQby
SLT1TLt1BhcM2s7kRn9UN3bT2+El8hYPU7DXkV1eg5WB6DeGhn5f5k7XvLPnWTUTHbpSqLpGgq+K
qJnkhteoWFNYOA+TwwaCgUkBIFKhu4QlhdNIBxK4MU06KCw2P4XhKp1vhtYAsNyn2kqw2tyQPLtL
+2u9+5YOnLrW8Vm/i2biw1qtaBZvJUIj+9IPd4v5I4p9jfJW8I7P8T8xbBIwjMhuVB1ilPhRn51Y
eh4oJzhsh3R2Pb0fInvXp2o34h5OBn8UsAjeKm0XLmv6RwDVNtGkcnGw3Gg4y6pWvGzqOKC/K8fE
iWnJ4jVVoZyI+vI2b7Q86BiA2/o/hc2DvT3+YAamwxTcuGdzxlZVJZZewyITZBmZV/UPq36dNd8v
e/v22c8OEyiA4AIFNAJm4E4tUmh6bGlu1eosHMP0qg0MjGDwNwaOlAHCCTJswEHJwA04FVOPfVQN
VoXavHBr5RYprcabp/uK/sXsrboXxHiYqK0Duk4lktDaV8CeZS1XWLC3Lx/akR9bb1xCBsANt0b0
qTo92mEFXVBhzULxD4IFmih5ShZvuyImbiJxcC1sGEKYw5XB7oj1t1NpUkHzREtRgMzSR8l8SnLO
jX7gUCd/n9GmaACcGAEzOCjX79b0bJq/xU4iQpeQMX5C5ZPjRgchAgwWGJky8LICLRhjcmZOaYH/
Dn46St/HorHVuMKSrsTR6mBKEOhLb/giODngETC9rqHKtE6yIhpQKb7PRXcx5uvEGn6m0RVmCoDB
8WSkSbiUNRFG3C4A96WfKtB3yRRxa7S+XraZcw84/TVMRtMlGVp/MTIapTMcRXte1MGXhyth+PDp
Aqd4A/cFBDOGSthVQmsCg+Bk1oO/rAD1jBQHTAyuFUWcq+xIHQyeAwIHOPoIUMxHnEZFSrsOHkCT
+C5PU3fuDAxQd2FJE87JHXgbKAlA84eFC3D9YVuFsX9NXJVZigYMlfqSJ/6gXuZYtq4Hs9s8ZFe8
6dxz+zwVx4QQLDmPGDRANjjUMVh4QMkxgN6EC3x/UHY4lbOF5l32o2J0KzJjA2h4yz2gaQqSyvfl
DB5QpezvjMy6F6KH9MUwjJRYWNa/bI486exFnWFrfxsJgRcmq/RFBDOkYbpt3WERukHyIQnRihVG
VSPtWNee1EtoQqgtj7GDc9bsXV6YeWkg6x18UCrfjIoa1E3t6TNvTXk7ytNb7uSo2XWJDhSrcp7E
ow8EZbvVMUFevw6T4KjmbaqWJNVFQvNXzglvYfmSUDZsV11SFNRsAqUaySyD2TGfSVTXIQBjAfA7
XAGvDeBDs1tAPOztzqzzb5kQN+TyD+Epz4T3OMrW2Wqg/JiL+B25bQq/5zknmXAjCKJN82u1jzky
z6+U0wPfvvvOtgeMcBgihUxTnu1e85VUtelyZcwevrVpfr6s4UHpCeLeEmogTYAbkQn1YJpp9EWD
uCysHsAQsK3TxTUBF5SNjbDr1s985R5pmhM7vBLboQXvRDNxvZAys+n1ZPSF9MbIPBEgbon1fFm/
8wTgVD0m71Sl5N8vqAm3wvBl/njD+PTvM5YqzAVG9XUcH+5MIgpfqfqlhVmWvXNZj4NL4+QzMZYo
JNgEt/J09JX1bh49CcNT0Z2S8ShFDj8JjAAo4Vg+xKLcqfFRtUsFcfsktLpvFdeMvGHkdB15IpjY
PYJre1RHiIikbwP16uz7anKGvDki2KWoZS3BuSHhsIzlbq6DXH2cJ86b8KAmhg//flJnQKNaM6/1
AjWwSNE7GBxxczcBPpQt+e0P4AK4w09enYqnFmPLypot1aLg3hGieyp+iSOffryteaoVY861NM7y
VEIERjXp9GC0PWl5R3cYVHcnx5jyOOfYh8o2A+hTZ0mv5rqyx+Wn0P/I5tRJqp8WcBUue8/2J8/u
E6yrAVUUG0MiS1OuDYDPiTYvzTLFIEYiFE5bT7zIffh98IIysFkI7NK3vGEXuc0GBCF0wOEVFtD9
EzIpjpBw4tlhHNjJYGygoxpVChkyTPNJzO9M5VUBKhlvcONYE+zQgOZBxfuJMYNVnec00SElS7/o
1BOFT8vI2ZQ9vObAmfU/IhgrmPVKBKIsrEBeQgW78Ao+Ryr9Brg5qfLrRfxy2QKOz+1d3Kbx7tvE
M2plMoVGwvgkFr5CezLWQNEIL4vZ8ukzQ9tptf2MnZgNPMSK5s0EakqGxstRD63GXx39VhWyfVnW
kUobKs7GSgdYXpYyfLFqM9NTGHWufkYRjgz647C85ryywNGH2othnhD53Bij0mwqxY+jJpNIvUtR
4u3M+3ldyTLyEk6eWswVJJqJKtcRDCOPb/s6NOafVe2K0o/Lh3dk4XutmFuoMxIpB8/eFuh+avlL
Hd3LPcfCOSLYzCpaAPdnLsXoJ/O1KDzOwtdR+RsR8kYAjRkkLLwx36aoQMIrtxAhFk91nJMSJV+L
81w9VGMng/keQMYY1rSAmcWjQnQJo0gtJUCR5aS9h2IUQNCCqAQTSeyrGGAmtJbBAg1sgJt+eVQq
P+btSjMYPtu8E5CCALtpbtsJIA9mjsvQEzGiAlQpKxAAiN/l/LkHb3s3PqGPZitaTTT9jjYT5/Y5
Um0vljlBXZGmtFqhmkkfYpSNF/1+kjmB58hLcbdtfA2AzDojW1Jn8IcmJmQMre5b87VmpM6srGTS
UiLVKrCzPkY8/e9hon4n41oF0LrC3ERJXKopljphF9ZTtv7kgs0c3NkYA0Z9FT3jDauSeZhY4jiJ
mrCgYpzMLd6YC9YCTf3DnwbXNNJcwPnjytZYXHVrbgDAp8mj30sxmbLXLvsejw+XQ825IpBhAvoS
9UdTU9jOhUQ78C705YyNZQrMe6W6TSv56bKM86B5KoMNZ5WezFIztwFKE0QCQo7UKKQU7jEYzzkx
jiS2+DGmkkrXXBn9Kvmhxr+K9XaI7hNuODioXJ1oxJY32gjkLSVmqgINT28z60ncXOdFhxzhtgDM
fiZh87Cag1pHraexi5bHT3nutKfyGfM2s0JGPzGf/Wq9k7t7c/DVKvibjwaaeAuwYtiMZuICFjhA
ySMVs488yJnizzVSuaR7tXTOc+gg7lmAdbQME3BzwB1mKSUQ4yiYd+rZNxtrtAE2dhdX8+cEMPS1
tAgOTcFHUumPC8plYpfzKNuPTnIvffv3XU5U1RmIhrG37yfmfV0+TVNLlubDj8pTDTer3clIC1Sp
ugwaFvFP2uiEll9TiceidZ7cnQphrg9qFvVgqtXsZ3lnq9mDUT7M80qk3Ol46SrvzBjToLrWRyPs
29fpXZa/jMqVYT1+3Pr2n4UJGUKFJc1ewmeZJ8mJ6J9RBpudGhM6fvhqOjk29jWedFEuSTA4LOll
Diri35dY+GRIq41dpmeLAqpV4BLlHUWpnXLs6xwIecJUWpCpqRGh2rPaFE6vfBOLl8uHeOZaGIvZ
OtLbsgpa0wCAPzW8HIMxmdyBqWs2OqKMkpM3d3pukEiv7AbDW7GYuIb13Ka8Ss1ZFfpNMpCGNBAX
qdvs3alkLdGSZGjmPMybOIy6gqzrtT4tP7IhvVuU10q8yuXaHvPWBiQDJyfcbGP/zNlkm7jUNEUG
585ZsmY0KXBvADkUZIZKiSD2f5AmzhiCBr6Srvd35aTeajl4fJsibz94Ab3JBrIOCB/QzwDvz6ne
mAtVS5B3LIGMR096n1daKgQ0r3LjqRMWSfwxAG9F4ZR72DscvWRF2WAmLUCRokvKHLacAC5zrkQ9
UJTKfAUjojm6ciaJPDTLzVxOD3bj1ECuAKoXA+VYJumRUX9raTNEoFcZDbAur2Qs2/t6bu6EeAom
zbpCi5hzPbBhDbph3x74/vie6MlazE2HbW1dSP8fad/WJCeudPuLiOAiQHqFqmqa7rbb7dvYL4Q9
nhEgcRX3X38WPfvbU6UiitPefu0IZ0mkUqnMlWthKRH0mh7H0QD7yMKjho0PeVG5wWS8FQb1+gXB
pr6qoji4/LTNdL2SpQ315mjh7udCjA4o6hXAr+CR3/HTqwmHV1M++CVMuKsLHZZLZzGzqaNTX7PI
NcrHpaZBNxdTyEX3KZXiW2bn971fRE7m+wc2fxpHWgYr1YAjKnHqTVR0wWD8xmc7JmDXsXUQT2Fs
BK1c7SdlmeqKMXdZJEn3UVS4e7PJvoMC3xOf/R2IwsanhXQbuOqQnrurdsLl8luoR0D9S/L7GXoD
xvCXtKMM/JqzB16D4s3rQmkNCyN4gYCxV281grEHOm6VzO4Xu2gxur4EtkV/dWZy4ov59XbY1cP7
Cu04t6XtIXitBt/E1N5963+GeGZRFkGSUTSj9uiqN849iuGQ9QCnuI80TQs2rWu1rlfb/D7tyodW
WBFj886+XcdSPHPAZIRQxmw8E7Tjl8wDjpwcbMz8TQGVH0fj45xMAWQy73z7j3L4Nlg7j4VNi77v
gmoHLBvAbV96RWKTwR59WDQgUlsaGJYC/0T3jlBxoGV5t8hjaarD7S+2Z1NL0MxuAFytnu2o5TSw
QQjQLeJQghq+mjBumT+N9JPHquNvGAUICOPUyH+h+3q5UNk04+AYox251hde3i8myCnnPOTucDTq
PJBZvGC4+rbNDY+BzODaPcGrFbU5zaaRW1JUoEm9B8/MoWmAbqF71eyNqx8uc2ZD88q0WoiTDD4I
ZorJfe97YDgaWiDUTtDUnIqYQ6m6DzjD+DfY9zuZHhNWsiq0LYgIBeNk7xIH7y1a82FXQd699TmO
SQVaONOMTGtP12rjyIOvj0IBBikiJEs1p+25LPJ2Sowo8VQorPloOE0ZyCUJPdGkwe2PqKffPmS6
HBAEQskTRQFH16oQTSl5YhlG5MI7U+7fua0MzWnvZXS1Js2MFsZMXPIsSRGeewbJ1aR/YlBRCA3B
7is27cne761pPaFnT6S06KQ9JfhG1HAiPrphRaaDV5KdrbtyhYs1XV05IkEFJK9hph3Sw5KhJYZb
9/bXsa6CyauNtepEIbNlvdYOzpZiVn6d5izj907dxizrvyELj1Mof9lF9h76ZN8ExJ0HIznYrQpL
P/9zaX/YBqh9SX/savrTleKYL5Cqd4eAu110++ddXbrrr0NEX9/aKGDpdV/baZxFrJduzWLffLaG
d2n3PPA0VLze2YktBwIPJzIpH6qzTH/YOxZGQyHcwu8leRmtJ44yjIkCkM3d/9GQdvoYAa45ScAa
MQN0O3ffC7s4VM2BAgFye/O23Od8Rdo9MSZTWwuCFw2nbli7fdjbew0G3QQ6cwgiAEWBoBVC4PqM
Bl3Y1KLFSOJF1JGRMh64Zr2TeOmHTbeh7ZcBysAsgapQzGfkP+4YpINzb7fL3e3d0l1NN6PtlmEJ
6EKOzIkdK494SsHK1aSnkWUB6ccone29q2d7XYDI4WA7IBHSIlaZJEY+QoAsFkMDmuUEWmqdb1WY
OSmrnYt0yxSESECli5iPsva69rND3ngy7QY8u2NeQfehLWJV8hyfyn25vYfbdigghMjFHd9xLu1k
HVh3BnNw43LhP00hnhyF6Qz1NsGMV3lQBCyQHzo+wSyvPtKYSGaIZeq8GNTRDwsp7ryufPFEsTP7
vOXc52bsy9WMolxmq1QktmvlHWVrmqfe5j9+Y8vwnFqTVrDc62P95tJaoA3qndioptia7MAz1WnM
9qRAN7/MK9+w91pc0TyA2/4AnoTWizHz92ItM6Qq+g+ZmnZCjh5E10OEx9iKrX41o/l01fK8WGRL
4ixrjPcLuKPvJZT7oEbNu8OcT3uq69vLYgTPewuT3fqbtJsd6bpthzOUd1HlD6c0NT/SeU9wfXNZ
qM9AxgEi7lejrcpM5eIMcDizaSJWWYfBpM+j+OHaxs6Ft+lzjoer2IU2LOSzLn2uVrnZy4ZjA0tQ
sC81iObT022P21zMqp6KQhewueb697NgkI2WTKB8S+KuwrVdkA89Se8HMh/tXny7bWrz80BBnqBT
Ax0kX4sHg5ECu2GUJG4Vf7K7PDQ69c439/iENs0grFkgUUYNTQeLGJB+WYYam1b6bESyXkSphF72
kFZv7BG/uveZIS0i1D6bLas2nBj15JdcWWFnTC9K7mUI2+uBJKxFTBskSZoZMuTgg3OwHjUsIJ5a
ThLgJHcs91LzTU+ga50KuHR0NDRPmEuw/3pe7wEQaUfN7IdQXzECMU9PNbH2SHM2PZsCCOdC/Q9s
/9pDy2G8LvyWkhh3OQRyEoJmqjPu4bq2l/SvFW3ras4k77qMxE22/Brt5pgJ8wtR/TuH979xqaLR
CfUtlGPwIF6/4tk5ssBWPk8FEoZ8yv9AEfNzjSQpVGBuvn2Itjbu3I72lSzDNiZPGG5coy0TFDlr
7jyTFcfbVrZ8DjEUgH0gIFAv1Vbj07ZcpkaAEber7iSGfbouv5MiOd02s7kYvDnXg+qh8qxdECYx
fCFRhI/bCTNmWflMUVi/bWLLBVZteVQNkFhd9YgLc2i7OU+c2F6GePF/8WL+Qf2/8Q4+/G+GtFeg
W1KxjODYimsw5AWOKrzDTIs6ELWdhpIqsZOhbu8dI1BdgLacr4vVlo5jeA5kd2M3dzEuInhRDQcP
mp17cWHTF5x/DWkeBzLhWUKe3YnHZDyOQxImTXNgpdjxhT0zWk6Sja6bOpOPy9t3zFAUVXfIksUO
u5zscW7smdLcDuJIftJCUi2e1fAwz/3BaPN7ZexlWZtfCK6NEg0uPMDxLkMCRn1YXk4eog8GvgRg
5mW+J4i5Z0LbNM8GUK0wCzc2RcsPgxA8op186xzqetGtFZv/W4i2X5bgXa96LASx5yXpzaDJpsjK
s50TtL0Y/GbgPFHK14uKs23VblF2JM45WBWP3OBoMTpeYuw97je/P/CXHmp9FqaxtEqiWAhVxmKR
eJqb0HfAE7KAj6zhv5G9QZx+hV45GEh6nfA+uxJMK0UFJbW8WCRWDIa1WEBE7TeCzpmJdUvPTNg9
ACNktL3YJekPG/mn49SPcugCc9ybL9zaNB9PEhD9gKcRy7k0VRAjU2MLV8vI+GFZQAU2dS9TtkfD
s2UGh4WhN0AIVNO1b4MOnp00A8HjdJgPniJPDUF9Nfd3XnNb1wJaAvgH6DJwStrZNA2HpInEagYi
T3b3xXaXl8L6c3HfJnL8z+uUgh+JrEol6E9phlhi5r4qBImHVdy4r+6Fm30ZMygR3PaEzX07s6NF
AlHYSVpgtfGSVqiNVODmmjAs9lYthTUUnC9HCwW8Tl18ndSLVdGZAZv75dg75R/S638noUJ3CFKt
ODwuEt9Lf1OkaCD+lLmxbwwiSNw+DVLToCGd97qmW3EHjWcG4lgoAqD9rllKMgt0JgnCgVni2eO8
VwZ9I4rmddvWxqSLTIcCJnlpopt66gN05cZI3o5LM4RlP58WFHpuO8HmSlzmAIkPGCYaM5dmZhfD
pSjDOrFS9kFWzXtumzuPnk0Ta78AupAIjTqAXRWJN1ioxMRejsE4w3zIW/f0G6vw13wQGSH6S1pQ
a+pmIsMkcWRmTx0yrrpQmtneXm0emDMr69/PQmfSy8LhGOxEsRL5GpryPyzkN6Wx1x1Y9/wcePD6
6c/saN/EBg5nsRPTjdsyf5FFxsKisX56rVMFDc3/vL11e4vSokCKdhHp1uMpuN891qb/Vy6H5iAc
NKZvW1qP361lacezZ9SouzpD1U1mkTLysEsptArnI0nInV/Tk5NZL7dNbroe+hKrUwAloyt2psKu
MzbjEM2YYDwBVTLdJUv2x20jmzuIEwqJSXg4yiKXboHAbIFMRrmxxYp3dTI9q3aKl9KL/jcz2vY1
zCtACoAHVqOmz7bC5GOaJS2IqXO+86E2dw3sSCgpI4fD+NnlghIm8J1mxNF2zvPnvHeWSCVqj4Rq
08sZcPKo9K4YDM3Lc9ualOpGPBiT5F07jk9kmT5OPDkU9p7U/NYXYkip8W3wnruqlM9CkAFPBRL3
VPyd8+FXkjQPvFwOt7/Q1r4hO6QuUjh/1YC+3Ld0zgTxjRIP7bH72Nrye+26d7dNbK7E8gGeWSeo
kCRemqCQXi5rrDGuvP4+V+TdLOQhc34nrwaq479mtJdpnnUJVEsTL27QmofqTsD636jsnVnQM3eI
Oais6tdP4kFYxPPDXtkn7u1xQmw52bkZ7Rb1zAWInM4lMRN9PPfjAZRgcd7/yZJup2qwnnI9uiEv
tADfQgeQUi0KgJOEekmmfHRjbDfgeXmSXvc4oIpkJOyY9MOOs216wpk9zRPsPJcta1FSHoXlHCXg
a2E/8/JIs/Z38ioGeXECdTsoRurMp3ggzCAJLfy47/ofTmEcuccfXL436La5g2dmtBVB7bv2DYVg
DaDU91zZR3NOo8rh7+veDp10TyJ+cwNRBlnZgtdam/Y6IZ0yWtL2fmxWXN5NUP4ODdV3x5L35fPt
U7vphWemnMtTO4LSBymWsXphG5eAeo8m/+g2f/Fizwu3LSE4QJ8dLBP6hWcMVl/I2vDiZYSGTknG
rzmXz3TGq7Ui/HR7WesHuXJ5vE/+z5j2wRpR8Ax60XZck/kPkoP7qbfbh5bQ5b2vWoJupD3jIWYW
P27b3fxya34PNAh0B1/Zp8/ysHKgRu7XJZ6wnZkFDuW/BG2eK0nfOge1JmJoR/3X0Brwzwy1lTNI
VlIvnpF6TRgYKfwkoE62Ezr21rP+/dwMbytZGiYSZENFU6nC2qofXWevhrF5PZ2tZvWdMzOYfnNN
KdfzZTj1QQo7ASkGbXZgnpseiOYT5F09wOh01OycOx0ZIVoLvqLqiRTiVPTto6fuyC4OYnvbwJRg
gpQQzwpt25ys9oTXN16cjeKYdKCAWKqjV+7BgPfMaNvW5TmtW9iK29E75v0HisXYuziaTStQXwPv
A5A0V2xCqal6YMSwmIqUh7qigP+DHy9jO8+9TTM+3q14jkHvTU+6sn6lDvZsFBjz/Fc3DJ/aiWcA
RBQ7oWHT1ygwjXiO+9R9heqf+dqIXz7NQ43gKp3mnjPAmxRN/v6NOIAUlWCWBoNpvpal1D10/1SH
YGflBQNO2K1Da6BeWHb5XvNpc9/+NaXX/xpINYlqLf74mQp5BoJsuz1meXu8vaLtbQO2FahdHCEd
DgNgq1xJMuxY8vmjAf7Lx5bX3s4J3bxn1zmn/xhZ13r+bSZnKIktadwA3vOVDVn+zZ2J+W0uIJgX
JNYgnaCkDf16e23XW4hEEa279Rm2lme024LnqVE43kxjsy+OILR6yjpI6OzmRdfxB2ZsB8OKzooZ
1BvgriUGvpQ2jf2xse68H1Y1ZYFMpRmYSdYf3romXBBnW6nFBnNu6lYmsx9P3fSQW/5jli/Psip/
vtUMpFxRckSewry10H35xTpnNimqjm4s2jk99JmMvKQFfM6vdt7LW9/IRH8ItISAzF3x280c3Mc5
Bf7GTU3wRmb3lgU5ChQ7bq9nPZiXiQPWc2ZGc4VlbjvMeQoaj0UWJZa890v5ubObx3Sp34GpDROT
2SNTeBnctnvt+bC71gIs1wSlmB6VZFFJY5oTP6at6oJ6/iXM8VuR2veDARrSZK8lejU3ScHWBnHr
dSoJDXdw1F5+tyUdF8eRlh13LRKh+tmw8oBn32u/++At3dGyPpj2z6rvT4hwd3R3m68Gov6xj2Yu
ymtQSSKa3wiCsDX1E6CPRflguDkSQmjKNuYpw4RtTfNwER5QDnjiTTsee50aAniJE+ijFreWYzXL
hiAdTVDCjIlwHildPvbABdeD8WLL9uc0HMbxr9ufdv0PdZeCDvr68AZ2H6iDy63OFLJeo5iR+A4G
fZ8xPCbChNvOXoduy3XP7awudhY8+7a0oG3i0pj7Khx7FmU5/Qnrj7VvQiBTisDPskPS7TGDb53M
c7vakYFwvZFAkcmNKYAVBlgHR4OFfZafbm/jVvQEyM/EKBcqspDXulzepJhIgdT30eT41eVWkEG0
rPafpbfXUN10kDND2noWZXsikZ4XG+g+F7L7Mivwqdcm/9BkJoQ82J2ZuMfbi9vcwzObWr5QMiS+
iZjcuFL8NEh6nKk6zUZ1d9vMzh7quQLa0lxOHi4FAZR8UEp5j9P5aSqWn3TY6+Fs2gLpKTBlGFNj
vnbO7KVCGau1/Ti35zLoeRZ1S4mH3yyOxN0bwNncvzNj69/PfL9q2wKwKMeLnXK8T4c1dKTP5rCn
5bO3pvXvZ2aWZVKZmxMvhopfF6pq+pZZZRaWckX8CHPvWbS5KgwUYfoNYCnkkZfmBG9yDxOxNE6J
f2cX4rnN+tOknOi2V2zdPcCXodAAxI+HQvGlGX/oJrPpVBITo/zGHPBwOwI8yXiY2/MY7rMpbAUq
eAUAYBiSBMJI+1jLlOXu3KBFNTbDw9iC0t/pv88YoUhqhUp4/mg0z2pwd+L+1mbaaF876I6tvKha
pQOyZiXDHAWesqV1pEZ6XIhCb9E63d7MreiB8jRucMBFQSSkbebY9k1SqYbGiTsec9qH6VCenKoN
l+pv1gEC7bLDbYtbTokrFOp0aACjx6w1mQdj5oI6NnkZEhYakgXcND5CJpIk7oe3WwJC1IUhG6Og
ep4Mrko6mpjGjGeMKdh8iEmyfO4A7h6s6u/fMLUSZCE3sJAxawHRzY1+9ihaCqXjhTwFOr4dDylx
n3rzzSWbV0ocPDngjpj91O4Vo84cuRbO43ml61afTKO7z5a9uaQt70PV4b9WtKM8EUw42gZBi94q
Drz6KKh9P3t79H+rc+mpBgYWcKYc5HSePvEip64bUARKAOIsvhBpfU7sZCdYbC3k3IR2jOZSCiUm
NOWaJY+tpMUswRR7bNy5qTbNMBR1bUykApClRdokM1m2gvHjvByKpxTFjXk0/Njn7hulMdZEFEj4
tTW/jsfozezUz3mROgYcrezjFhxz7uTd283bSzWrmdfOFfDj6ANfxlhjJNwv7cSNZddHM6lOvuFh
qqQLbh+brW1zQZi9TobjyOsN7RaYTTvhFo2hShN6y3jwMaUgLeN428xWyAGiEtUacBowkDFdrqYe
Z1rh4NA4n613DGSrxbS8H1lxQDrwP5rSHMHBqNvsmjlURu3p41KrH7XwIHSbfKvtYaf6sLV5HhwB
QmoEt4SOGV58PqN9UiVxOiZ33TzGysxPNU1/w+NQ4wLNFKANqDloNwRKXwp8tRIBJ8sfS6MPwZXz
VOS/kzxArHl96kBhG8Kll9+I0K5VHkNx0G2ap7n5oQCEdslb1QjW43NmRa+pOngOY9AHxUEA8p8H
H/RvhB9rY/p82+E2Pw2GFFCcweEBkOFyMQwjTIzbAvmdw2JXQe1IVvfjvDc/sHV5ezg3mBVEkcH0
tODmOcNgsxyXNy3ze8H6Y+YMj6lnfvRpIQKSlUfP7N4+8oMtPDOqra3PE5qLEluo+uTFrICmoC/t
vAMR29xAkFKsYgcEMHXtlnN75U8JY0ks2PA0k0wFZskOyuq/3P5Qmzt4Zke754yinAaLpSxmhE9x
7Vp/4XtWp9zP3yc0+er38quZOnuSr5vxaPVxpLD2GmUv3WNBsydlE6PANuTvMCKRsgNYxx46sVc3
2bpgV7YxG+LOGAXSS3gZ3p+kyDiLWz8zTkWm/rRSa281W98KR9ZC9ggIgq1TptkKFSjLrpFmNSzs
CPuIpsthKZ2Ptz/V1qatTKcmkn7IHeqZqpc7ppA1IisYpu44ksZILaII59phT4a1pymyuSig70Ex
j2WhMH75iegwVNyVBnlxk0/pwEI/i1w3P95e0tZLBioO6BIAn3hN4MoXo+ug/EuR45P64CQq6Pv+
oenoIx2r72ASDW/b21gUQsU6DoZGLeCR2qmynKVNaYPau91DCzNpP1gQ1up9dX/bzFa17MKOtnmy
boSTli1qVtw60SUejPGPUjQQY8kOHt6ebfPDmqdP/Syj25Y3NhSG16gB/CqGJtcNOHvwFn2pSjkw
P5ZG8209xF0NGZNqDFOTgUl+d653e0P/tafd9nVnGH6Z4IUB2s2wb/idMkTQpHvNjE0zGLxe358Y
h9Zv+rZdmi7tYGYY3Ghe5PsJ8MJ69N9+wqAmijY+nkoYrtOvE9Et+PkNDnKlXpgIqwIkDA/GXqq8
EZMurGj3BxBRXEwMTZMceKhoVgJBQ3liJ7NcXUx7WqA2jVcfAwcdWgtaOuHSnMlu8fw47dSPqlZp
G3RjY0IK2POMp9lswWOBLUiKYCmst2dM/9pG3Vp74ULizVwyv3NjJqugtT+X8/vM+Hbb0zddYmWr
wkMAzyc9kTEAiDIWX/jx7LI6zDgqwX1D2GHKMJL9dlO4pRB1gTm91rbBHM0ESDpm02ZfnDDVfEgg
lED9Pazc1opATgFwDJgx8WLXdq3v3L6z5jaJk9F6bzt1ZM3Ze0L23G/TDPCJmOhcYTg6TLf0zTwf
XZQuh6ENwGsSeQaqYvXOnm05+dr6QdsMVzx1NLRUPboNTacVeDrmT3ZSRLlajr/xWc5MaElEVpWT
bNrFj+smLYK8AxgG+Si0w+TOWjYuXvQefAwEuLh3ryZ722XBLH490JjV6TGVzrP0lz99Kzu2Su2Q
dm1uG8o1eGWgbI6nwGX89kpMvpUom8SssI/MLk/FUN79xrYBWob/Hf1GmLo0kTSGWZcZXrbKogfl
+8+9MT9LBzoH/5sd7WpYiN3VZb6ge2p24ehWmIeejkyZO1f61o5BRRsT0StKBPDcy+W4brkIvGlo
LMVSB3xxk0NVmW/H1awVB2AdoHGF6WHCLq2MTWmyPsc7vaJUDbG7dACx0sRnQ5yqHFHu7Xt3Zk5n
Yy3kYIC7DXKShStfMKfYBiwZTgtIrW/b2UxU4NSI0WisYWnaXWRnSJm7HJ10ezH7A/ijlkOSJVlQ
WNYcst7lh2WwkaJbpQySya9OolZvhx9ibwkGO/AuhT6TXmppDOV7zQKfHwcjdp3xDlXKyMvbndRo
K+7hDYCTDFQM5mG08Fqoos85xVJH6siAmn3YUqiC0l6dbm/qniEt9HUKnDyjMvG4yZKH2fiSkxnw
571X6GWm5wLaA+DNqhWG0WyQGeuVo6oYEH0oZ9Hsicgp2CGdQSuo/CoyxfTgQBBh56DZa+z5N6OA
RRRbEQLXzBn1CVi/PANDZnYANFIaZWC6C2vunzjJ7WNG+Yd5YhiTSJynJF3ae6/G1FRFi3ddVn00
suWpBolV4EEaNVKY9RcZfed1PTn4M80Pi1velU1pgVCoTUJUyuTh9udYj+bVz0bSDwI7MPPhh1/+
bG4uomVWQiNiqg995keqMh4wFMHBkuuDhGKYH0mPX2Oxie+YvoxNrzvm4umJL4UKBUiunEvTaVGi
t+AIPxKgJxuIgowl/XJ7dZpgyX9soN6OFWJEEs59aYOO4DRszZFGgi9HMMw9gIiiOyQgPcd7mARp
U3yarXkBpqlPQpBwnRK7fZdL3hyy0nto8MDf8ZMrx3RX1lLA8FEJBkxeL9C61ZIXnotFc/bVo0Mw
QDXP6ZBP39v+h9uLv8xx/1n7yjaJuIXQAc7yy7UXjdGORBg08ht5XHo3Grkd0pw8DALzJ+iJee5O
yVELmP+YBEIMWSAqTngqaLenOeAqgkwYjcbCfhF8PgG2em/UxYFKqNi1dWEHUzaGuEcicLctb4ph
/1hf4XZrRRr/PO0akmTwRr6MKDs1MmyMCtmuDYD4Hh3Qlt+emfG1UJkIPhV1ZdFoMbLQaZqvDDOD
b7ri/rMUgl7B2kVHGq+djb4fzLIVzIukWx1QAItorQ6L9HYmxjZOP+h71ygJKAcU3LTvBaoERXhT
JS9NLUUa8Yn3POwHpdpT21Q0CbzWNdXR7pS6z6bBT0GDxc03FfOwVgj1odeGGj9Gh5ByaSGIZBlk
hRocCa8aT142x1lLI7Aj3d8+DpcXz3/MYJgDlX7AMZE/Xh4HNF3MvBlrL0pdIg+OmGXokAQanF67
w4P1+ha5CKrritB9Q/cZXCfgO7001VTLBDIKBFMCht5gmQXkFnJneVTuYv5qVemdvJHWJzSMi6/g
BUvvBlOOn3vD7Z/HyvwhvaELM7u3UNZMBT803Qi5GD/lDyC8954zw21eJkAqdoLlVmg6dwYtJcWD
BAOka2iS1nJA6TOYXRopWzyahjiKvrh74/dAJEQlAf1QDAsh5dB8r2j92VEJQd8I70WvlXfFlB7m
ad757BurQlqDOWzUs3BqdUYtbqIs2M6LF43J/Oc8vk+q+ckXBPecPLYoY9xe1MaBurCm5du8AnzI
6UcvSqAmdJy91AhmPyfPJDXsEwZ9iuOI0cawreo66EB8uHOlXvk4fO58sevPOytw1a4a8T93XmQ5
xpNvLA/ctt4tLdvZ0604D15o5PwY8QLLjo55KHM2FIynDAqw7qkq/qr6n91MwhxjFmWmnpjXH6t0
HXPeeQCuLqgfLDDdALcN0O5acLhcnyRABwB240d9noqAFs4Yzhihera94u8ZL52dG3TL3PoQhPeQ
df5BO8dQnMpUA/K/aM6G6k45RUYgBGORcCpa+ezgIti5QDcNYhxsBYaipUa179cPNuh21zNh9W4B
Nd13lVCfIXosgzEtnm+7qgaa/CcgrnMdqP3juXt1WZfWmBKVd8nLcKrvV9X4IZrfT6Fx197xg7Vj
7SoZwek7N6YFFzWj5jJ7DTRfgdo6eEAmGKX/iTXT44z5/kCtuHJo/e2chy2rZKUbQ5BBVnL1DDAS
Yg+29KPGoHdZC9mCyVIh1B5euqE4lt5XdwF14O19vQo4a/B3ML4Fj1mBLNo3FFle2tNY+9Eo6hPw
iylJPzRt+VcDxWKIf2VvzRRWc2hAEBddHHxHLYw6c1aIYpbJyzL4hyHzQpaTUEx7WIyryKKZ0Y5C
b6ERYY24HIpMziBa7MZwyVqwiqMkt/PRrvIrzZQWQ+e8ceYG7ORRDeHP3DPc0GGi2vlKm+s5u6I1
I85cYAqkxOzwAAQDkMkh5I/fc75Xmt88ZABoAS4BgPIKLriMWBM3TNkuInlRx+6RhPIk7syPU0hO
xYkd/E+/4XpnxrRDNlTADXKlvChvrD4cTBGmvoXpFpARBVXTBC0zvt62uL2N/y5PcwunMtlQE2wj
KkCfOGb8lNs98Ybu5KlbZpCxgc0az0UHow2Xuzg4qqkMCpdgTSdOyPPF+6lmH6bUIDvOtxUx8Ihn
6LkhV0BzWbMkcsNzk8SNPJa7YD/2nvISEPahVk+F6P7wh+oenAE7zrgVMpCDY4wLlXoUELSQMXIy
OFWSYxcRkZ/Z2HXhbDV/s7YVB682xyOUrt42a/pP9Efb97Via+N9qF2l4BYDPw0In198FREbDF+H
nuwk9qu76bf1uYn1oJ9lI5WLNTVIxSM5JTQYmEK3qP5UWDl0xvcovrY8BPfmmhRgCgqTAJe2/LYC
Dr5KvWiRJf7/jli4TzDVNapdDM/mmcY08/rCRWEVAyOXtqDuAcyntR4z4j0wmgY5+9k0/TFv7YCM
6IzR+6RxD9P4ozX/sNw95snNbYWa28r0g5tb9xZA7vpiGVdvGXIQrZehAnlksACHX4xsD3dzneoh
GmPKmqBVASgWyruXi528KgUvS4P8ufiFCiRY831hBX1eHhJWRWn7zoAerzTc6HZgWV3+ynegFY/c
EuV+yMZfmiVOLjrGKi+qTBIMbfEFI8qgOQrQLPk6SyeUzaO57BVnNheL2gwg3qiEOUBOXVp1Gktx
z2m9qMP8aTu8c5X4RgsaWsazZT8kZntH0L0VtrlziW8FgHUWEQVegiejrXkUd0ap+qHHJmfefI9k
aXqse3M4AASeA5dRdfdev/h3t7d4455dyV8BFASZINqQmtFu6QwTk5B2NHZzhI7vIWN7RC4bror3
PN7bQNdhXMPV9nMkkIEHLR17SZZvo7ivyvmQOh/Mfg+dv7WUcztapEFTOhMCWNHIl/ZHaap4JnuE
uRsBBktZiQrBvejgLr90DaiVLZmH4xhVZeaEiWF9wjFkgUyqT7c/y5YT+sAiYoppHR1ktmZpwbSo
4hWuIJaZX1o3vRflQYn873xqHiv7bxArBFPzuWJvo3B4vRFgF/XCdfYNMDvtLu9ZJruVtC4ivupP
XTdnH2lKMag4klUnUNQL3XF7Tanm2qSWhakFeOlm4l5ktslLNn2HHs+E0Y0KOlILV091Q965AEiC
bDuk0xC2ZYs87SQB58mJs3cjbjnrijaGLB1av5a+72MG58kW342A+vKPeLC0ofCT6uSOvRtAeGEP
3bqRaqyBFR8a7gR0q7bfyJ4HMOBSN8rz7yLFLQKyfqdbgh5VsGUJbZadbnvWlgujyIYuPZ7PAD7o
p7HjYEegnh051fy9M8R7SJF4AWSJdj7rlh1U3IE4RCGYYSsvjwp3fIj84d56GSz/Tizu3QBKNX+X
XHzre52bsS/NCD7wmUPgODJ4/okv2dEEqXloLk3AO/njzVuHSwgUzCvh2Tr6dmmLVg6tU4ElVTJq
1f9XtrSxaxcmtOWMddK3S4VwbDYQVU+XwGPTO2id7XycrTN3YUfzgslJpsHlFqR3TJl9b1nPDrQr
5HGcMzNQTKaHqU8hLqns77NZWGEDfrfAlumveYQeSDlkNd4S9PtCUOS5vcnXUZwioQGIGDeGh3tf
PxBOUtJuxoFI87Q6dG210kMP3s4puD52QDCBVRv5PQFnop74Lgaw6naHY16308lIf5iQ2YQCUNCY
eWTxNGiNP28v6+rDogoMPfG1jeuvb0Btw+2uxzQlqUHcjObSwfAdGTK05QOWlenhtqmrHXwtOCN6
rYQQkL7Srg53EHPvsApHoiH+U5JQ70fvl9nOd7o6eLCC9hgUONC7gwqg9p2YGCsrWzJYwZOhAddc
kYugWilCsnKPR2HT1ivsB0ofYLvQNk+KQvmNn2LzXPO+m5NjLeXT7HYg1d2jTbu+eNd1ndlad/fs
vSKpzXPfMqxogOzHSsdlB5YpvFMths92ARkVTLn+YNKVYU16kPOAPzK8/f22XAU1HFRybDgmylaX
v6DKXIeXBbUi5PjvJmjgrWKYTb7jJZsLhW4y6uHrdPZVXVMAeNbgGQFdNOr36MT5Raj8UhxLVaM1
7UoZGC7vAqeRmGI2SygNlv+PtCvbjRtXol8kQLvEV0ndLXd7SZzETuZFSDIZbdS+kNLX30PPnUk3
W2jC9wITzIMBl0kVi8WqU+cs/H9wIpHloLgKlNpV66m263pBlCPPNfIZZPshqU69uzfsTrHarTNx
bkh42PlXpdyze60wY5sbbVg0kP5idfn+dxKcR2RPSJxQEscoyaUZB4P2nT8y/Rk6Kxh51zoW8rTo
QqMtHpMBM3ru+hdpK+1gACwVGKtKp1Uc7YsHk2Rfct65t0ADPLlGvPRtGmLm6QNZ58hjw3FK8jxo
8Q8ETQ/cUomcbe2vL2DD0PIV1G/Cp8/2l8wN96Yahr3M24MCEDPFKnzRVhAAS6/IlkAXfkXR2fGx
aifEvNjoq9jn3r5ugDUyhXbv/v0H0BdaJSCvI9gPKYCWhdEPlsvIs5DzAtKnJqE+qli7N3fstxEZ
vwRwOgFvD3Jdl67HinffVm4rMKZXlxy8AakXqGdMQWsqd70mp4cuQGobMZvM7BUTyl9JmjifkZGv
h8XOxtDW+bSrEytTRLCttQnFb/T1MIILMoRLb1jAZllAuxzesBR61GaQYEy1Sr+7/Zk2rbzVyjBN
DDiodNh4WefjgPm3eFq1g6mhb8j44baJzSCJYwyVCl+HJoZcC2gS4OGph7vU413IdXOfOckr8MiP
5lI+9Y6/1ybtC3QGD7RPFba3zjL4iURTXnQQ5L6TC0YnbG5too5LHo0ku6OJG/F1fqgbPVqHL2w1
Y+IPCqtbl8+5VekxNoLuoWcVDnJftPHseEFnzy+rxePbG7thRtQ4kKFgY8X4zqWHVKnbliCsMOKK
9HfJ1H5tZ3LX2eWv22Y2YgbMEFjBwC3ADZKLDEtq+hOgFfGU2KDkSJ98qOZVQ/9I6PLl/zMlvPUs
AtJ5Xk3MmRhxOjs7I50/ltMSNUM5BVWrajBvLstG9oVSHCgQ5QCVJOiQT+J8pYse9fprvkynUjcP
yZTsbq9KfAfpQnHg+PB/wK5RkpKyvIVDI2pcmQHe8uxF5+kuNdwf4CBXBIyNBcGM6M4LmOVVHmAu
eMQN9Wygmmk9TXaLx2n5ffZPDX0f5ztCG+p6oD8F0Rzm4UAjK4UmPa9RJ3KxIG6kvxat/p7SVLGY
zT0DOQQ+Dqi/8IS59AQfbrBafocjlOfHGQWElBdxXagkPjfCH5i+ANIE7QD6pvKLglHi8YWtcIK8
6CLXw+sNXH2KK0RlRPJqos1NiUIQzqnFuziFOEcEquT3TVz+/VHOlyJ29OzsNI1RlvBpI3YW7aHs
7xmIBZahVnB8bznZuRXx8zMrCc2tsalx47ajEZBh3iVe96Knp5mzb7dPjcqS5AGVazNMLIs6lp/G
DKNFKaJTgNb3Q9vYqpxvy93Aui/mLoSmrYw57XVtsIcW7lZm7K9S69tg9R6zxFV49eaagJoCsBvT
bgBEX+7euM4NktveiHFN4lXQ9ker8f6ghB6gaPLeTh8OKUz9Y0vGIWOyEyWYN3+Yuqj3tWDgxuNs
FB9vf6bNnTszIz20kpGbrPCwpEVvDo5GPq40C+tEV+A5NtIwrAaQM6E7BByy5A0mN2eNuDBTOl62
H31IO0Lp3A41AwN97rBmIaHsKwR7VY+e7U+GBNZFguRdtcNyZAhLVY1IMcvxxYPuVQ18ftAXxj7p
6Zfbe3ldURLfDAVMIK3B3HfVSCi1FCQkJs5w46LAoafGE0mGErmz/Vw1qfvKwRX4bU1KgIOsyQgG
3AahlWjNMSPZhLnGTAuhtMkCcOyo5jQ39wGD6UhJ0VkBsdul65ZFsjBfBDGmN18WCGd1gPwFNoHc
ezsoEhvxu+QLE52Of21J+VPFulFj4n4xSudzb81RR9ITK9avXl28WF6nOJWbLiwQWCiZQVNAzqPK
0S8xFTyRZ28yD17f/tl76HmOumJVG7ko5Np+mxE7fBY6p7rvOxB+GXFulEvQW9aDlbAob/JXTJWH
aWfv7A4TLGP6cturtpcn1M4w/4q3pXRCB0+jTd4TPTbY/ALmdwxk8SRAHEoVBdFNQ3hDQPxOTATK
79eUj62xFpoeT5Z2SMFcTT0kila9v72e666xOCVgXwdnD6hH8e9yIxM7a73UmMlzt6sejSjfCSTI
FNn7YpcqkSCbfn9mTLq8MfafzagB6miI6UHpmHtvLT45zafGs1X7t5knnJkS+3vmIN4IKjMzp0Zc
mJ0ukI3dfubKq27rOfZWLEJyhdbB1cOyGL1pqTN8JmfuwjQtwzn3y2B03NCpUOp0/Z2x5iFgq0e3
Irvb325rN0GrA/VK4FUxHCYtUe8SanARTUUUSQEc7gf/kws6jQl9mtumtrwRpWIgGPBsQWNIMkVQ
haZ5T3Gq2Wvvfqzaz7X56baJzdWcmRA/P/tgaJBQh/mJHg8dfSgdH7xYxn1W5jtuqHidN02BCVkk
DnD7N03rM1N2y9lYQvgkthb/j3z4ztcGc1PNjzRRgca29g1sGuISghjjVXJP59VwEg+LAq4YQ7xj
qLnjE6bMFdFQxHA5xgvGU/TNsaSrYpcJ2KC2rIX+THqdBmM7RY2XY16+qEJS+mvomFM0WbqqWLq5
ujOz0idbEYBNTCvrb4gTHO0nc+l3DsZZbnvGm/7m1fIABxBEz6jsy3cKdXhn2wNqX4bd/+oIQDug
jaUZCfp0+qw14K9si2iov+KRtbecXhGJt64azCz/a11a5URG1FWpr8dW+pwAW1jar1XyRw++x9T8
odOv2jAoTtvWlY0nJ2hWoIyBx4gUk1MQ4HmWBotNPkb++p2lwyOeuujPWA96r5pPMba8B40tTFsI
4twrmIe79JqdAmIQAz5537vPHYu5ZgVd2YVV5e+9IaJaHs/Uu1sxJTP0f9iA2SDyhRNjoZbl4Upm
pFXPt7/61ia4ABqAPxWv/CuI4tRVFZDMpRHrmR1C9yassk8V5WHbjwGA84qPfB0S8GJBRoznvkjJ
5AKG3mmOZhnDElMgMIPeRupb6RP/iMn0hxU8CYpX7PXJQS9RKCJhphFdALmjki3Gf+PpYn1rZ3xk
7cFM3z0RhHmjcyPmZUTNQF2f+Oa8YJQhaT90uZ1+1+dKhU663jkfC8DAHMDhKGjJUNKl8Lyy9Y05
Nvsf7ZwGVf1tKPbO+98sl2akUwh4HjdNiCjH3gAK5DqqpiawMZhYaQ2oIXfgulW8xa79TxgkrtjC
jabXoKcpK/1xAA7pew3iimrclc6PjrbhuKhgvypb0pcy2lXjNcoaMYiRMf2363TIEDs/l2pPl/nd
wQXrwtAhBJxRp7nCk+h51/u8pkPcpcl9N69BU+SBg8PtMns3qzQirh39wpr8cO44uHdMIFcOZNEx
r+ydwDl4R71Ugem8zvYuzUhpeZJi2K3LYaZI7pLlMW0VlZrrZYjo6AsuZ8GrI4cHrSpoVxUNltF+
ZOyuzL8k9N1LANAOjGgg+8Lk21W8Szvk6UkGE878oSm+5OXX2/F0Ywk4nYL134dKGlL+y2hQQmqw
q915PkAXusxeZvOA19G7o6iIAP/YAJvqpY2EptbqzeZ8IEUTGOPJzH/oy0lZMpVCDkoWuHFBIgl2
D8wXQIDk0szgrkAvJH17SKoTxtRQ/4Mqx33aqm5+yauu7EgxR0sKrxymuoor92Qmz7WlSGxU6xBh
4SwPNfmcm71ZVXHa5AFgq5bZhm7/Wi7P7/r0b+vA1SZQJXAijFNf2rFdFMQyQ6PxbL64aZyCaXkp
FeFScq+/bUBxRhBPwX/lol/X5W5P3LyKMT0YgCcnN8wAU8UKB5Mnp6/MSJGyYYnRVmlRxcMSQn4x
AvnUoTqkB/uT/pMczCjfq+onqoVJ56aaux4bCGfrml/tUgSt6wccHLO3P9GWK6AW9+/2SS9jbSJp
o7OuPWAyKDD8PzwDaAfy6k+qTqiU7F1toHR20nZYeG5jA3vrBUI6gFA9Vg6PqvFr51g7v339/9Yl
HSEd99Cw+m178CnUOD1Mj1Unh1XBkKt0RqU0/e+FIUgDqCLUWeWips4pmF5moz1U5re04yEeWn76
s+KfDP2rZ30EinR3e2nSpf1fgwimAE8BVihHoa6faNZ5hMbAGoAR4R4wzRCPNIx2P6/pO2vqV8ak
fczqFFADB8Zm72624io5Av9yez1vz4qzZ9aVDSkcpQmInYGKpnHykBymQ3KX/fDrYIj4rtmzeEkD
pVC4aguFs54FwLXRrVYjOr5Z/jra4To9MvJXV/4x5v/v/kkhUOu7yXIaeIfffNCcBzv/wvpPt/dP
sRh5AJ8sBMM/VUJj01oiEHWS4UPVPsylGWTan7dNbUYLDCAAegL1I2BnL/etsXtu27lPMT38oURT
l+DbsC8J+3nbzGboOzMjBaW115sm6TwaQxFtAgO7/s1+H2Uv+NAR8kB3JkSPLMEHIflcVRVMd1OQ
cRpaZFVF4H1vxkERW7eX8duG5GVo+c8+XtQ0zuefQEDtluXT5FZ3t/dKbjdcrUTysCpJq77IYIXN
7RHfJuqy9r6r6MHHy31oMF095UGp/eF3D37x5OSI72kb+T0K8qpUctMTf2+qrECAK2uYwcdI43Eh
L+jC6/7L0s4HzZvxiqeK3VUZk3I+YJAnzQZ2L84TjGwZD6TWQqdke8CudE11TW7eXmcrk67/pKxX
Zxin9jDaf/b8VwKeWIOClYDem00XrpUK+6tanHTQqFOOvDOxuHT8bteHbH3mw19V9p0qE4CtXPPs
IMiExbPFsqKseHuoCz9oSRoRzIopXFS1e9LdP1lu2qwLItQygVbc/DWAcMYBs3g7H9mkh67Whx55
LSYN/IO/jO5TzoxoHvdawyLfKAMKvHxff1f8UWILr24dMd6BeS4U2d6Kf2d3gD7pzM5t2h6GnbF3
Q5BB6wFPwjycd8YOhdMhxFDvbZvX4RPtQPQg0RUEBPoqH669lFk+N5oDBwedUY/h5H8BYKVCH/Td
hhAXAIpCjwAZifzmMhfHW7ldlrGNpHit7h3ju7/0z7Vev+/xKIwAE4b6lRCMB5pbCqOYGbMdCPqU
cdU14WSVJyOb43evBSZQj8TcGyaz5HSHVWsxg2qzQAby3Roeel7u9TlMuKrVcH3ksBRUxCA/hR4x
AHuXd5vnzAUczi1iVACffE54QDGC01mhVqSBl+Q/by9LZU6KKNZcmIM9kiJ2hgM06YOlf9JoGvhG
OCNk3ra1kWGhS4PyIuoIIFJAy+hybW3j+ak+WXmsO0k45n6Qc/qxWZ7q9V4vtUCr7MfU1GLT+wHy
qSBrXjVHQVWxsdyLv0C60sfEmxJKHMwU8H6Xdnsy/EIsO/QggFXqT13fuzhjb2LIoJQC8F/8LWcn
u9S0SZ8KXYh9T5E5ph/cNv1Jc/fz7V29NoPRDNQeCdhzBP2HtKmsMKyJmGMeF1n/oaMuWJynz+3s
KM7yphk0cQD2BeQXJi9Xk9ZaWpcUZkwjf5rWZbdWzmmhqmeMyoycrJDUAjlMkceGWz2kU7vnBdh5
HStX5CvXMRCs+OCEs8T4x4YrzjPm4zUhGMTdoz/SMGHFK6rxu8ZQcd1smHJ1kJ1hgs0GnZu8c32B
Sg54yTOwRdFHL9VBK9d5SEe4fhgm7Z31aIRCCJqcWZM2EOO/AIfaJIuNmn1OgCoOMDj4Fy9N5Fq+
qh5xfaNeGpOSvrYH9ZFX+Rkgsf5z4ndFWA9l6HbcCN2pBNK4Mp41r1KE4g0fAZ8OWjY2pk/Mq9Gd
Qu+zpoAY2HPT0M8s9UChmmOZ7xQdE8k5VndmRwoWJi96rV28DDihLAkspz42rZGEDbjq3n2EBW2O
EB4Qs9zyPTnlrMDUL6gGs8Z+FlTRJjhsoESgqLdtfS0MNaKNjRoV+POlSOF2bT7CBzI8BNbABLny
ivFpXi+BQQ+gt8ew+jsnZ9528NyitIMNsg+v8RpwKPb0EW8PI+DoZGFkVjWqLfdI/7YEUDGuf0yR
ATRyGZ56u8wTzt0sRlWiDGZefTB4xoIGCnhQO3whRUeCorcH6P7VkV6aX0fbU5DpiMX8zuQELxCG
yeAw5n/JOqWrFLwlZt6VIOt0bUzqsnl8BXNJpvD9ywvsbyMAxbxNDwBGrUvfsEEBHbMyhYVmQuk9
9s3gnPrBRccShemoWswswrNVBWraWtm5UekzWqB0aj1gxo6cW08gyv7GivZw+whc+uY/63proKHr
hCGBy+9HnXwxoP9qHTEftSfW+FisaRNiP8PK57uyye4GEKEpXgSXgeTaqPTFWlIjoSxK65jO2aPV
l9+oxUNKVIoBIgrKjoH2ObCgyCAxxC1RExrzrNWukP/hFsams6lpYx/tyJ3L1/GDyzj4KQyuh16N
EdO5rYiC+G5rlefmpa3NHS1ZdJ1bR0a7J5ssUW67P0Hj8D9s5rkZaTMnv8krSGxbx2IodonVfC6A
TteIqbi4N1ZjIn7pwE9iJA83+KWjtHmWezWYWPHNlnjW0h1dyN2YvG9m8801LsyIP+MsefNY3k8N
r6BZ7/TeDhmJdTB7QxUfL1ODayvi52dWWjoS1lkrPIOUNGrNvtmbc+0DPMU/goHRVxyy7b1DWxfN
T0xSybzTFvSV8xYgiONYNMfc6wKv8h75rKL53TRjYZgEbVahrSZ9osRoWKF3vn0sRvYK/F7QVii7
0DLZ344ZW3YcMGXiP9Gmlu3MiTEw08qdZyH6kj3N4zNxFe8F6V55+0J4WIJeAo8yTBvJtSRmdEIX
oSFHrUoOzXQP3FTkJhmaEyBuappQa6FpC84Z0gfA270r5742Lp1cY0gyr+HEPq5ztoOa5l2Z6gdQ
2L6ru/uPGVwQ6I+BdkQm1LbtpTEH3CJHCobTPUlHMR3GwXUMpNb7gwTiIDhocZ2AClrWtoE+XWKN
U0GeUe52xwetCwvVJ9uIthBeFKSlrvhespADGyYQqqeO/VzM87cmrTB1uTxW0GJ3eBu1dn/MGYlq
U6UhtnExo/7gG3jdCvYf2RlzZHUmSpz+sz48M+/zTA4uuDGYmQW1phpVlFCrb18Mi8NLWkzCIRBK
sXbO+sRugcZ85vv82YjWuAyZEdDACM2oPbj9+/0Qk0CQZMRrFlPssspDs4AtHnzU7p9JYTHrs9Mt
EOMF3LLm1SHTswK4s9sneyMb8AVlMGYVIaAC9ZTLuLi6xswGu8hOlr7ua1sLB/ohQ0uwodNxID9M
puLrUxmUwn1WJIBEzoQcdWfej66118lXiy37jNGnfOyidnjfLOjbJ7xYohT6XYjdgE8hz06YOg9y
i9/Z3mu7mg8L0h3H/zpUqyL4b5wLH3O6+ExgF0LsF1twdtcAW2qPM9jXTxPX8JjRwnV+tFGG1yHj
4o15WIJbNtfs9x94QMXB3CaeNqhSSFb9DiA5zrDMKSMHzBSFFrcel0wl3LxxFaCghPErXNog1pYP
xGAmRgZ4R3pai+WelfbHJtV2psXeHykxh4zvBuUs9Fo96dz5TB+BV2yzU+2R47Jkn1pcA4PvRrfd
f2s14HGAKimuHfD+SJumQRvQMMc6OzVF9oFVc6SbeKXxZPl02444RlJiihLjbzvCZc5cwga/zdBq
ZnHy6adx+tLZ78/Vzn//VUsQNMzVamMdZuGyYHDzO7oAPqAPteKaVmyY/Hqw+pmNIELChpHFDYel
BpN8BWp+B8yLCofe2DO88wAeQ/MRwGZHcoEF+szTAJjPceym9dD1/InkVq/YuI3LRJTzwA6PcqkL
fpvLD9NqPgMaaoJyvWWE3LXj0dQfPV7Hgz9GdlWrSI9U9qR4Czzm0IEUOz21a7/rAp8kL3xxdrlR
HfLlfbOlb5EPek2gOxJ5FQgvpOcQqTzbSVMDKVWRhKQr/2QT2vkYzjV6FKBve/iGY1zYkjOomltG
kjBybBO3xO3v7ggKHmFnmB9vG9qIrheGJLdwdY5uUkYJZLja17wdTjMYyYLSSL8Rbw7MZo06rzvk
pHn/1YwGsgmmdnCGCK2IS09xCj0Z3Lolx3Hyf3nMvm81K55LWzEAuOkgaIUDryuA/JYUkfg40GaY
enKkJPtSjx0InXS4R3k/zunOLVVyJOLykwITop5rwkeQxQDOcrkqf2ZJWWaQQFxyg4aD3x9Jac2B
Ba7gcpoUycaWMWDpxOLwWvFlgT2Igds9K2vtmGvmZ8bsoIF89qqVsTv7u9tesuWO56akbZyacqRF
2mjHaW0ONkQgSqrFaAUpCn1bKwKbFLoO4JnAU1ky0zeGXQL9ipTXycG1WQcGaNKgWNgoeau2/AIv
PKDGceeCnkP8/OwGoaXt5KMHKc7WovvV8Z47Qn8YRXnwqu5pBJPr/+Du5/aklRXrYvF+gMgQkH5x
veZPgESHWqPKWsSvufQ/UVsAYxMwJsh75VeflaUDmC4XLAssExQl7a6yYtbqUaKNEZqqO76YP2+7
xvU3uzQpRaqyokASgK8XIX/dJ2QJJ3DumIa9byxD4YWq1UmxqiITxj5ZkZ6W+mW0f+mtF1D+J5zj
4JI+RMxWBOFrJ8HSRHlbjOdggkWKUaYDFs10gZO4mKkNpqQKOYZlwLhzP3vuvZ28/5Ep7OE9CxIs
EyUpyUl8J6mMzinIcShB2GZk5qGmGkaB0uXP299scyMB932bmwAzmrQwgularaP4ZinPHld9CTPg
8KHqZkfamO8XrY9YPy6K3byOIaiogzIBhAa6hea9+PnZkUv8oS0XcX2mVXtX9eNer5ojSKbfnYJc
mhH+emYG78G1NKqKHAudvFAsawBNdZW1cVow4OStw+2tFFslnThIImIYUyTwQpf20hwosYxlsZHA
1+tKd5o7jJHXd+v+tpWNDwbEP94HYNDwHch3XVrR8Ck7QfB20hIraIsFKtJ+VObO3QiK3gTkKhVT
fa7rxADvnjOT0mFbkMI7NgAtp6XpIzrGdr0GWqOFgr0zYQwTz1PA+dfb69zwkQujUv7I7aRp56zL
TrrPs5h3lhdnA2jDZpqoQqVqfdIZsLOJrr1T4R3bkShtfuX9F81egyrXA1AFBRkHQ7eKynLrMwLm
ivl9SHpBOVbKIMvEmBJT62HTRu3ca4C0hlqC04acgR9HLwN0e94fM6Ft+Nuk5DkQI0X7wRqy02A5
oTl7oTnQJzqiojRCK+FHBdaj93/Cc4OS36AubC51jaemk/SvlYV+rl5+KWaVFOFGbEbhVOBmECgd
4E0uT0RRo1k7wJeO3LCeIH3yKZ1MKJ05QHEmQZlP7+vvi+RfYHEgwSA6WMhMxKc9CyttkfbezPB6
Hs3nOcHYczanR3v0VCWrjesUeSqSHzHWhqqHtH3MSp1yWG1y7JL5ADQECDKaOGVO1BcqU1veaIMG
EUk4uCswVHS5pL4GFQ9o8LNT5tmhk57SeQgt1NXpsXR3NVM8NLaONsS0iQu9MvzfE+fxbAN7ai4j
xDARl7kVGaWHmFLcTV4e3Xa/Tb/4bUbOgPLK7MfGR917rrO9PZWBOWBsIs0BaSRe9g06nC+3DW7F
EaTgeNCCz9kBYZ+0rsXzUe620pPjLQEwOq+tSx+oX9yjKrdj3hMb59ciV0KwxceR751zs1KknHoH
ZGW2l55MTwNhQtE0B9DAqd7XWy5ybkVyETeZPG/UaXbiFfDkKQ0GDQTxA4m6eg5I/cMCiOH2dm59
P5GWGEAgEaHLc7mdKxrftjbiPqXVeufyyDR57OLK8Yo+qFGYvm1t67QJmhGMx2OiAdQQl9YMoE7M
Rccu6ma5zwZtb3YsDaa+CVgKFc7bxjZOgCm6PgIyDSyeXI1OHGOGVI+HyIjqYqCbi7Ub2yULR0B4
3r8uAEww1wlYgegwSYcts3BzehAYgsSXGWjTB81ug2m8M8xPt5e08bXO7cjcg3661I7ewE7N9zU5
MOc1zdqQtRHzvt22tPGloC1kI/qibQCognR1uuMEULsGS3jNBfnoBynoYBJwQau08jYOlgCXAm4C
OASKWfLWscKHai9KcqOf3TENqsC+AvS5ETHOLchq2vrMKpv0TnHKzScbnD3anT4Nu7y1A690ox6D
RBUxDre3b6MfiMYmri4UezB5gBh86emEu8XMCtqfRkhKANz6UDhmMOs/LM+O8uK5zYYHUBEEM3kB
F6LC8SW2jbfLE5hQ3Ge2aGyh/3NpXKsyQrKFlqeSeN+KyT5MbX6g86mj/UNfj1HF0nurTSJ7MRUV
hQ0HBWEEEMoQJQE4460hdXbruG2n+2Xfjqcc3a36A0mmoNfTvbH4wZqqZOClKbe3dQIBC+8URQwB
6blcZzKu68KbbDoNpnXw1gGAnSzQkT936RMoXYMh/aR57LHPsg+EGjtwrgE7Cvyosg6w4cRA9Ajd
TANUNIZciIfYiAfiVns8rRA3009mE992p83fb6AYCvkCwF7evO1sW2cXlbqycMbTZB6T8aFXfbaN
0y5a4//+fukW6JcGX7TF7/fJB1d8riUYRy+wkKHcXsiWf+DF/abCADV5T/whZwupILNMBZD4hEkm
q5oDyAdDrd2ZpnAgigRoa8+Q90B52bZRS5BPIB2XzvGasvljzaDPrY33RdVGt1ezccOAdMHGrQm8
JiarJf/TuxmVXL8rT4n91RxedI4ijIrxfSN6XdiQHhQ9Oo5AqLX5aTAgpbL2gTOAKA4QAl4/uvm8
z4pjvbyPCfHtYF0YlfxhWDDSWwyI/gSZcDmwXTc5oAYzFW694XYYawcRi+jIoWcsmUmTtKSlqZUn
RnOIu81R6d6DSSIqlCR4m7sIPAsiBdAmwEBf+l09NKVfVmt5qvMvkGnPvYCvz4kBznOvCOpUpUO1
6Rhn5sQxOHPzYVpT6nQc5jrG2iAbq5WHU2HNX50OXSfFodpaHNIcHCswK4FhSXJD14ZOGfDq7alP
yGGyzD1gwz/TYo1ZnRx6jqqdbb9o6/B82/s3DpjIrv41K3lm3g2YpCY5hij8J+Iemaa4t7c28fz3
S95R98TSDI7f7xROv0NiyqCcQvWw5qlq5GdrKbirUVMSYloQlrv8XuBfgwc6cMQSEHy95iGrVGCn
jdQemO7fJqSEICspaYZ1bU7zAAlFCMN/aD1cVHmyq52ihWB1VwbMUs1zbrnGuVXx8zNH9Ix2SEr8
d6qL4TDVP1jypwGRwfbnzH9CrLWAcMltp9iAnCCv/71OOdvCdPHUAa5enSbM99mGFnRtBWK7RztL
ozFrPs38S4cZtFT/K8NU2rD+D1n/hX3JK2tqDF5rYcXDAqCr3wfM+VmD1+n2Mjcj19kqJd9Mko41
VvK2r9+65C8r23fmDz99P/AUAmu/j5j8XuryYSTIjrtT0fpavisKgBmjSWOzd2+QijSK7E1x4mQy
vQqgay2lRXnKMSFVPJqoBnIFMmIjAbhYkRSI0UBbbQ1VstNIAiA0oiofdhYfDwtwLPb7iGP/vsbO
t0861oPReAuI0/OTzmvm0IjWA+s/asUE8HdQ9UviH5xpIQCC3/aOrX0EqSMkREFaBOI56aw7Lacl
T8fhpA/+N86LFLggvKf7kheH25a2/PDcknS+8wa4xqnxh1PqNk0ADr/PdpscWPPgFR9uW9p60Vx8
OWlRtp5z168IPfkPbOfs82OGBnLIIoEks1VMbVs7eP7lpHWVRdmAEY5Wp6zVv2jZEupz8YCZN8XN
qdg+OYHziqUe7WUcT9pcPpmFF/p1f+rX4ZFoKsffWpFIRnWIYFo6hjgvI7FTmXlRtE15SpdWCyjt
X4ulo1Ffqio6KkPS1vGkwzFmc3lqpvJ71lhRz9rXuVHlvptb93s98tur1nNalzNyX5ukYeK8hVoH
KJoc5BW3PW8rZAhVBzCvgc/GIVJEp1aSenSq85OjvwBSA1Y7AOEgcu4Zd43/7bYt8RWkMh8Qb+LR
DC0/AonGy69kl53ZGiZqBUn3pze9eDyCoktQ9xPI51/56O1vm9v4VpAW8sE1A4lGAYO+NFdkpj+m
GlKcgrs7jEhFmj/ERqEiM9k0A7V2gEAxz4vh1EszvCjWKi+q8tS5+5WAqvfXkKhGzjf8AcknKuk+
ULug2ZT8uy10QcVXFKfWW/zs3pzoYHyGMCqm8gwrA4t2KbiKFHCT7YVBhAYdeMD85W5gzvDmbl0s
zEPJsmIfS1C3uYoba3NhAgeJeSGMNcqCnbiY1gzcc+Opr7SnLuv3yKkeveFlaFSoj7c/V/I+NKL/
NSV7H6TXADiCQOkp4+yVap9729/NBMqLtnGaNdB/VF1oe+VrAkrYSTMw8e1GZqV98jCkGHaT9lTX
qtHsrVoS4N5oyuPTYpCISOGkxLCB3bfmcGoq61CzBhHre2FMP431a7u0x8U1Dm6egMKqVSU/CtNo
0Vy6bdvkTcVowk6zk72QygElc37Q57EN/MRYQbVRPVbmyHYaKhuB3qaqHtRGMBBtBgeNZmBGMQt3
aZ+1bTJaGt5VDikFlskxe23ug7ywvY9LseqhA1rup4rWa3XqnIWq/GHL85D/oYAIXke8k8XPz5J3
nTk+89phxC9H7xKc4IFWeg+dlsSsVxVmtk7SG+LeAaoOpQzp+JKUaCPjEPmd6zmsINc6WWPY9Coq
1K0sQiA8UMICuBgCvNI3TSh0lhr83lOb8u8WHZ663N955fyUJZxhqKXJdsz60SaGEdS0eMm9WXv/
ne+B3QuzydCjBrOfeAue7epYal6TMxRHtdVIghVks06a3Tm53wRzrlLl3Li7PCHaCJp/QEBRGr00
xi3Wla4/lQgeTbYnpcshPpphFATK7+GizeMdKZda8TjZNiryDA/wyaveKRTL/db2kQFgYuMHOJYD
w2F7SulnbwFx56piZdxwHbApAC8OeCHQEnILibCK6NCmRBVsaZrxHtNjnv/o9kOaoTJVYXro9p15
eSpQ5cWHE2XQfyY4pTvThuBZB4gepm3BcBbgHO7yxFiCihYh+uwKZxFH/HdE/scY2BUIEEkETZzL
70cqUIlrhcBGMHfn9qgj1+b3ln43RrsD84HbhKtTR3MJps3bq9wwDMEGqM5jsAE9cJlGQrN4nc5U
T+MckLyE7bKW4cl0ctsHe02DsuvBfqZSp3lLd6XVAhwKoBLwjdD/lAd/LUAISA5FlzhBmSrwWfLc
llNE6ReDfnRzM1roca7m0EsRipq1gmyJG8xmH5qcB9q8fG6tNsyLx46emDvsinU4rIZ1rJ3eDgy9
Rlg5pF5+qI3us1VVUdaUXwxwQI2jfzQK+5At+V2vgUHL+OIAIxtgui/srToqC3qPO+hEZj8oqBbU
GaDhdDh5oDT1vW+lXwUY3M+CpX7oulcfPDe3P4UICFe7gplrJFAAil3JMna+ls25lbnPU9fuqyQ7
FpmqXnh5Yt/cDPLE/5p4uwnPYpJjjbTs1kY7zKjYDdMftZ/vtYTs+B++p9J/vLaFcypQ6ehXYrhb
JqKdTOTQrM/JIRshAUl3dgKAkQmxNLCy51wBuN8whhErgoCL3sh/SLuyHrdxZvuLBEjUQulVsi27
k07Sne4knRdhsgwlaqMWavv19zAz+camBQudm4cJBgFcKrJYLFadOgWvq12hbYVJlsYExaq8inMW
drYfYdD0weuNXWFtUbNduwZ1X6PrWTk+NTDo8rRSdPnVJiZFxcvUhgOLrf6IQnTkpfFti9AKT9iv
AJOdUVYGme/aWHUql0Ha1PBjWj9lxYmDh3YgP3r+PE8vPRN7FxRdfHhOkucAwzUJfxavA1r/+wWA
4qgXmELlaI8iltUDCn/Uj4NFgNUXEFAnPfHu6+IV+6z4clvfy0DoH2G4wlCeNdVwV18TZhajb42t
5cd9hvbjJX0wh89tz/ao84QuOByKZosC5vJO+VciCANdNMipIW725U4itwxMsPAo7AZdIV393q4e
s3wjwXx1sIEQBns4+gvxcLmet8pdvgRV6dDYCO5acWf6x9vLduXDL39fP9VdwDDbKSE0Tqc8EiMB
pBUdhjPf9ck7LuadPRW7km5x6V8dAiUV1NxoClFMRzoL/DyJJTESy4tLZ44Xc9k7rR1ls71L5mJD
wavTrYnSAlTRCr82GyhooMidsXBpYqs0oh70i2yLQmRFluLIwbFGoRKdNerfz1yk3+NOsP3Fiacc
gVoKGCb64VzzPp0eUvPv2xt3bRgABSuz8FHEvx61jdE7lPtpYsfdmB0W1JbNfKsLfkUEAKygb0Kn
vw1MvHakkgLUCEI6Dm7Ddi+S9o1lTIdXawERuLMUSxScobZi9gxUv4QPi0GTsOtMzILOZfz/E6Ec
x9mmkE49GGvPiSkt/wISHskZYn26LeN649Vsuf/U0K4QklZ5wIFNjCken1n6gwbY//xuJhHdwpat
irIw/RJch757xUPW96Zs0R/mxONyX9YxobhF+B3jzx0mad/W6trBQaszUco+zlZuwCyKbkRaIy6b
b156NyVjOHevSucrJ4qXO2rfmI+AJv4rKmscXoPVPQKXQbyXQQoYz7Hc5LJeMeQLIZoipVgowTg7
JzbxIo6Jmfk7b7G2IC0ry4VODfQUIfmGFIk+xKwQuW+IyrfjBekAitNIOn6fbuK4ri86rBi6liyM
V0YWUCce81FJRweva8fCSE55Ik+JWx0F99DH4baRLR9tYb/ah16K1NZPUh8FCrx24qpOXrpu+o6i
Z5y06duy795XKd9wbasLeaah+vczu+MYcVj62ezEtp/vepfGbmncLcmw8UhbOUkXC+ldirHsgbpO
DzFGG4AkLvaG+06ke6s7WPzb7ZOkfuoiPFdWfqaR+pQzjWruyhwRIZJTDW+6KEN3YFgIJ39cZCU/
g8OkjG8LXDcSCrAksDjgRtRcNzILDDcEbgVM0cr7b0vz2UNi2v40tx+3cIXru/WfKO2ta4m5IvVs
Yxm9Hk/NGfk+b+y/IGe81X6wtoqAb6Mx+lczvV76qxKr4okLqJgNSnpMkK0zsHIVR2zahuNbswwg
PpAiRiMMBoho2zUkSVl4qbRja/jMQOnOv2MaDqY4HNHvfXuf1jzTuSTtcqphNGkv4ZlYUZ6MYN4X
6cNtCWvbcy5Bu5ospwfaecCieUMWpWjWMKS/E256uC3mOo7Es+Z/S4aX+aWFA6mXAQyNSQSc127U
m/2+DN74Lf8s++IHENifJfuaBN6Gmd9WztXNvOBNywt/cOKeomTQsnkIUwaOazf4cFu92/t0VQSp
SJmNtJsJjPwv5Pt2MrE3FnBVAnq8sOPwpFirywWkS7WY7VA7cUPHnQM6TvTJb5j16mqdidCMTYK8
ieRG4cRzn+ymzNoDbWyXf91eqVUhyENhjRTvpw4zrslEgRDH9bR0cx3OElknJ6ffSFpsjXRYk4TA
VKGyFIGIvmIdyMPGFqOX4hKMV1O9HKi3vGvHrazzmitVOFEknRWrras98+qGd0vHHTsOZPXY8i4N
ueq4MkxURZOu+8uh/EtVJRuOYc3XnUvVr9xGdnKmcAxEmHk01/lwWAR6MszBB0/y1L36mYk8N+Jv
0JMgAXwV6puZk/h9ttixLZvTGFRvGtSzbxvG2joCdgP4Odrl0fGhOaIyrcbMLRL3MZ8ydDnNhQwH
56XHhKo5cSLgIKJ8GD/elrlmImcy9dp5MEpSKmb6uF5I1IA3p0xZxFJvf1vM2tm1YYRIMcPicXgv
zy4LHFbgsgWtlijqXSVwBQIQuZVU3pKiHd+060mBGUIOAr8l8kx573XOH/jTc0W0PUrmrAGKRz0m
l+pYLk+A8cd422wEXhr+6p+gH4BzdFcAzXtNemmzwDd7HN3Hbt+/tXbFzj8tD1PkHMoD25HH25uz
agNnwrST1MOX9hm3Sdyl/dvBee75eEhKf0MntcV6hIeytY1XPwDt6FW5NAFjJuCdKQNEeGgt8sb3
FlDePRVh5xz/YMIIwklQF1EQQoEBGAj+S2GznQXolhIEgbH7Nujzu1IEe3Cg3dX2Vu/UmtGhOQWt
Z4EaaK4/aoTXNshbG3bcL8ihjcm+9beAjWsbdCbC1kKHnil8UNeSuB3THdgFD6L5OW5yUa85VDD2
YYt8WBzA7pdr5iObUbesRkxn9lETNJHIu7DrvrTc3L3e4FzAMtCTq2rSeobXRVuDzSaEQlaS77wA
wxs9iUlNzvEPxIDgDJAEpOXBd3apELwpc0fF5cea+qWeJDDkRuTVzkZ2fM0A1Cj432K04yPsITAl
aMJi/HzYVfXXkeXfb2uydnbORWjmTN106oSY0B4Bzsx0CuJ+yo51VR/bUlRhk/pbDKtrOilDgCUg
ZsWMGW3pqoEmuOphC5mLpGeAoHV4FSLjHxd3LkJz1qbVIGpBO1ZcMrT1smgCiNTv7uqtrou1tTuX
o3nsumepjf/YMdiXmxPrwn6M66EVOxvNUcfUydv96zfrTKBeLcZdPQ5TDd9TJM0Hc3mQRXuyR7ZL
kn4v6nnjLG3slO5WaYfSJqqBWMa6uLcs/wOrt7Jca47hXCHt/doN6ZSlSQ1iBWeMnFlE0gfmXro/
MaDidcDf31aBlxIK3nAOel0rdbk/MhOuQbIpzMF30AuwdQ/jH7gGRcL8W4xS+SzdkEqzs0CB5MS5
091NQK3ypd5bdGsE/KrtoeYCvdRgRT0yZqX0Gj5WJHY8zLSuGsCo/fde6+znQux5OW/EqFvidE/E
l5HWBkWMmqZvgrw+mcnbvC1OQcE5su1bEbgG7fl3s87U09wSRtlPi7vgXqpMKwEwd/T5hJajKjCi
gUzGwfaa5C/DQ8wXVnjs+FGVpP6xs1KsxO0zt/a4xiys/y20tp9zi2lEtMqw0HNyIHP+jvcwzaH2
PzVVuuuc+X1aZofCm37clrt6NM7kan4yczkdanX6nPaHY2Rh03zp0yLq009/IAcLDj4VsGkiIry0
12kGbSwQGVbse9OnTDxKDoBmQto9eAw33lWrRvSfKD3Y4NmCR57Ei0AG9Qdh0q9SYmCfN1UoQ7VP
Q2cebqu2Kg/VIEB5VB5Ox0jUXdNObZPbsZ863zI6RaieH82J9CEqK6GD/7ktb3XLAFsCGsMBH5le
zLaauVk8A2fS62SUDiQ06+Ct7byk2fIHgQFa135L0oGAuJrHpi7wLi4ojW2MCeTsddyB/5xAVVjB
KBngT69epUtZOn2dW3ac4YJp2VdQRxwkWf7gYYr0LPgcFTMLquWX1jcafWkxP0fqaswx7z1NHiwH
ifTGPuQIrb3FOAyYSnl7m9Rv6s+Fc5lqG888NC/H3EK/pB23XXMQpI6EBWbmcdi4PlfFALQLZJdi
VtWtL61Tt++71I4Tyz10bA7BA43s6Ra375rRITvyPzGaNgnNgaEtwU00VhjdMXI07wovTDIRFrR7
+oOVO5Ol+STmsK4GEyJeC31z6qc29tsZD5OtrPaqSkgrETXMCCgjTYxw2LLkrEPYi6RLJ94JlypY
a8idz7f1WXMQiGAQbWK0EF51WhjvIOnrdAC2xkgp9qd0ccvQdd66Tmfs0KQ67DHlecP21D2p2x5m
/2DWIcA8gMJpT9U8DxgygZIgjyAfioC8CKvbsLs1pdSj0bEU/sTUE+hmwMalLHwSowkpRGhlOPf9
kh9APCvlj9vrt6rNmSgt0DaKelC8gUjPVSwCXPLgVuQPHMS5Ntr1RJquqdFYigwC2GatXOwJ7569
pAPya/zSuu2hE1mxsYK31QKd1KWDyCZjLtwRK2hOyaHrm3e8Hfd/snIAIeHCVaPSNcsLjACnc0Ik
j44CUA5QImNv7v4kvPZBIv1bilL0zNOVieNOxoQYwpjZx6z7RHNgaYv+LWPiT+xaocYAswegQL/6
slRQoymBiJicclcsIOV2vQ1LWPMK4CtDWQjxLlpktKtiAEdD59RIOftjebdYww7cIHvq5g8VlRvR
7qoBnInSfCorUsbmBu/utO8+t3Yn9pU5bDFurgvBAQVGCwzmuvNhXVXKoCjcRz57bdjUnjh6I6v/
xNAA9/ktRTOBQbTUnWaoAtQs2F/lKRu3WjrXLjr/TIS2MUVQsJ4zBhaJ6SsNXjo3CZ1iq36y6tXO
hGhbYpc1LywLBeMRI+BsY2e4DybejF2zhw/aMObVHCmqDnjFqdnuV+iyyZIkmS3jd4403+ex+VHu
VI402MyRrr51zqVpW+RW/rQsAD3GgnXvRW4cA7vdDcV4MCcRueNyVzsy7oEHNyzr5bYbWj1TZ4pq
W+cFgbBMhlWdqw99f7SBjZ2bp6LbytBuydF3j3eiKZLJiTmApCR41+KNWmEsS336E31AFYO6MRgp
9DqHgVFLs6GshGfPmKHpgMwjnZZwkuWGM1o1R4j4V5Be3MjLxFsoR7JeBp9NwMz58NMf7J0LU9ka
OL/qJxCf+KjrKXCb+pQzJ86n2QSFPZ7eGLe4893i0A1b6Jk1bVBcAz+uA54UlKEuRXg1uLGmHDWU
GjAjK4inKo3a6ocDwlf/79s7tOYszkVpluAbv2traeEfe6uJxtH/WgTB7raYNYMDuQeetaD99UH/
f6kRym3eBJ5OZMrUrHEHlIUpTX6SZDwSwG9vy1pRybEQ1GFiO8JwT7/LJ0PYzYjRF3GTtx9LkYQW
Tayw6bcySyu7dCFH8xPILKJu50InZyJliIJhCESU3CfGs0jNT2VhbazhqjwQI6I0CTO/io4F2BDQ
K6qi42zBsC2rvxN8uZez/WakziHYbi/AnmixsUoI4y4EGvx6YqXH+tzMp4lgPKy169ruOHEPrEBb
jalr23UuhlyahlfIIrcclFsdE6xDVuJi3EXv1rsh41vnauXoOqonEDgWsFfZOkrZ5UVQcrwEYl/y
U14sp2WTd3FVG6BdwUWKPOBVZTdYjGlGBp+Aba7j4WxMYSDqb/0mOeGaMaDF7Lcc3eGxGk8+L8Pm
GMEzc94ZjgxF86HIvpf8y+3jtLpogHRTBa7FADbt6KLDwp7QLkRiJu191jQHa9p6YK4vGhKnCCNh
2HoqOGlHp7GBrkTRg+Z7guMbYmjWsKdWvxVLqCfQlVGjjQ2QDOiDV+altRGnnptkQvwl0OXy6KGV
rAwNr96X9pI+0b5AHczPAC2oNllfVncMYymR/ELIfPXUtFxJsk7tmGm+pEacNl6YkZ+9fQgMbyNg
Wl3PM1HakbIBTcywKCRebAmmhikipNzN7hZZyYpTBxUQ8NYAxuJvfbwhpbLhNaqMMS9cBJtmhGgC
c6uTe4ZUxG0jXF081IjQzvOrXVlpfHbp9gvoZLIR+eeh7Kp9W1YfeFuS0DfTv6lbKPrF/W2Bq7qd
CdTuRXBhmQ4muSC1IiekmeunEtjLKqMRfPzhtqh13XCyFL4cGWTNJG2C6XQL65ExMp9oKsmRVqZz
QmM7C4vBbMICILLbEleVQybHgho2si3qi85WMy9nWbqiBFTMzcNOfBrZT9spIzG9PgGLEw3kE24t
ExeyplktbbN05IhFnF3nY2/w8Xtm5pif4BQSNEdNx7INCPWaZpADQgBUtUHooaUKMI3PzHq1llNS
RATYkxLd2cIX4ZSzjet4zS+ei9JSR3gfFsXQAw3gSXdf1t98i28s35phAIGEPk0Qg2NaiGb0FK2g
jiVRN2X+R/SHuNlTMX6tijfzFnnkmr/AOVW8ougLvcIDpEUF8CBDSDtJfm8Ies+r4MFPy416w9qK
YT40gC5qGOrVROO6Au9ihbA8zgcvlnQ5Lpiu9nrLBn266m9FD5uru/eqFR4bqtJ/DFpwByJ/6C/o
R8pfMkApbktaW7NzSUrZszMkuVtMSQYoTYtRZJYfGuilTJY/sLFzIZoFyHFivldCCGu9uO+Gj86m
Z93SQ52oMz3cEgmJPgehJjA70yGZK7B9Y/TDG8P1ko3NWdv/c200txPYSYq5QbgBXQdEhWUmg6gh
NdmQsqWQigDOFFpaEAR1VIHyyfghw1CCDlRyYUvsDSe6pY2WCcU71rSMAnsDtEEctD1mBm1Z85oD
OFswnZvLIBhq7rUQkTQyAmvVyENp/WhkLPnTbWteVQYYVcx1RBcVvMDloo2mgcxuj4jBzPNdkzRR
22/Rwqy5Ztxxv0UEmmsmhWMNbeGQmAQiAylc88BIIO8wdcs5FEZSb4BO1jUCcwGQoyra045O1TN3
aAysnS39t7ybn1K0It9etLVYEgGQIk9BTQ48otqi1aYL9IxPYkx/wSjz40KNcAk+53bosxdufL8t
bdWuz6SRS2lz1i7MRhNdPBVDiCFEb0nN3/mV8eMPxDg+en89GxgxPTZACWMc7ApihsI42ZgARNHX
XGdbd9vq9sA/+z5Yd6mpZ1vTwE15nlP3US5kh47zU+5vNVauLtiZCPUJZ45gpMyqJwxajBNMEJh9
ugOFBZJdf/J+BdoRMF4X6UlkhTQx7jB2pMWthmTNnpMiArnA3hs2mThWnQHAZZi2B7zjFV7G7/Ks
xuMpeUTK4edi+18t0PZ0ALNwpPbzUp7E3PFobKpP+Mo9K50uMiY7tDkAuLb9LDz/FBj+fbkZv65u
5dmHaTdIZZuJzCyU2bvUAheti2RLS+o/sf4zIdrd4dA29wwD3gPzS8ydXzcxcfN+ZwRT/Hr7h93j
WYNgHC25mt+wQUNORO66j34gIkTsh5oaBzqyjVhozTjPxWiLls+gBlwICo/dwGOzLcMlWT461RZ5
yprRoHACJ4j2ejByaRG4UUp7ohIVpxpp+qD9PHYv4/i599+W1l+3123NCs4laadtyHmHtz0kTXUQ
NnO7B8/D67PJKvn/O7jXoTF1IPzWsPGcyNJhNxP5ZkhBQU75IWf2421t1lz7eeitbY9TzD5ZMJst
bozPvv82bT6OKHhnyUF2bxzv6baw1aU7i/M12/Zpi0aRGXE+BubtGGqbwZL8QbCiKtwoQIPlEKT3
mpMqkA8FNkWhR0jUmtbe99rdbS1Wl8yxcN0q/hPUai5F2FmXFsOApDVx5wP4P34CIvacJVkW2oUB
IhF/bxrmn5wixPngP0LD01XbC7VG4S/WhGpa4h3Rn3tMXbLLzWJj9dZCF0wmsNXAACRw9DJGMRm2
YVdoi5yL9DENgMdy67t+4XeT0W24n1VbAN9xoM4KqrfabeI0ORRqsVFjYGKyFYqDmIqWbQQuq87n
PyH6K5ngsddZHFtFefVYkgEgHwzw4uNMNmxiTRCAI+CEwGsc4CXN7GSFZGtZSTt2Mf3WyEUcFEGU
J1uB2NqiqXlB6DVQG6Sbnuu3lVeAsTH2O/+Aos1RJlvBxJoJnItQn3AWTPgZ48EkALWZgj7s3F0g
m321xGm9NeRsSxft/unpOIxFsKBSUokvjDU0nOuq3N8+q6tC1Jhp3HL4o8cstuAIy1SCsLbMHZfz
oQTs6raI1QVzwSit6vbkKm28jG5tDksAxOjY4SlupCdzMuhOVsb7wR+2LFp3PgF231Xcu+hTNS2w
D1xuTxJUdk1TYMgan1v3vd1mezDYFJ9RiRkOHGkwVAQpamlJsJVLU798nlD+JRkJXQWBUBPBNOed
Iq07dWljxag5HXlehYR87Nw5tFPnWObPLmlCOn553doqmXDWvzCUcEc6v8s8Mtl0Cgs4dXRnk+fZ
5mGLgfWZ+e22ID180AVpb448GQZnbOFfqZN6oZs3sUjzt+3kxU6Bvj83nV/p/nSB2iUiJgDPxwyQ
VLPLDpk9v0ut4XBbJ90n/RKhyoOI2MHwptczPJD9AiHRATrd1zsyJE9mtoQeGTbiId3+lRjfASmF
h2QX6miaRZoCZZKlQUW6XeqdlWIgXEme4XTDxNtqWNwQpfPWZDUg/a6A8ftlDLLFNpgiWhyltcVU
q3sNpRJ6utDShXsJIDDNNRXCJXnuF87jJJy3OWrFvstfCaTVRShVz9xszvwyq9EsFwfAWEhGoiEf
X+mYdBHagaUO2JdavIxiAMfNKKfAFvL0Czorjsx7beCgy1Ju60yd2jVqCz1DuM2rH4MT5WkWJUEe
Nq8NvnU5mrE1CcixBYWcARMm+l4eemOLAGfNz51tvm5kRVYvplRl2pbZwxs5J80OU2KfvMwiYScz
EtZZM4eVwbodisZbLfWrpueqtmPFdxDoFcJ6GSeZo108nvm9mWcxur2Ot93CyiECqxQqg5j1Bn4u
PdleDYWoujYliPHASjtwMb3p7ckJjTT/gZj6tQA97BgGF6A2Ai4MHCc9Muq8gni1WQExPgRPVYkO
yco0Nm75FU93IUPz3kU1DA1r0eZXNp8Ypu1gOLZflbvb63YFl9I10Vw2TXN/XuoMl1Emd0Y+PbXJ
8jiS5cHnWYjr957K4eRY7nHAaOnbsldsEs8NVHFVzhJzY7TwMljSnqRDOsYFcvCutMJsemhrUC1m
QSTtZcfrvwRtNvzHmtAATF0B5tCiXU7P+nkTYYErU1SQgXcbVd09s3e+3ZIwzwkGpNXHcQw+TLR6
uK3smoGey9V2M1iqvqoIehzBchtiLttBVFPY1uVJOK/tQlVbCoCiC5YWQEivOD8s5grLYQmQLXIJ
MfgTM3ejmWxckCtHGmA+PHJA5aYQxZrPwqhi8IQbuIeXNtiVhjx26DR49ZKhicEBKR3IDGEnmmkm
g2n8w7+QJSziIrQKerLGB0zK2RC0ctIuBCldz/x8arsTiOmxN2P5dzF+Ymqk4vz9tjJr63WujPqG
Mxm2dDE4oILdBc60syhaKKf+dFvEqhpqDjyadPA60N+5VVUuDUf+EQ6DAmpWhtJbTsyir3e1MK7/
idGxK2M9lyicGnji1MGhr+qwGYv3LrMO9fi6GfAusnjYdlU/xeMT2TydU61NEiHAkw0kRNd/7Mfx
CF71J5E9EHeLpnN1e84kaVc9ky6RtcRTl2TpF9PAkDibbPFlru7PmQztyIyyT32USvAIFT2L6rp+
8QtqYcxw8/dtQ1iJ+22k/9GHoViJrwACcspKtxaUPi71Q2++K3uOgs2uGh74VlVILYv2fLqQpC0b
6udsxuMaNUGz+DFbZOd3QFUCCdEESYghkTEqHq/ECCib8JCxd0C05qLkrN0aveW3uexV93vS79p+
HyRTlJtT6Gz1I694bFUeQvwPLnp0wWvuZ0pAtFxRpFkGc0cM1Y68Qz6nybd4gFfWEHKQ3FNVKCRb
NIVYMhQNX3ADAxEZsmqJ/Hw/S/PIuX8YUPfEmIbwtn2s3IHIt4EbBbnYFcCANzA6o78JjqLNItMZ
QtYfEopxk2l5yhdg3jIAPcyNt8GVUaq+NLBJwHOAnPvqwkhSVvp+F5gHq3Sqb2Lq510m8vZuqZrm
g++I9lgWrtgoI2pC1a5hyCVeiii6IImh3/bWIgBUXUq8efJhehkd8y/RuU0bme2SHemSdB9JzuYv
t5dX29ArodpV39QBMhjInxxs2smnQbjloWkM0u0qG0WJCVm1fWa24gWvC3K4LfpSX/ScIhRVBwTA
Qh+RsKPdZK27NGPSttlpCUQT0cyPEur+bfXLZ4xC/sjrbGNTL13av/IAMEXCE3AdiL681ejoDnO9
WOyUVflOjube7b87ZIu5Y1UKVAMvOFovkJ++lIIzUyReDikVAkU2ViGazw8B24o3LvftlzK4asA9
DiImJKN/9TGcXdHpaNqLQFf7yYAYszwuOOqJ890sD33UW1vjDlaUupCmuRc5tcXkM5mdxsVmoR3k
MsSOipCwaYulZsUqFLcUGpfQAW3Z+rxMQzBHjFXATjSnGDMg5juRL5iciUikSfK3mIDyuqrqr6UE
abyiuybIuINz43LHhoxmmWgTdkr6bEcwNGIprbhr+cZdsKYYPIoPpiJY4JW5I59BzXxh2cnz3yX2
E54pYcYk+MnfJ3yjiWlVFM4UnBdgVljES406wIUFAl7UKeyZx9ZcFScw/3w1rZZFlePxQ924+bfb
p/nyBvpnFW0Cem34MFTadap/IQPMUgW27GgOAd2PWOv3mUF/jLbbxgWyexsqrooD6y8iBuiIJttL
FVPcotUik/RUejXQV0uYZuB2nAHC22o+u4y2/lEMHgq83ohQoJ0GJsmnEqncXKYngppF4mCgjGTx
69cOfOF4AyEEAjJZU8ZuGcO0YJafHMIDM4sw1GVuq5Bi/mX+3phlUbphJQlt/I3HxJUXwch53DhI
naOOhg/QTN9IJstfZjs4lsx+qcv+XdYUX0SD/G4p6MdAzKHJaxbe1lajSMeKoqNJDWnAECVk0K9c
ZMNL2vd2EhzdbOr2U54+s0a88RtShIihTok9P5i0O4iid6MpTe5JzX7OlXwZLMxmW0j1c+N71A7+
Fxj++h7wl6MID4YiXyFRLm3JlH2+mEaXHDHz8NhyZz8GecTwaGjb5ljUH6UY0RtVHKag2bgCV9b/
QrK2/qSRI1p6MLUl5Tya/Hsv+z5YCHO8b7z63FK+v63p1aEBUBv1PhPvbNQuEJVeKlo7uZDeQMnR
dKTf/yRjVZfGPugDa0jeeAtexe8bx+8w9/S2XP0IgYMepXQsMJJdaJwK1PVydln1hj8Hc5eLEwGb
NfWMd8Wy8cLXLyhdgqaZk43WMLdle2rdQdqRmfa0OQzMSJJHVFJYsxGqXS0kyPqQrwABFIJgkE1p
B9bNHBAneUt68qvmOBNgsZjzlBoGUPBb/H2/yrCX1onZKUjtI0+IZzJu+8vFK9FSROBJ+YkI+4DT
egAzYhiQ7kDY8tlMpiN3uq9+JUNJnbCVXdhiaoydlmivKiImn7K+2MvJf2t4VeyLIeIOiPpJ/4hE
1q4Zll1bzSgyI5DGpy80RScqaO5adrxtAteWjnwn0GvAnAO+jzTapRZJk/fcWor8NM3t0RfvRvaj
GMt4sF48em/NWznPy1fDryONnBk4TVAORuXx6p1SOJlhB7N5LJKv6Yz5TJ0bIofhyuowwI2XZYUq
3dNtFX/leC53CgVfhUFH66iCoWtv5tLtW7NZzOSY5IYLik/wapMyfUwQww8GBnUmiAadUQ2LYjvw
paKLBo9Qhi3JPP/x9rdcRQBw7Arhj0jDRKFad+w8KWCJ+UiOSTpGrJVhUsi7BoM98ndiel3y97f/
/M+tqI85O942owQ4aLgVlKa+d6aTRc3CzKioxi0r0jLA16KUmZ2JcpgYp3EW5NigXbGXU1z6wyHD
jBkCMktJM9D+f7FAERBgBNrtFdU6g/8VDZvCBuPmwviES9GJx0orJy051rYZpfZchaJMj5mRhoh7
7NDLng18i0kfg87bmUMc+Mbu9idceR3lvs++QDtDw5BXLCUYjZK2y6koExGO+fiNtS4L/dT8fFvY
9YG9FKa5ncnkMuMC6gZo66edCA0JwZUVyd5/LFkWdxgSfFvk5hJr16GTBYUvREeO6A47dClmORaA
ISdTmDrigcsybJvmaE/P3vIN1HwnPCPC21+wcmzgnTzwyCNvg6KqprSP4TAp6dAXY/XBzsv+DoIh
FvRLlr+v+i2qidUFPpOlKavyao2henBMTLqX9kth/qB59lgk7yb6eW7619/9QCeDbUcRKSAjpTmn
RLqJ300TO7noI27JnrE7TBAOM/vD7SVcMVJ0tJs+okrUovEAvjwmeZuYzFcPU5rUx4HPKEgjnGwd
NyyHZeNJteZx4VfQ+4j8EAa429qZzIsZUNmm5Kehy9+LeRwiqzFnPITdQ8/7e8PiH3lfJlHHUzdy
HLCW9awW4Vzy5ADb2gIH6bcOQgK4XVBAmZgWfp3LdKvAlug3SJ9zE9G790yNN4HxRVpvMXUt9Pj7
0d2IQ67CHggBWAzOCe8TXKqaO1wwFsHtSE5Oiz8kcZk1XyRjEnNku600nLLG87vNV5IoIkdFegmI
lRZgubRhckBR6MRVaGGjbfuOJ5O9YaQrUtRkswBPIUxzsXSWw6pqWWMZSAnxtHrX1dN9N29xM+nH
DoooJIaJsOBX646miMOqumKeDxEYFtM3Tz6IAhZhh9b8lXllaNpfb5+HlS3C0B0Q/uBBj8Se/hZf
TJJyz8r4iSJjGVUNvBrzB7KbGlQjbovSvRdUw2BrJJ4QZINBSU9kTCQ1Z5wTnAbne9U/NPMQze43
y/raeXTjNlzRCjk0UDShkxYmb2qGV6EtXAC575zcqatOrVM7R3RXFAePFsuGTVyJwsw5E3KQFULq
GcHcpUMB1teirZPnJ2m2h6K1n5uZ4UIoNo7S1eJBDCYIo5cLPaYWVu9SzGAzYwHs3T3xDDQcrNjX
tNgPgfWm5yTyu+pwe69WtIKQX5UBOOWruufQUMrLYW5O3GfVS9PZweOQudZ9GgSvZFRUJoEppei1
w5Bf8EhcMSKAjswSbd7CS1QTTu0c8h5kH+USjnR+m3Tp3hn4zkDE1LF6d1vNq4Dtl2xV3EEvHgAV
rnbcZndw8wH4z1PV2zuRAcz405BmjinXf9cThtkeUTg9YT7M8bZc9bMX7kqpfCZW7fZZnGgwng5l
ldYnBrTuSOiHWZihTadwGrcITq58FkTh0KGChfsOtREtZsCD2ZqGznVOqGha0dAT/o45xtZcuRXz
hENErhyTz4BA0PO97dhXJa+hEF7roTM/we2HXgcIyXjISb+xemu7psrY8JIWHhJXva2VHIesYl1x
6irr6DVZyNIfTL4wmX/NwJDml89Utu8Wv9o46ytaIl+J6oeCxvhX2Bs/TRnJKThGSfetxehH7y7N
GjyixpDXz7ctZEUUXodqmjemHfpEH0o9mxTjBYLRPbXe4B9Kmn/CNMJin9CU7guSug9jLbZay1es
Us3ZtlXBAxBvvWW0tpnlSLtzT0vCjqJYjsU8RkgC3ZlV+/62eitWCc3g0QD6gZq6O6vqoExMvxQn
IDnKcMQ8GrffgpytyVB3KYIC5EavGBwnKgzWl3V3mpu/kTLbpXwL1L22YGgVhsmrgVhXl2fb2SIY
0Wh7aoQX52MdTm3wGfjoveHbG55qTRmghzFHCtVNJAw0RzWOvAdRUTac/I7l3sEeCzqdMMC+3gJw
rBgeysFYM+wLIkU92ev0IKynjQ2QMutOsmK7wekPXPaAjPwfaV+2KykObPtFSMzgVyBH9lCVu4au
ekHdNWBGMxgwfP1drr73dqYTJdrnqKWWelBF2oTD4YgVa/3kuHMe+8HKDiIvhnSrBIEhhVMu6koU
k9HUsOY14tCT8UnzWjC1tbuh5xsTEmtRA7U9aEQjQ8RfRG7xVdB1YAYMCXZ2Ksb0PKddUHuHjpgh
m8b9tBgvlf1LR4qV1vXG3b22yGvD8rK9Mtz5hZuNFctO6IF/yZPvDW+eM8Z/13zYeHFsWVK8JJ/b
ZuaiLU8u9P+Otsu7vUDmDL1mCfAEI/hGz3LVnlRq9MBkC9Ch8vkgesis2STZiTafKj3USxBsJJ8L
+33YiD8pAirD/9lRXodGSbhoXKSOrMoLsoRMRxP6eRrLqoiK3qjduO2ZPX517LLw3lqmQfZu4wDK
j3R7ZWM8AP1MOd4KdL0aHIfRI4mRLe5pdFrr1OtTczY67kRdZ2290+5NoZL632ptJddrzAI3ELAY
p7zDizGD8lhj7OyMbtQz1k76tRnldepjk3pMoWQnw/pRWN8W828ptdcZINff5PEyVtYkczsLHRXo
sKL0d3sGEo+BkTUvyhOjbjbMQWMk1HWiCRMDM0HubHHtezVVxfBNlCZm7lMjNQJumAziy2lrDTRw
Paq13/uaC9QKm2RInD7i+VylL7lppOXGSVqJt7L5g/Y/AhP6lEqwyNLGzuypmU9Wixp030WOs9Xu
uHuOg/j52oQSFjyWLjZPaH7yMWE+2CwgxWveu0FbfRMNmEH885L+fBxut1alxAenLIDWMLr5lBHw
NBQLMEXTRrBbW5VkR8KDCPEAGdrth57yUWddIY8qSpCO+Aq9mA6dM68GefIIEbjuMGXF4fGyVsIQ
bOHlDCI6EIKpzuXXRu4v7VKcmvxikE9V3QRW8oL5huixnZUT4/5JpFG4AK+kegk3hc4m3GLVCaBR
v4z+aOztbZBp4d/QbGbPYinqT045ult6G2uWQXGCDgWSDUyvKiFBHwsnQY+vOOlZdUohobVQElbM
Auf8X2x6f1R3r40pnzCdvaGcwD91ylw9KNyvmv5x7j7Z5NP7d/PajPJyZq5e+AYIBKFPMYRZQoJ+
gRh1cYbYXTlsPYPWXOTamPIMqnIkFMxEhQ2IPtAhdgXoccLRGLIxtDip25iVBYRZH6/wPujhxYUk
Ck93iOQAc3Z7FgYk2uWwMPcEXu/DBGUwK+3jCq3ax2Zk7FSvJtm6QmMHg63Id2/NtIlp5745uidS
599TDwLDWhFO7lSf8OitX2zhs4iMZbqRw9+vDnI2qOboeLxL1lslfqFFu7C2JsaJtpA0JRPjYYd7
63OWZfPu8QpX4taNKWUjZ9dYNKDNUB3Ok3RH3ISEY+5toQdXfMSDCBlotbAkkDMq+4jumF94ZW6e
vNLcNVDqGhwS+Rl7qjd7UvemsBPA6oO+AOpJd1TYSNE8DQSCBXj32sDmgA1aX2b/Y+1uHOX7uIEy
jhwMQNsPVBaW8o3KPC3sLs9svMvzvWl8n5l9Lqwf3vQP0Ckb3n7vhre2lI801XomiF1aqMEue6Hv
MZN8oFUX9QnqKcYYNtqWIue9B95alKu/SqxbDWKCkAhoToxB9AokSqH2PqWGP/VKE1A5A9QcEPC9
g03bpGwng2TtaaEjQvug9Sm6pVnqB7ZAMzzIXXccopzqxdY4yYqLoISJagqYOyHrrJKhsSnF6H1a
slPrChBB1vZ3ofll3PczxbVtf3t8wu5QL6gR3ZhTnX8BJ7edue1J+HOQTkNg58tO6NEi6sDV8Pwb
7Uh0b5r9yyiNg1YcR5SryqHZcKKtVSsO6wHdWbUGVl0CCqAdGpA1ZGQ/JpfHy/1Tqr+NmbfLVZzV
SfS8REnVOrkZ8AROHmrmkz08I5OE/MalqU6W/2LoXdiTYd+hOz/2VUQr0DK+ccCOKD0PGHNBNTQc
yi2qqxWvxsgBmhkAyGG2xlW82i9qze9Lpz1l1Eo/0qZ0oWRgZv9oLcZcHm/DfVzFSPqVKSUrL2iR
uVQWtHJLCyl91bUtWYHVxRhIzVBVwtNbHQoe09QHOye+Z4cxRkvD9LFrBrxuNt4yK7HnBsKj7JnL
KjBz8gXlsh4Eo3VpRZBWRpbUWqG9jPu0nZ9sbdhwojVfRQ0LDTUgzVENVIwislrVlFU9CsRukHtD
UPk/yuJM0i3Q6dpnujakfKa5csC/7o/OCZydZ7vxj6OxNVO19p3AS42UFZURJLlKzmf1NhFgLXZO
nkef0s6cwOHkTqcySabfj31uy5KS9g2DaY8kA9pqLt8G8qUwEEboj8c2Vr8M8i5w2+IJcscd4bgt
T3VTc8AEZETe6H23Ew2DSK4XpOO4RbN2/+JB78IGNzWKgPADtZZZpb1tlTp1T/PC7X2XaSQEyBZd
GXDoH6ERxcGIZbchxMTAmwKu5o261up+XplXvpyYASPLBhdrdYeXwbBfvdp5hfbW/vGWbq1S+WxI
V5yWT45zMsd0r9vJGQ+hT55ZYrKRuhGZxD9m073OfbJ7bHdleUA+oxYOaLxUaJT//eqO93UN8gqc
4Y4XDcQVcrB0ahGoizfunZUjdmNGetSVmSaZJ6ha5sUpWdIzNfz9lKf/SxNKuDBBY2o2rvQTXHKB
bhTFEVntFmZ2ayFKrKjyGQyPc+GezLT7PlDorjnozET/g4+Csbg/0QKPbut2twZidE2vV8XJH72Q
8fKAQee9GLbS/pVjjGc25iJBIY0xTLXfTv0ln30Xx7gS2gEwzV2GcBRCyiVKCvO9jXCECgC2gXxH
QR8QKuXrJH47tYZI8hO35LLKV5HWezyrNi6qVXcGxkWy5sKI2m8f9CwTtY+HvMnZQVu8p7FZQr6J
3lnxAgKGI5wZxBaZ191+IKM3GUuHDmRyAsyvGfls5VuaaSsrkb0+NKUx54GSnrJhYiCZmY2Od/H6
o22+ZFk02Bso+nsTtzVXJebYCdQyhY6HrRhJ4DXVJa9/oBFzfOzMd14mG7HAdOD1DKo/jPzc7tVi
zC1oHHgBEq2xevJHVkYW19O95dDq18zn+stje3ergj2kDNAUQ18PcU0J2B6heVaYehFrGRO/tJoK
VHJc86J1xufHluQvv0lyFUvK/jmtuYwAuPdx0XyA4FeYWi9FeujQqJrGn49NrW3i9aKUiADULpt0
B6b4GENoQLOysCCHdvj92MxdnqesSPr9VZiGbB3Lwf4IwjOT74TbhQz8ak7zxcuOPv9SOxtosdVP
hYoK1L6g8U5UCjyJjvGLailiXUsPdl7toAoa69MWo+HdaZWrQjkAQFjQpOBA3a6qA2CrJsLrY7c6
iOKZbTV2V5eByxNAAKSrgDjf/vlLKpIFYpF97KeoNsz1x8KmB0CQ948/zpoPgAsAdJmYecFKFHfj
LR8hg2TymICZ3LT2g5UdChr3zdfHdu5wdbIlfm1IcbZyAayMsR779TxG2dE4joFZ77Mncih3zQFi
4VtaRWsbeG1Q2cDCEXRJva6Ph4KEkLgNJvKavG9CG6UGzApJ2W4M58mr9W7g0AYVYlZoKPtjC0f2
vFB6MTFmnHB7IxNZOUU3luRyr04RNQQpusHzz3ab5SEGPMARoX0bh/loOMVvWn3ti2XDN1Z2EFce
8Bou1Aak+tutyRlP2hqcZP5Zz81Lzf1d6WB0LmEbZlZcEAx4OK4+0KRoQSgnKVkKmtI6JWfe1p+m
JDtnjvZkQ55mKLe8fW1FclwEab9kx1QRqz3NeubkOTnrpDyYkGfoifFGreb42NlXYgMaGijvgj1O
1iXliq++lTFaSzuzwTuLcfws2uVi6ltdobVNQ6EByEmwq2P6Sdk0NI0TXvWLd7ZrKFZZ3M8DAahe
0GFccwTVTfB4RSu3EqZ8kM1L1jVECcUV8sTJlrHutbNGs8++Vr+4gIOWYxlApS1IvY+Prd23/XGs
XOiRglgDkU/3ldX1jlWTeawBCGWO/QI2seeqxqy7nRZ6BCwMBi9qUkLM8VslvpheunXW1twEtRww
B6A3BdSoEhRtj0MyGCWdc+5h6ABtHB5oFfQwvS0KmFVDyH4w1Sv5TW3FUD3WowtsODlrrvZsmknI
M9zGtN3wR7ldSk4Bwvr/zCixFx2ISWOj5Z2nwfFObS9q4OZaYN9LnwWAOvxTT2a/qw17q9i7+iGv
LStBeGgsX/QOJWfILvoATA8d6XToGTjURfOU1b41vfVmmTQvbg029d+j35hVKJv2VR8ltTtpG63O
1R0HoBqc16DVRopwezQHyxoSzPEACAZMJq30f3yR7zpC3vvA/3eG9P+bUT7sVAwQLkGV/8zN9gVa
HEePLE9NMW+sZi0KAAJpADAFfNEd8Edntda1ro4I3fdg0+6/OHoNcJ0bkvbdnQK5IqA98QCS9H1q
vzapmjR3NSM5+8kQzSSPpvzHYpkAxH9zKyMwiy2ow+raAERH9vNn6lgJojbJJyupW+1c+vWnWqQf
TbROddbvXaPfeOCtm/IwYC/vIUstCmLynTNwPXlnHUMIgVODiBrwtgAUuh8aZwv2vmVMiW2lXbU2
xk7JeXHMX12hHysmKKZU+5f+nfLx/6YnUvMWGCrgH20VkThlppVBakY7G5yfGotHk+N+WIbx8Dhe
ry4JnAtQp0LijTbc7aGiDVkyozXI2RZtHgLgQwLLXt7MkoEQeGukZ/UEXxlT96+GUjWvFnJ2gP/y
jORHu5BAY/7GmtYSVri6h8kdDFADPaQcYXeAcnA9dliUmVy8Oo2ngn/kDoUIXHXiXRWTmh+bajyW
+tQFHfxE99JPjdNtXIZ3RTx58MAhQHAR4jZSn7pD6iJeFQ5CSZK+WlJhGgT3oQPkZzDo9K0GFjro
Wblb3GxLcWw9fF/ZVva6c/OxJZqZnCGqEbFsOvSsD9IWMO/6c8WdYyKcqCi/VcP733CAzUvWGZmA
IgjcOpSnC2fsPYf+ngnrd9ksps9VSqYAE9RbidTKGmXRGRAxTK1jxEaFQWNFRs3k/haC/VN4zReR
mft+GV9IPe76PImBxn4DQQ0QXVsyTfefFqZx7UNWQnJOq58WYwGajQmBNM6XLmjGcQcuoWjELO4o
0ELzvvsGx5C+t398WtdXjIEtkBqDFBqon9vd5SwzjJ7lMOvIrJEErKkCEGcFVZ5GVp0E1MhDw2pB
yLFV6bw/vHgXS/0/ggY3BsYVhyJWOxSVRp0LfDjwRuABwSmUAtT0eIky4NwmPDBDgG+QLoQvqwQk
TSO1OU5IO7wODFOjpf3liers5sNTzdqjB/Wmx/ZWl0Uk0keyfdwNGbEOjFOzQbWz27fHEZlqhnhb
sGZjWfdmJKkd8inEc/A6qI/1emmZkUG982cLyPeubhOKfudMAj7O03vLeAR4MB1lSBtddDDCKNGP
DgtevEnqXEAVHdbsL94kEcA/G/t2/1CSxOSYz8JcpAUAlnLOF80RJaa455+E5IFO0IuY2svjT3Pv
CjCBYjQ6ZHA84NZvnd3uNU8vnSW5DGMS2QnZg+Mm8jL3yHQDWkFbkNP7Iw1FEGAPUBCQsFN139BX
gigpPuHFz8pPgtF9Uu/A7SjCLn8hbREs5a5Ppw3g4/39i/oT3kqYIwbTx93oVCGW0p/r1r8Yk4HS
fh60GGNteBJRAPUfb+e9C0JeGng6MLLg73dfDEP3mmU10Jlu+yYCVQAoAsSu4fpGtWPFDE4tqB2A
Ukb9QZ2ASaBXIKZmsS9TfiyGqDTOs7F7vJL7TZPZOYrhoEdBXV99pHM3cdq5mSGjSHh1tmzmR7Qc
xjhxBi8obGfrMlUdUdJtYqDdBBIZ07KOyj/c+lPRtBpxLuYMik9Uv7KwG4rISF58850oLzwmUbLB
2AEuFoCI1NrkuAwmFZj9ugBUOfZpoCdB+T7pXdTcpQ08jwEiR+KHEHF7rqhFMgLpS+OnW0N0S5A+
A/1B9erW1cZ1pboCCIYBeCCSihrnGAoNt4YWwYd2qFLtwjKKWahuX7cfvE1w1/3X+SMliHFK14ck
pDpUBtY2ndLJtS9QhQ/0roxIG7b9i7U8Y2Zn4wz9CQLX1xOWBDIHYAsxRAM+BZUP2DXSou4FjKVf
ylN67A8aUDuhOE+RtZuP45bauerpoBaQwsXSGZBkoGB5u4NNAdnJJjftSzEJCHH1lAccoxTuVofx
fg9toAoxmIpUComqSmOPieTZL324HRM6hvOGo0l4HRTj9K1uF+iNT/PWRsrX+u1GIsoCqCJZyvE0
VdOJNsk9I60G59JYnpwREezUtG8gNIjbQbjhXJRD1OhzFuCndQBpy7ltJ92iMlNjPiSNMQUDWCVu
foy4qZ1VvBRqW6/L4hfVl72RjmFVo7vKMFqUteFSx0hxmFg2nv73xwKNT5Qx5WQMSDDUi0arisX3
h5JcnPRpcbXA154NsvVF740gxsuhe4z4o5+vhuHGy1gLoKp7ScFJXNU/pNTVADTn40i8YkUWzxHv
ZRkDrnPrn9XcN3WT2/aFzhY0kexoSMtoRKnvsZk7uBwwm+jYANWLRh7e+WpV0cqMxpnmuvjV6zpY
U7zQSr81SxZkdh8U5ee5I3uqv445WINNhmH7Nx0zFd1wfPwz7k4jlFKRv1no8EoyNZX8a3ABQELb
3b54fnHiRhcuOgGrGlKD938+mHIB8wUOCXMwuEpvN9ZG+xWCU5Z5YTULi+InhbBEi3Gpxwu6D2eG
lCPG7YacAOwwanzRM3SEB9ywF/abvKbHep9EbSRoKHblrj44W5/x7tAbWJbk4AG8GDVa9UJwfLow
qs1gSammNOqsPjDNb7r51gDaSXQWFBqJHTfQSBqMpvleX4VxpHV4lMp+GfKG2y1dmmRqOovZF616
9auLAN/QFk/u3fsMTT+wIiCk6VL87y6qidZJ6rpPXBoYiw35HFqB5t/gc+i3/sH3dXEsOkZ3uZtB
225OhlDjW/RxK98Uv8GXzOQOGvbwntt1MtDM911WWpcFvIz7Zi+OeJK6ZugGRljvpuPmWPddEABd
Il43GHnGg0BSx90atL2x00jL2ZtdLvWBW2Q61tVMQzKmW49Q496DQAzugM0QqR84B9T6fudMeJsN
CDj2IbvYYbnnx/YH37n7Yi+2Lof7dVnI+mBJ8sDBY5T3h5drIkcpk1za6oi76qWZk7Aym40kSbrd
zUUICIykuECzCRyzdzwNTsVM1hqFe5mHOtDMVyMNHf0b3tdk3qX5VkJxtyaAL5CI4SQgnAIToXwr
F7dZLyApdKFZ0u+niZunCTnN3qebLMR3d6t878rbHctCR009b8PAmGFNPfvZgMJPc7y/quVvToZw
otZb6ZbRlFjfBXRJHoe0uxiN74RlATwgJzSQYdw6YzGLYh6ISC41GbWveu8AVeynhlVFZjlOgWgS
Mz88Nin37OYLohcBAj3JCoka6t3zAGR2HgCJGl48pMzSoEi1JglrP8n5xtruPp40hAON2IVy9h3R
HFitGmM0KXkHBuhu+8DLAGFuKFIgG8SdLn/CVf/T4fUkSq+xL+MYQ+9w4X3Q9JBJ/fl4y1ZWcmNG
/owrM11udmKBRMWlMixImDrNybL7D4K9F0lAlOUo12gnWMWWlPiXvhqqkHDnbcrcFBj/TVnmrY1T
bpexA9X/0Hfs+wCKzDH9tmhp2AqQ6S3vdwLX8nB0ZX5w/4wvZ30cXBPE0AMy9eZt4DtG3/sIlX88
si2AefGGBwr09uvkJhNjgqI2gkRU5CV61E9GP753HSiaQp8dxWIUW+w7pgw+Wr3m1Bq5MMcP2sUK
IU8kjLfHfnafOMKKVEOSNLuSOVFxAAxroUqKxPXS77CIKNuNx37fRn1Ej8U+jdrj5g1l3kYDjDSh
8oF+DRoPwBve4c2s3p91VnD7YiUNf6Mu7XZm79sf3Yz/ZqNeRY1W8NDV6795m8wRpneygEEEPbAW
b2tSU4lMHqgHMWcCpIGNLFK/m/dPc5EMoH1wL9QXPg2ssYJUDufTlkCmcpwR5nHx4+oCygBkUHhU
3TqMGD2dGxSJsT6Rk8WXKGXGDzPPPj3+mupyDGSjcEfwsqLcjyeUYqaYs1TM4PS9eEkRLU167KZ3
ApNR9ZMilajrE4lgQK56uxJtzkp7ZMgvMIvTLKfc25gQ+3PBXl0WMCCfD0CfSZACKjFyjVeRr7EE
BXu6Z8S2U0aG1Rys8UABC8L82jOHgsfwTFN+NDDDS+1nqwjt4RMzfo+mHnk8CeYpFjmCJd+jQR62
XrVbxk+29Wsc39e6ws+U+HqIleHb4oVgyjzs6meOGsgxRW54P92uDBgZdgSARrfqj7XrhCU0rOY8
TN0kevyB7/wIcCwEAxRxcIwA41CCaAKy0pJlQo9T/Xnx93nyodyiilbSLbkwiR5CLxxZK1JhJT8o
Ga5yR9hGjOv1V9G3Ow2cMq6lPYPVPJw0L9SLvx8vSh1+UkyiknO7l07N4QmaZcQu+8JtKyh6P0Ln
6th5Weg4QzBNRUiEGTGbBrb7nHYgXRZBa3zBlHVcF8Fg6kFSGGGDGkWT0I04rFxc//46MGfLDghq
W2r5bNYKJ82sWY9zO30FGc9L4dI9tTnUtSxrozWxuvkQEAQAGLgHQ9X/tEaP+8mSmzFxeWxQtjf1
V6sYWWAXn9DjC4ZNlaj11f1nUfFjjwl/cIdRj6e0iHTUBtLseRitV29LOkF9+mEf0alHDg/39bA8
tfGZAexZsTJxLkmfxZAeDU23OuYVjQxb+0J4e2yF9+S1P8dp3Igp6ovvj2m01W3oacjihPqsFjrQ
SMJO/t8lV+z4UXwE5mrfAZ3pvTsIYwZZVvgtYC4AxFECGFv6gjqJy96qOcu6fTcnunO0E+5tDfrc
OYuEL+Kdjjl8GS/V9k9pD6k+EGyoXaZ7kU1B0Wa7mYIDtKR7u5qfzLHZ8M87b0Ggk5OAqPVLMgWV
Mw8tICh8DDX7DgL0nHxb6rNmHJhINo6c8jJCWwTvPVBiogSIM+CogJxy4CDkNdkUS2DZM1Tv86Bx
ZxHwuf1gDYb1VCXL8NEQVheRrjU3nisqPOJf81BLBm0tEjyE+Nt45NG6NwDmmmLjbYycv2jYhjQq
QmB0zH21T/fu7nEAlB5xc+VhuciFkOOhziovvVt7+VjWHjeaCVz5saDPuLcf//kr2ylRFgheYA8B
IFoJ6WKuF6bVpYhtTa/A+996+oFMINOCDma1nyqeOgE3/SVsQagfgovjnVBiuaHISmQ7CsEdshFK
kBEVaMLmkk9xMxzy9pD5PMiMILW3Uv+VjcRBIKjqgtoRaa08MVeXsmvTAgXSfop5d6JJPG6VItTq
yp+FYCkWTjUqgphgvzVgWrVjtLwf4/rJDPtA+kVznPcWYN5bFHZ3V718uiBkYeNQJwPLz62pPBss
p2+MDqzYEPkIvNnq94z3bVSgALxx3tZsodmFUw20BvpEigNqldVnDS+muBg/2+LcNV8Se+tQyW+s
ODkmc6AFjq8DTLnaSaBoVaeJXU6x3YQgX91VUIwMDBraOFLJrtpoG9+HfNDwoU8N7gTwI4FuQHE5
7tujBkr3Kc5P3Qk05jH9xzjoezOaj84p/fr4gN3fbYo1JYOZaWm5TY4NtA/jU7VLTsbB3EO3NNoi
kbsPwFgW6PDkDD7q0qbiFVNqsWJqsawUdDYQznNSEphIOrMNkKf6LoSn3xpSYmDVVCxNBGISdFde
wMOUHFAojd1PUBcdInevH4dg/Laxi1uLU46v2WLkiC6wubwu+3nnhsveDGmY7bQw2duvfpA1QbHf
qk7dOz/uMbyAkfGiLH23pSJPvNa2BxEvSfd3n+WvXC++Yor28nh1a2YclPsANAX0C4+G2/PMWjLR
LnesmFSgk7bZHsS9O7DCRv8DM1K4Ed1e5AdqW6utwS2aimyOjfq1ZEdNe2qd9x9lFGNxugDPR4kC
7cHbpbQL8/KSFgu8HW9zWUDXT7J4Pn6kO29jPdLPbsOGvDQkAzGAVcg7FFtzb/fNnPsiFvZPMn5x
ctzDy4fsh8DN9Xjn7m9JackBOcD/vUNuV+UyV8KTcHkw8XdpHgfxEXEeJE6m9jS7r6zdihkr3i7f
66ieA6yGN6Ti7bOtVbU1MS92Cl5FS0njMRd7UPt+y7OlDPSJaqHdmk9Ae5+LAagXmkBDKnfZZUmG
c5L3R2aWxj7D3zf2fOWXodCO6VMJiUYJSnnjkwWy5a3p89iidcCoF3hiAMpit2wyCawcCliS3xXl
BKTm8pdcXdh+xa0ZTHp9TIczad/m+aXbhPWseBC2FygiKYiHqoJiIyUNpLEIVsMtGozu85wd2PR1
4jvM5Gzco2tR88aW/C1X69ETWuX2rHexttDQ8X+P9WuHkYQAwl9/DcOBOtZuKPOoH4LFWz4mQ342
Zx545lawWf2CV2tWfMutgfdIZ8JjjXeX2uu+Wh7ngZ2Zb4m+VbFZOTcARwNHDKUHnFJDyS5TwJmS
zjI6vCCfS9PYpS6N2urZtJaAWF9b/Zu5VQVZu9yvTaojO3NfF36VwGRKP6HZsTcG6zRrVmRZIizT
34v2MSufDQBPJ0sPpjl/X/lX3o14/gC6JTGRmIZSYpKZeH5FSyC4NOPJMHdT9tkZd4+D0drBQGUW
4RW2AL6Ume6VI818qhsX/VgUHbR9q1dgEhIftbz/8NiMKW8dJbzCBnoySDEBG1BRimxy8kbvJ5Fi
YAZjuGB0cf8eu9isftncOw9WjumgHbVOhv4pNz9Z+T85r3e+XqKzD3WUNiy6I4VKGtiwm+lvLg6P
f97K0YXWnCSDR9UUsVk5TkQDqzgDIEfiyojeBtAFXGxrh2Fey//12JTcUGUjIAyAPQDOxZV4DWXD
wb9DdA1RAnwZO60cP7V1tfF4XosOEtODsoDsId09T+pqgqhi4vG434H7tzs1BjRHIySnR7mhIZic
ygMHJc3GLq68ZzF0j1Kqj8saDyM19fAw5N8PfsORy7kHY1/t2GH+ADHSgIdFRE55+HgrV3z3xpxy
fWiithiGIaFd5QxJtLR9FZiYdwSfZJNtmFp5kN0uTflsoMKitE5GHs9nmaFWh+RIDmbQhNup9+Y2
ynVfnUnXHTikDyce56hZ7eso37vfQJVpB5gV1KMubD7jfv7fbaVyd5W239q5lAFLuW0j/U1+Vc0w
R4vvbT0s5I2g+D8KSTrgew5SYOAHbhdXJ11f5IuxxLk7YiTQncKWDkB4sWM2ir2mu09lQjceaSu3
1I1NJSV2WwjxOlU/xC6U6rrsm91DQ8ANB5R837+N14tTPBIyC2MxLu0Qe9XrYoZtetG2dA9X9w93
v+QeBARLDaRlXVROw7B/izt89AYf2UUCCNT0V1f2YOPs9jatNyhCVqIjRgAAi0C7G81GtULQATlK
28JoY+GOEUte+sSKUm85Wv4Xg+rv38IbY2ooTqvazPJpiXlTfckZe4MQ6OdKbAk9/MkWFD+8saNk
LiBUQJSsZx5PIXmlH5aojjx/33538QycpqCNoMpVBfnO/ArOO/6cbQlXrQSvG/tKNpOzHEUK3g2x
03xq01NTZ0GtXR6748pdc21DzR/sZmrnlsBXCmuOG519medqI+avmwDRPCTdJFWlcpyHiY8tyO6H
uBExr1+MrcF2lUBZ5kBYw38GlLPLF9JSxochhi6lARiVVYbWn5hIQpEfl99WyFFb3xqqWIkYwFCh
lKkDcgSPV5Y163gV8RnI0KQAG2Di5GB6mvdu4oUu9bfGQlfOF57QNkAEyI3QLlSCL4DYfTmLpI+9
1DVPLsHMdN9YENdt+2PLE2PXLWSrebDifigFA5eG/p4cEle2NR2zTMcMD5gdlmPlvojluaj/eux9
aybQNpA4HAljUfsT6MuzBhKnLOb+6+wGIn/z2o1gsXYtIy3Gs1YKOGDOUNk62swldIJJjUxHRHZY
R7JEQA4syvZ0I6taWw6+DtB1slnpqIKPmmF0A+Z2WWzq47EqplBM41v2TpY46e4Az/9nRckzRpH/
mTdlse7wfTeQaOrri24fH3+aFfdGDg42HiAkJK5VsZJTCKM40GGJ06L5SkE/4JDs2OTlp6zkG3fv
SoAAxwKK5UAlQ2VZva+qvgIB3Gz0sdaIfda3h6be6k+tegF0tlBTlo3TuxpsV6E7VQxeG9NTc9I/
I1+KRlBX7sxIP4p3Avf+fKFrY8rJmfTeKwZEpdgu6/zJcJp/qJamO0xYT9Hjr7Ry1ct+GypgAPCh
DaZchYaVZVOVO31cJ88UTPCanQVW+ZENRuCUR9ZuMQ2sxaFre8qV6PgVqWyBK7Ey56gz3jrndSjM
HYRQ/HLjMK14BRQb8QACtA0TKXdI1dEQGZjmWZyM1tc68XdNs2yhRldt4KxiFh0ucYcaXfzSTjzI
3MVpPb1MSX20Rb+l7bVlQ7knEt2ADEI19nHTd09UL4892VIIXKv542b9bx2Kw+XzTIx8mUSc90ZQ
z289tJLIBNk6W3uiQBTn4hmdpLCpt9gkVyLejWElm2187jYdyBHiDGjl/Etn/M10svGwWvFxCUGX
3RNEI2gkKM8Bd+E8L/U6lggcs9cj3wE0m0Lri/VHx8bjp3L2j4/V+rL+M6nsp+XRkWIGFNetuUQN
Jj/AHO4N/zw2snKW4HXy+Q04Fpq70nGu3nAAWIAwxND7GItDIxQBqXbDmucH4X7ljFweW1v3kStz
cs1X5hJHIyVGsvp4ApipbfiHpHSPYPH7BDWuYNKcyOoKQFfS0KJbZGurR+DKtHIFY1YPTCSjK4V0
i6BtPplbTEBr5QwgK/6Mm2A0AonS7eKcLBcgDrf6uPWS0EC3fgZCBRrSp6n1d8n8cXZ6KKPkkdMi
WFXt2+Dif3HqU5mRn+/aZ6AsPIyBoQIJAnMMwoAX9vanCCsDiABKs3uaWwnqKj36EhAJB7F+Vi/P
dPSsV9Rd+bGsMFLc+6hILHW+RZt268D//ghM+CDblh1iQP5ufwTGVEsGw/ZlWUB1T7rAKMpnSrfE
BNEDvj2d95aUnW9mvTCb3Cd1QIe57DuzOhcFaiG+UZ1Tq0tMQ/i9HTRTVVUj/63Z3K4xf6TTMl3M
iPYtTuEYMHR9+7kInTShThc4XORFgz+x7lHqCGsL8470xV68HvT9bVY6/mXSjcEuwpx2c/fTLfze
jCBAmebfyl4U7SuS2nY4NKJcKnZO56T3WJgWRu2kYUnadq4Pkk4b1ZMZAnv+15LP+VwCRcVYBj5F
UiL/AZQO8FEa5cZk0mdrATqzA64FQ+8O5ph8wn5pAkPVTyY3RFccyECZne/qZBIZiYhoqgyqkZ7R
2kf5D/+HoyvZjlRXgl/EOYDEtIWiquy227Pbtzcc9yTQAAgNIH39C7/V3fS1XSVIZUZERpjvKnc5
O1u6NMmD9LNLy4+auHm+SXfO3XYlfk8RiZzF3f898Jv52+SWITzT3AC+d9kQ4sUxEPVlR7bNJDtr
ybwPYz+PJlwpTXIkVCdTPYXzLHQg31xIoEL4lmo+jChjacZlp7dYpn/EUlh4IAikyZPPrADZid05
Gnl9gceIFbHN6VaJqoPiOzSXYksnLc5FKfCJskkxHtolOP9e6QaOy42r0+F7XJeGIdnOpogaHd3u
+SUPCgFZZS0DzpLDZSHcLxqZSHdEQTWRQVybu9Dtc9ZI14aKqgNK7L3elrbYEPt2Q6T1w50akQ79
kw+TgO/WNABoUGdTezHdD+k8JeY66Txb3/iqefYjK7cFaOLUmFS2CAUb3CU9sIRyQl6QxHZWsW0l
xOVrojUWdpEaCZPZTI9Z8nPfUO9tC8MmptBDFTYP/5qKJ5BUi1Sv69nBVxFKzwI+fv4We/alv58d
b5RN+kUFL9+hXdNw8F7hKIgNKbuK50Rzmu1XzvOSfexLlgp9slinSB49vIay55VZl51BxBaf9Ubp
WJ94PmrZrnlYSmRxw2FRfJNMBGY6X2ej7rORs7RlS8LtLfOWpBeHsl09j5vzyX8KOW5Qoe77RB8l
3Y6EnuwAyvK5ZG7NvgltzMDb6MY8vmmaTsO3YTxK8XtrEu7fYhN5ib98GDUKRoLELH/jajDRiCFP
tzp0eEzKtYRSnh3y0aRwPT5HUc0DmF1NjqssIJuekPmXOP1s+KKqf7wZZorldYx46d2KBhYWRnpg
a7wNCT8KWGE0yHs0T5iYG/8K16z9wY6luPXFVmLjZeE6/k2aCZxDzhnyXFKTJZAGBr8X76oqGvlr
aArG4VjiV5+yK23GQWrkzUHi0/m81k3Zgtee9n4yAru4XEMXck4WOZGphfTo8D9KQSXScKBMl83X
fiJweUh5ZWauCCXen9cCkuw/im4Tf94RI25OYo0VPQ/Gwul+qLmgNxNPkvluYFPifou1SgqM5Cvf
X6VvyuUiTaMS2xdN4tUzG8ts/m+vc+duytHV/jKtszpI61d7fIkKAFjk6Sp6sW3bctr9IkybCrZ+
D3pO+0CUm89HM03gD5Gow0LR1i6J2VshCbJA20zBSP4Zrm95+bbYLc9CG7iq6EsYWGKxjjnpLVzN
7Ipwxqqokm8pPtXap1wMBwRmo5ssFrNrFoGR65ItfwgSPuonlFSZP+kieP3fUOOgzlQbMp4sPP7r
odeWkHAimZbKn/JBeHvjQi143kqxs+GMjJK8epzgYJSotl6UHm8F4oiXvE03WD/Tti5Wntz5mTj9
L7e+8B7mCkmStJWN5cmW0x4fBpvbj5IvDXWt1kTAXtDEJLuBTez+YA6Dt61dqg3V9xJZcLAFMauE
iOLkq1ju6Itpwvb7XSTJ9g8HnATfZjldweVAYGLGuvVjtRqwO9ui07qtijRs8m4FdMDHc1aHtSGX
oayG9HET8PfNWtLMYRqgHeOhOE0VjqW+btiaXC/HkOT3hIFpwPZALuYt7eKkU96nYT7I3B1jU+D/
HJp8XHbQhDobXsxmrT3NVRqrvNsb8GAjiPeMg89jcHath1tVQgoytMKSte4pMi+J6SZiQ3YzaJ8M
N1SNCTmntbfHjaKpgBNHKVaVQgCuh8a3zTH7Wp93x+J4vy+p7YZUpC/lRsItOL0igsoai+yV4zqj
z83kx3JrfYTc8QmPodVPWbMx9l2zkg5XbOuAQinEZOZvbjJ8uvfDEumFxCaV2RfTmS6XSdM45x13
Qwi321CM063GwEVu5+iY+oZzHfnTkflQ6G4bpmD/QUtixXYWmGfIadlXFDyE3WIRqIOatAJ9Ldd9
WPo44yYnVyMzF7YnOuhkuZWVScfHsXKDP2d8Jesvx5HrN3W2FPjOsIYcseIG1faUix9j1MPUfb1v
4QkZHpr3o61Pi957CARq/qC1Qtobrixe4ICg3ip+R2PM0ody4MOvmYZE3ZGD5/RBKXGIpTvssifw
SEcPwvtMsQUp1VOhku1WOx8nATXzTvQnRAGZgD9AIli5nfIxmdGLZNLI7U1AyL/CprUmU+kung1x
07C4meqtS4mazS3YM+NHWI9gB2X+kxmyh5P2g7bvMlf4F+3oCwkfeFk0IkGOOXK3uGiXRW3DR8EC
/h+3G4utbHQdI5KDyc5G53pBxF7m/aQnkiCSptjkH9B3++dqAaVcF+OQsUKr/X5UlmYDarakDLv+
nCz+LkthWGdabNQVNGnnGJapJ6sAGU7sbvlzPGofTx4OTOG45DMUCeTMStyqlw0mW6s+NwQekP6E
NfKAVphYZ+1HBVecYsYfBGX7LziCrxU/oSMo/A30tzVXNzSoGeeiYjnIM3ErvhV8lVWjGuxmjLaK
XcXCOGZfmu5yGE4MK9nkhEES6pl5w1XSws5SV7crNZV5xDpYlbce0fIzrqeRiOmvMZEUAZOm9/wu
j+jo7+tqXgDuRi0PN94pl9c77zn6XEGvtvJzxfoZ9kSXARm833NJ7XFfpzmsO8410Aub3FlAxvl3
O+e1f0pH36xYvXFGsZtlmBvlfik1Go90z3qB8xerS04yWEaFZNFPBEAd4v5EMbH8kaDbJVimlbk7
YJB+RLa9bdtaj1dtAr87VC1z2m1oMRE7haYP0T3dHDQgSdhgzaZnu9lp0XMqafmeEcGGoa12Vy4J
7M6yPAndMmLv6ejqTdem6cY01el6Ermbt62TAPJ8vOJy0GMblgL9TRFwtZnv00aLTbfDKLBHHbcj
1bK3FOEI1Wk16Op4W6fjOi2ncUdjWJ3GRiryBvfboXjcTJOiX9qnGVW5hntA1L1KRzQMLaDQJd47
io7vW37QY3ywkETHqsWTwMa9Y0rNA1xE5iaZH3AmPPzO8b6a9QznuH0Rt8t+ZCvraDMfON+FVlv1
1sTUlL9HyXX2ji6uZN/RatPp9ya3PXkyR6EqwA0lsbAMtNu+Y7morhTvtiwSWGaixkKqdyn1kM2n
L1soSrtgx4HpSzJn2Vi2W8ho/C6OevWQMeessQ9kPOoktJ7W8Yh9kWO14b6sApAhRG7ZHKVWbnNI
OtgyYKf0JEOkG/1ee7r5+GzEyrL40qQbKS5IgvXFuyaZGxGjUUFWpPHOs/orCtLCWvq1VBJ3+02U
ZbJc4cuVaNZOzgeCIJZSNc1yM1XcFeUZQw/QyqtNjiz/6ootfSljJTd2xvhCaQ8dpA3Pcl9c+q+U
qOavaL8hHmxpOvg0Oely2xi5c3KSoi/TUPHpVEzlirwpRvJpgUdztabMTZ0zoW7SWzSlWwIfy+yQ
5cVUq1hvEdQ7q4cxKWV+nMpc74fq4OiwVL+iEOsqOsYyKc648IZUXWHpwtBEzJ7kJrZGVUG0YUpn
1YOfFLu9JDKm+nOdEjyssxtSfef4tGzgw3HpSDMvbS5zk6uxBYZU8O8i83XxapbBsY9FwmD6Rg2Y
M3/Saa4DENVGw6xS0X22mP5ivRt5SkyN+tl9vTKYTo9haMbXpkAdG/tpGTJ73YTQ4xuo8dRArkpy
xe7zbeUjg3REjdMLCeVI/2Ee8xnrMzjexaIrkWod5emYDa1GoE1NsaLPqSwElHio0trO5yoizVP3
woLuuodFzLR9NvKoMSkhbBZLSSokU/EGGXdFrzvdIFZB7yLG/ZyYYz/u50PWRn/lSof5ds0TZLO0
dT1VyZXsu0r6YYLG5TmFh2yHNlPAIPaQCaKCjIeDkmyBMs54gXbdhJnco+4bdPtHc4jIutWQjD/u
FSPqthA4/59shd/nelLZttpPdHQmePDQkugONWVAr2HVtObXXB3jvF2PZsi97FiBhhIORwKaplPw
kx3S1kiF/RGW1D49JWJoJEZGjqDTd3CjyfLXqzFlfy06S/m574a6j2VrhH3n3trlRwKShsCebsCG
9rkpwyIeNB4D/fZl+i7PDG/udjy7cbT0btOx9kkbFPfV3zXO6weuz8DibQWfLPqNxXXakT26ofH6
ldr6qUAvVk2pUYijws0s7A0iVwdqumFO2Ta08zjlu+xU5R20lNam29xzU5TuRS5wSHHdhgWFVd15
NJ9ed6udyXFTHiNuwBu94eBW1JuKTs3arqNb+Y845DVP+km4CQ48gYWS3SaZIPoFIs1Vbn3Ddp78
THcH69MLBPZl/aRnTY+hrzCR5/mJo4g2EcFlpk7Xu1IpByAKuad49VpahJgWF2Ti1bG5Qdst5wSU
5jLam6bawTWdRovyc66mHPOYq3yOVUfKJwIvkIkrRObiPhgxGyHMCh4T7g8ZSAjnzC8lmqqZJF50
JhtVMfWDo+i+T4W3GO5ak+a6/hFcnbczl1edNfNPir9lG2E/ANOwox0rtrm5gwKOJ+brhp/2O3Sl
7s6mdFpfjnxy1UMhMsF6gJyLoCe4dQKGYD7b19dk8/lyux/Awyu5b+ckYk7KpnwwbZY6mBtME3X+
LfVWH7S1GP1OKcJVtudjrefqhDzll0KOFtZosOj6GCcgIy0bFKTnlG79wmu81jXd7Xx30EXaR1Ca
YUShNRXVDqh4Hc10Clu2pX9Hv4RA4a+pHby1Q170tonD4NtUxZq+7gQdILlME9Duojuyaa2fh3Kq
9HFCHCi2PC+6NIsAxkCQkOhb6wzGe5A+jTQ7JgLOi/VEWCVLfO/Fziusna6mMI+roiO2lifQG3LA
HmMiKME4jxw9fpVYGPDzyacxlJiBQp4NH1qBdHlKVicEORUWyOt7XvBj+aG2xhyvbBkLeTfYeahC
H1duBD4TaTzMfEcddxRKk5dmFF3q02LxHcAMc/BzOCIIg2cRYnbciYJiIOq8HkHygL5soORmMB7m
I5cvxRhx3ozatd3yqbliGMqDB7A4zxumtszvedmOcAzfOnHMwFlgwJMjAik3qmiRvoKtZgW19u8i
iwLuYoUaRYtHZ7/NE6QSgvBL4YTNWdGqrSptfqEGpiI/ayXTA3uVdVyPPgdnLO6mQhtxIxfiYRPh
EbO9tMBvLO8JcnmUOtU8VCUSRf065e8lvhBgGojlkVUNVyo0QBKIkxRTbCkEzsL2/kBT/lMuO6Qy
+T5m8iyqxf6FT8QgzqiIOAFV+AIrdJXEWL2V5fSHkXn+CahsCnd7GrMdYwkuyfINsJobC+ijJuf+
ov2X8tMt2pbfV4EUuXbbp0T3e4MyuCCuE/c0O5VsFu4mb7zl6+20oROwXTDF/EtHixblFgDkocyl
SFQzxA5Jz5GsfxqxaEBiA+7vIb5Adls6+ghjvASC9GQPufnEnJhm9rGYIeYaO4mWD+/uPCFg5V8B
IrS0HVaV6NxBUCBPSBUMP0pjVvMiGPwvWb/HcnaICNvx9E5bke957yeff2115/s6nmq9AvA8OXPI
g6PtiyuG2WyhO36aAcAMDK8oDlfkcOmtyfguE1LK0JbUbjP0zhWr45OOI+YlWCmWEbBz1oDeSfrS
sBhcB04J912XZTKO9LS7UG33hgqvb5YU65qfQCB1TXrgZht9Gka0v+zsElah8Gkb6fCNL2XGX5MZ
AOlHYaNX02mGPs89mJEpMp+gB0NXc4Ly2qtTqTxff3nVLPxSZceCGXuFmdbyrdxrj4puK6wi9ijT
g3dn6pzmoc/ioWeDTyTs9M80W7H26NN1xFnmqVVfAAv3x3gn5jgdW0uWTFF2ithsdQfwiaUskUC/
rgvFf5rcJTsAd68K1CNq+EPjIx2/LbuPS2gFwBJ/Rt4ljhBzVWDvcNJCWgmXiwvnfS8rgSjihGrb
7xRH1mcWkRiPowzjKpBTfNh43hm2JIqWEM6nmx2dM8CusGoYf4lF4YaFuRW7Tw9Xh29T2GDQ1WIp
sN6+40stt2u5KVX/aiB/MrJbMHWtpJ2PtUj+jGt1TL1ctwJ0QzGtKDYdCVwCEUeHy3bbNt4hgA0a
VsCA6eVYeLn9KBpmDfi7XYvmA2kzX+1nykgwCFskqVZdiesl7K1xgGa+HQukME81ko95DUOQYZxk
P2xDzH4IPQOpOY2DnfzaL0XCaAKEbh2Pqxnlkt8ZPZD1kdd22suTIGMxWXzP9ezvBcFixZ3wjarV
yaQJimxXgXlAd9jkPClJjwFJsPQCS0SC6B7lmCvNCe+04D/GNOTDG5+3YVCvSEgyu24x400Or59H
S/w3WnDwV6MgIHqHgHqfL0hlgUaTGMLOi07qtCfZxAP6wKkSUfUBeAPnp4pzu2UPx4F74ecsTbY/
gacS9hsOA1tK6J5Txe4qIaf6FwaZHWPNlLtif6Ept+PNFGsiUP8LjDj/itRCfH9CYBkCsrsCSxvw
SAWG3ijdRnvkYesqtH8ZkM6y0RmcvEWlw0PDcNH/a8rDuHsU6X3F8Lcq+5iiAzc3HJnh+dN4bE3x
km/GLXWXEnTn7jQ7X1WvoDL4dk5nBM22ajLbYTpiNhM6BeFveZWsKfL7WqPpcedy9fFrlV9oQnsY
qefkiSfp7qsTSyZR0RaXlMQdGY5R5rrdNnTq7/NUkeX7UUye3akDne872ilM5h32dkZs1jkLBUaP
X1lkv5tpPyp7AVa/zT9VAAOD7VnQyL0vlsMePXMj3X86BzpCdolZkuG7Q5+QngVP4wPxSYWFd5wx
GAJgEB+H1eyjEbwBvyNQwwHKHpl5LrDUvs4oTGa/7ElKzwyxGdv2AQ+YEjaIlTmc7tPZBPl73tSu
8zNDUyCbb8SVo8IGgtHqWF4GNzSNurgQHUWbBF/2o98HPsm/FGyeXd83la7IqhZM0eltYcTA+4WI
nP+VI9PNn6EmvvlvPsAkXKD6E+tjnI9Q/CxjHegFJgXbqG6hZmu2eOs5dLxjZ4U32dmaYdw+mCmg
et34HqbXCQ9siZ6/ki559aMR/tYcY2bRDWErtUD6bFiQIREynvMWIISFVZPNZr6id6oWxdrgxRI+
RY5x4kagoa/Km8QWgsKRejNp8QsIGoFLhVpc/Y6YQQ2CL8kq5GR/3a5PE3Z3EQyZ6cNuuOFD4S+a
5Nw9lHCmgv1zSr3z7aDL8uJnXIv3ePycADQrbPgsiCRHPME8a0kuGd+TeynM8qCd9a9f198tLrj4
UOV4N1JctCVSOjqugLuEK1yyI/qHibMF61RsauCHuPBV0m81p3z7RtaFLKd8pb5LtQ0DrpqqWLET
wW09rx1ZIkxIADbMAdAjgAD6BGooG55godDEVkl8e+xuHWa/8xbUBLG/U47bIJx2BqF61ruZ2fUf
X/fZ/wEGHsozak5C7qucCPUrxcdwsODByXP3suEuKj/HGOWWdezYWN1XhIxDcQl0nmKBMXxs1p+e
Wb5UF7NPAc4XB9Jz6XPh2JGNLTdJajqEtVpgFAPYc5q3TMocnVE+zlG+rSs23pYuAJTAKtQXYQuU
P0sa8Bw2IloB5ilD5hBaUquZp32m65SdHFTO4PTlDsI3VWGGWE3uVYrigqmXnpFqU+3fk7lYKywH
ugm/E9XpqDuILeCuybKdAttdYLFzDw5bEHrJQPTB8N9TiOxAW2lDEXqAgtP4Lq8w09wDLCsPtFPw
XyUn2D5J9zuRABVcO2GiWEAdM7vI/JJWGILlKY8Vbq6nfMjovFyqcZmQWEyxaSY/N5ggAxR2tpjy
Hg9wuYp7GP80/KmOdFaYH9IA5Q5aGIkEGWgVrgdmPaA5ugr7FdBWbrJPm+8NuFUUgwXtgU4YPmpr
IGVHbLql44EW3Ca2Anc3HPtElg5gJQN97NN6tR084jUGccBM1t5G8FYzDEgLa9cTJYdb38eJfYXV
RTx34niY0hzBn4BSfUSliilv4IKAeaSR+wmRRcX8l6mYLrKFu0biToXh9rgOBRuT9gA1rMKZ21jj
/tTB0/+vYXCCQWHe8PtP6RL24pNAmpLNHXhyn+/oCWpVapCLu9VVP81O/Z2lJqzGIwxD9f3Eh3XD
vENShJBflnpjwMcavDcI5IaJ/Dmp4z7fNhivrDoDQ9YR/HQNEGw9oSJMwyuQ4GZ+BY1GRrAD6kCi
7x3ipEp1kwx+oH+P7EiWFwt7iBwmprxKDnN2iNopPyRfDnLr8qJktt0HvTiGpN4IpyCLfOrt22RY
Re4HXMgTrOP9uF6yUGnESWxz5i9ga8ajT5ctr2/8DkuEG9ATe4kwrlGo23xgRwGin5H6Rx6p30DJ
Yk/0yO4AN414+LhaN4KhymQr/XYkpd++V3o0ddL5yoFqaYc8hnAXUAjs+84BCl0XLN3I01iDOJ3O
sFLSX78fL6EB6Jhxaw+oO5lBRyQApx2/MOhHBqo/O8qDXiX39f4YK3jI39QloqTvrN+Fr1vi8WER
L6SzenbYFqpU1tdOFB9I10ieR8vm+m7c1+UTG3vFeRoDXiO2gRBsNSZbfWdqK3+HEsh07xtTqKfy
4FipUhAJLD0gb6Ye7VJGt7YwL6kS3uECmyYF7cHimwod4Jjase4N8h1W1o5oxcDPT0uzfqUJw1k8
rD2Ta7P+rpeBK8gCmiVfF8SS2zR/VCKIOLc7ha1B3fJ8D/VnQDSc+ZXLI/1EQSQRFASwg5KDGyBb
+iSyYWl+SEgUBL9ZK4yfodXNMrvPKpP1FwMmUA3ns5w0ka9IFjSLOm3OVZk6yWOuoujDKtPtxqKR
jd8dVBjZ+khSO6jyNd32ocaFW5NZ/V4YyzEeZAyysQ9G1yhoR7QQMu9zq6oZSz6wQx5fkF8Lr6I7
rdDxj70rMcM7lK2UV3ubD1yDz8FgN22mH1Y0sZ8K9iyJvkFDvo6/QO+RqT6nGEXQ64OYOdJXWa9U
34gioqEFhTAM5QdMw0PzkILvDWecz1LTjvqCy6LlEF1FbOuxufArhvwMmzrg5YDrIbUzrfE3r64e
G/bP4Gqfqx5B8YDdvoHQmsRbAqp4cj0Y3Khdl5bY52CXPaXCHRChaDAEL6mYSZ3oNhlD4Zp+nncY
Ep1TTcMOA04Ypo2wDz8IvFAYTH0Pf1Mfs6qbM7hZXvNro6pypncpOjLQCANmRwKXkWa37HuNwJMA
HHEtwXnhvZiY4fcyORb90yXJyF2/pgW2TC5bPmJeuw5hgwFUC5XRVPhWZlOZNFc3ZPWUXZRvMppf
KyflER8TECf1R4Keqxju7bBLV72vM6nY+CgRE5CpayIJIRaTEkDVMyVznJ9lxVQVfwaFFwmxXUhk
24WY2iKBOMDfZ0kcGPzYKSu2+wP7mdA7pEumF0TUxMQmL75ptLytF/gnwcBo2bdHjHAYDPt1PUgO
n4K1pAsEwTCabfDPvEveVmCziFubG4AoZ0HQAf7GzB7126pjmn0brM0JmPBG7+G7WGGy9gkzqixr
lf5SWLRHto+IUcPcLzHjiPTQ/s37DO0YhBq0VLGNgJp+5eVBqpcm4HSBtq+FGG/3ISF8u8V+ZaN7
dC3JhDA9vYHfb1mmC/VjLjG23kes0cKVlutjwzvd0IKV9VktSoG+ViC255ai0O8/LBaps1+eNXCt
b+uvfIYd4F3MEWm+lQkpfmbsUOwv0pKX46E4GnQ9rdEoG3eEmjJ5bjQx8TdA9sz+YAgGMn+nRs/0
w0hrUjSQ4qChOgVMPb7jGzuSO1CNKbvDhy3JbyqA718z1wB87zKDBrwCtS8L+bMhs6U3iDCqi3ga
xnQFS7HSmQ3dBnF79QQ5Uw3/LEzLdEtv04GL8Li5tZp/AnIv3NOxldL0o2HCvapDJ8efnc/Z9gdT
/hcGIvEtgh04NhAC/2ruiP5rhQnHLXwJlfrF16aewU6pPEKCNoONPW4SRIXnCiQ0P7LPClEZ+F5V
uhvxMZI5pD937PZNj0wv6bCdUJgaDw0QDcP+mgLXIVcJi1TY8igxjXNy9smo8gIclZXu5hjJdDym
jHHHzg0wBfZe1LrK/2RD6USHH1WueRuCT2nsk3KgFv5QYVXiHjWggJEiVFCxuhYYFsQforlEk+TA
2My3YISq+Qk/ys1Jh+V1AZNiexzN/IYPvaM33DP0I6jCkFbWFzJgHjnndD/E3ygStV6prVf3W6WS
jJDUQddxriFlg+nnQuck9IvzOeRUZYLUQHoFtoK54pYnkm+gg/lhi6449iHmd/7AylxxXxKB2NuW
L2M+nm2oYl2eYnmI6s5vK8wKzwdOD9GJg1PDraA5qESUYNTpaZti9kB2qDC6sE+YsNphqSoQWLlp
YvWmtTlK28p0GIbfuGSAXeg9FcUnJO8uPkMlsYY/VgMr8K2rBn3UPba2wCmWEC8VJ5UfA/kPDUHA
jVSRsMblfFSLgTyggpwiDz0iMWb5JsBkA0iLK6HJ28IX/VW24YewfnegbuMlDqGJ86nBvJItfYKf
Te9AP48EWE7JNmpvzGGl+AdEhpGXg65sxDOO3Z7iBl8aKT/3JYFguox02foJD2H6W07lqMG5R7/M
bSgDjXAlhMLxR/aF8uTdhgmnPrkDYNBJQgmVILVQGYiwOsDNRs5dlfGNvxhYEKETqbbGwhRzhBgT
0AoUgfpOyQSkVQm/Z/34hRCAbt+Lkj9lBcvFq6KNP06+mFL33zj8j7TzWo4cSbr0u+z1wgxaXOwN
gBTUZJLFYuUNrCS01nj6/VDz7zYTSUsYe2bGetqme9ozAh4RLo6fU5jhrxyAk/5zFFMvu8uKqvRu
DMb122cdlnPx22Qx3AoGcyikp4kLwdt4yJOZj5SxeWcbzzB4CundKLqTD9SOHXS1pPxLKNH7/aJX
gWbuxryKJs+2fG2A1FtvGJpNnHaKJ4ub3LesP0njN5BqUJcflSs5iU35e+YXPdltUhNC8eoH9Asr
0FLqbTn0avvqx6Y/ch3nxii7EF0b4aFKzWEEEDBwJbo1eLDoR++nmpls4nLQ0y9cqH6BxgUkztdB
bvXaXSGkgniksEKPS015s8ms5iJHwYg5s2ygCs3C052mN7pGZRi8lRDJKij+bHndm6JyqobG1sNQ
9mX10MztpH3QKKhMETvmcv+VRSfmI1iGfvhaSULWtk7CgSeoFKUM8tRMjcvmyiPzbyPbEiRQEDrl
k/SusowuBJ7dZt34pmXjlB8pkRmEaP6UBrmNPuWofvOCUe9fymnwiXTMtJ8ofVvegJqlLbZmNT2E
aZUCcW7Z+1Gosub7UHWAZCENKWGvsntKjNJdi0CFcDdloDO+lWLoN4nDKc33Hpm9/wToLjdeqoFk
jZ8A5dBXmjeeuPfQDA23QwddLBywkR9tU89Mwy+dkBWAYxpP/eVrmncdTiG3EDCzh8SQHoMgzqeX
th3FkWB/tH54eRSRPwecj8d4AAFKQ2PrWdJ9XQRXMhVcN00MIWFWnYLrofbiZrgdQdvmN0rWdfJV
JplXJa2hOHKIXyYTcUjybim09W6Spa0FDq2yxQ79o2MSEjF9saJB4aqRgkQvodzwhEKNXSrvEFI5
lCzi8gn8Q6vdCLGseC3SdnkWPvgR7eyHaRpV+UkZqyKno98nlUa8EyvtJgGZYmzLQbxC4JfKmD1S
qDJbN0+UvmwcNTTr+LqvNEILW/E6vz/2Yzt2rQ3fVgmPrp83gWOIMCbzYNeFIe/IKXBdW4PHGFSi
1IqGdx9C5QElPyXgNm9vRbPsDbthxA+RLKFpbeAK3XidBjMvXxmCqNpQy9GE61Lpcg9gv6AQbcpU
umxZNohUpzFlrgd0KGWYAFyhikxDS7uJ8L5HOERW+XsY3BsFMH0gHpjAMEHHkTeCFvCqqq2mTRdY
lBw3hmhM9BbIH1Ec8WagoEp5xWjz5wHMmfBrkoNWUzd5D04wssOyt5TeNrNJH781yuT13dbnKSBq
jspqNP5QdYi7t1xEdvfBCABw13bdNKm09zlsle9IfaIGV5ZHxtVeTRplunQn5WMCcNTXEgOQs0ZX
LX8R6zqpS+rykdo2rhmDsqBYlnsdYVFMyCcyBK7WISCIJK5SGjKMXU5i4Rh90em/+efzfl1VBtfh
kxYEIxwcJc4z/cnjKp6OTOOH7XOpp1HtuwIgnqeSF7m71+H3D5U/VF60BHGiBPzdH1Ma49ydQE12
XyqtEaq7UB/TglhHNib/C6g7ACURPUVE8fxqqtPihqYfv/o6hKO2emhzcQAlLDUkHxHQzLDLRm8n
ZtznCSgAtVGPfdj2OgpcoAKHe42ksaxsmVZNDjSxEImtuzYrs2clsgiBnDGRmnBwKLpT00Z7j1bN
oeYSC1Un91XAVHz5ZqZt1cD3dRThpEwWn0OQZskdQjxAjGjl+UUiOWacGEBfujEfp2ulQr14uJZG
vRpBpyfCmDmI01DAc2Dk7EG8SJUJ3soB8B3XgTtwwSPmbOSZks4YU0SzDkAf6G9trSLxhueOXpPq
bUMeT3FveF3ev7QqLuNYtIXoWZhGPyn7tIn18UjDZkDzZ2gELhm7HJMp3kXUG9XvNA/jiToalTpI
pANhDMbiFiB5ZV3rlW4gykbkZ6juKPrx8DsbUpxQy61OoyohpDT5R4uCuYE2DOnhD5h2eEuMQFL7
zq4YMBjHL6ZgGILsNg04829azXCt5E5KRtvEToNBMl9po6XNC9AGNbgDdzfohl1yqN+C0UsjYFtK
bHpPihi1A9e1UgEbZNRURhuiL6XA2Ew1YDc6QlMZd3+on2riFsBdaambLBzaCR2JuvKyHQ/PRNZP
hKwEzNHAUc9TEdRCW39DYSpX2h0NH6/5OVadFUbbWaSla7ZdWqCh8uL5zC8iaNLwq/e0eBTtSziY
UXJbDRQ8nSmqUvVekThn9yD4M22v08tPoL4qjWTX57UaqrYspLRG7B5+VetHZHhklnZniSLXFoMw
KW+/1OuV8JtxFM6hXYgg/He08Uo5udHJZ/xqz3CSDHtwlRjTL9EIw8kJkM8za1ctedqIzycK2FfQ
6wFtduK0HqrncuwL4afVzUgkWwfrbIpOGNCNzmizxAAy+Zu0YSea/QR6mibW2L6mQI/CDnB8lpIG
5jOY4TUsfC1tNuCfq9zcRF7fU4JtQ8+ywzRpwle6c/LQOaqst9KTlFJ3v07UUpkcjzSnM2/bkB1h
NKSsBdXcVDWvL9CgsIoH8nVvTGhAM9gRjFchDUPrZzFxEQv7EszWGB/YBCgptoStU3CbJ75sQKoa
V5pKzlnLqVS/VUz+9Lcx8bj6mmcVabZUjIrxmx9VZrEzxJEkhg7ijSV3BGWC3IAzvgGJ0W9yC7z/
8GCJkWYEc2GhUtnJsoOnc5PqRqiNV2ATzfQLpYK8ck2hE9JvXVMZye+mpKycXTWiLyuJazb43ROH
IbF2REhq+UTXsMsrO2F0wn/2pdAPNNfrJg3gqq7WnaLaUMiXrQ/YjbI3lVNdIBWgAx0mQuhayZT4
CSN2M6gU5Qm9SYNNF3tcCY7sCcAxnNQvaklyuNmZirpJux7VcIeEZGx0V6oLfzB2YcXkf3I9eaog
NnsOYT7seo3Gve/ovp4wSZJrhfRLG6kTPRe+F07XkKp6am+3XdqEuhsRW4m7JuLyPIpy5bWkcb4Q
SZLLXJZp/YhzvShvqHNrlHnLIKkS1H8k6otXSVIopWmPJmEFiFOR6RlbMIQiLzZpFGp9/tSwB5EK
0LzJ0weRILEeHAv4YXY3EQfR2ByyRhBqcDhyJWibvDSicjM1nIz50IhFB6i+Uf3ujoSbCTBXjHXL
b3d55iWwPHIUNRRNe7lX3HBshepesSbQHi7pdR/fqrE6iZvKT80ILPyU535LdsML98qoiVrceaPv
id8l+H9aAegw+AHQdgyfMQ/Ua+XcwanKrFVdo00HEMK0lQzTkTNpksJbXxOrynsK0HkS4eDNkyBn
zk3wYivdm6VWWdKmLsM4SjdmM/L08gplmb6ZIsMan6ZWVKI/SpJw2Gwo8mLrd6kC+Wd2J5kRbgoo
P8K0oevKuHJK0xJoHAE9kjObmATFtSRSw8a/UpoBZpyNmavkJJQxITt7MREnT7ZSR3LYuTQ89Owm
0Vu0GURdLbJvY1qJIoklQvCEyBMaYJAWihoVU9D1UjHVD2HMFOFNGA7S5BS0w2l/CKofxZpT+3Q0
iMGsvqrtloKt+atPjMykLUTrevoFbVzCoF0mcHXdTvz/q03pU0QDz1BXTIERKjd196UHrQORHqI8
Yp07UwecQN+QIHji1Qy21X4bQzR15i6ZNGV8y+TepCpNnRbJ6ZrUSzCh+0t6lc6wHzKuRAPIGPOH
zmtybbI72apHed+P+pRH27oTG9+3VdnX5QwZIMGYwHgZzKo9aF5o0BnIzbZu4rs4GGLABSH/JAAC
9P8BBGwYi0iZEerFdFDfmDXWxPu8zgbjiwIHMx191aqNhm7vmE8yRyIkKwfv1HhWFu/ChopWcM8M
A8XaTZU3gjjdZMWEqAn4C0+xYL8jRpp2VqqDK3an2tDFZJPKuiDXt1Kj0xtkgaPcXVspxS/L9htV
61Mn4h1t6VhJfVRmtx3hjxc7iaFr+mOdgwXIwREIAR0/X7YqT6K72BDRQc3YmYbmAMhMvMIxBcUT
Wod5gqyJv6oBbI/+hqELGWeX+jDhi+GIiEzXg6jLiBKLRoKaX1QBNxJsQZjSdEaqzU3nGZgK5gX0
piiVd0pNz+c1y2sZMJDTVjCXHcARaR5AgCnBoxgmk2reMzmKkieymxxkWtZHQItt3VfGlCJzZE2g
AuSsR3cyCg0jeVbpP4TcQ2Wp9jRIMlSWBp9z7D2PdMWboxWUXZO5ZRJl2gMILk1yrRaGwd4umPtK
XuEo6mgPTdRDgWESR0pK91h3RdX+KIZKNamR0JZNriWwVDmZ+iQYaQ5ubjQYmjB7uQqbu6w2evK2
DoGsZkatmN8m2k1PTYXGY3pdccil3in4y6SWYwHDDbA6PUJU2q1Eug10QWO6yKFDMGPGHBJSmJZx
yrLO+utO5BgHdtuP9XhbBAzlFW4x+FXwFaMV2omE3tZTGyod+ptRwyxH7/Liyc2RCJKSKrqmQyPz
faBjEjgrvSEHKTmin1uAHYNRvhuBLvcm1Y/A4+2qZRkQC1BTLftDYzVTtC2zeCowX7SgpJK6RpXn
3bHK5aDZM5FX15mbd2FiCnacUnT/Eqb8bb49RWoqgOIKKMb+0jU50UljBjq3Ag2auZAgtqUURQ5N
vzpqHWmy1PEneDtVebAQilQOTA6JyUQXAcDtb1JTXMkOxLyvHwEEAZZ0mRzp/acRnD6wY1Mr0+CB
gkFM0qFEQRs5tdfLyR2pVREy+TjkArPVpUBxkIt64nq9qnul0r6ko1pr/WZWPQ4610wYL9yDLEBM
i9GGiHLzpo4QnguddPAY4x1qay6RUU2dddb73I9uYqgnguTKSJS9Gl/XceimVU8QYbMrnfCY9YBU
H2KK5PnTWJJPUwShpODbHqMk1qvHFcEkBO90Q7E8lLsxoeQot1b1q6lMMbqRGmY3/F1al3J2AxRf
iEkrRNLEYd+DGxCH63YCLKQfR8CjkW5xiSUhcyY9uEuRyc94KJRg22ZMumduSFe02AqdUvqzYD0d
Y4FoM0IptuxVShmbuKCekDLdkeGobbsVQe5YBj8WtLhav8SZqBsAXRtAm5IC7nRqe2CUg9JIupvp
aVPu1NSUBONK9OtATrZyYWlDCRkVt9GkPUepTDdCPQ5ioQz+5/Q3Jd2QScuQCNPBqKmc3NNBdvBQ
XT9JCAu0/ksD7k7K/jRpfnV5Zn/BxIARGP5FgmRQmJp5Tpg2+doEWNI6jNpW0zfonDFMtFFnlHPh
XjZ1OphPC8yAQXJWUxTlvzrFi/VMGnDuMu7Vg1n+7JFO9MsX6kn2ZSNLOgRJh2ERskrCNVOHbXbJ
eeQHnOW6YgJ5LHiwUrDoBCOGAole9wdwuK0YKH+Wv8CaO5UmuHiWr9LBVr5e/h1n+4okH8Km5J0a
sx386enHi4o4FHtlag4SUcXkA1/FiGraEoLWZb5i7GxnLYhQ+Q+fUGdazFhQHmRg/kygbMIsuDYH
2BmzYIzvXF7RzGbwjhKOjSU5tvijybaqkKKerggKowzwTOb5tiGU0LgzISA7nerRk7lsSDrfO6jp
1VlQmFF4pCEXvAq9mYtJliWIu71J2xbAh51dKe60V6/k5/Qq3em36dWw+zQFOStUgTNIVP1Bs1OH
W9iVhU6EBSHw5m2s6vsgc1t1hdnn/EuhIsA/WlYMiymEJdOynDONKhexdkhleuqQujf7YFUq55SX
goOGkDXkQZxreebRXhoJPeYIAGuoh1x9G6iWSTdj/U0Ob4XBBWG+8rUWZFl/jXHYFNg+4LCSl5um
p0op632mHkTYI/PkRg4fzTS3u3xFPeaDRWkywgWQ3SmwOy5lVsrG4vHmaj/WdeiowTXYlI0J0FJo
Jzuj69qY7WfvX2umGp+JJA3EVpC9P3X4oU/FjsbjrLLyQp3b5qXL0jVp24Wv4wKGqZsMtamiZejq
UryzSC1qhI1qHRjwpSkvXfnFToPRTK5KdJDjzeWjtfhYHGBJmyVO4N0RAYAunxQBDEISQlB5KMLb
UrqbmskWZYd2xmUzS8Kdmc+ORwV+/RnegqMvTlInek1J0VE8iHp3tAbDra3S7XyBebUg/BGgPET3
GALjbAfXR+Vetn62SB2VPgmmQBXiPg2dhtPvZgIzoWYnZMdEIiHSH03zTrUe1PjpspnFUZ51ay10
G6EK0NCS49SdmvFjkbGeQmsOun5jhS99+aT3Py+b+EsJ/O7OhbGNqpluGDJDxggQLp1ezEvobGLF
+isLKG4YmdiJz81m2siIWnyS9JAtQ3aBVi0nTIRlb2msUwF64jfqQSpfYu2H7NGkWNGzWBzi/5jg
9eCR4s8hCjndM8aUJ/RAEOArg+AtHL8zC7YtZH1v5uY+Gu+soF5x+NnR3m0gRmbiSGS/OciihZTQ
qUFrBnwGZekdTCqMRi/b05CumFi4218TcHPNZSmGgYimTk1kQkRmPUrwDdFmAYPY6HcM75Pjrezd
wt/+2tFYBtumwGy7VM8a857qcRl6hz6+GltQhuK+/myM9tcIo5n0rUUNpe0lmRSYFCaaPaYnxQpY
R7Q1hnqTRZ9069kK3EwGxJcgZ8DcLbasbWoB3h6EwGiz/fT39c68AgL4c9agCV1z5fuc7xuIDSA6
KGtqkEItVazUPiTs1XgNY90N9Kdehfrh++Vzeu7WXAGmLiuayhFBkejUBeSwhCpXLeXfkKKayl1D
4XC8zhAfs2KX3MQUnoKurownmenQYG/I5TitUbIu3hG2lNlWlcxzfq7mAO30J0B4JQtFP2gHqwhI
jEdkfva+JdWMVXTGtUbg/VqIcrJy0Z8fL5S/mBsxZdzSkPWFVbhWijonoTxIYPduSnr4tEqq+LNW
4GGFCx71EQJqJDoW7kK8a1EkrM1DIc9AN+iVxTXFvzMn0WVLmUnhNXYQYcfFQuTOGhVU1bSD2PfM
v1WPpZhtNBA/K9HSmafA8MG/1VnHUCblWiwll7UmgKZCO5hCH+zNIZhogSgSzDr6U+HRPbe8/BVA
ara77KFnHwomSZIhLMOWSQg6/66f3w9h5tf/539J/1uZYMcxJeAF9NauDE/bqN3bZQvLt0rhBpzz
VQYbeCVIRhZbKHZVhtCTrP6PhC1NhCvlrnUpLcNALD1etnb2vQwiTgXnswx43njnT9fTDolV1bWY
PxMH9Aczj6VnxkOyLeOca5Ti51s35yE8xBoRmnoW4PaCUahNLvEGj6mdpExOw4R9eTVnh5fHHVJb
mVhpzliXDj4kqZq3E7B+O0iynTVpe9+H0h5OoYMcW7PijL/ihx/sH7Et/ML4Aq64PLh9rExQYXQe
/ajJiTR/ozBM2wDTvryws71DngMhU9h0WSD/vfCJKW7aPINp9FDXP4rkTx6ubNzZcZr/+QYwd81E
n43zdOoGflGMdL15e5M02JbCJg5BGBum69fzyOQmXJMc+WA9iA8RicH3zuO4jPmkgpHigZGhQ+41
WwQP7sUi31/esjNfMGGWIf/kIkLV+iycoCZYdikQ6BmuBPF/+JJQl4o62Zay7LrSmPC6bG+5pDlk
0easYM4YSUMWN4PQ0nrQ4OI5JKDzg1tvLUxehkc4NYfUEDUOENWfv9fGu5uHycOAkXempwwQj0gC
BzDJ7KsuSAPU7capeZTozYm/Ly9q6d48GLzE0uxx5FemueBNTYE7go0pNcjhQNDP3ICQ2A2Hy0aW
X2ppZOF8MsRQcqYncFVBngN0H76WIN4a+mPkpVuatSsJ8HIjOansH2GGhSQcejTzz3m3kSNIlRI+
tQn1pCbyQW5a+06uXIg8wAOCLv3k4hbWFm4hMh+kDybT/LZRS/prI6Y0HsHRbioGYwcASUrvyHnb
f9L7l4tc8P4LMEFEUKNjlurvfTIMrhYxbWuZR2EYN5qpuP/VMpc5z8DdROPBwx7d3mszyJ209ney
OWxS+GraaFgJ4s98Zt5WnFIzkMGiFLpwTJpvQ5ZL4LtnTPCdJsZOMYZ3pSfeDcC8fNHaXV7f8nSz
n2TilEQJCsnv9PmgvHOapM3GuirnzyhLqbbrqfVuGaL8dtnKB6uac0d0WonTkHtUTq0UAiNVXTmv
yq/SjeLpYHuVPaH4dTZUMFmEL//CHhOQoNItXuRlvTOZaETCK429SiuCYxHRq5USIbgf4Xp19TrW
70lvvRWu9g8OoAxlyszFzEWpq4tvxyhCrjBvSuwGf50o72oLziFQyVHw6/LylhI3yt+v9s7S4mZp
ZgC+FyWMSHf5U1ENW4XGXSsw66RvU6yqQEws7YY5VqcpXmuIF/qoXfGcs3iOH0FKo1MP5REiX198
VDkCYdO2hfb/4rm/tYfWnZM0a7X2MJ/r93n60tjsx+/8FCKVIoPFeBagYU4jqe1O2Rj6E4Axh2vP
ln5raFut7PIca5/alOiwkBkSCVEYW7IVAxqkeIQmE2BNEdYqQ9hGyqNZqXYdQ+fG2FYOHmUoJl7e
ZiVuOV8upjWVKibYTDZ36UpA7JKuqTN6Z0jEDDV43grsSwvbJjNsFbA7WAob79OXK3UDVAYImjBJ
wfF0k8EootdhePRfTUCp4QDwS9zV1ZsPS4aBas3l/T1fIzcPB4bwnFIgpZFTa2HvqVnZMg0N3h92
gra0TdB/E4gfqUN2C5azYHoSzM9GtuSimCWVI6Sh4WQuFmlxA8StJ9D+ECD8cMRB+BbkE6Oe8N3a
l1c4v4GnDnRiylokc+OQZJIAKIFrL0scCTCYWN8D/jD60dY6a6dAo/hpiyYVOkudi1lz/+B0Tzsv
pEsJwTaLg6Oxr+xJSPMKKqtIKaQHtfNG9aeS91EAe0RZV6QNEyPbayJE82E8XTfdSGpqGpqXiCzJ
i0eFkDvUUxjG6ePrhp7cld3QAvwpmkZrvl9e8PIWmjMU6sgqlDKk5gqTW6crphWQwXUyZkeUbeZK
EQrg3ab/Gd37TuW0X1FxvGxwccmf2Vt4baQHVQIjXXbsTACOEFf030KK/lP9+7KdxZP51w47J+l0
K8n55IWbpp4YmmrMuuBfprhk6zIcJ/qO61yKXv+FKYWTKM8tWDTOT7dQDXmz827IjqF5D8zG0c1X
3U9cyYeV6HMx6n9W9c7UvLvvrvFeBEcHnCU7TuZ3MwSwngMxAVgCWPvymhafiQsMfXE6hKRK/Eta
krwbCmQYkPVp5Me1Xf0qC2tDPVQS1kQ/1uws3iU/glLV6oQaDkHz2VAfFNiAENIcxc3l9czf4P2R
ogU0y8CQIs0ucRanVUjPczlTf2pUR2/ADjtGuvJtllpR7BkhJyVQVAKopKEscvpxLKsHjqEWYWAn
HeQZwgitl2AH48+yzd2ievV7yYWu2UllXsIyd2KYFya4KuZZpaDQ1p7fOYg5XfL8c4gtiOEo62mL
u8wnXC0asebn0LTaKkFqd+b4SJhqhxZSd37jpoXiwMy+CTqIioo3TtHabzjfdn7DXNSheEVlTl+c
dlVOIK4eZMDUhvldCw/FgOBexxR9kh0DDfRg4LUvepAj+f4GJy2zO5rLuLa8gYF3J4Il/6QXUIcm
uaNWR1zCHxZfqNRh3zctusPddB8Jb2HoVsonE5A5Eaexzs7TGZapqp46QVmJUpFoHg4dZA8qaHkh
dyPU1WLFnvQ11ejl9i6NLZLIkcm1JPQnjAnVPpIMW4t2lbFyvS3jjNkIxUeD8hxvIyXw0xXBRC11
2sTMGEx0eQABwpvgDU4TQHISNW4edtsh+WXh15e/1VIiDz03wmKqdmwjEdzZkUX4wSsCyLToMYLZ
Yxxz3NLl3HhGei0Z7WOWHoUIJgcL9GSRa07ga0/QdV1D0fsyVu21FHn3vd/f1NKjPv7K2+azgRC/
b640c6UYBHtnsYKRCHBveJl2UIVNJiBDEV81gr5yDy+esXkTTows7kejYLyhhuGDQEMnRZGuhvGX
VnyF9ZXhM3Nly8+/NMYI2Sl+KMTNyzdTznMa5T1gP9QLvo7QGcje6ICv2RZ9C6H4Dz8MNuWnn5q/
S/zHqrKIQHoAhhKD7sDYUilnIJ+2wOACW1SL5xWPWiYkoAwoZFL7Q/6T53p5QZNiA+S0Boo7vo6e
Xol6BMzdknSlxyWcHpJQ/ojKOJsZMset0emy2zPdtiJneXZmZVAjAGQ1HiO2eHklNrFfpn4TaIcy
2fMScQc17edAMHxCkmgmgXTqWQCWllFs21DYh2KTKiow+y4bXLA+TjesKuMsXxhEhP6i2qgQAMI6
y0ByeCcKyaPNyIDELdDtTbxDTd4N9vF2vXu+TAZmYyavN5ksiA7e2tNrSKqSKe/mnmYzwPayC+Wd
wDnwDqPyu5Q+G/6Ab8BNgHyBDKDMuawFwlCSgURE7sCTrgv06fQXSXj01c+6gka0gNOp1G4RqFtm
qVUIwN5AiPNAUaVIb+pf6Xi47PJnzka3FD/nA5EGg/Ra3N1yCqqnD0ws1NEOxg4l7GH6XalkLI2g
tUw/igafRumGzvPiyZNqLy90Zn4OomfuAKZe8TfavjWs3E4fmqFRiRKTigsss+u+MNOIPiUhaett
ZxwxlDY3EZQ9l7ds6Wd/MSdkDNIMb6TetghZYHzzzU7mo4TQfdaPiE5AZWtPHh1LVwb7d9naMv8i
e6cHQbBA6DFDefSFWzOfMQgeEdy7KpD8DKp9O3f11hAoi7X9J/mi/wHEkGbsWVQfjJEwAwzpfVQ/
9Ow5aX9P2S/d3CfJrhveLq9s8bn+xxaLU2e3OHPu3J+ShBGM7JiNN2l4r1o7M1gRqP9wOf/krn9x
ju+yIR+yFjFW5hxvesy6GSRUZ9tp3NTlA/j7lS81v7Tvwun/rOedsfnHvDNW+nEyQU6dHaG+cFtF
ZmRQfbq8ZWsmFr4Ao2Tn1yqJZF8De8+GHXMFn3sazhLIxVmN1LHhPcZEzJMuz8zbzXdR/HF5HYug
5czIYqsinUGkTG3JUmMRztmvWfvaMoVlCq7nrUkgfuBmM2iWrjhuxn+U089iRVWbdnNGnIZIfMWS
I8kUFFeLmYs8dV7SiZlFHOZ3mSfBGELZwvhZRo8dMxHVL38Nj/bBxp1YmRf7zseKbKolOJ/YOONL
lr5l/jd0VVyzf+3h9738jT7wtRNT84LfmbLUqgqhA5597bfhjZsyX3sWPjidJxYWrmZmctQHiJAd
mT1zTVPezojSkVu1jLIdrITMaMoriNIPTPKiAvKk2Wrw7i1M1irDLQEsfseuvh6Tfa987Zu7XLjW
23sl+dzTOnvEia2Fk8PxO+MTyWOljkHsaWIgr3G9ZO07feDfJ2YWd8LgDVIJzQ7FpfSPMbml8tNr
V1LWD1wBqnqwxaj5AZNdJnhGPgW6D+nEcRJjt2zb5xg5tpXb84PzQ+NKmnEecytCXLyqCGnlTLwa
6TGqXrygAT/1qmubtO3cy2794Xa9syOfunXOOrOQLu6xGJ4hKrKhEbCnLloJRdZWs7h0qJ20NUUA
VoNcRFo5EGbtzYYmQyCvrOejbwP0i02jcAHv08KSPIzMZjNvi5fpmzaGPbnx95e37INLh9blPybm
n/DuJijA2U4tAjnHlEqiDikAbHD2FMJMF3/tsn9xat4bW9xwSZg29ZT06RFJnk3c3yYWFTK1XLnc
Pvo+760sLjfPrKpKEav0aGk/GsX1jMAN8j8jw2SXt27t6yzuG0WM0UfT+DrJmLu1gXRsKa04wNpS
FtcMjB6dOaVdeoTt2R7iFwvcaGNtpOD18lLWvGBxz3ipUcEm3fJhumanpG8GFHAw/dr+UGy6dq0/
97E1cIUzFBB86uI6MDvSHgPWTR66K19+m4KXof8lq3+Yi19xhY8uBCJQwLBw7RLRLw5Q11W9nGvQ
psVJ4LRpszUqhDbEfnd5+z7yBOjxgMxxUin+LswAq6CQIxfJ0YtjV1MqVzcS57KJD1fyzsTinOYh
/CaQliZEOnClpdJXzXulpbsSU39ohVgKCAVCWCCkTm+Dkv85NdUkOY66tgXS1ELrFmyFvl65CD7y
a43GJXNA1HGVZd6T+xDyUN1LGO0TKCZCogvtlXKbr8G9PlrPOzvGorrUwIxnilOcHI1JuBsaGs4m
7FSiLKys5yOPBrBEr8nSNLDw8+94d4tmcCU0RSrExwKKHwvO7S1V/XC8N9cGCj9cEDE63Jhzo3Lp
aUrQpFAzhcmxzu4hlK7o+Q7a4+ddbe7uMqZA/4dRltPFTPQk4cE14iPii3arabe69aUxqpVo7cMt
+8fK3yGXd1vWmeKoQVEWHyv9hzdei8FPzfxalPdjEq8cnTVLi+tGDBjmZQYzPk7ZN6QYHJ9mYGp+
qYRfjbyG9/v4+/z/vVvi8VDbm1Be1uIj+riuFaobQ2s3jVavvAsfXTjvPtGyQefVEB/m8+Y15g8p
CB+Hyly5CT48oUzswbnFjKWoLpwgbtu2DKM+PsIyrUVbqP6cYmBA+ue/8DWkUalRzcitZRIPUzVE
PJYaHy00P1BLg9MgvWvgNvjvzCzeUZFevR/HcnwUpPZWHWungWLMhs/wczW9v2kB4wH/fzmLXWsV
oAJxgJ0guM+UI+XdRF4rRXzoYv/YWPbsZdPLzaka2TIg4HBIlaErwNX0X23Ysg5Gqi3XqjTExzy6
VrMNEjMOl9y/MMLstYWbkbCd9SitFNGdQm/iowybntxsIXtwprWr+SNHfm9k8XAipztJEJdgpPyR
NDcRqnmlvlGM4b9czOIJyDuIJIa04paxPDuCucOI5Gs5mlbi9bXlzH/93bUJX1UHsQdfH1YY9MB+
6HmwHemLlStwvDMvI5DRdeYMGKiggbu8YRArHxXGXLFj3iONjpijrRgrPfOztSxsLD5NVeYwBjLL
fdTCLzJ0xDoUnZorBSvv2XJekkvsdC2LT6NALWBCyBEfvaneKKpjtb/V8Ec5fO2UB126FeOHSJY+
6w5/bdK2sKSZ73xZ3e8ZDhKCBN+O/a+pYkEXuJEJDD95ShdG5FNnMLLRzMMe34bL4S7ypMfCCB9a
0tF/YYYAmjYPCBeALqdmRliX6hDi6GNW3BnJW1jeddFKFeJDV3hnYrGSGN2+pAowEUS3oQEl2WFA
hCZbcbgPnRpMAsT9Mm3AZYVobFoonjUrOlr+Td09GdGVhibEv9isdzYWT03Ror/ZWF509OQXv3kw
jS+T9+eyibOAZv7s70wsXhnBg2C084To2I5Xeb31i9tCPTbKdfJpbBOGGC5QyGpm1oflh2fmD93O
SY2OvQI5ubZX4rcCWtQy2/rd6+U1feQABqO4pE/AJ8+QE75q9g3si9HRp5AGTboBsTOqtLYkrVxs
a4YW32dMLbMKhC46CupPWdkWeeBUyou+Wh1Ys7P4SMGUKg0d9ejYzQTc974xbMPutx5mK9HtRz7N
7LIE6wFdS2QoTg9no0AkH2VNdKQqitpftm995sKz7eXPM//ak/7H7AnvrCyu6kkRu6Hz2+gYelBs
54YDaNDWuxJQwnMh7Yb+RTHLf7MyeqOgh+fIcAlIiBF90QOFL2XVb2P0KkOQXZvtvziuxj9GlvgD
5BUqYyiG6IgWqJ0PjAlC3jqu3DsfvkDvrSxuUPjbmMTPJ6wAuday6QpidapsVzLsbP+XtG9rbhtX
uv1FqOL98sqLJEq2YzuOE+eFlWQS8E6Ad/LXn8XMd3YkiCWUMy+zZ3aq0gLQaDS7V69VAy2o4//W
7c89a/7j8oS4SmsjtQBPzL4u42e1/Wh1qkfmL7d9Y9PTz7ZQ8MAY9FapUSmwYe+hsNsM4DCb0MGS
rUVmR/DBOm50fJHiqLRE82zV58mPGYqZIyRS/tuChHxhMoHMpyY2rU7wkcCOag8AElDkSVVJHnDZ
ktY/P8vmMHmrqdDFg1/EDyZ4Q5PuzhyfqfHejzncXnzD2SoQMCCmEAtuUMaKaWsx3N4ONb0SgvZP
C8hLuIxuYyMWgd8F6FCgGhRA7YSYRwA4AAV5mUHi+H4EXWnego/OeP/pAJ8NkBIoiNTrNjZp27Zx
lwZu0HRen0SqcR/zp7j7eNsJttaC6Xm8e79nOMUP4MqebZCFZdlXaKhxBop5J1o0LlnL75FGIa6i
XPQ/K6ZQoAL/eALVgxxPOeoFDUj22/K7qk8BdMI96Cb6SvlGrQMEGDyl+OTmLyCUh6rgJ0Uf9xTj
aX+x5PUrHMgH5BciZhRkgkBIgjIdIrkfVAybL8VHQn/dtrHxkKi/v/T/z4ZwifvMTnIDhNFopM8e
U+7wqkHy6cksuQ9hF98xPwy6InH/jXzpwqZwn4nW5CAjh82sS4+F86TrX/T+G4RgwnGQ8TjJbAk3
upwHFHEz7CGZH3sMEKldkIONS3MOblfsb++lzNb652fRA/KjRuN0I84LJNMVCHSM+Smn4Iceachk
vZuNgwPMZ51awjgrJj+FJ8ydnTnuwE2PDMAOCwPcqBX5BXH3+84YPwyT4lsNrNbm87vXeGFWu1xj
yRO76+Yq/doRCOCy05w+WEBSO9ACXTrJbdyIxhhtwfQxht6dlR3m0pYao5WgxUX6FU3XZ5T5H0c6
HQb2E9z/0e1VbVpCqXjtgSAii1jEYVAxxgeO7a9APgJd9FStovHq48glHrJlxwBaCtP8CGNX5bUy
Q6uyyJTka6seRxOticXLzAcuI57ZMoPcE5NPiPkYfhIcsUpi3vZdl3wtKurnzWNVTR7hr5Ysj9pw
eHjeHztC7s6JNUJxFnZYmQWW67v8RBSo4JbIBd4fMy5MCb6Alg4km+c2+Vq6nyENO9XHXIcQXofJ
n/c/NEBQrigwtA+AsRaiEzORCzqLSdE7MA+mgxPqnBOYD9+fTV+YWc/wLFhUdu+kqe3Qr2C1DOtW
CVRSPybpJPHsjWfzwozgClDn5sBGxBStsM+YuFP5a5X8uH15ZCYEL1DwhQ3gOExo6kGZCegUdypX
dreNbLkaWCMAbQSPA5AsQrhLUz6Z4ASiXzED5sXjgWRPyvpv7gu4EG6b2rg9GPZSAVnB+QOxKWwZ
aQpmLZZL3sDxCSj/3phUvzdBvyb5CtlYErhr8BYgoK5jp4JLx/0AUooeE3tp/WNoQtZjDrT4SfBe
FMv7I+m5KbHvNsSQDUyahbwV6SdufiboWVokqDE5cHvr1mxBSJ9gB+cEgIQBphph64yB9ZgdGMhb
birBXFanJBsOt02s3nTLhOBtJij7F5ty8jZg3g8QfMbBrjpAmxGZtH0EOZFk62T2hFNylwIDMyAz
f6vK7NlVYw+CzcyrAUFtzcOKHM9dGXBq40Kd76I4pq8ZU2JxDUt0FgraeidSBxqhcyqp8cnMCFcK
6KwB8a8hb6MFCl2tC0xt8ExlkGygzIx2GejM3DFKq8cGZsiIoFv0OZk6L+WdZDVbtxaFXROFF5Sr
rjqxBmEgISA2yNZG24fk8UHT6hdn4KfGmiQlq60VnZsScuY5B6tqYTOcj674HE0lV50Dw5Gl/1vx
4dzM+jPOXggowplQu4CZPP8IWJMLCml8+LraywhhhNuXSraidXPPTEHDQrdA5U/eykX7lIJg6NCu
uCN7nuPwtiXZMQkRQlOntklAXPyWNzMYILTPCkpIfa1FTlO+3Da1VeUBufoflxBCRRErPUGBj7xp
3Armmu640ftzWu0gyXAAnvChAGeD1Y8RFCRkNYutSIhO7Qr3RwqG4Y/LHe2M3uJNW8LrkzGYrekw
lzLeya2tPDchXKzEmRZoBSJMMOiaLv3JZHGwFIcGnze3N3LLO84N6ZdrMfJ2MEsovr21LrQngOwd
R8sns2xGcivSop+xcp+Z+F9xcsHKuGnwEVvWp9qqlLjn9s61n1KmHEsXYnOl8fqudWEKFdPlJuwB
J4T5ErEMk6ploc8GZFIp03fgkQ36JD2yUglumxHOaTUDwBMAnWhH6+BCEVyeOc3oMLu3IxdyCveA
dkK5ktbpoXJwUk1q/LxtTvC8/zMHrk6QdqCJbwpeP2DmCoKpkx0lilXfdzMUbIhCu/fFwCsrwrOo
JCvqBuz0kaFCyOClnh9i7fvthQhuJ5oQqSZ7CEgpaK/aEe+7R4RYwytYowdMbez9X1jCjB14qFZ6
MHf9JWfhb2oZ9Ltjl0dllR54WqCa7h7KvpQ4ghiQ/l3RmZ3VU87spH1WzzGgPBHL4z0jA1SSGYP4
XuHUAZR3/oG+fRqkWpsdMzo8AsA0v+8mX/0AwRVRDTGcWMNCs6LHB1sC3p8hpNUiWeimC4KLB9N9
Kz+5GPwUuLzeQkoustgwebk7m09Q2VQl+fOmf5xZEeJfDciSA/2/JlqS6VAakHguarAIN+97G//d
MwezZxjFxHypIRya23cMQnI4tNLow6EYQ2qirGONklmQzShxZkY4mqnmTYk5UDsaZgtq1lM4Egj+
Qd3r0M0gZ/gLhz8zJsQI0KCBh3YAfRyEX72iyk4zCK9GqJf/NzNCkJhQ5zMbPWkiBeOrc9Ee9RE0
1oUV/o0ZvBpAR6z8Z4IZpWiWTK1oE+k9CWzG9kmR7PvU2N02s3lC6FL/HuC3NUd4BsE8thjIx5rI
buI90d295vY7s8ONNZKn26bEQbR/ne7M1nrDziKFTnlcURs3qDGGZ6QoPmRX9ulYPEPP89Aayavp
fElryGVAZ7bL+xemmX9zdme/QIiJOofUOtFwu6AxG4AQPEjRF+tI9Tdnd2ZGuF2KugwmKxw7Ivj0
9wyOgbG5yJ64C53o23u6GS7OLAkXjLXdNI+Qk4+saXpjiwXFWa2GfjXKF5I1bYa/3x0XpH94+IXD
K4a25bbeNFGqK3tSah6ELoPbixFypd/+Ab4qUHXin9oVAS7hYLvtc47TqbRvPTRURl6jcEDpCX+0
m+fyF6Rw3+8RIIu1UCU1QMpniNyJ0HIwBzLTLgKNURVCfPSD7k78kDYTkxzVehRn3/jr6lCGNYDR
BqgWpBnChXaWNGYpwexqCip+f4pV6wvUx/QHF+QufgkdpgCC1lRSYdzYUlC6Ace7dn/QnBOMQs4d
CopqW0SV/d3i7kG14gAfDHtgxwLC2AeIakoOcf0bxWWeWRSJUAfK3CKjuORZ3UXjAj1p8NXEM15m
UJPWaeZPafaxU2UVDX399hDsYn4Ok1kopYEPVfRPyMdapUmUMarZwuuvc84TdVcUGjXvIRbcjjQY
B3syPvV16SqzPwyOScLZhOLuK9gR+/TZqFPDmIKl1zS2zwmuEWCP1oDsuY+tpXiwAOwh1GcKxNM8
m1Y8TKE1V84+JpaJ80IsSshRm3nT+5BXtfoAow7D+M8EkQe9CpWlrYE4LYtSn/dL0fc5Jn4nqNg+
JF2uF78SZRr+IgxdbIkY7bJ2ydIFh6+BsMJ2kW/aSmQOheTE15sv7jw+N5AXrRNEGDLHn5+FdSWf
QGyZpF006ybxuEnrhyEdlPfn5vjgxFQxxr9XWNX6K86suHk9GQ3tBugIp/OBzG2/ayYLAxd2M0oW
tJXSXtgSNs6NBwhR9S604YdxPuSQ9o3w+dbUYLbThi+JCZ0H18kZ9FihSQwFPHdVu8T4lCRibG3s
+ZKFZ2Saez2DBG8fxdMnwn68l9d1jUgXyxQejzJZhtxa8PdzCLGZToc5jENWqmHdvbw7sAPmCQUE
UOIYqF4IDWgzmdtiTuIuWvgK7PlJjENtg+hjabxsDrRSBlfaSGow8w56bsQDd614X/pKDBFrJXM6
ElH1vtE+9S1mhNXnBGItt9d1/frC3x1AFlG7x5iJK0RXxaGdySFNEDGq4oM0bekut4gFyh8px+91
ID835Yhb2Olz56Q6QmqSlNyzmyWAUqavQBUULFvhoNDAoobkyb/exkubQrlnqpysWtYwrswQCgNd
cmazByiEQfrYXiQucnsr8QF0eWQur82agk0qSrt0x7tuNzfT0c3y3ftPDATGQJaDlG4FfV2acVC3
dTpHjSPXSX5VaX4XU/oDdPcSNPDWzp2bEVaj4CnQAKCHGeaoXgzgX4TJsQaUwnFxyuyUSLKYjdR6
BcT8WZeQxrNcLbpRayCyBFVTTWXfGOht3Fy/Y6tCL0AcNGP+DJJIa/pl2zyYaktSqr5Oby5/wRrM
zuIz6drc7qD5F/UAzjwwR5ujeJjyXTvp+Z6Mph0URvFO4Q5EMBhFowmZFZh3IKpxabQmNXSsLKeL
VHfxGys0yeQ3AG6hCiW56pvLO7MknCiIVJO+TPI+atMG3JvlbkSnNptKrx8HKNDaEnPXWdTlwoTz
JHRSYjZnPb7+zGAgH+L81bAbD7mzb0Apkse9N+eysCkzKhzhTCmoXDjWmKJ0COV2NDZSn/MxVLoM
/FMfVSh6psv32zdy86qcbazw1vbKEE861+NIQaMm5Wh41caxLw2vcWS5vnqdI17u6vpbzny0Y00H
JmO3juajulMDvseYeH43BmqYHMHYenth625dpkX4nkDHdVUEAKBdxMzWrLWsWIvrqGkPWfugytDs
WxETaRcYocG8A6EX4fXWWFxkTp6TKO4qemePpgY1yrgJ86roZOFlfaDFtZzbEh5UQBQzZD0ZieZU
hwiwTr5CsymChu2xc80jc9BIbukhrZJdFstu3tY+QmVj/WRCpQraHpeHpoM3gOllxiN3ir0xCWNd
dtm27va5BeEZb2jbZEo/Iw9a7gGV88DbtEvLN9XaOTmR1PdEYujfIevMmIgFjs1sHuwSxqpZfdDc
O63LgMp9cg2IVn9A9dlPrAr0xQ+2crTIkUDe+f1uCXIyzItoeAEhxna5nbMFBgubIjfS3I8YTRlZ
dPvv33JL4HQhEgkIKFoewmZapKQ5ZH5ZVHbjjqpZYI7fxpQEt61spUNnVsQyurX06pK3Ux9p9QMp
PmQN8SsNWuVp5enGR0Np/2ZVmOmwgDsCYa44D0eh42thDpZEEP2rG+7p3xTy5faSRHLP354BgUbI
4/ymVhOz1jRVR6IrSx85iIQxe53zPegsIjVNgjGjz1XMHkGS6BtlE0I8BSie4tjG6c5SU585SXj7
12we4wp/xQc1Xll9/fOzUGljYrLDVBuJsni/DD9aN6qcX7dNbF3slVXn/5sQojGkk9kIXlukRgB0
o2a2q8pUcts2VgHqRMiKqOt8PrSMLldB1b4YmgLNsNR9YBChtJovsS1D92+8YIAIr86OZhiUDYQb
ZXcNvkJABxGp8wO4hmP3pzq/1dnT7d3atAIebrDtwUlArXW5FKNuJgxMIpFUetCsVvdOcqrofTG9
u2K/KpP9MSPsmJO3nWYPJl6VDKy8ySkevxj1myIrxG6c/YUZIb9phsWIMRNEogaaDbO5HLRFcvRb
FlwXA0wrxRpcTHiy4tGOk5I19GjGtnZ0xr7zsnyWkadsONjK6QhoFcaxUbUUTqVw2rouOQSZMtbu
jZbvaa2EUHGWBO2NcHdhZl3s2W3sWzKQGgLCx0mZC78jfPpUdlbxI1MK68kuc7NBfmZSkN2ORJOx
7G943grnUqEqiG7RVVkWqtnNqNsDPRbD5yz7lmEmNGEne3i57eBbWwl0IsCqLmSUNEc4MFWBVJdl
xCSqp3iXLk/4loBO+/trKmsdAnQg+FwwcS+FyxoXtcbNeBqiunM/QCDozm1k8WDD8zBhhsKDba6M
e1dvUzVzXi7WGCWQ62joEia1JGfeKFBB7hmzciBUR6J1xQfeO5OZliPiWkW/aek/uT3tDcD3LShZ
QNwXyRKkAYKE2hI33Doi+AGCHLjj14rOpRsScI4uymDyyKj3JD0oWkBTScFaHFZYX0FMf5pgigeQ
ATLuwgFNBudanOg8Ir3H/lHKMN4bvv7ZCQxvUPeQVjilL0rQ7PvD+93vzK74wvNJqSdu6WNUjW6g
49uqA83KSM3gtplN5/izPDFgVHD/AWyMPFLc13TZqb3kFq3bI2Tq59unCUdk1FNeJrYG54OU/djt
INDkp/b32j20UsHCrcBwvmVCELcy1OJRrB2jcVYCpocjfG/mX9z52+0923S7sz1b9/Qs+lnaoBUY
IB+BmdAfVCggFtTd2xD6uW1mK8ieL2f9GWdmNLtKSrSrx6jPf3HlQ9OHU/9rTJnfQ6ZJRqArck+L
fq6tm3tmTVchHoI+Mo/aMHlcgjxUfMNXPeTLz22g+o3X+MoOQPeA3Wf72wvdPDc0opBIWPiqUoVI
q2c9K/QEASquHs1ylzsQoVgmP5kHyY4aq7ddeeOZJeFjoCMs15gCaIbJv9DheTCngI2Jv2i/KhX/
1YUMY/Hms77gyw6jXMlghkXGfb2bI2NRDs2sRGjZhsns+qTIkOy7d9DdxGP7C6OuXwCG9GmMgbai
95Ok2dG52ce9FswdQPTKd5vpBytLApIbp2oy7inmSbjShnM3BOqgeDG9i9vWu723m/f7z4rFMIJW
YlmhsTxGhaFBFzy9g1paeNuE5PjEEFKawF4NsYlO13LvdmEXEy8zDI+O8X9cixBLwJ1joXGG03P0
l6r7RnXJvZbtlRA/WlLMY+XCD2fLDu2KH6hU+VG2V0LomEbe6OmA43B6GlY6uzeWejf2PGgpJn1v
n8tm6IXqLj4P1d91pssbrTqla/RG1kST1hzshNwZmRYwx9mPyseZjjJzm0s7Myc8lBhhd9M+RwCJ
q39U+37of8VQypMr/a4p7NUdPrMjRAueg96sHCcOCnMHciOlp/BnqzLDupp8CsqWXG1CLSZ+kunR
Ii1XbFW2NWhM/G9XhRBSKiQb1AWoHude8RO/3ec/OQj9Ck/Z8R2+He3d7VPcemyAm0RyY0FW4ir/
GJQ8duIsmSJ7JB8Mh1AMhNUeHfRP77azImlRv1sLaxhquvQWEB6YCl/GJjLd5qXoprt2NA9kKt+/
HJAruMjc0RJHzUe8AA7jBTCHDd7o+Lkt9L2VYcaU8ODdq0Guu45NoRC5CoNfribrADUbLABrpsIE
uIbeVc24K9VG8nJdRwyQxgHdCoFagFDgFpdmyix3IVQHwjNwkftd1QRlK2kzX1/iSwvCfo3QQ7QJ
SPwj2qS7rt1nrAy0qYG410MuQ/dv+PalMTHjYDXPZ2LXUTsjzQXhRdjhm9vPXgHa3NGdK/kkXq/K
5U2+NLdGlLOUg9cl2Kwtu4uG5FNqgLe/Qf+1/wlcA0ZHcy+hH1krk4+VrlEIU7llL7PC5zoai8A4
6kG2Mx71e/ersjN9tpch8a9zuMslCsGKFraKhgwaQnn9oyhqb6pcr2IYFCyc3TQpninjFtvoKVxa
FOJTZZWOSjqcYXI3BF3E9xAX/IAPFB8y6JJ0SraXYswwnXic8NUJQKjpsajfQ+rSJ6+GV0eA2Rxk
e7l1FSwIpECgC/VcxMRLd+mrLO2rFl37tPmOef6kmQIwjczdwQK/3e3wsfHVBxDWmS1hFzlXE6Qa
ChYy+8sOHTz6TLzWj6PuqH2se5+mHtl30GPwYpnpLZc5My0W5OdiMZPCQUzpj+zO3LV7PfPVZ+ux
Ogyh7uOXfMiO7aEJintF0jLduo/nloXiUVPAc+YJlo39qouW7/W9GjZ7Wbq/6aLndoTgbPB4GrMR
dpIIcNK7LIiD+ODux48kkNEWbwRoaHqh5rGqOq/DwJc+0yrQtLBJifIhVR976j7YYOG+7SubJlCD
cFf5BBtMPpcmEtdZrC5WUQgFoVumlyc6y3jF179CCJQGNHHMlccCbKu/yy9ngbLvMA6YJyiC2sqj
Rn7qkFq003/0VsZNt1HHMVbSGfB3AZ6HYQrhPZt16FeyGB3Xvvu2WC0+SUA/Yzh+PTdvSjV4SPQ9
w2rvoQsg+YjY8D1j3UAUwUDzhKbD5S6mWU6LYcZb4OS/VO1VsR/Z3AWrWKdOv5DxpVBl0Wvr3M4t
Cl44OL0yJSYCJb49PROKh/ogWdOWBXzRApxqKuCRsoSANWZDmxo6/BzV/ql9VGSetxEpkEXhgxna
dOjrKqv9M7ew06nlRYLcoMH0Pk6rJNwv0pde/emyR9bLUretIzo3J2QHWdn2PQiLOnzu4jgeQRXQ
03+487NwmcfGt1KTVZnXv1B0exBLQpgEgzbA8wk3iysGb2wVl7em5MuYc9vTlmT2Bt4bkqC7YQlA
Pjg+IGioztvC0rRSoRMZKD0aev2warfpPTva5Sgxs/GCYTIJ/AdrPxJiqcL1QpNhGfhaS1THyo/1
+9n4aC9vNvhpBlldb8M3LkwJvqHWZucqNaYCWEl9B03wrKan0Y330L71QaqM71sZw7XMpLCJDWWk
zEsbpQY++3P5cTYftfQ7tTJo3IVSwt6NywWGNrC0Yg4VX0e6cLnSRm2dqkWXq65P1QChMEjr3Q7s
W6cFp7Px4YXgi9guXK95Yi105lEsshNgC9QgS+qgqf5xQY1gGaPkGdloxAO498ecmEyxLB/cWMOH
ZRs2UR6it2J7hud4/EXx0iCGbKFkfVtJDtgNDfQfMBnvACR9uUAzU+2c19jC/NcQpM+JD1H7kFd+
Colif/FVvw7GwzgHMmrFzaM7sysc3UxcK02KPD1CmR0sMU2jRGlhjhLM29adRtd/JefA+w+B9MvV
NU5s0tQhJNL5S56m4Pj/p+nfOXeNqumK7gZD+Kqyhlq5sIV1C7H3RUcvKjasA0hCvJXCD6Rn4W1X
3FgLXBzjoRAfgzCgSC1gJKXLqM3GCFz4oR1nkZ41HjeoxAc3DubCjPAIzxbR6MKaMZpiejLM5lFb
eomJjUsFHm/FQRMUqZKhC4k1wPAMygE5jzAb5XXM9YwxOaggtQK6BZB1Sfd4c0F/rIlD/kh1Wtea
VHoceuXoQER+6tPg9tHITAh7toyO28R8GiNmzo+uzh4bTVa23jx9TIVoiA6rrJRgQmmbZWgbFA1H
znYKsx6UhQdDLIPXyswICdHIyahNWZEcy+qjDX3t0oom+uP2bm0eP8oyQHpjahaZ+eWlnPXamQwT
JdYBx2+Zn+32F+t7v53vbCqjc17TAyF9sACQwbQaep94INaTO0uP3GQo3MmkU2S2R0PFKziiHOnM
PtclPcJNQw56xCuREgpBgiHQmBRWYWNRFDyhg3OcwOapon7RSuxsutqZnfUAzxakma3b5hyF9mFw
A6spotF097fPZ9MHUMrC04qs9YqXRzF64OomF7V8wKtrUBTUQxIOCwn/xoyDr3hAmPCIC0/rvMx1
Wo3xWmnX910+nsqq9Wf+Fwm4hZIplN9gyAWQ6XLDXIsYuW3hSY3bu0QLF/v9xTlovRkahHWhMGfa
wkPGARvJ1BkPaKvhnVYPIDQKKeR3kiJErVGSPG4dDRo5K0YARU0kJJeLAR8L1N8Y3DlfjECf7Lts
Lr0qlVHFyswIa8oXs28q1iXHmRsH1vJjpfCDnlmH2x6w5csY9UXxFPMX9pW2JYaTEouYDgqLwCMM
oJrUZOO3WwmVBQAUgswKhMIX2OWGqS3mu50OKfDoj+Gq1ck6r/MsL/aUoNu3Jxmz91ZsO7cnJByt
Xmp0bFGpV4Zv3H0dzDgw6b1W3NP2nRIvv9OOc1NCxLHBNcZYwZNjAcm8pR18PNa5BwKd19unpG4e
E7wbqq0YzVHF0KZYfV2zpAccWffpodolAb1HI598GkJnZxzWgk0ug79ueiCK6hB/AkjOcYVz61IC
vEAaJ8chdsJKrf3KRhnM7CX3aeNzFo/pHzPCcRHocNhabk1RMdmdr6pzEuYTaUJ3GcoPxZA8k9ZR
XozY7IMFIj3e7Z3dcBZ81yJpXLNvpHZCBARz3MCgMk1elvbgll9KkGY7iVfWX3pdlqFsPE8XpoQb
3bTZvFTTSF5o+70f76mVhHROPCxMsqZrZ1lpF5BvQ7zaVVEPu7xwALZVncVRoK1aeooNjgEPWUS/
XgtSIHQzMTqqYTJXpEceSUcw4q4UR334PLp+Dv5lF8ShMnbfq5X81oFBkAWHIIDDYtmQmHU/O4B/
HhOH1F6XGooPlTWZEqrMiuDo7tRXea1W6bEt6W50jf2AAs5tN7var3UhzjrCDHVkYKzFdBukjzXj
MFHZgE9iLZPDPDPNvdzY37a0Hu5FtnVpSaxRdgpvmhaPIWg3BogNnKpY3yE2eylYf1zyT9rIiinX
8R34UgVRAjkXojvody/dLalK1PA4wevO9V2slmFnQ0Lbnj1Df2hSB2D5b8CdA3mhe0kdeyC41urP
txd9FarwE9ahxZVxBvUjkQZGsYssnccxOw5G5lnkZ9F/msz/aENYJtGUns88RtE/c32j0PypXSfS
puA/LcUSwiH4Aaw+g9rvERAYoxs8a/xZlN9u29jwxpXtUV8rNhayPiH7r+0KKEKrHSLNqB+hlvo9
5WPUNHcsMySrkVlar95Zqjy2mQURp6Q4xnAEk0Ocuarg/K7pGY358faqrp1ARRII5mC0zyFQJc60
s9xSJ2VQlMiIx9CieWi687FXE8kFk5hxhGihzy7mu9thiJSqNMOxaha/aIrsThkW2YuxbQoxQ0V2
jmE2IZCrzdTPVrco0ZLOoVrS0zKnO8WQjWZcxz9sHC6NCzFGzAyJ9XEVaCeIaOdDpNZZMGX9viLv
ZokApvbMhC1sWuakzaLHcXHEsHYIKd6AT7KLI1mFqE5WskWLTXsqjo6GFp1KTpTKBLauvRmrAB0E
wjiABpiAuPRmsKTYJNar8siyGkjacKDOrmSHEmXP264sMyRsV90ONarKeXl0UzPKx8L0KJt2FBMe
bDRlz9/1iwFte8yhgQ0Kn+muWH7EHMQCxkKrPI7Q4q7owcxBeAY2UEf1oe9wUqm5u7266/YWMq7f
6QOoQAHEF78HY6YW6pS2U9SWhj9psbc09DRVxLeLSAHQIa+t0Fnr4/nTbcsbFwqGAVJGdwEy6yIJ
xcIGalLWT5FbdG6QDM1ymLOhAxVLIaOjv+6u/l4k5oLQ7gQxlHh5q7x0yGB1UwQyjxO4g+/L8gAu
wO8ESQy6fgA8Znulzfw+u7PBwH97oRsOBKSSAcp9dCmvI3yXlHXlMgJ826qoitSMUsyFFIGTSSp7
V9k79OPPDQmeCgWBuqoIDMULDUfq3jOjC4pkPPE8P2VJ+1YqaaBOtWz6b2N7Mfu3Vkl/764lhuFl
VEme9GSKJtxFKAxExTBi/v1zwfhxQIrIql+2eu8Uoze4smh2vegL266A0eoLB3OBJTBaqWKHmnqP
fjfkfie/mpK9nlueXQJ6SWUzJdf39NKqEH0IiJ/QRY8nFOnju4R/4AWoRWnmaemwU5rB7wvJbZEZ
FM7WVBrggmpscapMfp9QD2m6Z4GJtlk+kfh1kXIvXnstVgifxVDWSjwl8iZYWpFWeaFjYgpj2/kS
NkMeQG2sk1UINs8PpaK1X6WjkC/sJFDjRtwRo4n42O2dpQuBJgx71/J5hvrR8iPv9UjR/yIirMv7
Y1bYz34yJmD8sTxzbLw5+WgUxFOsw5CHefmN2UcVX4IzixZmSOpjGwEXll3FMcEsj1sjlnsxEjKB
p65Pj3NSm17RqkBI9GbpEbeaXxmm1PDFC4K81iohaQIwX9gjP5TkTfbVh8nlbxBWP3Vdpbq520QV
MXyUz4p68oxlCYwFLlzL6Aevs4FLa0IancVJG2fGkB4JUtsiX/Z6I+N/3rgeK0YCfXHLBpGSmNPE
NYTJ4jZG1RHwdMPaDY4V1E0SONMJkGhzppJvyOvHCzWKtV2NNxrDayJvv+pkap65Zna0431NfzjO
IcdI8HvfjUsbwkeOVTlJAeGB7MiT0Q7avE9Do9K6vUrSbrfYloyKaMszMQwCICrWgwL0VTVV55qq
1M0S6c7iay00X5OfyQxwAaSxWL74I/1mljTIFtlubsQaGIZpPB3g+xBjeJ0naZw2+Jwj9vJBS7XX
rGpzv3C4p4J8+Paubrj+hS0h3nQ6G8BZh0U2ce1P1rNG511ffDMzzSsNNbxtbMPzQXWFno4GVlSU
21e3PfvkqlEohKJ2kh/dkaKeVmutn47IsW5b2dy+/1m5SoXVlGRJWVb50cgxXZFZ5MNiTNMPBA8W
TjHPv982t3XXVgmhlScNjTdx7JimOr6LOc+P88zHtZABUTAPJfp5PwyFFhYl6370jIACY4YquqxI
uJVsYLTtj/l1N8721OrVzJnypYsmFFWGRb2L4+m5jJ0vmIT2RgU1hy7bYbzQN0ETAM7nv7n5IKbR
ce+hbuQK5jHDYi5qpmbHZrGO9cD8Ks3uOk3GTLG1yehsoyigoJhy1XRS3V4vF6dIj0PHQeZw7Icn
qr7a6nEY3wpZ2WjLgfDQQwsR9WXcfMFNzboyJh3cakcNVFojd57myr1LlySa2SS5fhuBE21ONLkh
KgoVlavPtpZVDmQOQDOFJBi8ZztEuXueylifNrIKdNItF5IAqIddzcPiI1pdarXLjn1RPBRlDI6U
xNkRbux7vX3RCzz6JVK1sbWj25dja31rdVEDAGJt6gvp6AI8E7G6MT8OAy18o9X7XTeO8dGspAhI
IZKhEKHbmMFFsWAlPLj6gBqUIrNdarUnohifRt2NJlV5xBx0UGVlNPSyXpsQy/41t35yo51rrRxh
l/dOWYa4KI2JnUg6mTu7yeddkuK63d4/4eCurAiuOKSjVatOzk/z1PSf+qFBqcqci092zOM7opns
1eJW61c0dsOGdIoMI/Z7+OusZnv1A4RXt8l7dUzbpD1RCxNuhdPXYUzr+LNFW+NY231ZeAwUqV5W
FBiU0zKWeDOIJI8JR2vXA3fz2uq0gPbK2Jh6FeTgw04FWeoSZzxwYmf0G6fXfLxytqTmtukPpoaP
TDgeRFqFyJTHY1xCE607FYx97LX+pFUKRsDzoGSKXxWD5LNW8PR1ozBtDocAvRpKfSISsRiK1iAd
V05d1c8BZ+kELYyU3GHkuZE8o2LMv7Il+N6st3xWO9adVlIgtpsO6d3ig0TLS0LzfRf4ypTggGYz
ornbaO0pMb9r+ptGHa+QzS9tnJRjY0AbDKp4R1Dru7xKTR7HJdC9/KSrZXzMhjg/dgBteCwvFH/S
nSSIEzuTICU2z+vMqOAezNBSHrdQvnayzwMoSaCY2Muiuzj98O/uOasIC2SmUN0RVla0C9MoFKBO
quvVD/Wx+3+kfdeS3Liy7Rcxgp7EK10ZtlG3WvaFoZEhQW9BEl9/Fnvu3qpC8xaOdPZETMyE9lQy
gUQikWatI1P9Oaofmqj1QQepSNyFWIx9I1DQalQLp3EbWAb92L6wd3nQ+KhoW96CVj10nYWO4jnB
bRe1v3u/dRSMsTOycRjWaYyLXE810K6P03k1tDkqAZj4MGRz7qcFULluS93fvt9SBbvMCkatBTBq
8cLi3nrWx/uCPt8WseN7kalH9RdgbRjxF80Slbc1IZU5xKx9Ifo7NFh5La89MO9Ww7FwXtJJ8hbe
1elCoLB5aLTM5lpXedzT+pCukw8KH7ylqr850hdihA1ber1oc4fzuHLVAIMPn+tSiyn5w0f1v6Z4
IUbYIT21O2br/RQbgM2sT8ygntV8ycYqbNXw9k6JOERvZAm3VN72htZQyNLv65Ptfx3u05DioFUv
54ciSANZGXvbCeFWvDCNN2ENoSkA780FzqNNP9oLyAU9XrjTAaAk7q+WDn+IZ/KqHyqh6DuHF8Fs
k3HtIfWU1aQatSlGFm9RXwrNs5aIy6Zu9uzvUsoW8lw8JQZ9pVTvIGWmp7U5sP4fSqLbO7V3plD7
R18f4Fm2lqhrEWjrM3XMuw+xeTCiOmJH48BDdNocb4vZdbwXcsSuzsJYqWYXkNMHWmT6NHRPdTwF
ZtQfSFD9xbmFJ0L0jsILusmE3Rl5sqBTzpxis79brDAr7kErcVuh3a25ECFsDTOTrnLqeYppE08s
VOavRfrltoidgHa7qf6rxfYJF7tvLiTjeWvw2M3IoWrUc5vIELpkIgQHRy3c8+CVm2J3jJT1Mekl
GyG2q/97Ti50EFxbt+R1Nq6I9RJwHxIeVZib6AHg3Sc/6ECPHCgzTm94fQFO0M7ymgFzMSbAMhLP
AM2srEVkz0tcrqjoAW2tJ8zQedzYTcy0wdNQmuWa+w4Q5pJgV+x0+FdztEoiXYUcKp7K17uXuM1M
rNldY4OPfj7V8Ww/oFXb40hYjasJ8gpw0GTA5sx90v/Mgfm18L+4knFP/vcTBHWrWefopcXuOs5R
qU5KEnayUefdFb0QIbiPMrFq1R2gpQPMWN4eiYKpUjV05vPts7CtlujfL1QR6YdBpl2QQXMgB8Sd
jhoMqME56peyi1Ttw21Ru2fit0qWkIAjII+3uWrAtafPKf0I5ozbvy9ZMrHFsTZUymwbS+aara+Z
fkKBV7o+2MOnv5CzQbOgUxNzseLgUm3mnNZ6ssYkjVv6qJFPFUYdUkMW4W4ZgzdbcyFnW88LN5Xo
awOMUmeK1XMaDwclLD/iFPuAN5ekZnZt4EKQ4A8r5EsaO+1Z3A1IlxifQc8CsNfWc4x4KiSlyt1N
upC1/fmFUsuoLwwtMYj8EutTXfQ1pr8BTpood12XyvDEZMIEV2HMKlv6yuIxy1ugk5LPIEw+T6rp
V0suIyXfve8vFBN8Qq+juAteGBazqMf0NztO0XD6X9z32xV7yyoEx6BpYCRIJ8gxD82RR/SoxX08
nqdADdhBwWjUbWO/bRuOmNaaJq0hKycrWD7q58X4iQoziDzzGBDuHkEweFvarov47yKChvnaOjiY
X/R+s8TJeNKaH2stiZa2Tfj/Lx4ShNe/nw1jYpMZR7fXq8AyPiZaPJdrwPMECZtwdRzJ6u1HZxcK
bbt5Ye4DKPmSUcUZHgNU19KjcaSHHNO1vaeFVUQCJbq9gK8Isbc0FJzGkqrt2rRYQfs+fzGiwSsD
0PiE1fY4DtFd/mD4o5+F5OW23F3rR8Ya6JToE0Xh+FpPAPeB6xUjAPBVyfnfaXkzKs8yHLhda/wt
RhwL5BUmJbpuZDGaN6fxQ8cP6/Q0uB8GLnkR70ahmGFDO6MK+Ehd8By6RisQACdTnJvPGZ7e6hcp
wcPuU26bk/uPDNFjmP/xGGOwteSfOj8L2iPFsKHhP/xvovfdTULrKxAxkS0033Q15mXdAkGcxflp
AzRhxzbccBtkm7QvBsPRBmiY7TctgLQparNYsEn/IieMR+sVOcENb5ucCNL2byCILqL/J0fsI1qL
BKixFOrohz5aIvtMH6rnbbQhCywYfOGbj/wXkFSaYD1qknnKXUdyIVtwVB36BJtVh733MzAxzC3M
B1uumv7IMI/i/OmAyBtVBb81rG2XsXlg8Wx8qerHjEuiwH0/daGP4KeqNtfKrsFalnewxTt+NB6Y
X3/bUGBKX/aK3PXyF8IEH0XHdnJAtMjiMblHnYkZMie4e3ovBAgBDdL06uzWsMBcAfTWA97i/txR
b0mOlhm6zjvafSXlodeR4lqPqfJNbWZvaT9I7FNmI0Kos9YUb5AFNmK955EessAERFYaFgcH+Zrt
kPf+HOhef5DlKfefSI6D2HSbxdXEoRF9mOvUBNM3subJQQ/ziAN9+26NgA6/QdH4/IdE1c3+3tw6
4FoxUWF3IU9wZWNvTiqm1yYkIZRHDXiJY5x96kMzYvcksCR3zU7qF+OfQHgAHqSKsRQx5ZFrilU4
XT7H61PyNJ6GQ+X3cXK0vezBjPIwjYzTbf3e2hNghFD6Ar04Kh9Y0OvbTRmccbXBno42zOcCbaDA
ulGPt0Xs7NmVDBGbUANaQF7OkGEz3c+zhxrl39480jmmKB0Z5F0++nP9WE6PClKzud17kg94u4f4
ANQVt3c1ZnFEoxkdDPxYJWOxe88jK+JHxR+i6pTCTLeJ+9vS3t4Rm7Bt5g1UuKYudjtPfG6AtQph
6hkT96gWzJEZjQdZUfZtvHAtRti4tFRHY7SxqLWh+BZ4ny37c9Z+p7WfdV9va7S/gb9VEsfS24UP
RC222ET329OGpUV8+w5YzF+VQwmjNCVluH2BSDtjtzDVa4ojvVQFFC8dVqzhwTwsgRPlj/kn6+B6
Og45aNzD2wq+otFdH3Is5oU8waumHXDnCZlx3wK+S/Ftxr2+Dxv1JXVsr9BeFnIYnMjt3qFo55kD
ML0SkKHobWgs33MQiivHdnxGynCuMIeij95M77pE5vp3rfjiIwWnaxYJoOstON0h1CL0Eh76mMLz
aeHm9xZJZW2nPHm9JEKY2LNFK/tuu5fP7cn0y2A5qqfm5Map9MS8vTSvRQkuNksIBzYqTsycPJjz
+6WRrNze72MkCvcFmOwBFyjsbm82bdoRHBXDuHPqd1yROLg9H3r5+8LG1NUykTLD7w/V4LEkcvvV
19mv2za6E8dsUGXot0LDNXrLDWFD0rUaNJvhEIJ73a4e0hntlWUdFG48Vdxjg+5X7KBahUdBr8hk
1+DbjM21dGGPMNSR6n2HPVrrH652JEbuFQqWMiBrds/KI8neZcvTbZVfnyLisbxUWfBxqCEzAng2
uAE+hGlueybpvqbdQznoXtNld7R3vRbj9yjZe+BA90ZkdngSUEsFRVLkEqCdAMV36dxAc5dH1WFg
SIuAP+W5Tg440YOjfcrr94s2BLc/fNcgfm/Vm1t8dC3u6jg7rHtykXWsssNsSxZnV8ZrVyOqMJjk
37zFxfM7L52aMRUbgj4Ox3kakvNkSxJau+cGsSamPLeAS3wpurx2bbpCDWQUUjVWZFjUezelffH7
gk01JRi63YmzmMCr5rhW2pemDNsy8xSnDDp2ABzU7Y3ZvVgAI4+JY6LDoMV+klnJJ8WpsGpLZETd
OY/ao/XVOhghICH96WxI3lJ7m4RUD+JV/LW1lgibNOaNzccGkY96aPSIqIdZBg626xdgB5hxBuUT
KleCISik78qCYRUZ8dLjhIix8F+bBcxoS8PIMqr7Kv0WJzynDIU0apOrOJPKXVUGSvNxaCXHZ9t3
8dhfarTZ5YVpz5nrlNqs4T4wm4+YGApGewybwflkOtYntNJHQBuQiJRptf35hUi7ZAUCRCyiW7dr
gD51N1zZ2ngOKfJQYoN79/ilesJ1Udq1bbFZZzHmrZrHdMgtv7DSwwzQMK8F4/A7bXEXQDPVT7Sl
nzJm94d6StD2QfnIvdsfs3fEL79FMNBlSSdUSHAeuFkFha2H6yLLVO90n4FJ/MJAhWM+qNSxKhuH
gEX2E0chd72v79bQ9O2z7TcHO1ijAhjstmf4/Ov6SfZkfKUeeGNOQAVB/I8jgh6Q671t60Tt2JKa
cV41pdc42q9xcRWvtDY0sQEBXqNjnBmZzqPZT794NX4HZ63jGTnmT/DSnIPVxH9Hh7EKaDc8Kwk4
DPu85P6kGffgCKs9oHXQc2lbkuLFrlH+/nDxGlFRVJrcwmAxVY9dDeSc+26QRNp7IlzQJQA+CzsE
Ha/XxjJGOuoVgFn4CtTawkwBgqb3nk3Z4bah7bkpxPFo+4Ug7IR4X+lkGfjMSx6jdDUB+cw4Fgf+
1P/anrXlQYZVvxe+XokT3BTtMnTJzhBnPyFV7GvHNFyelCf3OB+5xMnvnCGIwvMB+VQLnc1b6HTh
O8Z1thMQPvG4tg9zephkE/fbGRTtFwh4DpKbJvL6IhYC1yjiGvA2xAO/X4sg6R+dtvASkO4QGbb7
3i6BZh2hCzBIAb4gwnYrfUvttEX+YQwwRfhtQN5WP9mPGy/E+MH4ctsm9hQjG243AB4wJy6+lO2E
OkxBT31su+9p/1BlYZUfaP2oZT9vC9rbIRUdN0jhaPpbJiGnJZioTuFxx+E4dgcmw23dUQToQ8CP
QFjhOm86idS8IapSmkiZKkWgjuyg6TnGdZKfpaEHhsJllO6vWy6YBAYVgLyB6U/8TcStUAekclYQ
U8fWNqBHunK5U7s290wVM3tF04Lkz/nJl2HxmFo957Xzog/lubKnKWis9MtCnXtdYYCuKucHJdO5
Z6Y1APaB/Do26udWWeyoM4dDWk/3ioKyTsdQGrPSj1oGBHc+dlur8Cjr2N/xRVdKCYFMh/lDhLnN
EuvaF2V6AFECipnfb1vC5s9uLZzgFoi6LtnoLEvcdXg/EQ4CK71XMcViP6+JmkW3pck02uzywjMM
is1pnmhLXHYvI7o2wYeLWVnJFb4rBJzCiNExkItk3rWQch0su2hMI25K4nNeHlNM2XfaLHHgMjHb
GbjQpUorE/QtthOj0+FxcAnGfmvji7HYEqfwinv9Zosu9BHCBVA9lfNAEjNmLp99fYMGtuZCxZj6
fGjRmp2XxX1tZI7PWnImVoYotKk9a1KI36Qgcekmbfioo7XdY2ahRcjS2N5cNeBXYu8xBQDU8lIj
wWrV7TnNV90vyMy9UTVHr3OXxmsp6z1TJxFypoCr4uanv7CJC/WEaITXdATbIrZrNaaTpWcYtaNn
O80lprdTQgJk5W85Yj1xSle0eY/EiU27PJRzM4YTbneTVamXqG7cT4nucXctQd6qxF3rPmrUioe0
+TaqrPaKef1VJdU3J0GXotk3h4lnWA20rP3FaoDSC+l8BylvEVlt7jo2L8AKjBX2ifVPRkk9Vp5u
y9g98xcyhBXPVTdp3cq04mZsfE1JS89tlvuibv2hKGUYjtuPvbHe38LEyh0eEXkBni0r5or9ZJM1
0Ko6dLQ2rgrygavIA1tOZKi1JBuwd8MBBwAVgw1iAf+7Pp1j0zC9Hmoez+4DkiKK9n/4fQQGYq+E
ZYNxmIwFfn+8IxXyMcHtPdoLPFBeQeUWrHIYQrUFBUiLmWUw1FoxyJUestUI0LeVTuu9MRdB07V+
h2TO4CyBpk0eH4pjmQ3h33yCjklN1F3xKWKhn0zuoLgpdFQPNkpLGvoZ1h99OAdGuB6Z7A7fS0WY
AHn8jzjxgDptnkzEyXk8ne2DGg6HLADq+8sGBbylI7is6WrPgV/K065NRO/mdjCtFQF40nnK8HlV
bXTfSd4Tu3YIgt8NjB990qKdcM4ttGgMaEsCPCJeTIDakKRwdiVcRNuCGmWOFE7RVjzWGPCuQZfy
/m/MAEiiGLlG5gupm+t1qjqXdrk589h4TybPPm90F8SnQ9idtlqHrAC3qw96FjA4r4KEV0QWzmih
mpnOeKz0T3XzUGfH2/rsbjug6be7ABj1rwfv4t42irnLUgX3NqPZ+ynpvzXO9qxtJblCcdAadXwA
KiDFBY5YDHgCdOV62ZJhIT1GPxEfkO5HNvffZlVhh8ntvxSrDUyAVFODpgGPcOuqip8PimzKbqc/
6PoLhPiR5GNTKGplx5k+4cHSFM9qxVVPLdfnHDRs0zickPp7XLUEHD4sOw/L8rOq0dzodsifltp3
hSsf5tU6maBK9G/vwha0CNcCcnNEBz6phd5y8Z3N0znXK7Y0XxM7mnUNl9xTrtwNdriBCA3LP7el
7ZWRLc3Awx5ET0h2igO9lYNBrLym5jPPQXKHoajmew5bNohnJGZQW8VRt1evSNswtZ4tNvipC5a7
STbEvWN7wGUygWAA5FQ8/jfbv7C9ptFYloFsKlY7f5x+GWlkTZKLaefptR0eQMRsbFYAGroWAczK
Bk7PMOK8yR+owT0URoN+zH/aSeV1jXa6vbJ7Gl2KE2zMIQ2baW9BnFKg+1z1bfKPLaUp2IlYAM2r
ogvbJqhXi9A+A5ocNKvi6ExkNvBZvzcusn8rZvpl9OJ7l9BGeYr0/gbpCBKL6+WbinXUWw13Xj35
U8gDdHF8VXzTQ3ZrDYpAXh2XShTca242VZYyXHtGir6RTSL/ZyNZxet/Yy+St3nuRGRXKgoPlzob
TDNhrRWrvRu3ixEo1pErNMqM/I50NNDHF30eJV1HO179SqjwiNHGrFkVipyQNqsADURIMw8Sl7Jn
ipdbJ0RMLF3GHpEQh06Fn3+3hp/KX9zml1qIdX/CciRutxBlJPeOdTBVSeZsp08QTMK/zU8ECkxK
a6lUXllxWxs+ndpPTrfcl2b2jeRWYGjds1GAmSg1/9FLoEwAUot35vdJg3E2il8D5u326Zbsmoi4
QtvOcBYd525BKUj94lTPt39/d8scUMFs3T0bMd71aeM2Rg+zClYxgtkt7R/qJvdWWyJkVwmkWHHP
bFC+YlxpEQVtiimeAop2x6wDXWXzOVs+U7zLtmwdQJ2BpYQWz2st+rYzMYzC7biu869rV764nXXG
mFaAnv5PY6/462R8dd0lIHSWGMyeY0RB2EHaC14Y8eW16DZzJtTBGh6XCQYgTEDV2cb6rleUYGoU
KbD0dne8UfRCmnC3NKph4tmx2HGb9t+ZOtGDZVWnZWCz3zjFKTHVO3CGAwa6Hj1Sar2nm6ukDWPP
Yi4VFu6bJTGVrCh7+BFjAGjAjOkFo7+rK/vltmXuGc2lHCEvhlcK8OYTxO2oVkY98C15K3tfyURs
f34RDFR2aiktOLPiYeyOHW3u+CJ7U+25egCBb+VqgnKr2OgxAn9PmbNMi0kz3TtNH7pl+Y7w7FC0
zbmthqi0EOElVFZF25eLsM6w0WUGhKNr1VDMA2W6htVTzxhaOLZHB23B61HWprT3SN7O3X/lCLe1
m3T6MqTwH+T9GoLG5QCk8yz3s29LCHbZ40IPt61i97K+FCgc9WooC6RPcMdkxHOfeDD4/JgE8Fra
k3HWwuwsew3txcmIeVAfAg4POu6Fe5OkKPUWOnbQNOnjaADRcEkihSqokPKjxrmHqFZSZdu1ywuR
wj1apB264cuFx/r8beC9V7Lj7VWUCBBvUVrVmdGUeFAq1n0yhMlf1PCsizUTL9G+z2trSKGAPX3o
7bCCDqss2Ng1PQemDQwY18DNJWyMZbeGCux+CLl3X5MjJLTurYMaFFEayCBw354nXFxo1QIsPMCW
37yJF83lha5MWtyN40f8H4N0UM/z3AWphv5N/WuujIEN5o3b+7Rj7RCLK81BQ+yG3ilEim1W51ab
Y6Yqm3zjsxZ0W0uz31rgEmhetm5m2YSz/ta9X0sUVjVxU7MxcZfGzKyp0vguzUebeBQch0VUbHga
XzWO5o7Pc2c540PTloXzGWiYTVH6uIuqgR3mhgJckDK9BRhxmyJT7psTr4pIydpueW7LflbRLWXT
EYBEk1IrSAB3jQJcTfynfaI1IeuKcjH8Nl9Vqw1XhF7JJ6PrhuG0TouVyECHdx6nwGLA+QaKESEW
EQHEpiGfV620cRGExufhYSMbAOSO+h49D2HqV+/rn87L7Z3dW+ZLicIRb2ynWnplG5bL/ln44zwd
S7P7G+v5rxD7TYq0BGjnyCyo1WXobJiQzjNP0xfn6xTYUYuBdfblL5TCpD9Qw4A9ZYlYNanRgxR7
VRBMKucVGqlH689rPraGuScX72d4ZBTur+81pbcyPem65Jlpnd/O5REwSZ5bpRIHuZM7QqPvK7sh
ujTAFyREOW7fKIqRcBAjoEKg+VRfSlQdRh/Koy9sfkLs8L6wKjwR2lNaltGfL+RWRgWzIrFxsgQt
53Z1Rw1wYc+5ixGbdDrxvIiG6s9bjMBStFWfkfHd/i7cpUDRWKhdt1q8Vjh0mrq0QT4t2mns0K11
W6M9TwaqCThrMO9g98RUdu4mIA1tMzVm3zlIbEHo4Z6wltk35cmMCnSFyXogdu4HdJ4h67dVAoC6
bAghUFevdkqUXI0J2mHQIp5iTMl+4U961ARK0EneIG+vVEhDpwUQsRGfg2j82jCdleY9GMZUwJJ0
+SHTgMiHJ48Mr25XioU88JZfItDqWgqDV9RYAylk/b6SH0muBbf3accv4ZEGAlbAouNF8wackutI
xZmNFtda+hOYPycgNZ21tv15W8zu5uChvQE1Y3eA8XetiMlrtNJWlQZUtfpXV7ZP7nJkWXuisxGC
x+O+Tvrj3GifEmNGxrb5TFwZovHeUl5+gXjCXdC/KxXgalz11A/PxZ9jCgCyA5kyAhRFy8Stcq1h
V+VmyWzEjUzdGiLc6ueAmzBAvddXFBmOx054cilMfGFP2eLkRAXeDpDEmF9RzV+z9WB09fs1Bc/h
2p3Gkj6YTJZOffv6hZJo+0Ba0AXTmfj6reupdToFHoTRdvZq8G52rfWACz6qqPvhts28zatCFgI+
IONpyFWItJsZpzMGnwYtnhz1iahZwEz1Aex0710M+Lq0lbw0dlW7ECfsX+YY2loaUI06xa/F6r3M
Sbnnll1AbVdy6nZt8bcssa2OuzM1kwJB19hq63nhFG00hVpJNNo/dMj0ACsVmWlUXq5NcoVzJ8OK
eMBu/eSwjc2r77Un+9GO1GPuyzi9d5W6kCYcMJ4ZDED6UKok92BaJKWsLCYTIGQITLVS7dGFACMN
2lMbIVg9UcXrvm8VUj3IzoBZXiTpHukabh91kTMYeW/1+QI4m0yJ6pMTdX4SDDnKlv6/g7cy8KTt
qr/O+MDqgV+9FWVxq4g41sjoKBpgZ7V4nMHqtbr2fW8BMcKuUEMZdFMJjdoGZGM5SGK5nXbFa8HC
9k1q6ZCK1lqcLORoF/3nEl1kbK1PXaH4WTK8S9o5JEryYFcZCKDdThKCCecPZIa4g3QbJLvwLcgc
Ck+feVlXwtuqOGfr8jMpxogly2M5/KgyGe6hcOf9Kwmg6EBk3i4+sUJso/u5Gh23ABlSV6G/Bv0m
6FmbjT8EsnkjR7DXxBoom2tSnOusidL8h6nPvmZJ9k3wkm+ECKEjNk1JnNkszk7ZnJeVA5qVnYti
/rGo9gOmJ2SPDOEQvpEnuMl6UfSxcXhx7sqOeWnBQEswdbKAeNcYnK1cCRbabQj9+tRp+ppomgKO
9q54r60/cjP3DfvB6GS4Ivty8No2MR6xzWYKcgYAAps5Lc/dgKSZlcSzpYZG4j7ZnRHcvs5kokT7
7pExBNkt+MRQ92yLl56iwZVEhvbptpw960YCEiXPDfkbNf1rlVp9nYBcCyjgNZmDvK+CxmwPcyt7
Me2p44KJCMR5gPtC38C1mDTVZ20k2XQCD9sDKG98Sut3Sw1QrD+tibya3IUo0RhYq2q8Ig4GWZv5
p9pl+jEtnEyS5pboI74e8iIdSsXC9uQm+vZQETrlmRa4VG8OlkFH//Ym7Z0i2DV2CXUEMO2Im1RW
GtdAMXciMwlSEEdWYyGp/+05Bjz0wHiESowDMs/rDaJstVd0HBdnq79Xs+9Gu4AtynfB+VC285/b
NiiDgN0NnUCA/doXcXFJlvY607IyyrPTPBr0MQEDg7GeifIXKOGQs5H6Gkja4GV5rVNu13mejm55
tov3Sf6QI5jp39/emZ3jcyVi+/MLVcB3uY6TklVn8KN7ljoe8ar0ujEJ/0YMQSAN3j9MaQsOTgfH
qqoNCzulKbDA3hPq44a9LWLzxBeRxHZsDG2bOAWQG7KJoo2BZtNMBjUvzvr4oTQ+js5zbhy18UNl
/GrMO4s93RYnBC7/itPRFuWiawDEicLeYAZMb0sCG6DTemxd9nGyq3d8ocFsY+pRd/pgdhZZw/bO
qQUiDiB/YQ5AVxWbNzvT5TlXwIiV5fSDQxKwKOjnoe/PM3Mk8cmeYVyIEtl4epREOAMUw8nh9aPD
dIwM6GfbHCW7ti8GCe4N6AGOQfCrM7D3EqqV06mw2juMYfkV6d6t5R8zcG/GAWI8HcxrsAQx3wUo
bezkio58e3YwK67MfluxozPqgyQRtLtDyKEj1ML8IcLa6/NUrTXwsiudneyy1vV3a0fd5BclXW9H
xVS1rePlSolc0V+cL+CcwhdhLGKzjmux5cTmKnGc6QS0nMMAIpHByPxVqSRiNqMWz9gGloFaHyB+
gRx/LWYueJouhl6e60YN1SR/aVj54fa52vHjwOMAeRmQeCBA5C6baINDV0ATpTH7GClQLUqJ842h
1yzILJb4SZvIqph7RrhxGQN+DwEYZtYEtYi59MRJphNe+YdyovcNc4LJSD/eVm3PZVyKETbJMNt5
mJ2pPGPCzGvZwa6fSceCaoma9Z9xPt2WtmeJl9KEyBXlL3PIOJlQPu90P82Gs96q3Ctt+8hJKbl9
d1dwy6mhHxppXTGwnEDzpNNxZSezIL66qoekGHyFyCY5d+0P/XUaqGN1C6+m641KiqXO5u3rjZm+
20iGj2tSt5Ly5O42oYcO+CWaQ0Bkei2kWDH9Y2VgNtT7Z67jTRpqwwPFI7+/5zLezl2FLmRt63p5
/eYoFaUqFHIKALGofWmEtCjK8LYp7O7OhZTNVC6kgFet5SPmSc62yh6AMX5AujoCLYlktGBHGWQC
NfBkqKqDHkhh4TDQy/TKqapzqSu+0tqPSyEjN9+55MEbDFQG3Ls4riIyfFZW6WCk+nIyldlrsvyc
mdTPqxU40p8UzEs0TeEjWRj98foh5Q2FQIeLeRWRftnVStVZc4OdWhPVyboHMzL31IL/H8UIJxYM
huMA2jd2aub0nC5ztPbNJ7CqSSKXHQ+L5lAUDHTchyb+8doaVqqP2gR4rtPMq3PKi3u+qCSgoxt2
BRrVC/Bk3F6+HbtAMyrk4TiBYkQMl/Gw6NWpqLUTZUYXaKNSPJiOO/3F6oGweOt8RVM3pgmu1VJd
jIHkq8lOOQgrlpR5apPdkcGRnKXtrAhXILjBNOgCqhsgOImRLGjLq9ZGwAyc5K4HSAsP2/QHT77f
XrOdI3slRvR0nUoNVMbYiVXKCZn2B8wkhqCX+4tFAy4DEqYbVShipOtFm3pDZX0/sxPpwbnkoKtM
0Z84M77d1mbv2CK+Q58QMJqQUBcWDQ0TZgsiwOo1WDa7KZwc+tFairvchjPiZeXPTvvDcvJREo7t
L+NvwYJRaMbSDK2F3SpG+8U26IFM35PVljUyyMQIJxeB1jSVZFBPHVcONfL285KHqpMEt5dRTFq+
Pjouwzxhu3Q09oOYvSvPDV0bX62OVTKdcdQDA/9a66mfrxaY/uihbVMP02fhbfk7Bxk1kN9RppAz
1VCbTjhBFD06PMLozr2ry+D8dlbySoQQihHqmlW9ImrRjDzSef5UZNxLNFmf7Y4YwBJp6KU0QcOM
kehru68chSPfDFdrG/M7sq4njok7i02SBdsXA7x+xMtb/nX784uLt6rVqWyVHvDla/PZpaDyWSYj
QmvP59sbs+uU0Nf7Gn5pmCS/ltMbNSVWh+c1+kSPZpp53Bje9f1HZsoGbCWSxFe2xdW8UtZSO4Fj
aWo8t7ZQul/4Rkyn4kFQB2pV/OG87Wb1eG38VzuxZR4NmRsKF4JLniknRdXPlTVEC9Lztxdx715E
JQLlCDRE4KUohC9KYywFph5Amj3o2q+JqtNhMYcipNuYstkorpdnk+xFv2shF0KFE13UvFAwkMlO
2QS+j5zeVeavouTH26rt7tr2ukFezLAAj3NtHyhYDqwfuuqsICefG6HLgeLvflBkSZGdJXS3UikG
Cl0TiOaCHRqM29bcTNV5tVtvBQjU+G7VdE/hfp78uq3Snqgt0QOQEQtRxWsh6+JozW2Xt6wExzUj
IwGZlvmxItYd3juLhzn7Dy1GbG4L3FlDjPZgzgqEcxoaoYUb2V2UEtPlCu4wpzx0OpATPcqdw1pL
5rr2FLuUI/gMisFhp8ggpze+98AynJxIzT6kzrlbRsl9sisKYTTa/pA8x/zdtVnMW7NHAXSmM89q
zya/eo36ehYowGtF78pfLN9GGI82U9wgYqKnGDPGOk6gVvMyzSF66JCYjRpdYum7Kl2IEYLb3Cl0
Xup5fXb5lz459S0oad0S7ZlBSeo/twh0Tm0BrY6hISSWhOUbTKAzcEU7mbRZHsDkZgBsAFAQZqET
cPe4kiBqx1VAHBCeDUwNmarYNVUjLa+yNF9ODSaTPDWdWo9OZhvBIad//pxHemdrGkQqRn2DfDf3
DiO5km1M53qUgDwFc3anurYls6s7R+pSjNgXMI+FCqgVMp+a4oRBSa9XPicYKihcQ+Lat10XgnaC
YSsQOWI6421uGM/emmhLpp8aM/FbR/cSpYj1dwvSm13/yPs/hOzabizIgxdEthaJRbFapDUFQNgS
rF/XlPdLZoZjnoDjxpQUcfbVAuk1ee0YeQ0XL3wgHUCmVCndcir0ycuK2scozTmjnzpypHy+R61U
4jD2AlAo9lui6DFKminFOoPree2PtTb6zPwn13hIxsrDpHm4THeN/mEdYJrLj9sO5PWSeruJv2UL
j4jaWkCvS5bllKN3CuyluesGdCahDrC8Kfs4WV2gIM26oOQDFtth/ZFk6iczaaMMYKFtFzRskZiV
2Eb57z6jd9kEQiS6dsS4awEXal0kVEdfBihyjI9tR7ykM70ODcALIyc7z31WGV5X0c+3V2PXGfyW
LMZhTMH0A1V7bARVqJ/VKyjk0gLTfMAdlrg5mZa2EKNQd8z1vGgXxCgzLlfNZws6Ikjnu/r3/yHt
u3okx5Vmf5EAUV6vkspI7WZ6euwLMWaXlPf2199g78G3JZZuCd2L83YG21kkU8lkZmREYjpeWtce
GhCh3u3duZumkfqh5QFoCOKsZFpbjNR0O6eIFMWFlmLsseIXyS2fEsfnIyh4NRYMpA+cPYi/iN2y
swlZdZASQIgVr9Z1bI/LQkjM6lMIYXkvSQqvTqsgy1PfdVnQgpuAD47XQHX99rFuXF8o3uOljC4m
QTFD8vFlUkALZxAd9S0Aser2XHD7gaW5b+f2Ia/LdzxcV/akpEYtakevoKMTdiZ5ZCw/qC36f2rv
fLm9ru2DvFiY8OeLUDVBctxJTOzn7MTcm5QA9N8HPpWfJhApJ6Z1bjt+32Tuz7LaZboQm7Y+S6Bf
BIErOs94G8nNn6rLSZ7ZTAvJJ+imhvnB+V5Pp9jvA8Hk6yQ+cpGd5Yp9u2VSPkeVlNWc4cIZMeTb
heScfk5+ZXeZJ7gtihMag+3OlX19F6DbBN1z3DiCLkS+S3U3a23Sq1Y4DMm30nwBz9wj+N8OoBB6
6l32Pct2Qc8biwQJiaVBkE6HlrX8iE5Ty2pqq7TDqq8fGlV5aZhyur2R12EOnUHogOI9plpozUgp
VuPSxoxt3qC5/nGY7hazwGDFjo3rLAQ2QJhoCcFKlMCkO63QnaRibdoAqfI5h/oC77xh/MzbYscp
Nk4IdrAIdNCwGkeKZZWipwmp4yYyikeC14M+/mGNeyhy6jHlRanmnYfExoWJhSFTBD8aOnaGJi2s
LzjJ7GxSw7b9laVPWZOJGdhnC7RlSMs8dUjOSdEcCr0BJZMZVEvvqfYTs3+R+JNCqX6gmbHTW5Hn
j3Fjrn+TOIyLOFDmCoib9QQHmi+hgz5o7Aa29QKitJNCX8jUnBSX3qOrreo/24F7RGlxsaHQ4L4d
gIdfIh6qELN+TXTXv0TFe67jAPqElr3cd/R3UQUaXZ6VVNu5Pzc/E1Q9MdaBDxSShmtDTFOTZMon
O1QnlQRVE5NDGrs7AXbTiXFR4UuEkDfGKtZGhkwhM8uUOirzEwfGHIV2FgcxdJvf8UEKyj2CWSIL
Su9rO3M/ztDK7YA4SO9KTTu03MuXvSmYrcXgW4fXQgAIDxBpx9wGVKwkN5poRq9lYnfaFDlG4mV7
dIhbJ4NGoiAoBwcSwth6MVrJNcIsp4kStYSCE30cIHNxe782l3JhQvyEC3+3OjbWGPBrosY+E/Ir
b5/M5rGvvt62srkQeJiBr0s0zqUvPWnzqSZFZYdzmp372XhodluvW5EYT0/0dvHYxWCSFInVAURG
ut42kVWeMof5PQQCdtkwN41YyPXw7tQgjSEdiAnSAVYTrYlMLYgbAsVJCCPvQTqvcyy0onBRvj7O
0N6VjiTN6xigHruJMvCSG+Wpqz91+Z2dfbIhIHf7XDZP/8KU5MgNr624bM0mSgt+Io314E71faxS
rzbfyBf2Glih2i6mxlCQACZp7WgupySxZxemWkhXOmU41smOL2+dDqoBQKmitY6attjYC192clt3
Fa0HCr2PjxXowxslP1apFtzetK3zQS4DS2KyBAxlazMmGZeU0KRFY2P82KrlgWnFg9q3xMupGWFe
bSdz2lwWHusgzQEbmqpLH0/Tz1pnD3MbFXr9qMbph2qwTuiK7eze1vUPmrX/MyMf0ALlOyNBJGiz
vyETHE+vxSl1/GQsfwb6fHsPtwICBrWgmIWQcN2lXFBNJ3Ect5GudcxPZ6b6veDF/29WpJMa0fFP
lgknlZf6cQF5Y9bqewmDuFCkTBq5Ge4bTUdhHnXKtTewxQGnVItreq6rcFiar838t8umvyHO4dtz
G05s/o7k8bGLy6if38gq8/pVXVqXXL5M0VO21LSNMKhwKOs2mKY9Fe6tGAGNCUzWAQKHaT4psJZl
UmHgv20jhf8otQcjc05l+lQ1uX/7sDbd/F87MkSn6LusXBIDX69tH8ho31sotc1lsXNgm1/vhRlp
x8a8BbttOjnhXEyYLS7AOOToLzoUsj3V4n7X2Tuf755B8d1dRKU0NdHQ5dg/ZD9f+hF9f9c9gOCy
8zO9ORa0+Pnf9lE6r2VystRxYG9Jxl+u8qRpkE+wnZ1t3PIKkbZDVxrOAbjTelWkpSYpRwV5VnEX
K39TyCBXUwAqp+D2arYCxaUdKSr1saF1BQYTwqKbTrrJPjdp+eG2iS3HuzQhfcHIq0yrzRvE1zH1
HfZXXToIRi+3jYhdl8PEpRHxIy68wI2HEtQjthtmiwraVNv8XM1TOE4QjrRR+9d0zx6tQMlH9o4Y
eGlY8vekyKyuyxs3TPM0SExySs3mdHttWzfHpQnJw7tUmfFApU3UN3FQqSW4oJvlNFjpAfCNAOnl
2S5RcLxtdMcBr/jzskYdR1K44WA+4040s9br53vaHW+b2XQOVPZeYZcgYJPeExXHu9dp+jaaUZmn
swMKSz2aiHK4bWYrSKBW8X9mpM9prjDWBnmrFoj9jzUPiQZZAvLJqZ+mXXboPVPSFzXUlVb3NeCW
S/7Ul4el/5vXvwB4T1T2joiOBz4Aq8D96mCRX/t8nDl8HBNOQ1cDZSZzAr3ND5j0epcZ4N7QIgRn
gPy4AFFhXLgLo+GozUHV2mFdQyUveTv6DZe7jkIP6lfg1JXH1MocvNpQYKfhohKfNXOQDFVQACt0
2xNksfvXK/3SjnQ+Sls5HWZ6tdDNig9KNd7VYxJZ1Zeexj/x7gknqw0W9UHXMUQ6pz448w8570+a
bnsNxsuAT9n50jZDsFBuxbMaOYBcyl/yBvIri+mGqtL6taqEgzXt5J6bXxlmVYBrgLuAK3btKSXr
VZR50Q8dLccrMGhJRSl9t5+8GYQvzEiRPjdamsaEthhHcCCgCAoZzWAgRxlOdTkdbUiC+JrVeqAe
3nHRzS28MCx9CW7BFS2vXTecY2KEWcHUB7Vp9+BXmyHRwrMR2FaM9sshkfUpRi9ihPqitQMdVLXj
gDeQhSGMb7d9dDOEYIQA7Xe8VPG/9XE1Q2YbzbC00QQ+0fkLSHf17r6wj8VesrbpF8AwCvZYiBvI
Q1PMWipL7RkOrLf9ziaHaU6ioS7D2+vZ9AsXWsHgxgD+T57RAxfYbEN1AnfJ3LcfyVjZfgG8vb8k
06+CL2BET1Xzc+uYyl2P7vfO97W1SEx8oMADOQrUxiSv1PQF7LQzbjKn0e+X0vING0Swmb1zS2+a
wSAz2qPYTwTl9aExEzGyBX1daLvcr9z4bFWVvwzqe8wIcTAgajFj4grfuUh00qxoG7PF9VK2lu51
mfGyaMsYKEO914vaXNCFJWlBeY0iYgMt7ign0UzuNPZsxjsAgK3v1rwwIRznYjFqxxsT+mBNBH7S
SOd3jantFME3FyG0XFSouYiC79oCsCB42WeDE2Le52ikkFKsx1DTuvNtD3+FgMv5p6CJUNGuwBUj
l8dyTiazZi0JzU8P+m8HsuU00B+1T1/1E2SxIXvqBn/sXR3HV+CsZBYwZNRK8VKwQaAlBfYeQytA
zlYkVCuffBOykQVkI60/SuWnL/ysnvcgGzKXlLg+TXS6HYzBokyH+3q9oXrcQhHNyMVCG9whkD+j
YFE3fyzRchDrZMc9OfiNI7y0KLefc6dtwJqLNbqZ6s3GI5l+8On7zvltlBkwkC9mogWGXDMkT+yn
tMXLjtRRVscnTVF9ily71gZ/mp9H4ze1Ym9J6nt7OdV7kMrNQ7ywbUqHONOFDUULHFESDmH6kX4X
6/xgnqwj6P5GDwnHW+VeX0/x0qSUdjezmtFxgskqWI4LNJZLX/Hp0fDcE2b3j+XO57FxoZko44s2
iwPNCVW60EhdLWZNFys01O9G9kFzvkzNczdkXuOmO6nA5m6CqgUZMZA+GJ6VdpO3Q0/7ItP+cdAG
is400OCg/LEN8yPkM19uu86We2IiRbzV0a9QXzteFzHMpllBB9pZoetOj9ZS/hlUJw/A2x7ctrPV
OjPxn4ED1gLYDAij9ZdHK26AWrnTwur38Bv0cUtg+UmgHPjX1vUIB5eb5qVH43nHrMiH5RCjY8oE
g84q5BNk9C3IO2nDSKOFsw91ehBSph+VgwGGPuJXUXXaI5qSGUheXRNxBV0MXPVg0pJ8Zeg0Y5rV
VAudB/ZoHsk59/VH5QFc9sf4uLepG4eH2Qew54veHJIDyVjddHSKXd0Ok0VH55Ofx7n7BKjC4fYm
bmSOGD4FTkg0mtBvlN4cNLZ6aozExkvNuktd0PClWeYBMOg5/dsR9FDZvLAllnzhj4YJquNZgS2A
+A5145x4D3WLYu8dtblzF2Ykb2wys0FZorHDxeBO2Cx43fLSmj6mvbPH/rS1e4BIm3gjAVaMN9h6
RWZpop/Rordp2J+gQdFO3/L27BQ7MWojFwE/IsptmPISjRTx7xf7Bn7jBN3I0Q6HCq2jIHPsuvTq
0Z5t77YzbO3cpSEpg8uHpHatwq0jzEV5lE5eNUNNOH6j+oj4jrAeqFOBZdhC8iu5tjKT3LTTDBRn
xPItFvspAcGDZe/E263DAamkgLCDdwHRab1tvTaBZVhDp8HN6tQz3d4Hr8QPjHQfamfvAba1c5e2
JJ/rGApElrnA5zRyryf242z8rbR7oLMtR7iwIr/HrWpqHCjjoOMw5PcGLe4zZ97ZtA04FEabVTwU
wCUCX9OktLQcG1Z1E0p6GOn4BmWIc2pYd4BDBHnWBnQ2H5mu+uk0ejHUeN7sfuAbQpIDUA1+gwwj
jpcktsulpSHUvo5tlR97C/dGuse0t3Hlg45D8Bs5mJoElnjtF46NIfi4hZm5Y/2xXTCvqdtKGcx0
iD1t0uonNo7Kh9tr28Cn6oI9E5QcglHqCrZHKpC2CrGmkLn1KR1mj2LUWu8w6sjPmEM8dfSDov5w
jM/K9O226Q3fBKUxTlTw/QkF5/V6p3Tpc6IqblgNbqCX7NCOtTdA/+O2GeHi0m28MiN9ArwsmtEe
zT5CzQ9IaeJ+w/v9xOP+ycl4iP/0c5fqB2WYD7ftbi5PTAiCPhc0G3I/QlN4Xzf52EbGmB4m1oBZ
A7XoOn17EEaT718z4mdcBuEShfwxmVCQAO9pU5RnNFR3TGz5COoQiI2YH4eLyAkGXSYzzW23jQaW
+332p3b+Lt0vRWr57lxAt/wui2Nf57Y3lXt1KuEE8ukB2qBaQCMKrJn02YNTmKQ4PgpU6XAYMRCL
LICqeWCwn/kce3b/8fapbYQykdhApRovYOQdkr3cUDTIBDh6OGkKRNrb02zXz7dNbMR/wOrFTCc+
OdybkgngW4yhmlCE1mPlrGjToRk58ZTOfJ6JutMUu3ZC3P6QfNVtIXwEP1l7x9SoQFSARiS0K+A3
iXrOeyhwV3uEade7tjYjXdBFbVInr1Dwnuy5Mw5NV5hQTK8HLdm5Bq73TuAnxbyUBRY4vD/X60nr
OC06ZNdRXXa/S97588QeWTOdUnDy3j6m63BsqLhn8E5BFg9pKik89QPj+pRVQ9SQ/tTyb6qifwD3
+4ObGif8tJ04vLGwS2uyQrqVW5XpJA2PajYduM5PVasfWK15dVLvXGcbVynwQihHQH4J7J9wwfUm
gs2so3bbmuEEYn7MrXgKh9xM7H5XVOVzJijv+MzPOTPvugkamre3dcsjdYyDATUqUApy8z5PgGEp
UG+OhhkPWpaAJN19aZI9leBNM8COYs5NRwyX37SlA1kiovMhKuKfVgfJTP6tmL+9Yyl4d4FDC8S4
GHJb72OjqdTIXdjQK+XJUhqv7/UnjdXHd5hBgg1QiuC6e32+X0T4npG+UVvGI6VI/KrGiBar/b57
OxsAulUXZiSvIKROqNHB30fDDcHb9gG4hLs0sQ7/bTXSdTxbNWPEqJTQWSZf05JgGY1gduMdM1sR
6WI1Mg8teOWpgzliJeyKNPV0w/5ezXt305YNUDQgbwJaHjU8aceo2Q8mnwYlHOPk3qqzMGn3VDu2
TEC2DlwDqMID3Sfc/OLsrQGExMPgKGFZuH5fdUdowe3s1GY4uLQh3RHQkB97l1pDFCda4Wnq+KHU
9TBDrdycWOAQgAEM5TPEEvHu0ugOFmVzgVDRgJq35iD3Ff9+scAGWq+8t7FAtW+COIG8ljW84/vB
NDTGQzBgKxh31iaUXAF9VZuwqGqzQzkant3Fd12n/kczkjekg0oLa7CHqCLMs42frKs9t/3x9q8H
GQN6XDqwT1dlEZV2WkKnjEW8U6OZY3qpY6E9vMezkWxh/A+i5xh2lU4lKZiSAgIXA05cHTEf8pEW
PHz7SrACkHAgoUQjTV+fSmPwhvCxHKJaP2k09vQ0NNjbGzKYMwPNJaqbNiTj5Rd929GOZsjpwqqC
TEvHn4ah/0sd1K+317LhxGBYEmA0QUh6hVcfdcxVA1A8RF1N76oZ7c5sr2iwkY1cJj5y0ri4Y6Ni
OAEfKWAlA9ip4i+UGcB++OTt77J1jiW9Q8lUVzRTSyWcFeqrXRaQuvSBUtv5XrZWhJlwbJiI0zic
tQMwjIdDEDgHF61anAfF9nWwSXhjWZ0qewzrmAe3D0mEsfVLAuWWC3vS90kH0owWL4TDOcBIP4zj
4Bf8G07stp0tZ7i0I11wttXryqT0LCLWoHt9UVUHY6R7LZBNK+gmgfcfrSXw96x3D5WquOcLxpht
PJodrYzKmb397YD8918T0gHZ9gJxlxo3dRJDw6kyjHMyVS8QJX+PI1zYkQ5mFHyqbIAdTp8U93uy
dFCt/DhxDGbssaqK6/LKB5BJofIGYiXcq+tdU4Ce7hy1VsJ80nxSK349mYHj7LG+7JmRdq7XOkoZ
1IHCHvRxQ7oE40A8i7+RkB71Sni00DkC9h6vIRn/0xn1ZBORGNI4D3W19TAshQqKkvh1PPy67dWb
S3plFREjgdc3QqcXhdN2Q0Tn0htH+0jQy4zRvX2PGVQz8PTGRJ7MtMUo1xR8/gNQZ/bRjusP7lSe
MHq+J8S7vZz/syNPlqVTRZsq7mEHz1XXwSmpwwM1qx3X3ow5AqgsEOW4SsVXfJHdzIIZiJn1EJH0
mCx/MvXFoMdCecdjB4N4/5oRq70w085s0lq95cgIiJ+pzcnom0My7enGb27ahRmx2gszAIMYsUvw
QoDCVTf+NmOfTb9vn//WpSDG7wTsBKPg8oYtijtkvO8phrRduwJ+MjPHQw5KoOK8gDqp84tuYdOD
3ibuzlFtLQ6Ty4JGU7Tp5b5WwlGltGuqhHQoTxiC89V0OnPF3bmFNhaooVeu4SEHFAJYitd76Cop
/t8SWGhjUk4KGnXE9mrnZ9zXXlbsFJo27ohLW1dvYLbQ1CwnYLyW+G5J66fY2ZvU29g1XBHCsyG5
BlSl9AQe0F7oeba4IYhezolSn/liHmrS7NRiNleCPBMwIdGjlhu5VT1Xo602epgOTGnPcwddsQhk
wf3P2+4nrhrpftBEVg0wErgvoPu1Ph2nbvQM44xdxJr4nPH7Qu/9Yvg8Y4yBT36p7LHL37Z3FcH7
uZrAiGB0UcY/l30c5PGfErB/6N14U/Gb8T3a1o1WMeCvKJ+hJOiAJUBOumI3Se18bIbISRbfKMEy
lKXHvgIz2hIldu+1NTtVvRaoE/H6Kiz3QOcb/rKyL931TCEQsCptEPTx0VeZETDMWE90r0m9sa+g
l8H8C4zp+KSluJu6zUAGB3FXc792JPFGZwm75lmZPidpj1t5x2023HNlTrrvs1pnVdykLMqHtm3C
2mzH5rRYrWKcbvvn1n1yGaSkrI+rhtI2GbbPqf+a+tgzy8dmfrHZ26PwxWcAhMb6M7BIpyuJic+A
j3eNG3vWwvxpYPdueXLbPejmxlmtjEklXS120g5dWRiDgg/KeYfW+Tsf7/Q8MhmAUpm1E0s29hAv
W8jQmEibkDtJ33gTZ8zQJ8cI+dA6yz2bUV377g6tTZ+KpEogXZLaCunenthApALPHBT9wUt/RRzF
F6NwiGKEZtWeoGLvK2p7WNw9DauN7wteD4o+fNqCTlv8+8UVnVokMcH4aoaV3R+tjkZj+cBr49tt
N9zw95UV6St2UFEZuw6du2KpPV0d/k4GKOvctrGxElSngd4B9gmH9dqTuliJTW1oOvSWAgGw3jdz
4LqGH6P5jkwdj13wXGACFBIf8rPatYYhx6hIHNV0OJVT7mvUQFn87SzgqEGAjgUkBnA9+MH6WFoS
UxrbKHr38XgCcQKOpw1u79crd5Z0d4HwD11qtOkgEygvxUktZE5TPQvuU7QN0sq8n7G9XmcOSYDu
2eAVOqnPQH3/SWJqep1C6J0hOr6V7ZRB2uEsS4cN5zgfX/R5NIDsGRjII+zSozPZ6+RsXUX4BIVG
AxCEYGGXgkzemyA/1Io5rOiPpQqT3n6o5i4YWIeOt3GPmbQ7dznZtPAhWFnhjbun3LQReFY/QAo8
mVlpFqTz5rAl9qEgX20ktB02RjXS+ym2PXAH7J3Rnkl97QeManNRV9MSUhIrQxKaDlhzMH+Xa3bz
kAwktb6DlsTiOuZCTdxi6P6046J4UKZM6hlczYbRc8+p7VE70GqYisJfpoU6vy3AIYdHdTIbw/Ly
NtWcr3bPivSjaZZ8r4QvIqTkacjOMZn7qquAfGy9CqVO9DzRdLBkFE2gMVgafa3NgjTWjn32Gf1o
v+P6ztW3EQ+QYeLNK545aPxJ7pJ2lTnHGHyKJjoESsqDOCYPTZ39RzPSG2cuGwuw+xZSlIp6nKgV
sIEfqKvsRLeNS2i1Gilj6KvE6CYccNSZivo9Tdrai5V+DOapdD3OVeft9la+LiL6RTRFU8nNB1Th
QwO8u16jgc+kTn9xgz+wfK8ssXFSkEvCtAfgMoio8oedQR1YdxugjzXlvnYOvL1XzZ1T2sBUCzVZ
PNQwRASfkC/xxSlHfYY2XpjdQzrkkB3TB/Bn2oc+mIM8UL4X/szesYVQwMQDBFVrwJCkGD5D1LCn
AjiujAWYg30jzSH8+gIN8NuBfMM1hOAyBrcRGQ1QWq+PCnKbvAGeqY461fIK63eCMKQpEegsb9vZ
OCbQ9yBvxTtUx2CE9HQzU71seZ3boWbxh0yzzuAz9x17D4G2kSug0QoGS4RLgGHlQiW11WSyy0kL
p7h9St3ivqQfby9kyxlWJqQdU2KaQd0l/x9++R+Avf6o/yjv/wHYu0H59bbJ7UUJkjVo8gItKFlU
1cmZStR24AtgARpqqHvs8ThtBFmQqYHSBThBvHnlJn01ApFEjHYOa56HsfpDt8CH0Y6+QtWPvTZ7
sfpr3K2Pbl3KKMZDP0lkjzguKU4o1LKgLNzNIagrQMltBHXp+lVqRRo4nmxmnLW0vG/dX+kyesmo
+pm2Nzu55f5iFghTTyhsm3LrKQeQOYOCEwl7jLjyOn5WHNwsi3PQmP3X7VMUQVa6x15hnsDGiBE/
V3whF0FRi20QMkM7OlrURwJN4LY/M3bXLr+N6fm/WML8ydpSzjQjYwn8JBczkvSreGan8yPrzhBM
9W7b2jxDgV79Z1kYBFkba2lHnMmdScjvh2MTFoiNXQRphKDz+eHtOG3jYg+v0nSrqDkm/wYz1Fjy
3cyncxnbfyw+HFFL2VuYyI7+/+d1VaJL467SyripI4oedVNWYBO0wSxYAq7IwVf7fTSyYzX8YiaS
XuVQTJPf71ENb8xKrNcrZXBI1BTQ9YIZz/TA0wBsfxLkvgt0P8ZAgmIX278VaC7PUvoebbfTJ3UY
zVCn7E4QXVAz29vWrYsAUrMijkFUEwMga38BfT2yfiR0oflku17x4j61P1s/Pig+eaTGAWRr1NPO
zs4g255VKQOKc6J3dquooZI655Fw7lndfK8S+uZxNig3XqxOurZbPhatbuGaw5ClPzdjUGVpMMZ7
CLitsCUKhhjXxOjHFWNisSzdMme4EZy58Jr8G+hrPTsNdPrn9te9sW2r3FtKg7lit1OtANA9qdXJ
NqvD3BYvilUe32pGKHEj2QFRLkERTYohRG1jZeaDFZat5g+KfjAJeiUa3+mVXl9yMOMKkgFkByiK
SHHRjPNsaGJuh8VUDXbqqV1jGhHuRUuJwR1vVGbuObhfJwAQIHP+KUuVhnzpatWaP9xe8PVdgA6a
GIFC+17MJkluosSGmduCatAiEWXnPFs8Q/3LLe8zde+lfn2ECJMA/kPbESDTq9Hy3gKtUD5jVtmp
4qBD266ddd+oy+D2iq5DB/42JnhB+A78AyaW1591zZSK8QnI2Sw3Q8cBspDvqSRtbBqSfPBnYcAb
TLPyXT2Uc1OgiAYiHvrDdT8X+hnM117HvvG3szOJwUnbNV7FNK7yEjXlukIKUGoDimR59YwmZKqm
zc6WXT/P0WEQQ3d43YI12ZK2THHVgarORENT6Y9V/LM0TE8z+MHCXNA0v5j5vGNwawMxYy14SJHi
uVd8FAp1eJOifUIZENS8rbN7pWrqJ8dGf5rTVDtMTvrttl9sLfLSprRIw+3StqwxWo4C3p0zW6eu
NR5L3fjSG39hyuYR9Jc7wWTPohTq89gYHVrnFKucvDyZvVZ55tw5VvbjknxxJrJjT6xgnScA7/yK
+hS6FGjmrT2/mDrDScQKgaN6yApMprIq6LTqZ7PstUQ3TAkcskAZCR45meCNQYOb8zkeopY1qNLk
XjqVQVPdp7TcuaY3osbKkhQq8URoie7MAHzUKcRGZzYzclTKwsjRWVbTcWcPrzxTEONhdgywOUzd
AC6x3sOkH6ndJS2J+vKLbj4VoJU02sAdPurNznv3amGwBPF5dBAR/3VXbknxUlPAw1hoUW95M/gR
zdJ39ySPr45JTKdpyAPwYkPAkvPvsmajnrVjEQ35S8m0oI4/Z9mvmpDD7W/rKuau7ciptwGRvZ4t
dRl1Vuc1tnsgTrnzbN80YaBFiakddELlMq9VDAbTq7mIwHYVcBW4An2PvvzqRMB1d+HUMsmnW8YV
GogCO02dx6aqTsy0PhTp28ftAFwBKYMoiQO/IruYnvOBJqxuQtUByN4C92psnjRjjwtqI2XHQAd0
h8Hni8LK1UhHQcyFlA4gMpgXgJja6PjMqu7xAn1G87PyjKkfPGtgrufw7Gk05x8IID0o2oeX2snm
t37GQLybgq7HFv0AzCRL31Xd9xoBlup5rAbnr0xNwOk9FjPz9TbbGwy+OkdHUFuCBwsdAaG6Ib1V
VErMyVarJCpsK7KK4k6pwLsG0v+3Oj2o/PGmRXEHIABdzgJatP/TPoE8dV1SyJO5D7So/dsmNr5f
8HMCay1CrOM40q4xo1aASlQTEGu81Pw8q2hfQK06+fUOM2JgQBTehFz1+nCqEfoAHddArEFpmGef
quYTRhlAwZZNe5SqV5kv4iomw0RzS9Qv5QpSVs6LSZcliVBLD/Ki9bTkQwZ6oalKUQn+rBifnP7L
7dVdXcPCpI0RLrQG0RN/rRtclDtwhMnUt24K7DCkD9LfxTiDTeBrpb0QHi1pseMW12TaArOOYilS
RCExbYpIdmGvXYCnsaBOEqkxt1pM1M6Jqf5oAPccw6ZQ1QVAMt4y61vr9JTkHkZiB0vxunGM2bHG
6ZS6xxMtnqO2i4fipZjyBc8Cm+q4Cv0hUWj1kPFYsbgXY/xo2UNVbTgdRnT/jbTSjQvRBI2BiK+M
LJQ2IIxBEvpUUtDIGXtKP9cfKq4nG0wBGiK6ik91vVO0TakxMWg2JMb8wYIa2ETqb8007pzIlhmM
ggnYoGh2yu5d6wNkyFhSRsViRV2n/eBq+2ioe0px16kD+jQC1asCkwiGF+mJWpa44yFrpYFJFROJ
QD/qRuuT4m9r5gBW7ZW7rk9pbU0KDZBILxZqg8oUohvHocc8SbZ8qY30aTKs77c/oOv9E6ZMG5wV
GBjBzPv6mEyuuX3eJnoU0+6lLTWP6d1DjlbcbTPiu1ilr6ApAvGYGAGG+AJurLUZvbTKohMy5Wi0
+UndgBLp7Z6go78AZjq87vHWlUVhq7QiUMnESjTG/TYvQzI+4XN9u79hohi4OZSwQREg82DEdj9B
LQPKUnnDDpYJZpjOuXPUZWe/ro8FcQbngWaQGMKSQykrygGQIsxDaM5j4R759CMbdopI10cCE6ik
YoRSyLLKLq0kyTKbMzBniEfHltFHNNPeswqILUF9AGdzNW7YCPkLNqt5BLrKoKqGA7dzH/o0O2au
Pxes5MKM5FyNSQ09x5cbpUv5UKt2pFnOWa3iU6KMO/fNdRxYmZLhhzrrDB2xEudiHjWeeMBDj86T
XvtsF3C9ZcoG+zUmCZDjgZJi/ckkJAGrwjyRCKjhBYme9p05ta+MwbLLi7m1gWISDxQRaMxAB3Zt
qm4wUelMuhrR5uh26DoeScq93trxuC2ndpAemkI6G9eodE7DVAFqqzPI+OjEX5zsgfQ/FqjU3w41
15PduKMBSoKULRAjkC0Tjn95R3cNqRLMtaAW5bNzcSzwbMk9/WQc8yMrPLJTZdtKQVwVaa+Kz9VF
tW1tjrjLNMQLXpWzAn4xzI6Xahw6RncoF40ftASqtjRlO1u5YVSwYKMggKvPxSLXRk3uln2tuCRS
l7Nb2ifKv9BcOzht5VFoZFR8DxR73ZDErBluCJEQQ2kR6c/aoqrEQ0yh/RqN/njQ/CxIAvQkShBT
Qc0Gom1+8aDsTVFshKiVTclhFGNWugEIjCjlDyaBLMvn266y9fdB/AO6PjG6C0mW9ZpYCsCaa5Ra
VEx3BZi29vjgNr4rXBR4sLwSiqEQsP77KahzMddfQ6oUUM3OV+ZfmHbUurd2HXAyLprrLrwQF5Ih
+UKWFLpbapREnaEh0zQgixUQnr3tuQLpWlQasEUYiodozVVZz80RyePKsp5zZPOdfm+r7JiU3GuT
PUFFKUz8z5KQ9ASNFkYMpMDXFvFCUmFJhfBDil4ieBFAyePdPvtNK4BLghLBQSySx2bUslYyUk7W
s0VOgGVp2TF+49TUPwu5MCEFIiGNO1TZbD0PEIcLmpy/uD2IQm+vQ/LhKyPSd9kMporxOayjcufu
XGt9d6xJMr1tRvMfKwC0QfgDtCZXyUIG5o8KQ3TW8+gUQVqrx5gpnruoe7F7czUXdqQvcs7x0Cvs
0no2Pg5BfAZ7y6lJ/Pa78Un0IsdzpwDJ+h5PAAUP6hcqPiRdKgtiAwsQa8PmYp2NyevB1kKnN9ZI
/reB/xoRAf3iUop5p+W6WljPytIcGq30UxU8idOe5NimV1+sRYo4k547eWxiLRijQudpQGna8PT2
jbm2vBo5DaJaCv6gDO7QMAjg8YzkKHTx2VMad0+wYMsj0MXFtBGSVSBuJP/uSqpwCEtbz+BMUzqM
Evy8/f1s7djl3xcx/OJgzJgU8Gn8/bbMUFR3zxMzfC12d0qcUjb3umOXZiQni9s6tqcyxfnPxmdU
A4KcFcQrivk41xMoSePndywLzoxBlv/H2nc1t807X38izrCA7ZakqGbJMZ1+w3nSSIC9l0//Hjrv
L5YgjjBO/pNLT7RcYLFYbDmHqBgb4AyhVog6lsg9BQP7lEwHdaodIb0IHxP8Vgptxhg7tHEz8HGj
YdbMjmZZD9LU1Z+trbopTvq5lV35sd8QP/FtT//xdr3QPr0g6IH8FjWt6+3KczYbFPzcATzptkzm
HW5wP9REQ24vl8zFg/VFtUs5i1lemAUYRUmIfhM9kHo59fs2ZtvY0PLNOM4V4Lk0uqkKyjx1IKM3
SUXhURnk51OqDV6uJsRHh/LkECaNoEBFZzyWKt9QNW22lU3DTakY30JrkB2SEuq/eYUwYLX0v2G0
ESU/ztIimwIJheokMJES69RyF/XEJykVhL1cbLMs0JUYzqF1QFCvUaYiAVULZ2zBJTK64KYo3kiY
81sO0kgL2DaKKjq34bEKnBA5NkgQktLpSzRNg9Mjk4I5HJzOcjJdBE+x4hDQ2vcqkNt5q0U7WNFD
saZ4p0ifQTJvi5jNRCI4n9ZHQAZjSO8HREGC2Zftk00FXQir23OhBefWlFKTTCIhJ99qzCHzbkwU
d1IfUhHXu0gV3tp60PHqy2pJ0Ye+PRihBm7YzX2LXtEFrQULpR0iA0PnQeTipuzLPIeb0WnuAJvc
MfIPnfqRhSJi4zVB6NnAsCRo0FEt4pRRJTCgM4JYqsqUjTklh1Czfw7ScGB58+G+TnxH24uDwRgc
XCeylmhR4uy6q6c67WlrBIDOGlyC2COiyfhfZVn1mVRVcay1WndzgJRtp5h97/O025Iso/uElF/u
f8vaFWsjObeUl+E1+ACoCaehLlHOCjqr22Rp8VhWolPMF6x+H2Nk/jCTAtzom7e/ElPFiLpYD/LP
rVfvu222HSOHPkz+8iwPN7PAPa2tr6a8CuTLliFIbWW04ehB/MCoU0LiuJvPbe2oPiZut/H2/hry
WQdeQX62RxqaSpELqgetH27JZty1h2rPHPRlOW9sJ/0tCqyLeLmCKAP5weu7qa0nqil5pAcmK5wJ
cJvDA2q4jpQJQqMVu0AP9asczofEc5gmRg03JZn7xPwY6YIkxhKDcHfs1e9zxy2Kq77UZeihpGwZ
h9rHpA/QNdd7MbOfRjXegQjwG94j3+7v1coxx9WFZD4axW3zBuUbVbc8ysuQBJF9niLmRGi7BJp4
JHpYLN9/o9+rHB5LS8Jw79xLkJObaFbadOglypp8I6MkFneip9OqI74Qxr2a6yRGianFZinjGTTn
c/UtEXXXv9Th7ynEvc6KVDErEmHD4OR3E0iUc18KLA+UM0G4W3iU1Z0+OKYAs0OwXbynrDQzmiNq
k0BmjaOrTpdictNy7e4vHp+XdsEX94AEklhGjP3Snsl2US709EAunfk8+YafPMqZIwvCdJFu3FFW
qjiXWWiSoO4/NbLb6xj4qNzqjThovz3GhXFwJ7miclMXM4wjHo9284sA5T1/+wPnavG4wyzJHWZb
eoiwsEv97LOOuC2R0fdyVBUqSEatG/trjMstm54rYcwmDUGh8Rkldje0t6SI/1EIt2g4TXmTMIQ2
MsCoDvHEJIDhIT0ewf969z3Sqqe9iNa4YDozUchuUN8MOq04Z3p4NCSBzxNJ4N6DlaW3VdHA0NSW
bQvbOtWWqGdidVNeleD7a1WsjZ1JUKKQ34e/KNqeWLK5v04iEZyTA/Zdk+UFRJDwkwWALbv8SPrv
92WsHskLNTgnF01GNOo5DHkCQhDNvlVqhg4GPxY1ZqzeDhdyuADQMKPeNlrsSJfszDJ2s/LHHL/v
S+pY6Sywr3WdQEqDVjEAJfCjZVaiJ10zKPBs5UkvD6TpwT27YboIl3hdpz9ybK7ZJKnKtJAoziVp
dKTr8uajbY6BSTGBsngeXYT0LNDL5uyhS9HiH5aQV5ansHyYs8wDWVcohDdft7tXvTibmJlC266F
nLze9aB0YQe12t43O5EIzhzA/dilUwRvg85xJUQm7UF9Y/PH71sAEBn/3wrsxUdc5DRmBsqWHo+R
IJN3qvmgDhF4zbzpn1drUfVCTlRJQDlA9SowKDBQa1nJHbwIvLoSBSRra4baKJ4uy8g1nhbXgvS2
1PI+Q5KmGIzCwxVnO3VTxp4cI497f3vWLA2dLGC/Q8M2UJs5/9l1xign+aAHjRTNTkJqNGXUCpsx
gG7MbjQNYyOQuKoc3rwAdzTQt80/RgkaMoAQA+USBcUD24o3RQ2+Ni22BA5vVZCFChJw69CxyD+v
2xxQRFUI5zApACH62fyIul/3F29VwgIiiI6JBYCYWzwQKw8mkJP1IDMIkIGU9+hrxFiaCIdobY/Q
zYK2W6AvolWH8wZxXdmhFjXIEwD/RfMnXBC9eZSoaLpo7S5degIVAF9gboNvkFasuNOnJeeBSdao
PBnMv79cq78PQ0PmFvTaQNO+Nuus6SMW1hI2pDiW+rETgYeu/v7S+YHmEsRQfEo91dUuH8GShncJ
c7LhkyVqT13diAsBy98vHMBgdHJTNjLcctR5oerrVedO7MOsCSqfa9cN6ndoPUXhE8kLbqEiYHGj
4agnAdDOUJesvyYk/mVU8scZFKJWJypHryYxNDSaYMgFTRmwsWu9qjlNWF8wPSDbaaN5oO8+1YC6
8vpNvpl2Nl4KP+5bwtrBuRS47OTFQtJcsSiRE7xCKuagBA+CkJOcPN0XsmoOF1otH3EhZAxjqgMV
EamZYe58u67jsz2WIqyDVSkL/Bkya4DF5Q+nSnoi9SEeVwWIkiNAUcREkPJcXawLCdwlja6FHDPo
yMD09UlH/wpdsDAFvlKkBWcB6P0qyhqdtkFiA7c4m/1h+ptnB8YG/iwUt+exUaSVuixUKrGjPVZB
BioJVsvu/V1fnhT8W/5SDLfrNJryfGBwMoP9rlQcRvZNUzh28oyCRKqIWoPXpCHph44VkLiDrYE7
qazRhryKELiPrEd8u4vwxKbbTPsxJQ/C62ZtkxbnvOBXgTuK989d35VthRbeoDMrp9OBwASArPur
t2ZrlyK4BxsJSaiMOexgUpunYQLpfaJ+SwxRcX9VjAayA/QVYXSd56NL65EB2w/VLiM8q7MOrqhN
XeSCQGO5fXlLwDj+/4Twaaq6MEluawNIRlNdfqgXYEpwH9QbC2wB5zqOmZ8aielmZjkfm0iyn+8v
5dplgWE+zJeicxMDBFwQZ9SjrQxRh5dpcsjZY9PnblR5MUbi/k0Ot2VyO6R5TRq8gZjdBo0VF76u
Z0Gd2e0uMYDUfV/c+tYBFgSTpjr6WLjzZWRtFklDhQJM/AHebtRmBxfUX8ggyOsgJEUvKh+U5voU
Aj4J9yxM3mFR6kigmo5bgZTVDcKjAVjj6JFANfn6fuikLEXQmC2pgwzIrw9jP2+Y4UeziEZh9dzq
CLIBk4Bgnr9egexIsWwFCVh4SrWvNROEC6tbcvH7nGeVMiO11b7ElhDXbMCfPh3iN3LpvryxQDj0
RwdusTRUqhD7QEZfnqLiP8U+x61guGx9P15FcNGVShNJwS2BnGHtGdNnIv9SFVeR3kiYe6MJdy4b
MuaDlMCAw+wYF+g/fahEperVDTdhwPiHPle+ByvHYJSJoRHkrEmY/och4uYd0uWD4KZbixJhUn+k
cNs+t3KEDMS05KWeqtkBSLcTke964dfWG/F0fq/ZhShu9+smk1sQzOOFnaOb0HKG8RxqD30dClRa
NYELOZwJpKpaFGzEwR9awzNI5TRFCLgIvd0VQPv4CydzIYuzgzHEZLpS4LUQDmVgR/FG6fXJSZVU
dPxXjye4zzE7h3Hlm4bnrFFD1R5HvBrs//R8TzXqpOzjfWVWLQ49yJjLV9FWf8PUUqGSWzK8GPT5
jH6DTWyIJh1WI51XCSaXApvDbswqIDAHCvr2SXIAnEEPbmuzsryqd5W/aSVA5uN/CvFQRLOes8Sw
cavF7KEb9joGBf6m/nIpgourbS1GNJ1DIxSfgSaotb8a6aA0Aq+2ekovFNGub5mUDhLGeJYwIHwX
0nelofmm/B49ya4ZR959K1i1NODwgMMYs5o4tdeyKKLGeEhwTJP2IezBFP+DgI7u32Rw4YYap9Qq
ZcjQRz9R/UryDVHKcPU9CnCOP3rc5FWAtpB08J81El/70h93aI6w6s3ohk6+GXZK6Wjv/0ktvvPP
tkCHiE5QElRR5gHp8ITj5GoZEVST1s/pH83494JShlpbaBADJknaP2X13wSdryvHU1MNo90kuglr
S1v07W/1jWm4+r9ZGd+X3Sb5qKJWhOC9OGMqe87f1YPg6S4wZLIs48XTvWVpmqkdQnet3WbTNs2P
LRO4/9XGhgsj47sNIgpUurjAVkiqm8PImB9tayBK+qqXvJWJ9/cFerEv3MXWYk6WJAn8c6UfC9W3
K1+tNvctePXuvBDBH36posYwYs1owcAStkmzvVR+70SxjWhruPMPLjJqGhRihiZIuzMr3mmFoDAu
EsEd/6hVQZCsQ0Qu+TbacNkuE3VEiVwM/zhkYVdnfQ4XQ77+LvjHXu+kx+G7tF3adqbt/c1ZaynF
UxDtpEtfFKJo7hroamRWqxoGEP4MT2Cy3xTb+jgBFqt0wQexybfWuRDBtq5axIVM7hTVVLJTK4Qz
aOgnc/bKUnPQy2mJANOEui37eXFau6HKSZdhv8jJeFLdxtGOySl8qL7PrrStt9Hj/OUfV5M7TogN
6qZa3Bw5mc8lDm+0QfKydfuD7GMib0vOnSgEXreYi9XkzxeLl3gR4cJwCLe4k454+YY7A1NCL1fS
u/CnQMnVY3AhkDtphZbJKMJAoPWhqx1yWFyUKjnfyTNABn9EbuLlrip4SopMhjt6DIiqcSthYU1M
HDbOoNveiJSW8V6g2xJb3eRmXnWzuGiSGXrC6gomoyjoYUMV2o9O049sAYHcRp4pECdYSb7wMPfN
EBYdVrKPP7DWTfPRqUT99quNeRcnnMc9qNqxMWoQ5AW9r/hLEn2uXcOZ3SWFXhzTz4IVXBzGvRXk
HIoyWYmtEOjUfpYxDqjs1C+m7SKS3dRozgvPzeTdlyhaRM6bqFM/FiG6XwLNOnXGEYABrioaQxUu
4vIRF65k0uUutZdXhvbYbZY5mTlypMQxtzlcJEbSP9zXSeS6LM6RzFlOaL4oZZ1Gj7jKzniXSM78
VOxVB+iPZ/O9KUpLitaR8yOhkWht3eEm0CbfBktFpT8SJuhAXPbinnFwrqOMgCuuLMe4mjcT3ZbD
/h/XjfMTVlRNYT5CQPih2Sxtr6Fnzw61HcOxHNWbjj3aD7/dFypQim/CsCQJPdINZCZKdGi0+amO
S0HkserkgUK1gJcAsRj05Nf2V8laYSUyNkd5sb/UR5LdnZ+WHsAMUx+1f1+lZR+4fQKpHrqgUOtf
MpHcIaZD0UTWTJEawPjwRpfHX6mpZIcssemZzVXoGHpFPW3MU8FhXjtoeJQS/QXMCagC3AZGeSzV
phIjxlo4ZSfc1Fn5RU2DdoFmjg5WbvjEfJpa6mSzDbQzEUTWykVzKZ+Pv+ZZV8KktrXAJBsr/FnO
qasYflaPm/srvHLaruRwBRoZBIxjjWx20OU/zTmoG82Zox/3ZawY5pUMLpFQ1w3RmSZpQTz7Rnwu
iCCFIPp9zkr6EdkQ9LFrgTpvum6nEMGlv/YUulJg+YALr5sntUzmAmYIuOKN7jdb88xqBwBPnrwL
Rf0fqzb/ann8wHWaqCUJ8Q4O7MFwY7QdolsrhtUZxmHMf8mTwGuIDIDz8BZFn7RSQVzb7EvQsDDZ
TcjbKwnI67+AEWGUA27jev3QEzZSHHEtkMNPse1nen4G1OK2ykWwuqvKXAji/HoDDuaqAj1fQKXI
jXPq6Z0n0/d/Yc4XQjjXAEaKOa8wTRL0zSFV/9MSwct7+f+80wN0J7o0lurYTZs6SdokpE2K35+M
bylGyGvNAnNIu4WdO6BZCcbS+sSS8ud9tZZNuBEL8HTgUoKj5GbQOzLJpM5RpgWsMJ71vHflmLq6
Ur2f7HkXtub+vrg1M9cuxHF2Fw1NFjE7gePBXLmiAzAhcabsv26q3LB+lv6mEg1Ar1f1OBvUVNQ2
UxPyoumR1HQjt37S7+ymA/304EyiNICyZoqmiTE82QL+PVb02uYrmXXhXKVqMLjad8XvtkAF7o+J
O5bu5Ecuc9hXzLZPwf1VXbs2wEACeDgL4AY3I1NZJunSiDn+YJpPKdkzq/MwTN9TUSZ1zeVeyuFc
ujUi/ZeDpz6gCOKLr3MsKgqsXsCXEjinPjVJ1M2RrQQlZl1c3dd2dDt1TufNGzyZPSJYuNvtAoMS
SkVoKwLKrMqPtGpzZWghAIACPO/cWFK9LpedMU0Egeet1V+L4aw+6SdaTBOmv4rS/IjJ5j59z8b0
SZP6cwfa2NLURRHbqkTwcxDAXYAGma98mOOEUBcgWQGGX9za+D7mn+v8keSxO7Kvrf6xpoMDdD0v
6mwvp4WHM7LL9A96+EtnzUaPfwyj4Ma5+SKABQOyy37hZ19wH69PhqWFeWJLFuoKhXTQqvaoFMxL
02SfWZXfG/berPIv94/FjW8DThhwlQB1A7AbSOcPI6HVWMqdHPTZ41idKpo45QCSTGT/Wdlv7wu7
ORtAgbTRLIaWxAUXhu96rAdZbRMJbShoELXMbd/v7v++cruAVwJ47LNyMGNrYGYLDrgzYYYjL5Ac
6K+hUeLW7eBSY6flnyr71OMhP4InUe6easvYSmnkzCGOEnmX43lw/6teoKmu7o9FbeCSoq8QEMq4
u663NcokmymR3gYm8Jnt8gkrtMny/yIz2kV2uun0p2nsjkqPgXS86oopfWzsvNkoU/+TttU+tJF4
kHcV5npV9ggaMxBCMKv+kssbDNE7arSdQGk6d5ieN4EdX7VS6mRy+hSz5DyVouz3zR28KANcCLQs
YeIckNPXyox1RCJrUrDE1inRygOdGtcsnxNFcvv0WckSJwPR6v0VXLWbBdoHMJcyMHC5BbTaxGja
pdncmt2W7QpNZDerSl0IWD7gIozVc1oCMH5sYZjjB1ohJTLsbe1r3ymARpe3OvmlRp2bjec+OfR1
7szpM5ml3Zwchn70auWxbhoXUA+b+3rzrhfaLnDlAKNbPBTIX68/K5SLDlyK9fRDnYBoP2TbeZB9
oC1698Xwy4veEiC+YEBeMUEOBFO9FjP0km3GLSqmdb8sbys6ljdqAApqobmxLRsgcTcY5WMyDZWp
S9HzYE4u4MqBUuAkWSjYRN6TAUkPsxwLaw/6tshNr3NUVdLQjm3zaA7NI4sxVRiSLeaJ3UwbdqCQ
Eiwa72p4cdyipWDwqmpF7x7T+nMSg0/2va0/ZeOn+jwAcOj+BvELyMvi7H/QzHHuCwuyAOnY6c90
nt51KG78kxR+PjhKqmE20ff1mMmWNw3pQ0hUJ53N5/tiBPtkLmfx4qyxJkrycgy7x5YwwHw6qY2h
C6lxpuiL1ghuN8HC8cniSZlDQ+mi/jGuLMesB7cHdFbVloLYRSSGSxVEI2gfgUHXPVpR4tEYzMLV
4LSMbu6vHB/C/jYDwKzaIK8FXBwnJsO6DXJu5adOBc1fdIzrYw+oiUkSmBvvD3g5nGlb+kzwAjHz
k8VGB11OvehGXDeBV0U4e9aTJhzaMsxPE7PBsLW35I+xum2XS1hEcXGToeCVWZS9MLcORG9zKkMZ
OIOHJbmOhAHwnov9UnvJW4FXEG3RYikX0rQ+sfIyn4pTGc6uWW3AyOA0+mLnwX1bEO0RFy4XOm1z
Vkj5qY6ObfLcilpcRL/PXfMxUkdSaEfFaWYPc7mh4fb+9/M3Lr8t3NXW911qUKMuThP5bKJ8Lh3B
ce9U5RNI0LJip1m/7stbP6KvJsd5HTkLMSjZQ16VHrPh0FO3eOtMD6eSzomYezNmSlYVICPo3ZLs
SFyCIVHgpAVHhx8pTZEFYHbHyhNQV53IPDb2z15+asNz2QmcmsAC+CGoWZJMqlRYMa14nOcTSwRH
RbAj/MtDzZME/bVjgYGRD+pPWftuiXD6RWvFnZE+JTGYq3AYZbD1AKU4oWfdOhupX7wV147bep7d
oO4SmlnJcuwLIBJ/TiXBrovWijstmFTWY8ADFqd+eJ7L2hnlE67L+yfkJq/AK8HZr5aAY2AAb/ep
1F6ADFCYceXKm3xlI++aoyRI5gl04tsCKcunGE0pxSnUB1Ac+JH+rcaT7b5S6yaAlJ0uo38CWcNr
fxxb8WynSdY/ApYtHTGTQI18PkvIWAOkk/bT9GwnvY0yqJFO9fv7slcVXMDGMFKGMRuZu+UKAGlU
8QRq5lExMWBeO0WJ/kdl/pvb+kIMp2LB+qbqFzESi4G0lXvK+NbxuBfLuBDBWQZVyoZmIUS0bW5i
di1THfRHvbW8yUnh48+0YFOaSn1xGlTdHYCiVwyK14fx3/idV2VeAoaLK1qvdJVVFsQAK+aQl4rb
jdpjWrX+/d1flv3y0c9rwwVRcpo0aW63xUlRH6SOOWUnOK8C8+IrgCBUMzMJlfVTSb6n6ecJ0TQL
Bbfm4iFvlCCvx2f5hsu1mqc2LAyMHTRNoKq+GSkA4d8aoyinuarLhRzOU3ca8IAjs2LnGvOXI5v9
xPzOEnPzF1tyIWVxFhfaJLrVzTkzsGK5fOwsgIhPIoAbgSI2dxgTBZjumoQ3VD+9M4nbJ40jzFaI
ZCx/v1Cjw/vA7JG/fmyt1gG3b5ih8BoKKnurQv6cEiQHr4W0Bk3B0Y34r9OBATr8Fw4aHmz/KIS7
1pJBy5o4s/NTkW2z+szssxr+0zFE2eFaD5nZdk4MPDXKCpSmhfLJsqngcr4p/V8fdaRSrmU0uaaT
sYaMpHbUrfWCdWW9HzoneyB+vQ1dEZSXYHP4rqSsjQ3QZOJNQ/sPmB+PAKaU/du68T1JMK2K1Mtb
M+kedOu5EqXcRCpwl6NBzTmXYrxf+vC/UfpcyO/G6fP9475697+asMWdxWFKqZYYEBEV4Q+qJ/u8
oue0+l4CpV5KDYEViBRa/n5xKttyBsNhjOhf1o9h66Eo2Rr/dNOjBHQtojdKNWdVWZxiewTBZeFp
qiirJdKCO/ZsCKuJJYgBZ+XX9LWyfzT6/v6uvBBb3NwpF9vCHXq5aRJtmrEt6nb21Q0YSDeNX7mx
jz5MFLEMvz6lbrGrNuU23NyXfV+7m4nrxh5GGcj0uPpbCvZ6e45dPc9Mt1NVER7wTX/YtVMAh/n1
ZskDGL4rGzFTXDjZR2s7oNGJvGu+RPvpM6CzfHayBQUtXjvwSRCC2hGG/zE8JqvckWppzVqGhpyj
jVx8Urtl/z0EPMb9Jbx5JfBSuFOl20xNu7JSQCpYbAq12MsRIDjs1LPHyAkl8/NYA72XaJhUsreY
8dy1Q/8334BJCAUknoCJvEkom0meKrSc5+OIhknDZX62ZHVMt98YfrntRBybqzqDeARtXYBWwag2
5+DzUYkVZTawsiCuc+J3+i722mOcIosko9GFbQVrvOzU5RFZ1thA5h+kENhMFOaubUfRS4Y4WJ+P
S1dNCCbFhad30x70GiS91i7emJ5A4mKNtxJB2WOCJgJ59MW2LryXbPcMgCvQEDwebuymvhmomkMe
9cOSJgsLwUG8OR0vGoJNDKz0y0gLT7LTgwQOD4peOWoS2eeYbJ5646SYWN70NMsfLMA4KkX8OU0i
zCQ+5BOy+IQ6kvHGW275DHQiLAiq6H3ReI86pR1AuXIqH1PtIUHt960ZiOX30egABCEA1qDMzG2k
qk4x+LhK+ThV5zIBEGBDXZN+1EbPeHOHD2SBRmhpCTQVMI0Rzq92OQlpYgEloda+M83LasWxRcU/
/kp9kQE8VPR8gdYD3BfXZlI1hqbHMvTRmmo/GL2EUx5v1dh27VTbjESU9xDJ46I3farrCrVQyKOW
AyIRafY65WMF0NuafHr7EUAf1h/d+CguGbVOa2khH2WEcOpm3pW7dlM6aA1wI0/EZ7V4Se68XQnj
UvlpV1QFuD21Y5cMZ3toDqA2E3jJxbZuRaDFBi7yBWX2eq86NoJ3G1Ofx1mJketwbRDBtfNuSN4L
Fm751htBBNOjqEkALok/RImaJUY5YuGGg+IvOK/WAzBusHDxJhbkJNd0QgfKwr+9EB7zQ2qtHk85
jZh8HCtPag6zto+G584QjNqtXKQobb9K4S7SeVBGNsnYnBxU88rY+WAJ2w2TiNFq7VpBywVYywGd
hGuMx3nQZDoWUQtter9/MFzM9ez0r9le9eJD54ja/leO0pUw7ujqem8aAGjXjigE/yBNt6nMGsV7
9Se1UzeyY4FVrBg4Lgx5ucfQ8IDWh2vrs1qtk1pEese6Yae6U/wmbwTh8Mo2gecFzy1QKyoGWEav
RUidISlGUmgBSmW236kd3UctbujI6r7dN/EbZUBwaKLdEN4BVD83nUKAqrdltZzghlrb60rjmUbd
9r6IG8tGX5oGyksgV6iqbfPZ8HlgVoiqqBmYqjRtm5g9yuZAHuRGAge2Eo6CtbsVB8wZTNGAqADv
iJvOggJjLYnEUu2oz90DltY1KH2QYuLaVBgx3kQzaA5DOKouQSmgztTFMi9iC9AATCCH7rSjior8
e6LFyrkr1cFNuhwQTmDNcJK2APA/uq76Snkq5PiAGd7SVQ2oHdczEzjG291c6JrQP4q2BFzNGud7
8zQlgBaNZZDUKY8Zm/ddJujqvT3ZoAczwcaKWNzELI3GhVONwgC6V0XysfVs29F9erBdKd12noUp
ZGkfyoJ46uYogHmTAEkcHZUycPr5GWTYVFOqUyofw/xj/6OgxzEV+MTbRcPDAqRAQN4Dxyy87/Um
ll0xmq1SQ6Nmb5ODKeLeW9EAvZkIsHEIcM74yEItC2uS4xG/3xmuPSb+gGBXN0Vlx5vmUwRIQLLH
QwnoPgBe15aDcWGMaOhWOwUzokF4mjaFQ3DP19/UffE9fGyDXbmtdrmIvWnFGsD+itBCXXoNgfjE
OapOBtcjiYBZ1Pvtw/LiTbby89Ku2W5tTw3uO5KbhdTBEAVGOXlp1QQFCWfdZhRl6jRiDiVudxJK
qla1iZQP92XceA/UmpbIGS1J6Me6qarUeQXqra6WYgQU43OjHhfE4YJ1h1YXkabe2B0nalH3Yr80
qppjQykSEnRDJF8V5aFEv8/ZQ6RHRRJXen4yOzich0mE6H67+ZwC3MGR2lGaAOiUn9LCsZ6sQ4M8
wDA4We1JW3YovokGg272f5EHom11Qf+zACN1vWDmVFkRiHqR9Rq/5t05ms4y2d3ffpGIZU0v9kTX
Rr0nNvKdZICB9aMGDgobUYSt9cVb7ylOG277m9qYzLnG6mXJs6acR/WQyh8GKiilLMHIVQTLSeGM
wAadCl6kSHaDeDqMmj0Z3tvTScmbY9O7rPjwb8vHW8Skxr1mIgHWROy5TSa3s8LnLrT8fxPDRWC0
M2spB73yCe0CG1MZntruIcxEIOeCpeMTB61Rm0lWdaipIKXnlZj5ARntu1yan4sabA+2hinCdHNf
s9Uz+2rihNuusTSQNGFLOTLLndDCvJkaCRbvpm0Id4NimMBlBGs9ard8ip2ZjBGrQP473ltbzYsO
7aHYL/OxkScathfKUq/PU562UjJKkCXtwifdV3ZkX1Bn8jIv8kVMGbeZF04xzj8wTF/2YQvrsz5M
h3KvfJ69ZBOj1J90bvlx8tSdiEVgzV1cLiVn72rHqgFpg/KkKO0GsZKT1OlmiCeBq1gRo1tgO7YB
swr4Yz7/Ydfgba6LFFi39pZScAS7raglZmXxcIuj+05ZqONBp8rtFCkbFspDHz6ogJezytorAE7e
hgCywyux7YbDUKvbuKi9XNf9zgzysT7XhbXNMBR5/wy85ByvfRaqSoglEI2hbR/twddGo9stm6Jy
CB9YraIMSIBsU47gTyuB80lIDtL38ltMo08pBdKsJqpuL3t2Ld3GGA2e4baKIApLcS0dkGThoJRT
/dCEaGygWUT3wEsk+1GqqaPTSd/alVILYtDlXF8JtXEql5wv8qK4wnhwv6EKddJMwN2SGyCIbRW7
crDMIRG1m/OWBADtJWYHWbuB1g2A6V4rR5N8AjKejISjMh4H+WOKop6oBfLGlDDABhhEcCqpeBsB
rJs7h91oql3fZum3yu48PMydsj8Q810W4R5Vahfwb26L6rEl9Y+GvrdY5WQ9ccde1FB2E6DgQ5DO
A7gxXunA6eM/xIzTUiVorv8aTeWD0uSBTMBbZg4+obqvA01NVzNXssePc5+6y5htWGTefWPmNxaf
sDC1ghQWPMgYK+DSfOiVYFrFTAy2A+AVr4xN042f9Ib6YRHt7ou6OTecLH5EREuirG1mpVwIVMEK
U4xo19XSYfrV2Jr0RaoAmOx0cSp9HuN22NMupqdQyd7c8YBcGUZ9MEYBai0ozodpchfjoSz1SoBx
seacWLr0OBVFGOTFOAmim5vVXUQhBwJmH+S6b5hKkz6uC6O3lKBfLHr4iEjHm+Onohd19C3bdHk+
X3RCDgNAjLaKoSJuG5PW6uI2hCAT7c+jvpHn0qGYf5tT6qjA7rdHhpHC0Lm/o/xp5aTy8+BmHffZ
WFA1kHT5x9BKzO3bLnVqw/rvviA+7FgE4ayCEVXDyDTSB9duAc/JVM8BPR9YxUepPefSG7shlt/H
hBAYhTGMhuQE5xGwrA1LQfIYaBjVroboHNXd2air4L4aa+ZwKYaL3hkb9SqVjPBd0XxrhscCaMBt
+SvRqOBQr+wLrmJkQLBSCKJux+uUzKrhxwOjpG5meAx0iFQWCFkxuUshfBOhqWZ22NhWGCjaD93Y
GIYz4kmS9Y5aDs5gHsJGRBkhUMvkrGDEnavlURi+QKZqJ6lyLREGh0gEd7WrUUWnuKPS/6EIztZQ
BQT9TfZHBMlcZgjK0fzLAOZ8tTWcnZX2UFXhNGZfZFB6Rl7S6m3qaCatDUdZOlh8hiaM01Qn+TOT
wLj3xmDht3hU3lD7QK2An1PLOxXNijWSLmoVek3zNZnjx3nKHKNuBZL4WIiXxMVClZFLGQ1DIwAb
vOaVNubDErVCuqLLcZVYNHMNloh87bqN/FGPr4QABanFFIgWgvfnXBaJIylPbW293bViC1+FcFbC
MjrOcqmHQYaQgNnpSRmSTT7Hz/c9kmABecy+LKHxrPVNGMAz/dAb1PKVj7E2vFON2DGyUWCXtwHP
i2G+arUs7UX6ojKbKrNizQqazZKOS7129790XOhmn+7rJpS2uOMLaRoNR3Cek9/SFLy1/k+lLUt9
Ic1MBrlDy6wUjD4NNI/5ictMQOvMLh7iO5CP/aN2nO1jjBZDIoSEL6lN5f+R9mXdkepY1n+lV71T
zSQQvbrqAYjJEZ7CY+YLy2k7EYMQIDGIX9+bvFXftbE/R2XVw71rZTodCpB0dHTOHuJy/Udpc3aw
PC3G9XlE+XPiFvkFvDgLUTQI9sxqutC0nCYesrK7U3CoC5semnhGr0io6fT89WOeGHiZYiQ1jFzS
VCVHW8Og+o4HhyKvYtFHonmgzoke5xwXF1nU201HFgcMYdnQm5WdHFu9d4bvlnNiRZ6IHEuSeSLA
VoOFZnL05baVF6yKO/fEI5xa9EuDwkTP3s/6H1sMyyKel4WMZzTk6WXxSULz7oUtDpqkdVromOOB
cDeXIXPUts/bm2mANtzYn1jwpyZnETs8LWC/TLAEi8bItmKyWRv3YLH9LtRvPlPQOUImaKLf+EFN
yqZMDrmGEkDVm8OqAEt/nSTq+utl/dmLQ48LpHT8Dx3UxUrre15QAYTKUTvOxmUvjDq3dLBC7iYn
FsSp17YIgkpnVTUlOK186MoGV9Yp6+1Ta3oR9mgKfUWg2JNjILcmTI5Q/GGQ//76dZ1c1Ytgp0Aa
GEa8HAS7ObhO2wJuxKEbWhF0y7bVKZX2Uw+1CHfVGEzCdGDsnYEkSYtoTjVPWjqeeqgloazLCZp9
jHx2Gga/L6f4/uhdcsqsVE3gRGAdTOLSgh18Cd3B4VR/97Nl/SZrWWLLGI7bwM4xCAcb12/60BDJ
lsk2HrS1/npJnJgiz3l/3MIojHvc67Ai6LZml3m59eTVfzbEIrqlSqZwRzfoHK5d+yLLTofrU08x
//xN0mARlRGTFcZ/OgQ603Osoba9TPFqI+HO2GOVzUYTzvm/ct/4WFGbF9ebMZaPEXCBLBxMWxXH
fyR2xio0b9TqD12cU5ndp2/tzXCLmFbWeW6QCVeoAlyyGhvTqu/7/lRz4NML7ptRFpENtP8OgjC5
cQRO8don9RVU/7ZJakde6T3Umc9DrpywTk71WD5Ned6Mu4h1vCcFYMY4wXPlntPC3fpQ/qHNLWHs
aPR2VIpTJeVPz4g3Iy7CnU8KIb0R73MEphaMhlMCQ59Huj8HWGZxlCYTg9PBH5HOXP2Rq86rw96e
TkpOrI5lFocq0pQP2vsV6XLjkcu4PeX19mmce/M8izLBqHyvF4bCFHXWwVUAfBf0AaamoWWewpec
fHeLQOfiJqgb2f7zFpOt+l93pj/y/OLfyVDfPNgi5PWDqZHsIFgQUm8YaXcNeXV0Hv8bgfXNKItw
URNuTx236DHjrHwtWzfYEl0mWVQqmZy4QJx8f4tg0QgydoWD5dDGxcU/70nohoEI8J+vvUXMGPns
HMEwWX1xzFIeDd6mGuoT2dCn2xUeWbN5LlwszcV2zWBIP6cn/7KW06cb6M/P//VG3xxKjQ3lLypd
cWMiDkXIglUk/M67sWtTn1hvn26kN0MtFrfZp0UJ/WB6TKZvFhJIQ0VZfkf177IcfxWKPBiYohTv
Ap2zmJeiBG7Cnr1w+vpSoFjDs41tn4L9fvreUO+yTUC1LLQH3x/mvQ+74VZgXizVrEWQbHqOttFJ
s7xP39mbYRbPkjtWZ7CaIckie9r8yk8bevbvlUJhgGMDQQXFsCVWL8i8hAoAAee8wVNz3tANp+pB
8zVneeH2HZiK4iYEwIy9iKO52zpDZ7X1nXaGGOKVtgfIJQT1oBAoSwW6c7aSVhXVUFHnT78fg0Bf
QacRlXL7Q0fTDwosaQvCxGU/oItKN6WeIOIldv/RMMuGJvHqqbbbgt24/aEIUBLqvvsnPWA/LjwA
jtAEAZDZCgg0wt4vvNbAeZRP2jsamRviqAjN8i49pTD6+SDzKLgXA4y4uLKCskVIO4DkUDtT7MOu
CK2UUNFTfJhTwyyWBMktg9Cm8I4E2Jm6Ql/be5Spv/ndaZnf2J8Ps3hjLmOZSXXtHQtfx0k67fhg
hzxvoq+H+Rip3w+zOE6nHOV3EWCYUW4Zvah+23QDa/ftYywiziChTMaI8I4w6Y3LVK6rgEDJ7hSM
5GPEwRZBxgnGECYWQ75fX25dz5gMTH3ZN6FRsV2eq5VNi01hlScOhDl4vY8I74daTL9jgGSQDCk5
emC2WPKa6/IQtG6cyyL0nO74+/MzI/bQNrWAfV32/SAZ1FV9i75in6QQks9lFgbpaJ1YBZ+9vlmA
EGSDWfBxSTboO1RgaA+l5kFJHrW0jDMDeQHs3+pK/vj6iT7ZPnAsA0Jjhoha5MNUpTAe72a7c5Rj
AMVBrfQ0FOfUGIs5sl3IIoJAPDxMoMWGRuO1oVmMV5SKtY9+MOzivbV26ROh1rbmUoUVlz4cg0do
FGYvhWMWYaCdU1a1n+w1CBRTgPnBFASqYbGlbbDAG6GD2bPLiCd0fczMWH/9cn+deYvV+W6MxX5r
OubWjE/Og9Swpw1+FKKMHJgdTrQMy0xGYFqAiOmFXWmGTq1C1oxhp8+nxt81Tr3liYi9Kd/a6UUH
HW0ofl5YWXLwRLOe0jaqUj8K0pvRcaJC0FUjmjMDB3xmQzJ6hKvr1w/zC6u3fBjIgaIkgBMYcIjF
rhaGYwyj05KHNAHCRXobnwxrVWUb4n03J5OFZleFVu2FybjtYc1iw2bB5xGBPinae6HMxBrq75R+
a7vyCS9+16VPrd9e9765GRC8M9rHmU6umtFYMZddtw68b89twiNhtGFq34wGHHFxGDIh4Mj9rZlU
bNvPRtntJn84Ouy+tNLL2h73RenvADk6MZsfljHQ+jjIkEUDV/ZRTX+YJj1OQ4sDDVTdMpCQwRKQ
pupPZAAfdv88jIusEHAjGw35RbqWSH/mOSIrxI9vpzbZ6sY+jP5wXY/69esp/fBEYMpAhhF0RxzS
4CPMX+VN4q6SPEP1DWjGKngC1TT07ev+FLX/wzZbjLF4nNZCF9e3ilkqBpzNHHt8DWp3cGJxnnqS
RQ2kIFJU7QyVbKqLRESKXhSneIAnhljecvAQjWo1xGjs8ftgr3PyKH87+QP5CqA5UB4AAsLJuZiP
tEsDWzG72/feC2lVaBWrqVt9Pecfltc8BmYdoDhow4L28n7Oact8Cd/ScW90ZhZ2k9VuKtZeNr3t
/rTKLHv+ergPiNmZUEahx46+D/hYIDG+H08JkvfJOIg91FEhjRWhWsWBBa5tZaexnQ+FiiCFa9xa
wht39ZDX60rLzLihPPDMM7i2mCcS+Q/lMgCCTJx5NgGRD2DMBWSw8FuRU1LKfdmRCytJV2NDNg5s
gauxPrpudvRxCH79Ej4b0v6FUsQx4+G0ff8O+qKGarFlVns7F/2NhFBPnPnOlhbW8wiKy17zIA97
Op4SOJ/n8l3EnrFPb8Zd7L1AS80C5Y37rFQxKS/bwgohp7CWuoi84QJAeojfsfXXD/txw78fdLEV
ZWAaLvwj631DbmXyZJ0yQj71+YsFXCc1DpdaV/upR63h7KRc4wfVC6xYGBYgGwqCOQyTxWyZrOS+
qdtmX7jCp2HPyDBFXTCkOzfj1YF5uXlpjwRsv9yqSTS6EMEKXaLJjV+bfFeBBxkmllk/6MKYJGB1
dYdzWcNU10WhTEw6c8AjGNiJjf0xPuFr+0EwW3aD/bgMHjQvW7BK/WbfVRdcsNBuB2zvE5P7Id3G
u3EIDaALjsuQ78+T8+bEKFO3MKvEqvdtLqG/nqyt3t8Sv/jJhASI8HfpK/NUIDUDMRot1hmF+X64
iZU9FYrYR58nm/JZcQMyjeOJs+OzBQVlA5Ci0ZPAflnMNxgeaT5xq9uXffXTTeTPJPj29ZaYP2G5
D3HCAjyMygEu3oslWw1pXUymL/a+CeEN73Hq17kqYIlzQqfvY+0S7+vNQMvYphMrAd/VbfdOWkct
I3FD7z25GyYnUmNseAe3gp6BiK2mgBzAj6+f8rMFiBsfBKqBTobZ0GKyMsvp+7oIqj0iWXGWJfxQ
MNZdem768+uBPoZTUAJnNijKZgD2m4sIk9a2I90JEcB0+lAzO/YKvvPy4HFs1H0joLUeGL8tZAIo
O0DPJoRFUBJEE35xjolxUH4LdtteykMFa8cZr1NA9G42E3VW5gP97e0M+C/uJrg/z+ACc37bb3Ya
NbyW1Anepg9piCCA/wVzD3l5SnXx49LEMB504j0cii72wPthAhf0h1wlzZ464jqBYYnO+hhI1p1s
jH/jiaAIDxYCdL9RSlucRk1GB5mlWbc3IObjyh/BYMbGuP16bXzczGC+vhlksTYm7fQWWOUK9NoX
GaRhwE5ACD97YW8HWOxlTpIRtS6FAcoN9UDd2AxXwymb149bCU8BqRNUAMDbAOj8/ax0kOfQqsDd
1G1gFyAUzAGSDZ/S+69f1qfDzAVu5EEWbgCLHSvT1KWsdtWeqrsUWNzglZ3Sxf8k/5upyH+OsVjH
LFNum3Q+3td3XO9g9ueAh6hDCwYoyUlny4/HE3jJUBtC8QkHh/PLdOLNprGL2qecU4UNc5labug9
EQAuWSdDmf92V2XmQCOfw/0JsgbeErWapcRnbTLqvcwKjirXQCJTeeWJw+mzKXo7ymI9FyOvi1F7
eCL+jRmIeFBwOsmVOjXIYk3nRKjJ70m7n0ZH15HnmQXu7W5gjlD8rfwhrKELcAa7QWelRMP2mdPn
sLYuqajjYfKaO1H13g6SRdW6ppTflnRqXn9/qb55D0tido3yXkYc7OsJvlg8zPptbp1APn2ys7Fw
LHv2WEDet2SMtTwYO4LawvdqukmmPHaTyyp9dQFS//pRPhuHgF/uz1oYgEgudp07iCmwulztRzB+
a1IdcCeLtal2pKlORMN5dbxPPCD2YqH57/8Cji3VqXjhJJMrkNp4bfCj9L+3pnmoOxoXSKSmIdhp
Npx4uE9SEAxpu7+83/B4S6mPvNOamQpP53l+8JhqylYm4fApWBW6acZN4Wqz/9GPnSE3Y53Xx4AX
fdFETlmb1hVv7Lw8SpMb1ims0afvAnpZIKaBOYUE9n1MtRyFepXbj/tGHgmcipQZJuJWdGd8eJlO
uRl85C7Bvcp+M9qiWNb3lHrCGca930PROmjaleVmsWoAZai6le2OsWWhhdVlqyGo468X2CdR8N3Y
i1QlHZsyZV0q91pvrSISFezCrpQMfXXK4PGTwIGRwC10ZmgikvT37zQnnc2ZifVluxCFvknqazI9
fv0w/583+ecY87y+iekW5Uo4MD3fwxh0nRTNiov2XDTlqtbNCnXOyMderYi8HcxTlPbPHs9B12c+
T3zXW26fzh4KfzTNDjL0RphnsRcEUXrqjvPZunw7yOIdDvB0SoeRokBSyI2pLgOO8rglVy4740Th
b0+g1D4JP6gJwEsKNjU49J1FsO+FdIjR624/BelW0bRf2XX2mKBTw9tTmfqn0eDNYMuwnQiX5dqd
un3uRAnUVllMd/kPz4Ic3yxVftJ38tPVgqI+VHl8NJ8+lJu8AeFEggOxn3SxmQqB9uaFjVq54NBp
ajJoG+UwsT2TQ7X+ep1+XCvEg5AMCOgB3ir6bO+XqaoLZWd8ppyZOk75S9f76774baaWj6iJvi0u
P9BrcpfRtXfhx+eUoF9O9osqAaCvvpX5qUr/xxWCuiChKCfgSgz1kEXsGhRuwwN08o5K3DbTZkhg
auVd/LNB/N/P4/+kr+Lqj3NI/v1/8ednAYJxljK1+OPfL+vX6ka1r6/q/Kn+3/lX/98/ff+Lfz/P
nlshxU+1/Ffvfgmf/4/x4yf19O4Pq0plSl93r60+vsquVL8GwDed/+W/+sP/ev31Kbe6fv3bX55F
V6Hke3xNM1H95R8/2r387S8Ue/i/3378P3528cTxa5unHx//+euTVH/7i+X+FUVJVDyQkoMdP7dY
htf5B/SvZL6jQRkfPwd1HkGkEq1if/uL/VfYQc6sZJBQ55N+1s2X8DnHjwznryAuQ6QHrCp/tsOE
K9U/v9W76flzuv4LMNgrkVVK4sugzYNF/Gc+Qfx5R2EBol3wKXAA6CvUwgiq0nT0pp1hZnQ1tI1x
G9DKfCkn3j7Y1phcZURb20GK/KwZS1rHjVNCgCYhnRQX8BTq2rDJQCMKu8TjVYT/+mrTDcTau2lT
XHbwgXjw896vog54V3SNfRWMF+bUF5e9lEyG4+h1/XnKZAFOpGlUiCMmBWyv47SKSFamsA3wxUNA
Es2jwEtJcYb8Fr9oIQdpY3Ad1SW8icVDaTRk1xiB164d0ZOfGUCiPlKR+XP8Nin6tatMv42szLBe
ABHMCTCcGNUrDXqf+gI1lWEgJFJOnl7kxB8ghJv7Xh2lUsju6NbQP1gjZLCdNMAQbf2RHBLHNc7H
RiTPmtAqZspUG90Geu3YdYH2aDk3CRvT1CQkVgfjbat37olm6jqFRJiCL4ILtgkvxCFNR9HELBVo
d5t+GsKlifVRxkoRjVCevK+FHtb+QMqd42XkvitcdfQc9JLDQnr6J+Cp5Q5fzt+mo66iwjfkTWBP
LPZ0MqzQAh+jwEA7r7VGSLe6gp0LUKTjavC7lfZVfWZ5uXul6xaWWlCRjdLCJU9TY6THKTPdVZ/X
5RmSrnHltsN01/aQEHMCENIr/GVU2FCVSCw/XRk4I4wI2jHWVhdZz6AcmY4rwsfhxSOEPYytJV9g
dChe86BtntVoZxcgnqe7LKD5mWtm7ZYHPO8eaQ5OrhlbjKvHMq0qkHJZt05HxaFVatrjRkqZf68z
Wh7BH/e+mV2ir7OG6LMpTQwYQbEiDQfXn7JwaCpIMdR+uSmJLi4lIvEz0oN8C6CJ3JaFO511KrMi
h2pwpScfuF5ZEYU70dDTOE266SXQKr3PO4eV0WRhMcJQeHLCpO/sTV82fhHSyWBNiJdu7i3LHC6N
zBdnIIDbR0UddT/X0Q8VK4bt1BFyMLNSR5ah6xswFPtvvVd58cQN3G7NvCIPXoo2wjjkzfmQm9n3
vraKb7R1AYLgg0c2WiRchTKd9EM/BAk0S0pthHVpGCGkvPR50KclDS041vzoWN3fByLnt4ToesUh
rfFiAvGyRXt2PJYelAeontKV8IPuwvGcfG2PbrDSlW9tO6Pq14Zk9Y8uhxZuPyHtrSxcGNs272/0
YJix8HmwMlI+TKGX0/JaljT5UaAvsi5FC3VgBY6BbNPkzIVqBfQ5zO7eEcJZzYjMS97m7aEb1MvA
HRHJEcgSpnuc89Wgt1j2zaWnbOuRFkF/W0oJbYasL8U2M2oONFpWp30sVFFGEMHIV1MRoCDbU3/2
cjTtq6ZJfTTSs9lnAjsg28NlsHWh2q+8uxoPsBXFAFa8YAY01t00iIRF9TEZ7WnTIKjxkBRpDcu/
ajJC3O78DMNkZUw5tR467bNz5o05vAhHFD+svr6iyk8OkG7Pt22ajdsg5719T3GKPlZSwFsBFmL2
GPU0ZyMg3IY3hqlbAusGe+NuY/clULbQFYG1RzES8547hlo1UBNZeV3BH9Fzm376Nco5bdDbx9by
253Oa1wCRJdAtSZg7galmbQPTS0xSXma7sDHT1kEDVz7QBvtvqguqa/0kItDknOgo20X+n6JP3ZX
pO/J2s1L7AfNqn1FRv6gRO430Le3yzqkmQiOhWFZe5t2/BpKrRYMFmxUTgdjZIei6QweNXad3IEQ
npYhpnPk4YC5iUq4R+5IMOA7WnTE1ZiUZ4KPwSoHxb4I00yrZ8Gd5rqCd+hjGwh3bYHXfjbU9fiz
Nbw+DtLJukkLgazFRGvykIM0cWfhZcekJcYug7PnUea9dd1qs7iaqD1edCQ1z1BXwq3M1lPrRrRo
gis/G8R90eWyiTxf6o3P60yFvMsdFUuzRp+gnNQl9Ca9p2CcGui3pUMABXGzsA5C4Oejojh/JK6B
r0U16gulS88Og0ymVyhLpRc0TdrHDO2kh8ItxkvHHh8DOYz3qCfhO+SBy3aDNNOLOigyErl+oaH5
I5npRAYMeeS84Ox8bwtHHoJOTRsPGkkW1BwcBu3C3DXznbQHMVMPxG7oVHDv1EYhYlOleFBO+l9Q
DYlvnxXDzqrcem2OjvEABORUbvPes14gb60uaUPH+ypvJV0B/mE+ABblZpEyBvvS5R7bNVL7z71i
xcrJGa+jYizkTzEVOXpjFi/7tV0S4wECrcFV15Hei9w0qx8t7G8PFpNezkLH5uoSQuH1FZL6dD+M
rguvvDY3t96EV8wb3ednDOrCfJXl3DqAQmb+CDLLvqaibM5Ehs9P6omXgJ74aR0qxvG2wfgAlCgr
TBzH3aid0BeZuR1hgCk3crSGJjJSaeCv6woQFd+XdFqxvk27sEaabYe9q6er0YNxuGt59N5pxgKC
SLxhbcg010hDbAtCWq4oUWm0DJntqlobD36WMH3metPQAZ9uiB1InJqsRsPXl/nUdS8uLb2fmjd+
HZG8TbfmMNF7NXntzwrskdfWLtokThs+EHhjjn6xDjT3KeQ+QaldGbIafiB9sy49ObCNwCm9KTPd
HSnxy2ezmaYb3P2tXde69XXuyT4PmSeMO2I0yVM7OKrBMg38n7YL7aMw75UVlYjTl9pPnD2tShvn
JxKexOHJXhmNfcbBpuUhRUSYQmiJVGhg5ckEtTXDOU8M2h20sIBclrlEEaBqIxJkDFi1bt1mY1S1
sy5OoV+HeubzD261l77b3Qgsx6teOcamI9O0scfUhFN7a0WMOc5aSGCA0Z9K5654URR7k1fOxnA0
rLQQvmBtZKGUPHrpLkgyIxooxU2o4igf1QCHP0kj8UM/JdWF4DbDjc8g6couKhkHOIZWXUrNi5G5
ZWQUqvqR1X7xMNLaiBOsoyjFHS5MewQhUXj0KrdJvXIR2G9s6FpfVRkKZ3KQ6J0XZnBNUrs+qxwH
MoFFWm2NclQRYFxWEzcAKOdRDq3PS5ZLP55clIfLsRt42HhCRyO3grMGerxrQVrnjJUpjZJO+rfG
ZKYHyHCQdS67NE4L7GKfJflZYojuu5MM3VpQY4hzIMWm/qn23djx+uJcAbVwSBNfXPZwgttagN7i
catyM02JsYJV6BgiG2WbtHIhd5VnDzUOvo1plM3Gy1NygdA4rtB1K+JmcOpj2ZTYzooPkSyFjpuU
WqFnais2uKxCL+j8jfYcts7Mkuyy1qVr6IWKjRm0MmxVAMgWkf3eEfp7iloG1gIrvchwaVrBbNNH
k7w1q3XhZS0YfzbDZ1l05Y2IoQnC77lXO10cwIp2M4pyupcQ8bgUWHGRUFn2rTMJZJhGfPO8NeFo
PGY9zmqdhxbUc1cc+yeuwXiI3alEgUPa7R0MWJunFjWeF2o2FnhYgbjXo3PeykZFOPbtMOssvjMh
OBQ1ZeJFXuV4Z8wDlNyogMCyhso7m2w8L+MyO7Rm4+6yweyfnESnYVUYfGXmzIvoRK1N5kAVF5cL
fagyKh6qvG8Omk3lkyNbsmNDx2LeGD3qfuZ42U2M7UmVkkhP7rgj4BGDIZYnR1FU5s6whbczcBqu
Uj1C0anRXqS9SW3qqs5WHlSHgR60mkh2lO9KZruXKHU4PVaXW26TGiXlLLWRwvQJii1tHexanqe3
fttNe7dz6pWvOztURu1sPW3mKXIBz1lPZU5kxAvFIng95TfcdPKbycLmS0XpxHC3c649M+Fb22j5
GWjWzn4CTnWbu1aNiFrCcUE20MBSwmpv/A4Ic1IjE4rsxi93ZmJUTy7M/s5rW3bbJJDkEWgw60kE
jWuEEw4MGaKGXCgctxD8XJWcOeekZcFBjG6yN2cHuIQX7JtCOvk9z+WYY2FP/V2eTkUWilHml/Cq
nFbaAE8hdBogIUSZqp8BICOPrFXJyiMSX6eyvHqXWtLf1q2RAcvR6XY9JWMVcRsK9mWG5N+iaCVN
ro/Mik7eA9OG3PKci0OV2H1Exoat+mYQcZ0qsmsZMkGdIgfMBAA+QH5mV0GdWA9+Uk1bWpdTTDpi
7Jl084sOoLzv0NYtz2qeZ1eKdPW6nIS3tQVkrkJOphZOpHC6Wzc1MiBkKvRq4MBCEaQ9r4NP6EqM
VT7f8/rIHcsyrpohCDNatYegJt+kJ1Dv5dIMjcHN1kLT4T6pBUztBNybxDTcjGMTJZjLmaxe7jHp
ALaZbRC3gXxlHLvB0t5wzsfxmePOYq4kZI4OiGIJcqts3PkqDW69wRq8cMCTPzC/gkom8pbZuI/X
SJBwc3G6drj2tWW9FB22Jvo3ZRnmucYca4eDETCBxhVCgCA/aKxbEeJgqwQPLcK7NosTPupilYos
zxCTsd+uqxKJ07XVoBW1l1bTFM6uSYl7Xanavclh5XtApKERtNNGgssmk3JFCgIToQF1iLMWF6Zt
2/Zg0I/4QmE61Z0bjlPZi7jxkzrHnqRmFgGhg5AgaseDmXtLdwXwyEYEIwCyqTqneXAZKjJr2EiZ
0LJwDKZBbygdby898F4m6ZV1hLwnvTUz19wJF5E06Mbhts0tSFHpLr3mdeng+PHN9sA1N84bJEEA
AY9ptaurhGYr5RWWglqhzeGlkDmiCSunVFdWkLmrSvhNE9tmA6Vqr7QvUV/NAa6vod4l+7rvUW3B
JgMBJhXTMa1TfmmVhG+Y29aw6mvQ2odBWNNficYhVewMUIAIpcp+KuQBKwMt+tCjA3QR4TGdn7so
jhwgbDBG7kCD696q0bjIesuMRj95BB7HacLW4MYD+lzGvcKN84ADPr30e8j/QkGogVglOqhnsgn4
TqXD98Qt2cEx6+ougY3jj84Zpm3uF68Z504sU3qoLWieDebwgkRs3CW2sw8Kek8kENK13gUl3kBv
uBoVyYzCKQwalZ2JsO3k7XeZu2zLEAyi3AT4CfU0jtgKB2E1kOcs1zedG9zlWQeNlURcAM2Bez7k
zwDojysXR6PkN4nHqtCZjCNNJM6SxNih29/E4N3DP0OYSIyk+1jZxhQFlbrLk9GNnDm1bG2UORxW
xAGbaJSX5cpXo3vGYS9qMLTWx7w5y53+XOTiSjLnIfXbPsyG9Axnb7D1+2SIMqg/AlndroN28iKU
rruQIamO4VnZbIjjTeuB82+y7659K3v27b6GUhs0LcupyUBFab+Nrn7pOhV1fX9l0eolSdXN1FbP
qGsEm7yQaaSNLJz094qUFx1sdgHYvs4shOpRFkY49x1IUe/k+G0skmtK6bnZ5ceSphGqDdvSIWD1
PVMxRNVQnMHG89BV0w6MzBskM9euZquyCW5o226B1Y8Lo/2JxJGAJJFgYZYlEEiFl0YQYY/NajSA
ZvD3LICZExbuDkZ8G1kF31HW0au+4HvTA0agI+a+KdIbYQURzUYzZEl961T6rtGDGfpFc3Rpt+5a
dW50bOP6bawzvR6lukLJ9Dwoxjs3JbE2gmvZZpHTXObAkVNUYYKETKGtqIgYaSBxlSGbZGGdQbWR
Kntl93wNXtEQTrnB4t7WcZArGlkMlG6fP1R6OAvE8Eonl6HaRi4NVMBGRlat1teWmtbMNn+UNX9K
0/SWs+68Z/nG65tN496OAj2eyg+pJEeKQn9kJ7xZo3F+l+kb6qqwlseK641Rq7g0pltUn3tFoRea
Uic2ApR7XHxBgn6pa8xXQnxrpkIK3iC37YdilM/Mt9bKumvkFCXewTO8C1MOE+yf+K5u+U8Ns/DQ
S+ot2A+3bu7fwnQvLLz2ZkhkXOsJRYuzUj8mzVPmfAsojmSVPUDsKfIZjGrKPKwoCjusnj8DKEYd
2f4Ya5+Dm2IWzw6wh2PLHoru/5j7sq3IcW3bL9Ietty/ym30AUEAyYsHJKT7vtfXn2my9q7AGZeo
fc7Lfa1KWEiWlqS1ZjNxq8IjDssANpSvCigcfk7xC1ZhOuxVKDz0KRoxI3ESmdhT3XlS3rMaBadc
GPD8Nk743ae6NtCjzZ9TtTXb6IBzeAoPg98zhaSOihHWAW47vkZWvM2dENadtf8k8iqGsUTqiZns
trjpBXG9Vkv089vGGicUawMVV4jChSwX+AM4JyriZArudvrJGDS86hJPDSaz0WDYB5XWaFyXSmvC
dsmbMHe6MThK05iBiA61qoxnv23hhQ4alax5fiiBFwiacLWH7CJEZxzAkcB+ClAFqB5ojGtJ3JqU
J7aAchSUQ1Hinuo7CSBKVPHfYzwnUwo8W67vgrxklYjXGd0LueQknJ6znOJzU4CVA9Ovp109lPdj
nEOPdHgb1eSt0rOfWVFsaAlWl1ELXlSi3tP8yurKi8Bbm3RH63BRCfKNHAUr3QidXuVmSCI7LLDd
8uFgcPFu1HAsNKQBA0dzBxFsdZQYOjPx485KJSk3xZFA9D+tazMxAF3gfWT4ZtP4JUqfhswTi2O1
e2qiVQ4ZoOFW9XF+lAvJeOFjEOJCGzpDmOKmHkUblUyDKfhdYlaqsCEtPzWoy1kxELh2NKCslBQB
cm0me7DtO/n9JDVs0MEC3ge6b0w2D43kOZuU5qWHTwaeRA2+e9vj7hTRdRPqz7Wgo/Uo+lChyjI4
BBVSahMDft8JGoX4HCpnqQhCCeTr2xUU+SPJynskAtBKhmxglT7gLuCLcTK6vuwrr0pZSoKDHk6x
NwoBQi9RMfBXJYvC6kUlYzDgRJj6RrQbvLi53SRiNTghAcsisPJWjF6hBJAOZlzXQcZgOlU8REVB
6w/UjKHqEUf1GHqCgnddyEZCcTwZ0cR/ZHWRCKdJTvwCZ8mQJUwTEo4yDx7FOIxwnej7szKXz49D
OmrbdCix/HwUwBjM1HFlvGhY/dUaumwFzRCVL30gkGAA5helWSAEXL4FajBE3UcvBCTSjHTuKLbj
WtIbf/V9kK9tSDSbFkEWOJlMHTSOKjMuQDz0fOQeWw9i2ar9cHD1HsrUN6ArfzS35nizGYgszD2u
pcYSIC2yRkqDFUZxj7XJUGNjaoMSfY+rWDVZYnFLMGbRHv9riEDLAt0841mX6EsZj90yDzib3HIl
bWMLrtBeZ5VM3JHb2uXzR1l8NGCb4A1iwMKIqksZgI7GBulKzlDkVZi6NjaxlZgBgSoS3P/c0r3F
zL2ySCiwzsDGgSsJo4vFIpFD3gPXIEDeNUCTRNSZ2pHT90vkyif7EmKxRIZQj6bRAJAnClHjG9xW
KlhA3lr9JJXUzMvz9+EW1IDP7wVLISx6FFKxPJdWu2MfV4HYC2wwe6s+GtlOEfFSdnsPbbeeyU5s
16Ujayx8yXFjFv+BG9m1JYNy40xFBsQBGrczDuECDqOIs+tnCKNB23c1j3u8fKrtwarXuN2zIXm+
MeK5179YNF/CzZv0IlwNf5e+CuZwooMrrCN3uwjmjfEmXBvRDVXdq2MDOlgT4LyioAW+WDEovdU9
vCI/t0OygdGoJaxAJ/xfbwcgGGcIOcpakB5dBCMkLwWl5yzeCiaq7cRNHd9q16LpMy3y4Prp3pjK
K/kMLKi5T6+KwJIvdaTDydeCHFVUsoExZWuHplZasTUyA/NZRFb+OFjTKXJuyRItPI8/F+2XuItN
og2o/PTjl32fmWFsqkCu6xjorX1/bZd8CbhYon7vZ1mFgAJcY7nVHx1+Ul3U42zRI3PCSWDFOZ36
u38wx/NHWy7XyzleLFddbauxxwqKU3N0JIei5e/BzJVJtTNZ3eEf2HHeiriAb6mt1kGE/j+zK+wK
83OQMqPOtPpfZdUvkzunxIsNCWnXAiKsEB8Iujcg9xuW0eyWMMknV+i7aVxgxIygjrph3htQtrdG
yzC81ArseTOKphzZ9EFaz0eUb97YIjcmcwkXa8KqDHAHZN1aMKmJ0lbq6Jbv4SnDBJid3jZTvXKA
XM7mktOcC4SAnfh7qcrmcN92rLUQ28bbMForNtYNciubAQvOLYbHJ5P3j1mG0yicOEGaAQ/j66cU
1b+CTy4AFTZ6cmGylU1lG63Rll01VqDeS2YRWLfdlT8Nhr8LvUCryUEgjTLGTWB7FmQnKLYYJt40
9nGFxLB90lm8SRzfHu5K6aFmwymybmWJeV8s/gJFgKY40KO6OPOqvw5+TGArHqE4bYTVvqg1ed2p
w0sqwyhC6ybJS3Xp9cbimsf0XcTFzuGBMqpZMX9reZ3g8jNikucFzXf/IOleCYablgKMpQwih6gv
cmAs1jIXxhE3BfCd97GVmb+PsnpNVrdkBubf9ffANBAQxNn6AmhyqDvhJrnYreAS8jE3oJiAahCJ
DzF66XX29v3sff1cv2PAsBqI5hlO9oevotLpOZqeKKiPNVN5Am27RmG0amALmKeC2UTy4/cBrw3q
IuBSLl4NUU3FDQwtysnkIR50qIKQKLmRcb7eUT+HBaangSUIMSFM4WJNFAJN5U7W2Rhu9LrZJk10
A237CStffBywCoFBmPnPuAYvTt9EieKUyz4Lt6012bAnSjbQGicoCeLNDP2AkRWmci/doaFmteb0
1BwiKxNYhi2HErGnZ6wNTDQlRFOT2PdTfGXwChRGIAwGQDyukot1k1G5yfUU60ac6lNK8HT2/UE7
fx9kcf34nOLLKEvcfUJzodFjwnqcxyjSgPnI9K3yAriRCW8hj98C4l4ZlYr78SfoEXW+5W4QCl2q
61bHXTjOWa8AAqUDG3FjUFdWpwpiuzybsShwG5+3/8UprJLI4GOjs+SxeqxXDUudHtQmYoKSbGu/
2rsc5KYbIb9eHz/n8UvI+ey8COkD0QJXDvQDTLgDK8/l9veNqvfA6jyhal8cu1N+vpWmF4DqP8Mu
1q8EnxdsdYkpUCuEE86eCLPeVsy3UGFziJh7fd2/xhl5oGhNfz/kKznny4jnj3AxYuC+FD30JZaj
DCbktdskAP6dozjflWFkf8b6r8DI/0+I8RdY8reQ5f8PwcjAplxM+wx2/oJG3hX8NXuLqu7jEsH8
+UMfn5hkWfjXDAUHjAntTthxzizB36BkSfgX6FIGnGJVUQPbbqZn/4VKJqLwL1jmAAxv4PgDRWR2
Ff43LJmq/0LvVaSzPYuMwx9OdP8FLPnrvgAsGuxwJFgZNuog/P3xJhdzdPiUAUhGxedeWqLZ0Ihu
Cwwt5FC9i5k5/s7a35S9/gi1OC3AeyLKRBAqnsSUqSp4hfrIb5G4vy773wOSBOimwUYG6XlZh/LD
Li/aEg2nEi0rNW3fOxWteFzQNDreoVy6AkropHbtj14wNikAtaRAC4/IyT4hrUcj0Sk7aTf5/Y0L
1NfE+u+/a1YfB4cXwjGL48Jv1JLAPIMwPW23aUsPiTrcyquLa9PnDM/sib9iLIVfmy4JRR4hxnwL
51Cjj53WaxzDLZzAkW6czTcGtBR+lfW8VVLDIFB3RO+5qUAr8rXn75fMIn/+e9bA48Z2gKDykvsP
0XZYirYY0UhVszbQ4ws1gLzBQIH522xNAOxMS92UvH8f+Prg/hN3KQVgBOk0dSLiQp3zbAzGEfLX
N1bq10Pwj6EttcMUVSTiNCGEljRmntc2mDdeOWo3joGFEfCfcRaHbU27ZmwLxEkeJzu3UJKN4G1S
2nFh9eZgoajvimjvRIfbdKJ5R/99e/srNBCBsI2HdgYUY74eQYlewRIR8jRsdKBaNlogEptZ8FlU
EPfg/gMal6xEszZ7mQGz25W/j6UvFJnLjHN97Bd/wPyZL85AZZgL/yH+gOEu36ruuC0PvtUz/SAc
ge1fQ/70cLNQdWvQ83e/iNn2UFIqcsRsbPT29v46NBs3POWHzGwZ3GVACbgPbUC5AC+5Wa26um4v
Bjyn+4vgg9jAFjFBcMFtre4RL9MPXOFii9ii26woHJnxLv1+qyzkyP/8ynNGvoiZ5lwJEgMZdx5w
sMlsQEPNyK1tw62c0g0Ot0b5uTW+W1eLk6TicdYkEUYZrrLHtGdleaB2cpeZmtl7ie1bc5EVyC6h
tYMehjC1SW6+wK+npln0RIfeFN6Qi4TeEjoBbKJicU/ikygSB+KGK8CdBrOQuKPVWmFmsgFwpGGN
inqDbX31O6MPoUFwBSagy+JHAmqDnpQSZiDIvDxAgxkPou+/660Qy7wRKn4VhwghZoVDRcCRRO/7
CNeO6lmGFj6jKOwK6mKnSC3e2oDNoEvuv2otZWK7VeEc3Xncv8Uan3/VcsUoKFXLKBcB+r501OxF
2kIYEqEUfbTi9tT2kamON07ExWPt9064iLKUn83AvdGMFFFkN/UZheW6Yaa/NJdaYKM6/6Aptegv
fB74lwEXNTDDqAkAIgg41xnVx7lQEmw1FxZIbzfz2ryev5nCpRTZlDd9QyLEKjswPOzGxtP3sXqh
0HLRrcEBFhL2d/ljAVEZC9SRm5X4G59wqTiJPD5OAPdgPUofvCSmlp863CO/X5LXgoAnqKpQKtYo
rGm+5rKy0MVQ0FvkMnKMgl9Vu26BP/o+xrWNdRljkb30CPqkoP8QVpWJ5atnBZ3o7yNc21iXERap
SYNRLzSKEQFtclNJNr4IcezK0jRjJSju97GujgaiXCBPyiBZLiuRaqnVIQrpWPPZflDPPVrO3we4
9kLBC+k/ARbTFQL4RQDfI4yUwrnQ2xB5ogTksreFITx/H+tT4mS5yC+DLWaup7oPuDqCgbW0BTUY
/poBoBz2fKgErp+z8DHTvGKlO/lOOgZP34e/MZfLAj4PulAHHwVbDAwdMWF5+H8MsMgXKmrGSjsH
iMWGUeOsRv+drsvvFHgxgUu7Pn+qwOvqECGB4DsSehDcUk24mmUvQyxulQVkcOtRQYh0FXm4UL6E
B3+rvRRbyS5d4OzEH99/lXmBfbMmloojlRYWWWYgngFmkA54WW/4Fh9b1jdAU5OWUeS+70NevbjC
GpVqs0IXvLHmPHVxp0KbGuVoHTF7R1+D6HPibyUqfw+1PVmpnQ82qptb9UYH+VMA/o+RXkRd3B6B
ms3VqULUeDWhw9qYSssMR9oEKLNCWZJAgZF1zmhXDt1AsRaiv/rdjE6IbfAjv5+Bq3e8yxmYc9zF
DChq03XGvJDmHoD+2H0AWqqvcbmsMN+WaiWruV5IHTxtg22/UyP4S9y6aC57sZ/n63wUoD5izLiW
xVLL5YDWBq+RDsCC8jrXBysE6GSmPkjohGAyApubotm6qasCPlWyIvfa/84e668tdfFHzFnjYibA
C64DkCnxVYjP6vF9ALJaC24JvFw9+S6iLFYcqhahDgQBooxQHfdLCz6VUNu7sZeuZjjIZYExjF7L
HyrISSQ08tQjCsE9QVffhOZGhrs+jL8D0K+T5ZMgiMGZwS2hAzJXcDjem1y+oWI2r70/98nfQRbL
gnQSL6oEQfT6ZyydZTBRxHQbT9DPNW6EujVhi4+vAH4aAmoHUmwxrsauQ3/v1kX/1pQtvjyRmyEa
FHyTYTjHxXOnnUFDubGdl93av3bS31O2SC2DWA7CGGMcJGfZXjWBxU0SmOu07PN6bA9P1Yk6ABfe
3MS3ZnCRSGL0UNtmXnIa2HqRHoDDeyNvXptAgN/mUu4ntmkRIVVEELs1jK0EkLWCQIAMlG/R5DeW
wtWH9mWcxU2o6sdoCuaDCJhPNPiRBd58gNAgSPCgwnAydeX/48AWt6Gg61I59hFQrSfGM8nRJeiH
wzXm+1x/9bS7GNiy2lZB4s5vAty6+M8O2DDhUUkdake4c/XmVO3Se8Wsd7ceNNc28WXQxV2oEwkc
5+ZM0dBir2uFDcIQuOiCHYaVBWsk+/tBXluGl+EWiSkuo9ofKMJFScsGEGyN/NY0ClfSElCl0mdJ
YNYN+pr79HBUBlCY5uPbd3Nn9ES3WrVubt46F6+O5SLQYjOnRVhAbwCB+kBwoJbNCunWcXTl6xg6
6vdAsmlQkFo+xFJYhvgKhBdYETz3agYAy6mGrXaVgabV/vr+01zZv19iLfaVonZyTvM5VvZEQbAr
H0A6u/Vx5jlZnBlfgiz2EgrcFAr8CNJa3Cls7si4X6WHkYG1jyXIAjO2g5uYoO+HBhHdr0tCTYOh
70NE1aCZ0eocBPyK9cMtfdcrC+JicGi/fA0D0gBXpBJhRnrUkucS9dzvP9H3syctO8YBDfxM0hAg
gmSZMROEiGKrOjD0AXW/D3VryhaHuw6bgjZqEKqu74RIgsuyN9Bb19trD00DoCUDrT+Uo/6AM7ag
nwZVnvtM340WtwwntUpqC7jNuuK6fgUr0gRLB52ByUtfbuX1Ky+aL8Hnz3lxoxQDooi1geCj9JgF
J1HBtUI8+JKbN7suvSVqeHVCIdwsATYt6vAp+BqtD+RSLUIQpmDXYBbw7ujDZ9Ktvv9qS9DdfMEA
aOHvKIv8CmH8osxSRIHGeGuDQ9UeccfwrbnSD58rkZv8sV5Xp9uvhM/j6Y+trSkQnRIhDAT1y68D
BJVCjg0wtaBMwtLQ8t3KBpaorHezC3rvDU40Q9GQ9QM7fR3tzLqNB6Ma2r5fE4xsQMYKGuYQkAAy
7Pf/v/ioQMrEvMeqwvYIg/x1VHVisEACBeOUFg20opikEQNaM3olSrPKwxCC5wiGmO8avSZrZp2G
qHiUfV6qpuI3E6hccgZ4fZwkJejTYus3bg3RMwj3dJD2WqdEU/mDQEX/mWRFg3fwBLuWB4LNA6XT
CfRNuxAhFTeySotBJLfFEJJVlReiTQ5ec6mXPUxKelWJ6Ssa4524FiTeKvcGnzKug0lfZ30KFady
Kn76cgg0qlpD9rJRh2GwJR7kCavTmBjHsYTYSAmqB3zanJ6rUmKWtNU0W2syiq/S5nik4+40rYmf
G5I7AFC4IqKUB+YwjneciM8VQVXTKJQD1Dl6dxJ9wyF5qm+NHM4xsI9+70O1tbssEZyi6iaHtChR
Q7y1AZ2nf27TWbylJk8GKMAinGRYTulHovSrkufnVKQuHpgrPIqOddQcYPSYMCUeXiAFbkW16ib6
dJbqYjPN5PYidn1fuxPIzP1MNqVCtzkW8iQ/1cY5gu2qCAkPHzwo2e8tbcL9WSKvXMpZTnKXZqAW
TSNrQrdRTgm0AityJ3YgxsWPoZZakyJaA+hFTIFOdT72I4vw5RjvyKamD5DM2WVquxoig3UN1EK6
atWFUMnbixWuSZCcgkA5+IlWUI6sF2UWjq++cVcZ93oY4VUOwatH0R9Z3TgSzCEEpwVNWBRXIt0Y
0AUDqR17sroj2rYafvY8BbvaDhrYzzy07YtMe5aP7phYcr3LM3fs3mB5D5anmUy/2gpOP6VoTXAE
IKnFJ99M+WROvY5qYLKS811an+H7ZmZIZUOCuoBQs0x89BO827UzXF1Vuo16WAbJ20F/laMjb1qT
K2sfUofcJfFK1LZQOEIXEgA9cWPInsJzBqq1x6G15Pv3VcyhHfRDUHw2gEzr1+tJ85IOgCx94xu7
EhxPSTy0IKITDjo8iJHJBFGOjTHC4Ady8YbPIHxDhEMxhKuk+dHDxR3SKqOggXXXbUYfYj2dK0BR
Qe2f/fGXWuJNaVZFbOqV14Zepq+6AhUQWuAfwKFl22lvWbcjmm9K4YhEDubmG2kLOyoAhx33qp/b
taqB/rOhFKWbow6ylVL8LMMN2jm+uMvFN61ZC+iGyN6QugEOGzDlcT9tQ8dvVkBCNqND6Cbv8H/o
sc62hX8fZWYWH6f+pc9+xbLbUIfHokXD9yF+Cfiz2p/G6R3CUYNescGHHlPM9BLcuOZVkVO0eVAW
5NyG2qiG4kmd7jSpRUP0LBarol812ERTIrAAFEXfL1nIoSIDbEYWeOB7WT1yaqWjviLaiaCZJbmT
pMTCtoZHEkpjfW5xDQQWATpJU+RGuWmUZxoBnpDCKOpthHJBbEkjqkmKZobNKWh/DJI1IBGBUBdQ
pJu91rzk9YegrLNJNzkUvSGuUyVHge5luhGBoMTM+xHOlt7kgKbT82ig0ViuB77Jp56JPlQ+lMLs
8jVUnIlyHH1iqknJ6v5+ILpVqpLZSBNa7a80v+v6fS0/wXaxaRonwgVQ6XcVWDA+pMqp5U+UJaU3
RIciPaT0PeaHNrXBjYkwKW1YmLTdE+Jgw1D/gQu/RiEAhedNw3W8eRuaHQnPpH6g4zaLnUHwJGVb
QhqucHXBFEF41iqPhrsockm7BYdO0mMTBRtWJNv5gm1ARSyXXsZ8o4JNCi2JxtEKJ87dNkDw6AF3
oyLeq1ACiymgNXdhK0EjC0ptrZshb3deCzm/Eh9AjPa+4HS+DK5bs4cFSCQ/qdU90krKUWCq3ap9
G2nN/OwNcJKPUrU1NHa4vm+BKDFARBWRSrLSgNDRS1c2FvH5OhgBAMmOahC7JdpQdfOWwu6nSMyM
U1uLM1cpPchcsIi+SNDlk4RzwvFtgsIMwPPNw8oRm51WU6DwHoXwLvRPA2QVkkazAxGyGpDT8ncT
RN9yqbYkPzAzEP858OyVpllTnFqNgaQJge9azexc3Q7jrkTKgwaUlRcp03Fpa6rVpGeWPI5sSvfE
sEEpNNMQxYeUQzgRWqDCPgZbPpMgydVKyTH3H8Ug3pBAtzLMF6CXNlepiUKWLYtgWavPaIDc1fKw
JtNkhvhCWgyVIU1S7gf+KOGQlNvUiQd/P44dyLkVRKSeO2EyA6TLHhlNllb6+FRzpAOaPoIpGY9P
uaEzDUBAVdtT/1WGooJa0GcjeAcTMa7aJ/htjGlwp0B6sg53MCoG0PXY9VDXUFF4SH+E4KZlhtQ9
6TE0XpBdQOEfDZogqY/pqlFgzAuzumZiOiQbH6UBKmsK9Fo2OqFtzuQpuQefDZz8dVQJd2qhMaXu
f3YtSP6UmpAxY6EC0TZfyKu1mlTrHrJkiTDsdV8/1H11Ji11dPBkqzZ4IVLw3hrIU2MfZRavUkhH
EY7vLGom1H5wyKblHvZKG/wgARW5foVughsOwQF6BevYF1SwrZHpx2KNEkBPwWMfWlZL+TEr5pNu
FuzLC47UPMbbCkaCdWdsZKN5H7rAVXLkt5iiXFrYlV+/cszrwCF9M0pPHAJHohRve7Lupdyt+IGK
myTzz2KLedGgMjOpaPLI+EJj8J4I0iZWS1weeLAGnLqJ9i10ivx4LwglS6rXJqdmHf3I6bkt7YQ4
aZVZtGOdDq4qMWm/LrSWCXVj1pqdA+jRfZQS1OezN2Q9Qzly6Sn/IOFKB/Feyz8orhHqYxmCr/Vm
aBj2IwTcmVyZrWoDWi3krzBaMTonBHx16nSYCFpEuZOfNaDWY3BwJ+UeWn448MoeN5V1MZybOxLd
kfIkRodkcunP/AWyTbAFjEAbCJUzDhaeuYa6CTWIcrlZ5qSPU2bpyDsobUYW1Y4pdzp8eniq4if9
/F5UjqFsJScdpejkJdc2AJtDKageN6V+iLt1oZqJJ7tEs2UFKhIWll/fgbeUoBQHYJOPvclC8Ndt
CTqouTk905xpMNMDm7I1Ff0UVDu48ZHHyGepYHPkUMhd4IUcxV5WrDXV5nAMEAuGIxwVy5qVcgn6
MxRW7JzeK+mZq3beQ8YA6s+oioXinS+/hx1TJTu1sP+ogD/1RMX1NNp9nZmxYuFdYcrQEFA/iMyG
xqzEH2F5l2uvRb2pgpLFw4+yPg9jZkFdq8Q69+/lbBU3dkx0ux+QsXHG8Q5KFH4EaaDGokP7o6kU
h0Sejl5bmWD94C/Ff20xkyI9x7KjxcCIlLi02NAAwy1uYJr/EXSvgw8CPQQFUa1Ea3V6jXP07DpT
a060dfruCGkKBkAaxBUofzE6byCbtHmuWsHMtY8ihIO4Cgo+eohqNiEnBVYRg4keYy/DO0QLQlul
IMkE6DyLuExBdEYzle6OyusBdG7SoxjcRRYuw7j6NTGY0KYCmmTKjI2vOMNOfembknXErQqnSyyl
sIdHtbB9bukS9CJFsE9g09hCQwq7hxU6jjU819tOsTQjY0SnjGYaS9CpkeUHvcYBoFdWEqPaEnZ2
AQWJTEB2l5FQcTfrnLx7E3BTxpEaZj2D+kFTcxvko5WguQHZhRBVrA4BNG1rd7biMzYjd0e4VDEx
3JeoVPJtIlsNiOcNYObwcwrigvWjhY8g61CclMxQP7bkHaqreJ8mECybWOiqG7n21NqKByvDm2zE
q8iCv5sMzNa99AIf4/TYzv6/ZqhZRvmoa171LvCffWqKPcPvxIsTMqjy4KRnXDlz7HNUh2u76R1B
syuUSgTAzpHVjjzDnWoHzB2UbnGHLMY7LftV5nYZ3g3lITM8qAMT/BPc2worJ48pykRAkPVOGIUM
DbYUnSfW+xaUAIhuhlCQw1WL7wPseYhp2HDlrKVHgeyzAU1B6H49tzgqwCImGbaiK75Arj+QWHIq
fvkhenZd4ch83/0IQRKvENabONQUNuq2V+6xqKGqIeQetC3prwDaED2jfGU8D/vk7IsfBsRPNVtP
bFm3xPLQNrtAXAG9rGxz0Y4CW6GQL8WhxcKnCA8tvEIznG1QVl1LEZRcoJcJyY7nMHtVcJFX/X1h
2Hpnx6MlW9kd1mFUbuvBrVIPLlCttpOhwymtemM7TNsUChO5HQuQLVihThILR2yUobof4TwesrS0
ol9hCwXVkw4lDM3FtOO8AVxmp4a2jMkTHor4Cf6XQ7bPgyMM5Ib7HMJT3d7/QduXHCnnBXJL4Slt
9pBQjct1XeAoZZPxQ5bdDoqR6ZqnNuSLnVBCPL4XNtoWPXc8oyDswCHyE8pOmj6IBJos5jQw/Muq
fKhatxE6S+E7ZMf6XRo2xf1sDlo40VOsmkEBIR2TF8f+roQeWL4BH1yDbmAN1SYIya2rTRY/UZxs
D8OI1e6K1KoFpwlWNfj2+PFd8zH96qBJT1Y98jp61M0DDCSrbBfKLFHWzbiVk1NIT1Jga5lJow/8
crquZKRsE8IosWugtQAJOux4VCplW/K9RPBw0KLJrPCD7HuCcBRhTbkVVn2y0vNnTXX6zNbpHgLJ
zXY+1GbNkeQh7mVW1KrZlq9q5aY4B1Fv4io2uMBEaHmUYCiOB24cUm3b/JqBPhmIbBI0fHBTgHSN
OZToMNvNRMxYhPDuSkWhAkW4wUuwxjIH1wEQNSoYMZLUhuGIKFsT1Fm5ZnNsiDrLGCDLrkFilr1C
+kfq3GCwoP0cqtgNMTSJ1BUvXui4hjRFwE25MHM8k/G4eY/LlQBoaAsdSMt/JKIFgcn02AvbVj63
qBrjtgZ1SfSaZ66ICVdjkpx18tGFKz78Ktpz1/2UuwPyrPjS0JEp0wHmSjk2kg4lV+0+qpypPKaj
qysvEBJu+tde2Kfyh1w7dYC1afJzgGwKJnWrEBZA2A86mW6bIcM4QssC4b3C71JRcIVkWWKP981H
Gm8bbjXr4bHMWbBHgm3bg5Te6+madAcpk1zImGL2IC9VeZrvSVEMiaanrnGm6r6tdyHywfQgBhU8
Kx/V8qwMH1FzTrofffhAYBpYxJs020nkR6VacfMQBU+gmRvpS6xD521CB/lB7O2kOmnIoNCpy/X3
ZlcO7yPZFNm93MJofA3FEDbgDtBBU3HCEVK5HSoopBlZBqlb4WhgY0CJVP8whrvG31c5bjaefILa
S6+4pICLhMxgwaIEZpr8bDL02ioIGNWMejVSTAdZa+mRDynLOJwmrMlwIsXtVAtLWDTeSs1Tw0Mt
bAtbUPCgtkc6sOJR4BCK2tPsLOEwFk8FFMPqHypeQVPhJc1GAMAp4xbEY3y8v7jVTgd4IUjjKpju
4v4RQvVMRnFjottmOOVGZ0H1vIKAAizJJ6iqTupaCVqGKzC+ZhWs4sKLIeZFPhT0JNV6k5Qbg9u+
wWR1q5SP/T7W8YY6ZBByUbU7Hc/UCVWDqFxBn6bNgX5KBibvjOdKw4rOkr3votLRQuID6R0TkQWO
eg9+Xj/AtPiO44Gb7HzZMTQwcVs3gFgGztqIm7D/6PDksPHoTnDKv+NxAPOWLF+JtcVPMY6TtxbX
rK2f2TDVgU5JDtlg3cOLWYo9JYUVo1UbyPw44wSL5jYfNmXws2pSCCdt4nY+AZQS6a9Ztb0rvdf4
hZUZZwf0l+yMw+vZE/sDQCph4Cb9VlVgiAyAMKtjqxdMPESVvZxuu86NQyxilpKH+cadvXQqlGXM
LnbGap+/Ds26aB5SXN+G8dijNmVYoFTW2l6HQC008JGvUCYbcVqBdUVAZhPdovU0+DqrAYteq+Ch
SaEJeEQ5qpA8Co0ugTxPuu5CAdCYjk0HqcEiRpkJjt3qqoCw9GAC2txxV1Yh7vMcJvdK7MyVqyjB
wWZIdi+vFIDS9PwtHY+gQMtzwVR+jwPfzCkqJxXAOTK0ol3sF9o5cfQ+TPbk76XWq6ndQQNbwUH3
M4cKYgFbIwuZPX8ZHzlHvYw1hpMoDopXshc+QawxQCRckUN5TchTOlhwkcLMCaNrdBP7H9LOazlu
LFnXL7QRAW9uCyhLb0XxBiGRIrz3ePr9gX3iiERVFKZnz0VPRGtGWWthmVyZv0mLelMyo3phe7qT
oWKEP611p+Y3wi2JEApiKZKoPIvKQ4BOH+WiB+Rl0dzbFZT1hH0kX5iIQqKgTaNeeWxSx3sdTHmP
JmBDKVTJnxHGNXnAW5cqxcpYukh6d9+WT9VB7gxbKPbmhQbhpVr5MtP86kkPpjKsSu+mcLlRqRBV
wpXil+TN1xr+jUOz1sKdUNpKdT8g8Bbf6hY+ACEfWwOjwA3nHaLqYaoDT8CvVanh67fN3G3eOp3Z
YAs0jSkDIoVigWlrKBo+u56D/FA+roO3tlFXpC+ufFd5V7G+Sdw9FuzkdyHex+Mh1u7S6JbiF+BC
cl5KddpFG6+lBsX4fYV2I78jWbXGPgsf21/qLXK7erKBptiiCoEdQnyRUXm1ee3rpLPBDjXzDCdR
9jCKRxaIKFvRgHPYkb9FrZYi1rXkcdlej+kLRVCrfR/FrVU8o7YkC46MTXow7UsGFBTrXr8OKmdA
typB+em541VFsW5IMG94FywJusrzUG2peSXllSAr63EEiEudzXDNFdoRLodQOfzUKOJRneeY+ajb
13Dc+cVtw8OSbed+AD4MtHX9R0vXXCwCCbW6NtPt9Lz1rzsSvseIPA0J8j5gHvC9MULHJd+qkKHi
Im2SR4kSmIkvjuZIiKcFkGfkXfeD5dPnm6bAFEzjxfTSZjtUgBkxFQcDflJCUWnbvZbtaixQal7p
95NH9E1ovgnuYyA2K6rvq+gjw07+zcpvOJuaaBsXDgeqVl61+QXSwX30nGDW2m5bYa0+IB5Z+U4Z
O3QHvPJO4q3V7SEgG7wG70CCiLHN6VVYmwGRzHKPd4VirJH+HrStQYLm8RU2PEJTcCPau97fD9Jb
VFB0yg2eCJoTcvr6vmoHaLuPVHSnOn8bpU5IeTMPb2Re70hHrz3vuc9klm+y6hvY3pKUPjZtsFPy
iWaOdjRqxZsRiXsksq+lsP+tlggXNP1tx783xTFxiqD45U0tnxK+/E6ttIMVGb/p4XR2UzO3Wte4
Wy1qnwIzNNayIeobLWtC/KgDTCNEPcGUMopGaR9EZbIdwjK8z7yYV0ErYjlMEm623ipMxeQmGITh
kNYh/y+L9kna8ESJBVU8lGXnX41a6N1UrsrTTMXrDJ3BIUirvSJWLVWh0EU9TgujAy5we01sKdV7
D/D88CuP253sJbd1nbfbDKr/BQLuLEasozjQhUctLZzMQtpSzQSn7sS1lg1rMS5QUcZQwLJQcB6M
lZqZT4iIoVnlH/okeBAMeR8niHkiubmSqeZXCeuyjMSrSf+GJ2exqzwdR4tW3iRR+JhIUX2ZjPoN
5M2fjaI+hVWFwrW7LzPrrhkpUiJEdyjCbu/r5kUgGn9qZcomolLbJH6fOpIB+A5h77fGaz8CoeC4
wt3ACS3xYA0if+7Wya7vy7fGKuNNYnU0qS30Qqum+mFYRfyi4qBwKfm8KLs2NTdQysL7KuEiKkOX
V1c36OiFWsWTL0yK4kHX3Sh1jkxj3hTNoxmo0nRP0D50kkHMOoQWszh8yzoh8C47b+yMQ6JgW/IM
myJr7/te4jshAkxFuZUR36Te2cnSQxo1vbvtrdhrLjJBzKUnIGZxo9ixWpTZbVQOvE/cLho8aCtm
+5sWQcOlL0geEX3cb0vDLUU7jiN0xAA+Jha+CpH6G9FDmXeKVHFZWYKk/c7ofTUXnpgFwSapfCqr
raFhoCCPQXVZ417xEiSN1e/GWkyHfYvCQLxCthX8pJppkfhRxmlIP6UcPd5LYpR1h0qXhWaNPxb/
fiiyprvpvL5KWYzTOZpKHcWuWIpyiZulbXJaIW5nbgOLeSLncg2K/UGvaIeJnBpfdF45qskakcKS
wmSToZ3Y26MiZtNb3c07+VaR/bR79lP01ynoWn1i3ZRx37p7Y2Sp7CJjcO/NwpeD35DpenSK+87Q
VzXtWn+FINl09yd9oyLukKd+iwL8gATeOraUbEpDXJcvwSWVRxRZ/FwEhUdNtleSguIGhkPS3sAj
V/DWiWBGvKcEBSXHn1IepP19F8huidKq6sYlb6O8wsAgdavyPcMH3cX+IqOwmgZ1VyDq3FZvYxtX
/bZM1eBPK4XtR9UGdAjB9gyTVHkvpjy12iAL94olCGG4qgXTyig2KnVbvUujr7R7t5Zc5d2QI01A
3DIX9E0u+nm49RpL2NQ9gri20AZqY3cyerp2bIgGvXWtNIKN2gthjmK6pqIm0AoZOo26lO+kMvZu
2gAK0kYyJ8cvsSML4x8D4k1VrfuICAYWBYWBFZ1ukO8wRnvI8tZF2JwJok49IFAcq6yEdZq0vb8d
6w7vZKse5fBR67Fu3SALLnOtVaEcbPQgdF+TQFIMROw199UUG+m96DRu/iRI5X4TJxU9+ByTX3Pb
o0yf75RaLOSbNK3Mg1Jzf/dDJmO41geHJglwL3aDSSFdLuKOVkBS1ygsC61BnucGcrPOdddtN17X
kcCHaNjm6zaTJ7OONngpUsX7nStD3K8s0Q0yG58aXX7vUrMufuW5TKPAFPXMtUO0Zr2V2PLfa6sd
0/jOasIhfrOUkfR6VEPOdJRRhV9ZylFNgUEQ76sQKyU7LhUt2OHUglt2UnSI4DZeF9C4SYriRzU0
KE2nek9FVe+rfthmDKhaZyxA9BaUFOtBBEQipB3HJgGxEMPnKaSa8q3Hz4AeHks8QbBcieuVUOe1
5WheTKGlDIW63/hFoL+5jVKpq6TC/2rXZaLrU2HNOBdxSWpfMEVATDuPQ/eg95nCe7MsR3qdPpaa
W7/M4JDQuKv3kd6WV70/SNd0uDpEEjMlb9Z9MVLY1ZKCdZ2FoA62VTIMpZOU0pjj+xAMyrYcLep4
EgeIchurVejtDLnq0Sof1OBRExKdzKtoqSoLTZliuJipGvarlaiFtismpWBzbOWTL0kytbxzK3iJ
BXrYFNeBnj/KQps321qKDnLmt3ulyZtxF6EY6T6XYyFTEqqGmI6+UQ+PaSvh5B0JdxbmQa9e6I/X
wKhq949ZTbZRSY+C4tbwIl9Eel1Tc2dQW6neWClX+05N1Ua+0/EESu+0zOyRyNZjbSywrR0HTfjp
4fbSf1RI2Ic3NbaoebmiucZ+ihJd6+gtWvrvXjGz/hKm3yQajyxjLa2KoiGNzdTSLMC6qQbamxDw
sl5H/M8vkh0UpaB51eDra/d6oQSioyWiJawD9k77YnhNFVy0XhWVm8pS3IyVO3bSWmsMKXNiPQwf
5TbCwsFlOvWVrNbkCGNuJVzWsYsqKLUdATMspFt6EJFy30xo0sz9U9eDle1SHUcGu42yNrPLtKdM
0bhibNly2NOMaMS8AwbaBii8IJNtDau4rpN+LUhyPKzDNLKoNymugU632VF0lYQRwRQmQpF2mV6I
/c6rXcWkGp50d5GnVtFhUPDvXvcZupwIJHMWg0ZOOBYHBVMbpIcGQLYpsqnecGGakWZSD0smnMbg
AZB8rz0zwSgL/cKhpGTRKAZXgCcXg3AJW31axBCtg3em1at/mbhStO8lnjvGLg0tOcFYp0ldnERc
2lqdbQxGlN5luHGL4yYRAlPdZwVO2d6lrAyB9lZ2MeXoNJELw3O0qAy9giaNb1Y/U61oUfaUQAB1
r76QZ+9epIvjXTjWLZ2fqA/ztVfXpeH0Sloj/NthG/OshkrY33luQNkrKkxsr7K0pBVeGHJj/aQx
iVy05gFgCldZJiS4dCR1RCoilOOAHQUXCm+jRBnQZlb18LKrXat90YPU+iE2PSU6S4wsbV2xzCbJ
/jhPH9Bbz+kcibga5DheX2QoEQ+TE1HubRCkjwDa8QtwazMkUbQtT6HxJXVK7Np9YerputGM/Hc+
ovuDBxgi93QgYldzEPtBUUlQtZonZF1a0b7zu7baqjgFm9RqihA31VSp6gvsAYf0vi6UyNrHSuYh
Chay7y9TMxzqtevjfGXrDR/HzoaoNVH9jcN4zWqkWQdoS0AQ3MA3AeMescPzq/cbIKPWSNOl9ZO+
vQQdm2pbHNSMZA14H31vsa77kpIaVlz7ESMu/aYQsrDYdWZWCA/5GKmmbab4vQBskHyc1YIaJ2Ue
6np5kN2OlQ/I0rAHs/VpSoWp8NSYfssYsI1ofqeVkHnYW1DPzT2/pOsujoishTL4DrcOpwSAM+8m
KEvF+6ikxu3IhQyAwY4bRWmH2A3+ZhjJ+EbmjKbWBRvspyqvuTSUrhHoQA08q7u1mjRGIq8rL6y6
d0McBa26MzVXd6nRaJ7WvMLk7Sm/jnkXOAKqEN5NIHsdnZC2NLs7PcxF9ymre9OkPdzpEuvGE+uH
pk575R6hfiNHPFr3achFXsiLztT1PHk0dUVs12QmCc5batyZP+SxMu7CXBOujcRVSyRfBym8Gv0w
z99yq7BK2quwLJ3JaSBW2Mf3OcKnVHDxmrdSb+NlpWasG5wVonXTCwpPRlEVWycc5VTdm2yz6uB5
SEzsGzyO3YtB0PCB833PDGKKC4OLuWA09OEm4iqotmMeutINIuG1cNMYPbLYuaoIKJt3knqPvHn+
PvAyG4AYqB+h3D2MA/5Rk0WZ08jUPki/NjGC8NoORhWmxk3hecauCbPmEUXETgIDExT1hx+RUWJ3
0TZ0wiO30LH78X2em34vqC8d50y0gwc8Zle8uTDAGRsxqJ3MK1k8+GbVyHIKtT/uM1Mr9V0ySBSG
Gz2oU956hnI7CEpaXhhoowzbfsxJmoSeDX2Bp6BuXJKgRYCCOkNF1sPD5c+xyHiVfSNG9FMRB+uH
NYS5kjKWxK9dscTV3EZb3tMpxqnlW2fkIU3nKgSMFlSaXO7FpkGNO2Gblo7U+1HDR6+w92gLVd7K
naCZr3IS5woIuCFKKQ7XVVxjm+eKOHmYVZ+TFEhxeiCRsoIdNok6l1qqhNgoD0kQoTEdYZn0mzcA
Qxe0BsTMyCbkgR5FcTr0lGNjVR92jZr0pLFuLQS4z2hDY8V2VIwyRf5x9Mu3PK7C5LUHe1PeV14+
Nt6qCLOgfox0qaAozUtBF16aVqjbB8VU+GvsqOyE9im19JzaolQqDUVPUU/1velLqWu3GGFYh8iK
KBDnrUWBMQytbLwZBFnkdI0bJD+yYAjb+6HKw+yBhZcXWzmGXvsoa2Pt/RgAksVXJXp2Gg93jcpY
p5sVSBBZ7HkE/Q+qqKMbTQ2G6WxHSpxb1d2bQ2Hi8MP/dGviMyHf/Q/XvVuWVCTwtcPigHa8zs5N
uiSu7VZNFAvrhlzHzoFjVnAWQMET8vYrMhcvWNOSEYnktJVk7RMz+wUTG3RK00UxROj2xdxSEJ9E
GifaYIBn0aPsRBsqJv9NSFSbDBSa0Kqd6/zE/QCHdyJsxYCONzomXgibuZvRRm7kjubFn39Lxvgc
49+Ac9EfzlYeLTkBgZd6kWEXOD0tjGlOLPkMgXWuJomGZKFh+B3gLGNEUhsTNlDNRrXeIgysUqZO
42YgvwmEB+hPjUAVTJWu5TL1KDimcvnTECvwHAs/ZY5yRupCldEB1BCHFBGGnHGtEgsEZllhHRNe
4nm1DSBlwhN6bw/Dxt+VtnixjO+ekxumkCqDRuaDv/1IZnywVEyEwlGFDE6Pb9RVcALZw/lxzb2B
9XmQGSQ/wr4P5g5ybcmH8mYehlf9w3hBYX8tr4c//pu0o0az7j/oocf3AJTyay7uNcAS9HsmgdNh
gQShTKD8rzvn8/foyJroqoYKoDXDtFd54FpNw9PKS5xunVzL3PJXyYXx4G6BqR7KR7p+oBVtLDr3
wlVd2DlaumR1tv8LrXcq35LTrz07clJ7ia94xIP7/G2GgdI1C9ISpRmhAJ+bROvEHPMhbR0k+W9J
9IFBoxC98kLM4pBPxnuk+YXU/bUnV5djpewVYV8Dje7+ndm39s9nMxCmFKkkoi4yLdcvB0xba6Fi
9pk6kchAutwW9U9Lw4nJvDy/Po7UZv4Z899AE0HmS6DMdU3JiIBi1QXMuCg8YAhxE6bKg+mXF4lu
7Sip0lgsLH1lSuYCD/BzRr+uhtkBMBc2aeKxsjqfA0A8BLvsFXLFSttaByQ/tvr9+ZHOuSmEQlcc
OV9R0lBMnQtQhhgjpAWX24rebJbnB5i115afbgVB2XeFe5DNJcm4OdXsn4ikHTrMCdGYK1h0eR8K
vGrQ+oprxwJGNIhXI2A+5Vkfi6Xz68SNxPD+BptxzaAuKGIvEYzW3qWLdyMUESS2HTz5QNUCel4v
6TPNj6/58GaH96iCp6akCNgqby/TGphu92+5jRrMVwUReFyNpk8mzQ5lzKEyjCtD0N2VYeyVKEou
ya7KBf7r/DtNUdBaMlVJVKGZzC/ztMLCLUobl/a5+uoOvwLxxZfxggG4HDbW7vwynN8z82Cz/SZn
EvUii2AdSJGAVgMGCauOPv75MEf7eh5nNnV1bVIlG4jTynhjyqD5RWprnbZPwRnROhL1e0QSt37d
La3EpRHOV2KeSYNBW2flV2vhZnRwdFsD99iChTIfMF9A1cC7EZfEb440JhiwjA8c6RHijLoxJ6m6
aV4WTQHO51MpHA4kyJzJh8Hxy3W2VR0kNqZ94D62trjBzEfdT1DB/ZIy6/T9vp5o858x+76KEfkh
JnsuqIsKhYDUdN9Fo0bcOo0kLMglY7vwoU9MN7xIk04XiaFpKrMLVeQtj+8S467Wyovuw7NbGZtJ
9DZewWuttHWob5hxp1lISOfbf7o4ZEVWTVFWkBWan6eV5yl+boK1QgGXIuovt15IXU4GgPqmGrwF
9COjklAf1DqNVFwCXCqsYNzTlYwd6sIw5pv/cxhfoszyI2qgQclAGYaZPPSx+yi25R/Dt7s63VfK
0/mPNV8c88t2vikBYcdJS/IzAvQX3OFnUeP0NAymshLpLC8Mbb4y5tFmG7Eeh96vW672tCp/u2bo
NB1vukRVF27x6e/5uuQ/4/CFWA68TMiev6cQqjaqEc5oKs6Iac7bK7YOnZxsohaUB2l/b7tdep9o
ln1+Mk+sDx3iu4RbkjYJQc7CYlvb+V5Axu5WvV1S25exiD8f4lRGSDKIsptqaLBp52xxb2ogZlCQ
V8OhWyMKtAUL5P2Z5BZH6JbgtizHeDwf88SwvoWcfTVXoij7+dVK+TbQflTCuLAslgLM7u0uaaO2
nlJLuhirTrpw9ffzI1iYNeqc3xfEkIvUM6ZlDhFt6rRy2tqFnWxbUDos9E9J9WCzlL4f72SZd5SB
qLuioK0zPwiHQFddgWwa9U9qpWAtWvimPhCOTELDDqrQ+VEe7y7MmujbWSpVAA3noe+DHD1fCk1I
pitcsndeFO20OlzhYbuwBE+FYYkb+BtRv4LY/T1MUpY8fOkbgxXa4hy7ceXfou8758dy4otNpQxF
N2TJEFWcC75H4Y3qN5bcaquxhCQGfuJno1cXBf1YIRnxpYvk2JEgc1mt/CPoLPoX8duYBbd5EH5k
Vv/r/M85Pia//xr5+6+pazWKFBPSSA+yMzL6FXiTjdxCWYHOdj7UEb1bJ437OnLle6w+0PSSuiTz
C5puC2yYlSrYCpY4qpPtw1+KnTjexlz4qsd7EH8R2sgQqpGpP9L4LCIhbQotZ4Rt5MGKKR8N2VwS
TzgxjeBlSId0ClQkRbOPCsWa/nHNhogi7UJuDSgP0Bl6/0YYloSLToWSTdzCiEJNe54MqL1uKaUG
hDRTcZ3AZUvJ3ur2UlrybZhW+/erhoxDFxWZygmXzXw3SHDUkio3gY5u0fffRltMgzfldknC5XjT
EcYyJTj3fCB5XgzySKloQxLGNNqdSW8prGJbzHYLa+/4xFJIWan/SCqefbhdfF97tTQwmX7M7UIH
CUdO7Hz8TX1hdtv+IrqaPOckG8D3gyDsIKP8++Cf1/VUUETqdS4zi8vNkIahiJdiuQrbVfFr3Fc2
lu2/1XSjk6c3e/cC2XbPUX66C/v78902+4yKqIgsCtSN+Mds03WBkkZyRO6oNPSVbMrt6d7YTKLi
qb+JYlt+s7ag1NeBY+2LhVk/sYRYPhb9N4osFsXH75NeMuRulAeKPDksIDmF7tmAJQaAkGHhABK/
a8JdZxTwZD19ScVQmkY2Hzk7kkqjJiqglaeV96XckojaQK+SlYWmcbBSHNruduUoB3nzT01r6aA5
0gNhs7CW/wacdu6XgH2t5QlsQ3VCbqO2AI1d9m3A1vakrgrNrnCKl6J0xI2CXPZ/oh9xPGCOH9SD
+N6s8PkyM4RazSqL6XZqB3LKHnEQKOveTtuUQMRW5l7ZagfzBWhHc6nZw169KG6TyVsJaeX3BWX0
41OXG07CBJSFj9PB/JbzGpcmK9DDVYc7K6m+T23x/K46sbh0pDKwbuF4QuV9dltHKd3hOM9hcsrF
zyZpEQmongsjeQO3sHHRg4jN5FCz8M+HPc7AOXJR55AnYSP9yGyhra2880QkNQLNgjACttOCK2eA
HtA3tNKugR5szkc8cUJOM4mY7aeOkjhbx340NpkwDTQGNytAl6y1FA2dhUzyVBTemMgqS7wyKQB9
X7ymEMV92GoYq9RpCvsr6QaYjIA/nswGicuFLGgpmvw9GhonfWJ6pBjaYEH3xHdb/iULyfb8zJ04
9I2vY5qdfZ4u9r4nVigmhQN969E3LuperK+rVBU/fEXtLkuZcvf5oMcrH+Qeu4/Hg8U2nJeT0ywQ
JgQiIIlUpLI7eWUgzrcQ5EQWOUUhB0AqxtR4Fn6fQNlw87b0RnmlPOBE7wBmnLxTIaM57ARquv+B
8eZx4kFIS9Iki2cR1vGzDUcpXo6SMZYB2qHyphtXpRFu1fEeHMrC6jhxdH8LZcxeNWYPbzPwQBTo
cvcqZPVGqZK9LkK8iv3nplYd2o2HPDK3YRA9xGEAEBDTbErLS5fIyY/5d8zGbJrjVNOnNicAkhFf
a7T3RYRhzq+X461gTA96SbfY3lTVZtMKXL0xchnQrlm4a3XsnDGGTR0sdR+UaUt9vw6nj2fyeDcx
buXk+r5iRFdtAPhwjFjIqwA9tJBEHp7afbqfhMclhzrWml4M5qYdjn/Ks3kh74StepNeMOUOgh0b
995wxItFE8AT64pznE4r2ke0BOfFBa3y4QhnLVzYTXkpQwZv7pIDRpnr5kWy4ctdpXfJosXDqaAK
jhZUMjnxDGM2G3zOFvG7iVdsZL/jVF0Nffl7bAFggjw4/4GPpBF1XsrY8vCw5GDlYp7F6qy2GiIN
hKr7pB7QCRPsaa7lG+HKXHk/+y0NtmK1lHstRp0VN4xUEBrJIKq87R06yzsNcQXeWsOttp1Kw+qP
ENbxYu/8eGJNnuoqXxSY4HHWVWkYb1ceYdUtDsvYOMKwgT980+7Kdb8G/othJ5RQ8ZKqxPr8RB9n
BN9DTz/tS/4VpyYW4x0Cebje76Wdvp/6yfm2WshqT5xOpqiJMo10HdulI41GJCClQJKmtbP1duRW
oWPZ+g2hbDtdlLg8NaivwWaDQtRDTSmb/b9BXQTbeq1vxN3SM+xE8joNimVqUeFDsXp20rlZJCle
S5xJ21A8kDGbz+VNv9MdRNqdetsAadrXNmgdaEIL5/3pMf6NPcsGKnmUkg7hsM8JjQ7TGNUNtrz7
8+vj+DD/PsRZOtDo6HmkKmFMVIra7CKqyqWtvhRi+vMvSzAvow4+BSEmc2rfHp7IP/X95Imn2Oam
vep+y0uvyyPpOh2Tsa9fbrpgvsSE0RErGIaOq2ItbdrbCJ7isJ9OGCqnnJ/xdQyoInron+gTVbfJ
w5Lk+MkxK3R8FYq3in5cDOx7ORyJH/HWGqRbcEgL03p8RTLCLxFmsxobldRH0wj7Srgr+3RX1mjk
QGY4vz5OJFXf48xmUk8Vvwv1aSTPvQO3cusdJvnacWqk2SqtnaWjZGnqZps7jEqIkZ8DU8jb6B/D
B10Y03EO/H1Ms8unSJOuGhXGNB1W4lVwp5VIksHKWP2zKsO18NOFGFzZnbGirHo+/Mmd/eXLzS4h
PfMA57lEb4YUVoR/maTPsgpmDj6opNwpNcv19XzIExefaeJ+qer6hN06Aow1Hbex6dc8DB3hwdul
DpL/4j7cJHbhdA5csn6FgrS+MNEnPuW3qLNPGYBSVyQfQ2G9v4pCY2V5rnN+YNPq+57A8ZrA14Qj
mkrjUeEY0HSneqFGyj8g0Hpj8DJbsiQ6UaL9HmN2EqcCTqWg/kkaUPSDoLGrEEQTO3qCwUWKvl1A
oiRf63r6x9DujBjZnCZ4NBDlauEvNZa0PT/kU5P6dcizEzsuxy7E4htSdv4eKQ+WeXv+758+yvGU
cmphesLBNa+YSKgzioZQ4V2uwjE1AzsprmqIKq20mBdNM3cUSqJBQ3MLx9n5s1Du5JE+CjSe0PT+
tJ55F4TYEKQKdHUT0RK0Bto8evckK3dkIdecSBAfB+jR/8WAJWBXmFJgMTh/NnZxlRsRPJFVyiYE
Fbfq9YNclYdaDRdW66mpNTDVklUK42zF2VkqcyHobUsP2ZWtcuUZvIdFaNmVDvMAskC88CA+FQ5d
WpF21OTSOa/vaoPpIl7Ll3SLdyCwyAuBkFb+SEG+MK7j+g9/O26eKu8ols0c+wDTTYIfC+PULAkG
UVxJNae3/GsM+lYBZHTdXSilnRyahgMpO0GUsSljZX253wURAlGdA9EPXR0VlyZ/dFOvve2VTv1l
ZEvmwSePT5PmFGOzKCzMr3OpT2pTqXgnTgr1ir8uH9tb5YJi+SpGiRJ5BqT+wCsu5YCntvrXsNOf
fxll0JS5OwiojFkq4mHDLozkhSVy6vzkZuDr4VphAZT/HqESYtXTLeYxTxHS1cxkn+T5gzKET+f3
2BEeiISM//wNNH3QL0PRc04aIOm8JRPvKvVoKJqJpK7UerjiGlx3FNqgu1dXZZFsFZhC58Ofmkis
aoGMcaJZR0rGwKjKBIcb9AyLZm92+i3o3kXp61Nz+TXI7GtZueKNcfG5SFqkrys7OtCDFtatna4U
O9zlh/xqEZf9+QaZn6Ffo86+IAAf322miY0vi+dgV6yj6yygjRhurPVU2xYO1ha1OluB2vafldhP
5DPm118w+7RWiUJwWPIL1O2INodlV/fqukXs648GqZgyP8JJ2aq+RoRtSvmnMn9sD9v8Sr+QL4W7
4rF/XbYxXPrisxSvyrTW7Uc0Lf1y3PvDeKjLduHNeyKL/DbuWR7XJgqYVb0ZV1KLEB/6r6V60aBn
psJ1j7hOzi/hUyfeZIJAS5DWAb347xvIyCAFm1WA7pyW/NB10FZJtPXMD7fs3s5HOpXywy6gV8GB
oNCBnGUYcjW41ph+ftDieupNbZJts6mf82vlGSq0Hd0swQVPLqEvEWdbp/WAIFBbn56I7WWCtngz
uZguPi1OVSm+jWy2WZoBTmY3HajulX6ILoKDtZb3yp38Uq5qO76iTPJ/nMrZ3mjHMKjiaSor3qEN
4FswxpENqWar/NKeXGT5Fk0sTl3GVJqkT7dUhNNnV6PXQF/opppm7gtrL3tqg/BOS5/DRL7w4G4E
S+7MJ3fal3iz9DjxWvIzSIirURbQXfHcCz9Cv+j8RB7BK6f74+uoZmsyT8cxaaYV0m4KUCi+rR90
07beNLCGvlM4zYt7Y33U+so4dC/CXfJO/3SzdB+f3INfhjpbpkowDnXU8yP8Qdvpte/4wx49u8JY
cEE9mW98He1snSKhSoaTcbRM+cYIfKmXP91f0beaDtDwNX7yr5Zea9LpXfh35cwWq6l3mRLDpsIk
0H1F4ngb7cY90ETU7dYIoV4qV9ml9CEcUF/yHOv9/Bc+eXt+mdvZgY0UhFZIUNPRlOoQSi6Mldc1
7VZtEWE6H2npK87ObVp9YR8ZDLMRfqTGlWy0l1HTrsOgdP5vgWZHdj1qcpfLDGnS88zlfj0CY2ri
17i7+y8C0X/VJJWiF/XX73dDO0bk9FN7rRXaGzkCgB+Z6HJqw1Ne9Ut296cP0SnNB3FJQWGOThnl
TDbpI09FdI/X4X1lZ7a6R3+0c8CwPwWL2+70dvgScfbFgBD0Kuf2wOaXo524rjCso4Z4E1/L1LNF
R3ny10t7/WTGCpTv/w9z9vX4gyCRYoJGQfIKCBSZuxBeEC/idVbFsHzLP8j1vQg6DaJxXMjLT67R
v8H1WbNPqQILBRKCe1VpN7y8gxFRd+FGWFo6n42Wo/zxS6T52qnjprTaaW7VdblPN+0uuIQcfD35
i+TX+TNgCQrc4VO5BGA8eW98CTy7N/wx7QYrIXAfTJJgdy0aXOe3xckjBf+SqTkL1s2Y3RkaTN80
SX1uwqS8s7xu17h/RmHJx/XU6sQijRYBRQwAoPN0KY7GtIXVhyibg2A9ysXRNuSSd8FPFaqNPDOK
gxlI3SUqx4k1AkmMah6tNJqlc/ZiL/ojxaBpAqMMmnnsFOmN6/02F8lgp0cIyp/6oQXobf7axgcX
PFFIpKmCjyDrk3e3Eux69TOFtTdZxi7Cw06O7UvE2eJw/SqG3BxzdOI8kuKLpBVUESQExdG4PL9K
TtX3qNP/Hd1smQQevjK8CduVhtPzanTUNZYLu/LHcBtddo71QSbhIEG/1EY/sTqn9gAMfM5Q66jO
Nral0VURoBkUiRC86BA0vhi9h/OD+6xMzLY35E5gkTQLNImG+verYehVX9OmKAZoCNnJkWR11M5p
N2h1HQxAUWF+o2qbyQk42RbO+JHhx4GTkd1+1M8e9GXcAhC7vI5/NS05crRZ5j2eeEd9/YlzYEMZ
JXXaQBaAZ/hbbO+iGBU+3XTE9mlMf5+fDmlaN2emY45dyOnoGelk/iNvg+uJp2KsEz4ymuqAQ5YQ
4Se/8N+5N2aLuJJCXhsAUlYcGu4qssgCwgpuq6b9PD+spUCzFVwqUlGmEupAWqo9Kk1yUFplVSUL
WenpKNOdP3XWjpCLIwCUOCiJ0kTopourUuztAvXs82M5VdBgOfwNM7vsrSDOFC9m1oIPGQ8Ub42e
cBxdDsKt/qHtpkVK7bQ2nJj0H/XswQ7lg5hhzh4fmt3533Liivr2U2abB0WwCE9AfkqBSYCf/bGG
X+cDLEzp3Bg7DSQzBoyBmUFdruSW7LBDH1aP/31+yMVEYkgPm+rB5/n+pfhmdpBp9RxkGQJE0NeH
TYEqeKvHjoWYxPkRTVNytMG+hJoO9i+hcNpSE8FKZDTqD//L2Zc1R24rWf8Vh995hwT3ibnzwK02
7VtL/cJQS2ruJEiA4PLr56Dt77OKVSH6OsJ+6JBUWdgSicyT50z1PlUvhmLcmSM6p/NrnV5O3VqT
jNwPX1lcPBzAQD9ZfYvEyIACqKGykIMVyCxYJMCR2BJQsWkr2+Lsqn0a42KHtjgaoxCYTjXBhaQp
2wxtW+XauM5uvk9WFpsvJTaAtRXG1TToAM+q7Fs6NiutU+dSPcA2ugQULriM0H56vFy07Gva5BnY
v6FPqniA5hY3aYR7wEco/zHZ+/XGvbM++LPNxRZJHFL3GcH7oQPGag7KIAmtHYuUTRkOW31lP54L
449GuNgeM/TiCLFhDdnJCwYEAKp1kQTtpyvu8dw19nlYy10Bisi+UGFoTgeQaSbz3dijzbTQIL06
q8qWtMpa87yMzZdb/7PJxRaxNdDpOBmI2kzI5qR9fdHNwFcnFyr4dgfIdoOCG0zlQptRS7NXDsHZ
sAmgR8sEl54B0NTi0qm5KzJVPsrQdfEkMgiZbNFBgIoycs23feWj+xPtVuhfWcWsnN+1n0zLo/PJ
yTilzcHJJ01Dk8UbgWuq/PpAri3P3INB7da+Wes2PRsCfx7t4qDUWuPmpYmpVkGjbITQh7pAGBwS
EE+Cshqolswzn0CJ8jKsAT3O+YHPlhfHpXa6AVRsYDmfE/OlzsRuVlerM2f3LigxEASbrok1PZ5Q
Qx+A3q5kdu0ZOiXtU4FHPfqQQkhVGfAFc8hvAZAL1ztdzs+rCQSgi44E6YWOLSsaxAErNHnBcvPK
3yH7AeBYF5rftb25zw9FVF6qa07v7LFB7wMSJoi7sXePbVozYUI3sH3yXf9KI9BtA84yP0mE8CqE
TJ6CkyP6ydbCK8SElZmV4XGo7qHBBeLoP9SfZ9/8iQ6Xb+CL9b++gM8fDht9geCZwKN3WYytOjUr
iY3RjdcIjELAEW4hjnkjfXq+zcN6s4Z1Ou/QP1lc7FC3cDq0TCFMUuz6oQMH7gRqeFfbzxZoJstN
B/ort39ttQm0yu7WZdcrI5affzrHf414sZ6VDpYoV464C6awv2tuxXUR5pEVQNIh0J60y/I7fVzN
D51f2b+sLlbWakpwBsmmhzHKb6AH6YHoErw1oQlymHWyntVlXRyUKWdo2gN5Lt7gYxDvQTIpE7OK
P/qaPzxUkODYr2FH1xZ2SY9ioBE4hVggXuE9hhdDDMSCemdzOTqRql6l44ttP5cQQNSQVCncYWUn
ywk8WVYHlLLo8UCftblwSqBvi/MuwQSDCXZPAJuNMwDB6T4nDxWpfXNa4eE4f6M5BkwikSrzRsd+
QVO52VYy6abixfuegrJko2/jYHhJr6xnEIHjiRHyqyJaxdidH+lfhhcPxcExMjWnMJxBbqr36I5G
Sei88/24jy9GH8yEoeSMmLZsaz2uHJ6z2/jToOXPP92lsBpzlsE2Bx+S1O5W0PqEXSVRYeKDfUs3
Xxs8e1g/2Vvc3SJlRIH6HJyvC+Vg40E4DxPkoO3V1Vwb2GL7tJ3mJqD2ASjlEpoZetRvikfg6X37
NrlpbtavsrVFXHhB1GxSs6xhj3V3RsnBRw5JJrsNc2PaDGBDH+JiJbZdm8qF3wObfZw0vTl4Soo+
5U7xRlC0i7LZdM24chbP39Oflm3h7ZQWxNWTTAEaG7lN8mfpeyAi49ErmYHv0C5H7r7eKSfsTKj5
oaX3r2OxcHmi0DPLpkgC8kCL6I2+hdiDej3vLeCg4yn42pqcrFNvA7gUeOBkM8ji8E/c4G4qD3+P
oKe3v9UVGKHsyuvQfluJFYzduRqKC44A9PYCu4iGucXSobSgqr0MQSBnEY4XYid7lfAKAhjTfiI4
518PTu715eAMvO7w9EcXNPqwjg95MQLrB6ZQ5FSKRAQlmKOjLjecQ00G6/5rU7+ejMe2XAkEAwpM
xf/GMuvOiswpXKsfcRtr0eAcIJEjEJ6/q9CZgW5ECI50mWuUnQ9uucV3gqBdBbEsBo/gMzBFQcZ2
vZpzOgP4Vq5u/oLeoet34ebmFhLGlYP4PS4QwkfGz/ZOZnnrb+SNJJv6VQvB17naZ3/OKtLz6Pb8
RVKyjKubRmqajzl4yhUoY9IuVQNaoeMY3Oh85YSegbz/Gh4Y/SS6EJ97vMY1Kcq8B1MCnvLpQwkg
83P86F5zdFU3vtbfOAEqE9GkBIKhRs6v+GrX+ulDBV/ARVezDtABOQHJETJkNsgi8ABmeVhMe+gG
rJzRM14ImFTkKcCGYjkOSCmOx6hoYmCTSABW/u66HjR5upviMG/Vm/geKUCQWRfvgB/sjRVPdOra
j8wuM9RjRkGHlyHzOXbPBXtSmHHlZhxJ+7sk+zasvvjO+XUbPGDoqSXoTVsCUqWWR04LZH4mbbiA
pkDIteqXZBcHZ+nXp/VsWAnGSdCPoYR02jM59gLashI+Jhnw1MYv7927ZAO2ZBT/8kMaQvGtbVaW
8XQ6waikgy0OdQ/0gS13agcetMzSIFJYVD+t7qaFGlZRP0LSItBAcQ4y2LVBnnvwAeGI1jbT0NE1
vHB/1FCcEtSl8vJKts1eQnDkc9bY/o3s1llbYARC+Ag6PDwwj7donepa7chYLt9Vd1UY7976oLzr
ZA11JZI6dS5oDnTQA2ICdgsfszjwwgW4qMP6eZmAEhvU/Ubb9KGavOJYzlzDKG+qcGDIuKDneunQ
SW1PaikdC8BZmQeWxr3rJxCTAawwDfW17ojTexjWwE4CKIhqoOtqsVZNrU06aTEqB/q0eGN5qfIj
JzqYL7NgXuPzOHMPwxqo5+Av0XEK6pnj1QI5vWB8tmR2UI/cwncML41cALTUwILsEwCjqx15Z9wk
QXUDHsUB4+tJK0YHhujMkvisHCLJibPNBmtlv59uDMQWBBse5MCWBdDg8aAYNEnmIkNFUaXKHuj5
Oyubd7NbP674jnN2LAk6AeEAgGZLP+V2yp/QUxmfpYB6igN54Z4H/Ud04ykB/OXa7jg3eWiLBbuB
6WJ0y9M1JMZUQ2dl8gbIBVsa9HxXYuoz2w+JddvC5rMItsZi7mo6mVDMgR5ok1QXQgjIHVcQJZ3C
BoIUOrVWUrhnx/PJnPz5p9dXD+5r12pBLaQbP93pZzuuEnBIpMgiHDsa0MJLNKbW01qSF6FyftuQ
bdXTg1QhKzkoxIp4r9aAs3f3EBb9B7vj80wu3kNE5z3TcxgefC2a0NpEsEOKjXxZAi+vP0GyGhTg
6/jHM1caoHOf5nQRW1PSTVpVw7DMlNTgFIlmiM5LNlKkg1Sodrrh+qle2zeL9xEDfN6JY0R6JrpH
bJb4zOkvBLRfmTn4xK5XjviZ1AwGachdaujoD1+evU6x0wTsSnJ2JUKQ+RBnLsAA7qKKMqneaori
NCY5tkeON6o1z6PdJojqQbRq7ImUKZ6tfedEbzIBlUBdwkubC2r7fwP+Jc/cyRb+NNblmQRhP6jl
YVvyRmsMCrF+Fsp4dgxB5W8DY/9PsqjH410cTKN0mDLamF8R6VEHHT7nprN22q9eYy2cnZvMesUu
8lcOzVl/8Gmoi9Nqj/PQQpxCmo03jh7FGCZopuShgYQtdA3H7wLcOZsVs6dBy/FoF2e17iiNuYPR
lrtsC1HBJASwb9dG48d6JvPsTkLch2S/ZhMwDRzvpNzQOCHIUEBvjmRBAaW43nMdRja87cuLREDZ
6+vRnTGog1YOoZ8GKqCTo8L7PG01FYD8Yjb93KU7CIF5Q/IdcedKCfDM6sESjiUe2jr+W3geCGdU
cUGQMBiMDjKhZmlsXHA6rVxR5Mx5QFuxiawBGtZOMT2pPqJjW9ZM/mioptfpNRTDt9DYgqBl9Zxe
qUERKAFIPaEOugW13LX5AIHn/zypgCc1iKUlPyXyGEscqN6bE9Ohugh6iMaBMlL1aGnpI2Bya0ip
M771yNDCt6I1YEg5NLvAQeg8Q3HO42l+P/PXir64a00dZ2Kazy/MJUDIElMydTLASFukItA0w9Cc
DkbJNf995loG9AsLiDeXTU7bOXDIhSbTTWQjmeerDYvanaxAra3SuT3pQj/kV1IbXYCL42ZWrNS7
Dh4ldhyAMiAGqbvB1wfs3Jx9MrEsE0ASyxosFSZcBZK6xSUiGg/MONHXVlYGskzQDVBx622OWyB1
ANrW6KY3lbWY5dyqfB7J4pZLEFOXncBIIEW2MXrxfVbra/AhbSizIqfAtW5x9mYPdMdps2L8nJv6
bHtxy8291fUutFYgMbAvAK9S9M7vECTVuliZybNpFBf8Y79ynWifXPiprq27loO2FuQrZonozPCr
rXZQ/AGZzzfrjT2010nkPvyT9fvL6OIUW51ZK3mFOyYeXWgub8EAs/3awpkCjoscBlim0BH6Kwl5
fLX0gzlWNnQmPfWWB/pzecMgPOZ1KWghPee9uBjDGv0FUGzR/FWSlzPb88j2Yuv0aAOfx1rahihP
Pb5C92nlHju3bEcmFjuEAFbViQYmJHhxDFoeSY5914/vx58OQJu3ADHer7VmndmWR0bluD+9ULQ+
VTSrkj3a0FdKDRSo2J3FoDin3n29emcnEK4QrztwhJ28i0kWQ+XQwXUCAcVgsC4Am11zumccFa7N
v0zIsX4aCzR3waBlwoTkc6lvskP6VkZxUG+HaAqqN+1jOKyWideGtThrhQnFEZYWeH+Zz1D4e+VJ
9zEq5HKam8NkAbGDQlsKmnydXY1NvWmsx4F0UDFXwn8yvSDmsfBkOE0KVJA3msYGY3fYu4sruklf
vjYgL5JFlI7J/cvAYqMofKbCmmBAg5YXmJC9QozQ2s52jQqGSQ7lXv7TMdaAOeemF6piEpQKmjDU
iY+XNC54WfAeMntDitsTytbxas7hZNdIKiyUoXSwLcuU1MIETVnhCApy4iYGgf+AfjfUh5Ifs1mn
Kxv0ZDCwhISeiVDVQLc5WVjqIW6ICiKHaHZfQfKRUAiXx87D1+t0iogD1wGyNgjYwAwAsryFG7Hd
uJ4sp0HlqTDuc1PxSftTqIT6FoS9x0EPh2kAUgVPnFQPVmzLzz7aJLCNTDPSUqCJUq1lNKJRu4YA
KzTXByMy9kaIMnfQTcHw5nidV++TqPn2tUV5qywMAtgIbjdTlxDHpUE1gcRZkreml+avmfndVi7b
9GNKbKn06LXO7dfWTs4AbDgmaL5QnkDv0DLzZhjdSIemADUIBPWiLBnQ4V6xoLbixz6x97WAluaU
UaACTYSXX9s+bd8DihPkYiDgspEiO0mrzzNkCSs6OR5ThhsNomPjnEa202+rMtkrgmC4yOdbdmgX
fFODewaJ3UCP77jdbGwKIXXWBRkXYZUctHhta5/E8L++HDJ26BqTNOmLTadMjpmwanS8NtXTvUop
1C8UKEG3RhdHzpiIjWbZ/YrPO7m7CPQhwC8ns6DgwFgufqHnc2KYBTIjvHknaryHst5+TKDAO5Zu
6389/yduQhpDdtxyTDz+TtLxtNOpQNrX9rpeqyODqTF0Tgt9W0HbdeUIn5lM6HzIudR1vKeWqF3H
qZICxJ1QcG3TMd2DkXQKM6MsU8+loud+b6FFD534hrMGtSLL4wSsrAGREygfEDQYLy2LHGrTFDw4
UN3IZ/fRLajb7MDd0N654NsCn7GrzAIqyZWg0OSsAPliIxQu/MxSCuqbs9mApB701upKSHt68KA8
jsYkWRlE8LeshRjlVCl454NjnGQI7tISSdtp2uttbHi1IqI8BdM0ZHM3zbBGo31qGqSjKPdYJnYo
HKrMrXwKKlDCYCkZAQvVqvR6sFKoDJjtRU3MSKj5t7ZpD1PbXQM/ev/1fjuNdlHLRh8GeF0gKqWf
kGT2lklSKBSaXt3mKJ9DQtTS78xhvCrjLnB61e9y99Az8MvY77XDHgRoNdHP00LRdLzpcSo0eyWb
fXreJBkqaDZwBvBiXwIrUa0qVQdN9uD//S6QoNcNUBsmpQ/e3BVnd3JT4qyh901D/kGSWi1P9jwC
t14PHeRLi29Uec7q568n9/TzJSsornsdLbWyjnK8qLqeFkKPKzSZxrqGo9Tqfb/TtPwfuKhjQ/LA
fdo9M/iFY23C+wQxIaCv/XTVj8Mjacw81Ed1xR+euigYg5wbFglAX6zTsbGhmEpRQ17UqzSzPMya
Fd9wEMNs7NpYq/GeZuEhTwmqfFxISFIjV7WYwT7t3CkbkHXLd8OTBpQ/uvQf4+DN3OihKVO2a3qR
p04ROhigiwKZlCV5nBY3TGcKCpFcSjzFMvyW09QzxrTxwDO8MxTUsI14XGPPOcVcwOugcxDCR6Cv
OSW+RuesFOisdE+46KgxFLE1K+0hxrH0M5qpng4iVw/XnN8aKJ2i9+waGKP9kBMAXZp9nbqB1trW
Ji3s7yJT/LRMnu0C8FExjytv49OjefxNZZz0aZ9xy80zc8Y3ZeQhLw1IvJrIakCeilvZii8+bwqv
DFTpEHYZchd+MgUJZOjW5DCVEGUMx3zemDEkSqTy9mS2K6DNk/ju1wqA8xltUpApWUZclVXVEHRF
xEUz98qk4oai3IuWB3ph1tZHCr27inVr6K2zIwSWSgOFF96ry60mMsdC9y1GaE8UWhC8DY26C9IE
0Bo6k13aFuCATu/ywgipASnqsqpDA6GAqGtfqHgKCde6Vgy+EuueHm/bBFkw4modngtn7njilZSz
ikBO3KsFGpMSVYHceEyjKiVsZdZPUxGYdiljCM0l4MqQdTk25fTgaILAtO4FuPdgZq8H4zbz+yB5
V9OQ+6pHP1arFGfH98moXJZPG6vNJmyiEkbj79oz2etRjcd75quul19pPugo12mETutsi4Eu5tSc
yyYbCWyaHmrBT8iBJGEBNmgjYvxv4NTO7SzZlACFUhCenGTmbHM03VHuLJWROyOpW7+txyxwqlH3
J2pN0dfX3GmzpRzeJ3sLtzBMSQuBBNhjYXojsexz1FA/Hrd6FpaR5K5C10DijU3oFoEJdpXZ1+aw
vv0bwJnTK1d+FbQs4EBJ/MdiS2mZo1GeQY1EVjW4ZB0SWwkwFa/9TXtT3iqrWnlrFhf7yRIV4UMJ
iyoFhh0XRtv95zHa8aAW26fMWaLwCiY0JXKuUOPaUSRGQjmxYDc3J5//nMM2Svf/ecH218r+NZ2L
lc0I7buuhWXZ2ZfGm47fSruZr+31n7oeUX3P/cmrH9fu4bVZXQQZxDAnQWJ4ZKOCLDzAcUiYBF9v
23MmQPwHln9VRjFLFEjM6JAr0hH0mUi9Oh0LL9XULvzaytmz/9mM/Bqf/E3ZFqreyMOIGs2txD1Z
wbgHhABo53WlErkTjhIVWC9JLohwEv10qOofG0uRaGXzjGlLetBhDCZ0Iy/pnHpmfGHN5koL1DlP
+tnYYmRqK0yjmGCsEa8FeA6yDynxtTJ9J1czcvBIMSHjIymQT/IRAFPXdp+iubl77sPmLoUIZyC7
n5Qnk/rTO7iE0FAW+9o7+bF2VZy40V+m4UQNaEMCgLuYTLsvTSgrwvSAF/kVz4v4LTZHfWeCVXuf
zHbsrAz2ZEIXBhcTCuB/NipJOXhNi0a9mXcPbOYQljaLfO3pc4rHW9haOEqOG4KClRx9rMbzpDxR
5ymvIeijXIx66BjMm8A1XbAm0oeXr1f0ZIsuDC/8JWgaYrNMELxPhO4FB51BrJE8gA79VZWh1XUG
y/fKvJ5dSII3CFINEsq2GGtdF+OgWshHTr1Bsp3Ju8RXHLtjUVEhE+eB1DJr/K+HedamZOUAAMyA
HsLCgSUQhpqQKsNl6Fr81tWU9mpmg7ikjsp8E+JJayfl7LzaGlogEbtJubTjo1/O2WQ1DKWpIS+U
rQr46H1VxerbBNmZ6zTtUatSnHqNYujEiWI1oekHXhA81cGfvDgjvTEU0KPGGdEcflAgA98maz0V
cqaOfBpMIA2K7k6gwpEbWbwBZQ6LCwYCrG60/KzQH0c1vrVnqaSqm4+kF5BgSnlgDdXD10t45jgi
M4A8ugF8BJSQFksItPbkNuAz8xxdmR8zN60OidHT3NdpmaQr++XMRCIlhqAFqEH5GliMMu/bqXQI
4NpJN182WXHFx7XK5hlXaiCxJTmKQf94guiEVgbmuMFbo2YW7f1EyytPHwTYRCnAYRmYxAFH75xG
XGs1Bbjv69k8vQgtRPgyhw50PwALyxPRZjjryOkBshPZ9/EGYfcu/WZ47kZs1uFe56YTqQPJx4P/
T3lxZpIpYwaPBlKTVzFU18DArGoSyM292JnovNElOzIe8CdinRaAOkNWAkLzB3xO81q/uaygWWwj
PUEfV6MxuQeW9lCXRskFsNXTivsUxxAGQt0FLPoiAEvrRr9yb6W243ogcWb+gD3HyZYib2guWpxr
LdELrXZhSqTqdir1dydXfny9Ic6c6yMT8it8CozAMzIpUwUGPSGaNKrRdbNNM/6QDPNdJrofg+ts
HMau25T/AbD6r7fxv5OP5uaPGWP/+z/491tDpy5L8GY9/uf/XmZvXcOan/x/5J/9/19b/NY1/ajv
effxwS9f6fI3j/4Qn/+n/eCVvx79I6x5xqfb/qOb7j5YX/JfRvBN5W/+3R/+9vHrUx4m+vHv39+a
vuby05KsqX//80e793//Ll3Uf33++D9/dvVa4c826Wv9uvz1j1fG//279i9NshoDM4/bCjGdSn7/
bfiQP1H0f0FZUapXQ2IRbgMtOb//VjcdT/FX+DNQhkn2bBVPTazQ77+xppc/Mv5lw2lDFxFdUjbS
n3jb/7/vdbRAfy3Yb3Vf3TRZzRk++Nh12ThcUKOTXQqQuDdOW88IYT10Hh9UiPwwlAG8KaRRe5kG
NmAL6Tf8O+D+bPnuzSqW8viM/2nZdaVMuIlYwF1cqwqY+ioy3g++sxmeKoiwF2hrnUvw2f2tBu3j
O+fU3CI6cpW8FcZ4r5ZBfIvG4UDfNmAbEb7z1vdoHcZRj9aeWr+yW3+5lVObi+dl3KYqG+d7+WI2
2sQT93kgFR1I1OCCkD0na2iQRfB5anHxrGwTA4IL6r2xgUjWPYAUnn1LwQs2bdd6rhYJ5FNLizs8
rxM9nsZfY5seJUZJppBtPykje1ODxiDRwk9H6s+te7RVjzeMg7KWgSox+E/BaYl7bsmcwKlbldz8
Lmez32SyvzWQDHBaCDnIcFwppR1vl1/GAFkAGRPCPgNHYxE1zHTUral7nfq7oXhHjsfvzRU06jkL
CLzQZYpy/ynEUOOdaszxa4zeuPaRqjtnel+ZsOOr5o8xgDreArwQn38C5bWnEZKQ/BUA/+fhVfKd
OzcGNoS9n3ZNlEXtCov7ouL1pz04JTwFNDTNLuNJm5txz/grC+lODattc9uCmQ8ZQMlQ0vZe/C29
zTdrHRS4oo8ub2nWhK4BmsekCiRycotTJlwnpVX5IxuTfi/6In8yQUe6Z0xPDhYXyOO0bmqQALkC
J4B/tg4uHitS3zW7IYU1fjdzs34tc8XYiWRIXx2ntV+TulLvTGFpHsdtB+0+HZk31Uz8OK2B4k/U
/GVGQV7xauqCpg/4+8siBvQATMCV8ubqFbkWGSOvXOMV2eSqOnT7dmJuEjQNt0C4btW3ZWK5Wdgn
gigBR17mDuSXduJp2ai+pqRlvVc1iog9hJaFU3iWoRjtVVdWRaA2aIa+rIlBn5vcKMWhN4fqNUGF
5a20nCIadFJCJrdWyXuNziDbG22hZc8Oyr6Bng/4RtbIjTIyZqo+DHEprkcjL+/sonMjayC+MelB
zZMnpld7026fOc88tJX2B16qpQ/tPxYqpdMGXc2Gb7EOlVheoskdtF42/ppXs3tTq3Nb+0lsV2DX
Z/EAxvs5FXXQZq6aHSqnc9C62LltuoVuYMyiRLTqcEPBpdN5KRkaFmmtZf/MpnL4iXx+Wu1xTzL0
wiRjlQXAizNlm6SpjeRyLxxlW1vMeMnRARR7HZuzbcc4eSrn3kj8ckiBMWzLumNbOGREldrc1LoH
cptyCEgirIsxG3TmgZPe/LDaKf2etSUezEoJ7jI/K+P2GrCw5JDEWvWOV/Dkd43ieNyYlTthaKhl
V8zyY6pDE48qiAQ8t+Nsxye3vIPYTxqJtFEvZqYgj8lon2+Y0yGdqQnVfVE7U93qWnGRu+Om0mOU
p3FrBJOmzhuXW+WV3id9ZApo0hGz6m8nkqc7WijuBqBr/m3ilPxQ0LD2Yo8Ke0TXyXCb96PGvWoQ
E/f4oBdvjZOAJhaQiufYTiAMmatZ/0PkSq56QHnW4dwz98IsXe61cIn7tiwI36il5XqtJbKHvo1b
OFtNKCGau7rLZM6yEH1Y3MvQpHWAxqX+0JHZ/TFwNodaDRgf9FFF+9yb+Rz0VYaXsqreY3Nkqcdq
bUCOzo1BxjTV5j4xqQ7uG1NgWXoECm+00cSVyi1xYeRGrPptPzcPRmfoV3OOo5ZUMZRXtR5093br
Nh6d7N4JY4VUhW8Mmh5OCcWRwcHRvIT2445CYxjoPrdt/NFV3mZ9pC/9bFaXbUXEXUx4sW1S4Qbc
pPRC7rFDr/bzoS075bKkFd9nLEZaTK+M7yTJumd3sLp7Jdb0fd86iumpjd3f8bRJv80F4osynxsA
WJkWdeMw5x7QjvC0seLuSq0j93opxKYhSbPDsU+CmaVzhzB9iqOBVUaQz9B/9mIQaO0haoTBaMy5
7EkD7ojMUv08Z+ZVCejqIW3Eo54niVJiG2rGra7T7ocY8/TgZmP6o61MdkjwGg3jhHDfVSmE681M
i0ZHn3eT4uT+YAKVwmxhBOAeLP20LZ1N6VjdRWU1xm3pTNUNeo+bgMX1GJRGzi4hLGq4Xjkl403L
SPdq6KIZg0Trxgid0O5b0cX0zaYaEAVd3ogCCZo0eZm4Th2fJjSNoGFPUdGcDTsNB6VQQrVyeCj6
OnluBqZveodPhk+VkoesbPUAiI3yZYx7EtmqUHZSmAty6/CWnZoqUQ7yTvTaxCRDp5pmzAnoNRN+
y8SoXcWin7Yx8kPfk9GlPIxzp3kH9jIpPFYO6t7R5o4DY1kIP03z1p+6Euky0HSze6vgSQsUGOl3
bcLsy4FCcWVWUvrMtJk+FooGUjGhJ84hKxryPc7reuOCsDxqINPXeGNLje2Ajuar2cnLMFWpBjgT
GpJfskHpSpAoxEaYTuO0pUT6CKqpaJwl7aQFSMjTDvjdDJDXYezuBLjJr+24dyKgEc3XdHDa3M+y
Pqk9VWWAqjnQBEaXdmqKnWqM04+5qfhHk5jF6zykhumbRd8/sEzYhzrtLeB+RDaFKuqxH6qSTriq
hPHNrHTyXSVtuTGK3o0qkSE92ar9cKiwLR/jqp5/lLGmfkBW2T4oXKl8IEiKp6ks9JDrLvXMRhuj
Ts+h1okvFXSiiJ+VfgSzxDjZD6VWgk6CEGjYl73WNLt6BAm6A/LVi9bEGkyMTWBnYl16VbG8gEcq
iGtusoGYNwVhzYAkZh7H6PWl0HfMq8LJPTS9tveW0pERIuzm9DTlufEooU4ehln/6IxiaCI1Tqji
Gak2hVaftfsKMJKfg4iVvWYM9U+8lyo0nA9lH+Wqy37Gtp4X91lqDz+TRLjX7pySgHNTzcLU6IsL
t62zKM1Ussso5wKCZm66M8yhf6qmPP5h9oNo/MRK8u+dPpiXuOW1HeWGE+lpV1wjjSkbgLi6Mcy8
uQHPrQl597rOLprcniIXzZ/Mw21VlF6aVuQHK2brRWkc93FGAmkzVakaDchb+RApR9+1oiPZqsZ9
FeXEqDfOAHaJ/QwKEc8uSbw1URgB9swdrmJKEmCJZ326bonT7Q1r4jeKblb7IStq7pGS8fc+GRVv
clrH2GVxDuqPqqO4OrSpBg6BDK16QcFdOj1xfVa/I+YHfAnsyJZf4ee5z+bY8k2dujEIiVqh8IhQ
ZD96Lzd5Vl3GSqGPjyW6xncZoiAK0FFBVA+Ia6hf6BwN5L3ZJjeE1vYdQlhQyAjoFT9PrWoq4Fsa
gJNUFdfx0mqaXsRk8E3Tl0MbTpB1xiAEvTRdrchDRAjtm45mDND9lU0p57HP+wD9Igm6rPoy2zBG
2pvJrvJoBpleCsEmvQedCzfM63nQxwqueqhGv3KG4rZGR/0BsACks7liTSDSV8bYy0VOdtbY8tyn
VqeAQMXuiObVVeVeK0hggs8ULuveICPT/NId9N1ojaBtAD1F6c1da4Koj7nWAdil5NXKR/6TEDgq
T2QmIX5mt8ohQ2z9kPZI2gKkZVRXbspR1mU8Q2XboiqIvHvNaaD666AFBV3fdNfhMrkoYmV6npiW
XBGF9czXOlvfMLPtCy/T4ph5SS1Y6dsJV6HfSzMl9QH1KyBWrTgmqnMQFtY3s8rUF1rNqARRS0Dk
nFP8AWSkAd7zG9whge0yq4FIOIl9JEGrG43N4p6OpZG9gHOfFD8m0bX95VQVQ7prXJIZ+9zqIe4N
TpBQJDz9qMe+gkiGMaR2yOrWeIrbxNlTimOmDB2ci2ojqBXgFrPDGmCidw76+M4jdptGqVBLJ+om
G2SOfSPaD2JzZesUDX3MTDPemWjwQPysxAWb9+ZM9Nqb9bY86O042ruxqIDrGasmA+IuhUCtR6Ey
aW1pF+dq0OD2xcMcF94zGWYNvnIqUtSGhE3ooctEf20rA6S6SW6BnRsIvsPUpTl0xZXc/Q4gJ/Xn
ZJi+ufgGFxmx8NoZnaLCEx/MlOZ1SxEfXWu6gQsiyUuy1fEemK8QXpjut1GluQ4/CVKAa40iHxrU
5oi7mTLN3qU1KQ9lEnO/UwbEObYd5x7vAXry6AgZl2oa2hK2jdEfm/G6FQMNnczGKbF8Q6i7LLvT
+IRbelQcH5AwLJxwrAgAUBU+rHDG7MJ2q7EKCO5ainjPASFfQ/NLZCW1cOyyKcIJcn2zZuJS65rY
r2jTBa489Cob+iBv6uYb19H2mxDXfRuJkUDZhiQhmxWkdlQW+8Kp1CAxZZ/PXPQAMACIarAWMhhj
qgHxWJSPSG7HAXXGPqhy/EU/lv/H3nXs2o5b2X/pOQ1FSpwqnBxuThPihvdEBUoiRSp9fa9jG3BV
udFGz3tioOD36tY9RyL3XpHksdT+ricWgVITq7ZQq9qc2YbtvKZVmxi0MuqhiUygdiQ562Z5IPGD
hQZjYmI3qi5InYU4J5A07A7je4gQCcGKvO08i3Kzsp9STE7TV2yRQJui2gTBRjU44J9I4+ObeNy+
YZQtZpRnOLSJn5nsS6jFeDWt9pG4Q+hlsQYX7ISVfqoxal6ALFZ41LH5oC0QabLgAqp3tBR6u26B
2MxBVvWZhJh+ks5R1f24ku7gCtZk/+e1H333wAwhMgJMCJL3z/CvWkktIvMz5MUDfRnO7HID1uIk
+q0T/cz24X/6ef+Oy/z55/0FczJyKUJqfsqX2UP8iDq7D/VpTdsL7s/nIvtP+/6/wyZ//ml/wZ0A
iRbGmh+UqiU2VrB6mLwP/lPB/V8EVP/AFP7wGQY3J+IfIPQiJrKx4TfBkAW9jUi7B3qw2y5FBImX
diLDHWi2/9l8/T9AKH/67YK/oJStLoORrj/Odkm5RO1egsrL56JIWdogVAP7AeDRuEaX4T/h2P+H
7v8L/aV/eIFu1MCfsXtbtr/+BN7//S/8A70n0d8g1mOA8G/6ReBMt5fpn/C9G/7NBwl9q/ACk/Mv
6N77GwWxg3ASVDaCvvLwN/4J3UfgAhCMAswboByi14Bg/h+g+39D91BnQpEKBYjSR+/HX3lNv259
jlDpc8iBJbMjaaL0D5/D/wC4/ploxzvwlx9we+//+A6EKhhI1J2HcNm4iFxR7pG2ZKdcu/nff5Dv
/N069S+k/N9/1u2X/cPPwuosytqhOXJ5FK6oFfA1lAwprYryLKq4LDZASzwkPazDYxwTmk5lVe6l
6f3ncqiwHrdVnwxUkIR0UHQilblNFzot17rxkSwSduGxpoMGQ+s59Y5VI3sWfTXvglV6eRPz9Yly
7V2lxlBcUoBnS+D1W7eU467oeu88GtHPwBaGIfXr0MnQyu4kyoTNxeWyE8kkA572jiY7zAIozyxk
E+yacBUnW5XmsVAUQXpQCCKyecEINgx1/+Jhhbl4Qa1XgMtNfG4ihvJcOSzdz1j34W+nahFwowpv
8Dau3/lriuHK362N6RAEjwfwBLnleDAokkKFxVS9BBCXAgfC+sqsi7ZlV/Sf8Gwiy6HwnRkq2FiE
EwL+6HgQNOR543D+BIluleuQogLAqcbiASrtFYTI2vhlSvGrHZWnp52Ge+UFvvvxomcZ5gzQV5Fi
5mu+fZSUnlsAsD1qgufwYvpFvbdVTNLVcnoafJgq7YyXKBEliRIPYvotevfWixeVVd7ULWSw3dBv
QTfrNzdU6IoeWXTA9rEepkIUR95H8A92xVJY5CPG80HxyT/GXVe9iDmEgt1F28UeGUD01wx0CSWX
rcFXQVVuPCTnE+uGn64mw8MUWdzXrcSKMhat/sSArd9nG7YXR3fxg6ccLw1lteRe0WARX9u2+hAF
Y6fFuMDHjFVfANJq/LcI2dCEtSHgp8BvTr1L5iPekuEpnoIwayB6TqkyJNV+DX2mQ+JXZFyEZ9S0
O6eWFCZ3p1ZsGqR2ojQnKLdVNX/PQUOuS+f5iNFCHcmM8+iC57k/Aybu71WhUWxt2umjVkNwcPyK
H9zJwxe1FOVxWXpIe4eAopE9oHlvsM5PNJx+5OzqTQnr3eVmCcHiI3/J0C2feEO6vAZId0WGAvLk
Yk43CEuWeWHrd4TGH7AYH4u5nTZY9Px0NqL+Gdu12ZlulBtfizJhJSNZxwd+NFxMSeHW9GC6AF5Z
r1jwcMxjBOTjBnf+uvViXi1k9QJOr3E9lkCjcwdbyFEjyuml59O8H+ceSe0uFqEtBYmw80StNwoS
20fpkxCVTbSzNDHcj0+Bq2sstd6EgK7FVBG4GX9c9p6Yp4u0PPxNrG/vIbI2h9YT/YugE9a6ZtbX
BaPtRnDE/tRr4V/ABZR70pIot03gXAepm89yNDiAJjXGABsaVOlphweZawo8Ef4o9RXCHIYJFYW1
m0K2HdYh5UK5BlRdJpDrkBzDF+8SD/ZTBH54rdzzYV0uZhDivqfr6CR2AmQ8aTSQEynMnEVo5Khy
plx6F6qQ4xAafcgmmVR5NHTdr2GI2Xprv67ItuV1m4yyce8Ql4nWb0bnwMkJAdyCjrnF4pWdeD4M
1fBqnRoWTrIujxUG2VRbAhh7dYPi9gkES8Y4Gd6Wcqm3aLkWZ5wdw/O8NCYrIrO+ebW7ZED0Grgi
y/U4dGucEUXbW+LGwA++vjlgNOuvQ1jALCJKxGtT/AZdXIHjgaf4qLnnb8pWsSOttf864tIEoQE3
KZ91s3EmdAgFnHqbio3jlQaFyN3e8iSS7rjvAKps/TUOAVMLmUXlsm4I5c5mKTt+HxCmtygpRgJI
YJarWxn1VPeBQdNjR041jiX0slXRxt7OTnQsCLEfK+OdhS/FjmHZTNch1PeBp/0Sb0y8nm3njOe2
tSyLoqreMK+evghbwwToPbunbcPRHyBU8IBHkT4bWBSzuJ/kYRUzPYsRiEraLTissGIV6G1xHMFP
Sq3samEAe8Sk4B+LMVwMfqdxfFhcOCvHyjp5y+fgEIrIbobBoiZsdn2UQNl++ZxJh0LeMq68TTMi
TG4LS1AYpStewCMk2uarZRPLQ6RuvHVlZYBQ16S+L62wwEvK7jiuWqOKoF3zQNXlkDAlb2ATaR4A
G7d5OdUNSfpolQUqeNky5IGJyJoSMrUV+sCd8YGFZCoTl5umyUbkx+9n8AgfvYoblbSLRFepsGx5
J5FvrhqiqC2q0xE66FO8pwhZhOxfR858akxFDqUTyYOITcAT6azT2fiOLRIqWKXzOFT0t4fVsEdI
TT1+VRMayqPG7T7hlBIfPlLGv8cJUC7gUOcUlPUEvLD1Qahg4QIVwqMjFNzjtWCROVKLpPnEc3T7
idZF0CBCUQP5UFUsp0b08ZePJuQyGYG+ow7R5cszprRuxx3bYqkr2gwmOf8wjL17N9jCD9KIL+6j
gUdoL60eTkaJ6hjUMx/SqXblyRujBrqkYHRTsRQcB7voruXE9MMi4/qMw35+LqoI6BKUtsOhUGg+
zhZG5TccOOE+LOQks6VT5gH5L5W5Fl3R3mssNHfVGPNntFowCYW2Vx3coIugb4yG+RjQvnzXPkVU
bxU49TYK8J15jYCYexRttB37yTl5XqWSkq0w9mPk+TU38/LoEhldlGwYpNnrxNFnZu0XeKD6BMO0
usLxHmSGK3fn4DrPTGV1NtAJ/xrwaAh7pHRDpkjuSKzGSyy8MYv60mY4Xw1aleMxAZli0gGkwnYy
Lr6WCpaqk5ZOBwfWQCOZE3/QKGyEEbJfHDfIVwSHod+BzJCQdjil6tSrg/W4zC6YLtXBl1g1bnup
VOXvlzketj38tmdBFlxXdhjzWsURUItGBUecsvgzunbOzuKxDeCoJVfQzKWtwB0lWjrt+VqTBknc
UXFQKEdJzNyEiSQNvfAuRnF8X+p3cDxL1oEVuzLTRpm/OFjSB1JsZKHk+ygLet/gGt/KCVxCwaUP
YEKJY7ww2Mbx/+AvW7c5QBuKwh4AkQHYtjbcqsLpXprA+Ie1h+hy67UhEXmjLEIKtFkHvFLTFLyA
OFKgq7lxAHjfqCEe9OwQh638jIY43vvDDJPCKOPHqlKICUYNWIVahwmxQWyKdu3gqntDYnJpmqE5
FNSBsa5sNN2WIam+22JEdHMbkB2gfoGPo6i3/mhVWgwGPV2hGjImV7O/tTVklVOwgx/jKKmq0UWP
AMhtvUKDytcQrV6k8MHmGdvPF0yBK0KFBIrjeeSl1FNs45S1l9UTKQ+Tg6l7oqx+Fe6IokA5OWkT
d+vVAwuX4sNyrj6jZUaDUd1PbFFAkUl7iCTyryeQs8++Ut5mcJBBDTbZeXTiJQAxp8a3kXDNUtW5
64XMwstnvCZbHYcWJi7mvTnTKs7BUqDc0WeKfDEYrbKQY86ETQaje7KyAWYhjSBAHfvh1mNgZqmM
4zaVZFlkzlY7bVZ3KV49w0fsBTqOMmDpwKwx8a1PPmlVVocukNgxLOiH7hEkkJSkKqGHFkP8y6uK
Lp2Gtt3QQsOf02ryzjGgbDSx5GkmYnxAy6aAVrQfyFbVRZwZ0o13DuhpjN3xcgr0oNKATiRjURee
osF2dRJByosGozqK7x1U1h4wiK5nUffdJXK6wmZsEtOd3yn/wEuzZqoRcuszY/eGAg0tAqf8DLtS
AfOsWuTGRIqex7IYy0wItvyszVyiAb40fb0Zpk7vLe72/RwV/ZlMw/Le6rFIq1F7SSNRCeq7bDzd
6iHuprgEody7nf4E4kqyoiFovSfLgG5PUJsN78R2RfIuXnEnzCooi7ExID8esUbSSdrGDrkdlMxD
W6FHQZPyl4Xq4kIGajcjHZVJfG2LbwXsrM9g6g6AyhQcGdPOPIPIXGMYQaJq3LtwtV5h+b5nTVU1
mRZDuaEePHCEwivSN+6aylF9O1gqFlS2QqUMO7aksHkGA89FLMxzzQYI4hxH/cbT69jd4hfaJiAu
tZ/pwe/c1FeyeDQRxhxuqzh3R4gOkhhI7i2ZjGGcVV6Yc9YDZcUMur67S1yisBX45TG0YWlzpy6i
59Yrp5+2CnCQAyce35yyJUHiYBq9Il8bdkX4+c2mYcLdxNUSQQO+xO1PZIea7cQ4CJMg9Mo8U86d
U1zO8xMCxue7nop1g0GcvhJR4GHFMgoKicsyX30ebXxX+01akMk9SrEWD3yg7FNHa7DTcKhvVTRH
34zECByJovZ26xf9fVSQCvgmwsMkQkkl0ixtcdJ0nGCqpeMFrgOa2pIBBI6t+gVBZHNZmxh7bV//
lotaoJhBvzJde5Ut09g+kLYU27plPKOOaW9KANRR1YvyU7JA1aCHxt2HbJ3TwQ1FnbD1U7JepaEt
6iyoS9AUpafziFLIE53gMpf+uw/TEYaLqPRx/+py+hXS0e5c6LFt0jpOaw/wh/M06rkE494DaQc+
PPoXv3HDN+XZCmXv6Of6NtgN770m8o/OqOV+KEG64DbpKDA/zMUTsP+TDMbue9S2PNcQX4H57acT
W0bnQfkg9dK6b+iLNznsXGOjxjTp9EfWxvLc344XNG+FIULyIiKvg+LV3osg9EiqVkX4cLwKwQDa
QljHSOdlg3SWbzQNlxmYenYnUecuQMGj7TUN6o7tgkiPw3kd6kljC+BY/w1fUc89EOxeS8X2PlQe
eB9j9tAph2Qla/sURDQ/oK+mw1eqym/S+ejGmku+9UBiVkkz4V8xS+1tvdCg2sRgiPTchaRDW0r0
LEoIpZhSYFGm8D2CF/6CcbAbEq17AJbIzEW9BVruR2i3FdiSAEkYO4279gthLzAb2KFfvtridg7D
hQtGq58M9Fh44JoHFIzH5MAwnZpX2YVzvUXoFEMT09RDW1PN61ggZbN3491Myh5N61q07l0DUudX
22JX1msj4s9IhWC84uB30TTY7+biTEaonaxfQXRDIXMZhqA6gPL/bkHybDl0KRiviyoLVfk5Uedt
CttfyxjsVrJ+zJ2HNwpct0Hq2jr9Jg5/19jZSWi2ym1PmE2eKqBkxhJI/GespGh9SwKveJi4u9UW
9dcs2IYtxisbylc9YReDsn3aLRJCAgRjZl0NflsiKzwh4/oT0HFNRbyKzA4NFjg3+gxnobOIjmc6
20PP6VMji+rMre4TXUEB5Xhzny9Yc04lvBZYU53tCjIQ7PaEFYIvC8wIrjy2IevxhDm/Gr8CHdo3
r64FOxw0qNKpF6E3NcRjcEdRxGo3+qMl+K1XBHakLF5/lwG2mwACLl2jE8Jf1z1nHg43PsNYHW76
2rlGonuOZvRggy/yAr4Z3fZgZ7WTYtyG/bxH0OEmghlbWBzIFDn2mEB5DTzHjn5a2hkMXzBfrJmR
Uws7q/EacyJ0Zuj2dQ7cGmAaWG+ejIUlXk7qYwzC+WvsxZR2t7waB/WLOPtxAw8jApMXDJMW3M7n
QgKxj+LZTfEOtueBAC8FF46kHx1i3nSRctwV8NcYMbeATiI/LSBuSOsxfnbnCBu1arxjVEx0ywCm
pS5HMn6vKpVBHQgtQtTWiVdXJA/BGWcdDdWxxC6zURMjOY2jx3rEhWnKHqOAmenOa8v1aQ4FWNJx
zA2KozC6o5Z69ldExcBDnaKvqzswp1sv+HZ/e02tD5impo0pnXZruc9SSB6DDfACtPix/img0ZfF
Qr5tcaWm/qILRAfpx8GSr06omzZE2WxUA47HWpaJlPIJKNaM5EKMK1apLoF55setnFcXo1tSFoG3
VyyCbjIGlYWHS+5xqvqZ41qa0qCh6exU3yYyUHM5/ptfDu+xZB/dIo8EvDMQE4VIjoXq3JSlxihU
9anizhuKnbC5aQFBsrc8YuRXG6bWMANaEJ6XKkbhh4CSD7s5BcUiGaQT6sKa8g2ThJMaT4X5VJZ1
jrrtegvat83rdmYAKazdQfyBbM5mdrHa+feuRpHyAPGRq9Sd7xo/69rp1mfANHY1Um8pIaiID0dI
nqDyffFcxx4xNclUyIge56JDFdtM7rDRNelopckhQfyoaYBHLaD2TIQw+2aSHZjXucsWtb5DMpeP
KjpD4pKWmDc3QnnPvEXYLGkbJ0Xy0+Ok2rto4EBy2MMSgp3GK33P12hHAv4srNmJFrtW65ebRpoi
8c3yPBrvYZTiLaj0vmTzz2x7nsaye12cAHj3AmdtWVW/pw4Xpy13t7+7TuNnPPkQWtDgikQ5OAEt
hBFdPtZkO3g7jJWZA246iYzGYWJPcjSg/rsn2pmz5vO4JU3x0Boc7YWz9aMRekp3F1b1CySym1ZU
KCnp6x3W6I0uWdL1wKoCzGJ9KR/0Uu48dz5XBgYLfpH9nEaBrnLMhFcI49Ki7ncLq5IxQCvZFOOJ
dCpkfcVR+7osmIPLbjyJmKEB5ysSkDaNbrG1IjhqZXa4CLa9h64mGplX3q8IlQ6jrStRmZPQXroP
1KKQi4d7v1mwQMpblhZ0ihWfjqa0h1WF+wCL6RghAk9340sQDpgGJRu3PKTYZKjB3Va198g5zJbe
3bXxDzKcji5YWqQWOXXqWPKBOfIMJ1aTr1Xk4DhCB/fKIDwDepWs3BRbrpcX3havnJOnosLoUmA7
TEAZI/H3JsWx2v1dD7hNlvDS2X5DagZA3oE+2iu/6oXlCHDaKuJDahn3P24MjYkfPzu1/eWq9aPv
R4b3l1ziesWHbB9nwxKvM6e1FO9dCD1HoPwN8cvtzKyLpisHCEQMiSBsoB1qxZGavV3BsCch6Uhm
vfGVTUWMBlt+ZmzMLZmB8buZ5zefDeDMAYBDTGpMElZdb3uLqeNPUbFNVKI8i0KaDKzgc1GQHMTm
bfC9rUvJswtlMd7CDtR+jBnb7SKoXq15xrM1JF3VO0k3LzAbS2TO9xjnNND60UxpOw9frqEvnCB7
jfLgbgjwF1A+Rzed71/A49/ZAHe9kw+j/x5AMePT5tEbbjSQSPy4yMDnJ9DnpZ7AeTLmEyLdbA3g
+aA9L/N4cQ26+nYAVL/GmQcHWLrvwm65co97ePGrYRtEJT4RejGaHMPJ30062AqXHcyN0nD6fGbq
EnrtcZ3LQw+hg1uNt1vksYUf3IvmLI7Ge1htwXQ4WNCG6uSu0dPsifO0lvclVumpdPa0994hhgCD
JVPS91W+Rs0CaVmZxBgcNC+Pnc+eawfoRiSzuUC8xFjupEKuKKAh+0PXy1Tcl83vYBrShfdbWUFR
gOrKFn9c6zr1Yft+7qcpSsEJIlxtgi+DVKgORgCZdkeIWIyzceo5LWR3rU18si5NIzAaFZb6Yy/v
Btrs2MKzJYJaz81dF4RS8Kg4JPDyaeaIAB3eysXLXWcbRfoc96BVsJPiHKj1xaXzfgrKzJSIDuzt
ZlntzkSXduqeum7a4JRJAk0guAC87D3PocymuHkCZoT9bNjCL/6Iwrukxt2GYT6tfO8eHorvpeFQ
2opUL1tkWKYBgbTZ9R4qb36ZGdtZF/pW1wfhYi6mpamPnukCV8uqvCMinPAqYAjiZEwtKb8H5JoD
BMk1MrYg46y4TTucl0Wgcu14SWfnbO4seoLvIANPgyhCuAYe73i5kgjKxNq7d24PZuy+qYLtu0Ef
Veu8WDfYyKqCKgbPRDyjyAETGnbKJfenB9/XEJaKXIgmBa58H1fwRlddWkFcR2r0R8dOkMduaKFB
hWsBVN9cD4ehQDigHTYLhvME+9ReOmMHTK/NoumxJBhcIqB6SVvip649eIFav66SZQPj2FPUK/Kk
PuYifDUFQkzr+ki88YrI64OQgZ/2UX+cI3wZswNFAU3K8lEs0P7tDMwuDiQHtbhzvJ0zfdoK6vHg
3Q6YuF4bACGuhfnaPlTFuZBuhkE+V0WHbxWHAmKXa3yGhSF7z6iLLfTdxDezW+4VOpBVx55IGX6F
gr3C/oKER95tw0oMINuG52JyH60fX5ZZPC8euA0sH66yZTrWzpGTIPO6+sSN+9RhcveZPGHAzvu5
eo1wxaC2q4HWDRUES3/vFVOKazczPr0vEO/kh3Pmzc1OLfxsPHLV6+8RCleh1X1VqO0M7TDIExx2
9Mj9BThXLE8NL0pcte39GDZ3PezdTuUCUMEJLV1oe9n+NimoBTRCjeyoacUoGZYv4wKNNRCGyrg/
jsJyw1qdD8rdtEDN8UuCAG3iXeHGqcQXvEQTT5pS7QM93S4fDDO2PUYam/pSbxbf20xO9OoMw9fk
qnM/SCS8aP24oiHN9LNNw9iKfF5GYIDgRoZZ5IEYwF75mw4DdCGdjRrWve6WJ+ma1NBXhqIZGNl7
CG/r3k1r+hO2sITEqHaKUNjSF+mKf55DbHcSsF1pXz2Cz6au0rG/jPDX+8PP1Np8rYtXJeoL/Bd3
HH8w1vifBizVUj5DSZFZ/mFa8VSbGYrzdlf41V2NYgSva76I4djX+aZQHLwOnqRqAmEA5XcuCX8v
e3Fa2XKEUu4CtnlrZycrJ5TFYk8bHPbieDaDhH/jDnd46XZ1QLCwc5C89OEWnzmv1aktYKqBKeHO
mV1Af764a2h57VbdJRXSwf1pQA/1AH66HIjAmTfEGYb2J2wwuSPKu8pxFI6a7gtGAiCJBUYsMBTQ
AYXkKgz/MZH7NBEI1XC8Y/etExnTlyoE3Dnhx4myunelewwHb79GABqQUcfBaVuneZHC/771P1lP
JUEP3I6gDlu2Z9dOj8Xg5Q4dv3mn7gsnArCOsWKaw6dYix+Qi1GG/+wyIaqEro9Wm4HST7vMbUKr
+MKAKW8D0rNkaVZ3U83uM6kl2WAtpu/I44augYZyX7VViS4ZBK75PMS+bsjIvpXSMqs8eoEXbrsG
JUw8zUofIZiHe6cOsLSuXwPiYvIaYBpMUyjXmDVcANiSeYxcp54PmUS5QAJpNBTM3bfqDX7rZRP2
PF+gwA0dTDslHg+35NDKzvJjZOxBxN6LM5lnsaL/zgyYcvRDHHHkJMYP5axAdAWSppoVX2UVvI7o
tUWsRjLP5o2332OIWhpWXwvAP0qORzPO29ilU6rGEXLKFwTcX6xPDnO5/h5iHD983YVWHUnvHznu
oMV1sboUGASxQGA2N30LVMn6KVDGHLToHoMHtmoUeL1KZMAhAjA1MOjNDsB5IkLwK0MmTJGGAwTG
PfESoH07Xc2HtfIuwAUZhdmNo+FhmrPSA/VDNgBcseISCKUf2dBjvUFScWV2f4f7ZwagBLnrLNg5
uL6dsElYVxyMjFIYsLbadYCaB0cPD2rECR4XP07m+hoiKZ0NwwV9jpmGEUOSKg+pTOwCJ6Y+tLEA
2ImA26kHZvPUmg6l94jtnr+6GerUBq+0h6IWU6FyUaft8i3ntxrIPfO3AEXAWnyPoIm83mRIsty3
0Flo96FbdCoRvpjcMizn6NfAzXdTPbfBqUcPnozC3BCEntd3Ef2ZnE+vv/OCv3vk8Eg8K5Mxt8gG
26OO5tAXRxkBSZyWlLIwNePGAHtSznHAplbFqPgtxhcK1ywfAT/P8xYKGMDjX4147fApBc7JTNBW
B96WIVwdUlpMml/BiEqh4nWEBMbBtD1B2E78x77JSQf5NnOvsMik3gIlM9/o/jR2UHqGKJOqnyWy
oxFbsjZw6IUYCfPOgFfXMLpJeJrEsh9iL4mUl40DeLVxMgkglrSL+ixElCeFHTCEoiJ4Dnq1ozgz
dBmlDA/XCrVPewuCYDLlod7d4CeBCTyCSAVsPD7uD1o8CBdZNKdQIJwmXtIaBO2i0cfUkHuYSrBZ
PNxiOiu7RUYGpAXaw80x5K25R3tJikEAotzo6uC+clDlCe9sUukxaaBNoJzunBhrbb9fHOR++rgV
6Kb1oCFuP25876QwarRPhqMFFAU2GBclPznFLq4O0fo0NM/OmvHgHMlhFzkXr3kpe8woKCyvRNra
EQdpHqGnzz22+jyyTUcuXXOUekkQQIAH62rUnYmB62dBcPXKHOeUg8WCxTEkSvjy5bcml7A+sL68
lBQOLQikfQjNXRtn1dxmrX7m63Pov8bryeFfYhAnKB6gY0FCpddlraMyt7rts29MfGKOzEzHj5o+
r1xkPWzsSmTNIDDEhMeenAlS2vzwVxRBTV048C+0GxOtG9GfR/47DKAzmOoch10atfA7hvAMqjMH
jDEjEGks7y1bM2wzSRxU56UI4NDC9XI7RNY7VMiD6Lmq4AfQHtRUfSr5ldkvv7Mb30fN4MQyC3ML
GaoDwycc+e2upAW09TwJ3E/c1rtudDcqtglqLfKugL5ALRfPW2WKxprDbOY9jSECKX1g3E8MKNsc
ICEMDKEgH+6tXryp78JCpzF/WiyOJiFSz/8phZPT4W0YzuP0vngas0Gzb/kBSi1EVzXDaxGEm3bF
dggnqsIGbESZ9aODl7TOS389QJaTuiW5DT4JJE1gEJx8LetNXZodl8ispvF9qPH1htDzoxi3X+6h
BUkHsLKB/q3W4TThBcABvQNFkK3tfFyJRWELRnTSJ80Id00UYAcUR3hOHzRcjhYqQNq2mSVkN80K
YDXS9213wVKTxUTszTTsUTv8MQUPNy9QKL9Z0YOXb/6bs/PajWPJtu0XJZDevFaa8ix6UnxJiJKY
PtLbrz+jdIDbUpFQ3T5AY790905WmogVa8055trKeWsyqbsjs+29lKZTpuVbTB+M+2WbPQi3jDU8
56PF7Nh8zuNQRqRPBEWj3AjBi1dFyH0TQ2zMuGWehtGpm3DNOQyTE+YEjLnpHmTerBv3CsWMMJpD
1iD5zgzkMqm+lqnINLq7QlW/QxHixChz7uCczTyrqFlrl8VHMFfZFVr3MD91Sneadf5NjdECm2sI
n+31ndU5x9rmCFyL4YeVVo8aLXqMGFs6VQgS5WqzUEOwzMBz0jNa6Itr5ukBXv1xlJNjF0V3ToXJ
U0n1yU/a4hX119MwF4o7Ge8TFggxGBt1Kd15GDcSx88eoXGbwns/nxwUenIqRQ3WJDe0mDVIhvhw
MmBgbb2Neuk+p8MyKHFxaypkFsWCY6LVGOyLkfMqs1O4c950t7g/2SP6+ENIojxWE1NLJQq341I8
S5ws3dG2b9KxoQ6ayfxtcFy40gQop6mjR6uo11Ued6wO9EhUxfLDJinXad48F31y0xR0FlqHw/NQ
KDusjBRYGroS2qGWi6LxLg2LB/rX5G0mxWtRaLSSenocNjPIRVfuRoWQjBgp5CqNcl+dWRPSlrk4
5sY6aHSR71qOfACt6h3Szd7XnPJWjlD9SQSFO1b4U5KxqgqlV121gsQI3iwKUpP3J3YGbRvRuWT6
UViPipPm22xs8YYtoUvWy0fSzCVN1SHFqWq8TJlyn87hTd7Et/Hcf0vl9tzJcrAVWLUXtjUZY2p3
Xzl8kjXai/eikoZ7UeydqN5xRvgJl5iWLnOaTYrVg4VzzhUsPuWzjtdol5hGh+yCiBoWrVLxmah+
M4d0Y9Cj60yUPRn6RrFuaTt/S/UqeaqhAtKfVXvngI+KWZNsV8ei7ihETVb9ewdty80QskdhMY+3
tYZGQKeFV7VDQOfzvZ/Tcq1lzbe0lno3HsUtoRYu4VAae6zxNsXtPdOdPUbBxg/DftsqdDVa1HZT
uVQr2xwDZqaPeYnjIuGQF/YJftTqsS+MAXNuFgxC3UtZvYFxthNVNPrDoO9LlfueFuzp+TEyxgPG
+8AJMUznMp50mvdtRpO2PI/cFbcvx7cuwlcfj/1GdkxPGeLKFYX9zlnvNuqHd00zbzvmTQOOpz6p
dgrqtR5vEN7Fol0l1rSh+vLHeHq0dAZHhobIVltPRuL1Tb9dcofpSyN22IYP1UAXEFUkgTMQt7Gd
e2KmpZjmb0AZ/FZX3LbIMl6Hc66PdRZ9vTEn3+WcnqxZhG6Oh6ZrhWfzUGu9/rBwmKAsuDWt8IaO
FWMUTdpKg3aKZ91nevmj1uWN0MP31o4fRG3uLYi2whD30exsgXCdeoEsUXCSUZaUTrG2m2zT7exU
42hc+mVv3+hxv6Y7FqS0s+Tp20ib10TBMNvxjZycZ4Dq97bEG4s9Om4L7GcUaCb/0zi7c9pfkvNq
RAyIRFtyylDvizJcW41NnEH9s4KURnHhd7G1MfP6qE1ywKfvayL9aOLpNEba2yys/aAap1hqvymF
rKy7WfbCRJdutQSjh5Wq7GDWoR7jngFE/1oO5YMqaly62vfIwZIpKRXCTnOs9nTDbAsbNbAABLLt
bDM01IF45yOmGTeZZfoeKKTjkH1SmFt5UawA0WUf6HaflgfNEEwqoh6F1zrMe+cDKY4SezpTKXgQ
OO9u9XhqKRHwlq+jLKZkYx+gWqabXW7Qcy/M/sMOQcKsmiU3ykhbv9GdeYtmQ3lqMvARHDEjez2X
IzcsH/KnPESpKouGAExb5djUNb16pAC0D05eg6GomQf7w1w5CXutSNDKKbNyI/XMf0IUGgyRqsw5
hO2gFKtUi+DoENUb3daZYwWGyFtftYuUk37bnYhMVVUf1UX8iyN1hq9eFR+1Wk/DCg2VcqJistg3
O2KfZfLxVmMXSduoKi1XF5XqzZ2uQypg1GBpwAMq0ad7O86098Uu5p3T6dbrWS+scFpLppvONPCo
V6k9HKOOx4geD+dOMzJ+F0y2Hmhzz1voSfXO7DUqgb4oPBzE5qYlmUNawWbR70TeyS9OIpoD4dOF
p3dC20XJwojbbgbTy5AR7oyJue98JgKc52IPGqyf9ThGMgcgVSuHVVQzI0U1WHupsKd3E133rbVY
yW6us6pyZQSA38uaEjYpo4wKLkaYNWUhrptwaEMGIQ2RP8KKa+2Y91p7L0Z1ohlohj8LeVrAXaQm
YpqiFDp2XEMJsUWT6aFt0qGg1JKMobyvlmZ4TFJV2zelaJpN5MwoQJ2x2ijWMBwypEh+1qr5vaxt
xcypJGR6ZsRp+qRkC0MhfSG0fepp4UutCMZmoD1aGnh0E92J7uRGbfaiE/O6IGglYKQ11uQ0Dc5P
WD7lzqxR6knCiPyFv+NFGSYaTIUMioGQ4ADVwYwWS9S/9FCd9xXOgU04Vw09fCu3bzWc7W6T42Vj
52yno5lYBtK4SHEVe2nvQ60UjznP0BuLWDplKPn3HU21QynO+hbLijYY/ZO1qYQcjCPEXvGgLA+x
khqejupuV1bdHMh1q4Urik9pPY9aT7E36j/ssUcVtjjDCUJA8aLzKeioxJNlV7ej1/SletfVtU1B
UVj7RihDkI1Rm2AtHmPdNXJrTNypSg1UrjYgDqOgfp+1RJvcrFysD7g8CN9yefhVJKP2PttyMril
WWAPNnQx+7UyeKYky16RwJHBh66+dfpsjHTPDFRJ+XkMW9vjrh+nZW0DmniWy9n2K2kCMJOP5a5G
FHxfId5BO8cLvYpRMz12Qoq9VJMg0bSZ9cwQ9BiGM9QEYN74luX5MNaGGTQQdo4649d7bqtOx06i
iaOXZuuleWK7mSNjfetV8xfivmqr9wxyFxGa+zYesKmVTb0Zws54lpJEua84PaurgvCBb7rWIgvp
M/2hKtSXTkUpTOia0d1qztT4VdoVoCoGdWtoM17Tto3yeyY3DD/ECNzTsRjbJi1rOtvX6IN7YJlL
qoxmBWK9EDVH0lKWyxGEEr1TFKTDc+b3/bRYSNorMqcKR84C9FTLRzmdXb69QpcEUc8h7YWlrIq0
tO60ArXPZLTDe9wM6gZrhPyrr0X32Me0c20NEEKa9vV9LDPZGsbReRtn2bnv5FLxQsZ9dO9NOfkW
KbCO/WUJm/MiLNp7KsHkp+osy67iJBYNrScX68XJlnumAGxtZWjOcCJxbif0yIAxhwObRCmrCP9o
/m8UqfyW5AsTdkwmxsuoWvGmCyMswI5sUNBrIQF2iLZPM3SWgyGZ4ihpjFQTxl5I87v+RukUBoI2
mpqgnBgEAkb25WHoEaIK0zqkJaCZVT8VdKjo2dJxHaaywOebGotrNDjPdeiBhYtQLvs24Ui+T7pJ
OilxxElmpgcYjBGDQW6R3O9E0iJQ7O3pMYps46NtqnJTZ2p5O4R2lCNM09FISLMS45VqheqroRkL
Ovu44LwmTbLnqinrHVMb685Jmum5JHax8jhR1VtbnaUHpc/n7ThojW860AM8dZhRGgDYYcCRkUDc
2kn9VuJXWU98U6/0QzPKuGIacsZAFnAUDak3L6XVP0W1bD2HYHpfOiS9bJY1Zw89yi1fmUw/UvNV
aAzIw+ZUDn+yc/WehlDrMdMsHSFUM+/UWK02PNCIsa8Em72eLV/ixXCtkVb6JLLM16i278sq6oKw
LeeDgDuKok5F/7wS5ZBoeM9t0QYp57WXJlbTrYVKmBIrHn2WcpoTBs10AArpKVbi+oqL9tLWSi4L
tkEbtLQNFtX4jZL7wwCndAYdTLnZTf2i7chiMgJcB41rZeU1uKYGO7D602vHpZBa8EbalLNg/85/
yh+XSjq8HXZq7kZ3CaJNhgfLZR/yBm/xdD+F4gYZheX+XfcGco1l7yD5YwCpx0XpEgW965SHejO/
XI3i+/LvgvVJMIVC9ph54VuGVemACDr/XdzwFcAob9rjTYL4KX27djHz0tx4vgmadc5yMwwigS8R
1CGmltyyJPbFMXyoda35kWl8saH+HBdJcaIqOZ9STKhpiP02wzzMa7pJuzyRaIiRL+ZnHadKLddp
6zlY2/HHR/gOVHqc4TjTrEWv1qQZ60bC7Aja1k/T0HYqgTKID+E2DU3Qi2mTStQZfSuf2OLMtaaF
r7U+bNu+QY6iPZ9t6+tJ0u9L3ah9dN4yi13+q1imH5yZ1ZfM7PRtnjNsTmUcZEvPICgCgFLTNrUn
aae1+bpvhG+MuCPJ88IF1r6YJjCuXAmPiPqTN1XWt1MLpKtlBLNyZr5KO6672xh3pN8a3e8y+k1m
5vVvz+dX91+XyZ5RIbfp+mUWUSE3RUQ41t5WSUCrh7q642/UvX5o9NcK8dPq35dTv3q5dBV0IBln
im5exheEjaKxzcf7BP3LHqOUxJdvxOvQHJCdLTpuLxq9btwP3cHpte4R1pjw5tpMaOuI3mN5QYzZ
1MpdJIziMWqS+jQ1bD5Fk+o/gauLtYy7zDNTPQt0oU3bf//9FyhJ0qN4X4FsE6fEb4CkcGHGpd+D
kFnm70dR55eLxEyAJgKmiEb3B4VzYhwl2XpMBVMikCyl5bUW/i9cfxRDfSd/SFku/H//UV89Q0ux
FCzrMKbUy2/IVGdS9jJjh4YsfSLYaJ7cdKqlIEHoxom+0svnf1/w0vJ8vgmWZlmmhTdZ1+0LKGMI
BMhoa2M3acldG5bvhhIrV0zPX6zDf13i/B79sTgaxsjQuDR2uK22+nCkylw1Qr9ykU82/98/xKDn
Y/HVm9rvCPE/r6KaGdprc1d80Ci4zfbjU7HmSOrpgbiJHustUqRd/fLvm3cRLPm/rxBymf930QuP
9QwjZWg0c9d0GFeVPntjOPlW1CCZmnRw9Sh5sMd0Y2OAxK8RPf376l/e1z8ufv7v//jFlPVKkkrm
ToKz1Yv7OX9Smys/8Lw/XO5rNkuspigGt/VyC4X9LU3MfXeG8pzV91nb+zmnA0VeKYwO//tfY4Mi
ldmp+PdeErfVOhwoFQBpRo92+JOoJqJKrlziyy+eLQp//xlIrRgXX/zck92uV9ZOvYtv9eea7dBx
tbWDmBdAbnI1n+urd9Iha0ZTDdV0AJ9eXE+MWqT0YbxXHsw3e32uBCRX7CE8sau03uidoa4MdRgY
/vteXiCIf7+Xf1344r3EnqS0oRPjoF5ltnum855hsuU6WYtN/pwxycrJmTnTuOk4XvkSv3hnHFO1
KLpkyPCfKPs6pxlJ0dI9LQIhu1WREdNgRMsBX5qO8wZG1LsM7udKQtXndYwFTAVMZf+mxl/CZXMc
ThGHwr3hlOOt5GDIiiZbfv/3ff2b7Hy+rZbDyswKz85BZNHFF6fFbaNInbVjcxoCs8Vc2JfTlLtd
KWWb3GzbEkG/gqhoBnj170tfEOm5tmoAu+acYHBrP8d+jVPXQfxS9mozjr7Rmsu27+vFmzF4vqii
U79hYegrDlEOKrrGrA23b0UVVCPF7yiE83Dl7/m0+vz+e8DJWxZVtH75vcYE+1KWdfszEwfFOgN0
1SDsxHEJ9vPHAiYRcC+vf1+uPOhPz4DrcvIjzs+EI8Lj/nvVsznyO2Gq7YepC2nIyWAX+yI6GnIk
bxp7NiuvboZiMzLuuPIILrLv/vcROOSZspudAduXscgl/qHfS1TngaJMvCBc3JY1BIbV+BoxsFzB
pzhmQbVbfl0PCfjqfhOWQyIBi6TKG/b3706toi9snn9ZQBIomenleB2f/v1Q1fNu/9d6rxq/v1qm
xRZhXJclXWyUnUWy597huIM5b7JY700dC6MT+oyiuk2fW/V27BWOMXTiV/ZYdagXwsgbKqlaj+XU
eLMcWW6ltOpdmhnTHi9cGdQxBV9dqtpTG08Ifyvs3ddeyC//dtKEWNoV1aCk+fsGKbnJKNcyoIjV
uKsdI70rkeQ8ZJaa++wJwrUWs2VEUtBgQj3jDjmzh1Fqlys38YsX1JBNDdg8YZAkIFws+qpSzXPX
a3uaeba8igxKcLWXdJBHrbwHhEnHb2ZyutGLwrwSUqd9Kh95fppJI1JXbI4Cv5kwf5QEUmXNvUbb
Dq2y2GAOf12gIB6dmjB20DM3usPRl+kWw3I4ppqgpMygaa6m2f6IceKtxlzjCBtP1royCwxBWkJ3
udvGYfrkaBAogNcIVxsEJkURM9zQX0IasJBJmTO22lvUnZsPOiO5Ni6ZmIewxDiVoK9YBIQwnVmq
VeNpptkY/PvN/X24uXxzIQAZ/Gr8ynykfz/9IhetlAzGHjsvqms7Jt1Nl/s7bpEVxNYQrukUFQj3
E/7+Jpe8oWurEb22pW7mZjH9/jxNRBGMxIvgihslPkNd4/6/roV/P6D//JkXYC9DKHJiQg/N6vCg
68zRpa56qh37yu0wvlgteBH+c50LpNdYaHnYG9reknp0zcnNiLlyza6GhH/hfOskHxo2eZxM6ssc
yzzzqkAG1nyv655YFUOUpHBhe53kF4QD77Tz3lXAv5Ld3A/koviO2j5TfD4mKFiYmqCzhqSB7FB/
Cmd7+GkNienJjvZdi7TWxauOBVJVgtAOt+p57utM8c2Ux+tedYDrWlhVlehDqrDxi+XFhMEJGRE9
TSlecZ/dIuE4JA7nedpQbon7gFxAfH32svD2ZvprXGK5gKvTXjlPfy4XeVi/07s5iVECXy65ahnT
WqKlHAtBQyPNxYDfZUZdXUWNB3fk0DbGqnPsyFXKGCbqLKZAXbIa3HGheomUpab379f8q8f65190
/v7/+L5hGzdZqll7k6Zcg5c+q6StKX37ry9icRzmQMwB9LzS/30RtayXSSjOvs3AqSCJMVAzz86V
VfKrm2uxSCrspQ6l+O+t6I+fEmnRoGRNfDi3ps5huU5F7UBXIFBXmcfY6lpZ+sWy/Nf11L9/VREC
B4w1h9O+7hXj9JLL6PtM1XMYXGA4XGOrvpINrX2xI/HrZJPaDcS+fZnJ1NOith268NqJ9rH2ilzQ
wDhAQG4QTzqRCyIo1pWfToU/kFGf126+R4RlDIBNV+Yr2g0kBYc4OLMGBx/037G6jvrnV18smxb4
DQsIkKrolJd/35UKMqsmm8phUrEpYTddgGoBo3EOjt7nOCZae5P20bXU7M+vMTujRUwL0eo6jcKL
xVqgEUgsPTsg4VnZ+T6zfGixV85A165xsdJ2Ysj1UdMOdD7sDXrnlJVrbjZCHaTNf/u98GtsRyWF
luqM6L+/76G6dHVKyt5hqvT4EFOe7+QpDp/5RiX331f6dLRSuRIvE2GhpMuov2Mb/vhmkk6ekijL
DorKhXIk3H2xwYnuy5K0VyT5SoPsqztIOIhsU2fbyufXtzFDBthwmrt2rU7A/XVz22XJ/+E54Zuj
2mSGqn1Ca0ZpnQhmTAek+QNzpc5CxVf0uOJidf3vu6d8/h5NApNtOpUc4Sz98vYVjSMpY6Uecj2P
ADVnhnU3Yhzf1WiB9pLVjbcy5pyA5rO8UmvGmk4CddhBr3/ljfncGOBBAiukK6Bygz8FqAmAYWI4
k3wGu92jeNW8Suu6U+wYZYCLAzVv4ZgPZmz3u25sS0BkckO6KPPGaRxwLOhtiapUz71eXhx629X/
Ye8z4eKSM8+Ehs3v8hPV2hh1xDQdsAmvzyGW2KPWANrW001F6HB57Yac4Z9/r0NcjubPme7IgnnZ
u66ZibNOUZi2nbaxQAx/k6ooecOzoaCKRsnxXeri/Gjo6XSzDGP1lLcpPYwrL8hX35dFJ9si/YR/
Xp4tcQ/o4Rixr/v18xsQF6QPJDixLzV+dOuGpHsEDb/+Wm7TFx8awyPuMi+E9flcqS1GZDOcO5p5
x+eM21c1t1FtXlk8viiRmeRzOtJNhUaCfNlbttPWVIxBYYkKkcRJily8taoWHR0ECg2lfyUdAKVP
28nWEVKzYx9MM7O32GiXW6vRo3daIro7l8zIxwpJ20C0RbbqWgQLVx7EVzeEN4EHTt64wyjj7xXV
tCe1zYzoCJHkBxPgBsxiWPnIXpwr9+QMFb1877gn/7mS+veVhN7aAr3WwY5Iv1RUXaDbVMWqolJG
Ma/A5CuaMAiT4TT0sTcXuHimsb8l3+WoQerBNt4+CB0iyJROg8voYwxUq59WCxkibYbzvNfjcp1D
5vOE092Kul9rsMXIQamDPHF2YtJesIPCCaj4yCdm/QqIv0jnH2abv4c62G0xvsdxe4ucbwPaHmae
rTzyHgFCW7CAxCURfkq/EfFwy4zysY6lm0qQXAgljEXOCWn24cxaLZ26UlEw+lBjsHeAQ8LaYW3U
ctpZkzn96jki+LOuvDOmq9bZ2ZgeR/3PicgNv7fwQpbKuNXjfPEsVY2CsIqOhdXc63YK1qwI5EYC
LcKRw2c4d+00c+UhXRQp1kAsTGVbBx36yzOCV+42dMxHEzbSlZLtUxeRnp4us9UxFQH/ehm3JOq4
7JcqPiYG/JioFPfVFL3+e5GxP/8YQ1dIVWJOQb1weUQXtmw6zOmOveJIEoAW7BvLKMVBqSTZHd06
nIfTYHTf+0rC2nbl2udj38Uya9AiMTjLyNByPxXddWRlY54c6c5sDatDCZnuxspye2b5ZvYDwCXA
Ejlw0NU5UhuETe8nWbNK8c8gWF1hHwbfPrvGeKQqDEZr3GjNG+X9Sp3GjS3fE8+z6XLIUx26dh0m
lwblawYF0uJY5wsrlRZnsvSAhSjD87BIa1nqidCJf0T62eEzG8ciLA/DgAijKp6jeFZxU473UlUe
tbwJltQ85MTO0aNATL241mwd47MLrR1chFH3rGzkXOCGmGw3ggcOzyA5FBbiSPzT5UEUuIuWzh0L
/ucKHYk5XdGzWkkyQEIJTfvdKL7ry+2o64Ejfo19v4sgvGTDtDIZQ9dkgKwMEqv6WvtFQsLJKUGr
iuUgRTYBxAj7rixP5+Pcp8dlW4bJ68J/LpsaVQL+EfIgXorsIKvlmjGzH+a4pbT+ypvx5ZUc8g+J
neBf+qmzfXbBTVYKBexMJIjU5CEC2uOns1H5UZJXb1dexC9+GDusznZ0rmcvqwtRcrpYxvyI5z+/
dyxTerPiiU3JzCPnm+NE4xOuCufVRrx5bVD4xYpPFSjbFNJ8ANZlE3dqZTPFt320ZRTVC6D/4V2k
tf/v3/flRTjg4EmgbQyJl9//Z6EuLHUc8/SomDV5RiRA9d9lJhS0xOFz/h8qaJBIwOl1lbXrU2e4
y0KyS6aYfAF11eGNk6K7LrnWCzlvhBevoomkmZ4mJwHkNJe/SErLZpmtg3rH9CFQNngviLP8/5sg
fdEbMP+62MWuTGVmKSOkY3vhYol6S2CIn3bLOiqQptr6LnJiwJv9U6Jy9hnVWzPSTv2Cwe2/f4pw
ylEHnBdqYOV/P0WmKqXAUn4ck/NKM26KNEKyefWYpX2x69CzNTV0Myh1zMt7C+KJPDAT6zcW+xCy
XKtV91k5r3oQpSAAUJwYynsC4y87OWILGRKrI6GbMigQ1a3Mlzay3XIICBBe6m1K8yC3T8ShaHA4
OiSQ8nM37fmJbuLUKyK5cDFBe0seRioH+mxrOfuZj7fjs3gNHQRnTw6dh645LtLThCUGiV7NTmDT
5/sQQGYRC0/fG5ZvPXtpLf6KNPN66TacnuLsO/k4pXkDyXQlYR2Zx9nvAEGAHYN2wNNKsbKss/ZZ
4jRzDqhLXWOGM9GEt8NATFMirfp82MZL7A8Vvbb+h5wQPlIBVMlKP7LFk0UlgDVUQpLaBUp2N2kn
LX7pFW/soHz7/ZphHEWbPfpa6dn941L6VcIM0svWRuPVd2a/ybPNrP+aJs8xAtuKXUjGfvbhAFRM
OBK6TfbciHcajbF2NOujHMvu+CPub8ceV0YgHNaLkwGON70LAbMYhNMd+aelBNDb+AvmYZMpvn0X
mpig1sZRT5/UYS9JrzYOi/EmTnxgSEUTRMbailclMB71TP1zhRyUxHVBF6R03MUyoA+/Ue5KcBrJ
1sp3SwbOC4tud6j1W2k5inLdmlsj22vj3Rg+pmInZgRHvQsqYRq8ENNqKpOJuMq/OzLxJT9gYczd
LsMGnkCqDQyIruHBFtsegFl9MqyXbqFpvzLNHdnrdXvb2gi4CfnaOVCKYJ7MQfOo6qt+r0xunD9Y
sGmh9LS7sgN6uFGqh4ZOlnGaUQLi7Tf9ErdhBP1rjdXEsAKi4kBmSjkM1Z2eIclbmci29LcILm3m
ivHDBNPTbXv5aLQ7M+b86yLcJZ0JbdjkPIbqK6aKOdvaIGYBgJtgr1pftl7DJnBeyCGZl1NTBlnk
iWm92KekBrsLRGrUVqXkl46LuJf/q6KsrPEhJWepLDzC4GCq+LBukkQL4ugHMjr0mmgcmRZUMgM+
4GrflDTH2lsNAyik8rbveCWm8iH7TWECGQPSorG2pWFsAIe+DnoTqL19bPNqg0sI++zHbDHuASkw
VCApyBQK0IQdWuK95egm1naJ9oEtKoCqE9rYAvoNsAablEXtsQITVM/72HjsKXD6sXONBGQZLAGZ
jo+yhDc0skqD8ujgVE+N/lCkp7Q+LOoAUOqkS68Fn0pXfG9oOyLNQ4/c+AkW4757mcYj6Epb3MzS
i1o8pNlTP79ZzbSbbdSg86qrNoV4gQciRycESAAFwtzTzdo1l0ArGbCqZFUSV3TTo4Nz0NMfO3nX
q97C16HBUHdTcYBTJCERTsksXQ5pwm3xoLPWnCPGcQNLAgoUXAUhuRjLMazjYgUSAfJLucEPkeCW
g78MRBEX75ACyJ726GxWeRw0AA0oIvFSp5nwcxgks214YXwTA9HKc2eF+gC4YeYBiGBd0OAyY3Lu
ZTMA35ANOxNLbDtJmEmbtYLUeLQ5y+jbKnkYUAmX+PBLAo8akn6PUaOu5NJL+9nDVTxI+AOQuEsw
tJiKRbw2KJNx4rbZfUzCOYYpomzwVjdB982pnwA8cHpt5gBK5MqQKVk5LEch+u7et6Rfurmu5cDA
1svvnuH/zK+WtbWWm0V/hvCHEp855dBvi9Cv8qBVOKX77XtT/WpShNT4oN+bwk8V7B36PdJJS2yy
+U5NNnF2L0WwcL1k3tXTbqxhxOkrm01Blo4NvBBaOMkuG9dMWZZyr3WBxTgBifL8KHWe2b7T9urL
Tb8l782ZNyMUtXjXaWvWwTy8WZJj0u1Vs1tN2l5MfIcx/Ip6XWK/1pVUuVKVflVGEUZF99FAWStf
Nuwyw+YMS8TP1FAhavIMiSa0kzt9CiEj/Huv/3IPRrKCpk5RCHr4tNfr2Twv2RG2LJDXaMr38TiE
/2UCskPjlgGlDfjhrJu87LYXIczP3Ob4VVHQNL0Y90DAtK2u6emV3u0Xnay/rnT+uX8UoPU4cxaX
+TBTbVyldfyOTRVI19Cgypz51hgQX7mBXz0r2mYWd09jAH0pHRgtNWxbo4QXKeHhljrfjM6GwfTH
v5+TQoP0cylqndU3lPB0wj/NLIzcVAq1jY91yMY5AFrKyMnLMXKGUX2QlB+OnruifXQW+zAiY1BN
nM/Vj9Zs+bbM1VLmDz2WNDyO5kPUWOyaS+WsO2iIWxuGL4sMnhluku7rvy3cc27CZyMi0LF+zdLE
oq4NriJ3Oxmcr5HHdVDWzbYzFD8s4bYCdxwXTsR9ZGzTFoNIXPiLaDZxubEqnO7OsXQ+mmwTSacE
i7a5BmLagCmua7b9tWUEoRSdEDPtR2nwhuVYKEFk+1CEwwEDWvIqQxuAnAoQFMHcSiNRJbwle24e
jBVWILzTS+hhMoIjKmeQaVaY1wx2CcBMeb1r6rVTAUHy+l/xrxGjZryLiZ8x14UI2ZF9GOzAhavl
yVy8kiqFsDvL3lYLdiVPDl3pTMa0ODoRb+K8ag7JX2sdOi7OogZOvwfvxE437LhTXx/PHO7U+CnN
N/3YM0gkl2OA/Q72JflVlA8yXnsJ1/xTBKJJ5/Zq47p9npbnufvpDNlar6W1Hj53Heij4j4HjBll
79L0o8DowyTHtZJvqrQ1xM82/p7C/QgB5nXmK40zfmoc35vgAIzTKFaGhfAb9sBJOrAV6r1b9Kf4
e0d2yU5oDOIhc66Xbq/FviOxLe2cl1S+tw1MNTw7nwzjGpQX4Es6YJjzq5Uz2iuYATj75+oYw6Wg
/KjT21K4kwW5ItkAzXZzrWBJpSwJEsqvGfz1K/EiswPux5k8RYtWlH+h/Y1al+GqC1si7VfyyN/n
+E2FjV87SNqhfEuzu5A6KocAk1ogXAYwAuso/W7ALYqVrcCVnrWe2WxmAGh0YNgPxoYB9cdCeVQH
PUEbY/ICRqDJZKjyG72Ob4X63MenadhyKIED971J91Unu72gdi4wLWgPBnFvo1qijDgnxtKtHJtj
UVITD3qgYfpT7WmrOaf2nOzjdOtKFb5qvdKVuNG6V7HcAL+BV5W4lqStiDlYwbd1VdvwlcbegifD
VvrgjEeOsm6hfKvVXd8EOp7fEf4JBu3ndNlKhFWkFXRriZ0MjGEsWjpPbLpTyyPNbGPTgsLue8OX
xZkVvbxG2XwazdCdMIsXxaaxcig0EFjujOgwCWA121G5b6v/Ye88luPGtjX9Kh1njtvw5kbfHiSQ
li5pRFE1QVCkCO89nr4/SNVHSTCbOEd32lGDqiiFuLix3dpr/QZp70t4esEAn2mg/qYeRfUxnCS0
0UJAtRo5DLRAMu8ihGPVe5saKFvq6/tSyRHzZxUGRQHfH/mBCMIeTCz5GCU4dKN2v8plFDMDw7OL
pLFTdNP8BqeNNGyOjUj6E0LOb6JJbQJqKZsP8YjrMP7ao3Lfy/F1NwSwui97by80V2WwDUTvILVf
Y/WIvrMzZRTDmxGhI84bJy/ezPybJ1z5pEmCjNjIfdvEdoC55hBuTG2rBVgNZXsfQRUKdPl1a11W
iWb77r2JZGXPSyFaCYwsu0pNsqtD1H4VEJOI0BA7ZhHQnfIViVVfQ90jcvz+0LbfGvNbW9xn4YuI
zYt/6BgBSbsmwr/ahwgAiNJuLK+6+g5JQLihWyyOxh5Rlq9j+eprZK6rLt1K4yY33hSTyQleO/++
EH643mPTPYge3CVIo6gzpvdDs8/F75a6t9yLWNhpHaoozVUFpVv4knwxy3WiOXpxGYMQ1roN3thl
uc1hOLerGiZsguyMSdJ/SOPvgYddEvpi2AceR+Nu5BljveXWlZ5eIDewbsabWq3XhfC111/zWLMx
rNi5Hvm9ihbm5ZDfSshuwCK1o+5gFfdqS9H7iEAmg9E0aqN762sSU/zzFP81DDRHQLkg0QaWAVYz
ddhBiXgMangmGXlqbSOlvDb4i1HgbTMWS46SB6hkR7AiMHLJqq3RDRKataxyq6WJ3Sn5ugoojOo/
sDuXPRar5NQVbpH5scYdYsyvS2mbprt2MoEQdgKygRQ3V911kV9b4aVu3vveWkH/EO4MopKJCePo
SzL9zfgvaDpOR3KtFtdtAImwfqECuBs1/xItqxWM/HU7WhupuMmD/lChBadUDySym6wRro1eW8EJ
AQT7GPqcX66yBry9r33hEtZ93d+UCs/rkBwSUx/NqLh5UNLkfS3SikA0KOk2BmokRU6KjslrjwQO
zJ5VyxUk3qk5XTf0VcoXo/8rhlRcHTF9pbKxt6z7KCK1vqvlqw7JIrfl5X6VGVdNE0FYvRu9mkfK
NRIrBy4OZMEuVXPvScdAx86Sw/1LrCPlt5EQVhIoOzOJX1DbCPrLNPumhranOHr+AKk7TJzk1Sy3
yV5Qd7xFeS6OCDYdUVksU7QKt4F6dNvdwFvC/xreJ8Xt0G+QMqLUd63WT/WdwgVlOEH1oGqXAcah
oYirs/UWopr6UsN/UNFNfKiBebSr9ofeHGkD+T7tb2b9OS+/gqoc5K1Z4GOA7a0PH+8yaHdCgYgY
LicZG9U2ahDHPxDA5lo6JOJtmH3R+xs1vzZKRLZvIE8D0ofJB10bSXK0xG6lYdMb1Qq+ascZVWEi
FSTr3n2QJZb8rYXur9c+IwDbYkvmGasY91YxvUjca628FYujymkf69tW3ZI/5FhgBheFfq8ZlKru
3Jh6UBI/tdkhycZ9LOLv64cPUAcQqsXxAda/iaitHn7xa/zCVTtDQdBFpw1xNN3DN6G+14JdgcCF
q+PNGz4jRr3yhIOJ/mEc7TmD6zC2qXWYoMdG4Qfa6VwwDzLuzepNBd+Yg8dCWBbxzAs3uVX0K8m4
wzcMe/agvOWs771vSHWie+MVF3jE4cGDI8kVah3rsa7t8bYZLiLvQWNxuvmlmeOkdsyHB/yQ2x8d
PZH0KOStHef4RNdPJVc1ZUAbeZZggP259uIj9HwEv7R7wEUmZugZ3sJqj45D0G6aGEosaiptaN2y
t/ddoByH8qH1UY0at2FzM35RMndd+Ghw+gikRvQlpKMcbzzEcfMrq8w3ofk06GsTEdiy2KAlGQvH
PrvIcxeMHJKpLQxZlJCoVdoxDPZg1HYJWsxuwRWKwbe0n1Tao+pbD4etpe2BXPNKGp6rck19VZbW
qTDBN9nAu54GKC8UDnZQe8dkuOt42OX+l7zcS6TMI+jPEN25SL5NKKqhz5GWfxXlwcIlq4j/ihUM
eWG3JZdRfuuivGqVL7GKvHyBQ1d6myPrn+zN8iKAXZdCuMCZXHqs8q81mpzFdY0Xbb7OIhLgLc3H
8htae6vOPXpI9wVbFCpErN61S704dNUuU9dJv+VE4H4m77VNVDfrHy0sx4L9cFTcdYKCU2Eiw7zu
UPBS+MvkdG5/WypHhU6UMsbrpoCGgVuTF97H8n1hfRuajQ6s2trXlB91pGbYJibS7eNTaTn58Fcl
PSbRJsPmyZIpCvg8pBJ7xEUuYBvDWJT6ZxUX8k6/4qtCAei6SxHpvh99i983tSc6syTxHLkyImrW
gxF3CNDSNcWT4YeF/7Gw8VT0w1BpTu+NCOk241Ci4xY+ktKa4cZC/t/ApvBAbtPXW/XOHZ0Rk/MO
T3k7pThHP3pY08zADK0sHix57X2pKScP9xFG1QWPi30/3qETQwti+FqwGUJHzy6RuBJRGxLXIWba
7MJ6HRq2Jl1R5kInZXpAoSpMwr8vRajGZBfIWW27Ye9K5K1O7e1qkO/Y7hmYNJJWhCkAUizbHnLh
QGE6D45ae69LB54I2DSs0xd9ul1QXHcf4u4aR0rsm0LtEIRHPbw2hwOZc9G1Nuqtys4qrmrpq9fd
0KiR2H1BcoAEjfgsyAyIGpTCXrzwVQuwbg4eirB7QK8CIJ12Ebao69Ftf/Cy/tkwYa+r9YgFCsbZ
fDxNu7DuLPJl37wvsKhaxRUyAN1FZx0a920cXqqO3fWWC50jc9WLQNtHtNQHRC9ERKxG86h6wIo7
YyWhTBA6heiU41+SSyWamhreP/YoHKJ8XZfXCgUi5ViqD914h2ezhSyVD1vCvwndazU+mC1l6k2R
bkuLCgqybv22NlnQ3wvxoFOj7S68ci37jlB/iYXHqkLGGdBwWX0NEce0jiISXchZeUdEg9gVOBD6
3Satdx17VNp31Z0uHL2AzGWLUq4wYkCFZfkY773wrkz/Qhl4C8p3LO/x/7E8py9vTf9i2inZsTM3
IU/rKtpnwc6svqt4rEUXSXXTV0+kRJrm1E/C9DtQpFqHOFa1tvIQkbqld/CbFFLrPkBIiIIILQeX
1K8p0QSc3Ilae0rInzxKktJ1jFiLhtg0jhHjRRoXT1bSGusW56l1gprzQc591xlkOePtllNbl6lO
w1Tb4qjw3SgtWrldGV/QLSImQhkLDaCPPCoAOapiaRM8UgSlNvXTT8oosZXKQ8EDvTqw+KgIRNfe
ztrEDp6iNki4aT1wLr1MbTA0pRein6monAbXJszUSfDEcNtIUaio9PcY4a1chDrVXwWp/29R/A/q
ayeFpQ8WxfdZ8hwHz//427d4//pfv/7GL49iTfoPlZIjxGYFaBBkUkAcvyyKVfE/LKCeE/mIRWHQ
rvvtUizxR5QqRQn6tUljmfmssqb2/+sfgvQfug6ubeolGtBTNNP4d2yK3xfA6NTx40VQgwp6A5L0
YVU2gtLououcRTgqxlau2ogOodI96HK4Q/EWjlCIxtsCCOd9gfTvoJIKu45+PAybWYG07WAllQU1
7oA9S0VA37SduySkMANG/h0FJDIcLxkOizYN/WTNN0WT4XRKlJAepGM80WdAM3udbsqvwiNqLIPs
8GheBY62QCs7O7yTwBNs5ySwJDRdlvoE9r1x1bUFeeACOec9xOLvoQG9AQguWRpojvcR9FQGFawy
a2LdIwHa8kz1mDCeMQl6vwjZnqzn46/W/P9Im+SI2kFd/dc/FsIps9OjKWsKwJIIYCX4YuSHEHPl
wUSKudh9Hmfm6/5hXD9R8CdfTm6lUm9rxoV9HK3XtwEl1l11HTvemhbvJPm4RlCp/lItBP654n5D
Ej4GnqEEcF9gq6EiRuDhjV62jrRT6Sgkezth7W4SeUV+fIeSbYMyH3nwnbqp7WVi3gxX+fH3UN5P
rADhSWnzkTW7Fx/12+xahRToHaKrfN040dH7ZoIaTa+WroezK/b3evqJKjj57oqXlEnQM3wLaICe
XGrkXgtTO33Bz77wdEOdhEiSsBW9ihC1M27oq+MXeCDTPSiH6MlfLwmInN/8Cuctsm/oqMzhTuLY
JIMUsQfhrW0QW11PMJMW7kO5zvYHChwOHWVnYYzTufVxjL+Dzje+kg+5MvkoYwCI5NPa3YNWaG3t
MJGzhQV84eIQZ4dAIphoBmJft7L81WBTCb7EoyqGB4IyDH7FdvYwDXOZin5uscAeBWAPoBsS82yN
prqcmFUA2ELF9zQGaseOXS98yfMxQFVBwAPNMr8hMEKSasTx/ZW8bR31rbpGJnPn7tGfhdVD2ldu
zYWQ0/qbzx1cc0uSKJqphjg7ARTAta4mUt1HwQnM7lUHhS9a6Nmd3d6nQWafLsR2qSgR6lzVhQO/
ywaSkuzSG6iNgl2vDCAnU2MA0aptdBNuF77p9MNnIzRJPq1JZAIixhyzXVmAKwNrmrer4q3cp5vQ
ofTzRdkip2GLu6UteGYK34Wb/vxkw8vDoGTGFA4/ZgCNN7pGCvU///f/eun/0/uRHX/95qe30s8W
52xAFmwZCLI6aiMf4HexiN66ibfoSlt16/yIFwHKVQ5F3NfqNb5FN+oPhnQa0JjdgynKMZZXM6QM
II7YiheGuoSNOzNJ70LMUqMuoiIQh4SYFn6C2OjGO6hO/mhhTIiwRGovrfuZGMDPK+ddxNnCz2Hf
YxEzzdMm3U/pEao5tvqQ7TPH/2sp2rmL9l202Q6QzbEQ6opoGLxujCep3KmH/hLFIwc7tkuysv5t
fAOpe+3ZuW3H/PP5ojmzKqEGQU8DmkqDeY4W1YNR1SxgxJRNf0QEFBdO5TPHyLufP7sCNKsRh67j
59PTcFz5atQGR0gW0r9zR/+7KLOjHx3JDPbx9BUR7OeN/QZ+2UVyeifA7wOplV6PSFZDQDiW22Yh
V5oJ1fy9YBTVQp0LIQlgDu83thJrFfaTBEeDlAc51ZOWogImuK50rwT4iKr4m4YAp8N/P69m1L8D
zxJ6zIH1Ipm+LU7RXwRNv8SmeSFNOb88foeYTV/pShLGf4SQAtTq0ZmPorvPF+C5HPfdKGZzF/ih
AcmdEHihXAo38REI7IrOm61SC12JAZkmktELh//0Qz8clb8/3c85PTmMgaDhVDp9OnXr7dJNu+s2
1b7cLoU5+/l4a4ncMaLMq+v90qAEMcijSBgNce5VU4frtmuWLtGzR+RJkNmBBT0gLgKZIO2meA4u
ODnsyAbHB3R/hUiCs3RkzJQQ/l7wJwFnZ1aADkqoSz8/nm4iV71CykB4SXY0zFE+FA/iOr6kwHuX
7Iz7bs3NeswfIiAUBxwo+NXIVhKn2nc3xrimLYnPuh9TfTrW26VnzPkb8eQ3nd25Xu96YxFPn+aJ
LiHJNg4JyASCVBlt9RJztaslvtmZp6Elqpqs8npQYdvNVrMwSlJpTbcH7KudR9l2lAysweAfRwtL
WDq7hn+Hmq9hj7qfG05vo86OnmVbxRnjapIhAla2pu13VT8qz/G1ZudbjZLl98+37VLw2coO2kpI
9Z/J0xZo6RVl0Y2+US8WZ3A6YD5sVJXszCKjMYGrvd9BvlV1vTghmbG2c1eG7KCTi4Z0uQoupBV+
zI5260f7qexry3hBbN2FNPh8OnDyC8wmNMnNNqXvxlc+5HvfBriwo/j8GK5K21sk0p9fPf8crTlL
qOpWcXtl2ln4bWOVKYH2RSBAAX1pin9y8f8elzmbQEWr5YjdMdkzA0RPf1ju4+cr5PzZ93sss2MJ
MepUtKZzPZHcp9ZC/TRK95+H+H/s798xZieRz7tcF6bVgTQOCvOrqTpBsfzgYv9jA+ewc+fziGcH
paE8MzE9KVFO6c7JvYExFE5VPQGthiYq5EE5W1pwZ1f8SYhZOpFmnZxWU4hqPW7afXBHgzymZfY2
0WWDrTTY5DJysOr1FVZVy+nMlDV82HEn8WdZRd/5eYUH23SsePqq1dZF4hT6CorD2loXT+JLjfAk
jeQ9z055t5QQz4jkf18uJ+FnG34YSUflnwkj4hUcLdt2R/lplRyXk4Dzy+ck1mxvq21XVTDLpr2t
HjDVtAvbPMLiXJXPuGKu9aVUZ1ryn3zaedfBzUT05Kd4UyVLccYdndWV8jaVJWj+Lmzw84nV79Fp
sx2OSzLKoNPrDJu5O5HmTqgwQgN3THI5M3rzQLPlKtAscOYIU1+DKLBFFxlhZVVpxcJvs7BxtNlp
4Lvd2FB/JhOC3qJE94CmPt+Z56/Dk+HOzoIhLQKIwkRA0/YmujZvrZ15Kz5Ok0pDyR6xdr7BdBrX
KWd515x95pj0ICiXYJA+R+jKPqiErOY0bUpQFejTIla7ytV09fkgz31F2OWI5YmoDiMd8P74gZ0P
620qNZk5toaoBfV2oNVLp+q5WwhtrakwY4mo1My2RRBngmpNUXrMdQ+9U9xN5yq2rSKt7ttsL0/3
rI1U0BKH9uyGPIk8LyiYyIZVwvQaFnYIKx6k1aTqKN7Ez5odrj1HXzhrp17Thw2J4JuBfrMJgd+Y
nbWqhmRxN01bjZ70pKAITMQ234LraJeWTnAX7EreJRvEczaWBnXcrnu6+isMEp3oYXwEgbz5d0Ue
f52AFN3odk0NDTQu309ykAmhOU77VuzGqybGggiIGSg9d3Am6vTnK+rs0/k02rTkTm60vrXKAc+X
qcJOigw8GzV+9LQjBF6HjbLG3ib/C557vf0XitJnPz/CDCgdgmD40LZJ/DgI0ylFILl7xUrlNX0N
X1Mn3Kj7F/C64FJrfVXe1dvl0/HcToKOS98QtRBmfvaRfS/Hs1WhhVPXT57xNU71pQ97bnBsIFqd
KHZ/lK5ReCZl49Qkqp1u3ftbCE16Arxj1TxP+qg+uStK28aTMdrx4CSbpdT53AgR7EPrWIM78EHQ
BisvBe8C4nPufutE8xL/LXth8Zw79k5izJ8gCLz4RfvzzH1xcTveV9vyK90hTgjxhkfWOl67d0sv
rKWYs2vN64IA8v00Lver6j1McIiiXSo7TtfR/KZGnAmlQ00G8zAXPIwLczQbb+p/vVg35qHZRlvQ
ccmlv5MvOIfuPv+OZ6dKQuGDAr+ifJAClvG+qXEgJ+WDmNZkdzIgqs8jnFuM/Nx/RpjtcmxX23IY
+GheCkgmFCYmBlCUEbVIz8Z0eWUM0u7zkEuDmubx5GBByTidWNzMU6FCGBPQcMfpMZS1xSPs7Io4
GdzsFPdoPVfYHE0ZM7hekLm33k7ZtTvMER5JeUBe3frrxUR1OiE+LJGTqLM82QiwRE5/RY0f8iMS
wLb+ijWsHR2zzbCTvn3+Oc8e1IqKtAzEnElqZhbPL/JWxj7v13mSvbUOdxQXJX0S915ddTyAcdne
LJX4p7v+wyhPok4L63QWqWopqU5UI6oLnJMtv17jriV+jfOYl4gfivw/4IW44uJX41b9Qlp3dm5P
4s9yEdH8v6dYopnUVNY+/1KUzeff9sNSpWmHyi7Vb/I3dJJmu8NvSiYzsrhxww585m4IkoX997GM
MIXQ0NvBQHgqEs92QzNQbfR0iCml02YrA5Z/fhHsQahfYgK2OGvS2RGdhJttCdPMtUSZwlXrbj1i
+gD6eZ1s6b3C5DEdeQU/6cfilvhwyswGOVuisVFVclQRNb3sHoMU3q2tONFtclt/h82yzwsbEKRd
5eQYDHrpwvuYPU7hdRkMiMjRjZLw+7Uq5qmQdyXqQqWTXnp3GFNsTcfdiU/jGhrw8kf+cALM4s2W
DQ4KlHfx8QbPb3vkiii3kK7iFQ5i9I5+zWI988Nm+BlQVyQUz8+Uk7FkScZi5PtGVn4ZdD/5UnCt
F7bc2bUDQkCTLarWH0uYdd55iFrjx4zXsOwlCHPefr7fZtg/UtyfA/lniHnekAyZEo7ThivehrdY
uBLHNeIH7V6iYYM7q2K30L0AbmJBQiHnD7K/WfxZDlFmilaEGOpQko9ttzx0/vfPR3juGyImTmor
qZBrfza+T47NbhylKg8wbO80/1rPy4PbLvW85PnJzBhOQ8xO5nbwlNoKCWHdT9iKcede6siDhzt5
FWyWADHy0oBm57A0xGbUeESbesujufOu+6O+rR+wUY1IKFYTJMmwo0uok6Ap1/5dONrIEVs8ty+W
uipnD9OTof8UEz/5urzZEkP2p1/mxj+Oe+8QX0zZpkS+GWyW8s3pqHx3A77/znPohSRYopTDjFy1
QbAv3e9R+KpUl1ZfL2y7j2CIWaBpwk9G1XoabCfXnV5DzaPXO/m4KV9/PRTwpzec0HTSu+7heblN
dT60SZ7Lgwg3p/kYO4zRk85ijOh8POpbGjibnN53tzW/NRvEOwbHeMxvp1f/H2yTk7izIaeWXCNG
Q1z5p2LUMW0WxJCmG+fD5J0EmF0Jeu7luZeCh/b6Z6X6lgu0gQXFLnJxVcoXnw/mZ5Hns2Cz+yBr
clwVPYKpW+GlPSL6mt0J7QquDO7ogbHqd9B4wWOgs7FSQEFihu50u/aLPG76YpN/WdonH3K3aUHx
xINzr5jKh5yjKkozHaev61f6V7G4zEpzE4+Xsig5hjc6VSBu68V379mDAnljFU0fGanH2UFhiYkg
aw1BC73cm414TR9gCcr6MQbFdxEoFC3VM6pMmoXDpiGBfBxyN9zxrohXvu62C4vzTD7xPswsiVJ5
WHg/HStRl0iexXV0IV1Y6+4F5jkQ+sneY7uwgqb+zvsV9D7iLIFCZ3ZshwAr99pBG6d3MpjIAHMP
UIkeK7hdKwzivuireKrAb9wVhGz569Iv8bFuDBSEEiOTx8PJ+KBlqYtJFPsWlLLOzlZXU1k8BZTM
O8PYwpNcDTv57vNhfzxhCYjRBQcpamyIer0/+JC+KnxFJWDKay3I+7VSftWDbs2j9Y+m9HeoeeLh
GQEe4xEfOL4EUAvvDIbZGmflQ6etEaBCgHSxDP/xCGJ0fEcKqpOiwvxs1YeuyPKIxdrZ5SV8x4he
Sro2LsYdBrbOZCi9LSvIjbb48C+U2M5uFXwyAfiIooHLyftvq5p1FfoVAxYPve/0MkdSRe0JBaFH
8yZ/LtFfXUQ9fHyqTitIUxAzMw1Q7fOnqmxogYh5KwXkF5myEEJ+HMAXzO1aw0N8Iu+Pj91N9LoM
xmG5fNhCk7QuFAUGC5tgnhu4UT2Cnef8qTs1Gre9PnhjYCd5KBvdCqdhmmex7ma3fiWjNuW2bfUV
cyaJ4zDpUjZ2U5boglnc+s9RJ0f7BFv5fOMZZT5gJ+q11EY9r++pTap6Y93UgQg1UMyEMd4MVid/
Q38SK/Ayy6XI2iJhESsKAg0VwHu7ogkSwsnyG+DFjhwEXjo6lhfJCopZhl+puROKAoc5+v70ZAap
3Wt+nnUTe8w0hiuZbnBROZkcjjVCkmWXSgVMqWjsAscox17S7KLCIrt3tFZOc4R4KHHqHYohstJh
hzxaA/+qJTWkiT5KGFxK9lQjxXLCE+W0+SFXajM8dS1gKmsV1iweAy0FyPjVLhfFwXzi9dFjBo1W
nAugKc1KAVJ1FpZSNaK/Y2QthD8/sECLI7lkMdWN7Pr07RVNyZgFfGJ7bj380DxxWJlyKheAl0Jg
yXY3dMIFQLgB9Y5WFtM7qRIyeXQSWRvlCz1XcvPGACrUfC+jEspxHxUiSk+Gmej5tRlyhnxHvKoQ
90WfxM1dMgSR1thoUWfiRjfzMdk03YS/aYTMJCgNjhA+N2jhuP6r8MJO3DeZKgPz7g2k87/l8Bdh
HJd5cRNneodOWxwoOqKWrgEhsnRHnNOzJLHWLKii/Kr4rZ7fhYYehK/BEGp4eOR6CnktoLTotFUd
Z+vBS4o3CzdW+S1Rk1T9lrdtW3/rOn1UEFsyNbiyYmNFdlWZYvdF9PVO3yk97m63+NEW6mVlFtVw
VWV9SCsr19FvXnVlgj2RXUdRrL9S3uj9vZf2rrYbOjEvHrvBMCBFSp6Y1PgQR2XeXBRB7Q73aRaM
w3WoqEJ/7UUaekgmFrjF0UyifjjUnVvBks/SPDL2bAjSiNVgaF6PqpepFvFGkcZEvzaEVnBvB00Z
utRO0GAYDlGapWhHWxHWxBcCztzoUKhWLlc03vTMajcCDz/tuxKiHw/l0O1MZa0rXds+qHkiyg9+
bQzZLWdZnW1Dw1TQvxA1BEKsSMdKBWtcd41WS6+jUJf0kQwVXza9vaK5YeDIiWrmT1LECrzKCj94
UJrBgmzXmbZfeiE/0E8k2nJCARLhOjN6rz+UXTmiwacLpjP0uTLAk0UYGRqmohdViraIxcprVnWM
BznXhRVS4FOtJNkEiR5A4RurUbLVsDHMXY2sjXeTFspgreTQED3s2YekjleNZvWNd6EmQzHyeor9
TNvkUq6X3/S0C9BmwI04wZA4gRHn34alKgk/RKFAhHHlN3H0V6aFSX0hFRxEL7XVh+5fg+R6XrgX
ZGoA1qUStZVYbaWO4ym6bcYYvCXCdUasdZdqogplfj9YtRJY15wRZuTSCu0C/FssS6ghy5RVI5Xy
usoHESplbdDSgPpL+lU+NHmmCsN9keHsxvNH4ZzSC1nw1RtwEKpab8fYG8L84OL/jft0MqrZa5Qg
E4/eCg4fUeqMyJSKyKqp+AM9NKpRS1dubMkULuXBZE9v3dQSy3qX1nmu3qPQG3sJGnptrbff4rpM
A/my1SE71jcFVuSue+WnRQKqi89oQFv+PA85V16ZDCJ5sRuTVd6sRlfUVVD7eMohi5gjV0Z3RoGY
6n7/PMqZtBIHpZMws7QyEMK89WvCoGRkogu9bq6bbXLlbtDe9TD32ixTFM6+mA22igE47Uy7C4+m
tgXQPz3fm7X/yoV2qMk+2sfx6l+I9jHpYIQn0aY/P3nJhiL+w4ZItGotDyuIwYjK0UTFDARXr333
QElnu8iV+phnvQ86n73Iwra5ImjtlJcTQf57TwHQuMiuTAf5PZi9Ik3k+Ed59UeFx9PxzmbUonoM
zvnneNFIkdcFdcf+QAFkjyUUxJqlZ/O5h53B0wceJa55H1wxlMZFN9giHkf1HocTEGnRcRk+ebbo
cxpn/jxvGiMrTOJQFd8aT8jkWQ0K2itamdjSwQuB9g23BhlQBMKexnRrFLbxqD5lx/SADtbq843z
cVWhnsyb72cRXTLmAuKJZnWjJ/JMgJ4FW/1F0PqFA+Bs4oq5IiLNClDDD05XpZfplAYIgU1thofl
sbvqSdM9oLSFHVDcGt8mPnK6RUv0DwZ3EnlWzVNr1xC76WGS6fg3icOuDJ7+exFmLwG010PdQMkL
cQ8ZRl/licZt3I/i5vMw5x5zvz8hjnfv9z7y+FYMJB48QeR/k7TEFuKOGzKxTW+pYDYtv/lr+TTU
rIpbtRVJwMhsTR12yZmecu3KuLK28Rrx9P1/b1yzvRCDB+wLjWA88Z57bW8I4lFHTXWIF4rj5z4g
dKupk6FzDc1BYm0nTJCIaZ7IRtOGV1Pl2eFFL3kLq/3jKfL+lTZbclUt+21eTjO1n/ql1lrZ4sGx
/Br8eK2+jzNbeNQWcQ2f4mBn6V7X+3hT78qSUvX4qN8Xlyqw4X+hOXPutDh5g+rzdWgNXoppHdXU
2ypBFMJpHyTGqN1WiIiAxYdreV3/6WCxpsIkEAfsORAslIqGosrP175cQkSRv9ATWr+o99Zt+YxY
iIOlzFIn4PxQf8ecXT9qrdPWjFmaKAmH1R79DoRLIC1Zdvgo6HS/oNCtF4HR56f1d9RZraopB0FO
p5GK23GTHtt7pBvClXVt2OaNSIdxbBzvZrGacnasOnyKqfgnfwBHdWZe+HnDtOISty25/KRdZgv2
BBHNjvkhtZfu2jOtVJbvScTpNzpJZuSkqCbIH1XUPZe7EazQht2YTuPEz96rwrcVnKWm+9IgZ6mM
GMSuJQeEjLE96EjYrHbhujmTEL4f1WzNKKyZwp++I0YV20zf5Jvsigc6Do0rHTHlzVJv+OxqOfmK
s9UyhrnhyjFDCiQw/M1FLW71dqlLdSa1fj+q2ZEmtUlQkD9MqyN7jkynuoVKavFODlaS3byiZJRu
F/2Vzl1DBsry+GtRLKH09X6B+LA6BW36lJ2NOni8muhE6mq0hTd1t5wFnS/PnoSbXUQmaAWxnY7T
8cXwttNmJ7nG9nXtj3b3NNroKPZX/kFegkR9zK+nb/t7mMr7YY6RKcX9FBcpolskEK2n8SF2fGy+
ETW6a5/pJCAg8S9UUM9eiEDoFBitkopg7/vAgxQLcvQz70PpCyF8oXvVa0Ql43+bSMXcgd01Yc8q
mv7h/cdz2Jdqn3PUvBLt0dFgIvtQgsu1vwvg5C+u1nN7wlJx1QVyQlI7NwapNTlT5ATCerhXXqwX
9MEQs9sgkn7Vv1HEEw7tdlikIZ9dP6dRZztfG6QCThRRJ3fI6C78VhxC6sEFjSkJbHTR0D7+o0P0
NOhs+4fuENKqBuFm3XOIJtfNNa0UO/LW2lah7K4iV24rx38/YzuNOTsMwjCLYm2SPBCoxLX+dSP0
68HapdJS329a+fM8dPKuVgCdoGczR2UjFgmWlIY06ybfVzvlRos3Uzo67Q2vXbk39KfcfXwvrBFn
jzkZ9A2aet/RGvx8wGcP9dNfZLZT8tZr22T6yupt70yu9OP3YEv9z06+iYsJ8blL6jTY7JLSlbBH
kJlgSkLtx9cwMH74fDzn98fv7zpbqRSrGz02+a6iGBtrSn226MkucneDv3AdLo1ltjx7ErlWCaYZ
VGTHTW8SkC+fj2UpwmwxJgKmc8m01xNd2FrWuq68zR9EAFqDdpFCf2DeeO2qQo9dFxRkYSLJmx4l
0XU+j3D+6EBfABNBHBZREnp/EkuZzAs8ZxDNgdLoM6olA+7HK5Af14WjPpWBHT2lP5ayobMZGICn
f4adrQN/HKSuLAlbrWFWy+wf21vDyceAIwMjQYnlX2jbnV185oRK52PSSprd6lmZgo8SWN7V2rqh
o0KO6/S7gnJH/1iaztQsXC7sfGQ/TVfQSdTZ5a6OkTaUEVdQ5Kvja4v2tYkuNb2I7KLvzPHKzTNE
DzukQgfMXHQx+j5ETbX+o3n+PfbZVV9Eg5aW09hLx70trs3IEQAVrSduXedo4s10L6EG/Uf378ng
pz10kmm3mlJl6qS9NYEWUU6cbHk2v4LKP4WOxN0fvWJOP/h8SVexFSEcPYFucJ9GEkt+m/qUrqOu
BmpAySacoJLL5Kyzd8ZUYwKegXbZ3A7TbSw/of0yfeIcLXunu55kJgzb2Jb093HJWHyanl3QJxFn
u6js8AKqpogxuCxT+JGMgx0U958vnXNJIrop/xzW7CAVeqQ6sSbjyPaeUhEN3l5ZJ9F4m8r73N19
HuvMgCYzCbrJ9IPAt8xWqTIGqO4oTB2gJlwXUrsFVipbD59HOXNwv4syW5RSmnf4ZRLFaKTkr5Rm
OrLzibyw9s9HUcEfWzpcmDlIwICM24cJUQSVurx0rZt/NAzObPJorDjmOIAcrdVOzqePpZjpyhsG
xyw889+/5AAPIcGnUAQD7jybfc/XU9+aNhOaPtla0YKM/8p+/MGEnASZ3aT4U5TBryOyAPJXSbR0
FxK6c2Xgd+OYVazorEZ08xiHdlPvjZcRRNc6OAj2i3Ul2brPm386/Jfq22f2zmnUecUqVAPaetMU
lTIFhuGbTzOy/dIWdmeEC7nCuXuGWCauaKbOHppzzGIvJMWZHgHqtni2Ltw93lg2vdEJGL4EKDq7
tk9izXaQ2YIVGKbrG9BvuEr9+jZOWufzRXH2LKDmZklkPyaPt/dXhxyHVZQgFL9yDelCEj2U1zvp
MlVRqPs80LkSgyyeRJrd0BgkVXr4KxnpsZSoL4dHHuBOsNVuZWOH6f2f8JShYp7GnJ10kl+3VTLF
9PfVY3YHXAPfZPD0z1BZUd1bepj+xMjMHjTv4s1mTGgqzHAnPUrxIDRbTB+q55L371Xr5A9A3X/e
jthtjeI+GC48ZJj+D2fXtRw7bm1/xTXvnEsCjFXXfmBodlDORy8sRZIgGAHGr7+LmrGPRPU9HE+5
XOVjSb2bILCxw9pr/YVIaL6Ovn0HlFFxm0C675tqZtz2EWezKOjoaRRsbhBtCcVbept6yVl9U5+j
MRyul6mOhbgA2Pw0u7glI8FJQec4PXuvTqAId5ZvIam2BQXzNYH4x44Fim+stBaObl4HYycWsXXU
Hxbupo9Lq4R+NSJ3DA+bw3aACpudrlH5HN25OOmmo84zbd/qVI5STS2GYP5ol0i5hfYYwitoTYJ6
GlozEWKOtarfsaNPwDcIjXNg/s1lZgxFcQel0zkc4HmYAt1n2msKncdMoBqsgUVr5vP5eOpPQWPJ
hYidCpAtc4pOeKVvyRj/nTOP0pcKWBmmVdUlVTF1pJm2KeYu8rsUiXUgwnl6MzlTyUcesJ59HH2o
nwaXPSCNVpizmg120TMtQEPPVq644wYs3YH8F8pdy/kEOymHuC1ggEHnadKhG0CGtTvmSIgLDdif
NhYXdaeYHSpNsDHuAQjLcYS8BCgAGURtqAUq6uZrZaZjBwmIIqCPIadKvmvMg88EjK+wiEEZTx1u
jO7WNp9WLoA1IwsPoUjLKrJ56SxIHyQBqna66baX0wEwJd8CutB+SA7o+m9W6TSPvrRPj7cIr5Cn
6EU+j1eJd20DJClc86Zzwes/A/Srs+k0uVzNvdeedvES25H0it3MNgPg+GJIKLhN4dJ7e0fD4inu
Xf25AYv/KkE3me/Rpf///C4XTlFoZWGm87vUL+sncYZRLuZCJypB/lKA+CcFisnFnBCEis6TQKhu
CbaH4cK6WOs4rSyAs+gjaixR0VbA9+DDNXRxouFi/DvlJ5AQ6BQgYQyja8tMRqnsWkKHF9F/HXsF
pnnatSv9WA3li4l5b31yk5rObV7F83JCKXQDkds/ypP2NYfy6hkNsuvIW2sZHN+vPx9rXtpPNpOk
LOsxgU1ZktdR9rsOuq2/Po3H385PE4vDmERE6WMLKydNyMA14gbYtkdG8uDXZlaXb3H0Kpsp7TQv
37iHWI8BNgbQE2yGrTXTEHdheYEW637t8P0/Z+Dn0y0OnwLYeI6ZHYDlLtFMhh7EbrhBXQSc/9CE
smtPO9Hc+SYaHxqMODqQ+XSp7U+3fwvSZX7ZP4vj2DgFuAYjfBUKMU+/J+FMQOt4YsOfrOqDnPIv
GJ2f75sPcMC1hCAQ7BDLLEXJLD0fRrSczEcgVlBu7G6MB0AVw7mr59HLCbKzHr0DNPYcJGd/Iyqz
PhlfnJgsTyaNY3zPhYjBrqUxdEGzwMjXCsPHdrANxKHtQM4cAKBFbM9Vu7VzFTsLpEueqV+q5BVy
8SsRzEf94OdKzsMHmmEBkG+ifYbygrXIj4DzmJK6V9W5RwlOUWzexIe0CLQR0SbY4H9DMMKH/slN
uhs36QUKnKhBVeHajl7EoN+/xyJ7KkXr8FQ1QEv4ZEXn1c2cOjnBtJ8www4GcSDI/F+f3K8+aDZI
4FJt1I7BoY+hpMXyTrLmzYCd6+qdhGgT86Ls9NcWFr7hu4nFRmkKoH+pwNrap3b4bxapdsPPcF+C
tDVevRsXVEezxTkKAAsQwfQTwUj50rFySpiAaJAIBh9FcWBbhIfpsp3uZ2+zKqHboEIBRfMLaFWv
lSkWXabv1hd7qYnNZijV1sRVQjea7WLb/jCC3geN1dw7dKqVzbsoVnwY1DQbxEr4L/gxlkdknAHf
usQQUnaHQShUYuJQfZjbhusR5CL1/W5r8TJ1jUj0nKAopu7Z66yJuJtJK50zDtEuQJaSOyi1Cywu
Ji78CWSz0I70fr2fjpxVVN41MFlhaAi94Y+3/+naHAqm8IKl3OWpKw5yMwaInfEtwuI6buHtdbc+
SVL4Pb4FFPG0vld2q+/4a+z+sQzwuvMEDwWZ1beIxMiqTLGETrDDELtDYzzEoFAwYlPPjY/1cG++
Pr76p5mF+6e9xbLnTKDFU8PezMcqwLbSb/4KFm0OB5ZmcGFCRAQo71l+5OvBMfK8VoyO4pqs7Cgo
DdT7FVsHTgt6iA2XfC1sOLaMoJXA4BWgut8Tx1jV086kBqpqD9rLjFbKQ8Sw1q1yqoQcEFl1NVWd
j/7yCT9Z/OYaRBlJVS8qLKTc0QNgb26+Mzdsv1bVW3BnfWyROSQg4FnAqcTTLdaSmI1qFtimEBy/
bBKw0quN67xkV4Asdr6W+NCOTA/GAXLxHr9Xd9mumbw0CYca8yrbBogRbKXVLseigPP9ay2805S3
tpmoAmyvLz2QBqhx+LhiPJaH+YlzCXk6CZ+c3Krqf/2uMWOHPazP+GQQii0ThaqJWFPFpjojqi5j
4abbCRILYGZJfNA7oUW5lu1+v3gg5AJNbai7glEEw26LN0CcqeKYWTE+ekiQet+BL23THHT4KfXG
PqyXJb5f3wuLi8W1sjoTrG8VYIA6HyNzWNxhm4bQucIUY7Jfw9x+jGN+2c0mwZLCB2EgFdHRBxPx
J1eIypidTeApBYvu5KslwRVgYLxGqo6f0B5FhTqv3URRvUhCsW7Q126eORxZ2of3cwzUIGdmmDl4
+2R/ZHqFsUoOTTWE38NBgqBCbuklVU9VvNJidR7+azCIzYvn/WxvkWaoopGsnCwbZG8UWoyp1yjQ
ZKRr7v1bUATMkQ5qKxUnd0ZULYKibKoKSJDisVqo61rsVOKk/LeX2MLEwqFLyrvBGesaFwgGbSe/
8DNI2oOLMbtVb9PAujKvJw+KuoWbXkdBN2CY0FuL/b4fEBM6UjoBsx+hEHRaEsIwguS9EYR+QJ3q
qynCPYb8aD/6WgBl1R4UJ6sB5/fwaGF0sWeEVaqMZlH1Jyod40xBFkKSFvoB6vOaF166OwzZgBYZ
FqF7j9kIuIGvO7QwmEStXpsvam2D9Q0juGO/OBjh6Ncb6snQ8bM1oNEyRPlmdZEN0gz0kzi06IP5
kPwDo6e5z4G+5xBUhWzoabGNb6AU6xmji4feRlAtom4t3VURncVGxvfAWzVt/GduAtNl22eIcWIm
ifu823R+z7cU7ijzoJ87lq790F1mfnSWPq9s7cUhnWNuuHoQYwKcP/MzLl5wlTUDZEsIgL/b9l3u
umvnQd8bL5iNA3DAuurupSuD+MeA0oB+Xe/YFrDT+AFtmuDXX2TpjQliCqDOQJ4In2GBDnTxRUQM
2HeH/Y+7npngH+IbsDYGmdilkav6s9TNWhlpET99s7iIn8a20yMIlUP+sbS9NKLwuWzfQ/6K2yvD
HR9f/pPr/WZq4QpT3mTwlh8b2w51zOk7Z+0Gmpw7oNo+uLN6f84Ys83shcW+DaAT6a3XYL6WINCI
X6zx4nxJw8HIb4YIbhBbMXCwEnWBbj1OqLnWuu0yR6xUtJZO6w+LEPlBrx50sgiKv57olqGTAmam
+WwlNxqAzBh2uoyDCvf6uBlPbEBSglU3sghUvxlduOtMz4BGmfBie2/a5Gc6WM7Fpj4ZgjlaWuc5
Xx6hj1X99IyLnTthVBzUeTBnVE560pWdfrDLrt7oEe2uV07J4g7/89FwfVs65PxASfB1PRNdNB2q
V/MpSV7nB0OtY5aV+GsM7uToEYEOnalRSEJ94zRNsxSEmDHMpRA2V4LmoWo9DZMvkzvdZGcO92zQ
6xSbuYLd4n36YGAwUMmeTsm4SZ4G8Iqss0As3SSWG5OC6FzNgaIJ6rCvS9C1OTfyDB7LzPiTopGr
DDDKlWWez+PivMIGCCwxCEkBxlkss2KDRxiwdOJqIF/unwogw2eI3gT6xdavgg70GjOFb7J2XI68
3i92F1eRlQpR94iQsXMH3yKYzoh24/nkUYgH/4XRjCM797M5fRFzYyqb1FkLc6RQDjFJHiwTPQjS
myuAoGWNZ962XwwtQu0ORM9VEcGQCFh0PouUzFW6XvNjvumiYPI03O1Qhece1F8vySrJ1rEHnRU1
MWaK8hU1F3vGqI0u12P4X/BRXxasO+9LcT+l7G5l3xx7f5/tLNydLlMBosKP94c61g6T4TmoZga8
v/Z83K5tlyPuHNOdP59q4ef0vByNmtjEla0G9FCRludlqYS61V1ADpbtWz6Ci12XL79+ykV54+Nl
fja78Hep3oLSXkeckmbvE3kdCtBHCEz39e9ZpD2WTXRHTXtlBx079J9tLu7qaBRDbSoTcZnyWKRQ
JCrWgvxlqPvtsRZ3tD3FSpVijMGVBNN8UOeW1a5Jw0K7N6w7SqU36DQ0uRIo4rZJxu2vF3XtXS48
Tl9nnNWlCutZdR1DbDtJUCOUjGx7wwr5gJFvp2yDXxs95uY+r+rC3USUgSyC4ZHV6ZxEbzgmbhZh
doIZXs61Fae6YmxJh+5MORhTNJxB8GeHg4C6YM4xn6XBaKFBA5CL118/3Ufff+nFPz3esk8QZcZQ
RvX8Rv05nUgDqF3HgcQ8U4ucCaJ4O+oWXnK6lumvPenC24B0g7AebD5uM4kQqqwovBo8UO36tLPI
rTGsCSoeu6bBio1pLWueL/g2s9HiQIJLAwbnKZi2xlSf+jhI6JufNwKsFScE0ymo1ul+vtNQXQi0
7tlSglRuOxSxhB9RUGNCtmG9xnJsJXSATTBsRaDjt8Sdcy1JRyKwqwHPsJH7a2fCUE51Me1AhBLy
cs0jHssiUGMBz5eF4QHoHy92dNfQvkobGOweVJTw72bNjVlZ0m62mlfiCVfT8mPeEIPh6HWBXxTX
3OLgYsQsmywLngmpKgY4Nynb5agIojyabADvcq6heQeouTEGc5F/rrT/epcfCdHAwAvgkQONprm+
/TUcAq2QZg1djywmbx+FbbhGX1yDbcHtnNH7takFlPQjf4AttC4+ZggAvv1qq5JoX3agiZ2v8Rvd
a84nZBIQpJhRVzRgsQd8NOBza02EY87/s9n5558KV1bPMi0dYTYXha+r0a3s1TUo5PFl/Ploi2VM
xQTCmgk2RnKZj0jC+sZNQHQ05Fe/XsT5g5ZO6fPDLG6yJC4Y0I/z+2rpZayVO8fqwqHodr82cyzz
+vKu5qP5adHMTCpdPeCBZp8wj09lj0nm2RAMmwfjyk27Pqa+9miLo8CMiimjMb+nGLos+qkGuqZq
WuugHbWiQfBFA6nAXGT8+mBdlLV6V8JKknTpZmxBJWDH40WkN88rS3h0T3yytNjurdBSAyxn8xKm
Z3HhN+1evfujAg9mWOrBh+Y3YAJbhxoe9WPGJ9OLLW/LVOdSg2k9nADLAiEuZDt8UrrRQ+zNaLO/
dcZQWjSA3AHJ3VJ0XO9jOTkgTnOtpgb5VObLzlzpLR89xh+q8Oj1ziX+ry/OZGgDygIvLjZApaMr
G0NfizGO7g0bJDJIWVWC+vNXE0oke6HTAcSAJd9qCfNLIUJwvq+QFBx/kp9mFme4N7OUpxhBcFmv
bBRgaByyxmdx1NfOaHYDldC5U7zIzUDPUYOSGTbmWij4t/J405Az8KOlwXyICTjOkIDvGBgs/1a6
9Nn2Il0TJnoSzQjboBo7JaDDKzTg8crViuex8OCzncVRHjFJDDI/2Jk5T6qL8UzlB/4yS3MZYX6h
PQ1ovd2W1wR96XDlbB97hZ9NL852MxVNCq7BeXmjUF7ob9wEABHcP7ime9VXCdL7tTN29FRjFBul
GzTDv8/WjtIqJkFQqR82UVjUfoIGFxhYT6gXtzjTib7af6fzEi6vm88mF46kKozJMGPIKPee6s14
DuVA9mNgh2IvITMH/NH7gOZXFsjnWX+7OBsvBiyCuXEuzRN6STbVHmCQteUnR9/8p5VYHFSLESEH
AythuGaoPLAL57w5SV4zdQtEj7FprqfDXHCR792duOBn3TsNOQjBa2TS2UP1X0K7/whsPq/S4kAD
3Nc1VTavkt4hArjv9bUK8NH99umBF9dx1Jt1Y6Qf+w0D4+pW3VM3u+fgpTbfSkzIAfNSIpICsSHm
zPjGKsLpLq1cc7vu6o+GBp+fdnFP2wK8I44D4Cc/Kc9I8CFMFbQbcRK5RTAPA61V2ucP/NUmXHh+
WuRRkidYXq6hyJ3fW068ycQDkQDbDjXyj5VqwfEnJMgCcAfMQ2KL1ZZRVytDjdUG6++TbL0ZhpGf
VgctNF0GNncoQK3yph19yE82F6tqqGJi2bylC4xaQPtdv7WeDeG3l9phRoDIp2Zy6x925pHMY/s/
+yf/80UwXXwIqL+U1dikcSIX//zXafrSlKJ8l/87/9l/fu3rH/3rvHorrmXz9iZPn6rlb375Q3z+
n/b9J/n05R9BIVM5XrZvzXj1Jlou/y3tPv/mX/3hP94+PuVmrN7++dtL2RZy/rQ4LYvf/vzR7vWf
v33g+/4jHT9//p8/PHvK8XfXb81z+vTtD96ehMTf0t9BFKxCyg6FMmixzbiP/m3+iWb/bgOGNf9k
bhtjVOW3f4DiVSb//E03f9cQoaC8Dm4jUBzPFM6ibD9+RH5HHoshalCBU/zYNH/794Nf/LHh/3gn
xzXuKXTJlycD8h42sVH2QOsd32XheFrZFlMV1WCac05bnUgPxbXBxQD3obHL2pc8ObRWVbiIyCq/
knvasG5r5EXYTe2EeFAZN8qEg5WTwjfzAVyEVfMajzUyspQaOG9Q7+vAGTOVAtiC1Ly3Rwb5QBYX
W/RszrNeQMA4vTIzhQTOCcreYU26YZdWILGMFQyg0syvG5CgKo157TDueHbBtzjPaK3ICfoWsvHB
VFqAyuRxQhPe0zBTj8GYwVNiFJQkuzXUDpw/Ub7Nrab3bW0o/SKyT3PIwm2NSQ1VPpxFIMDFcOX4
2rdW40EbCHml2lw5oBL1Wgm5FxIRiJAPtqt02Q2kWKfAjMFEr/RV5RdT4YFHlOxshnKS6UAx3ag0
t0itw0xX4pVbBWCsjaXqrQtOGO5mRQRakggsWtGQuzyL20BJADjUtCCbnDAVCuKPXGu8vHgrK9RQ
FMvajiQV3mQ2iL6K5DECi2mQtiaA++0w+G2FZnHRU2gX6/GJMKPcjc0eYgOjgunrqX5rslEJNafd
prLjoVrsTdHvnYrdO8OdkqIqErMD+IxfM/yiW/PsKVIa0IJm5iOvi9wt9YGjMMj3U60AY6CDdLeD
Iryey2CQEjSsenRmNz1G6fCCcrOpPD7Rx1657g2wl7Y6WML0CtGFZkZbswKmsZUZQMfoUeW0fK5H
A3MQJ0ncM0+vwYgInWINH46ektXonimj2E+7MiB59BQZm1rCvbSzULaY+ZVSgR51dNr2WmjzdhMb
42nVvUeauuVdcoceK+hCDHDCWPCIAuXorhCe1td5IJTpScUnjIkDSFmUodHbXWNC46zK89yd/y7m
LJyM6QdjgLv2GhVuV2hnffouUvNEVfRHRSqvPU22MuYBtjIYR8u+9DCeGbtcoXe7zEhHN4Mr9aq8
qd1axFAoNU4jxT6VHTREIbkcO1i+Fvq3Vm0+KeV0N6LQ4g0CAxqsj1zpKGd22p9ACuGyMOwzS7Mf
4OPxfkl+nuY66gT6ddI0LYDVYKuwom5XF917oSW7oUW6XYFb+eOR9by9asA2XWpd2GjyDGpt142G
lgd5l3H+bGbjecGNW4h8n1SdOKfKk2mOYR+DM4sayb2Z9JfjsDdacFIb4srSqpcmjsK4wOQb46d6
lW6G5Fbv6wCLd4B86JWsU4januSRrgM4VuNhi4b4QjVPm1S7iU1zl0UtBDliE9hoTh7qJr7Cq/bI
D8usngmrcDRsXGNUKi/UTh9iARzerDQhDm0M3Sq1ix5tHTpyCsSyPO2ggKDOl2Lyy7ZMPFr3T6Wg
Ozm2F5B+3tEm71zVmCcbnpROezH07kcvsWMj4LQruCRwgFxUJdk5ChriUUxdTe4Rt3YuVduTJFcu
mx7FSiuzDkTN7phWeI2plCjRjK1Lknz0SjL8yGvTHz5koEmre/aQPW/NCVROVMiHlPF7x47A6pGh
dThUPvq01ynY013RdsxNk0y4/WUDFSSXEjBzDA7ZoQMoUMzgzEuG4b7Rx7NORVW+VeM7c6wrYFrp
85AASCqgHCaT7AasJWjIlux1ArWHZC9tXu0UXT918uzM6iZI2Bv2RVo3vgqkh2smyVU79fgcYWzB
Mp25LRw/2HduQDx9n/YOIt6hP9fRcvUlJHjcyjRQSbTsRzp11LUES90C6jVCC1nDxMYq49NUz/eC
pIdexUNxgw8QsKGnUZ1dYoZyJ9r2lTYldeNOF242gsq+zLELqjjylHqsXKGiEegwElCtu9Ns/pya
SeNrfZwGas1c2ViXg/0cz/8nmI8fhFM/RITejwOwwwbMqxRTFYM0TiylCtv5O9jpEFgKjq2sHW+U
2mVn1wcjTo0AHpUi/uNXNXi1zc70VSN+1Fg2wh27VqlFnsmBVB5yjIH0erOpxcs40dzL634AbQhS
bmO67yoDCEjFwBhXpiSeYPX9OIHWfBADnhRspym5rXXlsZnuHeWU8+E1is1TPaOBAtA3FO4hEdxK
Fz31pzR3hBuJOjTl9FDaFkjxpvI071gg29RLy/TWzsanXh81X0/0yxSOmQyK4jamDadTZmj0Uec+
yfJqMwjKfRr5hogPlWXfGKMRuyUrXrMkcdyonHGzVXvS95ggBePhNqstlEUG9AsjigSgRXdLsQtA
zVTEsB1z/HZyHjpJ3/MkDkRfml4RgXR+ygF7Ky/rduyxN+hdZ4znMhLGpjAyiGxbxWXElLsOBGOu
6bRW0Mf2xVhB4EumJISqE7A9hgWZoTj9UUtdCYRpS7+MX21lp1VT7CYklX47Fpc4vQEjJvrgGe42
2vItN4TwsrYtcFCVF5IPt9YU7QiL/ESAuaLTFchcdyUwVHY/uXq7Y9jyG0UbLliB16JKcCyBd9u3
unrfmmz0bFY/pKIaPO5Yj0Srr1E9vB0iAE8dsGGUHbFdu9kPBa+8lsXCUylcfc9R2h95mEe4BfW0
NtH9AJe/HtsHFRjscKBToMRp4Vkpw5dSW9XVOpL4LQ/tKoL3wc3poTEM8bHpRBAAuxqhoMYcoHWk
bcYuBaiul4FMbMgPmGddrtRuNpB3Swxb1aruh7KDqBho6yJunijEuioUQ4cYwgu3G2g1C3UzsEnb
xDKngaNEz6oClQ58tOMbiAwsAI+2NI0YLtDWHTMGFcum1oJcqj7NmisR14g5xnZ0c9Yd1DIa0E/Q
nsoB0uUx2snVhKggzjA2xeYbM7pROiD19EbeKwMHrX6ZKtAzGBy3pjxUoGAJj0OoR/Msdlmp4jZt
S28q88RjrXrFYnWjqPQB8RAgcHWiBUXH9wBlIeZrBhBhToaX1EWQ2HC5uPFaj5bop5GydicH97gz
x5oD1U8VroJZEvIus1ZOGcuXAtIQHtpwkaYM/sijF11Eb7j2d4MNwgsNqkLZxDGp04mzesr32MVQ
wIm3+qCmmyZPcOfUDlTiI8sJtKZRDqzhAalVulWbyreg8OJHEk4MQ0ke0DFnVdKFQh2fEwMvn2Oo
E9bk0IOzBXNVKaiG7Ei7Gnm1sSlEgg0UPb0Y0w+IIQ/NxIVfTyUm5nlzLac28jve/JCRa/HkPYvT
8wnt7SHOX+LEOLcYmNUdTObOm0vhQAuiP/JoaRBLsuhGGaoUbqy5RFS9qwo198bBeIVQG+QlqwuR
J6ZHtSJglQM5GtyEBcNr0VSGQQhq7sZMHbxCAaTUmFkY7Vz3C4qebFeYL06i3SUpD53KuMXOz1zN
gCaTWVWXtQ31zhyipNCVLd1aa05B9v+kFo10S6tQXLuNMDJFEKyO8FlJ2t3UcXaBBArbry5jP7Pv
6sF8ATGigwC+AZQ1nvZM1wKRM1QA0/6pUvGdm16eOaKm23yQpU8y5Waop6sJspDezG/lpnWnu4WR
v7OoOpUW5xti1KPLNFdNumbLEBhq7Vi7SiYfrQjuEpevrxdjDh0QAg8gB6Bdcly7eWwAMgzoq9dA
kMCN1B4+F/PSQRFbm65IIi8TEVopIp/8pFJ1V2dQFpr71yPkWj0tUb0kA3SGmxwChkP5wqYI8Yu2
M5vXMQKnpjoiAJAKNjyYGb2msvJNXxfFVnQVZKIrTv24jDKvkDTy1F5nYRnTyR+d6tJhqo07BLIA
hDXFdox/sIpHgU0xZyMUOA4BerGtIKMvEWiHWhrdRIjjNzm0QDy1wDBBJvLTGrV4lxUVYsKS75yh
2aejwTxTg2gnRbCHiwZaDil2U1yBt1wr3gbNgk+ip4OE5oSSqC/GUGB4MpcCztm6Qg6qBFF+opaT
smlz+lpU5dbptU1rKluFOfkJAKHIFTMCwVOaIIc02nf0ORDaKIS5pASwuc70eyit9AJI6sYkTYBe
9uAjVBIetWi2UwKj6gJjxL8ha4IHdI10ljxLdRRqKRauKPvIo+HEHNPr8upNGmKfjZ0SUj7+iFKC
dhRVwm6cJuSrkxrQuA/HxjK2WlG0LtPLKKgCo3cGtzaabT8hFKhYYXlOpHqOguxQYyo0L4wfqtnb
gVEU10qWPFbQv3BHniAA6dn1KLSbSWWFa4rR9lpopVHrQe1piousQQG0FWFHNFCLiq0FCp4AOjTl
WZz0GOK7ynpWXpeSXpp6JvaWWvTQMqi8vnforilmSYymh/RaeaFW0Bi3BvkqQCc/Fonl17JhPoR8
zgfcsX6FmocHvjPsL0ag+cHRIhZJ5UelbZ9YUIqat7S51/nwA+WjzjNH3UKlv8WFMmcfWqS4SQHf
juDb3mi83dZJ3GynhDJEmdqB5QrKhqVq7XsbMhZteR0N1iGxynIXk/F6VEseSkZxuDUlMM22PBAL
9O96Df02PtRPbdxC9rBTrlCGYKdWjfx1qouDZrCTOnGQ6kXvDqZm9uXY3yU2h9xchVqEamFj9l0L
GlonBtcGVEdcoKsQjOcG5rxs+GRFQGolrgMyIJSo9XJvYnd5VYGpUAgClTluQYBCUZ5LY5x7OCaT
pNzjGUVv0sBAZS5uE+fRTjAcjCCiCCaJRCnftuii12qvuDmOmtfJya+Hifh1pOBg6jbHcVEvxi67
irixQYyv+9BqburUDrWcVu6gcMWDmiwkVNr+FML0BKpcyONNyvdNpCOmhFBhpCuqWw301C7arZXB
u2SGuClyzfHUxqw8Wyvfx1ZHp4BgAFNplI2eFgN0UXrhYtZxW+Ja9jSnM0EjqdzFKKCnBlrJKuKW
MbVrqK/APbf1ocdkjwdFFBvO3Ym92mpGV0Pyg5y2daMYLimyxtdisnAWFIE0bFR83qXCtVWgLOuh
7D3UcbtNkZcPuYXM0tbIGJRgDHLG7pYrcvDrnCPyzMFomECpKcP3sjTkTAahhwwptQfmIeJtSqqX
PtJYzMFY5kMz6GGBvyVJjCs9aaiH29LrKFZGneLO4z1zdavCFILSWdsUJQPmjLqrOuVekQg69aG4
HDLtrYfKjV+NQ+0iNc0gm+eNplmADA64MbttDiKiFyTedo31kA/Vu1rjeORFOQYVkb6egsMD1aTN
ZDLwfTrmD15AlGc09nl9B2Tmg9lF+aHh4G+wjfKMVQPflh2ISXlFSqiAOxEkwZ8QlpVFNLgZQYEh
q6IXIJ3Cive3kU4RY3Mi/LhNLgAZvPkoSgBVADo5KP3WoMJHqqNsi7a6HlqqomQU5My6tXOWBHwy
DTfngw4qK5hMNVt48IcbsyL7STIMt5dv1nRiqSBxAPbeM4y68Yyui4M2yg5d22AEsfEcjMODEdtG
ecCSWyLFHQVUxqO8zXyz34N57C1JehDalApSXdXaliJBkQJj3C514ifVPgET1eBV95BNTXArObda
Jl9GTYNEOM6/W8fdpknEo2jt2Hf6GNp7fq2gCKOWaJgrZYpNZoD9x+Qm7BWJN1zi7sWR16L7luRI
ULUXdeTPNsdA0qCqrxC4DXSqYFMgiIdP68Naw5lu2izzm3JrJnBfk0DiolWmpyv4K4wh4Spg8FVt
WfxoHSPsciPz86KxIeEcPTp16fcmubJL/khr/QfNLuWk3yNIt7w+bl571txqfBRuSdJbzMA11ICj
yIe3NJcPaFM7bkYZUpj6OmnN81xl75Koz32WucZsOU2KFzIm26KAxBPUflwyy/9OWX+g0niBHiIi
JfVmGulVm8ZBWiKUZ0W0LWvVq0pMvjFD0VEV0sFKLa5tyu7Vxo7dj98b8+IZykYPKvw7VLvsTaFS
eLTW7l3Wxlt0hgePKG2D5Eff2gwJV6lwVGN5kQcU5OEex4SmNgLeJ4GdTLLSSzsmvYZhOwzjFAjd
r5KWnNgopkTUn1K4ebCpQQ+i3xSYkUG8CO2SooL6dn0HDaywxGh4MGFu3k+x4REbahsZTz/S0Ua2
0BmBVd7XkYAKg97BefaXGcbQPEttN+C0uWY8flal+VgZ9Bw4RLcSLST8yl74KvydgmzPHVhVhkYJ
oDWqUodcvKgFsAhQSMPciJG9pEgtxti+nnrt2iljC+SFyHcVO/UjFVW5oTUan3TcV9XJPtgssCPy
0gnxWGe4R5vJguhuhAyet+leG1FcAycuwjgj3hMzif2xfRYmSocDqUCcWVcoDtATUAD4saC52+Dq
dzusbt03uyqP/4+4L9mNXdeW/JWa1UgX6kVNU0326cy0082eEPa2t0S1pCRSpL7r/UH9WIX2fSjc
d4GHQo0KOMA5x2lnoxTJtSJiRVzGfmsDnVzmJQXMn/P18cCyvygdctfIFz7xXWl3WyKieCO1DVRY
BtteVSNA+AXmoEBVAur/mfE9rPN58QwCqXMRps7bRzn6j3YagiQGXJpwNr4jWw/nRT+Cw5v7j4FU
H5H5XKb5XQaZ7CRWUgt7DcZKgNdAoOcyfMFMlZ0q4hy0FQIRdCfgZcjL3fh2zuoOXhD9gFVexn+a
vv0UozoUgCvo0uOEQobWxnhQgmjvS5QDHD4dbMEKKlFn8VJUVTpx6gg5fHJHZ1hjupPLkfzW3ZpO
v/sF2zQ2tgJJ7CfuxLAD9CY37TtzCOr4sHgj2rR4XkWg7cfkFzmh6LG9yktGD7WysSLY49r8aRqm
s9NKL5XRqZ4ClnU43pOonRJV+8HG8mqwfOxEcGbloSy/Tcxe5Yg3qyYSJQPOtrWFL/dBb8PKgM8a
zodHSypvSxsCGFlix+n7YWtZWHCT9q9LBQEEQBhgjQAuuAJbAI+ZT6sJb0jOmg4ITc2QUo0StEGO
j+nkd6UBGvHQ5ck01Czpuf3L78NH1EuZtgPsf1iDLd6t0WfDewioHHtqhgkVXn22qQeDREWGbKj1
xaOrGIw6Ly1ZS72e3la/+mSh8mJ0HST9Av5kfAvt4q7hs7hxhQOeHQFjKnA2vcAgYD/XCOlQHYa4
UEOhW9gijazM/Sr1jWXtCNIUURld7KgQCWWVyHFDpXohS9I4BtGhDkZmOtmltLZEymSbWwHO4DHy
n7iESlmYrs9UVb41vE0b6n828QBQCRtWgjL4Y3Lqz8IzTqYX6zEF4EO4N00JxSA03vsaJVAiR1B3
H31r3/QIOyS417mZHDG22XX1HjvnK+AKQXx5WJALkBQYI03qstvwyFYJc6ZqK3uG6jRgzx33v0zj
YwhEKGQwKDkD37GwKS2wGQiHAA77XrybwuDHK2iD3q0pE7dFr0jKKHFd0+0qbS2IpkPpPAoNFKTs
UxOhk+kchUyMQLe5KsSrPdhDWo+49pSK5Rha30wU286F0hZC2CBxqy71yBymMWmuUwxpA5g1AVIL
AZZow8suAq7Qw3tGhgicss2bqcMhb6ZxUwYz1HLNGiJprKyJ0UkGDj+4cLtOa/HBmDzX8+xvKW0J
qnJnEwLbSYGz2okK+29qfQ71leUCZmFgberm5FTeo4ncVBbUBaHka/AzDMpgsrDcO48EEFi80O9l
geu0tcAGuX6bhGhQAmkg3TFaK2/wsGWXpw4oPdpLDPu4VoEoSyMyJ/ScTSAFBgwK51cLWtBIoJIQ
yPeJ5PVLZcVXas2PeQ5f68leObZ2Tf3wE9aFExr3SudBu62Z1x6wr2gzJZiJybQrp8zzOCpCUf2m
cI2x6Qe8BN/toXysY4RJO3h/NJ2+HGpjYpL0qdcviDMosOPbBOdMiUnvxBbxyQ87iiNNvfkodVE6
+LdZ4ENZ6+0dwN5sg0Ad1CVorsKSyiQeAZVUU7TnYti4ATBCPw51grzK3BnlDc4kbENN1G2E6EGK
8jFry0OnUYhDq4dppCoIN4YeOuYUaTHwzTLo7uBaVl5K2JSr4XfMzQfRHDE2PEJsaAU0tnLtLdKz
WNoHMHXqw2njRu0FW/MfF74RqY2Ewg4F+ugCa10kGPEBJc4UpDikHKSnjp8LV+gtWvlSi/IHmiJY
HnYfcdQGGxTMZcZ9oCsa0ZCqbempljcj5w8u2nJnBhMd9KJ2DAGIG146ziGMP6MWhomlr47VHJ2q
gv2qOwmJI6lxocLJQgwriiwSswMs9YC+Ri2mWqxW52gUs95XdTqSg+NNJ9lGz2Vz7LBpDzauVjdD
PIaqXKQcxZRBtOGGGwbIznwMESyYTFePIDdjnLeue/Tp/FIv5U8cMweNy4iymmPRDRjL2gQt+ap8
8B7jbL/hRETyQogXXzr72vJhZy2Lv1us6pPiVMupbP8s3pqRuDgAdEYSArIrqkR6wtp2ZrhEpvwt
R7TCvcKrqCC+RWGvN34NR1/LNTspCmuLLhkzZ/MTp/GJdwxMBDphoBVI5FOVe49r0BmQzIWprO1N
Of4OrfhlkPG1USFAnr4+uaC5wrrYquJs2abLJLjcrGzUWS/hayEs6OLRvcdjbGewxpIbOHxIaDxx
ZwUobMU40kzW1pS44QQMcEHKskt+Ubd+E1KxC+fDK8azdyGEA3C7JN4GlcZHHTg/fo8zBLUXTmKc
bxEg7GZu59Tg+EVHJg7BUj7JqA0POBu3XYkuTLYw0gBmpVwbCLvdsqTpVrjTzyYPpvRxXR1JMw47
Smo0dR4vsoIsWAii+W4J+SVTm3eADl3EUbSLd4KndLEJaomgn0b96kU2KqB0k9//OG20EboAsCw2
jXeLonDGnaSGE/rUzSQRH1pRfZdF+dV7DET8Eudx5P8uO29fkuDsxzn1RpW6loPqlK0MYzJC1YPM
T6ylqHl4mOdORqGqX8XQoOS3A5Fr6Te5XRVPYe2lrk+ti65ZplEmZnzFvFxt2ix0ekz7+nzPWGzu
wom35cSXQ+/zHLKm7mhHmGSYsHzJ4ubC9QEJ1reedtGt2iNzt8l7OzgFi7kjdq/dol9tlrUNc78C
bPh5BbvIpDAcF8+gkx4t1C1zWDW5nKZvFndYPcFM4IwWngMmog1rEO2D+aOTz3xExlqhOJSqmLaK
9hdNl0uBnFv0g2pKYxoAn9QRXQ7+WHyRTs9pG1kfM4HUr7TKNAhGkdZR9SsEAyhCL2HaKrNWV+Bp
FJwAmZkN6kUc6AhFPoTTeCq6jpywM25UMCPgi0d7SCH6NMKXlTazqzI73hQcPntu+HAqnsbDyO7c
CsNknjZN/9zGskxnDmpx0HNexAXYywJGWXQ6KwQ/A00oHZ4VjQU4JfBhDT94HPM/cocsVPiP08Db
ddrGeHQPNFbKyDr22r1hLHTexLLR4PC6Gpd2nLN4ijEQqVHQz04LEZR7Zny2r2qWCNNwYQI7h/KB
Nn/BHnDyAlkBuMJuvvBga8cC3yFWGDgspNASN3fBbKXS6z4bpE3n7ZSG1GfZImFXXcAqiIT7xh/k
MbLmeltVmESbcZyRFihwGC77uq9eO3dEsIJEW+RHMKJFwuqcujH5xUOCIFlc6waWpEdfmgGIjIjO
9cR+hRg4BcXNk0gNYVrH4lfXVrCeslHoBOu8Shvsh3JBUiSZq0NRBUceuNDkNOEbswfEantbvZTR
XiHsFbxqOGfEN3G6SAcYRGC2XtHhuRsYAKOd2caQgm5WQKwoEncSalsu0Hvj8/6pwZgtsh+3kqFC
nZz24cQjdIliQis/dfj1dmig0sCX4GiIf1yhkUo9yHfedWlX2stzRPoqgdLnNRYztkmbXxTtrtj3
3iGTwglJQAiGMweYJg7CCZ75iK/CW8QfDBu2SdBFu9meP6fO7LpFIBYwhhik6M1PgOdMKVrt1Fkd
HnVk853tNa8tvDc2Y+j8RgY2uFxhP/mDeK1R/6ZeE+1gN2gD0CEnl+F27IIx2sgFn2gE/Ja3mM0Z
BowHiVbCkDhoCEBUHGcqeu0IdlyLWo/e1ipRjuVs5hRqgfGk66FJewIBNJ0OkJJ6qEBo9dxGzskO
rSfRxD/IKzZ7FUOf7wXDO2vm3zS0koDR5sAhM23RtlB725QAW0c9H2g43cp+PHAXbZN2nG4/IZmi
RYLzxiYOS80AElgIWCD0csm0hZMzsho3Mby7Kc2KBNUg5gT6mCCbevyIyAhTXaSbpwb7yNTwM8qu
7+DVofN0oH60J3x4m0JwOwHOeoxSxhcTYjOI/QDVVNSfq4l+uiHBRjHDmiGeoc3V7ItP8XdN2j8s
sNB4iOW5t7y8CfSbbDUocKyqoOlBSWO7SWe7/i7Af1ls+aEjW/YS23aqfAUG0L/2dugfa2++zhr0
p5wCQK3N8lWiTyXwkkLtMl7FXOEcqjG3b02grA1BPno/wsCGY5TEJfhRrbsib1B3bZCKjOF3r/1N
xWSlg6OKNBzIcQAEQTvnsx0mjDHLHl5kb1ByGZiV0ELwvYY/fLqylbKod1jPK5lZHugAEn23zHW+
IIIaJ2oDyGmu7430dmxsajSb4aW1cfC43US3MUyfhT8DHoNqhTjOJ0ojkO/IUd+YnXYNyFcDbj+K
yo8BO6BALwratkKaURPBy6VMbJvCfXyI352epzD4TDpVAdAcoYFZTBrVajfa6EnqwkLYIljL0+Ih
PtwvhxfRBySxwZEnrq78DeezvwvoXUJUVww61RKTSkUoMRHf96kmGt6u8qIKHxKe8BnuKrt5mN/7
ucOB58bf8InY4ZjeLXSBQC9gqUa8ueycPzaqREKrJ+WB/C0EuzVD/xAMabbegK6e1fI8K2faYWM6
29UJp6QCsKuDhNg+AH/OXoOSo3CtdQYuHxz/pSrkN+KuOcgs/AaPkYEL14Q+aaxx3gCeEaBOnBpe
NkwaDVrHFQfr1Q7mfh/106EK6h5EbWvyCQ1iNTg/0VjWmXHFLeSRheqIhujjdFbp6dDOK5RrTUib
pV6EYMUaRdYSnRBBhW497nD90B3Hggqoijq4cBZwtmJLW2eRj7ZiVSWVRvKzKLEre/rZB1FZFb9D
t/rFbYOps6ajaUHHPS0ARClJuwOr0SVqhMm4iol7UHU7u2t+vLhrv/x2uUedtL+DXu6jpvsYcUbf
GtSSqJzn7hRbG11oew01uoJH6HcMXQdu3QgN6Mj568S8vW+TV2Qp8r2xQp3bc3cYkB3+Kazmpjs0
7CGXEdrVsc+FDrwMiB04/eU6NVckhBdHKcQXpGqp25DgABoC55spfxiCWJkTDZdVXka9X7Re1KZf
0E5pqT4J129d5NR7LGmyqbGbbsewxiTX5D+KEL5ZC/y6NuOC9cs4sffYkd8Cxa08ruSLU/fLRmHz
3lOsQE3H+omBoa8mwGuDGQC8LNQkgESiSDlZEdcusMMmBZYnPx2KfhZcL4n11pbi3LXleIx8a8Ka
a5ukldI6UPgWZOEMGyIOnnaf9IOnLkR11yYM+xRwkzkuDIgdsu8+xwhjYaVPv2G58ke64nXdyap+
Z4zt5A6CqyBTab4gAZACCT0Rii8A2nktuhJMoNkU7ehhPBtJkgSfNG7OZAaEbWzxGfVggJhNzI6g
WTDusGzFEvrQOsmPsYbI3tCqu7jK3w5BsAUk8btz7ayvQ1ByRCagMDaAUYsNAaiQlB49xqHIjQNr
NwY0c7TA4kmodjZjy7PWiZDx5gy4EA0o4wXbVeGxy6gQFWrR4ST60YDnGjKw+tgnqh1bQpK3PYFE
qWsvDRdkO4Td2Qvmh283O+gQcZMXHuo5VHSzKYGjDw8fh8BmaI0HnU5x7wvxYYKnblZ+YvdQ26He
PEnenQRqsIV7O0SiOGnM9ZK2M0BPDnXeSQbiJAy27HKIchIOFqAolHLMEicC+T0diAVtr2RpWAKG
rY2QSQUAN4jAWVmaHXQc56IT7oGwZYcMexAFbGUEVn1g4SSxY4Ndx6zSphmU2XTWcBc1BC8S8A6B
iwe25Ogmi2nXWNHZn+09tFuZPUbn0aN7nC7mOGJaaxCQLFGIhVjt527ICZrrCOWbgdyk6stvJXeD
vDVVfW4BOVowkdvomtxqfM2iADJSAe4Q4DYo9dFHFy+63hqUAFCgSDyLZcgmJP4nhKDOfvJ/V3wa
IBetQV2ZAooTEDmzfLhVe41d/b2+SRq2eRjV14Y7b55Pnw0pXgxUpDhw97xcbn1RvpRT/FA+OYWm
2GNuP6278qXx/8RG7vylvPvMPLRTvnoNfbRj8KytTeTrt0KQC0bHHk0Xnuj0DLhhr5f6Sh1yqeLh
YmrvuIzOEeDv3irASkToJ4ZwV8r6aq9Hios3Oo9O6rWfA70PfDwRIAvWwJ+sIt6VtH63Qkx0AMEz
IWjfdhOE8xO6/4NqgKvxB+x/vty2nHBsgO+wPAw7FVh/TKBlLUtUM768994uqMBmxgpnZtnDO3cs
rTPK7BdPF9tpAPLcmESVOxo1+Kyod13IHwEA7dH5vw9WddO+fF5wLK0bAghJ4SSRp3LefFUN/YUz
5U9Y49CdffkasuIJAhGQDlEH4VB/9IFg1wUWq4cVIuzloLk5j8a687o/dmLOhNkHMbLt/DGRUMjp
+IwqLhy+5uBoFd67xeXFF8jO5mVm+Qt0astW6ykp4VsVs/HkYjvGJBvcl73uTArrhI6t9p1r48tf
VdwcwqF86/nyGlfLSWn4YQv9B2MmX0PonMcJnTTznlFaD8uRe3pX2PjLoj/GA02C3v8JVqWmFZw0
qYBM67eZWHerNwd8Nj8NBfyHrO481tOx4GljvytmX8VY8w1GXT9oXb6VfPqsp4vnz3cIZj5b9Ht1
BdUxr+/Lx7J0P13Pn2SZ6wKowDBnHi4KlmBGiioPJvQbRZf1cfFqCsgRKnVnPD60nN0iglxjv9mK
VTlT5NFEOWS347132JbRvZjkeeHRKZxUDo+oXeHOe6q9BMKtBCqFjI63CEXUpCOUmHByqpdDCSSz
a4ctW2npT7uPLzgJMxvxbg0GGLhbfhqAAZvSCTM7kIDenDdQ/FcYegJJX55huZPVjbMTRj1Xjnsd
hfWwQsBuYD7w+BsJzBtBE2bha9RaPWJzhQHfpTfem4MFuS5AaNWepAtLV7fOG6rubmTekGVw1eE/
H48hlqIHObUn7YqP4En6xS3uumtnEPBaza9jzS6q7vduLJ/RjSSzCwEOiU6DMz5Dj3cvu+XRTPRm
QFeM/sWCl4qG8Lez5cOq7Te7QlSCPNuFfbU7COSblaYJT41md1PizRt1gY7rwsBkeXLM1WA9S6+8
l0OMKUfysW4jRIUgM5zN+u61TBqOQJi5vK87SUx0iqQYP0pJ+D7zazHALjhoD8WYw05/1NNj/LMg
yg/RsQWWBurgZr6Y/jo66gxtPRmvQfdAE3OeWZ8OQJ3qUC+Q7AByGHLNzMnmYE7r6qpldReWOfwV
9VXstS+ca+nIi5DkYwBmRvi4d3ysKVCQ5dV6apY8cryUSHNft7n1V8FtvYABenhKPQSkIfAZP2N6
5C7G9gri5h7a7B5CMVao4pUP7zObL06InXFib2CQr1JFl6ZhrxUmxn3x3Uh5gffJVUXm2nnW3w82
juXds/yH04P/tS7r+4nX66mAU6Iq6+bnsekOngLNNDfXuX9uaHnyqs/SDIfJxJdyZK9eVVzaEXs0
XgpmDimcybIeORNLdaah9xZoeZlK63n9Atbnb73xbKlt6BV3KImO0KE9Zk+/CcZOGgcdnap3zxSv
OoTWGKfeLxbCNzqYn9c7ylHkrKPfhjdXNM33qfWffFPcCRT2cduiClR3NP9oPqA6ws3HYNBcAaeO
qL55RN5tgteS4WV9rPHpTgyfg+ygXWavhi1vTb/c1g+1+OyK9m10xdYzyw2U40sl5TMUuh9/Dx07
+nDdGSUsiOHyFdLQZxZFH4KV92DIAk9ejey/ukEfIpc+DzDBL4mCidBHDPTPxHNmW+JXuUhok7+9
SuVtvEaily/rW2jrZkemk3Lox7qicK0ujnTelJpfGrmtVHVxHXPk4jZ66nke/K+IdVdUUs/gBu7B
Uu0ktXMD/dTf28ZWj/XuLQK971zIF4DgEt86xnx6hqbnfVnUvbLsN0hqPvoA1WvUXkXjf0CusdVV
kOPOxAFRbypDH27fXlss0PWcnH04nmA+ocaK5NV8o5N6kRO7B8UP7AMOvle8+lZwIDbGi/BnID7/
Hq9dXbxIe7rMQ3t2ej9pWQGX3/rL9+pfwxtZhhvNaUUfQ/vHUPWEQvfZ19atpOOFzXj1QD5AHl5W
cR+IrZEbyLO7c0TUs+1W7xJLzvLD02CeJPLQrEHf0e72INpK/bcMWd/W368xhhp0xEgSnD8yKGvx
+nggpq9/32foHiz1Uiz2dymKOwAE1Hm/1k8RTt07duCbHx5iDIiDxH/WRfFS+fW7W9pv8Ob/GHQI
tbd8TJJiYGQ5zpDMxCmShx5+5D4N2LfESjDWBtYlxD62GFIOyY4M+IsINZYXQjXS5TYejvqHX5SP
9fBy3bXLyryh+5r4+Ntpi1ShfwrRUYE8Kl69NsgldtDCs+6j7nLYnCV9tMHVQn07btt+OSOPPPcs
+yx8mQVxsas6tq1Qk0bo2KtAnurIeoGwYt9G/RH0xylwljyG5zUrW1SV9W092Ye43cXV+LuUPOlZ
tJ3D4tWxIJqyHP+JBpht5e3Zi9ZJlqm/zt37XDnfsrFQJ7nYFvmL9ruvYNCvrRf9jLN6apsnbcX3
kJZbO/Q21FcvGF3GCCc5cQ9Wjr0DWyYgU8U9MPYm7LyUhtEuEs27NP1uEXpvyHxgUFa2EvXyhmL+
zIn5jthppAF5yWVHIC6CjmVLJ/+kWvwBpE5RB8PTwE1SA3klowZ7g590sTwtTXf1ihX6Ck9R5ZyL
Hplt1X6I5Bb67CcbRJ5GBMIVhwS7AEDdNVSeMOxz0pHKJgDVk31k9rShZQCB6jev1kFBdW+CN6x6
9iRY7qMeHqFNIWFx8gtxnAoFIfScDbbY2q7ZlxDL2IAlTYjez7wWBTvNfZsAqbus8j9KXHDz9MWh
IJARXYKy0wWWO4gfcKgoL4N0LlDCQOtp2/1BMPugobfgUHj2tc7X67xWlJAl2nFxgq790GNqxlUx
tgNzCFR9KVBzkOALXpX3ULK7rMwNwwaQvPJtHGBPAxGu+FPT1VcCESLmw0DmLFB1lngnBagE6CQS
P4SQSP0ucBfBVfceSPXoJ/XsWZBFIr6Ux+MqaIa9g1fdigbbDV6ufm+N1eLLwByXxbZcm7Mqu93i
QyH2FH2wIoJ6mh9hubLRYfzjj90hADYRBs7WrMaXGEiK4+/otBauRQUzhxb5CtjOlP1TjeS0qiun
aFvFZzeANCcs95OukwYkJXQagBJoEmMlumOfWeu7xM+FbNfAq42oBJhQnSp1k22dTJHegQlOnAm3
F95MgTmR2n10xEA1RCDUBPuKXj9qgYwVc45nRYJ3rdzco+GeGQYImxw8q9uV8HxQAG/pSPYYktIm
GY2buRGMSg1GgmogM7Qc08FtUiSWVCojDAaQ1MChpztS2OhGhZVwTQ5FQBGKDpv6Wu371n7CgNhh
mdu9J8rtaETqBGY3l81+cvrMN7mEeg8K06wWLnhFyA7HzF9gBe5iLsfDpFIHf4Zvgh48wAJS+Eh0
wsn97UHiCqUA7lNIXWMvI+ZO/PN6BfBfa728fgtt4QP8H9LJwO97pHcS6VerHrewxz3HMUz0M23H
B7YEOVAF2Gg17K7mcmd53RZd/0dXrq1aeWtr/6Oi9wpSJtX7h0i6b/qJRvoKZf8HBWCOLosrGzqb
PLKPAZb+0pvzMOoXaMlOpGivCuoCPtigAN8aARePatyud0FjW2fsNxVGhH7PIaAaGLUcFt/cIJAH
SY2WZ2VGw3V0xKTr/R2j5Kz7+LAeeBM0mIWhWaGj/VADsIc5yUyH7YC7sBzuBDEIG3S558LByTe7
T/bILhHm0Suhf1M7BrFsDg7edT8mSPEBxdyiQw/SAaMtDtrVWNU7THhg5vZJ0PkZhMnVqeE22Nvn
gMO+w/ITaHA3HXYnDxM7a2kqCgAcS45p4/McBPn6ME70NKjIPpI41jD+0kbYTeFtYjCBYWYfE4Ro
FPD/rHW2dMDX2M25mvwsrHbct87oSDbVaaZZawqgHOVFh8sWOups4PDUMPEOJ1DmKSvDnNQ6JYTp
4awZm9RqTbr+eMHFtiK6xdK8gEtX2AxWyXlovlZNhYGQEXPB2/Ug1Ky+GdVezeifdB/kOi6PFvC+
8gZE4GD8p0JBLNhDwj+SS+tHu8rhT6zynlwybG0ab6vymYPB9ZCdVuSYoMsmAFbWeJ/p02LQDQZ8
a6xlGy7ig3vFjePYY8O+LoMTBJ5A0Az6YLLvrGI74KGRn11c1TCaEyvE1sowc4nsIkxOpQrCUK8a
0tEatlTDwKQNTyGI8blF5nONkBGr3hMbClZdnipcgnjGzLTZhXOQYmzvlVf44lDgMUjk124OHUta
xdEzKP03ttQH6UMp8rXeVETEBwFBtBvsiW7PpmRbf/WeNeFP1exnG+ScdjO74ztHe/nf7tCfngu0
MnXjvQtuHydEJljOB6Xl3p+7jAfA8dyTwa3SoUkkmHAO1GcbWOdRggEamnMTdjuxt2vvGriYQPaD
nWdhh5Eqxx+2u3nC0Bq2nYi2q5ppH7XxthVkv16m6U91aeDWGOHiuZsYs4Z/Lzlea/SXlIKUA7aY
ygqVApIP8SaNBQFxFW+BOGxwr/yS+JlXI+MBI5UAqHM6uBiJQhGAf1eMZu6sc9J/NB7Nw57stVXc
XN97Gm0/J6W6MUueBGYOgZAl2FvBIPg5832ccQ8YWSayNKku+x1UMhu5juRJG1ACz9eNWUm1K9kO
PSSuiTj+3attfOmxvW2B7nU6yAHNZ7KEhpb/vRqmkpBsdvkclqeA4w5WbGtF4X4q5h0hUCgxmfvK
PjZTdKm75lC76sFBw9VLt49cua/RKmNIH8e1eyypD8VwvKXIqKLOiHEBnZsuuDSgxqFVPI1M5eW4
fE/DgN9rgciwt/VOrke2ztg8Lbw5z9y6hTFqLR9CWihXxqE8LQo3Xedm4K53UIxtnIIfXbiAzKCq
1AijTZ625VeEvg7OA41N04ocO97l0E9vgSSl6xctIkg3WLtDpvuhuS2oSermpeAOSEX/yba8DAKo
QzSQLe/VpYuaA7wGdoOxt5RhVo2SFN4ARyGGJ0i7n2hzHvr+yli3r1h7aAv9zGs0PRz2AyzeD36z
h1721FpIA/PwShDZLJjrbCCtsPE1aGhS3YXsTAfKFCU3WU6T6fdmweD32EC15Qv/u3ErbwuFUV9x
AamKjbGo61B1Clp++vBcC7p97o35kWpSZt7CQRC36AQoNPV/HY/+06Djv7hP/B/nj383CHnpW/zz
754f/8Ur5L/1EFlf6F+f+D9f+P+nM4iz+gz/984gyf/6j+nnf3z/T4i22PDzrw4hf//wnw4hlvsP
xJyQCNYcDsYz4BWD5/ynRYhF/hHaaF5imPEHawwNgTvHf3qEOPY/It92bRu+3gitCv/VI+QfHuYm
HLhmu3EY2Hjq/xePkH+zsiF2tMZ1uNBrwhbfBrTyb1Y2RQxjotGGlHw/L8maUaKOaxyXh0gE+GY9
/u9hxfhs/8WUZH1JxLfBTNRFii/Qw/Wz/at14KCgs2Q9uBxVAlQQs+8vZPO/qTuPJMmxLMtupTeA
FnAyVQVXKDXuE4hTcM6x+j6amdKVEYMsqWENLEQiPJypAf8/cu+5MqRY83XSDd1y69Jc9ZPeWJgC
DrI0V/2Z5KHc+rmn+ZPEwRuSdZndMvie4oQxvJlyZooJKTsNbv0SXW4kT7PwUywV3Enx1uzJKUZF
3geLUEv9ORlNq7WRj23yt7Hv8GtNaYYSKm27sgUJUGkoWsolbnmfrISsGAKJ0ZVJBWPmeUHCOaDF
Q+yfiPPmpD3gTJwO/PDVKjK5/xQWteteEfqu8WPIB9xf+oyDHnPOaFU95ga9Y83DRxRfkXY2pjNh
5EagXqBrnKNlzzWqVt1k+8ZyXidOKlPU8bhVTUZXtRdtelI7bEZ/JjjBdLh13M/xSWqMynR1lNs4
Z+F/GGEpaYUaDLPYx37SJ2VzqasdcdIk1bvySarJUH6ow7CJ82EntXc6iEmK7Qe1stX9Xq3ZQLNh
6aN5TtJ4hMqOjwEJmrhw2fR1VzZhZfW5wObG3DgQRyyBF0HNt1e1HvK2PC6zsDffUkw++nESczIB
6kbXSWHr92ylV+rMxBVFjB0PC+mfcKzVGROVKc18DIe6joncK9USrwL+BPguAwIx3NipbAxetssr
SuykmZQpmKbSpCCbzCyPBJyR2heUi48qU9CbTYIaY+eLl/I8JfsoIKIRFNIlWvjSrlWvI7rFOkGl
WQ9M7Z0sbhUrgK8mx34197J+lLoS1TVPjvCp5Gl/maY1/bMA3RXt0hJMCTtOi4tMWqz4pd52WXPK
WYLqMNa7hMBGnJGhLO2iG/Zc8MzCM5l4RnMx1j6TTcZMsUuUlgD+po2BadtMhI3WyvRqqVmJVm8b
0DpqVqPL+Lwmk3DHgsWRK7ULamOtGzbNb/F46mE79fGK3sgs6dSatTKuNdwVjObzjBWj6fSqR6o5
T6qdy/JoeSgR2cxVqUrpWQ+11Z5L61l8kNeONSxJ5Pm3hRMkRjdhMZY3dMgah70y0ViaS1/OVPUG
mn6TYGSaVCRlSDJWfqdlqtLaNoy1n1l7Klzv7bKL1QnTYV/6fbtMmV9vggkcRxJLRrHGqor33Uza
2ZcLbCxRZeqYkYHuDwjnF2lFV0nCGjMLUpj3hy7llew2/GEtJzY5DQAOGGbtmC23nr9BA4iPvWFg
l6ilZbVCCYaA8KcuxVz3DEOpeYz5ZqB/jrO0O85zrGr00B3lrUYCs4Ysbxvrs4VDuToSLVdlh7pn
x+n0vB+PLNlj67PqDWxxcV6+d+qqs70guGyxk0o3xqd2HrmmZLKtAjTQiD/bylqZBsVEIx3VVMGl
PBay8d5rVSziZl8STAVFXXW2mpuNkBxmfR7yKK0lXby3VSbPR3EEFXIu0Q+dskxjjYkXUMhzhMOC
Vdk9Jv3ZrwppURw8dQkb0F0rNt9oMhaQiD5n/ajXppT65m6uWC/kmv3poLGuPSbL0BiUoEoHBxR1
W3wTqDdKb2hKtKqYPdCkkTY/S/aA/GU8Suvef6DkYG498rZ8qcaKynhqVMKOmesPlGLSWreoKgQh
FIUJ1Q4D2WQ9kI1HrUc4lUn0ci/WtL/UmXiDjUF4skWKSiRiyBiVt03DWejkeYfDCBFi2r9kwyRY
EExKST/I5pDrwUBTgDJNHxvJG0u5zCKlwL9nj7HSZi/yugtlqJr9OC6s0mO4JUVsZmnEZ9B+b/Jx
eJtEjmkcNnJB5lm3M2iQurjGGjjBpDomZmrSQskxnnFyNpoRvQhalkUo490Vm3Q0eLS4zz28tGYb
JHX1dH3W4CcAM2Ayxp2eY8QxpYquVS1lONFKgajLz4due9PiyczfjXRhWwDwWbr1SzkQ7WQxrj0B
ME93tLhleVHFaqsijrT5tUUvXx8a0eSwSixjH2xO5smkeS+0RPueNaP8U52Wp+VoEkTjrHeW3J8s
k+vTljq+AaAHqgZKTSGZyhduZ3myk7ozEccP8Ta78dArkqvFFT5ZYFFlSVeX6DnJuaMc5gU/+aDl
+k4AHSrBIpgKeukQCf94LrgdlO9GmWhvTxoB0YCtRewLnzGIh3Hnmjkay5z2Aby5/vdTFMxHqpmk
gA9brixu1xax4q+cvdwElZDAFYACg2OWp5qtc5u0nYdfDpRE1YqreF5hZ+V2pic5M7uF6yCyumwd
sUdta4lWINkS539e1f5vA9qplJH/oWrFevSXYvX5v/+rVtV1akuyochHUlXtnyFJ/6pVodRRyFqm
YpGhZDyBdv+/VhUkgx8CZmESxanrfwHaCZr+fykwZQPQqsZPfnLw/gdEO01/Auv+C/VIvWyaBLHx
Dx4T/k3/G9jTRHHNfa3tJ3ASDkUGSF5bxgpHM+UqZETekfKyIUuy0HixzW9ccD4D2lOdCYFaSQzw
vxuyHg60hst2sF5muferTvLTQvBTGU3mPAYaKgxWWY6iPbRGC8CvgSmQlRC7u8PS+aApCp59MRy+
4zVq7vI3I4Kh4k3W4I9LHcgZAl0AeoSPbOvRnqktNFAJAmljZ8Wa7eT7dpeK3M4jQOPVF9gYM/En
BQlgvaHhIJmlXQLqqkCU25ByJzQ7M5zttM9vegGYLi7xv1uh1r2WTX8D0iD/UTXtExNg8piWN/E4
/ck6LC0H7XUicl68mF17bpz3tCwusTZG8plR1tQ1qL3FsEFC2U5mFH/Tz3We38xvo1BdmNNNFBCY
v5rFfd63MtO12RRcfnHDlnuc3D/kkDCzDlmy2bALbsJymEKISwEfVv5K597JCJJLzUM0lvzY1MRB
AGC/71Ua9Yl5nvb5rIPmUpr74IjlcO7q8qLfV7cWpltn4tTFMTCY4DX62usjUvGswQEPUsq2ZUCz
MFtvcdAnEJsxlGE1S/6ai/hcFl+xen/QoQaJj31S7tLITO4rpkQzcsgo1lH/M4igDhE0S5OvozpQ
OdJay1uszWseWSYFnGQBHvCtme2hUr1SOVjG78qvv5RZdCZxcoAgOE3fuzgJWoZG6+QEXc4okSpU
Y3WVbaPLcJy70CH7zFU+hrNkLWepFM6dB3xAyfVbFqKMlDJuWbT3xBPfuwI60m0/NV5TgM8KS/Mw
1XOYp+hBtcfQSg9LD+P8IiBiq2IzSPNrmW53U8VaOiGpJeN2gyi2rpE+VO40WE7O2VmwJlO/bf3M
xNAfy90b19RDZSIhEWUxRnkse+1wSyo0pgFbw/pdfAn0Wj2hTqXwSjpGeaeZ83/HE5tHRZyftusN
/t96p8b3aCc9xkuGU2rGMf0wAxkAUoVYn1jG0wHNsmCO/shXtwx+orX+/KNGlCO15tusZccKedBa
WIcNK1n/IcjLy1IlD0kob/3WXoi2KYAkSGGdWqEHL48tWKTM2PGwue8odzpNCDD42jN/odGU/Im5
689Vrg4/p69GZdBIR8F3IjScXAv3BxemMG2B5bStI7PkOow8Veav5A3eg3DEhvR8yQ8Z3cVeCAxi
FveQ/4jFidJLPcXtepZwsA8XNLgOSMzAekOurc1XQ0G8ckZPJxiLIyCASZLvBSzEFdlIhblA4RUa
E8nNdc2NEId9pwmgQgBOsN+4zvcrtlP1J+2anTWyi9nuKo1I5/JXwTJf5vcVSx4gnePqEEVl0xy8
lsb2OkUztue9tbsAZnHcN2HcZaBGNIxt1nEHlrK/D4EhnS+tfuiNUwY6zSyMm77lKESra/vA3brI
7L23U6y+g/t59CzZywshFs3wSszbS8N8WUJQgtVxs5dqjirjscyeaa5n1V0ZBcaFBahHckarc0Bs
4vQUyJczOIoRpx1aMwkpVWdHBvEwbDQihnK9jO+QmU9Ns54avTulshC2l9bMTroqhpIMY7B+KYkq
0OdDr32l08/dafcMobLsITEEhpCqqG1q+aTUzmxsbiN37nfU7Z3ZnSf2ag9t6e0M2JagB01ZBomB
0USUPLJBOU/cXW3ZHe5Xc97ue85e/aTyuqa8rvPv5vos3XCJqX5d/ZzPA6K8Q2fwtJnZRW2Ta2o1
7gBYoT9vK8jPbfAlWpZ4ILeW1vUNWcZAP2sIq99h0Utr9NSI5ScVKdZyMr6GH9LYeXPjSnnnQN7h
L6S4uWcu1SnNttB6lYRDPL+bj+Wg4EezCsVL0DpsBoek8TqiQ1jUxZXFtxwNPkQRx4jmr840Q5TT
AcGSkdL/NxB6WX4i4P/trlUl8orRSJuyopPyZJp/u2txJzXzKOYTfxIlqpLlwmzAU8TxNKtTNEKC
QM2Ht2e51CNT2UGAZLrdGILe6qBhti5WCxS0X4WMBRx3+xKn5yJjQakvUTPmjD159sJvYJIQgLIa
Qxi8qfe4YxeoojCSTVtGNC/vDIHdrU8QUjQncdv5/sNF7CMkAhLvcpO7xjC4MTVt2pFoOe+udpJQ
lkPM05w2SV1gzCnWAqwdZ9KVh/G0pj17iuycS8Z5H9cLbMkU6VeenjFvi4J4zV/ApGy4TjZO6erS
vMUgJkb1My4T6GVDiAzxKKT7W/3j8fgtdt8Kr96FR6L2d7yKV2CBToGL8ef62PLnlJzZiDPSRh6M
oze1gt1ODfihQyPZc3iYes3/mMP97oEXDPMZGTUrefoHTJKHqMT/C+tQk9Euor9iwNREirfsynUF
Fised7YO2L/D/fgh9d2VYNfrNgtXNhs3hwdyHz9T3fwYhSHs2G0ae/GefKnu/o6ORDC89Xvqz8yL
5/Rzm8ygF4YLEubzoD1VGdixhzZkFZR3zRkeWpq6Zdu7qA1dREnuYKUQ/jovl2aUf6JXvDDEvo/g
WI7+oNRXepCrJZpXsHbXTJevc7qikMsZ3s+X2Bl+mMjg8Tu5SW1e4qOtluYFgNzZ1n4hKk3W9z/1
sVjL9/LtPhRTlA11xA7PdGOUKYmYne8LYqbSnG9oJasa12t1yvAKqnzKsZEH/1Yg/2uy/X9AJdwY
24wDVGfpr+xt/fkmWIauUdWRr2yIf0+v4ExkS1Wso1dJePNfclSDsxQNmL2zQnK6InEH4rx9uUbE
mDRuYoouDEbvLHtWIjiTVLif2rC6yNbdPCijGRlKvCgXTduveCRun3XUoBPNx7CD8ETqSK49VKUN
KeJiHIAVSxXhagj6rUu1WwyEivnZ9A56uKw8Y8q8c3UxtSXSUtzRBdi5r3yQgYbe27EM10kLhLgO
Zl3zza7011b0ktPaVkddQOacs3SNy6Bok9BgSCoM+imtpGiCkrYup/o64bscc1yFBUriLQ11Fhnd
bxYYVvdQ6v3ReO1ShKXVBtXbEFNkx5gMUqYQysuMPQNBd4Cg3kfAgVKlDGkhghbn5b4YvvL43cL5
ak/sqOWeteNdSnV8pgv7dRypmmVnmWjHMphqcbMTXoZMijTnZ4Vg5PBzmZ4v1cSdyLBj3rylYmsD
59Q4dzjiRo8xtNc7mJHXNty3Npx+ynIRlXJ6bkf9zDf0wuj4OrTDlZe+aUJNPzWItzB2iz2qPqMN
FR2xi56HVW8GeboF2a/2kgm9fxwCU+V6ZehR13e0S3thvfSPTBmDbRR8Bg9+PbDeogArYnZy5bHF
XFjUbHewqMuLg4eAk4lVXLu5XCjfVkl0C5bpW6pAA/gshMUTW8Pb1sTfkEAvde9niCzzD6UZP2ou
mzpfH0qaH9bm+7RjHP7AUfCaCtuLyISsM8a7YSfigPK0cortwXvkL9viVSfAVIXh7CVAasRUT5vr
f35R4Jv87coA2C0x1TcQNJhPK8HfYi9axOXSFFc6m8jmtGh7lGMnVDbdgfp4JdWJFbN2OJ9MZQ2W
o0WHZqFVz7X31c3pIcCw0JrtQFrEcOa7sDg5fVaR7yGqWP9pK/XOjHLuYDFvc1RX9f1bHyTweodZ
eW0eNsywcFHvuq45AGh9XGT+/GuuFidVU0c/XrVJgmLOdu18jS3DvQ53XthdMHyNC0UT2rOy4J2w
mQV5sqB5DES8Cs/E2gRZyLAwHv1ZWvxME/2ee78tZH/kJV0sR9kWv6tmv5eOnYCGTlRwJ8+vdW88
4E0cLGq8BscDVie8yA3lcgwAS8TOSvIwN0IxY5W0u2b1Jrd18Kom9sikNhs6F/yLmwyWmyaVp3AA
bTEr/ULz+NMx+Law3NJbAr5RXdEoPAf0jfgq3IV73V7KHdCQ8SZxYqrdaVL/dAng8ZCkv2zsKRjL
MDWsYIQ5V/yaBl5d2Vb79Wm9CQtDgrERHxI8O/W1bpfz6qmRNo02yAhbGGS752PkjXGzvXTRXByl
Hp1yXD1MWPNmI/siH89h3UVXpgWSGbyrXeExi9R6+A9r5w1a7+3b7G2Z24z91ZLLq1GSP02xpK0e
RtsRsXyDAmUDqLmrgu+LEAs7tKgwVNEbM6uC4OUbLdCaEd8/++T//Cyr4t/LH1LQIear5Gaz3BGZ
Ovx1TbUVLEP6Mpt9BVI+F4y0p8cUy8nEgGEJLYuV7D6/tLh6WLAuO4BRuuRa/fU0s4vh/okJVWOj
XB4mboD4oXvmPRdz17qODfOs4dzEtOKRCtoUpVa4lIv3KXITSspF+VTpsQED63kgL4XDhgz3xBzJ
/RiV2fekTj2pvwudFoFEiwTUUuz9Z878hUgbBHxac4WtfxzF1XOBUeagMDM//WqX+AQwIZzwFkr2
+Cp2mG0JF0JyVWejy+YcqKgZmAUU9+MAvxm0dVz6IvNYdjf8kXAIwOWUorqXLrUNTtGWIilK9ybc
SK9SV89gNhnLHlFxPtaJl27EJ4ZA3cBRYgrTKQbr3O3tkTNQ2XW3pYZABHXXEoX8sIG3raxwMjlF
qBjVKyujt/IaNPp04iPIvmk/ai3AIzUcs6y6vgo/VlQNy3m4b+oQbW8AbKgHc9SJRdO7yri79XWT
oLa8kIaNIBEvlUToTj/cgDBllvQud+NHjzBxUOSP6rcyGmc0y+lqPKxHrYHqP6eaFz95pidQN4DS
fjeNFBrI7vJBDQSlDXTbVZMdKcx6sirhWHZkf+xcbRfkc5I/HtKPufUOXrK0h9hN6PydRmD/+JwL
DfaC30CPaA/P4kvsarU9wyb/DtBvkf0Ow4FhOYs4uFx+eTacno4c7ODFdASsGYxO+j7k3yRls9lP
iPLv/g+qNwXPyfFgzipOMaLNsfOD4/E6JO3ItNwoVcQAsMeuj4/9ODogOoj/JGsUCvB3aromnu5S
fxDO2pAHUsFcexnh565BXoZxpXlDrXnSqnuNxMTggIU5KQx3WTrbAF5A77mBpSwfTZDrh6PhKfl6
Sx9VMPJw42sln/xmpvvN4j9n1XyDMnWTy/QqeEL1YvZCoMtcxwFr0SCjTFl64iFKJi9D5WUZUWji
yxLTcCq6m3yKuhrMohQCNj8pXRu1x3klXzi1aerYR3oJJpi5OQEGHN86V8678zIlV+xyN82Uo2G5
tUdVjIPtEE6SdcrUNTry/yrT+DqLA5bX9H3lO8Wi2RNuf/rqxyYdyR0AlHDIv62VGFjAQZDl2s0a
B3uShJYgBC1fBkMZgeIn/2139eSV3oQhDyux1yexexfwS/4WaSYW3DPT6UVvhShuhGjNEL9Ve1SS
WFpcxEo8z8Ivsjg8S71l+PZIGugReOQcfJ3MrzdM7mk6jNklhmraDD7xYO6SSgfBtX8BcK1zXsMs
tO/1UkatXpykX/NXvaMsG+wCr99/c0T+I8D53ztERX3e9hpe4n8IGdS/bfIFzVLRKiJT1TGFJPHm
zALliD66p/cEbpeK5VE4qYhKV9hCeJ7pjycXoeWkXJreuopxH5RgbyTUPPKkP9KhfWk7+UVN97Cg
xsXDOHDUc1O1PGLNBWV1sDl9wLPMwhOD8GgGnKTBxlVVArGhVvQXHpyJB2d6xLSOALe4HNtLAutm
WtuT5RuxOzIzjtkra1y9ydoxwTgzOl7C+tOg/tagP48/ra47k1HrdUy/1DvA+C3mFaaxvD1/OeUX
W+JFCkRxDqDKBOZGOfsFPWHoCUsDwJlZXxU/Vi3qhZLykq3Z2XoVjOK0fs3ZbacWSBjPbSguDCzK
qWvyMjWce5V6QlkFN9WzKstl2w9dIWOLgttSmZ2FU8GsEEZkqHFVt2Ix3a6hpfttbl2kkaClOr9V
RnLf0bbKRbhYL2Ob31JGTVas36Ar3poucdVtPu2UBHp7YcDrAc85YaWC+Kcpqjs8pXVF/F5L4tMt
9Ep/J2nvomAFeZdc0sVrFjEqWxCf+5esVu4ozk7GkW6hnQVlbiRApDiIUw5iPfu9PfHVifoWT1cI
pqw6f5rLV9VvoVyAs1/TsF+LkO+0dAKneux0KOu4UrTdLq9p172Phvle9x4LNo4BehEkzNmnuKmf
Q4o24TmGiflg3uZB/NCAQGnlGeIQ/Noc5Z7pNRrnlkCczWEYrWgj3nhhkhZnp03v7H5+rzPdgbTu
jAJAFB1Pn4XGER6B4M5M/zbrAWj0WMmU3Q4D0M7QbLhjNggB5N1Nsr+Ms/FAZnDgN0h+Z3fygK77
DzXJw4Kv3nodFgvQe+NyrxBhb3bUqlMTCE0aGLvhH2DxlOIP2VjelGZ+pXYCsio32kNidz0ysZhv
VtFfF6DjeXZTf8k3g4Jn+5InpAwTSt03ogkoqywHfaPDn9bQJT+xVC/PglYm2OJbdsxHpnBANHVW
cIVLcG3Y5sNJVoooXsyoTs5pPvoYNH1kzA0SOwuzqbO5CdLCfoHtE35pexLsR6ddjPfs9dDWnjog
E89bX9d7wMa08gM8ys7Xy9Ynx8efF/b7F6EdmTNq19kysXkuLhnFl2OkgP6cjg1tF8bZq4iWUea2
ls1owcppt+irPRav0ALQf0RDzQj0XGj5p/g5/lHmt31HOwuRt0DrcRkxqcEoTXBXqfH3UmX9UtRn
wO7gA8Y4UqYYgqMSWXTF5UPadZS4TqlqDhvztbLbGo/RVH8Y83Dm5yGoH9/W77NWRYiMnB6+3ZYZ
IcOjsBQRKTPcbbaTwEpaFVcIpp2LSsLV4WVm+p/pVQgZyrN7KPw24SMUYne9vPWwot5mVvi6l4+c
j/56hpTsjt56xi8eTel67iAvxLdCzR6dZjw0nuii0U+bT0rMIb2nznOs0v/OQ6jylcAupbUZ/4BH
HrPXWV3JAjFfCVp6FYIEfWr8mgzzKxh+k2tI4dPp1sOitYGGPlH6KvGnMnMd8pNUSaHaMmk6qlJ7
QmhSzLU7C2Ogt4v/n6+Hf6Rf/WWAqMqyaYkqwVMy3aD190TOtLWkZqzk0kfHgBfnEHcJ92QcvNui
XgDGM+EKVRj+m6sG2KFUHe3ABMNyBjzBHWpOupqh0E7rdrFq4T6J8aNAmdrT6I+dP5gzYiQkn3mA
tNPJLmaK0qAQ4V5LkZVhWSo/Jt0K8IIFfWCx4weG2Kn+mD/QbXEJHMrXMi+5Ir7r+M3mMvX7NfbE
DhYPfP6H5C6aaKsrySTp0zRBPgggVopsDRivPEVND6IWtn/Xlne6xaM6bNdrexNMlKzCD6XQUJHA
FWbVdlL7AfyZ6qmaSYhRjm6suZaEG8zzdMsYqiVQQYxGsavW8vesC8yE+JMyvrEjR6TbBE/7aG48
UVGIoZY/66Yyi+HcKqdblS+3rG5u6RxfmenZ3aA9THgEHEuAJOzsrXtbi9xXNIbgzCKKE7xLnmgl
kFZSc1gpBczkFMNPCssnQmQCHb4e1x/Jt64znBgxjZZpdnOWkg6ox+j1CthMJlUYpJfuhRZwUF6y
vEW/2nu5XHnChnfRpmiZCybT3yV1CNCw870HOFr2Tpb/rH7Ht4TeRYRs1nxAD3xHQY3kjt1OfBq3
JQRqsUhzlHn6TUBLAwyiGmcPUQQaW0xeVuear78r/kIVIiLDeDX1zJtnAtgndM183KbqADolIizs
euUkUqEC2ZJfPp52n+5K5ZaSW14r5k3a2scszy+x8HyfD7nBOH8Urk+Zdg6XzWKJuTXo6uQ7yTye
Pq+ewvbX0JUgt8QAF9iQ5/dZmNgAdrbSHXFSaV1QlZEyoskH0q02nmTG7t5IrrIx7tFdKTWCSjF9
RWrdTbGHSfZ32Ps62hOF5oWZEClEbpxa7mJWHmBYXnvWjwiGl/iV3/lYr+RiJUmA+JFRXOy1ieTv
ex/IMi7rF14nGo/HFpBR661j7ylG4hkr2ZaIFLOr0qm3ha0t8ATfgu2j/phYL06TN45PdFzqD3jK
OoEA+0r2gahjyL6npYXCjEtx84R88/zZI4Q5nER7UtOQMMKSyqUvG89kaBUTHjZm5D5shV+LLEiy
zc93xQdRIRf9qyCvr6u0spXuX03joC1HNUttqB9qI7jrzkwZ1tAoza4gAHIzQJiijJRZ7mWictYU
GQ0WwNln7FCpAnwXg+2en2sqrgXKiWBgThmkwEZ0vveJp2e7O5iZO+zSPyUhfwlC/PdpMNXt34Zc
qq7rhqKImkGWsaz8/VirRgHWcUxlEYMmHLFN6SLg8GcSG25x5sG1brIBDUBp7BiUeyfZrUC/g5rS
pOgENkIRsJRV52VULkVCQVUM50y6pzn7V/WxVvkrXCjOv8bDykwrReOVILPKAzXFcSomdtm9tj2m
InPyMnYszFm9bduBh4iHpV687GF6AiiqeXspkk/5zxgJyWIP71PPTprGnaFzSqZFxHI321EolNGS
aPf5cxy0i+qlDexD7dB/ptFIKkM7aLbyIhCHNpxH8E4mWklDdC0V1Dhe2a9Gxu0EFCPD1lmuUT2q
52SI1GY+jT8xDJwWRThtvRIVKgt/flnWW5vodAzBeuaXVmNnObMeUBI6F+/PISyRhW13lmO+LK2B
lIH2X9m05x8oFLqcbecSkO5l83ixlDw8HejVKp90Z7nPSnF6P2Wsh/T9S5tahicsJxm/d04eNdJr
bwPRDvkQllABiw15pmYkvymcKaXp4l5DJqVFfAz4g9dPhMfovY7tZ6lPt7zDxP5HwY6bJ8vVwIpV
3HMECjrqBjFINCUQ+ZJaLUgakHcCGv5pD7aMKJgWBBUK0HdpWz0BRn/RSLfusjTarWDRuUjfupwz
TtsiFTRL483FiuQOZ+eOQc8MqS7drRtCNcY+wTy+O6odqtAusaeRsAVGI2YrnZr2uyJLbqcbJ8TU
p2VWCbfdllcjPr4OsOqwZHUR265AL6qwx1vZcajMiUJXhfL4MpvMhhXMziMoC/R40JgKvEFkR+Q2
g/4KPQXa3QSGxmyc+8k4o2s8gxg+TgW6SER/o37Ae8VEgJQa0IvNbHz0mZumxQthWr+nYqW46INq
xe5ggpDNbTgr7DgL79Bq3/QbFl5B7r0Uh2Xq0smE+76EsHbCfX4vJxbfRhXMxeeWyjaJcYyBV+/n
7E8dazJ2pkEslUwozQvlOsbulWwevmRh8Br426Q7HDQgjYacYt80XeT27pLbZITY8S9dQ86y3+qS
BS2CubbmM45aIY6ec5oWzYSguuVpHA+TVd8na7+ZwXyqVT4tUBhwbFXIxknvZmPl/sYCvj+Ks7yX
4FB4FyzpPJaMTEF3OvwD4UE7bmT2Gb4K2cSLbZFPoJJbmhXt0Oj1/bdpJ+G4Gw+9lh5y426Nec/M
+t7qIVmSbsK5uOutu2OiAQDVK7ilUMDENR5GwVYtaJfjZEsVDlKpshcdnRHhf4g5nxfgqgRTNXEh
lyw/j23JiaCk51GbgcbFhMdRxIsnqVsu5jJdyiLYkjg0cGtREiGlpnbWvd6gxGauucUkYciepo18
5Z4EvWMY7GZAF69mrr7Ljva9ar6V/lFPWNjkB4kW6QJZvnEs2DraKpzgyZeCxjZUhwtnNiQZUIiy
zOqMUMw8Oc0iMfitD3KkjowMqyjXtJMVD5HVP8as4vu9X+vixahxxprsZsf/R9h5LLmNRVv2ixAB
b6YkLEGfTDtBKJUSvPf4+l6s6MF71RFdgxyVpEoa3HvM3muLbzE9SYTfzarPOgudKVkvtTk/WXzO
lhFZtrQYrZOLMbHCXszTtjm5woSySXxNOFdmyAQU4W3tVRkTJiiiRmY60YoOtQwjIi2bpHGb+dKo
KjvRZY/ObZ/bBXqfZ9FB9i6kbwMIoOkluuIDrSS0Zt9GrqExD5kMJxlyt2MmGY+bS6Sj2zCVRH0e
DfA/Rgn7KuzbP/8E6Qn7/BK9T5QBFUlkiBa8FzxGwVIrgVY1B2QZh+JrxfWqi16jvSgsvSExUmE6
T03C39zWGC+cEqULa9EK+3Y8KpLFjKk+sTrGYYE5bl1PZiueKq8t26s0xFcGH7tkBthLn5iy0Yg7
OEzR4htURNy+cCSz1JnbQ0aNkK+xn1MjxNQIvBo/KmQ2U/llAG0iCtDKjD7IYqYSGonjbsVpklyK
P6wzARLPpAQhuDDkcFwJ305REdRHbZowWPHBVfvoPtPAZKeNAhbAQ2pKV7TLFzUG+N6yH0vFUz6w
/AQCMx+hgu8zNPVCvv7HCks1/73rVXVDEy1kjAYMXhHTzv8e+5Pmo0Ua86wgNkdbZUzEVRAl4D9n
EGRfT9e0jWgnO8wYnJV7XPydEApP61UGL9c2wmHNgAKtV/R694Wjc911rigRUVs/CCI5CJ2jz3pA
pMjhA3CjedFe1C9r4SFX7qqZ+0UTecZLSQv8vbJBRi7lWZLhpULuj8yHZN5wEOcFUkUwaQxCc9Q/
xR5LRWDCe8stz2oZJP+2RYRDpAJNrVOVDPYrqqm5w7uiMh5v3PTNUBp2CItHhpgVJ2EmtqHSiWEV
4bvZzJD751i1UVgaoQBDiCZog0z4ZsHrUMrGn98m9DuikfJfl0M1Fgc5kQI+dtvKflkaOUKa7s1n
aifAtKKtsXdLYehlv11QSVbmxixtJ3kPE4kIPHcb9BC9wJEb8VR/DRf5dXXU8mUpDDcvJXeyAsRS
D44k07fqxCfZBxiBU8zbbenEixYjYOB0qDInw7redE6zDA6kK6dXXG2Rb7pms4zosKwDRZG2H7lt
Hb6tPmeYvba/NmDsYs7/g8tx0bl5VpUvexymQhJSd7U6CFK8uauwIIdc9uJUktbZHlYI2SbNdjf/
9KV5w2xOjB3rKRjzlsVMD6BmmnkZUsTYyvA9ftdfFkC0kpjVXQewx+I0GCj02c0Uc+FqdWB17Vt/
In5CkFhEIycfn4FlknFvVeseO0obh109epHBwchJJM4Hupan2eZm6OW9HKQ75sd5ia/Qbgedb0Jh
eP1ksoCgNGHiXyl8OTbat9HL0SJFCgm0s68HTIvoNeYbAw67asmCxTnIKbzHVnVGryMs80kwPs3y
VzH+kdgf4vxutX0lzp6UXGICm7as2g9l7WvLzPAJWkAihqSuP1IVtKY9K+OJ7BhHRTYIIQPXG1+C
CgvrWekR+XeIoGoAK9diJbRi3cuK4KYg1tsp7NP6OGyBwipDYZUx1WfrZFrjrYYXipwtRTJGGOm4
IFWEiLy6fPtB/2kdSkHtI0qST8vbDij1w0qDRUaiGabzgmJMNbxEeB8Rp8rAPePho5ThULR9iOz+
wkzTxg+WCNuR9KETYa4dAGB1q+2sMw8clA6RlmHL32B4ZTGsytse+ysWnrx5nZFtWlLmdaQw5Gj7
gVk17FnmdKIRCMzeGUXcxp2NtxvrguXVPcrRNGB1QNSyhUBq7bSjMA5HcllCBU67mD0MUEjtTwam
fmqIG1mFM1nJcYQpQwJeML4DuHRTAqj1fJ+UcdDKe26zMRmCqowPGEIO9RyH0+yQXQQaa3xVI5C/
vMAcK/2+Adi60llnVdCcutduhcPINEAlZUb4lDJmAnyViQP9izsJakcgFEvQ8KMwzMS1Xbc94Xp/
yPg9JrNDIhF/jCfbiikq4/Nf+TvhgpOg99V4X1MeuzhzqtOGIJOyIVCHKIy0P9xCbhJlB4ApM0LG
DbtdGvlTT+aSjBjzq0MQ9tS8sKGE9isFqQJ2bRSDDZ49yjSSgRs7JaE3SXRPlb+Vpj533hpzLZnq
pZ+ZndbtFXrKysha9ahrs5yNm6F5DT8bT0UOyRHFO7X1uywxbd4bFJ+ZqQVK2XGsGr4JQAUyd45O
UT5oeOYtF2oI7GiHbHU3g7WQfpd1dBm35jwSQJK7OQxfRfr5J2hw6132B4KL4gdehBDO+65uT9tF
+mGzAu6QdcVZPG+fqfRrzfU9iBhvVr6qrtxLQub+/2dy8r/8nrqq6iBZdUUWOZwMJnP/2mrHNXWW
3BS6b2hP2bnuF6nMx4p4+5YSDKLezFOxwVxEygX4jskU2IMV8aHmliKTTSxBCuN+GHP2mA6+WP+M
LVkZZETR/LLxZmppeEaS+Om5xvgmeXEreUyuzr2peCXEY3IbKA2bs03FpzTvWxy9Se5JNhts1TB9
AqRMB9JHg/ZJP32LjQH1nfVSXXswKIKZnUHgDFcVHAioCuTWhaP1jYP0S1ho+Gty2gpHLGuvhUgH
Kx8ytJsPk298S7l0htd1EVK3sja8kcj/l+kBv/9hMqHiS3qMrlMxXYiDvRiLel6F6jyEvfwkOOTk
p5FVynzBXNJA/QEl7ch65hg6EOZqsbeYq+RSsQVf2SlpVApx8N5kfo+cAz2QN5uxPyHxh88ZMGRu
F04dciVqR78IpzRenZXRtRznLHrzYybWpwmW7lDcgQ/bVdO4WNVaZPgGAgPgS+YzlxLdR3RZXQUi
z7b/1JkH6L/nYuEMY5qOscrFSWQU8gFlw4F0U2VBStDXh5ltK3lovaTZRtcEWQk9G92+fJwFhWRm
8cDTFUShuYV9Me7a9JlhJtl5KRDjUzhkCEIcRRHDhkd/V63ynmIjWtI0JOnkIQtNaPYLJwDoCcjS
yYETi38Uxa8ph4SehAD/wwgFx9xDA65jZObSAaOcoNlt9sjExM8HlZVv4wlHbK0UyeU3nipHQuYn
zAeOP0tlvcRlUph8zMrXvBDtlDnzKv+X+FXHz/I/Z9fIXhF/kDWi65KEE/ff6g9wlJZWD30egDXs
AKCwP9GQ+GnVY0pAXWsQi5JXs8UzLHy1M0IuVXDrnuSMRnHNOGEgRiintXkaIRolCNupC8ZUoB3s
L0m0XdCet2+Uyfgi3WfZhqORaZ3htasOwUL2ZH3lhh48efyOq5e6UE5qmp6m/pavr9CsDt2UHqKx
AdfPmHy+D1gTNtgFU5vYbLQMUv3YN1E96O5AizLEi9dR/Sgdr6ddgkmJKENP+U0BwNGjUCvYPFic
4rFeHMe8OcIHtyXSSSPAYIZ2QqPxviGzraiV2GnvZkrdOb+WhXiFhH3Nkz/L1h4e7SkuY9Ze+cPN
3EzYHlQttZ/Fshc3ilf/CbKRhRaAFyD3lw2oPPw2VzjH5IWJHqW4R9bEVgSjKfgbkXQdnUEM/crf
5RRbyqAG4rwvUBSuzEDM3pOhwxsb79tqIzqDSHqs0t5Nx1OcGQ4Yame7S8B4agZNFOC5ylQugZj8
gVbhFIvt2bROGsyJtfrUOMrYce/13XuHTiKhpK7aem/cEIzYnbiGSZ4dHVwlJemuG7tPUCe093tp
JmutpZ3mR5e6Y9zVx5JNzPKs0PkCL2Tylr5K04wFksFEzxAi86xEd7nQoB21Eai8PSY7wPHxY1yI
m3DVQvF7C5Ksph4WjX3wCdWXRCKJF3G30YUrOX11fsnW/Krm0TU5bN0YVPUSLJkSKIkecBEG1Uni
nUwlWlQG6NvKkihmsMyR1Mc+PZ9vjaIb3QVm7K2HyV+jN8dT+sz1qvMXa83Pmn7tovoBZw/xEcMf
Fgi5U1LCaskfUmoPoOiRR//acMMvwJ8Q1rP4Xr1eR/WtzV7cvaOx2xcj/3yJQnqKPT+N7FHOLobt
97V57rXmbObiyWROMmS4auTLOOKZ4DdHy1+LbrN8mLr5H0/2/7OV0lVd5qBEC60gUJQwu/3vBq9r
IiIuKiSfRm3ZjW2+6n1y7lrjIhjrDQ/D0giX6JQQNt6foj9aZDw1h9fCQsgl68fwFpXBqlDDzUjQ
K9MpCXIjQekdieihb6VAi3UfG62r9ru35VoZYhixBsYtg7LLM7YOpK3lo7SLbBxqMgvlZSINR9tJ
L+uN0JwjNptdibWx+71dgC1zwgsuaUUkqdG9Z76qhfg1IXAyQV/p/tImACgSbAV7v4Iz4baMK2y2
9m1bVEc+rK1GzpMZLjaHzYL8im+qZUpnpVoBaKdc4KzaqMWlTjp18JSwXxxPKFMf5m1em3dOx4uC
pE2uPxQVQPG4HhFlIjyTS/HI5uJ3NvUXabTO7VqgSdlObveAaW4nnxgWfpncMCU3zJD0vtqBLBJ7
jwGM2zwhP13MvjN19GVHuAL7pMqkR0xdUZhciWNLZKmQ8nVfReYqVuG3++aF4A9IL0TQZdKR/I4s
vYj9cBnS7VKDZ9GQmaMaueSv5ZCfy2fqrBpEtqTMXt+3njkwdmkRI26g67vSRcAE9Wh27oaTcp0T
Ek9aq2rLcNPTvYp9jyRA50rAEQeJ0KkotpIadw8ilonjvm8tiGatV06ytxw82DOUHLWv0ktCjNpE
xFZrdoDkcLBIK5lgihfyGqrWDvlWMjJvZYwOeX1ee7ezYi8+/mao4wIjojeQjunSnt/llxVFaA6m
GD6V2I/Ph8ZH8LVelhmrOx6fu56jawBrq32JL12r7EQStkhQJWyrtREOXhoDgKet8jt2Euq6txJR
tKGYOwyeu1Vwpah0JXNApiSDy9RdohG4r0qv1LHXLeCb9JAYrSJ5ZPQ3uaEfljp5sLR6ya/GrTam
t0+JYe3gtePiESTe7XRxOc32WAnMPd6TxbQNa3SU5jpKGsoAyTcw6GUbIh1g6+xfVWxHrXQVDpk0
nwE/nzQBf48ohZPRnVqyPEkjtwe+BumNpK17snuJ2VYVse5JiAWNsvJNtNG58VXovV3SXmSIYphJ
cSUyZdxeV7F4W99X5tfMQmMryGcjMAQsnTETe5nxJDk5Y5Q63fbRSSmmy/MApTPRqlvSmZe8Afwm
hj8MN+2Najw3zIPKAjD9j4WS9I8q+n/IqHSV95s1E5J0GRiMpf5r5IRqWgeSVlmBBF1siBFcDpVD
z9CjpCr/xhNvgap4XfPkEk0+ODe09DoxEEkw4RrTwnJm4MhVZFT1seYBz3CoQqSzuJEybqQ0iY+L
DcibrTGzgKQIVrh7dY8vTzLtUroUMt+zIfFkp1Z1W6mYJAn46Sn+VKS+FcUf5kW7dEYJPjauuizs
0M5N3XhMrBRwxHwSOwtzD4Uu2PZGQG/lkEdx1dv8inWM7FxcqiVPah+2BnNYtTn/SU/PubnMmk8P
unCKP02b7V7X+9ode+RTVSO9TmyGZQGamnIp5/quBnVrXsDxnzUzYptLLiWzmJRXBcKvU51EzN1p
r5afnmlt+/qjM88j8j2PmFWA8tFxFdlZ1JEn8RBJk3bJtejaIz3TeHT1ayy0t6qQbjXBFHJFldxq
N6uWbqPRPz02ZH/yTUVTWTzqyLxb3XAjIOtSEeQg9UCyM3Zf0wm8zOUfH84dvSsFQBdCNHhbhuG9
fEkOQgkhZdXPVpxeYjO7VPtbRo2b6Ifby9KnR9KrQrWew3grQw3W6nBuuR+ftbDF+pu6WRR0L9qH
Euo+zv9MXfzZ0r18t13l/qrsAOyjLJeYuKG9/kS6QsQemA5HJLBySoPVU0s/34WIGWw9luwQmKNm
R1xB/9VkGrr87/qZSa6pYMHSsHRIeLX/JQ0crHwooOzImPBaLzFi38DpNLSISp8LaIDdQ6ASGqbp
31mQDUPwUa+XdHo1M/9tLbZT02ln9L1WbGdR9yC6csze5x5J0nZVPaZEXsHHyXjCgC0mwoSQysPT
qHZeV7rQuth9mJHDms9dOdLatPQ0ayL7xolu6a/GLBg7+dOi+bJq+cROB8TjBo2VBxY/qK14Pnaz
sYbVeFCFY4E1xNxOgmC3ZQhOe/UqE9LsoP5DD88RECoW01bZcMD/uu3KpP9XT4qTPDV4pVOApISc
MKnKuvFQybsi9vK0+8hy84PsWq3WQPwrxx6lElCjIw8KBNeJlKs8kIzMt6x/KMX3rDGuIo7WSGeQ
szqmTu84HQ3JYnxLSIeCDRaWBzR9BwlpL/sjogDctLwpm91oZHW5J/QD8Fo+SvRY49y4Isa7xtLp
n0WHnHcH1bAzEJ+i/xp0h+2X1G+3Yuqu8iSct3g94aWwsE8gqiyrNzNDpAajDJWivdAYFkj/RhrD
bb6OFtnrVYiB7iBYKcdlxSmiBNbsKngFRJlbbsFJXlLPFth0Emx551lqL0Pw1WSx14yyOwWGgnwj
VQONcCJpSHz3oqeUENkhq/PLeppklhCL7kvxEIiFFRQbCdFUpzO64IRmdEOGCcYueWcv8k48hAdo
0nnmpeeUrn/KPZyVPCdoRtrPSv0A1vQi9/ld/rQasIcdyG84v3KieJBQPEqCay8xHfr5I3So//GI
xuV8Ukjh2KYkTPbACLaK1B/g/cfFQi78C/CVC0nSy3QVXS/xU5ZB4NkQRMlfjP02tq0DY17NjI9l
1RyXiOb4pRlVrn1kf/UjN+oHbk1/etcH3LxNYQ8iujV1svU9XRHzvhkpWaygMWbKUW4DIYj2low+
Glq/a/Mgxd+TnoE/n+El7NpccS2QJlQuiTa6yqLv0C2Iuv4w+ufEufwSxiQA7hEo2hSoNBFAjGWN
Kok+ouDKrJEL6aACS+vEKvmw9BCAn/MvNT52gxVmuhwO34k7jgwPTTZHCa+4jf0/tbAwhBbcwR97
ai80OojMhZFXnZBN3FtBXFYh5sgyeVUbtK4uNmfkGsPuOlsVxlv12Cev5LK4GeVKpH3/3m7NAlST
Pyo1qGerAEyN1une+huBP+VHqwK4eV3xbUZlza1oHAilZMuNkmbySJ9rGP6kheFMtMgZok9Fi52n
ID9aKB8A8y4G6HtXINkMEjNtJBZR69rE5pntTrfD//dGJfF2amVElVYwcUmk5Iot5rckXk3V4nr6
sQq8FBkR9cp1ddio9RrTrOFQXJtHzM60r0uPyHQm/56qqHahtPg2QLWOIk1U4yAJijd/TsEZmHSA
F4sgr9i88qamguBMRcuv7zFsCwQNfYGCtbUt9zAQSOEySz/6VVf+SEInSEpi2RqIozKUdwYKcsXD
poAFGGjGnDcqxCV3SdaN9llJFylml/o9RtMwQcX1UrkJtZ8ajlLm5GZOOsOuXROvGOwfrqUHi0RM
a9lOdzD18jVQMdd/ZrBYCSCXUdKLofBABu5JnzlD7Xn805IygQZOkO3Wf0tUG2TXZGJfF7wWEnHk
dxNRw9Yftkl+HPF130Gjq0e3w43L8WT1xZHkETGkAoKIJUS/ebH8Bm3HVxlNlCM1RUBJWYg4f8m3
odFSetnDAs+sgHNZ0kzSmAHdMgWxC5RyMbpv6TDn5CLgmBMy6S7p3c10/iqd8lLG+Uux77+rXj0w
Qjk3gm+xjMct7idN7rMOZB/6LeTLvpsMt0SO3818fFi1zm/mXiqPK4OapbJx+P4udLzFl7RGHEs3
OR8SFnGW4WlyCcSbZ5ZBEWhqvfxDKB5oo8HVLjzo8cukio8P5lqp6Mhe+DTPbTNyU+hSTE0SIgs6
/GAjfrAy6TwLPxgWI9Q8z+lsm3oKGt0IaYw61n7lseLPcqdod/7fhGn+1lR2NkmvtdLeByk/tXF3
r2FrVSi18mR5EUbkfG5EWhEmQ3C78VGawQy35isKpszwdFPydPqpFodC+w5V72hafciHHyr9pQ1/
RuWSIiWeweWTV9dCsdgCNNws0VJfeXCtVHtbcBWYaHb4NK43NoOyanLa9GEdlR/Qful7tidd7AQ0
qxSV3XIdycZEnO73RAXp+6m+JUcLP1aHTgh7HTr+0sGI1dFq8H61CmQOwAvaJXpCQfHLQYN5zdv8
TZ4ntnkYuCLrbROst7Rf3zrxrOHuwcPVsujpCCt4qoDQM1FoGVCIIOSb+R+Weako86lKl0xFpTqq
zjgjX5KPxAJl0xM5DOAXnEVClRuxXANH5qlRmJndLY/b67hll3ZTTkO1xyqA1pgsOizi8DsNxV6z
D+kngryY5Ti/AcFXhwY5jAC1ofmK6aP7C9q4z+VJYTaCIvpZn81I82VVrxGPiTwfh8E2npgk1Zsl
1ZfPpLfgcqZTz0hgeeHiJVHGm/gTeW3Plp0YeEO/TadFO66zd0hyb2HUEi3fAvZhzL5SMGFY2sy/
RvHLmva+IGMvx9UP2c0F3ObId7haJpjoTsB9UO1+KETb/KPpC8j5jwpxl2lBm4EzZMsTrbrirCs+
iQMnRqp6ym4FSj3/TiYRhWHQWrYmuuXwB/qdD996Gx0LZClshqprd1sKmHAxPKalTKhYuZMAyP58
XRiCbc2hpAyqEyjcbkJBh2+XE0JsUl+7FP3HNHMGxOMpa8wTcQPn7FH2NWPy4dPIGE50N2VdEINl
O6a1ZfbSadldqjJEeKyMuuYM/jxdWAA2YVqaIcHH62pH6g6Fcm9z0at7IVVD7Vj6sewvfC7JXhx+
piX3WpWY3XzEkRHvt662+w15IxUdGOzIzbbyCjgwBqKn+M8hgLuZX8m4qxUmLnYnPPqvFetSYiNz
JlSa5m5lIAovj/gLApBEe0ZBZ2H7jbyOeQDkSEC3CMwoNpwseR24RJOjwRJcj4798q2LaCFXtpxa
c40xCZlonkUcJdIUn63yODfDIanx14oCYAVM/hhxHOkNTxtXmj1t+2VtL5Gegk1hIfmQDfOIKBG+
zBKmaHsIuGyLY9JaXiotHjRnZCnKUU3YNwt+Tpz7CBMDrXO/usyKaT1kb2srfyCvLJ/e2sE6RFRO
ua0yxCrakASa4wIDCN1rp887VH07rVcgK5jgsgsoMg1G9cEHdOdP7WuWe3/ltHCsFukgCwbSLUjD
kNBKC+rLZsrn1K6w/erFpWfknORvcBAfRn1sJu1ekkJIqOgecqgAtDf9rEabT6vJf+vt5k6R4CNW
iTFBiMet2o7xJb5szFJbhFE1TG6jwm8jif4w9P48/p1LvJIJZH1vopdNsZRYIy7fuHWISFV+hLy5
xO+MlmFQBn12M1E+CijAtrL1BqRZqGbZH+Ek4rPJ9pw8qanjZcBEQWAmpTep6eiNEf3+pNRPY7lb
n95hmjdYgnasznZNitFTfBrWCo54FAD6qYCxeU2oayyfv2AWRoAPF3zBgbSkED29VkLmaT/E6qyv
Pkv/7jcFg1K5ukajKbo/qKlWukaF0Knps+mfcQGCnawfApl05ZztxHslgeTYQgbqjHV2xUqQHqVx
q1xIbSRJgOyxLoymyOlwzzYJL6rc/K3K/fSbFAMjshnA7IgeSh9SedfXDkcz2ywmCto+ab9U/qnM
rMgSL/kEWadJL3JV2huH4ht1pw0u2ewJvUydBNkbZ1RiOIr5F4z8zFvJTDfsUoNtwEPaNBIM9pQp
KyAs3p582pj2MxoJGBOKMuAPmSJh8JoPrm28Tqk1ncU6svP6tyXaus58Qg3X8sdkQse95hEIhnxv
9ZkKMA3zdemB1pMqf/Ro9o0LMRpGoKj3rHem5vQBhhUHpy5pblLSC7D0W1ya30rZc9XHHcKvMClM
31b6djfrBcfCTUE4NDbJvVpBlO63ASkaUbUtQpYqNlj97TRud4mYIIY9LYZhnZ9cXT2Rn2xePBn5
L+UFOqIkXzExavtUK5Ehu+j8DglSneHpmoMIMRGuQP+H08siwpLHHhNyP9jEIRSrq46/ssDoqrBo
RZQDCThKsCNEO51TkcNmWF2Rt7EPO1EJJ758+5HdrvKBXNBD2+QVrLEAY3ojo+VRBjbdS4SbrB6N
bYm/petQ0HnGHA6SegLCBg5VIIu4llCYy3+bBE5makHdIsUnJbhQZSaqVb427r/ie67vrN0zSz5H
0skqURXtTWr3pbU5tEk7hAbrMN4SvX1JE+sxq8Vbk9soC+LjC84ZOUTf7/a4FQ5yeavg/caYpOkZ
JXrGcjrHOoJdeQXMvVNeZdU8t51+LZwo1K0vwZj2xABT+YzspeKALBr+Z0AbKonR8vc4J4FOQigy
/TIi4XJLDuC2y+WS2qjHagRcGZcqFrfkQPYGgLLC1/LKXxAXcd+ltpi0NkWPSM+g/NLF4dAlzSGa
CJ2yAMENRqDCjlAnOkBSExhi0q1OinG1Z4OCu4abRKbKPktXL8d7WrI3W82nFp/zX3KFcXmg9NLx
l+1Da9JOZI2LBfpibfETK/JU5tGi4Yr3qWo9FU2OjibH6mTE5U7DMJsgeF/2cEIbza4XsWxDpeKJ
N9m1SQvyaoOR91NpVVMP/+0YnCf/hKp1TtR+d6idOL30Uy8WIZG4x2LITqtAqN4J+RFHnNR+5PBw
FkZz7Emu0+8fUSK353l8ABtAzip3jS2EkK6Qlgh83I3mww3d9TR2oL4UXg6QS+s4GVG4AJm3ju3/
Vf1PMHSY1ch3gUYeh4m1uAa5SM9GCxoVNUqLmZw/1CPzq1C5RyTdlwxzzOUiZRSi4y9Ba2987nc4
Cxe6ef4+kmiiJoMQJBjJEZMTMXSAfK/0z5CJxZ7BkXS8eHzRHMOjsJKzrjst+BdLxsutNXtR+9BR
mwtN6uVL7RUBfWXfRsQrodE0ppNWSqf+rd2KB5iXBLM0ONCaD6303RlNEZks5MaNDkAXp9eGa1Id
E2ge457fPvLle0trmBmlP6LEai0CiwlmQ7q4zRKPaWQzcUXCiE04d9XWZZCjrIdcYNXUtSd2zXHe
g5gdLx0pdxovmTR2UlVv8mzreK2wmrLeWH3Afj5Pia+hBayesD3SZzdmpCsbVhpc5UmEmaH+zrs1
1t1MXlysnQD9Bcdi42k8MQOMwC5TMFwNLd8L1Zci5aQdXpGHbmkRsiGgjbcCuwT6Y8RCKPCko6UF
XzTRYcGDI4IiilCs4b1Ndd/cC4r9pkbFedWGo4Y4aDwgZm8/mDAwix5Z2yfx5M57ZVcPtbcq8PKf
3KqnJK4sz9uwngyyG8oZQ0N/FHNs5RXyOmhxx1mVvI0RECV5VJgOoL/tGWirQn5xYmk7M6TeCUS9
CI1lMypEs4MchSlsN6BKYkQhmb+0HUYsgXeH0neqxAPKTvb6EjYLLN9XgMsl97nGxDaFcTPGKmZ0
2xj28teQjQflZaFnJKGUtw8UiLK5GGe9EYz5lhSHDq9WvVdSvnvaDkoPt0X+JgX0QdQTxE7RZAgx
zBWMwxpxiESK2fl7Ut4zuBKD4a9WqPXRoRGZbib9SfQ+GlplcOmTCdl1NMOmR5bCwR4NkGYrOEq8
FH1g8rWz13s2N370pybJpiM6pvstScc41g6pzpoM5WtSNy/Lx4yLu7j2Ue6LebTLexzei/6y4HcD
8YcpuUFY11FINuFgDaFF4YucZK8soQwlerHVJLnhp7lqA0yLdr4smka8LvEsYMAr45jFarg8hi1U
fw3yDjNh8XiGZ5SYmeMDHYO8LYFaKceWBvGnIFSE1FGiV1lZyXoY2tJlZHi2e6tizbX8dZtIxmY7
ko9EtA/h2kPfff7S29PjoJ4mBUTY21Knr+Ks30lGkSvjdTWE14xcc6KoCZhugiYgQdAy27OViBf8
1PNMvVBZaM5Ur9kWRii+4k4oviLGQFVt0Glzl8aF2wm6s6SjA3CPGVDTcOlsDxMm00Kac9oLYZGa
x7yVybsYzpXMnH/J2Yg+Chch4gtdmBLCTHZFc3J7QXalMnOV71UkTRXqirgUxHq0niv58x8JCVRR
jTdrjm6iXt8RewvzS0LgDmuuc7UCtTJCTf6lf0Jc5M0PjbUMM0s7dEN7AOkf6Aig6ugHrLhNQ+6h
z7f04jQAnngkE0PNcsdbVHdBg05DEiQ/kjVPD6LGRBmAZykTmL2Prq7QvU/2wAHfcf6CBrYZLOzk
T0S2AwIZsnr2upbdoHbdWYIWg34hgzjelVvjq4E3rRu71VsssbdM3uqGBXvy1oT4nHadr4i/pDs8
DpNIHN/EJLK4Bc4JRY7dxoCSLTwrtp36s0KO5a1bhTmQN/GCfzBGejcNlNmVmzOb0sorUS4QiIkq
oJDWsBZNaLefgLZVeiNQS0cv2x5UNBMU20LG0qIMF4UsVhCEJW/mftBzXzLwkBOfhrlZubeSjeYu
tDhgWR6TG+AxTlAT6SQrP6TxiCb3LCCOpbijiQatfiU55wotgCkQAEuu6Bal7Y7qfD9n5I0hMMdD
FSxzeZBurV3UsDs89SWKNRYeub8MDHI6MFlzHKB/bVMfGLNXp3SFjsSMCDrrolyqv9PKmuVt/Iwm
tFaD5hivwnraZsTOPHNsFg4pyDI6VjwfJ/mBlMMW/lTpduqU5aK+sJNETXqIKGyXIsYcXrtFgeCa
8RYzKan+MVlUNnlDmzwGCYYpkmY6xKejS4O8VxQNORD3+5L9H6bOa7lxLMi2X4QIePMKQ4KelES5
F0TJwXuPr58F9r0TE13FliuSIoGDk5l7r+1J6XwJf8KfJNWuZU+6NzMhhCBnb/lXTDmKd8ZZJVhG
rNYzDkfI7cvktymm3dBkT6Xu9qLb6ZvpX36dBLJeUaEQ5tXv61lG8sQ8rieBOL7PMgnWwQL41/Q7
760sIE7E7YuVKS8J60+Oj0t9F5E6mOrvMiob9NHHSDUPwpaUQEsG+jj5DS1HnSl2jd4d5Gajd9tO
T7aTpCDtWa0wk6x4I2CFFNO5ErMZCE+QxQ+gAyb1Am1mN4a8Ek25o8DiKCX5UJwJ0W1AZ50sytsB
qYK6i9wy0rwOmH4Ffx7J3LW8L4r5GlxR/HBQQcyWs2Ows7J38OFp8oonaSiDW1mF16TJT5HxmYsz
EkOn/wxoq8z3/lOsw1uua0/IV34TmQ0pCYLZpu/mvSo2B2ZF+S1hSmEg5a3tSYPBiYINIQkenvQo
iim6KfksBXS1Totv4EUW05bSkj0r+9bo0jXqcY2xSCeDRcNOZYMVrDlUmDSB+e6JsdlNuT2sO5Wv
3JE7FnxYrIdoaCErMZixqzramwG91nArs9hMYuf/ziPQ1ML+xUZuyruxy3ac2Dup+1N3SIKd2voT
RsrIdSlvi431L3nTaHTEju62wndxkDv5XIRwAVSE6dqcHaRuPOqBeJIZM5ZgSumrNPlR2qL1v2pQ
qOptXzNzoFFieOOHWK0rab8Rd/JPxsxAs2Qqd67ZiD3ny2yKp2Nu2UPlhKVNk2g41N9gy/cJEtN7
hI2ROnA/JumhJhqQMlCmpdfY15LzBr2jl3HStJw0BKDaktVe5++JGeIEUIozdb5YOQ2x2nQJjqNK
jmkHi7CukYUkieZYaYB+r8O48DuI+MDILJhOxQfORUpDhoBgo/B0JOehG6jJ9Z0KVqhA7RPcwoKr
iIezt6THVHosrFc2H/RRpoZ2CPOXOKMNZSLr3YqLdRK+Oi7zBnRks9tL9kssxLtOn8nKvuV7PeId
TGtXHzHay9JuvTr1MWFeXwL8vvyAzZ7fvWG9O5eERtRr0kWzq4d6vxgrOQfFN4DUBDNQ/abDwijM
GDciSCitu0W9elkr+ER3wHDgPSBPVUQzqgu+GtrKhxH8DipbhcqzfqTRCQLdZSw/9vRD5XGbNRla
EacdfioEjYjoatoxU2ILJpOjHUEA25lMQ91ydfLbaDkYNyu+MrVrfePaIACewHIbEq4OJ7pXKURf
ouE0yiBfqOutT3uGeBsvcKJTq8aOtsu2EQkTvXaKcQn2oI0tdrFO36I6Iv2N7e1P9AkqSu7Nuwxg
lN66REc+AxrLK36nr0rzJDmbJbow9Shw5psSq3cdHwn7PnCNJI2eaPf6GUamkkhAHIjPkzR7wRgd
f+Gk5WE2bZhug+Cd1ggZGieWzMZU0PrCdLNFJhMgSsmSvwbpH8m9BBh6QWRuSgsyNZNCshuG8qnL
nzqludVRc6FhH6KxXWhwRvp4qDVbo3KHHXCMl10SGzcAfk/BiQ07EL4QcZCFblp40dN1c0R6F6kH
lA0Sf3NKhrb8M/N1dJ7aEr2JhOrBNAq//Vfhjo1GxGEq0xsR8E0HZiHsNiqkMr37HqEKS0cVJGzE
sNsaESVLMa9R5Yr0ZZfCcAtm0IU74sDbmYJ8lLvpKVfTl2Jc7v0vOS0bkc1QGsibeN8sk4fxtf7N
ZjhndPuwN5SAYO1wH6/JJ059VwbrUM9cHAlCpTdTE1bTvipvg4JoW4MTRHBmKJ0p3+r8nKPTFZ4i
mAdAMA+i8Ke1VArgzxQA2rHdQuJa7uOiv7a4/XDasWhLcI2etUNPaaxNx/zW4yrrTrhsvhoxXE0P
fnXZFG4hmV4xIrqtQLYWtNmUmQ4n455KIEQT+M2w+JFAilkFslU7LfaCj6kClR0D18Ijaq1HNqMN
eFoiLraGLOujgAzPIavVOpVyZp1aiApDljqri8ckmNMJLfNdowt17HXWMlkP0EHsJEmlTwLPb5QA
Y3TbohIhHRs4gnEm4mBRvkXxVQ82arOX6eZoBPdoxWRP7MZmAkTT6HsS77nFfLz7FZOvCtV//KLM
X6X5iuCUFPiPyOTqjo/HiiGmRhvFsDvRZhreVa6e0wghTwZSrjGtTGFaf1O2YwdRgoYPWq+ZlONS
HpBH73rZjmB2jPKC0312GiisrNRdsWqX2kX3iwQrkaUZNHvj4bL09d6kKBToouvxvhUouJJbijQw
j8pD0XR7k9ljJwFKKKwNC+Q2GmbLH8XoNTAKVvW+Sq8YzdOrEPXMJIXSVUoaouL4PC3Ws8gFZEAf
OlgZywF24FE+CFN15E62In4SwB/HVJqvBqEBLrQBim3F+JDUicdSs3AVa8eCL4aTrxRYUlTrNCbo
h2dtgx/MDWUZExvFYAytAtD2kmabWFZyb2BqZoTEBhff2MQlTIkBZ+081Y6OXDQpRJQd0l6Yd4W4
7ftdALh7kUfi/SY1pPvHkAhX9OhIOPNz4loa/NjzpFbPg8bAp4obyato/W6k+RSZ5wSwkJq0GGGD
aq5YDPd1v5sD8gfI0HWX9lzEL3WJBC0MFjQFktXvZ+amM/NTVqvqEIkIGyoQDzJHh1TKnwH6/nh6
17TS2AcSO4jHR4JBD6mzXEN0lNwAz5X27LRI/Aiqa1nqBPFhCZGRPKvBqYO1GQIJyQK6KnV26Tuc
f6IQtfvHjWHg8UVHIhAMvLT7eumaUyElDaaXU2KeC+vaJvnot7QH9nFAzmusEz1EMmqFlbIb2/gw
WiRVZh+W+VYQRIz5ttGB/5jEUCs252jQ7fOsKVypI30FWa+4CE7bJZvlDJiISZXxFIRE/6o8tVyN
6QvK3H+TSBiQl9KRTK7ZU6FsSrodVMZih8dlwLoIVF0dLoBqvrP8Jw+ML7V/6VGlZI34A6vsV6QT
ZFSvUT59oi4LcUU8a5KE/GLbRcG7AMhvbJpXeAmQEFfEs4kV+xhLDCKYXQgMDOvgN2LbuTJW1KLb
iFfcHPBaXMNJnXy1ukCLJQfLbgOJXVVjPLM58JC79lwLjFq4G0bxHYn1O1WPsiw0HnXrXxq0fxHx
wIn5Gyli5xYDXPaQ6NCl7QQngIyTdsY/MRFuYRTj12aUMQLYTLTlGXzqYQI0MacyalzlO2w0dGMh
UWVtn7/SupYozvVw1f/RS8CGIUFmZixi4e6vaa9BQ3jJKyLXQpmNYGokjCis+UWCxmbXcXDRG2Fw
wmWEJEZUwNCxmykMCgWl5V0rCGmIh+wwc4XpIM/slj7E52yZoT1G4yaKi+QgRNz0MTQxKaGHqoxU
TnP/f74nTQPLWAXap02yp3kEciLgUc2xNpCOOjQqmud/cqkTitnTGJotlX2Shv1s/axH2Irv3x5R
U5EvJYO2CZD0RtrzPHX+LLH10bUw9cr2GvQzQcxZjUtVSHwJ72JsCRHRFmS7Nx0Z2DLHFePuxnl8
GovBqdBYRZaOJrqpmftWasxNSBFfClJJsI9ySqbERaLRMcYKShh1KmOdx42BBsaOmJzFHYXWUO0T
snhw8nD4Pu78caPFEyASdSCpZ16KfTGDeLeLjNhfZmUFO9QahuZ6k1puHYDwe/zY48YaBqeaYhH8
o1nsH19aQthlAxKubP3SXChgrLWVHT5a+CDWBxjWa07Wx7vHnT6+JFoGa5MqsV3mBx437dI4Eh5T
Pyypmjryllz6SZiniNPcRayCZRuT+bk+rwButm9QSUmEzRBvF+R7mA7Fnv0uEhCz/O/ryv9+09QX
bVuQW0hkSLHXgdu7+koRkaJzLRrT7nEPrc5WdOr1vcHvRjpS8N2h9t3991kVG4mnST2Cg/XRjEUA
qzFzzEmGUuzzaGR50NrIfTyhKWE2mjavYj4x7G59vREXglrp8S7g6vRrkFznUtnG/F2Gv1Y1wJMS
9fQp6QqJoP1djH6K5MKLUIcEsF4F0XyFUR6Mr79afBlki0EmTYT5fWEgb0Cga4DfdaYO1hKE4l5X
Q1LeS6AtKie5qpzyAMyZEPscoE62xn9oTqqeoxiLJXpVODanhMzUWXlO7xwtm3K8WZU34x+VO8hW
62DJ5xkRRrhXh10yHyspPi3aJ8AhjmNfpKpiU8gY6HWhA7G8d1/W+BPx9PX7NJEQyLizlp7bNXZK
cMAbjExjTRfcJkiDseUQHsVvNmxcZNGOAgx4ma3hWBU1olz1WOftlW1MWOt+PiowTs5h+NdiVCuq
ZaNHCUHh6X7m/wuMk2b+1uOYu/9JOxLgG+uQJ9dHe0yT93HHRIYXjNBZD5J5aRZnWPIUbX8lNaws
attWi7edzOqR1ExIa9L7IOvl8LgupTGdF86oORVuidE6QtqeNLZtgc6wKt4KlWPO52FKtnGRYplr
AbmJB9Ouupj2A9QymqUGf8008qtCpW/2M1YafVttE/+MRzke74OevYC1f2pr4aqVW/wA3azPNsiV
G7T3zUxTRAy6Z8FCgi6QGc/PJPg1ogaEVLASrHoQWZNNBlwZHzWSyyPhWMKzqqgbsuYrYmrc4Hnr
3437GHzK4quIOjtlKUfRx4iFc8lheUMtBEK5ZydPIyxz9Mgu08Hpta+lyo9BQcddIkomC45BvWtb
JDk9nt4KaMziW5ghS3ajZr3Ts9adtf6I0stL8FjkikO4Q6DRwuD3yvA5BOFq2b90fxVqr0pxBDL+
hPYpmzWgmOKaoGQP4Pox62EjdAF6tMcG1tVng5FsoRjPhHzTipKjMAoqjxaKveq2pNKWpxW3Fjvp
EJUKdQEkp5ZfkHuvLZhAsy1anBHYCUjglNvZK2glUt940H1tA/mbnHxpDLnzzslb8IfttqK0ittL
EoRu22MPbE65FJJ172fWm6K7KggDSk660gtJAwz+Ub/VwAPuMxNjQR4YDr4xrugzVmt1k6AnqyzL
I+RPZWIw41eqJVDH1Ys0sfGYL7L0ynCLDNCtLLOBu7GDse4ZdIU0FHbyRZkpUNPu2MItOE6Mt0ex
2DXVa1NmZ6+XmavdIz13YEDbvUITrPhopzfM0YH1T06O83vbEI9NdI1EmIOziMk+CFHl536sNag3
Bt+C1QcZu3cVLn+QWvKkcnLxqk5gGE23PkrILQVkCAexi9ASm7bejraWQCuS/7DKflW8O8WMy4cj
i8XVLE0nPfa86nCYEP8PReMqXFchVIMcUZygsCsm/BiE6SHvLRVMakx//UKHjXRzrlfwC1LQcTmq
8DaxbYVCJV6OfSgdWBcd/aeB6FAwdSWq0xUZmVQ24b5e17fPTeWNrcolTrz0U/SN05OmJ28UY5g+
oZkCmAhvkSJmrH+sUCmx6tUnQawZcqj0VgzFpTXx/9F1WWgnhDTW4ougQA+mO4i4mOZpOL4MxS7Y
gSjQSXdi2YO8ItRvFmaVMTlAzWNDls2RZwpIWOBWsYQt5aaK5K0RI1GSRnKnYixos1tJX1avl7uo
D24siL4+SvfZii6j8LTo+1SSXql009ZkHi7fTO3a5tAuUdVMrWNo0BCMTZgHlM0TZ+v8EUVHUlm8
uVrjEbaV8CJngDHrnaAPL2WBXgMlj6rAQYq59uHsCl6mire/GS4yEsNJw0uvxzuI/El+k3EX5sr0
srwJqyiDX9zyzbA8YV+8Fi2ZiorgCWp9FHAe21aQQeENmU0CbyADC4lQxgGWPcd5BanEq09RfitD
qv/oIAjiOR9HGLLxHF7FFgADoFQDbutMq2qfFs2mCo919j3nmifGHBbxxG5Ze7Zk8q1RwQtsnANp
m6ZeNL0KI1uMevgy6d5S5E8qYo/kgBB4L2XvOwVVA5XfXgjJZoK/2NDUWvFQw/r5dqL0s9Ali9kF
EM2ulgQvXP8fTbuq/7MsfJf9iXDdo4hcu2SHEb8wTYhQHKf9y8AgXGRzaqHzZUv8NjOGDDHWVFRL
5GMUG5WZ1qRJfp1zjUZewEobk5JJVp9dBvNWQis804kOCbCdut2XrhFWJn32LX0g6qUMGWo10Bmq
z9HUYy7gl1teh/xYTwPNIvVQjSgiQidh3DxrJG0ZPkN2n4jHHWNbycVB74QDuwVaLqHk9dlWOyY5
wZmOSOe6Uk4pGyVWxNk8sIf3lWCbaUfTdHWFrll9SU34AM1v1w8ONn1yMdgA4T5QAGsjXzchfoGA
pbO0j6qPkK78BJDIlF7whCw0Twfzn8qa2Ftv1pT4pA4zotxoSLiZ1Zgmi+edvOZFYwSVf4Bf6lYF
1XBI5+ik1CRYSh6+FW9Qv2e5tJvvwHhWVQzvv3HDojk784qnGnVHltcMqOei3gUD+jgFKRjTELGB
wWN4MrpD6xfbFDIty2nnkgvvTdl1aeHW7Tkw8f7Kl7mCZDD7lfIt1aYd8w71joiiIV9VE5T15fpI
beFNkegBCCTZDTUvBEEAKOAUSGGT+3+hYPG9LaObqw7bWWp2isGLQ50mI2SZbYGkvoAKsQX2Tva8
A+JEDUnXoFkKkYCERMwsLKOEjWCumd65eof/pNBrktYRJ6gprKtSJPir47FWjuPEno05CfUa0Tpw
r4tDQp4X4Ri46whxeosAr/R/yfQMBW5oMXiLd0t+ldujNCc8JRVnuDt9G/zzrvjQ+fJ4KElHm6+T
rPPi2sQXQ1hoOs1fuI5OG2lB0snqGhl0Ba2TWjUofp8GWt1cZ0lRdloyfUjDSJd5m8nHztzqrHm9
9DEpP5rSeSbX31Gm61r+zNJHI78G/T+JVkdqnZfvFuWdysQ3LTeMOWUDqXIJn6p3Emz5semU0ofI
ElyescmWDU1sCrgEaTpeKn301vdfLr8n7aturyLyhLHBsHQfRR4Qx+3TRKShoX5l0lHGsKs00wl1
Jm1KtimyA/ItoP6fPswUpCFVbPxFti2KuvgLzu8G242dMBFNlPOQz26p7U2dSMBrE7MEp44pM7uM
Rq4+bOwYPwMNIUuNxhib01IhnoArh4jM2ozZjSvnHH1U2EGWjGn7PemG4ZSjSlJzYjN4aaB5sC8A
slVOCF6D36rI7dpipCAtNDlSD2+eZ+Q496T2qWPXKgA4KZItOVxkq09Oam4mMziEIeiNILItZEWj
RmByImOu1ewuzA5tC0fgMFb45SMKSk8iABAFMtheuy2I3Somh00ikl6J/ioIzBS/eYfYYxlfMPTS
gwu9SN6k+mfSga/IE06030JVnPXnI9SY8uJZ1kKUu4omHITLNOWbCjoo3cmYvxknX8uYGth3xxGH
yX+s9wH3ZPJ3xvGuSozFjjlG9CxCJz94Ha2LDC+EbL6UOScJUcBZda9CyxcwfjCNjFFxdBsT5G8z
u0SGJkrkywpEIYQHKEC77jLGCgaOZz3s2RsB9GvpPoa+CCREpQ1oJjc5RvJO5obFtPwlMcYnU/al
hQ1oBBO08lIar0JP9sx2QImAKkNlOMhIIapJDCvvRsXyzV5RNV4AxIe42xK4pvjFHEThCa6DQKW2
rxxB/k6zd0r3TStlCLTaXRxfSjwXBZLsrPsQx45JgMT43RW7fD9yeE7DGrB3zYEiZpm2maejOaHV
aAlpMymtyfGI+p2InFwQsYo1RBjQdKy2cpvsgQjPWCwK89KmJnARx8So+h1KDGi43BFTp47fOsxs
9SQCljYAMajWQTFg58pnGnEKU2uWRbVvtmZ+jvGjVGPii9PFwrOhzoUf9QxNfHYULLoVS3BBnFZT
vvQMo5fo3kt3TQK3NO3pWeDjbHYldoOZ9hVPGhyJZ+wA7jUoTlOuv6KywsCdtP8L0vCAZ1pn/A9Y
iYFQrlY30mnYdrlC+N13vzVcWV5XJPlxTYio7CxI0QMQyZ2zqPTZ83FV4aKe8BY21usFZ70GzBj+
FvlXRwXaYzZo8LGHTMKxY8n6dMGbhA0xdFSEI8ZOMC9z89VIrw0iUbs0UeQjcUSDxkOkZIfo60hj
sdWC2JtzlHzhUUask1ZvTYR+DPGrxWtX0U+vBNmekBT1Fjo0yQmjjcgGVIodkcq8xhHwgdR/SOnW
iuiW5IvJHc/tWYcLh6JMeE9FycuZQg2rlmkz0yvWK8jZVelL6tXALdCz7shxv+3ZMXMERNOwSdvA
64ztsNohJTfp1Y2su9XohPXzkNBmNmu0lDhSh9uYODphXpzd1/RLUK+m5a5s3sgCK7OwVcquRtuc
e9ERhmEjIyUwjbNB7GL+g1w47S4EfpwnIhIa6kVKMAzBWfwasVrIz4v8XKFZVCobt4NUacAloOHD
3yRLzxOsX8IykCjmX1bO8AT6ByKxsiQP+NDk8IppAsgZvVaiWU3pHpBCREFHAAFIbZE0XqZhslSd
CVYfwew30WvO2TTXuasQ1xPXbxnqMxlwOkaXBoIAtXT6bqrYKKMLU5D1H0TdxyBsYwoJZHnmQpHZ
72KKfYQOUStuoUAEKtQCXCVZqGExdet1LGyWh4rkhr6IwC/Sm+SMXsGDQqY45cxe59yZk4eE+5XF
qgkY3qDRBmGlTO5r7UkNKJ4jW53aQyRYOxgkemQy7FE68FMYqYAddfBROjBTx5Gt0fg5V47y3DPY
QuIweVZ5wsGpg7gpHJTUgvknsggB8NOwqcSAdoTupHClipsDFhDrRYu4SCMxoNmPmvRGQ7QVob4C
5iG7QPyyPozwN1KfVaY0CeW7MHjPHWOIcn4VAYcrRHSkExUtvAbf7HT68i9Kdg2h+VGRFbFynuYX
MdZ8FMpLpjNhcce2vpqSU7T5M3SUHDkTOuxalHbV74KANuFvgeApocua18ywpF0N7KSPYP4NOW6A
MKHcFRqGdH2pOjFaRTEtEKAxCQ0VInMKlAaNCn1qbLN6byTJJ1xFaiyWqR7FwrjePD563JiDAM8p
RwFFNXqggwSmWByp8woB0eaqz5vQbtULhE1pCkGbhAIxI6E+O49PH98YOEDKjl7mlIfNQRjTjN1j
Hpa7GptfJPL+J4WQ7mVlEe8xPgpmAvVLu0i6N/eddBdyYUL0l8s7Aoeku8y74xhSEzIMYXeZa3V1
7vIkp8AFbrGn280Q4iDTeb2iMa6JhWLiRh6YfI50s2VYa9hSJsIWteJqL09NtRfXm4GrT0auemrP
ip4i39JLyMFTCXS8Wk/mNCGacv1QaqrBHnIdknJDnk0e/tSh4cyQrZNivCj58oHcvNrPodhdy1bX
nZmTjtRHWjRdzNQsSwV0oG0GGUARrozrTVoo+Ea1pRmujxtJEJ9R3UTw8P7/l/SRI6kt+e2z4kss
9Rc97MZrk6nj1UyMlNWFDuz6JVkeAAtVbLbjmuyhFFGUHfZhQQhHykim4RyZH01gTLHspXSN56fP
OlNEOt6CqP/qUl94/doURiDKP358KDZ5tjecx8co0Yr946NAfw2TGWCclIoLZ8jaeGax4W5lEAwF
PtjH15DnZmTGMEg1NIIlaFGSnS2WfFgbKnl3cuhr0mxsRZZHK59y8H142x/PUpaK8zDr8kZcn3Oi
kEMwy8318b15mCS/ReVSvj3+QY1FGj0GK3lgxuysdWJEeV13j28Wtc6vG3VIeCRh2QhrzzkTkOWl
k3J93Pnjpls74o+PQhHpetfgSXg8pSzBut5RSC1J4PSFDKJ+faaPm3BhZKVGif94pMfNf8+ALBzZ
luTw3o3B13/P4PHd5fHaLzJ4ZyNTiv9zV4/7Sxvzp2+QawdpxZN+PNfKDN8UeTG8IRdbdob/++Bl
Jr9ZFm1zFUGi+pxYG/4MaIR0yI3HRts2KumUfknU0ujXDL+oENB8UiObNIG2/AnaS5D/g/MjClux
37WFMwOzJBwvXt3BVbLXhVsz74xs+432OK93TQ6y4YToSA1f9dgtA7YwRNohO9xWhQ8AQu7RS1I6
k12K6w5NqE0xI0948jxwVpS9ZegDtKKnQZoUQwfm3xUEKKz7JXkErp644Sf5ZMsqRTAkJw3xR3Ko
OkjVDeYszNk7R3+N8PDBe5pZxRl/OpRac4wlyklFFG+OgW99sUmeGK46WOE16pqL2SbHxkqFW9t0
OjoJXognk+LV2TQmJGYzo8NQDhAIOpb5J9UcwsiEcHNlwoeRsqQx/Zq8FQd6udRTVAz8AQKGKcvA
hMTKDXajs6Wv9Yx+Cz/be3AFpU1CItTSULULxkGjk4MYn91IpBtLEUCdatPeUJ663Bb+oSlvkYQq
1Dp29DYDnbcc2soJasgWcjghFE7PD/OuUOAwA6OqQHL7XeMY/aZnPio4T0hmpAm5Q3A94XvMnTHc
9tlGRp6qv9cMwpD2IOhZbUKAYzfmzBj5Z2z3i4odaW81T7rylAsbslwSelvLzhJvjUShBsDmMjS8
o3Q1twlsgPGttC7gwpuZgSNP2yEePkUPyWJO9Sq6/C4lu86VJb1qXysazYCfRIZjfj1trNhvIzyW
PuHyBHWaHMCNY1AovBiLnUqb9c1IaHpjf92HyXmR7kzsMGsMbG5JZOdbCflwOAzdujwmrOPrEeUH
w06QvMx6UUO/EA4aYR+GxweVejHG5tIi9cgQaTFUl8CKUEZ5xqqQwiiYCJhMgNKywh/Ukd/AQlvK
xqK4EMWyCBQjuIH9uDz3aJCsi2LsNCLMEftFkQvYiHmciiJ9trE3B+mzgDWTtsna+LCjwY5kO//D
axhj/cEvADaXAZGjXSARY2Q26V7DYAC6yF3xDv6NSEVL2/xk60Tl3vNqftZ/PMKcY6zYCpId/1ss
m8foI4fPSBikoK8RdxouPwIORGbfFGEic4GUMY6Wmelw8JGCujYWMM9KNlYp/JX0c8Ic0A1yRA/s
SLBOXRyeDk7BGEvVjL3GViun5E4D4jRoefohxiYejHCFGUOKOwX7snrVc1IBDjoG03OWsfisj8SL
R8elni8CgYl0x6lxVkcKroOt2Gx4hjzbJGNjhIF4yz0hi6aLwxZMIKiAnT7ijQINt/vfn4VQFVSZ
HQMGGkce8nOGtFGOnmobthsz3fcayOkttI1Yt1ewumO0K/ykgK4Rblt5zzd7k7GHF0Vew9wk2YXy
jf5QhuZBuCryMdaZah8H7TuVP5boqco23AlvRxPxSjFL8XicVQO/+CZPf9nJBUJX6E4oXp21TEp5
KT0dTofFBsGTTLi2R5K2LfME7GyYzsS9x390wbCKP44JCRkPalKGCeVZC07Ncp71QyOAcaBK3g+R
a0YOwSUGLAl05AC1qZxIPOW8NfxmPp/E9ok4wGU+a9VLohwZIGvd3uAFjU4MSFs4RdF27o80DQgj
Ii+TL1JASyShEk6J/ywmtgno6o4CVNNoCq0KQyG+KijEow1KvyrZzqXLwJOLKlE/ZkLVZRc64mKb
fK+RXTbCQ3R+qPdcI3HVwBFLd+bWsCfs3ChS460EnlB1Ow3mroPvg0qTRKQQyv4fyjuMG9/at/4n
0VLRPNx5S76ZqT6HbTdgb3N4kkxF1BTP4XakYi+2heZFDM94g//1Z/EX8gIz4yaimuSCwEXUNgDE
5TZShg4b+eLS7SOygKvM1J2T8WdKb0RWdI8LjZK8tMNJSG/jeINlhAaNy+HQOuwdO5wNdv25QCp7
qipmTzZjwChjE72mqvNwFpegX/7PZ1rFBBPll209LjtcytVftbbJLoUJugpcriptQiQydGRseoeP
f9+iTB495llE68y/xlf6idCY+4Nx8svVDu1dexp/M/RnaJfzm0IyUYucgYvgG+2TMqRoYjiNsszO
P42vET1ksT4ct7pKXeIMNP95xvC9UFswQSsJTR+cWHRoyCUKOVS2uVBdQHAGcIoycaMTX9r5aMI4
Unp9swYsdBsqbhyS0w+0j4RxJgpO3A/MZX6JvECmlq5S4V04b80BKo+nN5+4D02EvtIhmLaLdgLj
ytBboLO4uClwXWBpX+Jd/hVJvuMtw6z80fwsZGU2tLSdliwX6ifcRTzmy3wfIDvLiFVw4qHWBPeI
uw+uxZZGRahfteykJwfIdcjPh8Wdqr3K2j/tZcE30tsg3/vxNod7k6ZNclEHL5z3BWzx0G/ZWWCM
N0lX8djHkdCA2wdyTYMxoLUn6yAWWPNhCrm5YCfEWHChwE2lwpLzKhJTyJoUbZ1Ngs5hz1Udeq+T
/gYfpIcEFNUcPxQqIlAWuzyl6XaJNzUPLT5Vyl3Kbvl0U5q3DJnX4K27stEX1bMEapRDRkwOyvpb
oRb2iKQi+UzBwCUfkg1EJ6DN/FlFm+yBYMp3BxKt2MpaxW5Cdk9DhgfqCSzfAjsjATBEcJq6aLqi
yp2Q7B4GEq9Kn10hbwabE94M5KANKi0y/PhkHLG1bQoVo9tGD/eR6vMUmIYpX+2d95w/nYDDdsuR
Nd/X/5rn5nmdArCn4dgrHaIu69QzKUHW7d2Wl7xqnYI+NgQqEYs3nE4HrwtysUBjL+agG0xNUhrA
8a2/KvMswq20eIOxfM3H0a9C4PAiJTKok33WPofTbZqPO36Uqpd9IZFkvDxsYtP0ugiHcvQl88av
zFNJScoRHEVyOFp4QchRDDXkOg7wSd4vwFzNsOGYJbxl+uIJNPORl8VSfI6soT8P6QuxEtbyFEf7
mN0iFM/81MOOYLYkHPiZeDxhOSVWhWFiMPg6+4z+bPSIIq+8fyRT6MaxyG7sPCLzJi1PFVlAw4kv
6t1FFPxsxq7nh6OfCQcGxBy2Cgx2lb2Fm94pf3hGXbXnthx3YEYAIPPWRlgrE9cyN7Lq8m9GB54k
uXb8iUp/pCtLkH2M5fmpre4Wecf0QtVzr13N/oPhKz/TgTGEdp4hpzwTCdfzrpB6RHaJxszYUTt3
+Bo6uz6ln6wjPSI+2WN10UQ6e0iE9Q8mj/x0n2wRu4g0Y7E4jM5aIfQ+Wza2r7SoEzpXyOuSQ1Vg
QVt3vOgbOyaqGGzp5ENgX1x+Y4RpukPfjSNzmBmendKRCeierk0CtYEzmj03mhjeLK4vP2A1NfZz
KopLN0W4L9IGI3CHTSHCFTdPvTRdXyPORc7IjOIB2WDlPXFXZHL9v9MTUgKrJoZNDgle19QLJzsQ
2Itt/4elM1tSFQui6BcZ4Qy8AlpOoDihvhiOgCCTIOjX90pvx7Vty7IU4Zwcdu7cifVqYxwoBjB7
pmu3FVpexq0jnXYGGCqjKdMEMqgB8EMOkFwIxGl5UIEuaXPvm9BvyhLbD45mqOUg6JqkTfERpMFU
401DA32dNaiKVYApVtE6JeDbzzH6GOUveIUnxDmvz183nicTbYga5PW9eI/9ff+u7BTCQ6ggNAsj
rl5P8X909aGXDIkNj0jXIC/oZpxWtA6okOrRnua5bb7HG8F3zAsjoDNSMUCJv48hCmk+VTgu7Qbj
3cJDFBgx/Zjq0ZlrmT5g54/IOMhvKhH5HiQoQsViAvlVgYIJ3Nv3iDFXCnMZ2yPuvffgA+CsEMQN
jkxmpRXzYxK4Q2slUdFOkW8g1tnPBwqzSxjzTuCJeH9EMGUEjA9I9Neld/jMocPEPR05HEqZenv9
uMNg4O9qp3WgE9/tLFGlYuxJfI7PPKqBNJIhiRNZAToNXBzMM7eyB/gCf8DINbNdDkgoYvC9wHzR
X/6hiAoQNei3DW7p6NGE0WPWRCqcfgIe1GEgH2m0CEB40NWren0UhLx6z86n9N7FiLXLj28uPR0X
9Lg1DQ7gC/5M50SDkEX3LMVuDCjejkj2zuGNhef14dFQrjcCplKwVzIdnO64902iFHZUduMS4MPx
ElyOMqE3maAGpS4D6B3hf06hpLz4ESxdGQ5i3KWLZNwBMv0HRlImDvkL+7YWh4/MSj9j0+rtWwQn
CLDPI2g0UmrSdIKRKscgxGbcNiQcQZaVGz19zNTMdNKeL7z+NimiwY+Ky+7n1nNDhzS2vD2dJoEM
b8cpobPm1nIfq68LTSVwspvMQ0x1b0MZE+J96vIDtF6alkjbxBywtqmZVWIa/j1/vMIEmLCFZZgi
nFxeSVQjp6O80SU5ylfiBmtD5BM8g8P2ja5xnDS3sIJRCoppv7+/Z/7itaW6Rw348ZSyb/U0yRly
cqwu2pjQh8mAwXTMiB5Vu3FBbrCLYhIyvm3dG5FP/fkEboAJlY55aCwZlj5l7VFRfO5IrlMY9PQ3
13ojhIyo+/eeFY+q/RvZlJeewwQGtCCW2x/Xj3P/ytpgWfav0fmz/+z7V3WNKSSff/Bz/wqVp7NU
1xF4QfQwiDDQCc1owyEW4oBBLWpSKlpXBhgSPhe+4xc502jwaekMh28CZXvmrED3saX3Dt05iOQc
ZjmZtm8eQSeo7sMDohKUUFPV/b7+vQ/6F6gjFtDbuJ405+157Xgz2rFcPha+z2vP2NkFm82/Vwv6
usZAGW5zkU9by8iNzg0GlXT0fAoY0mCVE4hWYgP5hnBg8Ab8+tq+fpfPXe8A9gB6R9cW4+hR9Y3g
HVBh0ON7e55S7j4oBwAKpt63InakrlgtDuQ4ikfNcXetrnvLdPoeqeOGnZ81W128R+Pwpkr37fNG
cBDeNDvYdOlrdYPb2yW6on9JthCNKmLHiXs3b/ftqouG3ViqY0ar/Wl27iIxRPQP1ExjIQwjfBUl
q9zlV+fgltN4l5/7e6YWW+lZsTtQFwFa5HJxRasY74G2DMvGyApmWusYs4qM5UU6KtcOlTG0ryNF
ngEggx6K1ZcYETk5TP7DZD4Bf8Iryw507THzk2mQB/YgmqQsJVAP5uA9aPWZg/jX61EwG9HkS3DJ
fI6YeJQGUlTDlVmKcp/0M5pcAG6py1WAfIW5wlwjKcQ3wvljfqU/DM0ViCpmilf+oSEMh2PkkLhb
JBnZX1gKlb5pdrRYDEhsfx1T/VMtZaUqlFQHlE0SyvVcOPrFWOMx7gbjYkBZQKeUW3InzS8HkBkA
MsjfnyotFUafEcgfxGpplzDBH4T8sAOeAKigpJzcSXF5mxRiIEXlj/FkJayOp+bhxcUpUT4cqjEp
C8Ci3t9858cN4xdJoKGBhXdEv//d+Cmnl75vwW0dRDPeFwjjifQP447hOEoO/WHt8Ynb947Da6F7
gKekf8c3KF59d61LjNAcc+YUOUogElCJf8AFj0FJHqiZ87wPvGe+mePNJOLT5y4sONbv7rX9ZEbL
H8B0Uu/pIl+QDWI5XweMMPVOBxP2syD6+ywJJygQ1WDat8Hmnnp7z3ITdUYjxbmSLsOJPyPqH5Dl
FSiC6fhSFxuk4c9u/BhaLMzYyB6InZtsPQwobobxcCxMDYm0VNAxHHMTOLAQRJDVR0wSQDanaIDk
grSsgIoBmEEQY5fim3CL9GKxWD9XDFrao3RrFD6eAgEMQx5TZ8MxoqOEOg/SEyfpI2AcK4iaoiNT
jsX6XKsFPhMvWufyLMAjL8a985iDYFUHzATvwcIxyJcSQsTz49yBcd40sJdUQ/5CS93XdKjr9Uiz
MfzHsbqop19GOnamn43mKq52xnFh7fN55mguzWDzJrlFZeWrdNVznw5ZcbV5WcEgmJCWDOsRtmGJ
VrIFt9JOXc9q7jt2quiNbWv5Q0+/y2qPqessW8t8dFxLLQgvfm7uqbja3ibY+O8hSCwRHpZD4loi
VPwzJaFnF+vz3FAf+Httvi7elwwdN4yfw0+RJGF3/FU9fZ8JbQtXLiNGTBv0F90x5h+cGeYIWSzc
RFomSHRAz7kCg/pjYjAeLqelBtNsSDiBGyFywNqGzHR5DPyMvJZa/5AfQYcZOMWPvIb76Cz/VITM
oZsVjAigxjeA3UBLdpQOeJJbjRqLhij2EItGcMIRQG/irf49yW8JoXhMyKTBMxIigPklqQXwLpk5
q1dMlsCYMM0Zz1YJepK6LOouppKOqIgIntmLZ+4AWFjCYCyNQeFiYDkFcgLP6uKJBRbMHt/K6foS
pWN5OGPnzGq53zNRzm/XZMxB5qWWugC55Q0xZuqiuxdiwaaYYq8xcT1PP16PV7IJQjVckoLw5tGI
EyaZ6lxa7kCOYHJBxOsQKgxVbeLH0ywf4YQSYuLIqLqorhj+CQ4OEloV0PgHCA10SmdSlpLr6iU9
BeuGo640y98iVRC8gL1n2tvMLq9948TSx25TBpC1nBtvdpeCdAKhDEeoXtns7HEOs7/nbLCtxW11
qX/r/hCz4B2CSW+UTFjXjXMFwPML2Nq37ibma05LG85hdXqv1UlnmC3zdb6olqWTTKC9Zdjpzy2d
hxMESSfZBnfHux45SePAQuXSZj211xqBeaUDUNMmTeACSCbRBLE7GZjw5jXGKlDHBrX8jsJkrh3d
TGUulpkITflBtAQq3NI5VR9A3kRX4DRQ2WjRWmrWn1HF8IW3SS0OUVgaqdj/GjLI3qAj6rHMLjTz
nP54prswXd2AsI/f55NpJ6fjADrRNomGnHE+5n2nxMB14KGCD5ipq5ajd1eEHqiUIrhCsWJBHRs4
EHonXgllM3INzjXMI3qYWbGYlSN6fGanzSTISfpE0Q1i5hA3rGhij2hu6dgdOzqXCGDigIM5qYpf
oAFskKOyevwOIhXo1428xohOS1xsUk/wmExMaoRWq8OvxuA6RK/cSPh8xHXjMdfZs5KuFGiIegjx
2HNsIO5ZiuwtagfEDISDbHZ2c5NhZzGdFAZWiMfp1LO8DXsIHgqBVO4W0/RMHLP5F95sapccgAyY
NIAclPsv+wM//asYZRa2x0KFblT+gQ0WK1wOkNlGG6ZDnO3ovYbXyC3RIC2Zx/vLLsbpoh6/lr2Z
Nq1Xxy1+zQwmqKwjj3Imb2DaDe+VTd5z9RRMkbMeI269TRdH1HkT/ro5oMnZgMJzZIQdOv8jwOeB
aKYAQn66eh4aGinIjbcrMY9gW/ivQzTvTKtNOmeuzSaeh4do9R0xBsdJTsGyA7cUhQNIWfzwOqGQ
iD8Fy0eqpmijVKO3ds8TXQjUN4jcU1Kiz7BUzOoB39+AOsit75NA4WE4xxDkxKFXvMW9c+F/PeoH
VE+eA14XJtOj81jHb715z06U5MmWj5XZZNwuNY0hRBjehepYRl5g1toffKPEjhbNbbEmnXiQtszS
6+ulx6TB/EC+gLhoAKItz2jMPsjR+4KuD8sAAqEUE6kwRnuU2UddKtc1WS9S5uRRBknHl28SUKAx
MybYUZvTINpznXWeBG9P140dVZAZXHunwL3JWQsOuBXs5Nv9TuWchgeSPPJFEOW+AZb7RgPsiwrV
gImndRscfNA7x/MCaJrBNKvSQsiCSj7pvCoZf/v24YpQIZ9LaEJkhUei+V8ikOCGB06sYNJxuWJ2
ZsdrbxnYRHNvdDU1FPtFTImYSls9t50LF4dzyZj1cbyOFq1ZZXNGQubZ48w4EW+oGoYybJGNqQgR
6vW4WDNW6M4piY969x6+dH9/pM61Zgb0h2nSiIsEBk80MBnXahtdM/u97m8Bw+fxnEHpAJS1+9zk
bu62Fz9350om1V30lsFGW+ZnZrPjcKeBdTSp95hwGFz+sTXPkomCJrdQ7RWPQ27APbgQiTWe6EuK
8M9+ck/2kNww07inJ3ySX/QGvIFzU0gE9ZTMgED7HyjAvu3uEQMS3RH3wWLH4ozCaWfYnzTmqoPW
aqArq3wXftDK1SEnQULxOY8xMZhR7LuWuukeQhAQRl/fvS3dyhTc0Jl878JtTknx4p1UJ4UthvyJ
TgrLfXUfekt/Ea9h5dr1jJP52Wq7YszsWfbsexzv39fiKssRD4OXp8v8C7j/HCnDetaDAItze0rF
hJU2z7afj1QUH3DmdkerN3/eaWWj8kcITRGyb3nb9NKCyNn4g4eXRWZ+Ce7FpZowh8xW/552tVUn
yMoNs0lvmq4SRyv0eKW42ATRwGXc4wvpa7rjzXITzRHqGjaW7YbObuBcLoK/nv1dkgtxe0Dg18u9
f67Ij9ORZx2BSRAnnpR/MfYMJS4WGVNWuSk7WW6NHRJ0u4RayfY7exnklSP+xIWfJWFGf9yzCYuI
BDDLBDvEMtwKCk7oA1FG34dGzz6u86n3hzj5rHHqrgllX3Qc9w15i0KCF0IP0iT2BasKI/0lC+yJ
wwCk8CyUlGxVxmyQ6fGnfUJ+OkwMpjTt1JW6UpzPLlWNBwEsl7cjDwrFZMJNvGWqrdM44Be7XGi6
aO7kx497jJtmpNxF2Win/sx3JQuHtz+oFr2X3r7yUefY7RGatum7W2o2EfPiOIYHsfqeqSbAeiCY
4kENE1mCAXY2USvbWwaS6vwRRHBSBzAsYpMM4BFOOdgefTtIDqOd8RhwI8vllP17ht9yi918OvYs
wr52YRL/8QecP3GBv/ARb9Yg/Y3F0XVBNwiheQWvPl45Y9197hL7bMhgBESkK5baG12ce2ljEZfG
tgTHZ08SArKFpnRr/D0nPbe6Nfj0ls49uJR27k0ZJjnMME5PKhLIN8t9CxizIOGK9thiD15hR4/3
GUIP1LG+aGHROKQj9fLPEfIkdUMvpzimP/bYciw0c08ZwfDYd3FzAZ9Azou2BLZzVQI0dc5P0mEO
AHeG7XRbo6fDXALyjOSA0SWG/L8Y15l2iOI0tzx8NuQkc2VazHuz6lA62vRjPy7qrb35HKJL6Twu
9apYlX/5HJfINslXPrvqoJ0pkIBocd+8YbblW3tSm8Ozc6+dm7eaZ8/8SHLeOLdvvwSTRJOo0b+A
7PHHIHsEkDzXvWHq25s3gyA+yGb0pp0pMYKRDkvnuP2uOYlFKreUxGOLJz9u0329UreP3WMXXfq3
x049vRfqTQ78Y/s79UatMgdp+lC40r2eeH8KnIQBKuvKM7jnU3nNz7fI16puzHl4NyiDUuqBQgDA
azLXVvmaPM8z1CXzbECVDvSS6guGmYql3zC+1KtkNZ9rN7mhwtTVI5cVSRYkKRCcSq45l5n9CHZG
6gKCwlZFk4Fpm2RPTEH84VI8yWMyIvYpf8Jq5hmW6z94UXBZig6sYN6atco7kuvwB5LxkJmyg2Dq
NgWSZDHzGfGZj0hotshhIYHiDELCYjpA3mZMk4FnAlErCnOmYTIgryubmGC7yQq98//XpdxRAyCG
VoC4ftFwjKJQWwf76q8+lxiz/uu3DDHxEaRjA67Na8dg0DFzshxJoXPdo8xIKBMwZwmOJjiMAVuG
TBvL4yFgwwUl2h9/hRdUMpuBXny++5XQn6ybRB+kCTwRyJIQGnUXougyM1+eWfdNgnZARmDE2kFb
bFwOFavD/BX9iYv/HS9dTGll0oHJIQccdYWaoxHkcs8zZAd8pw6hOwH9vTgOAPEiGCBQSCAuMLNT
VLXpMKFlVkBABgt1nJ4TbR9bGiqd7kqARw9PRDDH8jmgadRcxSPqBDMUsaZcdMD0yFVsdazYkkI/
Nz58GQGrWCXTFuYinqcsuBTP2wMjYPGdlSmKlSM62gZPNG/Kv6eDhAyzHKn/Ew49D0gtgyv4c4EF
AyACLNQCb7Om1/L6AwT6a/EHr31znDEmWW+v9AAjQY+dxVcArRyQCoH59uHWgCFlZNN8K0z5a6dZ
/RX5DRe02qnz1kRz6NQd+9PyGu7KBc2S9aGclyuPAsuqP+2OPoTemd66vVaxcwQEv71vfTd23hsU
gF4r7ipfp7d2o7qpEzv96RPpPV0eJEN1WI57xilb+KP3KbbLWTL+3lVKThpLzwjfVP0NNTLwN0/U
NGiCuWdUUqAVMbD5nt+1Q7bz6P9AJJtYC4YOMteItAPCEUuTjvL5kcELUOqiafnrAHqzzOolCw2n
1MdvAskuk01N5kPyPgom1NcGyeQ5quyXk02ket84U4SgzsBNozgcSMpPhvrcMFvBoMoKqo93BTSg
kU/58eliIMr0LwV8eAHgSaWGPAp/y/bF9zZ/rlhFBopaupgSepswLsgNDAAfYG+AqoEFVF0zd3kt
rpoCGpgHii1gAlTbgFVI1alWAU8pMRVGQc7bNGKlv3ZYkgcmE3foVkZ2ynhdFKwtPvmqnYhMwG9h
J7Kv4ofB/jt2YMxT1pTDxL60iGuwMsxUwB4BeTFIHTjiBe42IA1t0cnKQBYI+Tlc+zGq0WSrkT8k
ec0aFBngCuGVBq1s+P3LEbqmS4O+lTdI5DDE7UGYesnGAvsHiuN5MDnsTEHx4QbCwXXBDoCyCYKX
CqLUvoJCCEx9bi+O1+6e81KnaFj/zg4VFzJeKOPknZxWxkkAMhAj/qpn2FVuPPM4k6C27Pb14bav
ctH39bLcA3lsP9fPFZPROnwdMD9fyiGtQ3vdZ5SaHk9bdjp9nNUrcTGWk9DjsWIox6U3aw8+p3Lb
vPfv0VXd1uv0+l7Xs/JEqw08I5jmRKbcjnfSgxN6prPvulyWywbKXUBJCA4IMaZcqtvqkFNjm0se
q8ABi/RiTfzL2iYY9K/Z6bWltAPnXKPvHTQZvJhMJJGEjx9BalHxoQJEv/8OaT2Sz2rLb1sYt1+4
QNMkFVLaxMj51DvVpCQwEtt76SrmWjXIUtGhJ4wA2T9x0NVJRqcTUzdM0p7WLByleyKU6lD/HOJ3
XR0Q8oouxbVYpJSG23qfRFP+LpdYlgSIbIfyE9E42Z/MCKBQte7tejt+y3np3jm49h1J7/YdHhsv
5kPV+2eb2PW6Xsd7DrZ74o6uSoKdSH7m89UbAFJr3d1WxDhE9nwA54TM8yhRD3OySMYqygy58V23
Tz5gE9DFC90zMw3Qj9c5sQohOgo7aGaRmD4hYehp1+i1zSoa+TRQw8MiheVsqiYUu4hGCJActBVQ
G4YM9x3Qsxl2mAg9goOXxXBDIY+iFAZLR6cjSBKQ1tMgdn9SNNmFS37JdBAgemHHUX7AbWBggazg
i35Itknc9L5i9A9NPFiEjqYg/aVBTyZoP92UK+ZEBFIWYDLtOzKKi3oANQD1f90hDWpz5RIuMztd
fE58I75Lc4sIyFa7tO81p6etNy6cYq4ry6WhkR8KqoD0tN+WG9rb3ePgIfA/nDLa5tH1giEMu2EI
h65V/gVfOPCDvG32KSBwlgOdJchV5WLy9ZFwYnj6C1k+gEV4jAg67sjk+ARYe6T9ZNDAG3TDI44L
DMFraR4EI8hOrOLOjknIOdccjSqwu9KoXwPohi/FzBSTegVHVXQMDWnuJwbRDBpUgAfqZ4DEArTA
chvajXnvwnt0dlL6bMs35AP5htU9OLUuVEFI68nvOU3h9nggYUVYTy7DlFPZU/6qCFUVKdA0MUkk
xDA5fTLLAd0yPOZ1POlFetehQW4bzTxUgKGpdpEf2z7WyoWPi9YPktXM/myBExaZ/Z1lS8GVSru7
BQSx2I0K36stX/51ihbMMrdLG8nrufjt3jRfgXM5X7c4K55EcdhXUpQ3zeFI+BVSiHsQAVJi7xlg
2cDfJDNg1kDkKbOzAM1RmTB7IToof1g7ZJaw1NqHVk25z94SNhInEhQKVI4R/yU6ILc5CC47g8C6
kvILmYu69wBfelQiYDk1b69De0MorJ7g/GUEYyBBXFYA8CvIz5WdWKwRqF02tyx6rAu3eBFfWfHq
vZh5ywx7CMhVbrv39v2x1ubayttSVgMkiHYABBVOAZNK8QtLTtpJYaVBRoMYsOlT4UNCa9wFfyIt
JTzGQSVkdH9+zbgRVinCgUOau770tDKoCqSekSH+sJswOtPknXzUpOIhszZQXPo0oZnTfctAqqb+
xG4XZq8wkWNG8pkZWMEb7ZLJFzQUHX3oWglQEdTMP7QYFQQoCKy7em//bMLYRAeQDmjag+VteIAs
JMPn0WUM4Psw3gf3TOEBL/6Q3jiV2o8khGZeQcSB4GJ+OzrNa9p66lsPq5qG84D6O3V+t+nGG23/
YQaXgc6lB9DN6IRzb58QpfNNODme3ru+KVfghwMU7SDESGse7YsMv8gJl2XWSEVjkdvHYC41OqMJ
LfXgHLoiSawfCbMroZ1y+14pb9ZzdaMVxA1C0i6ByT2zQ5UdvjquYdYfMJ/MI0JGUMCQd6To65aj
ctQYc3AvihHgteCgrgYGzDd9IHGmN65fehug9CRmzYpCJUdv7Tv7xG3bjSmjtT76VLWKS9tB9X4S
rdt3b4ktwC107/4aU1De2ViUL7ED3LxTY/UmqWBOC/OMacMjboMNM4QXHvaZYjJskLrlzJk1MKD0
1gHdAD1Ja7FPyc1E845v9YA7QJ8doyDDoUzlQDACvdUuERNiFjookKcaAH8qlXmqghgxbHGkf6nW
7jwbgewBA39m5HjOUxJimdl3TpzMwfk9Li+yWoWyXMeFIksWrfzC7+YtXWUH8EgYP7fE+ZFgyWVJ
WMldyWD9HUkklNjGudw0zg1XUtxakl52HCkxvCTyYeWsnROg5Mcqu5EKZH0ySGQpS0Jplojg42DP
vxzhufEmnkPcCab3WBGuujDx9v6KXwaHlvuk7eJlJUBX2pmi4jSZgLeanw1fiNQhHdIZtnkdGi4S
UdPy8F69Vy/Ho+xJPPMeB9NkWeJToFit5b4LOu5Nv2NiEyedowMPmo5QNoFxNKQ+eQid16YFR7Nz
TkOjA28mnscrBMRfFGB18HfwMiRBPvBzqOuABHxu2QEggLSlkgNyukCWZATUPJ+TAvyAAhAwLhzU
wYtPjoaMiZ5K+M3wM2pE6fD1F06PW0H0JQv6WBlhOfXSv96oN224H4u/RU4CRuAhm1RLEDwbhQOx
0qd4/bS9JctvEixL4Ost8CM9YatkS7m8uqez4OTZKOHgRAGskaqxE/550zbi7NmSf3ZvVozR25q1
T+rd36egdY/ri56bU3NLXYsPUzhREDZnOOTlc/nZQo1cfGcsp+kb6CQcadN0CNWF/0KH6xo66erp
ZAcWj8OyOBerdA6N1FYn/qLkMIqZGNDOJePg0tl3p3Gsfcad4jZBTL/i+z530OoQ96RdVCfbUoAA
oUcKgq32PCUn7aJc8Ox4ygfAqjfqG0jzSJ2EVHONHMhAGcFEWIHA5Ctwn01vhC7OMuA1wfQ9Pk4Q
Cp0Vs+/QXzzWTNc+RWPvC16KJCRYLnfRTLXSXfdALy9BTfsAkYH4xrsjz0ukWSMCaGDqM8mt4crp
eQeYw3xS9afr7IE4AHvYaNLyQreDJ+a+c9WuGFHsWKXo4bkgfN/32HfkH3ucBO/CeDTvXKc6YYLe
p08GFwYiWOvxjgM4bvDbMUQISvkk6Id8951XDr9tMNQYn7bxtjRnH94X2jHgbLDlCbe6aBe2TMIh
7jEIRyu7axhFWCHA1NReiJhYIP66cwEZXgr4dq9ZCMcJV5rZnDAW58qI5fn3XrQH1V8F2tYCbys3
Lf7PAubx89ACRo5WoROwXUL26I/RBrJ+jubfKXuk5Wbs2cxi5vWI8VUbqsXsK4Hq5BmKYn8grizx
0qrYfvwzEwex4T9m6U5Z+qPMQcB/FANYB0wo+46rP2rAbJl8n01Q3TfBybnsGRuo/CPSkVeyuWg9
BbtWF5p9RHcohFMQItsfWMqyGKVuw1CWpDv5NHZpEV+mLr25ZGW/HKi9j13QJMhvY80G8t4AxlLA
OIfygIiGHCl30V6xwEWpmlNxsI+L9zm5vc+eg1DuhJKP0zp33GDwGAJC0gJAjTwExuCbZ3AQgL1N
uHLCnZA/gPswj+YPLIs34SweKEsMH8PAkSrSYw6Fm99lFjDbNBKFcuojvwqy1XFb0+/oRb2JIsb8
ZXH+MC/NW06lSP5RR+IsUlniKiHNNZTn4G0PJe/vUQsEYuT3KedbDJ4UQmLOYGlhSYdiDhPOO1QN
Hom4L6gARglocpRgLDvTF59W0sDA52IkgwHD7SeIFzmiop5s+F4cp9At6MbZdEYVxqs1CicthNcZ
KAjA2eJ6vzgCAlPKBWLYFMxvwhXFpmMCk4kykhVXcYQfC1NpgnYMQkomdD1PlSHSd3pzQPEEOPk4
kXIDBn4UjL6sX2i0VLHo3xl6UzFyypDXUxyV1ROO5P69oPeN5zqz96p0SucDBsKcpV3pSDH2pX/N
zlAKNG1yyeMk5xHFWJzGe9YZooO2aA56HMGbEuu/z6bYQRCcLN9roshsmWIag2llf8f9E7nzikFh
03Dap+zBB445qsquOdrvWP5Bch51eC9o2XzmZ8AUQMx4Pu5PGMg7rAbRGGGq2dGRvEC5HJ1iFtqt
YTHrU2A5/tHbMhK6Qc6xKEM+FNWizkzOaDSMhlRp5oxBlXUXQuuEnIobyyxxY2ywSbHCm3ByM/xT
dZBTUDr1qloet9VSPAySvIOvefw7/mm7xzWx/YW/kEBHkzSBfP1B5ksepl16O3L19j05PW1yw0kx
7htkenznpiWXsgI/R6n7T/C/zGIbJMCCz82voCekCke2Ba52hV1hbdDZw3fpGiUuymPCCNd9GS6R
11j2dsRVzXtnByLLJee8siBQLKX8GoySZftEqp4tuYMyPSOpGqL4NqOILO4DpeI1HqW1S7b+urXz
18r8uSWDTUuj7zQnSB7y/V7bkpd6SwS5JtpOcub2PVzCGAPj5RevLW+Gy0mgk1GY3nIavGVodyct
vAn1T6bi0kSIR27e8cPkbbycI47WoHFkTTsyJv/6nnGxtv7+RTGwOr1OfAgZNhk1NwE+Ft1JPM62
vAGfROYafo3nqf9HjDnWVpIDPmmuwkMRQZIHhtt613Wye3In0kV2deKdyjsCHbujw3BwO9tS9qPD
lO/7GYCkjJ9LqcQ9l2LoUTHgH6VJ5lKCiXIiFJOkF1yAenobBvqa1LvFgcO9ZVO0BUbpTwp4uh+u
dWtXUbjHZbYuJYuAjkOmDuB0fpkv9/XuNWisWMSc8WT73JIV951S8vvvhXFZ8yYCaDpuFeRASpTp
jsmkSEG0D8EdTxviVqlfnPCkuMnmoeCrQlMEX730LX+W77ztcZPugBqSXKctCdkrWIiTel5NenNl
HpyOTnvyWy3aJV6/Z0Q9S862na87QwbzSvHIZg7YgGLWJJ8XqxCDKHsCR4Rhi3FoHfd1yzadKftl
rmDPOyPKTBuKSzAmmDj4Emoz/1jOrTP769cGFUwSA+SUb+QIw+zAb6yQ8li+QoHdETOoEQ29MDjl
0mPdZksAMRxvdTreGzt0a+6v07B7b1xYCNz6E+6YtIz5QdvgxKWgNlas+b9POeja/mXo4DHAl9KL
LsiItgPx0nbHv5KlHK3j9Y+3oeyIl3bqBIkbI11UdmcW4kzFVSIPKMebbeAkkbSzPVe4q5f1z7Hw
fW8oFxHLxcSr3UE9rjGhpY1C1ICGkBETwRbd+4sPep6IzECxWYT33i5a9ydPLAGmkhX2Hot5p7Z1
KA/5XJsWKzS2XIlvP9YLZ/9y3lTZCipsRLkY7vagGBfjDNMbL4q1MFmEstAa5rPniW3Bx2Qn5cKq
ZVuyydgmr9OHHSWFwe8MbV8k6JWzROF8woYiAiR38cjxnGp3tSlWhNvkjeton16hPkhRsliUTnUI
gCqsxyXjr7GULEI4PKPftaVz0DtIPpKwJkDQg0PIj+LT4iHeFCMETYc+Dy6pffzzF0+7t8uATwUj
OtGA/5Gj5uQA63BikiXIYnSlrGlny87M34kd1obNjaQRmxDfmFFO7++fG0ExfiXhHx16EVpQG8mD
bwQisCcgTuTTjh0Tv1DfnmoDqJgEOmvffLvY2Dn0CwlIsKpCP5JURuIIiRvoPFhJ7EWMMZRYTnz4
c9IZdaYM/CYVKS3sMNFDPC8tMk4jFPLRIBjw7EaITAz74V1blAnYHvBWLN5gQvBHCMDw3j9cPT+/
WDm8iI/j463yJjSVkDAh/iFEnDxe++KDCGgG7C8oMC0CC96HYETysB6hnaybAgZpSALyHSfY/Pf8
Pf+FiiZBDoFLRc0U8ovF3iWskWBRarXiSAInILj6jupztPLnMM0JT47jmlrS0zouiN/8OemlMNNh
Lt7k2Xr63Dwtit1zTp5LEGlSe2IFtFy+8gbinhEMIEURllFAgcqX8Q2xFOfOueQMkLmu3ufjgprX
8mk1bLkA8h+61Hsu51h4L7DupRYD4LMIbyBVCtIAkD6ASJARhFgM1xSuJNkBzbc/tg/3kIhdbwPo
RYGN6icAGOg/lVDANSoBsAAe1KI8eOJSfqECB4Gtue/BnuM1PN+DEJ+O0mm1aJya19ppz6OtYjUv
Dat9qagwrYttd/g+dYcV4P21OAVXddekpLhWIHurht0h/4F/LaOapDsheUOzZKR2BCB6+YJvkIIt
/WVn8mQoU7SFKkjtjUIjFbb6w6xVGnWYSis/atYbVwRACcELp/cxygsyQXAwkIh9ajoYoJNdOpbq
g3tItYeyD1qRZQfxBGjRCsIJQsjPKgom1Z5qKfLtvtu8+m7rq+c4nCWv5rd8ffi6nCJOCOH7RFZ2
jyJjewNWoZ7CFBzLiOH1MIRYMboU7gvhgTVrvWhTiTPprcFO+EhKICNBSyKdn1S7gU1/rIx/hRc+
hroaXGhG7wmZgsYAMKKvFHYp6n6X7TVtGCsqU5TlqDdmO+pUQEIU+NBGoj9K21QLIaQy5yWhW4m/
ojRscR29DUTZkl452uywUb86GQQc9jv3rAWou5sOfOjmlULOZ85dcmmOKfDQr6ZBJ3Bah+pXzYVF
S2sWRSfqtdR3acriu64oRfUshons+Ogz3GWWUJMkiYmEpPD5FT7Stb8Np9K/+7GpLET73izdf+wa
LAUw53MrN+nKmyBPuoK6Qy1NkcZPiPA0hAY3ljHB5hfj2XGlfPuDRz63kEiTPbqoTYQWLKac2N/F
d58CO069c37BqaOonu/88dGSSPdzJ/2nN46YJLRx4X2MJ2UWqj+EXFhSzGhgE03QBNDMGc6uPygI
lCBs4UmbP/EMyoWZk1vQgcc6B7itiKk5g8MuWIYEitkymGrAMNXfv/i7dDrYboXomxHLi9COAATw
KU3iXEInmsm36h8R9zhaSGgrgPdxki0LInbJMSR8blqEzOQ1yqi+4oBsYW1dnqcH8eSDWLMSJBD7
jwwEh83NW75nAj1pwxdBSIw5UekSFeKxd4Psk56h4qTnYAN7vXZLCzjLDaftU7QnWnjjEJEHWH/X
L/yIBDT+tbcjsq1Ug14oBDP/BZ29HYAJD4kgeZBt+f9jTRGDNghQbLqnThQ9KJ4A/T9owjoRw4Wq
SDkQoDGZlzfsXZiFy9GCEdQ7yjVcJOIsUEmhwqFbCIY9Bd8AA+G5lOpDAeBovHqCWn6YswC8BpZD
h+AHCVVkXwc87iqi50VpqFEYPQryok8q/DmgCkJGQlquJfxPjpirz3dp3znYFl1RHLKG96SR44dy
wnUDyoDeCOhJAep9AR1FWOz4Nvl8gsL0Ui8AXoCKC8rKAnqbQO0ZfHmKBoyGbhog7G3k/mraHEQy
VWReDMomRKMykz2ChW8gK9avB7xbyDECmshQYxBeCqhsLPYzE0dRyEVAAjrGpTXnhdyYdsn3RwuV
t44qHWwb0ch3zwAs/1C8ZYQxvarwXOx8F5wkgyrWnZnKnqtA4uI91RQia+JrAfGahDC1EEALerKb
Vp+WuWLsX9P1c5lSECXAvTOYhZoELVvEhNT/fnAzWQ2xOGeVlCC8U1/r980igrDIFUKkoUxpwzU9
eDEg0cdB1B81yM2YJJgNtXySNP9ayh96FyjiodMWvyYMd+xkZgdr+RwwfR4eSmOIxkj4HeU5YmOD
BDoCeB1tbh86raTJp7jE7GNJyf6j6cyaFMWCKPyLiFBA0Fd2EMF9ezHcSsQNV9BfP1/SMdE1PdW1
KFzuzeXkyZMfAjnolYSan1Fn9gTo5IUnpMRdQjOCn8ZU2Sokl1JyynfnfrZ4J0Kb/yaSQKtTYypc
r1WkzCm5/is5l+vr7jYUbup58R7CqO6u6DZrL17wPMU64iShBakLCuPfBexBXXr5oP6N6QAFuiNw
3kiz2GvzwdlXSPkAQUvFSnBWgQbuiTJH99LVp4++HLMX8fItyft3kj7OEwYI5RAs1JXi3JvUjIiU
r2FtOOFiPAj5KAz/Y0fX9Ur9j+SP1Om9pmj4lCrhfcrx4tSBdfIJNQJ2PeeA7iWy0SbYG7SBplg2
CoU0MDVZY1P2Gtqz1QMtEGpG/jmP7/Q3PiOdy4YN0vZPpjQ8cT6Oa7JbTnaJAq6UFcnpqCTycmwM
8sS3/eIo4Z3p2Z1jfG/wHev9DrLIMZIDJFJENFVzUTagI0cBCLKmw8J75ZBwHm40WxAdgwvx/Svb
LCd1hZENyeEF3kjcIXNfr00HDdoPo4Y1V1HBLXllUj5+hBekTskL8U/MB3U0dXmYrdZ3CESQFp+S
9VUYCOjhnGwSFMjjtf0hIbx8EYSwDiBCy2LL73PFFD/5oBTH1XHFn7kyupCF8yzAkafHoZSPXwC+
fKGGx/Mxj421Pyafueq3l9Cd6CxDcBoS/uS1baXtnjHAHHGmTmusd4UGkKTRLSjuUic9DM15OS3G
aBLNn2vjL9sta2ICpHHyeZJ8on1+FRlMtstNyPFCaOCBbklY1D/+4omwiTBq/NCLvI3atvEHv6HD
616G174A8ef+ecemz+WvxpS/zjvow/wfVsF3Wn3YUrwLv8R7Qs3PcVAHUhEz+GAtmOcQAfylGiR0
WmM9JanbqyYwtWhT6L26KofluuFcjM0hYCf/tYaHntGHvxLdJNxd/ih/SFL87XVmNUfiA9CqAnox
hXZY7HR4ISjBknXp05yIAcp9ki+AX4q+4GGr6EBIkS8aa7zlWBoaKDR4VWh6gvAJwktBhMBAisZ3
uPOk4Sk5lH8RUIck8BfDlp4iHkqaBO+89rnnBf5vfN2RPIsHHMirVSMtfvRhRYhFAIBT1/muM5cc
TNlCYSAp5sitBuwH3BHxT0f8G/JsnbONgwPEkJo9LhRdIfxJ7T/pz18hZTNUmUgk7QE0CzkwAqjv
8Qx/gEyGcN4ppmCVvmt1qk6JlfiAxsoIXzBJePXXRX09EPkWR0JCvsxl7l59IYK8ycAFE/wmBc39
zbE0D70TY3pdqOsK9KzwPmk2z7csfDebSxnrSbnrEggjFewgKTGPVDvwHBV1GxbDkXGHv3gVUcOZ
riJakQJAzSGYI3z8MtHdzClNZXE+ncJP5z1U88QwXTrBXjPCTT4wi0QfRJn8fdxTTYfppaHTQXkX
ssrkvELa3TZeTt7yhbtFL+oPhhaSIFJq54OMBTP62/AX0IfAIuh6WDeEZErR76ngE9OSTSejQXVV
lESghUHVf80KmE0/h676MvdbUDz5JuK6EASUAJ4YCl+r3P3RuXOIGB6AUgTvhaJDASzJyABq15vL
/kOTgGGjkZI//FyxyZz4CklVR7RyGRggHbMq72i6fIsK47K54cfoym9BsqV+T7MuhdC84cCAZXI1
f1eqS38Gn5c3+7LMRwT/FdEumihy6QSiaFcjLkGJZMb1HNvuCXYcktykXrkNpRsw6EpRU0RWwqMI
/PAFev/BWRCTIcsTFB+l0v2B125ujktIkZQ8wSmImwsw99bstmzBof7u9X1FNvQW/q5aSYoCOU+t
bDr5kcw7fBykAKi+UnKlo18SGaE9kKfIE4WFADWW61mJYEdGI4/052UUF1YhmS6Fh9yTUgI5tUsr
ZSD5sQAaUuojk46kJIC+cs+cNSaXgAMLUiEB9Kmr79V9CdN5RCPcjRIAMAlVH2o6UufgDihrpZc9
Ce1tz+OX+i3thAJbIJ9AIRfe9OYzu++fpOz3JdWFDQuz6qOANKp/+b1vASTcJ6sQhBj1khlDWDfk
0y4k1xcY4NIYlfM7hhx7uG7MYU3m6+/8zQEcXNcqVJ/1a33qG/N8WKzbW2XQGRzG5uABcvanDIr1
Fc7O225vH9OnEEEff2SsBhJQ2/O0MzC2p7H5sIx5tT4utOlxp2D1//T5jVLjX76u/ui/U6DSYLw7
Fs1uNm/Lzzf/SJjbYHXJZ9350zEQYwOW8d+pv9p+JcWWX+tx8WRiBX3QBMsnYR3fqBNCKJ+rbwa2
WuSGaM02ydXyP4jE5iSHwRxe5rf5ESSYpJk3qH+Z+cYFbIAvMbgI8qE5QMJMkxpqANCLiTL5FzJH
NEoR6io+1JoGUTAED0aObIzxe8HQeEiUZ7jCBN3LhrQx8Gok3rf5D2lKUu/Fv8ybF4XVCYeSpgEd
5YcGXZKwcmimKTZU1PqkqXzOx2F/oANXpTOOdLk2IPC9qZHyL9juKHVxdEy3/UKP2mrVvUvSo6GI
YkdJ4w9ElJyBMjW/MWdUBqq82ALhJP4rzNHCSnlOXcD2BtTgCkBD3rTov+peEcLs+ivcPR/QxPkb
Cil3zGVz/egbPOnVRyE5uiUq0H1niy/4/pFTSmKxhaoH5+e6Q+B/3V63dSE3wGGg/aqN5oaQ96Hs
qxN9jaKxWHmapiBhwkHZInclJ6FNe6egxvd91hZ8mPYvjjm9Sr8ZoFdNpkCBY2DAz/8mKmDvdwrc
CyUNbw7M+/emrN6Yrv5E/KwNvZ9+hO4pOg54KbBL8uj7kjYDrgN+Ba2DqUGjeNzEcRApA6s+gVW/
vRYQp3TsCfJMBfIHrUWMOf28ywwzo21+s2pz6oFrgYddR2fQtkNUbTDdp0m7z+Hv8nanAYB2PqIn
usIY8T+YGIxW2VRyYDmYHO6616PsPZfZNt+yTF8iQ+CB87ZTF6DgccPmZro6RTjpBNK8dt0L9CYM
a9M1sm2ABk++u+YSkns1FPymEV67+q6ZZLN+toERn83AUd6Lxg6QJ5v9htnmQVAPCfhplVi2eBU3
0XB50ScusCimAwhRcEtycKpql6BuqIwl/f6Xzb+kj6rCO0rpjpCB66MwSUmaP0tIJWD0FD5BEwtv
NW0Bjoo1PNGhRuEYtPBHio4wHIT1jSwjFNkRHIcbggFgkf3n0HtDbsVoUnkDLQGylvITWufEiGSx
rToWJXMQRB7EmgjuCalO3PRtSE/Ymq+16JAy/hrTB0n9kxfTJzxo5qjWJJ3zSADKznA1Rn58BwDY
3qFPQo/ApgUZnhr38AVNBuM+yUd5CtkQKgs1V2qnjBGiwUwyKilIAuv0D12KH1QMi5k4g85QGZ4m
p/1lTzmb19L71w2IIsDTdVPM1AXBAF0VnCf6iEin1LqViGyKYwdCwUEkgnhsiBpesxNqHtmIF+Og
gGoOi81qd57xg3R/NBacXSIMjjIf/A7uCQ45qBHYETbgsQGpW+1UCP28C7paQTvWx/pYRcfkLCo9
vAaXRcfSv9zuMClmtIgVG74F97lO9c6zOr3jc+AsY1HRbqDhyKrwTlWddsFNNjqgPXLxL/5nBjQ7
YkP3bvu6Yj354ZIJUmZ1pZSu9pk0D+HPlm+pHpQA0FKPBuuh6gt1xyEvieqfpWzSQ0iNoslPvBRh
UwmMx02Sd7JZO2vMOHv+X58HK4D54pb5udcGrAznSOBAV9iCg8q/CQr2hAsT/CjAeUAFf3IhNhBD
8LPQmKDWcOG/zMPuAicTqQNYn5bmBp4R3KwZhY3BDQfMaYWPAHj0ovmS84vvrHkLON+DNIwKXn0Z
wPGnlG/O2Nbwi6jQprhbeBq0CdE0SfcNTxhEmfBvLzYAVrc0Vx4nFB9qYFquHtUrGs6wsIChWsJj
ao/zmT4+d8tFNhNHo0ubRv+KUEs7XPXpVB1QQaAMBr2KCOe9lw4yuARQn8DkSFxUqjNy3ze+zxlr
ydVtIG4ivksRjYdxX3KzlOh6N8hFV2KH58Sk3QrAFkabgslriIbjoy3/pL9r39jDPuIJwHWrB8AT
qPCRt0UBAsvH3bIg3CohLW2hIV6Ibc12BOY9TmR783psWBSqNgS2FCuk2gOFjFJd0a8rzcaaxtvI
nFWjCp2AubGvRr+whk7Pu6v8CGTt1+49vEf6hOrXjJSD22MOISb7sZCaRqsrPTB0ZMYMIcMPFGP4
8ZSdkxc8hQasDsqGM2EqfNLmuKTDiw2XHpaPDXuJjj3ZTVwjlYdcIm46NY6VMOpEd4qxevSC1Suj
oUS1fI0qDDWkd+zrUtl8WTza507AhhYNiZBy2Hv8Eh3hGHpWGhbgk764fKvMpGudG6TOO2n0XjTx
XSGJZTsyavGoGDEps2LAkg8cnVbMksDPe/slxpWVm7Dl8E3ITIF2Cv0F0gzATdW9Uelqh5knKSpz
4F3qTYznEhqNZKGHCMoArJUL1MUSUpwJI0iaV7Fsda4oqROJEOXRI1wPQZuEZHbEA8D6qG0gyC5P
TBhF0i0oK6cRcd8nuDl0nKF08bE8oeYskBAGT9SKLv7KOe2xEBMp9EhQfAK3esB0I93CkopVfYAE
F+G57sml5xpLLhknXx2/Kalf1vep/CdY8gECgZCH6WDAJ5lz6QZuepdEBK8oyMLeEBbHIahgrsj/
v5AuGJlS8z4OCYp70AtevCOIMXnuL4bbwh3L1oHxCGtGSBWYXtpLMSX8+RE6CEeH9J+QBMYVxMsm
dUAGg6GSJZwgabYSjpfAieKgVVsKrAXvdBi2/Ve88g2uqwhv3M8n/sTXcdanbpkYkRTSXySwNxCK
Cyg2Zdea9CDd99LdDDCHmyXzD4SzUYSvuAhlBR7xI75PO6nhK2nTa9XUEvFDNxJVEHmI5gxpZ00Z
PQv74TBUUtqxfWG2yNMUNozwXh5x5QmRtgI6rXkEEFxBzygE8C8+4SNTpRbwE4IEHQoMJQOqvVk9
Ab/+QHCAs/kOX2lt+RcQK8AOID8YDIEgWxk6C+TulQVAw45WSfYFQfpHxMhA9Wr8j1/obEFu+P+j
bi4gSBaIH0TvK+/Dm/De//4u/3izt3zpCYG//oTvcYl8ubltbp9/XA+4HNWLqTk6TumPaC+FyPeZ
w2MYfeiMaAyyuDEo5q/tY2ss9eVqoo2KeTPVRvIVaH+0XixbI4ZgwgC8ixb17QtGJljWY94YfLbw
LB4dwWVByvk6OD4wHf8EfTuwYtQjaPX7+wiUxlc/W/55+uNHwMP+UTT45AamPn/MW1wirOf5Z6sP
Gr4+0P1ee3Bc04deP4ajYGUUGbhFwJM/YCk+3uBjB82AhN0xZr8bQ0Yu5k0lUKtSZLxHNIPoXg7z
qYE4Bh4A2o6wntSBEmhh7reHeQ/VwuAdVd7HgdtFWbiuPluV83FOU3SyudEsRtbcodbmnJyGc+w/
pib5Ulg6qoemo3dw2i5y9S71J3rgvzaTBnwlNpIf+vC9wj95jHB0sh60cj25d4+b7/Ad5TF3NkQQ
AsLcYUDvYVSSvEZ8MtH7+YyYlAbHX1CiTLpUXbrdY5Dz0IwPDZpsLYjieA7TzXvmuJFUqbHURmrv
jWAROUr3GZjojPSVkAlEqdlHjtl/eaueGnH6iCObIF+3xPjjRUMmyAe/frMPIZ8RJXkv8x+ePMSl
3mPEOoFU/z47+8hZWV/nnBS0oAxWXhGo/Zb784+hFn2ml35GfNFVont4C80oHyKM71ych3/1ocB7
d/fjQCUeMPDXfbNIt25jyGg9v/Ia2AWAJAJ3IPEuobMD0Zzv37vvLkKk9Db2VsPsDjme0aCduJF8
B1rKDn7NVVQGbXX5G6nDI3lbYrI4p6l0nCiByhLfNp3wyDVobhkf+8W0NfiwPQfoyHVpJ2wlNJXa
T4ehN67mIuAZXpyj1wnvm9vm3jXch/N2xaI0Ii3tBM2wE8Puf27KgNF4tuGhdB3dYtNnXorfiB/R
x28ESv+QPmdw/6nAQOMPGYwVcCgQSGZcmqPEz+DgoVPKwjQcNJriKipcw1HsvK7fo7Rhl57RdOgG
DBmA4DBCxjtHuVv4imM6yDTzOmbYHl57jQCZP7pIS0re8zuDFqxrchq3IsT02Z0HT4k/yKfGz6iZ
crSjTkpBDjtE4dOvMJaMyez9OBe3rum07Xe38BFNds/rhRn93LP78IveCS88UGlHZTink/uFk4Uf
R7eFYdREHIV2k5j5MPbVL2fvAMXw8LBRe/rZpZkkRLA3JAERBnb5B1HMdERKDd2Lb6SNvv6tm/us
gwPoEZmDzvLEhvm5L1u5W1eexHtM64ZF/1jPYARzwJAat4SbA7ObdNhnqBbcl8OwBb2rjG5u2+2E
30DtMrLUPUOvDV525l59nkPQClEsxhhRIpxqqe7/CKyPuOlXKk5ag7pNCofo0qtrhIzICQ6DG2QV
sj9uAWAw/CyuwAUEbmCW4arcHUZKePL0mSxwK9T69wBRdVqcdGhzSNvPXzpMzqaHAOqgNaIQkccq
xwhxPx5KwykqB7na4OadvGvv3c0nWl8dNhJKKz118PEa/GiGuXizIxIlVodm/PA0VuyYHEETDkHT
gq7ttxJ6TrUEaRPknLTkFby6SiL5GO206OxBCvdX7rXX4ZExkq6bxzqE92OC03lOW1ttC0+bOh5j
X6HEhz8e6N1mAYKDLwdZmdzm9OUQIwGjWk0vE20ciroeo5t8JJCY3Ww3d4rXdlshxiU8s9QXj+Xm
XemS4ceKWETwiphSk+7f3SzMY0QCIY5+Of7oFDKcICocHmnwDFZJi7lRXbprnXf6wTwWvevk3JML
NzAMX6iIP09KHbyq4a+WTxcBciifhYcY1gnqKQwgHzaSq9AwOT75zAqo9T7Re7dL/zbQ+dePp/HA
ZvO4aDtiR2ghcuAJcmruwf6GcsC+3S+CsBxMLELYflqHDfbus+gEDS5h1VNG779DgtiV33blYlv2
wWaaaiJWA/k/98imwH+49+DH1v6NHniZF5GVVlPZtIC8uk75afsYMRnMopcM6/eO7kHm252QAaCO
EsgvPOCeqewlc0QdtDVqpa20CXDXw4JwnNmG724Z5NHL19xv3PFbvjag9zzB+eCNFOfsM5gxgMBo
yJFwDim90wHeENP+dptCOLZBIFwap+xzWM2/Eedfvu/faa+md+kZvTw5IhqcWGVWgEtBT9aj1pbi
FPFhrA70Xjn49ZU465n9a6/o3WhawBB2aShzFZ95kVEV3beVacMFaS2ryEi1iI46llrhNp/BaSae
D9WZDtA5tXNcX89MVwOJZTXIn4S2dC95D+8405NV8g2YaO8igZjcwkto4HkHzaii0Gx9pmbUwKhj
m6KHTZ3SU9hHh/ToFD4Pkt2DNLRT0ndCjSqs+IxCce/29yFykYBG6b4Z/xTrvTNtIasBDXfwuiEc
IoRxIi4u3fYAYzVq+FrIPAwLBSlPLkHfalGFmZLVRpmTfSUH/I1TbrNuTNN1C9rucKJ60onpLct8
k4EgduEDO8hLOGJJaZ2CVk0HjVvaNIBjAnK/7GZRFp17596F1JJnwVFjnEdKUbxLaYj7A8OwfvYp
/kRqqCV3BzlP7+MyzMEBbZw1e2XKMLvg4Z/S4mYrIXLSNnZloIzqbeXIEnw5CyhaEWsfk0OShcyZ
7Wd+ySK/fDyNI9yqzgCwGhBaizSbUZG9MjD7981l0xhesCQmcfVD+CguQ1SCw+RD3Y5pqBxvatL/
Qt7j1FiawHuErrWvk7NNTda/x/r2EraiZ6iyCgaFE4fG+/Dra+xyM1UfVivVBxUh2SH4OQWX2KF5
tz1RvGfw7pr9Z6D1j/iX7yCDnrzqCV3GnJ8SNTL5vXOsjQ5/l+49OLOWJ+fja7CsMCiclx7teM1+
M2Q5eEgMBMDeoxsx/IC9HeHlat4J+rIkApepMTB678hwaW/0CvvqKlEZK75qnZyr3wlb4T34+lg0
rk6PVr6QclAMdiR0UrzOuEkRIrn6N7w5fWszheYlDskRZChF+h7xxUC86MMzRwxU9lW7RVolrS6M
AwnVBcrGLmkTuFzlXEOToByWifh7RgMyhABDe7B/bjN6/GXrZ8wsQkIVLGV4nL1Q3gbyH7RQ3Rg9
sSsKVonp6uEt5k/4jO8hkZjFIAAXG+dKFJGFhOPqQGz6y6NWT7zahABP54nVcmiEdFAysqnsMKfy
4aG4YFPMdAT8ZH67TYQbdMZv1FDUkRYyKYyHWEYN7u1GxMkqlEGB/0bMJelEAOouB5TzQm+yizq9
R16FM0HnxTfjX5+D6gmBW7oNJF8jZ7S/ruF/kG69uSaxduYiougqUu6oYBCqzoNIm9NCUJn1kFxP
vn45eBPnNPwb1swc39yGz/VENDH/vAoXf/V+XXBIH5Dph61z284Bx5E5N1tzGP3g0PuL7cZRoyV7
nJp35zPHXtDJNNDJHCuH0S8R43ZiVG2DH/wpjNkZxRv8Bf46yOIsfHPFbf9a59Jo845kDCE0nYxD
yGoxG8Rqc2ltjj+aEhzkbK2nKDKPDqHCRDTnK4EeBvzZfSIJvKEVlGcQN4bneTlQTczVHXmbWEOF
q4xoCrWYHpMwShEuH4zjvuJJGC32Di13oUNTrM/70lpSjSmEO4Zf2hSa3cImrLOp2TgPxyStkY6L
awi/RGFDqrihFk/p2lP4v8IT+njnUEmfcEjY63hvoIFnQvLEGa082vqJao6OERge4z6w97bYxXfQ
xqQpnkn8ncVNtsWV6WyabY4a0Ye1boIvKu7Rbrnoug+0wdsrxH3D+qV5mLdo0RAhogDEU5X3cCQJ
aO2a4W8E5aKMcpIf/CYrWVqTNdibewxfLgJCf0p0IazGlRKjfxZ0qh1IkOlxJbcubFaN8dfb1bIt
jP5tziShEWG0A4nFovLlIcjiH3QbuVDra5HjEMoWDpxDxhx9ISH86DuE6YrXluPyjL4+Q2f/+ViS
uUgsHAMardIpvUb69AyLMrD1sJnPQJB3h3q16IT8IaByjo5qNXsaAbZxYr1Qn7cv/cqlN9hZBU+v
YiuomHQkAPGsxJhmmPkZSds7+hDG8MwIsBr+M9LGZHj3ACIOG+fjI73OlUPMjAltXAZYK5wRFO0d
piPGFCTfDvI8fkaNKtamedD29ODTY37wJc2iA3nhO7h3M5637oOhgJKAO1Luh5jGHd9dLYS85T/8
lk2Jz23WTpc8lpgHk4dRLtWgMSTdNB1jeA/AaAnVT8nP+9L5r9ydVe8N0tSBunakd/AdnecP7+U1
U2NQkC3LmnCeMVhl8OySKfeJD9Rhc8HU2k2JlBhJYNumiBlo94CeDMBuFpEiGsxF2pVFgPRjIsPE
+ZC5ih10d07MEGSkGwOHPr+fB63FY634c7RWDjINXd15OrPCmnVsUd692UuTSya7IYCFzYYF3KQX
vrVi7hGagYqNXLiFvCm7gSFZGELujL2BW3felA3Dtl3aOmAWkqdcJ/Q3dgM1T/vAPUFRskuyHIyh
k8NIveMqpZ+IJkO3aS1hJvNK6CNbjKagQM7NWR/nZkGsRwzXQ8/UhpnJ24qRlDBjA25ooy/pPVxm
UXlP7+7sEa4g7P9GWYjOu01BEioNnAMADMry1svaKvbFRzbLHbOhPWx08LYlsZW+pa893a0LawQA
S5B95425HoqiODpZDHB8S7FPvEz65d1bdQz5YxkRYOM3mGSF1dnQf9yjEm3Vyg/gQPgLJFls8eU0
jHBrgB/OwT1BaNhQziJLaBAzMaGI38Fo2QzkoxPu5zUiwIbB808lAEY5lvBzBZOWzjphJBVjaTxT
uSfaBWgmUGzmMi9IfmjAVFzGJYfIhFnpEhgtkiQBIRYui1nedDnf/T2lVq9PQcmRR3kJnsO7VXgQ
g6EQNnBDmd8aPzhb4GU62uZZWMR1/M7AgjPtKNKphxoCNgCGmguS7LQdxSWMcHLQGerVHbfoPgJk
KklB5CFWuDSxkEhEOzsIiyCtTRbh5lNlwcMxg81GaorUE6VuUAbkJzjkhB02tXMiTqiyFoyXEKdv
7VBBmBdkT7SjWmpEmDnFovOcpe2uY03PdqePbhTCJ9LH92CLibumo5DniGTI7hZAKXWqWKxZGV3+
Vj3dr8jtpMWAXlHurkmLFi/nMF+U7KTJpd9dhTgBA2Rzypwvvg9pz5fDw7M7ib4ARGdf/vArV66L
x2hno5weHxo6OB5itT+LZ6QEOXhBRZvjbQk8zMMmfSO9vXeb5NaMQwppqXf1SB3kLLc5L8ZfhpYw
gg25qBOXdlQ9CkRU/MjwGMDDk7+47HWbfuew7bDavlDJUKzEndPky1k51RkyOyM02RFG3EYtjHHw
YRXQPgJbiAoM0hVAVlQaVXpceBxsO441aTcqD7gn4Aev5pSEr65JV+6pR9sKBxRAcPSWa4XinzNO
F14b7RboC0Rn3JbJz1BMgHXjPS2cLut5DJ5sR9aTi9N3bUdUR8lNJftzrxLglK7O2REIHpibHkKA
cXiaPDlkt/DEsiuYd8quU7Bb6GIDDf4zCD9cN5R7HJAWoophsM/ohOPHWh7kNDr+pYnmzv43vZzC
qfdeA9bQp1mk6BsDNJk2XAZbtzr2PufZZDabw5ECAYE9v3Wx5ruSrYNSnV2wLWSjcBv2wdfDBrM6
fISQOFpL9l0XbjSH9Bd/xidaS5lXTjTMKB8sGz3JUiDm9ZgRiF0B+kXb8+ivxhC8CLsyNptiw3CQ
XcVm41aAE7Swxk7j19zEXEJ06Umc/CEzFpNbkY3KNj25OlcGuETXuw2hOVAsqeZcORQ0f3KuqE5z
v9KwKafg6RLg4ikZTegCdNXWRm6UFg4f68YNIDVkpXsIU0Oo82zThm34DYyIYu0Rz8JqCagghlkH
DqiIp6TxV5qVMKz1vszq75rWnf3NIePZypLTFMu9Zjw6mDbsIUoMEqPhI5ZLaBvWZg6dlKNPjM3h
lQhcbJYI1EK6CuUndJFFEqxUJbAlPw9apEES9uL3A8nm6FHGCt38im3+CJoJpHcfZQh2Xo188FnR
Ne3C/UWEtNzxRhoMpKWYsavcnqw+T5AnvHyzSoa74rzXiabkuB5C/fgA1abSwm2JX0KEED/1RKcd
TizbjlQGvBVea+9mpVDYfNnyTB10OmySDVK1Ene2sAfYwhDJBcwSkrGsDHoCckIdncviYPiVtYXI
Hz5ceKnc/o8FQ6uxfk/gdVIS2HDWXB7aabD5t2X1qOLwYlv5I3bz7AuQKb5kOSbGtF9d5K3x7mNg
Y85HTtZG5cIRFQbVHm8Q48KBt8gVCueFyXs5S/FIGjtIXNadhz6urP7WsEqPcru154ao5PodXl68
KnH34GMjNOaYwzaA2ckeUoG19vvZ0zHSpwMLDw8lD2N/tDY9uc5fCsGBR/22O4EZn6w5L4TLQtjD
xXg7J2tAwdiKktGuy3xNS4pQ6OBw61AM2ab4/iFBo0UBxGpbfbwZlySeSbU38hbzacFr1G+ApxAT
f+TlyS75P89H1pHhJviK6dSUd32hRwIzmt15ASeRcA+OcO00SF7tNs2FRkS2zPGCYwrWxjMjdD8Q
qstrQmKlYErBcokboamPfjWs881GjbHbcU8+pVbcGzEO9DTeW/YvHb8gk2cfhSaCIzqvqLbQrMDK
0FGCq6SiYsH64SoV/FhFNCphmTF5sAT4SYvlUtwTKvZ0uIVHwqAiONpPnk6Hc8jmBl21idijkhtJ
0XklcBFTZ1iXWJ4HDZxcH+dOrTFBWQ/CFKJWrsv+QDkhi9e42Ia9ScGEsVLDepdIsCdWEIavrIA9
XiJQRIyjBFR3MNioYtTbjwSFTcoTYR+4R4Dkm53OQQJJleDFO6iJYls0eYyZ8+gy2I/VUawxlQK+
8/MM6iBLYimOT4j8LLdX8Wfxcw2v6aJgb7d58nKnN1/6GJFpoIwtB1GiskuA9xM9mS4uzioChpXZ
6FLTpi80Ek6mvaVjw2mDXSIHZVE440aYbMy3gOKijz2Ljs51LwDU10o++FQoqshkK64aig+Vz7kl
JBfu9tvHLgVAZP5STMibZFAWSJas3Wf+BAGBPPG3vSNFsG8zFjhhyCcbH7PKY0zFKzKl5NWVNYW4
P0ZukL0sNlIAaXGCD0cD92+Fkg+gzWkt09xDySKBfnAhczd2HfdjjcVEs5z7Pk1JHijovHL/z6Xo
R+IU87DF4QIBePc1EYuchLf7+Rdkh6HiQnjDCezPG2ZcWWOYndaHwj5xuZh5lJO4v4s1hXpmFbax
+Vq7bgub+am/NZYtVocnmIFQPJy/VUf+frwUGF7CaDp2PMAQChl/3alslZ8nDf9GZLJCcsRTtmk6
Z9CE4GC48q/ABAewF9h3pHR/DCjjSLPCHCWJAuiNxQYjzSLOOa6ci5gyuYyt7gzpIbXQqOaoyPrd
3WZ4kRCdSgyvIW7m7GOPryDqH494nQpz/wOgeOTqCZ+4UzWS86Muc3uX3TgT092ErDbMrR2k4Noj
6mITWXgJcWmk8i8WJ4UIDAsoZjvljoZI55BfLdwtdk+CxH8PtD3oWBvxg5TCOM6CRkh+dBlx5Jil
A1SCLg9djNzkirXk4NFQOJPQhrYPngEKYJxUrPzk4H2tCewtOxkxC5hf1hkuzDvJk+KVfGyNHEI5
W2Ui69szrdN0GSKls8+cUJZbYg4cW08C5TefsUgDpDDZxumYu0kMB4cUpgJ6pcM9wVITc6/YbSes
j77kxJ1A70HVd6Gq2gh81R6KhjQ6+8SL1AGQtz/62+1JLIbcuEnwQu2CpEhKWRQ1Spf2+zo2utm0
T/MICqa68LukKB58IeYm4L6BqqyUFlEbQ4FCgssEOauyt3t2rsR63KwcwLsrIgUvTyJBOTvIEvpy
UXf8mhzOppMOJQSVRyLlqX9+mRocZvjLvYWn9IvtHUC9wfCS8lsUkchdyi7BRl/yb8GLqJ1xcc8e
0D2BrrzSkqs6+UN8LKtM2jc6U5whpmk5dC2w5eWJvntAO+TTHU4bY2yxWYdIyksSaHVSskTSI8m7
70BHLR6gCprbSik8xde4jCARfDGrxuCQQKGybojLywpjhiYSJahsd7oRLwkMV0azEr63ZnKRK+eI
Edvf7bTFM5Syamf5ctnv9gnjKUZTgjEyTq5bVFx+nCl51QupB2OlcWUHF/kcnKNAotSq8V5yeQQL
4m8ra687zMcl6RHNGGRIrOGRJ51Jpstx6v8k8Q/bXtu6O1uaSolaK/Kdp/8LlGG1IccYSF83LGO7
pvLAxpDGkb8GEPDKwSLqIJgvwNKGS3NLWHnoefvNxX2WEQrON5Bx6HuXkwLvubb9qI9rfCIMGzlx
MOSt3EfWzgUhhOgsVR4KbtpCwF+KT9TiQA14/yNQPlbYghUWIJHk/7obkwwdVsbTXTZxmLeerDOY
RIVfIQNguiBrKy6eDJKzSXUcqM0d45aIqj8Ibkn+qItXPNdWX/IqrtLt2BrldiNeeeRnSeYhDgAj
rfSlPkNDH8WF27T8Qx9rrQ+o08prs+8JTUjgxVfBu2UoTu3UH4AJ9JCTTX1diq40spS+MiuB1CV/
Wq05AZKt/nuIxCNs0kk7lMClGNG14Rhs9MGJslkNmgVVKtGfzZBLloOtCoeQBwmpuAFIQndP7fw3
Ev/TuEtkC43NUSa0OTuHyYXtdJUqQCxSVhIHIbRHKTWfkZuC4Tz9uuDHZQFfgeKQb8aw2DEnENXH
B/8VfIJHg8xRrMMLDV62GwUyLiCF2uOYlNgFrGE5gB4sgorJT+ZddDuJcMjI446h7Okf/CwE40i5
CFOC4x4NKnsrWbqBAhmPj2UznBYHgIZXG24w+bOBYJW4SPmlg0ueHGsJ867CX/cNto2P7tiM9EL6
m74xLlcctAZTg0luXCBY+lDvQ5PVsP2QXXtb1B79NwGvVI9f3X+VWIGK6R2hdSF9u6lMELn0AIL4
I45A/Wu98Uc5HknzbokQ+uRhS37XIIMSuETSVSTUJWfoArqQyYvKAceSTjP45V25yFdEmATHv23d
PM2uqJBo/im+BhK5QMBFTmIjHlAKb1PZ9bKpZfQX2qhEqQo96eK9Hm7pZckv6vQKl65hvBnoBATn
OtIiXzpgveA58erk3P8iMRb95IrGiyzLbw5mzQEgQaLN0z+nJIjsTh4Zh4sgJwSBxlXq2INftEoZ
gzMQ6gf7mGAaA8/0YnIysC10K/B/Ek+J0ax3Ig9JmHpP0ephk4QbzKjTIjBn4pgl/AH8HqZWI2bB
nBL/ctx74hqFWZPR5AUXlhRW6hxl9CSJw01JfioG7riUdSW7dyoIBRIIECFdpoJ/rbCQHzEWIFHg
zNTHW4Ck1IiXgLiEIL68Kc7KgWYteMhdDHP9qhNZdfYvKAaT4zEHlSeRHSak7dzJgOsnWIzEXFGc
d5opRVRiaMl0JBaszQqmlhG5/xABYatQbQMB60rI+uoyTA2rAribiOig4FBNVu9fXnkAFuB1iScM
qhYiRcbIt0E5MYP23ULG0sNaAMMe1shzY93FVjYSndAUghd9RVfSe2RhYuAYsBk4/A+hVrDfPuy3
MxJpIj/4JK5mPmj4BeWijA/OD8kKcAKn+wTYEb0shsX6IG0Hwby8Zp8qGpACCUAXj0iyzSzoficu
arfzoSGx4aJgg/WANs57MQo8FuAZo6PCezgk0AchIuFBaFfkyUm0tfm6akRr53nMyeq4wt6ASER6
9qzhJZ4gBW9IPnAnzqE+6Iyk5NjkcaFM1wWMkaUGUnlAPxPw+B2J6TkmMipRJxqFNcOFCnJ5wegx
5QHRlwtw2NnbMCcBRiI7BLfLAuM1uWhMB9sJH4AqHlL6HBxJLSts6D+w5IKpewRw69WQDgv56Yqf
AnXEgdFVVyMZ4H2ceJCBh6tFOmYnc2DLkk+umPzZ9Jv+yy0dwzJtmpMZ3ffoqv3mkLaN2SpogPnR
uYXFRT4OT0bPIF9ZBYewBCy/CyYhtoJZLC2w4gNdXtCBMVXNYTU40cvLJGwY9ZJ0vR2lh/w9qCO7
mA1CSMgpjVog7qV3CSkV9VtokFS8mEK6K1iBmBRejAqj3L/OY5RNKkCXOAQgEcIdZGY4heKxnjht
0F9PFEOQO+JixR5KnkymG0meWHelkrT8w6no+cPRMPCUQWAIxni3CcIxNNcx2ug/ms5ruXFsWaJf
hAh480oDeiOKkpp6QYgSBUeA8IZff1Zp7o3p02emW6Jg9q5dlZWVSahSV+bMEQOyvxq43l9L1o3g
o6CkW6zEKJdENC8/wG2HtI5JFD8W7JRvrX0sGGE9aUuyh/RTFPVEYhAnbCYHZIBRwUxGBvlqugf0
SxnjuwqLBO76Slxf80101U46Vop/IjNH3pPvvRm7YoOBjkg8ke9IuWJLLboU8FV0g9BzZYHClppc
mRShySFPRf5TKhx3ZlHI3GcGawLpJ9Gt4/nhz7qIFx7PQZ41p/y84xCVo8LaCHjBsSGfw4oG9Of8
U/YVIwIYESh0+eWlyL4RgUlqZuwXxUOSBGYa+FwviIIsWwQdWb4BBHGxK0D5FBWE8kXOIABFzvdq
+/iCowtll/F6ZNYZ8ZaODEWYTB+JW59kUqDDfIoYGUpqKhkzWAFqJAg55DBNKpC0GqMrnR+BcBB7
owL6NQG2ETNCDIg1s7pzL2ShzF/IfTEkBCNcwioHEKOUATtcEouO41vOBmk3oCVILlSW1LKST2ao
E+WccxLAwS2pMAQog+YNWVrSqX6hAeXRKtjKkMnfiQM0zAwpZ7Cgx/KRgkkFO6Foi8RXzLNB94hx
BIuLQr8ANpeoZQmlm/rpEOzyrdCpkZB+SZD6logswYZTnNRJUlKmxckfTpIAPxBAEAAhg0JBYxo2
brFyJGoC9prAk7DTcJiFhMWPwTSE/x7QINT88JSvBFsx4OUzZQTgfAeUoFKayxDb+JbNP+loQybm
O1gLvD6yjy+by5JWl4gMJj76lVP0FMn/hOtOQ4krMSTao7koQDX864CnwxeJhCj1zZW9d5EHEqwB
+YF29XWC0ll8gpHGgSZIITuDPVJzzSIfJp/Hja//0c6ijOgXBl72qFEyRItmpLatGZGWPzZ5LBxZ
dGIEWm7nwll1X9J9BM8/2/PJ7H58ZLbIC7yjqTsL9/AL1rQLOPIQG1w9eO1HByzXXqsgMegKLqqt
gUwgNGIDnv6A7lO2kwSl5vVHkAFyriuAk/YH6K8l9jIRwy3CvoeOgBxNA4TBcepCN7NeB7iVHgx6
E1gJNU62Dy/Tj08Nh9CVBz+DcsjqsXmccogyWwjJ0DsIv7JBbkb6dFLnJewmwcmLqyxayWFFzvK/
qiPyOxBEOSZKonXGBJxEJfOYcph4J3R/yIxR3CBqZ1vtJV8SAP4OIBEctbkslLEAvsFvaLF4fzgg
5gGkXhH5aLOUpicJFMiX4JsxNxxgK2YzxCZirYyl8X10bJ7XDMkwKJ+EqGjWLR3m/SRkcglEVDS6
On5u/tHwF5w4y+ceI4ulOQto/bFVadKTbPw1pUgPk9kt5U4Y2aICoO7/qpaUgv9VLjywOYNSoh4i
zw1DRKgwqJk0/yRH4xzmlEXdDQE+WUMUkWsySJB9eSQhvwO3Mouhzr1/0vWgnMSljzgneqi8X2B9
RMpEc1XSEtnmyNux1ZkVZEJFfAwFHjTZB8J2GWblu/bPpOGDwN/4xewkEStdqIy08Tbol2IpsuSg
J7xKRKEwkWxxBZER5TJ3Viyzf38zle5WXkl6E19ANGV5zVIpyhqTePRXFnAck+0v25Ow6dF2IzNg
7E1eK8tDTn6ZdCOOs1AClCHkxxnLcL7y5vqFoTuajYzmVbR4pZCSPgfjlAuk36jVmOn505xjsmdK
S4D1wF04e1nYcjf6yj2Lsi4Vw4aJb8KEfLuUHjTa5bKZImbQbM8qYqhtF+C3HHE0psJBwUae+csP
YbZJ+STXLaeftLDDBRDMMVwEW5fhdrS6EanC2g8NO205XB+sJPkBTNYzk8Qi5bmI9ThgLG/J5qob
tGBYhPsHRxF3LInN2WBRmRw8IgPsYstCMwHsGLv5LWFaykBgKBpzvFuYCrCvFrQ4eiD++IRQ2JSm
pGxDVh/PH/jXoUY+Dcsb5zowAsAnKGMyW50PsmwYjAevOTKOfAHSpe7byQ4BnwDIEPQeLJSWFvJz
TzlVZEOCQx8D/1hOCb4CttCHuB9O8rXSOwA7eAMz+JAw81lPduXkMzw9/8V7dcp/asvzX9GNXzMV
L04drKV/TGzsPyU6Mu/AuKEAXgT7jZymf6j6AQI1S5SBF2k/HA7R9AzIdHpMzWPAbVDTTlknwslg
QhGrtxXXspNOnDI9tWCtviioTW6kTJ8y0iXQTAKgwl/T8iXdOSUzvp882FcIDzEl4Bkt+AkAsxQt
yaxCQFxuTTI05wT7YcEwurk6lqCaNakhTZ/p7QSjYkd2t1tgGbP5lhaEpOuuDPWd8usN+NTPOMAk
IckW5pEvmCe40u9IbuL5ufspXuXhAeLwIKNDuD5Lwmwsz///kohizwn/ZVCtCLTME6dV/3aWHIkZ
K7BqGsIHAeLQMGCF8uoWIU9FQEHkf2fJvwP+w5PDCo4jkDGIAwkVRXczOXG3ax4j8U0eCh/NY8VV
ZHHWliv62eyUMxXpg2FWGeJiBJ2SSZoZGXTPWze5KVME/843WUE3h+CUEjhPPSgRgXdHvFvGw5QP
ZHS0Wx65jQ95+ZKan9j+E8/nqslx/upXc36iTtzB0xVIXvNpSMI7QrOJH/fY8c6Zb9lIYJV/09DM
ZJ39vfpwcj7xIjtKd567tB0nq1NBU4Uxav8sXQqeXrlD2ZK23CLfPPf3yXfgDy/WHCfHBa9VWoTS
bBFjcK6LHykKrCtpa8nTPHEbsGH8aoMMCewG+tXS26Ir9EcbdPag/embcjrDIiDhRyEG8uSXnK08
jOOJh0T3hyrkHb1NNiEDX0CKq7Pc8O5k8d1nsjs4LlBPiY3akvfL40zfZDPCLOHH8LRUmtrUzCcW
Dc8R9Ux9rkPdZvpMKl6krFZsuAPuOhL9UK6k3LpmKMNKePXmTCwLxzGa4WmJsKNUKpKOJT1P8swC
YHOfeGCEC0STBUq5nTi9jGwi+/96R8enWQb+jQorZcETFyTCc4iyTKHRUEGmO/AZ6EhI/AixAASJ
9xRwFlMITc9Mwsq7khFHOv38CRJT9KWc+Tfvlf0xY5U9FjeKsPGIahaYor1quJj760m4AsDtqxVQ
KtE9mUHgOpdTxk6ZlTyL9i09tJx3TvhYrP4i+4dgOvSfQVdJfPhuMIa3cBETGfg0jiFhy5xI/8kZ
AW9jgJiPYU1ko2+bMf/wWJxPIrcJq3l9Ykab5/O35kntBOoicPCJVAoTGvNcXwrEJfLui9stX3ZT
Dfgk3MlbO5/lNQCx+Bk3MGCFFS5ODROv/AypqKhwQ3BsPs4+op154pP5uJucTadzhoB9Rh0hR7tI
yXMF4mPhHhe3JpwcCXCyNDJeqhSdjv8p6TqPngyUS777p4PwKoC0mNLkKAy2R/MsFDc6EE+erOyT
u39mWfIwnxM2D4PiM7bRc0WazdGUf9yiVwld57NEJllWoDq7U7DiGcnTZrMSi+HcCEeBK+eOGSnA
QngvYqxMbdNgAWrcsI34Ow6G80p+mrQ00Ia6ZYsbeqQUejvgycXpxkIop6iKEYtP/ASFf3QqvduJ
AC0/HgGnffe64qzn/GGmV5wpQdB58fLFyZXQc5Po89ihlmyJOjwXVl3ZfBZ1Zrb4W+QOjQfe7+5E
TOJv+Hh5faj5bFiZN84nUUzNofmBFvKFKDLMmqu8oA6c9CPmJ0j9/HISvpYF4UiuUoDJbrI4cjai
vOpnu9t90whFQM6zbA7QyQrnGuf5hvP1L2Kcs088CibSuuXpDxtOaPb0hnCAkABXxQm2iDlsPxb/
weun8yn8ux85CLK/jfbEQ81eSXTx4KrcTkiT8XkUrFBzpPUgP1xil2wFWaikJLgZcmfxQl7fKfIP
eMCyvXnzK6I+qDGTCNr06fqRuWpK0UVCxKdVlsgeKQyrBdM4nQXdHH9WhHU011cZXodWSucgkUDR
d3Nt2HbuGfWVAEGCYXpnm1CBUrsnC9Ldztrx4ffYB+GuYt9VlilJYzqpgKhouDEgAeeWiuCDP2Oh
4+uJomczKXgYIQKPsw4wCbFuZs4RV+p8LgLhWZQ5OgQ9YEHBT//oafPhaYYhL27V8hfgOCUiNDRY
aeWj5BCKMAtfApnr9gAATDaeN4s/3aMDixKMEWXgGFWjQZsykv6ckDBv4jsROZoZoJH74YMnFGxR
y7TpbwEvDPh4+bxMpJpeNUV8z5lgV4FTrhpXfjDnDVHeuyrkilA7v2TQ2iHd+RJqnMhu6RiZAySb
0x7QGSYYaBDJ4Vb97d89dDtJs5iFL9+QG4Bxy0rm/j88P/i9GzMFrfo3io50bSwDSKbMeNvvLYLY
4SdL6tqPa/xUYRNgzhtTMdghXqTszfFNhPFxWx7SaXVQAhEpqD/x2kAwe/yqfmI6oMd+keL6FC/0
nvohXt5/0If/ZfBYBz8GSdiBfYTLFpUa9ixs53KSMB90LuCEP9Z/l9SQHaJzdyq2OHaHJIpIxyFD
D/PiF4wcho7ut5/aecimPWN6TCxhm7J9kokC7AInBCiXKRF4CD93FJ80+/ePCx7wkdE5ZrDylavh
F4KDjGMC8sIe2g3VHKI3LG+nf7V4vvXKhG5QTXrGQqByhrtB2Q3IN/3cq50+0nEoIZ8ba7DdQIaG
83gGtXQ4ex/WtUffIgh9vMXzeeaK71rVLGN1mlx0wDlaVI9F/8VHP8mVR7aB+KNVeBiOvgkHRFsw
XKyafvMPwXl1PaR+UPoMObf2jDmAhp4++vLhjMHoPy4l2Mqu5V4OTFA7WKvpNCK5C7qR3np0p+H+
vqWTSim+wWet6jZ9Nql63KMYsFA26Iq2gVh1pfoyHU7aoYTYb03rzdj6OuQ1FADVNwjR5FIk2+4M
Fzm06O3Jo/Z5BkWzLkBrdEaxgbwv3qFY1RkTDim1P2iyFuxiMCcTgI5XHocvfAH+Aiv7F/z9N6aH
sJX10W3bDEdXGrjC9e6RrFvzxNTgFWBnnMXwCo/pMEtrBgjjL+ObShdFT2iqyhYFRnOXUNRQuqAB
Qb+4WubbhnLGQYwN+MHdMf0Wxitg6GGORqpDfbPLWIn3OYZTSPdac+eQbxkI4FOjrc0MFyOlDmOF
GrAxhB59yguqQCEwZka4REQIuPY3trCyJwIQ3EBGnIl2cnu2Ev++4U/TdfcqXyf20cuH7o/R8kGs
QvBMkB22cflkc6Jw2TKSgugiyrXxFEv1eFanq4KBKbhKjEYzlEOMmz3D/+AYlBbpQ/uKNc9X+CEG
CxwRBYlrY2rfFiT8RtBoywlRjmLFpFeu7IEy1zonFNbSIMz1FJmyZmJp0/ozYTbjoymAh7HkgNgD
HFnNsCKTMQs65XcWDE1zKZxYp59qCTsyXkbG5PknMQ2OifTLhlsi1GKQS49r42DBfMMSPvjlhSpz
edPhAnkBGefaQu6FNESz8BdxEWaVuOtV/ZwgYoxECl0RjL3fa4osJJmwTTangTNrMig8AcEonvdf
yBn+ER00huXxJhhNEfVQb44o3o+f3AehsMLzhB+Reyu2aRlP0c5ECQLNQ550hVIEVpLm2kSA1qXH
XyARoY6TJ2SqGIyNJTx+iVwDbUQWH+hXR4s/k3/PIFf9qVfyMeZaFFDXaT7HqQwakKgsIMUYSV+S
Fo0lmg5YGTFOrlCZQCMR5VT6bS/sHiQq1iXhmTD160ENuWrosjy7aUiI4VhWp9WFjTZ+QuR+0/GG
QJ8LBSvsDeBu8e/b6tL+KT5wc2h/saF6xMxREfiBsHXJL58PhsiX7q+KLhhJg1RHnBZInivyBllP
D31dVDORyPC8hZmBraV7152yjZstPRjcILF1lOfksn+Ziv7lOMHgj71/FIU/PNHQVvGQH0xNP0sg
E6Wx6AbWfbfI9GipG+60YFrPMCDTVdgDazb6b+sUfw5bJN2YYhoQWO0b+WrcKLtpNaDIlnrTXqcq
fZz75JoOq5Ap2fzLci/V8J2x3trgJ0PvtUUvoYsOdsDz5sgp9Y87r6a/DGE/6WwiuLOtE4TkRz4a
ekP76gTnPmJ+DODHWbf9IbFXhYvwDzpVw0phLt58SYlv9+Ud9q+WXAoYr9FXmr8+jJfkuend97v2
FuABeK8Gpn/g0qd8DcQO0BpGUeQlsPQCLF2UZR8xJj9cFPtgj+u2+CpYTXpMpzq+PBg7CRH10upZ
E6FbZxxK42MwUYZ3XtvwNFhYoPJWWr2Z56QflVVMSwxZwq8ieM1x83YyaM86HnvweSL0qpvgOFb/
yhSLSgs1N4YEHzvbWY3VckAHeN3qIcHdnkVPWAMq/afxw45Otf4e1kxjZb+jcUsbaooAjcnnMA2t
U2vSqGQ40GTS58FghIISQheu6uS+Dredd4wwtO8hu8fIYwTFlrMt+nW6XyV9sUmLh3OKwMMdtfgw
Iy16V/urnRg+pK7syblYDNNqJEdo+ilepQUi+i8m54LBqf6sMSiGP8715sUifEICxnuvdxE8Mr5H
9+uuXdT2RYVuMSJ7/8jIEJk7H2fKABnFOdvlUk071PpgVaMsEfJ4GnUXuwu9XCbFvDX3uXryknNU
vXbtXm8PLbOpGP92LzHyIIpJvEWesnNgNyu/Xc/u7XCXLBdNy2xjwyRVZM+CJ65iRUuGafsekhnP
Csq1xQobnLNJ8sMo3k8wdn6SPbGANjB0XpT6j8bB8kDeZCCGpAnKYuFXYv9LGX33CMB6TKpDj/tp
vLiQLry+XLb2yQoY8ttVuJEXPw98JyC7MvvSMHvqvNoa4gvrPEpnZfeqOYibkwuzE1V9r2o/7hMk
0PJ7JF6d7Ld0g0mNV0RQT3v1vSQ61NbVdr6eZNRW9JEOa9U4Fh8lw1P1b+iQ9JuMmAY/iZH6HhJT
lYFa+za+n7TCmbTVpVZGFFW5ahdiFYBYMkIZ4Opi99syXmrOR3VXlc3FVktUqFAOVPbojyoHhqzV
PY70OCZkLCitY5ao5OzAMS7Jf+Ng0QNiJe8FE7Xpe0UvjjNh2hqzsF3XaAeUm3KWWxAByMKynw63
ruqqPXfls5kG3mO2yEiTsOGpTi4Oxybn4Rjt8/InOg3tV++HAWeAc2xsfywv2eNgE9GeWyVc6Si/
v0b3je6tivQ4jNyXFU1dex3WqyJaO8XvYIB7OY9pi5Kd8nQX4V25PkfUEVsGiquPGLXmfH4M8b3F
c5kUMN6OEWKlpu8S7EbEId32RSE8BdbWbWB4YxGjLzNOZzRVPlLjwyaKjS3jmYzhPvFdJ/sfrIrF
FvtOAtmw+vSG0+hgLRozM8v/ZwUsIZOErbKRQH9r+9Wo/XMg8NyD78L95pCz0dLMSAUfSsGB8GpG
v30JWy/iRBQV2h5uZKrPetOlHHOIUhxfBKjMI8vl5ZSfgRlMSmQc9BEmeg/vuL40RNbBODTUQE1H
wnBssFQySxQiEcnM/lklP2UjS9ypT32Der67fHQw48nmzFv8OOj5oSuSSeYs7cc5Yq7/aZw15p/N
F6d+s+vVc/xMzZ+Aaueeb/R+3SVnU+8no+VOHfNQYMLa7UzOrDKDlcI06HgpEUWuERLltC10QAUN
chOHbaHEc91gtLaBvUuFpbcXuz3cEU/BAXF4vrv2MbqfVSw0aViU1HnZWUsPtu4X9UfL5vLOSnjp
bCYm74w3dq+R+uIhdmtGOMhSE3mP36arpm26DcOve/+dtjhjdY3vINP5cKO5jdeqYkLwsRFaAIxo
vW3jwJZFb1zXcbu1zxxCd5PllIcztRhnGqLjT5yVvSBglzDRl724nociq4rTMtYgOf3oBkpm/9ui
+JGeNfdSawXB71qj2anSCSG8m9kB+VVjXFURTQ+TmYIYmG0oZ4+WE0FOBWVXJ1/F+FUHby50E+XY
qKsi2Cfph1v/Y50+j23yWTtg8P7DW9zdfR1viTeBflOeuxzVpuLbYiW0zqpGaMf9isZDp53bcpU3
X0yFmO00qxhEBHxpKIwq6zOMfh6Im/eeNXuixETm4jbnjkrOwCspP3x06VrJN3b/im1Kja7Wg4k0
lk+iX9pyZxXf3X2mjUun/npiKV4RzvMKhi6XEKM9GKYP/+EAJfdgQ3d8CdWpCqlHPVjNFQVW9Wib
cH1cdA1YwWl2GZJ1/2AlGfh7ENIsz0JinSoWI5bRd59EIIdzA0kB79XgJYcwluvtSJtAWzehkHPl
c5Rq2zAgbG8MhhjHg030zmt/9CA+VVclTrbpNpOUWcUFMKPQM11C4cJ+ddV35015OvNBP6SBNuWd
WSjHcu51Gox7KF3OeQy/gR0yZEjZgVowq5HFuZ9qtZoMleFHIt7YMnOL+UFAOI/RRyGneUJ3ioAs
XlwTYIYBi9QfUNiM5u3zVaNjuRrTk1J/a1Y9t7K5hpbrA7WZh8eJ5ZvFrqnR28IVvGk4OJ57GCf3
tY5rfIxN8gj3A9ozJ6+KOpI6NNPvHtvrtj4YClZ5sEhJXO6IxxrqJQU2sXYPpAhjUlQFjpA9K9t/
tUwhP5qzKooTkIOMZIkxcrpKEGKL/g2MBSgswUJbpGDmJtoj7jVXXiP81aYBggyP37nBIJvDxbnP
vQ2+WWGOvswQmivnofpj06nGwae2ls0tLpZNtvasfFlWlL1s/qJk9TjnaMC1J39OuzSYpM7bgEAh
dd94yK1+ZobvvPgo0SeWSgxvstkqJqcZi8+AFk2STDODiwrbmaMx3AYTChHJAOk0xaRmtxANqd6S
8D7V+lOEEhClT2rfHPVQ0YeLACrx+NZ7qBGqOjt2yXP6/fE9rNPtc62gqBLtw+N9327zfbEft+O2
X02n82ijo/FUrYfdsHsc7i/3l+QlfkX85Xh/c47O0UIYRXQ/sg2CANuof3Gj85MkGi87zIUg1UIE
ZVkx7wobhvERhlq06X2Yqg4uRnO9mKt/ntjNm7FCuGvj7u+78ICkyaHYVfzT7MxNvi7Ww+K+jDb9
SqQpeq6w3Sb7ZF+K0gNiUsM6XKkG8HRz6sZJymg/Jie8nHj6QFUunpbB5CtHK5QikWkYpFIhCqNE
5BGJ5l3o89YKUOduUemL5L70mOtLlxlCPaiIaIugWZTWvN168E+0xZOl4S00y4+ffgm5HK7RRbSs
x3N7HF/Df8GHex1uHCUZiBWdctpy3Ex8SA9gMRuTf4q1vXSX/UpuhofMP/f9/e9mov1/NzOsA3oQ
+qpYVhtmZnZF+u8+5r4CFmk+lBlXUK7ieq1yqBe7O+Tw/GB6h1g9PpWjW0fzAeeizF2O1X0+GO30
qPV4bM+yahaEM4QXyAoezM9+jt/NLynSn7QMG9wQlW3n1/t9fqWX7KKex1fjLbjWvJWAt5Lv5J2k
B33T7O5re2Mv7eX9/26j2PdbZ33f17yVcltmvlb7GWRDHpEHRASe4bej7zAKstYQZMAeFeotdFI2
8j89erOGQ/IMfa215uRhg1bPleAj6LyJreGz5dTzkB2qFfHSuqM+EW3aylgqCcRce/ZM1qGzegw2
9vW7UmlmWkWMhWg9POcPbxfGRzXlUuBnWP+S57fT0CPKwLJ4dY8kfsthEyrBfNCotKy9CqHZ+ZdT
crfZNo66l8eY7M3RPTV3ctrKuHUpuhHDVGm0T0OHa4RBR+PBC8z11b0A/6tnVX0k5nYaBXs1tu89
9XWaeDuvgp6TE1I8RhJVooyencMOKqH50Y0n03mvWdjF2ezKVfHgzHA2tnsL+7PtLOzCtrdmH14j
O7zPa9V+LapC+Un2pM+JNqqvgbMKg4B+TTTgIWkZeC83FMFqrvzLYxtP86q1N/GDeVHllOtfzn3n
oSGBOAgwIA34Yh01ezPfgvLmAAOAo/FRVxZdurtbu0DzFVQF3HncryJImEgldCsHb02E6Lqd4V7s
AduARYdOFrx73Qde6Xvyv0nazO70qZ0pSQ+nAg1ipPwJxpThppzGmGslPXXeTIdF+E9/degGILbS
z9TvBy6XdM1AG0vRYR8Rc6wmweHuzAbEaaJpzyKmbWr6nCwp05rFvE43PJqknDlIrSizcVxwoj+Y
NKG4wHLPe85dpmSVGf7h997X3a2WnmFMQv1+LBP9qmIJyCmEEIi5SoJLZe8s73JPDoX+Fnc7C7Y3
hgkmjvdz+HWwxJGCNSZE0kJKgyk4ODh9+JjqlA2PuXefe/EygVyPfVMMeL3WTo5+ECiAJ1OMlHov
TbBpkfCEGLA3+6Udru6B32ZLV18UKEgjQgTJcHw1qwTWXdadhoLK4NiSDDxnDx1ww2WK6T0Bigbo
LqOXu7cM81eFYzkpumn2/MweN8ChuzUvxs0TIQ2mPbVT5b20wy7qeTYLFaxHsW61eQ6HtwHhfxs7
x8fCIbYUqwG7cm2vlJcmWLgQgOtLYWBiuo7jXViiuPvVqgczeK2sm1xhAhrBlBoUGiTs7OvoHS1k
X6LQnUTKp6a999mtrK8W/FF6TPU5CnBg24MM1h4Bdaf3lyQ9xPZHOp7d+7sbvSjqPrFubvFu1leV
d+82p0SfFcp6oBFkfw/u1UY1DnM92CewF7md+6kPz2n1m9y/BtUvu+2Absrz1Qo3pbMpXLg5xjlX
92qwd3ssbE85KDNCuvePtNi33mud0U8ilbH6jYsD7JNj+DRmv7Z0W6KTM+6L4KDmkH7zn55Wb3lK
GorbdRm+6kgE8Hv46zFHVG57NE1odlZH3XxJoAM2vqfssmD/JDSDqOWbELU8IMYYDM3Q3inZB0Tq
3/vyPY12OdJU4Sw1Nx5GJfrGqT70/ETPtMlX9zacqNF3l0A4y05JhyiL9z4CAoTm3oDJpW3St6be
pO0hy092d+bPXATykLXPn5KhXQx6UjYy5sWH1r1TEw3sa+v4NA8ddsPpxmPg3dw+gi1MSy9vD2qd
M7qc9C+WkYPXdxqipbj/mECuccuIrGSTjx+Fwy3xQhJs1GCo7uranfQ5Patwa7MrE+/TLMgjHxTG
4MywLDTlnKP71x3C8dyn30NBr5H/2SH7p79ZTCi3LsAEhgE195sdRu0ndb88F9nwQ6qsmuY3616e
za1B2l+lXPhyUHo0YAZfPbQTjJNVbWN66vFLREvT+FTymat/RMk5L18jc+Hl3138oXuIwedk7Y+9
577q7VxBNt999wQSaX+U/tv0yF4fbzwkqdYqWhlW966QEPcIGT8xymmOegV7fpjaPN5LTBJzawGD
YM2mwIwzFxYaokogRspmhOk8LjprQZSJ+3k5Lmq44bGPlQpfGSM0pYD3znt3bgSziqEBpriprqUJ
uQQcB7OjUVcIeslymRqMoaGzwhCOO+cb+ZAa/pM64dcDbxYawu6k5g9vFraVRDPmltJpD7aOZDWS
N1yt2KpKx5Fvw/SgnMR0Zq/IUpMkPm6DOkmp57DI7OUvQr4FGZRPs5+sOOhs0E1IPb30GOkr4sSo
YrxWzO/aHD1RXBYNlfg59RgeUX2j9OtyFjO1Rj3DvHw+S1DnvM/6clZhicHkM7x06kJI/pCUoO7R
xKDJjeI+44/MXCKtR/QG46OlSfmFXngxQfYcvfv/LOTBpHSSXgZSLgBMDtrrF1r6/ErQzUmkdHlA
iPrA3IBPc4BYf7N/3pdy08/jD9COcht/xp87Lhs/FQydd+Mz3n47n6yKEDybAUqecjXhErgoLi1G
iBiNb1nYAC1iCkoP9onv2Z/5J51YwMSf4Kxf9Et1Fcen4gM0Itjq0DvM83jUfyLxXMCH4QqCyJXx
+/ij3KJfzrvnXn01PvNjt0KJb1ucZbZAbIQN5HKyk+OLB7rwwQ2GLzyIMdLU0SEgi1O6aEqL9paI
jbBmoNso3w90jPRpdnoyzSGDNViP7fuFuD6lGxS90fIW57dwU+P9LU6LAMr3Y/tFO/QMMH9EcBqK
ebgUjnO4ETkk6Q1Bt4CMjcfRdKC7xJ/gG4vR3JpCTQxssNVF6ZEBjzdZn0Ao1xoj9CcS+c8rmhTi
rvAGNkqd4h47FPMJRnj9Ys4jjr9iFBAcs7foUGGyIN6xjPv65ZuBhwZTJ9gmP68w2+BYIJMvcvj2
xT46J85klgC/wlt1JbJdhWDywm+QZeibsyykyXXjx8JONMU107j2N4L848/oQzz/xlv5KQXsDWsR
rNux7ABURKyHzXbt3/o3D/X2EgV/KGvcFmTmvx0EmmlcHcYEPq0r+i6HmtGWK9/5+HRwXB7fcJTy
xc4AafB80nMb1gfV3Qd8tSu0P5ok7iW8xTfWD79A0eu/X2wpOgpTBkTYWQC97LIHpRK7jL+gToXA
coXXBAprXkg9qP7oypNM8YvdPr7VN/jWry1OvfULrTLcnrFD+ZTmw6f6hkI87snGtj/Vp4K9u6le
0cN/M298H4L1zWF4HffmGwSpfj+ccRRDDgxvq+b8xGzDxDkxuaQbuSdrGX9qHzxh6tHmSvJTYdqR
CQkhIa+CLci0MrQzdqtFJ+CnU0EghLZQgj1xB39fM3ZLtZ+CM+B3ZcI6RMYLjgS/X4k0vD8+NRAH
HJ0n0M3iggAyo3y3aQDADubwAR7j7tOZhxuKN8+GZYVUSrG0qoXbE4t8L/FNb14z8db7/G4xYVjO
9XDqQF3BOhK7TBQwm3NIIxunVMiB5uQB3xDURV4xCNqcPFhhIugxLSBzBzNV88dkpj58h5zVJHCJ
gxbeVzXgHh+oiWd4Us/o+pEkFPUysubBOE+sOQ2rJPMHd+k/3Jmjz3LEB8jPqymNR86Nqp7pIFzS
FJg29rxrdh1DCqHf6wtA/JQJo9B387nmgdSTjG8969SVZ6N8CZjh01+M4hyjQBru0uZkprS8Dpa3
G7BS719LXPSQAEGp3tup7uuobAf3kDtvxnjEnDB8t5O1om17mEOw/Z5LE95wuu61dawtYnpt9Rzy
A26I/B4/pzUkg+8YAO43JK5+kb6QOnrfBnNU/yoccpxl+4lPFR4ILDdSYZq3NHTZ46T7JPqcHTgW
cXzwTmsEw9CboGPRky77oMl9Mn+Ys+zhA54pvJdqmkO+ScRrCSdiQrR2kqEpmtbjLHnMYL60HDIq
Noiozs9KCOn0UpawaVg2WGpIukTvGIwRsOxTSDmfbFWMsdn3vGn5/+cVT7E9ZwUxWr9odNnEE9g+
isULqQQuXuJLHe704/2DTvnWlmlKBnG8U7hr8P7+m55kpoqZ4BWjUUjP4NG5sZkFEu6aC5WP5t2H
2E/DGedPHeaEIE6/McqD9d+fd4mzR6NFHKpXDdHA2UOxP3E1xAOE1+DtYAND6onjEt7SVTItmfj5
YPP/XbBx0k7Ak1vt87mPfp8v1i7eUlzuQJzv78AeFE2gRsVvD1ukWdjPed1eE+8tbK53UEytgMJi
/+uchN34zzOjicP/GgXFmfG1f36S1FvmzQjetOJiFQdVg39Atzt4ZXGP+JahXghJvJ27un9vcJ+V
fnDn+ejQWWAf6FqSrrRLAx3DxjdculwzSzzs5i1rflxo5pLO1gjCYa5MbTMmm6A5mMyjoIo1LEpU
Q81V2i8zfUPWlOhzvjiN1gV1GqxnZivin4gZhH73KMAS1iVKUmA+I2DMvHrS3FgW5pLyLy0WKuk1
UlTGQn8sKmY4gwPbxy329VeiHWGFWO6qpsGM/Zi61FnzmtBl7sh+MTCez3swI9S7sqV096v5kPgF
ypA6fqyLwOSp+jTER2MR31ctAjpicYu7hx8O86z0FfQR0hlB1gANBX2P5hFik+nKRtBAW1F6OfTQ
YXdAWc9A6qEJ7YbMd+AfuBnt2JK8LUkOiqlXcztpPbpFBsOcZr6sWxJUaARWHU5tsCWtevHsb8O4
PVRyEw+Fz4XO9Fe3eCqHu8diqs68sOa+rfMPKrcs3t0Jrr3yEbnXUV/fWQgpmyAOOdMf4VSvjLmj
1PBfXPrYif54Uq0pOxBVluCjozekFD+F5vw8U8qpUHlC+eiibuppnH9BHvrD2KIero7VPPXii3k3
q2OUBvZPa7H1bUeSy7rbm2qJC1evorJW9unKjV3l+D+azmwpcS0Kw0+UqszDLZkYRUAQvUkJakIg
IfP09Ofbdp2S9vTpthVC9t5r/esfpjtJ3M2myZdx6lOd1Vf5m0oLoor6QVtzgduqiphZ29McT1IX
JnywE2JaDhWWu4nEGcACbi8wLMyrbbym1qpTss58JYIryWbCN+Vwokxky2CSwDnUaXMy29ILx1DH
eaMElR0oit9McCMCM5qz57DTQ/liY6PypoJn+7hDJFNgBs46mHsRd7brVO6IwzS+PnTRVAAcxRzI
/Cz7L7JbwgccCnT6yukIetBFgkGochbCRfykSImpS/jOOIuAiuBc85kWZDKivhsO3Il3JM6bShGh
ZMxaKExuu8IWSkbmfcY7eDj/dfQFbQCnFhkzB0YZHEnQpj76Df+I4r/hm/K8jhnBaEwrEs7lNV3K
W4IDJy+DsWQBycU4e8JTnsHWsjzFXyOuBiJJfVZhu0FyMDmoa7Z/xlnwCMCZ718qSXrQknjgOjDO
9B0EJ7hgE04rfAUEod9opxDKLRO4Sn7n41uUs/jmU09Ub+pv8l2+jF9UnSdILg8Cmvka81c+tUjE
pjem6VeDPG5olipGFhCnER7Zb0im8BDULog930so11k4EGlYbtpPKlv/gjwAqis6aETlyGOQAHXf
Evtr9qlEu0c7d7KAtRDBHByD3vLAEzQnvMtLCdUc9p6c8zlnbdg9t/Lzu2qWUMbgcPXRAdZb26yT
elE/5jqmRhqs0c09XWT3Q/18dcgt699NgN7b8yWPlknxhu1rNwSpvpesr7K6QGSZvOTmKXh74JBH
gjd8NGXB9WvoNeq9UbIrrErs+1P129bb2UP5ifLX3n4ZlaURf7XJW3+KSS+d1jAi4TSSWZR+l3sj
sM7JN/wzQE2QDHHZ+2pWA5kV3Dk+xzwKbCa4Dm8NBmS0ATi8wnLAME/x4AXFGImM0BH5sSKtVSa4
GD/PUZyzXHlTBGZlP+K8UhccR2w+dNOkFLK2uJk5jIgHzN850jl3WYXdO4l2HCb8//u989ML83eO
LfU7FRFi3fuEbPJ5oxXhtmOqiwc4lt4xM+CZwkZyMtYjVDCNUYjLBqjiYgdzhxkB/FlWJAyw51pl
atD5FGTc79DKiTR90BFHDEFcuu8bh3saSjlSJKpjCctl0OyBwE3UfeamLoOh8WEPaOiM1dCoF2zN
7L/UhQYA3kSO4ZtO0VvK555UTOckay83VHgzmTjO9NzAMn8u5W6hGEsb2b6zet7CPpqX3c7SQwZ6
VIr81ALXyxSmrOhaaexkQnIY+DCIvlIP05Le8DqLfJ0IaGi52Pz9WkfyJnnHVeAYrrubkHMxuhkI
/MYkMpz50gFawhOjm3MDlowjNvAQLomWZxEYjt/NL5wbzvsBkkrCWl/y7Wyg0l/nU5UCNkNlZ25V
zEQPa/zjsU7khjuDwN8IKNimaClIpWROzWAWkzQ6DWbyos3m6WmfbZCcOpyIsLRlHAxl6cDzMvgD
LiuUxu20k47Kzj6kj3N9vzjjXhnogtsPxuNRBy16dU/ow5qXuvuYHhs9fY2jU5SuKiM0pbnTf8PH
UZVVBKts2t/wtUIATeKTEcaAzPgiIm5cZvYaoAOchKRXo/DI/qIMYAcENuHMYb+l0gOwyLkZ6PrJ
soGPhrGPji/AeDIxOLm5j+/ie/hW3vLXdu8wT8ODmD3tKW7B+oSiWccPx5lp1xytyG+CjwK7G00Z
ReIbxCMaBu2CEpydH+gXGS8BMYx6YfiyQPBve6VhAcxWLPpMzlbOIO1T3iopFGXPQgJ+tnH9w/Qg
9XjQ81DwgVt8wLzQP6Q9kJjgd0Nr9EuY9yTtwpx4B3JpLtzrug4SOHP2HFrIuV8ykgcl32CWNuOH
UlhngtKdbAGk6b/44QOyPbbCF7wWv0oR+bQ0X1m3zgtrJQKc0L/RoOx4Efzgo4KJSvRNL1mJHg5t
BlYDHLd33icPjT26nn7G5+cPXTPd8G1lnuq9dYMFCUX8SGvNpa4Iveav0WnApOHM+iHrkpICKRjt
LSV1BwtPPdLzDsT+SXsWsYmAEJLGhSYxY4W/82Sg2j3KsMjnEaJ+CGbpvEKyipsbi4F8bVScxSnH
SaOkUfJH7bXGrvP5KWfrCYdBZ3WXVz3xqMBDNLWyS3nQMjfnTcE+rBFJiFw9tipaDvGzpJBSAAgm
n4MW2t/xj/kNfGB/02e3H+OH+T3s2atkLNGxocEvEd46bBf6vW/ecqYX3ehRenCKwF3soYxS/Ce+
lnhOC/WT7Goz8+zMgxybJGE3Ba0a8r9KvXDqeT3BkfUcfLNu4gbrMBqBicEw5bkAGXSkFTiyniw7
1deei64KG3pWyl8kLKTLiypa6WAsc0Nr8IemIOUhLdV0YTnbPNo0DLPwwhvZ5JaFtDFL10EOk4RT
FA6aN0RBnyw02YOZptBKx65UeBO224LGHBiJB9tG/e0IJ4hgGnjlBPuEuPr5HekK3D4oWiARvmD/
167dsR594qGplVQlSB90rHOqJ0WbN/oCPgwqB40JihN0pa/h+tOgGfDtya/Q9mRBBg6YrGh7oZ+j
AKB8NH/Jy5blBZMDjmQJqX/FKTtvpw0tqlPOlRuIrvjDgXS6aU71QU44zzWH5weh9ETunIhyNN5V
HNiPIrOQAwYOKqxhiloCVBu3OwhK3q7kVngzf8wv86f9Aa7hAc6JyJninbounz2uYEHY9YrwQ5Tr
MHdoZ7tDSntPajjsNDD7FnLODDMV+afd9y+w/FWmV7DXIWb1HvVQiaGpIcKjysTNzwqQpuIZTLeo
jTBOwr5hnNuI8C2XMBhOaEUKZO53rDP47lifQzSkWvogmxDqbQyugucCWjE6jJMTzSzMZ3Ddrxft
Yz4QSqXttPtapkjh2KgW6PPJi1DfSuclbXADh/Kx1Ai2sOYOVHXSv4j3uC9NToHfDMq3vh/6lWy/
pNxBztbo3584OxRv/bidqnOSrs3sJ0n2kr29F9dy+FTzbys55s+3DOtpPLlwVgVrUo5a9N3dVnq+
1G87g5c4BI91huyZ5ZGEdEF3ZnLPhSw0SXW3ieGXwpiCXq49Nnb30RXLJ/EfTqAVS2YVAD0aYlQ2
z7srD/MuDeTHqoZlq69SHEGLRdqH3EsOvmCkWkZBiTOBzP2xUMplBcVyWAy198Db3mAEHNKN3sYl
5fSk8VfLtpsX+SJ5its1J/lmCBHxYMZYoNRBzItnM2Ua7mSPS5+utDK0u3kCUVwU/q8w2RKd+zIs
Im8kmRwvE8yin6xDj+MGrU4EZElLxlnAj8MkHKcaHNexQbn75JUn6Af/wpbZ/kQzxGPBDkqJBNZH
p0MjQ1eSX9itmHMINwYI3UxY2OurGWQeBnncXhKujA+XN9vi3vUHiFnQgMZAQUIy0muHeuQ70G9o
ySdXUOGhUSf+7QbUzmxiJpOhmcH+IIZb0Ii8AIXN+KnHLnH3RyAsC/05PC9yIWq3ugB0sYfyOjm1
SHU34Gew+FOP02mAw8F97czgkqHuKDGwow3p3AgXEdqt3q362Qj9BliGPZTdEz9+2kzMWsVIZ6bQ
68kwefycSA55pkL0tejY/QcnTz7X8qBr3+4cRPmykcJKWkiap+DZq84t/ooYIz1M4nlKEny76NvA
Jh0MKf7f7x8pYfbsuvOaNNHcsyqYZ4FVh72KAczK1EKlcaEya3SPnavRETD79hxcPeSgyd0B1yjD
TbAmq/4+q/OBn5aKV5NjrYpRf+ryKvn8NGZd6Q0tEzAm/6hiXEps7NPtKhiPRdBtxSDxwrHJyQdS
ynQF9JhZywNBZszZgN8MjaQCv5Wi0KVnw3kJG6T25cZJdaI+KaH5Im5ii6NS6ajOIyjQMMCYT7ls
gNTxGeLB2uf3OQJ2vLO+6sFj7DugAfx+MAdBu3ZSoawxHYaMXrkaXl43b2J5SZ7quND4I7DKye8R
qiDuQdrihBVIRczyAlDxE3wh4WigAJgWiTVPbBin+0n9LdRTTS5ffU6apfx8rYEhzRV/pVRzDfeN
Zlm2+0bajPIc8Y2M2AlvbPqub4l2owj1Z6g587LfT/WmcuY3BuUqYhjYdV6JqYTkc7g1zTwlG1n2
6MgeWAi2XmzDBBHriiulUuVDmzNmSLkKxCnZnFG/qoURFQlkmdzjuIIsrjPyerrc0XfECKw96OcY
caguvTRb9ihEEm6ncRB7dEMtcgvOQChDnCc0RBB7CPEoYRC4kNq41dHkcLfHdMSj29E6MQL9i3Rk
C8+YiRQuzS88FUXxJKZFZ7QV3A/s6aK9q2YPtMsU90iaOAMg5CNDop7/lQ7GlVw4/pfmjJsnO+Fz
1RBpLeYwOUGfHRy+b+4IeRMMB22NnoEDCyFJdZB/uBLYFjHV46po7xTCLaUkbhI0oczseN8PTCoY
BDKyALtgY7rfufln5ZEjkX6H6ypmiEfBDAOnPZLazFSKxFzQC3K6+Pe5+BY/MGZGLviRuQilN7o3
jMKpuAe3OFgMGEVw8/gjXcjzfic0a5uceQKcmnw2LuMPb9T40xzq3bMIEcxwI6LK46Ysl8mZs9jk
Ka96ZhPOqt3bX902OhWkFTFQxnTtXf2Rj9Wh3XHajj8FCavKhSdFg+mA0jfueGx3vJn9Z3SSf4yL
cuH1ijJUDGVAQFhevOjhglKapcd1opbFCYNadmddBEbNRKcvZ2IGBfvm7+VSyG60d2oH4BI6SsoH
Lh6bNtNQMRs9slgzZjvlsnvtCGflzJfOzxftDDw+nbUruzWnf0XndmjOKLYUXgRSQxhov7df7RAR
HgonXci+UE+49gY3Wpb2GUdc1FIiiZa2b5av41OyEF8HS4ukSuGDg3cuCTzGljuJY4u0AOHAy+5u
XKUrUwcIEBtlxRYjguepywG+qz+gy/ygfKXbyC+iCn7pLmIMRbgwa4HeScigGNaVn0zxKPCItM52
Ausi4uiHK8betCQpkMlP85Z+VG/WufyKRoRtJuz4N/PEu9Rzg32WO5FrTTe8L95S/tzCf4nvnv0w
KCe4GpCL/9KOsXb/QILiHSgStI1S+p1+X97QUvAQIdLG+vHBPiehA8UWCJEH4tDcZ5BCiU3hmEob
q15Y4+oRv9rKFhgUonJubo3bxyjtYw2uLrOj/EvDJuQPJODE4rjShHB3nzEtLzxaSmRADiYxuVt2
bh1xQjLggIXpZ2BKma+SezG6Jg4YGrxf7GYtx302YRsjAabzItlqqaVLA/Fl6T1G37BfWnLZQGpg
3hFriDDJWEmDXzdhowfR8FLS+mn5i0rPnn9E5SKuPLvY1NNrcz/QI/Ij8mnT6cGDEUyz1CJfpsSl
bgdoJ4gMNBcEB79CnHZ5bs4s+YL3mmkuvRAMZJnpOirMgvOEtj4civAmLaynnxmuBg7K4J12c/Tu
GJYRpkyoEhGFip8rPgd6RnoactcbaAgEOGQlbtS5t4ZsHzFvKRsPZDRHwp4ynPHE4IvPOdtvkNqB
2m6QB5RQMe0A+pNUMf7yIStLT1/D7tCcQyyE52ajAo09EETGSGf4FFwK6fS40KYhTDbRwWNkEAvq
QrJVP6LvHu3GjLlPS2oIo08Gm6gdgA9edDxn8RTCswNrdFoOjueGKVow1CuDn9tSXLtUXeI8VSAj
0G25oANi2MOGgBpciBfeQF75PtwaMuFFKBXSFb9R4JpCnC/8AiSYQRPW1HrI6+VBK95jooobH0R9
zJ8qeg4X5YQyzSLCk7hokpjT0FWiSmfPoqiBtcBsFl+RF/pOa3/74WzfizHtRrw85tN/rShfQLkI
KZkHlUH2Az59+2HZVn+98Btj32mfv98203tNDrruk1GPEyDAryCcMXCk5Rd7es1IVFQXjLXZzsvP
x7Y/au9cJZps1hdjJOBvyBqGw3snpse8aiASNOysSZoetgj9Q31tlsbG3DY2L4+LNZOvHazjk3SU
fpyv+kMGDfqQTsm79CPIezD6D9m5parjVUI/ejUENBFj4svc7QIBj3kf112ghmDykB0YxL9BmeCd
xzKJUStukwjoGMzzLJh4ihnCjPe7cbysoX/hTvRgkMAvMb8ZDgIQKOTOSNCOXC4LkJRFz47nFF79
DhxvF3Qtha7RigULsDbgTUkMG85N/ewBkoEfCfFrkQsv4zsX1ACeWK644vUzPhy5rbl6HuNIwSdp
A/gcLAyAHHDHhxE2WARgk2KJF8LuhVyf0aTcw0sRqABfw+ydW/j2CenHYSJQuC1s5gEkItBxwcA4
tAiYVGGGCjXeDDUsPe5exmFuIt5gwc2thwtAVUFP7twiEr+xNFfU6hAcqb1st8TRTdmoj7nhLJjh
lXGQmj4gAJx+jtHm0N2pAKFBuo9WYPhoUDNcD8YVWIOJeEJf98WqJ22m8VuYUYNfUPsaLNcQJQmH
Kk0uigOMjggeR2DKDwfEYKRD9Unbzw+JBio3WugZX8yLrA0xC0H0b4tqbGYx2Xu9Uaba7DaeCm4M
p+osAUBgtCwtY3SK9lyqGclvCpxNsHwyGdUFbRzkztxUwwpggpWEIpiNh74hDnR5bj+WTbVJCbvF
nZFQCGpTwBI0Qz3YecBAnck6TTLXR8hYwfDWxlo+yj8P2mrSawR5g7NLHPgIbaFsUFcowhiONspO
RL03Ym6NW1i6aOEoI+7GYP/5It3Wpv0yFJsWQ8Xf+7RI8+0DYZ4c2uPcHOeUeB1dF2ArauMzTRXf
y4GcjKgdOBfDxhgypa+PPq1/V3n0XoU6QyNJq0bFR0VQ/z4fswJD/NibcMAjjsUIcH2nRqRtk6xF
CvRIyKkUZBSi5MXy71BE1qgiFjqhs9MmkpdpvE+reUxaG4J4IqSQtEZgpHM5XU60YOhJ3Rop/jij
BY+5eSLftsS3oWKNM7/CJ44oGcANIrogiFKF8ldMCSIfjb2GSe+WOQ5lKeDAiIJE8bhSGiW9HWak
vCb+2Hu8tEadZbkvQy1WvQxmNRGwk8t1MKsgt+ZlJmYqlNHcS9SuMbZQXPcvfZjJjEyBYpBy0JbA
Trt7MAUSDEEAolhMDEQGF9wfXCq9ArqmeFuApWswLynU4FdQtFLcPu+hQH8Lz2JHlD3GvBEzYewy
oHkwH4jFPZC1wrmjBa6FWze4lAjAOjQ7NkEYtqc0PqFoA26vxLl0IFzvse2l7dK+z3N2QIfuJXop
HJFGhFa9S3wLxypmjggjcXPAr4K4Z9vFo4B3OstDG59wViu31X0JOMWbTQMe4z3BKa2EMe59aDcS
b1AFL4RxMu0QAKEoZ1hdrBsyhOns8UV2XFschZ7Gc21cB6oKewmvhyXHlcOEEH8O3OHvPsM8LpiN
DQXnREet7FlXiRtFc3nUvXcDAxQGl5GytPHUExCM36KeY4/j1BLWBLwxgIN0Faxz9QQ4jpruC7F3
eXKuMa2xyjuGcaNXvT73FHwtr6bnZoCjLdqk+u+l06wMD5pQniC4r1dXASGkRASPLnfSjSqxhaEx
w/bTYfyEdRH8HYf2pv5ST8Nb8THlM1oyk90V34nxJQIyRq7LOcFoiqKawFF4QmxojMKoc10TTyVq
2g8jEiJx+QtoMqM0pHslQiOHZiOIN2xcaMx5xwDQGvT7uAQlPqCouGn5w9xv6wC0lvchb3xGjnym
prQoLmEVZwGwqs4circ9CzrsKfEJJF6ocmusujpXrQHxZjybls7gvT1C46TPiLmXKbIEj83CzpCI
Wdzv7l5K+ATF+Ipjm0kx+JENcfKv3IEIE//Ag2EqTYmh85lzkCIC6IfjSpzv9BkURLQqzKT5aty3
wIjgi8N00VDj7akeigv+MfcfaoBan2mAWHBOYzHJ1U/gk7yD1MzQjia8o+qglef9Y1mhFsX3F+Es
pAaYZcALqIRA00pkkNdRC9phnk9rp3sd4VIUQWxxc3t1E0BV6MDyMLcnLKzawEdnAYjl0u4xG4jZ
nXN0M+FUz4Egk8Z3rDn4BMebMNVkyMIsuEJ2hz52UUkBO2k0Mkh05cJN4RGiqnFmT45xnNbQXgCj
XNkUS+QgpLexQdFhY9RschT5gKv8CUhYitg5ETcUen1cSNgs8S+ggw5YchFF7Cd7p77DAYPGmlGo
Os5kwVjibOLJ4O7CzsTmTfMEgsI+DYhiMzhjvfCtXx9v3C3CsIPdujuD2UbMx68tzxDxwgCxgf3M
RWCVE1Giufx5Vwk8tb7PG7xobUJuQ9b2HUwlY0Py2NubFCgcUCSU2SCo4v/uRw6NpllORCGNMFRC
GcNO8oYIwQIPJvBXDg3Nz8uFGq35HOtBArlnPskB4fItG38615JjJwVNjzjkxbKOz94jYZ5B7ojP
FVKw3jNi+MZ+C4sl9xtUODfQc/js8xQHd0j6+PsW6ydiiQHt70s0LPX863ZMVBIL7LTf3OoIJXon
4YESMy3Tn70YiWk9YVX53VncxV/nHbqyu6EBGT3lzLXVgrBSuRz9v7/9+zQOBtjqSP5tW11yak8T
htZUnCO4e2gMKJm05ajMhdoUC47ba4NRekZliw4baxZzY1mNl8RyYMpE01YQABIGnxakrmLXPKf0
rVKyH3WQh/dnSdtQFPdkFxtOAtBQMxK6O3TlJgVdLZlFqLQP5TVVpBubtWmGLUJ1/XkARL7jblpv
HN5oZv+ZITPaOVbWvm6upvSi4jM7jCnSNMc1Ijx6Gsja9S7vz09snkEObhueOtyeHlHZyKp9UAVO
lebm+q+Ky/jodfkG6VCqcZjdNw39qZwi10wgtuS7m7Gjk02Mk3M/Jum+wzaz3pU6E5DHNrlhbOF8
2uNRU4CVpnWsnMe7xaD8ywQS6H/MDIKO2BgwQAqjhcygNYayj/a2xpCGQY0h7w36kWZ6t58/BTtl
Ltj9vfmRTCf5cW2qpcIE0ajfb9bLg0ip5+FmSLMqWjyz9/6xoGKNnZPBYGVIzwUn9S37aCoaYCeG
rp15k0NNhNh3wnriR1U3JTWiAW5336YD7aQOVir9mA+gHuw4svzyKMkyeXlaYPM33PRZulGGyBsl
j8I1AO+pJ0w8AWRMWaX3ZN1DsyhVWJ6XmwSlQVA3qZJMDUq3mYQ6AGVeocq7DCNx5GROOyWDmI7R
NXS5RCHlIeFoGi8o84XFh5M1flljvHjHUeXNGC4l4tG2hy1/ezcTWkUDyyqQq9vlPp0LRFvGDWB+
yJjwc3k17iLWf5ru6n7Z8D73VMG1tIi1GhEu7j86BhVNjzIUzz125byFBUEjoeiUDun8EWOQo1qz
Ek6EuYxIx546fKXYRdQHZu8y7RvOMRPHpfj9jQp/KAjI4KBu4SMU2VFb2+rZRj5ZPi9ViY0VDY4d
E0Nik4VGOwW6Zt+W2s1DjCJLP6W9rsu9rB+o82+47I8rY1hRXw7FQrN2MecVuvU6phnqfgsKsjtk
1B7J+c3iqAcnbdBWlasuWd3B7CoLOxhYEoBLFo28jXXRtJpKCjTWY/k4adKmBSOr68pN1d+nvKNa
neC9NQiWG267CrHnMGrsjcsYnWw0bPX85Y6sskLf2+KCNM07nU3GAcIqhnkDrJ7ljlvSUubFR3/H
TND6Ma2D88jmmsV0Hm3fJOPX25BZGy1zCBcRB39u5X5l4Z+dlAGGC1ICohNPrHDp9aZwpOZo6yVy
eazUs5KQqWlBr/kQO1DCjTCdM1G7Ke0qGj9QwNwZpSaT7WOF/QZNF+s/g2E1s5YEEnKW4j2ScvVU
fdPBqKiaAplbtpBQPCtaP5foJvWjfdN5f63us5QdXDKz6oGrecoA1mDyjdYlUzHhYbgXJBI04lkT
MTEMcyraj7uABKSvBheaBjg+QMDaiKezUDV0gzOD9GTTv0Z46zeerTNG3TI+HzLGWh5SGsUXw0yA
VTil2PVDbaAffDW/Dbj+JIZa4dABVVtBfTs9Gdp964tKD+GomVJoPoPikt93hR6OhFWuK3M38iW4
MjVBpL4gRNpz0Z4KFpLQ3gZ8lpLXMMbiLT0lj91CjpcQFpIWc+Gc9pl0ZMZakHbM9PpQv1T2gXjJ
1DjKXcZtkfaethBVKWg64UyTA61jSKruM34u4H4+UqmqVBH6nE4d/DLVFtYjROqnH+obU+3V0LyA
XY06TlshAMFjdA3uGTv/qPlqjASMG5mNt731OBg0JMLCBUUProanrCHFDPprwR9QOaUo6exqM9Kk
437EDiSBnbTRgmcnS0sDn1AqixpU6avWaYNezQEwKtfmNdRcA6+H+HYFG+iQY0njvo5+7wuDLt+K
/Ge/0pGJGPY7gEViPDw8Z1Ci21+FsSogVx9jSNzzwn+es7N0kk7tR3LR/3GlzG+wCdAT8C/qPz6L
RYvGhaV+hPkGGl8e80MLpa84FIdyh7/djhCNDRSql56P6rXcF68kXKzxioc2puCwLdj/8mbko9w9
dxm/aJdB1cX3Sg983wsqoMv9E3bdZ/aJkOFivTvv41E+ojl84V1die8g/j2AMYKI5+7Od/knz0gP
8S45ZDjCYi++d16sfXX5myg0F/QaPx0ikOEyXUoEFlhL8yF0E0y8N3RxEqKVyQNccMg3IC3z7wFh
WFDwgWAY4/LnGBL/DVLTZlWqq0cjHvnfo8CKFFtpnM6QwW6puv/Q8AxdioFZlTXvQ+HcP+DUJ6LM
WyjuwN8sUSp58GsdB1nOOBoSZhHY6yRnCk1UIkgm8FEC+EnZhfBoEO0I1FYDyhCAbicctnjQpjBV
pWPqwwnBSzLTf2hYOQnFpGZbb8BJN8g+VnTGS4tAVmLF1/GKw5yQ8cfr4xVO6Cv+fq/SNt5HWM3J
v87VAdSXrib8yPTb/u3R5Ixf6Yf8NYCtt/vprd8PzESkd/kovaNc4YOZzaX9YSzE9JyBCzRSXiEn
Ng9eIdQFTlcQIh4K4xPP/ho/x0+8HK7/P9t/WBCDAR5msvz3qMpljEp7rhGt1IZ9iKX63AosDLsa
7LYqXNwIiYFwID5Sd67NVgUghDE7gcMR3GUSWgslhA/huQ+7bNXxFkxehKpJfJjYkgngiwf0RYl+
cRIPynAaOXN53z/FJO6vpaMdNGcVmfJMQRFaP/Kg2o6bBhkTjsirnluzei34eO5FXifx7XvxIWIK
Hm/xXlzZe36nQqbThq8o31wabpNi4SYwAR4gDTzQvfx7IOhjrFTK9KIf8SdSOcQurIp39EFH652J
1w6xzKHbdlvBw0w/BkZBw1v32u8ZVe26A9MsVo14W5iosJo0oYPi5n/+sAhQJ3UsCWGEX130D/0D
+JYHfGFGV3SNoniwEaDMoLiJKRRemKDIoHSHf7csCMq/9wmkAwSF3YoHIxuNM+fvQdP576mS+INP
nXiq9e7fk8UV57Xed2/lXj2RtnOSziMTZuucGSQVMEC287lc9uHw9uB2Sz/EjQdp9zf9NmHwJt/S
VaRwcYeyXQO+jb/jL9NNjF9+tatytcCADKz8UxmyA+dI7few+x48tYbyG4zgkcl+QnejfPQQZaXs
I5MdtKDqWXngSgxKq3ZM37vY1b/0L/MrOqXn9Nx/4lp0rV/Mr+Zb/wIkEDhBPGM2xINuF5cfxlFQ
ZRgV8QBClZNyrT//DDvtEDYY/dwANZqCQPBv6ekHoKCbS43VMtmBzVp7BjTgRMyYnrkQL8e5D3IC
C6lPmB8YzlyCkOzALWQy+D7Zx5v6pvSHWNmhpnHsjWOsLc5GzDAsD+QNKC5D2ShmBQhaACqTtWTr
oZWvHXnVSYuhXTQWffiiqpejHlgHa931q6lf0SkaW3MnHaJdeapPj7f8jUhw3qZyjz0pd5rMvp3a
lPI/icJ1B+2swhJAjLBZNdBZno5Pe8dwX+8Xk+Q9cPIwKRGCGHvrtXgTk+9iIg4kkV4gVKESmsYX
xdlK02svvcZfICdARZBKaFxB/4CScAUDQQQ+BDJEIKByxhIazCiISfvIr4qdsbsHvR4oTQg7C2oW
eBgFNtUVvWMr8xoX2EMifbKZhZpGFaTlVonRda/bcjVheJ2sQfXY6x+0fmhfodOz1IRoMP7sEMWY
H/GRgID9sxhckbIj7aNXgsAPuH0vmTFwCPUcRs6KmBwOufolZ0/ViFQQax+09C15s3fW1tjaG3PT
LpM1vG0eYKyNNQeA18gefMKoEvgBpOcIeyYcQwCqsAFUxT4ELRmMDYyCj16EQQWFto6TDY9Mf8PF
NVe9Ci/XvzuM68wdNhHuAlWLNER7ZqK7xAAf0oG2MuC7Ma4zveyBpaePnCXt8dE13p+fzjsr9NDB
Tu3e9FPyIUG3l67ll3Mdf43rdFaeGCox++rO8dft6/5lXMU5IV2dM95hIGo6mFrz2u4sB5vERdEs
NH0N0fyOirNdl+16U1Wbu7JJpI1SbsZ4E2Na86DBwvQQdJ/q9i+HnYPMwnGREw2si5kxpEi0x593
Dpf+KKqAmt2tRTuon8T2kX7Dil63L/wbIAJ039yTNL2/MuOCLlMD7O2C/n6ITEZmgCQTMPUC5vwd
cvjGSde1CV9spStLxVqot0WZzvsCpPZa/ypX8PLxF8CGfYYdx/y1fx/f+ffjwzz1e51Tj5nzZw9/
L7FCG2fXIrxn8+djwZCk15aIk9CkIfjPrFVxX7fyRpY3trxpi5dJc/UGL8cnISXwQiwm80XreHeA
GCzyoG0zbYUlGVitDz8ojcFL/RqIfcDNYlxjrOvzi0haEaIuwk/FMUc0IZmGBJBwzGkBA2FickSx
hQs0KUQiO2CyxYkMNg2tigo3pj3BzxhlE4HnyZy/gqgyoilF1IPykPgrbjgqT1IHwWVvLltaD0kf
oJMgGaB7EqDAyaCiYPQM0A4ez60KAgqZmVv1H2MQLKD7flxHpjZ/pQh8CQDz7rvLsM3/g16ZHCEl
MaCq0eEI92oXalcMgR0iLbw23JtvNNpT/Q7s0NGR9B9m98Fz4EMBJEMRZ73CrmCbQW0ZOz4zLxXT
WDWAZCIiHUV0jYgiYapNCUE6EEVEEQjVsighGlxPG1J8Cj5EcJK6hM6Kj90Qh00cwp3scBWG8Bv5
GbFEI8QcEP3pzhFxX6rTAmRAhSPchCgsDLbpWvdGx8bAGfESwe1xHUh6HVbdKutof4pNWa8dZ+mY
CwyDc2nRV6uMTHd9IzcvRn4cq+eq4BsbTcXcCDTO8PS7D+ReoPXCyk5lbuKrHUIsRFxCa1g8PeH/
Tg2B8Ys0yxgBggqhGI4FDgtcf5tt33hTKShZQZBdKoao9V8prqyb7+ojPetwYprDPxlH9yaWk3R2
ztbZuT6/si/lPJ2Hc3dWd8Zh2hJ8RClVg99gLsv5Bn5RujhcjjeXioaVSl/F1IDqjkpPJTUOXpAt
eine1BTu+h+PBTIsJFiQNmYKkT5jIDOCtqAlg+3L9MElcNX9/4xp6Chg0R7Zht/jz+Ed9dW7tY+P
6qv8qjymQMUA2XRB3Y6iMmqPBmUGhcZfPVRRYOCpJV6Qvnb0dQe0draxJasXuT1v7wtVnjcAkwJt
g37Cj4ICU6o75HcwYZ8w27eiShEVSrNNF84Mevu3YJ5Y14ydD4LU+Xa6nSLnUD4OKF6lYpc428rZ
6BXiVjCBL0n9jkX7ZSB0Wq9Wqwdu5PfgMQYMRqC2jWQVEJ37fMOfZFVgLlG/xsyHbvySaM8yTA7L
eUaG5viEPnoGYJCKjQ7JB8urYmtJGyDesrw2zpc8fN61N0e5o1XFaYpp1ghrpFujKzG6EIplg12x
vkDPe4uDhJcZUX3X1YuhH5NowdwGyNhO5w76ApnNFqWk4nU2nsNLDVzMXlXt5PWwN/BBl0F+qASp
7Wla6FhY2PYP+yzgEG0J3QgrnyaEA4u9AAI35TIqp002Ozees+WI3ya0GenrE4/c8kW0IE761Tvn
cjo69l6m2BR2pTM6bkYvbD5gmlDUgaTYeXho+Au7zMbJ7x4UoirjTQ9rJ9rAx4FojgXLVG0YqPIo
p7nZtGgXEeiUlWvya0pQp/DLQHbkgO7rIwgvFNjMpIULeXfSdXRbWNaCgVX8XFW0cYOAq2pULTe7
EFsx7g8Mtr0ihR/q3yCA4O92x9lulVi+CbOgnatUiEVIgZIiKGmDdKBt35svI4LJYZ10ACdYFwVG
NH9qi0zxoZ/egLmAMsqwS0MH9fHkgfEZMAHufsT0kIqElD4k9YzX5+2KX3xOw3JlLVp+QQ9l0+jd
53wMS+h9FEFLIPEhkMP8CpV/rotU0kDHaYyKn1kxGruFMy+u+VXfqByxu+gLOvhzNYbSugqIKseD
bBbjXMO31Bb1XFrXcxWvAxSDoJmIMH2+ch79RF/OGtLq/HHGiCW/SuRo1kiCQ/4NEByQ1BWUBNvd
8D+izmO5cWSJol+ECHizFb23otsg2JQIbwn/9e+UZvFC6p6ebkoiwUJV5s1rlAVPqny5v9m8WGHs
+M+ZZ/MPlsALY8FD+KhgyhJnC8cXqdTa4x0jyLMCXZ19Voh3F7w2ZMg5/5atsjm5y3OX9THFmw33
y69i5fDaM37HowQVA2qKsbJwfxWevLHIVjyXbF5OrXUUEq4pzWHKtkvIku3SQJs/j97hWsLT3t2Y
tL3Dzd1El+wtovSqW/WSVsHV+IGcvh9O3j/rjPq0wivqnqOtyb+GG+CxjD3MKXnWT//u4SytgRx9
KS/+lgn9fyQ8Clim2dAus55lPXJ/xbsBSg+bgeWE4AsZZPvFLkQ3kj603/pHZ1aNgpC+n3AlFDvu
F06uB49B1Kl8pIfPqTjlh+Rk/otO6TdfiL5WuiPCVf/l3Ze6Kr/5A/7q7Gvs/Kvm0G3DeXO0foHl
ARG/ymfAhrvRr+oclNdcNVt/bv3q66V5ZbPSEfCwlrWvbGXB0P3ClRgw65/4VuK/7Ul5luYX4uV9
cQI9HJQwnNnH6Cof5UcH5ZTtn7KHvHhaeLxT0D8yPL/z9vKWVnftx6uQKcB75sz+SvDeStgiKUnG
GdZrqIsAgHvEzpghfPF21vIyY7Idjys8G1F+4eIvzz5L3Pz5pL3hIYY5sbEvgz9WTxx5yq34qacG
wBzUboa34IDWRLWmNsGugkDF7YpwcBIboyad5t3ULqZ9DniH4h9PrrGYsyljNuoIYBq0zpuUyFks
wTvABI5BLoNsRnPUQIAADHg5CGnrhFwFn8VuDIiAGaOwlrVxhRwzCaAZZAjMVBuyhkltR5wFXkS9
yCgoaW4gOEAgNcdqM06+CuK3Ecu/jHLi8kYy41DGPDnKQ4vQ6XBU0buwIiAuwdjsZhbp2vAz2ZDQ
BteUcuMmm4IJBnjLZdMWljx3gzJlcenZ2GoWDsQ4mEL2V/rrw7tB3cbxDBO+mDHf4k1ooIT6UyIN
+H6usfzk7HEjhfhAbth4IxmMgscRKUIpPJgpuxSDhIHfuakHLgiWaxPeUpUdgllxOuLZNcjoHNC0
uX9mlhovrF21JmSqeLaXCIjEXtZbUJiLRnQnLAlMXoxpsdXGBlQaUbKK9B7SMSYarjMIhUl+DObC
p96dlQA/7rJaRHOROF4sa3xonGlxIPF1RYbkosS5/qt7wc5Xha6VgOubd8ye4b5aSK/PxbgZr5pw
CwjsnFcv6wX7+ezwKzpaN4tj4xyJHHtSQg/JhRGwdOJ+5hUwr6U7857ZpXjbj+CClR5rHSoLlrmM
dqy1/Ehv/K/7dJ/Gj/VjbqN/xllZKCdGwxH5kdlbPcizYYdP+0OESrAdayd2Blg5BBq8RZeIeTwv
LDt2AKY1zzjbJkfxQrNjsa2fzq29VGsRQgwp9QlGlf4VbZiyHb3kK/whnuQHKvBR4HTFcSxf0jOU
fdpIDr2Q4ejfwNk7ck3gCLMijRebFuPt//Yr5L3QLARDiLoek36LOoIoESbWEIhhdjViVv1fc+rv
5Xd61m7xOXmKdgZ5B9RZAJiEoXUsKA849gJXjnmu5gxFL4/gjzwNvgXUDaju3A3wVZh7c1dxk/Gp
kHbRo3cX2qr6j0HillNYG3w5OA9vBPxm7kLxhy3TeDhrNqMdJug0A7RqTy5BtW929u9wHhbeSqYl
xc3s2UFkd98+l0RcGAHWBELOJBpIGhQwOIFvys/0h+71h4IWUkr7hNfBXKrE4uEL0xnUqXy+GYTR
03FLuy0jH/HT/4Og/D3Pj5vdO8rv/Fyem4V0C+b9Jdl6Rwj+9vtzVM72hSocVBaaOWXTs/lxL82P
Dg9EgLk8JdUUWgsG3DF+94iSye7AOw+DN9xCkRmRK6R+sbnw7Nhf+m6sYtgm6nkUpejD2C9+oYVg
I0SzBZVFWfv3bCtqsG12GV4CeGARDi+OIo9n9J3fjJN58J7FRbvxmjzuLG2aoOPmblxp5CjGfxB2
sflsImIuigscib05qg/MGzafb+DtOXGCKzRc3MciP5dmYSoqPLT7GDSRziByTX9B5h/ZMjuUMOBa
KvICFpx/7y/uLNt26/aCpmRYw0CEq42OagFaujWJVxXhrCKbEz3zQdnpG+6Smf5oXuqhhaSOP8IC
zT7pvy3tv3z5gLvGdziAOERp6w/x3tv8LL2QdYNfsbr5ZNWxipyTc8IToLlFl8+b/cEQOROs7+7F
b6gmGCkLhtDN+o8nhwMeWRtw+xAyQyJ6cQ8wGoXP4R6yJwMd2iTuJO/Iqk7P9UV6NWtxk4q6Nt/j
afX1wbZIv5Bcc0mOAqlIf4i5Ce/8hzks0CGGNcAXrDSgfKTPyehzkd9UDSFny8UXOvrgKZ2AIm4a
V7e+KDflljx79BrWqaMt006oPQZRbRDz8vSe0dv91s7Btbl3ezbtJf3pEtYSTl7SqRq7391OPlDX
3JxT9g4u9bI/JCvqOsooa93ttLP+6Hbdrj0E1+BqnZ0fbZ+taE8P/jqjmKpXJra6FFTyNr2pG+VU
U1utBm0y7O2Jsve//U1xlc7qcbirPDCiYFK3VfgV/HOf3V4+8kd+zL4/BldlP+yTa3LVt5ADzvxo
6qLv6C2akwduqScoOLwjLNi/TZY1y/tEpAz7JbE16F9I8ZFgpzG8pFdm73lBiWRZt9yQLwovdjD+
yMbK9syJjnIGlkxWUtgyxaVIIQyC79MexL4NmximEhVrKto+GwlcKlBTKA4UF/wEqmb398MpHI85
hX2KA8D9NwLKNuc0GME+g04Jyqz2IBKCeAatCCoRMjRqH5BkvjXXibQBZpVwCAH13myqrKqMt5OV
5R3ZitnOOYccAf6xCb85azjAWHPmLOK0kd/YX3wuxVPj4DIPEY1nQ2PeCZJSBk6lvJKLAUYXn5Ub
+2IGQLMTC9SYDouCG1b+lX9zRF0dcSfDAo3A0weFBVNMjp8nSSzPYKuzFSTv9CYh6zHHvGyuC5eI
2r3A94N4jy9x+yk7LijX2f3WH/a3/V3e8pt1MnbVjfPs4T7ym7nxLmwsG2Wn7LyLLggHkqlHO8l+
RXKz1DeFNqy7Qlu2Vrx3Y84fHFcTOb5mcXAz2vZbBzWB5jPyGGiC19kACQ5avRb+fKvRDJggniZy
tBSIdQg3UWYcvKPVMgpSta3nDySgGEu6+DgmSjE3r1pLMxQmMxNet6t446YzxmQEFSlrl1/SgJSF
TfiN0RRlHkSsLEF0N23DBU26Uc4VeyZVs7YVdFkqeWCeTz+BB2ShxegnfJXgWRpTBxAIkWu4kJVl
PSzop2tlSWCXp8xUUuOcjYQog1GEPoWBFqQr2AcWVnz2Vur36F5jd8lfwmUvJ9S4CBkhW1Xp1HXg
U04sHMKrWUrsbTmN+knyWZPP5CYrify4HhLyDGCQipLcIW4UGJj6pO8ngrsd8yPnJjG/wwJYCnVm
DduAHCV79lFmObHl6pirDRgau5hbzmCDWe6SfzVZJNDIIDQmE6dctOYK6HLorglQBxNM1nq274BO
84usHAbUuUBh6rKI5vDjBnsRtM9PcamxSlRc+JwY1WMI0CBd094JSgXbJ3ALh9eAPiu7h+CAPrbm
Rb7VlRnVNc+0kPYZsGxG0JCdMl5floAezgzSNbMBXMxMnjSO8vK8kOeeCZqyejTyttYwDFt0cEwc
lOgLW1uCPcfRsVehDUxcanKsisyRrk7dXHx+4llqzQrOLo3mA0B9XBBURR6uM0K1i3MbpjcMFqQS
FtAE9JPKgDEN8kCjmpB90/gz2R6n2hgAyzM4eKG/k18GUQgyJs69MtFlJCzMXHyZMGMmeYzOs4Od
w0aFaJikkBkcLb4StNVAZQTvnuPFF9xO5qWd/eVgJcKix3OCkplZmD5vdSEG3wHkCkZBPINGD3UV
QIZJHeCp9Kcy6oIpaYGYdvJo1GX+i8mxT6dAnCFuZmAY6Dp/Qd/gvaroQ5mVYhCFp2c7QSfsGRBL
JkkrNPN8l7ZFSD8XvE4GUA+caQpRqyj6yP4jvlKTMK/6b2SlgBXEUxif8O+hNNtvajBcVRHMMQ7s
wH0zEgwRLQsdMhP0hMD5ekwwjMpPLBhcwM6dVhLeSKidl5k2RR8AlR6JpSoM9nYNc3VyRIhsllYV
G06yKbNFitVXvuRb8QyhXXNdFFtUQtC1JdSo9STT8KCeQTpM0ymSTDguGArjw8fMqH3gCVaoC8uF
QkKTwE+e8TYkOIMxkWXyQK9FJl8IrAXIijtAPcmDMaM6yLnmBZwsg7L+J/0E/AL/BLCCvMQQou7E
HC9yeOfGn7/JnlNNUJfydegLKNmAyUqkE+rYHoQUugNN1ZG/jqD/Ut5Rd4Kdx3cAeOBaHs6YGAcw
HsUnU0aKTxG69DfsoIpgTMJjRDX7+eK5gpm5bx4FZEadi5oNQI7f8RKDJMAP5i+ZWk6RzT1ZFpAL
/Fv7jV4JfkNuLWV1in+Zj+cy7B9/qTFFL8Cap8jmAQd5m5hIA89xbcHTIrppcD59xPWRIZTDfPqJ
f3hu9ZMymdI1uzBMR3DLs6fG5ieDDPIJ+ZxnRwnLJg9tQQQOUvIGYx5GBQwOzGJl9MAI3OWN+GbY
+Gi/mU4wZya7bGtfZBAR7GsoQ57xXUerSU0t/zKPZrQBI13MGP6Vp8/jc1C/7QtzWi4Ql0ZJRirD
W4LTYFKL/xf3AwU3wKV56R/1wRc0KO6YGrHoiJE2KCfLqUekmo/hIcN053dI4FTxgs0Aj0EdtZDj
DcQMwPRjmHiA7fw9eDsKAgQBfAmbAjcaTx/Biq8KvXCoioXK16I+EPuBgsBU/6URASymmmeZhAyY
eNr8Fe+YIMeJqhF9C60IC4cLzRLjarF21EupAzUyShbvMtc+/vmIsx3goh7RGDGtoTciDw5kmAIT
s2nuTGoj3hEaY+wcaCToOv7gVjFjj39YXoAZjHEoSafYZf3Nt7nhWY68L6hiMQBTiQz58kANLaGU
MH/bDfpfBDziRidb22C4vSDZK84WHosI0yRryYT4AzhIqEePEwIZM8sBNNnH1WPJzFhyplCCsT8q
Gni2Y4Y+A4ZZjAm+6ZTwu7ONMbMC3EIYZcLuk+NFQ2ozL1tlajhnqhnLYz4/8TaLt3o0S+1l004R
Y2Mo0D4YdSrotD7jplm65rRDbUm5jdon/g7lq2pOWZ1ML1TMO5OVSN5k02iWmbpgv0voBtwpzidu
N+fTh/TlTAzC5ZMVBFK+vYc6ppyov+DhfTtx24VTrSzsa6CBVmJBhjhyAkjiF4QPPQcD7sooloX0
XfzOmw8cd2LXh7ITvj5kR0No+s/aVWKtTXAvwUUwNzdctFSfF/6yBejNp3GzLXFMYHes0XRMivyY
OGuMrnkO/ESWrYnzczQ28FwjdYojB9o4xxOkxWBMfhf3V1YiCR+3f80nS8pk/4FanY51HD7/7lau
CpsL9wjWi+v24eRj3gbmJdwhSD/qdpIaCxwU7XaOTwxs/T4ipWYxWMvQWMQnWFSdPodIXZYz31gw
kkIQxS1sR6uUEAkgAXg5xUSwr9AqtH+6EqQy+FFj0FFz5kEjwKfRntSM8vjifCxer79UIFklB9zO
U0w2mm2Ot3d30PM1T0aP9pgucrzjnv8fydfszuTY8dwwsutYgWhYVDSjQvSDcgzbVq4V4n7ub5Jm
Q3fKsS39Y6zBCufisch7Z9I6gsmQaxO/mJflklFvpU2YpXHl4npSxwyNxXXl3GiIV8RcGhMbb4vF
YUE0Fy0MQC+6FWOK03sg73L9gt97ZE5xUQ3iObIbM9868j7Pd/w9IxcMcBD6lBxKwZd/1y/lD8MQ
9mmyYbEhUYS/wLTExgbvtT9GlU2MgDwuT168YpLPPgNFpzXGIVHq+PnwxnDOItM3ZwkGd8jabTC6
EScvl98yhN16GUGeP6XeGhYrskEWZTHMbOyBC2YRs2SYsXyZE5fymJ2QszV8/Xcy+XBK2a0YA7HD
yWNObyIDuFcxCooaDj5oLGJRc2IEDNO0CY9UqV2yB++j00wNDNOgGpkiqdjDzOeKisXHhRK5CgIj
VCSQ4mDG6zg1oCOFw4v8lQJ9xO2vV1Nufwmue4Z6YYMrZvhiYxAj4G6EsRAemVW2iXqMb7l/ZxRf
ugaEC3Dy5WC3RLok40ixBlh/5Fk1Eq7AM7YjE79QY8c8Hh8M2aY8IfduQ92BtzkuA8ynXcKUsKHC
vpw1CWCJ0yHNiTtqruhglEIkVdR4iiHWbwS3NPjFDgvd7b37hwyQ12T2S7XdeNqK60xBBTWP+x86
uUucFtuENWOtJRwcrEKUZDF0T7E0cZOhB8oebCYJ8TYih5QZOnttk4nbCoYW2wD/yKFFggH1JzR0
HFTUbxYpNH+2SeobDvvmh3KTLRsX4xRVh/LFuI3iiwVEScodzd3Bd0EMUddjVEXo1cnQ4FVBnqri
TZtRkXEqLlx3ntokSM/KdI73fNgfXRxL6in7jP0b3jmWOU4oVQB2gCtrgD4BPwLGcGAl3HZwY8dA
YtwUMtIUOmdsz5BrBqgAv2r2IWobevY3PiIIiKQXh9vniH04SVNAh4TTQaUhZe/SApyz6Gmma6BZ
f6Q/QFUP+St4Kzu614HsKKrHjffGzIq2lM47vgVvTGJocPMXlsN0qM1teNWwIwIh0bF27sMSOK37
ACECQzAP3U0CIkM9ycPe8jJdi0cQxcF3wF7tOHafuMn99EdcWOSjyopjEEajDG9c50fqYMHSKhcd
dQKVc8d/ATPg88OvgBLJz6B55hWAYwQXkFZeh3gmwEAwgWiWkMAAWCDuo/UHEcLo7gUMy7+DHqgH
Gw+H5oUkyGCQSbX+hZlD+gp8JibAFWLkkgLKjkhjS66M1MJwwkyFz2SVTQjdXNrkoJxo8MWES8Xp
TMyzGEdlV3VrnZnUeDKMaPyGRow5XfY2XrAAMYJ/JSM3EIEHUAoMSeXLBB5C/oka1GquXUau9N3h
1g+lB31qllB8Q32ZSay4fBN/liAvpAPT1DLLYPDIN0AqytvC60AY6mjkgoxT7FiJxMLYJicdBXaX
yFj+7xmQy4VfDxPDgFsAZAmbII1SBSMy8RnQV3yYUsCZ/MorVO3VNnPuIVhzHNGCokHQhF6fTZJY
CH8iB4JdxB5lMdaDcJV57KSkkVLZW9GiYqfJyNHiDOwxZXu3yNmLQdyqeEhQvukAZ3YExs2gK0Ex
3tVsVjWUUUkf1+kwrzSIaaSv82V6EC3iNNoP3umtFWsGx2PmXeN4kkyTaTTNZ+KDbpRf7gS1LB+A
FF/4VX1RE03+z2MVTFbcOZiIaFNB8InLg85agDUHY7zTfySGOyUMOgmbbCQOMtYOLU0ENjrkpbjc
4yXFiTauSAy1GwSD+bXD1D/ceieNsvTT/Qz61kIaKN2UlkfOUPo2FVCcyFxldlciuI2WtsvBgqtq
hc2AxugZEoL605s5WuaTZvwrXwnMHQKmg2iuonNRq4mdI8lhvubYuOTgZG48cqf8ktVFqP2EZ8SB
lYYXKpiTspcnlfstRUzk6KnC+q8SHADHtHXCieund6NizcGZdzaVOf98Xj3DYV9hN5U2Lqb5AZo1
z2DDxvEn2FThsXW2qsq3StelO8cZSdvbjB+zPl+F+SHucEgYd/Kqxr8UK5JLm7797trnP0H1T8zv
7Bu1PKQWko+TmPT2Dz5M2BWpPZHwItAUa13loDGg042bmf5m9XfHalSxXPv0OC9RyexhOLnLOP6W
4kesXAsY0SE7nF2+G6wDbYpy+kdc1tkyERmgPc9bcGj9p62PHdW3BhEkRTBWw/4hWiYXnV4Mh4XN
sbNhxqmACipefjI8MVoHsBk3JEGdvT2F2wHtnIRBotn0RwChqWd0mMSkLIcTlTuABKUGAkFOUyJU
Ww3hw5U2b/1+JgfMXYAlVelo1uwEDLckBQOLeitHr4HGgnyoGICulNTxwgEYabKrgTVBJv20EsTV
9k69qmHzG5yk5hZgtBWpEuQwNg46EtnDeJZBOUI8yaTBgN9tkEynIBwF4jR3KVnj8lXG6MrzUWPy
WhK0UfV3gwn92ZDwg1TzJeiZL7/1+Bc1qIMPa20zx9FwFmMGGSEDsvOfUv/FDxEeIN4g4WbAyK9F
b4GAu3o5MoiQhw8RAHWw8kPSUz7GpEVWZg2wzLGlSwGpVOppwiu1kYF+LSY0ot0qsOadbx2EDxgV
IRnFsDzgWVjMXAZCSvgg2QrGkeaIo2wuWylKKAiyxvxj7vv27Em/WjqPflt920r6wyGM03UkvA7H
JiZPRf4Ql9rxwVUMi/MSuS7TaOxLrfYnCjTeMRo9pu8+RFibfezTnsMYuQCs7wr1GL0rEUs4xluw
PjvQNZENuZL5+7zFho9kLYROaLsSNG/eKYdOZ27jeq6ER9NnnXPkZ+G7FEdQ9JDAlpkCJiq0KIox
zcsmVm7/0wqACPhJNZaw6gBpG8vB1ncObifC/6qRnbSzPpeWJkp6lbzSDvaihpJfcB0VG6ZQjFlp
gHM+wvqUOjRt9FXlW1zvBymkJ/Jbvwh9BCegMuQNi/R64pMjo4WPgTdOjjAYFvs+Ht0+1lddfG/A
5ILSQupCdo5jgWlyp5jnsl2SUjYNuaKBOvYhXTcUEK68rt17W1w1a1+jeeKvjM/OyR9atTEQ0kcs
HgO/7D5NFo1hLouKqV8IZZ+BjMKrU+OrkwmXtEVbnKSCwvqzM7C5rXtYD6DU1SeeRBRMzscBADRH
ZkpEekU9ZF1y8o0YAeQuTMBP+5UxpslndC2fYal717Zea/I1wM5Hg5yL8zP1USFyakymYGXPNhDj
rvfu40WP5QWoCO25i6hWwvUAcY329qJ3oi8T71Dx9Cu250oBTAFQcSnPVK8lUpxJkXI1KHebBMyB
mikLXiZrSqUajyCP2vc44nYx4PAbGb6l3v7D3KmdVmWJ2pcRF/twLn075rtk6ikHlx59uaYutB4/
4gtBvgWvuEEKljmUCtozhdjppwfNX+fMEqk1DJUerLnjixoG06xH+jtNy2UNnxojyrhfgZbRb2Od
2Unad1OWpFmfzOZg1/rSMkSFHgxn7/MYzIdjPlL5lXIo61tfJeBenpFPhd2YglpJpFMGjrQgyU7/
mGe95qkz/hP5VD7GQ3WdPXsNoX+0x+4/ZwMMVVA2dRrIbM08zWBYphQ7n2AeNVjf7wgC8MqH+dlh
X0R4mgU1V9/W9U4yN2G5NBUg6LHtLbQ5rFMt2Oliw8SaRUpugwHdeQV1zhnu0VDh/0C2d7nQ5WmX
CcFcR7o6rUHcX6jIB6oQG3RKL7+J29K0Z9yvbZNW0tLnRkKTIx8jtGlls7fqfQExQEwl/WWBISU2
nRbEg8/DCYlJD0lSn1GOJ/KoyfqJF+9Vb1kau24QPzPnd+yHAHmbdIx6MTU9GkqE5TV5aoMAt0FI
FemgVPA7v6vMWGsd5v9RMtP9z6JWZn1nrySTF4M3iox7LWLWuUYlFZ8QBzfGo/VxUwjurj5WpXRm
6aCoubLxMmUylIvACXERUHYpFXi8YvvRPRY3wFk6bpKpXy9l6suO3bYtfu0goqhawhgM2D5WOTPf
fFtyaOj+Rs4umJF37EdsleEIm+buIwHUIXVHWd3DOxTiVtw8hz74UnIoBPGOdh0+et1NXIYAxrZz
zm0LZ6vlKp5SF/MDe1wm00He6zoDa4f22UIiuxKS2pCds5MITdEWkopOfF2x66bMVaFDBmetDLYf
G70bXl/9Oo3PGmAELrnIU2P5YoCwtZSfoFNgUHp3D8JlJuO3Ziz8ZhupN/JTWYKY+i8SQrJl4Zbe
TGP7/EmOuXn4YIvWvSTw4RxFjVOulKOvPLsOOk+K8+R8aN4JGCEwfVR8693ZJXeC29MBy/Sbd9z8
cpcTVa0256Y4kVeWsGNpVOI+dGuhaOXM/yAvFYIrNNKSTVGX3QA68T+Fmc59oPXu4oM6upe5BhYC
fTwVAsBXUAJvN1QEy3UIosk/4Z3VkfHTe2I21BZPz2fjU4EnlwVvmJSPpHIzOIswWevxtmRIZy6c
+O2qGOXAmakgSNCt2BU2S1PD2mpMveGCeRZYNhCBtQjVuaHiRryyzXUjkly9pXO0qSOL9NgH+8LE
hRmPsv6oEWfI82PgYnEy0K5hYNwhkUvvWv0si5ef//iYiGDT0BSvFlkOlvrFGB8xzN2xKeRW9odj
iTcZlaFGyONZjo+pPCtzgl7OUXsNq2c9LfSX/cFgEjVkfVOzu8kAr1yU8OxwgcW2wzDPVnqpCGgV
dIGCPNBtXJxkMU+G6pFgd64SPNTMiR9i3Dqxx9JEmgAwTr0JaVMzwgv/PhIsl82RYPJTBvyxt3kf
F/gvYWHU4aWgjROTLkCEgrTfCRoJBcFKdxWSldnRXuh34yjvta251ja1ckq0YwDhmMop3Zr+1vqu
7/qP+aNgQwUHEcY/wzl4l8L5BUq0UHP1FB0JG2eOCJ3wutS+98GrZPF/uPBtWMFtA6eifRRae2/t
rW0+1D1uXEdCsMjWEuxs5Ur4FFzuVijWdoLd1W6LYwYbJD9jxXuBTsVHzUd76S/lOd/j+YEcCvox
syWGb0z98ANFEcRQEznU3wCd8oQZeohNCts79HMxVBGcGQBs5h+Iskp0Wmi3XuQU/sH6WfQlkFW0
vygt0mWSYp74OQiNnIWiLnlw0ZfBA1WIi0oQ2QGg419cHTR28BeQGvAjOgEmP4DFNCegHZw1kK4Y
JfwRn5nJwHpGLcjuwxQeZw8YJxCq6Nrp5KlWePPT19CcKuWSGLfYe6bWvx7alAX60fBLBiK1mQJg
ZQO8QUaCEQt6FD4mEJ8B9AVmglQ1EC4VnOycFZgaYW3EDAD4FrwWZJcBn4AK7S/GDz1ce4Bv/A6l
Ud1MMMnGpa7i6P2DVxksYhQDREgMKcM2QDsCrQDKcWRlUzUTWIUEoOJgI8xngJAcrNwdRCJcFxiL
f98aDG0xBXcCRmUOCZIFzAzgh+YIOHQAFHVGaJEsfV1527oAsd7FMMCVvaou8Y1WPoxVtibHP4L0
+sjEaBhOTOwiaxvmC/BdA5DLr67+gDiyfzZ0QzJMJweVEeDpMY3WjPgVd2kGCynEgS7AkMW4DeUc
ixZURagUmHoALzEnYQs2yIni9MXXknbrGf74P5Qzzovl27818B3v6T6qmyH+wnnhvo/olYeBwJoX
BFGMksQ6EQLXDyly2e8Zt7kvj0BXZaI3gGWTgdBXbPnrKc6EdTijm8umBAggpVcMcEXY0aBSAjJg
s2YS7EEQBnHhLWTV/A1iGvr1v3ENTkBYzzLgRuIAqxSLK6OfokXhBRMb9Hni9ZwSxLNilvMYxhwM
fBfWgpgLBdR2AjdzoOv9rZhJuZAn3pzMcyJI2CygVUUTuF1sMQSUzLKZP4U+MEG5Nzb/Poox4khl
ZIOnuCMPU1Kaf26ocSiNYsKUpFElsfYoYQ859WEpjGEponEn4TYQPeSPjaP5f2Kf/Jxxk9eIwDXk
3uWuRKidHP6TeWcItKXjlGow9+/FcGNJxmjR1EnFsQssy8yXmQ/xCcZJ4M/wS3+xDP0XT6E0TMsT
QXEHYbeaC7wx/xFTKppVPIf+eFQ2LCDOV6agf0wg4LzkLZlz1DotfRvsMQLUgFAgBE9U9lehkRJ0
U6GRiqfI4ab+3wdMV/Zle4zn099HMcZjQ5jqgbEyERVzrmJyPp//21hwQYLJkP2Zntr37otqDrW8
KzbX8Nre1XN242zKq72n4SNJXbguoXf5BK3E2atgby/oa1J66tCsCWJBOl1QN+AEXQMKeuy+6Gpa
iddniiNcrja2vfF9+iYgb0BUSj28OseyPjaIQkR0htBc5CpudtPNbsORI6SsQmytikkppz0DTvZ3
/FHZ63nWhrHRjE3bbFie8T29K+fuJARueKH+A5n5iyqjj6S05lNI6tV7euXrsFfk1LA4+mnaKPt5
tf/Eq7W+qQRfZGcH6XeVXrAeGIZ7z3ee29WZXPPKFBnnJJ2X2cRmetdNjBFjaD5wQxwrI/g2I/jE
o44PqqYv3EhGlD8jTMf4yLGN1Fv0DkA5FbTgasbJq7EPQJwaEmARG7A1WGXpetA3ebDD00cjboJ7
O69/5ZBdF08V45CBg+boo/y9oe5if6efnIf0UF/qy3wNb+Xt/Rjv6Ce4Nylo9yxOZ4E3U8qpF08z
5CLJJMOXleiAHnnMvEkXSoqDxaLRF1XLD+JXzMnD8Ytkqbya9+bacDgLqZLGcdPjKFyhnyfpkC6f
nGocPxhvJRtZxWR+ZDbcEBw18vZj3nTiGIx9ka0LhlOOAadP+tLKbN5aZCBSaFc4bDDAUg5hchow
whbBK+k6/pxA9j/hhrkEYReOe2fKYOQLzgffg1GnvLTuzczFDS8hWxAQg1+fWGWD9zDMZ15fI/Oc
odCsOiK1XNp+79K7N4NJpx2/LFHxKz81cqMh2Do+EpiFpazyYOYBIXkHZmbK5/T59bvfAFksCoWo
f8p9NPeKX/b1kUOZ4gQ3W0LPbHnjsinXTtRN6QMiERP2iKp/+BAwQKu03xLBRIF4IlSvnypjdMH9
DYv/A9qdQ8UobcBurNI4+xEKW8Sbhg9Ckm0EEW3oToLB4iS3pvTGUnmojLktsQbH2SOI97KFoFmH
taltFHmrd+BUtGi6jXeRtoQi1A7LoNl9qktp/KiM8nJuGQV0PMNHTwL56ByaVVZ+6nFDgW609Y/R
bW1gwQ4Qw7IwgCxXRXmyHEosdZf3U8P4qcARKYD8d3tsH6q/aDmtbRn/Nf1dqfu+OZrVKzLOZFrz
lIPPZfD2uTmJsFWI9X84P6QtvGrIYEh4KhjQHbsTcwAadL86q72Ft+k1xScigVmq3dAtdcaP5x1k
ZaFBoCFh4rfO1n1IITKFCSORt/Bt88JLkMWif2gme2l0TFElBC6G+Ba3X3ptIsDD/B10DGCsH026
l0hB4Pp7S9ebIijO25nbrFtr1Vj/YgiXqY/nOLPi2p8TQE5B6epbR10EeFw6c6OfN6APLZxK2vEq
ASr/1PePjo9ZaIH84E+Zz6yOTg0UZ6YTyLhiKglYyU1fNdMge4Kl6exUNDt3NICSzA5WYzZPWRqG
59g5OyxnHZhetRDWDpeyITUB2hKcs0hIT5rtOVNuUfAbo7/9VaWDCbfpszI5v2zsm8vvMD6abF2a
zVhAaJEbY0e4AyEkD8DBQF0kxHz7e/z56mFieXzh4lyixqJdTs6DsYZvZEN9XJCDhnkC35LuziH7
kUIfFhPUlGl2IzRGVlZt/rQLhjrJmQyW9l0ZR5T9vbRHvgvdzVtk6gpSlvGPsMJQXusdOWAPVnAO
M7A7EMSdtj821XnmvYzg6tP1uPWisCgtemxO15G3MLRvxnlVCDtWuX2kDlLZd8d1UnisThkClJTb
QB4ojrNj6y2oSYgS7BafduP4/4Cb1HCmS/NAjAQZmwgK4Czu3q55rZQ9z9GoCb/YQpdQ9SVmr0EO
AvIkDsOx57K8tMzvwf8OyOOFVtHleBLQeqcITNIYmfanOltYRjWY9vZLx9jK/VoPdkuQbumnl86y
vuu1XUncfby1tUUnzfqSwHLmni2QJMQQLdp+yNVA5IWu3tgl7KfmsU5osiieqIGyO26jGcW+PR0A
EeJN0UKTXKYOxy6AGQ6h4cRGfvRp9lFyS6529f5kV1Q60xQ7lHbXI12kpJRwe3xL9L79slwW5USy
J53Actd5ds/rs1kjx5HfPsMI1hYbgM31K7HeW+T469hQHXZDvbSc787cFVgZprPO3SkW/QHwyUTR
17px1qyND4Ecwl5CdmQBdnKO0hNTDjPdO/0ee4SIO1TixqIODknCZECdXOrPEyRFzy8Bo1MHKEJX
d50t4U3qfDUf/Oe1bQrJnGcqh1CWrLveptOPTUS4vM5wpXKgYQ2kaWAPwVVFaWWqZxzPM3mueP/q
4CC3sDA4crC4P0WMxTBAbo8h+0Pm42CKybiH76pSn4A5YDyE8r7iLIvmmBHExhNPpL4dYbiUMhrz
eJsN8v9sk7kmuHR6A0lDrkd8vMDq4M2p3AUfbQvdgofq5r7k9CSYMw532IFl4QYokTbFgx70wQ55
2sNCS/WdVO0V51wHDPw6UqyxcFhn9i3pLLyWn4F989pjmj4MeCjDO6vXnnqDXOJNGvN/NJ1Xk6La
GoZ/EVWIIHArwYzZtr2htO0mSxbw159nza5TZ2rO7G4DsNIX3rDpCUpxmHjDvqJ8nv8kELQUiSWL
922CW2291vuvICdsKkFMIoFJ/UsrUEVEWevNWxJaXIZBv/TTIpBCf126v0drAV1V9mm5UcjqFPUK
DlLFFi9GkBk1+bTE/xs9/vbRGGdNJJGcHOKA1SDAGPVTAwxj0E/Tr0n2oBxKIbgmSR4VziQ8TkJ8
L5YRR4X+AacCW+1boRaicrhJ/il+7xDsKgc0xC5yicKnX9paRRG4hQZJRS0HxN6/UUgkSB/b6odK
QrmGCt3XgEBJmiXoR2gkmyyNjHpFxE0o67RA/njzGntMdz/dBIOD/oiCoPT4SZ6l0DkPYigOyTFH
NzxzGv2uQ+AL6tQl1amUo9Hc49pJ8mUcr9LXuk2XuICFvwpc0nf3l/Ci97CW+a9P9J1L3Gzc71xT
bahva/OX36Mg29lsiQFo7PYWlkBxUUeW1loMMIfsWkclpH6jegj4OyJjl7CokyJoWPAUMyFPGv00
OoIp66yaFb+5CjdVMg8aOtrqCwJzGQGOudGbZrDmZYlNr/IVhN+N9Pt6YzOyjiMfGuGlmxDYa4+m
Hk0vkLDHtLNH1JSDRaNcYh2XA+ovr24RCEiVOVg6Sj+li95JoC5BRaaQORJFw0zZDgqy9v6sx+dk
QMIZYXulo5ahr5SWNLfep/T9EewQaqaN2yERC2oRpnrhTdCs1J63MmSOj3ak89oXKycI8HzEmNlq
ym2ord+VIQhVKa1IYsY0RkmZCEQBqFDS0hYTLrqjdpJOSEso9kTB9VXSEoO0iIacAj7pQ1ijAHx6
027rYVvIZCZdiGLHti5+A3KG5JCRCGgI5+TIUe5anfHQ1uCkull8RdM7Cp8jwCBE3i0VEfmetdSQ
KUz2Bw58n1Nq1HjZe5GMvQHetETIWuLNSJ6m3LPPVcm8EWp4H6D1fxJVR9Pfd9SVoewkoVMau5hc
A6TlJJn13W/XYfFJLChACXtj/O1nqvVOb3mwL5Ul0iJ9yjPeaPUmY/qLRe0ab+bEB0iQio4HY93l
OwiYXXpsMLsLxt8q3pkkPPqiApVEP0yr9v7MRCA3Tdb9eA0cJCt2WGOPWjQZEVK1MMqtRh5VmPiz
AoWnfovShKpSrqX127HdfdYpcapOM23QviEtdJkn0aQNtb9JjaCgKFB1PmzZYpoNG6PKadhrlgJI
c6QcGipnkOIB0kBoN4dj3kb0zoFwlptKBlpEkkUsE4frDKnKF9WvGHQoZwHAd+A29d1soqWf/qjA
QIrJZJtU1SIPUAOXT7iKyQalvu6StlRxQnJe+A6NCbw1oaVYsdkzVT/NXw8lSsLcKTPtUIYoAlD2
hdIPmGYJWEkUzZniUnFqD4QLMiqBWUehEA3crnUUyvzI+CsQU9XJZ1ZQqKsQEp76R/+Y3pUf9Se9
h/c38TxI1B9jJDwn9RsvY/1qN/lYXtUjTg3tdSJMHnvqjFfppu3xBOh+xvhgT+xoQxNrJcQ9wqOx
83eT7+qh7jINZw261K/2nGbhJTC18/C5E3C34708cVvRkvHqfFvDi1JnXUaICn8qx8IbWfdIdFNO
mpc+lF2xalaTxWSXnYOlEPkRjkhCla7cCGs3djpKGZkjxMjGc/CKAFn23abYlmjoFNtii+X5I1tS
FdAfLb4JLzehFYmzQ3qVYfhktINpM8DiGxu0Ylsq0ZS50uBSJGe1I6/LvvWtCXwpsJsfonBgS6Q7
VB9pZ6QIgkwLnCyuGZaLoI68CVJTpB+phW0UXcQ9/wFghd8qsrVHgpWxIi8SPeXXNLiMt9JR/cth
ziUHqjOCWcRTx20LLTOamBUZvM2/+QOxCVAOLCuKxqgGNKitggABZQWKCbVhIpHkb8y71hCUPFxs
V9IDu4VBINNyzFrAm6xHJ5DVGjtqF2oo0SH71+lWQQWjSgLbkK6q/F3Hi7d542TW5UvShVM09pb1
oKNUfX8XN5pwM727BqyNvBYS9jEMyHxpqEKRbz6BjkT7cdu48l7ZdNBqMXNy1P1rDZ1lre6Ns6Dx
p3jUqFR8oJFf8ISBqKhAMh67LTjy9wmwWfj92iUQbHPMuM2feJd40lYeIPiRIBx83gmXGrNYQVUM
5vUlOjTr+lKgORfuSkj/0o+xDOaCYGfM8umLQ2EqyMM1zM9i8V6/hVMxbjR4CxcL8wcCnyteDYfs
WvKltUdJGcozeJDy0K9NOMwUvt1uM7HyJX6SyAUqTo4NMdIhX+xFbmpns3xDMolox4poeJM+jJMo
uSP7/wi/ADp73Xd/GLYSz3OaMnH2+nnYjjfyUX4G+L2jIe6iwbXD2emCauZM/xE2y/QKPWjVewVz
n3jxQTIv8fxZuFOX7UVoUQvz5TWzcvuPnpZc4FVjBjcb/iIvRthO0KL/lGV/7ZbRX+68v1VPQRCA
6ZevxjtpDcbi+3WtrhqMMAU6p3yreGm4Fj8JTzySQ7rr16IcJ9T4/q/E0znQPNxwAQjyBBrqn1SE
4UEyPPP3LPvCvMWDmzhTENRCW2I+OSALAXwJZOysXdKbpVy8JA7L7oJG6cE08yaz/JKg3oID4Z7T
Fr0WmoOA/HK4lvTMYoZU8MtzweGMsFSiklrfh0sKl1N2EmQT9ZXQmhKjQsjgxTvB8PVn6alB9uq9
o51NAXG86s49hG3NrWG4Ak+HVzvBcDrnEUcHEI0n/QoZOvLCXc78gfJh/FUn5VJ64H+qk3QtUQ9r
Tuiy0EpQ/tQ/ont0Cv+KpwAxnKh1tnd0bRCb+2HPIsjjHuPTCwJ1CxpdyJULKBvKPDQfLgpTueIR
TGhAnGI4qsofb9KugIH4OUEvpgnDHwXzILLiEwN679G4oZ+cQ0MPn9Vau24wd2KYoFQaTJDkXq2h
FvK/zinW2SW6s8D20T3/y/9oyYBNRDWB41Ldm0f+o/oB43hRb9mfvGcrWQnWqHJT9pMNW1xy4R2f
HzCQsCLZbmJsKUAOstNQMLhTouuRddOsGiYmUctGO1ZX6nvvH85UZNBR9qehAggxZz9KnXD9D1Kp
b2m0ABs4TyC76iekX6nD4MiKYJ88NZ/GQXqCQEvA6/5Tupgc+KX5LL94AbFS9DWg9TE5i8tEL33b
/4y32V/2pyLelv/xBSAxoaEml9f631OP2C0yCPrC4tZYmtAtPwt9LmaC6Blo6/7YHZA8PA6IRIJT
7th1olXxrL30iR896+PgL7NDy0ZC56i7f9aCOjw6iSnWrxUWQ8IsSRfjKxPVQIsAISIQqTwEhh0S
vWlOK0wFED8GlW/zM4ZbYMsGSN/6D1iZ/DKZ9VcBXdW23RI/ppVYJ+08PNdzbZc94FOucIeFqPcN
Et2TTgg++IfyKzznUHTNk3IIHuPThwfPkLL4WUlo1nFi0DrG5QO5fNxIUlNwbAFwlkwfvjS6U3cX
VwdfFw1C1J7htSI8wCb3j4o9uhp7aNkX9srxFSMUrhslBunI6/lYVJWYmOSJR/5iEHcv5HBOqK4A
/UxGFoIXQD/1E6ccONxhDzqRZIUm7j+VAJpoMOd5lipc2PpOcZEprv1wPcFd3VdX//y6chJWxCqI
YFMq26ESgmCNZusnWsr66Q1g+nv8XQMCp030JS0AeL2WVT9N98mxmvWzz4bKBqJ20/elvzT34kAK
Y4crwyXoXyXf/kq7VLd0L391j3Yen9XDeAEbeiN73f4D53l80k6feMofIX2Cz2TitODFfwkJUdNA
OMMkdh65Km13LoOZmqEWBAUNi27BRxaoXnY5oJsyfUxRBZgisEFBBbEN3oMyR/3gE8DBlo83jlF8
mLgh5voE8V7f0nYUKdsHqVd6pgrUfYW/vMfcIfOiE0xTYP9uH/Qh3p3F3yh7gGnKaK0RvH+jVSTg
wMTRYrF0QgLcNsXN8F/KgYc4ZsKAHyZ2Zz2FG97B13qobOrT/Ev8A2I4iPyHeRKHQrhB5Ud64hK6
SDcDwkbGwT/EG9+TFpHdrqRFvGnnhlcyY0e7flfYuSN7KBqtJffD20uEgcaL5KEtyrlyEOx0gMsL
fYfb0Czd6AvpGW8mB9R1Kt20IghPUoZWbpvgjLJEKLGpYoq3ouIh6y49LNKmUN51/SagqPz5QOMB
0h9n6Kf40QzYDQIxwAqxZWvABsrUBSSJfreW7996MetGtMiMbd3ffJo1EeS0dyO7cU0phsbNhCqA
Qr+48kHH9ffG2OBJxOareRIzf2AsQEREBfsPpZUIiLYE9Tv1v83Pr0wAbyQ7TcODMvk2IfcN1IEK
FWiH9gQSg8zJ1jwS2+S7ZLQMiT0Q22owFXp5LCJ1MyxR9RyRNC3ZGLCK+aAhMbj0yTnYONJQL3lb
bxHdoODNtlO4dDkf9PN/4mtN4XU8b45jZKzIYvkz1bYVpjRgVJHMA7JP500clnwELYUXh4G0RbCT
2Kl4T0HLeuoSqxYDnpedeWGxlXU78cytKvR2T6Q5fTtreAsufp2tLGnZcSCeiDCQ2sHonk8h9ftR
2QBZwf5eEocJnPefCVbzhC1gTPj9VlnyZcjxcHvVmkZpaM4CD15BitALhlFw7t47kvm36I9DKIRc
WK3RvSe8Md36lixpdxu9HXczQITox9xQfp/rtDmpABLHJvt69l7RlOdPeYMNDKgKpltPO2zWQoCc
Bys+tCUig4sD+SpY4nYpBDPKTYBoF3W1zWg+OlVP2CkAQH8D8GlzEuH2BiZYY2oSIfJ4Em8yONxl
syjR3YSUlRE7qJLD1Yr4AS4QAKgSWQxChWKBFg0ezYAMPNIsVqf3ehowoQQGIvIMmFFz8Uh4H9Mu
OEhbHTY4qhiaQ9Od2KE7gGajRjcdbzl0Jxt10y1RvwIQujf2iRi0u7qkHmUe8TVc8xIOQQ5ncNwn
am7RnD5rUdsNBaSZSSwL9OC/2ERDmyfc8QXNIptHc1GfY5Zu4Tfa4TYqp5EwYKyh27oj+vJPsBK0
37EU5bX+Hx4ww++HsrbwbMs2cFD+o4TQz1aX4UkmjxaGs68FcwVlA+9zgk2ku/6SXgFwCOiJ/25X
weVUKEKvKQ6JxaA6QehiB4SGB8mvh4RT4LHkMqEwwvxFmGlNjAs5EnsezlMKwruMgJa5KOYdth5r
Y8m4VKwQdakK3ukb/cYpWgAGXpHrsJ2R54PMiddYByD7xyH2Exy6Zb1EPYs9k57HSVpNsIRaEaPQ
8gD/yaFjrkdoX1SlPdp+tvGaH/JbwqMts3qyYRvbdatig+YAPiX4YuyiLbt7SamPbVTbKd6HMuK3
jiPJxj+oHi8Bav/v+BC1L7ZGNAVWb9gDu4pCoOpKc9o+m9Eu2Ebbks2mtRP4rFtTs3zvpbgl6OXD
Z0ctgWwcoAkNJaqbZHYcv9LK2EQwVo4c7tr231JkZf5LT8GoKHuEAtHOdOGvOgrTBpClGCCUCGZE
0/5olhdLC6UCXFSwALTQuxtW4SbYohbGdSyVuRIhF+wMVK49w8tRF6k6tiQHGQ6KUWXhSCeTu9FP
2g6o1UpaJeKpoUjCqwPYagR0OuQ8HtEHdhI8HA3A/wz4Ib/0DwYeilj57SYHjiROnFVPwMNl0CEj
yvkAR/d8fcqjHfESDkvOOZEkY+6C671YTio1U/J1gqkLhB3+oHUhRmjMwlB6ZyDljP748etKEIrw
MmuJer2EYMpn658hyXBeh5t0E1NU4a4ZKBk+2LpeleIg5jgF05i7vIgBHe0oVda6qxw4Uhk7ihIr
5EM+9A7I2z9iavDnA2HPCtd8Z0lqZ27kCPN1+3McUcqoOLSn4gw1Y1sojVrxpkNeheEF1hdtc6wF
YDRw08FWXJJdLyED9DuFCSeefcbTJ+w2PBPVe4ResFHciDp37+EKs6wXMDhK31YJQgDtLxAq5MFV
aKvhD7XjR5NDylUN3fNtPonya9AnondS505hCJ0Bw05qTE+xjkiYx/5osIUeb0q9+aUvKDTLo++s
9Ax136beUJ6rYm5Kp9Fka8bbBoVStkZMbIpVmX4V2qGtYAposmXSJK9E4aK8AH0WHOTPgFgkcAgD
yYPMQMLqCsBxSseEQn5KUNgROSNgQozKGUF+9BdWNuotkBEgtbCU649wjlaByWRCJATrLoXTCa+m
2qH2FqXLoVmb5Qb/embJ++NpHVNBwQEUjHY4TzQCyxqga7b8rMZzNKFR/EegfTG5w8XjqHg/ix14
n+rZHmjQQs7rDpRX9/pDW4G4pMY6/up+S9Gdo3Y0hjcyopk/m1S03AMSoQAJw+gNjlIcWmXPASJZ
o5yST0qAWkPoUDE6NSMXxBp9R/ZfsMV0XZD7hdH42oJoQ3sBFHDzsRPUJTuUcKyS7QBQC4gemNu9
JXQhAPgA5gLb/oxMOyCnA1MMj5i8Gjo7bSX8PqE2s3OAyuBgo5hJeQnW6QZCAleEUjOb84Ofd78S
Cx9T5cm93nMqrFCVduRNvodCXJ+H3+E8OmFhvMU9eTtsuhloE687sJW7zXpLLdv1d5LHweH9Stbh
95DNott4xSqYYxrnIIMxPZGIWImzTe18v6inW9bFNJtvgvlG+BILNWkO7O/xHGu++UlAK5EzmYJw
sx6mK13hOGJ1DJHLOQ3ex2ZjPr4RUtan19q5buhNefTOXZYdk+qf4pjC3Uy+WyI20d+pMcwK6sDN
VKjpQD+MKjzU5VPxMapFxb+QaHOcskN8IkkU0QswpOQiMjVqmtdWJMukvhfSYPZccqPuDycUNAiE
g/H7aK7kczJ/I6ExXhuX/oiAixutOO+ZPtFqvEZlfJ8vgVT+Upx8ifYXD384G6jU/tMf6J8K5qxI
P1E1h3iKM+s/YQTcmDqwPg/eooPulQFto9lxHttUL2fK75jiExW8wGHC0QZ4Hzvv5cqfabWdWAVI
CSK/08hmDB3qEksqAu8fsBR0XeYE1a6/0Y/xAssylBOx5klxI2vQxdZmIV5OEpJfFIS0GEh9SdyU
gHSS+jeUl2wKZBnQsF4hqYaqCkVCoNtvjqNGg61dUtAb0u0QF7MAfYHCXI91QOFae+vkbFZ9NKBE
0TIxuOi4cqKh2NR1N9dSjvC8X/eT8Dszd1n2VGJov1qwkgAfhWbqGL7yN+DKwnlDrTSGGKVPA+rY
EDfGdgo+BN6VxBEudmMyqmaqHjjGpFPPK0Uvw9a+OeU5WsieaUSQpfofSKEd+RVtYDB+vA5lRgq6
z/GTOB7uE1t99MURpz0paZDJJV/8/wAk8CM+pIdLSko7OVc/KepanEX+fYLGUmhCC5gGX+SnMiRg
KrJ9Ox0K6Js6Kl7JRd+i3rTE6npWztJjuM1/qVNvmfRLxHgWCeLfL8TpmRZuthydMM2gVKksicpX
QHazL47D5NELydkpKd+cHf4DjPEbPlD7CH99r/7qvkgadTarL32XbPEOODfncJ+eIVmi2WnCTPil
q2Sidyg9OcrgYe5z3mqwwzHvvn0ArV98HL/Sn+Ip0PL/po5NfEGpBpmtlHOIxLJwSCgr9L9jJ0PI
Bkpk7CQcmK1joPePRRKXhUkNLyYRJS+qaFdYySP7gsGRvh1yZTE0LDo6s7IVEGb/G4f393vEgwMs
I3QZx096MzBI8y9SZ8SMueVPx35nk+5zP7AAAnQXStAj02CLv/cvd8gYk8KGtKxbJygcRjrgQrGd
wtJXs2TZ+YDd6NFEcoxyFVSrSFu2utt3M7mYyfRKKF22Dq+PdWdAbKi0lXqXyOA7JhFoXGrWMETz
dzdXJxS25dTywRr3PTpPEt3RZd+DXZ3MaAgG6jVp7poMDal89j1NIOF7FW3G76U0eZbqyRR+2Tzm
zgyXEuoeaZnPe8ppIwbVrKqtmruSqq+zyNjrauA0+QVkXpA9XgwVJlBG7jbDoYm2o/FZIrLugwLx
s3l67MgAOUBncXX9AC0D46PL6EU3uAjkf6guDei48ZzU9pmWt74lEcmcnmKLcjLphjSnCPZ5Fbw5
p6nwNCpVpIeCgFBu4GYPMkHr6IWZ3yGSdRo1s0aiexEPMJ15ZU3WXf4l5hU5jgE0z/CBoRGuB0Zp
kDtXB3KpV8vmA2j1TckzNBYayg5dH88kI5mlHy8NUeuiutKOMbcC5h8Ng1sILZpYmk9eHGijAoJL
uRoaadkx8zX1Upw47tj+PvXRrFeD+vUGG9ldjGCeKCvQku8K8iddZ6QQxCmOWg0KAoDEkVHCRRct
CTZdPwgcep6WL9L7+iuJ4ckkbBc9Ou6pRlCJ13K7MiAfdyZLI7iZkHzMm/45alQ3c5aJybRVYTRB
253S22xk+lv4uwspB2gtL2FeuIphQuGujO/8qeuXXb/PXkxyooRRui8T70U9Bj2C96+mqshhI1fX
tzZWLw0yA+Mc9X8kLEZfAXI+kyJaGT1y7EQMgTCsBsL1nrgJQIGeWpeJxV5pfG69NPmF/19oWunW
bbSo9ew5QjRXjqOH1KTn93g0kwYa9Rn1Ze31wXe2PsU5pB59WcgJ7hzS/K1BqmZY41G2+tRvJ/CR
mGubdRW3GzWS3FYW3rNvtwnIg/AJ7TPHB38BZr6oW7RFJst8wOCR5xyAe5YzFZ95sNzG7yi9T7C6
ldLBKSC++nR7yxKIfunDTEQcooj1HbxWxABvJj6ssQkUyaT79o4J+OjS9OY50jTH7PsZZ8MlaKRZ
4VdzBTPt1Msk4ZLa4u3ZuZOcihJKjOAwDSxHdZkOnz94qYFvdIPE1QsKJhrVXU3KP0Lw+d2rVm5i
Tzqh7ZfKwDyjZdPnGyWUnf5jWn05GwPzz3P6v3E0qwnphyrxohjpgmKlmPp3DjKrycJVMDHnQTTM
OslYgNCbDynxBAgRSOFYdL0R7PoUxZcBqVlDVY/ADBUV6g2AUpUus0Yj3ylNUtDh7Oc4gSiIyQCy
XSAMMYfzHUxxmrURh1iDI4B5QMWXEx5sJyYfiI1adKzpevnETy96ZrorX94LqiWP0iqOn1V9jm1/
8fnSYK6AxCW1Jgwn8V739gfoHf+rNzXmTfxmR7sMNXhRsylQeiBW2HJ4bloHUV4Pvd8LpW9iNIZk
G7r5WQSBsFIkD2QOlafE066R1yM1quFTwECSqaHLfwkO2g8ucZlDj/WNcmiDL4aPaqNT/LMvQGt3
LfxgbZaX9s+WmpCL/m1ojab03i2gDSJObGfwLQiQxAWPiHsoEU3xfp+Km0wcWi8bqj/5ftj0R9Rw
aA9BaJmowMIs+TxCP976EMPjMIG0/Cpa0rD8yjfYMvyGNgt+y57wXW5g035WFDqIZFc4i83zjj2W
xe6ohKL9uuYJU2cROHdA4E7yG91yCzf6ubbCKYHvDLexTTDDxPfA7lsJzfDsV/LQl3IptthhYYPU
71djopQp+6PoYqOL8Esv24ltGA/2a9djQYZAB8UYvpb+cDTVeOaU0HjuJsZl5W87CymmtCjoNv4M
1oRogIqe2DRZoU7mQkOhQEgjjJ4GjgWpq83bGUUzwlOmEpkd2fKxntHDshASBPgj8BcWVhDggM8g
WSmHzZC/XZQoGiNQtBZlJJaQjWRsgigQpz1ERIL74oiCF72QEvnU7oNml+lWVPRgwoyv2C6bW/qG
XDOadlQEr9pcJAQwX2iBL5WebxGFNmifhU116ehfeHg0Tv21wJAr3+ZBxgHwix3dgjlvIa21IOey
iwcqCdZrrixQqrFQdnN0z4c5TbTE426oHbxdTOZCZNd55AjhMTzb+ve1FYlJt6HxX1q4XHbT19f4
UKzAETA6mEzbMiaI4gtiVANQqOPJMDWEUxGKYHZ/JGJHpQ441ApiNs8q3/jdNPplwSIgwM4Et3HR
AzumG4h42JL6Fc088hxR0qwvOvmMIGPYlDJJ2sTkBXNKYlCey3NuJfsIUrvF0FoAVu488wXR7b+/
/aV6D1Y8wuY5eO1BdSiHWqZHEoeHnvydPjA6pwdAzkVqtkb+njLdkhRsGTn1uTsXPAKKIEcxNWED
YI4Hd5Bh3+YbUlDoIihyfCHZNnvvTL6dLg5Ph2OUSWyPv/oVK4+ytKBTsUZwgyEYsuqzEMYazz9Y
6cEfn8NTQU5RLBlzRZx7ZuGxrKCri9nFd37n1mjebuBMY89EkthR3+1P3CQtf3YSbhcH65PpjudM
Ma51DFyfx9psR6cxc4YpIj6A9hyTELUhKn1IDm2FGx2vEnsCxeodBmK7alctoJ1sSytgZyCr/+BD
KLYKULYUIPgFJd9oKe4guKGRzAck8+rUPwkNYmO6wE/XZjgX0SZytKuMgfsfVfAf9U9Uwj/u6yRb
PWrVposgXgCvgtnOwOR7MbG0h9iPyt9kOf76NwBQssBgM/11l7CpseixueKC2Vim0Q1LOsoQ/m4k
kBntWSwcgjoybnYZ8TZKdJDwBE4lJIEWMAXzinThOrVpBl0HCzsdrxa9TwC4FvnBFr0djy0dmMBe
tN4OVEye2o6Q0zFgcLODv12EC0bb6DHx0BJaoqe/wZOeNHsvpL5tTJkYhmDekZVzmzZzntq3sfc3
SBw7iIhH3pvzR982duOipGOjOGaRpWxzDm26nPq2dcTOjhAyl8ayMWluTHuXPrAoyxkbQNIcL0IE
tXXokjIb8JTjXOPeKKWzUjCkYpvL79SAECGCICWwLNzYlvOIS0AvmFSf7ykvSFpb2g/e4dANy4vu
lpQlykM3Q9iEbAPIWwMEBNCVts6W/oXtmq8E+aTxNWLnK5mKA+Wcf/tRxt8tQA9EriUIaUxLVjGP
erggmM2ZGu+CA0CKnTQtl2KDgjUvlsacodz/w9OwHvdcJ25F7Nmdg/a51zGE1UlMLbGHc67YHALs
GOF1/MVgnvUfcZRPZvLfm6c8WXYOfQB9q9wMC3UZSwNVYWzoqf2RfiCxbdyyi35MrxNHvvG0GTeQ
NXTcn1QqQRtNNlm3HsSod/gOuL7Fp1iTw2iHyQEaPtuK71ItndUN7umQ4c6oXqgadTOcRlnY1Y5A
+I8aP8Wfin1CdYSgPUp1J/oOYsgBzBjMNwMHDvG3YG8vCegoYDH3D52QM6ZF0ruUTgh4yCz2yb1G
FgcI5Q0docqW2Uc7ajgTentMXkKJ7ZjkGBRT6QCKQuqc6UJdn4cBMJf1ws5Hb5Tha5gQ4VOsOZ/+
vTgHeXD0YtavXX2oFh2HcvjDwYP0IWcfIxm740dxFBsPtk4bAhMUXr5G8/IskMwbY00rkJgKwMfg
EoHzAdoP7ljgaZhR5V9lj0Utl3V1EZN4MmO+U3UCWfDBHW6CdrBjbus/huvaQv+6SExNMeN7t2Z+
dZa4M2NPR1u0vIw9NvVIZ2LpgpMuoGbXWIIsaR06Hv9QL/qPgO2IRQyQ3m3s1lJ4xDRBaL+BsgCA
+62x1sTw5XcglBTDql00T3f69cNykahPKpa2rg94MjkGU4nCOD82p+BkUncAHritgVxBnBRgGoNS
KQI2HE+iecJpxFFEPDMi6J0CNY84l6iWrFEDE7gGPo6nZPy1F7KxdBeehCPCa01fYYIVC30HTAxR
axeoB9o5kddwyuFpBJSGahaR20qgbahY1jN6TaM1Es6z0cPE5xCm2JLwgwbfTMMzlB2OgsMaNpxo
Ww7T7DA6oYnrtmzb0Q1REjjXHC/H7Pb5QjSPOUzyA3XLHq1QjC3ZeYFHP/rnmxAtWSn3hFhZBafT
XdD/+QCcQskfDhQzhAiPtQjlS3u0Z0zuQVVMR6vYbumUjZGQ4D8RNdnibjvtV2IPRvRXGKtBJeNM
ePBFIgpFYfgsoqvud9jQghX1zpVvi/WN0+CeEtMZNUCTz6BAamucZwAzt5SOxaZP7EPjlXND+eO8
g+TYgliExp/aRBIfTgZ8CQj4UAseE5dyn/4OKt8msYpVtIE4uud59g+gpLMHVHgCqjeKfAQ1Cp2v
xXAPuW1Q2Z5EYXPEKWFSWR+d/H9ztqs4GCb7zmnW6BeKfKFzeo5EXk6ZYR2SY4jlhWAvxV1xcbBG
E7bUekoSxFUhGYhSBXJXAs/CgmYa7FtHtsL3jB5yhjqCQ+TPbiJuUCQYopCl3psFgoljl1bgiL3r
lw139RbYzUW2yeg0Z3Scge9Rv1uG2xE32SHbt2nkKa1YTkVWryD5A/esCLvmVEX7VepSnWavhFny
W84+q4oiqfg5v+x+R/N4az7ok1Mg/y3cT8KmV88yR1sx7AWyumU66w7lYWAsCM9MFGdz7yUsJyDG
zDm8bznXJbKmZKkLvRBCfHRDAHETp3NKU7rj0OaFxEfJMtuMCYZKWsr5hounL7ckiA+QZrHQUUbL
Qwj2bHK64Q5B7W6CgsEqSJw3//6sDBpci34VIUq2TDZkgTDbIWJplLqI5r/IsHtx17oneSolycPH
t3guKBuW/Gti2GXpUpfVagnd/AEW7KTC4aUaHySk3AJlZbDL6LI7Jh1vCfBg5EDpHzb1TagS3dAD
p9B3wJ75hiaMyc2sNIFh8m9Y3JSDjX2n6AYiBEN9tLEQhQvuMZR6Ni9DgNgCJDOJQDATbC1jEHao
r2Jr0KlV7NHYQlQHGfbKnMI5fJPLhdZA/lXMRi83oD3JHg02YISoklAZpGHdsZN67yORDu0JiMwx
fIB/bfy2/sdchiwWWgCRosFBol1VXShpFfnlyAYbLXc2H8cmOyptcCD48xgw2lSbYrShLUsQVGQ7
2Ak0FjTGDKd0sHQfWAezV0MZAP8GpjJvBSplY0Mw8EUUPSeIAsBRmaIq3qw51QAlXuQ9pUpcl/Rp
gR8SFbuXS6EYEjZaDE8hvk/H4M0i0Vw6VvQB+UauB4gc+Bt1sClSyybKOTOBIKGRdxv9gCPp9TlP
C66TNHmEqUu7i66FQVrccTP0Hu2USgi6CmzdoOgQ+QDlBPCvso29ABdmVivPtRa8BEtYQABZojgu
UEqlAYm4W4qPFtUsdERIuommitmgLKBcmaGHtRLZ9gTDJp4qpi6EAwZCmzbgNLQF0rcFvAHdBCp7
d/CjyCS8cOMhJSWZw0gBY3g+8Sdcj0/CjoE7pEwQCd3AwHfwcBjQuhfAFuru0479ne2Nkv0ImM5W
bncT7MVEQR3zTJWEnLbDixV2pyZM9Z1PwlmJdysDNUyLDysLyxAFRAcXtk/sDAQ9L1FAHgYbJzeO
SeONSIiwkygJSO/+HjxG7lU0dyBnMsRAYmq38rfMIhxFsH9gPjMl+C5wWzpOSMhj3CZf3dF/xLeQ
fnlsU5EE1NOQTMUOw5bnNn0G+UZBHArrODozTwaARogLA+cEaQQBP3ZGTzq0sCbLaIGqFhZtNA6o
fIMA60duNp6DaWLeUCFHkHLygvUnjLaQq8ofyQMgeBfvmRvczqSnDrQjmuPhUQbXNDouokfPLdNp
AFTZgPjYEx1rMNHl7yuPq8NtC9+sxn5SfedT/dZtSc8AIaCJOl7I2aLOFnpkR+oM/ztfd4tox6XR
IW6IKgDY4f8H4ekUdgIEwWNnldL0EoEKBJ43LmA2aCGmR1SjCYXcrniGINzx2WOJGQr3NgWZpZe2
T36iL154AqTglF+BsAxgzQn/pMrNPwtmHOXnyHcoxP6BX5ELC+9O3qWyoXRieTL3AS4woEBO6bKg
MFkPdtMtmS3yjaJ2GjhSOSd2xLIhSOZYw2IX16L2nlPvtv1yNSo5zV2SDvYMbWwRD7G1va/8AETs
Hc1t9ClQ7KCmhz0C0x+HPBrD9AQwLKsm81EvnL/giUQesVCMVgzhGE1BQLMDg3kkUm9YC4qI0cCb
AoscXyly0XFWNDdtHNajMeNbAGPyu4ogASFIcF9jVg7BMRE8yQJGF5hnxHP9n4QIfW98O0k31Wad
0Lv0TW+sz9NgBnxU7AOoROnCYlmd2B1PiuAHnIGx4LemPsfKjMICyQ7tRzlwEQRBtl1IVRgWl8o+
LXRK/8y3mI6sSHAAnxTFY8jSFsW2cWmjzlZgHVovNWPLv9lmc38HLlTjQdCPxdz5RWpq8y55CZyN
bK+1uACAxLDCsIgC4AWqE6ELlKZ8cnFMIQ/pN/XI4oTIBy+gV0gayL50Gx31JxtmOJNc5XZhjOny
v6ES/pl8DBfD02AHGzDIsIg0URzlpvlefs4LmY0UD1nFbPhcRXYnxuYQCUmsJoyNiNV8RPWR4Ufe
ltcCswZ8RLKWCSQuT5oub/T3Ed2+orHZUthY2IqZ6nmHmMXcqFzMZMvJahw4PdWcwEGjFrmqNoRT
RdEbTLJdP2io4QnJMRBjAsn1/pO35RDhNMQNHCA3c8H8QeaGa2l22toEakA4t2d0SBlwrkcvhrM0
8kD+1QKzDHgHWDVXwV3KA+8tThBahecZJVASc+6dRykOIfpJQP0BjlNa/eHm6Tgwq3zVBePNuiEi
p/c70JLj8mzuiUf4Ie7lXII3Mv4fSWe2nSgWheEnYi1GhVuZVZw1mhtX1EQGQRAE5On7O9WrqlPV
lcQgnLPPHv4BYxSbeponby0xILHuKPc5eQfvQ5BKzO+i8dnUrIfzSMCGOTUIbhzYPSJME0B/lG6U
elC+QGsa0LkTV8o9qFZwjni3PAIOSi6TKwHAmWUh/iTU+FSO4DXY01wPViz8VM5tMRijo458ROyo
lKq0pF/Oczx7GW5JJcJtYsXQGoZEFfKBiwRNzjZl/bP4W9qwGvwlUWMBD2N/8+Vi1zwc9M94ivLY
YecK1hD5OOWM6uMfUiS0XuELnNfvqbHDoHM1npfCMop1zMIANM0VcsryBEFe0nIFA9djGkEMP0EM
Rj+FrLalBYZRyYcywgF6Rr3/uKl0ZUC4yeRLtgIigCwYSgBfg1z4XfVlLFOOHwVm2AIhHURLH03Q
5F6CLwofB7f9l4oQYFGUUbCYaH2cqRWDh+OP775uitvB2iLWg77myGbNwSoSR0snns65dzFV560T
ZejREKKgDBCoufuJhFG7w30s3j6phFa7ZAhwR3KOTQ8wGJ8HDs6u+ubh8VxLrLOhEk+pl4S8I+gE
ZIceLsM09F5J0kscWAghg9DB+bcIKdpZmiKgsHjpeT4QpEUehuzPQRiZrIa1C3IXn6Y4dbUbqHCa
DJzeGBVg7fCEcuk+Y0/SnHMe6E/3Be8oEwcCOUt2yIGgY+nLtucnA7osoEF6SJnCRmYuwcgSvXUU
ABBbV3b0IbofnhSPBGYFS458hUMSbBhwYEY8JC4kRESgmsmnNaF2fbxtCLLEL5IthSCHmCFbAi9e
KpdBYOFFWljCCvQLwHcfT6Ggavyn4hP/h1UtR909InlTPwCtbIIXpyP5IjeGIMStZKW9bpgWbwHh
QEqbNwJSK+YtINcIc/8AAow5BnxsNHtQhKsZB8qZBvZn0XO+0JvDugqjYyC6QG8Twf9A2wD10BGi
aSwIExnyCc0EtpGAphJ+OS8LH2ztmQTuz4QIixKMz4a1BA2lP6ZzJTRWpDqPfSJa4wIb8ATrTe6m
/XP/pMYDvE7LTLh7qoBKriyiA7cBP2TrPOX98u7ZwSw1U/d4stwkNl0zb0PhamFdNQI9Uy1wI0QR
Ni3eFUAWc4dsmrvKtsSsE6lkC98QzAI8iwQU/j+sZVY2bwcNbm7OjutmAzEd5zmzs94UqToDddxX
kGGwAdLGoGy505BuBExswojXIODCy2T+xa36IcXj3GcZcEd4+2d6YOxYYrFYJUyFG6r+EfUKNB2+
ZXwlsrEARuTcZ+oGNzX9tp6SfraZwBbBeWGWTs0xwtcUojM5DC5UIyEgBgKa7iPbS0Cfr6Rr5p4t
SVJDogBtzyK1o1KxMVs8n13uCS2ykkcYOx1pBCU/zS6EVWjXaX4O3zH2GnqjpIipvc4u4C5y3Ruq
kLhNmkkuzEpm0fKNVhmNuCTZ52zkMfCE+Athm51Gdh4rDlGhUDi1RDUD3egDHvZDD1bQUEg0ukN8
Gv2gL0LVzDWDpdi3CL2NQGabEQ8p7GYk58bKuLEZ2UGUNWxy1M5I0HhUyQ/ntXieH9t5cWjzrOmb
CCGVCWGJcoekFZl3TuOYxG6iip9MNSX2H4wjTM9ocscn6ygtMfP+fl0JZEBsUBInvBNJOPhf134J
E2NVf5WRtBMmycZOpJcif2D1RBz9BC+yG9o7QK5JN6hTgLlTuVQ/7AqCHHsMx1hujrgz2ycMBWjs
0qmWeV/a6QNQ+lJcGdyTvp25iQqmSqIoHXP0DvPi1C7FuPGCmUANSmurXbr9eFacUM/fqNP7wdzD
OuKIwCcWUjk7jne6IUk8kxmhL/7X7rDcxs6jYRR79iTJTohnrL0Tb51aV5wPhNFeSMAN5oR2GZ3U
5gabmM/XHAvorqHSv2F8Dv99TTTOvqvf15e5U28qkY821D87A+QQcbun/5CDz0tm/U7+VfcMcRgB
o0KT2ekVmJgp1EW8vA/QwhrA5DJGAx6nizYY4xOmHkxtYqR+ARKg6F84uGmxaSLCCjeYjiH5FRuZ
qybyf75pt4E8w84A94cKGRgnWSP79UV3RP/tdxqbkwKZPGejM5i7dUwuoW7QJ7eEFT2HGyGSe0zc
OI6+WY2ENmKlXLgw57hBrxuBUqgQRvmetwX4gvY6In/wvD2jPYf586vVU+qPdpmmLGqC1Hn4xqCj
BjedG9puJGuL0lrn94QK1/Q149tQiCLodKbadED2TitZzNWX9EEkw0z8SttW5HKj+9/Y8B9Si7LB
AOHaGX3G+GRgGNm1t+rNsfkCP2Xuu7cxU0lmzBwr8K/3yAqljoc5TpHz0nwx01LoxQIKnKNgiaek
fOBvu/cPIQ10K26UxwKqqT6F3sctIAWkumDs/08KjfgAR5OwAXuNvB2VJ7Iabg+N7T2dVwgWNdqL
cFCP8AlIm0+ciqOf4oQ9Gvo+T9nOPnDXuen4SWCZxe8c8kGgnYUDFQ9GIw99wRGacJrTAmIFgH9k
GM9YmKtf1zQii2W5xSMJTSrjgtxij3CFWC9MgwGWCkuZXxpFdDLrb2g1aGOVDY45kFHiq/kraJfF
qlgRpVkuwDVE8D1wLBU7gmy5u88EpofkqRbNZXigf+Wt3WXQNRnnNSv5oNAlbHdC++/bIlnOvs+6
gDgCyn1vOEyLk+ARkNMT5E3nvUHo5ArYxrow4gPSoP8CcEV+ziRoCsE0OXUa4LcXazFGLq227/tk
jzDtOBcyaBbil22AnueiDfiX3DdXfVD5cGPcfCE8hTXgChXUTw6bDMPYJ2aobaiJTvSSeT2iscsc
uOx4ZjBbrNbqb7McQjH8/RygDcNkAvdQH4iS1lVULEfE6gMLPGgDiLb+FiQWcssA1O9zX4nmIe3L
6ref8dIZgO7ofItp2MmUwbYkIwBD/Ib55SBECo2/GJwWrLAphryIXTY3TkB697TeMlqCPTPYEIMg
giHHHvuNf6lVP27C4jFHbPFx63EbmdNAVS5AsBmaF5ePBhaUPQjNjiyEefbz7QBK5ndMAW1OgKQy
6a9+xTtHbwo1hrdzRoIARXSdtjVpiD2UQpIwASuPKiEgB7APjcNvTcN9CFklpIRshFuxRULFGSk1
swSkjTqBkzOxMMXEjhMcBZu0FmqJkE/4v0RYtVFMsnRZTSiG1iQCAHewj+VLGDHCaAqJl62JCAV6
oQ5JfomCCskBEyH+QrucdBwmF11Jw0XhlgOZYgGd0qxwCdrakZqQDJjkiJSFxlH2A77lZwjrCFrM
hdYroFjAll/xEijB8x94M/V0V9mJ6UK2qX5MX+Q3+BffZ83W+srXnc5okRnklwpQ+5V8PDaNNDbj
3n4gA9g9FN2XdPAJaVM+ofeNZmfNqla6YmIS/8h/asXEhvIFXXOoFdpvvEpKHAhp7wU5LBwZ/ql6
+KCWeRCAENYXUx3KR8x1O0Yp+bSLCPivJfSlUHhSpyuoP/wSDtXZBt4NoBIYQXDlBfldWgp0NebD
C5Qrd9LyFRZw8e8LtB5p8//JwrsWilr2l86hjf+DR58jcoHkkB3UqbV8HsglrGt1YMf4LPbnD+Sb
o/h5OT9LcHjKEL9TaNVgrFeQ9qdnRsD6WltagVAE+EyHpRS8vHxm7tG7fx3T0NhiwLNuPabE9DEN
GE4SkgHJl+RJu9h/B6BmGJO97Wo2cp9f1q0KaHSm88bJDxbj+fNaBMiM6ealgfgGsAt+0GgKRmaa
oAwWGnwuQXax29Di49fgQN5awfHHi/m5SZBkFKRqc1rCTO0I3oJGjlh+ZMyQiQAPUy7zabkEGRO9
fxUkRoevOwoqk2fUfjVfyTdnFkq65RZo/byL9P2wY29S9NeL9PY+CHtzBjDwuLBhJZ8SY77hqF01
GEnFLkfyAQmsDXVsvqBlKbqu9cG4ckaSZTfO6FuPHsfyKn/TLwU3q+3OPxTnGsTfbsrdI/8S3Jiv
4QRJGBxVDCGKntEMwPg23hJgGKagpbJtl2Mg4qj6JhMeHKNWOkNoU1mijCBjpsIno6G2yH+IfWL9
wJc5Ci3WeiHaOd5j+/x+7okH1gw63hrEBIc00CEAHr+1CGSfCuQH47hdH4qT/Ycm8ujAfeDQ+qNJ
RdVI442fzk+yMHn9iVfs7tFBGpi/c+RrgILqvHelgfhKkvF8LYz4bmuwDh/nl9vR2ctxDpFU6lUJ
2WvEKjAFBwHfb5luf+u/RsAIm8mwYJyVKCPE2KDzJoVJL1MVzuojBxOJIn9V/7gaCl9yEsr81+5M
bUxqrM2RmdMP+gEUYb7h6gimzMIMskMWeeHwWaFrqgj1DLKmF2rmuD/yNlEM43+ZHa+xuUInn7OW
3Op1wh2Qhg1l7I2ahSRLKLUg/CHM0MsTWc/AZApc6vYuVDgmSmbj40VRa6LSfoG3aF3iaysOGCzT
xaBmj0jlHhnP0a07Ffw1+eWIG2/OoUbVdlLpKZ9EGN8Dh1IApFjQFWRWH+HqM4HM+SeSh5vQd9Z/
+h03ai9H44uQe71/a18cxvqUJbkAy3EgwjAJoBlBRstOyt0Hop3MyRjZoy4sMx4ATtTSsUoYUHXP
n5TIlRrfnXnopOuz91/PqWTRlhDMznsaVePFu4+s864BC2lokFs51ysM5HjMKBPDmKAUad0knRWP
SO+nvIH+9fUYRc/nps3X78+6BMTWbbokQoNJQoS39bEQrTQfPXgM0egIlG9XR4CTvnXicNLhV/B/
AweLTgSRReqSIWzkZW/nLW1yFFbVdDUq93Kf2tLoRXuKEiMBJJeehmGug02VPxSH7aqH81hjrXtr
5FtbROnnT3795I2XGyeVxKO/z+I3ClOOXs1g50hG9GxP6fCZPCEDjVKRNC0SpPR5BnC9ss9OLzed
sVC4B5gcqPqiK/fPfho/IkRixzGmwDMZDqjQtyV3GQEKRFUF+VacAXBbar2XHr7ODpr6eRu1bx6I
h4eygmQ48kjKyaynjYLYeZCM9/rbLYDPYXhQ0UEmZV0ozVaN7xNjPG1RJTfmcrLuqb+q0VeGZRH6
kE9bgzpW821IxxU0wjPkpe+EiGdquHJ7tis8TUbfKlqFnYIPnPEFfI0FXKu05O63xxgK0xjgfAoW
sPntSh3xwtTu4USMq4zK5BgPdBqgWkigz1QhWpfuB5kuLL1BZdoQgjOaGYjs9MvP28IwlVIOZgPM
CPSy9NHlg2hn91kYnBwM7odQZ8YIAarZW6/5g+Umu2P0bTCHLN1Gj2os33SHxAkFaBxuQe8h2dux
sqAwnu2aglvB1DLAeUmakLewlag3yvEU8W1hjEiK8luSTkJqMHks9rl1qQjFlJJCmP2Kxj6ekZSJ
DxfDxUqdtYAgHtFL/+cyIb8jWZ4l4KabKCboKUXwRGCrh3hDodcG52KuoCLzjtC5rapQhQ6c+3U6
7wXamuiJpn6G3s4KOx6K/WfUf0JNeKsusQl4oq4k79Hcl14bvVi+H17Pqaz4A7xklE10t8ymaW0j
u9arLkhiCx0+4LNd+ERLOnOBZ5PNsftKPZTq2R0mOlAL6IcY6Z29FIhV5dHUrB6uvCfJ7xsbkxGj
maHVzwQbdpoqBTKImsfgqMhkpj7p6RMcabFp8Gmv+lOXzYZsaVlryoz2vNNSXB/9oZndEVsB1R81
AGnuc7lf84VaHlnGD2Wq9GIvTyrNIzkWeRKi2Nn6ma5afNpwj0BlGstBYPxIDjA7LpwBWCp5LkPL
jswxqMZInkkeA+mzOiURpztLeDYkBydXCu1XWZBRgyBS92nd+1nPYfNpZ12/QC04R8KnQH3B4ZYX
z1X/vEkvT0EZCis8BPOqSFJ2RjF7SSu9n7XP3+7jjXO3pSNWQ2rypNbhfHrlfgOLWHMtyl/gRooX
M5Nq3f5Deopy27oeBc3HzpXfu45jqad3sxFd+BpGoN1hnwdm6a8kjBdeD3tGczrJP6PLpCOsgec6
LhpoSUOjmtRjl0gxWr1KN0cB6eOMXelgUHRx+hxrBrM0wmnj146RByqWCJMSzBkTI5whNFy2ndRa
xIC2mIXS1VzcvwGBYk757BkNC2nvvpri6Ixg4RsAxEjwcFZZG/GE0VqgEsGSAOQXEzoq1GvciVd+
MDaBeE0zil3//aI9DrWPKQElDQgxgiBaFtQRrEeukLuOcu+eKuT1FhBNPrY3UnkmNdUDIxS8jKcJ
bfKEWZ5NR5oGGDpDmEbGEFcnT9m1Yp+xAw6EzArekvtR/YKOFo9WxOJMYJtZYi9V2D9TBNO4R7aP
w4ze/b0WDZhBdfod9qRbFrCIqOxrbTI6Ab3ozyTnzHzt9EuFEoah4gUM2YpdpJ84j6pfBfFuLlwj
6IHcsO6TkL0gsNO/9983dO49sRbsyjllFGlnpvtE13CCUnuqiNINYEgNdBfKEgc957F1LzEPG1HE
vNe9+fNmDvJ4t5NR99hITbHBWqqXGFzjPdfkQa1oc+Mtn5pRN1OS80yV8u1IexPu+qlifP5aEphi
ZDEMVd20o08EQbhB3z7QUcN9hxbT026OwdxdYEqju+7LGOUMl7ry3/23hoIaI5rnbcQxr/0mJhwR
CQGDGHQYxVmc7lVrG2vzPCPaunlBD0SMNZ9DkCI4eObvc6WeDndXHsKHGbZiZkl7cZNbi6xcMeLh
8MCUiyniHYn30clqovYcMHI1Rm41Wgv5SUhXLRDuPISlBSUELlnVLKpyiv3R+z7XEKDv3Yc1UzHF
1VyjC8bj+cC6T3zpHbRUPHmkYoY9+C2BmMFzuZFfvmz4H+SGU38E7fu9yChaN6/e7z7h8KKWdJt2
lr6CplznGgqLwumQoe2o/45Bl7RfmbVo4/24X6U9A94t9G9JxvVaDWqAKfn7L3usdWkmdevO8A2q
50XDpL6hTQzTDdBe91yY5cEqd4/RFfLKmA58Mi/uGz4a+akd7weLXLS4Fa9QVnb3Fmu6n7jamfVG
Uv/MJ3Y1P3ULWKTb1ucv63VERScjwo2UXcqNzeDZuPJ5xWQ5e84Y+HwwJLBCZC3Hj71hbopmTdH/
SaIXAKg4fOItG/9VCcoK7qMAouIysCpe4Dkz8FqgfARVAAgjpQAg2w4A8EiAgD3mwo6A8NYBDiue
7OtwE4u5ioIXav3uxwWf/djShP1rvfHcjPI/5ZqR1Z+nFTIetLaEiBk4b4fY5w7HxnsGcZigyTVQ
hjZzQ8BgPfxiHQGdLFe1XSG6CzptqopA8PlLw8ZDUAeKHxRGLVRCM7pXdgE8FYCvDcILsiTLJ3xh
OYpSmk8XGtwso0A/o+do312gwXa2R0o0Krx0qQQaAmsqkF7K6MFDtp1eMo3rKSLO3ADOCzCYz+Dj
VzPEIrhU1Reeor3XeqWD8smvEYKJsl/cElQuPPMbkTT+39yPvnkZ+ghPFOQgg05hl6OyUKJBjAxD
PZW8ypWnsl8FaWQ48XzkxlwyrMNjPC+oVen3gpbjpo53d0ed3EbucB1Fw0r1rXkXvPZjpwoePtQk
u7H/6qDwsZAFKMz4f5kdcESxS5uu7wQoi9NN9UiAVwtQ2KCEt900OyQLBjnIuqShuj7vefQLimy/
C7Zn+7NmUOdkjhRSg3Bn+A/9qfPGWDEydizBHmZW6I/cLqDdiXxPzDJI54fnDGFdJw7N/e3E7GpK
d99n9G0DQrHfgcRiQLDZ5Zo3RvjwsQbz+Poj7wZN3oBxd7+yQga/7pv3dXZRhHN1OK9MxnkFjILd
54wfR8I3Q6AHy00QGmIZsjQ+7uAwi7A55fjxlLU2UBLe/x/EYPDOINWchFcQGGh8WSa0zPx6Zrow
1DwSNles7bP9t31NKBf4WomvBsrvgVqaaKhqVPzJgMdJvHybOek04/3c+EY2AP7SDr6STh3cnYPk
Ma/0eJZ+YVNYcYFnGykIjwwUAZGzzdU7INFd2k1LmNHienANxRfIB7bjWI64namvrF7ey9MmtAVo
iMg2u83jkOeqcZHz1Ai6nZ2zUBsQwKAykFnhBthohjmo8AHWp8YPIK9Njh1bdcTmxCpuwunFm+w9
mY9cZtDZn00FFhtIBWjpigkwEdXWWNtxmM5rhP4ENBlE9Q5dEJQYzxH2L4BRmdUiZgFgCNQo42B8
N2hY2vREQHqrPs+wuTJXfTm4wQLmgdVkE2dZk+ZaPEjVr1yFKDhy1Yh5zrL1CC126l16pwh1v3Ei
ehD2RbZ1nxYHdxaYKs/WA/XpPl3BTpBt0ZK9FIDB6eWzrQQ6FlvzuTwF1xQCl3Y/0xg5xDOw/zEv
oSyZ9bkA98LWUbzq372iWxRgxcQbFkh67Lr4PDUnlPjSIfsXaPI5t8VvWJ+pD2J63ni6bywBJrHY
IDRwAz+2OqUpg44by+hsr8e3J99d07xinHksQVAzIRVClHyBNVc3xu2JKyyyZ0zJuHcwG2j2qL6C
FBYT8ojmFU+jJHIwUuQd6wCLGXHaPGJ6ZsIOhkzBBp/DPW2BzjMdppkjUPsgVlgMvYcthh3zeuIt
EK4xkSkJJw3xrIdxwqSF7xjm92Dkk4bZCDcSgJGXm1yUgCk6Gwi+MnyQ/3802e0aDNqEh779F5mx
WmGsGSRR7CXuDtLLvDminkkUgb/9DwstSDrkrfYF4U7+qADbg2Ul0ccA5GkvB348HV/+FXjxhCyR
2Af7BMwxgzY4MDFvVp/iJcX3MmF12iD1kjWLQZAbBd9gxAMQi/y5Eb5a1gQ4FS+B2zXUEw6HfyuT
HjIKEoL51wewMWbCMAf5du4GsZx7ivCrFy8FQ8uFCMSeYVxLl4tDaRJ7WZQuM86GErqQ6RtXEzZd
ArD3vNIQQ4tS58KU9IYKFZKgPJ4JPImp5D75XggyCzYE68x0SV0A0cs496DmwqWA1XGa+QAaR8iS
Zhh9Qk1zkQefj+3E55dt7WuPnAU6CIufO947PatPkAaY+EiBCt1Ax+sGnPvlsRUfkylO6kS6HC4K
tOspliyettWW/6+UPqymIhYKBlS8rfzLh9hREajYBSw70IucrmJRAJ7itIOhVgsmGwv8DkMFv1Ee
hrzXAiDAsNReDDEe/Ozcp+RtQa5jlMu9450F4tsQZ2UZofbJohs8aCQu5kiusQBDhOBE6zBhgJ8A
O5BOUQeTlHmOA5HDhdKGj1FuX3HncUHlCAomCQdp/PEBmQGvv38eah8SEUGxEmsWJB6RivTCblnr
paP7yQIaoQ9YCseDqQSrAbct9msdNF5/RT8R4p2gHvCmIDaVR6oxgU73pQCB6Wl5VRejRczJyyY4
PH9kggseuhuLKC+F9UxdVLRUl7KPWOliPGesmNqFnTuIFgWUBxz9UDsITp3LsIUHEKM8xSaEeoNG
PvGL4T33vQ7whSeacyqE7xm6RoRCVWRLFClu4z3sxHlM26j0U9IAjpmD6H6byOtJ4XnBWe4htsvy
ARXxhxQ6R0kFJZYeOdI/JQeGHMhB6VMnck/owPsPEB08xw3tYwTUJvcNEUq0dX+KkNC5BpT6gbn1
gb5meJpDm3ECfHyACVNwkqgQEiErhsMOaRYfXrBocfO0wEHAwme9sQqJ93TLyKRA4xGTxjA1al+w
AxnE+YqPrj0LXKMPzCLh1Lgv+it4QQJqyZYqCNUF9L/c72dhiogJNk5sSvDwfibiCsuaodRN5tG/
1+WKVUIMaALEckOxy+h0+fGO9IklCjWDnakEQ0D/EQIBg0La6QHvmnHiQmgDQ0Bgzx11f0C5Umje
lfw4RmfeaM3WBgMH2AAKNl32HCXbf0vOJk1DQy059Fd6MfK0OpD4D8cRjB0BDhK0IK/nIsBUIQ8r
Yi5j2H/novChYs+5HbOC7lCEnKxv5iTAdonK6BHTs4BYNBZsoaiF8Xzf0OtWjjwi0GqwmdgfGtQ6
6FFTeZHPYsQn6LmC6cbKjA6zSANFltzgG0WumXkvn0Qh0iacuKTgmBjB0KjXzFP/cb3/sg08Ehuv
VlAg39Uf/30mylXo+73QciNB5nYh4YCkssgiXpxa5CanR2Sx7isS3Zqdy7HvxDcNcsyDzc8k0usD
i45ygjaJiGm1m87f0/wPKScoh9RyoOIW/4B5Pa8Ng1JQLYmsZPm+NNduH58dt2a+wenwOAnyOsQz
W+h2I77BtASEFlf0uLWoU0vL+6aZaxxbIIbIjLQwjv6pa7ac6bvsazzXtqi5ER23ovCgovHH8+eM
5Asc0bc4v0lpbLFq6FtQN1Ad9CyGl1PN0giPWU8OPgFjPx43S+qWbHAXmDL5UBjRou/HYlE8+Esm
cykZ1Vv6qN5jpR3FwADNnGN71MCEgVYArZPOed0QGBEUXCEsDiGLUxzlYvaJ8sVC9dq5Pn2E/VHE
0ifsNNO3/ilc8+RL8PmIe08fq2rDqBMvCsQcxUJgIR6YRMHuh/8qeFLMjlid+Q8AGffhxDwR4JNs
QyH+TDwBOPQto24tLQch+vri3v2TyUbMOOx8nVXPSlYQMLovRF6C7hFkLYA1463Q2UYFcotCLJWK
tSyFbh6P7TMF9yPgpaLLDy0MGDT0jEn9J4IHy5d7jHrg4jGP5/IGx5hleWRCN1qjS+1as88C9X40
/RiycUbBJVgNEEWQ0Ib4iAjAAJGSgmiS+feoEQP0JUhFzkwhZcjKnBbUZ7k/hiBD0fSV0yS6GMhq
Z/A5wWIBhoBlAy9njRWXb3g5PIeelcycPMBywtFX2T6PgCY7TLfzjZiQmtPqx+D5ISLWfdjSzDgD
zOiifF351L3cDnDG42v9A1cq5F3az28R+wxONEatm3xa+dkv5Ku1OMWozDYMeXOuRoxYaalu771N
g4fetSjxIKw6NSQkaYEl7usLmQXSnvusn49ZE8mUzu4UFUrmisyb+C3/MXndQQw3jvENlcxJy3up
f0SNLHNKAxfizgwwcoUs+jl6zC0WvRjDEeP8s9AVJlV+zMXB8ZzREo5kiHoFC7LciXBL6HEE0z8n
Keh5Fb5eHFVsMmh6j3DEkZyQH7GSQyo6pHtjKnZi3z8U9nClb6GimccsMQ4/U9blj8g2iDqwMRyL
TacuPpvxLr+gKYvIX6RtQVAxqH0Qk8ThQVHvdRBWLZLjwSNOO4zJJhxJUYVGwgPJI4ZH1BnZQqiY
t0yZSqSqEfVeqCgNNIhtGt59xrTbFTcf4j3RTiziwbnPkGoPkxm4OXYU5QNTWpXxJj1I5rKIVgDO
yjifINAs0aHglLK4KkJiLgT0eX8Vp12z63fwWjejv/cB2K101Y4Ge/7jq5vPGuzcy7PmiBTRZ6gu
1UyUzdb2SDgB8e5LM8gaaBN2DBFXTFqTv+J47sGjMX8VusoFbQgSGAGm4aCs11lAUg7zLpuBUWPG
CJaKuWdCsQEmA5xQfG1W6Q34U3Vg7IrE+RJnHL5aPRQ3ZM03BhRaek7gSHcUETx0aykd84W4W32o
7uVfL6Ve2H5+6z3ghDsM+xtDNby0bzTugC5k+9elVGA4TDCzY7Bd3ujDyshO0VjnGr3Pj3Uc/QmM
xIx4d4MvUOwsYa3JMPQBCkshgMH6IUwAZv8nGyodk5k1K7cq6Kz7Xk4ZAIiEQiJTQkHH0y60XN9r
tLIPgCzo5EoUrhsG4d+MFKWvNjSWsNRrRNR7BCmTqXIBgMZAjikn7VDYyCSwdQio2jiyWRz9l80P
9CeiXYpDJ5OL8yEGsVl7SbkykHAdAoE+aCaQuM9JpNSRghmU6QAM5TWks3f+BHntvUf41QRyjE20
r74j4znF0L0duWbhoz5LMQnVXfVkipa3wycHDbral1SEMviNR/hExqZ3xq8wI4xS7SHRajiArQQw
lS5/jyGzUMKSagd+Cq5SQBfjhqETWDeUbJ2YvKjADYJKuUDmeftW1p0cMZlQ63nc+Cqu7OYSPpdV
LNE2iul2q74JEQz+XOwy02dEVtCkoaZPfOR/Ujqx1H8PODAgQfUNQts4cWF3VG7a0WQsAHlugrlN
utQyhD0niDd99KAaPOPuyWbQMjgi9e7tSmPuJCSp0xQSTADIdNzNXne/tELEWZJ6LpsLPvZQwp6L
0sRpB3FaWt9yBNwE7CuzcCgGI917vQLgy4CYq7MrGEhpeIaO/0ZMApYvDa347hQ31j69UJrKYP0Z
2tcgvwYbmHoncVBwtwDuADnDQX1QUQWaYCoseKJ41mSg93xFctrWhm4QSw4SiSDRuE0aKCHTySlv
7ti52indG6BDrRgGjA46TwjKEOkrkIURfQvKQAQpgMIBpgT/B0iztFNhDCeWDiNjXtYcAVUXE3oG
XfmvvrJ4udJ5AW7sMXxBMco+gzBD4vmLsTvr5ZM548ottyA1rtBHupFDHITUMSAekLiM7qufJhES
vGNKxzVI0mfmAEhjgDMsMgu3LqE2wNbEywigE4QuYAj4NK1BdRlfeBkstFkroGxALV8XZhCIMAEz
yYMO1iPi9eRJ9C5Bd1/6C0IysCbjY965gI8gUqvojzE/mHCl9QlZlNUADOjBSQdwHmgHgECEPbbv
Tf0D+BAwrXF93HLI8fnvePE5MQlh/Hm+g1nGpnNCaJF/qJmhJgkVrQsV9NMULKXGgOY4kX8FkIwf
h9IorFWB4nKaPwXayNd5BRU2QOIeVt4BJGEefLDFJWx/v/9EAGBwwhirX6P1dagc+rNrNsEMo7sH
oOVTgvJkFzGLrYhpyLGduBkQgxm4IF/wA9JehKalOIg7l/GisJM+Ipf6C1cOZP3wRsxA4F0UCJMT
FJa4F8lcm3YrrpK5H5g79YcRkBhpdw5pJDB7EJoFylsxo/pT3tnxZbR6gqKyNvXpDUmT112oNCiB
loMsBh+lwUD5x3CFSmSCDcKA+/jYSVceKFSR96YMx8gAYB83aS+86GvMUJP5o818Ub0+r3WHc7tj
3qCy0MWAXwNMCeJpSCI85/D4HoOrSVzIBCq97pN2US5c9GjV0cNDOJUybqN9oH84FZwCJsnQhBzd
ef422/RiIa1XCcXP2u4OoqwyFviu4eR4fC7lYOSNp93c8CHR4WkTexatdbqI+xzTYfpl+aRykrDz
3qHq9fZ4Q+ACRolQEY7KkSI6kzsE1zbk9pt4RWJMox3Q5xYL6CVqJiQDv9zrczBetwf92turZgb2
mckW6NNukZ6smXl6XRi6vVwr0pcvV3Hbffk7RBhJTdupvkPRx30tOSChTNFOMhZq+I94Q12Ukk3c
AOzolDaDS1GHHDQQWuLLeEZ1iD8myd7f62Onf/rxcxwWDPGMM1YIbrIHMxMk+3OYIqIJXBaRDDVS
aLIyFURkYgXsDEM6xYFrBQBuQ5mwUhgHZFNpUcykQzMzOPni5WilbZ5XE5y9gxvT3ITxH9MvYXB5
nrNZBKm9/yq/pD2emmAEvomnNPG0DqNj+zX9hObkHsonbdMzGNsgtL3H9H3xjB5CuEc0PrHGDu/f
5xMzGf/9A2SFiCC0SoavGlEmcta/al7tSphFUKH+kLemt1KhGoXA6Pb+y9TVhUH+id7+GdGk1pPf
kGmEfbh0EcHubo8v8ilepLg/AqiG1+OpmffuvaJ0wUOU5H7b3K+m/Q3Mqukf7wGNSDpaonoDZ05G
z35GwogUn04qLGz/EaY73Ly870uMETWdIFc0Bsg9bJOOXhZZLjJsqCpBUKdCE52z2P7X+ivCI9kW
XaSOxiRNT9GcdCs+X5MsCnEi00HbNGAuh9hK6nBCCLEIjuua1iJfAMcGJZWcXjL5nn2pJ5ddZgO0
dSvn7bU2V+CfnYwkUJnQXha6JLCqaenQoKdNQ3ufxvArRMAWHP5EpmwDz442j2hw07FEhZZOJHYw
NOjoetMPg0I1+QW7ZjfuTzxhcgAS1r5eARAzX4KGRadPtLBU3g1oYt7Z277dRKOGuTTJN5oz3tGk
ocS/pfaBmcUBcVLaot8J2GPROWWTIG51DpAC8HXHQvtKyF4INTBgrVyf8LChuKQXwhMBFCTUsQAY
TBKb2Mndpp8SlTPLPXsjR1ukFz0c8e9ju53SbRSvzTNpp1qkgxMoghJ9LZOlxyQYX3F6KPwqXX3y
1UyExbj4Yss23Mfkq538Zlwgb32C3GZI8mWvUNjikunsiMx+J5S8Lt+iL0jzib4SbUQ6cSNmh6JF
DJiMNoz47ItfQrmXYEe9Tj+Ah9DZh/fkeDis/x8awW1nlmPat7tHRuvsP5OOVmbs02inmSk0dURX
RoiJidKSFJo/FW6QKPwRuqLNO8ye/FgKOGKpaGUwa6bVOnJEX/qKnsRkl9DC7WcmUUZyG9FQ4lX+
dURpbopIDMyHyoE2BheNsAobTKMtJZYEndJVTytFNCoGvuYwE+Mi0UAk+53AwrPXI/f2Bw6O8QVP
maYTzTQQx7Q6hBAHgjF0mZi/+SptEjJMXj+2lxfRUUNdhN51QimsBQQ6VlvmX1eik85a98VVct00
UEyWxpiHBaWWd0sYPcNIka4ygwAG7PEN9SsgFWC00UCh3UR96dHIjf/Ga+2buzPPag/0cwohiA4v
6D10aY7gNYtnkJZTzMVB4fU17TaMFzBpg/ANqOs+lZg/baxC4Bkoa4kaHzQqYM045E/4N5C8lOzl
/91nFhy71dMzLEf5gNZ3KricZliBkLm75DxUChwSJCyPG/2OVHX6I1yHuwkVcFUVLrokJfoiqFtS
k1AZX+gGpFinsNTz8MxzZ3a3fK8SRNTWya/+S3Leq84/AoCgZoI+xTVjXzOsZRNCz70IDzikKaA+
oiUFi4PJL6Me5JYz1+BxAKjBW3x1/yW77MnXsaFl7obETmnz7ZyiJBxP8PrFifOYFBYmuJWAhxQO
L6SwkHZAGv4j9bxO+i9QeZCM1W8HxkN3+Ag4Flt3cPIAxV63z38snVtzqkoQhX+RVcqdV0EFUfF+
e7HUKCKgqKjArz9fu08lOzsxBgVmenpWr7V6qcNaQjZPj1JO4NFJH50KGzMEr0/XBkVGJcqN5W/2
Jp2WWo4wixe4UEB9/XKLYcpATpzQ5/YJjdGjQRIakobShstIQjmNIDVc0V2SsznJ0yspEuqQbTpK
1FHIGmjhy8YOrjg62T88/i5n8iodvRh+VhQEZDPGzq949zDkeJjo9vrIDNFvAgNBK8DSBgMcGYKa
v+uai9y7BbT9ZI/ZgkZ3sPz8oIxpl0LxBYwPZiLFZ4lfKCt8zb8FTb+xsLfW7NNPA8PFz2YYkZh8
R3HAiyqoyooeqSi6VtZhOgBtUsz/RAeHTLhr41BvuwblOHoZUFylFMDWoBok11EjWdOCNvt6OG6q
wBFqSMPVi+prdIQ5NWEc7VnKWhFa8rZWorLGJ4SOogyRgkoaJCj4mZRHix5+qqgsmE8Xt4K1/cbd
ChHZF7aOW9N2giENJRUNmdVlhih7AFbKngmEnp2HhhEXASi1iJ7YM7zLfl55DXUIFYg0rbl5Bmh9
QYc+QfZbk6KeNfiOjYE+rCcKXWTOGhclW9/XxsAY5ITmwjNHpTfFVa+vBi9o57r3mKjgCjU2SJgb
erkX9S4rdRgN6sl7/V4nA2tmhBaC0qM5jAetieZigeyZi4qucp/+zmtN8vNrzeNh5D/WzVB8E1uj
5oY7NtXG0Jo2DV4OI5rJY9FCCfSUZliIw/DJyybJBDM7MqF8pkN8wlcH0FNKAtcx/qG/Qjz4PdKI
BzWEnf/hTOH+UPWKe1jr+DtPH+68sm8OU/TVDID3WgvNIUWwozKrR+VU+yOv3kTDeAjTxksW9jRZ
lN5ldp3dh1gLcsoS/bDv8QTaYjGhZtUCW4MTB7UdflzvjV1P3Aew5oJRL/OiSTypvZKSAbF/ZI2f
QdIrgviEgxBXNg/SVXOTBzBCR+oIViKLYNKzpx8SWGuMCw/WRKwN/B0mRIfnKqNYUQacmCdWPVmP
m8j/EquRC1F1lBO/E7vxaHcQjjhwoiiVYTE5ybvYbbo6bkVXPnY+xwsaHYsc8QkIzlfPci3f7iRO
RDLe6sFG6pN3u7Vj9rK53le678HXzfclF26SjpS1OaErdd8IG1stNMLrMvZj3wjNiaTraHo4UCwu
UT37d+1Zww2yVL0DJ7Gj97JB0QGlcMVBM+LWWO6TVZA0DYc0Mf98LBhqQdbXybvp505bHbwksY9M
pTXmjH45tNARFy5ZN8XpynaiYQSgGzOoecQvPcipXBegU0LujTvGvoJqY0wlOx3TIFHKh7ImUxAu
25Jy2B1x8MQz2393n51scBnV/cQ3e1U38+/+LjR76BY77P272kwJP/280/TVoTFoEoCiAduCIPfi
XsFQa3QulCtIxDCjxFgMB0bKFl1GRg8zBueLt5dUqKRKSlWdShWoNWi1AKyURfmag1wL0igrMo0H
5mgJ2pJgMXF5BZP8gc4P3V03HkDD7VthY2iEn/Nt+QACD29LLbRm6iRhRmuz+9pcEFkH9bRir9Dk
nz7KV7eDtjGn8TBZGOOCnfFlxuDcopuAQijNSwnnwAEs+mhZ8OSMEJJgGTuiD/jQZHYoG4191IVR
hHMvZ8Q+FWy0HrygbX3oFJmjsaGx0i8fiyjcS/Jod56eRujdkebJfJegU4/oMTkj7MwiP2LQJH7C
db7tGxPj+CUTJvPYX0bm5D5gS9kY2sMvN0ZzCSW4VpEr9vQpGbln+NrGHhljmefYhAZwqtDD0e6B
LFpSshIQV259ay5JGg7E7gfZkdI5JLKhoAlfDloMc2d8gwYmskYa92FbtG/MGjODGofSByUAS6UG
wpC5gWczFMmEZfrJzebUAnOEMUqQ8yETidx3hQ2zT9/icTVW/GxdTlXa1BYEP31oDtEHtG3OR+0l
vgw0e2KFn07RYWi1JT+ue3h/u/Eg9uu+fLCk+Ol+F0bjxyAdPfxk/PC1rs2ATPyiYw5bE50QBnd5
9h3fvCZ3vejXvaavE5OVWTN8HS/LeFD3uNCDghWv6Bd9GTzIV7pAWn0o5IN4fh3twjvTUufdSTEV
r4ofR8DuREOTwFxgepbhHdbCVJidACGRyfWbkhIUMZpjuL9oZYVwk1IDqAm5d1OuGrssaDaybfmF
HtkskeSShIqtJQANfoJCE7oCrUsjVpUOR6KzouZITR37byB/Slj8E35aC/7frgdox92gTwF3gw9Y
dDHh9cIr4PH6/z/herCPYXsg90gCnTkqPPaAHQk4MmGNAVeLNSEeJAMl1MKSa534EDS7za7C9ZV/
6RTrI7/VQUrgpp7VNbpa9+W/fEEtlG6jp3VVh3Z+3pvH5Pnx+Dq6juSemhOa0Qz1icpCp04aC3Mo
i54SXs/KrAojXtskMsaMm8JLepDnZUUmcLFpGEpAZwyzdESTbFEcGshDzVE8NJhAym9MVWHRj3xr
JjG3Mcx8ta/2r1P1/Nx/ltFfNv8OGr2mq7h3PhQv7SjetZ8PsY8IIgBCD41Qe3bpYFzRRtLr0ER3
wF5+kPj2sO7Zi52XBndGrTEoJ00WZ4tUQJ1idTL+EKZ348/hgSaxPjC9J/E23nLNsRFAFZ7R+BjF
Ia1ZMnRtFNTH7/1rT1L12m8xvxph4tkD/exN4SIPnyvDV8ay3GqbiFjEGPN4JbKzevI4WsCURwZ0
oI7oQ/uHPiJapCvjj0VySioDroNJOXdVHxnAYjaBiYduKw2HcIJM048Hj7UB8Xqmhd9u3Zco/hq8
Bqxig3p5m14gzM4v03huhc21EWZkLSa5Qe5h1MZ1Nnx2oj3uBnX+FN9IDBmJGzBnx7e54GrXMaX2
OYJCgka9jmmCas/qtTTBxfQfSkBGaBSGADyTIdjjwh5Fi/ywm6cr7U+isTI3F80ZY4E0mjf5+yxw
EMIcjJI4Fg/H5jFfXkaNyd2XbkqVX4ye/Zp+Ue3KfzP9H/7DN46XUXPdPL4ht0H3g89YtWWYqcOU
i6jNW9NqA8ATtXMivqQyxHkW11ZADhV8ey1QWExq8TBGAT1CeCmUA6qUBmFTdWBvmFKAwRnyCKTE
/uy9t8417UbpVctfqwEUJ5Kiy8zYWJt8pbPHCW6H9AB4891cDkVGZ4z2ZQV+uTbYmewbp5Lbel/X
TIlskA3MnkyzuqN2Hl2qD0EVNMa2fNCdvf095IsLDb9u/bx/DdT91WsOblMTSxEwir+X5mR/5vk2
bfTMfjT+unKHI/9DWCv6xiBlLd4NWG3mZAQELzoCIXxcWJsPKdxnxQaSHcd9cT9FrHCYSd9AoMnx
WOso26CmzPps0yBFJIGJzhUroEE9eGDfllBMMs40okYqhnCZXeOVDW9r8Jm/4F5k0++eoi+iwu++
sX6h4RQ2FMdhCP2oXAwpWSRk+9GcATWHjUVjwU3XwupIPnpZIpVYy7CtQnvRWFbjmiU7Xcl6eyV3
R/yF0u/PGCtsGU5c7ojSgKyDTUaToWH9HAVPSnV0cFyDxkOS11efw73PuxtymynffxBighYLzgMS
9RKEuYOfICgLGxSgHOhuCqS8ugvsSlLEXpm0TYCVEAt80IUcUnT1o4QK+/jdh7borPEDAH6xOASJ
yh/cotc+WrI7BCJVsFvAsogmNa5OrsXAhgoyZ3NiabjWtZWLw5PY0VCBaVKKYT83uW2e+Kf/ZMSi
xgLgBQF/u1QcgM7Vq5MfGGtIK9+9H6DSvQ/n81Z7HrZA4vkfean7GgLKRe2p5Z7uvZxE2O4Os/YS
sEtvr0GFYLzQfY7U6jqHp4rrJBQtHhdWK9w5mJw6eFnLn5x1/y93lxjitcU6+AkRVOk9OmBl2MfC
+VPdcP3uLJdL4fbiGQwstE7aS8tZ0rM6Xppy1YQB6xZr2F0O9ikgPtNpw6E3kiAwtPsGpKKgibup
zkvLW0jawhqmczUtxngZDC8c6M4u75J9HZxfId8CFDhbkMurO5+Hsgs+5Yfe9HO4uFNJsEHWPEDJ
3hyXi/ZQUDC8qo/C6GsE6pyLAGNu3WhvhUuataveunC3L67gnHdG6vqDF6P2qfAyhyv7am+3cgWq
/tpw+G5Z9f4QuvF2XuDWtJXnGbjSA/KGczLVjzeWZFzGDkoW/zWM2r3xajAYn+Yw6Z35dM5F2bJZ
5dSW3/bfBHGU820vwQ/a7/Y5die7zjJ4Q3JbvjqgcS8va4c4oN+deQiVas1fq+6WV11SZoXOxn/v
DiR+TmnJ8c6TN1eLVij/A2diKVyxRZNM4yBtGwAQT5jOk01nZKWnqD2ezreMjhJsDCYrz4jbBzid
gsr+Lbnx7YMQYeEzQUg8MFhh0ov3PI104dCBaXNSDDuKZQB1a7B+wEZUxCQ+Ar0K71lo3PJ2hGgK
bMzdk+bB9CJZAgv9YEird7AYJho09tasOWn5apsKIk/h5xD4iZ7wQouJPTYEcDKER0k2K40eejI3
X22VZLtytnTO7FI6+e0aKgeCFkZkfOzghf7jnacw2RE+wrqS9gGH0n20D8xzGbJvCBW4osPFkMSK
kQOMKmfG4JI88AljFJdksFmxBmbTxPWUY0KtYNYgeYW9iEeI+0UP8HXWsLm5fpgOddh3cRQgWSih
jDaoaYwdmQkiEMDIEoAV/SmPoKTjIgHeMCrtdihXuuGcJN8RzN7mZqGUIZ/jrIcCNoJuM6OEKMQl
50Lm3DIhNH6DuPvliLx8Z4cttNaTHm14SfIKGGZIRgrH1eZ2AHWRUwozWwjJguVfu5YvOD86DaIZ
Bgvgi83/TyDuhJRQOOm3Z0NZuyIRuEKvB4oRKjdFCFjRXXstED7N9n54tOyOSH0ZoJBzYToDpMpm
CJielBW67ZZ7y8C982thd06kBCFygwa5WbO9YBVtxxDZ8fqEvvKExQkRuH2oHMZ8YAp4DLzAuz4c
RCdTuDRTC0UWIAOAG/tvLIMQg1Lk7CUtEhM5aXrEkZddKUZjgKMtqxN8medc21PrbVn0EMLDha1f
jRTzlL7FvuzGq2BBxg05FSDwTKEdh7kQwngNBp/Qt/ll2Z7KgKHLQ/twwkOGym4c0BmZsyYPZxuY
chyk0PwTxEaqLP+sm2F+I7zsUMeFqEBAlWeYbeY+jkp8YInK2tPkT4QwyIyBjvgLx8J99+U3cmFr
DqwzeOgIN27I8DlJOUI+sGJ0JPZw7eAmYc7w5JVp58Voo+BCDJf3gh2ZECqH0G2HKEcRHQiHnxoY
oVn2kCLtwCri97hUFOBoOQe2N2xyDPyuMYUkQv2LCTKgVEaEFJKERy/iJXHUF1I2MlDJKvr0cIFJ
DvMIxZDgEhpEOgiTffjWQ9rOeCJJEvLyDsBc/g5ONAuWULllkkiEgUjEGUOGdJlZBq1QGpSGKIAA
hgjugvEwuKbUYQTs4b64W2FOwfLvXsgBlAk9C5jrB7wFMQA/xNwe6rpMBJOrLbdF+L0yxl+e1UGw
wqh/eSpor1wmkaxI9crgaOiVYMJDM/HfUJiFnZgOIHij45BnNvuGfLcWzqH8/OrQikoMcC/jBD1h
/8P+qurqpl9/Ax1JwX2csq5DN2GEMN3pQqONno1gdx88795D6UZ2J8NF4do1dc8CPARlecANdHeR
EGsgaVxReACuKN1H1L8jUkUb93Xyu1shT0XFA8mPJpWzW+4lCb/0GzfvqnnPllNwQ3nk4lk0xQLQ
BtzJUWfiJ4ANGzlX/Ggj1zY4Vgu83DNUwWctEqKX8yFu4EJAQgPhrYVPAiZKtCu5wJL8sIQiu2R6
ULICCSvaRxhQbOo/fUp34G125/hwVaC2Vk+lJ8+d3tGo46gz5h6CbhZ4slV2iRJ5UwG7nGcwpWtM
1JlCXp9OqRAI04mMFRUEDiVMvjnrtcJSwLSXWTudfw4oQqvFy5nPmSUgYuIur3t+xNPpMcSobcOb
R9PvjzmgTyfc9nw+Je/rT+UpYJEOr3uClc0kIpJ79DFhtl+cOQwW59QAgMeGj+YVslZM2V3vWepP
lOE4DvUZDxSaACGMSzzsPb/2plFn/nCmIfNOhZxJ580QxqKkGvoA6TYD8tWbk2rI6tRkPJKb/Lia
hBpokz+tBsks0RyuIv8KqNHCwG/2JUuxhsgxurnPLopgJ6U0KVSJ57ms0JRO3Tklhw4MUFmSpfaH
7QzLFBTJjqwqsrqJkCsKhAXKSsfKCuGKV5LqcokUAN4ErSY+A8mSkdyBYUh3bOE2rmn7yBIkEUl8
XKQeiGuS6D6IuGg5iQEyB1JkQl+WG4o5XEU4c0gzIDJ0pKAq9AzJLEUnh2cgSyHMEIJ7AnG5gCOJ
iBRPHFFFVeCZkvoJcVm88UVA8OHtbTG5JzqhM/zpCjPCBppM4p1cl9/AkFSm2SO15PUIbNyC1Kdh
pl8fYeK+KQuKmE1GxBW0i+DDE4ji7AskMiOS4Fj4QPKGhY7e4m3JpoCFi5IoRKCImqiQrLllHUFp
0WwJSwUATfqmwoeFwC2wHDeQFRMSb/sgMwTkhrKpLCYC0P4TCAnnlH0Aj3E+CDA07gR3dm8j3BJd
UwkDOIOMaaChygdCWRYwFbovOJLkSBLQfqgQfy9gK0AriwghLpQRsusJFCtQhEDhcYdojjaeSjJo
MPj5A3LGYwG71s0mOWKBBM21JFyC7AvX/k3rEJ0eAhn7Q7tbzLChA6GmLtsXrQ5LBvdUhKqsDtR9
2d1TlEDW1LdcwAqSdDh4vwnO2tV9DQHTgLHo/A7vKdpeQnD94Q8QGlquCldIeMrEArp1knvJHHhx
ONnDibzoy0WWjAxZO2ktiIqfA2V/YR48yJioX5HRy7Sn3dEvirBCDE12CdKAQo5A6TH4lQ4YrtKZ
SdLjHXwJUWFICeNB1vfgSslNowUPd97oZYh1dG4zIQ/bJkHlZNQkzDWJdrTRCASql/i389E28djN
ZZXhkJw/5zRlkepxNQEpcQ6BKEANuWeM+b/3JORZTNR7zx5pfkzB7hOk3EypZcQdSPvUKEqu1I/9
DMTCGwbrl6o0AKCLWwWIPy0bgDWioMmsIuvhGkuck9mGSoNjZxwbMgKxWJCD2CG+5gENi1fJ4gJ0
L8Ub3vuQK86IgYsXCB+DyMA5s+1jHElckXKEGGGB9TAIZGTVYJhkwoQAtg3/BAjRlI46qAQkJrD6
gJLXwNHQxpkHaUgXESoxmBX/fzNYJjyASmoh0UJgMdGzlFLsAsBusF98YXgk0RsTMo/qDtx6WABk
B4w8lnrAfOpIkrxaqGvwJaCe8e5mg0/fogBQCwqUgIE8V88DhTbwTx1UsURVJbPD6pd+RrougYrd
iHTFEe48Qumx4ATkMdRlKKMyAEntesVBLKagYmHPME56+aFg1aJnGQCHOS0C2ymChFyF6B9eZlIM
wV2izx6GWH7pWm7B69KPC4IB5i4ofUrs5/j59MAEkLa0Ul9TB+mGukIfF4Qp0OfiglHUg/n4CcyO
PY37iLrQH8Jp1ANhRrHmDrCMZtWDYgYW8JsnjG0uDrx4kUb8NjYEzKgj6j4z+A5vLt5ZP2CaZm8y
ryOmiHRGYpWD4s8TRSTAykrqCg9iC6WR4wjFSlgkIges2YlJUkqop8gkRAwp5ohIh7z834iDH83T
WWx4SQmosujI9ov4yFuCt9CTnE5ETwKLyyFqEv0v0lqBEOXdfKgUgokQ7aHVwc6QFVjYIvLeuHmA
3jWEM5kxSCT7txnFCYTlFLTZHEhmtxvLUaSeibcAb/7OtbTGUKUZbJgzoSdbMeg2jRFWTdpNfCV8
Ig5IGeVOF88S8smCaEBRn+sOaCvzU+pcMquAfRwmNcICYsuFgSdkHfIKAHeSfqmEQY3mvGQRJtAS
SgSeEHaJ1O3IHaAXaYQpakQUTnKOTFY0ApOiNim1PFIccpQLzyBaDFXUblR86Le7EqyY1z3dFy84
Eb0rBR/mNbddqq8Ar5QiqIH+aqHUkiHbGTfH2pRegSSCHje8Y2g3glvC9YZsttr9yZy36f+8Axog
TcxXrREM0nR1WxV4bdqd+xXXeQdqN8p/s3Mfxm+X92NOoTiQ/dmit4CGrjti5IOkZ/yG8yqzDrYl
pAQxv7q74niGqox6UdxTp9pGJQxpfzBqySghaODG0WQH/+ngtGRDAMBqwaRxtHilAYbdwlRcYPku
p8T1BnK5UeJiVzHCusD/jgr6bScBAqLgidtBjLOckCReLBoSNSDaUk+losr/KoX0rI8vHw5y+kpf
mWhmlM7HfyE4qbbQaIrwM8M0kBwF5xA0tgvtX+pbu2S8JmfHO6adMSj81dEwc8Gh5PcJRbJs/s/C
x6Kk+KXHfMO8rot2Dp2YhuinbHvB2QDbVrKbxXMjzGzY4WecFjHHwkyxvrhvOgiojtpyC3bEhMW3
gNJYg8OxxJdUhLNp+32GU4TJAa7blyOEGDFuxKytbPO+L8dv2U6Ln80LsF3kfMJqq3Bi4kIiPvjR
U4wceT0VR3eQXEQFc45JCtOCG4UBA7tJVRoKKPDwIGKfm5X0bOB56c/z+bFvYghIPMOpctlYY53S
OOKIzVOw3oYD+pwDwfIKUMxx+SNJI5X5NW0wIGv8IRX4LnkCPr0x7QnO0RICRwm3EhIIw4DN8WS3
353eQH5R+wPRu0RS1Wkg4FfbDYh5mJHACnq4tAKIMXuA5dO5DF5wRJ7iHS88WBhQv2vGeSiZtDXF
SRziNApF8QaGcCmGlqgiYG5jnAIRCxZVhakDO/VXl6sPyadgp2y6r1uvTrtYhdxoEFp1+e2XIg4J
d6uHkiC5/fZrHAdXbaFxOvxVQSDgCnLtfpfoizUeclCsmcQg9bI2xHqnTSckHND4FIbRy4Eo1oRN
jWhAE2KMiTUqFGZMLCECfcYZyT0g3Z8JsIC6jpwKd2BxwXNg4eKoxFKxj3BOXlZbzOv4k9cWa6/q
VDAGf7ah1aIIc64jkkbhpDOfrm1c4UYqGP1nftmAQ6NZw+Zzd8YKGhEbIRsq81wwf7QoCFIWX4wN
yFXh9mlt1rbkxJQuDsaG8Y+bF5Mb3pJidq6QvGl4AqRryqcC6MMah+QaNOe3SUQAnuHUyFTBimdR
H/7V3eklFlFIY6bHW2b8CxvWx/9fcSHkydDzWU4/RO2mzEqmEwaHVNGwg4AtacnkghbNRMPehynL
pIOOLrGDwaG1r1wF6vscg34km8uMDqQsAPGJBQBWO++Ws7DoTg5VSpMf9SvdDNoqgg8KD1/5jBpe
+uiZKCBbwavVfZNqFy4PXnkQRIydAQ1L6I0etauNtmFvTOL6L4fdSXluSrD1KcGM/7FaYNN4+irb
InWDzfaeNpf4B//d/nA3pLjy2FOIKu7CD9P09gVOGeCQyhm4EZgVVQNb5iztTcTcmvHOSKdXGix7
2jFWbboJ8BzEPeiG+RNEGTjq8z3+Pzz4/Hmhf8+gEAxS+4gIDpDLPlLkOkNARFvHvGwc7eNjn86l
k/F9bx6zvXqs1wQH/pqAgNX269wgzWAaw5Jnvwi9Em9kZIrPn8c/ulT6nNOjggCx1IbVtGa8cn2o
2RAhIXqTfP9B2ksO9x1dMuRRc87j8UpnGwXd+tGXEofu3TD21SG8w2iQQhX+0+A+0+hkTlmsqYMi
QWFhIQijG2FDDnJ2Z1GMcEFcMfgYnJvPYbdhyDEkGDI1LlGtFT1YT9pdeqxuoT5+F8w9FpUL6PTK
XjUO1yMukRpBLUcIdx3ba4qAEv3Qk9g4gkkvhNa7bcNQqKSR0/OoE7hA1zBnreQ2GSB7EBzP1bl5
FrfL9/Il3sPfCk3r+/xYIoTHFfU+jQKsqccY4NCCjfpYkNCa3Bob8gGlQ/hAwn+6s+dK+mT7AfIr
2v8iV8TLcU8EJZAhi8XkUnH5iZvJaKDbNPGZb9BkIPtC5cZYaanOI5M15I26ggqKKe7zBV3tXh0a
uyi7Dm0ArthhQiNm934uB5gwzFBnnsQA+cQVlymCQySiC2LH93cPyGxhzeiSho+AfXFK5RQZS/h5
iTtpOX+PvtNniBjktRW+iLm60XvhFuLTdZK5CQ7FzGL/hPUWOVeOA1n7wRyUQqkyV+bvTWNfY3TG
WJlT+SKDkFtMQiCdrZmd4Ew8HJ2ixe3AUox/FfUWyoP8UlOG6Y7GGjmb8CuE1YLlpKZdxV0JihtL
43MVYUj43LHWRBvDWt4qctBL2fk+W73kpXYuBnlOruU9ZFQG1n0fXK/VKlvmOpNTHdq803sr61XZ
8KLTtQGPYKeRpx2b1VpNPxNbxReliUUG61YG+fMJPJ+xPhlx76pfHJv6w20QK5++okGEoaCbcPWJ
0rF+uKIEw47HusBLKMt+bCOSNtijZs++iXV5Fj5pYZYismsmq8d7/xWvUrjXLdW9xJg+V6NH+nQa
1ILhAJtIdZX0ifgGbazeK67o4r6szrg8blMl7ygkxAB6DX3aTArXiLn/NAfCapMeesWqqY+icnMf
mdr+QnuHT7yOG8fcxpLS/T7VvmYk/uUDuPnFX4L386nsHuzip0GTtCilX8ZQgbKBkv/KNciB0RF+
tGAyXSp2Fc+GyXKHDx5BWUNIWD4Tv2mUjv0iCzLvvaf6l6pFR7XMXm5QyaB922t2N8fXx8auS1wi
a4R9n0BLyKhISotm7dIURNG6RXkZ5DGmJJ/G4aXGYfZkw0aTcLUKr2Y1vim72dNYFjewD0behaL8
kwYbNcq7mvh5u45sA4H3pbXI1YIe1Xcaivm2funo9+gvxgntiRlfBP3VbC1vF6yF4C4U6qFE3Zey
/LWo2mug0/RHtPLSyVk5NLXpfnAAa9y71m72fQ0qLe5gY5a+3sPEugyTOizKUY21WTa42stWSR/e
j+ob1qqKNAoYtOx5VlHOLZ/qD2twtaIg4SUezfB+h6JUoQz7QtfATFEB4bqH9WX6olBHFahyaSRm
RdjO5p3HmyuDC9eXAY8ALjWMICHL0u5H+rzQhOpq0EGqn0L6KkFQ8rtfMKbolrUDztVfF7cZ4Xhi
HNQnbre4UqcYJhQFRp9fbEBhjr3CWKe90cHGTKz0Gl8Q45XxQXNL8NgYmA8Z01eCIVVrbbU6Lfo9
YVSWziIqkNrdNS49yxi+3uOIDoIvQnDzU3N4dDl1OlVzELDKWtq3Z6BERofWZnRIq9kvNaHHsSrc
X96loEGcRXPRPOoqeoYAihJ/hGgZc5gWXMackgc7FjMGCiNKIkE1n5P6aw3eOJym2L3tGutm+fWu
CeKBJ+1n/DSVm4dm7DaKRqDyCXrLkhwoi3JUnJ0PUbicfa4DZTe430j57LbxXCbJx208qlFDT0Ia
nN3vQV1fh6ZmBC0TmL210iAzVUxGGOIO3yRnFIraluHNQ80tAubbkZx30ZzoM3P2OZbrR9XmU5+x
hBbHfN1CGG1tcXmdfI7Fmuo6tTcSBZ50jmFjkGuH+K2BW8vfZGeU4zzMV5GyJUsSCVZu/gB9JDWq
c7xkheauxcvH+XFuHfklsuz3md1E61j177hW8AKFcHr40Z7tsAlPlmr47ds0/1BG8Spd1zNl++LK
QsiZWIvg3efN5U52vpJYbIt1sS6PUNnQrQu6ehvY4W6Cp8P6exbCUPkz9hD/cWu4o4ltOtDEFIHG
0gh0eCk93A2/fRXDcRuPDTVUce/4rKN9tDdnLLTl8X42ZwnG54za1pENirjIVOfXXjuTdNPwABdS
mPOo/5BGWOf3XozI1UGT7gDSWgGG5Ix8olwVh39rGxkDKwpRil2sbOiabUliSfx+K9QbFAzxaNN5
Xh3EiBVBgy0xhqB/1l9NvMY8GhndZyVt6+MFu0F2hlIgYVUDtjqwdpL9kl6qd5dXYaWShqMXKDdg
DO3ykJzwt4cg/cLYHAvMwyekxwh9ykqaNETBdfOcU986Zv9bFlzna3I3NJXJXtI8Kur0tFQlryNR
tGgpzs2O961ja12v2Y4hMPiec24BYwYqIqNp/TwWuIEoExrAkLG9L9KwhrvGjwwggvZSRAYERODs
Pb7zPxs9lTW+WhJ/AnaSCwjJQ/UAtmXJNeTCRZIrQ0/hKxeOk2R15zrwOKs0Z85FoM5Iz0az/fo6
GP1ySUsStgaM/3bONgEXRVJm6uJU2X4LPLsGIuhOrq9Qs2UOj56rBgJagEfyIa3zHONCME9p7CGZ
FDbUZBzV1tiz3qSSwpUCFMDKxOMC8BoevCTfaFoBHI0xVCJtI4ROSlWzaJvOIFEG+iqZyNEhdQHe
InhbQdEbx0NSD5Kf50GQEkr2LceAQsDgQN/xO19Gj4wYBKWHH4CUH24rfZoerqv0YMzTA2dqzJs/
3mJrhFR0+Oqy/Icxd4d0Ge01XM6qgxPsBVcCmgrVHnrAG03gUIligkZDOOR9dPDi+cfH2txSLFuo
EGqrsIaaqPlXOPQpr/hc8V45KwFyo0m5egzjbYLQAm5ULJ2fwRzYYbLkqr8dFgkxBDCkvO8TuEp+
k9+Q8pUHCGGcGDkat1O7dt6ai2RFdDScHbfPphoNF4Mr+JVPXJhZlGjzwc6shG1EBf/q2HmH0mOE
jSEUEITFzTZHjnVsVRy+J1EnsQQwOu3+0HE/D0h/KEOS17HmcCkZOuRgDAf2UUxBPK4ZHXzd/Vki
5GF6MbLYaXLhmVnlimMDg3EG1ck+vCfkdJi8kx3RRmDUwNTqFxXSOQb+6yumL+L+1pjlg8cZvSx9
E5k7eoinw23AmI+XFUDCme8KAg5hsD6yk2ELxZQgzee5PEbnWjWMwEsoeJEJLLOzMuEvmDh0gSdQ
f9bSjijEj7UHX1UIgUQM8tvLofl3/yIpQlo7L2El0MV4nbOn4bZsqr/Wlu/LKWj1FN7bWObDH/dA
hm+5+hzkQqKuZt4sPoSb5MQVZwqS9JYr7uQtvEE9FeuN7ygDAZ9eNndaGbz2eve6KfwUJ/33tAUC
/5qKzZq9pjcD9kv36WNazHF2G4ACoHvns9pLv8jSN/aXdR6+FgLD48DCxh8mvE2Mi5EaYdk2a0xf
J/QdgbrSA7qqrdCpJBN19R4CP3wXeXjfJpM05DlCr+e9s79ncPFV9v7812o5tUip+W3E4IQfcXcB
FwD/ONfsxF/wcL2CW8v+XnaAN3Z2DTj8fBziUwKHnyhKIvjbwiVb6QLBxiRyqEazUTA2RA2GCtPw
T51q8+8Yaqj4jzgNmjXTfzHp9pqIImlqi2Uy8FlXT2ke5tyv7c/TyW5OOb2AgxamBP8xuxQ8pGnP
Yr07hK0b7iOAgAjtqQcTFkBSaUAAcBNJtGAg83nZuY9rjwBIcCBOZlyI2+x9Mg/SlqFkCwogyPQs
7a4OqwSnbfgIJOVXJ1a6bGW5Diqjnj9nR8KRGQq0b/n6rwUaax/E5rsEdCPEl7jMaB08OyJ4hCj4
DCALl3SSTyA78KxUcTWSczaGiFguLh1j6R8GUMaIfSKAI02jjRmjFxotonj6VyCsx0iV56PBxmsT
Sg7fgB3AdaBTBMM/dRQ0lTSde4tgkG+AGHgygAXPRz1WH1P6lNShNtRn2jDCXE2fRUvhtkMlETfB
DOJt7FFJhIabeNbyPc36NGZfELFqKUgzorkWD0B2sPPfReG6sGWpf4bOwDxZ9AN+oGii2EAjclBO
3+lrehvT/W4Ep/LFXhTXZILv/v10dhSuuegT+qtd1mClGswUoh/eaiSC7g8K4DjS6f1AYGQoMq0a
7EAxJdFc9p+CMujADSj+XcgQQEXcFBN9Is6eQPy526ppzu2gHucrQ5tRzQjkpjOS+bzM2L3+kgNm
NWqNzW78OJWr1gFnABqZ6weaH2R48jCS4wkP8PBvnCyu6/fkMb0J3xa1PUBrC9CWpk4w7ui0Slry
A2FFPqq4gjNydEN0iFhptChf0WCTlmXvrX2QfSPyyjvNImVt1E7vLdwRup6BL0ZE6K51ggHF70vM
9/FSAZ0+KVjqlE5iOvwGZxgFcIxP4BX6Hc3K2TNEZtfcv/cgwfkc9b9yBkCCwarA3ATvQIbb+wyg
v2P8bq+fIMeZo6Jr+cNq59xcFtLi4zu6/TGSbeHs7qDj884/kt6wlwTYqlUHIBdA+jbQQ3FB+vKh
Mqie6ze2gsZQ6RkMMFS8E8kzRUQh7sNK3wyfg2QvFDgs5NbR6MZPLVraKH35fYtqf+qLCabkoNGo
6uuUxYVKZ0zuyxscK0vsXzn2bvHE+LfhvXA9dLXhuy9Q8wUbwDtuk/fgwUejq/r638NTfXNuD+LD
nW445hwEcVT1Wn/q3Mbz0PYugzKMzvGz3eThLxd83Ajq8HbUhnWYrtkBKENj8Z2QT9ez21GdpWsM
ptErb+ljqGy/k2oK8o2pnTKhwY7Y++1FgI2d3QhkKVvCTVrvhjYNe7SJHmoTbdKc0G5PmZDywYie
sRfQZ+R694oUT4GOSwPAX/LHN2wo2Jfhugetig4YuGmAFtKIRtoBM7GjfS2+IdmZbFElRsCSYLso
/3MwY8u6Z2G79NvQ3PEB4Yw+R35etGb8mPMjTYIgFznKtg6NxZ3IIqcbnflOHnpzP5tyUihOB8+1
xd/RIBf/+tz55Ehg2zh6e/hGhrwmOWq03C2i5fN47zSCMtzt2YNEKwTXo5peAwNzEK/EF7vkkF/x
XGwEr/67j9n4EOPk5Cz3oQ6bo3rW8u/ePTC5K43gtobzNlaG6lydV1Me9/hpdMc4S+4crx8UG2Vk
e5ZTjuU35bjq1WxNGkE1Lcct7tWr/53wbuWWYxM8ugc5ILIvDl36XBmRv0zhNAdvov3KHN96u9E3
eAfpkD3iZje1+dUXJ1p5JB3CsPR3uMlqI2xDpbESLyOBNF9rEPTsQaOrjcy57sL4fPfxHcO3UN4b
T+NX8j7eGE7zGEO3nvEePdAYPp5dvu8CAraFRm3gZpwxcvHexf7ZgL+KiR8jWvyTdbeBH7Z8NLq0
KHVbfnMqz8ZnZAQ7d/5mgZvTAooD1n/VtDmKVnJB37w07pjiJZ3QNg8nmhkXn7QH3HCOu+dWtrfs
T60tiRPjSZuweWOHku3FiA8Ehv15TaO369wOW2vqQq3jfakyKMR0C1lGtBeJSS6zWto2tdZN/HEZ
//tsCeSaLUWCIkvSMWNfCNhN0GDv8llbvHC+vq2/k8Rsf3THnDNSmICvrK3/aaPGXMH75j+Wzms5
cTUIwk+kKmXBrYk2OYcblcGggEASynr68w17alkv9mIhpD/MdPf0HKIdTtpsDbfO3F4/L85fSyay
zlC72vP04gBBSgtOf0fDltPzQrdcZdvdticTBfSEy7W2Ttapw4Eu7lr57p6aSTJ7bNRLuApX+iRa
lTPQx1EyyvljTp6LBp2u1+/ixN3tMwTmxaQz92/GKZtkY3uejXk3BWuX+JIe0gNIl41fqrJ9XIxT
fEhxz/YZCPVJGcpffR3zE5EqYoiOA6ux5JQn2cSfGSfnW47GvEAosJQXOd+dubMsxliKz71FdKvG
iJbX7twlo8UhW/ywvSElKPNo5xFUzbyFt3jNKj5WdsnGxaF74u+yOISE3t5XZx7uwpt/i2bBpjr4
q2ac7JpJM1Yv/plnh2DTTLyFytWtDsq3/FWWCkeIZuNikh2yQ0yrB1AKdMZsx6icgNepWcBsdoC9
EpRuuk7+Xkv/pP7CR3Xun9i0c8endJ+x1b+XzRwbrElxzlbNPDyKaEI5ahyNOkdgbHVWLmgrscDf
6IBpzyFcPHeEyqsYyR6GJVRTQ6ZQz/3a4NmyyDfGhIaAEGfwCJdiZ1yym3Xg37EEt+x69DxCzE6G
4n8VO6JtavQ7UrbxOMMy4XaQ3Qp+EwqhOFM6Q66MwgOHmxfJ5Ys+XcWMnqUbHReJs3ExyDWJ/Cyt
J79o8rufAxDuppj/yFHhtVLp7FXceCMD/DxeWRc5O2hcfkXORZ0RzVhjbVudO7dyiR/fb/KXzmEc
9X0opB66maMx1O/GEQYjmANWWccGg8Ctc4T5ZKMGIXnMz9axAxaw5zUQzPFvun/Mn7/h9vGb3bti
hGyujIW9QqrXJ+qg/FqZU0FLOt75dmAEEOAJ0Uc256zBPN4XZw2TL68gYbZP8BlwX6ib5uACxEzE
QYTk0GOSwM28mbD+UInj10XCeo6jAfNDT4MdsMKZghm8iPZ10F+yrz7oi77kJZ0l1MiYbp57EdhB
mEFfuyv2QvFWZO5DmFtk13t4tOee/f6TuhV3viWqJUpl72IHywl4ERo2tHz+Yj963N8EsuJXNhDz
IUKVUvrYI2PC15X4hoiExg44dWF49Y88hwYX344/HM7se8i4fNE7k7Hq6BKohX8RRhPdK4E3ByOD
tKD0QXl5wnt3ZTsteFfegfUq6cVwuMSkQHV3sLQEcwoEMmeWSZAelkEWNVkMOSW08tTIEeS0Rz4N
ITtufuShxPns9p8tOgJWQHlNE1NeS77z+npf2TbR67B9I5sB3MFuAeEOai0+PXUjR37FTHrBnvPi
4oAFxXe4PS4lZwHxyDggHiCyz4+8F7FAI7EFYKYG/3VVV12mg9HjJSQL3IuPPCG78w25s6zCGcX4
lCgwpvgZaTQJd7jVjvBSfKLijjsX7BNeUJ/rYW14DzaJYM/7s19wQlyW/OieiVDeU64n7Q0/t1Lu
OPdu7yx4uT3jnprnzq5esEsFB+0viPsTlvLyxIbckL01/RytCZWS0h86P7nd3utKPxFEqQxIYv23
xFgecRJhymPo3WloaKMAu7J3eHeCESsnpOFyAZjBAsZ4ZUh49sHVaG1MmgODRQi/59Nld7YjTpz/
pNkWY0wQtmkKVcot6coPmkR+nVtObOK8B9wI88wY8KlIJSvlXnygXX7/iVDvg9PB4OKG80MtGbeD
w8tHv3PJOAwmsAb2WuSCPcYXT2zgWJolYYcJfnHu1AOujX3mC99zQtx8bl7S5XNxB3krvrPPfDRj
w9HeR55ZG+ZHeZT78Bv84ncijGawDkAV8BC400lyXk5hq/fe+jkXqjjdV3dNmum+p8qCf9J9cQ9+
H79Y3hKffirLTcT3gLyE3fFdmiW6ZxAXgnKb0vP6yFDAOZ+yTJHewkRiD4pOdxgu6V+J02i8Zz1a
PPcS5SN2PuqjN9B4Q9zR2WGEu2nWzeh1bTfMZvoJXKVqpF7o59exXdQLZ+reMhBsFaCdEoCjseA6
ERsvuljDsfoxnfxtjpRWOFv7J53naIlKLLmfY3VWrNpvFEPo4p6rSBwYdtGGdfm1yXYFu4QxsS5Q
1eNmliwM1NNoMLCT9FHnJYtyWczjNbi0Qx9aciI40nLqANC6KyZvMjV4Cpg7qqq+vRIcl/yJSQfa
R93/hn+Z1AQ3TFF+dIemZXYFvwwwe1VfQy6lu8t+gntXxWmdNOXIdOHB//N7oFvlkYwdUuHIjOYu
uzvzzGogoD39gf5s1B1H/fxv2BLsM+06ZwyJOQ/tyh1kLf3k/vL21IPdH3vifcYUc5jD8yNzBW7A
CiGkAW9bHlk+GL3agiVG23Bqn/nb0nAiuAf3UJYPQfYlDI+IyeC5mIW/xpbuckTs5TW4Q6pzYxin
hPrn7M7Z/6sv1q6gD8+98AVkcaNgXSG8zfbiXwCa9SXWv92huBRTY0L1dfktHiUOgs6SOmwZUV38
owLU6FKC4010nkuVNj+bSGfRbC1fAyB36VjafjtYvdRYdpff0jZa9GQpPDjD8jmPttXAOFL7jCk1
q7OEoRAlLN6MaeZpfQVsh4XhgsvCIL058h7PHnf7/Lgz47SFt7fP2kKoGsJTNvQuE04yu+rH2QiA
2N0Akaw4ZD30cOcVzFKMGHTcGoq94CYBsnt39EZZzyaIu4aETg1KeWURYMmMFRztQvE8dGc149xm
qqhMkozMQP6ww0mCUNBpRNK1HKZG3vBBs2X6f87x2+aoFr7mAVfCC3tShuPxAzpqUOBHMzxugPQM
kVmLYd1Uun5QDDNKmGfvobTpkQ8tbv8faf2QghnEtHLK0kBEJHs6ytQXVeIfc2FktQj0MDsRwbzI
FsUsRP4gaEQ9jTYWqZ+YiEjhkCi2pX5bdLPSADZdWXT7NcYYPaPBfKyYi+hdK5x68HXnN5+0d5ZZ
+lhlOwMpdcJRiDDHNMHCsFjq2dV7tA233ho/5z1TiysnFJSzYedxz/TqIR9egAXzPyS9UFGMUQgq
uOYja7XcRGfzbygEv0RQykbaJhR755jiDHh32UmXNeXT0tK2nUY8b/blVLlWewJf/c4XelGuo+1j
Xt2ru0KKwzloV1YAhQ2XFrCfzVeKiQgcGpyT3mx2iC0ggVB7oLaz2cdtRF8DAO8aJSS+A8vHWKEB
6i+F2//3vI3X5v69DFDOMmlZj9K1e0/XEeGJShfzZIvmS6EdOg5N2B2jSoiwMTEwVzPhzohvUAIA
JjIRKbWhuaouz2lET60336Kk614rWd4Ij1T5RNGWL+YdRIcr+1f9xrT0Tecq55PRG1nMUqJTS3xe
biFxKDxmjc3WnX2O0XEwMabvJeoAqYboDisW3hS6J+Y+C8D3XjBKVihY6UrPff5J4fLoZrB4rLRx
fUl39eV5A0BG3wUwDowILUEoDRbXXoivH2dhPm5gihh47hAGLSGFhLsDtgWzdTDCRDMM9Af+e/HO
JAqjbJeeCenRCum76gz5Na9GMt0maCWyNXICtC5g6t98W6yleTvOAONkUd1E7RKfEZqK4axoV2lH
fXtt8N7mj7AzqJlgARfKms6nu+cO9Up5EDcj0esir10BeuOPyYtpJklJvlgBqbvuAczt3NwEX6dA
CCoHGu55RvrG4UoE7hhJ/InJQrXE1fTqM3bpQ7BxF+4i2L5+nyCIm2gf7l3eHMgp73mIr8Me3bBf
Y2XvEwEgfSBsRpNCvAE4DJINZ4dAjpI39euFMBctolxO7QKXhCMuuQiwIioTHjomcELBMciaOR30
NsoFU7YCAFLfSWf2N65V0p4McTmkQUyPW+ibN75OztrbuVv7T6GUkiQa1z48/HjHC4B7RvvK8AvW
BB0yT55HfZMeFcJkIivCTHSd+PqBt15H2QkqsV0jwyudLws7KTk06cnHvWfZTryVkK5gs3jAyfCg
oSXu8V/emZQLZB7MF0kKSjFYhhoGF6kanxIXIPSZ6i0+qzfso1+EXZSka185whze6E+bMqvSNSE/
IGj26d0MEX0n+AJ3mfMHhJR9Y11Ca24rGJ0bgecn+iROLK8w7Rt2T0KsDCIe1DKAdQXMGBpX5j+b
S/DLekB6Q+4GrM8Mc5HJb8BIke1Z17LPOgAuXOwfhGB0b2OJgqolzvihsek4mycsOBEpiZ32cBzm
xmA8ADDun1KYMcpgMTC3jukv6kF8z2EGPp0WfkM04L+sNBwOM17elyDAfQ7Qt3JaZEj4QjI8RNAg
XzkZ9c75cWbAOKRJnJN+Z0VgaWKlUhAXIiJC9ktr9oTFB/PhOd2hWcTTWbRId9LSncvMej1xDtUa
tyJKJf1vbdNuwEuJwLWNdy+hdSn5PGZ+r3NmZyXq4MIgy/qo8/5dIwmYFumek+AMEMntQzSVHSSt
dBNn36eLDa1waG9CiKYdYraEEvMZdclgY5zB0ip7Y+7jT6Mvqmu0z1m6OxAQ4kryRlDBysmOQLhP
0eKZf5keTBi1+MLcL2D93FkzcXTCdwSbXIxUlu9DwsYZjBtcM8opSmtOzFtH35xmZ8V580DDgNQT
5MpGGxGxFdWyZiJaeG0rOp7LMm3vjam2FZW7/SsgR3dSbrpDIQUqPiErMiloQ8hHiSEZEsNnzf1y
oWEo1P+8pXPlX+4KwwS5NpJeasu5aL/vv2JesC9o09cyp+YwolgBvgI+nMm1SXfCmaPvF5G/cH5P
2GRZagWdqHvGobpxz4xLKi4i7QV6meUWVobv5HUgIkAaHdAL+BxDFl/pOsB/PnewKrLSHnCDwRJ9
CS1akJLBnUGzdf+f683Sv0C7eTNKHU4Vyw/eJfjIQPrcmJ2s5xww3uFBjakj3wWQjhwfDvhingAH
wAxgqVkFQkSfLGGXNWUJoAw8ECRAJpsnPhdKDFTAQs4wr0Eta6EYORqbBudIH9HcGpWacIko+VEv
w4hDUYNXIHXu0EQYJ3CMJdECAEnAjJfjKpQ2sGwmcNVoo+Jy0Hy4o48mTFocczp8Kv8ClMG/D/xf
P2eZApfAdIciHFEKKoKFeRd6iY7kkOpxPzkUdDd6Y8VdQxA3qNJ7aCdQIj4oI6XmJ+inxhflvjwK
YPB995xdtbM4+mnU11MO+KYsqllWaCxaVJF9VlhOBXUK54pzJ762bp/PyN1XHO4QF1e70IQcdbJ+
C6/+Vbm03Mqztu0e0rNxeZ4rUwzAGQA8IHHZEf5RXmxaMFdcTIfDI+I+48uNeQPWhPgBkz/Yom9m
oaQZcPob40ZMFGJNrSnNjFYfyovLD8Ed77gxwvVdoPZZiCG6uSPoa4Ac2QjQy1OHQe9FOswiNxDN
jhRbcN/kRM4IAfJFdwgRuES1wvyi8UOOi6K+o/365b2Q0nzZr9lZsxv7GQdDr4J8BRkfxBzXBi7O
kz4KfITsnG/UWftdgr+l53QlvCEy/bNyqHYwaShcP9QaIuLM6zE32IfZU+qLnOpJykVQxXBkqFv0
zTd2I5rTonXQLhi1hwvITGG9kQ5+tCWwjchLGJefD9rjpQQzCO0ZF8kF9ZGKLWuPuwj3bP9ZTV92
5ZzhrZ8YXNDPjGxAM47CRkoBeHJhlCOP5UbbChvtyP2zpxWeSNRxP28l8hZ+p16183ZV40PHX3rY
o19HgVwf2ALT3cfdasHl5yRidklmCg90HYQrwe25QyUZ35jrXDEeOUY4H00Ic0Txh1xOlDIdBBB9
+yOX4dxeAU2W5SSZh8jqGd6UzSEGiFfOJEFy0BCBsqHmSwfry2KnXJxD+50vYCPDSmjL94KLrto9
Av/6i4vuHPhXYFjzUxbAIMBmG+UJelJ6aVJ9AFkZy3VCUyJvj9KcCfbuEdJQd2RRhEtJL8sPRo1I
H7g73Kit+hGfsEhZwLh4n6OYAFaGd/3s8IS1bJjBl4UeH+qf+Na941FKuE+w74P34fhFYE0sjTKp
IPDP1hLf2r/l0v7tAgpnZ1Gady8MJf3/EYSf54FPQ6gYAwVR3FB/vv5PDEcLKZ4lIMXjhHVq97h1
1wiQGEwMLZQyPOeici35lh/KOvXBZVlF3tIjwf1z//jkyQF4FotRgU9ZbEx8aPM+62TI+E8GrFZ8
bq4U8izw1wJLkAr0kFkly4XPwXF7RVjqyrrKZhldbNjnueC0y/yCcyKFzOLumP+FEhpHJ0h3fQeH
zIShAOkTB7J1rBpC9mDlLqmKoB5g1eGJiUutjfmn/qd/50/WR7YCjfYFmcR8PNgc/oWArHId1ia0
T9kpmnSmIg2johZ0OaAJCp8UnJJdVRSOgGMfDK6zgudEvEDIQBADatbdPO5Ao2AUNKpbaeh17LNQ
i3fvtyD/qu747N3ZQp+/OtlcF7MG0hUYa5tUSDzcSipmVJoRKkdBFdwfuceyolBvhqm+M6Ymjfpc
qkSwCJMUlGZcY64OOwvFzcFZtshzjBVZPaEQWZYuJhK3joEaYVoa9vjKasETbhE3qqkAUAUQ51su
OLsZWwCjl/0Dhwa+JXphOzH/Olt9KSh7O6GM+V91KE4nKdl8Pn3OnWtI5yFBugQ70640KQYjko/N
F9JcUj64QPmXrlFXMLu996v+kPvaEOt4f6wAhkoo6fzIJeRVzz2XNbuDRPNICXg/kRjPNVDtzwPc
hghWuyobMV0Xf5iaXlBSPgwjwa5QfteYWeUXJubjFtxsnnIt7FOwM/EuNiSMV4kCCKa29lTfauc3
FBUioaNDeEIMfOOLShEKUpMVPyJ0iKkJyb7Y7shalFsFSEtq3P3CQTqgmQCaFSTqgOz1UIMgSkat
irRlyAgvrJ6CxSRGsew4yYBFW3aEi9N+LT2UbZiDPIa0V4/MYfEY0sq9piAb0WXUt+mbkMpPeAsS
J1vvJWDuSa9aKvt27k7DQ0mbW7ZyUht3K1WbzhrTW2KUDvWmOOOdRAdVX8iGLuyfPD5hcDGjXmvz
xubLGlesjM8VcAcjimSSj76gg9CFxGXFIFq5UviAZ+wMt7S5vc0oxpo3f+a2+xtfdfz12lU04UJ2
tqRV0SW6sN4zpoi7GDjhgf9pTuElvChEkafOlk2ERZEXhJfqxLHCj400O4yxZm69J+pJW3+CF5Mc
k6cchtRm+egxBo15grFp85cZXz5BUjGwgz5JW4LrEZwrTmiocRyZxs0ymnwOgnqKUIbwj+HLg1WY
lI+lmTviaxSrfHHxOD5vz4MTZ6Xmh5w4y/S/CUC6hx5XRePCQYAmFCnBcgi5wz5HSynKYiViEeO2
shJe8gOTzN+4p4A9/8+nWotlWRL4dM23J3lu/7J4VYTFFWbYwA/UIL2h7qodCTfNmnbcAhRc6S7d
hfSBoMR3LnbNT3ZCyspI2NGSsg9yV/GHxKaYhZzFmtBF1HruiXglRxRGsQfyVEkvecG/PZ4BxxbJ
BgX68PESZKprKNaUX/2PD6f+cR25msqNMc64T6+MeNIOspA3+RAkQDPMCnrAGqCALcZIESZkJaXg
GaZVlBo3Pc8akrihDetSGxttWBAhyHRlaToULg4sd/E0Vqo/a+hMkuojQjWYQWm5KtJpWenCU7kN
Jua+YE1eRidt227lL5TjjBYXyIucQ3x2Lu8NEsCaQleeca2w+mEDPZAY/IBcbDJyaKEtiXgIw7Jz
i8gJfgU89iZhFjsF/CbaI6FZUStxs/IehZLOBUmSc6FmC6QB/jRS2bVEg8SLqhszRFSuDm4jRDWP
fkL/BDRLHhe5r/HOtWiyIGaRnlaFOK+zt8Kt8pVXpuxMHXknzhmNE6U+JPicFrzqp1LTvqXn6iEl
ldh6ml/vdEBgSKJD3EakyiO78U6SCH3KElnlBU2wUDryMl7DYk9UyOHJMxS55zHvTyU7ESLxSCWp
BnEgA4TXEPMxLujWdCBYnccs9N/tlAKETGJm2X9eS+UINj2B++XzEolHtNktduCan7JiT3S96CSJ
o7kenK1oyQhIN911fgh2UixFWCC1jDfWXDYYJpF+YpIRLDKNmFUuZiOfSWnhYvFvkhFQEHEyj2nV
g1EX2RAqF+Irjk6y0EO4S6z3vvA9yRnZEfEfn4Z4nPYEfKZ0RkTO7eBDwnaHGynsZLLg8H0RbTWr
PQ6V+GYedDQZJ/qqENw6O3KYBhYTVy2MI+JBUIkWk73f4wyA19+yxspKr0nCU0oKBZX25WZ9Fv5O
2ev+5gkznlL0HtJOjcM4vQT3GxnzROl9hY4mZQ+1J89Re1I7xez690qZZqRyhIsYPmK9o1DgQNnM
VwjqSoRu0eJDuTV/YGfEIa+mF0uatQIGYAdg2Qvv7DfgUfwnDWKMMxsQelPOU98SVaI+94fOF/K0
VTQV5L+kjoG9lNAE0hauFgL3eaeyENoV/AgSxDSHDjYm+Bqy+ypDvtLTbBYWQuxS+lV7A+gVXsoD
QobgB4YEZpgqRGhV6GLUnsx6x+hpkVQ1WzQOLcnOpI6UrywLLAi5N0qS4D3I/fhb83DrCTHNK7kE
T8vYvBN41KpcaPkL0CIn9teCGHV2Sj+0jv2iDVzdWQRODg5YIAZ5iPj/4Q/NjlKhHg3uFODsuqE5
UC3lbmrpoutfdBe5ZeZRdUioCcKXAwfd7awzZIkN7UWKpYHR+S1N6+Ja/thI252p4xtqGOuOme3T
B8QiH7EqvVtmtWu3sE8vFStqkPksU/utbzPOlPg7cvNFkeYU6+nPP8vF5KVDCmRVR7vxLq+IfaaO
Caq8FHgzDxtMtyCiQx99QttB8Fo6Wk+Nh3Hmrc36tSsdthJf00+uhTzsmSAHbyGrvXL1dMNV9HSO
dukRGinw8+Q8hb8pDBKc/C9mV/AZFFal9KzOkJFoe33Vuj5Z0sxnMTCj3yrYpcD3UfrXcYjlOiI0
/TOgfCpEpVQxFszAbqP8GDV7vVoAghFaJeBhHX/ZdbZ+lf7oL3cO+htEk5YxpD6WjQlIleEQ1dqL
tsFZwI9Pvspu67xGt4iipLab9xViNSfNB3qWTUNdG9RZNVNbp68b+rh2VXoyWN91BBDvzUrj1U90
7N7fBdiuxmau+tGP2oVPtPOB6TqjCMM8pXttQ1YdPXQnXmzt24LeDs3WfJ1DgI74jWdpZ07jEIvC
8dTq53yoV8EV0afpexsap4gBrhOYF088kJL3MC8mpuGhGCGWT7Qv80W6S/wc+mdVHXfab6X4caO5
9VyBxqRgivE9CNb5c1Rg4EDIyYrzqjPWQ2NYktdE+N6kw8wZmzlh0krLcWTqPvomhchF7pEgJN91
Wg+6ljGIpfWJgSo63Ksp4bYdD73A6ekpvN9ZLaKTb1croxtOH6k5cQMyJJVWOK9goKc6eMQlbX49
g+LbRzEKa6RcDqWlsbd18nSn0QHr0aW5yiu5pk71nWivfm52yPvVeUeha4P+mCoN/Tqi13e3o8CI
Z6Oyc1YKWk50uqOkRYRIHQYlrd9GsLUSHLlfwfQdRTM/w+9cV759N1npCrxc02XDLGZVW4BaNL+P
0JoaPj6J6btv1SAjGfRnGG/yFq2apo4qDScoix41DuZN9Evspgftpf2qVCaaFCyntLpxsK91CrYk
erRn/k9AQGN1t8/nwW/SWdHGl8dLXyd5OE8IRvQOMm62C4bS7OHrP12MFNQXmsRKWbOdhNHjT3eY
HsrrcarMZKzSrlCL6W0FUmIHKF5S0h0CFQwaquCO+Q/7hm6SqpIlGNsIk2ptVBIHBc6mkyJgm5Up
rXF1zFg6tBWr81HqPIaxBtLEpqTTwwboG46sC3GeUrbaw3CjCXoxRnFwijibtl9UjXWjIRAsD/85
7GIESDW1NaBnjYcPGra4/sBgpsJ86WIdAc0vPc9Qo7CUUocl8vmGIJWpInkQyxTP0S9D5gFQl4b8
L0kpaiSAhA+qryxeW96MSOuUb42pODiUG23rAncczV0zN/cmki7NJV5172Bo4LQisQbmRTMAh5xf
hYeEz/+nI3mSxEJbgs+DMZO+oqbmNPkcIBOcMlWdoBTKlU+LOKz5RVd+Kv/QcDdAuESvxwoWDieC
awXn1dDPh2D6i2IDsAqCIOI0zu9zxSoUUHfjgyfTFI+LpD5ZefvtW6oM0JBRlUBzHxgFbp+FdrTq
u3a/otI87XuoHJyegcXkY4hgpZv3TKenskFjQZf2dZu69R50eM3uhviILRsNDT1fj2Lg0h7IENHP
M0B8xhbSVrAPtmUgMEIymlx+6oEYlABW1E4QYkmQ9i/iIrLiW/pZEyfy4qw3JBQTQAW1Pv2xAD/M
voj6KaQG/2j6Eh9VPYmOiC8wxaFJfEkHUjq0jZRun5qALB6C7kqh1GMgxUsU99GIClDyQy7BMRLr
YN0MpUQIBNdENMSZOaT2lHTgw0LleyicGtkJGAoPfYkXzkn9iybStUfH29ru49M/bpbuULopvEi5
XBpuGDMNeNeEf7o/GDrdLxXqhaQc5uDrObWB8QD0QB//cM4+gfiJ5RUB6Y6pxucFld+QonBhCEIB
AclALgAxOWAg5tLkdQRfFibq77u74ZAOvafg1uo1PybDnEpLh86WovwtHkVrBH+UMmDnc8NhiDYU
QDlI+QjnNAIqPuOFtJFTEXf7/IDphbBpJLAX4mJ0mJ+eGzPCVVAR6AXhQrEqR1f4ooCOBAgB4Ynr
AkaNZRcofi6wFtnR3Fp3/rR1dHlP3C0FSWsFd3mGhQyFCzJDSpPEcT65eDv4i/nrAnjFr631Exdd
cyi/yA/ducBoucC0QKwka0sQz4tHZRK5XboTvaUBhPP86eJ8n80X4lbq4aqGATwqEQaj2NEh7uQr
rBKmLOAs3jhcYquAI5l0lsFma9HB1Un99Lx50K9FihFx0vqpx0/cnGiTcbGXSCE5zxtGb30dF3mo
lrWAOPayPPDnIm2AMkzZxTyLFni0GAGHkHY3UMjUNWIOJ9dVTCJEZSp+/dyQDyCmYyHB4dfyFVM9
nONYAihvm/tbzG0ID62u0IusSwjNYCCRioHoJDR6oL5W1GlojmgpL8WkyFAQHmRkiqgAI3EgQbfE
T5BX8//4E1WNNIAE9inuhqxtLV7VFlbsrFSvLUjZVa5Ogczgoz5FPsl/pOIgRFHIluKPzr35ZXHO
Xazjky1KqeyXdQoWTCgr0h9xJgF7fW9h0vbvU70hQUzPBRIshrG38s41NJRG1c5nklNJw4o1Ea3P
Y5Ivu8hDEPCCiRnTLk5P9r6zz4gKTmT6PuWLAKG77Az4+oStF47avsXZ7V2Z2xxNXicBsUAPqGfP
aaDVS6MojtUTh0v1V304a+o7/iB1tVODSgb04tRQ5IpLWzmovbGN7Q2rCLiSbIRfDUCG1VfdfqP1
nKrHfxl4kpJAJQN+y8I6qxw4FgWUA0LADEYf10R+keQVpoAsMunXtDx59Ii6OZoP8s5xXj26ZmpC
kfdi50tn4+i6NrVtr36Z64OcYvdG+pWLfe6LDiLyRyBARG/Aco99iToovVOrFYDuYf9Lu3GNigwf
SU9IVbbU22BoNISypklzrxnFAxqUr8SqV0oqsh+CI2XyxLOXqn5gQgEKo6k6MvHx1efqWl0/Ds5W
X6cTa2ksw5nFXyJAxOydeTYJRw5m7xl+5wp9+5S+iOFfowiZfDAM+so3ooTep1ZiXI1ffPwmyPpB
pQyjMvw2j9GvftSPwdZZpezoi/A3pufdNft0YNWP7rXcx1vnrrLPsZ/vg5O2z1fuod7Fm+fGXyFu
D9nS4OPI3W8PSFwMUIk8E3hyHVi2NpwhUSB9GUok+4/FY5HsaB0S7YqDt7GqHk4iIaL25vCaPRZ0
ZxvXI2lLQW3e1p+oU33qUze9ShediYFUY/OTDjsTc5rPi622J6TO6GKTfT+X2sAe6tOCDivZtzbz
yflHCa1JH8lXOG7P8TCfPRHgi8g+2T0W5S5e5Dt9goj+21lmF2tpr8018oL6ZM4p1DiZUGeskq+e
dUKdr/wxJCkeqKlFgdE4df8YNP4tvmiM+XX3z/qrl+XpdUyu0VEVMwJKIhruWH3STrSU5zepd0CA
cbDkwO4cwf7F35GtkrMiSyI/xToAHuSoYVigXTMpp+XnLBfFvaXSX9mwQrTHbG8BPkvRP7Dzub2m
iAj9bfBrHJ1rIzIBQHYSImSi2pVf4Ndb9jQ5OIsT4ZK/laqkPQrE7gaB2tZdaUfcyvbGVY5LjciR
AIzzePyCNyOefBBaWSh/NWPkgYyYjfoXvokzqo59z7nNlu+ti+ba0njQeDCk6cr6RovxDA9+Tuy4
zd2jmxA3WNl34UBMuPaoeOPM1rV+zNAZmYE5DAqaTv/E/ipUVjVlIvrCSc8PtA5Zs7C8kQE98sB1
zQlQVyon1fhx9EHhf7cP6ldt3BkQy4N06aF0fZjHsEvOzGk3KaFih17WtCBUL2W1TB08AMGetfdP
twNGWk+sOhy4hTcw8vf6rWgYDYFtoJQIB2992KmyryCmJ7Vn92O8SzqNNnTfNq0RKUV0s1kW+t+K
v4xJhXzWPtOlPVno9N2Cft8t7aTI8F2AC8PaxAI4Vfh9tunEbPNxaLcrM1i0AXtnaNzLplyHZGAJ
VaUqFh/dClfetB42P++3P7Cf1o9ha3PPDTaF4xHXONmybKgy1epxJ8EwO8vnJV3PI2DZjI3DHT7L
7kpv0rFFzvMsrVlk1Ms2UKadB7KUmYtZXZqfPXdq0VEs35NflbRnCGaROjfqTVtv6nTVWBPMO/jU
bkIHF2X5staJztaRvDZPhzYpTxeL7ZDpgVMS/HDpmj2nRG7zeC9Ntxho5B5+jixE1VBF00lGc4bZ
q907XoXo9lVRgQFYRg4W4K8TCtIjmF0ikHnZt9q853bhHcOMtK34TrLHXGMZf7jh1HkYo5clm1gX
0C62m7+uSextY/lDh3NcbynnTQ0iuPCZ4XRMHOcUVQygMworfV74/iHSgb8Vxbt1HKod4py6ja6/
L6z87xVvK9Pz+nXNVNQzeE0DAeuLLMQ3CBFMdnWlrW6q3kFgZKr+1/lp0if9Sae2+jl92PGkW0XT
3EYVVWMEVd1cjW3ScIc5OETZ0J/R0W/2W7unLWHYM6cwSp0Zlk1UWFrzMHMWaYR7S9Z82+9qjFPN
yIniqfd05oVWHQvfO7RpZ9Z9f799CsZVQkeLtdg2tFUaH6w4PbkKdR1Nja2LOiy9cPIuHORZylRP
D672HvlPHHPdx9jLtWH6xjVLiTYduwEiSvEKeHwlwK2t3dB59TmNlXBRtbDSxbOee46CfDKgyZhi
DkrrNTNLBysfyKLO4+LXj+3b0vaOpW09Dcf8lAVYqzbWq0AWy4cJ3BhwAL90dmXbqeZR4V+Lurmm
nEZt0tg1NTZdxbobTnJs/JNfabs6jpe281gmhndq6pT27zQTil9HVs+3QSRbV8+h3TXHb0P/fVfG
TxFRmBWi3O0rNMf07Mfdj4ID+f2P3eY7hVjIwRfC1BoqtcO1pcfql1anOqlDs+yqz1mnFRFZe4u5
/19q4m/DIlt03grpRhRU7GWdW6fAcDiN5q0WnlWFblgO23mh0bwTBiVqEMDG30kVj62s851b6to0
o6VVKNMqcSm9pJGQX03icNICRRQ2mZgSrR1/UEYOis1q5sXRPWw5I/LMRwf1U5Elk7jbzAwvndjd
16pKSuxyqkHRIH0maPFShBydIU1WaUmNKxZ9usFF9AalVXcHtKrh2JG/Sdu3JvR/Rqn3I7mH5Sgq
64EfoTdX9IFNk29zk9DBmQg8gsLrV/HwTWtzd13bLJHDrPpWMVlNh2q5zpqdh1CG3pr+lMsQPhYx
plaU/arr5HlscViIVh6hYvv6Lum4jcpbG5JDMNAj9gE+L8KgAXkN2P0lhYSLVy7Fyq0UkTMcAKVA
tFP0/+oOiWOCe9AFxF1kkfkCxL5DvEyO3HyBvaq9dE/9IlfqhcFiI06L1WvQ+gMFP8kaMzaS2X7j
z5BvJdZAAaz1++adJgCsneGrp0AIFDcIBFIVHv4GlF+nzozMnIYu2BAj+lBRbaSIj2DuXIqs2QaG
3TVJ3wt/08cZA4dJcGbtGrNdYlnUDllRFY5f9rNo8MJuPZNaMDbY511FtwibDOieDDw8w4I+9mJo
7sjcgZqpGuClGCXWo3c89OEskq/uVj9jKMcmDuqByA2YxFsjIOTTubR0ew4QEbIxi1WAIUVEpBg+
1qKEejDfYBXMYcoOtD7qQbXT4xfTF3r5EQVQBikuIihyo24f0IdmtO/s5wUM7g4FNSSKIjvP+s87
1DU1UNRP8Cg7uzeCPcUZP9QxTYzt10C1h3lAav4lux7IGQb+kPKHmrJ9XBeQqrRfeHQkpFtc1Phs
3rpJH/PU16mzb8teg7ia+3ZPf1Fjs0NjlgCeE4ETUQw2bI0e/+KeYIEvjALeH9/ktO+4QyqeKaHx
GmHZRS1JaxCyV9gTnFL4zGC76YCuC9xEOEHXEUcBLxkGtdg/kB9X5UAzR20xRJ3RUUY30umH1cOW
ok1GSDKCcGQ6AwRiuA0AJfvvAfoYNRq0LvxDr8FxFYkk6IAtsisGHSJtBNteO9CaoUOS+savahzg
dzuq6/l/JJ1Xc6tKEIR/EVWAiK8iSyhYluML5SCTBEIkAb/+fntu3XB8bFkBdmdnenq6ZczxoFLQ
x9Z8KY+vZkgRiKBEJ0cPy0E/EEhHkM0z15Y2xbydpF23+lim7U3CwNfFl5iOAzCdkL6Co8qSZ1YA
KyWU4zBkMnzWNMqqphUgTpjWQcNoRbNb8phWh56i3ubRhhhQVkXnZ3QspttJdiyoo26NfQvCd049
Cr/ktosWbP9qj9sMtgaqtErJdDxqUgPxbp1EKRQEWWQwINnRj8f5h0MMk2EE2B6bjIEF5fmevwLh
EC+0MZLKJ/MejLlPa+B6AB9qiebisnGb2NUyPUSgY94Jxjs0Pb64hxBZuabdslaBuGSHL8xknUwO
kQGU7ob3FyzVCpa55fcof8wu8K8iBdKA/F7AF7XilxYJz6tcvk+0b/Xqa4BiMfkIg/WQSRQ0Ad2c
YW17o07e/6q37MZltc8IL4WHBFlCWCP1Y3qSKnBa27AIi+0AAkXHTnFI9qkLtXtA9amgh45KIlRn
viBEwSP5ZUi5ocN6eDy3JPws9MaXYFVD1wOygSCxEuVCpTgPgKojzR+E5BrN7emoQ+iSIl3eykij
2C7vTruKN7iYgST4EYGNnwLW8JKnAdii8V57Fjhry27nSZwrnh/glwyYNKqLTVpR+aCpd3M7Mf6e
7PPa09SN1HnImqpKYHUxumszUuOje2Usj1NOdpJLTycEpWvaFipYqlilkJQ79OBxyrRxHgGNJgWH
XurSBgFF5F40iFYj+gqbCJYX8eK3Hb08cVdES81t/038MXd3SzwQ526J9Lt77Txm6EBFlD4YqkAz
SHJdAo569aoq4j410J+5hClThelz/ixFt+/8+544onIiqc05PRJnQo+bi6p4uuZyr27MwoP10RKG
okY+lwd14ak3D5WDG/USHT66EcjhA3Pzi5gUgBrU4aj4ObcUaULT63Lf0Hec2GZ6mRi1H0Nl2LXa
cRo8ZvtMBTbKP9FYdqLh9qmrzq5MeWn5iu5w8RZ6nRDCZSYr/Hbhqfwq20nWS6PGE1aE3PneXT6m
8Sm5P+tmLIEVDctJz7dkPUq/s9o4QVjhhgrDQTIj1d6z8cfOI3b/PyxL6EiWnYK1bOvnGJVbAVu+
7r37NUxtmq3urfet2rNVd4QLnrsqWDSKHHQl5coTu5lYdHUXfB3x9Gxj3Qzo+jzw74RgSfqH9HYa
zlogHMmvgXKP1DxqUN74pwPdSKwDyMdBX4oeKcGIipBziJWmlmFZe2ij3K9v94X46bZd2C20YJwO
cXeCigLnxRU4MQxCCHmjB+UXqBRUEDIrjXQdy2RJSKLjHSAL+unyDbBMlwHNOMBB2EuYX8AVJRnl
FzQGlgUEJDh5HMALoNQcgEUzHghH6Q1qwYLICkwCwFjmPtGEz8SQA3WXcbZ+swN8kc/eEsMdJBSf
YpwdrEwgYsKaUiQUTOoQdPh5+QSc3Oa+onjazYeAgljOC9nqOdM9UStTcBGyGRL4N7ljviMJi/A1
8VxcGzB5WiKbCSuP2Stm39D8bPYBAJHwQU2Bh3CYU72u8Ltk7N6gXvXrM5os7FyARPB9zkD2G/PI
kPyvtDqFhhjo7vQNGg/ky4Gq/cJUgx1ASsWV4F9QeR4hBiaFDBnq/roLxxe2ppQ4QNKkKoC9eDGA
C1Ji+FeIB/jbfVIpJ8BfdG5QQhZoIHU25JX/54hpt3O2/msTVF8cs4xxQX0H8WEb8DdO7NZNuXak
7UjmkVenUByC668eiq7G9wLuJJh20BpdAHo6HtyeK64fkzP9FtjTwCzlgIYdnSC06rEQ0ofH1xXk
51RwS0QbF4I7/X5djMLAt+BHErZrgw9LnKX0KAJYmengZpzSh2pHV2C+6HH2m5/Mgxbc/piLJkko
GPMiQbw6aJ/wNolBHIuikqO9RF4o5iu5L+Cu6C8jMP7/9L404Hm/7jGyVVF18si1ulfuDsNltLYq
l4TSFJhs/lV9CTlncjzWkI6c+1dGyJfpCtMhcuyS0y0Uhxm+FZWvylDhIn3Z38rodg3ZOrfU163Q
kERUFykBTz65uuYAnfa5t2L6g1RX5kw/2GlQ4YmAsSb83FVAyrUygnIJxsJvIHRgrWUxd7zpLG9m
Cg8pHQY20Zssf6xUnMcrnPPAMRB1hWfCiWMK7TnBPEF8NfNt04edpmF507v8Ynb3UNiCzpJPGxTI
4fpCaC37A117Mjv9X3pO/4Wv6ezA1QdL+eURCAtWWfo5JgmUK2ldTIRKGcFWbdVxFiLjizwBIjxa
zjQxNfxoXd8NsOcH+UBi4eFww8ivOurVZ1uaAaTzejbizGIBI4rV37jH8FVLitNUZYQyUbfptJHu
AVgTORFhK5PqzVLLL1NPOoikSPolzYxKFlWgJ9/SvQkLDmnLfr3nzdM8qihbI5Cv5p6VQv+0jk3y
XcKZLdEgvF+Phe7VVhkY+FabiLHdq7ek/1CIg7ZCyJRY/HUrrLxKBLwZ+k44tZq8oV9WubL0Yyqc
sElPdhmNVEePh3e3OOISouFIjgomqt8nVztW/WHmElub5Rp3KpMNHeog1a42c6fLKk+iZatzJ0DM
IX8QymTsCab+M9dH6JN30iVlndANTIrpdE0xYn6obmkpu9V93ModnD6yhFRnYzCOTAAdsq9VUvm9
/fA6pfcsOA/64zdFfutW/zC1VU8nqe+Yw/l8PNAAbXZ3RNhrdLhusQRn3R0THwC8pdTKiIiwufL5
qTXhACEwQGdNP99B0dPqZOsQhOgnjdndb9vg/gilVTBrGYvcdu86gyLVQIFhemmVBxmnysDfE2bV
x22HwQDtaWObJmpoDEynVq1r2LQQUXLUGtzJu9U2k4AXrwsQne62aigZtBFxMqQJMCuP9RX5abm/
RqumipW0D5UVNHRe7HGjzYYM0x0nj7z0V+h7l8DWMOnz5GsCuIZFmW/G61ulctzM4Z3+NNjPOYVi
T66Q/i2lvOvNxr3ne+Aq965exGcpLVJf2FQvMiPW3323txCCkNmO0/eD+QAz8/vG4woJ8nldxlVK
Lt91vvVapgkoYA9T0KP9W5WeDFxhIseV3CIj39ISHWlRkq7OogV9Pdrtq91RXvLZk9Ep5Q7pNtya
Wt0fBsJYt9e1g2IAzQn9OWrNnPICp/Fyf5UqzwTVY+IkxTNycPX5NNY3txJnbfd6Mz7GR+8l3D6Z
I+tFSQ6ciMXq0pgzFiGCDHX9GEUx3kPKCZe9Xe/rLq63PY03dCe1itqLblIODA3/U5Q3ou3+0qqo
HdGD0wbTq2CdZyhAJ/T5RxINS7RpUxWchYthuZBJalyr+KBFRuEMFpp2h9kKtGa3st90+0i8L3qQ
aNpCpkTuAqkW7BhKIvNXrhU3C9Y4KdamKDRx2TKfBXhLdtltPy0T5c+hlp+MLvOmgboSNqNGfmAU
fEjq7jzh9FR32cILSuB98SK3gc4TyNLJIm4aJK2kUNVXStl3VcNyYrDxuZy2xuI3J3DdUCWtHpkO
un3IOL5PQYIFVxVkzOna9USr2tOpZ1Zuj7Yn1YaxNVYw4JunzkbxrGZqQParnAyy6qGVgBG3lJO5
eipTOawo63WsC1FPk4N5DLXuIF+/tcdHKSEkhx7zCtXlKj9OideroYbHuB4Y2SXR93BWBugXMoPh
LdIU/WFS9mMdDerbNB2a+0+9+ixRxrhOdJ0I7xWWMw30Ur3YJfdwZssNAUSaXtkVFQyQs3Y7tD3Q
P+ThPmEBuLkUDsX2UaGbZiFMigZ9vtG1tweiCIM+OLCWnFx271R1EqIRRSRP77cJtqwh7TSGpIz2
FludZzAlW1DiJhqiI6VEkERyaQAuhQcAcCB4msbXhI7ekIvOyGsODdle7mwC6jzj/KCNoj1g1uSP
oyAKoXhBo0h4DwVT/kFCIeUR81+T4qxkGNB99mtSTlpcg8dfLX0k7b6koqk1fxJMNU4incZhYz93
pQc5odQ8wDkpA2VdF69W4s+pq1AAkfEob1kbL1ePspBmjsapnUvOwtAMu6cnRTehvptrLf1sdDGx
Cc9MnklCmObSVwieoYSSqatARzxlmkANolsHeWIevpZquBj2JV8wGddJYenfg0pkykYyzqoZQ7TM
mothRvLtqWEZKwszyP0jbJjTGVZMoDAB8TbbUyhrHGqzb5eYv83xo6pD2Bn1Wz2vfyTU38DfUExm
GAr6PENH1BLIxANFFGTL7fg3pOFt+EhVAGHsXTD8pI7VaBPPifkk3cydBXi03Pv9lbY7RP1yhPjV
Y6X5NCuXaiz243jbaTNSWlP/XCnG8d7acbLKg0k2IpiC29X4xVbz1YXEWEKZOZmeKm2IzZURl2N6
TCDqgRneUYKc5vrQyCahHUut+8TVyIdYNfLIvGGqBXTQVjDpLTgm6uZhdF67qpkJ+L3ZGMeajn1P
ozZnWve+BMloxymHgDU3wVxboWlgegknvwIHRd9xsTbmoh+qwaYkul1396Uiac5B0+/v9fWSJMou
J9yV1i0crfz5bk/P/a1/iUcFHQVtII6toNAl21U9fOQD+uxJ//gdik/4cR/JbQitqt5KlW2se0s5
WS3FARwjiIWZXG7nmxmuHoz0ly9zVhyM4VQab41SbAuFQmn1gN3YzgLoy6i47nGXmrHJoFU/Dx8d
YHLTKBDbRJltRQq13A1idp7nO0Np/KJm7a2s4WVqkufq9ghkw3iR7tbhDge1n1Hu6bUXo9U3WX6N
s4m+awpduEaFqn4Z9OvTDQ9Dze8VJV6Z1Ytu2Gc7N/1Wv3T3bdqZXi2lcI2m39TswqtGA+P68Crp
d2oNZ17RqOlx50TnYtkq9X5st2NyLAowQ015GZcM0hrCfXp56uE93gmuC3DLAGCccYYOEeRu+7s0
HZLetjzJQIvtoKzvcrqp5BHmaXTLWTpYgyGkmVfJGjga2pwybK5gGFAIpcbTdH8lbYz776h/TjiQ
ylBN4KFNSD6vfBIHbfTKCxWqWgfs7GM9PdNzvC5vimaGUJuWhnSy5LSNR06AmrmUjn6waVCK9LY3
XGs3yeXtXL+05XtH9SVulyKfdWVjz1Exn/Sh2VkVgTxaWGTFxm6HrQ5sTlTLY2GQVPyoxZbMPZdD
W5B7yjidkIos4CZV26pGkN98OEmJ/EKexx19UjmBNF3+JMDIFSW2PelUxKmjY9xa/hQTfZffUn9L
hoOStqE9a04CbZDO84OOYovxLvw6IB4rymjTParSucLRLHrYhet8WDHosNOLj8F+V+j1mMwowb5o
m48HwzaTQW0BJ/TIDE83QsWmLWIZ60w5juYSVjfY8OMpS7+hRd4VP3gwlSauHsTrXWYVYdFDiVKe
7EU+N+oQqgxu2jT6siIeGU5cIB1SLtzABx+oj95dWpc1rAMjoMZIoWcVMSJSBRaXKQLc1t84BSOa
ejqp6DVYtOPAmB0jxOb9rJbPXb237xHnzmOCru3XCF9R/439Xp6D7vFU06IYtkV3vtKHq++4MzIE
phaw2ZeN9tgZCWVKt0fzOzXWzVy7knQLjPpFpcVSWJuHtbUsuuCPDxUqtXYaSEqTPmDCl+xOnXSS
bajrv133OrYfQ9kdzZkbfDPouMqHstiY/fxeSbo7I0hF/WPAzzd41/mxTP+kZE72q0wiy14YkL3L
b2a3tR6rUJGloKWhqA4FmMzwoRAUM6hsGTuFG9W1zMI+VtumGOPpqq2zBmyu/phBFjN64ukjupog
9MuvOkwwsZkLpCLL9LjRDzLLYKl2Zi/F97HdgcxcNUj4+dcdM5H2uMy/uYo/OCIWw/i1ekwhbec7
gPOtfIVK3h6oca/dm43Izjy9mMx2acwPKIWMPBr2sJS/I+urAQhK55epTQi4Bt8GEtaxre2wpr5S
YLXAV+lyypvxTelh+sDFLeL0UYjcCJyI7FMtE8vVx6341+oO8GKopSbE76c157Yle33vVsxQcqwB
jjQedB8QVsN2+T5tDBoh+R89jHRf7pvFtzZ9BOizWvZgOEUZy6ZrtyG0b/0AtxNqKRLK6JZ32D1T
5iCIhD0CnfB/c3cTuT7MdPr+bQQ6t/yM/34T39c2gthF70WbQwSyTD3WdtcYnIdXouHfMjjBzELv
GRtaBpCf2T5dyLArOQf96wYLZhMF6RhirW2jm6s+JTsFkSJo8J29V7DsPdA4mMW7Ax1c4X8aa6hG
IBJhRahjkBnDm4V8taEtvwqBBmiD0yOjqaI9CaEi+yApCHn4ACD0mzgsoNQ+g/PwSVbZV7WHaDvG
8EzBm/gWmL90MDZF7jVYcXg6UXdGMQL59ZlepCDmSofylW4Sr6ZgZgpa9zhV++RJXD/NA+bq/lYH
5QfeWgkbynqi/YTFQoyAyyddQcS0icn8IVqxrbsizXrK9/h5aLM3vDJSlS8HiB7lifANvdbA1LZB
xIgdZvvYNZ3yVQAiAsqyYHVuU+qHY6wuThujE7jCZZM+Ij0MVRDcgG9E8vhJQQHslW9rKkMBplED
XRlw2Vhfgq0mhqLpaug4xW5uOBQwDCXAsX9SJGPEJHFCmyoSqmV5CihJk2BdI/2BJgiBBVY0n1L+
Y2J5GgJwMS6r0frcroJjnaWA8cocWjugtOKxVfDVRE8c13IzzGsB68OL4d5TcF3nNxrggHBpCBQ5
cUeiB8RoHApjbgtXOztKaVD0QjYLnGTTMQ/MWEc/YCWPxSrFET3szOV9cF3J1q4fyQYV+orlzpOx
yliB5T7BBBXiDG3NL2BaAT6GPXQF3iMGy1riKQfYxEIPsXk1jfAB8MZ9ejI2PGcZyl/Jq/q16B6L
uP3At/dnRsgXelucVC7vgCsucLATy0k68IogEcR0TnZ+Xyx8q/Ol1u1e+VHyNMU83NqwjrMWybtZ
DgVbEfktJAxkCqb18MUq5qF68ULrEz1DhNXntVhIfSemw+l6jL132/P4VeXc9orh2dovOCoczP9R
S3Y00zVBT62FWm32Uu41CNcPVIQen3PyvjCeIYfXIxeLPWogz0n3ac+7KI6mT6eL9dWiebK3XuUv
gBTsL5kig6z118dcs3DCsps2ecDJzyLjZ3DmiWwIT7rpHsKmUW/ZEDgj0u0DKmd7sUn5uNwnWikC
a4yBEBNYhD6M0NEKxsj2Gx9lcfS5PjMaBxdzpFFC7ec3vyXu29yE5BVdF6YgVR/El3OHTQikt2XA
sYTMsxkMJDYjBccTGnT2d6LxC4/apc3HhSRSNBUSawSdRN20wJFf7Qfc9Jq4WjmM2T9e21/ot+yD
BmSRzjKIWzjRSXolwtz29Dm59oA/9BlgLqKVCfFerFNubXoiscr3rNTZchqETMXH61mYmDzxMDqc
RDtmalCQI7pgA/Cq9ifAVnIusFciBeRGWMSI1Qt/YAK1iEiJiByQUEji2MkVAmwVMdw+FANP67Jb
QKJojY5deAcOp0uVPBFwuve+4y1nZ5sKCMm2juqZSvnq8yHoq2obXt6CKb9h9wqhf7oYoW2HOUcX
gO85F6+dzF4fz9dnljGM2scLtfyK8XO6KcmBmybubuagG0c8LcNmCFfWmugWJNlGZD5rso+A1bNg
z9b95TcPtmjcnKs974Crkgb0znlGCwImipRwY/eMItpscMLY3In2btOFtyujR0FXRvw/w1OCd43U
OjvTJPx2D3pQHmZnexZUTm+Xk6Zy8xMruEBnESFVZGbB/vbAmEST28THpUOE9V5z4ONx76x23aac
Nmu2CB7rr9KBqGlteHAb8QhjQyBGDnLhRBNtCKTmkfxAFl8MTi4xcna4c197L1P2yhnNGvIG9iFX
0xye6SgrXchSAZCxXKtyWRrJH/HB2HAcsuuBwUSoiBo0BGV8jnECRA5vitrzSvxed6JJ3WIaI9zb
HEAACj3thQ75gzX83t0CKCHptmdNn6wN+DgC/QlccgAqKMjIxyDuw4H7AKI998+ZC2xFYyB5XanI
641knIg7eNJB+oF0Mnxdpd2tcpnYm//swSHh4CBdPGT0j5aQgrMPxtVN/9LvAVl4LvVrCXn0VzsZ
e6G8jmhpj9wGHtNoMIJs62f51M344bmr38btPObADk3nchSL240ir4FFc515TbJr4fQyk/6K3Kgg
DJgRXRX7QGkyujfpyHlwQ9nTCOBo5gVS9IZ9rH9UDsEN3E8yjV+Gi9mftJzIYtg2uLKK3ccYkUsD
Ski+cljzUeGMZuCuAgpkjHdzZ4Sk2M0oTzNTLLPH7gVrrXMNHY+km5cac2hCKHkoZxLOvkEXCf5Q
zvTWA/Vy9o5QtHgvfkhV4ZJUqM9m75SCXf6H+JhxDe+wQPJajopldLXr7PeVDqX+FpwPdwdHcr6G
IMJtXbZnaAg+sxsuyYJD52KCJIAWngPv38k/UWlzuhdkyrGPxwLdY/L6cpjW3/Swngu3C9hkpXem
pYl/9mpL/N+eSQ86J+LYez7T6nW1j2ldf1cYLoPEuacJw9ATJZHXhuXLCXMI3Kr91GO28SR83sWL
rnGkx8AdVAXRPAWneTF+ULs0L//9Xdmeif7Y0E9vjFPwwHN/qP0zmqWhMB8/s9k8jl6EF2AWufdL
7p2/z7b/fcY7e01E5rfT9QlCyTrfXTSMzU93p8JY+nzmv45cpEaamzchppUZ11nbDuIdnKPe5ZIG
88GIcO1APsg6XiqeAzEY18TS/sTriCdGjIU3l7hnJuJxzhYfhIWDZzXPiPw0GRfnV3i+bUrB1ndO
4jn4bxshTPUkPqp4M+clegS1yxvCfoqnvxxhrnp1eFn2QKTr4GI7tndpkCpot5f6m1cqea3LD8ID
uZP41zfo0d7PW7+Znjqfv/Nd2m6cvJsfHH09CCleGR/jn+N1HR/fjGfgKBhGMeftq/kEKv1k76iL
XCBTNx6dt8FlwMtbNg8/jt9WQRWbu59pc13/qAcetOn8+E33wCQ9JRg3q+CjjKSnOD0TiWN6sf56
9MDo42S9z/YKP9d5U7zo/FPFSGwF5tPiWOtk/TE5si/tJsfeLc6+3tOGXdMjdmVfcV7s4EO8gLbm
HS/OD+RhXvDN4Knjj5jfPL7lzuUS6HsujeRc7q4SHMfN/Ms9okrcHYXNecU1Ol4o1rnkQR6AoUdv
TB1d+vCIpf3x7e7yXu7uAHsrvKOsALNgDb0kuL2Ly7C5xWUUF69vb8xIRGWkufRg4lPuNNsJCY1d
GbThkVeHCAl/zYUGG1SYt8Of4P5CamMDTOvT8XJpQuCaLbj5xWR10VmN8t1Rco4XAMp0fblwgNoO
k+Igj2cjghbEhA9vHP7yPmDSBT0G0ELrKKZv8svpB1gfwCKEvbKJ37jxNFaOejC4UOB28bFlGbQe
1iYB8Z7/p3wQ9ZBGRz54Gr/9jM4xe8UDi/pB7ErnCN3KOypPnctIeMocVho/jogkHDFidt7SCBFE
n3KexcEtp5ManqAgbyWuqeXaTrv9gdTB58SteDuuL8cTn9H2ftQj6BH/8MMAdzMeeRIO78cxPJ5o
JHorhpBOTEZxteCsrdn36ykUu9FhoB0bd7HLs8OyRZtCGOnc15+qJ0LWJ8WL03xojohgCMjFtFu8
7PhJX3AtoxRLfoC6BVHJRfMoVh36Hu54JLC8EVDQyUX79t/N6dafnxxGzsFw7rx7yTmBbV0Kd9qi
IsafjMzgsK5/F66yLb2D2OUY3HNXGZAiyRABNXOPusftPzG3QgyNThcmoirnwrxgCNru8jmXsGCK
ig/VfhyEJD8gAvNVjAu7VVj7xJQgXSuu7n+uXB2pHWIRQdTn1c7pJnFREbgY0dH4PbFAug+ErJwr
HEvX23/co9T5+PhYNp2L7MhqfzqKS5z/CxN7lo7BXN0VGts6DQLbSYMLWid7sH+UyeKj4ZoOU+ex
5ZKE0BonVhjENB41rgl7jCpGnE5rIUFk/NJmtT1WPvpaymcTEn3Ujx9COhG+DevthWc72o7pnfgz
SHwKxj2s2F3Cd71xLS7zId8eIAHtwRrWsve5RJ1zOHfBzfk+ILHvN9FnEzGx7wkt2Gv0+Sl71QmK
BuZxLmcDKjUOHyPEWp6bejiL4ooUJXOSDeP7XMn2gOaiE4nbKrE6CfR357wKD9AonQNkDO4VqSAG
eFf/LIR3+emZc3AdEexB99achkReDgvKdkLx+R4Idz1mKsV94lzgDq2/dcauVO8TIZYvkBUkQjKn
PjJohrkDNb33+fBovMzeJ5I8J7hZ0fAFAusP3vX8ecAd2JU9PeaQCWtmlh7ejols9334sjYDk2+Q
c5iBE1eHlJq65iCTHZtrLN2o2oKrMO8J+pwvxVLlXCbDxSjePbPsnjjaHaAht8LLLInEkhU/7jih
8bzjJLy6HOYBnhO7M/xNsUFPLF3YOJze7DDGywOFYIamUzjwefmVp0MFnjC5A2mzuR5d8VZVT1z9
NKzPUEn4nv1joBvBqC7opjd4JhXnyj+0EVSMM+SQmNTnrG3YfiRMfBDEtIMrU1e9i/HpesfnjK5R
HT08foKO2hMf80kW/ltiDQA/xkjJe5RkvAckFfla/DO51YnHj+7kv5trti0b6uoX/unEJxLyyjf2
UlS4N9TvzpSETwdxEE/PIqcQqUvpdYQFpLKJHI8LKQOaNl4Jg/gm1sP6+x6QJZy/bTScbuvDZ7LR
vOIj45dLBJrF9l/W4vRGE5VXY1kPX7y+y+8UvngB5qwJ7Ywh8bLn5V+M6Ah8EFmJZD66WaxGWINe
+VR69wBbTO/EbxPjODag5ezOp7NYqyuuNTkvb8chCnDvdqnni5WsOYsvrhbnwBMw4h6rNi4MWNAe
wWUqfGn9uSIWKu7KTzafn2Iyjqndf2/Y9vkhiw4p8fhT4yHfGRtjC4mVG8WD1Y3+I8KngK+qECx4
/dlG33TX3PZD6IJ/pnzzWwe8MzbigmRUorOXMiQzDlosPZKoGAxvBBhQ7MgWQrtyuisSZLrpFhct
/WRcsuYiKCi2q1hq0YTWEDmZydzxDU7pTkv6au1rzGq0rDSaOdDAF5lMPs5okSmEK1qG97dHyaAm
+Ms+rSJFD0ooVrFaM3KfbeQK5K4qdzM8JdsW7bPV+JdNKPLfk6hmIGg0LXg265VWutcFCJGpZhMX
QwuSCPI59L0XaXLLidSE3pOB2tLNkrxe5tIpZbQkljcyYz49Fj9L0EkQLdqTUhk0E4qXRf0BaYau
Ch9YKsLyqkP7w3lPsdYmFtw1rcxeAplC5Uem9lmmYJmHsARYbPtpw7BFIKVNOIHWol0Gj666o+Wn
oKYruD+XVjWRkqK/gavwrUIqPH9PafnrCtwmmHgSxIYpCVC62HbtADdRhQx4zxfbt5fuy+gKG8vS
ywCbKvmcm58ieqAO0UvpNkNNyZaRF+iplXBLbociTC1k/R8AqJmnPED5ptG5dYyOl6Vr2zajQDZM
xSLI6sarE0ajKNnrUYvMqQ4GRPHGJuzoqL3W+OCc5/srDbXfpEPxQoWzNLxm2Y+aoqPWIVrZYf23
PBl3KswB1wAZWylE1pH+UKG0kumCFirPZXKU9OM1kFTzuWVOeQGgc+BiFINrvAt+/PeQbE0ccYBK
rjAGnpUVmjSon7XktbV/k+Dz59BHQpqasqB91nD84zY7jZBHhpdifL43XoX6NO16Ce/os756m42B
OQL1W3kgaXtFpRxOOW0ICuEgIWUuYfsZQuuL8fIKbFtC5csCB7eZN+gff4Y2UrJzgV6sLl9XSVwz
TmkUeFkXl7KA0eMVzHU4Cn3x63Xa95A7Mz2YkbJOV1vwee0BVeyYDHAyv9geEDyhzadoOXJ6W7Te
NmnC+GwvoNemd1uTsQmFBiXCn1z+4s7QDZeOCXwPpBj991eKc2PDaEiMmxmwASgA4zvezZODOoZQ
uBlOgGf9M5grmV+YYx6KKP8fAsse6ccR1fntcNLxFB4eYRdElEgUMIIJ6KGBQFNq8bLfBZHT5njf
1+cGdwu8JIQML+hQglMb87WR/oyHAAL73UvlEVOZ5AfjPiw/cEbQ9l9tIa2gW2x9Fe8Q0RRmYS9K
WDq9h7oAiPC8g0cx5AJAg/cpHUYfc8otWgQcicuCHn1KxII6Qb/QBXECpuEUgbItXBhzDr0OWyRk
pIQms5D4xzYjwf9Oedf+7vt536LRXBw6RM876KUo/+HPRNkPRMdxBzZ9BoD8s3Y18+Iz2vrzQEZi
OHTDyXVp3Sun6lNWtyUGSPIOSPaE+Ouj8+EAQeW3f8rTsOd7iODXFRKBE2KtQnBsieQXMXqERJFX
E4Y7rEbAsq/naYVtackxDAeWlCVQ9mLEHdpej07ut3RiFV8bF5kuZB7gbgoG7sUaQ51ZPSp1uXQZ
3kG1ixkmzFLJFC1BSq2euL2XlAmIV1pBtHdQG4Zy0rxpUedm+9YTA/qSM4+iwrhdeGmkclBlFzg9
PeA3/ly+4RfEyuf1e5VShJSIxcNnBQMupWcuVbktn1iHFrFWXs8fPVDsGf2CngkIwXTAFR4O6Sd0
Unsre8URhq1ImTh6d/wWjTxspsD7H56Y+6GntMm3U/yAG9j58mu+5aOu7zsJrQPjl+HTJBy99Eg9
+ak+P44P6B8fk1iTsDnX3O8AyVqZpFuwGE7UJp7sl8d7/PDng/q7/K+vcSg39naKHq/2e08mmgqO
JQ3QdENIfVgeI1GfIPv33UgtRicceaT8khxvO53FzenKwW2eIKjI6HkhJkYd1gTyr3xE8AIx23w3
onNv8VtiDCw5a5F6ziPr2RjW2rN6TmJYh7tluyC1oDrwvj0jEAPp5rP03COJ9i+jgbu6TV+abRP2
G3zZqd3UZ+13dULjAdGZgiGpD7hfSDToSK5ikhWD+wzo+SnbMaSlGoJhbtSf+rWMzKfiC5x+Y1Oa
tdiDFc9c6pws5QXyqI63mUE7nrD+usL0AnXceptHxLwJDEF6vW5LHKpldMh4u8jNrXVSMXKYi8nM
giBBw5FpkchMT9KL/aJQFGbPUMqL5+ZN/uXEX1Vb9Vk58VDG41q0GLNvvjsjJqP59ksSV4GYP7t/
QoVJX+RoAhx7r0PuMfcJUV4kJBEFGA7lpXlDMpWo3usb+cHsZCSkgnWYe2DqLhS4VMyMwXQSE0+P
wl2tQhi0d6bZ4KMzOoSO4uMfrjOxFqFNdB9wCYo/noQEoh5f6eRauZvRVgJ3QKYDJw1PTl2CvELu
xmQ8xKzFxQrthUqIW37r3T47qLKP5lqDUASFSLuxuoAnWdRw1AIZmgAzE6R13GKOZ1QU/hmIw2rH
voF3i/AKh74CQxSwD2L07PM80jW4gtaQVqdB/6ejfJkcGfJGwURoeyDo1dIxZlVzFMwXjIlPqLst
8AzB+RAx7zdkGWi/ISVpMEvD/JztEwD6bzHxh1Tie86IGqMQsPd+jJ/pVYfpSGfUUzlxW0/6QiEl
Ng5DZP2wUpGRU1lv8jMKKQpdcR/Kfw+puNjy5tlzAi35g1Jl3rbLn0lGyKmLJwNCpQLC+P5355Cv
FlMC7BOkDpgqxkAXog42W38T6CpJ6KsWj5/dWXrKc9Qf7+z0j+JPnx3juWUM/T+Wzmu5bWWJol+E
KuTwKuYcxfSCIiURmcjx6+8an1ulY8vHskQCg5nu3Ttooxr7U9yF6CBha4wGklYO2aUF5d55a/PX
/O13UAg/WDfAeavRCeL9R6UP7yv78l/pDaVc7+CrPAIC+88fD3EmP9+ixoTyeZOW8VyfM9q4hNKk
gUUh8gfwZTX38cm5moLLDnTN1cdixSdQat0wT61HgTejA09u1HuMyz18xvVpaH3hYI0egF2E1c4K
tuKJjia3WroMfhvydL8iDf9m8fXcIPYMi42ZpgisokW/MXUMuBrCWC+F5fIZmTVTJ8Q9X+x0l+yZ
Mm0hXY2ZDjTEfJ6w0WJpxm79Q1IE/xRSD8w4rZgCA0l/SCUhllsOY6evGi/oO6VWT4rbNIaHSlQW
Byn0zQ80dLgIU4nJDbzwo/Nk5X0u6Q8Q7Ybdc0DSU495vjBr57gQLkQ8/CROsK8BdvHoueuUIhlf
KGzgGHn2o6r/ynmLZDz9xJfsre7kXXIr740lnqPku/yO6dO1dcLYwCSFlpdLsibkbWNHFJI/MciI
6Kb2gRkByUVMnGfNnPNGvWvHEDTMOAbCJD0lV4EQEtxqsvMH15Ti7K04j3lKT/UmO6WcHsEqvgdz
1WS0zOkk41/N+2W2Fq3Ub6y+UrBa3jQdCYxDJPBgg/+mWcgBKgJmUDBCaTf/UM84V4gBI9wOWvpj
PI7Yl/V53m4cHVOASUQKIgd/fWAejB43QhGyzUhDQS0jZBQIlvU5J3waoRaeDuk8ydZ1uwjziWbM
4PBDHGr/qLvQWJh/kHkiWTh3MViDPBMLC1cmL0xhCEFx9xleDzBVMZKkArjyYMK+WMOr1n9xjWKH
ig7tphHuMvhVMeRiYMSQImQWClmElhM8FtAIoDcZFdwdfLDqThzu8BapYmAyai/xy9WitEWg7+G6
wlBDQNeU5iE76IBrAOfOiC/ATbQgCxo+DlALjmY0QBDeHuD/zT4/qm+G2blNCPk4gYOSof4UOXBk
Ry2rG+nZ+SWYV2AwCdKXieaK9YV/Jt9NFDWvApv3P/9GwuO+vAw3P/iCgOt2iCHGWGehb+EDQ2Yk
Qxdoa2djLfJyvGXBXP+LMjyVvgrW6B0bSyy0ra10RHK0NEfFQl8GTzKGfDAtAinQ0OSQNTwAnXqW
/A2gxPWMYm9Kq0YBxgJ6pBvWOyFO3Rx1cr2RXsYVw/6TyObpSeW0mcPzKrMvMrkJ8t2n2Bh7D/eO
7zyUWBTKWAP/2VjTUyIUI6qiTzqnwMIeiwlOSugbEAlVijLKmCRQ+5sdU/JJCQELJR850MjaaI9w
OPn77LDohoYu5mO36lwf5D/lSp0CUZI78WEAB6WccADCgGAaZeOIiQ92jC6iD0gE4niqbyk7GyR/
dpMz26eO6dVZX5c79YpTTK2M0LuMUXnI3IdHva/P2jsAvQYZPXkL9iK+EUUHBK9CGcWDcBFrkKOj
X2ENnth8oMwneLHBDvipuDcj5VEzk6NphwiijX1uTrjhpONoS7RR/KQr6n8qBs5s2co476dhgkHQ
l7Wp7zlHukyNjfp8DCTA8VZ70J/YyriEs4KzgKHKPjnLWOOkRP5kb84FGj7YhxbUmAA++ZcjTTRs
247JvgcBZrx7NKftTrnwKuUbygRTmn4YDyP3pYUBwqioOjd0fApPRzCyd/3OPvOTqn7CO2rY9v0x
FNRkZgbrPD1rzM+AewZE0CMdLjQeJdzpHw4rB/FeOc79PWc1mQQce4ibW5o8ntw7pl5n/4rVO+cq
b0/FQBDJUIbA5osjzBR2ZxxSFCWUEvx94vA91V/q6E7AvnxQuv11L5aM2AC528yoGAj6QrLn4cOb
jjK8PWgZDUb5Yt2AoMAyhqv2AIvhpcXMq1GiC1dPiFlfjbhw7sk8M4g7SS9i4oEXmhMiL4liwRxl
0ih/8KxTmA2MCHEjZt6AgZv5W7Myha+ufpdgv4ndIwPjEBsHQSgIBU9sk1CKX+zH6MzKb4MHh3ql
YioESw2lEO7f0ouH6Ls8SK8SUyoHJ/CMQZ9DGgHRsnMYQIucOZmGL4nAP0nxKZ80f0EpyFzRsaFt
9baJCKfDQ4eYOvjgT+hVfPalLpOn8ZP+s9+Bj8T5oN2I7/kR30i73XRm7mu4Hvxev40fou4u6bHa
F/cQntAVxIkt0b9xKTBmttG/ndojG6FPOQQcg/8wTwtArS4UiiV2zzx5sFn0Lx5F5NQwq5RX92Jh
YBWM4XoiKlHWAOcw6gnEXjQZFKwUgpSkBTzml7ARRoxEjfTymWWSC7wNnvgNUQRckPbha1ZAN7jA
3aCrtN9kiu2bU3mQBfOPDZM7hloB2+VHKPTdfCuKRV4amVRkMhq3AaQUBILt+BliAe7fijuxIb8y
ztfoQ6ybcuvfIV5DgmsWY+4WLNMNJdQ/7z4eeG65iNwq8PUTn1EssNX/twJZ9s3VOUbfhC9QEPMJ
1XrwxxqshFtydRXW4WyB1ZUhVfCt454Xbew9pf4f0AEFcWiLLT/wsIEY+dKIJcT2r73IIGGR/Ekv
GDfmX3vsN5yuf/+tKVaMsW5YO/UGk3gcHJE/0SxWJ06y/q+nWktH9I8cYzXTqm8RcMKNwudxxLIU
PwCTcwkxyNdw5aeD+/OGODhRLmIcyNvyQFnoPUWuD//WeIlMLE0aga1wRCNqlamIu5GJ+zZjNQkK
plgR2jW+SJtk7W+NgzGTNi19l76DojcyJsYWfdXG2Ao3PGdbcRwVc3eKUf45ubF1UpGmN+fBpmxT
jBfP4Bf3mwZw+df71d7NJTiXzVegjoe3fPs8qQ0D9yt7Ns/knG39o3RwDvGTzTdC8Xhrb8Ha2GgP
7ZGPozVVI3sV5s30uzy2+D2jTSUqhJXCDoFhPoXrlbuT/JV/XBUWDW+cgo+rwf/l3tKuUOVnVwrM
AHT6ysnKjo70Q82ECX0NPAizGFEFTRgHNk8FG9tfRvIrWNQjpJ7jWrOdOWKPL4i9phQRXkxfNh8U
xfAMNCjyX+YJ6NJG4ISqFaiNM4TtnQmACCIGgIXpPaa059uwQcr8EbId3sS/tG0cLSUmwBv2Sp0T
AtLTD1u1hU9GLPbP1kMyOvLfHDkcNOzmKqxSTpV/tWmWj2hcTIwfaCwgvb/NHzDq4V1C77510G96
8bU0HnzC5kx7lP/w8ip8Md6igG/+/xUZJEGOLXjHZ1EGQwSmnAY5h8589ghO0ia8ksj5V9M7XI8p
5TtvSob8pFBJjnjv1oNLwzUiiovqmW9IO5CXE65Ejt/bjWvBgSesq/AH9ia8CT6P8QEWF4pivf8p
3vxWvZV/L5YaXPRID+nCfeiOw5E70//YO/vU3hSDT3k38YXXz3tr3uETpccOL4h3vS6enyNmcsby
85n4x/ZGawxXgMk2DUSyMe/JRqRYUIpz99v7sNV/ydO78n6VLV9Bw8OZxzrjC8zf4hpf+zvZFhBM
vssf/80q/xarsbyjaUGUysiQbpwVdw422ZWeoloBcHFkgpaEmGOGr2FLOScOG4H2QAc9x9d/8S6i
kWX58ePIaaHg4/O7jMqDnk2+AzUZTIoSEUhxpgPi41+uA4opGOZdOOIUZeXyehl2yr/tvkAKGX7l
2leAyAhWCFURcHwPhwrwGC34mAZ5QG7Eykyoyke4P1E9vqmlaFHF1yF2HIeXZP2xxjSZLD4uMj59
5kncoNtw4Ckof/qdRlaVjA5nbFNpf/M/Ce/gR8on6dv6ZlV5+N0ekluzVB7JLb3x4Igr1h3Sm7dw
CBRA9EQmDPUUC0aYlm78p7Jsb86Gn+Vs/gNqaOplKhfjAYhy4GnEfR7vUrpw+Id7i+EKYB2fAqn8
cqE//dh5Sn8lvWeG4FqsR1pb68FK5CpIlpBdxm+J5G3c1/+tzoHAcHvEg8mTkhMx/kMNQRXFQ4Q2
K4ficIl+WUA97E75WxKxRQTQP4jw2NN/2ueoFdUImxGHC6/G1JnrCNcBXh6gQnOlikE+Tk3DbQB3
+2O7Zg8GPuE42KFbF0Y/yTd7GFtX8eJEciVh8mq8ooNzJSQVYBX2YPGLJKN+Yi8kTFW+DOhhPEBP
/Bc4BmHRGSAK/yiL1g/JnpyLwTDJza8a12A6A7YwbhvNvigFgFdp4jhRaYLFaUHMJoa63qgmXZNF
iIEBvzJmogPKhEA+xsI+GokPbEvYrPiCV/mglHgk2FzhwkAqEke29TJenBocSPQ8gHAUSYCifHV2
8m+fu/rkVbS8B1qb7A69yeZmiDAprGIRa7jj5kUEzpXW0Vr5N+WsP+03oGf4i0M7BCqema1I/WjO
IMpH+QkZsMfF4Lcloq+8ZCxeel38B5A03rQb16Z8wkOc0gFHHVTJLwF3/9IMm5d6G62MdXooZ/UG
9HiXHpo9Hlb5sti7ywLclFhXkad7Nn6kneEIznr7Ltk6qVx6EXQuAoD9tbppE4xWFKZ5x/xqbqNr
632Nu51IZ1YfykmQ9jysUfF5pkXs9sG1ZPr5S/b6mgzhg0D24a9Ojdu/1KLtP7vEYEtqNpsjIYvY
fO3QpLDQWRG0wfz+YoGkxJcEBwLMWD6HfhP+9A/qCLJZDWJ29+0WF65fdms2bnbLf5swD6Z/lcll
MEZAq6xRYYwlGjnKd7a19B+Q27YCggPxAXmhpGutCUgTOwv5d52OeciYVo/IPIEVocqnDv+l66Mw
Z72LIoi6A3S2FHUJC4qFj/YXPATIwqDqhUJ/xgzonB8pdLGKVc7NyXhxGuOtIAA0LOuwdyEjD2XF
v5YCm2ZTvAs2CM4CPngaHX9ENcAmRG6o6o01a8ROIEBTSwRjUKFJW3ZbkZ/jdCTSjDmwKUJIn2j6
8eBAjh71ODUJ24GRKAVA8r1RAFqSzVgUBrm42Gj5k+HfJ/xaP1uxxEjeDDGSugSs23wEqxViLpZZ
uIHjkOXTtnIkRVNColMhx/1qeBgQOWqAYvjnfH1+SMRugfyAMfHwABzE3wQzC5th6Qi/bUYFzi5b
m/Rx0J2xygd/gxGWj/luDQXgsuMt3mtAog1LiMTJC9RgHCWQUHQ3cAJcNGHm/gv7VIXTbirI194/
8EcEIys/ww0PkvZNg9CIh4OvxvyXlZYDp+Vj97sWufXVDU4m+ZVr5+bRfxExuk8u6E9aekpaqqcp
fsFAGKPOcSaGXxCyDSMCzo3kZWHDcFWNQwwDNG+fVYlc60+i/K1UoSG+nTncB1Lvo5Mb7j95grEA
8xRPfkiKP8uNZur53gQ7wIkepZOPmsB3LxDP25NSIisao6x8iGeffGnGwdRTgrGOXX9bCYs3zqio
/DY1e/GJw1f32XshUSk6O6nj7foGF3LZ2CciEseZxFg4JHzDvLU3SQF+bhEmrXJjbf1LRcxeQ3L+
9B3ORTA4WlT8kYPC2lzFAxwJKimc6DomDsQ5VKjp0qBZ+A0sUgPqowwG7kDn08BTUpodBuM9S86C
LBCZ5tx+BCUAYXYYREtgwjrMjKksvZMqmmtSMO0TzNT1dmkkBRrHAZAEKn4Jq8p8Fh2eJfLMs/Vl
oUBYCvNpj0WmV2iTuqqfruTtbVdlJEoMYwhP1KgnjVtO40yYdaKLRIs6MPy1HZRPMwmgWXX0r3ww
RgWVR4Ckm/FGj41gb6J2FlZU8gwFGdY7xcR1tFmAw13qYBAvwehuocTgnZwDwbS+NhG8WNVh57BA
EfVgbOn21CqFEJrFrmlrLx6WlmXNlWQ4fqx4PtiUWhaDgUCjKMF+wI9i7MiUdQNoUunq1IUd/9nA
mJiEnboO4DUYkOmboFmWgzOrBn2HodIhk4p97DR7L7M2cS10ptkm853tqh7kdZk0K0claUCQCdA1
tbH7W9FmSzoFcQfDOO/LLYrUY1X169IpD3ZrLtTSHDemt/skPA4sgoDulSgTcRfTirDxPEFK5s4U
JHUpayKsu2VVqQgE66nLDukBYtQ6vtCGN7GR35tYFwW4zWR1in2JPo10byr+7HvppsMWQ3YXujOv
uA9aRkvsQfYgkCFthOxOnpexvAmzjskzWny0Mco4QrC0d3Ye1t/uBgb2Aesm5vVsHVopFGRMVRcN
0bJQ+v959hFuDjx6SOKTBYubENgd4Qpgpe4BN0OXdS02EIMk9BLX0GHD4VacjbnRMKnLn0hUoq3n
YXc5yn6R3HzOrCbO3W7hrWBgIIZiv0JZc+vpaPie2DN8oYSBvkG6h//jAkEjIUGzY81BGOKdau59
TgAYLxRDTMHhOsMAITYpGHdrDWKePwb1gIMFV53moRdqHC0ZlY+Etm3OIM/f1ZjvwLZ5BOiRAG7q
jTBZcpCgjqVX1c70P5E3T8WAyhZKJBQ70spg8VBqBGP30iywCud+ahOsH4F9dRuWnIXbv/2FczDs
FbUep0skNtDJmbIxatRe5QbMocJCkHX6KB/Rkj6Z4TNzU7DUnukyX2bMIFotPxiZobXEghivF/IW
psgXEJXYI4/1gTgl3CdbjzN1LTwILSF+C9QZIjL1nT65FYz6heIn2aKJ4GZKp6Kamfkq2lZr/alP
HCZThAfXs2gpHRM8XOaUIWzePmImbe5eypmC2yemR6sMP8IVCIky52qh3CGcbl/2yxKER2h9cAy8
t3Qr4iGeNdKYQPMT7/tfbnNejxvYWJgLrLgszYDvEMzIZCPGYSsRVDmibOUP0jbfqFCFja2P3cyB
JC6YSiLCnLjzaEkVyai+WUm4EU4AgLqV8Pg5UQukm5ZJHiUuiB65athawHhQkWctP8FMFSnEmGnh
kjnls3JDstYr9ed2Om3YeMfE7WFjrU+9BVNVlJ/Ax9AFFjpOOrgeEzGA+SMte/jStsDiJPKqIe7L
/Bwxy+a2yAlgWyLmG1Om+dggCYWZPQg7OxZ1teYOl7PwpKxUEBU8Se0v5Sp3i470AKAwQbdHH4w2
59Jeyg8qUTHtRH8LlBMGPKIjMToxxtm0+c2Qc1A+9CTLJg8pxMlh1KyIKMMiR+brNmgmySCgRBV8
Cw7PrMLgHv3dsXwg7qnwhadEk8cGhRKmexzh1ZqVoRgTQgt8lFDw+RSIRzDujReApRVMASZDXmew
1NMjt0/vCZkf8onDNBRCHV8KdhbBKd58MM9mtRIlMxMw6Izr/dHndCIs6A9ao2mrr5h9oPuw1zBI
EbKsaa+xXt3C4KHDxpGUAitgWA+Ar9lTFVIOU0PaWnXCClNW7UyF4g79chb+MEDCtBeCuzYV3QYs
GQi7c+ym0G7EPA2lM0KB1RPBy7MMKFVce2i36bP2l7wusCywqExj3X9Q4CmLYAVhhhRjIsz8mVMR
O1ktYmTV5+KeLllUtBjE2aL+XzkvWD6wHohX4EGISRCmCIqO1FVomXJk6quA+455ISEw+ZlJCaVY
goM+EnB4l9Rz/Dm4yAW8Hdud4PjqtCsH+hCX/EJCC8dnMRaC3HycT7z3x/miSqOK6iFjn0Lo8JeS
jjwfVzheAetgj01fEAjR8Idkkhulm/rAp32LhCd98+9gNP77jYIMteqFvkKSxuoMFuwhYFbLF6B9
L+dsF8SyMF09gJyaU9ze7oQsGKJGFTJFtJwMWy7MvehuvFUJywX+y8Mg5EoMAFtT7N2AwNAa2aHP
KNlQJUEkc//vKPpfqaiO8ohGfI08i3OiiXAPxgxLDNesHW5mFKK6CDwHtXVOCOxIonnSjOLThHMc
9bH+9tkebj5eAAcUYfWAOLf7MWfsdiRH/Ei4H7MTL0uoWCbNKPFtf9IVcVBDfBs10oJQmmbN/JJF
IsHd4jlFAPjLD+SDV4p88SMtohbTW0+dSMmhDdjMnQIRfrUZ3JIgIe9oePk2E0UMuFyUUUBUeD52
s0DF5RTGJXuC1mHBpV/N8KdNS4qmS8+wJHuaeE13/bu3OGtJjjLGQbzPmi1Z4AqeFe7ELJb9Ls0X
mn2y2af6ftrJH871aRFeZZSz+ehuI9vTJ2l5c+SDamJeMAmtQ0NVe1D6tYv+ShYU2NLYMnNQYCKr
ixroeCtJa0kuJ1b9neiI/rZQBngzWjLW3rn90qulYqwCngNMJ6V5pn1raE2ra89BbXGzBxAHOz1m
TL3pNnpOJST4/ofEtWtGc4sfAJRFF4O51UCQby6PQOuokqxincbYzloHKmBTwQ3088VRiIFXAbqB
zxoxLR4pImhrJ7F5UH/p9rAjLmtKjLVm7sTl4mDnowBhj8tTO9zcdO0a+7R8WM4d14+5gyeUyNyh
c9W4YmOSu6R+p9uvNMBpBx1GeHV90LhJ8RkrbLrDF90ji7J+ki9Uj3ByTtuFgqOVMsGeyta2ivps
G0Kx5rhDsE+w+2I+h9WcAUlW4AxxM/34DNkmmDlhKQYaWtN+k/3QtMwm7hnvDMNe3RQ+vZK2SaGK
SIuWqVuL/5M20culXi5SZ8bYsKeXsia0JJjZRZWzlupL6c5zFesoMEvpO5ceRvTOw62fnWx3nqq/
Kr1vScykONApTMF/97hsBe3CsJaKxtU+df2UzokSVqmxRp4kIjugfNXEhBQNyK8MFRd5R0uvgo/X
PP/WAIxyjN7xXQGBn9jFWyYu1r457g7Laub37SxWJ/x0ENcE/VY/iS9lOQFLldTDxz0FzGWyswwE
m3Mz1V/Xnbb1OWoOGMaU6D/iV2wdPhS+lhxNyV5Ur6zzrljj8jiAVQiPJkpaPdjjXxJJHHNz/Mmk
7Krek/DC2LUpV5lzjwDIaulhAaikZ7Wey9rW0nZcg6xaZZ+bjzbD3Gn62vxck9LHmAzMhJO4wkhX
Dk5DdVJAe/Xg3TLI5IK0dDxXu0Z4u5KcOe8/UKcmfWZoqhBewJ8q4pwaTB2wgzU1rEmfn/ot/sJ2
Qf5qIN9y66aPoD7XDocXLipBiqXMwS9XVomXEFhQ8qy6CA8dYRF4j9AqUbHYIGwSbmHPFgpLB8rg
c2fSs4k5YLIyihUDgLTbxGhtnXnCvM17OM2WZZ9HFytmpV1jHoNW3zbBOc+OVgVdIrYPoX1O7IuE
iix+DtoOJrEN9EdxTe1HtUvd3DwxRdHqVaIvPQozahz6JWHX0PhPzntTWRAoV2Ozp60/mI2lJjQn
NkTfGOX1MbVuiy5bSPpCQsDJ1XM1lCfDkh3N7M4f52AU19DFmsufS5Kw5ZLTmVIdVGDm5KGiVGa7
Zd5jGG+D2BidkYd666EaS8azdG+d8eSF6YFPqf6jRzNuzSe7fJKFz2DH9PcQPNpsjXaSWU18kNTv
DJ6K+oKuLsZQpBkDVT4qMhc+3W9uTfTmHKvfcsmG0J4xe5SZs7Q8wCcWaKAfP29nkwFUoiWnoFOZ
ied8/zokGGdc2Xf+dU3xaZ/t6kyuIaQyRdupzdxJVqF7dappZWKHEp66BF4W81vj6NqvsF7HCAPx
MyGJEeZW+XLpGJrvT3TibgABZe2lwQcNkKhLJkO5tqh4sFyuoHwu0maHsMRd584tG1Y90y/1u+DQ
+rhI/P9CZZuZE7k72ApNRXTIrp/2t6sBVakmYhP1tP318T5TsyAUp5y3/TWobr52T9NzXR/qbuuC
tldEOpr2paCwzuFeUDt37OYasPSH+FILfzi0zrV7zECuSqJRC/Vb0Z4dfmVu/uTe8oQl3VntNqL3
kG/eMu4uGZPCjgUBP9k6td7Cp79Xixp6N84AQFTLODpr3VrJp1F9t5nJSfAkWkca+/WfuNwdvr4m
mLuzT4a9px8VddfvddozxToAl6WqeKh5Vj245fL0BR+Iky2IxnBwDaWb9BLBSgSaDhHG7xRKHdxm
qty4lIlDgkyPN1LS9BvZS/fihzu2ykkTrhw/m5VVv0kSDInyYSLddEleKFz1oDKmjcrLa0LEv+lG
tmgY2DHcBstlnD3zMBv7ksSUhYaaiSVnPD9Dqdw5Ppkzk+NXbvRp5gL5+f045D5XkjIPC9xMufmK
xeFokUiCl1YgL/LSusZOTvKktvSHfK03/WSw21kl4y3uH20PdHFQmsVgM7WSVJc5Wk6CbzfHmmgi
y/KUQIl9ZChftdz9GAgx2gbwNAEFLX9U6Ro2EKtA2NKdb/4E0jWt1vkwx/Cmo7/AcXxhZqsBbVwC
b2PXydveu3XFRk/fuXbu3KePfw+zNfu7L6aF/hNkwPLdPm/XfrC2jFelvD8GJpHGKgRIdJcWxAdf
XWOTEpdzJBE0frE0xqzBAKNoN1q6ALzJ2r2Ee7g8tlivpzaa1BEmulPEDQoVdHdQ7KlBuYonUaSd
sGXFiS+WVpixy+HM62YtqTjEM2/DHA8/ag5YnScnOuB+VEp/irHpm83A41xEZ//UNdM0WjXFTPeX
A2E8MskE0MXASKacZAmACcWnttZNtuZxN6w6f0VoTdMsK3fm+6vSnNbI9yA8ohttF5U8zuQ1hSP2
hDAXCvp1jBWciRfNKlv4YAaY843hqQQh5QDZGbPS5snQdnFz6aKNKU9JLfeCrWEw0EgWBR6+4VYR
o73yhGGfHpyiHK/iTIAUZvhW/VtOHg/CVxIU8ulZzb+NYBeW1whASTI5X4MlfgS4B1lA0c7nlvLn
7FbBmsPnOjlgXHD2YGAYG9P76Xn2feavH+B4V5nShAkBKqQJ68immjRj35zUyRyZBy4PTriT8b8l
ZSCeMJmAepcAbNhzWXR29kKFEeSwrtQG+N47+xaTyeGg9X8q3D0thVbkf3Xyjw2s1tMQMxLA3A07
KNqav0871UJh0+/aK6X8dy/0ldzNtWqlRxZCLbWH3DEsm8+B6y5rs8haGUAXYOQVUC5zR4tckJQz
tfusP/CsOaf9lHaUTT4uMhIZVlgtZfpv4G7J96mro92Rfczrf2iEbzVoPWIE3/nGSHfAnaiMTJsy
s4VWhBWisse/kxiBwN4XPnSaBHpgRQfG5qPlAA2YGUxcbwqdsE9mPO9Di2PWFhsJuzo2EIVRz2MX
jVD+O+Lv+6keMCIyqon2o3sgGBhhYEzbgcziz/5icfo9rU2ObyIdeFtjcPXd6OBOJoKohfl51e3B
HTOzs8JpaZxV56Z245y6BBhYntaIA7kd6kQfRTJevVzsGbtzPIaZceZtVv0Jy2XcLzh4m9/hrP57
W3KkjpVXZswsa0nnHzerIP4ptO+C6YGvwk4xJ1EGB62exlE2E1bKzb3r3nmz/nirWNn73TQPQenT
F3yPD54SUc4c5euc9kseocH51psnoKylXLgCnfXd6Yi0GZzI4VVtiW0n82IzKDxEkB+uWfQwZ6m/
wUEjihbGlB4SG4s0wIB/Fru7IMaOcJ4xf66OqbPlvqnKPSf2Kt0z/YADSUaqnhCZJ1y+pZeULYNo
L+Wn3GMABV8tNkCGab0CxqgZIkhaFjz9I3ProvPE0Rf7Xnc2IONLF46+a+Otpn+HFu6oc56BVFvV
DvvWrMPh2pzaKkD42PzMGmhoRw3yCFhbcwSZZPpMnio4vrIKtGvTQFxw8OH/9ZpFnUFuateafW3L
+4fqI/gcA2vdxq+0nWTWUgPIwdCu2Xj+0iZyy5tbxarSdg77a/fjw2JyV419H6JNRiryNAyZZdLn
uT8FO0QDARg0u6wPVbHSazbXMd1XEF0qfVHVW72Zt92y/awdTIzURQihMV2GxiyIZnKzKYNfYTXt
Mh6vnLvJBHuot0q2jKsVGxpdZr5l11E/Mx4jr8FUcV7jCk5IK65K+RqpLO6LzFl1pGFbvh1Htb4b
OMLlreEsbJwzCL7F4CqJhWM+M9FMFTAIhXFxsc2VijETggLrt2Ai7susjhgy/3Cy9Iuf33MiyuWM
/OYlXlhqfRxUBG+jGjruZy6ny8K5FNKxDndKtrZAz9BflY8+OfTJzW3eBFqkzj21z2o2GcJtHK4U
ad5gUYmxWyVfOuOFQbqazTqEuFfbVpcasVsM9cFy5O8EOI7uDTkFlemo++xkxkbdQyuX/SxxIAMy
JM8h4JxwhCeDkpIZ0zLm3iaeV/Nu+FMh9oTOog0hTTZHfNYGZydDFs4PIYL65OQSPK0yJiuPZnr9
4BnLawz2WQqPx+QSqheACBsSgrswmFICefsH4GxWWCifhCc1F/BDvrOMsesPE+YivRvFmfwxEBHD
2wbKTsKHEAsyO2PDnmLY5Os+GQhvLOeguBYIfvtV3My6aL3JKPEJEsO93yvALRZqdELepddHvp1k
zwO8WPGGLEc8JPXFCzYaXvIVw3+iCxVghLf2E7Mi6ybiHXxh/yerG5lDfxN9TjpcEIR4+qzMLh6J
hX55s+unwvYxzY2t9JmH7p09dlD2Yb7MbNi6616wQcprWB+kdlsZC49kd0z6cCxsscG9qMCRNo9k
vetNrHCvGoIi/ECIxaCB8qMTo9okCEcK6c0xhjGFu2IkCJTzF0cbrTiVOFw4c4S/0OiR1Hord+lq
SxZhZ8+rYUuEjJlu/Q6GM1xjajDAxZ9QmqUlwOtJtzmeQIsW9JMVdpvD/LOnXg3vPbpJ7Vs3trXJ
Y+mtKSjo8t+mPNcBovyD26wzH5JgNjYIvAXbdpRJbVyTaEV+FvRs2tUPD42+YDpBYAFQfe9sJVx7
jEji9r3tfOXYYAxZN+vVeuJ3JgJExujuVU7ADAfgfLI1fjp8g5hUC3SPITbPybBTrJe6jAfYbup5
sGdQNLr4oSrzz53QZpTe6goGBkT6fAneVTENnTq8hn4ia2dfgpPFYVk53x/WjsvkYTsYeE5TLo97
E9n5usUdTByt7edtQfhjY6/zH7c6DsUmMXSm+jXYAoQ4HcEYr3IA00+SaFzF348GF0BhJn+TqzWm
PaQOKCoB5I/SO3ByhFY7UmHoOteyWA2fdQgwY/W3oF9LsAAa1GvOoS2vOiTplEiqQuQ/3yN3koRz
CaJGylIzE1JT2lNNmYA/3RCt4V5q46a/+hKGm7+OvWCQZJjHNv+VC3ZR1tNKcEEBO65A/kW5ylWQ
xbnMUJyuAyzuL0FWLPVMlrYmAoNaVGLc4jiEXKOAnMPK8hvieUg5Yr7K4Qw6jm9aHZxkZ+KDx2ru
Aty5bx65unGHWVD/pN4hwKA21H717EcCYAb4xQ07c75tiIAy0U9SQprQqS6Yzs4yLLkA+wIgupS5
QKRsOrwYVZPeLaAGtdiDKngQHbEeVFXNcO0UwrMN+FbprIUhovNfLm8kd5mmqzTdNtYs+KwIbnfR
0IQYMd8cDOGhEuhAfsaUFHOjYxtyV2FBxwo5E1+0qDtDpgd0NfN3Gtxa5pQ2ZMcOHzvnZhS4zN+J
4GmSkflmKjXFVNkL3GkW9qN8WOKTZaU7BIeSP6nsH+buX6FxZD5o4RDVZi0JEQyuWnBIWOZR8gtY
imvrXbNIEN300r7/MIwtGbQA3pAGlBH+1RHrpvHEwUNys+2QLRQcsjPBlQOH42nU1UerTVGuO9a5
D18R816ZjnbTad94uNvdwes3rTYDFnWDbUVFrPSCBQyJmAq5LzrSD8DGblp6w20Yn05EfMk4Y+d3
JBsNO04KOA8EWKBu057yl71t3cnXQr6aVoceauc5KzV9VemtoEbssBxP1PDQuvIq//DGpx+mYD1a
x+Izs8tXS0YwWQyQQitycx5psU8JQ2pNb6nh2eg5e1u6ZuUm8ClVLWOUsVp89gGbcS57j7aV9T1d
gAwtzkcN4lsg2gMkKbQcTUqZgp7ZJQnIgf8XZzt3gNvlKVPd0LCfL0ZZdfaUdiKAHMx5iWFnBgHf
o88ficvYzP/7cL1yOPNSvekiBVgc75UkRpqHZNjDMQhD+txc4+w+Vhq2oXSSMJtg2M88C41zWc4V
V5s2hC45LRI65pAubngfBfIEnJyA89jip9hjZYBe9s5E6ET63ZrrhunY/0g6r+XEkSgMP5GqFJF0
izE5Z7hRwQBCOcen36+9ta7ZmbHHBqnVfc75U+ggiUvrnxTwJ1LGPeL4xsCz22tGle1sGzS3BqQ6
o/rSlAiGYuX8MwHTvszuM/fBoNGGyVa6sDBLsAq8Us0c/2EZSMrIp+jk1FvJEDyvOTXTlTxgXNBe
I/vTNspYSqtlLXdwW71kUZXqMrabcQCEk+BXlqTNqjPRi5TysXy1IK3eXgTkfGC+m/8GH05E4KY9
FcL3hR6bE0mEz5zLmUzkBQaLYHUZTRt+ffDouG23waO692C+A3Bi1ccCqfHGsfvdeDxkkPs4Hw5w
hhh/ohFR0edyZXFIRN7DxQNznSBHhOfdkhRvjCA/wZ4G8OSWKlhWoXBEYnM3L1DbV93avDB1D+7q
Gx8EMFmN1zZt9uYFpvdOP4cvzNx4SZyUMPiAgXhHsNhwc4b8xyHMy2dn4Y1BEuNd8sW8FxLbluVW
FbgMcNIUpTnY9Z633KIU739xBsSA4AWAWdxp6Srw804woyH5wQZ3oVhBTp/SFSBgLkSEncTmHQA0
kLsH7CKI08CNLeSmbfrKVdanMO0ruN79D9s+ByY4kMyRhYEHZz8QBcMlMF7qGMB8HN0qpP3McH++
/yBm6Fhh0bjIo65FhKZzfr3x+eUHcDmZISK2Ql+AGk958vq+L0BvaA5NOOJpaEgRhIXGNZ9CAIoc
tqKfb/NT4GKL3KP9jeBGELyhUEoP6Tm/f19jcrRAooKfuSV9jWFXjVb2okOfRb4EX0xoV4fmq7/V
N+sEF+qf14EqC5aWjgUjfOsOI1gRSISThhr9woXiLxGdUVODkVG6ELaBkptbRSEaYcKJJZdFJzwi
2RCeBDF3VNP47vHFgIygliacyw09pfLkOtfPXtDsmcwgD+HmMH6QV/AbbvmFGhKGHF/D1GEhXdAD
4Id6YhiZH1hLqCcX/s1DqXDo/m4llIU/g4Fy86cZAH1GNMfC/QqYVLtUb8imyR2igMgln0D2ZPLI
ZwDekzcvqXqD28on9m6OB5dYeS5hDKLNXwhZiz40n/IJRRZLGxAOgQicUfQdf6ntvCk89RCQ2Xs0
1jBNWQsKNiBCJSTkQsIDEIyDJ4vWeARjEF2da3E4j1Al8HD9ySa8uwPpoGB7/ZMdXZRncUoP7g5/
Ys4VoP8nuLO5R2+U6KPuBqdavxGadeJINqfQNhG7gFFCUKHPkD8WsCWscSQzSJweDAG4aSQYElWl
TPtLf/kewkN64FU/gzfUQUb5XI1TzjsgUXdD5vymWGWnSDAUiLnDExfoc1Nx/hwSxHtYHU3x6jt9
IQ/wuHu7DMW7dbO29QXboYsy7U7YMB1cyju08BflggkDzdoz3HDJ7sGdO/OW36Sc/gKXXNAa7YEt
eBCDk713tjmEhuqWToVQV/AnNUgF+SbdCmMFPG2wobQX+SHd9BcPWR4UEO5cfoiQyRf7am8vund4
gDN8UI7UI+q7PICto05C/NMhbj6V+I01b/GoPdFMZCcbhxA0Vq2wW2CmyyCEh9+SeHwAe2Aaj3n+
WYh0Xlw9xx/xAfyPuAdtPV/Gv03eSLX+xBbwe+JDwqtF//i3AVL5I7Lie/Lz8gDTTBYa14GoYCHY
4C1DZtUFDZgFyZXkC/mAGc2/49LzGw4QtlJ4CSZTDnZjZL3xjw+wTjXaCLUh1hEVxmUEt5lCxweP
FY4nL5YH57uBzBWt0MSvYCFBeD5Rta68N2pyQGienfiW7bF0etlXdrDyKCRaX4q/C48K2zSLfQ55
XYDWxrK6s9CEMgdt17tb8wwCTuNrjFN+iBE4qjFY/Iv4AgVtD+N7W17km36zbtGbCvLJEraOzitk
BCOovOWTDY56wNgDlNH5kwryZEHDXUe27L75M6LPp3XzTiWVB26yTOeH7h2VAoIbd1U++wv7MghC
8Rb2HspTCIYa3l0HY6lmYbNsLtEu3PRPziYuQL1QWPT+Idx073xTvMWyKt5c/vbJ49iyQpM3pOJ3
9u4RtyssrPCQ7GK+TzVJN8FOcCwwbdxIa0wn9vQq3D+WC4xGrjS/wbLygCjpwJ7CxoN5SPXHLUdO
lm+cs7z6XgVvnoOvOHFbPQ5Ddi90OkhcjUXNj7LxL+kQdqVbriiKY5YcVzrlBStPZ9s/zWcKkufH
OIKyiFvvC4HQmxdVuNeV27eW556U7nMmeEZMYJqlru10LqU4kBBMrKnxvTKQmiSqvlCbev4lRruh
lVdbHjj3O7VxlBXQQ8iIO9TNmdQS9PBMe+uoJfHddMN33GE0/7WtYV3AiQTL8Bv5otXtOstVEqqL
eclotIMER5x7Y5GKmaYzrYn3cbvIO+jd9NzFwGeUGk+jIp3RAZdeNoncfm4RPVDryiojgDzOsl+5
wkiYzTfkIGz5hlmD6YG6yBT9UiQR7HPbWWXGvSRRnqaUQUw7H3TpMnbcTUSnbFcOGc3yT7q0I5wx
YuvZB9lhUBn/vCrGhGFkVxnBt92ypG9OTG0SkqCp5Pa+KpmT9GEF23WTuPVmoHjEQ+DObiWUrinK
ESxUiEDqbGkWRThRgJLYsCTUKJjGhJKRIDXxSFA0IwtT1+9ebaUJuZWuUu4xxvpV0RcH0IgTEopC
bNmkwT+G17MgHxD9bR8GFA5qIS1dIuJkIzrqXbryW38tUQoNgkuYQjZitpBUJ0nBQ5etpV265I5m
3qa59AloIW4+mvObkNMdzWHkpvZS458n+UoqQYEkbZzhmpuxIrSEMIK1i3Huvf8efEWI9HwgRYPZ
C23YoMZ0ycf8twtwJABJ7qJZ5M1K70Q/pLd3N15HDYQ9gtcw+s5mYb+Foel27lwlyqFAafslb7kE
fU3ZPftKHso5wHf40OKHp89ydQHBi8PfHWvh2m7mnbUuUGOIaKW9ypi2UKFCjZzBNWwPmolqrbp6
4UXPX7W2lMtHw6aXD5aWvRCZBpBiW3OcmXcnvDroXJPfwDKhfW47Tpp4FQ9iUJ4Zae15iXqhKUB+
VgXYcAICl6JZbTkmoQMH6qlnbpufKndhRwdFIhIrWZX1XirOGk1lhNZGowlNk6mGErSgkpTaYyIy
yHaVdzMgl0n6qJBPnm4OG6RLYfsr42IM6m/07qQnQEuCZ45FALX/PCaoSvmissKvzAVAV6pNkiBg
y9pRmSvDnNARAwyZPPVya/hPEqMTTSaSAbDpmFY+DA4smfMRPtyaTf8Kb6kj7yOUuQm4EuCv7Ehi
SPhsqHRiZjd2CuxZrktn75TjzOFFbzE7i7Rx+F1Y1TLiG2QVzoHu2rWug8G1o8A01HcCm1E7StrL
EOryR+CH0wFHViqE46jik1um3HNjqTbPhJa7kpEWZhul47hIP3F99SDLlkvJiEa++dRKoM11I21j
qOQtMv9kp5evLqSXMm+Dwa1JiE1xP1aYjErtIvkqkloXie5QC4yJYj96On9D5hgiz8pkYIO8uyyx
3Kt+Bwrm9ZwcgL/kLzcF3QKXOiZvLJ0MBiunWXrGvNdRYDPwL+ptU40zbRNhq6EAzTcEhSMc+u79
757U1zKxmOddgvBjCx4vaHbWaeTFusfQAeP4YoKiO2NMqTrhYt3qo1ZjxIR/hTRvomnWrVRlVusf
rT041IYIHgJ51XdYXXnWsAj82Rc7oMacyu0ygSGgOguI7UHhzFRMwjx5olPgVThbubjnA/Fhx+YP
no7zGyewlX8Memo6j4atphtjwW/1U7mHorJNMHpvL/pHMl5MXHRRROxUb2cx1P1mv/53yT6R0sxe
PbRceJCTk03gizXDKQIlFW0MrRSdFcRjuKFcRNAbD7eD/ORjm0W4mrs0rXnXbpgsMpqTfkN17bRz
qCVuTLlbXuJxueGmQP6pdaA8EvhW9nePT1flX4J8YakypwZdZ8cThasWIWLNchR4G71ZSt6vjh0h
fFRY2x69pxziZBwKbC4dN83S0a9Ku2BEF0t3bdNUZyuea9IEmubE3DKt0DF+p0RigjlEi0mkGFAc
Y1l3LFvUwF9hoCg3J3Qi1ML8IfvHEQHP66p36mgR2AeDkF5xjVsJ8O0iNRRXHDHQkkzyzBmba58u
W9ekPQd7C6y6P5T9uA7vXDYnnmDnsVABGdBXNmvbevWDV5jvehdxaXQ3JPxQQ/epLXMmp4MJnYiZ
4DWx/5KCJV+ZIocNcMuM4TSFOWqeMUkSAqaKesiLcJ9jiWdv6t41tBr82BGdgeUTqXKcHaPqPsAQ
NNsnLF6dSiP0jVEJQS6ZlfRycCRqpii05HChkx8Veml+z+0jj8+FWTB7SWFcMulcGxt+QtTuZmiO
En2rwm+KVriWhDiiNne8vEg2l3GS82uAKO2ghTD23VCZJmk5HQCMFinzBQl1f2OdJL2ahkk8sxso
aJGCVg67orUizxWqbG1ad+YqlahprU2ClrnRQRpx6tQmwfcXV6UsRz+emxtPjU9mEl3kbi6ZmHPo
1dqwYKdWX9pCRI8cOjbs5+03/Oj0vSDmFdvpyiN3XEUJFTTaIdGuBpQ3Chcyu7d425RlMC/pcm3C
sqT+ZhFhIa0Eu5Dtxc3zWYQZzJd+3giOPdOLgcwIiyJYcSfFBxquUc5MhfQTGnrX7rBL6MnR0IYz
LTSghc1SuG41JhqOJE5oIr4JRs34fAczj42XVv9pRNeQmNpgFWGKDiRj1doES8pVAx5KTW2YDbES
OvdCGgVpNTYApe2427kgGwqXBE3oFz8j+EJwaSOTJwZfmJJII/PoIQNMthBDMVRckFs2qbnk5F/q
POCWhekHnAnfyn9792kl3aTzk0mpB3PBkYFS5fh0MVh9VJ450/oIKyrEdXI2cZ1kYsvdMinVhWmV
a6nuz1FYbH2oz5IKyTjxp5lW4KQl7zz/uzL94OpU/VuI6M1w6RHpVvk6Z3txLO2Y2RUTsjSeiW8r
dfFcsjiDA6wIEPSnYODifddBz8xR3pLwekiZm8hmNi1ab6P4BYA3IyUmGKmWTtTahB9N58aTGpNJ
QFwpdFkd5IjMHZUUBltlaKNccvuVAf4acAacCaVoyHYbMJ9U6UJ7HHCi7DSANTdAld2YZ4qtYScc
HhCVJ9Wu3VvECzVzt9ykeEaWKN5XkXQYeO92IRxRuxD+JZMAB9y5HjC90N8DjoYOhTAps3F+A6Al
r63T5xDvsV0r4a61LB8/ng1sgBn80IqFXo5baZN/72a9VhuM0ZqjbzJFcmeevrDLnctmzV9TaRXa
3OgW/ndilAYsBHXRwWmxzLWTLRp3VdUQaMc1o7P0UiEaFJ86evrKtt6meQ49LisBnREEz4XSLIhR
olWL/IlczVSzHVaMNnoZ6iNStFzUv9aOMKufgEFaF61jiyGGgi7Ux8SIeVBRGwjaXrI6BnZnELvR
IY90+8A+D6Rp6ADicl4fA7jsTFcDuLLy9+M5S7PcWe4RMKo3AJ5nJumdgnm6G7hHmdREzFCSIJ3H
yj5VWKbQ7a2dZ2wd7VCCnFfeunI+nYW2LpgUKFiCURTPjRCPz18ClDygw14egwfAZahWAzry4NdD
7h8JF9KJQO6ChYRfqT1vjSlz957fyzwYczd59gaePcsaHQq7NPHAWLyNU+3XxcqtGYc+gdc2CYxa
/hNoCPj7fNIR3lyPDeMOlzlBvtY4OBOaNCc1ll/IYmJcbJeBO9elWQ/6D406zhGo+JBRnQVEYh9m
OwB80syVLwAp+enN1v+Cc2/Kr/3rZwkrehXaExU8RdCmHLciM0vmirQk5Twk8LBWY4Amxk9dROM9
97Jz4MD/oQro7lhcS5tYcNNGcrCGFW21xMH9NvCPSpMTKJypvnvUAC47l6QCq/21GXG5pbgJuMjo
k6y4C3tSY8WLTIPVF+wfPqzGzLUylxIsPSmZFvYvWz6pcci15HTdmv+gMhnN1gC1lECeGQNGVMzo
kCxtLjOirvFPqidEYgTuxe9fQfivCQk29WhkcXypORpGDQC8X50G9DxixAlml3dQ5MK54s8yyUZA
qv8i+0O/p4ywCpbe+O81ERSGaQ+PW98q5Rp+NDIg/TulEY3k3zzbwFat20/XwgdWr+yzjbkM/AXM
iMqfMDkIGsJax64xbGEdI1IKrKGfiug5b+QRC0xIHvakXEhK6R/EMU54/vaHfHAG5ubk7VCIFeT5
MmA5ZRnUsB8ju5g84DXSoZVtgPOaG82YBs2mcpacIYhFe32qykyisBXSVzL6EN09RdnMS4AHIPb0
8qmRz4G3hfYtWxO3bMdBN3ZLXkmzBFAOKGKVrpkqOfahlrXpmTgfpZjc44WaPXokFyldrUaVqy56
qEOZwfChfReMphwnXPoFaLp7ZiJRQ0/UqmxuV/qxhful62tBXLaKRZ8oD72BGqkN9DXfig7mu9dN
spJznuFsbbbBwudQi20ilr7uRI+3BZodh3bb0WG4sdFm+XaAUbFphGwdGWlzRP5KztR1m3WaX91g
3hZzq7RGIdOMOquom+nAGu3nO3jC6VNRUGgdRTrjtPphR/u2ov781c2j7X7smJBr+qVcOhcJg2WZ
NOVLgvFC7prDVMeEBNJrJMgSt7jFCPfSovySxg5L+Ct/gjhnbocXhYzPis+1+5arTtcX1Td86Ll2
DCA/CnfQZq9utaifaJb18Q3aTMvkwa6fnYnJNwkM/jaQ6iX7RloysZPF/DYepeF+GOYLDTGC442q
FutWhZxlPx85qflTKMkDJNd2KEKuxK594iM4P/ZFbAd8cDxg5YNUR8PLSMeAuyQCiGEcBDNSN1EE
osvm6Dpna3+LIoQrYGB3VJx1nPSdlbWzsLtNfoH4LspWXqurbsJWOLcP4SxaY02L6sucMlvfsL5W
RL2O3ak7xT0ITTmZZ86mOkv/yDZqmV+PjDGemgRxWRgGpcfuzBiAt42ir3j0QCnWiHw/CNr8W8gf
NCM0D4iuc5usUDi9lFE/xhVvXKABpDTA2tKB+LW6QNOLmdVIU0bkFuLnhPMRWnI+eOBISGIuTf3F
N4Izqz4EQoQK8QTwyeCTPorJKAO3IPiFD5K9MU1ARCdskf4Gb6zu8jnYUsYI7006l3tEnfv8Qwmq
Xb4N9sBFIEn8mh4dxkcDrqR1LrepNoxT8cEu1K3DF++JN0Qr9H3xMnjXaGHFn7gC9AOEy+ELAyTC
TB3G2Z/4yYc1RJl95owmkq+2aeSHATJOLI72cOjcD79DPWTdB3dETyj4rhXsRzLZsIKk9v3Hj8lf
bAPtq97yIqga0pdHUs0elhOXTxz9FjS4nyAaZabAVLAT55oCCA068Vq54OAu0r8OYhMzAEQWyDd6
kOHRyo1HNLAu1mI6IaBD4t70/gecikEx288bISFUMGXPL9R82K5k+JkiVnvZj5JjBRpKQ84jJpva
Pr04GAyVBPDic/GDHpIxdC6LgTX+h9yZiJBwhgkDYqtHDMN1wtIgE6JSaH6YWWOFILBDxp6gKFDe
8CWAQyKNJCYTFreJbRmQi5HsoWM8Wm/gQk/7o7LsZ8zvZ+k23eZHEgCXYHx/N1L/mDxAxUPD2oqH
AAOJAiusZK+fu3W1sx7eYsDvxHeRV8LM15uSs/X3CCjECepkLojItO7cPORzuv3e1DPIIPAp3uhw
Om68AQb94SF6u3eOCH4v+lv+B8kc+ZOwyQKFedZAHaw2RtLiU1iGOD/4d4CiMHhnRM8gG2G0jHcr
cwmgNUBLst56fB2Fow7PDeKyl/qDZuxWreHDHCvOyo/1Uc/iN2eH/wAE64P6tp/MgSWUpYFoyvlg
CgxNU8BVlEJfUioITIHYgj84DUY5pNAY0EMzQMYFw7+1x2rfrTNUvRBy36hRxSn4llcs/YiNipOC
C1cf0xfys/AFP+5/WBW0GImi/c8B7RFmZSCeKg/OJ3p0HxF8hbU3TDZvKMHOEAmX7Fx02BYdNkCo
+EJ2Mx3nMbFL1AKq5ddk3517bD8z7D2sDwVFfhx8mG3a14Q/90t0ocDWcGzZDoCw+Kf8ynflcTEY
jWG/Q9/Ec/O3lUguEnzcIlGPwb7A5RiwTuRvYc+QemNcgoSjaQMWi6/pb+NPyNQVmAN1FD4itbC1
Axvx3ph37cNnd1PW4cVZepP8EpyG9CU742IAeSFFnUb7esmYxFsrwj9Cu/KiePDApjGVsT7UOjxv
8Ss/squURzxa0m15DF/QQdMj1+/jJpM8+glfLDLqHSURmDE7uIjKY+PjKolbgHSBnhvUuRZ4pICK
fOkHeEG7/MGCEWgHNiQ8pDJGMUdlT1wLPj/acABqxpJkYfIcCUQdfANB0N+Cc9/BiTVI6QhwiFsT
cyUuiSZMvbK/pxueOujkXnrwR07iClRc2HqTRNukwt42YSByA0oavKobX8QW8pK3KjUrSg0wtcFv
n/x+uQcAncxb5aFqQFL/7Rg22iNAKDwkkbCZ6S/gDagmcBm5WXg+CwKjkCOW+JDieQIj9CJ+ecJH
uhc4ubNT4IGzd/GCtY4YJ1x4lpDR8W4Bi9y387Je6RSfIR6k4sYvg5cmPE+IzAIrJrzuIT0KCBf+
D1/D2BsLYd4+L/6WXlgWQLHATiCNvA5exP+OUs4LCRuDN14PQFwL+gPcVz85V4SZNg84x8vN2ZZP
ad0+2RQS/OpQqV0C/EyFTJr9K7lL/1vbsYUd6kN+AIk6GU/ckp48ipPuDZ9sF2F7yEgFAkS+Lcnj
Y5NC0h8JQPrC/JjtSpsyqnp73McIixt3F2+UKTJ4oomKSXjg7m74yZyIKwFLkaS6gwtP2iCd7Z/j
t8AS2aRAzHF4M/9+w4b1/sMmXbyafHDd78GbA9aexA9x796OzJKFhhWQtyDhbosZxZY0uCkxNiMs
JhakB5KzJBwb7bE5hmi8lPH3dxcpn2vZR4M9TOi19I8IArY1cXRxitGOfyBsiTE0ZyV/4mRngIzA
j4aIM4mgkwfC23CbUJxoy2Jd8Wt4Q+q/zPibbI3y6Chdu3P3iF/hqzx+bzG/yjg5sm00DxEv8OcU
2ZzNq0goeLDdhIh1/8XHir8SpVOx/t78bXOWrpyCgzNMHmH4Sx8coJoZVX8KeyrcgTJui0XXziFO
J+XG9beOtzWC3VdayP4illBf36JTDKm72lj1Kkr20XdueGOc7P10iokVj641+EHia4LMK2jl8P0W
aClroufkuwM6Fzv1DewX3bVL8ebZ5ga2F/ah4M2ys/f5s+Q/AX7fWXbcFpYooc/iH0A0MJ4Rm5G2
4M/M+2YidY8x3dZb4eshTNbyS47toPnrLL/PeKofoJUt4ymJlEtt7xxNTAnrqUAsywvxdis8Rk+Y
FF5Af0/1NDo5hOS1f1b2ztZeA7a+ee7gY/LIwXWDocAJCOuVzUYSjypPRHJit4H4oDyVZ8SRgoi9
EEA6r098goejFQAnnxHUBfEE8B+Ml9PgrZ6kJwfaJcVitzrxpMM94N9oAMpguMjoxbcB7fTu2iLZ
seIuUKpP3XrwI6KAm/XgXO3zbc1qEIvnxdERv+RH/gJEbaA2PVQOsmbPnbbO4Q2jJeL+GEzyoHAZ
AXq0J0yN6s1Lg9+BTT7I+NbaAkjjnNEM4ydbKm9dR/dsDoGo+UAKzCcHf5pgKB1sKBjR8cFe6q4w
YUiHNc8ZhCOuFSWMcMuXt+iKMNlaGOxg5SW/aCa3mO+bPtm++CiffGN8JoBrqKG4vmw6kH0omkCR
2XjwtaIIuYlneM/Ok7PzlIwPEdVyb95g6IMlTnFc6at253/tDqcC84QLonzQ7sbdOkQ4vA82IskO
zwj+QxOzarb6sdkiZzvisbIXIL26dU/oX3mRZM2toPZfAn61ZkwoJyjVAMzFBvTdED218nByFsys
egMFYJ/NaSAO9jO5a09B6ggPZH7MUTrOGzIV2IoKbi3rgA/GzKxkqBs4V8MGmdYcjdm6OvtHTlKe
V+Mf2bPUwTy9bAu0EzW+cx86nNeYO3tuMTrzqEW57HvPHRLTdLM+8SvB/QzKAt+JKgq63Lx5fG+i
AgxhFitkdinH5u7/AypqsNY7ff/J72yHfoeK0sOZ3F1ke+fDFmJeaZn/fjLnsf3P2wcUKAliClLA
W3zF8KVg/TYn+wkRU4XcBi4HrcB4kpjJwmCtwiHdsIX+8TKoLrw3DwrHA/sspAM+cc9WxYqv4gKJ
laeRhQerhv1UTNfhoRNhhS0snlBDaY053qp/RifBInDnvTgTEfwKRO2o7tVVf+h2Gm5q2qa80kfg
OOPPfFrHq74zD+6jvpoblGVn3hYAISm41Tl5mP+okP8pV2tHVdSjHLy75/wqXNu0g7wzDt4Zfvp3
5i+r+XfZ7e0lZu1bdSUtvsv0n3sWX9btzKN0HKyLS7nKV8k4ZIw3zC7qupiTwrowsKBiAPouVzUz
Lu45xyZVPs9CyUHwkzyZSDgniGkgKqWN+z1JPUN6Jo4FeHO0YrSV9Jc9gdbkAlIWe6IF5Ajx2fYF
/PaoN/UG/eD1z8DYmFYsMTZahl+AKdSzG7YdpuwQd7juFHUcgNkpO7HJwtwJuB+jVhjZiB2svlDS
00bC2YI/DTUDwod2iTds0OG/io483GJ3dhZH2F+dJlyGrV3xyT6yMRT9NXgmVmhX4MXvTDs47Gn3
wQrKLP0dDHuXcQ9Jtf9Q1fEeYUkJqQI1sibaN6yJiPqllWO+mrHTQcj+p847iuvwB48jKFpYqEHY
wygNHi7JSPK9SMkO+kn/PojHzbAqwpKSRpn++M4PBwnM+AsMyjBfw/cUAT21sfv7f/a8c+d7UhHb
7i8fGK7htUNpTiUPRy97kMuL6QM+aPgrP6i4VVGvY7MBwRiFDfU8BD6dubjQUYoGV+XEtxf+tT3I
lCk0JDQnNHLNuzqxmXIr6EBw5YU5SR8C5AwexQc1CUcdRBgYVXgrkoXTw/hPRzBMKG+FKpJnJR3T
LFLDUiJyC/mVG0Q/xT3jcHSousTzc6cVJB0Sa7+zei6X1TmdFWeTpZ2c2Ub8o7PDAfrKqfC3dFhL
6ZE4nqO7L87fbfRQrsRCcenZary9jFGiSX2hfwg/Z9oCfZuOnj6DK8YHX/N/M0O/jwUI7x+vErju
3CZ49DT5ucaI/4elzCANR01ha5LaELxgEP9w83kos07cJW5HQq9Pwf8ZefRVHVOFcCs/lGN8E2Zi
As1AuA3TqiaKQkWN/oRyxaBK7DYIuWCJscSgkcP1UCAhcoi2Lzym2hctYsq/Zqb6Kl/OefCArdgz
4Pqnw3NT399/7UF/O2fU1nvlyO4JyXsZk90k0WjRRy+TNRnUc5/qq3oUj+pcL+1/IvQ7ZViEt8rT
2CMiP7qr7qZuoVqdvJV7sika2OjqRXRKVv6BO0fa55adKyA1B97JjEODUBzv7Z0G8DbF4cK3OIl+
SlqXF/gwNxenaefoHNMLwAWVifh8+Ewvg63427/QA9CfhUwQpnVEaobcLL10t+4mbzlwhcMRBzBf
QRql+qJb6ff6iL+lSxAmzBxpN+clTt3BFifZG6U6AcT23tqKPkLnWwr1vrzl29HPS2v/0KwYMYgB
wUIcG8GiP+qsLv9FnhoOmtfmATc6fhmMHTi9b5BSoXzIgiEqiFl4krSi+6YN90f8AkuP9Q0mEOMN
B2iHGzhpW7DlKAYZNItWDs4WjEoqukt+UE/5zXoPGEJU65zuO8X0n6QJDIzEKZm/4q1PNwO3mWkA
rig9Sp9sn750Vk9zF5MSgyIRWph39w/+AZ7sMbx8n+XcXaobfYN+IHygV40f5Tk4ormFcR4+KqRz
Qz5Vog3k2M1xg2UIb/xAvVwrFx4zcdjpb+AgaLZ6KzxPK85RkBR0WNBqeeOCZgtcUInF+P3Hsitf
9dGgP/eG8jl+Yc2zhmH+Sm/WWZAvE859FjSXgbcdb6J5hgcOfDceKJxK/7YfBgviiOLBo4tnH7Pu
bJ2cVSiGeOI4nkDDGSywGfJcffiy/sp8mC01pNvA5ZmDhDlF+DOI8E0cMqZLBXyOx/5vddau0eML
b9wWjzBHIHsgHzzdFBvsfP7LYtOgBWfGVKMRQes21H9QYfflIkvHuS28dJgkInnL2dsc5hw/VG0c
KJCa+I2qjxhytdmkzwBWRmgIvvQF9S9mLL1CnIUIaMC1bEXRXDDG+f6jVeCDToCbJ0rSP39348mg
k4YAT1H+rIv+jXOM5VQ/qc5wFWfRsxNCq30Gp5ZqkKKQ+duA9U9R+OJP3g6DBVxZuaFiM8r/9Yd2
I6+1I9hkeev23V7d62vp+H3jwgBNkVaF4c+l9IcaXOuFAVf5pdyUG7+pKWIwtjqqdI1/9Yf00vfw
v9Q9X4pxK99Rvutwp5gRUJkwC6Dt50qwxzRYdf1ET+jlGY0QL9hn5g155ScTZPYhukWbcoYWgpXD
KQzNnqq9x8lkqtHEkGPAT+EbG0NOPQ42CYDOm/p4oRKLpzH8HFJKFDiYNkM0mB52RT8VJu2or5AP
0vuyxv9RZBhswyg/mIF12B4IAjtrSTiUougC5oG0joqbyGsFGd5Ix/WQbZy5tEi9Inyk4ZD8/vwt
s8BifCROQtYK5SEnNmtpq36+W/kD/Ub+4FEF153Fp6KbepBSwEA4+sg796OvlEN6dU7JR52A8G61
mb4Xc3l7aRzdS3xVV+pksPKX31nya627qXzxd/JCXgSHbtEtpK23kS/SVvyXruJ3vJJmBBdOnbW1
dtb+iXqLEsy4ZRf7SHUYXLzn4KQc5LvBYG+XXgerltLC2REDyGOGRnaSPcqlSAHor+4D489OXC/3
k3UzdAT9y8IbBoMNpAEI3Rl22iNWgJACJM/kUi2Cv9UC9M4qaG/Gq0T3xBmNpKMc9aTJkUTBjWaT
e36ZOmJxQr8Ec/cgacNwUly4twppSHh6sF5j1ofLzOVWscZolp5UjO4/GFbKm985MK+J0yx/Bhck
odalfSvvmu3mngGd7u0z9LeFdYHqk4O54CHGKfks3/y5gi897xEGDdO780RpBN4a3vVnhBEbVcTf
h0pqAoOwEo+xIUVr8rT2yTO6SEvK27G8jxbuU76bS3uaTPOxvoLoMlNXcA4WWFQttVkyNZfJrzID
UbanPXc0W3xXxSWcGLfvyZwVC5Vv0TEym9Y0eagVpsmz4GeI54BR5N7Zuwf/nb67abRJDv3JuoBN
3suVvys5SLe8tJzY0Kd/D982qvJhg3Hwp/hQf7C6ijO3MaOaN4RFLbWKvaFaY2my4bE6RW0Pjvgp
lwZxWPjgWK0tLXFdaAfs2BYaMohXORp5m8OBU0wfFHM7Ume8m689LEMcrwMs5vGwgDlENZvW0yBm
BsnPqpuxmzyi9JFq9JfJWPGQJY4GlbKsBmw9dEFtwZ3zHZS5iNFSJ52kSkyYZjYzrXrW6aSpa9q2
Udy12bnLzkWZh1i7Fl5SMqfRMeSYYb5D7VzH987SoHj/xsRhCvKyWnnLJGtvWcYgPigh0vZDu7+k
ZrTImgiZLSLL1MAvA9dOvfjXBtYu7dW1jkDLrJGJRtJckplXRL8ZxZ2OxsoLuhNiROYZKZxoCW9z
3/6pze8M3tAW1hmzy0cnnGyLYq4IhQapc+L9WC2ze7x5k62br1U49HpJccs5gEvvj8mmm2iTuAfy
seh2ZAINcmeVeuY2kiXGSvnsq0eLXLO3up8uE8yXqBJ4F3jP/EbRFNMQjza9wSHjFzKTYZ8G+dlF
YqeWAzESCMyA3gZf8Xg6SMYDqTmFDlmrtQXwUMFEZvad+Ts3Kacxk3oaoUoRlCIR7kOcYjS44Bd8
4Jt8Ut85f61oVFK1xjqVVEBwteoTdMYQvFMnqhX92DUXU/FmCa/NbvBtuA8w0QxwZx0M8F7I4t/E
6saa8R4wq/btaSBjmhqGixw6Y944m2/qsJ27i76NIEWQglxsUrPYNa1FuhtiubBeBX60tDuUUUm4
4FbPVIApG2OfDsWZ9e0mSh7MOwqrv3DeLFpUPrHExlkhoc7XRnqO9wP1i80IuaQScTrCgFlmMMnH
9n80ndVu69wWhZ/Ikhlud2yHGi7mxmoKZmY//flWfx0p2pgG7AVzjTkAqbnQ7pVo6TFdAIqDp6Gr
UIV7qNfLWqaVH8z6pZ08q9GgpObrhL6BGaOCNQCuJW09RjhlmybtG8SjAVyDPsZt+HssAVUxvDWT
wleXcVVbGJegvi96wYOd6J6zoeoZ38N4mqVwbarVJy+5nmZaaUs5bdCQ2iaH93zclphRNjWmxf3g
Dl3m2fI2BVRX8XSstf45bBWvLgPPBi+pgqNp762YFOFQ2/Z8zemhZ9K/ahh3Qwwyv0TFS9hoGCRO
P+qMVWNGSZ9QZklAhciYWY8DGbYNhNymU/26wklsZtvhjGKwSHaIEXuaEkGC5cLyynWZ9Fcx2AFr
EetqWOGO5BWlxrBJGDROAbOCicXqPXXvpnQrjJOinnVrrzevk7mtKWg47+EiBBYS5h8JchSyCGnB
H2gNZAEsSbruG/CqmB2ohcKPwcibQ9ptfJxkb9avU/uk4DLYrUPze9I/LNiyzi3wu0D/F0HBkYOD
6eyEVVVxDIJtpZ/q8blnCEZo4NC1j/iRFPqLtnzLxTVt7qZ+E5p9Ag1xv8HwLlZ8zNWtdq8JB8iB
Qg82vbpPhw+zvNZYg27U6BugAa+gaINWd0qedQ6OSoatD7zSiLMaKaVJz3z0iQtg7rQxyyZgzrSm
HgyJ5zKPDblZxRPBEyWH2hGd68DiLj+mEuV/y9zn7CHIFZVXti9WxEGDc2ZT0g5xJihwT0p8HSeR
aoGBj862CQuis3wM6HXrqbe8xECh+GzFpzjCHHuLQz0jpGu3cG+TbovXTUzfaxiOBfTHQd+O9XbO
Twomk/JltBiPm1k7Srhm2k+W9qkmZ316j+pH2fMZe5REwEcZbfX4ZU7IXtoPdBfr53I5lfAqOz+a
9lq9WVoKsQoPiPQq55ukeseFbYz3JT02a5dAuI99Du+deWnkz1zWMMJN8LWWnkz8Q+dVLFG+eDRG
GZ8jZEE8OIIj5xsncGVAajRB5IBAwSRgc2YtsvyBnlPxmyLVL9YOnvDkFuJ5BiwSrsvgyLZW9OvI
WZvZLsJFNvBliL9EqMyQ82awBcqhYbfEyGIsd9DgFR2V+C7LOyf2VHiE/RqDWbt3SccG/g3xMhXt
t9HPnb2V+4MOZeZSD1e58xtzWyyvpGnbw1MO5hyvl/TD0hycQ/d43mSizRG/yxPLMwcQT8svcQbl
IHnpkfNAC8wCjAQlpCQIFTkAtRDflpeOJDfdoupMhK2UzZm/Fr1kLiiVEg2J4DvK3nHyMvS7PJxg
ZMfJT2jcKgBUuBRDCqIS+3YMv3I9Ds/a/CBqztx201NHyRCDJY/egAZo+tJxdxlOjXmosGJ33O67
DE8shbbJCRNIqle+rAYqAGhDQFI9ck+SOsviGppnR2Zr/cCsSeqPUIV1hAtLau5niWCgRvHkqfsg
rZp51L6KQsPUvqsa7V/2OdINNhT2mF6/FQxyjRQSxbAw9+VYsnxHcXg00mEtWfHRUaVLV6SnMR5c
1jMgqwrgbDjb2bJ2MssbQZUbG097Wj14OSokbyHeL3NoJe/RiN2MhNRHIdF9tvJd1FxMSpxCCW8Z
weHZs6HUh1QLd12dsMIknpPFrE+Z9WpN3W3M0RTmqN0+LRNyYVPcZs4SaF82pdJBNdcfKcNDotrM
B3LpE4Cg66wkOznK3qag2ehFtq/ZNSYZ63SZCpXw6JBwpqjYDROMNc1aR3Hq94Hp9rb5lObUxUO5
yxw8eCBy9Gn1UvTvDvSXUMLINgcALxQ/rrJNDgstqxF1TKpn6dNBHtvDTN5q1S+bihCfvsIjodxU
ffBaWda6nWuP6sDTLFHsMAz62C1quoZNvHM0rMLgzcm/GaNVo0bPncCPy/hF1hvYfDUmkbHbKqB6
MyhjLwVrnSadsJDHfmkcn0tTxVwEGUegYZOrbxyoV4mMO7Lw8q6ONRS0bsLpMh7PfFqnV8gMLPbt
2Bwsir0K9jVim4ZKfymRxY39Np8h1CPCCSPTDVXZs9Tx3MekRZYmXvqVdlExvAjBhAaW97SLgQ+M
5VLHFikI1ptFFksy1VsV+FPGMUKvOMuOHaL8zA/lZh+P1R6uG0CXGchb/HB2UmYfzHQ+tYuyHnA8
aPOtPCQnyaaTmZbYLZI0rnAOta2PHoxVmbeKFENBfpNleFsLkkk6zeqCtEI2TursDVn5a+FGkdmc
9iIs11HVOm5rlQd7FGlklG/GcuhS9RwozdFkP1ms/ogsyEPR1tUrUcHanNDxjJELbhSLg1xi3t7+
VmH7LJmKZ87IJuLKjdvqaZTktbMctS4mGRZBTRJvLWs+d228DmXNk/pi3ZnfQ1eeJjs/jAZ8JQjB
CxZfynDUS2ldBMmpGhGvabhHVfaukJbNZChPDWZtdgBENsp4nVV4zkEq6rbhscYmzpowwVSJOwOK
lqYFad3JguRLIbOuGvgTNQ52MRuMPpKuAK1DGTfNou9beTxIy3ToqvAQdyxpavZTJQsb0XRE4ual
pr7V1GbLAN3VyOEsoOhxLk5GuhzHuVkPjnaxJXoJWvrrZJyEJFzZ0uOwGMekb57SEgWVeSmlGWIA
+KPcEi4gJbtmZBS1kz+3y7fWT/in2TsQeGbG4NRHuzV2bZZwjRxYgdI1DZN10C3ebM4bDTJ5B2+6
Lig1+PBOQ8mvhJ6mR+u2RfM46gcsSDeTlT6Jyx4b6jOWKIM+3VBb+cMEWtHjGdjnwqfBtarkrphe
VJMemXzrc++lC/SpYT0s2A5Rl7fflrYxQIhiP422DceaFPgcU7UmqFyx/hdQNIz+J0DJYsC0kM8S
ySL6IUKokeyN5NmqgD3CHjE+K5Vxn0pXK46GzBp0IQNrIIACVRpuTgHaBjZZYgfA8Z9r3GbQulva
b8Bhs3q2nWMEBww4pnvDbYtDSWOD6hc3mRuixXh71E8drcgIaxNPm7dz6ccclWjEBdhWyvCGvX8h
iVck7gRMotMSrOfMq0HrzGjbxodCPiLiS4t9AQi1ZuHE3jWId4N8DJRDA2XYdmX7fclfbIbItB21
w5zfVJP+ynHITmaDnGRrpufcPOvKJmz93Nwn/Q6X02bxR30X6Ef6BRj81RgJxacmc1ivNq0Kkhe8
WoipRibPnH4V9t0uH5A+G45c6USwwdacEB4Q5P0l0z+HziYr+4oETNYwDfehHS6UUb2ZuAISoBS2
LVrwlJFolCM++rCX95b+UF9+SrO+KlGpTeDd2K/ya3vssnetuQ35hflhs8/h/2Jg3CcMzjRrl6Ng
wcY5p2XR19vE3FvVl+Kce/oWBgJLtGio0KVfY/pmGhkQuTLchQzqMWdEt23c+uxBNrQDKJFTvZAC
zPEOr9X3rv1a8ptl443zxckixwtCwisiuTu0F4by3GD5h6MiRUYAGa+LDrPx3Q7vk7arNNKiMSqR
a1IuvJQTqMMahC3XXZtPUZC5WXRxWmFNpHJZkq1Ws4/ztbCraAM3FCAP/aoSt1xH/pygDBjyJU2/
swASATnIG2Nis4Tzj7lkZdJCgR1Q4ciKaV1/oF4Nw61ceF3tKXBXpaMqCzESg6awdkTVYOQu03yz
jvX0YqWfEgK6HpAqzs+BMa2keHZN9SPkXubZ3qmWa53IAAXEICheHv6mmbTWiuxFD5azPFq3fHGe
xtD0+yo4iN8ls913FgnS1muQ6buEOWbhR2Ra1jmICBrKfQnzDzH/6wyvhQGv7DBB8bb4EiqEQnPc
Ic+8ZElQU6Mtgahr7Ybe2gYJzlwpSDK7Q640m6Gbt+Lj5KprY1c9Q6ANRNeT7cIKqq2sk3Ux/xZj
69dNgbDsqTFeLWjFtWP4DWtxJuEPKXNW1th+h/HZ1INrl8prCTkKCGWZGxenGZ87A/Z++hJjg90n
ZJ9Z/8pYf282XSe9N0P6YRfhObNpm0MCDaPcQ4HC9g6kLXl4ReXqQVv8Cfg3gFgTdUgIkis6buGX
IOfnlla59FSSTtmDpA/SoQJnBNae0G7KyMAOjgMoDnyQPhfaBoaNWfkmKI68nZMty2HIPFLCjjPN
NaIUCfJbA7KrLPV+AZ4dCwmPxvoJ2x9PjVkasC7I5KduTq4G5ygI56uytN9ic8Z0ql/bnGilydpO
heGmAVU+LACptw8yaFWdpLvIyDYaaYtZV/wJFF9k7ebgtIrZlcTS0knkbFTHTImI+ezaU4Jvolou
20DUR4hYLT4mGzxGZ37KOVkxoVdIu9p4zkUAQuQN9kOdaB5k6X2uA1+zlZUcjshiabPGxlM6W8/L
4Ph11G4Bo5eTelcP1Vf2Pp3Ug3yfzvNa2g8f6Vu9iQ7RQb/2G+qGDZozr/HRL/B7wr/bV2mf76lE
251+AI3amtfkBWgYRtotuAokXz+C13NNNXLj/jnn9JbtCk/zbJ8hvq2utl/6qZ/f0lMK8gh4fOWY
5V0kX9tK+/lC+/5Cp7jfxW/Wk/YtgN9r/ogBe5/CN/kuPvAIrwWaH5l7sAWDFagvcAIWMkx6IH+w
/QUra8VLA3cq/aH0Z3S7OklmXlsxKlYGbMBxNef/NE0QGSrd1YwV0PJoIcIWDQTO7IlEi/xfCbZP
9vywEQ0E5m69tiNf61ywZRoV4MwalJwOvY4L7KzPrsTERi5RoC1d2bzRdwOllmZoQonqgtCyE+TI
fycfQ2+ABixF41/gC0xoRLdoFM1Y+KQwUIBXg7v2DG7Li/HxQar5chJvC8UHRw9B6VktvDhHHUBD
/MhYJbHQ4c34gvzY8MHfGduYsPNGnOwIuUDLIP4A3ZkGCSsOWHr+mJhJFlh98Bn+0hqmKczQoktB
N4Ind18zWBBB4FjzWZwFsfVdBQ11olslLmYKJuoYixVU3O4KVhL4e7LifXqwPzjEsZdjWcsJshFX
xPiewLfbFXB8BDWLxtW42ozEVMOSgDcMKw3+9h8eP+CtDagPtH8Hw+TCqXfR3+FU/0/5+GsVcTV0
3ulBowcAhIImQU+IFAoqaYJYmQ+zonHAp/rvMnBT0Z7RxUlx5CFvUmGWYEn0L6VDEq0AroqRuEnR
NmLIMpJygCTCdRQ0A/+wn830fwVyFYzu6KgCE5RuuaDMXaE8i1IPHJ2WEh58wPf8bw39WZSGogNF
b4HX5GvzaiER94X4qGBbBc8EAkf3DTQXicBCCBoQJhCKWqiNV9wh6A7IqTC+g7ooRltHTAXALxk6
BIRJcBHcROFIgaD8H4ObOoJQOy4YdiHSv5ZdByNEBCDEPTHwXWLT+EBG4hnctsGbkrXJv4+IHJDJ
enxbLuLSuXxE/sr78S+8EpMJN2+1dA2mhSLaZRx96KFwUbgixI3xjxoXjtcfPAsKDnk80Cg4Z6ae
NHgaZGZT/C+3WuN/KR/pQ+MW89dhS+AmsTxwmQIWSzf+m6xccYY6d5HPzzhj4tDVYVQxF0XbMHvn
qs0U9/S2Mhelvn6HmkKvoMezoKM55zqmNzdE/1AIrFgamOG0/7B347um0N/bVaO7zeD1kK9nF+M8
SXONwi8s4m3dmnmWYIrqsXaMNqX73hk2dJK4fsx58ALZxpt5LfqC0iZKUZ4eCtVPWDalzdwfHYRb
BqegdYug2EDY4OaRz/Thg0UiaR6w3uveHQVBOKbbmybzM1yWJV9XdrFz1BHYy+u22OezxxNImLPs
dcDCa1OgrgsDYNiFjwTSV32ogoksWOSJNxeMW8pclz2dcoyKWvRRPrE3QDSjAZZi/wtVBESm9Wg2
4gmcNduULJnG6zM3Ru8ihr/fylihkr8BnkEfchVgyUAcTeMVOkkfguHDR8JVE8KOZq/txq/tFR4P
UL14TTglEKhUJikd7FlQ4aFRIQkhpqfMXRrg8y+NT54LyIXSBsEUVl3SjYUO4gndS1Q29Ir4lazx
b4hXs/7B0ay9c1ot7/VF+NZYb/MLKXnQbKNzcCh/WcwidMesVXSbXumN8i3yXzhQdDrDT+7qDQEA
ZH+8IZALRHQCaJPQZorQYQsVvsKF1HAO9xMOuK07BSyPLuUHfgmYsvfplhAAQs+JwsRPBrdSgQXm
gvGA8jSUQTFXtAmENRwdtGWFiqVkcZmYBSx2/1JArBOBJhS0NEmAU1VScrk7wYogBVUE0Owaa2dB
RcLjWPXyysd5o553/ApSHOHFLuGHyCX24mjX2x6tLYs7i8gVkguVDQsiqysgBaEAQs7IcWIlL4gt
RHyS0+0ovbhV3LCJW3XBCNrq1kqCyfI6APhQ1mNCXozPA8GOo7g4IQBegfKYv1ylkhqL3jkLZSjs
7/Aq+KO3AVn20IBYV6EIvGkPOAIwgiSWOdY4JhWRM0zMcCXiDCBqkDmbfdk/nF6XrfwDw4IvADGX
Mx4agPDO6P0TD1iQMP8oB7wqj/Ju4K+NtXtJxpyBZZKaesUNpuYfl3llPawHRBX0yW98FkVw4Bnx
yLQBa6H7QmH543PwZOUN2gLATHjn7UpBm4cbj/gKfnW6ik5/POEaDin5Qy8lpKCU4HmD73vF3mtr
wxmKTjXOTVhmXTC5XiNQgc5eC6booTlVMOhz+PJ4L71wGapbvrPexhdsmLzn4qS9LftAcHfP3Ru/
g+bdlz32TBv4gMTFQndmuz5DjSDSHgYZJAwRLJxDbeVpG1wJ4NnUGHQJi7Pqlu7IFTtgaUCSrOPj
fyW8LPaYLm3iHRjsuj5M+xphQgqtc3qb9hLcaY6Tm/CHE2UFWv7D26EWgMvZ//BhrTfCcDDIqgS1
sLxYD2PT3LR9dxNfzsB/WHyb7NSvhQEVwXF88gU/tuwESwhKNI5T0KJvy2N640L+ueTF9/BevxAe
CNecbVPIKEA+OP6WPzRcYO4I9hFKg+pU7oS6ACHUdUD8I78KTzjI01vtST6UEHcduLjFSVwm8S6Q
VC9EMm6ik+BJidtU8y35H5yv4gtcyvKP2S3udXpnkDxG8f1Kvh36hv+ymeMLY4J3BqA9Vaf6Hn0N
t2W7PFdntEV/8hicxf6InTE6qb3sxbR/qDJe5c/6qoIxXtVPPBPh7S3QQmchFUBxV9ObUf9hdb6o
LmQsSP/QQhNdLBcsNdo7dAtYiZxF1AuFVMB1e6cAMw9sWdCHpi9Wy+GLxav74q8KZTiliCLcE6sv
aBI8S8Kt5o/fCKOSyt2+8xN1Q934L/2lKKMh3X0NX+krr86jex/eCbF5Yv2GtUE3cUevmVPzbt7l
r/Gx/hUxatN7to3Im9X8GHFlsE6eYwIrm6fkOT1mzzANV0J1FuNOQrdPuFPS8eNXYoChdWXfLIms
pc6XIEShZKLP9ouJn5H5CCpFhgVFK/sL8BErJksG24Hq6rmrs0ewOJliieTBoglhLdH+2WAUQCWx
W8W4okNgchcSzlUhJGWdJbZsXNAtkDe+6hRqUPy83NTCHF2sfxlF5cN5Y+EhE1LETSjCDBF3+3oC
0KZAEoaWnM6hJRpAupAEYOJgC9ZhH80Bf11g7hOtyQeArai07kxHxsQ2HnRMrPEqUU1/f4yRflLu
QABASYV4hG/W4ElKrNCKm7t8wf+iVuZuCOYwe1+FQhTg1IXWyh94FiRVSniWVlA1drb8CpdL/mQP
QdkLVxWzT3f8c2jEBoUUQ9IKae6wYqW9yxkTpipEPukxHrlihGiX7KSFN0Nzs7lIumZ48O9kikNR
N1AaxcFbk39WbYad/UJnu/zqHGsdTP0qtPRvRc1/gjg4zPOwS+XoUubjvqzLTZZFh7pMCQyCoWIh
tlCndanEmAD6RaP7QU84wdC8WtxQuRkvStl8prhGjOEtBn02VBiDcUVIK/zqOqesmzlXjjKfbEjH
r3DepnlG3my71vriUOlYwCXdWZJUNNC2X/SIiwrMEviMpW4+JxhRUVYjYIA+8Mi0FAo7ZENqkgba
mibrwHabeN5YOq7z0IHXw6NqUN7TrrL1q9RjbxW9kOlUR/SVs3sw+aWzzcc1lIAGrsBMahg9qXd7
eFalaBfMgB/AsjCLpq9e+imXNcgzBi+LCOV4zwZMf/oYxxmOfxQMpkavT9WJXlE24iLpdknDWPYh
3dFB2kuTsg3IANJKXOajDPelVa7jBpPM752kfsQ0JeMl/Fj44AqUSGN007AkESd1M+dj4SDRcBMI
Oga8z9YafudcVl+ouNNKOasGLtVUONnViuu9GepnrbUOUZacZyDBqpSvqmJeTaDQELea1lnptrQf
CY9T7M+JTvQ8GqcMWb40Lvscq96UVkI1ai+DFl2yvGIEc0awkmCXGT/JF5wXUFdBJhVEU8A/XG0x
XqK6YXbgwoeOmtkgCihmciVqBKrN9i54g7hI/hGvIVVaD4goLLusxj8ImmAh4H7I1s9s5uCA/xA0
lR8hxIGlA6taebQ/qDOEVAylIa+SigKBrZ0oTaYHZBY2bkoPno0fLpxtqPI6FAJDeJYa1r/qgYYV
biLKpuwroOICG/5nqf+olhm6eCVZtMFFqNMKPVZ+pdJhlYI4xzI+1ziGEHbkDRF51iQuc7/dP2lp
SJ9UW2mRa2nwL8XSzjI3o+iwf+dXRKOUkuwEbANsD/orV0H+Uf4EjsgOOLSVQle4PDKMOAyXagVG
rvOYEXuM9+6bKcKVUz+HM2mQmIfi5wn7vMbkE6NfztGixGJ/xtmPyomFgG2MwoiLzLUxHhRNYqdj
w+BK4fYmrIK50lc0fKhR7pKozaiI0nv9w4tRxbyA+Z7QJ1wVhHTtcTjXu3QP8wXTTe2N6mri8Vje
2sNwI1sAAVR4QX30XLyh6ImpUkiiPdjnZp88yE76GM+Ax39iS57ypyyyzwo3AdqdxdNZkNA9Uvbg
BQpJHrRC1HqUapQEsA7SF/xcAQl+AqRD0A/yF3F7cXkRcfT9C8qtN8oGKiIe/DzdevitkiWGCX9G
qMkrQXfFbUpH9fUGm6N6y97sb/mDDxt1/67zh/ltiOoqFW8aTn/upPj5cSZn9/jzTiUI68Elpy7k
M0Hpj3UhJOP16GAGH/wzP8XPTg+qNPpPWI/RV4AQXjyE1hLxC1+JLxbeyVEPqUOUh/OoL/Ox+sBh
7Qfv3z9JF3dFrOcTz6uFxoYty3mIifKgYuVG8p9ce96KD0GZGP/kP1wK/sLt+NsOxP213kh3OtQX
TGkv0S1/GR68I42PhE83POD6io8I94P6hUIDmRuDhXk1/jABOSrMP9qDt+o5O6mIjdSX8Wp/2q/t
tfrovjmsUPB05/6qxfDC/2FE84a4qDrlG4ofytld/TMhouKVW6rbfMfy8MKweaEUfWhokImmgmB3
k9DBVm+aEJJJV64bBvtM1BsfdELEGV4QteGezITHaZrh8K4jmxuPw3Nz5mxJmi/89SvHDEju25Ki
tkKzFd0YD1xdUo3rg4Y/BBakR6Kzn7RnIBzQPwcS1j3+hWALQgDKBVikH0wOhstXcIcdaF+MdyGn
sCmxvmj7OJQD/GvmluzRrQflVsswACAdzW0aF142u7s9ixWBIgilD2JzuO3VmWKEyd2KU1HxQXGE
vAFfWdjn7OEQmrme7ZX/Lr5ZSNjpOXQipIF4SxEIsW/8hcrNStlS8S7PzTdKQJ7M7EdZ/2n+0oH7
bT/13+qZc9f4ydmT3Sw7S194cPBZ4JNTM/xq73R5nynCPrhbvOlwE4ojllBukvmKip4Mwn/KO2Sk
F9DT6/AhX6VYGC0BatEGVW72ndIRfQifKfwklvGdl02QYUFVZumyV7yp+cub/inlgR7n3/GXSExo
EXAt0s/4k6tF0cPVkr4s5ListOG9fdEow1iV4su0Nz8mBL2cgOFsAymNIJn/+NVAl3H9mzAM0eGB
MhnJnvjB9kXZYLq4bw/ocRAO4wDzMWCnyyLIPGf0cHJmboN0vAXP5nOB3oIpOLAKbEg8Hlh+6H99
Fntzaz/RfdgrR5Yi5tIP5r5cI4bOi4KCKrtpb2Lo1FcUE6/I95H/sivQDomIX8AFQjDtTXj25i87
XSBk/wj1vuur/dow+uPdtKf9iDKE0W39M8+hOEwhiYQmdSVX660/tBzAlk12wskJ1XN6YbDuxwPZ
VTiUcFRA1cSFY/hxHC9/uQWjqB0RE6C5ou/JFabdVr8qX2h4+F/YLjwBIJjSEs1V+FtuRiDAjwZS
E4jhCKbr0GAVtN1RFixlmcvP4Ya1noPvy/jIXn5bVifOXhgJ/KF3CN2IWQXaDtlNEaoDWvDziwCA
MayhtyxOIswM8KFKEwR0IBo+8n/O6ktPhw/wpreFuwgPRGfApSZ9OxzcWcNcDBZwWucHoAKjhgD/
AbjnIXUr+w4k8x+pHQCpQG3miP+kWBZOXQyn0QW7KQDzRf0KaM9SxMYB+RK7GpBXugcQlK/9Y+bD
Uwz+SB/BldplBm3GugI48D5eRohM4pwF3MRsFYXJn0EDiIwmKnBmPecvIN4I5y/NBU4ujFWJclrA
/KODe5k7AWcz+aDQQf4G5mbtfWjfrCvDe/7Ki+afzleGywfFTvGBd9AnO71ANiiRFnYBMGE0dUKi
98m0FpYVjCuiXkshjfmvQCox6x//2Z/6JwveJ0sAmJFQj7ZXaoDgVad5KE6d/OpEHmBO9i2qrc+c
0orxymEV75dtd9KwWWTs/fdgQ2TSiMM1mzynZEBgaG3Csho0ixQnsUPxYOXmWM7WR9lEKcAfeFBM
gJCA2eBwAviS3qFGdtlPFBsWG+0FnxR2XGEUHOBrLfQey8MGs7JFEVZIK+1B8B1HFLg0wFcsALRI
+St7mqwLMEjlMDP9Y17zDiKtAAA6pL/rEi/AhsSxxzZc0D3onhSC/LtTeyPid9AyLiQmzbjmsBxA
NCPgIOVdVvKEw8eKwlQFYfg0P9srl4YlmutdnZdn+9X+WUTnWJRNqFrFrs/XEnbbkMpOMjsyHlms
m1ShvC8PoVjDvBVEH4qTKK/4cbY/zYaPLZRrwHp14UaAGBR1mMzjHH9GxX6QDiOkjV/1a3b+wYuj
9UxbruNUictI5BrGv4+alV0Y3PgOQx/wkSbWu/nUkBbAmoQrEKUFsMmCCy45SKDcRJQxLWkpApEw
aSmTwbBs8UXY/pYHZ0FKHQoUnkW94pQuZRPdJQYUGy41GboV+Gp/ThF/VRUgI0VO/4OgXOW1KXEo
um10QkLl+F/RLCculRmDxNQY9S6cU2d2MX4s4Z5ZPgEvISaONHf0NcG2Qb8Jh01JLjNnascFwKTs
JqYZQTgca4TiSCWTZp0R2NKsSf5hNHDbIooZarHcHymhI1IEoCwDV67Uz/YCPC3/IFAT3orEGWBG
Y/8zKb8wtP8RyfGc/f/wR07fA8oWw+P4DW7Lat2oLNULBawoof7OAlwpce1oglMEhyu+NCRqYUPB
Z2u43ubK7MjUFMURk2V8kR4ztTc7OEfoCfz3oz6KDfnvLMN4igTMQfwK8AYnBNY08Gmh7dJEOwat
K/pXOJ7g55hWVoQA07X76t6JsQjfagrfEoEqd1zIZGmbwUWgmwO6U4QePR2i5w1ikbGcNXEDc0nd
42E78HaJ2eOS+/iI0SswZF+XPXoX9B95Mk0Dq/FMLNUBE2AFg6XkIvuPdSNkn9DxRELiBdmcdERR
DQDXQotmc4uJ/rBcmdB0HK2QFjkCllf/ACyADB44YnB5OR9BcQhy9w7aDaADZGNzNuUYxEvIGwN3
MBv+spCDmj8V3DeCCjMMid0W09XCbWKviyFZumAnNV7A0B/klfkZIozrxLyvDbclsT2EjO8rgx9A
wiV2nYE4rULcPmr49HhS9C6+eJoi5InYMvypSqUHBRZfBizG/IPhp8gLJ/HFqFE4i8FiZVgQTN+I
u8k9BItfngFWsi+uCwJBKk3+NpyZyTwL/ATigNj8/48yMbebD3xtewA+ABaOtsD6jFky5Zj/8735
MCfKcJcrO0GuvGhUwQwhYb5PVcuqigz+wlLKaZUS3mH1Y2J3K4pnjFltFhkGgEWvT+gRLZwotAfF
PmjzX7k/PchgYzz+UN5DdLiLIrI4q6+49PyWn+D1xj+8tLjfNEmyzCdcFmVh8QSUxM6bRR5bMtuc
hGQEyIpdj9YFtV0rVitWTtZPjsFMB7wvWPt5wAZH1EwoRIghLO2FGyQs7kKElb4tlh3QJ41WBC7y
iJBYfZlVtgiDYb3kwM6SSNkJXQsAkCaNwmwo1hp8phnbZ9Esnr6wU09aDx049EzqADSM3CaMFdH6
gyFwPK4ROevr5TRfgx9auFflBOHxUr+mVwJ/SHN7x3UBCbAQ/5q79GiujS/plj2ZeMaFfrV2ttaW
VOcjMXH8YMwl4jm7Zjt70im+BhfrHeOsT/pIxrtQEEOtQ0lcndvjtB1O9a6+0Ix5YQPoL8U5AObk
LWeqQcpe+bU/dmftqdxpFHHpjohEfsjwq+d04+DPUeCCQ6THJt70a/F3TE+wp4lJWwg+hBeCAJ7L
3XDSwbL71+LZvlAxAMCum63mC8cYdnzu6/zJe0FfR1gKH4QHVSg4Ks053KRGD+E7XRjYWpLiGuQC
R9AMVvBvEZLitIafU5OvuAE8WA8tB2K/wCxGU7S1WA14VV4JjJGKUsn8ot2EhQdLpP/rAjX4sAUe
lMCp2RSznwswZEXPMcl8lFBTeI2ncWenxUpv54uaWus6i7a0P5MXw8KV+1XWNvXgOzRMFxQ/nqpv
OoJIMCmwRdGp0XOn+b6wo6+zZfZGgCZZ60g8YFKaa1nCig9vRTeyaAzBSPND8O7Kh0lZUkkgRSZY
i9Yzy3m8xlBesdYc0SRzQyFKt5LeHaqr+6z7ggBAUVR6ceDR+jOe8dmeo+eU2HMocurGgUZqYS/g
U0LSvQyNfZhuVAxkllNjbdqZuGt3kHxW8VndWia0Ina7E+1Y4ogMc1PNR5SWeJgTQQCzQYOhSUHY
TEjgRRLAjobvOILZwFxmZCXkoq5pbSeph6H9KO1DaweIhzPxQBNc8RNSvxTaeb20tzF/tvpmP2jO
U9S3u7TroZ6Ne8Upn42s2lvl3pwnLtnk6+B+E1oPx0CFXWfetGhnk8Z2i/pgIZOwCm+K7JsmLg70
G5oIpHS2ARQlYNRNXgBSKNXaCq76RNSaHWyaYR9gE2sv2WZ03hLnu2jakyLRqVQhpDbhl5xD649a
hTq7gxdtVPgtwGnXMwO/Pgsh4wTortWGH9JenGsICHGy7OdZvkmJfi+2SopFtMPyE0ADxmmRij3h
PJtSTjvOmlzT8pgqW1B+5SnrN3lztkwgAsaEZzu3Obi148sYHJVuh6uDOeGXD3F5tRiModOEARCB
TOZVwwBGeutZ2oZm23IPA+IidpXzCEk/Bbpr/zXVBg1gnB7l6NtSXhrQyxka3+B8tNpbor4YLDqU
iBL2zlfokrlwt31OSFoeUCE4Qc/J/iWgOSKtR/IERFTeR5G+iOiA2JvyZ9M4ptNHp9OWHE6BehAc
OA6zmUVYuSuo3Y7+pWfsCXqPSmIb5Du8VJGeOOSgQb8x/UU/LCVcYs8y1yhGVIX6DXVPPz3LybnD
9rugcpWLT62N/tky20L70USntnzR2dClATCRXcUmME+6F2AZ0lOv4Qh8a5VzPt8i1HHOOQ6+U+1r
mq6ZfbPyXyIJyfv66O3fkJ4b/c+E/h9CzKJe4T8aUZar41tQHup+08/vyHUyY2tb52l+DThnJQEb
T4WMG1AllX7CBFyOPaWKP0xtP5iviNP65lgbF7Z+R33YIZQejs3dqa0/BdNwcCSOpUggUzzWkZOp
OBiARfTLeyVBS6n4I3Mq0zCqA2MIVEowvq2P/3bbn/rqk0+Pcy1E/Pql6t+q+FEMaMf7W9m9yotH
UYlvFq7lX9kzClOcJ7UbpU1sr4av4BBtpZv8S2YmqC2WuSS1smHh3fnabUFrB8MLr/Un8ks2MSzu
iLOYiAVim7xQe1CKmOGKIkfTiU0TVaEDQwDTGPpabIWuSqKjDCnEDQwfUgb7HIfgfvaEEcDkT5Of
sHKzfk/+MO4XRAuLT9YYGbMtYaDyZpr2arojYhI5EA35HsEZMalbdnRRTXLOdihzMRHQlfVceGIv
oK/0P5LOa7lRJArDT0QVOdxaRGVZktMN5YhIIiPg6ffr2aqtKe+MLUtAd59z/gS+N6ynLhp1ygEP
4wyPkgJqKVGCZMMjCVFSd9CwvHfTeiXqP3RK1VbNAk51n/gcqXVxsjHX5JGSQze/1PqKdgoPlcnl
bRiz7/QkXQb04/V0BowkKbSYfbbBQveoXkt45IxKnTXdvBX7t560Xb+aQwNkSQn6fDvwQcpANV1T
3zwI69KDe3+otAiH6FZ11eRtkBhtzrNPnO/YBxZUg/pEOjVEyaQ+1sz20IVI3M5Wx6NtZ2ERqL4w
+KgnAkQD5XxTt018tG5IRQ9q85V3z6w7rON7K0ru4dxveNaAsaD46c7GlNdZg4f/R+8rE2nW7Zs4
P4GP1G2hvTi69yXNGxJhRA+K6A1PZ69s93WxteqDCSIcZMmeoWJ8Lvemum6KEKwubfe3zId6n5pu
Kp4JNoVxXFf6mmIx9nr1iDX2vHjgCw8GrtkNP/pwQWC7LW6feUWYZeDk2yV1cYx2JBI+X3ZO90b+
rKFt7/pWejPsUH2RONVvXjEEu7cb7RKUOXnFbHlwTfhr1KSrVPXJUupNrxsJhaWRwzvQ1xyfwTAq
7/qtlc/qHet9/7Zsi8PNOY3t671Zq8W+0QJ+b66uYbwCdYrGoTn2hc98h7Fn0z+rGoMzX/W+ZtMv
kOnWB1qtW+85uW82fn872vE2c64T6o0ulKSd1VyyBHHemvw8tug5MC0Y8c9t89ZybkG8Y5akEwHT
nGleli7k0+BiXRSnJ0g/NYnpB7n7QG3Sl5fyFhXdjjHJBN++OyrKs6EzJ9+Mw37RD/O7VHldvim+
DwxZDMnle432xAeCgJ/lB/6GY0m33YM5Xak9ac1m3C27kNiViP6w2aFzaPuTMgr9KoEgOPHDGN/C
t4FOQ74oPYxuAgt5/jBhRhu2eqhXPpWwNfqNTt6lL+kHcjaHeTneM2w0+7+sCZR5yxMxL2uZWSUS
Sa+ZdhVgIaqsiJNJtwTliie7jT/Z72tkAJsvxR2aTY5GJ7NDtAFZlDLDSwxYv15D+2B1wc04wotn
N6E1y47QrfST4T/ySOeULM/E0nAmJtBtFvXVzt5M3DQeMoPw3XI7YrbNKfuRMyqnAAzn+vmSlBEP
KR1Sp19U603Bf4ta/H6S7juY7zpavWZrZP54P3WcRrwDQjtGFbnVvrAvwu6PJt/eVvLG7N9HjO/j
S3/fwd+ZpJU1I4I9cWFwHMyviESIk0eEPd/CthJ5saCzsrMyjfPhKyM2Jjng6J0vgQXTd1mrLKTK
RnSJsu23S9ndigNJAvP4PG5v+nY0vS/G33it2jsNH8Qr0eMcMvU7Ox5PHjw6V1UPMEoJ5HpoH1O2
fzyZKcvvuaig0JwrxevwOwHyTcPCwMZRYcmEImCrX8c1Se71S/q4Ws3OZiKvkeFCUqo2rVdJzete
2UcqEITCnddkVRRT8GjPCtT1wW2+BBG09iQrensoaKRd/YXfQKpMd7IzMffEqcMfqMCoTh7VRlGO
hnzsncCZzox3qREYDMA+NB3XuVT5W62dLW1fWy98lBhnQwP45XOZNrzNanimsi86l55cyrdsYCTo
oNFM5EjXedPQw519jHen/uycJ3XL/z2st5gMRnoGnJJ6fHpgN9jUF3dU8ZsPrT11ezCMMVJfhvL8
gYeWTBzY43yDNNRuR+cnXphxPr5r7Hzlyz35NNSX3HrDlf5pGJlm3mEIgtjW7HwYwO9huElr0WqY
m87wqxco9GoWLdKO94Ag4Zn5DZkSTvXetzsStW0LJBqK3mmqIh7Aoj/VIyqZt3haiX0s3vbJVkYq
COOt2aifJRrV+2tuIhl6UuBi9hPShOOQXLpy3SK1w4IjIe+9eF2AdeXq11AZ9cWHJotkxkiNcpn6
oLeut+TTzEIbtr2EooYgar/PmYID7RTARdPvnUmF/HjvyzeKIHUzzd8aX66wv88RwYCgIcy18Yw+
lfPlYSL5Rpm9R/DTGof5sSvbawKMxcdp4wgYq/eK42KHRfpJbYiAh84nVULpTZfDGyaulXEB5009
7JTQSnQ+p13Re3bz8oB7kbENG3/ZEDJ5oqjXuGjL+SPr+Kx3L9cuiw5MiEFqvVN5jAbDV5uXrvxt
umfTOZIAJquRGm8lTrX7trn5KtpNHG6xf1YPwmvjgdHE+d5FS+kjXMrT0BgpyQ/LGJBMYcWRVe5U
WEIPj5Wr5fhEFoc+/mbv4B3VxYG7xEAR/N4Y4KSKDbNI9jBtF49/YekuLooWpmx8CnvwMLUdgSSl
lwWIoI0QUvMpmKCNK8gT6kDuw199q2maMOpugjzbT82ZDIc6vSRIZcWchQ0ask9NcPS4Z/5QK881
dr6ohtvq351Rqqj5YFxr54GM6qrZMNhhbifJe7ve68NW13wr1JnTxPho2VsdlzH9bOEYKLmXpUbt
5WYYZWBE57/dplct8dJ+q8S7wni+BRLl+4wgZd3Qvg/PVREqdphMn+O0yaWjHrCu78avll/xJ+PL
G6XXE/iZfMCcgkoiO2iLG5HUQNEgHGgZW7HUcEKidoUrxtbAXkML/8O32e/O/HzDo9mBX7uxspPk
oVXG1nWwt4/ljdOJXCu13hKE0irMXDYYw6qY+S7nu+npLwZiBq+cosyIlDhqYRaaB6MSlgpT6oNr
O35hfWTql4IGiql231I4MgAuDs9dEqIxUwn3wdUCD+0laKavtNy38cmBG0K9j0yP0XYf2I4rPU5j
fa1Sn9GlctZHd06jx+QVcdg/1tbgjcNuerc7ZNfHJt9ZUpCkokEjwAWi0qi55if6MMqTybiO1q79
aZhaVwUBOwSNf+sSCME9yodDDDg2GYdWfiYnPCfuD2s20yexYML1saWpi0TQ/Ojd8fYlhi79IVND
f3i9HuFlTjKHiPzxJvtdpWSWmc2J3BIIFw+bVBE3X/NyPE/ytVlAmXC6CLsrWAUHdh1HC+ks9ZaI
FRyfJq9mcJw+V53/0Ze+ObjM5hm8Z4kg4tERZXsNUWTsZsSg35hVxIHiws9BdmE+I+NF9hMvHhq7
Xgx+VJjPT6WXNa56tQwvfYZrUkcGQ7m5/VGKLfB3oJZ7Faj3y57R+371wzHVXy3y5KvQVAmujprH
M1FnEIpYp1yX5LGbzJ0JXA6S82Wgcl7Y/QXFu/mcPxdITqanCGtDFYsFy6/uxM3/3IjCVfFEOCKY
bxji939zth8SZCQa1QVCbsLjg1iiJX9OCgHlgOnI5d7RQyoEUKHc3NcOhPcD6s6YxiLfL+VbHr/0
DiSJ14XIzMelPfOjVLCcqRTO63qbYtbXYmbfb4muYRwXr+P1GDFGZEZd+yJ57qmA4olZNHGlJGUd
nD2k1R0+fjvmJJt7+UYbc0Elei+31hvxV9SjTgg7+9Ft48Irc6i9R5ajOXuqutaSIHUK5kucsjE1
5x1EFaaICVkph0BXfJBORO+XFEFLCwF38/UWXxRpY+Atbuwq/UyZbaDrW1z2mWEWtRNtoJX5Mufj
lblpCq6TfxhoZarq6+6XDEPpl+UE/6oQrSn7THUjYCsY8M+SVw+CcWwKtSQDTFcvKXw8e7U08AZo
uTT4pQKuQDxO+k3xNfIsLUCyH5lfmwe9ClQPFkFc0Wazq5W40DFeJQBjssPH3bvPG1l/d+Iv9VNm
ymV0pyz7vJVbzhsypLT+xI7Sa9Bd8sgu46d71DpfisG8XDoqYHwEbklnCnFMhp79JjkYeHc5Jy5G
6WyRzibOtlPeKOUeGPEMm5ixB6DKPzfprHvFmIES0rF+MybMt+oUL5eyek2NEw6ALdXO9z3zjVdW
jSkTuiIC4zjA21dK/W4U4LRIJ2AgpnRnLfPZzijNgY2BkBdgFoXhqELfsbnFkQNC9ujpmXG4Cxt4
PaTekohQ/eYjW/VVm8+OfVXsgLhuQbAtg1JZt90bYgosQCjOGNjfyS0HhAnn25pKnXDpApbuuqk2
dfqs3hnRrTEMYdwK0oTeXL2wbzEHTLX12Oyk5DPuvqT+rUS2VS4fToZncL0acMFOP6rCXQ51guAx
gOjJJILiqKEUpbpKnn4RY0B/0jiEx9C0tg05OPW61sMMW8F0DYaZkbVKZ60AtW8NEQJGSLJLElJX
BD3qXmkFrFrUYaGHRRUlzRVXDBy+H/fPeYxyZp6ZYFd1Dy/RbPari6rgt/FtgQNrn/aCViZHMfzm
DH+aes2ZsKh4OY0xM/1rOddU1V+MwBQ9YBfkaCX2HUEizlBl5SUbdq6xx+solMTYIZIyfyBea3KR
kECJu+dbu/nmi0naYQNF23/jkKsWHKsi1PZAMyoyTWmXKOIlxjHAMqAvtobhEfSBJEFYjkzX27Ae
nUjpPV5ULjAyodUJY5VKxefBqMyjPHGqUCfghrFnZykfp7bdGMpVs04WwovqOQPnMWPICumlkr7J
q3pkL4nmq7VPQnUScYIU5LTRPcCgMm8/XAYOIFnzJ5BjC71Ln3wVqStf6UpW85UygtamrLYE/w4w
orlG+vJGYHathbLljW0Qqciw82Oe7x30hjnqwVvjG0I9YrBjiNL4GaFwN3p28UyOISugpKDuQ4MZ
LYOp0JA5zLzHi7qaJBSXPvKi4he5GGtXmY90bjYTvyLxasYjWIy5pHYqIBHpDizUCtP7d19uNeOa
ERvSHh/KztK2torh2BGsTps3dR/euhMQL0Cv+Qgkj+asWrd6RGurLGfQLs4gyuTJuSpjYPiHGwjj
uqJWpcrZoCudpheO08zm8opUwLesET0No6XS2mA3rRxA8NCwOIsP4DeoG7O5wjdVMtqBmQJIYJ2f
jD4MI2olLu72jpN8uWbCANlDPY7Wh6NeQb2SekuVyK6SPf4YADwKj1J/VnbSwb5hRG+FTBRKsgdG
3DcH7OdqYikf2tpIPtuZ4Fw3hfPcMp3CVx8vplPZ4okFxcygIQLbm3FdcxnxSRC4+gAl2VNtfNOG
5c2LNbxJCrsLp297GilK3wrcBbTL3MBflEU3yFgLmPa2LZ9CApwl6L7tRkk3OtrKRFkb6jbT8b1a
dgoHRylfFxxD4w0xo7/LtzyIO9UxY5sYXal/HHuCtgojRNKeRwWW0PBZU7wzCTC6dari0FjxWvdj
hbBkZkx81GY/3eME2slRTLB0fC2c6xgfHE5yzMM/EiV0GFXN6kUjFmgJYaNyd0wqG86lvUpf9Tl7
JrkX2MMklutkYHfFr2JGlXK5mdRoZ3wNF+1VRvkh/XTF22xfjHeAcDsYtACY717u2HGdb4hmFYRS
HfJHlV1qZB7zcCw1UeUhMFUmXyO7kEN9wGbMfHz20k7VL50SMg8VKQogX+jvcEDCNEGXBzSN2HaB
KQubj/Sa9s9MwTQnStB8xLu+OeSVB9UKCMzpQrlUIWV8Yh4St+iaL8vt88HJJSwvdOV9sa5ZvXNM
cKir3D9L9nXmN/WQa27QozL1b0Ifo/2l4qzj72RWAgdvb1+lycePVcA+5httbvUgNRmpYaGXp+6e
kX8YB8a9Af/ZylrUOy+6+tne/gwRvkHG4lR8Te1HK1LCi6BEVV60Nbo9M8ICZd8553RGOqv+JNhP
NWa9teX3Jv+71RjTTOXhLk76hRWi9tGUly+yQQqOg59TAVjOIB7CUyHdPZmXbbAyyyF/JmZ9UjKc
Ep31W4L9sv5tjtemY5TV3oh1JeE2uYnuC32/A6Yt08exbuyXMn4r7N+xlmG7A4xS9qrGWbvB7OKh
1Hp8j7VdTw+jtEbg6HfK6Pmdn3RHSMV5mbo5egTN+FMhX80Q6sosTGLMJMKmOaft66MqViquhLWF
TZTxU5E6KGHTkGecWnwQEveoMgHRb0BhNKbwr6Q+0K15A8G6ni2XXslI9xUckxyYBegwGegUDIqR
zleWwOgPqYFdE1njOULM3sCQl3RijdK3XJiTGa+yQ8NWmr7lWLSf1iHXbwrKAG0fI/BInY2KlAPE
lwS4l/7H/jRgCv2w0SNYYUKOJkuCFk1BK8paM+ili1G7NXUvQkO6QJu8DugFlHKATvdhvbT4qrj9
TaRX0cNIoKPTWagYwV0Nr64PDzkkcItj4rZLbydALCYzVhsi1Oy/078l960BpS7Wa9/gq5XFPNyX
daygML0AiBAqHVgkCCvhoOkWMkqhq4Xd1ldUOgyGn/o5SM7Na/U1IDGXsQti23EBYUv4UxchGbZ9
58I44Oe2lcLkhRlr/AECMf8VBA922LDlei2Maug65UtaZe/S3bfq61idyBCWJZroxW9LTJUCmPsf
nMgwPdRe5C4zrYS3x6QfCVKF+jT21NjrSo/SCr+xTNtOLXGDgSGRCOlRhWIzo8kEk+xGcGh4Tgy6
bi4LHoSkvwX4EzMB1BOfq4y9RyxolfQ+wq+2XqFuh/bIhNQmKczAiZho+13ZE2QpJvJ3TcAaQ7pK
qDocFProTEMsye0Vow0q21bwUhI5hJ7P/SHeE5wA5MGGOQX2EfNBIBH5TIFFph2u9VBiyWwcBS4O
+RKI46EDPtNXr0hnohwA6NCBO3DfhdNPr5YEwDV6kOfnUsaz0LtZHmBwD8f8n+A7S1YjdbvKBUYj
HSiFN+MVn7CTR3ECNIabyBrXkRwl7ijGkA52IxBm+PiZr32VGEiMK5sZ/EJ6ZwSqPYPzUDzngSZt
kIPSY3U1gLwH70TpokoO5/sGcfBgblDrAnrLc8QugiDjGBODZAg4+BtMhvhAccSo27neC9JP60PK
BGGd8GB5hGQJUAA5t2CugmXxNW2rm5tKXfOMYyraaKdUvwBn4VZN7Vu0oQL1tOekZKaWxOdU2cXV
L3HhNojtDeAinPAoo9VYtkAMS1gxCMOp1Q6BDgaIOwbczebxqWTXSn1XzHBk+FEq10aLktHvpA0b
GdO304y9sLmaMreVQsa3mrXN2o++vubtWdcD4cK4R82OPj1FxzhFcndOm7VS+zEi2GyjIR9Daq5k
QVtfHd1FUp47fqkDCwV3eG2/FpjdWv6A8zmf8Gnu2CbYu9meZ69RQ2uIOi1i2DNmGwyeJVJ0DAhf
RAavBjBwJOrZRonDrvX7JMgnt3YwZoxgQbVJQNvRZQBPHk9ozWKiTCJhtPW1+lS3oZxGMcbohc8+
wGE9dtE8gHu/FbowP2Q6ZVH79kw2eHb8+5bbdN+i+y6Wo6X81tBOHfNLx3KnPoGUAboogwfcD68B
44WMZNB+P5kMhMNbvK77AHussYkgPqiDb0/PziOw1H3RHVD52zEuoRj/4SJLlmukllH6pQ3Ii1f6
KX+xaJycgAnkQ0UeaJ8wF2GnQgVOEXG3QsRYgkHGyolBszxiq3GowBsZQz0HvwXFg0BsakGPuF17
nTkwqqv1z0PAylCqRQ/mWOjtf8bcp7iC8SbP7k13B8jhAywEl4+ZdCvCdO07nIfIGaiSfVv2mPVK
XJNqi3kCpjWlRG9zgGfB10j1bQsSEa60Yk2mX4yaJljAwrYxzB6nYfzppQjJZKp8NvfwTr4fTrQj
YSADhTA2TsL5JSolFzteI/lthuOIM79xvKUvyvSmaJSjPqQ8aCQc7DIO6hBf76sEMVPmYtQE9S/V
ffMDWjQbLtuOkA0gAE0hXwjlDxvcLHkpEX43FBXDqf5hMFjtyxfmjNChGLarSkC4FLMaxkJgB8yx
yzt0mRUwb4famvMbH+8PXIsZCA6MqLl8pYX3Ai4b2/haC99yBzeSnfFezdtuwXKGCW/E24wHn90H
YjhsaRLqMR8f8bUYN7f7wRxdhxhlaC/0PehSwLt1b0aYYAuBO+uZfUgiZFV1e5av5KHSRLbAMP9h
uXV1eOTQ7FdG4sr7AiscDMIyPC/dmNEHhsxYKaDikKhkKGpd1hKN8f+ODLTFdhnoWVjdjxZuNWxC
WOPE3tR6PM7a3XfBQHqoRND8MW3JvWmChrHSTGZsT8W04lEyRi+pQs49DTUOSxn/9h03t6Th5pj6
473g6dDC//7BxgGKu1y5MNur2Y2v6N1TRZxg3X0vf6RlNEmnPMZdAEvyWV43GTZ30e3+ri3HePhc
2FbVNT8QEwCt7hPzdL9v1b2jsU7MU9cfcw1uhvViqlF/v1ZUH3azmcxwkXwKTO12naZ9i+WnsdZV
WurDhA2yM56KJEy1UJchep7Al2Yd/81ddn+37TOOVWN6Vatjye/NX+VkV/VfyvQKTpNol9oJOCkl
MiC678KJ0BNrrbsApDsBazbJI9wpdW4o9w6LO5VBJy6KW5z1zHqDLlAh2ZisTeeaOpy09EZ2j7WV
h3GSKR8YFFX6u5Z8JY/nNNth5QRIJGXPWbdrSRxK6Hv9ad4oCHhAvAeWuOnTYlgEdWgXkPAb+an6
ySm2xDyTbM2YQMa5cMEtN6AWuttEoZNsvCORnuyS+HCfzxhX2tV+XsK52muITc0NfEVcUbMu5IOW
yVt39x7WBp4QPzTakdG/sUh6SBI4SAgTfs9iktOiUAV6fxoIcTOvnelO8qaDg0zobezxeMKaK6zn
Mfki7fZBMKe+5ZxKpHPV/nxU8kc7rLPyo5k+ZWtzA+eXOChd2mDqE4xY6Ssf0I+BFvI9VFTIka3q
SXSTJFUKMYj+B+0O3igzD/Me4E3NOgEYB+rvPrGHgz7L3ATuHfsldBMWF//pyDwQHLY+Nhn4FMPx
e8AK5EYK2fgzICPd1S98HyjM01cFW2uFBhjiALNW85dhvS3SUkBC7F/YHIwRIDufiwMWze/qu4p7
ixpi7VUPfo90YcBXN4rRe99epnYDpHKvYO8GRYUxz2rCHwlIhnxPaj/aSLBhzlxJgDkEgEAGhwZe
40jBynhnYkwoIhmCLpMTss4gouMfDF5peRaUtsVlloUq56H6HV8wB+lgJ4hLhx8MJgvkGHltgS3b
k0rZih4MmzdB+Gaj6y+MA24kE3m941uv9HUJtiz/pKTwbW/ftCLTme+GMJ5vHpyqdE93l3hQKvm8
Xs2oUBEGwtxnMpbjmLMq2oAbxtdEkzPlbwBGfo0OnzHASvh3+AW56BXyXySiMMNHzH4rRtmQutF2
irGObUHGV+hQH0/6xSm5JwI2gKgPzZAbzFjKLRa4yk8yAdCDx/uCzMz/Mk3hQMTQrul8uK111CP1
cgLi2KFj8mgwfuADsXB4rqpC6Bmynt6YATHeK6GZuTBt6Tby5wQzFudJlgOiHB6QKOg0FFGj8MBD
W+QYRjCTzT57HSQN4o/Lu0eRThHMY7ckWMussPeo1KAzn1jfWxUt31B5Vrmq340thTTAKW8avnay
4Qni6YUBhWqXdzYe+ef+THuEwQJB3Qxk/11n4xY4aE4QbiGmRtlTckKIaGH8ZmCSwnMneYnHHmc4
zi8IRdDEIVhRJ6RQm2zBLaVRwm8AsjKEKL4f1JE3q+DVZ/pQrtRhe6hMXy7Wch7xt1JB8Y6HWpj1
+NN6guT/72N2DdnFfq6e8L2x8cGAdhjvhQC3X+cLbHP874UNJaYtrLnl5qGWwoUv8aDGU63dGeh2
nl4GvbrlT/GuzJDjCCqp4L/nvqoDA0ZSF5gFTGV8UFxEhKmQZCGeY6FD1rNUl8NRbBGpOJ+JkRYP
B68NU1YCVAvVJUoI1tA9US3znRC+aGPglLeY360gV/GMYNmDaxxjBhROS0qwuuDudy80AnxSIDbq
exY/SxJ2Ne37D0A/26L6IO9j090D+Q8+JZT1/giPUXqlLzJwxaHt4mkYIW9xb6YFFBg2Cl74Udr8
chf5S9FkiahJkmYw2KnbCI+dOtvCNKthKrKDcdjY2JC7qQGX1ueNwpSBd8nrYuRDW0Y7ZGfwJSkZ
A8raGQmbTU5CkMnH2o5GzGMem6T6sawor45GHzStb2brfsBgD90jgN8/ex8UYqPg36PsgYROqQ4J
BWE1wgV5icp8jYSesrWdYEut4ivqQkB6PjWsJ0wT5DK4cSW38CpBlCScAQ5Msuh1ORMU3IgxprVd
nYF0simA2Rk98nBiQXHzOFAnHrlpw8izIjVBdjXZRTwkTyuIV3BIUNsDFMd/45k+RftCu9vSZVcu
Qm18+EljwjLfFhvvgrE5keGDcCqilufAFTxpLCZA7bkRVEpJwEPHDm8IKIAzaHyjuwV/QCmi1yLz
F14VWnMmr+07Ip7mF00B4A9cfR4W6IA4Y0wqra4HMy8tQlhVfBK2yceHCFEm/LHx+jrEVhDHCnZC
7DFifjfz3mGNwcgsg2e66FeAD9gG4SkhkX884KasDePA1/OAyo1nYJWg7cGzl17GgdCynuudZjG6
FuAgrGFDXgmTyCbgUsCAzDLfaoPY9gzMWf8prkDpgJkxMgK2wCmjPrJ9dVWgpRgnMrPE6Fnszbxl
PJpKbaPoIT5F5bLGuac9A3wyaWHUZ7NyF486pFvgj6/YRPivxfED0yXIL3ePrhjrDmNc15gpEGLG
xqUFPDegMwRwHMctP4VGkwXKupA/sx9WK+pVFh0XVP+DUx//FT8QZriIjQkvy4P3CX6IUwDJmI/7
SsMRXPbwhIBqsADjZwFuqlaMFcSqRwVfeB3W/UhlYQwf9T+2Ne49iCMrjO2AaQRqYO5JzLYAEXtF
5ex07lAExcNHtULUahH7EvbshedAbClDLhF0tKYK6P8oHOZiDZQFNECLv5hrwpfa0R/NnVZFZRHk
sgfGDw2un9jOs+TcZS39x7Ky+w9peqENv2TOyYxfKoIfuw8JPnqWX2zpd9LJgv1OQHnK8b02dlmx
a4xjD4FGwgj4pOnI35e3pNrC58JQPyMYMdtk8nMHWKluxvHPyS6jscs50ee1sJh67AgewE/dgJhR
Yeot/GzCHnN2EiZA62xIiBHsitvkN2kIwEAlMedQKVwICqDUcJbQU41R8yzk0pyPBMBB/oD1hOii
WlEoDHjkIS3D62A4FA3cdhcRXFZDyHsSHj/wKL9yZKoZZq5ex6GJHJR8NGMt/3N5QFNMcYNUDQ2a
g8Xf6GH9YGFNOYaNsHekQsFM+anA7u7BJszpwsFJ28fs9knCTW/giq5MgBhrNdHqoc2zVsO7AwPs
mfznLlkTkEAitEYr9dWGuBsszxZL7zjEIcsIafPta0HuxvT8DPf7GbsASp2Z/hAuN5r2LwK6UXy/
Tcw3BTCLuEzQXlhsjI41iGhSUJsnm2b3sXWQuUIqhNtI0ZZWvpwGFYaHDrmPoVPg2wxDHOYa7K8n
OpHGedJqgMEn6UX5gEDR/G+GwdGB1aBQ3200LUzE8oeM5KpIDxCCVmvMUMCrZBbAvw+lE9AwepRw
ioJyD4QiIkeWH0cEWPEOYNHR4Fu+9HL7qwg6xABvxlnQY9ZLThgbBCUVdR3C5j2OTUxQl5UBqZDI
0+lHG1cIa8xfRYWEIURD8xXFZtZ6qGK5/4yiaZz4l1FawcGSaBe5WblHcVb9lgk9KwTCoKIFZFSL
YjwknwMmuG5h5RM+4j+QOd558gBt9pXk/aHgSuzd9Kg2P/jO+wzXeU+4PTzEumX8ExIpAPODbbec
gzF2cV4Tl2WCruwjU+SBzh9eYa37Khp7HOAjGDMJm54ikvIInm62N5K9cNTHgoOP8ssfALdUS+27
DluPnA/gHnZWQRMnsJkcuc5le+dTos2hcID2DrIBOspHF0kBr2wNrB8WCaRIjiFBJj+Icecv5SE7
9Wyu8jWMIKSgFNGU3BIultIKVEBrAhSMrBT8Q7i/yEXJUuCqAQ1DVFeMAKAv7jGNCsz+0KaEwXl4
V5CCtAxHPDL6lEkogobwRvWJYbgFb4cjSGhjAuEw173OyFPyDcvSQZR7G32t37PigK95L1w8O3sx
lzcNPse8jfVXfiF0I8p1weAhZKpz7/TzbcB7weWf37NUDIpCtiLrHpXTSbW3OSGhWxzfivKU1M/o
8JWVba7kG3k5gW1vY27rQKXl98ZOAZOet/iOS9llgpoB/5bYgAbqBf6CIcrgHOC1dpXaBexj8Rla
xHKsu408hup4uj1AYzBKP8wSBsdfNcxwhk2Y8WOd6CCoDu/w0rGcHT0TcO8Hntodt1Y76Fs/hqvV
uR3ELJoPMrTyMLYDPCtLj1XcoJjDf1bfDekLNubJuCtsv3YoQUOIRiAMnBtIknneMZ2qHz5qaBMr
+MdfAqat+j0H6rwmrqMr4MuFN3hYJJb8UB0J8TFTRyALnnpzVdqkN/ncIzUJ5XHHA0CHRQdDTCOd
A+1L/1peWYM8mwjz2Izp351Nigdm5eFOxhFKmFINf7ZnJr0BnTOM39b+VvStNqxNZHXqEaYiRRFr
UqmjBvZD50Ixl7DJZ8r3TflPQYGURojWIUiApjKcRJuyEn7mHNANUqiVkB18oAcEaUHjCJeHDoJl
wA6PMR4HEZlMXypXwBSfjSoACjbmIEIgyXNcu6w3mNccGoy5yS8EZux+6SHx+mCiBEDP/sEFRRyM
DBHLF8ZBmf9/Y9wLIBqFr/CdA2PFWuhAND2zGVxVL+Yn7Q5eg6KdYXiBYT/X6ZugUXpB+vtJiIIR
vCDPXERl4/E6/EfTzXvjxQjkeKPQRp4P44HLgy6UenphGQt7SBhywusRLfj4gx8iEBtVXUUbAokW
lTddAv/e+ymEYBBPqrT34UTdw3spvkeU6dQ05ou2xS+EhozLvoC7oNvjQGhx0QUkFE/NxNCQn6Bx
Y9dxVI/TNSYX2xbYO9fGeU3SdcIJicp5CQiS4omDwNA4HgAkjMaO1gpVKJMjnD7VgFkiRzCvx49W
cFUT9tyQjp+1/sCGKBdPnYyMH+0YTQb2SGAqvALVDnR++jBawn/+BR17PI0eRhCQTYjfUuDeU7QG
iEBhfrR2SDdCN7Og6cNQO3fhLIg+lN7lH5e+VFGPeygJaF0aSj/UVqRYp09fxFKyl03/knZzIuww
EGCym68EK1+B4uiihGcB/DPh4WhOf/kDZ4Mam8mbb3OgAoihgucl4M2zzzF0kJ74nsV6mng7qM5Z
qPT5FxTtVAotwxBFFAt9OFT+nd0Du15hLcLrcEhOjBJf2S6rHZJe6kLeHcttqT0cx+CBIHqPL4xG
IN4sMT6nyKIh+Ah9L48/l1DbFt+MKUw8IM4Mb4ytCvxFpaoL6xjWk7HlZECYa7+gi6Z65IliyMGg
QEx2KAMAvWwxReHp5HA0vqqT8UV/Xq1hFf/kIY8hR8l4zN50vCPEbWXocGnWGrGwrH+qkXdli2nf
hit47s/5hqOoeaZJsNeMBx6flM50/3BP2UsEHws7BjyQQJxvEQ8I2j7ZEE0S9RpCiscnVbf4MP+e
ElzXdYjvVObUubLfa5TrqP/FN8gzs4s1WzPTFbimNsRe6kEjSjX/bmAov1JQJnHadTvstgAPmVMy
uGjfM8oDfCi4tvrRuIdIWpKbeDKxI59z1IKb6XHkCWerF03HuMnUPfEuXRmWsic668hsfzvsdTTz
xWoODrPhVmPU1jwbxUUv9rq20Rf0o7vWgHLlQrfFPZB7wOUYhI0HcmV+GM4YKiv1BDLrJDDbXdin
zAfQnNJmlqWXE8BJU3rVT/rp8SJY3jCGcJmfhNcHdvOc5+wp7EfyL1sh9qYupzmUTjihGI/DdMek
OX4S00GKBf1fj0K/uvhsGiwD523peRdiXEVVhO5CSd9hv4P6sXxSnmDN7Sm3dBZP5xamZ6SkcwQ1
rKYe1I5BKC1LYOtHHGQ58lkm3IVbuYMLWw/QU+FZo4DyGGTiHUuEh5IeGo6TKhygoyk+fNkWCix1
huVBqG35frI58FYn6FkRBg995VILUntRZZIswGaM3j/TvIl2+rZxStJLhBz/Hz7E2F90ShUThNbl
b2w0XON/LN3XciJJFgbgJyICb24FVYUHIYSQbghZvPc8/X7Zs7HaGU1LLUFVVuY5vztVOnPtl3ei
UtjFFch2NXurluXtG07L5L9tPLKRUlDjsEGjgnqxIrMEpMyb5CIuzt6Y3wdep6CsZl9n45M5SSGR
rmIC8rx+6F+G99GlfRha46PjKP236GsEAXMTQ6OD2ZrzUoxUJb7+FtqFdqlFasvt9VKo75uX/u1n
Xf8XgCZ9Jd1ZSVE+9TOc4vfObOzBmxS89MkjhGiUtrRr52DCR4me/27jh8Z+VRX2YH0Y8NrMSrL5
NwAT1wwc2JH8DqbFQDt7MTjn+58uUueaGYtdkIN8/4PLADwmH34sSMgyFE4DJAIhWITbv9P3LkTD
hyweMUAWKmjKb/AhRjIzDlmSL3RinPckk6heXygatPeUG1Pw6IOZ2heBe0LwFwVKOamuo+lg+xmC
ldF5P5e2V1MY7w2OL/VSPYPGTV5lP9+0uTj8BBE+f/PBsWu/uA5g1SGV5vIDREyzyh+G18/b0Lo9
fty72+e0QfeVt+2zyvjSvzR8Zzm46QN6Jkpp87PrO0hJMXo2TFd9eB0URys59W4TuAt48f1whUZp
AjSZw5NkkgRL/qcqpBSv6+euuuLwPoNVkPaAhAf5121z8X4aYvT/JTVRSA3ctc/1gKK3W4knzXn9
1i7El3Y8Yb2HGoxUIk12iShX28U5ObmPN3XIoibLti4Qr1N6OyZYkNa5k37d9f6LKxT0oJpLwZal
6QmGqbRmYyRIXXXDXeKJDdm56ddlVGidXyF4PgpfZz1w79hZvezE5uVE1gqn/WCnVl8U3gpvh96l
h3WP7t2N311uKBzXr5peATXbZ6ezwIFXOShwHxtM/jd886G/+ZnX1wPMomsquCpcF3lhXVuNaZMT
Vc/m3Vduw9T4/qlmA3rtiyFbYNKUMir0SATpHwEkHQT5m3XTs3hw8YbDrJ5K37BaixerYildxv6r
9NIqfxCYgp5zvclH5jszvsX3KgaQ0e8508PHiEO6ZYIDX76JIbL43IIUqcG5dW4h4G7XkCvlz1fX
QBb6fKmwpSZ/n3ymj5/+ZvGVTmPznfnxr60MXPjAv6in3fe/r8hL8YN33w9xE/xUCg/61Q9wmkdi
95172VRChhMX1fIv1cq+5tqKt/7qffZ++CmOYGfBCe7Zo9X6AfOdA4M1CWFfAPSAdEp7yYagR8vH
Rd2OsuVq+m//KS6BcAxW53sCiivCBxrs+p4i8I9vRt+4luHnaPpEAXFNZIFQfuHp5zFU06W+HA5U
Rpb56cUyodGHv3/zIQ03/UL71L/0z4NlC2BsGeyfoe8vqbfLy6Unfc/XTv7LA9Up/k5bFkkAiRl7
bG/nbrn5aOwEU2TaG4PLbw0hc4PzgGbpIINqF/Ijdz9eEm/Xj9t/zibM3v5NJBn2gtV7/lY7P9tC
/bL+ceBln3gYPdizMZ9fp/JGaXP7FxXiQv/eQvUiOHOUVjCq4EKNX9aTc8r6nANP/6pI1j0MH43D
z73rRfjf9QPe1S2NN33YXDlgcbP38t964MrRluU/d30/7R9D0RVH7y59qlk27xKbgAkettCSknPO
86skvYCkKSsyJwqPSWt2Na1ra6jLIttZzFXtRsbx9BTKfAT7wiCfZ1KprKN5fikPFeLtdCssU6Fe
MaAVu0hxWTIkczephr+Syq5bO9LKwo2GRvVdCSlk5WNjdpj0HrjnxZbSvjTtHc2BOGUP0WVben6c
083CI9Od7MvNk35ulzMvrCLH6nVzeZlYMGlYj837EE1+udst9olceJ05JgsgS6lNTSgAb3hPy0Wv
TtnVAE8kVmscVJWsgsSKb522p/Qi9cDRMme2XsZHwrFijaBsNWku71GQZtBL8aCsIydQSHRnqzrU
cUjS+a9FNa5QXQVJbBafRCHRQlKEiruXUjpuLWfxefey3nTJpA4HXXqbmbB8bOOPr0TKmYS5hPxK
nxdUV9P4cKKQSVK3lhVP4qIFcMLnH9zniuGq48u2sf3LERJXPZCz9uF7N1Y5zQcF8w3D+e6s1xBo
wiaEOCRqoe2QAiJ4KCmZBbiP1Ci7bQMO8o/01P7df2dj60q+gAP4x7K7h7kG6g9FjL+I0eNo0RdZ
hw6fg45PQMI1Env0XwsnPuz4fPAwcYKxPwCXQ0rNaKYwpo1/CzurfpK5zFwfisWyaB8rL2SBlWis
/eD9a8k+9ba38YszlxZ3JvMOrWOhHLpCOM55sBetPpf9qROQAqjlQBwWZu9FJlmDJ1E6UzOe0YGx
Ct4+qez0sBjUDA39Fv6DKBVHVY6BhZC+zKE6OJvbsIknfIbutvgobbcICIIKEQRG1RC8wK1NolBH
+U4ZXyDqSd1Us8y9RloskcHPumJcWFAVLLIes1Wo4b5YL/sEbfllgBwAcJLDEkf3U+eKCKg8ZWzf
hkL9FWetSbFxQDp+YYqhhKlDtXyp33ZNZf8Bw6o7E1tkKsu2Oix6xMSkhpTZuUmk8J5/GbwzFKwr
u4s0YXr5/etK023w6DvGqvinDNkzuEAaq+UD7LA6H2x+oGBTUpubckSYk1KabwA0Wj+1Ti1wF5Tu
lO+tuCy39RmE2ICqbXWtll1Ks2oWJpChUDeC085Ec3LGLkCECEIFV3crIJUqV7AoMEppC9VLT5tl
CiG/bGqqdxyQvx25i50j9DbuvcAm9wuodjFTHn5l1Mmmvl90hYbtaWyO3f0iWnBMcHWsG/mr6QxN
kJvf5W67OreJea+R1/DfR9EhGCbSqNhsRM3l7z/nPprJHF9osQ62IN8LZn19wuTrVE/1teUjMEv9
bdaKyvv9BP5zeckObZzDi/5VyvjMLhFTZ1c6a/mRyj/bhb78ZVI/v6edohB3El5gNPjQCFFFE/br
yWskg/XJ7GrUUNU9hGtCOYFUwHeNg4eMPBCHpC/UgKpAFPyI6/S0AY89m+Cix81G5lRA8C+FpFDo
SAE8waRwS/9uyxKWt60Jk/IxvTbm9yRHZryN9eums1rAx0VLz6Kvnn54EiutS38zVCOjTpFqB8Mo
ihZUjcdJwM/uGB2OkXr74fSfVXE81g8KxtF1+4HMWD02ATvAYhyOD1lhH/+yTxWT0ktT4cSmflVP
TkYeWp0KtGbxE7QFLhfkP1RXoDZi3hDMqEDQGzqTJMt73iGLrpHJaVw46w8mLevfKy59Xbuz9xVp
1Q8aKD2CsqgTxNwTc90gLkQ4Q1iMl6ab0cWly9ihKshL6hmoRUSHT47FKicmljG7aF120f1C+NZd
s/Tku8VL3Y0woa2cbaUtz2JyoNDgiLa+JjVLTN7YP+wjABhICCnNpSDoQAQQboAkDju2xdoUKTAJ
ugf3wW5jCSAp4BiWxcLoTwvqi0zkUIcN9ov9tUDdfHXXYMswQRt1ua+eS6Qvgi6D0mbkaX2Q0797
mwd5cxTF/2pLHh8brKMd8rV4d3IUP0FKyVU/4JJWWqcfXcBuWPpef2rKkHRj+XiypzK9EamDbmf5
mRtTwQA1dMhwCbBl8RHyVDDvAVMboe/gDO5cZmi6yfVDvXJ+Zm4JFpez6xki7zTi5WsEC8OhAzM8
vtdgmgrRhnYkb1toNDTfjnT+rbQW71chu1eWOmEtRhYEzSUm+s+bJbbbtXVY+7+rWpi84iW9C2Gl
c3mwOBvi93tV6q3gNR9kebdx7pvaQUqL7BgdHSxhhs614sB+FoTORuHap4gmky6NycvKZphGAEJ1
uQ9zJsZKdaUlYuxIS0H2EBiUzU/2EyzoXedHu/6tMW2e6iVhtqlPGzqPYTHjBBxMzahYSN8wdi46
bFqnTeuOhwf4iZO51iol8j8UZHVBRfAyDzVsNFGnV1O/ZeFLmN40ajrsOraaGQ4Br4Mmco7RCZXj
Yr5m+/XQCnU8vdlFbJ+VMnlUw2FkXKGv2/N92O3X5xoBkPEt2UCa2CTcBy39/dXRWfwNh3NQLQDE
nLJO0PDsvUOlpuzEQRoRbqFHMhzl6ZpzHwLqvjr9Q4//i4jQhKd/J2YehjTUjHyU+2cgVKT7aYbo
MdSZAjZmId8HurXwFoW+mUo88jgi2WmcgW/kaR5+GDZ8E7Lpk0CcW+ajyje5u8SPMEspFwIPBeHc
jzE814/Vl4Krtp90LYKJ9iVxYIbjuPOa7O3n8XP1/Wgw34CrOwB8Jxh91AFUrTTFLKRst8QsglGj
5T/zcMoIvOj05gKfNg30yMwmsKiamo6TS/Po3on7eE6rZzpH89pyXTPK3Z9jKZqibTJVz7yCA8mZ
5YfYNEr32jkT774UBcqJ9KWBGlCHnNjYA6i2poTOhMnlzvKZQDVIqe/qH0pP7InpnwUMghZtVT0Z
B3tjN1Cr1u5gskOVCQUVSWzI/hOIy9S9Vsonk+1rRSwo+k2UPUVskALA+O2U1fJU+kZ14xJJqy3E
t1S0JVEkopdX+ZcfWml3R6QcWtirI9UMPB7mbvHccMoxt1mLC0FynCB8aCH+1HXbXxsOGWvpjpJy
gfVRwujn187JdPFSiETfF8nrSOv7/gSBhQDnijwZg644aqkbaLr+qdQCabJdtpZSZMJMgOX+NSWh
4V9eu9bhicTt9YIiYUepwXiPCxYEsteIes5eer0GFpkZJj9PjgXYdTW3S84c0tfx7dpWQQUy+F5z
ce3DyFMUqshdvLaNdwnkojapBMc29/v2Fl0N5yHJyXQ2lQZBwGodL3N0zyHfB3WAWll6MskwRWWl
jfFMVtPa6v10rO039CzJVn+eai5WH/SRxJaXM3dkguEJWNsxLhuNI2ZDxNQ2IfKqsPmc6jLUgHQU
GvDR7L7lk1Pq+WDn38T7S20rbQAsMSN3TKjiHlhArF95ODFqqlDjUt2B+RZxZZJ4fpaCcabPnpHc
GJjpBMBfSpm6S/OcNTnjpw6sHE96nSn+comdYoG0SQG29c018U6pc3JL91ELdkSaOVvhRZzClNab
OZbQNPJWHCnH1dt83wUs09PfxUXB64IXVZbEYGY8xywRnyOLAt9IrXw6Ps9yDA3Pk+zznSnY3O5F
Y0ZrSkjTnVOoZJ/PZEv7DjmQGkPimclpK6I5MXVlgkZRhE+3xuYlTwbmmTArfjULgbfEBgyn0M87
36djNtfwWK6+Dpv6TBrl1BzJOCy/BetwLEghjb7eNvJspxN3QExwTDQaVu2ylkfSpC0FXG+N1l/O
BqkPtR78QCmDp6H+MqzG+bUxFoKpMBtXcvXzojvbNa8igDgaco0Cy/zm87poIa3T0zr9oLrrcuo6
yIvzhKRFfVhMNYLg09E+qe0XfbJGUb52ouK2fd+/nk0lIca5ys7tZ8Ta7OJdqopnAWwtn291J/m7
WSvp96wS6V/lefpSns4/1Ck+1tc6wmC77KKhFccPw7cOyUIOiR7ME2STMDtGtFAYwyWkOFsF0V3Z
zp49v/oomhgDo7GUmAYyZNx/8ZfER5EE5AZyLeniZbZ+hBAuMMUTIREuLN0BmKm60D+zkDsQmPCd
phK3fyFMi9IXosq6/GHiBXQPYp/KSe0zWUT/VT2YlIP2zjtn4ZNgivKQPSd9TPGarvncK7JG/Rb4
83WZXNGQqjRlbiqUC+ikCoRCmuWJYbl283QUBFpCSZqaAr/dBm/f0gJZ8ZoF8DrCFrbO7S2C4kgV
WwqKo0BRtfJ9c2WsJEX+g84t55JW9XCVXcIu7p+TVGNrqW3qyjJfLUVXMYLyMgXtFjhbn9L25kwt
Ax6fEjBSMZhAFVFv5YkGbL5qqQpzhuMhqFzSqEW9w4/tVndhZZcOtFIggfArryc1v7Wcf1c2Mjjq
HsuOxtGjW+hIUHIrSEvQUCZTfZPL5F8ez6nXaTvznHkuddZg3RfD3F9zneN7DgpW37TCX12P771c
J/d8ad6/U8jxp3k/bU4Bj9sg8sm+cRrd/lajbI+rUUzcX+rjwIbMnibMoHskw3vJHJ4Wn9Phxa/N
VQ9/WYGkpkKb4uTVhF97H2cB06P8933sL63b7fLL7DPbu/eyL7OdSLqTY19zGhqcr4DCvhmNp/iA
OZCqnejGtl266xBXD/YM+s42lH45yozP9yeBIs8i7y8ZmRABwglpzMP5V06B5Nn/Pb5t3wrD6dtD
ey21RXj0MPUTwiW+QDv7+r5V+gFVil7przqrzrQ37a06i9dcvzS89TM/86/DNUTLXwS3fTF6T98g
p9Ov7IdZo3uJ+3e/9ymQCH9sqphzdqvx5KOgeCpVCy9sglcv6F/N6ZVq5GG6z/kAy3/CIhEL5JSF
b7UrzWNQwNQm/2rVNVDGj0o/X+JZfwvgv9IpSi5Sjy9+yk29y6Gh8FVGhYkH4vopPkny1jXgsM1T
HYQHSJEa5cStPxF/+RPlPyRv7h/lv2O3/JcNCJ7OSWn2zzsZwBFNwA2mOBmJ1X4BEq4o1G3l85rN
TuzJDLPjt+K6/xVn+U+SP8lU9GJ+CIEfclMlaLD4v1k9Uhazo+KewhVaG/SsCA79g+Zh/XcLIxNc
DH0FvDqjDKkgZQorimHUCP2xUYaX++xlUjiKkXs65o6kdoX6bLPtLYqTt9JcUks+RVxVGOau5MD7
bft2PDRvu3Xtd3GOM+bITrO1yaZAYjN/KeSvYyO76/nbVU/KI17iHxcPVkGGnkmHCulNclul3te7
CZDj+DxfOnLtkmxwBxNR06XL82Yn01eO3WxdGebvH/vl220RGMQ1UH1h4gBW3/Fy5/3OTgrjUg5r
sS53b2npHNkyP3lULqTry1whyaUx34OwE6rxqpWB7umtEoATVo28RRalumqg9W9lsEzy/VLXDEe2
y9qpVQ7Ed/mnEing7EPz31Q00f2lqqWBinFeJSuKVK7+pzwCnqSC4l8aSw353g9fSg1SXQnz4Py+
DdfmaGJFLXwBmIG12/7/vwTHB4UH1mFQ6VI6/zohC+IFQn4O/czz8hdN+YvdVvZ3EB9+QddopNqs
53gpi2/sGEfbyr35kpPGW0IXf9mT1829OY0nhAp2ozp9Xv8aInvzqTB+spinVLUSlbq0vsrDKhZz
Uit72X5EwNveSm+LWuEr/OyZg+vDRRp4B9uOcHxuybdrIhq0+RgKDK8JYK9mvqaRoVIRg87PMqLW
rC3+vX/5Pz1UVO/f5JXDO/NuyBIvNrNhBRtJUA1p1eU/z0IlBI1E14RxKjwg6c/iaPdeHOHHSUTE
QH0u3qW9rqvlP0zVD/rdOMJl7STRs/LFAkF94HUWqzNq5jDviAgLPuMY1Mbft7HLMsfGEina6d31
MIIX5uAwjtguXJgOA4kJnN6eATcd2NkiuCEAeSaSVLe4BL2XgzHzRDfdhSt0SGuuwrdls8b7a7QP
ExLopOYR2UrtUbvUZj+H/vFZi10ePWqSCvu69P3n+jODYLP5bj+1TaeGx/vUl439qVotJ5Wnfyz3
o31qnPomAtRWuLd0sPvf2ueB3yte82DWIIygK/Tyq9DWztN+TJXKXvC6abJb+9IIN8VAsGo+unZv
L0IW65DI13Bdviah5dn+KjQXL97cXD5ZAPtcDC3LsjNx7tYtNCJd67n8bgRUla40Wb5a8td3B9xF
kD8Ls974JHGgHtqd6v0dMEpS6iEwGNSS2Qfg0zLykwnMwtCFK9F7GK0xNZBo1SOWIV9MzOG07qul
t3mTBFE8zO/xFR9IL2j1lCw+L92J2wqqPdM3Zy+Wc/rpdwCoERVifGi26AuFgRq0syA//NWvZD2g
er/p7+ylkH1VcGguVD+ef0Ci6ue8SIjftGjeMsRw9TW9NHKD8g/lq+Ij+1Nu338O06fJj69P/42f
2vT2zRPuSWaPJ1YzBbAub2MDNJ93hWTmafco8lqmgIfKullNV8DpTrvoQqDZeqL71QHN82fq6d4l
9G7dXx2yF1Ht0xYjsKEUYi0EsTsbPAcSWt+3fP+ejlM7O/KMFOkqng79clMgfOPQeLSviScTsA8m
66ybAs482esAdB1/PQTwgOLvppZD3K9q+2eCMdYZtavb7YGxuZAJhT3Ek+Dh/l7aakJdVzDrZ1m/
d0umW1Z6syECmJ2ywiQebKznv8fY8QG0gSCEsTyf6c/L8IBAPfRX/V3DiXoZchX0T21BFpTen0Cj
ufjmf9wgZMcZ/IDWhA1gMlLBF9r/sY6oxd3QP3h0CPlT+Yilgg3sLPPpHus4ZO3SStGCZ4+w30Tf
Jw0u+4nN1VKZdbzqy9DQF2AtWeg2PylEnQDBeNktfN9qnvQWNk657OvoNfLBWvmPl5BthsQB5Wjk
tVs2j+zBrb1HvdA69Wb9So/yMprK0TenmUhAGFexeRuXeuXndFUusV++7l4C8Lr+ZEKmnNiZxCWn
KyHkzo7Kn4SrRi2n7HSzPk5xFALwQ5sZvBzI0/xf1s4n56y96pM32S/QnTLzmtyF9cWPh7i9+zG7
8eXuicckaRBMFAsSsy2fbGZIcm0rSn0Rvy8rYhb3Hbs8NC/RYpw7pXogFrn5hqe+ok5uBJ6kKuw2
Kbyd5djVFr31q/loyw5kZPqs2RFih5nre1ZLYY/vgAJhnMLZxVZTbNk/zOnt2EGWv6uXlfG5e690
KW9y9WNtpkilFFV/hmWAmj6tmMpT8dlVIop4Tr3s2inywmNU+n7Es2ExEdPqW33WZD7sWaPN47Nc
jlw9Y3iusMDICJrXObHJvSNnxMMxOkeF7wfLh9SDOEwGeDQmPwpxO8ib5oHcVsTHU+bNlmxRo7bW
r4/65WvzpUFdfAFlzu+MBO9O8gYpL88J8j16DLhfG5vWJCbXIT1q+Gn1U333dalDpepMuI0yzkLQ
U5i3bLRwXZBnxLNfLbxVTJtWDavzZj/q9oins01YUFElZmI/PLYuRrPGJhTNQUTxMGjhXgWDPnHI
+/5p9xFTVC27mdpa1ptZFIZT9Cov6hAO3QkndKP4evq+3hmgFbHeham0hd7l27ip4kZHEx1iZbDA
jbjYoXWZjqRnlJ5240kHxuTSekCj8+gDqDofgDhETJJBOM6gx+OUhzv1ffykVPxSNYXa3jUOMsU9
4s/KJpcdFmLRU5Pmh88fDqxtd2KaGjQ2ukdq4Hj1k61ikP04X3zE4O7jyNoflRPgdkb+zq0WO8ZV
Ye5xLs75v2M/E2PYj6NdQ0/OKgiSGz9i5s7YS/rxU+Jp/RHL1dg0AtBYTMJwi4mnZF5nlwlhep7Q
1S3Ofxr3+X5OLGD1AjT0aByrF0XLWp3WhTOCRjPoDRzi1Pm5btLVvBVaoG4LnbfxWX9cGRR/CtbD
tX9/R1Jdnr7VhlXMt/MwVG8KpuC03D5Nkmt0ifPJrSc5srtubb5nDQMNekg7KjjqYJgOIesTDVM+
nrWLr7lhpf34uVMBDK7PM8HZIiWextRI14i0mVZkjOwkQxEaOdwNx7uGbTWNcrUThbtWOEaTe/XQ
zowhL9nQzfBOCeNhRRW8XJt0Ck+VF8x5tByFSXTZZlhwO5GJ5J8kyGLrg2Bl1Zh2C+NJUvw7f7rw
lzax2UInQXNrvz01FdEniPgsKohrGQFEJdl4srJNFjc+MAQB5U91+XmrGXDcSDcv02T96W9rBrEb
p7a/JgTeti4CYTANQpvS9wEMF2t6NB46pH03bHuOhmONn692Hi1+zpaPSulzMexgsdJ1ZxwLXTpK
Gx+3WrYnCfz4OjKnt8JLagZaqXY6J1JaZuAFrl0tW21L5PRvkp4HS1d6aof2xdvV2Mxq6z+mz8O4
0qvM27T11ImUStEtjGe71KYjQSXlDwM18vH1ztBXvYB1K7UNkje6gFvrjHh8VtJiSsNJtI0mDBRP
5u1sqjTiV5LWp5AwMZzM4lLtKhWuVnk/v81fDtxinXntSAnep8x6XfwGCOpJr0mqmVSG7BGoxLcU
ueCitZPuJzbuiSBBBaXaU6oblwrAiNPIC9GRUbFKvIiHcwlB8UNGUavA2Hlz6NPSE154Da9Ruok0
maegaGFI9R3JXuPJTnKHOt3Dfhca5dTEhLvm5ntyqYlHaQTxjz7QwuGvHq2Gq4ZeOP13d0NSL5Pn
TbuYZJOFxvF7PeKNjR49sfLH5K4AtXHbmqajyotY+8e/4c3KgEwsXeP7EWLWIueYTtNQgGNUTgTw
wyZkTcoCUe+ER9oeUxgjHJS9F/10NloOdkNyynz14r3FOySZvYJMmtKUO8+Y2E8u+KE/9LycR0g1
33cMZ75+vnppg4OKMeJBebCC61bl3pcbM8u763VY6c6JCRtrwC8JqC2l3T3e5CPggG0SVTVJbvgk
DgyK6nHq29bmV91H0FQ+kVXdLG8aIIBL7I+lBUyS2dDSVMGN7F/Uge4ZygEV5g0My8dCU56abJMM
6IKi42bE86HY3iqsS1MCllX+9bHbDufLm/xcaHWxbAjyvHGuRPP7nfwkb8yyfKrMrLXNpUiiH5SJ
5SlcOkV4+ZKabfr7LS5vlR+kd+vGPfu+ntyTk+SQSb7Sy0EGbsX5Wy6fbq3KskpSb5V1iLy8g25z
vfR18rtPpcerTXpwzc26a8O5CkXDuxeEiCu9w/EspaHyfNqlOsfl9eU6yWmoHtn5MJszOWB17e9S
1/i6g8vPaDKmdyXdZp4dp0of83RlvMvmDVUyRXG1P7fuQoq3iPbtFtO+LEjhyT1oUa6jTCprQBfQ
opJLDRfHytdOqk3q8J3NPD7EUFPzZta0nFvehmX3lJbplts0U49lK1e4JWm249tEzOqU82p27Gwf
897O3lMJBOMZbz3rXvcTE2iuCRJptdn3Hwe5UJv9qVW4rwf5VLlzrGy6jzQEdH6Oz2Xfi1utCb8a
7nqGGkcZM4rW0dn45PkHkl/HJgIdqV+fNkG0W2k71Uor9wWzriuHuMxl7rXOSaXFaBVvP/K/OpVd
GwL6+Mq9mcdT5zpIDCuhb6gXvriOFQfbgWPKDh3DW5PCWO6cITHOluyIH5teOdr1l60ws5DmUjkc
AJ1czc8iu7xTiqYiQtz4VkO/U0otkPA6P+l1to1o4lyddc/qxpPiY9oim4tX/XASFtqpN9C6Yuai
sClFlQhKrbxZJuo8DKly54sJop5951kyeUwSQWfSONUhE4QjW8Ui/iWZN0NhlHsrN1BOFRdhFRda
NlYChgj4e2vkvm71ZSTI03mlTNzUMFCJeVzx2mVD8OuGS7EhEn1V+NrzVTt3D42ipti/36V+vJg5
zzJhskvY/Xb9y4+mvbmLVZzJ+lnrW9darRNgMe0Q1H2erJPN14HN8NTKvAXO0LtLwXa4biKt6q9c
/vr0o9igjp8ni3gZOqP5s1G40baj0P8IN4RQav+BalXPJbm6eRG/kx+17zyi7w5DFs207YXXazJV
6SJn4d/tc+XdLBHZR+Y+q+ScrOKtVFziRWU2fyZqw51RrNuhBjvv4zIsXKqHXunt8LJPSl8u0DHZ
G1eGiOrDWpetjT4A7GHeSh30EQlwq5ndiWTWnboafhQt/0YBdU6OltxSo0xAEDEW+0fXZSOIM6s2
ZIaR+pb/MnEol4rN++d1ZP9Nhw2Zm3LfU5c5oGfvubVRIrRFEsQc4uJ37I4qsN27ARa59ub9/on/
V1JwZFwC97t4Z7WQ5UB+DiWq3YNb6HYxr4qBMqYe+mIrO4bXJi8onjS2HzidMxkLq7Pj/jxgyIoM
8yE6CtnhihlYQ7L9vVERL1/FltcJoyBzpH0xMtDtPevZkrN72lpc4lNLdb/5KjdgT/PXLVqYd2P/
i2AxRb6eOb4c9k3AIbcXs9TxNfOPhdbpJbnxnrAeLPskNaWcSUKFdTUd7GnR3v6ln7dhcGs6CVNZ
RPG9nGHbf5MPpYVK4kY+01k1wMqvhwo6M6FO3FyrQqQqbT5lejYdgewPrs5OKs70hS+BqJEttUl1
uq1lO+XI4CgQtcs7ic5UECVpvQ0uJ8JXoF901rlEmXfe7ujRh5ov39Zfj36hX6llgESC4A2Vqe2N
rLpC08/1STSHgzQKDYkMVlZDgYICIW6PzT9739fT26a6YgDaqFMJhhgmaUI3XheG3Sg3JMncmbE5
voyzyayxPcRM9wZBzBpB6biLnIa8pHEZnS+2Mt6qhZ62X9Q8tVxfEXtCw5BHJY8X93csu4JT5f36
nDHK9Ts9oFN2nng9yzcCkNrjfS6dPpkbHGmgZn9fV1fxVySp1lEDZ7v6xikgLlOdorxO7oxYjPqJ
Q7sZkr3qHivLykf2M/QZVrUoGYNsk9vQM3gbehJ2Q7L3nP0TOJyJjWDRUcqPSXJTO6p5eH/A/sTU
kNFRWPGwELKvu5f2ZtXeD/guSo+4IhO5uuvBBG5c2EHYaA/jzdy+ctdASD3PyPQkb8KBvnnX3w3t
2h6sz8w1Xt7rl6HHLlqzWtTUsk4sG3dIlTgpOL2KypP0p1M5oYFZta+7qvih3sKdzyYadxVYVOzs
/w5jXymGYRz5JNyI5NYvDlSYuT66Y/5VqZWjVaIU7VeGS0Fk7277jzl+EyXq5ZYINjSc6C18zwyi
Npjvk2N99nrhFnifJdtWyg/cncIqULv2ES1Cg2pFGcMarn2Qgtyj7UBDNyDK4r68vCDNZUmXm7Af
mAgdaznJxaxS0gQ15dKVi3nBhU+nQIjDWe4RB44k+ZDbM88N4TSY4fWILn7RP6ufSD4Cq5DINto0
0Hp/BOKbtl1IU+zEesSXowJLJNM1knRCTrtKsdE2S9PB/NPjFrLBDvHKayg1VPCzbU/WGq9GyHAq
fS/2vctw3mV4oUfJkgaQce17ZicoHMv8EHLOC2YTNq9gEG1PHnKbf85NXtEPhfHiokFNGR1ErdWi
Un5aCRdvTK+04kuVSyVatuBnxlWSQV2FJFZt67Oj/msXTV+RtjgAPGX+RwbCtti+n2qPrv9+HLtp
fqL3xVt+8UXtsX4t/5jlnWss3nKFD+O0w/CvGoyZMjH7biQP16gVPh8FwvNtFTJKSs9EQcRAEjoM
d5rlBqugt3+fEAzcrgktf7rUFaax1wUWn5XwIm+yz3v/LgvOaWVSH7fNO3nx/LM0Ydu+1rYjNe75
WjOqb5J5zz8/5q+7yudCByhXI7QBRyksI0F2L/l7GLFaLta2dqV0s/gKXLBfXIPgKT6vW8r/x8st
8ycf8nHvlytvt/HMOEW6Kk3aXk8laOf+vANcZ23t/r+dHuicgKDyZYtLDFSlRy5NAX0+DSbbvpCP
zKIt+mO9ZKmSs2empuDo+gVyNn8TtuZBmTS9GJnkhczIeJ7ltJNeNq+V7jrdOOYl1py+zAXK5f5O
D9WxKLHmDmp4EKXVEye+KnN3dOY3KGegz9ZmciziCaPwP3WiSyyLn2F9t286N4qilJfJ7dGmRZgX
3wwrL/VTleHi/rMRBJdedg3m4aLe356vyjd+MCpUiplChzTzbMTQkbyglScTLtO4NsqULzDWieQY
Wnzeu+CVJbihbnQ2k5rILjFBStDMgiGuQh8mokv8QXzLVlN76ZDhiDwsYoQ/IaOkHB7bR4LXJ668
5kLIp6qANIK8mmdIISpq5CIbfVc3L5LT12S0XV2yxilY6XzsfnARHvBcSiB50AxT/pJwplXyS5x8
UFDcf01AyGdjwiHVq5SqBY03Hz1Vdl41R4q6TdUB8wYo+xYnN73Z4vveNQ86mHeOvxROA3Ldh7YD
sb8NUBkb9rSAfyIiEjNFg0nZQUBOgQiOIVhg5yR2FPZx+SmPYLU8GB4rilZ1VRjiV8sMD/1/mnGu
icN7yub+mRerNAh/8b2MEnoMGQULIlKjyYj14+MGI730KFtJHlVh2+a2mf8F/OR/KR9JI4q/d5PD
uESPNsUQBsNhSLzKCPK4hPrK7/eK8DBHji2klAqbFG47SI8W78cuR4fy6aU4stUQYOR/3QU/QIYB
+lUzyp0LGwFSg898LtFK404EF0bk2ZA683qohE+96y/TLsUbEB7FdPyFwS9e/jmq+FZ5ongoxufu
FpQ3qT7sMgK2HKWqINDtVYGkH63lCswGQrprYgNXBgA9ARGMOE4tY0mJ6abQJBzvDR9G4fAvkdW+
aR5qLv/fxp8Rfeggm6Ak+H5muyeiJP0y4CmA9yJZnsKhyix3CUj5HHU/PP0sxipfbs3Ft7U0rzMT
9QOAuRte2sSsIKJBCvBIofYNwys3SB/ZfUZuaYKX/s5+PL4XbTN9XhaNVSOb6KihoKfxcnQ3EeDp
Xh1dBENmOaXY/0/JIb6qyVqmscHJ49P39O8Ui3967GvmhK+iLeTnQ0yid25rk86YfZ50hNbS/jUn
r5meBLqRsksU5fow2NadfUqzdNex+Z57+st2YU2Incjci64oYJPWBNc9XZ+JNhJ5Mv+9GtnaPYVT
7qnUg+E+uaQdrtKY5M6BBbYNul6gaCEGjLZLjF+zBg3srF8KV27vUsDw/kq9MXlg98LXmWwalad5
l43f1/RPTskbMqGcbOBq0D7zQr3Vii9m4g2UOIC1wJ4aeLFrAnOIBdu01yNEA4Cxy+OoaOCgcIOD
yqHoc98Z0kRkrjGHb/pfNHb1axQ7maCW4VuF5TYcz6mXg2OYAtekTvhwCewbgEMIy79q6qHm990K
wB9KCzcnmxDtjgovqfq1aWeekkw0XPzCy6Z9bYaXMTZ04GlEHuM6FZ8tJMZ2l6qYqMg27QB3gyp7
YVV+jMP6zDaBlz1vyCXt3Zt74HZyiTOUweZOBtl6/GF7a7IMZ5gTQ/NSVQSO5wMVS7CmqAfP3fso
U6vEKQ0WoNPTemvvP2UAwXo0MRILsix8hC8kVsyM7F4BXzJNMwJVPlyjSUdE3GjS2bTJIntcxaPt
51cGdhqE7aFz3zYxvHQwMQ+o5v/2xIehQQTGmTNy7mT+/9+nl1xNvM0wAPowIXVL7MITOFXndTtV
oa7RBZSv3h94gdtwgi0Rnd4ptezdiAJPku9FBdjpTBUbzQeevuPIBOfP+eAw9Fer06ZRHqjaBPlA
0fU/ku5rObFkiQLoFxGB8LzivRUg6YUQNN578/WzShPRo9tXLcHhmKrM7TKTG1cpFoNMXdJaiJTZ
NM8jcV82CLoy/XGgumvCQkjERguOEmSFNfFHB0fzpMoggycgmzAqhA+3Ly2nVmGH85htuS8lhmCA
lqV35bgqPSvZHi6zvAA8sDo8R1BxSEvO5IU34nBR2828OBxh/I8whqYpvS9M90KYc682nUJrUU63
rmnKqCL8SApq0To5JcU+VpI9neQjN0W/d6JK3tbW9I35R/eZF/JREjG0raOdq3efwFg3pJzOvuUz
ijToHwboZB8Vs1y2wfgIl3K8kP3y3LWYsbCr+uUSeZqmnSKtCKOsLLBK1rem+OpSbLAvaSmCGn5y
a6JxJjNsZmHTDfKI08A87+dEI6k5G9jJISAn6Icqto0edBOc8k6Ut8f+akCdKsVlc1VjypRDEQgi
wnOyt4qAo+9F0eF2w++E3xT4BU2yCxp3vjKpJtxK8q+vVL7Qh013UQss2NrkkbyhQjw2PgiVhcRe
y3JYabKhCCAzyE/ChSOrGXgBjqFd/l0Zy2N1eky+6WyaZPRlGUH5VTlTBT+OFs1MNVMwjL5C39ER
/rgqIcCWhbNYHRV5/oOGkeTlXF8WxLPEYdPIFOeQ80zFj+b+3NclS1SYZGRa9PZ1XpE8vwHEysiW
3PgzwC7Lwj2nkc8tSxBY6GCJjoao7lsAc2+6M1zKzbMqa+B3+XF1BgWmuLlWMp/kUXl1rtf5e4Xc
tU5hp1xel6gvFrXZs06O1DmUly5Rsr4vCGUSkgIogUI0jyUgzammnAt4cVRIKKijhofQZlCxFzzx
5atSglGHhLBgk4/rJc1w7PDGs4jm30btCX7nvHO+Xy0WGOETxehvbLi/amOixe2nNYODJl76yVrY
bIlZN5qJ5NIxXEAhEnCZWxmiIIFJsy19aVVbli4D0JkHD3Bl6S4k60CbYnIySY/8TjBVTFRhRF9g
siw0Jfn1Y9EElt9w2QvUe8QOETowgHrVu8dqqdq5kTUC1tqy79DCGDMzDztExO6LcsPV+dRyroKu
i4i3x4UE9DEXSw0zeemkbdIIp41/IIkh32WUKE727Y/gynZTWj6Kp8ET2rmbwTufYE0YZ5lIiEsp
x29dTPckh6ya7HuevHRPPRDETKb1QGCE8PtrnKGvms2nqvvJYnAfkU7smgJIBpJNln1gz4TqOwhT
I4yWViVAImFsDkpnSeFJOFpiGMtxuRa4XOrbv4cVR2npy3ekBe8jEyKBF0bCdOfGa/AldPZ1yvwg
5BxOjVEqRZp0S4QGObdmMfoVLSVr3wpeJ/KU/06XR6aFSDjk/YAGnavbZCnyUfs4l15oGNLJQbz8
bpkD0xDt4D/PC+C/CjKt3Ot8pYBChzwCXg4OhuN8X0fjasAbw018NkgPobgLSYCZTqYTFkCSegJp
+sFiFKKqtwwuIraBitC8SqLgf8v3ejgXwcFepoxog0/bp6YlX7+ZWZdfi+pdmK6u0BTCGmP2Hg2R
zC9CpmvBV2UplTdGJZSw5itxGDKLimS/V5LHcgocsTK8Lh8LuVh0xoQle6k4drqYHRS8rCxHwB4/
Fa0mX9LKWnkAtV/ojdsQhiyIFEdipu6fNSf9p53Ed18CBZLGxfF2t9WL4i0/afRjtfcF0SMrYRhe
FOFz6GVqyUvFfYv+/UqWNnjobYeAMjqPfph5XNj83hzAupoq34r3G3rxWMX/oFRM5ysG+zYhpMQD
KKmU5O+YJ5b6D2xDzyAht0+qzKxMJSdxIDl5DAyhSyCCdzWuYIu/LRQo+VEJGQXsrlqBffsxEPTV
1lJpLTR/Hs4JSVX51WRA/AnaCOMuS3udlBk+bJItYSbF1GxTjIxg0/DtNLwzpBBIZ/Q3JjGb4Ggv
lGMUImF1TKJRvfW9HR38fwgBFX9XOAIDji57am3HImoKq5hsr/LB8VHiYqSL9OV9kp3QA+IfsjRl
tGQFGo6iVKWTA2JVHlzK9Co/JgCX7v04eUeWDmEtlqO8+4FZrPyU+5uEresd5EMJbvBhnA2/LcEv
W3ymyip576ddDDbFV/lolrBA4psRjHW9WtZ8AFPcJLRkArSfVGtokA+VRZdHjKIrJnTkCp8M4VRv
BLtkYUHLZo2dtYZFoRaIccEPCg64mpehSJHjsOzLhhandhV9HwBe2qvFzA7xYXc9Fg/mB5z70X1P
7Nnm2SW5jy0r2Wv9Tu1yKr6WVW8aH5eOMeO0Kt5gs+0kd91MsvU8lw9UZbcgaIMUH9ad16HxcSxu
ZZ9nihJTduwcSN6qOXjqgTCxWEMu2J7K61pYPWvKk1fUnJvqShZrMsQjOqKIzDcXD7EjOe3vU0qQ
u8cHr0fRExmGoMoPowqSyfIryle4sDThRG0hwP7YCiG/myoi06CHQ4bxshD52p8K6QyHjsTMYDZc
XvLLbZMVac1RCt+lkKB3l8G0LgKIJMUei+NVGXg+SPYea7l9+cf3k4lpWz4qznRp8U4Gy/K9+1qO
Vo0oaXl2oLLKNm3Y8eaiLMz8Ud6NK+/eSiUg7/H2nWksyhm3tE17n59GOxl+h8KizKoTq67XeZCR
fK48wqvlfzztjl5VcHuUY/1oddVgcMo0LHMiFuXKFA9ft1Lyx3APD3aXZ/uVQ7Z/XUqU1aXb1wiv
GWT3FOh63fLoMT0XL1/Xc276KKW7V/h6bpT2JdrO/k7DohqvW1PKB+XYoraoGflYtn3eCiGwKzf+
Jjg6NPFzpyJBkqsxsVmotnx3JvuylInknpPdzC3VUz0gf+gXlamhQM6oxKg9A5aRpHNKdHg9+Y3g
FIkIEVOI6nZfoq/CFrafpDqqSudA6Tmhq7W+XJprBde+fbE4BxQmBD69ZpewSP/1AupMx8QJRERf
s/RYAia8qtJRbGPy5/7EpWQDkxMK6tKUa1J7V4hTC1RWwf7utGOxIiQonlifI5eoTs/inB1G0o2k
Kkr8WzTTvafdx00zVbRVmBzGpfUkVSUg5iHG2SXxpRK2jPMN163F1nqsLG+ljfJ6V1bQI/Hs1+j3
VrroBoj2P1rZ32MxO1gOswP1+rH+AGrksj/4msKB/yD3vUSF/5OOvnKebnlbI1DVBluWpclQVc6W
M+1oyYNVPOjQ2jEB/Z1o392gP0yU3tvClqGUP2I9yubjLVZt724jkfChY6GFDqXqorvqLksCXyh2
AwW36H5U5IyUzOj0ws5S2Pkn1JfEsezXOi03CFMK5bFZztoy0/vCt2y4Recnv+wrLUmzw4m3r054
CkO1GcrLxYCd7+yeu1YsPbjODnVrqrOYZYKZzuzY3jRV5XqXkSMFze6s2Ne9hKqUpEytfx1JyxD7
XZldR0qkcnxiizGhTuh/unRsa7giKtPzN4lwJdR/H4HHc1NHm4G1Y9RlmZK1ffuNl/xNXpB2O0Yo
EzXTVAs7IWgkR2iI/qLhkTdEaK4GDE08vSfNQSjzTrmfoM4Rh5TIixgilVMecmyn/ASUoqVz1Oe2
M/R3jSMdTaL2CgRJrLWfQuhz9+9klUErkhOUUMi0HjAQCUmVRGvNP5xzK8lX02A1Yk3BirnTJF5l
hM1j5Cu00m5kEA6W7DrNDJZlowNaqZYZof+Mh83t6tv8YrIZHSowtdyx8M+AAREzNGyR0hnfBPIr
y7RjguLXSMIDvkBWZyBSgXxnust99BPNzUu6rSSyXLR1LgXqSFFaiDTmAm0KH1UcKWLkVrmNxr25
Q/qGTTjkdPWpe3ScyQIArOEjcer4BSq4QqwXr5LRVuDCpeN0P73VDsW1fj+8WbbiuMOPRUpOQS3b
IH2tcNF+QTbknUI/hFBLFSHXYmy5l6RUlbcePdh59Vm6l9JtQMWrFm+HD5NqngsnEI4nsUkx45pk
AR4B1NlWPwJGn/YKj5pGuLtV6JCwMWOQ6fwPylyKzxKBCrWDLvRSZD3JAqKIbRRWGxAFMlraFPrG
VS2Rt/XXJIeu8mGe+tNZPr9O81RXpGAtM4iVTUqAz2SaqW58umitP1e0Yek2JmYzDFyf93gS7ET6
4B53xr66akVru99s2wf9uiApHemqRd7a3OUWc+epEWkkFrn397vN4ugqrqurYZREKNbdwaAetSRe
6z3dShpfNrJgtETZUf8efuOu6uoX0aDVoZuDANB6DIcBKcNpEkEOx+FDZCtEWa+aHwjc5SBp7rEb
Aj/2k+3vvyTj8QN8wqE++o/uru5a1t2mrLCdy+Tmwl5qt9pf3NHjnP8LPnp2VhO0Kqoy2XeLXVzw
VHMxFwt2LKSveY01gjfTlJLmQoLy/s5WOLHHr0Pxksz9225c3Wh3+BS/loueSqnirp5tIHeLz/ar
JzKpmemlWjearsF+oJSYbfoC/kbXRT4x2neVyV1jhNuP9rP5+szUx5Nde13clF666K7/gMLFVele
fuUMDasfSlyv5c3UNlZK1dVOuTTspnTj32ga72fEjcdwWZzPE6PE6FXH/2GWiRkH81f9LGGikv6e
j9G2EQ9zbJHLCinOkbxkq7fKtomDtkM2/83n2eq4pX7OZ1prws7JsrvuxurHQaQDOyX7zeTmj0n2
e3wozI+D4+BRMfXodc1lWvHv5QCb++/ZfncsCOWL9bjnoQPuC7gFmsZ66X+efdFAPhogamRW5jz6
cw3KM+nZ52LggrP/Mj3M9SRdTfSy+MvAYxtZO0lW451IacMh9tFBNdHYPdvJW5EvjPzuUlmMUOVS
LYtXw2ALBsU0MM6BwrwW4n3SyFm6KvW7rxwq62iaPnayI2W64uKHBzv6EyktSWBHwgs/s4VML11I
V4XsodpNPCt8fEc+saVlQdFY1mu6mK6aibQtJwsI1kq05wV6meKrvGwq4EYZyH+bTsDiKEe/PF60
E+f8Hn4CxK5shRgNPKFHCVe0ILQFi8JGHO6uszr2gZp7JZnf86nK2w88D+2dO8zwimgNx+lXUKSB
Br6WTFWLds3kywyuX0lLNCRQV/rKZ5rXLw63vRj9qic4npf0QU3q95rx9ntROMI5TaCeX7+gtR+n
ahjpGBYnI3put98g4zssmsDpTSsCFJ9DZS03MdN6SMOkytinhx+70vlb1JzargTfx1IJ/qPn4MBQ
ClYzH1U5QKXsF/R109L1xWrieIWi/ezm8rIGaSunhTVac3D3qafmVLTIclkmgxFO5lKiBuYetw+R
znvqZ54lv7GvZhRwd9cpUQTeEzJ/ifOrgpn5G1WOaGql5UdgGQ/FM2fLq7qLwXA68e+tClQc97VA
pKqY6VEZrEbPtjtz2/g4Uf5+WcFpH75TvRjrVqYUp5HIlLaEz8wpZTd7fj9Yd1/1VUHp7Sk5TbrL
gXXuoiaACW9+j423o7Kl9Bcm2uT44vS/6WmarrxgnFnaQCVO6egcZmNbh3ALQGByoLj6pETo4Ax7
2alAGlC4bMDM/DakvV7laVrfYQrPsfrxZW71nOWJalpTTczegM1nKDunr2H262na9/3z1tp/X7qy
9WsQTvNrTrVTK1Z8Vx0aBVAcJihVoEZgae9f1KMAcBme0HFpfj8QgVXlXv1oAKxctkOLGr6XLBkq
1xCdJq6p+Zp5DRXKSQO61coGkJIrJZclXjuW6Acnj5bGsb6jRtLNdhKD6O+hB/gCS+7bcWadbSnA
5QdSHE22n3mQ5Mdq+08mJWVO+G//6aOWzo0/TGrTOlajxXvhWcD9oPw+Ny1bZfs0TJUdbGv/CcMl
Cdt/bj9tTw46fB7xMrSjRAZUwh8lgxZ7JOTDDzI4R/cdfiJCpEUUV8XkBScKaUgj/LdllEFP3YF1
gAhSc6UTfwYXlaMyAhsasf8M3M2xGiiGcRn+U0B4l06/N7LTQDrYt2PSVgiPkdSY98PQxjyPf7Fz
lq6fh9a1GmZd3h2X6owFVj3mcXr9brhMwysSMfciX7EiQd8JDGJcBAeJ0Tg9z0OVSUXuONoiQCwU
8ABfdOMvdTZVIFanesQYQfOq1KnyqhqTVT2oTh7DcNWP/9Kl67+TLKh3Q/ZjyzicijoS8uxKZwEb
AhhD/AHo0nYuGtsubIio1x+7eRGPrdRQJlpx+y9aDFqvAwdCHP10opJJelxyJMH506+Pb3H5zE4P
reDQu9CEEVl3fthYf3EJ+k1SnR4KrIp9knPmVeSKtoNurnKbfYyEWleIK/d5EXbAUbAMRtus7n0f
SBoc5Is0Q5r4xhp+XYVcMINkGviGBaTX6sP4pngmGCudatFZorij2QveQn4lSLsEgGKmClIcsaS0
gw0zZryGXupMBsjGOdBYYw9QK8DUwj1MXtoBOH1DclAnJYO6kC2mAdmNY+ViA+kdrn7qXImzkwM4
cpnv1eA6MtJEO+H9xtXVz7K0KAZQfzcg1YCXvsgiI7iMV2lXTZfH/TeZSDfd3eOkMCpfwWgtnOyj
u2qMoAbFzvFl/kou0Y7DKUN/lS4mQYLP7nr4Km3uuVGyFq9ly9+rzurz1IBVrj6PIsMtPd2NwE5Z
IYYeFT/md7qi1relqPicHxrZJilL6TVN9WNtYpc+q/mnsZOfjZW3FK7SXlWT3UODO7fsKNI2559H
SYhfzcvAbfqS9zqarECBTIBPzIagJNrQ0yB83EhPJ9YH1hf9v9x0/A9WaTxrLtsKpkDbLdvqZiac
JeD7s+Mk9JyBSNjyoNqamW7lvGtaAbqfxxEcCZQbXmLTlMJyrY8/Re9FTXtxbXZl4FSdsF4rLiQH
p5D51xHZriHPaoDBpHVvMa68QDLmdeSiPsV1vm6dkYLNLUjhGP5IZ88t68/hx9xV0U72Tp/pfVlO
2Tm3+XwPP2iX6NudSN/MGrGeXxOf/R7jn9tdYSv7qrD6TJfT5S0v2TKf+ChsfJbfrQWgFo2Hz9GL
3arPNIFNSFbQRcr/SJJylyEL5iqyKAp9GzlfwuGF45clCOwnKJWU9JNP3knmSO35mJCQLxL3g8NM
6+Jzvi/vTJQ2umZmrMUP7OQ+j07381R/TJ+omp2uP8pQlPl6mIkXH6VbSZ5BsinqTXROMTI0I6lr
eoYU/q/pbSqzXdn087SldNe/IY/g3XPXfyY+b8Ym/AtWqLOnsAEwWukRq54drW/mc9E8V1L/rhUS
pbxW2R/pDNYMWTsd0IGhN1CJwyN395HkotTg02bH3pk/x6XXN0rosC6Ge2IxyFQh4rUVSNUCLsLz
+RlSLmOWgGx9102PrBHNVdcWU1nUM79/c2OunxliwPmDFQ4HKFp9AG7BT0SsLzM6bIZHwG9abPff
fjiLj2hrq6cWV5817+rDiPvDgiw7GPeQXmBnTFrn00K5WpN159hZVMSV3Z4YH4VOgFrDtmf4vGQd
jkwp9vCHTDD/3mbYvHEHtD9JSLnp0rQathwu3OPuoYgfarvAs6EwRtBRrOF90rlHgRuB/wIxXT/y
wKRskdj1NtvVXk2q4YtoSLvNIlibF/Xnv8TsGUdQkZBEbWlved35eOOBx44GjP4dxgVdjOuWn2C6
m5A93mqh338L032U+UdpE0hRZRRvZ9/xK69bbEqfDJHkxp10lDoxyTxkzyBgwbk53ciFeODBrpTe
iF9jFwt00bw+g0usKoQszNULK66TcBWZVV5/SScOGmjAQ096U/FYXf0SgpaUR3clIB/fokAx+8Go
lXgU4iEV90vlx5JWVsqdNVIlFbBgutQzDHG8mqch+kq1SELGG2g5LFOg7evRV/A/qUrPyyLFil2X
tp+r5PSbuJR4JtVF7ISUEr+kNTjRRbx8bxBiiDwu2qheygjDWIOF8rprLKfBMr3+WkfCcGCCQPj5
Qo/0ddHa0YPSBhMisJl+2NYBtfwwqI/kdBGrLbPlY4MvxqTCZijIWAQp12SCygnGv3iVXS/Kvn3+
TAVvDutez1GQSDsm92EqFQLzqJWGoQTDbpEu4ZVVLxypsVDGBPJjaB7zrgDCObH5xgxb7xMfmalh
o/49dgxDOd7/d1Ehg19BjoSdFNL7GQv/ClXinBZn7H3ZT9IKArMi5sK3Tr/vqu0UubzrCpX7DTp6
1ecvTUj2y+9hEiWREgV5OuQFesDcGpnfKwMEWkgA/kl5JcFLQpgaJD3N4BtC2Juc+2xwny1aUUqW
wzxRFqZ6ONTH+JpUOsDbVfpOYV8bpaZd5VbeuEd2v1LNlcacS0rjZFC3/D/QkT4XzrKuEUWDhEgZ
V3xop8JOfR2C0QMSpaEcz7Q9mR8sO5WbTMt3T4hnUgIobkIwA3LYtATJt0/k/rIvZVAsQnvfV30I
6bRA25uCGtUXf5XoXKEZNv5SJ1QJokClzrMqrEnOcJvBIlZ617MtMQsDIs1EJ0vbByBcNe+jABYn
HW7hYGAKGeetEIuV4P/IDURpcEZ4xnddrGD79Az6ttcgOVHHwNIYUb9PiSDbIDqEe3Ygn9jtWGe1
LqRM6S0kAOxWzPJYLqH0Tt4LGs93Ad3aOjUh081bed+OTODgDuxct0jD4VONE2FUTRQZQgRVVRGG
I3Rp1UQd2DivdZqQ8B8RemfRjPcWzWvdxrJq+l4gIhdN4DfQm6NeH4E7C0g7zHwfzaEgFEYexuq1
JiazkW4+rfDP2rN3Ceb+cSXaTvQ3/Fse21PhQbnSWEGBWCpFuTTjmq6af01vCwnKOyEzyWa2GTsV
/EDgELy11z1diqvGrnEfF7EGh0ainWlHmpn2xzK/bG0aYmsaC775z/PvdZicp7zXMFlb9kQLrzr7
3zUT2DwxTQodaK+ww8H0llfIRKRGJIu29ac2aprls1WptmJfy9ZYKm5/X0kQiFW3YmKi+UXjWTNi
h71yYeM71pUqyV665Up8tOxkD+Ogq0sv8+EjbRpLLB2Cs3+vHVRUXu063DUyMFkSnqp9VfSmPrf7
buFf9ufcTfkNFdTBLguJrKFduWQ38uMc9hYzqh1F6BEl/BfZhgbfzOQhKJ4YjNmWrpN0C7j/6rx7
uy9HiBXIKnEXM+POwkyjnu3mXl8lcpuB8qt5GGw868n6tn92AzbTEzHY6i1RCYJaaLcL4+8AmfO2
0JxM0teQFCBA6jG4t4kPoO4ormMmeDHCrYxs/5EQ4Pam/1xDfGRr9X2Dksj2S9NC2Skw7z1Cb5PB
eviQ1X5J4T4u+G09aZc515AiOiWVIZab6sKAFRNjRk+Jm4o3VIzPYb9B39jIfPb7aFX+6K2FOkie
lO5QuSB6gv2F7cvT42WBS+3lNPSXmx/1iCANMPzoOkr3kj36g+vkY/QebX6uE3EoEjmTk0MX4ysI
xXv+HRFKhpTLA3v6SQcPcSvSFkUIlzWQIDhhzez81MMD3Q2p4xNUPn4K+ucrjcnrsHYF+YV0n/hX
BDRLNs0hjeX4w1GspsBO394hr3mXCN0TgENLYPDzP6siun9DYoc0tX/H7/X03L79+FDZ0rkTLz0b
XleWkr2kaorAMGjR9ate+zPbfsxvc39l9gyt27XBg0jUMZQtqo3eVoNNOvaXnklb9/X+2rXeUCPO
Xq2bpTg636kEzg0b4+33xFuuyzz9as0Jpeg9Nz35rrdfO9b2m2V4iGkAZWg0Dd5QHf6+fjNCY44O
J+ya8uEpGrQWqVxJWjMVEyYJPzUOgQo0LPamW+gV7W3mVgR9HiFv5y/4FFcRelAGAoJwYUQcQ6rt
WEgPlWBgL5SKCjwj6BYlmy449ySWRIe3X9OnzXHdrou70ftRZp493iv7RS0u6bgG9bkTbt6DMhYM
NCbNREH2MpUEbdPPSsXV36su5WnPs2Ylfi2NVBIkLJP5o5Ti1/K8b4oHABeldoQDlnJqxUWcnCQy
/ce7GpwHH42VgPFMP3KpnUxBRZyTpJ5r6zNSmuPQzEf6RWNW33Feg+JrV8i+gqHwbKy5AJCjzCA7
f15aobg9je16pRArOGn7f2nuZtDBaQjI9ycqBuFF1pv/+DI5dHvL371Em083Yub7ubS3AF2LICL7
sTpx+89oRSkiyRwXq4HyMMi1eeva6G3BH7mrWIvlpWgCi3R0ldlKWN+psFmzU4iZyl3mx0byy/VR
gd7PxZPxoHyOixC9TwweJGxUC8Lp44WVuPWOWJk3zFWk0a0grU+0L5UT4Rx5Ae4/80uxLZh1pZ8J
Tm/5VkO3gfpNdNYXA24ARVosZSJCwCQhaWN5tOuctPwe6zCe4d4/tuOFNOW6Smg9fTTVQrFfKeQM
aSDlOvmxsuUm7AIM8v4bChf5MmRn/49SSzW2/Af2wFqgFnclk7Y8Pm6qCujjfC36kSANDd6fMX0U
T8v+H+nAAqPTSakpSKQ2IUt1U1cfrf+N52uJZEVv5GZNL8rSUd24i78R814YpPQtgsubel3K8aWV
nHjanMnqAXpL9qS1nakz1R4O25+LiantS/fRIgXVx3gzFZdyHlLl83qgiPLTdVOO0yOKgg9OIkku
PxlAGnQ/CHnUebmYo3yalSBuAR8w8ApOEURJG7PtjEFWT7pxxbosjNr2m0wmjo7uZkevwYWdN9yE
EQG6d5NBpbsUva9mYuH2eYSoXH2A1ohaFkq4ZMKMo5vn78alFSZxkG/pLj5Gci5sKRm9vEF+Ik3u
QYJ7/3QW/LgTfBOIIZxPrfVtSJdbCLgroZ2+jMXqWjzEa5traew57CWZDo/m1IB980cOMiN20vkg
3BEdOniG3GPXRojvpRdCYkJXlBhavn4taFDnVbR5PhcsGtfkTD9g8bIOhRLv+169Ax3FQgUcEc6F
9HpPaaXTfV9QW8FNpISGNlbA6vfpJq1ewk/heN5eNyzgsHGBBRseRxj3s6BGd+0dSghMGPNAhggc
3YAdwRJtLV4m+IJChqjV1I3lYMOKSB+RhScU9neLRfNqvrvbOsxVNcjCDdBUHPKAhgIV+BWb+Rvl
TLZOwTMKd8dHuEdIXO7tc98/xGbZSbL+/FyI47n3XbR7P9r04Bx+guix+2oeurfmvZ0dxcOeN3iy
fOeo5AbviZbQ1rz5+ZNIPGanwWsmTGV2mN1EK4kPr4Iv/87gS9yUTcbXud4lNvSFrQLs3HPjaEqD
oNrnN2Pe5uKM/HjSXr/p4Njyz5brc6zghLgoNi+c9CqMbdSI/A+LoxhTNVuSq7n/Z/jMcCziYfnP
5roOqspxV2cw7oI8/W+4MF++ENz/ugbrTnS46cXmXvy9Ldl4uVTtHhofj7uTr/UxEvud5e8v+Et8
UQ6I5ztE+y0ypiEWze0Qgq2Z3pJu2BaS1eWptgPsZ7uL7TRFAhfvxrMmMZaP8fDMsOyYoamDV2Gs
HpUkwcH0umzdjSALNWgixOllXqqCPKdQ45gYiiW1jprLG+5044ex/BHDuuglqf9S66EJmgt6EDM4
3r3Fq8b3ER95nt6TTTNuDsOrtiUuWfw8KVcivXX/MXi1bmD8g77kMTwKUVrV44V7m+WkZQk0iehO
8RY+/aaXnh568YbcHYSe5WGWrnvuH5YL6rhJfGIZV+zRyvK0hoCoTABBlY4XgMFCt7Opqf3UQ9xD
fsQB2cLbijJ4lppJeXUf7SAzvpMc+Uk7hJrSVAoJoPwfIZc6swhjiy1Ej15skPldEst37prTl7ZX
l3X/tL3Y6MExT5wren66GUbIWpbhW+kvURVuF4E1CDJQgWfQt20WlBH36kpekUwoy8xZGJJvuZfc
fO4ld4mv7h6PI0jb12vDUJzPxPDaufzcumMxYNewia26VGxgo2PfAuqPZ8/kOOaDQWp2jofkeoWL
pcZWHPlbwmKrMBUZ/LIW6K40UetophE1LAxkwG4rvb3ukSfIYf07/hsPPcq0dIlZyFp+1bKue+ej
nvr1NEl2AZR4JG7D86c6y9q66J0bVhzQCCqal9CHNhxoekTbq4umbvvADFqNUE5W8Kn7ffsZ/3qb
GvLKJwmWw2r1nK4VdmFroo1j7jWhz0pUiP2wIC8MeKWtsKA5pSdWX7EIP2ZgpQUF2SuUyWbWYM++
u0ekN1MwvFvY7No4FPl4BaNXfiL1RSYfXIFhilvRaz+DpjmfgvPFKmdDcG8WcWEO0st1NYUjNyNd
aTQfk3d9KKQ5kR/55wNwZ85biPv04oo0776rBwb/GgqbbeP5tfjN9pV4GLDfj2m2wbGKQn7p0H+V
KCYkOWSf4fr1x2dav02V280PSl284yufbquWDnOs4JsMBIa/QL1SrYu3hLmbdqAB58DiB81FDUXe
mllB6iWnNp+Qe6boeDJh54/P/JUPq71P5LYymMk2myv78rqwNYlbl5/KP3RUFmI772d2mJ3FyOpU
SeLy4Ugn6bWY1tyR+uhY2Am+oweYRQqpcf4g+BdFDSzFMnBByRJ+hKSXGJ4JDvDznO2I6uvp4Xt4
7j2HoOe9/Wzoy/2dfxDTzjf/0m6RTqhbubx/I9SscjiNzBruqT9W+XOPVZJeHkoiCYl6hSH5mr8e
RRvmn/q7yYVd9SdNJyG6FkOtsPg7Jx+zGyb1mk+od76ePhfjoSGfw6VJQjDemfO3mi7MI7Vm2ZFx
MzQ309P345o/grJtcVgsC7AtDkDgcl1zcegH11qseIQ/Ig0ZIJNW3NzrI38yo7Z3Im4bxb8f+DN5
QfNQ6dokuptH4TxdvHI8Wvd9/vqdYUfzYLVpfz7+uV+ivd3oMHmMHqPzbO8hbj51vc23L4Or6lA3
97PtjifH5nW2B3Lkd+1o/TVyKV/eLCgBHuGuOE18xxEsF+E0RMUCZKBL+TtYM1O8jAsP0yKjf5de
4LTUTnpBthKKMUvdv53O3Fql6jdxof70pASjbZSqTQ4/j/kxb+KGSjubqsg0oTSAVNGX4LE93F8+
MF30+WssIPVSzErSexbspMose8g7xhEZkpFstdfQDIj2f9je19OnpLe/AZeMhZfh2cOdCb49K4Ao
gnM8YGue7Ot0PPO0CB+4iqv8+wspjbd9MuRpFuchBOiVI8pBuDndP7oER0e/4PECxK4bUFkLkcX0
rjj6q6wAdxbWTFdDmVmGBthfNGSWaYiso7Wtq4M0IQnPHjVSNkw88zLnL9csSnJlou0L3w69i8dx
8dQc/oqW93A/0I/QBVOGLQzR0IY8ulRW1hqLmLAgGUI+quf8Y1E4cYvRhlrpfXMVqjHtt61BB/zr
jG6rz068GvKBnx1RC3vkvVQIUU0MnNO7X08SDCg/82KHoiY9UU2Ni16Zlivbv829EzumJYqg4/79
6r7b8XaUq+I1txlZka2wgswwBXAuLg9/V6ebV8anozAF2r5EBj/mei8oNGs1X5wm7D51yLe5M/oA
rqo1G2TXicHFOC9ncfwTb6f7737i5/j1nLoxYrAh66CfA3y6xX7PD85O5+x6UzsWXNZo62/9zAti
iFJDyaUyOJdAeuJkOvIrrtkZ764ZO5alte53ZtV355GRxNJhAQ9aj+GhmOj+KdXg05xPbohISSVM
XHaZp0+GkIatdLWp2llsSRARCS22NktOKd6QvaCmfYfqqC6nST2arsgkBBQKlYtbN6Qw6OxToRV9
ATxKF5KybH8pzGnRUyvavnRRNlJ1mm55ptO6wal4fkaKLYL5dAcos51ePZJiWQfCYMxpvxlKr6dB
f1NH8apsa3o4PYStWFeZbq8/b0O7NI47Ml21VKXrDp7H3MrE8N4gYVMg/nv9bNub2c1EB2rPZRsD
efqo2+IpMOVzMl3U1Voi3EFDbCgAI+EP6/b7XE5yHVHh692D6ldHfOtGTWrI7z9ZvIO1TM3MZdKV
nKiwJpzQjLSTI8XGdXKYcYEl+GfWbYIKnNwoXj/NJOMsiiq950TM4uwUJtr0+caW/Xfd/50x5BW2
7Y/RffKuI7sDIgDYsUxInTQCs7KpPJSWqZyZpw9zDFKBGdm1gmn08HtvbD+XnXVnf6lcG8vPXU8U
blUWDNCJFEAL8qxmZsxRSgl94D4w8GAd+aNjGFh0ppMwRGRTcS2yYjEDik1eXX/34t2oEJv8wgjQ
eJEyvm9Gd0zGcivdgoxyUETKnaOxwIPzRPhxS9751UvJy1vLf88RpK8nN9Nk2VD+YvE7yajRybXY
ufjsPbvL0eaRC38EL27L51d+9xXZQoI358o2UdpEykTCu4F6FujdTBquoFKVUuoM74KTHBvHXF5c
FSOZ0rrNUf/QyLgkrOI5OQ59t5ArcPvhMzwV932ifQwepUBqUY0OfOK44b7KWCGTP9upHFwFtN++
2hPDxD4JRAp7edrDXXEN+2QvrMkqQvfo+P8pEp2//2EO04f9hax3LZmI30SHlq0Ltbq1nqtCKnAR
DIreSoxgqrPkmL7ML9dyJlClPnxGcWqsDVT8Xrsqgrrn+qIpFr96K62Vf914k2EuHnTSmOVkbyx7
kvuoda2f65lqqoM7eL+MJwjZEenWuJGqfpCVKjha+wopfycYASDX6SYsOrxYXB3N1sfXNQG6/Di5
pq74yt5xal6PAmtvqpI2q9GpKV+lmuBq8cAqbeiM6uMO+DeIKBgxDwMOrtAUcMfcaVN2vzYI0Oll
qDQmbA6NpD1N9OC+4LwmjVL3IDmTswiltH41sZRXuuNkvlZ5iyABwjMbGmwSknQlXgEt8ecc9SaH
mgU0XdnVMrOMVHhW9nHp0Yx7SOJ1qQjbaXxVSPzKBLAhrAohG9KabbXG6lSiszhOQwfHPwiDNkIm
03mJbBAcVXk0X+QedfiLZNT6JQyYBH6HzyrSJIcCCpNtDeldqPjqkqpLtn4y5J8nMbnNpm9IWTMr
Yzhl8oA+I5d8BY2DZm7PmwrY75wYwjRg9WC29ZHQCkGswqfJvgAzl1UmsStY5xZ/+H3W+QmR4bg6
3ItnzGSbMAUl2yIIYE3oiFHANi/kC2/KRC0jGMSyFL1XEoapqWXNGJJllN8+G/QEZASr5mLgPjkW
L8wOn2vSAiPvvrFYWQ1AMn+cUMB8H8BKqlY3wezeP8hWFT5sN1wac0SWF2nfC9mpjcG68yg+fukf
JNaK4irAVpZFu3V6elwWcaXHRkJiUPnYIbjq3Mm6oGHPKnQJIFXUpG8F4QkqE8Nj3GLJJpPoqlKi
P2dxOn86u0d3/3Vh1w9zUkmYh8sObjIzfw0ztbGI5Ne+uA29H0eE+EbYlNSWe1b+qE3FC+OHeq95
8EsueoAZiaHEdamwjQlAtGHr0l9ewH+moQCjU+xPBt2af9LYVNbfb+nDBHadfduS0v0zFTAFnWbL
/0i6r+VEki0KoF9EBN68iiq8l1qGF0IC4b2Hr5+Vmrg9czVqGajKyjxnn23oby3VXJKfuA3ExcKF
ad8Y6ZpI6Jc70AQYV2C8cQhraisFb3yH6SuGFnY414nDcNst/ABj2zdRLiemX39f5+CEbmWgz+Ug
2fT6EmMDBgXbTQyNM7vFnyr1OX+7fy5n/BGeFTzRDa/KunImMKaxqPmw8mRp06N7luCDJiwHyuPT
H6pUI1VuBESXUxk/YHoVLCXrytrLMXG/VMG6liHMkb95N/hYb4a7BtHxOj6/lpqaYXtZ0/pdyKDa
439y9pXuG9QVji9c7eYidiE+3Of95IYwFm5OuPK3oLof9U/vxLKsG3W9gqLGLD8hjc8wXnCiTRzW
EBwwylVJAELDRg7Pncy42QID42Ay9MNKq7sZurKPsmYb/+fD4D6cBqvGLEYGM0PYV7A1nNG2wXy0
l+D9VpxkOumeHPSC54sFNwHTP2bGoMuZaad5a30egYM8nctuIRi8p5q87ZvX8CHMlV+2L5p3jXzZ
w32s/j2bhNEmFC/4Wc1TCHY6mWBXC/GoluukJ/mJcqECgxUX/61KOvdmzaD2X+LhKYwe35y8JdQB
eWvQg8Qn34FZM/UWMBPQ/6KavJPl4MGpiwTPp95upwDE2oD+XUTJ0iJagNld+YbuCWK5OQiZ2MFz
WaKXOmIBbzeqmCAfj91sMzacfu8BH6bFHpqy8qTqUwFy/lAQcpMhdCAcYGEUlRbRszcvDdJ97hoN
3PhAre1qL3g2FaXsQB5rzHejYoN14AS6B9c/B+tfOUQwkVPI3AFvDm/fx8lJPxhdBlz/O6BzhRzK
mA6wcqsmw0DpPkEj0dOBPTB36+n4/LYqcn4tjJWLp/dz0CqUGHqtK0nGDrMIHVrN1+aWXtfizAoh
xVs5fa/43yeJ3rt6lY9rN9s/R2pbONIZM6wqQSB+fGPKbohwCGI0HDUIoakVe8VW/j2Iaea9eyR9
NXAurVcTMwy6SuIz+b3s0RWGRKb15IbzFcMgkVfseb4ybCrzN3siJxz3V3VZ1wU0r119uIdBraeI
m8W3NBVXeCyYCDi0cJmwc7aabxawZRQ2yTfG+QpK9Lo/i4bo+mHsCYebNSxLenqj159l6kWeagqD
xyEkfNmHnkVwct4q3AfBv6EtKWpU+Ng0wmVWqP4D9T06eV7NsdUUFKdpjJ2vQ2feC68daaMwRia9
48Ai/kxBOp1nPRB63J6zd2HvSP04JNEoVVSbNu2qYfGqcTS2ctj1lVqGNLrndsaCMLLYx5t/3ifj
BBsaaLmBJZQhxQ/v2aZR9tCma6aAf6Y6oyk0zboeM0Zo3IuBviXaNoZAu1KKZ28i4I1F1Cr1dsds
es4rtHznW+oVzQK/MnKAhCgHzDsfIk+xOfy3aZz4ckh8V6z+EUB9r3OGxYVL8Gy6tESjHm6cM/LA
ECcrfKJLudcuqUAc7oGaEa5fMHdkFPiRq5H6hju26YfgB6YcEbbxcNMofMAMgxWSGCaTmxaNdHjY
rbA/ek/W6md/3QnPuZFCIBMFhctdBUeecIoPtD0svGbcalJ823Xd/ezIX2dlP0X3yiGExCdenYpR
sb9GrlUObSfUYAZpM3NjJs3jXDbeTYtSaFbv27WnmlN31/mWds7cW2ykOuYdUcpDHzxFhqdvPfp8
grkzBZnDkYLdtih3fRRsmkqtZgRgaR0NSgyudoUKFjef6wo2XrDe5eD76YgeJVr62TNmFryAhOD4
iew1vlYSTQ3mvJWiCiJfMYaWy1HJ9sO7vbgBAf8f9TXzh/cVq67aY1pA8OjoWAzOnxwuw2HtVB6Y
sd8jwH9V2Vjse8g58rLh79uEdu+J1N8Dr9LYlOnixFycBjmSSCwCeB5LUuOL+8/1Q/GkLlLDyGP2
1D1+Cx+H/o0iejdcR2D8XcgMRpgPDt+mu83k7zM4LNzfShWH7r63nni2jl+eG1z3ZuFjdw8/LDQX
3nMFESaVqYVi7RWIXOztf5A1wsECvXfWxjfbHB+QsEzBPhHChI/DP6mP2797nTh5EWhgohlc2YvN
ac1iPe2G2Kw6quEZCrPVbbz3T7xp4/5qhq4UqfPIVhcYio/6iTRuurOUBc6imXarOcGQh70rFRhk
0+tfJyj8LYeuQ9Ux3ApV0Eivnw7/VLNtYPJqumzdK/O3MPQvsbgofpss7rVIxe9cLXUg0Wbt3w3c
EC8lofZPfWBu2BY8Fs5XcGk18SGCwGEG04fgGh9sKeH/tvnAs3rqaUORK+CD46dx6qYGMgknoWGo
34iO9y1PIyjCccvwaKQp2LTuiUj2YzFMCHMfoQFG9miiE1jE4XXaxDPVTWBkwenC+EusQeotWw7n
jeM/XDrJ8rJSs7HN7wbxNxLlgMtaDdIoWxpCGcT4RPCxZI5lJRA697Id3KvX3A/IODp0Du6K+ZLF
qIFRfBk73KN1jw31KQLfcCQIfgRgFSAeDGP+56FVDTkrvLnNpFHhcSvmHlNbrPNrvH7zEP2hKIK9
NzRP7ArNysBnfKoEjt0CggfEJh48n4KoBJQH4HZMh5TyxuUPEMq2R214qPRyyP36M/MGPy68XUbB
nfwG2NFSYwgwwOLl9w2Gn//jChkQIX6Q+2XEibPOi/P+tQBpJl/4ko8eEcw501u2b6v+LfWvOCha
Up01//F79ZlV2VT3jLK62/acDrI56swbJW53I+EK/WWxlRL+0SvUR4OUgKRCfGviXcy683apB989
mRQEaDW9b8DLbxx8HSCNdWOB84D7s47Ts9bekFp39bPo5n8O8HVj91QAjFNoQ89qSfsuaxbkxfUO
hfeXgO55pzL2c9LNZSOVI5WKnsPMb7p5rUJ9z8NrNd2EYOfyL/dh8tQ5NamAsB9u6XrA8bYAoBS4
RcPZhzMzi94uWAPE60I9dWRVSSKXq++SbECilXzWDmtDKGa+b6MF263edTV2sFGfTLObwFdDRsQS
uNFsVU7NTP3UyBnZZrqHZqkHlGPLtmteEy+jztLbaWR39Us6XnRdmkSunB1A3ue/s+6ynWxuUDT6
m24+V93iDM4xWMpzV4rl9pJjAVOuVVzsFAuKpfa8kWRjs5LB6ewxdoG+F35LSDztm0Yv+VK41Q0c
ju20/PcXFJa0IlVF334Q2RkbdU+Gg2yK0nDMFEJQsW+deY/wWjQiHE5OkDd0zk31eKytUrpQmC25
VsJGZQ4ABwnTIzaQ5j+0dkdXwHVUwX8uRuWMbpjVaSc7MOSx/DBu0s1DCSBUvrf3bXfd3T+Xl6XY
jb629zPuepXyZllZC/p+WRi82l1tQeYT18qy73Ls2ymayVpeV5UgfBfeqpPFzJdDLqopOtwq3h8d
4oVAP/tyaW7yjeJgabfi0sMZQ3yH1UgX3AAop7q57vreSWxNkOctnSZhXDGEbcVMKVv/I65Pm++2
eUlWr64V9bzHkNVgb9d80DMWKpn6/V4FVZubnNmH24GNRS71TH1eiIulyLOQ8WXhNqSy0QkZacfY
ovJg4z3Y8l1seAdsJ9snVNCI4O24rmBwMdo3rX0Ycez+rnCmy8GNi1tiFltvxVtEhef4NVI3IBgV
w1GsGD0xT7lpKkOWDKfcqR3D0Ew17rzBA7sGThe0Fpn9WoVE8WdV8hqBFxBwJcSp88/lzTXKFUOr
x5e/SW/Uf06evb21iXDMG2C8JCynmNNbrnHJjLVv30FC9Riq/2ZDZVWF6q/Rdn7w1qzfOqMplGc9
QWm7qUKMNWc1B1CyMes4tx83mdLsO2F9Sp6RM4WNeNkYwrjytq2qvw+nCkXXWp4pEycDejzGEAid
6sLBxdLts3GiUN157LuldNk0pRivjAycvHHiXt3+Ck1INm1Tz69EK6OoI2VNgy06Kya5HJk54v6c
UuXclzeYn1euX/DzcIvaHj5zn/0qpDJYsevyYzBqu5L30Kvpu7Shp4ExjPd0MYCr757xIeDKs8EV
s/Tt1t4Nz+5rA9sp/a/0UfwFPbvWDoH5IvpLLit+HzVXCt/v9PcdjSGQtHUZcBN/qsW+I2DxThqK
GIi6YrTrKDe/Tt6i0ShEIp8axJzJPrX0X1r2+dNQxaY0Pr0bGpuhj6pBxr19O7wf4bw7BL5r/dg7
97K0UaYB75c+y8t/5vLHYgA/PXaGoj97wPQeE3qpyMY4CH+6fNzsKzHD4/yv1nw9DkmDnNffHLDv
F6fbaCrDgF+4ts1RDvb0ZnNgd+fkwhVLC+64izMz9EB5Mz7QLok+r2dxKAez72S/4Ez3/kphxmeU
M2+Z49pKbKPZoYcP+pPuU5++OQZ9aWodaAGL9+sYZW31eBFvnpJbYye6dzfT2bs+DzfO2ZnOR+ZB
tiUOl2Zp/J8TQe4/yXfuhr/lPJ3tKKYVNk7qLBSX8UVstMYt25OOk5mYqphIhYWSmyD/7OP0AzXv
NYwcWbRvK8nOrumJyNQXOq8vp0KaXfkjKuhXBqNtROWLLs+3uyT6JL7PYnS63ZRwIb+ppjexQhbP
3fv1imbR7vGSH5pI/b2T/L97N9GyMH8u9spOsvPsXhpByhvWvadagzvzELiOjxfVXH37tRuQay7M
OWYd18RmFlr4wA54mmmpzsVMiaJi1z4m52ctCjUyYAomTXeiR3SalA7czesXXoVWGeAZ833mq5t3
wj3Ti+Xn8WtTu7/eaULV/b7w8ZcDhPk2+rP7tCzVLFJ5Ft9XGt1SGG5ZjsHLSX74h7I6T0RVVNzC
4OBtaDkmZWDzRXNVO5+qMxEAGkjutJ3ELOxr80Sj1F32CoP567bLgWX+atCgbZTKIyWyLZQ3ROqy
GDJuDpY+/r+YEZ9DXcQsCFjKvHDV9z0XprgqAz9Fiwi1BsuqIIPfWi5wyP6a1KqUP/1r0hCnT9Ki
rq0I+5Vly9Sb0srl0QqRa0qcRO3j3B0QLu9Gd9dSsY8aSF9Zrum9Uhdzww6l3uTNMasg8QFADJjQ
fxqqW9gU+ihnOVrIBrzcnmhEMxsAw3BdRKhQtgLECtGd3Y76sFso1AyCN3hpxCyFQz+jO3rGPsZ3
papYdPJsjPx98dvUpiG12Y87dALoiTb6h2dgwzwwMmwu5On2to4YJmBp47CvwLpgV3u9HcWRtENi
AlW8Jgi1pxgYhIUdHd/td/uKxfOYldOuJtZOe0s+9ssvBQvya/Ob/Vr8bpTiOm3W53yi9AeSLT5K
au3kP60Bapie5R5YjLQU2H3HySoXYoj3/HyafrQhCqbQihPXXTpZFbZusHfs3Se2RERBr329iJ8j
fKH1+NpD4HQdIUrepWyOd4AB4HeaneanlCcP4NOh7FQs8owIPBpVOuTIzbuHSDldbUEG2EkXV9hU
crnYzCxw9dYVl3tuuq5f03IqfrPCd8rgxIWkLePgGZZJOc8x3a6F4HGLC7m6dYU+/oPqBJdBc39q
y/DVC40tE6/fmykLd7drlWkw+dbx67aojd6fb26Ce/KsO2nBxd4+ElAGH+LHBU/70dxEDtByzBQv
0lfuni/7N1gBEmTu2DbS9O7x1lRsnj2Yld2WbOh4iTeFii7IIHYkpGIbIw/5GhsMNfr2z2DAQ70p
GG5zMQWhISofExXUIZfHpQRFzwKR7xOZnCawZdc4NfAYdkwEtlFJeMSFuKdyaO4choteIlFd36uF
BRe2+mpTzSFx2YupeRTqfyUwDT3qiibkeI2zucZxUd1cKmfLoxSt8zUZBnNUiFHreq/YnHeLkCRQ
OMYqx+AaLpso+c1Am6weBWN5jVb+9ndeeDmpE1WWKCyGmwA4z0Lg2I0PLLGT9Qer/uzkwFIr2bvd
m6dj/5D9zcrXyJZvbznIw+B2fbnQXGt7s+XLBB8HHwUPJkkkCq+/167P6jE0Exnp7PPaxpbEVZGW
ETmMszbY+VcIMQaFKbojJHUL5vsuj63+QVStsLxUZsva0159qWd1F5N0Mm4+Soi2raMw0F1jwbpg
9emanE7NwrWmVVKgzEHyOqO/0nS9q2zv1Y2JOVRaU1xqplftwp+bM3pK5isLH7pXUzeEI4yOl/u/
ay46ZkNBfzlWs+plZBIuPTYu5SZuQGCkGPvfdhRbTV1d6Mnclx8RuQ95mT/yxZSE46TRJ3j0Mw15
hufKBIHjbQPHFy6tkJdP8EfqF1X6Rcr9Pns/kjWNykU0gmykwPVvHhfpY0v7cwAiOqadftPdu0KG
WWLj9nh5bGJJXEzGNVpMR/dltu65RIXOK/yB6K3qbNf3p3rh8Xo91fOjji0UG7M0eimE0X3VNpA6
x6NnnH0XQcJ4/7KuFUEQSvl1zanCMMLIaMYk4xFyHYryp2/ykqr3Qu1+N6OPtnbvVDW00ezmmcSv
GpdR7CVosg/ogIXokm6waBg9hsZVt1Q1YWtP1vBDn6f6iPfwTvMaSZ8YOdKodLNxQY6gTgnJrliH
ZmmK0v3z+PlagOb0D/OKm4Ajxjxi9ozUjOwjLh/iOS4fBwjqr3shKzyazKJEfdZdwJHwsbO14++q
om3V22wbZ0Yx82Ep8TKdVRbd5M90X826sbwTXnHHjr/p2rn9j4FhV2fYDk37Hlepog057Wr35+dt
3d5cOhe12k1GeuWRHMykNNwqj8XXfa/PVpbUdqW3+aOx2Dc2WKzF1j3NgyXyS4rr/q2IcDW9X7qL
fbTbN3x9kWMNSz/Ure2eUWCcTLPf7xbt6/K3JU/N+6vu4jURafKDQUx39Xpsr/vH8rqmB28Vm8d/
xz721r/nv1R729iX141t23cDB6J5e9PcgCCi+a+Fm5gkMi/+5vSMcqpVNMPOuqpn1uFFjJw4HC1f
lu25B7O9RdD1I3evvq5Saigam+kPAqTGUvG1irKtYuXaz7aWtdKUoqiCGpcqMxsh5a2n2kSlpmGv
h59FxV7VXnUxR4arKPmTiJLN5M+qm/7JAhXcj23DTnFv89ppbLrn/rl6/7dunNvFZr7G3u7j+ssR
5AdF8PHBlLV5/TePZ9H+NzyPvfQAUyfR2uEqMqz6OnxcWdw7cY9lQMDiZ3uOjpV7Vy35fP0j5+zH
z0nq9TwusHdiq8l6hZHN4qfwhkeZ7hRtW/YZ05sWuIJtDOBIM2Scu6rAgXKjyrNbvAqREeyguDVw
/jyOxdSoCYtGRH1kSLKO0b/w++A+F0v4ZTFq3r8MHVsP0o0KaljpVs0P73Dm0/fWvGPRSYxnWh1o
8kxoqTxJx0glPU1CCANzOkC2oaLEfVJgalTmkUqGWTakygAXL+Qbj8i+GPiqylhVi/8OLVxsbgNi
afNP4IAR6X8NenC2nuNiP/ysAKYFMhunbQfTrLN5X3TIQ9WgQzuXZ7nYL/ax5cd70ZK+vCgX2nAn
EauHKS9KJjpOTEWEhd9RpWZT1UXHgOZP5TRlXsHcVasyDi31VDChTYQZutcPzZOcB6iHseMjFL+X
n9feekzMAEDMf6Moa7L0N/mpuZDwUr9LeQ41fVfO7TR3ChBdIanuauD3yrdFwLR9IVx5/wU+qeh8
qdaSNZac6vWXk1spkglCsQzK8iLAjK6qP96J3+aQRipT1UG5Q4avGjw/hRA/Ap/58L4WnTTUW62+
lf/z1vFSw/JCCWOwNPq99Zmw4ds9+rh8rjrrLdB9YLVx9nc7EPoC4O4XyqXXVGdoayMoj0r+xhQM
zwZX7RjpLipq8Zbb0crQjWLIEIN5cHAm78uoWLYQEXGa3JTC4rYfFeM/GLLAs6wz/+fA8SCX87OA
gkEVDbYnLJ2sNtsgpMSpFsEGASnb3/TP3i63KkMJs0g5DeaWgVibKsa7btoztzMti6klykl5Ncnm
Cl6x9FO2Hng11a68/fXj7VheHopqNkr05vfyqrs6yNxhAFjLq3sxWV+KH9mfef/vx/wdqpAkgNN8
6AcuXhfRsXrq0vPFj3qBurvsYevloM7l0ct2cH2fI3uPr9MiObtJIHlD5F/JlqqCjVcnAZBRkb0X
+Uo4mlRU9dLjBcFlW8U9UsF0FiB8ebVQxJHd6NRa9e7vj/qzjfRTO/qMn6D+KZVP9UOvNC1QfU9G
pCmm5PDnyQqviFjmyg7C6qjc30+9xectE2eBpy4HeBXDDFv5XkbYRTt+mAazK5mDVi/NUg2GoE9W
riUF1XKBc37PfvZA7WiNS3cpr6ZzVMpgorRswfPmrcUUczIXFZhPm609fNoWohoJ+wbUmhkQtM8i
W7L+o88fl1BCrnT6MMRAQThNPbubQNqU21sNkKlNIMj1Vx2Lz2qMwG3HQInU++cysc2psIgKYZMT
IrPD4g4aj9zr+vP5qrkdkbcOd8cX82h/fAJ+YPs7NZKLeqYLMXEJML4DDVf5ahukH+0ohZ5MTDtc
uizCjuMyIJLxHdOl9Qd8p641kCp3rUhOp06f7XIgH0uybM6R8CMRMx+ehnkr0wXQhA3SFom8ac5W
qnIpMoEqonSepmAb7Rwevv4H22lybVGezCelcWGM5ZBurN9wZbJTDQgbHfEe5gVvItv9b9srfZY0
9qWxlk7O5Wh6GNjsnexmffMvtVj+Kai1SpL1vFaXN9ViaI9k238BXfTVfuVlWw1CiQacwC55LVbn
8shwnG40R81EV61nr8G585KwrYpRPonaciftkRW+rRomzQZe/awDQhoQMqCUnCr0WI93vS1b5Rlz
cGUhbcn5DXUNkeFT/Ly41mXPkJ6VeQXiyKP5EMj2mKWZ7rqVe01aZFCaDKjfXBI1ed/mZlheMAB/
AxvDKkLaLa0yzH8WK5sJD2bAax5Af+jq7PXyw4Irkm42/7dsh+fanpNup7r5vlNGOCs+j6smuHlW
dZkdOH27Wem1jagb9AENW1+xDaFYok57qjOBhzvrqBidKUHwEOJF87+bBsIHBPGTOuWr9IkEFFpm
io49/bVZWPbXeXDtovVlZ2UjrP2X0en3ZeDvJfGsauA1FTQwDMBB5lZsEN7gtDKOMmrtIWJSdr07
H8CZdu9wt8JpgpBmMQxlppv63yL+ancD0GOUDsm5h3ednKPDt/x/OrEVU9D6a9TVA3d+wXrOzXUt
/weaag1HqeqaqkxoGEhCHOuT4NVwLcJKlnIkvFyLC/PNmS4KEMhRIwTkV5NezDQlds2s8TGAUp9O
abi7x08pSMy76PhALZfw9wf6O4oGDqC/y7HWHgu+Rsj2+CY3/MvcwQAz+SlUOGTraj/wHKidvs+Q
Cm/X2XxmZAVCzZaxCwJoyXn07fp2DQkJTMKouQ+yVBngnYnAZ2zF7CtwyQVv6hjWvOwGhZpANp0N
bgG6SybOJMrJMCANStMSGpSJVMxAPojSS5ULdOPXaN60NrgBG9Dj3ZI1Lf+gD96s29rlc5R6SQwf
5miPl3hJfdwqDbPW5TgxZFcTXJDrq9+FU0339cvO+tg1bCz96ORLSv2DaVHATrB7W6RFdA/jYtY6
WqbLLmUiBYDk2BxjJ1DKQ6gOvNF8jxfjV6D/HeK03jMQTbHsMB34LDgA4kXfS18jhgRi0+0fu3dE
hnUXETkl6iLxvsZVm4aXtzePeMu0r8YGR0ROJgpgQMz5yrXBieDRfRq8m+iUpZG1hGqUhtan1I9W
6VFektA1yLggVo7jcmaQ68jmaLHfZW2Cw8u4B29xhkXRXkc5HIh9pfCD1R0GpKkfRIhtiLBc9TMo
JmderK/+C7Bsrt4spGP3H8dsuK2UnlhHu2Gutlijsi0ewavGHHtRigwJ9iiZjGsTQQR25LPmCVpm
otNgE2IGcuiJdkCsqdhN47bxm+isf0rlC69ddvvKomkwnkC+5X6AxQxmKY9axZaBNCCBv6Vfx8k4
+VUq7yi/+bPVUGwe2SiwZUctqSK9UVTsJU3mJgW+X7cXnwjUyk6aFicJD4sxw4yHhTMs0ZX2XQw9
VNN4jtKRfp8LYo2pdZFtLGxUeKgOcAicOH9FJ2E9UuxBh0Y9JIT7Dzp12rrHUKxDAQnv8NjKkIyG
p4AgFRng+kaixyLmHjDG2hF7ps/R59a+Liv4CrAyuRWylGwoXybsl+GjU2gGkn0DFC5cB5nr4RjK
dWkTwtxAgOWjbHJiv9MT7/jTMet7LRDP9f/wZN6zn6rszOff1GicGWdTDSVidteBisHSICYxE0If
eW6BRG77G/mcfrqTfIfzbwb+NXOGpBnBsF7rXlAftxUwBmyDwHiOdKSANQeAVzt6bAAhc8Nbn8c+
4EGIaDpw3Qoc/skvF01+T7gByW9Btj1DJscnPpZ/YMMauNahw6Po6jIF+sOqtv7KVfxMymKXVQ72
xIWd4NABbZEhkB+/VOyuNoKMwfvyC0kNkR7HA4cjoLFDMtjfR743qodIlkN1hYcLrGrkmuFhLXvs
2g509Er4eVqpkXbEmeEblcnpWvj/Qrd0rB/5uOtWUOZ279qfI8K9mjrs8Z/QWtfTuagwQkybdS7c
nRRFLBy7SDCPZC0xnvdO2+r8zfm5DBe9Evos/odXB7VhXaki+Hpe1RhQstmgWtdo9735zoyVV/B8
P8TEdqEMVb9fyGpelFfupvSRv25CCyIQO2dd8OFUqAA+sfIwEOZ0ihw4r58wGx6hTAQqhjHnynXM
Ee8ToIdKLJt0qE3AOxj942egiZgp/1SHxo8D5QwiJ2VzsFISOAWIM4OzjkeN9Du482gGMZaJ4n7T
o56+F9vo9j3MF02G9sZGS/bfCOCqFSewCLA0+Jvxico0LCvpxm/O08DpNkCU1fZ39Hpo2FpNHDqc
DbuB3U1F8BsYmjZ3AO6wtPH4Cv8JrI/RZNbmPpbprPg/fJ0bmRAsNP/ZNost3OawS6C6J3Nsu0vx
PCe5hDlf34CEAyOfphAndYqeLTNWd4LN5GDWzLS6gQac9sDOe4yfFuIOa+70boBNVFeBzZpB6Jl+
D8/x8gs1K7WI1RCLJoNwbxeN5NQxFEC/TmMYefJNAk+RbxQvCoQL1gfXdKRhHOKXcFWHVZTK4Orl
5EisruYy7YmSIZ3XoetQPVVuGdT63QDdxSv/LdQg9ZbCb8Ddi06gxLWxHh+GtiyMJ8UK1Qyc/YIa
j1K0r4y+SoO86+WAKa9TILSwTe3lp30gzGqr4kX7YVgajJMC3p+f7IPtPK++4H3YcWJkWQtkXWvq
ZbJPASbn9L/Aa+f8lyqfdw3M2FK2/ci8uPTSmaK8sfOSK5wrX6TVx7qN9u5H8U0mZ7248FiV5x8z
qVs9aU4oHCwtEHEKfIGeZFmaf9TP8qp1bUgELz+1mm+Xr+XPsbmobpunr+xb8S28om66nunP6rvx
Y3L1AH37qaPJqn3+uP4gglEqB33L6+0Xayj5L/FTcvL28RGHgcpVc4hhXFLrYPvKicAO27GRs2ew
rdx/Zf854Ji1qx8xulNv+Xfb85Id4ruMHbmEz/penVzbDM9dXPHJ/u3YgiwYYKYbYkR7NtIwt++r
DE2OrHw7bkgThVByXg9wjuo1w8aJ7XucbEA4cOo8b77fFhwAU8HEOXg3S5dEV6mvZ6kr38ae5mcp
UGBHfZvS+FEMtS64//6ZmcV2/8znXcQKxvV7Yow1T4JfEN1iJzrVrvnBI1lPrz4MCOViamkoperJ
PjaiNiKM8/QtutKpQQJgANXlgP0LyzBXMB8zlDyGlDC8KpPkQqVU9DwkxmpeVWrJAYPSSI3PqDdb
VoT64AZM7WlnLGN/aAnM/bWco9/zl9ZryerG0kP0Ulld6w9ggckQIpjtk4QwOw1n5d+g5xLMBFy+
QnfxnpYL/HJ6RHM0DD2cgGBdjvzwFKN4tuOf5mzGREb2ToBHMcqgVtPKISgYBOxi7wPNfJZ72SsD
P1Jvmi4map7sJY4ECSM3nz9BmSRRYxWNhIuqF75te8d9O7eqbMSOsiw2f9NBJyp8yYxjAyg23hdr
rlNK45TqlXAWJLLCQR1+dXW7V1Ss6htt1r6Y02/pEv7TBngYdbyx44OZs+fR5KJpbuxI3iXrJgnq
0xPK5QqajijL2noXnCssHgrDEXlr2KLT1fCpll4rOOVsflephvuHLRGyV83ZdzlWABWX9lF43W2a
+u7jGGYUUqjNMFdtAvFTYzfVefOg3m66ixT3mzhrn6f+ftQv8MJFdc0JMrWo0nKP0vVjpgP8yT+i
bGZoUp7UAPjSTD3Ryl9+E2/pfB/rLFCIlo30oo6hlrzHhxyOVzVMnurH1uxUUXgwhseWTDRk9bpC
h7ctD8limax9sZOMXU7aEtItxxwK+j58V3A2OoJN6vtHM8xC0VmcwMc6sknmGOXyLsUUM8Zl3cpg
v7DTPdYtTxCYv2UeC8R7t56QwluL2nE5SGRazqgVSwUd1DkXh0cWAfbSUq/cRmF/TnRBn5QYN7Xb
Vvj0/PPwbGRDKOr6Fb1Z21tbfupjhkZ79hJr6jpZWMYfYasYe1r8ni9CEPqRWUOXw5xr/+eLtbpE
uKNq1FInMUjtQmDJaV/J/SSeg7SZ0K5y21UW7fUzSnQSAq0aSdIu9u5cV/DFk/dqKVP3RxCGaTdq
uAP41MkYLEtZljWKSps1i33GzIH+elNyA6tt+bZ0qDK5KNAZVBfbqpZfUaHe2O17yhpuRplEJUWr
IlbZwmbhxtK8JL6ltwMgFco+Y8kcDMe5nv2NApf1ayX7bFPS5g61FfY5H3lWRyhMHv4Rb4T23z5S
t7cURoK0kMyi/Kp2P9Xy6cbh+VcZOnu+50Z6D3PRKC/wel1FwPIbl4wXg1g6Kp4qqX03JcYXN9gK
STMYCfLL+bXhjCU/yJwF4wQzRp4dqVy8Xrd8gQVi8/UchpZ/i0Eda9WzGILcnH3ZtWzmZE8D/q4n
IcOqhR+LixnksKoH4IEapZvuk3PPqHD25cyYLSOHbJM+6VU4n9PlWx7ptti4vJ+xrZU/9uW3dMPe
HNzAUzwMMiwli9NHZ/5plFRb1AT+SlWAjvV36BSM0pVkHhSwGJB83eLKNJ9HhynoLOisoBap6mbq
tfiEOs3+gywDSJlN7yupCAtMoSu9hE8W2+lgGR8wKebjTFBaBpfwNSNaIxdmiYi5fwYKwQlCF9ja
3is8+4WbAsXA3z8msaVJolVIRScgJF9UGNLnfHKUSOEJ0qjwIgZhwCEHQor39WUITkc4WjzKiU8B
lkEM+2wxnJS31zQjjrCEfRuPNFVi8V2RWUML4FIdpKzzr+KURPgm1XL9Vhjbfq/aj+VbwDzkZoyG
y9aZ9iT1ufsOThc02I2ldjEwph1pCtwAf/SDkQab7D73NVvovqVKMwCYhmo9ICUvt2nWHpD7vL0H
Bjyfntaqs/mWqDpNNhbfdwT2wFHzhcbOOjB70Dh9i7iJONHwMmwrPueolklL7C/WQliE2jjTpfE+
Bj6/KWTp9Rzl+0lObYrqV276f7YlC2H33xht6jwniqpv25v/6XQw3BrpdDNTo3fGuc/xQj8MkmyM
CIO0y4/4XL+9n+tYfnmtsP9sOWyZqxyG0s8DGdourBckIy5AT3Kwgty+dn69VVWD19dT/wpCR4C+
vyLeDbWNyhYEWhOqZpAnVFb3Mte/pt0q13zWr90nMSNFUa6JtXLj+J77UBr5EqWVlpba45enn/Jt
NMl1eP3yxSQEpXX4l5DgGWRhsKEbT4Y/yCcoFUxxW6f3zGewXlkzsdvlK3tCO3ZU+PW37xAgDw/y
iAKl3vERSJw8lMuJTotFKXaQgWnn3ixG6HLAj9nL7F9etl8Qa92W0fYH+Mpc+OP4M6J85cOdfNn+
7D8uviu+CSPYvNx6pe9TwHKOLywSP84uweyFz3Nk91XZteyXqSbf8I9UWKQf8jvJRQK7H46CjT4/
l0/t0YXUQ2N71zXmmhcuhhRohgmIfsxEkMqLL/eJLfcgahVQL13pZf+zaQsDvTa5Gj5pSE7t4DLI
GhURfkMndzi8nJSi6s8/Brs4qCEyyfPj8OvKb4bzz/y3e9gHvl36cCw0ImqkW+dyqCB+bTxDYQzV
8Jwc/1zO8OF1SRfotcRNjAccPHKTcSlM8Arjq/MQ6DadDUygPtWLgXPa8injou/VwGMcYF2RhHWj
K49Keno0XeN2X6ip/ogz3uH6NuTvYFzXRUaFV4IOjOC67F7wTcDkdjFntacnfo4RE6nCYwMlpGLJ
FaDgdF96z+RRlXtjkbyfplphmBUo/VbOvBoyhA/PLXuAcggOvWPi6+m1wdgjQhNfrOaFWp4srKBe
t1Z7mdZxgpt4rQfmo7tbVyLq1ZWnl2niVYt8DcEYnmrl89i8AIOXgUh+cBZRhf/JSZtZggM3B2WL
zJ+LQCTkP0xqtAxad3nh4N7dXxyI1AoIta3zozTJCdR+RqWv/b+ku6eP+AFLY5QidMwqj9p6eP9n
4HKtCmnpHz2FvyGZBfzNgVaQ6sAG/BisoNv5+KpNpgy7x2cjFN3K5H6ND6PoIu1thfJZTlmJgrKP
8WZKIBDKH9NRczYeSPqAQ5l0C6dntIsXVj4d4Ci6EgUCa1Nl7JDro1oyBFvGBW94UclxOfAxR2t1
xu0lPZj9mKCQCpi+MCNxRCw+Cm8FUjKvZBknt3WXyBVIU3uzJfDegfbSHP4B6rfn6nkWFwrVfClO
Fzp3sz6VtPQnAH6ietmXWXOc1pFJtokTDIqSAQ9pN4qzItwPhEBYsZE88ksGC6h2QtYuRbOUvgVi
LZGxykJoFYLM48O2tlThOHIw6109Kq3+Gp5L7HV/WXW5vKz76wZWzBVYhSyBPpDdEI6o28qmPhKn
jNvTRugcXmin/yVT5f3vEqvNfwyX9xcMjAJvdWIwzlbDNaCukzZQ6c3wxuuX3uUt9Y3H0Dn17sPH
681I7tq/VteNfDPdxA8IRIBtP/9R/JccFlq5t2cv0To1nLMakmdv03wMkjLC01UygdcQZn4en78c
t5k36z2RiVCKvMXSm4GH5Ye0k6osl1VVtDp7nzUKqV7W7fy2VhAKNIqycEFpcLhV7kMh3i+r+EXe
4zmLLhFbxTN2kNFKZqHUyrDwcunKdjgibme9yIkRn029acs6MREqn70ZUQKB5WTyuh6y+tk4Iixy
Vd0w+/H8d+7PPASN1RfuVZ6MGuNscOEIMbkXo0TjPDh3XK5zp1h71PMo7Ux1mut/NCCdRffxIyyl
i0jRZHjXzTefbcPJdC3/c2vuBeB5PR2UmJFowoBllKks5hgZWfccPl7e3svpVHiNc/H27UwvU981
M2936sbeszv65Qv16J+/Cq1059lL1RcygdIDSU4fxnubj8SEqerHVtzS6cM0+PCBsbRT3kwuP17V
x38s3ddyYskSBdAvIgJvXoUXIBBW8EI0SHjv4evvKubGKHq6ZRAc6lRl7txmwWxlcKVpHh1Gp150
EB1YR27jHRqIRRUfRCsXXMjG2vSUlrI2VrsPXbfnAKNn3Xzi3qDPIXosO5detHJrPBqrYryy+vbA
fgD3pYc4kxlmsD1cht2frWGO82fYCEnWEPTmnXst8rv4QweyWO0/90GgCG16foHVuOxEa77Vl8LI
PMN+8SPWSnUNatez8Ug/p/AD8GY68W+d3ryPDI3kkW6868XzLDZ9/WhPBHecPlI/yhZjMBshB6Hn
h8ZJrNd0PbMXJkess7a1Ryvb29TfJIKIunOT324D8xxMaKymqrIXh1KMjvEU/GyOfZptf7W3Ygxf
P5FG9sDmXf40DcRtN0RvOcNDsaPQH71UnzNP0talCFqhZU9xQfraSmCi4n5VTzUvU92/bYhacJRt
ZDrjkS07O/IjftALU7tqtq/bIjjbTFZZrH1wFXQToQDH836WPG2mGW9qiR/2e2z4BrfL2W5qowmj
xt/XLxrUTAwU69ah+LaJdmKSAFtRqhnRpMIusSX08XomKA7uKrIfu44/94P1JNEKY8nBoxUELim+
/O/XGl7uIZBbAt16U5j/W5FZMMVxtVKB7aI+9xyR3uirudrr0dF61Nwad/W5qahrZ5L5u574fduJ
gXRs6M6/M1+l4Ml4pjjhtfPnq4N+GGtF249m9Hs5iH95si/t3z3Edz2GBtpcsF5DKi4/lzOQpD05
B+TkvC1Cj0hMvF8WBTQD+h55lnS2/qk43v67z7QdTuRlfz9jPTRNfkp8bj//CQNSJ4cpNz/2d0d4
DK7w/w2Rg9jk0uVkqUhzTmumQblP8wGofvvI1/W0JB2E7N9a2Kxrs4pdgdvHCvcb5O9IP/MkYU+M
B5D+1lTdThUzW4BTsMjS0eDW8fwLUjitlgVucHGb3nIf8TFEVR19npn76oF8wNj9kJ/2d/Pex9TC
0DjtZ9tZ6J+4CYblZC3hLoDCNGLXmePTBbGIMh0rxVoEiUQz6C/hbbnjBSrEaarfUIrSvsln0q/0
6GdlRfZ70Q3OQgzxQ0V158yf46aM0N3ccqrjfN9MdJ7lWGvRS7cFSn1ta4t6cKd7TPWSOEyegrXh
LCdnjU3dlompt8CTpTRyY3ouVEiFbI90z12zD++PXkYFl/uJeY3q5mWBHiWtrgMLJQJZWOUHb378
MkKsXUeRAYYxkTjjB3hEnE32lE6Sk+F7jht9BEY3jvYFVgcpNmidZGGx9zyM13LCzS4TbA7Up8GL
RTkucKAf7SsQ9S46OkA+XOFRz/az/8YySZrP3urtJsnecdxfrYJphHmYUj7ys24nxQUqIW09AM/U
dP9v309MF9WMi/Vk7mlvOumrzdNxaGb+5f8QFwZi18B9Dp6K/mnqpH379zCc0vB4091nyO5mQu42
3orI20x008bGHQRWg1U2sYwqVOUsUtdG1jJsyHsfxWBjlDbSkf5cvG7K23TBrFaJHacgMK8lVogX
H8lKRurjq8DI/CVkhYJWgIDySfqe83POmjCIvc2c43w8XADXcZSbmBnlJs+R9W5WZYppvmG6j5Pv
Yu2CiDhZNAowJ7ZZg1ygQUqTX2oBVqFPiL/8BoQsHO5H4RGnFwkzfPM16BQrz25EiJS3+NWNDBbT
i2n5xxZw5GjHIe751ddvqQ+WkvEJrjxxkpXCTRdrzISDyfPbgwxnFXr7396E7IY3C929h+44gNEJ
RW1w1MI10OdCvjyYJW5wt8a9twJe2obZO7zCcEQHO1bWQfaCvgnC5Y3ndGJj7D2DvXAcsUioh47K
mccZ8JBnObqa+lea05QlOtl+HzrGhLEBT1NXlFKf3ZaxmyktOpjpjLmJZIW7/B8AmFFEDC5hPCUA
2S/8Y3I/yP6O66Y8O2xKn0mB9yfj1r4nK7tBoU1dQHj9/V7eVCLmuX4wrcw3kRi0T4PNJAnq5UbJ
Vufd0y7IiFHXxqGj9CFUN0pzsjId0do+G+dvV5mz9Pnr0t1JC8tZ3jtRYdIsWpuWm+PQPX7t26+u
wJrJzbdc/y1+bYxaYG+Kd+Td0oKeKO+sEVfQAGHIW7/jAj178b94L9kLYWRXru0OW/eMseC2n/xO
fgerl/F3ADdiP46Y7b9dfVOvzfuJzv1z3s82IpVYkxL/O9GcO+HtGyJSvnOd2NTJb9sLdcF7aPif
2sSp7laLz5QH9/7i1831BDgcWvcvCRcK5W+W/+riAQl4563t4F0WbVy/k9I/on1gGT+1BNUAjw6j
AK5//UBSQiI3f3WjMloeG+ffuX0ke3pXbzSPGJgn5HnE06GX/AsLIFMjedg1SfIn69GOsfd1xCKk
/arv2+v2tZ+y5Ef0ZssAR7r1AyILDV/aBzWuElG8edC7fqp+aV57zHF7r8G1Z6xza3IBeP4dPyXf
9c9ta1OTaK98/kPWsW1u9HjIy79XrgiLIQfdtrCPtoVtTJ3hcQAf/SS/aS+8x4yjWuGtDO/wpnWE
PXHeaRo6GKeuugFuMg51o+y6i99d68yEIP3v+h3vhebUCDNYASXqy9qhdWyDfTI/oA76KxjP+Ssa
dJv+S84yU6DjtsLFubpsH4QOCRwPq62MUy+mj2/HJ7P/T34J7Y31dqkCtcPsHZiCJ5GxNDMkVQjf
Ldz1SvABYMLCzSRk4x2D18Oy/ewn6vgpUMqT15z7ifx4Ojvbys7TtiSPbR49aF4zIIAtxxdfdQMT
n7r/y4Vt1nbm34hj/rSz6Mvh4Fejvi2VLuFEyG2xp4BmaTvNsSla49zoab6M0DelJbCK4UWyeDbI
xqfCcJ4XxtovWD45XZfA7kAJh/WVK6huaNb/nT+TDWJdNZJmKvE717S+wUvfxE72ZD9I6Y9l3+EC
FfbYhyk6kaDSDU6cjgJzL/ioDYgCUZmojjzwo7QN5S8/bpDzu/VVJs77Tn11YXzExoLFYnYELBiB
fEP5im+r1p7KhrLALaN74Bs4dDNWohmboczr7SWG9oPS9Ap3uavj+CIPc9+TdQFUbKoKauBEbh4s
+mkijtg7JhDzYmQdLPyZg76UPaZ04+L8HkQxq0z1tC5lEsVMuho9lu6n/DUTuN5YmvPZekZAqLAj
c9jvyvjLD/LhZBHS85IuYLQ3jXSWkjyT3Jp4bqorHlPMaRxMoOd7U6dXVYZtzWRxMy/FaLRiHAg+
Nxdcz0vg8wfCIWuunKdGiO0sKqTupeOjuGEp8JYdsa9+fsnNCSbjOwYcTEwoC0A80DSBZtmP9bMs
oSSrSUXWSlZ3L/L9wumcnyPyoCztjNE+sr+QxDlmtSAxe3rPhJhVk4+w8Q99Knv/mP9H3moeeJxH
Jk4WxcbiJ1X329uXJoPI5qHDuNzxziwAWwn4EflwUDszEqA+tafHMCHe3/OPNgCwlh4i/6wbTgQE
nYzRtGPFonmPawxmnFBe84sEBbH4Whxzg4qWEmI953pztL/knydwQJmUcABGoC54BHtIUsbousBO
+ngsLUxKsOjMvH3PPq9MeKbfSjp6OjUSUuE5SM4el6L4AEzSymHeeu4KUpzibsEHrnR+dS6TmgWn
H9HixnPnMm8LUORN0pfA2kMltXIyUbNVctcayHXOXI6XFSBI1MS25GieE4/syyfo/A6VjySmsBC+
uKS2K6hOZHc4uenoUm8vPFMRDHPs9xRnThF2Rs2cnjJhBrypOocQDpm0BG4hVdm7ULDYLGgdmcXY
cfdcSHb/XtKdHzSkYLw27y3BjN5DV3mM+nx2qua90XSa6inVy4sfAd5e8uO5z6tFKaeNotSlgWvI
cbASbayATYAKri7z/IneP7i1zL+VPMShyoTkPS8ET1DR+W7cm2fieU+ShxVe+0LauHxe4e6VTom5
d65bCisIipLinPfTvnKIhXM96jGUUMb9+8KZZ/UlAMiwbkvkvU4sRAsls8pbUSwNFRWjxACU2zv3
1GAHnb7Htqgf+RUlPLKhySkme+ZDjCOvy1cmn47nN/xk2tl6erj8jk2igXlgwbwGq06kvewdZCfF
O/vpfpr7l/t3J9qcWLEqE+l+0VUw50uyQAUfEDBuWVsa5+UXk8zr456AnpF1q9nyMRNZF+R3TLOn
GYfD7djZGt/pcgpxfPHpQtPdiBtN2RDhclwr7wUhhfdYYFhcOOvO0QhTbfpQZZRXzzEQQyP4BVrb
W1mSoSLaoFyuCu5dJp+hWMqEm+uMYQMk1JG4e90hE96CHuMw8fOvzIfrmdmqzpZ/mRCRFfn3aqe+
ki2D3Zb//95YEHylqyFAK/u7mWS7u4mxQuzrDHrCVm55xHRLlmN727tM5n+HiSdzmkTai6aycUCP
ehvc+LClh5daoLOsrLrgj3+Sw7lpPgaPyXgYaT+YUD5+BSMYcVwbpw4e40BeQm5wYqN/UuLw4Wvs
/9bvXzH/vgzmvWq29aotmvu/8ZCDT3PP5Vp5dGgpwuN9RY6jGhTQUo740CjTQec+WFmh8fzLTRVG
JmWXqqZp62T1LAMYv2mFJNnz1/bL+frsI1az47n+03JI4AseeRJOMOySn4kfBkdNDLbWkZaOwCPV
MbzvrOp61mU/O0oH6EdfuO0jIhEK60iruzrhfz3Hm+/VvbT4ktrkatl+BOt5+uras/RyNquR5i/+
Z+ZhRqz3OUTlWoaGUGzLvM1Y8U3Kh9QwZuA5/2Ys6A+Ujdt/mINvKojgIqejo/GRCNwQGEz4p+Fv
BzRl09CJexhIjT+znI8NWaa+4lsNHriKXCAK734cbOJsgoak3mbvRKFElfOZYzg+uv2MRyYVXX0I
FpsaM7SE24JZtkEfBstr8SY5g1kNMZqe612Je6hv7UYa+vlEuQBK2TlYeoQwAVRyyUy0PQWghu+H
b6WmSulYgMu8RO5ZalmCexBj70VwoIY4TYE04Ebg22V4Ri/z637JIp5IL3wBeH9omHUTiQCNb1Qk
v8DdWEfVootXgMB6FCDr2duoAPZzgam9ASH7qmumxg/9FjyEuZZBeDo0tmkcFdUEx0M7rCvBIZYg
hpIrXrQ5OqAcfH0XI4xDnjPPeXWuoEMghUgUwqNTgZABK+Oe9LqpjI4psoHazr+ei3Arj4+o1NxZ
ePQltdOb/mEdKSWy29JNxFGSouVx1Y8au8UH9q+nhCiqeGpYKRBZz+OqVciW1+t6at54Yc7kFLm7
SD2eZP7gSS5kDVwNLRJkMrf+69zKGIEts+VDZbVoRu7n6olq8/Q4aaa1KKNbLTGJPAaX8/fxVr9q
4nZ6s5OtM3n/nr/m+Wx8/ZPYYIZ4A47bds6pteU8t6RHvt6OPzH15ykGJ8qN26+kXMfD4itL8XDd
deI3m/TyWHkuESXOrfXhVI5hUqyWC3tZ8r4lzlQLpLKVzH60vu6aqUSWLSwzoa1A54XYz1u68YjC
epMIVrsjY+vkIBUDw6yX1dULTJNenX5OubhwrGvzFrlKjp2NX4nqJhqr7yMM9vTwkYPNa5O+1A67
9ACdYJvRyBwT63/LhNDAl/Yzfa1e5pvmdtlYBanwtuxjvmxGMo+P8XiQ2/UixwoY6rTEX/gZL47F
g2u8/3no26Jx4ehbw/rMMT8G8yRvy/r+Tjacy/aj60d7bO6+i6Rx9tmdUPpddoF4wUH3OueL9/h6
nWrb073wXG9xBm5f6ZW4WjqpbPLwk5yL5ckcvuMwqciKPG98/kxnbrX9ft+PESfPx6Z0y69c6uCY
uD46r8zK4bFetA731WizPH0vE8PbIzlMXnKNSzwzuj8f3fMyXX4mmTZezMHsONE0dfFtU3vtxXBE
npXdTpGbEccYyZXTm7hqKVo+RZKl6xYWYjG/Lpev8Zj98CHXWGcA/5t1+bUbVxfXy+d9fmABLBjV
SXR/fj521/r4kRnE90IArIp1+lmbrzO9ZfReh+rsCQ2yYX6752VwZ2egGt3+/Vc5phzyIX8uMcnF
JCFQUIcgZxVLrr2V04o/CJdQUqarzsllz2x3Yih+G4Si8x6oPNCKzBs+ADOkYPeCpGOaFOWc21HA
riN6NYi2drVx6VQJUYJG0XxCW4mvQ+1QocAuHwuotgjn+IqVSy1dGJdIj0vk1vlXO1nVaVVutVVz
/i0dz/8XnQ3n1l0T+aa4RSW5tPiEEkZkapkSpypsbJ6qiUoQx+TqmcOqlLlsvyI449ecyk7592Kl
erlkqttFpJYdz2JHQUvZvy3zkhM5TYqLTFzC1fVc3iZUbMer6Mh7/XIzK4mty9EIlcFJCmy0uj7H
RvJtK+1FoQ2eKLfHhddHt81e8eNSwfh2XbfF6jHf7N7L1Wb39TGBC4joA1PTQo1Ms5ERksWRxKBm
rtSdOHJKPlVphj/OH10ha5VHYaTMqY4ShWSxKcMVwSb8l2K8/CqMYt0mr+6PbveJSZAojdL5Ufgq
OMMfOAi5j5G7hoGg6WBBXPul8HOrw6mKo0gzW2ac43PzdmiaQ7cNeAGSuM+SMxsqbVTAJdvOGkjZ
/Q3ImnU7mxat5Cw3dbpnZzbu9CdDmDxoJfMjur269i48GP94hPhn4K3cENbG0o3pVXmkHH43v0rx
4Nl3lg97qN6Zid4k1qc8lWs/+skEETtFYBk4gjtDleVbkxVqJVKLlpGw9rV041CA3Ucq9FMVRfg9
f/1UGldeHWPqSpabeu01XA9oQX3h1UlHE6xTM/bzXDnD9uC5jnf3CwSbdbwxTmabr8dWjsi8Fh1v
MOgszzmS2rk3XnIxRGHerZbfy+OlvI+oG8/Z8mO7rp6/lrXr14pt/ud1hJVdh6xocLIY3Mn+PJrf
DIELu2HgysbofFY/Uma51AKDoo1cKUgH5jUCINwQmKM02iUeASNAlCFum5Vr2beWwBuVVN2/2Akz
6LTkSQ16m2aon7MtVXiIMM21NRnJ4bqBzSJD/tLMUBOwW8lNrr1zQyGIx7L9PHXIWJC5N929K5vl
uHSePabnmZNYgm9f1p0BCHTJRj1vr5honouZDhmb4uvBIQ1ov+/nOmtWCIlOurHsI+T/pL+3fYd5
rhOQofTnRa5Yburt8qoQKPB+Dy1XCWWBa5i0dGlt5XMZxl4eFxalW03aZuNRWTXHrQsr8vn38nMt
Nn7TXH7io9Q2nf0fWrL/+CDUxoVHZU0DY9MJuGZsgkYC60QcdfcvKxJrq3tcK/hjif6GWZOXcvEs
UpZjCEd6BsUVG1srLDONzwIPK1kUUt6J2SIelWD9Lk28lxxmvnaD3FdW6Xzsbb8Jnlr3UfyPOWkP
19lZ/Bn/cxJFqSuc1fv8a52/ZYMH84H6x9Q0HYRMOuqUhBR4eZAK7f+0fKF/+vPkQzfgXTtNssNs
6+Z3nxvr0fmPgdY3K38v+lVxKjaCRWvPHs/Ih/JGsc6hHy+nuTS5xLHeA7u2FfbwbdhlNz7DiPiC
0nUhYwEHC8lQG9LEcEtf3ouKWRwGf8AXSbCH56+dt0aFvpeBsOte6mY6iGDq6P4ySE7jo9M0Pno1
Y51k41g517Jfi/KrlaqG0X0lXn792C1+mKGher2m989YB06TqSO8fkW6meq5tmnkhuP2vHmeBKeH
zDBnMm6afOiNv56182DxlzUcirdz3XRbBTcJ1oph9hsdXGvXCheeyr6Yq9xKGzU9oUlT4aqCXv7L
Nc0XI53M9AgS5A3X2fd93lDp8aMjCNSb7SxlcSrevhdVtXD821bQiNSe5X0t1do07oNr5eqXRLgv
7GunUrJhANxIWCKBBjtHps1+wgzx1X3CGJAnMFM8bDsSej1C/NOkNVB60uWVF/9e+UwFP6PlVT3b
ezXjjTicevz5qifq1y8xQ8VHFby5rAUg+NrITTid++/WifcAzKVbS/aJzdv8ZjeUe1cno2g9fg8l
iEfQ/ER+jt7UI/ZhWvRKMLt6fnIU+b5N0734aNzDljRARAw09w4S3NfPmDfAMsycXJNV1YivqJQo
LeqRWqQSZZG70SjNv3JNLjR1L6wcZ+K4d8kUcMbi+5eAiMUc7fRfFIjIrNp0yMH+F/3L8UWP/6HO
3QOYrTwIVsD6w3HL4X+bcEfqrTqqikVn3YNhWeeHSZpbkm76VNsZN2jaVdbJqnb5ObyQJv+OfzW5
+t0Hl+72wjiHPgLNAVcZNy3yoR/+fWQ+FBsKC9Rg7bT2V0l/Mu94TzQgHr6kx75M2uu/0GhfCwQb
KwZ2YK8RzeDyD+4iAsC3icP2s/6iNNlx0VaaM89KfqjR5WxKtKYyDHftq+BW9vq0iEq11CQUSzIB
zyjOgIvtyHgx5ALGJnAzH/MR4OMw0T3XkkNFfDIAbDCU3DygPnuUQabpw2Nv0QlPZ+TuPfbcxzFo
vcw58N3+8XFuvGPY/Pb3l9lRqb1k5nEqFxMwpHST1hAgwOC2fO/dGxERhpFBtHFvnwJg/u/dl6+G
B+Zm17aBZw+/1kDlPHpvKuXUxMsYcbb3Y5lJZsDLTmbI+ZuFvAcMeYp6YNmJmBoTvTJwIP63+KH0
cA1MKeBTmQl9Ywcxz74XyHoPIAT4IbzftqnHh+dPQnLOFheYIyIzgYHILIAsChqDLX0bhxHuUcT2
ED6POkznOEt+GIudg0bHr+CrDVL0HBY/uISP3/RD3xWkaoo0oOrVBsomOoCb3kNoS/I3AjI6OZTc
rv1d/1h/zPLL7kV/myN3zZ/6c20ghHtLS4ZP83ELAWKrds7Q2z2MX2GfM5V9hu8/9V84wrwX6xEE
V/3puXhOQDDp+DB9P/yW9TW/MwOfpvAe5HMAgLl0DRZUUYePyPljNYBCwa9y//YrgFMOQwssQHia
+kguCzklskkgOFaEX3cPM8JhsPAteEWylx8rwuoUyT483nWYcLOYOg3BaenfCHlVb4WRAXri+++g
uSBws84NSPG2t/2z4Al+QXJyroFEymro02Ey/rUOle3onK9oEBW7Q3zG5SNsdfoOrFEfvgMK7TjS
r36AkYayS3pzBsGx2pUVGsCO0nc5SkxQQ5vZobedzrO26twses/hNGnPe/5rHBxoslOETa9742GA
qU4D+sJfz2XeA3Dpxb90E4zt/sDajrmJp+SJWURLaK+LkgwC5e3o/P3suQfwS693TgGmLwEcTcJK
yab/gskkD7yYvBKAcpEydB9O3PyZs/qy9N4GcpDF8B/h8p8j3Z/iPv481/jQDhKez1845wF6thJo
3bw3/tWexId2pLaLMCeNPnkd8PHbxMntGd6QCtzv4dWHOWrrMrkMXEsganqYZq2mD/L4MmywoHxL
2BIvE2+YaS6kFvJr3R5eBX8x6xVUsgTtosmCW4E0lHhqBZDU0K6UlLKBvnAPnZcdyqVyT/ndsUFs
EoD+P2M+YQauYNhF/JGYvCZL/k1m4QqPRbP6GoD/jXbVhIBJkwbL67/33f3zGMQqgdj8xgBNrM/o
LkbcJ9DbHseNdQJsiSs63IoOCALyH0AD1HMsrttnhNllpbFVZC3B1CdO4kkjul6qfhim6sbf6ttE
cO5/SfVpuyQwcK/IZfC7PX05DHFUzUfwx1tMryMo3DYTFPb30a2T7B0Uy57Umx1g3A83JLBcvi3f
gIYSM+eWLPmCQg4XDAa4zEdNEFHiQ3H6f5oKuY1+IW0czC4V8AX+CiOg1/Tx87bl2tXPs9uPMic7
ynSyDRackPzbFDvFd+5nTlSwA+LNy+0POduYL0C+DjwORphFy0HiN/UbOHevTryR6HgcAlQwZfY7
EvtYUOu8QyvBewduCzhl/8bfsEC428PAGdGFxOIfCC5oqbQx/4RftsNI8tzmaNm9S5zahXhR99Gb
COD6kX73HAyvAd2eBMGGEc9yZEUY8W9KV0FEd0mo23a0jywyJhxGJkGpMUz5HJe3bdwKWhAU6vvX
ls31X/zv3nPSuK/OjeefMevnunY2eDULOcKc/4VRbE68D673u6QFDuBk2w8o8DkIXEnJAgKeRoGn
MzdCUAGgj/UuExuLu2jBf8bWCG1zXr+XsNuApCd+KUS0RLuq+88P2sEx2K+Zon0wEN2TXIzzD0f4
nVdwOQ5Nszn+5v5FEx/lmxN7YhBgOdkgN3seaO+9jEzdKst8GLJh7thNjj0nhf3Mvy4T0IZ7yiH8
X8lgjKFS8Vzcd77kT7fZvrFOvkdmYQ8OZoZCbRxozsr73/ugz7jrnNA2wWvvKBTqHAwen6OxENXV
T8h5U5B/aq6++bZzWNff3cvrmpH6V5C7pKaaJukFP8EhJCH+af8vrmNeUgkuyRkCFFtC8sFtck6h
wSCzTzkToXUp36zI4Edjec5nh6nRrtg7w/t94R5OjjAPRnhb28B+IYJpb70JFAetJhWcBwIau4cx
hl6AzhnuwKabLVt7Jl0m1fFnkbsw/DU6o310pwOEo7MEnz4dUnwmxnXxKvkhISfxcKuB+9MzkvKQ
SJyUalF80VTB5t7bRVjaoH6eTLw6KN3bHE5bgS0i5rYVOpVnLzHYdRIYFdbvvbfrrMUIzb/NMHiA
o4Kr6nY8YcO5ZkP2EewlnSzqvJBP8+a3zHup9sp2GVK9nIUWkcVyt5TclkYtTjmovrFJfl12rFpd
Ybj6F707ny4D6wUBZjycfycGicmho6RIqIlSijC1Sdy5o61zfDpOVWOPsOCdKxRsShOFR8JiBs+q
fQE5zp6Jg8jNET49sDKePfuXYjnWvX5DXLaUCF9kyZGJqsoi8h2mpDfljerUd5M+uP24Flzsa8FZ
+fJ7lq9mammcbjia7ZOQ+LTaSF9p8d1dDbdiyNfIpzjvTpxHDFzd/k4BO+tcl0kxqoTywUfTK3qf
mGhZ30ITGHOoD0mwCUve5rXBYMuEg4iVp6jN1ViUQYxiCZCO9YDYRJ1JNYAk9QxCe5uW/co3GLbb
0LijUz8wOzQXMR01LkXjY3M0Z0NquHEimJIwXYykK2Q/t1LQxokZiZVP5Jp0Ohj/YWvlcBMcX2TP
27IEWBm+b9Ol+faTMIY9D2FVIMBxifCkkOFihRtphdxDIk4EDA9sc53Df4J0H4kgniw9kpgFwV04
zP+PfaeCXdwAn9olCbn3iK/5Da66qO4zifIp5cgdp8qvY+7zkomXT4toZZ7sxh+J0vLFCG5Vml/X
pds2WTo+c/X5opLbbBtx0s4zD4jcK11ab+z/iVQjMj/WWK9szBOvHCkXmw1oaZN/ZYlF8C7Gj1vt
tH+Vt6n1z3F57u2zx3zqmKBO3DfOoPEs79T5maB6I23xdGlcst8xDdjtbHi62n9uMsdy5HJgp3cp
P9OxSWZ5Kj9p5lNzQMotUYidZdI8QUgve85Fps+B1UmMovrpnCYEfyQqN9ORa+5vcTk6kjKbxjGb
/YrhY85TxXlk929xPXdy1+TwkVaLP5REp3STl0jsmGnHtmSliVd5l5qXdutxa3zaDY9z44ixLaO1
mz862VgGMTx7RhNwFcxnI2z0kg87WzDV3F8q98emkVwf6lEl3dcuRbiC+3XNNRPXk3GDkMl1bX6v
bs9Ol3ss3V6k08XtPONtzLkfU+Ntdx4xfHwmaudtvP16XPCsQ2TGapdjtUpEk8ixOT4NYql1dYt8
gUWjVxxuQ6jqdZWnNOk7e5H6rALTosQUcQR8xauziRhl0meJyK5mV2Xl8h9qUTIfppbp+V5Aq7Vk
LVYU4guOSaZivSbfpgi4xIlH7XIpL9GnV1+Ze/ERqy7IXy7VyOJ7fP1cRb6yKDG62Vc58iyvnzbe
B+ZO5RkrjpPl18qb+ZnihrIvUbykIhVmk0kmHMvSBkDKPXJVjOwYNxZTF+TI4iOV300TF+RLikYH
fHEODJPpxxPDs3SLOj/csYGC9/wHcwzDtMIajqoIeNEQbYZjVyFHpx2yubFdEJewytmpX34Oj9J2
wX6zJBN282RxWUo+imfuBIgrRQVUJFrgcBrbIToX4/d6+lhLb73i8lyi2PonpUU8J6qxKFfTciTX
eI2np117zgU78ZV7lBlX3VJ0MYOFgJ1d4XaEy3ZT8/b4PtrFf4+P9suKJ6s/kM01DqcKEfb8VNsn
y3EiSnKEy5ch2D71uYr119HyZd+LxQZz4+FjdX5px47VaNRwpXqO9saXUnxbvq4+x9GhDcIJtVw2
HpdqNPF535DYfDxSRfxSDqZZbMZVZXf4vgoX9NopJ0jqrAyC9GfzzknyUndTfqQwExfty7J3Jl+x
CnJmh6/wwOv2qoXWmj1MlpU0oPtWX6l3pufyvewvdlk7G8MRAUXMmA8tB7F3hPjecQpWElxQt/VS
fK/31ZOTh+aEemR/LCT1OxpeJqjzPFO/k109BC5VksvSgaFdrhStbewjp+I893G+8fWM14BmzexX
pL6F7hjPRuosxB7GHuVF5MM1JWRdTw6ib+3eakYiWlTlSF2AWHRclM+cSxSTGaNWJIl8WlxRqpPC
7iP2ra7qp8LmZ1sjNEHlKBhVM5bK7/tSmaosdsqJpjk12x1MsrdQOM3XzFk0NPwNnH2u46Vxr+Z7
lCSc73fQ/Qcg7QRKc8vh3qamYTLeJKvmPPQd/U6yw0yX7fQZ0A8HCPXInu9lwN68naFiT8Gsck1N
NmK7g2d27DvEQkjSvNK4F2Ol6OwltIjT3q7uvsbJdw6guaGHMv6r7wd7PnapVvKLP1bRi6vSPrTZ
daZ4wWSa44abEiR2R7tjYCBdMPcBUQvRNnrm8jYYdCKklvqLKplr6To7zuwsxZ2cAcFBP8GLYklB
mxVMs6iG8KpHCUqJXZfUi4SfP8naAH584bbnYahpsJwHDrqVDzKdNlXrvfy2kNpByQkZ9cQw3PHs
3E4WU6VTF3eJVXdAryNTflp93qD9Y7DCsBaePAulwfUv3HNWVVMdhqCLVvRzF0TDnOdiaLGsSMrj
f+mG+X2iSyQk0vnzVko0iRB/UBLSpLw0LH1dZf1cFKoQWideOMqVstWsG8rj9k8J3coEyVzrbkNX
cfpqRsshTcfrI7v+Ca9mX0x0EeEKuYqR/7hHD9Dcf0CK42VsAq88KqSBF2D1XAx/t1LrfYqDXAUh
EAEhCDN3VYxML38S0prAfpLtMD9O9R/SHILKbHnVpck41C/8KEqq42MRs+BYfH7CsPjixT9vhdQP
/uw/ZL+SXJDuaPs1LnNbnV6YFoUMMSUOo//yGeSN+t5lld7M5vvIGt5eriOlU+lYYZbfSrSyXziM
7d9ENZtflM+VeLsvkKGwKse/EtVM/bTLHysv97xq3LduGqnhebAqJ4aRbvbrNcx1jxV4+IHd4qrh
yLF0tKlpeStjwRINJrbun2eozZ8zBRFF9pGhIDuwH9TeULIFii7LhC0yrlLNSM54pXvvR35iJZM4
3Z6xUeqHOf6jgJ4eK2iLwflhTYCDi1FmjXETseBD6WqRwtSxOVb1XMVoWz6Sb1FHTJVz0Wceeu4j
Re/hB0qvTqzD89F7370CTIKCZButhBGPO8p6c1NalD+rOpVjrp7EYqrySDiVvBGg57XgldCbt/+j
h1LNcm/xyvlFh+Lyd1vZFIgHQizfAyPXi9BBBIcoB9k24PmJaQZdlFTAq7cFnItcBxqWU7TN7Hd4
gZjkc91UldiH2/OxuPqcF6IDqFb+WY62018xPSmoTW9R2PxFvFu3FWfi1V+uOi9lv2Q9PRC4csHR
0m2d6HonqyRIuirkvOG+chk6gBWnvpzrRn7PtXnhPC4wYX6JYig8NSUFhWftOpBrNElV7bskj4kQ
Xk4TlqNYdjeFoYIXEhT2Arn1eunPzLO0CtZTTAwjJhosDn2Dj7eM2SHBZiA+u882ufKpzlgKYdkk
mwy9QU0WtNTHxqN2bOgIiAc+tTFCec9/yzWFa/4y0eyApQAFRUnF2dCcCGv7fI4SnDuAk7s8VlqF
BQ2vmU/eK7wfblYbYmSsCTag2qDIGOI7a++C9vxR0AiyprC09H+sfuubX9T3GQsJXiCHLi3T/PWh
RKeskxBTVSmxTi/yofpeigfkIfZHW2F0a0O2kysH3YKOyi2bunr6M9LElDZT5i7xqS1OS8IxtUJ1
djv0+UnqBG2qoWCv78JRuxDto9vUKKQoo9wt539RONT5izimsWkey35pCckenC2nAYodTBQhY5oh
5UlqAko2VEU/zEwSg/n3CSthsilEoVgCy+WSzVhZ1LGvIEAe3ovaveUG54A26Uv2lqm/GeBg+rtb
D4xF3hZGjNGXbXemhX2fBUEAyb9CK/ax/9YEutiHLmXUNNibichJFqVu5XBFg4L5buLGxSE1lVJk
PoS8NqaP+qe5ht0gQnkkUZqtQ9DOHNvXdvovV7uWM5Xke4g5tQEaozMf/r1VFXW7kLmhqjDxxLEP
03c9uzXFT4Y8EKDFRME7Ed59ifVLb7OGXXNnNn+Tvpf9t28bBT7/JfuPjuxVcw/NJyge/1YfHi5m
YdeE9Ot4rw1fBdAn/4XuVrceba/1GYd/z+hPDOCbrSdO5Ww6wLVBiLAuILFC/JbM7rUNuIxsLLff
x0b4p60OV1RoZsh2lxid1ueJmmRRJWrYGn7Vnn8xzlc4HdplI7uQU3jlVGZlpIpPXtaYyJwfonAb
kYEhpi8sQQhyuGXEDWqpzUIjVDfzV5ku4Xe7KW6mKzoahM1/18ZxdPzGH+Ykwdhg+xndFHmHZQZu
MrHUPem33/Dp9ehV84TA4aJWwugdPhdQ6vy1bX7XZzLRPLVWU/nqHeqeIIRy8bYVs44TTmhfM5s8
fKGnrXKArMr86LCQAbBvPbJl5lf3f4+OQQnw3j0+diVwOlx++R/eO7PbVHu+r7lXllQUiW48Wl0k
61u0pWgR/34ZL6cvdWiN5ObcucLpe5XVSrSkDcQkK0dKwbLqLblMkPfFvKvBYgmjyNsPYfd7oQrn
v/0oNvEEFjjbOrj2uDVPfqxRfkzGOtTucizZnz74X2SM3osLbw7a+LLBT67gR1rAdYF1fiQfHQoJ
yJ9q4OxdbR0GGgJB2tsetBsaCLX+Y+opS3ESBm2TTfPNaH6z1XOHIoZxyaPDUaIfC0Loy2OW8zxj
9/7uWY/vPdZ89j+Szmo5cmQJw0+kCDHcugXN3KYbhdsgZtbT76fZOHs2ZmfGDVKpKjN/UtWbuKxI
vLWbnTZeA2WnqNQHuXoydG3dTvPZbAfPAFgsSlS1mrqb6/nR+1TIxAnLSrVmq9Mk45SUyr3rwnPc
xtc+8XdgYL8MV9IF/cM6a7mBOMGLryHq2E3dYN8CfLszf6scMwzkro7yllG6rqC7Ihet2OtwjFw2
Slv/hQCCoSXUWDCFFf5ZkPSQs71jf+bR8tnj4vOAqu7MQ86Dt5Z20MN/lwXGZGpF/ii3haZrR8bs
DdPKNz7CEr65wH39yC4JvlDoG72td36Ur8csdjqf5loZt0EneFkFU783sS4GakuaV99MHp3K/jWX
aKonX/5Qa3NXOUbS7aYAfaaa77SYbJgGq/TKm+Dyy5Ky1gxofRXO/5YFRS/fCuo6lI2NCvUzSDju
TcmdKgQbOREJabnNQ9ObGSlWCZR6y8JZqTtK4bzRNbyxivRi5ulaFSdXKMJ1onitkjrjWLlSACBW
iEchzi9ZNRzTstgGenidpRqPVrhYOJYxiXiSjTwI8ZYdLEitmxBn36Ilhi9GdY8i8Tgk5UUxkfvM
pltnZBo2+VpTh59Sv6ZFfZ4ifx2bFPYtnId6YzUoneIOdl7lti2TsrB8xX8z9tcqgsSCqXCqbyot
t5MYQKS5iEELYsOIIMRQYp/K52bgoQEtk66+gcpvOI9YmqReA9sJUkDOAWXA2HdxD0vIujN5BJiX
xtccRLHoFVdjLKASCpK4VbHj2ZU4JAXCgAO0ihdJXswmUKHpK2ZOg7mP5F2i2QXYYdB8NoUr97cU
WwWsk1EORP268tcW+vuZzbg5K6onaJdGRG0H0qTGz9yg70N5+aXhVJw6JhfCMF1epkEDAN8/MYj6
gbfRnscKpKWA49fh4tbeYh51s/gKmH4WA9N0+UuNzhkk3+G7svASNw9qdxfzfd4cDQtLWljE4jYu
KPoJoqfYIdkNfLXT3voln7AGSh4uGf1g27liQi4ZCMcsoc+hM5+UY4t8Qy8fevCLmqaFabLURRn1
XNFhKL+b5hcNQYkSeqH+2nZOUdzmGltwhkFsWxNwQ8SGnrYjJz5e0+xD5TFOrla6r+p9HewEY50w
LU5AVPzPKkcX8t0KnxHSg/lzXmI01V/dIONyca8bUqdOY9tOwhM+LuTO1e/Jq2JxxpqPYt4Y8q/V
7/TmWlFcdJa/CquLOm3SHiABB0dkjUm8jbOrDgEpoQkHMw6l16o4lmQp6c1zYYCnhBC9js37rDLR
etP19zr9LKMvpX03hISUq8MgXpotBmK98ayyWxxQHTdvgYWhxezDmd3PoFczIY5gwJztSXVUSDkG
LixqaA1/SfvT6a7CMFgCB4h8/BEpSpvvEbFft9elQ4Hbc6i9ShVubnguDe89EhAdxxlArCFkVBJj
25u+ldK4VcpTGJy7Rd4RnEos5EATaRiy5E0nRVsrD63KZLW6U4BUpBHTzW/zn4Xuj1easUjJC2Az
wzzMymKMK+/qWKQc+bDihqnuSRtuM8tZ2IjZrk74vBJ8TOHAjaEkXEpHGbEBHs9XOd8kWJf0Gy1m
1yd6+5HiMglHuo6PIcy4yOnNjSEeTRPpFaZ01W/ab4sCOvElC+8jgZjpLpx/B130sCWNtgbmoHhM
JMFBBimo0pspH7rkmKvruWWnpixiMmq37DBtTMthnVRzN+bHwf/OQr5P4XTVRojWebPLKqam1I1V
dizIzmjWoQ6Dob1nzasKm9E8S+V747+bGoI4V6P898u9WVw5i9SEVEaM8r6N5jax6Rjjay1djcid
imsu7nVxM0ge/07qY1+f0FwZeNjlOiRqk/PR/Jb9mywiOEw9cGyp3BrQ4GCyVSd9fMTkZhE9E+4E
9S8bNypuJ8q4GptLG+5mcz0orpx6ubVpaazb3iu19SJeIw2sWRsALm17H3Bwiv8GC9UU7QiOgNlb
KpwGoEPYEJsGPwdFwflvO0qM0Qtqx/qZMcGTX1Px3Ff3RsWujfajecdgM6u+LYiaZBLoPA6ytUsF
9F1uM9yNenyJu2Om3hik04U0bxoKLS6A2H5a2poF58+bHE5meZTFQ6DtUGXo6+lfcf0YcFYJUPzk
qxy2G/EncHVbwsp2cXHCiT+0TlXpic3eL878Dr6KKePTLmdYf1qAzvjVMrbcXURp5njJzW2qPpLp
oyueo7H1h41fPfrpuxs2qvDa+Psccql1VPyDZkCNrl5Da0MekwLCqtvYN5uaaxINx84sMLfDUKu6
iFyDWHkN5T8BR1mtIVdlug7WjtlcSXOqZ3DJbwI3dcid2n9QtpHQNGN4Qeq55nLwNSlEdU/CtHJ2
iYeqld+eJc5Gpso8oOxsTCZxPhOr17K5BGuJxG7lpRdQc62r4FfTMKm8iIoXwI1uXaXB6Rh7vW0l
e0q7jZINE1F475q5Cf1TtziViXR71X2sDml51zHlpWxJNpRHqbVJzadu3kI+HNlq+2I+TbRRdG7F
WWweoWjH72SZ48c5sx2QJ6Xrb+Sm67prwSqzGKySxdJ5pXFtyJSCUYM+l2lFcJmChTu5Rlkc7vlr
Sr3OUMay5yXiKdd/YsBvH0ZkvbaarSLtfeOIZDPSjhPekLCyUw6Kh9bcJFCptJdWM5FpwVku/xIU
qgO7/ajpNLDYAueONfN5crsLaF4X38S4BfK56gVY1MBcInj3mV2G6acrou0QDpK55uNXMx5EnkI1
KUtrLn4ie9q0U2eeeZNux+67bStsx/oiYSCqTLei3CkIucId4kMawVj+jj8s4VSC08Cmqrore3VS
7URrn4KESvO3Juw08ZoFmwqug661Xi8c5vlYwNgeFof86JZhvUQdHQPw9gFzSOx9++sAt6R8rU2W
6rgkcZF1ESDWVb2k2VXTtyVcp2x2rTZzu3z2xOE7hq2UC4Cc6loBbB9+mPGnfH1G1DOi5HzRZCp/
PDVClzqNwAyx2VdC5tYTqcTKH/t9k8Mj0ZdD+DrwTKkHPfVGC+Ja4RqcFwHHTGpeheaSUmVW5Y59
IOYN8vMyjQ8I5RYZ+vIllBBfk/AwMc5JhBu2ajxIATuakOxlEq9aJL2kRTMwb6+yiJzdLitQwu4a
m54h0wZA9TQR9CRbsIQEoNSC3JXlO1ndafLb1B4DuhUWmW4i4vG03htDQotfB+kzN64iWE9Z8BxS
3LUUq3r7VLQrAwoEOBbDp2p8auJtiPl0pwCBbc8nP47JA/NTS/3JMHzjioMDVJZK9dfukk5h+dVP
sZyoBeirZVF816t+10vxRfYNIu0kHDICws+50HGf/YQDS7QugfQEN9eTnzqfH3Pvv6UFWUs9csIw
2E8SPOUmiY6pKn73fnuzGm5w8S5mw16N+/ekt740o8XQvLfbqT3UMfd+iturooDwjM2ejsfW/A8t
Gm9qqtvZkqtODy92eNTCcRMFB332/E++NvJvRpvcu2UegMXsCmBtGdz+07Lxm4zt/hdqcUuYZMOn
oWXFa5cgs3+hzIMG7mIjDKc0p4hNOwLWvMVjecKtDDNnPqFbEIdnrDAyq4k0qmCB8ISzrV3DZoNF
6Yz3B3pr+IFkccluRJeWnnExybb0L4QmpO1agm7P1kBcreGK01JZ4FPDBFK1bhVpl5NLNh2tcKde
OgZbDGVkkASn5eOQkJrauKU0ypbcvILNUnc58Orem7UfUaZR9KzQaUybvDvQRCLBcY4G91rS0QG9
xqOCvzbea/4KkCvKFhs39kS8z3Hix9ZHJ8OvdacUHfIKNxzNzV5jRipgIUfjG8cKBks4wC2DVXbT
F8rf7HW6gKhkf8pNPk4Xpte1RYgvZnjkn53iPSN29PvJi/Qzkv1Az/bPlSd4BeSOXtHN8w3JLYR3
RM2+034knmptFTxxAftBgces1vhJnh0QobbCXw5TAHJ+n9adra20XtL3CdYSxw/6PN5DAe9bRH/R
K59RPSibao2oD0rTnbm2tJEP2t340a8VyAlDfbyp/M/sT7wwi4VjzJLJvmZMEa/iAU/4u3/I/nSv
XJQFR8ad8EVqiP/tad7EH5Mj2caOeMxNRnqEus3J8qIgvuOis83PpKx79TnBKWI41pv0PMJcX7j5
6c9wJAvyK/6orsOr9Y73Bq/KfrImTBpD1HSToBxhQICD0CtxbF8H9IwqhIp7fE6OBeLQ6o/04Q2k
LJVVBIT1rd0SWDHgDMQNL79CQsjwbcZV4JWLsPwht0g+cN3561Qs0MBwDAB3lY8jyAKzQfp4WA/w
thhpDn/ca4x6oeoseXQ8Q2hl8BXHL5UM61eeEn6DaZ/0zcQc2Fa8cj8KSEpvQ7xqYhBdnop/6U+M
2nHoA6AiKwREkL8C0YXUsH8WiNSpQ7NK4Jog9FZfiOMsKB6OxbNG4w+nSltpsP0+1Kt4hVv/zKER
XqsdmODiCMdebH0oTIZ/TGA9nHIgwRtMyqHskRn26N7w/NIGauaX9IHZYegZP5LyIh9t7S5t8kcA
ARpSF259LxD5Sz4i7xXiOviYGcdAk+aTXAlCHFcZnHDmghBbPodn+lu8RU/eXriXD2tYjMVSgu+H
J4mJrNiVGa/4htWTKT1VP8mJFZaPv9rHAJcFj6DHP6e4cHyRn8VtfKhvYKTWP1O4/MFAH8LPrnyI
z+pN2DOEv9Ce4u7XM85icoEaho9H0fGB5gB62pPUtPzBp5Pf8s/iVOOgAGcZQtdB58cu/aNXOWrY
bpewUwu25LCgOTwH6GbpCH+sD/kpoG67SbzsZ8kVJHAH6thNfEMTll7iT96P3wAWqB/58r7pg48L
g0NJHL4kbpn808cA6CsuyET7hBQOxyZuKZJ8A5OR1bBcCF6j/e2ZtPYMPLiQRL970i+ffkJ19gJs
cZ3W2Yl8zM/m1F4bQKfPEaISaQ0I3ww8nXFjood4wZHvJcNP8zZirpTbU2RH7/pa3U934tu4pG9Y
R3H3jxoZ9/KR+Pdr8CYeDZZL9jT2Nj4gOw4CjJeZG3JwsE/gKAJ6vFwNkCyRlGCiyl64j6wXJJgN
HeSm2nHRMPuCErCaf7AZBToBPsl2i+Mo+AjBwsSWoYZTMOkg/xFgOnryQkrhxlwmiawWW6a44cKy
RzKAY70Zy8WquR3AKgw/QDQgM2/0Z3YqH+ZV9FcsSrwUWSusUrgTeYE0z6F1j2a7I4kB6wiiaUDs
QVSjlS+sJtmJGq8hiSY5D7OtAJnHJ2GjnJu1dtfRtyjnGdfKJXqcyu67207efCttij31c/LYFHBL
eK/fy+/2Q74wWmAafSaTkr/9zs7BhRLQuq6IHN+MH+jAf0nwxSyPJzF6kzaYv16tHwAmCfDq3+Of
PX2oGB88wlx4ANOKNM5Fq4BfH3HtvSMaL9lTvbJWFALn0KgwQTbXJV7f+i4h/6W2cRadAWuxuSMz
AUFeBlvA0VSnbbclBjR4kPvbhlAsc8OoeY73RgzIwPDkGCVrdV7rHMt8WoHTzcFJm00/wz+baIzS
JV+NYUteO1XqYN3eEhVgOdF4KJRdoNu97zU6hn6OGuCOjmuSH5B1sVpSnP+x2gRcJkYiWXCYXdEd
Reg4ZVcxtviSYdCRVzaznFlgOdmzvBIJE8ZWRV1RN1CZ4MrSt/ikbpdmpeVk3mWty3RSbZ58dr12
pfd/NgBc0Q3rMXnCp4AbjWEEx50L84DtMV5xF8+sOBDnZoHe1U/uHrSlkbPYAL9cQePFuZ8K4BM8
E8ZYBIbGifnO3VnU7b0dYoWRrpSW+HOQ+vbdQmTYbClMoeh7rGjekE9gsx/axh2mxb9PoRIvmq/G
j+it2IUHoOPzsDM+MHYlLJEKftnD9SNwDFsh1pqOsiQ8GHb25jvRs9jxp8uOulsYAvyCXVbhTZYR
D29l2QhmoPV/qod4D4oer+Zb8sctxQ5mbx7Ei3QKDYcNhiNmWXCg78vl4SiH4TPWDiavwErf/Xvv
LmE9SLghC6zApM/YQbI8F1cFEYkRsXLv8zcRzxQMG5wFwICdBGKDf+A4bN85HvVDuKfZsdbjeTwx
29hyNeab0jmazWMKu4uiceGPowcltN0iddbG8DBiwCowfnSs1lsge16Xi7xYTTq14Uz968jRaLo9
VfG8ZJUmtI7lSVumW5LDrWHq3IgsyDVu/DlbOSIm1I3ZqhCdVF/KWUjh0n6iMLBuCBL/gMAh6zRf
2TV+R9+CKwSgDzNw2FDdJdkB0OBnvrHeY0+9wojbIQNjYIGD4lnCcHXgRv5Uqe1/KWdWF98QBuDz
B7ptrTIhXLanEuMVf0mEYCPX0GVAyT2Jn1yY+tuCMcMqxDnp3n9gwvnBt6WSEC/LTqLb0wXzT1Ym
/8C/AZHnmpXfhELk39MVBwUKP+oBo10RYBt3q2xif9xSeho43KuuyMGOC+gHWwv7Jx8UbjDlqmRj
DQlKH6EmpGq8UWwjgOWX5Iub2Y4f5EOg6YM9DdeMZDI6BG3FFsM9/GYxL9/4Q3CDtwVBfAdrVRnz
wHH6ND/hxk/QMt5ZAMwHaZTc7oDTorEevIXVG96UnfgABKNXQ/tw4V/1Lf42dha5aNUFwt+9/PH/
8M4ib6KpVgSC4GQBoIWljibA5WmxbnIbcc3gpmOxJdsqXk+jgwEU3MvGsqnDk3nDHIfgVrqAZQ39
+8KU6CQBj4HTktYSLs8vgaxyvoY6x39iLixDwY2cmmwxOHepg7drATtGAnF2wn4tWxDr1pawIeMd
z1NOZSjN2OnjaJl+DJ/+FkMQt12iiCvYEX84/uA+jfE33KXRWlS+COQmBpCDyy/ofEJ/E/ugJ1tZ
cQcm4oqbpZvxHywnTDcSGGZrk4jOKDwMa6N0JEscCJVkypOK7hjZM6QCf3+SjG2SeIq6GeJzNGxM
Ya2R3dqRTmN3ZGeIbqs7seAllRsYR6HbybNH0EyIys+gtSHgAHT2VM/nsvNyxug+7MY1r27ippER
oskusI5aNzGWAUXZe6a49iUP34yxOIFjQ1XIAkYGNrv5KNI0uWZABQCtbS2W7tDZkmgPgUvkG9xC
0jz4eiBZiw8ao7fplgM0vZK8qCFA0N2w3SCB9ukMW0cBtrWcUfcU0TYs14rcWfOGYZNoR9Hc95rn
gyJRCCi70DhpyUmqPQUvQB0gGTB8BSQ16x6+T5LuGUwq5r0mHcNhqxORRXp94/GDGTOVbiZxCtKJ
2X+olnhSCwwGw+QUpsRy57KE1zXlflVh/gBHQiz4hkPNOBA7Eb5Mi/vFi6L10NgzYObQbioQ8hqL
0zE/yZX0aPruXVTrY6IZbxr8bYtIqQLbRtCoj9hM9mIjrTXm6qLf/tSVtgc8Fxd6ebHFIfMNRUGx
UkhV6w4wE/iHjhzqBuoig0oH9v4r1HHOzBwN2XNaQHa44gCSCy39DVsu8TE8BA4QJHIQwRe5T4Fd
6hrZAQ4pWEQlF6IKLvzZkn5An3XJb80B1QgwpbNQzlmqt/KnP2ef/Fc2IsFZacQZojicrhGjsqFv
0ZhhHopVhlHivZKKxknRive5NJ5G2t38rtkETfk64LSr58i5mOgz2a+j8ZiX5tEyOqg7tVt8Kjkz
rPSUMGpQBWKD/C+Vp6GF35+xL45t6FqE0yum+FoI0h8uw0r3K3Ulju1V9KcUpz6VySPsL0Il3c1k
NyvSxvcFSjlxX3X3VgjvYmi9Rxrzcwr9gt3LmDnPRTiylMVG/CV1txCKfK5h703/xixBN85+LmLO
R/GSpE6FH8e8zAv9cqOlpVOqZNzlmhs0xY67uDPhb/f+RR0NR0o4fNrBbWLBEZmZjKkJ2sqYeWb6
rHarEqRCIJ4TKykY3BBodVxGGd8owBWgJowW8wA2xvJwESKUAA5UzegOyKAa9iSZjaiCAZMPqidF
nFkwInKId726KYiwNXGqm5rO6WJl00okwUyKa8kxkxXr7EfA8ahvBM4jYRZAFWm1R43KEUI2bUMs
E0CmYC0uwXpdmBYMDiQtdwMfw/+YOAWhXM2ksicj/OoMorK+UXDcijMfg+KGHaBxo3CmfvTdUqyd
XO6R6Lardmo8S6+dEl+4mAc7690a9ruEUm3upLcqI9GgCr12lGwukT20Vz9iOGkaxB4XBBUB98GH
LvB8iyxzE2uDZ350qIFn6WsS6mOUKpuYA1Ghxpnzz3Ie1xHEmHgM1nM3r9sA0lD016qIv5loRgUe
7FMkeKVkYZ5GbLPso32CjECMdDmTIk0+UIpFUxAAD5bfZbMv+tusY/wGtVV8qqT/1VsYLDV2DaqP
YX/ljuPZCHjO5kPOod6WRMiazWc8DJkbCTPu0WgFlOo0mMuEGe4KjxFv2tcznYz2EjK6m8Vk2xED
tWRzcNgluImE03nqBKg7mZ0PnhwgfosCTnmrms9JQtaaBSRc4DiwDLxbuiNZyHHHVmjYGh7LNFz7
S5OkTm6Fs1cbLJIIkYjx0kj2Ro6oooN9HBn7HN2Uijdf3ISbtOIgMdn7EdZ2wzWiwbwLnQlGJZHR
2+Pu2hDvhX2VVHlN4pWqBDhfevXig4dvmh5S7Vim7bcYkFObd1gps7uE82sxYA0pa46kduueQznh
vzP6konaTuecqCuKTFz3x3QfTdB529auSMlNJLTcPCK62jhC/Ghk8G6SvAUJOlo0buLKqWiEJoi8
DRQ+qIxaEG2ECucR8PdksZNU70ogvHTwc8WwAnVCFdbcMsQffarZAfDVhFOk3pebYICW2DK7LwLb
5Awlc7DCjK4eGekVaGVhT3ch2ZpCRdQpijyBfsQIV/piMTUcJxTqCvhE5x8l9vCi+JORAVVttIKl
Zo2FPRL2leaXTtmG5UkxTmpwL2ktsvxNEB4ZKXDMjvvhaPTE1kKiM+hjxxD3nb2MYwE3d1jkNmxM
VosP/CUfl7TlY2AWXjoco/HDHw95jIatpUgm2ULHwj8QZLcqZwDSlVC/JSLyLvlzorPQOmpym0Vh
MWuQBYSiMz2FBr2U4NoM9XOuMIUA8kQksAGmqkNvOd5Dz0zX1B4tqzZz0/oC4DCBNkofgNOBsPRZ
CTPtjGhlydOYjzfA9agBmJlZS/coCe6guqboaeYpRgXaUBZ5obnxP5l+wedktt5IBx+3BP8omJvg
ykk64NjyT5xIepVmbfDYFMlI8r2OcBvmtUzREuRZHQSG60hdOPqHChPEyfXjLVKFTN9BlvWTrcnk
sPiozQ3lGB9WnE5449MMi/mZ4heCU69+LxM9+mFUHPUTGqmY70AqkHcwRQXUGuGCIm0NHMI9p9rV
/aV8JvsPgRGJ5hAyamIWSWHLKbNWVKnhP794WKwQsGllknW17U/lR4h1yJ0zGy93fOUpbjEuA2cC
bao1J6Q5ZmH5RPlAmFxIDjMURP11+GRhd1fgOohv6ULhBaLHebokQxGB347nsv+hnVa/uFkS2zBT
jHfNXPx6+SFYUxKpxCckRM0VbQdEH27Kp7Hjk9HVM1Rh7Ap7c49SjzQ4SNMslBmJ9AsMPMRtQJ0Q
i2qw0BW8yIDQv2ixcP3nxTwC2i+Z1tS0EP/Eh7qQHzVu5U+LqoSajVZnXLzyYIyhyxfeEFMqDPEu
EV3fRlu0bt1nRQ5Ps7xeUZCa4tKjIX2Yvtg3KJLbOzrU+hzt+DCoT2MJsSkZoLDRgGOXL46dPjsz
Ad8y7swAJlzNCh08AhZ1cWItWlf9Kk/keP6QZjaMNuLGMnKI9F4kro1NfBnNh1hxfUVwJjYM6t0J
N7YVYjocQ/EJM0IvSTcdTD9lS7IsPp3TjuoXRizsuaTwqIqLBG9DjjsAyxWLBUyTPDLghvIdw9rE
hJ5p08BK37jWEs8G4Tk3PVABBG8ySGUKsWbH5IVnhG5vbLaZtvOnDX0LmEjeM8eBfecCecUy28+2
SNaBuNaTjZ89o3IfEuIt4zZERYFGjP2eIsw2oNhRGv822TMLcWpkr9a1o6qfcVvw+3UxbbH6SosN
wd91uTEHZ7bW8cBx8A5xEq7DXG7mwcUQvmP6lzi17LDVzkyaFRuoZEZCRZwJ20KytvxD22yWETZS
1YXgunAQ69bh89XtOqCpSdezTPYjjTyBhy/k1aUN2cYu0JlCaRRClrEDdFWhh+dqG3L3lgzYmTHO
7IDrN/i7zy9sUtM/a4cTawLvHPOLKpTfpLIV3mr+EPUL+RCEEFNSQNiJydx165KWEQnWC9vaopgX
cKU6ZISFF6tSWDWoZUqbKgwGKcQp8s/JSG+NLQ8LHFTOQyTmg2ab8g6fe4p3GbIzz+HSk56ZTCwB
UJg3/zRfoAuc+RiugNmni2aM2gydCs0fLTGe/EC+PFVkEC2Bjb4DnAhcNIBgQHr34cHx3EPHwbaA
fMVlhirBXuX5MhbhQzI5KJQAmdhY+o4Kaceew0Y7kNgise1sSSCFGCySWMf8DleXl+bfkIBuE1kj
6wsgFda6xVAORueDjp2Za1q4C5m9s+XCRgpco4T9QeTDwwNCx37IQMJAJdZ+iPl2mPCNfhkNjwzK
HqYBdGJCqNJl+RnychTQ1GFEo/5OsAs6G7JrcoGEi/GsSVIUZyLGtVjysnI4LgFsKR/YJbi01D3q
F7s621F7yj8aa2ViVImNRb1i66L3C1KPztFPFvnrwkVKKaUXZT9kWRweumAzgUz3dko9wdijf4GG
BkuX6LYHKtzoMnPq4eN3MJ4z6AAs5Kd0zz9kqFKLkSwRyUdtT79kPemq4E62pc05uTCJfVtWbRzr
Kmj7uM4wxAYykRx8c0FI2c0IR+ADkiHHdpQRJU4Tajpk3UtvrMuJNAn0BKXbVk7Br4dN7FJKVZot
ZO9j7/rD5SUkvzA+LTVLv9Y65rN3bBfoZPLFSG7p3qJx1ckums48uVeJE+OOghSYTGFiv5AnSjt+
Vv0IRaxEhiVuanFOQb8rypDf2nGeiIu6S9VdST8T6ZA07uwfkM5Z2cc8ncPyXuYfKnt2NH1WyVvC
xBPCcH1fuAIdKkk/3vT6d0iaiL4rmZQl3LJSIwPbepjBO9GQfXDGNDKkIaxIcLIepf4TqBc+h3Dq
FglK82NRawI5L7TT3vpufCK3+xXGzAsdKXYrBZrKjvEtQz4Msw0SXzWXLQFyD3s3NR/AatscwNEx
Dyc2wbI8+Yte1+BpFxzqD2Lzwgq+OWTDEhU3T7/WOoYFyDZnh64UkatFHJBthZGGrt1i0Sd9GK5U
QVNkCMZeXQSLiyGIBpd42lZD6lUpUDNSjdEgiIFaC4hADt7aanZV4U8vnklKAY1rpAaViOFWjU0q
rz4mi4rHopy/9BAIGBbKi/ykgEC41hXcFqVtGrB/Il5rrNcSQCCO7QxLIXFGM//nMxIRLEy6emg4
LQglhrAm6cwcngG1ni1zck9YRXSIGIKNQpKOaYHdfGbt4DQB2DH/jwxs5MWHZUZorybSOnV8HzMM
RwH1K6xoqYnEBK46pjItUw/JJKxhJPIMGHeU775v2VZ31uL3ScV0NVSZ5Og0NF8WswCMuNKnxlxS
V5BD5Jssep3gf6qer5BCW9xVTsqggfUMB1SNjqb0s7y6KhJAxTx9ij679Gmp8KYLMrOgY0uPkiMp
Gj2VcS/OkLldWnbk6XeDMPvZjnFayOkO0eY7o0HEjBt5IUsPS2dtZf5gQj2NHg2j+FHg+iC5ZE40
ykvxjVO0Vrn8shK8ioE5iXG9AyOLhxYXbaAVNELjQpPnZ+c1jzZC/5I+Gx8YMG1j8TJHE09bg2FK
S7WDOgscjyy+Irh01Ryf5hoqEDpqKo/A6cOVBosALQcVosXk5yUBroWeaWCvu5ItjGEcGf2vvlV6
p2G/o7OFHx5u5WnfBptxvJQHddf8Az37xJFlZ2aveMy/WsWxZofjWmIHxduXTDrQNCyIk91kuRn9
B8bgp4huWMYsHQOvlfmENJZiZ0C3hjU59SalSL+a7rSxQcS84SVCdfNV9SsoYA+J024rLNNYvJhe
ekfCzLJASsArOWCAyY/JEYWDQOFITB2gGX0V2DJivXKNOV5CLFg8LfH8p6ifjHJVTk5EoYgRzPCS
TwwwcKQuUcYyYSRbalqTPh7Wbq/bGlmsyTZCp4dkEuN8RrcI/pfKd3nR+SBQDSycYQ6MTZ9hRX6K
xY1P7otGSoFroKemoGpQE6y4zjHQFXVXstYp1am+gGTqdWOhAX8p/G2lXrEsrQS3pyjukfWGSyV0
yEhiWshjXgBbunEbGEPK8u19OkhXKRHSoG6mkqMxOaYYmdWvEq3GRJXNe9NErGTZDtR9QThu404U
Poz3cq81V2wC3Uf+hPmosxpZwLjsUh93Njau/yzB6YUDQFmAyQx4yVZ/ROVFml8UxnaRje04Dk26
xmO5MuE4JE77qpJyj2ZgqUsREr8UCpjXcZwdi/xX5a4nD+5wOtpl7mBPFQqOInlFdamZc/M0M3p3
mIZZ58Zfy0z9cUxATQYLqt7oxiYIPC6dycRqwnRgK6GFI/4i8IJzskyLNjp7BUwkCAxIZDSnJ/84
9zphy+XPQseH8ANU8mfBMANnOlvo/mjCDaQkdgKFgXRt7HXMDfQxH90dMGJ0zRMGtY6E7rFx6/Cg
wN7aZ6homCPDsuQnjyqGypCMFGfWKA9ZGK7ElK1dAU8bmg3FcWno0CcLjm950L/5UBM6KhQTxCKn
rgGsR4OYwnt0uF/qe0nSb8hAAS98O5+g/rsl64c5TvQyJG6iAvOuWmIWUep+JOAx2XIrjE+e4cpi
KkQXTwFmR3R8rFt2J6x0+auTq6DE/NLTlZQ5EppoFu+XkDm8KqYi8kdrvOz57YhtoN0P1d08Vcp+
Kj5YwQoBXbLNK6T6zkBXBIpHQm6xS49lA/eNqmKbhI5oPsKrAMORQAu0KC8NQ7Bs342ezEwRMI+9
MDoxQEg1T9/wevygGl1j3e0wsUQcACJnQZZwCiJDSBnlPkE3YnKSsftvmW1z88ZkrbXXgPdCTwfV
K2VKTw4yZd2Lfse+olzsvFBVxTdcQcQDY2JJXUNVx6MfxqG2xjQLD2CKKEbDBtqmcbU0TdIz+KSf
0/wVlfX8xFFKxNkHeN4mYICiqS63guQ0eP8I6479qnWRBXaswq8WfeUJDDdkcLUl4R4/j2R6cJ4I
1lpBk4qoAHHTVo1Z30vcAX2n+dXvEeGQNv/C/3hnavTqMvxiGgWt8R5su0v8zQQe8YMaIt/CGuVP
fqXSgWjBGoJtA3MbJtev/otSinoSWld3pcn10Y8tWb4oeDqw2cGpQaT5NVIKHsFxqcrwJQNjPfhn
EjmkAk4pz99WmXakRgBToOAw4Z5LhwU7PM4Wj82CLRZH2oPiOnYLb1QgH1CkaRmRX9arYJdDzqOC
SV3an9ha+/igLGHrS68N7wzZ9mLxg9WxiV1kdhz3dKlcl8pwJWKzjfcCXIlMpH55PzQUWAT8TEcK
6ZjSBx+d8twtTk8MdXzqrsgpYHt5ooJg/wUlmLmACPPb/MSVSRF2deRyi6QdpH7sQ5MV7TnZxtvF
eQa2DpG/HJccygG8SXyUs8OI1nXHyo9aWz4X/jrnHOYPY5qRl9Zf/cfSfS23kSRRAP0iRMCbV3Q3
vCdIinxBECIF7z2+fk9xNnZWM5JIAuiursq8ec0515AG0M42V/nqsl/hydC888VxAndzbZVsPh/n
do3NUu5CdTLIbr88g85qarCu8/jQPU5+FzpTeweiSUc3VBCPOGWg4alEB1vHmeHJlL3oGa8WXy74
aOyjf33w8h+77tKMslcaHXdsoItwPwScPQGhlT1MYcR87VrHFAOnrAxROv1j3Zot3qqPPBiQd7Hq
LHGT84bdnTMn8HDPdw0foNK7yrzocprz7+VLIdeYv7g+rowUjIyp4CO6KAaPUY4KWPMmWOPD/j+h
osmjAwQ/Sh0DL18eUt/n73saS5hwW2M8K4dueW8GobWx79v9j33wSEZHw5doVy/MNG2Icz3+HBbx
kxXTIt4O8oe2H8G1dYE3yPXAmhmmZSikS+3Cnx1Go8EpkAMz7tmZrFuqaBged19v49gvf0HimXqw
KM7fwZL84GVyNO+iT9qVrI+V4IhMhqX+Q9D3m049L5ho9sVrR80qHcX7E8OQqy8HV+Q7cwqaUSAe
SKM4RPFdBoOR1dsBw66A6UJdSHjLZHRbp/9AExEld/P48qVwgfVjhYaBVf5nw4hXrEQr5zHw6zs7
nfKtcejSgy5O/+age3PDdIN3NkOMyf5791YcaqvvEqCY8ePLuhwQHsNGoWu7JOTFpEeea9vHaniq
UwVa2DyZDAzJ5nT4MCuw2aq1zAqszjW2ffLye6fSyzaVnRxCLYvV65WXTu/OIKe7u1WlLjaP7fWk
vby4FF4S90U6Wi8FjGovuqWA87qf7Yn5Sm82zO5q5ckI+f6JXempjyxvf6XOXHQXr+n8gPZq31YQ
lzuTZ/v+QG+J1nKLa2cGSn8ya6MQgkniT/oxvfTovm1I6M5zQ1fqFpuFUWYx9tKpR7zo+qGlnqd7
uazBMmzMZyLxjai5qNJNOxEbZBQqtiK2ilgFErQSFKFeWSfnR1w08v5NPaHwOmIKpKODwVjDg5dm
4dIGVx+G0hSg+ZnxaXRi2X2v0hnvG7aJHGfAyaqXaxxec21PlkmKLfTOGGTSJD0/RcsXOTJ3CvhP
QzX2nYddnTRktBsKCTd/f9/umpXembDz4dTnWcK70ESTpCvlUajre4mSgq3jLHiApvPBWdQTuQLQ
GKaHk8G2l+Uj2l0MywNoFyTCd/ibQiNnwnEPh8mjiKNcu7+nmFHua7STVCdhSspUi0HljlShurkl
wWtL6fsrLtbs594BO7gN5AOoBwfTaZnkXxIVwtAVnHGKKubsfLamjnPsi+mdGe9+DBfJoXt2nrl4
0sqa+fMdzOqLHYhVkienG0KodLZKcCs5gZyHutXb22Z0MpAMaBecNeKWg3jDrApLFBpdLEfAJNgT
RbapRvorLxJJ8M2tSk9qJacL8TEdZMCuks9f5G2/7jna6Imd4HQ68hm1UPfp5R6l3s+m4/AJT76B
8LwBnA33UR5QIUbZoruD8j4+T6R/Ao84btii00nI17DJ6Dn+uonAFweza3Z/P/Pu447p6zgxYgww
oTiPjx+XX3ZH4+ZNHOvndEw0ATvHqmUMlC1wi4ZOgamgpIHUQjCFOIJAIhQNdxyUujnVsMyBiViz
+X8QYnxx25QDD/kaPu5MFSDGUcD26U/86tR9MBtDeaP5Ixc8joG9uYqprcj243eAbOa20MhbYop4
rBNO29B3hRhIleOgw4fL2SBpMpuEi4ZOi9IcwoLic1uJoxqy4nbdDKNwl/ia5LiNFxqPUi/zPu97
4Eq9VffYLg8O3XmpBQC6kq0fWst0bN0GYrpfTt3rkZtYlHlHzlhfquWfyT06tDatOf37QJcdknMU
YbdbY3urgbqOZKTPeriN2+rY0rXcFC/7QRE4yigdCA7Sz5wT1Kk114NAqndhwl2QO3iLbyKLrLey
uj95MgKACbq+v5kuhlVGSsj5sEoULRMx6W3zXHRrSaO5nwxrY0FuGzV4//ntC04tVCEDl2D8Qjrw
S3vmlb2VsHZKxNcdpNVyQGBIAs9ZELYRUwcE/rxIDiOUkPwPeJY07DLKfvlL6g5UCBCPgdbtNf1q
/l2uB8Ma9ewzmgTXBm9v9zb5REIrdwNf+osToX88OiYfakePpkMn9/fyj+BiUb28XXgnfXnKdrxg
sVgRqInt6Wcamb/KLfLQqwTG2xvXAjjiLVjnO1iVneUfp8Tuc/d5/Ji8BcU2ob5bhvbbr0wwXxML
ZDGcJZlrjXOeQ78yOrb3bcIiUMZTL2dzP7+nRtw0cooRNMylgyMgC0a2u2AtvdvXlJaHn1RIdmvM
Q1wLjfv9Gad6h646ZV35QOqYrRKnBsmxkyo1WhfYHZaWYSGmJm370R77uh2OGTJ7K4W9yEwZGm8y
YEW6pmipluFUea09Ug1FqsQodTmA4O6cVd4wvgav5LaNMqavkostIQ/cH80qVOQGqOA/2x45RgpY
330f6rCqPVjcNi+KJSD6cDLIEdwzE4eO3BKF0KZrT0ET4H7p8fcseT6yEHn2taaYThmsA3vvz+VT
GR48nH/MbwyxlA9kpcpTi3UTYL7nOP3muLY1hn1R01oOmavLK5p+CZfq361V7pJkZoMKfpR9A8NT
zeOb4Qfz2Pq7HBQN3WhNKAQWEiQUGclpaB8KWRFvIVnhyaH99JZtLXpGXadeWj4C08nCHz4IgzBS
c05+lH+8k3AgDPNfxCTfHC2pYOFs5Wi2BUcYI1AW2bDZyPN3s8Wvo8Jfu1PlrzfC6cq2TllS+Fu2
lT2S3B9ONEUEOptecCmJrn8h9Vi3aJIangcViIjCT9l0gtGGFiAgc31+ma171+InHd6VrvSQrA4d
5+BuOC+wS3NHYv2X4/3CMZR2M/iHGq7xC1DLo6a4JZyqfgBax5fH53lQ/GeNF3jQWRyVutGEDeA6
vo3A4PonwnWfff/BfpdWOuRQsMplIbIWk2n6bR7gE6+VqFIsN8Fy1LOp2SCZRBHukcms2itTxOoC
yQTDyBFyinZi3mx9tingOudTxwTq/Ev5msDfDF5sv7hGn7dR+c1RkhHOmwZ4wYuVYh9+Oe0i36tQ
OL74cBvSIs6hppO/kz4NYPnLTSrrJouR+TrU3maaQpbFVrMtsY7TRUueezE0cIjZ8s+neth+91Eo
COzzjfVfK9F5Z84jwaz7mEuNyK4G6sJQKuI4wQlpR+2ImeppePtU9Dw+9x+LtoRWyNKDMyHl4sS6
5vE5Te1bPpJUO72nLvL2w+m8MFWiOF03n/l9x+hsvm9eVkmYSTmBnSrItNgUyygkOuJbUlKcA8jJ
c9QikBGnb9jVYPqbT80YnxP7gR3DzTXZMqkS4uGhzsfFD7/AK++5ZubCOCDx/BsGbH4UgXfP5RVN
rwbYvKpndrXFzXQlvlskAXBKsteG7aS8h7BH9gOcIG2Qd6bqhTWoVCsGufoh1Q1ByamtnbNRLLr7
9wC5T5lDK+pm2dpk1tAcwwA8+bIrS6rummbQ0neKc2jyj0dI7WLl6RM42n3yxdBFaEi2IUrCYFBB
ky211fSKd9Nfv8UsN5RnhGnIbuzu4Akr+FGTdI7jmn007qmaqsFwC55gLpYnyprXuWykComZhcbn
saob3qXWY+bz6DqVbfc8qecNgxdRscw1r4kznmZxua1jvZ+ezY1Oz9guU8dYMK1Thxl1Xp4moo2y
Dk1HOWvTiWUKKLL8VRIs9TusrhyX8gStdXbTqO3KPEG1sMo32Y5cCc+Y5kw4qyjWawJYKKnC1u52
i+edWxYdDEVY2me8KdQMA52xvwqjUqa6IK8jkUdTxeQIDPv9o7ZZtc6askeEqCARKpm9PaBu5zUb
tLsIifLr4Z/xsm9LPSnmVVTJzggMtBMTPsAqJ/g23n+0LSUI/DaO3wR11lMZJUY62b2bRwfREuYN
6U1m8FTQFDvPASq5E3jDTw/Y94bxvP1LlLG+15FHJlEJHfbXOSsV5Kbw2YT1tVmjWC5670k3SAQx
nDgYAW+EpPJjJgih9bKUS4HPfTnWcpfqMU8FbLOLUv3riwzkaElbIAIthDVF2S+bjK6cyrMnrFxx
rSrM2jJgi4nsOVbg+6hb/tzH55h1SZcz544oIVdLVb7NMnGBmXasS00IyTPY64Ch7NrL72C7OxLN
fGsf/87ytaAGpaLYp9uHAtSsdv0wKz1o37dV1Hd+CpZegXbc7p7QJqd7FdZ8znjC+td8bxUEWr4h
/Znrc2M9hgxxTHTCD3X7OO0AovogN/Q8dCr93b9K3/kycJPeNs+GKkwQjoOiTgXoQOnf/7gW5rmq
KQYw2WEmtglKjP4urGvLwfPU2KwbuoYUd7knZmL0vLcx/twm7/L9MtTIP3ZMstvItMV/Mx90S1l2
CmTSc6M839RRUHlFkiBcDo3jihNiCrkdwLDd8+tcbDpnJkOzDE1HkTyWWvOCAYLgtlrOmfl+bp/6
ls528XG+crgK5jY7BBWqjd1hwdvp/QRTvey/nlwE8820qV0FLeleLFYre00cVFSrfqTMKRYwunVI
pRnaw6Sf2n3knaGpwwdC0+o04efaWPLneMz6z5yz141PXXi3VKIbUvb+THsAQN49dGU7BrcVwkWY
3X3X3d5rl+c0f/66wYjmCx1DDq1UD1X0IDwczwWC1R0BI+LDetetCIDh3pRNNR4rICjvkce1iyJW
u5ZM7Pe9wgY2dmHmvXR+Mdl8ZK7tzCqVZEU+PgLnYPcvY9gw0b/RPE+OtfvFXpN52Ai9PDvEw8mE
P6hVQCeVBz6+p7acpt16Phu5Z0a6SX4Ax57PILvs867/0gshjxnFZXnfzCrDzDCTzVxDTuiTKrcO
q3trZwawLm6amQrPXzHHl7M08FWlm2IEmJqhuWiU95P4lMVgBtBPTszCV3mCbSe+g5PVXtp8apan
JDWsz6RmSrW0inLB3sXkuzAomzuuU2BA47/D/OckZWBX3DcmqDdo28EGbpSjkRUMgBKkJd23T/cv
3CGxuRuM6aKhxfFjYyM8resr6UjooKqB+/GPegQShDFyS73sZ52D3jB7GK0K0nEoV8qPPldiq93Z
XVkNoXRpRfpcivLizGb3qdO8fswzp+bTq9+vHDhX4J2bw/GqRBncZsgLIQGV4q9ymK4q/mt4urdE
NW3xXEz1wc2VEhbAawm0fs1/7la1eSa5pffV41FAmxdbyB6Y33ogiIMdVmGhr1bNqHGM9HOFW2NH
tff4ruReL+umomEbmOn9w2aweep4NCapfVI6abvInwu3t8muk6uM9/nmYvVWMk9VZzu1s1xt8WUe
++Ex238UqQMuzdTsI6XeTW2xvG/ZOJ/pQPovO7AtdeDdpyrvsQJP3cqllT20KzNvRs3qr5/18iy4
NmSBbttW5tRN517gnoWH5OXm6Tq6iv86m4opcnLZSlQsnmL828Vur99Xarm4k/05fmzfbxtGhNdM
a3lgdweO3G9uvL1He6BMuYgTWVyyfyFISB/rd8OWvBHF45bMcpNWZjNx0OZEfA5mR/OouaE3gs6W
yvJusp5Vz+81FhMj2RvkI22n2oqG3/6R9bp5194fiz/7wtfu2bo+uV3BYVYnhE+9ZTrgE+X3/Y3q
5fByIvZL54cZEr478D9nUHazvy0IvVMygbKTjFaWYmK6RtHfo/5uF/WUdiW7aJ3miJEO0Iy50Ubu
wP6Ui86YUiXA3mz9fXkOj5CN+4aT2s7DqRSqpDsozrMw0cP8JKBYKmOKHI3uxsHXyzl65pbJZM4w
GSnvalh1FA3OzZpaUG//DwHYMGOFDzje6EYe+68118ySvrdkQyylL7UFmDdV+cxwLttoqHaTt9s+
S+mkEeG5trePlB7/sreP5bV3W5DaXt7LSjvmV3GlcOtW9otmuvxndn67hgnyR4Vee6vuKjGSmhsy
Zo3o8hbzTqvASu18PWED5OoHZhaBVbBL81Xb245VHrslDsrpWcs+v3K7HX6E+O9FtvWYYczlQG0H
0yBzoZTV/8whLp2+ceGr8+PHCYFkne1VEMWOKpO7PqiQutGVMro9FN6ktt8urdS8gBGtHy+ekqvZ
6elpWHrPcaNTohBB7xhIH3B+WHtIikgZreOyPd4ljlY35kQibxfu/mynPjkxd1pIUd8JBMGjzlUv
jVLclnlXYIkGeeETt315dGftTLxoP8CSpXbIuoAM13OCFvY1f1MDH0SXeiZ+JGrHKN86Nu/xlOo5
wuiidMvWpR40nzXma6fqlm3bpHltLOp1y6wKbalKOk9Uvwk3kYQtWHtdW8efpVqpFqTqlzogJNYe
yAFnQ6tQmWtPZglCRxLCFJ08znTYbGxUIXQuZDPCdeoh6Y4wt6UU+HVcFLrWKxj47InXSS/fwk++
N8yU6uUm/UjCjaSGq8XwLedz37rS7MVZbmtlWPAmmjQZGbUudcy3yFsD2XvHKVW6JcD3+GyOZNwS
zZKxtqgWroZTNDJ4b5R/pmO158tWouChRdnVRhWoLar9J7/EEEApWjV+thfDyUdGwOChNQ5fRb9X
xwJ0aRYJ6KX3yRjD14udlEPJj9S4m9esa+2PMq7BfpBh1MsDz9uZCToLkZUox8JHtoNz03DrTz6h
Paiuaw6YZDMM7+1WV31IBCTt95VkX6PwXeeXqj+sIckMLz5Z9t+GQ3O5nnHpg1PvmrUz3k911nvW
Lkmqf2QOzQWnk2+V/pyb5vNNpog8fzm98FAt/N1xSS70laGyKF2ORJjAq9mBU747NqdoQY8h3Sg0
jXt70mQ/VBvdG6nevA9qbLtGK2873G5s29dt/2LN0NTYGetjPLRt/w7aWQzvVSB9d9Vav9wbYlJf
nu+uW2sZG0fGxHjRVLBwlE78i4w6ngwWQ3pkfw7mSUh1B65nY9FiV9kwpmwvGpKCxukk+3UcT/7l
avfO7YuuMcnVwgW4gsuarov9NhSTrD4r6LXJ8lsUt+iQTqa5Sxbvp5YxZLciLG4yLPyZD9bjdbPS
X44BbOrMEAgYrFgzHROo4k96FiEdJNicpzdojcsN/wgIicNTS3caAXh8y7cBFaBt+wFmamuYK+97
igpPWK69Ap6G/rqbZcD6bJ5fSP9qpbbevZZ7P7wu49OnNZdws2GdeXu1RzXUFEJRahCVXO0gEWUh
ks7/R/OP0+g+ZgbR3tcOn6vhres4QDYOa/nQU5As2qr+MUx97z2DO6vP5hMh+/LlSeylE++VAb/J
JItkkTz9UTnOjVb10Q+Kuewq5EUhk6vhePX5A5+YR1P5p8XoNMy8L7j7Vd3KmH+om8ettMrpM0bx
aFzMIF4sGmhagG2iXd14x0gbeaC2rC1lmeDauNX+O0Yy9t+MhGt3uY5coBpM0tqIRu2wJehiql7O
JsK/0+PgYfeojsI3rWvTZ9XaTMZWT3UxHGszxa9f27NkY6vAEakZMtaXtZ97NawsbHsvpzTz405R
rmGIaalua5lqc9EKf+VzWLf3NnFAN7wTkpQu2d5wW9t4FV6rXWgBb5g6KLv+nM77HngBD3GlFyas
MPBm+Jpz49nmStq0l9aMu+LfKM7qOPxLRidwxY9MptC32jg83/1D11+5KRmm7BmbIg1z7ZFM6mHV
PhIidKaXt5FYOM/4mc/Hscn1o77vj3MxFcFH2NENW/yv0Nm10t2rhNVJfYd9HpbafrAdoEdEt5H0
OhT37eA4mFLAhR2sOlq/nOoEEo3JoDaSLdqvjHCoXCuXFYc0ER1aR9+Pn01T5/fwx/uXwhTIFfX9
ZZVpaWMjK+znB5kwHA6fbmI/0xA2bDcM98TDHxMOWxo2Bmze1hgZKuGO1P+Zteb2YzAM/KpX6imN
mA1cm8xOOaXaBdqTgQv4svrkAtEOgtjHF5AhuJsrv+Ls23XAo7n8z8gDvqSnRE2oEVFM/t1GqXeE
p85sVAzRPYLuB8ETOWweuxaH2kiITbucc3U4LrfyP+G2mzDKz4nCJThPae5wHuLyh8XZ33zuuqlo
1YUucmJNVp/b/s6gLexwl7qQWxa/q+Q3ZDTMO4NLb7C4NeWKvWRvf4gvvdto+fEMSD/aSfXSdUor
/qvke797JZr/GUjxbhbrqWfMXHnH8w3muqfuLFn3c/Lk5rV5jSjBCCZRsVhiMCxQc4hKdjYP9u1j
G44OX6TZ0hOb1v+3kvHeu/Zvn9iDWoK5tXPT8BkUsd3dpxFz4/QDQrK5gqXZAbvSYc0U3r2TSG2Q
4Bk7Um7JI0H/5m79ZD7D+/nYxGs/HB3UdNaU7B5SuZ+jXS+cb86vEHwcvjX9b9Pbp7roGoU/HNZf
bvbkY2M9nvXsxo/UQCs8H0jSCR6vsG+EkdnvwHFzj2ejRzIbyS0FH0AEbi1zQLXU92UIaScBxVU/
ReaVZtvEYZN/Lq/frZJCGz1WxdcCYB4wlZXRZuqroVI58HSrs24l2TZm3XV4kB+QSBerpAqubadz
pUMmVKmB2HRuz1Eo4n17honjACYr5iTjSYcdPqdpo15r1MS5YYPPSSDFAXcHbR7wFhpu4OossZAW
Q8C8iX1y0ED8mAXH0EtQY6STTUVSu7uLH3ekawR+bh8Df0iAjUHaoitH1602oLz8FOd2FC84i06f
oUoB5vrYm8+F6KzLaFvhB2RetP2usPgKJHDX4iwA9/5ded8WmqfoOc6TJlgHFnUT0WFitL3qVMIw
3tjcug+mxWsulJ7skC61+tn97Psrbx0zxjWzxW0Dtl5U1tk4F4+48g7uPdxMHG2rJyjySkNm/fq6
2fDmvbEb4vO9HMwHdrIwBL53MCD+qSalbbLeRJqTOx7Itt+ZsUfASDIIgw0CTz+w3tkQ7LsVdPMf
rK8YTrXNdUoZYtDImWL24zIRZw9cwp+yjrPE+CGRwGSgZI92JZmukdFdkz32iKAO9+ZP9m9lmBrm
AZDO6HhC2hqLTUIbmq6nhn0E/YN0fw2IjGzh7uc+QefiGllb4qAlFbdrEqcHhzxWJ8WQ7gItYeU9
FOY1FCAGp4MMQ2PcqR93++T5LiAkHk1mo+UfvvLd9KsmARXIR+tffjyqWcjht+rmZ1lL9a47sc6e
api303CobfFxFwVy6+5tVddmP6eGG4xot7jIkai49EeJYqcUZZvFb4TdQ8nnnxudhaOuHGc/EOp2
cX6Ax4/4N+uWO8uAvYcH/Si2MnuvI2Baf1HByO1xtLMwnWTQkI990kttHruwqjxcJsjm2UXKHCG3
UZGBDPP/Ew6CzrSa6/mRUkmj+6jSPfJ2bpZ6DkHz4YFVzfeoDzcpDtRFvXCl3xGJUu351NtPRRo+
DzMLVh15xy0zdHM/t42jaG6JhyjfGu3o2sr2yy/XVuqr9Er3PbxjRxr5V89MywL/ttQ7bhubP5c/
6X5pG1NBE0d3offl+D7a/itD1qKrpDY/b3Kvl7/Tzd0fTf5sUZ1kI5oExMNqsS93Bq2h46sr3V0n
U190bbM/50pt6W1a8q+r8EivVslsuO1705DEw6tLsXr19lEbf8qD7fTO8Tw87mYv7jKe/9ZRlnH8
FdqhKaDgOqFhSPI8/FBNHILQHB/Otk28Y0lsa6V3UArKX2lqKKxC/tx8ZlQZFNGDnLozbEAGEm7g
Ye/+aEu2ruLhZxLz52xlx+WOfrvyehus24Xelp94gjyGQxXNp8VvPwBVM9cD/g/ciUr3PsqGxb7q
nFv3SNzq/r3kRqCWlSl83u+jawQGbVn6E1lbzcJw1cmPGU9SSvayg+OUTt8KsoRDWKUfTmrTxc2Z
fJvYnss1EyHzkvSAnV2MlcLKPNfAhoQp7Nvpl+Bzjuim7XbG2SZtLC0nDPWbcILPX5YCDV3hnct6
98j0JlyPFAOTmP0NXsWLUUPDLNBxO4vKH4XRqkttw9shRBhw1OFpX2ZHVStMD5EZMEAUqn5+IY/5
s33qmNwf1WXGvNGWE1o4LAW3SkE69Y3LF/m71WtjPc310i9pZRlpnSnsXyvvdfkP81px+4CDu1yP
dC11r243OLw0DtXKpy9PC0iHkvQLnzeWJ6x0ZMZ1cBVjl7lSnYv76yBzz7/WRrfd7Hjl0b00tm0E
J+FLvry9WMZXDg2MfzrLWwxL3pfiQwdow2GTsTaSUM1fXlsT++Yg+71v7MMMShp8w1pZjhFQZ127
Uo8GLqYHyPF37KbwV5rFARZnIUJlH10bJAGC1VqhNlJz9oxK41lbazk6qzmACeP8G2xdJaNKVZEE
yKCkAojv40x810ncv3ctm3E/nHwp/u33761CEftu5YG4yBEQ8/gHcROhc2agEVzcn2q3x9eabJsE
JGjXwoF4+Ny1zMoRmyrvDhHntuctcf4kO4W3Tq/tIbI5hNM1oAiHLpXS6dYoOBWmGBSKS7z45l3D
hwRxlRNiGh26WSOz3Rt2TYK8d0vKQyh/jajUayvDDHaReKRUPOPrIDRbVyeVK7CAUJjTbZuz0W/+
Eqvg6lOroV2HjaVURlaI3cU/5pS7n9ClLWuXn/wt2eiBbs74Qjv8X5RHN6u6CkUm9pVhKWWXhpCF
q+Iw1Pn512O/koozFmkqseBa55YQgNCCdFc/yDZoBmUPucngV/Ee8g20QA2NnQRsjhBNMzvox/37
OPBbr+hhUWF0N79X4/YML2f+cYyOik8itB45leJ511No5cNYXGXHapdsIpwTHNRgABehgwleQTbQ
sX4pJUKTUi9FwAJkrPWs/doU3hIBlx0ZiY0LHiPzOv5kY+9tU92oV+9Tt4ua1ItS/yVls74Jixhw
BGmjOziCz6Ve5lAi8zcuC/2nmwOgEHlUekm9pEOZd4/Xi/hqWa4HxTc0sp1ViXANgFEIp3qZ6aol
5GtR9+lE4kiLD7EmjwQbuCnB+22HD2ogM+keAx2zjqZAjBVjNvPgVVR6XzTphZezcVnhBd486Z4S
Qssk0z/XoOMJEelrWUgtwfaK021/XameuKaXIllQhorJDerRTYV4nKxytfoIhlSleBLlBpgSNWFZ
0SSqfOOc9emlQdXDc5yT6GV0WHjBTeqLlP97r4VXFJBFUTmgWr4GDTLMaBuvvzGXEkgCe/KtJ+3U
uzY/Tz0UBc+MRs/wHZ/DE+tG7Zvzwcqllq0WLvZC1Y3/qe7S+Nzj1N9Z+95Rtqf8RuHlezk/fcsr
6cwHngY6GKdgyNkl/CbpV23PBy465Vx0/kvDTc4wrMAcAhZTboWVqwdPMh7IeX/VBdzQ8bAtyDqM
1i/L/vxFJwdmbaM6pNRlMF1FNroQvk4oCYBAEAXcDVkggVDkDKQE5xf7UYLtPH5yjskV+aw+EYVG
nTukB8S8UaZqTvrLGjW2U9gRaHT/24+HLE/E5tHsR4M+VLKgGE0Gyg5IRcZCDFABSgRqRog2WdYK
3jphiHqr0M7vIr+GQxl4qOpU9pydRO9MDdVaGvfBsh9O1vQHCpSnzmMqfLKLOzeyujvlr9No06Dq
Y97+ElBIhkO7kBHsQL8rPtuPrnNGvkkqvnn3RrzOsWwinLJ/Qzzso3jk2j7furZ7JViG9Pp02HQ7
UmZoPs03PSiN9nG8n9R1+ExXGtsX5+BKiYzLsRmavKHA+2qbGLqg9otUHMLkKCWAbmR/8D7pxj2g
4nkDEFB0E43oLzle1SadTMcSNuIV28QhP+TcFOhF1MdWT0hoM82JNo6NceoFEF4CCTIMkCaGWEcm
m8knE1peoXhDXuILGzlc7QXOAGL6I7ZSn4BVRmWsoBuDx4IrAmM8X3N4O72V/zFgKv190D6TfNf3
HU4Yc/PB85/LqQam0wYeRpB3508lfMJN4wEDgwzQLbRwLqJHF8+qMIXAu5/2YvTraVgA2EHw4KkG
Ebs/0FugxH3XIcCIx49r/wkuSIG1Lb+R5+eBRHj5siNmastvSU8IQoKZsHuqYMJHsgWeHJHNw19V
J/XjWDrJLt33EA12vdKf8r/LW66G3roazdrLARx1h9NOSx4vx6F7TpsMmAfbhMLuo1XuGaU5sIAG
8a37m9FTJNI1uQuS+z1gAXKiwkRSsTBKhyQzfYYlsqyFk8+qWQaWz7Z/el2gDr3r7n+eU3TnANEE
rNDq11ygJGJ5it8pDxiRBMy78Zyi8y1re1vba8CvEYbMlKxVUfX9UiPXDhg3UPPxw9QD5vp3/5L9
CZj4bXTsFxqTD3ZTXEcjmRNtbTDKN4HhR1k3iTmnEA3LPoAGzJVuPyicz3BMujH4N0JskxJmrf0a
ZuST+Iz5j/RHcUy4eGzfPo6Nx8dVqdOd2Nl1YUzgfK6Zd2nHABH1Fq/qR2KKSs12o4T0q5/9uQE6
FT/yBGTv6UxtgaeTlKgGMol2pRIpe7BR7QPMUWK9hP6VCOEjNDtaJfqGeUw6jIKu1NIpEF/HuHhR
erDVRe4cXQmS+KyJPE4G8Rx6tHXl6r0b8kYnVFOrqDIqxsXO4Q8Z5Hxd9d9+CrhAE3ZQswBAZwlG
q8vWKnoHs+HGPeTkNsWHJPbqW6mmNRrv4zRXBobPX+5wVt0jHGf5YivEMF/UVj+ygYCdpI9DW1gL
ZKw4KjSwrCqqoOhiBRjGs/sTK5QflAfK7AMAETMXo9+Wpfk0utVxxr8IYHsjCMrz4NgOpYmGv3XD
WLOZ0osao7AE+7yHdKNAuuxNBqtXnQpyOLlZeDmrhkeWzVRWRM0w1UY9PYANlIZTHerChw84cCil
d8NzY1MXAzVd0bZc09HyPa8bwOULZU1YS9p7F7Ecz36yH+XBsX1UUkXnFhYltgf2bABhtAnIWc1F
Z9UpDE9/oTVJuP7kMp4cKUqazY6YDaCOivn2seagHuAKvac2eNY9TgMkkP4w2JruQ96bfuvu4ntO
DqCUynRZy03JuZaBuoeb+ujZEE3Myl/8ZnsVTg+g+dw7+Tn8b/daU6v92MdTk9hdWnPVuL06FVpk
ORBtJRu4p5t7J1kHThmPdX8jvIbuOMDNS7lCAR2BA0b7lwC2lKa7lvPu2Zz/dVteSwo6Dm2AH7/F
m4a6BsLfx8bxuGmZUmdiJ2bIAYQXuktS5PcZ3TWk24Ke1zwApd7GGndpXBYWokVdWXHwHLH69kdw
rXn/2H58BOjpHmlFHi7p5CXfJ4iN5r1ify5qMEn/PSbPFkOkr2tU7h8lF/ZXnTXTl2pJA6J5rkAN
6OHwiaNdh863M+nn/wrcjY4KoMFiXBqSgtFSPmo3Q4suV8t+wR8xEIpT3bO3oo9Eu9aFYYjHlp7V
Bmpxao6yYweGJaOtBthHhBHLCCm6p3ctxqDN7Hj3JyuTKzzVgD6Z5hCtFPOIamEECNFrdFJvsFI7
X/k7fEzbQAQVCQ19pVfoFbe1w66GfDiv+eTj1Buh+KA4sKn84sAuJDg/8vbjE8lI6Nme/67/dIDX
lv5OD0xmeomLmeoBuyAASavOUeUZZ5RnCgX8Y4NRWMvhT17tsHz33/pE9NraonV930/Dy5UHkOJY
9597F5id6GwQG+FWCAkRDCROLzXW5SDAsfOF+LCVx6Yy+s+EgdQL5jLwWVkF207mcmUQTA8/fozP
oSeGPXDhDNBeezLOjYod0+7ooUsOMWMBEUgm35SP9J/HRmjDK8o019B8w3ZkPncSVu4nXLU821O8
acz/Ytybv3kqrjYmvZhwQG2hIuUZJgrf6o8ONuwC6g8BvkAlM2CJLsal7I+RUWE6QjVRMHoOkFsr
PrUJGAx9MWQg4Tp463DtEEP3m5MmM+7nQIvYJUxsAP0xpguN1fDRLTTmf3CqbY4tX11zZZxG1wZb
o3CLK4DvoEo+4qL/nh3lwX8/O8Bhld46IPjWggcGkeSXoB5hv4+xP8/vm+421zB4D9fZs4Jfy8zA
YxKWYjGgihFqathRCr1KULpRPmvVXM6waudg4lKABwOsalO0Hl3fyThte4JGpQcmG7ag/IAYnJlx
lH65RjctTxeq4GmSzoCC398dG+SKzirkgVvVcDXwXt2T4KqoDEPwQY8aZD/C9En5+P+NNkRcwpIr
sI8U5xDv7jh1cgAvYDNN8Jgjj+/BkKY5wgLy2lvPP4n/thF2YOSPSLHevSaXj3MLmuGAK9pggeCn
WII8B4tWLlcXdjyGFuLAVlNvTkZ2e6SSDvXDPdgo5jzGS7ajyWotxeQX1+ti5YcFjNzbrTxjxUx6
lSjNoKPMOsIByARyd2sAbHxH1gbbnonjBVLNeg+bU1Nd5Hc6oPx+MB8LfCQhKvM+DkJQFKNdT9Xa
27OpVyD67WgVglNRW/korfXElE9K6hz17pRUh87VtIiJEG63MS0TZxON9IBWUN80qd8O6j4jCfKa
NAJRfC82xQkN8v9YciF/Z1chkvOSZP+t/PxG6l0bHqseT6mkoHkW+PGUj0DaUwVA5Cn/CKk1MSQc
fU02TKIpfmu9qO+/0fdNbB8bz3zCDaeCua/49OAUkU8gPcl2U5uNMn+2nh7ZF4El2Dh3PpfjPVZW
prsYHb4C4T+HhBgdf8XEdB3MeLZPuXKRDGiss8wmun+jfRTquX1r8Vl4r7wr/wOBiY/RqX7ATCAY
e7zev01Y2umE36kewJBxjPv+jMv1y1cY4+QcNt4bKzYmonpjBIF7fHjDLGTACFQxGt+BWcLvCWhE
NugTZV6DYvyxinQ8s1m7IppOPYcciTtHcX0opgIKMku/QQZrwVeEljP1VwscvgkuAaugqFPr8waM
5i/Wv2VaqpabmsBFUF0sRa1BXmhSoLCFqTboPxgvqzWzPss1ZbERQX9lGL5Vb/wYnHncu9ZbnYen
OmUb0xrAlYx8N5/hJA5jDQ1ZqVF5v1HOcBv1eJ20iadu3k/tlt6d1is4rn0LV79WebeiMkZld99s
nVmEwgyjQw98KV6TgbIzG9fRIDJcyfQb8TegjZfZfIARvpMIITkBZxTugJiBUzxeDwg4rjHqV037
fYzD8C2kLaNMhtuhc/gwW/sIHBIMnk74af7XMRX9ouMuRQTUWi/8GfH0h0aY+fOvgAj44W6KXu3Y
wZ4Wo7z5Wg4mt9hdMDmdVG9eB2eJT9xJ1GpQagwxdSGMNVoPTYyeTUeDFWfRjtGG9U61TE1vCCrz
8Cy0actxpV+sZ/9H0n0tNZYtWwD9IkXIm1eQ9xaKelFAQct7r68/Izlx76nuBkpIe6+9VubMaURn
s0Pq7rrrj+LbQQzz+iNZ4Sh2/16AMJ3Zrtf+4z4WfgdVNK/2aHhg8Bru5bkBQeYVoWLXBUQc3i6V
abZKCbgfP8eFeuGdIyzeyLN5gx/sR9CEO5DchErl6uRj9q1Hd7PO+idHc6hq9wY2eQDPvpLv2xll
AtZyJgOKRHvzbmlPBheEuhpMfbTrkunP65u/RP7uO8raHrgZCKPqcPrht3QeqA3HkdUTQy89xF0a
i80/RsVGRzl3ESXJAWbv0kRCWmA69iqeyK2zOf9BXFJMJNOfz/b1GXmy8w8cfA+ZoBEDouwducjR
KPQDRVvDj7m38chdUZk/b2LiqndCW71KVnRoYqh06m4etRMNRn3DlTtwIj5791LjEJ52836xyYwF
+WT8bJ+LdY+2KSwILnWpkbDM+xirm+61neFMbU03HeqO231FIRLlA8FpP8DMlXH5YuBh2fzdNI9C
hoOh4hJgwmnrztGIVTJXEGhQvn4HI+ryxcRhTM4OGcMp3YfGY/3uhPhySHUBPsmX6xeWBF77x159
NNO6aeD38VItkAn1DGRYCeJh9p/bau6LeswzvKltJmrdTrDU1o77Yam7NFvwq3uZdwrBeJy9sQc1
6M+lk/yJyTfLWN69k2v/KR7aIzV/vQ3S2er+LNocSbDot6Pv3CoHePD4UskzsC7+58bJUUOAG4uh
vbZRsq/t4qaMsPUdWcUPLIxZC9Byb1zbvAkotPMXPmlVBw2LhQ0wHq2wseS+2wJhF0MJtO7FCoYA
1U09WxtESaQ/lxpyF/EvElX7gpKAK/dyooSrJUqIIapHw/+TIl2/mVC4qM3rFwjcjoi7dmsk0y33
y9h7t8fkAKCTAN8qtsxrdUM6l2Ra3jnu6r5m/4RoubMGk/eYUENTC635onZu/C4EWrAw8sNcTr7S
yBvt3+3/bQvpqbxt3acMRHkCvlw5hyRjDFBM9lZDo39YzSNPp2q5MuA1/ISZWGv8OcabzQjHmb6H
5804nu9/jwL6NXzd480zG/GgQlzQI4elE9i8CQ+Qb58SQs9ej63qv+O50glJ2dvu7VysAXTtQle4
jX3xv90n9HLzma9lB0joeQgr/Ck/wTW/Vlntj7ISd1At7U/MXo5lKQgc9xYy3+PM2o/X49UwBh7B
EkuNWUVjfZNajfdjMvpx7GirIYhe86cKRr/5PRndte2YKpOWx05fqBvp/gSVx6TkVW7rWCttATQv
f9WrM8KOeyXxrhkc0B8dv0oV+8yBtEqfqW0zYidk/TJRp5MUQO5s42jWc7hw4/OTV/SXXWftZAyI
05zLID6PP89oBtyTNXZ+igL4ugGR2jnMQRzoRvZj8ZPvK+1YdU8wVqJviM4Bi8E7aOXbLKb4YZzK
8/djfa8DihmsclfA8PLdsGtezbDTMNwqdIwbOrd/Gp5oHVaaGS2XsGBdUcYc8P6a1s9piMp7gj5V
acPvAsLd4/BMx0GJx8KH+92uMtXteLs/PpYtVYstutJkyJWSkBwMlwVYNmwQpob4XS8CuotODJNg
+h3ohwNftLLDe90yyG3CAl6zYwJiHBlc0r9yMTrgl0Rnw4CmcpSqVZ6N513HU3/5mX3Z/cn99Rca
ULFNEzu1uTfnA6KSSX+llZ7aahrm1mXywOiIuKXb3+SPUUogHdteYAN6K0W4dfVFJhAUt4z+qFx4
32+rmnICPwPf/A9/TTGurcPPKhs1u+n7vqXjBirpSqbjudvspYD75DwQPUeMAiPYuhu3aP2F66Rc
mVXsjUK+vpYlTCJ/J6dDWuO0YnzP6+z2TH7KqxvLdq1/EJc8xevebFDq7r/W79NyPzdc5KITit53
/06URrumEdRs0i5AJyrcvNBcdsDuGQLeZlBQpGA4IXmB04ba1BX71hf4ueEgjZ4bwZ5PwWUZaX6Y
/bkc/5bqoLhsBtQ/8DOdulJ+jsI6MaGOY1Wb9evaZ76L5KDGcnIGwWT3l+MXnriY5yUNAF/Wckm+
oH9oJdVJiudXW3E3VQWocs0so24Gv8vJ9azGlqL8+B1bBH6r/l73Fe6Ff8ry4eXttDC0Uj7uxytY
W7LuJYYhnCSYjbrItMykd17dvGo2N53AqNxM8ypvD0I+wo77QsTzoYw4LlIyPBsGfLA0981IGz7Z
PugJvwN+itFvxR8bffryWoVH6bwcSiLY2ZmqXH/Lx85yZFRhXc9HXgBrDFtMDwQ7B9FzDA4m07N1
M7pSyX5yGsQWVf3CvjErKvtndf1NdhpItSuh4BNY+hUvaHHluuby2WBfQDFL3VLy1RMIugRtcJYM
EWNsKvPy8f0XPZiWC8P4l9drSzl9wAljcN8stApfGfRHB4IZBvrPrFQ5x/AWWwr5ZsxjqKboki5h
xrKrSfr+uv0Y9jHpDtZkHh0JDs+/1j9PE4ZBu8lByUya291+q02RbN5WbiZfIKed4zeE5xLvpB/8
Dpmq2zH32vX3qhu17oNYH2PckEzgJFuWoWTgRHVZK1Zu4TD4Qrw04aOk0H3DuE+NCP2M7u7VJYFy
zQsY0JkwPKtKUVorR7oDg8cxUy/TPco4kotBtnao7NsJU4Px6k3ISzmCXZIDKr2Gc0TJbR7neHEa
rj+2H8ugFUpO6VMDm8MdYwKuJZt/u1VdDdizqjZO9PwR57TK3TDkc35SoHOdMXDVIYH9aeFiwGko
qdcJPnumWnzTqqaV8fqy9Ydv4BfjwQ2dlMIdXYCBqeBFNV6sRTOoFkiMHGb/sp1TM2+MjdvY0gKn
VPipcbJy/H4YK7vCmpA8xLDQ2oIb6ancF5QwH+Pxefml5okbUmw31gjJtxo7UDhk2r63MU2dcw8c
7CwDuyLskowWrFuoaxvpkCLhfdcpdIt94leQEUP8TmFos1aFDpFs2Z781tnnd7W2R0XxbQ9B5gnc
K/6w/lj9mhw4z0pgh8UkuFTTdvwv4NtALAOCYifXSH4swmnmgg4BMsGPKsfeU4lfE1zbYPdypDB4
uL5vvMhscoQSg2BSrzMUgtfVBO8LGz2rYTBM8Zxb07OBp3g38ejPex4E43aTxC+Hwq52fo+fCSAe
nXIBjpsNrl/zEcY5Mv/gNvHBit+mgAydnLuYIYCZIkDGoRZA9r719BG9+YtxsudRyTv/crLyfx1P
xw/mTcPlvpJxygYAFCMZ7jVfv1RXvBmC4zh+C+Yq2fHhD3j0Mw63OA1/P7UP1D0GIdW1VvN5w6cf
VmKBF6oIgtEMqqKIZNWy+nvS2V9MKH2e6uYneIYmEPCpLr4HpWfW5I6hjCP9WPCOweINngnwIH+r
fAD25Hu+m8WTO5RnjYs6YNWetZOjC3ekjjOtZxJ7/oLaQh2FWYAaHW8mazasOChcy5/c73QmlCFF
dzw3RKKUe1+OSt0FixrlWXNhZCxAIoMnljREisvJHsqepRmDcbmsYJgP4yGqLOfu6+6PKWcreEoa
gqT8FC1CLcBdOzJKGQrT6+XDZTO0e91bgdboopP+WNWy6NhuVVz5RtI68qt/lSOKipdFDSL4NY/v
aj5wSzoHG5hRcTQ1gTxf+d2y+zJZfn1uzJESr+svtVABoD4vW5y6kHfDhgV/ony5mmwk+5mhqZML
Plu1XKrA45MxHRP0Mppycvs5pgCtAdRvIsyESnqQg+vH0NsCj0JNQ/qDb2YJ0ow5p7Efdz/3d+OA
wGOty2w9pVQQyemxs3qscaeLA9pqNpPzSLgmvjB3Ys8NJ54tL8zDKWZDMVsjiPeXZxOfx9MLsEYc
nJaDuzUI8DU8gP5u7P3P+Uvx50GY4LTS2d046+P8OZp4bTmfhigx2wbqQKJncw/bkjV8bj3GPUAw
se0r99ELEr2EZrxKWJsBnGNwxODTVuO8CHOBdLgZKQNNMkYstwKYMzwYbsivqByrUoHeTp/YRuXi
f3CAeHXo15uXNUBmRwE4KNbm/Wv58XbHHrYpigbond46PHb/gB7HYARAxZ9iLRAqordzmXqC/yMu
i4PCu368ct8JxVY162DID3aSJsp5h8XmbToIEMvR8SrepC4xi5XCeWRspmKTcONmcFIAQ+0MN2kN
lA4x3GRbVlHrg5iUv4oBzWtM/JR7yR8c8c7dwaxJBocwV+7avYMNs2U/aTQ8eyL6z/vZAoKOy3ei
jDrYstOSt95QaAr/lmMeVG/3YiPP6STCUaOdXY6zzjrnls9Qm3WFXT0WDeYTUtcknDoYh89+gsLe
PEGodD0hs+klOaTnRjL4k6+kaN+pwhat7OZFstrHskbc5lzpJ1rckf5zHP4nrBxXZkkKc5cMmh3c
wiQnM1q9SY3EePuPVn+PlTfOldPDqx6hs4uOoPIY7JAiK6VkWfhaN75ZaDBef83790SLfeXxVVje
wuHuH6jPGITfN4YL5U0rO2QkIhG8kx9kkGZSPYaaf22T1HydXalMqic8tCyMtXSSACKPLdk9bIBH
tOiHbT1FD5eqbFrwV07iDDB6u1b2JEHuzKMG4f7BSifVm/Lkf4jb4z/+mo5r1MrDR1qnr/nkLltm
X8lJeJtPSuOrIv0rl6oW+nJEV72NQlxxO5MDXC22TkLDJ4TSvcVoPZnvq6vR1QbVWaDLFeVjV66d
Xa/YohQVpiQ7c9aYJQSDvBRb+VbpZz8oaaNai5FkdmNteqB1q8R1ubVLlFejTS/rYTTsTZSfnevq
JY9mXC/JA+rcO8+/t++Snrp7auRM9X+K3cuierCRLCs5uP/Em9hP0q1t816L//HajcCfdGU1Suyq
ydbC6NXltAePc+NsBxKCnpCKCusqyak/7xS+Z2gm5Uz/yYSjV+hf3me7xqoYIaOFLRNpNCcrpC0k
dTkpFpipvyb6xeHVYz66lsIWpjDKdx4Dwuf7tu1+3FSq3f21kh+mPgrjXf3tgj2dU3NvX2Xlwns4
r78vD41kN9WfDo+TTW/179FgLb35V2zJI9k21yz/X9f6Fw1YbzvZ3xrrSaJ/cbdmh8p0uHtf31iz
hHk7Me8JAEdC3LIyn71sppbNNXfvKS7mw/lEBEk+07hroQ3aOkXSoEmuPxslPk7vy052ePZT3bSw
eMAVytiO0qr3GCzeCkfyh9dEK9Wz+HfyL3wtM8pvupdfZwduCWvcqEHi3s356Oc/kg9H00FiJFsS
0y2N09DwJ/FDsSi+OPv3Nkh9ZNL40K/ZrjeK+XOqCU6MhLtpJfu3MJLSfdJOfyzBPHt2XeXCaPaW
G93YMiB4pMo+r5iXPXFt/5KtlVzIPol+fMKsUNL8UA5t/y6XM905YzpM8l0OGOanIlF6p69Cqlrs
nt5zH6V2cZjvJkQZcsMvtDMfmf6KKkIC4wyN1No+9NIKmSKw5yXb2vQOsb4T/SuTtNF0WBo/Edx7
1z/FzubNdQGkxYd9CeRl9eZ2yIFItJbLcuqbqcCznxx66DcaKeRM7KN/vDaeR9l0lXyHXDrTe/aO
SmqbC0OP3nxcHLASAjEv/Rtn9ARTs/5vKMovPBRyh3nt3hBzqRDe6FsZeRtWcOxpcQbd7GoAvUPX
1GHZ33RFSPAKM3N7M7G55yrGHan2OjUye29sShVZzJ/5n0WaZ6p6H8iXwFyo40c9YaqZ9rV/HV+/
lwZiXQK5PpdJK+DxOp1kNQ7JgUxyOyHqnMJdfoHxzxJA1DnS66cqQg5dp36mX2inwUHiz0b6k9zL
M4OaCupiOIZbPNjA7YERwHmmZMVFI9dLNp3RLkOCl8Z0kD5WCz1TF9TWgcAYIX6FnojDXG/3Vurl
el5yALjP2H8HduNS2xN2X1asZFn1vWLX5jCf7AT/ehQ9kDaMl1O9yLyrMiXUT7zUj51th+p70Zv1
FnazQqHyVIG+HvWW3vu0m8tZqan+QwEojVGMtsDV+I7/knNb6BGpP/+IrgBjKskH5lPkHigCQkq6
uvq/V5YJ2bfUqc4aMMZ2gMNkvpppn0qvOdxCrUb32EdeO4lFvYuMsp9Pa7wx8LE4hd741rzdG+nF
IP+26LqCo4zrgNRbKAUpbZz649gsIrCxpqI7kkU4H8+GmT+5f5u3XE/jVxg9ewwvEljKnXQn20lp
ANtW3O95wLPTbeCztn+dj2PjShP4PV72USqURn502faDi0fkSyJuHurPXr5zD07oPlU+IXdm/oRS
GTi4B/E3DYOKnwDgTVh65lrYHqCS0oCsK0kcmXyECPsupStW7KOzahGBZgh/8N+Pp4+boSbwnzNY
sgM+BBXclpTcfFtgxnUlmO8UzFi0e+0Mz/80q00zPKPSQ1M1NctUwVb0IzFdV30gDLrTBtAm/HUX
Na06aywVcu3lt37x3jY2LF0UWpvuyrgTvrsa3hte2HdYgs9q2MGZczPzp/TPgL8PHn4sGYehoS7/
Ib2cmQyFhSjrEJ8i7LreH6iZUAaOH00WW/QunTUTylaQQxeybMxW0L+Qo2rAcYD4qZPVZdBvI7OU
TOoM+L28MmtwW6mUfqkMxnLISiuM9FVLKwpjD5UQ5zR9bFAUCz0TWsPSHawhSIruWboNUOaAUzAB
8XhMJ/d/Rw7XvjBqWQ67aSWOqPW5RlevMpyP4057+pSkRshd8aqHr0x/OZGfqq6wYS0LUcrE4pk9
XoRnZnppka+xHf9N9SAPOJDt9EA5Wfyb7jxnkYIr4vyszmkmRjvzgj8Ituoza3DE+wFqZVNCIWTo
cm9I6OH+YGOJ5/siyna8Gc4xDCyosXH3cmwjXHUJsz9LVprbaKmd3tTeuWGB+9+fexs+ZuLYz/2B
xh9ckcxr7h9UfNbdvPElvP8Dj//Jje5/Zgym+SYNF6AJc2P2yxLRQAu2196vje5quN7EXDnzJ7xv
n717r+h37SvpSN1QFGUYuPef34Ln2Bht2q5WaloHz7ACEqg7cXAuAF3cHdopMdkr+qnl6+l92r3Z
LtrFZzxa6U6ul/WPQX6w/+OszvH6LfO68lY75uKLrqvmOhkpK83Jmw8s5KqOzuxgM+tww7Mf5llI
qLEGqVH+ryv7FlVHu4Q7bmwyKPXO0q+8+zg4Dm9I/oleUogMydAA11w0BWSjyGpX/M2yd7ToJqgI
IzEj+HJGJFqeoFSQr+hQ1r3fpXwM8zPwspFNFwP+yRrrZVF4udWKn2feUdTd2hhTre9Dd+3GdSlX
YCpLaOB+BGRZ3tD3dndjom3PUsYVVjmjOBQ7ixYrbJHRam5Hj54gDH5qqXzl0Nw1/erNIAOc3jVz
i0rGuCHoMPz5PO5GiY67a/v2hifOBbNLsrBI9u4gxn/SesJ+LTQVvw8WtxlwT0DJhj8ewcPAEyYv
yPzbpPrvr1Yb1AeL1rwEmdrEarVvr/gH4uSYHK3QaFFpfhhcg3B+oZFgI9YWTZNYniQQz7tx+vuu
6Z3ZXkzGSqECEfPm2Wcm2cRu9J8tjKUiZt60bTyfga3GV1HDR/k+dsue4yOQ1fef5gn7ypGfJGYW
8feHUeH5/99F1WmdzjG35VDNqldDazQQOrN7C8YQSFNiiHBilhPe8RDpD/KwQEP9qlMHG0CTG7C7
i3F/xUsJxuOzNbM/s0p8SGkVowBzQTbvzXJB8tt1sFysFsbX6Zh4bkdiuanDW9djjRkEnN6YhmOP
tMDgshgAWFk1jOtezogSItRiqOqWLHsmzPKW3IBYA3V/5H+ufeXHAZTsqADI5grN42jVLGicglzz
sv5nCtm78X/2Mii6TY4Muy/ettNH0w04gLAM/YhLkitZtw6aUmia/AYQ9IhQkBtznjj4dsW9NYqB
DPmc2s9H2Y2yvExgvEk/+msR/bsecEAnMG8yaJOIMBMvdN0bEtkHTzzOm6Ya6Ljoc5reIaAtuJZX
l14ERGHIAA9zaR6gSLpvJp5unFvSMUnEZpPSsOD2slG3DK71S6p15pq3bbgPHfh7cMt4Ha5a9KsU
C2Hr6tnYOYh4fcfxui1Z/yUXITQvv2dEpmXaqRrWJ4XTE1HvtZmdt3KFagxA2tsWoB6xtNT1lrL9
pfK4Dzmae46uFcBQ29wqaRdpREBCe88Wq+9NhnRw2r+DU3QUmXoWKxWshKaMZGa6YtbWhZtstkhP
FVzATIXv+bUJqkpfGsmGofSWLWq6sTy/+Pi4rTzfurL/uAH0lwtZOg7K1webLmxF9XjfRS42aBnm
I06CgBrw4LJyDa/Bh34pgcwJ1Vx0rvTdT15NrbTR//1SvSzNC8sFhFeGbmqFjHeY626/cCRJx9at
fAOYxqkexumJzlkE4J3RGrWburRlp/rdhRCQgyRsucTsfFrNYtwNTpxj2SkfexcFiGWKHE7Ob6l5
ABKPNoprsITnPa7JKHabiYvL6GDkcnlkMJi96WIDKc6H/GGo+Ez55H5LjKY3dZsjo+LINLNbMSca
Gzb/h4ZEPRzTVA9Aa42l3ltf0BluC0V66FeuDZxXzFh7ifFVjLPmPS/o9/3f2Nn+giHCgcBAA+ln
wGfWmCogK1enkbrhVv+yfkmUF4NUXXnEbgG5zgOBw2sIqV/21MwVIlnlC8sSV4ZNppZzFJhrjOgG
Z2nLtppQ5NK92BeYoNjO173dJLiIFIbIPS7zEU9o4iJYlnYav8NfnuDkdi6zevZaMSVCtPK85Lp4
hX2DMdUSo+Q7V526u2PixzsrVY8Ia0dntuw56gMbudPmdxMkysdSEJekm3KmmyP+7yQbNIaWxHOI
3EKUazlkmHG3ZQDRz55eimY77Rxc64CrnguZ76IdpHaaWkEwCuD2vVnoPJsLJNH5fwDiZI9n231Z
58Ge6LCkK5SxhDdHxpm1/duuDSH214Pgmk00VnD7fH+GdYGICRpZD7EakQAUMjkT8Jd5N1jbfs+h
7BHh0ZvB7GpnOrJG1q3ET2kpGuJF+tfnExzkftloxDMGip7Y12Yd/3bm/Y5GGzM3ouN9Pbfpz66D
YqMwNK0cmvPFVNXSas5+CVDWAWC8k4hn/uexrXrKOYX67S0vvG4ZA3P3bKWo67129mNj9H5uudBA
XFLkneiol4aphTF5a9bB54nPWfq8ZxloVe/NBEFN4xmMyFU7f3lJNe/NbA8T2Ifs3AUhuYTrtyeX
/5fi6DnQxVEOuM73pjCeKTRCiS45N6TLiU7u73vGV3VTvfWDAz3vg1f/hWt93tRynecArA2oh/rX
z02/Y++mNP1Yxi/NsK8AjdfPS7Htf1C8M93rtjltJ/novRzu1fV/iU+aUIb39UI329habunGRcCC
I4e1HzcQWbKJ/mZ8aSz66TQkaT4MRWq+x1tq1V400FL9vnxvWgcyxL/sELzvzXmXkRvo06Lbrf2g
t8Pbge7MyMO4L0DlKUivTWOMaxqW/Ft5wa+zBrHqVrpX+dmlN046CH1qUtZavofXj6JhSdDCJrV+
IZy9nOqZZkEHhs7bTDTnjFKat/aif2kvxWxI+BFj5D3P4PJNWTDePdv4Ug0JvVg7tBeq18EF7TX4
3hUbcGFoNvS1MXIIVrjhTxHPwlATbAVw3BnDGwBweKB2gPsj6v8Qlpr3z6v2S7QxJPq23K/g1Sor
Qvhhg/uYnunDTNeDAJUY7r+EEWlakZtaQS03l1FIIXTbI4Phjah2MQ44GM0w9oLPW2h2ZlwdztUi
0V9KIlUwc6T1Au3Bp9geiNEKh1Gxv/9K/wZtaOImPBBYMhhc40zrTbhh4Yp7B1Bo/G0jmULhBXWc
it53PpwsZg5xbAXjvkCBYaZttBJllvOH8UAHtxdhhIsgBTlwDC/0j6kP7SEcometP5vF0a6d6CQ6
RVzldraXGkzr06rV6YG17JspP1PLl2hX07FeYC/tJOwHUla+Ny2eXOdUfvxbtH9FBo+XNStXCc6d
uzRGWnt2DJf2rX1p8w6U17V/ua7rOxZY3Q2KEbi1cglpgQ5+UOxlcCl7xUUc3tVja1vfMfdFG1Bj
4Jr5DCllu3hLtihRGuk8zeLzirJCP1GqmmMSKesxSVQkJDL632dk5jlsHBh/zSOYLPx1Mi70OrZV
NKczq9JXlyFrOisDkuziyyYiaWL6vTXd+XKSp/tbrmh85s51G9lJKnR5zhn+Xk28LfkybpuhOWI4
uysfc80FcNFsDbPt+HL7l/vrOXweX/b/5fE9p2ZbnopStmliZJLze66aZuLtqI97zpbdxJ190Eos
mYXErqVUsPGLt94rMUwY90h5rdOunV7CFc1jqZOwBCxqP5WpJ+9NBQSWugn4tZJIRqQNv0ptDNMc
D+7DjChcZFQtRf7Y2yE+Ul49vqqVEl7MEengNfNAp/N0cHaavTokMbn509RdTGWka36bcQaOjoE6
25QkQkYS3YwBuALb34BNOMAdv3tnbsjnrTztY7qbJEUkKoiictExQLPeyflvhhGolTJsZnXxYGRx
7Fbub/TUsisqeAzoFZ04V9puSj5Ru/Kj316rOoM4GYoK0/2zfCRCh142UtnaslidfjMOuWGQKvCW
lf2hlr10hsq+SrHtZ+9PvCVhlf74dZuG2aAdO3AXH8rVktQMrR7ogc2WQ+c3Mem+544ctHZp5PeO
Rs/T6aZF/o/lcAOBxxFHKGP/t+6ndWL+fFbkVe1qwysJ8mzZKx8pZBAlmjLCZzy4v8VM1zTPODLa
SN1HR76aq5LrKrlZ12/rD6l+SmfXWrczVEduKW0UJp2YGVpns7rT1Inrt8dGrY5genrxbt6nVZf7
6JlxZuwftvFEhxDh2Xf0SOd6JjvbVM0pL1Zr+3Y2ZrrUPPkW57b+fNQ9Btizj75WMNG1HP3HnvW1
leONXd1tbzIr1dMClQu0m9VxwdaS4k+19I/mR81juc6qFAQXfAAnwsPU2dnpaFI6EG6YtFqZKC4e
aIv/rgVeEZn/xY7FzC3+ZH7pp2AmN7+pzJMFmmOxAWbzs0EQyPazuT7XFCNURcJPENUcegoMp5Ho
qsKL5aAhRO1JobrannVa4fGtxnnFygCvFD+1XraR2EHWI+rzB4ZSGjQGIsFkV8Fui2Y2lRNiV6E1
xSLkrJ2W3CmAQwEWSUVwHSXuqetHip+Pv9fRDYIVnv8HCFwmOKPsKfBCLWiIrMeqVPU7L7blk1r4
aFsyEhJ5xYbGDPDQKpqhM6xpcuIG/yEj4vgOCSKWPICG2JLys4h3T6Ro8fWr5qNPqbAYEvgu8xVv
iWctEH3K9nVegY8/JY9SkIoBwqf28OlnuOaUd5+ndb0kEV7M0bqBPHXo7oas+pPK9ZmUC2d8qPxh
5cYjmNQTMCYgDwoIYdBPMkMyld2UYUsUAwAYjgq8qk/1I7AJ8jsUjCGyJLfr3fDgg4YMvRxS/AOm
4LeCq2ke1CkcddFN1PnRuGf7JKDWQeyD7hi6lswc7htBc2TFU/RULMOUxsXM9wncHHad+dTs/pRD
MaAqfEc8QK+w00RVED3pc19J8A+0I+Vq6BwgB+47zKvjYcr2WTyxahR+dHc5kXFPJKzdAnLIHwg8
4Iw1oIsNDF0gpEMFIi0KeIpqfQoeG+VKsT5flEvPav4t+ebr11xgbkPk682Km3EYBF8XPMaZDjuF
Xnh7uwElCMqe626Vk1xP+cldUvCS7Sq9f1kt7RJ17jWytCL+oiHTM/COQE6mfdwythHsm+npbpW9
458L+K3hccF2TESVobVYVYAdJXt4vYh3OkbVHsReF9nnuT/YsUi2mbFuC894NyG6I3AMr2zwB7Ra
/0Uokn+Zf7DN2H9o41Y0UZ8PUQU61d+QdBczg9kq4PcttalO/8s/gpGEn5gn037P6bX+wqIJdWZR
dDksXlem309R9nwHz0CzgV8SUC9oCn8b5OLuFO1IOG/aYQe9g859cRIl1E4+g5xE8tF35jz6zJMZ
d05ccvTtziIGaS1gnp+f0eqRiHlGsec8bvR6T4Pnly39xNjve9gra4uHWAZc/dcjOq2rqFZgbPDh
A8wkm8lgJkErlecsYDCe0F3vZSRobHhFRRgMu4OtA59xi5RE6pOIiFcDnqOX+s1mAt/Q6vo58UHE
Nq7AVYo49BzZV3jFuQuwyD7+4Ms7lyxSIJulaAdUo051O6ZlpGsIwoRJm6oFlXuMzonm9t6KWRmr
htKEPAgUflk2gMgeOShK9thNqKFYO6QbPOO11Lt17cFEpDD/8mECQyb1hGjytSchkkywqq9PdY5s
q+drptggSVkMp6WR2Uie/Cnzk1q/Pp51WGsm3cYIvF9aJhg2JL8LfO2VeLEHEK37PHG5Hm+uX8cZ
A7we9JTwYVfZp7qn3HiVaiy4bCR78/yQQYuBLYg3yHQ0Qp/TU5XS4agSendTMVwEwsypQm3W1EyU
Nm42biqG9LnnTrsmyhtLT3dui/AVbXe07LvIClnAwpuxAn/ci/u8rTW0Dd9K7fT525cdHsCzxKJ6
BOTtBei2cpeWUz3JAztdjQMFO/NYkxNVfNQePw4EL3CSIt3JGtWxHWOHqBDfvCx2teW+5wIQ0zgn
XM1tqeZKnE91IESsEajCHHDosMY5+s23SBxqPojApfOs/bTda579EFI35wlGNMJyrHktKWaVxzjY
CjXPM6gGWAi+y2Y/bOrMZC7HfnaNmdYsfoLMHDG2T19IHlrL/OQmAq74klKy2ViYnbEWvghVJoBv
zFb96bl321WfxerNOXDkZ17bnXvLXX3LHKRYvZSadw0ubtOh8SjUNJNpGR2p6tXMMCfqoTorVuye
8wP5WPl5asGrbsuW4iMvD+PRLuwxScePYuW8axQW1dCiZeq51eDoJ4nEsFTT9WmikUjXS8KPC4qL
bbYq4LB0qG6Y/q/qs2LjsmznnvVjrno61U/kcptqYdnYcp2Xh5GT6c1+vlbM13MLaPHr8T+lg+cA
HeZeyR7KK3zJB9bDyy3dTsp/01qbf2Ve1GfR9qj+Aq2Bky9HiidVdyHcCJwhClGv9FhV5NjFd5B8
RcVPpcG/SPW00aKnvysl9R25Wqmk1AO/nYSVenpP4cRY+L8/luDPWd0izjcQq48t5/xqVldnw2gO
OCozIa6VHVMHPMgmv+70sZvBGz0xlXcuhhDhHiWH5XXhR9R0FqFkPtvOCiUImZl9eOyhNUc2sTlf
a7BS89NZq/hzGFjcStViRXygQ/lWyxHtaHNgVSZtJghPY+/sjy0cYJxwIjh97o0iu9tn1XTkinC3
q/AKuedZVdsKXmAMb+f+gYt9jC5JYQabfTdjZEMoK/aDfMWJ2N5y7GELtD+/OgQtxn1/8+AGBUxc
5ho6syYvNZ1NOAAqk3JOUGUM1nHJKUunNG0uE2ajNne446Wj+pm1lDXqlbCSfFSOJYFArwwF1RZZ
j2Ql3TQ/J1g7Vg86ukXD9O0uQWODCVxd7npJNNNB6dFND8TLRcTRk7aWf+m3XdmTdfmxOO9fPOKN
faB0UhBhhvIPKxqX4qO5enLCx9DztgMmPRrctGCFHkh/edk7zet6AZb+zg311Hb8eHs2TH2dwXlp
Og3JNpz1OtcURUIo27VTSSHHKFB9jziAic8j99SWhM/FZC89LbY1+aK/npIGT96M32MCOvKP30o7
U3Kow0j8cdStn527uuASztNnvlFSD10r1pjuhMi3pXLQU/gmyuoNLzMaxsQwtRPaOc/HMamsukHC
LHb6ZJTVfIaoEyhJSpLpsk1w/ASYpMX0zhfFdjioXdIhwlJoaExtsl6tlKvZgp/KyEPH08BsRctq
1/KlGWNpQmsiq9bxK3kuezx2uNzwdDBbxMqlLK7o8oIpObWh4ZcmTi35OTJ9ip8URpt0z0AahsvB
X3Ra19TZCCRGJwbP52PTWSuOMzOtpnFKNf6oqICcp0viKfZ8H6eAGlWid6ulOGbBuEumRYuOGAFt
gOyyc3mFtyp+ee4nXk1twiW+ZSOePmpO+vyPpw1DsxOPjV6ie1nWbH9sWJzmq8F8xJZWxyi0HDLS
PF+I0qM33TWtICM03/2VCuIPA3lLh9qhc78GFp3FegxVx7XQ1EcSZ5xqnsU9w04L0bkTalNKseSP
R0n34ZF0JnouVG/KLf66yt5QLF5iLoQeQTh9d+RJCulOvX6WFUaSRETsaQYj49G6fustHp3ibHTs
ydQTkHgQeQi6flLRxFTo0OHn0SHy+/8ZqvAgRhmEs9Gq5nBy+oZnRuyPChXBRyswZi76NeOJOp1R
955G29di8iRoL9rcO7Km5u1H75GosbpL1PBxAvLsQHGcu3AjBfu1EjcmK5Y6oDqd/CqGQ6papp0G
XMRPQkdPraUPnahDZx/X8SrXt6BzuSYatsFK0hbu/gqKBiWgDht0ZcNs6s4XllBgxrlS867y5cmw
tvR77g+jla4N9NpQxpGWFXrTgX3WLuvoFB5oTWmy1AChgmWJ5BzatpBbcucaDmthhOqvsD2PbdH8
lYOE0gk6KjbSqYtpX7QoI2gwYYManN5y2QYWbqQZsnvIyTktDfe6DfVcflnzsM5HHiCrcmSyMDEf
jCGmW3vHuZrsH+3Tw86tnL9/Pb/AKC2+hutj5XexYZj0lZnFz+eySjqfswIqBhjm2WGd6jZ6jcVA
LNqvY9jKEMWefGR0TWSDP6kkQ52qy85tKUY9U6Q4dqduFH+OocrjWN28FUa4SL9kp3ynVEcv2rYP
b66ZkElkVc8lX7n2LgMArKwKrcXQBHrXnR7e6AmL5/ZyvLw0NU8ZLmLaH4rvbS1ExFj1lRtmffGB
2LA69ItvX1an+Q9kEi01bJYddI9NM3v96wySuamH3qUa6puOpZEuHeEjdspzLBTdgVW77MHtwDYe
HS+hZCsxpxOOsTdS0qDmZ1R1ocKl6NHRRthgns/Aqx+nd8mnq/oF81MDpmc7Sd70uvy40unLTyfU
3TDk3gz5DoeHIfXKrquBr64bolRqd0IPQt9fJXb2FcGZwh1t2JGY6M37AIGZgb5eXNBMGAu2JAuf
yhhN7HAZAO7DUorYu3FQZfmt6/K5dxow0KMHRjieNqnGQ57/DFIbPnM/m38RU3AbhsCbFuqbuQYe
FOovLdT/f0E4pXPxwn7gPPrBOI/6xAcR8lXwM9yeWxqtcMsjGEHM5tA7TjOHV1Y3mFxdNvX79zQH
D8fS9rEJ8ikaw8RGPbEfxUiZfA0aKA1YP8LLZ+DK+dK/Z5Lo5Dbc0/zYphCfqOKzb7fP3XAztL7u
36LJZMbxlveSIY+X+uB/JQh25BxMa4CKb8pKFu4QStBJ19+a/icPjae+tEGOWusPb51ZN0m3/qxQ
9dG4tWkb/0py3rRTeEw6uxJ2urzxhMLJ3/xvn6uEBP4RF8GD+9/yOxPUKZ0flp9f4W0QmEuC+U4S
qPkw6utLx463edZOhvsb7Hf6TLfkwPU7fOb5GoLw1/Ex8Z7iO+FzFv+nu4PpFMUOhNW6jTn8vTaV
a5/+fVNHipCyuf7OhL9Y3C6emBYWmQN/zewbxup4LrEQLjBSjD0mzLKqOcuFUkyn8Zgw5/rRIzwm
YYtvudwI+My/9SgMzZltMkpBK8OecnWsGBlvVxNUcBZrT77Lv/Z96wjcCEo7z7NZzcV9li9k9jpH
WvGaf6B7hzNb7Vl1tSA3oJw5DhzQQ+pnyGvv1XNJFuUcFT8EW8T6pX/TQeeXf46DPid38hrrFzJb
qAgu4LemDoR0AXgxAmBTz5WgoVlctf5H0n0tt5XtQAD9IlYxh1cx56Bov7AkS2LOmV8/C5yae22L
khjO2RsbaDS68SG+5wQJp4N9TF9TBWU09ViLyGLOiG7CkEd7WlsRiO8GjPsVQjWCPDg9WjChO8ti
RctVOZGB8giuMYxM8iSvES+DP0MMOmsl6JMm+aL+o652ilCKGU124uzxPVp8MNG8hp/zU7N2gaZy
CO/RKDfxUbYVWXfm62RuzxkZJqYxu0GrK//Hea7uY4JBh/nWkfpQCpTqD6bPcg+DMj34eyGimVCO
OhPtS40wPu3wqUQvF1XD9ctE7BVien+H31MygsjMWpO/jvjJX2txriKLyg+8Pm0AimjitCQlTqgw
NAcCHFMD/L9NT4mPHzjDoyckgk+UB6PNylJnS13CzQXAzukJgVNoT1umHW4B4pmU/1gLrbvzi2OB
wv/3qceZULjdEv5xl26fUEPqO7nOvo8YEJMPaFOhhrHjJXPEW3w4icYinlCb2GYQNSaF2ub2ysXl
Xu7nObQZu08nm2Oze6wDCbqMptb78onwAyhQtX/65I9+xfIEblL+A6wEX3TBZgQbiSTBD1W0k5mV
0thtl3pmdkZVH3hg4CGF6uLYfzRCikgok8gkKIGNsk59Q2H5P1vptxwMFx4fAympR/AMy8/QZybo
AuCxec30vC+YJMr7XPFgQzTiGHFEbcy/CdlxUTfA4Z4LCKBUwYBvPCTZpPDvQrnw7gSY0yQ/izcz
jjhGh6fsonHuoB+bcMI8c7biDSf6iiabw3AgsOADm42GYi+oxyXsY0dUpuOegVBXveM0QITSv30H
Y5DLB2vhHb937mqbN88kbdn0tvnq+sjcx++4mOeScX73jLkYwNULJAqN+YvhmUlKDK9KWq6G28W8
8NbGG9v1SLQnTRdRaS8gEYNjlp388DbMPePoDU+3mJHJD1N4eF74/qG181zcmr/E0s4PFzeMupQO
R7+ID1GL38FHTg9vRD4+jixkgjuPIB8s6SLDAqTJ48e4q0xbdvbcvvAAKb8gI8COyi6XNQoknZKq
QEX1tXLYidSEmUEeCcUGhDoe7vlb9kjdwA0pqcClnYczGQK0jWwIUl1HzFFfUq/t3O4iiiCIPXcc
19SyMg2dHbn5oxN1eiTyIKVggCm4wDvkQS+1i7lWqYSlolgDxGKO2aUE9QKdt7Gd5cPrO79qeZYU
P7GhLZVnG2Qqp3cICl/6EIRON2g2kubAuONae4B7zHLgRnCJvljohWll/WJCNlFFfL/xYdE45owo
Uzs7L2F9POIttil2n+0E8Q/6q4Hxh9HwctJxDENC/0gkJeY0yUMvUfTwrm63+mZRh6Ou1SjyHK4g
zoVrY7lzxCfS1eu304uIJnrPTvfaQGLyCcxcmvTPwTV4NNSKiCdqRMHx6RpjYygEsw4Kg24wmWLv
sRQq+OpAIfNd2+nSPHUdgreIXQbgIq1v+X35bBRQPBlc/IDcdrhawUkqrZvgFT2YcfiIw4tE4Exb
6A21+1BD9SDOgL/sylDNUAyKTdIHt7rFdgsS0XSxx+jxqYNNNB7OB7O0gdkD61L0to4NEAvk+jrL
01SK1sKAwIZHN8lmYdyiPyEtDVB+YtSKjC7RZ2Jr6Ypo+KAqLV14+2j575CpkQ6NPb/FxyeHfCtb
97l+pdgt5JuFFJtGvF4yygXvA6HWFJqVQEeqep7UN6uKbbx8gQ9attoicO8kksO6vnrLILMiFCPM
rtosRa+muZ1faD2p6h3Tdl1e4ezfZXmYxsvOxAgllWXc4XsApjLyPIDhya+OxoxfMwarkj30/zz0
plA9o0qKg1II+W4vZwAh8SKNthsudUMf7bRBkYzz1LxLqRMjKJ2CnoQw+1J68VO3swGg1CA/ytBE
e0HeNUM1ynxne5l+qi/8KINc0e2LllJEN8vWtew8iOmnWXnftAUdObJdOTfCK+nMtPk4vQdqCxp8
GI6YDHrhqll1b9AkVaGLaIRdSMs1gtWnka+Q4UVa0WrOh+Wz7Aef/QGoxpi9xaeT56BFmXrQIafP
mvdkCxwQfwvt8yDZVdhYQ1aQBa828iXeuoa+w9R6RBp6rDHPL+3AS/cPQLO1u8L+CTonrqEDxMR+
kOnJxJdIb1JfcEDc/noCPYDS1yJ216WujFrjAs0aFkypKsIQFrbeX/HvncCLEY79nYCHoJCsRjI7
TDiDZjQp8iTJf8fDTaFiCZUStUx/i7yB/iMqDI0uQMh9ECR02iMqio6TF91+/Jb9jEHzrMWA3HKs
6t+laqt0XbcpdMBuZfAgLfhS/UYTo1BJ/4LlN3FSJD7wzx9jm8W6UfxJmuPYeMsqm6JKupx9zb5B
5hQ5hjdCnvtcWayel7qOo2wKUPFEGbxx2GI0uzw+cxAExRPSjg7vR/tzzYj17fJ2elMMrRDDo1aM
gwe5HD14kOMZ6nwjPQkycyArPbfRBpOvzsri3aVYoQ6mwtEzjDMqcurII8zvxNH77bQwGeIta/A2
BIOta8E/4Q8mdp7TxOfekiJ7Y2Fg3dEfzLfQAkJbFHiBeSAf6xTIM7xvA/1C0FiTuJAYDrJN8Qz5
AAHRBGWMH6waus3Cm3sv5e6qRUsfEvdrR1VHEgZd4Yg8UYPEnyLjrThqruokPF/rYzb0h18CADgx
VoqvfQAuGGqME7jw0Ukh6i71WLTn/yZzFMZHD1iTxlKdlSKXCs65YIQZ2wIMlkZQ5u26+f/7zChi
hddIjY1mw96yFTCjjBjjo8BKTfK0XhpxeNrLvc/wFJ+MGgwW86ymdgY7XrFifQc8JUZH09F21Anf
vHL0vrapnt2L3n+0yCi3IPmXp2TU4wBipfng1qTamUbaXCPWuwzl0Rt1V511OsiCtQzUzaZRp9U7
g1WsKtFJLkQAzkhdiaW49RqDF2XUNnjY8nsGPvgCx/LFqSE4aPinA36Sk8+fpXfFQmdGBZUAOa8U
SD6Rg75nWNYsxeOlRrtItMnTuCfhAXZNNaVtUA8wRUlB5Ah2qy7gC6KgDXd1iyCky9dxukIuYOxS
veLnpjW+NI2oZKMPKHIIO9q0/fQP70Tn24N+fwpgnozXtxPZNQGmRPtQen18SZ3Lvoe1+q3ZREoW
a5XyCqa9cJFCVS3VFseaKgivww0bD4zGBFaoibXcw4Ghhu/p4O9oWT7ui4/mVllC0lFvpXHBo50j
k+gbr6hMPSWmldSqHJwCuws8gf6m6ALLaLz7X8eeBE/5iileNXdyOkk/T2QSSLJto0A4N6f/5LLj
N3HNg2CGpeEeaFKmrejsJ97Tn/k3eKzDV26JA+FQRWOYfj8yR0/s1Cxlq/qIRcQmf/IoLD2ZcctJ
DLed3KQKll93ZsdOiiMdFwK8BXHoUDklG1L+pXDll6BtMbxjQqP5f5/V5cy+6rC3UQrM5eFDBE0a
Lrp9dg/EY5n5CqBgK74cw821KVp4Ky7AQV/iXl2k67NU10WZXCvCnMjlz5DY0y8hhP45aduJPvA6
Dnat+3vnlGlZIArS5KdXJ2iKqwCcyDvc8/nKspMdXk9PjuJTsnwplK+2w66SXFbeTjidhooZvs47
l6Ta52nTuKpT21EwROWlAaieuGYbUFuWD+3pjka2ByeksIK0jEPWiuzQLNz1wPPAXmHiZvK9UPG2
7ah85OzSCN3d60f63nChCGLEqF2hf4syg24Vf65p/dyRA4/1d0BgtBmbd20cLV+YmII2UbGYUu9q
VRptw2hCzElzkwR3hB66DjGMi2fwPFrsaPq8fM4wDl2+qGeOL+68e+5iR8F4iQPilgd3RrGozNg8
LXBlYVURoVc9Jb9xPlLyJTD/wCUNtXTjTIfelsyZX1yMjrdnHl/wNSGzsxbdzfZDmSv5pY6tDmNt
3KKw1XbCb/5q0YsU2R/DJh+hP2t9sNH7ERdurG9/8A+YqWbN2TUubxdp9renjfV1l//pkHrbHSAP
gJfb+Kci1ALYho6b66o2mp7LhCeti8fG4Po4fvJFOGsen0+v4MXIW4envzzFi/E+/MtFDK6L/e3u
mUo79axFtTk6xTUKPkTQNo7HfDD/MxnFfQmmesh8gdUjnjhffAA1hL4AIFIFMgnNEuSuTWXMlwVi
rUWZ/nP+wvanTalnEZMDGGCGWZJ/juPybN3Zvq+FCwzoS3P1iqsh1zjNwj0gytXSRxzsSbyVUl/l
NR3UHLnnDnHQHa0nAZiHpl2IRuu+vlnhAoNu2aG6fpm/nBbNbK62+JSCaC/mJ13p7VLJ+jYOVNxs
VhHl00r4ds0ldnrck6T0roKwD3hI9HGQHrSY1AezAHPPczuyUEmu6uw0i801oLV/Wxr4zQ7hw06M
MAF5lkRC0Iy/Psmn08Odocx4ofa11M0vTYshCdCJSw4PbIMRKfjGoYuOZFU+ZxFxyWchpzMQ8qYH
BIJAex0HLEJYP4it53e3YNknds+qOoiiRl8knOkaccNsI5lWQIVlQJT0LDGvFYndVAYe+Ydn4vG9
DrfBAxYZOcPp0/HbH2OtL239WvonlLotDm0MgqRRnz30Rxcs6KEMj/EaVBZLiT5SVw8w1XZXMRQv
ofVGSlZJiuHv4E9WDteqDKHhyo6voSu66PmolpBKZT5w6V2k8GPYXtsXrcCeuG0LWnLx6aFpRqEb
FrAv1byHHgfh8/f6WVkmCeYyfs8anpFuhxtGBjXMbpyMcJx4noTChsEMWbwrSkBJLPcliG9iVnDm
dNy9Aj0v3c2QwU/b+nfyEY16DFloCstjCg2Cn0Tyv/I/OXsI0vnKjXQS+QEd1uPzUWgX92ENJvzI
6eY+okg+O5hrdwKHMegI5YDQP4QGE1jII1XOobd7mz8qaJ9V6LB/k59W33xgB6//xDUPJJr3ecyl
KYKPs1o033ZoAmw/Wnl1HWWEMj2z9KWxTldneB6GAHY42VL77EVtq3tI7/mhU6cZu2liTOFUcUgr
vgEVjWysmqC7+demQJ63WVBClSpSxhQmgBHysEEylquLLxLSL7TgMel6ywHmnUY9tjpwxoCzpUkm
Bc4RlX0cbLdM3QHhY5GZ53XTkV/aQucOUUif7dH9ng9OaHztc9PdeoABZwCkCZpDw52jkrWqwBrk
WKDcz9X1dS6QOhOl1aGvKtGyh+yx/bJWHDpI9F8k1VCegB0eCfasZ+9bSYAlra6e72pzeUhEvzdD
EDKy8PSKpZIcjupVqaLLL9u5hUQMSgnTWvZ/BubmoY+faVu3Go2MqaXAaCdtt3c6kTzduhZPYluJ
WNF2Tl9AF01I9yxGm10n/YZO/lhLSCYGj00XOsn0OGUIMSrrlLgBE8eK/culEmFIw82o/+jwZmMo
qM1wj7tq8kMrdaxvJaPD9ctmizvjcoZlpauINJkWVHgQ9bh0ZGArGjqyIjyERnikTidf1yZWgskQ
4WjRE1V0uh5zsYiJ684e8/PB6lyNcopTddtmKBFJdvd9oLv2hteT8W+fM++33ljppUqjGaHEQCVD
d/2rN2wGcyIiXDsOdsWyWdL5y+FeXa2rq8/iouHOSmDc+9K+kn0kR6BBJr/GWk0ah1fVyXDvoboJ
/ZtS/+Q3NNj6ZAJimL1/vRiBvbVS/RJBzWw19zz+uaHpUWHmvcrUsI+Xamhd6kt27zlfqGCbiHiF
NhT0QS5xSb348kXIJ6f39n8sNaQf0tu6mul7c+0G/U/3OLUc6gGpLF/8muXEqQpCm3PWqPSWDZS5
W3d6efqKMWbkYThhIDhLV3p+1wW4d0qOX2fyiwB27UgyrIW+9XR8Kmj5dldE5DNO2Xhg9SoFQAm9
dH3xIH8779RSKZxHVcKzAc0T9y2wXfygqVPIkeNwNswuMEoMadGAlYI/Y2bSPlnVzp2ETYoEPa7L
N1AaQ3bggUR6kN41yluOOk8Kq7tRcio9I6ldWnQ/ogkan8Gis0n0L3uT0cIpm3HOL8lwhggCDcFM
eZ//B6e932oy4QLf7nXblUdbgZ/KjhnKOXH7H4QtyLk9JGhzFBwOLVof0052WU9dCZQ8Zc3Jyu87
CbX18RUsVGrkOW+ua2uFnhnr62CPJE34tDtT7Ha0rYtcmpijoSUbNk/nnuz6QsWbdsKW+pTwzv8u
jHiWT+ePwr/TG8evnZ4tkTWK4n2RF4yTIPJb8ei1kizbKzpU8jt+QKQAaKYCx7Kggyjo1gayrSgS
e4XKqbW5wadKz9sPmDGYGlN04L4vk4Fyy+rsdLddqeEVo+fwiFNKiMH1ZPj+GDWKlEEqUNr0HXLY
h37vMZpO+ELqMe5C+cz3/DVFHydgeGj520mvpitiUVBovXbSj7pEknetkEI2+9cRCEkwr2oQKbkZ
2AKdWdiEETMCi/wPyyrRj50+OnfWxt2GEuyN/FXqcHlzVB0bF0pTFurIkbOC7qL6HtPEh6q4d0FH
imddi8352qEYRa92brz0YUJjNlXRjm2fvbwyhcGK8uF75omLlSNftraaVKj7v0yTOXtlwCWRhdGu
B5Qs3GqQPhnZBDSZvzfsfOHuN9F2ozljYOGNCHSQsdknGkSL1qP9uXl7zNsT6Nm8L+Q4RyIv+V42
q9nxVFw309vWsbtV6tuOHlm+FkfFEIQhDkI/yJDMgI5MYkDOZz1c9fcmHJ7T7f1r1iRked5Nj1Io
cyM/EhDi4ITOlm4Y8L+hw45y13oOG2n7SpCnX4Si9HazmtfIZutZR8aGJdqhfUw8nZGeKAPk/uR7
+U1l2j0gRTB6p3DZV76FkugTFZKFoY3yOt9bBP23ckXHamykT7A0pT4rlVcfYt/13VKhmniZsOjy
UUqDw/si25ztqtPhsXv8GaPuva/VB1/EiYzqm1l8njLcxLgtX1idGCfonk7VlQ3WKv0k1xR0K9n2
dVGf/73K6y7VxAm1p5xtHwSZ9qp/4F+AK5asnRhtpsvpbWXVN3OnAT6cUAfZNRf56taS35aPfh0L
bNPwwtBtxyAA8vnQp/I0vTay7SOv30pj2dq26DodS1WP+4wZ+GZieEFDKvh+IzE1AVefDlfPs+e9
j5uubbulQRZZlQ788W+WppV7VRisp42syu51m3ibPc+HhfiRvOkGgGf9ShzfxfMWXzf9+aQ8BteP
SjxrU+WrTm1zrrPSOcsc509p7FBcp598Iyu57e521cvXCh+oPx1eqEAODrNawrjOO9mXM8S/nTUN
1S2Nf8kv3awdTNbXzblGa2aiwDWNHZJQ+9e1rGp0S7+e3k9gaEDv693Yz/t8LpeOO+BXs1mkOO+g
lk1X58Pt9UlB1HGZZtvGySlb6CYuHp/Z84XeCv860KjmKVN16ZLp8rnrgp27aakoPN7csyz0Vk+Q
39vWzt1r4m2vkT+vLZfVZKJ8X1QmiGOKN1f7x99Wx9pxYcZG7/d5OynvKUzBnvTZn4+9tHD5u+MU
SClOTvQy+aYj1Zx8J/mCqYhdO3iPzrIS/3u+LxdUPr/pM5bf01FlbBbnn/d4+k6J9BpDxi/2ZsRN
kj3xmd2r5G19IjjTp9S1nP+i0ZXBDcQMMINIsnfdLBBauJa36VoS/rxpHm9122RHgStduwPErTHt
mwXrnLJLkLuW18tqAl8IcnVrJSEP09bJKCMpikQjmaqOF930cVDcwU+a54ziuK/ZlC9xX8PCq+eB
GTe9X8eTaJ7evo0PX8vdS3bxnsp0colWfvxMlvySbNwIBhbZldAShjXDf9ZnfOzwEURyUTf83+OQ
D0z/yKsorn86PfxGVJy3ml5YmK35dQ27w6fD4EEc3QRf3HANlkKKgipp7bc7saYnAiYOWSAHcVXJ
F+FuZ2haT3JIG4Qp+O4NTSHzEfktQpeDBOz1u3ZrNvGzk955T0GzevudG2ylqgXDxzZXOg5pw0ze
biMdljxEcDDX9YyhpUrInSgv7wTnJnqJ1fTw2h+bs/SUFTJTs6ctheratU9Dntjeqor71Z585Spp
Mqafm6rDG45dmbznKvjrjSx2azXdpeC1rRBLo2fr7g+W2PoV9XQwJXwu4jNOfrK13vS4S4Swvt7j
F4XfZpFDyfEly/7PWVxdjWT2ZBvedWtDOznVSYdta3hEzr81qnwQioHrb+iX/K1FQlGLXbmfBmAF
Z0mhjBKDCVOZKB1II6I0eeKtGVpEn/m0vvrE98jUZo1ZI4+bc69NX3Zu3ECrigJQ6Nhu9IBDOvFE
dso1xQIJDUKvESYTIUWoRXGpwqcLFUpYpJjcOvCCuw4znL/k66wMsKNI8ldSH1luEaVnevtUm1DE
SAzuQFGS2RBr1OVyPVaf2OYdUlIy1exvcQ9Izn1kddPuqD3au+yl0HtME7UBKLTkR8lPjRBHfM/J
SvP5M4Nk7kA+MAb1ViGLNVI6TC69VpG/Rra+eQuXTO9/PPQPwyh0LRFimEsUoz+SLH94c749pbIr
a/7Gd7hFahS8qvkftcw8hn/RZVPIooNFXfPJ/CnFTDKuJnvpQ+LCGsdDbcwPik0ysbRcbwJwDPKF
cQQ20+CiOuyIW9V8Bfk2VLxnelaw7k/WjT6OmPApRZ2e6+uX2cjeYqSqlZh/ovwUNhOcQX6n38E+
W/k/8Us6npxV1gM8LLoF7Bta8xqZEmrAp59DnXJIkJbS+mX4Mn/uFW1zLAJ00eTnanT41GBCrsLB
wF+DhHhCMDPpTrXVX8A8PBwyrP10zFQvXZ0u1CciV91rhmTNCSuJ/Ki2lpFk/2+5CoydyFCDvkg/
XYcAxsrDP0X8ryjDd68qbxNddQrZEfaQpsPByDwmsinxlz8F/xIAiQFIabuJT11q9B3+WSEZkmlg
ZZUTX3jXSoFCY//M/QGs4fhEHWmll/WJhNra8ENjHzb9mcvJsPDexk9HtjRLktqup43tI1INU+BS
2tbLgWKHQPU6RtaAg3hls0zdTVhSgvYXvZ0lefH1gKCzS76KdHOwil5xSECnoiC/US69oTzNRjh2
ht7gLEAVyMZHgDkNKV5z/ieIgPDtj3zL+sw+0DZs9rsdYFIO/qnit2lJ/PDMCVn0awVFTiD23PsX
1DkAbwXkaTMLVwhK7Ds94onAmif0eLuQTBTd1M8IN0t5K29vsoRj2kuMZmrnmpR9Zskz8MAEm3FE
iPdtggg5La27aH011994ev/b6y6/qRRV0m/zP8nIf0kelqW8sURvnyF9neqsvxcqeQ+ah8OglEyP
HiX++Neazf9CXvO/BRp6DgT3YP4gkvEbqooWxbp4qCQRo2rrZuojdSrT1FOvgFT+zT7tWgBkd20q
u3WSKlf3tLv3FMN95Fpe4Jy+XF0kP79bNPzw7E3Azgjl06mAmvnQdd2V7Y7z0xRZ+AfT+8TJ9YzD
/Ogp/739nX/n/Oihsegx9NT+HFy4lIKoVP2mxu5c8cLHwv1Q4kruawH1TjBSkOEcfofaYlQ6eQX3
Ap6mOMZgETuCSJouc22qJx72Nnecj0jy447iTMkCPsQ3wcxEHy3ybH3xlq1vUVh6ucWrGC/249fp
igJl/qmq4uUD93dVIlIaKe46KzPFuofCN6dYd0RqwMaJkq8LuCigXkpJu6fHGgbHBSiBYAFlpMT7
g8ZirHuaIEb7dHR9vsKB92D20uFe0YBLGY+TQYXdGEYiY9V3kIHCfN+3TLb07ih6NHSZOC6HFiRx
QvXm7u2cAduMh2SADfqNgANOAh9aQE30iZYZ6HhcMyVzqR+UiSIfj8TzsgMaRC5adlLO4hvNXQBg
S2WdQR7KPC8nVbc+0d5+PPjZZNsoV/8iVtFYe1MwuYqH32Sr1IdEeD2A6fjTFcHELoalkQ5VjpBD
elW1D0T2LKHf0vPhFxwN0O6nQj3xCkuZd7Lde7+o+U/kYgSJikvVQhFetO5tzVAxsCTk3bomA101
oA+tK4gD/jqXJg6+FPsAWvqAQL4H+Y6KUcy8CDZMCsa3J5FCb1zgCc5TCliImclkVgMo4NC4omN6
I03i+PCY4BM/Fxleu5L87aWOcqAWvsqyodOnqQ7020CRvU9jh9sTzpQmkjbarK4JtHy1ciA50ZUB
oE0HoL1oJOElDVyQbqlI/hUkCOfbrOlKxXu7oa+YtzAETI7wHAKDWgJ+M/CN3dvqDZLAusrUze1W
Vn02dcKyw9Bf0zevzt7mvFqqY3l2f/xzH1wHq/b9O1FLfScI2/6aBBlehuMf9BT50LcMbNPAPknX
CfNXMrJwUsHytEqxWqjke0FB8TBywOBgeO6bzCPF0lzlVggF4VInOyKiiLwv5FUXvxuYF3ngZH38
uq+l+vvM02RbveL9nRqZAaXVzeu4t93UVu8bVTSZ007hJT2yvlQ0LfqcSDInPQAD2bRKCSjrVfbS
p9qhne/t3qevOXaL7bSXn3bjRxOdqK4LFGvzvetFakcMt1ektdg7tIosu3rjUB0OIbzNexJxfe87
xH1mFcoTlWl99nUdbHh9lhdfeKb0GP7pLS4XtVzlsO/k7Lzy+U/BP/gdnMpId/vK8kPyOP5JPQeh
zqy8rV3GP6hRQjb7VUs00hwMrhSvV58z/A80XpACNCd08AryqnlToPQjtub5n8u0FUCvtXQ9SyD7
OKk/Nkz616JM/prNJqktzjhSFp+TVWX7b/I19kYQgqj+Gm85VdCKVJOV+G+C//p6QLGcPBXhiZVJ
jYzw63g0qRVHBd+ffaXVIdSCxxSgLew/RQrV01dJVntHHDBuagHbiCQx63Q/ososjjYMfCtK3Eqx
fE2R84V1nd5RkNAmuhZMspftMZ3emTFS+2/a41Gxt3z1hF/wDBeuPxnNB7VjZ8e9r1h2aBuNCyr5
rh5MV1dGsIjkM0fvZmSU7l6VOjMKEssLKDhKzWyNKuR2uABmZGuzZJ2qa+RXOD4Y4oBIXgm7hub/
qsVoe4PGUdTcz78V2ed8pdoeuYyyGknfi1tDGuJrHFNNHRSkWzc9CWQ48ZXRkJFtvesrpvJ1dOOd
UnVZPf1dtPez6gVua8hlP7jrreoMDDLt2VBnYl7LfHElQ5KYTZqaHRq6u9fDJualKXAuqp5SHyo6
vkZC9J2/oqdrpqa5+NFEzBKMgYsge3gIDFo55HrF3HtW2Ecjenr4SCXTNWIyzwVby2B1ioyj5iIl
tAGG9S5Xvp9qadOgf863CpGlfRAgb/O6zJbAWuItxXx0Vznfqitr6eNWelq88CvEblpVsiRSZjRU
qrOXGSJnJwXHBymrCKf1Zbq+x8AYzM4PZRi2lP3Jy6FTytE345mA0s0NGEZEEAC5R8/mdXZpJDCt
J6a1imS5KAZ017NabtzmgkJzRe/m9n03wN3eNq6UxmC72D24OF0KFT6CbLwd82DYYrDlbQ23YNFO
fBmjjPwQDFpoq1zWL6iCveVRB3DT09UFVxv9KdUX27aKl5PU7eHmJaJ3HHOQxugg6pUUP9lhZUrK
D6jpKtWMzCO8s/C2fnLXQf5nJ3ByN9i1dB+ZCG2GDIQOPxnq6MXqHBpy7h1zza2Ccog8cl93rYvL
Y1Asox+d/sHczJsTg5xcGxpwwZlsTrhvhkmhwR+M9QWLrQ6GFqIcwPjMjFq/n3Ws60BjoZfMPG03
FUN+E7wFSUqheXWptQ7a6y9pe+nL8kPhZl53qBRxFtN1eS3+IRHYCUqNwePyfnDoJfC7pvVpVJ62
VNZeK7Tvxcbs1JkV9H8g1fq0hn8AAs6dTEiOVrlqjn/5bW3WLS0fvBsv4UmoNnu+FOmKdvHU8dr3
Iz2vKrJK5tTSmpl/Y//ePp3JuZF68DD5KH14ztvvhaqzagiLk4N8Y8Ghc1zf7drXxGuS52D0ccuz
+Yenyn7mVtRFG+hy0pjb6waFja6E7kBOlZGzNDiSZsnNhJAQYy9lRFeZsunuLt0khitlUNdX21D8
a7MtDUJPEMjb2XQtNG5RhvMDOnQxURw9V9xbjS/D4cayeFNAAPsa/csiChbdhh7q7uTcNDbMknVt
ongXrifVOQeKQ3sbKgbTXHcaa32/ac1eM73kmtn53TyDYc8iy0H0do1rI5VPM29oSyKHGpQZTTOb
+TnOV75gcKmWAK2/qjnDKIU0BCIY4hvKx+JmbhK5OehGdaXs0B4m+FOckyYZToITVto0TAa+XuWI
XzudK1rXempGG7paun/J/uptzU+Nya28+zuvpHat8Zt+pxtrwn//vZc39DDnOLGy/TrtgmCt32rU
UjUZxlPm/cn45cqG1+a88koNhCSNIpc0iJf3ptL02hmvng/H2nlQ+jJWBAA+tg9ELrIN7GYeKal3
hkhECU2EpVJltyKXIuUQ0dbdmatE2Vh9KbXJ9g0fmkDOVdA40Ia6xfu0gldhWoAUJRYyHrYI2JtD
ps1iHmJADCdm0wqJ4m0UzwyqdDwzhZZEb7GtZz8n22ceeZxUAQOTmuIsGht8aEf+meuUEv0QmnhZ
jMx6HXpoIUnkCwZsvyorhrMqzvQvDV4+BwbZlwYGSBE3cZkJ3QLNdOFQJVWNGpLnU315tSTI0Iv5
YU6YfUUDnSVbdy7fu+AnFl0VBojm3LeNtImaV72u9CvjTCJkPcUiEr0eSHFJXrms3o25MdgO489r
qY5amfvw4JrT2yqop/tiXesYIyTR0u2xc2m7s4qpru6wEjYaodCtYY3ePZzf31ImKsjhPUFEim+K
v3um4hwj3JsLHvftlQKBoeuHNwiaDQ7dzVjRbe9v7fyWZDy3rDl3lXtjteBu007maj63xFdWOr3X
dmsPp4fLjsGHX0d5iFq0U4U+LsD8VKXkQdIDgBNVfFWOPV40ViPA4/RUxT/Wmgm6lSTFuUxzpYgJ
6t3sJjVCoRLL77Thn+hEC3dInYiXldNolny5/J1larqI9rItfObKspXba3uf9RdNzmjt96i8aBzy
SEeKKyrFSx9KQB0d5S1I6dAIcoWEHWKVyZT1ARV1fV0drfj4jpaXpISVysD4GurG/ls/1M3cJzHr
+dQBgVBBr99ooqd9+YhqkGljPIk9aItFXAx+8QeaDI1ccfp06l1cP3TYFFO+cwCzB/lR9Pa1Mhdv
7t7pTS6E57adVf8K2lQrViMvjNaiHz6h/RaV2voFRV7jb1ts5A+1lGYn1fxFMyYz4CJWJUWhWfsx
Q7ql/t9IQerLixJq9+JWMbGxGWnoY+iaWnN30NaS1bEL0JIV3ThsR5N3Ws//phPPtobm96piHbBo
zN0HyB6TaVc1p/LnBeYfd/pYUnqZblyu7BspjYwZzQl1lD5+y3xfReauYUKmOvstmLJx3lczHZNQ
+u3zf0ZjJxo/rH7/ECwqlG9/sd6CmUlve/+tYFq+jus6efBoDcQ4hEzk1EhvT+tI7duXw2fx9OX0
wmmaKbVOkQ+r1xPPs7cZaFaGU1MjarXOxCrt97kuAV8yVwWqo6PKM+J5W/H9zE7GH8k5QvfuUrGd
znr4D5/kVVgwYY20tOyJolSTN6Zisei/Z+2rXeTkqxjPAqLFuLfPj4HhAp/S3dJBhfm0zXa88W3u
R7rCJvu2e7tm3v4HV7agrkMTK9lJPM2iXyv8ppdWrnFUhuUrp79cK39IvkpFQ8zkoRxCNS9TB1pp
Z0wrwPzo1qdqt7fCEiplOx6P4LNTz20V9f0KK0KGu/eW0jc2SiVxfpKrLP4yNMr/FfBLBTLFAQH2
9PTllvmf0hfxlsPDBdBJcQkTz8PuIWGR5tHJ+7t+/8hepF6VzD95++UQXYZoBiOfdpAQ9RnI1NDw
O1SEQnMy128jQrgHGlIZw986JmgoVILZEy6GmYbDWwx3gK1al20HB1vvRg4d0+B7Z1nMZhMNMHn3
d0oacLh5vWCH0x3DxjWi13Do7TdN6gn4WoYW5/Xr+3ZWKwJ/6LecG9ON3cWVhKRIipgBx1yGgBwV
NiEwV2ySVyEZQmBBjqkYbDrKcffGdkH3RjDEOF7dbZU1byqsGgujPHWFsLZ2AnMALcmlq/45w64y
9QlIkIVh/ODri3TY1ftVTfZjtu7WA8gQQihdEIsTueb4TRSZVa/P4om1kw3SY+BzE7XXsSFSyaWy
b/aNtGtXhF4aNUMjPn0WUgNEjExHFmvfixXLP2SuTHoW2jDPy2vQO16WtGCXVPcDQRS1k4XgGmpd
2yFoOaYPLDQjJ7zjY1wa5cn0XqoSavh0R82kVHbwptcCeZ8RYXgyKe+KaDIn+EPEPT3cG/ey+FTz
shbveDR9vRPR6U07dhx313T90LpSYZ1UHVNHEE5RkcrztQhDJndUn4T5U/H4VSRitzS2Gt2gD/Di
3IgzjJXSjo9gh+xftMEny+r62bV6DPB+5H8WrEBO99bizA2nfCam0DLJ4exfqpxl6OQDqAkpxOSY
IwEbLJhdxDyricbtC7KwUDJeh8Pl6S+q4PKPGBcFwQyeXtE8KP7QnyzuOceeuNr0M8WnvLbKROzm
9YBLlCYkL103klVVkXCtI553fU+M6AZt7ywBaL9VrOa5KWG4kNDkkHTYJT6cJPbG9M+er4WD+IXt
SZatX8xtZ55kT1yn7y9ILojaityZWd7qYbQq1ED7t2QDySN1aoEjieW48X/SjkZFGr7TsWFKerKJ
CZLZSM9vORBVNOVwqTKHxlj5bLDEFo4xbtc1BkA9TYcwANku2z5bPn5vv5NvNx1DOgP3OLnzv8vB
8lhNleoIgJjZ4PS4b/CwzCQgYC5emWjE6NTsVrpK2i3ONY0ZRvHA5ipjAfpZfzTzdHFMJ5t21llj
7tXXRvyfF7oQDzAWDRvD4PA00D2AkYh6+R/ajVjNU8RdtHzNAQ3cEQ7P59J4ZCaMnsf70IUQ66bs
FIKDpn81Ht5+UWmm3VVvyul80gPFyVpYY42HMXc2A36WoJP1rSHH58RBsM+FW8v23vNnoZ9dVdec
1B1oKdbHJj53t+oBChmScqhE0jAdL1QPz2nMEhbXYVaScaJGt2zaTLYureuHVe6rZMsb+Uz9u1SP
IP37R9FkS/rN+yE5IcFA40XREi8DAc7929vKuzJI515b9aLXVdFg/L9vx4DZuQrhnPNc/ri0MGsW
1Vk1937qHhi03X4skR/gwRxDNsXlrLRtha9pAt6CVmDE30JDJzWivqlrKP0kwvSPzTxB0N0PYd37
e1jcXWOSch4MQWTXOW4GCchQ2qW0Oa/tXqndzQ3MTKpaXtOans4sXdu/P0RAQ2I+PWktXqcx4UGU
+ycsVbcYvCG6bfY95gr5nRyfUdemH6kXlFT556F3GQFk57W9nsYwr0XHLXnXlRjXHqr/EA/CupRn
wlU3tDICQMDdVZZWwdm7OlY5Umd8Ap0s2aNfLaWIM0yhuTs4bUZLNft27tBDjG6qPQNs6eaM/l/I
K7FF9V9B7NRZu/TwYO9N9E16D+xNKulq+nP9B5h/Gl16Xn9Wx5f0UeJa4vq0S++Xv3J4cgPuhakY
/sKhVhteq7kvmrXgIYfbuqKOdHe40NnfZowwyHW/2jvuj5efUxf2eKsHIuC+pF+59/01xVM+8G9H
JKcTbEzT0x2PMZay8QLiIFUQkn30AYP47kPFINkI/FH8xXQxnE9l7PJ5rYDq37iSSv+jgzCVGux6
agBRksLl7RX8BKX2hs8GJ9Oz6A2JV7/R2PqIeUVTEukW2tkLiNm+KsawgHN9/Lv186BsLbc/xbfr
y6x90u2mYZCsAk0A2eXrd+yPyia8H8sCkwJDzQk9Qax6ShTtZreevAaYu3GrGs5py1s4UZWv/GsA
DJom2unYAvuoZHRE7B2xWZ4zN/6T65z+uhFillz2DnJBWY52S8Trd4zneuF9jZEYDdncuU4m1M8M
SPI8PreNZlV4JVVIW7wbRL92+R9L57XcOJJE0S9CBED4VxIk6J0o+4KQWhIM4Q1hvn5PajZ2tntG
lgQKVZk3rznX5/Rb5u6BnzFQzb+jb455KBEyWEOfITNWHktGdzBsbwVXVaZ+8kiDrWunaslhCUTL
psH0xrpYfvxifGBte5FZzrByiDtUnv5i8IDG0uX9JeYE+qM3yFCsHPlKtsYDpQFWZhww0WqHyPSx
GonVm+ECCAHCOOT/KkwMRLsSbeA9IDKcVk1PkBIvS0fsL5eA/leE1Eu6LlPG6XJtoS+yxvBUxCdj
nl059Oh6+GoDZwn1k7NoaAh4lmWU3yieme9BgHm5f8r2hektv4mpJmNFmMUS+cze7+HyZTyjzyST
WcxgVEIe1vIsFduawTLmG+mJwMtztALWAMliXE6mHNxzzv2zw7DdIdoz9rFy2DtwjBdAJ9QR3xMB
nQU5pOi6r4+vckc6NnMXIDAc3dxFqGB1da1f0xKTEyb1RLE6Jqxvm6hSgIGW5AsAR0lrkBDRyBN1
FrIN3JMAmebxB0c1o3ACV0B9ih9tZ38lnkHGJ7ue6LnI6IQIKMYszEHbDZdF3MvSb4QxGwtzFJns
cZVu1gsSP75M1v/sV0a6TJxVccMYvv+yoWwKI9mBUjH34TeLqSXlKZuxFAto8exXSuvsA1HeCmsG
+gSiLjCHAdjNSczA5W+QqgA7JwZ1jGwZhdff0OqPoBb4bqCQAdGkhll0n5H0+DKTEkoHtBDOkU/u
MdKZGe9DwrQRkYiQEwW7371An2UhAljQncPofbNgsJCxfGEIq5/il78IQAuov2JYG914EP+qWAxt
GSuj6irfsYwwXigxNNaKAq+f5+46MEv7Gp9p73jHIDu8XUeX02HJaYK6QTbWz+QMVM8hjYPBDdbC
UTYw9ZMtQ8fZ5a77DOm2LWASTksul27Ch44+p7nwB8Y2aMk4AE5gJdhM9H9bVsPlA35HQvQxYYWH
4mky2TWmvdCdKZMgeipvK3YrHHuohWRHYZoms1ku07mHOMD0bGR7Fu8UcMwsvNGqEEQmqU7ULW7r
8w8+PMEFiBQRFBdeuhuG8nnn008wBJQCUmwQppWwmISQAp7E+Q18ENKgtpC8Zx9wb3BMBaoC38D+
hvtG85b6OG9T+jNT3INlqM8jBBWwblqGFwgy4XHCI0LVfXAPGnGuRr8CDqk5xm0wopKR5QdU7YGp
lD3n9Jw9q58Mjqjfu08GlsAG7E4vyU1x5/k3nTbggun6vDIuAdx1Y1pz38GpNkxvs/QpDsjzZpIv
W+3IzCR7ufcesA+DYYoYpTxgJQPteTjdHSmj8hRDC8hn7KQcsrDJMGeJ53wCfTwK6C0cKSEKIHov
N8aWJtyt1824lJ/J8OWXngDR0MSeOUkMHR3uSa+Fpua8UFLLFFsmsmzu7quN12Yrx0ZzoDpFHGCI
FA2780965PBKa8Bb/YtUpY+gFCS4m2pUgV/BJsZbYR9jymxPRzysyOky9QXQHC+IiEXRzrDrg0Ap
T3QDXK1sJaqh9zZecjaBlZSSsgOofsUe11yxVLNs93gCpPwHT/7fyFnxaDd8KacueWDpEk1Rmx+i
2TWpAB2N8jqQEcdY7oVCh1Ny/+eIRJp4cyTLbc9DjdJ80T0zs8Cycx7ET6axyL9NtBYfAAXMaik+
ppt0kTLjw5SCCwrhJaYJb4TxIOdMWm/0E4AM+YLEl+E1LFZSLKqVU89zZRsES8Ak7jTTx44JOqm1
g9BNBh0+BpNfNkbHp83SUgaL7YoRcO3BStcIS+NYA93YJqCdJnqEE2QIOCW0KZgYuz74CxUG7Ocb
QlKpjzOP31h8imAYq0dG1Y7vSCTvyPKAXHEDIkFJTPdLGUuOIr0r5Ui+KTfjJ10GPW1yhnnP6+I2
6py1XDgpzCiVerT9d7GUQMLOtzlLID4+RuEC5gwXrhQra3MN147ziYk6mdKq16eMLOarHAgOIFBo
VTxJwHMIhcRUs8Xt7g8/KQAKPGYezREsg9T7gnjq7gVGO8MReiho3bMEDgBxpn+xa2Q3UgddsnQr
F83FzHUFOSH4sE88SOq4fMva61CvFYgJ5T92VMrCl3pchdZOlfQ0pAW4P4gZyz3hvoWfgIt09YsI
g+BTQCnzD0AZ+wn2ZggEI6rcz/CTrMmX0PbiaEHc2kXZmU9Z9j1Bq6VgYPSErR+bdAr75Q9TI5oG
d9ziuYbpgdwe/J7pJsuYifJsOeKWxKEDpVKMRjih0XJjHwaJZO0whER6/iRpf5SFRCEjpCejqiTL
kW2cPSZSPeN+lAgdZjB1D0MNiTwzGGcvsxcwj+hEGDvNAjOY8JIba9Szg4iycXgnKgmUFFG2zAp4
HLI1Gj24kIAQtr6Ij/RCqCkcwQ/jHCfHA5oZRAaca0aO1rd4SRA6AklUHpIh4+B8kN5qHPqtshOW
CeJDKnt9MSNh9gV5CiodfjwAE3uGtusOvF5cNJ8eu4pZBrGLyNAHeoaMfDpkJsxPddgcpDyJnJZu
3d3hEgxmV+Fz+w9YgcIVAbjwMQHEmWllEInst1YMMyhuwbVgfaCIcj4Z9qESEHxZ2BqgZDAYpS3s
WCLPGHGV9Vp7o5QTBQk+hoeA6R1kN1ayuPbTsKLEfOFpYbxQb7A5fGtmW56Y1lwiOeoGD43PUN2S
M5IjxBnGvrkGItxFzUAAJNWz+FXMCYiEwSNcKKnrmGbgM3HjBGLn508a4hbd1h5r+UpHwMmw9A+b
ZxvjtiCcRY7DqmBEXRBYNsyZ0mAYvBEt/xOe6y01D15/jw3VXB54xKiIxJvPhgvAQ7HD+lNVxlvs
mQtsxJHtvfKMksSguzcmO7lBnM5rirFnTtgVWj/rrJi+9tppb2W/Mu5n6iIcuEbzCEOUY73fSJbC
hLEP9+nP8kfbsbxYVKRTivlXT2Yn9RP3eMvt01vRsxk/k4K3BUeZ32A3MOA8xvYqWvzaJZ0vu1CA
KTvxDiNIhNsvQWu8NuWI7pCZvNjTkFh4AYdiolIAYnCWxZ8UwvTj1lY5mVThHg18uUH9+g+JvJN6
xS/PPGSqDRstW1uJaN1rOEp/EWWtsk9p/N2nnnMRvQNHk5zO6ZnuhxEQ8B1hpnQDMMrepFsQHwn+
f+VAVp4e4Lj3FyyetmwSgwfPTioQyTwHyn6sOHc5CR6yxRswBB//dJoMOGRsT+YJGvPN9ex3h4cB
CjCK/VEoaTeTo1dRvWSP1+t+gFJoIkITdl6yn9GzCKscpIG5oyzVLPeTDRDGCxvzQf2ligPDKsk0
p5rgzDaUs/YGBMOaE1ogFcQDA1sv3RiHTjgwj7daXhzlJ5c1AwulxqLPw0pnWEEaT2l+uNDS4OUb
Kcxo7mhNJiA4joEZBoAQzsSmDqrcZKBgkqxlDiRhMy35w31CkE+0LgwQkCRumw87yodbXpPowwmd
UZuhDT3le4IrB64kJGkk+p9c5RWYIpcYBuISiRhviuETASDLbP7CiC/lTk5vFGUzjhyZInCqckCJ
i+Rsy1HHMUbzx1hrWjzkjttP3D/OVKzdqJhONazuM6e4ulT+8bjSnTMEw84PLch78JucsY5Bqc15
zbfyL1J8VywwCJ6sAAblvSc7w+9A384x0ywbWFoUTWpJaY6n8cuIVJKSi6kJVTm/NmI8OLskG0oB
6jZhbV+ZKGLbBm0HhqYcVywxOfOxq+HaJlL5gBAilThwGTPNxxLhIcqtGS4Te34GakWxCxvepjcK
YsrDGz+OLU9CS50LX22etLfoG6gZn7GMfjjfYEMoTmngWYWkOCtvAzRUSGufsJwAC99oHQ2emv9I
pNMKzjbWYmz0Xs1fDJUcYurh9hOi7UM4oxQsF9Qvmxop/BzkEGATghkiSJYUb4oVYfk6twgibYws
k12X/ZHqHnpvuSlv/Yu0tEKhB8yBXc1eCH3cw2XcC3kg8ejm0eQ96vcVxCoUYiwAhpyUvOBr0wrS
lXT4vEyedGgS8DcNv/VS/tXXT5UJwanlUSEHWlLrodCGsF6hgoI90wjADuartBOqPyivGYQt+8TF
ZuU6PWfYIjNZlvzNZUOCJo2RYKH0ZlRYfc6yYMu5StfCkIshK2zHVSAaT5zWbjxq0s246YpHReiO
tDB8P7NJEcrRz2Oh8hAVIFUjwmZWIdRVmDUyvOQW8I8McM7MDyiBJ5aBWKrQz1kwfcS0DGJidQ0m
PF74xvJbOhYZljJsAzwCVvojmwsIyzMjlFZ5lqDSujJEZW8S/iZiVR9MIrkBNfMuWY/i9QXPteWq
czVnI6CU2sPzZUIuT6Djczux/HrRVj00ZjFfFfwboBtEgvOc+aUNvgD1BnrlDrUDvThet8zlgWb2
tLt4s3JnFmJ8zvuXT4wfzaUVSI1dHU55c+AgEqV1eeYKMACRxcnujDiIVQP8xQYTsVgkUQVbA2o0
eVqEk2b9snQ1jyWvn0B00H5whwXiCcQYhXMVI3RgAmkJORUgupIw7rGJse2wS3PrwTyIoIMrDEZk
PhX01yIhkSHpr+DO6YZL1X2m739zOiC2gOeW+8FUAksfNJc8X6wnept+acD3FsNSCuQjg3AaCHMH
MWJ8FktRpgfjoVQ9OPVwZz9IfeKqATRg2vMlGANcVfVzFEJN8tYsSG6jdx5/Zj8Ud+1TBaG6/9D3
zkt3mT3j570GnIY0a67NL9KjLhihDK/aF77nZ+ZekPr98ivk9RE6NY9moLRQ/KHWfglkKYIDQFFO
coLUPio/f+Jcv3+ADuG4dcKiqcWkJgYmAmim25A8lRzkE6OcrfojsMcSpw66PiHt8i2Y6Ow4YrH7
mcvbzLY4dUigE7i2xifgzInDK60CYUPMELkHIAf4Y8sc84rfBlXNjymuHx/2630JIn1foPWQdCjS
fXGNBbcADyfvEyU4RBMoRc/ZBzQs0h0oh6CVXDG7BWPEdRScVZ7JfoJpT+/xZK51D63CK/dA0G5s
4VBBYwt8mNbxRdzOXntrwUUQBQSOTt5jrVD4rpkzwoKhVgqXyROD21ex6CUD7sg0EmWEVNF8u0ff
oywLnzhKjNmWAoaRrBFi9G7cjI12JNQs9vmLsEX0FhTYa8LxBAwTiDx7xojNf3yRcNe+3hcA69mB
TgiNJO9X5UVdAKMBpTFNorX6AHUBwUUkU1y1FXR59ldmWojm4XxdoWmVsiT3YMQq1zj7wPv8aaqE
ooOSlvlx5d8lAPx+EYddYHCYbGDfH3eMAonEge/6UZ+gzAHgU2QB3O+6H1bfc4Eubc180U9XgGa8
ECiQCdoTGUw8QO8wygJaj6naGIxC31wxLpPVQQo7jqoA++z++HfTFkNC2D/OYrUEWpXiipaVvvhe
0KGEy5DImGfqVBhTFb/z/mNi5Q2tcv545aCiMch++p87dSGjEFyfltSyCUuM1HCNhSSEej4M8WmF
KsbjBiZe8SMvjWkLdhZ8NPxhyMyYgqkFQxVmD3+Rp2RTPwMG+clT98OOCyMf/O+/xUZ7BswADQ3P
gRMPBxWqALX1f1C6J2IxkPT+qN1A+ARXxTZ46b6ykfFqeOaxJHDm6g9ezsncslYGgNNOpoJeB6NO
vGGxhYZdaDKsEPEQYyKexWmbQEThYZN5ES/sg70C1psEuepfAorSMsFYsL+40ie6H8B1uuuSNcft
CmFO0BMtOkgZ6rNkH/+Xk8LN1BYMvaF3/jAA551zoQiBA97/AS3A8HfwyXnGwWmL2gqX19f4hzWJ
O7+kDCtLLLWc7wcGOc/ipeNN7FdQQ7cF7QRuXLwL7F92iQDNqCNRFsIWXdSvTMRRcIEj518KPzxi
98F8LtvMCMZIFsoVnzEeRgBXnqLgLLsADIcvvHbgi2F1ssOuGTyp9LQv84tuhc2RTRDmg7j6Ev1c
LWiikydZAthlkBAA/WgBE2LLAyPBQ5rn/P4XIPVYYLZFd8ZlB8co3+VAQrWE6oYNnNOZcxbkAyyW
8/VXTrrsCIOL/SPcQSwDeuQxA3hfIV7nP//q3tkv01kGHiJmufKzOfJmnxzk4ycizQ3jfXZCNlmZ
BDWsq+Y5WsnMjvEU264HRipvDwe4V1k3bIWclDdg+Yh9h17IfR2eqgs/UwaGYl4OQfbwt0mxnlca
ZDwM3xnfwd77gKSAqOiz/uZstd8EVaSWAIymZgAcd8h0oGIXDi2gHVIg9E3/ul/EIo89gGPJYAVk
BbDqDn8bZt0/k6znE/0OsJDo+UKfjp9iFywDpnZw+BP3IRek0WDoCTHF2cBw4ro6Huu7RE1J0WBc
AANqLzzCPX4DAlgkFnY86FiXGiqho3LrggVE95mYCc2brypAc6C9N1t9kxym1pvKeXSoEBM8gGiO
yEOL3XDKulVIAxjth/Zgw01izLAhgRre/KHZRc9QG+zbY/B10NtOyPs9ps67MF/XypyfZxxrmJtk
cmC7Sl7uJidhk5zR9dTQes4DFBHpQT8P0EfgdvR8oH6sC/hp/QKahI2WENGCfeYzenK088X0WDY7
bD+P5sa6IlnYKXvD9TpeR8QkYD+QD3I1AH2B+I6jDfcCTj0c/uo1ORjH8NQO2+SAWB9DhHnIZJQP
unv93LaUzuPViFZI6r9yw9MQWayNC4VJiZ4SpcaaAKJDR2Y4Yy97GQDJeCpEVrg0537Xz8dX97Gs
TL8Otx3GMLdux0vqN6iwD+lBCbcWOnMo6EeXyuAkv3WgxI79UH6EV60bqDG36cxfzVaKYxL+WGu4
r0Xh0oHWgCV4P3fP/IE641oB9luwXMk52QbHEet6Bsp4ZniPPxW1CuS3y/gv34azj7/cIcVBIL9M
GFMeZqzPY31E2J2T98ap9y+9lFsFg+udta4qcksWOUMwjPQsb2ZuHHOTUy2gQQGRoSdcV8Ci8Bsx
esSdY4dxwHCw4ydXBy9ZNrDCuKwnfBh4bR3+YTjhiiOrdZ3OTr3odhmhGsO+Q69iYvfXo8lca+eO
5BQEpJs78smd4yIuFk1Ms2vKpXtOcAnA65Wl1C/scBttEYLfT+777LXbVcxLSc5SdgoMYGxCiOKb
dztFn6/tTRYAP3tN6TsHrV2EX9V6li4NC2ggfMFQBh2Y7vUjwqJ3XmG1Royh3LgVBcwUE8uClbJP
uOibihC94uAwacBWAN70juXMl+IwwwwM2wtvhsqVevIQYik2zaGHwYpplhYJOmwH6mYGecFa5XK9
Iz49Letjuh5x9vPE1ACHH0/ddfZW5RhG4DL6+aFGBIGv52Pp7qvC44IN8KI3hqSvLtJilbLAWMuI
TLACWYfMyZnyHYPr/al/jS4xwBQWB+VzfpntjB36//xAJjU/8hTW/p09ELuueWys/760qf2aqnh9
P8Xi5kja2irdip9D8YR4P93Gp4rKEz8qGKNwsLlD7Y7UrLmxS7azdTrM5Y9F0x352N89Ms9WvokA
u6A19+txFxzjUw8EdkkP4alBa2Q3PpcvMs/cm25roDziZh/1TXoIjANuH/Komwk105ancmNgTbmf
wB2eojMAAaBnFC15JPln1l6x+gY1p492SbBkxfHlBOmI+TjknNnWOvQX7ZSN0KNxWQNopEEJqQ0w
YSOTwwOPCkAZgbLDIwO/v+aa5gN8YFcg8KbvxY5ljzei8RGkS6tcFKA27OcFcbKyLhjXpj7K+nKR
07zu2Utyc0F3zgLSNuZmHGX5VbgYlTjZaJtql+1kX212ob4urX392OkbPjf0shHzp3Ns+QNP0kOg
LrFO5wFkI26oAqnFDu7e3PB5ljwBSyjvDXM7XqPD6MfkHXGlbGjOc9a5zdU0+ETBopqzmwT0vjb8
9TlgE91VC4y5YVVhofSo2N6SfcfGIz/0u2Qvdj1GWLwaopBkZ8ZeIz1EBzayg30ecTZhAyWvDdO0
nPcTny46TpvO0v0On0zqutmzmyyrncWz6xx5oF1kHa/T+3/vEIiiDxa8hZ6TZ8fVEh/ns8nwRuhO
d3vevvNam0xSaRpG838OtIC73EvhJzkHpPqcxXsQbbAXyCcoxw4iVjXbre36DfOj+k7wHDc3OGSc
Koxzjgj3EU7C1cPLGvIXjk3NMjhEt/CIPVhz5d7zgdl0aLbGBcQcFymQBAzpsaXnO/ZATCacpWXH
pAFmICJFWKbbkRANza/yXbdN9iyV4IAo97fcN0tI4BSXvffGLwOKKHZ/qB4tM45eaCWRVOfnB+Al
YDK1ITMaGbU8NsEBIKfaPUoBeTjmoYdGS6Cr+AWEVCSk0a3cA6JN2AbJ5Ii/Eace8Z+AoEihkR2V
0GfshWP1EVY2d1WwHjhpyHsszWeeibcR74VXhRkGD1EMNnE/yhW8MBVAiieAu3sy8fRyXnkugJuM
ixkgOGQUmew50dkYVXsuS2qLF6i7tveN5dHJAwQGBxe2E6OrdUOcGzFYG3x77DN1AgfzkTWXjXxX
uqeMYN25mDdt2UebHVpG/Zu7uZkd9I27nqE0XNr74mvAjwcj9m97n8EM4LK98kRVXzwC41vV7NID
OyPLZ2JFkPnIWmR7YXnaqEwnjzMjX7NAebEhsGey5OSeQQCQ34Yw0zomBxOdY5vsNPh1/dY+z64s
S15sLb7BssOz4TAZR256brY2ExSRVcY+qzTD85v9Xx4dTKogJbY+0ypYctwOyjAZUdniI66S0X0Y
/nXLAAMOzeMUBzDeKY/XdCC6DSS84xZBbcFZdVjacDGu7jtBdCIOpOzB0ZSrQ5jsBVJpgUs4Oo8T
pi4JHDVoEhTNotbEWvMGYZSc04sthDvmQ8mNATOvBYw3konRCbyXIDvq33FeaH5JOAtOWaxBKDy/
nXSzuOFBLsAFCgeI/yhFTG/AJ9Eyld0WMD8+AgVODINZ1iAs4HPTvwbMFRPM6Z9QptJ9fDR88wm8
h6eScShjGrCZN4pdUF4NhQA+acCwiIddeE97RimyiLc84GKHB/kaJzwQu1acfkG3GG2+YaISXx98
tvoUHBAyYhlzIZYQCSAwStQALzE7Ahbvi8LXZnDF2fKTc4tIDcNbGgcUXlfQQsGb+NIGTFNbaTdU
ji3ZM8y/cJZ4YVtB+UHljLconfPE01lcIYsBiyOyRrwBlwtnOhdcjsv7V9tXx+6FyhftCWNKU+gK
gGSCf3H9kB7givBC4Y9hyb5Pt39hDsGWJ5/WAKiRwROeY2Ky3QN055jq84BiS75TX7ojv16CQ9Ay
kEItyVLsFjL/gF8Cxmi9iJUuMYSYIWPYsGeRXaznwcGLOBIzrWQPBR9SwcDivCNfbnybgQWEZo6q
GXMa7ox+AliVbY+lwbBALMoYLgdbti6kuJeQ/BbeKIunSTbMa7U3WJTMGW2RdrCM+FfOWNBL9+Qy
rD0q/xjzcsNiFBjKP7To2JmU3/xsSJ/KKd0jKDjyC8s9OwTovIndf8tiRUeAFp3NxbbWf1uL9YEd
zXNr+1jE1QsjO4cvMxlfsDcOWAcxa/MLph457l8jGtEDD7NxxeQmIdB7hds/mAs9QPTMx8135cbD
DLxzDp+6XfOKfHeHA9ieWl3hBL41Xx2BDAP1VbVDluueEfxKWVL2c6IFnEWxgyn+zbN3RzmFjREY
6UImeaRaMVDQT1Qnfu01jIEsd6l/Z7uEEc9jlf0Wo4dGul8zNflS9tVaxVYMND7xjaP5jTyY/2EV
myxMGv6Jl8ezS9EI6JT47GleLhD+e/far/X3Aq87+q6I4dhKBh/JLd8nIaA3g0n3hMSC4NYLNAa4
ishqgbzx2aGQhiIClAqzA2LsquXhFfT1Lm5EgLdEN4jJQ0biFHp38eEXliMROQCkLEK4kGJHydco
a8D13xhrGXg7sEzfBK9jiojDSc04rGX46WeQ9GBI4PVSAyvMoP0vJuoH1ADtl3kMbvZxRg3jgfhg
lnItv6LVY/1Yo/HTrgl6A/JghZmm2kt7Yb3zn3dfuUL2eUawQLYl5TR7Od8bbl1JI5IfYtJbHv8P
RJGAaLyDZHj3H+vd2ZTkHd39+w+JZxv1PfoKn8Of/rEW0tt7RrIVAKLxwLSGIpkfhJ/ngEwOGK47
aMWmEX5kdkH7iE7CA8is4GeBN4KFxpf7pTwBh1CjgIqYUIK/wERBiaJ/1YXMTJizrji03Jfi9j9i
upHAawVl1T0bfQU4HEasX0zR4dYtcZjBy1+FiIUNjwC5pKvBS+2v9loiycS5+WyuMEgAOCEuFGo+
jC7g3A5sG5VZgRsxDBm45pCvmFh96l6WQlWU0Q2JU+9yC2G74Gpd/u0xjCT2w7cD97MVRR5IPtOH
v5kGCD44fiCEdDb4/hMXTHxqQHHlxUNiuQvULBw8rDLuTEDk4+hMvtInuXwaRnS0t0SHMWyG3lBK
8jbkfYEzUWZPa6bLVTW/wZrw1J/YAr3DkucZdbjgTPmqErtuqAr24vEERyncMZEBssS8FvKlULrg
poSwTSWoacIonK91dzKsIgyCEQtjew+b8a/6ffacQfsRdxaxMqWOuTK9khERlBkGieJtIQlkyDsE
iIyRcVk/QPPg5JI1NW2EXqStSJNjBxzERR2vJPykSNXZQruuoevFSFPUpcwr2JehU5C+pjAL7pi7
6WcGun9NxbxkyCYFqIxGorOLG4EMIUu+cGSqKyO94CJmUEwtzSeZlFS/2EvkfFdh8iM1dm9h+POs
MvqbbVNw3F+mVsByMFGfhUaVKiIwEpZkdgGcmj3H0LX/IzMLE1UoujKZwQObA55RLkS2m4x9SGtD
0wRF851xCFyo//BORN7Ii3DmuIJRUzQy2YVAU3yyiM7RO9Gd/Pdv+12/xzIrEp+kTizj+Z0YMos/
V/qOrXK5jJ42wabgYQGqhqqdCmQ7vLYAjrgLgyaAod/9iE9AiIGN/oFQO4Y38oyb1AHkk0cZ7jr8
Bucdpe7T9CWR78TwPRUXd6U+w7EQzjFpcmxSTJI5X6mOwYaFH8WBzWE0ohygRqX00FCvENAUv9AO
cpJR+uPOgrVkJgw251KoB+fCnFnKApzxMSki0lmyqPqrKClI0M3+nGtGzrgZpGYx2L+2+8eeM/Gv
xGYtoe/4xd0HY1VksAnacJwsMDdCSnfkjOZDCWpG/HbwQDthoj6xnql2gIMPNpUkfCGHo0w0xXwS
uxVWIXMQmPWkY+pH8rv0I4g50lxQ5uSEoIAIuMdrF271o31k3uLI9/FkT8YCThnVPv4zN6aEjAcp
4zn6XR9PpxvFhvIPfgtRTGI7i7kTTy8sTy4egotGdG7B5S838AUls9LgY3vLttETZA6k+E80Ij0M
EQhiSEZxHj+qLw59Bux0GA21GJfyCwzciuHw/AI+SsNTUqUfaM+zHc4jNw7M4aweKcs5F8G7gOw4
bJ/L5/RHebffS2rXcDs70F/SSMDYPmac2MFK2RHOdYj2PBjKLsGlhj5VYogqj0KBipRMnoOKSLZE
XEUkEeFbf3ay9N82jw8KTrilst2m/2BpwWw7AOtDazmwinhPrLJLQnwNM7KKt2fGOHtKXnPPYNC5
m8ZcN3WsCbkQReHdH5hBQukxemYtqYJh5bjVMQyLDIOlBwRgvifWMFd66OP6W5sk65L+SY20dR93
q8FJjoUGlDWip+0ikoBy+NfJqo+IFeVJq1JzF6fp0Q1vfcjcHEl4FACHGpiQY+Vbq8qil5QFDMd6
wqsCeAozY52Mqm/g7pDAArtr7lpJ45eHNu7jeRTmWBxmp6iv/6mfswDOkQOw6BTWR55gIEjILM2G
hejzoeE+DJBepJDKAVZqNL/3qd+nFgoj+9An1M/sPQNWkjXFTmHcdOiwxQNJSMs2UuKzPVATpd7A
iiUGNxq+VZCGCiw/D97vA4b3jmdZ4XJdFf+cvt8rsb3smUJUde8XabKPqTaNCkJCjJKoQWOoE+Tc
fDhhvLTwby8Aysp7LKrOdHaOR3cfz5p1Frsbq34uaFe7WMfcIVjpYs/B3Q6yu2cwhrCs14YGQ0+V
VZcVu3hGEoG9TOt+0ZtfI0vE6pDCafVqsFE5N7yfjNy7Aqtku13NUnMV6qilVSTjzGjdVYNTW0jj
F0+MTfXYj+PHh2HO9rOs3MdG8jqUj9c225hj7ysKLog0lQXsX812vIF+c2CiO5j4ZlXm2kER6dDC
8oNqY9uiIett8rdA8erawm8V48RHtTFkAOQiSOCljT2JDUHqjyExV/ZSHXAmHtS3NOzxIyImjqj4
UcULEspvbnSLou69mLvjKvF6FuQXLaw2jsplrlG/J8HSVQe/HblzM5Dv4ZDWuNUSJhuqSESwPVGD
aFk/+M0kgLjJxOQTjYLrrHMTw6N2WE5OtokmPK4zKnVkW4qJC46WYV85EdhRHPppO7jachYHqwjH
j1CHnvqoodHE0D+0KWH+6mjA9oHybGo8lzio2PUmairPSYhof9ciFwIxtANN5W1Q2HAgtTCLShWc
jngTraBHYPCgkC0ZPug9h/PwGFZl6C57Bw9+SBgkDZWkN7fGgGFpecnL5OwMy/rebWeBsy0oFPP8
LQui75YA5oKySYlQdefv1bid0vHiPIhqhe7imNRJ6ZujQTmpX4OYQpagjKgCyUVCn7v/NBhpYYhH
YAOhqzqbkwJD+0uPZ0vzwdtJ3XMWZ75V9Me4CJ+L1q3mVOHG+o6btwveEGNkPXx2OTi0ySp0bb/P
0rWjS1YYCMO9WjlCfDdBT62XhgsVdW+03mnHHYPyWBA54FTlseIF6jlIpPPWRVSaYMl2N67rAKal
2xFy/9NAkC5pmnTnY1S5Ifj8ZYq1t4BBFbrRyba2eRY/D1ielCrdDeBfkKh73RnPoc0Q7MXBNSV+
4EoR0Bg3z7biWXT8ebFJ++978Ns+XppiXzE9SCTuOTmqDOpGbwbYw4GX7OHjUHFRdiFWxwyFMrdt
3kr1XGNrAjGsa79K6zvFEQe6UP6EgfS9Poaj13LAT37RYle2KEcPVxwisKd8rWOmicxzuM0snHGu
erFhP9etQ9AfJtPv4KeOEkneWQurO6n448arKDtoyemBKlVf9ua2zzb0ia3HNUnog5rNaFymwKcK
UiYOmfu+HnZRcBoAozv8h/o7ISo49D7CbKUQtZGuTTyeq1LdR5V5czly6wlyDnCMUl/MMsJ6On8P
eSGT6R7uw/14DfsUz5J6eM5TvFM+w0HDOr546wz7dZgxGHaYPmdTuKk0fV0zXg+6FEpDlGtPj3j0
wgTBTtXqc0Nnj7OD4aBmrf9Ik4tSl1B0ptE5dG6GU1STAkcVm0fU/Bgd51lFzqE186Ia2IIJlC3u
uA3uxVgYWbAMSn6Vy+vtFXtlOc2W/T6aeaPBjDaoo8s9D5+7WPKjHm957bIpQoScRZug/kz6lm0M
am32OJrEedaKve/y6TW0pkM4pMdoCNYhqGNcUzpamrvvNTbB0WBoFSbr8c5wpwwGclyyVRjjyjRz
js6IsqDL93ZpH1R8t40+9C2MlSpqyCIDvRopjMNq9dAM31YRGCQuzg/OsrUciLjYXKtxRrLkyRx/
XTs+5iOa19z2zYiREbdobNNd5+Lpq8P30DBX0klrSmVMpcJUSJm5UlWOxl4Lar91tjhVhW56So1h
2ZjKB4796fikWLzuTmC2Vr/NwuAU4TN+HyDb6SOkdmjx5fBuqooX6sRa362tU2KqD6EiVQhem7rs
ms1UksFqnEdgg8XTtUkeh66tPh5pcI7DfltDMo2j1zxCnngHt3T0g1nVa8sdTmldL9PQwOe4vFVu
tK7TBjeVaN858WmAVh1mbDgtcD0pmXExvKtJMrLInWXETsIudB7ReVt39UmxZ9s6sXYa8H2LmmhM
XvuMUjJU0dJkivFdxnTfSli/92O9qWvm+1bNqN0IvZBJ6GDPcFividW2smA5e6B8LculMnXvo+pu
H9Yd50psTrKYvDQu8z2AqpMr+9zAQyoM32pFu06wEB5Wg9SNn6kb3YvWxB+tmaxn5gz6PnVdCBtL
0cx1c8eeA5OSocp+G4tA1gpRpDLd9yntpfw/V5g+Nn2zVA3Vj7Tyvbqr5HpVvOBMUdZmF5+TbqJm
eHpML8EMi1GGkqH92GkyvJlAU5Eb9TN33VAcqpGFoJ/5dJ3g+YjUd/h0B4MyD/i2wQSNm6gxCosg
OCBADM2t0ppYl8MKarjmVf2mOUTHJPb7jLzhOLqp+bTNwEBmjrWpamdldMl7WdJX97SZIVz8rjqN
CUzodBHdk1tWWKcIAUTEiRVVs6d7oK8Vk52lowMJA85nzTM7fRdEzUYtNT9KSpaW4ewDlnCkVzsD
IS8kprDEOFShsDIutUqCdQ3fZSAXOqVzL7NlFvTPTd3+uKbhO6VOVLmJ3AND0InF3eLQpmO4Zt33
d7KZtJwqs0Lsh2a/Sz4LQNVZNlwrm0h4A6Q7zIz9LFJWZkSHVF4G0xzmQ2CthiyDamPYywkPhJIi
twi03zLL9YUWIrYPwvtXFk2vE0z9CtpKXoaYfBDslWkhGXgyijYB/pRu/zD0j9amS7qT/pEql9gd
vSjhQ5MfFujzR/vcm4ANVfJq4i40ul5k1EvLwky3tdFFduQJznJ+6KASVDCs7ajFGOcWzx75Nm1w
U2GMnJCLpKU2EMf0ObnhnnMgNchwS6IfXUNVAEaefrcKA2QsmGp256Jm1yKQrzgHBMQHdAWZpuJi
mu/CdDxpabXRIgDJ5Kd9tL+B0r1ldw2zspjYV9JNbHBCB+JkQK+TGn6QtWvrgTtUW61jt6dDw9h8
GtQdcxsqHoV9pzHGtVumP1PF2dnXjEeach3myanDPUNLIlQGymacGHNaJOXgo14E8ck0ZmfDeSpL
FSJ1gwqdmgh9S0rD3FbKqlXtdZnfN7bJmK4dSFLPVzF2KG1BjlCRvw6GcZAL96j/x9J57TaOLVH0
iwgwh1flnKNfCMmSmXPm19/Fngv0GB63JKvFw3Oqdu1gLvOYYx1nrT7CW60qj1KY77zCG4VWs3Vk
avDYZBTfZKs08mddLiFbVTZCfBRTpiClvDDaAo8MXV7Y4KF9G8/MXqNnjcHWEzgR87jn3xW1NM1x
KM/yxMV2NLhrAmzOrrT4FT7e+jAJrABGTjQfCj05/+0KPO/jrVcLN432wPHbIzkxTgIB1NPAwvxm
KdQW8hNPeIh6taQIDAp41wrDwHKZhDITz7IlKc11CN5V6dnwgkqQoeTxoou9j5rCarKFbl2Ld9mr
p7EC3lhQD3g4RFoGzF6JaXnSMZZRjIXQx5ss8+d5xzlXKvPc5iPG+FE192WBtNDsxYUftLs0VDdu
ytiLcMfaBEwrA4FyW3bykexAFmtQ3tIF6o1/taJ+byc2kCimhLn38qwQTMEhdAAMgAPY8pNTkn6t
RruogrNUQhz42xg2TK7iIaUusqidqpUNslLe7Bglr9pR6LdApDkU7157Rg1zQbu+Kml+cIPiG+fK
oWmao986UDrQPnmCcZeV7mWwKJQ4XBlCCbaAN4q4DNucMf0qbunQQ5cbFvFaEAeX0GoPZVwfSzXY
a4FHyCqeHGFJ09GQdWElTz3LwAxKRr6VVXzS0L64mrmNQO5FQ13XbbVJW/2gFXjnl+R0d8bRyf4q
NWECx0FlNJtU0finOZvSTJf1m8b0XoiQrrpIPNYhHrrqJgmNjS14K1dpGffTIbRAeYqNoKlTrZPW
BDD6dZqQBAokClwLYODV56vIxGR2aQgrE/vCAceMKHUwgdq6kJgsAugE8nPDbansY+OoQ/yvw6Oq
QDioL6DHeD1gDWGs8JaU1TO+eEFwk/qTGL9c92k1t5h6DxyJrHL5o+PsxTUqDp34avxV/qspH6m7
O+qz0J6uBPb+Smg/qF/9+BgLVwUSSSnATIfRQGQNX+vx4M3oPjrgDJveQEouqnjMQJACxtuom/Jx
Yz+qfFeIe6Fc1azABp94PyCnN4LiiHrBXFONC5SFnnRUW3KksqUl4D/avXtp41YwiiBhczMxZICk
j0ZELzaFsKFUC1QIruWr9YWRkO9DYTE4tTKlFueCOGs9IA2muwHwYvXOsm+Wb2KsStVLkv+ZPSFX
gIkQDtO1nz/dnsS7eWTiV7iAcmMx+0F/qjlzhvO6SL2HPB+aOKNBpR6XQNHEx9NBd/CsSsw1FYW/
SBZiJY775mtldzna1Nk5CHZCjl2O12GUF+x0YW5W2J+qZz9gzS/1+qi1WGdPrJp4oYnEFcy2Ur8N
tHFpryN3EbmrtttECQ5CDqvgIlAPxmCIM/uGwF8BqTSFg4BaZGtyI+MuoILSDkvoKGV7XzM3QoIE
uu/GIeAKwinIbRkQjs6E+SHQnsGuqu6ecGBC1+oLDVKF4l/b9NnGT78EVsKvMIr+VLJAOoSLOlNT
mYqEzyNzjXkNdysE06lTQsm7VcYko21XruXBagwkZ962xreGCuTSMIX5sbSxe2SjrU4t2tRcBYow
ry0WO7CdmL+HxO8V+5zpCuQtkjWgHTAyYaQjPfzuWcfGOGJrjiDS7tTgIjRHTV7b9lrBC8PtxoYN
ETZ89N5vj7ecHqISJVW7Z24R859V7iXhm5kXv7rY3VZiKKk30MZwY2RGBof9lpQbuZ60OJwqHHsb
xyT2pbkPJkjk7yzTR/tLf1bcipf/yU4cKfUcoC7TJ31/FtJ9rm5Eir1QRlsALzVUNiG3cnROorNj
BrNg18FuYWzr2QpyZlQwIOTysrAeQ0/0H2SMEUMCA5MEJWLDmL3eQvGu6rO8OmvagrPBh59S4H6S
nGG/2h0lobUREWvAAWbKBGGmDjc5cS1Cd6+qU5WCvsKSlhaY2NbZPqlPYrBMvVecbS2s5rJHIB+9
dJ2AAGBGaZ4FkWKT8VoDAdBhKaXWtjeWCab61aWDoNWcLfnmoaoN8t8K6woGGSqRXqy8mVRQYGW/
VvHwiB1R/ipeDSAs3gMKsdRnLhIkxMIg7JTnNMP+uICWEOTIGdSPQ62B+bKIxZNzFcVVe1B90Odb
nm1NmGcCKHRqr1J9QYXvszOocAGPUFakisYRf2f74diHJDy70iEzURdHU8eP5lEa7iJFpt1yZ552
kc1HqP7l1txxjnzCdkNHP8G+q4QomI5Avhj1mMNYu+zELTAmSJs+KmR1kiuDUUAxM8C8g9SZxaQR
eib7kQ7XxJXGLaU7g/Pa/JXSh2GzoaawaMhayrcOsxAVNgHj8hIbUh1HzPTjwQgOiF02IArksGaT
7CNVj1qCT4OO/+OERBfPG3fROIicSnwQ4dowukTL1FIRVNY2MyC0SuSa54PKvycApiAQHqCTuzKS
iK3RkE1D6fNpm4GiGFOIl6Z+efCUEpBXDZ9TE9oU9aLEbBddasbGZsTI0c21jiVnES4sa2lmmxgz
ZzmDyJmNXAyqyyKeF/JTzj5V+pd24TQK7rR545I7Gfs7p32hSw/tV9C+JMwCaKDddIFwWaip9l0q
ScDYoAeuPNv5TgH7QsCF/aGRLRXhKRVnoLb+bZdPob92NDQ1/nDxSlSOXQ+hBZKzTiprig0ypVM3
iMLN8FY4+4RpnI7/3ycAFko4ZQMSOua6sFPyZ5uvEhXDgYSmDAE47MPA5oY6FgE/INqNOs/LDkFG
uXEqazzqDiG4Zev/OOVGI0SuuZYRSiQ0D73x9pQLgkkFCoYq7kllYLFU0kKiWwGP+Re73YLokHRU
MpI5KDRF4UrJtltdWoX9LjcgCONIRUivh4vrDMNpOd+Rq2hV85ZBGy2Hmn08bixpm9VXaNFyBGDF
WKa5NP2TFpKm5ZJa6DUbcd5jRlIKoBGDHzbfi9SCcBjDaKv6Ggy9i5TCZmGGEdsCSHIwFpwF7NO6
vZj9ySD2hFNMt9hGb0aOAwU0BrTsKkRIxmRlfALRHdnyVZeunnS15ZcpkkRHfSzKyyBeg1Ohczaq
eRHcE/1S0BWoJ8nbuBwFDaQ0SBwo5yA1J/XBC+Np76YzTXo4wUxl6ldtOm9SHXJvQZFrCYs42ZQV
o2ht1Fn6JG5xPe2XIuelFCIJzZkLNmSIw/hz+AgcVPVhQ5NhT8pIBXBhPpnMLULVG6TTTCOjKYVf
2g9Cyx4j/JaRc/pV829CfyArxzy/+NDZI3T4xSa15rEEL7S9mtIwUcq1jZ7hFnvN+5ti4wFQ/WR+
Pe2qt6euGnHqxPesBCA2B9dnLqK99Nud1t9KhtZV9E7ElNQkzMQnKoV2u3Dad4AzLM5Jab2utY3B
YE/c1TTycQVzr5hROHnBsuDQyWeNPY3Nvzo5JsWmi9Yq0gkfb2IXn2AIS3XmbjowBAwdIBjp/hnu
ZdItQu0tM6+LdA0SK0FSDNNkEMym9+cibsJlYS5kHHdC92X5g8b0BMuFT6TMl8WfIx1dddKbjKyb
c16usDXo9V9rIO3l8rTx73Z8yIhOwchXYFZdls7YzY9C+FMGG1GlFGvWhoo4klvLaMimY1KXlKhe
qaob7si0ESYyR0S+lLxXZjI4MT/aDO9PTz169clM1kmwLK0r0RMYBao2hix7C2N9+Vgk6NwDkQke
wXQRZBK5xByV31I//F8F+VQ6hBFmEmwNY+FuGNnAmSRiEQcYjCywnjYcTFPjt9xuC2VWZTO5zbED
QENdPPTkoHMCQxEzAZ2KbWIc9P5RwN8CrfBWjrxg32Cuw75TduAXn7qxUEOziXuArD+iuFd01lG+
S2JxqbqfyqOOJXqGgEpvm7O9SxtDeHXyXAzxB51XGJNEM0Xa5fk2cY4ooVv8r4lqdmZYEubF3HSo
iwaigSJMsLEgmxZpiDFLTWGcY6CErlD/Gmo5juBU5P6JWIoweUTG3QR4lcmwE9nkIAxVj7YirvMY
MjFU9JDtp15a7AO9vlfh8dp7M71ZzgtmXfCKEnq9YIFyPUSWUVnpWMi2woDIuuI4HziRwykF9Rir
N/L1QhYHeEkFH0SFqes+bKJ7+IGk/BbwMWwZY6Ebsi12Ri0/xkNgxbIgjRzHX+Hss+dVHPmKhwGy
jG4r/U1MMm1gSUXVtU6qXWi9cGplPjw4nnr4dk5a5H3e1BqIDCs8mOFD59zkXC76ECz7UNxiJK6l
E3waDXPWBsE8tSmZojf6oB7euqFAGL6xlFhiprzt+WDA6fRVGC8LCRZ7IL1L08JHGIhR15JXLcMa
kq2DrkKoEaypWIBD9t1GM5O92DfHkrhPOQyoKMojZdw1ilOSV8Gvwrp8qEm9dX112zobAPYL7YYV
FpvAY5zSOOYuaUgurPNzPOj8ZOGqy8Q/Fc6hA/3PZP+cSe3SrRUKPmiLVnk0MhIAmfXopby3fHNr
AkH4WnSIGCe4bjPxpXwji4gCjfgiIQ6R6uZt2dieOcHCNUU8qaNdLTfr3BEOWsO2HZNEBBkxAhWG
fSrYMHDcIEJ3oWMNTt5dbhjvlLmsYJdU2nBiZCG5hzK1RB7Lu+Fa5UI9CZlYS054tlO0agoMfWWI
D6lzaVxFwA0mx5dqYwNXGVh7aFen1FZxiulweE5tjKD68s+DU5nCHajw8CrrQ15KaH2eUvIsknYa
s7V4sjn3WGMBeEaW3WOglbTGP4RGj01HXTT5T9QdJReVjMZ+lI6BlkdcpcC/Rd0SkGMmuUCsziUg
6pM9Tc6vvoORM9kMg5+lwYz/wOlLaoCHHuBXxnEenhRMgh8Vp/zkTx3KzH4nMcvrnZuBGT6+W0PZ
EXNfTmPhItLeiOkmwT9i2LfmEZU+FboPG9C5S+XUjOGBM+ITXJzuDvVBwEel2mv4/kqnhHx0phwp
xNtyLPgnxqTI/GyqZ0QBxZL6ICMhz79XqAKEA/uiW6IspUKYsrHACmhgMRdL6ktbWXkZMnHcdF+q
jgGOMu/Fie7MLGgaxFf7u6CeNt68qY8hLrrxyVKYTWGB+zRpgyAo1tsyXaXaUixnVCl2MseNmlxo
unO3P/P5aBBYonlqLpl99dx/1UuvyRulTPJpZcwJUEfXXhyCewJczGeecBe7hc58JtiF+Va174LL
iIdySeY967wsR0pvLETtodJO+OVKq7aW/wNNsYWk5G7TpCCWkSPVngV1MFEQuUtYr3AOBms/ZSv0
hIXeMok1avzrW28ehdo+iTw4gCTCUX/rfbg1Kwd33F4fJWqNGWOM43qpLwSDkDAkFL5kbgcw/yQW
HJtJegTKOgucUp2mz63E2eUB/LW6BazKKOY9tIK5Q4B2Z6UvDKBV2OhcLuxfgAwffBFf7QX9cPgk
/ZyMKfpBJPWwb70RbBb/g/sUfBzMm/0PTJYGw6R8sGiFs8xXyE/c3VhkBPrI+jUeJgYkgzsJNVNA
VJJz0h7VzTvlyxgkd0Ri2rRe5of8IKMexBKgXKo37LKw4o6fw3fSBhZYBj0IThSeaUubl8thOaMp
WAsX5akg5oYCAu18ZH20Tw3/h0El0wuidPxx+EC7RRgjb6f6wwteoB0bfCsEjhvIpCc2gQEJGCQR
2Z3np4MOL3hztZDMxQ+wwB9EKvUvttq9M2H27nTDnx5V1g/7K8TQnNSrX+4tZPH+0v5aC2mJFm4q
wKVx/pSzeW2OyhmU7HewJxwi0SnCL2TEnOgl0OU+8wPoRHnQb3iPv6BUizeIUeqLT7+/mC94KeY3
f6pXbgSuFyw/BbIQYejs4xGxw5hoD+b0UJ97OCMYvZEdLKycGHqHK5+7NntotgARsK0AXm31qsrl
XERB7DjzXADtar0Bc9NVCQlyupOqfNWxyaWlOFVSWBRdMdrY5GmIEgVEmy57xXvoesow0Vr0nT5z
KizCOY9151y31LZ5gKOyCAqKzMyCD2wZR7UU6NGDt24z5eyMhVajPg8xTkr5zQxvoWok7p9Rl1u7
5cJYApZ9nEaWiVwejzJyBWqQQLmV2B/0ZK/hCle7JlEhwdnr8SvEZw54KVAhIPrCJfaNR9sW5zgI
zqGSryQvmdWNOpVbfaLCOE0k/SeX0RuAS8StskpzGbTcupQF5R0TvHbEL2MAg5OOanN+8lk1EqQs
5emb0dVokX21nPdgdvNez5YyWJroZehnJbV+i5DOE0/aB34+t7KjG7YrrbNAYoCLEo1xla8km7gA
qy+LZVOdEIGgrIXFbeQTOG9cfHyZ+MiJ+oKeCk3NkPC8RKoMSYvRLLvquIVAQh4dkYp0eeROoDKE
xqvyRjG9mxoSRcN0cLWFxPxp/ElL0FE5iZEjoh6KB0dLbGnBv+nY60NJsHSHupC5zxJlvI0frIUn
GzY9Y7ZkDe5ANMZdFm3MMKZrxwSMoHfnD87lGXUOdNhiHMBJAkHH3ZoEYRNgHdXa8BTPpCbxmlug
YSXcN+9W7G+5QXFOF9Xiq5fLBFVJbDVyT7o7R5YSVHQ/eb2zE3dbY9qbxq+oBKEWRDprzlfUvJTi
hsgALDdXZuevlFA/J9JADEl4CIFUuHqQDYhhN9kO2BlggMb30jYIlnmx4DxTceoixkGbYgyLbBco
lrAXSmp6pNyd4rUHS4OzysFJBJ4H4l10IuhF8iXGHy0ShGDBtN4vFimO9/BUsdfHMJmr5g56YpHe
G8NISPrU0wgVTKzqLs2pv3Q791GebfYzfCRY9PhrMovlKAtx3SSsigTjBpduCA1D2ghNKakwMkxv
aWzR2D3Dgr5kBP6JbQFfbQ3T9LFBCBjj+k9rjKpmrJM4h3PDmy8q7Pl38+wUEqQmwk0AemBPSUfd
R+OwF0a/CSEQEN1O4PrU0YSCEdL7kQlUSCYhlHIKDmBKJs7snZjpx+MMhQXBRh9mcAzznzw8EkYd
RH8+cYyTebusw/aOvQAvDB3jkK7JW55bp/wefItt9IOv8pVR19LZEiSxtPgaL8Qlqfe7aJuf0xme
ujgsRz/RDwxVvJ7hQAY/kJfdX+jIrLELeRiAOgBMzQ8Oeeo1WXG27ayT/bE/8lJ/2k/zIC2wwzAc
d+pQXVoDGU5pmcnnMqvREu29Yj/dXDlFGiru3N4bQw6SXlPtCND2K+9RBDywGlq4yNQXIruS68Mw
lZtLlKFjErCdE/BOiJwekUmi/cghXg6FvvRE7w10tq9NEZMaXYB/yewZHP4uqvxPYRN5jV+hxKAj
l0FxigkEKrFNUNJShAkWi9mnCy6kUOSyohUpQ2cwCoFLg42I/C3xJBJvjKA34rbc50+OX+xQ6Mew
wz/pKFXSJ6eIzTfWWrwmP9WXgvtLNxJxbaBYstTeWAvvtXfyI3+BuJjxc/8b7+YnnpV72LI8HVY1
TGTy4eGnp/UYCTzhbFh2GYNzOs47YK8QeolQ9LkGHQeoBgftFwLTh7cTfjiWSTmlGgDyS4HZMXzH
d8kDVBt8LTDtKSHbQWl6cVAwDgGJ54RjukAjP4wNHaxm8fzErIe2HMGR9YvQ6TFclsGhDP2gNXhT
UUxAe0XBTy7BUH7QnJX4OMQ4b+k0w9z2obIq62zmM2sWam03zG+9ouKYTTv3G6qEjRv12XMHOowt
XXTVOssyCYtpcZaV9NNZDY7RPeLfTDuGxZCTotGlY4UAL3CTOiW60ohbwEdam5dcmo7pR3Mv/KFp
z6kwzFp4qGq3r6Xw3Qo9STU1C7conCegsUzylaPbey2iVvEE4eQW9iwKkh8pAKHiSkMsuYZ2c9Jh
EOoK8rNUmEe+jjypQCxEdp8qti5MrXqvas0WpKCYRD4TIUWPD1ZI/CQgTekzLg4qGUMEqYSqwqwK
vpWq4BmhkNkNPi1xZIV0ln5gj0P2BdeD+to2GCgYpgVEQZcNv8700ytUSoyidFzDJQZgMayJwfI5
vvioRnxfHHnRX5Ac/GQfF0eSAFoqTP+kgjm/WD0y6To58y5hwAAhjHIyADSFWEMD9mKrp5VrBB+O
g3eZV42x0yOyAKP8UrwnPM12jqr70LRNauiwKzchK1TsF3V2gVyewTXw5xXjJxwGxgmmQdG8qMp5
SNWpGufeoPX3JqoxLiWAy1iaVs4RopE4kOJYq8XEwuANZquxtJWlrm09Q9mKrjoT8zN8vpki4Dbv
bUwbObImxLsCmX8gN4sYhyYBRneYr1pMI5BSiQBWZYqbCeCeVgUwgHXpmTv4dTcdlBpcCRISalAC
tb3AmjA3ptWRt1dc9KKbCWY8SzADlW1CkjJz5rfYShj9tkmlfd3SnsUGtlOuZO0qE/C+sUlHI+ZC
2kQWM7huTtXfGzu3Sjn6g0lmcAslj5oBjW38mKweF3VTn9mzpm0xeMXdwvVmFXGPXjswozk3iCho
vJR7s5wnOUuzd+e1WDNa+oNQxpgjnEdBMzN13IFIXaa6V/VubfQZz16kSrnsfXGmNNZOStNFZegE
z5mLjNJSw35GH1gnLiIUQLyavaaqA6Ya1iiBVepbcBviaWzVkPObjaoZ0wI5ohr+sURHTgGu7OQz
Fx8pbfAxDgMMv46UUyMttXZeawDwuOtMRsqvosXI0c7azr5iDJpgupLI3QIRS16TBJg9BZwHSspR
qcbSVC2Bm9ghM2El6W+NcldM1IUHwieb1pRllLXd3CIVM0UE7XP4qIwuXJZQGCLf9dylgRA/gTUj
u3ffjld9X20bSqWWAiMp9Jlcq7tCT5c5LWNN1qdXlKum9KlOk0UpTQx8oBwE3NAl2P8h8+J7FlFn
J5I5kjBXTqSHmQV09+o1lF0mjnCAQ9yuiGFR5GYlh+VFtwdrChN55bSQsZEQo51o5OvUcjcW5bLT
LHMFJQNu3n4b3hLMJPFro0uQERMLCkNGDGkU55YYONIxLOhcZpyMb2rr2meELdYUh4W47oiNs8Vh
qsVJq7jxcaiefNg5CcaPqXZQyLtqQ3lT41kxbA9JTJwwyXmEETCmUXtzFJ+zAS5Ey2WpyVg0C7hm
OUYL6PxqsgmyW4mDnj/4P7QBXqIlqiWFwwA0FJcF0/VnMduCieWSmnqsRxJelHwhI87FFTgp7Ykk
+4tK1Ld1ZtJvQoFIJ+qwc0MrMpG8q7hSh/w4bv/ae6QfvGJfCD8OPhB1843YfvTy6WvwlXEyEU3k
t+rwEBmXZ99G322cayQUbLEjaLyjFhOsFsFsaD8jfpR43xzWmMT4oVkmvE15GD3g0uggfiWfR/7R
RSIa4aKkiCcFFUlBh+WNSbYOcaYqH4nff4bXV7ASMcJuLKFyc4KvSvZF+yoRp/QuqBVoJLiRg39s
Jg7WezWkcTiAwVuDCtG0nrTL+kjBEfthW9TvniRdFRkZX6KjsmwS++ZIFKEyE+4FhKvmYnvdPXBC
lQkXJhB+QpXlWRxYUV47K0NPEO3EOgMAo/NfcoWVbppuQoGwv1pHjtGmEnSBUsyPosjZFbauPFN1
B8w9sD4w1owTZI96FVJpwTLm1A/tHrK+kNBwcmblWDdAY5SUS98k5FN3Ur9xe77oLoP4yoTJYfdI
zOoW5qieuvMG6rblevlU8uVuaXjEBeVJ94j0h2wp0cMKRPam1Dr2jYjpkSUKjzxn1hS4gj8NhBTX
vKysrg5j/NyN64seDaOuIuY89uLul761WMRpF2A6xyrNVGUedB17VJyV0J8jfM6sBHo4/5f1rr8U
qU4ajaE2hGczruyV24vlDlIS1ZFFjvC/Ryq9zlyjxh1PcfzJv0e4pgDbsOZGM6sOiHx4QYZf2E7l
6quOoC44Xi3uGi1qd8q6ceSBhMSAJa/khSiQr6G8VM2aNGpyEpW7LbHLOslN6JgrOukWOvHcavEe
7/SDXGuLGGZ62tJ/GsGlY2xapyomAlVzSNTyGeqMzKAhGUR7EgKlOOUiqEX4UbSR2bmy84OV6q+4
A2mJw3ftcIyXGYg+IcXKxmX+ZYvdJTHUSZk6+x5npB7vQsmMV01Foc4hppjSxnSVW1gVezFwbhIA
YYcPkwnhxFUSKPxB8lu/yXQ7Jtt2zcAWCzl3lGylO3pAWhu0pvQOSM/uyZCzOJC6A3hYjMKgLI30
iwoUcmoOCBO6p/lxuU2YE7yDbfBFsnaVn9rJ3iinQetqnKxTiQlb8HXP0h1HLb665/re3p2fbEvu
zLX5SrQq/FIMtuilnrTDFMuYAcNKJVyTOBmeGn2Da/vmPSVX/r6+5+9BONfSHwxFeX7WFto6Oxq8
3JAUQ+Ww5sAS0TNG0/pcnoeQleIoXrPhvx8LPaqGBpKYHEShqM13OiLzYJGtIAKsGYUdOZe2zU7B
wrJeirfwGfF3+X74Jfm+PlfH/oJD5NqYFYON/BxHzE2NaDI5mX8kV66wCV3CJ1kUc48gNGHXrqMt
zMFDelcPFAbWrn7T3TlfujmkJkRPoO+go2ceDN0Yo730bY0J8NtKKxRT7OqH8mX/mnvxN6AlwPab
uRwqSdgeP0ye5ScdqGCMgCT42EAAwAHgLUh3DO+kAQ6geeNDpKPhd8CKFZux9+VbTNTe+T0Frbib
E/HQnoSbuGeHoPzf9JAc2PlHFp3xSb8opxjzv/COxdq9mtP1kPpSfTWuIHwvXru40htpdx8l7nVQ
7SF0RP5Av8M/CBSEY056M9/NfqJ2xLtr77g+E6pGjikSGRVShUqvPZbeyqbc+NRwv+hGLPz4KOlg
LxFcTg+E2Qf23jiYg4ui2HKnujYrNVhpqObmNPwDGUzlBGMGOnYpdAkyARxlJnmjraHOrDHFC7iq
9dm6Mz/qvnR0oCd8m/yAn4ABcN+w+f8nbzaKwYoaPNmmlfW+zpfrxCUbyGAYNBGxQG6IMrKZu945
K9s7+MGQEMInj/rIHFGtFA606cEFm18SykPss4nlnQMsPGQxYDNJ7ARYEqgPEA2/Ghdx5Bvytz1L
F/+RI/UUr/WhOsUH8eZ/YIAC4Jpz46H+oXGm1WIXpDcoP1j3uQ9mseKXX5GeOUmo7blpsSL79958
pG2QTQ2a5eH9Qqnij0lEOloRA3c9rhPfDuunGW47lgmei1o5vG1rCC5IpVF7rg9DZ+s++dX6Hy0h
jhFAK0zPmNdhmIKsAHdfNNMUHDSc2E0AIsFtASKgUSCFLv4MbjWoeOkzf3ES+g1uoL4YqmCOUo0H
VYI5HgztwIXBS8n6+aV1RVjJ9cM/AdkTj2Yp0FDw8owyKxi+w3QCspWDkKAfDz0KL4GPB8A7f9/j
ozft/8XlkXlJh9thj5uAf054W5Y75cG8tvCrDqEI1Bz0sfqf/oct7QCg2386bhWLetme1at8NRb5
uWGrSvcMqpIvhqDR1cS5B4+eK/dP8E3f8lOC+PJW0euCoNwV9kaszjfCT7TJNtLKOjYP6Whsi1kw
x/JxX65ZT8Uz4+wchQCs137n3rIBuB5p+Qi97jZfENuNY2U6y44VtpfGXcEwM7v6+57ts3zjxvnN
7/pS2ZmXeJH8Fr/CdaD6weU5C1vr6O/cncyeoe+hUh3lc7kSXuqlBkfS0M8OIFIP3vWBvZG/PWRR
rBIbr7QJszXwLxS2GA2AiFFy5FgQJZP4zpLv+DER0ieMEFkw1sk4GZg50YiOWj5C0AMg2pTnsKrH
KD8g/lHdpZSaf1k4rrsx5ZyE0Po3oeEDvQPwkyYlfs3aCARMVEa8m4DF+8VfACvLYVH/290N3tyb
n6FQLyqsYiC6jHhjoK+OicPIBPR6OBNgjlDOt2POQJ6BWNh4k4iybamcgamYurKkkx/u6eLKY3GK
jEbxvTkUT/9u7Oo1B1D9ZquKvlLJmYIJOc5kI45DdJRAtUbERqkfeKPNsOdyEmFYD2oDNAhaz83y
NkB18jMCfJ4ljdlK+jf3tfMTXdki+NxiMinJHH4PwBz7ZQfIa44GOwFSGAIAVHDgsQPZ6td/qF+a
MZirEPAhlX+weCePBeyGfY5bqCH7uh97FgGsEDVH7lOZAddk/yx//9sWEjYptsRPwI9P8TPHboU7
srwwhuUJ3MVQUaADwFsZXsUc2GhYlTC0gC9WY22HOmMEwaf5sj0NfpAYWkLm+uFbFj87BsuFtdAj
U1YnGM2yaLgf2D34XEt4aUy7qY+HEEO2FnahdHgCEU5s+PrB2OkX/+5C9MNxCsH3OfkFvYzX4R03
z1OEdwQbtvmHAIg9RWNoAo7FuLImoBRIusIls58Czg8ZguYENtQAk93ij7LpduZX2/A5AnXz4XH+
wwl2H5DXwREHyoAO2wF6A8TPYSlx5Sw642qis4i47NgIs8YUhAQijI0xP4JBxuOSuXfs/4P4gdZl
gIKZLiyA+9lhOf44L/iXcsb+t4GzsWN6YfEbgGOBNtAckETE4X7Ln/mTa8tG9hXuLXpmFiKJUcL/
YXxwaJ1j8F9SD8rN4gedGJUND2Sh8E5Qf/HGOM5d/Hf/HfL+8JsJnh1nXw+jwTubNicOb4CuhX8u
K4u5dnalouC+4kAeyov2zSXCRQQZNLx+7n2QbKoQaAKAy8DH/IV6KNeDE+tVOHlX+znUhsFwJ5Dj
IL15FxmQJndSc+XmjIiAK4eUc5mTj/VyMm8sOfmWXoi2wN4LNgdDcL5iX04sCpNSbwjLHDixsFle
Pi02/Nux8Y5n8aw6Rov0UC+FB+2Jf4GgSFvK+AlWV4lnPnSbDPyTJnRc/tKcwjtXj8gvQSajE3L1
s/DmHQXDDc6GxumcYJXNmJLYTIPuliH1RMYw+d9Hh6d0yTr495GX5/rMScq9BlCBqzXI6ECC5SRA
Qzx2Ma38YU5L8VzzQPcXbVjGnUm+PAEN0O5QqHoTBjPo3rnk5UcwR2E2waHEQyCjDxNB4GluJ16Z
lyXziyep7USp501Qvoucf2OLyuqj7vqDcmmO2VT9SR/lwzhjDj7Ylo65DdCq4H5OuAdi6sHyDEYw
D4Y0mzNdAGliVEgaItraYVQWcHhjMc+/m6/4gKIxA9dmRFFPYV1avBUIgQcBb8h8q6+jWb6SN8ms
3LpHG9csTB5n6G4otN8AW907OIvr6JwCkZ4FHHisZ8xpcRXfvjbhhxY/wkeU95DcW+7/ZiSeimgE
TR+fuJH3V//SqxM6AKPihRWA8+IUB6yLH9rFuFQr49KdorX96mHm0tXx3u/Kh+fnv7A2IWXhM3gO
BucKih+84k4+fiTBSXg46/JQ7UidPxrr4qht2C3niLm2AZMNEmXwpgn3mYdqRzSco2uHb6exX4ri
TiWzWogtbFOHMIWuWEmN8ihUDcS3QGxVlYwG1CzaO4n6287ETqOn1deNh0YNlT85LMzpGUaLMh5D
RfOXq9Gp9JWf7H803Vlz4sqyBeBfRASzxKsRg2cb27TtFwKMDYh5FOLXn6/Y98YhfNzdGxtJVZWZ
K1euVS4nxfh0N8sccItI22nQ3mUDfiHpS1FGUzmXW4VT4Tk/mzS+ZLfFtPSSp4hYNe0w48HZ1oJM
t/2N5LBQJHKJBFKoOPJXNT8km20/F7MGUqQFGk3on1SoBExHu3PhNi6VH+rp0Vg4RKK4ZeKznk26
xpdiFjXVOXJxqgddu3S2R+3zossrLgwOaYpu65fvxWHddXZzV9KFmxcW95Pthp/MTiTR1zwZhMij
w2h+IqsEEy5TNt7yXZtA/o/7r4ESfyL5K2Wo4dHpMY5W3Wx6bBcR/DbTM9yzRpew2yheWssyyZcG
5fl020UT+7jUZBn4mUbTWmut0f1q0K6N2MaWd39nPKr5YfldPRffQk+jcVPMryawlJm5fMwM+Dfz
fvVPVyNbJjYGPLfMN+oPy1vm+F+6GLGZWtzVd4gEtwQw8/X99thb7G81Emdl4+UJI6YzrJqoyaZJ
aIu2hptYMAZDSYYLQ721NFRb6KBTBeRwg4rZNkPu4y7CJzb3qW/ZXZxuzXJR2bpkd2kNJT7p1zlG
hvPJmXX+seqZAeBPiNnp2MNLv9jf/RfU2QmjE+zGuj1Tauk04aiJuLoNDoe1/kefJXgElErkV0MJ
pJ+pBCpSZKD4dWkKkdhvjAiWpjH52SdOGGxgDuxhMAPPIwyPJPGsW+SAFQ0jmUXeSjVTia5qBBpU
3JkdSgC6h4oTL/h6bX4qk6BWCKj3VkyZEk0+guhupdbtMnRdyUQGfbNKszYlwNdlDebrbn9b4FDA
AzJK5PC6RdMZrWiXKTvXY9oXhca2PKZKZrUUjvs558paMOmbscimTndoHVnNL7p1KPSpWaFsI03R
ZkJnriTM4091M2eJVvxBZXBsqj9qlN6lAKBYs4HXdzVu0C2T06lT5O3mV3+BvYITA2uofVct4Lap
EG0pcnGUkKRQgrKfzaQpCAkBAtffgIF/83u1IvFp5PRG+aFyfoumvRrKT94m6hac4oq8wdps1I62
cjRaX56jeTuiTlFssrFGfFnTZCd4GLcCCyzv1GiEkwwbJLNaJwb1GOF3DE/b1JgH6eugaKr6jkQq
zedTo9dAIQPU5HohLeIQyGWbdZsO215qq3twavkajl+QjI2ssUvgKO+sagnx4SXomhmmvELwi24q
L9OPCrWZy/P8ib6VGFz8Q/X5WyOrKeIeT46Um8E3QmV6Ci6HckLaOPshDyhO0FIHiex/mVMaWJmh
QS6wBvGYa69T8aTMUmwRdSzw5QstXKMziR1lpQ6ogRIhV8IZzRljM8jmG6MlBq867AY1eWGB0VT6
Kb2r5PIghzgZcnbGQRAcMi5EIEjSeGu/MxFADixOg2/YzWA4kawUbvQRYpcvMZ9KiW4O9L90eI2+
ELPaJtnz7nUvQ5Hp0Lei21FoilareWelznebtM6U7xTZFer63Ly56OYAzYyEDJfybT/E1sSx+j09
zuKblOpzqgV2E42pTnye/G8jGRHNFKjqGv26SpMMD+TCp6dOOnGXE4Nsh6Ypd6Ft8EvQR6T2bCkq
D4gVCYdps/g9+Zv8mQvmCvPnWuvBQDN/zXvr7uWrHN3UJRBps/JFwW89WnQ2H4fXy/fp9cgN9JcS
DY5s6SPuTuVbDxkGWK9BQvQ2Q5l9377E3cGoOtIkrB+AGgL28T76qvemv5Rwa4l8wP9f3g7mMXjr
AtsAeG+zkX5P9s9kXGb6gqIysKPWJKHtnOS3romBBSGtD38Feq9QGHUzwXbmGh/zUUEqghQEPkSD
+bcJXxraCKF+uoE4WqXGOqcsHcLXTjqhVaDAobwuX8Usb65P7fW6m/9D7JyTx7r+vuP+uqvSRCoy
3zGw7Wx4WqiaFBlqvfxBFGXrvKGMcTnElVszz8d+sVLRiZ6ZsR6c7nekBbeJ2hMMXX7HslCCKX5P
cLAT/em2OlZCLUeW5w6+TNYp+ARj+XP2qzyrjSr/Nm+gIMm1TP/4q4zUQPC1MJJgX1EkRnfqzf23
HHj5LUVWl5udL48XIxUmwDR3H3XTFbG9oxkX+lVui1Wxau5Gy9/BVyNux8Sy3SjtIHSPXz8wRzHK
O+W4BTYr0Ps7yNKD5t1Zqv2rtF28LT9K9zBSNcE0DlBEuIQM/nartDw9Z72Q0s6aBLebpGDS8SJQ
01tFuTfDYvQC81bYjzTMpAXaG8xDA2p8k6loUTpr+BBKECyXaahto38+knG1RRKAoZ3xi0AKKQcH
vMAsBWyV+atvkjOFJjfnV9mrzPBB1maCCo6JcEu5A8DEGqMZr8GLts5N6d05Ew+P4FZXVP4FiPlh
oLMs3IH1rz6lSjwFizcn36cRIaUtLmOyKTVV0kqaMCI/hjtHfGyhqG7Ur/55/lx+Kz9Ph2ewilkQ
zQcW1Lr9b+vPy2vxNn653Gcf6KMGjgPLT9AUpgaOrXGN0ovs72b/WlZHlmDD9SHSiuCNjnkhLjbr
oF75r2cGliY38vgjvb1TM4BK0466WmWDWCvSYUfKaNxa/kf000SdEktxkyyz1qB/Ghfg75vmhg41
zqoi6tzccnALFulJaXTqbpRvKVKwcMc7LpmONosEEHuAnASpBMS+JKarY+zNFUldkSvqb0Ugwjgf
F78mj/MPBRs+GAKYew4NKWa31hOKuwLTybs/JT6BrqgimQ9D2SmmHnNyQdq0hFetwFnEYiTw5lgh
WxKYYckR3LpLnHcb3ddqe740BWUSsGmuaLFqT4MafLPIl31lgvRhe+7OKvc1Q+andj37ivM7xHlS
AQY8ZtPu5mLI/7lR6WoQ5/ldNGvva+qV9ur0FBGu4ao77QKG42rSgyZMpvS+uq4kTdsF1nwTCuYm
z26ZSh62rdOug+7G4aOeUk5KJlM8yNa2Y51qsFhvp3kozHdfODaSaobV2ZU7s7nFitXJkwfKWZYF
I9ut+Tmh0YqAhjyLkhBILWhop2CDhcu5GCvfLAdrNggtCkpC8K/VuhVU+Pv8+g02jc1qD4MDLF0b
02OwQweFoPQHRZm9+mD2wjK4SAMTK1AEZXK24BE8Nb6bSIzhyDb9nCak+THyqwUDTSECNwg0vNnl
0SY40UCkXLGzRrOkEjo2l20H7TBmIiHrUlLTjotu6OsgtEHbuaJUShRSEwJhkEoIYNX9CkQ+HPXW
Vgpb7cwZ0gD9LIpefVznSJQmKGsFE288sVN1N5ZSy6kF9IhP3cr6Dncz5olW68zyDpoL/lZl1qYU
dmKmQPjT8MShbYHRADH22C4Wu7NDO1cNxEao2kZ1ypP2sXwLsNEyNbe6sq5/WcVMsUfxMLLbfdxa
7TqLAuII5S8SXK1prbNO7ymI5DJxwUBaZUAi6+LgpoVkGt9F69s625JaMt0mi+OtNXlct/JGkzFR
Q+ltoRYQ09uTyKmRzPNglc0Lx+64DJJarVPbdlA5gSCueiq5osWdNUmIBJnSQ0hLl8VmlLaZS2GN
HV91E4rJqpjkYtB1O0lxL2qQdWtbDqzGhf5ElEzw9o8d+JpFBVcG8ViaRcQAg0p5h+ZGhcWPr8KA
k2gVIlBpkMCppMrgIXNQc6gHXyon4zcF0tRYkk39cXw9vSM7Qu3UQrw9U13/KTQrTMejfZPCkeUC
9KS7/psy1Iyq9DKx30OZgM5BLHLHbfwSzuH0Z8NB60FQsMYX4/gPm0m6DRisc/lBORv6JRQOZWsS
ZKdF/rQU1CQSEhUwh7bVu4gMJB2QhwvYvclEiafGBafCjfEsinoBvZcVKhzdClgmHhp2bbxMHI+O
4D2R++F5vNrScoXeSdDVAoCiwV/edwUBCwwpnlwveGPjt/kpcn2fRzk03WDI4675JKBP3xQ+D+/6
sU/7HnfvTuk+/hJ0KWtqtokiMRbWFa+8jOxD0OU5wOAiqI0jZnsGk2NQ2rW+bD9wpgTYnnSy2p/g
we0x0e7CEAWIikhQaG/08NA94xdjcVPngCzcFJ0UVD1ia46hbBIDsNoVmRPz8l+RVCRafS2+FIJQ
Q6M0b5IJH8nu98u28xZk1faWQUS9Iv8P+5ryBqDLWU4sdiS7sGXXhPmcCPpVUr6jtBYcbMCieUzw
bNWKQCbAS34jTAzIwoGRvhf35StjNC+gOKNFCRCByOoXbNl+aWJBQ4Fk9rPhm1atW+UObiktxtW+
uBmitpVc4mWCT6EPWw1A8RrvV3Y2T7S4QGDG0EI0jJS0iUrQsw6Dcnry1zaMQ2HfmzeS2inA3mKT
bcVFuDxn79kC1i63D9sKdUjSS62QoBj7JSE9aecls71OYKLDzfqhjeaxK1OHTFgTnxrtDbln25/0
r5O/0bJBsTthrVOa8XoDbDxqCVTXZYmMNPm/HdTSDf9FYXQeW//A9nVPgWtxAsf9iQhdEFuKQ02q
xtxVkt2qTV8Yzrup3JhGNnaWE4U7NWt+jqbFOsDG8inb3B73R/dEgwKIPGeA1aRNYRl4snIY6Auu
sfPtIqVx54/qxCSedGdzAE3zIuXdqPglXEmxbDCmWaoG4oDIfqizQOlSZhZS6f6sq2/s88ylpZRt
yiQpkzKylPGScijDRD6lmkpeuy4wSG0OUxN2oUr+2EEo5ZSAOE3lnFDE0khAq1gKs8HME+C3HKy9
pAOU5sF3cJN5lMREw1QwVd03pkWKU8RloPIleBmFCueh8oNoWu0vfqDtAGkPVjQOt2PSDDTz0Dbp
GkF00ge/ZyNFSHPeV6Sqj1rY2Ry7QoL767iSYoDuyNBLTFSrG22K3pritp1sgwlneNLrSVdMEK9s
vC15S/2k8eJf/mL0ypnzelIbcZ/SUK40qTkOyKjBmPvrH7smY0uaNyVSGTE1+Icl6KzfJpe6CYAk
f8bJxiHJKjclubJGkOQODdw0S9qUoS0/8dxrvcaTHNyetZr2HebWaklNqm+dKpFa9A4m0XJrD+7K
N7c6qr8byr47ou2hoyTjU5zMG/hJIaGbmBolcvx3rDSJXZUGmDNNE6FHj81TOjSPE1csnrf2E2p2
rUpk1j1pDK/Xs8Q0LtyU8gSrsJiKTzdV34j4ogvahlOJBpsChdDMGH9g56oEvA9koUMxUMuRWnPX
e2ppcEzUISx8S+1TyaSkv295RQ7yHNe11aChS0BQxwXuuPB9My8l+6S0UeHdlfYPBdYN+JC4f2fJ
cWc6IDsahh9om0te9qcWiJ6ai0irDVGbtounrhak9NAR5zeXoxaVq5yzK8ubYzcqNg+5pvO1hCKc
UAIGsd9NsrRz2Rhja+lz1/WtBk3keJ+rFDW9MtM6ZdUn/qbeV3Op6pPkrBMNxAElQNZcxizSjk2p
iQJ2pJwtsDMhUoKIZruWQTfnS2HTXQYG641VWeSRQVi8Hrpojgh9ucpD1gNz2HAqw8PV7U4xJy2c
1MKGnu46pQvWGONMsVLoBQN6OQ9tThFMXD3ApGjM83aAENILjPDkQ7tK2pE5S9nmGSYoYdyFMQRR
zDK3HIPCjJH38ACLHqebIlBpRGPZj9A/RsXf7asZOhx1Ay1I/vCucGi1HFSO2TrN/EKSH4OyuzJN
J0kWVBAblcjCI61fteqxlZcC3SRdJqdShyRsTlP52FGNzImpIgdslBKiiwZi8yjuGfoqOYTvqqzO
rhnnhFmmvHPd3tHrHxW/Mj0CYCV+aEniBFYzMUcHNDns2guy+izaqZaTB8/Dz0WJvOyaSJH2R3iw
OUyNiia5Ho3jtkXttT6jXoa5jOqqXdujXSpjmjih/8zKlpi/3hQUkt82+vYnb9v284fyc+mp+JJ/
1cduY/6Vf+ExNZ5U67MPt9YOqT1NHi9P2Vd1HL8Xv6ovdtK8c/qXcjc8dqafq3Y0mn+/1xD4nVm6
daGN9RFcYwWmXIHwrZLcfqsIUJHAKYAOtO1DU+YmTl0UCpNwDkSj7GPrOxETwKCJvTW932Rz76Qw
mu3IxL0UmxwrKoLMtA+J9l/twHOjXYvMaxUqlV4tpxZKu2Vdylr1ybabrSa0zmeqrb9Z4zDcn053
87vGMvSm9svX9YxITINimBIwtiLRgOd8Hs6X90q9jDtb03SnrvlXWxz/DrPKy5ZKlAV1qh/ukFiq
lfY1x0K4sFILUfdIl+Mwig89zP3B6n417c0vt9vZ7WZ/N62KQo/7tLsApgb+8MMm7nBnmNTaA+YA
Qc6QCElrVmvvWPTEnRViUd4ioyC+QKbFmmregoaDnaNKk4iGZthkRWgz8a8XegQZ15XAKUkdzzS0
rvmiIK3ANSxlAjRW9jFBMsJw3U4A8n3P1pOfC+6yxYKfTYtiqDSQyHhW4B6Bih0mvpg/xr9x3yb1
s6t9bz6NS+9uor2va/lb/lj85N+hIIC86En0/FhJrK8ShrMAZR3uQkKrbPWmWegZgvy1g6UJq7E8
eIKehiIo8UWnMZ6htVMOtogzScH4OmQoIVebXOLwleKofEYfW17kJbdSv2s5Kp6IO11kO+AhF4d/
aXI57O6b0LS00uDepVCxVvu5cY0v6XnBYKgBEJ8WcwcV4H3zbh5+o1Y1XAoTMOEikzO2ImZVRg0b
GtD1FChA5eHhheiZocmgxG/gL1BympBaz2bndl7bNdqVgbCjYyvxWLVcqnaur9U/TZv33LK6mb7P
hrXn3WftbfbvIFK/7u9IbKQPg+8BBysjoUYD9DtZOSrSX5HRd5+Dj0mfDUARSSiARi6uxnD09LL5
0keA9xX7CgUlhcokvrMwdAs2Y4/7/F5THDU0PkJCJ+Ukf+FGQ8E8Jc9Ku0D9cBzWQtOZCaVnEioo
tctnJQy9HP90cfziC2QkzL4gIjlfNa9rN0n0tvZRPzkGNZyqjZuBSaOA/rKCqn9c3uDVqbvwWVS0
Eb0FXpsvKn9f/2gCdvAxg7kv4Cw6XJZ8y2tQbRfO7W2pkzLiMt5aYasXDOOR3vQzpuN4F1phvnoh
Q7k9iNwbtVStDYJ34whMaNUFeFru9wm8IbcwH5b/Jr3ox5/W/dlwPmz8eK+A4yqhPTAP3dUZm5or
eyp0cdSs4PsrMeu/GR+lpXtb7dsMjLk2QVA+652eaUmkuHCf8uH68GKwrjqMjdTVfx0CPSjQcID7
I17mutZNfAAlJOaY3+P7xbs2Vd6/+I6KjXL1xYeyF1SuNgW9sHSMkS8aTsfKTyUjipbiU2DJ4Rs3
5UAQ8fKmb2+p/l05cmUHBGlmWtszhhiqQqWojebR+g1+u6vxRz9GWawc9eQzRLSm6/dJxd/Cj9vs
+Ss13WHL2O3XfZ4PJ0PDT1aufomVjVyo8WktApEquzBo6Cr1PebMkvTmmJGiJ/T2T8feoH/GwVDv
IXjTMZk3VZpeYfhUife2/j69XN6LQ1WyuxAScR8QX/vQCpkANtWVMmcQyywyxEFiYGm7PHQfp42r
VUnVl4lLKJvC4soki5DpukNeaAMbIyxNPQeqLZYiwG7LE5CGgbPT7jXN0PBRmkdErDysgPjuHMxW
HRRI/gaZJSsZQYmeiSu7CIVOWW0j7Qw6aT2eIBU8aMMRU6K53HeEOAqdrPU/t1eWLq2xnVyJ2/Qf
oAhHDJIdUxVe1yfWeDb4o3tLg99DdEgUScoalzY8YMWB2U7hVPW76/24z5dbcXUO9El9cqAzrCgD
mTIeYuUpnTsmIHjllnQGRq8WLfwTj53Y57FDUnV5sE15OlN/0oGMQvUGLXA7gQtAiMVSVzTxmfQN
pTCmTePwghm6NTPWIVhI1+6ndqcWsjETZZGnHoAIMc6ahJSYdbkCIMehuzj9ejTHtxlvxuV+uZ8P
KU9gqc4S+AswMUbjggykcJ7QDHUqzSdtp5JTC+SoTPbefG10NRA9w1ca/0Bh9VU/6x3GrJV9uV6f
qfzf6U/ArKQztNgAfFiOgs/76n5nQFlrQRGgoZgSH2jqQOxpfpvIzzSsiPCGrwGjQIADBGhOvAAc
lr8V3r2n59wqPr5i1/zD+X3k6PyhVFXNalnslFpYdmDGK2IB6FTobt6U4Q7qP3vAkbz5Oo3Lw0Cw
Fl4Ey0E//bx6xaNTrrRXDMB+czaxSSiVw97XoVvgX/DNAuKybp5QdaSzLuya7K1GsZsBfQevYu/+
Hh+LH1lv9yIvucuH+6EFF/0wlbmuu+nYEeeEKXxue/te8dFerP2TkF1bLMp/BU74PdBFXRTuRvMW
M2cogYRNZR3SMbU7FjThJJ/1erVIV/BbSJC7YL72S/9oEqo8H2b2WhrBgyG7cjaw0P6DA/xv/LIb
nf/pnVZGeFLTz/THLQClOkHJKgZ8zMrxGa189FWmQypurAYWa0p2L3TmAos4flZeWqu2q8xBH5vU
0dhhp3wAg3mr4BU4VmwCnAzbpsZP6DswCEHRlQRRRGKOsKT83kQncFCIHPgVvjpwBsuWJEsb1tG4
HzoIRQenrlM4FDdOxyvqp3XudLhccT2TqY6i/85r9/w4JEWx+FLf9MvDMtalC/20FaXHuGtuqbrY
XZLtSjDXi6Av4vBwyqiB/Jywr4wYVdt70AP5oEWTrMMyt8PxqFGZk5rQ19xp0aFQKR5qHh1bBFqn
NwcN2x/+s42HQttkOhBCC1LrVA9cn7ygsabE/fXtDkL1oYdZHCRccDWMnrCh1qOSwpjmw29qk9wf
x1RHCKKVDZBK6SWEINiq7OtmhoyAs02kTLcmQFzwNvhI51iQbiEDqVEMo93llOFJsdeS5m6jnG3T
INYwNQRVRnSnzqfMNY6iccaDqNTaan/SjaABby2aiTFMnrVJG1xg6Jt2PGv7uXq4Ru525ba2p09/
qsMB2peYiUHrME8KeKrFpOG0K9NYa65ByoWmDnFmeEUnzmIlyq35qqwgulNv5lZqFenQnPPNQUWJ
JIayMAiWo9G7vAWo486ji8wNGDRo14VbPIdNgTVRxCNqzTrqreO2490DbTxqvcKR1lRgIlKDoxQW
lW7W02ZxI4PAACPLUXwd/FLq8+MHvx5n/aM0voxRxKpBx+PwiZIgxoKephK0y62/0/4Xay1NYcnq
DN5smjG+V3Vfo53DGR5VczJDuP8rFuSPZck6eE6LsyXI+X4C1Kq21BEZXorD+b81i/YSJ7JzvDxN
CGexU1hn7iJDrHrazYU5ympzQwSnwnZeb/BGubzkCKNsUW3qmOzlecGLSzwGnoY8MvQBaw5wyLPs
EYfiGvrsH5Gw8Fn/2/dseOipr2IoXiA5grgv+ojq5aE8JB+G/TaWM0slZHH7PxQeJLjZ39UqLxDs
rB1rdcDwW0UUmH8D9nty/mMrqusTG4ZNyEoXZkmhTnCkswnf1oVnlhG9ItLalRmIJ1h05sNOSm3L
wArk8YkxSAjq/HVRSk31d2TFSZX8EsBpkawp3dlm/AXDr9YBcZUmowzQ3ZS+fKiLpQNseRkMy4+l
58ozB8eH03tN+1TMwl3+dPBXjZqfQ9Su/KuMnKUhC3LnruBYQwPB3BND3f+otw57s5BizV7UuaDg
BxK3iAA+VP9sX+mu9HdjBJTNbfFvOdwOcZs/Q+pAAveHZSPfy/7+D3MJwUUaNM9v4u/Z33pHpTK8
8tfDD2BHKSeZ1RMKmIipYNHbUjoDkUNJYGlIZWQOoU2MC7KihHpjKHRgvITIhPzydfqDvQvDL4q8
x6fL++Yr/TyN999FekEQ5f+PNN9A26jRdgXYVL2sp73RrnWP3y7l9JY/6SPWzYRgCBgrlznJAK2J
wI2VLSjZ5X27r9rD7P7yYFBh0iWf/LJ43w4nPSe1COs16/nCfuulbvbo6tp5v950yn2Lylvy/v4p
hJlurXt4uRLAq30Zj6wjQgSXtLsLgz9hUjpmq4k/E7ajNrEqAsHnEnos+zIniC4SNn0O0qXlWuA/
yXuFJpvvMOngRalQYv6p05bkSIYsBw75vh1hVQ9CAuin4a2JcpgIilBDHEKfFE8abo+IAVJ8Sfqe
xnZIb8OW0HVy3KsiIWR2aUsgskkk8MKF+Wd7ZXWbli1QnOyO+KWYkcBN6m1xUpl3IddWa9luZwC+
Jx7aIi1ls5dq3Gu9Sgpx91i6veT3h1OH+ijzlQ1ibul2QILmRFDrtko+5tCuXdobGqmqi9hO76TT
znl/W13cSQ/dIr3jBQIoM7kpy9JALFQPu4GeixvresACrkE6J/1znFhydoPCfvOW/0L3xMbsQ7oK
KceBSJ2aknYw8SsswL0WA50XHGaVRU4ncf9kAyWTfbuWty+L8FqZaIGdGVE2nDpNPEVVneDsMHIk
ZRY3oQh1sgnCKxeBt6rYqwEYYAfEStc2rGjqhO5kU4z3Cz0vJrCKKYvi2mT0d7o39ULLf+XnWhdu
tq/+A5XQdt92vEqU1Uah+cdaRzudnrUniLoYehChokQXq5KTk9Crt4JmdSgPfFB5iuxCanG5MLEK
rAzFm7yYE5vnBs2AqgFYTzYTax88FU1UQrbAdpFNYP+vJYpA8pM/prTOEKLn7IPayAQ0MR0dqDSg
2bNSCMN+iIKGx+GOSKc215NbLUUBEZrrOJfz/OcKaQUaRGAxxEj3ONy8L95nPWtPcgQ3sY4Ln/Oe
B1scnl5sqEuQ57J0Ty/5d+0hqGXl/fVTyETVh7a3ce1YOtmyu5ZDXAq3QAWMpmJ+udLkKLvNW4VJ
4oWUuqnqaycgM6jAPL2FlwHOolJy2Rup/b/G8lo4XNzoi4Sd4kEqnKqhbvCw7ZrLtZIoOz/AQC4Y
NoZx83H8zj8KIzWU1lD+uP2O/h1/d2/7b/3Hcj9U7auX9sEs4/Rrdj+757t9l7dM5b3Ph/Hr8mn1
7pit/6nmJIlGwKx+j90md5nrYeFZsc4iOP2Kf0Oe67e6KV8FNf4skbP6xjN1fGpdv0w/CR48zruN
dsRpNR8O/txKiXAqZDi1hqt3TV5NZE/DP6iEnchlpxmEx2oRWi2teng61iv24nE4HRd+3GS3FQRl
4xVhAsehw86/Omj8KOeh9/lpSiz3Yni6ndxnT7uX9Ct4Rkaf0cvit6jnO6VSQMwvWQBntSVJNQlK
25vD745Xn1TSf1B4ST+2KgIxyyRXd3tfeUGv+zj+29/Xn6ZsbaVT48J7zZne43GLR/FeeF//qz81
GObcEI18XP9bj9b/qv5ie1/74m/Nk7c4Ih32WLyf3m0eJ2+TZ64Oz9PX4v3M99m/wm02yu7Zd9cY
yy/vo4fSLTH6p+0906Aear6xl1Hji1DJ7wAqaTrqmSXxy/y5cHv85/P+ph2/uvCw7i4+dz/Vb5ME
Bg2Ix8vQaiFUsuLOZV4oPizsSEC7kfObgvzzs9ElFHI3edr/se9+y+5YOzFDj78XD+QuH7O7/JWn
3idzXGbvrONvpw/7u8tXtbcdLR7Tj+yeFHT+L/0mFv+VjQovg6fVx/6fDh81x/t6r/w0fdBP9HCk
dT+NH5nevr/t53/sGfvMLKWDzJL7i4dT8LSMKLctPusfAWLb30365EX7pU/rT75oktCzFxgcNaCb
0k/p5/zpo2IgAimx/HUqSob5qQFpzDcr75ORFFceK/+taI8pMRKZ0ACZlxRUGMAP1MjSlyT4zBRG
B4mjo4aVJpXOP/6NhhLmIsEnpo1UmK6vaSagN9mZoY5vtNWzm6VuDmrAojUVCwBzBO+kqyGlbtfh
rXonDARO9GRs7GaBMmKx7SWr2xPPBaoahUUonfCraFfmbUP6y2WLyVNK0E5ri2RL1Bz80jHQgBVm
1OPqoDHXMSmWah4/VtetkcxGE6TPr/XIleaOKcOgn/VvD9rUABKrxJlkzywC77Tqm0CM53Yw04th
C7VNUo41x5A/+ZqzOECrNKS3SBhbANk1qTbg6NYcobX4Srnh0PAsmuq47d/g129Susn8M1moNLjm
5DCbhSd0I3k8ZaGkc5cUEocvcLCb7eUfz0Zt8I6oMAEtEFOIAwb/xxs3zEXi5tPQcIdmlosVogDf
3dxfxlvmJBP9pVAKugMeJLF2QzD2qdkXOa+HKomtfMmpt//qPR7UGLdMkx7yO2Dz7fwJ0+1WV727
NfkVfFdBdRy9YLhqHONSWF1WD22sUNx+77/Fn4kDuxSAdt8wI9becfSx2fA36I64SLxP9bXFh/O7
EsDxI+2J/4RXJ+mxL2CW/5Tn674FHDXMCwcbeShz/K2v8n3+jF8XD4c2vcbv+LFk/8WPi4fyXfWO
HmV/O5RdHftHQ1fz3u6ddvNLScKoJQmzz55qD6svBc7h5fS+7g3+4OKFT8lVeEnQxtfTWQ74bFhQ
BaxWfgnvIvjQLvcP71hvw2N//jTp2U7mfUVuaK5TVq7h00vYqBt6yb+dy1IIRZB0QzSSg1FkAKs5
fa9BVB7kKHf+hiP40lIk8amnvmv8UF4hRfI+YcvL7VFiyYWVWPMwPRASl0AeAUHb5sjijjEfYQJO
UZppkcY61RbrgvgLaDGZal1qFvMGt9KN0ly7LpA1sUCQl79IWwRxWYwUVqImpZRfAUpgd3ATN8Zt
ms4SvE8JkgtIv7437+UwKxygZIn1Z+358hN/DD7USGuVq158STBOVL36XXO5NL5F44YDaZYZvu7q
YsmT6dWdAr4jb1OO6r6qas1W3KVjnINmpe03KSVR8NG0ACyNBm5Ge11vHw5w5TCjM1G4EnjWfNm3
i5fn87EDf1wv7oji0aLOuGf74YdOtuPn1Iq29FVNObXiojkJbVXmTsSjOtGum126JFx03c57vg/N
0mfxb4AfpG49yCJbm7gr1Yc5ifDukARew80nBnoT8It37dQoip87aGn/6OOdyaqqs7ER/iphocu/
FGHO7teizkPjZ/Vufcje639rGQS0vfLpJtY7hbf9H4uu67iKHogoZBqu8vMpFFj/IRRc0FKHjU97
ZvUiXfN8Bn9WyM6QoLzHejvsE49oL5NX/TsdyDfCsNF0yeHOb7N9u9TobA4amy1Jg7fbd5KInkk+
ANXuK+gBbF+zj80bZQcjD0UDDpuXct/vkEjJnUN3zC2wQ12CVNeil8xKggqf/s7/Y40eh9Iwy1uO
otqonUIDX6FgM8nHPEcFpU9aJYb5qOw8jXXidQYDi3TsmqQvMhIFkPLC2w2JiuM9i7txBX7DpzSh
gveNdHitjbcM2W8aI2QDfcv99+ENrDn9UVdE8+b0M+pC2KY/mHlSrcWXcvLaCCkrHCVBsuqt0XYI
8/txGLyw82HBEGbzoAV4fiNDD1vXSbxObCAZHokSfKxfWU8+nm8PDhCf1E3BxlHIWRz2v0EPPZiQ
++uk/Ui+zC69Fp5LP8F3fCuMbx6Of8v+SbOvwoU6eps8bR6qd5bF87a/7JdfSWW/Za/Fb+nGIWQk
k3+MVMwDihU9SdM4HNpfy39CRuG98b6+X44K92FUcvpQfpz8ee8dPlPZmy0VR81j/fvyXH6cj4q9
+ofwV7jf/ejKCfi0YeU2JGNlPZ/nz8HrpLfvyxs2i486kK4CvG6svuu0ALkBEKmstmmTf6pSJmzJ
7tNp5XWfR0sxib5R4wL4TePpskPW6dBL142DilzfeV2fv1z/Ks8LH/GufGrVVgMspuk+guuVtk+H
2nT+VNw3lm+Vam+aDY6d7fR4cIJsol4+KEa9Q3Z4q2UDCuSD1bTN0A0z9TzZ3V3Sqcp3Nst9gqr1
sB6U43Y2X7ysN4da7xLecS5P3tJVjfhK2t0e12RjUtEzK3LuXoS/rmwOn/PT8XK3slWicjZ5m1fi
ydt2aUpsk8a3p5T973HiCFwd0Glqi1LrnG2qPdnhYlHvbdJzvbfNkuX2OG032DjrAaNLlyZOkeK0
Ue8V4CmLVXR8uf6pcqiwnSzWzSqWHLD7WSsqzOcP51Vs0jTOpq9ZHY2hcXzZLaM9ae7u4rJJX9Ns
Te/2PHtcHzNU7IkqqJZGq7vYWH1pKRzXdqPF+nK+2w+KKZfRyfz1XKwAgRendXcV17JOflwLtVVs
a/Zvr+XlfsIcgvNXPp9THdvuMGlL20rrNIhhCOFXHm4rs93g5VJZ0Bw1qjmIo7/9npYQHYTt2adJ
R3HpUn/Yn/f3i0Y+e60P6qwnzvvO9VoKu23UqcYrLffN0UhdXrkvRWlPCGERWX3573q3ZJRKu+rj
7ji7q4bL2292R+iC3sy6kUWP6/wjhGRrcNGwvaflben2+s5oFbXjtFh73B9ywgrV9aB9nBXr7byO
r3S9jUQ0dSoaemuDXUnJcnmonvcE6arHqamwwne0EbvXhdX8KV3H5fam0Wg85es86HzLNePaxFh1
jXpVLY/zl9KAw9gynR9fo4F2Wz2L/k3WpX2vVFLtT9cn8ilnQtG10u+2sMzUMhb96VyNuqVSxlCt
XlW9D7aFS3c7m/wsq0fuxYsDmziSWU/L679uF07W8K+HNKYfjiZ3aWTFp3VlBWcoR6fnuHpedDPq
9MtNVuKvx7vi+uX6x+iEuxXll7NVMUD/u6zuGlu07byU9fbz+HJ/auQmPCbRv9NpVScP66+uf49j
j9hcVQ02kOJq5eOCJGbxoCAHzDVW9ft5dKkmgc3Fxpynz/2x9Hmof5+wMmOdhvoE/HbeN9cBOIa6
t2e/hdRjh6yvNqXmtBQgimVrzRplMEF4FycqhQnMYXe/4gqf+m9qK5IQ5zmQQfOgrCFxGU3f0K1W
9c681EmOwJC94HGoqi4LSlbDX5HYWJKnTtixcfYrPy93D8X602w+LhpUKc/658gzkgOXN9/l23O5
u189xMtnXnunxsug9lBb/k6iUVaBwG5ZC7UPIms5eME8lfP2YPp9REFIN/8Kx/G58bUViVaaBTPw
U7kC4dn/xbs4UAWrIsSEWXdVZp8p7/UBNlWjLT5Dg05PA8o8X62M9DU6eaYVA5gvoVTNRYPlgNy7
0YUpX6YGCedCpWMCq4roN+2eLknj6TBiYR2TYNDkPFPNSx1vxdax+LybDicnB3pZnDNOWyOxfirh
CC6UpQqc2eGHH4oSBN1LZyFDC4kAbvk0l2biSc9FWpye3V1UfdjUfguVv5WKYZ1CsS6QcOJXtfdJ
WVv0GBQGqAJcjN89rU4e18N+8hq5Z6mZsMr6eVd4Hhx+GsuP2aG/XL8N8vcDGquaJS2Nl0DrWeWx
vmIx8NlA651n1E2zQ9+qKpyeDmtljZbrVsY8cSHzyTsccTGQJJcHzU30vDm/rCNaHKtqe7Lft2pl
PlP7DrjRDMpgdpuXvirkO6yIx8p0GNV67MhvKvv5fTkVppSS01q/QN6kcVTuQDI23dWFTTLLzttp
TsYxcAfPnFofKwWZJsb+7f+4Oq/dxpElDD8RATGTt7ZyzumGkGSJUcxRT79fa4BzcbCzHo1lkxTZ
XV1d9YdUX7jBTO0BdHL/QM8K4b0CJGv8tqFRwiSp6IaqSHdIzcinYZmlN4un/u5AjtI8+iRHBH0j
xFtAu2JMb6JBMlMwIikXFh24bh7okzKERkhLIUy3GbmMim4a2zB5UNUTHLZJhup25iZI7MzsZPWJ
rpV1xgHPadnx8CCLFkhMPW3zVZEvZXMlfeY9TDs1vH1XNQwga+xjhqIejRJhyLmSLlXMdPxB0JDj
rtkwUMOnICxLQ+c968ydo800CaHP04c+JK5gqjVpvW3zKowZhlFF9nijEmDzoPFneofYSe7UVoX7
MaRiBWNKx7+jPVJCpBcUl2OySqU3Sdmyqijea3Pb3KbOxCJHsAEZZuzqc3epdQfV/Guau/6ZhQo1
RrbYER2FhCFD0TIsKGj6zxizmB6QWjmJ7XGm0oZ6s/et8rXnrhtrlmsvUz1W2t6xZq61BvHnuxMz
mfYqjJZQOBx13ibunbT8mGYrz6BlSTYESr3YFNnMyOZdu0gM1HTPXnTTGwR2QPqG2qU2t5q8sgpE
1Cay9cB8QS82Zjp5h+vYmKrFUjGPafPoeUfWfj3YO+oOvbsMZSN15lXoia60aGnDwopQJgq8q5EO
i3Ck6gsrmHlwb9IhbV10u43uqoW7lu0Itgql9lC7tS4fZekaWCtXIsGfkeKV9SarXmG5LP1lQv27
RnvivfJJjCUEo9kviAnouCBqSWUzD70z66DYOxcYlWTdWjxzjRkmTIo9gHWWWtNIGyfBSPUo1/ez
up/ghNQJoeMeG6cQW7GjU271YO4Fc5TI4ex0DSqWovxzxqtdNqdlA68Iu0oaW/4QCH3ZHF13avh9
pbq0yq0tl50yU+EXWDNuYm3RJHbXSfn3tmeZPw0QAHRncjF591ayvq2S54e6E5rzOeCJeGX4E4yp
s3jt2suYQZiPe92klYZhvJSVP/qVabpJ7FNMiS6TNyqSHPZSSQa1iqboxelNA0j62FjUI0mbK9oG
k5v35+q1JzNkd0uwqlkymvdOicY0dClHejMZCqKQBmO1NaB5q0ciamUxHtV9ou2JWoo38etV4f1h
Ctvz576zSvStl+DMO2niuWftMRrqsJDUsYNygWxO1W6O16yc7VJa5i49wF59ydF9tDeGfA41fJmg
SUyaYKILvBTubmNccBgWfrytmgntOEdceoLxGeZNTXRKJAQZp647ebNRD2jZ6S3oFUQqLO9hgLFo
kJhaVuHdiu6EBBVWt0apAwgyc7aiidvJrL5e01e50Q3+UhjwEWhQ7dcunnd/+2MrGfakbVDihPmT
MGClWalyNTdjYqoTHj9JBl5pJVmx2HKGKBX9FegQqcT5WQHbtd4gvNoRZ1PkgT6zqhya+oS4ZrWb
Hh6YbMebiopP0wM5Stq/6ZWw0gFjyzISMelVY8tRaxQFlXAU5ULjicKhgW2leC2/SvDVJczm+NPR
2odK5TwTTDAUDzeVCddtEee9XQ9CVukCuqBmJ2IH+JiAzK4K6SJBbVaC8GdS0XOPko1TdoAldipd
63e0VqRjGD3qBixaDCASWrtEBxZna5BEtPn5Xw/UfklP148fH/2WyefCBacCHBs/YKot11Lor8Lg
+PRrDEZ7aGJODEQvp62rvSQY63a+t9V57izSbhmaF7nCN272AcDY0GFk28A2zb55+V5yDom/SaNt
yqosaTdFpwlGGUZkT7lOk8u6ON4xhZ+Ux+vOOJTaFUnkH+2SaEU/UgVIOv3MrW4vA5gr9qp7N7J1
L5rF+gp5WrK6RZ6ccnVcGwtyMrW3DNVL2iFdGfz0KNq+zVmkolAxlXvz2HiV+qrwR7IEBg+OeEui
8gbg0dbPT29rVrsOqIfqUuZxDwbNoqgZEdK0ct7Lhnp8iNJ9kO3zbudkHRJZp7A4BNY1Mdaqv/ec
BMb+MtDHbCmr/PhWFq09bqK1ZG1si9i7T+pNXa5zc/PxqCkLhdAjySZjsskmRrcsm0OVLlAdto1N
mQochDQOD8UHwxAQ9OjXRQBbUhRdVFsdfCiDlmDt8/KVFltNNHmKLeyMptmEoI+CYQAyS8Nnj9TU
1CjL0EWzWNFtKGK+BvOfEyf9dz32zI0iTSJ1nFevoAKKCqSmq25Uk8LqFtFnbtWXqSEPzxxRNaGU
orPTBrNW7ANlGWZbj7xLDi5wKdHVTmS0TydKfPIB1kc0DxGsqCwbchtDlwqqSr2tbBDYnTmI5/tA
7k5vc+1haeffonZGJ8xyIErh6qbTbe9UxAjpxMS4Z6gNClPWm4rKVeqGgY3MsXapPvu692Drxpr6
cEnUG+2Uyls13FcgBjWbkib19+4M66BOTiWO1vXCa9cKGppvzFyyW2whOM4w2XYurplHfBF9ZYzj
e6fitTZXGNLWEC4qjFWgJKWNPM6MNShTL44505uhrk2iaiaawxSJsF2kid9hXgfMr2BzNFQ6HviM
KVu1C9xzhQ5zYKz8aBSiaK+s4/ocJkjmn7z0jDVj3O1AAzfwaYqzZNw9ElbJumf53ye7sHyZ7amG
KPMh4ZPwUvWWmj0Hv5a3x7T7K3WRP61i9yBFmzrf1T78NQqlhrFugnXTjVIJRNvKYGawAy6gEvZq
f1DWMFowT7GkXVdeS4roXbeHtqu5Z1s9egaZX/Xoyj/NXfWMUxceFSJEYchINLwY0qGCrEC0lJuh
2c5aHFvLdVYstQ8urysfSDVu6BoVj1OiDLJqWfiT0F7mgOy79hpZK98ausotoWueqUjUXHxzj/B5
r74FlMmYZU3cUYXbBOaker8wT40+T8NcFyheZOoMF2IPfeJs5GAjPnDaoRKvPtJZBlSEY4AJ64ZU
NJfgBVPEc6868gHlNXU2VvFnOgcV32daOzRtCWMyGCst2dnhJSO5sS45CgfFLesusftwIQYmsJB0
DD7eMhGdVkT8UnpjRL8lZlWcw+Qq09+CFYwU5bdLt1TPYio6Md0tzLjq7s/MdzIdRM++ZhhEk6Y6
n6lOkvzRboYo9hHCPlgG182SABt5y4rmQZyQyL3wQsuio+pCXDWPmrNt/BlGJBQPadp39d0jsZOS
VegtTB1K2vuq2/dQWaQNCk9TJb1JAcbDQDlGUoAn+9G28Dju2/Ywg4Ovr4x2JAsCFTiqoQ/LUxGY
WK0BI9yPu7ntzLJg2QtGFGh0FZUjUG1TuxICllDt3IkdrpCht81F7l5T9R558xCpIbZP4TZyl9X7
lOl7MocI+XQCkEZJpkbeJmGGVgK2LhZ8kA2a96ypB3fEJRYapCVMi4Rr4bPBA1YshC7hsbr5JHDx
xhuryPgT+JDSbZef3sCpxpDGKP/H8tIjYmOUB727dQ9FdTVItj/0Sd/IbkAASSuoM4ilsgRRru+U
a1Y9JOkeKFuxpObGKLHW0mfnyTt03fEeceQxQGBJGuY2haibzu45PIQo4Cr7qlvRJZXx89JmDSxA
79iDgKeiisJE5rJ2OUKxHD4GeCiMvUqPmgNo6AiYtU9RSNZpgaNMGGsvFwJfL3kFwfadr616/kkn
RQeHtONR/ZTG5F3cNI1Kn6mB14P7Ee9QQy8asKj6UUVGy8CvzGKhIvgVPj3Mc6hfonUktiLmb5RO
IiHVsVTrV5cI9Rm6M5++ynpfw81nNjQRgRO2kr7DW80rZ0HvHmKuEgIdugSfp/ueveNT+pGpMAAz
oiRuh1tDHkfN0PZXGgxgLEls7DQF6TpAaQZVe7bcTYuBfA7AZ5LDkmlepQF6rHu48izB0tjchBVY
LW338RAD8QC3Wqz1W9252/W0qjGLG6vqpAemLR20Js71tNqQ1W8vEUYXoCqCRZZt5fhcamMTqQAD
zitIanPGwytweeJC2ZDm1Q/KUbbO3dybWJHQOpLH7BPd9hDRYUirafsZGpjQgbaEMfzpixorCl/R
qGdj+MDmX/9VtXPVrWt9+vaP7/hWcdWSgWNGjgaD2ffU90gic2mc18ekeeM/Euoru0jC52Fe0Evp
aPc1/J337jG6TGF8S83Lu9qrFGzk5sF9MyN0TmHnlC872xn5tUXOtV5QLEgZVO3A9k5FbA8tuFYd
9bs0zulH6IilNkeLvVPU2yZiBzNQG2wjdrb9cPS9Xx5CD+zSTK3XrubZw6SnzPUEFURbkZVVBwqq
bXx2gO377Kxdwoxb2ev0XTazWHyx3LCZ9T6xRzAywI9aMepghWc0U1Xz22la18PA6R27PF1aOb33
LBqXmYQuiDGrPyBGm8AeF5HPANMmse/HII2Lc6m7r7ePJHj8WflsJ9KCE9GkVQK6w/iUNHIxtpqJ
2wAaVWqZNoYZX5G/X5sW6JOMOGm9naVkpQ85ZkGw0qGWfmCYFoo6NyW4o61ZTKJenMy0TFfmcamr
gyAp3J33ARhu1OnU9qCPt4ZFt7jS0mn2vy/fd1ko0fYWP/d94//++X3Dyrucqkh01GUFx+uS3PJt
u+WAjNgbG70OWzkd8FyTGS+/1tgvtptaYWOQo3GXhk1yfEvHTJLjfVdVA0fHz7QNKWenctE7BQUG
IBguALU2i7vmhMpFIsuL2RwsKBIxHMwO8Q7X6uZSalirJC3oFiuNNW61ThtWaExUeQyXM8kOZlF+
xrGZuqOQKgYsYHY9rU5tlLoJIOIPePeuLXeSgcOV1u5CDZDXx69PWUXZUdXGgefc8PSdp2Uy6L3n
vjR8K/Oc7Xav3TXuoAjmfoTCC4XcsZwI8q6PpRx4WK1vTWT5kAQDZj3WjzCne4gYRyM/H+Mw0H4m
TsPCdZWcAW/lQABo4GajGDPVnK9jBDCQMoIfihSSx/6ayquzeRt0NgdJODLqiVcwwVGcd4YBnG53
rq0ohvy6E2Vn7N7zcAJubeesgmU2aebvtT2tJnQuBu46v3lbeyQP8m2xLpdAF/vWON+4j2pXrHDa
HZWj9lkfkl24ykHaVJ9+Cq73mdJBhAUCPl608oHc9wNCdzWqgEJ6fe3h7AQV+yE9jb25re8IoEMS
CDfoAW/KWT6z5jqtPQAK++oCNxyZ50f2IOmGidzLwQiimP7rztMO7jAwVMFs1cGQIfJFiuoNHXxT
AZDcKRxZ+8/yszX22uQz/txVBNSSa/dE0Xbnne27fofGQDL2zJ7ZoT7ZSzaMaLVeIWZYFwMFfkH4
wFWXPhr+i8x8KnZ3/qUuIb7ue+BXeuIdFiv3iZ4E3QQZPNOThNJbUU9Ql/rCXLzn7Dzjm78nsObH
YPme88LWqd//9B4u3b9zq//U0x4qeD/VJTq5I2lrrLVLOqOmsYuOvXN1RmJ5SLnobu1zLMcofYzd
QYjOPvSjeTvBD3aYLcG17sNldaRiDOBHcJK+sDnaevT0yBfKuX6m2aj8OiPv0kBJgewYTp0JMtgH
USTQMDBLB/FL3SB+vbBW4Rx6z8AflWNjXc+MCbWUi7kMubr3QuJO5Ug+Wzw9c0AF72QOlAnSwghB
y1t525v01lgxzsSzTE/uwV+4B+7mGvHDPv2nYTuWBuVYWfcuylqbUAujvXfRl/7I/F3LS+n4GZVT
Z6z1lYnGeS3+tzlrfTKaH+MiLckjDs6kvSdP/l+4G+uCPcDTvbrXbEQBcoxgYJ9GNEIg9S6c2bNq
C8kHDESJqQAsMJ7DXwbhRaA7UNt9CxpRKbAbok1cbKQT7V8ZbVtPgB0bNFH9jVDoT35VGY7Sb3Zg
rBZPU2gQyafPTL4j3kF1xL3y4Cm1oWtd3xEVgnMjdMDlIWIoXDgj662xbQSSwYr1k5+cvQHTgoEE
mODy2boLk+fuPqWtcymen1O0g+4GpQfOhy+OjCaSKsSDBRUaTg3ZHl4AYsDxElsfJKBY7AtvLBsL
+OhcML/AV38TPjl7iiTqk+04JUz8Lb7cOYhH9MqE5jIEh0X1ZL+IBA9MnTeQtRqkpGC0w6n+AHlC
oi4dhKiz8Zv0t+FRWAx38QdJDk/65St18iIccFJ+ns4uygAIFCDLwcSwufWILF3o3kQICcLtBEi0
Tfm5Lcwf/A+G9ACYdLwjbs4Jyg+NfyDg+LwFYGypmwjBMkFfgqt/CXo/6BRQcfdOxv6z0XbIeXnA
B672rUKFhi07Fbp9lA7SpF8CLEN/+BJ+BS04CIeFaNRSZJIEJYoPFBMLvLPxBC9gQb40bqDKD/qd
XUu6Ap8EELZ5qqfsUDDCuP88fKD06qkB+akc7HszcqbJ7X2Dwyua5/AOoHZ/WYZA+H0BWBJ//siJ
b9WNUgDT0r0BDTN31QukPezYB7me/SgnkH8OIPUPhKTq8N6gZYVoQbxDy02w4KsnDHhRgT+xFy6e
MPTA5LZQVdqfaJhs9LF3BmrvHB0wFV/ADt0gXFn+6IexhwW1APAAlCsoiWwJAChb0mTZQicr1/oc
GjATJZtWh+LANKLmyhNjftO4Qu9CzG+eInerPvGU2rt8olC0a3cUTD6TBnmg3o28UiiGyVhmyCdc
D2FqMolOxdO/+leVqAgS4uDtqKpIS77wpkYqiwwWtl3NL7JbzBOeMv+0sVSwBuhhvZ80Cz93uGX8
/W+cM7oocntI3AnlHyHOIoAamCvsavZiP8YTwBjTNpsGD2SBaAJ3h3aHy2762wv7uOIdwmnxTAh3
jD3GoETfApHeO4OOP5wbmBoDcsb3ibJ7e+lufNYFdmSgN3zCiOCjfvaV8DYR2t3agboHNae1RsAB
eNLD6xeYCorq1qvcc78BtagQ+Jwv4mqGebZAqx9obAE7AfNm3t8bHRtDLrR6IlYjPt4T+e1dcWBF
amlTUZsVRAiZzeG/KNCeiEAIvt7rO5OS20g4hl119zc4dq/aCRK1a3dsTElR2c2tWQ6m9RxIG0SE
GzUmdzv0t9WRbos7TvdsZyyhLIVv0e2LcWYb3e5Jcf1ZC6VWYFwmzRFYTrjNbsC29AeAuu4Ftdxe
mQ/BlQa2gpXGmZfeXrBW3luVEyjopMqARjGlPQdsJwQJPTuqD1B23l+wthGf7oTdo33mBrGf457l
63RdbdM/riCbfib1HhHKY7a0z595sYxA2QgG72cimKhgAqFS5ivaldzPZbWBhCqAyNEFgM2aagDr
Gg+W88KBmFXX5oquerfsLexZvWsOeNAgeM3zQlFmzPC9ITtYgLc2MCqm0KXBvjOHfP+KrhLd2XIl
eDjtRFwF1w+w1n5EXF06Z+fh/fWO0DD4CB/BJcyR0I8vAO9YS9o/xqK8Fy45+QrhJ2Yy8i1giyjl
HOgJV0woD2YhZS26rYCQwLwDB8VaR8WFR2cOVQciNIGRmFPfGZnfZVrMS3upkU/Co1ogrH99j4Kd
f9Vn0Ozw4+ktYP0ciMvGxUR7RfgS8TddVRYh00WSFecaxjrjn2MQX5H0IhabaMURkZPF+ynhrGNv
WSRYZkfljDTGQRKR1GAWDDEWPwOAo4jJ144IRu+7lvtB9Qv0Wcc8Ov0F0gpC+B9amO2MxYV8aWv0
9aiTNVQX6E5QThYyrrzge/yGJQBsqNPzlYpuLehs1atBoTrioYsJXGyakZh37I3lvT0zju3uy4Z1
juG4WX4mH8hSyTbcon7ByGaAe+t4D/odNutnnv8ZR5N41SyTDSNBINR4zt1VnXO3pz1WfMG1dI4l
DNho3aBjAOx9zSDXpsorXuf7dt7ujSMkphZ3xx8ZapY4Zw8JzHwHK2iuDLplgBeuPKu+HkX1jDuc
HMKNfi9GWP0wwSbA76IL0mx7giWkhnbO8I/+vofrHXNAokBXEGmjrgF1CiEMZmYEo43JyeCCYuG8
mKxEFOmR77VXdZRsgaMMYHaj0foeQKpn5VHPCZh/tOuAHmovMdUAjxY3fhNSAJIdvAj+hGQOZBr7
l1kHTJMzdTfQqyxSCPnysfvg3uo/5pT30FqBwGWiCDuNz/cV30JUjo8UgKX+Qna5l/AiHFEQFSoa
IiJetQFPa+uyhwc2y4GRzoHHB0gbih0qdJDFjrzDLKHLwZQmdAtxawgPrGAIa2LMTMjW0eBohXKG
fZfJGmgpABrLBp9sSo+UzjnyO3kzxDLehgRX9aHK0hqmy0uniG7HP54LBDPYLui+kNnQ3uQIBN/q
GvUl6MqP7Mr8w+2BuFtpgp2MTEw2igQakLewbOBDVFueTMwO/9c8A1vk5gIx5ZkQD8j8Ka1A8MBS
l0X2q3MKa5FYtQfh5/01R+PFgk8YLcAW+9vm9vWYD3gjE8HYmJqP7CbiIajYfF7POX5IHi89IjRC
ipu3th9f/nV4y+fenhRjpAwMoAjvq3r6rhz4C7MwhFcslgLBlwYl0M7QLToYF8LEljnP23w/fLKk
CSsyb6eeMHBhqKosauEmvCYLlP6HulhAVizgePOs3gdpS0gg3eNXk4NIl+6ggu71iYrHVLiPva/x
jh8mB/mXinID0eFhxUXFDq7nPYVxCOpxqhwUJLqAXSKHwjKm35nA3ZNFm627eecXSgtY4YBfE4Fw
9J4qiPwgwHIVvOep8mS6BhXCiow94xlA/EYUU6Vct+Lh2HeDNpyQGfuR7ukK8VseOoc/ACQRXk7J
piF5uyNywBHJBvgXY4lHiy0riCv7hFgN32bwcHGEYmrqLbV7FEdYnuEBQzV4SHegP+SvH6GS8EmR
KuDyWfq/x+GizJP3sO/RwzpWcJWUWwoPBo5NfIF0heAlRw2n4aZ5sghxZxjbp+baLX20dgSjsNxL
Z6Y00gnUNsF+N5C1vothip8yABvUb9DsEFBWlCEeDDd5n01hvoGT75Z8ED6/HCIz/csnse8cPgBI
RFIAqATvEszNqz7ZPM/GdBC3h00mtgoMfL4WVzI/1BcABjMQkyXEnS/8nPBZA2gVIq3HdsJHkYXr
TQ9gvPF6g30nUq3fpHtiDmyjdQ8yEbsoXMARo7036ClTojy49E4PrFrhFVbUM4J8qeLtJqjt9JNu
NsYT2E3syN4oHA7FUH/f2jPxllQCU6udcbUOLCCif3h2FmBcb9TDv7L/m2QcnsyLtIeC+wGghCzQ
lhL5DE6FsaDnQwoOdyVAaZf4R0N4DxGA6ilCcPCwRfrSkWgLWwFExlWoGJ5YrjhVLlY1ROhR9GAh
A0XLm6DSjQPEEPA0ocnCxU/ypwCO9WpBIXU/8g7+z0Oia5z3A4QFdqxaHD8bBHNpJ4vPw1l7nHAn
VV8uAiB5PiAtpjNcHxQO6LqiG3Hm5edP3nFw/0UzgouCNa6XQnOkgZ38TMbmHOhtMZXGXfcLe4As
BNA0KgXklUAFGTj5nqdX3CBswYVgCAE15wXrQzkn06PYBTofZCB4fRQQCEcg+NEayP8AEvF0iV1Q
r2EGsDUWnZxfsN8Ap/O/GupseqmWvMt5oDUK4BEqLahzkFkBZIdlgnYoEU9gpHnJGmI9yUGofe5Q
W6WKfAln8aVmLyYEOKplvSc/2QQP+5RTgij/0kvOOYCmJFsGPBk0notf+Hd3Q3ChWDIArSO+P2ik
MXKFfAYw8ze6hYQdNovZU0Yw6+cDsljsHSnxiB0IZoxwo4G9TDKMEW1MCZWBMHhKlqx/+YReiXzu
XvaKXVe49Lfcy6+9M1QG51WyJ+pIEaW7PjZu7YTYD19xzRxRz9kRKH0FHDufLCJivEdXqm+ii+Fd
lGM4ox3DMN8LMkI6jxkD9dnCLtiDU4HuUTX9Nwp4fsgDcQ3otQD6Ru6Gg/DgEMAxz8AXkxsngX2V
0yz2EDwbcF54DjxFVnv4FvCMRAqO/lAOogIhqxk0XgniLqQClJe/3n0cGmqhVI2+Q4Kn/u+4DEjW
HJEQAD14tAhB7qmuC8YC+QbMUXCN32GFZhDkVp412k6EMz43W1Z75d8YvuYuFQMWBjjesYySX03o
LDHyPbKTdx92JgkcDFUImTBwUP9BBcnZ4C9Cd4eTwS8T85LFEoY0si8sqrAnINZ+GblcAd+BiAER
mZ+E38nx+LgWchYgZ/e8z6fWH9w9RWijcINArGsb+cG5uG3JsXrRi4QDIfxx2mFvVJ8bHrSw4SXR
YffzEVsNBt5qqD3tOxKj4MxOwa49wR+m6lEcCKZ4GW6ke7NVca50ZyI5C9b+1lv7S9KpqXQultlW
OFSy1eF6XvE+W0Ywg1TMs9q/ZAMh/ZKui6Uz7R3fkImEjxPXxrPmqRYvynHcsOxFtBKKXPVD3ZVn
deccPtAcUXVoV/IfRC7nhrgDpC/QnM6T2e/fgXSQsEu86m3VeIjngQgcu/hMrHq/6NuwwX8F3MFv
co62FqEHhD4Rkb99xq3+MB8EJf8GuVrAEIQ0F10R9dG9nI25Mrhrc+5eaQsVim+MWpSPMxSda/Ly
0NDcSOPPKj7Hj/gMS6zZ5A9CVqIN4Qa8VJTUGegvArEOg4udcITauSC6BXA6sj6xlR/h6ugcEl6J
bu4Lxl3FGggA0wa2g7jyTwAbEM8EwDSkEwhsUlY9mTs+UPHywWyembBMBPOBElYI8sX7tV0s5pC5
FA+/xcISqvX3Ncnxd1uqioxNk0fMIP6ooCYwXbkxAplMmcXeGoVGIUvm3sxd+XAWjCZnw3IBDffB
mgMZVvYG8MKYMO+tdmT6MJkENZKID7ME4hXSYBzq5X+FMiADucuWcn+20eSpdcUDxnb73ND8zM06
+Cc+VLflE8fn9OG/nPYnf3ArTJn+I67Y/Y/cfwN8cEd2Pi6rkdENYneUxCP9QT2JOcGZdW3ATIOi
LqZWNEUyIG9nsTpn0mCSxKcFwg5uOigH0MeT3jhUxF3hI7kfVE4mEKgAFjOrhGwNJXQYaN8rd48s
c1wdPSVGXGL32aAB3kog3jGT+NkrI4PFrax+wfr6N0RwuMGsshzH2LBMH3jmTLpuGkyA+o6kc3OL
0UoI/riNe0FUMSF7MearnFgo5LMIfd/fSM8AJpwnI6V+OFcXkgulMdS3gJ0e3i8Helhvo66KV32O
J/W8d6Nxj2YxCw0QR+OozzXMDxryDPNeLeiAk64tsqmwngUlyn9xP5z6A4zRRvrMHwhZ2ZQyiT4z
7/60IvMlYRnL9FV+0l20EklxtPvwDcpvbL/f5G7hhiXnm7yK9JatLOmzfbdnpF8tPqUehZsWS9r4
pP3RIDb+agpqJouoqDrGM4ShbBSohOWhei3OYGR+old2NubxyWPPQQYwM+YljbzdZ/MW+OYf7REf
o2P1MK/N2pn7i/KEu/AdNXoKAJQuWeXqu0Unmjruk4JV5EA8EIJTjspk7gPx0SCCfkViEfpMgn6P
fdwdyVh6Iaqoo/7wIyyPJgUB0nvU7xEOEdhiKgA0UeCI3Xso3ZJjzpC24srAN4H7ybR+e6c4vTDW
4cgdvKfmMEaQyzo2dI5vFhIerSjF2Sfz9M3sq2u5JjsgZWV3WG1IrbNrcSDIioqe/EunCtl+ockJ
Z4jS8tfDgZybojsSY80Vfw7QZCLXpsguiq1CRBw5LWEAwiXSdJmk42gmM82EAjHj7oEoqcc6iWJE
/r2NO5+M6KFe0euiUyYKyQjgBgPKmFQwJ0CApGW0Qgl04ZG8xxc2odmVx8tIEDW1QNwjtkCckPon
YHcM/uieUa8PIMLykS49xDpZgGlS47INfJHnS3OqW0lP+lV0oHm21p6T9y7RHTtAUWLE/V2iuv2t
jlNE/7e9wp0ZLAJ1Pov0/xcVfbYb6h3HFCS2MnRU2LmwmIvXtBpOlSgJC6GXeCVc+J60B76eHhyX
ig4flHKNV/zSUgOS8pXytci8aDbcA7SLekIOnT/UYsU44rOts2+ugxTkxxKjWz2xIUORhU1XtkHG
k7/qPlsXCuRELUI1jJMhW5iDeEz/5sN3F8g8CK9UKzksWmQrzuEQRkbtnTYavQeYdxdr/lmqy+gu
PYtH+lJ27SZ5GHPhgP2eJxNvrM2blYFyDGnlOtnLlIsIEVQtqKqjNQnGAzjTr0rKhsAJPFqkkUiG
SYseSju0Dx4R4yt1i0pxVA15JBWdAhXag3iASjznGTI5YYqIT81AjFYMKsrr7FVgI3uWeC5Ytppb
FQAgAJ++mv+alMpxmyn7b4w64UNTJSbvpYgmQPz98h7dmVKlMBsR30Tink4NHZ6nf6ApyFQLQGmt
aUxG9279Znv3kK7lCzyoRJufRY28ic9CltT0u2iYoWykgIWF+kEWBMoDDfNBwwKEYSZqCei1/qRU
WTuhcW1SSaF+gYS+JGTqlD/GnEcLTttzjdofIae49NYeMxY1XoYmGCRxGwga5dii0NJnfZnZ29Zk
YEBpo6H5rz5oinJjsmBiMvbpd4nhJfFEGX3Y0LA3Z1Mp3WkS0EVVT/6V/hAtsezZMIvqVYrN2Jpu
Q0lTDfgI2RO1Q7Ql8PmmtdJsawpv4ax4yndk/4snGs/UYhBJxQf7faViiXw5Vf72/g2qfEGql5jC
HjpdYXrWUYtCPhchIyrmbGDZ3yfXHuX9mFKft06EDuIPIHgQoWIBL3GfUTAy/xbzEaZDnJpRSbzh
MzH5sqdNIGeko1Qrij20L67as9xV17jPa+qBQAcWokP8rRERoVCWETvWe3Glds8rfc58YWXIqSLQ
+qUTGNI4QdkLSPC3n8GYSQeF1scqiTmQUav4+kpzL9mjI7QIn+RfF4C+GyostNtommDE4gQA7oRz
CbGPWGmyOjCF7lT5uSekrMGZvZDyhAt765bNqLoqRARiFleq3uldo4OwpY99yVmW6plzIZ4R8sJF
fH+zknxrk6LkizzADCbDBGRLPmZc49x0t2j5qtt0Rjf1wJDmsl0q06wZE/fJj7wP7K+Y4kQs+uYr
ogafH2Oj3XvKdVEesemPPnsUSLwHppJPbjitRTxbkiczjigQ78IRbrfT9yS6WWd7gzvBtwm+V84p
GcivjGqqPkihSyNRhpo6bOGf7ky7nIkS0VVDJ7QQb79psOA3hsb7XKIUA3fLxZpaTA6NdCoa2IDM
UQqq+6rRd1kd/HnOxjr69eFSoE7vDj5oeKKkde2A6dIlEzqOuIoDSxFS7zLRf89SiOS7Iepqkike
HTeM3OAkLXkg3JXyROOFAqRw4hJ6Bk7DD1vAFVBNZzaWrKcX58/68zE1PDNli4uy8ufpAF8lEqez
swKwjkQFNdvuR395W2eVHu2ruoleXBihzL7J16oSXhT2AZv63s6+uXMM5m8OGqYo3BwqoqiDhqdM
b0l4NLEKSlfviFR/3f0C8vme6CvcLwsnemXHIQ4cYiMduRxj3qxBbQen+E7QcIX7k7LXOe1BX3Qr
dWHNaecPpEUx70D5ar+QBtSX/vL/urkP62RZ7fVjsa/m+bFCc2SbHwlSxOd8IK7Bn7sTZ8wg30en
dAymYaZMnLk1762VNbFoTXrBSuqP/Kd1ITzVY5YvSHwsGS2lSwaavQWTRLeXjgfDlHbwh3JndoAL
JN5lDX8vyjuW8tQpwwNK2b/+gcWV77ORm4nSaJHFo9Q2fy3h5JlGYwrodWwf37q2kovSwiKwfMLv
pAVCKkLME3s/asRII2GyRdFUxBfGNiGQUCPamvd/UyYHy6D9KevgJIE3YYqxvsBuZCkvez/BjrmB
3CUCF0RN5pww96H9ghq8JAIq18fA4Q8JFbecI0hHKEXc9W/uwEiG6McYjl7mFZBzRc1KGXIwroJ5
R3AAXzIhfPgYhREsQnCI/UYZAlulK4xaK/ESsrlYqKnC68JYJr34X1lvaogAIOodySsZLOkAhmJf
aydRMk1xoP4qw/EVKyYAB1/fMRrjXLNYMlgnn1w1M0IsakwQaUlLnqBEb4mkkfTCXSgX9+DyUIyL
DTqD/tFTmB/nrEBUoQ/ctu8Hx54RIAcTiDRyYW+/uI6ldWEBtbc8eH6+vNd0n3jqQBToVYUHBsdS
WvLUy3v45NgLbJN89NqkdPg+YI59TURamYmO1+fU3gntRJ12xqAZhQv/yfk5G8ky12BcWAYbuCLE
Inpo9QyHrac5ULe9tbysp9LBZeu8kTefpTvvrWB6TlGwx5hi6ezF5Qtde5Ks/1g6t+1UmSUKP5Fj
ACKHWznjAUQTk9wwVhLDSQEBBX36/bX/XslKjCg2TXd1ddWcszgZf4m0Gkl1llUyppL4iZnN98br
ctNDezR+22P6W1Kzhk087ga5BQRTsiXFo4AvsD/A3PCT1ZjlV0/oXPAIOOI4EAwoeiQ70eJfPEj2
EMj2S+2SiB6KBC9zhcVKf7FT+HicVtaXzBfE/B8jJlSs9IsE0f349qm/4aLefoRtfK//Hj93MjIf
wDANUvfW8Idl7f6uOMoAuRVR2qNFlGEDUovxNv8WDucIhsb87vZi1RQSLtyFN+4891wLCoQ5llJs
HODxbvF9WHJYxthBDsv6KG+VAwAu9ZD/yTvAPK5mX966bwAf3FKuo/YXW2b4C0DEXEg6bER5hKD7
RsXsINvxgf2pBzEAFuSTDqeHBboGtwPvtVdfuwKAGZDFGaeIax4XR+XEAkm+g/nCk0S7cR1wICBK
vPYnt9181b8JFBOfs8cyqhjkaj2EuOqAuQJ5Wx/nIJq0oGFsdsfzN1jldbtSf9l2b/GtKw9c4Ub7
yeIJZZI/A+nM+HLIfu//4A1oRNcw7Ep9+0xbgt89AaacpAvCAOPbYzZ2zoAWvTpfhM+qBSw/6+FC
yIX8w9OZ6fqjQEBY7ekBq3RY9mwI1OUoLW8U4PxF+gr9HYM6HmIPYzX48YXbiGoYQFctnUD4DO1d
mwc3rMX3jBISY7AYbLMmaiCCKTdqgQChQJkGa/sJ1RgppYlKF8R+94SZF7j/qDqYhIpcgilIMiNX
QpQZqYISjTDDRrucjCIKzQi26WgV9gFiFdSzRYmNuF6vo6HqsvtHRQiFCpEU5hHhH2iohD85dYqk
C8E8xNh0oZvCT8rnUsIApaRqRNUsaJr3joK6mk+gKJ2gaLsTlS3Qm1IpaOFSXDfHL1YstDkJi9U/
SBGRASioLjYDDmWrqnduKIOHjDQVh7kcuAyI+QXZ05fq7TwyHn5WAzQ/nlN07YO5uVEu3uXpo7Zy
73xohFTryYgSPf3ZNZBS5O62fDxY2qsAh9qkqQm1KV9cFNo0BLSuZBpeFX5pPwo1qM2ZfXihF6go
Q2mg0U41ux080Ku8BTkqTkDIA0lVgjaEjkR080/5Qy6HqD3dTCyLyA6qMDPoPX9kIpRJQgYAhTS5
cuXM5r3aGY0fQvSZc23aE3zXf5dL+TNP0REa0XruJurzNp/nx+R38yq8XeBeqjk67oZzvuIgyBKV
E/BLDiIkOa0Jnea/0zr/JS1gfpQxKgAjiA3CTIQ4SQjUMbos5Bfu0CIPF/+x6TfgTVZgAjCmTPDX
Gs36xvCeWgcrxh5k9m7+61A/4m4c8CqOk89Sc47Sz+bUgDfHQWY6n6odjiIzkzUIFemoi4QXzmzO
duzDqGINGg7io/gMvjEpVLBElHwuBLJZPf/bqCif4CJjEpzf531HnpGSngPrJr458TX6TmSKeUDM
gUQe4AphvprddXfbVSvphplqHp7xrN8fF3l1rg73Rt72urlOqREwPI19Ld+c52347iTAWX0+S67m
FUbWRh5RYFMn4jupUrCSpO6AuoteXd0LhfVu9xnU3H6vqFRfLKrVZD6ctKudu/4I1Efhj7Ma7xin
aJZ7z+ZjGp87pYXHn0rsPubjWidjPa+BBWftbtC7RIQ1n3OqciMF+rwSp0fwRF5pMhAHGEsKqmep
cnFVXd2DD4drAmpXLd+gq0Vyt7noZlDIc7RCbigYVH6mUmisIQh40aiEjBhXQ+R2fJrrocXTbB+3
cG6Yb7NxDJTzr9qg5lopcdcfBatPDpup8ut8CJ5z5JRypsnPrC9WV/m6G83LtsoWwVSdXfmphONz
4V0abnhl+mb7dNPyp2luTnYBxz9ke8MkLrc/j1qQplE+zd2WcudPU/rIa0WH59P+zHPDKyXZCOay
vrtRNnp81gXZ/vl7PrXITE7KDPDscSYXo1/I7fqxqDLKJuoo/qrnszd76AtUlyGXTtrZLWa16kOY
mUJD0yCW9LPPWoVJKg2L3p213DhlJpPQ6vvjQpopvjGRwcr6RoGxYGTu+JxSi6hLP0qo/rBBPUO1
rzMKMd2R8HxUqFto1AIpoSPL2eqqaZt8kLijU3N4XAeYTR04wLEZ2yjvr5TwlFaGbZ47leJXO/18
GyikoWZH6UzNH1bbNkVGtu+Cfsw8eAaOdrsS5Em7HDMrEUoHW7G4t5/tjHgEGbo5rW+JEucdSh7g
lHR0LDO98LqZYetDHhBNov7huSr97lyvp9lzg34MoToEakr0sNR8dZFabzRQ9hofrWBuftQTAeaq
dDP1hqKG5BTIYesaPl3d+1qJ2D2UqAfVEvTWu5TTsmWv1ORYBGX50LOgvMNCwNkeH4VbyLKvqlOg
XuGT1wj7dlNoslClLCOceYWKVl4CsHpmIRXV9eIKXqUryUSpKNvlcoOGy2C+P3LTu1VDmNd3F57t
/UrBb+nhSjk4p/N4epqffXkq6tLLLmhvocQ6G49FQf56dlsQe7un7KIVX2r0dSGxkxq3afaIFvgQ
ZvlAUAiI1zCsUir+ZJReq4EHZtMCRm8K4vRfQ7WB8KYcytQzL4eq5jYtC63r342u6L3b/M7K5Bl3
qkCdK7AranHejXXRRqpWl+vJZBurFsrtnzl8PK7oCI3qDXFdjahgmo/F9jLfyWk2rLuc4PtdHg/j
oPdv13+6xMqsTkLCFNmxZzAbcCpmBpG7/Jn/megmmtmdWFGeVbGqmcCCCkU7ymcDxbVnfbdvs2e2
atJpZZSQgobB/BwuDaLDWvY3dS3YARME2mTW8+AuNxBbqhnqjArCGGog31WVIEArRxNT3UsLnU0Q
6gpF863AiGe+tRvNbD9yA/K2aajj6mx0ta9ccjVYKJcVIjUkLpTHLZqVyuT0I9Z30Mp6q1BqqzGJ
DFXz2zxWz7g3cxRz8sdQfUiGFBUje/lHplRxllHTb9Jm3lDNWGVL+V81u55d+mh7lipzqZhtC/WB
JHrG9kYmCW3MjI90ItCQSV1Qa/p6PutwhFDfCRe3ce7JFVqHKq5q0Z6lQ3l5Ei7XLxgwvf8eBqB9
2bUqMRX6F9MFEEZHhVcjJ1320IYFiXYQOUgEmBX3bmFsHkAp2qu5RTFjtri/d/fLccpNnDTZLw0p
fFLpnvhhp98Thc3tkFFadYIu1SFph7M/uiol1gp3aDUCfIGhKuunBGx3fCR3hpRenn8uj+FhGSMJ
woJDJOEzdpALuAHT+X5/M/v0si7ncnCdKdvpId/e5udZt9EvN3zM7PGTEjnM5mDorjLL9nNmdEFV
wYvoFpU1TKTOM5h/ZYtDY+BvPO/AoSfwWgXeEZl6qUFnU9b9fCrisbvs9RLO3NT2YFnVOpTmbEk0
U0OUsCRweX9cklt57QNqZqD3cL1QquiqsK9SZm4rX3aKScldE+SrSuSwfQTmt37HE2nksvEXk+GY
Qo5JJRBVJkp5PS7OsPxMOJidJG/u9Lai3A7tNPl1Kv9omepJxRjW/d1Vlau/MMv9eAGZUqWNq2QD
4aDrLDBa45hXkJTb9WLqASiQTaI6OuG1m4QWIvA0GRrNrEt3pkRhQXmxaWTJezxUsGg9ockMFxl5
yTv+3FxGMRdwJAFMQ6JLKZYuUZL3VhrOCDBWz4AiEK4v2S9VF3ZsAGsvkrqi1kWm4WOftf6BFGzh
anNkeRXTrWcwJkYqsbzm9KFK1+mMLVyhehplEJ4K8jxqq4TF4vEuij517GFuftFSR6WCvz5YA2Is
ikrcr3SyVPIbyhTqZ2otV+jzXapVBmNUR76hl0iRPCGjDpsa50qVnvt5cfNb5W5XkrkecVwp8qlN
/6Qs86VSDcaMKljF4DeNzLvgcxogCNUHpUBv7nmaPISsVkAE5pQIhnTZn+P5hCqVAi4DZdvsAZIE
10o7I16DJndPUW9uCJ3XB6OJ66fU7+1NXT90ZbvIZuxR80fwOLcg5PQhqO/nR3gnnvkk5JcjSbrQ
k4ZqmfP5dTMUultpNWpjM8TEFcqVZY6EspxegdxXSpcdy6W1ak12B3RbBzrWpBiitlC2mqk4pdZ5
uZ57926yL+bVvmgE9kvWxOJmOoOqZ1Z2Z8eoySBRKXXaImByftYfSk24HHYXCPD5TyrPfy9pzZww
QZ5n+WO0zwpJ0fqBpq3IBJyPSCjhq1Ja2STRpqzwN6q5SzS0I6Q4rIBkYZzauYWKHylOfNDd7Ie8
JxTRHu6fR1VgU0XdxYHuJlHs4YcN2qMOxK7uyNZpdgWaec8rP8Xbv1cC6KXHjXEL7p3hP++z/dNc
bDuxGVJ3sKnbCjWN5oyNRvOubxarxwxApzRST920oURTFJxdxYVSkiXl356UnaAuMoj7q2oGN0JE
xJs92Z27IGdDzQPNEdxdstvB4KJwbN9dVjqEU6cPzRNfiCo53drwpNCMyuCBeCqFPwOJd5ZB7/TO
zTG8NoBPaCvh5E5uHQiBVbQBQAvfHPF+yQJS7jzd/GB43boN2oDx6EiOeA/w4td7KHLoUjfIWti6
rQemDTDH0hzDKq3UMe3MztzMPXtnb/QpYGGDMfAAZFE1o7Vv4eCCbrAbx3BmnIMaDzYFjpccsVB+
c5UNmU376jTOLbyFCgUekHT0uRU+0qOOFi5cqjB5CJ5bSJg7iOsvqVS7R5ltGbFpSr2FO7epuum1
Lrgmd76Ovr8wCmf78D23ozmnmAKTXHO1IgdOAAPAsOR8qVbmg6yZbPyOjy+iKHbtgvY5ssd3o28+
yJoB1ELqPRQdoVqP7dyvXY5yvieQ7mfQ7wCt+12kw2VCXpOEyoOaPUAsYTRcd2RLkdys/FsCEeFd
gArLX/FlfgBQkd5HAda7bi9Jw/ER8ErhXxPpPfOvTh7crN/5ckc82R5XqfVLX1rszK330nrXnJv1
3trq9n33/juPR3/3CxjF2d1W/ffODH5r6y+z9wS+lkxIz7T/yNf6hb3b7fbFfvTLze+4+02tPUVp
rHG5q/ZMNidf7jN799u5ZMes2epvt/9rLXWF9Yz2fw+/9nZ/TDUrs//+Zjal7Xlc2MYOEo8jcb/y
AJXCAMAbcFhAVoye1BvocoD/wXVb+GnYBZQ3C2cRGwl4EABzsjFIK3vh17bqUIzEgqWPWnq2auNs
VfjP9fn3jEw7jINY2lx35vESjm/zVQtOgBu8KsIsLAHE5hFKc4BhN3nUeE//doLD7V4BrNb2FOB9
HIqElqwv22Y7d6EegO+k3kSPkBk1tANEhdHr1BjwrG5h6pW3MlkYV+QrwCgKAtCITjcgq/EdSJZ3
3V63HfLx5S9ysVHpHoqQgqqb0qbwg0uDHDBKfPGXjXHxUAh6jVO0RkJSRy7tsko7abwEjVtL9uEI
+mceUTTHhY9vAYGxYCwBWno1cTsEhT+tEcV7F91R+fM19ekAZRphldSxgDAJAF3mp57hAZrbcTf4
KYWz/fQBNkdBxVzfY9DdPDA2UvgIscdeHTxdgHJr6O3rLCm2mje5KteP/rnAYaa7Yrv4gRVCrk6P
xj9j9/wAilO8m/tFpO4W0QQap2ANgWMw3xtvt/D8gb3xHqEeCWg/nos7ELH8odNABek/VHl6AFL7
AR/EPrc8GLtsW2xnez1aYKjKIPu3iFBQteGvmADzNA+NFigc8ke1nfzBx607LpLKI46yOQORrt0m
vAAQ6b1q159KEM+Exovd81ij7bd7BZyvb+d99UV6gIjj5YvD5LfAvAL550C26zfNW7m/vLGH9jS4
pMNRiwdYjyLMbcTEM4y4ejN4ugKrbSaCUPkin+Z7MVCvYevWmAnqF7uEDS1IZZYOrfGMcSELC0Xm
v6MF4BaZQUqFDe/qldz55+rpswBbhQPmibHBf0Hc8BtgG1dek/Ha55IzMRVqW5wXCAU27WwLc4Th
4fk5jwWjCaKFdXHgAyLkTbDP/u+rdamS7Yp3VwBB5FXviWMLqqNU4dlFec+3mp0YluKj4TZtZIq+
yqssfK6MAOkLWwxCgktLtC49OmRDTjDu/EWygISq0COEk+kiUjsnEfsV3UVPxSINcNkgGQBLJd/T
azEhfKhZlzfkDwnFk3GJL6f7N+k4/sy++IGLQQxJEBdPHCY5IDJI5JlFrhbkj4Bmoznmpjbun10v
T0AYPUgSvhHMHC1+HvtNvddXo0dvu9OKBDNHUhuitUMGkV5+zSiRaV2ZDkydULBm5x7yB7HpoDyx
4RWUpwZeuMp2VOqODJi7hXW1O0fUlO/X9b8sfiJX/G+AhGrpbDwISv80a9SIGNb7+5/yYfwYPwIP
oX5oH9WBveihTIq4OjQBebfpbyRIe+TWb+TVS14dRSAgHaK72Tlhqe6+GhtwaHUnW6f+06MgL3zb
WCF2X6+Qx13hq3BhRsAzkH1bR8T1XxdqkwuD/Nv58lYQecUFiUvi6615Q8oj4r2E6iuowHjy2+It
4x4VZFnMLbIDSbEhP7BZCAoRS6tYVvHUWPkIWvP/uS5ez0qOWDFlGzechVW8jjIWYtFbuE2Cz8yL
xDpc+cJsU7KV8agxMtEP4HQUNbCq1ytgPy8JLXB6ii78f1TXthi5PbOlcgAnWocGwyfMJhUeuYFU
gbPFIyYKw1+cUAxiseZCNAqIuvBITDSI1KDHOLLkZLyWCcb/3hPGl1OKP56s/+JwRAZyGU3L5L5M
gFkuD8G0jC9WAktW/CWM9OsHv74PURAFZLCXUeA+l8GhWAb84tstbfcQXJzADVyezHgGIOTycAiK
JY/EFx/L03xzEtX6dt1+ucmtA+9oXd4VXC1OiSU4HLJlAtM6W7qNdeDEUXAIgoPs04BqJ84Y8rxo
Fi1xxX8+B4NCf7CltAL+8WF8zsRHNVaAIToQzeeP53J5cLkIDtMejv93CeJjMydhigSBFyRBcLGW
wemUZMs4oJGByws4B+ctHC4yiQ6H6OuLA5G4rOBA493cCiJ3wz9X/Is24oKC01I0hfcRi1/FwTKJ
l8GPx1ljLxYfQvraEh8dvE7DK8VdFl8c8Ogtpqu446CeuAaxcIolFDk3HglDKRZNAJIO6gg8J0ZE
JO7qxNcJa8EvTnhaYh0sOpdOXZ5OABCwZafU5vjM4QdyBTbDw4sOWGwx+yw4X0sMqrhe+oeXCDMb
fUdR9C0+ibtJp/KJG47ym0JUr8W8tAPRpSzeSUK1Ilot2n7lOsS4JT7nvFrM8+JOjReJ91YOQ4zF
AZOPi4DC7sv8Myx5l1j4SxvZICt3G8xb7mJDLcMGcm4TTLLTZb38BCKynBxjiYLEslu+gdO0Adgu
kQYUxz4Rf7cAbPOfRNdyWP7EXDl4XVc0J+emcEr4/Hc/tQvPtDJo/CpGVbMLq+DDTEeYfMSkrZ/j
zb5bk8W+aKlb8Xl5jGN1ueb3eclf5EmXP6p4FOvWkSOFtY55DiNuxSpnE+8LvB9OywHsdQzaaHl0
1h6NjZOlaf30Ni88siovl5/H+Cf2TsmwPBEDYsG5W0S0+GJ/zNv40JsrXkf22fmJCw8L6C89bCU5
A169nJjJmh0nSHNwMTF/VdaJEXFnRGTLEwMhSCZexu0TT/CUeO6UeMyyRsx7Lp3Rwf3DCqR2kn2B
Q2ekRQcWbe62uDNihnHjSptJVbsHDMHh0HtPlvREnDERr+BR4QQ5A+bkkcX3+RuAzk4cKu0LpogR
/1zev/kIDvJJvIWb4tMakuDWzDpRos8/cRd4pRInSXIS6xzdR9luXixm6OEg3EthaKjYwU9ojqsM
lCEZcYzC8hBdd8LGBTSOnYjwjHlJvad9hSOa0tOymnNxGVxL4XCUyeXx1pfJKnbCEy1t3nYQppNS
m/9dtewfnjyPXyLex2tDzoHrgC9ytYSFEVcZPFdiBkw+VkC8svHEs5WXsKi6r9c8mb6ny1tyYl77
Yt7/dxmiKbRjjncjpjYTJhLmr4x4U7ETn8WHU3OSRnIq3kZPsLrRTTRp87IfPBZ3CvYms4dOYgq9
bCoiCq8XiP4GmyquM7lQ3/6U4HsDDRLNtIQ7SVtoxvWNtouv6ZvsFxObt4nbIZxxcRn24dV0+Sie
MmLun7iNgWjCxaO1YprxCUnuJsnMSg53n3HD8/8/ax4B0cBaCW+OAYTnd+Cspf3E+gc4r6JbaMXT
L7AUwh7wVhwXIcNBKwF0iI8VsAtOzunZ8/AaMcwKRzS64ZY9+cRl7tLS9JP28/7p5QL91zKx7K0S
w04GlEnEycQXbziAe6PltD61jc8k4dBeHDK3sNZoHE+Ic+U4hc/w4U7W3ItTHydlGZ8KKynYxBzj
BO4m6cDlaWZdPP5gEvBF5md1SsTliDWOhUd01f/PaG5j8SS9g6Ye3nBCYxMBOMHzZFb+N4dRIxFL
qTC05Bbi10WB8UhgTjJVEmbI66C4/JkF95G5ZnDTTEe4DnkEMsUagNDhAlnJCVz0SQuEO3WKhbkC
/eTG/ad3FEYsLiyPV3DFNEH0Em4vM5BvPGBMZRZM1vEo7CsSxlZqn06nGaoqrJ1YHHYn1snEfMYT
TVRZ8JQAk8ZZPWFsz6v4uF54W2Gx7wCwqvXNHd1sjXh6kvyYlkfkC/zClHROPN9Ikfcj2ir6VEBf
TjFNJUqOEVRZq2kjXp8VrznPuDyC1+aQ7GnL4xFl0SO/uRLdkr3n7qhEHsksy8PiHo/AHNfcsyzg
1wGjW/ue7pjWFMZ0gGhQtS7AnmlrsBcBreHGAFYGaivw8cZvtjHI6T7Q9wSlCyxV+pyDvwM0T7b1
FxjZNy80fsGLvLAt3UoNpM9so7IEo/EdA/cBzarFPA++rAZ3o35qv+C1weCD2yi/pRjEPf6uFiif
5AMELk983jxRftFS8udC5wKgx8FYD5nAdsMr/AUC+BTwu9k/6ReESD8S/BaN5vETUe6l/HX5QK7N
UKwnOjkPa0StfBIILpVNOaKGAHWp4JrZMigAIIhALJCEJxyXOhki5XAcCPFTFAJEYiu+W9gYLOKQ
MAGhQxfaa1H5LsB0UvSISBYf5l/lnwYzldDlx2KXv+d/NxAcx/J4/gbD9wnl9/9bJABRqFCB2mU3
+hKOKUitv1RZyLHzzT4IxmyiZwLNtdjSR8YBAcjovGezRimU8av9fGkRDBh9cukgwknlC7Q0Gq1W
+gkwDEQk2DCuFkmbCet4+QIVLNLr6Fh0FqRoAlRfjy/tZJBGIvwogOXIlmzST7R6gmxTHvvP/Mgt
Tn/J5sfyF6i360f53lGLjmJciPzaN9kG11mCn4DxhgwYPQ0LEcdJssAYPB92gfODwuGvCYCbuje3
JZ04EAo4Qwq3FXifbI3+OuKpXwiUjxaxem4h6K8RXExnoWLayg548Bkqw4TfEBgeKf2L3pfAWzEK
ADmp3eMfSa752FBLUp+7FfSgWf0AjFk9XKVVd/mISEV3XvcDSubI7gzXfPc4A3aFj9eORryo6NyL
priAuoBL/IeoA+UI/BnMYfEFLIJQAio/JIAR0CG+hLUEfYe2jixb7FTBIf53lG2s6GtsKUZEtgb2
5LCLnzYKfy2wVS4AeL9sIXWWviCsoCrBkgmewL7+PH92dwtaZf+kjg3Rzn85UPA/VPfII98h+wi+
J6oDlDw0oDMR0ELu+0X+uxBowG/C7yksSlcUVCAB4imS7aIup4Y6AxIYILxzAFRgkYmEdgxJYJsA
ykVlVFkEKkGBMPZxMCFQQ8uGO/jVwoclJ0aVAiY5BIQmRJhrxyqqfwNFJH0BH1wSkhi8gfg5g6gd
hBoAlanM1iarU/7w3PSrEGDdaydpEioFfGsnFAmgh8OPBpohMOMV2CBB7BZCTSzoe2AdoLqgHXiy
1znkTa2FdfbBS/m53wdmeD0obr+eh/Pw8dGsy39g48DVGvs1Wrf9h7pX9+aXtpcA8ksfykcWn7dl
0m7bJF/1iJIjVV2gBvfXvp//gWfemZvZV2FeCBDL5C2nR7t+wqhhjUcgFMklYGpAJUTzrqwEQOk7
QbxRPttvEC/D90QkBw3aiKz/L/eAZMz4T3Ug6SeI3kKL6V+A9mh2bBEp+6f/UEKVOGOMtAkBh4VD
Ys4GS30cQSomoCkJWULfZ4zV0TgtR0+FS8uCnx7A/TqTf/Myn531Bpx8Q+/jMHynwHVrX9917z2O
67vsLQikNG+0l1TodAEnuBzQVStcsPz7ToQir5TCFPsVkzVthvtHVEz4WwAJlpLTIlJUmA5aJ/mc
wNEcmhV0l/lKX3HLZt+cFo49CL4FPPLZlRAYzfFkYazAaUI8ggv1Dco3319pOWdpwtHToCC1xGFx
5b7E04waSV2K8ETFO2bbMrpp1gHlpDfY8QZjiwB6t+fVGylOiYbSJXChtqAT1xoyZCLOO0JeRmke
qVOXhOfjC3oAaELySO0x/8Y4z950vJD5SsWfPDuAhGkyob/L7uJfti95FHJInu4Xuzu5c0HV0H4L
oaFw2VEr619HIgO8F7BPREmFKgCSAhAqKF5+Yr2rj8bhDiVt2oNq6qIrekWa1R2YeUhACA4yJOX+
7GcrFGzfzNVzEMh/Lhpn9iSx/lHl4Pv+3a6aDy3KExEieizhkHiD07sEdrYFmnEw9DdVKK9RgUIb
mMQ6jPRf9U3/fgK+FvwRMfhKAl99ooUUg37JhZxBeCH9LJYBPCGWZLoAkaMnhMN4EDImwMVQ8+G+
gsJF7Ql605fu90kOwH57Izx13gPx/apepHCkyUBsfivwjPbk5jzE+rrv6Qgvb33dEWk/XncZsNV/
Cozzd/Q3Vl1EWTh0yrxila2mNbOBmr6MMwKQ7KREsFIXESZizGRSkyJ5vC8g0/maR3KUrE2OCTTZ
ivdvREHZQGVhRUS9JZZa7+VvAv6efFCtkRp9FNXyuxiNnhWiyOw3B/xMke3JVv129sFlVv4QVUQT
4E44FGF2tOW/xm5ciBvYgmeIpCL7YFz3LyMYcI/BgV837N13KkGslKAzJYVJZCEOTYScpIHfxoUO
Ibnf5p8y5L9X1VmuhcZBOWm+KoKmqYgB2+dYhVuZMxE/KK1s5U4Znr2bPw8glvvqztxfKLA7bjGJ
XVSF19MrXt14IJRZHS4bqgai+7f4KdEL2NtUp6TiKBAWT7Z1OkZEZxECXLUI9ulbtpSEdBXiXsh4
gAjfte5AHmsgk6Z8Ucfaxs6vIfsjGscexNxKoNudzNMIiRgx65xA/OVRRmh4fMOYo9G0QaEQ5cH3
86d8oOambToAvzzUMdctcob31RMhQ8wAyYfKb8JURZkiDdU/Ms6TO4+gpqq7uUlBpyXJA5jlcHts
jI3AF2ZfLIqYsWmFt4NsuvtkOpkOOeJbUkDEI9NIOR8SJdG4m63GEHpQTzrR013C6SH7G6LPjC1n
fGdpu6KcZskuupn/hMwOwooeBvEkHH383IW32FEyMCKywZ1lyc4cVK7nxCbnrhpW76Qyqn/K3wxY
sK/7cx8hFlK6m3p1D+XwLlyR0SUU7aVxEVKOxVxEaNgghgJgGT0xsGdKbVNR+6q7JPdY+6U11oHl
a/FNMXed8OPLW8AJ24Fr1o9CdMMQKjr3GBH4fbvHX2BaCbU0XDWEZ4HC1IKtQ8fcABCQ6nyho5F1
u8D2c+XWQZ2QVQQ6HDZBqCKhFhdQCf7nnoGOtS7vN3LyH0bYxU1IPozF7YWs/852TOMFOSGRnLyG
AMRdeZ0yoBfRY5e+oZP9p4Tng0g4Ign/pQLcZFvB61F0IaIUAa9mj6FFRvT4kDBOtQ/BkBzpjRAT
JV5ITGkPoUZQ/srrx1cvWSWjQFCeMAHqSUeNG90LLq1zgFfY8jrzSQXhm5HYOVsqwxBHsKG29FKw
thfEPuJr+GDX7aPURr5w/qGFaXjzuqjeY9lvyPgNUeF/LdwuyNCQSsO5C2fAY+wwznqyiuhsCI2W
AA20d+r3sXcJAC8GHKA4FqIBUDBP1aZbnVf9T8YekS3U+hG17OpfdxQLGcwLGmSJIvc3ybkyyl4y
S+OXMI3QBfGZNmLCNKwiZOUCKpKvSIIQ5APl5fH5SBfZt51BOI/gEGtWEdb7OcFxNIOQTji0vY2D
N/wS6XAh5/oT6eDW5dQjSqi+yGQsvosvOEroe80J4z99dGHcLMkPJvIDjxCFa3Jxwc25u1O0oKTk
SCYamok//xYrnAvNjLJUzmODZSKHnLHUkXkzf0ycI5KCT7TgLMoJO8a2R9KP4s0UhAc1TYlVsrQH
rnw4LIrl+A8eDr9bkANgcBnxKNyYNsLAxlv3oUfFdkDFi4QAU69J6gMJAf9GDqZmgp7jtvfxqw0B
qjAogkmP9lvu6YRCm/ZvKOw0RCItaf7BdAdnjb1AAEH/4WGvkO3ER03f8592v/i+svhdtkqoeouP
BkmSLla7rXzA08TfVNjPsJqBku57FEPamH3NmRxbthM5QvI3mBn8SfTIrkI8Ufln/NEJjNsZBg6U
OJJGcf2LX03TThcGxSOSiN0xEFh5fhFMlEjrM45mPyys/ft9TaDLu76xycKeoUCV9rD4xg3QZVPF
h3gezfPGhUiELWFxP3ZNMKesg3+PR1DZyL+xAc6jYnejWN3dRbyJ+Y7JwK8OevfmZgdtL3uoqMZC
WBESDaBoNnrtfu7js9w2pvukWHl9MH9yKrN3ZNLJPJLIoDCpt4hqrL7I7CGZC2kJQULBUi5QWUXz
FAkoEsuswpdQzOcpTNfMal6Od9Mj20e183cyuvJH/w7KPI9xNHpUr8A3OLpPfdmGBNzkV8yWC7HA
LCRcg5wFhqh/A4af4M6MBL+hCPjSO+hOlY0Hs7P/45wYWoBhzE9oBN+3CbWoYa8KGDhOJb4Nmo3E
FpuQDcGDhZVkfMGehlmSLrEwBV7uwhevy0mtk61UnG5vHof9fIWZBSdtTTY1vFkcq6TfUiOa5Yro
AqWTSfnfyA0ViCvWmBE2UhvM2dNHZsZro5vHJ7KQil1bBJ3s8iWNDnx25e15eGLJ7fu62jaoMdLd
7TKTSGax2iV3JuroQWAZ2lc5pbcKYAK7quEAxCS8r+C+YBZEV2n2zb0EtzW4KLt3F0mLBKfhdqSu
KFZ0ko/4qUP0POSf6P8U4A1YlFhT2UlpD294rnMZA6qhhjM76t9CQHMzUEOBJIV6Ys/FDp1i81Qf
vXvcv9vugQ5ovl+Qlmadw0316MXx7KvhGA4/GdqOFPplIstoTKB7dZYAEFVbMYQuSS+mBdr8eNsg
xNhLMF2IG1w3N0HdXSv/1HeE+YRiMXOMqraUKneqd1CxW2gHCSItKNSItRfrs2IXTK0GXIq0dB53
50Jms2at0xECQhNwW/4uPvJDSjnn+2cG/g1dgC3FS9nJVEmWPIRoCMNuRNdxTHDbkA2qQn11R/6h
QTECvzSZ46tp9tzToptrMDd/52QsiWZjokQisdqxZlKkekeVDFKWzRa2Rn24wJ9hSeGOe2R2N3Ac
gbAROC2c8S1Fng0e+gdCesIrRjeTRU0RwnuzD9W5eS0UUiYhnDpKPojxBimPdQGjzhatmfkLKGEB
GtDr8k+0h+QtFGahQiThpb824mk4wsbQdXDkVvMG/qBG7iusfMqs4lg+3PHhgGpI7gcEnWYLp/tV
3th3feHSM/ePJhB3NAop9kiYm9KoluA9LUjhlm5N3wJ18WAzsBOZ8ICZEpHyNiJoQwNkxIe8hrKr
bvkrvSPMdEckCRz2i5lIUQTutOBgXB3qd4/Jdacfb29ZiP2DJcmFEckjsCIF9/+xdF67caPLFn4i
AszhVs1MdlS0bwgHmTlnPv3+es4BjMHMwJC6GeqvWrWCT67ldiKLiEoKpgHbArtLI2LgMAAE+Tu7
RMYCkmPjgRUfLQuSbR7Q52i3cRTB9Opoumjiz2lKbuoTEWzfMZZ7lb9ryDrDbzAX8S8Qnv6jDPcz
WABvKVMSXSUeB7yZ2XX4hNoPg4+7gLqAwjJ+rEiXIIAqz85BQRIjfhz4TK7vaLrT05TY/fuzJ16u
hk95NJ1OdpSIolj+7E2HNgup4Xnhs2BM9sJoQKGll849pv3xCwVFAJU9wJzZLj6eWt4rcBco6IOB
EwuS8Z4iOH4eYxZIwB2b2daR3tYzjiT/URkw8nw0kXIW3jvMx74qHrkJhXYe/l/v/qSfsDO3vgBm
6sbBAGd7xpbzkkzX+eeIQShY3wVB4I0jBGgh1mPtPIUVre8TTEV3aLP2d/K3QXA0jxUZVBGukrHc
Oohvw03+dQS8uCb2jD3WDnS+NM7C53Jdgh1uGU6ul9nLQ+uJoRqP/zqZ57Ozcm5v/XM+fhamVx6K
pwELOPppd49QumsQClrvv6Hj/01ISbfCZfdZ/yDxT28WTUfp5771RXenPR0S4Wy51RU0c2RYTZAE
bqcRkx5wqxzyCXM7f7iE/D5e2XeeredheG8xNc5xOVT84scOWbHFTW64Lbf5QW4bzIkMLex738Uj
/VJ9xjIPwEH/gToTiSc45wHsD5PYdHiEMBK/8Dn6DxyTBijFL8pgp+wG4VuDDCLWfp9sd4ozDO/a
yjMYohEtNYmtgjUoXvlWxsmTbM/4HIvBsBNO7jxFh5Crn2ah+UbLlkbzL314kWsHnHHHAzXLPIx0
bs+wk5krkITPvAuqT31XuMHroyDRe8HUJwSyE3lm+Nr8Ut4BNFncXGDa8Xv7zyRwfVrq2dDB258Q
mK3cRSQF6xz8M3+Gtu//jj8I2+Sf4mPHl1NyjL89hjFEs2Wn7aZS028aY/fwlBTrmPiN2BqCVZrr
Kf2G8C78qmhSImTZT1fep50qo0n1l/KHEIjyl/2oL3h68a2yWAnWSHDXMIOWlWGPRcV/dpWgGevl
OX9wcedf7YMInjP30+KJkD94GEi5Y+lWfZaTDbYPely+czrw/LOmjOoHaAH2i1/DKzOT+A13x91i
+d8AaxnCWvnAQmlGvoLdBp4CF/1bL58uif8BEUBP1+WKT2kOcjW6rFciVpUMeWyM3nrE6m/sJZ5A
jvLkE4Soqbu/z4r+R4al+p8nFS0OLsKcbCwJh0/gY4n0nCcWnf3SrZf0Tb0qQPz/hPv2b2Q8SGE2
AUjiFdbd8DYOlmC5Up/mw7N+SxGPrdnGPWcmwOcVF+Bv8GOeRoR2U7T8xrkkKqPqZv1RvvgAnHAT
LXUJElxOka7kk7sWAy0sb4DmtG2FIGcd46V3tKUtg36WZLfe+G3Jkgze2oyENIK6w/jPH1on4uKV
146wtij8le488DOn1LKzke4o0w+L0PrjAn/R18tvMin27VrpKm6yyU99gOK1NEwJqvXr94gidqXm
N6w0mmX4XGSwYQZFWeWoEBLJLrWV0Nx5OhUJaNsy/d7TrXtAgqpUA68qA5a80RSrl1Y/e1HOPGEi
UDiRB+Sg9fFbaYvDEVPhszqIlptlI/Ehk+uiunpZs0lennboLrMxmGCU5ZsQyHq/XiS1rQl+E8VI
K/BsWMQN5EnS4Qsb49tqmNCY+xx8w8x/SdN61ge2NSR84HCtbPdOVsi+MJubqfUQKI6heQgH6oC1
prtA6/Iy9LLmqZUZS5NCkoFV/KqWBk+8Pql8cb7pJfU2E63+pGtt5xhTMRCxSbxbkuFJl/CA1D0u
tdnBzR5UnAONiU6uakxI8HTvEweW2NlSjTZEWzXDFUvVWTcBXsAiwpUS7aKaHlK2R4mGIbCa8wMF
cXfEpCPMpxoco+kHm2QyxTyrVd/GBK/giVjSEI1o3oUWHJf/qGt0YMa/rEwY9bI9d5KGkqikfxpV
ttUa8F1e9MHpV2tx2iQT3X5PaYwR7HEX1sQR6n731c3AdLAbFa/TUJOvwmoS/CcmvijCGNkG3auq
TfyQLSuUV3nyRWUmP1WUPXWwqn9WDSm8a7Af2oVwk+V35RjkaNZmUn8XxBFyMYSE2+V2OWIYtKHI
UDRZf1UnQLGVNkTYxCw02l54LZnvU96cpmyXV1XbFa9AZIU5xzREY2fBjqhIX9At7CQIFD91lbw9
3Z32DCheq7bM2QpAJKMi2ksY8vM+sneeRYxgOrxBFiGWAY2qDhdPQ1FvcY7ZTjt9kap3qzX6NbMj
Ct6Ckr/sy/Fi4YIo7rYJpR9zV4npWXOrersto7rT/rembfrZfhqOe8cuP33vjetED2+CFVtOd6+e
+q43i2DVXftlTq8GZNX0hODT3b7V3knGTyH7R44ZuMmovm+lN6R4nYieyoKpcMsj7vlJ3L29wQFr
++iBTnCAqBAIQgCQ3Q67hS5GOOrVS+oXWuYbhLGuaHTw5vvRvC/UknX7axTRrAbZejZr6OG5W5QK
6x10JU2YXiV0OSkyyM7916p+SU79qnntclsx5lEP9TRrVx6bqF4hU2C2sQakVboDTdSOr95Webv/
OhvhlmO79qyAPv80AK8qzZ44Rlenwihd4h2AfzcJp6705uOPRaM3sZ4axYePLFfN3eG9WwE/vE0m
VeR9Tib/0G8dkgP+1lyfq84V0dPre4yXzIDBzmxLWXte+DlNSepQ5ggGX7zXvPLYvDbtSZLGzHty
6uR9jstbvfV2Hxx6fcV3SaQdpl3XADqkJCZ/NJ4MIczyLDwOhRgAwqOvYwO3fh6cPIfImGeuPBPl
Iomuugguz6VXhKbxsxueF8QxFprU7SwWzKfjHBc6u0KSuixScQErzNGp4HrykfY0ygbr1PUw0iUx
KguCdx9aetjqFKg48RFjj4u2yL58yE9HpnpCv3pNimDlaQtquq2yISyHKSbozp7PzjgSGMKxbsy+
IEqeGRF2qh6v2ulYUlffsU8lqalQcvR3KmLUxc4GbHwaQkeIZES9TQErzQbl/nZ5ehanp1+dHPDM
40g4dZeK5M9mbV4w1wRq1T9GFZsVoo1YK9rOHvN6I3Qucd4u6W6owybVtVvc6iHaw6UHJmrHN6M/
mVLvlj8MlJjQ+HUWgrrmJDroKyg35kncy22+llZBi7bF9ZZFm6dMPbnGz2YWBHUuXZmEMonw20mq
vHqeUZqpXsnSWMlCky3CJ//oxQQjU+FcL5fcFsurWt9LN1uvKiYDMoU83/AHJEe6UrHC0qyrJhsX
tEJ8penPwpNr9WdrJyBZJOlvsIK2VE4pvQvq5KWPCjqOugLFFHnZ5+tUsSzTtudVrNlTrVppWzWI
1S2zaJdD4u7/ZVridurud0TeLhtrJLKJW4uf9S14ItKzp0P7B/+y8ApwAA6XOQjrv31KluxztS+d
0RnK1XlpCKl9Vyo52rGJ6B5V2923o7o1mXrpEpY4L0x8kr/Mf/iwqnQZ5swrv7r0IO/XcPti8+qh
AH5T/EFug6PWg6rpwsKZp8mZChi2bFlLK5Bzgs2NUzsNKJMtP6f7rLKgtM1o+SnI50oOUAN+qMTQ
9z+6vQtaswn7po/69Oc+d16fbWeSY9EOx5LMMLDnBKwFr5NkfA7fqVZHy9ASzH3YItAYa+qXVYNF
hOGO7CLewkwJkMIy4j3KdBI+2ORiVYW5Rri1aOdwh5dPjTOzBstfNy/PTF/XjCChnaSUlT+mnzNn
k/Wzy0PVgPFjaPQfn2gvnXTRceoIB+PSs+TMcm8UD69v7hh9sSyVT4h4CXSmDMFdGFO7b7/SfbOl
dnfVSnvZF4jKmsRzh7Pp9NAB8stTshDJRXGczhtK8HK78BeL3TeA8N+t6q8oghe1ID41joXT4LTN
Xalu0j5d65ZiniNsgrzJj2Gxs39Uy7VkAat/jiYLkuQ29OL9WINm+219pBZzyr01vIZqmpablxqA
ac29RRWWoa6ulTVQcNfq3xQTFUxzhCyz8VlTEAfCqzCYtl92sv9uU/9PBDzQyb3UebzUWGk3R+wq
RwamkE8lThV4ClQ/8As6tXb+9Txsrb4Ox2ubbmGR1XG9sDLeaEBBpbdL2/kGRjEHwJaK5KlitY+p
y533pLZrW26huWQvy/nQL/3V/FQ7f5hKt1ZntxFBmxpSzEgjZhZbD4JGP2eGjdJdxSbsPJnre1A5
6xGpT5mG9XXsyyDvfHECj3rlmvr4r9TYTd207SxX5XUccOjUD+eoyEvTjcdr6WJD0hK1NR++Lqi+
VFl+BrgLpaBda5sgTOwNXgyQziQ4KQ7vTNqZLwM4EpwcTpxCSR1FEGGw6PYEhAU0+RSW90rQ52KY
I6k9vkshjeWSNexYn8dZPGPMsKshHXdCQ29igYaAuQdWrom20116cZLXhqJB2gxXJvtdkaG5GcdZ
mJYzXcSx72HNRjtj/3cqGEeL4aNVEfVMSZQq/WkbPqbDGQP616CqDN88MkctHiLq9OMXRfMsQa7V
jrNGvRfet8ua3kaZ/t58HHikpVrlDBlb8LEIMVhrTHvpWyeTV8daDEfECXpof5vT6A7cHIpmZiA2
TJXTkL/SU6s52ktcKNYyOChVWeqq2ndpbudjwENgPPeJV0n+SOLx4u0KA2KaBPN0Xxri50609/Fk
0a7VZqwaZ6FhM68fp0x/7bOfRguxABim/ytuzSV7Oohr58Ya40G1GCGuUv8QkJYPu3pfrfF16uW3
DirPHG1E0+sAPt2aE2ddxVLZxaKGHd3UxM2YxxYsk8/tPNzViQMGvnJ90Ts/B5PWq8KRvle8dEbs
c/SorTJHZ27AdG51TJSFKaFXrRJ0SjSut8KUY6siknLwhLJ2rCy3paLw+nx7zZxc6KK+miLxSXrC
/LTavZYRUMEXpNvDiTHMp+Uh+nccvKS4Gh1y2K8xgXj1sxz0cDi1esLvbtyJrpB2Pe/A2JXf/YLR
YivfZshqR7+Ee7U8egRcm1v2UpyPwjllNbOEYEUYlPSF7JgiqiiE0kK/0wgmbs9gqOIcLFmZzzQy
z9tlTMtrV9rbUZyk1ec0t61tt4kmWDiAZuLYC8Sdae+3JHeXTRMYKIS3Fbue1Slhe7jYXy12Xf7g
pR5+lvw+83PFGsWqinBJEcbVH7UyXHkpO/lW0kBMjPp/k4MnA6X0rGdxZ53kRvTSgoNURq66tG5d
zM7mbSbLioEEMSZDvYVHkwXmZoWp4QnEYO0Z7hXJYQvnHftof4GHt3/t41davBvAg+4ywbjJxNOP
viBGMO5ja8CoyF5q5S1JJeb+/a1dCyLah9fjMG3d0B2hm+6qhGuOjyOMrcgU0oRy5Bfk6pbC4CgU
sp7vQjCOCRyYaOit+/OxJ5diWm+6lNxxIqnAVjdKFiUnMMo6VHWQdd5/RU/CTsiIAK4icS2i9bPK
j9cVQf83U8Z/Tk9acRFWyD/zJZlWGFz+7IsaFgZCsM9SQNq8vl85tZjPeiN1Z3wG9+3bGlgB1Hps
1TL7tulkqvnZXEGIUQADsTANfmoQnuarVf1OXytPhqi1JPCD59Gfx9a3JChS71U7BLISyG0apUuk
YTM0Lrz0VbRYLCAntjm/xTQ+SrseO1hVomzZjcmOYBvpGJmyt8M2a/5fWzvisTgNqml6wMyCxKk1
Lmp+d+ekFHfdlSfBVfvSy8KmVAJzV4PUHGwdCl2XWkE2/tQUULmBreT4WqZIgjfNy/BwkpjOVM2Z
MdEu6F2ljzGb3GFFMQyPUYlXs4kKuY20WY9T3l9L7r1l3K5dq97WVb8P3jCMnAPYbU+7fTKVkyB8
5qaPReuUXIYDcmLtHcpbgzq+1fsok4Wwq+F9zFUorgBHchHormEO7nLAmWsxER2NqMuVmEEEjzSs
rexhXO+WgtrQni1ouvIWdwDiVv8udx2P+0Sj/jqVM3RA8FJbyYQ3TRWdstedvjqu7Zbfdum3OimU
eeve3oRhu4u21ku3qoXezq98WvY5fUYOPDuqY+Z9WW1Tez8yZJD6LwGLU3W5KGp6K5xx/06x1QDG
g+r7fXRu9iLjVcSV1WlbbxZQV+nm8oVmhCXOh9RMoTLwyhoDQy3JSic1xW//JRUA86DnId4CBl0q
b/spC/YuUk9xR9hAj6CMQBUd7Q4fMAGnrudjINA7naAaooA7VU5jOceGAR3WkRZhIfgeVjxUeS3F
rX5NuvR6DIsvQUFqZDbzO5vBAqEZwaJc0bvKUFSRZ1wP+E0asmcM3CYsG4qowr73WLB2ZygwVy7K
sEeLp2ywt0p3hK3nzE//aPGiG3/WHbMrwfAOa6cK196U666J8USJ4J+hmyxs6iUGYvOoh2uexct5
lNS4G+Rzb8KIbU/qVrmV4mqW6Fsq2QgJltEG4B6IXqO7R0KkPduhg0UafqaKamdm4jbL/lhpSDSl
CIZSveDgoCxo1qfjLhGgJdwTCxpKAldJnrxRQd8LYjQ1XqEge89SL9VUpLCwW4FwB4qijtqz/jxZ
sKhp3AbWs+nsdCnz/cv6dqj3hSbOFfsrf5Yq2EnWfl6s5hjw4w41PcdPkjMS8se1tsKcSgregkUF
BsSwUXoFspNQDnTdFijULyFbAkWrr42pXEa1uOwxzpvnDi7tZjZ2O2/RqG3hcql6wz+K1A/DhrdP
NBJnZGZkr76g9EtqD1DRE4+UFFt8vU3RH3XDF+QqMGkqsZJTfaJ3a/a5yY8ZEDitO/wh7czYHdzr
OymWEu3cqfpl0k3M3vC54qKPVX+ntb9veGaBCqjVdVCqqyi/p27JHljD0nzlW4l2/6armm9gMtFn
nn64e+1yelqabDeWGfVdEhLlO1HpyZBIoFYk+bVp6GgSN791KKJW27DaaFrMSF6HWK5lV1dxrAWt
kpRLn5IEK9VXRa6vWv8xIYQi/+/BGv3W466X3vd5eE/h565GE5SLl+nuOpxNjHbsbi+w2qGrnUP6
QIm9W2XderhCOkdyhaMbd9syMIca74WE032GXwhAoy57yd54BoekySFZqIqzpKlLiz8o9rJei3Xx
LY2OdLhmlox9omZL56QG61pGB88zR6Acm/JOM54qTrcFvNmHtpxeYa+HEiYWIExTCjI1C24R1kRn
S7SzeeuVabyXejhO7Gm+xUI4g4YK6uLO+rmtzyZhHZYJIM2hLZ1bGesBnQNYsOvuqwI1YndL/yEG
qgKUxNBxUADotJjCDhredWcdW1GDxC1cpyoUDHrdMigFLAAOyJl1rB5l1O55uO8CFYCV0hQ8R6td
d7TyG+8haLa/VQsniHIM1FbzikeCc2ZJbnaBy+dQnVWxOItScd4zaOGIWi2m6/mrFS+rrPlDtvrS
0ROALtDqQ6x6xWrEVfPa3ebUNQi3G3X0DBs+R+P52GxLrC5pWTHCSmelT+MG/cxOUO4w8L4zDrOY
avugN/vQrPpoSes4WSt3n5F/zIJTH2CQkP861dlUnsb51ZyhdeF1lWebJ3UCeFBg8qL3U+vCczCd
fSRShkyG9DKlCaPS5A8qICuNo9QStt6c6obN/nRfr4Mxc1iA3tS5szNaco9Lk33liebB5m3DkeCl
UCOdl74G7RtYAGVYDg/TEuJTVKTjxWTl9GzR5mZ55OX22p1r7X0D0ZpY2tdWoGE0DTwq4SA0iSZD
L4G2fXEf6+raOEaixPuE16Szv3Y8lsNmOGYCQ63E6fMw7ly0IGWH1WN/OZu4PyLUYjc6WCAmVXWt
tOq8y3+qiSWYhFKGI3w0V1/HZnLJfSa/uOhdHb02cVeycVYN8lXTS6219j7Lbsu5KP1SRwTOl9rE
3li6FpTNCSPJJp3shBdkq1NnL3+oaMQV1rb7fS3La6PTavF8akXqCNTyZHrt7qoPXlBLf2bBdHo2
/E5uoUbJZlfH2ArSIlWR2ipiUsA7fCxaNJt9lFpKuC5VKDm1sJ2Xjo4Tlu/Tum5bwnbVIxVedWni
r9we18KR/e1ANlOiEW3ks0Tyey1NF7XbLmq7Xfp9uqR2h+hLVohjnJiaAGfVg6xvGLKnHZZoETXo
4IWRG1rCPNwf9XGc9hHasOyedpylZLDUqKL/KEvE5rrwNRMpMlm8Q8TOy3iMCuzz5NZO1QDz0RzT
tbxz/AO4xWjbS6mpF0bIqzLAwcJSqhTpfZBu9HaT9I5FJvnWAg4pLuCijA+yktK0w8JxwGFS0cbQ
Cb/vxRaA5+b5UwXtSPTrLtpW/g8UTC0xFdiHIOOhKrox1JnflanC1um+u9pcBCKxMXWZfwid8a4K
y3t+aG9F6ylrdTPG/VGCVx7rhQKxC2ZsYmIpn8UDYhWZQ40ACliDyjSOWQu37qEmCaj0L00d3FTS
bBk5ril4h6MLWBupcUux3fpbgyICjzU2FjAiRt5Aq78VXZQaj13YAZUJ6AM1vmRYgiUwMXKv4Msr
tIM5ld+E+rc8uiIL1VnGbY1YliWqaKMmji+pbs88ZGumXPVmv5XuwiaciV4+mnAV+1ComeS4xNsq
uqspM8HCk6vlkzyUnrX3noG/VFnfj00ElIdw+QzTtHyjI1jcuo976+vy6qu17NfgGV33a8rCudGj
afdqy7U2xTetDg7tFGVdG+3Zj0X8MgHqd0Ju5iN5ERVeQlwXJVpgGISiPRZVMDKe7R3XoPK3efVO
cvY7sQp3Htizj5pjsAlgoLAUPAzfnp12PRreDoZa0R/l8D+1w1GzPug4ZCi62I4N77Nhvilr8d4s
xTv9G15xnrovGE6xt5U5GNPZT8S/E7lX5EpRvgRGKsMc7Z7Oa8mWV6XDdrja3mtEfvXxKi7HB736
KcHAyWxVp5boM9La50s6B58I89wkbGYpUo8m7jc1NspLinlejlN030DT1HESYooRhluFr5KiwaJF
e3Q8ERCGGJMhhu2hhPmWRnLoiNS0RvyHb1GVR6CjUhOvSX6m0T2X4F0tFMnt+Fi3EVLUz9moI20N
doEECYkFuphgiWtSQu1SVa7Fbl2VcDHHsMBctmOf1mGwr/YVPZoVlDX75cZpyiUw6zxQTvW4RVTb
0BDSULX6YLmsS3hkcHxYRBRz5euG6q3ojtcJb8bUXybLb3WM/76VZ9kW5kjF2K7r9Ljm62tlNFHn
ijBzDGxRa1p0VTtObb3T8MfjawXDmpNoazs+DfK2r4pdZkK2XPm0GpIzYshf9kIJdb5itmNtAX2C
iyJClp6zAKw/yIYZLCq3LRb4VeHV5uDNPYud1XQGFvNP7sB9gH9QPal0c9Rs/O3xFQjk7QCrN6Bt
81fE/EeCOeQA5x4pWNeOQcdrZzQOU/Gje3SIEX41aPHGw5UHu95fm4PtzGKGWyOHQraGJcTkdEMn
ZGc7DLZUdNkrun0VT6KBa2/qduwYWNI5Gc9BhmZLzDyrxSAYNjBMJ01G68oqe/FK/JmxOJuGk4Rh
mb5NjtmQgcrKYa3fsvpGxxmpUa04WqsHlsYkLMT1RHSGokRLxSkNp3G1ceM7N+l6NiQyHERCXc01
no9Xk5Iy9egTdWy3UiOggmZD1B74N9jSczui4OD+e/mZNHed2HjOW4Cde2H016LrzhZ+rqDLJfBH
sKSboz19hkT2zEg9phxr/KLzhYKxHjHVUnjNam+ndSwuxlpfxVG4ttlyO079KEbSjLVRyyidKrdn
EfpddxqApnKT6+UmnVJxvjRWhoXt7+Xgi1petUgQDOCzxwnzeMIJrFEKS0phj8nlDPbQSpu7N6K/
i8/UwKtqYLt8NN5ezi/ve1JcCoNb8IM2nNc/CyTwUTFc4a1QLLfhX5t+pLgBpRY9i1CH2ng4qXbS
NGASaDuVgnWHrNsiTa8cVwvuO4fkFWgwdskZBNGbKkfP+7OxJZcZ8ZjwdhTf21mhogw0n6uIWyHO
osMM7vgTZ0zJtJv5aZiHfP0mLqH2aw9Gjrqh4MTGW3XMQ6PjdkhUzIAFmpDw/kz4oA3fBcT04VLU
n7oMFfyUa8LVrOQLzY3Crmgc0NrAYms21gjSVWBIa4W35zKktBPVB62r2y9FvxyZScigKynpQ6b5
lgsq/v5RWpanqKIn+p3ZAXCNfpe+7mmsQ1jJMei3NfY7uFJaeR+WQ3EqZ1Z+zjqhqDhJqatlII6T
jF1eKKhYsrW7vyByalHFIFdgUtcMgKePzVseoIxjBs1LPx3NHuTznT9S/12s0r3VW1tEI7Vby3Wj
x1WWMxrkQnwM6vKKFK6RwEbncNzEsPrFrvcNt+Bxw4FXfKouiCxOMF4GY9P6/VEBaGgjFACTKerv
ZV+8zajjbewAxWBdFi1u4RoW8ps3sxuzWH3mZjR5A7tRDWvnsTc83azo6zGPk5nfp3O2XHttfJXh
v+3lWe74P0AsquBQJiom41r9x2Urm/VaZ4TkOpLMNIMvb7sZ966xbnkrXg1hvPSZFbdIS5OVvf4C
6uUpFdUF9oYtbUVQ9oLfCtdS/1uYevCszXleBfTkdQMn05HrEy3Ps2dgETuypa3pcxUgYwqmkxuK
nZG1VACTmeJfzLqJ7GLI3Z0W7D3r2QX1ZL1Buz9Q6Je42i2iLdQmfTwiKPvEMUO4VOFNSiTDRFFM
1iAD9EiLpDV8BnbNT646kw4pKkICAzARovQmpQbyATEmZKZNzgnbkLZHia0P8dFFmdD4qabYjURr
98I679bOWAqtngxSsyuOzkZjk40TSz2dL7KUuptBuKfvE7cRwoHgLswNOzdxAR6Vp8VNgFGWesMm
/XRK+h8qsNr8e55MGrwlMJRwW34bNQzDXjnryQtMnBduRV3wUJwOMbvhVggWgv9XOl2kJj9LyeQV
4y3FjNZ6SmPGsMfR11DG2HiWh6qmx7YlcuY3u+9EYiopnHSnosmcIxOIS9e/1qD+rZ9NPNn044cs
Ez2NPIhlTjNcLM9Al9fMsaK8rWMbjgNvuKUEqtYHCbK5JLQ6kHmLhaIU6Ivgj8XOj3zvZWjlMKn3
+XVkpHguTBTC4oJ68draNZUsZuECjIVGsm7ccs9cQdMccUTkwNMwyoWDyyefEU+Y6VybaJTrnGS3
3jZX+nHu+cE917m9hiU6BclYz5UgmxLNNrHH3FBlZXK8r0k074RTwzuntlhZLFdGWIHZRwc7IuAe
qWQMMNPQXOSgSlnejwwIucc2ZFcQLQG6tNCI0fzOWbTuAnbOnFvm7Ksjlhk7pD4aoDGBTYGvGzm6
gl0m9xW/0RZcXwHX19JgV9HV5wAsFWevDvNnvPaLctfH5VakZcjPF1OI6LPl0WCxN4SAWZX1daeR
EkGFZMt4LMYNFOekde7BRL4dp63dCClHQC3d9RkmZIEi9mOhMFe16h09YCtWkoBwSjd5IkvrZJDh
qvWBsjpdoThbiQkvqstqeoKAUMCK09oZXuZYKotuUGctL7wNNkrSdt6UthyI8C2ajoMjBF+lYJ7M
DNNLUqszmImI3PG8h+JTP42fu7gVBzoorrnwqxUEtxyePKvalXFyNl+0DgNGQbmqq3Ux6/QiQUXC
0xbkyjPdjMmj4dS17piXP+qmuc8b1uKKAWvtOLPJPS2HFq6CyKk/QSoVxt6ZXxvG+CoRmFkxBO8Y
i3TUg2Pp7ewd3jVOi1yovfU4sFXHKwuaovYtoxLUGVOnz+RYTzK7nrKSPQVDE+ZwS8ujbvwjmdml
Oo4zfGj9RaogyrNLYYV8klfW4scJf1V5Hb1K41rBJ1HlzS067Oqw+dW73RkA/bcLW4Zq9GUpo8NP
wykTwhExWafaBoui5ZzCqCjmn0eeXUp25LLlPleMm8pnZiQZiOfR6dRFPiObFgQq1kQDq0Y57Jxr
2gFZY20t564wx7iiezuiPD5fLeOYBE+9hC4EKpND6mTDqBdxc1yr9AirVgur0c03w26UN9FiJbnS
/BR5sC6mny6eXAmvGWwZcEENzMX8gqcyi8g2k3dZuKZDFtFVh1XxP57Oa7dxLNq2X0SAObxKzFSy
bMuueiEqdDHnzK8/gwf33AcD3Y3qsi1Re68w5pyIMCX+hwxEWXo3xAwQWOVF3HzETKzljJYIC/Zf
I7IfHZ+H5m+BdqY3Dh0QXj1YSRgxW+YC5cwsObHVO0xcHJ4EG+6Mz2hMfC01nz1Wj5JrWTRovcpH
o30K8Bcr+0VRVs/SlVvJnrkJCgsrhPKuN7UjrZOTVWg/TMFRGSqZ5cdkLtzmODDLv7eWrRSxIiuo
aRp2sM5DisiKHUAZrx9bcY+Z5kkDijAJYIu/hupDmND9bh8c+6w4d2277uJ806UNaXx7VOudfN4S
5oYDs8hFsMWYo47hXJ2zGmQzS2TKAEpbhhuMj7Zm/tRrXt0DJDFiTyk2ui3KN/m5Zu1VUsKEwkjA
tgEyhSlPN9dXeM+IoYRBk5WJN+3I6d4ssqbT03kt2peagumrl0rSPpRieU8mUmSPsMeK9bAcVfXP
Ie6iwhgZ+C+OshN/qlufZfU1I/LPcHlm/N+wDTe4N1Wa/bSQ/9HPD2buz/ynwQq4HE/yxCrWghDT
uxkX8WhhXGB5eo7bhKmxJFpAkmfmAOo1b/9rURxAMGFFAIK52Hqc+Iawv3eG+JFp8+falo9OfOAS
L4odLt0XmdGjZaVXayYla1tDcWDbLocpgtBFwS2L9t22SDWRe3+J6Z9yoInUunVs9BOlD4R4DIXW
H+fp0rUzhFvr1HRrRQebW6GdgdLWtPguV8DwBrbEwmtkvG4AAVLp56PXch7WsXwXEt68lZCWQrPX
BaNjYPURXQFTIYmUmFqyztmgv1qZFLHisGUYPnUx9bspPuPGk1nXfDcueWVFpSiHOlddtyOlMYEl
iICZdZxI9cYfZvxboSNE8zEM5tNA0ZvkDddV9epJ9pEqZ5Q/VMJkROWsss+eBGpgPHKW5i7V010s
l3t5bK6v4Da+MGgRxGcEjBRNFWMGln8FwL85Xcz2Q8CUxfwUEPUVqD1pTEe2wuBHFEPKptoUFdds
w6KwQ9mXXgsk54tZfQK94INB3jEJEDJ2+YpnWsw/dIQzkuyZGb7hBiaq/SvjtNDj1uuVMJ9MPK5p
+Zshok2mzkqPiXJeXyccKeYF00gmyyw2TlovOdnKmiQrL6Jdz4vLtIwROc50VIWqWpyL5NEKAwoT
inTKgCr7XTOefUqZEQir6sfqbLfsnNc+9bpHYuYucwEWWdRkFd7MsBb4yDt1T9/a5J6IO++ahaOX
mo+KkYkajbsX/14a3gRFDYQebAcWTtLKoH5LSvS2Q0U4znXRZ9ZwuMfraJyAdy2rd6FRHJ1oJsZW
pavQQ+WTgK/NF8SwS5FJMgNUVYKbNM9izTOXfBgJYErMd+573pPfWpK+WVLOypYEvy6O2H6IZX1V
awbwtXiJSVWwaE24WxrRcmPsAOIqxBA/UNiqJvrkd7npNQxLJ0FicOwwYFbIxntkCOtzyzkyS0A1
t12MZlUIu/lb+Nca+nUoDmt+hQghstZyRN+eLuCSmgba/FMySYCf8bwrgQD73VlM6Zwa7qJYzCBJ
qD2o3JYzVSeKeUHWi8BJYGWHgHod/Q3z44xiqFLY7TECWkSMDWIjFFkN9qwrkkAVWbXh4bK/DhyO
8IM7vvKPrZne8v5Tje/HIqKQWVei0RNrek7tvyHQ2DVQILJyx3FbXL1dz72CUfigduymLKcf//ah
xS9vsR+LPVWt/Cxe/JFeLWdboiInlUF46w1tLFo+WDbO77hhnUJDzFa6YhgqKyIJIJRwMJ70GmrF
JpC/JzfeSSixd/7mFesdfvWbAAkyX4QsYVKNz9JuhhS8eFPwQ4HvsqAziRzKfOqXoXb/r/IvGo4d
k8ETjIjKqV9tll1qmx/HxC1t2A0DddAhiyOCt2Lxy+W5A68mRefRY44aGInC/WR8LZndr20wrKkr
TmgHmfivfTiWVTTmiMlP5oY9urxfZniUuj8X2W/DRL20MWwR7Flrgkk+t4II9MfCUSQtilFZy+CL
zWceruMWyl8gtDy4rhztk/QU5+Zd7aR3QC/CU2I3pYGurzAtpwo4qJall2l+SPOPfl85o7KPVk/f
152lTTmxGmGka0Cebe+yKb2Jz6ZRqat18jeAQxELjX0X1Cn5x8pzUnWSudcgQ/Mrx4kzVxOZOFWQ
izORAKBriewXXePP81tNKGwiLV6vZ17xpRAAXPURIx5LI+RojAo+LQAIJzTXw0BuAJbXi8g4ifpV
IlNnwELJoLxfs4DyVkOGi05AFXJPR9fbKWEZ1xfxrerNaCoRJQno0GMRAiy+NYbdth+1bH3ICN5r
vCUlj4JW6/3A1vc8bNOWYTBp7cicjJ0y04lj3V8YLknfhokirEK+w1dSL571p5LBx6dnYmHjTefP
VV4vqbMz/coKDPQXg1HUYmtbDlQGi/pXWYw3ubIe05rZukiAyg9RvKOwkYT7yocw1TRfSAZ//qj/
svSzRdmMuq3zi6oFocLodkTtNV/F8rsGsolxi9/EU2Vldgn3FbOaXOTsZmkNMOF3qeMvcCoM5DbM
5zVsFkQv1lCf6YFaW1CmCNxLYDg26kEMJi/ur+rY/Tf4QEw/Y4u4m5Ma7ZTWC8ChJTbBQixQrN7z
ZnkkefZW1p0j8HGtZ6RcXe5RODNCo15cKIpuiFEg+lm00YboD50yKo4J1dn8VcB3whuSxFtElZwW
0k0Vt9Y3tz8SGuraPeaTlaIi8dkcQQNxZYygaKqdt7ClpFqSOGWS3r1CfzQZXiUwArL6opRRqdrQ
+/8r+GC3wjtShK4v33FeSOQLp+5ezbYs27uivi/qRWv/ybs7d6RLbndypu4zj86vpGSqB4JS5c+S
HyljagrVTVEsNOSo0J0xw9mFG118bHyYc/nOxj4zkQGwPMFyYoAknaW3cU/sevitT2DnV7PQyKMq
r2s3MIPbrwO6goEiKmGkt3bQr7tqa7p5Gl8Mh9xS9MGTAgX+oFJYIbB3Rchdxte6iq9UB3MswasF
Qtc+xmm86H2wz9NZJeiim4myrFTfYBaoKtgIiLdsn26VnIMPnPi3RZg8cxq8za4N3LKFexnToejd
VRY3UB05YrIUmpsWwBud5lZmNX+SrsVxCcqOytcS904tIvCxvH2EQ9HQECiiy1m0HaDd7tebzrRF
vWJ7pKKZ4o02VjJt+L4EgHhHl47X+WL6hoFLQnOaBOq+JoW6wyuj6z0WEu5B+WcN4jwmpWqf+lVb
2jnvuCyNV6GfGWqCJRvKfJNMk5reuAoyyS/Vc0uYfK3Ku7IWH3HWf6AGkcgEy+DtlyOZxEsRkzKS
UZUxaGvDr5XOZ17q6VLmCS2GAoWby3eLuHt556hZg9IZ4YqsmjSJVAwh3cAZ97Nsz4wvdHfgR5MV
zB8TjHCgEjbuMZ17TGK3I0ICzNVjIddoZsudrASGKeq521/jTyKI0A3J9K0L529cRSxZc8VLkcBJ
2ZX7QiQ2xFAZ8O4I9NlwEXP36J/TjpEj74BIhy7tHCrJfUWxILHzPhQLTU2LBeVQgiQuaeq2QuMa
YNrAT+lkOAxJvJL9YfXeqSOcrRQu6ysmuSOHWq3jy3Av4j81ZkXEnXixYOuC3SvUoXMk5/l1wUKt
ZeWQEcIEehylO4DLvtiKfp5F9JaY9xAil6DjrbZnU3y2DdtYJX8K9fg2rJkns4tAwxVXdzj227Rp
l9yaoyJj+FC5mVHYaRVlTNXGfvNiRrntd9scJBbzz2qLtLa9TCytGPzSw+7/wQLIKMOAlcD0UUE0
o2QvZL4WQ/m+6PnzwBWKVQ76hCT5HzPbu1i1XNLHwDuflSRda1wJ2RysWPDvPWueprUrzshp1y4b
EB0EEDyDUr1YsHe53fKWlxieEOiWGLnfMrvTrQW4aiiNR6UI96FN7/DXEQxlvLuq0rHrAtE91gDM
N03RVioz6of5KkglIoiwBBURIRQ0uq5cR8FI2s/JgCKeoIjbNg9Vks8SXvIagVZHxmLNRHBZ16ib
o3T4U+CM0kRDp3xvSfHN/BbVp3FRwZqG5HfNSFfM1LvGSFctZ097aclHPAZVitGIWjpNddli1c2z
xV3b3Ft0BlxUQ23mJ38Bfg4F0NHbakYeIhkkimgOdE4BUJEiXq+tOF5IsHFUUPBqF4LKYN+LxqGh
PePq6mT0JRAKHVO5vCzIoHkbmVpTKHi9yd7YYk+I2WlfZnbFHUQjvL31qoK4yaLSR/IEs8nGdwXE
jIz8b21GCU2DlEpB0TLECI4PxjbLDmdZ2vRe1ZIsKYAtq4SdWDj+crJnVepbu+41+VMZTHdj7dV9
JBVuXNWXFe68pm20TE1ogt+SdVcZXbDpByHV+CKD1BltiFqMvB96yTWpFkwXjx3bf2AF0N5Ipba4
8LK/krVFFg9tZSphzXpGpuEVuv96i9gBHIy6fPATS/agAvI4KCHlJTWx80H1dWXyUQq3k73rLHVN
JJg9/c5f1egvmkakuSGGiShT/J6YTFsF8xIM6nKWKY4hDpSGmKYZBlMSVMF2Ri1sVBvlMbmdkI2b
TtGKPrCHjN4Vg4VaFqVhSl1gLTgNZel1nnDv+YqVjE0BiiqDN4Oo5ZhVwvJP5LzsgJyW5V83Ahsl
sBPSo5YYMTGcZJWgJCis0rfOUkFZOzwlLiIjkT3fIaWmMBnKsEMxRlUsPXaTt50BciLdlHIJZ6LU
DGDFRFk9Si5aS6x/iPIRfrciKCk9V2HFTpouLrWxovdRZxDhqW9XygyLKWbXIyxtkV60RAUivih5
dOP0V814opau1YfalO9juz1XOld0njvVFfqc+9gdj213VQQzQtQBiaPTj8o7dRSJWQk4q6piOUM8
ck5/iycIB6T61V+PyQmstyI1QaZKvKSMc9OTpJp3wIXG+KnrQO1ZBhMnn1o9/kT2m/NSVxsKQqWK
ZLmKuODjRA+T9S9VVD9qbsxWCy7qhLKLYmpipVXMtzm5q8fUGWRiHMVgXUHjf6paIGHJyLx+Ujgk
LsOEbaRsdzy84/wzoSO14Ng341qUPxYuFgt2qu82pAjmuZD+9DsHicgsJwRG8K01cRv0hTX72ZWb
KN+1c5uxgTbw09D9tPwrdeqDgvcZz9K7pOgfE2KqRqEJ1QRnOBCDTw31nrLM2IaSLG/kOMM0lzRK
RBwGOFcRq4IvMM2STcDBaJGEizLttyIZbPHjQGQ2fBpQIxCTy1UFb1Yi9tXBYQYQh/HnykoyFv+g
YIyA1Fkbr+UWCaTab3zGMViSrAvFdDG89bX4lhJklo0QEoQZVOojq6e3I9mqkWyRmU7WjdcyRV/K
B0+DTubmo/5W/VoWPU0SPcF6FQy797j2NO2RadwLi4EKvIxAQyQASh1Mcf1bgZYKufjWNwbbsu3a
9fJbppEVs86nnG0AqISju0RxImmFADsIqaO62vMlzOFCJQyMyu1exejrJjlgxjbD4hgUtlMgsQux
KG0z7nFhR3zR2zsXfa7gFESLGncETS6rz6HFBBRWF08i+VXE1kvmZzfThYxGO23jK8GMDKRiVLnA
4X0INJFK9ElM+5T+b8ZZVBJbqWqvbRqIzsa89VnJTJSzt0XT7A3WbSfBTdZif9LU4MDf+o4XgQ7i
UeUumPN5Ev/M2XtLsYVApMrRth/qTMYBMu+iAc1eeAtYg1grNlo8zhBQpy99Gr4zU/juGKqlk/rd
q1+LpT3YqzzjJqzn+FOpaUHQLwsL9KcJjM1jnX1wb302SC/7ezbgyttm79pIugpdR20iTN3Tr6bW
voqt/l6+zCX2ZdQFQv4Q15VNUSRI1L5zWOiWS0aj17g9S1wzx+FFUdxh105hfhI/kNwcthc0PcRR
1hKzI91mPgv3hCwE40nEXjqBYsDaJrpiCVUYjfKp5JMybVFdfU0Tw8X93ZJau2A+v00E81FGbP2b
uSyBUA6BmLAPXZE+TniHx9QK2DrVK24fxuhJDumt/i4zHVDxYa3Znic7Yc1p7Gek3EM46iaSlATV
7Bi7O+uBirSqAzEyJZeFsDWubPY1Uq7/M9fKHuVA4qzsdWzC2ZGMiBGa45Ny7YA3VDDXfVzeIFoZ
qHoo6aaW01mug/kkyT6b85jYWhRfmfr472HQSQ+iRlb7o9R1e7vHmSMGOe5j2hs9Cc9zn+IVaRZI
6aQ5THH4oohBfp8tX10P9wx7NbjSYNrKUEA2ja+0m77Sm5HhtDhbdmGQjN7mFw26bJqyz0lePgxJ
fc81/UlM7qk2Nh/Cv9nDFfpjZ+fazKSeil4HNZBU9RunxAPQOy6mSJPK20F4Q62npBDK5HVz9jT1
z5Ghw9maJKf40eKPsMzfQ/HLaiW3HvZQmYZggRPucTBfDr0krcqs4U4ghu2Awc9s2DpSemnLSU5e
r6nC1hA2dU8C4cDwJk9hpxtLPQoFZiYYX+AVVW8LOXznkktKGv1M1Lzlh7yAA8+C0+dMU7HB0lIc
rITZkzaBd3b0U8nykb4Ky+iNWAAygO4mig+LA4ilVTncGSY90hW2QvpR0BEvGZqm9jTPymUfmF/U
jTvzIi7oAs3uJjb1bSo2du1Mdo3irg/WLZeoHxLGuuy3BM4unNWUtAW3rG8gZTatz9lY92vNfkvH
DZxFEEVRhSVRwWoAStpH+mIq3HuwcKV8zYbkCq526R5LrJNwCStlktBcOgbH1bHrHqlruqZEsDA5
JKgv4lvNlp6OzpaF8rPu1peZdUjR+NBDZaVQWRh01kR55QrXdvGo0NaN1L+Y88QrD202O8CeDopA
AcAb8ReI46muAakl1mY4bGgfbKWKZ+4XWxxZshl2oosXOfKcFgd0/SD+Fpr6+CKnMSYWDTNOFDHY
f3bmNRGYjOCzI2G2VrdBkW/v/YhFKtl1W/Gqc9CvFYsdc7jNwm0y82cDIqfXyCfYuMqRRt2YbyZV
TuMqwrs4mYE1toHain4y0Acy84HmZ5svjoG5CH5+UC/pgOqerZ/kc7ylpN0DK1OLLybFZP6c5BIN
YM6gkVRoX+U+UWOeVKLhcHpEwJWSjiqQhtk7VLGMByqnV75FFPf/Kz1978imig8ugTKmW4JCw1Aj
RbgerYZ+iZP6OjsSkL5mZnc9Te8GaP++GDdFx1wV5GMp2Uye2ZlENTJI0ogYW0r6iLok9aac17Uj
Gkg8V3zrA2vvmUgav9KVvR4jgRaru95w57cFjNsiVApfPn3pX5p4t6bprpxLSO0UUhsM2m8oFGKc
P2updecWI6z290imJHj8jHHQjggjJqJNL24lEqLRq5AfljD8BRr2fFQ8rRY8WAJ/3gc/Rp+3a9BA
V7lpPVX5VYzqRSg5ZGHx+5qENxRhZivh6835zz1vVoXHb+4xIU6YnfFWYGfB9bu7moIQTPmtyQyd
GVPtnz1SKbmRH8akvhlLoC8LTA5ihP3e74pvRpke9Mh4uueBjG+sHrCI50c9dF7MCbBy6SKpfaIX
m9rcX0f0PDCqKSMzAVh5wqqiE9UAyw1yoYsQh0waIdFi+5DM13bur3lcYzwBzN5yNMEwFoKXLy0U
OEcAbhUW43VGtcL8wyLaVpmLR2rgJVYywk71R5HEDzOlLBefEtHnfffZy+4+ITrmouUbzYVIjWc+
YLzcwexZcaNjAfFU/QHsEaE5FiX4JdxDwABHbvAgSPvnwgQdaBWvnqkSwWxkFvHLUUQ6KQeAXH1a
/WM6drBH2k5VCj4Gk8R40uEFQL1BJnWBzFc7VGgZ0DM8qOD5HLukhkvn2wrx0Cmyp9NxbkDn2Q8D
1UEpFO7E4ljocMBpqjNzswG1FY+pnU3BcZvPb2wqMY//SrU3kGQy5t0lwzpf/RhF+Sk5bbtjiKph
QUVIr5EAOxe+oJkIBADOBzHQD4L+bYLTTtOvMzN2U8LgVUBsXkjXNY+vWl/e9Kq+LbY1mqGGlx/a
yhyock3ZNF+Axv7lz/W1sNHpc4RfdKyyhY3tEMxQIfCDfg9dtCqYLFKEiDv2ZVht0y+xeDBy5WKm
2k3o1cc6ElvBgoKLOME4bG/+vzjIJ9IRnLTBU8ZAJyR0U6BbCK+LkyoRNXvKWwJTczFI7KEsAlXo
L822sp/Ft6pA9G1cN4TYIwpdeZLfyreN0YmoAMSriXeoX3VF9RKkbSqFNFLUTVkveZleYbqus6pd
sSFZxe+1pY4mJBc0lLHG+KvgAmlyEb1kMPdoD7ENOqpOiKFFIvVWzAMnNv4cvV+NfQcr0ikL0+Wp
AAAYw6v6USs8qB61s0kPP2rlLRbWy6jPt7UXPM2STiMXhw6NdWt591VsV1o8+ae3XdWe8fYX3y8D
sxL0sWSipl2gK1sg7zRvqcVxm4a0X3aaoAadDwD9sbVhLJIaoIlnAU9Kxv71TsukFl51MQR2Q7N8
1qS3CfsmQ+Gg+Iozli05UTF97YnWdlKm7k5sXapmkdiT/ZDG4abB/DZYbWgRwofBMC9a0bHeFiPk
u6myY7MyXhpGwZV8mRWs15jzcRYw8YFjEPp/m3GXcZqc5yGcPTZ0jCb9CrlGzRQUWfZpBbql+HBM
V6iPo3hAZgcOqKahvv1Xc1UQ+iyUL8qXXBSBA8pz0eK4yXysrfB8OWRkmIZPkaWLkI44aMDFdwVW
gHSHHBk6uN6aozfOUIWy9WybiSn3hwKcuyfJRcEEeCqAwjEaM7JoHLVQZ1sh1D1OB3BxjDsqfmtL
OGsJtsgZ03CsWC6VHCNbZosAvUkhske69buaNEbl7Pq4A7Qj1vosHxu+v5pJhTVRJEkcGp3qdgmQ
DTCfNs1+6ahCZqvbq2KtTB+ry1z7GS+4mEeNKrma9tUtic/OTzYYVmelN0p+oTtFGlmHjsG8SIMc
HRLOmJuTHxRK+dgF7Oa3xG7g/9YJObgzPzdmPs6i1c4KKpdiZVDPf3IT1/VY8ZpgLsNS0+7Wzoqg
K98FAf0EwFKvpI9l4r4GBVKVJZjIbYoGMz1ZUrBqOs8wv12v/i+atYh/64Z3lLFoIkddrEdoqyJ5
T3Hrdtd/s6YEgqoHiq4EyUQbYG72xguvj32oVbY2PfeFedy2eq06ejMeMDOSMMoSk62EpOrXhMpM
zn8JqCxbQjO0DG9ZXGkL/d6auCZY+i0rLBagE9nn31XVIVa0wgHjnYI7xoLLZDtH2k48O2Zz18jJ
7O112K+Tql4b5inUriWQM7YrOdB2V0/XfS4ZXiqXWPtvLpDCKGKYC22IhvC04RQh9G1AZ0nRyEC9
t7yRgOVmCXvEbSyYm0zEKGg4j7/6zbQFZfS2Hih2i9T4k/uGbhfD2UP+zgwdg5qUQ4J2euVAJUk2
w0pBvKRzbBeS+czi5J3X4tn14pNDM5EmSsHUaXk0RwbQ581up0v/K8emepF8mY5s6wWems1X29Yf
sBPqsdyX32Zt81hheSK/fIa1wggUi263hbbIqkhXxbDj/NIljEYaw0cOcGYIUpx0KEfxY9ZNLxV1
v8d/3IL4Kpna7MIU5dk/cQIdRGewY4sg+pqR+kNP2IlC9gOmZltm2ezg0XqaKXG/ziI+j2BugVAY
I97Oe+FJnMNa8r7sr4PsU8ChZKam8mUSFtib5paHPX94h2uZGN2RJP/c15Y6usemJ1uTq4GZxPpz
YYeBUSGuRC2oBEMeFjSHwG70zC/4Dfw9Nm9FaJceYA2C1I4goOK1r0B00nbNf7YYCmMRtDV3ZdWf
ox4/51FGXZXaW2G4jfSI+xxIsL0YLA6+MoxWaDAHRQ+3umAiOgJhHsaL5IeP4AqZHLU5c5j4tPTa
K6XY1v5Refai7qVcmClD0VbqfKHDRxSRqFoSybkvbjdjWkXWihwuORro/m0dDx4Gxy3duMd77uA1
hIDrsERJuBUIqgSjrKeY53ZHL3qfMMke8JzJTPRYS++UEy+FQgs3PC3L9Fo6Mq6GHA+yRE5OPVaU
wkz+GaZ8Zv0j3lSXWHVXNunI99wzPCZ4poYAtMIIUu4cAx/GWELSHd84HED5o0GsnRQ4bGVszD/2
BuHsfHo0Yb72A1pAhuqNIF2W3ZXiIVzk5p6p2q3t/8Yo9TEPH78NeJNmNeHkaWofgpe1qI078bIa
IOBCFrGvb+fMMcr0oxjzj13p8CNC511s2OzCOazMIfTyWdflWwGEv/IhQOEh/dpkYCxOu0Prk3Pa
5SLOntJqF6zBzSmaUMpMM+1hMp/qUbRTyLSq2c7l/LNvnFro3TRvOfJ019JmDw2bhTNQCanbDs1t
Mmqc3DZnfiU09uf+15DnFGjrY7MnVGQqt+QU6+9T2jz7vX1o5+4xcefh2OBsO7Lt/VdHw6Mx3hxr
Un05tSe0JXU4MpZR2QqUjJ16rrc2o+wRTc/gIW1ZI8zZ5mPa4ZX1+jTS7J0/qsTifa6rd//f1i2R
UDdRNiERHNRwFfowNcxAntwmpevAkRknDehOvvoFU54Gc4eOuT/tA2wOdhrVcBZ7dhiFeDPm4Uqr
GqtXaS0Phs9KgU2yyOBLL9NoojRgDKy1t05TcI44c9yHRoZngMWQB8AnQ8ebS5Jv4kvW1/bOOkoe
wAH68y/Y1Ets1JFFTbAcAknzEA1nPekF6LcWGNKdYa5WbH5JL1Hg9GMhLeK8QwxR1d9dwWaZZX/c
Vjcjf6SLGrUxa6j2szJMGNg8Suqd52PB4Z9rl7wP4SWXetjMN57le9JMl0WAE608hE8FBiwp775V
3Dq5eqzdRac0pc3BCGcED0Lk7eqEFWjHJ4Flotm32GlfNyaACjKq4wBpSRKiVseQyaIvKXU2twV+
RFrpG2Phixm8cnwuGwHIFr+oDN1YNV6nrx7LiNFu1VNj4GInLr5GqsJMqTXSb0/7FOImRTlfBSZe
tCbgM/XGhOVSgVbNSDwl/ydTTWgKxfaCshAAlbYH4jdDKoOVHWdNyTYi+ZE3pCHR5U45+LrJrVVs
gcTxvtF5F2Dt8+rsP2FsAxwlI3Nj9QZv2x58v7piKMh6ibBLFFHGxGyOidnoV/QWRb6flqBXl1tW
5Vd6dmv7YVUgUnDt50ovvLlGzXeXOU3opfnBNXT4sjfVmrfuPxNmMhplR5GD3sm2gKly02OqUuzB
ure4rAlh/pIb08/GDXkkAZT6GhgSFmX7PQ4MAJkp/1NNpZcqKfp60zVV2ZX0BVa6dfP1Tz8AEsX0
6I5o8QNsKMpMXBCm3TGYJ/D8OUqXkfsRC7Ezb+fGQnk7UqgKrKuJN+ZDR5qMSHSQKr9mMNXiS17f
x5rWayMkfcKYra0fQtM+kjl/VJZy3ykPNuHXBj+YUT8aQk42FKsHkfpYVZAhxpGg43yZpuDKi9/j
1LPz6ZcAXlmSIz2YutmtV6i/YyoEAVKx7p6VgtmHaXcuhzzUIPEoYHEJGgtcpzDgDGG0HdZoGU55
TFz18jOhGs0Wiw9BOOZDIMf3BqeJ9leXq6fDeVPgaxiCyjS8ltaOBxz9I0T7NWHGwnPVndVCwFNp
+7S26aOq0ve8I5F52Sgx9HkKGzV3F5zcgShi+h/8+dQPofkHuO9pLS5zwAZqxrOJUcW4EOyawMol
m424tjV6t1UytzQ0JysXJ9cA1/jdRhSmZSBJOO6B865yyznVn8x59RUx8zcZReKIQK9/JHiWjnwP
idJcAiITyARAh6ZyxXvaeFklMzrQ0en/oaO0bogAWVaDp21wvw0eIKAvjazZrdZ4WDu46ba4JrAl
5ftcBmOZ3XpspjIWlkV1yZXisdNS63wusbAFcso0tN5jEaF23+flRuE6QY9nSMPmHddysbxh6xON
vBGtpDjiRZTzhzkza/RrJs8Hd7fL+nURb2iyjqMv6hDQ4SIasLNd5j4cPkB/dYokpgOjxmQlLb2k
YenAAaoXlYskypkoyZZjWmZrL/Qgl4mZ/F6/Nw+tnZ71Oj6U+gvt4Wn76KhPV626SMkeNX8FPCh0
V8L7RKsnV0WtZ2D1lg+NY5WKM7IQiNUiZOOm+4CGdLL0xWh8m+QRg/Wo+r8k7oJ+GX0Thn2SmOAs
PjNOBN80P+76qriz9X27NEz0wTZr2t8c4BWjLgdaKmFQYaQkeaNQqYXcBgAoBrKSsJLr+18inXdh
Ehj/nanVi9r73FNHaeoWSZjGChjD7HfDKqM9LhExY0dj6WHbv8oFO+jCuMQnPBSL1EMzf/218Z5X
gKbNKLtzyW+aVwynz9UYjLv2RguEQVAAkNcx7cdjbGVvfc4H62zwyuzwsDosJnSbk6p4XEmms5CR
tR+Wdnia4FkHEW9JljNLldtvI0sUaJRzs9C5Yi4jYI1B5TsNGK8nl6lmS9DOvpZsfs2XIJxi8ffK
92qqT9xbMkG77QNaLRXOSdXdfl7vRkbQ0Q7MDJmHq6UOaTqwcaJgaA8JCKIrrL4UOy7AuCW/XAEM
sZ3T98uuIKj7D4tRlLBN9L/WNP1nGwrtxl3NdgcvgmaLVv221YJf3vpNuSRDERnbaR7HS56zUErx
+KmY9zZtpExaaLCqkXQ3xx5p5YXVFOWCn9uW/FZe/8PTee22jm1L9IsIkFyMr0okRWVZTi+Ed2LO
mV9/BhsX98HA6dO7N2xZWlyzZtWotnO/RFZRf9N68JZL3w6h1dHC049e9GDHs2Wq2VQ4oJapdrUR
/g4aex2YzsTuQOeWlxJLKui34gIxHTPJ9rpLAR9u0RIv70GyZWKbmj+F+MwjcnqCpFJ+rrrlkhvB
lb+Z2KSaXvugf3V/V5S5/GbU9SsEIpNL+MKvgNFkqz4lLdqhtWz09F12G8wA5fR3BDJbUiLUJbdY
mFfcrtcSUIuGG69t5ks+W2cdG549dBQeZic+AThaUjyEBBoJyMHMzuIND+FVWVuBaazCytpNwg7G
r7ot31TwfHEf+FrS+3VkHrkD2FBk1VnF0rYrIz+eE1yzsSssGgOpw5yZlmrHDgTXHBT0KDtGEuUC
BBp06RxAYwkUP+hLgNzKddkOceXPau0X8+CLtGJi+wu2ZgRSoQYzdv3wUnu9VF8WYbAn3dTtcl+6
7pboXyXpitwQvv7PNjGF0WJkZY+5NEFNzdduDM5L5smLPzc0cHLM1zrUPhnXWMYtUnjDlOMI0Pac
b7bCMo/YDrakwAPdfWzk+RgMht9yEMQR6StIQiSh0/GjVBpXaAdTkfn04e4pvnpanqIG5c8YtyNm
08kc3K5dGaXg8vE1KOFuCuVL6UWo9jnrHRPlXq4QKzEgLe1vQXxpysxTnmWnl6zBU6d8CwhNlhG5
QH5qNwlNepig2Z7wSMFNa12zmR8OnswSHjqWhyYO+jGiO3P+p0kZY/TidkGM2Dh5fJxH7poWPnlV
Ubwqtr0acgeegHJKj1WY8HOmxyDfhE9BfalWlrvUsp0c/wg+mm01pK7oUV0ZwnmHrq2YLOt6FcVw
sxBRaXBELYDNMw5HHZ1X61avzGbsousa6kXgwDDVbELq1iZ0RNBn+U6iEGQ5JioQ2qY/5sRCDHfQ
0dfNeSdbXhvtv7RPJImTVaP3TdEtQHQoJ240tUwVZkU2SelPBvd6FY8fMwWAKbuM1sPqIHHVXESx
SxBLG+uYqbFPrmU9tOHwDBoiKxljNQUnLnkZUEStvkQSH0I0FOUMJeRcLcbZjMQZV+u5QSkpJpjv
c7Br+/LUvhnKrUu9gOhVEkoPbinal5a+ZIlxWSt3g/YlytzBWo0XbHRzEKQsb1FQIodVMZB0QCMn
iNs+36AiXSQwAsW3jfy2cNMtwmFHiqcBkWuX+4ToSYNTMgS+1nBx0igKaiakNhgYPVEHULLReaoW
wmkUCOr07MjiYkkh9a5Arob6GjO3qknAS9SsnmPGmaRv/bCKfAKLu3VyVRnXL+Z+3RSHndjJFRgX
mUTGoHPDA+th0is5chOBW0xqlsK3QmF1oRRuwhvcbhQXAETCPF3nHL9y6BWsjk3MeIh5gCrcRDn3
ybxvBsWdKL0NUovGy/JTzqWPlFQ5o6W+cIhJ15xn7WxeIu0rwKy7+ivAyx9SHnJGt89DXzus02c5
4ja/EZfb4UWpdEDiG76HfXHJAA7X3GCkiWKngVIL96dcsEPzLskb1dOXq27J6MtglqoKUA5rYNai
7brYZ4boJGTu9s6NDhyVtg4SuLQxKsiLtKsehlFeSyu5UKp7kuMGyNCxhVMXGrYfRFiR2uXSsc3R
DyHLebUxSEJr1acc45ZpCq/W6Tes0IYjVwHQl4zNNrQBkDy6+k/NsSa3HCHcJYzDzKhq45oWxGzg
MgW4LKfut9oTBaFhIAj2SToeZiEdYGg41T6SiJdIpQsM5yQJdLJ/ipO2ESegfvrAXuPn8SZPObA7
G5dVuAWVedJ+s4Y8mSiDAsCxyjt9LpXzl/GZVpKHjpXlW2sD7NB+GQpX1ZDnREfX5zx6STI+2Ubt
9GF+7+X4pbxPXOkHoIUlp6eBxw5XY+TPY3+OTRkrUX5mS3Zp7kIDvjd59Zzf6ieMhzbzyzA6FbVx
sgI0sKM8F0BHy70x4GfGlGdQFDxW+XkKyzOKOla1/Nyr2GgdwjjjJiRaHnn1EHAiCTevKIkniA/E
ZDdLsTtGpoNu4Zi7FJRz0GJaP0WOMfMV46tqaYLt7/ook++nLCuY91AA9/HYHPSnlkW3Wi/vmLmO
HPZtKQ6V3LjWt2qVPiC6NAU2wzIMehLnfGKgRBbGUSiNb8qan1jZSV1+y4F1MKGhWZjVUQ7zkZvY
Ptbw45bn2U5JZFKi0eD5bgG01W8dNL15gfHDo6eu1EtabJne/KBWsO9aWNQrVskk4lenWGBTpZdY
p+JoB6iQ+kge3SBDUHidvkt6ezs8Zm9lqJQ0/KiTdqhiZvqycESE4g+wWau4Bk/Hkjlv0Q+JXrhd
ph6TXD0OGP4kbjR84z2msCg7hWyRVRY/7EagP00/SFoaDDWCkXxcjnsJOQyxqsKvDrxFz69sPNjS
n2cEMP5oYaOmZJtLy/xnrVsKWXFN7JwL0jZZWEewN6gY7QPiSM+9pupvOhmRPPDwg5yHOrli5bVx
Qje4oLvtEV7EodMyjEAcQaByt2EONsvHE3keYnGRbePa58bNBCQdDkBZm4U8rvLIdGD92niMn4sU
XeU4vMoW7sGxuyypDaoZq7YO8zHQfXPXbwoZFiO8CcgHKieEmNx6sh07520HdzakKoKYvBG6yzrM
a70XJh/KYnBpZkcfOeZT34g6eVgtAOHe3Dbd+Ca04TX+E03MPoVUM1/GQslwShdtW1A1sY+H7tiz
d2sM1u6jeq0T85wQz6TZrEiwQPTIB0u0NYfV37oP11AXuCJO5LLgfqTd9OtnoygXoMhpVV93Mr/H
dmte/YbuOYpD4DPF6pudqc+eXs+1lKU52LD+EumvyuWCEsBBgj09kIdsUjd5Ea3d1T3AlpcZtUeO
94j9ZKyJjTk5tmSy2x/wt7J5lH/JtM8mq3hsH1MVep2Jq2NA3qG0q+WfAwnHOhS8/pBad2lo3Zol
foYXo3rZBUgpE2vPSF4QnMvysGx0HOH0/Hem9rGEdJToFBnhUFwSgcPoYoMMUwQ2HEnc9GFvjtse
u1iXsDZbab88+ejOuZgpH5P8xNV0b9m0FKJucijgLW/wsmitsa+olglW3lp+19j0Tiq/lt5HFyO2
Z3ITjGG5IfvwSTQBLMh8Kmdt9ACAFRTWCNZ4BuPjwiuCe77USU/D+iki/Srl4V37wBYS4BgD9xMo
ZL10HLI87cW4MmCo0oqMoyJG1g3R6i/c4VrbpCxxBSSlBDeEASlyijYv7KGCbEvz3xrtw5bEh6RX
H1YWXSXxFS6TI6MbzVyXOslr54WZQnIlTBlWbDkqKZoyWpUJrBCvLL6vLpXGbN2EjlEe1T8Z5njx
16YEUOSHHBtaO/9rAXE0CjwuRbg4RSg/sdnKhpqTsSKcTw1b4Ak5XyDns6sEqiLXu44e2WKyAIQ2
qK/mfjuTte6hzidxdajG69KFmMFjVN+Jl1zDtWolK3SKP0xhI2n/GqExUoijrjuTjSRkJlwWMCiM
Ex6JHnUzte8sjU50tZwiyj1WSVIpYF775lhuGh5aHh0b6vyHx1ovWQcwt0ehAhM1uXfHnj0B/e8a
r6KvgJxWx1p7xGA34t+xTMjr+Tdvv0PCx0HvT6ZKIMJIzhgvtaS5FJxAONkcTb1h1VqX/Dk/Ys1B
BQvrENb2JiNXDK2i/CMjgaO3wBU+23F3wWh+lvn3zGpCh47yN+bkk7iVdmzdKqg3Em4xLoQK4g/T
oZPjmjZZi4Q4zAjKUxNvChdCRSZFZykRZyOCzyyutrg3enOQHCtQKWhu3Ez5zutrhBgjSNik+PbD
6JeKUbSzx5OVm77aRpQyoXlgIKFIAQktFKmvZg1Gf/PcW0hld46P/2zSyXTW4Zjb6eyr5lEa513N
8rQ+dUVOMDS9Krp1NTL19hwiN2vBaEO4Bwt+ja8JED0rB1XTNldSENdgZkyTfAMvCq+Uo0dPNpWV
EM9xqF/8nrQGi+6uif8p4EVCLbhTH98PJExJoZHrzUmZ9kb+kH+pgfSo5vo5Ku2zFD+BVp9yySd7
kHAkZNB6W6yetXJM5+6YcvBMcnOZhTibPUkqdikIVgXu/PphsGLX1c8inTdaAUcp/IAKR7JNlf/U
2MH/2OWwx7NCXNba4TDemdEbOeeN0qVsJoH685flvIOqu8D/ZwFEVWaqLI1J2f02leqUcEcjoalb
hLFCmhwQGfZRZ+3a8OeAll3f7TbEdOhi4cqGn16QcPiR7eERLdc0LrAL0qihHww6e/nV7Wkk59a5
rWc6cRWinMg+AsNlxBPDNPPtF30j1q8Gz7qpcP3G+3L8WoiMqJu4YQb8Vv4Zn2pPjVphrXQzqg0O
9lonJbFcCAeuS6OnzZ0HwhBzcO6ZPZMs+W4JscJ4FEToYozKsALaEubktuM+QF8TJWEXNl9bgUU0
XNgkNwTPmNg7XbnmHkwKMxq3mvhbNovXELhEMYEu6sTThzQRHKwwa2FpG4lXyj1h6wHBU5tZEc5s
ZrseNxKrmTWkLh1tFFtAOaQN4iPiuTcHeFs71ogdt+Fy25SDV9W+jUwoawGpEkbI7jV9S4RAmhOQ
vGQ+2ylBYGzloGtKhEQVq9DAn2TKsb9zfNFKBQlcr7k8BeQncACXks/LGcf1RR+/4AsCTH2y3SZp
Zg/p29Snby2D7gjD0fxIXjESmKeO75r1vbaA0Z6LfIpDY+ixy5DIaHDSpskRWRvg1ZZMeqfxnfi5
+shkdufxyjvwFPPWSZwqpxmKjpz8DGFxxH+OW8OVW5q3rkgBcJU1siY9WZPU0LZy+FJNNhzELyWT
2DvJNahtxL/inK1LvjhmlOK3wE/R4e6j7kgCYhnsFArUApnaIY1Ed3TQ4PGqiXqQwsiJoX1Vj3Lu
noFcvGlrdv9eF/j/jU3NhndmnaEaiOgTDgi+IDS7pVE5qHkPA/8P29yzJK2h/+1MHryD0DQbbDpU
pyH/R3ebs2gqlnbFybvc1fjie8FOWLnr7wIegW5XG9G2PhQXegwulq2dV401QGOtZt2vx+w4vuno
zBrTV68S7yAmhw0aG+6Arx5fI2WGEh2zluT3WF0EATOA2XXrw8otzM9hoq08dWlj6GOy8xIbhuDQ
BPrBpn2u6m4saGM8vFsZGrWCWNBKbNZtWAc8DxLMai1mNRsRQ4duJFhqqISg84J+eetpiAcVazPp
DZWoCzUoeK7K4jdJDB5MN416h6jhQZ8K35a+BkKw1XjB80JyQr/muXULuKHSeL2kbIQ7ygIXVh7/
qkY+TwuDiv1WqUDODNvhYTOaH3kwfSxN9DF02btS7gqVTlUl4+XsDxSCjoGOy/m8sC8PmY+i61zM
SInw7EXpS38L7cCqDtxHfphJxEpS6ODYoPGDW81y6CUi9y0X/h+jajHe4Kxv93bJuZLpDLbomanN
A9l2Jr7IW8U0IaGDxh3NXdbZtkx28uZmvRcTR8U9QKYuwAKEb762u327TIegAJXAdlzg1CBOusvL
+BhywACkZcMkeezEvNVsF6NZDpPY83zjtyr+YwukGZWI/P/QVECJg0hoXoPCEx9Fk0w0Tp/crPZ6
vA2HwAfdE9YIq0rgjNx1+dQb5xrT0iBBSDu08U/EE3hBF+r4VSvICix99DS5WkZyGTE/qtBu1FDz
FURCm5wHThDCYzgXusi+re/YqXpirjpaIJFaWbqnTPVJ8eow6sT6e2toByX6LINfDUas5cdkATno
bz1wnFTkfAewFufUCQfTqfkET0B6OyemnlmUJTL9SC0YyTyiBZJqQEuvDyUdTPW42m0xZVi8T0vW
IIxKF5t7CVYlWrBIOfkFnV3zU5MntwOcGnoLmcdZyn1NeZgsqHrqftDlrmCZaJMOHdUsTuKFaRdt
kNpOzGgt6YjwT1PDXUmBHUtXNe59wqXXoJsv1GqStQzrGHZLiyQKAwM2BGEnclad3rqCnFVHQ0jo
RbXs9dTUElIojAFS4CuWIkhiUPzx+Uab9lYT927/D3Ff0rwcBGylniZulrpXuSAqN33BhgUyl70Q
9h54beahs+aDDCx6YPFFu4+Et2Ay8S1SbNcTgSFQHKyboyw/tLK6V3kjHkv5ORJVpFd9Lm5qY94C
vBGTApXStjG2Abfj71sUnoJM5HIPB46OO9XJgR5PZPYMWMuohqtCCNdyoSJu2fVES0p8BgDmFRqp
MsgM9UpmWNlVOeQj5A8K0WoIe0bYH19RE2+KB7Uyu6T+p/N7pSgDh1hzXHIIYxJ7EvyrOjvagZmD
wFRVUEin4N4li6NjiphM2QEBh6/jUG1bfHEKN0lrYb2GXf1WxYZT5nyeckKnYXSJ5d9V3qwb5i6T
LxGZb3X5WPfhWSOfqg2nG/3zGLckLusdsDu7KWC22OwDKH7TcZJ1HMRwbC4Yty/rO3IZDYjUM3B2
VBUAVyNst1D4EncvbfxXFri74YeQj7J1Vix8Yqa8I4dDoIiGnp2EuXFQmDuN4ihriY9uXwG1Bgb8
Ng/Jbp2oFo7uNK8dhn7XJqgWmoq3RktT4i/6jC5Y7TBFIfL8oW2gWqGx4lipnynJZ42xrbCHg96y
q1J/GWwGx/TQgEyjHiKw2bFwp6zxQZ+h/f2HGrN44WwMlVL07Bq8xLXtwp/wDMXEbDHKq76fsgxN
HIHnOoq4vwHdlgDXhzEa17vZ2tD0QI3NPDN5uQKMjS3RzLhEasnfVyANOkOinfVquSwGZMq3fCEs
2Z3h3DoBgT42Waq8uDaf+KR9wY6E/ubqFgwUEXgz2fPGuAzzWwPfjfAEC6ltxOBJALs2ro2OiN8w
WledL9CWbDM79SWKPZ5acP/cXagAhIV3wSxxUe2vjlkUFGqO0x4jcEYNTlo1rjHcBkp8ABK4JoVQ
JYkvbKs4qo10OpsUmSQUhCJ4bqSseue6KRc4stBLU6I6FbGBgbGYZfRiNs94FnfuKlvJnklnYKju
DszcvVw4UcsYCeNxWjmyy9/e/FdmPzH6mjJe0V0zGr6tEY8uNqA4Vvdl62incSzOel3tZixJqkwH
31Le1MqNEH20OrgBexXEt5Etj9ZHylu+gmOua2/KOmux2yYRwjFJbQQdB9Wwfiw32x8y2LMXjp/c
mMwlJn30JES24YfE4luDc6k53mZkb5I5R4ZmqKYq4C5apKpehiK0K/me+jE91YhtjAgl+sFe/AV+
D+8/nm6MKyrNSfjvBupdTwtpzJIBOgfeG03YN1hQRoR9wTxNXjlgYjqOuP1qONJ8qNf45qRg/sUB
3tGlzQS+QghESXyJO+spx8FdzqPfBDQ7Gex6atbS6Af06ywGuKA7/17pZzzw/3pKVHuN2t4Qg/vW
MAvqL+SDTqOalL+Rh3ol8xtqoIVpKSVoRe/wTCm3cSHZfdIxd0XqJyD0O5HABh4xoU8lz/3/GiDT
LvZmdas0N9l6yMRZ4Ae7OdQE6PrY7SzFKwhRpcd8BR3s2lvA5jDlx7eKCDMRq5UaPYtSRRMrGQL/
VAXIC9zXmHXr9DTTPpqOMinH+IKbed/m94G8qohJSVLUS9MPjRl8Qq5aywNu/tEE+bYUr7SleS0z
9UC+XN6UYtjxK5iNlDoIqFrBSkDqODV+hVjOptUIJ+iO0Zj6nThJWc72blnU/x1Kyl+iqzppWWLV
xn9eIOp6MW23l5EpNKZOLaprtoA43PJ7gj9rKgg3mccp6+lWrXa6pp7SFGtLAoqykT27bo/qFPoJ
44TqN46gvJSBqhOZFxjNthI86TKXLSxEwcCtxsZbibc8UfVrbzJKdmgP30IlxCI11OgYzoQfbnot
SnwKR/K2Yj6HCWupfYxM1MfJXmdmQfbS6bgZ7JPgQ26mncNiDxS1VSG6n9sC81g7XZIadMqGBNDO
4sErobVOq9YK5nQO4Hf2jiIq9K3soI2QsggWJVxlXiudQOZcqu3cN9cq7cDR8VxtYVpvEiCLmZs0
GGd/axSn6/zCh17yMZqh0+KrdJdw2o2ZuC2afeUpfg3pGQGlCHf2IR1TEv3sGf1iOI34vMOt3o1O
SdAYRYoePmsvAaAjdWZgcS54MJk1GRh3egGlPjSRgX0/4/Tu3bpJEUO1DUl/tyNGoUqVh2sESQn6
tX0WM1GDrZ21d9FbdznYJXN1nQfzDHiIRE279vnMw/8/plQeU1P0DJXfS/7b7AuWe35uvDqFN1q/
dvwo1IRWn9JyDHCOjbpbdtsMgzCldReLvoOK0j69xQrQgCRiO18xX6y/Dkiuofy3VULfpEYQXl3/
LdGFRs1WYgyOaZ9GOKXAUjFKNLJL7w7J030oLWQkSNIgMgHvGSEsqjAvClJzkVwdxtAkMtZy1YH3
th+RvyVsGys7UcJvRL7VWttoOGMocXHRL9a3Ticbl4g2gSXCbT6l57TatWgPNZqN1jTXXE+uTXLr
5WXfCarSjUOwGoaqq4bRC5UYC2iyUP0Bk6uIj7FARaKDWuMaX3J9b3Vq60dtj3ku7VkT4IiTZP1T
GpKvPKFRHqs9uRLGqI95at5XrE7+ZwraS5NVDDvxjmaeZHzEHCKBRv7jlvIBxu6w0/qPFdPQBaeC
tgHSXAZpJlOH1O6twYJBcIxWtjtMjafnwuvJ8XeUBiwx8OojVaWTAXiGbfWIPUFK2FLmDE0GDmPw
TmXv5BkWYvJXZA8ds8uctJRYueGAZv0ovkxrvCojJF3QoKhYOGu4JFI8Eyz2ptSmjczUPmJgQ6Hc
l9hvc3JMra1gAO12RGnZA/ut4bX5d8NdFgeT0B5j09y7br6KFlZ6e4NsThPs8opk55UqTyUZ/K43
TvWSX3J68HgccJyUZCZASUiF5HeInvYSOjJUsiisH73XoVbPeFCt9bk97WuAxelcslZuqdKYXBIQ
PHIlliUJJKiCw2pofoYJNYJDm4UiW5k1yKEtFlbH1rV63WnhBRSHBiYoi1draCh+MPbyFGFOvBZt
wfubatQu3ZY0CFGfJqjhVqUV0oa3c0q6rY39qQX7Sxv0KD8r/Z4wG6UkIeHFTtiVOwa2mler4mqt
swbOo+36gsUw6AWwJ/zKNCDgK7phZTKSwWnayAmp5og55tPwHR5xwqWNtna6ppuF1UE1wc+Zbm3H
9zecRAI1A9vVcEm/LOydySbCw6Fw5TWgsFCscZC5gCi4mwFG67ihZ+lt4K5LxR91JsafiTtOqfZU
j6nP0UoenFr7wZbZO9VcMmbmC5mLb2gDuaZjhj5vAseOxWlAfFW8KAzbNUeIx3sL9kGO4ojsKneY
efWJkgvcoRmH4+oZP6xVhdOrZD4SnBxMWJv1tlbXBRWTgG6xQEtYoAP6LqyZEDljSHlfH4dhctBy
ML7yLu6gca/2KPapTU0g6ldG1lFqKWzBshV0EIn4lFrmJuTAon7lVrMFUHRKiXn7dihW5+qMmsbn
41aNuE0kX4plsgb20U7eu3gklV3eMkW7qkNxFd3OLIGvI2xz0eFM/OA3T00Cn/NwrWM784jaZsVP
SMlAxNawAd62wLCLC25cxR3THfnh68SxF0VggBDjkDD0YmNlnaeoCvril0ruFAnhM6RXl11dw8Ur
BGcmM7Fia5HBBpXWea7Y4sCW4GHFOV0bLLUW3IJY2xkHHUCGqP9+2XA5rTJ/Db8BMdB5GKe6l665
SOm9hJ+iNfVtMrbZsp4fg0uMDE8yIP9UdRUhg2lY3HbGDznygPG4uDNr6jT9JM+hCh+5Zt8wlttx
SnsKnmQ8HD0K5swOD6YYKhXpUzq2aWqxoL08Bhx3AqNtxTlny7kXLZjzCDUOl5WJuCVJC6PYK7i7
1iQi1IhTX6meawOlrj0t/PIjKcxCvZCG7x4VdbjRBXxrOCCeEL8psAxHhnAylRAtsFDMqmQqG9xo
vaumkKOWbx7jfLpllyiPsB52MT90OXpg9runf5L8SGoXqC4YlVffwxI1wQrN9a7GXjGbzX7Ah0Wl
tcmNmkvcBlHPjfGCLSPhOjxHAMPFD/Z9JT8OUPf+ztoW+oc3wru0dG3PvUZVY5DHytleCP7+yWu4
jrdkGrhIlp6h/8gb7Ad4Kaxr8R207YGxr0EyHLaX/g+mg2OjIk/Xtkd1jg8tbICPADucqApFJfVz
qJeNyH7HMRRgDE2ajRMYQ9NMOeoU/+1J+LagcdKLGT5xbrEt3nDQU8Uaf1E/r7kUJ2hYD+F9k/Ck
M1r5HSUxVUnUtWGNBxO3NnxILOVsQjlcK3C6s8zs1tSdXBNMiSJunW+2JLlWRZMkrXzPZX3CbOX8
E9hetKKQWt7FFpKAttelR+GMfng1Q/oy4vQZknojjdxsVZJgNvYVxi5b452FmVjQLhtX/Ocb6Sje
M7MDziEfqNFZazu19hzlbFF9sU9clFFytBEddVHlyDL1TBCzDD5Ldsqa/RUXOA8NIplpy49QblJ1
5MxsaQysb1n67LJ/ysKDNiImIzNciQE4TnJh5QwRdpZp/caeWoFZUQm2YROgvWzeG6R/5172s8s0
RjDszasEW29azIuh0b1BI/pgaht97k62AdHKrwCYtpSLjjzWF6ik9IrO+kbLLNSqdKPTRyPm63Lk
8P7A3aP9kTCLbJdyBnW3N7m+4WHVOwTf+UGgbYZKRNCuVKdNO38kMPRMlN4cxTmA9iVCz05MOuIQ
WOzCTbm30mSMoUcSHJ/3lqSBENKG7Izcufg+8ccC30ZaWTevH3VOj4kNV/hhI1Tmf2w8hXMTXWsS
vjpS/ViRDrosrCKIJhpISDn2BZsrtf1eI+6R9NffiYEc4SlVyEc1UMN1D8sUULY9NNACHuS0Cwpz
F9E/r/Tt3sBp288WBbcgkvSOlutqYxbzgQqig6BBSeA5XFJqkOi0z89R/WOjToA93036s5+55VWn
cPlTdd+gQC1eAM65TH/KH/Vw0QbroqkQ0srhGqXTFRvaJk63VbJq0/ktoZ3IHDcZS3o51jcEh7dN
/OwH8OvJIWEamgFOCftj0XqQ/lu7fB/maRs2CGHVM8TQYIfza5bz945+HUX4mS4hn9AwtNUb3e8H
GQ/zvoRLvlQaSVfY4gvhQeiREjVOQLIGvuP4C6+tqP+mX9KR0XwNhpuYBiN/0lgVs8ucYI0rMNrB
TR3W11vGpar/jGtxSXil8+GQASzoA+UQreTYDqIOV8LQNl01+Vpbvc82bXG4cvcdwPkacEpxlCgi
GZmvE/U7Zz8uKwv5lulh0Mm2newvtbuO8AYkC4Ptq/sV8VztdsMHuutAdHrtEyNUDPqkuyrBtqvZ
NaU7U1OPKvjUiv9INiyPIIMEfDz8I21pMlafun5csuK0GHdrAqDQjGdSIpdZISpOL5V1CPPWSSeC
ufCkYzxcbG9bnO9BwlCdfFu4S0MVpir0bHkCw8pusOuQdXe2UaHsPebDSSr/GNaamnfk6ZlGe62+
Ry2Ih+2Qjaj8E6iWydH4ghDMfiYgAZ2Dvb7JywVMBP4TCm/miCHNfsU3w6RFj3o5S/tno+uvl3ul
bDc02eA/dQl+nbBzujXhyyhAScplfP+FqwSSM7REI5jpSuyeDb/f7pKDzZOl2te3PGGc/g20t7ns
VcBuI6KyBvVtQkkyRzwb6XnYBBpN0IO7OShaT1jlHxOezILrIXSsj5a2y7t+B2sF/OuB4PXEbBqc
YKmepTE/SvZtNvvbkNn3pE/3WgitCmkT2xO98JBR6mw7thjxJlB9iqsBYItIPwqdtCnyHodMDUUE
2/IlXOjuMaKL8QnQxtFGZZMF1YabEPwkeFvM8hK7f6ih8lpZyhRAIw98Gz5vnkxcmnjdMnRu2shO
+d9qElhAHpKf7Q/cYdhi8hf8ErjrFU45nndaTcW0VXpWfq+hQlnBmxJ6cPdUGX2jIh6q0C0JWh32
lWFcaqBN6nmF2hclng5yKSyb78X0ZejXoKdoMgrJUpWeACqgaoM3QxQI5Nmr16/SNePgEPL2rN9m
ciEl0Q+mW7M8YfZtsvfqe/hrNODGc0a5rVL8qjPjJuf9HfY5fLC2XG6UDhCqhVaTbznj9H3UBNDL
fpsMjHDn8WxROhF2vG83oC/eZ+shfvrbmjYoqHXOrA8UKiYje19xN0hV8CY5yVwKVDO6x4oJhwqG
O86wb4MCcDK+x4Gk0LC4ctH5U634ZJkE8c+UmPw+wbtSv+T4UADLgFelXzUK2DVbv4Rheu62PV5J
m+gRZmhV3gW6W/C/Eqw+qZtnhJmXxivy8GgWv1qJGEce8x7BT1h2fmPTe4x2ULhB3sA3ZTQiDaaU
PbHunU1X2hbz/6St9QVs6wcL7v4+O/cdFtDsc/q7tC36goYd+YzbZyw+lxk4dFVsm5f8wa2uRRIq
22ZTU4kj9wbtt1Cm1f3T1nqKFlUfYDmd2XRngiqnB1McBigVvG8j+xnCEMotwt7tZ859ZzPENtwF
3BgxNXZa4WriXynKT43htk/emkj7yPrwA7x8w8LL0t4nkgkrqmy10uYksPToU4HSJEDzFGyriWYH
8IL++0dMfKntsTCB5Jvk1T1om5uuTWydgBqmDava5KwrOsa78Ugd6XF8ghBvFQwVu3nANZAxey00
eTQnXs1M8Ro6IzR8BREn/Lq2y1bQCFMgJp4t2PKGKZCmALt0AhG6ii7crJ88jdxH0CJ+S2TnePnh
xqkfFnDckrteKgj4JQLoOHoAX0NoePOaQgw34ZWSNiyyXAmK4MIO+hJhEcLd3QzaUbbUo53Px0Eq
jwv2W1bhAr8y0UpD/6Z8j4dPYsIZMyhBIB8w4+4ydQei/OohjKzhFGY9wNLNYEW+PpnHsrH2Fc3w
Ax/v8KvEUBIl55b3GqFxM8iuysSIlWm3lE9Sz37dbK37NtwJDQEQ92qrrNY1omPtmxb2T5vZDswN
A6eODECDRMLyIC54UdMTc7WpYRXHQ7SiT6AtFjDFxuuA0smVtTKxk57IGXsRjUIaxJoizE+j8tCl
dws1SqLiC/M6arWB6abezpFwDQYOVFd5TYaI8tpM47o/Acyon4Lgl8xmTZl1GjUIulqBC5sMNGNb
qM5KrMi2K9doE5kbWqG5nnOUV0ruFZwLNoC6Bj4r1xVSafyR9tJL2nnAXFLCm6Ircm/BXVGArvYW
ZT2ykz1UDVep/avSE1qgOBkBKsAtOPyPpvNabhzLsugXIQLevBIESdCTEinzgpCUEjxw4c3Xz0LN
TERnR1d2pVIGuPeYvdfuxIfMwGlAuY5oFho8VMTMy2BlkZIOAQJfUZ94YzlwaseXFPH7WP0UdXRl
N5F2LOQQNK5ImP2Mh+RkdzRGP0oJrAb9V0tlACokRQ7JSm2Fpem904nOMRDDcHn0IZOEwYbFemsB
oUXPibuqRw8FOqXgrMJMltDqk2WroO61v8heX+GqWDuPydlfKaL8NIwp4My9KmFZ/mRAeEj7iOcn
ceWGveUiNK28OVe8PiDCjVKKYq/WONbFExxLR4+8mev5pMCtscfkbPfQoWwoHpTi+nB0+IVn4qhF
IYgYckLgX2UydyaZPBkkcILFebzLAJmwg8ccI1emb1VGrcwuLY7CWEnd5mjN9UsIYLPKXXqGqwzX
lzoNFrYa1uc+hxBh/iYEYPwDa+vA0j4vZfDI9U4Y/DbC5jiSExOYiguMEIjKundck72qJqxjSYXT
GzL6KzfCqksWSQPTJ4bnOjIUo/7aJgHvUf1vRqK62OiXxEMOmzPKs9eBcHAaTq6JahPhqERmbLfd
qSmzow0kjKQOV9Ag6XQW8gJeuS3L9SUHrmLVtizXNYDnPClOSD0oG5zf1O0ICQJcIoHMY1CAjCjQ
E9bGVgZcA7ooNv9UeEWwA0Cxge7nq8BayPnFFGoaYPBhyiBjC5ssqoOEm5fGMs9enPonpikf8TVI
Ni1EEr3qA4Hlf6Zxt9ifK4xSA7AJdUPMc3FQJG+23mcL3nIt+TOMHY2/DUTbUO8HMC1IeG1M5aMz
7YCgsb7aKsM3wy0VTNtY4GGD0VZMrDOVXSOGVct4ZBojbyLqI+d1LIGVWc3eAUnSzp9x8BXm2nvE
LNbJXrIckiYSNGxr5cPI8b/Ziau+R8FLKLEpqZIr8ImrHs3XIdKu4kvFEGDn3ckZsORlwmVEisvi
XP2nZG/F7zylDK5t3wpkf0EklY0EbkLeNWQiZqnO8P5vTySgwNDQalQaMHDG4C3sux3rKAxJLH6x
igxrvZcuqEmSa1E6LsVNi/op5jLv2DtMLHxULPfzvsGZS3DqviLMLG4NvySRsCliEl2TCiifvNjU
I3eJYF4ewM5A4+9Me1HZe7gysrY3sP+EIGV0fgkF7d+EamYceS1WZintEK1Y6l6300vGFh0cwFlg
a05745jZ8G/YnQ/K2dJvlemFcMGzGGwsid1jkvgleeD95+Qg4SaNFEmYuJXa92OsyQ5OwxeDq2SS
3QBctKa2iE1hYIDC7pgS2FZJHwEv25teSTLM8w3JAl4xNl7EcL9huG8w3B9VlOfZuRFEsrEPZgE0
tReGW66dP8A1j7T+LNJnFukpC/9aXdPEBejbapOlldMdevRtKEin+Brm01WR36OSEfBMOK1lIXmY
DrRlbuRVBCPJcN7H8ltqCcPr06WgM0TvE16OSflHY1MbRgihG+a1IvAcMBFI8wHeklvUrzXaLQN8
2gj1hO42peNahpIkmqloH1nd+gogFEnOMWUR98H/zpj1mNPkMkVLa7GblHONviNiwRQAY4EJFkXO
MiOrZrxYaGM1MHxpWtHYxReLKrMu/vUBMoJO3fYiJpyjpaHEaKc5u7pNECMIvzrGNh6A8rd+RoSc
TtjJ4vkaEo0M+WkmVbUiN8CYkE8SWsmzLnBnJDiHWJv29bOB2MCnkKC6rfLP4cicDdOLae9qSNx1
pl7SBYp0qSABtBO17KaVzJ217Z0eoTKyI56riRtuAhvL1Axdl3ChnKyIg7CJY+ckzNH14N+CzPQb
lpSSO0AMaMuH14zQzh5opor0RmeI3A/DFm8sUMamqpD5fg5y7y3C6gH/GfOxYR4OMam97SmyjVNX
dUeK+LF0E+k5ghxUU4JUq32oU2elFymJoP60HLBLERj6ZaxumfmjPwR6PjMmtcmvFepaf0PREzFX
TuJNaGUQDy6j7JBFTMrbqWNRGgdUwApKxQkYIPQ+kiy4ioIEPQIrYJukWCYa1bPynVL4Zhr7ChWl
SQSCzkhVjta1ul0cqYpDDRefSvDDHIzHKM3XZvZYTjyksrjWG5L9iMIi4gnoyD0f0To1/zIyqasU
WRvtFSPHOde3cYm0rVuVvBEzGop2C14R6hLjlhDVQciyVWIUimIjKUy/JZi7HT/QSqz0HjYY4YqD
19cSW6H6V9E6KCKQxwrXaf4xl2mn5Ghp9r6tA9SEN6tr2AfTVF7KFC0ruxF95t4RRJYrTC+WzBo5
pK3AoNCSjBKPawU+/oDN3MQHT5QFICpZRSPH+iA0K3KbSEuoL0MZuCnSKGMKYeQcVGeXM3cdQhSH
4t7S601sZhg2g0QKenaORb5VoEct2jM1RCCLsaZjDTTxnWOoBZeER7UxZKhpEuek8Rz5rSyiwmYv
IjJ88uJ7/uxYQraM+JVLTfjCWLPVxgEJIiSYL7aEXS6ZLvhP8OBGRbTNyfWotRtrco4Z2c2mHBW9
2DEfg35Hdjd6YbZdAFvOiQ3ZlesBxhWFGo4yxJNYeQGX1iOJY/l4SJBWblvMSB1oueows41f/s7l
zdH/7Hy45Ep5sVvnXFKMpFSQRNFamG+raTWwzCjhII7cfzb3kr1S856JkM2q4VG32dWgJw6HBjym
ep6lF6lGoUvsCN8lM/xevh9zRd06v2CXJ+hxr6ErHjWFH4ax1sJLRaY5Rmgd79pQpBfK2zZ8owdQ
iaUpotVyqxSztKqpP6fa3okZnxIzzrUEVTaOYz+KWTB8qopOwCWSqJvSRVebRDqj1zzyPN401Xou
mketuyeQ7Ek5OQdpts5IgzYYtyeS5hOB4wMxhpG6TtP7FyXAFwcmLWiVbyXlEybYoBeuwTfT3siv
pXKGOT2XFmJ0MqKAGESyJ9At0dV11rh3MIBI04kcCteEQD1xcUrM8wu+CYwittiLyn7doQRi8beR
6AY7jX4MhA7I4nIYV2RnRBQzgS/jzS+5qi76kW3RuEUOzbUh3lXAIg2Ir40ury124zaX12BdOPzI
luoAOnQvsMIXUVYVYf+KX+BqMrIlMgaHgEI1xy/yC6wvW70ytag75J35eiIRCU1Zw8I7KZ6qeMcs
Hya9u4RiaHR1gMdt57Pgnxz49qAw2L3K0bnDcanDduEvtP4sDDsD2hRew5vEtWqSG8uj1SQuAS19
8ZM0V13/7qjm+4qZoCA+F7Fkf0MU5coGOejkSyOZY8a5ati+wU3FVWHDIIbrNwgb78UdPBETXjoi
5Qz2XkHTYHNWQUjhaRXGq067pVPUmRyHDD0Nlpzy0SZ6uUb3Zv0zsbJ2wP3QKGEGHGdmRCWrLdKY
6xPjfdZPvSe/z2TRzCBEwy2Vj1uVH2B32pGFvsYbMUMtoDMAeJUH+WkOrs07vt2LZg/eoHOaquxM
gHRhLKQFt14l3LsRLlXrWwB26JLjLOd7BddCbn3XMxIMSIwttSyKUCJ4OFDLdylmrEe/AjO4BL47
aBH2l/k81X6HLMZmQengEl1+jtIjRA6A52kd5iXHAkYFfC8p2DLXoUAeOgelj3VLtV9Ast6sFjvZ
frSddozG/Bhqz8U6EE7q1pn9DPxIjIM+pXL7nLBoO5rYm9E91iiGORo7qcUyB9yvZQ2FGDvIyg2g
I+Zo9GGkP+XGPSmZ0LG6AaYAQocvZeE9upE6vTpzfmFrfQ1VZa0uDh9FQUAcuvAxI4obzkA06kBE
l+1+dSB/cTUNtJqSeWQ+WcGf0Qj2KSzk4pbsGwOgcpVmUHwUFpH3PX8lqrcQqAxCz31hhnuiPQQW
2iTF141Gxm4LvFbmyeZAlZ3itQcihpU5wltesNtWrZ8kwk6Uc+LjXL42NEQWduCQLB9ogRqaNtnx
lcza1bAqhmbB1fgZA7m8gF7Wb20BLz7IXiMLCX6lLGb3XToYWw0HPoVLnHVc8VslYslYGPDHLRgD
sxuRJJC1D3NGzBFGeGgF65QV2WVHVVeO0o0m1SiMfYsqQ0X9b2uAMmftiPHsKFDQAZdsLG2vFQh4
Hn1F8WaxgflKEftF0qLT2LbIJdItr3IHFZJ2bwx9I6FMa3CllKgEJY+n+yWPppchDPYxrUacsDon
i6axYf6FWzHj7Jj3ZN/tLb5jxECR2oQUO5iv1czEkad2ArpK+GfuyQSPXEL62UG+zgJ/sokNYkg9
vD0IonZEeaJf6J+j1xn5U5gqWQ/G60h8lOiToz2/dUJCj1xyhxBWQcINAQgZbH7LTUxmjCK8KQmO
gLhQzjLF/IDuCkGwVuN5K5UVXnF3fHRjhok//BQzPw5epVqdNo3zsHhgZRN4So60zvAstd5YQ8Vy
8TGmrJuMTUH4cD5bjEHGjXBSiDZbZnVehk+lM7VLlKkrFMjMbddpbYE0QnUwkbiAPacjL+enD/KN
zOamdC55pm7ilpyKQayhUWKCCyY6TXMPnarUCl8eWjTJHQMbzEEq5yhKXiPZ9xE3IJU5Y45/PT4l
9gdMJgmqwS6Ma2cYt40SHamKpHC8saUlLQwdIde3vOlyybtnMSqZ0Ot4kgpWkHpa7+0gPHC+5bnf
oSrqeEd7YFdDxpTkwlIJx0azF0G/b0BDWC1BZdFrIeSXVCvXNh8SCBhjekRSCoFXKBj0JQSKMEPW
CdZ4iunUnMID+uHgMlyqdpLvfCXsva65Lavrjq6Uy56ULjYoQPKcbxrZNa2638MBsOAAiNRC9c9L
eHJ4P9uv4N2Kk4uudlgB2QVTpmeNfCw5kmuq8xxFXT+RZ16fY0q22QS9hRS5gH7dFuW2wxeag6Vp
k18gwjkyjPoT11tjLxFRCLEVSkSvVfSFDccmmqFYU12Dkdob30YujnHfe6WpsbMNvOWXbd+CcrdY
ibDl1YPX2AQiRrzp9jlsx5WpQYCDRd0wVnJMbBip+9IkulfR4iGZZNkNMGMfd/NDQcKIL2acCCLW
HjE5q41KW0VqSe4MsDrfi+JbQK4MUShV8o9mcJEV38PSHA5Ybsv+M0oycLKXea4YlhFySgPNHnEn
Lx/GvEwVO3osPsi+o+lHXqKd8psmNrI64Umjc26W+0Vy55lsKrIJC2tlfytIHhvrpCD+nsdVJLeX
WJjXgvQWG522hN2QtgatFkWDebaqL8EfjhmwZs9waIkkYy7FxDbCSjGPH4vCdgiPKB8AGL02hi8W
54D9IjX3ZrSPsWoiNWu9/xjyc753GvMUp/FevxTl2aGP7DS8/sHMEtncKXu19hsEFR1rs5HNWSb5
xFFiYKn3cmH7Gqagr7beaDdH17YDZpqBP00swEptjJX83tYMd7udFus7A+N9MiD50bb/P7kP8URN
/IJovlP7ah1pH/giatIYIHGUv2aHZYo+NHxzmukZz/JjMobXmnySBWBMLppe7xzc2To2O/HsCez8
LyJW2Yq0fu9ladU5D1PVDsi8lBkSiH1ANn9YxmCj9tqlNann63SUD3aEzbH1e2BmS7EeYCse8o3h
oG4MDwGBOZGIbnaPhoexa82TfJYoBiW7A7TLBsMa1ybDVPRqmsS0pN3YqYqPAX32mGyNbUaRYq5S
i5aU2qS11ZPdJ+ceQxThpme4V3KJskDZ6nQEgCcEJ/YuMrRtUsU7gTMpZDXEHerOzd2SiDS3aJ+0
f1M0Hlr1dYZoMOXlsVeGo24ox4TyE4KiW0B/0jL4mp6WwxDW/zhLF/kAeV+x+UO4FIHg48bapjLm
b6xoHb9MDrUxHj3GzgqGCr0r8CXjDLNxeB1bwpoQN4QKrxvX1LSOlfP8lfbvc3RjWIvXVw/I02XO
gxwPZ1HHttreEALITRG8I5NJ39HWhZU/5zsDrDyMwaV0vFCZ1UxbJJLdqjhC4tlu+hNz3U0DQqRr
4DAO8zZFbDjwOAOChSFjTF8K+TeOThir2/2z+3cDmzJ6d8bguz5W/osbikbqa53JYhU/cbm8huxj
sKqp80tH5eO1xujWdwtTjGG/oOwMp+Te1z9q8MVsIMU+KlrnJgsavby/mYl0JeuaCe6Xot1UcXEk
z+Qp0hnDFbQpE0qLEIeWxJyktPhgfIeG5rBY6clSlFsKBTIdEk6IyKsXmEPV88CRlks3MJe596Cd
9kYwCIyDOwNyNT4pjEMhJ4YYOPF4/Tv0Ed30x9mXydSQ0+/IY4007xOPO04g3CyHQflhvUiwHy6P
sPM1h6Vyml+IVeHTmwnXYDEt01dQ02PxIYtZU9oHhdpZhO9x1bzW8fBSvVrsQOzQOPFjNTHONOTN
WqxbEpkRmY0bt6SUgvLnMJMW+iL26M9LuF8L/IevnBWwJS3jwmFvIi4vYXrla4cMnqZ871jSdOZF
Y8oALvZSZ9dkQF7xsrh64j+u6S3liW0Qwc6pZgHN5AtV4xCl8W/IWA4tN2fHm274oTatMBRUGPbt
9kXLzgVOZ+4W1Brr5QDltMcY8VDTj3oxKpHQJNPCyDIVQ8buZaUBr8K2YGNZNKZboHq4DyvVtaAY
wPCvvXS8BgJhw4olQe05Ao0H5lGNpcDU2n47sSsNWUtljwELfUQyhZ6cCgKMzyr/nDXk56SH8MOd
QUMmEXlOAApz6x6QnoO/ctnr2Px7wPVIGqZwRZTDnrfENyhDXFVrNjrMs5fNu82gTBIQKOG7Me8i
MLRp1la+HjvEE2tH/GrWoezeGUv6QeR15UKj5OGXyErxHVDPPHuNfgRhVMH/JYiJEj0LXnJ1/cHV
OuksFPZj9eQ5DjA0yigNXQjek/PQ37PKeiBw7Up0pml2A6cEpnTVKVcyxMguRwq2POZ0aXlzK/p7
S/g7gy555/wli2gFYEJUMIhHXadP1q2qZxizgCTo+TivDyX2OMb8oNB6q/LQxVO9dSZcSDA66UfZ
nMzpoIQmvHykaehBzRUkBzJjvjOGriMyHkZij5Dvb7w+2xuyLvhvkJhpe2ryR69t7U31UTNHTt8D
Iior5LSmtpbhAcI0zJF1xdiwyYzQhMErnW2WmjKQzEPP/dDo2n9wycKZ1h5rG2bPS+teP/H7PmaP
n/APv7l0184WDQUlUQE8j5Q0Sv4+klyyDAnew/pu8/2RDZXsMnLimNSSJA54wcvOecW9haG8sA7O
FvMBVaiiswYTv3GT7UtOFIdYwoGqGWWag96AzIrgWyifPYVb1h+Za6UfKa7PLv3iKiJQMQCGA2/9
ZEs3J0V3QkByzwsKtKdTifOrONRdmKfZAJoqkfzaeSE5c2lLJ/XJgQU8fIXnpF0rZD7Y42UO22tm
hzcnGm/RuWhsEE9nNpuXgZTqfC8igIvyVZ3oX/Rfxwj3RHX7ABDBFOKoB3rNdcMujkX4UQjdHVAP
pfhlTa+NT1EBUCpbfT3a5gn5PTM+yAG08CBakiA2rTvIxgjkHswgudjDeG14VCJUPM2i4sFonoFd
mXJPt3ng//fOMijGW2Dn0xqqw40GeyRpuj1cSS2GULP49jnDnJZAZUqgSfOrrN43prPXDSKYbQZu
YoY7vOEWZ406LPiBsiJpzgcoRp1SozDIGioidE0dQcS6dWUPzKpxm9nahpC2wHrK7eQxb6wT050M
ax3XxhqJLWmxK9VnBOgVC08sSlz+Q4cihbkv5saby59IyUjTS4+xc2ky+2SqytlJusvYOxf25BNe
gjFUrnloXfNYu8qYIcp1IF8VpdwO5DTmXM32/wHCUgBh0iA2OVtI9OWWM23n+GQZDZnyL2BhJE56
qwnfAmb69hTz8pzPvMrMeZgIAfdFv61Z57oYTioyNqf+TZdsTx0YEHOjCIvLlF0I6jRpmbFKkGq4
zJH5IZcWBN4I/JNWoZiZvS4n1eQ65G43MpGGkmf3pyG+My8AzxBg/WPmHTFlU/BSp7a1qBb78i9v
tHe5N9+W3cKIK60ic5ZPCQv4DYamjn6pbr4FtRTzh9OS9HuNk4dkseFzoDLLaCyq9mjULTqhzEux
8Yk6wWeFwQDZ0gDpIuWnKhSEUl8mcw4Tqi9KLHKSkq+MACo5CU/qnLD+cPEdH9rnGLK8ZXAxzmKt
0dmbUKByKFBQKA7LNLmz/hVaTuI0AMjVALaCkKRDh72VGSJMfplAJFWP1sajQdScHJh70tKZB3PM
T6XdntO1lJtkX1QkzkK6qBtPQ7cd9sMhm/VDjRZ9YqRsHlDDE2gZgq8unGrNnqcjEMX5cOLOTcry
oAYar6/y4KEO6+DSgH8+V2/SUfkoei+SIcYhLMtI9ZF4QJvoMpeuCbVUIA1C5WHG73rMydtfk9Tw
eHfg55rv4ZqNaHhx4MXAasYhog1uPh1V9acM5YOEqoUFTMbQshuvcoAML9gEiNKl6h7G6N4tRkB3
K94lwzGfKCKXNK0E/2bjlnZxYNzSNr8RluJIZ0lRXwhaKkoOBJJlYdWqI8FZs3Kzi8+KIZ/G1+Bi
IE81sk8Kbl5AowiRuQ+i4i3RtrvWXvRCqzqwWbGczRn0bQBYl1xVibpLzY4VNgqmWtLCveArtmui
FFCms6MYQsbvjFuvtXSGC/NF9p3AKz7huTb0V5Og1eAbrRe9dMoD3uWcTfoz5IZq9VcQhvKnbu9a
zn6R0Rb5df1MNWZeGs11KLmt9joz8UK0TQzAEsuwn8nWIb53X9ic5zNLj+C7cZbEmW4Vsx3BTYwI
VxnRRV3jJVtXw/HJg1Ox88V9OPkIqqDD8qqnGov6jkgyBkdE2FI256VOY462iBRriezCAvd0vs4p
FtPw0y7Nq/ndcLuZBRJz4WQXY8q2S9YeA7eLVQ/XCc/FYKMFWQEy+oz5q9VDy8kQeY3orkkSAoja
BPynDQ8Mxzu0PAj9R4ty9TnXyk3mhXfYwjgB2wZspHzPhbXp4pbeJ4TOCO9QZ0JU+SUORZJ+N5XZ
bcSNkIKLLaqblrL/Kte1mMi/cRkoqGxDm+a0hA0tfVch9Xvd0i5d11zmKLlMSndWwTVm1a+W+hr3
poodqERWocG5lDeKcw4Yp4TOY4S8aLCSjNtog2ghIeYYflYUD66SMTHDAQ5g07ZZWQL8CtpxbzNK
1cLT+Ef01EXnmAjsFgwA4EBLbCnGsWvkKqyGdZPSFEgLo+WGzDSqQLdDvDnG48vI9D8cD2QV+jKM
ZHJZPIA2E3Bzo3+ky+xlIt9vIbHdyU3cgMuJLPCNTIgIMF7hg02TIx8q0XH7Z/g5PqCoojH8HmGs
6UBjsxZqlUrRSsQDohikhFAHY1IA7nIZbKNQ3+mODNXoSykaGpiQGMQi+xvKUkb2ofxAM23Tv8D+
lQIaUk16S0S8ifV5W7QlgrRNNHySQaIwIWSRMsvn6UOBPwhLGWgEZI2R1waOOTHjFoBUrYv2aGt8
1Tr6s3EKqNRJkqA/tozFWrbTxgAasLRTHaQFsbObSjJFYnVXjGCfYgKvLKRJTBpoA+PRV6fy7ujZ
zcoBIKq7XrRno7eOCAj6NNqbRXQkD6VCtaJgdKAZ4bvGuJlrfVCNVe4QDh5aaHuuulh1crkRJGU4
JGXYxGMM3MlCwCJqFu/u6Bmf8jSugrneCbW9J8miYOYPJFvp2zD8AMZyRVrrQEZn57B2bWYMphZX
QHmCJ28CMUtKn8meaSErGOngH6F5NtWJApbVWzN5JT1lUPzozZe8HW5sSbvCDwaU1FFzGKMSrUNO
peacILvO566uLuxcCpTk2SQ/SQbcjxr6CUV+dk8r0a5Vo3hxCYXpPpP09O9pvVaWtAq/Jw1ZtU7p
ItMHGHipVXyI0z5fYT8j8DU/Eq53pLY5ZYwagJzY6Ztsow8jltW4p3CJlVl5CwzxBobrqZvto0+b
O92RwUq0uJWFemnG4ITf4mgQeRskv0qK32torqps32L0xea2LVbfBtGHA9GHls3eFZrE/DviSJLe
tDm/mvVwG/jbqll7qbZI3TGnBCBwq0xnBRYyvTYwZVjuZj7Am4OTnh2Cj0U2eDeb8N4ffMtU93HY
7HPXyOklqvudOyCBOma/qh/OOXeKM33ySRPYHe3N6rfpb8VbMX/bBQMbpXS3KtfVkptAJtCHFlk8
8yupvTrfhTEefXKIyEsOmFZqvNq2YL2X3yLG1mV6Y6XIktsiRE1/tI791OPpLXfK15Q+ja4wrl9j
mEhGprzIM45Ju1oDpRkw7gu4m2mKbjXFWjxHWwXDWDMvoYqGFw7uD2Y9z+hIWGkNvKpYsP9CZOt9
qlDDxqgIx13qI3ChHoXhpAGdjaMeCo+6iZStUrCpYpbd5vYG8y2+sF1Zy2xzsrUO0r9avCGcgaa5
pwUmFmApcDpCfw2SmhJkByHQNCcaoB8kiC0LtEJniXkeMi+5KjcMpCty7Is74QmAV9s88Ir7UlJC
h9koaBpV6CXkVuDrkNbcx0bICEDbhEZIvNXXZFUEGf3HYXu0FebH6FhD2dVItYmg7C4uqoH2NCd7
yMC1aUTKfw0BUA7ooNtEYmuatBsrvCy1Qo033XbA00hs90Pu09J3csfvHEAA6aIK22DOyOLyaYb1
m2rE75kk3v8EW3n7Eor+Mh2m3S6VOo5bQsbpa0sTehgqZBRbj6ET24ZRw0h1WkbElQMOFUSvwfhA
MejzTvuY3yVTv8RqsckbGUEsuqIcKqSFNCtkZWRqLLUtDwU/sd6GJ1mcxi0WD6n0ixFYR7wK4qN1
GjmtV17QZp5cfJS0OEyr55qbFClqTlt2EtjWrNtxMH50M/XzuUJI1vnMnsjQ/HYSP0geFWr8GAsC
mh9dfSb9F7jq7eLB0P4UGyFfxc+faExtyNmsI6/EitJXxmGW7UPEpLOim53QSNscqQNeSMYH4HQk
GaUag34Bxl25RFiNojDb5cxS+5kvI1sMPj+IyZcsmApLD7xIFofwpdR2v9yaTPZPrEJGVvnBjPR5
HNGRBOv6qziTktuhy+iYb1hofZAWi99zzZpqBJavCgkvE2pJmEZ00A7A6G7QbuVcXHUy1CLoFaJe
TnWvUwA38Mx01G2Nn03ZVXmm/J5qMGgZ2+MoiFxKrH3zD1mngwiT8WISUlFBLOETQ1UJfpfKzexQ
r7GwVbL8YBO9hB7YqK9ktrtaGBM4Fp4GYR3CgEBBdMZiij2Db5NmOegRFyOiUJyb1IzX0bDOUmz5
dut3QmOIDArbHRj627gxJYevhaXRjMISwILuznwzUDmObKTeKtwSQv7kRQOBa+1pgdahzQ/MrbU9
c5S+ORSzvXckpvBgr2XF3pkYwRPVB1m6NYyKsqhcYZfomi365iQ49kj9dzMqM2zuh34GgIo3XqXt
65tnVvOETY/IKtFrm5sQ029qETjE+6TzPjFI3dQ35ubb4DsJDHD/5rmMtItRNdeOAAcrgZw04LQv
ZDh/w+0v6hh07srubHbXhWca5wswyGJTt2JuGf3DbYKNeDqx90/01yApX9IhXY9cwPGgXqbkvcNY
0flifG9MJuSLss5ZF53wykTxujreTPZZJazq3iKwJ/3FHuFc/RlNenJG9WiCgtLOI9/5od9XcMVM
iL9VJZ3y2T7bQUUc4a4uh2vJpx6zx3IOL+b4D2GYxH4y2secEdwu4MamXfjiDMwZMjC9tu2yUM/q
3wASLM8Kw0pFJQvqBa0rQ2Fz3ePRi8iGwgTn6TCOoICuGu17FBNzWdBxzmfdIFVEzXGs45PWK7fq
WjKNU5B9dD1Fg3lYkh2G1hcWwUI6SgZnxCuBh00JX4ireI3wjtWT9ar/pNpTjME7W/GPj1pcS6g9
aWujAXt3+OqjcDg1HRy97FbU7bUQ02UsEAwwf8Rct64jZYMEQgEvN8wQ8sjcGRjmiy+BL1HXrEvV
Nxelks5c0muxWlTmALb1ttyrdC/VmdDItfU3yOMmx86zGBQyPnors2T9P4PCwFCNKVMDWKKdvkom
wSIud4vLd4kAX0j3TP0kIW4x/+J/qrQ0PndRc+QgXeAiMpFD2oLxbKatzoJYgBLogMGUKQGqquU3
5CAKbC6RR6jWpWnBmZNQWM3HuvmkHtmHoNCfXf7age83wPenJpYHbBnCrawBWyCEfeON0Uimx0xp
GQsx16+swAuYysMRr4vkBRb13dA/SkcDtj8gQEvOUTIeZSc5tGW5lc0vwIkFKVCJfVWahwrJRu3S
rRyObO/Mbf+AB/UaYq+dFNy9YfkkGvM5V8U6hk9nxtJJlM5pmvCMkckbasMJ/rseuBqClTpynfUA
oaRgZXPTmprjWb0UKdvCfF47H9Wg+3TbOsDwqWTMzNsX9QaZqcpmgicQsontJtB9dF5Fbe7IXl7J
b6bYz5Z1qBcfL0CQX4tpbg0iThrg1/dMte8GwbhKd6kQPNYhF//EJ5PuzPTV1PMtCn7krsH4D2x+
VlSeErHJzAbwjD8gv+6BA+1Df+kVxH9EKerlblq1+XDLs/CSjCWYgHSToKbsw5dJvjsUcwD+Vo1A
pUKE67LBZgObp9LprzfZvUibKMK8j8E8J2e3nOJVRu2nlfeBMIU4BcuneizOp5DetfmMMiAKUexp
QHCRELZ4wM8FUSvL7/e4l3VTUOulG41+1ZHfbSZEjv5SLiMNNrosGpyUrjdgjZG5ofSRZeganXhd
UwBUyB7S9TT3r+hPVEYeYGHKGeJPsTOR/lKQLSlfrIndkh2uTLkQb6JQ8zpsGE3FhGXyl8+An+8u
Jqd1ZfIhlATNzsR4yXG1HJ0+WZ74VUPWvXhVWfktyEsTXamRXnksljMWLO8yepEHRgrElw6htoiO
waXUMWoAgL1FkiJt3lp8WGm8KYF1CARMVP6fxAn2Iy6vytkrfF0OTiCFPwTqf4vGDvH5tHkpI8D2
DhRW/NpF33ldovxLFhmncR6KjmM9cMjzZeTAVmloZ1ItlhHP5PaCqL0pRSfpU+sugNwVa6cs3M98
MKnh/EaprABWYd9y5lXclt28HntStToXSNswxa+CzYk9Da7ct6ewb7nXtB8ynpq2wyBNdk3MBA9C
Qc8Zilt90YUneA6YUa3MBe7WSK8J+xi2MCkzJaKDGXxZH0ksv5egeVoke4JDuUSYPH8UQXgPlRhT
ZnwoE54fu8MZjlMQOyFuF9Ux37jsceGto4QMsXDe2SDIcgQKUtLxfrduWCof/SyuMdI1EYE/k8CK
Gq8aekL8lhgKVhnyMMboLaxia6ep4CEggDTISYu1zPLVLmQWdtmrneGF2FuZuBZwsST1o5zPMsqv
OYJKJRL0eS6Jtke7KXjj6uNUMxD/H57Oq8dRLcyivwiJHF6NDRjnUFXd/YI6kuGQw6+fxZ3RPPTV
lTpUlY3P+cLea1skcqCf3PRDMdohXRg0uejxXEXWzoKbJP/oEPlkJIatlXxus+bcTsZpG6ir/Gr7
3yl24cIZgeTKbPeFBy+yIuE2hR8GuLTdmdbf2I0oK1KX2bq+tHfCG68kF16t8nfWmPhOcdQSzlyj
7UzH+IalByUE3NJqV8GLdVbqtmrnYE20eXOSjPJQplZGwg5+ei3qy9o7l4gPiKyEBKVdWjlyzV9G
y+BdpYFgp1WSwtWATquQz4MDcZImjND6TpkWkMEUB02ztxjPbNeeOZ8mzXzNqFtGBMuw9Bdu77G7
KPG3Rv+0CFtcsZf1/DdhqhdbzdHAga7ENe4P4GxD4jdtvbNbHiVyz3tWtdlFlvRrmtnu2P1kC+0l
7JGa4jYUEAW5SawNsMforR62wG7MmGRkbeLHukbcpkGhGk/ZbBH4XHnT8k+ZYWYBOjUrL1Vd3Qg6
9lTD79hczrNvsl4iEpQtJAGI+NpLVj9Fu8/IfCtM1uUmU0LSaGk5VpvjmL3shA4mY56m9IbXq7Gv
fxEAsI9sgiYrFYdx4Sob8A1XXkFrdLOMV2V8N2TjpO5q9raSWp9KGvJpna8dtk5cCtPm+fBeGX/N
AX2y1A0/GftVuIXFfDSJtoqxgBttQ3WzbOJH1OytG5UPchiYjI1eCSyFw60Qz9xDOYZgwybvRmwn
b8tpwRa86dxh6vZgFRDdNsR8qWetvdf8j1Yg7JZgYYPTSxFelRwI6MvR9UyHvpVOYgvZC5JhuTWy
cgHzkpIJpXHWSFYgm8AqTKqU1VswOVYb1AujxjL/LVnxNo1rGV/CH4e9TXo6E6XNcwXfCzmP+VXe
UOU7HFw8cog6WeVwL6V7KO4NBvAZDbzckCeQhBUkIXiHustzqOtn0r5r9d52f9QRoi9hd7uVCYp6
Rmn6HfFzApoS7fhux6E+J196dJx/mNhTmXIUvJn20O7IBQ7L5Gwb6KfPmsAXwfdPyHzkCQiY4Djx
CCjQj3W9D+XTGB9N0R4qMm0xoPB3OEoHTnyp+G3/WnkD1PlfheuXCBIPqS8YK9nV8nunHnL0Ox2K
YUrUCYwVc5edO84IrBt43f2p4xnWl2NdcU79WU3NhdCRPcJKJgMIOgceh83qIE1BQgeYNl6mx26H
1Mnebt7lE1JECXleRfCEp2UuNFIWoPvDOuvym8j+bNVOlfwzposFm06YtKzyt5E/olJ0pdzNRvK3
vJkdWVUFPtHD+Jfe4FEwF8NxM+w52TAmcCsqIONWs0PvSQUp7zT+l4zgmd8RC7G9qmeRxhv1ybG9
IMmCgrqlep0kFedo9lXauwC0Jf8S3SAfuxFYcJ27S/farlEzkfbZj/aiYouIKTDCbYESqBQzDYUG
EjB2cKa8iwGldfzxgR+8Ml7K2oHRV889zq3J5LDXICbQjCAmG42rUUTegCYM+/WyA9i8U5tw/dgk
GQlUyYJPaMXdNcca/dQjB+0OBzGafGMKVNznMxdvyw8qPIXPU45iKwlcfq/tfyhkyK0yJLV+Kl+5
DHqSHggn1BX8YLf+aUgDMK0S2RJNX7n4FBJENAALAF3ysfJsTCrVrOWu5bZyYZlPrnFn/FRh5XpQ
DeW6eTTZd14JpGftvFs25VqCFuO9DUqK36Ao+hd2eQcpG1ODev4ntz7+bIsvZadoDYR5gAyTWCST
th9tRZawFVKGsxUoVtIsoazoQUD+lIkrH7KfJmeA0EmiKEUojUpo5Z9NY57mfD+V5aN8gWRsxdOm
vnmV83igT9ZPDTWAOV6XEgq385hXgpja3M8e+q+XxuMVyUjCTyPPiDS/QewwuUGD/0KGzYYUCay3
kH+HKE8QTtP6TEU3gz6KvPg8/sUZ5TqwOWJpb0axt+anVh9dWSeg1YKkRjTcPTIvVEK58bNMmxMM
j4McvQeUfmw6KNOcmfEG+bn8++aX4IsQE7aQntJSapkEzkGMusqBZGYEW4DAE8j+l2LfW5pr8spR
1vF2JwWAQkpwv9SnoPhB1u5JWQDbXOlSY3nfRfi+/zcNmzQrT9UZmcoHlLXlo5nKe8JemayQaM9P
aqmIQSCotyyzD3L/mob+AEhH5VDs8KLD869dy2TK8B3jJ+ybs60HbQ4CI71G+s+S20hKLwifjf4H
F9pfqf1YR2Kyd0W4EuNnUFUq02WUCx+wQ6D/SohE+6tQ6jVkdWxN3WGAZvSCeX/gq/CFZ+dsO549
9HzUwLRWmMT30iJcknQw/hf3fP/K92ia1UBHrIO5ItT4OiDFUcUfSthepv5zqJSdwVGRMTfuzMJd
ON4T6bNAsLOW6a3gue5B1I58RiqQDxURBzNkMPJBw3hJjkk3H5OtIm3G0OosNEO5ssuS44p2ciR1
Cim3BhgQZv/6xzUY4evwkk4x5kIxB9tjLQ1sY1iiYP5lFmXsXwaFzngTANzA7oqHAFaaLd+n6T5h
iAY8iHUZ0pwbUwQgC/HzfbThcmN8lgDv+1cqjqRWRvO8LxERDTT8EYVxSxhR3H+ZXzgIctt4dTyY
tvwbz3IAjavs1QcHUqZuViHM8mQVm2BsWc8pdAsSYlI5UKTP1ocYFGAOC1PEonw58tUN82vg7qmT
FlNSeulidMffTV5HfPcddghuhh1vfA4g0NFOXfXIEF2yMAHVuQ1tjpIg7HvXk7vFW8qr4pCNPkMn
pRLq4PbdDCJblN+4UEByAVQDsMFJlW//JP+2il8jP8iajijjXT3GFRHdaQJIt195ixblGdHz8Hpy
5SPgGDZt0Ivzjs+Rmd9G2Bxs8asLhx6Pw0rTsiyfHE7TxPiajuNSPFhR6h9Op5zk6lvNcU33CfEA
mxew9wHrmUKlUxV3XgruVgdbHn8dl5XdtIH5y/xCT2YX73Y23Aik+OzWMbkyMTPIG3GiShoOLbWl
dAKZBzWEdizdowRc2D3bRvrF1uGcA2QZuKeX10wGVftMSkFSrnVa6z4cIV4jOSQ5jYEQMCOGQjLl
oCXVXk8345DY2cPkTeZgewNHhHqcX7knD/LFiWJ8W83V4fPEdDohHnvR0ZmY5YczRsiG/xicmX0K
nJGMaiZB4GZQZ+bwonH6+zNeM61F3gSuf2OuaC4Dgc45OqQjZnJ0horupemBhM2iHLwYXpCO9YdH
xSMpwvhked6038nFRVuf/r/oUCPdecap+gFZPIkVJuHfB92+mgy3xa1r1LtS6XuGFcyBDVwomfiz
Ov1zyyFMEW9AtBPIswB5NfW5jItzr9mghOeN7omYhokmWkjlM5kKF3mxFnUM0Hh+WR4oTJQUkBcz
yAvmvHtpJSPWGvZD70qr4YLDxPZjABCMZsmzkYfbreUXogpUHpOkdgJ6ahpez2CcuLBpVrJDU2GP
mIswzpa9IA0D/RFiIayvW+5epcb7OBpQ7FevVTGfhkkezPIayEzMjT9GiV6I37X7zpeKFnLzLpGG
g0DAEqfdMxIjSU3i7pTZbW20y9CShcUZXmZ6ONzM4WWoPyJiY+HpIm/z2LPcl6q9IzCZLbJjlheo
lXDh6yNOLjivCiiayiNG0ZrwjOr2c86GZ9drDyyfOimKBPdYT414VmxjnPkuRAz7GyFPWDtWuwoI
3XBVQE0z/iWtN/dStdnDxX208oeKj0iZ9pF6TnTt2JLUkpJNW0nHCulYjHkkA9P7rxwjn7o4yErH
l1HdoEv1S8aB5tj5/2VE+nWTnBgIX5RHySbZ0sYgSqSgRYndy0jL5CxUmwE8OdqX/chIc2tvI0ac
W6BKTaBKmX/U+t+CVDpj+hC8CjBqT1opTtJkh7LMgsDJUI4x4T4zTfBFex9AuW1IV7CMlsmHFnYS
QsS6GS59js+ONYG+Rr4qz75K9POgXNUh26/EGgt0BQkaRA18vLY+ijoF6M4W38BFVF2kGsVPxViK
gRBLuuWxVumrT8Xb5qi14+Y/H7iFwPBsY6piJjkKaSf+zvn66o3hJY//Zp6l1eAf/ZRSMiblv1VE
l9B7g3GoyR3WyhL2nXodipgJakFEPZOkBCmYTmzzwPCKO5EOAUurYaM2w6WDPUdNRl8A+jut5JPD
4HBgeUzHwsIKd7AYXqZETeIzoA3lqVqRfDR0ixKkqTiwM3aCKT573ou0QBy4vReg+KsZs5qBAY9l
EJkzCZJvQZ7E0qjH0UT+0q/HLAUPV3THAVhV+scqikfGJmVFcLOSuoCed5QRmGN+zIC4jaTlRcyN
yqM8fCtYDnY1d/NhRuhaYCQD5nyacBMtHgGvy9K4m9ZBLJkfEW1jpK0vt9tnaYI1eWhHpHHpziBz
qqtusWr5CSGZE64yRPdC/sBQMJvfgDHYI1JOAOr+WP8G1lxjuewdPg2O6coaDOWIG1ULsn8aLPvs
usRgaCIc0Dvcdifn0ofb0hSY3B9Z2TXfamVvXLpviC2IerfL2K0E0nms3fV5aoMUP37rUBsixh2R
irYzKXSGT1x9y/PO+kvM+GjB8smHeNuNvuu8ew8pzsaFN394bzvHS1bNj/lTir6h3UeA0+34l1qS
8XLzvKwzfRbbuGOCy2NC3Nox6LLbo50Q8FHv4gi0oNunRtiCQbFpBU2gXiun0i1+7xykG9MC2hJ6
KYI5Pb6RUX7PWxSAqLmcq20DTtSV21gX9wWNYi5d0bQ47OJkvMIjyCwZl71hwzfDNY81is3mqdFN
DhIGlNmVkWAw2t/I7dBbtG7k6i7rNhe29whZCh2KPktDiV8bvS5HZqjTgc74maYUulMRmAaoReYz
EgcIP7ZhG64Jsi6fhxC583QeuFwdUjoqqI7RRJQCKaS2dh4BaBaxHeYwjezqAbYG7MNKFUIyMJt8
3hypo64zjytqJgzQofzFLHvrRNuhZRFA8jUAryqXj0wVxn/5hqECZtSr7ZWp43Wdw8GYXrFJgOiW
NIzMpr81CTdUj6uSZohtDebEomV7Lm5tbu6TnK1A0u7XiR0BkPzOdNGmQJz+cCJ0TMWuJ7hii7Wv
TTmM3UYpg3Yh9J7PR2zO3qAUXkZ5aw5gSXp/ozCjM4/icRf/hgGtsN8qCT5wwpJCWEHOk4wPjBxH
FRuo07VYG1PExsqD0fTDyJw77Om7MqD4/LkMRbjEJ4sU6QT0q4RAVJYRLOB4Mh6bKsjc6Bwy+cdp
WBld2DUXSRVPS6hPVbGfkHPvDhyRigAZRyaboL50407icTVy516RmaEb9S23siviv/gyKsYpA1w1
kgtG07IOiB3Mw0gUXm0EBqr7DVmf9sKfaw4HGqehJDFxXB9mod8KGBSoozYw3sZF0ZWKle3kShPx
TpPxAO++P2QA3nOkebj6wPvRGPvfr6grAXPNMCgkZzh0yNurzTTJvtWIhkObaZ9TNn30Y/KeZb5f
PGY7iSlf1Nx0nXEVrHs2z/cK4wJfocPGTjplUj9rBpypqR8c3MdxmRG0s6cCGuaHk5o30qd0+2LV
OB4la0csy7VemvvEQQYFrMngYjHeNX20yTMpRwmkPkqX1j6tGsM0dPZIlNHXJAIqBnHainxSZiNs
LLQe6PFKoGrxqAZKLx/pOBboUDDsS4OuwdE94+fcgVLFTG2b6Hosd4Bbztjx4LRIQWSAovnOypi6
ZkNQEjZAYgWPAjtDg0Sl5qCzyZOamMQq9pbsAmEtIEJgJCebiJLddmz3qGRcrFCqFCE0hx2lzDQ3
wmvJoZ1V4GTdpV2zc4y5lb0CvYEczuu7o5xuyN1Jy/+fwYH3pndZeBlqEyLOwaFGVwq0QrEGhbuX
4ivzlzHHypJupDGoaKxVM/Y+cST4HDLy1PKLqsCthpCh0pwr4D1o6Cbjp9HMN+YFtlKFloJu3STG
rk/fzTy+BT6UgdmAzGwV4R3bmMwazzkJd4UvnPkkVS7EBVzvzxpBLx+3e4QKF+lCrte3ThuuQr1s
z14mWdg3zP1M8ZZnz4y3DKdeoSwQqxiSgP4lLDvo2hkCUr/heznpU37vkKHftNnL57C59bm5Rsgv
VOk06vEjG4tn5qSvMsNkZ+X4Tao3EM93jZQC02/PPZtizu0HNve+rs67NketMtoXvR4uWW979aZD
BfY1paxf2gT0uf5sOvEiCf2F7yYxyOSu/05VdW1jAC3Sz01OcTCE9tbU4q0lE9bF7rnEzIvBCSEb
3UT515gBMH41lh1CRkxX+AMDgYloGLpbwt4aGj1U/SGJC0QRTcq4p+3LMQDDwAfuQVOns3yRCcld
incvyW5CFwGlHuMyuZQ8X8qEkZihm6pCFO7ngM1lYOTHJOiO5IpLoCIV6bHxJ5bR2WuGeKrI8DGS
pbIcit1qOMeOJCvmoccJJ0CRz4fpXCU622nCOqFxAZ9GQeRxTdLQ3CS2AhrQ2JEdi0qSHRnpBkN9
HXP4tZ0/DFh5kQiHDsNNuhwpLY8l8CyoqLV2GW2TZMr/paQuEwneabafyfyFlTVRjM1bYhrFWFKF
q1wfFDHc+NiO2X1ytBvS+ZvkJ5GBUD2Nyk+zVt51c5M5pIBnsC8NhpbUGAXBhY7QZ129aRJ+BF51
3PYn1D8E21fnqdIvTZHfUnZcxOcYBffVTOYwiCaJmDaotV+i+1i3JKGsYWO9KDkbaH/Qe7dt0r2J
pksFghYzOBmx8CXoRdymuhlQUMcIxAxJ1QYN3ZSe556FAGctopRODi0KsdlRTgq860SG2EjBkyXy
uZPts9ZQj+6cHlwZz7zOr4aTmLjazaxR94fMXPxmnmDZVeRAMQ4Sns6BANT1PNfqqTKksIaEz7fH
yQLqczN14Gr+z9TRr5BTJLb+GgTVtPHTTRRQfcWu1TAHZy3Rj+aZqN4rAag6hnDNeFHjhl0Z3ZNB
f2xQSQsaDOFPiKXIBt8JO94TPkTy2wEUhVeypZMZuiwJWD+cXhHdPaZ3GoJ9csqADOFljjD4d3dT
+pix+w1F4beL4ZnZ7A9CoXVwdlNksSbAbKLyMWCNmeofRo1p2nF8Lp3Xlmw4ON8K8dPBETXTiIyg
zepJ9TrIUxqOoX6Qdkn7NLPEg+fjgdNPsUzq+aXKkmvcxDc2wgsrnGrdgtQu5qA+ON/KiX3X2J9M
tsMRjfNAbjFpDr8yUR9QtqA27DZYlQNqKwtTm1eFPS7brxMA7UX7sJv+gm8HIbNUF8wt1hNEKXSX
+WWt1YuFKVdNIEMVBeM3WPHxTUII1Zy7muIk5PBEXlXM8XMy0CRtNtLIudM5eLI1+aS3+Fb90yL8
qM54p1Nnnw/xSdV6mq9vxiaO4Q2yR/MRt+tT5D6TAOxuA6vNntEwvl0SJgQJE+bS7ZoMP/w4krqb
QJt09elb6vT7RXzr5IRjmWXJyiyYAcKkOydtdi6ajeCr3eSA6R2L3qNnnxRrvzTpk8NIlAQ3JQk8
vf3AXAnKQjNLWHQeo04kITO3Uq4DLfsDStPnQqxLAIRNyUYoQT35I7dIuVpJhkgVBLRvtzeJdlE0
OhThWbjEVpZ6LZ2VmvBCCoZaLPSgSZo5aWGkZN5Ir8K/jwywo7yj+dTs3MPemWLijL+XoG0FHHIs
govNkTQEOpl6aUETh1LRiHA7V78Fi+IZnFlitchiXIhmT0P0D8z5DA42ixTL6PPC37Hg0wgJQxZ/
GO2Mt1IET01GZPl+pc7KDosR3VSW6cr4SwUCLWPOzEDFyQgtSUuLbz2eFDZ9zmevTwcIbtRUs+cQ
oRCNzDAYlDS8Uoz9Fckio+Raienh2FRGFehk5nJJi5CVTcKozW8rU9+sLEtk+pg7lAHdowPcSCME
MBGw1MOMUTHOBo60mnWUAMLdWUhNZ6JqgFfUK7IetCkpevBZqnxrvOhN/XJ641kSP+t09RGv1WOq
8W7isUYYJ4N/75eHxLw/slt/ZknXxutJyMVFt5NzhXO0nZ5OtHjwHNCrpd/UhXE3TjY0Qw2gd20N
rZmoWgww0zYDYfEPuqmFHoYltIpoecjeK6icYga0DYWGIAOFhyRBxD+m964yD2rbMiwOtTa/90N8
FypG917c9Em/WpUbtdmJlAMMGnwHFpkaOU3bUHnIl9m3dOdyFSc9j4BZkkHfObvFnwVhnKSQI0Ki
hTPB1bHK6RsvpTsuFt3raI3bwpOBxSCm5vrrWf8OvoaHLSf0VYEkgQd0zeETbZUWShHzriCtHwT5
v+QMmFiMKinmWhcI4+dgOSYKmIm8JTMEehE0tfgkd/l/51Ki5deqR47EooxB6LJ+gjSeXgRzRZzT
4OrWf8i/fGO8xele4MtsmcnAXUr/1FAZKgI/Ugt0nlg+pHTwzOKH4chH2em84jnzf4n+zsZsRwy1
ksCnlHD0y/9KTfLUmh9C95o+2Wtt8cxVTutZJ04JdN19BiTIZ8G1p+ijac13ltcvstOdg5INfoYs
etUAjwwPp+jd6bswQF0kDDR3+n7Qk6M0xDSDO82WQdkMe/wB54G4Thop8lrLTApKhevrUp8Zwp5M
ZBIFViSVyPviglLGlNIHbruHkRp3OETsdCb6OOm2FQ59UAFokymje0q59XOVLThtroYieUujprhY
f8rd2yTYnTpst7OU9MKIe1plRmLENNkVTL6YURo04XX0hpaGKWefDtSs+qCv3w9i9BEfeJmFywZY
JqwjYYFPwLuxcrG3Q3lQ4wPSB8VWTpUpyD8yzvVM4vY77gKkWsBZY3HSkPLGGOhaNYzxpZr82tgF
NWpeYS+nnxa1W8W43yXrNjLWuzwUt7FVd8qzUpQDfNKU8XHenwxbnEjDPgkRn/TJjaTxQX9x7+Xm
vCgeJ00cXe0/bLug/Q0nTHRhXJDRR+J8Zfq/Fc0kKv25NNMuagJg5XJFHTdnwRgS2aKc+SzEJZIz
RpNgjQ7CKN0GdfHMx7MimDlx/DJJIEH8gMgRbVArp8SfqjySCVbLBguTQrx8dfVl2dpXkxzi9mIM
MHwX/aXg8OnO9oQG4KJbCWVt7uu97yxxOJtEHCFRmGcGwgxVigrW/3Ad2+mKwtQvZNbjzodQWXCn
dC4IWFKkgpivWhh7kNyPfRyxyAcJo+1LouInokAhKS4zz9WQBakTLkwCtAcQatBCDNiZXi/na69/
x9uMVFddTqlsXwQ4sUGncHXpVNn+HyzAjS3BnL0W7edJ3psOyjrz2LB9iABBwjFjPqAY7WVFnTOW
l4yCIhmia2lACmxNFsPbfrD4UbNPVlqNH5cyExO9pIZ5ZoYRrDGrpjhhu1GsVlgNOkEukJfH78Bl
tLb+Wom2OOZreo1FiMbAuBOGmAeNYflITbjsoI6qUEfTxUCpjua9JrRAY4vFJIpfIy2JKF8RXFcC
gP8bG25VIpqxAJkyvrVano5sQI5GPgX0WDqOV5mXTtvCharSw35mkWCU1ta+dT9UPIHjFgS0/Es6
ghd4ARjKog6CqqEiDFKTxmf6hH4JnhPLzF2mTUxUGzwNP4GKsOnVrsJht05ZgXsHWQ1gmzx2P9Bf
cLEngNFYcddUZ2xEkZPUyEkmGzkEYrOC3bWMIoSBvUVUFjtVoqiq6FXV8wciCewOo26FHfKM8gV1
5TREZNahClTcf7XETc37sI0780MPKMqupn3RCqQ8y34kqiMDpSgRNYb8w0pcXME1wCbbUIMshxzP
VLTSA83wpgRyQc2S6tD3xSVhTAKrS13Ey6ympwy6dwRaqA/tvadRd6Ga3Q12AALODbhN+BArOHCV
hBDlskVmKLXJNDs7cI1wyavfTLZaQYXe1WIbFbEZhDslnWJyqy0QjB2RAbMgu749d6j8MYJIOGPJ
c1QSBKsfGWdXfBh7Fq6HKVkfNXkfSdQ/E77zQpYYaRI0AmwxqriXPh0HuTpOAGEdtYV8qoWlRM1H
Atmfo+1H4YvuX+7U+7FB6ALzDotUR8Z2yobAGB601Es3BFlBJU5muPJuFnFY6vWYF/bRULJQA33Y
bRLnUHPUT1OWPzN7eXOxy6pxVYqvAi+lkU0vySlANM736ZigMM4M6HTM5kdHPxHJeSmgoUbtck80
/QTru27y17agTB8Jk0SDF38LYB5V7RznxRkuwn6jN2ifs7SN/AL2MnanHmUZZgfKb5DKdEgjSAW9
lYKMricSBHIa72Ru9xpRNPLmI3CXsbooJcZ7REU9eY82qWDRVzspJ5Nyf1TbC3XSdYyYVloFm7Wc
WcOEEk3H2u1h8yd5Ryd1Z1saVhULETdXFbpHMBbJX3OmWAGq303/lq/qR0z8qf5Lh6wPEZvcAMsI
sB5LogQbyNYbq2XWRAe2YIZbgLUch9/spU+Is5tJ2QI8xxVkozgJXJqZBNKaPPs+DaV/Xfvo6uqK
I7tjH8OBKKZbPGKgrMkevUip+LDk/oPJhCz1Jxlyc6FBx5QDC7TbZPKWEVLv2HE4cTJUsNeYomkr
MVgEqKmoA3maeEohTi7qsUeESH47wRHfAVdASONKIluJOicf07D5YyT6cSFmRmd4ZhMW3Q+tn35L
kImOathp65FJ/HEAqCgbHyr2yZkQJIKKiY1Jts2MqbCEw3rZYQdD1cSLLVRiAKvTT7iSW21u9p8x
SdW5rL5iQ3qgZTOhmsXM/2ZxND6GIzO9m0LlHQBJ6xecMpAko8OWyRdDWGxByXOs1wmoZSSYMMLi
CDvudeIbKQ5d0Xi2hb1i49U41LiIck06ThxFdtJ4KI4CQ0UKnHya1vBZGMqnlWKenR72+kxXpEMj
gF8kwsOvVWmvJQHuzZcunRobsbjvjLLnkK8NLyc9rjDzK/iobPBMuKHTW0kFPgzoleXAqgy4HNVJ
zUyQaDKESNNoo8FgLOQLW3O3nrgwUAu2mXZQe8Xd6PjIKBxwVG5d4Lyq3O41dzEn0GsRx2lRH2O/
vtDxmmSYNRtSeYAOQlJOEu3GhmaWWaZy425YgTPXMWmOKSvMIFLUQJtI8QB4Nyy8ZYj4VPM4q86R
+ydiT5TpWUi1vc3poMB6gG/wEa8PQjwfQybdZQDXkYRUR72W99wkLCYxiHP3gDhFWWgqE+50K7CS
OthWyeD6G0quFAztuoVb7O2CIU/TPOob52+5hZgsM6vrkV36zC6d5yGnbuujE4bkDGM2H4Y2W45q
zYtbkD3ffUKu2w85en4ij5UL4HVjIERFP9WYtnLUjdIK91XzZhoU6zBafH+dHxGJLEnEqDF+kHdM
ZR4te9b6yfQ87o8GliOFQGoHiJOO76zjz9l+tHb+SFg1YjCjctWVvpwANWSoKrTeWuYJ35wkXK1I
QGR41gaEqeJhp1pYIJQUbn0rmunORccmlnzwrAxSJOUCHKGuXuTCTUHlT4QROAfsBMhUmHTW8TNP
eapNmw0IRyiwqo2P10mmZxEWg2SZrClj2W+GtVLYAYjCHoOYbs6grjFoWv1J5wHdAlONPfu4sXjn
8/TuBuNtmMtbMaq9YLssr6RUY6fSLftprc5DJN/UGeknXTq65HBpLHJEmBOc50E5WJhSZWyYdM2M
CD2Z12MLzFL4yLHe2rNH4IrvsZdKjkYqr/xf4Gz1mIlSKNrPKWq/yO+Iiv2wXlsb3RezJQmIFBSP
VPoasvERm89qIZremb6i2Ce9gqc0owOwtY19NfrsxZDzHzWSnqsVCZ/HJk47pbHOuOg3QYqHodAC
/MNHna9KdMu22ksast/5AO0TNEQIfTgCSt8GIle0Hx0gJ609Y9k+T2fqgMiGDIX0Ermjj62i+JpU
ZcdJJ6iGVBZtElTRtcd6Yx2A03lqqnJHk/UjnedQqbBgdiS8R2BnLMmzIIgTfBQT+EjIw+qOXKFk
HCEzaN1cQ7IOLZ5VUFq6cz4/BgDc2wqB1eAgOx9NXH3EUvUWInux2IiRPnFAv5VmuC17WVKuxXNo
FbYdyRViqWUzPNLxkoF9MhnaIvry6gToGDLIrQpjvIJdBeXtqTVodAYZxyL+Tu5AneynfS0oeVOf
qCEmBkstu/IbJUoGVgH6DHJ2myYFwcAWM1QYEfJXx2vIwNi0LhXrGQYItKzrp6abl+p5rSGcZGCw
eDN09jQORu98eY1RhDqleLJywyoIPJa3cv4J7dCzmPBZPFWj3Xo8avTrPOD2ofke7WgC5BLfcGKd
rTk+KMx9NK08b+CmGcbmMAfRDmRStTN6eAUQXNMRAy/daLx5fSXPYO29pkCIwQsYGXnHKOTVJUi6
DbCB2WdJkLHomCvFE03DQxLzveynmzP+avse0kPrlOdhTCB96MdiHkPlQ+RAK+jeU5mcb0TJEtCw
8VsD+nwki/c+JnEgGIV0cBaIL9ZJLrXYQaYSuzQmrvFvq0iRI7WeRATkwrOIVFM/WXKzDc60ND5O
zoOcMPgLrE9WC84jQymd9e3fYumCOQejNbOvT6S3XSUfTqK+UXyrTfRI8Ps1G4IEu6UZyorjW+lC
a7/LDOk4qPiLd5haZbs5S854HmIy9FT1XKinRl6OVnZXHdVNU2NfJeqlk8Wl062dkymnbeaSTqzi
W+fc2rj3NQVn9rjrTWoFCw/kWAQyNUCHbdNxezJGimjwkEnLyAxV7NX6of+Qcptl+PKQv8qIxKl+
DVTnHSWksOlyMLUI/aM5gErg1VwUmB4AL7evAT8yUalgehnfWSQR8MRO5k/lY8IalN3wn2rgo93u
rQ05Ls0wm8ujJMMRZ6mQAkObfYkRYKQhqY3JRS3/jNQ6cITQyXO6R15JUKElKjLbED3l40GCvcxE
ic+aW7D4QwIcU1FyRyiEL/VELmez14mAcc7WsfuELIB4pEWEiEHSqOkVTD+d/ysSt7awri1fMROY
qezaYB5vQuvcy5Eftjeq73ub5dQV0Q3xsyb0x1jrjzmXER/1F9I8Wa0NVCNxFYyxRDAs/57Ama18
KBCN+FzjAu/wp3zMEGPY87mKlT1qLPNpPN60uzpPF8OJd44qBSTnBov2Q68sXyvit1Blf+nL/b/l
VxIzHnf1xAxL5m5RTP9WLZj9RzI5irAhJUueWCuA8Bq28m7bAHvZ8k20VlhoBi7vE0Rkv4WaoCRt
OCZ1mP+LMzoYnHHFqQB7V03tWWFwov2uzg0IZiuKb/YaKBVXOvxVpHKZCGxfn0zUfiIoWZ+KY36N
o+Jk6umplKVQbY1wFjcbiqoh/Q9H59XbNrZG0V9EgL28SqJISqKabTnJC5E4MQ97r79+FuchwMVg
JteWyHO+svfa8wH9AvCRFmpeTAMYnfV91tYPY5rYma/hxHbDnPGczVdzwirrZE8OuTen/CFgeztI
gtP5e0Z9DvL1rY2jt14t3qs0fs/JKTSq6i2pfucpUskI7gQVGlRI0h/A2kE10A6dxEtWwA4ky6/V
XK2JPKUpfEG/LrfQ3IjBGikpEP/pOiq7Gt+nfUdVcXfSA1Cx3NzbeNVBUehj/jKU/FJBUsnrjiBo
8pAhr3DZBCIFU5OkpzTbEcTwc7PjNTaQNqx2mBr3KugawVdoRwpsVnYb0+jFB1WGrazI/nk6W464
dYt+lXmBp42z9umMD6slxVRAs4h60JMnyUyY26vHEt5BXDCaOCh/sf4aCrsZmBgqA8S+ZnANRWdR
fVkfAoe5mFFs7SCq7+bcQXjq6peWVxepAfJMHyIlbyo701rv30xJOivGX/TEWI1IWWiAfxc+isMd
kTk8bzp78dHLaIvaCg6OQ3wwTTXEpNzrJoT/afGGIIujnK0WWjPmQdsSc4+eyP4pLT8SVCQq3nQN
E7fU+BOuspoN5DOC4IBEbNV2CcSvsmZtqIem63Bvm9zbJO26ijW75+gj6qbLVJvhStAobT+WbVxZ
5X2wKhoO8Wxz+ZnE6dt61Kt1D7KcdhK7foYgQsD+ixNIacap+o3xZPFrQ/bF5L5ZhKJZEttwLT0s
83ypMiCibYmXzDlD5++vphDEELybWebZOgOVFvrwTvvJXdrGgj3qeK3DUuaUnYFBTlnYlYyeUPMS
AkZuodemX9U4XwaJLTC+LBlCphJM6xj4G8t9PRVdeaIdqmp3lWU6HYnRxrGFiR7XLk9xnimnFCAj
fADfMja51i9UDRVpPA+7wJcwwcuaplNc2W5R4O4TGa3IDALhrxorRH3KJylyzmZxHrM1aNb6hPZb
Ng9r67Jm9nNUcIIZYMLqUxfGCQoRJ3gCvt0GEkSl+lVDT8uljGKd3JzCDieQKvF1C1bh0qqLS9nN
IY/1aq1ewrtlpj4Zp7Ninsjn7smWXTSiXdNLBJjWDmAQH6WGYqRB0WaSlUun0l5SOOeVQmGIVjRF
1Nq1p3DsQKHAQOsmzneI4pDh+mgNpD7H6y777bTLVPv4ovoSDJbbwFFJI5dUDxenL5R/ebNFH/a7
YkXYlLYnXc3Ptv3GZpaIpTREV8hslbiqgR7rCIyu8Y0mD8ys8te3mddePy9etptk0MvEc0LSJoyG
ZCztS1fQFTjzZlvfY3xEanFUl300LX7O2DxLua/NmZsHFaHaEs76O9NSWon8NLm81vCM5HR+FGhV
eZPAf0NouutpfV1RNixiCjmX3Yn9hOhCdJt/83hBvL9XvzsjOZujfWohVLXKvUfz6FRYZ7A2c1US
vZf3vjH8aHAAkKLYBXUv+QNjRAWUKxmjO9uImRbqDPoVOjzeHYM2HkI0mp+mBWuoE1lL5mVi6QeK
3JZlsYVCH7uep608VOjJ7E21DLyris3beuCQusZlHVqJfi7wfp11V3CgP4eSzWd1KvTel5zsPErk
KdV6INjIRCfncsCycAbTZznHdP6RSPrZEbu/KvQ+FoTwT50TqqNLpKrhxLgXkg++7+ioSrmnJpPX
mKwnEsebVTCvWgk1vvXJQV1JLKgmG482RozSUwdGgdSdvaNcsGVdNNrQPh3OfTBsKaIgysR4UkkW
48TwMqj1PYvpbtkMSotb+MXTrgVdFKka5YEtkJkPx4QxtINQbaY2qUtovVBtVEz3FjHRsxUkr2rl
vHuMEAYnptZ2xdI/NTbEz3NVwA1jGS2A94HZUVFWlrYv+tTNB/kkCiimqUr2wxTMPDMW+W8jIGil
wlNhks1Ms5Vnl1god0nSP9Lso5L94oouT0t9nThGQSIW+y6dPxW2ZmafDCiQVUQ1TMXu0Pf8smj2
BbsCiP+s/afSK+g1gMcfu4SIhwKz3nTpe3yzw3JZY4+9PzRC3p44vTmMCI22vK4H3abLAl9gYZCV
s+JMOJln5DRenoySPxnUM3OciVqdBysyAZg21tEZSS+12OUGMvbFutWPjOliqBZqAmCDuKkBOGG5
+Jq9Y9hJW87TcgR++CTS6jEb0rFAnNHm3Q0b+l1lmlrx3Y+HmpCArMPbi7+3l9NQdkTY6vbFxuNr
Ena9/d4q4qn4qibFOedDIM3AXIxzWUWnepaYQrwJp3bRuPngvCUGjHkEQp3819QtOErxSe+EYYNC
4KLsgC0O3W61SMpAjeKXqjjPEv+dLf4M4ghK4n0Qrbsw0esqsW+gG9Gk7Ky/OU8mTaXbR4iRTOnQ
ImC1G3+t6IXbLTVoZ6pDMCY87TKIy/kZt/m7Hs0f0gI+AcHCGg7qQuKC865Z2BlAYyj9h91RKwOA
7qbhPenkN02+aseWYDlFYQwGRmh1gIBKHzJTVJXjk2+rgGawmUwYHOnGYcFNOvF1SH11WBl816wR
0q85cwCZdtDcvvvO8uK48TMcMtPmTjduswaiI9dAlMM5RIag5kEKejPiigCnTxQ982+jC5K2DeoY
EpdyxMJ8yP49dUnQJf/pC5NAT7etBo8K0HOAFGJR2Awm1rMulINe8GA1n+OKNHk6jn+KfxleWe13
MTkXTPEXAfvBnFB7zdfElG/QHG61zpkJTZAkzjX+aT1pxReLAUb0B1k4xhTG8n32MBP6ZEInZmZb
RCfzT1QD6KINxZh+TCDrYNCMDTOGmq3STTiMRARXK6OJvb16CuMhjcljCdRlmoOCoLEaj/KCBVgy
FMIbUZvYiFzQ4yH+WE1sRZiRHGjk1gZdovofYoJGHa9JJU8lDnv8VCYdAvNOCBy7KaJtW/HmfPCo
D9ZmPgjKCx6B4zry82AqrjEJzeu+izUPCjnuU1xn1sah31xl6eJLABEG7iK2QjOu/lFA9U/dsgeB
Cq26yA8org8dO5WjiZ4gOaaIGnKmPqNXLqVnN98LrnsdNCvsJ56aFFEKmwdQpD1aVYbEPBOMRte/
JneQxNh1zIDtUh3O+O8kFsGVzTyPnNQ0uzX4WikVdkd7fi9+aSjwSnAzYz1gaHQuWCZCQjfdetVp
5XWvGm4ro774kZGExGM3rS+DMZjaVGcWCn4eM58T5BTse9bcUTKeEHqeYGsH0j75V+WgygnKnmuq
DSds0F6TZBRroAzVjRXsnNEIMh685Qbr/AbUfwubAsZXFIeWxXD5Rw6InSjNl0F6ipGUD27HE7Js
RqkN61gCYws/QsdlbcHUBBWlR6fE5Spm7mLhy8vwzr5gr6XpoaFPn+frwhq3TQAKAR7Up/aYNNqR
yfu+m4fdKM3XHPzvhJXCkN8jVOoG2v5FF6GA+UxcfVhflHI46Vr9PtnJF1yxfY8mUIrAc9hAjTj5
RIY9vKYY3HJELxOxN6YXxiqw7rbwsbBV5NOwtfMxuaWA5M0fa1ydGvdgENBUMsVQTQRNHVGwKYyP
9q0d6Msqm/TB9krTL3fkrtrvo1V6tcb0iqcwoUylEpXsNehqlrk1bkC3XDeQpvqNccy66HkRRupv
Iy5YzGCkM+MjS/RDPH5PM0sLKzmNpErVMQZlqcHAlR07SlSHkDXQE2z1cR7t6ujpMFM5SJZxiVXF
pSMQ4aBgB8rwkevTcyqiWyTrn3PC5a+TuivFB5O6jz23q8nS3e6uBWdsYb2r+koeY3RYYs4TllfR
+jtu/pQy4gUqQntwWBPjCUuPyUQrmtBQfETzcjQwLHTpZytznZLsF8ONaC2SjVIF7/7vdhOVSyP+
B6bl1HEyQ3VWdcqxJNhvUdlaV9/svE9JpZ7y9Ene5zle7JNFzGZr/uP/yYp57MA/w31YgWl2yMt1
pjktU18CroOFuB5DxldoyEHX85YARVlxuNvy3lR/4jfxcOItOrnTQMRgEt8gfV/b4Jgzz+OviNHk
Noz1Jkbuas52ZECLAWeo4aJmBDLRafdcBzVUOYXENqqqpj9GCtMSLoKVtatF6q9KLqLMSo00spg1
DBWNiY15e+Or4oviPYHDL+Oij53xuHLqteqfGLgB357Ys/tYoF0Y6GN7MoW5RhMUs+BRJXzbY2N5
ehwg9yNNdQzt+nfxC4HqzCAwf4FVTbYkDMMLhg97MV8OC7nOSA/KH+B0ZBTws8TE/IHjvJRDEaqT
sY///zDISl9PPf7grMjPBKQT3dWf7ak9KykrNJQYiblHdbSozPGnV5Zybtfj1SR1HsGOmKtL84T+
gRABNxSqsZJS7lb+FBzO4tzknx1Y49TUzjZIPZks6wkRb5H0pyVyAvW1olGb4C2Y4M/Qe/wWDjfu
ewMhw64HLoNwLpvjqJk861zxHJ7UNoXW+attYewogyK/LliTWXLNZXZppPEy6epFXp3L+pmcYGdN
bX9TrOZZwaLt11djlC90TRgD8EehLs2QzTTSdOsSayfVVmgA1+lI4REW2a4gfSxxZGoJZwIHLps9
tOTElV1yrl9cXRCK0AKoeLuMEYm/ykTfBkZl/sbWzB2366nFpwcnYDW5iZm5OF+u21QhHorTBv+f
VX9W/3ZwxgSuwyoN2gw+3yNGopAZ8tlUKui77bmPtQtNd2Fg0Tq0tn1jof+wjOxpkqsYiflNbsha
hmUk93ivVXBSjvMWg/5HCjOwA4DFILTaLxVB9DPKin70NEvCf+c7xCSYnddl0rFD3dTxY9Odbe7G
XaUPf/uGSPWIFJLi7wAluSerGyTtpAYzHigTRC7lhbln4kJZzSSk1C6lKoVm/p3QxCG3+19cpgpz
Zzf400kz6gQ+NIJFhhU1/zXVGLqV7QtyuHj2enccU8nVlwXhO/865NlWWhkGf7WFAf8bMWXNVLMJ
5G9Avk48PZdWfbIFf6YSmRgWtATUv5n9oyPPagQRrXTTDUvewRnwgDjOTaBTSM52Sa2NR9aZEc0M
9YWUrrpCEEj67nqJkP5bzXAfi0du536zADnnTvOjOSboqgiiBwv4lalI+m7F7lZFF8Q6k3QSZ59K
sj7W2npAGkaF+JxW86k08jO1yieDVwdvk6IZTMSPfdDgKyRagBnucS6pqt2DomJSZDVtspiMUI5L
NkX8FzlVPik64QSbQBI6wFArMCyUf80lNjQfgE/YzP4qQfWvSr/LFl9nhATmlrFi8Vizm4Z5DLpC
xbJeoIwEeFTbdHvcM0t7ngyMz/FCRtp61prtW+/eOh2lifyHWSSFqRVY80breCrr6uoDFqXG4z71
/mG0zEm5LtZjmmNX4n0xUTICc1dyBoTMSJaV6CiU0tOAlYpnKZqCybwQ175PwPsS3cAqSTUvDjna
wOy60JI/qMUA46La80blQx9C47nwN5R/Iin4l69TqOQ6zHlI6QoJmgzunG7nOc0KCp/sMAMCmOpH
unOICDqkO3OlBe+cFax96qXKey+PYabtjaE+wPyd0C0RPp0hBdvtZC2+DtYQFrE/ytYFuKxsqTAT
f7b8XGyBozjbiT+d9JVRAnFwPiPJ6+vioCXOrqwog3CM7tAdeFO+EvrAhJbjAsjqXr2nBqwZgwTS
DjKH9cp7TgOb3B7KQltS+Opf9VSFCJnPfQ8zMP+mKAlR8KVI6Qe8U8rSUvSAP+zIFuTtKYJUwcpI
bO1wiOL1bszSaZ4+WmEgVJ7vclfeNcvAvU7GVP1rhIqzuAQn7eV762Afh8BFShCo5HEHs8Pcxx5G
qIoNkSezrGGnvreIhv1LajQt2kAoMlrG2SA8h1NshYOY4/urmmMuQ4Oy3rDRu46CSJckTry+3Osg
bpaTOYGq+LHAYBf1PcXsi6NKjNJJJ8Ei/72YvOSVjZwKuJMGd0EzwsW8axLwz91qS0+prDH5XmUc
XDjrtJXcmKNd9CzeAVY36WmQbJbRgFz9eSFZoYqY7+w6xHID+ZtE+bAORXLP6nBW6TxpRyZtL29J
DXJ7qiUAf8gFdIV7MbkkCKwTmt0WfEwnEVHb7LpfE9lVYo7P2jRxUkjn4tc6rH4O52inSi+Lctxs
iXX7w6Xe88dW8sMajUGLTMGcIUsZOFak98yKPojNEDBtRjBzyvS9NoO3ZIuHxY6LqGHXMxc/Ou5Y
TSnO8S5/K4fpnN4sf+2lMKmUGyHIQ1mFWtI+K1wyeo6ObQxiesYmcfA27wK72DbHEwUNMM93B4W9
Y6U3FoBdPp5gbJ7AYO+EzVMwXpOkuvZSRETQgiv190iYLsl+h4I4MwGaYRV6mCRIdcS+oosExsde
fPgQ0Pi0Vg4TBNy7AW2P3bXYjbKfw5QfkGNxZtTDddBgHNqSD4QQZ2Ji1X4zd74+sbLJ0HLHSPJL
g476aGl+pLELh4ajOnYwItN3FzYsYrlgauWTcTppT9IipTDiwYvjyBfVGC+jEQ4zYQ2x4yf6VeJ4
ibI/qp2fagMd8MfCFhk50kwLFCNeHAvAMhfi4fX4lE7/wFShU0mrUJaXsAnV7KpWzw643Z95LU9N
3p0auCS8rFhWpOIHclCvHGPO3ocohkuBxuCfCbkPsYWOpH6X0SPNL+WMOPZ7VN0EyMiqn+DWF1n1
sdDfINSFEmqhJjM44Tr7PAqDOdDeRDoblflVb6yrBuVgqRR3iZdbb2i30vF61soFa2ViuDis3XWr
RpmGp8wm6aiOvTxzle5yMskrEMepWd1oaHmDMF4y3ZrPNZWCMba7BplPZbFF5SPG88AmgozGOXCw
8dTT0Uqbg8wgjUoIQYzqXMrFZoZABU81WpteIymvaUKEgBmomCEk+YMJWor8jBT9sMrxB5ImDmym
oB0cSXjreL3EbNBEYO8ux4AMhX8rPDddY8U7B22NH1ZJWJ1b/jh7ScfUEDV+HRLruxvzji4D+pLs
Gd1tcfhvo6fNc8j4veoR9cLJXGRXkcDeYENho4ykG4NGEqh4RYf3bOG7UD+pOs+aU75yu3xFU/7i
CftoWcW08X3Qnbe+Np7WoY+re0qmhLBL7qc2EEM4TFiHpPKYcZqpfe8VLLRYN+x5Xv2xIPrClTEV
z8t7/DvFHaZ+DG4BBNzZoxUtYuRlnM1OzxqUs9nhbM7llJNtl0DStGk6WotR/Fe9ZSLjc1Y3rzMN
SYZA/ySksNMS9ug4hApxFnQ7W9Yrdo65DXHBnwwMyhKmffikn5YUvarS/nCyP1qWHfsRpB2fjwr6
qs9hwNuBU1aBhtfj2ZrLNdECPc+RXnwbJWAPpAeNc5aKnmae3biFKOWaoxdRlwQR334hpyTSmmP3
t0s1lMGUEXPtmfieQella08QF5pSbCMxEmsNmEJ/bqL4onIyZpcRxrzFIMIxmc/lhsu9rsNC1PHy
SIqMSEL2nHtBtvRaap7Qd+1IyuKJisDTMEoNuHTk+uAA9MFGhkLIrBC/1ua5KLAIhKjyT5LBP23j
86xHJ4boDrtqk8K9Y7wV4a9wouqkTaxaLD7RFnMSsltIsSNfcfGpYa74yQhg15zpcVeYYovsm1Qi
TWx5Dj4trj/9mkVnIZZTWTyxLDMZYOXPGt/AuUGPZ/EO0TWR/VhI++UJqnmq/cTGRM3qghvR1Mkc
qb6W8tWOKWOCR8lmt/mBhIDqfrdtKN2xBcwun1QeMZMS5xtR2Y6tmdthlEbYTsQGChkMj6xMeT6A
BBQzOjbCVRSGXmGPaa/aI5LcHkvV21IzXtIIEQt+qfo3fjkWvryj/JhQy7EvGQ9pKy4R7g7bxC47
lftB9P58ZE254nNQVNWPNczIiqcSKCf5fZOGXd9dtZtKos5Z9cYj8A+IbZ7sFMeloBsosHokp9T4
wsyOrhP+l+OToQo/Az88mxqY204btBOje0z97UW6yRJA2li6o5y9y1V/Hy+yArTU1FkbETLPJ89Q
yBsYSKYPBQVuJn9ofSgoseB1p/Z3LllhUzq3ydix63eNN4EAzGaSdjR/rQ2rz4X0tTeqiP2ccja7
5Acnv4YMKwOLWXX4WLaVuwLs0dnxaiak94RGVl2lXD3osY6bbHksUf0YfF8vLHCpD6ceAhyZ6wz5
/QiHDZ2/W3JPa+nCfGQCEsH/bn81y5eqqzdztV8yKruEpKXc9Mm0DFbLpX/bgjyx0H2IeDxV46tl
EKrc5fpzw/soPDp7dV7dlPaQ4jVRXNuSKBWF2yQkLzH3TYX/vewwjo4Jf0cyfyz5o5LLm8IKnmCC
QBjWOWs/zWl2aehBmRwfEXttwpl3hGj6dsvacQzN+QudjA/ehhZtc1CVkOjWZxQDTcA4oW3bsXgL
xj4XGovUlIDhnGKb3be0s9MfVRYm0d7o5B2JlCU9Ud9cehXzucq0Z/626unOEPrhmPdet7BgSqTd
bqvvzFMmsFz80cYcHid2PA0nLmjzHJ7UQAaOOFmOEZBkGhgIKGJuA1vtfceJvCraMwFhoo4GNs6B
ZSrvo4ZJXYLlz5zLYM7VSciZxm3qXl4kO/KG9myW5WnSikA4z8gevZVVOxM5vBE9x8F0UER9kmK4
xLhFy/Fn0WHYZkEsq9go5CRIOA7G9KCzOi5MBf17gyOM9Jf0wdCL+FYW+U4LPKtU9tlGqSvCRQ+k
OfYcBt1N2Yf8bn2hP/qofZT6FQ8VyNEvwcerIRNGmL83EjUc/tfGSjYMKc265G13WR3roHNwW2TO
IURyouE0sMhrepZSy0P3scbEuDIPPAQFUlD1rp/hL/Yc+hVAAkDsCc5BBknNZBN2kHsF1aWcLvs1
+6KoxZwumMtmTCs3KG4On4llphySERxaThm2iG5nqi+Rr5eYp4Qzvd0wptYurVXCB1ckqcj/wVaJ
UK6Va/fGEedHn31LRTFS6Inu2s/9rew65Dp/F/IybUzq6dXhoFMq6FwKi7hsus51c4vtwL4hgNZ1
HvksBtrMKCD5MOv5VLAWSlSbLFn1amI8suMvAI+J3p4iRghG2BR4/DvDHw2UFnN8KijCXj2f2XK3
nYECcvW10HxXAyUFXdZUXjtJ3tJCOLVxGD1Ii4HkrbfWYfjSqs/EJGGm2IQRu0ZZSTgtvS52U8aU
aw9JRnlPNDo8subU6Ty0w3U1klvDDlkxldtPcnImmgRTEkG0CQvK96GojjQ5h8kiKfNA8gSPPsYh
VIeEsK8rYm6M0Vp7LMv+0hF9Togj0duQrF2UOgWZC1DKwN6MTNfj3sXqT8Yj2FHATvbXai6Q8cfz
FpTmoNGzxt/RljHLQCoekYwANIHhDC/AxKgrESDNKL3oXQULTHzXgSflIuwshdQAaEXxD5ShEw4P
B9NM+1oJNNI67iNU5StlNOoVG4ZbKT3yrKT1yN8LcnLr/jLkhqfSJ9cGE//oLNfR//mCAx6uEQ/X
pshnwoO8082xojfAxZ/Ajk4z84wWTlLSwO4loorRjTUqbgXHa0KIWmMOEdWnam+j4IE3j/jhbasy
HhS98+s8DmDBNrfJvNnI2m+C0NKkxLTHJND6pMnAg5S7EqS2lbBRCG8qa3Gnjd+BD/Y95y9IaOiC
aGNB79NT0sUQuBU08K83+MPEPtnmG3MkOzDH794yvGq5MPd2dYd8EoTog0GPXLuxQZGb44t+DQbJ
FAhuamebjTGRiPiJGzdGAYenFs9ADxo4Iy2R2AUM0To1aLdGWJqnQ/1RCydAV/lw4oqBpZtolBdK
8eS+kkeWS5lzMkGmQXu3sa+Y/qicDUOcecC28G0ma3kQuerwb9pqPO1zg5tDp/NtHSH2cBgTGINk
ifQ4MqvnSDixwonXTN/RUF6SnvLJOcWo2FARYAPWwZhtnrFqH8GsRb5oFaavN7HfoSMofKuxUZkg
XmTjsCmK0lsz60EvtGBO0CsXQ1CtB6T9Bzt7wOCEGzhhQWnHU7boHHZuA8sPkDdORYAU0EdbE/wB
7pXCZiBWjVdtwJxJEZZGZ5vEo1YyzooeMlrdZ90SEvJY17dy+02NnSQo5RJ+iHvLYC1LXi1G1pns
EmfuD4wJEzqGIXWRJGg3x1Xvg/q2kIvDlx3gOpqivxBWKYQTaeD0kMkNvc8DeQfIluWHUkcH49fY
WWzsdglSculXyu7Foh+pNArZHIrQLyrLdY2RVgy0c5RMaHOkX3lSE+rMxyET/KPVp4YhSF0ExShA
9fxcEyS5c89MtNxBd8FIpduYRe7lLkUeleVDWIO0cSIRcj5dnAFuTBoDxu6ony2mZg/p1ANwWdmu
KoTQDCWbqPY1o1kZmjisc4Z8/XxuIRcR21ca7w46f8v54YgfHawHEGQRjfmUFkfE6anfI8WLlBlp
qCvr9OVfZfm5OnsDMkxFeTQFiqt3jxGoI3AdizVCBq2MfAm1r6gaieW9a8BsI/m+aFvrDXqetkX1
IPJ00fQZz+2LSDq7SII4Zo3dgGKEqdD9HRWfSGBjU7jjS544X0wvFQycwXDYXZBr41nOI4gY70v8
Z8iMvWBCj198wC8u2eCdn2Wh894lXvaDI4S4V9ZaCGX2AjRaA1ZBZ7rZb+RHhRYlZjoALwuRHqav
hVNpkQd+oWAYcfu2r7hbCFr7wAspj9EZMlIHH8NFRSNucozTIyjjnfWyj+5i127djG4y5bfSiEL0
Aih6kjsaxsO8LetQpMksZEq531XpwVzlm+ewAi6CgScsJ/DZ5v3qCO6l1uRBI/ysSH6tI1Q2Akxn
Z1PXwFIg8VZ/N2Mb/TiGghWdhOUvOddi4w/PZrekzXN833SSZnyYJsWVODATtLeJox4sGk3IWe4s
j+74pr9irfHH9wyoUwX7ptPCwuku7+N7zNplJXkwzUivgxc0rD8rnaGennvZpFGok9YbShqtF6n1
IyDZIvlnF+3RoNEaq+GSCuVi9PolfbNptAZcmvA7qQfhT2X7vlsxAUyeVA5e/0exp+OsFDhWhGcu
1IA/JSfF9jidJdvkB8bgqkmB/R7JYEICDOjLeGwMcaykr14vglz+WCrHBRK6i9mRjfL7hEdsF/+z
FIsfBX3gxDtOelROTBGmPTCU7vKznYgr5Eyh+0ITwDkIQPUxlZEnDYvf12lgcpsBbksCfSYSDTuI
YMlgiNbbkaLYIHwdHvFaPuVMCcV6i27U7tVdKdx5/CDw6qYRXKqTose1wd3yqQqLrWsOjhkI7mpc
QUcjSMRWEiM3O1mI5uv1EzeOiJb3K1QxgVLMbMNBppNhQ49+PyVqV8zTccKwE4tzrDikqP+zjx8S
gBcFREK+qas3kbpE3DUO4GgertM08a484r+sZ2LjLtioybclW+/FlN7d5YAayx9ysEAwQMeH2Y73
xoSma/ECjdtYDw+96qo81Zv/ZCZ3gKUZxk4KhqZGbz6fr+VAcsRyk1aLSaC4Ni1giRIMr1GeEw1+
B6vgkqgoLXELWzu00KdwpNR7288sATscI53RXRIyY9S5OGTTfC2n/taNeJ2gQcs+suD5avT9AcqW
ziJUQxEzF8y2293SYrpsnnm37syGn9BYXKkyXHCzec01Jtswa2+VtJ5U/feGQu65Ugd8Re0ULnMU
dHN22nyqdnwdrfiafyw7pSYu3qRXaYNpYRnHLvWwnz4ZmnyoAv4+/QwqB1WeTqhZBPZdLYnASyGw
301n05avImZ5i1qEYJhkKmk3ZQyEViiif5ksvIF8k5lFlbXNPj4qIkh7krNaDa4RrEI6PmNlJZzY
RynHS8yrq7IESmxQ+b66hnLhzQ5JBJD86c97hRDCHLge5pSWsV1a3kdIABr6BcGEHs/8rCjE77L+
KBa854RJouhwbMOr0epn0U8V49z0Z9UHNnoEBuH7XS26QV6NVQnY4F/elnO9VJ9AqIXb1nNQJ4uv
koxJmC+TS0HK1a7VnYseTSE45Qe7GBpubNyobIWtXvES59rBVhxKoBOGtqdpNE/Rx8xE+kdmK/do
NG+JRYoA6lmb6FNOEd5yZeQmGKlJsTlIeCRxndq/O+bSBflvMdODGEfxmtPezW8kKhIAeJBwv8fX
7lvvEzB9CB+W7pp01rUh4q+9ZPnJrJEMUu9KQ+HL1LuAixmpLUQFIW4Fa0dLcd3CBgkKOmEWrX6P
R1GVGOE5oN5sA8QQRq8mxrYIZnJW5p2dvxn5XwXeJggK558BnaMvXlCncI9A9Y+8hTg6Q60CdeME
E4TmuC07siRvDlXxTmbXTdDuWFn2aFEJze/tkn4YqoEW+QuM6oeT7pxxOgAs+BEjsxosGFqN+DTG
CIQSoQljUPxp7J8lv4es6p5RSl7nPPSUgx17JY3zNIHnE+1DEvWjTnKyrIx7BFkuesaw0zVExXVJ
oH2i37acopJEJNAFdYYCU3L8MmPx3/4tn1QIC9EGqJPPDYGT2VMbn5rJ7+eqEGfVg5mNngSl0ang
kLYREm9eWNEd0BnAsvRM5KjrP1uHg65GAYm5p1hNz6ypvYFoQclVLYKgiMVI7SPJ4Z791iMgnWVG
OWQNFzR36vvMQFQFniuFTCV39WCGA05yOySOTcqHm6xrANWsW6RYtxndheRsG6SNWyluKtmouAQq
sg4I8pvl2zQ3O8veo7d8Rg2L21K7D9EfC0Yv4pcJtYHdjUfZhPuP9HfI1kdTaY8UPiHdkaLiJH4p
OH2B8iOupEYWXvTDiutQoFXIMEkkS3YmuNZ+6gByIAMhPXBW8JMIPPTU2dIWNEqBdsmvazqF9Oga
iM3aGX0VKHfFtpU4abRsFZpOfR38qaj9CHFTazNUJL1W/j+WqsROPKMV+b02/2I6xR53Jul7ZAam
dcjR1bQ4Lzfj2EZnFOBXFPRhxHyhbSTYYBT1kcAGy7wmw3AfqKdmV4vTQCrNABumCiOIsL/IJmKq
bz46NX81QCPlVHchwewogf9j6bx23jbbJXpFBNjLqUiJRaT6V5wTwpW9d179XvqxDxwEceLYEvmW
Z2bWMAw8UR5AGYPBh7/iqC2O2JJ7icLsbHTpH8COEuNTVj7oybVaxd2+sut7AWsZTJbQgAgVMCFe
jg1IpR4zl8/g6mgSYKrv+gJwBfCrfsFjoVoGOu5VbSKZgjQF6UPZvEIh6z8U3PxJrZkNEZJcfqY4
1zWKYamxO6UlVJZ/OR7kHA/ynHNNsZZbuXHg6nRq4hp/SgSv/FctvOuJ5UpD2DGrndoNro2JIMSh
y2652SqMHdf9WpcgkMkMzgZxpgytYQFRmyysHw43Xl3+THEDCZYc6ZYQjZCN103AtA/96lDWJs6H
4rpIeFxOKlgbSxfgABunbWKo3zU/draZR7EQzVYf5rPpgdRKnEbq4wxvjypF2IL8QmlYFkHDIX2I
00+uxNyHzoXWP+R5/G518XtrBH/OZ2fkuh7jxje7MrB04i2W4sv9TNv0dlFlaEH1zeyEowHkjrZh
rsBIb4PgGYnkGy1kxkwOQU5jIdJJe0uqDsqgcpMlsYmFWzRZTFlDheYXsFSOiRY8g/dYOOyNS0XP
SQcDP2YHnvky8ZOUihq0FVOHuGRB0cD8fFjyeVElnmEeyPWHVGByfpq9Z8AsSfvy0krDReLEgh2e
CAVL98jS/YZJi2gK+ORlCkX3iouxrkazgEOpzm0wA3oLlfmnmtQfe9m9KpL3xqIwlV/vumBcFbW8
YB8hs6CHjSN9zD34pvwdBB+cvH3zPuuhC1V03rH+WjjiUJPQTpY9UFOO5O2nA8C9qjsnWR/S0oJZ
QojsRcewRPGKsp+LRj+behLWZRsWcXtOWcfpAMvou1KfFpgpbiUHkcRS09ItstbfS8Y4XckITVNL
nuo0b8wh1ejAma3ZHzeKuzfRBtD/TDfb2FA2UiVcGsq8oRZudXzr33IGnRMybtZN5ICfNx+ZpXxI
8GPsuVhuC7NKXr+a0S4KxoxnSlp5sZ35kRM32gcGn8QEGpF1OeOOxtumA5SnzEInd8fhC1YDAKaI
5VkhCUoQdMeqpmFVS7As16xkmrratRy1tOI1OJX15JyCMZd+7vxVli3HisnRAjNXWRqYJHzgAm7R
JIlza4IRNKeup+CjXE81uC6AXyljFwz913xeSIdIB5V9Im0FErjrJ8UoOGWub3LVsv+WmEHW87sD
pHHLSUHkwzUlPtN4fm48HuBTTX2Himt6tXLHW3oUy9bOgZsOQCJXLPIxZgtwmR3lz+KSIRb2YPPU
55xFZZlFtRrow0x/VXWWuDUnGnMoj5vOUaXHKCk2p4Z6klbgDmCPLLgAf2t/MYrjyrEr9VfV1kel
+TWPiEgDYagiAznQnQpGqxUFH/QInvKg2fdPUei+cqJJovbMJ5zJ5rvpY3dL0CPsyrj3KE09xYwt
a7DGnsgFuY0K6TEj0re0aa2Y8pFNu+6jqqn7VhA/iu2yy8plhhS0Je6ogr24axPVSd1vS52j2BCY
EzSXrNwuRs79RAsGQw8SFTGwkgMTqgk6JdavKjhIO/WQ5a9UtlzfuPxN6e41KZYfjIFmCwE+ksqQ
fCbJ1ozO/vi7CXyNXxnpaOk+lMmtjHnbeJ+2q/wakbCa4mQNKtXkGXUA3XEO4Pr7ekbYJmJEdo6T
9Uy7Fbmd3GO/Z7ek+3owQFgoBDjhVK/ArOp/tSbe9OfyOxmJUt9Rf0IrWpAcyPMFqvxPRp1qrclP
L+TD+z1qP13k30OMPPZMJuJKVcn3exjYGcvXcmr/SSsZ3VBxO5Xh+H/8/3sje6oS6nX7LOfJXlac
VJ9zMFjJma0Yx4lEpmL6AIn8c63xGKoAybDomwTxZbwFxKit96CCp8Vc3Tnjc5Ja5gwnvYG8K01u
Y+Ird2MLISVVvT1tfXKpkB+SIP3J+Y1UgRzAYgh2G9khXW9duG4Vaa0mLF485FsCI/AWy7htwD+q
JONik2v1vwGchzTkobxh+5npbKn3QD+ZTE92/I4ZEx+eQLdXlJPsKMTpVw/9wB3vhGKKDhscyDB6
ERHVhflkJtTIAk7DoU1zFRZ1XEY8FvlxP1r/Grk+g5Ng3FFy9aSSCWP4YXNUpGTD5A/BcHYBFTFx
bscQzwmqwGfZUehDvcnMVS3n+DE16rFEpVVpmFs3Jm2yI7AK1WdtNekpaoKfKZbNnz+Yt7eAcfi0
FjutWJZ3KKd0jHXI0E2bep0uuzrce0m9x6Z6gkCrrad5w5C4GccaniDzn9OEENxwm6S/pOHeFHTP
petfuyp9IHGI1G7DfaSKp01RRr2WqePGhNnrSqRWM0xIOW4e60yCe9Rk6GUQPFoK8VR6PcJ1TD7O
CCR5smVqsbjoBPwmWajNc+UMGr1ptG2OXX9CCHVMVhxJiqqdkzKQFhiKkOTNbQqSibD4hlWC2Qze
dEuijP1PNmDdhbMxyDdwNV7pyfSoxahYg9IjYXdcLuHoRHp/VwSK/wojbEyQUxxpR/iBhgLP1a6l
60YJxYVfEFuzzTU0MMElZ3XAbAU9MXFb3aFY0S+PSa28q0bPMiv+KPdRTPJ2pWInaS1MMFfZA+Nw
kdr12o2kfAF45Ow+KfZKaoFU+qgkk3ZrQEvsBhsuAY4hzD+VYGVsLH6Ni7fQDwgRFW6Lss18q5Nb
QDYWuHTJ7H+tirNjnEFtc+gYaKD6i6fEEebXOFEYNIGxNI4tr+1EgUvfs910NAl6Bn1ShVPftxqc
NF1xPeso6bsDnSka3DX07rHgpAWNr+ZGbSwsxs6+mU/JWj9EqYe1C4hDiL/aTyPrXRR/t7MmV+XH
EDY+G+XzwHFQyr4sbog5pcXNy+QucKfQOBAaUEEz5xOiSuBxMAQIVyYmTt/G0TG7bXIetTOaMVST
wyBOFzNPLsY6RF0qh9JR+px4f/R3DhdXb5rde8oU95Wx3MYfyfw7tzDmqtuIMwXFrEHP+X9JomqJ
+h/1L0ZUhKSONTyDPcNhgsdJzrzN+pD+af1wXkiYtjxqSodrHPPCcIrLOex181wo9VlU1mDxwUlT
LTgFErsz+VZ63TsfRLdd5TKTHrRAF0uRXDoEdUuF2ZIaQhr35uZXdw1EfEiaZLpqrd/waMQc0kCJ
kW57NqRaSmBgdBLjoVrJVt1ltIzR5TJwfBOAOqunLahArITsaYEEbgvLT496X0WDuYCsjo8Nt7Ta
Si6CT0/GkgasXeqghqkkh5ryLEQF8obqzP3sGAO8APB3OIdr0umhYHB42ND3/6kHZjSQ5TCMxIR7
mUJRnh4DEFg29/ccLN16chlZmdQk9Pw7h3khQZSkrohKt+IJJNCSkuKqDcXtyRUkL/0gp/ONBMWt
SN4uzMHXEusGKRfxfneY5/4rMFRReUSZJV4bzAcBWj9bktNsFe28ig8SAKUDAO8thY1Zr+d5KsnO
a3AY2MiXkIyBAk5OYI49w+ATmvzNfDhzDRVOOd6fY2hpmHKotzbWxN+L1tcFoFHjwmCdr9Na+Rw+
MgFZ+Q31sy1rjoRxoIAjJ+lphMa/YYvdRKUJmethlZZ4Wu2wUaCmIrddftBmPul6gLYAqzxa0BRU
qYtaIY2MwGp52pflYpJw3UiT73kWcenvyaXHujdyN1rEzh4xYMr4kNbjYMjeG63MSB+X6v7f+Hkc
ssy3692WMun2g5qV7LFMOGCwWzrVUJyZsgctSYweZ7K023DngehNREeqP1BCcBNxx80UUnkjZsDC
MbTmmCgH7G0l6Vebds9yIDx7WyiPxsjNkDrlGdShtUl+PSq+7mG6Uj6UPOWvnCsLow6S3/RwCPRI
jqZIqAkn24oqjW2Hkx6K9Y+Rx2wIxzt5w+tU31E2pUATSdS1dHpV/U0oAT/EB96d72yIiYL+xaqY
tI/SGJ7im94Ok+gi064rNFYgfVkymkole9lx67gGT1e9UBl/F0FvHqR5d4dYcyWyZ4TI3RJjoESW
iqCRJxsbpzD+cG+OHx1AM42VmrdkdIjA5O0OjKiM9EIqaYbaMzEcGFLVVSGZ7sRFW+xFxGhkE34s
dJr+DyGE8ynzmqS2OTWctlQlaWn3IJ5jcnSEiQ6FDlJOPhoczMmvwfnNMP8wT+BDm2avJQxhUIjZ
GezKtBvlHcq+mQHghR+akpPgo2TmkCzcNJyh4fMEOLzJI2WNh7E03X5iK4k3v7XGoD6BJqOI7mPE
DA7T+G0uh8mQYXuWwU0c8CVCP1aisp+JdXR2Mqi2xYiYVgxH14lB7kTPdyKURCcBhgwo5n7zmMQY
KxoQIPHAwNdrbxp4KMzhMRz4Gc1gr3xkDakFvPvzfW28FpAEkuiXcaqWx+wT+YEiw+eRQm2UZv1I
qthT32NuOs959Kc7bcO/Qbd1wXKZoM0U5+ys6BvoffwaeUUBFzvjVYXgvMKUGggvoKoZkUQp+2rq
EKlAV4/nDcAE8OCCx2PC26KqTPESqlTooM5Qcwnduq3CePeAvazx9KEAXZV6yUGR3mhBBGI+i0r9
Edf0eKivaaFj14DUssMR+/4W6DxMfippf0vM5I6rgz0FtxCe8jWQAxjDn1CyP4ZP4ZrettIiyUiY
F9NJ+WQYCLuDZEF2aGpaJ1e0HOqciaQkK6W943pcJytsRnZi80NLRuZx0qMEYDhtWF5qWx8NL53f
rRH21CHUdODfcG/LuLeTxRlgge74hGuyJ1i+BGE5b1MVflOfTMsM1FgDR4woLrgqWPEzmM2pU5q/
NhMWWw21trwTs7zBUdImmzrqunwOdFcpRv0wmN+RqVc3CbvJ4MU8Qk3MlAnrfuapthSbodVQF73R
L4NbpOU4wH2+gDhjFD92rvQQksMlGuf9MZfxc7bKD1pxyYDAND7hw22hleJIIRKncbWabtKm3zU4
irx1W+PVz0bBNY0IGder32lffU92Gy+PtUn+9Ba5wYq6r5I7Wp7V/pzWvo6VOb6tntEe44HbZDo/
UNke1YdmWTcUvXtbQbJrzgb816rcv8oXoc+WRVkfGP/KK01+eMrJFiFhX4RiviW7AskbV/NeezmE
uV6ll6Gk5dnk1FmYvgJKjs7r42I1n5Upf5a1FElzRw9s8tX9XGBX9O5W4kkWLzBZnYpx5k59BMTE
pxlEZbPfLEo0kg0DSiFftHiNlLzE0II1d+hvyjZcT82jRyKey1AdudgQuW9YiyvyVSr5qr4GMtfm
Lmz0JA6NeThpnt4dEkiB41OuSOL85+Muu4tr9TxZv1axeXIk5mZtNBZTWjJSmC5GcC0ykKYGXMuW
wccUO/yiA9gWez+/yr66GSOx6BQPR1Pd+jm+zucKqxwuBXycDJj1FFfJHnQmh3d6WLVe5Rhc+RR3
eRqxDGLlLnUZdReIPpUZm6NcYjPhaESfD9nvKePQpiceZ43Barg4az6RqV8GF+SuBEn7o39ab4cI
pyMc6+fBNb4UZFArQT02mXyhgYJPg4jC10Xjnv7X8K4V3VwyBOqYghMxpWRkL7yWiG6dcs3hStK5
OpbXjAba3ViiPFaijDO1xOEZaGHUtyJtNW00WUnEPEqoL8VHZaxfuEcjuatJS7e/Nph2Y6rf5Zu7
a+0piSrGGtlrlITHeM6ANSQHn+gZIKgkV511yh7jr8qdB7wbo+nOpkToG446AVMob6bYch8QMEAf
8maMxvUPye9FAIN6rD5iaWZROmBGSZgfJwrP/+YvWLM1kMt/EyZQ49c8q9C9U0eJZ+yj8UMX9Qcp
vcsE5I4Tw95lgWlAIt4WP8arrJnEbmhJeptbBctf3zXKi6vPowfKxa1bGey8k7Sb19PuoZLWSwxb
o6fl/fnnOIinBEBCbISLdulH/a5KxQPsGzaKFg9KqkfL3ID8Kv0qIkWMiyWFyVTg/80zTKzW6o3n
sYGU1TUeUIyjFNvWI4m1D1M5rDMBHag0irS48UuM1eNjMoQjtEhKynJh+pT78asXrK9Syb6F6Sau
WNCEwT0Jjw5aTcFn5jPcaqpLqvzMJzio7QX4cJQD4eoKD/oa6I6V3hnC3nqo/6k6qr7MzGP6c8gr
I5LXOWTiXSXFSaAjQmjesXybhsZT820iByYyogRBAb2N3eN+H6Xkjl/zhhsri/tXbXJcg6cNwFGl
DPwonZl1Y4MJkj6mOqa+luaBrNa2HvdDY6NZUY+3pTQ6kMewYsNef0nnjiqv7NjZNdnAZgUsiBj1
Kwtwr+yH4q4Wv3FJ8rN69l2stvS1xM3LsPYX5HGnbuB5Jf3LeiNM42uLJ6aqFIrGDtbDn2FgPYAP
iKI7n9uYE+pZmyQ/11o/pUN3TrAR28iYfZ1c+V9I0q8RXY3AxLDSu4GoFhRkLIgthPvudB99ud3f
gOWkuVNAehcxq5YEPvbhXCwoWA2luMvVaAJz+8ZJNuPOOow45ytRixSSbzI29IKMbUmnmqkFOIRS
uDIOlAPK4AusSQKFUZ0a6uocxm0WikZHn4z+As/HmrA3WMjxveLcbA9dJlO9afdel/yxjNfQm1dz
6i86hXfEIYcVH0fzHyLocRCZA769CHWW4uHLMOPYWmoGq9iGqUIUGEu9LI9HkWSgdNhwB8KNcZPU
wctCWRUN658bI7VV2kBCiRicN95NJ4cOw5MMV7FnOoCXLt2DXiAVkyxBN/aBZlRYIx0Ey4JmBgwI
nFyiWJ+vKv4WGD3+GnAKsL8oooFzxEVpoCVuHXVXtgAoDrahge86iPCLMS5hZWzS0ukwOMT4Tt5X
FNKZ/ee4wi/6t3ZcUvPtmMMZ4HrVDNXz5XcFeaYCDuRwgy16RJejyYUpOtLycwdDwZoDS//Eq0pX
xX5gHm0T/Tr0OEdw3l7eX8y81tdKRqAoqsucjVF/PlQYbEaPEOlw1R4JvlnLfsxrEu5NfnYh4dID
YNZoGAaTI/JPoigfDPsWF/V5dzvUOoj1APG0Y7dwEjCIrMAHqHThRCGOPcn/SiRh6ivdnbvU3Fwr
a7+Kp+2kEPjHAbiZZ6V8xl47Q1nUU3+s/sok5KqyDxrdCmROgoUvblTTTLdeYub/Ky6lh1ILp3bl
gGesoDxYNXf5+jdJ97ADQ69id0FB78kpLSw3HHTYmZQi8wgZFgKEio7HaWTjwKzCwSze0SDlAwTY
em2OKGDeUqCg/2xoyp0fopE8j7wPP9PLWuXhtPdh2xFmp7VIUrFVHLWke7VoxeSXM1PAC79AeVKf
qly/NBDw7XaYcZwOo3DX9y6KO/p1dq55V44Q85T7QCyJoBa+yQ+wj+L3PipgYVRPCkqUnHchIt3s
BaiYFj9KVos4E2UOx7+7RX3oBcHbTbi3WMhkyi93QJFKu10126KijEs0LP4SCvPG5J/WT2JTbCB6
v3oi5bX4tFLTGc2aImnuRD2Ed669PL9crhDPmUsCRMKpIdtC/9lDdCHacOV7ueSdESbddBYKTHPM
jRlhHwfNiIanee6pA1zSNKSHFVuKPtKQTG+82OPsLao7ZtNGWsOScuM0PZKZ4E88iDVk65GTJ88T
V2QE98sSShNiJ+JD+VB69K6dZgbK0xQaEvKvNa/5+T3AODSfi8Gk96Fom2ujb7euMO6rAqNy4qX/
DrtNIbeYnSfeNeo1U+wI4rdQWXZ+Ua9pUrmNPrlLvLviKrswJGGacKjWoQ8J0IeGcKK8UCZuxMhA
F3FlY50enAQOUi3TK4Zppodsmw20crT5zTbuAyP4wtLPFk9K1UBT74leUpdcRpXfUnqq8c/Vrv8w
TfxOb9bNKtv69+I0XPSrF5gTQINkrrzN6Qrplcvq05TUh1jZ+TJdJzm/5WPL7NoWrZpqdVvvue4D
feAhYYbLdJdlbmKZ+yr4YylooYf4KfK7mxuJJJ1OIwAuCwyIhED6xyDezKyOqll9qNZHry4hswhm
2x7zJ7ZRAI88FRlPhQTEtdtQizKytN3ffiBc1FmXBti44Q0S9vD/l3gV/iPV0JlOuTL/3Uw/aC79
xwzFgicLzcZRaob3uCV2A2FayNEApP81h8ZMi2kmi1eFNdsm4nQ0wRfDGsj41RNLuTavOiEZ2Yjh
Qttyz/FJ4ydsGFpZJCxjSCMp8XDu6RwOSJC+a3YUd80kAvMcBabSg5ThSe/25bKnr1EMth0iYdeG
PWUiwYBIiXRGsQu5Ss82Pms8BBBNLK4+81GEpmwY27FUraM2/Vetqc1ih2ZRsj8zVFk50OnvElWR
8uD2E52Q+r/pxPkXD3LOXVILCGafZUTz0mjDkaPKqqeRAGBYpL3d8OqfoUQQ6DtcKFbQUNJj62Ae
yjknoZG/UbepRta2zYKkowh0lP3iffKjWmHbT0aFQDyvnvDPmDXG5BgnGesMtwmFgdgTBkUBBFiv
texZrnzIabvKNjrE+hwHi4KhPbEh6LJKG6gGXbAJHIiz9Fg4XIhuTTXBHdTv+pY9NAIkLfxEsIS3
oRC9ArS6jG+H2elAwRo+J1/NSqi4fMTeT3tSBPLuVHWybEjQkapT3hwzROShZUuj5GJQLGfJVrul
1MTlZLR3l+m7/cffjV20jfll3JXLwHax2+Imu7v+PcXmUcYZzwYXLUxHS7y8AAvDsRbDJivD/Sif
piangnYdSaS/+b/540JKg2H/koEGXR4DpkQrStmP9avM+hJ/sRsj+6iT2w/0gWGpANK7QLIGnMsL
hJr/mgNNYcKJ8moaHy3jRb5AjyKEfa7CoTzVkuVXFKfpG+ll4IkH0uzneXibqjb8Ns5YHbcGtGHF
y66tGJh1Xy+zYFeqQNLaN+A0EO7yup4M+a5Cg4Htz2vIoHSppihR8mj8mQ7mKcfZOPjHdy10i/Bo
GBY2erCXf2aYLN0V9QXHjZHOft0CKlVB3P2uVPudJmqiEkkI4EzKewJO9BzLZMcOC+18IqbjjBhr
8kPt17NANUmxlIGpjX5Q/eBFQZzi7RlzCAEHZZXupaUeciwORrdExrJfKKZqdT9741GE6YyfYS8h
0oJQBMdTibei7O4JF7qJobDnCZt6hniF4n8Qf+kWsqH0S2OOk5DZ5srZHciRxXvs6U2BsNCA+OsR
cG2pqn8IwO4nDk+5888sWUtuVvymiUhBs40BLGJNQy7ZXYMsnC0N1rdq6t8aL+602DX3iDYF+8n5
1OJ8GvNUABahzvu2smov1WMVDj0YhaLguu0nmOTB555gH+V22zS+lRt0Nu8YJ4IZUVdtV2fw7vOc
uMZNwXFGnQJLl/nKBH8ELNBw/SUs8XsHmt69m5i/36MhsmVbf1RxyFt6HkIuwZUr8x8YP5RL/dXI
hPDgflR2NW5RYiRRhiRVtHSCxVgn8BHCYV917Zy2Y0Be6jwGI3APydXRzxh1jYQ4nBaUozlLDqkO
Ye6Ot7+Wrt1IBlxF8zOOGTNQAKinJ/h7pqMp9Dgt3BIWhNPpc+eXHpOD6mcL42iDKZNwkA3wyKll
L51nFO1p4rLEof/ttz5VHRiLuHOlkrX788AgAwdmtG/cX3haJNgiGfAQrMAyA6sNftNY0Ilgzp6Z
iF6m03PCMYTLCp6N81a2HvGJfwsjMflu1dFEN20jhSIClvGO9aObhe8eLb7ArnGMlIOQukVz3l3G
xbzoe3s1sh2uiHrNmeuw8orRSmim2YIk+beSBO+4ag9RLPYkiriOVcI5Bzg46LZR7489mR+rlz4t
9Yr3mMfwHvt9Mt3H5VPnax2/WvzVLf5qg0IEffuWi1+Awo47OONR367cWCZw7nHPgHJgwW6gcan/
Oykni13s8knXdND4dqbt7D1OPX3AV/hTrte33eSsNEfh5/yrIQA+qnQit+Yln8eLumhRw/GKOJim
wsH4oyayXRCLU6b3ID07jMME0tGf1Pi87BbKz+KoyUoOK/+aDPD9OhKP6tQzEcbKOgmpRGBm8Bjr
cLrkN6nrXqXQWIa7e2Akwaa0mFOItu5klHH1OLDSInVRkV3gwi7IW7LJjYt3uWlQY8dvQ9NxZnLA
WjvnvQcU9HSaJfZTAXxOT7vynlEdCXR9kmpGOgSVhzsEePJFDShspmJzMH6Cdnzna6g945bY7ne5
EJjO5bd3mkFo/5VSCY6GOi+eyl68dvkWUQZ/EYhRavNFNaKxYfxBk2GMN3JLiUP9ZdzAV7SvOE0u
Mky7snpXew4kXlRSvQJTZLiMM/on9AwsuApg+eKH0dIdY/5nLM1525unkbavVbc9neofKcbWeyLc
Ow/HtVCOmFEHY3QmfsmEoo4ltU6ZySDaRFEF27AHJs7e9Gh+rQaUgKJxF4C36eppA76JhHNo43XC
6CkMqiRMwxuhTKLxaR5ISc7tksT+XAT4LoKSJjadMic9VaO0aaDzShcV7pfBGqObL8wXc/5hzPpr
wlg7PHVteU5wh1OtJv/ojPKz1GT+F+C119YrCmJ5k7+m2KJnhp4iKGMuqtUiO12qBVAl1F1waxLJ
MVzPMU59kdnOZ2HaxsFhEuNpCjk90e3bBXSBcohVzR6dhnQdk9M5CVgWMIydzP/GH7ECcPRfslju
ZjyVbXdklsA8BRrXUUUXL1SPtaFGYnE6WplwFqxP3reTucwOdPC7yWPIwK1erQdNPFx5CbYQbWb+
1RLbwoY1ASaYjn/2qjrE+V2Yyqu4KRFhCEnN3HyZT5tbNrajyBwiRPmLOdpAC8qQj9GuvomWh2RL
QgaUxwFSAXMcrukostXg4c+0W/4V40+mtycxzk6VoRyVic5wTvc6wThDc+RudgaMOWqUl9OlJtAk
sezVi+KUy/hES3rorX7S3gkLj84I2HQMCUiDrvTUo04XjAagU3n7+3T0t8QxSh1LRWxpPXRMeaW/
PehFHeVXK1GBE3ueG9ra1HOx1fye9WOiMiXCdJ8BcIFxQ4BMLT+Q20EE/kz/I1nmGwnTXmJ1O7E6
BqOuKC/BXrzjz3WgZcRmBFI6ZNMNNAJHo4qPsaVB9nOLj/oaztDcEya0sKx5xq0B/jzIWXrPf1B+
a3zVehxIFDZnIFYK2SMHP+p2PW68/wfIlnhbHKq5EmO8tGAsO9hoKkkEShXvbdSYh+Ka3wFnXWb8
7SOYzA8ERb+fej/TZj/9byiB0A/29qVbjMRz0afGsJ+cctY/azikgQ6K3gASsknvXh/Y+SBEyBlt
ThuLPFw2J3v3gu+Ngp7NKR+lflpCPLyc+MF/oLcVNQm0gPUGwXjj74sfTebUkPgzZUVQizki9SwT
RDRi9K2VFpy3n0PYD9JfCwqFSMWqU8ks5HHl2sqHNmKJT995ToR+y9elhzrD4z5TN8yCBMv7LLMg
mXxzDSbfaJc0nuj1qZf3IulQiIsXdatIG5GZ/tBNXt6keIpy9wBB+lXN9Xeq29Uce5CKvek8fMXU
8lSSzVyc+NMMLJd9NM48uTrwTcUYGzR5BlMLAbvNz9YLY7EqlZ+YK8dygT5pfqrCdl0r2iuHW7NP
bqY2NFLdN+SOnIsI8nQzpKcf9edWUu9JJFYplZf8Xbzlkg6lSQjyzG7BIBqh0l6MGV10jYEmc5cs
YEqoo7sATS4klkPqPabXShQbL9lGVPPGgHWtb/skMDBQIlnow+mPSNUM8QmuSxFqr1OQq6opRMu3
6ShRKkSP6VE9I7Euo+lXfzjextp1KcFrUz2u7FHeEpKBZJcOlt9hsVcJes9i99gU4VYO6iUGzRZH
zBGGJVAt1W9+Cz/XkXLlCuylLT7ZEMKCEuj5DXPQOaB/3Ky1iTZrvYBt/DRz2d9JXtBcQwnKQ78m
tYytjrLFTf7Yt/Fzt5NXRh+exaQgZkowqWT9PrHdNHp27zoT/yNOsNROut3XG9mvatMfhKBszRMG
Vr9oTZ8d2H/3YsaHL1QCf6lpTP2Z/yTNmFRNyFmuFHxNJsKrVoHYcrsKV1vgGGI2d0EWPrS1+JC/
lSb5Cs0DlSK3EspDmaR4SIxb5+spHGrc/HIav6TU4tFS3wkEEbO9lupXehtsqcbBzp40a2QUB9Nr
KHdpBjA14v5idLtO9G7M+LYF2ZGnlzqKrvpKd9UrchOwge4nihVM3C74Kw0lArifcgyZrYc0MGhz
1LTm/yoVdSoVM3a7VQlVRLRsYiyU39tD+1PExMxHBfDvZkDIipXmupqQLq2VYUQwFKUPUB6Q1xh0
Pzrq7mvscPO7+cKsTyM7dwzMj6GSu6y4/0uwZcNOqrkCbZuBMLsUrRqpcHL0c551njSufAOvLTND
zdSiZVovpICuEoGyAaAVgKW6UPzKZGigfhLbmTf9ZQ36Z6FMn93OWjnYSYU0Sk4Ke7gNKe+7hiWZ
j/sF2l7ZqjdDTlBEs+e0/WngwWbO2xf3rtwxgN/zw5oJ6fRSkLEmm1xY5KkO6BAgr5JAwXjPW9Ii
ZGvPY8p6a79qyC8P+bn7ovaCMJiRfU7iwZhIMSopkxzcxnuoifQCKfJ5HRkNgZgA96O8AYmQzxJ2
ooUzoin7JMc5Q1A2zutvW69l/nN39u4/6Yc4/Z1oz2p3AVYmzZLVdFT+cEoLNMeR2sY3bU2HfZhQ
ggubYfg3aQakKOAO7XKAhVO12XFeaaWEhdUBxRwy3nSwCDE03fZubpwlGa2hYA0GEWJhuue08eri
AKEjPlpO/pGcmglCzKxiuf/sGJy21P7ChiErlQkoqVY0bdOJiteDKS8ReiFve41D64HLN16O26kI
115hdRojDG4U81xnXCcbL6ZEQGQvxpt4asIscXHPXguds4ahfDV+BXJcY673fzSdV2/jSJhFfxEB
pmJ4FSWRVJZly+5+IdztaeYciuSv36PFLjAGBjPoYJms+sK952ZTcisXVvuWuA7NwPHORY4Vb+mr
izJmKEk3HlVtnoZ4/Xg6Eza+3eW7mYvb4JZX2hwq5iH+tCN756L0lpZ8XxTnzXj+MmI+ecKJmG2o
wchUT+k2FM/UiQFCN7Kp0fAAHjKHr+5bJ0yggzdVtsJnwORnAgWYyPjgLNSQiMvdwKoar/1pcakh
IM1GLnziWskhypHgvF4NSdLxAsy4waUyPlyk4VX7lu0uNYbeHP/qiOG/FgIxuyVckq25swVTd5q0
YrS2RawfBqajCfnaeEn542QbFnkg8G325CvSZUj1mRPoaZGRWhLH/A86kJe+My2XCRxvK72uynxt
ZpcxTVvgj37SfTn+Sf07LYJF0dN0MaBbaL325l+44cJq3usm/UD1Mv1DaIfWpA2Zkrv3ugNRCmkh
hdUEEhQtOlKb3k/JTHAoAnuXJ/sHHBezquWhedTvfKSvkWkL0o6OslZFUNQmxC81AKq4Y2nO587f
ucn60ObL2fyqsQI67TujcA1JR46kA6EJz/phFyuIkOv/XriG6en6AC5+FubDKFU3w6GIePezGBMd
M4voljJk7XjGCewJ69k4sOGoYmSpNJ5Li9249qSBZ1E5lY68LTDTY8o8lYbFmR/1M76g/v9IS/vD
YjJWojCgzVOnFdUCp+hfqZ1bJjhlZp/UaThR8h9zUOQFQgsiD3TCnwxOPJhAHeFyAh5fbTBGtGLf
+i/qnBujqjdX/WsRjA5n7Sn/423oYabgP6ii0UuyYldRhjTqcFHWVy9BhqTR4RVnF3Q0mBXU5C2/
6OFTx0BwclmkNp9V7B58+80lL3hBxm40IdkDwVjyoBDdOfSka3gDABCnmH0Xvkeu0Wbwuem9gd9j
PhQwVrsMAy/G0k5h4mndZNTejeENKXhd5a/N081Mn+uKoNtr4uRjjIpHozf3pSuuqRed2mHLoOCW
yXUHaKAJoCLBO2nID1IJeqjBr5DCkkARFAqrbGpQBK2u3d+gj3sxpPOURByTLqeO1qDk6iGfIOyU
W9vpOxGhTT3N//JFPUQksdr6r4IQFcswuEe3uoFLcvKG4zrbQfyxKegi1AJHawECzUZl7MgwjUZG
5X1Q10MI1Srs9+PfpWsxxoPjK/prURa3/61nz7FoL/Mah878mRlMN0+2y4PyhfEA7ke1M9vqZpnO
mxr3b5mzZbv6zujzUcb129w/mdCyStJmwegUNZ/0W5vatr+O22xW4S6g3XoBwkas9LSrmLrSvt0q
qq9VEiu6um9fXLQMdSn0HtP2SS/0FyoYkSLDvy3s7bRr72CvfhKv1qrJSSbqtRHltTbEJedgJOjw
TCx1IZm8mR4zBpw3HBDLHEgpwP6gYal1fxZ9QGBK5njIORCKK0dnZfTI0Kb63XkVCDzVWkJc5wfq
i30xXd2FQKfhHCmoNlAHdfM97soLXChcMNzlanrpVnHOBfs77Uhb0kR6WEw2OPHrwNoSAxWn90Y5
xVecmu9dMbxDPfUHQ7/0f7hix5pWRfAfJgh4fU8fs+0R2+rKSwmrI5jtzrM9QdaEeLHrh/S9MOf3
1N3LOCX7VX9nOgm2jZMWKv5OzGisOWltlIVJlfndfB5adPmYpqWL/rlH/KcagckUE6GvUV1XctEU
qZIRgZXyc8pWMvEY/7CBfeHJZ7QokccD76JgxLhEhyV/1lnlMuj9uY99FV0NvqQM+/0S1WyCscVt
XDu7czESQLbRRiKglDUcsIw0eYDwD//REa5XbLAoQXfTqZ4oGDcCz1HRAsPsijtUDC/3bw5v8Ob2
4A0N6cUcutEjMZHWLnGIRdKM3pSmeujOn7qNjgoCFLgOtKot4EvjkkSQtF8+yGVkMUm3pGsnorLP
iuDz5pKABM6Iezabw4jv9xUl3HR/OwQMAjYWbkIs5gbHLzkeza51xGmZ7eNgGegE/lrFN2uuLcL+
tX5zRXFv8/w2NwhvYaqrN1eeJlCvBYCSES+RVI/ooiAYRuAJIXkSAvFif6uEQNiwv/OC1LS98crP
ZoQjYDkip8rVYd89mr00UyQv/PjlvtRh5sL/bom5ZtrgD9htDUKTnD1qen/CBq6MF0srwvRePDgz
BhvlV0YShKxJJ2ZMbcHWcBtWrXn4NjWsGqWnFxM8thpdTAwn6eIqJpNa1lJYmaS093E97LmNB7cN
XA64kjMlRikgbYLqPxosMQ6Ck0wLlMkII97tytLwzQWDlu9LtXtJGlhWcPsQjtSd7ME45UmFDxNk
zK7PSbyXe6dsHmA4Tr2Zggt9Qztz6hKVjWR0Iu2DJXSHHFrhC2FdqOstA/cyJGYiQ4G9rbF7KWIJ
MnIAEFvTMh2GuGI2yz0kNfR4sFD5vmYI7iktIQEh1iuIcKFr6Y4lfjZcyaN+ilDYjRjNHSxV4xbz
J3Gh5heL8Ub0Xsb1qowxCzLwUcVlisdrTFqYYECIPTUbp6PwRdwcy5g6DMsnQYMXcHSXGLek2QUJ
ediStW7W/AiO8/Q9Je6+gkpt89XI77pTjwM7T+tVFZpMuQRxAnxFEzpOA4AfXEcdWIh6neJ72Rv3
pnARGCS3uQC9M0yehZS1eOEjghR7sOA5EaTyif4nQas7CefgmMtGZMjnttP6rmiBjVtEmQ2iMZAX
2ITTmfB7QNjiot/L7JftjEc+LQztArmCulGQxarVSVfsU1TXqBAd6FbGeS0iAnlgKBUb04KmAyyk
ABYy1AVLjGM/rh/WvD6bdjnImKihzeA5JenBDXPOsWHLaxD2h163WAKKlYCLKmy8IB68ZCHCT2wf
Dt6/Sc0Qy8RALorQ4dR10WRi8jQz5WwKpr/wXMwJBkaV+AYJX9+agg1E130znnypQKWMPtzywVHp
pRXS7Fc6tLg1RKlMGc9OtG7tAhMekM4SK8fIrdVxktlIYoGKOJ1NIm4ycOVMv5UOvZTl20yMZwKH
3G4htiPjgdLxZCUBERHI90KtKA9u/JAYaSpmacl/RsLMed5rH3k6+7HGkyigoI6gIssRJfhCSsk9
41TOK5KUjk5JdCXTLbRYvfY2Gu0Bn1kGxy3fFm7CkU0Fg8UhNWQwrWBxlyiYFYW+OA9TSBBskuPr
XEWsG8xLW85Q/T0DZca0/q4aiCuD/sbJaCgkcMUxK+F7apB8pGAadwlAbPqwn75yA3Rl2gdQRgMN
lqmxa1hOr1SG7mi9Zd8Orme17a9tIa+DzELH+lu+0/NdMmwF68tEA3w/AnBQIuIG9KhxbJTS622i
M7fqqUfFXfZkjK8wtFCT6hv09BR3vIfO5+opeLTzCpckRojEKb1pKXf/732w8D44EJHYmZ+W7bdF
8lY8KOHLMK9QACBtA03o7FFH7mq2D5NabNA3Tqhnk9FXbIgv0A44KFSeINIAVqATa0uya+zs+UHD
3qkURvagZXSXDAlxZAGpazwgEOztJBQG7pb6kq3LfrImdHGY+sgIViBxaHgubPUcm/9ZFqbncggi
uwuKCkMzemfX12MXpji5FqA3k5eeX4fa03NnIlRiHNXRhTXo+WPuA/IcWvKbJtbOu1xSHEBlkcQ+
ozMQzPcxO8zsMSujDoUJJzgP1/UX9zCcFGcbdYRpUlWhadrp5NFGzM97cOAKscdr4skaFFRmf1Ss
NQkC8S3AJ4JBN93P4qC6cV8zMyxMiFWZ12GpV/JDMqVHoVMZTShXio0AgodQepOLv3aXvMmFRlJ2
9Djw666dTgU2rKEgYG42CI1IM68iVtyVx8ZZucPdkCOlAvVnM5v/rLrijUM0k+KaLAg6AJsIk1wH
y/iUWv0VD8sXXdGs6M/yHTDMNbW6HUYeONBgSOXMGDXpj4C5hioNjGkJHHRHFko6/poq9fN6mHRS
EUlvmVzKZoZcnWkwwgJ8a7ghFgBESHjYtqAu0OFSfDB5mJ7KYmGqsbyo+D010h85QBakR5joRywe
A27cQp7HqDvFOLhBd7G3G2rJAc+Uh1dhgDWEXlAAKI3dt7Qwr+I5gdlQzR10P8Q4L/vKfoKu6F5y
tvBJ159VHS4t+vcGiy2Q3Q3G651mGpei14BiCi8b2Ei9AAkMQHtSbYZXqk26IT2NOA1YMaDzRZrD
jRJAjFj5zAohuJWn/sQ9qUNtemEscGJofFaW9Dp5bZ1QQh5bhVQikzAlgpaLV8eXcmeoEyLhClL+
k6SVulu8VDttKnc7oxAVaLxieVlYKKBQuI9fcbwwvyLlGllREwOXBhKrmzuNFM+CUB3Wt2nJu5oC
U4oeUaw8sjp5X3By55b1YuZ6yVg9lkqi9p/v1TDcmjckqFtc7Js8GfZF/zOSEqYlUWjn0WsCt3EN
eOz9xoHWvyg2dG6o+HZYLzeZEaVmkG8kzbP922YX1+XMw0Zwyl3m58DmePztiTSOUguMiqyARTtZ
inqGqegkhKl0/ObqvdToNahV8o41lNfI/rISDZZyAwiN8Wp1K5XDajZvovkxMnSF4JoLFo4Ir8yv
lZvctZqD3hQghUl+1UGAjv4vgGEI/Tufz9UvAYvwIWBOJ61qAc0Pnbv8sUUcGplkTm4ieX2VpSo7
TWYkPw5So8FKsdxGO+NjXNjJIxoAIqL1QJPsz7wliGA+voI15KdRl1/SqL8QPSAY9uY5udUUDCrs
p675J5Pu0hcflUzh+SPGRGrystogvGtq4ntTUHzjAZBQWAQm3Cmnis9Zq1zIFLvAwVdo+13nNJWA
QfBhOHG1NRIAQQowOD2BSQRuc4vggrXHOAIgKZmMql7lIPV0OKxyJn7cBq4sNhmO2DThcnnFd7f7
zEz3hMvuqFedcfI6AFcqOQzoiXc9qqpyK4bmNDcTW1Qgethuam9UoDsh/TF2Cj6ERLH5iJj2xSlh
KV7vLGE2VluT+zWx7MPCenRNgoHN5sR0a+gxKZdwPwjsWs1f2CEwppPWjVlw/IPS97junKz6yEr5
sNGQxD0L3V8fzBTYrdgb3IPo0VlgqdrBqDjx9f4EafM8ia1GvZTvGyi3zQQBXicyN+rfHMEvwgi8
kDL7iEkPQvB8N/uO9i89jNYZuYRQdo38NaTwCaXxMFi5sBwwH+wkHfl04/+yxZdB8R+F4UZzGc81
oGxyYtXB9MJL2khT+otGJnfPYgOZqTncYEt6OtIQ991mI0feBN1va8z/C2GRMbIKKjyIFHV+MjPt
NAHex+NZCtjgzbaKQ7yigZm/O/gAWvg+BpVNBzxcjBbcIHg20SFNWuKxMTAUGN5mF5EC10PGlJPg
1so3jRh3FzFiePZgZ5G+iakLwL8t910M4BQW+dy7O4B3Bi2GavrKOyROoVS7sSJ+N0ZklX3osnwv
3ewhYpzgsEiZu6ByWX+RQjnq0rcR0c/j2ZCZtw7KZtAJw2OcmC/FHlplnhq8J0R21uS40x1VOaRV
XzoIv0nuhihxKgy6ackvUl7Y9c2EEzVCQj4P/DwhZNTfehMfHQS41Xxf2wGL4HAFV6SpvmSLK+bD
CNpyITpvKXKf8ZQBYCgj10RTp70GuNlNwXmxIQ2l0x/L4V8Bj+5nSBaACQsnvzih12lAqKC4HKef
ziJECK1okkFpAice/3n5fArzQIxbHZlIfv+YXfGcp3ctfbpdT6ZlHKy/ZPNZM+Vi0rVvtRjSMUkr
TNAG+6WuP9myvZQLdKT6QtObLsteBatVmSBJzcY/GzFnDelX+l1QD+jk/3GTdKT4Ome7YvQCPX8+
iH48SuzRzNE6sSXgZiLauGab9rse611D8moe4XxBW9d4sJh7tvR9h8O1vq3mXzveIkbcGC6K/k7Z
EkSbEuuTxd9ThWGrF5vl8DXII9g3YNvLwbrbExeP/u5afyJxjL+rLtQUPCvuI12plpaNMyoHZaiO
k0PGFPVWFSbLQ7l2r4lvt6n6wDb+rRjdYhCUYMkXBLFk4KJeHysH5Um6yVzuNOoXHT6VMHiyOY1W
Rs/oidANVq1JHru9VbOVm48NtLGDuBLajXro5+VoxfCGui/T3Jvs3FxGqU3/Wt3BGuxDo4xe5LBT
HBFEj95auQ4JGLHuZLCWdPVmN3xpeX9l6tABrEtXCp6MQ4aLAnWvagkibzZzT7FkTLvmL+ZhcoYM
sr7ds2ExK9roMmPOTMcN8vel38XFPHNBqwcVsdy3iovyxdd3bq0S32W51dFcj5lOR7lJrezwUjYJ
jH8K+DX1YIxsTkYRIruz29C2BPLZN0UYQGcQyMfkN1AIqDi7YrrDnmIKXkbhbhvjD4/JYRyXA+/q
phVEo5nJTdjjRcXr01+iFK+5/NOj4My7at9oBEZr6gbB0WZICaUYyT++y5EQPtbWCbxqFFP6zC6S
pJkJlA646njlUcYC74K/oUbz0uxTXAUerIVD82Tm92KafORRvtQSInNhVTCrWMgQIRS0xEPYooLu
h8OsDKGTnZcyCnRjPWnlVa8MdFloDktEtQOgPDcHieypifRVpJRENwayb2Ei7PIMIB3GjfmWOeaO
INeAagnjf+G0pEG+6uQ+MDqSpGTJfkzxJztMeYyYslv8Zsqk863RpaHEDtO4CRdT3bQAYYcI3cxy
6Ud4zuDT7Tq7mQBTrZX6VKWpELjJRQikOLQsI8zZuEIEDoXyra4rurCbnD8SnLmkbB2B89Ub3lRW
dTosaObbCUYi3BQpa/+OFotQIHtvnEjHJDbS2WrAbXL8ruRD7wYc/KV8cYs2Wk+4072UrOfG4Vxr
+UUI86Idy10fQeBGdJbFz35z/Z2xnenJ0a3ik2k4B1tD0ttllDj7DPS1lr2CidEMZzuTSJgSqsTe
/gMV1qvkLWu697icP4xPtLfENVyhtW9iddqUYMZ05le2yyA2g8QdSQQj+ivJ3KeDM8jYMuUBJviG
OG3QVT8GakecSJwlrhUIhyWB4p5nJplWjIIeQS4ALBXuBSx7bNdV+ewfVY0UzWBtUMaHCfRSzdB6
LRnQt9r2RSEeVDIzhDhXM/651YFT8wL7dafB6M56IFycGW586vWZdBfrpFrpedkMc84IDqJfUu4I
1vEKwkjy/pZ2mCAxgTo1xk/Un7rxYSVi8+Lzu4t7KmBG2TW25fqbMEy/U/VT23vG+pWMWzDJyV3k
3b7JdwOJAqIeQ1P0oeo0zH05hZo3FJX+MHsLP1n2lCRvNwxvoGUsjj/8N9hg6bcGtOuhUWDMf2Vr
d0x+04UF62wgfG63VfqTooSRmR4w0giycgrMkhkrNC+S7NiJe7WUgQbV2cJxRJVt3/KOqsHe8ZC/
FyJ5oMUkMZV19gMdx0B6RqHZxw43692RSHcqIotJHaJyYQcDzYZlLfEnm9lK/ZQ0+XSsXtDbXbIO
uwH2c4l3xniU3adh9FsJNbJdyUjufeGAWD+uGDE1jJj6i+CcHmu4nAxSsm3Xq8Qgs1pG/pjzbicH
9U0YvU9NH3MRSuZCvV8jNaFg3M0FhneDYkD9ZdaFB2yGI8QeN8RdyQFmMFntqYHlyjE+Gty6uYBG
mVof5Hb5Jje7/WuW90oGnflgptIKGj7g/RpHuUEfQ3DC76jcbHN+RKr82Qplo7o8a5Z+tFiHpwPV
lLphQTwmXTBNhIUSGaaSmRr1OIjLDjWiHRi3krt7jrrDknkW+takpCCyCNokpKhKb5aaXe1tRFs3
OsZe0tYVtHVKBEW0vzUWYWYIZyscFSlPeCvJ0Vl2A7kX6YuXz2Vf0dWp3Bp63MG/XGAi8Gk4bD/t
9B7j7cjxjZn2dHDF39giaYGGLcOQFFXJITXhZtvak4v1U4jsEzbRs1f/cDr0C/r15aCD9K0m/PYM
yV2tw5wFsgnxWiWpqvh+tZcX2uZBHc/2zZ1+iRR1j9KA9BE3qyhvWQIBuaNVQM8e4+VUGOj19sHq
PvXPJG7eVxXBYJN8SKP4YGy+ydIfQSADy/sOz7xBAJSI1VDPPDYLQ0Ymo87Gcw5BIY5o9JmOsGBA
yM5Z13HWlRSFpe6pvP4GR86jOSwqXIiZe6fgf0+M0xXG6TnayxztpU7BONHx6xS43Uc7SdD65lGH
ApeRD12dJzYkgG/SvWt2F+k2F2XILw1bHy50WnPMiLX6Qqrx2nvjp1Or6Hmbc4ECWwHENpdvAtkg
j+l9GSpMMs1FdbdAvcaNwTXwMQmvItwiGkk0/pWNNl71V26349eFFmBGCuO1QeRE2Vb3b9b5qbmu
12T1ppZW2CKcOBFz0n1Z51SHOisQ/NPbOhjc4v7PWqPaxtim8DIp1a8seXVFJZHIL/8M8PFqp8Kq
7J9fJQLRuiDmQ1UP2G0Pyl86OWgfjc0hwmJCCUrHhdKtM+PqSYVjV4rw2smCdYtEHWIDJMSRF6ks
8YJl/kDs+LpdHZz79F9Zv80nBJ3VxWJeZbuH/hAN+1mRwaIzpGE1NkQ7tSy3FXYVMH02Z2rt3lRO
ppEzpcm2RToFBqmAkGk3JA0ELCN0w9kLUVHmHIVDrrpAIU/CqtxH1HIJYTEL9VyBeZQao1YVgivL
c5YS+RLk4zfx5mQ01Avt1J19gKsbN+G4ZJP9XgwD6BF2u9T2abB9ubyxh9k6XhL/2P01Tq3d2kry
DKqdjbZ9qj7MznMJ7BS8n1p5si38dtV7QgX5+jcU9uUrH2cG0uciewFiaYiRHAgdWxGZA/0u/dYW
gMckn1cvkxc6KiJWMIm4LWT/vA7mhrAKtlmsqsXGOhNxjrx1YkjHkgidU2dax6JaTpzu57r9O2go
ewbWuplycTF2VcW0T60NyDo9JocBaC6irVEwrf7rXk27OMJXYjpHKB4cEW8lwbjUlmBrHmr2Lg5f
7t/80jXGfbQhu89Z+Bs6bZUkjyHp3xoUDFuBBqJBA5GQGohZea+6giQi+iACybDsj5W/T83MHwfG
rYO+X76XbzCwl2nARRD0enFTWvu4prsRPnldoMAhEz6umAx6+awdO706zbkVpLjX6wWFse5+shro
I1g2mAclyQs5ElEH0hRe+N1ccvuyc1ymfsMAzCPu4r0cLxxMufwX2weRNVsbXpVNCq3xTejnYqee
3vR0qAM6hN+a6LcLqOgYzb5plaAZkk99zX9m2fq6Xr69hIAQPl5CUDcDg2UU10lCA18QlRA1bmdg
X3JCmp2y2xUf6FzpHutGg80S8ICGpFWFWJRCPY2vZAxf3B4mgbayGoQ/ltmktbEidN8VgG1vdQV7
pbjrgLPUl0GWJllyo9OlC9woqksm7fxDDvhmEMSwoSUvrWOeYPdAljoOiZd8G6ymNILjLOgRWDnd
bP1U23du+WJlGqP6PeT+6oj4yvxxrpw5AGd6n/W5P47oTvV7Iz8azCKjfWkm+9IJA1g+E34b1fkb
k1IV3egKlsiuz3ZfnLFln+sVVEgfLsqIKYF/6h1SMr9nVbcyCX8z9G6fCXF1c3CC5JHkmGvqpL/H
O86B4wCR+lG9/BDeG8zgzfyZPGymHQsZ9uhVEBGkG4Ho1NHUYJPQa3hRBtZWCe3BDNkH6TpP1dzQ
5W6ssPnUCTxDxVwB6MZLsC3+/JdUDMUJ3cxAwpd1kHxOG5iNm//8tbX2aHs6lt4yDS33je7WeWez
51vvxpuzhbWi3yopz8RXUozSbbSuDCew9z/wMEPXY8q/4yovJMia1+mT7Asy5gdsY5rc68SLrkxi
1sYf4dDH2RxozoOnEJznHOJjOPTbWvzt/t2MqsQoqjEDZvev5Oe8Obdo020hb5N3awAVVoELxeVk
baP9BPRfq2ls/4+kq1EvImurrnEJ4/rk2wNbOpcgUVYdSIMilWoC8DijRjQo+3EvzmWB2Y2hLxq5
ZvZHEAOf2RMj4KYTX6MJnLTj+XUeTLHb6Bw9MJORFhl1gCtAUWKeVtg+Pvst/So9/ky7Aw6w3IwM
5CNqdp9sAsp3G/P5S8tV+9VK4CFbV4Z63G4oXBhu1c5BdXkWSnwLHtE3OHaEqgCNzpng5+MQVs8Z
KDRakk8ciPketCNgge2qHTSa+Zyua9IxB997IhNBe5f268EjvHZKyWXCxLCx76/fRTbsAYpHtl6V
FFLOUp4YsSJBaW5MymIKN5BW8ERCK4Nr48b3JBnuGYiJNp/u3QpR4Ssq9nKZ96tmne1YnrsEXTOi
OQ1XXOuNmJJtZHH1bUGv3J7QooGLlztkeHyaWiYP6nZsuZSZip9qwhGFpwrlKkskIAp7CDZY3VHW
xjFKW5p/QM5w4+itmNk1xnGuUZyroLb19vCYYo84me0rN6ixTi1wdvLmzs5CiG8OpN8XVnehUknc
6WQj5sgI81TC6q2V0CkH924I8eVIDvoRxf2C2GIST0IkPyrLfNS6fR8csMvaVd8OzGT1VpAzWCA4
gv9L1SQZEqX5vG8wkAAVpI6TCbF0fztPzQyAH+Wx6dEAxCxJWr5hxm6pOp/qWDv1inpStoZ8X6kK
S8v9hC/+NEfTzyJ7a13IcdHX9ykuH31i3WWW3ujAMRMp+62K1WF8xfy+XrqAuFSXaD9Gjd2hKlCB
tq8NUnlSdI/WGyNjxB4sq3UeWFZvcDYx502eJOiSKniA35GDUlrGFI535EPo3Kq4iDQ7x9JAmRRt
zu4VIcCxq3+Z0nrrWFI+s1KQMMsyj6/CtrHs0tXidCh7r8qqu5tT1MvixtialjIi7YXsOA0uQw0K
paNJ/Vc+p/5LeYy7opfATQy6AfZBqb1HQVyFWxN1IqSk5pQSNrJ4SGCa4tza07l9ntXhbeJZB2yE
lZ+cB8/+u+4t3fkcTZam0MR28WX4StcgSR0kxO65MbRL3BGodWEyjklGf9Yb0l8gRpBs57Krnqdk
u6hu6MbffUbwt9UfuhMfshVkeuKZzAbZ5x/icj2r0HVrdjrpBk1wRMx8wWK38FA27/lWkpXRl9jY
kLzNv2UOAfTJfV4hzWEn08/JqeEd69Xu1KnhgIN8QoC3ZjPx1zvsPQAMnROrMu69jXJfcWsvTu7b
SAx309OQo6clNvMnIhXcjxJZZdY5ewMteAswteSXOo04pXJBXUtc37TFRloUgSgOCauGdkl2JYNG
pRTHRpZEVO2tAad91R1KCW12Ilu4zo85eHaDVXRG7IjRHnUY2+W78Y/M8IAxdKDINOiwbQzlejDE
AaUYagyGuJBLBaW7cZucybfmLhjmqx1NKD+gnNorovEEoF8dcE5RgYUqf2rNn6q2d9B2QUTpnWeM
Dyxg9qyMW9bFFl/my2SocY7IlrAqSCXGTZmKW8fycdBRjccawhSxZZVhaZSK49tLCLMacVgagp+9
DBTSc9LYQYLPtBmcfVr4VAvJn7y7L2p2rtHjlbIl2TzdWtee5hUKXfsKHPaIClqae36y+VkrE/7J
YQgb3QgTLT70stjVxr+lxAzs0S4dwAHLb9ea0fBjhMzGM+Kpcw3PSovY1YwFJKEPG6acwsWfgey2
/83KA6H1pjDFVbeNaz/2wEyh+DNRFVCnkhHv3/eKGToHWmAa27YGEOEchpHzOwHnwPraMcGelM9M
G56x4GV6NnrmT+Kl3jG2qxpUrNTwOu4rq8Mgg2EAHnoC2hy1QMW4rhe+iolQ7iwiHWq0deAIlfmD
odnRVFH8L3qon0Ct7xIz3yXC2kryiVxr3I7X+hWnQ8cYQX8uQVXQbdkDygzc4smpe+n8TmtjbinM
qoOBNYTvDgHOfvJTa4Tcw55yVc+OY16mXLsK4E85ug+lxOfKKrhaCaWgsSduxjJ0wPKkqQmuXmSp
CipRKpUPLtB0Y/92VT+RdG/UAMZdW9iB8TrW2e9S1y5NhisUcbKZnOca4/R6K7BWyWSrHVBCw+4w
a4xky2MEUMH6kmEgMAgb6amsfdAEyEv4uavlryhSzy2z5nU5jl+MCCCLq4+mxlxhuS9GiCGNU+cw
8Jdb1hcOHrzGVLc9a78Xnb5j9SdMBNToCWQqrxmjavbYgZGFg2z4NOeQqIOApbCmu+HSAlpyGNXE
B9jrYSMQCHQApPHNL7o3/2v4H6zV2bnGh7qBJ8DFbDMbhZPByx6paFghCzRwQYR7tdAvzNrvaGSR
UXe+yU93Yrdnd7hY2XKSSBstR4XYLKrVcvgip/YduDJ/a+w/89GcP3kPHpmLuyCFZDumQVb/QyPX
RBe4H3uNxNsVQSKb5gO9VJYHTrMERozXUIxbO0aR0BVHtVWOTcFqOa/P1cOq4/fi8e7q0bW6dhLq
JUMFTcaBxY4tswosjz5Rzp/sfRNCQaLbq/ZdkuJoaRHp0tqBlPnMQlw6yO2I4lJB22sKJZApqMvm
ktfdeSiqE6kzGyUjQ+ynZUptE9xuC4QrzBMY84p7DTg3QXXZAeq++eyPLjG3BbvvSRqXRvKyNX4B
VaiadI9J5t65tvBB0EYKWbytNYKhnfk3bagakE8wSQ6zxdrWzLdQV4Z1j2+IUTVVw6ZAuEV8c9mH
I2Ff32yy1jy7qhZGWg9LLSymlHer3EiN/5Ap/a6pPm2S1hXD2trJum0AP0ibqAIWTjMc0RrdKvET
Eg7rvsBCkxdIsofj/B+L8j0BQ7j6UJ7ikCg5/tj7lns4aEewVwMK3uL+SB2GF4Z9aDw2AF3P0vOh
DVbQjwlWJ5ChBYOMPqy85F7A6BzmadOO1BtDelNV67qM0EAXktGTazX0gRv/IFQ5o5xe5FmL15OZ
yqPTDocjHvKYWnPeP+vdc1Z4vhY4+mRGlkrsd1sGpa6f2hZqXviPzaUHzV5jnzefA320Ym8Npv16
+h3NytaJi3CFGcv2OrBWgHuDIO4D2zoxRZjA5SFpJxwIqBsQnUCMY3GeEmvg6AorBelly5bXdguO
Htw5gPvdbMDNMvMzpSKZnDMz4f+h6TyW49ayJfpFiIA304ItoCyrSIqaICRKgvceX9+r+vWLaE66
b+tSZQ7O3pm5svu1Q1utf9flDZwcxQyT/Hui96NFIxUDta/Orxo+6hum4mqt+C7xpLMRW3NqGhjK
Or7VTjflNwuy0ah/Ns/5A4qyJZ1Y3J3BYMuqRkkUaCw6spUlrKgAmOPjSIAmFl5xNSyZTWjyWTbY
q9fByoq0w5s87RGBoaiW3Lc+6vQ1aJFQaRoXyQYbSxn8zQkHr7vpfVv2hNSXsKKMwWyuhr8RWI+7
1RNgejyo67BPN+Nns1xlZb5Yn0+uEviuY48aGL9rNr8Ip3NDuBp/PzwIFJXyBU46Eb+jIeZYjP1x
/6QoVIiy+9LVznWe7RzBV0w8VVPhHIfCpsE2A2VH3wqlCpOuhssoRB3Rri0Fk8AQaKFkQcbEwLgw
CwmJZ0HfHtfmofwuvUGAMF01l2meL60gXpKf+kw6Qn4XSXfIce1Tr+anDgG7/STzLZwmis/Yj650
fidRRk1womvH+Anyo63DwmaFT+Hh9iW8GQ3rSzpwTTYfwiZ5kzRDysreC4PH8yyfcr5qrjVIR4ng
XCPALbPcsUlDsLD2iMAKFN23bJMMnYFxJp9ib+mBmfhjfcFQdtjpYFnFwTXXwuYRVIgUIYyZJzDD
IUjbioUyq76Ci3/MUwxdkoCeOb1lf2XduFGtHRfmvWIy7lESBAx6r562Umjc9LeRG2cCnYm/1LTP
VdNBfpYGu/os2Ejx3eZPWWS3oosXoG6yYR7X2O6T7mZcjBGx39ZElE5JDtOaxJagBa9KggRy5wGm
+EP6aditiFlPlaLDcst02OPD6H/qjiDM0fYnwdFZXzLfdPQjXXaX+PnCF2gX81mWeOj1DP80gLN6
dcaKp63mrpR4Jadv7IJGZ7AXTbyN87Ija21c+B9EkmYWXmETGiViqq+m7BB5P/YdeA/7h3yhTxn3
uHyj9TJnrFi+dBquCCvqGXlMdHJgOLSCy4+u6zwW/VRQ2Jl76PwOJGZxF4HLEnRAnC0RawGS3MHr
Bu2CiR/K4YgOgef/sEA6rPB0i4AHTRqJ1VuOYppBZIWL6ikwQyz7pgK77MAc/lVNwtkbQX9yqP1E
vvAHqQUs/BpR/nSS6WXBa6IHmIyp4kJGdWdGq7pyi7Vx5OvnkEN6Mpd7vsdvDN9Dst81/9RpuCOY
wdOLeY2RxxezeAGqChWZTOyOfd0eBX461vaAQ3tHmFEMlum5nAQ/xXgEdflSw5ifAXe0vHY97XyS
4g2c3LnCvDkKro5NMjFql6ZZwTrVYnypev22vlOZfNet6jksRC7h+JGTK9cTMMVaZNHO36EeKhdN
c3QtOHAGgUAVNVPGCzchqQ36m/Fekg4oU2ZDUqvqZycEGvCVUoRmKOFKWfgoy1/amF3Mhhp7jibi
O6Lah+lnC7itKcxApDb4W2TlS11cbT7QHM1Tz1MZR0TPy6mnP7ti8PdV4Lu2wb48GDqfagADU7w9
MoTJ9jhXXM4sKAFjoKMJsK4SE4A+NaWO1ZE/LSrWOGw5eKzLkImOuswg54UoHtUzQr7DNjhIgfwN
NUchs2JPa9R+G5zPbMjfgMg8BBY5Ce9Sw7ukwNzKTfCGtraXb1Nb3+CG61b/Vu7pWza0MH5kas4E
d0ZPMkADsf04yuQmuMgtmPxk1oT5/nM107NZJucLYstEfBhmN67Hkbsc7reblMrXZrEusZZfcrE8
i2Z6sqqw13RfYUTn0VpgVUjMQDUkvGIbfzhAaOE5i9lpJf/CA0siDWso5pVPAYaOkfTIyAek10d/
IFKxs7zmcYk18DpSDURT2UnKgM8wNSwRXMBshvSrEoBN5weWqaY9Vbl0UvL03NHBKwL5BRIALQr2
m8QSWOBhQLz9nkz88C+UZ5pPB5YnYOHJHcnUuUeymJ2zGfYL522eXxaxDDJq0tW3dpj9/1dA17by
qmh9ecyReePS36n4qwU8fQfoskSTQ7OF+0uJClJOitffPM/YcCU6QOWzlla2zg6jh/esC2eMKqiJ
M+3JUvxmXWOipDHo5dLeGJKyi1BTl64pR4NYJ6147ELYfeST+abvwrsJefyXbJZO9ZH+teb1ObJn
0S/aUTO2Czarotr9FE57tXGZJ5Cq85uIZMY4ooXNkX7lg+VP4uAXnH7y0njvjWNhBaDkO3rYMwgU
Jea6TQcTRvcGozvPopz9HJZ2Fem6Ea1opyxqKZ8iHePJXWjEe4bzptdNuyplJBwIKgLIRfn29SlI
gp/rkfy92uYGQIfRHraIXFylanSyxXAKauGEu7Xovlhr/grSQ2w0H2Qg4SsSNqwR58HfhMIvYHMO
Fzps++S80YIlcDcxXvj/ia0rXZUkTiW6pSuccAvFLzXbtsVrEjxHcR2JMVRJAzfwF2wc8KyMAcQ8
HQ2KuJADNGPgNDtf3A2/+zEtLZaXA1++tA8VusjwGtFbUQ0+wDRCEhMLpnn0DXalMyVHIsvJymHj
rHgdK1R4w6NGqteVCMiMlBKRYF0I8XNB73GKm7Ae+JLtuX4oyMAPAAmBaivVx7Zb72kZ6N+Mkayb
EpdHDjz7+SbK3Xmv/6Qfa1wB4cGNyn0Gm9tVgbKQOjGgqQGKDVRWKxkRjpJIz7cw0wVSMy+/JnuX
yHLVHMTbE8wO8+OAOZgJ9FNNDVemytbKF57XGYcN3vDhX9LSV1RTHaqcYsgjYuJYTRf0QHz6lJO+
gK78T7sjV4NTwircNhWPuvHIjISszzaI+seU+keB1bRyZ0hH0LMO3dghgWmI2KQj0jYwZwKMDJRA
6BZ98LJnpYKuFNpnj6FYpO5cacXHlsFJktO3cs2cbEu9OoGOYOcWMROqYApp8OUYuRdVbqDIyiwH
W3hRMrGS850Zj2CAQ7APE65Phcr2705psacsfqMgBLJojvk9yG0HAxpZPzI1e+UvgwaJsbPLFXuc
1OHP34LyQllTllJ8Nd8ME5wM09CvX0U+RSQdQiHpQAIdWlKysqMRQZkFM1I6HsFzGaUHTLAy93lW
HVb/Lx4bRxRXByoLbJYGS9ZCLrDDjyVHhRwHM7ViZUdJqixBP46PLO9mf+yLu9Jmj2ZXn3rMKhro
D3nOkSgNUTAKkWlp8kr4rCIRfwcHMBVMrmn1LikLGs01x+TfnyNVw2/N+YJojGRZ8m5x2Y2X6qx/
bnN1bsT+Cr3rIOPgGXADlvVyLyfzDhSl2upwWeuwTaqwAhhkWcKRemKbtpJVedDZRRgVsKx4KED/
cso48ab6Ez/xSo1prfjo6dw6MAcZOMrcmBzq5TWygOM4dCVZ5FU/EyM+iyvsATx/VWX3Ha2FPRoK
hU8TvXbaWl5K6agiQU8IjkMyeq9wCwGeJtbdFLZETBFYBd2PjSsvcFDn+TH50RDC00EM7+9UBizD
bdylNytvn4qGhGf8o0snmKQyXG6tOqLlYnRdcfjyRSCM8NqilF1+lFQE090CyEHvL4H14XdnvHZr
7HawUfT9N7Em/jAMuMS483E8XRg7W2Z7CkQ6LNvl28xGbN3gwGrwkfPZ17gCyexKi2BpocQAg8nz
HygqNuXBrpY3QREvQbtNRB+HMNzPltmfm2V3qC1xxK66Ez19QywQFahyGiY9B9w3xgc5wiFFnqzg
09OFmHHepK56VMxCS357weScvs88es3x0SLsJtq9d3M9e2j34TvWfgsVhykhxpzEoMrZI5Cuo+OL
o5a8HyL+ETw/do0T9aGn3X7l2ywO8Dlv31OpeBcF62n2Tg2ipU9UX9xe1wjwr7XXsb6ZKDsv2WPm
RGPoCTfxDS2Jt14IJmXGka8uOOL8sP9MlN2f15nitPqo1UloyWooAwzHjQZaFgrUuL8AN6KoknKw
jkH8w5IxySlCSEjeUkJJgHxpRimee7MTg/XCqqbLYoqzrXcoGkjWCpK1IAssDf5khsSnBU8ghihD
c1+PkY0euQ6Q1gw9MWfoxhMAftPm21qWtpSF4mE7Dlj4TQO/OvH3muTYwk1DMi+FbHdWdtlhjkiH
bhHsXP6RY7k2sWFhjjSMY7dYYc4cPyT5uYMAYQUb/XGdTJMBatCcJ2HHF1jUaCyG3yHHMr0rtsBJ
bFzpDGQ1YjXq6xgCfEtPzppQLrlHloGTV/6d9Hx7XvCSm/6j7o13MnU39qhgsp5lmz+4UDTzKZHF
yBrlsBLByzikiqY/mZCeJvSo/QzLUQPFaKRdCP3iKMwqpNNtfKYqT7WKaJmWnQAfnsUaOSLWr82j
1s2rMKr34pGV8i11bYi0r8J1GrFjaD3rh2EqFxVwKmqakLXnxOpPy3Gf1luqLpf8v/e+Fl03e70G
bwq7hpHYmmGiHVb9xfQWim/GFNN9KuBYK52mfmKitTccp1oPCB4Zwnx1mtc6hydlDhFBlZMK5zcn
kd5JUYLTj6aPsyTU53QuztNvBRyR3jI5a2+tRLxTvEwaUAeZnhGqC75Vxf3mEcjHBPChM+RTuG/B
97ywawDNmoikA+GNzFJo/SxlBPNkdszRTyaiHxWpciB2jPge3Es0S9zZLqm1t0yt37ZFuGc9e16b
iLVrZqDzWkBHlYh8pVz6w69sU+54YN2CMN3wxwIiQ1SzukKlwkgKZlu6TrpyLanNLdXOtRpWJyzc
i1v1NLkaMLMT0qsxbqQG6WMcEalQheqsHac2O3ZAzCUu5oOcehmNROi4IPGo0SF21hNy4WuvjYOL
q8JEzWWpRhk5Rqt4M935bSUlaa6tH9Zgh+egX9ZjiaMB329rue1UeNu2B0hDBA7Fo0JflEr7LGTu
MKbEooFigJh9UFF7SHC3Nist/g+oBGLs7TABWlI3rH1oW59zzG2v9e3JqBVSBNuzlsunRkqThq4d
wyHrtSSs1v04Y0yqRzUokyYQCtUfzdd9g+4xycPHKkmRYOAGhebWDdvNxIBOCNbs7bEhxd0sd0sp
3lqb69kIzux3wnJ/0yWmc5xNRe7zaId97xgiz1wVhkHHyrv1FBqvyoWsDNxVETrAPhWXQbKnwiBB
qvgTrkcWM9Rm/hFje1Y1X212zvmW1MCkkYgWeR4foEEB0rybtXCD33Rsbi82UvMnY3Kae4iH0rVJ
I5NZmE5JRnLytcs8gxYUsBnxNehovaJpSoSmMPPKlbxyL2yJTH8B7baK7goJBra0pa3h1RGp2dXT
alq2KMVRZejNIZMRqi4VNv7jt8oTVDxd2pIth1OW2Vn3aO7StyCjlDBXCMYaLAmd+VW7JF1Chd3S
xEdbcFE/SsRsuse61x9qVNcUgtLeRgaZU0mnppsFEbKMINEys0xneTCiklGICBA+SwpBo/4eJ6xY
5PlCrr7p7mkxvk0J/GGEVjGNH9m1PWtr8pYp1RvvIVXkmwal7K1+ryfNpiiMqt7tdd3KziO5lFX4
a0D3V2kgbvor9UW0uoeLtl1zVs7TV/OJBlR0wOiSiWUF3V6Q+PTC1d3eK5m0J1vhkwvSvtE9mr8k
mpO1cIFpOgn9GW/8Isln0Ycy3s6R7I+ehOPcwmym+rKwHAqpdgziA5hOI30/CtXvxtzDdFXD+p1q
vdVyM8GuSfDE9/rcDeb7hnVSp/ddJRmXvFWNZM+74cW2julEM704xh9KtTINjgS3KQW0ZVL8xsq1
PsUFh1D7KqbvaYbYrc7rXy7SYXO5foNiLbHjLa/sqPabuQeTaoVrkAgCT/KyJSVYX5mQTpWun+qO
idX4XfdOZxxEsnUJpbOIGV9lDByrI8/FS9bvUU1sBFQ+Srleqc92Nx6xu8+uccMFHFZUtRhGGY4m
ywS7iyYabzSqeA0wyZC5UN41fs0sJ6B8hJ++r8kl+1yRi0W8isqnBOxfEPzKpHSeFNaoqeACzagC
XjWyGS+jhquNUv/urfI0bVak6nvUTfJ9PGu14Be6T+HSVz//joFGzX1Hjd7GmlAJGCoK+BOCGrXi
V7wZZBU4XyEakC5V+evn2ilthnNbHj4TGs2nCS5DcxV/SFwLKlr4QGTb2Sr7HaSSDVulwDi25C0l
AV1QoekOi8DvfaN6A9G1vCxeF1dncqhn87qs/UlE6xMLAVMAPTrADgZk2k3L2Xu/SwzVC8t1Iyzr
lvEsDnGqO4aMp2SkFUPCeZRy+1e6QChVn3IRBvOqYWBylF//xZ1qzksf0NEHYlh2L3HAqk1sbVx6
X1EAJ/7cyOFbrZcSn4obCCvFRr38IfnWBBH2Xn+cesPXJONFuvfQdlku14eURs6h5sChlZPKX76S
hlOhkMIWSHTu5dZ5/2sO000bxDs4O/xOzYNiR0EGKejWzfpmZNmjkl2JyUI4Pjaw4lNbEOMm8tPR
9VriFCho7KFtqeRp9s/6osTetW4BVpW1wVf0Wfv/BMlTO2R2klpQopCR1CH97Lv+iCU4voimclYp
01EwITdLR2zBC/iLgjhZ9G9Z+VA3zcFyoIUdCkkeVh1RPPYv3LhxzgoWc++hUAZPgBK2hzkTq0GW
2LivPMU+q0I7TRbLs1h8Knny/op0a7evhaxt8qlk2k2gL+FkFJIHkh4PAoAhLJijWF2Z5K9StmEU
7K67Wl03WYOxg+vwKvH+LpWd/uOCivfyu9vloCVA0mHnqCpc4rIe5pj4BHmLZldgtp6JDWGAwiLA
XZudG70rp752+3gIs4JbG5Bx3mryrIkRmYoStQWzIug4nflISKqoBsbOJnBaemoRdB4tbM0P1Ka+
1RVUMCP3FG63CichNAZSQUox2kLzQDj52dFoooNx4LCsEhcEm9tSZ2k11BpBRBR5dsIO9WCB0StH
e6M3wSaxtI74JF01XeFn7K/FpvUrfrhl8VaysT9w6qlr+WGaRC8XPK7DO9jpt/TvELF+FJ8I7NCU
Oi7K1Qsk5ZT/4+TjrlRQdvn0oVeY9X3O/2kYlEQMSqN/wt7If5hguf9TGQOxziIbnFjTrUFtn+u/
m3VtTsz61aZcDVWIZuyI2XsiFVeFlFaPLayBOih27SFPoEbwPnfFfuNEdJcititq2KU5Wib6eVs5
NKg1LbQPE4eVJOfQKZegyU0AFAem62ptEIpoDKkiVtJ2j+MCYutxZ+KEl9m2VcTfoxUnd2V2yHse
NftzFLmj0Gi4tptft4K/7A3Dn7OrBqmLMtKyLWqoIIRHlzPOyV6riUFLBxiKJChr2m5aWpqZb0C0
FrlXfc3Wj0pxNClxRR33yP5Lm75l2DMDqmuG6gosyTFLwenvLRQCdQpncaJQa7ZVVhssyKIe3ZID
pxOPQpmH9SrRn3NsJ/WOqwzNHi5eVTxieXgIzhYDdCS1SlvXcVWmRy1ab2nKN5Vlk5xaYaX2zquI
ruqMo2L964WDAFwFHuJRTGEcaEVUlQbOyp4ckMlq0l+x/2H8A3hDoXZMuZdhuiUbWvjVpNBOnrzB
2q59iyqDAayWLs9UN6RUljzI6QLLRVv6JU2grgjeGsxlE7bgOeDmlx4xr5FRAyY/h1AvQ23vIu2V
/JbyUKJcxzhUqZ2vNO6097SfgmL9mQ4dnswGJ5PoblhZqRaW1flcUHe/UYmSdeyxTJ9uzZuVz6zj
xtva9LetfBFF3iXMWw0eolp4kFx6G5/dwLl2yOBXNwSzMl8nVE68EDqdTf0ZHd7lc+ppms+8lXUY
0EW+ebJnXOVLpcf0HclOsoz0J0Z7yZ5xtPuMEDb5gzDWS38qnWWyjrF1Y+Hjq4OJxx0DKAZO7bok
FFTGX0QF8Ah+N5nqdVmBB9+KhByEhvKRx9o7NR/xeKtbKLZgkAwDtYxMCt1iom7YpnufVuA2h0zp
/azC2KohSj8KaTvS93po9TYAl+0VD6Lx2PxORpLcVYHMU2zcNHiNki0XwrkBozUXzaXjokyEmL41
FEBRwWQIASslHAhzX/EFkz1gZfhC7mSPHZZRyg/+hYAducu2sKrO1mydUlqHy6Rle+7f+fpEUqY7
stoTER99ld9S5bfs5ArTM2SkGc3TWeb6GmfrRZLo9KiIXtNAYJ2gXTZjQ/choZMXY0bl7wcAmZjV
J8wcQFgDVWLsegPyUTGqZqVLfpW1wGfgkm9s8AkGGYdJoWnsWWTVBY4cd+VHvRjRNu8hXOlnTjZ9
tVZfvQg5jOGXN1ygVYnRv4CFXoM/79HmIep/1Smt6aLk7n+U45bjuAUjTU2pa8WeTLrBogrjvcSm
O9TsniY0MjteNq+iAjf7WFTF7wUEs+DVO0ziER0iJ5lN4WqWcOaI3rBDcdwGvsIkNvXKL7BULaCE
ckehoYulM2tye1DzO1rOtRTbSyqKpwM+0PS2sBAAwC98GFBUkoR8y+4uy2HGqakLvkWyf/cKAX2N
V4k0s3vQ2GyxB8GBjYT91rOywqZiYVE5KBK/keSazppAHeIfUHXtpLV7lClNOLLDIxXPtN1asx0D
A6PPzYX1yTXB1lfvr5n353JrT3WK9HMVl842qKlEp2R3JShB+a/FPjw782a/EoAyTU2nGqyOiSZL
RF60J5ZcOFfPfUWsgxsV9irJEG/UteYferzdYVYAPpt5ySXJxbjw2oK5FKCnL1kTAX10ID0ndDhl
neq2NBdzHSzJ5JgX5UxK9QoCFdOjHjX1Fy6RR/qLnSiSLBNs7E+OJSoXwWB4kSEG2BPYKGUFLHV5
VSV03N4IJ/P1H5is+MwPSLo4swogjbPRPlvWstUQVCeLfpIRR3b7om/9ixPH2GMiRDmdgzZ6wtC1
D0jjj4K8j4QvWt6WJ3xJckkkwGbtKU0wkQXzEe/tY3drRrsSGH42nPvOIqdJUc7OjnORWVxU3qoo
rvErNTJarOhPhGg/Tuu1aLO7Ou1vrWA8CALedzwDksRgA0BW6MJ6p3kt4mk68Y4NveqZCdhM/HGV
iH3F3Zb5OjfmrUIuUsiQFlvzYHG3vT6RXeurGYGgVoCmuVCBQRNre46V9rx8Ququ1hjwVkohehqW
5CpQZci0WSaBbGE6wVeKmuNaiCfL1zq2d2XYc7bGzUUutov+ChJFfQn8QcQgDEQOt1W0AGzrevNI
/4jOlJ2pYmiRmdGCfhiDjvr4caQpsEz8fScw/dxTqow1y2UFd1h77Nf2f5cMr/8WFdU1xhLDVXxq
1u00/4qXlIzYb8XWMHaqL6rML8AnSv9wx19xtd92sqqkql7rXzDsG4bxYkN34+UfgarOLCoRFOjf
5ilHhE6wZfVULf0NCtYv7LdQsXtx/FiRksbDksOMh5pWXirwyRCXkQfZ1y0h1ZahSi1LDGAAFxvE
TjBEAVyOoeK2N3lzXb9s6laSXbjB0QqgEdZWnMxYw/k+fsR9fds66Ux/i1IeXGkezvyj56aixlCl
tQC36kQ5+VotoZCDz2mNYDtOf1Zx8UowoHgqIavNP0uXdGw8zKfVYgYb0nM77ZdJ+i45qTTAY4v5
s5csbrwkp4bBk9PVs2LZW1WM53+Nv0X6sw2VD4Xw85aN3gYgDnZP6ldq7iqknocOJdraXSUWuJq9
b3z7Yy7DPZdh6eVBC/mcZ2gu6NCrpR8NOr3F3QxWVJlVZf0FGV73EjblXNW2xyKNZ0sar5Uj1l1E
P/FPdSwIBtaH2eT3+bn3sMzrlGYQFRbUeBn/dol6BmrHa8/jGyjN7aGsDjtl9tgT9oXGcTdRY0Oq
R1m5nvesurZEDZRrDRaNQlbOOTv7aoG8vGLfrOtQZ2f20Rr7aERbmpiBuMovwLM9qSCG3GmXeW73
YDcFigD+z7Sv/c+0L+lUwUo2Tj8teTOr9aEL5lPAn99VgMFfMKnqklgJyezUlnEmybF4Ya76N2/7
D6VKfvBYexHeIYptkYL3RF7/VD1Et5qHPj/lXxD4rytE+cqO4xg5VxM3NLJOMFqPKT9awzBF7s8e
1kdBIi1/nQ+L37c8N3eZjYHmo6JtYMUmVPxGOrOsIEhttxgIrFFjfPHwtrwYOjp3/ZIFIDPMhM+R
14wQRcpCpLSrzbjq5rvVT8DEVJl3WT8MP4gvcqajJ859+eRq+G7xGOCArmGjN5BFh7EKLGjL89Y6
gvxVYMOeufdcOlpiCCMOQ8Rhca5JiHEeU7nDUXGQgfOV4KIoD+Y+IfsJ6sVYQyeYa7gAsUfQfdqn
cJtwtk4AF6sluEijhZQJpg7Xm7Ae02VwsZRpbPlyRlFgpJV02ejbo8TiRoIdbMbsWr16V/fsbYti
OsQx+AYL3wtaFrrhx2al95UwhZR/dlrykZMzrdBgy/5nAXClBriSAlwBk7Ic6BqHtpKNtL7QqSNT
YEFGtMelQFyyiqrYToFUmo0bxAT+TeKmVLfUdvL7ruBhiikWObTrcLMs0DaNrf3SGv5P38ZHLPwu
CGl2eUVovjzqahpaiRCmKg1Kw3QSDzkrhWy54SRcMNyVGO66jo4y4zEp1bM1m6eh05iGjcvwlvSr
a0ncJmUUNBmJRkbMAxguypyIlRa2HLCLe4vzFfkQ7gw47Zas8Baw87jNYEeKPPcG0mDriolVPCRX
U8rOWIlPhtCQPsHuF5iadOPCJ/9K/y7Bol4X/thJfldxJsrIkcRP2UW4fUrUtsLAX+6BambBCKxq
oA/jT+wO81/wea5kYpu4FcmEdiBHIr2nSMRUrUrJJSCnjlmAeCgpfgda4oLNraUbSbEUhzfW4aLq
iFzaCOOhpSpe/WMY0ss0QqpaQGt+SAS5B4LcP1jgcTYHe00w1xgDti6U70y/E8wPHCm6ctYsqBHo
qaN1YjL9bIfOL0TorPGF++kZYfZkSWvEoi6Z/sxFwUyY46R/JXEVMw2V3qWo/PVrYNvCyrre5lRk
yLGcDL+f3L9BgXa5TDoF5Ev816Fy7RRGJKuJZI3ujIVaP8AShEpmST2DrrlgV8Rv5+hzS7cpjcnG
fsqk9Cz7hiRd4nNOKKUu61tnqbfsQtwVP0eaL1ftOyOLuizviV54Ei1jPVZy+V9fc8d9y590sx2q
X1N5SPcUlrl2wMIziRGVCOK/qWijEc4q9sQeJEsfsvAKgX5xa9oOMjFQpyyGz8X1hqX4AFSSCawX
thP58/uQ2dPHWM3kuwS4ACTAaL1Ov3YHJ5s/dBeigKgjy0x6xGQg9PI/GMpKcl5dv/hrSls2wE0N
UpnMaV7otH9wDWRbvZ7JVULexXvksRogzT35efo6J6ibh92oiEOg1jLdGEAWYojTZdRvkEhLKo7V
iZAXIfZZtE2DzObM8MZ4xfpqJevYaGNQSWVgCLGfUiYsMm1MM8Wi3SPDtDL0UQOUVV7baKdeCxyj
k88thXaSm9T4lHsqT4V+9Va8YDLxY4v4cUmfZEYSTu+zQC/CRg6djB129zoqmLz07aQtpEn40TVY
47MJMdTw9YVTBAXDfFtBsuQjlsmbwNaGup+SX10OBGyLehf2NtXd6swSiqauvse5rgVmVxyVYTq+
5NjcbLyN+fiqTw1bfDO2Pq02QZ4wPqe8dRdKq53E0QXYYXgkJNKY5r3UoAo8IToAn3NJeR6kWxeM
NDdLwHxSYTtV0ZxjH8UCnCRR08dBEuPR0F/OmOt0GH7LPMS0r4m+IHy/ohEpbPxXVbj9mahSmbiB
t5d8GmwtVhy6JSKMEBK1Iv1pxll0IEZ33lPC7DoqEpZk20K7TghOlkqFRUwm1ETl0Oysc+LciINO
U1QxvSy37aZoUqB3HQzEPizqBOEUilpr54QZVSZyuSASPVieCaOpwJeX82gki+PHV43aWegvaoMt
r2lvdfVQEzBcN7g3sE56fyZqL4GVW07dc1b0wKL29to2cJ9bxSNWs8GxYWGiXjM2iW2hhSDv4bvp
UIqEi5nyuJ2IIIJOSstQkthm6AfiOMHKD/WTQYuXBR57hiJubQXFNfnFNC3g0wsSCvf6XHoqG7UH
JtcCe+oIyZU0PRPB6AlCMrF+aOZ8UL3miTH8LW6v6gTFi7KVdBYusbDCHi9PrVwdBSwpJB+hvmP7
NyZCCngwWkvgbs8oyG5fx7YAOcrjJUv8McP9ylBALTAKJHtJXGSj+IPHHm71FzStG2tcSdlJzvRo
FadI++KX3Sg3nYoQ4P95CqbgxeRCgUNKKW2BNdrE8R+7MfXgPbZZkxh+x1fMeOK1T2CqFoJXCVSS
uiXGWoyWfk4xCy8wlmG+9vkhB5bcMvnH1D/H0+5Sske+1hYoWq9W8Vj/QBqptwG8RuHo79V4AMJ8
w8XdeZCwX7CkHWG7YyoC09vEktewdhNEOju7/gM7GXf920gfAIDgeIp9yVbj5IEp6VqNbkmSkVGu
IzUrd66QH9sefYIfc1l5MxZf4oNi8UEBuAwFf+0pWV5mP5Xx1lIcR8KYLEnrjwDNLOkd9wubPtru
ojFKBM7jLgZi26PvAz3O7XLpTns/eVLzuQO6y/24g7d76KO4R+CldrBjJ5de55WjaqNhWL+rcLz3
+XvUn2MH76ckXYP9cWRFi3STmZ64wqpAHN1OBZx9LGMCCeYe49pkcO8whvsq3WMMWfHjMEl6iJoX
MZjPuuLXHF6V8s9gDlEJ1SkT1zwCddgEA5JUxPdIOYoh3qWxEk9l1lFFkp4kokBDl0YlhHhKTI+i
QyYs1ynRIiYEDds3VQtrP1sLXofVM+Pd1fucOyeHf8J1icsdteuITVukStlNt0AtizA59jdD5CxG
kiQIKXL3TNEWNGrr1eRUFHoUzH+LZYkGQI4sS4uHyvZ2Xu+bYfnbnARZkQdoRQ0CMpcTbCPsmOf2
W2F/Y7QZub4Nb2KkUwwghYkpnDsNyJshMV3wY0mXNBcvkIoOVauBK4/Pq0tDwgBB4lf9b+ytK2r9
jTRN2X/wLPrMjPzHMAn/4ejMdtvGsij6RQQ4D68URZGiqNmykxciicuc55lf30sNVLqBSlJxZPLe
M+y99g1rIM/ZBFxU436j8/zprAbtCdYMjHrSLvVNVb/qtXCbF/POn/FAHW0q/wnI8N4bDTAEsx5u
eRQqbLxkBhslV32KP6e4puoOc4GZIvwdyRB4r1yAxM5ZQlI6yg+Ugcu1F/ivi+jbFWZZiXHFYTKw
8XBIIMH4uU4pp5c9kSBmHLEs7ZUf5aeDSAMuCtGnnIo8X5CY4RG8hcoAdg49qs8U/WrijUSFTqpw
BH5+HApGktXoyiQqKbhLLJ5D1AuAmpZD3/PNXVBJT/lBhXoY/SVCVUfFjAPtoIntIcE6oiFeZVrs
TSXe+5WvvUVfIJ+ZRGiExgGQRXjB6hLa3/zQZvkOKf6m1sr1PJJWWVPTIKeJ0aLbaoM0wGuvHILn
XIFv8z41T4VOPZUUJ4WCI06dWbRcST6k6JPiKT222uBrvLYQTW3dNSLLH2PG/tFKnb5fJQhN9ijX
p4braVW7i8oc5kMNJgJ/OdPvGlB9rTD3RBxhzyHsRIApDg5Awr/AbbGRMDVXicu1vIsm1ZXFjrRu
+aFfLFZfG2LNAWq5Mv1RZt2BMevXy0AwxMDaoffRDIDcz+7/JGwXYhT5CpWi8RsU+5HkbFE6xSTf
1GN2VixSWH/qbQmNiMjMEScyGRZjb4b9YIZrI4Wm0p3qp8QY4a3u/tO367nO43Oss/zvCM79Hqft
ts5sqVJzzzrEMO/THzyxbwug0jRBqovHTbD8ZqOSHxnSwG4TsfZiFFM+ln4KCbs+bjEVPzMzRL3G
tduK86ZjRjT+n8fcp86IIlCWLfSDkOG3jmycHlOGRJUMOo6JGuuunCF71+4TGiW50/dVnrpZVKME
nnAhiW5egDenCdHORQfgPGeC28ROCUKIBfAJxRqaMHyNeXPsxfZoESPFlSFN6hcyBfJhkGfr1amf
x6uVNnepj58Z23gh2FhiF82diVrX8Ftaht0LeoN1DRGthZYwhqglBD/J6WKzyps9cdEeVIl2TNNg
GQxiJV5e9WYoNn871vF1/x6ZrUDVEcd0oE3RCkCytytJQ8hSHSR/iXNGw9Ke7B1XAVpRoXMupafa
6877BMDzuGuZFYi/YtzWcG3a3HRbCss2ZTIGlSGVBWSLrKJUkGAb43CajXJ95dFZEMpbQa6iIImv
Bs4rXTbTKavzrYlUn5NVj0eEoDvYZ6cZc1hdxIHJyj45eG9zGeI4fmIlU6qIftI3/A4O2WizW7O1
b3qxKVpc9ZwxYJDdDtXDWCJLAsyzPXpQGdF8mdTNo0CrETyQnbWP8IFogP4s3OHcOQLUpELb3A2L
/FxfofnBVko2/ZgbUqDp5CmNWThhpLanZAnis8mEVaFiq3UscoRIJCPQlJhzKRHhCzbwT3cJx9TY
7jA6Ky0YYcm6aGRwG6wxwfzxo4GJxEJwYGUjLbstR9eyCw12NOWrsNpbvO2qU9Qa58GyjksbajRN
HPqX2pIuUbZeWOjyt8c6DoF9OmXXaG0Rfqnh+jKPShuHGlFcLJmcmoJg4kvBu8/qFfgQVMx3i8Nx
OKO9Y4eHMBxqqN0kEFTSPz3bjhgHu0oyc5nTWmy7+qwhrJerktePPEKdZ72gEihOJYxgLSbUg5CR
4Fvr4KtfR7wxOra9zg1wy1UfkoD7DMfD0ianqs9CJxSSFHPWPUbkNUefRsonTyz9l2GbOEwsHCZo
3I+q1hwb+jvyDdVlDhYo7Mi1kD72b+1y8SyX/4oJ+vAgHdVIPqapflwIMTNIXR7/ynn7Uavb07zX
ve52MqKl6WbmJHSxYQC4eDYJkZMRuMfS4GVk9NAuT78U0jSV8QaYR2zRHOISJS05wt2TxfeGpkp5
qHcDxry1iJ7iL9MYGDEPfOWtBzKoCfv1uezT+Gka86M4iFJ8qmk7lnc8bUoU2r5gHgxbN2zB2beL
ZBdau6dwWvaTZLwYWx+TfN4tr3WhzxWrIDaVozjV5E/szlOp280dHfIXYrJAy9sTH6iKRgs68wwx
e4PMPKsGhPkvjSR5pdXRXf82GsI938E4lCoZpxILLdqnAgjnJftJpo3bcz8XCJLW8jhlGkP0Othr
N1VPb3mu3NrOuWZ/O4k51jZ4VkrXaNReA39OhpMHtDCeXKO6qqJ+NB/Ma2VfL5nyzsd0pcUDBsqC
CDrzf9fkUxspUCtlP8eOMHyctoP1YdRY4h7TBt4EBq3FV4V0P1BMKcix5ensdYjcU37ymeWrigfk
XeUiqN+sy0iJouTrZcF0bhK4Rc9wnqLkPHNniM6+Z/pdrg9zYHFxxawU57w46DPqWLxoGJYYjJtm
fonJDWKgfZaNJUy8ZGlci0wB+Fl2NSqYDISbAQxpN/0UfyIiA/ulvmC/SPLusPBD4Eci1aRMs7YA
SZAm8SEToGg5Sdf4m/llSprTGKxTpIsK7+1PfYrAKRkpu0h8HUgRaOFmqvOZ+eGMNJQtK6Lkxd+j
FnJ0yDNGWtzasTtmyx9jS6760pNEiMVCqPwa63/dnpS9WsjgKvOgnUkEHnUgOYVT4E0fGwBWlX4d
Z/1WJ0gokmNUYlNBe4pwP3XbhNGyHJr9I09aP04R6pbxZf3bxTjm7Mruu+Yx5eKDBQCMIGwTjFDM
qLtPr3JtHkM+3ikEb6qbUGclGQ4Kt77GVfJgnW1X1FxU3r0cTBVJ4D0myzoN1qxDtrLDC8mSZTk3
kIWhMWTtOeujczt3l22BqQf/qn9suRyqaHl0mldCawzkPHP3yAy4544nqvJlnasL8GpQTC0pn2BY
VdOFQe5+L/WH8p6B9fIpYbcKHUFZMtgX/G2RAE78SJg4bprsynRu7/BClGqr4WJsr//2AGn0nDEB
y24dVrp0XTsVx1iBbUd21R5ScIHShYEaeeVWxT7rWdHcv438MCqTXT/Sttc4WtOEd6WgRgMkkhXe
QNplO0uwjHcV+qAYwXNvsdCmg8nObFZCqTBObVGcOryO2/pBRNSRyZ9fLIP3XgmByEsWngIpEHNY
RGh27Q4gPJ4WjTGh5hjZN5IK2asvKxbJ9kXcM99yeUEQaL4TN3rP6CvOGqfmCUDplVGDbO2R0c1D
0ehd6atFlm1qS7EjqY6iFc++m27LHyBcjTif1QECIj6VURuPo5kFckWwTzLZk6CRhJhe9L/vQde0
YlJpOk9myKX1Ovc6sBGJMhPKu55Wfsp9dbT0li3qFkxIy+eVMSYRYeNVKL6xnJBUIR/Mgcy8LfEj
TfIBRR0l7f1S0JMKL+7ZHtFYjZN/0z5jguLecVwZHEldYY4rrv6KWQ8KeY6VpBPFw5YwAkFkNIy0
ZcatrdVTAkSUUbO2AEZTKR54CIA1nbTngLdc1fw5ttO/qrVg4LKx1PM3UtIdtdUKKyb9ZMQ7Kii3
mbpJDXTg0lsM5nFn6ftdM9Hu7Yuv9/MhdoBUjhUhc1Zs+ipcwh4mPeMNiu/IwDMuf0tIYKtMdsn8
4QTtD3MpHYyLOhO9JiCIg1fF/uPAij26hSmlhIXNorNnDfswxDfX3FiJIL4l+2Yp7vl2zxXmsfTu
jPxrRtgJbvr3A45Gs81Yfs3kMRJPCDxQwXZYQwAtj2kLDXBmCegvpuLr0+anGs5cHGikUfTTTn43
U0pyJbrkrMh9SOzHTibPoNaZi/bSvkKQv734tXixpq0AeZg8S5YtBmdYTJEeiQKuIH7d3Dlqql4k
kvxYKU6cCzIqI6lDAr791yB8mrT+pOhrKAESbtikkYLzkMBCFwneX/0gZ4IT4+RfsRvxbrA2pnqp
eYH0xKNswT4xxF+FPn5pENujFfx4UnzVtbety9NyfrKxCwDIMlkQ1QsT+UudledybhCM72puXz4f
hI58vuceTapff4Lc9cu/i7X5RvknUST+pfxZ4eDPh8SXolfOcnowce2Z52QG1mXh53cZM2nKQ4m9
hgPHK0JdC8thAgrFFD8j10/mHIiPG1CJlFnuxKBJiJYDqYmsdk2mueoZdd9IIDkTjrFYzuB9zmY6
hKXC9qJ9vo2aVCxA2jySt0gGcSalojrTESN9z9V4a6X0HmfT/We1vWTNQ8GpjOxzA+WaTNCASh0O
dPUyY9tRdBTSgHtL091UjQ2lEU7leuRJVoDpoZUHGMRAqEZm3LKneJ+r63Ddmo7933q08C71LHOI
x0RLXP2jKyiBRMU/OlJavtgShi0ZySEJcwmbDBrdXZy3O21hp8mSJk9UQlLL3iIWbMOF8dbFyce1
YxzGXy+nIEN73cmSbVkJC4rRThPzrJvRKS+I/YryownLjvfHNOi8Eb70pdMD4mNB/jZfUhERw4KD
cUQ8awIOaAlYrh3jmW4WzCBAlajdh942TrAdUwsQTVE/rMy8rQJCYb7TTA+ntgQ9bOwNJKJ2h1RH
mESkOjI6yYhcLnQ7UcKkoe5sEhJgJzIiT3mrsds42yMfACQy3IA08I7XtDu31jtiRWrmXdh+tfJX
K7S29kilG5h/2AnLYVwSJLyAOhmxksCR7NOvEWmt0KKsJE44nze3uVmteFURUWxS6UdBFkPpwrba
dvuRkPaqb3GticA+MK/EUD2bvcw0aAQHlB5FMqh1iNi9iFZbpGVU9XNimBejMK+4nrPosXSVU/HF
r6Vbt8kHiOsP9oy6Or6KMnthqmmkMWg3LF/XpOkQwX9MrMJSTfVmVE4RsQRa+adqEaY2xUEFYlsH
LaPQBWxxM95MopdETUafDlrZNVHiIg5BzD1y4Odk7wyqO7bDPpIIH4IIYMjdmR2unPqpyNUQTOy6
snThaEqdpUtPoHrCjMTjPlWYe/YnguqDScYFzrMWYAwGrg0iPoaZ8KzUGXRWzFyRIXJmuRhBuOvr
AP8zsW/LiUiKRiaNI2ZoADmFRK6NYZjhCSRrAWbwNbGgMCJDDx5Q7HpZqvvvDNthI/NN9wt+aDHR
QjPzNvlDV7AjzRBbGRlGuOhW9FiFD1Te+9b8AaE7QdTN4JbTtwn/IeO4kTEYIKvftGQ/i6gpqJvR
fRb3JS893OKsbJ0Ig7iyuHoPoyeGoLn5zGC5OxPaOuXUY/JIDWIMsGgJx3hLXFNR92wYXgLG0hiF
QdaS7xEtJ/THCpLAUj4QLqk1KMRa2UM340dR7ys5nQLlYaM5yrAS+ECtlCE3I7ek+tjgTLBdInpN
ByCi+Oa6+tMUkqQQrlsTdkRgDANRBFV6Gkd+o6JcVfSB0fhKIWlYFZTlO87/08wDkRq/zAoVcr9X
etVlDTmVmHSF0SW2281kznf6EYw3fkJGw7gRuAOMbon365JRqyhIbOpAh+pmXBbGWtg2Z82zLnpG
4OyKZ6jYGRd2CEH9ki05DBdLCGeMLiNGl6KGBiFmzB+OW5tCZOtDiZkLG4m+yR2JFD1jzoMBj6pg
a5j19uHKXQ0VDseuimN3WmS/JxpCgqw3MWG2WPtjNNNODCTA2bOfIP5cnkhhW3+15NDMRNsNfLzz
zFUeIBia76BgiOgsVycm8MQQoRUKJpEh3C2NfrTWOUji7pTFYPGg2Rs9d/m2X1p9p1rEx5JxNupX
qzGYTr6qXiOFBPJDixpZQudC38X0vEC43ncKYSMWc3V4u7AB0Y06EXH1A3eLeSc7knpvV8Srq0j8
BowVdXErVYBc02VNf2XZFKqkfLOLeFoz3CzjPgrsloSVXpa52t/RoxIe1WBjryKS/91LODucb6X+
SFlTbwSOoCdoFBhSMgH1p0+DLwPXwWH6qfAgiTpaLkztJd6tQhqwMZElLeOM334LDSZRKousvZKt
7rR0Uswr3Q2hh4EmiaAVdyNSDLVPWZzULSek8EZfjEEM6ywIoA1TSF0ogWDJJzV4bMIKENDkhtTP
YMTahdZa/mx2+aVo8YsG9EjIVI38zSEsAybu0QwIiFxHHJaodkyhOTdah7VtOI810lRT4Lv5VEZm
bnfjl5UNTyWqaKrPZZveW1W6jjYre8CUb5434pd3JB3j4bQGKDHfhgysvFDdmNMVIRiJz6wd9x0c
oS1s0cBp3R+UOPvhUFOI554UiV5LvluuSj4Mq6Sdr0n75w20Kq2b1W2nJR7QhFCC9Jt62NDGIok5
bIbGPcJ21pIwAK3MyIEHNJjdJqLYal7t6LmSuSOxINSmG5QXNaHNeUaWo+vAWM1fxWDaRWHsNfg8
rLeIWmlcCBhcgurZhHpozA2n/CkWP9iMLnD9Ke6NUnSdAOU/QmkCkDPjPKnrVRiru8DR+lXyBsuJ
8qyg/EwwEKu6e7mYj6hY2y8eI+KnTvUsO1YMoW+rPDNkhVoydC+XwyvkaigswoJYiyHq0+zoY9Yy
ll2/JhNW75smS2hyQ2hyFzdeva7eTEZEx9s4WCTbEBYmfrnSl8gBwME5dmzzOQNqIznrx99Sr70M
dGFDJT1lMTplwkfa/bdqndO/of0je8GaSzsbLtXSndXzAPgrsJ6dLHABEhcYK1D+Me5ycVeIdgXH
y3qFpKfZr+FkNGjHKgkhgIZc8ney7jCwztj4swQAZPcGODPr3BtVfBNVHp+pvEr5XjPxTC3TUwfr
LCAH0Bb9mRsb4b5FDTiifWSSdS8xH6vxGY2LKWcXaaaX6/Kctw1lLBqhEQB1NMT4ZWKvG1G46jwU
rOtbXsSDmaJYJuy1li2mlN9tBT15p4+zJ1upZ1DhpEv5nmEp3/I9RilEZuAJc905xXRhgToHkcgG
1ACQEf9NgCQ3eumpMa88otG6O8FYn8kgb00OI6bFCLNby4Xr6M3HuednaZ+X3x0weoB4ByLrtrTC
GbydI9bdExHo+tBeKl8+6uBoQvkslwMjOCBpZCcIWdDQVPTmSWRIbqthIjNSM2MvY7n2gI4Gaycq
zybhrHPHGk8LRr3Bu4UWCDpoCuTV/C1EuTOaqKDZKeo3neNqUmSWVnBwbdixEz5zqbpJvUhcDdR+
OORTsNVYrwflXP60bEwn8YHzcVrvxbRcI2s87zA9bn+AJVB9sVnEm1c0NlzPIeMMxr1RgsUbNRzA
DMbHkexH9YCVzVuN34xJHJ0dKwWY0a3HmS27yQZ0h84ihQjEmiFxGcZcm60BfrWvRyOIEpJicTVr
CUGor9iHdlWmnkCsna5mdpEN5HRfu86wqUrsZgv7LyDSrGoFpKn2yqNiea1g+AKC4e6UjgvgKsxk
RI9/9jwWj1h+pb6KplR3P5ejuiATJ+3R3Ba7wnXQUGdUr9RCvidXTzY6S4mI2C1AGQiYFwZcGpPE
hTNiERCOfbQ4K+j3lTS27ri8UA0oRGi3yBCaXaOSucaczmBzgAUZPaMAubNglDxmpdvn1r4dRF6G
dr9a/+KEL9KZc8UbZ+Og6Ipn9aLfjdPRzNFhmr/VhOhkEEHFLRNp5gk049ML8G0Fa9B9SEgE6pFJ
dP6UcsvLUb+Ytz7Wr0YsXtd0pKP5MH7NtjDm3kQCWzblz9q0HnLDopV8FPq/K2ZRKVVvo4EPnWWj
DOUShTPbBcFbIG+NoP9zINMM2zwEksD6s8U4yhgeUaqzaVFBywHLl+4ghgMjedG6kzYPi31BGRzq
vT3aXcxCjHDDnckcWiU0VJwZL8a8IQ/xPs+nPGMfyr3yxF+CME8jE0fhO2NX6nqGmXKSZ8JvsvYC
W5VJVg+wlbOx348J8X1MPtAeiPt5Z4nuaumHUeBCZqyWkmJP2iC5U/P8uxMUm6hvSIQgkL+1pgbP
7hogHSTBjT508UnLtlvaxS14pc3f1b9cdXuRDGGtDsSb0eKtyeYzlUzZ62FD+ZyPfiXP9oKaIKM2
zLPntsXoLmknsTgvYo0IFkUdMa1KDUQFTBIKdUm5dlGzjwk46YiLUcSX3PFiEt8QkzpmVqTJkg0O
7E1ar1K9oJGJwIORGNW1jmr5LTNRDb+Gbup4jXIvL9GtOzHIrdr/2AMfdWCxYUbMHCvv3kEgSAPS
GgcKfBnO5LFmpCrzghDj26aARpM04AzU0UQSWULQy0XIl8u8DljFsB0DYiy2UAKbO2MpwjVFuFk6
gmZgWy+fbHvZobF01Vlx1vlTgAuCrKVMbUVNL9VLwdG+4MvGa3yQqYn4XpDEQE2/UdOTx8Y/6tL6
fS6FBmpq+ICLrUYw4j6S/Andk3zJHsaEfit3b9Yc7wfYX9cgePrPgPfJLvgE0cjH+8VoP9FWf1J0
vaqUdYh2VdiqKaRqNCzwinE4sikmA/FFm2kqxTGF/5Flu3n0S42VQExBohG1V9pRLPvsDkiXg39P
K6d7sW4i8c9dAfAShYV2FAmyz5y+w7Y2XMsh2ok9on7CGaF+JERR7bIHS/sryuhrDg2LvalcInTL
AjAjkWAniV0fMkO4q6N2l/X+ns7PXjYC66zLtauZv2YoRfwZhtwEco4OYtpHT7ln/hjtqHsUbqwU
L0kNOTLFJ0Rj/iYdtZZyHav8Wuek+fElrewVZ1x3yRFW9WdD2BBMC8ICsLkoSgcMam9+v792OaXF
1m8VyWLMDMQrpjLjPdZu7cixFIYw495QfBJf+vlpYr8mlxmJcexVGoIa8mcPDU8jULBe0ShzWbqR
6FPgnoKz2mbY6FlMVvxhxq7AOz6Tp9Pb+Qz+AxoO+aTs9Ksd9H5gFu5ADrDGcoBsiJ5PxWSTy/z+
iuosQ8LQE5vlKkW4bXdlzIKSw0dUea4r1Hz/NX+7ZjvMmZMTP2gVzD5FUthOS6f6pLWlYVVXuJDB
y8bWS1r+Kbp01RhVkuaUo2h+d32PuM3vpXIeKAZNIA4qLLNDrIHK4s0WDzpj6JF7/Wv+NZJ9YJT+
lG/evwZTN7kpGYpUnrSu5o0jF8IIxJH8w4XkOzbRFV+szGwi/mesKh+bjQoTg7ItQl/9VvD8gLQ1
dUyRoSwqu1Y5b2QdJhloIMVCWhyCXib+yhbe4juwYhy/7GAAYc545A2gbK3Ebh0yB35z9PrmE+L3
s4vWO7NBkVj7CcST30WpazJW/e8tOSR7gu6/GsBiNG6HFLhdiNDS91Ay9+QUlBVEKCYEjoRfTG/X
sGO2lHIGpsScOIOh4MAFus/Z2kZQQFiIxjjpwKC6pVpTDm/3bnPEhNgbqziqEomMvGLM4mNuUp5y
cxuDVCPUAwNjOlympDy3ShwaLOmYO0fpXjmrbFaZc0VoDWfOSbL5JvXAeeajuPXWDcCa0DOAZIJR
uQaXYb1wNZK+1uhogzvPpEwwJ+WokdQo/pOFOJCEDTQP6I5To7Hm9eV+T34yh4Zj5EeNDAUFgX5i
kTnIj3+CDKFt9onhxfkCBBgvmsE3f2S897lZwb/otDJaY3SfgUQ5yI29ZhCoG8knubFabC1m1xnw
PY6mPd03ZSu/lLVp1OVovk7GJPk9Jfcs4gXdRF6EYBuuBq6r1DK9BAddx+cw9OepyAKMyEfFeIid
xAMGSrMdvY7r5D+zkJ8psI5qutRUz/q2PNN6142AlHMWIOisMJFX3NgGn9y7VPYNq7kV0XJVDJu9
76bMuLLoNfiydHk/Eo1G/g2B8F8Rk2DzGcceW6qzNqYosHaDl8MP4Vtu7XioJtNe2vG65vmtBOBT
EPKXxLf2Q5zjq07O6LSe8L6xbMVGn+8Q5GFPJyuqVZFAttzhTPI6Nl6wq5d/U7SrrQhGbR7MRndU
yTVcAH2N7rVfWJont1Hmu031P+fTWYrwgvv1hFlxU5BgItIjb2S5RFB5YvHZY3gYyGMYq3avNEOI
tYaP/4QbqXq0leXJBMkRU+rzIfqFCbcvughLdEEWcBGq8pzjPynt954CuhV8XNxVfI5FZhxYUCBS
6g8kejPF8dHRaFcwtrvIiQwyAd+sb9SzyOWI5e7jN5weV3xImLLTSXud4YO+0XoZj1pPHg0+Uxph
BvsV1xLpLSnD4+EK9DgjpOytjf/P5PTnJ4/yLwC2fXvcOsmfbPHd78z40HcNWbMd1gf8FW9s9lKT
e0bcbGXiVqsnuKsmRGKe3Q8rQXPDCKt2hKx3E4vw20+NJodgke4wgry5mgV5R/gcKTNWvDvwXzfw
B8npjUEt23XHaJrBeN3n3qIwU/aEPr0XenHr6xhrq3me08CP8O50BFyxmTQ4ApiUmIkrZgBdm/yc
5jqK6Gu2nCaFAEpIOn0AEs+bOJ4rgbz0fwMW1YrnYiVwD5HcdVbJxTGXW8e4liBEI/VYects2Evs
kbHA+GK38B2bAFcLd5H2vxTuBUlVa7AFbg4NIlk9vZeOdcg31qvDhlWZWI1+DTdBgGnJXeONouiJ
fe8x0GVMiUTGZVULzNaPbU3rcLOzfCIEzcg0u2PvwSrlzOmrb1+mdvVz5a3LMQIBOG8Edbu5ZJaA
dz4D3SOGGyoVrJ3pgU9gHZYn1VvCJIR7SIdY+RZX2wIQv6ew1/ClmlHYTS9NG0mj4HifITXrOWNg
h+wdrj2qkYGD3XjyzeJJQ0NFU+Tqi7h/f7v0/hcVZ5Zgzea4KRXglNgTFhqQ35aB+hL9p3ngkbSw
BWFoa9XHkirPsRU/2jR9Kcet1o4TSiuMljl2CyyCKMC1Wg91yuKNvwPSj3YKBggg46I4ggYRHwN4
hQF87tKDDNTDErZzpyhn5PLC9BK18lUCd5sm7vaNNeMyn9G2TSmgmsa4xkVxoXaz3kVvvJfB/2VI
1MTklG0j/mdUZnCTUo0RqTODnY6Jq2vkmHUBqix4HZndMuvn/0pN3bcYwGYMYGTqOFUHogYDXKRH
+w7qQHlat+/IQiRJ2F1iQIvW1bP6V2RFLEJEX6sOguLkFeytMSNP0h1jWFy0N13SHkURP9fIeUgW
B7MUMQrrWLRKFE2XMopdOLrv8Bl2ykbeHwUn0ep7suX3rN5ZlDjs7EeOq5qWXWA2MrbkEpFsyYQ9
u87QAFX2MDjuoBQSccMuFmDOXHtq2Xnrp7mh2qLPn3MmO9Ri/MvqoxVnKOnzG4nrJQZ4v80htBNn
gsZd0iQcMxzvFOmpsuef7relUjSWhMJhPSVpu6Z76G9kd8OosiMSG7t8Z85oJM3iAg0vhwIbNTJk
gx9jVklbje/xWz0xeyj2PJVFXit/9D1aZzyWugoQcvI0bgoJyvLCE0lCvVPlXNdyem0f5t+4RAk5
DmE+467cRyreJTbuBNIJjJFTPExIgZtO90TqvNhv1emTUdhXJm1f1MKZ+oBoe7IorYkyM5j3EDSW
DyBh+IE3bdkp60C6GzaRmZCK7T7V26OMeU7SbG8pC1RrnHTtLVI8HD+h13wo9eTN5uBJfHjGBL9n
dMyoucm8xIwJ+zcbKb0M2bkIe024A3Md6B0MrfpYTOGhJi4IIHMhn3Go7LEvQ0laQyPTHZUZitbQ
J3SfVSU7Y4HNxVJZnNX2gvT5KrZ7eUr8aaO/aBa2vpSgPSnYCKBnBNBDDgUahurb5FYnSMaX+CB3
i51Wyzl9X0NsG6R5N8XrYRXhDXCsJnzeqB/YxiDc0Ji3Vub/iU0ly1wCuFK9wYuhH6WNFm3HWKuh
00SGv2LTAImyzzFqS/yBLfElYnqJjZkEANOprXnf/xiicpmYydwbNPAc3Ct3rg50XGyG80IZZtR4
IQ3T/Zn/prX0MDgm4QvEF0mtXRybOgtqhnpKZl67/0Zy4jYehPWkLvlRpiGaUVwyqFgQRU66Xcqk
TqT0NYaBposYCbSiNbJxSTWC8W/fsOvVTTiuGgBzemURh6X8Rwb6pHCxmLW5L/9OYNbjwY4YE/rC
qfsQ2941yr9MIuw6Lfxe0zwe+p35ZU3FWZM5y2rWhC1wxpIQrgLwThlQWiNJPc75G7ISbZD4s9TT
yIXX8eS2ro6BVFDUY77NQc2egpvvhEtIh2R8if9F/Gy3w8UQSMkjwfejmfKp5KHnk9A/VY6MPKXE
UFe/3QhOdoatuazKx7D0L+cxkIS6flY40clrRTRbYVvub33ETOc/AuKIJhjENawjJVxkYntZZFuo
bZaPmBymKuGtWAoO2mCsJUeYWxQ+MNOhPmCkg80JaWYs2LNTVyWI9xEC1n0w5zUBLKO7tb8lzbKF
pzGLhxzDx7eJn1k+pQSR51kcKLLg96W9GS2hR7gUdt8mce1NuqGBkU5v88U5lYcv5DmfMkovDHQH
/a2q3u0LGS/Xfl8iUE7CzIJM96W/hz2yLf2sZou6q5GKZ/x9HuP4oDMrM9FFrdbfEbDM9OajTG7D
yqOHYdv+f6MX1ST/Un821sDZb7hAn3Fl7sXCctOMfXTLFANhCEp0FDMyjEN04zCgQJQR1BxJe1H1
KHUguEyeTEZwE+b8r9hvnvBrau2xoFvtRj8rRR9vmW2Rgdgvhl/PkS+S4zASd41tjOIzkUPPmUor
ZE0QbmYc1sNy8kCrg+qSMgV/a3vAqY+BYB9L+1krfVWnt2cLkXYkhbEgFPvlRKI2dB/eAaD/mdY6
guhmpuYEQP5q/axww9BClmDWqtn+0RMDHOF80HjWKF77oE0Sp9y2vXrHroCG9Uzt/0l0ieUs6fD5
TY/OCzl+zoFCemwSCX40GL7OTdPE0CROG5OpXL3ACx0LgH4UiqISu4Mm7zVSPd+ezbchFj2p0wmH
SgxKmj/i4QpYjDN22Lm+KwwHwHw3OiIxlt1mTtJsEDBhk0hrK0byD3+YTts5djj9hU2Gl4vprmnB
U6gvDCroMkcv8zWZ8ChC7iJzZKYr+x2pYDX8v54ZsqiA2fF14dqdDGcSxiPI8/daNZU+hgmxGrp+
lXEf24yKpNheF11zDRGl+YVm7uvqG+gej9EcuWVEP5NoKGcoV6NjxHB8m7sTNUlBsLSOZwy5NEAB
8TiNtkaKycJKVuWyQqPmaiWKxBGLD7+5aUvPsAM88yqGP2fhv1k1pYf8m+8WqKSq9HsLCK0Gchy7
ATxy9QhWBcCZjkDJjYv/MXVeu45jWRL9IgL05lWkHI3stflCpKX3h/brZ6kwAwwaCVSju6oyryie
s2NHrEjf4in9sgrpU222T1uzPirSOD1d2lm6vUkVhaKT27/leYmTiwQavz9qjVoSKXB0B3OKZsYK
0DUOagtyVzWlt3qVrjHsnKpYbngYbtaX7NJ57XMCbZtxGlrD53j1CzHTD/VIiP07fennwmCMpVDP
cjdPdRUH/jsIlIxYAnjcCblbAbajZgcO9K3zpgJtiK1jDMFJrJmv6DafK50TGlDC9VtJ01A8Gz8T
zWVdFb+3plucXofi679TyakAr1wSsCFIiaqWhxxLt2bUIOlDLnu18+R7xSk8rfNkdrkru9wRK7qD
Fb2GjV7TY8BvA5AjssfypW+wynj9La4DWU6pE6+VGC8kBedlBbLKzTtQb6//0CREo57voS6prHi2
31QdegzIJ6ofTlBhIUhtvyH1aD975oJSyu9dzACXQm+b7Ou2ltd2ZQHapm5fDOzpHxvpgI42SbZA
JStCAKwwAx2vAgiotL/pheYKFqCL+arGOlvOgo7WuqRyFQmtMK/RS8VNr/ubIB2UJ3MExTdWm6uN
b3ddsda+iRgIQpZdLEsLly4YdIoy3Ra8gp9TeVBzAUcLIrMzVdq+Y+vekdtxsn8toAw6pgGQ1qyg
VjEccsA21YbVzKZlHlejaWLTBdJpYLKYit9FyyJe9SV9DWZVC1QSxcC2DZL1y39IAqPf4eF0JEgn
IBIkv2XL0VFOV7LhUPjVknksTLx7FJBBdJhKwJVGWGPHzmQ5gJwh5TO7FnqRB8dVpy/MGkcHVEgy
Iahn2EcI+pUEsFMf/qsvwZd0pjOY8VAoRdRNtHCJ6rLM0+WU+lvLJmMj5zJ6xqwHi8RBLxdet+Kf
xNOm0znOFOXH3KEtCqJWiQq3Aq7jyPg4cleyHNfIIZ1X3Zkw5AzWYmefHHVG/+6bBtHUBj47gxzc
Gyg2KL85b2s2Iz5js7oKd1BJrA8LAS/tMozWFT7oNRe0Xs4Q56ohKDYtyKs8pK8GBJbLzz2shjpg
nApUyj8qyj9cfetDXOKhbCI0UkPXqLiAD9LLu53m16xfL31PhIyE5rASU3WQ0ocg0Ua/xELbnEyV
sndRs+pKzpOjuetKMVJM7MMBRStZgYjqH7KVXYxYvYDPvcL+PlpUCtSuIggNz8nDyVi/u1Rb35EP
x2BGc/kPAyonIb1kwR3nr85qou4ZbuPuQAt7noxuwhGWFWKv4u0y8XaZ76PbzbxBTgqg+CQgF+Z1
XCbT5QvYpAc3c19tUPyvOrib8UdBPDAu8dB7wvDEe4obq39TnfFdbruPmKJemWvMGmRPwe520Smx
wz6+W1j88i8N0rYJMqUKJOElEKsS5ICMW2AhaQfVxMnJgtrCq9ZyBSSMvg/WxhMwH2qYD3queMTg
IWDst2+hptfEIQtSoxQkYc76IgXWOr86FraTKjVn08DDfySGdaciS2LeFQdwezTA1G2+L1I3Mx0i
Wm7JQ6B0xmX6sthyu9jc+N6L+qBH6H/1e4/1TR1+rnduQYl5qn83eum1FJAVeJgGCsgkQgcY5zCi
WG6KzAfTSKdektMInpWNFjhDN3hhKDIS3vJVAUpTQCNfhJ+ayBKfeLsG2wrjGDuP86YSeWkb1Vfh
WOMUMTVEOu7d1KK6EhdDcO8G3cOleu3KHjnQq7QYk3hHWYh6MB3uEVW722Kg7liNU+DQ/YQUAnwE
coDdkh1ALZTtXbGCh0MmtjMORxKfSIIsJKgGkcKCl/XypOtn6NW7ktNVsgzvGpfSOmY+Ve03mQ5x
+p387tPg1t4jRsN02ZvIabU6eLhNt9hXkbE4c2+K1d+tdmdgbiTH2rwrdhPiaw42s+fFvNPZE5h6
tm977NtdQXnIdkW+oaHkEFuKD6chVePbdJhdibPfojdwtMVBotbmK8ODtYtelTajN/e/NK04z6p8
JhjNqE07Fa9WWfOr3gbRmgU/ZF8f0seXOZkPDwyb+rZwW94io8OYUcaRIUnRoKqvo59ZT4l6rYs0
0w6byzYQYd/21YM/HslLrYz9cX2vpBtVG88B0nWfcXiNyhqgafwbDU40GCzNB9Ohk/c3I9luGmFQ
XfyySPtAy/uiffOzxNc4i6+sZsgekmOjtvglNtYsMe8limA5iZRi22ksNDdvGL7sziZ2zMTyG5zy
aSAM7Bw/Bf920wYJDmebkrmjwr46AbFHRY7blT96Q98ZXCO7s9ABzj/6nzmwJsVlWpGUCyYLuhyk
On8K2bm3kuHqLKkTCuk0Y4toYgnqWQI3v/gJzC/UKZt/NlK7bRH5aM6Zqp9tfHV5PfAxKbQtFFeQ
Va8LODIeT2/PAGOTNrR8emYkMwGvZkQW/sZyKKK02MIypuSoqr3VlnZTuvr23tOhsHkUWmesc8TI
a6gCykFBNXZcQIBi3K3L/qPEZk4q5fQhYzw6JCslX4ifZUt63SAanr5AeMDqanGg1j4ntG005E+n
cHTliyk+YEbUynOg5STBejOgev2T76iZ3FVwADap4ukNdmj1qEnoBT/w5oLo51TesyFM+jNeJ7/3
aAyhB8mgzmpsM29yoqVGHzt6oyUOOXYQEw4HUtYuphRFx/meEOp2epqA3C9LSJ5Ii/3KFRoiw5Y3
tHxjEAB5uc6n+PIiuFhhwS4rdk8VOqnjCSAYREv9ElmgEZeKujMvjYbE8Wvqw7iYWgkaiUQREzg6
XgGl1V7HltqopH2IZHpS0F3YtzWlUQ+lfN31733Pb3n+1vhmS3yztREyKY7dRAIPjw8sh+VrytwK
UfPxnI7jXxY2cMEVf+OhhKcvYVNlhjdmHJ777CY7uO+pQmdSLvkhk/tYuzEaapjM8kY5rRUMZLjG
BYTZIp3YeSzFAR/eIetY4jcQ6HKKjHi4Yh6umoer4OFq3W3Tnmse3yDJK2v+ro4Xnm+DylGghp2D
Dbu6W1oaKRy2GK898U/hlc51f/2iJJ4gWgPcgA4gsuQyDBewArOn/Cu7P7OmgJ3mSl9koE51T6L/
eocdOo4cDfPGkaTw7jumKMUY9jimVDLByOnn9CH+pezD6o+Bf5yXYMacFIaQHBeBFrTtzcLdU7Rx
EPNrGowAXxBALqvMnwtsYnY5RX2pphHPpkcw0KEAmheTrlLRQ7mKoavvslS9wx0zf1cjQbwjh6jW
m16+4nFJKJ8RBvWUW2ixa7cZXpbawqxiXLeYDjjt36RWvigILQnp3n/ghHlf8DIDKXmbNBIvpOp0
4+9g0m3fWDddGa44vMeZbJFz6CWYgdBL5cpT0+xoOfIxAbZq58aJfVJlnivO/bFCcALQGo8zDUJq
0JaQZdF0sqf62Zmzjxta8SvJfUo6brZ18vTXBI4AJ2Oxo+cO57O9ZpembKgKwOYfP5i8EM7I9MbZ
SXttfVhSkAVl7TYfpu8G/5mwCngQXwkBv5mA3+jSfGOGaW1cin8j1X0d1X3LagIyoaEKyHgKZ3IQ
eKvNs3nXyld3DoCiXZy7hvpyoA3PhIY4W7s18q5L1ftkT0TIgEFaVA8B/7DPJeavhoKWuuJmhCNd
7uh/MY1HpcT3CZSCrrwDgcEeaL+M93FyaZLu4ozTpdnEpcNS+foSbwOGDIL0hE1OFYcy5hqCsFr6
b1EmChQ0MkiXjoTH8KpNBY/Q/YdIqIuV6/x8bHNKlJYJuuVAYWH3YpNpqbFPWABLf2a7Jrnj8h/e
CaNt+Gn0hztejqgxYznQshKccuxzt6pam6dNXFjcyyyaOt6V2nes/LS8O5bN9H1B29WBglRIEPpc
H2JCV7eNcLHNPnxkIV3lnAqpq5wdBZM6aWmTksH2y5OxbTM/7fsvYyApNTL0AQSZWCUVdH8Oy6H4
mFgyS9fF4OjW3EVidWgXd6XU7jJjR2Gx2fAjjUBxJ+17urQ539FwSERxe3JqTupIls3QEwdHe0gD
drKIqdzqbmYUmVBw0a+nOdQcEeUpsAF4L+b03vTgIJ3BrYb0toKoBX16y99is/WdDk4CYaDRdM5R
NMsa1TRNuO7bN5lUfJtS0bFr9iR+skU5zOsDSyhmBoOItfpYvg3WMyXLfO2tOSlEQmCye4G5z4kV
wYWIFgSh1SjhwRbPHH7Csgzc3qZThgw9c/VT9PYUE47pAa7OO6DeZUrBiQYOZOHFbt1UROkN/bOh
ClJnOVQaxF5+xSS41cDscqg/BgQDOmJfGWPpZE7lSR7BseEeStLtOtnt15QiAI/mZYy1D3zMkrjh
dENEIkTRi0s8tlF6DIg7WKT9BckPHExYD2CDO05QrVOkXO13iFOHoildu/qTKvBnZOvIE1QqRw92
Q3vH7LsnrdmW4k3hqbGiVJBZoKrJljbfyLKgOJCuIHQgolcHnetgeEm2Yad25t6olnd93T6ICX+6
8ifex6BP1wAKECPOEpzaWgm6biZAycaJLWHXJGBtuhKTQMm8KFs0M8fc6bgFE+Ib6wOj0Gc6cfho
va9xKQagKoH3+j/Q/2gECoZJBiKyTikk/5f1zGhsJoP+WBtujO1IM7lhmbRXy28l4KKYzqx8iJZ4
uXhIE7QF5K+2AIyCGUWgbbNbIYAlybKTt4TChdYHnernPOz1ctJofv56QWd/MPpp6oBJB1eRFJ+N
LNS0ERPDHGDcnEGdAHM8Ybtgj6AdJlSPUoWp7LJmPMbN+Fkv5B7oUSMHpxAH7qAsK/Yjn3UWFbw/
uNGM3NF/0pO2CftUWc7JTq1T1uqngpmCXqNM/85BX+azc0nTkiIOEMuw+e08IgwaLnh3afhzebZP
xWSee2+js9yd3WafyIAYaHpSXmZLfgYyFRy2hS9Imu/sQx6EZQ+avnnbYVb9BZRzQ301lgvqHhJ/
3cskG/EL4LCQcMCutUIPrXH8yn7a/OXrLtyJsKdrvSIzuh0iVaWDNasPMuWVTO2YdI5Fqt4EOD0T
nadU9GtTQpt0mC+2jf1oOQelwCBOq2sT5EVygyjgWWnipVwEe4+5pqo+pe+xT9GX7SPefglLe6VY
wJ60U7bMSEJYPoki0SGhfQ8pK2FeoTKhUsxNlDvQwtIcVEx7DAyuukCvw2tvrQTaZy/O0qvYtDCB
+TLiA5yRxZE8Rpbxb+Jn36/v8ZcWgzOVwE+3HHUo2nlNn10aOPNHZhnH9CCp/ZFs0lEGKyYV0M2c
jDpCiyZahnILYNrqyYCEnT0LYBkCWmFRch7zfBTboZ5qlEpGHwYl4lQu+qiBy2CqT1pK1ZyEjFLa
1MvvM2BY4FrpDqAAvvSsPj+H5lWJP4szIiDaBZcWC1PMnNTReijOmaW/O4Vf1gZGMOt9gEmcfCr/
RqkAKlgCmMLS1C407mRBiVv9v7R3zEe+bef5rdq0ezLI13EdI3v7SMnwut1hVoYdrswKLcsCm5v1
Has360EWm1TRoxLde6WWH6mlfNTvxVNXhf/v2djKfuhAtiHUzdnqkn2Sh/geF+pd2Pk9wb/C/K90
4kDt2oExd8IoXEr6f3r2+P/0bOckP1aNb2uGzT/zXmsw9Uf+CrrqzkxJTRwJOIGgRbuqg8MIfI3v
6OvwmlQVMXbi8pyHpaqEHU8fi5M8Xp69FD+bDiUItmBSfjbTFkWTxyb+3JbZYS1BIpu8tSkWpO8n
hvpdF2HXjqGozHDJ0qhfIG2mDfDghpQkdBHsgtl2KWMNIfLMt+gq2umithbf0Cz6g51r4YL0a5W5
9P85xQgjDoudieOhwAGyzXjtCRE63FyH2S0suG9SR06IikdW6Et/pP/pUBIsLOfzjEbUYYegeuGU
48QwMK0Y39U2vr+sNeb4UBqY1Xp/J+m7cNStgpaDju9TTm8SgG+3CnqeGPTyhgLkuJs8x0Dx4Dpa
imMsW3uRNogpVo3KCWKg5/nSxKPo9Oe4L21QUav1ZrX9e5yfy7S/J4+ewpCsICWazh/DT/vYjzRj
+sVFpPupDd3pjga/L2BSjXIoWghVxNrKyTioTsWXZTsuMl9tFQtcHbYmORhwdLNGrqYTEZ4hwMnA
+qELVSm1WIruJqXp64I1V9+QEaNjYu6DCeGpKu82opPmfGwq75beCVrS8uX2JTColW7/Y9ZRZAcz
UMYtNFkCJ9SMsMksGXMrq3y3NuW9srR3a1betyla+4wjfHsTjfYsyqhVcojHnyVfYnUlM0XKvlWf
6YKcRiLTfjhc2hY8mS38eujgJocXSCYah7H49XQbW4brIHkahjt+iomLJj3oXXynyDhsOaiJb1EN
R8Y2xXPErva/jG2bs5yjkCdDHiNohwFzaZE8USdondvAk0ApE9/xTwzT+676w1LPc0jw6WeJmwh3
JhbHgP6ikeviyHXReHl5Bv7AXcGfXYSpvgTi5XbT1TOy4A2yOy7CcEBEhS89ilu6ZueZ3TnRXWGx
RtE8R4UFSwbORNfKYvqeDh2NYhFvw2+P/7lI0zNVJqfOIB3WHaTDRuAExo0Ty4EWL35zQk4/ZMvV
QMlaVFqqD+u9okxztPFSg5p89SW0y7HmjRfjdNmk5OQ8kxoybqM9wIBQp838ce637KwYy8nTvlXI
KMb5VbNitO95JgWM7PUd/9StGOIrOSEj7m92X18nNClLYTWB7cgm5iFwP+LGhoUGHIubAMtMOtA0
4hnIQFRDGiR4ZyIkLIclNvkf2lNwifpRQWVHMy1e7beh2VDRVx+wOB0mjR8UFaeq7MpUFOV4vjdR
ExDHqt5p+6FMqD7iDwnfjX48zK/WT4PibHtRrkOFvcQOpcKOpgOgqxxe+5QfBAHCl/faxK3fuiv2
rGXWArkUoVG69eg2Fgvo1O3+rXRFLITnBDhDUg9IpFxxEcoHT5Z4kWg4XlBzWKT4HWbgGa3AgDxj
Q52RuPzjJa+hyEtJ9BInrMzaOXGOJycPQQLyr0sC58/dYE8K7pWAKsIr96w3iXO1ICip3Abw8q89
ETcGEhKKN9QmYonp9XSXO8p4HLPPAiGF5d7sY92nR0cC3UX2pesP7dZdrOew3+wNFH1yLiAINKp2
jlfXkhcAOXUgmcVx7pg6VOdeg7huCBGlgcJyYh4ZLv78TNzvAuBqnNs7xRfZcu9q7Z52xl00yn31
9lOSX/XkWC7OfW9/6UMTlo89G4QgVacA5ZjlSaAqi8/0ApQ51kMFBPhStVGX6UEc6KGEwWkDfFz2
xp7IxaHGnle9AF7ghEo0oIUW4p1b16RSEvqsFhjAXAr6/k0vlLBcyRDsjXW+JGLEfNuFww2AVzYy
jJGZMZpjOqMzqtmesqV+tw5UR0F6mxekLiL5KM3Ut4qzQ4JIMucdQKgZFNdOFeMR1z06gsN+qDil
MN4mZpREmU8KMwq2J43FS81OmQ82M7hpE5TXco9E5qnTa6DpwBwaPPR/W5D4MaWNMzvTRrku/XAf
OdqFWrw5RfOuY8pw2uIg/zI75SkM67muBr/mU56Pbm+nT2lrHrot7knS3Up3xk2dviBD1oeld17G
zRz995S7Dhvsz67HSsAKrjBir0kUrxHA3cYch7TqNRvoxB5/xhHvgZY+K6aTJQZxK3MTcfbkPhr8
fJIwP5AfPnBpTUQSKVr7aLH5ODl9E2m71x1PJTo/a9ckkULtj/XWE3wzoKCs7TElscErALlvuc09
/ciba9OI8KHcsrS6dfF82W62zErF4i7BcmSR/ymQM7pXYLXV9pgtzNxFuFbv1T+ywE+9vuH9gIU6
mRPN6VTgtkTKMWVkMMVb+8PgSrcOI1v2FpvuK2mfu3x2ML0GX9u9UiNzRWmCIL42AWTlwg5RKFMG
H48Ix5oWpKy8m2rYTRvzimkQzKh2qj/hf8r/EqQk28haaj33qfQ2I9CxDaW19ibFEPn75Eb4+Z1q
FQwu0AxKjS3gwR7iE8m/E9XIr03XPdaVW0uVAR+YTJoCygZ1SFY7UU5ivjTWOP9qAglnBbiZ+tRb
S2DoKXDXGSoI/3gojLXH32/ute+Zzl/U98F6SNw9tk3GSmlHVhhA/cDZGtArYWV+6qgETdW1e6T6
dhOleanlJKLPgJH0b5fbvlfssgLs2G5V1ahz4gtJyJttNvfqg0DisZqtt6pcP1iWD9JdWP3DaheA
baSGkvFh+nKjY3ZWTuseuyRgltI5FlQEQo44V3T/FHx63OdeXbrunW+awVG5nFXmhgmiHAlYN14S
FqI7ZZtCDRju2nQ++1fgom6a5qhOniZvh6XMjsisNTuyzClOnnrvv3RNhteiBdyZNgkdI/5kMdYS
c80IsNbHKiueOP4mZ36XYuVtcsDz7/5I5Cwm4NQaHDuda8UEkZXPWFM/CbKQB9rVf5U6/yhT8334
NDSYOIgNE1bQekXIw1I2U5anP7pXOwm24Kl2J2c5SDBdzE2hbaTeDz67viz4QzoGMLhmE268GRZF
9clwaPjp4e2mxFss6B5c+0xKWFiBdTznebZjNOcx54sFgoeSXHb7zbxCQi2ezjMPV2nd06WJvEIR
NhnuzOb5BcW8qp6aME0eek8UTCYFhqX8IczlaZny2ygpL+7hi63Xqaia66Vp6yeiEYAGZD2CBcdi
pW+UeKVsaUetJCecU+cBRNYunGMkXWXZ+tAUiABoPBzM3H6UYKlj4D55OGxVqNA8n63PTumfWssp
xW2lSUCkkwTqZCpBfxW1Exi1HjAsnCYF3xvq4nhkslC5R21j44HJ8SAlejMbQDOa+pzjkUbMPA6E
fZzofI+yn5olv8E3IbFBux1v4epJITj8FzlghfI5bdbnGjiqGtZILyvXJWDWvsk8mpAaSVv20XKN
J8wcjxJCpqP4Tk3lu3207isQuR6I3OiB0p+rUO+x4BlK2C8abSBmln5b2UIe5upAbSbfk2S7lq/J
xtfE2l7SeGCBGmizFxQZb6ZG+WN9NDDTDGdbMD1A77Oc5Yx6fXTK5D0Dh7yXgIOVlLKb+alFLSMH
1HUgWVF157PqYOiZbNfCDV2lAw5Xd2ShNm7nTmZaGqvztmGizDG9YCYZ3qRMekx9e7fM7urC1Epo
NnPlAqjcG7Vi3Z9cqH67Gj75aUccN4p3C5m8Xk2hAi7D4Wl0NU5d80ThVqhk+VWyBurxXpwzuk4s
qsqHP2LpvTRFtEuoIDUoC9UwfmcZ0qp2JC2iLRwWISa0c0nzl0LzV4OWhV8zKGWUVZWCHi9hgFCq
X0qr35POvPcv6wsk9YbfafeudhMIZeemGBieEzWi4JANNtLvQTCtMkXC1ADAQ4dcEeUu/BwCmc5S
nuWecY/BdBqe09I8Vn0lP4oxEc6d2JiL7SR+wtt+q/QsGrWfFVvjxFvZ6zv6FA7cuGAg9Xbp13Tr
GrzNVOeW5P211hXEQ3pNO+T1j37B8rxjmb/K4bxNPvv+bmKRTyWgw4XTxBQhuOYU+41KTO1Vbq0P
hy/1XiOqmjWcrf7zFTXdSS8eiZNETLYu72B34Qh+sSur/2VXihnlSzvOc3WMhXKo8AzwstAgIiaS
7ktTMGrbZc3Km1es4EBQ+rZzPaIFYUXdGOIFxJ1MueK25G0KAXQu2eM4Dn4VKOdrHtRHbVXey0V5
d77NX3baP2ZzeK4GFJgkZMzpdWIwcB6Mz5bXYWx0n123fWS4edhPb5jlHZL/rED/qXr30JGBrDkq
5N/NC7RVbFdQS9f2r9OuvkB/yEzEzHqlMzjdD8ReFKnxX8yggvyOdVatncXIRT/WMQV4srC1/VP2
9lX5loj28outRY+JOKeJtKThLdaoBfox8b5cpB8ZfVc4hA8WNgNQstfkJ4trI7uPxE7UDvuJ+XAW
AzZx67Jn8BSKRLIu3wnEKKYfLer1eMcSkiuW8gxAVC7XScXbV6NTFyCrCspGdnmog0anDxAHT8Ms
0ipK2EpVJJHGrrPfMh7fXq2j7FebBVXb+YNWne0h8XsGxzbbp0j6ZiSd4mkFX08JeIuMO3BzMXfc
4QRHfC/VfDkkXJNe+woOyGwLzV8WqqHS5/sedovKmaW1x6AFZ62WQwCLr5pAGQEvYUdeSRJ7qPkI
aXSfvo28vkSHC0BgAOQXS04/d2YUG+xKCzetqrpPcvJIrfQk26f2Eu9y+2vME/pG0jfN3ae2dGy5
mtOmfuyS7sgN2uqfi/Gqbsz2eW5ekyHBqi6Fq04pORTklKDmtCkP9STLNTKXzYTP875ahDhYFo4T
d/DBtXkMWpWhF6Xm77oYT0V0zyGjf7cw75wVtiO4a1BI1c/7BBQUybvwg13A6r0IQY2FuEt4RafU
64VKqoLlKgUtn9bAp2X34WDFwH/nG/eohzn+bMDtJ+KWEzt8WU74u16Hy2vsNReK2PsgZ7rQkApM
ctRNY5xG7HkpRBBei+8svilroAyZdqAX0XnA+7YrPNsQftnQwJCD0mjMYCrXw0I3yFSH6lhTcAGK
F4/KJvwx/cbOvF+czCdtc86P/6CHhDmhvXmnfaPpnmfyTy24NX1lifECKbzoUBlSsJUdpMDEp6sw
xC8WFFIWBzwpGaxNMNaQUeXAGGEneOYP+VW/2mcvlT3AyiGsK9mGW5trd9i1BAFBSU1eYk2R1+p6
lL/VMNuS5+St2eQxGjrWdM118zaO5UMnLSpOMv2F0HOU/FSI7jTzwrqUYiG0yJWi2UnsYwVZvPJl
S5ZpyVLsQDlAcyA+Wjeh9AfUU7fDfqtlxH0hxMeOuM/WvU7iQ5kYewwrvTwdRi5MPFcJl1iNteC4
egWO2N4Erc34Gg9gqvvdl+HZ7UJP8M4EBZUJcXQ0Ght+pPye8TAvFaSuo2NzDPdfjWWeXh9FbnOL
aXzZx3ZbOG6vhppYDhUgAlNk7pR7uCg4nD9KTMebUdNj4Q6EteTymkvrJY2KaoNqUu9kVMMX+MT5
26/RsuIDWNwBnPvqWLs1bCZ6vuBpq+Z4msoF2PPDVhHvyb92B6tvfQlalAEtapSyaHpPR6ArFBI0
8Rx1FRx2VVzaI95NNs6FGUqzgx1sIgavh+NnMRFVT044go4mLTMO6ca1BriER29I+hMtQnRdsz8b
TgU5XAUNiYHtf8HFFlnbEamx/LI407ES7Sva5koQmnSKIU7bA51GzVmeK94H7ILG3TTZYWbB+hlu
lTPceX88DIilI0PF65PoSuXUfhXjelL5cUPQ/63mp0yn6VCXAjD3oVqXET8Veut4HaIxU3yczjnF
jOD1anPPbYs5CSsgOUkHiK04aQWIxV06UEMB7kSe+aMsw2GLSqTKGCYwJ8ZRo+ogmzo6egaeneqh
StJjsccnX4uOpjqc+nT4xfIvfZk82dbxiaqnhJhhT77dQr+zL8Ov/zx7G5NYQ7Csx5da/RrSKuoC
XEDYHmFFJ3TY1sw/ZR+NM0v35ZUkuguaAlWAJDMjb3rm/zjgdxTqcQU0o3L7dp7OgveJ+GxJxLwY
rwoFUn2I9H7RVpbnl/o8sUTKM7QWSFG34WN4DUZ8jaDSy43jLsDqE7siUGufewvbJ1RgvB4FNDT0
ZkyiWp/wRQQnDRVk9ZpljlDxyGcM/J7HaKLYsXsVOzK96gR3x33Bf8ulnc0nLy5pRY78W60XzJzn
vmF16ECkSnds87hJHVL5lVBzKRtnxpv9JEbopKG0Io0pRLdrYrbE4viF41n2Z6U+bdVycjQAobpz
quojfYEtqiusp6e+7qCisPMa91RaGKCry3k5bvyy4YOMYPUXXCu8iY9El6TNeRm9xp3O14qNN2HL
DSkhtP7Q5cBUV5HMaD3rD3+BqZmC409llfbdCTcAdlp1/2Hu7TI+J4N1Khb5nHbjCZsLeiAHmoR6
uN5ZEPlJZgQ5DUbDwY6EsxPMTHY1H+JOO6y8d6Ce7WTGm2ZFZlfWo5ryFhQPwbrua6YdGYp1mFXC
G2y3IxpQxqGjSVGZhxM/5wYHdTxWoSoAJy95JEHVVuQlKmslyqkewwGeYC6VT+NHTi5DI6nMgjKr
STmBoKXp2hs+eOGmm6/Mi8+z5nc0L8/DoSaP+ELBegGBBiXxZAO9UYarp+9XOp00lv4adJWs+000
yZ3XPR7Ouabd9cKhJemNDyHVrVJnB+49pdQ1gAioMnJyNog/2/Bd09luCXr4GI2M0lMwVJoMjrpK
F/erIXI7j1V5iVXqOCS6l3XlinHsVnUuXgU2kiOUmckvpMnPHs1Pw6iJW7fnBjB5Pc07G64nnzSZ
F+s6jtbHNiqfhtJ81WL9GjEgyPnDEhZ3DX1v4pBokh2C2k117Ty/TokRybDSKyoODouXPUb2sq0s
Xet5uC6UZ1l2qCk38ox+TOE00dU/JTj/9tZppLptFZPO7E1GWHSgBAa0QGUjYF5hDditqeMm8cCT
y2aUyIhmhnZkXHNKm6f+lDiXYZ9D7LAjPPGqwkasui2l7OlEc7LRvNrEtU6eg9yvqnBZUqr9YDmo
19nQDqS7JM2laVWQ6oV7y5aUrZDAsdbC/E9FWCiw0DZmT9rYYvmxbbxG9iUKgC61Af0xgZJgZzSH
M6U1OUv6gf08q54gvtSuBh2GrN5uhP1P7eLOhgXQ5UVYiyx0zgk7wfqal/HFLpYLNhVBhg5PwwLE
0OZUkLQlkJfNt+n2g5snkDdlrAz9d6yPpxbpFtrLMYt1xsH5vGQ2vQR7afEsnllNuuYqEJC4Y74G
O2F70y4FSDAa9DyQ8zA9AXkmRbZfWXmQ12tpz6bu+6W0eC0TlxmSaiRvrv8PUee1HLeWJdEfuoiA
N68wBaC8o5FeEJJIwnuPr59VMw8T0eyOuK1LkVUFYJ+dmSufargIn2qonC1nTM/S/docOuI8tvxV
s6WXMbMvDUQ/advJD6qhOemPYOmyn4kjjWuSaIjwjssFRiuPWhOeNIoPy5nJN7U2Pw/HzwkSk2xO
d6s69BNmHwpKwdKNbfCqccFTRu0INyNLXX0RY/Nwa3S7lWqoldK1Uq1LrL3PkxyOY3Xu++okSuRe
TTjMaHIKTU2IVmZ3Mtr0wuMgC/SoDXPYVp6pi1jSaF9aMfd/dmDFSIL3VExrv1vXVggRYr4qlXRf
qRzImVpoiRQtMtNgXniaxFhsWRQov0vOFDq1CHJ6FKnWEjLWj+kumd7SBVWRUWV+pTcQ9/nSbeG3
mL149+AfNgXrurWvl4OMLUKeLVsrHhG+ulINFqyuHXfBcSSz0u1TwipxJ4SFwOm7oiGxF9Cuub3F
hPkwRlgZH8vmmozNeRiT0xvQM3bqipdXy67RefiwC6BlCguTHOQQ5ayafJiK4IXTdd+rtCzT0p4P
lBsZ+MjwzasqCgoNj6bCWVVN/J8CcOwkpH4FNtuArKEsq8fBXAAgSCaqAIyESHI1vrSwWowdK163
/Rup/7vvOLXLcYwG6HFJVwRzWYSa1gbklacDyDuWgAMvpjONllPWmVcpM0410zPpbzenDW9UtGt+
V4Tv5QC+qxoF5nZsR1JPh9QYqF2JQOMNb/MI8aPL6TaoicWNsAb5fDGC8gmLZZ/BdwNQBfIBv4Sw
XrKxuYiLegaQPNjaL+BmdyWPn5r6sUwdP6/2KE6GajoKu16e7oe+ig9Jvu57uAOGMIdAgPHJ6FYb
lIcXTKnGhNzBiuW6eV1Ruu66bPJ5nr8eZZnFaq7iyoNMC3hqHF6qj5+KkKQbKRgyIdD0BQ0+dQSA
Le22U7QmgHREgYdhVdSIIjWwzZia9DgCrO5KXPOZk2BmXacpPBA75+QiUm6bUAfBGR19+YqtOU4v
AjuYCecpgYG4JD+Lo3AV55OYCcfDAKZTC0srDb5KNlejeQGDlSXDE9Y/Bj7rij9OA2fHxJ59Cjtg
UQOuKgPjLiQaltspu88Cv/AY7We4kfrQ7WRK0bEK4Q1W2tBg+Y5cw+bL8kRkOhEreseVgKlXpyAE
nAMKPA3XWF4k5mH6NEVp3TVsNLBsl1MbxPdsy+7Yqm+zDhwgObv1+lf5ymNoy20BHG3ZZTNtgpJ+
5e0atEDphjDhtIB7zKHI8yV+4O86jj2cIzRZCVwWeb6PiGlJkD76vVt2VAdPdKpowpGPpifqpP44
zBO5drPeU7Eny0waLRXKEAOxJq/6cBfL6oEf/679s5b6wq18rpLnbDE+CdNjRjkp9i07COnrq/4b
OcIXg8VXOqhhUnVhlD5bC+QtJG6lYbwzZQodM0cl+TYQ8oxw+BFPH1pY+PnsVXrtzfTQZKbswvcV
l8ChRIWHcF3NeLrJ51Gup9BuIApHTZnOXaJd8iq6Uu557yWcPiRsO2t8gP5rEbFeDtO0DoHQuSXk
ohyiND0KHHyF/KrQnbECAFiK/oaefTMIyxgE9yuHWEobfyqy/CG4ulwAy8oZZrhaAEuue6o+6Pa1
1wlz25hQ726EmiCHRbaEy0x6D20E3xGpUKPhzABrKTG764rFpFPovB2yvVbfulJxCNdpvAEjTSwt
0i47jf1cfeGgUfEuZtFwYh0PgcQ4M985nymnWNOYgoHbJhN60JDwE2Mj0LlpCqIWyAx+XUXkQdHv
i7ICSgPfbvqDoAWxBuYiUGb635rAGESSi7HfdImrGmfhgE4gCYPTWHBHhuakiPhzCnw4yz7prsT6
diR2w4LGJY0S122gQB5RkVKNVudAd0ssY1fMkGAmaDqt3akrV1p7FmfzXA3DpfuWe9S98SGMOLXH
M9Ibp1emOzH9tNz4sjVEYFs7NptzKkQnwj8no7eOEqCqASJNU4dGxoEHVUHVwvhvjX2H9Kxn9Izq
9vBqHI9ZzW8nI89cDdUfJ4Co46x1pceWZFe4JXchlR+L0eLk9YvQ/C01p+EzYf+nk+osRpKonAsM
Kn1K+fVaRMe510/GetbFcp+v5UXWsLrhGK2r5tod3VbRPisKOovhV0Kl3cwBUz411RBy71suYtEG
IpEEAIrkpjZk7IP27JPLu3Bc9B6aEJat2aE9KzUEO0W87Mab0mCPux0S675iQqdwnbYVdbGCLYW5
Gw8BAODiuDA/dwvk8ARW9lwDt8U1owAFhJaUgg95LnC6MTgAkiB5m1cOBSH8jK7Eu63hTTBksggD
u07F1ejHjLEdFLiaVJD+WVAKGH4cKiXbldlpA+kSIPlansCeMvqjweCnj8IrYQ0l0reRcDt7cSip
spmpbHc6hTAiPYeYrXN0HqmSvQE4Gjw8Irh1S/0Cvd6xU3VvFDrCC03QBzD5GFBL4Vms+m/6N1yE
cTASdwWV2eTWv5JtoPLQeX2xZMCiG4vLcWs2WCQb5BGcsdW9HqMQLy9Tm/VQ0vIBaV+XiNRlz4x6
7tmvmaKGXj0YeX0wFXKwXIpV/bZiCevUa1XmAchMMhzqjhsvJN1D0kFDiLx40cNkRBbuWLowFCh0
YcC1K10JG3AVi+Gc38iUAgLCZukbfEwN47rluPJXDIWGpxcb614egWjJ8+ujy7VoZwOJ6elWicAS
2H9n0Z2CHhyjJPUi+BoBK/u8sfD6N4fyY+qN/aAIPKiyMAKqqCYfygRQFysEhA7W4AtXATUblBh1
6QsGHFH4qRwBXI7YT0sQesVOTrhaW/qkWHhNGoqm03xGJPRMHk8V7w/IHmQ47lEnxv2gJwsNpk+l
jHI2DE4L+bV8PEodRB1EyQ6/9kYj3KIekr0FwS6uP1WRUHwpcxcDdMNevoyV/Yo9qeBEFO/F/Fn5
4yXt9X0yCIesSTgkCacc4TJ6m+LkDK/QNsXqUzaFz0d2U6FhQB+Zl+/ECzrsXN8iCPL8rpnWve6l
hw5TP5bOZMOejVE/N7z6LBYf7EeE72wUnRUc02s5+WqD1u8z1P6F9VwH5dniBE4vhGdQ9CNabKiJ
9BpUuuwLvXLUdQlx4rBvclsoizWiR4MU2XrmCfxTwL24U3LkFBO613YioBQbrG75vrQGQABj20Wy
uvAovJxr82BA0yjU+JLo65UX2nxUx9YThzi0VHgp9YtisroFi29QHp9SUjowCgYBE9rEtA7avqyP
3Upx+2h6Os0jOn7AChNGjFHcQquPgK+YchHEBC/x4bfxlc5Ob3vRbxhGHRY5LxsvNIPclyWDh7vp
SxOVTxin121fcAMdKyZ57xXcdA1M6hUkOw2m9mtXFJFdqunaA9QPA/jQKINHfcxWXaojkcz5/z5v
K3Yz/ZSCSEGIw3+S3owLrVHTo2lxC8/gmTU3Rux8ef+BFP5vnHtmDGqQdV9xbuNiPVrYtNnY2pls
s2suiSXtsnCb2xCPUcuoMYBM2c2vXkoQzmNXvEdUJ4wPKaXRcDwxsF5jOYKULF2prjgqJXY5hghA
vN08OTCoYD5TrIa7Ku/BUZg+KADWwcd6Q56Zr8lGvFlduE4CYmkXgOQ2p9xnAbdoIz8n85Ct39uC
1QB1f7RjvGv9HLYVhaaE9GZtN1BaJFJYlFNYpEWjT+OWOxnVU9D0xxS9qZJynCThtiA5TsiymX9q
ydaLkV991eXijcZOKIFXUqpF3i0YdurvhTN3XwKbJhJhzlYI4nUvyd+dwS10UaC8OgZBxTwRj51o
Ho0sPm272jAf6+vz1fUuiyZfajhDTdhOzGCe4Y3prDl4dCWKcjFvBsJv+Wf7jNvivCTG7rXTpOWP
DJbCmg9GyjK88xt+GP/KP7VKLIYvodEwn64kLGMPhDi1Dw21D+2aELABKJG37ylw9BZjMnOQ3Rvp
yUrqU/K7OZWzdRBC1QAmSWvalOnHLdWPWrkdI4JqOW7KtpoJxscHLla6rEva9RANRfHCHshK9GDW
02C0RySomi0g0IgR0gbgvASIRsTqzSQAbAhYiYUU2oTB3fVL7Cv+7fSc+K+i2hh3zI9Y8N4AU6sn
/bLwNKcG9uQKx4KHHMDjJ10rD1ksMGyvDJb8fTQ2EBKjguIUza8u8P+vkOb8K/qfzT+JR6dYvbPP
b+onSoVDinYXQ71gkN7hsvW1SfbFxAGHup5Y+cEjmvAysmsGWqvlhyiPQpXxQBb3moFhQIhY8cS7
CYU77/Y8qdvFPxRHEpFhbxB1VBBnGg7r7tQLF6m9Mf1bIIpoEHsscn8XZOFqCP1lnjfSkyi5+HB7
IqGsWNEYybRVbOEwTFvq/l0CXCiw0yM9KrFBIy7JcdUn0p2OQFoTcxehSbTsUDt6hCXsrgwDKuPy
mJ2STDrhooObsTcnYU97+Zlx4oktF1CYydfWyDgF75b5d0CtVTNuNCPMPiOD9KiEOM8AA6wCuzF2
NRIrILOEipPupvTVCMV2kAOrjgW3Dyg4570mndNtBxz3+46sP00ZREJJJcccl2RfNpxRUnH7qHf+
6SAs544amHTMuYpf9S0N7RZwZJiaBZbawCZExOZup3svg7KJQblliWwWeGJ3r7FxA8H+mhl1tNEG
p6jOc5BcKZyQJAQaWbpav/DMHkJZE9n1clxJ9rnZHidrOkIWPS6MIoJO72DaHDWdF6ldWH8H1Cvn
9bVNpsvEYRBGKJO230jUUm/NLlUwYtq4OP15mHY8bAXAelzEmX7KI7iDEJolrGtWfrfaGQPdi8z/
7God1V8ZL/JgywfCUcFkpmHfuECSdjxBdkua+R0LDHiePDMW2CYFawydNUYjsLxuPCmRn4Rqn1rX
PmKpvU/SToVSGn/3ckydjXQfES5LAKg0vsxc85neutnUnWP1RFUKlBQ6jr8VvQ5WFAN5DeKfUTbt
uXDRllJynwYPWGqW5oW1s5F7cJrJ/7mvfpwcG1BEWwu8D91CtqmycGbrxPXTyLmfZRhV1kskWCdp
qwhcs9+PUeywaHS1b60w5MRbg3Q8GUmoGG8tbb4boriASRLWhgZrg1tpzMMBdrqdAPuWZ1Ioyq7h
WIJs7qeSbQBjp8nJUcjg8oIqahFm7QKDi2Nbmu0L7j6l/lZZ1TvnE1hnShY/idtWI+uR1MAhC9gm
I9aBKyAKN9yvOTl0wqy4C3I3Q0ssAHVlv17LpISGZNgB4zR5akOlLvukli+DNwEpHUJWxb2wB4OU
46126RQj/AGeyJ+4xehMrLrU+aZYIjnEfjeFOgxW6FAYqq5R4wv1y2rUlp/9XO2HiH2aZYYZB8/+
YHXNpR+Gs/CEymbO1BW1H1gou4WXfZedGurjW027viqduquYoitN4Do+tFw9/BdxnBMjsOA0zLjD
oobxbfymcOww4J/oWxtWHMuV6aQLpCQjjMVLfY27+Uaj0dpdihXOQzlfB07Hw+bW+LmrT5Il77Rp
vXON96JxT3vlXkfjfS71m0YswFwAoz0VjnlL+q6wOBNacYfTkhIJljJLSU2i2ziCLvpN31Py+y2l
oRlr/oZ0lbE8Wq3kxZOW8ChvDZWF6CD/VfUCir15deVsnB6NcFq43TKISnO+r2saSLmiuuiWslvq
vUZb3Jnc9dQtfodBWEfM3MYXV+RdPDxEiYnKNSTTb5oKGh+jQo1s9FhfZLP/pjrJdS59KTQxVkXa
taGkMyXnDHjTtuQPs3OwvOTskmCdmT8IW1lHmik/LDwK+ruk7v5rrVjTiljhrtJ9DEkWDIA0O6h9
JfhQuR5t/ZqDFlVSFHalOccntlzlSWXSwnN7Lh3hPMsi91rbOlt3FdB4n+9XDs0jiRgakUpl9YZB
eqReyr53ROcO2pRnFBt1ITnwm/yNcfsJDZW9H3oM4heXzMytVsRYiqzMNG+57+N+kVM7n3RMXauf
bz9ZWl4MSpjkgBqcXQWEUdkKH1sql6j9n1oTfWCExitSfE5dvi+jLcxZ/wYxZzHb7LM39gvWZNwN
WC1CGsSq5kdf8VtbOyW1z/UbnJaEiWFZqj1hS92R8vJjkc13IWnfW716KykpaADFQP7IL9RgZQqW
AEOiP8m49EqPf4nFnmHuaxpm0pAFwz4lf9vzLSU4huM2fQTJ756NKJxAf5oQ/YqWTlHzuk76TVhZ
HKcmSkjPzZTPU4aVfKjqBLEONdBkYznAqMcPmcPsqpdPocWVF6iNjd+S81v6woXKCQkhT8KSxkWe
uZC3ZMaNlOQFf3RMqMNWXYnKxuYj5UM/EN0y5735WqD+hSisQiOYynAs9sORmTUCTiIwCxAMNLTl
kSnW08yMNxatpjaRoBnz/YwIGMUzCnK864ZoP4A3ibPoiPs2O1a49ZK6DBos8StdBo70NvYwSxQi
IK4YwZ0093lHct7cQwrNTSjPk+ExS3YJZr4kDS2kRAgNAD+JVtlGGtqLYfrtv7l1/5sa2iiUvrZC
XRRtxVzDGNJyds+W1F9jfZel+JMqz6RQFPcETimst714BmJ3NFMm5Gj3gsTYDb92xNi/0sBb3XLA
Ipa8nlQt5W47nVMiAAaudNNfcsHXNcuPilOM3QlvkAWEp95ISF/wV7GQs/YFOvDEymq8K2ZyovmZ
+oaGpu7xz3+jmJuqrMzkARBlDf2mlvcivRCXe1HRTRht16Ln6QEFmQHU61JCCKrbKBfxumCm1IQg
az86rKbcXWqauPqauZjN6MBDnIAEhI2o4dYc3VPiOedRSQ6meNjUUwPubSs2QJ1xIMHCq/I9oDIo
R5H8QRELRbBTQCYa1rkaNko4LP+06UuM7kI3nCWwsCkO8IZEK2giBpGNpfUcj07xN+7KHas9DyRs
LD+M8Z0/kKQXRVLsuP09Rl8zRz2TNTbYJsfof2rijrWnZOC7v4rliCeqW46zOB0TfsAs5S0HKcYa
Q9YNtycAF1Lwg9uOhPcOFheauWtPonKyaoC9EK8Sbefz1BFXNm7gSGBPJJf5V/ZhRkGPhFfhRieq
CIw7e+2iGe7FPKbZrCYMM4d5rQTrtYkpGmLN6szQvA299IZU8kSOkQoF0CwNVG8Q851Mt648U8te
p8gynW+JuLjIjS5g4CTEYDqyaJVP0OXNdfJLyD5U7E1NeVZBiWw6BV1YE1NcPFtxGbs61KS33Iew
y3nbj3kD9b5xFukP/WC7hTwLBHTtLJKTlLhRMQ05dHeLQdfUsMMxBuGs7pvW9+NTuX7alqfNGH20
ZicRybQ8HXbeBOys0AFAC5Ir3c2nzPA/mot9NZ8Rvza90b7uymGEOwh7O4xSAnGT93HNKXiBehnl
nD8l2jhoeyDtY7ASHglzJUTOtfS5WTDhQCLGe5P414hvUU0wAkm1s8JdHuEGztURAZYSHNGHkz7W
b3Nj+iJ5Vf61saQNy8RUmR4k7pEZADZMd01JCXfBZzNAgnFi7mycs4Txuxl/VkyRA81IhbmTiLFh
ephARYsczmF40WAlggbC0f66p5ecY4fElu7YJe2WqhyCoZ7aRk5svmPVh1VCrJglW7Vp/PguEL+X
XkIWomFDoMcCclFAhrPDLNVRpqDM17Ud0EaADm4kMrFUNc+YtjOVg40lkbR/KuRrh4TZKrW3vRXN
tzx6icrgq7iF9vToGBJXA7ug+wYPx0zu26Tzxp9W5Wf5WZrhyM1CHB1Zuy9qDa9SXpjZRcqXtguu
o0CphiC98p7n9QTIwY5pJIzxjHDwrep9iSExxYy4kpwxxM+01Y59FHGFBAOdJfe5sQds4b0tZRIo
w7fqoLJ+jUVev39VzoqDQptIMUF2AO2pOEDD2re4+0YylidfWoQjFoZCqo7WYPfkLSY6BC/Va5P1
MGLrWT3iGiv+pu75OO2xhjiLbDmSaMeLuudSrqlqjRcKJ22y7Aeq8XTNa0TrrHLfGwOzVBm5N2B0
FKrUsp8UI5JWEaa1HrYtKzFXjJVzk9GKFXeuMuInyOWrCcmd+oybSi6EDrfrEtBal+THHOC1mub2
EIEZpg0NxLgbW5SYyQmrAvRQwsukW9HhY4m22WTfrT2k7CUQVw03zUJKQfAlzLKm+x1dBaGh0k0N
1BrolVM8xQU0EDYFOtd57IMqnt3y3IMzXIXioP5IO+iaFwoo/iwTAi3GHEtVaeNYSN3cNz076RAM
Z6ViKdsfKm3Zg5oJ5XoOGiMKwE6E9Z4TMotYXn8lZ7l+WU9aQXU8m+r1B7MFbfTKvsloG2z1Qyr2
x9TT/j5TVpemAVVLUc8DFagkKy9Z9KtqlrOc6m/hljtlcaiXUOnyx25Mm2ckgsaSivf094tnc9s+
ALnVQvO5QD3RIUCRYkpyQpzQlRe1/SBM/A4Bb1cQbl0b8xoB6Fnb7TFqrvZRNIEkRpCY82PxkKn5
oVrnmD3W77aoT5wdmkU9dh1+XjLlyhou2iWBPZKIwzmDPYIBn3TZieYUqNqgBAmnuEwGvSkGG99V
zA8q57UiBpnz9joAVFp5xyt439gu4gA5SB8SvOINXnEGjWSjcCvjC+6OLVDytagWJnqJ+zH2JIxR
uY/sdN6s5nxf+AaCdu1QTRDE6LTWRfMibyZSLXBU0yS0zerP2cDWslBdQToO+m8qJvc1TfbdOjDp
BNxk0g44YnvKG/LugJbcYnQsqQtEjgQZR3YtAibz2D5707yq8WmcFA5o2y2rlVv9hyfEoe573Cu8
O5KwN/d6gW2Al2QRLjupg+Q6Z8c0YNU0cRsdDxAOyzTBbR4FSFTxShYOR2016gdNVI9ahsOv+mw5
FxRQVUa3w07QqMbdUvpHRsCtftv+bpDsZmU8qHV9UBOGrG+wF8ATv6Nk9eHUq+5MdlvLnmJHoYfF
2hTLcQbLL2a0WWrgubzaPGBxf23ogNE5/V2Rg8cSPuZBOpeAl17cTura6TsrR+StmYQQfWccCdas
plJguJTOZuBWGw8Lzb6MIxqmShBQCXUDyYJoesgJUJtUdBWvObeFSrYideZuaRVkOKWjLFpHFTxz
WuBM6nwJFEqVnBlOdsvItLniSug2uyERzZF6ugwSlZ6Tq0vAnRfOnZnXc1JLSFJIHSbOPOWRSSWm
TDFXv+3GN9AqurxrZt1+puBAfGWBth8jV5kcUCDib3DxWzs0qRKnOHNK9xt1RrIn/8krt5ewVHjd
VDNDO0CiBIrgOLXwPwkEvLFCckQWx90ao12WiJtBuQjnEl8ZRghbidFrJNoRlHEv9jasErj/PxKD
6FThoyAW2vRwEdXHMDS2tFrnTXWs7I85mbuEzU2pscOaRC9ByeaGhA8HxpmQOuOq2iUABh7uO9mL
aVEzDVhmsXbWO+HwahwZN3eWLI+Kw11aIdoSIl9J/LS0P6wamfwVO1y6K6ixdCaiJj2SuGI5RdYQ
AksdZHJObjmrm5jAiIa+Z+eLM8/gppLvbewu8dJclr67CFp26bkcW2s5wEevNneADjS8mBnJRIIT
Wl7DJkYIZJzb2VYE8jX6ypmMlBy2gVunY2jiH+hIJicDPLfmMaIUZANPSaPw2bPtIm0FypYs5MBT
b3xFAxAs1QmBkRo2+ULrxFhI+1ElDVDVPDp7iPfOvAksr3hPjtYbetxRSHtAcvEvA+VQW1e/1+NL
pP9VCxnzMPFXbXqHGpJL1XNTqqBptAPVY7BbKQgoH/rEZzZ6mFXxMCT9joGZhP84oy2YIi9L6ybN
EMgoG1U7XJFTL5tknNcExhzACaNCO28nXvTcidUFch2tO3R4/YqtjE+o4sm2DNYTH5KI4anDR8Zy
VcdQikKjDMa5a53iD3mmdMY3PKAVMS9MNu5J7Oh4huu9miT0H2XB6/9E/d7pioO+i4kX1ynV3b/N
VDuOU3tK6E7o4X5lm5O9x3FE2Ckm1FkfpulNBtUxtqZTKVi7WmfrdlljsMzGTE4TT3PtzZK7Ae1m
KyZ/J10OJs6wZ/fDOBpWL0ES/+OUHPO1O26v+2GESxvBFF2UJOFkV3/MHrlS8CgHYoruywBibev2
cC9UHIW2YdGcUjAETcqeWr70mBsqB/PEnnJUZlX+bGhXKb5Zp2o4OyqocjbT7U6UPhYVqVauzyZ7
nfnf/I8doz+gok4AbjB1gEttnB7BxdTzMENuGechVPYL9Da9q9iWvr6XCSEYnQTmrEmz3gZvti+Q
LyJb3g1YcYrtiipQAj6bLF48ZRfBwVy57axUkJGfPzQdJkKZYjKgDcxyLYbB7fdeQKHtMaz2sr7r
R9ZqBn6IKAnyZAwSCfLNblxedTS5M1sb8RN4K86mf/DfET3rLDjo/T61v4oYg/0/ypESLWbnJGHc
BuMkMQF1v+idgAeRmu1BWM19krR7KZVYXURBOTQB8pFHyKzMcBXZYjo50+/phpTrT78XCn5wOIhf
9jDP+1TDV6aODh5nW4LqxGhpeNCNxNHjTsffAQ4jZrLknMU85ii/eZu9Evmd9uuLSrx4zjDCjn4u
G+yB80DTbG111pghQp+ConQHb1JoyoPyS5MoI3J0UZ9Vf8ZfrCITONTqgDrouJ27ILur3YqHYNz6
XawIu3+kU2aeFv/+idixr7QfRQFeSdHjVkV9mEx8oYyC1LGcbTCOACHMiCJymXM6I61LhAVUSEto
zfCXDKBrrPGBE96KogWMr1+hqHl9SpNZQdiCgkUsUxtIJjHeL6tN0rQzyRBQkG3mIT4+jvUM8amw
XTgfXCDrAGWQglzH7j2k/lS6uSDsZDBAHBdM7qTDbStd/iMKw8EqmkPCPDDrqNdu26f7EVfltLgk
7NjPdfyVa//ZgfRujyWA8s3JG5lwjQI3Aj8cMlnzpytdoTTexMV6S1rjrSiXq1EfFn42Qtg0VcXJ
bUisa5cjWaJeNx9N1bxv3XKTNo+t9yMGDD9dqXA9jxI+YGmAbeYKXIDq4g2z4bVrsWvYvPaivosg
xWVi648RudbA6MAJqoMNa4b5HoPvRIT/lj+ovz7GRgsfred63RCdPfZxXsmTfx468qH2YNLXaRRO
u8b2i52ywU5JUMKG3HXKRUSoj9l7EiSCmQ8Hz+7X90oBRKLMQSEqpBPisCTFRxHzEh/k6axqa+gs
3/HYXg12ODK8fW9C3tgwSUTEjZkxJZl8X36pacvlHa8tm73hdipogSbtoXwbPMLTgPx8slknp5io
1WbTlkz46VpeR57FTkNt21xCByfnVjdQlAoXOHZb9KwkLUfIfiqD2oHm1UewoIRGpZuk27ONrTtU
09NEVUusny2LnMQ2XQqPn4sDWWZnpC8Q8dtkPfKplJ8k7/GcqvtY9YimHFocEgqlKJI9YnUAchyI
1AlhaoQqKIq0GbuzHu11ypQho/KBsthf6mYCS/E6UJLRN9K+j/t94hqjFObsIRK6JGhfeIF6Jmyh
405S/XBq5sMm/ylazP6hgptBQcGkDo1huC0XSuoo/010NcDvnr8ZC602H725XekeNLb2VWPXcWkk
uC41ER3ha3rN2ogUlHqB1MKqMmNVWVgxq+Pk15R8vbZX3fQeb9x/2COXhcars+5alFXqInYzrATB
7zEpgdc3vNdGmga56u8sjHtgVQhWmLWfYmt56y/zWbwOd7ijfSqTlsQvgbO03BY0mTCQ9D2Cafda
ODKm6mT9I2dRw/m0/F7Wds/pR1hoFdnSs7pq9PhhQKvUoz6eSqkJBtwwMdzX0B7AQSDZqRkLhM4R
9e6qCoRZopTqUVxJ5Jp0xE5ZP9QQUPKjdNuygGrKEVSr/SLsE/9gIcj4KiccxXF6aTi9VpZ0W+L0
Cr4KDg86f95Mb8PScPCM3L74R+aIsFMTjBmU/5guXz72GiqHuJ4yCjmqmhozn4v2FNvxjQDfWz2y
h5lvjJl+KUvv5hK9xazElO0J9/rRFdHNYHGnS+QNrsZdVVlrG+tjIvxL/NZkQYOe/ULms4lrU3oS
sdVHbLuOKyWYmrY9TWkXvewIn0JcfvCu8VZ2JykXjs1fDuYU/pVORwAdZwuBzrF8mrF0t5zoORZd
mLFBYlNYfIhka3Qe8mETpKBw+A2ppVBsJiEzTGaiJ1mxhQ2A5qjwk+SujTQDuLQX58wlsOlIbJfx
KVskJ5ZWKBmmK+Pqepsq8iZZoNmS9pesv25dmbK8bjmTbYnmC1FsDw1wyhbnZTth7e0ZwNmQwT2A
PR1iRiX9TNBy8+4vgt0s/kImXKsvZb1CkKEjcxWOwyeBFqqs2k9LGrwXDmdl/HJxo8mYz1Txl4bM
MmJeVbu/QAmX6mnJ09v4owoIVBYonn+W+mWlxwQ4AfHz4ZP2Cyf/0YEireNbRTCIhR1rJQN7KcVW
JvImSSH1RuMWIE+eigzy/aWRy5ss89Zg6BFU8alG+FInW1mRWYvabn8A34O3wd0SjX/WisQrSS4e
uOkfw7T2K0wrTmxkL2o7ZTVfMuCgWP7rst8LhRhwZwcE4pa/d+b7uy37I4kP8Ltck2DD+85GkLwl
1wOQk5oVK+3bMbMhc5m8eNslLX7GiNI6Pk3y6ElsUl8Ea6M8pbx5dPbmW5j0cKtnSIqC5ai3imxI
VzPgLvvBSG91qd0WqbovyXyP7wXiPnyoksgfbRvrvalBXSUf5HYcoS2wfM/eiHX4RXXAU7mqnBxO
kdI8EcO5YG+GdUlN/Zg8TWG54J+/jAyZU/arMTH5d5JPNAXHzrXiYIoKwMoLkKE6eCYJx6qjwR7o
ojlrKPbxbhTKXUUAfWUE5k2vftRVsHNQJjqKxOIJydkyxx3eiu6Vbm/nY8rwmSglyVL+QYKnC97y
LseODaYQNIWJJAdUfkElRz5cOVsUR6orvEERnNkUrxL3fsy2UScFCWZb6AAsyv6Ho/PacRtNg+gL
LQHmcEtSlEjlljreEHa7mzlnPv0eDrADAzPethX4h6+qTmG5DwMceWfY6Rr+3B6qRU9YRLqbq4Kl
M7nKxXBlDnFNOIio6XJd5oYZlTmv50G5px3w2IRjNFu/MiDE7poKQy1XsGw6FJ21F0z6uEEdiCQK
M2os9W7xkjrdM60jXkN/mLGfrGU/qywJslPSF9KrczBkhPgZnA2jBf9JZq+V/GJ7csO9uTyrGGyS
kyPOG+M+1WiiHLlwmy9kU20R6OPIg55xSuCiByuOMiS4QwQZi12hgd7VAYm1NAMPM+mLVxlw2kyZ
GCNK6xCjEeniWeVKIQs4fFhfaXja9SdCD8D/Tgoj03a4WkKg68ueMZRBYJQBOaHPqZw8cs2qVjho
6gzuOk9frmMX7mUc8eQJLW4iJTEYZOoDaSYa/3gyGH6BRu+z+Gpm4mUeglgkgWbMZz3nhKnHqGbF
0VqqANjphHATcQul8jiruJ0Sr5iJV6xUOSWyyFUMQ4ndFctRXphkj4KjMDlTU5oBsaUsMCZiOqTn
Bts/xhjx40uepf3UAoXL/sgzM9cQ1JCT8XJmBiqVILD4wCNjlII/go+UYkUOLBFMKIoPcDGuUfRo
Op0aqNbR5+yZXhuLJpPR0cAnUaM317kLRmq3qBCKKU5e+ElpWJADY0iq4/OM/I7zETovrOOcv+i/
sccFJsjeWDJITNylhStFO7DAxG8ilUQJmLnrF8zgYBuoFl0Kp0iJCKckCTp7af7kAl2fhrAzMnXX
ItxP6Hya+kc3OcmYp0Fv2A20s5XkIKsmx2wG21gozxjc1GKIlZLZTubzqsPx/FQy7UCEwk9rxZW4
JaXRrqsABCQ/Q71erBld1/wyV3gIxX2xWq/JwoM2a3vCiHiaNHEGovHKOIhZJVpijMwCIwUmhZqc
9Pms0iuDuIjCS0b4lXmAAxw9SloIj0/jrybFQV+oPCWXiJbWoqZYnWQRwz4riw9ghsifGlX37CT1
kUvqyzgqd4Gj4bYyUalBmmd86SZpz8na0F6IszpRAopMw4NY0dA3LY6UiocqmvAHk94xGXli6Jkk
FCtfVSokBs4yOBJ6Lih8IztVZsXmy0kmUK1VRxcVLx2D+gZlFZq3N8bomTMqDwSdGSrS8pqmJjpU
sZe4Nlu4DmvdhX9slUSZCxT59GcUJ0dkRE46wp7V0JcVFWvUmSt0TPPOwFEzHEBwBnx8w3IX5L96
5STDV2I/i0Jn12LvoiQL1MteY3eWf5j27lWLhu38Xc6Ut6yrX5tiemjTeu9e5qcV4yNI22OrlycO
YmcwIk7WOisWpSp0ENLFt0kBoOZw/8zmZGfVSQAgH4yHQZRBFrrDFMh0apRJErA/5dY1T7i50HA1
FKZnGQKdQQx6FJLa7yvXOPqRGlN+y0PrTVejIDE1R1f6N/V3UDlyScgTVnkoV1YGYrcYvaiSNdmJ
Su2Y0Lsyq//WRd6v1VVGzkqbpyDERLz+CStfTlU9zxDUJ9yadcjZeJJsyIaAvwCUAaMHHrGfiPWS
bPSsbS+2a1QeUdL3FtZNK86Rl3QvT3ovmwHbN8tufSYFYSzSEXz7Zo6BpUkHCF02M+HlUMRVEu6m
19XSrxPD0JXHEVn5bjBFzzDXavW54lfL+J75c3Jd9ZZp8paKahLrQ6Wvo3tOpqszrheu6i9VTkLn
NHCwZ5BCJYfw8GGIjSOZf9mED8pg/sf1VSfpYNCdRi+rnXYHeVB2CnOdakRanfn4maXkUkIDu/aW
cn+auOEAriPuc9RHOAvUnfjD/Kr/5sTlmXgbyR9aNrnsDc8tDHSfCVlgTUkybrCl8Mhv4Vw+Uolh
WdI7wFKRhvqL+RZmgpMvlAGtj6QPz0JonqjrWz2+MtQHhjjVINv/htsmy6Ku8M+2qCcSbaxzEBpu
RGgUcBn6gcGVu0nRGXtbDGdfj0dfHV6qkXVf5xveYXip8TYqoN9pCV38NWQtKa6QOX0iLD2s2xgu
dWmOV0a3eLD5oKAhThJ7QoX3EAsEpzgEtkw8l4VxV77LU8nQr1q+ZoyOc3MvMFc0zDQNSK+1/Ojh
/A/UfmP0ivaJsFuW/KVaMSqNQBXhsJSoxUxYhk7fpz2MyF6yU04w24kGDCki7CWt0tvi1MpPUZH7
gkIVPyFGVnwdMXpr/QvzKRPXc0lqtEkBOuOZ0iL2JJJiGuVfNYbzuGBk15ABKSiZyuZza2Ed6Nw0
T+1MIYMUiYEyUphjAA1qLuTrSd+01znR/X76xJ/RELMoZ2LEGumf6NBQBRECFMWR1XbRC0mYsdLf
Vm16TaNDh9ocQgAzpiCWTScO1R0kSmBPZz2xwB57ae7wCrlMd1fm7RIH0eW+BMt+KvWzqm+Wg8MS
qYex/SgAb2bYKTveiKpN3MEcfJmJFVEywy4L2Su2ZhTGMlnPCXRmWEN+nH+6ZSUKUDskPnWdBMXI
vxZwSpzOM996yZMYBjYMA3OGgSOa34zml8NWDtvViZvrNMArVWBzEyaj5YIciuAquuKq9egWPL9G
T/vhrhpgRpBaEVPtyuZ5F9LoISf1s87Xq6ZdBQS7flrfol0D2Snuck8qKleIhnsIcniNBsjbjLgb
/TIvUNDN2M3Ii6BdUCvSASll4BzkZAvy+bqNywcB3bXYJcSVhoA8WTgrnsADgtiECMAKsGmVET7w
ZsWr2uwY2ijMJ7g6GuJ7HRHg5iAz070g0l3VNCovJNmRcES2pdohaOBMCClEIlk9rmFzUkLjJLel
2+SGw0zwvP4dZxxZcRHoQhLgha0oBC/wJ+UjPkSaAVu9ps/NFnaKhmk/IrWp7QWFAm35oFOJPFGc
IgMa2XLXSnyVbz9jKhI51th8kPvFowrhTlcYeSsuJL8AsPxx6swTfykCbIADE/h4chc0sh4YQsUh
zaHsNO/yF41KBkHiGB3e6py12mt32OSsQaUjU4FWWQdD+el8M91sSV0wK4bWDxZA2ks8SaA48INY
+wnI/aK5QoMJnfCVdCYzflD77E3+bcXp2esvomRdtVrcZdrHsgFUq7cIbTQhZEByXntALNgAdBG+
5HBuvWhdQLG+CmTG0Nc1S3UWjRcfxQdWAynBiEYLWq8C/Ux80tYHDfcy3YN7XKjRZBw6TBhLzBE6
dWpydhlnCI52Of7sSQPCy+Bo7sDDU0e38KyNgxeCatYaXBb0tyxYcng3PQFWL50MNuHL29AiCRqG
BZ+NmRcTk5qy57zO/aKonOg3gsyEzIVKSCSMelEyD6vEFTUqH2b1VlpXhUtkTlZD5woYM1VVKvGY
cuZWsea2ON2n6jvFbRByYdST98aCwohrQK0Wpti0HsiC2+kZlMt9M3dubQCU2+uxdpk6+Tb384tm
ZC+TafO5KOE1KuRbmVV3sZbv2zJabZ10tpzfe52usonv56geZWO1I7cq4HaObAv0pgA9yyMLd/BK
WvtRjUScoRlCu1YTZ14+jJFDA2FK3MYtLGEL4xSJKc0p8V2trRG0PT4DpOMKJ5zJZi5SukNKMMFw
3APZrbinAhseoViBjlAYOUR688VxSHooFIUU5b8o0u1pkl0duzGrmDFfBhSNcgtpzu1OEH/S6rlp
UIwJ4VasJfOzDlyQCOVqPlsyX2cIZ2TdRqSGD37AuU7/KlR76W24A8DSkg9Uv6C8JZRmJOO66+iZ
yxmDvFnKJcqKS4X1utHqe5FcwxC8Z/O61MUtHMMryFWx4KKfB7g6oajbIaXSW8FTVSkfMaE3RQky
VQlWnPfFNAS1+AX+YU6glz2Tzq84+aRS5JcjweUkhobxU3SgA2TrNVkfSv0zTdQ5ztJhEKAOVDEo
wh2Hhyzck6dafEmCZwBTmfhsY/6ZrNzeTFkWOOGGXNSA2z5ik8rSzlE6JmbyL1pWQSSQ/bBZUo+/
eETFkcmEQmAsw7NVWcO9luqX6hQ98b6/xZe+DU+9Xp2TUjhAWgbRsRtLQF5WdU6H/Nwnxoma7NN0
itZ5n0S41rV0L3N8ElX+9PZTzOi2DvWdkW63931dJNgqhLM8XdjWcPF+mgN1lkCMw7YA08hMVd3R
UMDpvwMh8CrBFQy1wmV6ql8VXcfV33HpkGFVKgLp2Vs3ay6GjIOxpasF+pRgxVV1Ba+DEwWgffQL
pnciwL3lmaA5mtHE7mICWl4gBMfpCEYB3vqKuZTqhURv/BWTnYF/sfCU3Lpxhbk1PFfqU1tTH7b3
YW4uswVLkwtEKSPjdBF0hIhC4fiIhkRdMcWwOVwcxjdNuaNV3I0Xn//RG/KPnzQSN5gZ7GALqkER
9NwiMDDkuV+1Ookerv/5CCVuhpxRZvDMVLLZ8OQayKR9SE0jdP8R65LMSWFdSennvkSjZK8cZS5V
uzWpHJXZ9wP78rkSyiv3Qbm0wZYDsRP3ktYddOWvglriErlc1elkNW+98pnHzQlr6SluMMrYJW9L
RPWyKSNqLrQyYxqlhdceu5UJHAYok4JAb+bV15EX6xX7juWRW2mLQF0fJVlxHbmtGjRu6Pt++SMN
/Y2qStzBkfhe6ASR15rww9TzPS2d2VwOY9Q42Wff/lTKvNd5BSmU2TIfdwKzAarddhmaYJw8llNN
jjS3HCyPzBFHZkapB5TRnlkLB9ZC0ZLIIhFthTKRGH+mBziH5ieZULDqxM+7xJ6hUkYSAvbZwu9T
1udZGLFIJLuwAAWTIrB1m5kq3lcjI/4m0LjvWtggFYizw6kSxXM9hZcxfsQCBzYu5vM6Xmi7NxGw
yL7csoz43RVXwGnp+rNJV2FQ9Y4e8/OBusbq3mJYRF/Pvi8C01pdw2SMNAAZ5BOXCWQA0ltqX7bw
73UUQ0IfUOb1pLQyFYfrRRtxjWhYlyO0BrQDoeGo+KnVlLrUgamf43IhVaHyoAnMJuJDuR1sgAeP
TIfUilRAKvoMyGlB457OLX3A2lKe20in62SkqgMDCwmHDupTymYPp3nFMKthD42xhy6U/CTsnYNM
KF1J9lLvlFNL//ng0Meo0nizsuGWSAOxqPyJhX8d9kwJLy2dxDm44FmdQOOYqJbtZSKMgAgGbA1P
Kzuqsvl4O96g72QiJYnsA+X0Z+EvVBjSPjVJG47/JLrEZZOaSabwcsnVhQTuGt8iqE2lReBV/ica
1g7a+YnctGk5OhJtYtLUCGlPMN/Sr63HplDVS4JRg+AGI5xqn9ZsFOZJRZBpiIFoINFaqCIWBtLp
0FL0lljebzl9JnF4KwhDW2P6yrz8WZSUgY/FVnxPLMu6if34LAzrUXYNYefmZUiujSpehiqYtK9J
lwN10+CtPBhNze9KdZsRQFPK+6tkLRfuO/raE4BS1IPCG2Gt+qdg4QsyhOVkxGg7Y/PSgibBrWES
BN/40jmNyDFc7Y6wUVgoxJzwi3E6m4TTmHZXWRdvI/NRaMH22DJmYKFp2QWZKRdz5CsWX9SHpek3
JXmFcReWKJxPUZ8J1cNzrZgssKGYkZNHu2RcAFPyqNxjwMhFW7DJ8RyCeZc6mTwwYf+P0rzSCMC4
YWgZ+AF5nb6kpYWAkPopR8yyHAJDJkwNqiAkWgvTvtFdoS1x9Iq7IY28ZqLFDKRpltK2Kj2nkcAy
Bmq2cH4iIkead8DK8vw8rUUQEgcbqtuC/6TixaRLgxNGs2Ox+ph+R4LTT0ikTIhSq7nJmXVvWnrv
cxsjz6lCyGe2qobvQwQ3KJ0hJWlOWnduAo3RXqgLlN5GYN8atcvDyjo6Es237IFD8kfWXcTwg6QC
c6bB1xUALBq2V20g74B00HGt6rhWTdS3qHDuFfl0zAZsCS2lrThqTc4bffsxgF7uN2gA0K0SFwmG
TgTe1LWSVwu1Qh0TT+yVna6ZNnOgzzEp7blR6MaiMY4TRh3/UdTN90LKf7MQWAjacGALxvDGNZdP
yBsyEMjVNdkszSPMZkmyObefy5q6jy9Q16OQehH5wjEy8QSm9ihv9lYYiLGK6gzsmNTdCvlMQXjU
RoI9JshGLefynzIeAEaMqBDBTcLmIWrzq8S9nvwjL9vj3O/MLRmbLGBA5Yr1I8N/rPchDhY286Sz
RS07TPhpSlgFMKcIO6agIixLxUZwFVEl+Y+cxQhT2iNbzEDPX4WBAwIpKeOU6MFonAaZqoeXRedr
K+sHnluC8dkh0/QtFV5zvcWyyjERcWahVoEv6Bu4heh9kmlOMGa6aHb9py77yeC5qY5TP0bZARgh
CwohXvMgl2+TsFWTZkeDXCRhJ8XOZNHm02OLxS+p25wTnAbGaomUSlpbGks/yXhxhPhDMPJV/d0P
9y5Lj2mysBw9iuFV4g++y4Jky2J1GY2Gu0P+Yql01ITvTDGds1Fcrd7ht1WIXplew5yOIOoNrpj/
hrJ5q0gSgYZFj+K15T9JmdphQrzE1TGZSKbuSaT2umIHx4lky2NbH5JcQX+2zjyaS/oQoJtrrLhj
8+E2QCK01Zdg/Uob9NzscXeIdkGeZODvKv/blpMQUC2/UFOTzbMzaEsgwkiapwfO/y2DPyB85Xwd
iPXyM/qG8B3DrcXfwJ2kmmQEOzoqXUwL7lTmuABGMMS/as8GgjuJv5QK/USf60BCyx8U+kp5Tvny
UvFCM0ZDBLfZ+HR8n8L8V5BZon9REjdK6fSvqo0zk6azkCenVELSB3wlJ07e1njnlYMaFZvBMFil
kzRLEPtOOY3y20X6QNBqkZCxyteKbSjj06DDxUAXS8+qYd1m7JnAmdl3RACCW1lRPxGIlL37TIss
5HAhRVzBKtXSNDO6aXLJiVuwHcCD9jbqEPCB7WYTUjUCin4wLxE+uRv3tF35DfeGdFGyb3VmgxeJ
O6hFs/xW9aJwlTlVfJ0L6r2aSKMYVDkmb2adkk5Z/ejPFO7U8t8Mbn0VvBxa2SY5hoEhvVW/9AvE
QsaMm+/O9lTp5wb4YkoDELVGUW0X2rl7hywFIPKuUjwaUc6lORJGwjLlAUKbVq7MgNOWc86xo585
ovdjIS0K89SN/qZb60Wt80DSdkgRkkCwP8Pzsi9Y3reaD4EB2Ceuze27D/VDYNnlt31xiYXdayb+
+o8ksJvwPatgL7ktOkW3uMljG2h2j3ZwIWORFQmLj9U8YenHK7hORFZ2MPxFEfegQ54zYWjy7H/6
GvN16cS7aPJkFAzcN7Nq18IbxzAMLEuzk7HdJPo+aOuXdLfQjfJ4pPnN7O0Uq4HsAfI0A55ImplN
uyjPE3DsGXB676SBZIJG4W5MjcBwDGn3pZa7f8CZVeW/feQ8Rgo6xtesd1rElE9Df0/B93Ih2qXy
R54fG+b9+HmKpzW4dXOSdCNgEdLfVcp7HlE0kj84SdxZDIr2qFcHpJxFu1C0If9iXDODPP0pq7/S
7BS1L404J2ouQLTjhvXTwLgdIUHXf+o+x4ixn1wmyPTUf1jMnZb3VnlubuwUhoo3U+UJF0PBnAcY
lRx46ivacanoR5ve2950cXpBH6NhjVRyCFYPh8VoPcLqaY090zB6eB+DujM5HpdHoNYyXpXFyawr
vnfDb8IAoKA6gEcMVggS/Ng49RucbPx/MOEfmQiswRK5Zf6b27i8VRZxgSaq/iwbrzWTHD5p6U2q
vwvrmlb/3mXw+dY5S/IgTbWgGpw404KBsnb5G8tN59G362J0dnD7zE5MD4wyYKW3V9VrOFKI0UvB
9teW9M6bx6niavc2m9T66EdMUaLkJLFLt81Ft66q/EajhnaMtMzXUOorI7yJ8Utn2ZbIQN1OMZ4M
MBtn6T6hhtRzEPH/0MbAwpaVcRMdq4uESpae2I7X8DbxTrDVSnuqqMiDguZfz1Kx/+7o+hj7P8DR
fITJMFydujeclZ/eLtfO3GtQ/zJSM9etyWA9qzDEp/jFWg4rpx6BT6tZb7dm0Xc51OWBtDAgAuDg
wOT33Jb34oYpNP6ayr8EqybxHVBJDuxg1wBJVEqf0ob7I4K18NGqSDwCEg/L94fCFrqAo1RexkZh
Yk8xTdq7afaYCCNarOX8R6xUGtXnalad1Ew71XV+1jkUia/6dz65Ul74Ov7fQeay9I4gg3RPfEPV
AzOJj/o3ybAlbQNqyo+lycHIlsGfYQsA3OlimRXCW5N+iaB8Cwb2K1LzrGoeEWcPpy8pugfDkJkL
EcfViHLEjs4xUsDCV1ldwrnBF6Qdw4mHDJ5y75eUCMny26LV+3zt93Dp7UbMSPrfl4w9M4TN/d6o
1LQaMxhklDfxhjRFk8UpA3RAdocYXUrjbcpLUv/2nOk0lTgoAchy6PdKjjbKwzBCxss4CDauQsmm
AmeRgSdW630S03yIkymyiDZI1LSlOGVd5rfaXyStXUtUTPuqORLRDe3xHuG4YqNpGkpQOlewbjp8
4bL9W3Pohk3XdZch2qmDjdsvaMhkA0qxqm1PeKYKZ/jWdMVZuda/lo5j4pD+xphFOHhnH1IZB+P0
rSziRZjFE2LFJeVtqqB9cCaJkoD5Tv9HrmLP1k+QoNFmQHWKLdhynigNHQvOHMRNvhFE06CfOIX5
m3e/MeAcCzjAxE6dqwCTKEOd3PhXbg7DrNNmyOSJ42IKmiIjy4YfEEq2cR5Rae2mv1ox5mH5T0tG
Wij8MVVeAKHdJIsKDy98WhQTN+W1IQ9XWT+oM0M9kW8s8bbvAYLmlsmTZ/rjwsRlVLDn+rIvvIlL
TD3ul7xsCmG4V1vtIBitL92zLkg2Uj8nsIZHZTnEEeV7fHpUoRscmWY1oQYS/T2vAXQiIC+qazFn
MqHL7q21uzSGdJlhrgDvufQMjgyBl5rVl7bG/11T6gT5qSgciKeNK6QqanP2Tv/Yez7FHxIjaJlg
wfQ+KMn72nkcHYeV5YYMg3sScfNUJOU3a4UcPXJ81upI/DYhsRa57zKe/JgHvsPwk88CKH5aeFhZ
CWUz0WDsx3UNb3/F35kvKuvBX22NzyVJNGafQ7wBsxyp+u48paNuAGsXv5nJAZxNBKLBGzimmgIR
g3Y6sWziuXx2RAk3/1pInaG2wR9oVrZCHALMaMp/gzJgO3MywCjD0juV9CNwQJExB9NXfuGt2onX
hrYX5tkwG/iAGK/qtiTeF4HyT8yjBakf/QFeG7jbwuVb/iVSJNkYLbE1sAFDl0q/cliACbyUAm3c
X2iQMny8cIUOoKFkUKzb5fTVAb9dONPUI6N7IFo5sfJEuxtr+KKsfqX8SC33FA3JmZy+ZL6PfBTb
Roj1KXZ5mbl0HpCZUVzVUvB17D1FvM81yvOgN5k0TquOYF6aAgmQ+Xsy7MdSfsmn9qEwVTCVvUJ7
KHZiAytx0cr+opzWVQiWEG9H+yxwM0VjG1Tcl9T4NAuQ+gsyfxEB+Zxw1/Q341DD1edg1cwZ8l1i
pkextKdTWy24kBQoAfluKmvH6aOZcs/hWGYl9g4Vu5AVFBIRQAOKDfYoss/7BK1M3yiyGil1tDLr
LdJw4Yj6QdVVn9+t542vwAZ056qiwcpfl2EXTPXmJ9uNmT0YFGU03d0q/1p0++ZG6kJIxJuNjEcW
LZ1NWOgXKP8SrhAm0nlhd4yioqL3YXrvC0aZgmJham+9BJvjjJFGoEgyyWRav6NDe25FnLfG15SA
ASMMNUjkOgyomZR6ml9GMj7iSnhySdkSetRAmdFJhxA0YSHDygCyJaXdocKsWFNmdLXy41zAihop
jWtO7Lx5CNHXZLrAdC1TsKcSFsAlFEvNvpmoim6wvQ8egfYs9aZax+dLBWZkOqLUBPXZ0tuLla0X
cf4nkmLL+Cd6iMBU2png4DqfEEGWZLibYX4PWfMk7CbjqUw6OpR2k12n33SqdX0MIvrIiXiRAL7G
jd+/jlnyyDp0ClxDTMbnKLsLn1Z06NTopAA5lQT829lTiQKKII34gMziKTHLqPSK6e1N4Y2yNqZJ
G320/JoSFCon1qS2ZEjcml6CgKrlBL1RIsuJV6ennsxRM6aS2l6k5dQqIfhqFnu5DVpg303Q4C9L
CIlk5mnM4otcU/O0HkNaNxm4QwMuzoz/D2L3qGaDlbE+5PUfY8wu0zHHKVsy5BFzTmm5cDJfygya
3xqdQMjWHBJ4reBy9sCb7msePZMmeW44Fyi8G4k3KjNGutF/JN5Wk6mnAuSb9DbTTMwvok1XHLEC
P8uTpxb9yxrrGOXnks16xX+JiWzoDg34NIlhQy9690k5mGxGdExXrb9peaaqHpqIQKH0R2+MF00U
blNcuSGU8uqY/c1rhQR2ABN2/Vu0cWCYFcUN3PCbPVlNYPm2iPJSJVf9sho7StJUNWKkJXlLeJTS
wV9yMopA8tlqCxhWeeXF0eyT6zuo8kFWDqIKTBzaZkzc1ArPM0hsfo+JJ5zdrrI+afOIsbOhc8rP
tH5JIuBepvnWN/27uOKAfe8yFiUAFwuAizhd9qJGRkBuIaBxegmTvQn5d9RulsxHIsU8OLhxCZ2G
P5ERnofFOEWmdmTTjhV5Z1Jhpb8KyS5612PBS6YvjYs1BuUodKc2vAKczPQDIHITw8lLpByIunJR
MAE7XQxN9rWnSCtewdCjKNcjdTCov3q93WvdGa8QsVxiesxLGtlugXUqsW9U9+UlwzdHdRkW5lEm
oQQqleCPApJbdpOS5Aw4VYM6gMpfhT1ASPo8FhrRF67oInOWDa4oCb6i2HOJLfrWHXVIJDGL1iog
WVA8BxykSyU3YQRa1DruOZz4uyVRT9FSH+XVbkk6vtPiYcKcpGgXAOaZvS4vnSk8xq8xOU15eVFp
5+uwsZRMc02vUTlhxqi1L/+KFu0Kf73QNuTTE2fFF6DIj5SYlSKeJEE8ZrxhzeT08+hIuUq05CZM
kWOR+igTVxGxp3PZR5LVkDdZI0KeOXaVzPTYjDsVLbnd4/mn+zXkU3oMaJFGAmoq8xXzLTelM/CZ
bAKymG4WIBB4xq6VHwLdZMlfNaWhLJecVPII6h+m2dqTNZP8eavK7jD2SSdaZSIAgkkN5Hv+Fjrk
YW16iywJw9dtU3LQnsea1xcT5444RTI6V71uvvIoLcZEe5tmW3nmWpO+H2d9rxskhLAQNWrvDFno
/I/TgwpmtRMhtewgweoVzKoKvjnLi5c3kruU8KHpPVMB04mXciGPZznxJ1VpoQUJ1IlBgEtSQ3cW
KZiNz0j8gecvbzYXe+vV3adpqbbiCkl5tBT1ZJDjbpOYI0vr9QZnFKF16/LcLHcVm7Mb5tJOaMAx
lMeJ+jS1SQ76HocA+tNerJ1Y/YYDKlnzTid2MVL2XvdoiQqxwGhm2VG9tUeWapL9HJ71dTsf9B+J
IX4M8fTRSOfigk0Fjkfl0sAnyBccAVQraxFlW5rgDymiqRGonK3zNserUx/UzF5RpECJDgdcVsYn
+thJEGgPnU8xv4zLcEQWDAw1CSrlKvC1Q31UsxVHJFWqpmN2CfNYDsf1dJgx56QY+wdH59+IzMki
QmL2OtyZy7XDk1Z3pLG59ufuB40EXBTTmCsHsrYMzOKVYIEw/VmIFS4gmXBNzbjKKbBchatM/NzO
ut4f43XH7T2iH5OZHkBQDUP9yhgvlH5yzkDw7QnHDCdgq5EtC9FxiefjyniRaxVdvFedAXIX/Ymo
pSR9XcsCBXPcn0cG09yk+DP08UXnJrdE7S03q/tsPczCuiyLBzU/lTHinA1aaMjald0+N7p7SlLM
BF+Xrf2jFG4ckAL1mwNkb4IL9VZoX9Tn9UyXOX+Gcg+lpT6JgnASoHsC1f9ftsyhPibp4htj56uQ
K6RLVeiXgtFcxuqyDn0w1oSSVd5aQ8fWACUdUgXzr5PQp8cJU40pcNGJemhP7xmxjRybA5sjEv5y
MpuMPndsDb32UlPiaEBPULLpp9Yl8LpUiOeDMDur1kApTOkPlzFYLfzIEoHWaKfYtsyQXCJ0/pyD
mm0lA4kO69DMTDhbkSAE49Q0hQfYYSSRggUmBOutRGlxD6pLEGywdZ4VRxQRyBejv6xd6JuhdAbH
fkKf5ktZQzUxCr9hrythd9CUZdBdAl8eRvvXwu5l6OmpNTGqyVeL8b0KEmmmIlKBdiEQNGtgR5Wb
yULEFs7yir14y1B1kHogSpA5mQwu29qd+5+mgPHXoqAxdF8ORV9QOV8WiT8rjVOjXRVCeZiIW2vk
ZjOI2yNTg7Fxa1EMpmjiHOs0uswWFXNAshdFfagl8J8C5UH90aqrgpMCAzcZ3gS9pe9nD6+PSanc
UJPhw+W5toeUdJMV8ZFhNirUDz5K3mEU6BSvbUFzwmXzFwoR7iW2K2qKHU0CUilMeNS4RuLmMdCy
Gyi8Mrf5jW+PHzBXO3viJNIV+TnD2Fc/W2YMDQ+AXiJWIJ4RAQk3IcqcdjhzWIQZU0oqzLNRwgme
4lTvd7ngKWJ2iligJrwptdhczKq5hsp4lsHFLgPWU3wsufSWCHiMfhXabwAt50PsjkzfuWejCYRD
fJnxQs4R5S5UFsCPz7vrxNjblESXaf5NDSu65LoqsdWFLp3QzmL+sDx9SmEAGlNrYm+V0kPI7Kca
X02QaSZAlpo3U+OVw2pxRqM/Z1AkmN8n3CvLCC2EJjuJgYTJBVmuv7U+ZjQuncTxdekNO7IGf0r6
GwhEzGzGpkXdV+jdwqwHawNv/UtLyFETK6qpIcwh4cQ9HTKczBHJ8vRr6AcHQ2fOstBlj25L+yxM
t+nsYgy0/UeU4Suw5pR7WzP+kWaZaPd6LmYdNu8PvcGdeCY5QDcqUC50vbj6XLfYjkE9DCJdzsQv
ppdbWIKIWAL+RAOrYpLKQUUVpq5pnigD0EI2qzSvijG2UmamcLPWt8gOOMLlG0XdX9NjDjjQGnm2
lj3P775jXnytJ19AH/8/R2fW3KaWRtE/FKqAw/gqgRASmmzZsf1CJfYN8zzz63vRD6nuurc7cSQ4
5xv2XntgP26s8Ei0zid9GLNV4gFggkPIZJ4ND+v8cj41wOUpAR6Wqd9LaL/1nN96632hempTRFU2
As5Me5j+vJivbaLABE0fNQCTDrwjpmHKql0L/dgy2O1ZuiNT2w0FT3a1uQkQ2+AHtkgHyxmaH5N/
rImJrpvQobGUR6r2wEnIpHt28gQeMiygtQfFi1cMNwbIrtVdU+ICjISS96mTiZKvH2WqAKJOz/V4
xB/kFTKXQgzqqadz4q6SDBwlCaHSlddXD0MvdywrqJUn1oST9qFnGCLyzrO5cCOGZuXAgJyjfoUj
h4AS0cUR8idblo6MAmKpKaxduQwDqwv6QTilTYeBCDlkGeQkWnK3B/nRoOscF8bYaeXVgKPiYMqh
jRtXsgO8Mjb4QcpjUzW7zAKfgmUBzoJCc5uuX4ol73EWp6XbIku2FUClLyGhggJvoF2T5DGf6xx+
VuuhzEqU5gwOwPiA+Hq2wRQ0knE2CZbrxZMNJ8Vgxrmlnz5nZM1S2e3Kod3beYu32e2RupubvaDM
jwkeH03FV6a9Xtv3VqZPnv7E/Usaq6eu2hnsZDOiy6KputWFE62qJxXuUKHXoPnsF2SfjpYDBtEc
0R4wF5N9znYOk3fDSLefvQV+b1y/dZEXyNskf7iQDOaq9AKDrl0s7Mpw3Fk2J+f0xTDKl7pVHua/
0rKZjy2+zWwQSMY7i8Us++KsQiLnVG39GvM3KqCwrX1gIvKy1hsshFD/BifA2SIKFykjbiMkPD0H
yiOJoovKkNj+M048loco7by03e1IR0W1bvNEWljcOAKanjpsZ6cfMakSWNBCQiCyaYfAJVhNxkKD
Z7KMXBJC76n5FUyehQ/WtyzvMgMLHfkSszvtldeFxvRDfVqTevyuPnqkjh2j7yTgegdMQXN+L9uz
RglmTpOHXd1kqdmxDkg3e1t7MG3Cv8FTsKSo4KbXiBwQYC/sFv+uGAWtmd/mVnMBzCeUC+2CwK31
0cLhLjWMvxla77BH7/FMTPukfs9KceomVNuFfto+taWiUiuYNZZeKVfAwUCnS5cEuHOrpp4cMYbo
ME8Urw3/yJxQiS017yw3nZ5vhRh1H4JAy95pzSNcazeqPksWE+El6u23UdZZB/iRdLIJONamAluC
ga1ght3FzoBvi51I2WeujTJ2ZL8fKa1bl//Z2Wv6Dr5CMxHTJ1Cts4c9Sju1mD0V75+VFsdfZgy/
oABn4ivHxgub6p6V3T2ySKE11p2lfU3Z4Fn96GCOZHuGf2vYlD9bbwz3LrZPqRkwSGh2I1vugt8D
8FehIdfAivAlvF+phuhvDRG97ZI3iaZZ+2TdbUrKMblEb8b4qBukCsM/BGHINbZ7hf0r1y8wrqXA
WJM4dbvpbLf22M2gBDTJwQRmztPijScZGt4LVI97Tw8eEo2BTB5GX6WTanookaKS8VaPLkJPANce
VLicYDqttAPTVe86lucCOQWCTpV+GaKTi/67psc1AmJ7YtJwsD9AUUhAvPg8s8rK5hCXPuyOXOV9
oJmYiH5pd4wX8KftBSPdoppPBtOdOXTikh3J+hLLxUuVI0E340fDFKznCFB4lU797yyiZtqPrMLD
AY1eqBxHov1qzm4yqT3wc+TvUZGNnNA10WKAYNU3izif5NL/luZvJBnxjEq9w2uPjn7yDjJJGsi0
JqkKhlY7h8+eTgC1PC04RJqk/MP5/yLtGyzjqr7XyOAw15jDj8AhJwZBVPUalyIuG7oF5NGCQGCT
Tl7wPY8oekPsxSGt+zSB9gcal0kIRpAX/ZYK4jDNAo0as6gvtMFV1gVRSDWN68wA3DX4fZb5LyLN
fGU1j3G1YqGqj7aMYySccbgwg2DjpIJZ46+C7BoJLS/jLtV5v4Tuy2SgYDNkbT5UbH1IrVBQM0QY
yuMD8jqWF0nhC9jr6H15EkPI8fkiebMYj2qMXvqRIXIdWdGxFWqqnc3LEsXU38i7b0Oi3DK61yKu
oGRPd5I5QbB1jL3kFL+Llh/Dz/h1QnBvri8DtOgXY9qvcoGtNzxF+XIyOwTze+5FPurTaG/xvPHR
QNjWHRMgosFoWUxZd2jEJyYjxjIe5PtQYkDvoyCSqD7J5wYkGiHqKB0O0YW4TKlngQrTjpJznw0w
+0yqaR5uPO5Vxg+2ayvHumfNeP1PEoI45701yzihWk+7QwMgJyNjbS8pRFKSklGjixnZiOLqj8rm
UlO+UlyqinTh81L9SWRnaYD2jC4DUvVlSsi9A1GHVKkfji0sWtrO6j0FSj12Vw2ufVYy/oj3qkJm
mhu+GhXTolqm43RAY9NNr9hyIe7QSgyWcCL+M4y/2plygX1n/LYSRIJxZYl4CaCZBHVF8jUZooaf
yzvzxcuwLKw8GzFxKBAbuosgmgIj/bXT8xtp7zdU80gDQ1QaJcAiQrHSe5Z0J4svqq4RM8hM4q2z
Xs/neNwM5eppQPMDyM7XD6qmOTkeXWBivsYo1azxn/kL+zDTiam+Z3aua8xDdFnCey/2KQVuFjqj
Rho8ejbAztX8nQrqFNSQSIklTbpr/w/E3hnJzawENAAnExMwri+VZnCpZ4xpTM2ZA03LS79liqCG
7OCKqihpn9JwXNoz0WNTHe/j5J3L8yTKA9OWzS1AtJDGvKkSfllQ+dHVKfF71pMANalnYSv7CmmN
zJWQaSkKNADqnE3RelnAMw7EK1bkWOk0SeFXav/JqJAWeGxeGJdkWL7mZnQd/qqQALvOPnfrSzKE
x75nFqiRWoNnJGaQISyy5WxyJpiPducx5ulMhWMNnCyoYUrttxROL6mn69K9YWw/o14c0IfOI//v
wR9asDL6DLAPcUTr/Lwn4w8O8l1cveUJG7Wd2u4PBTwjk1q0M6k2D9Nqe+cWHKcN/TQvXtKI3wan
vRnk3AOrhOp7qfaSeZsqQLUTIumvNjmvvGLKJ7wjxpFfZyW5GyWSWnSi/fiY6IkrCVcB0QLzZw+7
V2Xnw8MFlFtAUdZxHzQaFCbOR1G9yUvzUpH4KH5iIjP/jlrnDLP+SmbBJuRsdJNs0Hd7QY8C+Tnr
jV27YsnkPhS4QyvlRGpSU68sdfDvKxKqtek9jA96+NKdGyaaugZmqNpPcYwBMSPB4BMW87WjDJzH
pzFCosyyu8YjQqugfDLLXtVXKqFdKn6P5Z+NKqjVvmlbx3GFf9JqnvA76LebiLa1m32lfRWw+yaZ
0nY+zRwD6ovN5GMgTIH13MkEoTvTAIxjt5c5rSqWxWPvhFyHneAAgAwaFxtZcXHENuKatK90GHeq
fmqZfRGGQp22j/gxTU51dEE1HOAVXEX1JjqATwwpGTd5PV+EZjAFsnECUffCudcYWDq2EWwWG5lB
A51c9nul21nK9KzmtEqBoW3rHSoZsKpbrAaWQBU9HUHESYKDj74xjPbr52zAXpeoe++z9L3lJK1L
xQKExd2+j98rQxx6tIuKdQFGLxPGVKRHidciFvinHyJfHEZ1COxcW7MdwcFLQFCFPE/unNzMiD+V
WXvfh+G9B8ELm/LdQOtEPqwOYHZWBKJUpqbqybgm7cZWy32CL2rlgIIZQDFs9pEgX/2ZomKOurMi
iOMlK9Idw/+wQdCmv6TMspmED3HBH3JQZIYrrwNH9DoidLTQVzhI0hLradftWbUdyCqNgAGo/ElJ
w5HbM9/WxDxHl4x9xUCyRKL1nUcnG+ZKVGgBmi1UpD/MjvYVYJF8AEpuNHhTJRijJtbpp518NwTq
ded5Va/h9C1tlGt5VwsGNES60Dmm7cghQSVQzTTWfE8lYLv4W7a6C5e52d5q1KKkUUCHwFgwnryQ
zi9D9RM5wB72kSQ4X5HbdgHfI0h0Fs60xhMXQUS/FJGSBQnXCLHkx44Wf1HchbTe3nTPSEgSXxpy
3xW5L/aB+y+deW1ECi4JdRQ49QzEsPZWCMd2CWccHMmKmH+pGCzBNAOIF4QElY9qUAtyeuTkPFTd
uc/mM+f4msj7/D/DllGiZYe2RefTJMFw5qElB0UvFqqN2PuVYzE2h2gtT+HnSkZVT0DceMY3F//s
fHKbLlKtBe3ftDf9DJx0bRcMIVjboO7BoIXHoq5p6XoG1s8oLiFX7d5VKg/iDiZjPw+7vOWqIRPB
BvfVRavL1+sy4j2kGdujfZzjRKDBkATK/5WAXaa+hsFYJNSDkP5/PQq7OKqawvil8BIgzw3KWdF9
LnF06ClLh9l07HYHWKJvLhazqwk/agngYtWXrcl2tG/1u9ZY0O8LEmkI9Lq0ZoW5ubzUNBT5LsGE
XaKDTve/Ftlkmbo0lg+dFGU6fvf4vei33wdowQAfQ/tIsfF8pTPE3PpU1gbl6LU3oVwRUhKjnsNM
u+57gi17fVNK7iWBowYNXw+VkRgwK3GKOjBCONIVsfNT7s1/44OdRLe2bW9aAXsoRP5Wj1eDF18O
UpkihyTJEcElRc6+Lw1yE7k6jelszTFhWNNV3+AjdKvihqhVu0el/cAr+lJWm5zXJF5Z4xxqs+jS
rV9Wg3cAHo7lSSCIDf6Rcal4LirQcfmJk5ZgoP9DrOw7doqXlam0HBk3PWdhvOikVGOrKM56cFgG
irmTYMSsOKJgDsawq/etqjg9ZU6i1i3Hfp/HQQcoeJzhEj3G6W7/bV9no3fsA037XS5gjWTU+lhK
y5Z9tkb1V+MEmJDFkpwTU3TblTcXKPVJGR4StkxEi9Y6Vdrs9Obqapr+0k7Js+3jtyraM9HzDFtn
tG57q7H9KkCIbgDN6JiM+AwzRNkEya8fdToEPvpwJFBafGQ86TWG7snplSwGJ9f2MoFZE2FqyP4E
1LF/E3axMmilA/0CXmr0nC1lhoq4A8rKMPyJ1Xe7JQgz2Rlfg5Ez7NzW0jjYX0NMXZg1sRrQgCzU
nRIzM9Wx0ap0HFwqHpw5u6FiXetHjjBmNP5ievTroj1tFTf+0YbgiHkkrEZURHpptF1scyqk9HlJ
iqMP7dIY+7dFfeKMUZVn6usozsZ1p6Ja75drtriz3jw2Ck8J6ackJDOeX5X1HoKo+C4QpZM30S0p
FsaVUrEj5ctIfJIKGJJ4ITMCJd8bX3MyHwVtNXLR2op9hckgU3h/FMQ94VUrWGMgmXRbxEotcryQ
D24Vpge49VhgpA8xTVvWiCCCIdB+jF8iG3Akr1zEvgKCkwaQ2zyu4OLjF5FRFsd4LxrQkVV30wzl
9qF88/dkh7MLkTHKp/LbKu4yp0xfzxwITB1mYJzgaAYrqFErLuZ6LRECqgRuaN50WjRMHI+oHc/w
BvaQ5DigeSei4ZL8aal7KvWkFPnpAq55P0CeLBWLgVOw5gfTYLqtOhP4n8F26EAlxCJjc+Zj1bjW
qT0MruTizOhZohUvCEkUseyMFG/5h4SMP6SJx1x36Bv7wMPQIz3s2Qps404MqWP5okrrq/FgBJys
U2A9mN2TPB16nfoZ9esFd14MMjlJX2vNelGr5cX45xjqk89KZF+y+ol9M9/I86p+gAqvU8He9AhV
0674txKqQByjZSzILfaVGl8UPKzwncgzZwQxmcyqADONfIPKd/Se8t///2SHRPTpAUuqi4FIVAMd
U6mY75mbPS9mPz1N9b1uKWlogIAOTUn0pn+L/qSKLac4PZFRb7ZuC3ZxYc/AKLwoCTWlFk1QJDTl
aaFOTTVgH5M/2/9JNDd1dxvQkYxwxFrJMwf0YNjvWGOTSilvvp6PrPlbcOGViMjxxTKbVF6V/qJb
po8N+jwQdAQ0oZBJxPSwT4jqgRbXWUL4mMuutYtrqGNth4TDGyz6s8mMf/5QIWaBr9mX9kCokB5E
TX6RF1rU6E3LojeFgFKdXKxGAf2+vJoC0Bi7fl6yCHv8Mu75OSsjgt7I9t9C7Mve4acu4YwnKMmg
otHJSKZNAs225rpMkcLykK+eOG5CVTOjOuddG0hIgNm2kezHin1PeCWNEHUXGsxNQsyqrrwvSY+u
GU5mectroPxUhVh8W+tWLcfJHjmlzrWGy7bwWgBaNVOCCutqEcqH5ZRia9VUckBQBPJ1c85EI4rS
zrUQBgPdhcGH1LrEbVvtOoXl1mscmv7K9gubJUeV/DdbvgfmcD91eof3264fyYr3FHLqDKf1G3UQ
OiYy6m7tqL/kb+aqXxR7uKwplniqYPQkpUJSHPN4PseZADSp5QWOsE4iH8bZQGIDmphO1I/FHG7R
X13cB6Xdq91wIFeTSYAt7hZFVZTyQlFRxSCgKP0ZmuIhTxh3InBFRIXxURsZyOKyaA9yxtGr/izb
wwy16Bhl+3hyV03s84zIA9Z4l9iV1cwB+7Ir1+w6T1BdXTRUuSIfkvABUFrdk8PJs3TvpthvEMKr
FsSo75nDKJHN20rqXMmoW4YYc+0maKjv6nKl9/ONMN9h93+wFQrlErGXr/OyVByGCpv4biWvvtSf
Uhf8rrCQ4Q6LLH+x3iaWEyErUOM1emYWK7oUska17Kz/n6DviXg3avU1Z5Last1KmLlL0rNcKi8C
8NvETqeIcywfUVnamA3yyUv/9PJlZJy9mFxwe2zFu3x6G1S4IzpLVaaE4p0pvYG9GNXgdJaYpaKI
Jr1N4p3IDf2gwaBLpASd9U/GPZtHv6X6nRL0XMWOSZmJXvvMqXDQ6x+wzYh4kaWZy1mBWw4G9Vyk
4QlgvnlOJ0EWnOk22l5g9ZRaPir0ts1wU6Y/dize9d58q6YJoGZx7nwilnZq7PQDSOxseGmeMxm0
xQC6dIqfLfMMsgqdqVt9sMms9EdfXlE+X0OqtgkjM1fUTpYR8H5MDY+hr7dk8MFqWEgT5LfZdyBL
plmcJsub1H/kEzKh9vrJ2dS29o1PluOudVbi3/V9OLaBqEOuFIQJe172VwUYQ/uOV6tu9nJPDi2K
XPVEFPYu0f4rJTfqfBjFQFwFmtrsuQFcWx2cwW6ixCpaBJ70Bq3u6/9GjYQ2/kfSo1Ow7MoXnbXM
Ir+zw5Gt8Q3w6Vu/7sW/HlR0Cg8K+pWsNRdAlcEUYbYjxs+4mZj+rC2bztFeCVtZU/IvyvuIRD4m
vQVLGppuEwOjAM6Xw4lYkY1wZJGJUgLiw9fKCErNKC8pkweQTjoyw3+/wVWlMzrvPnHBYVTEa54x
5gey8loX5ak+GtOHhe1FNd5kwlvVqbnWNU4C3JSZejCgVgr5E2FagluwczoAQr9FRdDwDcwZtSid
evZKrtTyGYFsgcko6/EBPixf+EH+Ac/gzvRisv0y2C86tTV9zHRW9fZUc4I2EaYBpFArzkRAAUSd
fRg0ZwvSsTDeT5wVSn4Yeiaz8ilWSAhCk52I9VAiSkoz1p3YitMgQqFDr1GRUzOxcNWQxCvY52NA
HAbe+WbgUIK/FAHxoYFo/3QR9qzqzMyMToPi/r6twiJGgzMaDX3t/BrNDJcaNIycrphWVdOrk80U
g44yHcJdLLGK5tNsyFyMmLh5WLLM2mKPDrhbo4nDTmZBVJU9HvbDTOVWF/+FWCyrjgxxLvUh9ZCf
egChhNntB/W/1H6NkZegoY65o0d7BcTkFoPkqKXxW5AvtI2rI1cxPkQMTrq1LmOXc7cwN0rJCmBn
08k64fZ6kBdyYKVjUIkY1c61NviMVleIinX9BFWh8wGkSzShFeBgdrOczmQRRZbtWJthkIFIP+dH
rYVQGQ/kBHLqZwWWNeBkFOtL5zbs3scQnB+wnZGtlx7VCBixbexG9muRTvwwt4/gTCuYpnY1ayW2
lFIGwWPA/C7229TxXC/bzqw6ZgjkRXdn/4AU9nUWnBBiveto/bVKDXrOHQqgPjoRXns3lf5F4JCa
lU9gHuCAf/plOVa0miOJCwu4ttq6FMa3JWH4mZk/okcWNeIW3HpiLYJZLoJKiYMqMc/WgoCt9GTE
V5opTqb8JQ1pMEBNM5sLM7ogI5ECT5i5aacsJ0KRPakxFAN0rglCTVQlyneK29OyoOaoIWxS5Aj9
319LZqzxZC22n78m8XLEU0Fkth8364H0gB7MWrTmRIogGUtOhiLz+pFsp/oNOztiMiZkpSbxzTKj
1rmy3InxhkT01IAWcVB/r6zd0FQB2f9nJ8YeWjQTd3YZA07H0cihnM87qDqukfJ8M35h+KO0Z4Uv
2fx/RUaqybZhCL6HKD6J/hgZhO+wZbeMxzbUVeYYperRkrHmEj7ICElRr3P+glNiYFvxN0zXY2Uq
x5IMlXRkMlVSK5w3e7yzTS9TBkz9KHtZvKmdSXgj2qlXDhE+FLHWnmUhVr1U1is5vwdM24JJXsEh
lf1V2M8nTNzmuCNrnT/V10sdCTTeeSZqRWOx2IeBwIu2gC8lVEydCLKxXsuAE7uI3XrJn2N9n7v8
EofxJZ445Es56Fd3slHqO/SlTt4Nz76y981Y4N1udhJZvDZf7gTbYuHZ8CvOh1/l2MVRGJa2T4N5
MLzafjOLoF0JI+bfSlOW6KlBfTiVlsemTWbqmiTfKBWpYuGkwRvIaBYJM29GvBmMDhGKMJUEVnqT
BFYLkk5yDZ3rTc8UnCku92QEY5Pqq5EP4Vodev2kdRrE2s4nEBqTteI33+Mk/FGRzivqy35YdyHj
YT3cdZ+JBNgcrNaEFSZHRUbkwgcOq7pjxUqyF9IYJSWzCnqQwZhwl432DQVKl5tvyTXRlqe6ZXm8
KR9R3Z3J3tDBm2Xku7V8OybslAhI1mhJQIkQHpsOLekilqdViKc8a68JN9n0ZFab4OfqRBCxku+q
7H39YK4JKcX0Ek3iCEmO6XNo+885Kj4l9teg/ztfwemnhcL7Qrz1VLlqj9o/KZ3ejX8d6TIxYgSQ
J70BhhNamw1/ifp0PKdQ01fI23WJ0bfLzsohXv/f4mcvA7Lh5TQwEZiL3stP9KDRvjjs05Xh+c6a
jR0rbiy+io8R8Ya/w9PWZAeU4QFBXC3Vu1RNj6Q5MQrwMBXELRtdyBI1ovU6v8pH0EhJ4+ePqM6C
JFOC9iLv7MxwSNeNuO+EJkNhI9KHVZx8zr+yDim6slxqL0XLgpJX6BdRY1ROpEt0i24henIbDsOY
hJC43ijGuQBx0OkHJOI66pSFkrNffAGWGmiUmTkrAMyRYUOBTolC/4gp2rMKoAT7pJpcfWhcHVNC
HToptyR046bYksvY5SBXnqksVB5MdEvRyMRlhYDE/nfFh4nhx+4PGvJbVZ0deZMhDlUTW1l6Ylmo
yzTqb1PLs5EAgF2ArKBAVJS3Ody38JG0O/q7qTqYGDlnsFKkoN57QMITyRGQTBP9kNkoZvV9rLg2
VBKYEyTznMrjbDQexiwWgTAg+TEK9A2N8GbEqmi0MHu5XVi5hkt0QUr0w075GfAXC4MkIhyx4gBK
r/+JFahkfCxNj7CNIBABIRbN+iTXFxjhrtK8peV4ylkcpcbdNFmUij8qckfuVcaiy6T4g2CTNget
oTq/6IvVOTTb9ESgXcacMmVO6eW/E+WQd2Q3HUciEFIc0Tv9uqjmvejzW5S1l3AwTrQqv72EM8uL
cazL4cDOJPJwqGEDm6l57BOsyfFi2/3DVGzPYhUFid1i6p0Jb2CYxBFACJNKKhyCXpSuqChNNofV
3hjITzWqlwoHhQY4oG5u3T8xGa9dKp5FQxH+iJ/Ve4I7kLbyYD1WGZN0Q+1f3DE0lHj4AFdZePkA
WJFH5A2YFWIhH8twPtLwmWb51qf9M2TAn+As0FPr8WO5JiwSy7WuSjz7HRrvfpGPM5+JHdTRP8wS
+9KrOoCrDS/4DrFr2bwVRfxGK/kr7tRMzudo9bUEdDcbqJK6AEqdLRxbEAA2Dt9Aq11qsmyhAERL
Ukc5UuOTzmKsDfIYyaS1wSPNszGMTpUaLrSAA9XRryXtYqOvC9s3E7Kr9J5wHcn7r48JNQHemT4m
wrxZs5lmH0zTqVB/ky3nkbOzX+6xlfpUztk2UriouK9kqKELdu/WfksIZsif2kkB0CmYtldg3nrb
cnFxthxkFQeZzEFmMS5km8Czpcqg7hoN0Vd8ztoGMYkbKW4a/hSCyDy4KxY2nHQiLAHwilX6JIJd
3IVJkJrEGGiQtnz8KoWQhaHJuk/ctu0YzgTSnrw+GTG74pFRWAukAVrrs2PoJtgj1Sn93VNOdym3
/EzIMZJDOO3rlU/Y63miTAgsDsl6mOiPA6AHlEwGJ3Sxo30N6iWmFlsPsmC6FYe7uX/Lz+y4Zcxy
QPic7Tsqi9bpT5vMl3Wgy3K4OGJeBAuB2ALKF1w5lz/EimEbce0R4NTtQ9hoEYA+KO4qrnW7Ow8g
YyYQrVFDtct8lUjCsvCXe87ih8XLgiXAbAdiQ25RbgdhHMjsXcy9/Gmg0NCva/rAIgnvD6K6pyMn
5OxA2k8qEVUihRcBfzn18N64p2nyNMSOYUJs6PdiZm5BX1a/KCUWeJwUSfnXDLksmJ6G+ww7qZEz
YiDjZLY8hSixnF/kZ2d8XTHYdHQSCmrEBQ9TwhCZZOXhZki6Hy6LO6XvRjqzLqv8ASjYopOCg4cA
MyfJdYw+uWvfK5XBIONCYwAQiTxhhgBiCzofMJMKnZu7tuhtT6RHeGQ4i3IAm40sejwT07qLEUmq
2/cdE3IeWIRZG5NNcVFhqEiCBkkPrtAQGRrPIS4JNx7zgL1hzfyd1COKvdn+Ie+XmYsjkvdGlwPT
wvsjaEvRcOMJApMI7vE0YTnl/Yocm3FmQo8Tjmg5NP0kF5q/0TI0Ut8pJABRaRz1tvU+rKRIh/ZB
IasyXAEBq+6Q9W6Ctqc1dZ7BhNkIJJ8g+ZughUHla8XPHLgqhpEMGtfk1pAaMzJJp71KiU1QrpOS
PGsGNZ/HOpEnpbusB7jp3WT+XqmZSiSEKwS7saTP42eHHJQwhGPDhthHOIZ2NtAMFPA80NRtE0Za
xpZeBR4ROOK4aTnRiwtcWz26oQNIIeVzhr7n+ktIEuk6sSWIBg/HgzF+GW9d/6+ym2PdE8aTEOo5
PNfuMyqFu1C95wiDUrZ2xb8Mfd+6SeDz6FwT1Smj8mETBmY94IU/j4w+Ee1IDSKXCH5fa1yJiJpo
nVO29sYLW0rFkhzpKWkglHm0Q/NT2FCDngwOTll8EOxotWunKG6fdG7Cm1PQI88Iswcoi1OVOCqA
ZqBE0DpiLEGotEyk4RURAwHaZLt1rTEGKNjc8gBN+0Es17EmDeXQlxakrCrgFVKRNSko9RhSsutA
62jLKhG9qPpWg6Andad5/XeM19+hHHZhRTuVeZz3v2EpLDmFhnUUnhY53QeABIYSuKLx7SNIkviO
Sc7p8dgnWuZrkRvVMiFSRRC+Tuo7YAh1jAPlhG9iKWemzFiOmYdvu3zGk/e62C0AcooksPAXV2Aq
afqHGYXMwERSORYN2saF/FCe3BbK4sXOifs2HzoqDuVBQkkP+ZSSYIt6ZbGAUXQ2mPec+22RQM/Q
K0zXQoZkNaUQZnOSf79K9GwrP9HkrOwxUQjRnUNx4f5NRlc1mVmB4YqJVBUctDAqqEmCsEz5o93N
Q99OnEHbVJkNJ5phjbUQLs9T31JTgulnpYJ+5lttQg8sVnQJJxCvnjr4ZNYKSJGdirPYqaRtkLCS
WseKuQMxU2wga8a/AO0L8ChSLYIJaeV8sBgdrPquF755BY+dRZvLihoJVmKxesw2vIGOC6RaT1iT
9CeVIQYTvcq3zbMzc8xILVgoyEnLgtO4D7KQ90MmVOLPr7RaM2vRFVy1rOplOGmOQWRrUb0ZFSN3
XhaTZJ7qgVjnPxiWfhifNDvxFXP0VQYkBVmO7QMH6NQk985abjJHFlPiViUyBe1ePf5/fz8whkiS
1k3RmiuhsTdbtnFMw4b69qtLSi1NhtL0YxpufVUuisnf8QyIgIJPqkygufZBhfgCztuc3J5ZmFC7
g8KE6hKl6tFC/EOPMpTyJZITumUQcwJlO0v1eXb0MjwQgnWwzI5gGlDegwMqJY/oLxraIsZDEhrM
I0rehZH7SFYDSEDwxj81tOZfPWZfkQlEWFPpEAxzsA9ELRDeV+tIw3pCejVUkrslW95xY1yQquRA
Owz5s9g1sD6ne9w1zoZ2DS+YDaA8dAD+hq30BvBRe7qBIf0WwWzbMieO9Uh2rfQmZOJs1fkQL9Q9
xxIFcOPwpIEKWfZoiAvpMOJdz/x2NnzWBcQc/LVghGgzoYqsnIZmCbb9OECLed2ZHoJoM94zPGWC
DILH5aD1JUAyNQ9smjm/tELS43hVmanRjspUotbQHVsMq3bGrqf5PWk67ovdEqt7MgCv0YR/E7kV
s5zJ68LOIxpYy5SXVP8SSPBZg9wr0w3NKrgD3yXrD9mlQQTxNjlbr7t+5RSR35mV7URAYkLC2msi
QU8kpTNCGl65g2o+3knF3b+e5gZNAr2NU8nFXj/+7Wy2UC4aiNrt9MGxqtURnfFMtOmVbWNOurKN
WpHQCQfM4V+NwjbkmBgJkKMKYZ9y1q7iHnuMurBRbr7RHmEjoKvtJqWyaLlMG2oKk8ixlkoeZgYW
QsgAHQswcmv92PKi93BMzrFunOflijoknb2OY2V4rRA5Val90HpEA6bsmbziyVodR1J8GvvRbUdJ
d+4oZK7JvU71u8rtIp0iIZ+ksD7lNnJmN0TL4v6KZJE0ec6DJ4bVk1TtagKpyOC4szp+hG3rJyP2
jfrU4XTN2eZkA/RSIJqN2yMZYqfnqnp1loDJ5MF7tiFz8HhWt3KRThK/9GELYw5SAkIKuuhfsSmv
UmsJw5f58gH3BnZkbKAU8MocI9UxaSibUCCRUy6lm0cIGxvAIUXx5sUJqR6Va60C9Fm6wwpUYWog
9yyeFr+1xU+ZWvyhMgl16AOJr7M0Flpa46XfzUmOfosh85eLgRhblIFVQmRtq6uJxBXlXvkqpz9w
UUP1SrZsutjnKnNaCVOQBkfxWpa7bMsoXYxrNhvXKPlZ1pM5DF5NPpV+hjw1FU6zx6vlkuWGzLkO
kv/RdB7LjWNbFv0hIQLeTEkYEqAXZSeITGUmvPf4+l6o7o4K1iCr6j2JBO89Zu+1O5zfhIsK2VMr
MQ4EazBO4A0JJ0HHwQgz7uJrF127R5N99JsLp3Ipylh0JUzUZIofgT0ce6B5xZnzjJNLD9gRZBYT
kBoLKOLbMMqZ2l+sDno1CVgA8QYYh2BglJ2ClLPtn+uqP/NFfy7QVws+RJSquMXtsiOjzPDTWsES
otvMpvCm7YYxRNJfu12Bj2xOHusQPSj3UWCJOGIXgDu7JEIYqbY050E7iHt0OUbHGzQZvrxMIHqd
XswuuZi+JWJ4BZyuLshbimzXPso2P0TSR9szHdMsYgcm11Bzb9FB1sUNmwFvGgfvpVWGMlSiFdih
6a7K1RArziC3Yk9/ySpgOOuK+4RK+ScDCFKuRIy96Xn0KTPboCOfM1I6QTx28JNXlklRfx5KtNZe
Kf1ahCO9EvQWg5nlGwlyTPqggQncccQVdAi1NinUmySIr8yujQvLwZieUiCU01HRQtR1B/PXKdPE
b9TOn1dm5kkcRGxlPnGz17LzWXafWAf2Syiht4xPGqmUmjAQQw+Y9zs2yAKSTjpFqljb1sBcHMOy
SV5uxnkt5G+qMLyHIBXycr30QGjlHhXC5Js6j5rwD+uAE084+YA7A7g3MImo5bsp4ZNKdR/9OKQd
8H3KW19F9kua1Ys+LAT8KqocaDRngZE+icWadjqKYolBS6lezbYNusHwPXK2hL/UKpnWPRZrvOfl
0Yrni/ag28pmtMXfDXNXQb/3JAZlj0Vdb9HoZPvlqw7qQb8mnpdwEc4mtjS2anGPalpiXjIg+1fK
d0sr3+TmVUmss/SVT/m1KYxz2aCmj1tHUrOgCORLHx4Q9arljIYV11kWHs/bumxr8gyaeh1YSmMd
ZR0GyA4dWK/vX5JebPoyyRJcJqmD8xJqan7oI8MbyUITbikL8Dht9gmnrRCFRLJGGBF2aELW7LTr
keHWKP9Q8vr10KEgVG5UTsVoBAIZ3cleJ2VzvzOYAu7yYOAu0QUnXzP/COA/RPNSnYfcOujYDjdX
SNsUxCKOXgKoL0ZDwWXCWxJaPQvB3TCEzsjAKWPgpLKcXjzUGMTIs6lHkvw17MEc2AbX0hyGzqw8
srk8aDka1p6YnsWtKCyhZ0/Z6+KPn6manWZwW9FyGf4tvrwCRiO3MCOeuWTDEQrTq1hJr9NBwIwX
RCV3sTAfomt8l6V97E+E3oyLX0WyV9UdsI/KVkr91Cx/NITDSPZtyxzRudk04yjcSlVqoyWJ/JIs
mlIkgWKButVb3tAXHghSc3EA+pKL3EnQ37mWCqe0VZlCp4rPoF8zrFbaivyFdKktgU7DUzKf0CcB
E0yoWTOCposzuuZaZ+4OoUImrnueWLqAcSB60rrE7WtGbTDKOJecjAq+vxoRCg2cKqXWBZ43jj+k
eT4LNdytHnLdtvfM0JW3yd2k7Y1IO9RDDL7mRHz6SRqItzYMZr3Waaf9LjHEKSaQfe0CycxPmNYw
QWVg0yBA3PZQ+Eg4AFUagkwmACvLb5Me3TfbQAT2Th/PZ4xc50LFimqksDIXr42iSz4Qy8Gtx/oG
V788PS1df1VV/dGIhKBk5EUzAOohM/UHKWP2AenZbNFj5PC0mJcA62tB4RVhHQwW5AazDvokDySZ
fK5zJ7I3bW61qF4pXhTlQx9mR4PAUeINQTewW3qehg+kWNd2ii41YYY7fSZpZLFXJqYj06Vw8HMD
cuVwLxDRdrdiUs5RR74pnOwDwQXs3CdIWpQZmaeyPRXK3i3ZumqQ+VsT2yqjImWF2VDbI+ok8a6j
JwPkyhpFiXK/FRBHgAz/v/J8U3FEpmt1IfUSP6Ks3QZVuAT3OlI8DntG+pPd7xUkDaU476MU7REW
8S1cWJ9fjYjdXiy+AgZjT1ANXtVPxwtSK5V+kb1u/aaz/pZZf3fcEl32Jlrls57KV8nMH71WeQLU
+pjVUc/OF1fuIm4JKNvensc12+s/gi7SlrCd6dejgH2x/WVOE1RzWGR5cizVr0mjR06mw1rlB4Wr
amxgzQbtQ4x7nEWg+GZgj1xLfqga0IMyhwRHBlLUAYVbw0Nj7TRMEjAQVI/oe2U8vwrhfiYtbY6I
ArZbiV8Zb0gYv3dT8qEZykdK7/yiq5kaR6uYbDYmqRqfzNVeMWrVhHIkXFr7qBPdlV2eUuYuYmvc
XDSWDTqpDDlryfxTix1rV87FIS5Z0CDryBjshYgqDPjZc71JeS6DyR6N/lQGEHzE8110TJgJcgFU
CxTvkCryAV/wPpWQa9S4EYltJdyeqCKSSiULKKOCQGSWIy+S90236dtaVJWTt11mW3Jr94X5D9TI
YTCviKBH/4XxrNBZpRWRdwtZG8BC9Wy0+HVM9Ltptje2W3MbsCCnUrokG0WG4Eep1d1y88gh87Ja
X9W0o/nscyI5E8nG+By5OvMtdujqn36IqKQkdgCRV3Oj6HC66JAYbKOog5D1eiupE/E3djQ69MFc
2hZu9wG5tmEgULwJzMdrOH01XplRUjg7mJ2K9WGOfq9AO4Ru3CeSBEknOUTBSmiE6pbd6A48DF0M
rYKyZdOnsUEiL8tE8Dw5ouFOogmi+VTiR6pQknZ++6NtCm8WKvUnAXzzdbkXonyGnHz9DN8KAhui
94Je0UCutOzNs9RBKLp9oq5EqBcCGB7ggfWhwFz/LfyWmJcM8IxPi9/8mz+N6UMg71VsifFygGEs
pM503rzpzpV9pFD7QSxUmXzoDBM6Z/EVQhgKHUdN8S83LX8aibZrg3uDMEfEW26vMx1d1R1Mhovb
mCwNidzZwA2aDfiB8QRZ22e+EcDMxDswcuYMIskUEkbUlajmqLqpPRBQHO0UZ273LyUGwWonoHHd
pf2VEfOUNivcOgrVNvHrKd+N8WzHB2RNIQbS4XoimC98TbkRIiQ0xebj7Ta7aYUKRf8sh+Yg5f0h
vXz18uLlpuLFgFpmXpv/19jkM2QwxYuOzFrxwGYvMRg3HUKkUpxE8fLShOvEe9SgBShoKJ3l30K4
Foelp/Ba5N7jSKDL4Q3Ft1rjfcCb6k7vJoApGD3U/79K4C01jCkNxpRAWrYkkEPe72uJDcvreB4p
+0SBlUUAN5/gdWQBZR4AMwpQeAdjLgTLbwVwOFd7DayyUh9j4ZFNIsNDoeKDCB0eptv/b9KWTuO8
ZvbC09rzBQ4BCdSUcS/LNBMhH+NZSaE5LiJpJ4q61+IP5Lb2y7hYcmGp9NNoaK6VTsdlkesBLhwm
50bpK6FPcBrFVI+ESg0gf+mhe+PfbwQYVvbfL2/C10o20+4nH2K8zn5GZ6m4C8Kl5T2/Waxx31mD
H5td/ZzV9CLTdBqDb4bTCbNSMD6JJvDIYQfKVbm/W4tkMcIg6zjBIUxas5Af6MaVn6HQ7tInKTWm
iclUwcqTM6bX3gdnxvUHzluhm+cvqTLuEqk2yKGE6gtJzDUv9v9pu96QL48pWQojBnTc2hALtgE9
YQlJf88uSpidGuK3DMQHuj9sf7wNMewomu10AtOEZz1qrpqs2iBCxfzSisA8TdSgiukT0OIMKrv+
RoMuyAotxBYGeDgRfZbR7GxjT+aw1f00BrjBagDVOHI6GZhmi3S0WptzbFbn+MFJeSmoGDqgOkpO
EnlFsHAPOZQ3YUkKVH948Sfm5yQz7GesEPRPXtnrngHRR5JRy07o48SFlSfqqOoLRdkwSx+Z/jCj
9N5q9UeoiO9z6SRwGPOVPU3U+C/yTIYXvDLhmFXUF8ecZ3crTczmvV41sL3y0dpFDxb1GUSahEzR
Vs3ghGbMhiXMJ8xL35GSUAOizKFWhJB/V/zmVBfSHdkO1WZzfhlTo0oaCTKKCVciMedj+rRwzrAn
+5cxbu2Z4SrMbcOyPzUax2POKG8f9grAvWJPVNy9om5Jj1hL/c80hlFdIiQEQpBc2nG4AE46b/85
8vgT03v9PrsZqmgYMGciy2SI8wKFI0ABDgdLwwB9BCuL/s+DH+EUAjvtmS/yjFeEFNiEwxodpDAg
LeOkBBD3T+d3MuHKVoN1r2rpnt5KtGFKcxZYJMppeiWD5NCbP1MCe7xPfMAndpRBe19OAHKUfYZT
pa7Xo8KY1vQZdgdn/b5+Cq9z2b5l0kQJ1e+0n8+cXgeAT0HmCh1jlgIhrfCzUE0iadgLGsqxnzQS
H8uW/Gwi8rkiFulT8WHeWU9XeK0MqIH3Bay2Nzj4L69Nnd+Qo0ecYCGCrhAy5wJJOEXJ/av4FYGS
+QzvtTW+f6ZPZltgYySvIJuxWfu36MHcJVr9EpDqTKq8O3Smr1RfRVzf6zi90z/erHK8saVYVBM6
fnEdk/YyHsemPmg9hgpWa8WMgg7K3mj8K+NNhoLc6FXNDt273PakplQngjKczBRRGhjBsu4XZ6A4
2i8yKAuWg9mDf/wpIC7ZPkQUoIzHSeDEYEYcAk6GOH2rUftr/K4jcxKmUGtzLOf+aPDql/44x07z
noC3OGVYOxdeivUWzpA5OcEJU2VnGnvhhrASNFdxQ75NwhFP6IVR1V7/N9JEMu5dP8KELElCu/bn
fjSZWGqHRFs4FBGOwEADOLi81jIAeb5t5fKINFwwaoqjIJhP37rytfH6swnnIEHeSwHvP/SsXKS+
dxtjPlrX+jSt9Ude6x/VL6FLn7zh3NoMFC2mSAOkG/uTCcjIL/3ETPbeqKUdkgo2Ah8TeOk+LOTP
/AntRMZNl5PfHeW/tiy90VrOxL6PGRNCKMJIU5g4SH+N2AQFp56kYjzD4CEwHoh6klyVKNmg4oJK
REG8XmH6tOLH8DtBrKiwME7PMjYgLTZOeBvl4lRfsJj1KXjtAizWyoaC5b7UHGf8/zVgo+LgLJ8a
+RKujF+KagjIOcpAfnISxtp39nGZCNRk3TtNb5K2i+/9QYl+EWGSblgIlOsoERCGv2cc26P4RjsX
3bRs+07vekEIhE4LtkAi1KD71Ih8oEY6CmJ2Fb7MN9FKUba8A6E96SUY8rA5Wu/kYR9bv/gRIxZH
bXXu6M2Aj89yjtEVjA3at2iB5MUwtTbFw6Qbh67OjjDUkTGaGJeiMqa41xU+ILFD65TxgNylvylL
AOL4ZrVwiJwQmOuGol0Sq4FPguj6HrtzhcjBigh4m8WDtTeRmsRuTCh6HQjkwQi56RDxdZlLvyEK
Idn3qP6wKhRlsHpWNQamOpy2pHfp/rFuGav7MnQ6Ngkw5UbowXX9Yyn1aflRN7w3yyoIMsnROiMl
CZQ0PQnn0jBvk8Zwv2PHV0EY5uCLtfrRIUNszrAeaW/Tc6WZp+6Y5/VFUvRzTWpRB0tCNtrTcPSX
ZELyftCJDy11Mqooei2zdWPiQ5VudQR6cIbrhBNfIyulb51P65m5WcmuQxjdhtEAsgpPa9adVMA8
JFEwUsjvoKpmcJ2RIBP6c0E1pAOAj5dgOZBWFALGOi4foobrotlBLyAa6iezowInOjKZXDdtjTk6
Mx2KDWTjvZVfkv1PweoLRgKEAacgN021RUPE87Ce1g0g3RrXD5kTi/+dTZ7LeIyJ3sMY/k4ACeuP
bDWCuE6DDKt5L9ZH1TZPjNkIRBDHu/wlCPl5hhKmTSeRfZiS5W6LerFlRg2QQ5s7v0CZi9OdDbvL
GxsMmEdyhM1aT36k6giaCPAWngwnGywbYs2kDNYYeX1gXRi73WYnB6wDjWdI1TsjEshHJgtEA3XE
4MWoJGYFFiGb1g1MRgyJDRFIZG7k/VgLiQINfpEr4NtMDG4fEtSRbGiOI2MlSv1tGfmfbB9LL3vF
f6PfyvoJU4NcDZd5M3/4w2dyjMOW1WIvsGYGOv5Cq9OLeqRax1H7VoX1mLXoTAOSC0obv4b8lRAt
GiLFGaD5GAfY0oefOtC4j0UmbxUTpZVIWYZpxPeEG4Tx5C0lJZQkn9eOqwOme1LAPOAYtkRuQcIu
K5nMGugLhEami+wkoC1Df5yFY7dbT6wOIR1ilSwVWArmNd/31nwYkhaxw2iH0puOVqcUZm9jWI7s
aYgBAr5ta0+0EZi4dZH9PNuimlVKwlfbr2DdYrpR5WPLDzuqhTu8zgyNGWHUv0NCtaVEgU+TehJU
pZAJ/0uihBrEcsE46umFJRWjxPkPmTMFHNcJzR1/pG34pjh0B1CuUYxsI+/cscIg9ohHhikoO6f9
LK9PNEOvmzSL+DxZ1dCvfSzVgha890X1kseqO+Ht7THTjnBBUpwC0e7ZIvzBYfpMOO60D7mJPnfa
MD6j3WPCVVOcpQGbnmrPK+IGI/NKyDuaUXuliZqDDxF0xQj8DhdKbuFwlGV2LoTeVq03MHAyRNtI
mE4jDx+rPfqvGt9GAiOwccpj8Qsak5+TyteLXCiAC/hRIiDVgCtEzK8rYsbBmM6mKTy4cWct/VBk
6V0e8nfjJqWeDhtXZ396EBblNXHhWhH6bJHRJsqrx1JTQDZrZBfVDK/hb70u7qWACEV69GciJdBC
1QsUFAZSWeopa8O7vgMiQWlJYvR4jVJz/xIucTeZWqcdMcsQMCOStBQsTbn7xv5RD5Dh7/K/rKlv
YftTGebHVnkAQcUI0v9IguB12ryLLOqWSy6TQiOgeQh3L4Ped8TJiSYlBjEaAs9EsbNYA2EwbTp0
5Dw/Mxbh/kTUaDbfwj6/LRFfxDC7DvN0maT13OABtnTW0/FuFpQAy/30OQHwLK3zv+GjXsyrFc2I
eMEtQopn7h7Q3fe5hxHPY4T1Fz4rCX/BXMLfefszQEdQ4G2UTX1NWY3wIy38A9KRcLsLOeo/winC
hOVndxY2vifYOjNCLYfxt6rdllwJo242zYWhZnfz9WPWFA8ig0dqweYyMpi0Qf6eKOLzap6zviHL
dxoyV0Y3R/GnL/EtOogsyjiLbPZHv6JCOS+OsIv77pn/QYN/jWL1QsrfsWQVOAKAg+cF1z9XmqBZ
v/VGI4B0pKBN79hzNfHd/Df8ksOFRcyyLyIQYE10T1fpwUQxQ9DjdASy13SJrwDBdJThzYoCyUmp
nAbBbXXCq2jlJrs08VWKpVPqyoVP6rLCjy1qVwJwJVTJAVbXyr0IPfBENaHVRIZgbsiFo3UndvQP
f29xdBY4OvUVG17/+RIDaKy1IiSQGbNU+I6vxslxiAnTsSIJ+VWMwVDqJE3phvcSrqAS8pBBorbS
Y1B1zF7Rt8ca55T5y3Bni6TneBNF3aImAw1JBGKj70m+Yz9aKz1NrNIjSa13ZkPcp4eBj65kVXQ8
ade40wFxfquWtYestddbB33My2CUIoFaMsIxUpEZiRlZ9hplnqLUZx2MzFpwS7oL+PEm4gZl1Eqq
Lq6QYgnWGQCh/M5OwYO4McoN8VisCkagJjtGRiPXNKNDNykcDAeHBnZsw6IRCdPmPBQa4Pqjj3m5
NGhvL11lxzyGYghSE80w2JeYz22/JHh31++S4kHjldRfQ4VwA0l/vX43RGMn/xkaXXK5DyavxmwP
40zDBuLeVcfYHWkSpmgIyHVfLM/AI9Wjnawn7/IySN0ySgu+LbJacaYCLD03Z9ZhT0hn+7k4E+4W
QEwuJH5kSIqGpBFGHztEw10kk2EXDblOcNnLqpUiGHHEd8XAMsS4hFRBpk+eGk6T3XgSotFT2AzW
c+KtsupEcsWmD/VcQwZe5oPM+f9CSGzFnYKcYmC+ptwVc3JeVD1a8cvp8bEFRl+eVVlzvs9t0X2Y
/uIoo3E32ucMcW8+xTjo50S9ir+anVIWLA1Ll1Guq1cs3zzr00xmWpSGgte0lOPyXjG11558bK4w
WZdkQZ/ZCs4gDrAMz4W8+iumpq5AkmkAxG/PU8jsG4ZyInJFPwXlpj3lS6vedPZOqP7vFkmXnMML
i96U7kyxp6vEIj0Fij+8pqSkDRwAgt3SIinEZVW9N58XxsEz4+CUHCGJYbBqUaT03/EUbYzWs/5q
OTkWEGOx9Xo5T0V3YrFvgUBUt1VfnR9LaDiou2PT3RF0jWtzYk7eRVQ3+FoW/fihGIsflqguVPel
mZZxnCbYlsrYO+1VVCJvtFpP1EWv8zLf+C0T9vdXbUW7Z1ax9ee7zMBmOhQ3eSKtaZdN1MrfQ1pc
hU1TVo+P0m0XatWrwpa6cHNQ+GiqF/b4XWZPo8yMmQag39qIU2EUj2WHT7+lj1u8lHMf/3uLvkwE
1tDixNHQTLB9I7p1uc91aWdp6rILjK7j2Ab5GcJQjXW2h5s2kQ+KlPqJWvcsL8up4cEyCUHGMjLo
LIshKqeLbn/xkdMWvazM4acm1AVcZ9+d1J4BKZwzX1PVCxCBazRzV+THhjakkENqQgYuwXBhStIJ
juz0Zs2iMLTDZEWvxEC7qRwBb9HMp5caEEf2IwR93tK579wEbKGpGe6KJhggEI4FjV8YAJm37oiv
EZgAx4djfrXUY2sLqh6E3+H3AEBVZDRlG9S2BCt70UXbQG9ZDnWu80dR8WtN97+jy6yPb0qovpl6
oJjHbmb/j1NjJoIJ20UNT3tkj9yzRxbT8Qi6pwaca7ZkSa1uu5rnUGKbC/JhETpwTpo/H2VHTJCP
CDAYctJm0Jc1+QXZKCNLFNHLmDhA4EFYxGjzcr5ntvLZqn+77fiWeo4UvtgWZH4mA+EGwcLpAMSL
0/KNXOqmb67WCMo2PkOOzWJ26W8Z+DVIkmVBnMoPqmXdb34ZFZMPiqlQX9D+dmTGAz2sGQKuisuc
wyYsiJzkuPEH8i2K2jhMSnIIIVb0KbqlNOZt9kdhPE5elJiB3uinUZiog4vLgnmDQCC0eyqP47ei
hUfhA1pxNiIIsWRvPjbFbGcTKmtpt5oMbDLxZP3YUo20mMKuPvan/qQm2i2af80N03UTLXuHmohd
bGIZp8RmUdRJj/jeztEDAdCrnnCF2IUyvNchaWIlrUcosYCaXuFI2RU4AKrTvRhyMWComgMNZ1EW
42cbbyky6Dz+By5Pw29Ro4QWP2JkXyFRJsVTR84yFNKr8dXEfMk/Si8dsnNUrW4N7VHApDaUxxoa
uAxMd5COdcO3Sf0mEUDqCDeE1XAUw10Stk6k0N5pSOTKyZZhuCGuohCR2Le0BEzJutvAmRBQSPU1
z2vTHvo3EWFxTmZertkH7MsiX5jX6irL6nHM4dx2iy8tDSfJuYFwmwh10OR9UAIV1PJDPh0TgWi+
0wQL+lgO9sTEZS+SfqELzOvO0YCc6Sv2R20Ilg6D9NEcqkM6HSNDchpU3zoqHYI54bUUo5tEqhty
9bpCOJwl/FVUyFLTvbFpq8LM6aXU1h/xWc/OM3qR1dEYDe+nkxZPB+b5w9T6GjN1Nvg4i/8JMO/S
ft/wV77+eQ5n5DF3toeP3DVj/Fqm8Emo7Bcl2We//HSlRqQ0QvpS/Gjq7r2czWcbJJ3l1GiPDLRH
IWl8dbrPDd0u8DlbQmlPRI7OdwIKWHBAe5otkmcb3fv4yEjJHlqCv2gaT7MvdacWLQZ4gZYwgr47
WQ/h0priCUz/iStF1suzCcuwBO7fB5az1PplTqjf0ZKM5nDVrGCov/HjH0YNTz1J6taGSabPJ1Io
WfciBGlvF4l8LLTYc6OfMzZCo5oHenkVTPFmhd3dZB/whbYEdEFy5FyBKpSdJiwJPZcBUC7uDnQh
DTZeU/vJRxO+F84hZGktNv0KgXx9jx8mv1J8xixHnzTVLOj5aisUHatSeYw+yCVc6w7cve5q0+Ti
SyTWqVZ1TF8ljaLilinjV/Fdk4B/6pE3sdhA0ihNTlpr+IzRM3PV1KTgpWTvFeiXN14vKW2BLjuN
XtLjEGamspqobsUVLfvARZ45TSsQI0DUAq5btpMpbnNtS1o+WC2rvN2pm9Nz3XRn5Haiq2oyKjv2
mC1JjsbnMgnEjxIXBKs0T7Fd9fhzdoZvZgLz3O74ooW6VisrdYpMgPvY+GMbHuV0VywbofHUqNYZ
gf15reBQHBgpWOQLGTIwIUxb8uu8fomvEUuplKVUj8gRLfFw/Hgp1jSxGDpZB0RvezT41wqfEgTV
tZ3tLh79KvUEZLwDT6B+3MC6MKT2XqeTNv5He0SZeW+D2Hyi/J9adXcs9qjDsvjvMGEhrgdPmN61
mOlqxNO1GFh8ZCYZvd+BUiXuof/df5QkytV0URo7ZDOR7RpVoHKo19/GBQh0Zo23hXp3mbbULLvb
p3C+cjTnJuNC0dZEvp3diNOn3vVuABycrAKnKwFMFrwN+rcpjwedkNSZHHgJHWxqjbZ2xX+7RIDK
9incm0Gu/5OMiWwB1oGrJMK+lX3n7FiKdS+FfZAw9NOqTz1WP7CXvxcWMieLHBF+8hGyLDakSSKu
Omz2OjC9lXdcVr0OpOXc0QPijq13+d42MsxoUe2nb4gMCMnyC0ved0D4Mg1bED6B9lsZMDfiaFpg
coHUQ4YpUNqEh1EUD7ZAZAIYjjEmhE3hbkRbtXJzz5vv0c7a9Fnl3TNcsHWEUFoNW05ZZTiEdbBR
ARc4KndWJ+hUBJ+bxU+GxBf88tEI075jG6rmQyDal0hOn0VSPfSZdt1SK5RRQ81biP2s6s07iT9o
qqyN34wE0arsNik+yrh51+A8mOvNEOUrOqeq5/eQlV2D+XWIF79Uvy3sLDjndl1CBo6Jjjt2YulN
ZdaTKlcYaB4uQa27JTq8RkO1M94E4j6ljgJgtMu4CyoD12F1M3nw9ANQzw9P8TQcWq6wnJeIQGhy
H4T+ql5nCFrDr3Fc7qVrBBY6x6r6HRoajqf/rZ2UFC671BG9th66lFUrN7gC6WsZCONZQvxZO2JR
Dyn56OPa+HJKpEFdBUlEWAD3jUjZGA3XIWK2xQiIFKSKoGyNvmu1HnQ+NoYiuxzw/sW7FSNMVsAz
QE94BhPVJl7UpvD6kWJH7kJuMrQrcQrdHmVHKWE1E8vDlpY7M4Uca/NQvGMpPqx6Rgb4guNA2rdI
bDTjIOm9w7CSnBTk6m8zrjA/+mjRmELC74nGlb/BY4jPVnkwHHHSWHQMMtOIsNFptxn5MmFV78Ea
cUCtwGIlhCQsb+YGfQpWAMRqe8gF+7Ju/c9Nn9UeK0ztiYRrBt4DTbuC2jd3s6J8ZbEVce1J/CcN
rIxODCrx2Oo/BjiWFCcmWUJUwnF+N+P4XiR8FeG3WF5YcVxTiQ1UYhJbcNFga4h8zfxsyarOmodK
/NMk8XjshH50reyX2rfeGFOTfA6p4MdqeRLfFqIqFgNyI68oOQzWySSpqAH3Qg9YxdNJMkEpE/wr
S2/gnNgSvfEeLtESTAtyJ5EITXV0R364ilmG/p1VJDcDGFF9E/o3RRMquZ3Sm5cswhUa/RsXLFKJ
eDRx4XAEFCEO9LC9G0CAdeEm9/V+RQcDJSvDKqQRT1sBxTFpbG/lb0XzV0acIuaSKkQOoMA2iBnm
bKC8Hs7GPrH+WeRJfBkttsh7AgbN12+9kBysXvWW5rucMRdqNY4e2Evq7q9J2t+xZalklm/g05NC
c8cDwlYT0wO4YFZ54WQnaCMmXuqmjSgKr9F3M0s9UR6DSRGQHBIrotJe4F+m8W8RD3a770jOz4tg
Bh1qS6tqAiNQ7Fn8g+nNzQnfagjfCovkOoI5pT5DWuwXWFY16TfVm4MvK1uih6lVj1R2QkIIYpq3
TADHxbcwXMSdiC+etzksIx7ewkkT8V4Y2q2voxsSfj37rHrdnfiTrEN6tjgyiNEOlaXSmFd9rS/R
bznEPsQaRm7c9TqAqgLAOv9k/VZr4lGcgwyv7Ziu7AEs2pgs6EwdUwFmHFzNMW4b/B9Fd+lMVjLS
Hyv5nc15kFvqyax+JOI5atIoBxLDMVeMuuWLBF8YeRgYHLyL+azxp6KwGNB4zowADNxbtzT/vW5a
A6JvrBMCHdeC+69IozclzHBNAi3GQ6mLm6zHRjKZg3YfQvXQNyX+PY0KFaLNzG/dU/0v5afYdp+5
ecpaomgLRM/lQ4Tc3FVRkMlvJlur7XcdKxxYJiPtDGDY+htJkJrLEPV8HCu0yMIPPm7y3rHkA6CQ
i88uQ/rAIDcx7TL9M9E1wsvlXxxuUmLeojXchW3PSjv0S15ibnhQovHY+0ICYzbh4GIiVmdePymv
8Xc8d2+wWN/AtLxtKq3bouSAl/ERO2Av7QYMIvukRjwKRUEjHO2B3w3k271KfwkPzuAJ9N9hhNAC
Cz7wVrvmlfTNDWH/2CneIXO1jj0Z6ahGvl46HBC1DPIUie70D5nBLvxdrZzgSuZnQyBIHqaGscFL
vhcmNIeyU8Ap0J7ikjominAdfUbCoJN1qIAtUNfBfhChqAMafjPghJgc3yQc0zg2ceh3lu7XIsWQ
YMehEOjxrxSmCcEYsPysyvQNLUcZvn1vKEyavZYKF2r6a8fXsEdMEZkDw19Ya1ee+PgiQu0lleJS
9783cNSqYYiT3yPoS6eaIEuirAdY7SFZ6ZGnsyo3crDdPsJVHlditYWIg/gdz1X2Wmzu5EXx2Uyw
S1zTDwBmOx2Z2bjiiR6ucKd0hkIIKfAxiD+kYvXoF5Wtm3mW/F9X2k+4NKz0iQTnmtHIhiF52c+Y
KIcqAC0Oyl0cM2V/TvNHDkcnavjcJCCFfGcnriBN/xxsBa1I1FJ3Ao9KQTOHZIIxJ+jYeW8aLlHi
iWdFgc8jvPY9ukBCTiz5kIhEGTIvtzi/0DwWf4o4v8baVz7/0ttzLZ7N+mluigyZm7YQjg3Jli0Q
uul/mDuP5cixNEu/SlmuC9UX+t62rl64lnR3anIDY0QwoLXG08+HyuyujKic7JlZzYKWFkntBC5+
cc53VsFd7hSwfb5RkSxNiFgKOcRf42TUlSEK1sGK3Hp1UPaus77YFejF4S6ekqPAsIIi4IBYu+TB
SMQHG9Zn5cWg/0kkPSVxfAy9F7d6xZ+0xISzGVqWsyFagk1HHlVYxVtBfrJOak/9CtsMGWK7mW45
Y2k1DGSGfCcumjindWR35LrxkqTRI4KnrUkDtm03dajukjy4urP2C1m4YHgMEVrdaXBRuXlmrgkd
E735G7UoU6XwZLbpMcTs3bD77JcqH07mnbPS0O1PRDCQVL3axyR6NUN1CdcJz1YtufWwYsIUk2RG
Os0Ar3PtuvapJVQvCwljwhpLInzp4KhACqx56jiOOUCx9i4Cax+xnzMWEbAsC3WItkZeFN8hy2sC
7250vHPAl+qIjRNM50O92aHXtIgTTbaKYKvM/sJw0sexHgaE0L4PdYwHGEIcyGOJ0xR+zLpd6Wlz
Sp5PhuGQHMVu124giSGDcMmuyvgrrXpAk4DBtzopWiCNkAVJ4/mvZlMKJy411FTTwmFhv0StkZmf
5In+8pd/+8//+Dr8u/+ZX1lj+nn2l4whYh5mTf33Xwwhf/lL8ev/33/7+y+OYytDmq5wlSNN2zFt
l/d//bgPM58P1/86ArgiamRQVDZIIkgSQo4nbvHCfqw2TlmcEcNmFHMiw60XqRvPMa4pD/6yj85r
Mqsdhs663FWDvesttatbYlY3Bcs9a8qRA2fbCuRJE59SxC2zRHEiWkONOF1Thl5i19jfXeY+1hju
YmTMjtNs26HCAocjBUxuiW2K0NIYEbHFHx2ZrRgPA/04tAXyI248ze/sY2vUp8gLzx0BNtZ01Jv0
DrjYJ1G4m/qshMUQr17k1ZPlBjzgEFJk6GSo7oU/7twvVWAe05up+rPNRRUZ05GrqiLPGIH9opzN
UeWT5x+KpD0hc8OrgmQQYrqSYPIMyGn1Ho4Zx/ELD7xVSNkzpyBzLVPNmMisbbjHMZpnwyOUDDcn
AtdFdkzxkZCYTJKPgyR1atYl4cs+hCC/XQpEFAMS274uke9OG0ZQEUdY2AWrPjX2dbusxLjRanOj
03T6HUzOC1C7Zg7nQ1/gIinr2VRgO+x2pjsHjzLA/XTZXiRpsivuunWHvFW2yygfnzLHfUzuZU8j
ERJQhtpJlUc9c0+V4IVViK3yEZkka0oYMQ+V0227Ij9PvO5ZNVyCsr/CWL1hICepMtqVUXdP9rzp
7jpY/3pfY/hw7LPGo00205M51s8gim6VcRyPvttjtuIN/fyg1duqhY3CanHOzWQYgJZ4FTzZb5LI
t0pDgI1F1rC3moPt0tpmSXhSp8bkD7G0bbkzzs2bgW98le/mVqQic/rP7xTdFT/dKa5uuIA6XUp8
1zaVVD/dKXY7eWJIh73s3tFF50g3eqQbILoaMkQiiLKFta4teEUkb42Is9pdpk07ZuM7izsjCuZM
5BTQQLTvYjrz1l6gfnvlzWrZfOcanlq66sLaabHY6Wi5cu4KoTtbbTE55b4VQCXGp6aCIZ8gd67B
hOLNGIDFwWjdECSrEjqkc9dPm9K0DmzxjsJLTp5jIGuLz1ojzq69TQtGqFSrKKiv3MdLIJ4Meftr
oR1tmvOJRNxuB36QCUY1tk9DjvMRaJ7+JIaEjKoOtaG4G68FP6kC/9uuDaBVghwDJKygrK3uGHfF
2qDxKlcJ2xvzKHyb+Rv5FJRXsJkGQm8sqCb9dO0F0Q88sH0f46rubXL6ROnE2zcilXXzUFOsVA1k
Ayybwzpi22Sx4AdhJfroUcrmIUjbey0HOizVxdRNaAHpsrA9Ip2hxeWLZcmlSLBYkawt7JIYqp0s
AWNck51nrq2jNAYwadzo7FYcG5qkrzaYTbetk27nInEYD2lAWL3st6bhbsKHOeq1T26CtNeYKzfl
yjWMCq0yx12Cy8CWPPmB20drkFXCbW5DFLPFKo8TzoCoTvbi3prVZEDGmMdBMPSyFafZygKh9+eX
qyGMf7lcKRdMS9lSuZaOP+Ony9VqBjH0zrDPgvEkn+CFoPEvVs9z+tcwx5mTy9KX/prWuHl9TuFn
zZfwJnm1hUEk37myuwvov0OffGdC5gJ47pFsvivfvOGXZegC/G0xzrTokcKz3CPn3afpqkvkXiXh
gcTYg2JXb7LILGV9AMh5cNzioGHIY1+4QMpKVmcKEMGMzlVtn6KWPDlFvDuVSdIDwz26c/pHyvyq
mvM63DsZOedg2JR1dw5NRr0Q7uNKXEkBhRV+GEvnKfDkM8ZYVkC2c0k6NipBtE7i8erH/XV4aSjs
J6ZyNSMM77roA5MqgK0igPzGRVSlM5gl68GJSMLAtWffFyIAsKPLYtWj+uMAuo8nf4lbaj+Iej9G
zg4iRUfkjS8hLurari3wwXoMSH3qgqIl0XmJQoKWt12HKOF9zOotIVxEC0JGmLKjjusgiIE1Dpsh
+8xZ5GmEDbZ3XMx3WsyQ+tm+IYtDIsdVRUWFUm6cyWQGInt1G43s3tcruPmPoZ3de417a9KGvAT7
GsTRBb3vSnOPCB+IVkfEyhSwYt1dXiUIa8aw2zgst6GpNvbYb3QkczHJMdzuCGKL4ots9BXehr0s
nIM/9cfYrzhv1SkEhmKl0QaUv+O9SXYSDU0vDJf7xKvvUz29J0HklmrNbex7lOD8kfRl31pbvem2
324uQ83SvX3DAOY2sKJo7RXgfZRvG1tZa0GGniROaoYmMw7785tCx6v+B3eFUor3GEJIW+o/3hWu
oak4KAVxM7Z+GCTIREZUsSD1tV0XzNTK13FGGIxbtdv5ZCfY+Tv7pZWOoURjFK9PnLenKeXC7CwW
DueIyN+dKodzLkLo3Do8DEcnLwY1Sw2r1E0Mts8Qy+FA5RBOONumjfsYZ97lm71KyHsckaT5X549
1JYtzsuAHI0ofetLkKGi3lTU3Ro1dyKnbceCJAX9XFORLMShC+3nAtm+xS3OHOpV1qTb1ePJYnSd
bWiSUQqvkbt00VsWBm/ts0KwGnGz2db3Mi4fBQrl1PU2lgXJvNKvDeZvz6zPMM9wQ/tgsBvo04MJ
QhURW+Lvezpah4520qYD7PEMixgqZ/oE4W9DxP3FEotiTwS5AbRt2sVEpDGdqFv7oSnt+2jr3btG
tFp5hLGU1d4fvsmou3SIjbqA2clUQSdoj0n/iO9Dw2sSqXMdQJPL65MEqAge1F5B9zPuTWanOnFj
4o5ryA9JQqQDlLchiK/TBPCLaBo7rE+4A79auTxaJIoFrF3IUf6qX1tUkkFqHUCrqW+ytfZJYwEA
ro4RCqaecQvF7CGuQaS5JPpmB5R4BvCoZ3WadXmR9rX2KwwW3qouTOASgAblTmxJdBPDvuuZf4Ki
lmTeBszHRva7JfRhxfizXQGhY3txdloWeV5+Z0GBxHBhHGLkx8Cekfx7eAGJ16KRDFjtmMBMBqRT
88wCjYemEckoFImQxqYl8M/S4k3jOess6dcuY022euFWpf3asUu8iemu0IDRS043UAmp4x4GpFmY
IUy2l3Z2yRznEjXEmZCfVUXjNQtHpPnl1bsa3dq7cgQechDYIzOdtqxP7l3ZP4I/ekzZhfqLfX3f
GQvTyV8RZeIiNaPgIXathV9bu7zUr5XML8xmUNVFYFkZr5rr6HVo2X5lFrIL8u4JwROfrmOu2rZh
JUdrhByz7cSqfx+LAngVjLKhXddLIzA3QU9/WsOBysatoVHCZLD9Om6YYNdQyk/MEBc5K90QDUCS
nls/XFfEJSBHMYl8yPDlJupMCOqZyOWOfUW6J9hw1xy1tXQJjJhiAtDXRsOUIK32WbEmMhsajH9u
oFpWCFsLd1ZH7Vu+X4yrP9w33bhtsnLXLQGLptYxKFFG1m+Nh0OQJFmbVVTQ7tjvpwAq7XFvRYq3
FDPPony3CrEnqePQN+xacHqVisRgVit+O8Nw/P3ko42V6NLhMJqTvp/AI0wo8GtSTP21nZxtkAey
AyE2GhBxSOK4xk/RlDz1Rfy4mOIbiePh2SBHvYjFuW+NkzsZR9TIwoApgreRBnuUCrJtcGja8Ojp
8SlsonOjqbP2Lh+Tl00H16VeS/U9ozoojsmXsEKBMrsGIZNQ9hmUfSHbOBBfrLHtY/VQhUx1s9e6
AdPfAzgqr5rZLNra2Q1hesMJfCutB5cM1ow3KwJaKtcQk0kc6ciDYk9ehqjI7qaXvreOXQx4mdrL
aI9tBrcEH8oLR+9aT86eBg2OEpXJ8D6j9XIZEEcrU3FvoqiKyZ1vAjYekGIinixTi8ZW5yG4qY7I
XOAHTMANtpVRHHGwoSPp/E1iAb8JOCo5+upNJmOGlsBeGqaLLdYv2lVR4ZEs8bak5ANBFp6KDoMs
0gIj3BCBAFsl+8ZufN2maGKcfB0e3+G2saYDajmjTYet1WhbgAHHdG0LJqIdFnfUuzxFt/25BFy9
yftxZcDfRhhQeWpLmsguM3l6tshrWXoMbGeYyIfW1fORRaFiYBOwlVF91et8pzFO6cLuUsLeygEa
aMtaVdfYU3eTsHZGSyaHcSQVcTs29jnXxhN5c6Z2F5TGojyrL62M7xvXuktpg99lfE1cql+XySL2
PxL6jmEXnvI2PPVNeOoadWzm4X5GjA2+7aNDfDPLsSVmNJ8cEGRmpcToUFt726KiAj3K3itR4S6A
14QoeMvFZ1xjQEsk97I1Rx9fgfbrFZH1PRFPe/POL92DynTiMxcWGUFcNKu0BB8VEbJG4J9L+0cF
RLAHFi+Grk56FxOOaj2Q5G2vr4sQlzx/fp28RBNI19xI47JcGLBh6i7aBOmnOWdOV+x2c29b1myp
38kidaAkE9vgvX71QpzV6uiSLQL0ikXLduZpuUmwiCd9GcHg9dUFvbLnQJihCv6uwx6bE1DlcEmi
4jq+osAdssdhibwPcyA2faU/Ol5z9lGWqUXIE9ynLsBgsRmGCOJBttVGFhXNsC19sU0+wrrmeGEQ
cnT04WwYA/q09pxA4PCAhN7PhK4IQhdTcuR/9rHp06NDW2xoe7uEHFodS84k00jJ/0SSbDurujIP
ds5gzvSW3XE/srALcu9msHME9CPtA/ilkml+9iI/DA10CumjUGlYQYXOG3YOI+SK4EagGkhHtoQl
i2kqAt3W95KKoB70Q73N3320Kz0KaAusKb2cua2fQvAFKB9HUDWQ7GtxnpR5NqXJQ1mch13OSinR
OwIw8r1AQxY+xTdqiaC577w3iwtvepGhQHw4Xmt61LaIr9q9jvCcsaJKgaE6dw5hJpoxPz8/c/Yf
QQqmbvgKu/U+dYlaIJfyk2y1joe2zR5oWAr/G0v7gPLMeBmm9tnZe/tEdPshjMmxdXb+XP1ne4/4
eSD+pugRogdbB+MEMOfONuE7ZetCb6EAgq0014LKQoUMVdO1Jkg05GYZzQuptW7cPhq29aTZxjMC
xFgbHpyvTHG3ITaHiYHAyMa3v/UwoIeHjNi+sT9FpUfU+9LtU+IpWqiz/Tyt+Y6TjTluve3W7A9m
3P+4npUhXiaZE6v9ZLO5dBZlxUoBZHGPpLSZr8f0YFTMX/oJDwSCi9Td9UG9w+ADOYaUEURts6PC
Xd995DqctbX/1krz6A/xMX5r6+CoB9ksIiWQaa3xC437AwN2F/iNjceGQ8cW9TGLs4OUrONYTWo8
xpHptgJHBP4l5zgdhO1dZaHdMEQpjR5MCx+wMS2rFFIChs4us8gWtSgWjV10r1H6ZEWzG2S2A6GM
76I3SWfCRbxgRj8E/nPsgl5eGaI95MY1RHhVhcMp87QDkkVVF3sbfgWQjZ0jXoSmLWmTPCSZ1rxJ
VBB9LPo2/VBhORme7LI4pQwNyaYlRIWGr9514chAEn4hi9rKAfTg7XLePPFFQzjUc44FRyNWOB8s
NkPdYaxZwRAxaYZAvYq9RsIfMiTLsNAUxzvlDtsYSQ/w3Yag254hAmC6AGQB+T9ofog9ynwGDOIQ
oVaLnkQHOiLFF8QQQhovrtu+QrL9HqVgRBz5aFny0XGmx3ZXo/UiUO4YHaoKUQE8kVL2ZzP4DJX5
5PvBM4oaa0ZJJ7sYiVcWoimI3G0v6UnTltUXqF5EnFuhP82p5TuAP31k3EwWucGTu6917Z5U31vv
LqJSId5p2OqTckT5EFI+mIwTsUph4aU1EQjy4cLEWCSKjLAXPBqEvHhEWAJW2eicdCNdUEyEuyPo
dBnveDechmAlyKRbZPhHFtIVy037nSh5Hq7TMqhhdNoP3jBtW56Ekj8NjMaYmLYoJKRwxIjJ5gXP
A6vG1chBmeKD7+HXFojr8T+V8RM5GlBIs62c4J+Aq64WpJtoq+KDQ8Pz+kvTWXf+2ajqXfZC725o
8463Z9oTbPV7tGXQjMARguBjk7gSLbd35fDfhUa+nd3jLns2LqkOfY1pOQ19Nq5FOTAIcrf0lGYb
bjJ2VobtXGX2FjvNMfignlJ079bWYtgTA54d+y3ZIRu0LFsTcUFosqKzkJGeU2Zl9QiPiWzrNJmf
GLBIOClMlBfViKCOWzdd8SfPjYcCSmoCdD6hQRmh214dgNOkzEwtVE5FOg+xpDwqrObNJ0D1iwdu
Hvvc2gE3L6xgzfO197KDcPvjlZJB2vtKaQuR20RpZjeNJJsWScN87rloDRyLUKljXeDkeoi+BNSC
Pq/UV5TwU0MeQLsW4TaiRRJIMbQPCF+nSN4ZfHguL71hXAujuQdiGbv+hV3IO/zJ+cCMUlzUkqnp
fXpS72E2wkM+MYUovr8knoJ/6xDMikMxnQhCp4Lx/Q5+RgVOF/aA8807QYNSiCr84WCX5QEJ0z41
hh1cau/kQHJJLUq4o5cxuhguWW/uiZlDs7m5vkzkH1b0YKywOtKMJT8FNd9mzpHR/F0YFDszhWCg
k0vAUbVxWFImXvFIcnvkvvZU45h+GcibAbnZ+iFErJLk6V68hoM4CCQhpGA+J+xcGWH2KxuOfwD0
SofJbN65lnmHneQO5tyym8BhPgZuf2LreTLlyF7l4iV4Rj+k32wCn7vItdcVjMpS3ieYklzCC3Ra
8xjfZ/vgV9BCrRhFvYuAlixl1AZTuchujCDjVak9hingzooRge7tc5vw6VsMeoe61MP74Uhv7X4y
+F8DuGjHq9dP962XPsrAevLpS3J2GGHgvUBrfK3E9MoOPRzLwxCFrHitR72KH500J1YKVVa89Wtn
kcGd9ZOJ6BJWGYASi3dJ8U2OJXz24Jhr9qFhtW5KLk1ipDSJnmfASMfQoYNoJJbGXTCJCxG0Glzb
HKye3iyfbQOXrxiOKn9vAn/lIMljiNnCFqCzF+TmVhgcW/PORv54mVrunmSFTWUM7zJLogZqVkkV
nzOjO9lzfNTEhUqAHG7RRdp/u5G3UEXGqnzhUHRGBedni1trHbOo5EmV61TBPDC76i7v3RMzRzaY
6FnWfjWDQzaiM/dEvtWHDEStjS2FsXyuP6K0CjDu1mtQlWuwF9SjvCgPwkIxRSduYXwKbLQ0aCwm
9tIFYyStvdoyvAUAGRkT+azPJvxxATJwi8Qkk0EnQfUFdaFGXxJZSwNR8NDvblDNUGjfWPVd610B
38glReOIqoQGBJgIXZjxYcLu1nFJBrgkCZvc1Ttyq4paXqTOMJ+ztUi2E/GnOcKcGvfojAHOGeeQ
pgBVRSLkdpiCddDD9QeZPSPEXQwAMoaL0zx58HThyu3sRfGEn++dzMmTDPXTbFvRybQY4vO4M4vm
UWIH9Kb0sUE6VgXa0Vt7loG8JD9KStBC5oeBVJC+2zsd+yNZLrHoa0DD4mnbvPE3EEN0AZSPxZIo
C7WN3UU/rMdeEOHqIwB+b8dlM7IxIConbj9cYP875O9nGe6aqMbWPa2QOq5C9mfWuCMHMTHIhlLD
fQAguE3ubT95ICduJfxupZNfRrBODa7Bd5D1dM5WIgpQapGGw7WOhisMXCxEbl0vtY7MjoWwQJYC
MheC3By5gnAoiTOweNWq+VVTCAdt9BhzhumwUeTohc9cJoQ94365Ipk5eEDay95HE+tcKS6xLEaI
XQCy20iCGwwDbfxifp0DMQPv4tcbq3bvUru4J/flnnXCfRSLpc7V0WXdLczIQnbdy0Z8jzR2r75/
QoCW1Pmh1jv4xItYvra4qZUdnbvoIwiv9kp/A/FwjnykQ059ZAQTsn5/aSVJOfZHgLDMGz4bq+MB
PZsiJGWmvxsdqLtkr2eYqjVvXOJBwaaAHMhh8KHlkNqH776AbxtFh4eRvNzqaGKj7pWBYMfhOAAm
PLWMIY1jRLPfBGqXhkjQYbueEuT20quPwrUPnuMyR7cW41jvHVffgRLY5rt8Z5nvO0ZgLFM0QWrT
OjULhLAGmrS3UovPneFfEsO5lvarmZL25re7gCELZ8ie/OF9z5BlaC9hEm0KGIXL+JJW7TYcvxE+
8GSNuEMpT3q/ZDcM6t9jRFrh9oc8Hj63bnGrj9Ha7dq1yYOsdOsHpr4g3Sh89xrWOnDGOPxApzPv
cIxur7NkICQDYDAKFq0cVy5LI4+lkfK9jVppiO5y+HNTcqqT/tjl1sFbqmvRIZgO3jh9yPFGpROp
g8eGtrlV6INzrb2kXXpE5JrBuYQ7DwVxoSUc4cZKdA1Kl2dQEv/DDF3Ni6PfKwZc3WQfpSvXNJSQ
wvxJMeAUsaxoyvt97awyg7PChdXFxLyCdQcES4UClUVwnnPMNcEhqOuXNl0nnb1CZnFSLLUz9MqJ
5mwqV9sQS7x0vBefDsds1aZgDzRso0egaGwWD6IAbYNyPKMPJiYQo0J3JuuatEH/PGWooqkj5rFp
e9/YbCDZayDfQvEpdq6Aa+EaDG8wvCyzivtUL6HFg+kt9VPfwidZNJesAI26HhHAF7WzHjM86nAV
J1KjsV514cCY1diEgJRH1oIZa0GTVFy7BKIeNNuKBXaF1rvRjr0vV43JxnDH7mGLE4Z08GjdUX8X
gPMIHSAKgy3LgWXQ4fOzJeJBWzt70ylu+FquEexGGfGI9Oqz0brHfkLSM8HEdBlbIk4i/nEYN1ji
PbbIpKN53baV/q512S5THcUZ9ndeTrc+IZ896AcjHXYdZQu9Ibi0aL+OsWkmXbv0knwzFyl9ar6y
m8OyidEiegv78RWdw8IoxrtxhTOBJ/sEcyzZ5W50H9fTVfUz/ZjXfUYYcwAmLDw2Q2yuWfVx2bNN
xJs1Iv4LJXCohibDezTwhY+5uy1SWMBoA0IOi77LdwpObMMbcLLZhdZzmNPDBcWpMdxjqjwyWuaj
AkFX2xwCx94H3Y2UM2TTG4HAx/+CiIQUbPbnZzTmPhNKrUr28+jfPQ212P7jev+3HyQy9T8kM1/z
YqxCHyvwj//8z0vxmT001ednc/4o/mP+1P/+0J8+8kz8Q17n35ufP+qHT+Lr//b9Vx/Nxw//IGkz
bMZb+1mN9591mzT/JeaZP/L/9J1/+fzHV4Gh+/n3X77mbdbMX80P8+yX3941a3+oG393689f/7d3
3n2kfB4Qu88q/PiXz/j8qBs+2fqb45IdoxzhkPxk6Sza+s/5PQbvcBTwLO423dJ1nfMjy6sm4JPM
v/Ekd0wQfMJxTTlv5+oc1sTff7H+ZqCRtxX+PZ2vywnzy3/95r/JmH79o/yxrGk+gv55RPFTIWey
lG47+Ewdxb9/3PJ5HAa9ZFbdCYJzQh5adogrSgys+8KSpzbPh9+9NL/9AL/XUTl/+A2lZUEethzL
4ZX9vYqqNLrWKwn+cqETgaZgtYwXNZcAXKf/YbFvqn/55aTQXZLIpJT8lo746Zez4wAPLnl8QOCG
eMCJrWySX+rA1fe85mF9YXsUfnqiyfITojONE64PCP0irQEzn6YE5XoHD4SYjdKRb7rh4FKy0ELY
Oy9tfYSqfmfjz15I33fgb2U0ejMhH3Qt5jInrd7c0YrspZYalXO2Jy3Tlxm8oGiRJap1FkyN8tfQ
7kroFsbUUsYLPjrzAe2lPTuUDWJR3M7Ev3lqRWAiT2JXjUjuAj31vEXZlYM7QAronfg5cJsRLUhY
yTfhGHYIL6r1ABmald4QL5JAp3WdF+HLaMtghce8aYYB+dgVHZdbQwwNgKCoAY1NZPVDes6p/lj3
uNKp8AH3eZQ8mFPkNKupmHpjbXoyQq095iXeDU+DkZ94mQkt2iz5GlBvGCkaLOyrGODikNkNv5Yn
UTuOoxb0zEVzYZ5wHY7eW+QjYF8ag4U1XeWuET/brQjCl2Bi1r2PGwvDm8p7w3/WbK3Xz1FlEDyl
JVYo77QkbB4J32u+2thOIkaWnYFv3fAyipUhrQl/NYgwiaMeQJaWh8Vj5sR1C7BbsFEpdHTI1hhr
y6Iu0/pQ9UPh3FuJZO82VH72xUMYB1F3yNlK+8Sl1CvTiG2cqjjJSG3CcEoqTaDH7lISSBCxBOg8
iunaR9rvtxN+53isQ77/SOjpqqr7Jl83UZDZyBYanDxT5zGNBjU7aS8lYsiE2qbUW2NZ+S5VUKLM
QDt7Ue4776VtFvayQ44+rH2RZbdBGip49cyeQJlR9+WrIWro8V2huzBgutwoj30zJu7VNwr0PDW1
CFa8MRbDR9IH0KGK9NenedToVx9pIyiMOG4i1jumTwyA0/Zx+zVXPimqDdgyeABRCnl90SqHfQTB
qjPvsTSydNVaQ1UuBLmZatG6VvtN4ervwNaW4bRQxBQUD1i88UWYhbRywAyWeuBnAnVOdC4pT16l
RMTTH9oQA2bifRcya+B2wAlR/aEZiPSkVZa4fRx2PScjtbv00jYiMO7yvKkR6Ad1N/hL0y8njA2J
i5CwnEwlvrddUEaLtqr8+1ZGinxTixOB6NpgMODjJ0bWuGAO9E6/Cv4zHUzNg0SiuRX5IX1v52er
c2WwJFF1YqGnqjScP9wHhZOlDExJjiBSbFDS1xeDaUQEXMomei6469qb40PbrRdhi/8Dvh7J2VvW
aBIlsGW1FXtHty3CbZcMVTw+miX5bTgJzS7tPiZDsTN3q3lt72vWh696nv9FIcimH+eQA8tIy29t
kTdMJVQI1K+v0rRe+LlDyFQYNM3RVj6BS7UXY2KRdDwPWRbbbzDqVA+/z7LeGlF5DKZNHPyLFn8p
FveAVXdJwfGdoTjDmWiyR3KcpMAVh6YlT5apM0DddIJCGxEUwWDUzcLiOpUe0ZeS9k8PKrskvdnQ
PzBGNXOGVNfQSSIQ9s+ydC06RbtNULQUI2WuqjURrxJ26PGn5ZolDDVf9kR/qiJEj8MTZKhuXZGV
5kftaTJmOu1GYZQD+apn/mcSp3b77ieObraryDU1d6Drilsd5anTjg2O6rYfxdJJptB6b8Iohvfg
KC1BK9wIfgK8kVNXMYiHe0fQtswqL01wEA599RpMdYcr3rJqVhd9pljYt7l0Z4xm0llMAMpEobqt
bAYyn0Pe6MGlszJg14dpKkaXJ0rjjd9No4BcmdpxMWFQqZ0KQpKOoYpIJK7ufaC46pAYcjYOBM2I
TCRU0DwQawJZyJ31F6Ot+VoNW7y1zIHcGt+0vrUDp8fBj7sxvrpaK+Wyah2WYlldNuLg8dqSVzzi
BdwlpVZipRZTnCwTog7NJQbRUH+uxcSqqtGstvsuuygjRQE6QcgmyyhL982UtnitzQxxlgtHhZiA
qXOiV8sMeip6PypQAfTzsrKIpCXihQis0rw0NvEHsGzswrkGKGx7rEd5O61Ixgb+Z4SdCdEO2Wh1
yhJXVLN3z5hWKqrgT2rCCdRLNGV488cp6YJ1LkSIz5Ijr0D/LvNqRYzD5DQLd6hqoHYZqvm9M5mD
Ohoe10669EzdgZGTNX62HPsIDFArRt/ataRKfTXdZug/+kENDXGJ7pihCZ5ie9n2evSSWBM5e/UA
hOHRSXIUqIvcc6fs0kO18491T+PxNlok1y5BUwlyOJCFcA9k0cSGWXeC05jJyqA+kqWBsygHzOOb
lcbg0cY5t2rDtPFfTX/UOLcV2QS2G/nFsvY7hSlA1fCH6grv1cLyC4P9ZFs4AH40A+CIX4SJWqeu
KCa1FKpEicTGK7lFnBgxARs94ZODHiUwnisrqTEpTm4K0w4gcDVgKuzGEaNwVwKNrZZFFRQhuZG1
JUjl0ceUYxvyZb3E82f2W6NJx+yFP2hoceENbiJbls+TVnyWVTkyVwYU62koqZKG58jyzytD6+fK
kA6ZQg25mWu4jjB/kmGG3J65zX1VDaxBjd57CxGd/vm30GfR2u/KXVPQiFuY6QwXmSca5Z++RzxY
7uBk/hJD4o4ypNzKFU+PdTct2Kr9P/RD/9su54fO6E+7pv8f+yFFVf/f5ol/6Ye2bZh9fmgLlu8f
7Q9d0fx5v3ZFGh0OmlsphcBYQXvuUJz/2hZpuvM3WhuDS8ChMZp7nH/2RfRMaOEsmil0xLoluYh+
64t08TfpWJajbEPqShqW8X/TF81tyD8vFIl6nSkwsmDd0WE1Gj9fjLKzDD0K8zNt+Fb3R4xpsF1Y
ZvzudfmDZugPvwvfxjQEUnl6In6K31lK9Ljyk9bPz6nOs3PAG9cP5rsF++LPv82PPddvv4zNAoVX
G4n/z33QGJVNWqUQMxvri2Oaj35rv3k9k/RG1r9e9D/MAH7f3pnmj2rqX78Zfa40TMt2/hdp57Ub
Obak6yciQG9uk2kklcSUSrZ0Q3Q5eu/59OdjzZzZmUxOEtWz0Q000Lsrci0uEyviN5I2L3pFRW2Y
jZA9DAX0hw11UCwxlVCoPyAFC/tKw8leU+qOrokPthQNYxQV+slT2u2gF6ktqMdWSvKtnIvRu4xd
4lPmQ3KPQA5AW5bFgymgU20KSFeLQl7emgNgIzPLofAWkIG2ySiZrxI52ovYoP/remGDS4MKU8Z0
weLJaveZRSrsXHEYa+O7OXDGZYosY4FXtB2If8tArHJ0fWxmE8vDRFfTjaR+R5yS7rnACfhR89Av
Nz6tCWCNajERoap8+G6Wrixx4FodOosQxGQFr68WKnxv8xTLe5vradJFzxq6FLVkFb9rjmPsbHsE
0ZVyQBAVHYUh902sL/L6EMP+csI4i7e+AWTVrXPrQwNuvTW9LnpXe4ioQqdw1dEcoMROl4sNU37J
QlSwBY7yHcxRnEz6ln6Z6FXWrS56TQlRpxLoDvT+B+9z+T21cnwKyQRQDWhxiofyF2UWmB0JjcJw
YPB2lGA7W7u+3em59rWv8TTdBH7vfpTC6GNaAbeAN2GI9zhPoa3RFiliVFHd3gYD4HQxrUk0EalF
AIx/6hwz8KybwEoo09FN0d/MMRtrJONy5SGLPaAduiSjOysUX/Qs13+3sVveW7gBflQyIpxKn01W
n4rcHeVBFHdCq2VPeqZrYL5RbqPdCdXd0pXIiQIk5Hj45SJQPDcpUY7qkCCxRGgYSdCCT+9DuCcb
q1eam9ZoippJHsQYJxsjCHm66B2CDqndx741TOXZ5A/NyCAzVZSqOGZZ22j3lpJ15iaKozalDRSA
k/Q2qQlExzZw1oImqPIcf3BN3YdpZYgF268C8LJFgtkEZQTNGDOgsgasoLjSbxyKROw0FASycD6k
XolDgIcbeZ7ScEkHjMsBdjQIV6c80Wo3hh6k1DmqtrIfPZeK6UbATSLLQ5kjKL9YkZ6/05cLi7fK
7dSpK54VL8XYuFvVhJFgS52gPfC4ZwkPqRwEW/5fook0H9jYXRDXUNstE4GnrSma1iO1TpzO6l6n
T2NIaCMFmNknwDjYplQKavpgXYaOR60Jw75tcn+we0GSW8QhkJG0Q7kKfhiAov2N1bbh48ga/K2w
ZlweyHhHYRaX9P7GrBLeV1Gaq3YftDCmdKS+uwYDNJGP9IzGEH4Arly8x1aLuk2jldiV8GbwhsH9
krRCs2/EwNqKcvLo+WPzUOjNk9fm+hchG8uXqIMgpNCufVbrvH0diwGWT50ZgxMORvodjWDq2W6d
IEvcBupHLCb5l6pw3a+B2yitnWauhuxgW+ZkZmoRFg/Q2jG5LVsQqjyNI/mxLWKQMlnjJz8kOVJY
2Uk2/iiN0HqXSwkl28wnM02KbDLO1ZIQBo7poe0YxgV1elErOSnGSp06KpoS9vvWUjyoAVnNGMu0
axmjqf8sXcl4rhurvon13hp3Bs2VrwEgBHUj1gr5ZGcgbLCxNErfekcyDj93KvIVnpb+Q1MAeYG4
CLr3qje6t0jJmhj2XOKFe247al/IRe2zyjXu3EKwnseoQrcadeVtw5Hykpnx+NWvKotWdR79I1aS
/sR/vDEGoIJ075xOkF30rSoNv6sS2GpXy56T1u2Yk7wLCoZpVa8dgt6Sfxay5Noos+FaGRtAbnma
Vuj8ZckjOpYxHh6wIanSYSFc5sEWerxOL9MzOTBrDIM9igqBl6AwW3juMfZH7afXqjlbfQwthHuM
D72Dzhi4GSToSreKV1WIBSRzIHE3CHVSVxi65EWtm1wA11bB5yys8FjERfcxxrSvXaGEl6HHLZjT
qEFifSf3PmDHosFieyNaKDFt3MSov8KKrHZCmnVveq66K3nrQp5goORNjVbULaiQs7RVQhkgpmTg
JFHyKXk4J+Y69t/0L1fiTBXnWdoDiIjziPIyAoAXOThAMtfimeOImqzeK6UKA4iCDGQPRLI4B3tA
mUPTW4+dWca0OZAszVW1fM8VGj5JUqTPMu2fYSVLOn8YTBmFOZXAEdtWFVGV58TbtAupgVgFiq70
ia2yfdHK6Pf1DGkxBAQwlXtDm4r154mYqiVCJUuIjebDh5i3gOUgXl0PMf0R5xmlaegktRpbDiKx
OX3jk1xPJQuzBNTvVKX9HacUDjDAS3ZNgZViqlOExQ8420pGF7yIlSLfXg8unVMy/2sOT6NPKeJJ
dNiISiGD7ZcRAAn0R8uAgJHeKL277fIPr3kTveKLZ76sRD3nEF1GnQr0J1EDycRLLDYe2r3ygZJR
v6s+tXrj7SyUCbqt8dbBALDRaPyOwK/y7XrwtdjTvz+JnZNvoHxrIC9j/pQN87vcWj33XbStgx4J
Jg+4flHF9vWglxuVj0y3V+GJKWqSPEvoqQKhS6KnjtSGTlZJRy+G9hRF/fP/LcyUg5+MrUgKv6nq
1AEqtaPuhodxg6lulKvpSjq/tC/oQvEyV3WTtsDsA/YZhYgxMR6S5oeHQZqSv14fyOXLxDQMiLma
aNF84mV+PpCqSWShy2KnddFhN7THdgyxBaeJ7LuP1yNJS0OxFI2OlyxRARBn+y9DNCGrauMBs6Qd
fHwyd2CUd5aNV9YNOg7tKyrbK7tuYXR0oETaTyTSmi7ORhfKoopPQ+5ADkSAvNsM4l72ikOlrMzi
wqo7izNbDlST/XKoK1heFaXwT57cuL+rK+fXQhBqJxJvSIMrSJwPxi9MT3FbxfFJp8fmVTR+oSa7
EkNZOKZoRnLLEUOUJXX2kdy8wsi0F1HFpTGyz/sux2hCzgFXxX52UxR1TS0TMGCuGZ5d9qKya73e
wF2il50uVcWbPszzD7+w4m+l7PdTu03jbDWRF90ppgrphdYmPABfL363FfTmkH5sALYR1T5kFHRg
CFO5epQ9sEPl8NCOsE9oIULeFQcr+/vTwpJVVaWWAYAAtMj56h/EbBwACzuqmG10xExVTLcgIF1f
+EvfTeYoMjSAKBRIpnvp5KzwBt6wY186lWbdiJIJy0IXv2iIL1wPs7C9rJMw2vRlT8LgWe81EThi
vdbusko+lFW2MpDprJldoBbiedBRSFEUNtR5hLakQIK4iIOnuYZEc/5Eww/V3ALemv4hhe1KSrAY
jmOCEtDURp6XCvsijcK8qnHurcYNNdydrFb7XqdY6KGp1OIJdn0CFw4LS0UtgY+kqRyJs8MiNfqg
770Gg4se6klQf9ZFGRx9QUM6nAra9no0aToTLmbzJNzszIBPMbDWsYxO6f3aTV3B5fDjbk9Jp8UC
z8Ufus/6jZtRcMdnmCZmDXjC2EQBukRNkPtfr/+gpWVK4kkhkLoR0IdpfZ2unzAT9MKvnSBA11Zo
HlIoJVGrrpzIS6v0NMpsDUHysPB3LhzR97Cr1HS05qrcuT6SpVzLOg0yfemToQyGKpWeD3GdFzXQ
TIr196Ovmm9FAxZcMsCTDkHdRZOstYnOWwFymHbR9R+xNJ2nB+nsNzQd9RdDrxCPvlPjRz17CuRo
5bBeSLAsWaFLK3FUc63OcoMkGWTKVMERfKiS9v8UYeqhfmRhIQOG1KXeuEHZ5P3vh8URQFFYm4qm
80uIHaHRuWrBjNE8N451owBn/fkvYvAS4Poh46HteP75mqTSVETsHb9p90mimXRSjFcBGei1Lbi0
GKlg/0+g6d+frBOvQ0ZTSEEVl5v8RbWtd+8To0x0+DfCodiX0SZ8XTtDl0JqKrAj01LpsfxBzJyE
HPTE7GM3OSK+mEVIbsUP1+du8c/njSMBdJKRjphdNkqXRFUlDU5lYUlERy2sxZUdvHRMkkr9/wjG
7J5J0HFFgKR2qPtQMCqAMvrVJ1jp70BwVi6cpT2kmRJjwXuU9T1b4KoIhMQtBmdUf4zhP22OKbT/
cn2+lkNQKAcIZZkX+U6LkwlCA5pTR9md3BcHSk43tdHu/00Uiv/cmwqzM1vRLczmeMgBneDd4P8m
aRLBKv99CFolpDO8FiRzfjnTl/GM3MidzrMKaP3eHTXAl6Rce/gsn60ncWbnWqR5bTV2opMqOgoY
TyZaYjUil168NTTsz2r9YGGHJ4yH68OTlpbd6fhmawENK2Hso9LBp42a/rZ80e6LQ42I1610gIp1
A3uZXiutC2XllF2NPHvHIkVY5VotEhl9K9XOf8ZbMLDpJkOzhAr2Q3ULtuqQfV8Z8NLKPL3EZumI
h9+FSEXOQUvjQL59HKGoOIJd7lAm3heYu3A6CSvrdOn0OI0pnx+IYQxgSQ0bpykxdAdXYynh9vqw
1iLMdoIXSWaPCYMzFuFLi/O6aa1s6OUA3IsyuO8J3Hk+BAEUYamptePF8ROP/5dece/+zRD+J8Kf
J9TJES4KGmC2AIcT+VDwajEwqboeYHGpy/8JMPvyaPIbljH6RwBkLXKFUfArBBpTB+7Kt5AWl5ii
S9T0wLjSbz2fKz/0EuTKWse/Ne9Q4j7kj8mdtzPRwirKrbsxUT4zVmIuhuRmohJHCYA0+zzkmGsm
llrB0VSqEIUJzU9uB11E9mLQquP1aVxcCcgEIi9Jy/UCfFohZy3GSk4W6H+WhfFWeMXKh1ocDPUm
VTHpiJOrnA9mwpZ6bsCLAUHEFBWc5GdgSbvro1h8JxgiBzrvUx5B82eQEqa1JsWVUydt/2QOQPoQ
sxgtSFlKjutbPCivimCiHaXRwjIEhCyjCjcAZDNvOm+oV3LrpSGf/ppp0k8WfxaPap9niLKEBZSQ
N6v6UXveyrQursvTILN5HWLd9QdNdBIJwdNdWibDHQXi7L6vhbdCCoRvWphn95iwyO+hHIUvVRrT
DdKHPolss0KSGyUFfHGp995hDNCspMCLP28qwoBlmRbXfNsEAgi2DmKkevButBs0wHY6W8Y4oJ+0
g0dwY92GK5f7asjpyDiZdkFPCzkp4XvvEcuzzV/hFsjsLrrFbAEHhPQBleB/UU4gHzJY2KIOSmT2
ocEcDUJReEcBR9QITnVn/H3xxVLJUjkKpvTuMlW1qkw1mvoo+BEKt6n+JKjZDxkTyOsbaEoMzt/Z
hGFzAnWRdFmZlx0DMmBRUmuYquNDmZewlHVkZl2PPm1T3flSvPLw+1MiOw+IjN3Jhp19q0JVU18O
wqNhDt4uH/34sxLAqm+MKDWVW3xC0fXtCnAKY8yPkYTkzpz8v6o0C+0IOSq6eBpfty9y2yvwh6tz
vzoUbuXvkMgbH7qqDm4STUFYJsVIIQBfCEa1rh56JTCRW26iR6tGNGcjmGW5GzTfvDe9MNjS9tWe
LLFqdxY9xB3ghfa5GIWdGOqvVE/zezfUPRvQlvQ6ZL7uUXSwOsUeDXz/al1y+41GUf27O7T4H+VJ
t/KZFg8WSQI9pINGMubVlxj7HMNCQyJpGnuIu6eyy0GtJk/XF8M09xffBq0PgB46haV5dqCEaqL2
ZK8DfTwrhekm7VwpgBO+lucsDofCOlA61WCBzdLVUTQlV+9VpzBNHAczG3kdjEq63b8YjoHQH/AY
8bKlZYS9oKJDfEw8lJ8zcWvlOpYXAHqFn9cDTbv9Yt5OAs3WdN7z/HbRIsj97KvYCU+iZ618/8UI
0xAkSQW5NJcslQszSoNOdTQZG698g4fISh5/+UUoXiqc2NMCky8+fWiAw1Rc18lLL/zsAQ0jpCi2
u7JQV16tCzf2WaR5gmholRR2vsD9UN+Kr94usqtt9IIg1za1k5XLSJ5S8vMvcx5sllDB4EBfaUDX
2cWtN0QY613Rg2FbRNDcth4N/h9K7o6/ZCMCBKugDQCwQxB+yYKYIAzdoEWSKd5OdLGMRRQEdq0K
LgI0uxh+WNrQopSla3cK9pWfiooDZKpa4PyvL67lCaO1/GdXitwIjPHkdnONAv4EvonaBm2rj+aQ
HMZD8CLZyTY/6H+dwDBfE++JNuHUF5qWyUksT4ZQOKnL60hqh+i4FQ8aMh7XB3R5ypzHmO0WXwCw
a0XeEZ2ZXPhWIj+Zhd8mAMP1MIsr+mQos2kblbYs8tpyiiTI38aoj1ATjDTrgIJIt//LUJSr0KIE
sWIoogQf+3zWRDUDbJdaDokozpnxLms/EsTzrwe5mLZZkNlDWyt1CbwQXhHhiJYVAJrW2OeAGXys
1a9HkhdC8fogb6e3yuk8v230TjUGUKdOoI7CR0ez84uX1cHL0ACcszx8pVs9A04jeTjLmVNzKNQr
LJgjvD/6rgruhbKQbxJdS7g+NA1CTWF8FyqzffFQ5rgXO/6EKEKLaiOHGIv5LbrTURWrmFkE6qEB
2GqHQphJKwtiAT0yLTzLogNHv+kCNDt4oymVA2F29b1qVzYFmZ22q7bWId7hkvB6fRb/NJ8vzp6T
cNOZfrKX6h7rOF1CCs+y0EkYggakoh+r8OX6l7xqX2sR+Tjs/NId8uUpknEdhKMCMZe0w6KoNzEH
9et4vM1jk24w9HVQfGOICRTSRFpIwlkpJc67nucdVSbzs1Jw3G0kuUe5ArSpB055UwLx28RmMu60
ItM/ZEHv3t0a9UI9bERYfEZhV34v7oZiTLeN0b/GXfpNyPVyg9IfkH1Rqych5RwdiQbtfg/mgkiN
OwLG2LqbEUPWjWwC4+9bLHPCqszv28ztv2mBidNwq3sNbG3B6zFBcYN4H1ooXw+W0ttyaq6ekxer
Vj7/vLOzy6rkoJQ9gVfAsEPceh/1NjjCjb5RbO2f9A7lzf3wZfXtMVVMrn3l6VedfOUMmwdYCYhB
3+FSZJabAanLyXsWiXjv3n22ht34Bvx1730vvqe/1goGM8bABGE5H/Ts6MktyDgCGoDISO14a93B
XuetFd7kr//NF/hfodOXKch5pPn509Qj7KrgqEH2KcpNC3Hr+oZZeMadR5gVpwpZQPG8KI/hYMkD
mvb4YcR5oh8VDy3G3HKVt0pu068qAnfeA+TA6jat4+yfHu9Red9RJ/mi9Hr8w7fQR+KzFMnKD7yY
AcBn0y9E/dviH+c49dqQhKjKCicZrPgj5Ih5z8ZCXQlysYq5dhWRRjjJ/tRHUM7XU6t2QqOXkmPm
AHL9BrsaMDvfQj/6htbi4fqMX1yRUyxJn/gKcMj5+zxWJoR4E2m9w80j7ToFWYW06FU7yJGSvh7p
cuqIJNO/B7onUYKf780h9VQhFB7URNpLeD+ieXs9wNJQVBFyhWjBVNe02bQJpVqpcmM+CGpnR8W4
CRIT2ed8Jco0IVc2uzrr7gRVH0d4ujh1p/6GQvmawRZQAZ4PWnlQrfGvS6ln+2FOv6DbHrqGPDie
+DJI+NT8vD5l04a9GIzOW5z3BDz+eSMRqVtIVamHGpmLROSI1OvXJuzzz8SsqndF8KuvoSR4r3SH
xJU1vpjSkmGYBgICKAvMcWhRULrcJYIzoA3S4qR2J92YW+NB/wELUUXT6PpAL7YUZyRyrIDeWOvW
xeNJ05IC2CqKGOIhRYU+bpwaCkIXv1wPcwnh4lCQocloaAdMCNTZ+dUXOKWOaucoz9FbfY8m4k2x
tcZNuTPuQL9t04dsZWCXzZfziHNUi1oMbgZg88FqTe9HgrucUEF719PauiutikqEL0m7NOqFvU5f
fzeAjIYYOUaQZKEK/04Er/HuYYaW3cZKQ+lDb3xXX0m7Lrc+s2JJuiKaKDiAwz8/ZBKQnX6odY4V
1/mPohebG0Hx5ZWT7GJjcpKdbv/pR5zcwpi16Loblw7q189GiuiWUL+FnfpDcptnw1w7bCZNjPOt
Mws3O866AYKR1KWOINvp7fCPdlM9+Nv6i/4CE1w+8jR77A/Jc4d2V/D+14uMkcINFPn0lO3mr0H6
12bQZrkTmXhC+lmxcUNVs61SQSch9u7UNO82STwiXmC8GLn6ZCjNkzLUu1pC1pV1v73+ey6/7vnP
mWbqZOLhnbVwtzjYZbO5Vata26UihsXXgywd7kCdwCVLBlL/c5inqnee5INY6YunwXvHVdesVqb1
4ojggwLylHQMNqDmzfvDdJQstA5AsLcGPGizfh0mok+s9dPLZ3d9NNJFyjgF4+AzoJLSsZiX2erU
Dcp4MNi1Ma5b7xN2XU8SLLJxUvPo4qvBq6k+Rp2F5ua4RWd7X7ZYt2E3SfUxDPutL1jbTnJvBj9c
ueCUpZWtyYCcVPCNtFBnK1s148DDiMvBbA6n5cRrvqd80GdAQ8Wt7yE4ovd5dGPoMLWtIki2mR9Z
ryT+6VZua5Bo0Hh3ufseU2orGiO6MaHqU7yN9GMJo9vmedIeNKPVvkhK7R+FPm/vu9xVb0WpQ7UE
echvnSd43APoJPVxzPNipK6ixGJwF/LKsWszQtDEJSfa+0Go/PDNofmOFhq64zhCrHyphXU3cT/5
C2YDAIjZZGCnDAeIo8vEG/oZ1Y8eS6Ii8+y8aZF1u74qFmKB5qHAC7UBytX8NoaHjicIK9AvnnIE
b3LF3IirT+C1ILNj0tI8dUgw1QrkdJv3j8DBwaisZbCLS0gTKSZSsKQAM6u56WWZibSZnUaFkZ1p
5Te9SH6NjfYZTlKbAm578OeuT97l037aUtBxETHDmdyYA3OjsJSEwsdXs8++4TbzbkWFDcvnNUzq
X2iuH9Ax+B6CDMya6EPKhrfcUu8Kpf+8/jOWppfSAiATRQcBNt88geZmLm0LR4vLn/wKb+v7JSYP
+Dtej7M4XGozhkKqizP4/CWS5KZeaVwCwRtm0PsKmriLq1+Dk3u487ZrOPGFM55u3pTnIX1Lu2i2
DaLEH9Dbkpwkq7cN5mv4YVwfjzxl52epKMR6KNUKfGpyhcvMCU8hNCsKJwxq77tRi+YHChPjB9TZ
RNmMYCJ3gZLlH7GqPHb68F3WW+k1xUbhudD7YIc1bvKtoOhDvaLRjO2olO7PKMzalxouKL5nCQmB
LiN2UYvVu69kRQValMLjyjAWLhHyWXrqDMZC2Xk2T1Iko9o9Kb1RQDv2lVp+HTTXQvBS9JxyNNu/
v3rpDnJ9IB0lc3bMwmljbbaxJTm18ouzdOMPL9e/ytJwTv/86d+fXO2QQIewayVnaDrOXQmfqFHC
v1gK9S0SKR/Xgy2ksvQFaaSSP3MvXvCPosTqi8YqHUQs8NIrPPTd0aS58dDJ+eoJqNL4hlohQ2lI
Npr7OByEcm17rVuImxT/lWDTyS46HZ2PYU/eYJXaR3qy0rtY2giYK/KYEDUQ3vMzGpGJMco02YmE
8R5hxZuo95OVa2Bpa0OlQ5kRMIOlXMA7BckVTZfWmLbhSvua4odsPnMVbEHhIoWrrayhhVSEaCpZ
lcJhgvrb7BsXQxBqgvqnGYMm1cF3pJ14U6zM29JKAm0EfBzK3sTfO4+Se0ZVRV7rJLnU8g5q6+Fl
GGUZXYESHVe3rarb66tp+gPn54nFg2+COE3vgum5cLJ0e0VoZQOhX61DVhwK99AjaFwpz9ejXC6H
qTpu0Jznf+AvZ1EEKFwRGpqO4lfmzZiiaK1pnrC7HkS5HMt5lFmGXeGSJLQNmHB8DX5BEYqcQs0y
u5SQmdUkI9zWqh4cMswvbRy8y+dxSLu3XA+ELwKwTWQAEK9GHWuwtU4z360S/Wuthv7dBxglxSNc
eaGqXtTcc4IUfSyccN2m1O2xlzHNrdGe+5EjiYS1eIow9YCOtFk2ChbtfZzu1NrAbV7p1UPRyv7v
KBrXWitLcyxZSHYpMjQHHgDnXxLia2Bh3erASHyNQe3GlbSyOBcec5Z4GkI+DwGXN1P6dGQPQAuv
UQLf54/pNkQoeaN/C+x2h0gWgjXmzYB7wZe/RpKY59FnhSsOcGkQtMLxrMdK/yqsAe0vt975Hz/N
78lOcIPAD2JAbJb8O/RBVEuw/0f8cvDWub5O1z7UbI/LoGT8cAAth321F741PEOvB1jaB6efaXYd
WT16nVqfIGvQ/Y5QuR6C4B/DCA7XoywNg+sHvp8M+wTtyfP5EjsvK5pYRACPiaomDcSVQ2NpGCcB
5iWb0hqTqPArp8THOisfQh9WQqDvro9i6aufBpntGnNMYCJFowNI9jYYv2UBYhsYD3uyuRLo8v4g
M/zPdGmzvYNRklsDY/wD9qoO2LPsMT84rLUe/hSiz8/z8zCzTRJEcSohdnHs7B5/KRtLjn2wG7+b
2xZ1pAhvovtyU9rC1lopPCzP49TZpXZNR3z6mCe7xzCLRjU8DO14qVslrzIXLyAMxuvIW5nIhXt/
GuJ/Qs2WdydYqWGxLqxY0zcVzJHH2pR/j3ry07I4VeMgFP7Jm74/tv/VSMSZwEOXB+Wzboc05d8S
JTiV/vwcrFRE/QL4X3qkVCNAVF8dj1jwPmUSbpfX1+jMwZHW1Z8YKpUhAlA0nX3UJsOi10plR3yS
cAr8gFiFSzbf1d26L+Kjij9Q/Jw8mC/Tw8Y6IDy6i+/wUeE7H0iG9qvtp2lTzBcZ9Vue3xryQBTw
zj92pgU5LmmFUxt+ckQSwt1DF8F1I20kWDywYHox2dGQG25NMuJto7XB1lD1lTfkwgGEUCuPB5A+
inJB9edZF1OrjY5q1WWILysWFC2hMir7+uxf4vB4pIDQRLmALHMS8T0frebKShDltZN6aX8wUpe7
QWnqTda0wlch8F3cE+RfOg3onQdb51Dg1LvxEjPaJlmPqfA44J3gd2wLuStxAzTdo9KFOdQGeteS
n5c7txNyO/dybZO1kUnmPuKhICSIdygYD+GJgspNgUTEGEq5DWxG3w6YY24baQie4MHjyqILmH0X
/YcSh9oeB8bJ41PxH+tYw2xXDF41VzsGaVzbRtm3G9fAIsXUx842aC+tbM+FryICwFFI/IFmXzxQ
VR4TUTkqTtWUH4WgHsI4f7n+QaZk8WL1gbpD1QLdyEtkfp95VahUThJWt0IXf0/Z65tM8O+0FtHb
YfTH7b8IaNHL5OvjBDxP/T3q/R6FLCdOsr3S3jUB7OJxj6T1yG1xPdR0TM7HJoGT5VkMpAgC5fla
A4NHt7NonSZhKIkYdhu/G98TYGArZ8rSdUTfVRN5fVvaRRcwVeBEcZY7RqYUR45N6bfZm96uUQqE
yIPRv3GbcTiqafyjkjJ5JfjiKE+CT2vo5LLIC7ywQ85MZIDSlyCq8RA0enWbW/3KUlm6lUAZoRIA
aZqPN3t3GFIdZJpbYLDyKJvtRkD6tpEKu0Zh/vp3W5zOk0CzpwfaOmLgVboT3gY3zUN9A/12L69m
wAt9M3LUqf8sqaT5xhyDrFV57CXAThu72UVf+1s8ae0ICQ78weXNBAtcO+qnL3GxHuHMSRYFSooO
sySvdDVfx3HcGWnfUlh6ERN9pUK3HAE9B41qEI312SdK4jKwELM/FsiVD1qwyXHOuf5tls4L3rdU
5KYXNU3189VW81pSozE6FqGo480Yl4dSQVgfZVJ8GRWh25HPaCtPpaWFR7WRa1mCP3TRSEVmu6Bt
WDtGiA9WTyEQKkxrIcH5z/WxXSJBSA1OAlmzPnuFaYMpwrY2nvstziJfCru/CQ7VVrsDtWmTAxy0
x+sh5aX5PA05u/3rNMjzEqqj+DR6/40Pc2+HI+6az7T2NuoxsNXH5KHegCFG4Jd1SXn3Ac/J+/Dz
rxvW0/BBE/7BE14CTfC6ahGuzY59gO5Z1231KLivW80ewuiwMuylLX4S6g+h8eTQigw5FRIULYxn
/U7P7OGzcnpMQO3qIOww0NhbT4rtmAJ8J3Vj3rfI4ih2th9uQlt+UG79z1VAk7ywN09/0Ow7JFWL
dkJH1fHOPeT7/ka8HW1341H9Sg9r58CfwtP8IJCRbprUNGX5j8PB6ZEdIZEceb3kICLYbsUdhXR8
bM2NtUt/I3r84N4X24EXTXXMX7N3rEPp4idbYas9rlUWl+4OUk6LHhN/09Y9381uHkahbyEsApYu
b8ON6T513reVbz0dCfPRTjkMyIsJ9DMvwyWRXJdBNTgShR38qrYoftxp5qfi+zCjBtB81DxUvGsr
LKn8wNbFCMWwZtNMtE4ZZ9qssgdJ/1FjZ4/IN90666VTsTOKoVela+fb0llD+RMfBtA8EuJa5zOC
mq8wJa5Oqv2I8cEsc3Nbtp+J/Hp9UhaaseBBT+LM3l1FrAqj1KhOWwz1bcLGpFsuGzi6V4CJcAPa
1UVLRey3EAiYwprRUVEpkcluoUwSxuE/OLJ0HwheBrIty5hFIJWtHiwXA2wJb4+3678WkdiLT8gq
hR6BSBBA1vnNFTdCpOZc/bKZQguKrBZfmNLa5FlBGS8EiaS2Q/UQGhIejYFrOFLjv0UtPsBFFw8o
Nmr7kQ7k1uqazlbRhnaRN9qNOClsk1oYHaVWUBtFPtuWq6I6DLEy3HdSjLdy0r0HAVhSU+C/HGu1
Qn0S4gY5/2Rgp9U3RRMONxUagRtezNZBHvXs0LWe8CAMafsI+wY3yc6NMdbIcPEZo+JWhgl0uzI/
i9MDZUolP9Iu2oBt2RgN3r5Olr6XKrjk4vnv/3ycXskvEYPC5WR2rVeZmFl1XztCiHgljmlUTu3r
EcjfLsdwtiBnMcqqz/MYim4+WMVBUYU3Wc7C50bMCzwXG9cW0vZeRojo1itC+qtJQAFJRgI4Ckbx
l64MPTDdSNs3ri/u27rF3DSP4586kpJYsiGCmpic82E2yoANkCKl2axvEpxxv4jF8KgEqKqqmQGA
LhRh6w1ttOvRXbRVkJcoGrUIbo8gPwcsPGwvH8P3oW0/AcWpW6uopIdEr/I3fTISobMfbXlQ/8C7
vNv5ldLYOabIX/pcFHG5MII7CKL6vVDpuEdypGw9FdAngh7YYklyvAmyUtrFYl8g71p672MgNzeF
If306rjc9S5K+X3Xa/tM6HQsdlvzp96q+r6vR4we1Rz1NtHstlEYv5R1kiIKmuKjq0EyALGi2lEu
G7YVBa9SnxV3iaundmdlr6410jcye+hmrdA5Q67GGzGNxYOLhv+tUY/FVkOg+ws81v4W5UfPkbQ4
RZimiX7Sd+rFTVsjQdhgsbLVJi0jWYnTTT4gzTD2ABPTHFFjUy3eXAwuNr6h4zPeWB3EJ0Uzqq9x
DTfiYBoFhD+sH57iVjBXMqulvPT0tJtn9Gk60H1XnJacVFTedfnr9eW7lEXRIJvu1KmUMn9UVqLY
5C4CG0Wr7AdN3Y7anZ72N32mb8kbr8e6FFvgND4NNh2WJ7mL6GqJoXCf4ddzFxsI0rb9VqxuJRG3
aX3rquijiOqtUa2R8RbTU+gxQBsYIYChWY6CM4nclqSn1S5yvEmrLaX9upV/Sgg/mbaHZGDzTuoW
r5XAF19KKjUbDCNAQl2UqEx0ewyhFB1Z26jaBmUwlvLO3wZ2oe66j+K2PkT7tRLv0nl0GnM2y2D6
tEFFdNQvt0lyJ2Q/UIcW/f31b7m0LtGvwO4GOTr54r0kNGnq6xzcfmbiguZ9HaLi6XqEpQxLN7kU
MJNSrQvd79Jwxx5NY6fJH92qPfQmOUX4/XoMeXqXzDMsUGroEcqTZOAchTx26v9j71x6I8e1bP1X
DnqugkS9B7cHeobiYYffdk4Ip50pUU9KlERKv76XquoAmeG86a7bs8ZFAQeoA1QqI0IkN/dea31y
Qqo/zABIdl1D2wrN4/JQ7f0r+7Tu+wxot0fzYa4CC3lVJy36rHr+1fJDCh5UMJCyOUgS/HlFaLK0
+OiU17Deg7oKgQRu7isY7twlNBbo4T4rS4Ok4vcf+89818uPjXErWhG4FX50+ucWZeCOkytwdch+
Fq0bmxqGi4tu4yIPqggcKLoRTzlOS+B29Efm9G+LQo7Yug3uTYU8ZWHxKW4AQQYlHKHIyzAamYCP
Nsjhs32zF1se9KEu03rwxmO3QXxHv5zvarYYB3wVw2nufIovFULIgNRMxM00i2jwiuokW52f1tWo
d7//2L94Z1GcQswO7TSE2pdDZkjdkTXmWFdUT525T4el+WRR/OLXhJYds0nI8TaT+cWv6fGaDabQ
cSGDTMtH4rNzKLqvLihV7T9OT0RvDo0zcwuegOrvct9erWFeTCmuaNEmqjFB7js702dTqV8swR+L
18u7poLpofFm/apyhjm0CjkEVqvbx3VCEOLvf5pf7dCYKUDYvuEE0E69OOfsquY+640repoe+Xsb
FckYzKEAnPekYgLjpHf7j9Nh0EiHpwxsAWzN6F5cXFggqKZ+TQTkMiB3cy3ARhD9/lP9KQy9WGdg
Pli4D20qrA972JIPtmP3iANBDXNE4MGYrpKbsZe7w9e8J843b3brwEYRhHeFitQf7CmmoA6EVqeJ
3QDHeLRK4R8x1ilu+txzYwdhNk/Km+WNQEs9pKj/jvnY5X7o6uuE3FGEap6WkvmHeqSww+qiPxkD
6iXEyMJktsJQpn+ynfziwPlpMrGtux+O9V5fWMc3tQj4qvUmcHaysqOBoX3//df5q5Eb7lIOOH9Y
q4hVvqi0pRprv1nHK/U2o8vkHqobmo1BcUWf0TzO6P/LO4kb69Zuh7YHR+rPn2sQTqcX6AkCGXbU
AidckFNRIbFIHMerLtJ3+ecjrV+tOPRv0bLD5/wYKsv8Ll8tU2E8u8S9HsuUxUXiZCLpj/5+vAEV
zNKDz6a1nz10+31/+P0EGGqlhodq4j6fAS26Iqr85BX51SN+XN4XXyVyWOWS062MXXkkUTw85h5u
GehP5o9/viR/UzvPf62uC0zoxb/+5/9OSs42q/+/Q3KuNtDnt6H91+kV7ND29V+ZqF/bd/EjL2f7
E/4NEXX+wKkBLw/e7m3n+wuVgy0YnFDMzdFzcrZBMv6DvwmiRP9j28BgCAP2ZVOG4XD7NynH+gOn
HkoYAlcS9jrX+R+Qcgy4JHA04x/IwKA/u7SfOFUlS7DszevSoChLbASLlIFwzfiHb+fv1+RHsAxw
OHitf9ictwfBX4S8aOh+kWN3qeovWmvNWxxG100J1HEJEl8/IjJELCIPeoqmojdELa59q4Hwhlny
YPGM6x4iLs6Q9DUhIgdxWYb71ZDnpcDRODwsrYhBOQzmuhuDpnV3rKGRYlOwmq+gw5xaswfRHnAs
vqSOmOK8EwF4yADQk7PbNpgbT6nB3WS03xvRgCPCUjrJ55GooGffXV1mmpO/uxJsQ7tJB6MOQCDc
ycH+AhHikRR9bPUKoByxm1iJqULnZIjSAKpZi+rGONJliswy/9oirH3ROSxFdpyvGX72KJ/dEBOJ
XML9ZJn7shT3A+IUghnhzBOr4oaDqbz06OrVX0cLTj1ztKJFAieXS91DvLZ6UbBAgBaqRXIG5kAv
48IUsLYyYSIWskGIX2M/yMY+lhuzolVA3k/6O++m2G7RsoAquC+3iErHySoh8fduQm2dM2GhWwAq
KgRQX2oNoXGgpEZwVaeLogfpV4CoLmG+4DzI7w18pTr8Yr0Q6WzfDUZxb5GjrlmnuX8owPmG4StQ
roeVszf8mA1NZNRg45h5QrGt2kOTeDVwh9ZLj4bYyN6Ys+wnw3zw1gIjXjfsmxtmr6CxmOG81a4O
B+i6e9HLIh4qCAqruCvqGOsKEVp0Z7YkD6z+u1scIKwHa8EA6Lx6Xa0yQucl0vtShgVbIw9TJ2y4
GB8GVvkw93BBF2KH9BIgQhCc45JjOV5PxhnubOha3OT36+CiZv1zFWxlkI9wJLhkL5ebpct16LsC
pHBgZG39rvRYpIkpVM0O8rD09w+7OAb+fNgWF7qlu8JrcNkNbW0OHX/jm9d5te+de+I+GiB+//4Z
l3e6Px+CrWi70GFlI3fu5+OsdEtjnb3KvPa+0Buw5R75C3CSaI3HQ0ySxYzX1/YKjU3zZssRaFPA
g3//N7hUP334G1wURMQZq7Gh3LwGpyBpoxXfZMD27M9Z1HTsju4eTv0beZjczz67/atNDfpgZFCh
2Yy2zsVcoqo1z67yhVzPZhmAJBsi0+0RvFygLacDl99nvYhWXsfDrPbDRA/MRXE9lDsBkw72y8M6
NFdLX8TMG24myz5N21yhMTNo2q/HGY0wwnYQqAJgeV9UX2rpgWyOnoZ/mNukLKaYKQKIK9CJundo
9Ol6NM2DbGeF/AI09gBZNGKzNh7oOkaVjR64Ig4Sob5YIJRPvn5kYPeoOqNYD5S4MXTGtaYSlIQw
Oveptp4FQ06YQKJ0aV5tzX6OLiez7n0CsFBep9yuA03HIMry712wryClnfozGkIxjExHrblSc77j
1d6Q3/G/Fjf2vKJnXBZTx2S71jIDZQPyO7fvyCJJNbsIpP4MgmlQems8LreWZie96HdQ/aR6/mwB
ANvpVuSgp8sK0J7s80irlxbhbo3sQi7Ba8zNWDlQujkMd+Z0JnO0kiGeltMi0eQ1X4ayAZLnfkJO
vGeOqeKANvra4zS6OIKkikZwHZV2DQ8oYlZBlwKjKUQSIGA0dSjsl97xgPTk0exaJ6NY4spjmb/W
Sf+Q39J9GQmMAZGevmAoRggSlYrEdYpDqa9JxXfYwdOaQvcwIqOoFxgPg/4aAkOFRuyE/XfysLFV
R4B9YlIt+9w7a2O+GyHq6nwvxq4/ozG9BAttv9Pa5vjNitgSai+tAeE3ELlNHT2g+5bRYsrDZcNd
goEbmZ3Q0WVVAsmuc7LWRViMUAn62yxjsDPp4TJLp8TSIt5cW+OTdNGPRew+ZYBD5XTfGc++vreW
LlDNglRPetv5N2VBDsrRd2VODsJF0o9jQBwswtZ9q5rdUqud1zigLpu3ZDjl/XM9OIkYzhxNVfA7
BsS/5K48SDXtHfAxB8fSAsNmCVm9GFGFd0Ul1M4wWZkgYmMOYPe0Ai33rxsfqM3WjmQtY9pUW8nC
riu8gnoJ0I/FyHtdLIlRVGezsOO5rc6Gv4WCNOoWQl/8GMapqq07C2pPNvJ3SNmmsEXJAHnhK4Uk
JW95mvfoSvt+f1dBy/bJXrVtCJdVEDT3MEF5mDB+0Kb0xKuVMLFbbleOBrcNXUvHgzrUCY2aZ5xF
gQ3tninD/ivGnOUY/f75293iw+Nh9IaCD6Z2TGh+3qy531rN3LTmtV9ZQU6ee5+liOKJRrf/5Em4
KX58Fh6BnhfcN/CVX4ZJL7oYKnOdx+s1JxkAF3fgSwWe9CJOHbCY1bUxqLdxsh6U8uN+VrHZ6oeK
PsPBGU4e6pWOPCC47jCOSNMGExYbJiYZC1Q8njvvveKe4YoNLy9NWm/J0FU7VjjTARgKeT0AYsDP
w4jYGmJ9t4BbGnyardsbt4grqToeFLbaoYZ7rLQ5dSdQq2Cz3GpDLaHaFBsDWF7dGmDyjDFinnWj
yqBaaQKmN8BJGiwG1+I6J2ANthNqR/kO0eKup3bWV92T0fOTtOVLIbD/O81kBGUhv4CqHQw9KjGb
LIiq0jlNzWLdD4uLCL7WDEX7sOjk3Jfm81AyLKeRBLVD8kg1RmwAzMDaZ3Ps9N3E3Rsb2X6Tsh8X
sa8VtqfStUJNFOdJ4a9n94FpG9FA+L5vx9BEfgFZx2ZTUiOSTz24rE3yYgFrF4nSLapTTIAw2hmx
zbJBBXN7V3uPLa/3pa/iQh+HQBjrmDRWvheIwMKfU2W1HY+deOcewZGwdCEIx0Ywl97Z6UUkbffW
JVpg4issR3xGisD3FbQiMkaG/w/hFVsBgJxvByXOlmOnuxdvNQFSAjGHakQSCqT7HiwtL79fNpeB
DH89AQc9Qa8R6ovLdxknFPJ8+DBee6f5iPp9z2P0QQKAyv478qutcXmxSn2sT0TNbSofzFN/XqXC
0OecSx9ZVsTFu2EgD0iLGm89khXnrmYlhme66bz6kaqOUiaePIKpQZBZbIouKkkX1bo8oMMXlX39
WLI9Llo3rsGTuUHslHHEyAd6cJ4nsoQayqv0gyPUtwIDQXO4WtwMmpc7OJ/SumLR7LCMddieuiuU
5T63rtFB/v23+4sy9aePe9EQwYfpdGe112vEUoIMkhDna1t/NgzbytCfv1OMpNHFxaaLi/aH6OCp
xdATOYQ+YuJkvEZGsH71w7cu6yJEYX4aubpdzz88zoexCvJRD9nIl6U3BJ2rQrHnX/e22BTCBwC4
Y3/bj4wysox+lztQJVZzxOQJfPBQc64l+Gvca4IW2wToJYFX30EWjsZ9FzZ6n/DKyGqAx718ibyy
OLSOB6dwh6sXD1dcpPOhONiAOg75J338v2Q+F9/d9u6jbtumFx8OrYprVHeAnkdMIN557RGTEgBB
3xVtImZlVT3umNmEunZfQGap2uJIxjqxwEAf1L0PFHXLj3afh90KvOfKUI/ITHbs1hZQLRfBtLwS
aUUmdBeYYod2WyODpFmDCf1Nk/J4WaZAyO+CnVx0agGvDzrGX6zJObnc+1blwO72T6akqYdkUyWR
cVEDSIk+r73ve/vM7ce+qHdjcw0GY0SdObWYh8v0uNPpN4rboSvObP1izufFzPFHP+p2HjoUZNAZ
veo6GwsvbPw1nLmbla0TI/ntZvSrndaJaWfCgU87ROd1zGJh4YnQ0vRbBNOeR+7ezo28sv0pEq59
HKeD0qHQrq8b+g4V0tWmLFHgvTIHmXtlUqCRsVI7NCrAEZQX2ezKgSaEYXQqjBtH0cxyh3SlT+3C
0KjvA4D9brsprUG55CXfzxO/Qh8hKvnt71fnn9qqy18fwU4eRjmbb/tSaUSqdRpMiFzOljq1fZ0i
xzW214MYvpiTSNg6IrFueXT6GgpbNyrWAwNzocBvMOiR7oojDtfMwKSK62giO+POBbW9GMEvz+eo
gA99qSGoq58LUWJOjCoUBS4EFUNVhEyMmSuvhqKLmvq6UHnsart5QYoC1O0WxjDSeyvzcj+XXdDa
LHPMBhMgE+rp8ZVr7g1fPmtSWx/u7wZQqVh2EMcaG+rq4rZrC9nyziqr80pu2+ZW9yCvt5j50DZ4
kei90RwpycNp/aoBaN8KuTemdddpV7TzklI75PVdMd6XoNd3642aHtzaiaGcOg4M/oIepTjkQPVh
Roek+pp7r3x9cP2D5Z7YuGYlGrrweh95hTuD8+bON0MOlrzpQA1BE9WdN7MjoHgkyKuVBWv1aVeZ
XG5q2IptC3EPGBsh9v2SY4n3wKlNjdRn7j+o1uEBl33SCi1zzRFbwcoSo3NwRUJFQZ8Xqsc+1mmF
CEEq3pfSf++aKS6llTEFTcBCjoX5NcddQ7lTaLZLQGgVbnrZpn0F1D72GVqFbeAKO16HNyEBP/zO
zHfAQ13cAfVRgnY745YILu96O2qorST/NvRN1vqwCXRutOTLl0L4YVejqKrbOrA8hdZivYOo7bMC
4UNhDakDbM8WCHXQnX+Q44EAC+B4o3dnK5VaTGLcnsH7DV0/QhzcdxKVsXOlWVEJVdknp+fH2uTi
0RfHp4eLvCvmtTvPySbSRKG1a0Lrzk+7JE+sf3yO4mlgkECMgIofXdyL0UKjz4Sv0uvO6xSwV2St
hM0XqNue0TlekV+uZd6n7Z0PdyY8EunbtoVALMyRL+M2y8GvNM2w2rNWMRkSu4IE+d3t5VfAiCFi
g5ZFlHu0YdFCxgUavYB+eaydHfViYKWfCxM9bWAcZU7RirkxxoMuqnhFyYvLRVS5R2MhAaIR17Dz
pteiRaqeg4BnYJDGsw9esijWpwlvlWrwsELXstkWt7zezf2EAngK9H5KdSYDAJn3SK2JGgpHktgh
X+GkCTxEdbD1YE1qd4qyiPSAjCCHraxf0DnD/ZsiqHQKMYOMjTnL6/Pq7Jz21jCPppV29d7VgAoZ
0Cdcz/rwpRoBcTS9W4PVmaXIS1fJ3dS5ASJiAkLQHRhuYBlHgnd+LTk/IdV3wma6KxsHyybTSXcv
SgRuYBARSGDKtXmNDfkNKYG3nYGwbuRAaw5MgyZKPJP7iKgxDkwWSbGkrAMlvYbfqJxwh9vbPbR9
x1JeN+NeqO9yuG9cuWv8JRi1b+48RHMNOnz/kg/9HoV7WFgzyOWrG+m6Clbs9D5fErlA0MZjy+Bx
XfmhOXuxZ71hUIBD7AEHB4a3sGRaAXoeCPQEzAw9Cb/Pjy6uM63yzRD2zb2OVCBKX1Th7oytato4
5pOyEs9CDjE7I5n4DokJr14+nUriJVrj7YcOeV8VYNB+XKIykNoOUs2jzhrcV2oTMe8QnYHixCF2
3sR/i1WFboPesoWzij9pA+jc07RHgFQgeBcJNqOJTyLd7r6sYt5XsO/8/gS+DLE0XAOjmU3M5SDY
6uOa8ypiTAvyMs76Hkavp01vb6dG3N+BOv3Javu41vAoSFy3ODgQhy63+HmsXd6W64B9bMi2dAUz
hZ3wUz4AzBQfzpKfH3TRtNUMsWi4qw5nHy9Y12AZLG/5OACjfT8Ozwo67xFyNU0VR9rfNiVwDkue
IVwjcjQzXJwp81wv6VAi9sVdi4lNPajE9WlQEhSZdnM04cFoHSslUx31aC65znHS0Wcv5rBed3DS
hWpoz9WMM8unu75oQ8N9mPQmXBBS2mOevtDbXnZXGsLdGZYWurYA+TkBc5621j2Vz9vCm7VXMdB4
qGHCKa5qB2606dy6RsT6NzWjU8GwKzUHF+VQ44IRhVFGI2u0XPB6DYh7mnH3L3BX7s2bmm9XNhcU
9WdipkYLkTt/EBIF9TJnKL6TunMzq8JYZDGDwcUlfMgEJdnErxcFOyFPWoI30aTJrIt4hQu3t84o
zOrqOc+PxeqcuskIK+Ns96+ETyerhzCTPzJ+Imw9a/TW6mTgAt0CpUsw1GOgtr7E6ITKxAzcIJC4
IhQQ2f9G912aXzmo8oapoYk0Rx5/MzU0kaxT3zsHzwIC0Pnq4IzvnC/LADtEbj2007yXlRkZRR8M
TOFPMYGKb4+M4QbWgU+YFzpCfdVhwWmNEPJEQ0PWzL/7Tr33J0Sfc4DQOz9w+JXlfinHJhzrJTW0
J2uBC926FWs6bwrYxEb0VFe7qb98lm/62dq4uJZPUMIjSgev7IbumODmNsGe/W+4uT/WEj4QkpvS
iGApQqmNpfODQACR6X1ZGpU4m3dtVvOAxXlMMhGhJZZVmRGSAIaC9DP10a8+HW7IW6cOms0P7bpp
RK8ObebhXGf5ztj58QhS1Oefzvrw6YDN3eIDNhun89H6pdwF+kLdmM89w54/3CAbvugj0u1URQEf
bJAiwa3tMjTpMUgsN4xOoEv3a5LXVR1MI9xF/jreQsaY+XS9Kt0+luzIxrucvruQ1KrqrlnfQOfb
ef6XscbIFO0rK38Uy1s13A9oWw2QFRftEE6GlZrenRrOLAdZHlSsybn3x1uPvgjxtko30flnru5L
PwVSnFAkbtl2GODDXHrZgVVDiTb/qs+o1tQxv0MnO3T27m4z8oyxHmm3m7OPJF2UX3+mfrxM+//w
7ItKsW+0wZMUz8YijzDxv893yymPbWDgD3OondZUu6FBvav3025MuoP26fHyi48PPoONYFMPhxoC
Ay7e7U4NBXI2MMMXTYETdoxd6mBnw2ihslNaqrOzMKRDry/C13eYjuEGWSYiRwqe3keldHZ156ca
Rc8XqSPQ3n521H644qDPAY0aGBKIPCVwD/689nKD1yulpjwzhLMZ63Ss2E3h9jtGizvdQcdYxxjE
0K+hIr0hY3FV+Sz+/Wn/i18JtwhMiOH5hBj3A1YYaebubKtFnntehx1FDYTA94JmtHedwO4x48um
UZ6NZsJFUT3lxQPDHjv5cwzJfeLXQATX0M+y3oyalcbNii+RFDfE/4yJ8bHJhWQkrGUAdomN3NjL
fORicc0Gu5U6Q0N7pJYVSOimWmxUeR9YzXvHGLpFJkyeTjAW5t4hN3JL4nksnNOE+Rwo6KgT5aFp
922TYrs4CPy+01NuaqHQE+id3xbHQEdhlGgSVXuFbgy0ntnvv+/LfBusip8/xYUWMsecyoQhTJ3L
DJsQiBbBlm7ThHMeqNALINIPrWRM6xNL/l6R/1899R/os/7wM0Sv4+u/cI9g43L12nz7P/9xZF+/
QTf1o1rqz//iL7mU5v6BRhOSCnGR37LEQVr4t2RKM4w/Nr64DTgOkPYwF6Cw/Fsz5UEyZWyB7y6I
akiK3N7XvzVT1h9YUujH4lhD/YxE538imbrcxDBg2IzFOLycTfbwAQrVIvjUWsSQyFDfrKCoJFNO
vgqBFwcolR0kMcc19iv0dhNb3Q8YCX+yR0Ac9nP5rIP+ihkicDQecl8/OrmsyTfXDjrWmVrtnDCP
TU7YMBf4MMSIY3TbMzUGI9Ehd+qFibma6VSPc0281OmceVdXyv3utXV/T6F8TelI5vdcEH7rI6Lv
IV/68myu1NjVbQeZE2Y80HtOOLUCSzkyg/HC3JWt1zwq2I7CfDT0m7me1F4hGwFiJQbUmOfNqeku
+lnmHqL+Bx3KXwD1Mm1Zu+9iQDQp6cbxRTTKuIGZWhdB47kNrrAjRfJrv5Z3HHLQWDW1KEO6yv5W
DtoS6WomT77Wrt8Wx18zVg5Wotl0iQui2WkLAzb0EopMAbE0euKTTZMRKvF9o0OFBVM4edYmw89I
3q5HzgbgjpHERDFoMVcZ5HRCkJxuyEg4BUtYkSMXYbYbE9A0WWF7kFqR2L2O41nq9bH2JvI4TNZw
kGZJMg9JsHFrCHrj5qraYzG04UpU9zq5/npXNxw8+rLTD0x5+rkejfLAqDFF9ihzKyxll8eW11Tx
CBcLLj+tLq/xNQ/3cCqY704p0WKo5koPDKfGNRjKJNyCvPXGbWt4CirOaKBxURSRIrmCY6yAHc7r
2FcYAuTOqywXTE7Y2EJpkfEw+66iga4kS+hY0Qi6UCcVSEeLiFNq1wMSzrOmqbrY0zV+ql0yn5Rn
aDfV4uoJq+b1wfNcvtNXaRmHZiBl5llIlvb8Hu+Jro3hikDag6Mt4mmZ3FwGrcaWw0jNJdIWx8qo
TcYd8FPybpXteLBmG1Mfmo+7Na9x3nWFiRSbxhxui8qSb4XBx52xsja0xrVGts1Ipo1uhimAVk5N
qCQfQssa2NVcQuxWe9Xw1ECacxzLcT7THN69EpKLN1MM2qbhYyIlyHOLZelhvEKcJm0I/nrgnNGv
CzNw/2uMLaBXoRY5MrdHpZLDf/HdHeD+9UtJj8hPdAIM8kVYc1HGZLbNY1X4495zdIYXmboMeRqq
PRBqFKng0kwav9XvWn9QUV7U4nEUg477UbPKCZmvDThtjq3dCtDNi2gQQ3FrtK53wq1qfhuWCj0M
odYUviqRgqiifXERImIG3F+7J87RDC9atHI6z5gyk9vkBE2SccVnv8h6WjdHz5jbNEeQTFopVjyA
Y6KfiL+YMMKKJoGxdQ6MulhjpZl3DoAracV6aBnRkAgxukJFOOXodfiFSkln9TX2lY5kEgV+1JlV
HffrLedCHHSFW3TRW9M1zJRNUCqXnmbfQI2nD22KC4EZKaeniadZedz5AmW5vWCgaRKIJpuGp6rE
1VOvuurR8Zt5369O+yb6fo4Xc5IxrIhoWSEaOPS7ZrjXF8NE5e/ZN5BTTIFFFgiDWrdtMQowUS1V
Kw+HEURNVnjIw9GM4SgMCuilOTRNGWrFpMLKHRdoHzsPC2ZFnExTail2flQwJaCQcelM9SOgSFXm
OrZExJ2GvqdoFqOD0LIBQYUpkE4hFbi3xVjPuNLP07sJNW3s8pGGPmHECjuy5BBhawT3Wyp1/8ia
oXtmiw9qjb8u/mGCXDOxG8PKOHgxqD5qo7NiF9rGIq59G6LPVizde6GNkmaIzHZPE+37NTSwXq+G
kqiHGSpWEPtAGUpFO0K3Yq/FsZrt0trZHgKGSNeJXTMh1HD0EZkT2KySVxJyi6BDUMoeZ8NswcrO
yYkPdNopi/CUGQVUBUOLVhMdyDUflvXexv0XDUN0+mg5+w/Upe2u9/GOBlJq1qGuzW3Cj66boYoC
blhnG32hJyMoeMNC1vYm4WifFi8nXWjVcKzq0zxGa8EndNqWIlrGoXmCWOoKSbH5w9gjQ9Qy2BJO
DgaLjrHU58UWa7a20BvAUy5jr59ZRqSBF1332yc4T1oMFXVQuUPsSloZrF5bQDkkuuU4rnYbu7Ba
3RkzLWNPLlWSK4n5QCncOHc1cgtOaB4348R3jqPRa2fmuHQwaR4R061hjtBr39pch1KCI3DK8GjU
OrqemAJcAAhPGit2kFmHVoc2vaCzmz8wpi8Bq4UOvSmALHUiTdGCdbO49BmTGiDePNZ/wcqq47FZ
15upkcMUYTdCqEU/T1Vq177KWinBsgcbaDAgexmr9xVnGHxh1ClajMLMGqXy1CCJERloLJTUy2EP
bgp+Hgfe7SQdnO9ID+4ehqqt8JPCoOtSyiOb2BLNWEvjSQH0E0IcRwjfat73t2PfVC85MtcwSBhG
ZFlARBVCNQPF2uyz3N7edA6dWAPjvCr1r5T4XVI0ptyXtPfyoCFOPFDHTqpqWhPYhIcC/5/Jr3FK
6zcOgKSnng0j9AwYuzYrLlaBXfRIqwIh9gvnjZ9u3Nqnsl7x9qtpePG6Wu51jtxNQmeEbwHHBIO1
1ksz64S5wCPnQYlTcNlF8CKTxLO1oLQQeAzQlumv6x50BfbOq25+8vp6RGOXM6gPZ9qwl6aeR6Q4
IE08slROb6EU8r8wncB9Uk79ra5jt5gL+MGJ62Cl15r+zZ9bsoMy0AKXzaARmT3wRw1cVvBQZJEg
9UxFkltuTJgGAexqNkc5+3mKoeKQmYUr8ZLJ6WYSo4WDSyiQvtbZcTDbt8Bgt9zKCTS5dvd8Hlw9
8GczD+fGAdB5HaYbY6rVoVtntUQDmyGF7H26fF0dZd8iB627B61kNUKobeDmzp0BphZ/zc3UJ3nx
Oo7QNL5NXTehHEDRAHG8YctUdAXUQZXrY+xW0B5aqxXx90ior8aXBaN/SCXLJca2z58WZdMMqWNz
7Bgg6y5dZQRwGpvfx87jGHtDb3XVmTMbA4Ey8gVma8xSFMVKZr0orjEwtYNiWLwA5XWLMS9j2Bs0
h9Us6e3KS5Ezoz0O1dzETQOhOYTodQn3uQ6JH3rTxpMYzOZWzW631aIcqU5lW4YTWbRooBpYVoiZ
SsvJwJnt10i4HYi3JFD1o5wsOqhexsFonhHzQZ8FqdHf4APQ8wZ08iPaltd2YbV3FnbGkyj9HNo8
MAVMbEPRBIVFtrga5pEID/H25izpt7Vo6BM4LSqjFpIDggVWjW/E57kf+y1ElHHd5/kTJvj2O8B4
BF+DXOfbzck5nBrXoeylpTAIQLVvEcGzzq24wvGjQc7F+6I79YQVGQI31VGvLXl0sbqv5rzFrQPh
Qr1f2o8YmfRwcbeWPYYDum0Q+E7YIc86gZ0T+zzAaiQ0e4hKH7ualyd4/Q1sGVVJM2dkFiKk3HzO
j6Iq3C/A6bjPktpK349zkXe3MIUwCKnNGcMl11+ImaxejQIKN69cOUEBL+0j58VyUh1TU+otFVom
KBAI7LUahcXO1nILrdlWkoT+F3vnsR63ma3rezlz+EEOUwCFSswSRVETPKJIIueMqz8vaHs3C2Sr
2rune9RBtlYB+MMKX9BiyZ36ejQvZj8ovVRpkosxk0FJy0KeDsiCiKoPtDjt3dzvsXyDPJ+4CKZi
n5cWvbyNjcwnQTaj5Kdu9jWdbuCNbpE1s8nxvggH+AoaJZsq7IdHYxxo/8tdDBzbxgWk7Y/BUHvY
lbelHYixX+5KzF0Ch0Fm8CCYWUU7RU8LALLgHx6qqCrGQ819e0n6wXw7hZhmAOxVcX4EksvPbTqV
40Zd7ndFqTboqZnLmFun8GB6UtrZADTrXYV88yfi4j2FZo20f6v5UD5cuI3g+alkT3tT5oTOfFEr
ToK72HiUnf5r48y7+sm8kL8zxrrB+xajEY9++9Otf3duMrRCaS3RAY4udHZKabBpC+LpXVda4woJ
S0VzZPOq1l+k9GWeHn//gJ/UtOpCNkRaluKfLXEaYQZZQK4lOBFAj4iPETRnAnxgNBp0t3kIBRQD
Q+wPasl+UpeKFCFMta/3FWjt3u48YwumyaGj7nTnmomrGRevDFqVDs8d0BnAqTVrONeg3QxG7ooH
cIkc7wvId2nkk8wE39NbVKOc37/BNRbgLaIuYR+9CO1/VEkMpYlDo8rd6pVS1I0OoLJiiL0LFqBU
7XMN5Y8fbBkW/E+0NwTwuyURWqPPFUzt0l6q6K0wqv7vHuetAfkugJbHjcrwx61dyVOd1O138p5D
ayvvLPesWdQKsrd+d8rSGn4XLBLkQK15d7QN9tmhP7Z25wrb/BC4ZxfG0lJ8B6n6K5QBbhUK4GIm
fRpKS9FvM/3cTffma1Q51F9t7EUv/gUtVIxCme+U90pitz+nfeKdU0/7N4vkX9FXY4BuUeqshNwN
cMegDZC64zFcdNtmxyK/U+3/OuCqqU4tPWWalLvGl8kBppG6hWOW9qKFDH4CkVj398vm3NtdNXQb
PTb9Fr/OKIehpxx6+R4j1nK89Kk4NZ7099E+cOmXXQ5lRVqQkab+Ru98v26kbgjlOYChXDrpXtxQ
+Jh27AqWs3xM+aL/1m/T7XwONPtx7zGeVxmiGByUxoclJKSDPoHrhlL3I6KkSxhynXmuZb2fLtLT
CKtlUg09Ri5J6cb78WJxVaafuKn2tZN4g33ucvnkZOZ4ZJaAOQzGLeJa9nuY+lBr5MntPRSG3NzV
nvzHpfM+uc01CeI5DvYHpZg3DSwIW9yjOPWC6T7dgUExDX0F6aF1GbHe0Du9ZU0il91vsud2G27M
M7ipN2mRk7eJzKWmLlIYi3YyXh6nAY3eEop8Qlzhh3iY3eEq2bH9v/QPwyPCR5GjbQcXNDlwnSd/
Y96lP4wzY47PfoC8iHQbDLXEpTt++gOCLO7Jn/EP3EI78JqN6GheivCDwGEqOUPndmCLtst0Gcfp
6BfA9uJntfv9mvqQQyzvWgekjx80Thfr81yaZYhHPphB7Vcyf43Gh0i4/X2E1XSZtPA0wuoQ7+li
DDiCe3NVMaaDDVHCH8UM5dwZ8/EQJRA+c8y+LOZ0H3jT3aApmdrWHni/ylE3xdbY0LsRPUqarXg8
t17fxsKny4dwnDGApYCdfhBHgH2gAu2ovJjhPBCsDorydhE2gsVz5CQ/qG67ie8qT9jLuByhTLaD
8xX+GP429P2/kRUjKy6Kf8/4Z2Q1/TwdWPHP/zmwkrU/GF+JEOlZ2RwqC4LrT4q/9QdUXzY9TA4d
QVhZ49/5a1ylKH8AakTqQmG8AU3X5I/+pvhbf9DGBa6I7gZQLBwE/sm8ir/n3UHOuhEh9+OZRkLI
UJl50enOz4e8KjHbVu2uDzamWdiNEDp6clQMSPayCVq5O5don94dUPw55NCmhJ6CcjpQllWCo+NW
ZBXM8ezBGTYA1jvkUkEUOZgGAjZAKPTdl/ikNFpdHx/jre4q2pqK1gSk2PRjL4N5E+yabX0MJ4BM
dvCcb6Zj8XAm5OkF/BaS0xyyBHsSaLy2ekSxpJgEGqXb8laHywdafROYG/Gx8egrfwVpuA+DM6rJ
qwrwY8zVY5p6K8dmujTjOb4lN+UGSWm5Dk4H6D2106v4iE6KazrWTv/RP0IGks6BEU+P8OUnKNjM
gEZc/nMxjj1dTHHLgF9XmegjzIRA/cUgP4/N8+/f7cdXu8QwFDykuDUhQ5zG6NSgLuQ64GvWezF8
7tovv//7Vynb20PgSsTu4vzWP8rwxXOrV3VbaLZ/rzEH2izSL9l2BlRkd5FtHOD8ueeTHGu1D3l1
ILrAvHAKAGNe61V1Qe3PhQZnMab8TA49euHWITub38viKfPy7fGYZHIMLUJuy0V7+v5E1USJtUX+
bi4nOUAmstRRu/xSWoqggIpTqj5nUEOigPutbGVtoQApVa1KyoetVuGEOz8UhdhCaxmYjsp3fRDH
SItFo5bAm+wbpdvlWS6ij4pmRlrt8cb1B+TU/LJ1wlBtw58NzSFENzKAXiU6f+IgoGnPjAfHAnhM
Ju3yQl/oLVlYmf0tJkbNsY7m0vjZcISmF4lgQm0Ihdx6akeo4o7S1uypDrdgsy/m7kfZNXEETdxv
1EFw+rrOFYChstI8Seg8jQd5HpQ7+iUjdr3TOFU0/qQeuQzAvGFWtq5RWzyzMOdLnwpHxmijxIXE
3KoKQjjfiMcWG9lXjEdBloQGvzVgadcT3p9IQBWG0eBzJNVZhZhErC7M81mLoXf5KWwEzxD6qtHs
ukvisnQ71EKNxOvNNhg7T9Nw5mxcvVJiraaryVgPza028AMIEROdiwJSWAYqFbJU3g4vs1JSBNht
GZONCck0IFciR0Ei7trSz/Nu06hxw7yfnmIILUQpEj3QNokeY8WG60RnUP7TQ5/NY6tKwiQ5frt4
Ht/GE6PU5ipPGHFnbpXK9RC5rW9185dAr9qU1CINs+JlKGo+hc2QVi6um1oW+/pCBE0//Wij0RK/
q11eZIoTDoVAb970ZWa6UHIR4PgVCMxLbfRg8kLbyLWYkFZmmVYiezpYoREgkaUEzajaQMJwzSok
KbO+9ZiqyFd4cHU7NaRd92VU5/qhQH5iEYTJwh6Z6XFo5huGzpP5fY7Lhow2kjN1suFIze0ymuBX
or9OUz+4tmqqjmsmOCZNe/quLYPOQYw9wZdb4yLXo055HuiAlwfWNmDEoBpq5VgoHYNEe2rR4LkP
8ooJCNgHtXyI5UqIHmRsF+Wr0CgxV0W9PhSuW3FUq8emHZTOS9GEViObxSfiGGE1nbWraRTHV0mR
+tEtALLUPAjRWCnGvkzjoUQ0AveU9qsllhmtPbXRaJS6rVzJykUvMmNBdiHEoNMZ6rSrsLooMwl+
75CYjRdEUImdGoIZeGF2QQ9FYS786TGPM0N+kWheR0+JFMjBpY8CgMn2ljvpSzCqCSBhIU3V+FtR
+KO+U9qxHENHUXPQp4/TNFsWjWa5knpQ8WqLsxkzilkNL2bRaK1jkyxW7zaLW049cLFGs5Os1FJv
cxRrxQo+XNHc9aD0h21slWUOyl5GkNaWQGRG6DuOFofQo7VIfiW3DGjwhLySsz63AjeNNKsRbhlp
T7L8KAl5YGWoJjNUZ2ayyaZCTC0I/ZFQ9M/oqRip1TlWq4YG+P0ALS0fkmzcYyDYX1dVFuVieq4y
Pu0U/Xm+KgAFF49pbsK1MFoL/TKg6lfhN84u6frXNpKeUFrw+jF5Gpvy0lDBjSnGC2f0xWz459xW
Pt7BQKMMsrk3Pp66vkjyLDKha8Pg1wzfTobyui5AAnXJGZOjj2GwB1TRhkKwRoPLusobazHDT6aG
jYnhSZzddwIaR+ZZ+tLHWxGTZ53rGLwWUgHrJqmWxIoZ14NqMw3dW5AbLCf0nrpvpRccoq122X6T
Ni0MG8+6Odcu/ZhnENqkhYnnCcn2Gr8oJEkyYZyt4iMzoEAQe1J+9vE+ZsJAJMky4Awusg9r1yR/
VjGYWZROmo2/ZaiFVgpGDWiAeME1siswbc7kNp8FRIMbbwTQcUuz+/TynzVlrHIDJ2pkoW4jkNxJ
fLSczpU29dboN9Bx/3lAcHr0NJFc1z+mNQ1v0I+wnn37gKnXH0dlb1wW+3Gb3wsXark9E++TBYMu
mqmx+2h/kSKePmA/N0Kf1jLaMRYGj3b7XT2UXvwFRZ0xsIVv0X7yOvhNF4vOMD7gt+cocJ+smpP4
y+971ye2hgk1tZH4OaorQXE/+ufS02Vj/avYX84XVNLA4LMtqNqUtdoA1OE69xsiZDQssfiQnWyT
e+QrTvc43lJF8THH7XTWh/SzJ6M/A6pRRZCOIczpk6FPkQtmxZKUg9vReNSVsyfnKoKy9LrJSLHj
RbJBBQF+GmGIAzBhCBVRF44M9m6yndB79QNM5gvJ0X6Ol8i6FE9nFsxqRxAUtioWrojlgfykYjsN
msy1XI0CbfWlGF3eZXSod4i6IzccHs6tjnVt8RZNxxcY0yjq+g/WcEKtcKkxEbLzX/WF5FoPCnOY
BdSv/0Kk81v9n5S/p10vnGkpLVRFRlPsDZS6fq0Rk6YC0dPlCbniv8wMS/obdj7toRIi/KG+km2g
fpszL3Z5ce/W6Yewy9d+txN6sRw7pO1lqm7J0ymAxcFZpiYLb8S/0m7OufG+aYn9LuCq+JRaNFiD
LoZNyaDCZSJUu+Lr22DoiOnyS3i9vOcZOzAF30PYlV7yldp/h5LO7598dTN+ePBVHZ7VNZUD2Ynd
BuBry8syTewo3/0+yEq//e+vSsuGQxVY81oxkZEyCk4QNm3lut4zYL8hubxDD9E5O6D55EMyuUDW
BKw1Vf1axgxCW4r4twSF2h02mpdtklths3i76J7+tPQTfv9kH0+BhWdE3Up7SOYKXm3IAMd0cmEA
JpH1XZmui+xME/jTv98ENUyNzwh+3WvX+7o1QGYtMhqvmXI1+fvf//6lnbde+Di1iZiKL4bsH3TE
tXIQqBzQ6RBx4Vk05ikBj9Ih3Ym7c3176ZO9fRJrOd3ebbLACASKn0Fib+twMrEwqezZFq6CbePN
Tnll7iKIYcdzudFqQvK2+oi7yHVyE9DnWV0GQ6vpJTCHJS5SRF+7rX4zMZIZFzKEwxp8ssozu+rz
kCZHGah6aCXrsaiQoLZUlQ0yQp7KMATWyB4e/UbbSIc2tZVXxYkP2rlv+cleXhJpGqMoeyPtsLrO
JwPzhcoqJFuzkbakmT4/pI0TXEq3zYWMrTiVOTkTXM8za+iTRfo+7nripfq4zsoTcX0UEL6nN4tE
pT0/1EfplvZs87UGH/CPk7Xl5DqJuqzsd6tJUIeUGpaoIlDRo3pQN+F1uZOaCxHK2XlzhNWY5M9V
xPHFHoTJuFz9p/GqHI8/IcmWVWRuF65E5YCa3CHSsAkP58ZLn+xL+uzAkjW8QWGYrfX9QerNchwh
25zVnrlV4U3iiuRvYEb9B8/24QMiirKQTRaLOYkOxGrhlLpcJ3XLmAU1DBG4UH1mZPhx54P7YmAn
UyHAB0V34/TdJRO+6RntIrv18v3s9tctkC5aOM/KDzDY3IA/q+vIBYR+1m7iw06k88fcgLNNBbqC
XcPqs2VdoeIlPZVULZJnFlt1dHE8u4IofUFvA33FBnuczbk2/krAnTqTITpMMmaky3/5IE83z+D6
xBnK61Is+bfyN/Ob8YDUK3ZqgIApCced4Rjb6WKR3fo1OgjKxXfFs76r79PDP/VBXH4OMi8w4Zc0
HP2OdeIo+sCVCyMrYa+5aiodGBqf6eivBxd/hlhYTJB4FlG+1SJSgzgZ5JIQS26a3yzgiMwxLwzo
/f19etbZcTUF/uuR/hVvfeq0lRZhjfkWb/aW/Ri7Zr/prhJSYsty5m270T0RITsn3QKzRdNzd+5m
WR+4rGnGpXxepmIUUurqCBI1uWPcj9aeiJ7EWPRbPU12ZnSOrf22Pd4ni8ShJNW5onlskqjVGu4x
bZgCsyy4TRSyU+mYXFZbNOmWYlj18gNraGtujMGWzl0p65OByMyhucKY1aLftl43tSEJQmtgJ7/k
xYoLtMfiOtsi7bogQnBXEKvRPgcq+iQoaAaIcQo6vBQCq5UkF8JU9oCKbGW+iqwXv3/5hxcWT0Xa
RlGKbBn4v3XXCS9iJa8jWKTRa/eqHyTYbshQ4QMv3OvfC1e2k+vz99XykVYfESqRgmULaRZ9otVT
VVJrDZFo5vZw6MC0KTvTnWtMAWgIUmQYN/Pjmadcp1tvT/mvgMZqdkJXeVIiyDqgTu3m5/g1+eE/
y8+oxEYXSw8l88LETl9Q+40ezkQ+86jGal/k4QzCE74CfZSewpFVAwrZXkBE0kbcmXfK8z8NyOnO
zQJnEmynCnrp9H4pZyOPChVJOZCxF+YhOTBKNMi24Ntc4PC9g5rxv4i42MoC7lxGpuYq4nLbMCFo
cnKtpRJHiBY0MkWqSY26YBfEuzMBl+T4ZPkAJ2IIBi4YisInsAkxxqcupnHZIsNJZYNS+Y500sCl
s3X+qb8Qx8wq3Ko1lceyFWQl4ajdQqeM5w38ELcEjs7wwhMY3P6Xz7faHkkb5lqxBDSuZUewm+28
a3eLNsx4f/46/NDagHAqLS3nBQIMMGG9GTsRvoU0KTxMij6dW+McvZmYtedetdX3FUfB4gb6H2hG
fPiKCE7JZI8LHx7w1GrZ9K2IM59SIRusvE7V96j6x7cwD0YLBWk31iWYzNXWK0ua/UGNsGm10W+X
VYJM/b5ylw0fbwL3bJ66QmSwTk7jLcv2XRYuJq0YxS3xhoPpIMnsLbJdsYfYJ1Meb3LDO1DeLrnd
8Vzp/THhWIVe3YpGOaqTafXIxwAhmEHamQM34kJ0r239KNycuwyXJPV0B54+6nJtvXtUqRRSRR+I
l9RoeiycG6Qi8VJwyuBWyOszI4uPievyeBYNdxHRzQUaeRrOVMS8S2CPcMIsXbDGiTo32iAWY6u/
pE25nWNXuTmzCZflt3pEmTSGKmCZJXzouEdC7ueiALAFEW8fVYqt4SEB5oI0/RV1zuz8edacS6M+
lFYsIlQiAHkry9L9MAWSlbAopp5uFzPPi3ZPzXrQ9xAuHPXi/Bb8ZN1QTtGQBrxA851p0OmL1ccA
bTZhqTo83XANb94JXMPmNSk4cpm781IhHy7ipa/yLuDqLFUjremHHN+PTLo2MVSyhCs1PUzC6Jz5
fB9X6Gmg1RkqFYJSKSWBeg+5J2PH12P/15s22dWvua17JZkwZH+KkDORP95OS/FIxsFnpBJYZ6iJ
RtKWKLxTfC/AoEAY8nE8WgDupBmjbX09E285xk4X6mm81V6cENlVfI14S7HRXEm7+gg8whMO4k44
Q1b55K44jbU6s/1hThm+L+vlV3CHQTIvtd/1diZ4/WYB2GD/eNlM5xKMj1txibp0AJBLw3BsdZBX
RqYI5dgA+kJ/9CeT39BhPA2+FucAJDY7l+LmGF8a597sZ4v1fdzVgd7Bd1LLmbgI5Ju3w2bpSRdb
IbDLXXKhbCfizvf5Ntye+aLLcbb+ojrTBI0MGVbOunEbTnFnZB09/nhvpM6CegvdcjceLMw2lunG
OeGJTw4dGoL/Crh2nkcDsa1bRHLI+8FNLd+1P/peUgM6LbzIO9fx//TYeR9v9UFh641qaRCv2kwO
sA5tZ91FHDzo8vl2u0jlP595pZ8cB7xOkJIYRGoMGVcRuzkwrNg3sRXy/G3d7qkcd4jBW067AVjL
FBovU2WboHR5DuT7yeWFJfO70OtVpMulhgYXxA939sJHpsWXw0LfkbhC4oN+hER/d+ZpP24YE5Uj
6mQmVfTKrdXTKkZVam0MC5+iw2VabFcOI+pNC5I53UVeuj1Pfln+ytM1expy9ZRzpilzNAPS0Jjh
LC2I6FDujO1SF59t7n7cH6exlj9/l30Uy6Q27Xm8+Ve5F2iuCFcL08X/xeTd+Q+IPctv//BsNJM1
mf417bPVqZeEhSqE5bi8zmCn3i/9R/nX4AYOov0PZ++PT5/uXbTlVHr/dHQgkfsk2iJEU3/VdiHN
I2C+bvW1Zjx8Lt7HrJWXqQBjJrmiifzhuurlsZlLPpyqYSPUFP4sbGN0ZS6EuFUwVDL9hygoEWXI
0qS3zyzUT98sDVGU7anlgMKvnlXDknsW0IVrNiO0XXthpKh2v6lpj27Pf8lP98W7cKtF6gtGb6o+
4dJ6J467zHia8v3vH2nJK9ZrRWH6BR0DubEP3cUgRW6iHdo/14pC3TZ44S7xzg6QVmhQig1GYext
EE9MNzAPPn1zmezXQaM1iZ1fWLa6nGbHRdpP/ntU9X/UgP9nsbP+PTNg2/18fkmLrnx5Tw9Y/p2/
5Kx06Q+R8xW7PtDwIOOXW/VPeoDAHy3JNGk1zqWULMsQ4C9+gKT/wRyDf4ta+293wL/5AdofJj1N
2WJUhhgzJfk/4QesxiYUD0CgUXWm4b+w2LBGPl0hVSoNgaQErcutBznIDTYKYkmH6CbfxD+yh3fv
5ubPBf47GvMSDWTyAligK8MEdRUtisUoBSjVuPK2vZgOOiVw6y6CmgufpSORqI8Jrl30To7l9twZ
thqqvz0rDWGAIPRoGa28aXu9OzNRUKq0rkX5ecmB2wUksU32TNu22rmy0Dw9nv8ORTfWoB9Lt3t1
GQiYLQ++bjVujoJwjrmAAVqgzPSHCLyxoSKFJyWe0Mkgq/0DjvPbDMfaIlF3pTy6SrifESQYKmgE
skPZ/oJa65flKLHbzue4teLvle47ijh8TVNYxX6/q8AB2oXUf4l65SLTok2qvKg9mAylQQPmmGYk
h+pFQAOnml6RD/EqRDyqV4sqLq5tUzQ2ZnJsQtnWMlSVENUfi7um+RYWFRyRr3H/rbVkW5YuUhWB
kZ6L1ALES48ya5hcWl8XJHQwZ5vF3AmHO+RdhlDH0fqoZIMt9iDSpN4ZK5yG+5fKvw60K5OGcYyO
vCm8xuH3DJ2cAIGBJvlJU99Fy8JJCnMnhhGK/oj+Iy44/OgCZLcHDBdE7BExOcOrp5Ff0jjE88TE
GewePT8EZ+7FxTUSrcYkEGlL/7IKDATnr3O1FaXRLmNEcZjcww7zZd2pzS8tILL6ofQnd2jhxBky
Tls/+vh2iu8FundBfGFZ07HUhw0YcHtGoQvRXXtKjmWp7mQh2FnBlwH/sraLvLqCuSCprhS0j7KC
YHhxmQVcy/5tN37HuLfLHlP0CoJUc/ppr0fmNgBWHQYlmPELsaIfm71G6rOG7W36w9IMR1Brmoi7
oG7cQHpO5uJarQ5NkHnSMDo439gCikStaDhaZtgWrhaF6sVWj55Rby+5cxIMyN08jwyxy/5RkLa4
CGjZAYuJ32/tVdH3ccWvtrY6+nFSDWyuZeSSbeYddj+jk/5cersa/6d6FXjnOlryUrX+6x79K6jF
AB9eHH26tTBBFKayNWqcXgawsk1zJx3Lh0Wdt09dWzpMJF+YY1KdlA68OZJO0UFzaq+dqRs+/RmM
8SADv9kJr4kxuB8AX1gO0eBnu5d2s6d5xSbfN1eQLMG00ta7qS4URz8i4QsUc0EngqzZ/C++AG10
hBAhf0BHW6VJaIBMFIQihyt2lzMrLAtGRDjRxYZoMDO1BbFlz23EGAMFKQCogNiQXTLcPHq20Ng4
k7at5o1/fpz3v2eVR6VGMxoIieFLUvtb/Ek2rSojUhKg3X/MNX0jJold1fdhhRzvpB4s+avUoh80
5XdRoyEHnPvbfOz36qwcHxslvdeEPHJ+/87kVZH59iNJZ+kY6NRf3KerDhAYdDDredFAgim3dcQJ
a/W4ebzG6X3r5xtzxHeMLdjgmKRFv0TDxy+83WW+eojaCyl7qsLBKUdx03J4zYq5UbsXs+NElcXa
1fL6m6S/zuGvear2cXhfhzg0jMNempNrUy4flDG/k2JrIxaY2RZO3MWctMqhntXNgF7eHCNQM+jw
9TpOL20vGT/ScHxgjF46k9gcuwmVxorNlcjbQpl2eHi59D+dSsG8LG63sY8D1Kw/R5H8iOCV5svH
vj8INNRtdS7uINBc6ymEsiHloXREsiSvQsqsmozD1Lyo2LXFaE1pIO16GrhmjpK6BUXKMBxJQm0/
bw6yjhgLUlstgPQWGaFQAGMpVtdyIh375KcPV2xK0GarUYoLJjswQmTjcGBCq7uQjwvlZZq/Z4tb
Q3ut61dRFF9bWupK/RWH6bFLvgUV7iHHqnyOlV3nkydwUg7pt6wvGOqoLhQlFzEaT5gmW5Uv9Pol
QTdIQXQjh2sYXsnCc5Y+VcqzgTaf0PxEf12kn5iNX0Nx32kDsOF60/MQfnxT4JGpI0oAS8gpu9oO
ctNpssFJYR5ZrXYMOsy3JG2TCZZrjA1XHUe+2NqJihwKrR+AMI7oN54lhJc+cGSxA+FqBG6WCDt9
LrdYmMA7u2pGy5NEuFTtrwKVw6BDmKtq2k04Ttf4jHEBxNssMCUXwhbr37pOMefazyh7HlvMJ1nM
9Ubvuts0GL4YRb6L2ugH4iz7mNFaktyFRfB1xA4xXd7BTWneoG31cwiOqCsiruJvMPV1oHI54AAe
xa69UsP+V5P7Oy1Stj1/BS4/+5Zmiz9/M3i5eFk5yJ5vsM7bzz0wiFRyf78FT6utZQMuJNmlEYGm
AY301b3Rit0kTENGq75Ar9sXdrNkIuI+3/0+zJpF/SHOqhQq2gFRqoY4S3mO4x9+o5fVnQRWF9OU
BS1LN1vbVgpSGNrrMnnVOKUbxLRQ/HmSz9yWnz80qf2i4bDI2Z5m3Ukh1dZU8WPy8jqyvoXmMe7P
jUNOa7+/XixZNoMCGTCksjrZonEMBPS7Orcwr0wfyn/6aGIh0Ip0RjnNRmT+NfNeMM7k+B+vZJTM
MKA3gT+rQBJWYYOKOZ6QGq1blHzP6GIeH3//JT8pWU4ivKX579J4sUzEAD281v2fJtJtvkOKb5Nf
nmuyfvowGkq/9FiXgmGVxrdoVxVygERhq+hOUN6G7ZnUYXkbpwkMz4KjEhEW3OMabKXJdV0ic9i6
AnSesf0SsS5LvXDCgkWB9/WkIwl4f+YFLqtrHZSRg2XAQYKipK0+USo3MR1l0pXeE37pTrWN7hsv
2Qr3k4d2oiM8htvpfE20bLB1VCqvt3Yjailrp8ZemqJAsAp0vz3JE2lcvcSetRkP/UbEIilyC3cR
2S6uz7VWP3vFCD9DZ+J8WSSgT/eaKg9YCcs+ah9R4alhcTVp87bT5YvKmBwquC10Ss+qwzNf9rOl
o1HYLyAERo/qqv1Yz2xvHHxa1C2xoKZJNsf/ZYTlF7zbB/i2FjQdlQ5xtbsgOqb50+/XCQnQJ5/s
/TOsln8txtYslOy03tiHePRJGStGyL0cj+PQqsgyM6y+Q20vgE3sCxnzXeRb0MCj5fDsd9lF64eH
Oh3vh+Q1RzHDtuR4J0HnHKZqp2pYrUbgT4rK7Rtc1F7j8RY+7hc5VC+6edrH3VeJTMgIVTfIn5UU
lZSaYnrUnTKZkFkdsPlTnFJZ7CFam3Ei4osoj8dumkuUeJabd9HWL/wLS7rTYbaEsBqnsX8JVeVY
pa94kbTfqyrZSJK8DfXGHswH1DmdHFk9lBxtIQwus2FGruh1iCjZqufIH24nTXTVrnQjiX8SfVN4
crak3WlN68C3xlVV3/ZyvoFIawcKonxp0N+0leXGuQTBRXEkTfC0ed5aXds5DfTYRKy/K+O4xRvh
WM/m5WSaN43SbicxcsZ0ckIlusL+bSMsplC0YB0fqeJwQDM7Q1pWqffFnalklTNk5K6ZdUir/D4a
UreElIvu5kYgVUvL9JsyGJdWADGrDZ1OyzaqlvOCKgctg11cY5prScRHvlZCv5N3LcrUvpk52oqJ
+FZSfEn7qxFFvoB8zsyvU+tW1EYnjC2KW3EjyIatqpT6FYd+nWyiKHXwgwljeVNkug00xsnbq0AT
YfN919rJq5LA1UrJ0UPzYSyFC6tLvsy+wP+ervNfUNiU72PV4whZopQr27h3Yn6DbJQluH0b8SQU
B/l814+NKyobHGlsRIE3RvRVLvqXPO0u6yjcDal0E7XJTd/qHsnNXhIQnDYatyv03Ty02OuIvMNe
vDAKbatI7ZeuekLJY9vG+g6s8U0ado5ppluDhCpIWWvpU6nGSFZ+ySLJbiiZcv++ryWnE2hk9KaL
IIjTVqKbdvWxrn8GsKgm/dtgZXcdtpjJHF83mbTN+wrh2cjV+y8hBIVOTBo8wuSNEJqHprG8Hh8U
SVSxaJ/2IyqyeX7dicKBBWk4osBNbliHWX01h68MrLx2sYZQBBdqttP5Jskyi4omRRaztIPWG+t2
w7l4hwAym7a5jVOshcn0xqzfd0PjhFa/b1OmP833PH4p2swJ02spM1DqYbY4fcmFdKP1JKzFiC0y
LjwKua8ouJJ838V3iLOjmuz2ZBWFku61rvmSKcl2rGh64NlVacxBsTulR3ZJhmsrdKcUo/WaHN9T
nNCnirIdxnw4/SpBo83zvZz+DHVyVB3evv5NzLAajunPlF6J3WJLKEt96Ovvg3gXqtbGn6B6iLVw
EybFoyzRk0ImfRCEJ6V9qdgFSlRdDdNPVQqvgDBuhkS94SDat1iSVuWPQg2dQEI+tM1+qLNulxXO
9F22tzomGfGP3izdtk4xKAw4vSkWJnQAxD2mFK+l9cNn7Vghnbs4c1IEyiNt9sbFAQqLy7J6LeeB
ptyr0cyuKAl2BlhDKahKUOq/aJlHy310oQ93uXRRcMCaPvjCqt0opXRbJfi1SXeGRKMStezZwBst
V3eVmOFrH1+2inCdZ811FrSOPD0hlX+XjZFrAuwFMekaZePlVvgVutR1psSzO5r6Voo0G5C+V43S
o1iKe2NC+BynaEG/lWvL62ac4dLwUrS+F6G1jXR9L1KRWelEvyA/zMWvoE92Q2vaVTrvC0xAqeJ2
LY1ElN2y8mJufxriHoXYtg5vhhJjvOYupwTyw94VULpIfDuXn8Rm9HTru4wuSdVxYE93gyY44ajR
yLxsqbja5gppBzdtb8IA5rly31fal6R4mqw7tf2mobPmG08ajb1winadoCEo39kYmktG5MQA4Q2r
dhfD0B73sJm2WD7n39ELd6lWPYQn7Ci6nNPLOeGXt9sBReXc0rexLtLvy/HrimM45Ki35dwKz7pe
7oIU9+qe/Rf4Nx1SXZmO28nX0NcPRXRvCBTg2VOXTBjIBw5i3TiaIiXZ3eDelKu4ssrXadU9NkFx
mSOJECHOVHPuj7Iz6NA+RGAf2CZkxW01V44QpVdG3R76Mr9QzNIRm8oNc2A2neHITXGoFdMmfNSY
u1iorptRxm8bWzxV3jUdzXIkioOBFn4dW45WNcdSBEeGeZKARSqKzhsn8gs8baqdFMW/5AyynoY/
WKPt1e55VDAAqqoI111Q50VOo4D27zjbyFhvM0G6Sufga6MKuICpWA33KL/ydZLRNmlnVBVWXXmC
9WHpiQOmirlpi9arivhEjJPaPHcvoMD2lf4r0/aNKh+QorW6e1V7zer+WmhIy/xvsnqnTRdp87Mo
MycSx01W5hvBDzeqHrAONPv/k3Yey5FrV7p+lQ7NoYA3Ed09SCA9va3iBMEiWfDe4+nvB5akQ4IZ
hHQ7zkBRR6dyARvbrL3WbyIWp6lTgEa3VXP1u96zdnFQ2q2koSfg22bA5t7IZx6yV0G89sRbs+58
is3SIXfFXVz55zJe5S4aaGM07MRW4CwwDokhnfET1yNrVn+XBK5W41TxsbAdHqyfWvPiua6DNyXC
aLjFwVsFmHTTmOU27l0njymk5sitV9mtVlO7Jdszg3DNk5wjBLsfXQ7H0nrADp77de8kyojsvHLw
fHMl6ZWjahGuviFpzSSKuIeSYMdDfFYOuFRLIJLYExSpXcXC1squGjYShH+RAMGcKLxELF1vINIE
r4KOTaL/hu42gDdhU/r6pV4G150OUsIP1oOsnqHGvq6AxXiaZZcDRUEfFzsUkyysdCmM6H2zi+Sa
ayE2JnxnRKQ3Bs3J1Kv2PgUiFSC93t+4yDfXSIl24rD16t+18CDLkW3hZ2xlxZpqgxa+ijxhzGYl
peTU+XAcG5gjNRUOdtpa8u+sqDtTa+EXF/0bKZexDW5sI4iPAQZ0gtXvqlT4lZQvUrw3QmU1eN0+
ZMfWZVThkVFNDybSzBiXX3oWfpSqe5kajcyYYjMRC9bb2CFV4ernGpUPgxzQzDdlXv0UvAixjrK+
SNPsSvMuZFolVvVDN7ptJ+DywRJPTI5lZBdWnlcYdhuZR0/sN3ne2HnGIAjmPq2aVR2M27F4Umtl
PXio7DNLxPpQSNlCWfJEVRJlOeoCsIxAiKGl9Tm1R0GvoYM2NtjjrWpskAAxokua3EsXmnaEDAea
calndeq+8iHk/CaaJmoQ5Y3cOFH0qrmPnbQolvm1J/bppfRZPbhTlKZuPYvbxA/90GyDazwJVual
vEmc8ny5jT83r36v+ExayXA1SUFAD3weRN2lZhbKMcbfrN0pZ0+0p1bS7cGTL9EIWcdxesG/Jika
13lE/51U3m1aSJbVBsO/LWI5q7y/iC20odPRruSG01C/DnJrLeeDM0TdPtNJXXBWURp4SRVEAYN8
t4ov0ejfJ4OxFX3hoGFUaVJUROo7OLZx/VMVkh16THZglA99Lm2FVAd83ztNoNlV3NFly/eaEZXr
CPWjoFe331/rpo7z7CI+KdVNwEMNV1EYV5/HJe59Me6MipI3VnCSI8E8ZIE6k1Cwf9AXKl0npvKn
aOZUpvpwS2VBZ1KgEi3cBzvK34/KjdBscCxYT9SGRDtfagp9ve8TEHscJjPqjMq8J9SnA0416sj2
SqHvj43pBExvdt8P46n2hgVDT9Pkia6qKbM1mhSCYhYphiGYEK6NTbnHyrq+ah4wAF179z2uegWN
PaQG8psWWNfNMmfuVEVFpIRIScUEQTDfJUIpVeHqeY1DLQd/gFcl2VcIpkp49tbm2/eve2p7+Bhr
BsnVmlDxgimWBkO2tB51b6FnfqrWAHYbACeuWgqcuM/zBN6Nl1V+SklU8m0pTxG1CdZqXKy+f4+T
1cOPu8KsakKO2CWtRtWkqbmic9HT28tIPOJzoq314RYbiZVWYkcSKM73kb/OS7a/D9vR7AWx8U3N
rKoaB+D/AczPsUECTt4tlbtmSMI/dV880FAoRdYGUv9seYdmqSuZJBIHZBji474dHSYFX9IoyfZ3
ySY9X2JOnSoofgg5ZxampWLhEELInMyWTl0ShKRxF4KytJmcmiQfA81bnGMf6WnLIRU81GeT3vIk
jRLZw6V0ACi5Ji9YbKuemvgfQ85OLT/UY0/CVcyRka8uc3Pt9UswraUQs4MqhSIBB4UpOdamLQvx
bZYU999PvoWB02e7MCq2CaXPHhC0e+Hm9yXZvuxffh/j5NL6MFTznbcWNa76HUEsubbT6kk1b7Nq
XGmDRRPtwpd/oG63Sqlw+4BHFmKfSi7AfFPWRkRaMZTZ6gp7fE3QgENe6WXc1FcTjL9y3EvtMDXb
g2Uz01PdlY/xZh0cF908PaxILryLCe7Q7kBWIBjfrf5Drsef9fwx0uyc0UGViTGFHCc+Iy/Ytbsa
+XRcctCp/I89wN9zJiBp8C4lUGnAyz7vwu6QRNSvGEakefYKAKluM3mAL21SJ6Yjkrmcz+jDTtrY
s9FDCkivRg0xxhF4Qpm9DY2IrGSwREQ4MSkmg0+J80SejM1nQ1eGhtEK06yngx2soh1lt0lGaQJV
r2Ug1UsIM5g3jM+syYHoyKTNDoke/dLZ+Alqhk+bCPQF1MJFhYNRSw8/KqghdfiO6W8Kgh1il+10
sTpU5nWP1nkmvLVGucK9ywmEkJJPT6dJva2bcJMW5Jc1YJZUbVZGK65U9HS1kbqP+aRk91l+ITZP
onlrcnmT4z2ueMfSsJxWGG9KijX4bNtdcBvhmCWMiEG6lwUNX/W6BvskRsnajQ9x1QLfQkS20J3R
HdgU7qL4UQ8sLrx4lVPdxWHrOu7FhzrCLzhKrkRPAiuB7o+s7aqadIPaHP5jycYYYbF1PHCZGM94
LiIaKLo3FqYlOhU8v7yGkr3CN8fWO+sqVuRNoA0HbJW2rvxUtRrVCVpRQ/+UeNZBKT270556kcTU
144ltoI+ZnS9G4NNi1ZCITh1xB0+Di/qpFm7TeCk1GiLVOP8GbmUqvnaH3S70oJLnR8QchVvctdu
hd+u8cMXpL1Ot7m37lzw/NhVIpQZb3vqhRQCqzi+quAYaDIGMqLQvBoKxSEX5BwNtX3TjoeYRwhl
KhMCaunpWzW8ZHxhzHd+jkgre77xZsT9dqywq26ovWSCZ9eWu5WpJOf6izrGdpmpqu1T/zTU6Nhr
zTHOj4lxx5vLw1S9ZSQ0cAzmk1m6dhK8xuHgpKm5iYzI9tIaMqTOjdZtDvXYnXWGe2eqwjopz8bm
dzJeqTL2ORTiAy7dbqM4rao86L5wdPufIE5WRmKch55BWSw5luKbp2nbsIMzUjTrzE2Rz3QFargm
OhOlu5eCkaJtf9b7oZPVPwbuRFm/Cyi84QPoVQkQnqj4oWXCi9EXB7l+GmCHmGKy6UVpXwsHPOg2
5qBS9x73ZqFtdIpbnY58A27vVbzVIK0zyfdSqjll6G8L90YcNXAUuzzX15V6UzaUKcJHk7TMzStH
UM7RD1qjcY/zSHnZKGgwi7eK9bNR3l+kcJkprnyQxsl15X4CnQRZuS0wEvHgrtWqciFMVoIlJka+
dIZQK7ZqICRb7BvqfttVBogo+UK0xquikTBZukdA8DoJkjc3SiF/ILssDZtOECkU/C5pTCgZNCNN
2qOg6SRJ661iU31sipssu5T88jKsOIOs1jYQO42lZhVTWiu71wiKVx22WzHt7b4GLog+bDxeupa/
FoeLJhpvyzi1hVa9k73HWp8unuUqqGP6lq2dq/42KBEpxU91nYjZ0VMffeMy8qFzscR83BTLSHCE
voTB5iq2G1y1QkC+G630oHQoM99VinI39AqVqngT0ggRE/nQycmmNK8Dg9XQv+XlD028FYvsmJu1
rTOF9SjfqKK46o3i6GPQlEg/i0q0UcFdS+gnhkbNlEhsQ78R9GZDi37npmdYD2zlgX5QAtwsBUXZ
vlj9Q4S+T+g/1fmaCvhQ5meTs1XWm6Bk6enr/VpJERXQfisUoCW1pHzdHHP/aTSvVem11y/xy1tl
FM7iTj2raHXE3rMisPJhJScmWynyx6FRrt30VzWMqzQqNhKuoiGlmgwPq0x0GoXh1H61GC/Wrrlt
2p4K5a+cTbLx7srwOk8flRRZ2apZy9LvVm33Sn47gJPC/XcVgp+yxMKOTWMXho9ddkOLBWethl7d
kzK8ti0vYT0G1ZOHS28d/Q6AYdFLHId1XN2MeWEb3pVl5KtIOY4FJJ/A2FOgy5Tc6fFjVzqdZpNv
tzyN60m2IIHOEbV90WBZ4aubHPRXmBoXOntkqnubHI8yIUPoLWBXZ8PMpXCleYMt9DStCouSundt
4YeXqy9D+Vuqp/qzv8tk5q1y77b4Kg7asVKnH4vuZc13MItYRVm5EXmPCVGrJK/jyItQI1frR/Zg
xyjSjTvAy8xKe4zqQ4lrn+Cic5Gze3gAyenyF17IGeI6fX/WJcKVPCiHsLxtW+WCPvSlV/obUbm1
PLp8sS1ZP30DKYCu3HVa+avD9lEXHwN3N/KDXfBSteVBYV8Z4mTl4hUJVWpXGPQqLXEjp12N7adK
1f+5qTGFU+6t9Ni3wiE3InYRPriKtEpBpuY352xnB6FvXj1FvcFezVzJFd6fkFkypdupaXwZybD3
OWpv5VDeKlqxNRqOJlqMnlqtG/XZNO9DY18H2K4AlVMV0daNp7DACbmIzqx6PAyBuqnqkuMH7o/3
E2PeNVLBo9qcuymdD7Ghdt5RblbNOyW/FpJzvTVWiIdvI73cTocYYjR7YSrMnoXmg5odO7dZhdaN
bO5SOitR2b5EmAjGhbIJ2zvy3hUH5trz4ceNP7wOfi4TUWNPCzjWjZDtMJPWlX/k8zlmfum1xnkM
FFnGdd2YrCl/ycBNvBSkqqJRWq1WrsiWj9L8yu/PI8PcebRhveZnmCkbf2xWnpXBFTDpA0NOy49K
Qz/SqhiyB8sDZNserf5VHc1dl0XbaXjUDGPnBGBkHjuqG28SNzqOFWbV4KwzPEU9CueNu/GDvZoG
P4Xg0BSPGd34Xj0ayVVRTtbvKzHbVTGkvBBl/W5YZR7u0OqNr12I1V2DVa0qDSvDfzR4ECv2nDov
V4a0Q59lQl6P46+u9wEvvJSJu9LHh+y9vP/ogtprqP/KAMgb9JX09M4TfmbSWzXe5hyyDB6K3BsJ
D7y0EFaNBXq98AGJ/m4rdnNsP6ybASHmNnoTaTbgZ8lSuSLhWSEEgbVttlZp04wlKVvm3ZuUCdE6
Rk1Xtzsfx2blwhufph6rMcrOoD6Y403RH0zlLIsKmtHDee3S1M1LJ7DUi7S2tl4MF3nonUjSV5UK
YM0ybdGstpHrrsziLAfRC2YeX9e3oMGo27geCBD7Or7bNHJjfZ/jY4waDUIWbAElle3IoYvlVFm+
zenV4EVqSzVwcWsn9U9ZfG+oVIMTbwtuju5w+ah4bMXJuA5M2uLxrRQ8CJ2xamkV2QoepGE+ufQF
O7nMd0Jk7dyBNMRI94byiKLUyhUAD7hPNQV7BBfO3Ea1CxNNgO6akyRoL9T8pxtUDgUYe5TAtbsh
ZtqN05eq3ZTqWuvP85QsSHxq5dvA+6EFOLhJ8CQbyq5iu64DHoW5NIQyqdhLlBUr1zqXPQz6mm6t
GFx9O+SkBtU2OhD8zbkgogcUVmTDJabU0WZ8X9PVJvPxcjWO3nDD3IGKvqpBu5TRc8WObfFhfTgJ
+fBosVMGUnCsMqCiSn5ehwH5SrGpma5y+xaCHA0iEOctqtYDjGczXBUTqCvdjlZE57G8KiN5o6Dt
7SfpcQh/Tm6ahvoSuOIZnpjPogUnTLlJ6MUU9KDh0jg9htdamODJ/nvh9nzq2oIsK/osiBbBGZtd
lIwy1LVR1+v3Im16mdik0Nc65eDsuBDpM5Hw/TaLwt9fkWZ1RCM30wYvUdyB18nFZFPnPeQ4Z+Gm
fek74iv/fs/WQ+fS2yzdpE8U4GREpzBBQbgNUtbsbtakImDtFGTidLfF5Q3SXbVfLsCdqMp+CjMr
MLpu7IotdB4cqVkXTGJgIhxlCgm5izjxwnieqB3JhgY2ES0BcVKD+Hxh74teqSEbTdW+bh3+xP7v
PH2MnyENr6INWdNief2dMzi/4iLeibnhJH8JD+1zRKE35MwsOOH7TXJR36mFXV1gHevkx/Fi1Fbp
c3TVXYZPFWWKJb3pmQjs++yB8Kbr5Cto1KFG8zl2EvVhFQ7E7ux036MCi4HeUd8rTrHFMwwFDGwJ
NsnGvTDPu2PiAAhdL5UuTswihhmFL2i+EAfUWT0w7WCJewqtOQDWcO7/UDeXKyTy9DuzYUb9mYLM
BFvUv7QXWj1VEl/jVUtH306viv79RXMxlTBwvbC9K3NvITCSoHKbnstH2qL2wtQ6sSl8eoLZUtVG
VzTGCbCpbqVJT2Vr7qO9cFh+1xM9IutTpFnJOqtxLZYMIlW0UsyDjrUpWAfU/gAWvS13BqUT5aeP
8d6rOB96UmFNjQsYXe2I2+QiOBZ2v9ob9lo475waxlBqL3Fz3us+33zNOYW5BrIsmAbbHngxZ3Qg
vq+1C8BGzng2WXhpFy0qPBAfHoPzwumQjAA+cQguDUakPMvSVbXXj/W/oet0grpkUS1FLo+q3wlr
V5otYpcrDP0EpvZ2uSMfrKsaWSJv122zbX0s13RCnQhhAHkDgIpy4PKWeXICfHyK2aIiE5FF3FIY
nvNhLZ2FcNnFS6COyDxQGFyUQnxntc4/B3RcpPLpEmqKOJvaI7wWNRf5HHhabIKdiLzkFLPqVu0B
1Bru2nb8FNvjokL/qZn3MfBspuM2nZD5T4G7W13ah+NeFBG4VH7G0Z2lZVguxwdRuExQYeu4dEI6
knF7VzYLS3uqr37z/nMIfZ5JAhY3PMbAJgYiafzlvvq/04tJiEE4E88SJz+P74ebhbAnDn8m27+G
/b2B8GHdtYhNk88QNt5Xz9qm33Rr2u+3ATRcyeZWPkmzXYAFX/RFOv3BISTAl4YHTz3488ERZp6Y
99PBEZ6hJXIGuPEWEqtg0+l3+gecV47BRk/gCH7/xidyATqZYOwNXIdRFJl9bq3JfDns4WCYwNFi
oXdibv+xChon8kD3Lmnsn5xdf4Wbf9YGxAgcW5LmcHiox9rhvuoh1vb9O53IOKA6yrjXoQZFj3F6
iA8fsUjTpFUbn24VcDHVIq1Vnr+PcPI18B4xFI4/DeG3zxGqLgV3rBJBjA+NHzg55Z5OHBfOt1NR
wIyhasEX0tHR+RylDaJWbi2oF7JwFXPH7o0fFoXd71/lBEqAM/xDlFmnw3WzKOxkujeJSKnP92y5
uw/yA7hYWx8uc+nZ19QL7NJvaoCSSeQe5Kw8uELiGKEMuDyyk8S91mOATIG1G9z4vMh+fP+I7xTH
+WYAHd/UoGBBWNdma0OOtVLXgNA7g/STYdpRUlxHWbb2SCXbC/agTEWSrr8ag37VJcbab3VHV4R1
Dt85a9kqSHJdPdkOXrxeeLR3YdHvnm2WTHdi3eJFE9aO32/M7izoAu5p+ERQBuvl/ZBikpEaEy67
Sq8MzJjq3G417mf5cyy8eL67LtXbyKAbKdyULTWAFHRzntLmoH4ziNtceulbVqJnQZY3gASXVAth
K+h2ZCZ22L+ZnbI3q4c2Edcy3EAzRUXSqKlLpVeyBe4nQPXdvI7CJwDaUEcBgmRUSP3LruxtdKEc
Q8tt08evnZICFgUgMG2v98+0yaWEUqJM/TwO7jTjaUjTTeU/1CXWftL9IBRH0/ePRktxTMpXhZA7
ZUIXSenAQr4VPQL948OQgoasHrruYYDRF8L21YXC1gZK6llFDTXii8JcQFloYxniik4YhI38Ag7p
So6yfQaldMBPSWj6DU0J+jbgRhTvIqioEbTVfqCo8f33lE+uOVyT5GkzhPE0m2pNW0RWKbeklAxv
goSsXo7rtkWNvHL3emU94l9zTManIXmR23NDP69FLoPmD8OIn90WfgFWXRtRbDYDZktjwNW53Krm
gBmcuNIH6dGllvX9I783jr/OwL8eeTYD2xrYFgZrzMB9uldWxa/SoeYmORMcz925r7RKqQuu+l/e
ORe9SU7RONTb5jE5NmcThdByZGwb8mt3ne3azZKc5KnbyOQo/M8BnW1iQTYOgWGwiSV9tjaziZWc
0bnYhVTYpzZVThdP7JZEM5eizje1Rmph3QNYCPsUFeWXkepjDgazmBQcAF8H2osaFQtf4lTO8vFV
Z3c/7FS9LrAAYvjU3rXqVtNIEsUzJVgoUZw63z7Eeb//fjjfcsphg6BPACHgu4K8h6zpfD+nliLM
ss8mKRWtGokglNc44Nk9O8n3EU7PWlAD6KdRGwB19Plw86RWLOUpwatx9eCafO1fTbcOhPgQi538
SkEvi07x1u4sGz9PO3OYtTf+QXSwhP6JFscPmEIX8Tq9F49LliOnssBJn+8fzzaXWUY9q3YH4BpO
Ix6sigYLGKUMcLPEnmhcekq5/X4wTh9wHwLOUENmHYiDUBOwj23jUtv4P6Y7tAYIeOPuq01+ZF+0
PZsOhP9UiItJ4KmKCY0xxGURmsUla558GlYcCFZAfCgEz95OcSrUwYJ7PBu3/Rrp1Z189A/x+eIF
XuYjz7YuxLOpdkm4auA0PN9ty6BufAS6uEROQM+IIo1Mh2tT7NWd9lPZLwzz9HPfhZvtlNqoeGOV
Fn+AZ8OztnMpyFCqxmtJPf4bl7gTyfWkWkeW+O6urM02BFeREUmIpPc5/vspfp2EF80rCPkZ7G1/
59lcpVbh/VIZ8dRl9VPc2fK1hLK12pLauHme48mCaSikkZv4qBzSdQt4w1mUsjv1IT++6Ww1j/mE
562IONVHjMm63V955wh9bLA5wqPk5vsv+V7unX/JD/HmaLGwEX0zHogXngl4kEnomURAnPprb2t5
NEPW1fkEr4IpbyNQlK65MOIw1V279i58WzriTuz7H4d7jiqrQHZJzbRbwkUDEBClDfzFctW1D9+/
9dJ3ne+ZWhJ5Zk+3jVKIfJDtqahoUoWaNFnN47BbWi8nDtGP7zUHRjeVUNNc8Vpq7trmD9Tq38Ep
v1/65h8TnDfa2VO9Elvuz0eB0MMCVxrSe3VrAruPts1mUiWEOLT7fgBPJHfqx0CzdREPmdUGKQc0
FC2nY4o2rQWa4j8/nj9Fma0Fg25JWw5Bi5zVQ4g/bg4N6Pv3ODkRuBUiEQZ5Bfm1WYg69LymCsQ/
UhHJmqaScGOs8VN7wLP5Es9I6Woh4qkF/iHiHEDbpGpiuNlAz+C8WQe7YitAaUI+aQKqdTTU/o9v
qM1OxNiXqiaA0MCJ1DrRDYKK59NWXew1W6Xetlj2OrVVf3y/6f0/5FQuNOEwcIk3SbkmNwWGA6FD
zrgWUTxv18kVqgNOtlsquy59SW2WqKaiqpdozrUk75O5mQTqmibFYVpnqJA7i2SHpe84W2tKYvWd
kBFPFJKztnPXvuKixLaPhreEBqBZRHY5Pomtbw8NzVZAZ+8T6T+SYbzM39Lbunx7q8+f8/+e/uoL
GWsZeH79v5//WP35s/eWOc/186c/rNM6qIfr5q0cbt4qdof//W9+6B//5b/7f/7X2/uv3A352//8
7SVr0nr6NS/I0o9iiYhVfVgt05P84+9dPCf8vfPn12fvuXp5Lr/8pT8Si5r4d/hQePFiw8Q2h0XJ
PxUWVeXvWKGKaJZKMogw0MH/ElgUJOnvFoob7Ig6gtE65+ff/qvKaPP/z98EWfu7DtcBWXXmLL+g
/UcKi5/PL03FugA5eqqO/K9OHjhba0aXlOxTdWzXWbo1ih5NACVB+slco++UrwAj3BZ+f9l6ACSL
bYWSgmCm95HavqZ9dpElJgeRu7CJfl6P78+ElCrOrSoSLeBVZ9dGowThmcRVbLcw+QFmBMFLD+9R
UVu7iRZg4bNsYgqGvS7DydvrOkoYswHoEtOHDN0AXnCmPhZMbuq/2bO6VTaTNPgE4IeOPUm6crfb
hT0t4MTxr5NLFWn5pYrs57vX14eZVvCHnYgB8T2zq4GCWspKiA4tl7wP0/Pqz8n6UeRyxq/6GmKW
dkd16GPaTYipJas/TEf7ZHNS3SU4kS0dutM8/ZB1f402y7rH0DfMYsC0afLqE8q7ytYezQOd9bVl
G8fiPMFyOLpTtvlNCahqJZ1Lz+qv+qG8yW6XeAzS55vd12eZTSuXGa7pCW+uXvt3EliwcYWKhXEM
cGFwN+6tuCkv8EqQffocq+U+onI6vkpjWmXxqvNyu9H3la7HzDT3ST+IW2o2V6DcHJF+HszwM3cL
Imo1kcJc5EZBhglQELXzkOQWtAi0z7WEXHvFYZTa2lu0mQo3xePC7Pic9v1zjP71jPMafZLWZtGM
PKN2Kx5wwnloMG7Rfo10/iZYf3lTP8gOHgAH3KkWb4SnJ8tfwWdLUS2GPGkVgod7dZJTLvftJWr1
NohYWMFr/8I4QLJHmHMp4Vj4Mu9r5uOyq6KidSMCT2ui3SMdP3VBr7k42d4ZCkBn6q6buk7bpbvM
LAX4Ot6z1UjWESigtFy7WueYtrI+/ihlt4CnKHYIztL98HMa/DXgbEHGUVO0UkVAIb8M4/OhvNaC
h+8n0elN7K/POFtnHIN8RoPRHHFo7zMozOKP7yPMahb/fAuTc5WeGa2YWSaTN1Ce1Ia3kLe6b4dX
8hqPKErcx+ZncZZeoHGxtrpV+bR8r1emLfivC8vX0NNc+jBXcmFwFRM2D9LACNCyZuuzyf0v2iH6
M919HW8LevtmXKtOspX3vQ349DBJuutr5SVzin3mDIumFqe/6l/jMbsTGNlkt+DyUF4EtrB9taqX
iUX//agvBJlfCQOrEnO5IIgCjjcFdedbml20S7eN07vAv97li1Con0iBOU2fCodHX8FYIbwM7vNd
8mMyIMocrVjJO/eiXiJpzeA7X76sOTt8daQUA81v2Z/PpY17EO9jBaIMs6tkZZIcGBvvMEyuB6Od
3bn5pYFmCrBudEqWCVxLgzDbFxrTElCj4lnELaCD3yWXcGDqa+PCRdZxHbxOVrficcki/PTu/9fQ
zzYHw2tNvxMY+sRPYFzgKBHkEuwSiDuI3igF0pNDvqkt3/l+Zp0eetSvDWihSMOqs/WMaaGolBZp
AvwcEAVAuZHoReblsgE5Va+kbXEmIExb2qCEod6smjsdQfqlC9kMbvKPGfDhMWZru2+1tIvzKTc6
+Fe4Qel2+H4U9K8xh/J7ufCuBWGCOBISxrZFSQ27DR7p++GYIYC+PsdsOQ+pFaPWwtdHw2wjBTfy
9CRYiEtbT1sLnZNdhev8PNt9H/bk+v7r7efX/CGGHBK6fIQxC1nfDzLIAEV4+z7I0rvNL/e94AsY
A+TT8hZtF/D0258TTzqAN7XbLYblSKEsjejJMwl+80S/1PCJmKcWIf1RI2BEq3X1IFcbmfk12W2i
WAa2eBJi/jc+4/SjX44KzARlncsMN79Z0FCDvSHF2RR0WEe7iLaGfgeSHAwgsJrvx3XWyv/HnPkQ
bLZ7iQVksBKgNK5tXmD/aaNYa2hRh/TWvKJRtA9vZEd81G+6u3BtXS09gPIZkPf1AWZblivWQLjw
3mANT+kTx/KlvufydjDuOrt3sJC1gwOiGjBg9vDx1ihI3HFK7tJtsRMP2Tq7XCx4nPrqJqgBrngY
2X5xCveKXg+78v2RgmfQPK/SyuPiEezZyabdxFtMr07toB8jznYQN8bLXjJS7hjNTTPWqwCW3ZDf
pAUCM+bRQiNLoPf+/adfesvZblHluoro1/SWlWn35jkSx5v/U4R5xb10g0FB54mTP5BfkmzcJ7m0
xIY9deJh3yJhOAI1FWXYz3lVb41lPbbEgMgzBqu+pR6Ff/30veo14nHezzHBotbH9XBJR3X6KPN1
CpLV1BQgJuhVzEJbbR/3icJHa9Jx7aq3unApSfeGdB7WD7r29P8xlh+CTePwIX+MXDNXcrNK4Bgm
EFmuAr1emA8nR/JDhNlhWnh1kZU+r4PSCAxA0ZanGk29NoV0ISM8OfM+RJrN9qKThbE00ORDNOlg
JRIEtGFh6p06lD5+m/nkbs06DkJeJjXvS/nCGM+F6uH7L3J6vIAY4VgwOWvNNq4kL6pERmQPwcsA
3bcfrSeuDGutM2zfBzpZeyG/+VekaTw/fHsE/ZQ+HIkU7pvn/na6X4JDd0gk88NyEnliWkMvn0qP
xmTTMnfRFYTSlWkbpTbmEdlFk9XUqxQpeob+C5VCGfrNoCrKbxkf2iU0xJd7LVr1BisZaxEF7XqU
oj6/KUVPQxvJJ+3+pUUybw1uaGM6ME3DvWInaOkuHT9fUsgpokoXm3jI2nLofo6YNu1Qi/i02/Ee
wcpk3dyjIHoF42CrPlRv+h2Xh7OQm2G5VX5Gr5mjqCsoNUv4+y+feP4Ys8nUSU2XdzmPMZ2CoAK7
m+JcWDcIo6182kHbJWf6+RKcx5tNKVePurguBl4bIqzWlrbvL3jQfhlZKqTUoOE94h2G/c28RCxm
WdWqHrcCcatutRf9MKHCtV+IJKME7WC2sooR0ncS7rWl7b5gS3kNFXhhq5k1Ct/TC6wTJ5Mt4JDm
F1OqzEgtrYvITmtQckqEU0z/y0eqWbQVjURDyZQzacj236/YE7uPxhQmZUQtfGLlfJ5UulDxKXOS
1UC5Hvw3C4ZhhMXLfxxkmrCqit8WBKe5gWkT4HvrY51jq0DfTCTmkRo1Fy02T+wGmP3IoG0mPKk2
7x8j1Ksl6lT9rNYjdqLaRixIhtoVCrWbKRfSDpO6duTEi3Ia8yk6dTE+RJ4jajJ38NR6KjnVKVpj
0UNeqAsn3pft5k+ISUhNM+iazNWurMwYpaEmRLj3dnK/Ctls9BUW3lfpdb/9N1L7E2cG1BeFmaGJ
yGzNv5kx9CZ2IP00mtGFEazKyzrbo0141h8mdIdynz7FWBd7q0WK2nw0aQjx+UyTyNO5OAeA9RDU
cqWFc0fFcI+yKkY72RZF2q0L8mAfgXumJ7u0+ubrYB50dtBXNZxaUSaoL5xbkA5d4Xzi7/9n62AK
YqCGJzJfREMSZ2kYzGDI4gWUQw/WKsoLuXdd+6/fx5jOnY+p3p8Ylsh64z6gGrPtOW3CXohKF1Em
kz0DzQDNKlCTrTJIzsVjk4Q3Y4DcsRtH2+8DzyfMPPBsny4KzRow3eLlynAVAIuptXM5Bztb1+vv
I33pc8xDzcYRxYy+DAQ48dMRFOxCCU2HjTiusEJ38NdDCXaHJ8r5xG4WnOUK6dcj8P07/jXG01B8
yHKKKgehH/KqGq5Hk41mZifnxjrbo5q69xeMJE4tB46Ef33QWbIr1FUvNQ3BmuEeXQ4/Wpgw821T
V9gvrenwozLCP7MJEzWenhSSFdviKF3G4mCHEY4zUgpyuYqtH1g99Ou2Qpvx+4/4dbrgvqFy4MJk
QFl1vqFh2BcMECpj7M3SldvvOzEFkNjcKshRfB/p69IG9oe9PKWDCYQ3J0x6sSklNdZs4DzdlWIc
Siu0G33hK8nz4gDDaOoSdAYYrpC55jApNwrSHDQ+1XLH3Cp38kFdB9e/xN8umJ+MyYHiF6I2wat8
Jh8F3OW/f8cv/YL38FQByA81su95eHVQEJ6vWxpnmK8nF1BCjxV+k9PGyYuvu8vxubhcXgpfd5uJ
i2nSY6bFruLb+3kl+FlqqVHJ2FZw3EvrtpPElQ+RWkGcO4hCVCou++76+3c9MXMsqKeKCYcQwMG8
lCoi5eTVkoAUUdKaq65rNxY+Jyhtgtdp1YXc8OvkAdstakhkWUiYfiEuoZvid2oQRrYLDKmyLoV+
FyfP37/Qif2EINQEkJAk8wP2NBvFvs0LTccjpv1RYnqc2cbNuM24R+COY/v3C9GmDePzCfEp2rwK
6gWiOQgutkfwJ150NOJv0ktVWOWP+u3wwzofAMyPxSq69O/rpQbL1zflDoMSLN/OwGDzC9fFa3or
VyIuD+2mWadova4z9mz/Irn7f6Sd147kzJGFn4gAvbll+TYzbcbfEGPpvefT75etXamKRRR3fkEC
BKiBicpkZGRGxIlzmDpfr3fPoMd8tZm9+aXUmMGUtiQP6IA8QKkUPcJqvIFgik2ufsQb6VvwTt6C
G30Xg6C8vdFXrjOzLf5+dksk/WggCMFa4+JPB81zpn4dpnTlYXh1GGZGZgfQ51GoQ7HdAYN13AYp
MHNEmtukvNToKxF7bT2zi0jLjXRIdNbT+s929pIkn2P14+0tu3rmzr/X7BnWdNFo2sI/olP8ku7e
e6efcFWBSGkO68Hr6mad7d3s2MVWC2mSMDYl3+rxzhlXzvXKt5kXFeneTr2iUyKIWuaGJoWiX1RP
X9vOMqDJSOMVV1j5PvMrYGiCttIlYrGJEKiWwtouDTsTOY3b3+gKTzT7RnMeabi7TFsy2LZub3wZ
Ed2gpnRPf3hTf0ET+h0gw21+Go4WXUTpMHCwokPy4IO96e//H6PLV9Hs8iOa8+fLkBtxFb39GvUP
0hrST+9PvRHTxD7Im/Jh+K7/bJCtX036lr4u7wnI55mo5bkyP96Ik8BiLbeIQICqjNNDa9b7VPJ2
kr5Kmrtk67z0M7NVRKEegbfpgHCl35miCN85cN0wSEKBbYcyqfYwfNL38nEthF31subFl1l4adQq
B1TI7sLifQjgIOhOyO5Bhw5WzPupPlSPxte/A5z/K2afL3YWZyrJ0comBwpnp0LFz953kJe1UeaG
SATc9uWlCHBuahZuMoOJCUcR10MKjVL+pKA7dNvC6g7OgoyWSb49wq1ANusd0h0KqfC0cb1u6i1j
P79kME7+Vg32t81evcuYDTZM3mUW5NhUSGcOI/llO2gyC+v2zSnbC5YMITu+1k++yh1wfLCFTBKJ
OoEx7//Fcs/HStsM4ZsHLaW8As26YT2TZdxNyVMmRbvbyxI/++Lpgj0VSlGZF67DrOzssDtp6fkS
E26bMpLyQ0l6eWgLK322pmINM33VbsT1L2zNng5xa3bMDyS44bfw5Uv1EH4fthIcEfRrdvkd2ml0
bcLxnjabGDJc7ZAvuKbQkNUEbBt6cXvmN20RjGNr86CffjYPzQfnc5tvvG11lB5t10bHFQ6lxl09
76LcN99gh6oLYjSm4LOZWZXiAdUekMQb+S48Sj8EMk2g4Oun6HmVwH3pY57ZmlfNzDKIK8lGFqTf
VEgiwUL0NiH1NWZpugsx2wf1a79nPvWQ/K5+p1/TvbS1tsMTlHhrtfWlzXYcCGWouoqAPgs5GqRB
FrBxSM9D82dsJ58C7fW2515HcErLOtxxFPLY1rkKXgLzoW0UxbBJY8aCrdJtYA0LrOJBqrLtf2Xq
rY199u7UUdAuC5/FlGX/jGbvB791IDKTD30IAd5tWwsPNs4jsy3A1FieOj+RdTXokpQCVZLvUJNF
ofY+eEWpBhVP50/zbR3dt3AsLw3OjmXVSqitZYPwmmnf01cSvSbvILn1wVI2UKOCeZD+9ColLkr2
OUQa/ee1sHf95qAMKzuoPNNQY/mz6FrHlKDTLoWAT242sUcjF1kWBEV37fTJp0m4ssfXB+XS3OwS
lpg8V7QIQlIxLQIR0IbjUeuudxJUNeNDvm+h70IgeHfb7pJZ2hCsBXYGm/+5zF9ioyihDiWdECrD
efhb67/77efbNpTrkwcBBH5Dhk12fVV96pnX12gn9UCW03f00Lb5QX/S3fKhPImavbT96zaBCVBC
sF47QiBVledAmbGzwmEMh4YLOXyZ9sDPDs37U/hsn/RX55nxCFUwe7+3X26vdHGhJqcfAT8TBMAs
ssblEDphAmljEHzMIT9WkPW7bWEhxDAtZemUoIRa6rxij95jIw0ayg1RB9PuMO09pJ4ZytjQnPgH
x/7C1uzhlHiwG4wDn23gZlR3gu692olxWtH7XD/1C68oPtrZ2ma7l/v5mKo6YcZ8FPPU42P6LdiC
mn4cdgoDkJApPq7VScQ/eXkVYtLWTeQwOOpw2l+6f2AYY1n1kH0nYepOVneSTXmnOy9T/sczqLOZ
yUNfmmsbuxBa6LogOsR/mJmZZxVG61VlMcLjK0GIWe31P/2hhMVuY/5SXrojZNlfzPftSdNdq9+s
vTmuX3OUus5sz+KMmB701EpPKaM14UNoJPE+jSzVtWulfYZCklQjlB0Qq2G4xiy3EGsuTM82uyim
2mtlj6StR8WlBR4ZQlChrj3q1szM3LbsQmbEM8yUsN7mbfpNa30AS+WKTsb1R6TN4xiqxVVPjWte
cbYyCTXDFsXvTmkPZZW99g5cfN2EhFmqP4x0XFfc5npdJg99jTL+W5N1DvBQpSDv7F6CNRI26Ej5
aMgAWe01/PB1gDGFijp0F6S7iDHPXt91ExuGLyNgXiOYlti/hMafEJJcB2JfB0sLeSSkJKiKWo49
B1fwzC9BOojKDNLaLofUdwGdrMTL6wN+YeRqEoRoGQeijqEfvDshVBSf1H1ytzqVc/1xsINKEZSF
UEEAAb4MJJaRteQa2Eke0ndOfTLgVxtgKpkgm98XLI9pyOzRKlZ8YuGlhF2QKeAZFKTM5n1Uxewb
Wx3JAeH2dmn/2cf4HU0JWAj0rfTMSNSDYJ6Q/gDXlza9e0xW3i2rP2B22kKG/AZNG8QP8J6rU7Vt
d7CdgX7eiu61fxrh2fNPEtDn/oEsahXtvPC4uNyB2a3RdiayiAM78K8+YRW4HmgO6dFzxR3PcPT9
GljlCsRhwm4q8xAmHUZYg67a5cces7yX49CmIZijaEwjrSgQAAiCXVyeWpiRQn04lEW+hXjncPv6
X3AzTouK8Nabesj8+o+tLm7VCMse+Ok6NbeR5G3ybq35umZm9lEDBxBSPFj5RlM9t4PryJ4+4mYr
zrsQABAMYUTSQOCLqCPy1LMcRh4n01PQlN1M7efMvGvWpwSv+nWo9BIxmWV/IzOdn45QUk0PLQFe
FDbShwZ87bLy6nfpbkSgNIz0L3Hb/Siy5BkVuJXrYWlx56ZnW5gEUREh+pFv4u6lrWW3gjXqti9c
R2oWxwtQ1xmvRUhmtn2WLo1lmpUDYtqPg/yQGxSDBwO8wVp5a8EbwNqInicdHeTDZidMygvIcyYf
Ye/8tyT/TKHz1tdaq0vbRdPIguyWjjH4iUtfyJDCJahS/Gzz8avhI3lixvqH2xsmtvzysQffHah8
Ki0ay5lfbfQOQbhLNdWWtO3uHC8t3qdyx31dw45TwxfkSqiqtL1TrzSnFxfniA4jlL7a1ZxX3IwR
ly2PHmnaVwCvmvjv3zws7czCzNuQpSi9UObAhpGCvGyD3vMjU3krDeglRzi3MnOEIk4pKhVYaUrr
Kcjzl9RndCgbppX9Worp58uZz2j5UaWDZMXQCHNP5XrlJttGW+WFsSGNnql0l9P/Wr9KxNtm7iC2
0AO1UGaSr4SZ/NCEIlWL6BpCx6Lu0h38GtIGCbkD9Cuf2/u/xiMRns7tCb85C4BdJNmBX1DEicLG
c1tpetKy8nPg2cZKpJ1Rc4pyO5boO5MQQ84JNunSUsgEc2xGk6guOO8RSj9I78zThDrPfeOK2l/D
rJTrWW7++faRWzZML9hRABBQd5ud67zq0rLzKeZWVuKE72szifVvZgKzWeBm0pAGEN1nLaSBRmIl
97pHIqKWhykyvsfOr8Q4auaXJlJ+p2bsTO8U/q6uYDoWsk5+G/AYblWwI9QFL7dG95QmpNj0hmb+
JLnBl/FjuEMUesdBLV6Kb/K9T0Xy9rZc5w7CJpUlar+opuqz0J3kZQ0lJUzzQCcc+9ShKJPqv1v7
sVZXLonrmIclgDcUQai/XJVeqoHxJ1lgTROrfUjGTy0YMSnoD3bw8Nq3axneQuv/0tzMozVJofph
JCzMa5o7w6AwUdbSYD4kEDqdLElMRmilR9MwkLvnfszqB6inzEfEPayPY1IWK8iOha9rORSBRAuP
a5JjcPl1uzxpVUfqARWD4mrfZftyw8TbRnoEPXYHIdjmn5zpc4OzSGyUmqn0CD1vjApxUgsOSfmX
0PK+7UBLkfjcyuw850ZodkpPtVCtHXU3eCHNwTjVT1PoT7t/YsqyDK5NCqLziRZLzxNP74QQifoi
S6exO3icjH9gg7o5+Gzea1e5NEpECJK32KgNqB0hOdSRktOzNWjmNabQAN8pnu1UzhYGrnsl773M
CkSyAs+kGJ/bTm+s6ylKyaIL0m8rcJNfYkjBb6/w+rEm5qnYQUGFTdduduILa6AS4XTNphus6FA2
yJQRpWvIVI3wkCSKtPL8vD73l/bUS7+P1aJRCgcHUTww5maJKNznjkFUR9oOWrT19WnlpF175KXB
WRht/X5MtVFpNn4yohmHcBuSLoFVr+zj25P98o7GztuRZsTpOlz3Rql6w8TCYG31XwQdXYCo3sZ4
F/1pW0BwIukLftu74Sficbe/4dISNQUOd4H806+KyrniwNQ/+Vyi5quEELGcZOi0xSsrFCFyvsBz
K7MvZyLbCBMP5Su5gTylDu5UST/+g4XYhqxrzJho8vzK476VPL1mD4s6fEKizY3ywJWD7sdtM0s+
j6//24xY6fnzZjJ8u5MAdJeoHjntXRwicxnp8ASr+9uWFr/MmSXx93NLZdeCZ2XPqujFJ4nQmIlJ
lY+3jSx9GJJ+nI7vz801O8KGLpd1GDL2lGY/7eHe6r/+d//+7MMHdjQMasFMp6dq7+J4QgUqWvnw
C/czwycUu0Hl0du6ArCanjc5AGWbTYX6gLEX8+Dqr5hZ3oqRnmmFA2Hhq1wYmy1I8/JIp6Kfbobi
sdUOhv05Ml7/es8uTMyiju+Vals0rEd3PjkTDWUp3922sLaImRPLQUEY6rEQVCfFGl9M5beiGiuu
tWZE/P3Mf42oC6UmEmdefY5SRkwoFLaV7N5eirbgwewW2gcaF6B91Z6axmRM5AIPtmzyAHk03bSV
Dtlkvxvl8tXW0c5DhQ9ZsgOSWVvFCt7lPqzk+mMwgrmCdJve+qZy9I3WkI217WkMzScF4XWZ5rNX
JLRlYZlGwa9l+jWbDhR/X5z45NnOPvQlV4msTd1Nbgg91+2VLSSMwq+5FigoM6Yzr4sluVkhWclX
Enrc8o6Iti3qTfFZAW77RvAnMWTyj9z7PzZnLz0rMsowVkQ88IoNdYWtpUmH2ErWzqz4d2YXgiiS
0T/lEQ+h7yzuxPC/Tb7HqK0AF/GC0H6k/am5L7f1Q57up8foTszjxYizfaBDvcZ9dZ2qsLOiLyee
ZQ6InEvXDErAYZLKKg0p1u8kXfHvCkWy9v30uU++Nvn4d8IEIlXFoJgaIJOgHjOv2fl1q5VqznIr
7SFWvqjmS2mssKWJ33y1o2cmZl8ukAJ/aEdMBDSrt2mswpeYxUcPIQFX84ZNXchox0V2upMS3T6s
+OriYecQ0vgj+b+GbQ1FGanie9rWxn6uv9cg7ibZDX/HBnTtLiTxCROIIeQ00fa26evzD/wFEgHa
/JZJ8jkLM0OgOLHjxZz/Kol3YFiCE6TQ8UqVaOGVfWlGvAvOohkpSdZrIdnteNCfpfeUieCyzUhT
7h3SauvguXC2w5vwvj+uYXyu9/bS9CzdkxpFTbosTzdq8EjDzB2So979vr2LazZm3qPTc5PtABt5
8jls9Du5Rkl4lT500Yqo2Zi6vkAk0GpmkRoyVib7B4RiCE9+c6iZ3F7K9UFgu86MzL6Uoyf2YMik
65At72TJdqOp30S9vmnU4F09Om4SIFGpdCv1vYW1cbYFSwKPaWjkZjElNlE+ljor2Rht120l1S4e
xgZJwcTxta+3V3gdPKGspG7NbBC56xV0qY+dOrdaMfiU3Jct1P3ao2oNbtndN7G+bVvldNveAlYK
gwhpOSR7zMrMSzu1BIVV1HK6BVXgW3ryPn50AIJKhxRwtL6WlCycaewBd1FFBfh6RL0c7VLNUPxO
WtRP0NMM6ud+UKS1dV0/5lmXiv4dw/jUseeFvFRJbaoZlViXwCcpLjKupasboGrdhOl/5DWPiOmW
2WmtorK4wjPLMyft6sEf1MlnXDpsX/tc4XC301p+vlCovFzfLHL0Wa7V9cComqD/DqDsYFigqzfx
oUGbq36tUCN/ZhAWxps1KPT1DSssg41iWpQ21ZtHnYXLwrAy0wL/tckm5RWxCRcNBhR+x41TZEfb
XGPqn4neiQv20p7Y7zN7QL68IoYsgi/ZUwBBEFN2USlVvG1qPA3NfXwQDGXpdso3RbGHaf3X0O2C
+IDE9xrPwOKnBfIDvk5mOH2Ol7IlLQj9hk33g8c8/64MK6d/8avS/AO7z1OCJqNzudbaTPNKtt6+
qkM0+6Du6gMgc8dCGtu1dqI3bncogroRcOOVe3ApyvFNGRrXOJzw5Vzatp2aalyPbTk4xRmcH6gj
o+RzO94s7eC5kdllZCijHGaxioyaomwcdNxjSEZum1hod1Nq5EEGVBpoCK2zy4WokyMZNskDMsMe
5dr82BjQV0rWdA8txz2kQD4q9uax0acXvwD1dtv84jYKCg66xHALzNPuWs67JK5Q77BK7cnM62cr
NH839tpI9ZoZ9XKRTqTB1julwyY2zWNvcyQaaNGGYHd7NYv3wxujyP8uZ7aZFTMOulmEaGEANQ82
PkMD/p1/MJ4VQOaJStJyWBsuXlgapA9ixF8Q0F1RrdtDY0x+myebsU/dHJJ/Q4EyyltrNSwt7dzO
fOYQTiDNd3TG64c9oCHpi/xIgaz07/Stc9C+E0H74m4tPVnI/JCa+8/i5kRspmSUVFOLZGM+K/vs
aQpIM99Lm+kg7+OvdG+ae2ebrpzshYnDS6MzZ+kzQ8vSAaMiJet51X7V7tPHEQjMkZEZBBX142Bs
i4/oKt75+7+H8AnrNnoU8EpfZ0hJ7jNd5vA90z+J8uQn/q5u3utFvleyerfG7XrFJsh1cWFtFmHa
Yigjp8oSmqKW238vp42+EXhFlISfgvfKZ0rnoLHJ/Tkue/VBUG+kPCQf154BS7H84ofMYnlThUxi
JQh0CR42eZdsEVSMuK2auwZEKuSWj9Xvxr/7B2H83OzbTPjZdSnDqtRZEbstDxQTdCTg+6+evNbA
X4jjfEmHBgtgQrrPsyQ/T3I7zz0WZwbmY9eYL6kifbkdehbDAJAU6lV0QK5m2WIac13QYQJu5MEF
x3ZIA+8u9Ybn23aWlqKxEMFVJ5jdZxGusKVE4REMcUIfnORU/lMLBM5tG4vOcG5E/IizrwIH9gCh
pw2r+U6/07bw5kZbJ3WLH0xGuihcbtTGzR7B3aRrsOjF5XEJCh0/lIasmRtaemPWRga/h6fekTsB
TqhWbrxFC+J6gBsfnNf84ZCFcaGVgaAqlSPXCU/W6pTvYtTUDF6b5EbMdM2v9EbXk1GNE8Cr+5HX
bn3w0YFnXk3osKR78kzr69r5XXK/c5OzL9a1ZWy0foxJLdtr48uIcPvoWSuOsWZF/P3ML8IwiIfU
BCTrOVwFZdhGbl4PRw2Wi+1tF1y0ZJqqLQh0aAvM/AAGG5sSIF8pH2TlaDiN9GBIhrItxn5VSnYh
RaAEhwKdLMsgsK662KXpDL79v1woXfUYMcyobgUk3z+oP3Njx/CrJsOHwlDDKpv/srOcWZ/dABO5
SWOHggWM1M/PtpW56zQwpkyqoVc8+O9rVJKOa7nBFWGXuHjOFz3bYCMPvLJM38z2u/De/uPc9x/z
aRf9ylGRrN14J+3EiOpo7AZzH1BXLmjd2qBd14mMF4/kf7ZgPuWtKqbU2QmHvoLSwIcDtYLi/L04
L8MOMjYEJh+HlfLymsnZjWBEjYOII0e0TQa3U5jSU9r9bRde/rJoQnMdUD2/6u0nFWVCSSKKOq/W
F8HkR/PpqL+33fAJZuKtc1orjywemjODs1yeOnLShIEy0eRP3TAbXK9W97q9sq5rnhbhOjTp6AcI
dqQ5Nt/Ux8SHezremN+gvAYLzTxVtEXasv6YP/oHBExp9L9jAkGMH3kvlbRaiFz6euRMNKhNRjyo
4F3Goan1tW5Sa4hZcsedeJvW7e72x1u0IADIaASrZLiz9FIO1L5AfzDe9JnzmsfaU5cY/6WJ2cFv
47GXzFCBQSPU3X54Z62hFBbgOQ5QDJP8HDgUCKXZWyEvC7ktYHd8e9NVH+KjqCs1RyHlET9pO/sH
5Yft7X1Txa++rP5f2hQbe3ZF0LGpk0rBJsyRuxEBDzgNP/jHAO/4Fm2b++aUosOGbPV2hDSkOMDA
X7vDbvqUF26WuooP9HBtJnfRY5FqBf5K8+OaaVILm7hozBh/2QthkfLQvjB9/O5t+H/TuNoI3XC+
Lw5q6vpbLoDD7U1ZciZByGaBeqQ3MFdPnJiAtMBJoYTcOYcwGe+M0vxz28TS0afiy3wXYkTXCN9o
GsaG2RzimZUds2Lat3b8MFbOWm4mTtb8857bmYUY+OZKdJbHmIkP/yjVaAk8OdAniHdNxwf+BxsH
hapo0Fn0VuavAN1hTMariaB1m7jp8M4ZTre3TdxyV8sRI6ga89rYEdt65q3+lPvByFTO23K0Y3M0
Dvo+3q8NsCw64NsKKPWYDtnlpZ0SVqW6SypxEoWKV7Yd7oUgRP34ArkiCNgc5gnna7I7FqtVwMXC
wZltR8D4z9aIEGwAVgnbgshAUjYGz/aPxW7aVFzoebHtf6yVe5ec0eJ1gWSnqL3Ow7NmM8NhVjqf
DeRLgcJdr1Zu3P26/e2WTtW5lVmZIA/qRhplrOQpD7NS3gSg9W+bWNo7Ui2QjQo3nc4I4+XehbJe
N7IJc1y1pcsRHhUiV8nMZPxB1CHWGWoXnqKGTMEWxgLo6q76G6pSIp+dJ9jLZIYGEcZs9l2skLd+
T1eZma8+E91u5l0IF8howUE2c/6izPs4kzCmpuh0WL8lnX7Y6mDd9R5iRlSIRZ+bnvP8FgpH0F45
k5AbZbz3su5uHI2NERGDq/xB83/7OmRZPhOaUN+W3cvUHmu0JG5/xytX4SfAFg5VHsUsGu2zzziY
kpYBi8YhM9RcR207BeGKqyxsJmV2KtEgUEnO52llWftZncq8YQtHu8vNyE0seTugQ3J7JSK+XgQs
EuNzM7NHg10ZrVSqpP+hlwW2y/iN3+6t0TO8OxTTQxs9cSOVV8LwVZTEKCk5jy0KG8pVnb+vVDO0
0yB+Y05N7wQVSnBcz0mWthBeEm5K1VauwRCx03htYQdU3oJhGzvSKSqtjTa229tbuGSG8p4iI/VA
uWbeQ4RJ1+KSJG6EZbVtJMtNuFx8o9j9vRmKiHQraY3aztznjF6xYyjpoo1hJPveYS6yCI9Qway8
xq9rNYKPnnoG3S2hGTYH51QINvqOhh314LxX/1QfrH9RFt7l2sZ7b6CSmvxu79eqpEubSNOA/4rb
ma7XZWCEksvWsqSLNuCaPwJNfc3D8JBW2Uove+HgsjhOLLUa0WieHVx6W5njFbh7aTD+W0mI9LZT
vXKmFo1Qa+BhJvCn8zaW4/Ve7lk4RMDMhiLnbkOl97YzLB1b0D3AQlQSiivu4bwHqjmlRIduMo7K
yKPXNE9dm9LncVZWs2ZqFiGi0rbDJkB9KdZyIkP+3HX04OTxKVP7f2IKlI1M34gcY36SEin2FMfj
dpwm/6dmZl84sPBM+c0rL62Vl9qiw53ZUi8dDrBDrsY+A+Gl2e4UKXo3JNqHKluTNF7cPb6PIQZ+
acrNHM6WG8Urc3aviBAHa3z1OUCawxyr71Mprc0ZLDgeYFEx10wlF7DSzJjqhH0NMIwCQVwcxwlR
e1ld+UQL26ZByiOmNGF5u5KtCLwoMRLNJ9jZX/LgdzN+H6MVvNd1mgnBA8MFClM+unjxzbPxkNE1
QhPO3aKBpe07FOrC+GDJpFbmz2mnDLyUZJQzVta2FPqESKKYNwQ8R43l0iecQRkDHh3okjJRNj1M
p+LVUDbBnm6Jq2yUnXdPYQca5b9OS0weTJB2MfCjaFSQxSvu7EUNfi1l8EX0nnVza7S1O2bZirsv
+OGFidkpruO4slLVSzaaU31QY++YReo3oyretWDWb8ema8jCbDmzbTSsQo+HHJySfoig90XXBILP
fle+OPtsX3V7a6O/D97ZX2yeh7uObpD5WdrGKx9z4SycL3g+lIi86jBIDug5Rw42VT+6rXO8vc6F
o3BhYeamYDJaOS9ptLdmF03uWJZRs5HS2iE3yUrFWlnQ1VP+clfnWhO+OY5D7UQIhOnDe92qd4g/
nUq9Pk1xdFKnNR6+62oj9jiCgh8BLqkrGQK/j7XOq+iaWu/NO32T7qJ9sIVR+0HQG4UQf/01GhCD
HGsdwBLJw9UTQK5zye8rA7Zyp3Bt82m0Rxfd8ZVtXDoIKtAdaPQZ7b0SRG3JwGqpBIElFXXpFpnz
aZKU57Zk0iFPYAP4ex+h70thnHBpXM0Sm7lkdv7Emqw8d9WxcJNBY7jn5z+xwkcyaLIJ7Mdl/DCj
svGGkoAp+8FGHj/4DPYETBHdtrJ0ouBP+bcVsbNnUarXtdjyIkKImXbf+5BmUKNXazpCS4eKzI4h
S8aGeITOrrCorK2iG8mNI/vkofnXjY/hWqK/dJLObYiFni1E9xLfaAsWUqifOjnaNd2wLYfPVmzu
lWglU1x0t7P1zD7NAASwaQR4UmoPapTu1DZ35WTccANtbn+eNUuzzxPkFj6sU2HWgPfXfu0mgPfz
tnCr4cNtS4uOcLam+XXlSJWFrnsCzWqxaYIPdfV628DaB5pdVkPX1H2VCU/Ln7qyc1N4Fcf4J8+C
+ypcI8Be87jZbeX5sdEAl6TTmXZ7egDGrnMgAzRzuIFvL2tp3zQDBiKqs0D058+L0utUeRzxhUgQ
DZJ2pOG4vW1iyQkoGPyr181gxezT+FlOEaY2eMGM+kNjdchaviaJBjPt2mNp6RudW5p9I8Qe0qjs
sTSgXV02sTsE+TaDdiIZTiGo/P9uXbOPlJV2nmjMnHOTfx7q56QAb68+W+k/qLpAP/Lv/Zu/GtTJ
tKtCYlWWvtP0cCPlT1zy/91i5nR3VZ74/VQImKPUHfxw2FWp9gB395SsoR+WfPt8OeplpNOMSpOr
FkuJ4CYznzypcVV5JadeNiKKfuIBe0Ua0Dva6CsQBmzMbEK2XneD5JivNQnXjMyi2yh7NmODrMSz
5U2WIJeuPMVrmcfiAQUB+n8rmZ2etgsHIxtYyag8+8692SsrEWB5FWjNAjUX6ZN2+T3MJqMtrHe4
sRpsbPu+MwEplSvfY3EVlmgM0W0EeTZ7l0oTCmxeLGKAFG6U8lfnjyvLWLMwcyvTkEIGRtgnS/sz
No9hsLKCa8QeT0GGef69hNk+SUEXp0YOTrbf+O+6h/KTeRd9tT8pR++rQxc/FDyiZufKH/T7dQ76
xRh6Zlys/ux54JiJkgUisjnUzDvvuWnzo2oDMo/XBjwX3eHMkvj7uSWfWpuUsY8gPgHjd8WfMk/9
TRuqK6nK8gczUPqi1Q4f3Sx8OkVgTZMAVmsZYHVV2+hecbodod98d1ZJ5pv928YcT9prAaW1SBHf
DI3dQ3jM77yTBrBT27Tv/x/8k8IHbtmbuTn9ejIGoxWgKO8gerDeVnsJYbgX47HljzXc//Uw7ptP
/md9M6eX0y6PrKEmlj60n2DXZzxq3OcftF2xWdcOXrxdzzZzdgD8orJ7P+GDZT2q21H225hs2229
ZK802U+/qr/d/nqLnigSPQhYaSrP+5Zlh3qAXWHPSKlSJfl2Ek+7ttjcNiP87OqbIXkq6HooIM2B
bFCbFIoqrldVN2LX06QvoRV9dTL/p5fUD36aeXtHgSpIKT/fNrzsnfBJM59FSfsKOzMQy8HC0zL3
RnXj1fLWypOHxNTcIfQfkrba913vksUhZBu6hv5JQq+5ddZ4g5c+K7ckT0DIe6854LPWMdKQTvom
GsEmqKls75Rw2E6d9Xnq5Yc6SVeIJZYOPsPvXDZMksAjOjv4YVx3fSYqS5I3PMiNd5/Syr+9tUuu
Q9FedMHgG7saiLECr7HMgnOo6s9a86eKHov4x20Ti4U51BgJL5pgJppfabkR9YYRYKPeJR905LOb
faK48bO0E9J3qS7GQrpkV76un8TFuwjpO2oT+A2d1FmQVqWwb/OOLQweWOBPqKY26THbo7OsRgyl
CMDQH31vHpPn/rOG2Mvu9trFO3p+ZM7Nzx4+XYqSUj50JKtSfGoZi6ml/mSV7yKz3JraR1/+6xkV
4ty5wdkjSK0j8FHirpj6aFsCILTXapGLTnm2o7PUoYSv1C4DokAjV09eiF5boa845dIdfr6Imd/r
WmHVrSI+WiKnLnFl5yU/Ie0e3Vgtt7e/0OIBYJIdoAzdP8rul7d4iq68kuXc4r4T5BvZTENuu17j
hQfvdG3/vTXuILqNNLDEWPL882RGr1U1ZTmmUp5Df/gYV/17WclWNnBhUQAVFPqMhCla+jOvz6KO
YKnTtxidak9a6dbN1yqVDre3bsETDEG7CLsFz+4r8LkaDLmTxBTjwrx8scbkZSSru21iYSGinUA/
ib7itcR3Zw2FH8f0REBP3o0GZPh2dKdF3sp+LZVLsQPbjUZL7poyqPNrnRFcmHgRqjRcofBR2jvp
+3Cn7qFrs12wF/5+DaB5jQN6m8vlpS9kAhV13vGJq3hKVMUXj6DqlHZbDRiJ51I0bQ+Cmrr80G/7
ffjQbploM/n/t2nmwpT991uMR+KSCk/LK8qDOlVgOq54+VWNsfX7H62j79r2r7WUxFLPrMzeX1qQ
5H0ogbCdtE+xjKbd+GNqrN3tpSxE2wsjs7OcOLkSWANGjKw4ygE9jHRsJVfl6Y/qIqyx0kmmMX3b
6OLTEkyvBsUA+iYUiy8jSBfx7Le1t+sNoMIx3ZW/aXdtnEO5T/zNWrfprX82v1Ig+BewD2DEV2cb
3oQ8Cm1aI/2m/OQc2522T4/1R/8buFFGBg/Tpxby33zLHt+ln6O7NRWDxQbR+Q8Q0fss7ymnCBBP
wOiZSZsGnZG8K/tDlZhCO0IavS+yQSiw5Sp/9uVWg1/M6JvKzU0l04Byt+Z3w9MopYPT+iKnQZVu
y9wv+oM+4Z4ugJYuP5atAm1nlTv+qbYpHO2nVCp2DIPQW7j99ZYCzLlfihh3tpgo7vyhHgQFd5yG
QnFxiLZBrXtfNGvSV6rJIrjPvhzjBIwwoNxsa1f0Hk4l6UmWYWsK2i9VMR0kj+ynNF8nMz+itfzh
75dG00LMBTFMzvPrcmlKFLfRKEDLXhtufG0P1zzVZHtlAxcuAYqh4CWRyFRJT2eJXNsYmSR7PM2t
8rlNf1p0SP5+GecGZpGjmSI9mAyomgYS+iJ5KcZvrbVWalPEz5x/G3gL4BUXwuVXc5uM3A+pXROK
5SbGWfP6fQ7pVGnln+NK3wEXaTe5Db2S2YRPVqn/RDp+zRWXXj3wnQFB4p8TKMPL7xUo7dSMisar
x6l+KZaUuKRig8vleLK7ci3sr1mbneIUzZ6hgVJ2M2pV7/o9eC5V6b7KYfBFyet/8CDhtYO2qGCg
vx6jTFNYrludFx0Tjm7JnBjEMzA2ruTBC74oHBHFeTFBfcXPkGdTldUBvpg51vcuGZ9yhYv7tju+
QfdmnnJuZM5y3xRmByiPY4XsOpoH981WcBg4P+CvNRiKOxrP9Dy0T/lr8rjWY72eD/3XQfi/Bb55
8Vm00no7alAlEPRE9mHaZlsN9K7uht/8nLmy6FexD/ujs9GB0OfbVNqaQLJ/9tlJeopf16aBFyLn
xT7MzmVRUa+aJOA+ce1tTfjE+0B3x2mt6LqU+zPEAqUA9VCL7zoLYwBBGQcKucsrNnraCqFREsd7
Meic7cLXtQHuBR+6MDdLb4IoCgNTwB+UsHUHpo06/3XFgxaOHhKHsKQKMQH5qp5nta0FfpIkQDBj
Rg/dVkW2NUMHLTyYr9ahfygBna9d20tPXO4ebMIbDQ3hHIE4NNRV6jzisekA6ADjW29KBNB+mi3a
UtYfoRew9lZZcBEmEOgGaxx7ysGzu6FsGrXyLGIMEE4gxd/tuIUN8+PKdgrE+uxAYoU7VSQ7ovN8
GTfHXC7jWIxwhun0I1DT4zAVvyKoE/xAOmhtsQ86/T6VzF/joOxv215coKYBuYTZEarK2QL7cuol
RBSpbPT1u8KL9mnbf/DLYHvbzNKbz6KzBapChLbrq3yYmlLp32bgR3vT5G5Vuta23g3b/MU6pnf+
c3FvPvRfnADGX7gNhM7TWvBZOhikeqosBAohN5htM5LnRpR4U7z5H86+q8dyW+n2FwlQDq9KO3ae
DtMvwkRJVCIVSJG//i75APd0a2+0Pp8X28DY5iZFFotVK4yO2GM5Q5e5D1/P81oqDRYcLsAFewmU
x+qs0yDLM0sigOvH8fwfIpl3K9LgyO7yeMtO49rH+zjY6qQDtmVadYEApg1wrugFsFuPlv729ZSu
nXXU1ZDzmXBxvTBYNGdnaJ0BzfB5fhXlsSJ1yPtb0v34epgrLx8o9tvI9fAwwD+sNqIlimJoKB5x
VDgyJY0GIllQKO1HjpT8bjBt9kxoWfTwpM+y4t+/IEGJWxC5QABfoj5yBaXpdsLgJQRJRG3Hs/JC
2Wys5GX2bEDgBVqKizyJjcLD52POWccYBD2AK4SoTB68Au8H2WI/YhpQatMWivFyty+Qz0XJCmBC
MKlWC8qrWmJWoCnoD/CpLMP6u/Ea3KoH/rd/oY/zTu6b168/4ZWLDjUAkDwAS7OgkL5mBeX6PFQu
wwTtna4lPWCTRezGxlFzUmi4xdutsqsjWlBCWB4kqGqvjxsi5+zUY4d8CT4q0PcFcfPOeiQvRgTR
w+dtxbhri2qZQKbDjMtfQtnnTwg2CdI/aE9HerOXuQlrgy2i5pV6L2rYAG0v5ol4jV8oaNeqKMaW
L1oFwZOUiQJwK4K71uKDt/j0ODcqaqsDUH5OpIfbUfIyqHwef5VWsxYNmsot8cYLVDx2bwP42gUU
Bzf2ytWV/DDNVaCUOpGmNmOYpV1nnAHkGnbdbumuwqLx+3QHRYZ/f5ljZgvkDjcsCqXr54mnNXMf
+GDNzDXIVTaMKWycQ2/ruXcZMDHMQkJCrodvuOYHydaXNjh+qMQFMixhNTQ3eypvpbtxwq99KDRV
wHiC4t9y4Xzei6MpWsNFbREgEdyXuRO71dmZ7I0Pde07gRQNQiGaLIj+q+/UcItrtMAonotky4Cr
J2LJ13vBvLZiNlw0Fj4pcIpr4pbWk8AsRowxxjzm3/SdQnsjqY7QtCV3fJ/v5mN53xzQNt4bSb9D
RUaGeugczbh62tokV38LqlIoJer+cil8XtWicFpVTUgSmJrQkHuzqROphWXF5o1pX/1+C44dZduF
tbb8+YenkCw6nxh5s3AogtDM/4zoIwEXuHG1XQ2RCxILtj9gIgHg/XmYwSqcXk4YZnG80vrYiv/R
WJLQIlh8issWedjX3/PaxJY+9VKygYLUOkhC10L01ogRraE6ddau1skuU1tw0GsfCjzXBUWLVO4C
SIta+0QMD6d5aP5wiLlYw5/O7kP+r62ZXNQn/jvO+rUsW6vJeIFxprGMxxY2I9++Xq5rJwxPC5h7
QKAJs1ntOAq736DVGAJuLWKsKNKerU195ckPF0OYR0LWEoW7C+DPACXXqihxqdA3XCn9wYohyZTa
hxL6hfftK/j6cbHX97Mdm49fz+7q/lsMqyEGiR1xAQcKGupbfYCkgCXNi4Nn/7GGsV5+aI2dtnP3
7a7YbYy4XMKfn1OYLCpguF3QDbh4nVZWltst1JYjFtz2OcvDQJQgAMz5juQ0sQya1kLCt3uqHvSa
RKLbeqle25qLSSE6MVATvJDkwbXeoM+dkcjjLCKzmXSlPEv9qdjkYV2p+mGuSHyQbC2IpTVwQjQ8
I/m0EGwRsvqWRYN/P5U7g0KUh87wBD+N9Lk2/8A7fCN8XU1UwP3+R+4KF96aJgN+ZVd4LY45Ofs0
mqfI/ssP8OtOIYpAo/4Ecbx7ow+1XfmLHKf9FrPp8sGAmX8Y3vwc1/xZEz4t8JUhS5t6tAvztg4t
KB4w3Y0GW4Yi2MKcXv2uH4ZchVLYLHTI65cZ23BAkN8FC9IOMqaWsRXcroXQj5NbYsaHu8HDY0z5
6C9ElXlo4GPVkhuX//r6nFxK5iCyfRxkdQFlltUAbIhBROTuNAkpCVQa4nE/vKHi/r3a5Wcv4ace
iqbGDWwynidADiA/vf/6Z2xNdVn0D1NVFLluQ/AratAI2eAjIysh9VQlXw9zBcOxzHaBUKBGfqmK
NJESL0mQrpYkowwXJSsDQmDNs5e0ewXV9+rNhlrB1l149YCiSIbW2iKhfwH8wW6p8C5CLBiS4Jed
zPsR8pdhd+jiMuXfv57jtaX8ONZqKU2l5CwNvIayAfKJDo8gnBFBUmAjpbi6cT6Os7qxdEozt2D4
ZGM69WHDIvEXgrReOt1oUb4rD/Zddu4TlbgnKyLQZbgdI/p/qOdcKbYYBsRgnYWGD3uKtdZ9j5a3
MdS41cY3akVoQGN5eR6ac+rtzFjfA9369QJfoQZiRAhywtAT4d1eVymA0smsocNlZnloc2v+U6e6
pIB5wEQfuWdGwyihSx3si57HrOG4eWrYepO4VyQK+s3O1bXUAZrYuNOh7Ajo3OoEa+PgzZwvz99K
vmUa/VZMDgKhiRZ75qkbJ7hrRXfW4IunkzkRzsNoPnMLpQ3uQJnGSvXciSCuHVI5RQb+Dn8MgJv/
9jTfK+1pAG5SO3f676wIEtKXqa2fadkkQodadc/3ADa0oW2elQ530ZqHxVREHALPbNBPvvnY8CIN
SitszOkYlMZGK3Jr6qu9rue97goS6JHD+iTQDz1x468/9pURUCpEyoLOOOqj67ystpg+wnIUsAL4
ZHINYv+9vjHEtbwMeRHaSguVGriy1UkSfWfQKUfuZ+ODQJMjOBRtirbzcQyHmL80+Eu3A8fOjIsk
iLX06xkua7RKlEDnBxXJQYIGyutq+7TCtZU+L2x0op8dfqzxAsn6LqRFtpEsXB8JlHQDOBsIiK1u
zrxhc21qSFEGhiY/yKZFWLn+WwbUYTi5m83Qa58O0f7/D7f8+Yc7hfuw+ZXTIokgxXk2xJPUtyRw
roUCE5geD9qVUOK8MGaofaUpiwKhZN1Vbmg/iEQmQwQNW/R5H60+JI/N92bzeXp1WOAmFvgacktU
Gj5PrVZmnbMWw/K3/kx+m5Ao0yI3tnbtD3h57t1Tc7fVULrSeMFjDmP5uDlhQbjepdwUA+vq4j9P
yKWBJZcOVhlV38CGKiEiWJy3soJrG+bjkEv29+ELTi00QCwfNBvmy1irH9qg3qniSZVblt9X7kyo
4eNh5KL4gFx2VdGb8qF3y2yBVTfVk4CMyjS50eiSh6+P2rVhbCTJ8Bb0vaW5+3k+VucWBV8Oet9B
KYyBw+1Amd53N87ZtY3/cZhlWT8sGxH6kBcuZOftQhw72zo6Xfr1RK4lNIsJA9wYl8AFPbbVECWD
O89yBZIDP0+7ZvdrSfRJSP+XzHC53FFshWTRpQEJlCS55kIENPJU89J6zakzjF/ErTfYHlc/DVAL
0IKxgJ9YxyaSleUgGgbBcjYcgnl4y6Ey6NP53xP9FiD0f8dZBaVW2tnIWiycVmt7g7ep9H7jSbex
A67Oxlv0ZgOEP4T2z5/HGQbbrzM8iwxmfAME/qkg9RCiWP/t632wfOb13QFViQCvTx1CIOvqowWx
mRYeIMsbF3mOx0YWTrUHceuKvhZed8NaGGdo7fyMeLIx9LXY4IGjDVPzBVW+hqt1uDkMNWKK/Wg/
TnPzBLJRknXIgAyxoSVwbTU9+FQhwUKDFEnf59U07G4cAx/Zu2yyUM//9kisTfny9VIul/zFUv53
kDVzpUTNsXEXrOtUCPXY0Joc294q32Fw0qGGobvhqMCo/nrQKzOzAEgALh+CHQtF/PPMaqHx0WsB
AqGO9TYw93aexLvyh//hzWyB9ovKloP85iJHbw2haaLVSFTpmZGWWvHk143CQ9LuQtsTW3qNl1UB
VNGAhAYQFn22ix6v4A6VtYnY2lHnxC2wcXJ9T8kQWmqnBh6qLdOIy82IAWFFDowAngMXHaHOVPZk
QJQyqmgwv4gxt0NzqrMUDsTQ8OiKrcrA1nirskcLJuLEIMUdVUqHQ8Rj3fYRhF/DYsuY6fIqwcRw
OPHJFn+a9davTW7Jqh0y8DZPVP6GMe3XG/DK620ZAJpLYCJDLmadVTQyCCrS9Rm6hVYqb5BSROOi
uIKH47gb9nrwPy0dJB4QsZb+zHrL+3nvZFqNTwXTTKB8OOpHKhom3kWNOwcHz6NFvlHcuPq1FqvT
ZVdi3FV2gQpZ4FNmQSjXKty/s+6MN8yJjFnG0C8Ipo0zfeWTAcOA84zyJ2oN6/5rDythCGfiKZ4b
Mp21KVbGv5/PxxHW2ouBw1srz6cmGvv6qPRfzdAmjpVFM9/0EVkC0OeoiDYyXM+gx4Wjhfj7OUBN
7WBQFQA1aT+ACe+lbBckDqQ5F4JddtoWVb2S5QLmAw4AoiGuw4vHNJisBMYhmJsT+g/dj2qPhmSE
FwsAPxEkVeJyE5ByGYMxM+iqe2AGoI+37hTWrRNkNhNNxOZ3s3vyMxu87w0G1pW6FwZBfQTNSESp
CwlG25pJxntMi5zbA0BTNHVO3R8tmVLzTZzdlL8vJgzBRlJ1hRnwedhVnOpMs3GpaAIAYfJ9HZOn
8YmkqEwhswqDpDnn91bE0uLYwSLpp/d9qwR/eQ98Hn51vTEp2AxnpCaasvlgQwZIK35r1bPtdUdO
hoPTbPqZXCZEn0dcDueH1BtfUlGbYp2DvXnk5/q+PWc7tBru+E/nUT9UB/6D3dNjd6cdth5olwnE
56FXOV8TTCMUKTloLICNcSsKNDtSDU3btoXLx4+NuL3ErNXBxIYK0FDEpgXCaVWzMJ257iqB0Vxg
4oamjQILIqLgq0/206BDcQ4IPQ/O3NzI0sb9szH6ZYxb5vrf0ZcP/2GZSYUnednhw3pP/Tn7W+3F
Tbcrb/hRA3gbriL9DQryG2Mue/WrGa9CUWe0/mjAkTsy1L2RPQTe3UDm0G/LRNf/tIOKVLb3xGNN
OxDrt+QdrzTQPs14rQkhmd+SycR6N3/tvwhFT82zup2jiUOPnD9r8f/ANMaAkGtF+PUAVVqXhUjp
ksl2YOLp34hkCbz5ztqJ+P8GyrtSTP482nKFfvig8Gqjfi0Xy9C76WVOISW4y1OC12Vxr7/AdPgf
VCmMGey4PKCdJM7yUD9MG/faFQiCjWoO2q8AUywYwdURktD6cSEnA0SrbYdKgs5Uw8DWnG/y2Tmx
0Uo1H6FTzDf9Um4cy4e8HI6odn0Lgl96G+z9/DcdCEoUQxlOokg9xr5lNlRTA6hWViKemi5GqVEL
eUE33iiXOcYCSAcaCU0G3JVrRh5A/ZMqS31BzlXikZmFvUcF1jx1jLj4Le6WFMa1GwUsMwBooMTn
ocG/Og4txG8dl6OYV5eh9dvJkwJw8RRA7USLNPukPQOgdAtsxp2zYXJwdWSU3vEqhv4tnhSrqK6V
Zu8HJUbO3ruXHCzYBm/MBKp8YX+rp2Mi4/pYPm31cK6EV2ACPTw5Ubk0LqzZBhelqNHQkVYp8l0B
alCWZkSNIeFucICy/sYsr1xdJnwusbromF/WI/rBzQt7nvGiKJ2HoTmiOZbks0T5vokH9Dl5J3df
B7grMdVcwM0Iq8B5XtAgoRmLJ1VHl8QYNQX0HCvTSAGmcFn69UDXYtmnkVaXZFYFE4wxsJQiwqbh
MU74iQCHUMN7NaxVqO+3Pt6VHOvTiOuDLVwP5BvSRqeJWC/wIHqJv57TFUrDAsGCYRpyVTBj1z2h
xu2FK2kLRbf9nPo7E4V6AP29GKoQaZ6Y342dc2yHEJ7YEYClxxmCg/8buhk/A3cyQsEC/1/nywA2
B1k5QxWrksrbi9FUaT4aYuOJcSXLWYDNaIqAvYc+2Go5zcKqRsElys+uUUTKhuSOa1Xt3pHjbm6G
gy+q0JHdrU36rQzrypeEaB6mB4qTDRTL+vA32lDaLXapU/uhmcGHYX6s+eHrr3nlVQr9P9SzFg1T
gOLXE8wpRLKCgGa4CPAx7YThWdr9gsoiTxDSNkkNl0cPQFm8gFFWB+wZXabPt19ecRo0cBKE296g
3sbc74uwIejWbezSy8UD3hjhBN4ZENm4kGbNGiKEakD/MgYKdk8lPCjYdL79Z5zzcaM1d3khLWO5
qB2gBYNprR69elZ6U438P4KuRPBSQkMX9AKvzeHgVGfNTde7W1WfrRFXjw2u00DwHnLvuoZ70GJZ
vZdjdYuujfbO+CTURkZ4dTUXkhse2XjZrwGLbiVy4NvwrM8zDbIdNeTzZ/UdVdctRt217YFN7+Mt
D1ndi90Y1PPgTa6BiQ2GziPF9PxNy/z88etdf3nD4Yt9GGZZ3w85GCqtZS1sJLiCQ6ELAv3gKaLd
nBiDtXO9HI69LiMbacvW1FY7nzmkd0q8ECPh9voN6BhzWln/QycQM0OqgkqgvoDhV3sRhcey91uJ
fQ9l8/up1bTHMnPw6Px6Aa9uQJSUUAm0fRQBLyZjc1spB8cYb4ABPJNw5qVKATIekrJ2+Mb+2xpu
9QjSRi7R4cQ1Wrc0tJtgn2lWBc6nr8fC5FsmKVd3B0KuaeM1gMbPKvDWs85FPmANu+Zo5pCnqeiu
UboKh1YAZmb5Gy/MqzsDOoUu2BJwzFsDy7hp5bVNsOkHJ3O72A/87jdK9IG+kfRfHQfK/FCl8mGc
vo69TZaLTo6YV1VXfIwbVCNxomfJkn+9ORaaHBIrHxyTCwg1tSUXo0KMd0eVtFKbYf3SBieZCXFQ
eVFsDHclOCFR9aE5gQ1/WdlvZ7yfex3T4pOrRZDnKI4tkVXKWraFK90aalnhD3GjH+eeG8tLUfWy
SKwGF7Nda3mYo5GRfr2I14ZCuuGDWAwk8wWouJscobpFT9l15T4g400l2EkUoJF9Pc6VTeGjHIfo
hvT7Eo1rSLD3PQ9hqWtH6sWca9joVu2xjSz/2nwWFiPYOWBKX6BLYJHakG4UUG/OhbczNG8KixGS
6XM2/f16RldeTY4fYDKgL6OTenGJ9MRA51GDhA8AJnd5DcGFcs92qOGGQEzCHgCdmObeDOluqwh3
GTh8jGovKAnYEFwkHS42qSt8pKROToDManUzDzPTKm5Awwtuhj4zTraRqeTr+V4Gx4UNgfQD6c6S
w61iMZUlbRq+MMl6K58SORcU6HBj1H+63oDcR1YuAvXXY17ums9jrgKyXvcNLy1Q1qp+GCOH1u+0
o/+O74EJAWSyoAcAUoDK8j9vqw+HzTJKrbd66PZKS91WUMSCayWZAXzy/6Wl6DIStI+Rjy5Mfttf
E2UgUdQIWNWZUW0HcSFYMtv9Rll69cjFEHgwBcv2xxnDs3N1p8zSVX3fzDIazO4ETNDrlDeJ3cw/
OrN9yRReur2zJSm+2hj/jAk1f/CXUHPHLb2qW5g1dE/zlsqoMsRtPcwqpDpaC2CLwpjRdruNSLI6
4f8MB1kmZAULOPvCMGXkdmn5zJ4jwlnod1jFAvg4kAu/3nrrNzVcCuADh3Ot28AiAd+/SnF0gDF8
lQmGfZHFsoZjhep0GbX5gDZrY/7o6nZKkK56t/6kn4OcPNgF3Qug3mI/mza+6+ogXPwY8/ONIG1H
tkbR9REZpj2t+S+vav7lOfhnvviOi+qQhbLM6nyDiurzmek9klV5MsGOJlP5zeCb7cJrU0HMBLLS
xCAXnWueDV1nBqqPWLW3fRn15ZYQ7xpC/89qfRxitVoVWgaD5sPrpp/170I0B6cY/tgOjSajeZEc
ftXwliLKeLWl6pO6ze89gwA3kqeBM0Ncg51Vw+5IW5cPJml/6GW7sbm21mB1TJVfSFB2sQawbHgs
HbK36vnx6/27PiYO7nJkYEBaQtl94aZ83jFdVjh4BQdwH2vNkPXPleuGzryVMa+7e1jqz8Osltqg
lfKhrgyr5x3OfH4CnRLNPeeGnf3QSmAqtG1Bfrl4y5ALTRQhDnt1tVGLtrMk1zCz3NjZIHLGcIp8
hZTAmz/BDWJngsO2Td9c3/b/mShqNABaort+QaaTrjs7Eqrvkf0e3M3x/I09kHje+2fgLn9U93k0
P5d3W46Uq5v+YtAl9H64m6QjndFbPuIYBC+GWUaFN91mzMxg+pYfa7NPv940BiCW+F9+aMpcnJ1l
9T8MOZhMd8RYeVHN5w44ZKJT5UTCaEq3gTKhVYOonhs9FFpjSkQADHQHWpB2KzIz93f+nDsjXOKE
DRYvHGWs9751vR+2r41/tHkgJPXKcdbgOsvzdlcFpkcj2ebeqR6yEQb2MDnO0mkORBtq8JrXoxpV
+PGZt3Mxt/AGRHI/h6yifOF4j9KfZcgbyUoA/+hQgf9dF8oGJ46ib9s0IWHloBeAiwPRdV/ObV29
5lVfjqfcHMal8+CIeZzD2hmEDrRVhUt/CAlvHZ2Fo4s/Why/mpEgiQSpsKpC5ile1KFPWqaxkNum
DHjo+tRCkTWoy4CdmJrreS/5WHUo2TXCHkQILYGgRH3b1icepA3LZ/ePKpk/kgimizAYCVUjPDgo
017WqTW6o7Mve6OVGIINJb0R9jz6x6Dxu+LIzdbSD4qYmYxMk1rBL82Zxg4kj6Ij/bHgEC3ce1TU
FZIlq2JhUPjZGEvSCR5nUmYc0HnLfhi7Ljh0wnV3jj/Jl2DiVUzrjtaJmEzIuBZGL6t4rOyRJ8Q0
VRNmxZzfWFUt9qoK5JF6Y3/M2KA1aMeY9LZjXnDSczGJyCwm8irFqH/Le+5Ebp75u2DQcLcQDocf
MRv5z6opypSOhXnWWr0lYS5rfDju9u17W5sCoH/hBrCGJOV3u5O+GdrM8rNza47qRhCqv1leW956
okcdpWVNe+RiNse0Lf0ZapooLb8bzPEjvVbiUbMzccOtKovROndSQ+JfzFhhmeE0LL1VTXNyueuU
yopY71VThZrv+D8Mg8955InCOTDH5j8NtzNiYhDjBZTQ+Xbi1H6RZi0WKUpfQuLAsavXvlsOTCd7
Q4/x5PbRzGWO0ULINOi/16zjXly6U/s89CUs3q2GdhAR6Ed+m/eTGTNj0FLYwbGj1ljmA8wITWjw
GxlHnwsFt1vlW9AU0ofpibBe3svGY304SVYdO25YMW984yypJyFfSmRwsEDhNHFCDeBJgL69V4Vj
3uBmRJ+3E3mK4+a4wHKVPAQ7AxQPc8rjcuz4fpIOe888DWQe6VA/CYyhT5q2neVJh50Si2npuvsm
p2qPtcZvmKU1RY4L5kNQK3ozEqm9+62yx7AuteA284syg7MEwbOlHEX53NQDKPgZp9b3qtTF0dXg
C4MMJL9vG5pVISoI2ilD9EET0HLQ6stLn3yH7RbgPRVsl98dtxiOfm8aZuxLxrOd1rjssZDWPO4y
DqN7oDNFfqN3dnFbznN2l3sNCOr9EGhuVFSja0Xd4Kg/JMhdK67HmsNTo8KBDSUhehaavja196Ms
RNSJyTvZ0htlqPVFXv2QFcqK0BimVpp3rPwNXC/nIe28DOhtVjp7y5vYCVLqELZCKqSzSO9HyGsA
OVjN4Tj1NpyN54J8C5yOP8EzIEOoKPMId5t9pqCUvpjz7NzjXu2Wr5uVEGPvWZea2eSm7cjM8cGF
GdMvbxwFxp0yImIyV/IMOUkJdQGj2hFXV/eBpXAhQt40mgutg7SCRx6VNlu/qyzvd/PodkA0BM6U
2FlhH4hTu7duQbWfCnrjoZf53rmzWvKnEGUNMggPks4xiluYdMqjZ+WQnwAKKwTMWyV9T7w99WeF
fpMG3eUO5NtbWJVMt6PSKHB0pVlWIcHFDh91r1dtpIlA8yK907JdHrRG7FjjeNsaUDdryqzYqdFS
sW53YqeVAxSbzcGYfwciDw5T6zbnYsyN30Xt2aljWsPOAiPhb48i202g9+Yhc73yBKoOf64FIhOj
+CMMq/hd4Oc07EwGRQQ6qhNsfa2TT41fVuPjJ+VqPnp5AfhmISY7BYuPLSIN3YELVd8VpJVpU0zo
GxbKfPCYxI6tK+/ozmb/Bi0qLWy6rEotqexYQDw2cspA21sdsZ70wnZ/lTY1ZFiPDY25mY9QFa6y
4QCmsn5wC8L3eq+Jez4QqwjhclW+AZ2Qpw3AbrGdQyccUFI7nEwzS0neIR4aZvVgS7t99mqi3zuZ
U3zLBB5diJv5M5e9ntolvmM7UBIpvR0TgfZRiiNZE1i+N8YrOkq5hrunRfYyVF1aTVZ/axbadATY
mX9riqZJ6oo1NASxt0poYQ2JibF2KjB7I8SRduIpk9pf+GVlkVfM2EhaHkSlM9kxB170uwswCwkb
2fePWHn/BDyLAP8fz/qHpnYgEWzPrEnGUtZvuBnGhFDBygjQYCceVT6ded1Cz8sugkMOMFuccUcL
K4OWdzNa5We99tsUonjmE3KBLp10r0zduQNhY5ZaZCID2FW4Ss5QMulcrHtLvjFasliw1tzzAPBm
381cnPRieC+kX/0siV+HGoqnOy0ftGToLIi8NggooxrMGwFvwZhKCt8z4aJJPg3to49+7r6ZuxEF
tDo/5ZlsQpW5ADZYA9QwEGfuGt3pTpZgXSQ0UPZ9H2/KVvr1rqmyHxWzSVQS/bamYxcTx89Sg9Mi
Kmjv3RfEkW8o9djfBp02SYkeWppLYcXoLjnQggHw1gOIJe6qwkfbCapzZk31tB/6+V7qykxGuwQH
nZL+EQpS5FUIAf/omhjvM7A3P63Wae65XQyhp4ST9FiHG3ucWdRZVv8LOqPGvdfPPM57Il7QA3Dj
zlV5PNpzfY+Xh3NCc2AI9Qw05Hwq7kZXEw+4J3DCp0ErY1YyddA8MzuxbqaPHQDhKVawTNk89IcK
Eoo/AEogCYSBQHYR+OR2N0OjbnT5fdd06k8wFkNKNJ2nszMjp6n9OqWWDRMsa6zj2p2c3xRV+iEU
iMHH0nTFjumtdW4t6huJCWXBs8lpHxfVbNwj5VBOqKYAnnH2SEFUBcPt1nT1Dv1WveuP02g6Pyuh
Tw+AyBpnMrYFrETtnB5saJj+kkIzn0y9lZEq5+LN1GwvwXUlEi2w+rgigt3rakBwKaXe52BMQ9ej
VBODiKnl//L1QeFun8WOSHc66fpY/hiHCrp1eTA8+DybwrJCPcEQkMlUblnuC9SrTgH1jHTqBiji
iFzhvw2MN7+t2A0oG3bKXKWdBdhS6ABWU/NOnMEBabSWw6OhNbIK/YoX0z5jzGT3tkOksQM+Ys7i
CroCMYUmLnDwbk7yHeg1Zh/WjV/osTUyiyXE7jIYCdbkxpZatof6lvWzaJR6VxW1T9SY0Yeu4HPx
Qju3OpWSFDGYE849Uq72VONc7jwbQC7gO/pEtNRMaeb4D8CBgkFfOxJnXAFGlxSip7GZFXI/FDkk
LaBrn4iyEa8GUqDQwWYMW98FXSmnRqqPot2Ng67vLLsne5D09Z2EO9ZzJXOG7ZFDbpCJ6mGsJA9L
HQojfGjcSDA3iOsugF2SxZ1HaUoX8xnt0EN7Ll647ve4cKbI9TK208vACBuXeMcBolXxPOj8NMqp
/M1wCl1LG+ImoyLRR2i75cTqU5tMTsgIFFzAmjUS1L+yx7GRxj7XnWE3A+OUuE7e3hQua+6GMvcS
3eF9UnSzF9usAbgHRUE3ZC4vTnaQq3NQLx4FgAL5oZynZo8Y5CdtWRiHpmmMg187LUJB3vJDV1Nv
V/UGasAz3MhiX5ROjiwEEDbPBPGmAihkrxDhdnWv05uh9af3IOhFGdqWGn70yjB/afrAIAA7T9/z
oStPrVPPp8yV+d5hunqktQfBmHpuwt4qeNI6bnmA6mL2l5DMeoKGzQhsCXF0GnLD65+bOaNxi37d
gXdGfat7nO60GtYTIp8JbH8hoQtB2CqVSpm7aQZlixYDPaCInN8R6P4OYW8qI6qnAVlkYPJY1FMT
O24mII8/6kePl9OhbYn6lnkF4qaDvBjKOa43p4S19EeVV8YhK2Aa7tRwTvQ0e9yZEIuIuTf5yOLK
6rXRiX2EBkD+2gjhJ37QqebQQLzsiBXFXUM0UtePRldWZZj1QfEqXEjXwAXSAGmEWqilcNmp16rS
obGpLGuPJq/+KpUJ1YLCOOEq1XYNC6C9GUzDdA/Bd1wNTOcKasfyd4ls6s7H4u3IjBs37J1eey70
Vj2A6GM54aQ1WIQaIhxGRDNB3j3wju6hx8BfGMrY4QzxqLRFMXvnEN9791Q2nlpUJNnB/OeV6hjS
TZqmrd8zm0JMNVD1zBMvMOjdWIxNAgPF7gBahb5HYRNSNVNQ/sGlQF8hauzdTip3q3QuLe8V7nbm
vaegzwLycmD8zUofHwbXiRn3DG+xAp8iqXhHUyqC+pWJEbr/sKXy6Y6WdkljiCf3EG1WEJGY9UAd
mVOofdHl7o6ViMBeaXpN2JoU+Cuge6H6LGV5DCAOVIQdOKAoclR5rCyWA/8TAGgc2aWwDx3qDT81
y1cxrMarOyb9rA0DWYEpimy93hdLmtQGqnytEdyOgony/zF3Xs2RG2m6/isTuscsvNnY2QuYMvRs
stnmBtHNbsH7hP3150FLsyLBOqxVnJsTo5gIiWRlZSKR5v1ew+025rQnqrT+EhtherBDR7tT4gSP
lGaSdlNuxJ5k98ll1XEDHghh+b1IddnHOTL3B8munk2KzldO3KJXigTG7FwCmBKKNuePU55ml2qF
sLc3IuMSZoNNLUbPRKBBBbnSZpWUpkxYOHnUauZcj1nd3tdisu6aVqjzvRk1tbRLTKTuUtONt4qw
eM9rAydHmAnVRTlwJ0SYANjQTyEG8FHqZDdZJea9SDq93EEkNKTburMVcTHUgotcnTfd5aDYcLON
GGZUjUG2FPZTEJt6eSSlTMEv2wn9pVuo4sys+OEyrGdDPboiGTT8vPSzpbsRO4XfVov8IDmydGBx
497ZoMDpbUDbqVPmIEv1+VKva/vW4ux+kBA+4S6WJ/OdHQGgermwuj0bwLRjGa5sV7azCU9yJxYQ
HFVm14VTJ8bdwOv+xBF9/Cw5lfXYmlZxTAbDfm5zvNkjNZqCjhPiHjDHdMeea6I+J9ZDNBrqoXGs
/A5ZhnM/OIuFPV0KCKhlfbafrMg6MpV1rp7K4hld7fgRJuNuNSW5p3AridyEm7APRDb4wsrHu3nM
8PiviH1VvVbX229wD6KA+5y4kMyOmU2Cxo2FDmbybIuCLJ1IIwS7gkUoMkN1B1scf1jVGMZ7Y8Bb
jhcE/XmWh4+UxspDChLzoTSkeZ8rzRy7s+ks16E9xj/CRFeuBFlobjUMH9pEK0CTQPu7Zj5M82KD
O0kl0iQWqK4C78gr81peqw7kSvkYsqR+KaTHCH91V4f4u1NGMsnctpvSXVMbRBQMaXTVqKW660tu
GEpjurGek5QD3rQ3FjYvo3J03zI66dts6EmgNNFQ7glPiWsf0Kk/FmrcXhiKqGUf2KMCtdM5xPtq
pc8pUNkIgbId7ClYysU+sP2VpdckbXqURW3bF5bk5IesntT7NEJL48lyNej7kZ1KOkQAa5pfaVO+
J7RYutAgo+F/qyV16822NH2qYRp+wyNdIrbLma2rGTjoSsk6M3XVmpAaYpXVoQU7GELfGKK+9Srs
njM/E47Bf8idR+6O4T358EC00jgCc6Rm7aoiU7nsWMkx0h0BYmxZ8+eZ7MYKAq6Vot5I0zn2lMGa
rvpUKHfqHOafJY1kIXeU87jjdSiq5qAW5bLcRqY1f3SqyB4DnYvQ9zZN+se5kJfM19VRPLHhwqNK
SKH+MKfG9KT2cw1kWBlF5c76wtGYeOyVB683XFWGGa9AbzLr/EKkcXrrdFP3KLQxZEqYzaBzPMuH
rzH1uLuia8ZLTTLbZy0epcCS1PRoK0W5H62II2HaRoehSPNrxeJLu6w0Un806lifPWkGUZj7Lgwa
JKbPHO2zg9RO2ZVSRemnReKlc6XUHH/0i6k8pXIcLhxuk+RR7lmbpyJfwKXtqsTprIrBQJLBvMrw
UvIkUclXXMsyIqBTc5I91Swi3Glxs28CLVfnzxLzQVxTCZqbi34wOvswolmU2RZmm+fRhGqyr6OK
wl7WCNHtpMExG4rqmqgwy7HtePhcZfhzPllCYi7bKDNm8LFiyPcyl/T0Q6fj2/4w9easfyqinJOI
KzdzxVpcR8iR3DkpBvs6i+PmZowSWT/kUzNMx15Ec3aRtYXeuw59lZ6tupfzyO0AK6IviRY3igVa
x30DKGjSLPNW1gt1uA+1qdfu9UG2w/uiZzd5WCCLK1ehzHXaj6N2qtw0thOwq9ASOPFK0DvuUuqO
EGTsietypTI1L6SMQj5aF8XqQt0tQzQhH/NmGMjVlrh83IWitc2gUuu43XfLmPCxdtqpbBeqFtrz
I4Y/C+BBWLK94f5X2hfRaIcxYdIZi0QHZV75ROIQJ+ql0MLPko7fzKMYOrgmTiSK6FM+cBMI5qQ1
Dx0LBq46kwkYz+Ts9KdkFExiNZOtPhh6OCp+OhhxvF9P04Vf5E3BXT/vlMpVQFfEJ67FUwJLxm41
vu0U8UEyGfAzpi1xZWQPEbzU9LZHAhLfA5xI1oVKsmV5ZO50c0CJrHlM5EwK/UpvzHbfK4rSXZRm
OOTXYVmK5XtTAh19oUCyPqPImHpik+RFGpujlbZoLMs+NNTdyCfHVzZogXmtTlwZb7UaQz9frVsZ
v8/GJowpCNUxWYAuFI4fM1kviyI/OCIsyg8N8E60qyRNfH6/2rIt1q8VV8txcE5SOM3i0vi61DIQ
RKLr+VoJTfLrlo3fsKS9VM0dQKvYKy2MHGs+Vz5/Wz2jPTj+BA2hMDe2bt9J2sa4DMysrZQ1Uy+u
wmqvhG13LpD7VP2Rg+WaYAN9+43Fdwrga4muF14/Vh8HWwtKe2CPsIof7w/iyf6YmIVgc4lAc0tL
CUHBI4sTsBdZTX+t1f13Ebf6/v1GNvTsX0Ux+Br/08iGhxIVnHzyiQ2pr3K3iq/DRlzUQj8KU3UX
lp6+7XxlPGeL9HYIeVQvWt0QK3QyJLOq4xgwgOLE5WdEMEFhn+N/nxjANX3NMfH6hQi2legklSb1
+qy0XltYl1Fd7cbScN8fvlMFeR1aL4JdGZ40NKLXM93CCV3rjbyDKjX4Zn5hzm4Nwm66DvqW6fBM
5tlzodzFi5t96R/ii3O2JydGEptVrJzgWkJI3XIb4kLLRarYradzllohrSq+iYr28H43t0QY3mfk
razNKJ4gFm8L0/OYFxLVn86rB+MmKcVFb0U3IwUbN7Hq6/fbOjEjEf6jj4DsQ016S8CtK7nSVEIt
PHIJdK8JW5fVe2fmyCAG6zozixvJlD5SVjpHYjo1lKu1Kq3ilgMZ/fWjzESpqBZlVY+rTe82hvk0
TG3iVkX+5f0enhrN1YIXOzBYOG8MUdpljuYhcVgd9eIiiaqnWsyPXaHu21I/sxCfasrhuemQRjSS
eDaMAsPI4eGGauvBkPUnBrVLpIMtP1jS8f0+najng4kq6zRZIyu3YhJdnxQrr7vei3AGy7v4UKrf
KEQdIykKlOycleTbbtnwFNDIs41CVNwa88cG4qPOyntv4U7jYevaXDQjcEQ4a7FvSFp+ZpV8OzVe
tbe1dIWet8y6yPA6K67m9AaMh2Ph+wN4kobxok+/bHRe0BPq1JGUNqYN37hNPrR3VO5QA1keRquO
lyInj/xzVhtvF0i6hcbbIVZr5T9uZryyOGVrYl7swX68zNPxENlRcKZb6wL4mnVBGytvFYHHeoPc
LPVRMrKJVRwPpQJ5QK7ssRzclf100KfyslcnP4mEr8H4YylJr2Wrvm8z6SmtujPje7Kva84Ci6UC
q3XzJkipxjVLSnsvrSrQo9jF/dh/v68nZ8mLJjZ7aRuFS0iYFs545vBFLezvkgC8VctzeTxvV8h1
SP/qymZIJ32B2zAzpDiKprOOhmUJhuG2M0c/y75gDTBk1pl97tToQQhejdA1luZt4Eg6sv1RwRSe
kn0l/fZgOd2ZV+xMC9oaefJi+pt9ZSWgpczF1or9wrBuh8UevPef0PoEtpPxRTe0zYRvp7xvrI5G
KKUH3B78mABUS4XKJX8d52ORpGem/6lHxdldY9dUMF3cnuH6NqGKWEBzAlaC0rm4TflJJJ/EaHtY
bxDTF3q9MM/IqU5T1160upmInSYZXZ6HgkOJQqXUc3Dow0J58Kx9+qH4UVGSQTD9/tCemvwvWHlb
jW8TTm0pmfTU6NaLf4rR25Av3GnOko1PLf4vWrI2MyWk6JWBXgpQI+3TlBmHPHIu2Gsvq348vt+p
U005isGUB+zGzmnzphnZVAA9CEGoKOVZYWR+MXalK9Lx89DZZ2iqp94AcilI/TS5o70xzZvkptdt
UAHA6wcRX0vpGQHBuc/fzIoeQKmfe3bJIoTYe5tFT+8P1qkZQKgyriGrM94bF4DeJLuZC6vwFuUZ
p00vRWudgiW+38rpXvzVyvrIXqwTo0OJo+xoJQZhp7zhNtzE3m/ixFmGgJC/mthsFcAVQk8XPhb0
oCx2fR+nMkRTKQndutTi+1gR8RfbmLW/mWTMZYz78ouGN08olifdUWf65nTtx0S179NWjGfG7wT7
m0YMBL8UslEgbzdCICYKwGPN9XV2ld10zL4SElK71uwRKgOv1YGz9+P9Af11kNiuuy/b3HRMUSD5
KECaWCnrFzKul3NgqvvqvvLAJbzwIboL3fGH+Am/6Xb14T3rULE28OYLQKgl8oX8hDeZ2IVJmlRc
M/eHXXGTPwvdy4LwiMOML3nlYY0QMb41AwVVtNjnjgUnFxGc59Z4AxzotpcnEEQlwS2QtkciSpP7
1tGCqq1dSTu3vZ1c+NHO/E9Tm3FW5UGYJTdCL/o2+aBt8zWu/X50rbvSPQXN6JnSof/+sz351r9o
crNEOmbe1NwPhQfu58nitpW/luxs7zeinHx+f7Wib9b8xRxCKVxoxbwe/O4ptL2i3qd9AJu1uBak
uTk27AVP0faS7U179WB+eP8bnHmIW81ENIxSG2Z8Adi33/s2azylTQX1dKf0qFsbu/eb+3Wj2ExY
XCxXPyvomOQgrMP+YplLRsiddcd2CuZouJjnuJAkS1ak+kcxtInXLU3kQ8eiTBnGZgybuT5nE3Li
yargJ1yJYaNzT9082cicLYq+pvDS5n6BS1yCDqnf3+/nidWcNkjmc+CeYwyyWWrxyFHGFpMzNAsc
+sqPFBjPTJ1TvUCSATgCDvRW7AIDbqmbiLSgCRuvnZo80RJ2I1beBu935XRDJhsfvUFBvBmuWZfI
ts0n4VlrpRMJ360oHQIHh14588qdGjR0tRgqsJqZoE6v50ZbT4sUZ4PArV2BQSu5Uvjj/b6cmO3q
yxbU1y3IZW6Lcm3BSdLHKEQpAxn1TmHbdWNNPnPyPzlwL7qz3iBfTPVYnaNW19huy9by5ZniAJA3
L/uZ57M1alh31/Wmi3022kIkhuv3eNEOsYWZKAp212EHSmftFmJDG5/IpTXV5vzleut7+6a9dZBf
tJctc2fqA+1BWPdRb7pJNWG4VbhTPbiTPLvp8jWcYsrauK2Lc2G3JyfJi95u3qxGgVOnGbTem18W
7dHOHt+fIlu/tj+6h4k+A7le67fLQ0LtXIWyzAoVqNzqPy/Q0foLOfGgcqpf+h182XLyqQi13zIC
wWx/xTBK7xyGcWL2QOHizGygpScEbTN7qrKSFqGUnGrHYiakS/s4Ks11obTf3u/vifFEIEpdGLgJ
itt2AygqxA8mlDyKROpF0dS3cG7PSOHWFWKz5kNHkzHAoCusVZsJmtXyLFULTTjiUzk8me2TJCJ3
KZ/baICwULtZWJx5KU70iiatX3oqdpltr0Z7zhIppUmusNfwwPdmdO5QcuIB6RrqU3NtCC7lZiLa
mciSQo8A56rUbSCsyHFPXOK56s/pZjDqNHk4+Cps5oGh2bk8dBKgu9wXVwNSv33SQOCA0p34f3sq
cIhUVsAdge0bu4HSKRQjRe1HcMP3Wn2c6jOb/8muvPj8zeqbz1lumus8IHWIc1WbxV4SVrKbT/nn
93tyYp3HE2stxWh47vIuv16iuna0yHuYwPVtNTzWWn2s8xyliZn9njfOh7/fGIamFGNWlRtI0uvG
9BkOoFnSWDzsi/KqhNFJwKcfKmfe1FPD96KdLZIU2WFtlLC0vIjApkM/6g9mOGH5rGSH9zv05uXB
/IoqoIxD++risbWtCQ2ln8VIFUvI8kU+K7E7kPx75vzydhuhBaoRnOmBBnAl2bw/bLpS0SzUUm0o
gM0sntAn3MsDNK6SjPvCdvNupzmX1bzcI0R4eL+L64e/WpJYGriU4qGkaBhebGuq/WIZQobrvbJW
ir0mYa7RC19OlYtJ0RIijaZzy8WbRfBXi/jXYJ+KMmc7SwpDa6FTkGrX586+VadLaI7I7tL596kx
7pwaYGFKdG6SEXS19zv7ZuKQ50rkMO7kvNqgnJuRTrVB7k0tL71Eqt0JNo2kPVrxudrF2yFdLZIt
HNfxhpPxjXj9GiwmEpSxw18sKUgw7hd4V8b3UYuDOKtrN1XT2Xu/W2+nKQ3iUaWpAEt4Fm5WxsoM
dbloQiyBBgJlUNFDN1GqM+/CibGjEWqttqpR79+Gx6ZyhX92RyPLaGeuUk7XpTA+d0P76e93BhE3
e8lqAv0m0rsMqSrbk4U5raLuRZp+15Cg/P0mANipd8qULUh0fP2ACtuooWzjvlJ3BQXO2nkoayk/
s4e8WXktxEn4Bq+IAEep7VvdwTHS2pgrulQsStAX/QVMr4+5k3/Ie+WMcdKJZ0OwIud58Geq4NtX
yjbjIhLk8JBB2102Em5yWRrDEiv/djvrg8E6eM1YUsGXXg8cPJ5CRfSEQ0muE10nB4v1RbcRAf7d
56NhZ7GuDwCNjN5mHxkLyxaRoWERhvZQnpyAAPQzO/DbVwaQiMjlX6aKq6nF655UfZfPaklMUlzL
H60JsawFI//9brwFa3DmWO/28i/J95srvpBmyI5anHvhNRh5fVdcpDvH632l+ZW0WXtkMp1ZCt7i
KLZF/Yv0K5gCYM1bLCrO58QwW2ii5oJex4h8dC44pYLbCLs92EXrWU3nO5LsD/CPU/UW8GrX6aO3
6kEiAwMdyzo2Zh25QurOnA/eYDx8N4puK5cBeJJheT3oTZKqLYqixsu66k63o+PUi3Yfj5W8q1Tt
Xl1PDhr2Ve8/hjf7DXsqyBwOfozI21NJVFEuhiVl4x+r7bRDth930r7dnzM+ejOjaAZY/5dfrPHW
oioc46KkLNnSBQLHliy9UrRz94c37/n6Qijkn8CewBphW+wfsrpbVCdNvMkJ3WTQXRORjsyL8mvE
/uN5+s/oZ3X3x/bf/fd/8e/PVT2vYl2x+df/vk6eyZ2pfhf/tf7Z//za6z/679v6Z/kg2p8/xfW3
evubr/6Qz/+zff+b+PbqX4JSJGK+73+284efXZ+LX43wTdff/N/+8B8/f33K41z//Ndvz1VfivXT
oqQqf/vzR8cf//ptveP+x8uP//NnN98K/sz92Rb9Dw6jf3zWv//g57dO/Os3ydT/yb0DCEsjWJwV
fV39xp///hGr/BpmAeVjndr8qKxaEf/rN039JwlJnCKZ9rhIcdL67R9d1f/5Izg9EDd0THxkC8ve
3/791V49o7+e2T/KvriroN90//rN3Bw7cHuxVrIatBOS3ang0tBLNKLpMcyrJ9HuJiU7xka2r+GT
jyHyA+rT6uhPxge2K3/I5pvIzg5K0e1jYszEMkBpVK5TK9tXku4289Nq5KtASyuRtMWZ4xWiO4Sd
7duSdFFDM3G0H7r4Cn2dMNH+YMfRpzprP/Z9iTDd3EVxelBa2StHz0qr3VSTGW4mnhRKKADEPhbx
p0jv/Mls/aVqOPihzk+QLpoayhLtKjummnNozbFwbXMEn0KcbhR4zKlIICn7fw6d4QOB6PsxkYLM
EZemsdcyDQ5R5vd8DnDj39vJ3wzs5njFa4+zXti1O9FUFzXatNG80/s0GJpzoPBmDXnT0vrzF4BS
3aCfhn3a7hz1TlK/wNl4MZ3/nDMv54i+OZTQgG2TDkPBGqYGE3LTwErF79R0bHd2dJ2QCVXYD0u2
y5TQM3U3w/JApWBTj67dZDd1fKlVxS5TTT9N2T1gwCHD0WqkPzk0N4l08eFTr3W+rDxNTBzomG4n
yEDk71NReetniWa+chB2mcAclnYvzWS74bRIfcoN5yrAGjHoSGLp9ShotdJdpOzApuxqZeaWyaUG
Dfb9AdhuyX8MADdT3hF86jkvvx5hGdInGrih3bVmxDdO9tNzGpGv3H/qcQ7IUBOQVqiTU9Siay8Z
lBzJcsjXe/97nHwOL77G9gTKToJQjeeQspATdOXOmuMqML3Bjc6cdDZ7xpser5vyizlV1frgxNHE
soAoHewLfjCFe/lcj7Zo4Z/tAJs51NKxdtsUcNAY1bnIGNlOfYxr47j6EORj6krUcaT4U+tcmWhZ
hE6Ee4+Q/6aqhqBbPqlOgmcwY13LbhUGYfg95Db4/mhvTgBvvtrm3KF3/YQyHWU/uLEXI17M0A1n
vYz3RhTAv90PphRIwzkL1dMP+a8R2SzIjjTNYT3wkBvUWAakpEol8xX5bg6y9H4P3y4cvNdcz/49
+JslqjSSpI56mpqxmuna0kU/8f/WwmbliPtWztBftrtx/tpaj11/Zmk6PVhAzZxuuPUZ689fTFOs
Au06tVhke+VWzM+9xezAHtgJn9/vx8nXAYNFMmuIo9bVzeuQWMLBlJp2mhxznWFf90/y8vB+G3+Q
IV+gKn/MOJyVcUlXAFa2kGhnRLh/Fsy4os1Y4cZdjR9OnNhHlYgmkcl+icbNXha3L0YkdJcdApIl
Sgm10Z6mqGANtX5XjeQ2wXHAbusUdeX0cRA9sW1J27lKwq/ayYgiYziQX3RVTB/TTD7oOZ4CWA6W
cXwr5eh9+yzIa+T29Y9IjDuZUKjeWW6E9Sw3PyQO/ZlVX0i1fIEzxoB9AHIphMsj+dnuuASS9qPT
PyqVt7RHYWAupGd+szhHXBv9krDbvOGtkRyPA8suWsLdWGBitNTHcJq8WMbtPBGk3D41knKhDekh
l/uDGPd1LQdVl9+o5U/5AsnC96S1fseh5sk0FvJupg/C2gv1Bn3IPdKe39Mev0GJ64nSBliqPMQD
A5fGl4KB62LrcqlaX4+5xfcOtrdyYOPQaY536O9cafzaZoYr6dreGI093jZuveZnRzd4aARMkbsC
R+isU6+y5kfPEWI5WPeiec6WfcjeuHYBPvkuVBZ3lj701bfSfI6Wr73+qc2ci6b6ZiTFHTIX15x7
X58cPxsXf0G0X41pgOsVPpPmDiDoepnsy35S92P8cWyaXZNVFybeJiB7co+9ypJep/O4QwlztU4X
CcF2wr5rZ3tble55PMjYUq9npyhmw+c+czXH6g+7n3a6HT4QYo8tjWx1WFtlV0BE15Wum64UjTfa
MD7UzXjo0TJOzUMY5whOLwsV7XKTBL2K2ZFMOiiyT11CcW8e5IJK9Lo9JDztqUUcRRiwirY3bP2J
pApDfJeK1EdaJnCBSZofE7+UFMj1ytm3vwtHCsxoDNChHxskBlZ0SUaoa1jxMU2/aTDxEBrsGHOK
zv4grnX5jxNBbnqp1B+sCNe7rPZUVGpFrQVFVfhicB4LmI/GiGyWUl7nw28ORP9djYM2bcnjuKn6
3SjfyeSvL43kpV38oSqGHXA4+tHCh4PxOY10dj8d+SRvWVb4VY87QlTu1HRww95hPVavnZh45lzd
GVV+01r6t0xOvyb6clua1U2FDVM32lcFR1lZf1bC6IL6hGtxCBX9c687eCi1TxoQUmh9HHDvqeLa
i6rvYv456jjn1IOnT+mhtUoOQojX2u5Bk6sg6vEIcyiq3fVJ63bpDwXdlCbYDxHjJ3x9CzaEwOFg
NBmHeq+YnKSd5GaSJFiayKZmLvkzpk5SgHXYVZ1nh1YVlwVuHbFaX09R+RVVrderamBXt4i0+AbY
2KSuHYnbipIddLrATivXNIc1hg+frafc4O7QFAfU3ExIY5fVX8O5vgt7bdXg7qpx9tuo9oRIr237
YVSrIJQNT5Kt/TCF7myoAVZZ7nqYJBfejPL7tjCO49gTu6sdM+SwSVvuclPyDDkkeqE9oLLDA2nc
LZRpyzgo5iTQm+kKseRtLoUc0WTXqHFxqcnwGUgTcKzFlebiAC/ca/PFW3uY2eLB7Kb9oH7FljpI
ywcjdzMeTj3eEM19lxQJIcrFV7uV7hOMv6YuvFJnrFaicT9JVxK2pg14Wbd8TdXM13gKBsu1mNtg
MEaPd0wgLVFoSKnrnV6MRz3Md0SNH7SwP04JBa9l2Om9EwxIkbLKCWz5joOmrzULdwWUh5JKWmR6
iCR/icYrLEAD9Cz7MLMu4zb65LBASZm4KtTfAbvcTr6Lnf5yHtB2m407R1dGEt1b6nCjNV8NNfrQ
9tNxGK5ru4Mf4gRSlrtgWcTTAPuWR4TpyNCzvcZyN6bTjZSmT21YAqfGl6053CpWcY2k7tAbqhca
SaBK+THpHqhAngGMt1AU92BAcP6BLAjaCmnw9Zbesf4XaV9xZFjqixSjXxOvO0Otvcp2XFnNd0XJ
lVDFihBKgNRnPoBwoNvxZTbI1xNnpdYe7qT4iRzvM1/tzYFw8802x28rs8ucA1m7Mwvb19rwVg5n
lLWLa3RPOc/S6YqdwKfl/WPBm6PHptXN0UNDidvOXd3upCnzHP1J9OleV/Nzh931rPfq7LE2o+ir
2Sx1P+eXoOnFSSq2OqIV1YzOWTUAkXkwJE7bvbjr8TOpJMvHqSZQxvF2PQCkcRfMKo4PS385NPbn
iEeRa0GtNt4a6WH1l6qoPQMd9npHRxjipkhp9V7/iKUdl0ax+nH4VWT5jfzDiIETZvM4mk/ig0ge
haK5RK4B9ym4LQfDQeNKONgjieKeEWeuXGWBon+uw0DTOZ1EXdDXUAtUHoCG6tKcb1pN3GE2urO1
n0kW3cVSd7e+c6YyPBlR8VnqMt9Yoru8c4LcKa6x1NgR8fYUmwr2GON9V6tfy2jxbOWDCd7vTuj5
i3l56IA/46E/lHP4hB/S51xEHxauJrLa7iUVk2NuY7WVUpDiwNTbfoQjAEZM/q9yARuJhsp+jjXv
/fmxJW7+8cL89eR+XbFePDmWwLCdMY5mWt7IrIlx+6BLuxXGsRf7CvO9ZnnqL/quwojpIXTOnIzf
4EfKWldfwSiT0jT/t3ldG3syWp3Wq2rfJf2uPmI+VxhXovyT0fG38MXHquCfLWT4Cmr830GQ+5/V
it5124/6/xF9tFgC/+/w48MKC/7jAQTyNWa5/tUfGKRm/BOaO0Q3EEaIOWCQ/4YgVe2f+NOj3jOo
zxgoZLnj/olAKuo/VbQ/aLfIsgQgM/m4fyOQ/wSTxBIM4JKyqMX//g4CSUuvlh7gFL4CSXxUsWGT
8CXXpenFBMbdxazqqX/CdWGmjEsMKCZIXTTbVswFf5DKS4mYClY/pYJt6ZYFXk9YzpuThgAdlfqD
0GZgw4kYEO6xRSscon3GrHoa204CuueWyz5nDF12PcXNUPqJjg7CUysZazHgqU7GjstSxq64EYnc
hV+sPlxtRNOE+nfnFUsjljowMV3AyKIMR7PvD2gNsUVyR4yleNHmutH76tADz8AYboH+DnnWt6Zf
OPoKTBnlIl3YeF4aHyIrxGm56VIQsVFJJzNxJ9tZpF3bJNqETL4eFE92WGHdtigRn49zt/C7obM4
+QCrfbA4UqcWRlX7yRBahQ/lEHHY15Te2nPutNPnuC0xS1Jh/brSoIVlMMZZYrFx2rH+rdCqpg9a
yU66o9CXnNOdoQJreEbJ4kToTWvMw4EdAv+uzmkGKWjbihMbIM2S+LKNDeZnxVD42tOMs1zRzW3e
uFMkd+WF1Rs14GyhGeGPKIvLkK9YzxMcYCQAWB8NkXmQGnQvV1I7NoCJWIurRxzJ2FtqCCf6h7Rr
x+GqdNSKw3Y51PItkp9pPOI43n4jyL2NdrgEpdaDPlqt5nb90CITM7vC2kn5FCv7oUwUKOuJ1vZe
06qJcBWykLLbxdHb+hojj1LBJ0CRa9+Sw/YxHbE8dNMyTrOLCfvz3KcaMw+eMfTNwziYVunheocP
DnljRu3GXSePblgrJPOZWjqVO7PrsVSRO52U5naQsFk1VFj6GPQSaslt2mmv8yoZpjtpVofylqP3
MmCtU2NZ1bW9XAZ5wlvhchZcvvVl2U1uSIbDndTbWe83QyZ2mmTAntObziLgbCblgX2tnvCHjGTL
fB66qmAiyRPOPYRqtX4OUicTNyWrSf079kXKgoNYNGWfZk3nAoURqwIPW6/kqXuQYizLdgtOREoN
+DOZ/c6pI0smWimto5+hkefqRRc1WPL6Rj2un45jLBFycjSNmANL6hgTQ2xmdmJ8TegPMGgMiEqu
3mJZd6lTO3K1Lyasf92mqzLjKwYfCRqnFNYN/nbVjGRjJ9UWZ5udNHa2+d3spSXem2aRWNkurJOM
HDCpD+Ws9vNiriTnoxy1TXFMO6WjLhH14cJFdGp4O/kgTQMEyJDLUOwi2WZ29nWBQWwMZF3Jahpg
3WUYN2VTpdy1sGQw9QvsLbHR6bKVhXxoOHmawYI/AuJKEnVraT4mmWwveKtKta4guhx48zBPEHM9
BVztKNd5BIUXw2M44NL6ZU5Lo7wzcJysvlhK7Xyps1K9jfAfgOco69ddpN+38YIn2lzPl3g1Ogou
MAYouI4DA6ES2F5hyI4linBKySEcVNdcIp5JrZRzx8ezoTtiL5tUvlbOK9sHv3oswoTWY6qLk6nq
suZl92Ghh1VAUEHZMG4ddlGsIoqKARC5jm4scYm5rDBUrr3USUmxSKXFTjjxNO2XdLLLyatgtn+1
cN8GbZKlkVvAYvTQ6jsnxrArTZcsDyJbL5uA2mJxiTGLfojFxHsxydAzgkUy6uggRRlqH/aR2nT1
riUMcF7G9qJasAf0DRWLqmB2ZjXe4R+26LnfxzO2F5MuGn0nN0pqfzDrvh8u5XaerJtQsdvpUEM6
V79JkWEsh1QvKFb3GA5ibWIW036hIN08YeNFDWlZcn0klWHO832p8A5cG5k64CRmhljfeixHcnqM
MAD+P+ydx3Lc2LZtf+XF7UMBv4EuXPokk57qIEhRgvceX/9GShWnJB1Tt5ov3mkpgkaZTAB777XW
nHNAIlJbvfaRFo14UKZyzj6WcpZK3xxnsueWQe/YRzp9Dm/jLoY2Uqy2zWNMzIvyubfzzD7qSRa3
jxGfTu1Pos5pj5CNk4pNm5Bm9rXvzNg6D4XeGGebafU7S0Ca70ZDhMZ2ka4ZINo6ViSDZtwvDuwR
u9jQgVByP+SGEzvMbMRSdxCGpFe97cYSSlNdMgqI0LRthtiSFkYCanuuuOi5u7Du06jpLK1zlrit
LLepMuKoq9LoQ/pItaVQRNX65NlKrhHjanAnelGZx+kpXzRmfyU7V0IybZqtN3JmMdxgO81JJhnX
+i4OJUK665ij8bGUEqv3ddK/oXaWCVF5nBIbtyu1TAnGyYqo8NNWtDuz07Ry1xeJNR0IN7uumlVT
s4YTxUZYzTq+WVM5GU5OMTw6cZSamaPOKh8BZxccDTNp38S49AtPRC339EhqQcC5a1HR216tjnEW
JFYnfaMBVgxEdFXZSdOaHPVUW1o0qDjsEKgZIVeb3knuouVHlIU7xq28fExyZ5F/una1heWzFNY+
12eaaUq5du/hSliLF/HSU1DUhPFszKGr30JEVcaRGWf8jIyGdoUZ9ml00GwCePw81CxSVRWQjnTh
UCmgApzqFZUE6TPnQS3CgUTOAo9GJGlS41oJOPQjhdA1Yhkinr6JGS5l56K7BlPlKNQ6RlupPb/k
9qyW37pVN4v9qONK2zaiobvKs14UgbVOq/BRWurzydZIiPZDq1IM1kgofR7KbBU3VzRQ4w+jbjKe
q/oWJfiwDsE8ydnMKKtcOoolcMGbThmaxgMBrRJ0lTEY87VM1dsglDup2iyDbLTblYmh5NZqEus+
wBAMFKWGUIp2rVmQANvTSkB/LcnRftHJXXSIcUgSLldEti6JPdnskaFtxcFikR17QCica14tkW3l
S70aj25scLdt0rrt5a1iJxkrTtlPmv/90Py3qov/Xenw/5p64buU8N/XD8fk65e4hy7df01+qSC+
/96PCsL+dFUIcuYnxAHEjmVSBf4QMdifkK5gHKS+EIDT1Ovh/o8KQhefVKFB/9Gv6j9ot5Qdf1QQ
fAstOyonEz0PjR5d/J0Kwr5O4v7sXaBfQLlwlYVSQVCMIqX4tYAY5InojpZYrFotWm8wl+4wCC3Q
wUfYVXkZLfjJE7SFYKm553Q58gqDkPjYaAenp2/od0Qoe1Tn1uqLGNT8gm0snXJkZLUgUp6zYqb1
XkKeBKvuIgdr1embDAmE2kfvSV5u7WH0rSICb6Inx0jDrVSYxo0N39HLKBPSPjuOZAtIlm5sI3vV
vDkx92VRPM+cveEvMHBoSeLOapovqzGdJJ7nQyFPYhsZeES6LkgUm5WCbPxLSuKjmQvFk3rdCspx
tO6iovpmhXqgEN3gaGN3q5fXM3mRhxjCJOanoT7tiJ57b3L5wRB9cpepYscGVDjXqayTGWXtWqST
atlElyDXbxYqFCfOoOYp1Xxr7yWpGh1LZjIL8whKs5Ym6D4MttcBmkC4kiolpSG0R4nGUXVMynk+
LYXk5hEn1b//pP7/2AdAwfWf+gCnt/xtSn5WIX3/hT9bAICuKdUNpENIfnhEfjzAKI0I5TLxUFLk
k9Mi6C/+8QBL9if4eBqUWspzQTyG/OcTLCniE0oEtKM82GiIUWf/nUf4n3yNJiAyocu4cHWe5O/v
4uceQG2Pa5iRoI/fWOE8Fi/kvfvZQu9aQklPeMUkTMA+hCGSA2S9W40Mu2jKIQX+2Ad+EbH9LHb5
vZ2GvhsvD8sWlhGb+t7+rd+aJNizCpxDDtM/7WiSFJijdgqnu6Ut8o+8KLO7ITIGplJpVV/yoeru
Q7XXdpNW4jQtiLO8L+Km2f10Lf+FBofA218WOS7d9WMGy440FIWz/bsLqAhTDt3qOjv2bIkUZFvV
rEfdyKttKqLy2UimDr+YCoolttihszUs9+2QtxeRQ3MqLbU4xNpS3BhrN1BriYnCrjc521oke+no
Vlp9JsV2KenYCrJsnT7UKoL31gSmBryIifaAB15Hkt0qFhU1gFX1N4scG7cJHogTAfFyUKq6sYnl
NbrXmMMEcZPMYOz1qHzsQ2O+J5cu2dvakh2XCbYv8ICUgHPRtl4LUsGLVd2ld6ADy5mdepSXm3iW
oepUsRqYtVLu5K6LX+XILD2i++bDajZiOzS5ttMI6svcVC6SxkU7K45Fcv1q22t5EIdJMzmynYnG
m6tl+Dwly4wYWQ3lO0UG+eCSEUg5XUuIx6Z0WV+GaMz3gCkG8qmz+TCqCuQerR/Iks0sV88S85iT
dOBSt82f5SacNisPyKUxGnGsqdDhBMhM9fI1ZtWv1HzXjvH3me610CjFc9mNE4L7dUxBlcv23pja
8r6qTUZwOeHCHzLOtY1upuptZbRKfavNXdPHjhxVXXlqcbYpTiOmMSMIes7CaziqMdAYD8mW1m5o
03Di1TQUvV9WgHJy4w9kfJMofT2o6zs7nOX4M6GRaOVcaxFZeZFNgnVvqFaL5pUnryWS2G4bhbwO
u14B2RhZOVGb9VqYHWgGN8zJiNvutZOOFzg9a2sB8qZP55iap8JLSQh6SOTxjNzYeI7kiPZFS4a1
hqZhHKeDkdJR02AiRLi+JnPqopseJjd+GYHoPegHKU+DuOpE5A5SYt4hcMNryiZlSGc9ngAXGhEN
GLcmUdqzmg5doVIml96a+vo1lo3EW6xafjHLpHqUK7FIDgjCOCjmrP3GWXKqiRRVYHcR37QQqj5E
RPPQ56rPUUx85JBMJSw/dSa8LdUU+v9GIbRvKuPdfT6ZJBIXMYV42ajZSe/M/iO0I7ZvInFD4QrF
qF80LWOuTlWV+wa2UwWNRqmfG3leMKZ32qA4idGbgg1Ta7b9rMQ+4f+YddS13ChaMX5EPHQvmdp0
4Zayd0ygEIh5n8pk1pGwm9bLfjbk7Gssd/YjrbN+8s1ZKUA2zKhHnKbvW4VnaYIJ2gq6h5JjFbTF
broyHINO9B2Bnro+E5M6CYPI6nxZP5JQA4tkZqnPET16XHMzZJ4gZd8kLcRkThKg7PPQ23vZTKWn
SMQUeIPanIvFoj6oO+baeqM4kJg6ABrkFOfAJnazGSM+gViwUjfYNEqlSFdh06X2sav0+qJ3ozhj
NG9vVBHpu7EWyWVkMk1jkitBLWavLsnHzalZM2Ct1dg/50ZCGzTuQxsJ+Gr4UGFM8uuVdD0rUGEC
O06HXQpvD0tSn66erWKAj0mvd9VxXgj7N+cloDuSkoPds7QLab0mldI3JbYzXe8nEsu/JKXafsxk
bb4j8zMP9VxGIKFgpZANfJXrIj9tW8sdLJF/RHECUDtJhuXdbIHbCSOh9resYr1bsoZ4TmBa5bPV
9whHQkPaqpmQDh2pF7eysspHeNmV8FZr6Z8KeQ63tILoXJQNkEVmSg8jQcagWYqauF8bro6jzTaC
jEZB2sND3rdcMLIzEUVKTf1U1lHz0PO5ER/f1eIc04x71OKSebQUy0gMpGhR76RkTBBbRq0CwFUd
lo2tgR5Qa3guDuG2JtO21EBxkGNQvuCpKd5btRNAmRoteqj7MvoWowfaD+tYEP9uoTqBEFR8blvO
tcUkF/s8K8qdXsoyqfhcxymLJFp+cXJIRFvtklDhw8RP9aZJoxFYhH9vQ5Mer6IPzePSczy34lr0
CA64E9SuXhiuK+Omk0Kxk5NpvpnDYvnIDDs3nDqaeKMmn4cTNb1aenMrEN80DUAHTV7NnT3ZpMDL
Yfaa6bH2MalTfUjSznioM9Iz0xSgi8ZypblaSSakk0mZ/WwmktCIxLO1Z05N3bbXFGXbFDkkB3mw
qpM+yNmbmKUl9QBMs0w1nCgsMA5LCG+Uoy8AtLmc3uI00VJ3UmrYuMncFC/NuOaR35gJPZGMZfQ2
ruidWUUp7tgZGTmsJh3hBqwMzCCzRciQZKbHjctAxGZC8c7ZgMKF81x/EElzVX6ltXFvlSqqRCsG
dIaLTGebLIyNaHr6J9OcsJo3i4I8spTzcaHOMEbEhK3SfpYZZQhHry34UHzWhR6kAPjmjdy1V/hn
A2CJan1cS6eMQrwdOlFmj0u5kircLqkcXSp616tTicqyXKVs1x3zgvZhrPT8fsxpRDlaNDH8heVQ
37LvjA+mNJGnz5mTd842VHpmL4w7My/DgERq2Y10C1GJyMzItcq2vAFLMB6qqYxhXdnSy7hO131l
iZRdmpT4YOjWLm40QVQC+9rfyVqtLqRLm7MrwnG+AT9SvTd2xcwZ4g0UiEXS75NetNt0KgnvAVyy
Qgqy5t6mHRgZ0aHNu+F+XBbrfc0i/Q4Ylr6LlmpiR1WXWjgjP3UBBVjs7MIkQ5jk/nYDy3wIHSW2
5tMMCQOCS0W7PS/M45BIiq9rAgnDLBmQCjQVkXIy9s0+M+fmxmxt5lpaXdYf3J3huZqmZtO2mlKf
cPYuG1VtzcIvI/LbyMK2uChDvm7owQ/AJsNBCUhutt8jZDK+XJW1n+Bfc9embB+ljvwVNr7W3kO+
Sn1u6fy4Ch3QmWJlPAcgzgZ7nM/mBMrAiXJmObRlx11Jq+lRkWhfdzBtjj0H98VN8ZCc5lCH00Hb
4GiMEsnGSG6VjTaVIfoMZVVuYEX2u6rtbLrMiraTZjWhmxplIYFmnApkp4t1Tk3TLHWvCOKN1cFh
Xn1Gm6i+zCEPmlOA1rkpaBaODhi5bKvS/2nceqiiPec05btLcbwYSVqcU9zjbxgXU3qdRESjBl8n
mJy53L02tb3ATGyKdgdkIQosnbh6kVrlZ2OqivcG7N5nTZHirUKf8J6htap7Gly+YKSJd8yJKd+L
zrA9YnbzxypV7I2Q65Atv7qKjOepH/bGotSfIzWD8Vgv+W5YMpYhFSPFNm8y6WEczJFzq2qmOwBz
0pOixC33WSLIXFBn+7Gg1XLWsCnuYRyk5LYXsFWy60K3zPoGWowKKTwn7n1qCo7JUiIiYKOWfIB/
HV8MUYePQy9bHzbBAPeZkusBvbPo3haVwq3ehaSzE8rnSfKgbxSlkSYHYF0R5JXWnaYcC8XUV7J8
k6Sl9ChJUhzt+6LWz9HSs3XZ2ZI/6a3ZmW4lceNKijXikZBhyESqgZSqt04lBSM7UhGv83vZLDaE
tFH1Z5YohmvxHJK6oIiXqRu1PcL55muxWsN9TfnHKlmiAHJjSx7v5lI0Z1LXEWetMEbeImFKh2Su
FTI/xkXfSmE0HxLgUAGYgSmwR2QObtGw4zs8PGJLP4joiHEqfUU0qPTieDBOq7wIGjqqlDgL69gB
mgGjwKKScrrJcWE9T4Dszy0sOtKndRiI86wyC+RhpMCKoKmFq8c+LUXQPcS8DQsR7god7syS9rIv
MxvAhKCrX4xR1l8WO7XOkWgTTxs1+ZGVp7Ad5r9d7Ig+NG9Z01qPvlB5E8L32MCoQZVbJXpxYc+R
TposjS6zAuNclzDgHIvF9U43ivYqFmFqoA1Dd0ubpaDh2tY3ALOQPlH9HXJ9EK9ptZqBscYVOBdL
2xmciR/yaJVd3R7qk1R33dnUl/qh0upolzL7vR3MWNKAR1noKzlMVue2aYZ7q5oqWs5Lv2VwOBu+
PkgNIwippcWDtnenZEjgHGL6UbmpyTUUIrT6U5lWyUORc8505JHgfjYWc36qEqPeyr2VMrNXWSOQ
mQ0Pa73qh54guGc9WUn8D5crl0rukEw2A62ytTZR22iNSppRGGOyZgGFmBpm8oyQTbJOapiqh1rt
k2sxhySM9W/+Ko0dMsq86wmoHkvtRTRr+2LRfGvcMC2znSU6008MHeHaoCp+yyKKjnBQnwbOYts2
19djG03Fc7iMw47envkh5jI5MUsEbiEWc6NAwvF6eTDOcSmqm0zPZceOVfz8zJvUII2XbGP2a7Zf
jSa+SByvJSfG+s5xY1FduUNZ2UPbecuyRCeMp1pLaKTJ8GVc23xbtpZ5MGuzfqnBDDxHYFUxUxo9
4sFEdUgOMM5ZbaYHVSzFrWii7I+48v82vP8H3xxOpWuX+N93vR+G8v3/7Lr8rfzofumZ/eN3fzTO
DOMTqS7k4NI205QfveUfjTO+w6GO18EfKht0uv/sfKvmJ5JnWMzommPdQxL1R9/7+o2rEZoGOpbA
q37m7zTNUNv80hOiJafTtON1rum19IbEtWf0k3Km143WWDE9e9p93e6qxVVue07PLUd3B0gdzWC0
+wqS/m7yDM0dh31R+aD6Er0Bo4XS1tUv8Nwc45h7McoBt3Ilt/WBpgTm61S53QjU0KW8dPsAcptX
kj1seUgcGeoO5eAiLkcIkmzTVxTpa+8TSOLbEeuuM3ro+yw32nYbfeEn9MvgS3kggp48dJ5QgF6X
6ED3Trrvi6Al5YDD0RkEboveBoybJypHfyouWhC7qac+dZFrH9CZL9eIQLe+B3zm1Teyf6Vv23fX
d8YkmhntYfjWH5PUzXeyn76swepJlpP4oYfqm78ykNzlNrE92wkfGUWafhlk28KUnGnbn9ibLtSC
6qWlOyM5FVyu6xZImecYdNM3OuiJcZ/6+SZ0oRLfTV7LfHTDZj3taje+JO+TuwYSjNcY1chZd4dL
N+8Wy48JfU/PIkw38teh8hEp1aXTnOdg8fkEu3MehDvVDzd1ACZOOaivfC6pyRdKr9qIYPZ01zhk
X/E4L4/qPjkA6HO7jZw53d36zCfDy3E2ivx+u5zKzB3vm1N0qvad7qBwTAOGaqZrbVRXPFcuWd8g
Lvz2wIh1nIJoO22ivYJZsnfaI9b8zL3+P/Iu+lxohzg6iqBxqar95THis8lL1D2GF2bLpjBobOAF
nFwsBQX9n9jVqttF8Uiyintn3jUbCc/Jtt1Kd/m38q0/5N9S7p7kKDb0L8tttLeOkV+4M62lV462
yh32Tj86Jp9ZcIPCDQOcoj5Iu3d1N3zh9N5lweBJG/ttCoDjIi91GuiUh/wJ7Ypb3Uun+a1+MoP6
bfBMRqsfVniKsmN2K23kl3JL0qF2MbkD0L/vot0S+82Lwvw/eVNtp1f3ICgxhaTfYAGEH+b98Jo8
Jj5JwM9IxViRzSPcI7c5kpLgciMM+DXIroZRvGuijaV4UbiXngSFP/y+G8nHzA0Tzl1dUXjK2dhw
XCdlV/WWL8ZZv1HgJx+rU7Jp/dXPNjTyXiawpJvI2hLHqFBEfqR3yxfpDXuK/Dp8gerpXsMo43P3
YJ/yu8hVtwWKkQKan/7AI+4qGGb22h0U5OKhPYhL5uLJ3elbsdF3RbzVb6FiIgTBSQDJLJiaFKHu
Y5Mfu8Epx6Nub+soQNufMwtagmR0Wo5Y/a5A6K0yM+atpTf6bVtskM47uOH84n2GzHpf3mGx4NwS
oCOBZvkScXB3x0vm2a8cyTMsHg26HWIJA2OPLeG523L29Ocbc5sE7PPScQ6qMw095VUWCPJIMqcV
jKXA9LQv9ReL4lTf5UBTy5fcR4y+yVHI1bsy89uSz3KdfdM8xcm+xgriqict3qe2nylOuk339r4I
uudGOO2X5sB13qo0Pd0sc7sDoz+/eeZ86WUQeHAfgRJHMOXQlUL3sBlccF9IYlw0hZ7qUmH2kW91
B/4qD9GLxzdMbzgQOJO78W116PzJ7x/aI3wVwwEa2L4UoUu2/SyBSdxHXO4PXhmFFTNE6bXCWg3m
rHTLXfq63ivWU3xKniDIdN/Klw6yRv2c2Lf1cqumW3BlTzCJYv1Olf3YogUjHvXlZKk7SW2c6ZD7
sb80m/616x3azug40Lut98tfxXx/d579PGH9sdFcQ0Isxr2q/ttGY62p1qPi4hJfrI3kKN6wgePI
w4pJanP1w7qrj+Rh08R/EX78m/X2+xYHrZlRDAnjjD6s6xb40xZn0exO+2aEU7hTXehIfrPhUOZI
J8tRnXaDyMz96RzwLyYtlJz/vKv+8pK//bFdPjBytq9A30AL2lu6EF846s5BXSDw8NWTeRfvhsIZ
fPWbp0iBqp1wx2gOgo1bbDH9EQuJJ3ETXfjKvNHYC1MkMG813bXz9bqXrnZ7TfEwCZUdXOCMu2qD
qrC5CyevBxvP2Rw2iZt48SOH9f3ksyNOKw0qbi43O2A6GGx3PNZBtNf96/OkeLmnBSNbdFFteFuu
7uaQJFmpg3DDo+EZEHcv7DzD2/QVYTqT8nSHUhXti6c/xak3ucYXthTAJKQ4qTfLa2LyP4Re4o4+
WE1x3W5CT7jAvY29fENPfOQy3HDTBdbREI7Ng3Wp39fnRiLB8B0th6+7bB+e7ebfyPHHJB2pgXp9
K2zAHynk7dtiO3/f2RQnvm8eM7f2sXdHX6e7ZjNNNDdcNqbL+pByMOlvlW3sCd905CD+dmVvzse0
wqfokS5w3x5YAPfUTXxXJZ1nm5+T43quvq+Z9ETfV9htxZteHu3Cyb3It11xEvoG2yF9+2vYmNNV
Lu6xdlf4GHrK935fbOTd7FL4f15eW1Dv6ErpQ/gIXLbWAxzVDV26XXqI980230se2OZvOK9yZ3RN
B21fIHvtU5pjP/IhqGN+cpetFNAkV++uxwdxXzwvi5tYHof+6t3KT9dw43GT3EsXzZUdyeN+J/OY
O7xhb+DX2xOFuSof0X56yGk32Mn81G99pMKcnkglWV6mY+Eth/gQ++nj9TdrN9+g8PRQW27JRA+q
3qEd6A5beVOe+leo4rfRwEKYbkbZH3bwv6brtrmdV7fyEi/0FxZ6whEO9WPo4sjg8IO35rFt3fAW
iZvHuMTFyBG5qW8yjnSA9jSO4IaWHhLCmtMLH4tbbxi07c09Hs4gujH9nHVY27Uu32PJtXdYms30
1VgfMH9Ou/B+9fHe7fQX7K6bhPngrbkrdrKnHyRv2Uyh27+K3TW8Xj2nu/KLof1wwfy3Jvof5RpX
9e/LIcQDv0kH+PEfFZD+icwzCiCLAJ7v8nzqqh8VkHT1CADFvobqEQNH/+1P7YBqfMKrLJtEzhAx
JiMR+kcRpMifFBwjyAosFnX+X+PvFEFMLH9ZrtkSTN4Zqbemxr+UYagkftkh6HRFQ9YFejfLxnao
lFkiAD7Nw9tGJHZ0F9p1Id8JM17ZqCW4nB9FG0UlxE1pji/aXKvihGPPaHcoXNX5M5Cw0r5MNmGB
npjC0afbYw3bpBH4d9sR8HWALYio6WmskIJqK77Nl0yT4u5GGfWlGdx+rm1OjVajGNmHNc1mQy4S
aSYypPSrGD2ACjslz0bWQOqt8i4KDxESafkupLtbvSpVi9+7tNPMfACG2EX08sOnKVNmlNxhGeia
8g7osgu92aqW7Jwy6Vu+CeS0YLPJhyin7QxmjtHDWmuj4qMHTBl3hpo060Fe13106O1J6T7rErLf
zSqvtfQyo2pktom1el1OOAQYoDMSKjTltULq17xohV7BmxFLYj0uphyN50LHKH4cwjJHsYsmM7q1
MpuVMqz1VHsekBismltEapw+rXnah1smEkJ7R0uY6Vtku0P5BtbGXo5DRfbUU3Vl1B+yOG/zzyTA
KMv9aF0h444SmhmTzMaOCHItRWQnlJywtZSvPfRc2soLLef2DLNZvsKK61xTI1dWaKr2G20VWqM5
VaesmbbtBILjlfEJrvddLc+J+oVgD5orrjVFUrNbG6Vnd0O+hYw5kaS0h7Soxe3qjC2TLEZQlh1W
SLOZ5lWaU5aCOm5Y1VC0gTYOmeWJAZu7n67FQLApBMGpfxjnIZPPeOtSjmyYeGm+awPdthTLpp3A
jNaWyi7R9CcY/+2pNilUk0GxsYHUWhot63GtDG5kp8n1OFQBn2cVveXCWKtbuVFTY6f3hhrvJ1DV
60NRI1V7n/vGnjpPB1QhAwa34xJuUJU1VCZVtKbPYSu08tJodqrsh2nIrZ2CuJZtvV/EnN2jBR7r
u6G3W0qFnqlq5aF3nrSTnCD3OJowiXp0u+q0jDctgNH5LCA61n6olOb4LYtUTToOMtMvAyOAhDId
XbuoBpQ1bQAMpFrSYVPGkq4MZFHB8Dajl8FiHIlVb4BB3B21YSFpLXK1JEFtbSFpl5R+uhnVklEZ
JyGs/PDcG2NsY/meEbvayRTaeQxeXg/NdNnh/V2idyRHZvgWQfdcAKClS4ZxuDLX3ZSuQOAx78yU
8L1VB5Ow20F3La7K/Ma4oGFioWdyVbh0YO1ub7WtPl0SpeAG8SYdB4+7dJBP0SHPVVvxx6As9PNF
ssTXXLKISsXNExf3SgEGDmPzqsXyF0ZFlb3J8zzjTCSsxn6pFRif30Ya+9KNYFBCODJA2+KEA1ql
bKUJrcHlrRNFRfDU9MYJp1803BA4LKzHIR1z7UEfZ5Vxo87LlB7N6JoqOCYx5B7BHjeLNY9mfgQa
PskfSQO71kYskqXjPscdknhmyBJ0oj2pjb4i50p6AlmrSBstlGTWvaWoAaRPeDYQD47K4K0ERqKj
Lkn0W+goVUm0KQuz265rmWJXlyQUvnd4nUz9We1baXm2OiWxYDwPKcjsKp6s+7TTa53uB+KC5ch6
J4/JNgTRimVrLJTxTpngxJ5FIVvDLmMM3Z0Wm4X3BsHE0L5pUcmIQFrqkiJZ9IUunVSpW8VRmwDn
bmFfhuK20A09v23jrmBAmk5dHV3iDt/UB+KeMXy0GLo2G9WeDSuQ1VU1t1maI41OGFv2fpRL5cRf
pUzZmQdkKXaDRhwLxxypnCe317QqejFkFDsbI8UpvVXwSCy3Im9met7gl41zwUgt+6ysnQiZSidG
1d2MaTkkWKuGtNuVok0lD/mIatzMZo5Geiynwdh010s/THm0X9HJA18nfca6amzGxtjnhrbSQVk7
UKKSodXiZglFFG1rhB0s2z3znnk/rUmS/VcXTWzc95A2Ssl/fyJy3soof/v42sU/t4ev3sQfxyL7
qpsEACSrsENUnJP/MFVa1ifORJpmGEK56quudss/FJX0fwn7g5WI51ImSkr701Spyp8YN11NkDiQ
bNn6W6luv8kpxdVNadO3vno7TUtHZf3rmYhdd2HUYyfbxUwtp2+Sxyw1nUJIvraQdWCHqR6U8jz7
Q4jJkr3f+nGS/t/KKK8iU5neNAcy0izpk9u/vQOGfGB/SpBgSwg9PFJsv0ja+NIjLMR2CgmqxBeo
SFfPhV0WtIr60dOAlztzRyuyU6T3n67evyjrr7LNnzoY39/P98GARbQqDJ/f+gg4YaYBYQJtIItY
hjJnfFknyIsypWFSJN5lHZPlMFB0/OfX/b11cn1hzsiaQeNf5oKbv+lJy7GFxmGqybb3rsF2YdFO
O3vVYSTDcnPsqXjQyM65ukqdRCt4oKeXNkQ0gaiid5Cl3SOXOiyYoB7v//M7+9W5Tcaozj1qqvY1
vhnjy+/5v4O8ikkSfbklhZ1Sqw8l9l1c9YWiK65ZRdj8W339K3ntb9fh+6uaDFK+40LFP10HLcNz
0sRrsW0yxoNDOJi4TCVB8s3ykhpf16gpz0tsFX7RmMsODvfLiKrPyOXkeZaRo2tDiDazRqZerd1e
RYfuZkXxlw2v398mYyCOZJCQCGIiHuv3yDsjA6aXG2SfonZnxyDaSJp0m4lJAtI37+pdlpdfOsiI
C2OSIlrtc699nm2MUHUUiXPmMTuMieKurVPN7NNQrOA/X73fG2M/PkjYq6wymLp5j78+4uhwGyQ0
otgSTWecRPHZ1JvhkOXE7EyDDgRQurYRNNq1dp0FTVQ94Beb78d1eJCZ8J6UyP4LjfK/fkukZJME
oBDC/HuY26rHc7zkYbEte+U5bzoSnOzm0hW24eDQJihKhqWkjRLjoDV8nbv4xdKqdKsb5KMk1T3r
5V+gzcT1qf7pqf/+IXH1YGdZOg3E73DNn7qHEYHUJCqb1TbE/w4rQen9lfnunZD62OsUG0fwgDkE
9ePIGcoUX3qKgbWztnm8tB+lvckK+T6b2/7Ya4Q+LxRZ+9oOte1oo8tLk/bcR2G0zbV89gyLNlIM
hNrnr+tdfcxfQlbHR6XeZ1VJW1+2mejEfUvMplCJ6xG1VyXZ7Oe9TrG4InjIFeYgabNyouIw5qJn
6P4vZ+e1JDeSbdkvghm0eIUIHaklX2AkMwtwaDg0vv4ulN2xKWazizbz0tVFy2JEQrgfP2fvtSMQ
J3CIdBYmW0fBV1IRo1US+VnVy1cNsPLdijQc5I8yntAAkuaaT6d1+x8P52CUxBbh5ImrnWcADe5q
3ZJKpOxme2F+0FrgcDpcJBjRaPtJcVo0CuDKXm4NrarCvmTtzqv5xqowkIyFrgaz1WaHJS1fhcJJ
99+faePXo/wWz03qz5ZwgKkIIbH5hQaYT6PFgqC1h3YaPyn4WuSaW89xKOdj0uiHOl4F1R9UUmOx
D57VGHdOLIYjlNGpfNGV+jVfcMG3uYmMRd5zqOtxsnvQu1J7uijjGk6ucEKEBC5K736O+jZPj2zI
bwjSqlZldubydK4NfAG7Vg5emXcX9FDsDM1Y39jNIe5HHVhaK0M1d9THrP8/Paj/vnNuv+Q/n9nt
Iuhgjj0T3jFoxS8XQdQW4NtC5SK46eDHrVKGQuyW9rvFgWfXo5F3i3HG1de8t8Vq/gHWbXx9Zfh4
F1Y66wq1CB2VLxu3woGo35hxh7Rpsh3an5naW9+vzZCdZAL9FWv4TYNAETMGQxk8wA/2So52V6Ge
TFPzgJNyAfduZzt0f9QaLrA4dViOo5E/N9Pyw/HQbHXVW2VkzMU0pXsTbRsYPSPEuk3eyT/ZG2CR
DjpKN5OjZ1r17YNudH+KS9o6YL9c6G0DpG4DOOGaKuaWLztzbamZaL2yPmD2Nkk1V5+hQUc6tKpb
LLS0FXTlbUHJ0Zgmu9CmzGs4OAeV2b+1uL9f5rqA0oRQuBiq/YhxHipcyw7v5smP1Ejbnbmu3kxB
ox8MMz3FtSsuo6adnBqTbakmya4yGXGVU4snWUEd7fUEurh5pUVIy/SHOk+yMEPfJ8qOe65xWB7t
mB/I8l2xPRt5J5yj0QYeLoKTnuLabnLP3KFgQUAlxDU3pziShK9ERcaJ9mKu3R5UhXKsnWaHtwc5
cL0GSuaKw7+/yL+9sqy4AK2pfzEV/bo3rZPZ5nqlkKCHqnbH/9NxjlQW1urOPmQMKTIWqD88uPoX
F+Dfaz1MRUqaDWEOV/nXD63ThdcBNuzBcJPlh1wYl8Vx3Dy2OrLF1pn8nFPS3mDB8DP8pcSD4l3N
EocumfU69BpO/8ahRc9AfZ3T4kUxhQw3x0JkToPhlxyfL6l7+fcr9TeV/p9vOw+hyvMHVBLgo0aO
46/fuhycWsI3AMLWV0WEoss5JrRioo5hQhMuWq2fJ1P2J12HoDR7ZgmBHU0jckXnsGD+DjXouCjO
1iNGhwj/dhHUnsqQPe5uWy3ZedLIo956z5lRm2MYG4l6FsZyEksTxlOy3Emz1HzNJGOroKgaIECZ
yO6vc9m8FSkygakxLp7D5kfqDVN/t3tuUjs/LuRH7NwsZn4iavvUGPUP/A3Fblz1dgdF/kB5Ulxc
d93NeWvejXGWRknVdNwAow1xJ6k+oVvm2TUm1VfVhtEKRhCftGmkU5ZxC7daO7sgRHyvgCyHIT5K
yjF/T9Fzozyt4yvPdHfUyl7/Q4m6+VK/rguqR+YRi/BWt3+t2Ju+R3ZcifKQIwAfHafcWXapXprY
fDYggXID+nHfItALpqQZgtHwvIsVsy4bZfyUrrKNCgkCQ93SIRxlmU8wN5ng1Q4tw8TW9qIrmnC0
zSSkxUgnwORXtteOsOG+OtspjCYisM3exZZgANSAHIADPsYwmlfRqFls+P1cPAp1KSJbwbiVxtBb
FhwrQV5odmhBRDC9Thxl3iPzR2BHgwIjbH0aY+neT7argtNWYSq3mXvMO7AmsTTsF1SCuzxFz6OT
yvddlfXFcAgG6WQhb5yqTQOtncwb6oxDI5rxbnN72hXcQ1xFjxIVadDDHSXnvfF2mU4QIlgb/Gmz
SnvFd2T3J3jtVt9+fXEwJEMu50jNgOHL666MU5y7SlocEkmmsEM8ij2YXHWXN30U/2/st78PS8Do
VHqJcEAgYW6Vyz8KSdfKnWHm+x1agehlGcYSgp6q+cjMwZTYsNBWw0PQiaEszEiS/sMp8jcLqrbx
8LYTyRbRuq19//h4BwMYDxYfb5R1cp3bl2kxI74rK765+VD+WIp9HYJvqynHZSbvOq8CDtFtSP6P
TyxBDGDQ74rDWJXxWRPfROrdOeR931I0llSZMtuLQuxTepH7DitbkMbdyZtq9qba6Q/UKA+rW/xB
DvD3nvzlrpM8ZNps2KQyqF8zSxDBeWpB+u6hmMbsssKis3KJ7EpdhmMy4hwdZ1iJTFZsP01jpFE8
nTucfErAoYUyQvEOa7i3J02emhyYgz33Fx0trm/n1V3W2Clkw9UOF29u3jEVWQ+1Z7D00feEwGQC
LzCnP+yVv73SHJjoJlk45f/jIKdMtpON8G0YXRVB3/P22r0BfcoyzVNcphDRC3lUsg5vbMqKUidI
09uBnb3Sims3LMoukQY0m2po/7ASar/ZUjERM8LjNMfD//UUrJd2jnPObQ5GatwbinKhY3AxO5VS
xZP71XbLs38oFotsDBdMx79vjb87TtK9Qtro4hMkpvOLDgNnUdu1pd4c+lbG12GYEZiZxpm74HGM
2pd0tkDPcqO9ADmMe0ochtTVJJtINl4eagLP5L9/pb+f+q+PHwk9KEI3EDSsgV/fitbNC+z5nAOq
ypuYz3S7jBMDpQQGGGt8c3HTXkRyO8jZubKeVMHsFPE1ze6TvriQqYYYqjWIZkWvkEzxSR8msW8n
ZmD5sCGGG/XcG+tyaTR1KzqeByCT//4b/PaiomSFMY3lG8v1l2WTs20MMQCRtpmi6F9YxLOlT66V
NfuiaK71YOGn2doHmaxPZoUUwyaI86LLbg5j/G1Ed6v3/x/fiRRWnQ0XUIPz94b8j7XGpSRQ2443
QDoKtki8tL7o+twfK6U+1P3gcmkKERbMy4Kpsba+YTcGMK9oqnkmtNhJDfRVccN//17bpfh6sz1P
32bfm2D3a/Og0TpK+cmtDw5UmzCjXxEi0z/idEB1IV+rgQP+5LR/aOz85lP1rXeqcRzGSqh/Of6V
noGmt0wbWksNk9ZCuzg29GH81KCi7YyqjnmPknR/DJT7zR6jgwDgQMR5Bs//l0q0YBFX8ECzDk0/
FNc1LiqpHZAmWhN9KGYdYO75jmPeHo4UdsF8wcWBfLA2OSgn+DppcPSbg4v7o67tp1SyPy0IX9sD
7EnUHhxNTQcQu/a1PSDrKccK18sDeY53cQdXOdcaxVfppDKMV71DOQ7iyey6s6dW/R4fcdDr/Xqc
x/EMzYOUEBtVfa25x5ohDHNgOWK9TUQ4Kfb3f392flOd6CYwcE6raNHprv66UCis3kbPJgkH0Ea7
MquntNGipc7304jj/N8/7O92/pcnlcrApUTwbDQVX5/U0cjSvs85z0g3Jdl1WeShmkAzK8NmXXgS
uXLr1vcTjXespc18LEELtwXMkj98j6+9A34pQkrhN2wrNhl2XxYXMvQ6nLtqTXN31iNP2idGcSdp
SBG5vYpStFUp1UzzPU9GSFqwj/TZ6E8EMhpRkhb/Swr5r62U37xK2zoHnQKXNflW1q83waHV7y56
Xhx0hmThPEKVnwinWbWUgCv7Jku8n56a5394gX/zlFq0KlkwmBtQs20X6R+r2aK2fbXoCxaPFXHC
4K739mL8WMzmVtrMMfvOwHSsTYEKgv0P+5P1n7+xyaGFJhpruw2888sNKEWiTLiI5SFtFxTUPfoy
lADhsqQZ0QXL+1hwHhdr/t3shgzMPlEJVmacZrADmOo5H6YNKmtV9QaU/omalt8KTwUpYzsbeh+N
ctao3b5pEXgzaFeZrePGMZO5wusM+LEr4NgxEB5fVvs0GT+tVgR2Q28tmRxgcF1s0d004sjTINa7
ue1Svmb21W3jVyuT5YGZlc8oVr/LZ6RfK4aBIldt1B6Ve29mRUQULmZ+3WovnZgaNCa0jSB+qkgy
hJbh5ddJlNGhWdcuArXB+Pj35/vv5/fX9wzG0FaqqTreC+KSfr21rbl01kL376CM9qtcBqwSSMib
1FMObF94drtqwNbdhCXNF+bZ9yMUNfSxphm6MDQxZTsT0mVJP7FdLWzpLQfezj2jXbmrKHePZOoo
qOosdCzzQCz5whED4UmyM+LmwvmDjdHtvs1Gfl2r4TYRpembY4bdThvBQEDy26dZzCEfRF/N+x3a
gtG9igUi5QTmJwseSy1dcD9Z/T5JlPfWNJVLHU/X2O3W/WT/efz1n28DZzRqJeZMBhvp1ymT1qwK
haVbHayte92aLoLAJu7DXOpt2PZIBNYEr4UJoFyB5Ois3Vs24CYZpqQOvUZkl1n06Lmbwglq+mHz
sET6qO3wnc1/WL4cVitu4P+9wbRhaB7pAKksGgDEcH495nmr3scJgpGDJiiIUN00dwWZovWKmnwq
H9EMiIdaq5RbQQ6kxGJ7UjHR+j1Tvmcvfl88cApZ57wYCMrOfWpbwVzHYDRiOKKutoNrGjS3aXXf
YQpttlTdWxMHaTgxqBUHd91XYi+n/cB0rDwgtaFDN94Y9m0OPHX9BEHHD3JfU3/H9bi4+nVtbwkJ
mYpDbtOcWab5PXNPXq7xNaRQwyEbPgE7/FUPMwJetfIxHDJ67a3pUn/WnHFui7byIjtB7ZHI4iOb
aB2U4KudxqGkcuU5G88eyadDU5+tll5O7Z3sVgDG6lDVCvcuxsrQ4DMCunIDQzscwCEEk5ce3HGI
OL1cKy0+9iqeexNyewpldnJflezRnHcWjO8ldSKM+KDBr5aJ4gEDIQYmPa8DxEHh2BihWwoSO6pb
wJ0h5L39DqQNcTg3NEj9sYYSXuEzaG4GjJRDyh+xHjEe95ta9c2MU59QQFn2JEN8dpaGlFligXep
LUNvuLbJRasvDVtDey+NYCGfIdDLa2rs3DjQbN7pQ4WZ2TgYWZQPlyUPTdB0cUAlxnrqC3HYJdk1
dNHmJwdbvXfmR8M9rMsOCid64tgE1xnsOmCa6AzVi1bdc9DcDeVeia+ze+im56ZgnLjimrw63rOX
7QrmFXKniytnTRycYWe1vmwORBy6tm84B8XCqxGKCuvypZ4j1965xc2ELQtvU3kbqt4r8u40veGC
D+vtnO6FfhTaNVzn16y9n7pdf+nKyCyVB+mta4RRNOK9xZj9l3bIlydoyxhYbryYeSK2/QrNr/FW
6R9O85TG2DzU97gK1wvTlAePPG28GG1kNq3+4FZOkGBFv0Wx4o+WFxD0hXZKeTVAKNIqrzwRKkka
uUqz0UAD6a7hQreoA9FWln/ZW76NoIlFKoRnHfq+hWtZHOO62cWzn2LwzcGn0pLEjDxHElqPrOVJ
KnuHttJAuPdik5g6prt2vcIL5uDAHYc8IuBYJg1eGA/58UJHtcqCELvx7fyWaMs+VDczyXSqbZyh
kxP0ihHGqL+oKNdoIsCl05O7RrGQLCB49GOXIDvMoZaSXkTeHWGz+G0yHnn+nzrNDXdhWCqWj8uu
wus7calkO3wTCHoUWV2L5j5RcVG1AHvM9bRiG4NvvN91pn0Ver4bvTlM5EwLt3oXHUYoi8gDcDhE
rKjmwe3sh5gHwsJ2Axbxig+r4qjWTesuz68Sx3efF6GAuJaOLDqMAtTsfey2rBiE7c5lyYA3EaBg
Dfcprtp6Gwq2WFrf9eF5Rc4u8ZYBzjGb19Be6GTK23khXQRRwlT2dxhv59z0Q1u7n8Ou/UjW+3x9
N5JvNpJWUwcFUJyN+B1Oko941o8TbBLmdWaWOT06RKz09FDG9uBAvytKIt4tJuKHKntQKUYYgA6w
JRo6LGbm+KJ9gNDhyTcxfk8N4zTaH2r7meOCibtnc6bu6NegnAWbwRzi7QZ387ORIwy92Tfzu7UL
nDFlYGZvY/ogh34U5/dLh1dEZ6GQwCruV35AT5bAoVfeGI95HFoAf6b1SKny6Q5/rboBLp9lYtHD
Pk32hcSu7JJNZmYhlGG76s5rYe1L/D1TiS1NfQ6Mzn6xAAPS1b31yM1ZJ3m1R+Yu/bfQVOPjIZ9x
kQslJGoviHVCg5A+EmF6LAbeeHBHoGeYHjGdJpqG7vyiDrvagVFOMqJ0ER+k1DXqj+KKLo8RrOWr
eR32vc7UMi+jRvJFq/qFiXwwGej8aegX6U3rge9YOOIk32oHFGnHOtFVh0FiASybTfx3dGrH18vn
jDyYRfnWfqjGvBPWGFbD4iszrAY7D8sacxcHYMEIGKoxjj+W1VJGk+lcAZcfZGqQ247zCfwRMAO3
o5NR3W9gDWg5C9Nbad1IHJ76PiYgyC2hUrhrIJlZi2U5m0NPeZlFM5yVEZT1ONZ+nr3m/V0xE0ky
zCDIflC2svjP/ipWnuKMR5DtFPOBKRWgDTTMgJgz7AibMt6PeOBClaW+M7F7YEGDYMwUCszJTSfP
U1KGXnnb1dBgEe82K1ZUHC50d7FQsu99YM+KzX3SRG6LZYKlDnLYeZCPDV1sXXmarKuePSXut1k+
Z/XMpp4TtfAjKSM9OzUfI/VwkC3GGZO4A+gpm0qSdh6A/fpuwz/SqFp/pu1hWJ/GVfPV6Tl0ODR7
Oqx1mGeeVP2Wvn/df7OQViIG6JQhSvHj1XyR1kyCncMSVuPUBCcPQ4bhZVGyMhFQlfa3Vk8qj/a9
p6xMXgtUudNj0bNddGdY1i3/GczK2G+eh42SLw91a4QmaqNTyZ8m9dUmAdwYzyVvogPTI90iPHjC
aLPOVSDj70OZ+KMReO0h017Y3/2ke+Ci2+JIwyY2TpbzAJA+YMgTFgrPrXhOdWff1CR/5AZ7bL5j
v/GFfVuNt8V6SirGGTmzwEzs7IagM9TbYKw4LNi3a3Y3qtqJ4JODkWMpGZP7uQSUOcMLWuZw1do9
KgIiYuzdKufj1J6KUz+99/FnLl9bfHT6XeAO+1a/lFak9S/B5P6oUszACmWBBTQCPVomifPgNdSd
p9y4je1TbT4rkioKZAs9fWg4Hm9LLz6TttvV6s+2H+4qNN659Yx/msemCgCVIa6jtsUYt5p7UU1I
yCIZk0aF9BkoSNiNp9j4jjojPWSuxdt6o6Q3wwRgbT6sxn2TXtVRRhke0BXiywkyf5rsVvGpz4mv
yuKzSAkBW4aLnaBIhx1qx8cqfXSUl9j4IdeniQISt7VmKpEnSDMlEhFVQaDmfdiwS3atCBP+PQWh
Ycw3+bxwXFh9uKA+/FC7OlcbYwTL6ugUvuyixFFIMDlqZHW/tAPgBs57qOYn9KUvszD9GFTGsmAZ
Tb+birgdimOrXuuXuJfgpaN0o/qIxt85yyeUREhAZX23qi9rRnjRQaO3mRxTyEdxdhA4PBvSykDv
8yKuEHM4GL9l6QNXUNfBmas8kD9Hec9cMVxECu4wWIEko6v3yWc6XpOYyZRz1kH2dROxTIuP/UJY
Z0BPBwJWF4ewCB7FjvVoZBEnUJK53U6Asw9bLdLST8IdhsBhgA64iL/JmCAVZ+1pgBzPFEYAltKj
ugC2vxpadzcVd57M5WVOxv4INvEyZWLEHk4iAvkHR7ew9LvF8i5rUlanbkncq1IubIYoM6PSHijv
U+VUA+KAjVwfklT7y0AfehlcmgIUqFN9BjXArqtT4T3rlc2i9V2tHyS7JO1uq27Plv2dAxxtntNM
n+1gjN4JpfI33kgCuVkldfO+TIyoxpcinW+Fg/1gdY+pR3VCZo9S2ZGLFtTvtX6FZqtSV93H7sg6
4D3aw09k4hE6Gd+Ec9WDoGKuTxlZ9aE2Tz8xqGBRt3quun7bwuOvGMEqUH1sHAO6Od1YPdZdhF8o
8+sNj4LB0cZDchmT1Zfa3RwqsxE8LOkpleauVcm06F8cbMcYcK5kCLZdfc/4s19vpuxxMi286uX0
nbxg4U8Crmx/spi16my3gOtG6ygmotC9sv0wpX5GzkoSA/iChfkmcHctBtX/l7lEkIP8aUOeiedx
3XXyUxPfu/4y6hyi7ikx7PXe3OLUqAlUgVL+2S5OZZJ1QbHwRs4UjhC2bjz3G5N06m2wJ7n5Qe+b
y10QB1A/2wyuN0/8rm754Qw+Os0JsXxP5HNP6TPSMiVepEXculpEHXRPPV+NwyNHeNwDgHWQIj2t
zLz78trO15FtmPYH+k/fAdggeYk/NBL8VG1+MTe3RUI4HA0YgOO8kOgoYcyNIM1/Dr3r79ahjwic
Dbprly7kWVTb4cx1w7gGHV5FCOQCI73EbvWRGIjTspXWylT1UT7lGBFhUumOfWM0ndglCtvD4gAc
wzO04C63Pf6yBDNBTeSIt6WT0YK19uM8Rg14rJu67e4yyTySx/feToZPvA2XoptvON2/a6l3o2iy
3w1JAmRmekFYt+vb7NkxGtsviovSadj8gTDuNUeMuzjhwpRb3Vke0kT/jmxAHLE3gYJ6y1PS4MaF
gY+eYRRX6IprIv1ZLuzwDhC3gKgVPRd6JN2YKoycTKdKIZoOVBQN5XoHv6Ur3LPpcAZ3sdysVucr
pBsHqlkf5RD3Zw3okUHdNTsUeRqNTMtsdMbq+OIJNHi0iFG5Mhu6oGnAPUGyAJod565oXGunliyI
V5sEslBP1ynUOhX3Fj4Z01GSsMIGQkeJ+LZOAlugJFx1p77m9XSnN9vis3YXAvVuRCffDM6GJEcH
1KmRUSREzLXDT82mHEIfB4xQudBjxBlsT0xjtru0jnexsb6pLsedvMp+ugqyo8nMjm2q3qdAcwid
6pVk5ziiAhYx7sgnOFm6ctHMH95MfyJtCxh/HOiyrgSDNRJal9G4Dpx6ldT23fti6BddRbdl1+TG
xSa8S6mPQA+AN3Q0A0dfq8Ba0AoHb+1A7m0oJ8oc8EaSJCHJCfKkpuPbUoqgyPW9ZXK3sJp9epb1
c9Yw5K7ijk7Eneni4KWM5WVkBX7mkPSWF3VAsMFNtyIwQ1SKQTSVT6uczmpOt4/U8Y/MEIC3Hc4C
dYPR3iL7ZkzLIxnlVIat42ue+z7BpCPj48mwtWBptbtkQuFGZk+LJcSXqD3ZiTpOS2yWqktDCpFS
W/5cVYCyk6uuQVrXT2g9CS0YLdOnGoyDjJllqE72s5fo42Fkxy/c2Qid7ckjmeC0NjBVyq68jG0T
EV7iHT2F/ASz2UgskupPIIztWH8I6flcbPNnaw6vtGyflDbj2m+70AhrCEBlNIHdRBYjLghGlj0k
/kNmlOeun4+eW715Sf1g0tf3B3GfDth5FUtYVNqwD1Qqw3pInxYJ2kUDAxLzLGxXGusiP2G8WppH
ltI6kh7STk/NUL7QrSczQmRn0ei+CSGsnpHtIqn4aWtb+wkzuzPLJ8viHipG9U0szk42zhVN17fJ
y/bSQ4pZ8s2bRT27MU9tOwss8AOMxbNcJugLc/cNltwrfqmj0tUcobz0HYNeaGd3GSpa32jyx3mi
uDIbFUpXdmNBNnTKS8u0BykEuRxMiNin56ht7YPZzLtJ6B+tY+9GowycBr9Zj+sNcb/xlKWkFk4a
PxWP53m6kevqXrD4GTy9G6iGpmOpMZYwgGLthUHLB1rbxUTWYWvM3fGqHcxOv7b1/DJo0zPvYctv
lu5Hoi+UfIsHUu/B3x06U93NmShhHtZ/6RXutYluYKPljQ87s1OBzPbUiDMwWHK75TU1jcHXk5yO
UzrsnAn90ELOgannL2md0KWLVTvYdtvGVO4Tu9+7ffk4j+nrgCKB/Mx09CeMeoxB2wevmlV6Kbrr
u9r0YZIQSeIuvYLkOcNLtscZh35tHNIwS4lli23Mh8NKCyCFihdsfTgrhUU8J2Stek1aBuYkPtQZ
yVUeO4wLlhOQP8GxsieIt3bZuaajUtgnQv40fjbv/cbtlVCdnVMui/2gp3gYddbMtkq3cKXEr/oh
GJzKDWqbGVTput9M77lRXLICtxBZTXewu69AZWMzSikJYle+ri5t4HbmNorllanSw7oCljM90e7H
HvWjNs+0/+imQMte8deWQK+74razWz0o8/qcOevJTdy7fAFe1LD0ltnyoy8ws6VVngZuI2FldKMM
CTP1wEHTx23ZI3b1WhyzxvkcpKBX3VNoWhPudHCmgSDuK0hFfKxHz4CpDccmIeTQ8laANxtBcHBZ
YTtP/G2O064EwKiXxXpG8Hnj2tO1zlczUtlf0nThXtk4zcjFEiKpotVGZYyb2jiqxkpQKwIqbZmB
JmkYXNOZBhU23GAG2sybEN9NZZwGCN7F0Z6MIN96VK3WcWAul1BXC7Sh8xyHSZLdyaqpUaY1mu+5
pMbMGmV0LKorpujpvJW+fX0oCclhJRrp8lBa6lBy3ba5l7rdIy9tuZlSf0D1T3u3iZNIbzpqgNYD
fpaFLaHAh3oBqmw46tHuSIUqQFSzTjjnmnai1eSoAzP1RsF3pG0hCPGCLS5rEHebjJfs5A4bLwUv
i/e07BGAy7OMedV5baHufrOQkRLXvElOevZJj46Xr8Z7XHHzYTL0D049hbuV+VMPm9F2XvN069yP
HCaNxLhZcuWjneNoTYwfSf2tHuudVCHtNX312BW9xpm+erCzcocF4OxW1ovKUCWohucRw2cvNkqQ
pRyHvnj3xu+AfKknZcO5dlYj1tZdup4yejU+U+aav3PaqyK9zeL56Hh11AGR6RBXAcFrPml/q0Yp
zykS2Ci509Pvsym9M1PhgbG++sQ9NWnyNMn6EU+cvpNpoCWgR9a8nL159YupHUI065QRxNPQNNav
o5ciuXbdN94ebshZNumpHipIe5LIWKzOTObgyTh010juuLag/9pGfWJUQ/B1ZnwbinZntNNb4cYP
mWF9DJpVBWD/Ql2yMc2m9SFUg0qEjLKhPKuk3atrHZVOfqiz9jbB4UKpX70nrgcM2iRgeOPNmvke
Dv5PrMDPXE4CubfZXxfaed3fZFb7MNYra3kLPIwNvSI+AkqVUWRXUbg6XL/RpZEBjqowGF0b+r2r
VJ99vzBk8FIGPx4OhTi5GzvWMuaRW4Udgcn+RJuBPtTWXrrMvFcTZa831JG2MjyqpVLt3bGbolzk
Lhu3yvCZGUnJqEtSi/idiPl6TPDG5uQqyvNS7+fYuW31MUB5Qg7zSuRt1dxi7PYJqfpw5/ikLuLo
jb0RjoApSdCudxQFRHuBGtdq5XXN1UBx6jqUVv4jnazHddJpXjmokr3mY8nH45rYG5OWrUHx3mNr
4iAdS0CgqaeGfPOSX+5hNVxwGm6JK5uFl1ZJBgGFGqeq1l0zr0NEGrhrs8DyQuc2f0hCyAOxcYrf
p5wgAQ58ug4Ns9nJb9bU1APhrFC/LBGI1iZZjMaB4g9Y95iourerXT2i+j8SbPQZa8jnCi29Go37
12D2IiSHmp/xyI1ibNiaIUTsk2wIRJaFkRNvhOLOkBclRakz2ge4AUQT1AA+EEbtFlZlPpu+WOeZ
Z1w6VWBmjGaMck7PNh0do7Ne12Qb2mTse1NLT94MYlJVkKpqe6fP0HfBKus+zcH8buCEjRqrOhWa
eHI9/up6SV6rODfDaeC9Ya2Tj308JhGoBNSBmf0KHP6k9NYT4V+1rzAb9rVxQSEv7Z/Kan3IMjXD
askXv3ecz6zRsIqrAErWFvKKGCiiOu+9ooNHU8KywYpCA+x2R0XpSyQmLbaiRoERnDDbLgqU/Kzo
U0JQVeGAio4zYznUXfY6OWyKsnhnuySYrH60yDCY6LA2AvKKmVGAaB2t0IVHqVlfUHRaNFxNWgus
Jn6ti4vXsChpImcZp+vQZ+NzDi/bH8zlO0IGsU8AdymVnBl85Gq02IEq+odS6gxEzIk0Ki8Oxnwd
6I5YDx7oHK2i8c0K3+9zyo60mYH8WlGVe99bmtRh0vag3LThvkkQ0jvJdEtEZ7JfRHJAn2wSWuUA
n5mBDyWoLKUNZS/RXkVvcxy/VB0NmBHfeuTk6U87bT8xekkEmg31nWR77o1d76pPS9XCXjMJbV6W
emG0Rns99t6ndrpMDaemcTNmqLPV7SSx7uyDQKAW1wuVwloBjjEhIabmca5TInzIIvOBs9LMHwFE
yCR7cFB53qyww/KS/jBa4jYQqgUMz45ZX7RgEmV9VGWOqgtAB2TQz5XowhDMOu0E1bhln0NfDjHI
LfJdj0NjK9SpCLYRdjqmcJqBTXeyk2FFEdBxoKLvjMoFvxvgJUXvzm53EycWDRKXtTctxppUIRhx
ZAu8inj4S9e4fMxq9orQgWnBIAUAoeL7ADddIlPamQxRkwx46rCZvEtnVfjQ9W5gteZ4boRLv15H
sURZX5BTDxsDylj6oWUp6uSBw2AmOpw1aNn3+XzhFNSQ9NHeFWuTREnHeQ1CC/g1QAW6rLsHQcet
rwBZyZhRVCXC1bLKU6pMh0pNgUopa0cTYbwrGVEd47Hx6K/Zj9XEmUdVSEbEbsW81YJomJnFuWBa
V8YcCDPHfkxt1abxptPY6DADWMZIg4xzYB6UD6lTmRQWdONF3vwPR+exHamSRdEvYi0I/DQTSC/v
Jyw9lYQLPATm63vTg+7Be92lUiZEXHPOPvkpTtKYUSLPrK8ILF6G8aCLmSx7nO/TNBvPMYjDil3c
c8YTkhsmZT5SUOTHlI8MNksliA1Hj4nPMGFnaPxLs+S/djUeJ0k8msFM5Z5YJ1YqUMUHr293X5It
6WKv75129OqzUdTOq+cOS5jQ70UyHZnmZgyxec5gIBmPi+y+PM6iqFgoPMehhxyYzJHLwdWAhFhc
Yzn3PVVP6n7GbfaSZiyhKhCJIFH8IJ8wPmfkrKC6r1zWrSbEXWNfraTWqnnY8uqdO6XzPSDX/2Vh
ejYq5e986Bl0s/IYa7Z1lXXLZ51OaeiWRffo9NYRWX9yFlR311nslYL21cZjvNe7xLo0rvmh6YLM
blleuY7Rxo35p6+ZPSvG5ZKnCVNPmmNevPluki/sItkibWrPOfXZD+pvhe+fyjzHWTg4jwggZIRB
EDId45nDYsSvKamLLh7eXTyQEaWRoLLvjAr/WP5VGxz2tikJ2RisvcuqJdSImt953XTDJ2AcG2I+
b012p6piOKRV/oK1YQ7njlLCa4zDLOjYTd9gSZORCwLte2/1NXtIiZLWSnBTW/2zzHxsJC4h4Gli
0s+QB5L69Njb3sRW1oLfgkCrQk8fPH/B10hyyJjW1R4nVLoXOi2CGftguqzmqVm8OBxFAqiesJC9
nAcnEnn7nurMqwnZGt15L0ZK3MyEpqhvViE7j8/doJhhIMNJsBP282Je0xEBsIn8BNcMaoI55+FA
Zek/cQSHuU4iC35N7TSfmBnZVzPe1bNRv2qiuq/nhnWU+oyplaH74z4eq+FuHsZLYhU0ldn2dY3X
WuFGtsVi3VKpX/xkTiLZDieQH31AbDD5JRKMteFLD+LrfVZmH7QAbTRjFCoT2K68dN/aPHCYkwSK
rhV1ClOMjd7OLjYpJwRBDQ7AkTmssbxNQt4ZxEHtCjmTmVMbke0ly5kT44yQzAznwnhZ1/WIIPRF
H+7rtIfG6IpDQt9SuBP9WAIW03mkKmNibU3VheDGm87APcvobnm9/QLiygbsCdYe8AgGLCboMw9R
lyy7GhLSdUjns14EkPiZ8vVUWA1uPJLbnA+ihJZnEl4zK2fW1FZvfgd6rbep01cIoUJZV2vEWGfU
BrwNxP3sxl14RGfXkx+inaOF6jUmwV0ScByqCi6SHOURsUBMPdXhSLXc+5EO1601aNx6fPW0A9Is
skdolHeWZh8yLOlALGV5NBaTUZlNNWO5y1dnsPfLCZ0lMpklouhRwUCaDykEn9sNozsT/qHqoWEJ
yqDTMR9a44Kd52uWSotcqe7jz2JLLOmwt0XGyHIs0wry7KX122LCDKSQVHeeWZ0V4yoNawz06bBk
PhXqJk81EZrNYWlZH7HuaIkwOLoj77avJ29s55Jdr5ouMtphODZecVSj8G5+vtHWnGXlRG+TE2SC
badq7OnEEtoQKz7nk39sE34EgZOfBOFkl7z0IgfqD9FGaByXZO2jkoiYJO7eSL7poRo9ZrX73qR8
MfFU3wsnVog4Go4993UpcwvLEFl7aZ1lp57YSazSzYFMXQMGYRN0GqQKs01PKo7JounrsBqZvsMw
YtwH97cADETN+kggsIDaO151q8UTRIbNhX784EuNmqcEjJzZ6xeC0dCvKfXzWLDVIEvMTSkWvaEJ
2gnakZ2ukaq8u1qh4BRVf8bmTx2uRHyc+vo9MezyUpV4Q9HnaV0HzbEQJOhVBKp0SRfZ5CntSaVA
UTCPQeLT6FCg6w/jFm+ebzkG+KkvRTEYJz3WmEUg243sGY3PDNUALfvsQImfv3VZ/qLmhFMDXP20
iSbdXPNvDkCfq4QIvnY4EFYlv0d3MW62gOrR6twsVkbNhvldPzhEX5Fm1t+yKe1vXYn2hnSEsOPb
QQASObaG4mw2mNqxaUFWn4Rd1jLXo6FsPYCXNngaU0ikTe3Vlg2yO3V0jTk5EzvcB5XDWJLF2HTO
+GUOqWU/kN9bH0RvZXuXB5Fhie+chsrpQ5VZ5AtWzNYdWrNhXCtWoZurbOQmpYh5829riogjnvMq
tKctYqTvN28bsEESlce4GaNxnrtwhMtWKSaIK69ygSJ/p5XmCyk435275qEnJgqjOKcdRnznqfup
8+7tcbBCgglPqP/SaFlJR5TZfZI2y8nUkg+rHeuIVBj0ToCUohmJTNBh1sjs6i9OiU+TY86oGQhn
morlupbuDXRGjPUNcazmocTSU2LL14YKDAfXdTYW9E7o9NahHR48k9t0gnCEjpB4K0tp+8xBZJYQ
O85X6DKGqlwnHOpphr/kzLeqsp/13qVttJfQcBwIpNt/kX5Q3CeHgZzzELcoXGa5Brx9xlPiuWTK
j+sHm4/yZvtM3NoU+qfUcyhgTOyHztQPmTYAHTXsFFc9/le4CWQRJJTx9AVtqFbvBTUKa5661Yk2
8wM9H4ASK2OJlhqRKH2TXWr+OU/JKROjBi2cywj37E+7IqFYZ42KiN0f7oYDjZsk6QGIt+/jp+0E
Q0OzLo1T0uuB5pYHv25MiF3sjdMZqYAFHJWIgzbiOzd3BeM5bWTNzjaANZX2nAxJVNadeWZHJF67
f1bf1aFF6BXzVS0JwQD0wjvXcjhjTZ1vbb5epI+0RbeAHc/LKh70Jf0qYVVTsrlsh/vxsqlN17if
zo07eZRmdh/ozjvPOneT1x3F2DKvWqFWIJrdcKpm/TTr3rIzug7cNjQzrPkYjMq24JOqYGZJ/0/v
/T1l/kHV4w3TNqs681Ex/DvMGeNfz7eIJtPi7mCZBROvTc+RVssXtdp17SmXza774ReIA6Xlx2kB
6T4V4xsQLOOcI6vyKpAMpF2YV02nmEmsGS6r1aKRGjOiQ5u7zNaGXV6agpKnimLBQjfGL00N2F5G
029CItiZZeT8WEY/mSaupB7Qga6PeVn9iU2pkfSpCMp566rlhZnak9Wm9X7ox6uXIYhDivbFnmCf
6EiG7JKG1ZucN2dOIWKPgVsNyfOWDbZLulpEU7ecHfKJd0M9QGS0gDS4b1m5MCUitpiWjxN1NYm0
yo2XqYlFmFj+Bwa5sE38Ocxytp3dyi8zkB0XIbrjpKoKJ5xElDWDwR/v+OHQs/0c2ANp0oXNOpr3
ZRrrOwPiGIN8lPYwsnkGzYRT2PyXQEMEJ+MSUt+6CJucD4OnDqQe8h83RfNEo7brq5K8EFQtrIXZ
lLbNp+u+yMWieNCqFSOtdk5Tn1jFcT7kNhKGao2DcdNM5mAlPENf9l3Bw5VQtWs5wX7473uvPRvC
f0Jhva9Lwl/68desfRDlLJo/JeLGLPduZUNpQO1wc7PyTq9TBihEMbPzvq40DKGfW1dE0u98eWza
5+mDmLinrrDpKhkZ7kDQLTuof1PKSKac1rM+tE9V49TXkn1etyFI3LZ468zyzJ3inxeVR4VZf9Du
vqCGAGlnIaBtuvyGkf5JdxL1KBvWsqI6TPjOd5qLJg5eEVqg3HND9mAogCTdfFUbtIODF/gzTYes
3tWq/+azvOvJmt8XIsWtSa6sIk6y0Qwj6Gf+Ppmqs2s3uH5Yu/f87ZtV8ALIo+sm+jnbDmh2hFf2
UWnYWwCt87R7dyaoHx4JuynbH7uncmw1jAv1ar92idgJFnUXRYFer+WdQgwCelI9m0P2EE+PeTeT
0ONnmOWb9VUVrIhUuzz2XFtdisOhJ4KnieGi1/mVsHjytNxR4wdN16WCCmCODNBFD2+cHwiwiZm4
bD6nRrzDG2RS5Xr/uiUOFXE/Z0tMHTDjrYJop/OS6W+TOW1/uv2AGJ1gbAve50g9EbvxS4lUc1Cx
u6ukMUYpmSvS/Pv/X493f0tCmWzuZf9hRFPKWSv9F7ZIEIccgWwbYOSWwdus2XMLaC4a3MelHSJN
eTzBOdMCb8q/V3OlKam0i66Za9SaHutHq9EPReF+siljweTExzZGF4SwDQ91CGWSXUl9cFbhhP24
0itj7E/kjz7n3zGwpg9dnil6S3gOAAXdkbfKoGtGMYGEzlvdLFAYXgbxydXu7ntX/cXSHy6mbVDA
eY+LzhjPbC9Q8uDgt2rYK75cMs7ov5pXVdYCS0eV72Lbrg5dI14LVpQs5lVT3swh+Yy9EvwJert0
tU8VpO10aJmJyG9DtZfSqX5FVtgXUn5IbGqTM8RFdMON980ccx0aucutj0ppZDKUk+T+zZ6YHfWM
FHhBGiv7V8nBvvCvtpFAERRWhYLSw9POsGs/Mn/TkbDvjNFh0JMjjyP/Jc9mwJaO/DVdqzuUSQ2C
adJDc9svrsYPykUoTLb1wGdMznP5DFT23lIVYxtcfHIl1mJEKOc0xns9Z69rkt3ibvhNcyZwni5/
WWg9lPbCvq9lslXXFMpyIVw1rZ61HOXgsgWL1eYv3FsM/1tKFUK7lk6hJs2r0R+lVJfEgytaJ90L
lpFXiBPwHVC16nPLqGWGy53U36VEw0U+2QuTzd04oZaNBfx7wazVp2dH4v2RlS8zrylLtw9OtC/V
QgvIS2cl3EYd7F7cjQ3va5YgJze+dIN2v+fcBpKJjECvqKXVpl81jbM1PVA9Ayfow7q9ZWppg6m3
WGRN84dWqZu0+wNC6b8cyCUdmR5OG/S0j5P3HIomyY5A+Z10WcnpTELZ4hAl42xmrzCHpVdgeqpq
Fkp2yzurs6HNH71yfCaZEanQN5FaxWUmlJb9N8WwL1GQDR/WRCnfOAWi6xyJpVKMlFiEU8E6AMKt
bWDMCpvuYS2ORTeroDf4rIFLhrVuoLthD1kWEHfz9TNz0yCmzHtYqWSllqoAWtZDm+cEQQjjBJ7z
OC/04GqT2yFwac92e4FE4u+9Fk1RoQiTs/JJJ4Csnnhz4+fSj1lGWR9KacCDn5UueFSNlqdrg+Yh
FZkW/VCbyRbO0T+RVJcecrkFcgCR2JNGnCHmRQ01+DHaQrziOq1eoaWspd2CFR4YgRmOET5fgO8N
aVljWyKc0bWbreLIstGOd9oWkjYAS5koEVEfXUvhAS931icYpjwcfJs0Vm/KQk8k/RI8PblWLNXZ
uaxDzHGZioKhIoIgsRvdFAQfupcwrfy9U7DD0zLN2eFA4xDZNJb9qpgegufZebGPsqD9ZIJw4Fo1
QzbzvE3F2gfrWn7HsYP6EhlP7b/lzdktbbw7L4s0iqAfTHufpymqjjo74mdeyR0Rz1VNsrpPrIhO
XIgukC31xdcwI4BIZ0px+HTsTpT2jDSYWfs4nr1aftdzR8HhlK92O75UHCZhm5v8XYT1Ky392e4g
xhKr/mXCh81gAB6MsqsRQ4qDZS18r33yqJR860h0CuaknXeFk+X7wRtJSh8OS6IxuYNun3Ze0DnL
q245tCLO2p0su//piwROIxP+ZsQW5j/YMSesHy/iIpTgA1WIPZvsZUj7SBToziVVRKny0AQjU7ue
xSTPHkOGGGUEOfdkccuB0VP3bT7ccbFfQBsxoCEHo191Xoop7/b+2P4ulo/+GD/MYCCGQdk7RG3b
EHQzDxw5uA0mx/9qU9Z2mZsViMjm127C50GaGYRS+4DXk3dCwpGueh9YGseEiIsu1OmeoyxF6qx0
6vpUJnutG/FwFEgqh7zcJQzueIOJej02DiKJZRxQzq5V1FfW39SyZ1nUszVw86wkcCl7eCXtODRL
8gkEMwIc1IyO9cDQyBXhP2y4up2wfUXAK+2lb/zoePdb1aPddNDYYKWCrDC7z6R47VK06Odk6f55
Q3xpHcwo/czTU15dynHuu/ZBwbkICInb5chvnjNp3HFXBhWhSPqGg0ZqWpdlfjNX7yOdjHcNXQil
oKREaP4TM33lwNKx7ZEQxq5zzaYui7j+qFZvKGDqPayYSzcW89mA57r5N/2cr1PTQE2lipMdGvaX
iLH5WSdhE9lHd5zFj8IdEIS5DDwbTWOo4b5ZWsOOoE8fpc1MeREJteZL0653Ta5doNcFQJzvxsV8
svIY/UYbR1q63Vuje01lAcGm5HZgPy57hO+jxd0o9AIdSBZjSqiQqXT/JHJCXBktp2jFWTJChYm0
JqXRJiMwBL28d8zkFxc0FCtzIBfYa15zK0Vkzhh17+H0OmRMvgWfCpdZw2vupPsyJlQtVmYoZPqD
n9Khlm/byNMKtas075+t4Rc1NTeYM346L3V2EuLXLRD8N9Uodt9ZQRh7qw5+4pChEf9A7f3wOjJ2
S90pIUeEbe2JvWbZWtjkZdConikfbiUdDANBFisSbmakyme0r1fFZdB6/ok2sr1qh5JBAH8jS8pn
K7GZMkmE73ppBUtFKkWl9Rd96Mi34XkoWtbv6V3bbNdpHFXxxIZZ7++sNdUxu8xfylzu/do6Zm4V
yXi8CZX8gxLlsC/XoQUlrAaIOMVO2H0pV31ZPUsct3yVlCfbRzIFhbTCfrVelp4wdgX2e6cPJbK6
xH3oehehHRGge8caORz1m0X+3478Z9g4BrEmuf+vXaoogUK8p8W61jVTI5xILLbIu+7tj7SBqdA2
8WHp9bNMrAPTMBTpqg/E0r9QXIez33zZafHgmrSmcvF/8onHXy+xLgkMkj5zLbYvyz1h1q8onxFo
V+XLgqSzHbXAdmfw8thhHAOTTEdyfNHIgFDqw2iLLXcMso7WBpTLH4pinCHkxHdq7BChONFo66So
MDqPbFXACa0OwCKuhtPd6tkzWOQlHzpMq0Yz/xk9mz8jZ0Wp+wnJZfZLU0/P5jhzWSiyV9A4DEp9
tTrXTWNcHM0Cn+RfGcXsh65jQq7sYBXiLbaa0Kct2nVF8ihTAsOSuuMDVSahpaipFsnQcGWcU9m4
p/SlW4+5w+/sIuvsk+J+zBmMDMPwshQMP218ulu1PnhdoImamI0GPZOd2K9WHBJnTchNaf+InF3z
OKbMMJcHp+Latkdcp6D0uRULYoCtOXnUyOgN0eAAdlcal1eDbt9hojzO7/hyfkw5vLcFrl+hNYQS
+z5tXF+R/MIGDnQJo0aREZKV1iyp1rs+jYn4QC+143r962SLnzKeTgg4KEiAokSuLq926RxHgRw4
Z9l8jbetG6bvxiHl3tgUmtxfp0Wk7xVb1V3bjdGMho3kaACbtfOv8Jl+aQP/SCsYJ6SdcZf7Crfy
MH/06xVaQYaybnicVkNA3HI5lZjcLa2Jid1ubsPc/5dBY9t3UZqRaCfQF+5F4nL2FkUAqyKyF48B
HtdrWE3WB7jHsOyKPNLHCvMcEikyQPHhevocDQ2DPsc6TGv7rjqio0s0V+k2fyuUtxzglexVzH5i
eeP7dkmkEU6gXNJyuqT6sXLbPJgOzOAFIX/kGdW10caL5cQOdVR+xhlwN2docmOLhhNAlRl7XkTc
DIq6A7Z4mrZBv+j+cqxMdMyDWq5suCseuO7ZNHBFysKgZl7Lh7Euuj1wBIUSpQ+NThrhnFj8fVZ+
OCejUYzzceZ72GsrH6vlrFhUeLdF4gHo6tuN467cILXXKK3evdScD/WCqMQ2iNhZ0NvpRfUlKt8l
/jdHr9+gUjFUFo7lpjxBV1i72nZtqlet/Mu9VkS6q7+XtRXKuvF3cZ0neCvb05AXmA8z7U715nOn
x6/l+n8XejtTU6q/ZbTeEMqbAOm6P9jDJDnw/dBW750OwKVJQzozUTguS0tWEPHTZoGUrGIkslvb
5m9MkE6I/FKIFRvKxNDHWGxS7um0DT1zTrGOLLVJ/CYgBXU5y1X+5yj5WpbiQ6b6dO5e6xdN+YiH
cwiJ1Ta2SZp5y46I9/TGQMpchH5ZopCHKwTvapqfRN0113z+lOOyEvSN6K1djc9BdCuB5Euxt1fv
P/Dr6HehIkSFHbPXiXPMoithv30nom4S92vKd9wO1q+l9yx4UenixMnog8s7FOUDJJkZjEm9PqPc
lFAMAoZq2wYdr4Abm3ga2QA5DC7bzP5bNSraZCkElRD5E6UIisIZg2aMo16NfyV7nmMB0BAhyftg
UtGCsDmrnoPSAJi4d/X8bLLEeaIE/sH6kuw0G1wikg7wfD1JQZNMmQzuOpgWYek7l7X0P7Wi+Cn4
QMZZK0+JYfIHEg7VTCM82mUwj0vCndPpyRgto//KzuGsT88kkhicibQTWvVRD6SfpvpKsiN0+sqY
HgaxmlDCEDn3zI2iGg6EsJ0qzMYEkG1f/46LiyOxsU5UNOxZq5LVjsL80REGtPpMsqfuNSPWbmII
EQwOO76WJjPTvko9yPQVlKGLkUuT5HCZrJ5Es566wbZoc/UPt1Af9L7oc9oY0zBCg+OaQuCbGASW
enuK5UpkN0L4gKr+K82rT2fFoQ7k094bxBiMeuMETpkQOgj1jlqGy2AyW+Kux3cRV6jnqs2MbJDS
7VP5O4ScV+ZjZhXbB2a9yXn5j7YR4WvfeBEf+VVj5HXRTeuPTi5yfPRwA0upybqqruwO2VAjsLJD
oPZXImz+JgfXhm+X77JiBCu14RUWGPFrI4RVTNvM5gzQfPnzoEjwq5C9wWejJsaAaw8JMxQYq+HI
Hxo4epXsZYPhynLER8Vu1DJpfEe9e43r8WNN06trz0UAt+KAkuojNupPO+5jQNjavkGHaOKPxZTV
AyLryRfNNEI8zW8hyuWYruJrGu2naZ6LTQHKzzeoLWcXXeK8HONUf8q8wT4188wcb7hO7AUxazs6
SMo00Jv+Xq8XDeAg+yF75Q1LardAh1XgsdTnF6NCRmrExpubwQIY+PVnp1Y7NhAvTE8PTc/aWlNt
TNC6fUqb8pAtY0kWBtIbM+m6s2vi3il6oBKODGfpIzq4KFPcYLq0B16OJVgrh02pWZw7ow37iV2G
YwQiY2CQo+jEgXCym/WflNtbhROklviNjRgv7yCmL5m8AB/9sbwe44wa8j2EmrOlMy9LEQ+RjEJ0
I/dAQsh1f6d5dyma14hNVR3N3fIPZPaAIJczarx0pn3Tc01ihWFSRMA8UasG3TLspSxsTT51dkhO
4Ff1r4Lx/FKtgInXlqkAQe+sdDMXaeq0HlqXt29cqIrn7mseexAuNWPAMdamDbG+7BsbO7zj8YhC
LH+tvPFGNJ1OCTuRNH+yAEheSvZaRbzGF3MEcEKaNbRS3KqWL4+Ex/R7qx3Wq1kkQQ2lNASQ88/1
JmgIRXpTCTv7rvbtcGRMDAxyZpWkVawuM4WDzF0nOmPvZzI7M3QK/eaxOyH0EKeGPTMgaKeES5Xr
92AnZN3GYwllfYjxpJckC7TuTU/TOhxyneItVfoF5dhxc0Dmi1+eFs3+NWJKJmlxPmcmnTSB0QiJ
0pApacduAl13USYWvlZS9CSOobTRaLCSbr+6dXPAra1RbJB2iYbuQZr2p51ts73ybmjQLbuN9YGI
8i9hM822iVNbldifWKceemgPzJlRlHWuETUJggzmRtq4Yr2d1whanX3VEvnUbsUhKo6vqYZVACW8
Y51cXpon0r+TU7k9LjYRQsXAhVcYFIUWMVah1HHlAu4LJlBc58Yvb7HFdZORpN1m1n4D1NTLe5FA
RxiVZCe7ZB+1NKvDOs9ovDBuNlhPd37i8q35j1QQgGPA640d97E7EzMCa5IleX/EDIVRsKhOVOJ0
CP38XVn53sXbzM0nznFvv+B4skJLlo+JO30MJbssRmmkf1sD92xJpmflR1JDAtTrpH2KvmeY8tLY
d1Ak30atoYXzEnBFrHnN6o7kH8n+sqBX0VhTzzB9d5wfH6kQsOlYQ1bI/wPdi9Yi++wnTD7zzDOO
/CO+L4buNW38R1U4djCaJX6zW+t6t774TzW4SGwUDUNf3jcivXNtG0uhp+tBq4j2QjjA0ZGfyoEP
PJPuj0Dlz0hhYYk5pd2+biwmvc6EqdzYTPgetZITZYRyCeuIBgoSrrPcVwl9d7r6//UGY0EoWRlD
GYJ40/S54oUIqlyUDIYIRp5qQi0Lu6S63WoJwAB25j4tw/LhI4TdW2ZD9LKowmloCV5ijGVkPpX/
SuB6JuILAnw97CtTZ1nO66+7ZBg2SJRl+l88atwvvE5wiPjqEMjmweJ295SKv5WZylM2vI+i9Haz
yaSFnn7bxH6WGZyhNCcbciCjHD1toU1UyO6nnOcfv2mIZCiN41I1P3rGHBo5k00JIn9n3wCssWmU
6orcZg3SvFAHscbhYOWENjD77XktmQqqhx6qjVbusnYEhFEC/t4SddS9Rmtnz+69SPrTRI+4Cdcf
ubweS2zZJWFc6TCggKcqpjV2SrrilmQKW+CRr+BDDesnLEweDn45mhFM+tmdbATsUkd7d8SpbtjL
xhaSl9os/4psRdoyLjdFbNjFMOcfZRSnHu0Vk+bhd4ZxcFxM5k6r/MEaUhIoy9dRlSzxLaM85/bo
AB31VTiOfLZgWpCv86N9Z+9n3ES011XpMfDUyjio3GcaD9AtOUg2Z8UP5icPuW3Ye4QZzIU2cwBH
djbbR7tlAyXL6j5uK9gHtn50+3/Nzon5dfMJJ4g+fgBRQwijc/tx9iPO43+ku+116tNnTadm7jji
3GLC9D3iCjEZXKklCRZrZHSg/SeX8kMrGR9k2fzS+qRr6PZXZrlPFRp5Foro68vltxxpoW15ceIz
Sc9loUitZ4TMNIJE31ZPPy32ijsxdniMQDCo1LwkeRLS8346vvMwOg4Mbf+0OMm/daE9ZhJrVyWp
kUV+cXx3383Fk1mnQwjbguZbJjtnenCc9hzj79ltjw4Ts+kgfaRrJs8xc9Ng1gaX2GyNGQUkI5rF
mFi4fvlntUJHnYX6Ns1wlzfkN9f835z5Pybcu3Ys3lCUgQ0Ys78xBVGhr4iM7fTUJQhrl+webysb
782+GwMRLUeuHTS2C0J0yzvopfs0oMyNTAEru90UIAhARbIau2nBpq7Kf1NMpHJTQpfQrLRDVxDh
+jCmD+6N3eAPzPnxKaTW1EY6innG6n+uVf8RsNWYOlJYZ5PQ2bcYAeRumasvfEaPs8OcPEYSM9Uv
bew4+9Tc9lIdnpVWcws0qWQU+xpSIVH3v3U3GQHilqNOmRgI4jcI1oHz0eXLU3vCiadg6a+IuHzj
2UyaV/mtnIaw7JoJqN1zjKnOJk6WkZRc3DsjmbRwMePHZak+2jW+5ylSAe0riBGa0NEHeeAL6l2V
EPQ6QF5qBPvcaR1OhY7OgMlmznOCNGLepB+pUZ8c3f2FfUK7qzhBnQlNyuhFGwgPU21L8zymqPnT
72xY8TN5i9pXE9mLZEBTjdy1tfY5t86vnxXwhWqjwEQxBoPQHzuQQbu+GYPWsaIu5eNYseIkePtl
N43h1KMKX3F1gzoZrUc0AY9xzUeoeFWXlGPUaOuTN8x3MyZFviq/utECKlYfEEixAM8jO2n6T8ud
/sV2S0Mxdh6/9k3rtJe5j4sonVfsf82DbqfsaDSGQbn/kWV1d5lRo+c9C8iho0/Uvwen+E09Fl6k
L+oGIPX1e8FhNYobZ70LMob1TIONDF9yx03EM+i3vOHSnHzc3h6qNYfw4OInZ3S4W9r0DXMr80k2
8NuPdh3x1lTudbJ7N1w4DfZz4j+QdLZJr05uSkuQ+kAWjN6/cLOlmK7S/0wP+wE8vcRE+MOJcOmL
solsyTZXTENod3Avev1udEysbtWrC60f+XqP54UhOCtCptg9GlFXH/7L6TlxmbyS5MzCzBZvIO6P
hRiGQA6kVPCFrDgvo27gt6S9O+IrBkCGbccu1A2NDbG6GwKwt4/dyPrf8gqY1u1rowyiMfGwUFfO
7+RI8Fl4q4HEYF+21ApqGh69vklDa0PklduMSVS0L94A9mxykF8UFj6/BId7SSQ4E67As5zH2pzt
gLxOkFcGNAo+lI+SgdvOs/MET8WB9X12QJsK8w2fKcIoAWcmjxYa8VJDOS8qTD0VnBSnvokm+yvq
5RfZPlmYmHwSuUcx3t8NanySfX7vVQ6FFq45n/d5ZwpQaRZ+buRK2+uOcHnKosaVtKXm0Ib8ephO
bARpZs3Ofrm1i3/29LI5MNAhlgb81BrGdfK7xOyF3QQqQJYGdYd/sUQ1MC05yCn5IEGBVJ66Q1UP
jaq4z7TuvbDdQ1KXkvBBl3Wcyd+/p6ClfckOxE9yTxZHU2uQnve1HfYuVpG2qBAJ299sdQZQoYLl
2yS70EWKlC35ELRL7R+V2GhGEKJ3sQEeLM1wyDh22kZlqQU+O204gzB2KnOLu7PzMG3/KWf99thZ
d1X+a5ii29H2IBCyYep6Le8GKF6KvQ4vx+Km+24a0lCXL77Ll2Eg1wVdQceQjrQBjW39GgMYpCZ3
PhzSEzflXXfQsTDe1WjdHekqrlsvDxdSYEot8U+kB7IjlsiCln6NYS8Vdy0W2P9RdmbNbSNZFv4r
E/WOHiR2REz1A/edlERJtl4Qkixh33f8+vmgqpm2KI/ZE9GhLoVtglgykXnvOd+BN1fsSqYuQvTi
fZopiLgMy9u0hdbcehDa8CmTWMgqeS7lcrlsA2Od5bAL7Cy3Z30Jw0OH5ze00LekPH6s4ma4VxH2
MGXEPrHdUqa0c4ky2kIpq0c/CDaSHzvf7K0FxWIZ1o626eH5zMK7QlWL5yiwTn4dB1vnpYFFgmMZ
ayhyGbFuddrNmnTsIANmsYSYKHGiOcaeBSotd1fn9rQCYbDRYN0hD/HEPNGDQ1rHEQwFWnIeXluY
ho9eTXAIF578SkM6qjqVbpEmR1eFt2zVjTeGF8VLSkpDSN5z7/MGigY0El4no2Q1VKInXNThQmRr
3OkvaPZtvpN+z14dgCCt5hDKB1esJuhbvxFCz3Yu5rAZlL4BQrAVgDOJzpXOFr1Dtx+n4ZF8KH7p
utsiSdozIWEkkA/ofmD6I9X3jXJresZeZuezQ3g1TXVX2kc2ax5Kp+q2yKtZl9UvKtEonYMFzYqp
6BdNLB8KhQUogideii7GfDwM4RSZ8bBXZLYU0tDf1+1NTdkuDLTHoQ6LO0oEWJRbexfnMU+7Ji1x
mPqzwsQWJVVht/ToQHeKMkx7MmZ3qdBe3TbWVpIaCjSejrZLUQBNYks7qQV8pEfPcMsbminePFei
Zk50WDNxazm685DMJ6GOKcG3k9uObXEegbbQAVNulY5eqpnDmGO/7m1TETOTtmefXQz0JFM7YGLY
SLV9HhiG24FSWyScVUQnmzgNNNG1g84Yd2V9KvAXYw2jcYUx6TkIuqOmNx0pEsCp2hiJz0h2r5KG
hPeSggnyb5otmnowIjVnGUJtCw3QAUmFQwXKebXqJz1ndpDsCmRSLk/SMrPXsgUzFvWkOw/TiL67
UbaHxNDPfpE4u1j4cNlc73sR0B4ihYo92wAHtjctPrPUKKqVSDbLghRMncKER+gTXcj+G3iSk+3X
0dauqqnqUMiRDi3u4DQU7Yh6sWdaFLw28XBTx/mwC1Lm+cqPjanTq3MfKXXRwTX1LB5JRTL7Nfwk
aUfjFtrwO8TYfGMk1HZrVopLkXYxSvzuW5E6wVHHr7bo9KSEi5BG1ly1kmqFexbNs2Lmt+xbqbtq
IMdLOXmBT9IyPdvWYQHt9MUZsCwn4EADLYEqSR9uGdv1mKRiY+5TvpGa+OAoqEAaWdvBu4HeEUNE
DTyRzPoRyjVYzLCO72pzN98x7OWWzV3Yd9LJTjBkyWWxbULvwCrMOUTOzgcnsFP0PNz6LLa5v8YK
C+xMyN6T00Z3bo2hSCtMCBc6mXBxo77LETsRX64fVLlotp74VvUiBiLb1o+hCl4hlKE0JVTkTUhQ
kaxUexIJ5gl+4ykKt2pt2AH7szTbJKle75tK6270xGM9A8vW61iOFza7TJyz9OqzFkKDRosykTWQ
P5m54nWo7EVrlbdY0NdopzYKNU51EOmT7IHl+25ar3iPtKMsQSWQBPCGpg3CIwXGABz7XPcLm653
x0hN9B+ko+QrW43mmBrjW0dPkl2L6AaGBLgoSpsPtpSBGSwluEdp2C914rCPlswDCQNGAJwZullT
lG+NJh5puFtrPSpSKHNU2X19FMYHCL0GFNkZEherz9wjcrMflZOIpWKE+6waXMJ7fxSKJN9IqQCd
Bw9PGagzeGkttoVEsGXMEngyxKOnK01vKA7+6GM1uu0kl12a3TcYi1rEzcpCCmH1iSo4ZzaUltwu
EYRLYAN4d/LG2SThWzyEwYqFX4AdUEoO4bB1R0erpVcIYVj/ThLVbQ92kG1DqXmgndWsfEtbykFs
b5TRw2gjEWfHFkzVaEByAJm8YlGX88gt38OqmySFSgUw+JGVbbs1ZJ8lcWWZy9ShtOepUnuMc+9d
Nopq3+qqfIbwgP9kUKmGuwqYJKGu9TrjCVB11osGrEFFjfu1kDzM2vIgDi67pUaPMAjSLwVCiFxW
QwAzDSnqz5pAU49GNqv7xrvtzeQWfwzCUdTMLMmBpGkDy+u/ipoU+0ZBqihdbLqFMxEKPW+KUwfM
h/HCGmPWgQu0JJRJ9/7YSh2svEAHx7usqjR5V1nH0gTlAowQnL5/U5mNffx4VgQJBesPJ6de6yix
pHul5D9AajzzRlpATLGmxBCrC9rfL4rKXCUqUa8V32w3soqO0vNaKvMpytLeQx6r8hay3WiN6Dti
FTqMvauu3xCEt3DROqHzUR/IxCbEZBSggJS/qxFVN4166/am8srSKFOyZqNlhPvJ7VSBM8yzPWj2
8AwPfowBc0GyOfFbaWPJLxoAQ0YhipuoDx7yIZmkgwzOm8781Mjq74EKC7Z2cEKm5l1refpmGJAm
GHC+hvgFHJS8FPRYQC/SrQkiUa6HNlgNItY3+JXFsmrV710AtUw30w0rhmHmZPJdW2PyE7me7kyL
0qtolWpuae6j0hE+CRXs1VZi2lYxVikTdAhWr7acstosJ1VIGWWIjWAJ/sqCswJrtslQpKZORTkq
LtCP9fb24wem1HmbEjei2K56X9QU9MKo8Xcx6LwsUvAMSugwwBkW86YjKkuWy4yjZMY6lOjHOYGG
1rQaQaCV3W0asVZQp6wcw6d9N/JQZBsvawqZBQ0xFVoCr+IJleJ7CJ1oMjv/VJeVIJ5Uohwikm9d
1FpLzfpRGbxaUK+YCMLsk90WOqYCAl5z6qB9UhngkDDL5Py7VZj4d1UkZQS+hd/7opZOecbk6XTO
rm6SO8MZRmFup5G/6Fd0zU6+KOn+DuFWqZJXy+rkdSJcECrUXZuyWZU28IGgabWl6lKRh+Oarsg1
XdpUlw9gT3NUeVa3NaoRsty429JDe51XIto0Sv7OnF1HTXiv1am3SDr2J5VmbzpXvGk2SntaTDrk
vayaa1VHuTU9dI7VnEL0oTizl7kd0Jnu8ewCukbUgtzfJZhr5eX6k1MB2gzJlNl7yK8JZFyICN+r
pSM4QbDtRaRcYdGy+3c3KepRO5RsEUdZ3PBjKNuzrvOeKmE+SiZNGDL68Ci6LOor18qPcdM8FjaC
dxMapK00L6aNDgdNS3SOsXqy8RXuxpDTXVCzmXDL2LjRwOY1LJ67ItjFdfNqtO1zEkHGp5LcnlB7
d03VnFvWs31edC2mSnGus8QgqVdXd3XbbIMS3TwJmS2QmVo9R80mp0yNVqFEZiXa4ehYvHOx7Yu5
rvkawYZAWU2HEBUMkujyOxnuJd6qaYfbJGhClbKvIqFLNawtG9IXAWqkTWt7nXQ5e/JaGtMUJe+5
tFDKoFNjvHvmvkSWBWLnyYudh6SqiqVWW8060mkFCtNA+2+RlBOpzDyGTV5nZy47dKBoqfIYD18I
iPdG7geyjHQK3VZhGMuyT+YVRPBZQ8Hy0IbqKW597Y60J9qx7bBL3ZJl4bCOc9Oc2YPoTpVupQsl
Mz0EDki4zPBJZa1wGIgeZFWn1w86wSG4KOASlbyEJwiejq2MdBcWLfN407QbCz8Yayl3YwtvARzm
1LYegpKgP9AQpipU4GyRHKPY0VzbFIZkzFj25hsrB5+v6HEM15ftrd+zUMUzku/qwE+XquCwWiao
upZ5tAPr4U4AO8VL6AmIaDo1OwFLy09diLvWdJU7USPr0AKcD7Xv+Fvod7w9+15FjRDKWzSNNUR1
cYJIG2/U5CZM+nTrQi+khVqPDfxqKWtxN5GGpEK4fDY9Qp2rEB2WGRlPOoRZJsVyQxLyrKfYvjbw
QAxxEG/ZCvO4yNGjbMII0MNwpYdFghyepsC4eDCGZMNWXl4T/aoutDp+joUe7aDsi7XUimXT0uEE
uUQD0oDr7mX4z3B2dpMoQSGj2ru6hi+nV87Btxl4iDzIl8Yft2dDZc0K261pN4hhlqmkb7ORwimY
s7mozOda9e8oDdWLwaumBe2nPZbWGx1O4pllJW5asUMag4giSxBdJTVk8iq7T2oSVo3eZsYTjrf1
0uyHjykeGg8EjabDUBGq5g0FA3cTG/J3ughUUmVvF/RRfjYUbAPI4tNebleRFG/iJmcr5GaH3hEH
q6yM1z7cRShZlXCgoezutbgqt81QnTBmQ4dolUdqgauEQleIx5P6PwkWhaGvO7M9knq4TfNgPfR2
vnRZ8U7xHprsILYq3VAelFrZyKJZBYqob2IWqZUp7kogkxvRh2u1ZhMjWhXDu+fu4lAH39ewyoi7
uLwxkB7gY6+RaTiY9zIbJoJkz2vmCLBSdr//+KEqoTRj01ettHBlxADbOgPaE8kd3kaPXcZqTNkl
8Nqz4RRgLsp1GpAxLBei3xuuHOBe9nP2grQO8hxZlKP2O6zjSyVErmYZbn+IVLlZCy6whm4R3xIs
2kYBKP/xwymKpRMZ7ZqFSLwLkgElVIAlHo8l4WKBuY5j/PZxH/fgct2O0nt0wt7gbEkOuJeNUt05
frPvCY5eaZRqVwSgvstaaS6jjjyoQcLSWclB/kDhlhehua3dzH6q67yHjLnSfDPeOtUoLKYDuxgD
v4kcIaYjIwany1lZtmOxGUDBHA0olXnNErtSJ1C7j7KNksGYzmD1Rhr2cDxZABElFpt4pNupT9/Q
K/qdg9SiGZMi0DmDvxWpvbQTGDqOa581MoDuQmC+uMG/IRsopznOq01hgTkxJyS8yQchUd1pLUuZ
9APBdQ6CUCYf9u3GaIpvtE0TOeGt6FRCBWjWU/ACfKABMex1/jorcpdKs0r2Xy4FC7wN3gxM+tlI
jXOPL3vq9Zq78cfNvwzh1S6ED5hAFotYwzutxAQPWF2xtY02dSGd/vC9TRDDM50kkH3MCLqdb5by
mmVrPhuVoHoyzAddOw92299ZPftkesnGySwx3ztFvXZQKi9rq+u/lXJ4Jg5I3BjKFktPuXFyT6fe
Z+ar0GCC8rKumWoF6jHeTR0SNIGd2bC9DcVhF6sV6TQ2vodvskDb0vHeRA9D1B/FiVMV40ICxu0f
4rzz7sq2bkHACXA7ao/y2EamS7X0Bzt+sbJlLD2lXiczJQ/uKf6juIuj+iFDbbTnI1aKnr7jcAN+
X3mj4CDtDlFypMCcE2UAf20SNEMxqw0ZCa4xukD0qJyoLYwB5EibPvcxRWqjJwDz+ELuac80g/PY
RqDG7NwjySrGSaqU/JBNs3tko8sHAiputGqpBF181mgptR6PVipzccOabk+UmSg43QAWTy3A2sLr
4nCofawq3bMGQMy+LNIKTQbAFQTuzfDU9BqWteY8CCKlPep7u6ofETk9WpYAcbNDH3tOZiRB8H0F
fNrT3WkNc3LjRC5RHx1sBKy0m8HBeIjknEBiB1AuTfneU8X3LFuUjVE82UDlcTDIxBCraflUANqy
cNybAjpNALRt6gVgi1y16/C1Cv0JEzsYxMa6kQcoTMoARqmrfcpUeqqQImh4iMEy4xv+szws8u9g
iuu1bsJN6cgZVdly8Ko1BzYDOdJyi7ZELRh+ldSxKsucNyXTH02CiKgIdMY68oB8yVF06pM4OyqK
Ld+4rragjLKwdSc7u23FrnvUneXoboPcDG4lLBOJAkY4C+nWVmcEf8p3xYLMq/TmWcTSg1bLj7Yi
lSckTNBT8PwkpWKuqxRlqXDsYJuVwDtdvWjXepfvh0iV7kcR3LTSrLeiN+W9bTf1LEhgBoPDBk7Y
1ncxHhPWo7z1+kA6+L7HJFGSMtMGOE0Rgx8smdeisArUfAN2MlDCxfCqK4qYCphJ39sCv7XPe8gP
UzhLHdaDAtzAFKMFSovA6R8UCCOookpJeMePH3ZvPzgCTTAdWHmmyISH8nJdSShaWclYM9CCdLaQ
LmxCGghHh6yQwoH03bZEdOFuClA8oIaQaAPPsyZs17Hmri06ULeMCiokbJ5oF9FwT20EhLTwl5UK
71CqGR8NO8G10UOfUZo3FErlXebB6aPftHE1XwEAn+Xfie2iZ2eZYOkqhRUiPqe8ra1N6Q/SfPDe
alOPXnzPJ+R+RB2ZtdquDPLNFlka4N4spXzuS9kPyhzlpg2tbI52rzm5YIrmOqatJToQLP+hkt7z
+MPj1c+9GkvzzmAwdnXdMc69cC2iVLsROIgmgaLZSwRHyl4BttRoqb2VrY2q9eqePmu2G5R+Zfs6
siyLd6grqWS2VM86wWdn+me4W/J+1w+JPVN7Ya/ZVmKr7YyXPjDVhey2t2bLZVOMnGJhjLHWbOoX
YyzoFAkACCsgB0vvwcaZsECmVR53p9Lcq0qcbxtU0qhZWTl4VNmQ+9yzkH6NcdIsi5hVIsQFQSf2
6OcaIDfQQTOlkI9aTlmaRQNdWjKxq+fqzddbBOVs9m7MulsbNKf3DWAiYnVOqafAUpIMtBcC3lVZ
QquWnH6lZAlaINzAbFQPonehgpU5uxGd6GQBaCr17DddS4zbhkkYwRjdRyQ9E7lwQDex7FwMctUc
fKVst6LxTkka/IhcYlt6zWKFwo4Zi2CPcKCQ5wFy0Jmu+muiH6jcByUvYVQBag5evumsJXrJFjVp
RKDKELuL1K9XZLWjwFODqF98BE/h58p3FWwi+nBYOdEsbDJLhonvsAHEL3mb1MG9Lnf22UYeSmm+
0FgulzXdfEVGQCEQr0G+RB/SUVmbYRgb9WnYuM3CU04oYVbMrt6s5DcK4dk72JdgWyFHmRi14p2p
JQm89eATZREeLFN32Hd58QK/+7ymD/exxrEUAALkSdN2kwd1KxU56qfxv4D3PtZtGawWg8mM3grg
1pLE+0qOQGLUWCI3Mst2Fg0OXSK8i42PnkXRaUuEDqhbEpNWokj3OErKja0q3E55DTUhvlXA2Xe8
fY4KiFAMdvhaB9Vf1XJ+yN6bLHipOnjJRKYgMBLFVmp6rOV8lU1iNAuqtys3k8pveoOUThpUa+Pp
zKaZWyebOk7mSlo3J68l8igJAszjqHF8FQamRNyMAoPG9lJzSiKXs0kd6rmlBo6G7FuiGGoTk+tA
1beyAmqWBdXgADudwhrhOSmQmlRd+kwLISFmKMkXEoXRnc+w2QayrC+UpshusaCvrTh/qcCzvObx
PmTKP8uycQNy1T92wnlyUIKuSXZ7lNKswrlUlesg1NJZ08BF8IvCpCYBF0Ev5PJQCzu/MRX1Bwp2
cZadck2aXrpQk9yY+2llnZu3ftCNFRku/kRIyX2a1MM9sgOcY2m1H6QwXRjl4P6VtPifnyIFy3/+
F7+/phlLdYj6F7/+85zG/O+/xn/zv3/n87/4595/LdIyfa9++7eWb+nhmarc5V/69Mkc/e9vN3uu
nj/9Mk8qv+pval5lt29lHVUf38J9S8e/+e/+4X+8fXzKuc/e/vzjFTxoNX6a66fJH3//0frHn38I
nVy3//z58//+w/EE/vxjnxbp62v65V+8PZfVn39I8j9s29ItmzBVXVGFrarEZbZvH38mzH+MMc6m
bRgyImdBYmGSFpX35x+q/g9baIQY6oZK+K+lEdZWpvX4R4r8D9MgTM5WDUuxDKGqf/zPdzv9Fef2
103jWvz9+38kdXwitb0qOZkx2fSn1DeCeG1TmGOyn8nBdHGR2Njia5ddVX7BXrEwpmIVsJ09IeCe
V0tSIMwrsbIXqcrWX4ezVIjkhmlrlnUR5k3lP9R1fXgxj93Mm+I5mSnreK3MoGVfSbT7+Oafzkyz
xhBSU1gm14r1Gmf+UxalL+gyGpn/wjQ6IzoHsspMmjZT6PTz4ibZm1cCEn95PO6kBVaKH7J8cWoa
RAMl8M1n9Zjt0gPL6mm1Mp/6xTCnNrm8enpfbpxmq8zghipUbptyeTinj/wuMQpuHJyc2RifNtFm
zZwt3ypY6tdO7nO4JvdtPJpmm6rG48x1vXhMOhYwfW4VL/WmnuuLcJ5OyTnLJ9LBOeNCmaIRnCdP
0b1xEOufBtMvHtDPGYofB2ZgCFvnp2bJl7GTZiPjIpCGF21JhWhJtNgCzdMyWP7+KF+fS41bR7Ku
TNSxJozLq1nmau5ibH2Bv7Eqn7wZioolz8lTMnX+mkY/zaK/H3EXh7rIGu4CN45Ce3iJ1srUQzc2
JV5qai4TesMToI7XDjfemZ+HgdAU3hWmNYZQmrIqX+R2Rgkb/cJo34y9eecs6yXd1Kn6hOF6ocyy
5bUBPn7a7442ZgP/NOgS2TRkwCFvoZER8/OjBxpUZpvf3yzmvq/H0FG02ATFkNh8cUY6GTNYHeS3
gepuQ22K1fTvD/DLk/jpABcnYVkZ/UrUTSg7Cpea7zZzz78/wvgJXy7TT0e4mJu8nvAx3RdvDs5r
fdXnTy50Y6e//f1RfnmhcJFaKGVU68tkq/ZwvCKOAoo8AJ0YmPbk9wf48vbg4eJjLcwhGi8SBJuf
bzfp04lWZ+ItWOPOkGfWiSlvb27QhJdTB/z9tYd5nEM/XzdD5mCmbRJSyoi9OJ7N1s32dOWdQKOZ
DYth1azID9hQ/A4X1x7lX5zcOLkykStMsYrGi/bTs1woUY0zwXwbX43qLF8iJtuNEyzN1enVCfZy
Ohca71+LZG9e6EQoGxdvjw47LnVJxOeLZE2GyNxZy98xicypIQQT/cqk+vXBMC2TTFqaubpM7uvF
ZQxa2ppu178aKN4tFM1gbq88GNeOcDGE0EHUstz0rzJdohlrdV717oYwykldzNIT2ISrt+vLEXkZ
jksZIoqFAclt/POfZh5dMnMNhcK76kkwAO8dKAVXzunLLbo4wsU5xWU14HHr3+hkHvSFWBkz5a5f
yLN4gWbwygX8HEjPauzjWCqqcR4FxTAvnj23cHyDFsVbYio27vH6saH1AKJ2jalu4yXiypT6ZfFy
ebyLJ6LHBI+RyH2PdiBoV/nyY6W0CA7qFKzozLoyjsdP+zSML87uYvqz6gFTGvfKNO9D5akmzotm
5e/v1uW64fKExgXNT4+DLGMEGjihYF2t4024VJf2hhLilYH0ixNR4BKYtqyZmq5d3ibYabkRK8q7
gN+J9zNTS/Dw3pVnQfziYVAswevCZn5QrMuJCM1pT2fAfQ8f9BnZNkuN0YRy8+Tf2HOgU5P6bDyy
9b5yk64d9WJAVS3NLMXlCtqES4SriPzCqtxpw1tOutfvb5byZV7X5U9nePH4dUGeU3Ry35EOkreG
PeA2OyIDOUYzhHlTeaE/I5csQVndQC+YBHN3Vl/5CuIX88enr3AxuoVvASyN+QpEsJGgNq333Xac
sIB07JKb6wsz5RfTyacDXgwCwyFJZxxyLODf7XTiYw2aQODeQtZf9MVsanxr19kzvp2FuyBjce/M
rw3DL6uQi6t+MUYQi5oEsrjvhrMLeMs4TYyIG5NR+fj72yvkr+P906mOg/WnwQj+NLdTxnu/Kdbx
vFkRt75jfzkLr93EX43Hn0aKNn6Rnw5EckwfQAB9148zhZX8OI+9OndgaKfxbJVMrw0R5cqJaRdv
bSjfKBxC9x2gxAkAxBg1NE+X9tycxrt8bS2qe/VBXhE8sMim/8YzO96gi3n05+uqjY/YT6eL8tcm
JenvZ5bU31P/BIz7WN6Hy3w2vMMPQFHZ7L1NNLXPv7+n14ascfGGghhp4P133+UNLEJ1AVBl49+8
aMO0XIL3mqZr+x10Dckw8AeKjTS7uo/69b0GHKpTWmEDfDFnqDbtPiQxP7KZfafQw1ubi2BB+c9f
Z8jkeXMpk/B4beV07aAXswTs9EKWAg21oE97bJ8L6PXi2+8v7ZfNKO8ubuu/zuxiZmho8vcV6Yag
rKeQ3yblvTkHg7rKlsbh94f69QzwryNdzAC6lhtGFWvvBBP60oMEJMhRdtg5Z78/zNUzupgAFMcl
L9RQ37U2n8N7vknJvg3VQ4nGymzSpRVuh47+LNpyObx2NX/9Hvvfc/yYnH4aJGgOfb1nYge39xxA
ErFm6UbdhpC35sVcWSjeEoGatrXXxdUizf8xSP517Iv5wfDANI4vFW0ZkW+tYH5lii9OZGwszKl/
tjfNLXbhaJKu87O201bytlxdufTjOPw6R/zrK1zMESY+fcAX4+lXuwidAKASqhuYNaOJ/mwA91hc
e61cGSMfa82fLnjfEbznBO571d9l/nediPRcvbLu+vWFVXRLsJFRqO9dDBFHbnzCh1mc7DTeKeRu
tMtk0ay0k7t2T/YGhNbjQWxQx06lWblNt7+/qL84Q+wC7AwtwxQai/XP866OvbHLS+XNIvol628L
+Sm4uuj75THY7SoG85utiIsho4ZWZXq2eDPvNJKLCZ6kvTP1Fu69eS89hUgnJ+Td0Ke7NlS/Lkuo
STP/6FSLZA1L+udzcywULCDi38oNXtE1SaHr7rabkhsxvb5n+3qOn481rsl+elKkKpcE7do3zfhm
IjNI637KMvDaomD8lM8jYDyKzV6XSjp73oszgv1RSKUp3sSxh4SGnWeGGGs6HBRy1W7M9/YuWYrg
ykHHu/P5mMSKkWyhk5gjW5QUP59ZhHYj0D3tOVi7K7H6d8uWX66fgUrbpiJC2WCsX16MAhn1sR8m
+TMxlAQyA7vWqm2vxcvfP+0fj/Onk7k4zMVbIghpTZVF/SzSfbTGxbqoHtVb+zn9JvTJMNWn4yC7
urT6siXgoAYVPrKJqBniyvx8BbUiiGy/qp/Jh6W+Hc0y+Ra9hPkyztqYTOXxkVyu2on9AycsbKBr
Y/yXZ03ZmaaNbpnGl5J3C3bESJr2WdvjGHFBMe2wZR1RWG6RLhhHECJk3G/qa/P1lyfHGE9XZW4b
+0ZMcJ/P20yDASp5/fxR8O4mzVb7Yd825JQSWTSN3lHgrclun4+0NqJaoTjZ12aAL4sCw6IYpSjj
mKH48KVHE2RxqXDiVQTCZ6ZRuzmQzj41ife8DXc9zNrTWBaAZHftyF+fZ1tjpmPa1Jl6jMv1rBtW
0BQjk3s+Lny8Kba8uTPDp0AtHjz3NNpfa6N8mRuMz0e8mBuK0LQbcqlf2/QO+gYy9yvzwNdt5cUB
xi/w0xQX+QNKuMF8bhbuCgLUMb1vtsCBFoCjJuldkE7Tx//vaKXKPw4Z+o1Uwkz5YonKiiPw6LNz
Ee0INeFEX4wrcmK1CCqQ9mNFUX5koTecrhz3y4vDxLSK65WxqgidlIPPZ0oFSctaLXkt586yOgYL
Z5bNm3djQWV2LV9Zt34tiXAwjeNRe2ZWV6yLtyNi7ARtYPEaPpBXu2x29mLsJWaP4lZd5mt8nyeI
u7Pu+///HKkE8zrRLP5PXLbBFIiFFS+TV/3Yzz+qMAttbRwh+kzllXrlgn4ZDLSifj7WxZPjR0EU
50r5amtvIWnSFcJSYr/nV86I5iT35dPsrvMGkemTCmZa3uwXE86AtKLqeve5sYl3rxzV/BG0dQ/k
MlbDm0Z0+aFQkewblhUsanLBbxwlMg+FlHWPsdw3e3coKnhhznuvRfKjis4HZ4SfBCQY2U2gY9xx
enwh06DOIwCtQotjM906FDjL5sHOuzEhulLyMCxWupEpTvfdlZDgLopMi98JGMKnNQEx4+anXCes
FaRlkSdPQDobu4KbF2rBysJI039TorZDG656rjLGbJZ2/ugqODJVbYYm0OsgDCh+x8K/M/UepU0x
ME66dwfKiOdtlbhxa+sM3Uzz0zlSfEU7WXWZ5WjURJK45bwwIuCETVRJh0jRhnrmSFZ2KyRZ33m9
12+drpfvKh/X38QwI/lVrpL0oYiz/IHIvIr8SoRTuG8km7BLPVcKbJkxGRRanjNQTWZEQv6cvMc/
2ik3id3GbyHUm23deR5vHl+S3hop9ftZ2oiE9HPLyGFeu5G5s10Bw63Dz4mIysxerayMNvC/jFkB
TgT7nG3NFbcZto4RdXOSOG6aHN4IT0k3k3Ml4Jt4vvdcwTOwJ1yc8EfVNvnB67RkI2AarBEI1xO5
Hx0lVsxyNLLAmzstGOMoUv1jVXUaaGdUxk2DXxcEEHi1VqTxriJi4tY0g2YuebUJ8Fn1AYM2krqW
Yrda13WoPIzYkr1ToaHZOnAEboqoRTbtxrpewL1BqzUxLJ/EAknl1e8rBh6CWF0HfuOAqhnamzBv
gxm4nWGl9Ea8zGQT6quKetdtsnyhVeSEFaChcZfDYyMcd27F0g8+vaY6odPb0cxm0wL8nCWOrmzx
r/Cs+y2JHDYLRNJhdJwLCq/6Fr/DEDvNHtBy98QdJyvXhcJgdsJEMZb10VTmu3/3VN1dNhCf1r3p
fvATqAkNWDtAvfuAvWkypy7Bl1JW1uiJYaobsf7ohsk9JPolgOGjq2fqJma4bp0sPytCKl4iPdIw
BzY+gDBynEAnhIdUKuu9RLz0BL37mXiYG1F4D31DxKMspyT3BbAv25aL5bt2ALjWqsYIQLHAeZwu
NEs3MX+q0QI9O0muMBjIiVVFMffsSN4PLnqyKHEFtgDJmkulUS7J8pQAAuDXBesULCW0xsDL4270
NxX3sYmV3uiF9kzSBSwwM6uBdIZosScSTnfMpwVWCh8UtqMga6vqRFrHUjf6JaPaWDaBmX2Hh5Hv
chCc39Ejb1S3lI6NlREoozUxmFwPNILs3HghejuCopJvKqrjI0D8p6JT1tDkjQnEJGXhptp91RMq
a0dcHc+0ikkTO4c8V+WZXknRLm01zES5RjZ8p23MAj2ua3vSPG9zmeshAN678mmoWV+59bB3RQa5
aZAygZYxjwFBam4dJgcVnviy06pUX+Aq2NbkYqxa37prmuKEV4/JwiUwBz8d5BB2VQ8+Sn1iFyoC
zyZ4W7KtknbNPob0cEoCS39A0yvBilYqSKpxqntkqvQqMSBcrUylyZkiob+10J3ZezXRQmMr54Yb
3oUgC85+AxSLFDEpSg6I0vA9q4F7Sq1IO4eKWgCikgQRbSqKbkc7JQg0p72cDis1FpDSOnd86sQx
qRtlJjyfgpOlvkmlTIO1IlmKiJJnIFmwVP6buvNYkltJs/QToQ1abIHQqbXYwJLJJLRwSAeevj+w
qruYkZyMuTarqVqUXSteegBw+fs53zEwmCfGinwHTPLwUqLkLZtnscNgcKXVHqbsKCZVcXy0kc4N
mOYvbWnu3NJ6bkj1CEaAM2eKZjXrFLIuIelyNQ7qvEoArvh2hOWoMtzztiXRLPESBoB55+V5QiIC
CApXxVGZRsO2MOqUxDMjXaeSnMohF+qDtKDrRKp0r3SlRinnKM2un13jQFbW5AtkLX4nYL9wr3EX
CoMUMSM8m0DYbqYkv9ac8pG/9b7z9OxckPKJaN0DFlA/4gOmfCyHKRgLi5DfOL6Ow+y8M0Z41Z2x
NrLkR6tn1wabep8QCPvW7rvaZwuBP8aJoT7hkw4U3XvQprn22bLdhhrhCrPob7hV0nDM6A6wvCTf
20hsViU9MWhM5dJkMhTLpX3MFX+QjPOz5SiHPFN+SKu5S1txaIsUzkfHZ0iEd89R8KaWDZYTj4SX
bEl2J1r4fKjUBJp0emPY5s4rwQLNWnvHStCv8TSvhKxeFqxJkHTyo46Vds/w3GcC7inMNjSycUbc
supkaOwtLChK/pJWibetI9XczEUNcFvHyW2jclYtYGttZp5pEot5h30uMD0r2ntC5NvZTmtoL/bO
1ssboVWAOLoDSvZ3s1OvsbXfd119UUXeOVpji3wa5bWsgKgCa752i+yRQNAXu9euVDu9tPqCqaut
oQiE0a9wHjfQSO11o0A5C7W52xAKRRoPbKo9BrrndHLkZq55S9kwjsTK9FnQhOJiGmEDFPP1FAli
4dvyKcn18BCTv7ImFHE39sTyGoZ8TTDNG7ny6ubaveO0N/M03lkGEFjDI8RubhndIJzEqmtyhnly
P3YdcTt5dm8hK8WdXt2KuHkwcSlvSS5DiEYijB8Z2JGS5G5SZLirSrARCPTEGgY0AFXY+V6kjucl
6CVI7Arj2oFARuoJ/pXY8naiTyQQ33Y3edqPqYyNqxzwxcYihhvLs96ew+EvAtOqwAekw21YYju2
SvuqrtQnq3GUoEht7iPa7F4mvXKpj5PHfmu8tQ2yQzRRwLEP8QrUCnxvy+RGYSz1XdxO592cba08
eRFTU+/t2WlgrpE52WKinLPhHASBQ6JBVPqa1zwJ1yQdvVU/RETwu82cuWF6OZvj8hpVcrYRQxvd
dh0pCyFKdJV6PqRSJLNoR9Q2c86MyiZcYhXGlsb+oqDoxrLbyxSXYWMOgTZh/i87fbgwGpgA8zBj
mplMdP9oceGw4XrOQ2gSdW/06340b2KyBaHiRvkugnEPJsEjw3nM8Lhn0llpRqkEswekM02ycANn
JLowHFQsuLzmTVK6JBFP5pmZi+fEDD804AgB9YsLm33YxmnEvB5mZ/BlG8GcNc10hb0CqBSRS9aP
ApvhJYXoJdorq1/SBF9QojnAcGTfQTFUMD9hbgUiD6VjXLUM7HOrK8ON0YcliAwPOye44ykoSqu8
H2MJVUASQ9FaLduYXhD3gyXa13qykBNZ/4BHfdYi1Tad+U7DwVpaPSwszWC7N2F4z8XdLEZ3Peam
sR8y5ybvHfLPIOIGdRYlDHe7Bb4hsbLWJPLMWdE/VIbaYDYnJCbrK2cf0d8gqIXqDpNM+4an3d4L
L4tCZo1JnNs4us8ti6j1THMrlAuN2JtDiFfTNmHBYcPTUtx/EfPSBRPCnSASOYhnslF0dr9B5xXv
kKdfonxud3aX3CC430RRcx9lzCx9ZpHd6pLspOj3SegeGgvW25A+ZT2zW2GJ+zGJYRJpl0oLr4BG
CHOsp2zdpuNWBySXwH0GflAjTpuAiyI/DOzR2EeVLVZOV5MjWldvnTIzN9sVCw05Bf5g6msou/NO
6pG56zPxA3eHxO/KfrgYlAd2/2HQoMX3G+EOnA1M2IapZ1skSAkQHbGtEZ9ep9ZhYDjeN56WHbRk
sO9UMHTnLPOPoYKCqhxhJsUa5CGwEb42QqXwqnLcWXqj7ZuyTS8Tl29AsGvMiYpM5bhgj0ZYT74t
Rw4PZHxsHBa3KRa7NCIKs6jI4nTJR8H8D2kLJx1Od7UOEmG9lXZ25g3WQICqdj0PMKiSOhzgfc91
YNIg37JSt05Va+yRNLm4Vgfy7yDVYVcc9mJ0qrViyRszU8BAzm12plYI/7JpQBDKjmetaA1TeOW9
9OXAesLdXDGUdLKaDL+ij2FX5Zwh5kGS1E3yopEkUyD1Kj1L8FLtVLvszwj9uDPt5KOOiijIUj1c
ofR3oYzYr8LGsWcMpM00uJeI0JYPZT5B3x44AJoxCCkCdEXx7kFe4gJ6mzuwOxmUQJByroftZqXV
6cpiA9u1+l3rjnfNhGkjlGAfo/yV+f/BsrKDIcv7tMRKUnWKj3fjOoqitZ1nGQE3yraMjLO0jHZQ
fyp/NsVKID0J+pyvP82c7jji8YNQqRGqUqjJzPiMAMQ1WDOS4jVzii6YZ33Yc/65Ba/BS2ibH7ao
wWsbrbNLKxKZ7TwBDARS5oBbWYPGm1SHasQD5FgzZ2BrjC9TOt0mn1wISCYagnZ+16XzokILu0wa
FQVgBC9V2UB0LS+aEQpoVZmcJSNpg96cTfxl3TBaTIdd78KpglJg+2U2OA91qye/KlgETGtWhQRp
m7fTa6QoxTvWWJxZ2kxZFkuXPQpKpa4zXDhOh9XLjskhTcL7Epqf7zYOsO2kyi5MBeqAhfDBh3T4
kDkQoxYeczO515MVToGQ7NbdVOKkA963VlPNfCgIWl+bLt5bdYJKRBZheV4B3c6xwjHpa9heQLkr
6bXeZ9pzDrTlWVqEpxNDgYIkoyMLxzufMgAFrJXTxsvxI3IobC9ZbsMNRx82GV5VbLDaWBvGLOEy
bDSA9VXNuhiZ6YTHWSfXnJ96rDyPEUlnhG+l7BWD0vMm3HLFvAfVnBAOQ9AqvPR1zXYBA+l0a3QY
eXFRrnUS/wI2D/vOCnfdDGUVI/1Do9AfTTlcdn38AZi8hOZY7bBYNeuRrCZ4pIAGep34umzCe86J
KnFg/Xm8dYUCrh/a+K17D2Y753EBxpix18Rk7gH/U+67voOhEjqV8FuuRvxRy8eDlZelB7+2ZYeK
ozdCPSlNzN+hzAjJEKPWPlmRiulVAgHmLVd+StHvGtwGaVhDpgCSBBiF356sm5VTtwXRYgIfbsWW
cvaan3FLACDRq6ZKwIpQnrA5iFuH4xaJAlx2co+h9I+4zbEa8Kr4CQaWaLZEaJXZneXEssCM5I8B
0+w0o1tVI1gXGeXaniTNd0E6htLqD2Q8FFsT52YJU7d+nIr61qwXTp+dAKxBAAZ/pLrxJFHtkZm+
aSLufF2fPmJtWBcKrK+mPxN1dcbJ8EoHQwE9yJ7XS4YPln2yUgyVsBLo/RXViQYkRdc4JELa0JI7
gw1j1s9gVqsFIwCRbC1yqOmIIqrLymN6cmAHVBbAu9nUN5OonIe5e4JvFa+1TH+eezfEOexk21CO
5VXiyh9pP8JIV2y41lmzhayR+E1SrQyNjWzZ/vQUNk7KRKqy6rZXyaiMj1aezh/AgqhvkNfxg1/x
pCUk5XXARrb6WD4KMMt0z5SqTW3caWp7FSawfHr4TyvRsc6YFXEng6aLs3gemoUtR5CGcBPMrMAb
Gi93kKczIyo260TRKcVPDNbd1WjYhN0Y1u3gQCRr5QNQ3L1B7YTnuCdd9L5Tza0WtzsHPnXaFXgF
xW03EfU8xbuYkHWZR2eFJi4hhxKIpIUbyBEPve2+yWYCzu/Q1ePiirS02zGLdy0R3xRZ2q0ZkhXa
q/ZWDCqQGjcQdXHnAEmSINaTKT6LJvtimo0X4s1Y3onNY12c12xAt0nV7/sMZk9hkg6nv1Lc4yum
56rbbRXH3XZNtJMLuiPVWnZ23d7KbI5GykKTIW7CbkAn5jJ8c4epC89jm8ijJ6ZnpV0VpduML3pR
lWeqaZrGtWeR07GVle29mLJbxllvNdcKOTzDrpR62e7HYSgOgj75bGe9XHW2VQSaKrozL3MO3WDd
Z3F0O44Ny1Ln2btBDICqW7c4EPpbQ5rNW7YjcF6MJzfjFOi7CjFWN3EhTNyOuE2fqyGiYKWD1j1b
+IMP+HuUG+6zyqsWhGMTGc1htvS4ehznSX/HDzy3hHwT7+K3xE2qZ9hfM3ke1aKL1parE0ee4yvn
IDtlY+WXKYvstgC9fhY6JT5XbI6OZ52ZmZ4kW4ZKxppfsntOHho989RLl9SwejVEcWPe1D3YoLki
nIviMDeAvxaXE/qsNjQJbau0qtuojkG6n0vNL7mMhpLEkXwST3rS3TYQbEj7Pjc4xZTEZZRCqOs+
pVQQqdoN891FyxQLGhqEbj4TDBI6Tr7OPRIEArW15S7DfBeuqXgMD3pUuE9u2kZiW5ii5eiZkkMO
iTd6neOEwVGbmOT8TJmJfVOiqQUfqbVVoz1HwHsT+MIsGITAWq2yEXU0BJOrkeEEj7szLcq8Rhpn
jm/LyZioHuB9XrBsYy1fG9bXC9k4+mGsYxek/9Cx08SRqwgG05hfahweoNArTs3ciDBAo/dVZarI
M0LrxbBspwiS9IzeeKSm6nFMa9xK7zchTLAPG2rCuBFNoXU/8dgyEa97kWgD8VAqWSEK3I3659zX
wLLoJf14oecddswuydRbybfwgdi8mZVqbTOS/iok/MVoRUDJ8mgGFq/oSgsIGLZSuSfU0tW22KOp
CMGHT6YtRApxJvRQu0ghMUN/tKeaQEU8N/G1yh9EQk95pcK0OVdkXcRKaY3Pg6pnxY4Abaskr7Ee
HPYC8DDxUYP11nfl2LThTk8s96OcOdNtsjF0foZV64QbyyosJRhNOUJGGFzOjL4XQZ46ay2F5O45
TMH+NNCdlZs5cqJpJTtYcSwqYEGaSwFOWzVWRJxXQJHbNDaHQ6rYMxDKUPSEnnlW7uL+LZK542Kk
GaXGnS93wtLeKl2Uxw9ScmHYAraVUCogJRruY0gqiXducWQdH9qWTsx8Vksdir+Stim4xQier9xS
nFJ6ZzWTrcUho+CCXbtugFXZ23iEk3M92o1SkU5rWGO1JHy48c6aPTbypiSCkIwq0qBJHQtF3ryy
0/esGCK7biVnbhPHMQg0U6G/8SnmYcu/V8g99aei33spIQW4kV3DxHMcRW5IFvw0xm8wTY0fWqJU
HGnAx5kx5VETiuxPzRmIy0qaPBVXETmw9iacO01/sChDPni9whJTdHllP8ZqbIk3r1UTcTOUTMmJ
r+eAakPCDSm56BzIKYdf9ZWQ5P8NYWH/HBWHcn6ehAUooKSEMutbc2j/iCIhD/xjtTeE1l5obZ2Y
K3JbKJOZcEAh+kjXdYh+xhxu3g0lF/g+Vvo+2ZeAuU2o9Jo73els1TgCTBMySM4taUn1pTNYIXCW
SgIwpC3Pckd6lA4UPPjRwwjVY9yXmJYRi2eGHF4ct6NMMjhj2z5Wxpxd6pMKa0U1dal+OOMCICrS
3gQP4emSNLTIM7lrMrRI3ZN94eS/ZmjirEXsmHgsm7uMYudWxMr5tUViO6eEroQ+RCRhe+re+ctt
7NGt3pFmo+8jxcGuwC2wi77Nhz6yoxy9lo/Dbbz+x7foNOaaGj4zxAv6Fz+JU5Hi3c8LG5XSDZq+
yPrHEpSlBZv7SfQuZIAd+/PKQmfVHPRXpLbv9XlyS7ouYqhky4GOBcjZggzZnDIFfhWZsQAZGJxc
E9ujYThH79CrzVaqpvHaPEeXwKjW6V0TrrzL+UxBFy7X3aVzIBSdu18/Qd5qAow6cTv75Wp2+QGO
yhTPdspA5vb5Sr22vMIhWfetjG8dpAll/0YWJiSy8JT940tvOWro6K7ZpOfPA09K4XW1vNp0Bd11
A4wA52p1SuHyN2UPdia05Uh3Hff47j4LFVHCOn+DkrqeHuINKTceCkh9peyzkyrh41eoqypyBJuv
Z2HKNYwjVUIfOVAYSWgkBu2cEliQ3s8rMp83i7SfADhtna7H3anx8EU79LtVHfCMZ+kOEoyjD2ck
Tm2Bm/iI5Kt3tZiPoVMF6nUJjIdgE+23T/e0+fKLY+13szjW2GrQcdC6fe4vUZiPpOeSY/GLIg66
s99KT9Kqgg6F1qlXeyydWRrDok7PwWBt4o/73JiXRF0MufpXQxgtdzeGI07NYadaOOqV7GqiHort
h4VZXA/wY664Bg7EeX27jLh8e0pz9kWs8/uRkK5YlmO6nKSOOstokKnKGfJXt8n3yhX5M0SfX4Xn
ykVJyTjQd/nFySaPB8PvJqGG65j6bbRWR5+MuiYoE6X50JLzcs8Us3FXpOBOm8VmeFILvExYf0o9
jhs7mtCEURhezQkHSClmfwY5sZlBy1sdkZaurMtpM6244hn3VDKt4JTS5Evj6GVUDTkdtkpAA0dP
ClBqqju0M91zqfvyvN8uvueMoDVf7KtVsjkl1f/L18T5rJPIyGaA5vQjjZAQ1SDzqf0YA6oRQbkC
ie3hTGge2WEyHtxb7+f3j/i1vy4NLhMNFWNyqhdFzx9ar04wJBW9+wDD84P4ncq3kvGkYOfrhPa5
keX//6MRqbWNO4juo3sWj+NjsUvWwxPgV1KlNniVL8sDW1Ywif98LH5u9ujrTRIbftZ1pK5sWu+y
xsbDPlMJgJW5D8ZrtS/X+BK337/PL74hdMh8NpsZTQfk4B77VBWj0xuvHD7inGv3W4TJCKFNQtae
Ui7QRXgB1zkmEu77Vo91V8eNHr1gztFKQj39wy0SP1HvvYEUq/Tm/62No7dJskRv90n/4ZKdR4Eo
J+kt0U5sHv7aG/94eUeDvTcIzslpQ2YAImpt7SgnFvJTL+pofKXg2gqQph9EgZv6WZWc687r96/p
L+vopw5gHPm5NA6y2Sx7/OWUZIob10bmVwXmHu0VF6truc3tp2iVn5qq/vZkLN7UrDTMt1jbP48x
rZo9ZFDjxyLajIAH4kLsKJJuoXev2z2BKNmq30XxiWb/1iobFYSbCzvuy76o1MvMpgT/UTSdX0ng
ZySohKcUjMuq/HkJYEOyuKUMjWH1RdUMqdSVSSwxtYdbAsVmbuOgahjbiixtorwxZp9c4v72XH82
ebSMK4CqarBXrDphdwvcNMR+E+6dtXOR5wcqf9SrMcedbPZ4T6sDkuFQgpbZhoSMK/zzR4xjtSq4
+v+58F+qW2NX8JTqxggWM+cp9+iXSfmoreW3/DEpq0ZvIZl2fkr93BrIPXDx1bQsolROToyIU0+1
fN8/WrK1EIWaXJ5qXJPFsMm2nW9x/BF3p5/qiyv8+BUefTlV6/okXQSh++xSWxlnyYdnXtVnMLE3
2MLDF3HCV/N1A3v0Hpeu9MfT6Wxfh5anW84hw/3ydBADVu2e2sPpDvJlgjxq7Giib/vGrEnbpTGC
nnmVt0qAzN5/UbaIWk8392Wn97s5C/82KTGq9WU7wlUVIYnOT/WgBzAc+e8y7pStjj/0+07y9cHw
iQPHoHTKPou+//ktwiuvInQ+7y201ki/NIYTk8iXAQ1W6c+//6i3a5M3q5ro3mORBpatcOcMqhHJ
0fdPsaxPn2aqo1aOevpMzTkWSfeeNlf1gBZFv5XlBjlq0FOznZLN962demdHXb2si7rTsu694S8H
uL1VrYvvG1iW9OPHMfBTUB+xLBOyw+ePQvW7HVsxv+cYuZpZPRNCgyRsnaMvlBye3FND6euU5HEE
NOCKUTzQtGN7rFdIyyLg9V1XI8Qh3R33nn6YTsBhqflVXaD11BTOQbGSY4tYX7+1Ve7HyIc1zSvJ
Dv37p19YZl8f/4+fczTYOi9BW9mo79KsQU2+DvNeQAXEGfjTIcZ+CcIadW6fUO4ja8kIjm7027Ab
MKNOYPy3ulEiCnk88aO+LIZ0sT/f0dE2TDNlYiu9+t5Dyp2g7PvWE4ciUhRIfF45v+aH8oGEjO8b
/UtHs00D+j/cFSSBx/Qi3a69FMH9uxdeiNAgAc5efd/AX960beKNAIxkLuS4o47mDgr3Tsr4bk/o
SUpC2xTRvTSWfhUn8wEA7qHPprvvm/zrM/2nSet4m4ZBQHRCvoc3toXLFajwqf7zl97MsCF83eF/
OBIcTWk2xfoUKcV7JD66cJujkVHCINRPTJy/TZVHg/RTM0czm6nPdSk6mnlzt4vpTP7o7twP7ynd
2CsZdI9e7k93PdFmd+PZybrYlw9nO8ghqafobFgs+7gUgFJSibjRgZnjXDVAgDix7uLfri9cduSV
XyqHYpNs8u3Jc9byWJ8e+6jl5Zf9sexaSWxV1Kvfu9WIrQW62xZmu+9tqxUBiCe659dNxdKYY1BG
54NSAjwadG7qpFqm2viECGgPkjWTrYMfeVkIFcW3Xv5t5Ps3GfL6X89xBKo8+sf/SyjlVf1R3nXN
x0d38Vb/f0Cm1A3G9v+ZTHn/Vs5vZfL2J5ry97/yLzSlqf4XVVi4YNSVgShQVf8fMKXu/Rdlb8RG
VE5Z50FX/i+Y8jfPks4JiQYBM3U/y2Ko/htNqWgabEoNQDG2Se4C+Ev+CZuSjfqnfmmxhQGCif2Z
G0LqfOQnfe6X3LRF1ggF1Xcr4Pl7BZFFvqlrrhl2QzE25pPtJB3xIEXdmyhBba9bmUPlPBJ31ncr
r+XOb+3llil/zpHMm03UyFKiwpK98mQWqqfgdRBcf4bT3CV33uAU9WsosqjeeUSo2tdTg4+XQ58w
u3BTsnJaqI1JSwmEpRZcK9lZ40AOCBvnx+x4SnWulo5wl4zGRCCb8Ajuuawm2UDc5m4VJO8UVYW8
FOgmEQ3GJuqAxihC86lUPH1Cg6h19bZvmu4JVGd9X9dJbHNCKvVqU8Ymwc4Od6X7vOzUKGDnlz4o
1jwd2nGq8pUSuuQWmvhvCOjTmgHlMUTDO2GEVbPr8ghNj9aFQNaHEJhZk2mCSCSpuBst1jpUaYnU
9o6w2CRM8bgt8qJ5TIvCuHUt5M5EQYcvKC7zfAvJn3x0RIs3Mek1XHtobgG6JhIVhys7kmQWKbC7
oeYSZFAANXvrhWn+dMGFXBPUHfcAryvciJ0TUWa18dH4ek9AcGEZSKymThZbp5hRRNgKgJgS8SjR
le4Z2VLwEVU4/PtqjKaztmzxpoYmklCuUDd4LD0Jpd1L3lRym24xZafiDp1B90MIdGwIOV2cRLIq
9ZVdSfk4xml8mQhlfi8spz8HmlzvSFcQi4zKw27r5m3+SsSUQjBeGRJc4ES9kQV9o/TXTqYURIg2
zcDORWcJDpLSNn/kIWIHo7Rqwhy59kNMCcXrSqhJ/Wt0vBIgYqyrjW+Oiwhq4lJxQiyckunpRdl0
baiQ9CGxZ2h2bOk8u7Wdvk3CU64apBnPRpZzJ6sIxyCQuJbjQeMxrx0Zk2hC+gIRWSNDBCdQUu5L
u6vPesgwcZDnhYxWohpREXMFGog5nddpj0i0dOJhR9TsPPixLT006lO6B2A/7Z1KU5+dQq23hdbH
e1UdoxdrtrUgdFtjo4y1u+2HOb60leUumVrJduaeJ2dJ9nqyQ8YQq1Male9THo3DtitsfDo6qiNf
aeAp+G3uIjwczEIZgzicXZv76F6hgomfk9hJmTx4RgPAwTb7jZHL4dXVlEEJmiwB1eFBpPrRIyPr
Ah3Eu+MrQ9buCCOMiRBAgEYmgrZkBkhky3phjOBZlN6wVj3pIfHe8aR40p3ZbLYz9/yGn2AG+UkI
Spuj1i7IeaKeFd0lBknuXEUnDBsoC12ZHxpSBdvDwuKXPsmrXh2gCBm9tQGXC3x8keXe42S2fXSv
YhacNnoTSXFAPR7NVyl5IeNqlEmIgUzA/gwSQplv0Ze4xjkka3SasNV1dYeWSzibCetRssboJpGQ
A3LvA230xOhz2spatj4ZkSt8UBWA9+RypUzQMuHFq2ayplvFZAtD2WG02vtEn2IbsWaf1VDAI1SV
Xljo7nU8UeBcRanbLx0qz3W38Bstsn+6o6bUb045e3Cpi3keNq1WSIM/lOQ4q7pRm+CzlAmirQFn
rrViu7/sme1cxePRFg5Kt15YFqqrrovJ78zI5bYSU4cHJAvPvR+RFO+9RCXvQqCn8LbENHYO2ZIF
T29cZrzQwdwWqIdVsuFNDRcSmlIrYgaAdrvp54R4HoJsRq4tXLLwSF/LQxloeePMj3ieNCLAmVvd
YqMk0lRSogCaXB8IB4qk58BGKpmuy3UzdCSB7MKxHObsUWZc+gR9zbThEwc9YPpr7Mbgx2/cMh1Q
peoYiB50rS3tzVB36Y8Y7SYgl9Kyx4TUMq00thCuEkI88tzuf4oBZMk+yoaqfyljt6/fSOdQ3DvH
mQtr72BYQl48DpogNYVsG9DmFRFWXT2mJA+4g7kDduQ1KxvhTYcSFgk1IayEhMmd4ZhmeavF2LV8
p0C00qnEQq2jKOmz234UWn3RYDlwH7WprSiQGjZ5W7VY4pSsEpnIgTGUKARVCVPB1zNzEsUOrP9y
e49kQCXqpiRI2sgymAci4mVZl6viYRoTAaMMYXd/KMNSJ7donuuKuM80TXxTHZTpYUDogwsHaAq3
SV4Ttn4644u6IiUt8pgTU1v1NXdsVQvdvyCqOCL3AVOnRRZEilaLlAgfVZzR7oQxyyxD3mTM6gNB
EFG6b4rBydGBKwPB6hQAZhYp0xKLy6RsrYKhwTWB+9LGpqedqZ0aR2u3ifr8oRo6qZ3pAlw+cvPa
sYtdV6SNdoN2xem29uil85Ns+pxoyGQw3PzatRNdJ/B+DkcrBpGDZbfwexSwo/A5f8T0PFdimXH8
ogXQwtTNVDM8SyZgTHo12RvlZRkVOG+zWJvdQFVyMSNSDit1r48IT5PRSs2gcluPHCiUR/0K90g6
B0Naa91BVVFB+sxYqnFTDsTyERsPDmJf6GZU3vcpp7kgR8fjXSJkc9utOg6SK8pBy6KHvgiL6r7H
nSg36NmiSzIkwvR8GpA+sS4UAytzWtsyQUOp1E26MZ22J5zNwVn0kY7wJdfeXOVEDLvaLN/ZIVRc
0SHY6pF0qKIIDBNLd9BjTpjWrpIRqtPOlSQcPYNa3xNmjbvxUOYxmP/eGDxjz9Qxdh+KUxkjFa9m
fCt6nWzIsTZEoJIMOW9DxSjzVUo1fDrYaSvDw7ScjXb8Laq1M0XZeBt9KMxubRh9bL02ts5Gr6vb
Ujl3yZSPdh69mPemRbpxWSaitIOhF2Hnz5UzMUt4Y750bLCxbzWDRMXLFbq6XBFYsay+hod8yyp6
ad8QJKnk9Juqz8izkeNNUcRpvqLeqmc78iUMjXGZZ6VPQrCnsG0LHWOXoMKaAkKTimnN5Vgh18Lr
2NplQ5KTXdy3g1hppOAkq6JCzB0QTYrUnRx0b9q3JDtWO0nU4wfioX4I/tjq//vQ8ydmWv9c22Dv
vOzb1WX8UgbU2e983jtPY92nVjL1fruOdsjcejYs28wGZ7zFomGkWBr98MVb43i5mc7xp6wjc4+w
XQUrROjvqdvYL1v55eego0Evw++BnvD55zRWVeEDH+knYbYz9ee2u2o8NDxKfeLB/9YQN08AW8Aa
fIVlKtPU8VVKxPW9dh9jbJ4LZ6djooiLH9+/4s9Vj3+9YZ6Kw4n7+0rl6HTiYWxSHE2yXjTDprFM
X3FPSSA+V1ppwlGZ7TXU9ZZHDsFxEc9Ip9ATKg8jlChoO2Prpg8pQaDfP8jRkfxfzbimx401GmW+
01F1RbITcCMMqL4jVuZ2YTQWF+q1eseUoWztXbTR/hHb4muDS0Hij4KDVzK7O7PTMumPvmYTX9TB
REhOdIUjBcDSjLbob/gPAGwNEcDnZtqUL9diMfe7DYmmayq7Hyp3h+am2JA/Fjj7f3YP9K8GCXlA
GcOZWmed/txgLqU5Vv1M4LNmriEb7Xo8e4727E76/sQ3+1wt+ldTnMANB8gU1I7jilhJ8kuKZBnt
4cHe1vvkrNwsdDCSE18jMNWNr/vlRfogzuSJb3d0K/+15eOPZ0VDlsAo9I0ZXKvgbJvftCpbEu92
dImKjQI2eAqpw98/8dexANT5jwc++piljWsQ33TNseqjwa9j/CqGf1Zm/PpoR7PUnGikqCgoNwRB
b65zyTlgB44pmKb37x/m6Kbra0vL0/4xArpqQgDgNKQutuvi0kCqRY46qsKgvNTeis2pK6HPtw9f
m1tmzT+aUyo1nRQuIHzM2hsSvVezl236XPjl6JBSeuoG/cvUyMCD8Yy7gGotc/HRt8I04HYGR1Yf
PIuf6Zy2z79/f6caOPpQQFpa9r6EVtbgy13xasiH7xvQvqwjvx+B+hZTCBKAYw1Ak2RG3Pe4VczX
VPfDbbEOr0eEU5cEXcaP1X7h4VllMJcBOv/v2/5bT2cm/t+mjwaY4pnIp00ertBfUPsTGf5sNDL4
x40wPy5eNpQ1kPuPyrDY9gbORClHgBkLVnzHSZMIp/vvG/nLZ/rUyNEmJDRjIwonJmA01EEH4s/0
mt33TfylZzPNU0dGI6QC4j4aSLollDQ3h8ynqudXhJENxlXRu+ycgV3GJ4btXyZd20HFBWDeMKC0
H/VrkkPSJnaJvwIW7ePkCGxl2tSEuAFuIDJaPxTxP6Np/h65jrmwvFSPAfVlDYNkQBZaVmd+Mu8G
guSzqQxGQDL/+C1+auVoPJXxnDvGNPJgHuAAa8oJvzQ4bSixcVb2kbslE+P2+yb/tjrTpovu0YVu
9EVt2aVhpHiYI31SIrewadqH5KHztYO9Mc90TABQ7k5dPvzeZv7npuN/3uZ/2jwaWl3rRSVWOqgK
B2tjPRWH4S5Ze+vxPdyDQrmUu+q12A4gW/zsGg/zgQO+ifEsGE/KU5Y7sS+/hCO4o5tMkN7xfTC3
gLUdTjx93eukogI+6Z2LKkwPZV/daVHx5GIPrO0Ef0Slrb5/9V+GJdtWlE3kdizBFq5zdF831HZD
8Vvr/ToxknVoJYCBsuiUev3LyDxq5WhX2Sm1Gtv/zd6ZNMeNZHn+q4zVHWXYl7HuOSAQCzdRFCmK
0gWmTEnY9x2ffn7OnOqMQIQFWtXXqUOaVVUaX7jDl+fv/ZeYeoqu407KCt/JVYnXru8hXPSz74an
66M625winsFS4igQ3YdFvEIJLKznefGgQ2fdDbh9Ad5yDC9MdWuHEIvvJnJmbQZZtvbXI5/NJwcQ
WDEd0TsT3PCyc5dkdtyVwsMgz3BjnqOdNK2M7WwuFxEWB2lgVJFFxaZ2u/xXARZNkx7TYYae+aWV
364P5sLtczKYRQ47j0qPJRipAe1YqKCN9aNp0+dqMHfX41xKgY4DqYtVGA2jnpQmY6p9aJCa2cEN
Hw9zlHq274jnwFMP91a1NN+F5HcXJMFz3c7fr/+Ki5/OomFO8QyTtuX1Uehd4Rj4hLrS9Kubn5v4
8d/4+5zcSIjSY8O75jTxCiXkkPF1qd3Q/lHlXxs09v6dAOxjzVQccQ+eBjDwJNcUkwCz08Bv/lWg
0/k/i7DIHWGiaohEUPWt1VL+UWvRKN+0o5rpK6KOFxce1jf/Gsliqio2WFCNTeJq0xffabw09Ldz
PK0su4sf/CjKYicZBewyWYfVXPWfMvWnpH25PlsX8kaLYwCIAgUALpzF91AQqGlTsVMF9jufX+0W
jdo5d1NnJQU+O+44Eo4DLT6LVem5jPE09I7Ev7NMOhWo8QTVQwvn0h/UfVGtsITOz6B3/oAlkO2y
Td54utJGmlV0TbA1jW1YV7m5VZHAK9M7VTJcBwvk6/N4IT04DbcYn1Eb2HVmHe7AfT95OHJpm0Zr
79rO6N1OLb7Uev0jUWNK/jPEqxxpJJMadJ+081YposBrzHxl6ZwvUPGLINfI3JrmWTu6jQ2Yjyhh
0SIdpk3vxPmtTS9zqybDvJJoikP2NDs4DSVW8dF7DRCkiektgxfOWtqhPQg7OhVnv+uTvDaixSdN
8ijtS018UoFajRKhmejKyh/Xo5xvCdHBNx0VrBXFv+VTw6gH067boKL1aWfbNomrTwWCi3s1lcd9
4jRatrJ2Lq1US+C38bUUOKvFsMYxjieaLYhlxLmCVk+jshpkOuVO4CDCI2XG99LXmufrwzw/Waj4
wDbD/REABOvk9JtJUSzXDmbmrtL3Hwsz2dO9WNnzF74Xz1HZgWtJtnEGIqStlvQygALXD99k+U4N
PrT5p+ujOD9WaN1RqbWATYOdFhCT45Wn6UU+G2WAis+gbXtEsWgD5ePN2BZ/+PW8a+0ZV11lWiln
XZq7o6hnxi11mKPLKLQm0v7Jz6q9X5grx9d5RRxmjqbiHAfojvt+qSheKVko+4OWuADRnwJ7YxuA
St13vNNG2sChmQMsNLFy32mv89O88d3pJdulP/+N1J8fwvmJL58OTGNZJYS0HA087xNXxdTSQB1+
vJX2MZS23y66ixH/HWhJn8CHOrBUVN64Ij41RY8H94vZ/7BSdXN9zbwnuKfH1WmgxdKvZR/Zs556
T/0WflS/18/zXbhDuk3Z91sUp732gRfA9IdzY26vRz5fNwRG/h5DQDacsVytpYTgQxmIvvSED0zb
bQJzJYE733InEZYrc4DnaEclEbJR0ihk9B0vDLL9qdoWtoXL/PUBXajFw1qQOUR4l7EBnUV+UmgV
GCWJ0rgA40lwT9LH/t2Iqrnv98Gz9HI93qXhHYdbbPcxKYY+9CkDSdMXM4w8kC2b3g+961FWRsVr
//RU6ZqibcKOMOlNCbSRYtqN9TB4GtxpYH+rYPtLy4JiDNUFnCmFeexpOK32tSh0qDshm/GhMS3M
wuOVS+38nBTskr9DiIk9uqFLhGtDXydEGDbflWH20EVBBbVJ3vwhuKl6/RWVs5Ws4NKwqKsCHxb0
Xk1epETgejO5Amzrmnl5EypANNGevP6lLoVgI1Hv5Oin8LmYOSeoq2auSTxCA7WwwUIRpDEL77eD
ODAzdZ30mDzHFPf30dypw5AiFImKTZYWr7MyfFSDZo1NdWEgDrrw4BcpdFBnWsYYwQsNPddXYsS3
emzeG1by2w8Wygf0NKHtMlW0YU6HUYaTPGuihBpNXy35O9YpG5L961N1nsqcxlgcBzQF0Zvx88YN
0LEKYzAvcevG4PNzlt4Yfrke7dKkmXBTUIIXneNlCgMiBpiTjD5HpzlPVekDxStWKhkX9o3oBAMt
RVmBxbzYN5PW+0lgUD7tIkjq8bOahRsgAQe0/m5nEn3Hzg7XB3U+hdirc0UYgpAv2qmnnyny67Do
TZFbxN/Q+3Gt/lcq565pg5n5dT3UgrAo6ovQxhEaYHXDcSYRPI2lIDAzGAAWoFi485+jl8xuhS9a
hEKba6IS9jHdlg+I4a6knhceS9SHxXuQVicF6uVSBNhql2WPSrtwxq0+1c+C+t+8jfQBETj4I9+v
dTrPP6MJh0F43OBKSeFrMdASYKQ5iNfCnGiaC/hIdzn7TKRznF2ZtCghd4gdV6azvz7D5yvUVPHj
VbCsN0VXXDud4CqMmjSMgW04g+FZOc9sK1jZcpc+osoFTPMKgDRLdbFg0GSp6JXJqNGkm+Z7/1G7
kz7wtja24FA22Vflc/zU3SUrW+/ChKoArhEJEjIVkEBPB1aXIyoKM1Baf0RPGVn3aGNO6n2dxLem
TP0AVDKKjLa5ZpR6/jgDWW2brBoHFAOw/NO4TVqMViKHFLyddpfMT5b2pDS/kIBam9XzgrcgcpN7
azZPF7gvp4GyXKVQgcKrO93at8qhvcvuMTzHOOM3WYTvmxCCHeW892BIxpxGaqp4cpqJSMrj8Jp7
AJ2/ojro9t+Fh0yzQrTSLkwgObZQGIHkikqLOH6OLjNMNNupsrvMVQSW8gGVA4X6yOT0fnFDBt76
XpdpPpbHSKBy6iHd15KPIwXkKkVdgvrEOmA8hEnUvzadY0mvMnav451aD6q8rbXAqrfSiJgK3SxL
UoVetz26hWVO426So7Z/lEMb6wXKaiiNjY0iJRtLjivlQ9+nNalVjdWCq6gdTPDckYIPPI2TTVpJ
qbkLu3asDjINGmRsCnByqPGVkXzw59opV/hvZ4kmVyTb1UR+FGssnrCn02QWMlT9hKamPx8c58V0
KDa0H3/zcBDXsAL3QGwh9cwVRpv1yWpigWPxkYp03Cn77c7JaQRnkceGVjJp+SDSo9q4UWNlxpqk
MFe2ytmKWgRZnD9lM/uZnTCMqsPs1+uj57a8j8FOXp+t8wL8Io56+knqYgrsouQMj5PK8pxOuZHN
8pPfJQgySm5J56vInbdJyl6GyqxcM0ZWO8qz3crPWBvu4mBoh0Tr6pE0SlheQT56KF+cu3jnbMdN
+ElCv1nww3f97+k8cEosRr9YkMCTnb73aRyHEzrX3UOqvfnhy/Wxib9x8i5+jwFnjQwEGaDltdyD
mjfA+paukXy2tG8t8onXA5y/vB0UEpDGgicj0/8yF99Qh4mR5hZ3laK4JkbNO+GbZQte1XjQveBG
wapiH2z+O/azF77bSejFd8sdvy8tO8aVOTAekoLn4+fO/iQZ8Upt6MLJQTYq0BDUbfhsiw/VTWEa
FCl1NRnFdVQb53LYJcBSV2ZS7KrFtzoJs7iAEX0vVN8njBQ1GSJv9SiT3Kj5ndlgk9DrvfOkDb2E
k4RubsZYVbbjUNNJxvDbWqk5nC0brnruL4v2LFnOWU+nDQMZ6kVX0Rv+oo2fkIdeGeyFZEODfAeP
S8Nl7kxYLCdTS4chrNxKeTBMf9tO43YOH33Es0M9PNi1uRLw7BsyIiCpEGaAnJyXgNFhd6jFMiIs
Z290njBSj2tw6nvXP+LZklyEEeM+uov7KWYrTMjTTno17cMEowuOtcSLA6ypirlVVoZ1/qGEbRY3
mtBZIaVZ3P1pUk125UQ00lGNjEl/Z2UlvRB/4WRVsgjImIC1k6bxhFncBT32OfM4gpyp88c5+ZqZ
9o2q/9TCX0pkrB3E5x+JWAJIQxcdHb/laWW0g2Pk/SQOYm1n3PuY030uv4CG8OiWfUzeYiZyo6zs
bvFQWAxQlGnolnFWnq91pQtg3MIFd+Pg1aie2/TRViGDO9x+GIklo+TGzZoW1YXPRu0BW1VcTvEF
XVKkK6MPNCxgcFuQyhdYTZ96VX66vhLPL1dQpwIAR6sIGDZGbqdLsTbmosKYC17TdtrGfybfbJzs
Z1wr5wdZdtcaORdm0bJoONo8ckFBLF/Vg1NQIxDJtb5vbxr8/rR9eKj3a2HOJo5vxJuIIwMJL/Vs
hfgVedfog1qsfY5jxUSmd60AeraFCQF9FPdHUIJcnIt5mxECnQuwg3gD4coAMjHQP3EruC3u9Nc/
0dlyF5HQlxJqpwLDrZ1+obZJK92XqI53Dkx5QwufTBsFHDNs9LVbei2UmNejc8npjA5+JrvYcO0n
1H1zL/vW3wk1snGbYF3yXT+sy7dcnMmj8YkfdRRUw8sP+axWYLrwaDUiTxu+BSamP/Lh35lISqE6
tC/5bKnbEJ5yRyVQFMR3Vjx/Rvdxpw/G8/Uw50Xk9w/2d5xlrhMHThXif8aW8lFs2GKsu3G+Ow80
bKiqBJ7+aSWg+IMnZ9Mi4GKF9Ak1zLInMxVqO39JjtZ35ba6UcHErxrOir92Fu3ohbQYXjJjTGR3
bK5S13emHbty9tDpPY5rniw/4b8mKT9Hbd76rYbxkXMT6StH8cUFc/QDFsNtWwgaY0gXR5ohuY72
3ex020bGtCAxV5bM+fEo8lbEDth5Os3h5YEFq8Eo05nBht2mvCl3QA03EswT17hV/xtigBc2IHcb
KnI6TBgiivPzaC+0oHxSRSFXLSN0k9IPjZJvq/HXynq5cDwSBTQfhA1aUraY4KMoiT7M8hSTjE+Y
kude8m08+Pfx6198A83FS2gN0HhxXOBeAVvT7z4TU8iz3g4LhUOY/vqmRvC90RPoUJ+vD+wsXeRj
6XAMqCyKtpSzmD0z0xAtVlLguyrE7kR+lExrTxd9oxR+ummb1yh/ux7x0l5nUNShqRQB67UWJ6Yy
o9wYmWw9/1uNgcOh2Wf7/Et+aBFgC95QKdtfD3hpIo/jif//6NPJDDuocuKZ9a8aXXMbjix0X+96
lEsTeRxlsUDwzoTANhMlkvdjKbum9lBxigmgvKiGF2v8obPskQ+HNziGgJxUokR1OirFSAaMq7h3
8PvCQTNygfRt0wD1gPGxsauVEo964bwkHG1L8h7x2RYHSDGiX6cOjEZ/MsMNxsMP8kP1Ux33A+So
Df6mb84+PuiH6Q6quuxvMrRO3XUd3Avn2MnPWKydBL5oGMz8DAW9o7xtMbzhfm+SLYarK0fmpQ+K
UouALji4Li8xUZODUVGTIwWBe6I7+/XBtmLh+RWoMFWNxy7A0Arvpeur6NL4sLJH3Qdlc47OxVe1
E6stlBp9eCUsbiajudcC2AidtLW6aQU0celEQ4WDbU/NHZXfxbYgF6om1Zd55SafIutzhn3l74/F
pmYHB0HAdZZLRjISv3Y64O2DXqLC72OW5YbZZD4NWhg+yDjEbv6NgDSgeK69d4UWFTy4tZMtDWR9
8pRU21bBeM1visTcKXNB3ZYye7umlHxpF9KIpHrBY1FogJ3uwkGimm/PE/mR1aBYMOeIT8/Od6lI
Pylt3m2VZlopIJyzV9j44K00aAOC1OcslsgsQPeYGFBjzTz5Fyfo6JmvZBCbP9PBszDWZcVu+ofB
XRvrhQXDFQE5wqGPIVbo6VixcNeHVqaqpqK3UvPEwgZ15RC9cFQT4r2KIPgDy9ebNFNiN5Wsca0p
+4K45C6esYqvkqfrC+W8p0b/WKdWzf5mHPRDT4cSzQOMcyQCyP7CFxWTDPGw2sg3xX2NQ9ze2CS7
NeHwi7NHBkbpR6VhuYQocQXHnSyRQFgdNl+h6TXxb/NJGBVlBLCptEJNaJGno3IQo4GUAJo3sqGC
y4EZH+Z2wD6mlVbORpEVLPJZIiHco/C1dHu5BuMwU+tkUPEnsfBYhQSNGu0hM5TXXp92QJPcru2e
pmlaOVHOOR5ihIS0aKMhsLY8UgA3qBF/GusPD5O1CSlJx9Pc4MOItL1ju+mP1MO/zSvuAx2/nO3g
Kd8LD3ez9c95aaWKkhfa3sj4n+EQkXozgzIdgOslh6x9rAI8ttcO0PNupRjuUZBFTuGEBgx/CwB4
9mryNHqyvgRPERyW4KV9RUXcSw1vOKxh2C7cexAdcIwV7giUKRerKNTb0pSbuHYHP/Xq2dyWSfYQ
lS9N9RjHspvLa0XgSyfaScTF68iX1T4ZLCL6D/FLepO81mzHYoMt7eQaT/02PIx7+aCtrOFLX/B4
nIuMRpZnc2p71pLloysTtDYa9Hb0GGI4d/20WQskToaj/FNxwniCbUg/28k2XXUf42SpVmuX3+Uo
YOVw96aIs0QeVk7YGVoKzQsu7UbP5/sYh7kRZOD1wVxIUPhW/xVmiTtUG4RwJpNLIGqah9nARc7x
i8qrwft66CMlK/mQkBw7O2nIUkjDSFVo2S9OakXJ9alJUs60OIrTD5YeW5PXxc58iO3eusensCoe
1VmNpp1vjiW29KnQK+qc+gEfPyO8q6XBv0cuxfxaTr3zHAYqlt6NFmFNmxWO7bW9Uuxq7GipjxdZ
/m3m3nhqfGNCSD6P/ODDXPRKhh6PHw38L3Za7KchA7et5+Wwwcc8Q8VIa0bq0qHKyV42srrVZ6n9
YgecjkiVYSfumkaQPKmhiSaCUxU1xXIjsLJNXSXyn+ilkFL7JJamm44xsi/2FKDeXOMxRHUibfEJ
qv18RP0njptPrWn6DzmDjT3JjJI7pevTmO6uVWCKNmUcylPcZADp5Rb65+9+feQtHZ3VJZKeM2Z6
Vg8ZbDK0WiT8L0fk1VSst+YG69VuFaqx/PIWxWq0NzAToe7JFbP48nldmXKHlsh7yTr7jlf2Bpe3
W7TAoheqbRuEjrDy2q89u9fCiuPxaLdG3TBljaFilmiiY10PBx0kcRuot6WTvF2fzWVKsByhuGWP
QjWT3JZwkTO3oD1fw32wnTUq8DIElXC8df7ePovR+IakYUAJngz9o/QXK8z/EjbJ+On3BvIehZIu
nQWbouvyKTEOai+Zzly7KI+5mfanqa+xzi+dbhbPTgoUQrZwuRjGSEniLkGShvX3nd16C/kSZZ8c
CZ7rQ3nvuixTm+NIyxkbil6X4xSE0HMfuZjiTkC96g8T4sTF1vmSPRhb+zF7CRrPyUG47TJgohy0
n6PntYzxUgOYVxPVGcOGvUYX+HR94IZZ9WZTg4Dum4TgJnpGLkJbje/pTY0/Wjg3c/xk+0HivFgS
tvAvLWa4MQeUOmFehpje5xafMtQ+x0D5ASGvsLatXej5ba3pQ7w1Zm0VML5ccYtFbS9+dNESNbeA
wAR4DW/DotO8wW6ilQz+fJeiO8d64E4g3aU6djo1I+B3rHXxxwx6G7c4PQ7Rv8P5zsIv8dA70++C
QwDhINTMmqJORmK0RDg1ql2OIPQy3M2MZ316d0CTc+/62jsfFH9dQGcpn0JEWma3ozOlxWTT4oyy
sf8O+A5/sTnSN/asU4SIg5Vwyz0lxnQcTnzJo+OHNzuM6dwAlhZOj2rcdm5mWn8YSMRdH5Y4qI93
1DLO4ltVfVDE48AVPmEziJ8YvojZjaH61BtzPNWKcSXe2rjENB+Ny0A0TVcqKefxT9oQvuncq0O4
0rwVk3M+KEQJACPxz2UPcBpkcHRYSbu9DLCvb+VuE4ZddLg+dWtRFplxWSWlpGsJR8xQ7ZBc+NO3
y6/XQ5xl3++fR4X2p+EpLKgWp9PlG1kbg9JFDK3mPRUdysds79/3d1QsnY3xhELdrR24Ks5h++uR
L60LWt80G6F1A6NZBLbmCFf2lm5wOABwibStSQYzxF+n4Uud/C4kiFFCxhfFe3gXwjTsdJSBlna4
JdrQWPQQUcdqYyefY6deuT3OXmzvYcAGczhREeJwOg1TQtpsEAQQbaXRGz40ldvnLnwZr7kvAAjz
ZNNd+W71phCH6mI1AtSlMgpKkXbBsm7Sq1YkKagJkCtJb+Uu27d4K8yv7d76zUeTGN9RoOWVpHS+
WehyQD4sOz+ccjSAjqX36D6uKQyclWhEJDoEAK2F6BKv/dOZ7IwoSMDfsCJo0IU3vWfslIP6ddyQ
JH9SedGvLcd3UvpyEqk6CXofRW70yE8j9k469YnNzSUi9jf1Y0FjIt4Zu2QrINfyM++KPSBvsBOh
O9xVK3v9wumPtRtYTkGboG66vDiTZBpQKSpd3/E/qVN8UPThNmrzD1VsrtyeF07Ik1CLVaq2U5yF
PbS4ZFY9rUEw+atkrXXGRaJ0Np1H41mcXa1eKTF8SnhVjvnRtqXDUCv7JvV3eCXswGc/z4O5wtq4
vGiomABFQsnlLE1EBnkMko7kvfXkDR4qXvyYyq72IGxN6n36QLf8998LrNOjkIt8sS0axapt9DaL
qNuZjXmQheZyV4WvdmKsPorEqj+eVJFpw/wj1WZ/nPt/OPHUZmDzEYvovekDetn3WhRgaYpi12Qh
AulsbPlu7HbDVCFkGGxWbj3xIjkNz/sP8hq4Mk4BGiOnW8SHTTbpEhVmM6O3pSJWqmDQfiulxq0h
IXKqmFW6b/3+Lh+KldvirG34fiAcTfQith2NFgrKfNvam+jYd3vqNQdjC3Rvg83rjfXj+u10cTsC
awNzI9RU3n/OURYRqa1h5OIdaLetN83GTtf8z0OgHep8bWgXdwoIT5aRYJcsb2A9VSW0n9n5TRm7
5uh1zm2vjmRjErLmt06zhizVxNY7/oxiKm3eFRhFUVHhujr9jHof+JxA3FLyrfSWfacesgm20ef8
2dk6Dw4eAd2DfRO+pq/are9y1mLDVXrhi+ai3eFRLfkc/lTR0d5en/GFRQOIARklDWrydBhReznr
eCOpLQ21qfE1201874Sf83Q3YSRQ7U2vnW+UclOloiY4vOlvsAvcdXLh2evv/Sdgay1rsL1FJ+l0
ZpQp0CRIGrFraZ+qGPnqR/Vp9BSv2ttePm0i6yaTAPq70k8dZCBodIwktu1m3Xf3whENcE7gDpkH
4a54+kPMZjKGSuMTteWTU77VWrkb2jVfiktB0NNhyiHeQEtd3LF+09RRhcgznsXUyMNfUk0haXy5
/lkvpHlYJ/4dROS4RxtJdqI0CyVIFCU+4B+tIHsAZ7GZ5vRHFOcohHeD412PeHFYwo8SdRRat2f6
S4g3V50FjI0KoOqFmfNSpFW5s7Pp4/VAl3Jn6JpwH9hOJNDvy+lobH4up3EX8swQHrQCteS/KJ9G
f9NvcB5w603+M/wcPgy/K9vCKuWsQL4XPRVKY8vXb+doft3z3nebkZwvsXvHbR1tZXDiuywOiZMg
i2dUEfCUTjtOJMo7+x76iquhgr6SMF8KQtGIDoqCL/kZ6jBBWB9WB9ZEVmO4yKts5Go1J78Ug7wO
cQAVNNKZ5V9hw33s6yomr/P3c7/Jd/1BfUxf/cd5Swv1YMRu8eX6wrgcUtjZqDRK6RGdrvmuCIys
aAlpB1B2yh9B93w9wBnISiwBjoZ/RVjqfHEHw5OSghiJlM41gtkt2mwzt/22MP4EAe4a2q/W/xWk
nZujkC3Pu+vxLw6QDiC6dQ5mL0uMV6QohVz7QD248cG5YCYtr0m8XgzxLq0ExkVAu07ncLAUn9rV
wBwOobnNJCsAyBmUK7Ibl9IK3oSCdK1wzZ/VLrWxtRGCJn+TDuatn3jRbejVh/yQ3YDtUlz5ixKv
rPkLByLoDguqHAAPVshicSR5yHtNJqIVUVqWtPll1OU7fQ7xIBo2+TBbK0iPC6kMT14BhBXxuGZP
Z7JO9BQx7jpD5wCPBtNwEzP0whwjvGnwrq+LC0cvZTChZ8x/YK4sPhrK9XAcbQhggyR/dFrzVp+V
+0BT1pb/WpzFPZ0NUafG4XsGY+zmahvd4i2ypcS0m7x828IP8Jova4fVxXkU7HbkAaA8LNOmwZLx
WJ4oAjpD/MBb/CmIpg9xH35rEDy/Po+XXjKU0rEUZG8JgbHFIlGibpQr/b2QMO/M2wzOT+823uDN
W9WV3XVI8RnCixOFG8wBBA4m71y6BI8BtdcNKXHz+/leO9gf0z/QQ9JvfHKCAwCkTXTT3Fe7ZJd+
1lpP+zHcWvfh5+vDvrDnKfCjE0adlaL3ssxfSUPgg7viMZXaX605+aOIspUQF2aWkoLg9KOTCKVz
yYqV5kT2M5kUb3pqsVLPd4gWSm/9xtmLTDf86dzrxsoGPB8WIbmq2Xok3GdwiTnItLAXkk+ZepsC
IjOttbbFhfuAEDTmkLrDHBL29ukehw5amOPMqHLtNad0J2XttqyLR6suPbOWHrsOerEdmy9J4N9G
NcCFQkbC/vrnu5APnf6KRUIZBXnq6AnNkwKEHkiMweulh/lesBbqbfYiG5/q4m7CiBwE5krs8xPh
NLT4BkepmKSpbS2bM0dAaG6s2dmwmN3AblfCiD9zmhWdhhE/4yiMLE1ZkBvIxNZq4Y267TrS6/VJ
XBuIOIWOIsyFERcK0HS3C+KKEYS7IuLRY2nNp+uBLry3TsciLqqjSKGJZ5YlgUYXgtGvQpCmeJA2
yj54sR7sj/4PYzvtRo6bvnK7u/G3K7KCxcvJJoTu2IbL3LmyYsiNPW8oJ7OqTa3H2yZEIbbkgbUy
zrNzexFpsTeSSjKCuCWTMLBVUbzoS3qv166yMzdl6Aa3uleZMwM1NuvdZHFMnywXlaesDiodSOcF
1FdQmUXYODwQ3gmwt8jR7vSd/NtibzywBImM9w6eEGQWi2sX9ymlsDNueGCIplfWZO16mj9lodls
r0/m2fonEs8CWmAUZylELda/j4RR0SIp7A6F0W1SecgpkMwrW+BiECpcEAsRq+GoPl2YduZrRSSx
NPR4uuP99XGQsjXRgksxSPne71hKIMv0EljoZJTOSAZraa4VPGGXtLLuzjYyU3UcYbHsoP3h/dRy
JONm4ioAfkIE2bN4jeu9NpDFmYsdF0hCRAdcehx3GRCUqVZXPvqFDXQyEvETjg4KXwYPk6VT7Pql
tLes3dz4rqa94t/iXV9dl6YMrRMH+Q8h+W0sxpJrveF0BQ+WyLibzYOR3/prYgWXpus4xGIsiL+r
AXp0FJnkcOx3ZdNPeGL5pbxmOHDWvhebUowEHSHI1GfGprGPl3IexeLY6T1d2prYUuxmqNvxd1Pb
6o+DJ3vqweq35c+1XsZZRVGEppGBoAqQU+p8px8sVWypjBPuENupaxZfY0wH6lrSjrKSdOtouDhA
9xoOvVGvKRxc/IRHoRerXk7TJPNjluNUVwelGTbJIHndWuXq0ookOxZgE4hGKP6dDrCJiyhi8NTp
ytl47tRB1eDJqNKblcb+L6MZfvs1KmZUcLeRCdWBly/y8WYY8ybQKxrKzWclfuKA2lxf+mevQgFa
pxhr0x4UCF4x4qM91mBF1RQyeVPc+B/95pvqBJys/aafQUSmv10iIxqkBkr4osFGPf80GqVttbAh
hYHSGD17ePSHcBvOT9eHdP6RhCoTJBUKOwxo+YbJCx9DyoLHIN58cCUOWItsBuNXsKbOed51FU2z
vwMtu5JYU0ZJlBDIfAIhE/8IN3hfJ+EhA0PKi/DeGm8ST7pZNde9NEChQkrxAE1y8pjTWZy7NMeH
Uv1/rGqMDPM3C2aMHmKICAG0uKl2FLhcvf/ofyr++P3JhQEEExeiCPXbxT4bHV8kHhQ5nTQMHg2k
PbCAlEw1cqsxzL+HjWr9LgjLYpqPQy5O54a3bzpoFH3SELdUDZepSY9fdFVaK9mdnyGngRZn9CCP
uu5bBhSHBgEP3Y5+hmlrufA3VvpZ5w+WxZDELznadZITFI3f8QXl2+hQ265ZbNp7fZs+Rvt2236v
P6Rba7gZ7tZKCQvTdHodi8CL7R7VdZbktfJXYmj9kd12n/Rgg6LtdCttoo28U72+ID+9wZwzBKP8
2xct5DudLoc4zuiwLz6lUvlhaph8yjz1N1X2y5rpbU0rQcRnOk1+CQKSiT4hV/pZGteN1uT4CT2F
RCpeUwezHW6sn9e3wXmCfRpjMY84A0RFiBekm5R3AtbBYbQpTdw+w7uowEUwirbG2Pz4nwVdnJ6a
EyqJgRKxixLag1rK3yZcASwF0UsTwx9Eg1pb22Zmtr8e9tJ80pLimc+VTsa6CJtlXYTsBTXfTktf
ykEJ3WICNXo9iCJyg+VX0zlNkZelB8jdcLolMFmOObhFlM28y3+kghyd4WOBmwQp7PbfOVQM5PM1
WIwC6bE4Q4chUa0yIOWzmv18Y32Ls+37gP6/Sfg/eJkcfVvve/v9f/1EPA7n6e/Zz//8x4co+Fkf
O4S///t/OYQrxj8RNhFI2ndEAaDufzmEy/+kE0gOwhOPDqggt7BA8qJuw//8h6r9Eywx+TmUH1rH
NFX+yyAcf3B6bdREVVhwwMgQt/0///Hn+L+Dn8XHv1bXX8btf//3U4vD07WOBgXCdWgfGVjjICt3
3mCoq0kYT2+B2Kn9XRYjHLGpka9MNyj4Veau6XzZOmi5HXSvUWbU6XNqVnBXwHfBZLa3+KxqfeL5
FhbH31Q6FboFZol+3c5XcAkfPCfDWhb4gJzEzg0P6xohPtsarXpnOLWafGjNLC7vm2ZQ4900c/Xd
d3qeUBrE7lkLHyvD6OWfeZU6Vb6TyxCF2L0yRZGz15VZrndY4Iz+t8hASOhtDKcZF9Z29LtQ2aTT
3Ne9KwHeBTjcUOmdZ7cshWp62KPo/FzVpu7vLLObWtkz27qshxtbCdXnTOt6eYDdZTfjjVZbaoPI
RGQNINoyyFf4QIZZmcZ0BLH7SaPDHKBv9L02KpJkRuX4ygGkiCk/Jpaa10+GU/aRZ0KLMDyjbrs/
B61LzP0000u8b1K01LezH3S+i7er8b1yjDn39LEub42Zl9NNWkft01hMoeLqRafkkJANP9hMWeQA
llKionVL6Lr+rYG76S89t53HtHHCEGb0wNM+SzoLf8Vk1N8w1oYsXA3W/NWJE/kZBZIp3jgBtHgX
H7z2LjDsUNkWqQEzEM27NMYX22qiXTD4yY+iDpRsU5Ry9Uvrgqa4Lxo1mb8PieOXOp6UdpYfBr9F
FfJ2GqtG3QUmftyfURFKYgxWYfW7g5Lb/AlLloo/tUDNpW06VIO/cfADVl7VKav72TUGf0z+kB3M
C9Kd7XNqYeuOYjuG3GFTOMhWKIOd2taL3SXJcG+hSB/FXo6pQWQ+4cRcONWOOdW64peqdNjv3oSW
02Xx1gqUOo28MihkZT9QKytvChOGp/MQGmbT3ely1Y7W1q9zIMh7/MOcVN07ZZuo6tco0Jxk/pCl
akEDtW0mu/gSl0xL/JyOOJOa92oDW0/6gDlkq+loeGJN+sNWsGx/wdokr5vvelwE4BQp3dYOjAe9
N+vobRqTTvZkJRtS6VGq8zwZD0ZbqX20U6Ksg6NSaXgtTRsse82h/Sglsir5j1oRYP2IWrdtj8Vm
GEc1/RF3sYmtt5ti02v3ykbDow5DB2rQ851uZIrebPXOn5KPVZEqGIcrLTIMD1YQtMatlZha+yAz
ry0WtmnXvqBtWApKNLDweGvbgV9vhzGZex4YkeGn+8yp+8HaDFA8wwyPhbAM835fBuloe3WApgFG
3epUDT/6QZ6ijwNu0+1bmZND7ALgN9JdFfJp7ggfsTxj4NhKcWMmaHd8ZdZCmKll3PNHgFtFcDin
knFGvVPpH8JeoBXbXNLix6lQy+xBnZQqeAiMNovSzQSY/ZYdl1GVNtGR9qBDWw6iWW32R+73Qxy6
qdzUTYM6TtNWGWWDAtfrxy5u+m6ndLk53GhWXKFiZgSVYv4ZqVGc7ZIOW5X7oQpMxeWNWpbTvWIr
AGpzQ4/q/8vedyxJkmNJ/srI3K3WOBGZWZE15jR4ZLALJKjBCIgBRmD4+lGvru2umtldkb7saS4l
mZWZER7uMDx9+vSpVi6bpXoDqYr4RjtHjXcDxzMgMid1OsRv6FZ0NyPxljlv7DTIPTOr+ElCqWjR
xrwRBQuS5RpWgpOhxZbRLbuSSRuypkBr4o8vCqnT4Ss182B3g8WmYDEioL2HcYRYw/8u5KjVh69/
/1fPRRcJyeKfgc2lnMPBAH/jbv5W2/23nofpf5fUf+YP/8AEj5sEJvgUM8Kx8NUAi/mfsQFMJP5f
WOJ+fedf7//lH/wNTATub2DyL4jBBU0IEynAkvVbTwAM6W94QBJ0GVAMYmvi8iP+gSUc7zc3hL8a
7MgRporN3YuYUIv5gjMc/7cUPQNoZszpQAFDRfpPoYn4Pzfqlwkq2mQMU+GlAsXCBW38qc0T8MHf
pix56LiwX9OMfHlvpf0RCzNr629nyTL3BN32cE2jFpv7YyivVi8yHy6fIgR4k6BMcJuUzRzo6564
Q+Eo5p5dCNgfN1iEPYaJXW8TrAVCPBzOhzF71PzL8Rr7y1sbpI1T3dwRKNBP4eRGFd0cs+TB0oCb
aCN1lXhiw43S0vQIeNWOcJPBHtU4hPoAV4FoPjAqo5vEKhcuvoiP69NxC3G1UZmULU+itwgreMgH
wlJCFQ7JBCzdUfHsK5GeuvFC8YU6hR6Vh9Nd2E+8KzhiqeO8Q4C1lzsJT8EDOeMltNtF0x2u2im3
xsEqAMZ5Ml9jMfhYvPKX75YlXVBj2WF+gsFodJqzjh2gq+8RUdQFztfaTORKdSLYzYqMpWupPSCX
HClCLQm2uIyWATpjt6MvJPKb0l1UnY0LNEzRksDotnE394pg7nuIh7G9U10TqkLMLYyRUl9/jkog
19dfk106WOdjSOWG5Q7QPmnjJ99INcecRcMoYwTbrjKG75a4O0uEqsNehLJoDcwP2ZZZtkfGKLN7
3a3bmmPO0cS5t2JvE5vABu2qnyzkuAJ0DsUyDPH8BU/7XlaabZeWK9V+FbORniXCw7uCUADJPEAO
QpwraGfxhqF2nIyN0xvfMWSftkqO52VdsCMZYsZ11gu8ulwxiyPiWePXgIrEyxN3o68xvGfz1Spy
NQaDuE8d0e6dNRDHWaxewYd5BpLgXopk9mR66gZ85DnHgmlbdAIR7QhAbPCFW/9+EZa2O+2wpUoc
npXr6jcVo2164JvxHz0kat6aQdDXOY6Ge9b49m6ABv9qQym8l5NuTxDFdPAGUclaoUaqq3aKsSEk
+i7tCilW6+xhWqe9HGu7Q5wbV703A74fFg2BA8K2pyrfRpOUF9ncXcOi+OQ6SCJKvTl4wkbLeOKc
RNfUWxFqDDOJt43F3cmZSNeW/eAKUvVE4yAvs7l1GQ0fNPMomlAfFixJzLAC6rcBqdY+CZ8p/KJv
3Ukbv2Rxgy8A0UlKcyh4nYOhoX1gMpPd/RjPQ1qwDn6kBXZLDc+THvOZSk9cztW4Ng0vBt94djcZ
QIrDEvnderDguKbCYEn92eN8OgAX8y2HyRX0VtMwrAtm3RksxFc8mTsvatt9H/PhF6ETjNKCwVUF
TjlUFZ6DCV4uF6P2ao5EkU6jqlSr1SmSznCgWwyFIoaUtXB7aOQH1V/Jmbc7cYlERBtESD3MdPsF
aj+psy3F6AIvO29Eu8KBQS9XnRva2wkyjnfowpLHYWl4tWSJOKqo896cdgWXNMJbbPU6ul87QY+9
nznXw7Y6tZQelPEyxSgUCSW/IuKvQ+EaM4zlrJNxx2FFksNnT95NyuHn1G+2t6Rd0mcHWdUPrQlI
6cZGlzwkLnSWKbmFPn8oY+6Sg/a2PyK0/rul/1fMjLAtDr0brLigyoXYHlXxf/y57P+lxf9fH9t3
++eq/H/893+r0hed2R9VOUF5xRgXzlHgc7F89Y+q7F3a/wsvgF373w2IwP78UZSz3wLMWUAHYNAM
f34wmP9MTf5PnP3ldUIfBvUgFJkwP/0vSUmmgXuyI6e3DWkXcRUuaN9VoVXjBjY3PQw4i1BcslBW
7qSPweiFQ1v0TKr0XmOvYsAAUi0DsK3QQgmSr22vkhIznGVrSm7hg/L5Z7T1F47iU8hNtQ0S1n9/
4//+2/95I7/5w6S+v6erd/lvl+P6jz/762/xL/84zReo9pff/P8Edfj0/u+HJxeat+//AmD3L/tv
Zb8bsbT8rxgP//4Pvij7LfZj2NbAEgSEzIXe+eMwgUnCIm4A2dHvZn/oI/8O8cLoN4wLMGzF8jIG
FHD8/PthCv3fIFOCKSy+Hki/IPP+mcMEChSv7E+s5SXSBIUGW3fAkjhXMIr4K8JL/G0wPnYHigCe
THcu+yHtLO9AIV0QGN8TPr40wWhrFAFykMNw3NZ1vV+UCq5cEtVtw6aCaZ2dZgMF8ow9kz32z0pq
WVza2f2cqOiglwzUOdviHBYJdg9GpLtXWTAiABL5Yhlr3Buxtt/oPGE8Dq3TihTUvMUa75H66obC
I6KRqXhK4v4T8ARLNPBJW8SNh1CAh0Gpj1EuWDHY+gADv9tW98uDFo1XEyp9XKWqdhq6PIUThfuB
MDCPQG5i6a/yFhYYFrZrnCO+0ZCz7Dy/2NSUm85dHmKaDHUE84zKYNAt0hTwdENsktpUBqp8PkRt
VvOt5yfjedsNy9pv5OtsOzTw0Vl5TVM7HgvxHSN9M82rKaKRkwOMTlVm6Hskg2/RNxfj7uWZsgjb
a3GB6v+jFnnV24GVEMaseWr7NWfNeNTt+M5S5ud2Qxcvur3rzFCHXbQFPfQrN0zctgAYvWncX8w9
oJKh4gre7Z2AFi5W1297PqAcZ/MuXdq2aH3aFMz2Ww1TKjCEaEy5P8RVp9tf0OzDmy7NHlmmsbaS
EhhleXdYMrU5c7MDevtxn3h2OoRmg2l11pe+AJ3UkrVCEuRwdoMB2uNtrZJhQUVO95qOK1zEWlM6
PghrnsDkum22ux5wuwiBP3PC17hqM9UXRsIYoKNpWrhrBlSUan30m/UERf+3hRt5zvQnEuumgvPN
LSyZlyId4dpknWAuY7b1NT5GVcdWYxoVm2UvdTeDfBixtuqhQ1nWsydVhWTvtmRL3Bfj6j46Jqan
ppFZlVguUY2pqZZFHLsBXF4j+r020r8JAzOXE9Q7BlRuneoYNp0Sijao50Uu+ETqIBi6fWBGGKbL
dts3baQPyNyqgm7A8iO2MutlSbwdUjINtvsQuAOTZ3tDMR4v9PSDCx0ieye0pRAagRiz8SqdSn7u
poafxRQPNV8QQuLBE/XWI6bCgz0f49iBy57blSpZII0W/D1oQlqSlmwnShxR6lnehgFdr+uJZOEh
hpVckWk9VkDFznEe2e9d2VzjPdKnlOmrJDM7OQZ7l7R1Kpr5nW5D6aS9/xonC+yTKMJbyVbwbAt2
jmRNOYIgw2/6G5bA8c9V/UEGCtVoXB+HCShpWv1nKlP3oCxN802ia1itH2FlJvqVstEtB23S3Upd
JGtlWQ/S1j5nzfYeLgvNHZBUOcKK3uC1idtGX29NctjG/jvoIFJkaASODTPlMo4fEVHNyay3fHLt
7SwKZSK44EZa4GebseWnQgi9nO5ON1uHfDJ+tE5s6oCN8oBa/zS3wUFqKZ/COUGTF+i2wIKe2M+6
ud0a41bEwYBq5Wd4xfjlxBLnLh34K/jyA0+I/YqYvQ8zzj48PnzHHd8HSzvee2bW1Rjzp4hycXQa
nuSU6ANkZqTEWltTID7iLQ3az3Ao+9Q+SFicNdssryKY7vF4QUS3gk9j32BabBeu63QkY25nLnKT
8QJ3N6zdbXK+MMDVQIKk3JwpKIZ1EHVrpiOf1sqA7c4RvdmAfdSwzaV91SrvW0OLNEdsq9uoF8dY
TEcbreIwvATKGY8x8UwuPXTYdmY8n3/MvK65AtdbgLXFndClCHTqpCzJZL/W8Zr3a4mvVsVUQiVr
+yegEZFLfMrFmrpL3U9nVwxXgmXTHjj8qpMdQmGcps2ZEr/opXFtQmzSke4m5fN+nrafjWwPCdzy
XGL5vh+WPVP9vlfpV2ha+NiQ6cVfzR5KyYcu8+7lfG1Xz83B+JY0xohxm12BWBKcDtXex+R+lGu4
R4gsgpn4zAslorSIqHp0A6g0F7DE5wHtO8SOrQ+iY91Tz5TNxGAmoS+tpF/4Qpazyl5cHrlln+Wk
9XlJNmdGzwYJSoBtrTShrwRhO/nmb0Fl97G9LJgmFJ+2572nVILqGHG1A/AHuDPQIni6SFl83emh
L9gc7LOpve+tNNjpCTZcg319cBST9WDbowNaCG/XsB+gxIRgDV5GDY7vuGsMLmPvGdndMufIBIfl
kvcOWvu9DeITD0fwpuPklGvAPrUaWxS7JoKbMm1qWD5h0UXSHu0p9Gk2RbTIPIPc7z1VqhUMdEbH
20XCdn5QEOKZ9YOuhuTGYPOyD+dbCWBxCll4u4aQ3dA0Qph9aw9NZyE/WNHi9l+Bx7B0iD43t0Fb
LAw9JIvMs3SCWo/2oYscWwwp+xmn7EuY9sMf/LlMs+YgOddlP5H3xI5XUUpE2ZqhrWKHXIcURtCx
02OtQKpnJ0wOxo2m4/CatuFXDFL2ysZXrcBbhLlPXPq9fu1gXJVjp2UtrEHFwwru3eKOfuF1OODL
6NpqC9XBqLktohhut4zCFUrC2HeKMn6Y+nnJW6GPTjwBIS1HonG8EHizWzHkHdL94DF29MHPbPH2
6UfqZc4sZvdgVg4jcb7dkN4SE5y7cewfNHbUSt8/CmdgBw9Pa+mhEz+vVac6H8KfeCkIcX6BGp6L
LMqeWrvVSqu0lGzuMNKBGt7n077fWqxlWb3g3oVK0m8sLUECnLsuQFTHhtckRo4p1fiEd+JmzgYX
urLwk88r3FiD4YmvqdzDuRJdP4u6MtvExR0v+DYZiHTrzrSY+bY37vqOlgsGMTHg0zT9DCCfcuVF
D8odj0m8ysoLyJZjYTL3Nv6yEn4buPKagBzI2xgUWio6bP+79mHkGIap+YXpieTUm2k+E4EFaJzp
nEy8Kew4NaVZ5JKbqQcdYKBAklTv0mSDRaf6mWTg55p3yw4Yq9CiIFb7+Rbrfrcov0iCVoIj2Lad
E7m5O0xZGUJtW3UpLqUJdMphNf6uxdxDRcHz1M3TcZ2D06JEdwxSmE7AxfcAWIWN+xW7DQ0FD6HF
m8v9aqNuV4+e+qYdXevY/V6DBqEo22Zr+G74R4Y4ImkCcQKlIU+ogKomfHobLn87s/NntmkICS2M
TtkrASAzPpRHxEUWl+qQU288UAWcF4zDpjdRvi0J7wFGZeLunX75iML+I6HUvx7Z+BbYdB9k5moh
61e/QKrIsZ2RO5xDYGweFR47sCMfGLbeawU5IxZGH1Nqhnr2PFuArN1y152+yCK+OtiY5MLDBaj0
iOkeU8fNeoB6QY1pazS9YHYLNqXrDphNPUdB90DO2uXLXif6xrH+Tw+R8M5JCjjv4uAG5A4D6tLK
wS1Dl1zHiqjdAkhjkgw/bXNFnbTMVIoIt2U4QLDUFlDBXfF1Ca9mE56WqLvtAoWYeI7MHuyA2jku
6cY+siZJq8WayuXdz4wNFCSDYRhcCBuPewWABPHmUMAEGPYrLLpVMrsJALjpmm47Lpr3zE3nOnTs
He/jWydz6ri3lcEt2pJ5K6Ty4YQEvkdvOaKIxzyZxmKkzV2TDVXkYisDHHCkMW0Mss9h0dUw2o91
6m9G1zm4bXzd8tgWq2cslu1ga66DLyjBWyCl7MNSLDov0bFRyNCJGoMMh54+9dregTvGrDJBOlHr
tHXon1xwb9CiZ2290emmAawUqC2I9JuXECvujFfM3cBbIVBAMv+qh9+4APjLJd8FQsLVacUMCUh9
BZMtTyl5b/Dy6KrzDtg+tAvoUqwG5m0b7Jb2kWdTUq8ZOXRZcjlo5E5k9g2aXkSq8feZpx9mbB+T
UO0iKAVyYCGE4WqKD5O5b7gl7zYxpnnkMDj4psBGJI4O7pS+zZgxH13yxrvAnIYJXgDLEqE6qewj
2oKuxMUN/E7KaAOmMXDews6JvCKrYNAdTWWLBjZfQjqX+Ms/kzXnYeXrbut3a+h0uZK4CdCY3buo
81VHvGOSgElFt3zAkBOJ0X73saZhXyi3wSATyNt42/vgQbvAmX0IF1j/9c5SMqlLb/b9/aY6WnoD
vZC2WJKHYq5AIFzhNEFyoiKu1Tj/WlkP5MX1nnmmLzApjSvyqLbpWrbaO4VxKIquu2kQFVB0SXpv
FpizB/AiaOU1T3BHaTg4rewBSSF5ujFSIUopu1Cf1+sGMZkSXFVLytFLxNE1IZzlLo1S6JVwtQVI
W9hRbZ/6Xt/SbfoIDDWFXZJHcNXjqfGzXwpWj8XUzGM5EuFU0sEPPqEldjO206TFHMPMpiZTLrrx
2gm3DKw9DPI1rsPrLZnhgb4+I9DAPogBhaRX2dVmrrewaUtl4Oc4QKqw6jFB/EwT73UQ7YQFggn0
OuO5SOGsyjioURWQIknUUi5ZM+Vjln1zvwmfVi/jR2Y7VJ4rZR2zUwoGkAMxtOK/g1cFbcPgAaBa
ddd6lwGqUNBgrDsKdnXnJnjOsWt6mjh8VQPoQnJ/i36Eg5iE6XoyECOsAXQRKDOl3Iapxsgsxysr
u4RcgfNHQI+YrpghIUa78wH5gGwv4TVSbui20qBoqfoVTi1AXp8G6FITABbjnKFTgHlTF4wFh2Hc
1CVA36O6j2bg0R4eIX23J0HzShKEsHltsjd2mgooXb8oR2LU5GZl56C08ottUpS1uWcYjJI98+W1
9HlN0Z3MHWoth3QaXTWytBdqP0DNAWgDHxdrGL75W8ZqCtoGPTS/VRHsQ5iifpXC18BZ4BUMfUo+
zIdO+hqpMzHCbwH9a7UtOOjsGQYnmA8pv75c+Vmv9oPbl9MEjW3o8R/STKjVYVpHywaoxirWtyN6
u2XJmbP9iAET6Zi6xSDWXdMj9yiQjSpSv3vDJOtS5+S7h/jdBEKWfbbJgxs1Cy5evZTY4T54Y5vl
cpzD0rFeBSsrekWxWIeQq63DwcTg5o2HIP9FqDFKjCeRLz6aEsGgKMV4pa2S1BKUKP3V0IiXliTA
wWiF8KpnGLVKXfTi8iss/+Yp304z+hWU2DlvzQl6B2iZnWjNhyR7WHBx+f0EwsZNDwhxvILpDJa/
GflxVXDnwSsEul/xgv5wn4xzUEwCMWrO0Lj5MjzyvkerYOAsZ8n4EiMZHBACBNEUwSbQhuTaWPk1
xxzb8WsICUOgoM/QZ7wLeTA65xmjxgJwFnU2eYzXOawNSWS1uJ9Eo7fCpD/n48Ywwew/R+bTHZpi
IGS1HU3HjuniPA8MTEfbbxh14pLV2XCUkXlaGLnKBhguxf5gC2SwP8/qDsksgEyQWpSaG5zwFCds
a4EkQvWC14wdFIQ/AwhAGDxN5JySRGBGg6UnrDvscfZr4WAASGTf1NZ8mDldr+QFn/JxOSmq9gv3
irh14R9qel7qhJYsXS1qZJ9W4+Q3N8vyiZk0lDsLzltjlzrZEr+e+AXY0beEGORUpKspqYxr38VG
wGR+wjiSNQV4ygOX7jrXeWyGRO4ROdH79gAz2B1dhyCfgklXSRQdJ2ndCrEb6IHGO6lc90SiBLQW
VEg+0qALsnJdzKQPjwP2NWzgvcHFwBQL3mSUNXyMUHjUGVkVJje2OTTYCC2MmKILYpfluTGIDIHt
Hi+6gQGUWr/oUFF3saVwrxwCxEzPCsUhsbUw/Ce1ny4MZ6p+0P19ky1VGH1CZLfupg5NQOxiI2/q
W1Ui/6fqF/KYBspH899icknvGfRHdSzj9tAxr/AN9MqtHdF8ImO6CJKaKAJsjPchH0lXca1g83wG
kZSBamltvoIozfGKSoxbYVzvjynIvbZS/vA+Z/D7JFIdXAdtKAYWaTnTFhPYIXvfPJwlf3jytgi5
S9aCicGr7LzsGS0YwDc7YDaX5v4coACCqvKpq0q317LsneHcR0uRkBGL1Ivz5PmdzR0v3HE9cOh6
zmtGvyCwWa75/D2vGqAq7h4QuQQn2tCvKR71qkXCXgmzRhhN4bpc2uahi28GhH3A383dsOazYsOi
ziBBKild3xsYzY0wxsQTkv6aIafLlYXXHQ2HF3fFT8yZfNfY2vKi5SFddLQbs2PEgqVwcS8XzAXZ
GHHniy+KVPNwbzG9qazEUNHJyDXDpLd2EtRS396mo5rqJeYQhiVfLUE5sYODDmS5wDFQlis875OF
xego9A2YX3RPq4apN1DWtjlgb6c4AFtjNKTNmJXiA9oYh5OJu/7EqCEZmqi4Yfugg04wAakYLl6T
J7DgDAJ8M4xU5D5hvHZwQso0wERwYqQMOAovCnBaAOE/DlvzkuL0lBinv01j8IxzizeEJbaQFhsb
Idxq7eYdOWlgp5zplxmgLgG7VDSY6fdAdIbjMAqJW8D1X92GQjto4ESXAM0F5KlnAWzLm+cQnZ1P
79GBWhx39JkaKg4esiIArs55NtyQDP17B/PlEpqAXE6wdWsBgNJNr+UKV92cwzsDNXN+18sO7YME
FwI5JLXjUnkqehENYmuIQYUAoEw7iMNUE7z6DsAH4HRYLMv2qkbnOkvHG+FDDsHmM5vSa7Q4yNu5
nNNs6rDLn1q4SAKGSX3UIvsJHLTj6eTNVcLmwxoigxCcdd05cL7eaADbhnU4z7LB9NuPPiEcg3eF
u1XR1qDdT7FniF2Zz7Z/dH14cngZAAP2lAvpo0Uh3PErChzSNOvx9/90sUjx3Re/7EPw0G37PVwY
mNHvvxAGR0oVPjsSX7hbAOEM2J8mAe0ZrhQOXFjRzH3cjyar5gUGkUwGawmfDpJj7RWElEUDnHVI
Nxa1CHsU5HE9ZS0mexPu+hKp0S/JFjxME8L6UPjyeMDzJ+YMTs/pM/bUht0aL2mxBhzoITlFIvjs
J98UAZEpLkd5GlHPsbs8PUID+0A2ED4sZHAFa45uuKCHcwNWIb45J6n6QWzyLdhI/AwLsC28WVC3
gCV4aj6NSkBBpxki65ER16X8Y3Tx4xF4tpckusn6aCwD1cGuVGe3dOkeWocn8C3FiDzqb4O+ucta
scNcSeYZpJRFnOEwFgEjOudMzFBDlqOMJrz5nYAYQOfTcNnSTOsWs4zCU45bQOqaIgaPHFMoOHJo
X+AbmSK5DtT82Ia2mFSS5tWwJayMF7cBiEn2U5zd+WKwOQ44nh/PecKcFc87bjNoMCE14A4vPLc9
b406y4sAObGA8Mwu1ZDoJ9uZe2QkwoQpU8VFfNNrzK0kAvWKSLYPMacPVnpH3fQPXYL3bY2cpQix
Ib2E37OY4TmHJ7sXPb4iRCbK364dgc4/VMsXfOuqSQOTbr56p8GzAyuLS+P5HsfsZH3x7GmsZoDs
gUg3hAOKLw5w3gefuO/NDNZJ+d8yXXNfOnHRodfJQ97ezX1XsSZrd2nvlcgiMReNZ92E8NXPVv7a
Sfy0CXV/LtRBCMI07+6aCNRmiDFC4aToR0m0kyp7d6HrKZapv8cuczlG/asGduIdphhRwGacX/Ry
GJpVYYArB+kuX9DRytttxcfbkO6TWJi+omXDjW6+hbi4sMvpnQwY8IV410njNjkLL1aAeNO06Zuq
CcJrb5weI3IPXzbQnRNO6gRmBOLk+ZIO9cPSy11AfQwR4+gcU0x6oJUtQPvTSsf4s2ZrH7HvcexF
+zYyC9WnRNkLFCjzkeGeJq9bBilSMqZDuY0NL8XNkM1gjyluVQBKBE0HfiGH9APKqX0Yg6aUqBu5
CzaxcFrQ21u4tzAeQMcf9bVtMAly+15A+X5yXHzQwMr38UBuAcaDAk6ZZ6veAg+7IUiYP8XQyKMX
93FOJ1+WiVEnT0Z1ZIMvFxNlsIDEKToDSVXqTXXkxBKfXTiCwbzD7tBSIFTAK5SNdvFiLIAF28rU
igfH7d4b7LalQdyVlyB28JsI91FJc9V6hRfyX2LGB6wj9sMC/IJK/KnfoQ13h6uowYcxS3xo27Lu
N2f5nrCpl8sVBdXtnCuo5N6n+BYfrY9b2BsqR10yXgO6B5P5jFH47d+en4DBDsivx6TBzGDEOgxj
HGMn7JfqJPhl4KsNRGYGkOI1NHc8NxqwSPd3Xfajmva736KgJNS/Dcb2Y5P90ZmTh7kZXgWb0wp4
C9IpPh+ALeYLIZEmGCRrRxA8aaaEZB+XBcW7nHFQGc2lSXbeRdfczDg+RdsOuKCc4TrrBOgfiPAB
r/zrNo5vdJeUfYe3dhvodDmFuMAuHxYmoTnG2q+udF42LwzKhS8MzTqw3dB0ANpYf1vdtLCOOnqD
ONGxyfJAXs51OuJIUOdqTceza7PXNsNtvWHWkLeqPZokuF6HaAe5nItCHPRVOomSLg6KT0arhKP4
wzvnNHYuuKfowY6OqByJ4dqAz90z7tsqNBwgvABRLpfT4I3mgGFBiYfndVwxxlIpFiovDdwqaSks
fjbqdFvhe+yeRdsCDhZgM3mE7uo0aTxJYprSqnfcdxfLobmbEFqTAe/zitsKzMwDbPD3FlowtHco
Rtwjx9lFiMuA/4MzPNjgA00zmvk+bYoYuj8zxWCu8Is2jj59Al0kFnU1aGK8OZxk38P6CEu24vfH
FVNruGYkfC4TzR5gaLOPKclFHN1NFN6dfdLTOtB6jwG9U1uXO2jSVnh2OXlkMw8EJkZg6+p8QRA/
1SYUNXwRnYJseOjhJbGznpnQjCcwJswir0bYKToT0R+yV5jmgncI6PNobSXQnRVqXUxFsuFOInB+
m28Fxy3fkOYXI+YupPEX1GYP7TTepr6AZSrFeEPgxbfasRWncIUU+PnDBC1y7zTvMXZqYHTqfXrw
Zyhs47x3WtaJi11lvUyHZCOwwg8l+qY0fILEDtZkcdNjyUYaVM+5A6+zfM4mLiCdXWqebs9mQW/d
HtwRMzRUSXRTXbDr1vaOTNkpTNbaV3Ah4qG7V073mCBvHRa5FVY0PsFU7O3S3SDw636C+qe0wXiW
pGQbudUZMLYfL7UBui2j9sZfQMmzkJ7skl21KjtD4XljZXriCuWwN9eayqJr/VeZclApzln13D+h
hlWKhd9DFiW5dCcsJ7wOqQMel0YFMOorpKmqoNlTOgLVWXA/rm7nwt/wFFM0jQm/T+HMs4sQsump
GDskyYTPGD0z9yUaxqGF1rBPwb3nk0NZnbHFFJsOrkFdfSjMpcow6h7sMvBCaFASs03evKVyJnnj
+cqiX8A81JlwGWH5Zzz6XvAfzJ3XcuRIdoafCAp4c1tAeRa9v0Gwu9nw3uPp9YGrlVioEmu1V4qY
mN4ZzjKBRObJPOf8BqnM2FyBWHxrxeeO/B4rlPxmLNmM6qh/KHm7SS1hYELjW3T99J0vUu5QjZ7d
yU0tlBvTkTDrBLN9KyW/wGJwkWOZsg+47RvjTrDa0m58QV+gz7brYJxsyoq0Rw9qW0ccBLZu+EDf
+rX0hsrGmJO1XwX34AiuBCG7qpKEQAmrlyZQYiOYTr2KmCvqLcE30B9zsAuZX5Mqaz2uiVb3WpZh
QemA3LEqfvUWl5WROohjWO4ycaGF1Am9+DhIyTAUl0alPtiZ/ATrVVlamUhCbra+U0uroho6O9A2
sULEK3xkOdRS6hbtKN5oXrMV2qm96ff3oZfv8pGiGRhrO/XE97TBwbpNdXoThQeDhjunmgkf1dgQ
WcHmApng5xFauORg28pSX8KQCj40CxJ66PWLKHhjrTwFcaWDV4mhi5E/qBb0TbXIPE5eI3e6hru6
7CqrQYfnQS7uCa20Au82Ogj/LJSswYFCYTumJjtAKNZqAhWu9WJkldq/QTddd106V4Wa1pzh1j4N
y3SVUHeBGDtuBoNgqFSpo3cCQu4oGjsBJ0iUlSB4+udgCCTHFwMiNqjW/ztu7jFL+OsYITeD1h2C
3yVQvb/1j//V+jObuI3V/D86guL9P8HeTajK/x189/A5/PY/4/iz+g7f5Jr/T8Sdpv+HbKFsYXxp
BxkQIf6JuFP5CbYDeIIosCRldaL+/5NUofzHJHE5aRaLtJvUCXX5X/BNAWinLCMZaX0Jq0gGmhn/
xJXeXmZoKscETQ14KCRRDeYKbTAE5/WJRvyNUlHjx6QqSZKTYryoUnJT9Wqzhjp5JSXWuy62xgEl
/qewwo1pECJr6TfWu4h552JIi6topI7jGq9u9MwYN+pATigPj62pXLtGLe0yvXs05WddWja5FK/z
QPvVhBxNo0EvVNQ9Ljf+JjeSya3LI2pFz+WQ/2PhHnFSv3NQvwTXvxGh0bkHeIToB4BcgLInKqtD
WCKfKeDoaACcC3PpETmOwxhpJMcGKKt4i+ITt0/1Lbfi7be18F+z/X3sGV+Fodn/HN5YS+DAdmI3
Erd1CPxdtRbGIC/DFpCKeIuG1Zbw/fNAyqWRJlzlt88YjuVEDgvgbUbJuzoOa2NsDkqcFIs8rJhi
eQMMbSMJ6Uum0FlW86UhFXuQvXDzMgJMswrqtUdrLNXCd6BneznemgMC3ZoPNlG5iSB4L7BegAza
VBOpBifQEJqhhjG6bq2Qi7yus/yTxAZE1/Ced7IdKU8/v+SXoubxlzTxbmHlwyqCdDTX6QjqTB3a
vqUygiZN12kffUHZqtK5LcA69V593xwwKOViRN9zTPx1EMurTr9FIeU6pm+LQvg+H5o/9chq64p+
n4z5cuCKQB6JfpmROqBAA9vIrgNleI0kd5P78cqj3Qphyvn5Zc4sS3Y+Ow6gOMIqaLEff7GolMJA
SnmZGBXKEpwjp/G6xEVFKKEiWuFSVOutzzEwpsoFAYJJYGA2j2iMQdhSLEY+wWzrkIvxL6hpzYY7
w/1V6pxZNYwFso2KQ+znF1XnEUan5vJttLkEdpZ6nqiXjAZfwpH1+ncqN+suwOm7ELtrsfiIe9Ab
NYSaNikMu0i9u14IKuhVkdMmkhNpMYC56wkNa0bRflTzXWxkf+A3txyRB1Vut02O9hc6yhq3fq+o
HcnMKazSkwpT7bFM9AdDLvem1a3ETvmrJd5y7MXVIIOtEmJ1rbXaB/rPv/wWajNdtIUW6yRklzy8
pg/6w6wrs0gLjLEii2Ye+viKWHwN2GCLndzi5+m+NMoMQJ1CMInUgVFq+o/Qu83urxiNl77pmVfR
iW44KuOmxN+P164Rm1kdquDDXKkh8aWWb939/BpzPV9+OeoFcGIQD8MzEKWM4yEGD9RAYCZkYktp
lbdQbh0s6u5xqHbMepmZO46RSyfFuZWqI9OOYQkaTieWvCWMwJF6WGR3tkiZbz06FfF02YJ3WXRQ
+JdcjqmVXhr33HYkrJnYXRDTTkScRqyqqsFnNgNK3EGivHmm4dST+EBircvokrnGtAKO1yGHIa4T
k/S0zCzP5Eei3LIC2jWBXTrUJlZcL9fylvC3Jj/dFpeUeaAN/DgaF6PvB9MIgNwDJUxq078YpI96
QoMqBX3foWYdbqXwhf6RPVDgN2SoXsOu89t9KGpbOWtRXFL1hawA+SyFfeqnF07N0+99PBPTs387
NC3TFwZlurHXnb/CtJhM4/7nZXx6LH8fAczH8QheW9N/66e5roB7kXvkyV9ZfPFIQX8e6Mx+OR5p
tl+8yKsmq2RaB4MMS62hrUKF7qpXRTZn6FDARkkLazCqe0XZOEDpHKEzwURdEhmcC8+wc4+fZBaB
oI6B95x6FrlcbqxQChaaui1kSlvCNvcB4nhvIP0kXQQ6c2G6z4+N1KSB5I2qAj49nu+oajRfGRk7
3gYbbR8iCkyPf6Us28/qwuKZ+wz94z2/jTV7T8/M4sowWLzmQfodXSf30PvgkDi+oxwUY0Gcxz1A
vqrp1H2qG/TpL1wup51zso+/jT8LwgXKC3qkMT4pONmrcC+gW5BUrxGKoYVsreoxX1xYZKeHC58W
Z2pJ1TH3Rgn5eHpbFzcgY2RItB52GljU28L2HZDla3Hlb5qtvglWxoWzZsYw07g+Ti7wJj7pEMkn
H43jQVEfVw1XDQLamKWThFQB9Vq9HVoag4MUdYtOCZ9cih6uItmFJO49gScLYg+tXbCl4Dnldzy2
L03FNLtHs8/lTeSY4BKHvM2JKFbnSzLoCWzNqV1tehVhFpg/YyNvenncS0CmRam584N87xXVS6vG
azDsk2veBRt5+eSTWBLi4iQaMgcyGlqzVVAlnQ4GOPNtQ8QdycJHPqM0AWvD9o3cRrhvY9Y+IKS/
gQ8XBVBA4T8E1KpKCDdYUqBKItgKVPKyWHd9fBiQyUnjZJ+iiAF2/B3NeY4ld3lhIU378Hj2JrEA
FCzQJoIDKM/2adoHaYMPHnDe/olyv+3BbbL9RXvATbAdl0Z7k8V3P495chBZ2Bwg5EkQRDANT5Hj
ZVQIml5U6IHYbd9c9613QJDvd6H+brX8ww+ztVapMJTLS296cgIwLCtYUXSIdfKJwfjoUSmKXcqF
QlqldmcFm0pNnU4KnDBYJtpNH9x7ALMaY/i0xG4tQOCtLP85UcWnqpbvovrS8X+6cGUsBKCAIgzG
zJ+ESK+UmwSqzZe1nULB/cuCCRCh3S/hmdTrS4Hy9GhiCr6POAuUSunTQMQocuF27qoFyW0PRfmq
1s9FHd1KgbXPNMtdQKyH/BYc+kZZVKK7FJLi4ecVcPFBZnul9FxqYyKvXpXg7eg/9vljaqT7dpTo
NgtO1MXLTgivWwEmSZGtYHYc9L6/ENBObh3TdEyLQifr0xVxHs/6Vvaw3+YpTBVMz6Ya//78nmdW
OgGNmKBgLYNZ4ny+CzcFCWCB9vHw0+qgBWbDsi5pK2CF7AfI2kgdCV9/YalPz328p0nNVYlqFtxi
brGze6Vvhl7LiSRA+lLsqTCbAK3LIPD//HZnhtGnkoqFdJ5onJheVVTRaXYxjD88CFm16otfmVhf
UPo/t1TQTpMpwaHpcqqeN2SZl6mlRT0lE+HDRO6Hoj+5wevUIzQGquluVX9ElgmAJN8n3Xij1PFr
mYgXzHvOPAdHCyJInLcWQUueXZ8TrVG9cpBApa+JHIgqLZp1tgb+ZhfbeKkDyvn3RiSnI+3gQJlL
yhqZwIuXls8Zj2EjwQHMoe70dvRI29XufvVvP3/P09U6veH/jDd7Q9mIiqhVkd2Kt94GN7p1x1Wi
vBiFTitk6OR9H2d6jm+X/SHP/TqgfciZSI2louQ3KFe9HjkDNMpUxIcvLDYAmla4x29ioaIXh+mU
8bvJqmUfVKsqCW7aLljohrvQc/hhA+rWEmXMB0lxQmSpunBwYsNYNmPwnuYeIDg4v1q3AZ/4pivD
zeTjl4T3g5rsZZqNP8/i6a44ejt9lmgYoyjkQAHIpCAGCxqaDb4BlSC4ELvk09PjeJzZKQoKfEhy
gQt2E+v3KchLFDrWkaQthSqEyEHzSPNXfhgSR+nWQoQt+wfPzTd9T/83yfaxkqOch6Cbr6uLcVQW
Zp++p0rlqP241gXv6edp+V/2z3+vLgSIjr56NEh9hehH8JXSt1cq1m92uCo30RaEuPAv+FfM5cKn
uP59nemzQ6YwDD+jEUNS6Wl2HKHJB25KF5eC8Qdwfyj/UpTwgA77UquaW5oC16I3vhuitzTH4lcY
gyJBX+bnWThNVbi1U+anmYA/A3LCs9Dcw1Hixz56tOt+FV3Th+TuYatOfH3b7g27xc4AhvEaYs9j
cqNdiCin593x4LMNHg112wxaQj4IAcWTPjNwqz+/n3R6yWIIQ8d30KRuRJ3/+Cunnu+qA4qFXyWN
/rG41u30wXwD0wOD0ZZXLi1glFsW0vbCwCc52OxjT+/+LaiA5h6DoiY8TxUjXq97lhb5TbtXF/Jv
YU3/fVWv9ZXIn6b97wyNySJ4CAnnLmO2zvD1RPcHvChxeirjVDZ44gBiLoU/SOyOvCjX3UYBk2uL
NJcd99L4p5+VdT6pnZH8TOrjs3haJ0NeAav6x/jYsRG6D9aU8wI+WniUcRf0Wy+Vys58afzUjSmO
a7ABEBQ9nnAB/UlJyHnrHgeQig6Sko1PsgkDwpQ3UK/8RY1IPdSN5aBLiAXEG3QtbBPWUuIld52R
OVGUvPz8Kc6cYNNFTlGxP6FmOU9QhUDBgkcH7p1Uv/hWjgmTK9CHZUzjQFWUXZBZKFFYl0LxmQ+A
zLyCiItO8ked9HgqklQtYyMmA9Xv0tti2Tqj49vK3lC38jJYCkviq42wgT3aPE65rB6hfUULf51c
2n5nzh4WAcVErku6LOmzTZD1ZZJ5Lt9EN3MgbpJtRNuuqS5s8nNHz9Ew02N822uG1sLgsKZP/wqs
Lboenpt1u8fGc12/1It26S7SJVaNtrJ1oZLYw1XzkK4vLXt5CpXHt9zpbou3Ke4sIk2o2QEYcIUA
mslTyGt37ZULeddsCm5KwQbCnl3vg137gn5C5wxXSUuxul6n63AdrYpfpS04wurnpXda8MLAFw86
KhFkc4aEmM/RpOBLWLWlyuNMASj8k6/6TXBVbNu7y85M5062o7FmC66Nsgb2FhxHxhoWyX3FCwv3
hg0SC2VLm4hzSD8B0PiXZc7PxNmjoedLrNPTTIoZWqgrqLemjQ6o3ZX3ZaGuMjZ9OPaHIXo0MPkz
EumQtMlOgdjpVVzDKmlZlpAMs8i21D+o8S5y4HNaXh8M1keNGF+cfWpm0y1q4BWLoIgQ3NL3felt
hPpeHmFNpuGD0P6WzXskT21Rr7eJ9dxxjJHwLFTPX0jhH416/VALW1lfyvnanVKsqAXyZBaeXbbS
LppQynD3O6M7BAoMyqoEHJ7eKC1GFJBrNYjIF9bG6al4vDZmGwYHpgQ3eSatWuo7DqfJRnss1pTV
6WYoMKkX8i/hNvwXovS0CU43yf+syunJvm3VThVzRRG4aw87dw1AapVvcJa2/xWr37lj2nTfMpG4
oiJJTUdD0fp4rMKXkLiRkZWplu4aTLX3rm7R/1g3jyUYLNu6YDR5Jth/H86aHUBV3bWFpqm8WrLJ
Sv81MPe6b22MMdz5JiqSloPE9frClzwT6o8GnQUdIdLKzBoYtAZMuuidOlii8+BYAMoBczqyMzWm
Llqxnbs8T6gQ0USWCfviefJJ+c6V+wYK5BRcaIYtoDJOBfWG1eP9ztfZpWbRuZOEMi/VXg53xOtn
66aCut/2NQNCvhFt8dm3Q8dw8VEo/3KWLaLf6c5bXfKgOVNg5tpIQKfCPOX8czd0MZeMSgTTwmuq
O5mMl9PTHjf5Rucmk+/Kp3h9yTfi3CnybUh1topyWW26RtC4qWmw5GT1KnNBU6NFTJOE1DSsysPP
S+jLR2S+Jb+POFtC0KqHTjZZQu1KWQkvzXJ0xKd+A0szX4WrqfwHM3GCby+UzwCjcPVgPV5K9c/P
NE1OXCHxO6Z8c7xXk7oX87DPoKFsFXrvYGkRdLKpPqsL75Gy7wf6CwFXulV/IQc5v5ThloF3IlLo
X9PzLSIpkQpCpiBKgE8115IDmHIzdWhynbsqCiPOpS989mTmEo6SrjblXerstJS0PkMKmBGTuFzr
mecYgmDH6U2hubuxAXihNCiZZEvTcJeFlFzYSmd30rfRZwem37pWXY6ICCTqzvWvK2MdlBeGOBeU
6LKZmkIrDDXB2Rqmrl9JcsP9UxJ+qelNQNvx5zV79qMhOidhkwEYwJinOD3qRW0rfYX24nlYEn/2
oQMmV1vLDnJtkLUuJTXTR5nvku8jzqZNwDgVDubXiMNyeB/AiRLv/GuTVYIIb29fLI5r56bx+5Cz
UxqNDF1xAc+C8YfVRMs07sV1Ug6QZ/sraSgQfUOrREM1URjQD51AsBAeSwi/g7qCtQTNTxhRLFsi
27UEQRd1mCXBKAnyeq1GxVIVopWo7/Xoth1e3QYNHf3OUMNDWIHzk4KXOjcPmlUf4rG9qjoDWZnO
rgqEbShnZeOATtM29MTtWBgPeZQ/DCMqaDWEMnyZZDQMsI+2NfjQriAhvJR9qGL1W/ellSlS5pcc
ZB/XvpiudK9xCkboQ+Nd1uql0psQ22Wo1KQMAekycgoI7gMeD8S7UpU+6zC57WSM1uAvVnEGhw6N
Hl+8y5BKUMXfuFTZHtoCE9sZQDLqd0iW0BFEMvZR9OVHi1KUGqqOUY4bo6ltLOjaSZwtFALgyubS
955NybqH7r6SBTRi6dy6krHxtGcBSgKq0rcCYAyg6uWkEosMStWVy15jSvLqKi5H5Brym9DQ0aBJ
dpFB1jEa9hjWcKY9pI3K6dppu9pr33Yo/pcf+EfveQ2CT+VdoycoLhOrm4wXkXruRVwqhFtpQMRV
O9Aw2xRVcjDygzBEOD3IO9lDJAOu1KGtBqfBFdxIqqVSwiPhTlvUNcD07MNt0JVSETTRAcCVgoYE
k7oeRaQbcCe6sDFPowv1FlLeL9XHybjnOI7LXMT47dSIS6dbaiv/T7cOH3JEFrCyd7AaRacBlSD7
YvZ/uj2Px53dD/yuDetSZtxuZ66jjfZS1wv5AdFnm7bep6AsLkbxKYgdB4QJCyTSY+WWqbNPj980
d6EDSh53g9ppnX4rbSDYrvSVf3epJXquRqfgLjwBHE06KMbsHqtnlFuqkiuBABQvzfsNfGfI9Dn4
Q2OheO6LFkDcdSu7LO9FGB1x7y4HNIE6s/+Uy3oJwvXaaLOtFW8q/l9C2iwvfPXT2ec8E00YKcpk
oDe32ixatDNBFvm2+z4lRat45TsIc9VLRFdsCCXwg5wLQ07p6/H0MyRNSlofGJXivXo8/aIaIFuh
19PlHoLMwtgXT4L9W9mVu/Ki2eJXweRkMHoedJaMqTU6G6w2oMYA9PftCBW1JrdgTLy21cFqP3M3
W4elvKnl2imna8uAwgYFqK79MzEtkuZv3UPal2Lb1UGO9QhSyum2VX5X8jYFWgqjHG4sLQfhjybf
uSX06GJXNISDanxRomiLWEzl4ZKjuA9GCDUZqGLp763oVatqMDsFm/g6asJVrWFyg2Ebm36ZhtoU
/haSASMdZtZeENLrrKp3Jar0/8530BTkXkQgBqYxOxcLmEMJ9h//SLIglR/QyFlId/IqW1GCe7sw
2ml4mTrmEnUNevXoGM82XS2NYYwe4lRVDeA9bsz1ZF5VoJyDbgJU0iVthhfPsf78PO6ZIgPD4i2A
ajPW23MohSTDoQhQxbR19zY0KZqS3aP4v5CNg+ohzEBv6OcBz90Rj0acTavQ19jU6y07anhXIMrI
yq3qKVcSTJQCtjISRDe5ld6Vg7hqg2b78+jTL58td+hTsgQtiDIWMM7jvVWniRt0WsHFQ8htK5tA
x4398xDnSkbQFHS63ZqOgZw6C2oAyr2Ok5sxdBQOaGx0g4Ct0aQHodpDC+ugVBZqo+4U8S1S/D3i
P8izeAcIAnYKkFdrooOsxC8XHuvsAptIASI8CmjMs51uoOKViEXp2WQje8CXz7hYvwnNqhysXVOi
xg6XcyTsxpPIbKm9WdBpuqb7NGvzowvSS4F1OraOv4QBQwB1ZRUwOBCRWVqUW8jf+Yjesd67pSQc
ptWOBJRJWtbbsKIAEdniBqOkS9XM03k4HnjWmkmrxMraiDNnwGm6UxXYY3waL77wgqfZ7jQMTiAi
BqLqCQZGH0F9j9hb2eg3LKsxdwR0sTrQ4JZRLC9fT0738TQchBvSPGvy7j1e2FmPHmpT8FapAN3P
Ujd9uoR5eG1qvZOa6XOqjJfSy2nBzL8gmATej3TFwgfveMhR1BA2VGiGCPJffBwWRbYTPSgSiQd1
4Mo0NKehG2hhhFaGF8Y+s3i4N3BLMZlbU1Nni0evqMvmMm+bZy04qltJfW2htA3G3c+b5kwFgUG+
DTRbLLqu5gN6oKSUxfBsTB1urImRxoEx4JrRo6oIG+S+QrSidHSePMdX6IXLe0W4Va3kCaVl4hkK
TTAaMjl4iq3rHIEuIP/rUHr9+VHPLOujJ51FHb/IDawpWG9i8lkkt6FYozh20SD5y21m9tEVAOo6
HQ/yBIoaxx8djYPAH7KpsTnIG631NvkYLlnad0lKfqBLu96lQO4epDj9Iym/4zxCfe6hGOtVpAoL
VfzLYbNVUdMOlP6xIpE2gz8Gluy4VqCDXK+6+j0XPxDEWBdRchV2ii0py7C5dsXmRgXjaKbog6Pr
q/rJTWyiUmtZV62U2VXTosuUrJUoPIDz3iDsgBJVkrz7PYraqCHQtryP4A8L8p9RJNiADNQ1jChc
4cZSkLLgHmyPnbfpxOi2cfUDFqMIpD1CY89h24ToUJrdI+a0QRM/hDRYDeV2tIx15I/rCpBDT6rm
meKqGjCVoUre9MK1iMeFXBWA3nR7aBBlh1+bGNdD29hptqWWsBYmgZRYpHmA9+/ALZRSenofBvla
UIYtekiLNutWqqSiyBsvkzzB83tKc83C8XKw8v5tgyQ80/iCXx5y5Y+4FiNmjAqfiJire5NFrIRB
Xbp9hr5LTkRAOJrEtoh3RV09pxkkcH7fKB0qF3sV6TZHntBX/fUg3Yb8IUdbWMjoUCp7r9JWmKyt
ZRjAWG8tc+shRJ9EL+59Vd14IR7hkrcpg/c8bneRhv60pzm9HDm5QaMKEbDavfPMD7GhTh1udbf6
JXjCwXQPmnwrWp+hlr8llXKvR3/1Llp61nBovXFRlOlGRia4Tl4DWVhYZbeqxWSfW/4hTg6RQf+3
zzCdzYM3jObWYf4gFXCeyM2l6CqT9homw1KrOHHTouQXoM90YwLGLyCKoCqFTgRCSWtEjnYyumgK
G7kNYIEDc9GNfpfI6l0XGFcee9qLdla2G1Cwyc1Js/JPb20nizGskRamfocoNFoi27R6QHGY+ZFu
ouzKBYycur9E72+MrFcW61sNwT29AYuQ2GP1bGVPSr6QXAraA2qgvvKptSZybsaNz3oTwgCdplB+
zeSVDq8wL6iaooaAYo2P/w9i99vGo4bYITwjvHf6x0T8ygfxWhaQXe+wBECaaApdXbMX+mpbRB9J
gxARy6HtXTuSBlurECDU//jcg6oyWzTli5u/JgUUd5pFktU545dAjLRtijsLLnhL6Ousv6g5rPCz
JKwZ3G3StWl9yISbaPD/BkhoRRKqOKM3bMUUQD7GL9cInzfS38ZaSrqyRG3pfnTxXIwqZd+j1uQb
upPEFfIy6N0Z/apuILqgZVn1OrP0UQPswUzuXsS2vB7fmb5IVByJAzsgK+m1fZfl9Kd8kodfMJts
1GJ2CmZWFhK8OgJtmQ452qVBO2SLTi5suY12lRBeadEntKtD52XX8qAvU7Pa9vlDNlb3ZV1vGhMj
IGzmeheeiN7d50WJSFgLW6PFXKd3Go4bucRkgX0/Sh++0K3LsbweNcuB8rKocrBdbed4SYmoCVy7
UFuJIISsTLUlMq14HHddWTmy2NrIve2yDDki9y1ea9kB3cheXPSNsVPG+qNWfhtsd0N+llVUnUiu
/KFaxHV2o1hIkcopm02MJiGPTQ6tOkbmv+1QD0vfMC286urHrBN/YVhy4BZwl3noZL7jJ7ZA24Pd
3e3V4cPA7c4crBc1M+EApiuzQdIQjfd2V3fAAM1J8hBdmYJ/i0JH0dlA0a+6RNnr7UuXxKghl6s0
ENaJGRyGEVSCL259/U1g6yWRtSOD2lZ5vvBb7CUo4/lesM0NGDiEQfxLkaG/wUjTVrLgrUVUnyDg
mIWwVLidjYq1NhBykt1fNDxt/L/2eQLqW6ck1YkIRYQ3fdLf99mhUAHRsiM8jtZSQ9IrVjcgZNa4
bseyirMWAmUuepS1+tB1OlzKD3RdFlJ2LaGhIDBUnYzroEHTjoCcDlxbhM6RokOlXiHe4xSShemq
bCMZti0lDgqzuzJrujX6AGhWv6qwl1u09bDC2GERyKrTZLgmYhUxSUvG4zZk7wZc89GGdQaxWco9
CiLhcCXm3oY5cKp+oNjoOa3YbC2yL8oh21IpxEXSToK+CedCxj8MMOZptslDv0zgbMb9Y4draY9S
eqTjapbnS2vwtmkTlKgz/9XNHiGo5k0pARqj4MeF7SnDvQmCke0ZoA0j127k8cK995TjSalEVDDo
Aa8CVuPLPfxb18GXwFEGLncz8xDcN2vhvlm1z+pGuNht+MKxndxFvo00u/JkKK6G6nTlUSGoeehf
pdI9Qmi2lhe2od1T67QT6zYlt5nkYlzs5S33UZbvWmZY63Uk93/78mtfJ44Vv5fegyw9Sq5Oi+a2
gys7tB96eJ1ikG3dV/xrCYARGDe75ffUVJ8z9yaidS67LYo/LxFGb7X7jG7nokeS0S/vJ9hl7I1I
Qv2qQmYa4746Rh4Y37LiT+X/yT2uicBZaSGkymPhD5z1n2Ghg8O8TUeTwJxeqmicZr98GlVSdL6P
ZEhfvPhvn2ZQ2RLRQIMESekMOUdMPNiO5rtK9BkRju87Y9GGpZ1Tx3TdNytO6PbD4UIb5ufLqnTp
Sabb7LcnGbNUKEyRT+dB/I2Te6V6FJM3b6BNlvM/29Au+EhRn73o/bWeiRsJbqSNW9uFC/751aqq
OFYptMlOemQoQNZZldN95ci9avp2nQjeLTT+B08nDnfCNaJ1L910BwJL/vMknK9+fht7dpcuEIqS
tJixFRnxwOkWGfneq8zpGecJ+K1sR1hFOw9ITVzc1Up1iOksqL611hD1DH06/8gJKdynAR4NZngo
9EuQ8NNaJCuG3jSKDFyAaRkff6fQGLH46Lim15m4l0Lh1uzyLQJTmqfcFDRtWw1lRlRSHc0FCMyS
UsPu0qo9k2cePcMs2evkSBGq5qtVPUGOChvBOgfhpWV0c6kgfSZpJ6cE0o/MoAG6bDZUM0he77nc
mTTlj+o9qm65SCAN6uMevIzz8+c/UydibiesAc01iZLMLLccBWyp4pbPXzt1iSA/Xeqp36eYCzBV
mypaEUMlO7/PnA4IwoUw/VXumQdPeAuyOHlYGScMMw78gFsho+f+/RBHpAXKbRWYyP3Jtkb1V7/v
TcxXoq2EoN/Y19fSwM1Hxd8IlE9KC6dURSQdr0PX5/5dHXy4Zz9P0LmMVhJJsafaK6DP2faYdDas
WpxK76gMqiWgN0Mg7ewufYdz64vfDk8eYhZwgNkx0ld6IfX5QKVGf+qHdDWm5Ya6lWd3XYnAdniF
1veTItboXsoiCsPDpQc4u8ko9GNQJkPTMmerDgk7RQlqVp2JoPUEHXJgYzcLZd1jZ2JfJiedC75T
f8GcqNec1tPPvwVf3BkSLUn59AhXazEyS97FGuj0bU5W1wQWVHACxK1v9u2aikOwVCny9iu/2oLU
XVfojaM//3dwSkyBbKy5LhWWL405e61G9gMtDSllT20ryYmdFjlfu14C8Fi0Tzi2JhcW6LkqFLx5
KlkQjnQ8BY7nMef9m7BgwCD1Vp55W5LUiJJgF9zHf94K576YjmoO7EHuVCArjkeq8kB0XY1iaZS+
JNZBgGPw8wBft7L5BwPspBHrof8Y8+qwZwRojwkNkW8xgWppLJOULvEoukNpXbpW3pMtt8jr0kbX
xrxAz9PPFC/ZOnh0UU7kEeYNx1IwS4nbqGdPusdhtCZsPaOBTB6dbxulWMInv0/85L6vjLsoTnZ1
7F0XvfvaJK9yqm8rKgOe3uEz8NQq+hbvhoVq5XY5abkNO9ymoD8mtLrFdamE48pXEFyTil9KQY6s
eAszyG4lPduHvrcfBzgK+T3+84sqxv0nUhaoMlxpgoAGOElALbg2Gvt/fAkTlgpAEbYmRWItu/hO
16/z+s1M/SfElV+EVkcfExMnW8PcK88hzsjjfZihWJjedSyUppK2ZvGcAOuVKyo1fr9wsxjFvIef
v+wXD2D2ZaewQnjj7yzV2SoFmJ26gy7D6vKSV1eFAMGRXcuVo8TBVhHpzi9rR1CfxPRN8d+08cao
2qVXkAROCgaeZOxwJdt5TecU1cEU93Xs0zkh9vevWZmvzSy90yxxbenh34iKTVZIdmdcVI45E6Rp
vCPfgOoMbzIXcEDKEIuZnIBSqbs+mwit6V4IWptam+NH0tJPu3di/CJW4y0JtfPzJJ7Zf6h+cAmC
RmLxBLMIjbanHuQKu0OPHvwOqL9xKZacgYmZKhkJXbgvXvMX5/lbUM6CQveCGsHrzOicoDJ3SUwR
I0SmUTEKpPjMfeIP+8GKF2XTrQPML4xR4s+MSiTodguK+M/vPN+UzDUIronqTR5H83u+bmq1GxB5
chdNGi4ULbtB0A0vlWbRkQzhVLRuWcw/DzkPqAxJr5Uz/wtkwdFxHOZ6OY8VJB1cMJfqNuQCrgHj
EGoy3WG4gA2c3/TmQ8nHQ4VJJSOWylCWiDl2fW91153yHFNZULwLdPUzE3n0VrOJjLxULs2RoUYy
R61AM7bAxku6Q0aqUcUbpdPuf57G+Wqdv9v08+9LSRKqoW8Z0AjvXf/WxN3k5wHkS7M3S9+Q8Tfr
WmIEjADNRabVT6mqfyBUigENmi6jFiwHIUFcTFx5zUOIjCb+mELQFAu8zA8IIC9b2kIuFq++h+e4
eFfVf+SwceQCWqIar4ZSsmOWWtXeeYN24elP0NNf8zORmFi+MmnfbDej0Ri4XsHTV9W9P1UI4SS7
6ceo93ZTr43NMCJsrt8L3l9Xj+2fp06ajurv4Xg++OzWX2X46HiC4i7Udaja8g7t1OpDtWNw6omd
L9cFXudbgOpTu5/oeuGoPfvhvr367CIhuKh0xrUOLd1dVr13H6BsbCEHVevNrkEl8+eXPfeu3AHh
EtMMR/ZgtkxwG217qEiQVHAXgKqgAHH2JIf2j/2fpJ1XU+RK1q7/ysS+1xx588W356JKUhnK4Gn6
RgE0yHuvX38eMXNmQ0F0zcTpuw6gsmQyc+Va73pe3G4a2ThE57a774dEHw9fUEG9dLKE6FPueXKJ
nARfBtSBxGWViihuXPcxDN4wuqp6ybHi+Fzw+d2cY+H697gn60kseDk8ZtXD6OTGCHaRxeIV1Os8
e1N8GF6NvvbQLYXkRGMDegodU1r+nKbh5vd3/Euv2Px6SQCk2KaA733BxdUBmb5mDIWFrrolPmfL
2AnQzAcmTarLGQvzrup8hpBjnBn6i6hzHtrktmtzWZB4bn40H5adsAxgw5c9kIXOOAxNbRcegVnu
yfgbTUsNyS8Jj03IrhECtq3kVaxMF1H33MMziRMNz0VXNd409SHo9DtFMihPjPd1ZDocPiePZq4I
eL8SgucjHTOkdwZo7bL1b6s+tDFT3fqYjGqptQzVvSlBXqu9TTvoKzFBX0ISq1qZVX3sFMdo7iSK
enImOpnntgGhXnbR6tqzYHQ0SGM3WcENHiLhjHb49DzL/eH2UDmdH8/MoPt8f/RK16kds+wo5Tqq
HrHwy61zO6jxZbMhwffeHmcRTjMFTta2rCuaWkNkNJc/INwVyYFCZrXIGrwxhkT9CXf2tvGy49R6
NzluoksjEzPbEFPSj3pxaFQI/LA6TD86KFKtrHxBOmil7DlSnv7MEgPMfWqH88ov6k9oTRaN5OFS
Ih/kTsf6qsCIEeewRnxoQnntTflDOEa7SaeuFYTCYyzHwkxrdHyojTX1j86geTFQUJ9Ne6FNKVrq
iPBTANmUX0PIxZ3QO7VlrKnxUsHL1QMYJWzftIj2/Eo8GMV9a/SYBGOT2rQPrK53oYEwNlwUuLD1
FvjYivKQ4SfrPgmfG3GHyYBrVMVeTDpXk7pFogP+l/sVXXYLbwxci3aaM3Pyy9qgADuUwQqo7//e
E0EfJkalJ1ZEN6mxMMSDlLYLXrlb3HSx/BOLY++96tnAMnXbQqIMknE1QVoogyqGrmud+SpfXsGT
b3Ky+eiZ5TWIC+mSL16TmMDHgiFo3p+53tNY3TgZ5WQhQJpRB7z/lN0AUgnPvoPb3lF3m32wPSsl
/3YsRSFzC2yG4+PJeo/HUR1IGRW3+dDfH2hwWKnv8KvqLlqdua55gn7auufr+jDWyRqvtvArWcmN
BbxuV14qduykdGMCz1wl6+YuOBOifvvafBjuZL0wExpso5ThZj46XqX4i5zDl3whKc2PimMV7QZo
W+mpPXlU4CETKRZ59SeDEpzU7uoRmdKY6YCy8U10E0jLo05/F1lJQRQWZiHdyWq1KGr94IsmNHrq
+Vl+aeG4lAQ5U0k1VhhYLnvwXFVzaFO60Zp6X/fDmSjuu1eZfimQPirZF7b6z6uppph1xJzlJaOg
3dKL3fjySin7q98/9K+hLneIjITI4Y/ljDTt53FIxvSwc3kKU9hUDp5wl1bzYEnIFHSw3WwUrWAr
/W5qd/gZH3xr4Mx209blaqiob0qXsVEtgJoONIyaEoZI0n1GUDnoV6gQ8c601jWL2iR1Z1r2vgR6
ikpGE0yxxvdm6Tn52kUlNKoMO5ZeTHdCo+XxEDvd7QTgZfnz7+/Reyb288RgsPlwbH0bdJHTTOsY
hMqieaEYtlXWRehSwpFWwF23akMnfhbZZ8acJ9vvxjyZjPrE8XHIGXNWSeO14kaTjWHDEq/IlQaP
58z9/OYaeQ8UAJm0BlpfSwNmROCioQlmvBgHkl8z8063403r0vaMy9TKdH5/hV8Ow7x4SM4RZbOl
0wh8spOXhS+MYz3B5W+fLAWwG2O36mxaPy5/P5L63UrzcaiTbcEK+kGyjBFzSdQuaZNSY0LxhiUk
ptKdnNCHclSVypWjdN8LyDITYRWLMXil0lZzC4XjQYybq1LFbUGuEXzfy2Wz61W6XGgKwUqB4A/7
tFlUEV8Ug/QjG5qV7JmHtn7wO41tkM71fMd7GbbjTkMxm3sbq+MQ1gWvQAYe6hqJeOjDW3k8c+Vf
XqLP9/hk+euMBrWNzoVnyr3KRiyc+fwvWZ15ff1wZ82TfrGstvQSi495K2xp31Ad5WLO7rNmPsHJ
X/4nzcHfLYzo+SnqzKitL+jvKR2SDBoue7x4rEZS7skmCX79/r59qd/+87r+GmR+eT+ENEqCNKRV
GATusMsrkDqBK3Yb6Mq4iiwmJyIlSg/SmSnxJUt9OuzJnCCnMChJzJwYXpoXQkf/gUYhJ9yisqBK
FdOR4aiuf0moezeuz03IL/Xa99Gx6kPbIKN9PO0FYQFUlDF9v2hzVTsYO6ZPVOxweFjEd9NhAE8V
3irL3FWWZFj35w5Y381SzhDg9Mniql8Yan4t9kPpo9Ce6EBqRTLx05mF4Lsl5+MIJ081M5o6EdV5
yRlnw8BgD1HN0ejlMLBO/v0b9PWcQuWEFZWE5wxPU0/iNk/qfFORuZe6MJs84qwcYpLO4mvXHIrC
pn6KjdvfD/leUP28ZRC9ke4hzJn546d5n6jNZS8JyCe1uK8ukqS69+IAB/jAkx2MlxH3AZKcxmvQ
kJiSGZOKkVlIK0Rp7euydfRGO9TpdKmmqlPQ9dXGCW1u0bquxyvMR1djr0nLrFdvwn4zIfXX201c
5KgBteQ5NqIfKMusMLjiKa6nqnJT4yqwoicTz9GyzLZBkm9+f71f4CFQzinbc+RE9P++j3yepCr2
v4ke6+pCu9FXkIaVdeSmS1xIamqpLhoqeB0z30zYqNcwEZalc3G+of77b2EQP9F0wRc6DTHrEhQW
0YO6UFCmq+VhLPVVgxARjKsbQV8vxXyJKwr2M/WVolUrX8Plq4qXGSZsTf0mYI7AXuA21wi2eE2S
gx/dlX7/36/U3Ky/vuYpZGdqh6aapeasaCJulMvqUbyb1jRbuthw74rr9katl+em9DsH/uSVJD6j
eAi1UKfT6GRBq5rBrPyWm9OKPwXBd3LVfGxUKv5dfTmAylJwv4IB32GSpWobWi9L+dlP7kQsAAbi
R73MOFQKC3G4l8znMPjZjy8y7DqtEzleX6VErGH+5jfyYkrWyrmD3jenh89x30mQmXqWhk8dMVi0
SW7rLRDvZ32luQJM2rlljTwmgBpz1zjECZvWBifupsdsf66j42tCdw52P8Sf88r5YTdq09CvigDA
mn7lrRBXUkHXbQk+r+KEN+eOgV8k8PO0olsO0iQZZN7nk2cW6eZI2oJnBktwZ4WXcrCTxUdh1N1M
3U/C3u9GOxxuNP9ZrTS3p/HNS34KYeLENAnQTusG3biIO/9CGodFr210qPtxXS5HpMe/XwG+CT8+
f9WTwA4ZPWD8UJmDZAy3bASIUIMXM8ziHV2zHC/qB/lMiln+5rWYd0KCZe6OzvnyZG0vx6kzpUic
bZtTTLd/5OWbJOOZIh3xXEKoRDM0csjuDTOnt6p5LNApF3W+EIoBN9kONw5QbR6AZSFwpLJYaNSd
4uTNk0IHw2Dah7Hm9uRl4LtJg2VLJK5UOcLWgWZj4zFX33waNVU2LCDnG8h8j5VlXumlycFAHG01
lrZKpMnrwJIfw5a0lByi6m3btRwqK1D4G0CfjzprzNTnmDZuJGPaZe2cw460G7yNHd2n5bYne2lp
dqIMR6tu3ZZ8YodTcx39xOaZjpicP4hnioiYW3dTQs4SP5S2eZnCXa7f9/UPnfxl8Gs0KlyJq0Vf
Z64Ry5u2e/XEdWjRMhODEvRdLS5syTuqRmiL09VU00BOvq2sXho2lq7aTJaCeozaLmky0ecG5fQI
+z8bDUgnp81glr9rd7NoNysvJe1SmHB4uqiKdeC3i6p8skrX01/xVbMnfbJLXbNFvaU4w4KUWEu8
4eAZohbtWG6g1ZuBO5Y3WBx6Kt5XoYOnCBX0xz6uXUtFBZRGbmdYy5K0L/AJDEhvx6Rdlaa2NIxL
DC45UzxKxbG1HtPsRvLePOFQ9rjXclZMhH1VDsu8jBc1HGcL5Xg33Pc6Qn7k8R1/W40cuXB51LRD
J1UU+59FOo2mNFmUOKCoQ4kB5WVK1V0Zfw34v6vUaDMO300xbC3ZJ3H4c/Le/GQrIs/QpctyevG9
fK+q/M+CKaq/GOxCjfKaR09t1jh9GTpRHZEM8d1oWBv5LWLXVa/ciuM1rjNOgIVM/UucnRPKhv4M
qpYRQWH86JUH2WNdll/qOrkf6GhWi2Yh0WJfCsKW9xRtRbwdphucaS6M8qqWyWxKzxS/6b48NgZW
rMGZaAs945eTDp5KnFuJB/CT+VJa7cyuLPp+AL6rRB3OxuPTRGcT/pmdG3j+hSzUiTN1QriVimzV
UoQKsenGV+SmqY3UTXrLdGm62PZiscVv9lAavbTiifJ6NJejZ67AlCGNlS5KP7idQDmTq09jZdeI
utPRW0KKNQqXih5kWOW29HYHyo0PyNzJxJpemkYSbwPJu5Q2cRJS/PI5UcdVe4sFOIbYRR06cRG/
CgRe9KaiEml/GB0wkVUtcEgMFUfGrz0WS4oqYwEJK1SvCqXhy8kI9YM3TbQeKukqCrsEBHB7E6TW
o5SlqWMKhLaVyO0Q7Ra1W4stfePt4yBzJixaELXFzxPFKmBHC7m/HFRWzYDmEwXBdk0d/Eb0X/Eu
XUQYw9PixFEX/kHKTPdvTW8zNZtWmjC1SFaZeZTa53gIyLO1uwpfKRM0VllhhdjfqtZN3Ka2DwW7
nBHmmYp6mewvRZOK83MZPantWlFvK5+WLt3YJFKHQwYkJEAqPup36hiz/QFQNEevf+AawYF6J2Cp
Gkv5Olavp8Zw4uiixygU81rey71VSRfSJK6aoto1EnSvAblZp+yrTvjhV9XOC8dlXKH7KZjndUis
3HR2VqtrZfQxRzcPWr6SfMvOjEcx0ZxBvM3NC6tsV0lVHVPT2CcdmmqZsZpuLfZAfsQ3iAJLT94N
0BswR7erolrkxKFWJy+9gLWs6S607IeGZ2eEgVM44Rse9uW+1aYrBXNrMRC3is4xi/JdUka/woFl
oFCcrLKWKnzTbOAokaKDYMsRmtY1LWq6QulGKn6mh5gtIy0cL1ddKZHXohLhBR3/yAz5MZGLBRkP
GWOvoHbGVFzUfnloWRXmlxCpySLxOxa7B/zDQe2/SQxipKj8S/CKyg9ywm7GdpbjPCr3piOXIy5M
3CUOaUV3GcPaSbxi0yh4iteIiuleiPwr07+vjfxaG9uFWXWrUsqgP8VLia4w+T4deoxYRDs16Akq
tzXhnux2cktn0IgR8LFocegzwcGpD2yAy9RMFybzqjcehOaOU/kim3R3Qthk4bYrJReBhPGs/Obr
PPDB34TDVch3Himm6TNWxKJZYYet58oYaNIYUicGU5LUb171GAZYOmTZwiqSZYNSKO0fpFii4+El
Gfbq8DB5vwzEuNolusrZoZmS530WuC223GJ4CMR6IaQHNV+N4fUYvGgBGx2Bv6iV9B2gbaX1Kip/
ldm1NMCR1C8L/9YPx+1soShwGFRmCgkvXlxfmfluGHNn8FlcL+Pwl6fofFSxVELJHTIdi0P84TMd
c+6UNVtYStYDm25m6pBzBFxXy4Vi0V1B88Os7LLYzjSNZVbOFkJcLcmMOwPWk4kJShCmQ9r0ZHYj
ghLBpVFiJ0Zsu3kK2FbYGe1TNnGmQ5aaNreqVmNlfEgHdHHUm+v2WCiQ8YzyQVCHZYBhuzzSOTe5
Ai3fHgg/ecxdVTtmk4qz54VSXIS1RxMrfffmIzHsYrDWmnVB/5+VrgV8AYoed92Kr2we6uGyNqtZ
JLYoVYyW7zWS9KlJ+zSMBJUOpcG4VyVw2WW4zijSKYW5LIdt5pcrqpGLnFZN/TWPaYLR1oHarPrp
qQwAGUwPddU6RaPygT+qrFn64sEXLmQd08j+ZyORUlVBZWXBVupAqOu0ELXDsS/uIpKEnvkWJIqd
U3DUsqtUwF9Ul1Zd6D9WGseAmC3GH38YE0lh7WdGj5nadtRhX6Lpegwh0gz3tJgtor62p7FZm/m4
ErPwMUIeQYOTXuI6SsYzjf2NH2r8druYetrWpOsqrW4yRXkZczm1J0m/DyrPLXoM5EvkyTAt3D7E
qiMlNUVsx5ToonsSdcTfyXQzKtZDUoMeANF7I/PQq6w7V/T7Zr9F3M1WK9IoqwCM/XwkkdJMCdOS
GDiC8F2vOuxCZsL3ucPI15yQSuXQRLTJWChaTs4i1CaUqWw7ziJhv8tUZT2dTXx/zSd+HuLkDDE0
AbXigiHUfQttMHbylXId370QSixFWyVlgGPxmXPLKYEG/cCny5rv7ocDXYSlyahUjBlsmk29CmzS
BcCrz9+/bzKKn0bSTxK0gSCXslIyEuYIb7KTHeMVAUO0fJl5f7nd7bHWJddnXXbnRFTfvSG0GejU
6KnHfzlGpiO1NFOsOazPXiVhvi3x9YZmnK7LsFgWgsTpvjqGdO2eubnfPdCPA588UEGXqqmUGLiN
1zJniNS/ajkgNDmeQfQHR4q6aczZFT14kacH3Qv3iBOvhER34vBcg8m332VODHGWRjpyaq5jqGXf
B2lF4Sbh8QbdQpAgeGFBe+aav3uhZnE/kS9JHrg6Jy+UXk2jMTJOtgsB7nvk4OcOEo6M6zMjzTmP
zxkdslwfRjq5u5KcGP4kM1Jt/YCAPkz1ImoI+faFVOGpUNN/+prDhAdkI+sXBPxnxv+uLvZx/JOp
I/pplOQUqjjyKz8mO4M1mO6jN9GFB1GehdR+zRh/utpTpqPWypWezs9PJpbtLYvjxU/Mz+gqO/cI
38Gbv7mxp1kFM5wmoyznoa6i2+xWcKtdua4dcUmzv5MvBRyBF6b9QnoFg+BVR1E+/REd4Ba5/ZoQ
tDbOLFLfvrp/PWh1fhAf1qigyKxGNbjReoxGt771k8hWCbX+/57nKVJRLvvcDE0uW121T+0KdSBN
DdMyfJTX2X8PG5sXXmTitLdgiwsB9XSemGGs9CGjGUe4ISSMTLvezyNaK8VJfprXv7+6b0oq83gK
MmOV3Cukys83EckAdSwkelydWhz2k7xAG+TM7V2In0tbdNvLNl9E1tJ0A8d6FM5Udd9bXb68VB/G
P6l44GVWhsgRWRd87CPiF/juJAzuiFuczjgaVDMLmszrSLKlms6I7FkUH+U5fMyrC78K12Kk0nPM
CapDQBSujLrf9nG7BfxCw+kAWLTN911pPNT+MSyrpSZ4t6NgrKWxtqWOYwUhvsAB7Pd39bug4ONN
PXmIfg7dLdUKFR8KrMDlXW1MZ97Kb6f9h9t2ssgBshBHkPTQ1tstp7ONmT6OAprDs/4635Td5xcE
GwdyiQAx33/+YZZ1Ei0hZsZIkBfo6/DeErvcC07ttsMFQeLyP+CvzenJr+/EX0OeZJNhYaIOplH/
vbY589fwaIL6BW/geM545ts15MPVnbz++LqNppFwdQUYiakAlo1dxbk9dn7cp9cD4AuBGY4JQIZP
B4njiHeOOZZZxxCpc5PmtgUaZirVZSF3q//+5UOejx6LdgadwPTzjG7HXleblktqpb1YlHajnJMr
fJPVJt3/YYiTBzRNVhWZJg+oX0runNXm5HDJG2GrbrT1lvnaP2uT+t2U+jjkyT2slKb36p4hY1h3
fb7rp+zMpP3SiTwvvR+HOFmKrHwKJnUuYgSbuQlwWHtr0gGL2K7P6FDPXcvJ8hAKoa8IIQPJFnbE
Vcb5qbd//xJ8F9t+vJaT9aGfEJ1GJUP88/TTrIHYoMs5d/r5bhn6OMxJrCMrPpijeXGg1yANa3pY
+0Wpv2q5cGa9+3YZ+jDS+z72YRkS+jLK/FlONRT7YqPY/la6Ji3E8R/wqPyDPNSKjPXvb+KZ53Qq
bezHdjJLlTF1UbTzCgKF5P5+hO8LZ3/NpFNCdBUMfoc+lkK329n+2nDh2dwqV6Syl3m20C5/P9x3
q93Hm3iyNHS6HIwhOTgqwbR1QEQzLSfTz5Sfzq0O7+W7D49KHOQxzeZRrJvodtr1K3L39SLfa065
SfFmwi0DhfCv31/audl72uoQjEJnylT9CWRiqBfmZtjCy9n/J4zt784yH2/jyUJBB37lVQNDKZgx
yMfGN8icgjLX4fDmyyqeHuPksuhVtysmkmgK7XjjshLu5MFw6XncF10NR+ZHGN5I2V2ePdBLQKqS
fpNIWmgtOTodSUvRLKfpoGZkvNVi4xW/2q6xS7oHcVpdZ+GwSjOAQcJ1r5sLM6kWcnisfHyUzHs5
BCSfX6dj4CTCfZvdiOFtOMJdhq4Sm1ci1BFFu0k5JMTZOi1jW6OYnRM4F6niSBhLiNZd56HNb1d1
8GxVP6UGyNpEcF+RkgvcWoGyZVm2AlxNaOaqVnndBCjToju+wV4QjmNgbXsfUG+DwjkpSSbuspga
4njvJ60b5uFFEoMaFMMBANTwqjdJYxcVB/x48CCatuF2bIV9G/swUEUHx+YLVYsdM05x0RheivC5
Q4pQR5xy5JuRzs6qoBtSkbeB6sWOxsQ5827J327g/95S5ZMFuxBrwxvmnWHuzW1ucadbVY6ypZh5
kazO8Ya/KW9/2odODRA6oy0la2L+4KyLbATmCSXbg3WUl+C316SVG9qQVyCfZsMXZZlumjVK2B41
SeCck1x9uwT+pWI91Y4UZkOGt+O7ZNSBfAxti/bMCeDbneqvEU5lH4ZZo1zRGEFdVRsF9fh/lqf7
9qDzUY97UhNX/FGGM8g4s049ulTs2US4vAodz9YcbTXamVPsVXfe77OzHhPfLrwfLnJ+wT4sibIe
ZZAjGTzOTXeQQztodwpEoPf39P+8DP/jv+aX/wwp63/8L/9/yYuxCv2gOfnvP/bhS4Xz7lvzv/Of
/fvXPv/RP47Fa3bTVK+vzf6pOP3NT3/I5/9rfPupefr0HwSjYTNeta/VeP2Kq0DzPgjfdP7N//SH
f3t9/5TbsXj984+XnLru/Gl+mGd//OtHm19//kFL6ocpO3/+v354eEr5u5vX7NV/Sr78xetT3fz5
hyBJf0d1ZhGCy8AsDGt+i/vXf/7I+Pt8rplB25ZmzBTNP/6W5VUT/PmHpP9dR07NDySyg1hh/vG3
Om/ffyL/HVUpsiGZdqL3Pqv/d+WfntFfz+xvWZte5mHW1H/+gc7o0+qCh5mh0zKk6xZKeqRx0snq
IkU05KdtuNM4jfRuognGj4aR+0VbyhpAqQSQm2RFcI1UoQa6Lxemk6eytFXps74FfFqACVYMn+VI
oKEIiRd9BOtRFMu3yKrFbViayo1eVbE7jmW3qUsNpUCj21Ft/hIqmsnroUlsTc7TbRnAe52aCBI/
zOKt0tfhZRrV6Ep9iq4LbBEGJ/MBTBIXwQ4qxQx5hFFa/kurd2UDdC7o3KZQpoNWCeGr2kb1Wi5N
6Ju65gm3XSmEgJrSaaeoqW97fqfvGjnig0dZ2UiJry3oMdcddDnqneaZk4slprVuo8a40PVIXYHr
GTd97sXHli/pSkGkw0yKrL2o4/MehqXmatg37D05Ft1i6MdtHXjlgxF0xS+layQ707SOVgDq2HRA
ixvRGPFbajXJJYk/XBVRbZWoJ2LpXiknsgmFIv60YlPZNAicVvTwB1uhi+u9kqQ0VUlqB5TM1B3F
GqzrgBDkKBiTz0EykfCMUcLaRstt2oM0WNSYZBQSmlnJy6Eb5zKzJUcbsxutC09RBwcSmbnOymKw
1Z5CLi2ywy7FAhTrTkG9CapWW/tmI0D5ixr50dcE81qQCvkHRCLct8IMemSXcDsbSGZp2hT2KE/J
05hogeN7/vgymVK1Hqq4vBByWQc6UIn1xqyL/LrgCLyjhbgKFmVdmOlyqAufmrrYWgfwOZg5BFkp
LP2WrHjcm8JxEPLy0KlWubPw5nILQsoXIwrG27GRZfiAnXhXAgu8LLIquvAqz4zcsunMdT90ETdM
lHBGMGv/Qi/zPN30VZ9myzTXx4u0lMtXtaw86qQeJThBDpJl6SVhQWZDN3uHyVPVbj42uqNVddrZ
pXkUzNa4rMwBNGKsil6N3MFvIG7icbErhNi4CELadpAc+S883c6J29LadlKJVhmjOwe3vuTCo8Ky
AXIRvUb92BMJhal8HTcxXIoGU+ytp9c5fPy465GqyPUuB8u9a1XdWzY6rMohySH4FUW2F2A9uL4S
KWu/mbCZweNn1ahSuNew3VqFGPTZo2E2e1Cd3lU1TNU6EmR/5U9iQHWwk/aDl+U/9VrqLyO9FB9C
I5BX0MvavS9RJe44bq26RKq2ndjn4wI5lraJAiPf4lxRHZKgazaNJ9M4EMRD/Stqi7RYmpnS35ld
ml8HTM372IoL6nFiavku8xmsXVdO8mindSnLS9/EhSzs87q2rZb2cIxy1edQTsrBtfqiN2yxTlsB
+4/R2Et8/59eW0fhqk2qUKdfrlc21DsLwPOIyF4F9BwA15JJXEpTXzyntUeHZ5832YVmABnV5AFL
gQ65B2BRv3/xsbB2Yja9cDFFRkbN1EyagVgZi27aRUf9Lh9lE6CgiIAjEqvsftLr5tKPUipgqWrA
ahDHTjvoqend8LG078FWbG67JoVlkCZ+tPfVin6VWMkQlRjQY5yM+MNVdKu7HCejXxVDE41Lqa/h
KzVW7XBgyi97bsgPk5Yr8TgqxnSswgQSSy3j8KnWlIOlWIimRZ+oEFRKKZeAcAhBoqP0GEp50dV5
d9FMVncFlzwJF3FaKYBCtTJ7JfVZbfVMH97wae+u9USoVkwsbVUFFghKo82SoxIGPh9lxWpDoTxr
eqeQ0ummZsLd0T4Y1zYKX9WJ5AitSJagilCFMeVCKLcsKq2DRThM/nQhqKg0KZZrAondqTDpnvOz
IAEIEA/kEOXomABluAg1vXw0zALmp2aGK8uTWiB0ZR1f1U3Zv2WJLND8WZt3QcxaL9SlsvOSoryb
skjvSHiqyhX8SvkO2EmGO0OJkteQQ5myeG/A9avECo1JUl9WEVK81my0H1VMcocs7Bht+yDPHr1m
qq94y4afAMrhv4hd2d3otK1s04rq+ZSG4br1veQ5pUvA4bPLa8FKq4SzRCcb5Il74X6ShAoU92D1
N7Dsw0dulMRqMU7VL0RfWB9IofJKBSFeFWEIQXMIkmOuZ/KFpY/mdjK8dqMaflfa5D6T7QQYxJbl
PLKjQqBSniTGRWOU1UqIMqhsgJWbRVgNqFAsMdBuJ3Xqn8xRVV/anvY7JUjSl77QLKdMymKlTqZG
xV0Pm6cylqOrpG6tmcUaZrtYNJC7VHUI+L/Hvx4dtDh0R5o9BAo7w4gSACPIDmFj19/VZTIzazvi
gWXoU+APgwZ3iCTuK0529YAFXwIf0V+EERBNGRQ4xwdLj9eCrgc3U1ZS5Oslwz9mRRpRa5hyzRkT
iOXSNGSo0FLjDZWdAfnYKnJ6v6fpKunhwLmaFkvgibpaw2pWrumTjRohb6mtSdZNE0XSdVJPzAov
wfWMhUAFVxKntU9onQrTOlOKBDW5EAe3sSxFdh16wrMZAZu1+zFKQrvB2vONGaYysZQ6eBzLvACa
X4VIPeVAJOsoRgiSzKKv8SSZ8ciyVmnxUmlj8SmR1CkAVFaNl5QHugN8qBKGqqcON0Q0+qXgUykw
vBBTUl0o6svOGOlQVzBCWdKYK6PPzzx/V9SlYbOBF+F1KCOH2Y6xqvBiV2yEL+aIpH+N+6iEwWsx
1kIIQngUhxYwkWgVa1/wDYG0P44P0VLplbzfwhkcbqosbx+0rJWPhL+VLfhatA40P7oZWPdcJrF1
b4VCc6gKgLu9pfhruh9gJOdhEaMIHeXLsvYQ0MQEYQSSiGBx3lkbYie7bUnrTd9y+kW7jiurqWvl
Io/aqZkJmBOJiXTq5HVr6P2wSkYvevWiUtUWnpLUKp6MapTaUdQZOlIuvTJtwzcG2U4q2puWld4K
a7MaPdVJ29F7FAexd4tGsSRH9QGXFWFm7eH2oZGS29A3EfHBnbC7mRGlhZ14IRihMSw0NrANdNvs
LjNTyW6a3Hss4jzdxbrUPpYRxk9If8J9UsOwtyUsmgq7yqaK9IqnAgFUeAdYzMe3XpNH+FhmZr0l
iiVsWk79R+aJd9tMcvZsxJHgipMwraJ41G+8sRYBBWdJ9xpZmfycddW0MQdpvAnA262UzodM3EVS
PiyUUOlnLRLTwVaaHJe4wmhkXsJUw/dT5hVaZGbcRTuTZnJjoCUlj/OLHFjJfTT1REjmIOaD21We
prrJELU3SD4L1EitIjwIQYXY3KwqL7NTdCupW3btuMljyiuOJJphsMklP75DTxMcjdAMXjsjGal+
GWPrk3Ihql1YozLg7g02xFh7IM8w16wbRH4ZzLN8JRdTwJnWCFKBQponM53oeHjwRBPasA+oO3V0
Y0Q2ydIYaptQH/A0UbSgMx0jbwKkF4FMyBAJRrGUUzPZ9qVViG7UqcIDed02XLTpvCeLZmTKS0Cs
Q7kUy5nhpUSqVAOfTIqbRGWTXKptq1uA3gMKRpGc5fej1InaIvAqfNSkCvNql3hKMhxTiTXcDsEu
aQslCQrZ9qwqiRbB1IstCuOoZ7YLCuVm4/+ydx7bkhvJlv2XnqMaWkyBkFfLVBOsVITWCIj4+t5+
M0lG4OIFinzTXlzFGmRVWrjD3dzEsXNwgeuIxj9d7ijoyUDgLAa/NAZ9BJfKsbuXtUajilCWRDFH
31JpQI/jYbiiutXl13YWj4WnDf1Pn+fYZKLFCtfDWFpInR1o2uzBMkMkp3Gs+rWm+FB4J4dcKfdV
H/if4fGz9xEsicMqNdUM4mNf/kaNKjdXakewuLLyPI9WueTXzksi+zxecNOG9s9QtcrHUuKH9XCM
wvjScrm0DDaUcFR2I2ojbsTA2WaICK1KNarWxdHxX4+tE0JdH0jG7TjKwYBkD0o9qCQ6CRi+Ms0d
RlETydqHaRLdDFprHD0NHon7TvW1myBQjzfH/kgYRcfXQZw7AsXpKdFR4zSPFuVHrnMbE+hzbhm0
0nNUxxrdJKgaOpDupiEVjFfFBPGrErQwnOdoVW35P9UWVGpRm39gbFQVGPUiGna9EmfPpqQd7F2M
oqVNQlkf6XwSYo654UZKLnMtlJ5Atz5o1b0P5MS+7se6Bfxu2FUM/UgNtWxyp495aJXbVLYi7T5g
wthVeXvdytG+dZ0yrogNOyqKev25aUGGH2S4znLraxfWxHdxwYCQHBjpHtB786U2mSWqDNuI4drW
9a11LNpVdozZDp/Z+KHv8idTPyB4k+dMQOE9q59t5DSI4sqmp0lmd6f1Vb9yRsu5qhM5BIg0avGt
GUjgWTvffugKAXMregDTeazr3zo05bZAX3RGGUr/ax4egycdSQYk/BQTYFxEPBUVYbS2gkzf+kA0
gN7Hvvkxlf1i0xKHPZRRoL5mfWBeOyQir+FwlMBwHozU2ZGm5T8c2gWJqyp5vjdqukedpFmAIate
v89GvpdrqHnzWbXz/Keq6xVxdBJYr/rBiA7rwjmkC52sSa2f2gWMiCry48zaq+Z7gqHWrvsaguhn
6rd749686p6r23BleeOG6QXquaveXRo2Oi9JvplkqI6CDQgJSjrTbmo/WAchq/mY+vJrasvfugL6
kpPq0e8azWlNZkLi88sG5D3IosGk/X44UnVCtIVK5VHfGp8oT/S3x+voNrjR74v9eGPvwqsYZLq7
xDcxaXL9MosSG7UmWTFAL07aaWYyUnEDKN+sAS+rUFKF9zns+q583yFvl2y0pZ6nKC393Zn+06Cj
yAAkHbZyUno6jIgQwHDxqNa+/JHcPn+J1XLc0CkdyDB1ENGAx5ckos+bhu+NTnqTMgeXRp75aGb+
TWuP+3pgViesEE8eITS+/CVnFyjYFxzQNM47AiwtJRvTBusxVgv0CUzGG7TuoQuHhzyvPnWO9OWy
uYlcze+1oTNrwVPBfPKUrCJsjykTvPZj7x01r6EzsYdnf3u881/yb4zVyg/pdXHza/Qr2jgItzyE
j0tN2bkLIrRu//wN4s9Pis2tcnT6PNAes+5bZn5zgp+X1/iuXMlBOf3rRa375K+Xc9NOC8ukeiGl
39Sw0wDqJ7qFQpqs/NSZG/tch5m1ygKynMuWZxdGF8aGbITZ5Onc35jIZUu6/ijXg0iN0tZmAN2g
lH7ZzPw1PLEzOaB+aAUUQBQ+IsPtXr4adsYdefIeedJVSkPmsrnZ62CYBmVmdHt1edKYGMJQ6Q5H
9XG0NE+v/kDkxB4Mt4+NBTvzyzoxNGlCKPloZZqjPbYrSreCERhw/D69hp93XT9Gm6V1zX6tE3OT
ZrOttwj2NPaj4Lf5XFuMbwWUh5c4qpesiD8/OY212qh5nWuPA9j9Y39HMrHwFpy3bn7f6JNlTI67
0fR+4Wj6o3JQEJHLcwYW5eO6lKLt5WMwawfPDx+0DE/qlII3TpDQtXv98aCXNxRGt3mDyk5lL8yh
zR62EyuT1nUXaYE+Gg6cwog6Wd9D47UiujGWMABLZibvShWrStJK6qMyPjQM7yfNT/SQ3NSxFuKP
Wfd+spzJTY0Hn5EEjrR0uGphg8irylOj+D4Y46cy0daXvxD8bXPPpUAvI8qKXPyUQI7EsxmYU3kM
6fanTrNpGmUnd8qaXGaTH49b+Pa2pUptsmrF0IbiEk9ed4P9IqXjo283WyiW75ldzlzYzW+c8UNd
IolTlJumjz1n/FEr2jWj6i5zBLCGoFFe/CwdGjpOdNXnBtMtoGzhugicT1H6uZC+O/WHMmuhfxqv
GEKH1DBap9nRjXxnGzqy13WZm5TNpm7Q2RtagM+w6Zf6i9lGn8JETBUl+2z46gM9OBpAKAnZzEO/
c4byvgrD17GWnrJK2bQD/ojJh43KryyZK5QZeDcGzQtTeVch6hOHP+TyrlLvFJMWksPUSW4l7lEJ
mFFjTDgbEqbtsp5Jv/wjaZtLtPvROvr7Kv6iB598I/7aqNF6KINb1TdDRnBAvkAmROMsYERKWQ2J
5fXkAkb9QSGXjZLuBtkGmhX2t8IZNLeFT4/p/GoXquiKId0A9O1Zj1/TbtxZef+gJDC7K+ZGptYt
HaqdabZg7kGXZiboUlLJ3NpWDMgG8puqNKwimfJQ+D98aql52MFmpKzzHhHwwVkNTbxO6h/WCNgZ
YYQnPynILCoX3r613Fnr2GdkrqdZT+wdDC+V+odlZK6YagNm6raGsVOD3aDc1kxKhyyP+krx2fSt
TXh01rWcu0z/Wd1XLfzDUZ4lH40HuiIlYgQVSXHu2eFnu/yuNChSwPpvy+VDpUnrCIxJ7TBLWVKR
hYGNsZ0mt1GEG1dVqj8JKbquMO7jNrorox7xkX5DqhkwcZiqa8lvP8SVhXhRdpOb0d6Pd7E5oq11
Z4jE7Livo89Fcovr2/H8er4lF1e1vQ7ytdF8sIrjXRT420B5phy8lf1u36Y+O8xQUMbMcyZBLygN
G7pL+zr2V3q9tqPMbdEyO0rS2nD+IJF7yZRvYF2ZpfxZ5T3TLNRMavVKD54aCSmeJt3IVK4HqyJ6
E3ro8apLyv1RRTUoRWsqV659oCJGGqwgPrtLbPtV8mNYKBEXLR4pe3t0JZEil8VMKk6Cm0ABZMe4
63XWqmvY/nYEPNdSDX6teGrM66MabnTtC83hT0nQgLGVYMJI6krfxWGEzrlmF6tEOwBG6Y4F07sl
03bh4THKwlWkM9522e3MvHCGoOeAVVS16FVP3tGA1LNOe/URmWX/6lBIyTpXjHiB6m7CJ/T2zJ1Z
mbyjnKgkhYTtMa1XOct4ornrhZtqhXwWKkrNDXyhi+jBCWbrt1FAsXRaLEBw04mChpdIBcX/6EPQ
gRerosdODntOjJz5L6lZyxtpjJhZy5VUoO+CxKC71R3KhR2e+x2C2vwvvz5ZvBSYJNtK+5QeH2SF
fgTwLOUu6J+TUvog19ZWVvPNgRH1f/xhz6xOIgvfEkUe33kskuBVD7UNalrR0spETDdJ8GD0dxBP
tFSdQzQJLjXY+YMU4t9wX++TtfKxZ8zIZfB0k230cr0EXZorB8D7R9rjyIqtaNPphbYp2rQLDk8C
J2WnLlpcFjhaOD650CCUyifzOtksYZRmIifyO1WA1CFeBfR8HgImpnHQlVh7RH/zKm0qMh77gz0s
McXMWzFMWwUDD+/hJDePjEKmW6Y+hgyXenKcfZOG6IUq9R+XD8VM5GToQvgd7jDQKtMSgByYJaIF
9qNTHuHSzwKU5jr1VUfhwO6ZjL1sbC4lOLXmCKTjSfQc92HVqBBL1CttA/0kQPt2Z3kocG3bbSW7
S+djzpUhrU0ibhFRo/Bzbs5oq8QuDPvxoCpt6WVNFt3SMvUXkvC5L0WFCEUQE6kO+H7PrZgm7NP6
wXrU/CH1DmNUro9SSjNFRTjz8v7NfSyolqktACpS3w1/ZqMzKmOlPoetcpsP0VMiySs4H68M47CI
QRRufnqTcZIQcBmCAG06qMe1A92jwlQQesdN9qS+DrAhfRRAxHFlhnyvpTLCZN7rl3c+sWhNDod2
1KGekJ1n57neOx/FFBJ0E1RjzRfwJ2vJU5+tLcN1TGjeUiLzEONbhy8dYq0f5W256r/9i4TSoDoG
uzVJsk22fP5dO3OMVbCCzyjbPh5C5dU8QsB0+YPOXohTG5OEwgDPWjKm/Mzs3sYmGdtmW+sVtkko
3x6gXV7JSzWNc/jj700+WdTErQxMRQ64tmdgWrv8vt4JyqZ4kaV37kqcLMuefEo1auOyVvRnEVEn
+U2b7nIkKv93ezf1w8Ae8jAwtGd9O66t5lbsXf+Qu4pnc3bYu+TjgsGZdMygEmULAJ8Ghm9y0eVA
98c40J6Ranwrs9Ea2khbukfrardgas5znZpSz89eGBxTK+t01hY/yOvKY9Lw4WaL8sJD+oiTWdjK
JWuTkM8yDl2THMTn+hbInyTn0+XVzLmt08UI8yde34nVY5XkzjPwA9ogISnHt8h6av0l9zjhofp9
uHmabZliHYLVk8N9CG0lHTl27adyD8P2rj5sVU+BtRm5xgD4bbnT70c+WQ7Z4a57SqiMQrdyT5Kx
UMSZCW9xGwoia/hOHTbXyVEZQiiKCPjpU6hXRuTWD5Xnr5qNfw937AvEYP+i+nVucHJgnIMt510G
xXtMo0Crg11sON8uf8aZaIsAwaZBIYTLZGf60IVy0Ix6ZT4Wo1fulRvFjVclO3hfeB2jm+pGR952
t/QsTF2kIqtcOgskFoGQqRlvdIMnpyeSRzmx2UoFzFXVfiBVrA067I25HTUJDuprkvjvSQp8PR8I
XkYmE34P5vx/oDNAZ+7I//0TTvwe6Hz48XUCjOZ//wvmrNn/AaZswDSJ6KsBowhH7hfKWVX+Y4M2
kYmRDR4v2+Tl/A1yVtX/AHvXNAfBMYIYjtNfKGfnPxwr2ybS0FXYLUxL/T9//q7fLbRf2PN5mPPk
sHJaOCz4AR5uh/Hmd50RHGhjJnkBbYzXr4U4XHTl3FnrAYVF7vxzui3WSwHD24DW3zHTe5sTR6eZ
2dEHoGeC+aep77vVNritEOQoHxo0LB0PCPUGQrzjOnoxN+MOhDMEECff5/c+XGglvv8N4mk+uS6j
OuZqBLzITT5kcEztRD9IuxVFd8SSt+gt3BWbYOP8sx7Gn2bhSxdsY2BSJ663LmwTqQvMhvt0D6Z4
Hd+3pGHHP9A4Xf0Xc+vnEcY7e288myfL9OHXoSgD2VJ+41+1N/p62I0PD5ARe9CBQQDw+OPyvorf
//7T/rU+beLQ6aCHDsPrpLJbQVAixkYY3tgtskkIP/3ODuo5tmObM7Jn0CyHmV5hp6G06gmq4zZj
H/uVgaAwvOqLL9WsQapdiASrpDBTEZeRSREpjTEY75uvjPx4gDp2HZM+GTRZi0H+hH7l93fTUTxz
8Bzwqk+CakOBRKHEY7vMkd/nnJRk13xJroK1tdYetdpVn51tvh6/2XfJt8tf8DzI+W3ZkIXeIO8J
AxrnF8NHcLDrD5UJ8Me+tdORwl7/jzLBNxPC14jl4freqckG6CINfkWVN1RqAzhNvI9LCMA0qVyI
D2dO/5khvOjpJT8eIyjxfNZyMFN4ooonoC8vZlMtdG9mtgwzusO4CDpHHP5zM1kCR2TdYMZ3nkEc
r4IqW13+KJNS2J9b9rcJETue3GMGkxu9jWpx3rO7El/VQulvXenLN+s8ev9lSUAO0CZFOsSZtsrN
oCwNBF7FgyB7hzsxjvUr/YEadKG6KbZ/col1Li/D8PR0NGvqDOEvFIUCANmQ3Nw7ReVF9ja0H3KC
GLtap+WC8xV35oK5qS+klErd+4C5MWAEIKRZ024AwK7jNFmZVbswbzt3KBQUOACr6AaiT5MbHCdV
kOcdDmMEO5uYT8Nx0SctmZgcb9+qDnqWsSChJzMS2W3k3FNbBufGjbxKVoeWWaVttzT0PXerTlc2
ecPGHJ5GFaSrqzD0mEKIdIgzr5XqhSd65inhdPy5gcilnR/5BjRBljWsLlC0fTPKK5jLIDv9btad
50PgBl2g0y04jElC8vv0WxS+gfnYoIwmV7krQ7mQqkScfvtxXPfbeCN5jge8/QMQS3d5bHlulSC1
3khlVJqXE4O5HaW0RrluQeHfWFn4LW+1P/Ja2wSxfgvV6iofYLttllzw3NWD7QR80S8dhkkq2xtj
b3VAjBhmBeptlhtHvXECfdO0wNgLed2qCy1hZc6vnFoUh/nEgzXx0CaRRSQigr7hpdn+Ij9ogTj8
s3rmr494amqyp06b9ofWx1QQo1gI0JvWBdYXzuesTwaHBuAN0WjFmfIQhEUz2kEJy6K+be7yjRBY
OnrSVb1dinbmLtypIRGbnGydVDNvYSu2yQhC5fXd5xHKyS6xltZzXsr8c9v+Xs/kTPiKkmm9zTNW
rI8bY6PskHC6hX/+k76Rd821vOAgJwT4f9pDjQMhRJ2AY+JHstgZrDbngquPwwagqP2l3ij30Z21
SR6L15qGyF5fZXu7cLUr/+Ay9+jVnrRIYTK/u3/9jGmx3aRt13YVn1FlCIqJrgGqI4RzFx7wuccH
yCK0h7TVwPlPnoMjQb9Ti0BcOcTx2kyNDl7mKtf2idCUOg5ZtYmqMdo5jHZsjRj+I6Uux11mH+G3
qlX/Az3h4DZtHcPT06F5iQZaK2E2jj8v/9A5f0QRQQzYio6RMXlThjAACywCePlK8DPa+2RvbuL1
UtvmbXp2+hif2pl8fAYgmb5t2XURZsSwNMCiKnvlxrjudgCYV6hSssjYhZmivV26UJOp819Hj5q9
DTqW/7zrRUC42RdZySoz/gEi+yl/AP8/uMG6c9ffbfewZ2yR2btN/EXaLzXGJuwi761P7rNR9IlW
W6wdXl1y7mgti/YfopQbxLRXkIle/qRzYcLpYif3OiwNKzOEOaQImdB6ULJ6c9nC3BUSvGg6B5v+
0TSQ6xI4320R6/hmz7BSvO2V7mnIlKfLZuYXwskUIEBKIJM7JJtBp2oHcTbH6t7Me0SK27FZ2K0J
yPjX1zFAUEOtBZsIecq5t7XzXpU6sRjxUB1vGNd69vdQavCJLMje9NaNr5Yz9bktPLU6OROWEw6F
NWLVPmZXtm8D6mgZGa+WVif+num9O7UzOQzxYBwZ8ROf6ta8Gm+H6wPV1nEl5E6c/b95iGG60kkm
EREhmzjfymOQHY4yDs4dfAqPui19qwplIaqfFD5/fS8NJgJFgKXhy5x8L4RJwzEpCWXGK3973Fcw
HsIbvxo+/MK5L61p9vZCvYbABcmeCsz+fFEjcnaqkbIo87HdO61beIk3iELAj3prPSz1HCa6yH8u
7y9z06xFz1XYejseDnVrXzWJ2+IYtzYqHv6GJa/g/3sS72L2LD2kt9VS1Db7bGkK6wSNDpOuOLYn
oUcS6UkUCzctLkMDAGN1dGkQrO29BdniuGq9dps9Ow9LNcK5q44mkWCAhX2BNtK53dxnLHVMiA1y
s3mWmChv62jp4MzGwG+wCHDLPDeTg3M8job1lg+q2wNaee1L+SOBZNGGit9VvNYrt9mqeuAUbcLt
ZUc2HwyfmJ7cdinKFDtySDPiNx5fiPQYs+MMoTy0Q2v1srXZdaLVaBq2DP2cNnGbUmlJgIzZS8aY
f45Z+QO876cuNB50RVHcSmLIPM/LJb7VuUCC6tFfVieBhFbmstznXEtBIFzSnr4d7kdPMLgFV0gQ
CK23IthaV+Udpc/NYjtkyfzklvaKIkupiOrqlb093CXXXeJFj+19uIGz83H44AwrVXZtT99+QBFt
wcvOOXOd6Q3dYbKUyzMxziS5VEoxOx5aYOGY7UsQZug/X/6sc1fkxMjUMXRHBf7CGseQJNGzLaRI
ykFeIrScNaLyEcXIjfkO5dYNrSHmTwjTchhjWw0+kmZ1eR3K7G6d2BC/4cTH0Aaxjmkv8oBtvu/h
Tt/Cs7Fqd9qt88W+H9bpOrxaKj3NvvKoFTEjRQWKqZ7JpbBqtdO6iHewgbsbVB3Abi8FOrgztgHu
NLgXNLLHz3bj/pvVMpNF/KLQJ5w2XwsttSSB/yLA9q9QtxEywJkbb8SFcLaGNwh8Mdzal83OfkdG
pyin8BVxd+d7TAMI3WtJBDUo4FhNAOm+v7AysWPTyIKS7l8mJiVKcMJMgSiY6MqS6Unb68YvSI94
g0HpRs/2lxc0W6k5NTf9gAxqhnmCOalaoczBN0y+JK9ApV15o1wBBlsGRs450tOcZfIoaZJ9lDMd
k0pAitLz5CPvoFXXzhB4mf7ULX20+ZtxkoxNbkYaJ/4xEk2HeuVvmydl114rT3HrimRhXKFA/M2/
OyyWFWfv44nVyVnp9K5NdEhr3lKzI1MPyAxxQJ11uz6ukazJKXE4q8WsaK5AdLq7k/MTmCnnR3sL
NWACA9pzDQUfATco7mXkwdIaJ6cn7k20dESQHxhAo4LeOdwn1cF/stRQCxdeA/HDpxfjJAqeArb8
I1Pbjnjs1aZEkqcHq1wgt5i6NUDCTefI44fLd2PJ4CSwkdA+VUadnTyO1V3aJteB0heMVptf9BTk
4mVjc57ldHWTUKaoqtKPVd55X4uvxnzYheHCVRev5aX9m1y7Y47Ghi3zrQRpqrYTdcP/RvJgQvD3
O/H7O1uxJrftGNbGcBSpUfddUJkmj9KnRiCKYDm6YWwDrY0XFSoVqJV973ivCDkql+kFcE1L0e9s
TnO6qZMrGKj1QY5FGVralftkV9FIlR/UZzwbb2Gz035c/oaL9iZ3rwsEOdDA0q37+CG6rjxAhR8H
z3fVlf7tX90+RnV0Bnkpv8iIRp+/RmYRD80BMXX4Dwq3yL+W4SOQsYWDOZc5oSJh6BCIQN3+Docz
QB/iVD6DMek+OrrtzeGr8d28qh+Ua8GjLo1r6VbxaN+qlF3GnfawsKcz/oyoSaC8QQJZ77qCkO3m
KfSdXHsJTTmCq29SGjUeHCy5m0fSl7pp9nJpfcj9w6dWi/eKGS30JefSDEhKKW/J/Fs02s73GYab
YzeyRW4f6p59LD5benadw10qlVBN1aPboTJlB5LgXN+FQ7q6vAVzZTZyDlJHW4h1v8v/szDjlwW+
4R7vxyvje4/L2wfX1rUoLRtPxmP/2dg2vpt97m7lnb8uFrLXGT9o2HSYSUNI794phRdy3fddGyG/
1Jf+FQfc3qZ6VO+g5Tl6Zm8Nm8vrnYkPzuxNUp7GVvK+HdCGKiNUlCQ7hF7VfziWOInh+Gqi7O0G
Qf31stEZ74iYDsht8F8CFTR5yQoNWpsmMS03Tb4MEDoYTbiLEpBfSbRt0m6jGvl9q8jby1ZnvP6Z
VfGrTmL2QtPq/kgXmWAP99Dubeg+/oUFpPlEqcV+H6AnssroFbBBF/nHPP1UZMqCgZnTgf8R+Ed8
PpXuiRNSSkk3QIlbrtJDYU8ehTDRviqRlzHqhYsgvsHkBTszNbmHVjGMnVxEtluH1saUIIspUbG0
v5UKfIDpy+WNmwltbMsSSEAg6dY7ND/S6mXVGgw/VU3hgeXngtM8UZbqYLPb59icPDA4aG9P1uTH
WmDYDmYyTuCqYNIcmUHIuW6rVioX9m/mYqEhqUDrCaBfBpZyftraOj8MRpTYyCo4G8dhSVJ9VXXF
Ch1gLyakAR6+VL8Q7eXpN0M5yhbmgOepk/URBNf+0ULhjCl6z5KSbZRUV0WOoHouv4ZKsdbRxpIS
cwW91z/3Iw4DlGTcpIfiBTlfblqXHeyZGifzaK5bMnM0ueVtbqL6xSCWazFjAXvdkkDBXGFT1NZ5
M0GumkAWzs0yYhPn/LW4r4O06rP42QnrR9hX5HLYq0yOMuh2q+nlV0SSNnX6XbeWap3vTy7wZ678
25EClzi5kX0YpgMYaAK9RvNKI4TAqyr3ZhEt4I9m0FWWZsNXwGgdLgR+4fOVlpmvZc3hLdUoPuhX
/bAa79TX/jbbIjOxscN189I8DLeoJG/89T+9nZjmHMNrS9MfxoRz00HSNkra4G3sqNgikZdoD47U
LHjnmeSYkUTFIOigu4WGzMTKyFiv34tcHMmV779Q+EXu5R+Z/Vr3e3nXI6y3cGhnHntw3EyAyIgb
z8hpJE0QdbGANlLYsD3+O3K8bp+vwk3nIuRRed0HOjbjZryXNwZoR6v3luLm968SU4tkrjQBAKC8
qxqXVV62vYgrZUpJB+gew98Q5zMq5zPc6HtXJEwA9cIxwJM3bWkkfaGgsfd2dOA9pWE5rJriehxd
0TCHSAlS8PCJ/jzjIuv+elENY36Ff5mf5pJHWYLDCe1618pp2DQMEOfpwru4ZGKSPdLd0xOzYIVJ
Um/19PMyd8OSBfX8DmgymkfHigJDV5SeVf5IEXK8fMvmLoChULak1GW+1WDPTaimZCETyT6JvoXK
P4oLZgKxwfLrLxSBshDuz/guDMISwSsFrnc6yRAd/Xg4ioaFOTp7y4YPcMx3aRYtuI/3ry4MBydm
JlsHddRBlxi5hLRhfIwa9Q//wPymXVz7SBstbOL7qEWwKRA6a6opirATLxk2lpnaqUhCo/DaQPsP
obptr92EyNMGYbi6/Mnex7Hn1ibB82h2hyAWuUraF6vMFILMsDMjrgd7LvnJU1RWgvt4wercfuqW
zjJlVC7fPbVSFoSM4WP1oAN8Stemqa6b4MHoMu/y8ubco8F20gnFb+BCJo9b3dRRcqwtgzalBH/t
g4/QwwE+Rt1LdsGVgJhZ8r4Ga6FAneyBpvuFN/vnYZt19jPE3TwJ3NGyKGq7w/83qY9AQ+nJztGD
Ut1tzKXzM7e3hpDcg44SIPF0yNkuQvNYlArl0vIIKcJBMfcpBajHNEARPh6b6unyFs+cV5NcF14z
mytPff18aWPc5Ul8YIez+GMKN4aFAHCSPx1S9HDzpZB0ZnFvjkUFKwin01tF5WQfYz+WtP5Irjda
8oPeKtdhkb7Qn76Gznh3eV0zT46p8ZgDdRdDltOOgVqGVp0GNjdD1VbtCDIxejgO+qpMDh5ssI38
etne3NJIlulbIZyqviO+t6skqCyZxKiDFiMqsvVBPuzkCrwSSvOXTc3EnOCMRZLCjDiR57QH2xxH
qDf91HKH78eNkBmtQf/Y35HPYBpiKTx476PFEA7hsSrmZt5VZOijF/CZUY4opdFt7Bu5/2j26oLX
nDPC+6zbUDgC/Z3GllKkVdJYa+DaLdnT5NRVy8+qtFDZmGlfMRhwYmXiLeP46DR9K6hiX617ZQNF
ZEipMoebem0+cwU0WP70b+lt9nHhgy0tb3LJYPfNUFzBsHIvui7VVbQ+Mp8+9m5H6FyskDEvnpfQ
YsIpnediZ6t9860nl83KjofqUGE0P1xJh59DsoTlXFjVFMppNZmjohtgwAy0kgDjxsWTpi1s3ZKN
6dNtykFcp9iwU9A2QbjK9ccOhfbLH+i9Ezzfqskzox7VFkUFrBwkyn5IEusR/Ly7YHyw/ZfLpt52
5dJnmbwlo5rJaUsVyE0L10g9gWXTX9N7+6H8eJDc/DrfiUi/eEba+3r8WOVuygD65d/w3jeeL1ds
+snJkEGsQqXEbTOT58L/MEZ7a7wB3ofm/CYxFuqpM4jVc2vCc55YU7TW8bMBa2JYjqvdvmQ7eZ1V
nvOpv4sQW0Vf9Qpi9W3xEP0gx1O+Rp+WiTVmyrrnP0OcgZOfkWuVGkAYxb7fMELmiWqqA7WnyTYb
+8v7u+RopqpHmVKWfn3AVrPWr+r9F2RIEze51R86z9kWm/I1XKsfl6y+FVcunayJl2FkwnG6kY0W
jCWQR7lCD6iB+8Z+iBBzcNurw6pfSX/E63FnrJKv/q1623xMFwf0Zx2PqN5TIRQl1kkuZKm2nqYE
j+4xyoE/yKgZLKVbM4EhX5NBKICo4KAZFT3/mkhF8FyJHUa65NO4HvbjbQrbFuAUavTK2gJcJnhh
pNI90GsaXKj0+uulsHAmYTr/FZOj3daAJBDXEd8ZxbvA7bfNayhAj/BYwJh9969m+M5NTo4xKkop
mpiYFHKV2ipeKZYbEQfDe7g1HpZervkzdbLPkydTsYcw1xuxz3skXAg1iqv080FQyL4aVPNWAvSl
uu1r9xSv/bVBy3ubbtvKHZcv1azXOvkpk+NtFp0aGCM/RYheQZruVa+25KLsqz7AiuKZm/DKeQjA
m36O7v9FEAStE2UvEaDo6jQPif3Ir5OMq2VpNzDI5+PBlWhkXnYbM2/dmZHJy5Akum/DCs5eaz8Q
hUmcn535fNnEnGc6szG5N3qe5J0ZsJD0plRd59OwTx7hOL5zEhrrbvjku/G1fF18s14uG555Yc/s
Tm6KOmp1hCQf7/iQuxr/3vn5TWUyBrXkBpd2cXJBCjOpza5kFxvkb7Pqa35I3aFeGMOYcXFny5lc
iybwkRATL2iiQo6I5Es67i5v2JKFyWmPR9nu6ggLbUoNIXopzJ+XDcy50NM1vONRUYzG8WEZdvXH
+OG4MV/blUKMtRFcaYlXjl78Nb5rv/Z7QJ1esBoXEs/3CRPkoH9fqWntR62lrq7ESYwaXLa2lsxH
Tf1cHRaC/tnjAHyLwQgSToZmzh8KLWxQuDhC2F/rT7X/KMOWnpeby1u5YONt5ukktNBRjhpyngIU
amLXSO6b4qU8Pl62MXse/l7HW3hzYqNXGz0oa9ZB3/hWDYNtFC8yhYtgehJAWAoVIp0yP6Os0+ae
nPfB4AyjAYACRGG9z9biJPgVUYO6WibVnQFQkOzhTGEEpF/5btqzktNIyyrsiXqjDkW4H7v2g8Pb
LW2zDbSHS8jsOS90anBybRNFFrIEGKxMBMA1fx2YD3pjrJw0WBeatYSVnttPFXA9CFAk+xh3Oz97
kZk4oZRgrk8+qkm7ltRkS2OWmueLFNEbag+vfJ9NofggHco9wLxFOIcwMf2kkHqpjgGSAdKMyfGH
CuBg+iNHcyhfyr2YgfZ3dgmEo3gAeL+6fEZnChMM3f9tbYqubRsU4oYaa8hSbUBLxKtwJZi1kMJA
28BbjL/mNvjU3mSDpTYhwRUXT65h5NF2kD165R88ZAJj/18gjJbsiT8/uYQVEheh1YqLDgMo14MU
/uBqT1DTbIQC7SIge+7SQ35igYURozVTmAJKUJKfZlx6DX4aGQjMoVkICGZcF401ZuyolYnhNfHn
JytSnC6AVYBSUh71SHfrH6yjU1GO1xcybGXG3VPSZKaFCSSaQNOAvbMOtpTbGOKV2YB1lVS3QnVg
1bnNalgf7hHANV7zq//Cy7y79BCpiWyEVTKw8G4ASko1uaQvRVr0LHvHFXO6GSJgvDvQvtXrty83
hnAAr4av/wUnhSgdnF3AifWJy8mSKlRamuXgqWh6IXfLuJzA2yre+JJsDtdL7eD3TnVicHLjM8to
zA7K5zenqt2obwnJ4DU3+saGNcVLl76sWMH/vEJnOnLeHbJkQK/uV9rpfDreoC0ExWO8sVfNalwd
0QV56rb5F+vn8se9/G0h6jw/voUpjXlADgrewNw63U/UvlypH1dFD1UTqlL/1L+JvWXEDQCHQEdN
YxZfV/0GhIPwb4IhMBdwx7WYcBOIv8NCBDj7JWnHkuIamoLznkSySXgYpT5GL28IUCQRMvHo0Kgv
CUIoZDsoy3j+14UFzp3WU5OT08r0hzSmQqKvXsFq3O6VXeZFdDrc+C5n5KTeLgKY577gqcXJcU18
E1mbCItK6oUPIJhbqL++B1f5t84b1rS8N2V2JWh3go25XljtO3fO56TlzZeE8FJAC85PTx6ZJY1J
tB6phG3Dz/VnMbAYYbbpvOXU/Z2rxRotFpCVmHpPGiUXgKa1mAJjqdc3BKV3YVTy9gcLweh7BOfE
jnhUTlx6jqRVOCgcUv2xMDZOsK5vTE9xs2340fmiPvexq2xH1VXW1Ba77b8YDZ/YnzwppaP3ajQK
+1GzV0JCSLO91tEpXfh6c2f1dD/Fi3OyzvhgZmUXsp/5DVVFfV1sEw8i9RtVAJ15/Zfmk95XeyYL
m9xH2wr9BrEsUcU/borGbbxgnTGAAlW24kGqvQlWi9RXc871dJGTC1mafZr2YjPFs6nd1NFK23U7
hjegv3q8+exDo/RH+pP+wVL34N17zWIpdQCpMmCkBBRwvrt5xMCrgeCTK0IQz/eTzJMPI2qijfqk
yPGC43kX6GANvBgIKoUu77tJG1UbArusATHB9HU1xKBf+vbz5fOyZGJyXBSUn62yx0T7/9j7suXI
cSzLf+l35nBfzKbngZsv2rcIhV5gUkhBkCC4gABJ8OvnMDKnS3J3C5/q5zarqkyzrIzrxHJxl3PP
KeoHgKmgJGrU5pkX4tSqoUIE/BmwNIBJrWf205kMOxcsJAaM8GrZWyOI75f6G6YKIJLQdPO5l/eE
7wTeDSnbquuNCP/AGuOkDSbsHZ6jtaTd7sd2x72Uf4zgOZozvbO7lIexthK0qc9ehxPf+sX6gZ+h
vkNRn4D1lbXMQsWgymkPpSVMKa6IKSch36l8Gb20OMs+cepp9E0omWPUHIScR6fTRQdSmAu65OGV
2K0EfMt2HTVfkvL9N2XqmSKCdcJ3YwjMgkEEAOHRRB+Bzl4L8bO/R09Dul/qO3+3EplZ2fIEfmT6
Utm5Juk54NtxRoXtQ9q2xq94JY8m7mwWBg3Eedctbl9BfJeD6O8uwMQb1Mguzm7pCZf6xdqBt5kD
Gg1igTWJ0Sn6XOXBtZv2uyZrrup9nZxV8Vkf2IPQ0QeXIyh8VtDtEUH4AB1Og8MFxeQFsoD1u75q
Htqn8sq+RQF/34TgU5QY0pYbejdJDPmfua0nVxcOx0MrIQDN5CFtF9S0dF8z42/A0zgmK5/hyqPB
3/sf54PVExcG7g0M2x64rUAdfhCs+hAaZgMBI405/DSmPW0eJ4PmgNVv/+zpTh3Wz3bWsOeTE1JT
WTK1wE5L75jx3jq3lXOm/nnseVbGtpWwFWkVcIMHkVPX2FoqAB6A/umgJGr7N2hr4ruGTRAhxTHV
OYDA8UnBpUMNI0RLCaiYw1iY28JeSKmieHL4DSPkdXbthHTQaxTlbu6NWIxvArjiP6/k8Y7BKvAI
IOlG+eRoCBzOvCCBA6s16a68oIy1G90PdrBzp/Htz6aON811MDAMXmGAtkEacHA4rFKbEeRKIY3M
XobmbeYgy+fn2mbHbyCMYLBlHd0HSPoQFCO13cxKeVHcKhlbDeS7i3M1r+OTARMBKoiQbAPc5bD5
NxNGzF6GMGHxGNIk+eiRbTe3W1vopCjeBW/Tnn0AiBQXUFQGEUVa4+/t8H6Y3E2/fDQjO4MyPOG9
8ZtAsg7+/AhY+EMaoRaQbOpNBeBbWQg+73EXgBdyHR52NvzWA3o5LtNzYzTH/Wb7q9EDX1oPkQsI
EIyKNPgZ5O1G3/JdkaDEcf45PILdH9g6uI5TzS1XQUkXT7GvIVNR7MPL5nUES9jZOdf1HH512S6q
FSaqamCgXhf1q3PRUBkd2NAFMdhxsnFZUsaGXddiJ1UFqd1qA1H1uO/D2OVFstj1mb08hk/gU6HT
uf5nBU7/jgw+OTdCwCIigbL8HRADgYeW66b/QCmJJ8E1crfE2+vLwI3Z83gFhbukujxH1X7qpuJN
AvsiCmbAzR1EXSJE0OUoGcTFktmiAWIbZLvf/+wNjstla0EcMjKQBgTsCpH412UmUuIJCTBWMEJK
BQJ3dS63a91xW34AvozgChkOi6EBdTbjOOEjPlv21rP2aYFbPoze3ALryL+Fm+WySa03BpCGkUy5
mxtgOs/+/Yntrx/rHfg+KOZwAG/wsQJ9gCAHXcoAehg8+EBkzVcsN3bR7lyd7PRnYj4GwRXMH55j
RRrI0ZI5iKGEEttWkTjBOdj7iYOClfyXiQMPwDuMYnkFTNRInloKRSZtJ/M5AOc5KwcnBdmbDJxa
AwXgVBtTuHiNf8C9Z2cO5HFouB7I//qYQzRZpXgP3BA+Zsi85+U5yPuVT+fO/0m36yDo2VbCmc86
fEfEDLX1boI9SCIUmb8pt2szoa+y4pFsNY6iHZ+P0E4dCvT4gYUF0BHX7mAtuVdS3QcLbt0SpAxx
qWI//ryOx11XHDYkhqtKFKrt6At9vV6W07guYzAB4qU7sBPdq0QCzRC+qiv+4VSJtRl5aj7bOU+7
q+j8FPGpd+nLD1hjnk/3W9dm5Y8hzsuUjOlwzfcrddwEzp7z1A9nbR08FiGEP2dHwJaGrSAfnkB5
GtNrJ+s2/TmPeXLvPi3swW0jlbuYcl3YFf20ck2rD5KuKaH/DHtoYDuPf97KU2HFl5U8OC2OtkNI
hODr6p3Txi7EVasHcTE8ryTwcM9349V/K/MF2glPcID/QkvlMBDuTUjjIfBeHwYrj/IcCnlJAynE
nQ0WJAy7/fkbT93CdVoRD+068nmYskRNRImMDEy3+UjwWZS09rWIzvKrrefgIKhwYcRD/QfCXkjF
vp5J7hRGWC8YVex1vORsC5GoMqHPdh8jkoGXKR57NyFiA0nB7mwJ+sTBWSHHK6AaIyj436/GXXBo
8GhWqJNU/aXWcuf1r39exVOvOUxg+mkVF19v/lcTivaB72io1Ky8jQFArO+Qw4Yg3eQkvUD7q8mK
m+W2vgzPpGnH2Mt1osu3AIJf+WuQq301bBDTAge2DuM5B9AUU5A7lYQbO1t1LenvksmYmSmksesX
ng47O2YP3d1/A0OOn/H7vIJAau0zHjzw/RgYra4wyW2Sa9eEPLz1HIXnTtGJs4r5PcAIMAqF3Obw
RRdqdPyGRWEstUysgscGt7bQkj+zlycewi9mDvxMVUqfYp4Je9lBRzFvdna2PoUVyRTQvOCaMM8/
hqeOKG49JtZDlBaPxmr5VDaurWATOMPL/tvvOlCGcsW1s7fBaFOmZytBJzIKTBat8Mp1thST0V8P
jmy7ttQNFtPFy6uu/J3ObTy58NvnSmun1vOzpYP1JC3G/gMOS8X1qqXR78nu/xXyWH4eM3AipUez
N1ozVBOzAIf+05Jgqm4VR0qvELynrgbcEiSqHrtDjRv0JP2CWZTs3z8zMIe6BaZDAuRNBy6Gi8Aw
grmKIOob5Ag6wUEYmRurHXbl9NHZbOv3F8q0dl35EBSgzi6GxLXPJf8nql1uiN4TCl3QLgG/x4Ez
0E5bmKLA59Kdv1/7JXLfQC9kHZk6v87r43fg0lGrwZnF8A0qbIcvRzGEqCOyAev8m6xv5Z+xMrk5
16Y4celDSLtAhs/E2380ijZSMIEvaLYh+m22hnoeivmCg230zxt44v6tQ+Vw3yYUZI54iIEpAGO1
NUWQd1h2dWAnyurOnZFTBxPCFchpoYjgoCb69caBc9fpp3lGhSuZfnWXIxBX0CS6azcQzG1jWu9F
zFKoyfrfz+Vfp9YQW4R3/rfi5GExz9BDFbVCRwBJI2+G1m9HrZRH56iyj81gPgprB40zFJ+OJs0m
UQUg3YsijItMWWgY6QxRXaN20z/v1XEsATNgV4C2E9zwETJ84h0Y26AiE/vVvmuvvKZPLG29zr3e
MJ8//tnYiTsFayvdBnh88bAdTt9jxSpPQXY8juzbGiRYo/9hSXI3BOTJgmLoBII8n9aZM0QJ5uef
nJHnf/4Fq3v8es9Wtk/0k0EIFNn4rq/Hplqkb9ARl1pKerl4QWpAZTspHP/WtPSdnKqdo8YzPvvU
TqIdAVFUVO7BM3LwODgT9QCCIvCb3WvUo3U/NLFZ9mcu3amNxFvuh54VgYjn0F05TFCo0+O8zJF/
N7R8B7DXpjPJ1TT2acXOOmn7xEqufYD1kmMjD+s6xUL8wZDYyrWbtvaUaFo8WZsVijh8P0dmemrb
IpBVrbf99+j9123jLeG1BjovBgdIFnLyVDi33A3jUl0PxWtB2uzPx+TYg6G98cne+vGfsr5h8H2F
eS1sWdReNDXIjMZzEsAnotyvNg7eF6xsrxSaoyjNabYdVbJyoRuZ/ajrJLwpSTw8rpXW6uksLuc4
Wvlqef36T19nyb6mkuJAlmX11hiYtXG8S68XsT3Xccl/GMzKTdXFnJ0RYzl22l8Nrzfls2FHiQWw
Nhie0ILAxYN6PYQP4pF4yZ838ORt8HDXIDgb4TE6uHNT2xjGqHE62wA3TUua+trItG4SYynzSf36
s7mTV/yTuYOorETxiqAUgnaEpFmJDlnYga5RnrFyoo+7rt+/vurAexW90Ztu/fvOLRLc+aD2vF42
OCpTG0d7+/+DJe7ERUBQC0jFOl2NhsBBKgLxcafoTVgIRy8pouIqmOW5dG/9Mw58Mnwj/ng8dyvu
9uBUgCucLlTDxhr7QMIQ6myrNBy5OC+G+vtx/pOt9YR+OoGgRARjkYStMWf3frKWA6Bi/wSRGX7Z
vkSAjd5CsBoViRp4AAHynVShzBq+GA/errlaHor8XGX1RIkLO/rp8w+OqldAAIv0+Eki5xqUKTVS
JLNNin1wz5/CnX27LkYXJfWWZvUHSc6Rqpw4u1/sH5xdWpN+cVb7iu00iVJq35h1c+Y+HtPhAAaI
VgSyCGcV4zh8BJm2it9OB/GaDVLa0AVTJUT5wtS8mfKVc5BjIAkPo9WvPu+M9QM9Y1R+YB2TdRAy
hNrUynj0dds76RM+MUZi90VlYjddOd7Gs1DzkgxzUSzMVmZcjBbnPkTXWNxcBT/EBnAQ71WAst7Y
Fqs6yfbPPuMEQOrLjzpsHVTEKK25xo9aJz0XvKAlkPz4HVNKt/622ZBrZ3fG5Am3iGYmCJDMdRYQ
2cbXdZjsHmzrfYF12IgdEXF36eX6qsqBOHtvQZMo11YJDE9FfJYN+dQ1B9UahiUAz0Zge3DOQ95H
ggwU4P09vwbEbhvdr8IvIK777pxre51yW59tHZzpsTOcAZSIWNp9u/U3TgnAG0TpmxR4GyD6ALJP
QgBS2l2bG6l3W2/sLXvwXsv8bGVgtXTgcBBnmsEKSUe2crji7hCppi3bdZNH/IaNj7kNEH4RcNvb
P7vMvF2xzSjAuHH9ZJzpLv8eIDgyvjJdrZVCUG4dbLcsPUJc0SGUABmIhPZtCkbyjO3fojLO65Qn
/jtA3U3Mr1aXuw5hlj9ewbAK6q9NjxIpvzl76E+EjUDmw9+ZK3weZ+HrCXRCPmO18JPWenp9C9ry
vXu7NiiGhwL9xz+f9xPH/YuxgzBuZrNrVjaM9cb32oOg3UwTSsEcPQqMvZ6jczvhydF69Nf5lTDC
jh9SyNFwgtBwBHNOrBLvhlO4OiNmGTFiBbUhlox7L0PtuboAdbT/dm5tjw89dH+gZxCBmw1kmIe5
ja5MGlAbXJdz8WoWv4L+3w8/VjoS7NvviOoo5x5nKwogKkCgZ0pELqC9uepSUGArAyDXQXB4VkoZ
Vd+D+4OGLkoVazkYWOAQTaCv58UFU4hE0vYMoJXyH2k/9mD9LvqqMsVl2PAi+ChM5Mrgcm+WoRMv
rpwgNpDNZquDKz4Vvl1lPeehRRMI5/Kx35HOcaR97SDFbex8qt1hdDYtDVSbFYI4FnuoZswidaky
ymbCY0AqaNcmc+jUIMYr5iH03wpCK42p+1Y3g8wneFwWbO16oWXSRkblvhKTFFMMfDigLxtOq9LJ
8LYq0M0Fnm77KgV9B/GelmLGsxQbrAr2zAeHa51Jom2RGmwlPU5nCMgVLEE0GZhXRj37Ko+mWXki
CQM2Nw+y7hDDxxWTfBZxC5KTcsuHinW/HCDw2lSpTtEI0pRg7QS9L+8GnmCyxO9UAiAdMfHUBKRr
fnFThN0PQ5YQgZoxaxW96R4/82YISulcSIuZCuAlPyz6HWQTNUotTE6h2cee3YTOK69np1XpoPwR
89XCCaFtHzMoUEBGz+tbVmVimEUJKSI2R2D9GrDMj/Vi2N6cdqQUkZ9ES1iOLWQTJ0s9lkbhzJgc
xrLKmAGRrh5xrfTibS0ResaLjEbHu20mp2U/Wblw/2Lsja6o8Ke4o70rutKRfQ5BmIFeUuk63ElG
oEvCKa5UU5EXLwDFQj47yzxD97d2p/Ce9gZpnhorqtnTNLhlWyW6shpjY4zmwi/C2mngKEPUftQF
iMtmL0MV1iGXqgMC8psn7BFrOg2wVsehCmtyx4PKR3FyCqz5up+Fi0izZcRNWVC5q2JDODR7BoEh
tWkoqgdJPZdWdWFPhh++uEPHujwQHbTLkmpgJmnTxgFSHUyvTY9jyGjhDrtgqfybWQiZFoZJnO/+
oia0LbyiMUDf2FNbhFuMYtfOFdMsWtp4LAYhd7SndV0kxYRe/wNbgF1z8U+CurxyxNgo0GKVk2g2
4NzscO5bYkEejZgIoK4au6GYXUentrnE4NJas1mAnZsA8h6beU4qvyCQebenftrowauNeJ6Z429J
UDfCTiq36+SrXmyEPhrim6IcV+riWU9DTN2gs94iFPYWtmsqo1j5vuuSCtDd9ZbuymRqzQJNocVo
x9Lnz57VDXJniGaaTYgrBNQV9NEvKopA9MIZwGyNCXsZuOyX7bhFAL17Ms7zcy/6qn8b/cU276ap
BxCO0YC7XuJQqJUP8ehYi3jhvvQoKE0LR4rcb+eWXRmmEwyZbbimzKYwmukrAdPVjfSQkWV2axJ1
oyt0w8d4WgYSlalQlsbINsZs5TrJvQgZJFWtW4EYZIz68bkoVFg9N4gBWZm4rWOPEG/H49j9Au3O
0l6Xwg6BgeBeYRZ17PFATllr19IWsdbmWDxarVSJhclg895mwrEzqgUBTk1idKx+6Z3W8/la4TLk
lZiruv4WDGoAxdlch54EVN3VeiuVovoegps+q9OmniMwUDjj0ND6og9YKFUcgcie346BHBlJBh0Y
i4qrYG6KqzFaegCJLTaVWwgxGX5WNJVtvLVsgfA7Ljn1BmjAa9va47AF9HbqxrK65KCKZ78gqDTU
MvN5vSW4UXbaDssw3LROR50LJxwBMHEkn0QsTbtof4zLODgqUUrVg4pJWC0dBUdrbyz/gDf+R2L+
P0BR/imAOpKYfypem3dk7x+NLKXevf/n3//CPxrz3l9AcyN/Q+EbojO/0R7/aMxHf0HG2UVUhwwe
scda6fpHY979C3cL/aMQHXgkXmCl+y+NecOCyLwNOj/U2cDNtcpe/zsi85jx+hIpoJocgEMXwFPE
lMC5I0b5GilMta6A/I7uaVB4QCzOQ1QnplZ0wiy7a175XmKP5UNvKfPGK4BgCqzB31qDVV64i+/c
uVRB8K1U/A5VMH6v65b+mN1Q3bZ6th+J6pEwTHaRGVpGqYBcVCbApr7yXyv73g0ZzQxI1O2tUgAi
afUO7JYskN9sVGtBYFwrdadAE5totizw+5276Zy6vW89i1yVgQIMQ7kT6oBWMNTpGNDJTWYLly2n
UvAdDxSaGZWw2HeqFWTbisJd+ktU9ME4li0engh6h4HUmpVjHKyMSTsSjHP/uIztiDlxSrrOxhhz
LXv9INs67C5G7RbkDoKcVpi7TCxpNYv6ZiGRm6h27kRcuFOTTUUNnVh4Kx0XxujdO5UlrwHz09D9
jcL21hQ2+uHSsMxXMzSqtLMXAJDkZLo58iFxp1W3r7CZmzrqlh/Au+rtxCPIeyGa2YYmg/sYGpZN
9ix/TEMIYfVJGYEDWmJpvIpZ6HdpU/BCurZhfB/B25iYzJUJlBWNOCoBMfZEeYPj5V21vRz2sxmB
1cbRwI6jP0OCIZFURiB6Kymv03aePAlibGMBfEGAmS4mrt+j5FFFHQYyI6NNzcKKfo6Np6qUqXGV
DigigbXAu78djaUBaw2RtZUbSzVDR7erdsyjXTLYU5OPa20+FYXPwTNfYOglntwODC8mnr2kD4cu
uhjaocLkFdwb+aFswn5avOsz5kIACdC6xVoeSru2Od5wew4ua13z/cyjKV5qBrKETo1m1rfTd10g
XEo0Heudz6Ql80BPIh/sCGPdPfj2zUlWd8Fs9e63grOmSsxxAt0jKWznG1DN7Kbg6JJ1vodDFfBm
QUjPHXYpAgsgatYKZsVi7mxkSyO43dMidAnDx0RgLRe40DRlxow/gLt6uZyMvnzWg988Sbw6OXFp
tWwcZ3ZBPNmjuxPrgZvbpVvoNeJU/SOoyLK1jJAhtpjc6UfkIHYExQmvTTzxvnzvItJ6iYEYhqRu
SLsf5uAabSyHpXxhXNU8XtqgQM+t8Vf4gtu013NvWZtSikgnQwTsTdWbIF3WLVSBoI99UZYRBlwD
RCvS72LLmitsfzDrWBRL08WtU3b7RlXh21TjjW6Wfnqs7abahJOxFHFUQJ8qHqYpvBa2XdbxFBkR
Uuma9lgmtgy/mqEb7sCaWm8RpLE3q2us25nil27q2Sjfw0GCAnCMGlpmI8aNH5tutO9Nt6Wmg86h
apYui5qpVDIZ0aRzOvQvWU9+aFZE9a+C97VnxPaE6G5XlEh3EPAj04uryQHsLpoRjSM2pdd+uVgY
s/PGgV05i4YMGitAEtxhUqMflJF4trLHuOg4QGXz0mdNR8Nw6xMGjkfBBv0so34RN0Gjuj5HKQ1I
2sIy582iRu9qVizgG6CJoVTnmQucW70M4b2HsKLZTKUu90hkmp8K49v4PdCdI/6mmxZVbn2E/vuy
sRo/LwU1Nq4u6nelOCZ0J8PNKEIFmSwDr+8MbP831Tr8xYIv2hI599ch7ux2mIrpEkJrMuWjjUuu
xbSDhBAaiGWIiBR6mZTnrJIyG0ynz4xpMB+Qf1ULCF5naO3xYbBeTQNXBnUSNHNKiz3a5neIUigK
UHBjPFT+d7QS3mfRLXGgquIxGtspxai/PydSBNUjFyW51qCnuKHRAkBCZ0e/PKdmF0ArydxSSAsC
pZd7XGXLzmQXqTZlpl8DaT0jL4w716eoK7deCQ5WL0RpoDTIt0i5S1bO/vizcimEl4KiYWmHRgJy
AhJVUCYc1S03cKwnI3S3nUm7S6eh7s+pL6pLVRY9R5uhrrOWKxxGOjfqxTIZB6xGlk2GvvmyWQpo
8cV9GULkyCydukPyoMUvE/t8XyGGflFz22+hAjfiFhLTvy3hnd6WwfOTNtTLnpa+mbrcKL7jKZm3
QUmD1wUNlRCbFEujahLB3elbZ/jonEq7URkxqf4Qkaj3Ue01TS7D0kSX3JPXvNHh/WjOrRsP/ShY
6i9GCGqujnK2saTUv0q/FNMAz4d57u/EGKCglAwiYm4Xk2bi96hxoKGjOja9QkOc3c4zrW76oP8W
NrYLxmpf3hb+AKzfWAXf1DKyh9ILxlTNEavh7YfmYYb06tYfAyACFd5vWwnQS6LNsUeIXHwDjBDB
qsOrtwXivd+LkGPB7AJpGOtcaLRC7iWxnMqB7lE5XzgUkD/wlSxRRqugzjsViYyohW+4VyNKDyNI
ho26yWtkXqmnQE4k1axApBKwjfA96LDVlRFXBW6LVFGT2kXkZ1apwkwZ3E/LMICmKURCn3xLLxmD
g01D5AZZ6ZIpkzKcE+g7oIHoC+Q82hyg+MCsVHOvyaOhU6mtIm+r7Elv26JZgBS326uqL+luWGzj
ZvIrE7IU/U/GDHTG2rHOC4OzbLZplTDUDvZm6VvPdhsY9yGJ6iGewbT0IhYqwQ47DVtSBfDddtCW
AK12vntHVEEeLGm7Wx/X/FHOyBlea6g0XhDJQvaxKmKNABBF8xKDPV7l1hKB5UJRu3mZwDvxPMiW
bqk2yJ2H83DXD3iEEK7Nea2X+kZSa8hD1ZFbHEr9i7a6JiJh82xjJGXi9auGf0DKanZb21bm95JV
5Ua2br+pJ0IvRx9PV9SE8m2iM3zjAklcc2f2FrFyRoLwA4PgeNYGVDUmTBYBXxIrq/ZRPAj4z45h
ebTlWj+UdprNMLv43Zqh6DW4Y+bPRDRJTcFknlVeb75om5jQ9Wwi95IGKC4BL6naK6ezzNwY5uku
xB+Md71EoJPNGrl2Ds4iCuIoXrELQrvgWyek9c4b4l0j5LMuPERlTwOoSZC4l8HFglmIO98VQeqU
jIpYVb1x41gjCF1GHSUYDFuJwiMEuPHvnOB/0qP/sD1UH//X//nffzP1H6VH16+8fCu/5kfrv/F3
fmR7fwE6GgCiAM6CCCIiKEb/nR9Z1l9g/0YWhKI3EJeO86/8yLD8v6DQgH6M6WF+BdU8ZC0D5g3o
f/6HYYf4Z2BrBJcN/hJC3fjfSZAA8fqaIAVA1AHaio/E5GgEBO1Bn7UD7wg4AeE9BXL3maOwaQnj
ihfcHjI2iTa6nMlEqrxlXsCupBbSvKBydjA7yyYFhsiyDs0dIR3j+awEjinc5GRcKOjmmHYcjENN
B/nQDAi1wSnJCwyMQ98Dg89WuG05miB+atOwqp39YuOGV/kagAbT3gUvwfIKiZx2zqVBO7qddCCr
zHK0CrZWsHRvSOp6spE2uFFji7ohHgXeYqLIIy2YzCd/6uqrCHWcaAOeqtLPGwPR9E/azM37SKQ3
x4LTprorLcN+IKbdE3ifwmweECGLPov61pnXQiMGpawSv37vcO6LTJg+v3TdoK3xkTRy0nque9C/
VkaIGpxfSbeyYtX3zsb3OBnTstTGmIaRDBHA913j7FrUxt5ZUXO8sE6JQL1r9TRewAsUJipfALvE
jedgFhxPrf2MOe3gRx+FiEVju0GrOi/7QLzTgboyq3tHut9EPa2Dlaiz4O+pyaA7INx+zEvVyrne
dkWpzBUN4Ee6Gz4alHj81G8pIZDjZATLFUseFdG+LRu68SuHPRPTIDo2J1M4j0rzCcwFU9DzLREQ
P7jGv6TGp2GAm97yQIdTVlUWxFnmop7oLz2MYZ+ZOhyNpLCxRHlrlJLvTWeeUb8By1Chf/ZNIBFG
lwvwUQCWIRN56KUy3Z9OFTnvowx2zSjfDLNq8ZqRgi6oJtZKBwFEKClpwpZlfulo72a9dgP4uCQb
096zqRUXpjC7tCVmGS1pP1pFdGdEUwNgUMft6GnsFxOeWglV7TmQ+fES2aLfjqE/oRK/qsMhjne1
4RfbXgQt+LAaildrMcC0l3YYEWQPc2A00b6bGC9Tt+ybdlM5XUA+5OTP6ptt0R6gdMOrpmuAGCzz
pWsWc6DxMkaDWcQQY7TMR3ySsezUiBxRI4evjPKyHlgjXjVfQmTAXUk76wOKqXrYeGoe3IewryN5
R1FzRZ5gF9rKDKceRJXQqZ2gw8U7Wa1lRINP6AhEDToVcRc5DccoRVCCJ9kaezZ8LFYdIhE2cQFH
UH0Jp5q/a9MX4X6xrKVe9RqXSj8GeolQLyBETM8N1HtE5hYOg9SSPyBur5NpHIm+bvreAu02EeVy
GTrIPy+EKsL2o8KbqXaChq2Xyd4XbAP4J9u2ooBkqWhMxDetLmSxrysgW+5d1ARZFwdmH9K7uZOl
ykxBhbM1Fz/0L0A+iOxXsxbszoMT4M9DdOTb7MWGxpu5nQvtgjcAQQ/GfgrXkFXMW5+iIUIpRC/3
HrEnL21tXwwQg/H1NO/RBaTB3qv9orlox8Y3QKRpEHfvG244XHAJgDE6H56ELjcm7K37qWzrKres
nle5Y8AxZt3shMF2CeYQJAJokixp2Vuozxvg5F/2HkQA3Q84tqmc48XnKtygvLaI1DGoC+pVU1rh
41JNQ5ANUaQCKEzIINw6M7KtpOm4MX0QNozdzaiHmVxyFNTQRtIQKyYZCwJzTkWDyWGAJal2WEyq
SvX51CB9hcYfyhDs3h4BvABKBcPyfEgVYqYiD8KxeJ717FLAuPjQ33IoePArk4oQH4pce8nXsp1A
HueNQaoqkP1dRQFdzAQKE4afEG4hGqkaEILF6JgBISp9RUgihpHKxACZzJTNssHggF7QN9rZwyDt
F97UzZSJeplkvlAUdC9qn0FMZo0O5/IGB6GYLwn+vxPYtFmLIn7ryb1lVQ19ioZZfbRGR8IM1214
C4RFikswLLWVjMHwz9TNwAxFn6ZgDPm2w6r1j1HhR9xKFl2H5JfihZR5iOSoRxPUKaMzAyIHKBaQ
LoDSAmMpK7YZr/URfLSFyqqj6hYOeN/cTtm09/c0mY2E7H5CCbVP9E9jg0m7FD27c0St1kF982/b
CO88YCfQ3j3sLjdz1aCIyoGSBVyk/rFiBYsdKIOeznMSHUBTfn8niB5c13ZsLOwRTsTQzoIHitDf
iAE3yVlWgykMMxRm3mTsQV+cA1WvAJx/IRWODa5t4E+4LKgsG4h0YXAVq3e2bONs6NbenjNzahEt
0GdCihoRV3REtu0N4ajV8I+ddo9CFgZ1l2zG7Nk5YNfBwNs/3/TJ1gH6ABQPZQNGCArGpXDvpGMD
gkcIHL95WbQBvOyisJMiP8cQ9rVffmz0APIRQJ4KbSMYdaL+0ghHKA5G209R7+3fu/JFn2r9M442
69OHHWyWhMp3Be0LJL44ieHeT4o7dtVtF7A6oQe2bb//2d6KyTs2h2MPGGcE9PYBeIv8X/bOrDdu
ZNnW/+W80yAzOQLnXOByqFFVmi3ZL0TJlkgmp2QmhyR//V2U3bstStvV3m8XOP0muCVOOURGrPWF
HEqpMoRUtrrMYanJHWyvT7b6/PvLfPy9XFA6UMSASGrpbGNuBUlRCii3CPXdEFlwVrNQ7e2tXIFx
clWuALX4M6HSj8+F2glgGahdQGm5eDZwzZDPaLFIN5FaJRJkF36hLrzZ+9n4ztEJEIoGam0EfeTe
yrsWIBt2L9bnpCMLYf67+1iiSHu0pK6RQ0hBCGpxebXPAV00HxOwjP+BqfatCGi+GoQkJtxtOC4B
SLRU5xZTAlxCAyc5MmfoyMJWIEtlwby6sI2+ac5ZKT5Yzt5eb1Ea0pXDMzJfT9u4a+OiAYksOUw3
9u0QQpcBZR+cTH88mN5ecvFhqxgVhRRZWSxo6I23rY8z08LcorQbWgHimPV54tpCf/TjteKIpwNo
T9AbZqmw8xhJeW5qCeyLYps+Vohfwvni86WdG7I1rnHyiopNm6O8sB8e/tCF/vMG5h0DVT+0unon
7qoauI8cHDXMNV1Vq3ibtr5WhTPfH2a4wD2O0BVq/tnrfjSeUH/813UXK630SllkOa4LT8eKXxkb
NzTD6oTwM8hW58Skr3zqt+sRVFYU4xYZFhREl2JS0Q+xQKERWuFdtgG+J12BnL4FPuw80/L90vfm
UkuJaJGPnakcXKq48C7MHaDPHXrWz8QwdjN3lk4AfPgHT/h+gX972TkU+WU3LgrB+k7gsjKaTYbd
2niYKXr1FrW86+Jwdqf86HpoNYRVAb5pQGcW0tCpH2vuIUDHuBkjGfBLDTJnKBLn7h9IMntf/oM4
AONTxyqDgApew+VIbbraUzy38A3L2wwZz6pXkYe4buKF3/UrBxILk65xGF2pc2v+R98UO4wJrNWP
JfDty/VI6Tiyx+GwUe5KU8Wqcmp0ktymdAj/g0Xo10stNmrAdG1UYnCpNkQ15qqM5Hrm+MwS42E7
XLDdsDk7Oz74luarxBfyzll5usgyTVnMigHpboAFhqg5znvoDEVNtnPoqH05F+98sGsDR+rCbojT
CtJvS40rHySyP2M7P+PcxiWPymc7bEJt7a7y0As36syW/apUX0x/uMPh04TbykUb0vkF/DI58qIq
XZzB5oSGvYb/dB2n3bNDQSvqm0ecdlAwKtNtVZp9kGrdSbZmg2Mh3zlGfSrz/nvpwt2WNABYjNUZ
we9HG92be1t88AH11QLZFkykwwjhTBegCLiaCcqkCb2v3jXbsOtzKuO3/oHXRX9mWMEBBpcstN2L
Dy5QOgQWWyaAUQLuOepBipoFUUNwZjDPm/TyvdvQ8M8WEWDTl4tEKbRqTCXaxsgoXkPlFvOVXT2l
8QqV+nt1U2+LTaPdyWFV2mvSr7yzAf1HD/rrDSyiCNqBn2qXuAHcdlR4dxIFOl6Oq98/5/yJ3j6m
A8UMSoAUAG5saYvAwSYd7NWV+aKPX5j7WFpnLFgL29n8ud78/WUfizSH1q1vzJd+5a7VRXNT7uqD
BrSX3UEAPhvOnG1yeW6Ff//t5gz4DCudxUPvyIXZiOI36cmLk54sNK512wGptkvifq3iFx3d3X//
Cj9YE+bLQXTkAdRugFb8doqqdKqF5tEXiuRXJeKdUtqFYzQhbZA1QrWXFpFZWkBwbu15rtgIDNGM
U3k0MIz6zPf88IUbaCyOp58N9Euj5NijrQGJyYsiLz0StU2N2rScgjxLj4WWRXnf+DOrvi3ssCJA
//futoaeWY7ZWhuhVe/OHKc+WMDwdmbkKlpugiG7jL5HDq2Bbhsv1aN5ndzMjSRet9v0QT7Wj8YO
RqRAf9K+Ixd+5rPM2/hiaAOPgCaTiNU+4AN2KRq6c8t4QbrfF5BCJQ4Lqf6lRmZM87hfsb1gh1Ed
3e6xRw7bKp9rvh0p+nfsLXjqfn8372czem39cjOL2VwSt+xESl6y4iHO58byINz25ybbB5N5BkKY
OOZgx8esfjsQqY5St1saL22oB8nefM53P3D2Q9h9hyj6/s/8/a+TG8sj+AHogoA81XJvchgrzSQT
Lym7EdbB5CgInjEzfzScQdRAMQpkFguH5EWsNsquTNWQvQwBWB6fPRnGdpChRMR8MBJxWAXAXnMj
Czm8DTmXfnsfOjm49rzVo2no+6nEJy7lOKW4trsuoI8rg9hapYAXtU9OlKNp8Ep9RqXlH7TD++BD
vrnyYmPV+1rmiUpfZlrS3EwLYuZs50TO2l6hSFxfauE5dOBHz2o5cFSQGQv5zihTduj+mgjvedLg
W9K1MM+KYPL0bYmSxe9nwryjLKblbCpFsy6ENWBQLHYcVXFdIv7+3nFA89I+6If7BHlXfWcjilPk
i3TbMwv0ByfVVx/rX5dcnmt6rS3StPC+k6+Q4K090NEg99nWM5awRfv25q46opYFChU5nH+z72Y+
cDfIV6OJPLp4wIO0eF7orfLBYN4TSSAtMDfI6fpjfA4F9T5VPFvdgLZGngxkT3hnF1M/M8lUmvlJ
fbPXEO3tSI0sMd9w9E61IqjeV0UkvuaXDvOTcwv8+wd8e+nFcRhFSwNRJzoW8kCFaJIZppe1+tk8
ZAyxkiq81XNb/PsU0uKBF3GxCzaxMcT5aUavk3sU7+b2Ms6aRr3Chzw3PRbcfix1i8stZmSbOxSc
qPwESCl8jD00gX55M91NYCscWFgHZlijtlf704mNYfx0Pkn+btosbmCxtossawpX5lC3iM/T1Fzp
uImebKrG3joNdD4WNHJx+/j7ufpuHVpcdBnZSOnBpJ2fCLnuxjsCW8Dv//774GBxgcXy3lJbzW6D
U7+K19MdRdIVHUeVT/dwWPkt6FcpemrVQYvx9PXcWY589HTzVum4YLVBTL6YmUMLXUBTzUOoD9VF
9d0gaKsld1C/vfa7qm7luGs31rrbWs8EtigQ0L6b1T/oJPR+gcJr+OVOnFlL8cshLy2SFggItHTb
Jhs7cvi1RMR6463KQ7HPgZlBtQ20TS+y1jNbFEHzmTX5fQi7uIHF8uEaXVLDL4ThHa9Ndx9/ntsn
GDfGThxdE5JEtLyNj+cO7x8tHL8+9WLhSOsuoQ3LTyzXItRjDhl5loU8tzy929kWj7ZYKAq3JeCG
sNOcIEj2+v343MB/2oQ58cEEmxs8jxuzW52NP8+MLmf+91++aY9B97oiO84IygWJJMQQ/8Hs+fUF
LtaEMQWoCnaeExwyXhKm3TrRIkYgig/bu/o6NxEjOYfBnGCXdDfj/tyoOff9FqtDZjS9Tdr8ZEju
Wz1Srg1grfG5lf7s5FisERBBFF2u2AnEEOd27sgsr2f8Sx7IlReV92Q7rJotP7qb4tq7Ijdn3vG5
4bMI3FsqtJyW+WkuPo2fIT+1Kh99jKZml19n6y40V4I/ISjLb+W52Hce/28ipcXIXaxPXu1CXJTl
Jwvt0OGSSLCjmyH8vBuo989vMGe+5vKkDjE7G/Q0P/FE31hGFYxc7KQrz4zZc1dZLDR6K61ywphp
U9NPnKPq0caw//L7bzYPiN+8N3d+r7/MPFV30qrwyeCSCUzKfBuC5NEYgryGncI7Nz7PzHN3sb6U
8KGRCpPQiqdQd0f4D4wz8eu5d7ZYSXTW2lNhsFNWfzeGVZ89qOLcUJtv8nevbL6FX1+Z5pYZvMgn
mENO1mpuLGX67u286fyT7ebDB0L1EQ1l0KkLNuu3V2sAOxoHzk4TZwcdLH29vqhacv/7UfAuCTTP
HpwvkHqARhLIybcX0QY+S9Gzkz6qwM1yn9bZjmTsi021i57FB2i5ot9f8cORAM0jYG3ITr4DFOMQ
kKgMmyhpSACHTeDQ299fYPavvf9Ms0rCxGkbhczFUugadedmiBNsC/iUzahdZVPkiC21Mj/11pz4
M6RHi5oQvVbQS1W0F60W0fzB4d9pAG/m2bj4w0f+5YYWqyOH6GAqHHZCRioYKGy1fP37R/4wzocr
/1+PvFgEnRFl3S7PTwJNT+IskOt8DQJAoF9AhHyeAPDh0vH31ZaLoCt6N681dipl65uwJnt2GziD
G8LC7Ff16cyzffg5IWaCiHemxC3LQrLOGx2SNOwtFIHnae4GH4c8yrq1+myv2O5cxPvh1/rleouF
MbMaYM1odqqVHYLr4PcI9X7/SB/O7F+usJjZeppokGRmp8LUd7Q6dtC5Wvl4Zg/5+DEgMMY9gtSw
zCCgF4edszg9ieaucL5m2dN/8gz/+vPLbAE8IrIcvPTUIDyM0RyqtolvWT917T/E3Fc/1tZfZS0f
v6m/r7JYnqqyYjpUJifJqhUnN5puRUqcG2AfDmewk3++KWv5wbXGsyY8SrqdHpvPDeAvFznEMw7q
Y32kQEbofTQpw4HCPJM7+yhqQisPZM30uWa1THq0NLZpV2aoQFl2JG1nReGZ8mErRRtzKsjqT7/Y
nH+fmYczKBPMw7dLPdytwh7t7mvm6Nh+7xuFlojuuULc+0dC/XQmyUAbT2Yw2tuLJJPhTSXpv8qo
i+YodIwoGltlAfvco08pou51svoJIvxf88N/YXv85Ru/Mz9EcjjBMpa9cYfPv/LTHU4+GXCFE4Cd
kFmbk15/uR+o/gkybwwF9B9DPQbtHP/lDgff4xP8jM7c+Q1NcObY4Bf3g/MJ9Vwks+GowXoMWu2f
uB8w7t7u1MBUYnt+xeMYCHQAM347WmjSU8IVUDx25XS+qYAHDKq+0sa1sJCzlnGhbqzc1rdcVtm+
kHS6r72i/K7AYPimpULmfuMRFjpu3pCtPU51hJ6KOOuUk/TdhFRRa839zHtodLupfYJ7eAxsnsJC
1LnkQiY5ysCx1wa2aL0AuvzkauzlLUoQJKBKmJ8BO3WnCALWUgcxaOy7NcVROb1jJYm/i8xQMsjM
tqhvIefPyAUE0unBKibm65qVjEE56M0xqRzUsTLRwpc9ucyfEmZVlz08n3DZaUmplwcCgXKGLldu
Xe9ElqRVQDVPA6bIRHNImHx7Lxbh2A7GoU6N5gLkNK0L9Zxm9Auq7Ayd1HPSFz7HqaSK4FVy0zA1
reEwMaejvuB0iENqTbW2wfxsuiPJJokcoByqK0/I4aY0bbaKOze5EBJRk9bEsW9nKB/rIEz4g67J
jTPW3a6a0DVSFTyEovFKq4W3NZsU/To6hzBfkPJWKd26HhoHxjeqbSe7PbWwkUUOuuysk6xIV8Be
8FWGH69p7VWrFBwYBjpqjpM5K3FECNvR1GHMHlNhPLgoGJb3ptvqDMgKDa/0qEFv2+TB66z5owXk
kj8DzSOen9vDif/3/Kvfaj7OL7v9P29/lD9+Tp7reUK++SF6hTRcd89ivHmWXYFf/du39E//8Sfq
4W7kz//zX9/qrmrnv5ZkdfV2niNq+Pe+qK+ncmmLsvELPxcG+gk1X0TgKDSCAAFh2F8LAyEzUAK0
aywcBAX9Gf30ExuhuZ+IM+sr8B9KTFgGEMb+ZYsy3E9IDRIDMIq5OoIF508WBnisFgsD4EyQ4mAB
wokE5eJlqq/lo9ZpZpf7ouhNuUkpzYoVsBETBY0wdS1YVxxb05GM7GtTDzqjhfM4dCuDxDtoRpNm
55Wo8xlBBshM0sANm5TpsS1tVKgqkcfufebF7ivUYcrKl8wrLX5hUunVG1EyEFj6gcV8LeqMQEfm
NIXct5yURsh76qQwQaWJ3Ei3LuLInY1Ek1/OsLcG4b2pqTDhni72Va+nbKXHuGlg3qraK29lUUnv
CSb+Gn/cFiUyiRBqVIeh5RmKAvCGP6gOzJlw7HQNCkVp1v1KdHEJJ2Iv3OF6AHFGBKIbRvfSMYAn
CrkL7wJmh6tn/X7iglXlNXg2xACQZZxKcQ1qBawrPu6ftNU6L4Y+gZES3gizXXkwkcX4t8yxnnCa
IsNG5LC2HyvL1prIteHqRATkyDSwpxmvPXe0mnyl66l+mTS5GFcj4TbI0ayFiyYxIeLW8AebEBUe
ehgaVribZuKN2McwpX5lum1fT2ZVOYHG2pRu+0nvXZ+jYRpwHEmefyFpVxswAQsdPMJmoBMW6WY+
k0qAOy7MDDCHTcq4K9AoFBtcMExl/cUTcPNbeAdWvwU1As6GyWqtbdP3SQKjhjTA0WtLrd0TnJLG
DTxEampBTxK2E8DgVhS+x+D1Riab6cm1nXJ0Ge/7svmWmmnfR1VdsvR+dHnMjujYO8UBEsGygLJR
trC+ed7Qx0FS0kFfgf5g8w2WyqoKpQVnwNwwKU6+xdm8YqeOq6F5hVvr/RVKUZWI8mTGeuaVNdrb
jgDAEDUTVChBBXrGdGToDJ7W4dALDI52pOo7SrBoVijtUgBTWOhN56NQrxvAYljd3JndKfGqjARm
QIH+iXVkNyQzbZ9aDq+jCn3N3J2ZVtYAAhiT8cXQYJxu3RHUkB3eYZVtUsDLQiS1dL5JchO9ijxR
QvCgMQQKARDFNN56mg2Ql4AmXF/RvjKArBzKHqizqZ+gHsD81FqgEeLRi6O+QcOlFXfkaN1ztCIc
boyhV95qxOaSryUtCgIT2FBMoTcMhniEJiMZ13WfT1YwAZBmnWRq2OCtxHWq1jyrQDSDNzxDmtrS
KAlMVYITipwc3XqitZVPROl6AVDRjRNiQxrpRmOIQYbAThounpqcDDjyO4XRNcd+yiqrP8CcJvTA
Q25n8tPcUK1PY3d0oxTflY5rPe275srC6C/CwRLUi3Je5/WVk3iZ6oKiNdQYB1Oe2tMDFPhUwVzO
ivYpBRWi86vMRJMNt9C4jBI8rhmaqdkh/tC6Ap20Wtwa7tlAq12F1ycvjbhkAEb0CZVukKNQOu3N
2q7xwdxRk/4k87o/uAn4UqvEYq0WGoOEW2to8QN84mMJK6atiNyM1iydBG2KPAP+EOt+x4ciWRvw
iQM6AhJFnx6wGXd60JS1pgXgM+Akn7h6XH0tuAlUHgh2es/XljS7PmrcoUY8b0j9qQS9DuMuUwT5
XE0zvuttqhUHp+MV+lo6YPBFRm5P4JsgCQS/c9sVGZricKNlbQh6jHpy9dru7lRR9UVocuoxaGlT
3usb17PKS3NAL2xpMAdMWkBzWDQKJCr3oE5N15Njj5j5jbcZvRLkDlbH+MRAWq1pynTf5ho4g5Uu
gaxBXFV1l6ChS1l+yaTkg9+gj0wTxh7+1E3TV4IjwvRiGRgDmTBibZY4YWKl6i4fUgpWW00mtQL4
pa8KHyQyS64mhM1fetbN9Vq4NVlAE6dyQkvjtb6Bbd7yQGdhQHKp0uqym9RLxmc0TEU2nOoMHlFo
OFz6LW147SD3lKkpaJG0r69MZzJRP5K5q8Mqn2Yg9WQDMDSHzoJb8CoHRy33CzMR86KuTVpAxsEA
fk40IxR21giMhErqPPue5iLNL1PhDFcOM4DWHEpWfoYaRn0tQOUx90aC5pl74eq9uVdGqaYLjTvq
rsGqYK3gMyy67Tg4bbF2RyjHAgUmAQlVQ4x6L7F73opyokDVeiVgjLGm2RK9YAc33jVwYJoYh3ZK
w1wRc1h7WjXjFhhEdaHVQriMZcHlgeZM49ckL5pLAW4mFCo6j6etKQYMZhWDWOGDEDo2PnGBvNjq
PeXYPPQM6SUYT7MkItyiFE5m3sCwqQOjh11dpX7tIsw9ab1piSPgd7F5haYQuoSjmtJy8hOsYt7O
JmAFhGxUdgnIAfgch4540t5mmgT8eBhq4R7wgYTYYba546WLPgxpBG5KgcYmDDbeYILaUF2Utj7H
1VrfMhgabYzXJpu0PDR0D0TXrB+6KyetpRUM6J4QNdxGHt+06kw8STURMyJ5aWHXc/mBpzlvjzUb
siEwh9gab2UMXQuMn26DDsZd3cHXhrPKGBTEGs1Ia/BtDkNCxyagsvAm34VznWxKarXioFkjetiO
WBdGfwYNuREawmTmtmkmD+o2GDRJ1Fs1+D+6m9TUz3XKnDBVY25spslLHITmlYFBqRFII2Akld0F
/JxYPYqq4o8KfX3icJq4NZ4gg2PwwGhJDU+BTjWyoR1QCevUrCtIVLK2VnILwJMhQHMcY0n3OfJ4
ZWSDrdXAtt4IaANoA0ekjyY9xAnRHojGFYg8LMJMz7FIm+Afrqhn9sw3CyWLuxwfV830yazRrTFq
ex0XWeH2+5KDXjVZA4fx15Fad5EXvXzO8zHWjlrBFNuA24BXGY9FOmQ+aRDh2kCBllV/y9Mk10LB
eDo9xEK3QJuxixQADFHrkwoxmEpEFC7+B3rJcASEjzBLCu6uO0C/1NZoGhedOmrgKe0b49X33RPw
oiL16genurKlnyVJYd4nr55xKCTE91hQIVdlrNUkg71d156AP6OP5avvvKtzeNCLjKe6D0CpcPZy
cmW6aXowLK9yWH/FcZTwLsE/Tun4YLn5IB9L02xLRCDA4OymScNq4mSDwl4HTtpqMOfdSHClhrsx
m4ASUR2Xze2YDX39kiZ0aCLaTF23/fOj1SH7JmpZv7Rvz1GvZ6O/D1n/vx3AkEX898ev/yvK5+ot
lgL//4/Tl2l/grVs1qnDq2/ilINE3A8ohUk/AVxgUHD9/3Uu+wvaZ3wCxQLJGnT1gFjztWzy8/BF
3U9zF3lYX36QLCzvT85e9sKOiR7m0JmioTlksXMWCEv+26SMsGU7auAtRRK9P4ImEWozov/axqsh
sbYAPMBKHgMIFZSeMc6QTRm4Egq/Np3IY5Na2t6ux1EEcOmzq86EDbnKSHLZNFm7Iy2lW8I9DHox
KO9eZF2OpkDa0NRByRXQWcwuD9ziybXE3Li0QXgFC6w30sei7NQG8RvgZpWAfWJEBmUFvhF9Qbto
OFQLlt82PdM2oEGgxJPG02MlAVpINdfbG/EIuAAOAemRl165TohmmwFwEhbOjqUTgGYWrxDyY02q
SqRshhKLtC3i0KlkgtZFIid712n1x5YotJtz0yOWCRoiPvpsg9ezAnLHDdCHK1c+AKRsazlaK/3S
aIcns0Y0hkBvgOwLQLWrAusRgOP6YGyNIrUDnfEk6gmFmT/j4NFOvTEhAkXBr+zKKnDHxHnRyCAO
vBbtVT+OdNfqGluBlOwgMyXlFRZoCFBgBMCS5aI7j4FVBA8jssM0MfNgGma/TQaRRoAljTeIKdGT
UAdrNynyCpxzW0KYxRryWAkvPtpQkqqgzjKRrWBtZigjDQ3ZAaUKXk+RizscQ5sDAlzAziwyPk1U
k7clH5t1r2QV6gaDfJqnxcnEwXDaChRlbZ+7U/UAVgfKa/CZ33eZicAkIekO+MjqIcdh8apogSYN
KiraNdbGOujHJvkc202P/mI1vRuALrm0ram9VHU/XacFjHyBVeSIpwHcvTe02Li0zNGqo7Zo7Re8
XeAHcE4BFA0QhPQONfppD0xHdeOYCfBySsRGHhA79r5kQ4JOjWnvNL4Z9+A7l326n0pLg4s+tbLT
BPPMSequ3HY4yILU1VcI2rtk8kLwVRu0B9PVeOdRQU+gXLKHDJgPLwShWnwzRlYCWYw+hQOSHNjG
2kLf4FReT+Akdm3IzLq9L3kxQjsGrCs41V0ZWN2U7JnbDFeK9NM3ABdUYFMHVzYTLq9KexybaOwq
b8t7qGXcLMWRhdNWXQ3ChvhsSp0WEnVjGI5uLLVgsjqQ9iyDDVeJ3ohLzWjRnA0ReF2FHHyLDhuw
1bcB7YviajJdoLtqqb4NcRLjwJEOmCKIiTcOTcxTQWJz61hSZ0FSUfOGxIbzLGyjOYp66ND1BPWy
QrXaqrIKb2tZdh6JERgYYmnuIwDdRaRV7bDOhmq2bAyAIuNoWdYBKcr4NLT6CNAW6DFH1KSLdY6u
XteutL2HIonRGNjM7K0QFbCDStUWHJO2tbfbrA9ypmlFYCL7kCIs57Nj1lTNodc9JMliE+kOhbRj
FNNmvJlg3VtPdOz3jtGis06dF1d2n+oV7DgdpHWDDvYBeDV8TZB/iIjbik3fErDh43pcc2Mqc3CV
PUzUIkPngDgv9kqj7QYaaDACbWBQ7qSRpxcwpQBl6CbpOhcKev60rkNeaHJFQOXwDUcg1RJX/RfE
ve2TTkrtDjnl/GiTLNlVTgUGmkvHFMNkRuFUnrhIKmRjfOSl+D3YN8MtG4bpRYP+GdgOo9t50NUH
Jatfithz7xIi2RauTzNUjtmiW71yAzrmxUULtqpvuoreFDlQfALNRANTi7sIpFVk2JBFuh+hN1sV
Hi22mjVMepiVTr9G/AfMZq0b030BpP6WZJSiMIb71DHBYdXTzVsLfQQitD3vrvKq0A9jqYajrCt3
awwq9h2WYh1ELHvq5ZTfoJTd7+yycq48XSNbF8fVq3K0tTXwFe0hoyWaXxgxfJTAqT/ETVdd6WZe
BeBncyRVrFpEFbGQuUorsoM1Se6AL4MdHUjVe2MYp+0I4NneqEsLngWvEt+9qSW+bQyTQFPNElNt
KpsVs3rgIlqviDyKRh9TgtOHk5XJvrFJuhYxerJ7AI5HQhuGrzjHKCRUqDrUZpxdoOmOiY4JqeRH
r0Xuyh8qZMV8Jh0OsmDcG6uW6dp+6Hm8Vaok2yIx7JUUVrtCVsZb49IAv5smN24AZCMgnMWdtgJK
GmDvFlnYNdLz1nM3MpycBm0ow2RkHFuxtBWOx3aZf60ZztUbw6QTwHIoP0hk9ZJWj8CRGrbM4khE
ztMl0EBQu5cNA6AsJiq5rx3JvgwOpxtURPtn0XXNjQ4+3lOhiHFCWjUdg3ogZnnhdbLZu02d7iiV
1UUiiI4+NF6yMzQKoI+C1OJ+pAMBpDTuAOfndLw1PA0kOxdQ/ySx5F6i5XbQMqsLGKLXB6xAxkWc
EnOnN6peGVWL00/PyUNpcifkYoB+SyPGZwZG+alAkumQASnpa5NXHXpLGJExUT1EMdfZmCZD7gSH
a7y0ybwyUXfxUwcDNpWmAIi0tZC7idMoHi1+32IynEqccqWPecBCEbN+LYYelRYUXyLsf9MXqP7b
EMHXU1+isFS0fUujxJuKyEbiCjqSajhobkdvUV3Cjs1qN8KuSZEh0/SApbV218cFA7WV8JYE7TRw
OLdUNSKhaHQvmIflvtGx6IM8p4dxkuSnysMraBEobioxwtJLSrG1eSXvAZp/TXQLM7QyZnzVVDeg
F5nD1B3r7fiEVA3DLOiH4nqyandGfHPAPhVHF+4+qy/gk4YglxndrVNr5cYQFtarpE6vmypTX2jh
JN8AEqNHvDz0G7F0ukEirtuaubKvUG2xJzD5UxhxvSaG/wpoyvEyS4ypi2htIOgCrv/7JEgB1r2A
xNvTXLrKdcNZNzxr1nZNRQTmHj/GGdCiHkYGTICWB9C5F4cDDnCHaugRAinVhW5WkctmsPkld432
2Zi0ZD9oNWriXma1F6jX1dcxvGN7VZjTagLf6rJAe4RsZQ1gQEpNuBFH/v2Q9Kx81nQovyYDmajV
xFyUqabElaDjQpZ+TFnphRZ1xtAy8/5hKrPs2ksIW09Zln1jKCgeM7vtkKTAdoQkqHuBE10pA3xG
EfSISi+KrHLuGlDcthXIa/cKPSFA9ACSHqapeGD3KDjw3YgEyi51S/07ZkRp+Mx0+bFEbHGRpIn1
TfG2vJDcIMeaFlBt664ldrRPyifhuOMJKcwsQuHFjRLm8kj1Sl2iDyX6HImKRQpyqjGgeN3Higjt
zjML9pIxD+Grk0zrKnatL0WNjpToAVhcGwkOlR1OffeMmED6d5YN8oGBFMi6cjOCPGE+ansNOQFs
l7Ibby1R1E/p1Fuf7XhSjZ+mdoqym0PGXZIPxQ74rno9yUpd13ZiHrmeVMo3Si+HcQzMo2+Jx4Gq
zMfpAWIUqIc9JAJLMo0nOx9I70N/kO16Kx0OaJc4hoPR0K//e9b8gXzHpvm70yaENIDE/1odfP2F
H8dNYn6CfhD9RFGUA18HG+lfx00D/wK/IVqmvtref2XEW+YnF0o8C/5taK6gB/i71md6KBFCAfDa
gBjuJJjR/qpy/hT0oED6bwU+jvHaBPNvVSWkL64JJ5WD9q1zRyQ0snl73nQMDf3LUagM4My41FS7
zwVfMVffC+O254DpmhoNcD4KqwGdh4EaLlykTMB2h9lkbaDBSCe+t6wLKc23OWGBZiFwh3kzttXG
7sxVX3xh9iFR10W2zVDZYZCeUqS3dGT983JT5TQcp6+OcTK1Y2yDQIvWkmPfrky060DqOmAIu5r2
xNF6gnUogY3kVD4a7QQRDSr00gWD+1uDHA8DYbyn8JuMn1PID5JcXuT9VuIKNAu1NglQRwhZ+VW1
QPLQceXyG948ACt487VM7lCLBm/7QLzbDF0+WoBjc6D6iiAznIC715U8lsBzQcxAAJmSwPOChoA+
OqGHrB+/tuoNiBSh5oRozOLH2tcK6EUCPDyytGnLwgry+tp55PijpLvs7RvPhNYzzPiphmvbnIv/
/4+j81hu3NjC8BOhCjlsEZlJiYreoJQGOQON8PT34124vBl7JBLoPuePuzEmr9UYDl3vERgM8CR7
APXEwJ57KepIS+ptGKD9IH8W1pGdxlf653ZzvDnPKeioXO50ofyzht1Y60gRlj/RO4S1ac9TYcA6
nWkNYW1p3Ho4TYuB/d4vsOOIrQ5qgKxcR5gP0MisTGFrKGiCk0cTfSG/Y94VUaW91z0Lrvqpsr1Y
2j5OwvUha7DDMRuOqnUWHDKF/p5VP5DYzKYHw6K+zYEMbLYdiW7XTtpn5IFxCbgpegUGRndcnP0W
W95AuptKxVbipEH9aD00M2+T1YCeljO2nkonBdFefGvwe1njZ5X3mebw6ZYQF2Rw2LkvdiuTAflL
Zmnv+5iYk6E8E/To1dN20KrOo/XVNu+rFXtltfkC4skhTs8sNHdW6eWIn53JBIyYCGGu4KFOte5D
o3X5XqEYLLdfHMdftFdNN24inZ427eporZfi0yZJ0JMnKmdOdi5uW9KjLx29OauCrbu2tChy4Z0q
5DRdT+qfve3bvvkVaWhZ4WqfLP0tj5/SjKrmsO/30hhpVN2Q4GdzWnPA98Qjlrwic45FXDjPSk40
rlzD+9rRkG/cvq92wUNTzB4zWyBviTctsRfPuGEc6SizNbA6sGehacsZ2jXH67tkL2W7vk1vWk9X
SroFk7n4MtC1TG9BkXxZD+u7P0SwVOdR9jv7Le80l1qF3J2WdMdqvzVvm2kF3amGflY/7SS+PHAL
NWt5eHlfSUBenOpYZpQcqF/99k9TX2Hxo3VlS55h3YuQ6MSoEsbR7slQ1z1TkdxsSAukd/A8fech
/KmdXabZx6EF3Zrnl3n81eA7uPd26Mttu/P1pYystIgaq3+XYHsrQU2bfCA6MpCWa1Z/6U59kruX
aYhsptUMMc/Wlx6j/X95cRjbn3T7tiiWVCHhjZhHz/kutSeC854FuPmqz17MI9XyeZvNa0yrVF+u
XrfoR9LdGbkoqEpYuzZ3qvuwVcogNdQdEgPC6HUxeNJ1Vc42ciC+gv5ARF6E1kFwEjGALlp/oH8q
qCs11FpjX7Tfg6XBXpWhrdf+QnyyoTiHRLzOLGpqiltafcrlznW0a2USwbIpATVDAWP3Qee4SHoQ
oE07x4OF5AEDf9HvMyi5TTr2agKpk80IfTLiqfvtO6+gca0PyJQGxRFGjWVMv4QWmHnVBbmoBc77
hMR2y6m9WjF5XcZiCpnyWSMBLwmhZMeC41HcoWcGc4rEp0aLAE3rbDhzdaHn+oVpuI2UWDNdo1lv
JGLs61ah0keQU7ttv/pWqq66mkvkGFJ/bg5woBCatvohd9mPQKvkglnQsrFYB9XI3piDnChPpB/C
c4+WkZSHRVKhxOLXyij6qLb62jf70tjVBm30guwh6c6ikXklAo/A1hKCBHJEHJC4cAeSrw/aSoQq
B/mSd6FsT3/KQMgqC+vsteCI+8Kxs8B0sjse56cuE7wf2ujFgzA/SNhGclHhzh/TT6tjowdtJj+q
yf4lsN07jvbK9qaCvtva6G76tqNfm+IAlCZuGS/Tnj7PrMxpIgNn65j/lpY1WdApEEotJLr+pJYS
M3zvOxV5fPVS+Na4ekaPACbtsn/EeE6OTj+CbJT+UjbyvjPzP5rEQEdddoBds05M0ivaGXrJOncc
o8F4H+PPhTpugiYQ483lTY9pOW70It45S/+7ItGX0gBm4raty+SWELz7Ucx7eF0vtbvuR83Gp3nV
v1M90Z+IEWwoSJCmaEIO4M3WMh2o/SIsnFuv6zgYSUeFNgzHkSQDC2JK70OjtNoLVef/ONw6wIDe
3tsZrWhwQs9w1Nbz1JcXR+Gwz4g+oNRpgo8H/NCGcymXa5Spm8LpbYugWeNQz1iIekDsYqm7Q2mt
/+Vi/laBPYIW0shT2HFaofD7ViSg9EjjeTL6R7Eyb/RYvQ2x+rrJJMMbHVVn/ce45LwBzsAhptU7
+rMyH5B1ZfFcrsas83Lo6XtX0bdAqK+PhG6MBDv1qyRYxamtClWHCgbohQOl49Mxz8qBFjz1LbGs
9MzyH+9ikXMAjj9dlUwHVQNy4MMBpa7zwzQT3UqWrVL0bwZA/5kejfeZTcSXnJiZQan2ZN12O+KD
VnSBj0RgL1XF6M9QHJG9lBcuwwtYW3qNt9y45MqlH23F7SoGJGepvozOFA/py6/RTXIwY8R2J57R
RaPs0nCSoE6bk8Ym5Jvlimyz0OarXOn3NSmMnVm33CDEFwdZvnkDz9SeZKq7nsZFROSuHcmdfkFm
ATwxE9eXt7I/DjIaETs1DsaqYQsbKZXV23m3xEOynxbuY/4Y2Sq0nZ1iKgbI/q/c8WSzhnHlmQSl
ihnYOh8vPX+YG9UWQFH0WPDbMQN2zYHfLgf3B1hS70gWTDB0YCVTjCeUKWM4OPPJyRFroFbYy+oY
Vtn6UuTOVz/ZFxaySOo1QO/B18YcHER1c3WnDwebxOqZUbDFHD5zGcHDMgsdjXKX9yeyq6kejJbc
9tR+8UrERIyWCcYLRAxTQqEBXYjVtldGTEPBrBxN0lkJtNVq2YUhdY0ZfQMNgnp5KNP/UuXHbI6a
8qc5Vwe0i6Gh5DdIh7td3aXMCtkorv2g8kteq2Sf0C4nU71X/DPzSzE+tloypJiXwEpizJSTeRPK
YVwTv23Tfdkc2uTRvnOPSQ2Z63onk+0/KvrX+gj1SJaD0IydSrxWUce7VaYPxDmWY/ZfPVZfktYT
NMLDW4ScM3QcEUkobGaKyWuV9z77XMuCXmboFyjN7ThInWfx/YomwQcMsni35v69YXYdnQ2K6L+2
W4LYvHTKcGCh7W8U+b2Y4+Z1PP1yddA6M5jE5yD6Z3orFopBhnhnlgSq82PRaYb2Q/JHvnZseJvQ
kbumt2mSQ5M2nWFOT9asBc1wULbnhp7i2VIDXZKPunw0leZFV4hDBlS6rUkTpLrsFsrFWJ1g6D6d
R16yonm5EfuOEW2Sc5D7FeXZesmlCQT/NFQodnmxmX2ah3FplY0PMRWoMiK7qkOap0jPVo6iPuyZ
tRd7p7fjLVsaT+Edqonf7uNzOrZetV1jtd0JAy2ztVfT73SxeF7BfyvQUOBx1n2Zh0oAGstPctEG
FNC5sVD93vxJi1CbFtCHmah1OIvqbDurvy2/xWC4Q8HCtekucVuT3BI7zJLUl8HCLWZas0/6VOEE
eX9Mki/R0/54kyl1AlyxyrMoK8/Wm7NlR4X5PkS90jPaPG3p80QT/TS9IlWnEdbglIMIIsuciR8U
Nyi56uLq8cIo+zLLfVtFfpVduxhQV4jL0BeXVX+g1iQ127vBWNmrwIrASK4pZd6i1aNYt3oX0dXb
JByXe9nP9cQbCLwkDt9bWjuwmj0S5Fs266ga+SlUgzHVDMYlg5XzM2UvTIrutEti3JTm1urcdtJN
Tp5t/SZmk1VL3qfOoZuVk5N9qmSiyFkfylrkAIbKJhlvi+4LufAR/Pj9/Gtmp9gyPcSaBOCwuvC3
xv8VaeGrfJ6tNRM5PzD1FnRp1qGmE8dBOlAit8+iWO8AbUJfDprCbphaO3qPglyr95CUAaUWfqsD
RtpnlCTvyFkibTlq0tFCmNqlJImMH9xepK5vXm4C27OhjZfU3usZJG9uHkpZO8jqmZcxNxGQiN7v
qs2rqnyXVR9rfSGxfM++01g0LS1+1+RYrP8zEwaC2Ti28deUOwhknoV51UBcXVVOQsV67Qj5GEUX
ZmxfnYo2JuOptRu+gQ+jF6+6zt1gaWGzXlVl9tdVcjU1vdbttMet6BXaoa/1cJLPCamk/cycu0Xo
Mv2YYk0hXlTrZWHyoewtcGAIaLrUpnwnIYjYGmdgW99P42Ft65ehyv3yoT3T2Ubr5aGXwF3U3kdJ
f4ljuqu276UzLiob/BJiO+DpVsJ6OVr8qJryFnNK6Cl6n3HgIbLGQDF3BZDE0iJkWo6VPPmJeF4J
oxTSzzaQDz0y12RD7CMe9man2y395NdAEHG2Izw9ynMr7M2SAtcyvSYQ7LVd3Rad2xYcLm2udfU5
23BOSbunqcvtEvVazfl3g07EVRIrgCmmkKk6LnuNw0vJr4l67+xtZ+F5t4bTtsW+kULGyq/tslLS
mexXwzipcLR95OgbZKx03MzYcyrJK9nhKzGxQjZ3joVQ6oZ7vZWuHNPxNVQhK8obPra9bvZPiEoC
ze5OVUcrWfG2gigszXFFn9YlrWc8G9aLMYxeq5I4jhKAnsziA83fsUz761SE5NEi2GyjuJgCh4a+
tlGfLPlEaXMko6yUlQJJlaX/V9l89Pq1T6WzxdmoJHpYS9gT5HU9A3r7ydIHue5EHQoiWK3MMF4X
av8ge5gmwYSSxHLNSsM8UrrWxFc8vKkI1IykO6ax9LvaUkARrgth9ZRZ2xO6Kreix0+yP3P5icK5
wGh+F/Nl2D76XENlXjD/vprxP3Q64A46p73DuUFSZi5Crctqr5maJ/GQ3K3/OmGEagJowZaQGMtP
m9M7vpLdOfaUVaTUmVoMsiV0I1xu1U+BuvZnwnhcofR+WgzhYNASYC+uvIRzMlzBolFQ9CAS4sNe
q+tmRM7Mo4cebEOVKMhxM5IA98bedEwfojardvIse0gc3XK7SCxMIzOHIHSN1P2ylv03RV+fCrWG
kvnMHYnAwPZiZC2z79/ivK+lfExouRH6P0JswHKpBCXUL869YdmbC02irGy6eiAclY8qDXvtBJzi
d/I5XqOHHUWUdpBV33IdB2WfniTd+FRS50IhmFdYyVP6uMmWIci0Z5kWLXfQL5uxM6DMDQhOQ608
ixo7O6GgnVROoz7L/1DDe5mK9JUxg+z8HZhZ17zawO95WXi9HKIA2DUpnwIKE6mB6DF5i9XuYMXU
nFvLqbEcbiLdc4aLZD+ZHIA6dv6/stY+mmxHGNGhaAg7pd1LbhANso218XGAjKKj7Sleb1rac8By
uGrX1qgoIFbvzcyueNO25t5KxzE/NET/81bwyj3DQ6Ob5/rpv510etFhlLV59cdWY1T8N6W7hI7y
Jl2/RYNtOaVPAaIZ4a6byVWIHO+eda/co33+Hjvfk/WdjhfLeanUOdhWjEa1cqimvVNVEfCa2fmK
9LF16XsGagNFw12z+Vq37BKtCels8mG4wlrzO+UAE7/Ls8pz7rYZJvjZlZB+3AGBmBOf9JtJ+ev2
WDRHr06ARyuvUcWhX+9ILyoXA5Fvz2ZEQAyUdrFraZht0nlXGReF5c6a5p1OQ7OgqFAT+TmrSFlq
1IMW6gb7leKBTKB/DTQUKW2avQnAqiy+VZPqPm1NH5UZwob2ZSztc952PqpAVCN3GSlOOoVJ/uFk
eoCecj9Mc9hqVC9n05m3AYbvN3EY2XQFyXgL4sI/nIOwYq6CqSLnSxk4WJI4nKfH5BVuwxOSVQBl
ZkKzc0XxVMQofxlVatn5KSYErFggGnJoV6MIN/kdZjooZ2pU0n8luSyqdmCtDMb+mKPTnQYRls0R
kuu4QKWpy8uQ/cny5PG6uTFCeU024RmRMYgYhgSxknpDO8MnR05SvXFF6J5kflJK7qcOGADH6grC
CBHOOn0tkh5xNxKCuuZIdVjo8qfnrUz3GVLTZG2AydiB1pzVv/R6MR0oAudTvuaIahaE88qUejmv
W5M2T+vYPyP/QfeCXrqKL4nIvZ9xpHqykq2jVJMdMofAIOzmMkJCxy3szmv+KH9xuJYQ9QeyFoIN
MbMOe8EfnxTJExW1J1mIFdRD5+VNJWApLNdQIvsoAkNENJ27yP/pjrsaDRUN1lHL9vhzHk3Wnj1d
5zU+DMVFJ8lHOL6ehAK9ORJkV6Zxpwf+wZwIqHlekYJ2hdjl/MLDfHRmsmWbniaZ2p3XS9th90ck
1Ni/NnIzDDWuoAZjnbpIrzAYPqao9l+5vA/ptsvTyZeEGk4gvDl5zpKT7ezJb2X6OXlLJ0kN+nFi
XPzceJb79afoncBsh51QvxJl4N2gotCsdla3U3GNc1fL5KZhFqRKtXuXkKdPJSPU4FKvzIBwnqn0
sOTOq+fwwUHn2Xhe8mu2flnIWToSOB6gL/I6V6BpYJDnFaqYvgu29kMNEWqXO8U4z2hok/UwjycC
6Wif/zCWws3N2W+SnUMxm7mX4DLoTvHqpQto3fSnt3xevQy/ijzSalLxdx1b86yWKx8dV7B9ldeO
k/NgM0m3Y7xr9bd6uMbGuFMXPCj1S2v81wrHK/nZ5IywTCCmpIcfEVCBZ3O7ysIIECFhRIQ8+dGz
tw21iKXBn4+xl068BMP0qTlPyUYlbAKpCZ1hk1ZAgU4ueujGU57tC/nSNS2ZDPtNXncLVpsJSBFX
TbA60r46ryvznUVij3kXxqEFnk2Wktvm2En/KT1yNk7/9kBalNvkP31VICtMfrXx7xEQyxo1Vc/t
vEal8pV2963/np0pmgsGIUUjg7QF56b5Zvkw0UyPY7brsmOXHuSErsyh2Rda4ilU+6A5Oq0xiUUD
eT6q7Rkt8aBgCKjgTfs+zp3LRady7mU8d6g3cLSAi6fGWVNICm/MY7n9KQ8Vt756q/L1CKjQOYEl
vCEz7pbO71QRZUv8OmIBq602EMr4X8Ms+oB7JT2sQD+37Y6jIKDaHobnp+YY10bbk+ClE3mNtqI+
UyD++PJdxaB00TIOudLtBbSZCcfA3JWYWRSPFfGCKEi+qrk5mysAToC8JFSVFppi82xStuCA7CWY
kgXRFkfFRn50/mvka+DY9XGUzm33sjDJ0A3m0+HH5/OfZKQEox81uw0BhlZGVLHeBm2OsF1FG7VP
QCrcGd27QJuA4t0XynKkceeM+QhlKexNdV3t9dXCa4T8x9Uelr8k3wEwTjTpOe3BoLHIsSU3VT7T
dGFOu6fF2aZEGm7/beRZsuLYL+unVrnV7Yu+fIuuQZjSgpmsfifhgYOd6ZNjrTeeNP5r22DtZiKr
te4E9+lW6lM8V3yJeWCiIJMGJ1DWj028r/g9aED7iKcf6yHCQBRk1JFAV9Po9/KDttaBM2uRVXfT
xStmIB5n+da2wlO6Ebh3O8z6uzlaARYtf5vs52T7mitersY+Nv1wEiCYhVT6vTIGwLgrLkJGcQp/
qpctbRHAZIj+1v5zkbc3NAQ70+RON8hjq4ddBxiUOA7A9ueGVSruOeS4aluVkoXZCJrlm9Tri56/
rfPVUf1VMf1VrQ6d0gR4bdB7vGuIUyez/JwB5qzU8WRNnGykbCO+6NJQjkzpB7tTQKhMOVTJDFbL
i23lh0S2wrrI9qNxwmjn2MmbYOY3OBf1+L1nJZiWPio68kjrnE+fJI8pCRarBueWXgxW71w6rDlm
u8Xx2Sr9uspfdZi4ps1ZBnW3Jrx6VOeorm958WJjZxsoGmb7C5N4Jbg3c5c4ZtixX3CyuI6sRzR1
HRVgb8UpdqP5oS8pAyRKTMs+z0pxMnAiImWm9jSyWf7kPg7J5fBr+8XEuJbbn2X3PuXm69ovPxMO
EudSK7qnTR3iq6PW0JCRMUeJQzsiFrWAqWmaJGIxa4NifHWwi6bXKW1DtbupMv5D8yg6tKgy9HZ8
b9RrRqqnW2qv8VYrriFS3koGOsBg8a+wBkqV6ojysigX4j3mbzcG82nuq9CCB0NEhLyN8pp089vu
dxhIraU1q2f32fr8OKJ5ttGnEd2b6tDJj+P/mnOfdAYSt0l4znoaRYw6E2t3nnoq0me94+0SEeDm
nu9hW0OBhke1xUEHzU+UTy7CnfjhJDCH52Q6yVuUievivGT6PQ0VLlxF/HITS+m1yN4sZEu9HW7d
e14+2fltXUkQvVWNiqzOnZ9JNE3S/fjoU1H0fSHOarwrpChf3QFZZUfZNV6c3Pzqyu2H1txwkZjs
Up0mbaKg0Tu76MB8QvTxyIKF11UktST7rH+VQn9Y1u2UZgjXKX/PO0JgmZ1g7oB0rafZvo0AHJV5
36rpiKIuSvBFcL7jMTvXDx1Buz5nCAi6If/CtklbIOosOBm9Un1LUQIhqeCPl001gwfx0WxFuNDG
nsPEd6LdU/jpwRseZAiHjhtWNRijFhJF7XvNg4GMXNWTQ6ZD6nLB1/0Sld3gmwtG4qXca/GntP17
SHTKbeFmfNSXpx+VKIJtsPymgxRVOAYqlxLnU9ZjPgWTmxsox0d1rXVbbOkrse6SUz/r6pM+nnQc
UxRRu0MD8mmqoLnv9gByUA40ooWmpj5bEwm26xoZ1req7CbQ+rEmNy7+k9cPpnmCBKx3raGYRflP
xks4TF/qLM6cBTpkcruxuRWXMb/WLAIqZ5TFg7chSLYQlVuE3WUWa2w7/9cWX2am+2lJZQUCd+GM
flKOkfVNiTxLMG1IyafQqfi2H3oMlW/lKbNfG8X2BuQBgcCaZzRkEK68u+ox+8+Km2vWMLCguitR
D1bfjfFZz3ShVemfRJp3XcU3JxFeNn8b0sGZDD9V31JLPlOSFI0825L6Nzt0AyrvTN/ISwZvoBGc
2JUA2eIuh6SVciDNBfY75VZHQKukjBMSekLoq5wq89R8q63XpPpXo2Tv42sFHFZo6zVXFHfllkRi
FlAW56bVwG7+3JjEneK/2YZ9jydPqSqvLyUcvJu36T92O1zs2UFMnL40xnqgWGFPCP1Onk62eF1z
vN8JWAqz3ey8m9U/o+YzONiZHZKKg8wgjOvNM7hdO2A1vYTQJC4c013GrI1aJdBTtGIYqf5/RPK1
sM7NZBGa0xl3WdBaKA9LczeXF0zC+DTNHBdw6qvTsrf0+ZCUYkesxR2XgF3ONzFKP+roBJ01HTaZ
iClzjMa2PGxt42J/8yiQ3o9VHyR2oI8WWsESx0D+R4kdwAWygrUKje2vFFHafebWwl4trvKAlrj9
U3tCO9gNbCijUV+uUtYzSr0ZNix34SVljModpK3rzpoTv6/qk2Rhk8SYyH94bIsSSobf4n3aXh4L
A5T852jy2RXrzlKdiedLAHrhJiEErPnHGLWr1Pa1crQw79z4eZqA8mK93RvOr7KNnjNlUT8OKJEO
w6Lt5nZ4LShatxAf5NN7WcgRGVh/lqRhf3HuqM69CVU8XQzXLJavzbxrGDf0OKdtZ1BpO+8iipcD
eaW8NN+OiiE95+q6H/pmn6QlRZ2MjmACTatE/RTJw3xprGmP3FH7bQB9Z7n8sqA8+FjM5iL3TOCq
cteS6Ygi4NRN/b+FQusE4QUFGK2t7+n5C1tjjhI7PTYmaE+GJ6Y9p+KocpwlFBK1igXwDy9pzOZe
m2LkLMdm1V2F5KG4sQ/OoviyxUljOLSoTrSwDrCxFebT5iEk7Me7vUw/Wjz6x8Ls93PB95M/bz0X
TFmD5HVPFtfaqgHJz9+xPsBtKscZgBBu4dkpJvoU6xhfnUtUAyP59IxeJMCzHcmMEpo2+hJt5yog
NXrgD+S0h5xLS5G2F8vQ3KZArSPJXxACfhVbPtPnvkU7BDvplfHTPFMZk7W3UelPloUuS1bo+hzY
KD5tDNOkNSS+3TeC//cSlGuza1emacodk4yFu2wCUmeexDSFlrrcJJQb8a2ThLsyMCNREvcidT57
O2HuxVU8vyqlDu6GPmuagyz5JcMgGHj4G4Umb1bHTj9W8IoUv54UdfxvqSQEKK9ond0s1/aUznAE
TDvJgGWOAxN2blv/lu13kqQ9E5NPn3a41Yh9VB2vlKj/9PSBe4+HWh32AyOZlB4ZS+Z+eKNsNEhS
hjraPzfrn418qW6WqF83v0F5VBe1a/Yb5u0qKC3L24T6RmmVj+HdX2g9h4SzbooQfr0yg0Yzq0nc
jP+NRUPoguKbI1RrHrUDFTV4J+b60x65m2ivBFyVdgKt+dSEC5hFxSQAUTLzcNQzOqYuWoencUzP
xbr4MZ+7rsP7slwPoC1ILWLTQoBUBa2debHS7aQHCZdIbxyaflPc0O3DO89h0V8MfTuS1gViHB/5
QC4KBcbj6lOWjmFyuibxblDISZ6tI06KwFCTHYEl3jAIgjRBD2AMkwzFGyk0usLlqU5e35iHVq2v
hGz4/bfNA0n6hPegikDakQU1H3XzJs3qtRwflzuwQjY/tVkZzOi3MNE91+zmcQHSzGZYm73fPHU9
1YWmcK1+w0Qh8bm393xaPdwQAAifuv6ZbQyiFquI7Fszj9SWebV6hGR4sxh+e9o/O+VM+bFbTuKl
HetDb8Q/hKVkbrO0u0wXzwSufqoDo5JWm9EABoP+GLPNeNDGIuom6bKsTEUksxGmsJMzmo2ZlVwK
loOB9Ftd4YNX2cLBLzo1tNoNWKObLxnZnNqi7aUEMMdOw4ItMg/r0WYSL8AQ4t8snsKKpawsklep
JCPYQnpstf6tc+qoTTXPHrdDvv0WCNiWQXhjo33E+V7Ab636uy79tQApCwpGp/6wlTVKKJOau99V
izSV7SC9jtyf8Tr4rYOITn3BvbBb8fVmRvbUJvoOZ6JreWNmek4T77vkYSxgA0dHN1ZnRWiemeYo
2Su/RxunJ3fN+G+r95VMy8fEvyuBMu+7de4qVsEWz0xcpzD7l01+Ttpndfmaa0AhPcgpkkFl7698
srOC4EsbnqbN/rMqgBRuBkbZceElqb+aVGPLN+5pNR+JayJlID83mRTMWhut9gYehrfKyE8kS31n
8vypIAtXZsXVpQYCxtxJECUKkyC+JEk6L83MOoBQhMOs3canZWJ2MTn1Ld0A6VFOcyZcZ05GpHzO
32ylnz3QemMUHCbadO45/KaVsqxu+W+LORaG76ZKGKXq4gxBXWj9hQPVMO6yVE3eQJj3toxoVET8
UeqKl/JqVhfEoTwNiXBxpt2mrbvjADkbi+YNq4o+QD4+5Ix262JdAln+EeC1fYvnGJvcQvZVG+t0
IrYPvLvnpgl1JrVGqU64XKpA2gz9HXD3ZhKQcCxSOYk2Qrlmc5HfZkf/TQr5NKbpp8B3+W4nS9Bs
1lvtdKvXSka3k9MU9JaoBD03V5yCK9gono6HkCp5NiTHSlyVwZeXmBnBpXGmveMF5GdKA40UkBo5
qNBG479pJjbI0CtxVviyiQvr/dIkd6+AKwZVKD9ruwytJr85YspCcqKg6TnmtpaUXFKwZG+BlooQ
apQlp0FcjGQXaBYr1vhrT1LM0Gg7z+QSZ57jIGLNax6/Sv9uCjk95NMU+/akDLgfrH9cwyZRwgnK
jYdvTVeO1qOkeq0X3Hdbn0QFBigSIdxiAAc0VjlQkSI4ueaajJNbWgSYsg5j/CadlBT4T/911Mvo
rBDWH0n5tDTLkckneMgv1KLdm/EalANIMtxp9ZjQ0fDwP0QJqWNFvdrcl06yUy0B8S0TiZYHDQEQ
cpXvh/h9XJaQeJy9zDzbmvta5okB+YPJh43XjhSL32Oa+I5VMpcvuo0oRZ3lN6wW4lq9rTqXTZ/n
l24ZWx/zThqN1o8YOcLMRZ/fS3OoA4gtFwjC8Wc6Crs4vc1qy2447cXyOBGa8ZBN5a5wRi0SIq8h
NJcplNK8QDgM2dvMkFxN0fsiHyjaKqB3Fq2iDHVlC14G4Ec0qBrjJZy6WfZhot2pnXM7hTg11AbK
gvJRRZWk3FI57w9Kt3znAFK7uenB0/BjeAjWpBeFkIVGId86ay14jEJm2au1wDCvg4J2oU3rlwXl
y5pcMqhbLSGnX/xsYG5VLsP3o3auQYK4/wieZGJbA7tDj4yxjMEKsND7H1fntdy4smTRL0JEwQOv
BL0RKW9eEJK6BW8KrgB8/SzozMyZuS8MSW0kkQQqc+feKy396E9D4NQIGgNTQZWsQwohl/uCOXB8
W4KUCCdZhCqEg8E01vrwk9OHQpkKBuvZjLq96jiZLVx9Dy1alx99SXwOHq9Wan9qRY7Ik67yCn+E
WHvWOiOUWNEDmYx6HWrDyA5YcwiHxlstZnZSkliox32bHEebhdLdtqr6Q2h/D3iyNRtfjv+ss4Yw
gYtiu4zv/FUVcfBDubL2Bnf41Nmlaov0GYzkiMt5qxMyVEm9zhU6GXM+DcHcs95K+zO1mD11dxyw
Tf1U1K+AMPDUtofFxzpXxyq0GN/dwwMieMSsx8sxGlPE4nZJBhrJMCCLzqZIwortOXHP3LdrhnaF
yUoy8aHEhNL4WiHamplAhMS+Ej45omFi8zaUSLscjq2DajDTLrEsvbTyVcGz1jI9T8qTUf/QQmgU
B8nE3V1hOtBXjXOFnb9iGzYr15noz6tFei7bY40NZ0rYO61UkD+iOE30wN1ZJCckDDu8Omj1Ipu2
cRfuRmun6PRd+2PQH2q3XY2pvYqnrcNou5o3INBWMhxoPwEwhRuKeJBF9a5gb53G6WghPcd/kEWD
ojvjd+CG3wRoswsSJq0Q6XqML0ySP4oaF0B1DeXdMkDSGHBgP5bys2LnYsn0omDkJvKN2YPF0Qbm
XtgRErkdeWqM/hyinLKUTHPffCTcPnmreWpGm7/Dq1Jhfq7kth+StYfJdnFiuhNVxOuMKG3rd3Wb
nqolJDsk2LZREOu3tD3IIgs6qG0EPRChav0UDX+N8FbfQua2A4edMi6joI5khASkWiNSYZ8USYGO
Hr2eH7QO73bMvqzm5IZPBmYRl/s9KLXdmD8V6XAEoogd9HFiX0XzPUts9MZNxn9kclwwQfiMMnWZ
/L9Evzd6VK8Klldg1vA4YU1lr5hTbG1cttPewTxZYjT+67fNMgM+5FzEDZ25tkQ6/R8n5+4yI3KO
dmA7f0VMY6g2HYHTgRZelsfUIqFpPYtxF3Kc9XF7DNNNHJ6S9Llkd4dNG5oZ26T+wQm6Kj3apn1l
YayBLoND0KlX4DChJARMbSskt5hlIDYOZUs7jNxKenEPss3VcNPoV5OWpfV2E8a05k2PnJPKvyOq
2b7zVmH1MqqTcLYecKuk3SxvnZkpe0oLJKRYO/UnWLmq2ZrjIscdfZTNKNJX+PumclsYb032w0G7
MmwYVNwtzaSiPeHdkIIskJR2elAXBzN7mp2/7bCP8g8bw6f8U7GRqvIhsX07hcV6s2ezxkhiy0bs
XSLBgTuX0xa5oE3G+uZVD+4k2r3e0pU0cvgGhR6tK0N3Dvpkkzz0En1dMauVbkmzRSe0tcM8JhqT
wnJZ3HNax3IHBn2ILH9NYb1DLMbCPMHwyXs7fPTtK8Qr7LKJ9aIl/rpWaO2GjMZAyelPbBfeS8tq
QYKa8q3pGVMmFUlE1QukGqbmlYeC7Ba7cfTuGG3bz333YZSpu4GxVqzViDTlaffSKVnmln/74ZAz
QONWpVkdSSXHcKkchx+4Ca9OzumJPYxX8L7KcRYlDgygxtvFvbN1ovZdZ7D6RXQVNgWdgsU4i8aS
ELTRc8PXYqFvYkNF2wIMosI1c410eZ36Z8Flb/GDmGCn3PBeT7gYsE/4fB/GFQi3BhNpj0iU+Boz
sS/LhzI7QwrA7smAyfvx0p0rblOVPU2EiJxyPjbGTwg6iCnRblY/nbtv1JPUzl7+x9LS+4SnF0+0
SzH/kimsrg7Bp37TmwhxWGmUM6zdvls51kOLkSQiphTnEr/xpRxf/MG68/0PjdwOCNhlsLgcjmau
0JGtTRarc2Px28TFETYURvfcVTcgeuXaoJHtEvGeN8bdXDA/7xp6ZpCugW3LGmtsxW2eVWRQBAIw
Iatc8/Q/yK07y+6z8zAEELLnm0zaQ6xR8hRuyvkIAmMbVbZ9yse03nHyv4KmanOprnbPogRv5sWJ
WmfPRhZ/R6UckVs6J2V2lwzc7/ARcfjpiolV5jySIt4IV9rrShPQ6ep6PPiSC6Qr6FcMCc56Vinh
GuECBknPIWPOeuLmzLWgrwy0xq00YT+pdtzmU/Ti1UN1MdiRt4GYCIRizs+e2SNdMBp/CK07BlgP
CWwOcnEsxzEXxxYISLJfxLmJtjrXpkArL6RigVDi4Cs86qUxrpWKjWCxHbfjVF/yGfs59uh9LLMv
38CgQEGs76jpDr7bzrxS6560c4xX2MuuTURg1qYr26Rax4Sp+NBBs9BkfgEQG5Ffs7XW2vOuzSTj
7Cz/i4Sz+HGwZXLZMlDhB+LZIOSjv1SJrXgP3fjlAFv63ojgn2ybkPO9aTDPOD0GvkSrjgVjz5Xk
6aTpnmwqRp2NrwA82hJBIon3tV92q0TGXuA3bhnMrcZ61zRC5BgcJCfk5CX5BRRi6U6oFCMBSIqO
ut24WYwDI84fCWLs8UtQR2D8nCXWhArq4qrRq/eySw8kA4+RxckXxcMNoJh5dh0AgareaFHq7/sS
6hq70+hTQVu5eKTZr8643hn0BLvDKCsqtzA5/X5uSXhvlp49TmPGdHB5yEBF0K0vH/5+8fcht93p
mBqqYyy5fPj7xU5qjFLM4eqTTT7SfCg7+P1wwm5TriKdCKNTpU1Aw04lUzHTbEUpjv3yMLoh5MHl
4fdr/376+6f/8bXfP+069X//WV3O8REaZ2XyFgwcnv7jNISYWfQ2Tdeahq7hmt3N1yPSCgkF36oe
zeqkSbA3/3wowEvwMommO3gyDICf1Cech9Xpnz/Qub0K0gpePh21WpGNs0U/Hf95YEPFKlUD3mCD
mE4zOe7x96P6fz/659PErg8mjjwtHYpTnP3PA9teYcB4kUZvaWUnG8sVwqx9YqI277BGh+UEM1TT
iBcuD3bKrM9cHv7ja6HUgGUUA1p66nLUdu7p9yP6eGSobEKTQM9gyYoDgqg0jS0lQrVr0v5dAb3p
VmXcEXXP2XlXV2EJzqBO9wigt7i3rZM3ZklD+ZrYzF6VdQLF+f8+j8doPsWv//6F33/1+1f7kqsk
1J1yMwu2raLh/vdDPwPV+9u7DJpCkZ5+H5Rv0gn9+7nJc8B8lMV8F4v8wm4MxWdnNMbJtktiNZ4r
MbTm9uM8eK911+FnoC8xrHutLPS7MEb/0NLmbjDdzayn7b1ldsmRse2HQS4IlxgOdYwt3g5ypVjb
zZhfIkVotTf849zpOJTJ6GzUiCPL0lNwKqnxiUHH3raWaFcELBBaUTBPvw8EPFtUIA3rQ1/L05gU
Hh9q3ED70u82WhC6jXmK5vYry6IOdzRmGbwS7JrSNnUUPUehJRnCZTBhGHAhWFHHl566hE2jbWIU
xlWakPET9XBqeowxUhMP8+CIfeHOh6JU2ArasTo4LjWaj9G0diaSyBlynM76y6o0d7YzYxgTstmM
Ue4yOu6vaWhVh0Q9ObGnvUT4vcuBrsKY7XhnGHRseM3Dg+snGH1TbTcwX96Ys7/VoXpUJg5rq0zo
zUx6K2h91ygj3SeEUBB7tPho0PWu5ozhgjd1206KZZaRPJQ+slk7d/m5gt67xp54qy6zC6+nH1S8
SWxU+kTH0+jlyGSyaa9s9Pj91nYbEn4IhX0ix1/tVDI/lROxwSlkMmV3w5OjEWfBmvL7FyeJjK7T
bB5KA7eLWXXOzoYwwfAPRWcilOTRz0CHTSRDvqrbjpCXdknjp0GN1nSvMG5RzRfvjUj7jd6DaokL
StDU1Jx94ZTiVmoUp66cix35n/nms1+blO2ARN/N78Kf1b1DEtLF05YZ7bQ38KbFc/pT5RG2al3P
blUtLsNcm6+8FsamKmo3iGdGk5ZeRztK2n5tOB2WsTx7yqAMYuVcvKZh9FOKyT5B9/PD4oA4hP6f
Ve0lNScNA/b4YhdNtm3zYfpIyMe4QG9vUZc9TF7hPegoRHCeXWYJvfvQGeawgzgy1jzZMWzFe7AJ
zr2L85be0Cy2/35NposqDQDy4PZjf+1bgRFSQAObmd+Te692KdLI7fehLWL2E/EtDVPMZM7c+OrM
xhnyC6nRio61LXmaWvAQu6KGKzQmZrbVuwZZ2+qiUwHS8YREXuwqsx0ZxqPYuByEXXzOayc6U2EL
8zJkjsVgOvGXLhVJzZiine279QXnTH2REVVEVdf+ps8bVBUK7W3bjcbKNYrqTnZeSQLKbnbOIqm1
jawuYShx87o9hhib+EqEWL6u+348U/AnBzPNL93ybsxmvM/zgPlD7z28ip3ZAWbqoy8zQzeL/F4/
EZtcUGQG89lSuwyd3p41guGj1Ytz31k8GL1gTNgjzXgXhyPllOuJe4t1pqYhZr99i0XdJ1B4n+Wx
COpGJ5e7/F+yMLy1bVm3Tg5IRqXV3BvgZW8lq6AGTaxVb4lDN7njm0vvxCTV5XJ5tlsPU2obEuGh
AHTS3r25jt0+ZG74CnjaZTLFuIfvIbwuCWwt1k6JTIkK9Z6BkjpHl7RPdGzFjHllejf2sTgN7UPb
sPIen5R3F5F8PYnObU/ZOEHAcapwMwkx3OWVHO5GPbp3IvLcvNSsRZvi8M7MpLcxqAjXnj7oaw3n
zt4zALI1uXMfmf5L3UH6DkvaOoPVdc+tUsPG8kCxcm/Gi64OzEgezJ6gqS+cS+WDHx2VAvUK7ht/
0fQ0YMU/5zbiR9qbm3gu5s/aq5+UQQg8TIU8aUmRPvkNARskE1727JlaqdiEVBEHQ2TDWjdxokgN
FCAD1BuQsNaNnjw/MYhmjQ2R1AK+jcQ993uTCm1E86JOsTLExoMjW2vfeYoWGNtfT5aQrKHbTOok
C17tfnTVybaS7JALdxPqOIfshiChNbFbYTW0vLm8OJuRg5mBDVFnHdktmYC1++f95ZLiAcfXH1Ee
cWCqMb502rm12Qy5zhN8gGMo63c1p+JqspgYxNejCJkBi46hP1Tqq4wn7fL7hvIz5DBRpSOQnyjZ
U54fFGSxE8fXAo11nbcEL/1inKr34MaLa6PrGvCWCuew0vNrFscw8R6jSteuETerrQ5XLdBryafL
1zxqi71hEH3wWfK9Av1i4+sx3btueYjtHINsMot/ruhpsC4eIKVD12OiH6u73wtuVowx04L/1hs6
giBae641Crto8GMsBD5SjxUb7VVXhb5veHOuGISRBxLDS5hmxpUGxrgCKKAaYJfPKpbODohwcteF
XYK/NEn/+ajtbJTcHjMksj/8qpBpqc3D2teyV3NqdZxiBnx/FpIcMlABUdws8GxBCnAgpD6Ow9vI
bs6Lgmtz9FDRMhMkCOmZZJmwZHdjN0ig/N7OTFlRGnKPuXWT99PGbrpzYKqeQFkMIg23Uz399WM9
WuutuQ1DAMiOmRRr1nch/LiZtRFaspV4kfeMwG4mY05chIJ0ewg60opCBqCKiP1YEZbyfO8kAfKS
QOrf0no7uGX8IwzWP4IXMp+HwuNAQdGdyMHZXZjuyWunx9zGrNxmNmEtjn6/xZAQYs/dQcPdToW6
joa19sv2gHmXQmeyb0SiHmQ/79s4DJRusOcXIhsBY/9hTqKnHKbDuFNYpY9J+GHZhf9o6w5WpCZP
gwq0XIJPszcbPI1FHB6dsA/iiQxaaSWCu8p8nZtmO2RmhlhWA8Ua7PuiqvezV9L54d1SsKvsUlLC
TtW2YIRVLND7dtReixHO05z3F7GYSaRHUEej5ndUeIUftaR+MIsM52n0jHUCCBHGhXe1anpy4UEK
VcNEgO46mawnNCUrtseM+3BzQwwGbAJFSwIXcPD5BbWbX/tfRHf2DX4mOtVzlQRZXzIqK16AXiDC
5ZuaztjxSmh3ok2DrIk+jTQHtC/xEThlePKB9u5hPnPszF9DlB6EQJEU2izPvale9Qj3GfS/iy4h
wbl0Wx3Lz9rQwr/uAW00RV2v0s6SBykYDYIfBGNN+C217YcSIiQjJqWxScK9CK6ajZ44xnGqLHeZ
KCE2ZGff9x41I1r74/zXSJDe0Rowe8UstEzhYW21/HVyIJVgVmgCAa/0FE3mSRA+aLlHsk1F3bVW
254jS2fjjN+8qBy0sl3wq0/1ve/N7or7nX2NOuS8uaxQ4XGOHaGRAparWSDBLGwVQrQ/OImxbaEC
oDPGB8Dj/ZYxx+KmdeJ1b/vvgNDVasqas2/H8i5EQceYYWxKHQIcVwAmy+a+SXPtXbQLxbB7zGPj
WjeNXOdFe9QI/ZHENlgD6dv8uCq9Uq41e9Ll2qEX6ljqAvJJAVZC2fPTmKvy0SXLeKZqe+nN+P63
/Pst+kK9y46aZ3x5Zo39RDkUsFW5YwAx4hIyd/0SNBBumO8mfUpwC+BJt5MeR2rFseelDLCK6jJi
G2RM1QWpmDaGM/Rbxq1wv/Iv0ckXJwY8ELohQZCmA8h1H6btcPN8c5MYdbXv83Hi9fEJ1dCFDqy3
CLBOfC7cua0rxi8sAuT+HTYMgQFs1iqWi1hNOq0GMKT4ufHV9lTwRGw8yzahSH7rU9OBNCoeeMJ7
dH2mVZavvE3LC9vAqVtLYoQ7q3W/3MqyT2L8M3s2Fiy2MJtGvSO4/a6LyFhnVW1fRG8TR59Ofare
u1KL1kKmGMwmYzeNFc+3YRGMVc1fDRbDekq1JPBaTI8xWDn8XAlOVPIicljniFZgeIbH0c3mndYj
Laf9jaCwscr14i2ejB/dcs1VDiR7XRiIW4XAeJ9iCQ9LnPkzs7ked7HHHXftdzo+ct5+JyggJiPm
zkxfW5qITZdKuYb/uPrjT7eyzb/BIe57lzxXqfOiaoWdBoWtN5smZdCVF40WYCHfCqMRcLprc6Uh
JsbwiJxRloHrZB+GO+VbK333GaruVN9iCejlxS90jDldhQehp/lvtaca5D8Z7/ytt/uXuGJP8IRa
a9nGYzuzj8FpN6ilosq7N9EYf/VCgdIk7O0bHIOCwhOuSM6ZVec7W5r9aQKc0OugQawQFF7ebDpp
b+0BNq6JO6Vzy/u5L99jmyH6YGMoVBGDaw9NnhwlN0DoG0GSJcepS0GsrsKm+olcLdyVqbRWQgcz
4Ed/zax4SyZAFF5MOAoVfx/3VrSpfag8kxf9WMoYgyEjBm9p+l9A9sjMavzUXe25VCVmcKCdq4lK
Btbl2WyAOPnKuoOyQFlQVX+s9s1y1Ii1XH5Jn+I9nDjBNb35mNjhmuuts3H6ClcYvqLapCIeYIDu
FxEszNvAMbxzx4i4muJyg8WbLPIcbkd9uCsLkEtyVT1pDh16L5i/lO0bDQ9RnYnz0wVNWnjh+t4u
088mlyR9oxyFnx0MoaPeADsz3Ordv1E1mrsoR2lKSZ8Jukh4IPqDnnxnkfPUuc7OGuaXKWOoJNvC
RFlgSKizCEdaB8vNsnXnDNoxS+NnLXMZW3YpFUz1afcxzvwK29vo2dclWqSHxta2RrEqw+Y+NWyk
ulTukqTl5uKhsvoLOqItJyYoumDPMUF61S8/F+B9tyZu4+W4D8bYfLGg560ce1xnzneTFe7RX8a+
7HdlcXk3esAM2Fu/sVr5klKNbqBh7KoyOoUjIM8MdCI7xILExEkIcCYx4dSXDIDt2sy31FTMmR3k
XHcihmeQ0dcz4o2tkmvMo4/p6J4ijIODB6+R4gvtbfDPqM4EeyexzbTpuZaE5BuWrAep4ht6zgzv
YWK3GtuzocY039bi5jQ+O30oCDW6Hxnre1y33NijdNFpETNqfrQiTN7GoXuaODoBvzh7LxZyE/Xu
ruK25RT0RSTygdeAoS2LW+a4lwpLbEnTL8CFexB/vIrXOi3p2oo6+gMEtCYBUBPdEGdJCgA8BzDC
EremDN19qD/ApRHBsPCpW1xUFoJBXT6qBseGVga97rKZI/4TxeN3geq0shKs7XSfQVliOec2h4dV
l59+i+VMrwFqFtOxFGKXlmXylOAZVTRhPJMySEqVB5C5OV04lUD1DC8dmLxDjLrEZcxwVhR4OGCL
xZtpAncCPuWE9gVBU6brMcufrbLZY1T9EOJBdfVjXZZgEszGCsCKBvjKlycGZ2IzTSw54f4ThtZe
yHjY9iH4YJU291Yav3uZL1Y2h9SqbctT3qhiwxLJqcycDZhWDv1pvGfjLDencMDdDGiNerTZuWm+
p6pCB+b8bloht93IkyRdayfGbiPAfgJ7Id3nZo+srSG2VHQ70Q8ZnaufHwrfIgroPNQ17hEvbf8m
4bTqlzQhkTE8ijVaYUrcFN69g03uXnEJhHBNcYnL7zydnG1j9dAhwkemLGTDxkuGLr7ueyYpUskL
ktN9SuRh3yzP3+DCuGGzDjkhP4XtS5xVd57Y/HXOOvbX0Gr8yAI+u6MPMFPK72xJ/bFPRAYjAeKV
MK1Xw+jMVTmVMUQH40/f5Tescx3C4rJDJY7uMtZvrqo5vZq1KALonFstcl75IWcmhOlbPsUFyCQ8
N5M1XwD7oZd5OqohF8BurvW12xBgJfV7cn3moLC5VJPg/kxjHKG2s6aLDuqlwgPiI3GwwJ5K9EkP
erARkwPZy7SoHSoXH05VCbQRLAm1BrTUUng9M7KnUEReB78eN4wOeCM30j1wqB/y2mxOWsbsCu7B
XObnmreTZzpqn439mU2B9waGOKt03/SwP3FrPvWR/zM5DORAIuJygx41GdYjShugw9jk5M4+5rlv
dlHR3eWN+5q5LPUYyl1afUVafeFa/ZC/iB60yZKUDYGmgrdZLU7sWLzkaX+eInUrQ0NuYuo9Jps2
5SJhHn5zsscuQxQbBxVpmR7kj4QG1mZOMLsKNFDN6QpA4YMYHPLIoJdXzXS+VVt/DpO38piQbs0S
A3VlXd00UseiOFS2RwimeZ0Yr/ICOp+py0tuzFa7HnsRTBr1daBxYlAT5OadgiYzK32XIU3QBLZR
wG+OIOKMJJ2s4Wlu62c8PsW6bCn/Y12KlT973bHlVKcw+8B7BrQjsoAeIBudvG6cVzwBIOURe1P/
VpjxulKk2JRXwzQ03AcMwxhJcFqstGR69Yk6s24LoPBVGeaLE/H765TGocZgbu4BDmZc4fQpEy5m
DbsVFgzGaQ9Ta5Ka0DTQLDU42bM9N9yB875cp5nLBQRHZz3nljxRJL02I8N4eDCbyq2fS3rFOo3r
PVt2fLZHNls3TxByTUJnWXuaNeNrJjDWWRFbxZOMRE1M8T9bETfqpep9KLSGe4HLajLNkJixS0cP
0lHmgeOl+QYQS4zrLqM7AoY4WbDDwIbtZ+U/6DGJAocVP4Fq7ZhvhqJbdS0MM4lTtMUY16BaZ2in
sPf5x+3g76UZAmzRaOn61AAF4r0W+r1yQ2pEECQr4Wd4d5tXb6H4GEP40rb9Ry+xGIDrVViYthn4
dT03H1tznO/7PCPvpPOvp67AHG+Nu7Ht+sBepblj3DVJdgrDEZdxN8UsKrKvdaSzrkkJzCRN/q0r
k7upF23UAqtG4iF06OsYM0fejI1zQqKUG8t3robsL2b7YmemDllvWPupwhfvFdtoSD6IelH269VD
iOCwCVP30i9uX3ZmNVtop49dBSbJz02sniGqOIuKzi0AxRATzA4oMd60Qv9IZ0bypmscioGbeV/r
By5CbiupEYSx86eOq5BTIAKa6HGz7tqIDZsgK2sUK3ZGEf5zGhJmocYzbA8kHOymplDjrPbm/IG5
HTEgn2iUlldPfRXSEbCejHYU2pUZfRfIgtSUkE6YfzzJ0bhWJnK1IKhszZm+ZfNBgMpX7zwDjVik
rP8rm6HZcYdlx6fvbzUciKInxM8aR53Uu8oubVlcWp/Jp9MW9TUdqa3sFhO2l9T2PkWhyiNO9rjp
CRcAjdJZqbSazHhrZiVbEySyPItxeJv2n2mVAau6l6TjAmoXQtYmCUZozid2am3p/bK1ij5LEWJ6
reJVZSC/VjMYu0qBdvBDYw0Cu9uVGeqMXjD+YI1cvA7nLXsiX3LcCtkyXQ/L/r7gkI7ydc06jgre
GAP2UxH62aYd8KDqcf5UenRtGFKxKRHrBtTozsMp1gmghGDWV8Ipb12m/RFFrZEbcccg8ur7WavO
ndI/emS0oAoTdif6+u33M0iB7PXK4ZFGzBTWLqOUVZuonHV8ThCaolt5LsatdiLsGOURt3SY0CJU
W4PNhEGdMxI3RfrTtQoELVy7Fke9TOIf0JNY3QxvXsiPe/w2w3Nv1EeKu3Lv+Bh+Upt4m1HjaYoT
q98KB+esKG99gp0pEvjVpjTdzsQxA8OFCjjo3iFajqtE8Mr1ERmp0lLbauju9GQ44ok8DFo23pJp
/JF0ptQFZuAaLmdmS3YgDHFn1+54mjIiY3an/LUJnRZTJJaghINpeXvAbqnB2iycnYpyz8y7j4SV
S1sNOkBjsd2zy4afhNUiQ2gVG1PbdHQIXKZqXvfE4WqDul5ZgCqtHLNHipnHDy+Mihg/eMni0SYB
wW1x6P4KEb0UEJ/O7bysv8sm6qbu3hud7OQ05ZllXFjtIA4mWVNcmJK9SrHs5ItjCEIaS5iQUqlf
cOg05ryzHJ6NtNBeKTWnc+llDDVmulAvhpSdcslV5sQuEie9UVSOOerwNIY61VjJisOh2FNGn7QO
4oM2C8EaxC5e85+ZmPtIh9r7To/3FXJQCyOGax8k05yMuzThP7bNeZ2aLrnbsl8PCTbLurCygG1D
WOBYUsAigwNvkeI4CBdpJrbXTg+nw574XRwACU0PdJBdXRhhlIWXb8IaL80Wn4n4rrkuYwHbn59H
g1PRPIad5IQrK1okDH5xPcc3sazNmomIRxidOOUT7qpEBwoFp73Mxi14d3WYEjhD8/gzMfFcjX3r
sXfOiE9C1255akcXfLZActJX5Sdw5RMzAfxAflxG0ILId8gWenhjUWNLaIEM13CODcmuJ+7RkoxZ
JxYedD+Ox3Ot8+bnzx5ihfMIFkcG65YfXWGbLCmrTEwfTb3cMHDrZHXBv08JG8roRkuY7C1HPjmV
bjITi3dsmtz5/eTe5UV0K3IMLRbjPjAetKoSzFYfpTkKSXVo5EedfgjZ2XA8x7U/+x72AuNrquwv
K+T3aEuILipeiIl2tjEt/WO0s4e2tMl3lv1z45Aon0sosTUQC/xD3LlRRLIc+5zvf3peiMvQuHOy
7Bv//YsWOtuhSj8meotgNLyrCiuIIiPJ0KksueQE7oVWquNkwE7UBwxZZf+U93WQVh2DQszq26md
++fRasE5V9OBzMwFyz6G/r7qNlk5O0FXYu9FeV5lLG9bheAGt0YIu4T3fZBGTmBjmlcuGnsSEatv
K/YiLs3VQGhhk7MswUh7VogwGgzMNi1ogZvFnLT8DY+MZRY96IPgaMUJ6i6SrdecGFeNK4KD3NUz
bJNGB+2p03/qJsHnmocfRRKfZ0nGAADnN3EFjKXwW0X/zgxijU0B2rHo9Y3KnK8pHx8x9JCNlFvZ
Ymk1psecOf7a1e597diaSKR5iNhbspASq0xdBU6ig77LYeW1w3AowtA+RdTpZZhYx5gbCs6sjtQA
Vuy5oF/WmzKYIrgPdgsbksmMn5TvhUA0HaZO4xY0HGflUexrNhtldomq44DdIt5eYsgXaZnufJF+
oBfXkCDg2Hb28MetwWo4hPoEa0J2UMDD1QBBYyzgsBUlZntJpAg7Ob8SSj7+d5lUP+x682F4h/PO
VdmLxISsioaDugSchB9nkwwx1mqgQsrzEXq7W1YRGZxtJoMOy70AKTrs0CTZaPDCa76+V7oHww1L
HC+YIXhJMicjxprRYOA+/EyIi9CD3ljJgObUWFdRGq9Dg5lTsuIEachvVlitIxTkedO0OpuCsWti
cSV0MOGspO7SKyrIZaMemEQntCn1aoKEg40+FJIWjmNcY0aESUbzllh8rP/J8+pZwhIrDS099QZo
AZI+vApFi0NkPDm4GVeWNb7nZUYOxsreHEs2B6uNPkVCslKjE+7bTSVg4TRdPewNW9yFk7uvmuZJ
N5CkGR0CUIjYvaktIaPyT91EI0As790s/M8qs0Hb1lfhpU99jAs602QJQikPqCF3rQl6S0HrYKzE
VN7mWOX659IQpIgIVzLwVNvBaUgPeRmpmDrFwIAaJLDD1JlGcBdgr+eCRASFfLA68suD0qj6aLF9
psQE1Qbud40JN2G8zk5lL/zvey0jiZXhFNYt66XppMeL6uZBnH9p4d88c3AbuToBAlRKIIGkfxvh
gnAcSKzEeLKioTqxX/gncYbvbsBwGNestnUrVrUTcNcjf9dC3HQ064MJ4Od/UXZeu7Ek6XZ+FWGu
laOMyIw0gOZCLG9IFr25SZDcZPpIb59eX+4j4XT3CA0dYC6me+9mFctE/Gatb4VmH/Cxg3QOzDh3
kcWG2GN0QCnaVJ9G3B0Nq/AP6HlunbAuT1NL2aat/s7osfG1BmPa8BsRyCkZocz5YfyJhel5lrGB
D4m4mtJ9Q01GpzlVh5yTg9mqjTSXLUuNK2TVjxlkrP7Zf+sH+9txJPdS71FdMRDJRucjoIRf9eh7
0hkUL+4KC/1isEvNOVqVmtXQgGwa29e4tYnVYMHfM6NybaKExt/n1lOeLwT2Q8aXgCxOUJdWeI2m
Z8sboXaID7DcmRMHGI6HH6gZcAu7kR1jbj0kAYuknNG+6zFYF8rDS1q/jxl++UER00zq9pXDr9CI
Au9jAsyNPO29Uj/an6x1G4iVarpTRvu4I6H3sfM8cWq7/Qjv8NjIcgsKKjqodvwKaydhqea7DF70
ynej/gFVPSqxIT1nnMyTn9S7ahC3aedjwStRZ9Zoc1dEcRwN0GVt+9DVLVGzeB5tW/msSVZQwK8S
BEQoWS7Mkg6EQgDSqyB/d2az+ENh1sXZ8OTXeAdbY3jOmP7AY/Nvbce8S224O3XgfXIqMwu2ZoQx
E5cXYZwIlsLRWAflum342MwBlIGSMRKlIwa6WwCp04cFV3+ddBUnQQPXXpMivmJv3+4pO5gLSDta
W77+1CU/IMqeK/alLDSRaMVxveqMFmROUO2hJ6agy9Nj3GPyTJmFWTGxVkFffbcMiYmY/h4MuGqa
U5Rfgb11w33STChuZM1nfJyhTWAxcWaaMhU7m6pmJF9jlRzYoi/DPVEB4xuZWBXjtPUyMJlNT0kB
W33Dlu5cepywnXNt8DteWbWPZS4cdyovis2Qj2pNbC/0JYTzOiaOqh/Md8JrgfWDwLARjRF/h3ww
6QDAVd46Gb1dPYPTKWgwNjoxnoeJQ2t24GBgv4H8wMzNQ2pRtCC+SEJ/meddkhbf7eAeZcijZcra
TaCseCDGr6HN4k+wyjJmNmVtcNAGyYgx5q8McbYfms7BDKc7PcIbEYh2rlzApYVJQF8WmxvStaBW
bJIcqX3bzxG7eY+VomL73jy1cfVQIycCXgHIqZ2YkBGURH+16ywBBL7KF36EPtFuMFSx1Mag+2Gs
gRNqRHQFY+UczPMjJ01zlU5kBySc6E3smCx5lsY4xYkgnWw7GZwCqlaHniJ8ZQce/Fo4OFe2LO6y
4eROYLWd+NZMMHP082sRvY2Ei9k9Kjlp0iVr3fHts63rmKkpBRYIf42dRRG9YFisYMaY7Tt7+q3P
rofvTeptlg9HiVdmyWRESTGO11HxZnJDrmw2Ttz71atkulM6+ASLZHqOs65djR0ny2AXcPpXcQRK
Pxl/8SzIEHJvFxPwMDZnINxPVRvCdiIHPvb7/Uy03Rrg+D6zATbP4fDm1v50heSNqEd8WQxry8At
wNqal9q/7SMfaFDcPEceXFH/QUfDZwpdf1u+zgnVSkmy8pVbOjcyi14pOstVQdL4prNfOUEFmsjh
MrfGxQAditiFsXN1w5fw5I5qj4S9QwjoYLLx2cwPOvlVCtzO6CzCZYxgVOM2ErTas4XkSPjMkaSE
nuoC8hOm9cHKbG1EMRvRWO+thc2afo7MXHeNLqizBhxwfcTEVPvLiGnYx11lAdfa0TRByZKOt6uU
AufbgiiepZ7XzrJpbI1nkZU+7hkmQWFTRAejfMqyETQ51F5JyUQRBWXEYinDFmdn1jCek5mTxHRt
ZoCiPRHWuyYtGNn5EGarqRrPfpjdh7n6yedTiSfF50MeM5lc1ZHvAQOCrO4MTGgjxjtU2Hj7KqfZ
Z7l/bkTbnbCWLo06wEWm+CfPs1/Mma94qqt+kzhfhg3Kz1fVzSAEDo2we4ws5gVlr58RwGNtCjhj
ZqatV3UerE2CI7nbm5IFwMAOymVLM8Cmho/2Yafsl9AffHohZZPyxseM0dE6GvoEdgETeSWY6lNm
pevOhWvLm11XF5YSCAk8+1fuiLM3+t6WGQ8eixrHcwN0IZrt9VypDyfEm4gFV2JgpVliCTWlDCUs
rFCxBo40VinIfy/j7J359yRIMu3eG8b0HVn1SxKpHY3N/UhySCkDvLH2hW92j7aKCWnkAW+LFGNw
7INe0K1Z6PQIV/nmCbkPFV8kl2GJBmoexjnxkTowdsSVeLBPrSWM82KlsroYHT5HO6oPOTtOJ2+6
XRb2N6Jq401V0AgPQ0CIYPk1siIwJlZWSeQiCu4wPWb9bYExi+Z9BB+gjTX1C7+pSMXBtJn3QKY5
UD2upc/E2W3kF2o6wqFrzgMiDDbNzDYdmKKxLnTyFY3GnS6yh8QmRCxANsBM+KvwJcGjFGZlq/bo
Lr6S2k8PSNk3GV47adXtGjNRs/cdZyNHIF5l9EEqkAtvRp8VGFU8dIGHFBLnusDmCDV/uspb3CtN
BWjaR8rPIus6NGfj2NnGE6Kczwha5SYc+tcpHtkBRE8m4NtVl+POEA/zxKBAIfKY0xwEdMtIYGDc
No8uI74sA/aHfDYt05cgpUSvEdeSviTeZD0xEdLv3O+u+0uP9ZNVU6obAZElSXMpje7YpjQgxajf
Ew/eYi7evDFJ+Uqy4Cd63tpUKr7vrZfCzPZzFadnRPmrLtgILNCrFENX24DON4aP3hJvum5v7dR+
bgSFZB9bR6TWkEKL9YgFlb79A8v0g6hR+zS9BCOqEgLo0MwKdgmu09FICvOGNUG/lsxcNjEvrNnZ
BcIKfVtz5Rqjfp5aVR7dgf/DbOgonOE2rtB/dyFc/FkFl0RhHw8BKmHlg5ApxvShMz12qYw2x/Yp
8BmdOi7aYz9LX6uC7IqkrCjEtj6+vwj/d7ntatg42Ftwlk0LUwIycJ/FZydGwY4HiAOyHqFCwCHZ
qltPE2feL6YMWUlgk3bx6tsMPqbphbhEhFlFdAIIo3k8u9rI7uK4JBx1LBEUNut1EgCK8YSgk59C
bLndcoMy/BoinO2N3PiT80xqCtzcmKFR/orksdr2Jo/EVAT1OspRvj+2wx87zfijp/TGz/3qSubT
TY8EbB3XCUNc8YmgMT9JH6NLzdidjyesDkttoxTbe6CdWzPOnt0HZoL+HqwpBOQE8SLRUV4x3JZj
e5kzp9x6lOQW9x3l5Yz131AHK2etWyW3Q70UN1P42Fvpru1760bBaXIkJmyv4443I3RyKq6JV09+
RJHum+Y5S8t3N2ojKFvdpQh4SvmwJsb6rbQ4biqkmussapfBcckbbPn7QIqfYGAFJKt6LYaE2Rax
glchWnGEdVunUw8A6J/LDg4TmOi1dmiudGVs+rh7d9Kcgcownts201vdtXI9twiS3Y1IQGB4nvLW
vrBeS2GsO0q1NSLDp8RkSiuJf1obJWJX4gshwA2ot5B/YrtxNe7q/FfCln4de67c2iiY0kWKJ/Lp
F1EoFB7t+NjFM68dQ4QrJJynTKp5AbriWF7QYC5IscksxRW0eUc8xR46OEbbv0Mx9VZOLCzBJizZ
QcahhYOODGGDse4zJEoqDtw3ZUNT7D1mCb33bDKq35UOq8cCetYR37MunHKFoqGGi9I8l4Wfo2gF
GRF28dpd6A4ZCmdcsaiTJx9Cq1E9qQpqCVbOzoaB0iXBMY+4t83E4FZylHvlUYwEFqrVIGbz2zbd
PrHkZzhMTLYsuIMVpltAHC7Yc+YG410cD/shaRmALRSvKbYrHOLle1W6vCGaTFaZqu9wcN5nj6yc
wolZ79E+RyLnilDp+bpgIb/KWi6BwlJfk/+WgL2QmGnWYLUWA5l8BNebkFDupGsLDf96NEzUMe5i
2JKQ43ISj1o2giN4tDWBDpj+IuxYXhS9dLbrrLkuD9x609oKjcNc+/eGxYwXA4Zf2zs4E8ZVmKTn
csk1Y7eBlT7znpjpo3FsZz6awmAKPlQElFArNF0GCBGgKQs7ysnK/R5BwpPXQ1aPwFrHSpw91dOY
aUqYBO5/A7STSWCr7lrrlyq6H8Ubse1zx1uL9Kv0GOiTWrTKUFLEAVpHGsNu5fcwuwjcsnsn41DS
2M8Kc8sdElDXoqn0xEizZDseLjcWCo0m+ilELYEO29q26MBWRqiN7WSxvLSkuTOLRkCZcC9zX8md
CKErFDNBr924sq38osJXd2iuQaOcHIB6SfVkBD8MFi+WzB9oYGOYE8yWnUxtEpU8dYodX13G33hK
XiWxSfASO+IWhFAgVQAg+P28nSL2QXFcyr1pWE9EkxVOfnILfCxlVHK+ypLMBj7OabvwTqt33XFq
T+izegf1nCuAW6FIn8OPKkRCSTS8ZuEWPemu2XfLgeLlJ6PufoVygn/Ni14k8GjQ7lypX15pfIjS
crd9nPyoRJa7XpoIx+wUPMZMz83VcZ3XnXPDkPOg8AUeEY5iQg5M6n+b4XPlYGhlRHLN4oxD2kcy
ngXAs6M3WxmvIx3E1umLZ+SeD41vtjjE7n3R1NtZdj9yxAtapaRy2BopSsmHLVvAHOhBkP845Dy7
7YEFysz7xIOP9yPKn1yQJwCvkcVVaI0HZjC/kDZtdPjJ8QVGfMHgLO7Jj3nJ+hvc5WK+X9wuUTK9
zCJDyPPW2gNLUUhZZnmIISfZubOLQkRdpX9CGIF4MSyP1Pk8neLYYbbE1wKGFCixvSJDYO7Si89B
0qFjzGFKW8sBj+1zDvZ1l+57P3+rqAriMTxNc/omZo4kY9wW3lstacuHAAqGFX2mBvfQV6WdUxnf
VW+qDC9CvITWO9+448AtmMEAgs/IZtA/Iqm5oTBaJ2X96QCTaEh2HF4wzBLg1/VPfj9es6Zfl94i
qOApwk3uBv1aVbwKHe2AauoTKIfUzlY5qgMuGapTcze2qIfFxtL+1r9lN7JRCqREJu4oPN7r3t54
wSVglOmH9p2CVKItCoZFleCMrCC64BRk4Izj/AEH9+h2P6HFGrT3relqIMFn8MXBSZJ9J6MXVYJx
oFDteGXoSN8KVNeU8VdWJ3eROz6GTXrUKTrO6tLJ/pcUT4K4I06TKx2nmyTl6wl11HbuJzOkR5mu
IuJiO30zTbRA//W81cci53//838Q+PlVkFEZh1H7O/7zP/9p913cfOTfzd/+pev4i/uk+Gn/+rf+
9JNJFl3+Ofwu1h/tx5/+YYPgq53uuu96uv/mzPyPZ/F//ub/7x/+t+/fP+URzP+//vEFT7pdfloY
F/qP4arq77JY/9f8XX9+xMnHX/+T74+m/dc/lPlPzyVy1TNdIT38MfL/prHa9j9dx1LKtS3b9KRp
Efmqi7qN/vUPW/zTNz3T8k2SK4Wr3P9MY7W8f1q+JKhV+bYriXiV/5U0VuGStfrHLFbl2FIIiUQL
UKGwTYs///q4j3XY/Osf4r8nhKRX3aLmlgBwg7lxbsuB1PUcrl0l5K4Ll3Ye/iVfC41eZKv5jq9x
wb2EXorMxQ9fAO5z5YRjRWPUyOc/vJSX/3gi/013+aVAv8cjLlGw//70fCaPriM8cJJ/fnpemEA6
rHy5mcfkghHZvxvBVk5DGaxUluCbbI6IU1n3wlf4+0d2/vrIGNeUaUvLQlxkC4vPwB9fGIlBUZUt
Bnez+PHQghLtwQpvTY7S9u8fiDf6rw/F+4n5wReOZVFEquU9+sN7EJZiGIsIqG9VIAkalsTkxMEZ
wuaA2llLEpWDJVvZlrq+rmTXPyeQPxmtkMEsf8cxV7+jmXHrIef1EAMmS3JztGQ4B0AwjqmBB+Aq
UjM/jhm1enaW5Gds8NNDKJc4aCzLxqn4HRItObF3/e/o6PR3jHS/JEr7AUF+kJUw7SVR7bylacHk
cUmiDpZMareyjUeb+eDN9DuyGugVdAAC4I525urrKCHbGouet1ElsuO2hSqWF63+AsZg3pm0nUfb
Fh1n42AC0Rs4b7+6YKwAS0/lDWldGaRaJsy/5iVsOw+b8hgtAdx2q4hCnX7nchdDNz7VS1h3vsR2
Y5yudsIa1bbviCbr9Chh8Y+2e4YIlu46N2QkKzNBFTI0RDZgnXnws6l/cZbE8HjJDjfQWt2YoQcp
zEwoC9Z8UwkaB5MGsoCU+G+hvfK6saCxZRU7FZm4Sq1db9BsIEH2G0uKOQ3OdJjQrKnT7FN2RUXd
bxYF6M6yBgvHJ9OZYdDOvjYK55AotjRuIO1Dm/QWY8y2u8kVwZKqMdFuV6R6PukgDVBN9O3GHhvm
gXw8wCzTT5uKPTAL7eGuZtGjESUm+o2RAuRdjQZdzGb9TWXbvxZVCdxB+Qm6dLzpk1Hkh7hFdNGS
kcC6eMwetFVNJwc/yBlaCft+D0Qs/rf7fKzlpbOYVvlOzB5cyNchAsfNMcUcFYtSdK5nllEhKrMd
ml//AWFffk408pagJ56j9rVzkyBL3PeRB/pAWkvwiI7d7yKuyvtpAO3ZGKM8xNJBzYlxI/jOLTNn
TBIjpTRqvAVp22OodWhNuB+BeHjWKN+Dvu3vamBy0cYvpxJunCt+OUNKYrOF7cTBRpisarBjG6VN
VLoN1EswFB1IEh9jDRM2JCKLOj7diEITSdd0hDQlsnnmP0V2YWr7vWS1tCsQB6iVhVbnduY8RdZk
UvToAFwHKjj6ByB3ZRwcq96YD2bq1bfSyLFZpDPwtKqtM/q/aHiXuBbajZWF4jWSbvBc4vKgoKm9
i21p+zNKwx9GETSvf3/aiH8/bGxLeI7p8fv4vim4dP542JRYNMhQ0nIzrMRWPM57Y4Ne5BiuprW8
io7G498/nv1vZxsPx/nmmNLiHnP+8nDVhNoXThuauKw842CnnGxf/v4h/u2k9v/8EFywf/yNAqkp
T+OcO6J/5Y1g9st2KS3QVZT7v38ky/x//DbSX4SKtut5lv+X25LAVubzvYYMPjQvws3g5arK3tnS
VJuuMbC5KuC0xcr1oltyk0EBZjBxhp20ASaGv4rcflKItprI3MZ2/sS3x3D6+7zC189PMOvqTphs
WttlRp4A8md5qNl/V7RPUyPd1d//OsK2qCP+fL96QqG1kQ6UC+VwB/35tcs61JeiYntt0/czlIA9
8YrHeoJx3WIFQO/Xse6p6nM1kNxgzx6K9QC4Bskw82A7H15uIQIpmy49CMZpiFv6+jjZRb6tsqHc
izbEWoeRZmDZdGREaJwQK/nXqvOJp0Kuxdlo+/KuNTWJPX3f3Am/Lh6wUTcnu3bmCWFnZH54foqy
rpDpIFbzlMCALlxJG2FOp7gIwDq3g/PUDUXzk7u5+ZBPSb1tUos8vLQ1s3bbj+VMDDwt1I+Iw+m9
R5z8OaQQ5La2YY/sXzsC79wI/nHeFJTNredgHNJjOf0MbdqSbzI5G+JfkR7MVPn7KI79O1y+LMbc
xoQb543qxZshMXcBOpF2FuMXQNUBuTGX8pWfzvC/IDrLHWMwZ00QIQYeE2DTstuMOwPiTc920Uar
yYJkPGLeo4uaomxbizl80LmBYCM2+5a88tnY5GFJ2mMVOa8Kp9yKzD2HtB/FXMSzuvDQY8x7Z7SM
ToIw69tgMpDomnO3jqDkncfEYAbBab5lHmjTvRHTwEj32wOe6GKYyRYSpDlULxmTWpQgTK28g2EQ
wIwnPNDvoduULzU+318Cz9Xb3LvOUakGCSuKckYKdYQnoJUd1y2h3OXBzUN/21YOitcohddPOBto
gOF7GCc0EtKQZCki6mCgr3tyYJ1qianNPX/Nvoog2jDo965beAcbae9rhxj2Uah8Pc3l28jaTrkt
dUPhKP8Cl0gfo6T3H+CPvM4W+50hyXfdEAR38MCDbJ2HUfqGk4A5kZcO3qXqOsQtgYoZ4koSWOh/
Qd3U+AqNwe7WkxLTptXgtLhyrwEmric4BZALPemCAQSSZdZhBULZvkHPD2JEBq/5yMiBaQyKoTk+
uclIIheuLVn0G0sRAqvrxqbxteqHnE8i0LXKYIlDOFVcxcbRbRZPgKqPocqu4VDtrbh8CTLjWCYa
qJUz5peWA2SLCOm2Mop73qzm7MmMJA987Kg8SLyiJ/UYmTFFuetYmY7KdjcVfIyTOclnWqoXU8dv
ULSLfQ625IqKifCwIrBgnqKjXnhGagh2/twRQl8RbjUPrJ2CLkOv6cLpKr3CJLUzTzZhq/D3NB2P
SqTjNrAZguZe+xJFUL1SL4TlBpWUZI4IACN8WA+nMVk7FapKhI8nF0nDbsA4vi2ZtPqVvZlyZy0X
QHDDNI8jFFEhyOcKk5Ax3c0eoh0+3Oxyr7CVgNIf7xyv2heN2kIi71dW0eBsT/Un/ETEYEDUsAiR
4ZJWUhBGPgXsrhl3TzbZsstoM2vWUWO/goUdt2XRPqLCZ39erFto+92Sm9Uo90Ur/5guOjpJ7pEI
KU6cLLhWrnqWrXhOcbIo4PKRWf80cQMPx2Jyao+4NIjQGjjldgOWGqdXJAXxoQsN/zCq8lyn8jUs
7AB19TLiIQDYRp0616doEVMTOtImzktUawh6Ad8tfz32g4ViuHtmFHSr/TI8Grk2DoWHxqHO4/oq
cbU6puCqe+ls7WUXmbjrweAdsVOBHo2xjkpeRT/8CqsaJliwizmjWamewjw5t7lxamo00uy6leN+
Fbi9r5ohD1YVBrpdiG8XzER9gzadgIaGQZhgIBNI/7FTI+l2PcgCrPwlZIXat1cRxqJVYnZ3Risf
yiJBbtjW9wbFEoze6RyllsVLgfmtRI6pG5wHder/1PF8J9wCL/P04C25VlWRvTcNJyJbnq4Xm2CY
SY42X1AcZ6u5ba09XSdKgfm5N0jOTdPz2BbAbJN+7VkTi4meZYSfNc+Q3VgJkmdYzgTmeM7Zjaej
MxIU73rdrqIgtx37mljzS+uVN4nJIg0HLy8l5oUqwtetQCv788FXAllPmj4EAQQ3l72MW6trzWDc
n6IPkh4rnH/u0W71g3DwXflLcBCxYRHZcbQJj2HqHaN2vgnt/uQraPGxPPVo6DBcmhdnGFLyaKb7
Dt3eKXDRk5f9fKAzfGYZeO1H+e3I0XpVYqzg1cOakZmGi2OvfOhDuS3R/7Z2fTPY6rpqyXDr3JPq
sEFkTVUj6vLHGyZINWUYPUNJvp1krz761CVVzkppZjaK89haI6P9tnMbLEEDZx0J6cCPTKPtIHLr
4MzhOUgBK9vA9307BnPNZtkS8c5FouvZKeHrGX0Dhl6QsLNl/+KVerb8kJFqOD5jEb1GY0O32Lyi
ObodpVgi5aPgrQpn+xgOBemcadl7x7FpvvOu2vkpeMFZ2Pupirfx7OEYca7BIJ1TMiAbkmvNaX6J
ZIY0E30M8lTsPM1IN0IQhxn3cA5dtfHq6RCP2IFIYoODv8u8igW1h4PU29DRrlDplVcjCVZ0qdaZ
RMzPuEPDJWSySXPNSW5W5QkSRYyelB1ilaWg86o0uh6hSIEkgtqAt46rLNUn3QyYGVDEkc863YSd
jf+h2FIY76Iq3XSlc256PDFGqOjcqupXPYhDymI5aaObxuJpG9kiv4gmVFlxVGz8mlSyTqHVSwQK
Q8ystb+wyoXm2x6vzB7VcK0MvofcUkUaNVe2YiqpUrmXZvAATAJnmVZvvdvuZynUxoUu36ftcC4E
eu2smu0bOhl2DDhUNh7r9iskazDVIjK7UAGtVI5GVwL97CoWQwN4mE09orLQdH0bSDcPGj5GU4vr
NiV/IoaCsmAxsFNDeKhXZVRd6OPT+7Yu0WgJvVhjyLmxzdva00xyE7OOAe9VOFxEd5mmbDd4SDtY
xb33cng15ZC/hjImvlyU/UaWtXNOdVJeI2RiGE3w7BrRHiMAOT53U4kxMDoOA1I7PDk1lvkw/DXz
ib/C7XEsyXpKElTpMZPTwNtOqXsuiD4JI4qrzlHX8IqeqE6RsY22fGWW3t94XtU95HXk/hAAw+62
bYONq0tiVYPsBMwFw1kVjzc2KhZQR0a8NqbFIJ0i2JIdCTeqnP2jkcTJeR4x4aEK//KA4YfT7Od4
eXuGHYB7LBBQlf4GhEnwbWlZAdGwMTaKDcNXxLwlasgJ+G2YO/uuSeVbaCnhn5ognJ1D6qXS29NF
QpRIGGpwbldzJC+zGSfB1xiGKmTjRQmOwFT64g0eERV8awc3iRt7KKCFJHqmNuKDKssABt+YUBSg
iesfdI3lDDpGDQRRx3H4XGrB/k1GMr/NprxwX3hrm7c+HMN97c4WE6a4UqSsBuMD30tJ2e1mewSA
M/fqaH8Zss22ujDSo7LM4tSXJZ/AonPngC9GEx4GrvYLkCXj3CPDeqqS2LtHcGdf5iSu1w7Gaibw
Td98OuBbrwHYF2+yZPE7w5C8cV3OjryCKa3Rnm37uppvsQuwR5kwd5FT7qb1w+TFybPpImxoBXTo
Icl85DBt7B1DrOkPoemXR1Au8RZP/PCj5sK49hTpSy70lpzXIbx1ZZtf2F8ORzn3lFRh0kMsqTRR
lehxbqsa65NZW1Te0GjAXYtulzomgJTSsd23AYvvV4na9Ko2h2Hfwt5jvx8Qt8C8Cb88XdVkVOIV
0X1M1lE7M+LIe6c9qTIGxm+kTbCtsW2v3aab70xf+6s5kbSdU4LZqrG6U+eq8sHHa8MqaipawHX2
uCTbhaAgmSGWa0+HTHbpPJ6GRswPOTvKA8scxlem7pK7Zmr8Z63TjIQQiq9Kx0SOFZLsDn+srcOE
DvqcMQvhiIlrAl3SqYToAtCWjM7a8J/bMdIXI1I1coAFl9DRJHOeyeY3klQRakehwkqIxFxu+qKT
x0r4Pih/3fiPXirq09S75pGwDXGs7NAg/NoQYBIFFoo11xV4fdMz0pNO3XJxwnvuxTHr4rqdzOA7
6GDg4DeZ32gnIG7MAwt7L1uukbw4uOCO6WASey1zBaCxsLA5NCFrRYjiRD4wCiNEkfiRzk2qgxyN
gbrFSDeTJj7GGoyJxeUCQA5F+mtSkD1Zu/hXBjmfCDuwVCunvwwTRcGE5nZjE9q3Ks0gwO3FU59T
CSOGlfLF7EJmL0X2NYLJ3JQVEvk8KuV9om25pRxGl6PI3oosPgy9g3diDKR109RI5lHxDWdHoxkh
v5ee0YcSPgETJBsN0tHcR0Bv5BBcbBCgpCeVr0jICPKxcireZoBUHI/5NtUjylUPhnJlgRMPkOJs
jDzAXedgNxpaVmuk/4X3bdUScRNZRFZkaYZfDi9thEdy7YXAk4euhYQkA8hQtlmg1eyx5vgZ+JZ2
NO90kn7Gjax2zYxQJrGWNsJzkGRCE27Z7RvMMtvIptrA8LGO8WacUjxNNBOpRECNn9PNkdcLWeuf
ocr7e0EQylaXi6NCg8pk8oAtOxl8KGlDt24ShmqOdAjsdtl8tj7GLzNtwItDtnm0sRGsywAwI4ZQ
29gyDMWokAwz7EecTpxy7RF5HWbfDN+f7bAJHWm/TpAZMLiLQUFhaoKlnyLfYaLO5VM6Uhl1aqdQ
za9QXlswukw8UKCjvLPQEegpIZIn0KzdxfaM9n2qguJhzIMcfIEz60fHm2mbPPzgKLAAijVlaXwx
ZIAOjEe4AlBXmpd07rIXjkKXtCWscTRrDF3of/FPkJIHyZ38oSrxXymgD8IdL6WNXp6wUlah+Xvc
g1wxcugx+JNH9PKFAJmAVWzf2hOlZZFipSBZqzxygWkEiPMEr82iAtvgjyQJa0LMVK29UUQzliBI
NZIznvg72TQAo9LgDlgz0ZtNpKEAxbaSFK/xvEYVhaq5R/2zGtBN+ZtQ2Nk7Sb3GvrJ74iocb2hR
ZLQeeCBNpfDkYWt9ajyA0jWal7uUoSXs7UhYt2ZYMP0vwon4wjiwdrXM2ovtpDbI7JSQbk4GZIS2
uqfzIDgx7BDgVNSnL6lvZYepH6otWmLzCbFpBvGiHk4O6vyrFk/bxp5qdKWzdwD7D/JinsLT4JL7
hmbLBtxqJgfu1O4+HNmzjh3Jf+RYZ8NDxy/1VHBwwWaHuYSUL6s20NK4mgqX6SZLa+Ng+HV6M8vc
eKSFaD51IPo3Nc/DXtRoI/3JbrYpwBUGQIhFLRIAd8xIEMbHXXR2cTg+kt5kARYthnavgjQ7TVns
7UYzIvhAzKjZVVDAB7McalevrffCqQZ2CkG5Gyq8GJ0dcAGRMGnqFSOz4q6dRuPGMOJg181yus/c
uaQnsXFuzZpf1BxLCDADgWb8EtGio0+Ius1AlMVgKknEPNGEqH1Vo1ZmQh07hzK0kl0T6OAlmZrk
biAje2fCVr1hBRoNG0MzN0t4X1c+rQCK0sEyfsKiHXZDhlSOWAnv1ZJGet1G+NdRTnqHdMSTWyUU
wH1cdrvGEYCmdO5+D2Vt32OzMpNVVLEXkUXjXPP0kIjztPcVtSGUvdQfvibO9tu6d9LLqFWPlrgJ
+aBrkDV6DTgqbFZhLerbyA4oX/2+tFm0NMTei2G4mSK3RTZSOwQZF1Y7Xtw4GilOqDF497WP3nia
qg0hjc0lZuyHncbC2Ru3AScb1I327KD9POGD90CPjxy/unLbZ6sNpzcPB+s6qAxyvjGeQaJUKaKo
afYIXZkSkI5BUn85SUAMKm6A5EUWCiftVPeHTPvOAVgow5O8bX16WO0OMDds9FMtJJqD1Yv0o6IE
JUXasL8crHAALLppNziw0MUY0elEwxLP+7+pO5PlyJEk2/5L71EP87DoXjgGn0g6nXNwAwlGMDDP
M76+DyKrq0gPb7pUvc17IlkilZKRaW6AwUxNVe+5um99G2of+rGuBuRak8HI72qzmUGem8GD1lbI
N2AmQElp0lb/NWktVP+8r9sfsZIr39HTqpg40v9oD0U/HzVtbg/oiuFHdXPUbztiraeOfip7hj9L
Rw6YY4rGskU3o5Y/s5LDXW/V8mFZsFcp1c7XrNYtbrKyClKXK1BKDzm0JKOD4pCWU7UWjLq9h0L1
NhpVdlSDgGC7narrJE3qh0JN6/U0VPKuEOCrLPFpHXmmFtNQXUvFeIjaLL2XYuNXg925TelNorGq
wMAY3jwwdSOf5Y2F/SxwFFG8MlU+I0H1h4UQnnmxlQAuGfvKQvVm6LiVEpSjUxNheFhAw2K1VHYF
pXyc6/1hr8YiCcS0o/Yg+7TfgAYjURAvGoY+rHBP9IfhLgGxgHIsxW0XTmF2O7TWANdQsGgul9rh
TTUE9sXlHrclY5ighQwTTDSqtKZ4Kf2IeoQSbaNPGxObnpc0pr3JzLFMYr0qKGcARXqdJaCzZQ2B
P8fiFbkv9Di9Rpbqj3NLl+JUb43ENw4iOBRytFWGcQ9tUWhva/ElqYBt6r2Bn1oa4x2twTwHSKb8
GvugJJQ16ERSmiymiR8uzrfQKgTYRklZ3hZ06BzNbMiuu4UrSH65wmC5N2LcCjh9v4eY9WoYxU35
7nfa1U/U+UmMDcOTZ5UIpS/Qp1A8rW/Koqr3WhsOB4Ap1S6HpLVKlbnf+oks79J45IJMfOgglaCt
Ocz1h4ZQ+DGtcJQzhWC2I2mwaGXuyn2Sl9qBs8+6q8ecq7ws+/CWuhlXF33E+g52k45sS6gWM40O
40H6Ibkn+IVUeGz1xk0dtKIbEwc6Pj102P/k0oZGQgSjbZpu5y4b14avNAcr5Q4ejcu+WWa6Dwoz
wlQ7tbJ9FOGAMwHqxAtvnGgtqzoqx0E0kpeX8IiYh3avTpL1GJaDhlNYh0UabpoPSZOHdwvM/dB2
uElygZ0OmRUK34cEPZ05g7H1h1oatr4fIlsSS8y6G4Wrj9X4EgZy6Qw1+3dMTxaeTEIlx9lW4pjf
lGbGkTkjlSSN4IEkpDV3bN+SusFwAaaq23bAXiTRzLZ4auNwS0B8nU346AkdOhqE6NVtQJOSHdZz
Cu5NEW7LWBupVfBD9ecgpR+M9e0DEaS/Ftsz7BNqTO+L3LpFwUnQ3AiSSMMvLvTIqhUX2bnmJQXN
cH0r0tdbJxU+Qr+9ukW0lLrJhVNRZ2Sk7K+bqUnizdSH6jVtvdqtXqFhUZtwAiXaAjQMNfFemRSM
XH3ylBmLFygeikoYRHqeIPHsZZ49fhxkbdsxXrfsBLmji1gIuUA62PsJUdonJO0V3pxwEJBSaOXk
tKaC0WpIw+QPvDVKL8OfEul8OxA9yP7oNJ02aw6e0NR7+SfsZhUGaSE19JVvNsmzGQvoMGa5dGYj
Ea+jfES0gQtDdS/Pub7YRDbqgZiqtFuuGZ4fJvLzkFmEqUUYztpKryjD2SOF5ud0jsJriX3uln7m
9D0WU+2YhEryy6fITaYSzsZrPZpYvRgyZSXOW4woRipa9B2DLyPoiUv36yqi8kcLkSnpfMb0ONHC
ZCjaUjT90L6CcqhtZVJ+rjgIEjZnpeKm0JmQToVxcpMbk3VXlGOOAW5PO7lO01rdz+IV4INDnNPv
osJIIxqAmDgM63QQorViSYszKgcx1JVcc0ZRaO4nYdS3WHyDE6CYhWos6imRN1F7gFCUkSGbqNCB
TTIRRGCjW2yoe77rPZhWYZgAr9YsR9Th+boNiA67ym/XXz8IaSk0F5hwFPn253/+hwHHk8BQMgxZ
0wyJKPWkZYgrrBJFOAa70j0n/jr3/G3zbbRlL3W5o10Y7Y/K7TIYrVtUblVayIyTp953QS9YCXV8
tSoKiswGYn0hK+ojGR5AWsIQ3Pqzgjk8J/elHoJzRX060xSJE1pHzrf88w9vXDEx3ZFCJtp6nQux
wYXMQVbNdBpHsgO7ONB8mb19/XT/WGXLfD+MefJwaTMPUSJyd9YopIiARwjiE1PYNFwoJbK5X492
boaUxFnYmqyRd116Dj7MMFI6A1grT7dacLpp40FTuTChs8vlYyfGyRuUMlOkLsYYjUu+wE49CrYY
s6+Edermj/rd1zM6N5xMMY8eOgq2pqWdTKkkyWGoOej7xpU8w+MwI0lEit+TXHFj0QzjX2ovWHo7
vvoe5M8PkSpBVuEyADofv8m16hZrdWuGK9GD/+sZzr8+v09f30lvBiaicynrjEZrgHIv79Auu6YT
0cLOeIlnXtj2pHO9IB+/9pOPgOykP1O8l8m5WGppQzrTv9NXQEtAS5yIJH34EcXjm0Tj+GtrzOGz
MEFHuDTrc89YEXX6URRDlazf/Z0fFio3N8LfBJUn6HEHp1d73shbYw2t1guvv37Cyxd2+jpVS1Nk
zVI0agXLjvRxqGrAoiThC4RlfNtm4Am5BxnB9PPrYc6183wc5qQlBTiI3yc573FQp71gLBu/f+hN
EY8F/cIKlc89PXAM6pKcFVExnEwpb7lYy70mYV4+beImazZ1rgiH1MzrlxB7eNLTCbSkPNXXqP2L
q3ISOaJSOM1qGBAOyx34DH2ccVAymmt9BiPtiEUrbsxJRUSpwc+IQUlg3BnUF9bfsrxO34YuSqZK
967KRrzslx/exoy1AVccg7Io/32Ncpl++Po9SMsHczICvcGiKGI/ryiidvL55sKgkLwRJFc6YHdp
4zZ+7zv9tAE0tkJyt5GGf/1I+zTgyRcctckMYpIB4c+vIq5t4MiwgqMFgXq9Hx5G0q8X5rjM4Y85
Lp1psmKatN+e7ME1FA8SuCpDbvEgcBLaoNeWjaTFQ93EhfLCSzv/TGFe0TwGwgCn7c9vzS/nSOhq
BU6NDejJyRH6QPLeAUZ3KQXQAfHSSpfmeGajoo2ZxnNVUXRihpONv4lDudEK//cct/l96PzItoRf
60v7w7kT5tNAJ0tSivWGCh4DibseX8wVXJ7VaFdb/Orc4N6/8CzPBASfRjv5dkuzVeilYTQLbTpu
Eutm2CfZkeLXqkdp/fVCWd7LH+vkwzM82ZT4o3ObI5h1awXhofAeQRiiOPN/NcjpYuROjpyeTDX+
9Do1evRp5HMS4+HrUX53eJ7MRZPlZeswRSQJp2FqKiKgVdpedJVD5wYbAgGuQqvZDjeUA8ILq+/M
NvVpsJPFlwuaEnUKgxEvDkeg+tOdACvg6yktT/+PGWHpaMkG1AHrNBaeSdx2Rdkxo/A7cn0FGb/n
1w8CZpAzjQGrvqNQ1m+/HvRP6QSoFr6rf4x60toaQVJrcvpKXBE+0JW6Hh0MlSGHbICXo7MlstK9
cq1trWE13n499pnlSO7MkiWZ6pimGCdDlzXtomDqRIRlZHH7FFtMq8QzuGry6sJndvYFfhjq5BQo
U39uh6kQKRIJaL0x4lHr+69nc35FfhjjZOOXkgHBoJwxhrVbAsUlcINX17vNQ72OL5wy5/ZgkMQW
/c/IOzQ66j/vwXPTUsStUtFV19AH4No276Gj/+wzd3Iyp4VTS9/mhU/73FNE+cB9ifIFmublhX44
rc3JRHKMk4/LhiWsS7PJvgddUN58/SDPjmJIim7ohDM073weJULVkOlDKbppGB+lTDvCkrkwkXMr
j/X2jyFOXpUZEZwZUcUQHdkNPLOAGQbDhU3j7CtSlymgwDFVFDifJ9ICAmzJ5lCvhYfu0tm90Z1I
viq2kDLXEH8RYF+Y19khuetZJoV4NsXTULCYIn22GkrES198sKdMsY6fO0+ydU/e6HfZ/utXdXY8
4jfNMEwuZXAwP08RzSB+CLQLuBo6Ru5jwyOV0DVoq97lBu3VjxfX/fL2T3dJmgdlYl2URoaxrJ4P
azBGlSn2JiMKG3VX7YJdcKWvIMraMemJ2P56fssbOhlMtxB9yArXZ02VThY8Bl45Nlbp6MY9dtmT
CoMnoH/qnpCbnoVfddtf+KyX53UyIFNCZ7IkX0hNnCwZH+n0lCoMiJCcBhKSRiNAgV4Rb/HxfaAi
/vz1BM+NR8MfXC+Rt0gE/vlp+iyjSgmjyQ2qsLmzQiV3M2vo17WRVEiEjQmsmZxc2IzPhVjIAkVT
kkB4AuJfftWHdxjCVNEFmVHDbb3VrmIns5ej23+BbWtfeodnpvhpsJNHKtHk7Vv0Srpirf5I1ZRD
JkVf2vf+HZHZMez8n18/0zObC6Yn3DhEWTRMQzvZXPS5SsumopjJWIdG1deTNsMyji9sk+fmxcND
7cjrQ315MsxcaHpsafBAZaNaY5lbrSY82gcBlGCrfQvpybi0uZzZmDEmUnkqyCx1XTs5r0UtqIt8
8AdyL5NLgtwThc3MJZJXt4T9zRskqfxSfLJM4+SL+DTosh98WCtZSLa+HBmUbAT5pcam78NO7NoV
PVrUPf3CUz3z8j4Nd/JUe8Bzs1QyXI+0f2lSX1A8K7GldvL1KjkT7X0a6HQf0xIchZZ5KfO9Lz33
mBELA8QPkKz4v8sPOME7X4947rP7NOTJbjYhpZt0Sn0uUGRXcnD2nLnbdI7q1WsL8/cL4116lCd7
y0z5qRANhhOCO0kHxUNXUQcL8utZyZce5Mlm4geDHJgKw7QO/QMsD3wYsTfekd6A0nCIv1EyRxym
UjZwRJJKXBpt8ut28SsRV7Rwe2O/vbTnXJr6yZ4D4T+GmImDV0qpB2MUtDPQkvtLcz//RjUJIbWO
+FY+zZtNpV+2Q2P9z8eBqvCx3jcO/EnPz1b/1qw+jHY6qw4AmEDB1611d6D5qe9QI5jmhS9+WRZ/
fPAfRlne94cPHlaIaCjLnIpUvzKJzbrtPGzZuC9lhpaf+8dAlHug3XCyq8rJzlIbDSrWZSD9erKD
Te4Ebo1jqLdkTmhw2dENuRn2dOiiLLq0aM9kM5DG/3Psk22mjYhwcBkY3NGTPPifjuxmbniLNYod
euKtucXW9Xt31d2DYhka+1Ka+exO/mH4k82HLjJM1ZadAFuwnV9fY660+fqzPHev/DTD5RP58Boh
CUS6VDPD3gtv9acGT9MVtf9t4gp3eCvbwjrc9Mcy3HSXRl7e21fv9WTfURjZD5djarCXyyziITzV
1z0jZhgOrUz7wkwvjXeyAZk9tohtz3hLSSK0pU2ubi0bXc6mf9T6zb/1FX54dydfoYXFDBJdHmzd
qQ9+lO7z6D7w60u5onOh/acXePIdNq1f5dOwLNEfoi05KiXYd91BIOdB7cQ0iPaTCwfG72jz9M0t
lR0gE0RQf2SDgwAKnoAmfslFSB7NDMk605zQgXdvL37M7n3+mg8u4J0Lh/G57+HjwCfPlO7eopJa
BhbAUFW9D7rXv7Ct/b4rfDW5k+cJ4LQxrJHnyYX9BsmmrWyCo2APP6C22ZkDHJiexwtrU15++P8+
qCGeZIb1rBSFymBQfA4880mCbX9D9x7wIRLU9Z4PwxWqtem0ZA0KdEK4P6zkG3jevjOH73gfra1t
9GxceBbntvh/Pm5DPAkk5aigZUFZlrBGc6oWbrQRE1fBkQv/+PXHeWn+J3u8lARDRBCNXB7rbwxP
aCdVgRKWuvmWzrEzYZo0ScL3rwc9E5lbXG0QKlNeQg92Mj1REnwa31hNnbgZ471ouXqN/3dzbOOL
1+GzE/ww1skEaWXuFHoif28+L6KbO80ISsCpnOIh2wIHtHMsgk0vP+KU8X5peZ0Lc2TK9hqlJ0sj
bfl5j180VyGV69GFsrq25MgJMgzbx+DCKj73dX4c5uSwpJgSZLLJMP5ArzFW5ODHUJz55b+xC8iG
Ca+U7JZGXvnzdIwUgtekYlxlSe9RMlM2u3C5OHsofhzhZGUELRTnQGQE83Gy9V3uhZ4/7Mpn6WbK
iTpGFxcTN+RChZy2u/DR/fmySDWJOlduHM1J15yc+cpSZA1TetRwhZAFJEe0kg/Bt6+XvvxnYPN5
lJNjvwwGK0FDNFM9UbzGBqezxtccPIO4HXf0Y7kyN0VKUjfKNtxe2lfOTlEll02lbwECnJz8YdnT
QaWqs9uRrRbaLb41K6u/+nqKZw5G8nm6yE14WSbKKWxoluOym/wGiul3dAkb2BO2RLmNRnpbXGEl
f+lU/PMT/zzeyYurLPjtyjKeum63qQcDoN5264JLcECcMdpLs4r63NFXZl/cXpZD6fP58Xnsk9fJ
c2hVWnFmYhvhgFTOzb7323n/u0cmXT1b6IRX1OlJvuFHfHHmy/5xMjq1AbYWshy6/hdy6EMMCRtF
isSGrL1ykDxYgXvMuJylcBvYiaPdXnivf24zmqTyPsEkcR+guPn581fDdpy0LFky6sFmBug3bOCK
2sv9WCIy0O/Ldff89/aSv+O+bv+aDfyvj6Cxk7/9r/8VIvbxX/qvQ/me37f1+3t7/b38/wA3pvB8
/8/vif+dZvZ3StkCVfvP/1iFXfs9/4gnW/78+2/YmCX/jW4Anc8LPgl5Xp11MbwvGDLT/BuuexR/
YX2x9kiu/QM2JkMUk2WTyjCZTKpJy125KbqFQybrf9MXdhlZ8aXJjxryvwIbk38X4v65LGmLVA3V
ZIc53b2RCqhjq8kbbOGmamWIZQ/3X6jAXppRveuzUcRdAqxuZpuaYmJAqenIEJEuSe1jhGjgCVNR
A55oU2i/2miUn/CmTYCBJErX2HlH+2ybZ31qW5nR/24NNiGxhGJqfRulMnwd5Bo+XhiI1zR01Nc0
Jll0UEppEG4AT1lE6UoHu1rphOBXUst4RLVQcoIrQR1mkcZvQ0Ifl06ttDLCrMEeC7tM7DQwP9ZX
FdgHQA25pnerChOHyDFTrKlX2TxK/lUt0IroIieIHqUgBoNfG1aJ1G+C9kc3d6s5XYYYYZVJQyvS
uFrBElQQrW+ivNfXCrrsaxpP09deD6adxsZ6JQ9ytMmoR6OuG6kpQb/VC2gmqYX8cB7WsISHFieW
GH42liPkNIwMQ0SplSl1VQBG37NISK7mgmYkQy3hNKWRQAch1ZhXkGLNe67owbUeywYCPcW6M6Q0
ffR72gulalDblarERrJCeZcfZq0aUMSbUb9WdMGC/tBXz2gctF2Vxigj6NiJ79JiXtCcY3eXJer4
gHdyBu0XCpo3aHr1poel/lOF6+WZuDeh2rcK2ZnEuLkzJ7EDetsPMdh6DbaAJavVYUQh7RgCNAjU
gHQL54h9tqpaLQCsoKBBvKPj/Yesw1m2QeiCDNDhSxeGIm7UoQg2IRIBF4tnaWvodC2v8ILOYwf2
XHWViG2+M3zcAMhfCkwS9x7K/X5l+gMocJ1m9CDqx+gqVvp0dEQB7wN0kfjNZaOq/UqmGqZ4VA2i
vKGF18fskEPgGbmRlmxmTQKTFVCmwJMhrBA3SXizOH3WTwLBfCl+b2HYmStNi+FDluk07PMwk66t
XMRqzDC0cYcJDIJDgje9WER4qeGppSF8m3ksD5Gl4w1Kg64Ir7cYmx3E2eAXpo6GCisFpFHrCVWM
kKTRMmXpGZVDtBa8w6sgNuS7njZ+rMrqxTRJJECgUX6oxGs4XOkx1SLjLpJRaK0MCOxotzgMdjSk
dttK9gG8BG2lbvJQjKCxCjN9/nIIsovZ2RWC5B91ZwzPiolLitMVkeYuYinAV1bbv/hKN06gySVF
fMFgONDXfY6YYKXTQ/V9SFtZwp1zMg3X14QR2Zvv14dKM/G1oZ0loDEa4WSCUKQbf3SYV26R1akp
dBkhvTUpt27lPCkHkGvBorMu/eAb1arigA5eOKpoUTfCQFC5oq9bdeWxCa5LPdM1BDZYhuBDGHQb
Kx/wPIbG6agSUn20lIH0ilEb1tNDNi+9f6IGQSCvRMUNc3m66pMRp9G07NprgJDYGaWhJLI+Wsly
i6mDii/1ZeAEvZ9vlUKRb1uMcq99vQIfk+YFENEu9JM7y2irwDbGAYsBONWkupSMao+Q6ZYNmN70
qjmfbkOQyag1xbJ4tcaQC6GMZc4RdbS+RhrOjxnyFF+LVthKiF4sHJbNaN+MinEjmlN0mFS5p+nJ
CnWM3/3prmjkR5zAWrPxXwrNbx5Lk+8TzDBeX+2YSOseU8f330fXv3SIP/z7RNFlnH9wR//fYIUu
7fFfHN51l79Hnw5v/vxfhzds478pSw85eLHfZzdH9F+HtySpfxM5vulDXrokPh7e2t/E5RJp6Yal
0syjLnXPvx/e/DtLqZAr2T+Cgf8JKj5FVwQZf//7jyTO0xQTuV46JMFhKjS8mIqpngTTcymIoSoN
2TY3vsdG6gGLfsuMVF9Bo35oI71ejWKMe+tU4BeZ7kc/g81vibRLQkWqEFrMc3mDWPb1w/M787tO
MiJ//SwiFBmUKr0/6klogYA9wa4tyrY04+wtJd8rQKI1XIZXQlw6X48lL0H7P+MXSoY8A7rQZUWV
qRvy5D8HulUTK2KYddm2Ff3nUKU1YZSvssK3PCMxnDbUj/IkOUM57vxBh/eA8SwPJL3KkgaJn8hV
QApqylW/cDZ41mQ+PEnAN6jRhZ+1+cvqc5+DFSloJStPsoJ14de//7Tqsfz+v3QaIsEcweBJoG5Y
QjFZophuE8n6offY2cnt9Jbij+KkkVNvgqLAUwPVQG2EIDxG4vYqd7/+EWde2KffsFycPlxNBB0D
3ama0i0qsdq2EvlKHc2jlOCazs3i+PVgJwml0wmfdoZ1Egw1uqPTLd1nb2NZ3eSN8D3MceowfqaR
/vj1aKQ6Pt/i+S5oQCMP8vv5skJOgbV+bdUi3ZbJVkh9RO4iNstN7F+XwU2Wv1ts6uOMu0y1BB61
9iRP0xqhz6/a32qFgPPhrpa0h35L+QsTLzxJJFOGUK+aL6YITD7y5RtDlw8jAcea/cKD5u42Q703
WpNypOqIWkrfNwx2tLaRKW5qHK2HEAPmLMuTG60yIR1J39A1OGCEFj3pztcAHMnRcapQL1aqce/j
qir7OR+xOTVX/WTta39+ggbhVlGAZsBaa3F4iIzsakBdWuS0zBI0TLFxlTblBrodyxmeDEyj+xrr
KVnahGH/qET66IY6mVTi6UHARycqM5I1EJZyMQCYhi3sqr9CrAr8pXQlbcCN1zfuYcRA+Jqw8eFC
OceL8rhyof1hTE2YT7rGxIxxrhwZToFRvPjxhNqgglszKyIcTh04hSFC0qVu4w2V8ADKyiYi8qeI
LO30jjX7FglGgzPKsFO0x1G+k0S0gXOPG3AGTz+FdyFgRgdNZaeaT2o03Cq5dJ8FBUJ+zc0wXcul
7KmPWgGcWnnT9OQR29wB0rNussV4PsTNsKeNmbR4lem/4iyH4+Pic1oDZwDSg8GnnF4noqbiD24d
pswZ0m0Vqzd6GvqgZJLQVpvhVihdgGE7cs9ZnmY3llLuUywHVgVmzJOlf0unUbRBGmJVrRj2+CZQ
oCYWGgqcCaAXm8WNOTi1rH7rso0S1Ndg5OKVAbFGD3Zlne9mEX1iLUIEgtoTlHs5vFncpvCNglDT
PlhSC/EDCq/ar6zqx4TV/RzSIVWZO9n6HhQe7AdH6tQ15EJv7juvmm6l/KjjYjcZKxF9DrZ0XG/W
eMPlxNRigj9HGVwn/cHwu5UB6bJUIZlTWB5sqES/pLzBfPRxrp6J3gPMzJofc3s/FATbMaJjQV3g
BJn6Sx/qu9C0RleSpn1QYKwjcc0JRNaiqUW3RSwKq75SnSodr4M0jUENogQ0tWvMvSoPVjLxfQGb
sYJCuLRQE/3R5mhsTP+bkPWvyzBJqe57HDkysdvoRnmDRzEdfMraUqwfswobztfi16ZKXoe2QvnM
7pkdMsjutBb6yFd9qgbSNA5OH0PkCl78UUR+GN1UZfCC6+FV3+DrXrf8KjHc5Vrycw7nVSh3O1Nq
10KtPwMsumkCIChVODZu0BvH1NI3jZw9hnAuGv8WuxBcN0UJb1RVO7ZGv7amLnPrbHrDPy7AwrOB
eDGkzsC1bKUsaNGMUBDLy/gVqXKC1eyeoPJRBFbA7TT2pFx8k438JgjYOvzeWCwks00Vt8JaE0xc
hUxMTR3zda/dv+yDp2vpfp+/OPlL4XY7+ZX/89dfe/m1/ZbtTVoGEMO+GT9VJBNAe6tV+n5M35Gy
v+Hitwk87u3fCIqdyPmVv28Q0p7+z8EZ5R9/CfEKi7VVTsklW/4aVo/NIfPG60dQ+9eod/ftugYE
uQMhEpk/O7YSI1dtDFLdqsQ6WoSjAYQiWyWVcAyF5ziRMVqRVx3a2IY/TKRtL3BzvZRvpUJ3St5o
SCuXgMjbiCg0Q1DG4rgcXgt2XSEGMpc/jTVs5wgzKxOXkQnrCWn1Kwu/ldHVyINNNrJw24WYwB5F
4C5GWa68IX+SlGdDBQYkPGnl3U1UHwK0wNFzi/W1EL+kzc30M+4fm/RVEF9DX1qFIWYQACON6SHF
CLj6OaHtg6u3ljR7WDUQD1ZwM031KPs3FmCKKqCOEfebAkSWEP1oAJL6JiV6AFkQW3bqb+RA4Gij
Aakr3XAJhGgXs87At+okgGf1kCjwrKR7S/gZTUAAmb6M22MuHrrqOOdPq8oakd8ZuO/cl+Ij/k6r
/MmPClLUeDHZivY2tbeB9CYWL33yXHGv0vwXw7zXlJ2CXYak44jjK26XHJTqFs8bTjZudx26+xyD
smCxXwNNNFSbpD5KZuIV40yA4oabaWqvNRzsjJfc2IL9Wx6NaT5E4bdk+tHHiaege/eHp8UaOjWf
Ofkb+WpIYYkCFa1izg7xW6K+NSOG1niZTMpbgWprmkFg8LBE5ioUXlhcmfOxgy0va+up2weK7lUh
eFQuyyV2cgUkI9/amvFjzmuXE2VP+hyzp2pPBPeEiGjfSfe6hgIi/GlDQEPIKtupDDMGuFB0n/au
VB4bYSD19e7jufzWh9cwI1wOR1ABaF6kY1AYN9r00gfPsjKuGpkG2HzX6remjEfgT9hKvtU5RuJa
48Yo7pMEzxrcSxbae/kUFk5ENyt+MeDJFteg0XhRSQUNCLslOA9Ob35X8XEwvabGauJehDat1Lck
yHA5KcudOBxT3OH1DL9Jd05Z03ezRGAzHm2l9TBRs1NjD1PAaq1N+qIJG8CH+UTPyVFpwXWkfNC5
10mO7nvWdIiARqnaezwflQTvUd3L2OI0PIDx71OTGzFM1lr7DT/QyiBFna+N6KhlLvs6LmgYEe2A
zTvFjM3SfsAhVsTxfQJM407jo46zExy3Zt0B8RBV21c2Bs6NejjZYOsOZvmtUABfIFybXvDxEoKd
OO9lfS1gBklWEprp7Ty72oyT9/2CIYVdP/CVYnoTas9G/DMwsfe89/luAYum0q0hAgz11GlTJc+Y
rUWwTlwSedhaivJtiQ5WehyN7+BJ7Kp46fTW0UNngP4sX8kwOzDALbwxitxxNsgneVPk2Xq+suP+
DsceXKLtxRXGwd4368ItSEax2DVwSc1yN2Z3udI4dkrJO0WjPiDarN0xv9Wbba/fRO1DxPGc4oMW
PEf5Q15rrn+TmjjPasAjAe8n7/5wGEOZo9rBR552RVjCN0UGNIB5VNhNsoP1r8QVIUBHJ8cPisbI
xS43dpQHR1jseCzPZ2mOOAWmxzp6jwaoDVTgZ30VNM9dG6xCQIcWHqbFBs9cXRvtYTIwkORa5AC+
ddmS6eBZkLorJwe3FWskekVw+2m5i5VhlQQppafMw56GpbDrCny8W8UD2jaxF3XNeogaquyeiUF4
sx0CjJ763obf9ShVzykI49F4MLlU6QEW3vQc151r9/NDGm/j9Kipj7FvC/q+Ma5TTsS6RZ/dclRn
0PUhy/Y4EzTaxoKrmsRe2BM4KGhw1Ccs2g2VndIiDHIa8c4Wlqg3vOlNLks34xysTWMvhjpgGDzN
C9GZhJehFl2YzOXU2/70mlOnHDFNZgnWLk8QecKqbl5kkm2OoB5Vffak+qkbh43R/Ah8T4pwJO/U
ldNYm1Ke9rN+218baNQgZFTfw+pFrXmClbotpitR/F6OgASIWkuMzA2KLr4XYgw6rn0aEdJ0M+qq
U4oPVnabARPs12W0EdMH3SI4TdbFfZSpoJRp/tN+9vBqR8fI2SGvrIZmHP8ggcALeAz4OHPNzwzi
rxrmisi+XTgpjqcxAR5+RImIZVrs9lh34gD7NkigX/udEa+z/hHA+GoQWdxEphnqfNYR7Ex7GDln
EvzB9kV00PW9TorMV/SdoGDMpkUrXT3E8qskRbZi7seObYXrU4vzcUFgI4eG+4NL9BTckjlTddw5
GtfIvln190r5WRmwQ4MfU9hxRvZQ1tjd0qNICrVtbdLYT22SrETKBxyDmhg5/YD1j3/TVa2Xc4x1
4drHtqJNq92Ak3pciBjwsprsdjIPLTRtLJoV+iWr9MFKhhf42Me5Kh8l9ZYcEJwrOfipwO/6nuv6
Nm9aR6l5CxxoMFQ8yC2KW4AcVRfjtApsVqCQ6vRqFQ+DLnfHdnqdAjL8iuXfY6n9UhS/QjbSSX4U
g0AHB0Qfdt1nxDdHPMSSvr/OBoDYYnroQtiuSolhcuHqr3Ga4SnXqvaYFU9ZHfyqsva66qatlPvi
Om4d0BcwIW48epbe6lG6CRL8elP/FWISXwO6Il0tNrUUQ1EYnURRgfrUoNllD/eQVdXUkLxupxxn
rNgNsZLwzV+K3N/W+D33NHEEnt/RjweKBdIkOGYWK/G4lPag44SVXeiPaSCsTTHeA5879kL6bgiU
Z7tpUxcV+0/+FNflTaANey1nUxEAagoPRV8vmrXuWJaYostuAVhahqghNVXqtmKw/vpSjyTjz0s9
baJcnHQk1mis9ZOURSm0YxBqloDNmogGRelcnk5oV20Nwk6MN6Om9Q6mE5mbTa5PVqhstgmockcr
KDb0AJduMqLPMIGUN0TjrRZH4b7CtPGq0aCI0+z4mEPqIhOeIEGqcUKVyasp2Ed5sdkH3JhCuwdU
t4oq5KJ4xnd3osD5IbR3ETWo1dQEd3AVwZtxu8p+mRL39m3JkdE3tj6uo4jbbrdvw7cap+m8eZCi
4RlDHZlgTGXn6Qcum7tqVKotFMTG9aF75YH8g6JNddOPYvIUqdYhl/kB2BMcNeyDYb6rRNnWDaUl
cEgPAIDmsPOU4ldeYIHXvYioxWpTs4Uxc9MhvA1MAP7dbtBlwkmslQmHKfOJ1nUoXNG4tuq6B0Ht
bP2nD5em3anhXS/XHttRKuKMqQ5XatY5FmeYVP7MkldxuO9N2LNXobZTs/9m7rx2ZEfObP1EFOiC
5jbJ9KayvLkhyuyi92SQjKefLxvCgdQ4A80A5+JcqCGgpV27Mskw619rfQ+zOazyZAcOiA2ic+n8
VK82RTz7WoobxpcGR4ieLScYSskyNdMstHDj1JaVOgl/b9P2pvvFeVJ1t6bGydrUU0dzBsOtJe3z
daXE3vZxCfgNiFgXVjMlbDxsOl3bAVuVau5k8YEtnbcBD7XOj4uXIKcEsxfPTtx8guSCws3Eojrm
cjcx5lQ0BtSX23fgWf2m6KCHrPTyodT2S39oozOTM6q87miXKupjBn22o9P0gRJdrb7GI0MNn77g
B199ZuMfg6AUvAAN+qcR12FmtGs7eTaSO1wA3NW42GYXac0l5XjNhyrbezm9NP1je6axVLaHIv4Y
zIeU7hRKGW/IuulB4ylnCNotojjZovrJp0aCGOs+aNtCSEkUlwjkkdVUWpfCgBKTp1py8vN30Lqg
bat+Q9KI9dkyijBj12ga0tseG3qlsd55ZvWoZfVDgmvOtp8SpK6oPUeGbq7oomweB/3T8K/Sj7dV
+dMM10GcZxB9c/Vm2R6syzoYbojLpYCBxPpNVZPzwcqemV9l/pNzhKEpkobVV1HrvBrfpQEse3wT
3VPaXJgSr1T9vpC0tv9ayTJ35SzauzH8JqDtxiuD6ZwWYn1tEnt/UdodIuCqbX6a9qw4rdbKX6NV
UoSXcvdpuHT9ETzIncO/qv4M7XlsX5bqT5Pz91p5vbWJi2jlGPeiuWfHd9bZquPZ44wSmRtmAUC5
m2evZs3VDQqlPXodC03jROzb3YPe0LNstbiph4hc4ti8uKMcQ4WWRh3w9AMyotauRvo89Ad2MLgh
CRNfzIA+pU8qdk10LKrZ+weBBMGEnxCsANdodqdq9Cl3rW8wBHibCqnRi16qKf0FoosC7fzw1VwY
QuuFPgfua9sOFFnp00dS5gLYRSnPopCbObopRNTbsi8+qAG9U40QoRg7cZiy2G3NfNNx7uTgYLuU
ZU3rpgfDMXr0CYuJ/1dbcHfJ8HQ56SsWpIUr0PQBKdDZ1svwltV8cXHi/7gdkrh2E6yqFtbYbDLl
nXLrafp16QoLyyqtt2VmHlKfMibDT++RzuBl2CNNWs2912m0RM3qx8nIEhrmZAUUIu062BrDgX4s
hom13CH7wZ+u0FDMAtVGuN4pYtG7DTra2Dq19fRVohdDsz3NSjzLG4CjR5vrn0u8kSw45YdjJ28o
2xfPRdDUGjtorB71zM38FY3nAWYEhK4MxnFcvGbG9NU2ENqL5ilOVBnGag3uk+nPcNSrk+yiG60Z
9YWEew3Jl6a2ahJ3VsJx0xZev7Y7/kJwc0+FXzc8dNPTSU91+9pEr1OaFI+taVzSRkJ911tzrQ8m
+Gn/1S5NbeVJjpx+G7G4yWmle/mHU9kQprHONYn/2vIpcEjxmOEXj2nM1NOyNdo8q/itcdqtm5CB
4eG08vFOH0GXJx1adYq5YUUR6qkwqNhr+plqXfd1LjpgTkh+dcfWD92SCmNruXXW6m+L/aP3b0nl
indKpbSNlDlkpp6Wgjqa360ZdCsCYxVzj4mN6sGL0Xxrn444qj8DvTLczejKbs8km6uf5CSHFOew
Q8jhkIIvY2thlCuMbYps8yEGdXaoSW380XifiuqCkMvTiq3v7Gk6Xzff66qwTbWlm4tlByWTeTlz
Uicat4NPGZU+xe3zsJYQkSuqwS4MoCv6cBd4DXmGU0KLdyQD5Kowpb4f0rJ8UFkTQcmKgqiBeFFN
enOl9BMbfzx9qwpEfGQm9eY25LEM+etbsX70KPIn31Cvchlf+2qIA99I/Z3nJYeOD+BA8y7fEcV1
QWxQU+rUxM1jvXy3acQzdoV5p4vPTD+A5+7FWWDhw/JydI3x7KrCWsNZu7EXOAt0Ds8FXNoEFtzB
YJyxTrJtPl7cLH6is5rLZexCb8iWbcUlGMwDrcL7BF18MSGAyznfcTCGQibmzTTRi69FyW9tHCS/
DlrbglRJ272+idFauXrZ7bFc7AuUU3w9o70X/UefzMwP/e7Oc5p3NXsM8QFpBzYD9XnN7MBeYwJ6
oT2lwjEyZy7hJI3Sy3k6+70LYt0nf/zxV4kxNgguyLcKqGa6q7iKgwyyD4xLbzqjoUJr0h9bCivH
MQ5EugO+1a5dwDHXXNZlAAHuRJVow2lJVumhwq+TcoSSX59VhGNPs8+Qy5iNvOMX2gB5RpeznLBP
JHVwSRYDHPDOZoORxq+9K46qfe+Vy4rikHuVbW13k2f4/HwjG4EnauduytmkUTBqeK6oF5bD1xln
w7V6KtME2ftsudtKENITxn3iMm1hsgPp1/RD2y3OTr/qavWmmuXMI2uyn5cvDPgl9RchB6NRImVP
6QotUKKX3RqWHyMJHMk9WDfHzLZONpWxsW446+M8byEKhJbo3gWnkRprJNYe3zoiJSWASqwdvTd2
sY1mcCp7swTwsHOMPRc6UFQABiDtGEdwLdbInzMxxhSYmoJxejLGSzsHVnm78N+a942Z9yV9YURK
jFuvtk65RqvJ7HVTbBwodExx2KMM7aAvKzufcHQZrw2aR3kAYBHXxzZCXzJf3Hlj6usacS2a6BZx
Tzit2NmGdRLT7j/vU38+Vc6jTP/ECx8BTRPuyUgvCxpitWJ91hiuxVcn/qJuzyPWVuEbotH34Ms1
sgTAc5w74tfX9wBBGBXNDJA+sVal44pi44zOy7bZDcXWKrYCG5rRXfz+OfA1zhfGzH4LbW47mFtV
bSsWP+I6+akoDyK5F+N363RoX4i3nMLT7B34wtaQVBamHSOoR7s8J8nBMDYy2qUOkvW9O951894b
9g24JL7+uyw7MGa5/aJNEJtfdg2ek3e0bHaO99EuL2p656lPwfJMsLfaQzRyNPzsEqC3y9aiwHy6
ljXXxKNFj6YXr7nH3Hhzw4fNn5rsW4czeBJ24uLYzG/8jdVsxHRecJ+1Jw6FhwTrzWAdKVljf27C
ll7OD1vgjX9KKO3Xwtj/aROkI2UcoiZ6HC36JLs1IL8P4rdBr8YNHkMOjTzFnRHY8xSIyF91Rb2d
sx8CQKHGdcOkSjq3N3zMRLixDiX6rjYRPNlaWNysR5ja3rRA4H2zncNgbm6gHRrLV04fqXCOznb2
Wvio8Zw6pY5Sy52wQDxZXrP5vnWmw1h0u1aL11H+BIMmyMa7ZiQ+ot0Kcb2nSHzQUwi3mA/vVzMf
zfw868dcHDBNck3YU11iinOP/uVnWxX/seYDXcTWtHfnd8PvQ52xXWSPnHqHQNXAMkyIwr4DSZgq
c/3csna1JzN7tu0Xop2MqF7TYjgOxinV7/vkTmttDnTXKn9xzQb97Neszmg4wjwWYCc70Yeu9Wi3
j3S+8pEv+o16H+gOfDmDievtwcz9vWquEr+YrlZoVewaVbGz6qM9HnpQ5WpbLE90dTHeusuYZ9F8
mlz6/lLIJ6DwHUOIcvql0vf2u1IPnIrDxAY7n1rWYNWMe3pb9hYmSLtcrnFknRfNv/LNk+11E7xg
56Ak+zLdAYlhicdDZs4fkdhz4g/Llvz/jIC6PNIXa2vSXI/MbVcdu5KhXYv0260+/ey7EeAkUlax
EiHEP8nZ2lVTftY99VR2Q8CPAecHKoEODc7gfOJHn5BNZW9HzrkV/bHEf+1T6e9Sxmk14/bxoPLd
EJ/rBYw6p6L5WOqXNt425lNtVvtCffjqo1wSYCrOlnoAMdBLTJoAFGR09eurlu+mVr38JSb8v/Y7
/c98zdv/hrP8/6Er6uaT+O9dUcFn+VX/pJ//6ou6/T/+6YvS3X84pusaN1cFNvObq+Wfvijd/IdF
EQIllBa5DOaz/8fUjGPKodDLp6PHx5XhOThD/umLMvR/YJjCCHPrd+Qk4Lr/G1PzXwajf/EEeXCT
bfoUCU7oLu4g52+eILxOmcpmOewoO2Tggqzdl+3T7M7Zaezsej9O2DqNSOqw34t+H48D+JgGoo7U
UdawM+40I8Lt4E3lekxrVCCwNSi35ZX6OG69Ax3k+Ij4g1TP5NQr5Dbl2gIJQb3Vcz4839pnj7TF
rumc848TaKR1BU6Z/wHBUTrV2yADLWu5Tbq1DYbtVSaKrd3jz/KT4XXs8P5G4j+1jv3V+vq3j8W9
Odno2RF8OuLmzPkXm88o/bFMqcbYDbq4dLbT7lKQmqFuY4e0LNAhhYaK29t2F7aTJ45/fVa1voij
Ych0m6ftm1wgEenNHe4NjYs3A7dyqF9Tph59Ty32jYmytg2wxItuXOADM38RfroB9aCv8SveJ0NU
nkm4J0FW9nSrtGCG6gF2X8n3uEKwpbKjnqiblcvX0nkcSSftTfpaAVVLnmah3bxQ+9jGSu6bM3Cr
+I+inTbLVb0vreTZcVV+Gmb3PxikzL+Zlm5PFIV0mJ1IyZBNFzzV//bRoX3qWex2O9t3xdGEXbzW
W+ZpA+snX2NgxVglHG8AzVEtckMVNYbhiRph89MqUtCilSSXzAgOVDHk5im+eM5uBu0CoMLSV47D
71zRlsI8B58P//DWWn0zNxu2EQ5zXfwH29zfojD8PkTCeDOIh2CYwj78779PoY/UaCdGv3NvP9mZ
0x1nIo1hWU3mrTReSo5jWimKXdlJ4z8Fx/6WAbr9cMimHmYMl/ed7OS///DBHMfB1Zph11MqtNLn
0jyUQ/FU3b74vx6cRb3JzKKLL8lmnFCZfY0HPw/hGbQ7vMq/Dl8AMvO80TRNnquW7bcauW79y4L3
f7ExGjef4r+/L/w1LYqbcBcanv13jTnKZhFXir8nHxR8sQl4cDJSG9wykYsUHMTB81auh7JTdXW/
McrycbH19D8FBh373/15+DoFeuHNNGrRpEbRzN98nk5T2BV062k3x8VBry5w2yGJdJggRgyea57C
a+SYNyrGfHAMG1OA6v50UiwIj+KiieExzmFdZY5t0ohpOLtcAoo28X05WXeb1md2wS1k+Uhq6AdG
27irqZs2pavva02+0Tp5N+TOSd4M+KnXcrFxg5KmoUOxJBMedTs5zdWzriJxhP4k933DKLkePCbU
VhcUs+HuE79/dWTG/FnFSZjE2XOb+h3n+GEis59PmEP4bw0UsNXitf1aMMoo143q8MRrOHzGMmci
g1lehxvUNu0UcgU19pbHUMIqc+vVFEhvscSLNDXudjEh77RKI/BgmdVdXSD0pnGfB/SggxURN8Tl
kuSbqAIwXfa3O112j0YXcy2a1nTUuxssXNAyRu8s1fCL+/TRdpKrYp3f57p9vzgMuEZVrs2RYW6m
N+/AE8oQns9bocdiI76mpMvDxcdDaVH4vKp5VoPSu+nbBmf7rNZMkCoCsGRupEQgqMiLxvqIs6nd
KACUgQmIY56ZyZS9dfaSZq8WsLZZPjKpaXAPuD3qXpbgy7B7pJJYeGDRzF+7sNpV7cf33TB8sLFl
2xnnOtemaGWDJ1yRNvrKINGXc7uWE5C3RZCbiLT7lN8Os+ES+feabz66FtCIQq+p/ZSWicTAUm7n
y3ng52sFKBjoHQ41/utaMprzo/6V/Ey0y6buj96On7d4eCiLEUIjC6XZNGKVdJqOrDygGRpMuHHd
hK1jv6YU/piLf8niBjOP304rIEMXTTUM+krt0Ua+Z86Beq8YE1rGs2n0z6oRp7ng8Dl8Rab4pF68
CEZSRWGcmEczkpfO33dlcgeofYfyhFFsUFngjL2zVpON4xKASzKn52yuPkGVu9tIdz402I5LNTCA
Xk5Mxa/GuHAN60hz+BztNZiCyKjPoplGwDYQVZJTI/AzZX7h7ov+A9jdU1ynTBMbbAdzbj+gD2fB
FNNi5zSKG27rct2H+gCtIzrzj/pIrmVjZxqzkybmhG4OPJ99cpVZgvXQEtHKtQqoM37HPQ5A+ST7
+i6DB8N7e0vVVPouTg1Ylz2zydSS+ChqPqTEqyHfiytDRaSmH8k+yiCDGGur3POUTMa6rXGhmly+
6LApAPEQpdjlRUxVgEV3nNeLu7ibClRBN6y01tt6iXERTjGc9KHDS8PYlcQG9cbm8jKLcQiA09H/
z9/LL7EKmAqnXdO6r7aseTBzEs6+HOjdFddqcuTFKX2gdkV8bmFXJdK9i2LNCka/0wJ9nPd1NXxp
PqSgPsMyvsTY8JL9Ame2XOBIxjWjuDTqdiMup1m8UNKfbmzZfGdJ/afP4vkR1t+pSCbCM7p6E3P9
ChUTxKSGlNE4Qn5oe/gjO8Bt475aWhGacQfm0zbIpdFjbsXZS+4Xvwj0SyBtRomjh9CycJWeajHy
l+oY3xZVEBF9ec11WokzaYazCT26LJ2tV8uzRmjKohcfY4WhBYPPkMNX6n1mlGWaavoZ2qRYlbV+
71SI+5mkIj+3x1fZANPWVB4HXm+eI1UC6CWnBLTj1HU8N8NbwdgxxNgK2jelVJX1HI+cIYnvabEe
WPIGh67zD4iPO2rFk3uzuPiLIY9WxQC7Eqtc3et6V6zLNmohNEoyNYoJRZcj/ikj2g1uhvGqypfA
6uUPmLSbxZK8QO1+zOW+zKw34BUaq5peh0IghSOr7hg0plb14Nbas4vA0yP4FE6YF1q3lakl1jGE
GlNaOe6d7n5ZMAkuIlLXqQ4Y2ZkdTIsZvtrGK9H/n+pCumtTEUcaFGjCQsBzL785eiISwadzhtRa
jUNXBZN2P1QabnnNG/BxcuvW8jaY48FjZ8RJskASj2oKW8XS7Nkru63BTLvPfRVGps1b6o/wFusY
6Y32H6e4vcgTAUWwF46XhlUu7BCF93X2W1bPuH2L16A95wPTZJfhBukdOg9pfMlVlx+iYrqhoPkN
4+eMwacYC6CG7qOL+FL60WfbAR6dsl2knI/c9fdgAosre8MadiIF/bHbhkNXisCFe4mTuyt4MZvl
x2ug4BVDiZU4JWw64+GW5M1Gwf0a9jVViJX/R8/AmxsQNUx7RGWuY7jvDVYsi4zD7LW7a9mO1r3v
8bDJg5jIVBLiCxsMNIRD050fF3ccO3CaNyZONW14Es5wTiIMR/oUvbVoI15lnWcqtPG0r0FmrNui
EtuCFWCjVebeaMUTVQB2WMQUbLtTtYcH82hby4QOX1/x/g2N5r4pUS6hgSPNTKFPJiYXDZX+WBnj
VtdUTQg45cwUrQOTkTzU7dxdTC8UAHk2oq+6ENAlFaAZA23BGwZgdenXNG4SGGd42PgficAwZ1f6
EpqOtx0MdLdu4xPnOsWFgcsnUc8S/5RPyMNtsBSSZu32pE3Lc+3Pbuhzugt5AIZ9jQZO+qPcdnNt
HrPWb4Mypoq087aTNMWqzgovkAj4s8pijFgao4oR/TSyoR2ZJWBYOSn7NC7VR0q19ClxZHSiQ2/b
5BPkc5rTkRxvmv1o7VnXv/1EfIyYV7elzhNbxZ5z9AdOTdPcfBeuuabak37+/FCbxq+WKMz1Gui7
znYRneb63Hnjszdhh/dcpt9CRdXKsGhb00cxBoCeMcQJnkeFyRfIJjZ0+zfDynLKHQa0GdANE5k7
SicscmXfr0Hd37uFV5+biqpoVXBDbqbfpTVwN97mkEWgd4iI83gpARtRl7psQZKirFk8sq0RbwsD
ia4ip/BCWSJDBbxnMCNPaaapa+3JYjtOHCtme1M32aPj559+nGK25Jq8spzkuTOlhn9S/2l4eyZh
jmvVwI8kj7801UenFWufYDLuA3PXwCsv9Ad77ieQbDMBURG/+7N18LsiJAz0VOJ/R9Mfw67jlfRd
XGB4rFEADaTyON2TNhBh5dY34qn5EnMFCDwjuWf0y6u0vGUcVJaBL6P59aT12jmIaNPonvROdYGL
ual0jGurt3eJZ34APnxvvfqpTn9yn/G/Hb0PPmJkuVjNCvBre2C0+KNUze3B4t6I8bLqK3szd2+R
gwULbKMXwDnWAbFEv1rZfevj8A5GhqL62x6xJMMBQOLEBGFh2CKoD3GIYIwUJaLeXjTuDOupZVzb
eRxW2+TOL5M/kbrTjOmurMavUmtBHI8g0A389ysxo36LyebeX05JWGUvrX9MZPU8ZH3Q21izBThM
7vyLh3u9UJS7znmCKT1ZtQ4PVo+8w1nNP2JbNg1N398a791cEHdtadl0+movpJPiD2j7o1D5nd5i
l4QCTCsO9cFN9zAY2DlFPj7CauaRNn+UJP0iJuZE47O+RG+zshkHRkRPKwPDcD8bG8ERYyU9X9vm
MY4dT21IkLKRQsJZjZpxHGvc7OzWlzT2r4aP31SU8AfTQlyTSB3l7J5IOX1FJEPTWX8s7OlLd5mR
Kexyvj8fgG9x2XCYv3EFXtUL5roikVOYLgVHnNnKAkPX4XcBc4nH7H0o5804+ieXiZORWVfHj1ge
arZR3oFfzqTzqhmBozn2lYTVECqNMWKVn0Y/wxdYTHexZrAOeO67wKSFg5kZspkKFw9zvmwGbbgF
9/hR0nwebVDVvc7kyqR2hcO4fGyU0wBEQxl2bA6XSV89gYmr14rL6sNo38Zy0sAK0LeBHPBzmMAw
28GkcrK3kh30x52DH2IqwHAAR+K3xa5SDnYIGzIN0ooa5t6oxrXvfxfxhPD7Q4z+KDvpEz7JMFPo
XJMmZ1vy7qxsD8hxKzU9hKa4FwzM26Kfz4uPm7OagR074CPZ9voM/5yzGBldLeaxNkm9Lbp3GPh3
m2xxy0A2EkOEWid6qCVNyXbueesb73djE6QJOgh2I89905b9prTdX7BQR9qPPV6CIgvNSsOg0ahd
x/WArPDjEreveZNcsls4gJzm3eBWb+byZMOF3wBfOZiSg5FeM/OAqOlkP20kxaoTCZO6JjWDvB62
nhDtDbV1ppugP/hkgupIFqfC8oMRIzyTTmJINvPN2MyCurjEPvOCjpkZRzroMbVSXzU/ACcNcDz9
MR4jwhrGdGRpXBue4s/OHRE4LoOzSnhnwHJNgCnzZUhpZYA6jL3ZEzg7HblfpmnZuGZ29Wb1OniG
tyogjYWTfNDzRl3Lg4MK5ncYfWM3bg4krdlv8GJKY123lrs3gPXhPBQcl6UXNixfyrRWZk1yCF/Z
RWtr7UBPf4pts6RMy6AXuGjTCTdHcbTa8ieLFnvDV7h3rHgb59NJE+0z6XjmKo+kuBmFZWfXBMpd
xnLPmse/SBBPZXXWO909GD1LrTVduWo/RC7k0lSIdWEK49HSGgalZjyG8qY9pH07P1TQuB5sqvVq
yeRPVgWdTHS1tZ7o94x2kf6KOV+7dRb4MetKp3fdJi2d5mi4fcMFuOuhlGnw1cjAXecaJG0XRwTG
iFtb2mFqJm3NlJ0Oa0/HTSGYPk83UUH1ZIXyOfQUlZvd0pjrKiM66pY04yTuZzzp9SabuWetyJVv
OyfKAkuNSJds06fRZn8bLeccYQjhhZhJPI3Wd1ewbubG0Gw8ozuX+tDvkrE8T1FZbokCSniT+UMp
k2bTTR7LOLPeTh1chAVuvqZ51+jyqajfaj+J7iG4VUyzs+mgyvkRv/EF4VYPHWuJQ/IJ2wl2ZEiK
3H0AEnXSvZvKxjAqXcQZa/kcjCkBFJiVOzI4ZsCK4gcuIsdadZIqPHrpxomjcLMYr87M+jezAY1I
g+BdCTVFaNyDb2zRypcVYN2gBFKulXxlImVaGGcRM0bEZJ88imZ3PxWNqSEG3U1naafSaLfLPDNb
coJcw6q6eJkXPjkUSzB5dAf2wprGCRPEb6d+7c5h8N+X1EUzwLLYUlbLAm/bbrp1DLxgVVTah6lj
nLtxE5MG83PZM3DyFeVTvFtPZrybauKSRYID3FEHMl44FQ0GiaWMNimB4WZkJlrWFiorJuGEdNW2
axPG2U356GqZyS4TfXSI4RO99QczdYO2T995I6GGArLDx2BWaGRdutU1uUtS8dyV0xQqnak/Os8T
YdEjNxlW0wGlrOfg3UaMR/tG9wPb1Tqm7hPhmoKPmMWeYyxC8WpusdBXuKEtmVtrjQuuL23Idb7m
rIZqrNfJyDgj0aZHBdimFPk5lS2akuR4xXWN7cTCOJkXhzkZ6pVuqbPR5Ih9hWsH9tTeVZW2lt5t
7/V6fRvhmQnAK1/y7k9pmIKMnY6Fm7/CYiDWp9esR72JJ2zbkWo+rW9b5+kosmmv/Oowkz/i17VY
frUW83VW6liPnPfEUt3BiPMPadL14NYzFxu0mYRLz56jKqaEqqXPaq7o+c/JrfEwnLIpG3dJ3DKo
TySOQxAzdhOdZBuV28Hm3FnV6cGFsc13/d76cDyp48VHcBgheq+rClWgKDGL00EyFsxkiGpzt8Qx
MAAFwmHNyXfu96wN8E9s96mEITnE8hNULbXyFu1h3JcocjBlTRyx+jW1TPACW/clN6EQsUxCkvS/
22HGfpA4ECA9UL5z420WGwfh/CCN7m3OSRg5B6dsGZKT6UF9zJZ3VRo0ScNGOzdeEPlfiSI5MT+U
S43pXzNFGLfp3nanetPo5rMx2MbKWOxvN8qJ42A5lvZq5m0ZJ7xKDKffO/xz1p2LWQ8cpyD+QjKY
jUDjQFkEc++fiQr/ivpYR8yFl/lMX8oS2JjBArJeu14qYCycGdee5l9aZ3kcCmiYmnYbrDdVWJvo
euzm1bjcYxxB1MK8M4RgWkO+5EAfPqgZx0cVLBwqo1uEJIkPLBUXjDPYy/tD1T1GvEQyf5uL+7Rj
ERWfm65H7LQeuu6xbx+q65iok9dNXFIIJGkxn7kj2D2pmUExzaw6mCLiLlxO28GzL/li7u2cRLHF
ZxYmJOoyie96MpJ1W5bfROX9jaNRoJdUg73xOd+sVLepytuxugjawul3c+ueNUXqhzyOqtB8qzpi
S94RBOXQ37C1VQ1CNYjfjahlE5pi7TfztF3a+xv0AKmE96LRzKdWRI9ma9+Bi/wD+ZblSeNfGw+5
N+NWW1uRHsSgk0k54zU2Rw5Y6doY3SfbztGqYY2rKdl6Zv9Fa9KG0niyIWt6z8ml/kzyLiGpNGY/
gp6cUr039BxOnBRbgw4lnK47NdNNgpZ9ccv7qbgCU83Mqw9NkfjPLyxoZuwcuZOLcu4Kl79a/9ox
GBk4tT4a80SNiUZU4NcafI8aBOOPSSjMZm31cB1GLwM3RyfFMUgeQ1ymcflEJRcr5XihtRBraZX3
bNP7GcQzhlIzMS/K4j2ofBLScsm+Jhd1und8e2fOeOrdaXnPZ+p/pd2hL5b3hSruZ6SyVQLIfW4u
uUO4T1nuMw6OhaFqwvwijd/j5CORJ6mfp+KjaH+qfkFcAb7H1hWN0YLk589oZFmHHzR5EpY4dCpz
N167781HyOzBmJSPuGG1XdIZOt+zQt+rdhqWbo6h8chpiqdN486ZY+0P/MFdWHG0JfAG/Z33RjAw
jmLWavTNnWflxa5JmouZz7iBfcIfomiCpj30t7NNGuRLFgj5xuBu5XsP89LTmFtZoTUs+97CaZE7
7tE1905MrGwhyTn/0BkQ+Fm26yu+f/qZbvp+xUswf8V8AC0vP/SGVZl2eBRRMFtUv/nHmn6UVQSa
gNbd4BuD2q3TgcW9uxyrULJbDMQe0+pba1mn2ncnPRu3bY3LkdU/6MbvIo+ttlXeex796uUpj9dq
2U8Y3j38sjMHTb6trLrvlWRFnfKfG+e4sb8W1p4Kva7L3rkB9Yhg0c/QoRcgkeRkRaf5ib5O5hvG
RS044PsWIaIsRtYj3QKbwYa3k4nPeddlYraPswMzzcDrrv2Ie3i4lTcOLgY+nIHUOeVlYRKE1ZCU
t71zTfnhA8dfGd3H8c0ZQ9ypLyxOwr0M1VR8xkmpAjFEtAHwB+i1/VA64tlEH1hzpGWClIyBVRFR
JE+v1dx8tLk9zNYdqt2hjPMVLiFSfmrV8+3TBbXR53eNlIBhvJu9y1lap626c7iuQmlXjk3p0HPX
f4vlnLtY0h8kSOH8p0WlvUHuCX2gdNhbTJ3cl58nRqvYyePbsAQ7qddTLkV8qAo2ZXEd+G6EWRKv
yu+T6DumtGFyARZR14tWHo48tx7/oY8pmLzjoj1aaGRSCwtuMa257x3M7cXvJK4qe3C5w48tJyC7
DXzriw3128Wbk86844Q3tDkh6cX9fdDuLUUosFLycajIK42WxdvU5t9LfKgyOh5IBzac2iiRzyhC
1I/pQUYjwj2HD3oumrIJIgKGZofHlv8+130Y4aQ1+VbSedrgSzKacPDdrVhmPq46NP6LvTNZjhzZ
tuuvyDQWrqFxdANNAkAgGgaDDPacwMhMEnD0fff1WpHPZO9m1lOVyTTVpMwqu2Cgcfezz97rbKL0
J06Pi5K7G039tKIynNvxDEJqLzknmQ0EtEbfKivyG5tSV/4wotaXw7BPM3ezQGariECmq0YEcDLC
QT/WV41tFZRDq8USPTi4ODuqTZdbtLH7PrtBV84LPy0nGpR50R8ypktvZ138tGAxGX3Hglu72Ca9
LMFntibUBSXhBdWhhzXnMKU46bj2uC0yzOYMsxcOo6hd9JfVRV5Ur8nlKuq8NnLIuQ/eQNlB5y3/
svQIpRz1fRZHadkb0aovld6eDcXk6Nxf2qTLN87GasXF6WqcnYkm4APMum8e3LS/H6tW8+qOckSz
Mn8cHAQ9owzrQiV7pdToOuo90eZxP68WPAYnXUkSpWR213rfwUcIrValk2DfgzS7RE1+tE+6eRt3
T4KEUGw+xHPhGQQ2RPosOEx0EG9a0LpKzTlQ31QGmgxoumyYdxMmxcYneIFsulyHp0hytEKo33it
zwQhPgZs2nRKd7EYt8bgHKtBhjGLpY738piuod3My2lQHVxf6lNlNpVPWKtma4TUF/P6p7Bf8NY/
xAIlWSmpTxSYV05JoE+nZbliDgg4I83bSARdnfoxiYGNPlxXU3LzqtXeGxItQ9exCOvlhV4NDcWs
GYO5Jh7n2JwDWhZp1ihrs/ZkFsd0eGxb18CwDcaB1hppKH5emTOHJvp09bNp5x62pLADSjMVjFWo
RbiszI9uM+tek/ZX2+vnymERl5P1lmJNNXoSuIYxHfoyp8UXtZt+yU1fpcmtNdYlEvIlspCpZwfJ
xAwWxmTmA44KapurDTomkbkSNsT52RQGZUy5XeUX9vhNRJM4xxfiKZqBrDBzYgVYFu1EdrWBxGHH
xnUd4l3Op4FTQkWJKEo8KOJHYg5UtpTtldLdduqIab8BfRdpZM4wdgY63BtvfJrq4EEn6l4M7QYX
qTfkLH4T+tCQ0Rw2lUuZqXtXWjRA7ro05064wUyXI2dAiu6S1FLoqdiMUqvssTgyTZrarvPdnIIQ
c1Mw5+KgWc5uSOJtWbmMqdHZzLAb8raN4A94BslQSVyrBbj+npHmWRBPGTrjCQ+CT29tu2aK17pi
IxfwJQbDBNTC14sJj7Z2zhnGvlmUXMV5cCW5qFz9cZKca6gx8LOcGSknVOucDdORLFFYFf2xLQav
Wb5nNzm2yXMpAeHxRiRh3QzB/ZC8OSphGz0lQcyfN+t9LsfDQMvY6r8SG3IO+99AV6jo6bmwHetY
XtvxhaAyPZ9y2rWWb6VbshkYIabHrAmbIlSdW9hTtbaV453ThgXL73i23EfyFCvjArJPIU4Vwo29
od0Mwg0ER7aZ5BmqQaw9xWLXZ0d+ZVlIqCU/s/y1TH9k/Kp4gIv4rMkjQoh+TUd7C3Wxnr/3Uc1C
WJJfIzpjBYtyztYXd7iU9XHl/OXgOCVT3GQX0XlVcsQrP8Y2raWWbnlPnCSidaE8ThZt2/Ejx22O
IMI/dHHFcQ03Jlm/6adSfqf6W9r8FOXZVG6M9EFLH3BOM1rGzg4EcogBpt0xz7ylUu4ti9QWA9b2
SZHnG60jftuzXhOuAYQw2vqJo3kxmjvBWdwEIsHsN7VjYvuEQ4/wVq0hPgjOexFJHH5O3iE7urcR
JHiFxiGTwerY21GLem+YbWpxksayKHBN4R23jS3+l1I7m9VdYV6y1g3qZzVxvrSxN9CZ2je3i+BO
GZJeJxYyUdJenl8czgv49R7zZN0tVY9Y43gzz246QK/BaDtf8RcKKqrPk7/ozx0PnyFYSYvGszlm
jzNaivPWuc/GcopnIv45m4S5fNMgeTSQ03yJWmU0+UQgeiexVWyzCWqH9ly2tP8lliyvJAGwRulw
KI2d7GiwpjQg6FubvO4+0zzvCWXsrZkEa675w/qK03Hbthy3MREWOO+UMeS8mGvl1lxjHIwN7UYz
TFPruIgUpdANro34ocD3kfp18rb05B7N1s/i2s8i5oNyTSr0qVjJDxRgt1JdAkvZTBFNXw6wIkFg
tgYv4bXWjdspjvws416iu45vtZF9LrxU8xDt89IO8xirOWKySXN5cUlcyTywu3kzc85RFN2LSQNx
rN0s1YciuFLu11Q9rQkHgo3u6NseYXluHxQ8/5l27KefTX9WnDfwQ1ryZrYPg3Lppseme3fzUzl9
jeOdjoM8esvzxya/1dOf2XK/WieTQWdp92Db9+pMNpAvkXK7lQ2k9000v87IJQ2Yp5+JaePveMb7
4CUS+CvGbLcnRE2SpFfergdROLbLFkXQdwmqGusN0yqyK0FpfB3VF0e8Nd2XOd/VKZcLng5nkE1m
4VwmkL0ArLAeMJ2sdFendZ/q7We9vlTKQ9vvDes7Kl4y+eo02Ves74zuhJNSIcxoGqs3T989RsIr
MArGZJVld3MhHkjcNLao7qRxdclYDoZD3Js9HT+6+asK8KPO9tOC7hfosGi4Nman/hgm41CMLpMC
RGEF9pK8Zi6hTQ4Osev6OS00WRC91F61qeM43k9+zJM2q7hZmlCkEascxEqrW73JbvqdupIqQlPc
m0tol09ZgbZV3IsYN/qn7HHv9RYqPmLPG404KyEPRgTJb5FQvWp5VaNTuu6V8sdUARJygkx0frqM
ftZYZFHimyXTPXOYvAKNfeyO1xeNQn0TcXStaxWR7ruLARarQIAwjBuIhUxBSsbvCj0HvoRp7ops
p9LmEE0eztr0gIGT7n59V/gqXgRielNckHn/ah1na2FgFZhZewF1BdaI2a6+4FoMM5FI56VajY2r
PLXrUVXKJ22t7q0We75Lh1AZn3L1w+YhNYW92WirflALE1zuSmg6yR6TmdnnHYLIktU3gmzf8Jab
pyp9tqDnjsXjUtdgBHRa1E7NyV+5ExB/2lYdw269Nee2Y/HOlJu4gc+hNpyUocOBx6IvXKR3cYvi
2mqhQRr1mabbseMWezniT36LvlFL2jfapRe7QiWF5CpLttdT/UPVltNS5a9xGrRKkGuPc3YfpWHX
qF6XXob0pikuZrnDCuvjAJX5k2rc4Gur8XG5O/JRDqmxOHkz5J2TUf1AhY6rN7P+aYnnZTgYwFtU
zrbIO7b7GHEaogyNjAergZXf+V1xZkHpko56npMNfYwDoK3YY7GsgimW56S/1BNPxf00vLslwfgP
GXs5ZWl1X9GbfOlqkvZflvqaWieHKE3+w85eU/s9ix9VTFGzUnoWaxuMGawK6nCfp+dOO6rmvclO
zvaIgaSIXH9On1TxOM7Pk/lQ6a+ahe+BUir5iqubRrkwOokScSOpdCfi0uNynDTnI5EJfCDyrp+L
dWcDVrHmDzmcs/o0Kfs1NzcAj3BmVipP9INOa9G8qYy33PiO8pd6uLXsG0cJBj0suY4TuwqBS+3o
GFuAHRurebfSb/w7d01xNigX4viwDMQnak+soD+U90nDey2/MmVnzdwdIssTw+rYQRvt2aov5VZ1
f3ZmEgC9zcE18BMw0lRcrskV90F3nqLouYJjVaRhYsW0x527SD4t8SW7Pp71SYo7m76GjYcyKZ7A
afO+ni353CF2jO6j4MJhqEqiMdQgrAVx53hrFNO8IH/vvNnzhc6C4o6hE+/qyNOq/YpLe5VY3+13
Uq8kUDkl711UW4cDc6t/lutLYhLNjh+dahoQzLpDFu8o1GxOkysgaaH9TGsik9SYV6q1On5CrysN
sHpwAIBTv7spZiLxkiFYxlfCYQnFCr7bCFK/pqYgyQZnQ9ARqdHDNpO1eAU9OcF76xhvaIo3mT5h
wRZ3aGG9cXfFkrDufjYtK02pYrMYl+pNSd7cvOg2ws1eGYEGBMhOUq8eypPrxmYoMwB4Y2SdyZuv
LFgj3m8rAd1ZYsUjfmrxiZ3V4Mn97vBTddB3wC9uBqZx15XYxPgcYgjObPWnaKCQp8dDRVM18cZE
6cahYfPYTpe1eI8pUivDYMPmCHAau1Ohnxm4l9o/a8hh8jTdEiaHkaY9F+4w+Y4k3bO8Tleqgz61
P1UlvtHLTt2uVW9vqmLcIrcrx1EHl4xbyrfcfXxttskJpVxX5y0Q12RrKGS+FGe1PDVe810fPdSO
9o3/oT5AkNI0LChlLU6RsZLCsgz4YfHki27cTGI0TknxKjlKxAsM1pw8ejiumAZG41MnuhpJnc4n
BjCvdibWGRcID5ALz0ndPRKF4ae6+2Z1zifjlv2u618EPVO1vx7BzDGsUh48ZuA8u4viLbXK2ZDU
ySajwxfjSoBMjbewJV8dEfgfT1UvsDbqve5JScNzmtdxN3d04pXB5r1fOT2vGE9DS1diz6qGYNEi
9byAq4ytqTplZYY+v5wrE3kBeVmxWRq1UqNf3V8a3T30I09Xlwja4mZ1EcBmoX8Rn7Oc7FUOpENb
4DE7t7/0E/XOgALp6any0NgM3Fi6iVx07QRYqLxkjtk+itkMGoD6pK/mM6jpPojUVzcbyd8p2Uir
mzevbY23TE+dfTFQYAqjo+WUYo5Oas+2IzgxTRoD8mKMeGIc1g5T5qAvSPtKmuBIxRAcCOqyI638
MYjcj2Ky691YFzIgXE5Nie0EYrDj212X4dsgjB9p3VZkTQE0nTwg0KEDNo5+W2ujEYp+JgOdCEnT
Xv1K6KN6QzEx3kMuREyi5m2ObtslfauRtEBEXGykR+jYeNGnyd2MqIrodaU/mIgzFVF7k4YMLfSG
mZJy7Tapy/+uhDLtefhYVf5ghbLAyB5A8a6mBhziwZRVV60q8TVrpHI1CyT7mUrEcg+rNbI3FPKN
p4AzmT2R/ssX3wDhEq6D8wLlnb6q0Lv8Psb84fWTcRObgRTtfZklL1byI+8zgngSZ6RSPKZOxUJo
HeJ6C1HSJ6/ISUhHtdJVhYpUXjtbq/pU4LX1+tWZbtTk1p1LNcyWakt7rju6QP9IL3+MmKI2UiwQ
oqzlAikonCPzfpZ8izmwxHwSbvKcXsahni/J/CSdDiLL4uJnbWs2hVpv/YoXDSEzuXGrqfQ0e37u
dXy3DhQUzKTRdkpZZgA7sHsSqYXtr2Lh4IGsGM2+lj+7nLVi6nnqpYMk6EZEiWHddSRpVYm2ECtC
85hXQPCwfGxKgGhWxtdt5brthR7tzJKMtaW9lTQjA1DrThi3ZDGUgiTEpIzPJSLb1UpoEsdsblfJ
8V6lg+LOkjKhRTV2SBt3sEX3UhGBubThQjwbeVB9iWcNH47lbmWag3vSEWudEeKlFml3xIe+ohQQ
P/GRm1i6yXactJ/EGPFHFXGBkVpJMRXSa16X+Mimcac41X3Wj7zcNforivC2k4iZ7IhplfPiG/Fn
Zsa8KYn9vHIoNsZ5ALdRVihLPeTo3ADNLtVPqFOhVqTWzikrzi4cf0Y827Xap9toTLe26s77zqYJ
aTPzvoRgwF7X9WGHSbuSFIDqxK5Ol7+KsXEZeA6G/qc6zJFfz1fAy0pV3+Omo1nC9VxrxgEQEwc2
f5xS/G+VdtdZREClozBDQVUP5q/QQ5VoXrE42JIBYGpm814ky8FhEoMvzXk39BVD2tLqZjAQd/UZ
z0Ysrr0lnqYsxlCVuLgCSuukWP14zLJ3xjSglw3N6jWpTQExXPnT6r0i0ptcoWesT2PiEw4v9+TI
UF3boJyHL2O0y20HLIth14jfYA54HAdMcLK7u/K+JDbIZYCWXJf5KS9b99jJejdnU6jONIINzO9H
g2jKPKf7JTP6nUuUiLs9PrjWCAMWce6mWm8FjFZvmGDskUEJbAcmAx6zbWe43zm20FFqX7yGm3WZ
sfnGmXKsY8w1vRuOgsAV7uC32NH5ZkUe5Hn8XKJBWom6ADDUufZoh+aQ/nDi2kIGYUcpbbHJTSZk
TDy/UQYPKl+zAiNoE05y8aGv/sh57kOxDsQrrDhhssQDxuXcd8uSjnxD69BlTNukvduN1EJ2JLhr
TklD04rfjb722XYNeiVj0DjYUDvNfAOIOnkIEszvAXGDF9qNYDRCymxBT0WtwRxNfg59dp+kRaZB
p7ivqUULCyhxFAM7XnnpePae3H4p/axsFM5q7RLUlo3PzYU76DglxltIFVqXvKtZ8XONpm7XtfdO
Wd62U9F79JMLL++MfZNUj21hV1QWLWVEUph0OLEqzNp3uZw7tbTIA2LAsDWCd9CViQq2vdhMWgHW
ZuRzXISfDgqQPykuXvC+OtM+7zb2QNlpvysG3sdF0MFSx+lRcfQTHiNj85a5iiCAwziq2Sw9JW0u
y1xQHw6hm8SZ7+CB4IGzwHKy8JYyQ7WP6Tpx34JOSc/RQAUOiTv2llZxMUYSjRjaiOtDGbTaoxZS
Iufyif1+13e6cUpVmlwVywI8FbaCstspPeT82RkPdS1o7nZ6fWWovC9TTewdm7zXiCvYFAhVkcxe
1u1xv35ATM0Ozhq/GfAgwRPaN7LMdpzFMMiAZ61zHMPljJFjgcejWvPrRLuJmGTxI+5RsDNZTn45
ffQMeWGj4oCh0ogNClJdcbdPnYij49hipsTuDnw0/tippngz7BmCvJ2ecabgcB37AY9Iu8W9xTFS
pD8qWfYhT7MPPgjcAE4MWn5ruQUSBZ+w4gTkFi5h1xQjkkkih00bd3RxxXsSPICTSj+7Q3eGOPKB
+rsHOB7t2lwelbEk2GGRezAWDM8YiGjLQUGOu/t5ylTMWYRFhDJknlpFDy7CHebX1cdzGYOS5Cw+
5Q+c5JyTmwEYSVHuFu1AcfoWpRWClcmewjIyHCwwXwEpAXX8zkUlvVJV7y0XlwjpvTdckL49xumD
Ubh7ONYX2bZ4wOzmpVutHMXK2Yu2Zu/HoSCm4QorFI8cc3086aFmA7fA/8bUL0ee4DUaW67PSYvh
gvTXQ41wqEEiZLhN4iC1TU3xJcflw3WrPc4g0pp28+1WEQyrJJSdYnM51MhPjezVRs6nTdSCzU5Y
z79wOjy0U/SBTfwE0qwLCUcS1VnWZzlHS1hr8i1RNQwkBdGHgoCLrehBYpvRVo8QHCQIMbtuPmaj
hkm3tp8gUZ+p/3KA9QlEH0M5r3rYlNObbq1HURcvw9LczNdW3ZyUu8UAQ8upVbh12NoaBk91UsLc
ouqJOjZaxzKfnV3XwYOZ8vZWLclk6MVzvmjxtsKmxWOlHTRd1zaYmbZt1vehXdAbp9qdRUHndOy0
nUNkxZ9lH04LNv/KNH8siDn04uddUa704Ew5BII9FyL9Z4NrIlxb97UuTeRst8ifGcISdXO6HSRi
OIixF3fkMCANawxyaBcTZhWwky4eypSUj8LvDcaH20myJlXzrsnPWbDeJuBsi7U5GHnBFJiEvzhK
yJPurNxaANjssXvqyXrDYi/KLQMzQoLcvKtOJn2GMz71MV0XNVsvAjcfaykeKOhVbac99y1jpbqw
SK5OC5262WpfJqlDQkQTzAg9b3mNU4tpgMzpZYmgDCr1CJAstUeNGUqaFtdgSoug6cPUULPt0AzV
LtH70AKyPzR66zWM1PIyDcxyakMrTrZmnel780OHm09QgbV0muXHYuNNaCBAFjGzKvsVp31kUrLW
QDjT3C2DbLxmKJOQpptJBn6msVkGJAqYWdhiBoen0uRKehiN+jxgJXTcJLkpEBWaPJHHVGsxKyn5
bqKpWatT4lUFYyfqOvqSq1wClUAY5KcUzh7FuTqluR/hygL0UTosTSBb3Sg/rzWbvuXi4osrKhF7
9FIdeofTWbjdSuzJZUI+QTlVSjIetZw+eORgxJXYJUl6rOxPHPtIHSJYlgc9zn/ogKI2KTYFj3J/
H5W04uxV/ZiLxLNG+JtxHL+pRq/BoW9K+GyMR8jNmRoDNI0+qS6nHgoNsVNM5i4ZJW4F12a9j2gV
ikZeWpUxx5wYqNnpV1WD9bEYwzNRn6MxPRqtnt44Jq3HVpB/tdKCmDzY0AGpIG/hNQnt0Lki8e0h
LVgqnNGrGMOHibt4Ua/NLdx/8IEjMNsRxhnTUNob7ibfss3LgJgFyZF+2EerHINKEdmWLBaLk4gf
KqlVXsQmJ/PRPbd0d5dGrbci7ziDTZXtE/uIjvhnv1d6Sb+y5G4zn2eoAudc1L2nkEQJcPBOkGOZ
rlRWfXpsmeKgJ6Gimvp9f4qLQbu15Xe+mtXtZPe+OeqPSmWYx3QerkvggEdY6pJ8ERAc19wwGqs4
tUb92Eh73JST3oR9DGZFZr35OLR64GYHbvOLubIxxaD7e91oN05ydZYl1enXn/31k0Z4HBltQLQB
v4eZSN4MMgybGI7tXmPCMAEuM/NJ0UDNnrFXJ5iI++mkd4REm3me9kAJLwnP3o0zD2HR2cpe6Vfc
gWALxIzPRBsW9egmh7wcetoUPMlXQoON29lrVpD0deywICXdvtWWn+D13YMyUTkJuwzakqyEUkKN
+oVwmBM2E1ePX6xro1wiDgfugL5VZOi3xBQ5lC92d1Mwx2NAvpnZicmilqcqfuRviTAhA8UZJ10f
2qI8vWbk1m/HJC2xq9ApAjEPVaiGZqrF4/tIs5esaHrPrLFLMcg5xISJR8GGS22uHGW6IhI3xF1K
jxkBCOqz41ekwPyUNpifJcOd1mtPriWe7LTIQ2U+GvPMbPgoqYN5Stug09rV00VXbuexaHwsvbpX
j68aLw6cs9bcdlP6Y3acmwHc8kOere8K9deRsPReLWj8VYS9izQz72UBK6/p8aO1vQxru68PWUSD
CfbdLUwF91AJ+umxynxPVM19UyK+xjCSzaYWt9HMdDJl0DneMduNmiQoVWLUv1AYpcC0zR8/lbkD
ybvLNm67xq8qfSHNSP20Zw2qde2mKvnaVmuW+8KZtozTKbbloDV+LCAD6eRtjldkmjJWbliq17F+
+LYrXHsDgV8iBaWyTRY8YTn9jiXCdMHFc++Wov2YcQBMbvFotir3gwNPLzqI5KvJmwo9mP3IuNX6
fmdK1TooprxGmPIeHxHtac21OQDlKjs/gl+B3xwDJKwc3ECd3zp50VJQxsx4oOSreuNrbUAHF+VU
wWIDA7KY5WXsARo184A/HcRZsLhz/daaRPtkjrOwYfnsxqEiw0oukNeX0s8MSheaV3+9oGApgVGY
tbEt5fj+C/MAi7HaK2l86FZ2mFRE8WVomTXIOOl9Y6Qkn8G1+HYz1PtURRJV8cmbrL6V1iFlauaP
X//w3CKeVFY1h5UGGq6HaoEF1V1CWbJJ9lP+I7M4Si4pW2RRkwkp1gmM4sIbIUVU+IYxA5Sy5w28
1woTIdxD6vFBWa2bSkb+KDPD11CN9oSw7E0N+Towa+1QmVV6EldiCu5TYjNLxlJiFs4+nqMAreMy
ppybG/kBzSS7mFD5lZlyM476POhgJt2V8CPZyokBgkp0KwzAv6gmUUQzCff6rm1Zj52eqRVXXEvU
9Tzf52oGGL7MVeNpelrtIN7dqOzDnmk047FwMV3hLAE4Eps7jchiWmDFUYaUX5bzchNZ03a1JF6y
PLtYNDmvvVD1mh9YQEuO2q1AH61inc7AgAdXZuIWWTnQcsu+5zk+xFcVbxlJXcwptOWoSX+uGbzx
4vp0rS7jWBKEZ5wRxbC3c5d5hdNdkaryNtZiRDIGaIAToLtw/ePNLMhKJnrwU+GhOw5DFS7VSuU8
uxdzQtCxQcKlFg+IkiS0MBr22Hy4szuTaVA4yuISt7wykUqa4sk85FNzlCkJMXIqnSdcnpCoU7BD
pIlKWTSfmcsXU2UWAm/m8mgs3WeVlVSA0VuGvfI/GBn/n+FE/4/5sj+qoezb5fIVy+q3MbMCDs3/
meH00Mr/dvNRZr9DnPgrX4SFmT+r/cuxTQP4i8t/XMMGk/QfECfb/Zep66qDVEUdYLtX8klZtdfx
s+6/HIM58C5wDdfSweHAKmFVuP6W+S9XA+qiqsjxmvrr3/u/GW53Rer8J33FYkTm9eeiR2g5/BCO
+wetyLFJi9UzETRSds/orOF1enF5C/zNK71/Gv7+O9/nf3+YDlyTgXquav4xha3RR1cyIw7tkMc3
WRqf0TQk3Bd/QfGNyn8Ygab919/tPz/uDwIOh4siXidnCYiN+3bri2A92kH/TVgKeEvwj5OvfyfZ
XL+ezW3RmWFo2LawjD+AWCQeR8UQ1RiIcL4ZQnqQW3XLoOuN9M39vz1i/wU15/pP/X7brh8lmMxO
KgZ40R9frY3NRkFlXQLOtqCUw7WmJhEv/08fIq50+B8fF3T17n/+d+1/9FZbZLWKN6W2uu21F9/S
g5vNfwIV/fWp+O27iOtl/bePqXD3KSvWNi4bWo2Se0tQBPF9+9Z4iic9ZsUwaHTduF9y+4/jwv9y
HU2ha3w8BDXDUbU/n0hpFn1c2KINwLT4uEFP8CR3XSjutPvVW4PxlgLhH6BQf30s//jMP+4d4adK
TxH5Avs8BSKoQsZrhNeJ7LVHAnjz9/fwnz7N+uMmElOJe6AHbZDsnTDbxQfXg/h5wFruc5b5B4rS
HzAnXoFf301jHCVrCe/49ZX8t3tJuQ88ZZ4WyNaql819OIvxMTLc/WyrN016m0zp15In+2FUXlq9
uvz9l71eud/eij8+3fj909cIZYwlZg0GPn1YejigR4FXirFCtP8k83/0rUPn5e8/9cqF+rtP/YMb
1TWxazGAdyGgJIIE2/Fgf/39J/zT9/pjYVlSWTWpwhuiw0tPy48WyVaZceJwZtFUmBDZca2///4z
td9xWH+9ldff/7dbmc62FrlSg8QhtoYTIrG3ME0Dy8MLd2yDqD/kxqPhqY9J4AR//9n4vf96TVlD
dffXJqjhX//9w2sqIV0yfCNIEcroqEo1PhRFVoWxotf7Ya6BUJeWndw3rFFhNyNsCTefDvnVNUNM
EjGojpTPOC2yZ1hC5p6xGWQIpnbt79mFFsigSSf3y2yYjwUdllfLGUCwRkA4MPeT1NZd1COIGer7
0godYHROke70Nqc0mhCFGa+x31rjtefXKyYOhz6RzBErmk+bFJIIhkSbIlhOZc8swxqMA5iItqWN
qkrM9bYkA8L8gOxl4QsFkWPirdD1xbp3nBX8hV70znBEEmwnQrYxWa1OKPGlXTrSCjIn5RZb9tXY
ui7KHWpoxWxKE9yUa+BfaaseUwb+ALhWFQitav6Y07KI9wx9pAQSpTMEMQgMLLPY5rBhrdjVNvxn
yPxsYeA5GUItaZ7iggNKqNrdOB3NReVPLqa7wPqi75nCNViiHX6E3GYUgEHmYoLbESZZx2Qqx7DP
dIIsci2yI4w+gia5JzEiP1ZdJydtrr3G2Dt9gVg6I8xiTZM2o+2rUYx3neu2b7IaYhz4i7zqiJGB
90BzITR44Mvk65SK4QZtdX43BIO2GAZcXaKBp3Ewp/yMoVNyfF7t5o5Bgut5qYTykDhDvhsLEROl
p31CZjkXmzEXPFv1DLAjU+zpCnbrYRcziIqgWUWKxi5uCcHPXp0xW0jyPDIglHhh3CXyRrAp+muO
47KpIIHD3G63CyloT5JM9PXFaB+tIbLue7etyREm9k0Hwu2yVk0T6BosxnqYtdvI7NbHaInnsGlY
o5GZM0BKau1shiWismCmDCr0EJH72rdjVpU7GJbFTeMQBiQArOTTVusKTM5RNZnwD7NC++lYNqxu
LSsGhk0ZamMGtsGU8G84iH3Gze3meHguU37peWgapgtqplUnuBOTZYFcohY5NpASdLYEmacE3eCC
ru9Ig+u7wkzrwEyV/j7nYX0vl5p0YJ9MjKNzSFotTPeiGHKcTzfvcQomTo4U0HZMjdAS8mMMEgDr
MkWx/kw1ZSanHiY8jT5iwNwG2q2LEZM3JrF9ZpnGkMOyCl0ilkdjiRpfun0SQNeYvK5fKxwLah26
fTyjtQ1dSZqpo4hdCc4dHKOtnRAATCx8J69haCm2jQ8jFQ+xkV6REQomlJ5EzgnPv3GOFm0NltFl
ipNFFyxx3EbxMyQIkihRg+AGqRS5rM1Va9muTdx6s6oMz2S1Gg9fxuRT82v7Spf1qzSQjDajZWhB
VKR2wPECFSKOymM+fCfKHdG9VdVP7mA7TMxp2p2chlF7SKwEP11imWBPytGFHajQfmpUxt1j8sJr
NkgHpatgSOxNo4rkamKupre8Lu1HYBTE6HsWB5p4KpP7LGSeSEEv9UYSeTih4D8xmEgCZVCFLniy
e0YJTlNxSIdRvnaaLr8mRcFpMQ/r+zLGOnAtnF7NJIkJtakEzfq/SHvTHrmNJFr7FxHgvnwli7X1
rpbUkr4QLcnmvrO4/fr3Yfu9dhWLt2jPHWDGHghQVCYjIyMjTpyTpJBenKI/yppifegpQPCLSkBB
Ruzq3SnS5Mde76D84OAhddUaj0mjBjvQXMnEsloxV4c6A9rvZRw+9y0HcCOrssCX0CAmtWuLkqOj
yAWKckZkZJ9DYxj28O4BNOfN0DmB7jVQBhQdsHs1ZCRG1Rwp9Z6GZmQr5LHaKUFA+Rq//s7LH95l
9GtA0tFCtuSRExO10ibgyoEdVvwsxX76gw4iOop13R3pTSE/aNIc6TrNGTkmQNmG6KE2Yjp8yVSk
z0IGEphz3PWMbioxwghyKpmHqNClu94qPtfDhMM+yc9hYaKcKZlHKCAAa9OVGhQKG16sTjJdapqD
FJGjrTVV0SQxNY+iDulfE2Xai6ei6ESJTMt+tdDJPAfMLB2jyJpwuTllSJQijrFliM+ZpSGM4JWj
W3t0U9VC/NYzkkTgrcklO4ryapaj3eslwmt7Ur0/KXKfNoJk/TlKjOKGmeDvyl5IX08pIL7WY1YX
YVFEyaKTJxx5o9KJo7bv9p5kvuaTZnPVe5+oIH4NAIQA3yxf5QaIfJ/lOijGqnQ01TePUk/yrpnl
KLgdiG4kR1AuUTU2XmeG7HsbjhSnhSJjKIYZL5oWXcrYjzcwEVf0ZfWpK6pu34SM2CaqEO7lUaDf
RoPN/92rjXeXco3+9Iza6p9H6HwUQNAp4EImSVLGi0dmCKuuf1YjGHCdlrGBiH4100MDXLs02nJZ
B3wPIarbGZXkti01Fuppuk+lGv2uEXhM7vfZF4IkPY2Iuyash4kyCMA2MmdQ4yce2pUmIyZIa9sn
MEs6JSvbaMrwWFFMd2SzE3cnCUleyHgtpw3U+M9Q7aY6ESUgGkUDYZK348+TP8QMbSveVyMas7cY
Zqt9DdkKYpw+ZGUJUxo+r3bXzMYKJqNUuG+lBjJ5uYoe0YwY7xL0O2AIZnpcuK98PfI/meQWBnhF
2F3EpC/emjaDkCUh0HLWYW4ZNSupHkpEzZ+HSvcZ5baQFekYehM3SLvxBvGqYNjnnBBwLCfGp8FC
0w7LmcKlEpj8rIahRciM0dn+HuKU+h5KUO4SzQsfANeZ29BvGSMxUIcJJHhTafAUqBAUfbGSGsrT
e2WWbZuqKRIcdOaOrflr0SqNBP43P3dhK2N0YSNtGMIc9zTewheobZySq+SRJAmNpqfwydgor/Xd
7exUmp4R85+giaI5Jac6TK+zdJzEp2uMFIGz4ShtVbdHV9oWD+MLGhZutmu+i+nKC2Mh/4cT2YJ3
U9Up0swLC+nJAtl1opAhKpOQYgkDziHVtJ2hb+PTNoTaQhm+317kwqPmwuQs+6+kKtIzE5OCQO8A
GpcUZOD/m4lZjk+CJ6TRgInEH6lhvoI3Wdk36ZID+eMNQ62MbquBlI5pmjMTjaLBMpRjojuqR0Bq
R+m+3JmbFv1WG9kHG+IHyjOwkUEZ3a0sT17aQgubug6bMLObs9coVTBGKYqQROXp9LU9+PvgW7KF
c2AnPZ52/f4Xc4P3o4Mo0xdQPQjlbeQ349kKN7d3WZq88dJbNRG/4T1Owq2q0mwPUO8rEipXOM8x
3BsQj/0I3eLnhM9w4Rk6SugNAUz/uVbmWDRL0dOC3FyzNHlW1Qm4KzWhw2yBklSCJGAkI1GpymvL
u95llndmR758KUKCGkUAlKYiH4D13+i8bBgo3sAjukEm4fgvakbT3zjbUPJzhQ1VTNliauTSIjCB
AX6pgaMBsOaobU878GWfdBuOF+aU1suKi/ZMEUguhVq8ZvYBSx2Qdmxp5OAu16GTHvEhpzlaO+BJ
P80Vr10IbpqlS3w0STElJsCm/T579ocGShfNpCuPyp1md9SEfRf1ntjuj7ShHIjMViL6dZ3h0uAs
msIASs8o9cDhIhjnIw4DAxro611Bl/32UVhwScs0ZElVeLjI2nxpp0pRIkUqB7fRfqXpncGrQxh2
t20s1Ns0CyZzojSlYANo5OX+6WOYg4/rp6/F/AV1hr3lKLvmHeZhG/LLlc+14P0X1mYxph/DxFRl
rI0nmADEP9N6ZT0f3jzz9gsLM3/o6j6uTg0WOocCxEbamg+g1yCcCWxjT38eTWY7gTh8633j1t2e
7srVctCCTxqiJNOhMNBUUK+q3RYvqgFmpIwKsUdpnWFm2NjtwgVruhPv/Kfg4fZHvN5V7OmSTLNG
n8rCsxMXh3qXTqTcLig0WxSelPDrbQMLXnJpYdYJST0k7vopOg4v0GxslL33HRUwu9vkz/J+rTFx
7feXxqb04uxIex0z20ySdC7tWOo8TBfCRip1h5U1XZtRzzMzZbZrYxx78D0IGZ7PbNITjBUuMwmH
9jg6ng11yJ32PX27bVO+Dh6XNmf7aCbaABcuXVvCxg51o4dmm1MXfY/3IIEe9GfIGJo7KhngzI8M
UW09O7HFrb4NXPgVtOfbv2bhqr38NbONjmsRNFmnguD6ZTwZ3+rHdM/8K0JCoOJedEBjzkiNAz75
tUO6svXzTo2K5giDpGyD+iA8BTsYZilLPWYb3plOtwXCGvyKNgIOBh5bdeRvigOq8OC9+asB6Trj
QguGPsp0cHRVmxdu5cSIM0tGDbjSTi2D2ypc9TCHo53Ii4lxMyobfVJuVjb+qvOmMQpl0QgzVVI6
RZ5tfB2cfFU6gbyD7GgrO6jmHbVHYydw/Ztr7arrB8iFLWXWUOnDUfcQzZ2CEfRqD7w5bOEh2It7
fcXS9Ue9NDTLM/qeBolXYKhHDMxMP+nhJ0QHV+7EhY7NpZXZfXUqA5j6QpOq7dHcWdv+rt4Gnzit
/+KyWrU1u61OIwMPTCZlALpsb3d6CV4tJz5EoQP7jVuuxIaFIH7uE8rs4ipS2YdMme1LvC+M3iZr
L6QFT7/4+6fPdxZVcX01oBrMxmWveocGMFWMQnK64dnUqMlI6coh/zjElzfx5ZeaPclSCAtyrxF6
VzKj+D7wEHYMKp86SSNRqxMjj+Zp1X4xe6bTKao8ZAHkEEqW/5H7xQsFFUB6JnX61IOgKMj7/EWR
JWrs6Mbaoyq96qVYbQShkiAnMzs7Sw0AbV5FxTmBP2gYGV0qdfUzQjKBqyawHUpoCb8F6QRvGZv+
9aQUI6qA2ulXj+gEbLVZefAnAj0SCHhAQkH4Uyt0ayUBkqajPd8VQBQ0HBXNEEkOLj+DXBXyaIWA
ZafsOIU0clO8ZszWbmL6nPT8JDfeWId2p24T198Kn29HniUnO7c+c7IUVsBIEIPB9SPruTLDR6HV
/7ht4kN35tYKZ442VqA2Ivljhd4OxD2TwzGgddeAcnGjfkNZkPHK/rj2gDNWNnbmbmICyf/Q+7Ry
41+l59GgQHrLrOwk5A5rwnglEK2Zm/787DjF4WBBaM4qs2rcGtSzi+FBgK3AGN58qB5X9nQpiJ9/
t1neUFJZ6soEa+quBarBqOi2u0+3/mr//TpBMVQ0q/HNCWWjWDP3pPWHKnqASCipwUYdSmhlff2N
z19CWhytLGvBGy+Mzbwxjtu4qKSsdsPGhPcgzhEU0La3t27Jhko2Tm/fMBEZm1215mk0lKAy0AWw
HlUfCHn9ftvAQoWPFuk/FuYXbBr1Sj0OZs638fceNHniV4aXgIu/6EfVqV+Cp9gJvobPsKlNXBVZ
86Wt3iHUP6z8joX79+J3zO7fGiSpySRBTVLBS0C3GTt7jStb3wXfx3vjG43wDerkqJQ4cKvdJ4+S
222bd+GYHE/7lZ+yuOmEY02hP2NRxLk8HIFfRMlJwYsGZqNy2/pFoMu2wGIOyhau8aNA4VP+FuwZ
fHIh4oVQ9SC50pfsQV7JSa7d2VQAbkmkWEzNiB/R+OyUKp5wSsIQ5SjD+qJCIZWc4KwlEPXd99tL
XsgVLix9eMmZJTQjuE8slhwdwn3+MsVzbadv86f/5YxemprtbtgCbJVMpXB9S9tGCKKYoSuGCeOl
+cptdf0dLy3Nki0pCetI5qJ0awkoDj2DCFL5lY27zksubcwiTp57qYfsVM2TSD56u+ZzsQ1d8KBk
/3jFLngEK7wJftDaXLsx1lY3/fnZJ9OgCtBMj9VlAVQZYvkA2fxa7f36UF6ubnYZolrUhDpcgS7T
2DDail81KBSzN+vBtNPn8il6H93paXN7T9cWNrsKCxEWwHJaGKz/Bk2ynJxSWasXrxmZXYBBBs5X
BsXvDrq1l4vmM9fT59vrWCikXO7e7NoLhNqXg4HdOzlMWW+piLtE013vwIH1HD+tlfbWPtbsrrA8
0YcAgTOM6AjEZIgWucrpx8qaVoxcXxellvYd10XtMhdGaShS9ppyAGZiOH91ZPqW9trOk1ei8kLq
CbIXJTedYqlkyOrV8hIp8su4+bBsPA1ueRThRDkGWyTKC3ek/HdE/QoYETRPdrdfK/4tBGMKjDo3
scY/qQ9fnreyEqRaKSa3hD4F2fkBbqX2ozH4bWWPp5hxmYLSxjizNItbQxvQWjwRU2rXfDGPrWnn
O8ulgfG5/h1vwifhfsXg9NNvGZwFsWaI1FpgmPijqs+lb/dvhguY1hWe15x06VBQVtREQ6PqPd1u
l9so9XECm0pBO2SnbOGf7/fy99aZyuukNxCIruOgF8p/5oXJWUBpPc0b6JI2blP273UgvxbQInpW
/Zgr2e/AZzTAF8rHlBE9J4LsWhlh/o7yze1NXgg49C9kcN80Myc/vlx3muRxTpe3d01jCL+Ufuw/
WSeIqG9buc7r2VSRNqmmWLRr5dnu+koXn8iBYRuVhm9t4T+OpvlWByr8B9u1juJ04GZeY041J0DR
qgp2fhZCU1n0PCXhS3YVVMgGs+/NS6x9lWm76Y89A7D0+f776lQ2EBQxKSvP0Ms9tLyIV4uqkiPy
/kuR3YGrSoMP13gT1Z6pWW9cC+EL17t5ZtGalZ8iTcuSUi8bt91CFOLDeGZbEIHtYriFGXr8AZ2c
E7mZvNXUf1PCmU761Rb/s2BrFnMClBNUueFzyrv83dhO3Q3K1qEN1RTo5bXtXTwoqgHOkAjLM2re
+xJAY/RZKjWujjbjDra5B1iImAAzWOUEYF4zuORBGsgCIKd8UWtevhSgLho9YcBb8ydgFDEbnOfv
csYToN3HFbVtYD63XWhxjUzoTRcJ/0UF5dKH2E8FXXa2FAbn4pC60Tb7iYTLTjlSu9h67oq5pWN/
bm4We9Q+MAH6saW1cfKPqC4ZkOkboc2YiudkaF64elNO0ngVJSxgmd2uigT/FWRUvM3qovxiicm4
N3M4f1d+2fLm/7MRs+PbZtTbGt2rXXGnJY7xS9m2n6ft8B+g/t81No8+CKiPips/ZQ/cqCvmp32e
u/b5xsySo7pWx7QcMc9cuZ3b00QAzV2aCFNnZiRVt2Ep3902umZzFj+aUfL1VmXAWhTegA9BT/ap
YKLrtpGlLz41zjhI9D0RbL90MCWqI9TbRzqsDLEieShMwK01FPzSSs6NTD/iLPkHxxEZsURdoC7l
z1bQ7YJi2NaQOd5ey8J1QjWFlpxpqiJpzyz+9HICj0VR9m4YUc1L099qCP4zQrzL9IGpZf/L5l0Y
nKU+jZwBly0jjoteH4UaVQvZKH7dXtTCB5piGxxZwEJlY56BWEFDTWUYuUVS7XeepfugVp9vm1j4
PBcmZqc+yNtcQZkY3p7xMZN/Fcr3XPty28TH9To7QBc2ZucXEYDAC8qqdY3GKQ7KBklP8XuZOfJv
8ZUysMuw6AENCkQygtXCxKJfGJIq0XUn2ZgHblg5pNH3hNpV0vHQ6ggrmSqPgST46QfZXQhGfuVQ
LW6oQb8P/UtR1eZROz8hNdQMGOyj6kuQqy6RtLSz9rRWq1zI8i1O7t+GZl+uUwKIxrSsh8om7N3i
ZLX3SinD/Vygz1qE5RrCbqnycmFw9hkNqRsGQ5JqF9j0htEHB+mCvUE6POx197bLrK1tFnL9uuwE
xrNq9wS7eMPVWknvMfTNieYdb1taqKLTIzjbxlmkVXUmk5DGnsoiGdJmdrHNd9nd1Jy2jua+2Pmr
M3oL6LMLk9osVQOLgk4TY90uU+ytPXxlSsf2Dr/Iy3bj8a+BL+DVdrFbK8QszO5MlhkNBNhFwfDj
yXMWjPU8ChkdxXLnKN9i2LiYQaFYKT8D1og+ZaWjb8vA7t7kx2wllC29pizVlAyJtHcCEM0CtFgF
9ORhhCc/Ra8lvqO7lG1RY3UYAgCgnm+yHdzNtz/u4lmcYGYib4xrvAYidpFawRbhZnCy61L0tYJS
x67g5l8xtBiozwzN/LVTLQ+9LIX+usQYO3xLNvDCbMXI4mosKFp0EkJa2tOfn3080a8jQc8hU4Nt
0I4teP/B6E2sJrc3bXEtZ2ZmcUVqY1lGQI+zJ/kHUWaipU6/3zax8FaxVMQaGa4Ec8UU9OVKTAJX
apScOQM2LsM4yKN519TVqxnsMn8LUd5tc8tn/MzeLAeJKkiz8karecmL3RfzGB9TBkjjZAsDBTJU
drphquPnitFpEVe33pnR2eeyTiqEC0UzTf3i8BCr7EDn2TzGkGhnivp/Kldf7Orsw1lFEItjR7ag
QY2vojMi+U+VyPyYv7afS5eqJuIj03SsKc/f7jKTSMxvkNM1W7QygJSAmEUSalvv4CWfZFl3kpsc
PUfYAiFdC2ILrwFLA/WFujr/y+T8pfMYVSCUki7Teukk71kayvrnMPr1n+iOeNAOGjU4PimEVktK
NPTle00ot7c/rbz0aeFQtGhGMZ2vGrOfkAlyGMX+6a8OkBW4Rb3xzQ3cNi/ZpjoEDnRMm18wjEKE
A+kE0jPbDFJYnXfCapFq6VOc/5SZa+eREvo5i+bdXR2ae9jO7eLVOzC5dmhdxQFytINwabV9uRSL
CEMKGGpDnPp9s48wCBGzVgnP/eQt716KiWbu9PX2Ni/mjedG5EsjqDhWohVgRIUvpimGV69KObXt
C8rXGyHTbBUqYLWBUlmrnzxD+YoQyt5Ki5MdZ9lDkCmPfVa/NMmwljMsxa/zHzb7/pCcV1oQ8/2z
++hz/ElmLj1+if9Qhs34Kb2HdNapHOYwig1EOcHu9q4suf+57dkHh5NLtBhPnWJZuJf24Y4ZcVfc
r5lZ/sAUOhRKZrosztIivTALvUC2yy1F/ZMCYSJdCPiT/4eLQFf+tiLNMqEgC6DOSwjMvt84Y5Y+
hhL8x93wOUbtMM1JDaDWWX3QL3++f6zOnBfW4rBkirh2o3vrtW12dEs3/lF8jnfdNgIBeTwBdZLc
yBU25f7211vZ1o+az9kd7ltiDY2yVcNvzXylFEOhjS46LOi3zSxkW5YBGQjAWERVTWkeJNPIh8y4
rsuPOvm4qW24rKfr57QZNtXLsF9b1wd8+fK2w6AOCB3su8YUzmxPlSBLQ8SLCxdZgJ20AYuigMSF
UAhg5TTMgLDOQ70pDzBDH4PTBun3++hhjdRgITBf/opZxMiDJIFJM6DXRzIv/QofYetz0kdpUwNh
U/blQ/ZWfxMc/XP7Z3mAZ3miOtuEa63W6yPKr4C9Ff4W5jz0+dkxQ0j3amMoaVH7e0bzcCt1uw7f
Xf7I/9iZnx74f2F3LtsSkgr4hR3kQx0VZUQnscuDukfpaq0KuvBygfOXdzTcIoAOUOW6jMh+2J7a
IuCGDYHL/tCeSHa3E8qgmSQZo8ZunW4DG/bPhGtnzcWWjMMlrk1NtY+39cx4ZpSJCBE5TVYUDlsU
kO1sk2wFJ7tDH4p8boRb2kamfFd+Xi/ILVxGqHWoim5McHPi4cy6B9mCoRVqjmtNjCDMurrpDmb0
zV+mCfov4dN6L2/h1U1hbsKwTSm5oc+biRWa7nkfYhdtg438FZK9ncoxhkt9V68Ep+u4eGFq/i5V
Ey/PpFJCrez0CS5tW/Lehcbby+ovq3zOYFq/HaSujokOUkSDxQgovSVSVL90Jqn1x/p0AuseHZpD
vWv33TbYp9s1kMz1l5vZmZZ9FnOzQFcZIdEBrP0YofqBpb7aMNJ8p+zpkSDSQr/Ss1DUBm0qbFaZ
T6Yr7CIwzqzP/KbzenglZaxHh/wx27b70zZ7bCgrrAW/63BwYYnq0+U6BVU3GGLB0jSNUSMMysAT
r5zQTr5OEzriXlyNB9OT4v++OAauLk2ilBzrgc8n7Jz8K7dY7ZR/pMcA9FPv9OgH2t5btVvPPhfN
GgpPEJSJxau6aJ/rCEZkEBBVPXdKHrz5YhveC5kQbmFTXsn2rq7saVvPjE0/5sx9vFMNWfDEGWd5
7QGpuvSbVt55VdT9vn0cpsTtai/P7MyOA48XKc/RXnHLPHX1VN62tbmSO37cCLdszI9C7FegmqCk
6ZMvIlparWbtBoMEG4qPoPlRoD9S+SL6wopze3HLznm2utkxkPoyFKQU5xQLx3pVtuZ7DREWMM5x
z9ABLcK1g/eB77ix1vnteGrEsEDOijHS++6l38JTs0exNt7nj6lbMwDgOWj8Of30bCM3epB2+i9E
PRx08zbh8ArF8wYCm5VtuIqwl770EezPfEmGiqHTfbhz2vplRHkIQnigBGW8VYZXGfnkoTh9v73x
K947TziTBHbaAjpWN87uNPOYnN77NXalNROz11BZ6Ax0djiVR+0BgU1XRRQpG7/dXsiaB30Uec72
LoDTlysYM80G5MO9ZNrBdooz6HN/Fe/F/doM0dKyeN4CnGXcaxoPvDz3fpEq8CdyHj2annmDLkFx
pypPt1e1dOjPjcwSVr2lM5JMh94rf9XJsweb9/+bgdnHObWBD7h4GFxJhUCt+T7RS9y2cF1UxqnP
1zCt8ezDFCjEtErOGmCwRtrjW7gfvsDOHz8MCrPEpWx39/l2IlT+H+rZM9PTNzwzrfm9Lo0hq2s2
+buY7+of0wxsiXhLKjJ4aMv7f3HPLt0+5+udXwgQe51Ko5smC9JHIXVgVVY+QR+xgYwFVd8tFUWH
Yx1u1ipfi5mMwrsOzANsgsz8Xy53SFKYkcbJMnqviHR902EJsU8v41t1F95H9bY8ZLUNsGWfOcqK
Iy2ev3PjM1dtYxXi4orzNwFM+s9MQVKMcdKD4spvEvI1q8tdPhv/rHbmuvEIo4GM6qNrBoe6QQkE
Pp3brrtmYea5bWlGTaWzn2XX3sEI3tpixSDFbSOrGzdzUquiVp91rGMaQoNs7K+87LQZYYD+KASv
XX1LifX5l5o5KBh53QApz/BvfTq2IODL/k6Pg6dWQQCtVtC8r5OvQ9v/ubLQyf3mN+653VkGk8Lh
44ka2ykzAafdQaMPQALGqkN0XMNHrC1xlsgIqnUq44kxtMyBM58+ISHuyP0XPfkkjvdVR/IbP6+s
bnK3W6ubZTDFUJowen18xo47ARkLe+L4QAX8WKeO8b5+AK6BpB/h7e8TYMwyemShhihvOHJMo7R2
dCgOvXmwEIB1km24K/7M3vNnSdpJfyKNsFsHPS3HG1M2VBj3Pgo7l/FGNysl1UPsi8ceQVSwL+/a
VtrHzq/k3doFJm/9f8MWuXgsz8zO/DdKA4YJpjBXxHR+u8Tpiy8rH3PRfywG2CG31TWYOC5X5qsn
C3UJJseHY3Of7v19toH3B45m23+x3PhQHrQ/2k/lq3i3vq3XBCDTZz0zPnPeIqWLPvoYlzWbb+tK
+6mGUD7QUd8DvN6qGxTCDx61DPS9YRvNNzyiDvnbyh4sbvPZz5g5tIiKhtoLecbLdIJ8lzvtcRoG
lp/gc+cSMz+FKxavy3OXC5/7c+TFee1N13XnDG7+qQZBAO34Tv6j/wmR3w9kIooavGC4QbYU8vEN
xXXb+j6unOTFxO6fdRuzW1SAfSjvMw4yLNoHz6cYIKYvsaGskAVMXjqPF5C7ULsBAsq/zMK+0Sl9
EZ9OHB5kuqfesO5FL009fO2M06/bn/KajIGNPbc1OzEQQoZRPnwQISjbacC+vUO+fYvq41O404nB
xWO+iZhz1BxSou3as2Z5qVBVM/wDT9yc0SaPTYAoSLGBVIztEo3gHNo9iKCgO0z2t5e69PHQkP/b
1OzKlos8iBuRjyfpyMKUP3sRdt64fLlt5Rp7yYZS3zQoZRuQJMxhQyqakLoVsKHJQdu2r8F2qqoq
R4hx3PBpre62dBAtU9RZlqpaV0QuWS63XKtcZp2WMD2LsH3W7W4v6JoQgQVZlkgJEzAZ9FQzp+9a
hJi7iSqW1oNLu8MV8qOhHSeVRi4X2/qiS9TpPTvfID5pbTTYW60NyqU77RUhifCxCVcmxhYXffaD
ZumkJRZ6V2t8SFFHxyo1fohKEK6kXkvOcr7oeQZp9PAC1M3gakb+bUAKALTEBqa419ubu+gt53Zm
TtnqOjiJ+P/3ltpBQGfqtXivwk7e60zjrpyBpQsETDnzJTDkwDc2r0XrMMTCbTR9TKgT4DWwtsJT
v+l28tdk075JFKVjZ3wMniz3tIHz7sXSNvGvf8F4tLC/E9U8VWOK8vySmVMR4Mw6MGEgQsx2374q
d/4LiJ57cwOp4C59muSB/zt/lC7xHxNonW59gPovb+6+QuTV9ylooNYH3OY9PiWuvPYsX1rYuZHZ
DW1kdTlK1pR4ISdhQ/TLmJKOwkgQmyu41elvmt0SF8uZXcJpisBOKspch4L5TLEmtAuZ85Chfgpg
8aR3+7Rfi6FLL5Jzo+Ysr0wRAEma6bt11L+4KGwDcQ2KcYzzIzdo15KzdkMsm1TNCS7BYBIUcpef
rW2zDt44TDbcS+OBYHMXP1R3XBHbfOsLztoDYUrgrvZVg4lvgn7SsJq+8FllQNDgPZHhEHal/LPm
Pw4IMvbMwzfBa3f6ffv4L9x+knRmanb56loswCeNqTYVHUn7MbY/huBdWwMULfokkwCIJHBV0Fu8
XJEm+ELlW5gp+9HmgoSrAebyJnBur2bNzMz1qYT5mh4pmIl0G3UnNxlTe+zWeqRLMZM+3j/LmTnE
kFVSLBfY6bc+jQNwYNtyZ7kAZv3P03zD8J/HmqbA8bdBavqX+wf8z0xyg9or+PEnQyzf0lxfySyX
6utM/E38NvI0/jcnnei0XkZboqKcdypMNAfj3Wh0SCQ8FMK3pE+d0+h/1TzhNZOFlTvhGuM2Le/M
9OwOEsNIi+K/mAtI6UN9G94l4CtbuCC817pxEZb+F13RKcJfHbMzq7NjZnbJKJQe1GnicUIE0w3d
QUABmjM4rmVJyyHkzNbsnCkpgsRdjsd4XzTFUUFZBRDQfQVWfqw+6Xfhds3iQopysaWzEyeFsZ9I
CV/TKBGTlDeNIv33BOXCwuywpXqPMNvAma6t2hGAcsK4CxvLmpnpLF1/JYtOK4yXdMxmuRbkyVFQ
RuQnEyAhPTZ0WqE9WS3KXPeqP3zwHzuzfMtr0lRXp4ftdK+0n0nQN6jlMZ0Z/VgFvi1GXfAV/2dN
M3+36rET4eCeup3qsTnwfkX9zjafp+HefAO+8sl7W+88XkdHWUdfRZYVSzd4G8xWmIz9qLXGNIxd
/pH02TZIf0M/vPmvIRgjU76uka4jQjILjUUitioSyQ2TwnDZPcIa6CBEfdvGQry4MDJvj4mt2Yut
zHSZ9uTtsi26Kjlt2wmqMzW+QqiCHP/tts1rBg9mhYELguGAcxSSiNnupUrX5UEYTfUs8whF/AjF
yqS8ncKFlh/LP8IHH3DDB4FluKWQ9y9KapOJy6Nw+RNmbpO3IkNPasIbyD65I80/SSRZV21jNxyq
Bx7I/8O3JOuhQaIt0RBNrASjUscMcnX6pqmKHTRXj563+tS5BmCxt+eGZgvTQk5eHI2tC6d76Vq5
1h86RNg/d14ab7XaRNxY6hG6chFPqO6YTzUFOHRKL97oZYqe9GmEkno/hkw9O1WRq89oVVafIPJm
4q9RaoTcpayyvaTqLbsZzQat1jIr8qemEjX/v2/aNBysWiJVQAgXZ4FXgHgjlEq/dX0ZmvSsQEf8
3mteb3vjdVCUL4zMYm9SINqMXkfrZgZKbemvxJSdBDIrSfyRVAi2kPagMLcS8K+j1mQUkljKCiqE
zbMTIFpdbPWhd4IGr3GGEWZ56XfVviO9sGJoIVBdGJq5g6n6XVohzQjFwm/LE2zR+JQgOX97C6fv
MDtMF0Zmt38hGlEb1NMWmj/b5KcZH+pYsLXiMfNXQBjTz72ypCJHZrJt+nUztvFLER7JE7ovIlMD
SKn232+vZdEdzizM7ki0KUMLzUUkUATT9gfBzsofp3GXBwqJ9mBb44+k15zbNhdWZUAJC0PhpASE
wjOrPnukVFIrwZ8AwFmw9l3yjpbiygdaNMDs8ERgoF8DZXIjQRoaNKIrjG8irPU+CuG3l7Dk0Bq1
R2isJmDgfBC7LeKkibOkJb9EnDsrj5VlfjaKfLR91f9629aSu2lciwyrElCvOLOKXImrYYwR/rJU
Z8g/530HI/+rkb15abnyaZbOz7mt2fmB+j4auxJbgv5udShr+qYtrrXOpxAz92oNUCGYSgUC7nlR
Tglir9JAcLqa9xInwbfQRF3PT7/5sezICuoJwbDyuRaXpaiwb4MNRkNwllp4luLJbRu0rgl0Pirz
TVJ/SsNme/tDLbgdr9S/rczr/GoSVCCLIgYQCmRSmcrw1rj2F13hzMKs8hRkQmGqJ7Sak+rFA3g6
cRsmsN9JHv/O/7+9npVdM+TLc0o3Hr6MmPVIunqoMtQ2fSlAKb36zwNrIGvPN252PVReq5RqwLLU
+FU2nlUBHHOWbf77akzkCRAosHgQz5na6m6UmzCwTm6WtrZmpXaJzp1lrRzWhecaV90/Zub8OzXC
Iycpx0z+p/VN+IkiVhtRFT2dnOxdc5JjVtrC2tzokuOd25y5RYJ4hSwO6FgJwSetlm2jXENZLlgA
hEzqChaXSbx5HUstBUYrM5GpW0tD28E3JKTHjXild7S0eRbXAp2jCfR7NZofZ3VVoOHL5OJ9cy+6
Hdwdm4lRA0mL9xat5lW43EI9Bh8WGc5Eo49/mZeX1K5hRllHdvuv6d7a6dCD36i293R6HlbBVYsL
VOBaR6uUIvYVRr5ThaKw1Axwx4PxTbln2sPRkTv0fwPg/heEIQuRFo4ZXlMmH44uyOxgRUi/BZbk
oatoZdqhl5LAzeKgeszIag+jqEWbNvf9veBpa8NCS5ZNwjsIMh0G+HnEPWltIWm+1AO5FFyZ6mpZ
vGuQaum6e4KopVs5dguBEaIMmFGYwYBreY5a0z0LTbEMwaskBVzZQ8MXZOVvJPBSp8+RIDUyNV+5
KvXrW+zC5Cw6GqOmD7pZAPsQ0FWQG/GIMthLP2Tp3VjT0L0dvRbytAtrsy8pyVoqMQHIyfC9Y1My
XuEhSa574RE5pV9jJXmboLV+FyPDALctLx39862d/vwsW1OiDiJXmYpD0SMJJbZvtWysJWyLe6kz
ZiATYlAKmD7vmQ2pMjx053meloO6SRn5dWokkoBe8EZJTOBlt5e0cLHhkhMxEr1OWrfTn5+Zq0/6
4GttzDyHaXwu/Ki3RVh8pcZYe/csgASRJjYQNZ5wJIgLzyxJVaJUY8vCkD/Y6aVttFv9O1xoTvGo
pBsNEQTrIO/AJpWrIPXr7zaZRiRnElumbTbzGGQKUL4qIWTut8yqRr8DxODdYGM44lY191O8+Rd1
huudxSiTKlO1fpILmCVafhflBmKUtB4hS5BqJswmSiT03U2nhBN04mKynteWurjSf4zO8y6kogS/
y/icfRy+CUpubhJR/e8p5MXK5vCJtmgFRKMwUvvfDDDLkz6aUqv/2TMvrciXntmf8jhIfayMmUL/
crynbWtbQe7+1wMwmaElBb0KnH1zvWSEAAPLL3FLmByPvmzc9aO+8dcaxNd3wIWVOQ3/GIkIiBrU
vVLkCaFKKpxxKLfeydsJufgz0YLWafW1IfsF9NZkFYEYmhE8MubsMXVXqILcTx8KAsQJMlZpO7lj
Puy0mfr80leq9K7S2eKnrFv5etezWvql7SnOnQWWUz8a+inhzGk24wR0BnrrRR12mrcR3HLTfJ2Q
9mGxaYutBA2pvC6Ocx1IL3/ALJCOpQXVhczip/MXMqIrxu6kDxJCh+YN28KeoJeQnpvb2w61kEdd
Gp584WzlgTDIKCaSR026Q9PKT38wH2cPW3Mb/VidbZqOweUL8tLaLMwEYl2Dv//I2jrXv5umqOL7
blOBfO7u1pq4K3s6Lxk3sL9ofY0bJ/Jj7u1z/y0MRLtQVpAhy6Hzb7+dD0mEcVQ1OUm2mxt3qfxW
oHq3ll8vB8p/TMyiSxBEEtNCmIjGP+NU/5J2a9LMC61Avgz1+6k/Qb1i3ilAJVlmOhNW/kbSSrtL
dO1xzPpsn8i1f193vfRQehKsEHkj7U7y6B2KoO83t51xaScpNjLDMFXOUKW79EXjJJm9mocg8xXS
hx65e9O0y2zlsbLkFjwmYZQxyHDJci+tnPrOCpST+P9x9mXdkepqln+l1nlubjGIqVbd+wAEMToc
nocXlu1wCgmQQCAE/PrekXW6K9Mn18nqfsiHXLaDAKRP37AHtIA6lk+yyWjcJfBgzGEM+/f388vN
BfmYCGJ43wWvv1xKBcOsKuFfJDnNYwP0LVQWptWycuFL8Ttx31/GT+TRF41KCMigTffzfdmMxKzx
owkXo5v5Knrzn3JrNVLw6cAYlEm0h4NABkEZR/wmo/7Ve/vxyl+WJ/D/ipkJwmx+2yaiLbZUxIn0
l99E6V++uB9u8EtiZOmwbbQNoU/XhQ8DNAzrMXUmnnbD+JuF+ItpE84fGC6H5AI8+Uv6Z0qJwdlF
iYfYHVSPqIqPyl3oalKWuSuomTLf9cZdTUmQ92JGlXTxjxjiOTr1UQ+arTDzdRu39HcJ9y+XFBp9
QeTiHSNB/LJHGhnKoLpIqLcdiGgKtPFmY2e1C3JWgSFYeM3svNR7a/gIx+3fL+fLR38N3j4BcArk
XnRov0oiBWVVwpPTGQGfCnb/RQ11cxjjrP/+Mr9cyD9e58tyKiQHDq/7fp0pE2NKVheqeJEpcFZM
DkGAtE3Bcfof6E1dVtDf3eGXFVYaXYCljiB4yfovGsytOdvbZntJf3uWDyTj5DdL7RfgOCw1+Ku5
aMaBV/y1QwOlXHAf3Hn87mtY3YRP8oo9BGd2Nfape1rW46rcRHtnBT/ltFjFZRLc2lCGPrW/+SK/
LHl++CJfFVlDBcu8liAuTk7C5ImJtQvOTtan0EhO28feO/v2Gji5PM7Ib47QX+3sHy/9JXRZRFtm
8uC2xBErrXFZdyq8c/0CQoLFzf/P6gqwgjxQ832oP/wcJpXrQ4Kgx+DxYocw3fOTyJz9uEG7byU2
l3nysA7sRPye/HW5ib8sLggRhDgNQogkfrkw67uSDR0Wl0BOsmMFU2vXndXjIMMunyFjnJElqL75
Q+lsYREe31rYiIfeGsT57x8B+cUXCS6iZjaspiCu9iWEwH+7svSlJ+hNrIPv3RDlVrFEvzlmf3Uo
AJCMCjZEqeJ+LWMl6r6O2fO0os6NXXtJF9eJiubfHD2/wOgDXhaCjw9dLgdDoy9LR4ROK1xHDquq
oU+COne+XZ0xXM6EzzCzD/Zwxz4G4gF05XUgETYE/YBn8iome5g4rSsnOAI/MW/YWK27ufGS/yUm
q499vwWegYuUNts5/p2UwC+YMh4QseglQhoNbdmvfZNJmdabF0hM+klxs3gg9ppVf+t2YOkAJyTT
cMXf1CM9l0sCyTF38zuo0K+OEag9o8FIcLwBHPJlDTRL3QsKPPMKrll5PUPq3Y7g8V4cXV5kYq6y
CQ4BfgGNrKldMz+8JVz/Js7/YhnCBDhG4ENL9cLD+nkjGgjL1IMB0cAf7oyHFEw4vwlpl6Lpy477
6QqXb/BDbdMNIgxqdum9TWOcMD1DTVu2xzmke1apPQQdfmfj+otF/9MVv+xxKHh5XeGXQC3oQz82
qYoxJPt/FtYDRQOKeohglxYVlHB/vq0S2pn+qJGcuNZY34KO2+3nwoISLiFLm/99rPjVDaEBjXHs
pUP7F8h0oFr0onqI+E3kU87y5A3lesIS+fur/GophBhLhVBxh0bb19Vo+30xY7uAoOpjZhA+ML39
+wv8cr1H3xd8BGrLXwS4h7ovl4AFFzlHfu+ulg2FgwgG5z927//9Y/oP+ilP/7XE+n/9J/7/IdtZ
MVoOX/77ryv2oSD49G34z8uf/d9f+/mP/nXdfoq7QX1+Dldv7dff/OkP8fl/Xj97G95++s9KDJBo
vdGfar797HU9fL8IvunlN/+nP/y3z++fcj+3n//840MCWXP5NMqk+OPPH23P//wjwMn97z9+/J8/
O741+LPVh347S/X1Dz7f+uGff1ih/w8nhrvEBWuK6fH3mGM+v/8odv+B1g+CAdo/HkYsMRaIkGoo
//mH848ggmQ6XMNRsiFSYY/3Ul9+Yvn/gGMy5oEA1sNLCMVr9Mf/+Wo/vaP/fmf/JnRzkkwM/T//
+HkN+g6OKSjD4ayCEBIysa+koAl6hGKEq2jWLhPE2PhKOtPbD0/jz0v+eImf05zLJS6F2YWj40BF
zPcvP/8hHtHYClow7exM9u6DknQdjtByGMr6IWC/i66XIPDfse/7tS5AciDXMTUFwOALfLgN5wHP
tw0zmOhg8DD6qkqjbpjfxrkgYNEwwre8hkBzElc0cFdKMevx72/3i48ovkOEdBabLQDhAnAy8qW3
5PQ9DK/gWJH5yeSlMH071Vn1Gt52KIPJB22TJp/fvd8RmP/ylL9fNYJWD9zP4Oz15c6XqTW8iHHn
AtqLiVfKKMEoZB3BswFqK7/DFP31avCcRdSKYgdezM5X2txcS23BxmBZqX7XzNuIy2Ts8qr5TQD7
uSWLhwdZu8gHlBNZjk2gk/bz0onrNrKCSeF1TvGSDYMd3ZaEy30nwjmxnG825UXqWNHvuDt/juB+
WEk+9E6D70B09EpQcPpfyrEharpQNhrFr1dPW98bCKZJ1VDFkLPR4m6Z6+XsO120lhPnGcYI0Nki
BAt7MdJ3U5uZGsYO9TLe22ycQBw1Cv4SHiwtHxsb/uPp2Bb9U69cvgrg8X6OoFagk1LzuE0cj6CB
oaYmLhJMnQVPOdyv34OBVvcCAlAfrF/8degN7m3UhcsDRwa4F7JgIp08GYKOKXt1YjM1TxVtMHPT
Yf+kis7JTRjZwGAAof1htQals2aEqIR0APKkw6BK5GKGlkAcOFwBwtWKuyhuTZDgiK/PBFxJmozU
WfbUcuRm5qY49kXrvMPvpVrNvcffIkA+Hlzuz7dD63n7mURDlfBOxbezR6oHiNiLVUc9e91COWE7
MjY9ya4ih7mI5HXvkHati5KuAq+LvnXzFKcwBRFwNBV4zmlsRHENtKZ8LttGXKmGWgdTCcgSVw7P
IydqbwYSA8Rg9aUSYNC7EDxbwuFmYJOA2JoW1cERBmj/BVe3Uw3drjsqJ3vdtIUDMthk2+cOQzB7
T/wW6uCuXecU6pY3hduroyalfu9BBTpAikdsW7hsXoVW1e2lVXgPup5m6HpC2jSH7Lef4f6Zl0Gj
UZY3lnH7FA0GRwzbsOzgG6Zd0rfVldDKWTK7KiE+cKwHp5heKm8ZwTDy52kYioNbeMEb9M6o9+xS
TBDiVR0OoZ03LC7MVnhlV6aNI61zKe1FJBaX2sm8ltGP2NHtq23Z1piw3jOg7UID5nPQS/emxoDw
VE1+cZRqYo9eTUBXUdHSZXU1EKzDeIw3AdZN5iJi54PdO/uilvZK1QbuzGhIbZbec6+sprV2ix/2
25qiUVS6hO7KVpVZVKjqHuqw/ZtTCnQt4Ae0C9EwW/udbjbj7NFV4bsjuH6BvonHNkT8CNUzpsTO
vgzR0oOHTl/k/uLzGy+0EjXOH8S3ghmwAB+idmg3pfBJa900HCekT7Hx4KECcOCMJV2FL9rtnZyG
Y7SfQip3QWdFkLSnrMqswII2hlu7a15F/UaTachhX2kOXl1j3IDaLtEB0PFObQXZwuLmFY6Jcs2G
gJ77eJjvYAInIElmDS1LIiMhUahNmwFzPuQhZOSzopTB1laNvueTNCcGMhyeKisem6pw94BzeYDu
GnUQbtRBglrp5V6buH2fLHjKQWgZwKxkxqldZXrx5v2sKRa43dogXs/93ORAokSbzvg8r2a3ua0b
rLNEt06YDFZIHuzR8Z7V3EeHrora974KYRuxDBYgktBaCveLUs792OMXEg1fgXtNI2fdYBD04AUD
P4TKDXc1NsftBYV9O7AFigIereeTEdLZ+EsXHssy7mlak2i6I3jRh2bsYGnbL80OuwoLGOwCOK8H
43DXwijpunadYhWWbNkxQMKWBBLIwZjoooVyqIRQ8Ouo3Pp6vFw9GKM60+E4ZMZ1yrSgfZCVbHI2
pLHIk6k4femqfrwSlj37MI/k3co12uyWDpM5NYYKMseeb8ZDUXrB3i66ZoNXO67hPFdmDjLavJYN
GD4V2GCJo0W9N6HlAJFGi3ZMelv2VWJHhbytqlhh2u1P9ou/eN6hhHbFoWws/x4SYHRrpCXOSiuk
F6giloPEi7mVfcMfi0rojIqorrKqKG0oK6OWwPSwMXjXhQxztSiz7ZaJHGxm+wfpsalHNkT995Es
7N74M86cqW+vkFL1J0UGZ8dhBjono1ise4WNsG/GiR6qMRgfeFO38HWBFGPSucu8swgDkK+LWH1v
1/hVnEPCW8ekCZ4IpyeXVE7WUB/qiHUz3OnQ2LlbsnjPjGUG3L9loypv3GHDlA/5RKdpdjBnmIZN
pChs0fpY4ABwBu3lYT3hwDcu3F2juQyvi6YFPF1QYiW1C2jJZo4iA3NtZYWvkdsVd87Us3e9SMxZ
oPns7No2Mo+DI6Zrp1eRhx0+DCZBiGyPQR+Nc1KLMPzwo7o5ccXZdBVpS3rrhvsNS515VBkv+vBS
wYs71keAwgfGOlqBLm+i0NRol5qqSJaiCK6FT7BjuzLqvf3QWtYa+l7jVVnSDg/DZdvFxzlvRBTD
8lw7eSF4nzq1iXucxGV75VBbpoGu5DFmU5jjFC5vvQiNcM/AY9LEU7ua/GD8jIWj7+ChzFcjn4K0
rGa2CoMOxM3OyJOC9vH9yCW9oUMDnQHqVtcdhuePzFJ8G5edvQ4EVhHs8JYVZ31/M0ZDcz/aYBAH
s4Bq8ThjDy/O0D6hu8DeljKYE2MCrbIK5f57BEOLVHUhAcHGsphORBVjoKSMs5qMfTX11kH49VvQ
RNc04AngFidiWysHGpIgRidBcDsSO+3HaGXiDdBnecTFvvQ9vAgKYu1bUL32c4u0y82I7+A0m9KO
7Wx9BX7BQtxUDLchz+320a1gUGgdPH5te1tBDnF/mtxHu7537VU/nUCxsOdz1d1Ndh6wTOg9gOgt
tJiKRqfU2hDy0noPtP/EBL4eGGDe14U+kXpnidugwAjJOfjOkFm+m2A/rk3wLvlbF255+a6hHWf6
aas7SGwHNpCgLcYYxaryT73/TfN1I9e+wEHiJuhAJ2G15JQgg7g23pB2XrAeLJGgQZa400Y0EdSy
K5HBGQUa0ohMR9N7NxYjKes4hnX1jR3OaVnzPbOPFX2tCi/jasnCZkhrYGTIcI1+UzIUTdqjo8Z3
Fwy+FG5mTzvuOqsIAmyd56Sui82pFJ7vs1s/1C50UwM768nGxEfNfbwRmKdWiO6TTmYfj8lYH0sB
YGbrfJbelOAw/XQJz7DmEj0XoGPcmPK9qO4RvkekcPi4aOVZIg8t/zG2QKmBjlIxOCcG8JVbUyy7
Z7QM86rSV96griYRpnqGsChvUtOuIMCCeyAIUVe2qe6aiGVlsCQuXpaym6e5mFPXqQ+zZe8bpY5+
X9/G0LcaTH+DiQY2oLlGBNlXPcRCxmVKejxpDc55pw8oTMDpeG1Yf9806olHcTISsSY2KE7Fo+I9
gtGkDnSBAmD5rV66oxig/oSkLpz42raPLjgTS+Xd1bFex7xOanjvTYvMfGBl55ivXdvNLNnlbfPO
1Yk2j3BHSWrMNIR+Rza6ioKzruiVD7wHwIVyMFvqzp+kOs32dSk5qDcxNm+QkFrtdDElnNpJaQDG
cIJt4S9DYtEjlfW67nCEiD5X0svIOOQOn248kxdY7Gzn4KT1S7ZldN4GvLx3GhqmHLvRY91pbr2U
C+toL/vGGrPFanLBZCZ9P2sLaw3ZbXNFcDTV1FuRvvooO2ivWkNOOd8qPMaujpICVtTu4CUsPkG0
+uJEmPZOl04OkD83vYjXdlOk/hRkEABJAg/zdNuGnGKXEhUeFw1g0BQlgY/YqDWSxLcYxUfl8dSe
wgTVUarHa3mxxmTjCV85sbonxs+hfZ5YvXYWmEjTLjfRlCxTfRpxSmCGvV6mYrXE7bXXQmS6n2ni
ltclrLKS0oIk+tReNQqy9HRcA6uQghOVeGTOWK0Tz1zSjQe7QNK+gN0mw8y25ySIoDxr3anZJH1l
p0gENjYSzl7cI4FKokBmBuz4YdiE9voCMVdLuZHFkjpqWXs42thC8MzjLCwcPORdVX4uznGI5aaK
MlZ+0+wxDHdNWSUab9Pdt/xAKU1J9dzMj3394Jki74NVLBAjX9hAchjHr0BjFgmxb2NqsiiCdvdg
a+yk+RBadl4LlRnq3g9hkwNGmNBp7xKTWCMecdGtGjmmIoD7wCWE2FAt6R5jc+NivZW8ThsPMjDq
poOD2vA4sTCr/XgFiGBiCpEZUh9K19l0CgGwwrhspGlRk9wg8Ue1sepH5SVAeV7NTaXy2B4chLMI
KpY90nqRdP2JKmgy44tw55PS6yBkmWzrRDd+PqPUQnqZzvW3pl2SyN4r+8mJbuIGos1awEcPq/Uc
2YdCv/leHsgrQ/cW8NtOtA55AxL1mLR8VbgMN00ze9yUDksKexW7z1EDggvK2hr1oHTyKTwhh93o
5nn0Vk6xK6ZHMQLWKG4m9trJraiQPXQXAtuK6WeMJ5JKjonh1128r+INRZBAYV75e877o9tl0J28
ltE1D+7dYT509q1dv8iAJXa5p+Juhic9NXFmhmoNr8ykCsF+7Wm2hO7K67GoC3SvwfdTCMrSwYno
40YUTaKLaZ3brDCawhpUWYnCBwDPgL9gBpPGFv5xLO6GpgE91rXcB+DczVObNoNOwbBJhg5+PWWY
FuwuLO9pfRs6t7WNttpnz7usRwXg4/FMTGAbQ583PobWowUxlMBR+9K5N6JOLGFfd+XZeJ/IVtIa
xAZ4SaR8uHfsCoOdh278pppDOOLbyzixuzZp43vts/2AkBV6z7V6LFyd8/jK9qwdQdYzdn5qGgOo
nps3SwTzJm8LNtCGgMoSQ3melJAILe+IHvOW+ei4R6uYfgAqPMX+tkCDYarva/2puVk5jN017DBh
204tSyNoCvW0340mxvP96OAKNUEjzFJ26scm7adz2RqUX2+LQpAvD8Q92o2fmPmjsTe00ImEss1U
YGAFRTFtvwG2nLQIEdIGZbiIU58tMJp4qJUP3l+UNnG19gqVRtD+gDRH18FA04GusnDXAolvE8SJ
YG4SgSnZ9DsPZ35ltoXjphrvOjAc7qmfU5wx59k20F1FTJTudoIIp1y8VRF9YyCPSPkwtM8k+jTF
uwRCG8V44lR+Vi9XaCx2U/QwOq/lMKTG3pvx8h69DeNhYjX3vnzyyjoJ2jnzL0INUq4djl4rSgs2
AeCHusKcdfBt8K8X4Cfc4m0CRypAr9D91hbP6NWkc9jNadPcaI2FGNJrFzBIADoR6/zEMrDRptGu
ZI88eldenPXaTeG+l2IIiacHpbRR40WLS8jJLTyzuisQXYuDmr5RBs0k675s5oQhyyLWmcjXgt82
401VQWvXChLkOJvIVSuyWJntLLlQ5wnIh9JZd4ufOd7G6l46iyV8ehiGZT2gcgl6JK86gJTWfoQC
POodTeyNRCLa+B92+ErYYQGNsldzMkG2onKQK+HrAIA3XbkCEEPE68V+Cf2PSKGqjeOsQABxEZZY
Gaykvq2XR6u3pkTzNgsU8tGpD0zCdawuCYuTx2it0e6W2+j/qCa4uZRgHSqjLjg1Fs9JYOUThZ4K
vccsMHMj+9gtY8bbMDUe4Jau9eBVExYE9GrkS9h/qrq7qeENt3hNyi21XZC2NPE2wHyrJWVO6aFU
t713aNDXqof31qVpQ6Awz2/jmqZQws3hq/g01a9wV8/Ecudr93qMh6wbkVKhzcHHOJcYwBYBJPPd
BRQfLMyQ70T9bDXLFRU4Ysyj7q5j5uS2HayAtCvbs+i8p1Kq57ndajx6oK3SpY9Tt2+uuK0zaR2m
8m7SNAFSHE4dntxRZBiyBkVyQuouEopDh2uTDA7fwzHgirI7Xc945GF88OMPv5iyiSy5LuLEtMe4
ubEWf+PLZVvyk+q3BBgf3oU5mDyP8cSP4yBz6TvHrobY4eSmKggfDCeJ0weJ1xSJrXsk+zpx1ZQ7
s5vQRmWRwBC2pOsm0pmZhxtk8zl1EePZsK9nsoqhzoHK5nXyp5xBaigbbfYYVMWHA1mQ6OgjuBfD
xyR2RpzDpQBp28qIy7Aex/DVqbZMmrcmHnbSLGs0FhOwDa7mYtjyxdlL4yPLZ8VaK7TjY7OxguAg
BNxwbZyZdZh1bAwy+Mnu0JvadeW4jelJqD73q+jg+TJ1mTzWSl6ycWTd0b2Q/boO+AYAAHAciqwm
89Y0wCjFc271cmM7h7Af8eMyDSP4IlgGFFwNFSqeKbIAAg6bc/UObU683WpDvStYVqxG+6gWvCMw
DR1LpbZpkoukbSv6XddXq2JEguYsG7+sM98/1DNaXsiAJUEqXMX7urlFyjnJeFeTcKUJjrAaaEgc
ybpLHQ0PL1FCNBnHkImXJVn0y9CeA7hkprFs0IAc7Aoo3DgbXJQwVAWpLclm4diK7slyPnp4Gyxd
DrjAakbzX8wBYi6UnsNlzUvIiuJcITjQ3QYKiV647nzU3WhFKSlzIILQ3kYRFowrFrK1xRd4reBE
1voah9+x8WF4N0AkL8bfucF2IGOmveqAhsUTocupiwovLR3nAKTF4+x8EjiKpBURcRa3+iqMuiN6
mfByevUAfYDcRdKO0fU40LOWZl0b+3aMAkQFvIZJ5y1/CurIT8EGuNdI3xAO+7emb+HiO1ufC0rK
GC+oUOHD2KBwdOgI/WSBcDyH0ROV5b21nFX4yGcYSA7XzOFrM4Qrt/holP3gOrBbrxtJUk0KB0Du
4g1zPf86EtARCbtw2lTz8g2Wcfe+Bfmq/sUimEoFHzWKRHd267RT2kc6Zh8a+O9BGuemrack7quc
Vt62svf+pdZq41OJJVpMuA0FC7WkN8V+Fuwejc113DtJzEJ0qmqOOl7mRvF0adwXX3jvRjj4ZkNG
+mHIkMqcmtLfxU5lbyznFX4XJwt5xLSwbR9Mua0GtjIunn+5nIATRFUCFUEaJzPjyei0O/hRPAct
eyEDkjZWZEtcN0nlw3wSJ6EDsGRC4eMSQ8igY5tee2dAg/C8YStE1ZIwpUHoN1d+aym07c8MaZM/
xDvRyzOXbCWr1yCcsIiCTUftTKjiSKbuSmHSZ8ypBwWBW92m8w4TAp7aTxerUuxuMZM8iCCD3AXH
gb5HugHD66yJewjCMXVlnxBwEbkfbWzzNvnLSiBXXBC4cajclMijQ+uagDMtBxzPHILmbNlCXPrc
FO1mRonkTmrPC3bFumDT1uUumqNDPEmFLH5od0Jq5B+jhma/XKqkNsG2Ngyo2zIvsDOrzh63DcQT
4hrO46HF09lachU612ADQehCo/4Fu71ch5E5CB5uEWcSFwgWQeZ9hIFDbtHgubTFZhjQFUqmkKGf
I8oBi7oR7/CGc+68BvRRGMjuwJQ2LVquXZe1A52RY6lrL6zk2ZkGLwXb9M1tBn5cZlmfNRpnGx4R
qP43mF0E1XCWvoUjt1Q3fTBsG7eBruzEWvPgisDL/XbENms8go4mooHtzXrtUhiDWk1ZPpiRP4Q2
MZ+TzyDyVTW+PCxO7R0J5/IOJLH4pCsrenGrVq7tBYC4xMThW1fASyXo8rBtroGVABnDwS6JC6Su
42xtrRaJi1ePkNii/iU+hu5xJrV4Cmk73CsI0x3bkFV7p42KFODKk8umOaGcxKkj5F1J/PKyXTr4
G7CjosULGmbY3MSuvDVVICg3Tvg2YkqPjgVPrYiyxKrQnxmqC4xsDiV6PSU5AOFRpAER99BwXxky
4NSrln0pAlhnzigZ574iCePTzvfMdRVE+55psqow+Hlv40vDiVY7NoaPwSiwW2jbY0YVjXc1jb0H
Q5GZuKXu06Ib47TnOGpNVyfwxL1v3bo/sLqe15oz9DTkdAgifedN6lU0yxlovyBd+LCpQnpFubxm
YZBJPnQ3ZNHgm0ylSePFrjK/JDRtA76d67LJuoXPz2PLMb2mpUxUVVTY25iVjxAcy4O4DfKpxuFT
odDInZpkkadl6iGSFcGSc0cFezMp1Hpz0CZ2Pd52fnlV4eRUprhrSPBkZHBs5hLWu6Bpc/fF8eoo
hx4XhIt72CENXrSt4+IhEL29aVHKW6L+HO2Ko8GIEYtaUP7bwfygLdeHq647ZJNGia36/QjtSKAC
VqEOj3BGO9nEqldza7GUR61CU3TA+TBNztoYvWTVoM7VEF0epRqzljfnobMforBQq4l2bdbi6cOh
K9xEHRnWMibPnZCHGKT5LGZ1mLeU3YRldFUjFDEbrZihonsSYrpgsdrLtOBmr/sAXf+Z23eR4tO+
iWwJ8fLR3S5z014DFwGwP6rMDHpuTbbA1htd6MvSqTASRuu831BUghhdQPC47RyMcSBSjtFTPwM8
x92ZyVVHIjuviMOyqBXo6skmmT27A/FRDB+eXsDtQUs/rFEJTjU/T8YVclPONnn046JGfw+UqxtZ
mrhLOzmyVyW6liLJIG6dTWqJoAsVND26XgFFC9oZA1RpDeGfyp58NDXKursLTUTEwWknb0OME984
qhxhpNhSxBpRRyZ6i1tUCci0Yhquai0CtIfR4b+Gv7jOBMUEHDqZ4gVpkf6oqDQbubQyd9GstvNQ
jfBfq21UQdmCIxBdrmEgh15G2L9j4LF9xC+n3mVwyF9HvyEYmWMstpmiS01tDHEyX4UoIAsPspsa
mRImYvuK1BopWfeo6nY3u37WierO8ZXBeg+GfVvF2AhFdTeP+lsgCPRe/bypgu0CWB20d5qECXEk
ShxQ2B6tagJTWB8sv3trTXvyKeYQk9xjnlYlRpcrDJTXTE45XvM37rj3mqE0Gjr6HF3USoiyKapu
NCOaeHyh0bIZrfpptOllseY+3P2IfS4xbwr8ck8a10LXsdwOIbXgX+s2uV3BLQmhNs4C9LPlxa01
aCqKaCh2LewqJG1QwXgrn6pkLkzujOM+mr85frOpLOdUcQ8lGEEPIBgeufbNYeyADPXi6IMP/hsb
yie3pThAejQBlLvH+CghALaUrH8ZKvI2DXo39dURMjb6reKsPtE5Bpg6CkcX5QPUCwTqpEpNz+CZ
K7XqwwifZvlqxuoeov/N0XltN6osYfiJWIscbgUCFJ3keMPy2NuEJqcGnv58Onez99geS6Krq/5U
cQFifFTWmQ0UemP5y2qdjHUN860ugf9hzfJGe1mHVvHbpf5BjecjPeCH2s7ml7rnhW46PUCBdbtl
Gs2rR5m6dlWnszcOYeBLAfwAZlx4ynHw3MvW9fFiij+3YCmlp+hogPOzWgz2CzhIE2rdZAdTQutS
WjZFHZDKtc1pT7EouYHqJ5pIGov2pq5bxJ7iL2fsAsVw9i4zhgOL1KouLVTGLzup/+4u751Iqk+6
q8fCddadLrT14HTudTSXqF//Y1dDkDWTEci+Pdf4Lcxmvo5rdjAJhQgctZ2DatCCJIEVF8mVjJNk
h8PrpVOKh0GiX9XbLzevadu0whKHjI1HDInDt2KrXQHU3mahXacv7ai9pX1S79jBOgdN0rdQ0Oye
Hcp0uX/T9mUU62DxmQJeFtn0Xos2zibZHEpL9PukSqxdVRgQ1554UGaCZJuqfFDcaglZARuoLgg1
vJAdsGG5+FTzAWzdBtY3T4aXVdLXRf+QJXJ7Myp9+u2NVtV3CDr3zPWHxjUu+LCG0HOWIJ2dOMFw
MG3lq6T/qZbtJPUnbXpKwNMMRX2WKfZny9g7ffEI8Bh3jvuidtMdpK5TNa63+7ai6bTUXFullgLz
IBdlCIDZCS1pWi+ZyhUhUBdw+SF3YU1VFkho673Ltbpl+YuCvMG3LA0Fh0gZTJVvt56cV+GmT7NV
P7O0neNqskBXSyBsptBetP2QGftZJx5TcOfJ6WFUmi8mS8pwdcggievlSwch25hxehsQdCoOSlM9
mfUrFdLHhnxNZ2QrmZV7B7VIYkIX1N2ciweUqKfcxA2y2AdvcSMaz6catHEt50BWyzlXleN9kpIz
gQx2wmUGlFL0D0PigV81b8OShxmUcNWfyh4SY9Sfp6w9LdVGy9kmp3xhR+Awhmy8PA+LSaVdYnsu
aXaszymZd1V7tirwhU7xK1wglsZ6Ow+uKd92eL+CtU1D2USK/aW64oOiHBY2lJG6+I54lWK4mnDd
9evYnKqpoRfGXtmy0Al34sL6E8Zoa3QDTX676mfh7fPtvew/R/0Gfdyxbb08YgjgEzikUkcfEk+0
x2aLGMTG0FwV/mDOO63y3QJ+rv/X1OsOZs/v6iCvlgfRvM5UvMr7z7StSDDseUqCYOMgBwQxDKrF
HQHxvuZWD1UaIMN7cJ2rY56nPsqmZ00/KNCf1A5ZnskSCDzjBJXlAdtl/Ufnfvbb05x2/jgDg81E
DWYfg7cfrT4y6DVQte3c7lfvZo7rU6O+LsyVqhyYtq2j2fRHhfe6H4hAWV+87ebmXQDHzd12ECN9
Yv9tejdLsh8GCGUUlq+xKXmoaFvLYS8yv6teLONVJekSkb4HSlO+WM7Rni7dcnCndTd0j7anBalk
rRxUPTNWWS2+Ymp+Uzu73shoVzlRL0Oe+M3Y71R1P4l3qT+MjQxL4zhXMCi4ELPiIxFKUI6/JV2B
Ae2vDpc2jxVA+Qr6oen5MJM6XrdvT32Ep4mUhWH6kILLudnRhvoz/xrv4IGkD/Ofw+rprI1rhDMa
74pQw462svQFgEilqoGUbEIG0XGvRTrff3jgpgeS7lzZBaYCsgV0RqPFh9vI32ZBgOZ+ZsW/2aaz
hxguBauNTncFgl7DB3S3dH4BkyaSAcQbzo3oPH+aSsYeLcgRIDnVBDzDfnPosJFXAqiwq7pL0332
C2fVU4IWuNfIAY0A4WaGwvu8UJfn0eZxFF/67B7zGr/yugTDHc72Nn814t6+5tabocRdAUsNCeyl
Oylug/1miGuJbMx+c9eo3njE6GaWmvmbt67yW0/edyXvhin/I0cNvtfl7TpI8VGv/zaKiNbUvtVF
RnGcSF+0v3PFPmIN4RjEmpwC3XjNzNNkAyNg+FWmR6EQOS7he8n7F1nB1fqQGeK76COv37d29WZ1
F3qfUCMRuRblPp9V4OaCljkUg0EZ0HYdnpFs/Kd1vLJNB2IkeNLuw7K8JKs4TO4byZ+PaCIS9QU9
gV/Y5tGzPtv0RqbUk6r7Vp2iLNavw0wsU+WArv+obNt2nDou1CIa2cuC/cNAAqejhwzqcbngrUnp
mSmqdQly3czzRe3044h3KbPvqCwxDTTqyCAvDDbBmsm4lPDKC6Wj25rTbI5HU9byUPXdi65kbARD
+9HcD3nPO/NF/+StxiEbGt+FtNRFhA3N152fQnYxiKOy0hmyKFUkXSAkgE6GQt8rXAQl4CD3JiX0
bFovqP1V9I9V1xxLiqisp6jVFYgFwk6LfL9p/V4gUhmsape5/+4IuDa8u1TxfrikziF11Vg23+CS
R9M96lQyQaukW49lHtUZKhP121m+NFm/GM4aADyF/V0G1pO9mTshsU3s1m5irfr0eDhRm/llPgeZ
N0aai1dQABjw5vae41clT2b5ag3vnrc8tpQF3pwHgSRLn4pgqVBKQDMMLXQE+0sd2UMyrn4CmJwo
0ECl9Tit//pBBA3Bd9kwxFpuwGzDEy7DNWsf4DR6+Tg6T1b56ZrVHuNEULoMUi/NCihHke2BuTUC
KSv0iY2sQ1CLIK1qvyk1ctTP+shY8ibVJ5Hc05jhSM2DGFA4mqinh31vfA8FUpMVkabkUlR/hilW
xKe9nRcItPqFk1iN86GpUj6790m8jXYbeoPip/llhFFKQL076Tvev1n5593PN9R0867UbmgpLHgq
niT892K9OsveXKudYRSPQ/el6SwN86wQVqczCEBdSBbO9uqCNxBfUDph0Q6z/tAhv6nLsGlILXC+
pPbelf21oMomVIL1catQkSlfqoRf0G6Z8mv0fz3quCGPnO2pZL4qZzuuF/AJvQ9Sst7aZjoONVyR
e0TkEajOr5UemBFh+6MOVr2BCR0R/xld1E+wh941I4a1e+4Avq3lJ0cI07/XpbNXCN5z+188bqce
FNdyxgBhDnPZrlHCugAPx+wF4yC0G0Aw4kDSVqh3WsZbkFzm0g0cKNiWuVyz2VM/1Y9rzhqxzvR7
pM3m9NlBNNiKdazVk8YvlVjPdgb5Dtf7V2eIJapYH96FeEq0azaCZY3/XPVdAWtLNu+xqoCuqjSJ
K1seK2btRh0+DClINL0P4Ilf0h6gRSv9vNE5aU6MD+7FdqUGd0uvCIXXiOc6K8IVJsgtlUiuGGUT
JRAGVf6lr6+u8ZYN1a7vw3p+nPNjpaU7u/sctlfHeC6tt7H8h4rBzC7aveqOX0u5XFPxUzgVOqFP
u6sRsQSFjmDHsHc2Uw43tBTnZozmBJBS28nlVRIF3VVZtMqC9/PB2/C9CL+fri0r9bCs34x0IEEN
xcFYo3M4IFrwZ4edKI92v8/5LAYdmbjexZVnwVtcRfHYmD+bke2syiczEvKn8rfM8FPVBhrhZm72
VtHvFlcP7j1Fy3IJwwW/lRT131p9m8fHyr7O08Os/FQCHd9/prf6bf8wO+5enVmue2naZ3d7ltC9
AMImPBTwu1/8MOT5tkuKWILuSqcylbvWovSMAZ416OYn2zkmjPsWR+Zk9jlY+/yIpyQYXBL11yuN
glacSydytbAuO7+oLq04LvbTrKPK2gTjTDiJX6d97cghl4CFiV+3/Vu1fpXKFOr6E/iHDZk3dKe6
LwLCHXd18qt0F6E6u4GscjLZ2/7UTB7Pmr7b6rhpRUhe/G7kqhqsMjZMCNPpe8Duv+Tj+waNUBln
q0XB4z30xuLPguCpzgsWsImhaCh5pySvorpCo8huBeMuyhjJJ2R28tRoY9hrHJVnoAiTLd/r9u2u
FtKiQUOiiyOhusdspERqqsEKkFZlQJXzcMxQKFrWo1tcFvt3GFjp6CgsIKz21aQzIfa0CL+evoQL
MqW5PaDIpbt96QDRJ8LSQd99VIO8hyxgLZ5N4810QKrsUHevKPwpA3kHN2xELaIc6WbRqDIxv+de
eijy2e+TkwN3UbdH0Fg/NR/qZQ24dJhDaEGJ/qRpVbPanyUHeRA06jc7HbnPEEu2V5FfO1q02a5j
PcWvYkUGW8STgq1XkstyvA6ArbZ3mBSCeN6TMuzcc8639+qXZw3BpL92TFfbF314jzbSfaXCkpB3
sJffKQvZVBBn6XGc8B1rL45zQKGD7NMnDhDFzqcjRn9B5qw0e1weYeVedHj2dKaf1gVM97JLu9gu
Ot9B8czRjs12ATt6UWxGzCRoVNLF24+ptPwqSR7sXv8QzWVTq/2oGeHUeUfyl0NV34/9F3n40GnW
yZr5KQpySFyf7IZckIAjUobhmwk2qJF29H19whwQZvoQZwrtBctZi2o5Yaauo1ptCErMxb4y1f0I
1GohPrSBlErDOKiu/CV1/z7uJFGZyaeyRWu43Vf4jIkX1HnBSkqz+ZS1qdOTSvyvoMH7wrMkveDw
aiX3nZVeduj6NSHkr2c5wJZ3Py4xWr63bM9VlaFsyP4KU7sudt08IX1T4q12iWEqn+0KFKVKBiwh
PO96Hap2Wd8le89brVzW2ubaap6l0IxDvtmxZ/e+pZVxzhnIiAcZNu9Nrt4Z8JX1MdGaI7aya9+F
4lIyN4JloESx2Fk2aCiX6qigVIQvgyOU0SKdYEzqY80+SLU6laWyEqGchE5Nsu2Yef85/RANXhUm
5XjpTd7kobvmTRmDRR0GzknemO+Waz9bJWdnqB49jdbM6y+wyvuVRSHJgACza1lNthhc8FvLtGWs
wWQ5N5J0d6POu474BamV958xNMdRZV1Tu32NQj5rs0KCP0qzzf23Jbk/wi67nEI8W77XBhnXnzVH
Vc01/TCKT6tC2Nn6BZ9DQipmTicsCn03zQYk4GHMwnU5rrIMqi2NZGYHZmN+q0WFoinfj/bJ1HuG
TdoWB0msjxVD9AXogU+F6Yu4MOvAnZMAnK/Uw1LF5wMAvkHa7xaImrsfYbhtgOJygTITPSgmBobx
j5sRnkZZHhsd6wPZ+ijcDPcLNfyMOI9bax0tWH6/bR97PDdNtMDkFidmAWUsd5m213HpdlTk5qht
55SFrEWgrldkKRYBKrWfpX9Dd6zkW07+9XQdrMtMu5Zd5HZAstmJWwvSuUbeDDA8dFEJwoTKop8e
yvEjGUIx3vmmEBRsrI9ZSX/+XFO+0udpjvXkbUbfWD3YyUX9rZCrrU9SD9EVSjvO3fMwnDJ0NA4V
v/BTN6C+DNaT66Efcr/ddUfLk0KwIEjd1jPyEAi+zT4CLiRVmJZPOe1rdxrEYZ2fVfmv665p4dMP
MhR6P6US5Oj+bdGhB/xtNeTG4nk2nnhkYU91/eZMxD0C2XEyxybQtaD94n+1IprGeysqiq9FvtbG
Uc2QHUeCCdjuegRvPNQ0+reedDygtCkw6F77d4VlS9O3Uf1M2XUjymNg0Lnb6wMz04L1T1o3zXvd
5mizaVCp95MOGnWwET953p9uxk0T18YLI3pVMUSFlWPtR66H9HPQr231X090avZZeyiAVRYCmmhr
DnXyPaHNLX6xf5Tmy/qUlMlezdGMykcFxWIJ6Plt1JFwM59faVa3nYXS02pSJtE/N1+RKqMNWHxy
JHY5EjvDeDYZbbVOh/PU6B73ZK7o6HQkMhfkc2vt5wiqKw5NedEsxK7npAiGNzRZ3oLA4LuZQ3Mc
dvYYg5zozXUt4k05WCXfy3y1cAPvCgGdN568SfPXNETKy0wq4OlQf9S/jFBSbQOtj0slJBJZ7d43
OsjyJQM3YLcUlzhsgyq+HMf3xqts2JdefRXGXb/85Kaxpl464tTa3ywn9HyJB/eXl6UXT0oRtOXB
bg5e92UM10m9qkNglfxTpJ60j057yRUz0O0vUBp3/MCQ0SAXU8CrLz0XKtQBrr6MUlAPgAInBAjz
5qLMO6P/B5hRpge7fuLCgJZBr2u4jt95l4QG/D/YjJMB8zrVLM1lN5jqgTvfugz+lL7C3Q5mdZwK
Sqb+BQ6BKWJzYtQk2/2Wbp8sLdB02IO4sx8U4GAjOVZOs1O818H+NMANeuu4YGeY0Mw848t0e/Q6
/S5lKpFnndhqSt/qHl34Z3na1K/Num3jQ4GY455IGI9VVKLQxJSwG8tL6b2UBloNujn+G4yk0C+i
AIjpAweNI7KQKfYG0D4tLO3YMkNYWbU8a+JIl+Mk5wpdXlOcE5AZVgNrBMJHdfLXQpGSXxGgSPXs
n9lFJc6Innw2axX1ae+Ppd/eR8Q8KMaPpv0sUNVtyVmb/ynSRG1zFgibrPmz0vbYX8j1re+lxvPt
9W9Lw6y+1NDHxm/BmLK0h0YlYbHfG26IvSbJiZ5G0qF3T+r6kq082nnjY/QEo/6PY7/0OCZ+TRrz
rL8tiETHkp2u2UkAL+efOQww8MBQfnXOHmqSSD7F3FtntQawe2vcFvMCtiRwHeHtDER6er3TEWjf
TTJdG9kLRoPYTGJ0HVq97xH1Axb1+Uc7PzhfjbwU4/OUPDjC3vXtKbcjJLiCy6PpXwTrWWBqnZ1T
XVC5sdf5rhfsQ81AFHNthwuur0AInWEkHuXfxFPTXVh1tRN4Dd3B2bfrzzoo3DbsDlTYVZquvjnF
+khnchmw7pTlPhu+zNIKgF8snCXqSp3iXHIlvHvFEcrFms8VQZWpHVnmI7OwiYl1i1wUJBKFmnVg
mwWf8SXT4gUglUnasd4z+qO1ja0CxTFSZzk+ivVfgrpoIJuLxZuhXLxIdEuQVbPPL4YOsXkcXBl0
lfXUu/J9AyBri5J7AOctcqJ5BLieoUJrS/DFJOd6xt5NzAd7zHI/sYzYLbujU5SRXFgTsJSB0dfH
1QMDw2LzgxXnVFrtxauywJpOuFdk+1tAKaNhOGJ5RbyCpuiGvy0eQP9NGPmGZ87o4tJWDsIjS3ba
qv1QTWGWJrcBAZWuod7jIteI/1qmPq4wBf8/+mWgX4Utb3MV+L7350nbwY6/6Yb1X1Lpu2I9Z2z6
RFLjofGaCu2lLNi2YqY2FC5obkFufsn9OOEQ8I46wH5rAUCkdjhaNczIu+Oyx4/6J6jeri0ujiOP
8I9hXWtRLabntfhM1A90Xw8FSItAiC+LlpZliOtMvdiA1lp5MKRElwD23jyryRAIF2os8dtE+vSy
yOU/1CRKt6OiUof1BX7hmtprUBvkpgzQJyTuJP5m/McYKIbqlFM/K865zY7MVP1Sq99NdfcW4OKK
HHdRbjIn15WNDZW7nXpO00RkblWISFXwu9jFv6wSkdmeUvVno3n0HJv7Rg3aPHm0K2VHLgiqSwcp
61FqlD69O+jOf3PRvvagMetmH2h89vqoBob81HttvwGbsYdiAd9XBTNPzhYZUKZNb+LWRNmjwiqV
Rv5iFfIHL2u8mbTWKrCj15WBoiPSS7vx1e7tfZFZz63pPrtL+z64w3Gx+l09qZch3YLZYZV1fZYD
EhTTOHfoezwsEEJGFnHVOJXDtSXZubPCDmOp2tXXwRD/LXBIxUhzKtWoYTZVtGerZWV0cu66p7x9
rjRk9WsDtVM/ZNkUsHvguNnfmTv5W/5lDvZZ1NIX+A7wmkddveJl2A5seNh7E9OSN+8TcW9a1dho
N99NvGhBWiGEcSplz+BT4ujVzkL3uOjTuyF6N5nWvunuPhGAPw3FMLM/BsII/s/ftuRqzExmpVb8
U+7h91YV8QUPwnobMiueBhjDUe6RZyAMzXbYMnetvPF0Oe1/aA1tEGqXgUbrBWos9epNz67+ozUJ
IgFGay9LDmvGAbK0HTwxDV7qo/1OsAHnoWmYOwg93PPLri0nX6V7XhzcE5mm/8vQrncdRo7eYQsN
DBcwpcNAWCuveILvBqJIqlyg6o2cgKuHCNLDNFV3WWBrc6QMH/W8XPMicl2YBccLVzf1FTaH53N7
Vmw0d7ywVCL5M17N/rRa8UJlq80urk18xCo8BasM9qPyX+1pfxLxVgo3hCF4KNRYVWFSAW5a98Ps
ksesKmPc9Kh1AV61MTQn2B97viZ3ZTwBGZ4H24kpa07VN6uxfRfsSCTfSvfclG/O1Id60hwLzQyM
gSe87VlN3e07prLMND7rmvAwD25LUs1S59vOmakbOvrUBFsUkaQEC5T02VztZZdGQs2jUskupgEl
UjAkiy57a1XzeB9H7fJi6DdjA2XmijB1iLNkfrPWz3wbgxws1wRgmnMk+edaFodpJo7gnl/QJWNs
ILp3MnvZWbnc23xkhSBDlmZ1nLRo01/dnL+zLesmWpp+0AWZiAPZKTGCcQANIOsGm8PaGY/skftQ
icZkjKN4jHNcZlQQfA4KEve++9LX7NhS/Bw6BeB6OtU0djI1WGrrlqZNYNTeJSvy0M2HABS/9RUZ
Y7Wm8/UuZQM7IREVofQgKGPl71b4C3GwJ22/8m9VpQryDUtn2+ANo89S+dCsRjCE7HMTDqI150Wz
ndhWqNUsBuYL5t2yAO8tE050za+b9kmSpeu2CpJnfoNEMHtln2apfqQyeSUxxs/7/OBp6ePGRh1/
69L31BweBms6l9AULiRY2lWXvrXPGmVmyOktyJfM+VTXLL0oanGQIER2sl00Y3zJwBYx70S6nXNE
skjPtIepSaIB8Zo56IcilX63Zae5heHM6B2G/LN0OUrVTzLCUWUuL7a/5HV/TZz+LuC9qe7sK0Sb
s8wV/8+nhz8JBWBsadB8bhq2UHRL5ewsk91c02OBN7Kp1sta9Efbzl7zOj/3Nl7aQUbgZ5BQ5d6d
4CUVbCxiO1fcnNUU9yOXYv5srF2U9FUw4X+31miDzl17jpcc2YPCxCzXyJmzgHvs0aqTyBzHs4WZ
bak/0y0DnK9oYKqDSnyf7mXBDP1Rw8vYxXrly8+jKW6aq18nw9k1HqstmNG0jMzDDdNsTUZomx6d
+tqzSTazk7ButWO+DUyNJmpQU8IhjHlxMIXzT0nHi0SjDjU13kxtirZOeTY7cBNpDR+6pbT+yoZA
3zJzLdJL/gTehRihzTE/rvNPO3ZzoJgtnbFR/01iFuFWTgDwJnoH122R8KBuZgVA/p/RzO0R0FA7
shBBeVHFqj0Nzv1CswD7kTZeHANwrEF4qjsXQ1E2cgRhNZV8/a4NZDMM6K3xM6h3S6pqvZWCVeNq
j2LYS+lMWSvvy4lhr8FaWSodgYe1wTq+qf8ktug6rd4M/Edz4bU/XkOOmD57qJk29c9JFNXH2oIb
bYXIUhbQACUTznGEHCqb2fTrGSzW3hDA6AoN+FjMLixW8s9aup/BtWOjUB5LOqU+m45r79m7dHDf
i0Jcge78bMR97OSfbHaMMgjxwVZubgKqmzia2I+yeF7bAboHx6QzlGdpRE7yNo7tPql/jQ4ufwhU
fPNGmgaz0geK6vHckQ+BNMDqaCPW4iKdDWNC9nV/fNcFT3pj380JQSdTdtMgpam9fVX8Ny96UC19
7K03ve0eNTE9Dd135tyEtjBVoHXAu+jY+cvG97czfgD3aHXHtQBqsf80PVYRw3pZbFpfldL5czPd
dNS8mnUbNHIm6322/OUbBRjj7thGesH6FXPJOn8a6AO3jcwYetFHkfdx20py65qWPm/9Q+wO9PIt
3fyl0i6meaxYtjzQsTVoNjdjPG0zxHBZsIXJJn3kxfNwBOf7FNvK6joY8N6nHkly/9qwmmdmUeKH
kpn4O9Bsl6dSH/GFNLtW9fP1SDaon1CLQnsEwXIMhIK/XvVd5jeVwyDSg1LcOcTuedayByiii74k
Z2Mc3pflVDKAWmMZmVod5rx+hT2GOeWRl2WZH5nT7ZehjxwV0L2WN5MGYMo9WAauW3CMTM0v+KZw
sj61S/GtUz5KbD2LgOGnBcN9/7Tc8xVhaorO2q14xLblxaaXQtmMMQ9WEuIuGmzWirfBMvOkr19O
Gq76a2p/u93J0gtf9OxdAxVKyret3uA2DtpGh8XUmyRkr4/Om1Kyk9XG4gx6OTkgHZnJ/6e0zTbW
095Ar/iSyi0AkImXGlolSW4TFn+Hel2VyontPfsRr0ubpqEq6/OW28ccL0w/o5Kigq2b8lAxKGjY
tOeTQlec6S+l8pGY7+Td14Bamw7qC+KR+2WFR9rh98C5fy/Y2tLS6/Jxdd+rrD96BBBsO4AQ/hRN
9glofUpZK5u1ah25CkHr7mS/LJbcj/ioSCH6HsXyt3gjhjDjwLC054c8Joisw2rtgcfa5H2d7X+C
u343GeOfZEpzSpUbsTbEvr2T4FaxvWc6H+t1JCF71669f9dLaIN6mYncksXwsKKX6Hvl6G1QdQrm
2Jmuz1UR3uO0wz28u2tL6+q8ieoyNuaLAviwePcUmiqUc3cZ6+ZazcO5SGZ/ooVflU/FQy4soOwe
pfpfSXWe5/8EhvVqezNB8yfnYgnraWTp4aArvP0AnrvMJMzWEpfByln2kIEd/eioiKSkobMJ+cVr
Ud0MMMbaxT4+LwcVjxCnL6DNConpjmYa/Ak8pwC2XJvlSNZ26KU6FywSoAbLJz8nf3Ss5YGcuZfa
MOApwXBdu97ZJCxMYxF0mnXuG+BymqQVWIHH1uynIyKkYzp7qKjqsCMNU+eM5rI4Gab6QXjSB2Hd
lxmjhZ61REo4JxI+IokLwMlIeCnSKCmzoGs46ci4miLj1MSSUaap1Cit1IMKkNDoAH2tkE+jmYLf
KjdszB+LDXipb/BbKGfJwLW2j8Yp3huve0p6XlJnT2+dwy0Cm5DBurk3JLTXNr+PIsaUhInVFdHA
THofKa+ENuJI98TPslUfU6LTnG23xRP+sNkymAbR+KuYjItmYmySVf9sj+7bphhX6XRpPBFFtB+E
/MTNcFfehG5d/5fWAzDzBrao0OaWCbKzTMIqkE30oLG3OtI6UCRjaf+JidZ+7hnWtU08q97yXknz
ebHvWQW9ESl9H02V2BuKvlzbpXpMRnyvmeG9TZrqPTq1/WqyX1IUwB+VkAPsMZS+QQ6fr8nXBoSb
Cqct+F/A2ad/hViu44BXbCydGI0kBuPsmJhY9JDjF44KwZ/jtXtF0nrWYJ9GFQDf5IlfTw0vBhV3
1c/PprL4KWQZyKpqkWoCjzGMMe5vQlY2iptSgio0vjc1n8NYX9PyWwKkjmtxXDxlR1msCkJ1K5lE
uYsBFnakU+x+Rycf50uFuMmKehNw0BUV/gdSPLTBX5F6M9TtPEg4T08PbSv2nZ5HWuudhp41E2Bi
bSY/Eq8OB+9bzOSRJaSBbw1L1aDWwaAMfeFH0Lbw534hf0omf1u//uRqtG7VpcZaMjONGd1fuzys
PHc4DWsdNxgp8BCcFv5QNOr9rp/yeB5+0Sd3JSW5EoF0+jCvTbgSxL2KfNAqDP9ZopyJzT9vw60k
L6NDGNx3RTgXyZsY8jjPTF9io3B4Ssb6npHhMs+opwx7b424gCAanFas1iCFIM8bAIH0NKsPGuy5
bIHXJ3/g47jnhdmwRegOxbIyYVO/Z2hds8Vc/FqA+VSNDvWe72pV8GDDzpNMNRi3qgGq1P5r1DKA
PY/M6qezpqhJxi9iUElXCKfxUkL/LHc+JnnbbJIUAC4rCB+dP49An5bx1BbpsUItmPcL/unsQThT
+D/Kzqu5bia7or8IVehuxFfenBgus15QEkUh54xf7wXZZYtXMllTHnuq5hsTF7FPn7P32h0tbtdH
k5Wh+CPHrM7RdoaUHEFDnfWWIuFAKb9sggqpC3e70E/088vO23Y4gXKMolKNDIpwt7usHIW70NQ6
RPAT8ZAJYd72zJ2EhvybK18M3i5L9T19gjOowZsKUpCJYSsmMiqtzB3rfFxY/uyDZX6KgMVnKpX2
N0w4UUnyy4LmxtRPBLjQqnXfXdqkmeLN5GWNIO40TXQb4WSO85eehXeQB6NNb3ydEbeShzEcsOJK
xt50hIFhj+mDX5y1GtTI0FyVLbNa9ElOa+8D6Syd0dua9PYYDST+eBhoEEV0BYbRXowOUbQOfbYE
Zh4NCpcKn4L42LXOwW5+ieE9YPuS96yl2XpCYg/AHqWiz5rNKALqeqNFR10xTk5rWuZijz3oWYbU
eIaNwZgtSRIT2+Geq5ABiG9jTS6Z3jjToGM31HZDVe764WcdfPOAluVGd1/z9OlNfe8rsS7571uk
cijKxIQBed09B/Ofw9UXYSuxU3MZTWw5fHEzuPqNnyH8bItF7AEac4G4uowezHhVe2IrAI0By2fl
9JYKs7KtWbCTaDZq8dbDn2DRm3dFv+pampMMPDUp1iOiB8Pr7yvHhd8QojZ6tv3vAQpJrX2KcbU3
+mKKmUCjpKq4mHLefWFPixO4TDyqDjQ+MjGWEhgGiPGVTWu84rIkVPqamjAieGtGwFxeSvPgXMuS
QpzmQzAuGvAPNWE6EKmk/j6gSBCaWAm7IHSyQQKFJQ/9xdRLvgCMHBl+TOHZZrpRVteu5vNTx00y
9fseY47F3CWzKiYVRyyOP/yqPvpkppWGWoVmsiud4AXXnr+QyIInx2XXEjLT6+nRm+whVsp7Sqho
Tb3YNmCz/AmhWy0WCtlOQHNjgNcwxRr9MIw8vvNLM/T3RkuvLVM+gHe91vvwnDjeo4Y5UdGfAu67
IMXxUQuz10S0pEd7i3E0drr2VuCsxbvD9oOBY2UMRyDdiGXgahnhsi9apOLRuC4DGhE+HeAoMu8m
CCw42yHI1BQsmBSg/NRkxhjD2aJjHzCFT7t41+uz7Nw6JeNMSnPLh1BxbUz8vQwivZhuZdjs41E/
mbMb9nHWTSqEg85z2g6YEb81GXItzV4F3dbD890Xv1rnvuofGOYilavxC6FbBp8TiiMtQn+WQdBW
LUICNba9vJ0FtTUSxqjFH/zq5vliSCnoMSaHN7rr0p8ProDFUVSxGLOXSISB4fOJ/6+m+2FYq8AJ
Fy7tu068CkdDCMQWE01c0K6xMaCDPGpuwRD2G0iLZSmRGefxOkrDUw85YIie8q5Ei0At7TjA9ugE
IUA2eETdhZ88Bs6d3fIxRF+IuqZESOXS+B0GBmuocqys36IWLmh2hg4ryEEHksDnhUJCL82VZTAj
tZ6T5HttXRvcQWRSfnP2eAlLyBmUJeNbQBhDi1LT1x8x0p6n8i1Dlm6WycLSMOfGm3EknAPVciem
jcZb4sBFPYcO72ZhXelOsCqq8Fam3+mlqGSn+1TUeXLQ2J2NFjHGwOJFsJf4V/X3MP3lcXHUzIGI
eT7pME2K+bGdHvpeW7AHXRniwfS8qy44N9Y28N6z7hVXy8SuXhjXfGiy6SliMlSvu/RV2DQu0qum
ebCqp7JceeHZ7M94Mbr6HE1XDViFpHrEe+UaLNkIIVjpOjak6a8y3zDWDp2tnSHRoQ1Fb3osHtLg
KeoQttKxQeJhmN+nmi/AtrWPtJgKaMLgsGZMkphOujTWQ/UIOM+/6hJE2J3HToKuNx8dnZUM20CB
Pq+qb7BtLvRM8udw4/sPVnKv+WfpXYcAVuofJub49NHko9VZ/tJuH5W9VNyfkRYRFupFyr4hNjaC
2ZpPHaL0VYlq1LUeUpyjBopWhk7LQbvFBLONKYvEGG0q/trYIK545XO5TeMXv2JkCByh6J4p56wI
1wJlfHttFQvFZKRuz/HwzRjfvHHXKTTd2zF8dAOkxs06RW2cjufZhRVou8g7JRj8+1PMN3DYphM2
9ivP30Gcmlz2u+c4PKj+O+AMNZ6V+5zzQhZHh49vqp0TSJv6zZws6EItDnc6Og2fKSfMq2TZT3QT
BrY3xbewdY8W+r8IAZyiw+FoGx2hNn5/pkUA7zDsR2vLuitzpKosZROT+HpWXBGfjazShPA07kpz
M8CaSRimjxS/+bU+AkMCb2MhD3xqXIE6EZvdVNPIOtv+O76nCsVzzBuORo3Pls6uGZMrT9Femz/h
yCObe9GdPfyumIyAqvWE2cbdjiEO4BzCweNnosIR0djTm9GfSuMwofaSBQ0Xtcj8tRfpa72l50Nb
p0F7hlge1NOIitWGcKtvW7bXTm/sxnFryidTHMfiPkmuDTyCUcp2gHSJdxT4bviU9rdFde07DgCR
vRopdSnx4TNO59b5NqjNZFOkyF1a7jOVr7Vhn6OAc1/scWaiwk/rzooWSfuz7X4hAVsrusQOErsU
Fym3CsHkrH4gsEBG96o2l6qsHzvC6a3APg50WlSv9rOGhOchT6eXyjJvMvAXjKKfK2UuoDt8g+mK
wyE+jM5MdGluhxCQkcfrc4YQiPZ0KSU+d0BmqPuZAOMDW2iaxlt/LJW/HEM+4y9jgBWmpQS8m+gO
+qjlquYuoQE3UcOmvHZ5fJiyuU65U26PrfR2iB80CucwRuLLBj9II17RKzU9GjT9ugAYrFj5fQ+5
7KgxJsqml6b40QmcRdF9jrcxrl6D7nut7cLWXpkl00BzRtDcTN2L5uCJEKAmipOkFoOyish5WOl2
vazzY5f/zFD8uMT4VcGzm5Rs7Z+76WqUxXWe8Tya+LGdW5xANqNpPYbxcCRxcxlM2yHpFwn3a7Se
0mw3BBij0100PDTqxWq1uyjB8oPcoTW+ZROrO69bLP11SFmqxTCl9grRqfFu9a/KM5Y0yOBZxWi1
j1nz3fe5uBi4wq4+kW0Oo+PUDsx+tqqyGEGCk70NfVJimAkbzk2AojV2DRa6F1+ynISSbQDbKw0D
mk4HgnyH0ihWBlNf6dzkDVqJcDyoua2csKC/dc20yOgOEMdhhsOi9l4d51sVbcL4XsF9zmk76+a5
RPqbcSfomC39GHkLnQ7tgFGbjSb7MyRMtvuoCI3P1b5l4JjOO3DKGoOIbaNMMVy0L4wrl7WPO4Nr
mefuYjTuFOqXFC+RzMe9jNEr4lKwk/cqLXZB6R2Tod7H8lrTfunqumbCaLE7Efmazobt+fwnLsal
fYYUtZ/ZzIzy9bFDZMjXfsS+/1y6a6/wV5V9OzSIZJq1M+wShbwpWjP/Q9L/6LsvfQ1+s+AbzpmS
dbyQQ0ebzV0HMxovQzArm9dI2QsR8jXs+4WF6b4pKFrgLtR8SSuU0YmVLq3wpnDaQ0f1DrhqM0XU
LkZ7GIucYRqUDmqsIQ+uRHEP5urgNxvlcNcrtOQunnAsWRjz3GSE0qV2YKEOAzA/jTALxit8a2dd
N/IJ/KOrpolvJ5SzY/hdCAAXLg0gZxHgdXK1Ox+/pSnL00D/qGjvClB9NBeVZi5y01rBysxi/gqC
tiJ0VzGWLo3RbokUuZ8ODAqWrVNt5rInpbk58ck2sAII5iTW7KVx16b5i6IPilSJaTO59wIw9lBz
omg/lnzDZXAM2mSthLZ3lLUynHhpzNCpUiwxWW8xwTLSm2B1IxGLkcy3ck0u+glM1KpEZxC03tLT
kA4h3DSCGyFCRL0om1r9qDcvGZ0CPXoMxU5LmNAmfGZoptTmjx4vnlGXKy0+5TYXTOGPhmzF+FtM
JAng4+z5S70dbfIyP7Ql6/kof5ZlfwOCG2EhpXI43KWjAz0Gj5pXcnsSbWWrYlHDOfT7m4RHy/C1
HZXRPoRrwudq6wlnb3hHCLzb0d/hrmUoIKA6NgtDG+8kSNsmcxcVN65M2aXpfpyvPMveWB71nPtD
xsP7FNHHQqKT5Az4QmWDd5oQDIWZp51FPDBTUZZE6+t5lHJ+Ee76jLmDr1ztoLUhJvZipJsZ+9Vr
ws7vUOWOd93ZKjsDiY12WCS8Jxhw3Q89L21IqbodMAPgLS70SCwMEIg36RQmVFwGNyadqiFD7Ujh
IGKxLoz8uRIl5TAsl1t0SBRYfjfRso0eiR2YQIg2jPhD6Kj27NXH3noN+einY0/QWx1j18W8AVpX
w0EK5sF+FIX8ZU1L40WoudY1/jIEdGZoMAvWMHpRcFNspNVooslF1tNMSNOjsOpRMXfeg5Pp6aZp
ZwxXFkV8PfoqP9lChUzgAm/RqiFB8U+y89iUDRU0qB9LZ3V1sTqsVRpGN76Q6NhazYEml0fRLb1r
NFFhqXmzY91dBrZvbAzMiq9aSxzOVTyYtGaGqDyHmrPOy+S6ECVccbgkeFnL4hby+UHowdYNEB35
Fs6N+Jcd8blb105jUaLNEoVE99WCamK4doqiYzqQJfVWkfxBJ8TAil34ow8oh40EcNEJVLCpPBNF
v/K3DBhS8FNNPZ5ZvJp1UzOXsiPWrp7GEm9Qi/g2FfMMrqAeiOpSv6awwmZhI/7TmmxCPJMH+6pM
wpOwRsgNuIwzUMtcsCxy/CWQpOK+zBQ3yqxQFGeeecdpAwCMgUxhInPnAWxn9LfeQFwVQH80l3g+
zORq7HLGmlE7WW+0W+3uynYMGswdWGqDFkLcMt/qmBSy+g/hPtJ0ULO5n/sPkUlnlmeDKeR/E9QK
xVa0dIpnPC7BsvCtdpuzfdtUoatf+4aNRHQ00nOgNQ5zjrpwWRc686QCTQMh2dGLTcaIdbL1Ggit
jVs3MG8cn5xcCMn28xDneFjqQqVrRdTNvRboxqqEWYXQJHeB/rl6bTfrUXe1buW7KQ3T3DasoxFI
nE5dFm8qZbi3Me3g/ecRHRehJ65pWcpxLKlLnZEv//djrEQ3TEU+lpFcxWRcD9lTnU/Lz4/wMUDI
/OsI8y/4I/Mk9/sSv1VGcEUj6JPmKbzFSslVnsPi/U8PRWq2Y5nKoelt8K+Ph9LNKQXKMmNP3B+z
utlkEcHp90UK5d+XjLGCsISkHUeImrqIw4BbW7vFBBdtiKtj45fHTMu/uCti/ht/RG5w0TiGpdtk
t/DIsuR/PBO7GXunRZeBzzPr10ZX16vWEs4hoJO0bUez3kRm96uLdLFLCxOlMAItPlnxQE+p7r/K
3fzXz3EEJ0uOm0uEjbj4OWNS6sFQEYGAPqVad6HErQ2sa0tnxjqO4IWXvj0Y0CTq9jlMxmTN81/s
+9wNvssoZE74+X2W/7gFDj/HtKVlWrq0LjPf/FRWbdrZywjfKgaagYkMaSjVcey9/kGEuL3yxHJP
MSHWp1bONWgM9pNLqC0zR/YLI7XRT2EzXtexwAc5WsR1jMg5m9GLboxRR4Aum3ikzB5NBC9jgc7S
7LCnFrz3Xzy2/zgbTkSS7yLQCPKvjzcbIIde6bppL0tFFaHJnmDLKW+/OMpFTs38SNmWcO05KkmR
unZxD1Xj1HLCeIx+PEK/HV53s8epQLU1tU7y1R26iKv5fTRbl9KUDhFNFH8fz8mYYDwERiLQuZcU
oF1j7uXcL04juszFWB5BtvNy9sF5EPSXW8tmQOK8YkjNryKrf3CT5MAoGvOB11us3qicNZcBj6vq
b2EYv3n1AC0tZbeATde7Cxx0DoELU+RKl0jitFR/j0TSnj9/8Ijo43dfvJgERHFCuqVbFploF+cV
ZHkfasIGV5vD43MZ9qU/x1oeJmA+S7OYu2Haz0jqBzszr4SLJY3NFXOZK5ApUC2/+WDEQmZONlhS
EyuJMaBB684a/jovD9Zh99C0z7ny1j3k87DD7e3Twm7eIvdguciz4HHM+VHB0RuOMS3QkkrCtldV
eXCMk2VTp3ffqpF1Ri8PWsWY1ECQiRDSQp9SPHnDNpf0kIt617EPN5lcda3LKB4az7Bn+vnoM4PO
Qsc4hJ6Zb+wxLla6k76PvXiL5znR4LQPnRm8+Xk5q2KWef4aVD4mOFZZi/5OxuYKy1HktDcxLVSB
0avqE8psWBU2k+pEVCdV4JgCi32cyHKwg3YTYbdOCMVI4hnPMSyduj+W8148jqyfBIrRuaQRPPTP
La7fPhogBATZNvPzkzVQTwUOekV0sWEj70o9eWfzsB0i7Yu4wn9+Bf/86swf7T9WMpXLpIrDOTai
jx0gc1kPfpLCCUPnKnTKO2opYBL9OYbeopQDicgwcF1kzDy/eAz/8cX48P2b//kfv2Q0wnHsLUBk
tE6C36Ht5WLmvaNcW9NZwLaz9s7RF0mb1AV/P/wOX1ybnCv+h/rn42GZ5TqtA2WX54f2bAqGCzos
kR3Au3ifs1NDXyFEceyEGtTb4iWv67fes+89FT0Sg62tAs27ydkIXuUmTeqeZlFReHeQ9mYdpk53
QKF+16yNyIyHgPSFRHeSVVuntHHyzZT0m1Z1TAcSeZY982F9gnyun10MZTxAY/lA4YYydoaHnATT
77JaTrj1ASjwbAoQAM0C3PZV6hwKgKkAbhe2UcIg2gdKbTyTsTRmmkI056h8V/ZNQiMoirZFgyLH
pRmf3Fb2Go9JRO/NbO4m65kMEXpWTE5H6yWnQW37O/A3R8+peIvD7Wgi4hDaCUMzjEqI0Ox7sxR9
RxcsXJQXLhOZLILiNOu5LVgBY7vk4t9aGZ29ycdWSvXfmdY+bqeFPnikIgHiV8116Na8gP1JgmPT
6RwmU/is+eOLzPwtAcbrvGaklwbbOG/OYVftRn+eKXjeG3+I3y4wYLbJ2cAXuGbfo1/1rvjRN+ax
ToJj28X3boNpQjeMMxqZ1TSAkoaqR4/G7MHQG/69NsZP1nTQom3jxtrCy6ZfQaN9i82fot8F6bNL
Y7ZOx+OMc5qaY9OOSHE4H0DNit1thS4wlNXW0qNbMy6/EUm/nlwPPyMtGK8+Vt4uH57YfZtcS/WI
0fI6i2L2+CFO81F7kt4q0p6i1Lzupc0Uy3ouPMBfOA6Iexualwkf0jwvMuEwdgX+rnIyz0Ty8uSY
2yrqNoMRbQXfvdqrt2EKCmZYphbhD9raN9qnClwK2vXRH0DZJA8hxtEaTytgale7HmnZBpCraqRF
XmHRhGOegNXOS77HmXMV0nSbvL3W3gXVabJ/yeTBE8HGoBtj9SkLhLW18Kj7jMF8OsXI03ZGaFz3
YfmSqXZRUgBY1rXtMlKeSLS5mvxfJvP3RudHa49mOywrwBxAXmcTKKIkBWACjO1EEcTIwmY8lYwe
xmd/l1fwAmoNV+Oz0I2NV/+M0heuGSCTfi3EtwwNvqRRyb7wbJbZXTuKU0IyQjC3WFC5+9AJWuvB
RPxOZAlD06ucoXVryI3vnlNMSaABmTLph0iYq2G2qkC7cIV3NGOs+uywB2Et/AD5oGnd1nOnXjt1
NKRb+1Uj3boN17BuVr21qnv3CozMUrT6MpBqMbVQqHw2gElSv+fTa8pAu/UfqvFU861BWHNVsVmc
e4a9ab5SyNHXvjZN5pQZpQXzNs+gG4+K17H8+9mJ3QPMS9zp2oqdhWLq19vfU/ZqQWItjITZCCTC
Yfg5ifjZZycd+iYfD4DHaXytQN47Qb/yRh6kQa1IOdpiNT97OrtPJFqrEWUMnjRzU6Lut7z0RTPH
a48JYEQoQtfSlR/D5TBikChphlIQ4YcjUkKTxbsR1VsjAu0edrAOR/IWEhdhVO2spdFeR4H1nk3d
cd4IR+PJ7OotudDYU4rHSOACSRkq9cjDB0aINe63MX4HaI633EelD1K4732e2sL81hcRhk2LwBvu
bSRA/7SMreyWEHtw5Zk5PIwh8DS6WKZhP3UAvQQrqjOlB4jGwTLrcf7FFiqHpHS/qEj/uYr973Ii
9ItainiLKm9t0iGljh6d8cbYfLUj/MchiOWQRBy7ynbY4H5csSYtn1DGk5pYYdBe5RMO19Zv0/vP
1+N/lNauZGskHUcpCWjv41HSzJvsvGN75DWM0r3eBZdCi40ilPIUMOv2Pz+cQ+1JhqhSAvP3x8PR
YXJU4FCHwJfZjLrYWK6fM72XG13Sk/38YCZ/7KLgJXpV0pizWfhpBH88GCTDQS8V2waAyyhp6Vzj
h0RZPDx8fpx/XcM/jnNZWEdNV7dmTZtA06L0ri+TFgcVmK+KmMRF3ubtFzXUx2jouS1h/3le7sUW
Mpf9VGXlTEBApoJCKyA5xrMf3ZmH+8Xj8cUldNXHSxjbqZVFGqcWK3S/1FDw6QIp2ccXX20lvzrU
RWE49MicAMVZKHwDVLsFr3wDpaYQRJh9fr++OtLFQ4gVCOZnzfVL/bsIxvzwSNDP54f46pG4ePTy
pG9xALLbYZ+nTtHYNOTPkDPTOXl6EhGz5s+P97uN8f8/67DOPt4oS2M82QnbXhZGXd1GWYbKWBlm
A0ivkzAKeqj48P/Vr1jT62HvJD7sHddKyLr8/JdI/e8Pl6OTbepKPifSYMP58acwpYkMUMM2OB8P
wOcEvjTe6YF5b9nOQYw2ZEdzS5LiW5MEcEDGJ8u/cxOYqXBgr0xNXLP/Wxr+jKfqQHn5P5U0GXui
Qcpy+7ZvGwCOzrkIWYxGtF+GMW4dlwG3qmwm2eWPGtJrXOenAdyG3wK4NGwgjMaqLsKj6xerTJt1
LCklYfMWBlBy/HYT4FiB7LnQsukmhBbYoWtUGlJDgYyBGvchgGtQ9fx71TNXwvnsU+ZU9bnJx8e+
e2laRlCpZ/3ICB/pq3JHYPcWaRtPs8SHPw3hW4ABnysBxCygF5Zs4TQ+qTBih4zzOblFFbKR06x1
sm+zorlJm+tBvIOz3sdOtCOojo5Vv2trgR6NfbEY47VtQZ2JEovZqAHB6rqTwz2Kmee6Zv44uZto
HJEWA6RsQGnaVrTS6/gnaZXBout4kakrNmw5r9PQ3pJYsITwDnaM2gUDuMfspa7ePfjBCQ1ySa+6
wzsM4DtCvSKxItk6/Z76yZwVZsSrNtk6Lp+C0v7hwVxX5CZawQx+QkbhbQuhfTNEtMVj9xCUE45G
yCLI2AAWH6s5LvSHbfivc3Wr+6dcOyWkaHgNOVqxBRI4WVl47PFira04vgcb5ETrliCx1IJiy5WA
VdQHb7qzIfpvi3/uSKbqFRnRCy1/nqL4jbp2x3w/18oDnQAPIYZX61uZhXca05DC7lYQHxrudVu/
j0BCeoNJIvO/yn4UYthOZKjWrB2SmrDzX1IEXyqjlVE8+g1ZlvhOYpJJLQZrFCUuJWJrj7uBTQvi
fARUsnghUOoA8XPjNkRIp0zItJfP3zkeOt6pj6//x3fu4ntDAyKPJzEHzvUADkV2zPOoZm7Zb/qO
fWmOqbmqmSUpeR9mct+2ADbSkYjAG8Zi2fgE9k7EL0WhX6do162MweQIot7VgpcGJwN61lVW92Dz
SmjD+squp18G3cuw+D4k9y27zACkaCK+kxKDrpGcH7LYRIQWJ32zwPCWWPhy19+E6iHTiVtBqwXD
Pl8ggdpqQbf08aUYcE+wle3DKtmxJ15oU322cmtV8ttICz3oAheEkb8F+hxyG4xPceF9V7A2gyzp
UGNJwBBVcKPy6Sc6MUbxOpq1yGhMrgkci3xyiNrQRzQpI5sp54AxLoYT8yvFSjZOEW9LuGkMfPu2
vQFnvxdpvtNRrPSl2BjJXQQxHjjyig7OamIQPHQpegTYly5bnOC5hUpqCpInCLmjC5R1OOA6RDpZ
tzYZsdQAbb0yv6FDvUjz+Fgl6TIstFWRy7PnIyyIkmNHtQC6CJ4GYYQ5QE0JyUVWcUDGBZvvvF5o
fKUIEd1Wsc0L3q5ovCKhAOEAbuGpV+LW8rxvfvWWDY/Kf59jHqvRv2tjdWM2MNv4L3Bir7RB4EUl
KUkM7WuLoDVpYY1aPt4DU/ui6zg/d//3XDLGMGk2CuUqnd6tUOJiqW00o+sdNxIw68b+lr2hQtSG
INh33Z3RVdqPOCu7H21Nj6KpJv3p8/fiHyuRRHBs6GSp66xEF10v2TVdR8efvVnxigNkRuF/sdp9
PL+5FHOk0hXTN9uZT/aiaAlKx0dX64BMjtrihoQAXDrm7Fn1DZ2kZJnciVKRARQNNTrMovjPhy0O
lTtzWlspE4PVRSkYYlr0o6LFMLgtdvGhXOAQ2FlX3pV30JbeF3WT+MdXRro6gkyYpgI888X1VOS3
g3QTcsXq2K6wQ9xM22haugu8irQRriiw16iuv+re/V3vOh8Oe3GRdTHnGKQFOyGvnJC006ZKETqS
nzMjANIf3Ph4/fmTI/7uFzIis7HVgb4zDQKkPhYxlizGkPBisSLVbOVe1UgcruLVtDQIP7vy98Yy
e+qX+c/mW0FI4hfd2n88thCOXa4v52251nwb/myROrEiECCZcLk8jHC1eH8/P7t/3Mc/D2Bf3Eer
q/twNNm9hslziBrGP3nh6+eH+L09/fDmCzIH9HnuZhtKEQX08SQMwXgrntg5GIP3ktmwruqo/jm2
7c53h5WbVGtb8QxBx62bdJ3WASksUCwJVCSb9ESJCNAaBSSTumYo7klDfBogl3z+Iy+qZj5PQhgO
Y1dhG4wrGTF9/JGq5esw+uwQEa3UFHCGGkiaHuVet/Xyp6V8d2MO2FPNyjHhxbAPr5Mifvz8V3x8
vP/6EZcb/TFg5icUJRG9xHzDAWYri/MToHsPWc/D5C2Xnx/x4wP230d0dT4ZFoRN/nd++P94wIZR
SiFzDBeZTmYPhVgjvtiPfHx9/ucIwrYYDLIz1p2LfWOqecwPcqLXkxDeYemY3TdEAXTQyJe/mtC3
7IuJdKluMvuXz8/tn/fU/ePQF1+LAXWW0sSE0KKFe+ml2PWV7LZaTyPb11foQ5YjoiJyB1Tw84tj
zy/OxUNPt8G02G5wff8eNsdhziCfW6npInw3zFHsUzOL6Kka3RvoOgdBaloe2p7GdtXL5GBLxuMl
Vv6HSfnW6fOf8/sjdflzJMIRbqdB1Ly8+JCkvqb1lhOT2zkhHrfClVbgvYLM6OPWsK29Kb0tcSw7
9IM3SQWzlGEbqsDbsf4RBiVqwOZmKOt1y1xNFFAZ2ako21tWwGAaT2y8IMfqfw0Bax1ney/w1lYK
2yRcDLUPiRxFrmcdnWLAchwtp2B6rjtj7YaIy03t4Gr1ShMjfJ+fUXiXawzeQ8kOddy5ZCzqyr0e
wfql9KUnaGSwB1ahgn3XaVdRVq0D9Ysw3oXXuIeGyDZ224vAFGtGblEOTaaE4aXikAFDg1Z/XYWg
4yOi2sujVaGODtN9XLVHG9SvNRigXMRzKOFKmkAd6ec1rX3/+Z346xXnqdAtvoXMyFGqXBYivYzD
dsBBv6yULXayr7ulbgKxLcMq37eCTSqq7a/WsI9f+d/vIIyV/737l6u14+et5dQk78IkY+DcFEe7
IYUi1ul8fH56/ziSrdOsnLt6rNTy4nuS2KjHVBPh42hTXM0FHeUd9RI2nSpzhuCLr9fH3srv87LJ
LWEF0eHw2JdfrzG1IseLS3vZ+maC1RTrISsKOEcS77yy+eJL9ve5KdMxLZQshoniyJ7/+R/fyi6v
PERGNUvEEHdHBSF4XehkKfQd/qzPL+PfayanZbJLM5WhLFIgL44lGxsee1TqKzxPZGINb+JFrFGg
byC1LMi92eLHJcsp3RCrqO0lvPgr/fz5b7iYFHN1DV1IE/UAqyIfsMtGklF5LfQKd1phSYKJxnB2
qe9IYF44h3Gbf3Fx/3E07iJPje6YsAgtebE/kLEFDr+gQiceZy+f7ENzID3oASLcKjmlz1+c21/3
kqXIlMiraDzrttDn1/SPe9k25dDHCfcSjkV3Q0i4hDU8BDelInlaL6dy00UMxHshEHXmLPksJYRj
ms1Aq9Alb5ZYYOsmnmX+wEC+akv+9VybpoFmihvvGihp1MW1ILKqpodAmcuhz9IpzkaYw41yMASU
5mB+8bD9rm0+LA4XF+PipR17fypTRZWJuHYRn419eKjczQ91nLbydRgXdMj6JYSVPdbHGDTD5vOb
8dfZGow2XN1l22TM/fmL+tDOoE85/vysE+akF4BOQb78ZuWSV/P5oS6K+fmZZgVEnWRT0COB+f3P
/7jvCTGJQNhNyciul+S7otHl4sTrvig9ApwrNJIefmAoQ5HceH4bAcDV0G2uzDrNX3T0sP6psjH5
t+l05uVh6FYhfyfE4vMf+vfzqVzuvO5aUvFSXHbbvSn1JwdxMYNnJ7hLkFjvMn1G04BtWn9+KDFX
YB9vv6Lwwzgp+Gpz0IudYzUZCXJDsNjz7RdkaOpLcXBXzEZXpDzDJQnX9hcf7rny+nhIg7Vl/rzx
SQWVeVEUWlXVpUGLSn5q6PNoyk4Atg7R6oszk/86jDErnBCGGvrlmVlm2fhRiMKkXsGpXiT33Xba
YFHboEW/F7efH+1f5wTqb362kMEpeXEZi6AaWgTngLy01D6TwWHtm/TL3dT8Ln68cjQZbD7N0jE5
octtvhOGABVb6sppdGDLSgDTAgT1vtPccmM1tF4o0GiCKmBCX300/z5Djs2OHwwGiy4PDL/tj5dn
SByn62I+S4WTUEbb4Q+XBKCFSsnA7XMP5n0B2RXAx3Vq9Ay5TcbBpa/BAMWuA3E6UVApI/+LlePv
tdLgZ7mMEKUtWaX0iws/mMoM7S5i1+TTXm3r2lijEJhW0q8UfGu41SQADAuVN+rcSqmYOqhwTVf5
PQj06jROibW2TQ3/axiniBh8uZ8m2W7iPiGWjy5xf1+nzfRFSf6xX8SXiG/8LGZEgMtnT/213k0u
uXkddkZk1XuThD/h4riMyGZ1twALlyEGdjmOX3xX/np85i6cEoIVj8+KMC/qirTrppINrb3MrVjb
0o5zbms/qfd6nkXHsJpgtfoi3+aFpr5oUM0Px4cH9+LIF2va2M8poMHALMjqrfepEs0xN/KS4cCI
tp0cVmBliRN8sa83/n1YnldaOCwxl5NfNTlObycurtEKDy8us6bGk0OvzsJW1lbZLkw65+gXDtS4
CaThhJrmWBj/Rdp57baOZVv0iwgwbKZXicqybMvZL4Qjc878+jt46gJt6xgWqvupga6qsw+pzR3W
mnPM2Lqi91o7ePf050zSk4cWQe7OKALlJTf7FsNjWHKGByItW1WyCPMxecqUirMaQBX89UgC1BZC
iNpRBpSnvFUuX1pBFhkZmr0ymYn9dTqU1bYeaLDrDTxOLPTqbSwDaGi4OiUiIpfHgJhqGYiPO9BL
V1woSFeVdDdcE3aPySgO+rWJdX05yfo+kDdBxQJLAt3t98Xtrz365Npy8o1JJLJ5VkkNx9MxsEnE
RCcDuRlRST1dlqiI/avhCPWkSMsyx9dsIyE/XbibCK2taHLQELKO0zugUzarqxg2lKQh4cpbLfyX
u+BfQ057yZfFDQ0HwXVdaDuK746vydTl833zlTyU6iYUkTUjrTCdq1UtVmEP8ztSEIxraUGad0VC
L9S34v73l3Dyrf7zN+IgSIsfn6V+uqEoEAVIFiO2RZImMISt3kWddclt6s1TvLe+Mw6ThvT3MU/O
Hf8/Jh0kDuF/DgXf34Ib56ZRBoPrdKCHiSFHjgYWKjbPDKOcfJan45zWBFWoYC2yHZfTvrWNEofL
DdcafE32wZybRCKRtDer5yhqztauzw19MpWLrix9fUgtIPu5h7WY2+oyDMPyoSDl7ELN/PKYV/W5
E8/p/eafJzb1iWFEBwT19fc32+Yjsifbouet6PTcihATZ1gOENK0IKDfFcFRkAo8wqSiiO1gyIQc
1r7nP4Jw9uB+1Jly5kf46UVoVLRVTaUipJyeMZshlWPZDSSSAnQwg9JbLNPc8rx9FBS70RDPv0+t
k9PDnxfwdbjpn3/5wBQlNXMhM1yOvf/e0mDck86RndlWT0+z/wzDhdXWkYPgEDh5z749dIWpB7aD
3m4RHTn1OdmHfiC2cWc9NLt/15FAvsRKxZlo2lwwldB9+f5Uoi/E0AbYPmkcdBcp/Ng7vYu7nYZ8
eM5e0x+BzYjj76/StH76TrXpVGvZCmVVcbJaSYMV0ub1ifIL9U3jwiFvtb3RO5F0z0TDiD0LtWu1
IToKkryAno7oUNJyIu2ISIQfEAMbhbEKh7xQ1qx8m4pK6KjhdStmGTJc9V5WN26OY3uY2+XGD6q1
CrE9LXHRvsoKRbzh1SZ1FVaSkiYrEm8ICwH8ib1xcGelZ8Nmx3GnrtFuasnGwy+p7XvIOsRX6ukh
g58OY6Lif9t209KlT2GZ16m89PiTyBKGcvkq1QdRxU7dcjwrNexv3UyvLrEtLLXg1YXd94ftRK1n
MqTTelgEjbyNh03do0sA5JqSzKLLywn6nA/9ysU7OgFpCxbTTG/mnS+WPBekvf7K9IHVvpYu0M4+
ddoSR0BzNaDrJ+oEbOu1Ney1lmzjEfst/1I84dRB1IRIW7J8p2BW7ptl3vtbE0lsR85ZV8G8mBij
7hPcZJ8GuqUBDyQlxt1Q6iRjTtOPeCPnYrxBb11iBEi8p7y3F0VxU5iXFfECQfdpQIfNgN1o7rOV
5EiV0Zr74i4U5jGDitQZ2rrRrG2fXkD08rXxAG2cg8NrqBK1RJE9zeydHIaIgudeyLxouMDGFyra
6v5a6s113txbQAI9nT61vAa3nzTWwlSgo5gbOH1lRUBMrpOVhCbYh5gxQiZ2PGMn6SQwoS/wNcca
nQGplqa8+/ZE4vauUsC7WXPnp94sN8RMLwaStmBPABHN1eDaL56jEsiQeciknRKtG/9ZQIYwMw3S
03NVY/vFEFbp5tFPj/lA4d5PMSu4m7y6zPPyjl9kkqjGi9S67ux6Z9nLkjdusQnXxpULf4ZIPLQf
9gd1VMQQ0G38BRGqcLsJcZN5WCyWI+St/jjlZ+YPCniKUQBUroFXsdHXGXnkkKjImDqGKvS34dLG
51L10sIy7mpyNbUFYXAhAJy82OYGCLOuLxYe+OQm6wlbkyIdBQBw/J7f2PB3DZmOdeVtjIBzYAfb
SSsWsMA+EVWSvniMjZWAJtiXEJ8UNkIJgFH8pJoboZLFTtrlGvn9nEojxDN6kD3fS3jJAZH5Nku0
GyKXZO/Tipa6X8+1lnDw6miPTyOWKIUumzYrLNmZXK7kr2j6uybeCYDd0K+B2LkB6TzDtz8LIDcp
XkbssftoV5UjuCGFiA6Ie/Ua/SKrAY6UrAEo4Y1dFaO0QPrdlRsEQwHBvHKFSLggTsMie8db2ext
ssua8tDWPipivhjlMk/fax21t7cuh4XnrmSoUn7YkzcIiOeK7gKgk2iWTrpre8rjBlOT3/bFTRK3
8159ahJCP3EQDIp7WcLgTeGf68xWHYgPOEcPca8evYzylSBsx9XgAjePqOzJlqu6F3mAS3eptPA1
cU6QpwiMO8uB1lS3JgWOIn3MOO8oqO0lgl/ItTTAi7mXXXWc8oeVvifpxSenBjlQu+waSLKBgUpK
Xqn5a2lFJHYpTgUUycbIwqXuzk+eouhKtQnZiUzC1+q1T6NcLxExA5KG4kfKnpwQ0qHtu4YCMpdo
9clM36CkEJYIkR7hh+OR6lzAsJ+E4liBy25JwIGnRlMyM+6DF5FX0Pp2lLwhIwXzVgZc5d9p5NBJ
ytxPYLSuvPowAJHITFh28sugvCrAMezmIgr2abpV+usxxVGlMnGVbSzF6zIpngyBEXsUG7/vH91i
WEaKeRf05SFWbntIrIDgFgQLAH8h2G3AxS+g6QCpUD1Y0GoJpeazUnlJbcHVeZlHB32ysylMXNwy
rmzRdUCtzioiHzTculV560PwhEhJDSjtdqoBdWZcF8bSl54Gz5yZWTQf2ngRNu9DiFyOy8AWrCIB
Ib23K0ihr4mrslZ+uiL5eSaEQSTWJpE2wjtI410OKScQR1K5XOwUVTFeoZ/b+A0YmUFeptkegV4J
dWUw/ItYBZISkCCeeyvDewr7eB3Gs6qZke4JLNEbDuQ6L3XV2xa5uiBrfoQTZYi7nExqP91Y+EKq
AJR8dzESxuLFa7MjGkeZG/mhGRNufKB/AeYXLZFPSNlUCwpc+JaQhxHYPYAPTOBgVOPwXfZ3ZLzj
MjRZrCD5eYGjdEijkFnV4aWL+1wCMqh6b21bI5J6DKe8COxlhnsrJuxL/Gb56lqAEIqJkgwVWIEj
kZLQmCIByt0UfLNHr1r3ONUz481Nckqu12jY54DTlz3t71HYq3RQ+WwF29DcozQxZOxqgOeUkN2V
lHPZXBZEzGZbrzlWeCJlUWEy+iiKO5/c7ML/UD17bY0lnIonJXmAUSrJn11+1RlXdfQIQKprGmKe
ICS2NzEUIm/izIH9xkAngYVt3YPvb5Rapyu9ZYtz/XfkVm11Y1a3aGiBv1wE/F5CRgtvYzXV3kik
nyWK6jA/6LNS9ZuVOZTs6KFFXeC7hFExA6g83g2Uq9LioW3vNN73qNmA1HHHYkn2PoWFZfATEnkS
v/ioy0ZMjo3CRhfeebg3a/xY7CIm+IEIv+LQdBDOrn1sJW51zDLtto9RkSaE7NnlKiFKhtIBm++L
EpSzgZDe2L1SWneGBcSJ80PFLwL3GCwdoYXTWWPvZwSIBNgKA/qPcD1aLdiQDboG0DqT5HhTTpki
+RQfv+gBneKRRnS7qHtSfBPiIkSBzA3JQpbMInlXcf7xk4Xola0fQsA0bm2yCCbauDZAQVKZxHrS
O6P0kMjNYZDKOSm0TIhukeVbgyzvSEAR4G5vp/cUNSCvQ8gbjk0jc1vZN/qbHRKjaF7a0NaV6BUE
ZFWRoJDtxuHWMEEx1Ac5RqCZ1TsICqRBWDBuwOgrwaaIpFe3DViru5cua9/Vbp9aEGLEewlDZiST
BguH5V2VykXAhtAPG6gnGIZSjCwlQaem9drh6UwQ8o3vv5+t/2nBfqlU/TnSC0qslqpSVUQc8f1I
n1VS3xSN7DqNRMoI48qQNhsk20JqNkMWrFMXBVB63bOngccZ6hsPNokw+SEtON/FG32MlQtJSEq5
w9YXEdZgDW+3Ir1iMiesYGOVlzLQw4g4y9y3F002lTSw9hnvXcxmeAjdaG4hfFSwX2pUTW3iuNDa
v3BxvNcGLGvgohBWw5r41JGmDvtSXHThh+T5C6uCtu52bAzg5aRjoe9Gne0r7+p5QnZO74PjQA+a
DkSsp7tCNbBcLq3hxW4fNFzLJblqEuG1gXalEcZGLpoJUCRDq1gCe02jo6u2sDAaFCr834C75jWB
hSrwyyrk74mwIGVqpdbCYncmqwWkmwId2Rv2NFlqd59L0s6E2J5U0V6MrZONoDVaum3BR1TfCrgU
xWQ8Rum85G4eR9eydNH7D0HR7EfdxreL5lflH7hY6PLL2N/UTbmjIQNaXMzpFa9Mmxuf8tZLj1Ma
vcQB1U2lW86+jqjfzBAYZtkuYpKXG7BXUxZuoLYrPybRiMnV4syD+4fZ8H2s1GOWBFeDDcapJLG1
W7uNMa81Dwemv0tgMYK0cbQ25eanztPqzlSei/o957bSGswX9Sbl4E4mOoG4dxXckzHTUbA+Ip3D
nAQmg1w2ncwsS702rGCRVDc0lOd+dcjsO460cXEVTkfqEbj9hUW6j79t1AIYW+mo0Lxbt7uohkNl
fkqoUTWZrKZ1ID82cgE24nlIPxN1AMvINot8WbKUhY0AXYORnXDPc2GOW9m9XYA2Sz1CAF80Taxa
IiXJ63ZaHXQZvjQjchcFnExAaDY8OUw5B9pHLLnR9VAREQEEiJSqcNUCfMmuQe7PreJZb4iVHCUH
p/XFFJdXPpcThsha9e1CMpZ6dyMX24BFPyAM+ansDoP5xs2vo22hjleutJaFgpPSv1DKfFmhmsbL
5VD3B/bIytisyvjOHEkYauuZGRQQdNkMkZJewGDZNqN9EMNnyvWvy9PLRjwO5Y00sm31+kKRwwtD
tNvKfNI9kubSdcu2GrmYawFRk+bBRaDBwVvDXTVyZe5N/AdMq6hOWgjwwKBVdpPKjC+aQF1xel9S
opy4SWcqnz9d7NEZTn0BlDrIOb8vPkGkxr2WEgTVxITaVLtKvy+GM0vcSTH3nwXuyxgnlZhYEAIu
j4bl2JQqoEiE4bwWGgKKoAIgO+x+X1CnP+2v5fTLaCctBwN3pV+K3MbN86hXUBS5C/4+wk+FUg52
OKF0JKnKacmnN7vKLXNy9FImKft/+Awto3sgwTd3As1yF7HZ6E5N0f+/eTT0A5wZkQwib/7+Y0mR
NHoVwiQn5Sy+M0oZ9Iabchz8/fl+mBOTDoTKrmHSvjZPakxFpw0Y9ilpkdIiccCrabDp5+pmU8Xo
5GfSqbgjDkNxgjrppG6WdqbZup4CF8CQFKeIhc1tsXiKy/iIqJojUnRTYYwFv79rmsabixxabN8a
h9+f9YeiJOQbnQsBnWGVKvT3Vxp4bWsyD12nnkKlFCoQV7JcGPctzlUi121BZjLdgWHx+7Dip4q0
Lv6UvRVVRXx/Mk3DXvWFINCEgJFsTsNhXnJ6Kq6LgbOekhEHBgawY0/tH+PGBhR4RdrKrCcdMEiJ
dy6lZSiuZFz7CbfwtAIqWkfhtZwp1yLXqgVZODurROfYWLjn2sydazW6f/W9ITcwSKBpiQNKY07X
t2rwGgK0c/GQ9OYWXoDT9dd6U83CSiZv4wYd+qyNWBVSHNM55TxutHKKH1jMBMwKGaArvFyt5r8P
2CO9Ur5WOZuHA/9ynOerGo6ZPjktNJ/ywl1bdMuIGoKnLgwogExe2OMzuaQG/9r5H9xqF5H2IPqr
rrz1pCcPREbM4cBaNd5NRoxWygGweoq0C7SrTkbGOEx51wKjiGvHhMXMmXIjTRvOBP63+01ffUoJ
dUGf3Nli3Jt6ccsxDoVh+VYm4UWSglyNsyvRlaRDgZfWzOoJiMZGIpJRJw4o03d95e8jejXk3su7
jCNubd5Eub+E2XOUo2TWYoavenXResoi6FVylMh8rQHZRdlTRJXGtJutm9UQ8hpHGbk995RvM2s1
VjW+Jn2r1tZd2ShPaRtvahiPplbNW86AQwu9yzjmRrWM/RBv9YOZW/MgwtyRPQ/DFGLyYKjvruWy
hWzsRodFCaurW0nZi17dx0W1a3qSRXWXWKduNZQE6kS4qygcDFVwVcpUV1pkVsTyFYE6q9pjUveb
TpA9Vi9bBRTruC11LgVriaxKP+VYlw071JZzxXscuJ7kcb+KFZ07CV0p8sgCIIdxdKs3ElRKUNhE
J1htuUMLSpGqo9jTrKBY91RHKIACtbT4FzpBnUkNncC8lF19VpsTzIQiGxCb2pjZwSYzPjqM+VTQ
4vrBHF4Vfly5vAvjYjZ0W5ApC1shonXlA0C2FCijyVvebgDFATAgxH7D3YUdzQY5kpHibI4vZmFc
SQpUaQCYg37J31vSdwlh5tQqiPGVxMMQ7e3hrcLeNqxymW+M+HKXy04AOtlG/X+jUcvR/GvioOdx
SI2JKMkuAaxPzmlGHKhJnl9sLaczduV/Di6fR8cvfmvKyT6Cuz/vAiqGs7TYGpCDlSpdVcqtJj4C
6TBax5GKij0lpsnqHIg3FF6p2pFe53ubGlBmVDp68NSEMEC9WaXucR5xdJcp/MPuFemDkX/m4nPQ
lcug0ygIG5e16FaetOjRjQ3xZpRAyXLQz+W3jq2RNvUruFbWendBj+wxoAYxcgkpXVJVfaL/wAMX
TmZXpATXt2McrsyQWqB/1RYaBa995O5K+TZXVtyib+J675tIuMhMKOeG8QJmaJ6QVKN2b6q5TcxV
MewKCAn2NbawIrsujXjukY3Cnz6SwEdow8AyIkiYbUp9boQFsRhkjsUWtQYitR/NftXE43IQJFCP
xzHzHMviROE+DaJ06gq5GNR13yCapXYx4ZFaSpZdxSXTfapAaOhFMIPekVY30sfAjTHSHCUhhyt4
HUn06mFOQwvjq5smSx08AvL1EetxnC6uh/wQcrUipEvUgLH6zVg+EFi5dsPxWrLHfWgSU+6UNdd3
GJcdb3S6gK8SsYn8M63jH44f33aO6bj1pbElRaOh1wmtAMAcwzJWCKUKajdaCC0cVuwbk8xYzhxd
w3z7+651YsP5031CRTI5mpCa6xyyvg8dCM0ewATbTu1I3gLGqTqP1sS1rt/oDgT2KngnSWylnFE6
/XQe4WxqYt/XFQt/yvdRqRGHeqlFtmM1xzB/4MajBWd632eG0E40gUMpibIpVBedSqrsWq9ogBwC
UhFlJG9+f4k//nz/eRrt5BBXF1Vd4AhBmIKQAmpUuQMkeeX69Uceks5cqxem3/8r283//25fxpwO
Y1+mzBBJ2WB1se0MSlPMRWbyIic7oRzWzf/4eCcHKuJO694P+LE44BB+l8Hx9JdyfiflB79+lov2
+n97nSeXCxV5z2BXjGeT265IdQssXr4YtfilZktCPwI+KwzHl99H/WMfPD2+CgvBJHoJ3CzayWPG
olI7VceSgNQPRPk8BpE8by6wi4uZdUMgG+gtiElze3NOuTzN9r9GplCk4Q6bBGgn88f0dGWswRU4
ivlCjuTOK4tVD/HfCgml1EEQj2KvKlCizjzx9ES/jXsyh1JN7eqYkCSnJ1+S41YGXD6418ZqQ8Dx
0i7uDZIgTDd/bvLqhaz0llJF3FLL/P3v8dOBXdgCexwKFRkf0fepbGMZ1UAH0TFVy9hJg4FzQdc5
RWutZTLUcon96/cRf7hQ6gIBoqwyLtrRk0VPhpSrGFlqOwmdBBf7TKqdGeHH1efLCNOS8eXz7CFo
pwOBgU6P0AlB3cKnLjz6ufP7g/xwD//2ICevruwVOZIoxjghXjdC7+aKSaAZ3TJoymf2qJ/kJ1/H
EicLqu6Fqi2Z6BRMdwrulbHMJDlxgm7nxwtJFOlCdEW4a0303qgfiQGteoKINZvwRU3UZ2R5yvRR
fJ+8+EZtDReFqbNJaSdv2DS8sbTKXHJaA0T+silSaq2llDQRWCvFP3KVzq7NQXP3BnBhsp45S8lJ
7L3aZqCe2UX//hlUdlAgFRgCbPTnJx8wIRM1ibaS7RhxsNZ0CO7Q9JNeugjzePX7L/73xEKqoeOa
RdwN3/XPJfTLxKrZxmN7+mZVHPgyHmSgFnOIvf++LoFnE8uPQO/OqnSyGA4jl0Gl5scumxvuUi39
gN+f48fl9usIJ6u813tKnGC+cUhYNiFViHZZguAgCqMbX8s4kBZIneDeNB0nwxLchmJdUx1P3pM8
VBYl6noKvXa9EmCdZ41vuovf/4I/vGhNURUdezKSZSh/379gt02CQUojtE1lcUmYzDGg11+eRdz+
vfgxjf8zzB8H4pff0y9i0urNUHLUIOJC0QDT9tDLvLrSK1f/+f/0TH++qS+DWaSD21bNMwWgmSrv
I8ZJW1TnCpA/fA08EqJ8Zo4iUFF9f3PooBHSj4nkSFq5rqqcHh3uO1BNO5HK7//FEwl85JPRBb3W
9Ct+eSIywsHSxawCeYMFucapvG5SVA2hVuVnFsC/Nw1+qS9DTY/9ZaigazNziDPJsUmT7D2d22Z9
5qP48c19GeJkXyqIiFNdiyGSxH1XMmkvG96udpNtGA9nxNTnnuZk+ZSDLlNHK5Uco8iXvFvSZc/U
A398GMpvMqsUcGL9ZAQCA0k4TZjZfk1z05zSmBLyQV0EXOfem/Lj0xhYrxG6coA4rfmJxNOGvI5p
A8zRvKcY3hwwMmvco7QwduSMX3jOOd3euTGnf/5lPozdUJQxuWBOpyPrGZc66//vk/uHLZcp9+Wx
Tma3pUOt0ts/j6Us1ZfqIlq1c2Om3BsP7qL595Pv285y8nvRnRtgUrCzSJXPaoTYhDZOK7cb4Ydn
SrR/H3jZxAy2S52fzKBY+/3V1Wo6+nrFgVfeButoW69pcS+p6J3Zln9Qcn4f5+STBd3iy2CVbce7
lwmVh1S5ypftg30XovXAFhg4/plJjweMv/tf55Ivv9nJmGCR/n+NVXp2M6VF+CDRiOzUfhPRPyRi
I2ySAw5if57V9Uc1lDuOSPs2NhYG6iEXp5jw6HU1CKLMEg1iKw6xDgNYTZGwN6FcOW1HqzL1BKKq
2NE9fWslHp5ozPBEySdvCrGSo94cs/jNMCDKuvoqycAg2lH7ZozKPKiDFVyRleEDqkzKZSdnhMnD
G6KHpcDekLTbUKaHqR5KOrId8P6qoQ1IOnbg1UDilnan0lQmL9QoloZ1G+nFvEIq0iooDVDhEDoR
lo9kLi6If1lEMRWuhLhvn+ho+o5VC0DVNlapetGWcAGjB3kSHeAe96tg2SePEzBa9NU8KiDqumI2
6otQi2dmTrs4fBOw4mj9OooS7qSEgM5ycLT+KrB9epzDUplELHYho0yz56RTzki7cUgBJqYtpBzq
riwhLQNLWjTuh4aUr0+oBXaMb5E91xtoVEgndMngZN3qKVzm5bPw+6VJiB52mo007nT6t6qeOW19
iTtUWcgV+QQuSHgTJyALwlIlUDSZArR1nE12iJO9jIp16E7sDW3hGdW8D5J3mdBM1dzL9F7lsbzP
QplERhQDAFpmEYVYjcg2j64uCM5DOdQU3OrkOi36S1UZ+IkiPElpQvSQZba3I03m4CWFLaUj8bJF
sq+4oWfQf8A+8JjmVSJbN3Vcv8QN7ek0cMo2XJCH5DcECPIbq6DE6qQ5yPWh7uqNbaBA5mCN+SpI
H0kLcVDbLyiHLhVeFYelZTgoTgxolZhb4KvlLFCOcQl9adIH8TOB/9aniCD5XJ/upy+aFZFWGRuL
qRO58n3l8KWhkWOXH8cKJdQE6lCTwUJmuB9pYAhAXBI4WIlHUyqCz7j3w1tk+WBI1Sqv1gRfgWvS
asjbZ9bpvy/SrNN4aCZlPg220wu8hs0zQBkgORn314251B+sbvZWEfi3MBCwzWCBnznJ/fwivgx5
8iIoFKp6bXHIAr1XLXrHmMvIReYE65XLcZE4klOduRKcHfLkTpDputZLHkPWDnrTOSnIa2vzFm2M
ZTlHt7z5/aX+uL1+ud+dnIXEoHsRwTeS4wVWRzReLV1wqe7OWAp+OuVTcdG5tskqv93JMw2gc7Om
ZT4pqU7uWUOm5Dwl3AXMRCk//P5EP+0MCA2MyVegUnI9OReHNVEwdchZdfDHd93rycuetN6qvlcF
KR1WXp6pEf50AlMJO8Ctx3jmaWEFVuMQ1bCPHZgE+9x4d83WwXk0g0zz788OAIY0GXoV90Kudd8/
y9HLe6EOTI1CfnYRkLc+hcmGrNiyf/wvXuKXkU62Vy0hOjWYpkUyFGslaO9LedhUSr0LYYGbxnhm
fvz4Cr8MdzILE5i5ZafwZbepK+ZhnDwYnX7bTsJmwhiy//E1nhzB8snI5v+5Yow3Qvog5pYQgaVd
n109fvq4vv5eJ5db25W7Acf+9CnLKDeJZd162xDwO47t7ArWRuDo2b/1bKMawSj0n5d5etcVkR8C
l+O3U1tynoT20ibymd/rpwdjGpLhY0OKwiL7fSIWNhETqNi5e47KTA5eBnH3+/z7acH4OsDJ/Bt1
Na9EwgBy5wRkvRXWtsJI8vsgP826r4OczLrGjCzVlSc/i1XhAD0QsrEolB7d+L8DQ09tBBVgxn/e
18mMcyu9srOBkaImI9sJhCWmnt8f5qefBAiFIrgEQssQJ8teXoxKoU6XGA8U2ZxMsqOVKre/j/HD
0vrtQnHywjxbyuxa50IR1C/CXkD4IXRi23eotvLX34f66a75bayTV1YJo9X7erq8rCbY/t6YE5w4
53g5XIGBmtfX5cc5ScsPr/DbkCefq9pi/6HLRJnXOsbxZwrg/b95KFPVDY2tEI7ZyQg4a+ze96jB
i9XorcR96gCkIPJ3T+094MYBejWan7uf/f1YdB01QIPCticP3Mm31A1q6kYisJwE3sYU8khCoFnr
y9+f7adRbLYkxcStTmngZG6QJGejFwVOIWVWeeNjK0B1XZuL30fB7fjDV/utCnxSIMdsOyT4wl1H
nlI3g3E5+ndxqS5CrhyUpKQI3UCzicf0tjGaZG6YmIuE/qTiFCm7Zht0+348ZiHdJgomgaFdum7r
2PlHPD7j9SROWXN0OaWTIKHwVhGLcdhDTmQx88SNgl4ojoDtR3jGMca1eTobvEuJ4EXpoqtseu0w
mglSNbMHzqqIBPJdRvqaRR5mlJiLwkAMjPZGqI8+pt1oDLkGfEa0EgYP07QZXvrBrZtwsUKxY8e0
4dxjF1hXozzOISYGHomIJfYM9LzZRBeNnAK1hRsRbqR3e/KZi6xeKKQxm8qugeZrxXdNsdAyLjYj
+oCesu5jwn1ByY+auE3JJTB0Hx3tplWQ9pDpGqC0weqLjWrU56K6gYddF0/oHGeaeYzVcV4bL11U
w1J+iNWXogP8WxD4ruGMwvWn3RkVoDaDd6wc7e4tFBtLd5qMPF172RZYkarH2LsOEqK3k42AxBsa
NbGDty4qlaC4rfP3gDylnOQ6EZEl8tgr+DDE+5A/q71MBkzrAIjIQJVxrzeJH4qzt6zCwdARa411
sd3F5r6o/XltZguRreVwayJN8qakjlQs/HQKtp4ZoOvr1xpCcdmwGXvNWsbp2LmO0K+piivZi1Y/
S+JQGOYi6KSZXH+4BNWZqKAwsJj4aEqNYpd2RHe/aoxkFwBzhg5Ecu/12HWHUSY6lwDukcnR433w
TaSAsrXupidHSoLQwKJIh7q15s/TR/Qi/GKu+UgtQvWHuSUT5Oe+FrVLQjMGBrd5GZXPvoguENwy
UVAeWcQXWNaFWgsEacS44ElW/GinjaRIKlQ1CrLPCYyQSOAEznur9Mm60ytwafushTeKvQBjvtzi
syBb0VPvK9Y6E1WVWl80k97oxY0cAntFyh0926jjXSZXM2GEeHm2w5Rm6y8jm39OxYC/mu+jzrVB
nVDvLthOpdWYvJothr1o1lYowIkGN6K51n1q/d7T34J+m2bXisv9fwPrbq774wKMj+avdUHINwnW
WQn1zETUbnQzL9nLlBTQOYlk01XBXKB+6utwYUtvaf2o8BmjzQPewFhEQbWfcq85eN5mkxUMgU6M
YM54tWHwalcSwj9rgLeM18nC5TdI75KyatRXYRyjitQVapn69aAsx3Ft5PeRcslOO9MMRMg7aVpd
ittefjCRUrfeQR8QD8bjpeu9u1SONL1adJRfJLe60pi3koZc3sVeilWR+JcNgZ18he+5W86iTt54
49ETL4NEQk7wGLu8hZ6ppkU4ErWrQYNRrkDsfh6820qpHnKjvjJx3+TquPXCZyXPN7m/RXMYdAuz
xWkSyJ++AsvWKulg5yLaqW50QUMpxfAzfjBfY4R1Ev7RjEDjRL1Qh9gZhXa0zMeGukfn3kTuPqqP
BvoqYraVbE91l86C3dwO2cqLLpQxnUfV3si6eSrBRfeuGtx9SgB3q2ZNmVPr6FAOumtVvBJAW8fy
qsw67BD7PlqZzbokBMlE66f9iUOuxatcv9n5tWlT/kAw6pEgT5pNyH8StS9jyHss21kMA34MWOdw
Re3y/kYgNcukm17NYDG/xcExUHIH1JOJVU7ZKP5VDX8rbi+hMc0bdxHoKmUpg7gF3NGBU5XvJX2f
1iMb4cKK3oZoayuHLD4oZD3zpbX2qqgSyhiTQzWaA9x0JOvCbrexj1r/OktUMuQODdCOVgwzxb1Q
g7XdffT9tjQ3WvQispdouDCLi5a+bE6xXzxwPraMOczfeYTL2B/ESsPSXOuPmBub9FjHokdjry/0
iiUKLWEdquTUvrY1ryS888lnNSIDtulakx47wmd8SnUKTxRlBCyLHNPxoqYpnZNdRxbuFkMBl8KF
GAqCk5+BGePRXScjZXkyX91hMNnLrsNJVtiy8wTjQo93NqW2gqLOrG+Fo5DvpGHNTnjBnBOGwgnb
Bi/SlbDepnNxQIqpin2Zin9HHS/NUFCiSWsJR37ygqdA+pRo9ofJw2BfpsWVztJZ3gXMlekrJftJ
qbBbLUycIfI26t5ae1PZB21EoUpQs5mRlzhwRZ/s3fsw+MRkVCibrCB+ruArhQlPyWs4JIChg4GC
2oDCbzWEPsH1Gzd0F63Km2n0F+J3Z1HwoRFFHzsdaVtqSuCABrlSmqW9t9aGDwwiu6DRKHGG3b3C
rFMIKkqw6rNnFwSsGuhTyrXiE9pKGj2GpzFfG1FHuFW9VzGMTG7tysMlOaFw1WjvSk6ZYPbGf+y/
N/FdQhST/+7mLj/vVdBj+9Hvkdzs0iK+j8YYWyPfUOstNOPBG27C4i7l1FRfR9HzAFJW9UbiyPxZ
pLv/R9p5LLetdmv6hhpVyGFKBCaRynGCkm0ZOWdcfT9wVZ8jUSzx/KcHe+RtLwL4wgpv8MD9zohi
QiCzS2y8ajh9kviWTfMathZ3ruyiYeO2Mv9W8V5mJtwL0S05wKyaETmEzhKJFL/pYZJ1Md6v0QtY
adg5Aa7TEUYE8O+wMdcos3t8A6JwuJLSZp82W7Hf5NGVYt36wx+hmrdYOdoaBDURf22qjFUDibhJ
m+skzHncu7FHKB2qqzj+Ts2jHL23IWuse5g1niN+78X3Jiy9qks2WJ05ih7e+RzrUCORaAGmHt1p
5hsgB4RY+dRAru8kze4EL5Fv4hKoolOAPTzWoYNns9l47HvBWuPMXWt7CTsoaNWGQ0u+Ht6T8kEx
baFEysApE9cArh0H23ICmxpyurroqA+6nf4Kq6fG+DMJdoQttGYn8p7dHQjHyueccQLJG+MWlP1V
1F7nUOlBnJbzBj90LkpbS6Fwv4j6lQwE2X/HmCpPEOv0wBmHpPFm89whK4Y5mHGHdDtUMUhDqxjH
r+GxhMZt9o+FtLXoMU/5fZpcayHMPDIDrxGeIhSF2xVQoSK7kdUHXYJ+s2NbkPNBevWT9dJkRyxX
Lq7MaqOaWxET5IxBi/oasj/EB/zih57nt6PiLjJ+1XRuYIwjjCxn3gTiVdm1gh1w6MIoKyCtFwj6
hSsjsIUUUfxdqr2k6EPUxu2EIgLqekwjZKeKMxwsDEzbk1U5ac7QPCm1U0XbssJeUj4O/rPSrf3q
CKtaGW4SwMHzTcMgItPtTrQHaZ3rH7LymqYQcFcj+Y72wcpWwLco8F85w1q63nLu6Pqzomerur9H
vQkIjExtPh8Ecw1cM1evp6NWPBASJY2SM3hAah/QsnkvluUKeRQVf67KVXNPyrxWO5jjAx47bD/s
v6GigTmf2yPaEj7pwUJWQq1i3iThelA3ivrcyRs67jmc4AFxir9h5JJ6MbNY1QhpmNYrKBkoVq+t
vwuyvdbcVin2A5soXuOlxiHRJE96e6hvjPLARprKq4b8oN4JMhGcsCHt2SfNjqaMIrzq85aTWXiO
E+DVwh8f4c756Ndv4vQK9ViHGqBcga7Wx3uor7527JONAZo92TXwzefbRoTo8QukPknC+DbM95Ly
oES7QmQ97cv0bW6dFG7jR8dKKsKDnrq4+9bzrdS/IiQwmVvYrGV/28Q7UxIwh7cbdTvTBms9H0pb
+JIsPMHtRBajaNhIrJPKRaNgxu7vOWDppq1tiXsZXfU+fcJWlPtxEDcYlEwabn7HskU64GrunupF
P8EzCyQQ/iHE+VLDbhocrvRwIGPCMlx+scyr1L9SlS16cJXJOEUbdGglSZg5ajIzCUmwdGitZzb3
gLRIEuwD3da7NRZUMCFu/cwbRzvDyyG80qUXI8MlxZGTdWw+BNW9GXnMWEVpU077YXAFSOv5TpRv
e4zfDcQhm9Ukr2nuY+/elqvuUV1GcO4U4cCXbGSZJAAhzaH1av02G/qVVbhhahu+bJspt8iVlZYr
XGET0r++PKJpoonbPtv7jMhSF2UJMsSp3sb5SjOPyKtM3IIZevjSUrM9m9EmahPc4O7FeY1qR8nP
4GNXJt1qJGNX+OE0t2XFsMW/bWeHZE+fSydtb+V8HWmwEa8CLFmFXT5QQwX7Rv0DFkvq3wVo1631
q1WeYvR1mz1pcGG9jsVtUMUrOYXnvA47Pth2kS5S+yvufAxNdzmlSf5kxI91Ty22krG+WNpiMQoR
BvoGq37cc5I35PEsC1G4hQRu6oeyeizyg0INnB59+LRW8ifDcJLZoFUessjrmpsq2Q3itVLdmuZN
iMa2v7bSI/KCMftIeMhFasrYkQbmAsFVbLoxRMZ2eIaHAl8Sc1YP0neY4xTp6V20EowZYI3SCG6l
PfedB8NIC12I54HKGbAqmKhSd2NNLQx7IPFU71m9zdjCfN44/BCre+axTfYk17BpF1GUpr3VAZsn
3oT8pMpRuRqYZ+n8xwKp2p3ZYUnkYNEekvrhzwEdZ1X0m4qUzEKCYF3qG810A9SGs03lP2sBy8nF
vwhMmgmWXrwKpLUiY2KK9A2CGyu5d8PftXIsRBSeJbtL/tSvA4Xtqm1uYB2PBjIJiMjtR3MDzaam
7wBpP90NjJ/qpzz9Yw0r/EuG8Q6Z79DacZczM7VHf61PtypGpr6XTy9Ik0imnUcvyFIIOaPkjahs
I+txFF1ZvtKGd01d6QCfJBQJ4DDztTi0suQwWKxnvHHkB90i77+ZMQGM3V54k9QrLXpUi3tujyza
xDwQ90dNcvxLmZVV2DljtymF6ya61qpbuh70EqbJG6FikqvVdk1iZHR22N1H6NKZ+i6Gc9/YmXEw
6l1pHEyL8aGxz7MXLfHQNhWV4yCR9K5bc2PGOBWK1/W4JjFTk53GNT6jkbI0s1K7UFejdaPqv9uY
0/vGBD1tIrCBCIT6YKjuiEtQlP2qracBivW8zjJE0D1ffenHe1jg8ng7pW7Wb8xiOR8KyZNYMnX+
Rt+iGXY4nvLx1eooJAgyDb8LPApJvMdfaXaVTq9S/l5Gf6LpjTQcCm6xLF4I1Ls6hYzTfUDvKtWN
L26l5lrn72maN9U7tXoeJkeUf2WMdGPYq80TLFuYI4W+jc09cik9Q2t/M6NEb1irAG8mCXYVwFOo
JBapy5sfvBrU5/OLJt37vgsBrh02UVrZ6DaF0i8f3is1B0ZCgqONKI5uR+FNMRmre/wiq3xp9H2v
3xnodoS/4XcrKtBRO2zXtXQ0ZG/g9WACi4Q0dBphp/Gn3XFWHHlcU4fUv+rwKojXKnaoaJ3cT/O1
mDvh+LeDHxKGtjjct9pdZnh6SpmGoEzhWcV7j8KVtZ2yo6W9oaRG+tMax1p6KfSD3BzFme4FDO/g
gaWe4yrPOZNDl8vzu0zzYODTl2jpxpVoNm6K6kmhR9SwFqTgjV5KGB4HzZHSwmkzNEPV9SKMYWWS
I0jqFm9mAa/bHEmOoqYghUSG/QdrDzvOCZSPj4zK9SDuBoIYWEKjBmANr1C/s/ExsTy1fwq0fW78
6sRHZdwbxfvQJljhDAz0EWpY9+O1CuRAjB4L/S/nAam70nuGnNnFdN9Rrxvita6TXryIfbXTRsw9
pQm68DXmoMP4KAtXMkggubWF52AgK9kG0mPT/sqC+5DsX/afquwerVNNfmpVLMk8rbjuLXk1Ka8N
ukGZptiJz8Jsjpz/ZuCMte2Xj033EU/3gr5BeSFQN+28H/Bt4lJohjsVwOewV+PDOL/MAz9T9Tq5
s2fYgqW+FqxNq5FRpHRhWEuIl2FwvJb7XSXd9fJrEa/nXHKCGPkqz6fMzWk/2hUl9+KCXmnbHvI4
7aMmtGe0Qk3jD8d9kO8bEBY4hXXtRxrfwcKEWQCApGsP/gyValPqW1lcx+nWb/fj+DgnN2P8lE6o
CsbHoPytzptMnAGf/urGvxLIGrHCYvCqrB5C8Di53bQIUkHt4y7QttiDpeaVEu0zDH5gpMvrDDMD
aPUVzTMSeJ/S+lrUcCSwB+3YAr3yV1V5NaS3cM5bQCyYM8KiEkmA5frOhIAWe0MBk9EZk2sho7dL
88YTosQui+s22oWFFzM3B5JBWx1jgoI6pVlHiIz5/GIUKA69jqQ+nEbxMch2RncMFG4gJKs3Opo4
wYPfPBoB8MA/dfMSa3+ijOvD6VB27vem9NoEtwPdkAl1ECr8tPOK6jbLPLwXVmP5F9wzpfk6QKFg
qHbzuCviV+oGiuAZ8lq4b4obs7sJgl2B1JNI6aw6Zu9U9HLzp0Kpls6QY3SO1hfo8SRYeyir5Lli
4SMZo+9rE+G2a5L6GK8uYzM3OOglu5IKlAwo24kl7m1QmaC9TpuxW+txvBLfKg2P+l1WP1isQ2TG
ljfVoiuGcA6svDZETeZ5CMb7GXUNHMcUer6kQGkGCexpEc6gWag8tPqO6zKd1mPixZ2rU8lgXFZ5
ZrkOozX0WD5EIG6nivuZLsq+nfa1fKN1uIWsgnSHt2tS7sXSM+nfxtuejjH6P8KNFmAac0WSQHcm
VwpuMJqB7cbqyXvYKL8MoWVR3AoYbqvVr6GH83poEy+orqqK6sEL641a7Ftlm4ecJizJoVwgSyuz
Rv8O1ZGaxp55gBKsVrBr00fUlRIMxBv9L6rwJKnUDhtBuFLVysbQTTYPtbTR6CQOnphf058puSoh
obhTcNVF26x5SbIanccFgP4i+SiUldzoj1l3lRWbQMFPeYb7ex0Ft2F/0w47dOR2Mb9h6P6K5E7B
vGb/ixzJVnltNlep7I2wFWGnNqjaUk6VNz5pKFiFbpdyAQf0To1dpR/VUVkF2n2XtNjJon7llvG/
NswQ36eoHQ00WkvzIAJ+ET/6jv/v1VRQsWsf867jPAlWlbjPfE4N7hpc14KpWeX0rGvsxq3wryg9
+vNRFV+SQUKfB/02M3QCwXSKKHSloNsO4n0X3UudwcVJzRJ/dBUWwkFxTLv+uIABMKhYx607J7gC
9jVteUeWDkpy61d/SbiYgYTtK5y0lV4d6CvM+R8ZrR+t9OjkS+LWaH9niO4FOmdbV5J3M9ERuLD8
56C5EeW7UXtR5NuuDeyS7kpO4Sc0HJPzNbykofPy6C2g9eajiKf0jz5OoUP00laHGA2c9j6RULr6
2xp3bX7I6fvJw/uof0zm8d/1BuhFBc1lDb4b6qKdl7UrFg9BfUibP5X1zsGAsZAn+bQnOV/N4JHO
kTITLMe/4tAoD9jOz/E+miC8/RKkq7iO1txmMVqlXapx1dMQwgqT1BMJR+mD9AJzJpBLf2N/M1Dj
CArYRSRdwree2UAY30j+krllm1H7KHr/vWoQjuRGLKatqIfHpFDXZbsbZDqsKbeHGDRo1JHDAGvv
H0dFwiRv6BvrNZwm6p9MYqYttt0vPQLs5tSylV1JDDtpF2EdjVieaQfzWHLnlppFnWlqxqHzMWVf
qcjWNK5mzdPNoAbURkmXz8hhDW8y7HFPBD5nWjNO77MbzfXCpEehpe21ndo/i01Km8Wg/RjAGY3n
DzlKx01jCCbSVsa13/n3BkaqCGwZyF7W4bgmEw1ttRfuZXnYt6U1OnhuE1MvPbmSJTthogWOMaAf
BCWu7/ZWHaNYSW2l3TfACsOE2sWwxfwjJH/MWhndqRo1IZOynqvNr0Eq9Ejlo/o4VM8Kin9wTO3/
E+s+D2MwXZY0vBd1N9bc/nZu3i3kvS+xKuTvUDm888Cx4BWAPQkExq8AjRF1KdNKZkyAcdVclaWm
rVN1FmB89coBix18ODOOeLGilDaAZzG2EeU1+ZOx7pbRY54PMVcjOghlaaKTUDaUs7XQbZD/lOHs
ia0TR1K7Lfy6uBqVWniq1Fm6MFL+DgJRQSEiRctz4D2gLSPnT9DvxXtEp/Fr0soQX6Uk2nTx5NYw
Wi6M5b9PlBGmR3hcVyXcLVB0OYkz6kPHfQB+eSp39ZLKtEX5UbTqAS2nC4Sqs8+Eki9YfRGdkNMx
+dQgPpL3+GuqhrhSrM6uQHH64yVL30thTtATPhQXU+hm3xF049oos7u0pYywLumqnHtzWM8saslY
HBingLTe76oqi9BgnuqBjouI9KPGO1tptZVuiljRL6yIM3QmlgRLGxyohgHNKfCoQG61TXr8wBrX
WMm2+MS4HQWQxpbe9BfriW4RTqGPA6PW/8UagTq6EM8MWdHVE+SGHDbs7BCmVjcZ9aFWSg1xxCRH
+ycKrcRjepQ5P0MdztASeNb/DqmdAB30KMIrd8FwIRmXuz58Hzto6VMgS68y5U2KcTWKlnQtxSI0
/8psFFfSKlRL2pAJbRWr/QU07Nmv/Wk/nqA4Zx+dp6LEnSo1Qk4+wdjFTSVRUGKZXCj3Pz/+uWAy
RidMOxez+9Ol1TQdw2u9MB0J7TZHN4TdbCgaNyPwcWlIL3nrLN/vK58AJxBIhdqCTsVLadlQn86a
Lh5bRDIBmHNtBTH+qnH6quIQb/cpcrJ9YHABgk2s9nGs1tdhT6/z5+f9jq1ScTmyMOFWdCR1Tn9A
5OshDnVYbQ+DiETYhD+WiLkrSdlCSW5nof3Qmou2C+fesiYbho4XGKoEpy4lUoJxe2vgFJIVaOWK
LX5sUnuXpIFgd12vXXjGc6cSokHYqkFaE81Ts6ypK2JZRNnOgY2DYGeY0q3EUngGd/fzyzwXCC1u
VTPBisMyPwHDRTruL3GCC0IcZK9Kqj6kNHLkJLv9Ocy5t/c5zMkFVReqEpgD4vgaerExopID6pwq
rdIIZsnPoc7Aq2D6iawRkGMGhOqv63PQs7zqVBSsShXRwHhC2Foq80tHjnhuFZqmyUcCx7X4in0N
E88ZbKiAJGWWBXsmPdTRpq3QJNZ8XDZV8pZqq+nDL4ENiNvW1venqygzb+dgvoZr+iJ1kYdx3s5q
O6/KqY2EeKMxExyy28A0H0wx91R/3lVl96qN9xIZdhSDr9K8RoZIoiL9glq3So8Z1XTY1rR4QBz1
ZOjhwPBr8ljJq96o14tVoYTllz7CBrAoL/vNgOLnoK+b4p65J3XZfWsYDN1BpMilqw2AIvSbBZQT
TNd9+lBrugvrylFT5VbIDoq0lxCRE32YlMgLUmKG1vUooR2H3cjk1DEQsXjf1CmgB8aNizj1a5Pe
RGFtj0XpjtQvetltFX8f07P2p9BRaNKKFNWFyAxum8XJJqp6bJ+h7USdYAtNusZZZK/0Ry679cgk
VqYnEdX1PQ4kjzW4FUsT7nulvyowWf15MZ2RIwEHaAFdESHFSt/E8LWwU0JcHy2IfOhLbeIXFIAc
Za3tmMPu8VxyLrHezrAadK5sE4cQBT1KxAG/LizfnHJFapnMqLflFdiOVYdJ6ipZJ9vsZrgHXnFp
KX9fyV8DniR1huDHVSMSEMLzVrXbe3PaCYDcKPcye7SrLTT2tTC8auX78Hwp+veDgeA42SzOPWTh
p+5lPYoowD8NE13ORF/7IyXw0Eq/YlHRtlHY//75c34/7b5GOzkbJGR/xla2yJOD46Q2KMzQ32it
/zhzXaKgnod5AkJy5klJEY5FjaADz9RForURxnl22hrcT8oxciHZOgP+xXNzsYDDOgGbyn+r6dNt
TFnfm1HZmU5d+iYd3xiVWbwKGCLWqJa2s4QHrjgCW9Em8S7Jg2HTt+gIayqabqgjJJ41IZtcGmry
9B+/ajjq4OuR8YFxe3qDYS2Rm9bID+sbBLl6Njma+3m55vTXLrzvMwuYUNzJYIWRDjoVSgmGUGho
ALEv0wXvpjf3te4ztU0ylJbGhctXvP78cOdeu6mhegAVX+YKVpWvmzQXCm2w0EuGr9A73THB5EBd
gV5Yta4GjZKmrguc7kJSIH+/2vQvUZc///SxtWpSMzEm6mJr1+xMPFfurF/0XWyETlu3AWlbrZjJ
esVN4aRvKPKtivfimuK9vXBoyEtK/TULxPEVqDSOqBI52OkpFTdDKvSGrjM6WEneW0N3ZFXZgt3T
FF4xvvUQ4vZXjzt5k66H2zK+tO6XQ+lbfJ3kCIEa/BVP8eFR2MBrNYflAwyu5EQu8EfVwezKbdf+
nfVw4XufOaZMuC7/L9ypuQ+Mr0ZQYqy+4ivrvgTf4eRe8VhuGLPWm9E2kXpfgQO7li8Qk88uNAMr
SQRUeeHk3V8/eWXVQ6YhU83hPLk6MzT6+Cuk7A61OzjcqYXvoYd+YaGdufUI9inqSVEcG6AwpxJL
vnDrr5MNXVGk/FbMyl0szVb+s4DS4IWY51fUp5gnZzMQvWnUDZ5UXptgnVa5M5GnuP52YZgzjXws
Ca7Y0mPxmjmBN1+yVjxzN3x6ZjgoX9/0oOhNoSkRjsLzm58aqx52c4bhyIWVtLy6k4X7z4WKJatp
8jeqeVjJ5jxWgPLleIe/h3UfeEBiUAlQrqSNn9vIO0V2LD9MTmtfdqk8o1KDGoGpUieqOiI1xskR
MrY1IkCQlThCMIrbICZoy9vB0z1xf8kE9UxZ/jXW8sY/HVd+a5pZj9Yae7S+wl/2Hy9FfbDWhTM9
X0okzuwUg0YRHFwRwRv+1ZP142eGL/qzvnD40xvAsOtsjV/IetxV28yLD9H9pYjy93tnSVsWq1cy
Q7i2J+8y6DsrS7kAnTAvN60eoi6L3yE1uBhn+7kb37Qx90K/t2OsTUAIbeuSOZs52B1YrFZnSIT9
moLQKU2C1RQ/1ELvCMNDVxf2WGNiAYRnrP76xXOYXyJ0nfnp/GiDjIEKmm7eyQZXFDETErpOUBgC
e0JJMEOm38K8JRpumsbfXFj0Z8KRmtCf4FUZCF2dnGJBmlpVkKBYXuH3LHnBZlgv38dyeS+/zZW/
yhzg1+la+8+vKZNOFEQbkc2mogP8dQmaQZlaKGfrzrQDTmXjce1UB3NLRxFjiZWxVtzEQXULrsDV
QlG+eJAuS+Drbv8a/2SJdEqOk0tC/IXXODuK0xwEF07Ig2QDXDowFVxfeNXLE51GJB2kMJVQcMY1
7OsTq2KlpKQsqGLddy6eHhusJOhQV87id8xjxzaS/z/H/H45msqnkP9a7J/2uSgmftAwDnbUEHnq
kkOUEUC5SCLUDOQrXbnAqfze20TMWeZzIjlFv0s0l+TgU8C+rxCLVxhtNEI6kMWHlXaQy1i8GaYw
eVVqXzVBkKCzAWBQCLzcVMYO/oyq7xRkjJ0pVZDlZGGYr2Uk4oIgaWlFlY6V03/6ZpYfygpYJGdw
f1ROzqRCHLvSEhlU6iL8iDw7CI0PH+Aw+MPu52/w/fgj1NKcxyEOizjptJETR7MqxIhkucHT+KJ4
i7l54KpgdW3zOtxLH+HbpfPv22c/iXjyFVJ8LjOF7e4OQCRj7b0E7CY17yKmJT8/27dNdPK5Tzax
Ty2Vd6GuukYxbpJYdJvk9ecI3zPrfyHwWZBpbprqt6ZRNjMDQD4DXDzWR8Jtm71mwOxwzcAv6loP
wMA2z+kCwk5fB/CYeRbvMybWhYiAMEq1isgsm45PS07uK4bbmxmYDEzqkncFCO7Pv/b7Jb78Wh36
KoL65N6nSeGollnR9Jrqdlnm6qqwC2c8f8QCYB6wuBJ6hxTtEcZcpxa2Qln6HwsvnMQ/uT2CMB56
rbOwEF/1TnPMvX7z27jFg9qJyAv1Sz2YpePx5UhbwiG6hpCFii3yqWxAMtNPK1uZhbYrtwBHDsFV
sWVlkwVePLCXHflDLOPk+BRHIW9YCYwNnHILRtx40TyEcezkw6fbla5EJ/PyD/lXy1kKSOJCEvy9
+bM86qcD4+SitKwgrs3lUXuvepfdYIelytZcTQ5DVudys+lbznsS7uRD+p3Yqiknrev3xbpvu3Ux
qp4+XfKzls691c+H08kOFtQkMQbaHzzWhKz1PbgJyAEr2k1u4Opb/JiQvamc5EF0ALBfvob/qQaf
fFYGliL3Ib10+k0n9zBSF4OEqYnujn0dAZVQARRUjXksFS13jTxu7Sq2Ilg8SU0+lBbJ3hJredvE
qV6u9CCp3oOl2FX7prdwTgH4LyWmksBY64THuWzKp0nXxz++1opXnaEInjEOnB8lI4xjlVXI2qH8
CBbZMrDAidL6up0MZS+1vQxiLQkhMi7FFqBlL+qgVjBF7F5BAlk0agsK/QCAjJrE0qYSGPpniZzs
Js2MPWNOgWEKM7hVbpgSeCe678kk1tthoqMaZE3rVnItvAWcZm4Z1NbBSgo0hzvIEb04Ntt67OUX
Scj87dQnzaM6BsmTkY/Jo1UavicbUYn8ju+nxdEIeuxsGflsjSL1dwhZJSQXFlIerqHVowjSzDdh
F06+4U3dNN3oVdVumIO1waZVzbryogHFcp8nfx7UsDuUbYcLQR6Y81U7aB1sKcEEzRa17TEVJxDf
kQEoQzIGoV8nI4YCc9MpKtI/iWhs1WkODqkfQgqo5zqBXxxrL/X4WwnlepsijkQqLtcAudL9VMsA
aIYcHq3ZyLXMAEIunrrJwghLNOTYzSsJzHImg+3VihE1/bHDbN1u/amCOVWE4rHoLRGaR5Zy1/kA
LIexxq6lETmJ7UBhzg5oL5hj8NBVsq9iJYPtGE1ei5OQmwXJsEGWvdtWcmje1ancr4sAVz/NHLVd
Y06o8bfWADAlWCgIgo55T22YLlZa2Z8y7RAwkePhehCMvIfFGw9YbYba2hhHHNhCsCUOPtxgCMu5
7a6FJkrWMPcQMJ/yGjpKj/nGisGc/qQVlf9IJi7C7J0muQXgIhUtDgKq+SwnQW3Y8RxK1Vpgfvuc
xZF8H42FcakSWE6U7xtRBTyAwYiBXupJ6hZFqNvEouYqzQLkhRUHT9hbWlgAxsvJTgAw4xKxG916
VfwPWhtncgkOgv+Of3IQ6E3tm7FP/GEwXN94H7P/WHybAudzhJOq16haqvsOgk1dxd1m8AO43FPK
FD6DUyCNqcTgH85io0WXHD++F9yElgBLYAVCTw754q8vF8M8NSg40tzRa69UN3IFV8xpSs42AqXr
obxwMZ97l5/DLQnipzS86lukuH3C4RpzE+jQ5EDnD5eSnWVFnK6Yz1FOrsR8LIcmiFS+mD2/jA4Y
6w1Ei9fRHpx4X1x3l1bopXgnd2IEpQ/UFE812PKu3eK1jMrh0tMMN/U6P1zKOP51p396vpMaQQCN
0HRLPHWdHdNt/DA71oKJ1ddwwe6m92bJ451sWx9hCGybK67IHfzjAxC5FaZOduYUWNn+FveX8vtz
t/bn5XSaC6lKKaqQRymzXLz8Bjf9s/yWMVjF18FmOhbU77XL2NBkw34E9ECdC3nuhU9hnIzCMlVh
cPzvU9Qrpnt0xsYVAwW7xjpwLa9gu/wPcoULq9o4KWvCodIzP5WX72HupiN0Nsd6G0jAQCY7EKUv
55yXHnP580/7qLQC34iVZQXcApB2qtvYw5USE0SXvO9FxMHlwsY9V0B/+bInp2A/T3UiTwO59N8c
TOmGNpWHWhudida1duXf2eW29i5mt8ur+2GpGyfnk5CblQY0UnNn/CRHDD/L5nffq9hptKtKeU5b
5BdDaAR/x/hNQLDh5+W0HBQ/RT85riia5zRdoltMpX2Qhllzq0gvU4Qw5SUBvm/jka8n8SmqEL8h
M6sSYuUCjfpScjsSmgQUdc5EDB/hNj6o4ojF5sViaXmHPz3lyfE1Z7NvVDWRtfuXEr/zfe4U6+I3
M4punbpa4t4Pq4sz60sf9uQM8zPq3Wq5eHpPARuK2ac33dCYWS/+BFqwqS5UoBf2qHlSpfVmZQYU
UmBbs8cxvK6NS0DHswFU1IfQGzfkb551s4zCgsYM2p1gk6ow4xis/bwazzVsmGz/d4iTPThaYPem
UOdDrfKtvuvWIOcddVW70U1rg6V3TPtCxLPnzKeIJ9uvqMSsFjNu0vwFnPAu2xVYoTO1nG1hXd/+
D4YNZ9fip4AnO643k6YcfAL2v43V7OgfgWsclxkpp/eG69S+jGY405T68lZPsgVLKZABNcm+gkp1
xuwvDlUQc+4068//58s82WcUPKNc+5rmJk9LUtIdolsMkVfLLLC+6x8vqU+e6wwAb2EKCPRWUtEa
/XpJSEqrRGnTyqQlol2Aklj72986ErIrvCOvLwt6nvt2DDfQMQdZCD7j5PnivtbnuKPpVgXRwUB+
ZBKnF1XVLvUtzx0dn+OcHB2tMU0RVhwMbFzJ6+4it98Yj3BS15mnCKtLI/Rzy+NTtFPPiNFAAMLH
X8DNixZ3dQ0qT5H8EYruuvR773+xRD4HO0lfaj8lnrg82l9zbXnzPt+PdkkLSbKXHX5JOu9s+v85
3vKqP+URRpeadYNyGS1g6r93IAiugTaxK3qyM0HDvXSCnbvkPsc7yVvExhQQ++JlKom5jiZzX0nJ
n2Fu1ygFwvzVpYPU+i9qNd1Xqvnwv3m5OhKvS1+Qo/5kfYoDVnigPBUXkuRgA0g74I1rBwLmONba
xCLqUjaqLv/i6c0K4vS/Ip6s1LwvcDUcIsXVaGnciilOaUFUNNto1OPrqMsHp4+Lkt4AojG+BSVU
UescO/K0k9dd3qHBNYVCj1NyiZdMoqgbazSLlznqtH0ht/GTgdXnsxal+kdeFKnoBaqIoeI0FCPt
BKBTd6UJ14IW6bgflaG9EzJ48kWXa6VddC0CMEKHEEBqJOmqS9R+X5bdvDeLqnwMw6I7pF0LOrHU
6ptWqoKPKCwBvctoCHPT5BVXnJKJG1Noo2SFD2x52zC6QLYjzf/4U51dSJC+70MNlVvDxF1HUxRZ
O1k6ZVkZkIZmyVXbYl35abQb9GhkTCKWTi8J7s+LRf7+6Qj3b0yr0fFU9JN8IcLIo9eY0Lj+AYhm
03gj9pRPkPlmJ3OrNQpW2xp0AVyw1jXuliu42SYvQ2fTi+j/KjYWc7AwNz//qrPv4NOPOjkeBpgC
XdL3MtQ+8zAjUjNOxa8ki2kcWBdewL+p39e1+/UFnBwNktH1AVMyxTW730GvoFWB3tgY23Vs2tmQ
edp0mNHx0fR0+/NDfk+kvgY++dB9I8ZTkeLEiVbzSrV2anBhGHj2LcoS1BcmX2hdn7xFc9YrfZxR
NZyVeFPUWFr6w7VsjAfTKP83z/Ip1MlLjLs4GVupQ4w2vK3FRxHtlZ9f1vcKhZf1KcDJy0IUIrFq
hTu+QqQDKYuxf4rb51jiSEubCxfv9y2x4OfNxR1I1XVdOdkShpqrXVGwJdreWkXpH/qV0LTBAPcP
pf6qWNH652c7m098infynYpS9+spXAQfRgPwLrjpdN8aTz8HOZtUo/dOY1EHNy+egkAmiKGDXjQs
NyZT1eTIO+Uq2KXPBuIhd6j9bbPrS6Kh5zOz/4opnQKHlDzxE9MnJg0qb3ZCW+g930EWEgCc9VR3
zkVgzfdNxbf7FPHkXYKObvxJaenwPRWrYiWsFMQGAEttl7wa+bwLy/IfGuTk9JDAnqHCyl0LV+Ak
nphlbcywQPm/nH1Zl9u6sfVfyTrvvBccAJLfusmDBkpqNdXtHjy9cNnuNmeQBGf++m/TSWwJLZJJ
rzyd2FYRQKEAVO3aGzKoI9tSeAp9FMXA+YP3itpvO9Qc1yP0rnlAUsYBMcb8qupX9gUympoNpB9Q
S1DEu7zYJGYa1ywC64jdds3XohIggS1VU3ymVpYdm7YEYV6adYD7h5qCqG52VQvetH5oalQluHbg
kS1+UJvj2Lb7ulwhyQ52OF7kIW4MxHT0PLAfBANh+Eqtg+qu16EeK0SKOkMDRhIGOUwQFHrEidUU
Sp7CxPijNjkVCmhJoZzOtyWth63mgwAfUMCo5qsgS3VI9A7o/2wr+yP41qp4PT8vb93gMlyMf352
3xN61JY4QPRtHXTbrrSQ0y6deRNL0XXc1WcmkJ/oOmbDtyMQgtZ5vWrYAX0e61TlC5auOdlF8Bs/
5cxUAvVnJWo6fRvdituCrcgWZ9Kx+NpANQd0gpqjb41PdO1/Xr7aXbk5gwAf9UHg7U30UMrlf7SS
kLJqEx2Jc/T1oBF9hx49c9U6aC7eByAJXQiGVxz63J7csKawogxVKwcrkweFFWg79miozzWySdhj
UXULp//b0HsxOnn75pDvyI0Ci6iC4LPMsi0KoSvb6zfzvnJ9FtHkOOKBLdQbx1GfrWBsZRCK1yN9
q+zzg347slDz4xgFveNy1vTqoIBzQoujScAaLh3GfVWhhlVCi6Vp033OwZYQbCOSv2OLQRfotxXp
ROZmoGQF6q3bWDVUUKOBFyIaqmHJ98ePfRNg/wQ4GbSFRAloNNpqzLQjmcBWI6Ji2I1w1wBaJou8
99dWCsAcIONGuUILSp+XK5UFCf7HIhyTd+JQfw0c5VeVqLjvUH1fPD7evhPRWD1eMnAo4xyR1ZVq
EDZnItM1+IW1G89jC/gN+MRm6Yk2Ma4/lqQYYnV63/R1PaI32i0kiTZI26GVG0C/bMO+s4cFh7/i
gyqqbcbYhggwrXyHqhOFih5EOFuygzm2QnyMnOo4fOjWw0fxMDyPMl/ql3mr4xje+MqZUekwBu6t
Rgstcp+6+TJUYKZwSvVVQANn3szS2KT9pUdqWWodxobH00oV4Lx9LqOFoVw5wDB/5thCMHZWyre1
XM3QKZ+BZ9KE/jwkK0He1IOhbn4g80aAEb70dV7xslVHYaQhMp1Qg6Y7ittLTc/XPe/3UBCRLq0M
Rc+U2Ofalv8YsxHm3t+CLMxeddv/BMZ9dXEA00aDDVQ+LSKd/HoAzZFOgyxGEfR3nQYKHhzIu0wf
Fh4J48Xqja+d2ZHiRBoXFeKegjP5UJz0Y7UHoc/uP6i5XjkPAaD+Mx5p3yp1IooOPoyaW3YCjvrY
PcXb7hjuxnRqF64JpNiSLXjhDvO+sTQ+6cQyVa1ApxDmMTpAsXXX7MUWGvLOkpkrgD1EwLPxjY+x
s5OxtvRGT3Cj//UsMdYgC3we23SAPn5cygJec41R4BDKkuBOAND30lSb50nTAQy9NcF81IOeK6av
bfsyP28LRt5UhklY6kiya9sctWc9BPM62ha6nGzmzVydt7PByAXgrKiBvmHZP5PDxiuINo7ePjsU
TgSprwVfWDQmRTyVpkBOtxgUvw33yWaEp0NWeAWuvH2xkPq58k4FhAuPOPSSgw8CSfbLVYrsXldK
gtd356DDtlkTFzXBFVslIVLDyk3nLqeH3z74L01KEcoG/rn2O5iksQHu048D3XfVT5KAlswGceDT
wtKNNyM5dJyPUJrNrgRbUYXGxW3lhCewZKEZA6ykzninEevlo/8tj8tIrXE2o9JNrWQsiJPIZyC+
SaHEVhWDhf4dvddfWssvP6itDaxR0UOuQaQUFIpglQa6rAR7vF32KBKhoc/b9LbfrVmj5SkouJPi
u9GMBG9ZlI1UVWgyzFaQq01u/ExNP6i5nkOCpAoM7WBhatKFGueVPYYMhqGjK9bE09uSYsag6knY
6Z665X35bTCVh6Ilz2bBF7bylevEhRkpXjSN7/lZDa/X8mGdJN+sGgTLymnQ/IVz+EqeBM/VPwOS
e+jgPJ2V5CXd1jfj5czy7xIn3oFwCdiKwTyBwGy34IOjj0k+eGFRcvkSafCcjACWqD9xYE35XbCp
v8TikB26XewswSqunGIX5iSX17mtNyBW0rel56UPVFG1B8/v+wfKcuPeFlbsKp2iLKzfFaMXfm9c
RhIWtDXTxn1mGj+N4DVs7xIFFLt9uRYQHZifUO3aeWlTlFssMmL3ZP6f3huQPTEgpCk2bAt2yccc
nE4/VcdYZzcAhz4D1IiY6a1UV6AOY6IANd6+Gzw8V9omu+v3SzVt/coSq+dfJG17fTCNLujUMZC2
H4N14qTbOL5n1jZ9hsSFimsY/w5xkLXtgg1xk22A13TE1/pT50JMUtyAOsG1LCcDRfqLstCWfD3I
n82WtDQeB0t8U+LbLNd/CI/cGbkD1K/GvemOOozaHtoj8wt0Lc9/MR3ShQ2yQ0VYgbICwIjAO+ki
Vn5kPC2BQsVBBBmDQIB4U4FCAHCmYI7QvB+6T9WFptUrXnKxD6Q1SWNT5LFocbvxtQzadGmTr2jX
+MY6QZnjpqOVfwe5WX5CCgT5sjLxQKI9PxFXDjt8wp/6kny+9pbCBtrj0i8OSghpBg6Sc7CixmBD
totiq4Audt7ilX14YVGKNRYBBY2PbkfwKJauEF9IEW2JxUF7FjhhwhfGt2RNCjU5QdTOW7yc6Mo2
K0jCoF0hWvMqW4OreDM/smsH0XkORHLjPPeqUohC2yYFCCFbD4pNwFTgCJ0387YBGF2bSEeAUghd
5cjESY8AU9ETAYwz8ug39AnKDY66EU5yGEt00SOLVuazjWBCnOiIZmuxWzwtrvkMOl8BeADqAT1b
0gqWPihSKOnGPH67LfEM0dCviKz6+gekcHBIgT8VLC1IWlSfw7ul1MW1BT03Li2oGdv9YAwajuHK
B8hcvWkHEPr30YabOXpE/e38ZF879c/NSVtUSWlVZjlq2RrzFFcADw6iSOWhqYzgri8ydSkUjp//
5yRGtgI8RgalgCQzAwQNMuybtkLpPQWkYNVmcKpDuWuOYDvdgvb1w3JXi3STf2tN8ljTyiPN7kFq
xKyU3o39oc8dLnJ7O8zsVZHq1rNuVsm2qAxQJNg5/jQS9X2hC/phfpovXeqfH0LRQ0AgfqsizyZN
c9eKNEN7grVpfdcjoWOkOUhyViW0L6IE/QHCW9hEl3v1XwaxeUyGMo0BQsPL20AgcoZmOZAf1YFp
gYu4L26Znn8x+CK/3DiH8ooiVw6KNxTajDdCtZz0ZtoYILQTYQ3uhTLknZMNkAjhIQXJegDC3MbI
Yii+5PW65I1/EBCkP1ZBCIZe6DCtVBDvrRlo1ffzc35tCoCGGD9JpWiQk8JIBKKpwvBjwOw1PwKV
dclAw1uB6rMGI9K8qctd9M/ZHqsFiBaWPfKvXc626qskK4oGZBBeWD+zJI5AuZkhjZWYGXRoKsU2
/yvcxC+L1ECNArwj6J5AxvjSIgSMIjSUgkcL6rm0FivAeNFv+N0OFx4fV1aXgvgIjJLoJAW/ieRH
VC/tENKFkP+ug3tiAPaeLyrTX4kJcFLgadDURyzcGi/HEllaDp0uSwUVgeoQF+JuDS6N2UFdD698
N9zPr9WvXlvJYaGxjtcUNVXQqslNk4kSqhBK5Taovy3xqAW4FTRep9xmzId0m0ftO6+wK7RvZnm7
DdHSsB7wZr5tCk/7EBfQgOfoD96hvcM8BDwygQLqegcVq1HgwwLbfin6XWPoxYH4Xe0EMVhLmWK1
dzzQ/FvFMspj2TYtGqJiyLFXpgIiD6hTofIICTuzgZ5dOyhPLTeKr3lomrdZWbyWyE6BMH7cO33f
44WWJguBWbo/WwgSYLQzkMJG7YvqIDG4XIQ2UmjoF4q95Z61HQDQUEJ4rqIIiGikDwYnH4YYb6W+
hkoOsug2aMGK8jgKN4MLdNeo2dYOobuAC44FMYY84hvDjn9YXQy5hfDGY+yYQ0QR7apocStWNhr/
muzEaLqqs2FtigJaDtlhfqXloDsOyWJjDw4WWlN/3TPOkm0WlCNNZEgNsDFboEEKNjQCV2vVrGoK
EbRPxiJsQ0r+jpOIFCxIVgEhAsoIrDiXk0iLoK5M3iu4uWg31Bmftf0LeJe32t46Kc788OSgIxsb
bxJnwwv8YYCXB5DwEvFaCLyf1WJTVcGmBJJ+3pQcSv9pyh6ZfsDi9CbGB4Ygdq3BObr4tmxScJk/
VjpdCKJSXmCcPRQAIJCMTBj6199U8jrT80VoE8we7l3+HooogLZCZGetro3b8E5fcI9Fe9LtQEWb
XVYl42rBHnQF3fGVCoqZdbQ3X5czU5evobfDk3YY+HvUGPx8CnLb/r50wx3daRuoCW3n10rq6Xhr
R3LCutTAt6rBDvJajlEwcK+jOQgs2l7frTIt35dF4SYCkarja440yMBvBjXa4aTeiQHMfIsbUXqN
vv0kyVURTb28K34NPdynN8GmWcUHw1nG4PyqtJ0Hd9mHxphwtilqz05zv8SaogFBX9OD2HTBBulp
R0B11oW6TbIJNu09xIbWlmN9z08ExE3HEkhcshnJONoDxOWcJfYmqbfr7QRIxzUxgiw0xsBAbrr7
cjs4CA4biGa9gjRrg5AYrZ6aW+ibbsMdW0H7cktv2ieIT6IDGiwxK7xZT91uGe9wJUJSwIdscAAh
v4jQfzlbTY1saN4K9O9DsimMH9sCrez9Yw2ZEx0kKVB3WfDN8Si/XJ7LU0bacmHdN5y2EJcgEPID
H05r9sC0KhHNb8a692cj8Rj0EVFR+NkanvExZ4bJV36XlPvM9NrHX5/zvz+6/+e/gtos6f2Ml//4
P/z3jyzvwQAZVNJ//uMuf+WPlXh9rdxv+f+N//T3X738h/9wwx8iK7Oflfy3Lv4Rfv9f9jffqm8X
/7HlVVj1H+pX0T+8lnVS/TKALx3/5n/6h397/fUrT33++ve/fgDVW42/Bnwx/+tff3R4+ftfBoLL
/57//L/+7PQtxT9bByH/Jv/1129l9fe/UAD9nxE0RwnUnSkFve5ff2tfxz8x9f/BhckYBauZCsIq
A2vHM1EFf/+L4o8Y/iUBgpfoAH789bcSSGP8iWr9D6StUfLC0UH/+vcHXazMn5X6G6/T+yzkVfn3
vy49VdFA/YgroiajOkEarUV4jyluZca7moAyqBFfeQRF1BBtgKIX5UrzUwz292z8y/h/YkxKFsUx
1zgzOsVNEg4BDeQ0Ufx+FEaXriyluM0h0FnXzWbe2Ojyf7bE75H9aro8i1QDh7pwXBgwRtkj8GL3
mV08zP/05Q3hz09LQdAStY0mXKa4im99RtIPfAAsuw9q5SPPrQ/zNiYWRsb4WGUL6fIEOYPe4AVU
R8oQAiG0cCiz0wcgw6pNaHNrNQxGsHBPmLIonWvm4PVKjm7/E60NR++tfs0CAAW0wMCdO30tILOp
DJ/nRzc1g/Do82Mk75IUjftqcKqgbwq9M/RpsxoNr6ECWQ4vpu3CM2vKjhQPdY/RIYCuJ8SicAlJ
MkThhEJzFRyGtfLOsUiPU+jPt+h1UcKTBY0dqElsgcz6wuEdzFN375uu8YV35ss+sB2VX5meG/v5
vcLrIx4TwMHg2d2QpfLR5TXqj1OPR8uZjcAkcScADXR9tEk7qNWDhqUA+iVBPEEG58YqddCkpcBm
Bio4JOYHNq73tU0qRYRIFCqJmghG45BuYP4+j3PIEINDdd7ARBSQT2BjEEmuJRiVNfThp7gCeTJA
ed4CfOMyqfh7zsi4lc7nbOgC3w4Cxa3V+FPnB7dWm++znKPbwnpQcrGQlJiYpV8U2Wdm0tBq2jjo
bZcM1NFTCHLnESQDmxRiifPTNLFP5IeVVqt9hF5s2w3A4s21ttj0eCtD+p1YG0u1F547U9Ml7Xrk
vjUL4p6Wa0QGoKYxW1UGNNb7kbwvuGcdxLbnhzNlSN72ai2g1tNYrqcFYJNpSNXe1iiTf6kSrjuF
keG+6iXxgrWp5ZECQMWVQElZZLusjdVRP2/Qx1p/EKKVpdGNl/eNSbv0tXjQWVzglX2igbgReufU
cQZ9GSiP2+rHWuuceTMTYUBOzmdpMaREhRkLWRczpvusTB50lLcGwT63hf0xKPkRAO6FUtbUSkkB
oAMFFOvAAHpSmLbP9eSTUfZHH9rBKx545Sawwo/z47q+SKoMgWPcT1pfMfxTnIximQ+5UUNhNVxw
gev7Bw1Fl4vTM66CUZv5J5ZYNw2HalvQaa4aZUffWqIEnhrBOIVnUcDP7LQwkkRxS49D7FDN06Pt
B/ZtiC7tw/wkSRXVfwc03FMvbdQtwB2GVfsn3wb3A2nFSYXImdLHTmE2ux4dnRDmTKBVD4lsoeNB
1eb+ykLH6kpEwQ3p/YXVuh62UWm9/I44Zmhlqrl/0pSErZS8HNZ1BenG+WGOq/L21EFV//LXs6YL
tJxYitukw09QTN8DhPmSQEYqHdq7QBUf9KHdzJuaWjQpNphVaBR5XyuuZpVbKzY/eVbiRAQURu/7
fSkqpElmI+houL8LyFA1se/kPbQBg25hIaSugT8eIV0LLOi7WOCsV9wAgqpJdwgV9eiX6jEwB5Dx
pf0qK+97EO70KnoJhkMaho+8Lm+8BuFVI+bG5qM235DvQs4WMs1Tm02KGbHu58jzEFy/Rfe5873i
Jko7Bb0mSb4B/5ixcHecWDqZ+ZqKWvcoXOWkc81JCzAll1bzNBSLj/Zxja64oQw8MtJC9xutDU54
692lafbZr6jjhw3EVPUdsFHZuqrrrUgEg2hIvaKkvmfUfpx3HCmn+nthZarYSodqcND7uILH3ZFw
ftOb5kcexc8DlOUrP70XcXtKgm7Dk+w1jBO3rq13BX0wxV3uP1uHpIfR5uHJL75X9KUPv0MuT62s
TeX9XBjdRACRofBW7kc8C2FCtf3vtheuNbs9gEgTxKxhfF8oyZH4o7I7rR+aJhh1EMu9XvdfQ5Nt
W5rs5z9jItBYUqBRoD0SCNUPT7rf7ZvMNXJ9PyQ3hQY56e4rhJPmzUj12D9rKUWZvDFTlJeU4FRY
nrnVtNDeQvqucVIfypexIkCEa5PiXiQQltTBwrdlQI5s6qYQu/kvmNiSMlEsZG3bHL3nuDWQMF8H
nYEShAA4MOfABunRwvE0NZ1SLCJFVttKrPqnjkb7lrZfcly18zrMIBPZfqyocjStagkBMuVBUpSx
6xbUgiqMIdmTggJJ+6QHxUJV6PqtB+mbyw0QtUgXx4bAMcvUnxpP77Wu2tFQg/o1Vb6yIHjf6WOO
E3l2ZVAVLRdph+O8qvgT6etPGt4ljUE/z6/6RISUyXcslSPpThr/xG2QNerhqQmrW0tTHuZ/Xsq4
/3ZrU4oTFCqyzK98/9RklqvX8Y5k0W0D0Xd0Oq+t1jtEogEnjbXN0NWllubPsuyelEh343g4dBCu
jnJIT85/zITvybQglpLZrEogZ6LTbhMR4+ANTbTCoB8BFd2jbrmDPMbCs3JqXqWwkYElwIYwi+16
uXmrRqUDMNCu4MPz+4YiRQvbbiMRaKrttnro6DYka2MwCgOmsjcq7yb20h0fjGw9b2xqLNIFRRVG
GWQt3q4xqA/XnvChIg6eToeo5RJd7sROlcHrwwBtQT3PbHcIRLoWeeK7OTAEd/MDmAhtMgS/HZq4
j4bcdus83Hum8T2zvMNAylNfLy3IxBzJrQRKlKUe8q62G3IOZXWApDmINtuGLb1QpULR753EpEAQ
2bnCMq/DIBT7B6gs95pf/sg83zVpf8vLFJr0vQc9YxOQ8RY93PNTNxHmmPRi0fAGCkXFbBfk8Cfb
DwFs43xVGN79uGfQ2rCQK51wACbFCVPz6sQIFNv16+5BKORzv0ifM7U04/9/FkE7Jcl1v7bwto/z
+9GVIfSs3hfJsBDjpj5d2uqWb6OTGQywbs9ScdCjDLw8XNEXNt+E7zJpp7dd7yt2MHhQDVXcGFdz
LwyAuNeyGw+ahfOLPGVD2uBDlPCwq3vPNevC4X60yYrhsxVaLof/vnMc0sHfwyetQVU8N7P9YU3I
QLbg9Mg2pC/6dZstKZRMDUU68pGR6gXJW2RuiVE4RFjqLmQm34TIst8rrIQi/bvmjErnf0/DoW+S
GkrsMVrdVhVoKKAczQ2/R6MPFMBsi7WLfd/jJF15Zsg90F6UDiQRqeVqXXhX4NEO0pmtkgebXjWe
VQGgYJS6UZSsw6RZU2WJj2JiMuVW7xJqXNQuoT7Omux75KETmgaIAL1wOqIsvAQnDuVfTEJnuxPQ
ojJrEgsK52rO1oNhHkD1thuIdqP4UK6xyz2rl/bSRCSQeZD0pOUxGHWxl4gZxytCmixCG1EKdkXd
LMp2wdWnzEgx0wOmpma5jlS/HsX6sSkgWrmxaO4FN0ZsqnThVJsIzYZkxtC9tMtQV4CZdA29pc/a
4D+CkNUdovYUpOXHeUefWqDROc4WKDXiJGStbrkNSV48waDIwqBOrya3cdF+p1kEzXe+m7claQz8
PuTGGu25sXow/RAcUCgmNAwiiBHpt+hjyg9pFsNe0A4PJgs/NZBCfCJNUGz4YHeOIUxz2+VKtgkU
CEwyUEttfK+FbLbZ2huFowTmpUKBKLsYnNbqkHbnVGyyHoQCleDVMYBA5sLaTywKlWYLZ4ECJCju
AahZxCvFxHMgbJD+gi+Ljm7Mni08wKecTJqpAMLoYhhXO9WaRxOv46LuXOBHFsYxseqyXk/DdE0Y
WWW7XQqCsBBkfVm4z5Vu4yPChKW1b2xt4Uk4NWX65ZqjtR6svipMAZVzA1aLFdRj3SovAcjxdvVi
E9DUBYpKp5wlQvCVCPBHlZGFomgI1ZUC8ibr0A6LvVkU5pakwBD6ttHt/Dhgz3qgmE/zjj01ndLp
V5AyElACRiQlOSQiR7wxKuWMawA4q7UTBgQhbynMTUzoiEI430RDXNQpmLuZCwaPGAza6g4k7i8p
r5xWA/tKkz7MD2ri4mNICxfXZTEYNaNuDHgsyPKr6IEUPHtXxQyEY5ejiMqK5ao1aC4P4G5q3isv
rZmUn7q0ab7PD2BiD8nIXVOLwwqd4ZrbV/krGsPuIO1w1xXll/f9vHQX8QeKmwinmht0gbJTlCw9
JBbQq0Vadu+7NsuiOdXgQU8rCDW344a6DoIArVM217fzA5hKMMrEllrHKS1CT3WBlGg2VgYNrDDe
lFpyMCp90xXaOganwtBkn/oGSgZdcsPSZEnCZbxJXbn0/GI6Ojt48jqmtDEC1GAMu10xj9wV+fCN
0TBc9cJGiaZ+0bpukzdkPz/cieuOLsVuKCS0ZmTkGtQWvC9oh9zEAnS2kL5YF3Hwc97GhMvpUtgW
YWbZOBBUtyVp+4VoVbWFcIT1lRtWs3AyTGxLXdr+QrOYQPzS3JCQDeMxxFThFwvnwtT3S3veb8pM
RQpURR3buMfN8xgQiHrYS6Fr6tulTc8LQOl7Q6iuRfBOSzv+LYryhfvS1G9LMThDcTrGy1xFuKKv
KLs9pJnhzK/q1E9LO11r2gjaBS0y4ED5bCvwW+78ulriB5zahnInQ22RsmsHnbqFX+ZrnJZrIw13
AqeyGVtOaWZPWRs85kq0HoO7R6E038XVan5sEyv+iy/ybBsCtaL2zVBRt+HiJu3oGs/oO782nuZ/
fmLTaeMhdvbzSPNVNXgPqcue/T4s1y1EuVeGlX6gyPbPm5icP2ljZ15MIE6TUrdtLNREC8OonCjJ
mnU+QKsoysrHwI7oqrdLsdLqqoIWTdM6KB4F+iqubWthJifO5REDeD5USM3ZtCMJlhFYqYwJl3CF
ryq9dscnDlBgC1WvqaSrrODT80ZkasxhSCdrFUyJ+6Hkz74f+JBRjJ4UP9mF0A8Rdc1WBit3FIgt
wBAc1WyOjcDGgBocN5SFYU9sDlnyDlAUMwfqQcMrsg9xHVZe8/p9qKo3ePisakPi+Vx3xcAPnIFT
CLEjiizkeEjyvrjxBl8pBislbWG4ethW4ELQbhhf6riZ8n4pcIDRFC0jEG5AZif5IHAY2Fr4koE/
zkZlb2H+pxABMoySWhXaX5XGcHszy1cjMpRH2aOah+1KNXGA9t2W7zXo4kDQXmwsXb3vteZjO6BV
wqMf5/fgxGEui2iCz6hCJ59lunZhOmDKdesUuNQgGXZGA2Jff/BXrEYnU1QsyXdOTK2MvrRbv9VJ
n+N5XLCHodYe865OViori42gxuP8sCaC468deBa9LJMLLVCE6fIozVetXtz3vnZbxPlu/venpk0K
GZBSglSnn5tuFmRboasbT4G0H6KFpw0bzj9ymyDdtNQVNDVl4w4+Gw2zLbAoQ5XUbQN6o8XaUUEq
hmfmg53+d5Sqvx/4chsg6BfsoYthIrTLDzGxd3nq/USd/GHMXpGMnsK2WyjBTMSdX6fB2WiGCPV3
z4MpFiLB4wXp0Y9SdeEeNFWv/fX/n/16q+NmGkTMdEmVg1OKGKjQZkmrPjU+2r69oCebDrKaG+53
kVMKO96OMk8OY4m54BtTqyXFDqPB7Tf18fIy7YA6VZS1K70PO6cTobYrOdEWKp1TQ5UBmGlONK00
ajAzBG25Uywv2VV2kDzWldXc0AZif1AcVHb4Gn3L9BZkQKrR4+ZpZAsRbGIlZYwmOrgqAGU1y607
Xn8FqZt6HyIF5Lxrj8nQzCREHrr3atMdeE2crlQ/JiQoV4OnQni2Fh+itN0FVnzPvXxJOmNiW8tY
TUG1FE/x1nR7jQSr2IsOaAleWdoRabxbykKQTfN6HaLyPz/EiTBFpDASZYEQzMwZrtW+v0pYtU4I
lDltlHDmDUxcbWSSNRoGTRyYKQxE5NGsOJqXLP973wfr1tR3GR2GBVeYmjnp/VE3meb3g0ndvLAz
x6szYxWEJQh1TWNY56ArOKox5PsM30i2PGmDhfFNeaB2GRkTgsZPtdKoS8q+3lKt1w8lbfPN/OxN
LY/0MgmgxQ3SfkJdrg/1Q4DN9N2m4Fzxoca7MG+Tm1iKFr7guWigmeGC6GSUHyS46Ro3mqEeixj8
KqqmOkMa3Rhq64BwFdjEdmF7XR/cG5rpRtFZEUNJxU3MsFpRyyydoS/UdWy9073RG3m5OmETGpoS
2UhEKcqTl2muD46GzCMLu2cicwg9vsvfp0WX9SHr8H7QynVe6kffp1swtRzNZnjqKQGfW2B+ClDp
N4IlVO3ErQ24pkujoqiCvMkG6vqlQjZUbTa2mUAcIbwTeOSpqe00rNhVidj0lfJioCAMmsOXAlQq
ZWovOOb1IwaCyZffUNtDMmZCqVuymKzyAISQIki/jvffCkmgee//dSN7m+hBL/KlFYDiNA2NmLgT
pAY72H3B12io7m61moXHMtKiTRwh89yZpNokg9luidKWa7srv5S13R/QpFUBc4c+B3ACpB9IB7Y2
MIEsxerRia59nRRxQhAXpFFkMBeozArdveXertK73gATdgGFUsOD7l1iLlwrpozJcUYLBDE8E6nb
LoIoudB7SJQOZbXqrJociBe/5KXaoflc+EtptknvlqJP7FVBZ7UFiJZ882iE0c8AZBOQ0fyQqezB
7HR3iPVnVjcvRZe/LCz5+NvXJlWKRuA8aguECgNwCeNRN9qXtvIcfVB2EWc3gRK4BR4lgxk+FnV/
UuxiYXqvH1NExoMaJCagLlQMl1VDBfpy8wGqo6+WSPnKI+KHCc2Q+QGOrntlfDIuVNFQmlFoQN1K
SQOwZLNkb4t4STVnIqTKuE8v8FVdJPh1zcqetT45WWpTrRp1qeQ39ftS6AHg0VNphN/nWCEoeR+G
uP1Zc/51fnKmfl6KKkNh+qK0WwOdKuoLlJpuFXP4gerow/zPT829FE5qSlE5YBkFi4zyKqLoS6zR
x/mfnvpy/TJS1YZXWGEfD0eWN2ync5+4eFcnDri74vv3mZAiQK7zRETc7o6AQZp3A0S2CZRHNOT6
bNobSxpPUwOR9jxTe1UVpoEXHi2+xFH3ENDqWfkviZH//cojlrS9kctOWM9zgJJb1POw5WLQnuok
/yngSQtbbOJskgGYCvNC9Nsm+tHWzQ+NbqMx3/usUbb30uLD/FpMhUYZfEkS7rPQw708VuNvlVWg
NgnNj7BW9oVvrjuW70NhHRpd36u29mPe6NS4pMtGMVDW232jHcs+6xwkMcDyW6XmRiu7YE06DHDe
zoQLyMjMrIutzgo9dhxK8y6vQqBXMrox+H/HMfTbB2S0ZZSDUZ1nnXYsBH9sS/KVUPrFTMwv858/
NU3SLo9sTw0gNm7Cg5snk3sf7Mw8CVW4yDAsiWpMnMamtN1JWllg3aP02HTimSTqLraLO3C1fkMz
51c7xhUjAQpoMz+gSWeTdr6JikoeUJ8d1aQ/6W3v4l67IXXxtTSSR7UyvttZDNmK/piYZDdvc8oH
pDAAlqkoKcGddGyp+SVn6jrz+lvKq/fFMhl3WaUhEQWr+6PQ28Kp25GcOGPQec4XMt0T57mMulQH
32KMY3+i1wmt7qYVr5jdn9SuUDb9MOxSrX9XEpjI6EvWeoplQ4/9SKEPcWyT2F/1gVYvvDAmnFlG
WZKsM7y+T4djM2gHte/QjZ60yc6MIbveFl69cNOemq7R/FnOqtHLRB2QwD4iAe/SoPguQmiJZ822
rMlH9CN+n/eqiQNYltaOSJ0HnAL5pCgMEkbkjjWLJPITHsvkbc+Zx/WMaccwhygH5OGOpoGMbqTX
Cy419fHSnteUoU2DROBkVNrvsZ/clPrwcX5eplZZ2uBWq8fAHFXd0W+7tddbP7She6kVsSOGvSgk
MX7nlZsnk7a03fSgMbF07WhRiEcQA5cH7wYCe0ozFCtNRYEtMW5AcXVn64krcguqu2qztli5ANuY
GqR09OP1hl1YgMsqqe2n8VZP0G1l2JG/Kqx6PT+RE04gYy/TGhRMg2dj23fGHmp1btinrj8sdcJM
uIAME2zS3IQ8QWse1UC/h7TnI+3NhY0+9eXS4c7DgQ21b2rHymtv6rRwobewRoPh5/mJmfpyaYMH
ZqbkRjbgvpL9f86+rEdSnIn2F1lix34l94Wqrq7eX1B3zwxgDAbMYvj192Tr6qraX5Ho5tOMSi2c
XiIcjjhxju1EzHH+y4S3clcsffs2pTfOIxXuTInqnUuvh4vdjcebg73/s5dW5Tbkm09zUE8KCPrp
C0hPQfwoiXUGgAlK6lqvCQkuDWGYdenNurFBJX8pyrNo3I+tnnfuIB/rVkdR5u8ZMIS1YAri86WD
7tUkroAA7LuJRJP1y069f+8v04L7NgkrE6dMpxE9Uze+O4iyeqciqb4wK8kBL5RyA73WxzgdLBNv
bLEmb22wvF8RW287qnB5g0SxQQV7xYIXDpOJLJ7zQIBGZ9LXibNXPZFDE3Qr8JeFnTYBxRDJnQvA
VPDpvhwj0rFnVk/PVWV/vL8LS983THgWfdGCHUBf8xpgjNSSxbUvarQeZs5az+H7SW4whv59mpKs
aJAOVuO1Y0SdmtSBsqaD/vq+2BSN2E7EAi9oFnwA08PKoi14bRN3SywinHqyxuucevNlDsYxoiPa
cMF3qV4CApDx/cVbiKhNaCJxE8ApqkxfbRDKgpaoey7m+pkn06+c1Pt8tlCjW7tulzbKMHmvVVJI
H2O5BKTE6EPbyMn+5YZrkcKCOZoAxaFxWVKX/XCFxtAzr6xnOVYkYkX6iYbyWVXd7v6aLc3DuNFL
8ADSuqDDNaAVGGTbZ4gobkfUjO5/fmkaxoWdu3Rwk4JMF9XSc+GVcpf3aXAIhP0Zqu7hpmqyNdLz
hd030Yoo/zOZQVwNuQ2kBWSex4S5B5c0Px3lHLkUMU/XqBaWnlMmdjEdW8lnQZyLbMc2UoG7KYbu
Ne9EsglY/dqqHA1sfEfcfquIWDnfC3ZkYhZnpBQTFBP1RfCw+woZJ+uDQp32a6Zru9yoqWydw/1t
W/CgJliRoz4EKJ6urt7kqmttF+pi2aW/8nJb+vrtLL65kYus8JtGe9VVWLqAZuIMQsZwKFbyKkur
ZNz3YcJYBS4feWVhekULddtDzlgnR7ihFZtZ+v2G7Qt0jzU1Gr+ukKETr06di2Od6rXU04J//kMU
+2Z1PAvdfkKm9VWJau+Q5AdUaz677fBxZO4LGVQ8VlBxKGWyshsLHsA1PEA9zkXv1WN9zfAGjcJ6
Qhce+eEO0/f7Z2np+4YLcPxy5tBWEdewJb+bKiyjABtTo+jz2HVvAhiD1JqhtSBLZHp799grfyuS
me3v//oFB2YCFAMpICnTc3y8L/91bf5hgtIocFr5RQTgWUK25NFp3H7Bm32vBs/hgZ9B86jMinaH
fj8VHH07SOuVY7tgGM7t728G8KecOUnXlVcr81LQ/gYn0D/+mILkO4WK2cpmLK3X7RS8GSSZZmQB
CCuvjd3uZZPsPaL3jt+c7FmiGcJeeYssHCoThJg5IZ9sQC+vipBdwtk3n7fbYc5+39/1P4f/nYeu
CSuECgBwIXaHzcicSNA08pP9JLJNN30bmBt5xdknXyyF8+xsEt4ebACKZX6oc39jFWArtKqdUDcS
h1ObjRt4IWgWAoOWbvCPvDLbdvon/o+koJ8tP87N3itWFmYBngnwzN8bYPUorjQ5jtEMLd7blwUE
VAEDaYoN5M03fomu7i+Oy0GRje5FVJf5xKMW0xByiqzpy/0FXEDFQkv7758x6Dorg1BVV6KfLMs/
hyBz1OOf+Zf+F4/p3Vi9uIHcO+kQBcEaHmAhCDApp3XdUsZ1UV2rXqJyUosvzIYW1R5AYN79K0G1
WvwoXAnybF1MK0d+wa5MBGQAOpvOq632qn2IJ9pWDPq7K5fTc5Y1K0WthWmZAMe5AXetdtL2mpSo
1Ov62EP/1GrUwcVQriViv/3/E1z9f5l1E9moC9n2AdDYV2WpD+Cj/23TYeVmXrg3TTxj1XBQxnRl
e3XCLAZh+3NT6MdCI1NHtW96vMwoPm21/Fql/r636w2aOL6j1Px15Ujfju47PuEPluKNaxsar9PO
RLAyhH4QnnNuIZbZEAVEs3dULvh/OtsC9QM0u/xQb8J8eCyvY8IaRVHjYZZxda0Kdh1h3Xh4zniB
VmvsZAshhwlmFN7UDFWSKnBnhNbG4yDbVN5HO2EfcktevbDcIyIcIkEea8gH6fjf3oGwwfJSX6pr
Uw0/pdOVEcnWVmvJVox4owm9EjgxfJtV/slWxRUX30WV6jOeISc2BudArbGHLtxCJnbRARX9IGat
rrzvUmivW8c0zKG8nqzJtixYjIlNnHRVpu2AnWeAK+xttyTHNnW6lcfZAmwLMk1/b0PvJ1kNTHh7
lUO9bTnYub1SvNjD2Edyprg6iovdQ3evJV4RhawZ0V1WNNF9e1paPCMcmee6KbjwEee22Q8QrmWR
belPeMM95m1MWKLmiN38lNTXfrI/ppU+dmicv//TFzy+CUhMQBQ7pNpprmPdRblbbX3/GuKU4bq9
P8DSvrt/b4xEu4bbQxg89uwWvaodxMTEAVzboF65P8DSDIwoYRxK6SgB90ucHuCnWeyzENx9veyB
nV7rn1iahWHlFmnBBqsFOocdGTe6k1vtqW7l1l3wWaZw5+RCv0ZmpY6p9FGY0/yLL0izS+wGNecx
LkAMFOUjLyK/WUOuvP/q96Du8/e2CAdsGWqmY9wF5Wfayl3l9teucT+U1YCmEA3y+F5/9YFM3QJf
t0Y09e5MMerN0b25d1BF9WRlN0MMvIPc0jw9TXOz85S1dwMAfC3PtjYFU984XUvYvetCMaLhFyQQ
oxCW1SJ2rczZQLfO+io19bZhCBZ/EIlVEdBp/Rcx2Xx7/zzevvw/dytGNJwB071nCQedG0EKnhky
Iup2VHuuG+fzSPrvVsBX8OZLAxnvE4dDbyajqE6lDEpmKUW/eZd9q1rfRhNo8lrY+SPPaszoZhRv
di1NHM2VmERMmuIKdaJtG6Yn105XAp53vSc+b3iI0mkUuE8RzTNGACuft5Bu/lha6coyvWu6+Lzh
H0JXSNRykzquaPEb2F7AuUOIrN7f7HedDz5u+oWx5yB36mpg4mvsdbAPp/ofNxHX1ElWlmfp9xtB
QCh9p2HoEcAQ3s7RzVNSZl/v//qFT5swP0fIkifhDCWmgP4AgQVqj2P+8f63FwzPRPZlFCXcymFV
DKm/Y+rqj+E8f4ec4acJLKtdk2+9UXy+P9TCATJhfpNGYQTAoxpehb4C4vwRjPK/QPC0Uule+rxh
0IUvkz+OK55JYO1LJT4UJXDNunkoreQxk8ARsDLRC2LLeBBuFjFV72wJb0ibavfYAhkG3NYhnbgY
63hM6+8AM0GuPgmP2hlXQB9LK2RYcO0qwvxA16DcGp1dVhcat1jl7aWc5faxKRhWXNcTdfzclbH0
c3ZMmhRyjWMiP6Q+/XR/hAVTNqXDiqBMgAydwFxJnU++CC65l196Z+qQFSkO98dYMjjDltMuU1Kr
tI8ld+oP0tcZ+vy8NZbVhW0wkX5TIKHtMZdtXGTDv2NixSJ1IxmsxdgL940J8hOsq/XcuUCOSU6P
IPb1IwHnfZjcoEUOro8rDHd/nRb2wmRbvGEwOuZ0Koa2y0WG01Pu8E3dBaeiWeWxXohFTFwfwNQC
0Mimi+ko0z0YLsJNn/vPKCiewlmfSpG8BK796tLsMSsxgX5jbU9o/wGApAncU1HNVyh1bME3vXJP
LK2ZYeQKuvDdLD0VqyL5Z8zrT37lnVxPPbFqjSF5aQjDzr1Sh0PihyruOZp7M+9lbCd0iZN9N1r/
Pbbzhp2LwYbyDqR3YqAo7KioefjiZmggakRHd0VLypUTtnA9mUSKU9Vy3+ltTGWAaKZqigqypZlz
GmzqXQHM8SOL5/Z3bpVrbPOGJu3/TUd5zET5JdQd68HL+zjxIOmoK9wgezXdJIl+gqlfJOdMfqfZ
C0nHTRjGDf8h9F6Avs5zX6T1BRJ3qYfEMPi4HlppExPoVoWtZOg18aS91yRxUtBbK/Bqs+KHDNdu
ngWfYcIBXWKnSeDkTVyGxcsE+gvw9P2AfvrGV9mTxoFdmcyCMZvAwInNHpJmrI4l9aZDOzFrE4Ks
ZpuTroqLuWV7R9B5a6WhQmsKo4/dSiYbY5+4sqA1YkuNZOB2Krz/NGjLXG9YCS+Xlu/m6d9E3rpO
vbzh0FhTRd9sw6KSG23ZNApUSK4IpvJrWHjNz/sH4v1EN2QtDQ8SKqRLFZqlYk+0B5XyfdMNcwQi
ts99622519jQ4EFgUobZ78QvDqrwvwryEMYWoxvOZcp06NNRN7GrHMgMZWmAWoPDaCEil/JkXlnS
hSvYN4aBNC8wO2PFrjSZvnZZ8sF1g5XU9oJ7NMFN48wGuyABvUran0aaXZq8BMs5OnVGiOY8FsuZ
4CYqQ2nZpGfXhCeQNCzG+ajTotuNSOOsvJgW4ojA8MHSB/yEkAEXPet3pEsvIp0pdDbzNU7IJWs1
Xk2uKohOu7GN0Rj2uRDjRVb8GUyDoKDke5Qz9r2UF193L/cP9tJ8jKirKwZsTIWbsSjrm2o8tfYt
z8X25o9XdmXpVN1m+sZQbXcSIS0xROjQ+sllSNmzFJ7ooQmYQMuEdS4E7zm7QqVzr4PkuRz508yn
lQfOgpfxb39/++PJULE8zOFRUqig124Z7FJrJC8D7SPXT5Nvdp9+uj+TJRO5/f3NUICzgUtsaOk1
mKdPLkvbSBMERN74lU/T2s22cLf7t3PwZpBkcJgnmKLXrmhBXjSgW1w9p2hKHjiURjPX3eme/ro/
oYWjbPL/+VlZNu2s2ZXV4Pq71TEG0X6adX/WCWsjaPB8AYvDGOXWeLw/4tLsjNM885kmbY9sjAYE
bRMmeo6VKp09eJrBaBxkVUShmP6UtNXp/oALZ9vEIJLQdbgOZqTQINi8z7qOHmbICT9mOSYMsQUd
1DDVlYBQnnUIu+G1HpLP93/4bb/fycSZxJ+dE7oqJw04VNKg7CNWWjrbiRtEZA85j2YtlFxaH+NM
Z9KaEf8WZaydMo/RJpDsuHYfgph6zEQc0twNyQRKPIQAuTxPnWK/BjCNPysQo60ETwv2b4IN5ThY
qpZIJAYVt352yEfsdBAWeyZG8tqAt/mW2uLdigtYOL8mG2LZiwKMEciPul0PhrqwPvfFpDbcVeeR
2L8hl7EL9bRyupby3Cb40PYnNPNPDhBztfzGgunUqvZDOaYHv7M+j3XYbWQv6tsjRoNfQnx97OQZ
F1zHxiknyBTFQ5D+W/bT1p6HoyLNisNeitQ8wwc0A3K//VTjZIfjB4dQSF+r6Z989g86BSdGvbGb
PbKpu9BnO9Yj/2Z1rw/NzIQmgvmzh0R9WgG6hVqFSvg5LBto/kL84v4AC9ZkwhHrdJhH2vEqLufh
Ne3sLx2R+/ufXjoMJuqwy62hYaNbxkS7P24rxZvs7Pb+wc/Sr9QfXpBmOuqZv5TuWjfAwv1gwg9H
sHij8SIB63QSNic0p1uvLBiwdNqb7E1FkvwEPz5uhPbFxhtnebg/16VlvPnEN3cgStK2QL96GdtS
/EIeg0SOnzoP7tFt0Dcfh2zW5CaJRCXMI5/a0OGRy8gKQmDphxvxOad8ThOay9hlbb5VrHdPubbm
FctZiD9MROKoqAPMzFiBIZBX0Hz1n4Q/sygpsueOrtGBL5mniUP0cuKzslNV3AY5PRU13u2OUHqP
oMd5nge9QT1f7rOqGbapT8glQ5UIehE5e8ldP/h0/wS8XxIH+7PhJHwlLXCTDVXMaAeeurA9SCou
rEV3buPYZ+CINmlXnaQcoGwl0Top8n/vD72whyaMsfMqEIAkOHzVJMnJn/xi69kdfyyPZuIY7S4N
0lTXJbjsUI9t2JEV/gXqBSufXzgiJtFiyUK3HJVdxn7dndDcAUtNfinNttDuXdsa5/3IxMQv9oDa
zOhRKWOrVRDqHpja9IVO9jOn+ScQ+jpRHlgtOtmTZqdHKBOCWrKFLFwQHOq2d1Yux4V730QB+Qmf
0lx3eRyOwabx0YbjVeQZXOwyUlZzaZH8WvFGC2tqwn4YRJ2rZOrzOBXltipbN6qklW/mwau28xQ+
JO3pMZM4cqDVHCBFjdCYq39zBwwkrf2D8mbDhnIlGP4Dw3onqDThmroSaDcuMIbAU29rM3Vxi+on
rt6PicV5FFr5q/TsY1MXFwuu1wogvaU6vndAKT1V9knytUbomyt/75cYnrLPGRqNWA/EnOZP7qB3
hZP9ZG23kg5aOB0m+lLxWrUN1LbihPRoIC2uMlAby++3SJ/8Trrgsce5ia6sRsV0Z9VVrPOq3qG6
LA5QQ2yvaVKtoRqX3JHhCIdySFoAHirI/db+pRcyO7DEyzb3nd3COpmYybyarVAmdRHL3NuQzN1m
PNxnQ3q0BZIaHl0ZZmESJm6yn3pOQzRixOgzUZFoJPgiVLcSGS3Z521uby50ggdzX4QjjyVe/8jN
Nlch9BYe4XNqz49d7CZkknQJGsHCMY/LPOzrCB2Mg9hy6lVrnSwL9mACJ8N51F0/23mMgP4EPfoD
5HcPXTCt1FeW9vnmy9+sUaZSEfjFjF4cUJsdQMM07+zenbehtrJPsifFmfkgp7t/qJZ223xAJIJC
byzN48qfTiU66XZWEa7FpEtx8J+/v5lKmjZZh8ZdEcvykk/5fuyhK8mGL8U8HDodflF9twdH46nX
D8kgesyEF1qA+oHLhsp4lLTYkDx7Tcv2nDsF5KPtqxiaNWtcOMkmzJAIJianxECDBmdwKNr9ZDlb
sAB96TWEJu7vzsJJM8GGfpehvE0k6um3tj+iFJoPE8u/BooHK+a+FL2Z1Ie86HSdaFXHORdfc3u+
9gpZ91k+e1Xxs/A8iMh7O97I3S36If745f7UFg6eCTWEi4HUnc9k3OYJiVDZRUJLrbEfLm3ObdA3
565oh1o5KE3GxZS0gBj7U5SVKIZVVV9vVT/4jyWwLeNmLMIhqAaQVMWJKw6a2IA6ABQaZq/312jJ
fizDFdiB7hIw6qQxSEGee9F9LEjx0krxpSXy8yCaJ6edUN1l371hFWO6tDGGR5jUqGtVBmnsJ8Nz
7ffHRIGo4P6Elr5tXJBhL/rQqQvMp/A/J6p9Kt3q2/1Pv+81qYkzTCuVSuBLyZX4drqpqWL7suCf
fAIhUuiUqm3aJyuRxEJoRv8HXUiGXuYOI9dq9COVnrVHNrbzAXlF7k6RGMooJ5+n5hV11zz9RcEa
Vf5uwrUS5PtOgZpIw9rVTZ1IQq4Q39iOpTq5Ptqep2rl5br0+ZtNvbGdBOzGeKFC70+M9NhO3il0
h7MjyO/7+7RwpqlJYQj6hmRQaZPGgz39KCrwugZoFVI/6+kzadwIYIJNn9WbCX+9P+L7mRFqogob
Xs9DwPM0Rtsu2cDbHRtfBTvl0E1W8iYaR5FEQ+3UUAtbS5wtLaLhGBwyWnqg2COpax6pDJ0AKg1f
cT2sPB7fT25SE2xYqGmgdj+SK3fd6WdtC+cf4rXwc2lL+cVSbr3Fj5jAwNiFK0MuzclwDLYe7FSr
nlwLnu5v505l6YewX+PCed83UGb4Bqcf07KrszQuPSt57sJSnoGzr1Z+/MJ6mQjELMehLl18XdRB
9lv7UwVfTb1XDVXIEZjWUh89lvfP6Vy7+/vnbmG9QuMSShs34XPJkuscir3KoK7ql98B8P7v/uff
71rzqEmGJRrfA99WQ651mpxDUXZOJFudpaeqpWGzn7xODbEU7ojXY8vq4NyQUpLnuUmcbMNQ50N/
f63TGWh88DnvgPq8qbULpAznyX1Ia8CjJjozAL1A1XUKrlLbKqJcIftdz9v7S7CwwiYeM/PYkJMM
KzAX2cWdu7MokHuympWHxPtRBDUltScSjvYk/TRGzbKJ7Ep/8+rwH45kmt2vqYYtXFsmJDMDxRtq
xRhDSdlHaO+vIkbEt35OdlaY4JkPcoYVP7i0WsZ57D2QfvngQkeDd3kqwCjgZ/N+gmLM/c1YWi3T
5Tla5UGTkes0VVtiF+fchmKC13SXjlYrN+/SFIx4yOu6PNGWn1x5Jju0gbIO+kdZd+yqbO35uzQN
w8sF5aBAA5TBaqGF2VQpLqUC7cXut0TrlZVamoXh6WovU3bjuslV6OpERnKauYqpXsN+LnzeRGeK
kgZznszJFWJNHwdOn6rOugK+sbm/zwvXqYnOrMMqK/rbr68CiHTxMu+PPa6jaBp9tg+BCN2hHsU3
ZUWtDR4Wa/mwhevBRGpmw5gTKGmlcdMyP3JJeU5yxldMY+njt8PwJuaxxkmjfxNxqWdNZzcM/itZ
uybWvGDhJhpTZaHbDamLUGDus6j3yKkaCaS6IHTn9daBuKB7u78zS7MwrEOhk9dvvCABl4t1SKh4
HREqrqzQQqmBmjhGz1VBh7doGsvQhvLFqNJNGfrVFrlI7+CGGIgJ53cHruRDOUzAvNTwmXWC5u6h
5fVKauRPEup/U5F4JP69UZ6At3cgeA1gKHSWkmobDMVOAKfdW1Erm2hIXmxwDk71HLHhB3X7M/PS
bRI+O/RlKn4GyT4H0cn95V6wMxPXmAGfWjuVsOK+RapBE91GJLeeWu5tHxvgFsu8OZWpSgFRtWsr
9isae7m79/ASh/WtXG8LhmxCGcfWAaOIn8zg0UbfeWQVab+pnGbYN7bk+wr9LJvczoMIzq97cvxs
TQdmwSBMLGOQV13L0N8au0BsbtsJSksF/dp7ze+e8eNE17gol+Z327c3y5fVeRl2dmfHkDJHP793
1QXypcQ/61x/TZilIM8OaAPj1ff7+7XwLgzMsgBrwDLdjKF9caqn0i6OI0jAHPF1knInWhTBSmdX
AmBbNbAfDvo9BwFRHaU5i4rwseQk5Fv+nnUTZKNfQz36Uo104w7eYa6GS1rPa7v3fiAdmCwPrggT
t7PK8QLBkUPv7WcZXvCfNuggQStdgIy/3F/N971ZYJYFOlzuSZck3YV4k3xy6mo4Fp0fHu9//f1r
PjCrAbX0RUjycbjkTr9zS+vZIjmCaByOXq88OZaGMHxVDy58KYBoughhA2k9MQ4MuBfGnQ7oVuuO
royzsFBmXcAuBoc0DDsyJKo6MVJaF9WM1v7+Qi193XBCU+fKCbKL4wXajx8JJz9Dlq84oIWjZNIm
WF0rCLrO7EsbVvTZtutxVykn2bZafha+yA5olOHn2Qn0CqnawiUWmKWBVgP2K7jsL0nHiqc04fQg
Gg/vpmn0oNVTJ5u5Rb2DSkfsIOc7PLEx/55NNH2y2zH/cX9FF86FmXBlFhIDtEW/SWrnG163v3io
XvOJ/2hTJEEfGuN/ShRTb4WqHMdLSerpteaAWkUe+MubKG9TyNSXWVZ+uT/U+9dgYBZ329yvUQsc
9SUrXfHRmttuBwTZcILOTLIm+bA0hvG2sD2v7pOeDpeuvb0ig+zX2FYHRd3Pj83BiJz8EKxaGoQO
F/AgOFHpBxK6Xoxsg7pdUzpYOuzGu2LsXTtUQzFeEndfaE43Uw+2k4KAspp50cj9z5o+1kgYmGUX
3/OyPO3y7sJdQJB52QW7TJNvufDXztfCbMwyi4Rhdl3XD5fSEk8At72AdvFSujlAVO4Tz9mJJfla
1/r78UJgVlpwC/RVwefx0rlI1JE0e1bO4G10520HrzhmY7t2d74fMQRmuQW0+WUnQrDk4+VtyQjE
UkgN+WzYEgqi6bZvA4RfHAzNCSqjehjWkiQLOdHALIbMgwtfGFr6kg/h7B7gowBcyCV/yVqbHILc
kVtOqu7ah0DLbzOw2m3bcTVHs7TARshQuDVNc+pa58HjEEVvn9MkPaosh2KPjOnQfLhvZEvDGEYM
5gGmhtGxzkETnGrmnyfWnXvBflqW/UqpWBlmaRMNW4aO1jAWlhIXSmd7E2gHamikvlTteMWhPac0
fHGE+NXP00oRaGlehmV33lyEecKri+r96SPyvfVTk4KF0hvBH87dIjhZul6Ts1/whCaFA+aUc1nM
BeBVLgUHFf1OB3WsR326v0nvX06+WUYJHYmMpSb8Mtbq7IJ/zLeGTUNG0HQd7o/w/v74ZvFEE6dI
fJvxy9BzZD3sl9QZd224J/a4K0PyLFl2eowUxPPNWsncyMHhYTmfw2TeNZq/UBCrrtyx7++7b/Iv
NBAhbaeAVBdqJ4hXrEvZoRI8OfSpzfxPlihXDvT7W+6bBRPQg2d4agz2eeh0lITFD6R2pE//e2w7
DOP3KdqRadPP58Ef3Kie+qtoFQBaSuYb0jWvnDdojxygcAk62tf7Y/6BY/3vM943mRh8J6k1aWxc
HzYgWgLsPEyFeyThIxQ6N47rbKraP4+abweAc5rJLyOfJSJK7HotFLxF4e/9BMNNgDpjDEK3QUtQ
k1z16P4sW/qdlL3aBmH72dHlPpB849TsWmj9kG4ijqPhKkhHpsQPEKqTngL/K1PIyq52oyydx9tM
37x3B8RHJVScehDw27gndXG0k+prKS3oeAZZeSjU/PH+/i2cSLOYUoInrrSGfrxUVjjs8bDhB1fZ
4hRmmq9kGZeGMJ4d/TxnaDRL1WVEQFG5zn91MR1Lm329P4P3XzXQuPt7rUq/Lwh68/qLBx7Yiwz8
aUsSudY5s7ATZuHg9vwOko4Pl8CTv8pSl1Eb2HjN8GOQ2P+kbvH7sVncFu/NjntVjv4sy+0uIR3F
ZhjqCITk/soOLDyWfGp4BiCm6n4gyj7XnG9J2n6uveYCIDZ6GHicp8l/ni/PypenUBzQbX7167Wh
Fy4h6v49ryAoyVDIub04jE1BRCRvL0XSkwN65JutHXjB9/sLuLRRhhMgklT9TNPxYufoAN/U3ghl
0WFARoqNckuYnL82N5Gh+6MtHTrD+j1f0bEsLXUZupFG0iYApyXTGuXR0lwM828hXd3oGdeEEz6h
LXkrQvcZ9ZjIHYIfNF0D8C2MYhYXiiBHRpKFCMYrL4zANOBHvvCB4xXO1zD0pqM/yIfKJL5ZaHAn
NkgbwO7LpOzkWeSkPTqdl23HZhXrshB4+2ZVIakQixeox0BAJjyGbLIj1dZgjel3aSNeLEk4mtXD
3/WA+hK1nZXEx4JzMxkhwl5WNWgiu4vDu2PrDqemlc9TuMbitmA+ZsWhmRkaX4NKXwCEBO2Uz8mW
QjhpZ7W13FaKDo+dZ7PAbau8BHy9mS5dZnt4r6RjVFnoor5vLUuLZDgBdOZwR2ZIZJbByC8Igdqj
i9RNrNX4WDDth4b5d17YQZFWuhfLyp76cTjX2tmyJPh4fwZL+2DYO2e6BNO53Z8dF1mFvpCfQX1I
oi6gBz98DILmmxWRgvKu8V3Vn5FJqqNusI9Bz85lvVYlWJiEWeUgqaLFkLbNmdRghLCKHsRxmfa2
dVdfnYau6Wwu+BWTvyFPXCjuFn19FvMYRhRspAqtLRsSyDjrw+9g2F/DVP5JL74T+Zl1j0p5A7dz
DGV3DTJ/P2lZbHpkgeeSnECL4ajuOcliOc3bBiJ/Y3gqQdkGv71RaQ3OUu/kDWtplIUzbpZCegET
6oe2PvO5iQsqTkNif6yrfq2uuThXI0IAjUmdlA6QEVnZb8NkD/HYDS8/Zum4ldW8C73uPJdTBAKE
OuSI9+dNB548PDAaN4+ge7y1xmJ73xoWbj+T9IEylRWJG5Rn7lkfXUvtWk/+vP/phSelyejgpShj
DUEhz6gX7Kw+96I8TaEEm1lRLlOgAeX4g7hOuncKyh5zTyZ3AbVD35pDiQho9P4pyn7vdfOAqnfJ
VuKvP23P751Tw31Qx7LciSPGQtdMar2ij6wHRxTI01v6zCYUeTazh7fEPqRZWrCokRCDD/ezyIR/
0mFDs301FC6OeJ3+69iBPMyk+S8IUnSIRSwVfpXsC5q4yHznKLx96mZI9J6mEdysn32PWAAGgbGz
HDcJK+ZgGyi8hTDKVA0sjSD3xPUhl5nXHPI89w+y0e6vkPA8+CDrWh6Ae5M1RKvTPIfkeD2PA9sQ
ywmLDR14RmSEnkHHzjYi7Zy2iDwyBM5XJAbyXG3oWIxZupuLIdTpZrb6qvuhK4dXcjfPo5fkuznj
VsHPHVK2P8vGYVYMZl++RhCyAIn2AyOUgq5wK6qalh9o7+7EXH+vC+eXLJizyTyUelPlvw4MZQOb
VIfq/3B2JT2S8kj0FyHZgDFcgVwqt9q7qvuCesWA2czuXz8v+9QfUyRSHWZGU2ol4CUcjnhLD9ly
b61yu9DgZuy6xP9J6VOpIBiJevSlzISvBdkMJsj29KlwnoSpA6P6kaKBzSvvOFrDnnQvOrWDVrxV
ZbbP4aeQ1u1uslc6FQtBeS4HkehRE8MZ5UWkAhhGf5LETNIdc1z4XMABp2+3htlruB9oq42jlUCx
lJTNZSKEdsopB/Pp0vKd5N+r6smDmnzSpH4+sgCAnzCVwkcNfSXR/LiYzdj16PtnzGG12DgGVfLS
RXAmUG7ShrWVur4pab3xWicOBiUQRTp4mt4OWAtxfy4cgepXG1c52poKwu55F4dwXU59ZLcrJcml
L7rG4H++CP71su6Zyq+FyC8eal5Bb5rpsYGCZCAL3eNR9bCTbPD2tz9occ5m2VpfuhoQ/i6HcL35
WnqQO20E6fBf9uMI6W836va5lgejKTbaKX7cfurS+pzlb65ljGaTjvmlrXMRJEWC863O/FyBIZGo
DahYD7cftDRfs1DMnIk24A/kl8pUXwRRf+IpvwDv9Hb755e+YxZviobZylZJfnGy+JHq6rkuu00J
SCokhJ5zTz7efszCCTzX1yAxJCPgIZNfqKt+Q5Czux+KNFmB5iz9+KxgMxU2CDE5yy+mXQKLaZi+
bty1atDCAM0FNsB3KoQBu5JLIav+3MIQ8FWQCQ6jkN5qv7sJR+XQrnvycnuglh43CwgEAHWzguzF
hSXM9JVF79BPO3ZZtNMQhuy4Cm8/ZyFvmUtuVH3r4Kua8oJD/b61m++8sI91gbhu2jI0FD1CBmFr
xfFKnrSwjOf6G6SvFBLqorwkHM61nUkVLgqFFaiOlD9vf9LSI2ZxwLZcq4VTeXlp4LQkYnnvxLXj
A+y2MmQLkW0us2H3A+3IAHwNcO8AzBpcOj+7JqeQoICNRxGalVvmIRGx5fiePfHPdaDZnM/fZCbn
bJLVxZXdl0Gb32PwFy1irxxBC8M2J/KzXudJw93yUhXQmL1zSxqNWwY1HMt3srRZayUsbNI55dzh
g5aWlzUXa4pKn8TNxjHSNaDj0o/Pdk02OugXdl59MYreOnAb3X8DljPPtxfWwl6ZY6sKr7Io8Hb1
hcj4VCZ5EZDW/WbUzStS2GNXj6ETlY+SrAmXf3zvdefXlb71ckenJjJLpNJ3QMF8Yy5UyoqpTgII
fa8s54Vz051fXXIAJl17IOTceKhGt+ZYbtJC/phMDwq9sMQpDgP+zReSl3e9Mcnvokn6Tx1q7vwG
I0uvRy4Qk3PcoDMbJsQZEWxcbxqDpALzbOUTP17a7tz/tm4p7BNHT5/TopAbE5oDgaVruReF7lYe
sdBPcucJO64k3sRHqs8Js4czxGJgnF0Chj4OTrN3CRkD7UCtXBluDaO+CiZDKnOOXWfiCIFl+RR2
DNyQlZvhAgzQnefwoBvViZsm+uxZHqyc0z767Wa2eWeaOg/NpE+1n01u3/mmjsVGuYz5HknGnd3X
7SZL7QSlfLfc5bK1/R5GYNvbO2hhIubZvDfpViQoaYN8p//kjgk3V/tP47KV5fTx9nfnWXthO+4Q
00KfeyZ/dpb4Xo/87nNvPosskmhZMVPosxF79XY0S7VNzUQ/m633uQwDQ/7fjLmAeHjVNADD4mr5
QgDNSc34mxjbVwIVccPJVuL80iBd//5PYk7y2I4Tk+szxK5U6rcDLFzSPF9TUFua4tnp25beoFzd
6HPe1NZh8LoEIkAjkX5nWOPKZlv6hFnSDeksXvHe0meQk/s+rLx4JJfUqcw1GPtSTJynKbY1WVct
UhMcbv0rh5xMHcFyYARxpVewI+22Xgfukq76MBNr1gMLXzUXC5uIQrGD4JmgkUK6z+7u+nHN2Ovj
dNKd5yxRaUJdtSvNc1XTc0GjzdSIB3dif/ra3dZFxFcCz9I3zG4pRu7FaZ3FFuJO8ZDWzjfgXd5u
78CFQqI7FwLror6ooD+rz7buOl9AJbslxl1bj3vDPkSFu3Xj+FedDQdJx1dD2Oe4L3Zu2b5Hmbch
pDsM1LqrXPpy+30WFvr/q4NlFfTMc41k3Gi3qads31YF6m+osge3H7HQ/3TnAqgxhfsKuMoE2jk1
RaFqPCc23ySyDwhc7QSxG79qssPAo+c4M85xCilO41N+zLY7N3yOTSWaXgL7L1m9rU37W125w8o6
WRi8+T3QEAZSwAmxDiytU4uutLST0jeRUt0euYXUaa60CN9wV3muNM/MjfPXKo/5ZjJYd7KZqbak
L//cfszSBM1vhcyueoe5kwmfHFkHrOguTd++CPgEwmrlJS0AeUir+xHAhCJvHxKB0gCark+3n/7x
RcSdW0JXlnIM9HHNcwnTFz+2GfFLYhyKMnY2BPDh61pxo2RlSJe29ux4Qr7EJzS/EJ4i5d4VjUX9
yiVrGhAL3zKXwstamA3VNTZ33nkaOGh+loqeAV85iHQCWo5ssniVhrjwKXNtPKMg0SQk1FJqNRo/
tFVEb04DxNHtaVlKBec6eABG2TmECqezq8sfhgdsN0i/fSU3qgZiQXfvRtK9mFP1nHjOq0LPzxrZ
ZorMlQP+42uKa80myu6u1qrlOJ6nxrq4gwpQpLpAcVgEpjLSsDYM5RfecKLe2sVo8YuvA/1PTgFx
VssssOrPvG+Y9pVW8ieAafwRRsfWgU6FtemKwfPhWjv5VWH0XxNLsiO2wvjLrRPk/EzZv28P/0Jo
sWYJSNSgCGN4kXmSVXnSSX9PZb6LWb1S11z6efO/n0ocJ0E3wDJPVdKFZtNtIm1vbZWHt99+IXDN
b+FtxaqGVZN56rWzyXMN8fxtSRxfoOx8+wlLMWuuldfYCfjQnrCAloGZheXUJ9y6ziTtA1fF35Qz
Pk1dH1CDCZ9n7oPKSukLZqwU9BdW51wvrwafHpcKwzwl3jMBU/P6XAZLAChWFNUTCnZ+tuZCsDBV
c/G8MgUyCTdX80RB4YHs7pNnat8exO72QC7kVPNKBp1yxxv7iZ6aafqSMXEsbHuDev1+cOONIe01
mOB14f5/E86dC+ihhClklsQOfKtxVYSNJM8h4jpBg2s31Fsx3hvi7FjbOr+HkkDoTp/rDMNy5r8r
fRSJA1SacE5jWw1QFOYX2jVnqOZvbo/fQsif08TypowIR7cONoYqEKwPTVdcmiINGMRELMKOV5bI
7UctTdUsJlRU0FHr1DkZzdvIdxr2kllHfZAUDtpVKw9Z+p5ZZBgjmheEYrxY630j8DYNHZdfpJRn
NCQi34GHJWz7qk8+bZZp5542qTtVzslqd6BtABHBgVI919G32uqhyWJsbw/d0lfNGgMyz8SksNRP
vMa0FAmJfBKlQW9Aedes5Yml1s+sHT5VwnfnRLIEvvUjVPg5TMHLvVdl0Ep2xdoELcSDuaxcJtKy
oXHMTnVvP0u3eCYNak4GWzl3F7KKv/eWfw5Bz4Pyttsk7JT0zu/eRYvattRKrFm6kM5pY0Xp1Q41
PXYCHeMtkcO5aMgOunJb8MQiP26sX67N7xy4FvnMWutKLg3YPAJ4tBQZgN8QH0Dr3GiB5rUP3qjf
by+thV05p20Z4D9wZtjs5E60R7WsOsVGdCf4gKOgHR5J166A3RYO1b9pyz8zM1SFxwSdnBP4fT/H
yDqrsXqzYh1CtuRz2+TvYfvPI7TMaD31UPVK7MrwS7stfeXmO0f0d0DuJX7aMxBNSr6SJizNzGz3
W9y1nMGT7DRSyO34WoEwuBJYlpbxbMM7cVeyVOKnkeoMPulb+BaATH97yhdmYk7akqYF6bAeyzgx
4rq5iymIjWGq6AQvOCgKXoaK8DWs61KiM2dtmX1UdTzTLpQn+MYiFtw9WRPUUQzHV6gWDe1Xzr1N
b3d/iDeeWfximPHKob0wiHMaV1wmrSE0kPs9wZUvVV4CU3n2dHsQFyZ/zt6Et5JZO6g+nPoC7p6D
S8yDqR2xb0rariyChSxtzgbrcjlWFvzmTpDJr55gL2y/wpk3vis9S3rAvvStEcCKU0PKeWqmJEwy
1VWb25+3gH3hc3oOk6MWXWXqE52mAGDf0BX8rho72OC1WQC6ywOUsp5U1O4cO3pmBl8pH38cj/ic
qWNYlWnYjiAndKYeC6jARlN6FkYUMt3dFeiH3/6+j6cPcsD/zatqWQIvEMvx5MTe/USNh7bRQd6O
a+v+47XH52Sd1OxqVXf5CFtw8yo2kYEf4SALuf32SyfR/7komyD1KtPiJ/Mq7k2HFwjRvZW59ao7
uQdlvgCbNDsK29yXdA3p9vEnuXORQzeZOgdoKOtE+oL5RlHAUCF1VmLSx/OB3fLf+UhAbWzV1Nmn
pnPCyeuec1wcabRm+bo4YLNYTVhSVRWl08ml084F48PXtPoK5Nmx1GgZus0ui+I/XgEvndr7HDAa
/aX/fpRSCmBot9YnQdPkxU2dyfQjbOPPeVTyOUmvqWtL2qDIYNB6fTR0Xm+qTsVhhW7uSgz6e0/7
/4sPn6vmsXx0IJ8Bv5kWlwKLKx/AwMCESTTZxXYBWGy28cQZ+TxujLhNWtYPo52CyOqDKr+3wTtQ
2guu/AOzJodk3NI6CuO8DqX1aAz3IC8CgPq1oWv3pb8Xso/ed3bL4IYqOnu4+uPEP3phhjGsxSDv
AGu7CZfcrG5D+3qz4fHG7qt9Qb5M5UskniDR6PF72pfoueUQgjjL6VVXb3x6hA7UhnpPeHXTblay
1L/iFR+95Wy5d2JU2ZTjLWHjDkmICyQjqa7DLLZ9vCkX1G/hK153ka+TjRdbUG7LAtt1tk15Turx
khQsyMEYw//1JmOT0SeSrSSEfzO/j95ttlWqeByooal3GuTzNJUBVXDbrJKg1DqUDujQcpdm26Kg
O3Tctygb1Kr1J+9xJbQtHQCzTeNmVBd1qj2I234HKlsQGtDse9TscL1uYXlfV09FD6HG4nfrnqXI
wmqCClCBxtA2ztfkgxfiBZ9T25huS5qRNjq5MXmnghQnnEF/spqqgFQelrCT1fuktouztG11aGNv
je+w0GLhc6m8puKdGDiD+Vb5MtXbvz6MQFk6ctPV8Ewc5J4yB4i6t2lqnrhydhCHhZhefEmxeq47
zHtamYrravxgJczZcTHg8dMEAYST5WZ3eBUelaGtHyU0xGz7DXaOcFE/U6TwLOc+N5qVmPO3zvbR
c2eHs0Hr2IoAJINlHgS1CfUx+x4q0gXUcvDdJYVES3a5QvEpVCZy+Epg0yj27mXJdXVO0QmiT9ga
NHuHx5+vo19XBVZsfd27u6sC2nWPFdqXGDD8s/U3//iezucqfhJyuSOvSHQCJvYVSrBseB6wc0hS
PIBAt6kVWRmiv/WZj4boekj/c9Xpmd24BWtAWbUTP6+f1PQe9Ul43ZFGb4TVYKCaI7bJWIUjFFRz
yQOMDGJ0LjJfTWcivmHu+lgf46jb6vapcc9dB1KV3a+c6IuzOIvEwMzYSiQQiMNBcAUrx/ZFoHhW
g3fU6TgsvD3ll3QY7vHM+xYKAw1kc6uNxe6I7AIK4QVE5+vqpwBHsPerECzWQcz5nYrGPUFAlBZU
EvtvNix6646fsPZvL/yPkxHuXvfDP4OLbDthXdQ0RzZtI/g0cSmb70pG5Oft3/84k+LuLMJy4Yke
LRYFVZbyrXC8c50A+/G5356FTws+H7npgi3XJROUrWJ2V2fmyoXq4wsJ7mX/HRfRXqu5NSuxZmgb
WOJokqv/XJWBGc6G+8pMbBhPOQU2YbfyOR/fVfmc/BdPnUB/T+XHKhte2yZ9S2LIuZsOxf2nSVeW
6sK25dej6J/5RkvXJkZOoUghd05ENjSujzy/lGniQylurLq1W8HCwpoT/jxwp4jndOXRhJpIkHhG
tgEAG41xg671LhbW1pz012SNk8Kxhh4i6rxAKeXYwU1vZTKWfvv693/GqZh035fc7I+eHpLWt3hi
HOuMr9mALt0550q2jrIcoPtAXa3QU8dl2h9ztkuG7m/MsGR7qq9lw72I+7umvLu9X5bmfrbXpyRx
Ym479RGKgsWem4k8QH44ua+cqj62XFr3PdygfIuU5ad0uvhcQZFnMu8GjORxEOZ9KtsvTrTmqLuQ
O81JgHkhIlnGCoRzM/pVifacSPCk2XgXj/kxlcnm9pgtbMo5F1DHPLVomWRHuIttoMYZNsT7rRPy
4JrRGnpuIdb8HxGwdIaiaA3cGdIqugircECqqr8XRVKHU50n4SCLcetB1WMnu25aiXALK3zOCYyo
Ncpiwu5Bp0X6ecP22slXmpZLvz3LaqyOGFXEPXKAk96zZxuvvMs++drXePPPxoQQX1FqHpGDbNJ9
UTshxDFfb8/1UiY8B8BmXqOFHWFI0kiOEPcUL0M3hm1l+R6QKF2TbA2jCho1bjMZr9yPlhbYLHVw
qJrQloyvCwygCiOKEWxSUG86xWIfvO+vt79tYe//H/JVDkXXugLwhuli8zgorwLwEFeJoxHYjQdP
y93tBy19z+zA76kZOwz2Cce+ILsGDmLN+Eim7AgVtZUwtnCyzJGvaQ0nr9Ru+6M70A2bqlPOvKC3
5UrxfmHtzqGsA0Mlo/AgjMaY8dgm46Mc1efmeg5HzUxIIBZT0x8NOp6zsdRBodW7FYO2nsXPt8d/
YXTmmNTUGCfmoEZ7sNLxh9N6pzIvzpOKipWDcWEhzZljyWCiJKZscqjQpK3qPBw8Hbgp3IyBzZFg
8EX5WsN2aSZmWx3qN17uZowc7NRWvp1R+NhOK3np0jBdn/lPGCkVSiJ2g88A2uCsmfVkJsabA7f5
27OwsAvmTuhwDW881mTlMU2rbxDEfLVS9lDhJjfycX/7EUsTMTvNSV6YvaSQMMPVgUXbTsBpcHpN
y9SPKhGqdGWgliZhtp8VvCjTOsIkwPHju2inXTetUQKXkqA54g8BqSsKE2u1HdKzJvlDVAGdbhAP
pCNnZxfsDRoVDzbI6kKPOxMNx9tDt5A7zNGAaWI6kRHnFO644JdC7c1xyTs6qN+zttp7rlgZuqXH
XGfunzWWtD0oFTGAGhbQzpD7UsXWGd4daZxF/Ov2lyz0nPgcEJhxA/1Y1xRHCWZxk7VQ2S7DfpT3
XHeHskf7P43UKRrNizNGnZ8kYAJYalypYC3sojkisCgVzYZJuwc6qC+VZm8N1XgD1PRuf97C4puz
xVwhldLQTD60DbF2rdT0lVnW59w9+Bx03cYD0TnHcc/UWTjV2cNCA3fj++13X9ifc3h11CRZWjeY
fSf/5aHfiAXQk20Juai46X2g5lbGaGkOZnGAo+vXFVVTHqFSK/eAoYpQRGz6mprtJy9D9iwGRGS0
cql5csyq4c8ApTdN11hgSzM8u8NXPaxqDNDpj1jID9wgGdBG41pivRCF55DpPE1KGz3Z5Ein8TdQ
P3eu2e3Q1rlUcbqSLSyM/hxHGre5McW6NQ4VA+63UBtudRtbditBfiGEzJGjwk4pN/LBwBFofBN9
E7IuoWGdyecCHbBcmSsouaWRuv7931AlhZ3FZWoehBnH932VbhMW+WCaihM0gre3d8TCXM+Bog3I
XI5we3GMe+tLV9Tgmar2k8Ug6/rQf76gi0Zmc7uKj4UpxtAoxNmMa72yx5bC7Bzk6XotyAxIBo9Q
a8CNPPb4ts2gGur+mGDl1zpZqKAXYzmsCu2yMB5Z3+u92XjTSla9cEWcczEBKjQrDbzH0ZY9Cdg0
KBjfQPy/zqBbGNU/3UxsGIwo/KxugtuztbSyZ5u+zBiFcp8Bq9Ui2ZuCBoljvmtvXMmFl75otvFR
wUVDDAoEkJI0XgxoEJaxsSOujKEy6331FGv9NC5iHx++cuovfNAcCUoa1y3hOGNC/qXmPwo7axD4
U276gIRaK4O2sMTnEFBpoOeZj4U+yBqNi8nsiY9K4eb2jCz9+DVI/LPEXUQu2wV6/Fia9i9YFe7N
hKwUahb2/xzzmRlmRcbc6o9lHqPS4PzqiOkzs97LolzJFRZA23yO7xS5ooUdN+po8ALOY7aRG5eG
i29lDbj6FAGQa8PsJHS5nO6IWUYXRnN+iEXLzjIv26NuvGYlPV8ayVmwgEuVUUNeCzcLlX0xqPun
HoaVY39plVn/nSTzqgqgElwsRF5s6piDNdMEQ+asrIGlGsXcI0Db3Bm6DJE6rwgA07En4FZZbx0H
mn3piCK+Wfw00+k3j7wNF274uaU3CwYeeht6MiBK5gzVA2Pi0TXYWhdwacRmkWCykgkUViRKboe+
Vwsea0r8DP97+9UX8rA5xJODmz+OqKAdi7Epv1HpRYHJbPTHm5JVkN51CGQzPMfIkRh7YG7dfurC
CptjPy3RGa2H3XpAcyWU5Zj4cEVeO+sWsoI58jPV9tQCK4nGhy1BIwGWx06lT2s0bxJ/mBj01pMs
bqKdcuEhsXIGLoSIv9Tff6JPbo68qGQljzJNmnMz9m3o2CmAwEz/aaJkjWu5NF2zral6y4D1GPaP
p0WYW281HyDC87VHP3gQVlCuCiEuHEBzkGbn1sNo9bg/ox+HDkjfPkOrNhDRG6TARPLTzvjK2b2w
vudQWujRQ8hXeMlV+vArR0+bt7Ca12vn9AL3ms+hoKM0iKIxL44qL09VpV6EMkIp3YAy9QbexY+x
bALQEFw/toqnUjQ/Tbe7TG4LCQG4JeTN++0lv/SdsxhRpGOUuD10tM3Gp9E7XAvG5uvtn16Ken//
/s/iGxrSZDWsc48MbfAtR3fsThZEPmWiFC+Q5MyDSidxMNUAcEB6XPlmM6wcjQvrZA4hNaLKQR6C
gnPe0sdSVfdAqF9I3geoEYdZzjdZNu5i8UmoLTyB/3uACGEOFlGJefC66KtjZk/W2O5KPn7uwjJH
iipgkyI6dsVx0NVwajM57EwKukBU0jVi+ULsm+NFDWKYhRE57GAP0XttlM8Ut9PbC2Fhjc1xolPM
G8qdyT00GbynOmZMvtdkCnkw/Vx/YQ431G3l6hF30oNqEyiUsojucc1aG5ql959lB4U1OKWBBXXU
Y4JqP5gNfmlG0N3S8vn2CC2E6Tm6MBeTXacAIR+UPQLknjLLTyt4g2HPAA0hm83txyzN8WyzTyXk
lztBUfmJ2vycaohdGcA1hrd/fWnPzVKCRk3ChPOqeyASNOsenlKTqd6lZehgjKYXCEaA9+xgeqJy
WkkTPp4ZZw4wLFxv5BzmYAfDzeVmgjBu4nd9XHwZEsjb3/6shWukM0caWwW0EBzYoly77zGYktR0
NpOG7CAZ8J+WN/DjTYIipkEWeeBcp9DBkysztvSB89tDS2XtkokfTFvd1WbzCjJEHkqm18r1Sw+4
rsh/YnRdUSMbBXGg7Nm7KNdPUNgsevnS57J8uz2AHycHzhxqbGldW0RIfigZi9mXyADlOJDwUyqR
hvBq8omywUnPdI6Y6TUGqVcG7+Nd5cydegE16PpS1xDo91wvVE1f349QGT14EjZOZIjWKtMLYojO
HIyH9i70IztqHzKaer6qE29nm6Dad0YPSQvbSo4RyBLAwOWXRqmfMPkdgC/1ulB6iRta8XRxRwey
5RBu1HE7bKzSoBtLreoHf7zvnTnmAg6/Lc68bDq4tL5P2YgVWzUroevjtNaZiyuTfhKGhU848Mrs
AlarZAvrtfeCmm+6Vbs+HR5uL6OllXr9uH9WKjW4bV3TssMYuzEUttVOQ/I8iB1vTQ9g6QmzON+a
LIHlXscOBZuyA8DkKAMbyt1PURZ96ih0vFndl4meQj0nY4e6sdyrhK98SMqWQUtJqcfb47TQoHHm
5g2E6qxNh8I5WO7Q82c+Nk50zyZeNaBFkIMuJ9puBTMVPwh7UMmdkK3RxX5hIQ1lEazsXm6/ycJ4
zuEyVltzHMzdcOgEapRtmvneZL62Rb4mkbzwgDkStSQAwELIVh9qqg07kEpEPyGxmEApjkC5fOUO
tQAxBx/zvyvPUr1KGifDgKYGxJAq9+AWyY8oU4feApgMylhtUEzfY6ljCE9Hr1CArwNSpt8LSS/T
EEe+azUbO2/9ET8SOw1MT9NX3rZfWsd7E3H0PRpk5se5BQ1dodr9WENZGZlMgWQpWvuMhSAwN3tw
4GU/wAEIjZO4Khu/YF23TV2oB31qsufQUjE1aQ3xM+fQIMYOd1TA09JPKjAYNja0Yj9HKXDmUuiQ
/oX4TWOMBx5Pya5lFkSoLG3dwaNpTaVrIaLN/SSKNitkUkf64FylU8wmfoXv9eCPtprCPp3Ihjli
rTG/tIJnIYeKehK6ze0DGoI0iPsYxPAcRAYIhtZr+YvnLYWEOWBUV00lExQeDwRyLTstMgYwjP0z
yvMNyWx3ixn7Q0gP5ha/GgnUOdT84i+ytN41zR+9LHtvOPshaPTVUDC7cUR90IVzl0SehJ4Jv/f6
llxszz0pkraB11Go0FoAepSVeLBJ8nWETQXkkunvlDvxfsqxFWJQOWHZWmxoOv5WlIVZU4FqUbyX
4/TsUCS/NbG/8KoE7CUaz4MEvso2IM/jfulE9FioCmXmqHotGm+nZLkpZPNKRflIYjfZXH+HW3xX
RSRMdBYK2j1WU/XdQL4R5Ix/z8kUZKQ6uOiPQQBwB5eIfd3gFt7ah44zmASTbqsSuB6U0aYWIsxY
teOOCHB/DWxmHW2beH7uJJZ/fW/BtN5aAwyfO0W5HxP4GdS2Pg0Jh5AaQDtmdt91ziGp07ssSk+Z
ye6jerJ9wyt2SWadOsn8KIW5keNuIqY3kCi7E446CDUdSpPcwWXmC1CgvlTd5dqFTA1w7Xrnex41
l85OLoNdPaCeAF/IWD/AIXefFIMIvCT/CUDU9jq8aYGk1K7dVzBQUl+bWbphsNlr8vHey2o7gNzX
VztV4dTo7ZjZR7e3v1aQGWbu8JSb/TtwlOcWamr+EBNwDCLdh2Vefb+O9PWMT6wGFzqZvDR2+Uyk
2his3tuZ2jhx1vvNkO075kbbsqzvcwIdLjX98lz3LDK72/TK/AXlkzuLDb7k3pe+ro8ZTbbwz9iw
yAjAuPjlJvEWzQa4O+GPeWQcIT+LgsWV1tz1UKCesjEsE/Vswc57qzW9GCl9RWrgwJCJ/qrFAIEV
1/zac5HfE96eKG36k2OZr8RLjQ3lyOLjbjL8VDjOtk+sx7pIHuiUQAgvNtm+h1bLBk4/fZhWNEEF
waweAJaDGWdJoECvKh7vELmTgFdD+2Kl8i5XhXoSDayT0AO6B+PnAco18iDbItu5qIxsWlifY46L
r5CFdXaGdnCHgGmNg4abT/L0G5Otu5WuDIux3Y6dGTo0h7j6OPlpXZlBWVm/vDzdeBN5SJ3oSUbl
b9vo8sA1h8aHDvA2Q9AFVGlnZGm7iybD8ru42BM9lP6UwS1NleRo9f3eEnmAUmoS2J5RfMOl9lUo
O/OpF+0mg3+Bf+KbmXX2jqf5bhiQKHg8eyVG96WR9W5wge83p/QphStoqJXXBli3p840v0E6EADV
7GQlaUC9ZpNJTTaJAZHD2iP7aIpGv8qSXQ3YZCjtpgomJzvlLcsDEhvMNykdQ+ZWsFEU9KnKox8x
dq/fOe2hqEaom6dx7tPWOeDd3tGjzGvfHAheE7beQUJiP02LB9LCEhrymCFoD78qkjzDnzHyk9Qa
fNUk9zCIL/2kHTL8rHZ8PpnRoU5HGaYNgU9wle0IAOptW/+Yaj2hBO1OwQTmIopkk3mXI1KiCDD8
uS683h2fYcnzFMXDoexixLPUeYF5kxHqLtobNf9TRKIFxIf4Vx1ln7nmQTX8ndXRccy9Lzx1NmlU
vhpQvIXlb4jQgRvDWDVhBnfDihUn6BY+tZxe3fT6X/jnvxM24L5Zx9U2HmpUDSkUHnDTBjGeQ5FR
angIjFMHrVFxrNrR3bCS7enQoIvTA6Rqp/k3B2yLsM2qXQkaIMzqna0yrO0AxQOLR4gW1LeGfA8W
9t0UKahHNeW41ZPq4FQY58Ek0MxAAzrbK83OAwV70HDS9CAsGKO1HJ7mrRcUtbsjNg1UVTR+aleh
oYvHQpffeD79j6Mr2ZIUR4JfxHuAhIArS2wZuW9VeeFVVmchtIEAIeDrx2Iuc5iezokghMvdzNzs
Ne7GU0hGQCnY6TKQVGdxadsejqIzc3fJ3JxMpn+5hp/SdH4BJILt3p2UhGKdXXZ7cspj+xNO8w5Z
pF/r9lbyU39ZsNfaIkjCmhYhue0y38Mt5JpxYx/3Lr8jWEFkyXJTBiPELUfw9kryCuZlrjAy/BOT
/WvJsG2rPNZ1TK7xBkfYXtHrEQ0g7Ov1GkNbyinWMrEYwoYQlSF/TtcO5qj2Ql14Wm/G741GOo+y
L52Sz70S+VHDObdkfFel7hDom6rTGKiDYr5m0YLeOH0kDbAlpia47GTyT0qmvnRSxYUiLqmCYf8v
kjj087Zesn4/J4Lh/TdQusft6MrRBHHlGJ/PEpbTL7qB90uicSdg3ERMUFNHy3bOunB8YhOpJrbR
FyrhwxStqm73RXy6RuLNiQz2mfDDhSl5aPP0HanQD0RnLWLsI1GTFtkbQtno3DfJXx+EouAT8sqX
OVmKLJk/um2H+Ydd82ogqS56prtCLe5XaF1ccI46tslhLMl6W4qh8icOJAQSYbSdKKXtWZGVlZGY
wMJl8kSw9lDPgY+qCdvE1Ybss+O2b10JvuExm8f4Dg0CXr29jGMCK6sWUouJlRuULiK3toKc+RuT
7xlv3iXwyA9ZUvY3dCutkXnZPOl54cdoWPpT7CP1ADtg+7mwxV5bY/sa2cc4rSIMCjmGw3sTsqHK
WNoVsJ69WaMaKEeKYKE7OBUs2pc+TJFiFDeI4+0FsHqNcWCRFDVLw5+7mvDnZR0PftLY4RTt4wiR
/WGY5/UcCTIZ6DD18uHxPlXwTosUyoSGWMDApbr2ubDvPEvRJ2L5vCJdPJfIze1rFwh9SajdP/2m
xCFG21pyPgWnFtoTVkiiUdbgDtjrwq+U/oimZcWemqQa+nQ7Cx/K50ZM7lnncWRqR1rzSncaHsyQ
z0+DWiy+YmTn/+gUiU82MLlhrQJc79Y5j9QVuAs2Vc5NiABa13XPa78eZ5LOJ2oQGJZE3q+loBKs
ekTXWm18/GgNIkgTJfypGeLmJyBL/9M1w4awDgU/7t2uri84MKKqndqdVGNnsU4pe8u2G1s2H31C
7DXPAlFPyCcoJtjb1bAhSg58MNFhRsd6wZwp6nRvmnspoqSOgM3AY281f+hCg0ef0+khH5R4CHlC
6jwI95qn0QtMurJiaDn5TVUWP2EAS8oQ/hBFh7ftWW0xzMm8DdWbR39aRo3jt8yn+EONaD7GHuRn
kpG9Zs2eFQGu4etmRfftcj6Vaun+RMvwPLb9H9pF+N15B95qn9Gxrds3dN7+oBQjABjlawbLoQJY
ufrM4lUdwr3byiEbZSX0AvdfhqymRz9k5oj0E0QdAUSoN7oxSNSa9pWk1pewyOHyTsWGgF5Z07DY
l3CDi03+KOA6URG1oSdeHTvAU4Oeg4jrYuFb/NGpmV3Nfsu2HO0Poo7OLm740whHRBT/9NVtwzfs
Y/I78HBxiWZ+Q5e+sn+bC3XRoh0rGkSiFBY5wYXwDQ6dITcdfhDek60PID2GS+3cTOqDROt4Gfvc
3A05iTFU28cgpjNMUTZ31prHhW187gGONQleX91foKFR/3iz22LjGz/AS9FDONOd8bkabAwu+oM0
W/6k4HdRojBS2BC18FZJCblnVi6fKpqjtu5SLDUV7oZ6w/ggPaQ49+WedQzrf60oksngioEfYgUD
w7a0WY6XSE2uxNY9ymzs5i8Er4ky3+Va6JDrqk17/SXz9G82pWvp+w0xtBnB2d8pPbNtfdy2LXmj
OF/nLJvEgUa9OoJReB7k/BbyeS7CPW4/kLmNS6mV3ziR/g4+W+oCBPEBW6BNPS9w8qetHPCcuKbH
Vc70JJFkeSJ02krVjN1lMgkiwfqElBYfslTRFJYsXM2dShaBiQsiU2VtWm2zGiugdGulIsCwshsR
JddRJIgS9OnrmrFTrJdvGofzMWrGp22yHJ1bH9cDQlzQeC2fmxBJobIUairkv7gEvf3QjQJLtsrU
i13ac8bid8nJHfrSAXUHcfUm9faPNsl3KCZZygC6h3bIfuMrBg/LOG5HO60vBpE+BQ9hAwxHwOce
EOoDBS52nCX3PzMyHmvr6Ney47pvl9C/ZasdKob8mwPQB1URvvqXaG9IFacRLfTt8EvC02IfZoJd
GbaUk4nXEq6fQG1w7/fXbNhQv3TY5Q9NOK/HkE9fjVG2UBOV5awHitEuGmyRCCR5ozHsywAnHxKk
mFeusRSKjXE47h166lWgNbOjng8m8N0pChpx0D2C2iadJweKGBgUypjWws3QFWzxNyIOfJn2fr6q
buyqlbMET0b+OHD2hY3tVe54c9PYvYoO7cQ4zO3JS6nOXi++okPyKzF6xNsWhTm83jASmgr/ZLpG
2IQ5xa16b5se26FxtKTpEdb9yTc0b+112Jb+2TEINqNcskPMSXBOEOyC3o/zGl3cT6hvPF2OxWnX
U46speivCIao1gGbK31zKerX6ZeB/gP0ePSw4CzcaVBXRa97eaCxFThJKawYkv3PsGVR1XQoSqrp
ugPDAF0xj0WQGMzDs0rGtGRTk9S4b9pSN6EpYHYZHEcnbx5pcV40e7A/GVyJlYzF8k9ICQwbR/Zh
ChQW+4fGRlc5RCjVSfIJv7j+BDwaM7hZyTFah19unuY7rP7wq4pG96WJHwG19flLMONvzmz8Zr63
pevTrAhRhwuT+fV3xprmF5LX+9JizbL2hIOEj3WFif+jH9ahWHsgA73cNvXkJtViBz+j5DC1Cjwq
po1Gt3DzSZBz94cb0lnkpKN5DkYYyy8oGBaZe+xfkO+jBuaQ+eAv/pnonvsBvikTGJGJuRO1Og+v
+7ah6CdLktfwkWXF3BL3awuG8d5hqere7ik6VCMkvFbE7h6jZoPxiYIkrM4dQ3jcMLHHlJmWHVQO
SA7cMT4YAqeRHRqxckmtrUm4BP+GxcgHh/HrdZ1dOJ5yJPMiSCQUmyt85Gmxkg79q593DOsIgjl0
o2se/dhTWmQpx6yAGzYAszsuYd03cfY7SRo7XvNQxT/QUvkDtvXXb5Wv+Fte8L2OEGAyFET3ELzv
I5kPTnqP7tap84yv2pRT7MKDjHoNoDJjVbd6gBbQBpVTgHirGSRyzbe9rzAzG9RvoHV9swFWj31X
CqDDx5Vnw2nfRHMJxlG/MBblFlWSk7Cw8MbSRdOx8Z3nbPtyuFxblIoQuAIcB0eotNL13sJirsQu
IUOqUiCTKpy7gENiK+QD3uUoLeHhxI9r3+w/IebCE5zj9G+Ix7DQkWZ0h+u0mudKmmyuKVpHVS1D
IBYMJgir0ks+XNpYhHCzZDSY72Aajzkk4XT8Cbv+b0im9kDz7d+WACnogn57yfjAlsOYTsF/SHeJ
0XRtogUkjQSsvzRi2SMyxhLYfFm47exbRrHI7tSHwBR+b8SIaELf4cpad0SXz03blZNfEqwXRL6k
IDirZmvn+3Ty/RHvFsKAZdpiYy+EXGjVzT1yM1ZSjLHLr1uL1rcFeANHEIwQbbhhfkoDF5crHmaJ
JRBazVE68YrhR7rsiOd9WiLCSrSevDKxAdZpvDuinZvwIUh/9DMwRTHAIsB7JdBo59aNJ0yA6gok
H5BIIPulnFsZfeUjV2cRYn1CMzh6lwH65Jce0Qov8MY2RxX7/pDSGFvLXY5ot55FRZiZ7SYOknc0
jbovKce8nMcRg7xv1PKyqS0r5kZ2d5ji0VVATwBLlVRf1Das/1l0dS+5bJb7bTPBQw7g4B6FggA1
2oY7Zpq+HLphOTnUw8Ih9v6ZB5O62DALDm7j0lR+bCV5HPIYabStfiAT3/4L48DUc5vFR22j9TkP
aXbK+vjXMHF4hXixHNnaTRdJFqANLTCqkQ/dZY07f/V9oy7ohKbnacRgweKgLUa+9O9xv6gXsH3m
PO3YelWI5DiOeUAeMRH4KkzH/ksPaIKGye3neHRPyQaArJN0LB2yaf5qpOKU0Y7rHX5Apuix6/PA
NPS8zUiD2uyoBJ3meTHjMj5YZNwdEN6FK0NrAHcKSF3HuqCKomUvO3TaQH32EThE2sEAJvW16Nyn
RZV5JPs4HeN2CirDyH/TkuPmCDxYFB6o5DB3PL4a5NhbJDvS29GY4yuPu39+ncMCy2VY/1kDfh7i
NQPyh9bmQTSsh3NE62uTNL9DBGE+0SWICsY28RhR39/t0v/FxNrDypanyF7E4hV23T+QNCu/Iqp7
kHxt/4p6MT0jCZA/LXM8XJp0Dz4Vm+lPFqXRU4sseFDkKH3xNPlfqoPL2YAe5wB6Q2O+a/IHrGT2
lVwtBtE86Mtwh/+AU9S/JiJLauJnVyAFcvwKd84/W78FV7Ul212cAZ/kG2yrbD6ixo39XmhHf/rR
mmPoMPTQyXYHmukYcew0PFoEV5VD3vtvjH0Ame3cwGo7hRXjyc4joMqONico9oPjFPZL1aDRPHQ4
+kAuow/WrTmCCMmzHviOnhcWYI8uBhGPRVYYuUilSrQwYRHGCXI2c4SohqJZSwhfljMmcFuaOPo1
zTos0Fh/yl1giB41/40Gcy714JC+LcL0buzjvsbZxBIuMqPuWrjt1xMMg/Gi0B29gQ+fhpxFh13G
7mBaDh+SpLe4/wHIwzdsdzWu+eR9C0SOu36Nz+2GZ218uOB/gnl7j/Uboas9tpEVFe2CqYQZRngN
eyO7Mufh+jDBNBt3paDVSmd2O4UJIFE0JENEMPK4Pke4kIXpyAromSFO+Zqnja/jRnRPgURkYiH2
gP9eFofLiDle76TNgTWZAdC9YvQQy9yXrL/ZWffpVEWtZhpYYsy/hkHyvxhBBOZaJFGWmBZ9jUgV
VsSE45Yz0sMaFb5Sq+j4f2MTuCfSgReZttUdoK7lj2SBdBftEnsBEZP9hC2O94BfrFAdwjYb+JT8
QQPAjiZV66VLCZvAvJj1Ow718LrNo/+wnrQI1h50eE6FAevhgXwPsJN4GyAuqLA0mx5yq+VL7HZ5
QBVH09ujQT/hG/G6ARp1P7Sm/wk3thQbeppPQ519F1mUPXmY/uGjrIuqmgVOLgMX6uSaPfyddh5f
a5FbBDYhXzyvWd4Z6APgs0IcSkcBSx7/HjRK/lsEpK7wmp5fZcshS4AjSzUD5yvmMI3flmnu7kmU
qE/kGk71lK3/v6In0RxuC2ZveTKrawfC7mTaPEbPh9iwOtthCIv57GG1QWKqYfatrOAgml/8jKtg
TnX6uQi5HRG9ZY+hbcjToAk7e5FJUWxhxu/g0wP0gruoMdCXisVUHUmiN7zNHja6JDCVZcJtB5pm
uOG3xJ1ufxC0hMYxaebxJZIclQIxM0fQDN2TTnh/GZ3WlZshmBeRPHc5me8829cDZMHJj5hs+DBE
PcaDbfX/NIXcqOuDxUMnDNbh3EUBcDTXMHrN+3EpU6SvnakaFeacSY2sJFmfvvTp3y1a4dbVJIgB
lyiydnLrayeNqFIdw2phonfa5o9ETxPIMRiUmF0Bwl7h0UTvJknuVKBeO8dnJP/EZwDBD4Q2b7qR
h7lPL6mjPQDM8c3mW18AGcOlRAEN44pyEhGoSdt+xWjI0WTuZZQlv2UaHnhK32SylWYJPrEqgHmF
dGfPsB2FLgwYPyST4LKQCIvNkss+uPA2GZY6x8yN+tEiWqqYl6ZSnbuOU3OP9CxgygLRl3BHqhXo
gJI2WHtwEd7DsWrt8KEsrHd0iHEag4gQy9+RkF+jYhdmVUHDsNzk/DkLe+7teJ9GsvSLOOC8VVSt
Z5cFr10f4bWJ5HFHrpYRUb0JzKvdcsmRDEVZdr5Bxau038FgfEHk+Bte8qfJSJj3g5k2+gnmlEi1
tefGi8eJBqyMzQRDtOAXdtuuS8oujR5eRC4eYy8t4ENs6a3hJwCxf02nHzMa/GvHDY0VRys0ToDh
odwoTTRnZ5f6+xS79Hesj0ltU/dHg1aYnJ7vgmR/zPrmjMb4TFH6ndcv+R5c97yt9aQ/LMkuLk9f
tWM5zpL6IwLQoxmBJAuOmYl6WBrWVgj02o8AsCHgTgxUWUlaQhoGd3dU2CJiwX2PVeUi0uwY4nId
E/rum/Y8+fYfhd+eGeHWnoAIIwGInGRE+G6eHP2YXpUc+LH33TXLsj9xN3+neBNPaNDHYnMjbA2R
27r3pbbz2TJktZKWoX+FhUO0ZgL9DfGVa2097lh0aW1swL5i4lwbLkCT7O/DjtRrtHRNNQn8i9MQ
XGdmnvnAD/mYfbu51T/jrv+k+I9jsPbfaTZVS0K+xn683g7BBI1yhpXPeR/LCbZOgQU3lHf9P0Po
CVXrb7DeFgLa9aPPETSx7vWMl6jh6KCg5YdOu88OPah7nq8nI3wVcQGP/BzBuKaGpV/lohDmQzi8
LCpjGVXQux1EhJ4JVBWxXoFYpRTvaQu2OZibO+KnL04Etm1a8qSlN6Bo0fuFqJzQjlUuR57vBmcj
32V/pzE6wRD1vZMYZHd+dm5AKDiBQ4ggfR1lYX6Ys2zDfqAdICrVHz1rnxj84wDQxRlGU98c+7n/
vcKXA49ufcO1hmU1GOeBBkhcGU7mdRim4JjEfqjCbJtRw6MJS3QqBB2uXuIeyzJ4uc+Rcs2B0Qmu
gAQ3V5sMrwCiu1KmDLH1LomB4eAc4YGZC94wV6S2J2UDH7fKLeETHu9t+Sb7sy3rczqth7WPr20X
ol1nAeh7W64wGwwpCmO/+LPgNKynpCnBCr32Gf3RwXIPu48O53CokESD1bvmlDYpP+MHC0HrAT5s
O2D4bYxgwWUKwYX3fQIhSfvUi+wSE/o6tfNTlsR3Sbt+hnt0pdDoTWhqAelxB88fWCbAyC/5g5VF
W+24Db7xja5dvN6vfqvjdDhO+/ywNRMwoTYOymDsfmiK6YaZn2iyfzo8PoD0kT5CcDWVPXC4YuD9
MQdX2LHhezHNS9hkDCRYfG+W6RGm1Pykvf03bHlcibUH46pDFNPxJczG8wTfdby0czkA92oBfOTD
PZOOX7O1fxbSAShAMvU5WuDhtWO/BGisPbrAQQSPQwzA4WMn092iozt4mpGCZEB1Z1CmG9r40c4/
Zl3voBn7o0hchzrDZRi1plwmEHZDBh+JqAvvODKvtZyuS9TKN79i59WjTvmbVjW1rwzHuGnV95yF
FNLp+F4ahl7Iv0CJcoji4JlSdZcb+9sN6j4zLXJwEnaMsQhTdI0cKg2sqMSe6IU7c4WDkH7cU17O
JCtbJK5VSxCHxSLCM1y77zpcOR1ARF804CKLBA70JNFT3Q5oqgD8mg0bMAqUK+Lk87S9btt8lM78
6uLmm/WABEf5Z06QFu4BDGNjpy2coaTq9PbBQWEAh6qTNXJgjDCUwuPWAC2I5F3jhne57+jk+7DK
jBKFz/zTYGJMVuu9DpuzJxP89oDV0D1DWcUDgwa2KfrVLzXI3kdkEL3Og3qyvXrlfufY5JtZscbw
w/NC//TzcpMf7XfpNNGadToqVqtfd6mDwst0P6IBTZ9USkHmIbx4FahLVIEDEhCXQYjFxxKV7a6Z
uxrUW7wWLF5+j9hxOoEMLiXltV4gu8DUXfg5UWWH3Lqo20FptM+TjX77cAtK2/FDpqP7NvdneKae
IFusKBRF/PZRVR59oaNBK9G9bh3agZEB0lsDehV5fEjkYi9+ayFu6ED9yQQ3p9iT52yw1dgMvzVN
5f9/LQsNUtkmAgnXqn3SKZ3PYz7CGmG8xzyywwSH3aTrYUEWVE58l9ujnu4IrFBtqz5TCnoaBmzv
CjFHeFkbkLCBzRB7oGkJiF+f40VmZSMzdp9yM5/CnOzFmsdtwRVsOrMWnkobeRBJ/rMEzQGrK0k9
Ev/RueUtGPqDaXYI24IFrYVa/gt4+ivNAZeOPfK+nU6AL5HE1Y5uORp/+zeEeUiJX+NDsTUDPAKC
16/svwZ2Pq2cD0SBp6F5jSnrvrXjc9AhzgWbk29NjtsmSuXfNIUwO89pX+wuwLjbXXPEMRZojVUp
tfmLhJ4X26JAmO17yOmzi4IvuUDHQLKXbIMfKhXbA9fdCFIANu0Svnto2/uT2rbj3LZrhQ1bVlu1
/8v5fIPnztA7HtniHviypWUeu3OKdyJRsOsbQgFzSu7/CxRcz4wkXxShgGUK+8Qnttp/2A5t4efX
5ydPxqBY0AIi3uoZCM8If11xSZv9nS3DA8XBb3Jva5GF8LAL5s91A2VEZ/LuJF4RhTNUNEsUnnJc
8lUUps97GIB5D19Bih/zQXxIgd0/yflDnIYYm1nyB3HvZznGL8Maf+cyeleoW2TJ3tm6vKpwvKCU
4vLLgMctdDg08/bf3IX3vF9eSJMASYOMaPTpI/IqTnFEKSahHk0uHHnvgiEw77dQ+T92TvJbaxzX
+Wjfob29Dc1R+jrrsS8TSBPLbNPtU+jardon8NYKS0ffW4hxWIYthGKmBVEPkPh1hyasXpF5ftY8
E5dkTQ4Z3BDhW02wYhCwuPJcRuUyq6aebPpESAAlXDCAZ7P0U/eM3BNgjwUDXIzpQAInRweVoRd3
sBLBH9KSiQFNXBjBnYwOIPVJwwu++PSFYoWhw10Qw4oJVMmbzKBc21M2PmOCgpY1SfJKWkN+I2SS
1Xnnh98rxMRv0LVIArwuWEGfGqym8GEf/oOwTH8C2GrqFOZudcv6N9lkv3d8unIPqX8ERCGrdbLD
Rcao1FOnocqyzhRb30ImsIWQknhcxF20vkQAf55MgC/RN+I90csDwgeDJzaic4MDNz4lNnOx4tEc
JoA1p+VmvpmwRlUQF6UXiRuHHha69Nil29sS0pbgJWwBN04b9HrTnCNNePHDAbjKUCqAE1hEiMcT
Olj2Ctfn8eJgz3NkY7pdRqP9i9hQEtD4bGWacv/Wdvl+TUW/f6DFfRxaAAZEu9sONAh5usvg2GPK
e2MBbZ+skU+5Cj96a9urNWELnmmWjzB1yrDY41KQb35hR90OGLZG+u3n9aXXVByXFF1dZKkrsbsr
YTLa8Aps1T/SjQZsxALEJBxEoTn6gDQJoe9Y1HfoLXKsdo8ZbAG+pYLh3KNjv0+a1t0JzOUnw1Ig
N1bNUOBIqNJmrO5HlDeoScFLY0F8Adu42oY+wzfgv3Hd1uexy5EdtMzhc7g7zB8QGtSGJOYgQnBV
OkFPNKipfRqhlz133DRfmRfmLQoNFGVJ3x6VmeypnxU9hjP8ZdA2ubqboMzWeUCP2c5gEiQiBxkX
+CEjentU8EookhRkazcJKHmieXkxhu4gf6YZxAhNxFNrWCwL7Xd3gMdRCFAyt/hxRbj+asg+48mA
/YeTi627MFm+cI1QXGPqI9GkKRTM2/F/Orw26WixfC0slpK0uIKSerAmDu8sbL2uZprwI1kCozVg
0sF9oJvmohrqK7iqAHCHA/Yh8nDtncxGTjLn772a/2tnG1XdACGA3eMFKppmPACslYWa5YxZBrFM
nKL5nHMozpYU41IzxX+zVJIiTsgbDWegDkksTlNmE3h0Zc25mdoJ8DJQxTyPVbWaaKggX5MvEuE6
hTG7LaPNwQLHgaUEUb3dyxQx3AMBaSU2KCMUR/bskOOxTGTpyk2DH+xX9dI3LVRe67AhryUWFxo7
iosIMF6xQkcEW6JuhpIKFvEB1nSaEeqbGf/FOZ5M/gx/pEffNAifvZ3l3eoHTOgQG64RqG3qPwI/
vudRBy/dnbIz4/kdAg7PwuxGn3FU1u8sFvj0g3H7V9/a5Cvs5iGv0nSlW2kTUOEFuPxkqnsLzu5m
qwzVA7x3C8NoKMo+TpO0ggYGKoFguy1c6WHr8fENg24eCksmKg1j+OwCWRxksD5vZnUEapYkJd4t
kTwG8GeBjgBLEVBwZk36TA3uf4gm5r+SQZWEB2awHI07YprLuN+nqVA0cmvZGNe2VTR0LCt2pTgv
h5HhGWzj2H3ZxNkJhK2cyRnMRnwh6HTWOqehGys+aAvgOhag3gVdU3ILrw40xsSc8go+mNEvsi/q
yykyOWgp+JyCi53oeur6fP1Y1+l26ZtBixPQzzi4ZgmF3g//igrw/XvMa5Fq029Qm0m5jEk+FRnF
Y6lzLJ63z3G0oueTnYTgYHYDR3cVEEdPqUyBZaBKgJrET4bxMKFMkjOgpvZ5i8LgCUH1I5r7cWRD
PalFXRiR2OBcQCy8p3iY67WHI0hWZBnOb+EwfOsi4MaFlSMk4vdQH2UPiRkhZ3QubF9Gnkd3PpFA
/xPYt3dlIxL1q1XKfIRQ2LAiGmaEybl1GIanGN5U3wm2U2C4zH0GSKrRG8VYAsVYKY0T8V0fZ0GO
SzGDFILYYLoEDrhxGbR8zAEibFYd4R2CRWqaejbgypKbLcngIbkD3YEpk7IFnBQ8vR9DOo9QR3qm
31UaTU/wLIRS03di/BQrsO4LDwLo6aawkbC2NzsnwGLxkKpk8snPJtt9qPIx3v4zPUiowvDIvk7b
mELORw0WwBaDiQzjNy7qCHEFYTlwAsi3W5eMI3Qg0hSNDJzPSwY0BMU9jFNxRfMNJIoyP/1uU4Uy
D24IEQd+w2t84HGAW1aQhGOchrvph96jEViVEFuAILEYIiEy8AB2E/D80mXvKNPAQ5iCbbBeIJqg
ORRxhALuvx8ZJ3hZbAgIGwLnaKocjfE8IFRHf0vnLZtOsC0TLazMjbeFZ47CKlult22SMQZ1lOUB
hgGxiCSqco3Voqr3aREm/uDzCJEWrgFPVrsModJFk2B4KBOZYt9tTNsJiW7CL7/toskXsl73/HJb
ZLIlxfn+3sDTcvSkIsxfaKLjD+OU+A/IJ8R13ZaDq+igb0ZTl910qX3oMR0R4w2gEiXoyTSK6goz
LJQ7tJv128YsI+D+lshh9BkRHApRIPgQ1u8ISttIMhVoKuCL2PF9/6vtJkidOpb+AsSbzLUlHKeH
esGOKeicm9NOyH0FOMHvB5zS7l1nGcEiRCaW17zHlioUoQC4QZ5mwVGCvnvsEyNECXdfhLqr/3F0
XkuSIkkU/SLMUIF4Ta0rS4sXrKq7Gg2BCgK+fg7zsrtj3VPbnQkR7tfPvc7N9z1bmcu23oavaBsU
Rh5y7Elxk60epiNNLR9fVSyQeKSH7NTxdyemImuHgnGwBcEBMjO/dDYCPfnyxjLbNRtdrrOwO4gK
dOpg+Y3N+NaaOZgI4K4+2cHsJRuLEWxzSHpyZFeeOw7ksDvSei7tyE7gOBUjfU5r1mAM+MjAc9wO
1wDqAkOn3FUIxeEwEV5CFhXsulM7FCajk/8g1ybfObovhBjqv70pS3hKWE6njU9RN4yCDL+xxbTF
hpB0bUdtP1wghdhgXE2DeBm6qnZX4dK67VrInvaBGaQEMfWpPwhVlwHL6AlRqBj0uGFJ04FBw60N
zm4r6dB5BUABspM2y3ab9o6dg5CajrXujUQv+K5jImvxE57qYAhs1lgMHO+UMNFDpBoOF9sr5Uvk
Od3RCmomYiOf7XfYVtON+Cb5PYcia9fT5Gp7XQy5IIQ9VohLwcQIBlkiArE1ateaV3XuNNXGkWws
IvbeBO1Tjqzie1SalkdcTmuDrhSeET9GVQ/QQqCXu0cLhGiJTUeGZ7ZHgjk2kiSFu1BltMqcHg50
GPgASARw22sl/FM/laCai4AZAi8tZVWCvNiek3n89ufibz5wW+Dze+tIO2Iy63h3uHaIh6z4UxvT
s5FRU6mUIy1g/SZ5TvMXnfGda35NttNlSKtqw+RsV9gTSl8J5sP6dhrRC5On42zZZ0bze9f0PLSy
7K9fmdext45lPB6wBO0jxr+Qh6yntvKfwCBALCzcg+5sXpf+G5AeXqKEvGCL5Na3p5ERaA8GZnZn
kaVXmaqXhrTJ0ak+KW/vQTjau5C18as8d/1dB34E8QnsnN8YKr+YnbM1EEMs0d/qwbmRsvPDCK+h
4wGy0zxLMZ4c0yH7C8VgzVCs26nRO5scm2uGjLc2jeB1kh5MuSSDVab1M4THre2tlzEZ9lky9hsG
avS0BHIcsDRNK7ubT06SfPaZ/2lWxS1oqkNg1LfKmLwV3/0nKtEhsgo6igh5LRpeuVGyDUyAXgcD
SWRy2NDUQVPrtqEcKO92WlLk4J60ukkd2aUEwdod+gBYOZDHMQ9f0PdRL8Nw5/bZIWnrJ0tOeu2b
1nk5j7AqxU+z8utVHObszrTptPMMrbUZjK3jzCWFW0pJwaXjiP7RidSpi31ny46u39Kxjjzhv7FQ
78prIKBTQJHGjhhGxxcKgjebz3borX+2YMhRAqbJ/FhBgrqT+bY8jrAv/ZbP8nn0+UM2xGGs2cbU
bOIWIiiGGm9z63lxqLR5+OHQV+76rP5JeTzAL/LdNPB756E5FoDYccu0bmTfzMiucRCf9G/iTnt3
Lq/YIyG4jNcknf4Qq3oK+AZpeUNOWmqxVeJ7ZxwYN0VLKmRVHjLf/McqspJNe9Ze09IRPmK0m9FY
uDDzRUC1xY7JvLsfbjOoqiwCZzW73VfmM3ka6mLHiuRpRdd0cvVIScwD6iEmyMH5GS0WQAyyfAVs
eQc7rvcsUX7uO3wTi29q3WW0C0zOQfV6dYlS6ES7Noa1l47vQ5bd0yJA12UN8spu1aEZSZavESwC
f4Fw460Dt7lIOtqyBfN84ZUHEx9QAL9nocRmucp/qa+BI0C+u89WjFQgNhSMnsQhbcXTrItTFPj3
yhdvITkyLfcNI375UBhJQzE6s+2yfGRT9NlVMDwRKx3hyccT39pb0jN0t6bs3JXQ6TgAprT/jAcx
rXx/8ZkJ+bQ8ENSIL71FfxQPrMPJjYF5J/mlhhw6QPn8pa7iehe53bkfeAELxRY/RNktZWqyKi1n
H/X6Gff6cOSkeNHCfShysiom3Ja5of4tHwuoOZou1/uWBvpcjWrHpPqGivXsmsmTPaoPn+DRmsFP
PdWf7dBc3aA44Z5Zh6AGG0PN/5hZHHPHfRxlP2xZmnsah9Hcp5XC1ogixRoPTrD8q+rt397I+INj
m0yK+GANzj13wx/ySzaMXCGU0k9ntt4Gd7y0aOQbKdWVcNUPR0Asi2zXF92fBIJz+VijND7qIjDW
sFysmpL9p3LKJ/YOihUw/orBO8hbQOvalf8KwbjCHuNXcxFBrUTdCAkkK0yfvYEaK6p2fqr+sLiQ
osyI421TIkIrYvJWWEGOWe8dBz0ts5bbtAgc1B8vQ5U+pFm3MWm0t84SAj3P8XXQVbq13fkWI6R2
HR7KuP2sMARWk35P1fyYi6xckv1QBWCIc/tgpNlTb0zZQphtB50cktI/UyovgS6mXMVj+HfIjHNo
lFeQsXaLxHTEHMBsF0/tT1hENKmT7n7jsZIHK4uLY5jocmOq0Nm6DhcYhe8rWO/aldm5DvRrsEwO
atKJSBFK7O7bT7J/TWJv3cbeLn+gEKW2EMYBXJetzXZNhSvYpuuTxV8edBNeDeZlYgJRtIrqk4Uv
Ozkmz6XyrrLxtq2In2urfIk0IF6QHl1r3JFOfwnZBUnAYHgn7XuXZgJvdpEfNG4nVbPPTmNwWNle
85nlGbhNdrGXUDdJ68y58RbUNkog2df4k05Tbf26ES+SkLsuNy+iIui3TiCG+iPSHNVcTJ/edN9p
oTAJkB5fTnLf8jcUE+K5Tc0+RLwPjFvxYdSHwVGXKQwfZQO2GYbZV9u3/xiCPUmugTqVr0XLuLXr
PRfhVmz8mseSnohujQVRiV9uC4SBFfihu+5iJDAvjN6xd200jkpVokMUfYSPhvehb094kNJdMFfE
u9rNieQ6FN1CEL0Yh5h1rPPU1feI3ikx0g/8FxdQIQZvOrh702RtEGwJT2ZQXcZ4Inx1zEK9NfLx
Huf6nkoBY9SfstC7wCWilcTxP0lGBVb57NWewj+xsHdkd6xCHBC1FFcykDm+cVFKF/IHKbHCTzAF
9SNbOd6GSfwS4fecBZT1yy6h5f0bS2fv8ub4ajyVTX0mjYYdQ+Q4G3LPCsJzNHZY/npWbyZeUWz5
OeWqVECkdiIeUou/rajHcoP3pz30efbBnhK9Egmzsrhzx22n671FYARr6V18Uap5ppk9WOx3W+V+
hXQKNx+Nj0VU7i01HDoLMCgdbu1U3XDUfBZDcNR18xxO3MSDg74cDh+dF/4z2IexxbT6VLjRMRDV
1Qo4JaIQSdSYkkeKsjVl1raQ6pkmfeO6Rr1JIRie24YpSY3XciH8lxNDxvvOLvZ+ky8xozsysdhV
VEZfSeLVh5gHzvMCgo7TPUcQO2Ilk5H6NRupPvmkAsGsPWkf6to8Dk7w7NruCdViP7FDxwmmeyGG
ByE5c1DRxqx/pPX5CPvyp2PNRup216bFueoTzqz7dleP01PGY2bwtITEnjKPKg6UXH91nhw6AyeS
m5eEBnmZPgEn/iowCsxoezmyGyZomuzLsvWrRK7cNNglwIuplGo/fjB09CIpVmThhcTMVSnbxcoN
8nHxWUFmOYJMRZO9xH6a/NYJm0rD6DKggdziyg3Ok2tnX3pAB/XVU9+qO4lvOJZN+dYU8k1nRrSt
EjzOilxaqucynM7or2hl8pJ7EhdkkF9gNbZZjz2lR9ZMMiz2sAtGQGUV+CScDSUBqWW5LzHklkOG
iF1tjFHSmKkQTYhVhXW5Tyo4br6pYih32o0vpsh5Q0iz6tLHmroIE1iyD5WLd1r7J+k209ro2Qip
x63L3sgVLd1tMMmn80h1itU/kwqM5nNMVoZRQH3lWC/0p1tKNgc2frftyR3Ad+P/Acm7lkXwU0T+
Pgnnw7LFT9XNzmZOtqLv4SzWwOj9pl8o75mepkzMr1m00y6xmMmXzt2hB4kC63PuzZPqjF1p9E9z
5myyIaMqMd1jFVmPmceBVETZ33TZs1Uaj2E506PUyQMj2IPqh5MtxafPd7vuHLFm18XOSL3t8rtl
zJS3zm4JCBkYYsagN9qMfQljMW29Mt+OqiR+Pva3CT7GsWw3aDiQiVSIhdLXAUp/cEviY9Vr47YZ
AmB0n5C1qv4jiIuvaOrvFPHsbZN6Lxh3QFIhMS5xgtn4G7BgZeRwJ7v3YoITgb/21SnTQQi7J/am
YT41XKYA/g/TTJ5nUKKf+Xjkq+qps+J3E9wKy3ArIKF5Fv01C8f2y5s3t8bOqHm4sQ9vsjjfhxby
Zt/JPV6Pxyhs1kKnrAwkC6gPQKKDR4Ttrzk1nn06NEWvy59k604RpneEhlrlO4g+MoMIJTDf5sRe
pwwxkS/MfZ0ZgN3VYVzq3pBz1+kLsJvwCSvG2teQjUI57lak+XUqJExEA1GING3n/EM9f2QRex+D
Zj+RDzE3uJtmQkRbyeuJf+RvyHNYUAGXg1XAOKI8V9D/mMfypH1ngGis6dgBOyUdFoicShZyKjTu
oWbZSF2tR0GDUvvzW2ng+6rcW0Bl7qXdHv/8szZjolEbvuc5/I0M4yWzgSZAkNwKmc/Tz31e7x2h
N6jSG6Owt6Nl7ls/2DZmtunY1KEHqFYq8E2s0gNJG5fONtdNHF2MrL61km1tEcpsWp+osG+NUwLr
hKfloYXEQYRXjy7VpGz7vZMSCNrobdfbE1P/eK+68ZWFnQdI/wbya1iz/vqMJ3hhCfA6j0CizlYn
6aEV8iXE0z3N3onbe0N0KUcaxF5WJ0dtu5hVA9aUat54oZ8ay17HfEeirzkFkq0PSC6RH0d/ICSU
oyHlVm8k8qOoO289FniOM+NhudKEDsyVduRmuXH04GyKrntuzXkfRPaLmLMXVKBs57BBaJMpmtLW
Tk+TMDcA5mRWcSuFhSJboLPfF/NrpP2XmPKGwKJ9OzPXTDkjucCsLaQXgQcOrcJisOpHa41qk63C
UZMhNrGiNDqn7fgS9fEV8WBcm0n+6RXZZ8cc3PfkvRbeW513GoOfstY82mplj8PR9uOzzyBRcBcx
z7vk8fDAvfQui/CWtd52TKpdaPkfSNSXmWXWyKg/ZpkfRtHOC027nylko9b5DbIIFXPoHtJE7SLo
024Iui0YQrNuSwzlaMMDD1618OnL4dl0PJKjwjaGDFphZI5YghujCyw/UNskk4mllEWSe6WiWLij
fj1W5SViDW/fh+gJ5HhV7iajylxLnR3tvkB9dGFuTf+WznJbNQI2kvfZ5vW0aXgsr4Cmfmk5YVcU
VMM61PdFMPBD7ODl/BSPNeusH5ePAmftCJhgPNgq3uEKGQBG8BuI/quOSIPDXCBMznnbr/92oj6m
TXceG2/nOx6l8LwKLPUSBYw9HMkgw8Ju7faHDk2H0AWIt3iLZ+iNw87PrJepx+Nk98egMc9h7WFI
c7yNaUcH9PAlqBZvYZd4PTUg1+EU7QJjho/yLhM9O3GszMFzspDGCzOGA7kVA5jW+Ok50WsT1nt8
D8Q6ZHs7Vd/LskVNiWHk8b7M65WVej+1vSQk/VmqCZEJvCdBcgo46ngw76K8I88zKO5bIJX+wNgY
TZPDi19f9kyUy7/EP1PaGysDV6MAMFk++Gia79INgtUIzykXgdIc9cbPy3/Sb7e6mwEAC29jG28p
5PwlVeUfVZK4okN/a3RYXvv3CSW1dFV2ioWTU7J6B9qneO3Mj+w7XwV10m67fIT/qUeMrkiCmQtk
X4drqzPMVZvlr82Eod14q8GI0H18AEPEH+DCJ2jmXS71d0ni884GL1nFIkS0yPxr4vBIVvWpd5oz
lr9V48aPyxZJHvhT1YJwqbBFKSq2OU8xfOAvW6JOAuXKBVZRrfvRDrxWlSm3Iq7OM0cTn/WDWSSI
u8U3xfEbG0BC2Fj7m2WgQ1tsDbwrMjZwBZtnrt99wqssQ5hLWfZryxmRyeGw+LLcmtV9pKPn1nBP
2mzXzWIbGO52edscsyc/pr1UXvUQxtWX2eKeWv7FrDcIBHb/8sH8RMK/zLzwRtg9kO7B1M/exmRI
xKKlPpRb/BZrWwVnA04lHu2zrIpTOn/zICw91udy91WJd2gr88ks6mffZqksc/gl/MIkiH5obGK5
1CZtZqIz24xHQ2dvWqpjswDrCcgvqMAJC3e/zuTEiY82tnjuiwBWzfv/Cl1O0ELLZu0jrJUl1yap
45qedd2OablKTfmti+ZclA7xRwxdyaBuiJepfvLK/1cGGJMzBkDAzd5KRQnDZGhdeJ/ZjOqdI7U4
O/DO+6qegIc9qDyNN4J71Xk26+naFh00SlA626IxqzfDG58oYroNfqTdKNC32BGVMSWdu30HDIPt
dTrYs9Fv6l7STpODNimLvt4wITVnEBKmkIhUnnu04vB7AbbJ1paHQupqj0r01mbdJwTbHjKYAshc
BUO8NlOanHLGrYOrxCkBzkrmHusqnJbwEMiyDqwqTZtrJwqxbhziSkZNPkoxPLgUNOOonvu0Q9TR
lBtz+DJVzWtuo3l39QET4h8nGnelEDtm2AQ4ETqshuSnTOZdW1BiFuZF4W1cs8IEk0Y6XgUEbGAb
TyWmp7Wu3BfNwT/RzDdFTffGkAcjUcXzXR8CE6W5tMQqm+hUQ6Np//DzibPh4KBgx0IR5voY4hLS
9A+rjMIGf8kTkaTfGoMVhY1zY4BurFJFMNGU/FUOurOV/qiiep/Is1uVdndIrfaxZGMFAS4vlkNE
+BjHB6hlysIKHca2i0s9dUDW7fwgIA7n2Xu2XfGo8ZisTBmAUfTUhdi/4Hd5ADGa8pb1xTkL5Hte
G+JYGcNHU+Js70daHYwOF4tzAkNTdmmpYYJ52Guj3hl98KKL4anJyps92B+VH79G2MsY4HnE8eTY
aRuV/Wae/rJ5GkOR/BrK2y59Ctc3akCyoVd/qLuZog+nte3fkYdTbBA9mBIVGYJxXnX+qnMD+tnB
/inxLRS2PI9OCuHOHerAHlXJcIEs3JeB99l5BT7JGqh1cLHp27Q0meS/+UOP8tDIJSt1yEglspeT
f35GKVUbRMN3M5y6nd8xO2dXn2ps61rPOIadFnOeF0fMNidQmbqrLoPKhmNUF+FqOZlkBZfsdC+e
hyyTx5W/Eni2N9COEf+X0QO9B3RpTqllUHYREwwCZJobFJRsO/vGNeLmZaXixpsTuc3EDHPGx9J7
nQtCo7Oza0CrmTl4mBvO2bkZANQmb8QmarqfdAgIT0b61yyKM97zc5ylX6YOdozaLxYh11yNLOIO
XNDK+N0doG5DI8DpnNsP2KD32MRCxlz+RxSGR6eYoWVSTYM/PVQdGjeGk7D3XlxdkpNm/GHx8ANj
2oOj1KvgRNEc9bF2MOhZ87as0+3Qmg04ujz6dnmSI773hHwhFMk9G7vufl8/Q2y/SRdNHnfKlcWF
v0GanyaNrMrveHUK52KT9VJRx9AHsc4bxu1YRvrsogdM/ox8S36PImIgSwok09DfzL3jrse43ywq
o5iCe9SyGxmcvN2Chv31WkXJWgGhwj3f/bl6yfr+W8xCAergJFAtAk89/NJz7kmU2PaZdVjKkN6P
fnhatokQZ20Ya1uPxCsuz1Uowu8s4H4q4+cSPcMOi2Ph5cewjk6jjdeOtDVI45M1eMe8cG5Tg9MX
+zvJJ0wpJicmi7hYZ4N8aeeRCC7/QmhZvPbyYKCSHLu14Zf3MmlgfLP+Bf8yIuhY7WOZGcCyPWwR
rCPtffZnaf486T/1SC5JoV+8kZ/P+QQh8OtnIJIeUCbDfTplUnp4wU9kB0HihN5LLJlIzs5VuOO5
mtwHLf1Hyy4eumB4GePwIyKsn2asvaQNpdPy8doLy6Kot5OgvBHWeVz+9ORVxKvUJuBqCYZCN3SG
ZtMxRbMpehOoLotvtNbzc5/ImzWQLEdUU0Q/ooN0x6yp3M5jeKTSe6zT+tMMg2tswRgarfl/cUkE
xDrtm4cqaA5LfzRRpbvMvkUkX0wJXCrItI2c6UDy12n064vbIHRSjXehfeGdr262g2DXyjnZmy3s
eGfxNkekuW1dd5BMdZp8Y7Vt9RDARh/aVBHaI/p+C5ppP+h4iPe1mSUXHWX+k02iEmyuNb9lLRUy
hjHzqDSe7l1gGfEfEggw1tUiyDeNHoP3BOcJD0s8VLdKc9joSR7FUJOmpCaTqKZw6XbqmwByVtL6
8DjhV54St8GxSVZbiEpb/yY1SI/kUlhkADL7IRCpTWYyUnjrmX7bnGBmrH/DYEJG7v56fXSKQsO/
Yt5nIgYws8kizEqDHp6Jll0KPefbjaLnsSQ8jC0qHFTF5J6KtE//NeEI+0HJsF7GaZ5pRqDszEbm
ke6BpdXeeNBQH0xtkh8AXHV27GXrPM3/7JbnJiSDKO3ivTGRqDXQZC+/Enf9B39hBuJFcCry6A9i
x0c4uocapZW4O2ms6pHCqIzia2iSeVAXn9mYYpQLZLSyyVlSg/wOffecdjzD+EKAUpPprdG92k3G
9NXr4kAS3pmhxIMPy564wa8K5GdRjw8k9v0uUjfbpN/wy1MpSmIKVPcK3xEfqO4oOnvmoYlO3jHl
vwEOkmznlrDKOYFnY/cn4qJzOkYusej+YIhkMohcV1nP+PCPY+vdsAlBprU7TPcXCKHh/yudXKKX
JI2uY02uapuO+hK68uCPZNVBzzzGob6YaLK5HL7MQX9zVAU7r0vvQAeXCBIqcRZzwLSpm+nKYLBa
wyH92Cp7Er0PwDHZHVk8/has4DEyzGGPkPo5zs6ZHBJMjDiANp0zphvyjLb9zEWPo/FLlNm1B6sg
rzRl0DeEd0j6xzgTTOzHvCIjUZ28ZIJKIGlgkxnqk91/1joLwr+VjkZm+82CgFO0hX77XPRhxbtQ
WCCBNNbS7wgT7Bs8tBzbKw8GfevWaQkcIlE8vGZ4ojCz9kbQP7qCSiCyyKkk8oBv1CHUQ7niPimT
gQAVL6DpSRbFuzZikgTnODxmftFe6hrjjjPZiz2dlZKmYf0jRvqrm+3gcczKKy7X4ORNS0MH+7vu
mi4l+apmhMlIecVKbk15M3a0n/6xbV1CNWT5XObtjwJbg2i9QSpekfYLXK4gde7M/DABld7EcymP
xpgPf2xzNvfeHAf7oTKtv0PcluEqiSA6TVsjZQQto4YCJLZuwvKeeqW5D6v6o65Jt0Pwpepl78Oq
JnV1VTp5ueI2Ip8nijcqF9bez+03i+73zZx4DA0sKIlnvQxW/1si6nLmVfGt7jCAsCzs1VGO+Y8Q
2vKPA0kAaULQPXlpU71uqUwPvqkpgALvKdEcl+PgEuGRWNNREUK04tdwchkd2T959OiUGcE+On+x
mYVRMlbjRjDqSibFzGZykIcNvqthLodLikbzMniB3gWVF1zMAuNz7EwN5a84zW5B9zT0xIoGTG+v
eRM8Nsoi1iGD4rbrAtOySCOiKSsrAqZqrmlOoTwPLkl5M6ubeFlyhs/TczVRq8et/ovMw+xkrMNn
/OHMptoQ20M+1t4vax3fetXeMTzeJfAD+U4FPIQiScrUjDrCPn2NmpiUkJ5ao+vdchsS1U3YEQoC
Yenjvk8rn44yfE5NYPTOV/G1VvVX0Tn/nCAgpnWQoPYme0lKXzbPTjZ8aiANz40PgzWXnB4U9HTl
51zN9mqs04exxnKvRszleGbLXe/G5Gl5HbOM3GvXo9a2JC2Mf6O2OmiyWBxRhe9jLFwQ6urFKex5
HZa09tiPJDh/kl8ZwzvnbrSdj9CHPkps+Qme4m5jrf96OfltKfVHPjGd01OVf07D9Grbw933iZHy
2lx+tGVWXxoHXrsOY0ZsFXPMvDnboPJHlLS73QfZPpLOWSV1F3GW49NoBrgcqxI5FCvQhrCnggzc
uTmZVQ/gbTSXwc8EUybxremqbsLMbkYAbm3ExV6Cs62wcP7rh+bXUt2edA9JtFlxt4uU9s8iR1b/
nTka6EVINcYyE3AvrQRTuXjInuOie+ha+64LLhExoGpgcazXoVd9OQltrtv3j0nTE+NW/fax+Qu8
GWxRcMiFE8bfsp0fjSK7yoLUkOV/lGlFLUg5R5LQI3UPTLDvYJfgoPbEkmFAvjKsXbVwQKSrUW98
hWWPuBjxZfhFP29IumnOTpKKTYDPqsmmQx9Dc5GwiBcl6in+DnVc703d+iVoRfiUssrriMaULJps
sfbDwPoOg9l47CDYTv4UJP6GhMq5Xzeak4p+GuSOlJl2Y0KCn0sDI8/E6p91AFlxrqqC6YB2vR6L
qWKDRYq/qPMM5+LE5OLu5zGWj2OTFV9Fa1pM3AA4mQabvpnz8yYsV6Fl4Idn4lV9mIZXnDK71r/E
beHW7VH0fZpfstKeXEM2Lw4raoK5AYZuQyu/j51UDSd/SIys3Zs426KBaZqXeqfW8c03pSYFFI+T
nq9ZDydg72rfT5F5zp0gfVBxTB5KL+anPv0b8bcpYH4K+1soo/8jdMs8J7DjCi5gMJsOf4INBCw8
06Y9tfiPIC+eoAhT0GKlRpL8COR5LxYjKH4logVvKCH0TNaoxBFVIN/GdsPjWxLbw71ep9UND/ur
UB127VwV8GeVEe9UEtXzFg5+fK+R3iqI/LUqQs4Xsqe8f1qawS3RPYZGmK/gn0nEVL0mv7JYZRwj
pACnI6usin4gKSQyYzJvEEWMEmDWa0P5rRr0OSumq/YJa7r3EAYQYsJ8rydDx+h6rnnuIlW8mlnL
qCYRU8TMdIR6w30ZEaeQet27nFLzmGjskPWsZok73AwPWZHZR9IT1EEQ6o6ka1vASVYUbjA3BieC
oDWhLa15idWE161P/N9h7OwFh55cn3vPsP95XcPxnOY1zraRpq4nhDq3U/3E3BVzgcT8O00YvgwI
KMZaGBiekgI5YjJCZAIh/EcYR2rTwEpcAjuxs7VdMlPKWzVgul+HNmCU+UuKIh4MJn4CzUpyMzl4
Ac4uCmBGs465c+z8/iFn6F7XSu6qEjhEjvN0UkShrvhUw6d5jgBbOZcPmNv9r1Hq6GEIx/pYon2t
o6jjencGqU/2OMcnE1fdjzvGKAVOpQ+zWfprf1bYodMgepoyL73ieJ1PNn6ws1NNKWFz/ZSscztB
pQar/MC2S+y2Zf/tJZzmpmXV6IG9bwMGBZ885cwwAMamPFqi0boPfIrogQ5d5Lr33WwXyjG/JjxF
VwyDES1WULs7v4S5VNjSUczDcroKxyOcyKdwPzkuZvLHuZgI2U/k0JDK67g/au6MYz014VNRKLXj
w2DNT9574hgME5AM+5bSkxDMI1kkZbZEgpdjAXeaF9m3MtgSz7wX8k6PMtlOQpkMoQwkgNCeB7gE
kLRdAvt2E37J/ZAiSL6m9JKkY5pEbgZu3v8EqqGdL02fGkdPPjqpqozyTUaJEawotXSwmTJbPQSD
SqPjUEIjQZbBN7VkGmGJB5U99lVa6NvQpJEgpdLTCb5RtjQuXm+xTo1gIZDEgvq3U4SmieqQYcOa
DYsNLZyONPRZgCrGYjXlyYzpv3awHRc4SJmGq4uYXYSynPDDtTGH3jZqwlnfZrSNpwhsd22bkwlS
Eaf1bkh9LfcmR+ZGxh2Cc8TRJJVUT0Io760MjOqpCoz8JXSQZQApqn2llftlNoWzklmWsQyPny2I
et7GCk2qEsx2nVhTt/BQeh8jUXsv5UyWnZojsmJU43/X4M9ssxg6KYjkmJ1+33MxEqZgBdkmc5p2
KwI61EiyIv3BF115UWZCzkjH6r+11/jTGuZh2Y0QZnhWcNb3oGMcaHpGt6kDId9txytfChofzPYV
1jPFGm+JNeCijdCEUiQ3pm2mamsPuC1w8HlEpKj+NICxkwVmDn9IrAl+a9OtHgmzJc3DUe7VCXHz
Fc2Qrxh3OVvpB+ZapXWz8hqr2TtJZL5hSpn2fJhL/gcFflsCyKwj0t1X+EqREzK/41AKf9soJMgU
PXU1GG1+7Vv8ng813eu99jw1bbOQaDBFgvrOiYV3tyUbzqlBisfQIjUdB7N6riH8mAf7eF2TGoxj
h2elSLc+GOWezCzrK+bsucYV7kRP1CyAz0gv+nJhiDYOY/zT6JKa3plo+An6LEW0DO6Gr7Kr3QUG
VnirPFsi9R7bXJGahDVy74xAGuhNJF5QFLTHPDXc50SzOdXszGLnMl96k0WeQr2nQ7mv/+PovJYj
VbIo+kVEAIl9raK8UclL/UJ0q/viTeIS8utnMU935lpVCTKP2XvtjMmOYxjd1cBSR7RIjWtO4Y3/
5/lG+N84NpBNcE+F18ZtIPBjgI4mnywqckQ5d2GrPSz4N8wB55Qk2QU8Z1+U0eCU4q8/msYLXgZw
7rk3RpnJqNRj0uEfg6TFKe26leR5xBLnaFobd6TY2KO4tiMgegiYpRTHdEa8KU04KY7EomkzUNjb
uHujVFvwCsx2Oig/KX8yLqU9kbZMceBcbT2/AVfmY3wwMJICGq07I4x6m80W9hURyQAVWZwW7FBs
h8HGuoLx5mYE66LcDi9f2n+RLNQ8TFJax2PgtctjSZf2WEwoM45BDlEPKD1rRGuCm6BVjI3TU01/
AKOmdk2WZE9x1tn/QHBgJM0z5yUwdfIMGkBiyWzLg6t8g8nxOA/HaemA18V0z6g6hskgO8HTwx8h
hqLaS5piB3Xj6J/RIdZX7fdMfVsPKnou2cLJZTgPbkbrJljGZa7zZynUcILKRTnusmz0OqzYjjOw
H24Bqha5Lg+GgnrqscR8lAu+ty0X++pXnMNX2YS/cjS5q+bEfM2ZqYDCqDU7hml2o6w3vLvMMfLz
Swb0Mmo7Ennso5Od/jljWJ4nwzKv6HHNr3zxQUHSglL31TldwSbDzL33SkNGtluFUZas+36VeO9L
7I1vjtLvojKLW2eogS2XX+56Nw+YFAEfjdIu6N/CPGDfEzRjGkEJVE/1bGDdsS5rrcJYVH0NIUta
WyFhsOhG8g5QHTkCi7ECcLBnzeZLnX0IM9h1kO/DuoUGHoP4c35k09FxBSj3qjigkl433Hn64Rg5
A0mByD3nWePiShpz7+kR+74/0s7WEfNHrD2JIyOeqz1SSVZ/oeA/xczY6ccvm+U+jyp8xr74nSfz
r5G0h8VV1sbV5sagSsjwQAYglADzulstwG+NnhlNafdIk+zqsnlCHs0d84p/BGyateV929q+fwwL
efaN/nnoYr4uGCSLQTfY7Yte/mnD5EF4OV68Hi9ZsC2H5icTuK3a9FfsBIQuTDpK8WdwVNE8xcQY
eMBQ8GhGPb1p1cCRLmf7delZjcezhUUteWXTdtRFWHMzkkUh51NDbsRopQje9c4kuCLhoSzdCz7f
/ZRkF3NeLrrkCgC0jg/x0QW3OSM6YfpTw7fWc/qwLIkKp7ua4+dYfdKiXMosjPKMHSjxx1ogKswr
RvFA+pDsMgiW47JKidWbMS80Go2090ve42SB2rrRndudOjdwnmgKSkDIyRhsl0a011kTDFKwbZso
ItHEjkkaPOlaMphJKqfcJ7Zh7XvL1BGzKGBtvW/9dV2neeQWVa3ZrGUpxtHNlMDBGOohv5R9Sa4D
/FZswPAswF/hk+4yuTxA1+XHwA167D15/NJ6pqQry5A2FS0YCzEuSEV5szdt3/ZflUtiw0C1e7Kr
YbmVqhl+ew7j4lIU+ll7RgN12nUIATAZrSyGKe+JW7XXiVCk5xl0Faq2gUnNUCPQFl5TvCN9B6Tl
af2eOs2I7mqWT8nk5QeMdfHeMAx5HIBgbMoaImG3EiBaV9jIYev8X1aVw56567INeuKf8gGmeywU
V5jAeapRPjiQYkd/w07tl+lPHLIAu4u90WuUHlPcm+eCsI8doDdBSHy9ZgeI5hS044AhsrMO4GEN
hna4kVIHll4K9v3iBcCFPL9yz11SJyZWcnDlueuHx7Qsq30tGHqPKmxfXOXNvB154v6CbEBeiF2V
zi/m7FYEjixhIQviTjvOv1a50xFQSbBl/o3Zo/LQ24S14t4emkjBoIR64nsMVWYsgWhVkWH66b7P
ExaTDZu4gwt+dUNZBanEqYeN4Y/fk83cycDxtguyBuc3OBNKfJ4sOJ2GtWX3m+7HKgckWeHrzGtm
oKUxKpgTeNqauCtOgehgZJReQmGTZbNGtD5jZhgSrXfC9PsTRmn/Rv6T95WPVfm75vnfVwNb0AxB
94cKGG7xifVXDPEbD3SjgFpnS7ubtPGn6cqCk6P/saANRDk+bdjvNmqosn9UdWDt2g5BbNhYctca
7JTFaP1hSthvUQn3Oy386hSUHgKVrvXIIZfFHRhufnRmk1gRMzOxO1f1J5Yr8Ty0itkop+xpKAWY
aIPtVRWm8cXkWvw95qbclguSBZTJQNKD3G3RAgMJTtDcbHq3Ny+xQ6lnZCXyqaVtn5uptD+6gevC
jpHbicz8a7Zt/eLCXSMapvSJ9JjSbeM5JqN2c3pji9CfTBbFxAfQfE5u0ext0zHoGwAr+UmLADJ0
x/24qCkysdldBT7GKBkxGU7cJBe8/sjxBqyVlgWqRaaOuvE0l2xnCiItsCCpcy/S6gdiXvVQk5Bb
e048Chc3PhTpOL/orACEopI0mpsaKaVAP1UFbb2dHSozkXb1Lm58TLNmZ742c5tjzx/ldMFhidCs
xhoOM286jD1hQcPoiN2UsLO1R2vhL7Bf14unH3ZRGH/DvuwPKpPDtScXZs+O0rwThIh+m+7gAuAA
hY7L9iAcw/FOP+e82QiAd2naoWgs+WV01pT8Mqq6/piHZLoDcrRempZbwRcCO62NfeI+LJMT4bc1
XupYBpEjUlR7IYg8PCa4PtyO8qY1lpNglhtZUs/npcwaUK7Ic6Zk+CrCQboQfdm8ZAGCQ36TsbOz
imLCUmdMzaZYRHG3h6G6lXFfr6dkc+jabFWhWN02JM5yWwWKOg9bU/Mi+LXe1JKO/zrT5VlHBl59
ECSWALEbAMQgu9jiJLFBbOqug1tl2u9suMU+GcVvQRF3HgD7XrD54wwygBMYNeRDEGjlrjZazEgu
TpwsCygdqmMjY9oU9L6UlbgkdvHU7ZkoYSh+S4Z57yX2pQiW34vHxxIBhWzt/OTB+OHwRcXNuHUA
1UAS3Gl22wR7HWRcwf1xD+v/DoOMl9E7Zt6vpvOJHG2/Gbww4kVuskjzHb1HVJF32je3uZl2LeAB
ZPx+kYHFkbjKJiZ+y83QhDxzM2K2YQgjLjPzITABm4WrzwuY05czL8b0tP5RLGiCM3TSuS3GA6BS
lKmiOptJ9j7J8lYmCK5s2/xOiAkaY+eaccM0kIF0x4zURdlrmLuyJ94Zzi2p2d215cgew+kVksde
hDVK5+So0/J14R8oivFsOVSvTR+qTY/hXGYZ6gCXAYHRPdCz6Rk2lXIRBcUXGCVbBixbyul7Ztjf
ps2Zj9bXyzusKHhjqXQ5OAkikz+FJMgdoAwLiV1ulfsYxGVkmM0raxVW1tAcRgca0U2KcWtnNzkE
B9CITP3C11iMyJuLk53ByO/R0YAN73sS+xrcfOsjlGFstarsjwGhMgpRiyex/skmmP2hs52hHTMx
QLwxFtjEdGS5ULY06MSh/1D64cFoYr/5aVRcDtU9t9TOcuIPe2ITo4uj4ZhHaSZnIwuPcsZHMQDz
YSD9SkjPdOKPrj9+lfyOK37aeEJqX2SA8NbnLqH2y10T1lGIK8i/OMuypwxAsPozxH9a+7PRcwQe
Fz3Vqo/O//PiB5KlK5pCgj1M4JFoUnzb3vAUlS5Q307JizaZq63gVUCH2JpggUHF2IQOHyLJsU5M
O41Bc30MM9N/nfN5X4iXEm5nxhMeWP0pWPLfQWXC0qZmVRyIn0vz20i6zWx9FUwoTX65pMxcPYIG
wBUink0Y9nD2uEZyGVj3LlMFBZaTG3WayB4Tz8Zciyv/JZ+/Ohh6E0rUzGrCv2sTpYAuVCHK9sMd
KOmdB+7BS/NbgJ+caQkkZDc2mRyOqy2x3YcjIom86d+DsXzlits147STOHR00tzDSaKxkDwcq/M+
KO44qijWiy2b/yH/jg0rWuRigvCklVDwxoaHUtlHqkaSGcRfjIonqB6fQZvbnDMmT78fmWiIGiTg
vLAqEEe/HJ9X/VuqEKiSa9+UzT435oOVCDQCpM/MYkUmGVuVBt+Fkr8aabwJaxl2avQ+1ieSwSMO
T/7WRVhPAhgujPVD6OVncwzck0QM1ZXL6+i/9umnCUVik+JbtuTwaa3JmTNctwTl2NMkVwRLX70T
OE5IQEZcZrIyBzEhhpH2kNkpH7b80nLWYpWZTaSpODj8/cxrjC1+uWQKDyvJKhRoYfwM1dS4OL1N
Qo8In3ooQoGT80jleTRL570vkvsyod7hFtjXeYXotrq36/MpjfhKH2ZFtcMZO4sZ0xgmpC53T+FI
LHcvka+69Cvrg2Br76nU8xcRgEdnFfSUAhCDMchVKlSuQA+UP9g216chz9XBnaAigfos9XiTro+W
ZmYz2qJ4j5omRX/ZVayNqrH5NXah/Uz5vBxT26uxF2b91UymiuqN1swK6SoSD2p4GL8O1EmtZjy/
wkvhbOCAQWwuVMsN61gfKdEz5IiOxrIr7QRoHnBzggGR7zfe+A6G5wrN+2zrBJZodxgXYCSTIOUa
g38aDEzcypmkP1zUDIQZO9Ll8MBPT1VWfkJPAzOf9fW+yjkHq9SgfpbP4YLnvgICEQnMMluPvfGh
Tdxb1691e4o2gW/8LRnxCxDRRd0ybLOm+UmtmfwIBoA8e5MK93w3GJOn8eAPaAPtynsmmZ6+DkI2
ETKI7NMkP2P9eSXGYEPg32uTkEVFGgBqjH+WgX4+k8WNewXDon3tPKDbgEJsFhQe6ko6ZcIPmD0H
AxI87bExoEEd3dzYEu2siNaZv9nI//F8YhNjEBgk3zXDNlhvxwbV4oaImn8jb79wGdOFxmqXslBg
hztjlhwU035OFHKiyWN+kn5AIDC2c5XzQHffMTN/EEDnZkGcOQLR6zgPxsK/EHhwKJz0mpjxE5Od
FxpNRmeB3URjkdyS2dsHsv/UOd/YtAxIYVSzk5wYjVnnOyzNPzBEruwrIs2vsCPqhPnOuZx7Zp/2
xaKUhj70JQrKjsq8qJAQPtLDmIVhJSIHAqVtnd08NX2G2iRNaRA8QgQG5hWqdYPRYj6yPVhRL+4M
f4BTbbYIIpj7Ptn2QfhqA0PucnI0w7BPdg2nBhyPkBu9nUlxshhML8nr+iFA8q+KJvWzCPNCa86j
WEI0oLSdT3SL4ACa4GBP43M8zdeKH7/uCExCLR0lgXrNBuMFtEwWOfECt0FRxxqJvakcwHgGvs6w
QZ9fu8xXOPMSoM40yTjuayZoYUzqRIcgg4QicPM5Ntptrx0c8dPb6DNFrTl8pgmIVug9uQV7JqCD
vNnNBGQuoetou7e2BduqE+MtkAjKXJQSU6KIYymmn8xj029a4Y4cPaJTPIi1cSVvTEZBiy4IamWc
HRzDeiYi8D1duVdcd4e0RRxcWXILxXJgEzXeBDJ2z6Qhkp3az6C+hGF8OeOC9HzwDyVXaEpv003M
MWyBplommDj64mEyi6k44XJi1knfPDBBJXi0eWd1dHTG+icIxotPHz5Z4VrqcQTQv4ut2/sFukfn
wlNbkfVXPyrUHFullbwFnbJ3k8Tl3ttWx2RQLLtg1RoGYfI1Gct9qQPWUvpfa9MQzlpXd4lq0KE+
LHBFknr4KDC3BmWHuYvro/Xy3yQr9L9G1N6XpFm+O8JVH0zYfVyT1t32hkdedd7ZIWvpu8pU/GbX
DpimMEG6maDbARTOJ4opkBw7hQYQo84dgwGtY/qIF7DdI5u5wMH4YiANYrlsjRkC1TB4WRIiuTRG
np0fjNZGEj4GPZmOPIUC3t3cypN7Ni4NAHf+CUJZz6WTg3JyCJ8UkhdTX0oLELVEqbYJU1xNlcM6
tMZsEwQr8Y7yjeGxtNEFgkhcbw+2eQhiAO9M9rCNtQKNHFTANUz7PrEm28X8Rsjs3CKo2dEQphuS
UFlteLXYO0X4H5JLf5s4omYlsFyZT7wn2iTPSNd8IhdPCOSIrwb3QDeIjw4EQpb0Iwrz6m+cqT8c
SOnDTe0XT4YfRMG+MIc+ep4t9joEjj2l4jWNLdAAViRD8VxCZmGlcXRkCK4U9e6CqHBIYmNTEmp0
AAFv3Gp7nPFhobm2MAXwdE4yezDdGKNurtFJsGywQeITw8KIOEwOmq9dhGjoc9RaW9cNfqGffwvc
/rlavM91+JuQ0FhBiceaDcMzr4pbxfBcZvqc8bO5Qr1N2WRuIIEQxmJmK3/CeizOiv4Kh8+6CBOG
bUipBsWFlzMXFUV+ADvEFL6GkzDhpQkQwtdNdhaxoBZP35kpePhiyXAezMCHoVS/2IsLjMKATzGY
IwsOwEv8YqtXuOM1TKuZ1XTD29qlx3h2Tm2f0TYEy84cnHrHzPs5s+QzeuTgFE4K2IsEWwIEhd9R
9pPp+Fcdur9kgFpcyptq64czT9fEQ+HnTOUx0darH9jjb5E5b5D0dquO1A3a4cSkkK4guE/V8qI6
0mwt4u3EYvzp4n56DkWQRMoo7m3RPfulD3LfoGsifSU3nvPSVJuMHWxYlPSfpFkeNNh/x1D3wjXb
Y2+z5sr+/zctJHa6Sd6dOLppCbKjN2VIk0cEWkL3TVTJID/O4wrjLtmTtsm8I8qB4dHYsyCdsT+R
FTyOH36a9QASfbDr9Yelwk+EWLulid8biWSQc/3DE9UDGcC5T5PTmM83dOuXRYd3NgW/RcPLMU7O
XlfLJ8KWPybjjT3b+TtDvQhrt8uuKoeGgygvKKxdAeJWO+45pavt0dZmNUUME3HWulsnFFDX6Eoz
sl3cdbRhCeut66m3JOGooY7qwg3XvOsDNvw6Wryc/DNyjmw3QT9msotJtP+GifE/X1DLi3jLE3f2
S0T4UOgeRu7RChvQAmfWWUzhU5ADJrtVry/YxDtfpDydzZnttg6KfZjSS4fjjRndLSzSU2Br2nsE
wMm4QB9zSINKpr9MZSAtZK+OU1wQlvxKsS5FTVd/yRn+E11AVTWwUGzJNk+Aq+WKAIPxn9mQf7UJ
S2/Zziba/dYFK+9VvnlMloGABD24x8FZk+g9C+oNAVKIr8qagcLE7L4M2TU1jbG38V/sWUciLKKE
vTdGbQI4iSHTefE6lxLmgvqBXXCmTAkmtrZplSVfe41s6OT9v03N/YAFHOurL7sAgJuAnEOREarx
GRlYdWfLnmCZ6qpu73tJf5wKP8cLBYNvq+LM/NO5DdaxMTW8B7d7/VXXhY/4AlXcSCg5YpoV0NQ0
xCDnjttv5yJ09pgjAakS4zLze+FaaLUDcz6Oxy2abFSTomC+5cLl9ix/LLcpKpddEZrpPe1ni8nf
YL/IrDMO6ZjBFPdm/+ROAOSrhfownQL/rOIBxVBjllcT/s+R40bsYi9E6zTp5oC2o9ohZHWvujZg
lDiCYkmtmwgDUD9pr/5e1ykAdqfr+oh/fUt8b4CD0bWzC1E5KiLDg/FEP7uYPtLmqx0kZx/IbWrp
0Ti7+ULY8kCaxhrVfHC7BNyzHwAa8sbKY2epp4Phse4FYI7ikM30Pq1T/WgG3rzRSFCEhq7xPAjO
JEY3Hc+TNexCWGq7SrIZmyxm6Gwh0p0tJoI5BQe1UKBFrLz0sJc5EtRLlz8pOf21wRbwdOXe0UuM
2Il6CJev3kpQkFAPNgaTu924lNOldezgWhkK4UUZ1E+zrtdj3GGokeqgBXIOanVDm5J/zV4fHDhr
hsOSh3o3ItmEnc+mz8q5S/0uLg+JGf5zuY9Wx27Na+nD5kAPvsAPSX877CY2bSeuZiwAoLHL4m1q
WELM8a5Y111DSAPsniomZgbHHQTJWxX0PwMdEZqA8D+RtPBXve7ohd73oPLzoIpzJkg2Zyi6F8zR
wqqDypn2D1QTO1eh0oVfQdyjhaUmtrOvqhucTR33uwBEY2HYD2eUf7Xd4XHG0bBRqzmxjVeTDMQ9
HmM8I4D9TNO9FGBzkO9mZLWP3wKt8GroirpMO2dz8qnpxvF9GccZBTJpNUZ6bfw146Zl1cV3gWQ1
Khdc/asho4Hbi/r+DF886lznc5b5Vln6NbMbiAPpwSbQQo5sa93uDbrzv9FFG5VKWtBhrUqq5Oot
4bUgK9RqjZvK1zFidRVWfOrb5k/aK4l2sjovWf6Yc6ainfcCq+lJjdZ3r+eXcfKw99OUFgQrDZmn
Nm5v/F6NKf6SvdpMg1LRPBXaefJbF61M8T3gzBuM4OD08m4zs5NgZ8iKSq8LxCXuRuyCWbuVqXx2
PXFvJwvvul189QWLIwBQMAyvzALfTLjAvrL9jV2mB+2qsypgCJi6YblodKekEy92be99XdzW/+9m
9JM26PtCJUySllsSEJyCuvpPOfb7xFdPoWnevLbjMWi/5co4Gar5I6imaxP24Rp/ZAJZr8MD2xBm
YgMeyVGf0bmdEZWwbJ5+4RTZ12V1QmJzl555EMiN96GoWD9XT8i6n2zGWx6iIrRi8HOaJH92Mu/R
S/2w/m98UXfCO7tLn48hja5xpRzFWyyZw/2f5ZFJZEQdMn6n9N60S+4HLx67J3II2Tmhp4vl8Jos
hf+L4Qu7qLQobwqdVjCCdYul92011smuF/BQFtXKBodU8OZhy+GHg7CtK+/es54jcSSB85Zz71l1
8/+vdkQw6NglsBGYUYogyjSjxqnUwmbM10AKBrhtgrKb0npg78rI3CpZxSZO+GwzQSOolZxxPycz
HAasa9RYSDHVetWM3MWgRElI7UFwOV7QHTAAGtQvSCavoDJJ9fZijuNVyNKaYm9Rf0CJj1RGNFhY
Vl9T42/tYDqUEEVWelaA99Zt/yj0cjCfIeYmw3adNBd9YF8n24TqT1buOljoErPYus4yH4YZNAUm
2IzJ5uQsuxoqZUddg3mTSA1GuUDIob6eWTF8h7MBpwonclvsuGD2uQB+HSOnicXZIrOdvfp5MAgf
WRyxGRnylKy+LjKxdt2UfhInvV3AHHAncCWMdH3Wmir+PrY6wLTNbtZyi38zT3PMQTxYYMjKitFM
I94qCzxttdTH1Q5RzR7S/XTNPZEZnAZFMlA1UT5QRdEIGGu1adbfdpU/XFbFGDDZXrkIC7uCNVns
V7cmxRukh/ME34aqWgPNLSFqCAeTUdxeO2wzes5+3Ka6rDMSvdg3zCLP/18kg8vdid5/MkPyuBNs
KeHUZQdE13sdc3dKppqdrSMzRus9ZHT+jIbcFsQBwJhtbGFOcOz4NSyXndvqp66a4HCWMzTEVaSs
741IIlSFvzTaF1HiVa8wDEwUCmX1UU/lef250jgF//PB8PrGFRIFZfEeI9ZPZshdTkAVB8qfP5+7
1Aam8yiqNfCXSX8QHoJquBdTfU/sgJ4XcISRn8xm7VaXHTfaTjrYWRlY/Z9LYxXRYPpU6mTnIvCJ
zWthDdB3jKQgsKOLcqwQUoTk5LL7zdMssnWMMDI4JoV/dGmVEqTg5LuuenTvOZjMsyyC59a19hiK
ULvaAluEMzy3NtH1uXXpCRDVQ3oqY5udG1mGgJfVE5oWWBFlsHUqusQ0XD7zfGbM6wYXHwXYZmmd
jxrfz2apsE2KZWth316fUPwG25GfX4EsNBucNjzZsdK7MvlouOgm293ZvLY0ugiCq4/SwU5aoIax
uhJifHDwrMA5BkMKBtDpECVgfEkpv8xWnIBCPVJAsKoPvifUQPS3bwRErZH3HMmEyM/eJwjjJ69q
/0LBw1jM476+KpXt4VwnITvGZ0MK01Q1+snM1nMs0PuqM6q/uNoM/l58YHmGDrZlMO/NJEvC7Syo
HoQTyYGxH/kljGaq8G9n9mzZs381iZJM8bwtfvxTZYL6Zbcfb6wWhG3rMpsNxPPo9C9WJy4dnkPG
Jmjbu4INvr6GXevsMx6KbmjeGJntnZBKSTeYOxzkQgDRtmrIPgMHN5Y/uWcUU2C4UVLQaLR0Eeo9
duhVqRcdjh5gLEN3YhO3N1X9iQgCgFdOCLKK89+zn/E4DeScsZDkcEepL8vsFUbCsSLaFbhY8B6n
8moRJlL4lQclfvjtjxNmZqjuO2ElfMq5/teHi0v+jkqjWhS4wzGm71WonmXNhIXyaL1ieYvlb+h7
V7ta3gvTewQuY1vmwSXMc75z12rewyG+Kl19j645b1YP8JykpIQ4TyEDqiGwXvreI1M+9E7tUK9U
ppncduRkxvQAZPPSdP3fhsGowe25Iaz6tVmDJ43gXuX+odHcpG1pP7tyeArb9GtmBnv0kM0/mFC4
aHyha4YCC7nP2HPmxKskC4dquRtKo9WIfcE0GSVY3fxO/PxQShaN0G8Rg+OfZCLc1NYplMDUgzp8
HxBtbzx/zUbqzfbZDrL4nhh4JOn659vU0kANlRvZCIgUsheeuJqy0o8jiogtC+tj4yQoUZB0TIww
gGFks3P01zJQdXWC2tJnx0Ya05XZuH0oVZq+sPvRlPuBWzyBqnKZJgNeqn2xfNHYktiRDol6tZXN
GHaqoJ20bQ69Aw4vO1dDkSTo9jez09/SQ7E6z4WAMsAdRiTViYcCiFH7RZFvs/2wjf2smMEabNiC
sDik/vI9yhYZrFJv7DfeDT9NQL9AQ51o91rl0y4mBjog716SmLoxhvqP7fjRZAqGEP3TFGZsUvFY
CNpqxjj3rJW3ticpwRvvIcOVDWXg0R6nZxS4zXbEwuB3qo46JBWUJH+LHs8qFR5KqJehqs4GqH/s
Ran3OjgGX3VlL+JFoym4IN1aVtqU894mEMI75i/Hkc/6z2lc1lpjHrJqR02J3t9FdEWfmUOPrtwD
bvX6V0AkwqdXUbEwmse99dlUE0aaPmWQWRJ1ivHG+yuT5KWGNQBy8o8HCazy2PRm8wOB0UqUmm/k
g35g730hdPSlgxCQxKQNWk3w5PWWRSbASFsPzPWJ2aT1GBeSiLJmVbehwZVqCnizFmQb/MvQ5p9G
bRyJ6GSER862zPu91UH7F6hq0Gqw5Qob5hP9MdDqJinADbos2sCJnpXlLrnkXEH1BK1CDCeHUqW3
ux9sGYTatMfEKK6Kdp8G/xqsBJEGTVQ1UN8kI1QZhQjrqmTRs22hVsIjNB/d2IpfYsxM9BZk+3jN
pbG1f1jafB9MCPLKUOSRTfZg2rrnoerTH0eTJ28v8tUmcTrr1nEI8+SB5iVq2LEiqA+aH86QDzYe
iIssoS9Lh9RnqctpDzQ4tqiU2nPWL0CXagCJXXlq3DDEyFC3aGY7o/hYwRPswVBMTjwXZp7BScG8
BpcY1bQDlJtCL5vInqH+h6e4E8vy7bjNlePtGJL/DZPr5Ov8MZXZPh/HJ5xTkZ/a0xlstoTuCj8o
K91dTt58BBXF2DCSSLnu2ZfQ1du0HFQRR2tm3evOy6NPmDnlJQJt1ivsYHonwdU9ocO4ZfNNOU3x
ltY5uytv+tGIfI7Mo9aJcfNkxsPJHrq/SZ+9BpKqBFnMvkTkX/BfDp3uNPnVMwvd01KhJlBT0f8K
yNGjdoRKp1jtTnaEo+Gpd9ZouIypXHBtnPxrNJqbqzK+T28fl+LLrfrXZeX/xBz1IA+iQs1PTmIc
wTlcwNId/H669HNxZNj7NiQo9aA5lbDVVkK26lfRaEbB3HBOr2O6Jn+nO8frFWx1BZ5jIP3Ooiiv
2jV3gF3aNAILGq66aXadx4Cu6N5JVYms3P/PEi7Sb301erxWWcE2LS9qtBgEWeBmJGaEtIwqJRij
57YXJg+BE03Izhux8ndqB78rVk4Usu4/aQ1qTZ8lcAmZ0wbjnqJhDVaHY+sTUiUfGT+h7aHv9dHq
zjND1bpTGx8QsbbB0maAVcMQRnw8qh8p2yd0Ul6kMSB3vToQ9UBJtI622jzZeQE1rFJ8K4Y6gFf+
XHUy89LfW2eottIbdrODJijFIb4Rs33siNsojOJoakaZcpUw6ONk42B0V4ZJIvFN1ADnWta5fWaw
4xDOVfJQrszsKDChgYX4JNjsbxeY3xXrPKGSC5u0g7Xi4EvcUgccHGQ3tAAugCgTwLKeEF6HWJXK
ExVM/wQdm0w0fw52OUGEOCw3YpzIKcqC/5D2UKMvKc5aqa+TYATbCcleu7QeMz1TrnuFTRakSOEa
p9Tv1i9efMkBCovFx0vHnXIgGQGNz12oBbamWIq/FlvdhYvHaP2ZPD6qbvHlpwb8JPvBUzxuEGkB
M6pCjJtVDw6B6bkRd2+aUM6DncSwcJKePVXF15bM/0k8jV3nHrqRhDosepCoj+iKd6kZ/sFD9MnB
jY5u4rZsEUS1AYCPZHoXvvXkd/N7y+bKneevpuDqqsPPAOMZrPjXsqOHVA41rC2xTPW51C/pDMpm
UQOyHi3HHxMI9ndVifBcTnayt5bwt1/3Pw3KPxoijrRpLE7aaS5k+PBl5HvctPhg/SeLT1bY+rGA
zssNk5ns9LN+mpxtaN1rvOT1rZTpqfELriKdPDKzm2HUj5f1V7mg1qr1/8PBeXrtW1vpQ8jLGJo+
NqH+BXAgOy5jX5jrskzEpNYlJx2v0UiG6YBcHT4h1n8BFLsyBiKXopqPyeheOuKY7CrbuY7xkYj8
sL4QKkSQw6mHGuHm1foLyi9v0WgfwjlE72Ldl/XZ4qkrUcEF1BlV33zOa3chm4A7g+RPI9NHFnEo
a4OoG+CovkoQsFmFaPMWYPxXDYEOtfj1P5bOa6txZVvDT6QxlMOtc8JgkoEbDRp6KWeV0tOfb/Y+
V70WGFuWqmbN8AcE1c7mYD+V6qjYOsURPCdAFCxi22QNQX/dGC/TyKUmR1nEtgE4W5+vFSMM+7+0
funS5JzRAU2pQzMkWfywZkWB6OKzQwv5DMck+QBsC4uRD+caSkhwwzUJDwJs98nI4FcyMveu4PbX
JSiyjLZLwqZxeyIcM1gHwAKpNGEuu3GZbcmQFhpevzO04mh387ZuPjOA4yMAA894H917Z//weUZd
7+aR1jDXyralW43iA0gYei/uBReCrZ1iHgwWgr9wkNT2UtRk6E57VrIeHB0MxLBO9AJ9uxcu2A2v
HUITcFlqOpEODoLYo7jRmq/DhcLIU1Ru/fAbVfcMGT7+qdDx4Q+XyQAECS/ORVHXe57LXy49B6jF
7BoVG18wOGvHmFYLX3amMPbpiDblTnndX2TjTfiP5dGAACULXGEFaEXRQyxVn3csy3RvIZycNPhn
Ok9xQOs++bFhjsEgI1hX6lgSx+QdNQ2SVut+R+EhgP46mcck8qiYYkBQFLbGC3dhgnEe44Q1ZA8e
SSJ/HbFqCyI0v+COoqIJu/1jLKdNq2qcSf8ujEv8wlvNSK2542fAjHeaCUj/e2AsGr2w9/JQFEcW
SxLI7fNCVtK439h0+tyI4ihBiD9oyP011MDk0UfpW2kuf/mp2ZhXi2mAsrPDAmbNFN4W9un+Zex+
RXXKRcjG4bx3qdFmtIZ9CyNJacXOJ7kzspiC+m4AIEPAUz6H3cDqLZDQBn+wGjxzNWXoLMzM1phi
cBfwDNv71QzT4WWcfuISRdzS3bAGteG5LWidyALET0ffpRUEkX7XQMHAa2TD1w1NG9RjQQv5zXLe
HHBpbvvto7RmkH4M2kcaMSQ0D83yNqJNCYruGKMk0leIy5gXD/liOye9whTv/y90mHZp/IdVPxOg
0b/QgkBUWmgIUDG5yEegWWe574yB5S9sZTGjAN2JEQoKlSeuefHSV9sPDzCuEK84OlpyXvBUJyGQ
86iJrb0B/JcPFdgqFB88MrBXiuIXPqztfVpPiK4xiuVv+w4sKfm3GcMsMKqN3X6nzIpY01yfPHXa
WrB1i6NBoGD2fmlhn+A8dtC86VQ2mCx2lBSCy1EI4Jjzn8BFVDiCBB/8sqf6cv7qaIRn6Z1bmy3d
oTHSjaFmucJo0o+Z8RyzNjy/3jIU2cpW7YfgZOf3tLuyOrkK1M0euADZbrJ4x2dcns78gHH7umZ7
TYQDX49p471WSMTyFwmqScN4J9ulGvW3sXJXLCxunEm+WyIFUGHCsTxh1gIPup5Xi/sKBmdYMCL2
EGYDlb3YO3Z5TrgkNjT2j3z4IOAj0dTgc6fyt0OhB5QAArv6OUfVsjW7x5wbwrj4ztMAQ7O1IJ6x
yJPvHjRK5SHxZTwGxQvXHkPJwcB0u7jh0UvK7oqOzJ45dbPivlCq09zr3ccqzb7x1WOsFFFh4uPx
Dk7tOIOhk2gMo+9E/cl5vHzOlnvgVmaWfimlvixoTIdokltR+MHApE3UtQbDG2vLximcI8+CuzUn
xikC7hgSrxOVb2gBQ4dXFM7vfPmZWzv6H/jSrCaKU8ZYO6DVmzm8tXiwDkN8iDhJdJqKI7q280QO
yJYr6x8k91b4B28DkxOE5wZ92EZYs+deqexBWZ/yFIa+OPkmNs8kbkkXP8UVPnOlxqyGL6fXZwnu
fQuAAjx03+io7Fp7zTGP9lQ+RrMlgVFT/TujfyB0CQ1ryFJRtlVOtWGRIFuxNZ0jto84cRTfPPl/
0mbqOCa9B8IYjUN20UDAj19N3Xl1+QmX6tXiqFd88CUSrofXBC1ypqBYPbdD5cg9T9RHMfDdkZqo
wnDT63cZOsXJlG2T4B4lmE8rjIgWuhsgCfZ0ommWhWhdIrQaIa8oqazshwoxIRZqY1ZPg49oKGAq
OVZg4q7tfseJkwWgFF0ggCbT235XM7mqOT6m4YVxwCXp8pXW3bEkkjhRHF3f2XqkEVZ8HVDQaEGo
llYg1kVnfisLBn/5FfpG7NCN7b7nJPC9wIshdeZp9aMx52lpQHuG2rM2gO/4xcsMUYRAFsfGHtW+
TRh6pL7NBkuujaUFP0tk419Fw6YkO0jy4mA09U1eUKlmRcR19WyfAeMOHzOYbD4kV8rHI5Pkg2oR
6jSqB5vKgJNzgr4s5wRXalA8+Oh1DAK4xkdqVEwWMnf5D12mc5KXyBC62o5YXSTGmxn2d6fSz8iV
v1Zmdp+t+ZlbZYTGemrDT9kaaiaZZqtNTLmisnlUhvuK9tK6rx9Vw5ZiWit5DHe20MGO8NfIsDDF
InfVU7L8/gV99CtH++JBQdEYQyKK2phHGo6ozhbrfBEP6r9YWWGRx6xVu2CHcEg4oCcX+t918Jft
kF6G+dQMSMe1xq5RR702brJIFOpWoCmR0OPU7lbYuBy4BXJGj1RaWn2TnbM0HzSekA9AP3kAg5Bm
zsHAuaiip5hn5lELl40J+8JW+E/7xJd5nk9qaf+zwUKv47b9wdTr0Ob+s9E7V7Obz1GgbdBPx2wV
FRRv7L4ZQ12zqf5ThwgiVzibNqb+hKTeQDUBU4msdMJP3U5hZofzyEtQ/BqSGZSVczFNjEhxYDpp
c/ahB9FRD51TNZhvmWs+xqHnrKwMiRW7OI7ufEbv+7j01TEokjueiXs8fA4w/p8SZDrKIPuhY8uz
MqyPouzOCITv2zA8WkQAemb7GLGPFayn9eRnj4Zd8KVoBTsB0i+loO1YHJ2NvJ8zT39GnZ1j27to
WPDUiPeevbCWQ3OHSt6mNdTJa6IJPSQULjgO86kxqJ4wrxwDbVp5cf1beMXZ0drXqcAayLebPyO3
Ik30rdXjrZ10j01T0G4YHvQpHdaa2e9pZB51XNPdxthHwpaE7fOcleASy9k/LIXxkqPSLMnlCAaO
Qc8BCvPeYv0WCkYtBbJbjlen/dZwiU7MJ/a2bj6E+ltL3GTLSjiOCVqQyvuQqfm70Xzo7JpKp0+8
s/rmwQNEhAsTGE2i6oNRgSd7IFWWnKYbfvVs2XIIDiwtnzjPwIPo8waMZq9jVmD/0MNZlQAeS5oc
Tf/gh79xf+fk4/yTHTMzSNKRge+zG9akjOHEgQ5ySPBlMbEXrz9vip8JnAWpKRGYzhyzgWthfdeo
xuRtDGPrsctucsaw4OXo0Cr1tcSvGR/MuxKJZanFdE9BKO2W4SPKFqlypDvYcVRO4yfUGYZeDCVT
tY4Mdz9iB2BMH1yo3B1CoeehoI9qnmTWXLjWv3Z0eBpQOtWHDSU7BQ2eI9EL/Hq9dMzxzSM5Bi4F
ZPa6np+dllSyeJ8QlLFscsd4eXDJLCa6CkTnyoTm1nRMYPSDRFuMxjZG/16CkJmdX4J243GZbFK5
MwlOzDRKLxpDB54bHSk6SpyzJHS888CJKlOPBeS/toDg1WGlAAsgcbDNk3z+CHFxmIiswb2kTDIt
UBK8B5cRMvwxu1uQ9cg7vLNZN0G07Ll/JVYb/X9YSwECk/Jq8D8ckvuwQOMFsx9JM/MOSW8Ca+H+
kWONgoHFw0uBGq/KIoIGxE1pwk1kPvFMOELBTEP14OR/9Kg3kjRGyefnf+8teZv83QJkuprAw1Ma
me47d5NXB/mPigEnkXopnhIiuutU/bAwrJSJpHksMoxqXWaMV5YARHbZWxL9TfNAe//Mg+mNuwyT
GgrIJuHU4pv4SOQp7SNzsp1fPBnFfwGZOe8Zxy8LM3kgASu6ZPi6GgeTVVmgbMsq8IeFYHIZOLdC
knDI53uVPrAlqJobHX0hk0Zi/Mo2STtk/VEFBkt7YH618VE9HTEDGzN4yiUUCrQzBogq6ZNGF5tr
lLSQduchyfuTZKVFmV6nMd164W+lI4KGcwRQp2isHxR2sqyBA+6V16YXCX+8WMEZcFRUy3OWstjc
u6lHsOrmaSNhwoKrIuOyTRw7B76k4TIDZQOopDuJDzzA5jM1b5hdpX5BAnGN1tQ2cx49N/iU4nAq
0C/QYnEGh0TwOnp3Zk+IKxR3bCTzfVFZ697/d/7JvtLR4NV9bRV7IH7LGXQ115bO6btEDND/69T7
Yyv/SpHL+BruSv2YEgQKWeoEhCn/jlCxb6PilMmh2BZ3xH7A4zGLYyWmD5QeQW8+BK65S/m2WhPC
mSFlGsM1Kz7oA2B9SFMYI5yTbDWFhyT+M8qz9t/F0hmRfNZO5K2lJIz9clsmahVkLpyt4sWgy4Yu
zRPjdcBcBKds2zT/7kHA7Q8RSTR8spBjyyRgJQW/STEDF2Mp7JtS7k2OCaOfHrw8PgAiOMV8ExoM
ks86nofQCANrckcx7Hams40kJ4i865SCmE/MHS2wjcdVpc2RJ8o+JGhJUU1kkfAeDuFa/nckp8ko
KAJ1mpBd5Sp4NbpmG/m0bHLX1B58R4jX/9Yh0nibPqi3CelLQu9BAr9EXZV1x39iwvqusn+Mslsv
HGMxXgJEmUL//5UsS48FxSIPWn1LWOZJy4aewk1DmWvzL/s0Rt7XBAjRMQUZLOca9NIyCrgL8qKa
zvVCkOBH7I2FhI2zHCUEoLFkrx2dQDfrD+HwLDWAz05EguOJXInP4XlXCTjC4kWCb8kaaY17xu5K
2D6y2DP9kdjDjZKFyqtdywQmIZSQz179deiqyObVTQyOsOqoEpE+2NW0uKTklEyd5qjcQsKhG/6y
Fufhbg1vcrK1iIXHJNEEthA+PBeUdMydSdT/tUXyz3kkyRAFeONFOoWY06Lm8V5FI3QRNPTy9m1h
ltXTYgeBLK0Ag9pYzkAf3QwuWZZvKmNuQE9cOsGMq+bJYZ3AU5q2bQvCO0ke5Cm1uXeQf/My22QO
zI0PAyKgNFfk+XLiU6HR5mi/kW1eBzWqgzQ8XCCS6ihNjpxIp+MWIEHQco5WZe1AyW/j4WtxPQTX
4HtRRHAsJOoVNWSQIN5hGnHnRnA2pYEnZ17NoQ6ClUohR6Lg5vr9PudJyA3hizT2pzKhSxCjg+wa
Zx/yX1KhoE9OinuVWxK6zxOHtBwYfFk5umdSXNbEv8Fd6axZeW75Qo1vuQ+Tx6/UX6ZEe6PqrgaZ
kJbFsiw5Y2U1yOW25OaTmTAHTbc8JyKpNtJMY7MOJMZpzxuh2YXcrQQOum0RQH/rwWY3saloUHqo
f4bzrUOonu/Beqji7wUtndHWNwYnJakAMxRg4DsK9SzbyeWzAss4v9rOW+EFK55jSZuuSQEOy9nX
Zlvp0MjzkzUqJ4E02WgE8kpp4skiZmVDMtnSbPx3Iglcl2flUj6rWDtLr5BLsShJhyrf0I9iIkFO
aq1NzUIbn/3CWZCY2Dzcg/idt/7/BEwFpXSiOjyGHB4YCTpYr0MCYtIDjE12I/kEVbzN24QozHTp
XQ4Dpg1gc57aCpknIpWZl5CpfnxczTKOac5UHzVMSTKwtjpw3xyKO2qXnm0j3aaalpk62gNxO9qL
qAIy/0+B6TL0g8NGas3SwnFUGlRysBJnLxw3NEmzDu+VYlu74K94dzlX4amsGKxD7UAamfsv55MV
GvOrxEYeIBxiY4PDNN49ufXp52Q6btjgd17kD5Y5LSD7y/K1Q3MCeZcA4Omw1S1zHUTqyRrNR7+D
zS84a8fn1Ai6yke4hXwcEkiF7cMqVQksUlBXfg0+qveQkvBhpzg5ik5hEr8OlBReXj6NQTYApvTT
l9l153ffHErMEb3qiptod3Db5pHkkCZQ0t9UERF6E9KFZt6hQL1Ns+JhbmmrCFkCeT2mUs5LkSfH
EcTOaiiZzEgCJwtqcrrTgsQjkcRdtE+XKrgz+7es9rgRYhpn7mu6Q0NbkPkAgkvGmQYG4pahOW48
G681XKaqiMZgvDzneglnAf0fJ+qfpDE/Mj8wJm1PcHtSyJC5Q/cgu00KR/D3/xkUITJk/N/r55OR
Zo+6Nr5CYELASLXvQRB8Dj6MJpcuf9z+SKGlGeHZTZMTwHwaCdZ+6rNL1HhvJboYa9256p1xQSn/
ONHVnFwMGKbm6NB0AHt4jbzqs7bHe9DFpygdNpL6S9GSk2j5XvfUzugh9JN2QmhiLz+cawO3INd4
iROaQa3bPcXMXiQakQ6fXcKzi932M8Pnm6bTYyEsAMVDWDWuGqArU7oydOQrsqwt1nOOSDx0GKiA
cYI4MZUNn+AimraArsWtZz/5jAHLcUIrPnJex6Z57APMa5f8huzaSR5rNS5gS21RGRweaqO4Mra5
4smNjdBwtIYp2YeRDguiIZl1bGFDOqn9wBE0bXq3NW9ZUTwOVYcgRUHRPGeDf8s0o/6J0MCGZa/R
5aQnh/RhRiEb023PkXJD4RtVqdzQtmOMiJWWV5AH7fcuSV9Gcg8dABVUGfibyYTJJk0KyAzXoiNx
k6bj1JaAHmi2zBRwvW8e6hx3zownKWdl5ZnglML6+V+ZZkyyVtZhh7QTOdazHHpqCGiSDVQ4YDOg
U48zwq12GRkss7nbVhm0loZi0nT1ZYuD0c3Shjs+qeCncxTjDBIx9JSgtLfFhYsbDmNv0/GIwHOo
BlfhPEeEJoK3roHYM/Jgi1Q1YlJUp+n8xwa4z6gMIy6kMm69HSUvM6SYudYuXQGq0KBx+2QF4TbQ
qv2sYvepZly51ovGAYXuBhgL+QwZMWkcRjzXq9FdGMLoV90fnodRvck4fyidm+ogVE9oApPUMsPD
bgbJ3JfWVEI+UQvWRSbKmKHP8iBZGa3+N0jMAioC+HbrjkIbQRQPa3QuJWYqHyHkrtgEYNdCaEFy
KEm7cSxvI1V2Mo840ApRXr1WZN1o8UKXAY45gKOwSIVN9UGnmnOfGz18JwBhmWdDRWWGUcLAtu68
wDDbPTVd4uDFhrg5q0ajiQtKdEv+Rqw3DHRHxZDNQrCr2soZTX5DMrKNSQ0H2DIkRHYqAx9YrqCB
lg7rCAJyW07gzs2N6dRvFPVlgxrUpGvvupo2VfAjF6ZH7zVZHyfpGL9KNwAhEcwour8DdVxZOpDO
Yuz4wDLNXcoKsY4VByjezyBNOlwaIWCCHO3xviMFzv0nBewHwVoKuGqlxy6raMeoGfwTEp0oQWZL
8VyKlHzJGSJv7bMse0xx+JoyAoICdGqYR4Xd3UNxxKZAlkaj9MR4heRJNrMC+QBMxi8TD6NGOEF+
TR5Cjt2rt4p76KHVlA8x5JsYa4xu3ZQznQQeQ4g/G/24iq8c033rUjLS8ncMbyYyAQ1T3XVLNc8Z
mAnxDGSQzIpdstU2055JBFxdQ/HuNkPlbdMaG8MWR7Rg5dD+IUEZ3Lu8M7nDAHgUMy1OV2xdKoBg
lFLyr3TnazwVZbhLChtjlzDFrzQkNdIs+WWkXuVAkaWn9/jAvZI9yLmdypkM22/Q4b+V2aEIweF7
xoGGwclBPcZz+zPY2HcO96mJHnjTnlmcrI3Mn3doFDKjx8k9nd8RGt7wgfKl3AJZFTJRKZ9iVZDh
Sz/iRTjbU/g0OtN35ACGRTwqYaF1zrxn6pjZ+pOtc056zc4Gm41e0l5xQOf0KHiPiQ6G1cNeKGi+
BaLMPf3Fwfgzr40H1WZvWjC8UwlNOV45GOOxlnnPAG6oQjODTjr9TrXlW/C4wSuuUTp8N1naUibI
JevpsAd/AnKQI3fweizIqcH6u4eqfsSJWqNcAbnkHjLQIHmXLSuN5zKf/i0AmiMBYAJuLU1ze6je
JN0pvI9JDx8gulzyqj6iCbKR++9o3bbIEKfnRtJJ2cqdCuryGMHRlLqsgyRZQNlyBvToNfjaLxBu
V0H1n4sa4Kp38seF5NxlYurQwkSCwkCQPlsABMevsIjApfjDFwmbfFaCUN+6wszA5kM8hAikMmDL
RizSpvEO8CgPMoGIOOZa2LqhAu0I0VNSgAopEVhXa53Ii0WhuxHt+DLQYA2Ul7Y4DUF1AWJ9neLs
Xz0JaGLbsURbmp2RdwErQGo70Rdrwb3OPD7ZZrLeZMSWcD7LJFQCUINes1IdlvM0/pzG3vsm/Ndc
/WTe9CJ3REKWRDodeI1BnkybLDO8Pem8/PlQd6cu7C80lmRPunXGhrZ3Muyu6ztjisAr39oB5aY0
fvHKBZAIHuLt0Mn7yELpkj/tpD0QMZd6ZqfcMq+ju0xHNt96FfeNSS9PNqJPUNOviFig/FYz00dm
1IFbAFNCltnDpJkmCF97KX/RTOD8eh9YvyHNMhnOZQZiAngcw20pdzq/lLw690d0VeiopRbUA7RO
GFcERB2CZhsiABxDM+8K73HmcE4a5ALK5pSjCOgaOS0teMdkR7IZ2HiUTQRd3JjI+GgHxV73AjJZ
xMDRhphXoN/oLP8ueJe71QlpCfD98IAIT5UeHtkYcoPRLMKeGEXjuk4OKYJ3BZG6srzDaDh/yhy5
3IboBNOa8Jm2YLcW97dpMAUY4j1NrJ3PDp+rCjG/9iU13S067wB7gsbZ4hHO+N76amIHLwrtUPvt
l+a2L8aIVBcYp3p23jVz+U9keGJjePfGeGsQu9LavDUYv6NAgbNGPGeI6Frq6IT4STcbaaeWrtrN
uQ50t4a5lsOyMaqdnuk3w14oNJwLgxZc0OtjToA2SbU6K/mgXPJCfavpxiFtemTOJNDM0V7OXLgy
+wYZPAL6wRvsn1in0mAVVkQHxnP/jjcBaE2dZu987vG2joOjz04O0mQC54a4F2dwIn6Xvrsb7eak
uagjSxkjgVKm0nI0y1ZoSKu6asSIxTo0M1j9kTcu3S9PpL+mIP2VlVMNqMmMVeNhYTmu/NF5AWaQ
aKl166IvOrbbDg0U2goHC8G/SxKOn8ovL2EEsrxBtaZr1UPR+Wt5SF2ZHggoko1IUwZztx3rBqNL
CQoUhREkKze3z/hk7OV8rTArBbyufRt1SU+2rGkPByDeDDp6Gp3gLsje3BJuMIeOVKysIzA1CISD
M7L8jR6BHOW/W7vZdWwxupoQ5ZK1nJnoqX3KTF1STBlYyN4daEegPLEr+e86+EltE0EkfBaHm7Tx
eOiOF2LPxwSVxZo41qN8iT598FA4rRvrqtVXO+PtQRrQW0hjs99MrnNLtBL50OpmMLVwjWHajNIo
B3tIyzAEDibf1DCHczHDfTOto+6RKdpIYaY+A3mLA3GEasidAELMfrSjr2TAKXK2rB2BP5lLYBUf
cllzBouFAiHrdaAvtUCaSuq0Hg0xRIpXLX1tiR60EyWHlnAW8iRCt8Gng7joLBfGLjPNZ8lVHMVU
mIaMmEv4yfcwoLBYhhnKK3rw6pogDaLS39VK/YfxKsK6LU6+hgveGHuCAroumk41nViG+dtB97Y1
azGrEsppyIFfU5Xazwp0S09PCbovUOoFuydUA3l4ecr0HkfJOJpPdsr1Ir9i6+phNjmAavxQ9qWg
VytlCOM4wnku7D6yGgNoxzP2cdZdPYA8E4gNr5svOa6OCxk5J/hpdHIoNC7TTzexoaiBZSQa4iGw
46hzT1aS/5Z+oLYo6PdIR8C27ACCBMreuyopXmLdQ/kWLHjOPPhszpoBAgT8oaZekDZa6wPUk14h
cN4m/W/DscP58Kzb+d8mm8AF44TQWVBqrfqltey7VuTXUHe4UUDN8Xw21A7+acbjKZOb3XUH1WGN
FLR3K8EcpG0tDNwWfeOi/4jUMEY4oR2BwDCCRwtZdDlSWwqOfVOq/skm3s2hk60X5KFXzYQ1I2y+
KhrwLw0eDWoXnUPcFmyGWQUPJuvaJY479nBKAghDvvnqlPWFrhUnSEirUk9Hg7C8uKu8DoZNZQEb
1pbuWBrdB8LnRznJLX14JEk5R+60p4e07uzi9g/ci7ztErlnRt6IjC2k2EptiHv4bykw2jMuH7a1
H6yCCIv2CotRDc+aoT5LmI3OSLe5SHY+eTMGU2dW687wmF0i7hQG5cFR6hM8IWyT5Tz4yX92TLsQ
ThO7h54zV1HZ4hUxp6RhvfkFxBk4Akh+ZwR2IOul0n16Ic0nLgwQDEvQe+nfqhpfLNIaeCwbeQIx
as/WFH03BQBcp7mlsQ3CarwPc+CBhoNlanJJvsMiiA0Ig8zThjpaoPFgGAtzGHL6Zem879kzzyrL
nzKTu0evY0Ue8asCCFh5/YIs8aeUAG1qUEEtKCmy9xPxn/G8k2zOAH9MOyzfyZgQe6LuTzFdGLAR
qLPp39I3cvuFZbettPAlsuInC3+ipkX1XCZbPV7d+NAcCz47ImOIBusnm4AoFy0hElFjZnftRjk4
rjWSMOfmIbArRGHaZa03424h2w3zcTvp9R7kP3JjDDIWsCnwtu9SssQppaiTHCKIVi4LyWdbtRql
Xrm8+Y23QU8zXCV+/pOCpwnr8LdEJqxCytYgo52G9rVpoicNyW6a6eQ7xJ7+XzKzkFI48buTAP3R
pyevTsjyd1030jrut/DQbwUtfxOz+xaH9rDb0OSDR06Hpd2aLszp/C/a5Jj/6JssQEQmK+kadMMq
BNKIChlPFCEcDby1ACDg1yC2l65N46McmovNKMfrdfDIwfwwTiV0KuPYJx6iEHGFyGNlXc1m/Mvi
48kjmubNkPvoa0TbOIufPIaUqmmYsgAuoJpB/z1cudrAsIfaB53zrc4jtgfrPyDY7GAbxsvM+K9y
rX3l4nmZ8GSiUQhXPlIuAQIacxJ+GpkGNcL89JrxgNzyGpWFpwYehzugiBGEZJYK8GpHWtv6ir5r
7FAAzB8LZk6Dp4J9I1MvmgTo9f+lxE0QJm7uNIs3IUZD3PZwmDfdRDuJ9N/lyDSBbbjeQRSvGYmh
seYCMunOIYIVreuvGqqt0NmPzFIKcMTyuXxfnKM3hu6uJvUlDmZrW2/vkYs1YgD6SF7rhdeEbWTp
/SM5AKTh88RPG44xdFI3qo1RpmnQavYLWPxAhHP/MNnhNvLejGmiOah+C0r0sNGf89R9HiLalbiO
xo21bVoTtbroO0ANBsuGcFUr2ia00Wn5pgMSNejsr2esCz0PLZjIXtmQOxIOswSWZWY5OJdQHlcu
OsIzxipZto1ntM4rOuusSYqzli5AOGaYFdOapgpqqWDb9pKpfq805wMbSoAaJ+6kNtn/wWMGczxc
0kjtO609jR79f5kBcegAouAfKUb4Z6BdTw7kWz6KEP4a7RUkAyN0o5btIiBhJ90gBYe0UbYJEI+T
PIX42NAoQG6UrIqTjBvJUYMMDhZRJFVxXSq6ckgqUJyYzIFkmw6Y2UtyUHUJOmS58h6yeqBR7qOF
5JQXiBbcSOO17lFZpJSwTfLc8NdAOFhLnY+aBFwHlFTaY08wn3fmPJ1pb+9cN8WVs0PLgdx7Gp+C
unvyWwbXbehvDM7fHuF8pE+MR0NkSNTU0YnOtxYTu5pWSF70lx7Zz16jpG3n5tgE3WH00aIbDVp/
gFKZzHPN/m8CvMvQkxu3SiYKRT1/LoN26NAR5did1wGusGnaPvnQ1lfcOCwPPhcmC80ndydK0aq2
4H4B+iTDY1K7sznruHUksa8Vhe40oVRR6k2+bjyMDprizZyTi4QoeLrPCTEuTN1VtkQXOQz8yb7Y
eXxKbesEfmyft1a2H7BYUJoPW5GN1k/BYaZ9hmTnwVI5GCyO1FRwcro/cUZSkLTerQcUgJzXkwGK
zNGm55TJeqaMH6dbtkE3Xj0O594nNUyaY0hXIWpT5uoUUr66zNwYN2pRvYBsnCb9JXTBRYCfNRCl
Scl+JlVttWks2PBgRJsjOvsQWBCIUUdvGhEsI3Mt1dlxws2QY4qnIixljFNjm++cph8BJ67vu5dO
ecfGe4lNZIZy2hQglU5+yilax6Sbof5hmbCygvzCQ967Js4BcMM2zdw+6NS1veEwNxvxygL2T5OJ
20nsTMGGsKmTMviaaOqwTEfDuOjc9L5AKIyMAMW7NW2B76JuVpJuSxKhK+NoQdpChooTRvszKWAq
kHew9gB1Fk8rsAcnfBb2s0jmRu/dNO+HBXJFzUbVh+LeobkLf2KTs64GEGO9ASeAqabqu12B9ZnX
dJ91hcaSCTgHIDlPrTC26PRLY+6nQCy2G4bvJf+y4MtKFHDC4TNbrFvkWx9Rn76ycQxKhtLB8HWu
8ze4o+nGre+2S6Vn2uYrnLu1bSS7kYyD50ArAEEWWpt03rwoOw8zslKolEFh8MLpzkNjuaO9sdX5
FlIXBJQPcHPPvIDGnUNoDumIlqG71VsLfQL7oYzmm0Hf5Knii82zDw7L+8iq+VypWv3EDZADXNf2
Nt1KabFolpOQFiMSz1G4Wdy4ugSU9utihPnhvqPfQloFKlc3Pmpda+GwIDvDlEAKHs2pXjSya2b3
Uf1n6Ody51oOUideiR2mNr/A4OFkm/4YyqjwWcy+GiCgMeAARXHYDr+yrZDs32XEO6D9sx24opj1
2WTNoSF+KFv6C2YxPWOqh9Vz3YvmLSvMXtRfbTQ2vuXt7cY7t4SQgg2+KoA4YOpBzDP7qv+X2OKM
B9t/ch+zRvuLTc4fyyu/0zH/mSj7zNZeZ+BnFosOSZCjoMgj9BS6D5GGhAhNP4qpKfTo2eU2OVo8
Hwsyuefa6ubndjC33mjYuzlKHzWUqFBenmAcm9tgsC5ikJ55f/A+/DYRwtzkVN8bbMH1Ay57/WHw
IYmYoP2/hsRIvkxbpcdlSTU0Il1GDR6W36y3UVseM5sTt/8H1gXC4MOS8kewhNGCUWKEEhlQshHF
CjWK1leK87JD7Ja1r2fREclK+sKYtJreQ+TCvgufQg15S2RUqqD9rCeU1Ru3HLZTeEOxD6g2ww40
Mu+IYv/oXXMuvfrcNONt8kloDKr0LVTtHxvF73ZiNmZYI18FOQBNA3Tq2864w5/pTwKcGmXiSzwE
8SNZ1x5e1Y/TOuleqRKZATrXoafKNRrWZ4hFR4Tm6DGwFDpAqrtIK7eEnYkeWXvEgwYnqd5nzSKf
sOoBO5pgmqIp54wzLuOcHzEku5kjx5Mzth75iy2iqWxhyXg820dFTiuv6aBwpcjzr8ZD1FtfnlWP
kkLp0WFQZVpjhjddp9o/1Ys5MKjSrXXulK9ZgB6iC530uSk4kfXOfZ0gouRm/1I6zp9kqIddGIbM
EhJ0q/tnuecwP8TzslXYQGkfuO2R/ISIweMgg/2MXgIIN8mboa9HUWtstK7zNm5eclajmovSB7hr
Alhr9V+TWwNJIOa6I7BjnylDDum3L5tdARcNiAiiF3r9p3Ub5K3ZqVOTg++v0T6nWfZV2tNThjxt
PDL+6wY2etjLwZFo+4V21dVBAx8UOFRf9p85TYDk55GuWvAW+sG0DmMfiZtWC44R0unbZhgTRHJo
H82BejId/7Tk2YNhKxqQ6GomjIohVQXb0UdQGjGLer7UivCJDPqbFrNZdfx2px6SRO/gl+H7H3W+
3JI82Uwq+/Sq9NkcQRGXzd/I7zd1UV1KG827eXIPPIOUlj7ypyjDn9HO3GST5F8mGptwvJjyxSvD
G+L3YE65xIhZB0+vaqgSq52LejyIIxArISJWVOHRu+6pPecA0O/04jTu7v84Oq/tSHEoin4RawEC
BK+Vk11O5fTCcjuQo0T8+tnM00z39LjtAklX956zT4oRz6WR3o3Tyc8CuhvzyWuLvSmyz3wAu2+6
+QFz6xZGxK5K3Tdo7UzU5/wlK0uS1cpH2Pr7OfG/QlMf5mr6jgzrVLjZth4tPFCI9Rz/lkzYdyiX
mtqs1oMfqV04lc+zpJXmNtFvnkjYjYaFcKJSr6GNQbHyzsx67IPjdpj5K48DX1Nbz4lNJTyo9o7B
3HPujtiv3O5hIpMAYTAvp0W0X+MPbPJ1tqva+ScYFw0Zoxi4mU664e57Tg3FXBhmpq0Eu9cEMVDR
Ls7c8drZ3Vsc1jiW8pe8qcoTDUsusLRsBhMrH5rrfiPCEetOswtd4tpoOGItpGO8jrRz7JY/xLB5
UztcD8aaDlZmZXCuquqjG9MSLK95WOKyTiaK3E/JRxJIheuN/A9Sw1h8AHsd1T8bhCJI+ForCbfW
M6cb3vqrbbkPZHNzfeMD2UWiY6AcDb9yAr8oWj4cTIR7EXIBUsL7zGfnbk55R9uMESmop3NEYt59
jwoJtTM7tBznSzKxqyWWcW4H8TzJ7FuWFqLvCHHZ2AKj7TGtgWTGDtln/SENPWsXYNT4jpRGf+9Y
inj1mf6rP8o/JmwvNkm3R67XNRdPNuY+DMD4VDSzCKLZkHtornQph03cg7d2x/dJl9a+rRyG1KxY
PPiIuH1Ra15N/6ggqyVJ/YDcMd255bTEqTsELGMfteYJOxaJbUSpVRKrpcG0EKbane6J2WyJ0cm0
/M3T8E929tF31I+ZM8Lk1JNhQv8ii/rHHqijQabMysTpmUR9vCUD8kmX5t5Fe7/RBWrLDM0nnnlO
RZw9HW3CoQrSE7kbyaU2KZYjwgk3sQz+MgBebkMFOuGlh62Cl5RA3Aerbu490312VMIHV2FizD2P
5njlxAc1sWBqQQIwl0J20DAwDzquGFmE5GDrEe5bzVommxUlfxSGZ+kXrzICc9a6AHQH/6lu7B/b
94KHOUjEvcq7Zeah75taPLjjXO3oXT1UMJhXUUD3nd0nFLQlOxl5xH75KLvhkuH0r8kQkj9jPLws
AgSsKuW6jxyq9Qly9zzK/52SXm1BEZ/N17Cc8ZJQnHP3ZpJDrRupulygv2ulp2A1G5CSc9N+qKul
WkmKYeVI52EU8Uc6dvswUNNalfqpJlTm7OY9B7dfDysdTBAhlY+no3kyAufXkO2j8MS1crl2VYB9
VkKPakWdcBGDd5hThHhjHe3HukIsLiZ4/X4AZ0W6e81hUQOZ/F8VBYTU0Ma+0dMFwtzF04CSSo2r
2BnWRJwcZ4SQjg+trWVrxnK6VioBWFNBFiJMjwF9O/yb/H4XhxHjz+RUYsh2XJhtVupsiDq8BrG5
6/v8Y5kyGtS8ueso2l/jxq+8B2lydbKkcr9lbLxkhcnxAIDLZNDiBAHvD+TfMiRL3P010/E3M+i8
JYRFxfIZjssTLZV6a8g0vUcMBhe14bbpYCtUGZEhxR69zVG4bE6hJmS7Wk9Bkp/GymWlYIw/+j3F
vqjY0ng14ndiSCpuSMy2A9FbBwrHkLt99pE4tPykTI+MxldS9M9BUZ/DGUd7Jkj2LPT7EHo0Lm1C
5nMdfeVkk3aFIJGteuKI4Nvqi/PAFGFVquwKH5HbXm6dA4Os3CD4LhPw1wkdIGMpbRRouqIwaLgH
84cpQEfihVi0ksxU2wVHgSjFs98KvyI1ud8gCOPkq89WUZ51VT60tovh0Tc0UOzAOuV1eWcxunbI
wN36hN1QhqpLKxj4eMyRRZs+zDZR2byiWIibv2IY70hWfLFAVOapwRQ3ovjzcyN9sRKbBkXBKq3O
NE58TZNBEEahUHigb6Is1ecwW0yh1SOTSEBqI3fi4dLW7p+MesnJ0jwnopxJ+mHT7eCtT617pnDh
eEPmWxHxuZI+xsiMmKtaZtvc4o5gmeQqNG0GzMrhbgE0xESpCU9aa8B4Zh590ns4c1D9VUJzSS5O
sdE8Ll89J9HCG7z7yFGnJKb8EnSZnNFE+FEcM4DV4TzhB2EUXRrto1NPz83y8yz/qxaZoRd6NCEP
NqpYgyOjsd2XMYHowcTlkZ3nFVMZup4Bx+l4yCt340bByc7YnzTCozpldqTU35ICubVJ12mj7xqR
T8YZtBpl84BTDy3XkO+TiKyxZRchIXZVFfFtUMW1lPZXlbWkmbfbETs+ST05Lq/+G0IBuopgPvbZ
dFmsJctPrzz/JAvjzSUM8//HmnKuVpHs1lhnOTAsynS33Bj2RDdJ3WnDvYjKv5sHAF6lN2xE7dY/
zDvtm5dogBv56O6Bp9UnWleoFFONL6BJ+13aC//SpT2Erqlghhmq0cxpMxM/t0lCbe8zD5Q1uARw
fJbkimVBflN01Al29YkiTrO/Ev8+OW2Nc+lKMsAtp4WZNBqf5kwfK7MCZxNYLZSJtGcsaM8Ir2OH
0AABALeL9S3qgxDGI13I1hx+i8HPTmPi4JwotbG1y6xfW7PVbkAh9f+irPThJ+WDcfIRMvmrHGPF
vugHkjttp6L9gMrLJNX4MUhl+pTIBEoJKOD+JIdS3mpFg3QIW+zZcR1OaPe7OjqAqqx2wmPKkDtx
cuJShjF66K0HY2IoDV6R+3frTTe7cO2DSthHEQLoF5uRTNVSqZqFpmVHnHtcX93wF0ASRqr2RNxE
57BWgeYLa2UAtRzV3WAfxzHeGmlKMM2i8cOh4a4qw3ipnA89Vu9l8bH8B+ilx+W/5HEMmMjwblUA
sg5BEVPKBaeQl8XiggRP/VUz4U8ABGf8shpeG+fdrUl968N//jL7LxFxOpsRHUt5CtL2NyJg3OLp
YSVfdpFYnIL2vHholl/VqDEEmjsPNVgQIpn0dkV509A6lBHskEMZeO3K+g7PzEAlPMfHDEpLGVo7
XFPTcBvBKHn6j6BY7ibvHbgbiW58oGHgWE+WjYDYex47Y5/Hf55FErH4dFEN2JbCYXb0m2brqZBu
CNqm1saz0tCzoN8/yJflG+SHs/L2X1y2Z0QnmgyQFJFvnIMf88NV5byjabf45guaYT7h4qhTEg2t
RVEBV6RL8LeQaLYmT/J5yEncVVjYzfzDRFvH08k4S4o4fik6OtE+eoHwceJHhIXGK88ax2MowBQV
nwHkWMxD4MoydLCLBAtT+YewSBIsTzYfIh+c9J0nvqbdAoydQMr6MMZEs+cP9IO1z6Zg0cAt3xT/
6BzozN2JTQm35tHOvOULmPXiK3MZh7QnqaoHm8qyzRAaghveqobf6P+NxOgsH19JwkFT/KIctyf6
l4zAyJ3ibISQUdP1XsQIw5u/KK3ipYfMA+UR8WsMaJSGFM7zPzyRBy4X68UPs3itqMvv4/Ip9con
bmtHGKGcNPWpb/Rx0v0Bw8G/MYkPY+nseKrKuNjBSzUCEyhPlSrxBTF29V50DMrrfh4wpssd3yE/
7HLiEOq1swTTHiBWNv0KcDpIr7Vcw/Jd13zIGOAmUayXheLaP/7gPPOJlBy6NIrWsdldB/HjlwY6
mWY7mJCWy5M5PBQMPvhznNbEKdTcEDtMiDTcncxGHRpU+14GJtPxo6CFVvHXVInmxv4YGMChqN5J
dEufHQO+e5UwcLkqTiqbtiSvEYsuaZHhhwCkuP+aHyVmJ8P6LfwHNyvWIZ2b3rKAq5TNode6wG2E
97X0mmHtRzQ+gzrBq/dp8zMui9vsnI1F9DHpqisgTOu2+F1+OosouQYheQ7S86RVsdPBZ1fUGxtH
vkMoQ1Vk+5rMrY58AF4Wno/fGveReVu+5vIPiAmO8vZkLIMdRn3LmCDueIjWsrpUCU/B+m0oqZbv
Y9lcQPp9sD/o5Ttuavs2x/BOG/lojkzc52eMrJZD3xeFgF9PR8X/mbXVfvlreM7L5sIfoqudTO2e
ximZru3yWvM0CIOEPWYeUgFDRnMGLj+xqgDg1m99He6liC98ibkM8QwSpdK+dnVI02e3vLC+NSMM
PGEzovf+u6yHxIpHwFfh0xKPd5hh9qsMIwDczMrYJpnDHa2O3hfhWZyZexOmnjlWOHV4t0Rf78e5
/rXS+TVJun9TjBRYkC8DRdn9NEjpBGd6UN28Ncr8mkwy2OMcdsiptAP8JHhpYg+cN+mRZhOcy7rx
TgzFtguCxiU+w6zmV0oPVnXHl0WTQlgv+vyQ5mbX3JLCRAdEeoYvmCGU9rsK8XRlNP1CEzWpGNCI
63PCSY+2Av6A+JlGdIa1f4xTlv1k/0tF95ABvS6yFAcE00eruxKYsRJ2R5sbztdkwcWs/3oXvYsx
tMDVMBaP0uOGWYTn1tIbgt53AxoST3ZfyFzic+elHDyZh1WBj5/gU64Q+1GkzMrc6kaFzLS9mel7
kOelm4ILb3dxFfeRZE63ViwhojXa3c+9z4A53wjMrUVjWiejglJhjP8cMPEcTa8x0Y2hLpE1wVYK
yHgiziBeWyOWZqiVJxK9TyahkzO9UlNASZqglRnAkWsWUz1fOm28cB7DeqHMHPpjPUWHoY22XY0n
shkvlsGg3lCHuidfOZDj3plreR6oY1TimI8lo5MpNTifUOKFzaMy4p9OU/osB2lFwxkR2imP2Y6y
jhkJo4vUm89zleznMT9JPT+LGaiUGz4soesleN/GSCCJ0Mjz0ZgbM/hddneHD2agt3SwlAVNC8Af
ntXyw+WbnuGaBG6wTqbuPM/ZdjLhIPq6fRaOS/ukm77wlHzbsc/4R68hAh9Ht722bnYvI+tW9+3W
ZFLMKMHGwsRJ4ZcvftC/OEV/TpGwmwajCkxNKxWaj5E1HHseJUjCdZkQ/muCeTJV+ius8iyjhgBL
VI9VWA67xvjQEEXROblvTcMuYOZmh7+n41/nmpqMprZD9i4gcvrC4Gmz3cD11yNAOphIo+yYM/Qh
RyDovpcU+O8YuI9csP4GmS4uvaDl+pWem/jNC0NkrW3+FHbtUWfdvbKSQ9vaG7MTRx47dhzcSmN4
Nvr2oiXCOqyfhzCjYzBgjOCp7aJ6kZOnr9KKz7MR+diGk/ISdHUOIo6ErHZ5l42iaA6B7f7Tjn8X
RcRoJAqZZMqEUExUhlpj8zFc7i4Fj9F2h8dKo8hzqwOP6wa3HuTt2G6UrPdYBlY9VWsTobxqhvZc
ZuzhUUl3GCe5iXrF2lJ4bB2Rct3QLmgR/WINI7E+w18tzBcDSpYzW3t0LHodk7rTQkZd59aEHXoq
zvM4XPFCQ6cz8vg9mCogDnofTot4o4FyhwFkQN4miOh1X6VQj4JY2FMNY1b2XnPIiCvC/g8RxYZF
z1jPh60ninca1jud1N/OEII1ZdGHDAZAVrbkjhQugp8ClS/ZwW5iI8SN73yGXllq19iPcdg1SPYI
+6ErgHUjDckoEZP/5Caq3SM14931SJ9HHpbhrZzjq+VTOU4u9KZ+2wTjk1fXDzlvitW9dap6z8bp
ELnAIqnTYNP4x3QYXiRSWTwT1z51uaLQ2Zq9TVePcMsBH8MWGvl9LdxTYA+nNksufbfI9X2y7ZGm
eoN/cN1+01m0ZkVinELLIZ3TqE5FYO8nT3xPbgeiMk3/cTdGzdn11ylyfwKPCKZ+AHDn24LXxA4f
vMJ56zSDe+CCW0YYB1W5T5k97pPYf3bi4TyGjMdM8yVuwx3J2ndgB+kc0EusUf31NkP95R2KiuZ3
sIiMbvKNqWEd2yEqVFh0LerUaMLhUh1121yENz0Gnrybne5Rx8FrQIs4r4JTz649JOnNQFxiUu0Q
9kvdZKGKjbHfzYANvaZ7RXl2auhue120JpCD2Zs4z2yRaycT/o7nY6wsMjrwrRAg5XZo3Mfsryhq
OhZG/I8xw6es7e5Qc03tBVAJvpRPQCYbJ/JpY5NG1oWIXwYlGb2frv7GbaPvZcxch2CuW7Co/sEv
Vi8JAPuVaYKsEZkDQKjmghjWw7E11LlqURxOScOkwpUK9/mSAKXDb3cKKQOZrePQwYPcLMkls8z7
u2lM603YFn9WM/yMSX3BOkrCytjD1vX8iSLs/wyFrWOL4cdxHXfDw44wpc7ucykNVK5Oy/xZaEXa
Zkubr5nmHc1OD7Bj32z7Bu1xM0iGOCkZraYh9bYjYH0Ll2C+RrnBRLGrYyr8rn/L89o4RzVniFLB
UdfhWalm79eKxDN3V4Zsrkgh30sNZkbTJRMsdLIlDgTDnPCCnevcQ3AwpPvUYU+wnabZBzD7QOMY
hHcULnrOxHvJmTBoWX5ELXbK0rEe5zrDrWhDLHYcuDQ0aC0Bbs4uYQ1PPtf8OAue2qxCVVRVcEdV
dU3s0kF8N+Osyj/nqWNl+aG9t1TVbKPMeyIoDXCH2a6MKv2yoSGAcOqgHE2tojXSMssGiC5sDVl4
ab+P+lwUztVW5k8BMyDyi7sohXbMkGBY15qMoJZxhdlSfBTTuQnbM4ZH5G/o1tr9QI77ttUd5tfQ
u7Cy0dIRelTp90AGTxWSCp0VV/QDd3OZMR1XTYywyjd+ZjW+SxYhdt2tl1fEkHaYXBoiT2Wx8MjV
u1P7LsNx9cA9fOE/3NEpeDRaAr3ZEvF4PGgDY/w8f9D8vlcmxKKKNKP1PNhYIWO1s/mO9QTilYSG
k9FhLhWQxGQkyezF+4AG5LuQnBU+cipe9q86dr7inoluXnePLRl4ST/8Ksu4r3TT8fo6EY140Io+
w0pGBGWOC5JoJA/AX6bb+6ChwyMgpHTmBv/3dsG1e3OxjvCdhlp+khR+amwGXnHo8ypCYgfNuic6
/jxBeVuuP45fv6a5gk9CoFDf01vOsx2NIrUfh9pA+QCl0TPE0VANoRAUHxQTFB+41WrH3xYMgJKs
YOxFM9PKboIyk/Sxewre+Y3k549BhR/SK4pDN1cMV0cm2jntME/6HCzBaziW3ynCyqDs6XCkL6Oh
uEPLQ66hhVcGcUN0N2rhkjhMRg0TH/nULvSqLncu4dDle8FeDZ/D+AQp3e1EQt9hsmnxAjR+aTKx
kx5tYbfICOdt991A5KoIjpk5bfype2nlyPigfIotYhwKRXb73Ka33GC7HKBqgP1nUUsyQlWFLN4D
mOIgWux90i6F7Tl7RkdPhql3btpH+5CaD93WtNGG+aSadukH9IdIzHdJXD2QZPBCvsRDkqurDLMn
myDbrsJoMtMENaaOv9+ELOTz7MiRhCs4nISLW3GJHADcvgXYTR1czLgsO7S6aATplPXpeAHf+Rnw
GSgn/6hmdbXN/NuEAg3SGL6eFXMyQyM1GJcNDBiZchj4vVzZHk3ihv9JLL0sxAHFvNXe23yTZkyu
7KIhkfFTxHJXLBXBjlO76pBRo4amhXUjwQPoZNVhiSBNAutJOuMpiYKdwYT1aHJPxz9602xOHuE6
fUbO2egSomgFSJ+dQ+fOfw7iY15d+tKOh+xvQUyI/Fwm8Y/r4meo3GxCHiZo6OG70ja7Zt/TzXZ9
PDTEWSAIRTzE92NO0V3hZUczpuUPKsniNbcOdKbp149Mh8jzWCkVYhEa8KXIEHxoTgQn5ofX0cD0
Uw37qWJJsMCmpMWCZj/nBiXQ3AF8sma5LoqUJp/oyYeqBuafCAAae83ZsCks4Lt+pA/S6Jyt4yHl
RhNG4I7yFnOkfOOywFBn8E4DbsZyyBn55PgpKXkPRj9++KZm9CpNBObDnY71lvH/znJIEO8VY1jE
Tpn52hXIbJIlf252P3SmS7RySKYM8oGn9CGC/R0tdWSQGuPG8ZOXuPCv2DMeC6fiJ/IdKJ8jN+Op
pLMOtlCvAyovZ26S9RSZnI1GY25kAwC+Ard9iIsF5CuQjXAaei6xsUbjhQfTGvN/XJfwj5HCya7r
GIA7IhyTpnVUSuwK1itIQ2KnQbJ1WLXjZLoYor0WpfncTDRK5vA4xvIQy/yAUuAZjSc3DkEyMMms
O8WtCgm92rqAjv3K3+kGVaYaSOSN+7ssml9iflDRxee6XXQomNFihxbHhLZ0tm68jeukLTadUGQk
jsNbMbNISIFIlTgEottaVBTdHF0BhzfPPWoGrEIwkBcuVxThRlHACNKmOteLO0uE+XZqmZC5mXjI
DeuYuCEyI3kc03AlgmlXm6bBpNDBDIpHhbKfUVaaJPtpwtyfVmLE0ZPeLy9nlXmk/tCKmlBspjki
xeVfJsTiJg8RcdhZDIxeisjfiVb5G9XPh6ab7lHhalK/nB7ZSHtmJvHjy+QjL5DelKNxSKnicNgK
OvG09KIkU4Tc+pA/WiPZRhF60ihVDOyhm26tIU+55NfPJjuiQ1pCmjUj/f0Fv1xr4WyDSDKvKOmc
mMU88XmOz2kyPQdJxAh6uLWl/yLm/jzCneSQEmebOrgxnF+PNHrgTNR6qdWslOY+pmL2pcD9yi2E
K51t3ueOtZW08SGvrwK0W6rA/6o5zur+iYk57Nfg4gc+OiBrl/TWfgzJRfOqBganZwxIzqP8LAeD
IVbL5KSYPS6NhXpVpQlA1kcSPobVZ0oc3jCmjz0XmiWb5yoccoPJDwH238Tyl0beX7w0enz+1qyM
fowO06IS14C1mPrzzfQr+75M6fAz2CgX6QWJzjkKwIxRYx3Lv2Sip1ot1lW3emXoAPxRajpAANjg
Ve9ms9jJvH2oPJcJFCQJrkfobrz+CT72G2R/omvMV0exfhsQx8VIpTdHT6IeT06V2psszNyP2qMu
i9r5znbQMVZ2fB51/qpJbFtHPVtA4+OKt5oyOIayrs9zFtBeYwqyUpK4MWtcwiyMFW0FQOW2xLZa
FX+Uwk+C6g6vAD9cUDKoxZu2pJHhyS8jtzjXRPOwPEdAFRa2KmJZe/LEU+WCdzPZGGbGYl3HpKGz
iUGNIY8bVCwgkNkZuBxcc6P3TlzBPj0xWIAvLLrMY8OmqWtUtjCRvFncGu4pXjTuPe3sIxTDuKXY
N+eg4rYvjmlNZ0K72TnjOeZN9M5Yku5hPdO5HRTsIE4DwZa5VWn77oxE67IP5dBIi2TvtVNLFq7G
Ym1JILczZpo8OAxeeqhT+arhhIc53XkbLP+mX1DTdjTebHsmg8WK2uEpZ7fkpt9vQyTCbt8TzmhB
966SXx7FEzYgcTYd84iwBskDgOinusqpTNroGFlhCPaNxNW6yczDkPm/XWBJRmczvXAig1Hbeseo
tK6tr066RmEa1oSsBn17DnoUvGmWz+TPIFS1h6NFAyxsErq74fBX+EOwz1jnc5BB+fOeQptRCfIE
pisK/Yw0FrsvF2SA/mcyio6uKQkVQY+DAgnqFKGWYaeffS6VJJJ2KF3NE8f7rotQuxnxtM5iGNG9
k3xLFHkrhbN4XIgVbRbQ8zRA8YDJycmoWuWeevByc0/HBWeea/615HPaqYvjz7uh8ToyI/d5u7jg
Z4lgADTnJyMgGSick6sFaoM/ixaNmFiXrZUWRXnsehxbdsHK0f5bGBcPU5jv0P+c7SjeJVl1mSUa
zWJ24Ay3SDA70b+4MTL2sLW8DZPrHIgV24XkM/krjKnmmOLGnCx26bbQx84loL0X5D9X1n2UJ0TR
m5w+yGdzqoi9x0z02Jo1Bup2vDOdCAbWcm1MY/eFUN19ZQfXJsrvO/IAYI7QAOg90GIlg7G9wULZ
NEXvk0mlyAz0yIZWiXvMk+Zh7Jy/AvF53NwLIhmRxdDUcLj7cxwGyJn7LtwQ5LFekrqSun6uq4BT
c3Fu+gmpxVbw4XbvumAu6w7MQbGGRzeDmqRtgQuMck9Y0DmZxbpIR1rK0Q3V5Gbw27cxLc7F6Kf7
oSW8sfsteg6OZRu3fycqOS9isFHbLJeyunT0SyUDi7lIV0kCh6IJ2i83NA+tmW2DoDiQzw4MxOrI
cSoE1AIiwktJh9dAmmUgewNdRY1MiA/YEesOc1Czyit+uyqXxAVv+msq1PaqSO9nulRBZnz6LoTT
BffN27G1i2XQFl6jKHqgUn8uDfoNtI3x41r5zWKgSerSY7u8RwIzNJmEWVatSTT912A1f6VVerNi
Frz0YLLY1jdWq3OHHWx2l9Y9BUvkAxJB4mdoxMeoWzwkCUSSeLC62on2v0CNDUsfcGAHZthh1ODP
agNC5bFx1L6WxcWL5r8caxlTTYNBhE89TcyZn7mv7OCyybYDE+Fgiu+XzzKug8sYR9tJ35qIzC20
lUDGHvOZnJYufijnCdyKBX1vqU/ywgISMDA1QEuKebJ/CKZ63Km4+svCglVI7G7HVJRgqC79dhaB
Jrtk2AKBST+Qpp6ryNlKCv3lUm/FxkZYjKmIXCFZfG8u2n8cmlFOQxvNXqPP3WS8oRLZyhbTcYOs
SJBwacx0bXp1IuJ0h9HwFa7IwTJDlAl4G3FpVhrQJ5pXaOrO/fJCTiVGcWqywjD3wxD8ZrViDkxH
IRZPRYDqIQHFz0cTx8FeaRs9MY6iDLvgMMnzmI47VthP2Ucc/9xsCsKDPWkSnofgbgXqAd0SL0pf
WFjCFoc23UplKOYIk/McG/GT4TfgeZqg58ZuMWStJNCj0KRlEjBtiKcGjSrwKFRmmw4LGot7P4ny
szTZu7zauKJuee3gLmyKqU0uELsTDPrNfpYBCh1/njdRYT1NdXk/gHcdyDZxgV/aeA7XNEahFdjw
fBBgWXkCUFcabIgo8NYOuekbIlvdQ++Q9t5aKAhRTn5aU3inzZjWd1WajzFgFaRVZIaUwP+p3K+g
a8mSMMtw48j2VoLFMmEK61tPE1ry3WLJwr003KksWIfVkHwgYUCyilIhRh2xcm2Puz8btrtsDRpU
Xe08jyWy51FCBS7fPMIaiFvmfgNcAzkQQ/MNHXjGYYJhShVdM/NlDMmlGIctmW8PKX0nlgl2jewa
R0i5KpqHdv6vVuS953jrzTw9pGn1lU/WU4QCAsk8c/ClCd7KpW0xPEcFgzs2x5vTdtA95aX2Jnpt
CBnYi9Ip2PGB7TP7t6WU16J8x51An5mkYb78oQnsyzx+QwZcleZLYGjASH9zojaTE94agly4aN9b
SUhx0tKgjF7ZRPZ4GbDvu3fChyBLF4rxR7yqppYUerktGMlmvJGt4CofXgRG/uXq5ddABtGLOP6w
mBleh9E9VyXUxqgfdqF6hhYFpTeK78u4eUARydy/QpWMEWTsxUvQBkzvncPyiaCcO+WsMhfqpzvP
O8XRx/iBSyWPc0jQ3YxgdWJkXGsbPfY6rb2FEk7XgG7GLpfGKy7Na4cOivs5vmb3EqbGwk5gZzIk
3yotBRpSko9bKBQS5adK1I/lY/GsDZCIYJ5PAZSPs+9XzC8jb9+E5LXbJOIiRi98Y0dv/K6JzVOo
iEvoCVWu2huWWhoI/gEwElRi91GO3sUtQTsWc1Lsxdx+ZqbX3OaGtG/PxHNGBZ0DZ6HXbCfgXBpl
b9j0DqXN/L5tZb/mNP8GYvzZMrHGESuumWsTm0KCnkqjMyL0q1Pmr4321MpOJ7rtumu2tWvcpdgW
G+BQdHNpXo8yXBta0P8L2SYjle45TzdVXu+055l7O2STxSUnurbeuWFN0coD8ypRgy1vP/zI+gKT
uh2jgKCj4DENBx9L+rRSeb93y2GPQnwN54aBHY46u78JPC0JED2V1g+iQxhicE0OLz7ZtDK2TmU5
HhW8Q14FJlUDl9lsvmOqvm5IuVV8jRylqbL7d7rE+7omGceW0Uucj3cutwBfkYuzuN3DSxmGh245
qAyUf41xjuVwbDAw8kqmcN+cIPuy5zezQeLW29ysqh1KolVEuEXc0GyMPiMn+ynH9A/Dw4qwZwJm
q2zZCOs3P19WHxmdOKPSa4sY1ksULBnzlBUMGHrny0sWWGTc4EnLsRlCRi22VR1iwlaYFDhyt3Oe
X5U5Ma4nhFzRze8yKBTQcawjwY0jWT+9RGAHxMZMv5QNStKg5p/K+Iz34Kzc6DtyjV3XoCLPMGDp
gUjqUlNWTxddj9c6NI8uPtgGAsE6Zw7P5nvhjkXWgHa3GfXvWOQPFhtQ3GWvA6tj5cv0PurtL8Kx
wpVmOyxaeGXphIaedKGMj6b91wHaWvwVXHS49OaOWSzRKC/s9zzkoIlhhYAr7Di2kbYdekA0Ln9d
27sPy6tPS/YRUw054GgyCDRbl7V1E4TrzFNEnxb8ALNwKzGHrZAJsSWt2nbCvlmFOMxzx55FhIhZ
kr5RNtNXbc+k+fWPLlq9pQ9M629a97wIK28ZVtIMfUp1+lfz0DbYh62V7+cvkcKPB9iDHgDfi3QV
sWnMf1Ydk+WmFX9DwQtUlYhFaeq+pC6S9n6h9/UNV1eUih6RILE8oy/H104jnHrHbzpUCXg7GNjk
a4Np6NRbXxkm2IVPGuXNn/YJaWWA5WoBwJrgFNnh4PV34xycEqbOI5Pl0EuYpgT1zcIfCQXSkea7
NrxtF9l/won/XOINj1ApL3LEuV41dGSXDR7APPbyYdP43V1KDIrRjgfMvCT/DGpf5u2JEHt7C6Ku
M5c8L/dfIXFplOieZezQk2c9WR0l8tCAekG4vDyMyXpk3sfcA/R9Cu4pmClcGP2mJAT4s/uT5JAK
l+sEN7U9gKsjeXesVvtbGsNHUPv7dom9L1qgdBR2TfrRp3qbMZ7RUbi1Q+d+zKdXyw02SLdPS9c0
wFVkdporRcgHrE1yprj7l07AeZlRASiWiLEP0gDWS8kmHDno2Bs3+I+jM+mOVEeD6C/iHCHmrXOy
nR7Ss6s2HNvlJ2YQCAT8+r70qhevqsvOBA3xRdy417V6WmX4BqrtlBmUvdlvPoil8KUFa8UttPlY
yP8h/94xFT+nHB1jeMdkmEGo0BIuauyoduRgk5vPyPrVUY4NzjV2KWsrXDaFcPYyC74WvQCDSi1M
5vIxXprHlHmvNbR8Ct6VuBbDaxtXHFxkeF2M9sTcMmAoik/Lo/9GL+JVU7tb8YUeI5/4Hd7WAw2C
CRA+/twI3wRmLFpa2r/l/OMG4nIdGXvKhnY9+UgaJEQGvkxrOQrB8Fv0XeFLzCXB+rMdG5G7HmI2
rmTuADsPT1g5LtQk/gROsovz+kc6+pHLojdUPxR1fPhBfGiz+k3rMT3q2Q43TjZeCp1dloUJi7b0
LzYQ0J3kNh5oSR5moOLc0j+ngFRTATLK9pubc34kUXEdEXO7Ckbnm3IgLlsBmsiqcQNOTPohc5jG
30szvED6oW1Fzte6Un9sCC4z76hpcX5loq+9sbtx+zoA/7imcAjzY7rRJ4Zu2urP6XSFfQUzh6JO
03RfuS6rK7Ms7Jrjt5vGTwPzkKu0oYe2hF+K44n2KI35OarUKx0BZjcTmXQMArQ7GcyoqfMcMrTZ
jo+Iqf4fosWH1NUsZjFs4gaHemPVn2AjQJXxTBo9A//pnF0xPChvftle+8wv/ug0uKSxf7Bhzi5C
mi5IAKWUOkFW+nZKoIc5id4+bf6IcPmyOXcEL39yyVbhUGKY7FIvfR25ABYX9AqZeH9hs/9sbbDb
69Vn9IZZLg9uedouUtsFpuVKfBzS4I9Dx0zrkczMYl5R7lMnm/Ba9ikdGhgGHlIbgdBj74CMvbyp
gWWHMtkYywy02L47exizSXTlF0I254R916sNciEPGAa2GFQ9VZwudn98dVf+hAmT/y0FglswlVxK
upvYxP+lC2rOyMMR0FI3Bu59mjevs+j/OHV48seaxzpgx4znk0hnquPMe+VVNwyr+13oNd7djP0P
ijA58gXCAVd79P2+Bi3Yjbgj49LZl+Hw7DbjG/ej5x4Sn6gBmeSbAZ/XJGSSUf5fNM4PU1ODvPGd
Ge4fA7aeR5j66RijlKaWvXdunSA+U1k3XgvdX6pQVY8hwn/mYZWkpHInFcEJSIAEYmV/VcLW2uqG
swmcx5B5d+SPI2BEI2Fj+lp32zJZE0yL6KbOy+kBGfq1rSi+TBreBTdOTlhfT0Bcz53rfok5ehCi
Ra0z6Ci9RwZ41i8hn6oibb0Zd3wKr8wHl34W6dGFv1bgKUXfu0hKe3CxgKjN2q80as6hybi/t+2z
QSKMVwWD3rB14p3K5O8Yyd/t6Nn76YN0cAOmPWQ3V92KdvrnDqD8W8R66yuKzPS1rNvoxil7np7q
X2Sop84qIpe15JXp9zChfjzt/UlyEcHosBfQMv+kX3+5Kbh+3kYMNqjzjsdAkFultSEWjOTKRGw0
26KOx+o/yIQkgiGOQsuQb9vRaq7D+2CzEIH2IikTHFod7qOUq3xLwmL0ivs6SY5q6W4Q8+0VZTg0
NZYge4vFZaou5S06IXDkrV6MIm/seVehh/Vy1pzkjWFCKEvzOgWYF/3pTaTDI72819sDPCYSaZSj
ZGBZpCgh9WSg90XCazJMC/gIEe/jYfi0Y/+jvOqfHQkiiBBKlRjvks0H5Mx5fld55g4AI8kyemMQ
SDHAce/NJs7rrQz+uYLzcaHzb0BU/Gh9/FGHDLXFonGrxODA+eAmdBQG/AqgIcpIy1K68+iYvfKX
lalK8uKG9Us0xtiaVfg0Cuy40zDDTsLkmWCB3/ksxI2lDbldLhHwwyyoMPNlt95SnVmPYX976bMP
/24X+KZlBUteRhSxmgKSfeoUp3BYcZwUD0lrL2vGVTqV6mP0LZUqzJRAmPTvOGpfiTA91t18Lia8
NKG/IF3jRe59Frh0uXF6rfDgYhGrMs4rfua8D1CDrvLQ/MWXDwbf+hhI7UluDSsmvus4ZaRQEbZz
o8Nwty3IwVbmD88KLhwKApkFrCU8mEaMRNK8C/r5R5kQA1yCnrrotHycp4h6d+yGlfNSYoT1GwEQ
wqXMdNwttfc0YYFSmTsfmiGC6iH4a+1EuolWdEZ8He48y4Rgi0d6h5Ib/T6P5Bs2kBT6GifadErG
M8WT43Usl7ObBN8LvEwbIvGOhK56Xs55xLlYmLegZKBpTQkIVc1PiOMf7USVhlvhEpurgQG/9E9N
2n5qwE5ZiLQRw/mH5rMDZ75bbMaYgjkdisa9Z6OvZG0fsXQBLoq81+23GnCYXpWBxv+c0mbhMVQr
7k2coB5Wm6/jNuJzuLLYP698u1wvmXuDxaW7yjU4jbV7xPYe06CW7PO1vAxu9rBZ42SUPQwDSjQH
BWI2ZyVciquCpbrugUzgIODU3my+YH6ks+77VwFgiKWT+gTqHBq+P1fIH96rm2p2LtuIYoCToTES
JAujSwdiaF9wMDZFfJHbPjD9TZr5WYzrY7gsCSQ/KAhF8y4IGUOzeHS75H5eMiooWBwaWW7UWNLb
nB8YQyUv7PHXRMNpaK/+Rli/RG6PCK8XIqiYf/I7McfwYCjoYnAy02uwyXLbxRYx5DwO9aVBbGxY
o7e1Ou0J70n7bSd16+M5I151WDZn41L9eHFxmJJ1n5XNxYnI79VQ+JES/yZZheFARW9lgQSut6+E
BN+LXon8RCUCRQqBJtHOtVq7Gy8YjhFHijoSN9bUQPNqwpMslZKdq5MBq193abrgNTDx59jp/7Y1
ckQS3FRWRrx3BhOT1xuaKRi5RR6IlowbcaLkQ5xkT7MOrm2HKV/NeKNk9CyC9Du17Us/qG8hPabv
PE9em1zXvvV3UVKXwCNAO0z9RD/WFDM+gB9U6Bpsknzg8UVwIh3vTXRsGYIWpDEuITI/M1mwitsp
wXZ6YDJtxmNb1zed4PBUjMAA9JDeb9dOP0/bg9LiToyMwLcOKunGuJTIy5JrZpcpKXHK4QxAEHgS
kX6qKi6Kyj3zrrGg5GqfezA6B08eiTESY0EnyJrw15+hhG7/JS7KY+rEv2vONTpQ9ibR8WPGN9zO
7BXYZV5CE9/WafbeEa5vRg/XF7SQWdwjadwufnkjK6ZyJAgEEy60jOvtv/lMrKYF20ioToklejys
Nw3+4cgb32I/eZ9ZMDhjv04tB+GKI2Gqua8mzvu0aRJT+63WL6ch8hMphjD6sRuLx4LpxlqGP/Ri
8/fuZZuktN4QC1fieQmXY45EBqyD3wbzfSJmys7IW+IEITSdsbUDtWuYuyk73a0clMqMkQNmmIHH
Y0WOdBsSb0hYIgk5VffnIW+fdB89BOEKuNe72fpht9cRIeRUjt5DNQpgmdumGPBrlQ94g8CY1u4d
1Ny7khovsOTFoeOFwjtO8G4svIfJVi8tycMrwKPUfRr90sj0frsJxfN01CEFBSLYM9L524ALm1kZ
2KLemzS6Eh0TTVvqS0zTbpanH7BDaPNIn000PcX8H4Akf5n7LekGy/NKbw9SlimSpLQEpEn+kIFk
2W4jTT//rM38bTj3Rttj3o9vCNK0KACI6UzLwbq46zg5IUL8+IVL4iqqT2FYfeYdc5nMOw/W0g0W
XCaDVU6Plx5KDM7dg0N5wkS2sa3GQ1zosxPxO2ZJe9QU1eC1Cg9MgwhEivg2XfoEI27/XHrshYJr
Q+hCCgion4YtP2GiX3tKwRGmvgbjvSOiIbOz2C/WvLjEVkFx5M8tUhVrKg9FA/Ci657x7YGKdUBn
I9eI6LwdoJte3C5mvusHWhKkBlZCPPZqga5fDfNrXtmvocA2HgZucxvk8f+PFb8LScXIo1uk5G0J
pL0bSUByTuCzaN170XETt6NebrvK5WbLz5Ww9SofaJwr7xbHnoUZ3xNtT3EOzZQdgK4UvuugDG4a
fujtQfaMeq7Wgr1y/Td51TGRCjuPHj+2Hzbn9QtGUaPiMiogoUtqwLuOu/RLa6JVKfbCuKm5a0BL
vCL3dfx/7lKZiji0rz69XD3MSv+Mrneo/OFDuvRYO/3Q3ueqzLicNPamTsLvZdDIApbC4mA8Wyxq
2pnuOW/eDj0HmGBt3zFUnIYNp9aYR9Y4UhGWtDoaL5TlqbtPgvwhcDSWmwH4rENo6QCaYuagZizn
nfwH2xfbl3lIguhzzR0wOX27WyP1O5YR0zUD5Claro3kOrXdfvPG2TVefCt9eS0zpqK6PUo9vwx5
wiI9c6dcNteE6yR3g44P3kj+bO0kF16qt5m79ZemJjTY4LcJVPuyztntMLafrR4/m35wruZsBPLn
epJhtGkezJqVILZ9xoujesrd9oUBHBqC/QwDcSljXICQ6e+zuX7MTfQ6AmDhki5xXvAuTYF+GRq1
NZ0N/1WJfypi8nEp7s3Ej6JTAxi3oDdzL8jGHlMjngSFtHLFcYzhBhnfaS9DwPkG4Bx28raGbm+u
adbJ96vvcyOug3gvQ0TRripm0qMg5Nw0J4c802kAu82u3mkcmmvOphQOcpjpu8cJrxQVLsP9UtKl
N4s9QSZAft5fuVR3mQeixe/wGcwG5ShC3Vhj+4rXMXjyOk8y+uk4/5r1NseRTPRNnWXIgFQ78jHF
FVrB3xwTxsUKR/zq5tUOLPB3hHVzHNNP4qH4RpjItH5zP4ngLmDrmRnUxknJd7k+BgNjw66leHLi
LIZnDt5+9tyzIAxr9EqZ6U3UY95fWGmZH1LC6N9OQp6YPv9N8Y1Rn3ESlm20tBxTKdbDfuWZPT2T
d2NpDtOKmzlhDRmBZkEjACcEZK3BryJArgvwAb5PlNYKUx+9jnWpWftHs3KTief8P62d1y4u77Qn
GtQtjADMHlIx0yhZARyUMKdIhtnGh2nEEX3mncF217tXRZTBb3HkSaBZ2JoZhKI0gb7DDJdiaWiS
zogIsGiyFtcr6b3lq/HxzjnFZubgR7pyXYhMcL6cQV4sbzM1C2+xm6n73Omjq0iODwq+ExGmYDxG
0IKCQkI9pgecQUDl+88Bu5IKUnIO1XsURv+ahOsxR9qpLDrYHnw73RwBtreXthgfg6DBJNAvZ0/q
4zgulCvj9QuyQ2EUXW0tzA5vGkhtesw7nTXL7kh4P1TLBsYaGV3mGs9b8v9TiPVYsDpfvrR9+RJZ
i9YfoLD5mkTIWK+0VkJH/f8C6tXiznriQ1scev7MujUNQXNGq7t3SvUjDZfiXCHeSQGwPUdjqxL3
OEiqenpLnLQEuLULM4JaatHz5hHILiwGdh96A1es7EPkzWPoZ7d97X3jZcBIMRIQ9oVSt1b35kSU
dC+SCM0ceupDQUE5/dEGqBKkRNLHtQlPqqE2E8W9PTSgwi6z8OIHn/AAAhgurFNbDRsQI6uPU8P1
ghDOi8eyNwTyzTfii8EJQZLS7Q6ex6LBHPUlr2RMitNlSD/DS8XIdG1aePMrGIYE7a0l4d4nh0xS
XQvt/6Cz7i3vw8eq7S9kIQPeP3yiS2Fu/Tp8HvgNJtGxhi7XIa9KSTnEGOE9ookoXmBsKHnwZrm3
SYVoKG62yaHx5QnHwX1C8lrZ+RF63RMw4c3R2hJPICZSU1quiB4XLhBSSohanLl4KjxFCAk7IfkI
eEgY46g8b95Httx9i7AQOtFRJMHeyfULp5UfRMFvhEXe/GaLyVUI3sucfAhCtLsQgDTQfnCQ/Rgf
ayf/VqLZiiNahtPqC9P/OQPEQtgyvLeFf+jI5NYGbSMz3tnDzl6nxZ1fVoT85vdYtzcBN2IirNSD
CGYJPe06Hi/EJKKf1e1qxhbJd6Lbj9ST96FdP2v+gdp3ywM9q1TPxeB8Oa1lc3LvoxvOjJ2G0r9A
ETt1qQ/m2sGdtNzhVGM2j/mzNTC2I6l74uecR6GNtLx6XRVz7PdlwMRnPjMk2+XV+Mrvc67X6nmq
hnd6XG+jfqH4hrU4cesfKN7sxOGt16tzN/UXaCKAbOP6pmDi8hT5uGX6JQk4osO9k/zeYugSlH/G
hQSzat6D8oTF/LoPm/Myrlxhhw6RGskTgdA/smd/ehgry9p5X1fgo/O8NUY1+XxO1vJTmtQcvCl7
yeL8ZgjnpzT0n0ZvOacjCSwnQQltNRWIs0PVRSIwnMT2oQnKm26cKBO11F7PLVk3IaWCr53gFtpc
gguYJYLWDgWOuJG2L73ZV77ObooivPP88djlzdMQk0eXk/iXrvN10gV/vYRpdGe4x2N4eMnn4kNS
mdtLBmidNa+BTZBBa//LCnHjUI3uzdGv244Pjol+rKhPZdDfLa2h+oVpPgOCiwYXtfPBvN3HXSw4
jvWPAeN+HlwageoyI0KsxM08REfZ9PLYTgtT8nqu7ix+6EmHL6oY71bNLXRp6/uNn6mC7mZt6+uw
zKHMesV+Q5c6hXwJHcos3CmkXJz1W6UB4i8madx/r7I2P+SJul3mhj9tgpGhBSoCuOcYpsFjR7NW
EqE+ZV4Iuyf98Sv720puHUNi32qOXEktohOMmeJQJdyD8yL/10WWJX56DjtqWUocjCMkIhzX8bWZ
/Lsm47Tc+BuGUH3ZNiN5zHCpnZ6Q9v51XursSt19NTN2S5ceIRWq8q23HTc0JoTUYvJJBQpNrZMH
W0cl7BRE9WDadM+4/cj98CYIGD7FvrrGUp5uE8pny4eo5XTte+Ntn6TOnqolrCMeoMmu/yQb9jaR
SgH110G0E+u1hLSwpSb3WpAp3CUALhrDtpmY4qOp/PtqyD0QCR1UIac5B3zcBCHPYR+SSVvi72Q1
J6+D6KQWLqoZoM3e7Z8CDqt4ckqs5AOLmUo+2jxWL7ns/o1pcB9Z89d0/qOsUZxqAE3Hdlz+/8EE
CmeJWfLP1egfQ67JiaYbm0x/KTu8cYflgY1gz3JyKvkETV0BaMDn/tBCTfIBPn96TXSpbUUesR4B
g8mfNKdrLrbnNmfEVOtHv4aS2gUPa+D/cx0Yu2luzuFWE1u3/7D/k3Lq2uux5ghNo9fZdSOmZ23/
rjw6sSl6OkqCI3MT/YRyBaCkg7+JQLSGiXS0LcUdwEgv3vZHEpyWS/k7EN4hDwu8UNvMHqrevq/J
5vzv51v8pDt3nt6KyNysmNKzusVPMu/6gooTLB2cgGqW0ila7UEuxQtIQ++qR2lFM0UqzXCXR0m0
lYDHu6UHwSR4uSfk8q59mu34vP0BYFuveLmoIcBxyThy37C4prE+jEV4nU3jy5qo2yjJDsxk0n1m
IJcWmcsZKqfDD9sVQxvtfHjlAuoVwjSWAT/bBp7kKvDNnRTOLb8ZoDEFGMAJWKKZTeqVvQJMoq8i
/Fo5TmtshZ579MOm9Q86dkRJId7SpQcnWGD0Fy61aUHl5idFEsr5oDGhCP5gQaprjLplXYKjgZvt
+AcWz7x9dU1k0keigtxbpzSLGsrjqkJ1SEEiKR7HSGy6AT70PDuDdNyuvVTYqn8l1hmPzzMtAgeG
nA27l6HN/fouwsKCS1Llqxa8YPS9kczvO7rHGKlHxLn9ckgyNjY/YsIxlWbek91BxmLh1yUemlWW
e0FrXEU2XLXdfWpl0u77gYvs3nFq/Cc6Iqe7T6e5GG91Hor8S8uuijYsR8DgoFSLSZ7Tig/x36hC
KMqkO7bYcpo2DpXxZac281DSINrsq8oW5kEtMf5VP+e+xujdL6K7NJ71G6xd3//xM7cMvgKRdctZ
pkFKdr+bmogWIAXjj5o1b7My6qGcdy5WTey8dpYlaJPSkqKxzC9fqfYK2DvcCQOTskkU3QLAjxyK
8UIRXxdSTS4Kfl+rZQFOO/LbFbmYMQ/AD5+vG7flieY6Hg9Paaq99E/c9NC+UINGDLUdQ+qeLl2s
b/h5mETyhFAVUyE/9B0rU1M2ZFMbZ9Lsp6B3yisYFbSyl40Dl+oQhQiDv23WJPM+DD3fPU6q44Sd
EHn0XwyB5QZxe0gI+/UVmNPT4uYxfcatahApsTiUP5NyajwNiRwxIAKViHTyUJYOH1FYZcJBRYYt
BoNsCGKkz8qYt0gMgX3oO2dO7piQ5jzaky7ddRfE/JYbGtc46Z9BDTwZX0vM8FTvtKa5/ifnAHJl
eROzXkW6OJjcDLBpYr6LqSNlMTgsIWVVbV27demQfV4CEAuXriJF9tNBoWecrBZ380IlgVhdwnOh
atgRZvwwptxggrX4lWmKjWOnyu1hO0UxoDK4SIwpSSPMw6xAVzgB/2QOfr2nU2C3OEiMjN1qGzo/
0pvc4K7HBNLZF3iX0dJtk2WPkKwvKXZ/W8cmkIQilkhMn9PI+v5hBj8kGDWUDiWrg+IDIuo2C+vI
feX61PDs9MDZjgCLbFfBr1qQi3d4atpOvoaLa4bnNZ6SfsZSGM7DA1lYR72JFsjNNe/wDAxZQaRJ
cUwycZyDfe3xUYPjql0O8ByhsmiNrjzbr7g0yWg1LNBxCxTF0gWju+RvThB5JWSd2fSRhHjTv5u6
dfEcGLdf9HOkEhl/+WbsDSdJyuCw+azCLTa6Wyba4W/RIzt8z+s4ULUg2TntMZDNKBdGy9jPfhSR
tvjdzbq6+ORA79oL1nWdprcc1MmUqiwaGI5ZIyuHvzJjYB2uxiBVCbQ44zPfnPOyb5JjlCdielkC
T3J1ZrVa/P6Qxmk949NAL8+ofMCdUSL85jSN34wWcunIlUUTnUdB5q+PwBPFUMJV61XaMuefm2R6
G9PZN09lg3bmcdqiB5EmPzNLPyFZ0/o0LebORHbtqsjWGr3dTMhiJa2PopR0rnkSqMge50a2JTFZ
axSE4QD/37SvMCyDOdNlVhMHHJjwvmN19OyTlUuwcZUx08Uo5q7joQ1D12qcz3h2x/SU0mK/feO2
8ebytnD4XWg/6doJUhVLyMakAbE1OMHFRInq8MPhroVUJ4dh+MgEODeSu2Axo59ahcISVFCBR3+W
EsWQH7nTsfLTjttYoC5CLynyRVKD88AUMrm9pYam8HLXuRkql5jIIR41jHJIeqhG1+gV2TBs02yj
ERuLOMJuHSwEYk3m+8OPKW3aXIyYIhxlUvgzFto6IDWd7Fh0TPPaFcHSPFN3VS76ph06jfi8bJSp
xRcDMoxKmuaxQcEBLDjrMQrPhhAtId84dmNCT2niM1y9codwDXvKFmLfwPVsBdRI/HsFQojjj/BP
j71fZtu91M23XmruiB05B6+XYVoTpQZpSZkMg/jFPfguYnvEelCAigdyOJkTIzxm76E3pSnzYAel
eFOiizl6Im8loKrMVaZoE9SmXKbTwPWU7XEVrW+CK3jhHmdczbayTR6LiDT5ldtLJwB52WVDXO+N
coXA6aUX+C7XHdW4wXIslzQKugcbqYrL9VQHgep28yiWTu81zga7nJzcJuPvTKQhQq8nXlYsL2Ke
ceKcvSkERn1xsrav9Dn1ItX2x6FCALove0E85zTQTBX8B1tMBO4ZD5nNAU3HTuDX99oN4oBimBlg
0dHIOo/dw+qGTYM8n0Gc2ZpxpaqUvmidLnDAjwnxsmbCtxbC88chaUc0OQ4Hq+Fn5gjYcZcaYw+m
EITTQnw7AI2jB4Lpc/w8Ox1OV/A5HCGYnDh2TL2TG/gZN2qJvXbKnybacnjn1i0+OrnER+tJpR7u
uiIanHI8SdZ2hQiYFDGHdwhXWGuvGHlnBQECjMtLu5/k0Gf/Zb5VGQLIkHfIWbUidIWM1uhaRjsC
rMoZUWCmfGAC17ceQ6F+mAHzHZh+luoyjFWD07OVorPVPtRO2wT4HSse8dKhfQWy/WRpX8VFUcO2
TTgQ+Ke6pdQnp0JUi+4B6FSeH+CWD1wS6JoFGl4krjd/zSbrx+8SjujWlhJy/oIHkK8GRH60ZMXw
WUetWn9JQ6Vb79KQzU58whjAWB1oFCHJjlE0+cj/hIyH5iayC1HlvRdC/WhZwZrO+ZjbhgYZ1JKq
hUGfdMSuEgdstXusBnLYt5Nag57whQPXedVKBT9uQknOAYxDDLDLpy9kDmMFxYHnu2vySy6CWnyQ
VlgIQTKxX+VzJhtviW6GtICYQVDNHXuqhWeC1/PJIa/YnfrRtNTLc+AzLMXB1EbtI7bKLP3LQgLC
hyLFaki+PeaDhIaiJf/tjTMZAp684sF6Dpl+9PE/YggpIzGIrHTN4DSuUhhXVZR02XvejSMwpSYM
Y0uXYqiExY/h+MWQEdddBoJreqz6/EmnWb5+m1D78XoidOT6ESEvlzT5HsZyxphCpp3nP+JTz6vp
wAmuxZIK0lxSO5tldkQhGAA1Ug/epUQZxmDAGN0jcplroZh+OTfpXLfYObJJm/S/HMNAJK8mFkPg
byhkXoYmHqf22OnRePmN6rsgmq45D3iO2PmQy819kzNF2RsNA6m6IRw7RBcJjXf6o4WO6LMtc2Xf
HQGTjiZhaaesPnhDFOGYT/QUv6UNENO/Re4rdiTSc4r6366OQAshi7ctGzfYnjH+SayrSoyGCZIq
Zy9oqMyMSQexktGOqn3k5Tr9fxQobIuofgyIWbYfRe8a10e/2HTfXb64EaVrEceLDDzWWo4ORw9S
ISrZ8T8Mn7EULjELBI4xh5qwxDIm5G4zCjG/zPBCWf27tEmLF4qe5qhjaL2MAwP2eR5ERW+U55UB
RHtUmmW/plmNtYsOHMpyHHfg+QOYVmVEsWJUkfepipSF0tT5o/dE3QVzS4eL978MmwRwSJMClHZ3
Y7XwBZyAsPUTTUqsztSGLXPrj3dcheT0kBsKujOCvKke/8RhsBI7ovEYOPpV35LEl1dxVlcCxOw8
aYibSzpj3uUQxpeT8jOi6EgTV0g2la2WYTokXtn7hs0wTgPsZiin4o+Hdk295TRyWgfzqERKHG4k
GMmgk0GvwQBm+Y5L78QB1p9+C/6knRDJ+eT/rJ4ejh4mVFDq1Ea6fwJmID13PJ0kTGVmEvD+u+NG
3CB3bhqUGLIzECwwhEYiizGrYVJ2RF8rOA+QZce2q9MHnh1dVTsaw1OGX+G81M1vgXoJzIKjCZrT
JIWHlXjNZ9kh0iyJy111xubJW7YUzcb8IWEc5/QG93Ktb5d6jc1t7AH5uvhwU8g1qRpT0UPmLGBq
rLcKIu4Ft/7FcFtsu0DfuDj14Un6ksMeOVpHTvJ2DHW3Zd5nH6EdvEzdQO7JTFNv2aRwIXYhK8Nj
uOeTsOEX+5WipFgstT/eV2voE19Km3LBBlr46ZJPAKEKaGu4ILjdDODqKrB6eaq633BwUr7D0d1a
/Py6aRUTNzJ35JvyeNkijXmetPqqy4emcjngcSwKzzOoHl2cZckTzlPmMVklz93gxvpWMSwhupX8
LNTffLx2IhuBJlveZkqtIHJ8cppwFpjEm3TcD67kpnHkt+G1YgmhVDc88KOJ8qHSZefF1+1EYvUt
JsZOIFSb2PX+LmUoOOMNUeFCBJ0LmaHjNJbNwu2I4e6KIV0eFYyebADF1mMQv9IIGNwzq4yKuThO
EFKu695B9b+KcVZs/egSBPOb5eK6ogNAxktaGFaLcgJaIihJQ84ZMCAvd01L1xfMiSHFZImbvGnM
E+CRmN4Jl7lBgzl6bVRy9sOiyE7L4MfLbxdHGz1C0aeRXJd5V8S4mdVclO1tmIpQ3IdDDzRqh1Zp
C6BlTIrr9Koe6sn5R4Rb8AK2WeFTxsPtpwXlklI5QQK8KPA8X01tZj1s2x7/PKEJaI4PoNQ5UoYZ
d95Loaa0ecoQvuYvkvbbVSm1oaB6McrbdeGqQINp/E1BxWSemKd0mvrWeqmrvepzvI5XfBFlMTP7
qprk3yTrkegVQxpZw0GekI0uHVuTF21qzah+O6tz/3OeQFksRN0nu/zBx5rGb2WwmgiHQyfCOuRj
Vzp8pEF4jv4sTT4sQGG4NfT+H1bgFG4BdzwvHBGzajUkACEThiyBN4G6vYoogJx/yrDkuntPwc/a
YQ9eosT+Bk1N6RpUwkL9VDbNOaDFQVpG3QvlEZn/b0p9XdHI4Uxc8GMVC/GYDFE8OZAmY0X/O8tm
1wumBFj64SmVwbR5XEDJbHFwagSQjVZcRhGHshHkgRHeOnB4cQY2Y5xnNGtfRUElCgTCIJzrbGfc
peYMkEVCY3yrBMv1S8EduOTjPDJvo1ckTqhWTzErKw8B/a2XY26BsQdA9z8dH8OAJVxeGa1OreNW
7aOfFkX31PfVok+ZyAboLu0E34oTn9+C1l7wEtzXXT8QTZmxU5MOLMk66h/N5l08EO/uBKfKVrvL
xZdhwTAClXDoae+kvQPHTYULhvJY2fnqiUlMGPznKDPmEb1QMfc0/GKNtfrQun44d3tlSJQglA1O
Tfc442/G53vRyW5jZ9oKc3g9ViI7G5XJjEBwRvqTDkH7GpbckHd4MsvmBKmRPpd1jcZkN+ct51YU
rC6/85LI826CJiPvSkGRM+4K2jY4bCDL0BgwI/2QK6j+x9l57EiuZGn6VQq1bqIpjeRgehau6No9
PHRsiFBJrTWffj7L3tRN3MwCalG4hUQm3Z00mp3zn19EX2mNy2VJ2INBPHOenjQ9M/YTY+YTwnr8
tUVCfW8kIj1SXYprFeEFoHHoycdqFaCnbS1Ottlicz3bxNUujLHOr12Gp2sZ0HKgvUHlVzkpihRU
cxhotGY6biJt5EStrOlimrkhAUbAxsbEBUYVfrNrZJ2wCgFOLlUZknhh6yOPod23ProEOrB5lRQF
kbql2RqkMrOp7IJUT3+EVhRuDBfv2dpv27MYfN422orqs2EG4PUABe9pw5Acb1qbkZOOpD1dq5Xj
ntOfkrA8E3e90MZ9VmXioxnoo4uAKQXtTrjCJAe+ehepxxoD0pOjFfW7jlABJCnte5+XQUcdyGwZ
DHoABXHDAmPVOmpeB9Cyhxl0cI0NUbqjya1wiO/idgVVMb0zIcPh0YkeyMvi9LGoJ39jWWO7M7DN
xrspgxXL4P4SNjSyRAyFW+hFTJFV5HLkbqtHk80FgCw1NhTq4zqK5/ZUxg0C3slhThZWzRMmWcbV
rGAD+b0WLyFkoXTqlZJEW7PGAwvvGIkxfytzlnnT3I+QTjNiF+wxUG78MxP8QYYqJKcwgcSgmi9R
BgvGHvAfgrW3a1xsNVGbO4RT6H18rNoCnbjL4IqNg4jYWSZ8BlCnsOxnFI2c1Pip4OyoagtLX2HJ
ujYLm161QMb2Cjv5EM4h8ix7fAst59bXtC6hSV+M9bAdHSIj2/rYKzKoRblXPBQYKUj6dq/WJ0TI
r0VKMFjq5Ds5X+2qlGBiC39DnONGSnqfONDIT7Y+MGQXY2WCpgMTDB4vY5ckLy82kdKdJuhNnRaA
YDpGAQNPpcefvCZZEdMBf7qLLBRmWLs6Ib+hbDyzn+Ee8nmjP2MiqIkvrZrRBzJsxriwMwWSOmWV
ddPJRPIyR+QecwZDEfZoeW7qhHdE7SqeNZkYBQ2r2K9+1DliQ58UDyJEUOsl84MZuZ5MgtdjgsdM
EvYsEKA2HCAd09mEybEN9XWblFt29XuNeQ3+IsQytUzLh7Wt6GsKXhmdPZw0tbgm9bhKeEkm9Tua
38MMwho2IuRVr0ItX+tV8pgzT4MVPZGdrOOTaWwtN/d8niyA36bQvwIffqemrvSCKX6KFWUJN3J+
ZT9eZVF9tjuYFhUm4QUJLFIwpmrOliaXNtruJhTx6PLK52GgZibYHRENhIKxvpoqOiiofSu7TbcT
FveYSUnTOd24x5WKOMU5flYII6ahW3L4eiQleLUGBaCSZKPyo9DfhtBax7WzS8h8UnVipcZZ5aV0
x6/etrNl21gnFuMpEgMBq/pRU4kymmePffBojO5BV7Sz5HwGKScJbjMHu0WPo5Ok3jrorvJZPJOh
+1o3JDVjU+FPOAEYz8UUbc2x9Vp8qLMu9mDPUmlYDwa2/sWgP2lB/sj+izVxRZDL9IJwfOe76ro3
bJiULGUgNlhr0KUVPKXwLhjw0dKCYTmDpXWm/lJ0yUPmOg/yL0q6r5PZuAMZCOsTmiFzC0INkvRO
nMeqzN7J+twqmClnuJYEzCrRBSzkeywMdVG6ECDs7jYn77Gi7/G59Mps/AKg3OIIeNcVj7Ojrtts
OIR5tPMZYRPW7TvWSvjTYWS6NQrjxZXsTy23F31AQJYrqPB7hVFA/apO7gmp7CHSys+6HCANWjIs
4yhKfozgL4+hTlJeyKRr3uYzqZ/kVqdqRm4QnnkDz0wbvgRKgpIYozSjeIQFayRIs1vyMiwSRBFc
o5SPtpmVQaIc34spZcPrl3U1ejDIrhEaVgOTB1ZjSbaPVr/08q6zAWE5hxV/Af6gMWJO/H0bEa2Y
xE85NAarGS+AhjdVtc5u5qybSllbExHfECLBcJZtXHqSRGBg/KGK7gIt7Z2wGZIAba/kXRuhC4ag
dGnOjpbZx4iXSlo64H0OP9Y9OaDOpvEhjYZMw13BpV65dcw0tD4HiHkjo8DpH8pk/qXSt7qJdafh
Li8iBxptu+q5a3HxQUz8IejQazC5ACk8ijpd1ngTVfa0D+LIC0nIkNRPXB5P4JqLTiieYWGhV+CL
DheujBxPbhgj23eV/DCaBoWyyaYC1521AtDBhKNKHmq9Ollk8iiqtQUYW8mtuSKhG7x0arvLhA+r
EYmN2msYUOcr3tR9URU/11eE5wjTsRf52zvoddIgBUNLsqrZG9kddF8s6yJ60LA+V0f2ScSKmlTS
8pbKex6P1ZFaHH9Yd2dH1g28aGewLdAvQLmcTrkmpMPjCt4+vZK2hiazQj+0Azfe1oHyNgTuKi4R
P7H3YZf+4FsxUhZ12ZHvq+nlXqNbchlgYZHVfcBCPDiR9jwjP+VLSucnHva0oMrZsV+uU/KIkPrt
ud8bW0kI+MWa3bE85oLQ9W3s4UbmGIxsM3ojHhX2wzcxGvAWtG1gB1jlopHgei2bHBmAB0vVMU4k
vJRZpHwmExYU8vFWDHR1aYkcM+swP5kS74TzMSOJqZDOlIwQuMKDiPo7swvvK9U55gGe+Yz4KR8W
vTMwqva9WWG3GZniYuqCkmmnDu5K/n+nj/cqG0kjyg1q9sYmkDA0lolJ+w87wxnxNUILBxEFrkO+
NJQn/A7OduV4ck+Te1ZSOjhnwYzlCKcY4NPdZ9se1jXdRuLM0lHmNfPbVQr9MOX91DtsLNk+5Gml
FB+yfkha3LyGvN4HmrGt0G7Ke20YWEPGOCEOenHT7BpBS6x6GljpojNRVlccakEF+UaPStifg/UA
srLpO3Hqm2ljzzhQV3EHTqKZqz7yOf2mMtxWbfcY82OcdFpbGU9LUW4OmeyzkXmmq58y7LYtzPJ1
+wzotMqpLSLctS0H3ixc4A67DiXOPI2QYVl3ZFm0BA7FGFT3hik/5I21lC/cpEzIJUMwvzgMaEgm
YYPYu2ezNDzJSMiT5uQMPmotdOScymM/7Ya+2MPrfFL0D5+6uak1DlSkTgVADvJD0U97aW5QDOiH
q5TBKbu1waKpx4yMd6hZfDYVMpswRNMhdd8tAhUWPQ+WvJkTIyRGPSdBweqG/aYU5kGeLm3USboA
+inGBi08d/iFuSLupsmE3xTtzMl8KergLkWfOtNNRH22n21qFIQHBxXqfFxDXpcfHfjBC8PTrRaG
GXBU/JqqridPlRHxgR43x7aQO3m1tsI3JY1POi+5dPcGhV1J/ZL8bXLdk73nOfE9E6ONYHHmVvcg
7zCzm5Nhzhfqfa/Jlbe4JRM3w3O/cYpbGLg3KUKWS5eR1KIhV0Fzyfmzy43cTQt2eLyuzzYmHPKX
hbMTLauUgVal7VICPMxkfINuxOvScqiBxQwYcGVYpWpsSbn6hCjtQorwJmkQSsKJV3GNVHIcpI3p
vm0nFEj5qSpxXPQTbZMgf1E7JAtI9hibdOsUsyCjIZecyDWp4xstiKdUkRZ2PIPdrxsoXXbq7gqn
v8MkaDMERHs4+H+W1qqC1SgrWt8UWzWkJ0cMpc3VSuqRrBBFpFoe55jQ5SLdT9x+RYAwUy4MIHEQ
LEg3RjhFxoEThS7+ce3RGQCe5XMJ257ukLsuL6fB1Jl6xMJW6O6zsr9vHKI+KKMUC+NLv/goKXTr
xr6Louhe7g7y0LQM91pz10pIJKAw16Y3Vu3Q710qjp4xChgghBBnT5QzBVTyiFn3jghm3NnnldUZ
m1H3sQjEU4pQhHHUD5n0SYGSD51gM6Gzt2jooLyy9dXriOdd+umep3CNpUm//iWPYKwltlLRSLzm
z1p7qvJj1ePLwI7LZGyRjng4ynIbEZ3PsT5n7avJ8VR30anLoDuxpHAtxKtSOk8knp11WOfHuzhL
Dgp0/oqKzTI+yHfHIVSca0hRcVqcyvy1a31EGjZ9L4k9xKxvsnB+rRx/M7FvulmzVoFyZLkj980y
ljbemBtwrJNfh+MGvPneOfcJZbJrLKt58txQua+T+CTmiIAjkrlqO8Z0j8BwJFUp+5I/GoeJI2xE
ZyiFGXYQ70mI2hvOsI8GCeQEzEOBf2ExnFNZ3xF1KMsf020P8iFLAWSUjB6Oa8sALFdulGlW3dXR
8OLP7hrm/54jhyxL/b3HEaFz+nPhGzt5Lrdp+gzZQLpIMHW5l3UJLiI/ajDUbqDQnBrcIvNHlbrf
VJ5Sh3sS4uBumXgL909yIyuxhOlbZhlcEdsr+YBF6x7lzsLodQ80863CjYPLsJFnKfIj4lNIxqbD
gfJ5zML+vRf64NnYqnRp+qpIBxpWKbPanWwxnKzYjEkLbdmGfIh5spGPTIOh2dBwNry8dYLwBYMo
oiIJWMHjrQiw0SsZrmAvRJ/u+Pm+LNDTqsappSRgPInXd/Rl9hoVVAMSOXvsBQFFJD5QG7sz9nUn
2fZQx7Hju5Obf1eQ1sp/ZWvZBfOhgJuJo/DP1yUiPBoL1oN8rZk275iRwkHSETrW5r3P8V63E+E8
7lpW7BNmSxq7jHzfQaWuGqriReNyqhkZYiK/2QRVu+lRVIJdrrrGOfbOqaabkrrLoAbSJq9NVFD0
k+TDwbXTtAtPwz1Us0mkGM+psO7HWewq3t9MJYxkzjZOb6xDYW1kw2dO45I5A9OX5FAzlXLo7RhB
7hhcHBREgGYOiTrNwZ+DjRtVFwWzA3mitZghd/xgOzvLMjBmncYwAAUVY9rRtRL+uuJYXpZs+VoS
/WA4upEHr1wtdowzIk+1hScp12jUPFlZu84sWszQxvfcWMnr6fQRgi6pqlB78o7CbD8mo3+C/M37
nW9duwckM7cCOSIDvaNNxpKbPlS4SMmlwKDjWW4XCW+/rd4VEmzz2w1O7rL66et+o2gaqmmiXCCP
EVrTOqeSpJeiaj6JOqWosbwIU5ywmw+8MV4DHlpBFLd9oBO2D2qCTR6OZ2mmkFNypUq6VS0Ljrqx
ln+PMN9VgD5AFbARs4t8JfgQtdX3elZRimO2wMuFFvuShApu5/FSMMTOkdrK4FksW0ggKxQWjuAs
mx+pv7V0uOKsTIuXr4wyZi4ZrgRBcmBnxBRLYxrpbxVKYog52o9yX8sid8taZiE4vvbW5MM1a62T
FcOgKU6yzJXHKINW5L3YYco7TXU44zGHiAoA5lAkE7/CNliT/vSBPGbvhGiiMu4li0P+XM7xnTU4
Z6A6DDh1AhPlk06/B4CXVGPHrm9FPqyVWTuq7p2WRx4VIcuPECNsIX8WKc0oyL39NCj5lfos986u
FbdZi9ey6lfYEktWYFkPTzVdBMFjW1I8vVB3HwiP4VvrvJschdxkuS/rNB4EYsimRjTTq2wylWy6
l5eSL52sjHxKlhxsTZZTVIBJhGlaZesMJJozTcqmjgeGtT6DjTTYZ0A+tZNdGL8iwrJXavIOkX7P
wRTR9Cq2eYAwcpLtkasT2yuylSHNYyEmz7P2bdLFx8CQptIsuStumm/l9qrN9Yn8HrZGt95xQO8j
zlpc9Bnq1p5D1lDWqC8mEmuXXdDF/iVkZr2wgNMsDKzK3GV+NOufwp1vMbweu2bwUZxCXbmG+C1G
VnXLOGwZDu3kc2C8+pb4Fkk94X7U41cbT44UyiEDac+nSpRKc1adOLELracge5GYA81zqLkHNfaP
ckOQW7BqW2CP5dXyYzJW2PIqWXX48wYkIcWvUAIMDCM8lDNbrKJ2cTC9GIS+MTK6YD92kw1YmdKz
8lwoEja6XgFMJRfTzaFLOfQK42LIpudWh18OpDFm8yXM+g+Sf712gPQX2tnBdAvqMGufG8qh4rx1
q2oVztGzrKYgwGDl02Y/u2N4trJzF8gfFkXUe12R3REvfOPPBfcLNNrt++PAd+r4PLhAN8OtNg6I
CGsCq8JtkuKSiNwA4z3MGWb/M5bScl7QpqYopeCusyRhHm1ldzbzkcrS1GNouVuoOwy6wpMaBaeu
zT/Ao7ai+l+YwmeTlGIwiQk2s/Mt6ChKtaWKTi8U6t/66O81hwF7RInvNs21LCttCT1gn9TzNdN7
bSX328LpPrUgOsF02Rv4HviufS+Kbt/48J+wY/ViMAiwxZWRKRcJLcoCMO2zLVMbrDlGYDXfx09a
r4Izod6fjg8VAEovm2rzVIXMctqGsaQ6GheJ1GiNtZLlFKJaElYMjsJsO2sFPD6ExYZrIE6osDeP
Dz5YJqPwbD2xeUyFzvQ9eWMAtHec7sZoaeGoxl3lKpzqzc+CrcOtuLaDJ7kX6mr97BbovEGeBprA
ED8bWYCEhnXp/PJLtuED5yWjmqvedmdc80hu4z3P0mJN8MsKvum+SSAROEpuMEpqn2V5bKT6hdn7
kc3jNA7xV66EFxw2jnycB1L0yvByJYAQMCn6sum+TH14y62QEF3V/DHFzZ3De5wbertFTEr2IRG0
6GWOrZo95wO6T8veVsl0saqJ04QUb9diHfrpz5sG2e+gldbOJfdUjQ6Wbd81sTgoSf8IufPERPZ9
wHr3Z889IEAj1IzjQhYDPw9qfEGJp7+qbXnAkGnakBj1iDPhk4B/uOz0+QbKuEoUAyldctBqIjZB
5nV66BaqooQ/DCMk0TPd9jS00go2oeTuWkziFQlCcVKF8fCpteTPSTyP/R/bhMQFyystmOiTenAD
lDo29JqFYVkoef1bVKKPbal/4grSrIIZbmZtNC1YNyUUGId/A6X32jTTA4ForBoKVXss4jvFRc+D
g8ap7qT9iWV+Roq5bTofHaarLJAgHos8P/pj/DL0OCC1zBRMh8sWIVlRxoESf4dk6OdmIpDdy5dQ
VNGj7KjSQb8FrJasIt+COfW17YYHzIEFYoHmLDEl5FhgBLSmsjeCGstcRb1hL8fbks3g6xwBlsDx
z+FcLrv8mwbiQ6mJXCryt36Ktzjt4cJbMbx0MehD2n4YhHGs2cw6vbEXJTJSTDlLL2j7b0U0j5Hb
Hn1hnC2goMFxNxM9nZ0adyjzPPika7lyChvTZ7OxT4Y62euh0L4KkUBLqVetm+kkp84XAxhxCAMm
c9VG9jY4u79GVk+cOI2raSbv+ditbKDOoXfpCc19aJSQKTNMUTR8sqlGTNiLmgwx13QUlLiM4HlF
3PkUPY9C18jlzp+rGOoRBIQPuGCHpuHxOklM3lCfvTipckCj8zQEJIcJBacnqxk8GcyAo5Fx8+Ec
aXX0OMINXAQDKAmpJKh6ujZeViHayqxofHpFl6hhLf6e3fQ5zYfXzBIS08CktmG6jJlyRHdkfjsm
IYDKSBBPVHzlFjx5GA2PgowVf+zROMHvWERQBlDMIbPIm2MzMWyDL4eVY1W8TqKBep09FaKGmDQw
xMxVHeppRa7bHKbEbDpM5+Uebwv3UVh1vK2iGfE1bCNGHkKVnbPlftslSpPQQajTTO8GPRVkZ4vp
hrq2+3mjT+bN1poXiYfJotiElEtF3x9NLGOVvF9Bn9tPJJ7ZbuKNHGaMnAGLaIclxDxWOVsby8Im
olozdzhk4xvdclUbsk2qY7CWB894/3qBpU6ryMpe6i59Ej1pu6QdIKuHuCJqnFbYPwm78PjfSxy6
Xl1jhJlwJCrMFALMwxwkMkhqmKUncBkZBjsNJuEARPRhfHcSPbOHQjO8yXYe3B7k2UUzq2X4tNj6
nYHPORzPLZk7IJcZt72hb8lDZHIpzoI2oXXp3KKx6vZwRPyVnlcQ6JKWliH0iEYnd4jEHCb82QPk
GU/jqABM4HPDlcPwrcspo4r4ONnlVSe/pyWQIOkt3JVQS88A7PQwhcFoz+cs1tOjPO6jYbgQbWIv
YLTvev6Baxj5WingpwMXZ0jRNvJcDXw8keLWHTayzJKIGNqMHfyFY6Ao3liAKI5uhlVsuBucnrci
2arpuDUoreUnsvqIyrKSa0M5XSgT0kB334Fx+EH+mRriFJjj1rT6Jwhk72OGM7+bQTimBOnc4BSg
jJb62HARzGi/M5UeW9js8HLohC0YyeLbjCQ0f4A6J32deuQyy8Zi2iqF76yeZ5JorlPch6tClJ78
h1qmv8bYb+1y1dm7OFmAxMeXgIrbdyhbHYGrAeBULGhtgLLJVqyWfSlli+xGuOVUS6fR6iPOyE9d
7XZejvEZ6vHwQLxFuiAj6SXS/IwDkMlsgyYQLAED8moTN10OGSwuj9pUB1tImdWNxiD2siikSuvC
U2eU+0aNfrAvCYkgNzcnEuum1/ptmGb2XjObpxbzaNxIlL2dEuym29E5D6JvrRf3s6pgI4FWXDoz
Ep/zmvtligNidewVHTv5xia9kTf5BPq4Ce3qrDThnbQcqZ30ldyAbVQNtxQLDkIGL5Xpvxc6HTEh
VzCoffUpcYyHKSVIsBtt2jCNVBH5HsZ6gfnMvCVuE1KOjQsRZgDLUcUxlXrmgXh2QhVob9V2vhss
90ohASJsml9zJZ0DuvxWR913Ew5eN2NuHFmOsUrdebjKWXIdgGdboAgdjwQTgLoX7zzP17TDvDbB
KIyGl8x35Z3GeOOIhpRFSv+NOfnXag6PcVTdsSnttLK5dky6JH5rMw8K1TT3iCA4K/rMSFBPCSqP
L5ypGNOOuNa2IIiafje17SfKB4xPjG+1Co9NjC2jERlMeY10BUsPxo3DVhPO+pYIdY4PRjckddwD
u2HOSK5SgnR5dLDFBKDYKsRZT820Rw6ylC2ZXCl9P238oKZ8IQFXS1HATzQKU6jelwq2BRbdnhyL
wO/JFwQg3WWMxlFrPE4Bgm8O+3hglpglabVtpBF+l8PP04dgk/XhKdGTdVZ3r3mefvLN7mtBGUKm
yVm3VKyD21XTVj/imGQlkANtTHb4Z1+S3iDBqqTOSDSoelNuG16lwHFWip06jTd8AeD/81MtcoD9
am/x31GmH9W6h+yGVrTfjjMwGy+xOWD/Fk4KdqXJ0c5DypP2sxwY5zZRqEnuDCQCHOMY5uWtc/Vz
9VQb7WPWMZaA/v+iWNTCI2NyjTMbdYbX5ygjzXabu9Cqpg59BMQw46IJLcSYPtg5FC2DjgVb47hE
rHa7WNYY8quFTQB+JvMW8Hzb+iQoLasgkQCfeyMochMWmHzYdBdZTBhYkmEUM8Tseyg61nlo3rG3
Moq0ZbwXggP8kZqI1IRGpYnN7Xdokeh03I8EKGgKhb8Yc7kaBoxfRT8Sz2Gm5U7wm/Wl6mTVzoe0
9QQ9guD6IdzrZoL+W32JpvhLSUxAjUT77uMU6plikZNSTfoiKkGYlYzTTL7hiR5eDd3Y6iUwheaM
IHFqQhgGNrIhQLlm3MpYvLdj9cEA9iXqQcHhXV6iwBYL5MDWsddyEEaJLBFYSIZO9VTUKFE0p2Mz
MOETtJiViap9m3UjXEAN2itEJOZ6eEey7w2QwkcoE1mYuigVTXj8LQ9QwusyxiEpKFpZZl47pRur
sXpmqsOjwDVlmVhxtfQF/sKajRQcNtBXbjovDZW032UnBpyv0OaQ7ovqTAl8V+OZCJqgtNLjCHKY
rGHnenoLNDFLnPqup9MMe4pNSwzDqu+6c6t3F73ocZhDxYrK7YG7vNOj6nFMbRCdntAzVwUtBmBM
Ve3ZbHTKYsYZro2nKBxDm3Iof47t+p5O3RMoanuwbj/ymQso6VOtR7dQiXdd5N4mplpTqKwbhf6v
Vkz2djxRmerhOlOiKotNa2eSyRywQ+SVep+2cM383r5LO+uEZe41d+u9ooQ7hqmnmdgmSf044/z8
hBIKAyG/OPnYdJJFJpb6z9S1aK13IFGQ717ixtrC4z7nuY33WPE+s/93Qn0dLAfkTz1ykH5bonuI
mCosIgQLvS4m5hXi7KeRN8aMme0KRw/GZXGKAVnRPNa1+ePnWnPSat3qhY3NuHodDWPv9owWYMH2
S9E3hCTGPkLC/C3u4n2WKsfC1qAhzOhEujQDgQiLNb7t+YLW9pIROwLzeXzQSGFfqEPwVY1ExRpt
ukTCxk9WlSeR5PEqnYz3iGjokwNQiJfENsAKYMwL+CII3L3a7vpNj1y8CGDMCl0nrjHPD03h/Mhz
gLss6VVQXxUFGH6bBQwWNx4ehtIYvU4znrI0/Sp1LKJby85Z2A7TL+jm6MoEd92Gazw6RAT03Quj
gGNi67tpiq8UPeEVWm+H2rh71fzxqx3LjdaoZEnnO7bVvTJg4wRdBYO2cuSAyhvynwYbxiYBp+NT
h+PGIsw086O0x/SShwFi7GHmzXYUnBQdWABXYgecfWhhmzhL43iRpECQzpAQh5TWhH7NlbUh7aF+
H8rJ+BHjRXOooyp9SHGqOFbow5KVieUdzGSfbbrROh6plTD1IN4mnh9ysuvWbRcQboJz0WcdyXTK
MrKmVycpSqgw8G8sAj1wzg/I03EsaGC279+z7w8yWUK5sCEOr0T1MMDmbX4xDbPYT9UcPCg2dgR6
pWDZT3QVCVtGzCi0wu4apq5bPLVF3S60rldepkZYHomEgWfxTRahK3Y8jHPjZnigCrgmGOeiW8RD
glk2FZ45T5+hOzDP1/B0fQZJ9Sw3elMr/3t0RiygaMkQZq9DNJya1h0Cdmnkkk8Fw4V4aC44mFbs
5vHE6VnjqxExfhy2Ldpe3BM2okouuamq20A070jjP2MgcgSuV5KFn8D+3hxlvKNM2Paa8q64+kOX
Ic8rG8c66HOb3TIEfme+XXTfN/2NUDDsHlOiEFIMyFyBDr7U+kdekGxbUzEgH6A0BTAias/XycVw
IywzQWJd6vOFauIdi2vlnWugTS9Kw/D4PwzyEve9JfZ4lQ7dM8wzCFFiPjtm/RqzUto+eZ5Ay9DT
Pek92mE98yon91JLvDkOe6KQVlfA8RgjwfFMGTQwse5nWNwcCGT+Cp3oAabNjjUd7ZhO0xDqeizj
86jjv1UO6JHi3rm0FlHLpBAlIe1sZWVin+sqHbbIcagR+TGI6op0Vlvid0aFByzQbIC1dUQiM/Se
L61zOdHt65BWBCGYJ9UPkO3BS8FhRVuIRr2xThDpJ9banmn6cKYCAY3pu2zD9iImEn487+tG3Edl
fuzVauVgDRY6bEdq3d9j3eixK+1Sq3zIRP42je3NDfXXFl0VPija3mmaE1jlHXHhO597NTgYpPRZ
Ol4tsqSoonNzMYKZb51BW1lMvMBMLA8jE2aVdSjjSZVT6xYvOayNFgGBT9rwXEGfKi2+Dtr7VnGI
ZuOv48+/tDEGNVLjaBf+E7a52zKK2FPS6ZIm4tEOwkvHTVpg8DHjbkOgGQJx6MnKg9pZDyLESJU2
59HqVWcjlIqAbP5B6T4UVYcJTVkxJZ82TmswGALiSNITYp0LwnBPK5wjA03Qf0f9EQtlO8IMgyTJ
EoZ5B/hLTQwMWXbWwU19F7FEuEZ6eHGU4jtXzPkYW3m3SlrgEKfdYVzgWXaPORwqb2YhFZo+v36x
FfPFnIZPt2XYruUYcdfSR74FonfUVYyLKUJtmeBWPKh5uNWneYuz0J0GEXxJvNJ1bnFJYeSUL2BA
Ux06VYl/pIVsMYvuJhPmYhg0YK/TSanQ/MRK/ZUK6IxDtk0FokSQNxhOqv9q1oMHZvvCVnoJlR7i
ms+NU/R7BePtibS8gtRFDOoPk8kIXk6ZTS1WaQbjHeuG6UjrMxaCeZgP+HsYQKnYPabMO6CSCVCo
XGfCSOB2HDxGI5NerCGPWIufOmdGvN0ir20KxjBR/YYr1LzMR+dV18V9SVTmAvHAVdoFlZOKtjdb
Dw4qArsE5J0EcSKuB1LwGGX4ikHoJopAYZ7lcGOjBOfUwnlDWU3GRtm8YkBySJL+IY8imKXhwan0
D2dsXnLVfmAJP/cZYyzTt2HOKuwMk3353xuq8wjyOZdeKA/1NNhbxH/2ytbwkR3N+s1vcqgA8aBC
2CsZqCC9ZGNUnqfaUMggwL7H8TH3/Oc//vv//d/P8f8E38W1SCeslf+Rd9m1iPK2+Z9/mv/8B/Fu
8k93X//zT0VHzmdapnA0/vzz/YYmlL+k/RdxoWBwFtVDPqNQQcU1u0t6bP3xz5e3fnN59a+Xr9V+
En1SmfsxY85X9E1+iMGu1paphh9//ojf/ALb/etHRI2JzUpKBKWLJGYbFka+NZCnr/98dU1+07+5
Qbbz18sbSpDEIo31/Zim+4ijVOI5uAtdrDo7jTr5lMIa3oLRwQdLdeflnz/2dz/K/uunAuUL0IlK
3zdo4Mnoo05FQbn4zy4u/nrx2QVcHaZSZ/YWv5aiveEafvjzpX/zvO1fllPUa+jRzarf5y256HZr
FZtoCiuvbtiI/vwRv7s1vywpx/CTptWanlQgyFajOxLWNJMe8Oer/+YHiF9WU2xWWhLQAnLj568Q
e2sqamZrfVl8/mcf8Mt6UqpiQn5Xs54qXPnmbh8J7OeK9Pjny//m7ohfFg72mZ0+lqG+N1NK+sZX
dkpKfNafLy4XyN+8C+KXhSOw54p13dH2ReZ/lHq3DsFzQMO2Ngqdf/MZ8ov+3WfIB/MvG5KiZdjP
JzXG8khESfCUc+dmPQoBXd1n2I76788/5nd3Sv75v3xQoPiqH9eJvg+a7pIN5imui3/zFshn+Xe/
wfjrpWutUEM1tst9PqnYJhRjh9CZ8PnHFEuxTU0lTYxOK2os1UT/Hz54/a+fadoWk6WiLvdCS36k
OTaARDTe//lW/e6Z/PJWu0lbCNOIJpi0mHbU+apu0T2lyboi8c66/vlDNPlN/+6u/fJij0nnAASR
t23F48HJWmhxDdkEwzGv0mWlx9Djeo/Dd58qUKB9BjpZwkn850//zXtv/fLeGwZ+SjpKN5nz8E3K
kLGap5QoA4qRf7NvySv9zc+zfnnxe5VBY94V2j4NnZOhzbvSHI6G7TP/KoCTw60sVFAQ7/78g37z
zCz55/+yvBkIAmdFlkSqSYSYMGkGeauVCmlJRnJZ+G+Wxu/OR+uXPSFRKFlcw+72vrEx1OoEtVVy
UoxC2xnDqWQCD8Kawz7788/63XP6ZXuoDLoGzlkOGL0FhCWrtcHJ227P/9nlf9kU9AHPk5j5+CEb
cAQEUGPAdzVQPv758r/Zc6xfNoYYfxqHQMfuYAk/OZTCf+3UYbz788V/d2t+2QHg+JCzq0Y96Zrj
0YQ8N2TBmdTj7Z8v/7sF9esmoLpZmlhTd9Ba4lbD1HS8fEoQkmW1urUdJbuNqv3/OTuz5jpxLQr/
IqpAEoNez+TjCTt24jh5oZwJEALEPPz6u8h9cdQWVJ2n7nZ1oaNpa1p7fePGdDRNFi0W4PoDfhok
6W9TwPxCbOcgRlEdg9mwyM4xeHzHPOhAQcXF5A52P9NGsYbAzZaf827SIItZEbsdUaw301Of918F
ZW9IjZG7rLYgqYZx1w50rd/rTWqoJdNCQilYPyQteixplPUJZ1loXRlMsqrpsz1cjxV5EQRMPwZf
l+6yGlItLHCe2C6epIZbHDx+Zb5/itgUqql6sRVYjkg7Xh7Xk43CDPsFphU22gzXShw3P3nkD3fW
3CPTj6bdjwHGAzeWn2Sv6+1oGPlMi0G8HZvRcsrxVk0jKIGgHd14OXFOAcxLN0a/qYjl7+9GBt43
cYk/RsOtmHP3BuKK5NDQlN/4DFLUy2qhxR5e2zAM9azhFpcL/IYnE7LSXEiLnAbqzfUiDPGHafEn
X2ZTA4Oa2xRJL/e4W8YZHz6WG183dTf5t41o5eJdgKGN7K4vD41fL7L7rr7lJZz2SkAANtYAQyRi
WiTyMWngTuQO6O64PUkPjh5Zmv+W3MufXdjr7G0ks28MYdMU1QKRw5liMGmitx4y7WDGDBuGI8yw
oE//mXFr74MIm200nyH4UC34NIOfsrTJp1vL9q9qm73McWnv5YyS8ChqdQR2vkJsjGfHVNry93cD
uogLe6yQpHHb5/UvNtvPhQNJSNTnSKpLH+BvUSE/JjuneAaScvzmi/kLFvo/BXIYcc2Dm6cMb6Vs
9g+dG0PwtnWANIxQuoytdz9LWj08Mgrm3ILWDEIcHDX2zEvZ1fr4dwzTmGrTGDyhpKYpPh9RYJV+
wgViR9lTHkNpCMvhILmv/dMiaV+yBxZK9uSeIC9V7vCy/gNMra7NccEHVjE46d0GvHx0beSDtJ13
nG3yEAXkrYNZHmxX0vv1wpxlQnyw5aTadB8bqZC5Kwd4WFt56Ix+fwcICswmHbxxKU68Lwq+Ngsz
QOxhOIELvNkB9sfyPH6z/hNM7a2FhGaykVlSeP0tbMTgDgbVJp5ky2unkhs9aogFVIsFhYMHqCpD
Ac4AlBCkubjypy8kHp7IABxo631ar4ip47Q4AEUmbONq7NzwssUOnqr/4PtQtNkWyKGSljDjnuf7
1qmQfLReoiHyEC0c2NAo5c6AlZoLRo5Wnf2s0uIrMlsPounfaD6+CZJaOwBpntYLNFSRaBEhAGnI
Q5LmgMWhPcxgee4KSKmnYfiCu/67Kqlv3Mj9s17WMp0/GJlk6c5307zDFYgs7XmRmNWwJfaR8Z4H
kJhAsOqq83oZhlBCtFCSRJxb9ug2t8jirHeCjLiJnja+/XFbufoShNNw3Uqob0PYPj11HfJwaIxM
2eInvOyeAYNHSmJ90WqHi9F/myrAWxwDaF2FSrl3yF56gDUn8m/ocO5K+Qwrr41Li49nElLb/i2H
qxQ2Pl6pQmFZ8HEa5QGB6lS40U/YE95NrXVc7xZD09Hl7++6voepGixaM5g5FgPQv7x/gkvKF9KV
zwls+nsIr1XrbRznPh5mrr7bBTfVoiPeIJA1DdkTzkdvcMC+ljDmx3tb/329Qh/HOFdfsjr4o/ad
16kQOe1HvI198xj09o61cbFj+vzy93ftlba9YHAeVeEko1crqb74UflJEboxvD6eJS7VViTaBxQv
wOj2TiVPwppv+wbZ7ustYxpS2vpDVTZkucoxpPJ+hpkSVZD5U+vLoJL+UOEtecdV1m1EaFNh2jxx
gEpKAjg5h7IIcER0XtLcOvv2+KSc6ah48nu9Tobhq4dlgNNAkIzjOrS7zrnmueWdIbbKD6TLs0Mx
FPy5qmf6s4W51+f1Eg09pMdlCrjcDM+cOmQuPwJceyvL4tf6pw1tRrTOj0u0WOM5VcjHx2y4SxqG
PLjyBN/7PWXFxigwtZg2CmSdpeNglUsh8rQ8NeJJMX0GqWcvJfaRjlNcB9bwul4jU2ORf2eLBzEj
jM/mKpzs+R78wzura76tf9rUWNpWg0hw2slsVyHx+ATqzxiASOEK1cPegDbDER5fDUQvUMBu9I5h
5hNtRMPyMO+jPqpC+FyRA9wy8cQoxHCAwbp9tV6njzcZeE7/t7ng0hRNdhZXYTwm36EPDnPfvc/h
wFPB0iLxy9+8hxFmgOT59fIMVfp7GnkXzKCUW2zGMRZcIIfummYebgCeBr6T4n14vQjHMAScpf/e
lZG7opfw/UVEq5FV6wAM2SagA0CwROr+3Cp5P2fDLVQWSI/sDnM6P8N99YmCJUgyu9wIq6aKapuP
3OeWGPy2CuEWGBZl+cw9BrHocL1eScNY/Hu+eVdH3KRMM5TmVeh0Hi7HbejufLuArlbYnzHN7pgK
NlY3U2suf39Xku25oN4WYxV6wm12JHavkWP6db0WpkbSIsMQIPu47RB+elHe2CN5gpz+SvrWxk83
DW4tFsiqEpDcEhFC74VMOFL9iov0h0yXlFb36zB7SFO3v09SvqxXx3Decv/+/V1bidmDRt+Djafi
DpxlXNsJG1jW/PIjrz+qDgmB3I/rfR3B/w/obsiFWlJhwZogfVr/CaYqayHDnwBGE3kLKnEFZnmf
pZ+DCYY7Fn+DtvxrbCEfB0DKXUH9rYcTw0i09QhCFKmtbhJIyC+hdwQY1QpObQT1lGPXoC2W3kbo
MLwPuba2cYSXMt7MPCrCGAYlDL6ewzScCLOugRA55yW7cRP7M4zDzvk03yrpvWK9fF5vVsMSZmsh
xe3SvuAdRhJ0v/DOSJOvGXWegB8HT6OBh6Did2kXbMxtw6bV1kIHco6RLlRXWUgtN3hzALOQhyB1
6QNei4NvEbIdxYUlLfPy3XgFK88FK49kYdZ48UsQVRNyqwsXSJ0G98TOgTR46Nvovo9rxbjWe1Dv
IwUO9t+h8OLz3NU3JYB/3ijuBTQ2l/QS43ovWb4vKHRYoWPFZ4dl30AZWDy2kA1DHkbsN2xk0a0X
ZRyMWlgktKnhNi1kyGl7LRl4nJMF3AQ/lRW8tyG5Qrb+dHBBTM2kfRdk1sM4B9FGvy2F/Pf07Npa
3IQhsGcLisLzqKyRY+VVtrufWU23tmzO8qWPStBCZ5oMQwvPwSyEt++euSPw8SDuVE0fzjz67rpA
AFkS6VrWYZr9OwXFPDTUf3Iiv6y3r6mG2l5rAJw9xmgX4UzASphgogIXtdZ/WP+6Yd2xtSgJhGM0
zrisDsemfS6RSTBlbphKetHnkZugTasexx7XzTIsmUhgQB5pD1YqssZ4H7PP6zUwzSYtRkz9lKjG
9tA/CxXO5dcBSHVu1p7tsjysF/FxFzCuBQekvgLRa/MsbDASbnjqywd4Nzan9a8bJhDjS7HvYg8E
eK2lJkzWuf4LEH5pwDj14Z+9VyQ/xR7/PHf0Ch5ET6Kpj20z/oicZiOcm6qmzR9YF8CjSqgsVEPj
nD03Lo6sL9PHC6umTR6/Bykl7oBk7uPmDaiDaySexntY5173toMchvYJdb7nNeTouEM81XL4nCfi
uF76x2ObcW3mJEM/IRcBGmE8TEX0MCraC0jCc+Ydq74ZvJf1Yj5eEVmgNWEv8gFOssADQ+GC/Mrc
/pP20Yzr8xm50UVW3nW+VX+f5QTnzfUSDRULtFaFaXhmA4kgwqgtZ+TqpEgKzP6kxbhxV/TxRobp
SsiAAmTUgLYaBkl0V7rJo9Xkd4rIK9Ehl2rYCq2GsRdosQfZN0FfEdgrT00OSDN3ICWt/cvaiGsf
7wY2wxQ5SsMydW9szn+Xo3V2/Wx/WRdogc2J6NgFroXPI1tuZxf1CQiMB2TVb1zhmNpG2yOAppUi
qyyFDT6sRi0CoAGRG0umafRoewOco0eyJDKE3TxAOm3RGTc2ERzo+mbr/c5UhBaTiYqli7x9EQ4A
so7QncMXk8Fgoj6vt/7Syv9dk1mwlPsuYnII4pCgGIkw5zDEn6v5IUM+1s6b83MB6VqZgdMJWTMw
vs3GcDJsA1igBelkUkEZlNgGiHK4nvMKiV1wEehKdT369D5BHh8s2frd1IunnAIlIqCNBZcNtshi
4ycY4oyu7o3rXiiqEM5AuDmQWFxh3W4x+ztA56pvSUbhHppvBG5DBNClvrUHBV0hBhkCfXmsfDCY
aX1XIC8bTg/wzwaddr0jDQPF18YiUguGKh8rGfZ+C0Nad3qDLhrOELR7vawAbSS604CkL9rLcKpZ
/Dh3WfpJzXEGr4HmMh0W1IX/Dkak1ZSWB1uJsFX8d4/36ZTxG2kDELxeheWnfjDYfW3k0Za4CPat
DCsnherHQx6U9ZAW3mPpIst8vQxTP2hrWMmmtGYC/QCzfLiWjHW3b7xuGcbERx7qZYWQfxuq6gPY
Krc93MKG5JBwuGxA1ojQ4CHT4rIStBUfqU8O9QW6wmqd8bGFQvKI02//1I2AVq8XYQg9vrauVDB6
oh3SQsLJ6ZFgT9wn2Chfz5ydHS6Az429G9vrb+q+3VgJDFNRl2HjSaXs4SOYh1VnvyJZ7ZUGzT2z
2a1j1XAFZt2X9YoZwou3/P19TCVxmvcVHsdbiRREEr32Sl73OMp1CDkCb2sqrdhGIxouJpmuzW5t
EFeQbpqHiah/gSP1B+n0n7HbfcwABVbI+c0HhDaKTHbuf8oD9eQrehsr8Jbj+HRZfbXIIIH28osa
o3FChkSTwWy7sh8jWJwk8DuB0c0RwKwN9YFhdnlahPB8pOf6Ejx2oHQe06Qky7WbN0+fQfOdoq+X
1UcLEwMeRpC2MmDsT+VrPOfABQG5wfI7zxmfWQPXcdBY14syzAFPixZFlHRw4bDzsCblAWm/e+70
n5upOcEjDygMOJJk8R34BBszwNR8WtzwYHHowppUhiRQ8X6QnQUuDE/d38WUw+d/vU6GKOtpoQPZ
unIYYpqhTrH7FPAJXFeYd10NSeI+gVdubww7Q2V0IWCUN34CXlEW4mn5JaiLZ2AHXwG72Fi4DV2j
6/8mMG8CgNZxnsvUc5IB50zYjRD2vYJBHXh992QcT60L0fp6sxnK87RwOJaz4lK6WdizyDsoasHn
tL0F//ith6eHM+GfPPplN/Wf9fIMzaeL0ztswVQ6w7ybjDBNZg6lx4yUsH0u2LQxug0jQVen+3Ax
bME8zUJkUwXwohuQpBzQezapO2C1No5Yhv29rkl3JEx9m87HBZ3NQ7w731fdsLWYG/pE16Ejbafy
K3/pE+Hf4HbhmDsVssyTFyjUwwaweohZnv2YXtheWnSzQBn0AC3CzJm9I6u7n4h1hyHiX2ZkrF7W
61psyysu88kds7AN5lMTgSFGR/uxqezLAvR/xOgS8NJuqLMQLjDzObI7+6aFx90RF/lkY94bsgOY
q0WxfoCmJAVgKExaZM7L+tjX/o++lsiJxvkIi/ltnow/QNJFerW/pdU1jWUtqg39rEiao2IwvjnG
pLldniUsEj9WxXxe7xtTEVoEqL25kDLH/WRd+bAQSu5dPCU2wnpss36jCP/jHbCuRQfokqVQfOEW
sW6QWaumPxayeq3YfuMxLDLhJXpRVXQRekx85PR2OOPBJSP4jLOreyWZmsGt7pOnwAq2MkUMQYxp
MwbVkQspKgtT2hyXAB3R+BteqL6tV8P0eW224Nm/8ICTyUIAU9pn1/asT9KOgHca5GXzRRdPF0FG
4O+CEpY9aVx68Dd2P9utvdEPhgDGtKniunjS5XGLNVL4n4CM20s3f6Jucudgdw03nhDoedD48kRt
LP6mFtOmyQjs+kQzJkPm5yc+4WwfIbW+qNnbeo8Y5oguXOMTstLLGd/3SP+sCnZH1PhSteQ6hYvN
ZTFSF61ZtrDF4AU4slfAlgH2itxomBFl4stFddDFah74edXQchlK5CzEJ6fn8GcZ8O9wV83gM9f6
KYyD1ssynEV0sZpFmtTLRuzNIdptjpaFBPtSFuN9DJe4HZ4OQIGKF3tnrKIbJRpGwH/ebh2SZDlM
CcKqgHfocs/eecmbB1fF9RqZvq+drmCJ2dd5jSjZJM537MRPOCTC6ClVF0njmK68yyNOoLdD7895
/VOI7DqO6ieBk8z6zzdsV3Sx+KRq7IAxAsIsjl55zGHHB0Ocy76thas0pXCuhRVhCFs899uQMEBs
kCBzvf5101DSzipZEdfw4MMvT4S8qfHy32LXYNvwrKSwtobR0/Z7g+mOkGpxq++RJe0iRTOME4q3
OqhUR9B6YWKs+vR+mtNPTd/vLN4VeKdiLexWPX+fpq4EHZDKp7wAz3C90oZ4o0vBXcLrWYwyDQG6
i/eV2/yCcPIhKJMfsedvjDhTGdq6Hzg1WBAsS8MGd/bgOX+ya77LAv4USc436mEYdrrCMI8R9IH0
TsNx5l9UA7tq1yVbQcZQAV1MWHiqHFtC/l+BqbZuHY895vBdb9nWrDcVsWxo3t2peHgm6MHHS+Gt
Z8XFvsnq7r4vbX84wCOqbXe2Wqyc1vvctMHUlRnT5HttlLvFsjoGRx+cxKENrmgCosQMFKSyEvgS
+59aFV9PjrNx3jSWulT9XRUbJIHBQCsGP5V1zZOdEfqWu408wdoQsAdcc+yQNxMAZ8O7u6AZnHvI
tLYSew1B9T+ydjUi48aHoWQC6BCh5S8YvuJOLmen9SY1Db+l3Hd1m3CjPxDfFiGFG8tts/izT3Yy
bnzdNDi0uEfrARTOASIeQIpxAICdoQ/XEhjLOZ89l35er4KpibTw188A0HuDiy0TyQAVdFl+Dekj
DLuUKg7rRZjqoUW9Ip8kD6JZhN3QP0NnAscc34G7KmBYVA1yIxSYStG2aHbVwojWg5wrif12nw42
hZ9MBM/wFBJnh25sbE09rgW1IuEKOm2clxLonE5RlBAgdpHguN5Shs7QJaaQycLsk9QQW+QgN4Fz
g1v8awXuc3CLcoduIxKYitE6pHNEkpVxjOMFD+ANJe5Z4UQg72xmApoUC7q6r3LwtpqkOCgVsLzd
R7iTrWBJGbv1bWXJW1hu7TzwiGQ73VJY11JbvdE2/rTeiIYu+huI3k1KWUT9xGCSHeYtHPDqNr/p
p3QriBpOmrool/o+cB0+pBgwNLr3bHAbYnBDC3nrjvLJ7cXGecDUQ9q6oEZncT7B+UnQZjwS5HTj
cD4019Csbs1KUxHLPHrXTH1fDkpW03IR6CSnlGX53hrm8dBPJL26rCeWot8VQYDZInCpwHEZG4F+
L4nCfRkMd2EBf1kByxB4V4CbJNXgjRhm3Ab92yvK1yZ2Ny7gTD2tBUbJy2Rh5iIwDu588Jk3AUdW
uJ/GAbg8l9TNvpDYia5XxNAZttZSHZgVMNgsihCuYjd9Aht65fo32CdtVMYQHG2toRxl4SrcJ3nI
J35KOCoggitR48YXOLD1KhimnS60S/2sm5h08pANKZBQAK5N2VZsN24itIhVTrWdg0RVhnUW37uk
rw5NAmaYFNd1lT/3dL4aR+9clfTE236jzUx9oi0oyLzqxmqIytAaUljKQUZ4naQwDExd0f5ebzNT
t2irSd3GvI3VVELi34jrHs8m+8ivk2tmZ89wXo02psnHxVBdZJd1s5cNpMVjmpqObSEeJz4/8hEw
N3vKny6pCtU1qxKemiTyMzx7dt6XaPKBqAbNPC8OOLvFG+vWx1MSmPJ/pztAGENXxngUjJ3qNSmc
+x5wM75cYnjjU1JtHZVNxWiR0fOtHoh1PBLXHeAOWceyK2gQxFXmMwvEG5fsfI/mx/V2+3iUUV2q
xUq4WwZeUoZ2X/ys2/IKHrNPAWUbs9L0eW0QA54pu6HJkHwZjaBtC5iaix+N7Dfkm4aJSXXlY29H
rjO1Ux5GuDN2KvWcSbjiZk1yFQTkUzqPx7HtQG+Y7+FZuJGrYOofLZjVyVxMxEadHFsd27h8LER7
gqfyN8rVDY/JYb1nPr5kBKDm39EWtCQjceEV4SBFcpYIBnvGEgesr7Z8pBHo3zAgSc48lthp+jXf
mEgf30dQroW6DOEFXta9ClPWXtlKfuaw1vHyAUR32l/nXnflFv5lg08XQDZJDStJjnxJQeHbNn7P
3Jcaj8Lr7WeqiBbcKI6xiJy1wtNClR1tcKrgt3byYwiheK6OHlYgummCYxrnSye+2wmAuZjVpYvC
qiqle+bDiB/coSnMx80o+vECR4Olnu+KqPwA5NlRKTz7WTcNNBA1cqbWm8oQoAMtsOFxbIagKi/D
rvFf+h73ThP7ogbnrDaLMNw90UCLariaraIuU2WIu9NDVNkhHIh+wtfzC6vEd9/uIW8gzzEDLkiB
0yPSmwp3UZBebexwTJFCl+QRwa2KZF0ZNjI9F4p9TuhU7uK+O2ZecgJ+ANbIMnoQSKpr6vqyiy6q
q/Lg6+8KFiD5XDblCflf30VqP8ggcPadyDaCoGnsaYEiVtE4NPZSBlIdGybvlFt+sorix/rgMH1e
m0dd0rE0iTA4nNr/xWLQ7ebSAjTV23KrMow+XTfIwIPCvWRahrECHyFCynQ7DUD1lOKAQ/VGqDHM
Hl0wGAsHt50ZLp/g/vmnG8m5qPzL1jhdI5hagwdbI1KErINRrowXG2R1l0IctN4BhoXA12ZOU+Ot
Oqd2ES5NU8zkt1VYRzgGg38GRs0oOIDkCww32IgGhsCp6wVpkheK29gSjHMnD44zqOOQ+xImxkVw
IIR0exEhqiGVeksua+qc5e/vQlsTZyNtepSYRfXJ8eLvZdJvjF5T42mTI+oSgCYyDK6utm68oH5c
ZnxRQ5iaT4B3yAEwZS8+zJm3MRpMddHWz3rA4KIDfAxSOqY7XKIme1H6X9eHgiFtEfdU/7aUVRbg
I8HvPkwLPwNoU0V38MMujhRvToeuo/EeqjB/7xZDDTfiArnuXt7dJeV0afW0aDALvK4NkS3/vhPF
Vv6jyKPTRuWWPvmvkJTqSsKJkQpy6VGGbVu+5kP9OuTBjVvwXR1l94vX/LLqQToCQtx4joHYJT0M
mXN6vV6+IQ7pAkOgd31OUhRPAvJSDjUeD3uYIfuhB7DHxqbEEEx1XeE8SxIB+IUrCWv2dwHgtnHS
vjHb/7ReB9P3tVih6MwHzvGQW8jmymLRNSBIdxxn1fXPG7a+ulCQj77tLlLBEFpzvN+K7ocViIeo
aH7zioYLb/uycrSAMFUZ7p3hchTiUvC+doAYJcVpoiANls7TqLY8RwxzVdcJwnMesOKxT6FcVp/R
I3/q1tmogenTWhiYIiRr1hPSUJkN15woyn/ABW1joJp6QQsCkQJGFFb4EFzDV9Ei/rlGksqOp+In
aAd3tBP79V4wLAS6di5Cyjd8WKBNh6VecwfG8JsECsJPHBjyV9gulQAA9nRrbBmGrq6c8/w2z8Ap
R54chQmMl9/KQE7AwPRb1xCGLtF1c6nfOlHf+HGYlSBs5Q53T3RgW183/XxtD43lJYthP5+Egz99
bVxxJYvmucXz43pfGIKTrplDrqCjmozC0QKCAznmV4CmREAtwh7Hz7eEOYYOd5e6vVuHK4vkHaQz
cELoUpCgRn/cixScvolNL91YMkz7JDvDSbo5rtfKMJJdbZ4Tz0EKM0AJYVIU98NUgdBe+OyqzGhz
1TRFeU+A4bks9P5HQxeAT1AHsBsRInYAmA9GK7jqqJV5+75D5u/hsippE78G5cNmUVOHJB8d/tVO
6JDt+xav+sW9TMjgvJRlTSx5hJW/X1obgdk0trWQEACnCTZN3oR4AwAqsb5y8daxXiHTyNNWfFeW
M5HQn4eFsHy4fPevsRUc4K+5kBWyjV2TYfboCrqyS6YAvoX4/UScpqb5ElfqnEZiY0tr+vwy4N8N
7ACJfCB3K3hwzMCgLzDrCcw8SoBEfkGaROp9W28rUzlaEKhk3HMbXmlhMcsbF1mxh9gbqj3QZhcW
sHTSu4oIPFsNAP20obQy/ydoB+PjVDshZ+Xn9RoYQoAu/Zsr6atJiS6spu+D67wI/thnsBqYPwVJ
sC8E2VhbTC2lzfy5cSNLZihnrM5j05xScEVgwb4x1w3TQdf/jYXdIXMr7cLerpfjmL0X8WbmpqmJ
tBk+N2MVpUBYwoCnig+2NdJ9xl0kGlCVvuKxtPsd41LrBlSQxNmoj+n2RDex8925BUvGUqGLXHg8
YFsCuK5ggJ1M4MOHkkcS7EkKyNkcK0RuoaIz97LyCOMTMOWi0tojwuZb7yGmztNCQkf8clLI/w4j
pLOLFlS63DnXY/OyPgYNn9eVgolo+6oAYg45cfYdhHZPwwgisxNsXcqY7oJ0qeDcxXNiUVgptU3c
ABJkA/cXDS9DU+6L2HnDS8+8ZyN4b3g6KIjYSs0y1UuLDhN1/WaIcd05e/GD3Qcx1ELNtzHfdNUw
hGpdZBflQE024OmGIBzTHRddAO4gOIs7HBStYx3UakvCb5hgut4O54wgS9lQh34xA+MIYALp7r3B
8oLX9TFgqArRJhkZYyotFzy+XmVzCV52Nie7ruUAwRVuAOE+VtKtC31Tv2ixaLKtdpDEUYsxyLUF
PtpOciJ37bxF+jAVoF1CWIOY6oDY8IWMSPGNzN0AC4s6vfHdtPiz3l5/ncY+ODzr2r5kZH2NfELr
HrKdq7YOyqPnJg1Y9izf0TgD/nCi3q4usvGK9dDW8B5ccV+OYm/B5xH+2wokYOHSCK6vzbS3kqQ+
FY0XVrU1Hqa8b0Am6H+t/1hTe2i7Fa8N4jSIWAFpXsqBvGzAvfZs57pIbH/j/GUqQgtRQdzGLrFx
35cGJN8RC/Bjx7rHSX7jDGaYALryz5m7iAbRgKdT2Zcvloq8XQ+a6Maey/DrdemfCJK2dh3cWqUl
Oajuzfec3QTO4nrzGxaw/zi6gqTlti2+zh35FuUQzfr+o0Pa28jKwCKJR3WI/a1jHf/4UkfXwDG3
mbs8FiU2FOcIlvwT7hQ5hiPWferc46y3q6cNcZQpZiyt+W5zhPT2TOT+8jAHQ9ndqOAkBpvUZJdz
G3TKoti4bzc1nxYuYJbR9K6HoVUkAXuwpyLeqxwpP+M4AxTp1s65Yz0M3uzUbr+u95hptGkBZA4a
e6IVhYixSW77DnvxwL6wNtpcpHkFAyknzkM3JpDh2KcJi23Mg32wQH4jdxcE7WW78P+YJHK8JfTz
clEOapl3tMFxVUef+W25jxsGdvF6Yxn6R1excZeAqCHGAolM1P3FGtn9IsEw3UOoO/90fFAkE2qp
16aax3ZjRpnuZXVdlkghGrXLoIGQNj/NVL4N4IANqr+GE9m5UmwP8uTeB1FhZ8Pl2N40XzLMLt1A
MRvqWsFEE+UWznhiWQbE/ThxJKFG3nHAVpQVIN+Nnu/uC6fMNjrSMNF0U6ZSORJ2BcX4oAJL7XKG
ac1963czq7ui3src/LgQoqtGZmhxPYBEogcXBFB1CHKwe48qo16/a7B+PGelrLc2tKZmXH7Du8gx
D04z9KnbhLU/HmanPsTVvK89d97hEv2OQ0mEO4LmWFnucX2MGgK8bgrJHdrNWew3YUvZl66sr22Z
7P0+/77+edMU0EJU2vTtGPm8QbLr8ATw9S/iyRPPpnOi5JkQF17OW8IbU0200JTgzXOsuWzDuChO
Xs5fuzL/5KVb1laGG6K/Cs93PeNaVazGYmzDqSz3bsu/s3K8EgEBYZI9qsT6vN5gpmK0KFgJGEHZ
1GnDIW+BgLe+wqfhZaLiwKfgtou6p/ViTCePv39/V52pCoIyA3A97Gm2L7P5pKboCi5J10m5oFeG
22xUz21SQIc1PK+XaeggPXMIi68tZ8CYsFMJzp1MYeA6/+aT/Wf98x9PU6pbPVZZ1AaZJLiRSJNz
I8pqJ6gLSwSxr4P+tF7G32nxweZWTx3IcyXruQ/Sh3YCUpRj/HpnwnD5HaQw7hOHWWHaSnpcGMm5
BwAyXCar69F5tb10Y8b+Dakf/QYtRixkZctGyv0DuBRXUTDsch8wYVjdsPkr/IThfPdmAbghxhN+
3CxxvTSpHXF+DshlLyE5pfHWavP3EPTRT1m6+t0oyhuaiKFPxEPQdb9VMZ47Lz8J/6nh7m0cnXBy
Vik/IIPrQGP3IMcTbJBvlt/o0VMswEGBZMgR8x7ShEPVvwi/OFCxBWb6i6z46NdpwUfIvoknrsSD
P7f7JMdppLzPm/gIyfLOcl7g9R/vRMEPaCYJx1/8A23muRwM51d/+pHEfMFNgw0E0nL/nDnyNLCf
M7jLMHxZNotJer1sICe84dpVeuO2jz7+E/9PtpX5YJoyWkwb6SSati7ah9kL7hz4RLC+OfROfdld
vq2dbduc8L4fouFBsO4RwrGjSr1HkgSvXpNtHE9MNdDimeNYpCVTNT1Uc/a5ZtmnrhJ7ON//2piQ
y0/9bx8TXW7ZSMx5igPQA7e6x4Y2d52w7zwcOhtZsl1VdK8x1ONtVV917Xwr8q6EH3Fzme6a6EJM
O2GNoKXlP8xNkH+b3TJD4tUMJ8yNuf7xakC4NtUH4MbZ6PvBgzdVw51dAVeCu3XQtPE4vR9dB1LG
xi1+r7flx11FdAljF+NJFa7HwYM9tB6swdzp1g9w8YEG3HKA+ng7QHQDRzvxbFJFdvBQ97Cg9njg
HsEK6a5KSYZzYGXiFMcK22I4spzXK7XM9Y/GhzaDnAL2fIms+UNNHet7kbbOnyKn2cbh/uM1h+ga
xX6gMomtij+ALPg61dMbD6ybbABQM7jstYjo0sR8KlgixpI/4Ab5DA7GOWXRs8X8iw74RHf/k7iM
LeDrwx86G9cT5XID2eClfpzGjZ2GYVQFy0733RIRMKd34SvNH1ijQMYDmjXNbv1+K8HeMEN0MWIt
XUCJmQgeEMXAWThwUb8JFdxC6/ZWV1vz3NDPui4xS1QXFMgaBvO1gZw7oU30iXdBZF/D+o3RQxc7
8rJZqMsT6VQDcxPnmCL1FN8F4zQf6lz0Xx0HeqH1OWHY/BFdguhZgYpo3aDRqlTcWtRy6LGcCxXv
nDIdnat0HsYJXtxVDRMBaX2xeBVNO9sBOXHj4GaYlrockUZVn0QTYk2AHMciHnDVHXzeqJ1hSdBt
RotkxHOaE3kPrgItmbG9BCqLYNT1QXGCc0W27yAc3DesOCmJPVHbii9BJLYyo0wDXltURQydPGxU
vQca9U9ACkIdNztnp64vulwCOfnfCRV1AR5gYtd/8H0J8WoeFzcssQcOHdxEz0CbbuEIDG89RLcd
DSD+r+rK8R/gcHqoi1M9XQcghLbguDnXAbOOQQ7gT/YKml0cPXvFRgUNY0OXYeYkagW8sv2HIKtu
KlJ+V4BYrI8NwzzWxZe05TiFZP/j7Lt2I1eWbH/lYL/nGXozmHOAS1dOVSy5lrpfiDbqZNK7pPv6
u0qz74x27mLxQuhGN0qGyXSRkREr1qrMMEHa76BXDPcbbbBd3WDsPFRzu7ndzsIaEJGYkcaKWsom
M6wxWX5O4/FLnODOnsIL+nW7iYWriCKiMes+IkZd201YjsluIuTRbOG9zpE7Fnk4ydmunuy3LGV+
IUEno7KqLUekP+f9Icu1Q1JU3sqLXCLZV45YEaZZ0F4ZC5WU4ciLXVOBjNlUzgYdd1Vi+8iTnFHS
/AbJumOvrwkQLVh9kemxbHtbB/NMH1YAODiqlGuVw4BG9JUot5woKTu3Hnrt5XYPl1oTfAjFoBGo
h+Y+7KjlgCAmRBJo0/IC93LzqDdrvCFLZtkULIduj5D4nUgRDjF9SVn2UiWm19QgPQLhWuz2U/rM
eZI5bDRmh4MA8Hb3lharYFBUTR/kGeREMFj1mRvFF3tWoQA/3N9+/EINLMrA/2qwSgYyUTmpC/iV
xhvVy/MoQV6ioOcKJHhZoo1OOUsBeOrOs1n13pQom84kn5s7EcpZyMbQXQhwQ6Pou200tMeuj1/z
tBt9lGIHEARwb3fzeuROEUGbQ9GhJDVv2jAb66+aoW7tLnuoOXiuy9mPGNmCnhRaf2s7YMFIivjN
rlGgCpnkbQhl6J9Acp7lLFuJ2S09Wrh0cF7RugfSJgShPrsHwd/kg+THXDEXCyZYRG5SlWS5qiRt
2CrsACr1BzIPj72dHlqDrXRg4ZZhXDr2weXse12zS1obqG+wK92BNJzZOKQDUMVRWmAWnVweCwWS
SCarHBXh1mllDSw1LBiKQgXneWS2RtiDDY3M48tUjzuJ4FKY1FIatGBaRjJw5SxbmibBWoAaNmqq
WjNCbtjxRm9te8MBMf/UvR34t7+OoTqM/WzZOIRpmZsuNGJUB/fa9qA3+VqR/1IHBLsAiQqS00rS
w1GNJSfJ4tSJ+zV4+MJUiCBOFHjqwyzLcljpMQd1AI18RG64PyX5HKBjiAoq0ehRXkor87GwsEVU
pzn3WTblVAlxIDKnr2u3klnvVkbvltxaAxQtGGuRDtEm+qTVrTSHcxEfFKN6lZU6BEPwpyJCyt/Q
nbqGC02SKWFddWe1tE5lGd9Jk+VqqvU5/i1FBHeqPaqwlQiyncbQ4AAwofFcqaYC8NBq5m1plAQL
oKVIz7BOksPWimcnjofWzXO7eGcR+9ypKaI4h5L1Va3MStjEZgBQ164fhru0V1ZOzaUeCLu7nFSl
VuURE2EqRyPK7uRy+oLK4pW3X9oewvae5SGeBqmXwy4BYptV8ugMTZLsidS+Fjar3JrqnVu0lK30
Z2l3CJs9hwglRXJrDplZ3it9d+ZMce10fqFVvWKyFpoQoZtyk6QxnaUxnKvpldIhcvTK3tS27atj
9/SpU14kPkSeZ2YRoWOYJ7OKG1f5VMaZz8x4C1Kn1ils4453EGSeOe59t5tcMJMiDy6wz301XnKc
sjQXEP9A/CEHWdX29tPlpVG7fP3DYZnPed525jSHtvogqalvtfPdmL8hEs4JxAESkLsY9FDEr1kM
FINVO7KVQFjc2GdT7/JsZVwXXGwR7WlyQ55kxuYwNyENYhlV4Ta9/c2O58blVcP80hr1lQFdWPua
YBwwgUCpjiQ6EdCFuzSff6bg+OxlkHJafF+02g/asWjFJVjYxyIAVGplDdjemYa9RhMn7dmjNdIY
iSH7y+0JXBo5wVC0aoUTWZVi2KEROZc+kJMRJs9S76LEPMpUXbEY73fkK9c8EfmppLKZNmbPwgmM
iRCowQpRozOYTd4/9Kei3k11oLIzsiwTHVAdPGwLnOk9mZ0ishG4/snn2VXYkXSTK6fc4eYj7R6L
Lg6U2gTFH26rvYNgAm+6TZd8nbXXYfjaRPdj/pUVj5aZeng0WkZ6Zs5lF60Ro3VjeUZtveEOpera
yIZN6dOkxD5WTtA00YOa1m6sdvsZimi6GiRZDcRP0I2pQ9sqRCcu6RtL2Ufk99iHk3LXqdytldjr
teEuipsdkjl8wgW7OtLUPJJmRBpJfmbIZeGlG0zq7XlcuiaJ1Jdmy1KispKFek5CIxmxy7t7ySC7
2pwHR1PoRhuT7SXRVIKqEu/ymmnd80rjC3d4Eela6bolAxjI4C4Vbje+Id+F4TWTBiUeAXbnrtXI
d6Yx73Z7C7tCxL3mZWnFRdkx3F7qkHTVdu77oyXNKyfBwp4QWTGjTlOSQq8hM6NZR0Z0r5fqwqOs
TrwRWkPJaHxO3UYRga7c6EwDIFAaphMAoZ2aNY5ujrvGrNa0EhfsswhwJbSdM6hf2ycjklAuDpE6
s9/HOfQa+vbh9mwshZJEPWdQUnEy48A81aC/Y6TczX0ZNLzfyX1y0JBQQ5b2QDXq2jTfgcP8C1Po
j1qqa0cnZGXOFpBLynsW98NB1PfG1Fcts1C3NFIHiZpNqdVvlUGOanxIh/Ena+ogKnN+CVL7JFLW
FKeXRliwoGZOyonkrX2KgeiA7skJdHN3WTocTUNZM544TK/YTpFmsgL4CV57aoA2d7S+VRpnm6qX
jYPJcngNKpaQl48QRFmZz6XdLDhbZSXJ1RAnGvKeNrjZyu9pbR3AOPg7n8tdYemQE+0j8LQ3Pk/t
37cbXRhFEYcaxWCyHrpRPSXp8MwY2ZkdcXtr2raVtpI0sK+PoghGVeZZSozBUE5KZkP5xvjeJbNT
zdOupkXQkhl8NKb1YgGKtjKQC2ZKxKdqGstTeSpReKvhVGqHeyWdHqFAv7Lklx5/GcoPK77ibVyD
LsaE3i9U7euxBynY5egr12JSS3tKubT8oYUaJRpaT+UBvEqSHVoyhHmdopOaQ1UB+zDqde92iVm/
TLYlIcPURIchHaAWcFH5uL0slvooOltzGgGOeHEHBuvQjFEYGcajVJAV92pp1QkRF95KCSxBOpyG
1v4p2dPGMsrYmazmntXq2u69vOuV3SuWAORVSuhs6FXY5sPY+ow0CeLAqmmvsWoveKSKcBtDfkod
5jzGRb4rAZMZJrciVhaiIDH/RnuI8maVlb4h9FI/356VpQYFAxH12Qye5akK1ZLl2yzlkhdFIz8m
ag6MfWJ0gd5VYCaYmzWo98KRLGJhgTWLxlRBi7ZOS2+28mfZmAaXZkMZ0D5/45Kxppmz1NSl0x8W
fVWaY6VpdRWCI6R4baZTk8E1HAZd2xMQMN0ZhvFJSStFhL0yM6kHaOAWoayX+h6cLfJdo9rSrkNS
cc0xXFh+7ze3D/3R6zo25J7FIVhhbDtzs5j4cfST5bukUEEYIbuEAfRNXlmnulExeF0KgFVmfG6L
iQjRuGuHDmVfTSi3cLoTNZ68kSetR5F5PHbd10+tyHf9ow+dhGhwa1dj3oSxaRxQ9PLWIlSuddI+
H9uN1bEHiMv6t5taOEbe050fmopp3xJTqttQRlrlxRqH5EA5o77dz+2WVo28r3gMbOdkJ1u9LdZE
vRZM1d8ApAxZlp6ZVZim2pkW2b2dWyeQbmdgghxWYpAL+/r9HPjQNb2SS1lGjVU4FOTEesUzUFuT
VeodbTvU4YF5Slurxl3aZYIJqSnypmWe1KFatE9l0b/KXH3WTCt2m0nz7Lhcma2FLomoUTUxjDmW
RtjGovKlsXpL+2h/kdpMzV7yLHyxk/Kft1fGUgZOxJAaiK5EXVM2YSQjfNTMQ+8PVi0FKePdlowm
kEpVV2872xx/xIVSZE5EijWuiaWeXkb6w+TZmcEtzay7sORy66sVMTybGjwY+kTe5ENfB4leKI6U
lOXKMbAwh5LggCigu+2lqu9CS4uBoa9RGoCbS/sAl9HLoqI89SiJWjFjC1ZMZPZsxlKBMo3ZhjGU
ibaMtuOdTIZ4xTVc6ongZow1hyTBSOxTrUzBAObAZIDeO0v2XYachVXI3idXiOBwdEhmMl7l9kk1
hieUUDyRtDiTaPa43sROqtrPdtQ89Xq7TfS1q9HS0AkXlKqCMjQycDRks2xjK1vDwwzU7Arc4r0A
6op7Iwneh4kXhXx8BINhv4zFvZ0q24mPvjmOXm784MZLLT/WRUCJvjPy+luXl56SM59rj3oaOVr/
vZ1yd2xR2CfJrqLvcD49GVPsmBKRQApt7Au+4jAvmFCx3IPEdqMPHcxmWSQb0HQcLu8BruijHIOL
9vYMX19JsljtAZ25HoVVhJyguntXMIoQkeX2+XwEv8mTjbLZlf2gX3UqZRG4ymcm6yQfq1AysvYi
Btd87Qcc3OmFhmKljfcgwd+nVhbxqTVoRWwdoHXo7QZa0QBJZp8ku6wcs5D8BhT72vStyL/qMlDO
SeqVoAIaxzcj6Z0oHpx0jAMp5xjtYDSeVLKRtb1aTdChfOI8DrRe9bAu8uLZ7AIriQ74b4AWCCka
gM+fDPNhUFYmfuEiI4tAWLtmRsXHqAyHOn6QkMFHgtqvZ7JhozR7UaPvNW57lLYI85QgaqoKtuZO
Xt99IGP5q1mGBJit4OJZhoYZN7IzQ9rlpYmqenN7vS2tg0uzH6y+ZPa0qUlUhB1oGt08VTovq/si
gGDQWpn5+z3i2jIQjFZkRzEhFsTY62lXqXrhYIItVfdljYG4Oxk8TJSRIwWk7CT9VPJdX0inER/G
6a4j0OodiTdI+RYBYIcytsvbNbGvpd4Lpk0CPt/OyywPM1M9JOqYo+LZcu2e//7c6Aq2zeCtbBSA
qp0uNoryJ7n7AobCFc94aWUILlCPQMo0Ryo5KZ123zeGZ5kQQ7r94guuiCziZvveZhTsl+SErYsi
+qA1BwczQyQGaNOXKikdvQugtLXS3oLZE3G0GSrOwak0k5Npmg8zn/dZZO1qgHTg/m8oRIc/2c6l
/Q/LXZkhWaTbAzld1ttU/MqQiS/lxyrfz3q2sqWW+iK4Nb3MbR2RJ3Ia7SwArw4KZMAS2AUYvqpd
G7AlkySCaGWJp7xvL63QS51q7DTd8bJ1kmNCGYgOvoAbGdA0yf3k8SeLoFloXdDUkEZyakBAhmlq
kHuZO+ZAkmtlRV8/YGUROgutbGgGxFgFNSooJA0H/swcWVWCvF4ril2aHGHHZ4rKjCbVsSPZfFSS
couonpcwiIgO9Cvj44pDuGBYRJQs4xEdSyBM3tcZLkVwzSYHSs0ry3jp8cLW14oo08FxRk5Ej90S
4QTo4TnR5zDzsoiAJZZiDrzBNOQt81E5FpSIkOBuF9y2LQt2S0TBIogKistYIqeYAJEZxyZx4NSt
OR3vV/Yrp40Ifi1UeySDpJAThdJ8TR7n8vsUP+VmIBHVg9FKoKySXyakdbBZYAMui+xzPRN2PoWM
31TaHTnplUVdayZ3TZZ8uf3shSkXYa5prtY1Z7BcYzluKwi8x+ieweWVrbc0KYIfgLgr5U3Uk9OU
lLpzWVKapXxO7ls2BQdAt2sQZxQYl1LTLbgw47m4NCCZK/7Zgt34G3KV24Zmtpyc5EpBBrbpgtEk
GwWlJY6yGoi6HreRRcpRaEKpjGhSdEJ4klWPEqo65eiMDxfjS0rIqazdM5YOXxGyqqVAv/SDaWMD
jvfRKHskcpBE9nneb3V9vKcmP006T51mWKkkWlhdIk7ViJomBTW0fRqhO+JYeiKhgk3+Wus1W9n1
C3MkAlSNEgl5WmvWaU44d+fobFedB+0DZATWxm3BtougVGR+LMjAyNbJJs9s3ul65uNsJ/3DwMaV
s31pnC69++A/2LYKdOrUWiel1gOdNs7FeBBGvdub/HoMBvmQvz6eFRaigHGBx0v5nZkp9zp6AyVC
5HZLe9dDXN0ZI22F8WJhQYs4VUmfB65GUxoqfFBOFeLGB67InVeWrPCIictYMrWGX2Q0SIupWVlp
C4ZG5BolspUOmsrTcAL0Ck5kPIEVUB+3twdwaZUJx3taIy0sjV0aUivzKjM7xiRHD1SnapSVo33J
8xKxqdWcpTUFJ2jIrZndKTof7vWsLn/wXs79WtedqRpOUWxspKTdNmp5lBlZWX5LK1w49y0KAPHU
GADBVImDM84ZwEmHm1Jl1M48rWFtluzP39CrMxk1OW8TUE58waWMzMl5Rl/GCFrB1XGapEPGf67e
rhdWhIhcbSJk0CIIIIQ5nEmLp1vV/hyeVP4bXHWqI+RilCTsOGEekuBBkQ6vNOaxq9E1QNfCPhJB
q2wGlyKQz0moFap+tuV0dmYCHaQU4DVIFTxCdtkI+qaOnA6o4JXzesEQiShWAi4QE0CTLCxzJy3N
vdw6hqyv7NGFXSTSkaZWk0gg7c1CAP9UVLZIgDiNUzCOjT/U1u/bW3VhLYsIVjmRW4Oq6EGqSm7U
pn4qheAfheJS5CJB6N9uZcGiimrecp1asq0ZWdh03HbjzNyDABCsS9aE67J5p9M2dZt8rbRxqTXh
vg8MU55TXc5Cs6sPMg5uvb8fjJc4pYFBop2urEzQ0uyLdiDl46jmeha2tOEHvR0UwCSL4sx6zVgz
cxeTecWPFvGsMchg03mI0rBKYh+Fp89dVv8i0RDA3iAq2/C3ppzLIKl3ZST7NX+7PWEL1kCEuNpW
STLISKeoabYnUDZ2TxczevvZC0tOxLLqamZIHSpAziTTcabmUuPFWT+eaws4sFwyIg+qgmuXgYU5
0gRXgfCoAEd4Rs8FWCpMf5iNTPbbysokN9fqZq3oY8H6iNBVXYU+iNk38ZklPNT7+BFc+KhmkF5i
fb6zhvm10owHZrE1X35pDC/z9sEDogqdy6SrrJAV895OIYvdqBPq5tU9EFTBGMsrucSl4RPuDLKp
R83YEXqO7Kl0swIcsmaDCH+TNFlwezksLTXBWejmPreAfaLnummJ1zUaCcqhW+P/WHq6YAvSXh/z
qJetMG3m1DV5Mjo80qqVpfyO3bq2PQUTIKWEVIY+qKEx6j7HYQakZMrfemRA82Sfmq2PJKLPJMux
2gfF2EFe2ZmNxDFiFRic+6oGgUyyzyzmmNlvlY2e1eyr6YifbJJhi/8wvaBvO3ZmgoBo4fXJ+fao
LxwuItYzznlbmdKoh3rZ/Y6M9hmFpD7kNr/M2fTyuSYu5vnDGoXIdtVGo6KFZjm+NHK3H0pyGYcM
SgnJive8sD5FkCcE8Ay51k0Q36G+Si0m5CwSHUBS5eftPiwsHxHaOZSGnZg90VCeVAH4UHTWCG1Q
XBBq73YDS/Nw6diHQaKmkgJUZGsoYpVtpyPsWKrJNo6M31STd7fbWDgPRWSnBWlDVmuYCMKRXCgS
p0j2wDxfCJ6SS2nc5xgPZRG8OSMimeqJinYk6UmPIjjHffVI4+JFjqKVM3dpQkRrAdkf04wKJYQY
eeOyuH6tBmUtEbE0UIKxkAyeUQ1156E9KNty/FrG8w5bJFUKd0q3WbOWTVpqR7AaJlEma5RRYKVP
xs8YlEKgc9mpvNibSeZ1o72rumFze+4XNoiIyCz5TCcGYd6wJB2gkVGsudAJLPfzCKLI200sLGER
kVmgtLYuUVoeVqZxlrsCG161dBfqMIrLxjR6/lwzl6Pww04Bkdtcg0S2DltefocAXcBSJcD9QXJK
O107jJb6cvn6h0ZMGa7wSLoa2I8ExP90b9U46IA80Td2mq/s+aU5Efa8gtIBZVCjCPEF7RdoV2AT
Fc0pa/3PXN9//Bz/k76V5/8+gNp//xc+/yxx5WSQZxE+/nvzVp6+52/tf11+639+6q+/8++nMsdf
8Uf+8ht47p/tet+773/54Bcd66Z7uJrTw1vLs+796XjDy0/+/37zH2/vT3maqrd//fGz5Fg2eBpl
ZfHHn9/a/frXH/JFrPU/Pj7/z29e+vivP7ZlQf8BsWz6j8f/8/C333v73nZ4hKz9U9MM3bRs09Zs
5YJCHN7++zvqPy1NkhUDyh66bRqY/aJsuvhffyjKP8FlLmm2IRmqoioa7E5b8j+/JesyEsC2rYC5
EsJ3f/y/9/vLDP3vjP0DwuRnhG+69l9/XLNrBpaZcFhKNM6HuOmlQw7BpAyOhJ2uHMPXVtvlycK+
6ac2L2plkA5ywuF7kAcj1UC4FG0/DPSfHfn44lfrBi7PF7YMsoKTmaatdKDfOWiHfw29x7/x5+aH
fpQAB0mcCh0yXbjCK1iVa772pUFh+1hSlSjgbpUONZ39uplBIfVLs0dPz+8R6ydy4bD+7Xbnlmbl
8vUP5qBQ5VqJZjRFKMhuz6a2lh+5ZmcufRD86pKjaJQpmnToeOsNpHFs/R5uqgMwyMqhfzUDc2lC
OCmZagG4BQDBIf8y3nVhETut5jQvGtAl52xbfYNkZwHZnF+3R+oq4/elOeHsJAmLJqmq5IPB87t0
NjY9s/eDWW71tEdEYXT0cXTVkW7R86+0tdHj6g4UAA8F45AJ03ZJmz8mcYFKfcmpaf1jHNa89MtK
F530y6sJx21Z6VZvlpJ0GPXkdYokBzwkDuBOFyL6zUStlZ2wsFjEo1bOermLSgx4HH8DC6NUrMzk
0nMF00ALUDxnLUxD1GYojv+9qmywMC5iZQNyoyiZk/DCkGoLEql01e6lJDHQF9ImTlZukObCUhcp
t2lXQqAhm6WDrr5Z6gy0MOCLKP4b06MVJyByN819OhHf5INrDyqEnLJ9KekBlflznhb+lNouhczQ
MEleLBduOrc7XlQBYuOhWRtOMpQ+5/0mp8RnWnFMosGzrBTajUOzBcuIe0EJ2dKDoVpYZxmYuJO7
xtLB+ZB5cfNlnF4swvwuG1BS99y236ouQcAoPk1SEXJSAsUEMHVkeoj2nIYxdVO4NSpX/THqNzLt
fOBhNmVXuxPqJgCPajGOXEaJonzQQAnIuEfqr6UiOWPDNgn7mSdII1imhyoVp1N+zPbLpYi4U5v7
2xtxwdyL1R7FkOixNSfSIZ2fjeJ5ju4a9uX2o6+CBLGRFMEcJkmPIF2GjWTUwFPMuWP38W+5VfzE
fNN70O2AWHGssbV56zAtdrkSB1Wh+1TqdizVkQv8riMDn5j0rrukHXRtW6TKgZvJwcrVB1wWv1HQ
HU+892+/8cJRoQhmFqXrNQqHscL7vgK0e58jTmskklNQ6pbN6zxbTqqZzu3G3mNyV+yMIlhcbNNx
lkknHUBF+TIlEEeOWock3yJwnc422U3Zm5yYh5zr4dQMpz4HYjLXd9QwDyAq8CJKnb6jbsalFzjP
32r7F6fPCS1dUzU2M6p6VT59BZ+i27PZLRXLRa2+rdaOqX3VSt01Og4tQqCR8xbisdRp+sGVDcsp
2BNNNa/Iy40yzm5nWC6VHiH9FFmzl7QWCP9aSEOuxcSXzJVwEETE4gPPMeYKN5GYG50u3dwe4Pc1
fG2ARUMuZ/OYE1k6mAoqfy3uqnBpbO0XSb6WtpeAdaofHrX6oZtONHmV2/3AgehH2lbBxbeJbYdZ
P+c09vIO9KP1sEvYfZI3bjnLHrgb10BBCwMgVrmA7letTcOeDnCat7hPHhOyEo1YMNgirzs09fhF
yQ/7L99bJZRDzWOqMae09qrBVi7YC/ZDLGYBM07C7AGnTUdCxn5pUWjYa/U/S76iWMWSVnmfthPW
BtQ8dv1O3SJdc1Yfam/2E7/YsABidWvnzvVDX6xYqTJou1cymkoBQE4IYCY6yEal2Af/BMAPn7O2
YsWKAVm9Xm7RSje+aOSN8AfYstur/SrFM6ytWKJSospxLinSfOQw7Odg9qpgPqRHtmEuNHCD0e/c
PBgO1grry+Uqc81NEmtTaru2TKkf0RdFgfkmGyh7+caUeY3xRR7HYxPNjpp+a8pXdQx6mngss48R
6oDTzh3BlcBI68la5vK+dnnUbpRa8bNeP4DPzM0s01eTNEDkZlvOtjNEpstKdU+7s5VzkEwhv1A4
bf69lWqQ698ZMypiielfKnKAWh4MpxqnlUPh3fpfMSPvKeUPXj3pzTEH75N0SO6iox2wffKIxnPN
6eAek9967khn7XG4AyN06mTWnUm2dbltIw804gYSfT9uT/B7gOTaewjmzKgmKM6wHAPuWZvsnD/Y
wbxLD/lW3Y4H8Dj41G83SQAWAncIlEC5A7up6cqQELuXttlmTa1vwUETi2uqOAIXoGzMuHp2zjCk
Qd/3B7n6Ia2CdhYsolhRU3czEJ9RimM43pj5rqePt0dwwR6KROw8Zwn2OfyRlClYLl6sv2pAGShg
KZrLee1Yv74txPoYTSs7nUFj+pDRn317aObcvf32S9ZQrIapkgaxyxz+QuW1fnqiW8NNPOLWXufb
G9mlburR4HZbC1b9EkX5eJEdkBFC2FSZD0ZbBQWEupXUPCja8+2nv7OmXFnJkuBnqbretCrDGFUe
MMlG5ZrO5BPHDAw3PUR7VPkE7Lv5CEL67q4KUh8UlG6zPWsOUIB7Jeh9usu+GD/NfeHr7uir+/rO
vjf39ZMRdG7mrknILo2C4KDRVIpKKbVn3KRSh9e4AEbgB0LZ9e1hWFqOgucjSRrVGqjEHXQ7c8z0
aZTOOrD1KtQ7lOHX7TaWtpJgM4Dyzbk5oo2qfx1I7lBjjbL23c7/fRKlvxW9lFnDJw470HggS9/x
Y42Tpt9nDxZOmbVjeSEsIYklLzHSfZ2Vo5XOg2yaKzv26eFyoHGvxGond8aKlV9s6DJLH6x81eFa
V9v6jMPTuM/O9d4OoNO9YVhZs9+G3XOy+cyUSGJZymg3dGwy9MiokYa1z6D+u/3g68tVEotOiFJV
Or88GFVf+bCn7bFa00lZOAMlkYQ94xMb+gGjY2wMt96UG1QWB5oPpohdc5A3yQmXbT874tobdJs0
iI/D4dMzI1gLBcR7JLksAeUe8Kxju9EP/UHzxn36RGABiufx6+0BXFwD4obPZ5t2FXoJNtG7/skO
cj/f2K4UdKf4gNtSYK3Z8us3TUlkaAdrf9vUNVoCU04wHA138vuguYs2fAOaDz/dqZv03D/Mz/F+
bRyvmwJJZG1Pa/jpTYsmc3o/qt/q4e32qC0sO7HoBOAyFhk2rOSQ7UHY4EhVmNG1fPxVPmnDlMQa
E2kcai0rcVRMm8Gf76pHqOseNS+/04IC+XCHrCFnrltjSaRrz2gMtqdemw+ImkWZMzxEX+xD/Wzt
iu34uziRzMl/ysfmmBzXytcX1oB1cbA+WJyYDVNhdhi4ss7ceEp8aQZFb5s7jd66Y9S6WTuDmHmN
2GNh/sXaE9rFEQMnELawFPbjlzReO8fe2aaunARijQlIhWqUwVe4Zzudlzu/UHSEP7ZTOz9kJ/Za
5w1xE/gqI/4tnBfoJeKP5RlwXCoHf9xsE/vttt3+ytzUUZ1h5YBdXDyC5chjluKvOh/Uxylz5l25
x/3AN/321XjtH6pnZeUutGQ4LMFwcALR4VpDQ8Me5GDH5LHpnOaQ3sl7Y1s8Ww+Zm7/c3m3v0aFr
gy14Deos10RNYQ1rv9kVZ/UurPfmNgmMs/7QYkTNvb1J/GbDHpP7yame+Uq4euH6IYnM7qihlflc
2+Phy2FyEV91v3yB+IPzLfeZkwVxkLu2z9zOyRzufX1GHsfN8AKrhuDisVzpt1jfcuH+suoSQzzb
34mJ0Fc5B10zuGPGvJa+ErbRpN5j3fn2OC9YNbHeJZUbOeobE7tFP+TTLhrPcvHjc48WPI28Hiqz
q2BpEorQQqT6ynQoKn3Fdb+KdIbFfA+sfzArKYA0mUThu4Oc3/3xY8amG9266t3Eif01RuYFYyIW
tiSqpFaFidkoKep8PUXb3R6bpedevv7h5bvCqItotGZocVhOQ+5Y/O1zDxZMAahRDRmeJB5cnYt8
F3UrYZeldSLs/EbleWLGmExQ62YcNSWF39Zr9B9LDxf2eqPRVrUv9suC2KOSU0Ry78t0raruPcJ4
bUsJlwPJVAZqXVxeQN72iW64MZhiSL4FG6kjp7Jv6882tR09p44mYytDrJvKD5m8Gckuo6k722zD
5T1ja9CQhRNRLGhhnJVEbfBC3D7z8neUp04Vg1mA5s5QFG4pvXTq6uGw1JiQJ+tLplU8z6aDDm7v
PWHfoPTgzNb3zrtcM3J33hj51wzewITrWSHv1Y3lINDl3V6PC1Mrlr2MfaNDzhBdZfk+yn5Q/tqQ
X597tOBXdC2Sq/yyJDtVdqMuD/LsgRFlxXVdOoDEcpfMNCAD0yjjQWmwWvrRmfvYh6Q6ql1qp5Z1
HwJqDvwrX5VelIkfpGZwJEr96v9y9p09kuJc278IiYz5ahOKyp3DF9SRHGwyv/65qvW+Ut9sVZc0
Ws2OdnYaMNjHx+dcQUucQYezSW1RAxisSkmgEiA5eYqmnGQGeqxdebenYHFmXi85MrMJkHoxYK3H
MrpGaTBO11KdS0tmSYQZZ4vnssClK7d2wLrZ6664s1bNLvNz6kPRd6tgBy6cevcvFCyEc3MRYPQZ
BqlddrrjBEev+1QyUDBZGe21If20b8+9rUWQ4amYSphaI3fBXE/0G6OpnFGsUrNiEoHpXdz4tpa9
SwAC9pBNLYzv0rpXBk9Bkx5ShE4LI55eD7Jon2Q7fS5ctW2dTI99brYBl61d3L+La7Yapzl87mEX
IUsAVg49jWLaTAZs7+f7svgslJbpikb/XjwX5s6SRYOeZccbTZ42CqQUxvZNGq7AUC7U5+UlYyY3
YC2UyOW06Rhac9641Vnmxs7IFDY4wn3aagyGc/+2LS05NDPscqOpRq3Y6nvW959x+xh245X1dSkE
/Ic8k9ejMqb4CtztXH1dByIIfbKuj9kqceHKuDWfybO97gK4WNC3xLlWkLv0cU7B9Fd2oCmQFBOd
MsODWGUpQINEvaYxcCltWtJneF4QRecVPo8b+gmF4bFr+CHd1z5x/55aF2+xyEHsXpcaE+ZjeG2j
Iz+oD2h3u7LT3CkP15RoLt5jES4kwCEmqACc7jE70lNzg8Drzu78MF+/x2mHPLMIjUXEsKE202c8
HDc9tko0bqDtLaMVUEjAymdM7W90R6eTU3jdxoQacKlWntoejSuz78LOaSxCAOyUI0BIgVjoEaSk
F1CUXSLmK6ecSye5JYGmS+vEiOFkhnrD6I2O5oROiK/Uu+u3zIH89JUwc+loumTMQEfRaqsS9zlF
g4NEUwf5lF9SZL2oX1+9zemlnPlUS/LMCAkoTInTcFjpcFb4FhO4Q3l1Ul/4GkvCzCBLSS10zLcy
Po6G+srNt7Bvnv9eMRcgEhCP+N8FL0zt/y34sKkYJy8Sz7ZJdKNAYSxqopuKA2PKWST22KFoZ6du
TL4G0NFSeXRD+GfYSelGCjA+9zB2ZbzcJep9Pd7M9oOVD7RV7qcUwAfATyw52YzQz5YkOL2QEuyo
+RAlgQnTYXWdx1CkjSToeIfeZFmABcSwAEPCM6+nXmdS8wBSEg2tljXyjZCvDP6nTX/u252i4K9o
1xpWARfi4TRFJl94rSMzAC/cykdn0eFOFhCqMYNBrO9KaneWQopcYyk8b9lJwqdIRi9RL9YmlNbj
iMVG54E4WoXcK2LIofev0dUG/4V4/tNa/jXCeJTbsOSoZRDJLcuVPl0r5l1IE5a68xnYj6VuSyj8
0IlBB4dpm5lGa0DInJwiXdgUOKkFN3/P0osfahGRLHvMotDA3SqXuxNTGQ7dlW/dyi+ht90CTkKH
Vbzj73/f7sKKW1JxpCJVpvw0LUoFTPYJY6vQ/IZP0d+Xv7S5L6HFWjFHJtEwGuEMruakDt/FBxLo
x8IvdpJrM8uPmOYWXr4jt/EXMvrqSvC9UIJdQo9NvS5NVczjRgGuU4c2OppjbBD3ufJthPaV8V36
WksAMtzeNZxaUFE+fave0ZntaU62aljkwvba5wGwen66qdm1Yv+lD7YIYtySmx40tXmjzEcLQAWZ
w3Sgv6ZEftaMA4t2SdfJAGwqzAzjMW9GZ9yiGvheH/rVR+d0QXOc7sZdya71/n8ueiYmLYHIYV4D
X9p2cPlN3/Kk2ppQdysaJ5zuifkwV7pnF8JRRUdTu2VTa+44yRg3zCCJY1oZ6GsUnV/E2YZPCibt
BFOFxDHt4kYFDrwQH3Gegy/1NY4ro9xbqquENZ1L0+lbmcFlxNFTfi3YXYp2mvq/8VXvlZ5AUv4E
ZDAdSNm7lpE5SS07ff6ahgpr+CccWXx1yuFlBRZaKGicNyy0t9M006mrgmoCElt7z9QkiIfMga2G
V1VI7pS3RuyjrGNj66ryzArLcNt0gAhe0EmRM0CJMBYt63Bl3t9z+QhGimvwO5ie0yj/hL0YRELk
23FSPCWqbyKlplmuQFfPojGw/qZkehABByq/Z3LCj1omYDGoO032MiQbNerchLip+MzGyclKiH4N
oIs9gUELtyna4ORY2aAUtiYl5Ysijaxut2W5hnQIVbOK9v3WSADCbG/zvKadlrDYAvyRE6ZFAEvk
D7NxtCrUSEi0T3vUeQublvEhhOFTEekghBv7jjwm0R5zkipz5jZN62pdoDcly/OEFaRdkdRkoym5
c6SyGg4LVoXqsfLYx+QILgXLlX+xKj4tjkWqOkMFOYHaMnaYZttbu6R9bvQr0epC/WgJEwcgnxtT
gWjVZ5ANUGQcywevqHfVELJJxE4MfbKB/GO9aIkWD7WsAgljGjdl+VKkO6OYqDW8/B3yL+yWS0YW
UZIa5g1Y1GEy0qiCQm51PwnOzOGaHvWlOyxK3k3Xy1l32lNg5tTwVzMLhuQtv1YU+AEUn4lKS8y4
CpUi0IwQAg00oCY2MfQFKUfHCd7grsQgWugPTsRkdCMSp2QDOkzl1Rz70oa5hFAreZJrWY27x9s4
aHAiPh0bJCahH2K79YY7hv8yORpDT+R0FJauHPEvjnqRHw6a2hmaiTof4owzudGG3yarmEX0w2Jq
0NL+dMeQIe46pgf91ZV09SB+Yaf+D1C6huJ1KaJpg0qjM9qFY3K8eLlgJVR0pyK5tldfOL78vPJf
CaKQul5HcQlAofYZUm8yP4aDTNHoQXpgUKGAKpQ/Jv8i/IhgoS6CRWVmHapcqNAUpW91s9PolQfk
37U08dJLW6SJ3cQr+LI308Zeqb7iwWPagzLUvlzVq2ir+aqXuuE+e9Lu/17V5PzRb4krVrJcm+JT
v05O6r2i66s2wXEBmL0wa1axFrFJzq98p5+Yd2YBLpHGZpW0fa4izFralmDfk2yFzfKx5BJT59ar
7XcY3ZEkoiUcXbFbYa8DNJk2KdDIScKMycuUmJZD7cGU2jX6ArvQpwW/EQl0gFJvfYHNt+lMp7AU
N8+2Q9l4f7+lCyQF+adc92uKjSZ8iAmwqhvL/DDGhjZjxJpChd83YWX8TuDGGg5QVapPZrp3anEw
608JQnGjNbG0ADdlzoCO4xuUJWnTjE7duQXM3GTpbsz3prwKQSn5+1EvnJZ+EsDfTzpKRNhQfN3o
APpJVLuKHD7Vn859vUWCOuthBDYpjmGVC0+rNUKIKzbJtnM0YIZrpl/pkl/YMH9KLr+eH6BIklsQ
tIeRyH1FtqPskoQlszcqqyoLwmsOKZde02mUv29jRHE8GpiLcxhwodAOGc7fH+BS9ruEPEeVSMQg
YQSW9GqKN6ukNrh4wn7Nq+BkUdh6TQgqpvVBwsdJzdw2Svwq7dclKBdjUuzLvtnHCtogVsxSUC3i
sHuGR1bYmGzOGzcNQ7iRndSBPCPkYA7ZTFfXcfqYGhPtkFv9PYxLL2gR5lr4CcExWp43toyiSeih
D/P3hS8QLuSfTPvXqw/z//9+akf2Ua/A8TFbtxtlP97C22re92vkwg68Vmjp63sJ8E/tIDzi2sHf
D3DhpLWEJpNYSaXulO11+XfYDE5YB1F3/PvaF97aEpQctuD6xvwU4shHWR2la8mX8iN4eGb5yYvk
aG7luJttHOiFolJVVDQSt9nwWiiHOGdaBre4uXovhdfBxys85vXrjUFDea2Rh6lcd8k+rx+V6FXj
EwhUKUtt2uM3a5Z9VZUpkVg0fecDFPuKt3zgJ39OgE1fxpbJpWAGTMm5n0Yl1eyKtnbFEtI5isk6
waLvqt8k4t6McFQLe1eqT2ocu3H6CqUtsdexuFEMNGIcpUY+uqnLnTzvcmPTTl+tWNW6p0gvZnaX
zEepaRJPDM+cJEGUVY+2wo9SlB0GPXahGsRM0/aUdguhRMvKbgykLk26hpecei/Ml2k4pOnT1Lkg
Y9npnUFeW7GFcHLUP8n3CCg46QhGiOmRCXVa+Ot0YUBiYBOxQNtbCCLj4ffGuJvTjQ7Y9+jF3cFs
IFO/g6cbazXiaLpNmx5MqpA1KMhH7zC0ozF4pUl7P7QbXaEDd5P6iJc41VsOJf0Oh+voKJd3c7nl
Ieya91m5ioptzQ8Tv0t4kOdbM4YANrRbRuKNaaCi9Jq6KSCf9gCFiIjO4iHTN7X2WeJknKfbubyD
XYPDa0c/MRKbz5i42cxgD82M0dpbqfI8KeVrDGEqHPsa6Qbj17vPvyf3eWy5aS+xaKmayxqvByTo
68bF5ucXawiJPWVM84GvdltfXxnXDgPnm6i42WK/aaYxnZP51OZnaB/hZvmd9d59zU8wr9hlx9En
m3idvmovsf8vIlKYTUuIWtxrqQIjdaR2GTgaHFXfCWdhC6LLiQ497Da+8iLPRiDcZ7H5RIM2daSN
0da3B6ebSqYn7yV5/MevtKhYVM1syLWFr9R7fTDtq3WxhqzsyvY1lm7Ialolh9j/+17n4V4YyWKX
kKoQmlGQotrIbHaKlfQ0+EB5sdM/DZupxACKoAp7KLzSNVeJk3iFU7r4hQOH5Pz9EJfe5iJjHjWt
i2arR+WsfhF6S+dRo9HV89PprZ2Lu6fD6q/dqo+0gVcydvN4C2NO1NZTNHswBdmX2Ni3SENdLD+m
Oi2IFcRNniDd+/ewLm0li/mvFyh4VSNuPKjrzN7N13x5L7Xy5dMNf42Ig0gaR/GI+QGKoo00OYF4
jz47HLVUDUnpMN0P8yrld8pMd9q8lawXyfhQZqAx5SCuHiNUWWVZ7OMSRDvrNVeax1niTBKE8srX
NXElkbr0AharJJTboU4UgOuKsadG5MnRlUrGpQsvFgifEy1NQavdTBL8HKaChtM1AOIFxQJ5aXkC
b7isE007b6SVQQ1wERr6fsI8Asa6SYBrFajzZz/Vhc9rleOf1P7cFF0sAAJ5QB36sac+RuvYzwr0
qn7Sc93pPL611sRrDuX6Wo3pp/n4n9sBs33K3H/NnyyH78EPxjICEhkzya2GV2H4iY3vX8ysLt9r
/ZjYNRXZAe8DpT/uVOER3pGOWSe0iL9DeTfBJldGutfOaB5NH/W0H1O0jgZqmTGtm7u63knN3lZj
NkGJMAHbvs8zZ8rn7SyKQIaLrkX22ShBalr1B/29k9/j5jjrHqiGVnQwtH2cIM24Jq1xdspgzKfj
868x26Y0KUV4wtPyWz3eoGB4ZZWf50zgyou8Lu1HJdMjzPLTdDmRV0onc1OnQoUmRLf3hJSFroTf
+zWL1yHT0Fz+J6AEbr0IbZphalJxOtHN8kcVH83qmuL42aICLrwIXRPJa6mTwmmjfUzGU1cxg8Dq
4V6BsLJ1FfR/IewvySZlN0by0ExIRghy0gn5b/nUI1L8HX3PN4AwhkX0icuT9bWhj6D6cipia6MP
VsKsOnYi3ISTL1SjfamCpmAnamYIjRZZ7lgptGmEVB3bWqVTJL12jYHlCP2Bvx/r0ptdhK4ZRLMC
rMdpQ6Ddxy39qD0pM44vSBrTOsju/r7LedYWBr/Y1mHYm+mGgm0dTtdbzWsP4pD4LeWB6XWH4goT
6Ty6AXdZxK2IqEmtCdyl3AIDtj711pBmo7eGQqQnBVeTlNP1zgSsJfckkaR5SjNkktpzs7c2ykrD
r+gmP8CMfl8ckeivxp28qndWYDvS/ZV3eGF+LjkplVaYXKowOu62W8s7Md/6VQaikE5hZrXK10VJ
Q/fvm/20rM8NcRFF4OTZ1XGHIZriM+xrZpsPZNShkrTNrJ6a9otdBXaKUjdqbXp8Q2LTMbMvMt4a
aPLMHLgEWfYMUW6j8UE111oEusm4q9SW2c3k5+RZb3sX2iiSxFFVStyh3Lfl06zu5+oYW7B1DTrF
n8DBbrL7dHibqmtQmwuBdwno1yq1NuWoQ/+kLXaxZrvEusbBvfCBluB9A81F21CRN5raSzmDBQHi
DrnWQL4U163FF4EXkg4FNlz9FNdHb/Ymt6HwpnCRKbnA1wAsNDhA3iIfED+9hvxqK/nSO1vEdbXW
o5YnpwSPZ2jbJbDei69MtEthcQnpT8LKGAf1JzJwt3FlN2bjijgEnYTGIXRvILEX7Joq1+llnZnW
1mmEv7ZdtOrS1KqAG2q9Hr3EkoLHnzHlGnL+0otaxPjRnnLIM2IwRffek/0UXUOWXHruZZiWhLC5
2uHQEBgekLEukK9+vukZqnn0G23XXeiSqzSLix9lEa4JdBdhaJqdbldvjWcwo50SXS0QbV3VawJB
e1f2UIRGP+vveHMeQGja1iJ0TxZkBjQrPSHGGnofUSBz8NkfhuvQtwtB+78of0PIELWdNo+vEj2M
dFvTlH7//fhna8ymvTSsGKDgN+c6ri2jBxjRr5f9wzV01A8T8MyUXUL2w6aUSA1li81g1CyCzQLE
29M3m0DIKI+eDH3XJDc4f7mkGlgGmf9pGplqhpSQYw0ZQTgJVX6pH1X1TiLQrip2xfA6T2995BQc
eGNSQvOscA27f9WL0CNogrQVUo6wY0YLJqCI252KSZA8lLpnAvwmAqPfa+pWLg6VCkGrWXJluVgn
cxmMKZAALUrf/HFsRsvNYsOkylTqTJmNiM3gs89lS6WoDsKsADijW019CHaHVmzDClhOtVzXcqDa
m3FEAW4TR6smV321AVROGVVO8YSMRLlbh8lxHqpNIrlVaK20VO9PngZUmF1Q2XhCDhFBTaF6pPgE
0hzlYN/biQkV2TgyV5V27eP8NBHOfZxFZFS6ZizSAR/++fX9PnK/nrbrmN5FgGz+PbEupTRL2kMF
Qq0W2wlm7fNrQm99398+fH/+ffELud+SsKA3tc27PgaqZradyT5Y+TMfYjfO3/Xyc579v+9yIXQt
uQtGG2p84CC8lHXj13PpVRIwKykaguZtPj3/fZOL72kRIBNgWvUxxYfYoFxLGzrjXc2IjuuSXXlb
55H0WOSLoJgpoalnJ8xpZcgsCgvPTIIe8gC5I7kK/JfNmsIJgY1I70dsw6fg+I8HK3MRHaVGNkxd
ltDDhbNPZN/WqXllgl3IWZbEA97BgVYGz36ThXdkJFQ3GppDzOvKZzm9/jPrY8k+AGZQHZUOD24q
fuQBtWJVh/guuVfnPRTgvwvb/8ei3ZJ6oFrzFEdjBHqj9TqWKDcZyB/H8Frx7Afxcm4ki5VehLwZ
ygQTrHZ6T/XjAP8+FSWpDuTlABkR6PTheK077VqASA9lPg/lUfqWeTXGGF55oRc2GuP0GX/lL9JU
jZkUopkfkhAdFtlJtJtxBFEOoLUBk880U6+ZrgIhLs2ORboUddVs9g2gCaq2VoeJ5hq8cqUHSbLY
DHZcUQjK89I3agFfvNGtW9mRw56V6WMWOlem0Cl3OvfiT3/+a8iaWQ1DkyACts7z++H+9vhC6MPd
lUV91nYWFfql54dIx7Gwa8TAugx9I0ItRHmMtXSvlc+y/TVWE8ta2I8pMSt1w62xEeVzSMf8IBnw
vtLXczw4dgupWhBHNeVRJyNofYE0fJTpbTb2L3Yc0sw2N6HSvw/9W9bcAQYhgxOeDC5MBWjakSun
3x8k6X9fFFSw/vdFxeAQhGFtQy5de9QkCBQC6hCSyC3IZ29JkKdaQYge+6hCS8wQG1i4dhpBm0Lr
yl7XmUm74i1VdYAg0sazIOUBhzR0hdJVWqFjgmYW+lW8nNmErKCtRx8+arTWamqHdzYk7Q3JzwfJ
MVuFKUgC/vHrL4JuWmgTnHIEjtrK0VDvUv6iho0jOhNV5XQn4i9J7IoGVg+932lBot7+fd8Lm9aS
7ZHGBqQFUpx4injXoV1jYFXXd7m9Gci/bu0/7INfE3syiNlidkMtjQpndGb69fWBpPTh7ubvMZwW
6X/ng73kegiRNnmukXGT2iFKR7fw1Pv7wpc6aUt6RxXNiRUOP09+StdTB/o42HFxQECh0aSlm9M9
zmzutPknZSgTJjz/O7c5pLBTQF/Q4BpyKpdv4/hQ/ZOSCK69iKl21CV1qZ0OO8Ztqj2k44P5L47J
iC4/SlS/PnFTZ3La5jO0cZSDOnewEboV5TUDuEsJyZI30RRimAx4rGACwboV57N5RU5wef/j5SF2
pSA6SMdrBaELO8GSMyGKSdS9gg/Q9mstvW/zgKsPV6bTpWsv1rhIctFCfxktDuTz8qDRuOSwo30U
0AqZy56JbqRaArmuRPeI8mlzHf4Q1Vrtu12lzFd21kurZRE9UxIpbWrihC2TZ6l6LJq7v0d34bpL
3kQiJ4odKRicWj+WWhAXq7+vq5LzSEzTXlIm9EEvi7wqgajB+hNOV/gDgnjmSlsFCrcZHV+iW956
3NjrISt7WmdUwnlwpMCMmb1bNV5EjlrqqICfxSspZnPi6p2Ta28V9/NtsqqGHc/WJnEsUBRsvyOw
Xmdt5GeJZye01/GHOHJRwDiUD5zvwmqVpi780iyTSfGnUDZt+Bn3VHon6aZJnU6n6kOq0lj17Glb
2PewOmq+ueEYFsQoXGCP4oyqN+mn0B8qVwzueBiU5xpFIRwYWt/85oC2AbYHoUYj0NJDmsBZwW0K
QhspoW0jWLcf2m1OWI9zYUM5tteaqsCWH1MDUFxAG5QgOo7dsQxp3e1R+BP1OjfdThP+XHW+NHs8
VVf8XhOOfRNp8kofoTKmVNv+cfq2tN6zvoEMVJ9be/CkD7Q262mbm7dmVGI5IB9jxjwFiviw7J5q
1baGrFq1tb577vLUz+FnchwiwPdYQ5w5sG4h+MP50TA/ZPxYoboC8rqQgL3nEc2hsCfdklLzS+Ot
Pqo3nZ9yFwtC3MOIGBkfDrOkZDNslWVaY6NvXrXUy3AawYbMXRVXNu+65pNA1jx08HMp4DDAzFIg
RopbPNiwR+MkRps5Z/09xEdHEAigPtwA6R0UkasOtMgh/Ps1DLZjW88jlmWmbiOUymbDV76zeh0B
PAfZOM/4VCpIRDD1vfHkrQ7/opvUYuXK3iqc2qU7QB5S3c0Wi2Bwxl+zAVIV2ym+6RtftCtJQGqT
5qrDSyeZXSGthptmosVt5PXt8xy5eexDkCF+iYDhF3SOnblyhttyYz9xckgVdnoC7peFqz+Pr33M
hOQOR6PdE0gZg5KAqoHZr/LBscpAsR2Y8AAkCkN5rjvGUxhDqZvv9cmdC8+yafWegIw+uxMOeNlq
uIVbq6pA+mvqqNoHZPTakEGEc+COtM+BcLbZkLO2CsxxNdqrqHksMYOydYNB3wI22oiPsHDgvQqB
C3vbwpOn+syq9STTbp0AlO5M5WOGtkuL5OkxDHfj6FTljsBmhwdzGFGe3jTo4REnhfh8QdPML6tt
nDm9QnvyiJqP8YRqe/xsQpSO+1PhpB8NJn/EJNB7Zxe9zqHCD2LxUCU8RDeiY3Hj1Hw3cWBPnBEz
x7i1LWq3PjBA+E8pujU8gIfigsFZpFacKPIgc22+5c8ZtGmtYLCw/FbqdwXVjmPRx5RkeBs0erLf
0faOBLMMBk5YaN+Z8AHssZzwEbZGc9/kLqarCmGmz2oIQnzrnNrPsxZwTuVuJ04PzHCD+LlXPutm
NY9++CgST5rw+htlXXzlgZX4ssXQ2ck+T0zM6QafgodfWC1G67c64xp0Ye4kFVbHjlAekmndZD7i
U7gi8ZcJQekq/hwhjdpAJMKgCTrAiadWHa2x1hI2AC0Ve5K815vXEpj9zhXGLlJ9CBBA94c0Pi8Y
B6vFRvNxz3sGdQfMoaE71A2TwKPB31EoNElCr+lOGPwKdTCqJjoicTDPQdNTq3eIkrEm3Y7qDSQX
DSmoihuNQMLs0AybKnX7NMhuoo+UMNLtGo3qGqKAb2yt3sNj1N06jRwN5S0E+zzoUSHdEI0RNMY5
U2HVVYKPQ41pNaV7PfNT8zOsJxwNNz3AnqDdoEDMnwTELxEImudcc7qHEbbXnFkhQEMQalxpFhS7
PRlCToSabwR9hojKX+bElE0q6OnnnvrP7rEAVneGcr2L57IP8s7Od1xx55aV06OlrUBTSt+tTeSj
ctx7rQb8IEXQk8oHGUqb37rliEMHjJKgxUqXaP8xWG48MAGaQrXO3uJDhZmdrWw08kc2tG6ZrXXL
L1J/Eoc5Zb35msMfs6Sz6syrUGXTAwcHfLizxG0xrhMJaulfZoYTSZtTMh25/dADxK9tsltpC++A
e+i9MPzFzGTWaZdECjs9FzjcqPXbnG9rA8iArRCucUtu+qf4c1I3fFyJz7ljWOdQTnOGzHRQxESp
1YDZVk2NGnNcE1SPMzCnoOAoOke2NDYYSGCw9lsbrU4b4UU23OS0NTQCVvXQKY5Kr8nxMfGgeYco
aAo/B/quSxAv1JGq6gZey7TPviye7HV0wxKk8oZ5M0PVXu9DZuYm9uC3fPT1NnHazlih+38oJqeR
HY4mgZvqd9zct8lHkj32KSws78LoLmq3SXgTFn4HXpQVulO3r6qHOturxC/yzTivq/4e2707c6+X
HWG7rDP2vbQrpo5FEZ4VIaKxt/rcOrO95zkEWLAnghI9AoAxlt9EfZmVdzV8IcTvw5cpfFG67xz/
z1J8uavcpOrXU37MQrewtrH1oYOMUK8rFcDm6BM5SSx3TohnUwmSPtstokMF8u+YQN0Ny0qT9yEO
snlVOAp5QKfCiyS+yrABW+FXA0DICP3bDrhKcj+Hu0ytd/EEDbgMaKusDObuFmRGPOngz2Pl29BX
7P0cshil39Y5q/Qh0HXsI+9TBQ8Am3tzV98JLIyyxElnfB+kJkBZy23xnrHhS81a4fIKPsInI6ag
gV/oYBdsIIY/yoJNOTzyuq8QYwe5lVrJIdfsjdIPLbUgIpFbCus6xF3dgK2FSYV8r4UZDNY0Cqe7
rZ0cDfhUycdcQbzBJmBJBEooBYsTfVcT6RA30oq0J/Pl+xD1uzzFHtRuDcyDIYcT+BgISWFxioGg
9F7Un2LMkAbkPlo7sJwnjgHh+wmu1Dl23CjUnQiJdwmvKlMaqAKAqMhLT+kO/QBYE078oN2s6uwj
V3Smp+aaC9S/OKGDwKcKC1Zpr4kESG9eUavraaF2lETYZg3ONLHNMGa7eNPL77IanL5TfYtgxsza
pkx+ikvwsHabHukoEhOzu9eaZGV3r3F7sMtNiraBDmu7dLyLUvLGixqMRYVaderkJHVVQbw6e8zU
ykm6G1nnT4nVv022hekj7cY6UoF/JZChRXzDBhCKbpXKOUsi5UUtNTSgo8dIs2CLiOF3Ow0UwTiS
/Br9kDjGYstoFGUwtgbNEpWGGcpvGHnHS8bHeF3hB9VWMJ3HvilCV4qeqoJv+9TNsv3c3GvSaxnf
DBkWL4iUoijQb8G+qay5LA6NHYwqOfCwdKFdg+/4WGMC5+JBjZ9ijLkfHszG8qcQAidR4xjmc4xF
qsala4POa/YSDbXamUsFIOrMj3HxUMeGKvuy5s/NXpVASzv9gfJg/ZRMlFVGCKtBmoxsFKCi6iHR
XksBnX5oj8hQFpK+oaMDl68bRTpY42tXf7bGOm5XXSGCFlaQ0UcNS54wvass+NQqwSxeJeVrtKxN
fAqA/a42caW+9Kbw0Yo3irUTKRrW2qOkDmzSBqqLTztck/lWxYkVlRVd2tbWOu9vJBAW6oxV8P+R
057m0/AxAwMdDlBcH4H8NBVngAh6ttbqlyk96ioOEqCih8V71yFGcJ1K4/c479X0sVeOfTvSQRqc
BGp0eTQGtYbMMEbosneWkTpFCmG6qXno+5xqiHlh/5lHewECKkhBfY8yGdk1wOzKFRQkFTTS0FKv
TqXlNCxZk921lQ77bmTbpxQQX2Aak23bPf4fZ+exGzm6ZOEnIkBvtnTJ9PJuQ0gqid57Pv18WZhF
XU2pNLiLRnU3Ckol+ZuIE8fM6U2BM3l+kHq43/t4JjGTokXZDJxfISx64aFm4iy9kg5TRIdyfVj1
K3W+z4TnChWy8FYlpLXs8/ZRl54bnQGWcmwlyW+b5wmXNx27K2KqvRATdvlDbGN7GNSPLoqDIo62
DU9N7sn51qjTqZb1VNi3/Ws0Cm7VqnaXY/klWoHJU9HiggdqbEVtOhRwidam9Jq1OVsmyB0oOiEg
8bZXsk2lba3ibCmDLbIEo2Rmz3AtW91GmDRHNiY/4ZgkktudqJFX46ZZburCYIO8VDEEkcUbpNG/
nOxLzg6e2lOFoTWJK0FljHYSf2bhPh6QZb8s4lOa7LXlIVf43ShruyjdRPVHkV5P83GmR0k7p58V
0pkOTcp5PvE8UlK8lt1E7SP3mV1FtWtwci3hr1Sla9Qku1bf6gwED2/rqtr1pGpYKgro6SiHj7N6
TnDZqLbphCCoOKuDZC+SjAfdOSdaSF92klCdFmU4FsIcVACr8hS7C0JmI41dqVqRdC6MxHvy1GvZ
n6vupqaYGroe9BQwZs3e+rkJ5sEzpIGSmAiPsDkU02TL6rsFoSWUaq/TZrs1nmPYjUmSuGZPQogi
eHL4usyfYgkBTH6Xpa0lUV6qR0w4Two9i4qpElPhXd9B/axnp60rx1Q3k5X6U987kjQ7ab7HKguZ
88JVguJFf2yU2B8b0V3DXzogQE6ZWqnsqPpBb3Zl9TAYcbDSi4jgK21XnaeL1rufiQw61WG8GWkh
xl7watlyklr2Cr2/NY2YdB2VjSg7Dd3s2hMHmze+nveeSNV47Hr0korkmeANac9YjlphjTcguVbM
3b4k9/GIYZC1y4ajtrBpppl6+djP99Z0soqg7/BdTqOrvIv4Vg94HhLcQJ+fKj6tXqaMh2QNkedD
/u6EA210BApvbIW5dKLG9GYmWZBLaTgVPxMWt1HVp4F7tADmEFSdknMpCX+7aM3dLjeuhEV2maCE
3ZXaZFvd6J/UqXKJSgHAyxDkdY41HJTLgL14X+oNxVG99FiRGU48necRP3muw4Ee2Sgb+qzxqquK
vcEzkC3FE1KkMvrsiIgK1/lmLuJN3kZ8vLQbVSNQm3W3UuFW2lXcSleqVm4EyK5iP+yyUqXdoc9t
9yNVCEoqGMaNs8az2xTmdtZxJi4ojpgnqC1tjpy66rgTOG3TC5VREQERRFcJgzyRnF7orgaTyqfR
j4lRIoyPA2vlOQ2SY46m04G2RaVJtwm1iGIklSCQNjk2k+VOlUqPoOXdlIQP8xQ/GdPkdmPuqNlA
9E9ua9zoUmXYQyVvI7QC6sJpBGEXK4U8yp0OU7esHs+VUsPA7fntamcdOD+m0FaUGaM58cESmqeJ
4oAsNPCY1e4LDqOnTqFMTQpbIqcY85HAuKj6h4e4ahlv7OtMsOMGGwrhMef/KGPPwn2WOaGafBP2
D32V7PJ8fFas3bxsc+lREBRPE3bW7DVy7i66wsly34XZzhoMZ4rfU+CMvjBJ7LLcIreCCscIg8BQ
2sIVz1vV9ORMof0sHSvDKSISg5F+uoggX1m6PydYhk/NaeGoUaYuGLTRjWW8qTQ5WJXSjmJchRY/
JBqoYa1oxYcZURSvxuZyDGgiKFiVMeENs/lxID496jBWx+E6vNUayTHy/lio8RVBjK6pP5XNxqwv
R2ET4Ki3GToQo24x7gq8DtHXH5XozNuyo5UDhKfRtfTxSuSH9E9SfWqRjoriS4WdipDOFU3xZcD1
y0iYoc94CqJvquTEH0FhBTHHWGDi67Zo2sfp0MrUdbIZjCFnxpJ5JW+tXu/LitqsW31tus1N2Yuq
975cb6nFbkXMPbvZcmYorbrAY/RJ04PUbYhE8Ep+OW9Da8AGY3a0aVsYcD6MwxiOHIGWI8vPjZV5
gzU6ljE5JbrdOJxtc/40YpiQoFfCGL13snIYwdJiMhctkrR6Wdg1CG3W9pLolvidEHt6qd+lVAeJ
aJ3DaXUk65gWBynU9mJF99x/NHRfodC7o547a09DM6tc+YkrGQoKzGcVC7BSdPpsPNQXRwyARiu8
bsFUs74KciV3w0xxq2Zy8PMKkl62B007G/FDTEa9JgnHblWduj41cHoV3yhPEXbNALcWtWjyoKnX
a/7MtHNabqpat2Mtlw9pnbmppO2mSb1dRuUU0vRmVX6Fgzcart7OLtX9Kr20Yfa7+O+z6Khk8lbX
xycNNwV5YG4pTJE9syKlmjqtvmpSCzJQAuf3cmiwZYfaT0k117TxeoRvzScDlyJdK6hvjfBYxXRw
qSf1y0Em01iUckdrxJ1KRIdd0ZKLQunPqOjUw6ibnl5zScyL3a6GK000+hnuFLPO2T+dtbY6dKCy
BvjMehbTZTvS7yiWAA+vccReu86BEqyc6rHsapLwqoMoh2Av0s5UmpOo6tgwrwJVknFqeURT9GHR
dklZ5gxcKnV8HZmYuK7bGYREoXKLy/zYhWCK4BBCtjMYcYrlgJMITUPIpKF8mer7kptgWegTZM3L
qreUJMqp3ovSgRBfrq1LXCcNOqw3Yz8zb1RhQBbxTR0/KjitpL3piGR0Qae2C+NVqU6ElBNj+tpJ
rWdSBQo5FYu2QpzFa0Y4dPO2IkZ+MJWtPpS2oai20X3OdF4UpvB4cViaSCVdq81QH3KMDWrhWZbh
Xl5i+7LR0eoTU0lHAhAle2nD+ecoBRo/IfFX9cOKZccUDnmOREoD9pfR29arY6nYx+CaM2jVRqzA
qK/VMOEMpmMd3zMMbwfklPNwjMN6E+n0zxT0g5T5DBIdOck/Z4Au1XhICi7u7kaqe2dS+1vw8rw9
NzrIffRhGqDPIvYPpbxLtDKIxw9ZAoGJC4/keGHdpBYylrrYKlWzi0UjwM7mrBuHYaKmIX6VTX+R
iZpcZeW2LwtnoFuRJxS903pcZ6+0XkoJtEIEz651TJrAE5PofiCcUytf6jQOdBQ4YxqiMl1cbXqs
OOasOXkUiqcwrTl1r0ZTDYo0ZdSQUIf9anGVGTmHxyeS5WXQViE7ZpRrcvrYSXsN/oj2oolHOaHJ
ZpFZTeWlsW6r3Xha188krJ1OtdyQLJ+5Vl2JI7pK/RFwz4qjgzhxEZcTp7eAaJLITbXelRKg1Dh5
DcdcUuTbmAItt1a76AAgdOZ44+wWkkL5ovEnbnGNeChQvlaj6efd47ASEzm/FD0Ot+G5TnAyKM9E
DbtVcou+ElgptkXQzaZPD+Yoon6hoBcJsBDHba9m0BbouWnnrT5zRok1E2KVqIriNiPEMlV/hWsY
WObG7FtAbX5DA5LpDPZppRR2CZGXAANND3ig7Ts93DXxsuuBKxNT9ns136cN0x+kvEWm+fU8gJCz
lOPOq6rZEQwp0Ej7U+j8ZgTrqtnaEzmTM+Q9VmEwF2ow6PdaV7jtGrm9wEFQ9+48qSexYXaivgor
h44wuEmVbyiF/U68DJOmwwSHtwR365TGjhX5Xu7yWz16NwFfRyvxKygXwkU+BEPLjEpXKyn4zM/W
eOm7pzS+9C/5c6kkXlnhI6Fpdszn9J1xUxSpK3bTVuunXdaZx4JSX8QcDCxh3+Dml5UTLVR6rEXo
PuG86S3jmGN3IQtbYTB3Vai4DbMwqDKuMeNjS/86yhUzBaDwIhqPa4lxQxRv+r5/FpcZ4Dq7j0XL
UyyaDLXWPa1vX3pD4XIealcCsSjS+aEcY5q8Sy9ojElQqCutJQZRhYziTiSISCZ1Lb0b1+jQ1WO0
mYoXeJWbSe78RSPaMfMiIYttSYj9nF6sltBD67tqQXRby7u02ltcXb10XY6Hqnwe52e1e51azDOi
J2nFCxDYRUdSFRayL1jlcyrxWCRbA7kF3kj10otDD2p9yUAvO82a5NTmay0+JwxwWzV3sz5H0teA
ob4LyzZh6CDz9sxpH847C9qWGnRyQsuiOsZYfwz55FVsLqwAB/XGyvYjaN+KTvkuUx9GMHHJelJH
i8BZ7A3i8rWKZsfUJTDJOFhyZlbiLD2Sw+yNTXubiOLdjLGUnAhXWnclUX2WeuIlPRKE+SRI00Gr
+k2pX4frQSpMP8zkX/F0yMdjweiraYajJZqdM8mV7qpaexURFMtE9N5YNYrG9bMoYsPupId6Dn9l
5cDGG2VnbBc35FqwACDQgs9FdaqBsq1M3lGn8Rgav6MxMjKi5vLbfMyCSO9PVQwyTb3pkl0Kds4R
Hd7FQo5y8UrnxI2VzhN6qBBay9yhZSLW5WwoJhhaC+6tTn7UVoEsX6+MDq3aN6nTR0ts7GnIIATN
91qUHdKxfDWRwc/Z4MeWvF348/LfJHL6SrhuG/7sY8j+/CkKdPgcIwPZnLbe7mveSZ+UmjMOvaOH
1cMK0zg3orc41bbCSAXIkTaImW9FaFRA+nEqYt6RvM614YaYDSgyngw16L8O9g0IgsGIm0W4uOyx
G4N+XCz+rLS3uHwFgwKWyCiRpsWX6+Vm7nYM1Le4BFymkZa5MI2ZD2E8QINrMVgqXqCg6fNnYj5F
y1vJKLTrJL/XarjK8DXpvtTotZKuGxyzrdFbeJbtdLQYBql96Cqod0zBN/jr9fqhMGSz1gVbasPX
OK8EfnWiDuySf1/aAcyH8N5joRmOIq1uSeVJbgOjuqI8FP2vMX9NhiZQiBrsEVMx9TXB2Eaa5cS4
VvJTGb9GXBVkhdix/t5qC0X4wLipuJWi0BUmqtQ5TO5Gg3lcXQpBscan2NgO9Rb0umJqM/XbDs1R
NJ1bgaJVNB+FBCvXaLvWQSobm0EAeIh6t2wMT2f+KKXvE0551nw7s1Rn/AAy9XFRr9V8OJvyGKBf
cfMCB4KEDa4w3EjSB5mbzL5UnUY6eFKWyrZQq/bKSFeKFH9YtyKVgJDvxmk/TqIvzu2OUMsNR6Mw
XPKTx0+ds6/q6mCV7iKaFq6vVCP5dUmGO3oIla48eTczwo9S9V0ZL/2iWqJ+E639upZBOZocnyLJ
S+s1BquSY7WpN5OzyIl9qPrsmrzOw9RlB1NfgzhhHY9j0E97oaU31ZJjoStbaSBQhzMyneni12Yz
qNpmxXOVxF9V+SUwvlLus4VS7q2T3pAbRQwgJOWQZYceMsQ00GueoVHo+rU2nBrqADmazwITGoHJ
X7a+p92jtTzm4Qc3Ouy6kzoGQ4y++KwxwbPCrZ4dSoxcIWm2Es2TdAVpQGqZ3zVXpnBlwimzxK3Q
7+bpOmuPUX1S86MUHxPpKC7vvCZXbG+7IXErK/KXJL2Jq5cyWg6rmOIegSLAWmDe1yK5j+/68tQo
uQ338KrSQEqawsuZVoL6gQDqN01roOW6TcxtHe/Ehqkvna4/meTTxLd6izEGU8omu6lnwb5MCVZE
X3hUUzTfTUA5g7Jj3YYWCQnRjZre1IDWVnNfG/r1MMg3kVScIzUQp6Dmr/SjwlPU3bD4xHWfBvIw
iO/ZUr115VMqXK9MZSwjO8yY6BaJuok5TiyEX0J9zM3LWyVyWTkJ2PVDmxjus+xXTdTnGoFo7qeM
vq5tt5IhsIOhCDTFuIsliCyrsVuj68vtqBcSY+wSRVFqvQ7VcJ7Vljq5e5nbd6t5qg3NJ0/Sjywm
Z82Dbt6WVsk4762Li+s1soLuUmDlpVuv/b4rYpJ7zZ1EE6WqHxUnIeHJ/c4QqYkLa9eJJ9M6jSnS
tomaRMTAOa7xE1HuxLJ3jFLzp7AJovTRIrAjSgO1fjU6OFqaslvpl8VEhliFUQlGKnABs/skDSrw
ZvG2uXSa0Er8PISIwwAkcjjjDNAl+koh30pN0FT7QlxccgyWCUidEthpmxqIal/yBeb0Sgs/5FR9
yfKbjr5OPos4fz1Ql4yyr4pvCsQGfLRFJHq6vB7kOmRowl39yDWc3q8WTB/umCi90Sa77d4bY3Dq
PJCtIF9eJcMVPmPVL4RznwX9NTaZskn97ayfEhQXsko7Rz9zdwjghjkMBSetfWKn+Evy2eQJEy4O
TYk1uKKJ5ea6XzYmC7dz4JlGxhGGKedajgH2hLjETRl3fK4hOKonTEGmKRu1TDmqsdewB9XT3xpF
tqPeCW9HIJbaeijwGaiJo/eop9b60FX8q8hllEoHNIditWcISgVLtZmRZKkD3z0Kmb/ml2k7EGb3
0r2G2V7Od9CZtewArjYw3JPD/fJACvvJVK4HGFH4KVSGGyf7YbrP8Z/PvByJVurU0o0gXs0dZRwu
0tdRtRtqegyQUkfKkCngRJY8jsLWyN64uvnoxu0IcNrN9a/o4vcFbgKzyQljAmbvTfxixScagky/
7qdrjW579KQhGCq+r3w/0wlQl4tUApbP4ZpVQV8fKCxCOBKZAws5Oc8v1bhZ783aU427XHMSOt7P
DivMn5wgpO/Ibhc67R98RzWOunaYILstu/Eu2zNAgTqR7/Xb+Mbci2807vrJ+kET991nfaGEplRS
VCl8ltnRCOyF8gfq73emNL+p4n98CTFJxEpb+MHTLjmZu/EKtsz4Vj8uV6yr1/GaAr4RbenXv3l8
3z6zy/f74+PK2UhkZrkgPk66XckiLXbdJnYZstnx3sRB8fOHD/qG06x8IdJHRaPMPaOMfSUQD6bS
j3B2SjoTaJJ2+mgIpAGcMJf9wvoww/m2WYAggU1imC4ZABJcVjaR+hOz+/Ke/kJPVuT//N7YT2l5
evney6byev/pzGzGufzDUMQ9ifb1TyKt7xbKF3rpmE26mVW8T7E4xeqmM37ShHz76r5wRs1Vp2os
CqzxjiJ0iXYLJr+/WLmwIt2LxUL+Q4rHN8/qqw1rorRmFsqYgIwE3xhY+irmKQlTu6l/Son4Tl78
1Y01EaNeGBNh2hvheYbqNFTSRsAEgSRE25Tx+hlhG0pcHzMZNAClAN70vo03wRSc4YRU2o11MSOW
k7MaCbdNCGja1oBr9UEtfmAK/90MRbd+O9D8sVfojlYxjiDppvyGUo/PKXMxOUSCT8gs3s+c00ec
M+PhatRuJ/gyeBHT+jHQXhLbrOHdpQw61RvJ8kSpd/+9sb79rb6cRLyZCsjJQqP329l7dxFmw4T3
qd6JR16dK8F5jJx+E++snz7ym7382wrvjwfREEfedSJaNCazFAE+ftjowWfXsCGJbvPDxZmVHbu5
yJG6p/6TJsu6Ns+wgvzM/yna87v1L385uqaqrYx25bd4GF0YWJsVEUBkXxFR4FR+7fxwcP3dK5O3
/uXgMqZMUgVLn/d7KHd2vX2RnTMDJDv2P0b7/VHFz4SbzN2dgL7eLPeX8cNTvnyNv5xQ8pcTymjV
rJmSdtmrjAWLvAgIUfmBbf7tmvlyKBFjL5frEF/MLxl329PF7P6ZMMVTD682PckuoyZ72Bvb7HF8
Ln7w7v32hX05sGKLBjkaFySMHoxft+O8LZx3nTTMU+8EP63O70RVv3Ujf6xOKZEFQ1sMrE5UFIVK
uuFGhZhSuu0M2agaaabUaqtlwqFZ0mCIzHcNtqxqZPs8PDAsqw2vlQMDwLT7pdMVJwT9ycwxOkk/
5NxGIlyIYppPkUUlJY6Y+L2sVFNWOV1Frew1TYJPXkXfIv1QE3yjlP1qNGvIKRPuCUZHXT7rzEwn
BVr7EmXP8iC/JbXW/h5G/XCcXJb1X5bdb7nHH09vybRCzxuW3eii9XfGgA5tn7rdJrnGFWEnn8Mz
Butuemw6p9oLvnWoflgf34kcfxtC/fHRSqkOpaQmeKUiSMKN8dgdk12D0cgcwCZ0P8ag2Ki2yf7W
H3tSaZf9xWSCpmWTb+BW/3f77ndh9sdvMepY8eAFP+8Xc3QUo4+dfmWe9O/Ha3z3eL8cWhp6PknR
2HmasQCB3ECpFtW7AQpBk4I6qGDG6dWaPjNuLQngLt/i+I0ZJdcHKNyF/DIwUpkfQ9BOtXsz9ZOZ
7vLGgtzCIE0HXRZ0AqISb0TqJwHK6VeC8a5gCKaPbsXiLat7DXF9OzAR699UaDExA6m8euoTWEoH
S3xL0uvEpB+8EtbrYeROic+J8UjSLfSUj6aYzla4V9RTw8hflnRbS9B9hi8hKK6UDje60exqw7Sz
hMFLHkhL/CvLX4kXwxp+UyiMw5btvx/ld6Lr3///jxelo6jv0wEL0QYuCegGxNbcTQvRS7oPdRG8
Jd5M8X25Fpua5koVZteK4h9Kom8O599OQ398NnPkSpiQhO3n5hiFwSR7P3ypy+n+t+335WSWq0iN
hYKgQc2Grse9Ntu8WPe5tUX7178/Q/nul/9yDqtLaHRTi4w3Ch9FiBFwz6uS9Gd5tctO961hDrqh
9VWTCd4y+WOd+tANsTHbxtnWqgOx32j54okyfDAcfPOqOaea+qhM9Y0lgqnm+rVZUksLHyZZtVJX
OLohPFmAl/SrB4NRR9j/aDD+jXxL/GLfxthnKtdMQkKOMc1TQ4ZZuA23hvducoWlO2v707nw3fX1
1Qx37Loqa2M+6eESAfwGdH8du+/PkZP5PEr33y/nu6/zpYdtCXrLioKFBSPAWH8htA70dv6haf2u
uRS/1IpJNw1tI122jNe81pi5NMTbJJsymHzVVw/pdeilm//ui1y+4B87hJIYc52aj5rYnTUweK9U
tjT9oD/7vdH+sk++uj6KZC4W4kBqE/Cho1JJXNKhSvv1/+PZ8t27uJzhf3yFTpDLLp/Rn2c2td/L
m0R5Odu9/f58SRX+SVz6nZ5V/FLoZXrUCWPHV6lwIDI3OBCx5WeHf9C2Yufy2HLjZf7PMv5vl8GX
Q0afuiqcLg/v4UFjKZ/xo7l5f2SHY+fzk8D4m6JF/HLIFINpWWpY8PCW1s+xITbgnjX3U3VviK3f
mD/1P9+sBH7qf74lNRVwbM2VeY8HysVokAYAq22HufYPd/bv+uP/rjXzq1tiOka6mJgs5dodnKcX
puVHklu3jbs6t8y43fj4o/fl349m86t9YtEmhiVWlMgk5LkMFp3crTaz/Q4P0pXdzP/JGvjvLb35
1StR1qJWmGSZoYkyBFayBkNzni/KJHgd/83+J1H5P19LJotLbErlvIetrTcXVogt6z+YDfx9bZlf
vRIHMY0VAS7QfmpqP1OfMu16UTvXKKJAhIUQzuFPNcZ3z+nLEZDm6qTPGc4hGiLnPL8Hc0UAEjsF
2/Ox2YbKjMX4I9KjH31eLnvwb4vty2nARGoclk5iby6O6CT0tCNN/OvtjxHQf2/eza9miLpaVZHJ
vH//QNUI2A6w+z7NzInIb7t0Y9hr3QvIh0qoQdmP1iF/P0txPfrP5aCHUdhKl94vyYJsSZ1Qf5Ca
wfv3Wvtm13x1RJQtMaxgS2CApe+ZNS7KD5fxNwel+dX0sF5SjUkXLwOSui/Yq1/exfjdqdsWBzLN
mTel95O3yjcr7bcB1x+XDe5YjYx1Kt9BftbNBr7P1crYUUAZ9u+H9M0b+Op2LuuZGTHjvDykp5XJ
rLJcJEs3//7h372BL7td0ZZGiTpswtJcSiBBq24F//jfP/s34vGXLfHVxzzS0C0O5v+a35SH2m32
XVC74Ub1uk11jxvxdvLXnXSN6gTr6uL8Eyz5zdVsml+2v6mTqY2j2YwV8cubEihB7lfODSCo03H4
QxRwIH7sw5ufPvD3D/7bV/2y+9V+0qzMmua92CHfkhY3he46R4c0guGWfOQG+ckiEj7w8z6n2ykH
D366rkBNQMYb3a55dZqzFwshk9YhbU9x9E462j3dL7vnmaF9PAm7VW4ZTR5VAafstriCsO9lSw6D
A3GHZHgmuaPSpV9UyfWYLgG3JfT3U9YPjlJWpLDBiMhkB2+4/QDJPx+tbTJOdsUvNMSHWIFToEM4
XCFeGq/rgH25eCVA7VgyEgaYO0cwGGOMexZ07KMQB/3FfXOEP90d8mjZimG5HWA4rAKChHsL3mJh
/aoqYt/EQwk4o6SPYXi3jJ09rHQf+ilUE1zp3v692r5ZyV89GuM0EpOM5m5fh3c9CiPhh6tE/m4Z
/4YE/tjhhl5CtRki3KjadwVaZ95erzJ8baO4GQqw2rzZqV3ijkuE7NawI5WR5AINq4uSO8VCcH8p
pHm+xrWRv3Q6kxK18Puq37divDGXxMuV8qwW7xmytG7q/dLQvUuSQqkFXXfIzBfxQvCbfxFENhZQ
nBF4tTpa2u4giQcUKUZ1aIpPgqecWjmR2tcg12UAI8MFshC+Nl24HWBl9MZ7L2IDKGRBzmuehyro
rAhqUYFe+1PSLafXBdtECRC2hOQZoqvmr3L0MlP/K2RMTDNsseTCzZlOvT5vcw0+7lVVaFs19tXV
DOLmFFfbclafx0wJUoUkiqFAkkzG7skkjkKSoDJLVXdXqqOL8aE/IgQKy2dD8dZ6L4+Phia7Faww
o95bS2gPi+EnBE8Mh7mJt8KFV4ocLlu2Srmz1BwaBLYS+eqnwl1lCVfFQMA3M+GYnMNJQkGOxcEM
X0hXXNWrNcwO/AhtjzTB+J8ibzBfZh1uZ4vE/CK1aGY/Nxe3JM5wUdIg7wRIlM1thrQkXLSgqBns
1opTkyE2oDVS2tcxO8rZkTkOMtgwxZziTSkkb0b7p5qfVvyu4g5eXwi59NslymcLzncORSUUkfs0
m96oXVMzPmqFqBRz9sRUtctR3CLjdMNS8XKj9CSQoxGNejlwu+sFnA+IQBG2rePsT1V4k64yjqQE
xOVkxyL7GDvhwWpWR52rwBLPDU4eUerO1HCzcBsvuSuukp/395F60zP6bRdYsOpnWS/bVYTyqo9O
hYezkpZ+MaAthL45w6FeM81LO/1uMKDTCLwY8VkIk12IbOaiy2015KD5Z1odO+k6bH9N4rIROxw5
DPGHulH79nz90vng0SZJ9PCYOyIiloT3dX0P648Yw8o4FjbTqEDcJ7DLLOwazMyAgEuj6S3WJeRI
2pXEdhXiro9DR854jzgblKEEGIwvgcxysK6FpobmBD6wvkjKVYtzSSNXm7Ugjx5lotmd+naXTqo/
YSNZtAB+IzwWGXmY4egRsXnqfm2I4qKwyOoAf6adEOGxauGurJO32NOelYazDIOjdiwCUENjRkug
wYZI/LwYfeKfQkt24xjax/CM12ygiqFXL/ca7IyxeK3ktxAeagRBa2TV3UjzrUpvHjdXE8yRbILZ
L5ikzMCGrzQ/68rzWmuHKCFFGzYh2d3YZVrOWBr2WEMcIZSrlQRHRw23TDg5dOmpXJ6qziTjJdzm
5PCoScchpvnxpJ9jKLYiiT1TptwuCOvMJ0lizDDjqVQpvg5dW4RNmicPFWTrqiWczE8bxNB1MKAS
xADaNawXa0XeAF4/1aZr6S3eGu2hympiPCflaMJXHKDRq8t5LN6WMkJHEhTN+1wdlvYhFk2nkRW/
Mk/DgJdT5EEYRSMjPYoCxytfvlsEEFn9QU0ENyv44mLyKfTjpqqTO9InCXHtbtIB7oZwr2jdzTIS
AJgarjqZaK7BqZOrVDxNHawdYQ1G7BKmZNymwoxNTOW0GTwXa1tUV1bbeKMZ72bcw9STOqP6QWdq
SsLmItzQF8GW2rukUPij3GQxN2cKF3Kj9INbYXYqhZ2v6S+1eFujEBqY3WCzI4pBPhRebKCW1VVn
1VvAa06tCvq0/tmPoV90GT4hbGGW7aw2N5bGoJCAmwgel1hU/qglKFNfNClz9fYzxGJSqKxTLv9q
arxialhPxMPGs13Flp3mnMjGsF0BdpG9OVJzfaHOjd1znxenVvwwlpuMrSEgbROEo5X2x1pCEDV7
hfqki5PbjK+deS6HQKz1U1GO21GuvUqcMRXAujoJOI+tGZMWEV23ERgN7yDTGPu+ixNs6OlzbJv9
gAdEmb3p5RFNEbRpxRGzq756F5rjVGNMy7GyVp7G0FUM8zuR8y2LHxGce7JALjo6riK+s6JXsdvp
ERWMxA+7kyIIVGMVtFPnoz3z9OzTgEGkY3JkVg9jt9dg8NSm/rxm0BATwteLlzhufT49GNq7Qr8c
ewarF9JhpmxrYUc4F/40i2tSRWXpZ9/dEJbjTf/D2ZktN25t2fZXKvyOU2g3gIo654EEwV6USKp9
QUhKJfq+x9ffAdr32M5bad+oCJtBkEyKBIGNvdeac8yoWzSFa8gPWcH1RMVJ8dVp1Cyx1ZacUn2G
p7GxlzLEDBWubMvOENc4WVvZl5ltqg5PLHrzKflQJQI/uSRooPSmlKyrEKlSQk2/26v1wbQzGALY
OgWeKq+9TjIhdGhUcZ5EmD2SHmWQYV86c18jpcZ4VYT46zZaMbiiEscWrbVZv0hJTNMfsV2GSDMD
zzOAYhDhYfL9r0jHk9Y+RUPBBO9ZaZCmGsUmrfk6X3DqgWU198XcAFe/pcPDACZED6ls4V7r002n
XAZ/H/spGv+dnbLkDbNNgyrEHJRtMV46/V0uX0b8D1PwYQsdUgOl/FRsdFjuLDEWUp6v/BZ5rnnv
ETGJfDZ9qFAgaQBdLPRf8pjtQwUugIpLo2sekXMiWTbzVR4HX4mibav6kvovOvzAxsPOxyinNM9j
lsIF8tdJPn0auk+X3/yyFHshGQ0zLm/R1x7K8VxyVBWBvf4WsVLLEkTKabAf/eozxYc3pilgBqyM
NHc+/L6F8KGNwOqQKCQDvHq8rbnBPm0wIGRVcl91YmvYD5G+9zTlk4K6E9bxXmSuFtKN+ajkO7V8
lpVXsw3OQZTiEs4OufjMkW8mdrmu/NeST6CVT3YMENLLjnbjY42kvN89tsXVgKczZuaqn8TKj+cD
ttgPCuJj9dhVH2q3s5D5TipOXo2BPYoRut/lqJWH9jHMP4TA6tskd9V0raTXLJ8cOmMLepLO1KEU
O4JCWAwKKaXNuExsrK72lQvnRkYdKkbGZiF2I1yRRSM6LnKKGxEkGarh2pO/9AAJThTRfsDCPaLb
EPa1jKsP7Cpuj4FJMDCkhcU+mijoo4JMp+/2mLpqYi1SVNcCdR25FUtFZ/oMN4o4TS97yY03dRiO
IbghzQ+uSUiNpu4oD3VIDr2DXzx4GNyFQVhfo21rtHj5UVWMI3IoLtnzu2Wcsc1LpRirIULYEL9O
FhMVT/kw63rTV+ito3Ln4RkzOqyDcYwR9nnMJVfpwQgYiCIyWhFhB6MowKog7X2D7K3g829WKdbP
lvM/FFTyJmjjIugo5XPIBurkhvG10rzLqEfrGi1fqKTsMslNzFNZTIe6/DTjd59RQE0E0dMgDrpr
gAavshTHrCTHx0aQZDbZ1+h7HyZ8Qv10x8UNReOr1EJxMsLlAPdKSte2nK0whhbksWmCDqANtBuF
fArqq+LHtnA0hebF7vZNW23NgFoALBLbfpc90DBl9z3JemRzW6E8V9HrwBIon7ZGuO0hU4UNed1c
Xjizx/DJAxBi59m9gSc1Kp+MAvqfPC3CHJcVF9VSirZWax6jGJPm3Dt1FAwduOY971VVwKWYKHSG
Ze1Z/ACYfJMK6Mx4F9HNZDzq7cKpkOeCGwcjMVFTkA03x05n53CHhPfo+bOAFwxSbDitdAhlmqhW
ijHMW0uqchg7H6B3juHo+zh8S7SD4FyTxotf7Q3sFIaUbzTV52pu4Q0xF+FwJOGbTwffJD9HDWF4
ie/2yYcfvuRo+iXvkPGt5RK5KSJSvaQpkzxH4k1vz739pSFR9ZXWiYxqHXHSUEKTCqbZeCfDuN9r
1loS0LY0+RAmdwkDopc2XKd6BzuyU3TnBt9fhCjYwg3kq2sJPsXZrLGuYqiAPkZes3nR+CFFQoh0
hEkBy+Co38v9I6YUs9vVFh51ohkH+00emOmFH01nO/qE6Tx6sFTm059J18HLeJLlh8D/0PRj1T97
ZewmCdAkxrmWK40eYs45kygKhaTHGbkh/sUJ4J5EeC7TsGEoMyVcpSDhO5tYdhzqjkl8oBT5K4ag
dd3vbFVxLeGdQ0ldhcz46qPFaGZrJj5O+dCk6IA6e6/ijW266R1fFgtq0zGLp7x+s8VZsi8KiunK
KkBD6c9Jkb3peoJd8DUh90sMDyimOZIZAjNWzhxotd9hKL/qWPmgKc7u6Z2H70JDM+2h4Q8l/5Jl
Je6Z9qHVxH0oQ5SxFSdUu6WnnDFcLSpmy7bpLRv9UaOfLk+8Wo4PnnbBsFAn5wb8BWW5UWqo9KT7
XpccSdGOMZiLqXDS4kkrLkVAcjij0By+uOHYLKNjRjUqu5it2wYPkvSsZgejv6unS0V7PjlV2cUf
dgqwWvtZxHsL5Ub57uPysyzbyZVNER4iBeX7cG59DCHWg4eGrZPObbMp65MPLsrv8rOp+48Z0TzQ
ylR06hASDCfjKxVAPTRQeE8eea/MstN4zTNj8RCCLMLjVNJ7T5VPrxnxn3YjCwOmEfadVuz0YF1l
nEjQD6qlqErgcgTd+cs0dgJhLK36WYlreobqykYpYBTRuuvqR0uq90or6DwL8HzfWT8nQb2oMB8H
pdIg9QPOYVAnN0H1Wd4OixQWu4BZW+uoFEd0m5JUzVQEFhHLYLdMm1WH/gIZQ+wzV466jWjtbVHF
wKp2HYgGggwlfZUPiZPajjBDVgbynF67lJA72NXKa5FrM58vKGehsYibe7THyHDuUhs7T4i73m0G
qLSUyhpGEGtrxbsuxZQkcOdMATaKhRe81xmULuBvEZO99tKKwu36mDX+gFMH8TJOo+QUdo/JLHwM
t2qwUsAKqgoQDXwWirDOxaQsBo6nuGXiQ4mNpTcER2iWGWk27OAiF3h6aYgVwSNwKAeqwJZsnfso
+aymbUi4n1cj23gqM/VgWR2IFW03+FepIVzULF0PHkUKho8keZndpFcPuRceNYI/G+OuHZMVIa6r
sadjKZJV2AcElllbXfa3qbKxqVhMNZSCCM+3t+6NV0lUi1DpnLD/jIbmGqIT1LZa+tyZlxAOY21n
z02jb5Lc3wZed1BZgP/1xfInwiLrx9Sd3BRgQSzOsXyVbTk8Vt21PHu76ZBtC8LrvTV8jgc8KEtl
h6nknF/tnbKq7tpDfZ86qft3LfGflZN/jOjplU70OhWivdU2j8LHW5KqGCuxz060XhVvnTXZ0kqh
uVtfpQf8ocLJizCvR8rel+a9reXnPALsb/t3tvf9r/fOTyYSPyb7VJNd4qUTZHCBNolU/Kg2a1D/
b1uaP3v/ueHxh7KnHltdVyYm3VN8Kc0kP0ItDUYGVr5UMl00bOetvtWpFdCGrAGTTxVjuv8Wjn8z
V/pZF8f8oTlB7GouPIWfX1MA41TRRqasN1gVTt7M8bAjV7pwqImDkzNclfl02VYr/P6UC1m1yH8j
vvhp/feH2r4sRl/2imHcGyp4v4zVbHltwhZOCVeY6dwXLz4cN82DFtg0m4oY7TorVwnIip5rotRj
Xq4i6F8Ji8A8Wgrmk23zfcKZ/dcHws8q3z/UxmovUoamwQurhUDqygX0nb85AX/Sr/0x/KaMo44y
rgcbnsVz2CDCZOQusnvJYvZBRTM2p93/6jv8GIVDpkim2tQF9nr1lASBU7P4/9+98w/CHJAAzA+5
lu2NYM3XYblt/c3e+cl+Fz+cIKavhLqWmj1kh2PaXVMuJH/9kec3+B+aSeKH4x5mc97TBOj38cRV
h3JI7gUE8pBmm8nOX/8J5Sft6h9TXGS9Mm12TL+XWdNGIFiFPBe1d3pE0QRsUgT9RVR0zzG/6fLy
r//qT4aUH0NdskmRzXH+YgLdrQoIraW4GgCQ+eu3/9l+U/88YrFgC9IJ6SNLNnnhFftgotNHXCdZ
FH/zF34iKscT/uc/EXkN8m5D4xvEPhQWGfaqskO/APbCvyih7RJm66apvm5Ff6/QsrCqZN3OSeah
5gCec9oCVk2kbQGvLGJJ/UKbtmkgIdKydC0acaPxbqryJhvbv/mljXlh+T8dTT8sOMuAHKhWZ68E
GOXbQTvUVb6ym34LhmlL/DPVgGyV6ZdwDD+NwAKwcjFa/cnOTEKQkj2wv5QE8kFDZtZCJnRjGNKl
+t2P6B/ElyCw3ZHShEIqmjXPKEK6LxXgqZqpeAMZx5PdSqtckXyY41tsUCzswUGO8ZOuemuiz5Y+
HG+upZiGrqJPVlECt2QaPpgmPcfGYyV9+18dHMYPcqMxxpCMN6nfKwlBriz5OjQoo3qfBF+3P/Cf
n8N/+V/5/a+7tP7Xf7P9mRdjFfpB88Pmv47hZ5XX+ffmv+d/9u+X/fkf/evuvQuz7/mPr/nTP+Gd
f/vLznvz/qeNVdaEzfjQflXj+atuk+b29nzG+ZX/v0/+x9ftXa5j8fXPXz7zNmvmd/O5gv7y21Pb
b//8RZnHjf/84/v/9uTde8q/22bf8uyrDt//n3/z9V43/HNd+Yes2JqmWnS0dHWeWPVf8zO28Q9V
1lXZ0kwScjV9ptFnedUE//zF+IewZI2MW1s3FV0zDEaROm/npyRF/octG7pM0reKn0fVxS//98P9
6Qf6/Qf7j6xN7/Mwa+p//qLxfn86OYRQVUPReCfL1FCLqMYPV4lUU+TMKCNxtBXU0zGpcms1byLs
mSDQeigUsEVxYo55l+2YFAE4u22DokuhIsNLNptMTVHITNnu17uRVGa7200p+Z3jGwTWP6EhF6um
r4pdVOtuHSpindch8WUS64vMpg6YtSIikCSlnSeUlW8Fb7cXDF3FGqmcX/vrtmEQej//CTuox2Wg
WxsCkUVsvubKi2rl39tGvVvAstRgzQ1bdD3wEtRr4V9DGHMpNofNrtQ/ljsLPNpit6Kc0jgH8CKm
u6L85K8Wi9G2l3Bt8s2iBCq3YLRKN1uKRP7apWtvul6/2Bp6t91uXSN6Ddu3NMBnEYkaSHjxJSbk
Dv1MoFNKJ+jszZJO2IoWs+8s578XBsZydTgs1LpcLNbr7QI7obPYLq5bt2Ot4V7HPqY5QqStZp6J
znN1qK4Lt6BstL3CCEjvtqeTmynW5njCgX0+Ho9J8yJhQ5Zj+lFZsgkzW3eDyDqk6JU8SsqBnKB+
t7+WdysgTNL9kj6hdb9YHdYw8VN3sWb54n0ATCPSx/Cv1mjurTFbLVYUEmNntVgvqE7wYc/bAOLo
/L19vziPxdmSxGs8XkvUX4RQ5M4wHrw4jBbbtJwOW99W74RRO7y+murF9vThtuDc3OPRjYhXcF9e
nLZKFkW3r3od21kCBRqEE5k5K99USxreOU2uKXwdwd3HdPdYp8Lrn55K335hAtq9KoX+CV25WFph
x9dYLcrhBdnm/FHP16sbeA+ZEi3ck0vqwzU7jfST7BGIqKw9ekb6udhahnxyz+x60FJL9uvbm9uN
A5+wLHu3HbZUYg8ElJlO6cPmrl33ZBNG5L4dqYNV63xx3Dsj9VtnHwaU76hR0kY51CiuE/Mj8EOW
1Wq6Yq1s9hkKUuOw2G7lNlnzY28Tvzq4LWgdr2NGPe0yfevHnub2rbkbLXupafqmb1tni65C2sim
5HB1iIO1qVdO2eZ89qbab7f+wg1Sw3G3J1eu9KV7OrbRsOKgsPwjJIQ9vBxSKqwOpz8NZJIhCLy+
y0eg3uEpFO1+Gy5cesAr93Q6vh2Pamovjy/7Pfzynko7tK8y3ntir0PBcsaK8nq1tZ8rKCZTiw1j
y3HrWhAi3NP12BjDzn17O5ZBcXd8ObZpAMLksc47OrzaOrXARxpPijh12rRgxtXR4hkfFxCJms3a
tT1txZG1zZrJda98mTJzebMkoRDjvhxnaje9276GwNQG18oChzgGWeYk4FBjRAAUxt+9MXtQ8mdA
jvTh8nWi1g+LxSITysN2vfVS+2VLtx9SfeMaUHk4LOMkWrvXt9PbkZ/SEUPluntgrwsZEHmbXmI9
r3Zxo1/qAFVGT9w1YQ5fAmZrnsA2aP17PYb9Dp5PUi/O982GEKTNZnfZrQavXvmwkzPXxILu+SYt
TXhauo51FwiTGfs7H95wGEEoCLDEYG/YIgl2Bc3nOibdI9xCsdkIpVibRg2xtWKcGp+WhwV1lWHD
8Q2ibHSE94XCm2NJjnfzTsPxmuete3RdWRZOO+j7NiwPmQ+CqYrOuVfDcTYHN/XAJNGGceR0Wrd5
tTbld4bUEzvLD5X99rzl5FFiY+Oe3lBhhTtOCCM/+b52xBgKPLFhXG+hmUQkysfRTO5WFu7V1QTk
A5fBwXeDkGAF27iLK/t+ynv2ulkvYzGf9AnhYJM9PkCDAp1PKH3ddwNTJmWt0b6UX632odbC3XZx
3tY4jDIzdBj4ij7hGD8Bt+4fffEK+ng3JMkHEh0dgvpyoQPPWAKEihz4knDW9T3HGAFUi7Or69nT
vJvcNLPuXdfl2OFEdk3pVNLBYTQyGbphOdKwGnxwYkN59ez8WwB5eC4H8n9ZKU+LdW5VD5x2EnPa
nuFMHe2Dy/fVFQ7/rWkrvHUjVrFB0jMFXIvqvusek67aHY8vrjVEa5X0+Cg/HR1nzMuNs3cQy+nU
+dLVpCpPZi47acAgk2rFExzVj26C56lrAxo2sgGGT186m5J2aPL0vJ1FLxv2kL+48juqgKn4/Y9D
q/In316OjpYRmSFNh+656nJX61pKnEi18rDWloHWoiGqUXBFcUgbub2alI39fHS6BT2fSy4452Sz
Oyn1ZHEROMRV87JYH7Za1ewW5xB89PbsDplYcfKXCG/c01RpfNmW0zHf+KX6mkXSvQTkL+vlV6h5
8+IThoUWxKOjFe0xpCFViOR5QXeqeNkCHOrubpdTqEzzT5M01yMn5QTZiHPfCWGYqZW0qBlJu9xU
nGT6qigKum2UvPAZNPyO7paRs2TIujtxHTWd4+mFCXvsOi/850guRcsEdUpqj5lj1u0eeOlx4qJf
9oXjHAckh45T0eJuaf8HHAf8RrjpHMx9G8eptW0ADKOV+wP1DFszroJSbl58SpH3OpnIsm7zo9tN
YPdiUc90vtjQobooSprtYGFyM9+7vebHzX+/5Ndn//269Nd3IHduYTVEo9xmVVli/Ta/ytKeP/D7
fCucJ2F/eDCtgxlIO0+WSl+yYq6ovOC2fXvpbZNubkhV3fdXeSgz1dLmv26FXrob5qnW7d7vj902
TT5CvPj9Nbenf/3Xv7+8zYwPXUnaVVG3ar2/zRp7Q8i/3b3tNY9ad7YJQzrrqq5ujKrJAc/y9YIp
7GAFmr7nMZ1BwSFJeOaDsMh3QTemDdcjJqW3bb+Jn4MS6eZgG3SB+Kl0ptz6gyIXNKdSOLOqp9Pf
bazsLs6B7cZZAnGlEhJeWwXdZjkdi1bOIUTSIAbxyZA/+vStqqbYAK8PXWam5IcX9bTx9bFb+oWk
X7yyV872eNYNzbjcHskC5C9yk8S722OifJOtvLozUCjQN56OOtC5U6D2NRRtQnwDL29X6ZjGh9Ek
WUWuza2MYrheWOTcraUgIgexTiZEb/Db4j5JdpqeZ1sKf+SBNiUQ0XEst0Jrg0vaGTH4I+WC9xea
D6LphWr72mOzD0M4vYnRZI9w3oJLlJUDrNzH3FeMO09RaexZibf3Jt3bV3n3283tMVvJB6qN7K5S
AywrTT7qRBUYmzHf+KLWD37/TH9QQ9mTbcrCT7dpKrpLYsgeWGBa8lIRwsWxuKCUwWTeDZGWHOkC
ftclArSiKO0euBzau0gOIb6EdvweWQ9m5XcfkklyCpna40EObfJi6KLTd0GkncX2FSO/fFfo9uW2
JWPauvRk0ty2fr3xkFp1kv0gm6QYW3GEhKwWh0g/ycZoXBPbypdhbSE3rCXj2vjptJogfrsoCI2r
ohTapo8rQG3zpmRlyiFgkgbESCXr2SN+ZtKaB8OPXL1rEMmFsCNtSkfn27sJq3pVPNU43v7UFIhv
VRAApSO9SdJVftzC70FbzTe5FLYrRlvfzcPuzR9q432+MyWmQVpf/ZaLQrxP3Bn8cnjNIEuQ7Ui3
MQrFCRatdxeaukZL3B5pB06/PVHPT+ittmlyadcIk0CJzGPdFYbKoW10+TCA1TwEoOBGTW7uZ1BU
aMRPYRGk9+qkwKie8uduJHdtlKWZxZkyzR6602Bq2r1pDdMKHl7pqGGk398eQwNl7kIB3Xp+RZtm
NAL9/IrO5U5RQumh6yPzrA3NTvKi7ByW9QaElH5HirK664bywIJSu7s9ZGbWuOmDIFoObfhmGGJ4
DitWUCAs+hMsMnnjm4hszTIPdojID2XCxANLmL/3VH06WPXkoazO7Es6H6p6aZhwnI2rbU+N4jSB
AkvX5Ffz8i5gUVICbQvCJOCTiJBYNx1y8Lxpd0Zw17faDqxXB9m1lValkupO0DbQJNtCedZr0C61
Z6O9bBLrPs9SYrbjrnqfiNyj96/7D61pyIdyUjzELDxRKOGe/qz9aOoZOihmLCN6IQfyn3FVpdbf
j5GGCCBkU6c9dSrS/i7va+OaNaZyHd3bM3VqZ9tuJFnUsIaTYgfSXROT+lHYyIp6yYS+jmbzaket
5w7BYJGwUBJzoEI6VY3C2yfEsP5640Go2lqat749To5jgEoSUFsXiONgm8mySrrxDfR+hNBRDh7E
hKpKaGSADyannp50UHQHhKFdqQWXdrLjbe95yDDEMLh2nMXuwNjMVISbtk9eK7O013VV/vbQ7XGK
3BbTtC5dVRWdJeTNmrkyZtLy2OsVROTuDb1usxGZLBEbKzXKMeyf/ShGe9iU27q22ktnB+R12UI+
dkM3nWvDvkq1Jl4TMdoObEB/JwfB+NwCNWX4NF+RgBPb1aPbif3mnNt2TUu/KS6qJXXrMkfQZ1Wm
vhPCNwj6q8Nkk/uxlTu6D2GhZyYCG3dY10pWHn+/p8ntHx8zkj5dzYZ5sTZqtA9akfn7tOlGBKDF
+Kbk3rERMRDnsIEoHue1E3vkG+QVfU1UrWha5LA9yVqLmOnP93A2JI6WIlqq7JK89EAe7m83SNea
I2BNd0YV3Xd+LDZ9KGg32yl7Tm2za+jF3apqPP0Ym8kIQBn8+kS6zh1hiLTAO2WR9/q0VTk1rlYV
WA59Lsm9bZZVE9MItpAitQpHVyyT0g2aMF7ZHs3O2341Iuu1tXBQF7UoQUtav+3vIKVun6KgOaZI
D85eUF8JIzVfIwGUHfXaUkyBcRilkiSvMKldqjneRZf0lsppWuw1O6tW02Dtx0a2LnmLGiVuVRrU
Q1i+Cl9FsdMiVZXL5MJqKXV7AMUvWQV9py+G8k5gSnhqyL0o5CF80cK63PeB1y/ltijPkjS9D1Ny
VujQk66iHjFkly9Tp85xvKzx4tpf6VFtKW5nZ5+6qHskAFZ/ZDwcjrfN0Mi/3x663UyeNWykTgP4
GdVySHNbBaqDFBqDyUM4b2hjAy01FA+3p+yQoTGAxLmWMzEvi9TPwgqHQ54L4wIUqJDT8gIzgw3E
ilZPuSaxD1HcF88KwZVq75dXPUZZ4Mf50RJ5ftaoMZUfgBGLrU88lRC69t0ekGl31vApsbqEZG3X
LJvzj0aCDALpGONk/5WoSFmCMm+vozHEXMl1cz8SvKr5oFqT3iyNnZHGp16Kim2ZokfOBfEgPUuj
TCTIChNFJiNPN2QX39l4H6p5fFJytApVd+1Hs3i1QqIDgJ+PG7MvytcYvrEdFeXzMPSb2oiSaxqo
3yQjju+tvCzuK+ve6qlc6AEaIep2kkBwZ8jtV+zF3pUcXbGQ0hYbCo/u/Vb7aGtCtVTqh89yGQLy
Y5K0a71Se66mYGd2E/kJY7DrZa8+6UlRnwZtCk8R/N10SFamYcSrQDW762hNqgPpCrydFnbXMB6s
jTWh0bs9C3pAR07iM3eSUWRL1pC/N+jpdDU1vwlfCmYFhHyNBg1bE3OjXZCO8cnPUAeZkuUKPSye
u6RtHI63jLgsNu0offcwNJ/iuMWeKezXSA12uhaAs8RezURIqR7mh0ylqo5Ba/gbVEOaWGsSnQOt
65TDlFjyYRQJM5QamZJSWu9pwejf3wt06/eTENq9Pt9T++xVaaJp9/vjpYbQBFyVjXEn7KWLlxkP
QeyJb5Ifbn1dnV4RMJPCIAf0kwDsbqPOm9O5ZI+cr+/NZJgvTMvhMcbDURs4r3QdOc1tM+EqrepB
trtt3W5SrhKLIRpHpBeVU3gyWSTUktQ1fDVwKPNxPfYzzF0I48D1On+mkeSMcpVcVT+DOl8iWknS
dlyxLtAOo4JJm6lC5fpIS0lFDeGP49Ex1EI5ZHaRXQuUXRC5AmtTky52rZQh3kgasQhiaFz0/+lz
pdFdDHMhn2Xo47s8lzs44VnyJFXStpIt9dGYIEIrg9YvWCJqjylRCeZE7JNZG1nt5AWEFT9ObGdQ
iIqIUm9kEqci6p7vTfNjv9/z+3p6+/11wVTupija/PCCXMyJAwOF7V5X9jURdkiBoM9GZmMeUckj
G5xvRjUyj7n0lielvA/Bii1LmgkOFVBmgfzK7MYiB4IzjO8Vtb9jHJvpNbKFvyq7QXZvm4OG3Fog
utsaeDtOtxvGm3dZ1+Q/PKSEVXmySkebX2Ti71n6XmGtqaThJoaSsVE0qT6XQ9WciTcTkYQOxpbA
ufn0U80qKzejxIJcVFm+El5hXkpaSsvQ68UrQR7X0vbl77b62GLY8QoRP3SRXd3nknK8LV/+vaUZ
jfZo1oPp+jrLbzoaYKrtJF96pjk4SaSMNNrC4BLbSvgwP3tbFd1WSsWAy+X2ittjt1dADAETmVTE
7mYxlioWFYXsH1TWwPe3NYOqYTgZisY/3J6MQ875STInirCsKJJqiNzSD02Sy+BWUgqSiSrypubN
hz1y8CuZWKRGkZ7qohLrQtcLwlXYTJOsckRRJzMA2DoaRYC4Kgw2LUX817IrQMlGfXvIvXE6ynbP
1KCz7Td9zqcRocVSiIu1HCNyzPomP9tpqm1MaQSsGurKpe0JLbBqL/xmEwOnj2HuGh5TgTw0CnTv
o3bmTJNWcRtnR7U3Z+ivp24wpbd3PJav2kLn+4SYLzMT8q4Zl6cKbtx2VDq1W9sNqSJhgODl9myT
fMdal/MVRljSFvxewzNsHF55Dgs0LAmFaO3hLpvsyuXcZBHSlIhlC7IBu2Lc1wWOwtuNpvkFCXIR
KISmNE6hnGZ73w6sw9T3B7PUiUa+bWZxc5g0ylOlj6GD2fOytgPyH/VGNY+/3pUSEIj45KqwOVRN
ielDwxR5vN0w2cGhNc2Ztq2BQ53A1zHQqf6VeXOW60lZGRTWV0pv1WetIXNTVExiqqnSH7pMWRtT
oz76qaY/jCTERsq7bppOk8fmPhyD/C7pFJSbNbLGTg3OEhPtU6d36qMM7jetxXiacmGSL+o99bL0
cHu+nMeXgVfb86ujgDzVvqWmRNaJLslPOjk+dyxMgQT2k0pESGesWOQ8t7mOQneeg0wiNXqE+Z2y
S26zTbXJTpTKV/J8QhbzCZkPwnDNtoLIPz/m2XAWpaQ5t4n3jTgncuYEcNuwH0JnYDmmoOPVnozb
5B6FqKsHyGFD4t1Hz+OcJKc6MaUNEi/5QVGk5NJGMQpoaNhhNsFhFtKrP6mPkkK9ImdFSvkAp0ic
EmrAZ7l9AoVDJCWg4F5kirY38+ZLtT1phR67con8ZoQtQCDdNoPqLZaLDGWrPj749f727283tGXK
ZWXUZbyy0DmqRc4kzc8Hbd1YRGUZgVqf6rKqT5nGSEbNDlm935xIw5C5SE0RUKA8GZSrVZj9A9kO
q8lgEkioS7W6PWQC5rnWUpotMiqoKxUu/gJ6o7TGXYP4Ky4M0/FNIgcSjhW9IEV5rMr0YBijdWzz
nFxhhsz3EquI5KfRN9IT0IrVBkXRNFTdLGdFbowyJS+iNe8LGJH3ohrvLQLWUpSrf7iRAcGvMquk
hFo2J0aa+Nuf7lAQSH59pJ/J+zLYeGnkQFJLTcLxwu5kdYUnrpSkTZR0kL+z8ruYT9jbTSvb6l6I
xpVv5+vtsUYDDV9UtCWVXDoppk42+bymED2RJD5lDwg/9cOvD3UkgypMA2oXyia3Sfbr+hYJcaLq
+8Ca4hedK1OgjS8N3o89C36YN8w/ySFLZt9ZAHN+CrP9EBXacypTWSD99ZoFxHsEnmRsRBwQuT6E
YplJyWjQeCGZQrVT7ON5phGRjGTEMvXwQ6djBU/F/z+EnddynNrWtq+IKuIETjsHdVBLreATSrZs
MkxyuPrvAfnfXmv9u/Y6cBegliXRwBzjHW94N/SBHNz5CnaLdCcn1zC9zIy7GpfOft4thiw/Vzqd
AfFyj2PqlGu7LsUq74by8c8xBzJzY8SoWfPjGGfZVdMKF1lMiW2ZHembIY9g2oDQBdMDoHSG6fax
y/ysRn2wcTX9R6irPkmpTT/spWtFzHFdcbYVJEpjgln4dGjMVBbQoMcNzsIVPLaFemzgPdx6OXx3
FAhK816c1/kGgztt5ckyeDIzRz3oEvZlJvBEjuOyhf7rpFePxpoARcay0y/8G+TsCXpC3SmUY+Fo
J2+0+uv8opjxcAUbuOaOMx6rEJ86a0gI6esnB7bMzVfA+s2eGly+xr7/nkSxfclSt39p463LY2E3
aMhh5+U/aIqfYV5mx3mvTdLoopCro9xapx4/Sr3WV8kQtPDboujWSoSX8xfyCjKyIVvzGpl1S7tV
l2s0wt1pyIKehoyXeRf1JA0qXfnGsCUKOqvcdUKV7xl2A0FjkzurYOKsuwrRdm2ZnKsG0VzZjstO
pOLZnMTh89afY51EaV0PYlUmdnCzDTzNy1H6D55a413dGfm2qn1U1ZVmk+ObjgepojYxbWWZT028
bmM6EDVxQHC9Gz4GCYpVAlWQFEf2VeSjctKxN+W21Ydvaa4/5Qi6yCIkymNG4MRcp6mpyyjDIqNg
NIsHFK/aWxiHNrVxmp9oLUhAkniAu6kZYy8c1s9Oa09Rs2H7E6E9K7G3sSwDJeOI61ZYaL9f/uxi
O94eWDmUAfPbErMscyg+SCP4MW/AZfjLRuEmzzFokVY34cXTF3Xf8ADNqp67zneevxAfo3GDBxcE
YNO1sboXupXuv+59K8z8MwBdt+7LvFsbtpDn2vZPSg5OzsTnYBZpeaFKpJ2lR1tZTveS6AT76YGq
32XnQ0BX9OZrEcim3QBLOXhTJI+CH8ElO/cgJz+H2t8N6eh9c4SCcyrIFjwZ++orItvFupXtdT9v
L43ihOjQkpCGnIgeX4FxMEwQ6ryl+Gb/TkuaEd3OViYQf08Y0jIOtXDXuJl6HCx0bjxvhzfRSBTE
Y1cca6cf3qLHtPS7m9sOBM1kUAjCAEVx3KKsUUw1PpUe7aPq4o2gFRSnrUu8Hcl9yT4h9vYpqBA9
W+X41KjE2NK/JkvN6pq1mYeUXxg7P6JqmN8ZN9MFqZOXHEr0mIaPl/7X7Zlq2T5oyNXSW6HfMRQy
jz3R3ngdOEd1qpnU2m0f0ijx0VpO+2mt1OtEobXq/ez3l6VvP1sG9BVj6ofJHaku+QYETV6URA7r
UPEwUVU8uJC6+PQLJrrBOIJUNgHYGDdX5bXGfSw6bNM7mqaK4Ly7kxrupusacCazRRbDaqTro28s
7EKa5wTD35Vu0jC7VL9dPX7mjKYvDbGge6XDk70fWQTrilt1LNxhTWQRqttpPYy0MDiVQeufNMsC
HpmQp8ZCxkpd82F4IKwQkP2LiunRwVWMb1RRSKLVIDl3g0Ow/H/ZyhP9r1/NPwKT3HnMolHx9tjX
HoKs2NOmaA+5yaiAFI0aUkRiIxGmaCuH8K4aYXJJwpK7NezIIdQCfzU2iX6pQyfcA4RXO9Zr7Zr7
zXenJOTBDmNM5LMOh362MguLQZmPBHS19Smcmv2O/MBNlw7jcm77ZwBgPqYrjKDCH8U09Cm0pDqG
LkF+Rtry8IkqgoxdgeQmQBlh6n5yBQdollVBVVKPCmmUtgeMpCzbCUkyldp66uFm/wbwdvNy107r
YEkjSCy2xFltWgelWbQnuy8wREx0TBDwFv3FT+y3nWj6k6Nr+ClKQ9t3ee9ezFCkS7Os1I0T8sBc
zAdVQh4HrzuktTopnfnpZTngwWr4CjUQGFfSyPhB1oJZEL/V/BIk9ZanX7MvlJrY+cIRu9ausjVX
c/EmTonpggpFT7Ufxg8xa8QJrKPaWZOOOEGttlc7mW6VsBREQLT5ou3abOcMablrWpUonSTyHqh6
25fW6hZqA3TmpXdCZcUlRvG9d+ww3faBKZ4YQ6xaaTw7oS8+R9uZGsHsuwUZf5kmyMkykCI0cayT
pF8Vr/MW4qjytWt5XiqRgSFB2U4pOCy2Lt97bmMfuwslY72sKuvUhnnH+FF1nN2YpPUqqUqKGC5q
LLG1d8y7yo1X5Jj0DvraBNTUyCkIxLorjRt+syOWIFMQBo7Bb8N0Syqy/NQCg/Cuwr9ro2lvnCJW
9vCLs2tj65K8dM/9YXc4KAzmxiB2Z828qEO8AWts3oJcsonrITvPpY4VhyiBQIqWA76OD7WIoPjx
X65UB0JxJmR/IvM9OBJ2clMbW9mEhOG8FKq4SCIJ99YYZBvT0vrT4ARMa6YeTky7QRHtE9w7Foqj
opzrk/K9aa7zrKHsU2ujkC+zmw9r1n893DVXB9DoMVPz5zYpw1tMGgb4VAK9Te92mQBUEqn50I9K
8IidUAR0piLgtxrlpcQQe51SUm7nXZlRdbVN0R4tP9u1phtcG49oXuZ74jOBhhGT7flhJpazBIuO
L61T1KRPdRBebEd9/vNeHa0Ri3X+4SY6w2aw2iOmMcFTZmF4AK6krzLOB/NGhj5uGhTbMUEX7Ias
cVbHKLmt7epizIPhIerPoXUcp/mHCMLqofiajIxQgcqsPc+FY2DqBol4AQmdyFJjnn5Fue5x1VkD
fLpHs0NmjAyWPJKjYiKphRqKjrVziH4aWDML1ysP80IMMbni8utHBHywwmxFwFAubrniuHfPxPg2
KTt7l+i+ZJ7G+LO3em+Vjr2+7QatuQJtLOYi9quSZQ3ZN1EB2D4VtpZl2WDovroJ+iEe4Jwx54ki
MKB4MPz3IJAPABL9k+y88tzaag+FNAnek0zHrZAGD2JnLt7QDpF6dMgaWiA11bubRdqMIhSSVV0a
XS0e1MdxGuiiq/dZAkf7oZpGtm00GT0BDS/tPPo1n9v5ZT7VlstbB9LnvnoKw3G/FYauUD7ohyFO
lcNfVq04wk9BBAS5VaO6Y/bVPgMuk3emplCEpt1wmg6HuvNr3vOJPS17sz9XqeGvSk1gSzXf9YVR
FAc9rb4RwTFCF4QDVsjcvhbCwwIA3wDLvFr9aH+91MKa4oHC459DKbQuTK63saHGnyXP9dwQn9lY
6VNCUbuue592KUQ74qYWIlFtuhNk4jAlMqa59vSIh2WrH5uqeXdiFvQ+GbvT3CRWjocmOFGwVplA
Nsq931/98775LQThkAE+vWX+gi9cMi6MwibSBVwG/TQeQlOV05EY9ZhBhJj3cjlmm0CzNTSidtRv
I+u1z8mVXZg5yQ9DVP4KMfMaSBb6iGROa26X6mudaHxR68XT0CfWKshkdXWyaNzQbufEBYbmDuE/
pOG5GuhrNV7nE8SCC/pwqizRHno7hRAgiuaBMaC2C9HSreZaM1UGuQEW57lhpchOh+VcvSRWnz3p
8bBUKovisqN6r7M6XZYBAVRyAkHAmQ0CN6fJZzd6j2YR+/gh8QXdtsSBkEsccKY6iDT137ueptRP
TRkv3f8cmr9hfsef7/cDpKW2a2sbN7OsIxN+fCWM4h7lac6kZDqmi6bZVhbaYsvSghs19x2zgeK9
YIS/7mqM35XElbRokKx6ouqtuvmAvEzIIWFRT74HJbE2O3+H8Np4SiQpRTwIxQ/ZlsfK9IO3fijN
dW+Qf07i7ZYw2m4rdKleR/QqC30o0x+O2qD6dZU34mrMdZj0zUakqVLvWZ6Qnk3Empka4nsNVuet
8Z53ffVYie4w/2ZFFSUrv4q9Q67jVBFibTEfd+GAMKFEypooNjmryeILUYgORu60T76hlo9oXx+9
2jReIQrGe60TU/ND2JApYAt8wRyNhHXGarSbP2J/2g1bc5uDyaytiR5T54yt48A9zHvzi+FTKBlS
ISBvhi8MYWB7gGoVJ66BePTeoPQZWaALkIDMIAZywhGMODCYQzs/1S4YjpYxfJ9RzP8Kas5fsQL7
rBEgxkmfhs3c4sb0UtgxhV9twumb9v7zLKC5WYlGI+p4OqTWXrwsRuzqvC5ytqGvqXvXht9RcGmv
fKPq3sIo26f9L9PolBej6NuDmRNBNu8WCrTkxiRmdN6lYJNLqBvWTnewQlMqe6l0U/rxxOYJBHFH
lhZhREgK4y2P5XPrR0QEjjq5tXqpnWy4zjWGMraaBYdy6uSUpNB3cecSpjQEuFPY3Qt1RvkYm+EA
g9UXu8CKeA6F075pQBtXHR+XW/w0vSopEXj51WV+MSfMLkUA9+e4qSsn3BsCCF5wMvK2IoLWMV/+
MDSYKiT/j8CBAFHC1ZiJHfM7QoSzq8ZmclK4SA1lDLcPayKPRknRtAdRqYewdY2rkg3GtW7sbBMb
5q/ExiEm15r8DkMWOTWL0NfWfKyOqr3NAgWPsQAX6mECjPx9B2ECqPsV3uItno/PwnFJl1ak8wNn
zKVt5uYvMtkutlT692Ggv1Fiu1s7OirqCHv3MywvmH2pLt+FbEmA7kis19TOeqmQm5obV29wYTLj
NMEOQOA9MiFAhqNmV1+3iLocqdALykSeFcO5CVUyzsLBO8ZhPh7mY/NL5aXlmeTiQTHLjUGy/TLR
BNVoTJF39pB6DIHRXwM/G5aOH/QHYzB/IGwKn2qyRw9MPY21r9FvddU+4iPFQADjMZZOEm1Ngydi
OjKLnfebuks3vlIYW0njcE7jyuPJADWvzf1xO+/++UJogZrxQfwIqhFD/mTAPnSCruYX2Vgr4PRF
m0gfOh7lfu6N/qnsG3mUU9ovvMFrZ/gNSYbaft7DPAZXsQgjiXnF8wtvb4Yu49T5OlQsZQ/DoF4p
dTZptbII45X/tJjzltOgYCh0aRKrTO+JxdqxVlLvUEKu8EatwpEEYPkLXe6aEVYqedk+DLSlGxfh
d8YfD1lsZy9Aeskujrpqa1mZJPTZT/rHOmh3JURE1h4NtI/E2mKX1r13Tuz090uVxskm8In++Hoo
Va2xqYKwvXUMWrCy+P+38sJDZhv22o5hqkxXbuiqW8wZ7gAVE84NVdtRrr7rwOVhIzJqTJ409Vr1
PoNfX9goeZXolvTda6A3UC2mPbR9/TXE1mze6239p4uycBOGhfngkD2/xOF9+DbY9rfKLuXNKH3z
oWRssZQWeMtXj16ktrfR6raFUCkV+1BqpHtPlW1iBXu3TvqnWA2ijZFXOGVpsfNauWRzzIjZdByr
RHvXqSctsczzfMJbAyWebAZrNeP5gQAR/j35KESxn09iYXrfy56srq/zPJ9dXMSMdaaW9dLP+1++
o+uXLrIwYdGp7ecF2eDj+tpFBOWtDUxttxoo3DofPFKTJyR93k16ArAtd8AIMfLaN9IrALJKCpcM
kloCZ/bBF4p9rQh4RYUirI+2MT4tlq6bVRnGQck4OfM3WNrUxYd3AqwfkrJMNp1bFHsCt6K7DPpL
2Trjh+02TNulG50lY9cLSZ0Kqz8j7tBu03PWxacuFcbntKGYxdfGMB3pzPCUqdL8HNhQfMtiKBq/
Bw2WE5of+Udr5h7EwQmmqP04iiZ/jvDZY0CZvxaeZz9kVgQ1ZHqXnqYgoZJZx/xNYdDX1Lctnhu8
bhs+1r1IzGBfO6Y84WlRAAy28lGkdbLqwPfuxA0T0Jon3rc81x+HtFd/1XQnEoYRrD/l1ZU2RC3T
JZ3K74dro+LEk6Vt+z0uy4sb6c69VxIsc4vCIiWSsEN1rO4Wgh1dN/JHvVXTe4z0vQXQefURK56F
g11rk5XO818kfb9Vc39VyZl/N562HQezNBNxnCrgxFJl/UNIWtuyik3PsFgEse1RqqbhmY+nJKt5
+MNfG1ORJLMMwiTO26cKFObkqVWxHBS3pyzTMbY8zVPEoM4/zSEYdgL2O4oSk5t/kTktRjqDulJ8
Q97mLUSwsJQ6RM/zVqbWH4PA22ptl40FnZjkT7J5BV450c+AwfVKHTglRkK4OJKoVWJ1KU1jHL2l
AiZV1no3vFiUa65T4gcyfKsG392GjmmsG1UP30KwJ4ZbTrT+3yfOmdyG/yhvOXE24kdbM4Suu0gN
/+nUUCsDChctDrdfY5kswC8OZ5Tmrkn1GLnEy0vLasBh5BNtaXopm9B9ZAiwN5w0WLLGN+va6gh7
EvBM5q3S7TCBVfvo0DdvA2Lu57bir3L8N4WFZ5tGirX0aQegjsfjBjr2mzqOOaJjKz8rVZo8GHp3
aj1vVU0sx5hGdL0PbPramWTQGTpWU2311HuFfMe0/diYVXBRIkvAgIHqZ1Z5cfMVMPiqMMcfFY/y
LEqSpZDYATsSKeH8/7bgSnCU4+fOrCeo2tOP3YBVWs4Aubaq8FnEVvhc2MWPJign/7ZphmYNqL/o
sZqtIn1lXU8sJmmimVGjTn9oc5KKxzguUJpU2SbSMc0TE0koTDR97YkyX2aaTcJqERqLij7iWcEw
4hZhcRRMDJDA16p/sV34h5PX9PHqlnCEaaEr5dGpTR//X4wytJZaJer9eBtqVfGQZkP/YAu7/9rK
0qg8DJjC/Tkk9Qz9WIRLFUOl8pQHslrO52s0/V+JY4iL8D7hHGVXq8EbttOpHeddaK0t1Pf2Ay94
++Rlvji1ECEH+1RPL/PR0cnKrT4tn92EqohPRt7xZWbdRxPr3hKPCtFT+8qX9WHAaoBs9mkTtgzW
YaanrQxVf0jGngRjD3/LZHQ/vVihbkqS4TmwQ2PjcCsdCjdTzm6iKMtGATYJfXNd65H7OQbDp61D
zM+aaFwljiaOPRcqlhjJjW5JHMEXxBERfVkuhDTBgIO8Wtsx1DhHxZ53xl7n0sUp3f7rmFpfA6lW
H5mkL887J3iDzIlzEDqIJ1hEcq1lrn8Jc3qJtAjLY5DBYB2H3N3+7xt59rv4+42M1thRbVhctmO6
/zRmiFIXsbpWhltNb5TtPFW1Wji8ptrhJqsJMt+maYKTI/RXo8lgdNpVxgJCuBXgjVob8iqrZze0
y8ciRVkp9REY1Owte1Piin1peyrECULwFPuIKMPbYD6C9YoIVwTTM0WOjV9RiQzVlF53cXOjI4p5
qF6SUGI1wwLyqeJdNlRBhRWa7x/0vZiYEn9ImlEn3rLRbDZphKqyaMgE7hwxnN2mG842ahMcLVX1
xOyfyzYf4pMqCAHse4gWcKy7TTYONcWTzaLWwJ7Deq5sj+n4I8w695cWd9dBNya7Wh/npsTCElbK
cIUpbvcIuJtujKhqTxRL7o7uL9z9789nNoT5++dj2GANrmuYwrUhoPz9ToSIoejQfGN8XzV9VUyF
ah5p+T5q7I9oarXml/l4VK2V/gVTrZsyNdYNyh+sZVpapumBk3ObgxOWQEs8H8M2XRZiWqt9ae18
FYqoZvtfx0dJpqYbxwc7KLVzAev+bJOhcU4LxGRq7MP9mb4wH5u/amW9fkqGG8NZdW+r8rnyfWeF
OI8PwkoknQIjwaHMD1anezeqwU9EzsF3QziQ//pOe2wi7bnLECanOBv/o2HocBmDYaY/x0PrbjN3
dDYztky11ZkNwtGyd7YzhcS04R47GRPUeTcyLQzcBzDOIMO01ArD77LBDxCrvuxcVLo8l3GFYRc2
6P9yU82hH//40IDHZgcAhqI8Rf/+oZV5z8M/16ItbXd8biY6vVv6xiZRYXl93R+IY775mQGleuyG
b6UrfzTts5ymNN3UbRcpxmKxQaNg1PE7sX/mifWqO+Avj7OfhZ1vhRrlaGu5voiYMzw6lVbvvUEu
OopE3MCRe8QuNHQ1G+SeEyBfZd1/Q6avXqxOg9woG5PSX4XBMHGq4syv9/Pu/DLUNFt52l7tNMHc
1HK1tZzatPlliAv/hGYS58Q6Ds9JnVhPo1ZwdQYecL/VJLeOFXlr21Tcfm8n97KuXjwIkAtFt9NL
EY6AdWND8TDxjPQEDmhj5tVZTJhF6/c5SIh6hVuo7ee9+XhkeCyEddJss8oVV+FAe5zximkY3eXZ
tzDL012XD8g1KyNdVrE23uJCfFBSZOe53JeG8eGOKAQD33pT8WQOzA+3ZFSrj0p/CAq7v9HU/Iuv
ipgsWv5cDI5gLXV1aku0IbYptH+mGGptBUrQZdlBeF3+IAvqg56UAMeoq6veJNSJrZvStee9Zh/t
OghwS+UlsZp079nGQ5b4xXoYO97YJBSJQqGiHCofZ5I0YK6bjDVK29xaYyZoP8xsyB5AmeY/bjc9
wONKr4t+W9Yap7Psh+XMwZx362k3MINyiet0uVYLB0cXJqG3ecvX0vCGPUO11LTgKqWffOEUDqTb
qzoGa88BHum9tvN40rfmsgll9QDJ2zznIufnxJb7gMmUXCZj9Ulj4D4ltmx2aZFqW7szTcamglxW
TOVx2W+Is5qG8QKFKX/e0P1LyWr93RZo+hwMwzE0xyUGwaJs/cdNKfAG1Y0E+nIUo4JtzfSl04Fx
TP0A3510buEga1H1+ENK7J2F4xXPjm2n66ot+rNnZdouJ+LcDWHN9hh+N9Mvm/okk8MxcU4wrlOK
nHw1L04OwRdZkga7eZUy4dXtvxoDvQSuGFCu1ABSb12KYsNv0PFSj/XfpuMQvsDY6Uax0PF+ziN5
z85gLcXBrxmJ/s+e4mHtKWCpHspudI5jSxs73xHzS1vUGy1lEPa/1yNN/N1zh4bJ1IXhqrpm2qbJ
v3/YBRldYFZ96pkHxRm6PRoM85hQ9/UTryeEP79MC54srZrUt1HBqtcBkv3aJU9cOfiD5DEAfT6q
q/tcbrADqlHd0xe9UqpTNI+WmmFptdGbbZIqUNbUcBsncDY9GqGbEedXx07VR90o0ye44Hsl7nHL
LvKDorvmzkDqdVaF46y8NujutGuUppnX/XA7d+VSdqA5YXgW6M7IoCzyjjk6ZlSgTX+xrIAQlazS
sIJjq1dAeUrRYtXeiRc5DWdqtTgwMsneqyy1aBWG5Sy802zH3bsZsM6kxWumF0/1XgdPoafJq+oR
Qa5/bcfPxLIE8jVGAIqGr1mpC+Aqajv/5DbaRuLX8jDXtIrnHBJ0VMe5zJ3r3nmr6fEMNFqsAPMi
r951AYeBSn2V+Z6xbNqCGmZmWPFs+02zir1SLqwOsE2kCXNnMNk/EK0fTn9wYD9qWdJ9fecfqlbS
efx3OggZYQxBsOmU4ODKuDz1E5oUO4G/8TTgslj3mnhJe9MATaUj5qfJtjf87sl28STq6acfLM1J
3kSy1H0Yg2MPpkINyIMvra0TptzqrTTzZxy0zHe/V0JGM52xz32pbu2w75exh8RtfhlJV9rAE/EX
f4418dgs1UzXxbaMB3zrp0V0cAdsj6vRXJoNdNlSr8PVTFvqO+vU9Zp+nu+SSrTWUmkd0jVAXMJU
I+q7QwijYBQMD3FT9DK+a0P9M58nc6W9DoX8t1g64+8oxHxLge/TUqskqlkMhf5eLgzIITmqmoei
TR+0iQFkAfxjPwAncr5FsONUNoru/971YxxKNdy0jdo+5q6z6zSlDdb/2S1wEPAFIuAsxUnwv6kM
Klj6p9ZazOKD0Wp/EZGHH9BEYQzAQx4I9Xn8MwY2e5IKrAC20nxMkZHyb9ml6j9OgnB0imVDWLZl
uQ5AzD/DM7PR9yYyYoI/Sb+Zl/3Ir7SHEtQqLWzkyUMOrEwyTQoJ3ZL5pfDGcNMbpfZgFnBe6+CO
8wleyAG4P34kpIfRzz0GduXAd1YgtTiotcYOnsHYaDBIagGnhWPzi29iBNzn+aFUYOmPmjCOPNGs
NdGy/QsspgeB94pW1/Iya0bsIXoepz3AsmKZm7a70GaNt6VHzsHD6yidpMBObeBtu1S7nGn5zO9G
APf+NTeFcaw+poNqL0RmW4+tC10qlLLYIoldxvkQHVM/Lc5jL/GG9t0Y4jQj6qTdQN0ZDn8kOCIY
YJig2132Wg8qiIEH7IjgsZ32At+NiELHLi3bz5TdfpR41NvxfXTcQ1HHcNjGgmCDCaF1VPlRWVp2
q2uGdrlS343cgi9Yx/HZ5peqhbKMAwZFZPUoy9qI2Ip1JuLz1vRVrAO/O3lQvk2Hv94wvdU0K3MV
RUZxkbm+0bisP0oblmcGsv4I21bZ2nW3N0HErgXGn/MZhrHB2Ji7/BoU6Tlq0wbbjvQ8BlGyVVSR
Ya2c8zm3CMEsKYc3pclBU+XS80LnZBu5vW2UoVmL7Jd+UErOTjTgyhua7SkKIUI3ssXXUjr7zmJg
6OHTuqJoOlojhsQtEoEAIM7y4cp4zUqLjKOpjj9hZFY8d+NffQ8BplN+ZCTkLRPybOh1v43k0q6h
ljs4SblrPyLtRqYfY4iPDH5bik4zm5f6i9l+IyCi07RyUZQ8MJHTx+oBQZLoVYwXPn3lpY0urXWK
co3UrWMXXe0EoYn7MOrhOcOqoNftnevayxpy7ZircKdWJtQBmS4mMKg9oxTroIDnTHbRGVjottdK
/MgG3RGAUtWsvGjd0ozB8lmYGBscrG8aEZLDVmKYn20xLQjzpeofgmFh3THcMOpfubOvuiVZCcge
F6r2Mg633oWJsjXaa51cML4KSU+asLclPy6TK6ndUmeNbo3I7uIZVwSvvBOD4NrhoopOoP0+3sXJ
cmjBRrdqNsp9lBNPhNMobgDhJmTSRJnBqZPuYQAu2pa5ibtOZJZrs4z5mFV/3XoNnkmpAIMQpC63
6gEozlv43oAcDMpQwPXIQE0ccUJv6u/W8JpjIe6/pemTNjyJ+rvbP3FQ0/KV1m4j73sW38EJUvdI
gEk13C1ub/6M+KfWQLNsqqVv2Bhvl8vWHw5Zi/tWj2ZnquVGDVOna174e7989fqfGQ+pwA8Wmn0t
u91gv1tBtujF96A7Vs5r0Vxt/2nZ56eN0b/iGLcI6QOLWl9GyUbid1UFLb3URmYX22DQg12RsU/k
PYBOj8JTg9iR08TYNyZoeR4vvPjUyzumWVZ2750av5ddJfE+vOXBxW1Ouc8HftKji8SP/ClLKGvW
jgfGcqo7+H5bK9r049kYNt14W0FgwIngjmSLIh1ixBYGkkb+VrgR7r510Q1sQ0RS2nnppyf+PMfc
R8WxyB5tiOuEUMDQyuT36U/HETG7CBelYbpYIliAYxZhtdowVYV86Xjc/f7SU1bTz6EeD9wrvzf7
SyHefcfm3j/l1h40uRfXTJ4659ktOAVnp1pKnNj5cUXJiNV9dq2rW+EE78PF3uvuO6YoiwJXhUzB
yfe183BnvNcMbcv8Yscbs1gqyoozB4Fryhmpq5MrT8TkRNlJlAQ34ztO69ovVt5PpdnpyanUjob7
feyfQu/sZwce+gouyfol96mI0Ca6nwl8gj0p7W5+KoeNynWHTfmddAAC6U2u3Aua1J1WPWqGtiyy
ny5/OIPVRjXApZjGoe4bnCXiEZSQ3+CT47+fYvLZEJknly4sKi/5aXpnt3jE+o0L8DBgBqwkd7W7
lwyt3Av98WKlKh06hngh7e9cWfyBTv7qdN9GIriY8BB9QaauXy9Wld/P7+uVfY2DlR8VC2UytazM
RYIkUjov/FevhYoh3S5SbhYh7fmjE/8sNC707C65+tLum9a9ZslmTC/T/ykjs8JRqqqo6LqNTO8b
vzYXBiQBvKU8bP1t58ewFrCmvSzlrI3TxJXnVe/n+t6y9hq46INdGu7Cyfl1jcE9BE7bH9C09Qdg
u2cmEBo3VNiuyEAdlyHKZrqmtYiyfsVUbaGlsbZounwvq+qtsAgj0+ORVjtcyljbBXENtVe9uVW8
qrSzQ1HfasY6YEKA3nprBT6eE8Elraz9WONI6CEf1TdMdJYGRRFy83U1bpJKWwtiBkLHQVgcXlz9
GRukTZVyBQzmShXjiqHISrf3zA8WifruSvIYXHXZIaeIiWbxQy55exWPXIkQvZXc2y9Ef558tWUf
LVz1+9hgXCq6ZYFSPWtsyhFuI01ZqNWOCc5C89O9S0xbL969YmerJpJSXNb9S1fuoMYd+Y2EeXVi
Oo7ildHEUcWX1Zhs1VhwKHTXZfkdmh4iAJ5ikBWVkquMP7CvmXn4LLYtkq97pb8azRWofFKVvpf9
95QH3JA6GDWKdUSpUareshjwNo3vsForpcZLq1lJMS46LqGeiERmY0sFK0UoDpsKmZr/mRFRo6Bf
9dAsJAWUk77f6pl6S+GaTeF4JNlVBj4MUJiMiKX8xU8Akjgr2eT9UZWLid7LYmNu9BFLtVtq34z2
phWfpvkZRIiS17jUrFTzR/p/hJ3XbuNY122fiABzuJVE5WQ5+4ZwaDPHzfz0/yDdp7urPpxuoCBQ
VJVLlsgd1ppzzOApnwSZ+nbMjf2QlaVrmepJyaSvSlGupkM4WNvYF9lrTklqHtiFjtAVzWPZsrKq
6ZEuOikjqIARvm5qIkZCmjhV5KItazY0ZWDCVPZ2SMg8snsnXtq9vVIkVlAQf0GwbkRfOJsqQBnh
DZYCQCajLFIgHNcdOX3Q6nzcdgRT2jKy4r+2aPNmrUakrVVYvOBBrjU7UZ9EPEyXx2dYDc41tmUm
B3uUNyUYSoA/HdlIEsFaDelvSlzmZxsUNL1tB/co4UKD4tR3oIiKu7qrn5ysOydK7+//ruKN5Zgf
8NgT4kmJFutWuqBqDjBjReqBemKndl5GOcMS11jwpYplT6urICnlbNeUVeGIYUydGsFR9yFXr4zf
BTtxcxmnD6ImlMYNWG+tpGxNgpJdbKWegK51RcxS8pTqj0q+6axPRz3F5ZZCkJ2swUOkSDtH4heW
yUmyXF0hTxQsZLvVjX0XPfTxhrAqWexK3VXOIVYOOIYEOUCWOxQbBgA6yeaRvCv9mnb3JQtHh7If
MUEsKJZ26SKJJWtJXxjhzpF34Rf/s1dt9OGwTFEFvdVkYC190jK8R4o+XsOnuIryjba0VdT490K5
qtLe+9QxcEpXaoZRtLTqWymtfaJLiq35rPkoMu+tfaucpOAFoWJWroFMCgH7Y4UGqIWNxCcGhyt2
KbbSyuETLu7wKy7Yxi2tdJ9lG35YR3dzhb5MrxeT1o/IiOLiN3vkqtKZURF/y0mLebM3gQI79lb+
qjWXqbbqHiRyHMstGJQX/qESX+NX5PojrSlgrrL0LqxN1B0L+KNUinTKLubHaBOIBMGTojI7oUIq
FrpzkZqbUlwhs1DzN/r3CIqGjwUXdScK20W4xuOyUOOHoPpK5K3aH9JN3Vyler2cbk4tXo4QChNk
cSoh8tQXhYFIghjXwhJuCza57R9z6Z1x8dJUDwV/B7vkRo2XxONgqbT3cn3oASb4xwTVJy6D4dV/
sYpjNbzyoaTS3fRG8uBIyOiY38ttgUuANQvxt9JHRFNK3sryLVPaZcQnZDN9fOhct+ACrkP2wvcx
wKLqHsoeZFOAGYutlH5v5cDBt8JbS/qCYia1lyE9OnBJSi7kSy1T8jnG8c0Lb2Z0MwNCCZdKtpH9
zbtZPWTlVQ5vNuFO4mjc9cqriqQcWJPzGHXvhncvIY5LtpBmyV2Row1CIQXSRrYW4mK5wVrOcR3e
WLs8J/qJalRLpd969/vDkpul6t7DbN2MkdsDsMlek+4G6Vpz7fIh+FbvhwTc8wLTdZ25rX0Wzgav
i3Luwg0oUUKS6u6muEO7IXBoEKcgfarVnd5c/Ut9lkZEDO/8Uq2696xvJT+Gxd47y/bC+yj6VZms
TfJCrKUsTqF25dMtV+ZAXfbEzQHhwHBp63D5VSe21/GnkzBtbrjNM1yd5LBET1y3lrJLpcvSRfU7
oGcDxGS/6uHx3De3SttDPrC57fwTUn7HfSAXqu6upAfWYsfWcCy2VvISGQcCb4jiciOJS/Ex8+4Z
BWHggEFg9ZbfFG5gegntlhy6AJ9HdxTtrmseCpPl1ZVPxdqXNLqUs7lmH0d8TX7Vkr2ssjy9Oc07
zimcHsyn1CS7mrr7Y8DSwd4ohG4NS0s7OY9MFj7LR1fribHjE0UIJb1XxRX/CUPc4FpvCZgpVvr7
HKInDpb2OdXdoJvGkUzd8CevVrq9KeylKt0NTD3R0fMuxKCe1Fe0VciOVIdV9rqB6UK88ZLIKHvZ
1EeGQb56mXd9KAWwSer5VD/WtzQ6ZMDtCq4IkmVxqS29xZhuouo6dqvXT7/alvK5a68dsNlo3SZb
hgTTwUi86BnzxE6LtuY9QyNfrEXNQ7c+8/AW4WXZJsW1D7hdl1SAl3QbAKMn+TUUK94jazmnYfm9
ByqlOxtUpQwa2aNtftrS2ki/S/NrWPnN1kk2+Wdk3zNoBuAY52ulMk7FuLKvC+jLZcwNsIzOzatK
X2IJuaBs4SG4pXNhEMjWPfu3isSpRX6XZ8eycyP5jqZ71X7X3UYBIcpKCacNbyuIVqHp7hcpRmy4
zKZyrYxXmboEmVPJJhs2UuZKjN/5NZ3IVyu+PIMlCHGjXncdibVp9o3/1FbfKcpGIFBc65b0zGzC
PSGzktz7/TreWeLIbX1E61CuSaOJpPvS/Ky7VbIvm0Pf7armpLLLOrYZJOAXB1lPSI2YUpo+DXj3
9jqwFpF64a0ZEiQtPZn2TVFXLPHlIbCloMV/jaBghKzpnXM2HP7Rbp9q7aAGG8NZpsq5wNKaQkd6
D+utSN5I33JvpnwgTpK7oBK38BpeU3/jSexJmbGOefLSECbzR2xcCoNonC/Zu6CCIDzNTfTXPFuy
/D/B4KF7MOTriPjPwi3iLekUZr2qXlGjcv939oZrxI9uGUjhe0On8PthkggjRt7qqUNAnhrB0i9b
5nv6Q927bHwNkBa4bBxUmFOBEoMF1WmW5QcuEZQNJ4UN0XTjrLqareAWSkYU7ZjKAn8hPfHdG/qh
4IpspaNl3Ytgk8j76Z2O58Q+g+sOPDdzmb2oq3HtNmQ+EecKCzV7GOodSC6uviLesPAYjVdvzK66
0azZffOFj6jnTfRCzdVgyMhuPp38MlmIkP3ps8KAkbwYjdu3J7YbAG299nuATwNIOEpc4T0yrUK4
CJvnUGbfJZ01LBb5kZlj4M37dGJhwlFaep3WPJOH6p3/kpuuKI4lWLtxv/TKNb8Ii4O8BEj5nle7
pHskmzje4mwrX3Jr1467TCc7kO2+yRqUxUY1PMrJpevWKZ4qnOD+yyRJMlkwO8iazkvV2LMtCC93
/IrFCFtzawquhs9pmWbqO24BJkwoynh5y7uG6wxLcbCsxDs1ZbLq8sptrE/Veywaf133u9QY3Y7C
Oz1qvp124MnGySkpk49yNAqSiR/L8ElTH8v2fkB55HcPCulfuEERjXjb4lBRbsiOC7SRsNbzpSg1
YBtcUeyFt+xRInlHSAS3LcgGOJndfvBvjGaGdKSa+661j+SW0WdRjRvbkyUzaB170PfkBegZ5h5G
/P45Mw9k+r6jA6qqzy5+42Ji/umUcwZlD7T6gDe23HG9RazfqBN191iHi+RhwJ+iLDPiUl0mFNu/
cYVlwUVuttNbqbF3UezLxd5mFeo4915/HsqT8N5JZc3MhVmeuOsT/8UgmDgXyyaV2fO/UqaTjpr8
2BL7yNOu348ghzN2RMMVH7Ae3Aa+SNan3Fojrqt82zZu0sCvpzyhdwum6xjOTfxB5h/SHn6YWpzA
ywxLT+NzaHdZ1HwbR80/l2ipb7Z/l1g3T9sHr5K60k2SendW7TYNkJ5FHy8JbvbGbdQxhrpSdqmD
Q/KiMUhvhbzLaAChFuy009QpwsFfE+WDJXkyGx4zb2dBHUrcDMY5y5j829K++/LUG0c7XEpcOfni
bWyZvK56/dF6j86L6SwL1qFGfMGfYe7U9iGwb4AueD9F+0JaCImqD1r6ojXfoSwo/FwS5w4NKdm2
xReZ4ywHdH+JCSN7sOtkmbwk+rekIu4jlbmAq3Ug15pB3hMrq/uG9F5SxFhq42q0b4QVB3Db64dG
dkV9oTCKwz00n/nfC+chbyC/ViQWjhY6E7SAJK+lxsZXnXYft6+2YfVuY3sPFcJ5V5KN50GRyZzP
S6jh7SN5Z+UpaaRyUdrWgcIBm4RApv04OXNTR2cLDCi4vDvuLJUuwF4fKJD5pAHQ/ZTHqyo/Kd2j
NG4Yuap4y4A1jM9MTO1So1VJXZLBLh3WWvVhfNuInOuSXn3O0CnIZaRrl9wRr/1YVnt1eNbZFOvG
ZyA9sxCiKGB/kXTdaN9xuyhMiNvplANI6mvQLJYmU6Jtfdrat018VG/R7EPyMsjH1MMrRY4ardHq
MRvuaGYvrOaNMd0Au5c/YEdFClkWAEFeZPWLUalQsUZFOyTatr9hTzJUbu2zvgYH7wdPVfHVgdVE
zkswKqk63flVBVIsdACcH1nBkqFZOc6r1wLiIaYWBR8EPNB5EJYMGCzGIqYAHdSxG2bSgkpqr/ZH
aVztPL1/sPR3C0K0hQlBb12tedJuchgvVMdm75gs+iwl1HrldF+yTjHQpaxSm3uL99b1D8n0b5HO
rNPwKRLWgpLZuGgL9ij6l/7JlD+Y9pL2J5XlnjBW8nvV7EHt73Gz90unpdIYVgAxoEh3k90bVWc6
1aCfq9yI8DPqF1WG81dmRFzFn/nGAWxI1ozybukDODwsRVOYZ7BukiuNR0j/I6MverHYea49vqRO
HzYyhKH0M0mKGHdq4lxnTFAZtLBtaP2whOuQxx50VRRbu5DLI1SDLckXwVH2rJdZX2xCxVoYGEqW
WjARudDobUcEPucSK4qLjDSjmFIYy2oUMm1VLhdokA66Rn1KgO20szAoTRq5pZ0xhA1rMNYI8Kdz
86t+I2Hk1zCjnTqNrbbUHSWIoQfHzMqzNRvnBJU/ajFUg0CNd89C9iYIgLKZBbU//xQQYbNVZqKK
D52K4kN6HgjecCA5be0yJ9R3Ut3rJNAscm7RrW7ZgLMKxOlNhF5ElgOXxp18Av7D7rQKtedaSMPa
wSO0DlE5rdA8kY83yd6GRiHRSTYgKkyaOGkEuOV50wZ77lqbvX+Pg9jAiRVuMz+sT/NnnjvMsPPT
PMYppfWax3LB7E56B0q1QkwlVOjnPw7E/1BOqIS7/EMIhKhWVlXLMenl2hbWSPu3uJ6srant1HW/
zrGwbOShTjayHdmnvJfiP49S1kKekBDOTxghCPHAfinLz8/SaiRmsxrZ4+qevYpKx+II3Etg8EDR
jelRk8/ObE0dlfcywkrkE114ixuYPGgoqhfFMT4ifuqXjJfWETYdPMmn9eWL8qtxmm9NqY1nhVlJ
ZDIY/6G902Ks/VJT9YdWDke6Dq1D0VPr71Q/ltnPFuYLfbKnxOLG/lGyq57cHxJTSWkMCuUwaKmC
4ai9zUK3WO8IfcWtdRg7U76Xg/pmEIO+8GoYzOuiSJ4RieersI58MFNtdWdPutL5HL3Db74++QB0
+RwA1L1HGh/c+woxsT8sjYy0LBY3mrbJYj04zUdYo/BL/Hru51WfkPgSURzdu2ZYw2Qb3rLoM9JV
h1uuz7fzaZBCxzEDsrf3RU+8rU5pKpfkjT8dDZL259F8bkgoQjlA9DHD4HFu4/tZrV15CuslCGeH
+alI5WqNRzB3iS9fgj5pn7JwQOmq5P7bfIQCgVzr6dzPUdw/WTUaQFYr/vQwu57rUoJ5apGiPZ9L
7Pw/sgFNZ7oe/ylcc1RLM2THYWoDiOHov12vpqH23HlJtw8tUht6yAUwnM7ARe/8ISJYi88kAIXF
EB8u2RuMV4IwnF1akF2sEnx3zWMJ+V+TMfOFI8IOjkDJU86ZjoK/zs2v9gIR4N9/z4+zT5TzysFy
8uHYk6u2rCZrbNOheqsM7MKdJNv44TwxlZnd1Pekp8QYYFZKMfHP09M2JxzMBNq9mp82GvIfJEhf
WKWcZZ1i6q27WEBrVtkyT5ZfFgA8BcezURDqzBTUQqpp35dRtgEViHlqemDgoEKp2bg8tDGgSt87
F48Qnks7HZViisOIw2o9v+BYBDhkBAXvEhVaRJSB+9Swiz/YOHd3UZVPC2SeZrr+igo77++yUlDZ
tqujR8/9OB/Z01GFcsQtZ6ZnkPd7VWTNCaPhrJToalq6DnZiAiWQRiuSUFk4YDqN0jbe/WhjVF+x
aTCZ7X0ZRM1arUiy8GHO3Le+qO9ySkSRjAKH5Wd3j2uGMp7wWXZNP6+cELlI1Qh1nv0Mik0IUlbq
VJ90MyaTTqNo0VnFynKQZ7ZZQJc5FZ7blEn5Q+DSRSHg4iZ/nsMmRViz5ou1VbQ5K73knw91APTN
IzBgPh9VVMyyHqx7MFLBbHwCc/1Jz5qoVI762C/23aR2JTn0JhO5DN95KfUTETTwqoOEx/fJMaZt
t4OVOjRz1vTwlxqsnOhKOtmd+ebEwUWHiB4jgCu9dqPpGqq75CLboU1ARSlWkql5B+TD3mE+Uklb
Oqgj/n0YMb6R6wtr5qropKHAyU2e6lY29n8juZDzdy7ZewX5qhamdTVX3PnVsWH6s0FB4GNEBAr7
QT1yCV/pA0Ujm/7AKli0AmreJ73QbpZXfZMeoB7DGg9RL1iYmJ14yRHlr0obGH8KV3unStNedBAv
IhEJmVxc3GAhkKpraJosEfcbJ9DERuQ2i4rayc6SI8fPtHpLq9WeSSjpF4J0deoDoXZKIImvdC0q
X9uCRGLYtutsorj+DbSYj+YHmR4DDSp6TqFQDzmxYNyGRI51Xfnak8EIys5KAUILZS9LBMQkgUXk
oF8/V3HvbcpurDaJMnQvOokmth7J700jjyvgUtCbatwvvRbTAgyQA4IwhlQxWw2GLk2PKlZX1o/p
yGeh0N0uqbhrSfYUOwUyBxT/KIOmh9wjZ1VIyn3YCXMlMyhsZ3m8mo+UU20bYRoXw1ppbGABQzT1
USORsT5s9n9r+9KMogfWENsVGUnEXh8rK1GJ3oUqEeySTGlINPl/L/Rl2rsdztMLLFm2f0F8sWXy
h8UI7CwcohR4ZWHvm6LqnhUw4ICkyZSv0Ld7thPd6TEFy0kTNhiVubY7jPk1mRJ0BkFcu4XRGl9t
J9H+TLHaStqzXSHYDXCpHdQ0xmc0eCu8kuWx6giIz/ouxN2YaG8yqW2kUplfKH6OExGjUfWtqvvV
wSohO9WaB5+diBuSfOg2/hASoJ+PB1uzsM8i36U/LxHmCTSAPpqmqmD8NfPQlX26dSQWxq366FjD
pkcGTJEC0K43bcRj6+jlxrhXk4z2hTzSqJGLlYYebVVZJoD/FBN00li6O2LDcFWFVqpgqMLT36+M
UjSsniZ4e1Y7ltsMarasJoZSzdbxEpRcYAXDVOJ39YMiA3icJJtVrONkEfLJoYUZ65M7OeiciD2N
QsZQkB4sm1zwWXWETdk+aEY+LFJb9S6+qNj1aflpVuH5jiIdPJnGXA1/MEqZiiQ0eheggYu0EOTU
43abYVJaxa4vtPN7tSDBojKaiCbxJF8LxIAJuAneZm+bptcvncktlkv3UqVJT8Bi1yBvqnufTt+E
3HAb/BbPDu6kU9k46EXlxrknUpJo08Q+eUXeH3yLUms37eFJ2BhpGYngUJUBakg7j8nxKBXMqJp8
jHOfG2GQ2AsZhYaj2NJXsy3H8tr62OPwQrGGcFtpviKEVvMBMu517XirJFaTK0sv9TEUJizEKrlm
GTumunGARTRey+59IvZpZrzxMkV9bmOv3KC+TLdS5kcby9F7ROCmt4pLJzgN/pAfif9q3BRlHDEI
KqQwE4u7rg1vgptuzcp93JYZf41xs0YPrfYkCCanbgJVDY1ZH0yJfWc78RHnBzAh1kGxxyN5L8Bs
RyqriNHLHxNaAMwHKq78R17dJYXFPYZlMvFNrLep59+P6XCbLrbXPC1rBBq0eaSSsLJC2P7RkVHi
dcOzqoYO6Iheey6rKRW71ovj/HS62SVDgPyhuXXRFSlHsVNXr/ORklh/Hs3nOrWAKC2/Mae1dxRK
EO+a6AeD6ffGPPBt+XQZSvLjdmZU2pfQmNi/E0Sgrbn6Uw0LDYj4HiLARJrKUgs3SxLckygJlg7R
zKXpgI+mWr7zJqBAgQv1pHXJ4md7pkPFvozcd27ddsq1i+vG7XoDIqqNcmFebbeqp14NddNWg7fX
Df+LRT4pOLJCIT6nJytGS7/X0zba/GyRykjSFmGTQCCa2d91K0L6PuQroU5G8BINn37CphVM+7iS
yga3+7Rbm2muZdrKR9ukSxTKmOoXvlrTyKVdC9aLRe5kM/ORcqq2us+sxPoqYa3CV/q0C9Zk9oiv
AYzTZHOwjSukk9d2MpONkGCXzIgUX7R6W/gG/cfpPccJRGDhc4Va1i7ypn6Ex0wEIKq89AYu/J8d
RD+mb4FnPalpmV37REp/HoSMUiGVKa+Y9Poi7diT0XNMkOK7EpXOZykT17IhNrPU0pOXhOSgJJp+
VnyWC3oRrfPKdI5O17ltOOjc8vCnVQDzXVw9GGVbbpURVyy8KaAwmTV+eIMOwAPT188DlJv4OJ+z
tR6WmZPlF6ccPz0P0tg8ziLapwg/r83yRrt2qeP+f39GFSpL7PbwnfEN/WBg/Bajv5XfJCSYj5mI
3oc4Vd+nA19WFVoVrbab/YsiX1mqT/2C8Ecg2UW/66SDJE2hxAMHxPHc/RQLYuhaaCYYioeq814L
Pp9+NvDVzWXUs+C7HuwPlYSIvVpRnYTq6lxkP5DWNsaW5fw0SW2HX5MXcIoQGTktuIFS0Hb0QHQk
qXOahd5yT3wYg48CoBDRyrQwbHuUMr6N0FGjRPQcm5qyAoVtbfXICBcySOuzXmUvwuvKq5JHYL9g
sM60Wph48vxVOLFWHvxC9XdmMK5bO8YGGTbDYT76+yErM3VFauH3f5UKfk0nRxGu2hpyaFmzdUOb
NmG/KsLrBkCCKlO2/JOxZEbtUsb3tw76MN3iuOmWP7S5vAvVzbw+L/RkzzrA3wud5q82oLHUq/rJ
VMD7Zp12+MEfsXA7SnDJ6Rhbz/N3On+KQc4pb3SePcMfduhyqfhhpNs1rfM5c4H7qhyu4/QwkRGF
mpg0Otq9Qo7sJRdS70ptFR5LXG8nMzJNVH9ntRuRqE83ZZTButERaB5aYZurKKhkF/ArlDNKNE9/
Hv1R2QnMkWn/dh97xZsRiB5LAHe4VzXkBZbGU5jQLJr4nRE8hV2T49xU5BPBAd9AlbXHYnrW82w2
OMWJHy5lnF500pSDMW1A0rI0VpFM7AYbXmdd1fRnEstRKBVLN0qHPlVFP1jNYSAiK/qc4laekROj
rmA7rxgO4sWs1ZmlO3rphfuqNW9RHIPMNnsLfZRmrG2fKrWdyLQJOjZomtL1R3g+d2ENMpB62rgb
AwtfQqA6O7sUlKb9AsKqpuGVyupDbPfvLHqR4aBJh9ZbbBFxV/t2mvkcc4BabkkFuSxGup6ZfXbq
FWwgyDzA/ME915XIHI01A8R4GU0Am37Tv6nJQFRpKheHeZS0XstUlP/helTsX6/aqcBlySz0DB0z
g6oh5v/1qpWrsKot2+/WTqiH21RhD2x6/usY2xoYu95Ede1rB78uHmNZDIe0T8WdnNObNdM+X1WN
JFg+kihXT0fFqCIDyCJrOb/AlhNZrxENK3lemrci/UjZZr8UD6muDy9+j3ReblNvQ+6VdMoc5gdK
KnAXK3NbAr1jhvK9u3Ag4BEmSXjzGpXgbt25+YBed6PX0Fsx0j+P5nP9dC6azvm9QpJ8rNcrsyzD
c25zHVWwup6HtH7ujNh7wwZw3GHOicFFGDHpt35HUFI6MBuo0aoZzfTz9tvLclunbpMjFKoKPLiZ
Z4PhgSB4prRTunUxdg+JoiNuzMrqo8y1TVCHV0lPhtfGMjb96OjvZkRf18audUth8SH47o1tQ/qc
ogGGl+KwWWVpwGZmejo/FAqJTRHg3pl4FpuKfZzLyyGLL6wBq8hvvV2Rwj8aAtY7uvXxs9KPqTO6
udCLBy96QxUZHKQwUK9a9KlGhM0QVPBHk8Xpc9+blP3sIL1S6qbzUsGk61QivgQsZza0WF1Z9dDH
dACKZLWauDBUvpJGty62bn/PF2cliE7j8lqEELmwbbTtblAVb88g1u4kXXCkQkKApwByIq8NqhXS
i+zH4YecJjARxtC59qbebom7q+ibOyd/QuGG08O8qrBtMtSm8/Oz+Xxe7LJpX261BZtwH4PrQWH4
8afKal6mcNqJgsGfEqEK6wx3fp9yAEIg5J4gLCUZt15SAhpnMaDqRQrmgu35/NT2bYKAy2xTNcTM
tCWcbFcm4GjbNNMeZHpXkSM6t5ZQgES1RckcX/0u2eeAuybbdPqZIXguhlh+qAhnYrll4/XpPJP4
YIwp80NSONXR6Dtz+e8z0f8CUhTAKExGjq0rmq78XgOsR4z/SgvevEsVaZt6drxPU+c+G0R30APz
G+YH6iLgml4WfihjJj92vkQ4QNcNeyHcuUKrKM62h/l0mYu2iSi/x9nNGpvZ3bx588DD3tkOImUN
qpuG+UptIvOshTIk+CiI15khwGGonXrN9aG/qmGlXi1yvq6sGD07VY5OMXN9aNda2pSZZ2WOfEwa
VPK9QSu4blSiDSf8hPVV6KZ0+TlOHO0/wBnqrzVThkB8hczbFPf1ycnl/AaUsRpBiFdRqRvZVHuS
v1h+QLP9iJvm52A6I3eELHclrtK/Xq9C8dxXZr+ILB9sZ93Q6TOn0ts4W4cKr7dWkSacRZ10f9Rd
mX62SvKoRrJ4HIL+qeoUEz3s0D9UP/CTyl/qKLr/Y4S3zd8rwrqOhxaj1nQtqCxTfh3gmZ9rAf/L
2cPLtd0C5Y0V9fkf3OURw6uwHhS4R+tMl+IDhTCWCLKiwHWy+5eK7Cpn+rsmgnuAQcZLUBCeRkBo
cMZkOwkK8nKvoR7sJre8pqn9NSLOw5qs0GZLbWfwK8/1ZY0JbUJmNgop1HCaIQLrfscIDvwJr2Gc
8DLqTIZo5er33rItUowBVblTGyvBmthUx78fcOHoq5ai7lK3yuSSV6m6AUcoFuyPEnb/wIGRI/nB
QRf8s+nckNkpGXvtsKmsoboMkvLHfJcPCqSOUWlUqvpEVgGOlFBOVM5qKBKH7gY8Bpt+LNUB7fHX
f4lXRN94hqy6oxVmm7Qc4pVjagRfx9oqdyC8FQEEW6vFMTTb79SyQ6+hTFfI5NebzwVwflaZoQVr
mln6fzAotF+/di5qSzcskj1k3TEUeD+/zetUjiXVIH9+o6HFYfJED4CQ2omq7hx5Sjw+JXLPc2fM
r1JOvVvv9eKkS0lwQMqurbHQlffCwd80mkJzf6v1yOwg44kBreZOCIScpDFqCNB5EID7BGlPjbBM
QktbyEW/pAQVHmub7aI+UlyOR5UeoYW5k+weyEFT5MRQR3C4Xv99IDQmd/g/myE68A3bUHUTCzHV
6d9d/F6XmQ3VxQFJnPPHfFXOD6BpAoQPXKRAQtaOYhNqa1r6tgUt6ikAYGK5vbUJ81In0StJ0SlB
8VagrNmEcNUIpLI2ZKgCnbDyFc9Yjjmh460UtTVa+qE6MqP6h24sF7RjxTHOAK6b9P3duZ2pkz0z
aK11FhPC3DKsp4mXirDESY42kbyLkWQnPRhMXESlT1yCWJhRvsrLWLmV04OqtnyIkS6v/cQecXGH
T7VhNHcARORbXZUROU9DtRQkE/3HzPIzdfzzE0VvoLNghJ5o0xZ1fjeSV5EiV1JC8m0vakKzFvgv
zE9WbP1p9pIXfUGBhxgMosGixN5JQfzwQ0HIdXnV5Z11b4SjhGwkTdn7KtmaEo5yAZkRIA8mnaTT
StvtKXLA2vSf0k4pmXKNjzxUiLQOpnyP+ZwT2h8AGr5/9uBlUUqVmw1I0b0oh7OfbpLp4pwfZlwh
E8pC5Ip1o2z8oveWctbattzXQV3hvKp6xN/GgyZJw3b+NZJaIv8pYAXcZIDrlaCwNrWa2qimEAQ1
sXyXT8UNQqDOUialL4GSBmQbxM5KEnQhqin+Ko310VWMpHZVXSlujrXOaMZT8hUXp4U42mnekyMV
yXZMhb5XkcbNN9QPrKNosq0CME7fNubWqS0+Ss+TPkyLwLbYG44kJbA2DjNAl3bCVRdMi4r5QbMi
YlXnxmzgheaGuhuq6aSoCLr96yHoSpePNnR/+AZjKb1rvWJir5/alaYlHRMit2dTOcFl2GDxk3eI
THEng/g22luZy841az98y1bu5rJV5cXAFGt73+ZSeo5L4ayDwmThYzjyIfPFrpq6FFIixJ5COLS/
6WklkWQFOAM7Ktlod8IGjx+QbsT6NnrsKITRW5kDF4SC6jNvIUqxwYHyyKJgfkgUkV0Z3A6+EPeq
aYwoPdT05zV6n9VmBK22UDp2VOgA//Fi0DcH6JnRcf4xRoNm5d/HHu3XfdVErsB/Si1AUXUGn/+p
BmSxSg2jl+udIxHCYFoFyScz56SNwIoIJavPtMo287a3d0bnrkiQ2Qbm+DhutXoMNr7tRw8+aT0/
FXFvEMuOCOq7hiFwDchP3zXqhLZkC361CgXDoF+KF72sHtOMvEk5emy8ERqVt5vvG9kiEWc+MrsR
a6rarbpYDbaMm8Wrh3UQMd+/fwTW/0BUbEV2NMWSHQYShSXIrysPX4sCHacwdCmlOzmtYjzlltLv
q1Kj1FjkxpNJsXPtV1WwZqY0pl4wjQ4ZuNj8qtzbycKoKvMUqgHoZkNPdsagvllTFIapBVu1SpzX
tjeqVdsQhdGPKGjoGWTXmVJml+jak14iwGS6XpLS/PO+8EOJTWSVPcejAh2Zrun0RLSt+JgOtMLg
Mx7DVVo70+rGBn4TjBa2x0S8G7iJAwXkf4duAc8By1jWFbQ2gEKwVY5Ipet2GuiVOz2nw0DxNH1O
nYjJJR6GYOqkpA8jxEbM8mXizii42AmxMqXy56w0oEgC0aoypI2eiBr7jfcYT6nM8wOGNf3nyKCK
+O/flqb/NlnaNjQxFWaVKWv8VvMq+R/4OMtMae/ksb/XuklXRMm/8ST9TU7DABlbmv4fYee13Eay
ZdEvqojy5hXeEnQiJb5UyJZ3Wb6+flYmNK2+fSemX9AwaokECpknz9l7bXQfdbSDaxtcLN5B8nwd
BDHlnuYIA80lWjBi4MqtG5q26ibv258FPvFa60Mp9h29/ahbpylouo/7WVZLtXNZ5P6PZGHWDtCm
9wk16IZ00wAAmrGvIC3JMPYCDB45FjMC+f9/aQNe1n/92qC6vMDkNzYM578u0syzG76n6AbTaUhO
yZK1zxPWDZcsNtz/ot5VFsMZdWNOOGTuepmQfIft2JfzabGKdJP2yfy5hFSzRqhg4oIWHcnx7bjL
3UJ8qaZ6bcmzrkuGDPN2b7jQyMgeeSOuomKm8dknXgbuITXDimxmsHxTSJGyMiXWV93wg1d70wp/
MAISTzrwDFBQxW3SQHsvU5Ed0Bygd5nUmlkvnWsfYleKBSaSakGx/Jya+AilYvmwQizdAylZjxW0
mF0e1o/dgsRtVDiKvgqx1MnHQazZu7Bt0SOOZRVvksbA/trRxdv4maZht0SaJvNCWpiDK5bu5KIe
1jiq94vWTpu6JuWuFnZzwvx9rKdwejWWOLouQs9o8DNIdaGurpcudFC0Lunxvm35YZWvdKNPvsYh
Mvok4yxNiu46ddPTfU/kK7/cI4ALb6p2WY/dVvX/hNQ8wFkHxQkrkMrVmB8RfaAqsykA7AGdpDrc
iljvrp6GS2HmDLpuHOM/XhUVRNbSNWBHCzLFXWc+WZrL3DjF1+HLAQ+RmIaxLchVPS4kDe+trg2e
VcOqxhL+dv9F0mX6ANNasMMb/SXKjOJQZTYzUtH6cLDHs4fl8Dx2iA8UJkbdqOcrsmX+PBWW7eVe
4uS+DJy05naLqz1ZBwatDvy9IU4HQib3SAl+iToPXxNjngH+2ssp89LggZPY9X70AsWzT4MAfp+X
eqD3aKiqS9fEbU9Dzj/et3u184NJ+n2x66j2dNbrZ3jaEyJASh/HvhF5N33vqQVX+ixjK+q2OnV5
hi/AN/onwi9wsVPOcSEVy4d6QTey+GQ19vToEZhyCZpx3lsUbFztJmktqWyrDD6+iYIAG8U1T3vX
39laoW9qiQ2bsiJ6TGxnL9LJ3dwvhgIc5mp08ZsA7Yq2yRSSEmM7o3PTwC0E0eu9YpEhHc2yibLC
x4nfEgE+UtoHUQ9Q4jARCv9C4qrz0vmollqguAd1MRdJMG/ihA5sxniK4ad1YNZA2rmHJ9cJyfuM
/C6aPrV5uBtwa+/osobvljkfVfcw1u19NIhrzTb0A4+n+iYynoc4rREcoEMM2er1HO2qwv5cSwSO
oHEPiqT+UI/0LCEWtMlQukuX6dKgPswgub8hZ32Kao1LtymWs97jL5hjimZHgxoxJw5cQHb7RNbL
YUnxowc/awLc7z+sJWjRhQP/NueU7ktfNtts0mhKtWYyfTL1SQc+GIgn9SMkOumrvUEdY2ZCWxMS
BRpV9uXVC1bPHqXYd2xWHAmHJYfs8b85pMD/ug2CXbFRCaTdMhSoN7zuasSuOEU6om/DW/KrPcDu
CokJuA9nO/FGZo54c0fXfeidn3U1XlF5kK4sb5ih/75njQimU8za8ryd8vtv0hGQiiUPxhtYfAxH
UFXAcWU34aRlxsGCbjHcKF2DeqTP2kbN4oyg0tVrI2vBOknicP+n4WAqcnYWdP6ZrLmEonZwS7K/
4UqiUmUWDn+jNXEpzIH9obphqkFmLEjPq35TFWn3umhQjSbLbF8rE+vsIu9N8jn1alTXvzL4Sbdh
NpsXARHFlOKRkPyVF3NugJqMABAG/1GtXj0k3I2uc+QGU48cUq320exh+FKHAd3txd4ok8+FO4O/
HnUcDP2UNftQ1sa12TpnGlRXVRWVRttf5axELZ3qRqMxg9CdMNDG7hNSE4PnP2uRPufNGWnH35an
Z9sty4deEgDzIAKz7hmgAQPx1UzN9v423t9B9Y7Ooy0uHp/Vcqcxc2k1dND55rdiSM/33bWTDCp1
YCDT72VMwvSpc3TrRXcyWjgcHLzQAMEChOaSk2J1IXuE2ddCfveM4Gqr4iG8XP+pUM9BvVzTPM2v
Rk2GZTtW1qan80YcpoV7MzRZffrmMnZm8+55T2p1tBa6dmNohes2wTk6y3mY2xGzXAx2g7ogstjh
XAQqCF23IX01xFtQvFuz/UbHnt0bydqrGPNyNwqN4QnQi8vsobDznWx5urcLNS3k5JJoD2MX9TsH
sQAe7QXVXKnf1JAl8Z3oHMUIXiei6R4rUtC3i7w3xeF4v6eeQ5n5+9Wp9yL0QTotqL/+sLo3JQR7
JyUR4vTp1sjy4s/dRFJiknKUGCMiYkE9r6cCE/t9dFAE9FsFFjO5JqnFwCKP+UY7C7bOQTcbHY4I
K8yiDhUFOhaXIj5yUnh7PRrPP/emRRiHtKL35jUTZ2H97DczXiz5Pxqw437X5HlcNAeFVIOjQlsJ
VeUmdCx77ZpucmiK5KcahSTeFD1V2g+CSZlTWnXp7tuZjuMCxTcaCX7cSP1qB+tDrX1/fsaIPXRs
YMP37qCBbOrc2xh5wdpzgwVgwnQvkpoIv4J7VcLSvi61m+W5tzAI3b3jau5dw06ad7VP05rqQEra
1c2U9sgEPIy2Dt6BxcIEy6yNCA00FW2o9/tsWYiOlcS4TGbodWQuH13WQPWUEQJJVoVbteAyjkSt
4ZjHr5JphsbYFolNmtwzXVS6SyJ6AmzbfeEC8uzHuX5hwzkjyZ8/yxP0zpY7rJ5ZL51raSiWe/9N
52t+qlOGL/eL7x5gOKR0iNQyoG4KJpaROdWX+8pAlKXvOuNTnmNQirBC8E5bSAaa+FDW2lf1BidI
23ae1vorsp/yB+ebaVfmuZ4sl7WJT2iqC/2sD/NX9elBb+ueBUTUzcw3ln29767okr6r33M0yeyz
lyTatSUOhftPqBHud1X/kl8IQsv89BSPeEzqRJ9QBnjepYBpqMogHwsPh8J6kyzJ8JlNehV3UwB3
3QK3Ii/jMpTtWVd8GYSxRTBUHvUGj63djfNbHqW3BsH4ATuJQXg7NXY4kmuOMHiNINJ6KGl+p3Dw
vhdV+xUQfnJqTMvYoUheqc0lrTrjhU70SjX1SH8yXjBL0JfR42MWSFqOFLTMKdHPcRteF69EoYNm
j/Uo0VGD289Wb7bmLSFsF4BdAubY7bQXvvnbMkyj17poyNWtUN+1odYe1VVXN+411YOWtkbyUQTz
umJP+KA+LZDhGctZs1qm7Vlgrmp54/ezzmlKPoxy/d13YVZaEjNyh4FGUwbAvi7m9ZAJjK1o5FQf
ATUq6JDJ+h7XKcYocNZPhp6SfgqEY/QJWdwvHZKmpCzmbTbgfhXlLHadtuQXzAvLoaYTvunQqK6d
v2TJOecrRjJXxYhzK4S+ptdd/mBjKamqByu0KePvoyCYm1t/xGdKF8fYVdgfELW4cKWGGknGodHq
b7SlnEtgsxgk8jBGvlK98aEGn1qdIMsaOcE9ZoQDX3S1rfCaFST6RJaNM7nUH1W6tmcO0amwo13T
U5knFi38RgoVHTnionJ8mBU3NeXQtoqKAG2gFdJn7AZbgskdA2d3DiNrunNerV7bCd2bOFrp74VG
3jxqLGg2shhhgmoSB798EL0IyswUwaGbvemz1locsYPl1eJqXEddUkArKfI9yhMPv4sNTkPeGxO8
dL/VT0x/0WnIgxhd0Kuw2jeLoQdBc9Z8hTl0b5HmOpiZPk4I7Bwrm/Tfub8Fmni6vxoOaX/y4xat
IXn3+iWQk7i0p2a2EUft/qhoYmvA/zR7j/+Xukb9MRB9+ipfIH11xoJgVqhbBX6MfEs/i3LdzQ7z
5pYqByEff0S96NRBeJ7m5jczch6aYpcMLOvtbM0Pvljnf5JZ3IVNMY7AdKaG2e1b9Tjt8mNIbM21
q5qXptOcs1LKqFzNKKte3GiWULHCfcyqg17U9nGu3JZLFgtJnEgbS9i+qedtYIRrkL8fje9opznX
5levMK9Cd55FR7ben+tYCe07dDIVMPkVWPjsNidy9N3YJHzRm3/yxSIocsfuK5IqqYzgkE5W7mM8
z0m79X5MWd48htIQpBIqofdi+deOjC2WnWrW1bn5u22nGniIB5aVerVn+nDU6zZ2P1fGvJtMlACL
1Yznoqz8F8yJd0BxG1Zn3SJOMixDkjrlcVczuPTizG2+qcGsGHVUmxycZzW2BGBImd+IejNNSKhW
/3ypGMaacQh/XhcL22UNfH3wvOqqtTlD0JAhCtGW5FyDbz0lrH8veeYcbXauB7spWeta2aWTX8JB
xf4sDVaBZJ6WLZTAVVqPw8XNPbvbO/0R+0txJYPWuxaa8wQRsH5KONROomw+kc70cm8Okw+W79IJ
1XPbYX9VThtlvFH3/rzw57m2YRIAEf6IXsIjeq8/LWDNTx6EIBow8t9zZLKB6YN5mWciJtKu2/zt
U/IjHbtfdlKfWR4OCKw4jF6stLshDNsrPY9aM8KIbpBn91T8E2ZAkBrefpi8Bvlxi9DJccwDUazG
Ac0PumQ5v1FjnnnUoACmjnFSz5l2Ez/oQXpRLzoJsLtsdr6btifgXZCFNc+VZLELvjIoA7bqoe+J
9NTpJRR++aoJKv9Gs/oWZ4ZBbQpNphg5a06O82uwyLFMewyT6gaEseUQlxrLZ5hI0TtPkEQBGkrX
hkabE6Glvts4g06LTl0JeR1+EiaKCnLzWDlCV0fsaaSkYsuFk3hZWFuhg2NXraO1PzxVcKJ+v0NL
+3j/XhQFnjJ7ib52gd7c4d/26H3UrfsqGMss4yoswuat9QrkFKb+uWV+ef8/h7gLtmhLrE9+wyTG
8Zf+nhWkHrKd93sntvvzkvbRIbKHczxH2jUBzvlsCbME4zi/qZYliWHjDi1zv/rbxW/Eb2JexCZu
QBKo/aBxTOealOKmuXBXi0Tc7teyuqzVjUaL2RfaZ8OwhoP6fwyzAcMw9790GMx7c+5HxmdlM/cb
N7PTYx06MZS+oHnDf/NYMXJe/d77cs8lSSINblFEFvSka18KL8eKo54DUE8s+riQjGh0uIiVleGi
G2n7JKSZIVnQa+QXdV89WxdD+QQFQf6J0uq2oZUnl7DwPynYumswwanakTy6yNTekil/pRPn/kC9
ekmFvnyydey2NUXaoHvhwULG995Jo79EkWY6dD0yJqLtfXVBBe6ulVJROYnUvSbWoDN3EcytsH2w
K4ApSi2TBNI70iOZGwQfoKwUGNr722SBXqausTjAO+JRn5x1r+33gdfhyJM7vdz8a4dRet/CRKex
ybY8kMdycqPiXQycJbTxvV6i4hLFAeGv8v8JcSkkYVmfhiXd/GOJVctu3PbJpWzzjRF6Ylvbc7Wd
5Cmwb89iSpb3TEzZxa38h9Dtnjjt8PUdctr64Kop9Acyc0KOKFgWtISzP7uw1DpGTp6t759q2Q4a
7ILpSZB0e7n/BbTYqGmj4JWesX2tO+unzaz4EPEm7ck5BlOEjl2WIxP914MWNfaG/5ZhY6cQLg6o
rIAXlONBQ7n8M46adeamHFDkTe8sbMiqTNFKpzuoa1RVQiQpIYFGMC7J79r+3kDmwF2eCCRM/wWr
D0H/v7vttF9Mg2MbmgRL2W3/NmSIAqf2k9G2jkC8g2+AjLQK80DfPUzEKF2GYCIU2SM3yp31fWEn
LrquAXYSpf41oiQ2yRpgBkuEYwdBTgLUEiFYSEt3PlQBly0s4uKoR/XVZFz4qJ6iF1jvDKfBkRIA
jhpz/3EYdIOh+hx8A377Q/2tRjVFFy+riEKoekI0KLwU1Nl1B2NX6mRymnpP16Nj9D42AqAnV2fp
df7GaSCp2plXb/OCElp4zKWIp+wMiJFejaKUkL/lEXXs16FhWmokgCadMf+h+W58TPXIk0V18ViV
9kHv+/QXmwp33OlAV9oHTutAptK0aa/Jeb5qL8WV/UUr3eaozrcWxi/PZzKR1VP24jDfwToQi52r
m9GqjIv5NRTdq18b8TctxCzd2aXL14yMKbNAbWsruXWNEjFHi7tTIRRVWoX4WIk3iLz2oM5udjnU
j3NXrDUxQ+IY4eLFWEsI83jutWCWou9422RMFFILlQtRl9aJDqX90nUgb1He//Tn7EP9wKNWezut
acjcqbyPOSRnueuTlToZW/S19zjChQT5cqigNaHZfoIVS98KMnG2Dk2pmPc1p6rKdvfpQK5/JXbP
2/tuyRpa2f12KapiozwmBYOGdamupEkE7rMP1BVKL7BNTXx2pWuqmduAA1Ncwpvjocd0ElyfBOHI
h7kcvtkhhCFTyy9mGrL0aVDPVA8U4Ya/C2Mgda09fnF7dglOmJG+7UaMTtUA7lG10o09htWfyrhT
UTk/6U6yr9z4y+AIm64yDQ8xxbBO8vA7Su2LVWbaA450/rbcKa2TTzzDtSqDWv6YsHp0cSR+fnz3
0lHDylpVwJ9HsSfIxV9XPh+sJrru2Qf2vsLwTRZi0adg7HTvZGbYqvBC5Jtaj/qPPJ13BQ3si6ED
t6iVR0sDxxTSKL7pUoBaj2i58cKloEAicxd0rX6Pyc4M18AUBvdB5mXbFezEiRotyJrl5GaotRWq
fc6yvVHhRXNboIKaq5evWdy1Kxrp5qO/zLCJBhKPU6f8iPws3fVpbhzpFyxEagbrlLEErXxreRUC
3a9hIeNd5qU52i7GALOZwx3FzE8HO8zFxeqzNsrqnKR68hIFTb3SKrv5UvrBqhq1wVh7hN4+3KdB
NQ4xYhNXkWN6n4JyRk7sMVjNxuzQC+/oYXh8iEav3REgOWMuothVNzOdoFb8SzqDZf9zTh6gzwoC
Ap0s3BVO4PwDJd83gvEqoR8n4uttVKIQgOz5k9diQhn6ge3McH/lUkWttnE7zx9MK8gpYqzyYzYQ
ICcxszhZW9VLmz5VsbOy52fHe/aMWEJLekYH7WxsB4J4Xo3MuLKp/vLaBjsSAR9ghlzREKAbtFth
tuHnwN66rXHIy7j6jN6Fj74qm1Mmsrey9UnLlrZA38oKuCr+sg1mUiyjGKTgQGBjSNbxQzpN+KNS
dFJLgxgj68PvE3fSIAzUHSLK+joOvxhZR7PdMVkI+jRaczpB3JGNtAqCrCfu2/bt9TyO7TlFMr2Z
U3dCc5ejLWKSuxcTeEKLBJ2zsoJqFBBjG/mvvJkshTrdoCYJnFVkENEzxM1DpyOkgiqi3Vo/b/ZT
NNzUYprZ5q7QKv3WRTisay54bIJLeWsN2NFu1LLrTuXFtjzY4ktnfjJbumDjQCKNajPPYWmtNKvv
TkiD8dWRKQc/zecMFXem91LZDE2iE4n3Yj8ZA+cpv6gYVZHS+GUJPYJEmCvsUNOAKZb3oiwPNnSO
LLiaAQY9jHRHV8v8x67xH1ynSN9Tx7skk1N8bzRmcbPxqcqq7GOKJIq1rYOj7dTd3qITIXXbeGku
fFmMtUEJT12u6RgXerpr2SIemWHTjdDa9t202h/dYg/7iKzPA7nTuDoh1HAnEFr9MiJxWfPArxvv
vUqcXr7y1x8h3gYCTA0Ht1AfoLagthiXGgpVy0d7b+SxICgFLD3gr6INxKsXO+/1lKcvSTfii01m
+HfhkD0iEBSrfrbLrQ/3Y+c0grT3HFuomjIVSR8fvCXNQPCBkUB0BFAnGl3O5MQKF8RG7FKpYTLp
SC7Y7TZ3S7AD82yb++GD6p8aIoCTZHBElU1o1V2UG+ESsVG1YfSTaIdHNWUwiSE7GrQaNwprUmi6
x+Xa7ppGT+/yZqVxHhINLiUNr2MjS+4qAauL0xsFqfTzDaEjrXQTelH5sKgY23P0PAxSMqsn47ZN
WRqVJnIhMRK7qvPs6Hn0rOnioTeQFACqiY5K8e4ZqCm7MHxtYohLE3rVDXQD72Mi0CYYjkR89s9q
HSiHmEO8WNyVYxc/jJQc2I3RoJW/n5hR6wAomljgnIByu5Kz1dAci1uaV3DBMxtGgAdpRS7tQQjg
LrWQbDlVzJwknJsD731ziZmnbD1mjUqaErlpCFrGpfWnXMhksgWH0QARCn60bHsg17CuywKdeYDT
cyvkrteYMkmlraZLMEvdvx5pKKLjxThMBAGs+Mb/UGlTQ2ziESD3FrAc2tH4Z2i5TBUmCi/V32GG
bu4a2ekNuqa/uOP0kTtsRDSM5x1JnQHFivsrIbLt2NJd3hJXE22auQwOhe5351iv4jWGHRiHswv+
UebeDQb8rCZgUEzO/c+2gDyhuYl7lY+wmGmHkW74PkmQ1cl5eNxnrzY1/ZvrmLdRA2zMum3eP1aj
zuhUzYZ71as6ekVGt6bOBeJiFCZGeg7M6tSsbvJpem8by8b5C2OwswGcQ0sdN2Zkk8G7yPSAQYsO
6m0Y5vZb05r2rcaOUQCRP6oWUc2JhQqA9zh2/O9+UIWHfhqyf1POOP8UuKEuICXNRRhrONTzKk/t
b6V8nBvVQoWE4g8N6MqfA9xMqkPuDi8iM9pTX5LoJeAo7zWb4bduV8MLfSUZqnw8uEsvi9LROQcJ
WR1Td2vD9MVm63IK/TkkN+81Dydzp2tTfzLtOL3VVMOhX41fc2hATTb+SHvY5dNCbkrfW9qaxeQ1
H5zkqppOrVwaMNN8q0oMwYQVdDuwT8NOXdMV/KOtF6TFGcpUnC4spqAM1i6WjpWISmujASl6ERVC
i7A0o5166DQGvvUleFWR2JMKxxbapnLL5dpQejED4fu5I9B6XvfsAI9eD8LCrSeTQ6l0yU0SNZO2
efCKSZFuvW3793uxfG6xwO5GhLLjhAx3GNNA/MmOMO2oX0nuuujBBv4SQ/oQWpnvlZVLfMWMx7rf
By7DN6NhDxHebumknUf+izjZVx0hCLdy6JuNb8T+ZiCD3Y7JD7cBrkNJAIYi741J437pM1IqFjVf
/wu9YGk9iv1QL49+bo/0fh0IlHLttbIXlC86PxeTLmxEydbvy+7J7qJkm4dtx6YIjPneRolpC+6j
FuuMBYUbj3aFK6yByNLWdbdSs26S4Uijzj4hjCg+CUifMaM6n7uy2oiDtRbED0PVpe9T2LG05TrH
c7l9kPP5yZoauJw5E7M6qh/MLvS/oLEc16XjtU+aAZ8Cs4pxapb0ukxia6h5/iIH0eqm8jls+pWJ
NIr1jiS1/joPvKHCd7dJ74W3cmbMG3UsUP+/+sz578LP8yx0i8QIGRZXiNTw/+0rVJBgFlYTXbjA
j/XtmE1PrVvqYBKnJwvru7rjpKJ4t/v6K+2RbRkbwwNZMsuxj0hGt42YmKYy5OzOUbhB4HtMmXqt
LQeTtk3jWFU4c1336IiDn/etmJWXcBMoTfSOouscVBy9EvjSTi9e1Eeh1XRJsOu8CK9oTjYZH4Cr
57fRTKdvUKnvdzJteIsb3ViTD4GcRb5zimnUkvObeyMEVvmUuhmkwqnheRtL8QU8RrT9t/fxnyI+
BKY6PUkZxuSg5Pun0rSzmrpdBEjNKEl/zD2RHRVBw2slKbdErMMztD6HvhFu1aG+sjJv1fuiOE9I
EC9eUVC5mdhaTqoXNFWL9Fwa1wykzleBjdyS809Dzs4z+3avyW0XOZHbpgT6yWb2n5uuL98sfFd3
F3AQ5NNO9bPUsAC9bLV1rZmADl8DyMvg5VqhN3lFvnIeZqS4s+jZFQxr3JbDtDPnJaBlFLdnSPHO
mzwxkd7WfAmFUTFWpxFHiTjIVWHZu23CAEflKVllTBmJQZBQvQbG39Q9DzLcbSiAZkTw6Y8BYqab
Hw6nygCVqleD+fznXpQHe194zUlNZdR85j6qUY9Ll73fM8gEY8CrlkF504zgMmMSXYlF5qEKBFXL
4JyYz7XT4N5LzWCrR4m3b1HPrnwSYj4IRIRGWD+kCzudykKK/KTbTho5ZW2TFy8Nw0z592W+/bX0
9eCo/sWwstPT4NtvqncTEZQ2APo4AdxLNkQCwusnTwaOclgdaSY7F1Vvz+6y7JeojLdlL3yoaEv6
oF7IDMLhNkrMS+BqTyoU1Xkl4/yUEiBBjLSPNLIkysgJH5aWC4LFe/7sWFR6uL4Pk8EpOR1TsKqy
KQKwygDvwcMY8kaTpyhzWtP6xK44rm3ApceGnfOparPHKKpcLE/4Di2PQJgBvZY8QQ3y3tSY6ToW
mr0tZF62eoGWdxoi3VN5sLAw5q7MPlo7Bmlm1fk+l9Msnl5m+sftwOI6oIY82PVIF7iYuVaFNkjw
N0qslav1A4FcOr3LxEe87KXPVmrXR9UxLCJyCny917a0qm2iFOd3d2QX0MCpPaib1kH3uQRT/SXC
0HWHVzTebO46E8MMGaV6qQ0kUDvtM46W9lx57vcm7lta7pm5tcPZWefpFGzzAbAeDBvMH9lwScxI
QGQVzjm0g/rUFRpqwWIOwAho476P9QluhHS011W7b7pt1dcSPzJPJz1wwNEQ0I2Q1/0BHaNaRZZr
v9BLi7CDa+W7GQixbx1YI3q3dHtNK7MH0m+GVj928JP2Wt8wXyc1Dniuab+ZIelP3vgNd2lGYFM/
nu6nCctOlu0wjAjz59g8qjMAYNIeHu+cx3zwP9X5DDAK+9ScfzhB/BTL3SOdkJaTlwGDUbPAwzXe
yc9c+9UptIv6QBFEGgzx4t/qB/QsdUZjH1mBWpjVgVMdQgXNyM1gmuWhoUmUwCg6d/5ILY3ar0Vq
LTlIhlmNHGVl6d92Oq6UsRA71WyahsHZWHZY3yUp0eBxDqB8U3ttU6NACBwxb5WwYUkLd+fJhyzA
BxQvwRUoTnwOsfRvlHSoJAlUa3GUVFLZxmmfTKHW5ws0g9SGVvSTlNBZdgF43kRD5Q3sKktvu1st
nC0ynfNDN0EfRjk7b9VpbEY+vTU7PzwmJ0t6aYEJJBvKaODVnNs2eaTpP0h9AXmiDIVDElNvT8Dl
pZESQOKnpJ3Jfp/17t6nU/oPE+sy7PuOzBNz+VD/UCOHq1HV7VyyyCENZK/j4lU35ckAlfOqNcsX
fI/tTv1pdVwsa8xZmlcRB4EE/4/q2IhvITP9S2Kb+PkjTokcocvnPj6ZfgsCPRP+Pi3rYIeXB+yF
o9HQaEAW8RZA15CHXkB6rKkTHzrJTcC/5ibtdhx/ajjRdbhH+SXWrmuw6CJKJfy3D2iOqZ+EMr2H
QxC2+7EuihNgpArdpGtwbB0MZG9eum69/omJBEWTdOXOnRFcMQDtRj197YMygUrE2dQsdWtfMLtT
K576IbzSSrc2B6WG+eMTOuZx4y+Rvsuo4865VxJG1sEWG0RdHFBNclnlw7g1BbwJJNGQ/c3eplDT
0m09YVFR4rQoM1+rtg++VbP7WmW59kKES0ScWhQeK18/RW42XU2rjygPg+yYG0N8ydMF1qsk+Rgc
FrbTyJrRGtPXO9FGkH42W+Ly56YP0/4AOuKhWHxs4nP6yaTu+TZRXyuKC/Jn4ms029wEhmAaxYp9
8dX+OdBwAvo28g2KAOPXlu5t8GTQualdHFOT7oPHK3T93DjZL3XUcBNBZ6lGUZ+NPwO71r6ZMYIF
XwjrxtxYlT+piOS3J6cjX4vznchX0jBa+ZZ7URtcdT9CJBmLDo2cbOt7erBJhbEp0zGhUYcSytQ+
qwIlsKDoVqJzzhXtMD8BSdP4lXPwHL7nfWi9tfjy7Xgi6YkklszwzJOqT7zLGAz+hZpiOgWjTkgb
ATIBBO0qd4zrnGSkceaoiuMBvIH+KbCz5bMF83RdGuM7pJiYFvuUr7yRKnrmFxqDzN4Iu0NuOw5b
5al146o6m0Lv16KpCJZxKnPdJ1O9msOGn0ICqOiFYswabLqcUkisLx37SNyS0mX7w4olNf2X+tDQ
/9MIKs2wvi6TnDmn4vR2lVH0b4W2B+5lHvu42cf2iGdOpixOFnUMQXQfqupIBVkLMOBAOMdZQuZ6
p8OUH82Zi4huQD/P5Bn4y7iDtrZu1OFK9+3x4LjLdHUcbby2QnOgdAXGavJjuNdJ3D1XVbmQ2ca9
RT6niBQlwQAo/4VH4gfyImsoHy2/EreG/GCirRh4WM13p40/K0Yv1NhruBDFBzUz2qkVyE4Zp3OM
1Nd/coGCoGLy1DWksVQasn25K6NEqPdtDb6pjHriKBHNPPSUcRa9KvuJ7/PDqJrLzsQ1pkUpw/Qg
uPpMo1dLJ7wVioV5V3v0HUt5g7IGT9vXtGl2XtPC0UobvgPKnTclPY2VBkYUg4aMpqwb7fS2Z45r
5AbBe4i5GhNYlTrAIklEpw7mm/AoSLZVGq75cpgS02Xf5KPFx0xEHJRHK7imNolH23gIMiKbYv8l
Zat/jQpoHY3ol4cwFd4J9DMOHDthoLVUCdCwgCacVPw5U1v8y6Xk/tMlhaXYQlgBn8NwPX4TeaT7
25Xkhg48FDeY0JrY81adu+qgoJeY9eW+74Sz46A4rrM8eeFr1jyaFQwcdzyUWRu9OU5nPmGRPTMh
xgw3Fualb33S5eVD0yxmdJ0LH0adHas26N/HUV+7TmT/KiPpWNXcL97swZjMdfE0dEm3X3SozCIM
w6PqbHpyPsq7163tb3NDaDGerruy7a9HqpP116Opab8MUdQ9Fikdf3cWYhtJVo9l9tCbjOJXZBXj
mehf+McdKxVj9YVg+rggUspsYHQgOQkbz+KtZvbERuO+2Rqyd7yP0zeHCARgYvO/MG55n/8xRHZ0
3fJ0z/MMkwYDTuT//AwALy5uETUkBFe30jeX9yAO197slKc7NXVuK23PdJfQbw3nadvX9bsVhF9i
f7JulRFbb4W/mX0syI6LJJaUL3Rgsl1ekA4Udnn7NtD6Ov55Pu40ggrEMRbgjxHZl7vItLJTMpSY
KHGFHVvnBaNt/dIXw/BqZXSoktIZL7HpDa/ZyNrRFEWzd3O+Vm7UlNeEUTGXjAdvFz8JUgf6pBGR
7IcAhsMmtslLFQ7kmgrz0QsKpu7RLGE0FAbqrU6gW7ISphqNe56J/bqpf1VjFEv2l20e7w9dHDWG
LCj0fnr2FmRjyrgj7GPcONV5DOpiE0p7uqLV/kHWFg0R1+idgkearv9D2Jn1ts1sWfQXEeA8vJKU
ZA225dnOC+E4SXGei9Ov70X665vbt4FuIDBkyUksimSdOmfvtZknUjQ/TjUd2oYQ7U1c0ZuECCnj
ustaLAzxzGRutvoU2hcK85oYR2jlgw9d2grLHJWlvfE9gEomFwNa2lqCoOikAzrV7FW2FGh46nWi
R7d5En1tlowVuR7JqTsWnfO1laLb6//6Ls1Nl0orMtD/Cf1+tskHkXUy/4jaUfdHbU7uu1HX763W
YxztoQYVLub0sSvJG5lH50WJk70X19qHDQtob7Yq5ZNw1I+JdG0CIt6VYa7vR06Lsy16O1ByWLRe
1KjwIPXmbp5tg4Q/aC9O3V2NxGo+rCHHC6K26c32s4lmMi0gMqNN7aPSV/MpKhaIIOuJhqST9n1d
vLhW8dgtOa1mo8g+uvF1Y4FUHrPWaGIcSQDf9nRhlgkJaHQFbLdmX2oiN9iULNrA6FXNDfUuNYzm
mR7HAfbg8PZ/d1ic/7ztWWDQAYjomg4mitHzusD+221P1r3SDhOKrqK03bBttaBY30dnYl4yRxHB
bIag0UxqsF1IZWr983yZCWq/yhpQxZEH6erCOG5LasG96ZIa8RuuI0SJ26vSTMiGyrvTurN+n9zx
sJX/XGIMk3JEnxUpEGdbpiSbGXPy1VVqWBTcH6dIJbVTNj8aKQi9azgrcm8qw8RKbzlCwze8H9XF
rfE/vpsiwkG/9c/ljCoZVTi3X6WsHrdHYHqqx2RiN1/iiX0U66Okl3WQew6hHBXyhmWJEdXrM3v6
dYqSSGplM0PkNHUG7RC0XBD+vPup1E7MW4bn7UtBgzNSPfVhWJ/Cuz/4HT3dc6mXzf/TY8TG+p+f
HRWPgewDeI2BC1t1V03Ov312XT/NxLwr4tjZhDpoU+M9l5Hn7iU0rB2njvecOB1KeWAFwfaqBs/k
VhTR5/YiZEj7oZHZ99/cfqAz1nyvuNhbmozC7akFjOqMk/bu++94TEVts/NO24vw38Yws1wIO+t/
9/d/317tAVwdTdg4AYA0eAij9IIYH+Rj7tzMk1Y+bV9aO2PLqxTOfvs2nXQYTIT25Gpcff+EjnsY
ZZDzz9+ix75csjZ6//tvjEA9/ESn7xfpffXkiDHFm8oubPuRSaa3razKO0faT4neZN+TBOyH6C1U
OoY03MsqQM34BFPXDrG8mruhULQbK/Wc8xiXOphwHtHRXX0whXtWW0O7MYf0aPdaZJ80xvbXVO3s
Qyzxmcl1BIjKUvGHiBg2rVULkB+qjhhwbco0tIbpFLT6cfMDNZr3MNAvPMqNKsfWw7cTYA/j+i0m
E3pMlfJuEl/nROMnrX0jFPhLAshG86lqnFdYat35rzQQt9KpUO/FyjHVuWR8tXOtM0vWTWNzFRT2
or11yvgyI+D4rRoA0bAM/kyISOb0R5hdRbERKJaBSt8g7hPdP0qtVoEM6dYe3rS1Fil6EAcwVaIL
wIHddqkuuXeStEt+qIMkf4vl4VGo5BOANlf2eVFCIXZPrpOk7qElLD7sotgOTad7Le2R3RN9D0WU
5Nn+faQM4/967u+rZYcbrat6AqdKGgMFPzqWazxTOjFmsZNzZxMxu/XzctBhAUq9EaGt5d11Dnr7
Wwjq1q6dsJtsGwMtHTmVK8IBJ+C8PjZ1+bCM8XCbL+M/5Fq9ZpvHxIaMKLcIrdWX068sFHXkQy3n
5vgtAST4hl2dVQQ14rRLZTQNaZRPW/mlKuIzjbGQIZZDE6Nz11m1qptEtXKjd45vdN6eMtdEwFg7
di5joU2ZMYpZOS4DUNyt51iyxB5LHOHMNttfVab1hCCPMGsqvQDNJBLr/u8jUSerV0MdThu82pJK
BkF1Nk4NivhonVQqqz2gojNLc5UU9L/POfhCSUn47IYOc5zqeB8NTTILnd3qMj5ujo5tJ5AKpw8q
SS/AreZzm8zzeXv094vaOtNRcfvvn/j7vB1wgRC51MZ62HdW982Z2jg+IFKI61xSEboW2p3eq8NN
oLU1fuIhVkOBEBbNCL5NX4z0Atmf1fd9VX1lhV29eTKNEYMz6W9mZNpog1xO6jVnu3E7HxRB8+E6
Iuc0maLT0rn9W6YTDr4+X1fMJdFjYD+2af1Gb5rndM/bN/n0JiyR442sr8CBuodUmeZDlVB4/r0M
jUEs389lvTPcKInSoEGkAzKyV8N731CWrFf41OBc8gpId6nWF35Vkz+COzF/dbzkYdHq/KP2TKY4
nrW32jWMce2S4iaesH2gvW8XEqS379Yv9VxZjNTE1/csQyFLcS8FUtvvcz6z0II4YtYekRn+WVhq
f2Ykn7CHT5WH3EzEuYjzfKej0fo+l1MF8vPQyDM+H+PNHGyyU5uZRMeku2pR9Ia3Wt5ZPBdK4DxZ
nnHc0r49GCnNxmE7jLp6Gsu0fJ46tb7NlCfs2Ui4arSwSA6fY3IhHrcx7JgBZpAmcD3NUo/dOh6s
4uSfy2C7AvLJfqPbGFYWaEUk0SwUGfoah3r5tO1SLVPZ91Xt3EKEr/elO8Swd2ixbF6jmfBfauzT
ZlunQx6FC7T90NK88mbM7dG3s9rab84lYdYSGELjsFUwDlnRDH/WB3Fifz9Q4n8ebC+hBQ51VCeE
A5sD5L+td7jx4jKZOcd8qHU/agsy0AaE9qtef/bpknF3xZXECMnpQ1QG49FagfFpEd/LNnYfIpvU
rL7FjwZ4vG9s924jRMxZUZ/mKRZQDxz1mtDjbA2R+5thc+tmek2E2no7oWBMXzetJoxZ5yZvG27m
azGDlkE8FcpN2xARXBokJ67EmRlVqO0ep8E7jSo5na111RwIFN/3xwEFka81CoMXrm9fAwF/TNt0
dfGa3SVa+g/UcFxi26tUncrOKGyz+bmxQ7Zbmt0SzT6YpuNv97vtCw5dSFgoS8PJmT5rQ/fudQr7
+1onQ9sumsv3d/963hstwN9KRNRyqxMUxhFTkUPuqVnaw/atp6OajqLcuusF4UFeDClNLrttr5iJ
ybwDsCN8uW4ds6piOS8zO9xeLVySzVBzHKwKO/L23ia9zK/TEu+iCQyKt/TmcdAl3C5LVL9J0MU4
EP0eV15Wo9ndS1ka73naGscEE8h2RtqA0Y4D0oFvWpx9Z6zei40SV/aVCTPFYa2x4hEMDlJP6DUK
FTjzThTDv8wyj49GZXUkI7KmMBWPzimxLTTuiDpc/yAKSIpJ8utNGAsN1zfoUfkdKXRdG+G0sZJk
t02u5PotRsh4Fw+5cp8OLrbs/35q07A7ufHPX7ATuVy6DWK4QUHpWcJmj5r2DunzcjMji9j0iv1M
6Kkc7Z6UH+6BkG7iU1uxFxCKvjwXlUrRldW3rVcRJqQbunqzlQ74K9tbEV0HNCXht3Q9A7x+rL2+
XsHaVphXc/OZI6Qx3RpFiEMqHZpA7sMN03tLs1569oh3S7yUfo1N/L7QhPeUgSIpcHLsdbe1oCpT
eWu18sPKCGVuplmevkkb36McyBpvXdUeTW1sHrapwPqdMeWEshiNdWytKr2FBIW3sYdCVBs5uVns
/jEg0FbeI7Py6zK1d8Mqa3XjyX4yO/O9G6fkJ9LfATK54lyFVo5HTUl2WQ8SaGpV761Jpvttt+5U
xVUj7Qd+dvsHy1yzR83QQlEu6ufJFXDfkuQndivGkHUrr9MEQJdhW33osZxyIOK7vzykvmzFvl4s
fierO27//IhPiyxTFVItYVM1Je91cLy3eMZxkMQ6aIXV85ClyhyUKJzPkYeXc+wqlvrEzAi2VIdf
qsiZLohO+JjjT5jeus9IzthTlkZ/qsfc3GUK1BCrXpRvSIu22cwIocrCcdJz31V0PYgT0/505Bg4
K9xpex5hc3wq48RhYbb7vZl17hE/mE3DGHNvw21GQnv9a1/edIdJ7N0OSqOdYxPWapstyiXJEY85
amoQ5NtAx7ajjKM8X00P5GRHLEUEtyz2TtbUvJRbgJCJaPyUKYzdqizOHgcSTEKr19JHt2tDuY2c
YLttRXmcpdU99gPSBNahBWoyGF70s7+LcjPRjsYW0DbHnHqjSXuzSHpidDaWqpt4txsq4lum0RNH
Uc1Of1ImjZuIIo8bgwQx9+rbz9LDRiiJ51o5x7VODnp/v2VlYHLd2bmi/Og0TYHSVkUstcl1AT61
m0pPnLnY+qNA8f39aLFQETStXR0WAmK/h10eouImmvxWUZgnJl523zrKcj8hH2TCvVE72VXcpqIX
2Jzj0Epq5Q6/MT7YrCv3lTvV9//xiNF2UBDldFiNWWc7YuRPzgUrciE86ee1rrHVJy+gZVZzW5sp
SkPjdTvhVD0m+hl32j7TB++lElFY6Uy4SbH6sz6oGG38EdnMM0KQHO22u8bCRacZGHa29yOJ4HT1
3Ay0WMqjKbv+sbeQhM9e1F2/oXcIxFZWcjVh3FGnL5TIda2lv5KZEWXkpdVVby0CgxnroCzU3RfI
Uq9dS2WvrGOKRydl/omNZHmwS4keE3YhalKobRo+TyjgmOTbonSPutv4RgP0C4nrXZL2/3xZRlyt
adPfgVoqT9vzmAz/eXEGvnwqtc8WPOlWwZq10V+QFyL/Es3d1hMx+ok9uG6MjzJLCNC0W9ISVza3
7GY4chWW7K0QAAZ8K1J+J7FiDje64fZFdZYMmZrE/pSBNWPy9wJZpbqbdfnJJimjv+cjjOpPm+Oo
lIt7jh39a/BKklCbyoXi5CxHwshI6VhvElZDj0ZDM4Iir9P2MEHMF3YTwdakYleownQzHpnqff2l
94GUJ6iQJLgN4zdqDjJJZ0XpIpqmkeSw2Y7yarwHXK+fITRy3SoRYa4iyoN6ATG80j9vhsiIL20O
jtbTscarSX6X/Ou9FrXNHasEh2SrCpYeXS7E2rbqGf1SsaPj/or402aXx61Pa596BmJfltQ1GvjO
cOcVQK7UOoX5qD/1XtndjUWtXeWi4aHD+L2drUwZXfjcnbKbTBC+wkowas4GKRwc+nbWPNBZxNbb
5fukjfo6NiQHQETAp3L7gZ6+2LXIPQ4GV8lLpEZK+H0MIjGcJDVauN0cti91qVG0dxHeEZdoldVb
6+bZaxGhZ1Y1fEors4usSQreYfIiv1YjfS9r46IXphOMGSmeC+GWTanAdi4lqxYFLY4x+97Mfnqy
R5wuLH2XeI/eQOMLQcGNTSnQl9VTonkXWpgPRJUiZ9Q7m/7W8jhhQLWHygvbAipMpXJqCHmE4E4I
7WDPO2NkTZITOPTxYiqeAvoXn/RY0wtDyJL3K1xXGuScp2ZoGZAzU09Hl+J6ey3iN85UzgB0AJTE
kXyCrEZqrkFyy9zfL7rnhE7aZns1Zl+V6Tdzoq0RdkQk9sjH6c3j5ZjcKVT5Xy445pCoFtneI6JH
RWShxfAUpgUzY6SaUB+kFWS98qZV3kOWlxlqgszZ2SMNY1WUvyqLeDyJVbOJvRs2XnBP21T4IjHo
wcwZ/rOerVNM5jaQoINX9JfEHvU9W4zTSB7kcQ2BamrizTGG5QEasIc4Qz7SVwhk42YWweSx0+Zi
fsYCO3KpQiKU2K+yH1L/UbVBWafZXi+nAF7iZZFDEtLhxHXhEoSqmTrnSIQUXEMIDvfNKdS39Xip
XPX4v7zEj1XMkQXdFuZxrFsWRVJHH+PowB0Ica49WC0QJlViAbPm59lRCWut2icWnq8GZFdooC6w
yy+bCFhzgckYsVDgYi6xuLenGBWX29p3XWeSklPyURcXy1CKU5opS6As4ydtMyw+GFG6wmn3s4WC
gWQDsMAWMXDJ7FzpBnyNfYm1wLk2nbX4LkuVoeU6pqsWB4EzjL5nqVfMCCdQxsptPcxHQZOE4pkw
4GUe3nBcNiBjnZNaF7+tmkt9NIxQs82fsqyfkri0sAJo+2KJnsm/qkPTXX8pw94zvdB9BFhgUxjZ
lbUWwK1/VTS4GEOVNBzoJizq6ppaxAE2t13DWpZCFWXzDziSQrOcPDAy0dwT1076OEj2KFDcFtf7
BJ2FW1qXsG/q2zgcXBdrg0IEa4zgopvZDRlki2nmSzm0BnoBrLyweTLQekBfHHYXvlnFH5ZimhfX
CEivc3x1JuUDExjXrpZ8wdq7abNiOkd1UuxyDbFJ3D25epf4rNkmjrnmrR2Xj6IgT8ho6Q/g99mZ
CcNUVJ0t3XiWckSDP4zcI9eDFsGQrFmH7XCvWRQCPfF84ObKW7dL3yNsCurszoGdNKiXm9Vg/IU/
KA6WZOZ9tMkhXbT3KTEv0DN+U8kMmETEg2kPvBFSggNsiV9dTYi7dA3FjyqyDscaME1fWmfVneud
02KjmWk+6sOaCUDYde4oXqDblx5Kkj/Nym+tWeqAGuhq9UN0l9jyzvXo8MVWxUjbMdA3p42fj8uv
vld/9VDAOOwrTLxbjqLRPxUoCWIa++uM5CcsoljdVxJunZq9cmO+12Y5B05CqwN3pwsqIyiq6IdX
dJiscnJoSHlaOJdzEfZZ2e9GVMhA4AChUGqpiJNTuheh6A0KWgsoeXvvODkKZP1DsZeI7WDyKjNK
6CqWng8aGLNkwQB3mI0Xp8pTojHTgy1dSq5OwW+u2HRhyxcBlPIG3l3FLM53SYM9IHV9LWv2Jri0
A6GIXwVqQzay+y18oTDpHZm3QETVfaSX7zC17k2ppGjRi9+D0XZwR+U+1+vmgLTzUPddRmT5ex85
u0WBWAS3DNbMQKHm0WhyJLurxc7PGFRZDJHy+FbC7+GgAVHL5B5L4DuBZV3YKtkdBtcoyJ6Z2C8v
Lg6iuPltyGU4aImSh1ncjYGspt+uMJIQ238cW58cWeiQ1euyRBcm1oFjjsVOVTCA2v1T1GdPfJby
RCwkQhOxTCw3xWev6RwnXJo9vfU8fhj5D+SkPVRoQB+iJD+qRjTvuj7+KGs4yZNqfJjW7AZeFL33
wqkPddxyazJo98GeDw1IBrcN2HfbJITaxVvhT0La+GkRDuImqvzSpYugkJISKokx4mhxTawfCHrQ
SmWVu5+1RfXdoaGjQNhe1hIvb3vjU2betiOeAy/SXo0aYWlBpRQakdYT5qTsVTvJ9igiB8KNZXKf
lfEZ7b0/wlEITX1hEtJcawBlSG06J8gV8gPJ8OX0a//ggHpYcjz+A/IeG7PXEFehZdu3dicfqsy6
STVwwU5lv0eWM9CC/dSUstzVo6wAmCNNaMx4nWk9w2h7V+s4J9gwZSdM8ofXesyRIwdWZwMAHQgx
BcF4kgPV+AzmZmhmVJ0cN9+Q4weIzt1sqYJ6zFpV4zSiqqh+iiI/cpGCJvQOoQ9lp8gzPXw5+e9J
F4/YqccdEwncseqgMZIlJ76xF+IPjOYxQ0kkM/tKprbgBsSnlSHi7zU1dPsqv0W/cGT/Si5vV+vh
gFrI71PlC/TzY7Ho11GtVwGK/iqVsjjd0VL9qkrjGjlMtGo+v8LrPktD49wx6103n2O4Ha8JbEci
l2O6F/xi9uISTkUT8Ta1PgTAsraR+c622CtPOvDIoblgTmA64gRpyV5utFQWwYn8O6KCVER1eH3n
G44l91cuIq9LLy4ODb+OyCiwGrKKHMv9KNPUCYusW++K7rOdRQ+OSudaI4JgMNgIomIpgk5cM8kc
LCNEKmuB60YuaawDmzVKZBGwntxQPjlErLUPXINa2BJXE1C//HG65ElCOIACX3YgyRRY9Am25bia
rqL5aMoRp3uSIZmeiLuvkds6ebwEpgBr2oqa6xSw2E6keZgnBStrjlQNuNLCqHO5Lerio5CBiTnZ
r4rOfbD6S6t9iKhokUNQJDakhuPrA65zO+oEH6ouO/kUhZHBFPkmlUQ4CjWj/hjfjZH4bytLnNts
6q7NJEHK6PKV5tUQLlNKY6MU7s3cqRXlPaW9GITrz61rhPTcwZuiZy8XQfa7PXo72oFZ0CtJvtfX
dtM4KDsXRWygOhondl3kRNAxsGzKaj9GfRzqdUEmrke8ZqHlP3tackw5piy0oRIIDrCm1M8mrGPu
7Zge7bXEiaLioJoWW0kjNnZZXPkkcIGGHYz3BKGCWXDqG0ujPoN96mZ754DA584lLpmOGrurjT/g
W1z6bhYrHB3JiYlCOAK1yelUUovTl7dw2aNCprVqACKBE/+gpvJcsQZz+nTjkSwasK5XFAHdcYBt
ULdpRdHc9feTSSzTesBrk6wO+GqhQwqJr5cJo6l5DsZoeUXycxEOWPpx5mofdPvH4IqTQtf9QpDR
b7Y14hIvdY1mgiPnSfOJyfuzF08loqKpypqALN40JIvrSjwi6XodnGvmeXCXSlbmPg8RkwOLX4wE
BbpeYahSgCl28m2gGif/N99rhAUFjvu7ZD3MyyT1W90qw8lEW9H0BeVRjLFAgV6AEaZiQHnUPePW
tJk3ZWy9/ClzMS5PTdjjIg80WBDcdqGXqwUlce48tyZOQ7dYEDEetguzS40kQDXXkPUXX5O8Kd7s
PCCl6kUiiKMLh3SyGm7Xq2Xg7fUDSFt87rUiXkRRvadztq/4WFNYU7EeaQcndvGAjnXgKRP+9j5G
wcfUw9IpFxDaBOpgkXgVNXdsHxrLOCvEvrFfmvGkuuY5q4tfbsqESs+7XzQw3LM0fllKVfkO4aYh
nbUzBdUYjGZ5J9IQsKGBvozKw9rXZnY3ltodm+LSH9VOO4yMvEbDTqC7ZUvgMfgBQMEtXvhIXM6d
aXc86Sl3Yop/2cCUMGUxlUvUB9h7fo+591Yp5B4Z2egvIx8CE/if0iEbHMm9izj5F8ymY8elsKZ5
+jhAudD0W+Z6T2X+yFLAMICy0DOS6jQwTFdXY1pV5E+4nc5igOqAkVan7TK+5vQuqmpPnoGstZ8b
+Euhqb53E9O5xVWnd4seNjoXK3M3+hnqVaJgnjoKh35nJc4LPIsokDZ7F2fxCAKAGQt/JOT+xdm4
XshkxP0iVvgG0gXW037YF3aiXxzJ1LIWDIiKpQzyh9k6OFC3fnRGfHLSBZUhNc/O9LAdjOKuqRr1
OrTMya3yqCOF27U2yng04vYxY4f+aFdiNw8SezUbq6VktcH1qfn67FDDlv1XHxlhjZXxTITZfm6j
+0oAypsXxhlZU741QnnyGtBupsLYcB5bAoBhsXGmD+Q1u/1ZxgphKJ3lZwZtP0MlAw25FbCmojLW
ZpJzMrqq2NtJ/GGPtKBIJbx6oieuilp312ur0JfYy7qMoThESHjdj67s4cqRflvXFc6C5IXUKyUY
DN4XyeY/7Np9REjQBDTjphBiY70fKvOCZYCuurLc1rCpKEoofOPSSXHvMvnsI+7/Y+TulZ5mZNbd
FbXgHFVvshlEbm+MaJJiY/Rr1+iZWMTejoDjeJ9FbMOLUt6oeYRqRm2inUfJBUqfwY5qlKAHLRlo
EYzCbDLYlnLzwj5Hsdo3712MOCYBpRYKxlk3QznBRI1mH8rw9O40v7iRssgW3LA6dmaOO8HGsN3x
MtrxCEWmoW0VM8sdsvyIfpnbuTs+97K/AuEybzgRwBFQoA3urs/VaxYrBfXQr3YZmKt7/eDj6QVL
XnBRpMX0lPbycS7T9qTYLJ+4EwgXaYJES6ZbNX51p6rwF6NmMOzK0Cx6ebKSyPExuJMQsyznPpu7
176G66OyP8wKINmNujPxDkiXbS0rFXtLx3tqwNIchQvXB/rgF4RGaOxT3D+4UxqYkfIxCaQMprki
tHtxLGp1h2ktmYeAvvnkLy0un46zLmev4WeQT+S6jhdz9OEk60mLZjpUEwkyDjghjXHf436xsAyG
tV6mhxyaaSdxkw6VbVKAZg+rWdCwsr1VNFpA1EjEv0FlYSuDb3RGE8I4k/4gpHekB9OfyKT6oxXW
qZbyc5KCsSnb3qDMISMpsGbUloSGVMQcE7WMjyvE0HfjFK8lC3rrtX/KOfoCwESpqplXhHX5ibEB
HFeYvNnQODsP1juRL4oJ0ECBLLfMp3qNn5Ve9wdaPRtM9xhH/VuSp4+tEnc77E1Xwe9px5N+TZpG
97XKKoOkAEKas/uYNBVVom3tjaZP9yy2PzuGaQPuFE59fGN0fGgX/ykhZIWU8SKwl+bL07WdE9sP
QrISrdtgqC5iZ0vtrUjox1ki8kKZWxeYRi8LsIPUcB9s4WSUhhElcKEQACZfpqRyAlWf3/Wm45Kw
ujuHkI8z2mKbPu3ygAn1PFiUdTW+g5om69l2yBH0rIJaUMVtHSVofWIxQeTwiORkkoGEQbkjjHsi
bnD+MWPwP1Tj6EOXuJTIe/YTocqAmtSd0oj5EOkAGKf6IVdiArRG9XkALOy7nOm+pUykgtJ+60RW
BwB7fitjecrla+KlXuhOWRT0CZ+dAjG5EXZJ7BlbaHQrHI8RxWzXGHunBvlGrGKvjqf1X4fa0uwX
68Ttnnj4jETFbCBtisDsoFQY23csthZAjGkwdk3T/3DVPyRF0Q0aybuRs5sxSKdizeIWhj2VdSOn
39VAnoBSoenD3SjohDqEMq8on7XbHXYGRSR6IzOcOyTaYAcAgwqYc5jmHkk+rPcdrgR/SU26hnJ6
UfTsCzsGVWwKqLxHdslqgWMBXBodSFByJ7ZBzg43JZ6GSXzC2NQDXRL9MA3LoVnDB73xnisFeCXp
i4hBteceb8FYKgdb6150gZRKAZOHjcd8iWcCdIpUfSzT5Wc8LF1gF8mhTHE7D/oEHWXtx1QWUNpB
4fMHEKg4VoxdQol3JJqplGqCMZf9afYw69Htnxzy0gOCtVh5PBtxrD09j7Rx2YZ8keRo+ZPXDaHV
ukBraaV73ldNWCYb8Af6O0yxhXbQCnu6aW3YUpGBNWK0G4fxIickP0H3Sk8g7vRfxUhPgOmEx3B+
8fzMvrB9JxDY0JhPa9WZUfZCOcKFEY3GRYWTdi60Bru3aC7w5KQP167yZ9rvs2qGdZre0bVYEMou
pJLN9rHorXevWK5pBlmp9oz7xqI1NrVpuBCDSO/NI1hyih/RAJDT4d4jWScyXvc+bUc+dU5zzUlD
VyKGdIQNqIEJjIObsHeINe6XQ6V+SX2RCGocTNA1R1kp4x8Tudl0AugKLxXKtxWXmLPFbhR5sxAS
4+dOrOy0YXhymOn5fUN8U04tjfLJBvjVpQe3T99Hey7Yjljzihj/TDvZPpjyYLZDF8yVCFB9r10T
fUDTy0zALtAn5IDjVF6HRUDXTKFKHJv63ijZDbg0dS/030mdadGvrZR4EqceFmPBhD1Gie9l7OMz
7xdAg3CaWFoNSMn0Vb4Gtx58NXlJ8S0qYPXQRhG5JMrkpZhrEoAiy29aii6LaORd5E1LSNoNut2g
tfl0QPM9a5rElLby7dQJF5igwnCp6uNSvgy1waBCiBGNoYW8PcvU3eQEQ1rTUiRsgdD6h2Vh7fQK
fTmwDx6Tsn9ZHOOg1U1zEYPu0ILs7oGQ/LSw4fkTVGZcgbgTHZZwzYnNXZXmP4ZO+VQnj6iFOvH1
scn8PMEW1yUtqvkI17diJWe3QBs9pe9Wls9ggnN8d9bBWuz4Tmjs67SaaLrB9ac4lgBTWtpcI4FV
EgNUmpaBobNnHZjTBxqVqe+Waag3fbkzZo/aWjMfCOJixbCydl+MyY+8jT4apwcZz8YhqfSdk77O
WHx9/Fic8Eu8r10p7oeyIRAOoiIX7o6eSgndKJz0ihmsCu4buWugdsmL13JSuxZ7yYKQ64B2yiEx
zX0rIDfgFf9dLMU1rkf9mBjc+3QrO7oR3k/poaN31M7c18VELAA+8sCr7N847+ubNhnfAV8iIxPq
qqktb+KEew5OnT+F6/iCqp80zHDUeuWURrDA5haalmT7GbX30TQ3Zy3D0DMqbkYj7KCkeb9HBQgd
03XmMytYZ3k53IKOELoYNHE0U0vowBFzaGJJaocM94I8Lusbo0Hz2grMxDbVg+St9ipvDMNom2NX
88qjlbmvicVOptNiTKIlM/7MQkrkRe/lYnzA3EFVId21T/2S5a4VqNgksEBp1k3bawCHprtyslnQ
Bks75M1vTNjHcmxuLNkrjxEmr0NpdnjJI9ptGGUTUeyMvJ9OVAEfYp6sAEdJvnN7onpaPsNyoddV
KzgWLb7p7E9+3bNdTSvcLwtjTzmzTKB5mL2et3rsdfGjXyS7L8/9o9b2TYums5T6r35yb3RClXLE
ssSgjicYUvc2OLPQTc10r2uXGNYx55rRcZDQVIz5V6t7nPwQG/y24D5PenDoZMyrwDSAUdJLnF7y
twxrDFWHwSGFya20tWCyLxWcTumOnyqSrtCb87Msow/gFxDyR5GFS2leTQ1paGxWix850w50DIyS
rvsZ23odoGxkp1eb+8ydgJRnA3dEkySjRkmY6F6j3kDbWYtot5BAAS2O1nWMrGNRo1vLFW8sx/HU
/BnK3AnLhBZCXS5BXplQT4yKLke0PDYZXQzZwWmabKp03UIzZXuZ3wjWsrYdzGtrR18uY1AkIQPt
E3ayWjfh1bTjhgyhzEE9yHRkNNQmMKmbKDTjL3cshlCkQuEu1yHTMufPLAaD1fO2xhqTHQIOJ6tf
6MgT/e4eEnWUB4SeFkpPBMcTU2w/QbNGLU7qt/eCRRlmE4ddYuq7QXbEJHak8hujcl+fy5yOtkSU
iCU8ei4YRkFg4Zxl73v4L8LOY8lxJVu2/3LnMIMWgzshCWoytaoJLLOqElprfP1bETz3VPd5Zt2T
NJKlMllEIMK3+/KI+1Xf8inu+6DEr9p9qW7IWcBzP/qWj4pWhnsI0eG6bFkslyC9d/BrnZEWOB0N
7L4d37CrhkvOMfyg1i6sasU2gUw2N0vFiDB66Ww2KRDcd3xoxTXpeX4cDw/4UIf1OOfGxp6T94qd
ZYwf4jiASlvKErxFkZ7SZDrNGGLUXQPwAQGXJmq1TJ/sZJvDjmxMlZwLt0GbDDo4wO5s15N5WEbi
axZ+bOR+xFXSqqt6rLeeo79aVfhCA0tCqGVnJgBLc+541bwfOkCe9hgxAQh0fFGavgFltDJ1vfYx
3T8WAN8Ei+qOSs2Z21i8r1DPCZDpNGoK1FRbZHw4KGsJLNuBJw6MrTTqk5HrCVnRYk3cBCW949wx
oMNO7djuA3dgqDJhctRHuh0NbF/xzKqul+S03fp11ubf1VsdDcF+MMDNVdBuVnrtFVjVi+ISOs1x
aSiG7sSWUC3OWouCS2QXXqSOaWqxkMuqGhcqx95qDvzes3AlZFO/7ZwjYK73HBUepqbK1ef+dLqr
1dDlnbj1pznpP7GFbEsSCaupqnbulFM1oAM3dSfLt+GPbPBU7nQ7eNbaeR90qrklJpYjGVz6hZwF
0VpzpVHz3aj6D8Xj6O+6Z0LxC0LVqK3V2npJ82aBINn9nHBoVnHmsHcCHtea+SZJ+dY5N/LOZIQW
QWEBS/yZ9Kxwps72Ps2VK72bBmW0xY+6CzlW4D3exlV/WPoreMkgxRqshlskcA49d1NP8W05T+7K
66w3JZy/+5qhVeJ16ma2h7PpsZ2xqpEYbYIFM69e6MCONkgrP4i8s3sPK0RSqlCIUHwqlv5ki3ht
okKumVpsLV771HAhsXPQ2SkZGYDa/rflbjNStC9kU9YdNXV7z5nfzBqXZTfwiYQBVDELz+Bued4m
JEIJ/9N8STGkRI3+zozhs2xqqKix4mN0MJ1iBzNtJsvDgeXSZMWL3eLL9kbTx0ONPTX+URbxz7Ru
dmxpujVm1gUzC/r/NJXzRrfvC9uikjR/GAvOLqNCja9GstcoFxMzHv4w0MunAE1qnScMaRp3h6U9
p7RD3Q0EAbH6MjRHqmJ2zzJkMrDrqDupC8RHmDGpz3ZzFUdcFCYVLuvE5sfzcgzphn4aOsRjPWMx
7phbx0j4CJtNJRz+W0WJlzvPWFYcWqJTPCp+Du5gG5fRr5YpMQXAYomPeZMXpFSRx/dVzDlGrEWn
iWFHqDPZAat/gYnSr3Nw9V1Jor9gVKek9mc+VpwpFvNdafg4aS4fGpyHDndzNjxpsQl1/SewTVfc
ql8Ar7H/7fiNtU4rLcddamONcEeOmMEdZX7T6H1oMwJiDlL83p06am7FPYd+lq1jKJ+6U37S3Pdd
mJ9Gir6pj3CKOVw82dhklIL/vCroGYqrzalhkLPqGP/sert5CjxahWpFhU6aD/smPPW0ax7wCCFz
Ko2Fgu+W/LHgl+jJUeBGXhr1SplevwtUR1hnB/5/eCMsGw7lnHfPnUobXqz0XFoBnF/7M+CK9OfU
fFySisy92I7p1KRFrfvsLF9l7X4xrbYvnvlJjzSR8bF/tBO6FCpc+RDuGNDnq1q1V6Ux3GUBrTN0
TfD5XCW5q3NcNMo1B8wKTVOfd9Brd46uBle3akENsxlMlw7kvVUeEZ4fasrccFSor2qv/IaraW6g
o1nclRG5A3Kna5wEDqk25dzgdG/mjiIyZOqDPjU/dMMYzqVj1k/1NSIMcmrogVxZWmv7doeuYnWh
dQ990wA7FBUfbhA/FJgOv8vEXKF5WNdbYVPLgrQVRzluduMXcfGNGZXaIZqMg2y1HdM6vMi4uudy
MRl1wlDEsanD1XAUssEo0006u+96ONV4LTmpCWhzn+DMbqTDv0mnbVF3NiyKLHvU2m6DXYhihJgT
azobtZ87SnFNGv3Ut1m/l9SZPsSP5ylsGW9PBQCpyvFEQx+CW+Eo6r6s6KdsK1U//3nkBtmHrbZ4
IUQ8qxiW8Ip2dFVRlIX1FMdE6BXNSWv1+ZKRfCR8LIjEDh0MULr9oROXiyBVzFNBOpSiyFutmUvG
17bcGPuxiKJUTGkhkuExp539oig4GWOZd590Y2/OiXrJcR32JOAvhRvH1KWlJqNBOuqKklBwat8h
ihn4ixxGGGnXFbu6Guls8ibOnXgjHd0ttoNhNoeMVW7j6N7EJ56OMc7t5d1sYgSTtAH5C1TnZuuU
zMD9lM/44AMAnam1XFParDndZsDJ5L+jEGm4AMxRqA+GbjEv2HtvNSRM3vRTxOZORnVneKPPtRPf
niFz8QOKP5kwsFESN973AR1WgatkW0cYOkJRAJa1L3+9v7EyHIoOYCJ642/J9SfEdnsmTejSkx4M
2WtcU68RMQn8WSSU+7S59aOKlNfbXzPSzvOZG4uva9ryBWSYvhtuUU89VgvSLm57Bo1XnDAS+nPm
nDJOTYweyaLqFVst24vNHf12tEjT/WPgG0nbhhyMo5FJi0bn3Oi5cYcrmjOv4gZ+nYQYs7XwV+NV
zkMxmQkLejsQdQJQJF7vU+MeJM0bQU0PzuhgvFjD2G0VIj0+U239xWjYA49G+lH0mnanmJm4BRNt
5spNuM8v895Kh1R439PzUg0T02TxPA8qTpoSxDBYw7lDtrsO7dzcO4FoBPDiI/UukR+7VelLMjkW
+HwXK+NDnVBLOek/VKI+PxZz0tZBNFrrvk4oFpwIgIRenvvV0IBulllXU805r+pvlT1+tJImr040
MqZetFBypggrLVZQQ+dvcii1LlQtOSsDdvECtrx/c/g3VM7fL+wk4iVhXmMw1dMNJ3tpMOhix47V
i5HkVGtkaUzVtXucsdUyXhDV2eTpeOvrbedO8/sCJt5njGrvmSuSsEuSXZSXfqtEhCi9hkbekNH3
JrGFV2Rha6GUVrDtFMM4Ip6qFK9Gkb/MlfXq6uypcjgFRmx6t3Jp10+GILmnHtR18VwpQuvnVhhY
4XxIQnMj8RKINSdV9bqTno7eLi1KcQVPyn1pcaUrLe5PhnLhRmVQhQhdMOpW1X0zYw+bQrHTCUdK
A2q8WGyCKz9x9Mw3BqfYjN7krvEOh1crqqILjpd2A83UXTF5CTZVVY37tIw+WSzKq6MDRebAgTch
U/J7i+Dx6ET5dRHP5Ev5bPwGN5GvZvSmjRs7zUPfxa+KbpC8Ist0rJrM3mreMjyXKt5bK7D7Z++v
2qWo2dV4Cpl26cYbma9o20VBs4vFU9z0yUqbnHSXjos4qIuGAyO502M1uV/csl1rNXa6yA7bB+1v
7ONtjfuDgcQ1w0+sqqCXl9SXyxcQl/JgO4Suqrapz7e3fmy86aSXjNuERTdRKk4pjPAvfZpxJ88b
cOcid5F2brEPx/ZbrihOisnZ8bjKyEALvotaAr+MU2RtjC2Xbhz649gO2wj0NG7B3txbWsI7vsAm
DYbXgWTG3e2toK3nm3km856QtZiYAI8S+uMaN+z2HevIXSO+VCZKkTHi2bm9RtBtw3fp7cqJmUcO
+PgOz5bhO2WNjj6xgelAWfzE/7BmjQf9or47nPi7ZFRXpdVRUGr+kuEhO1p+joZev6beXPhjkkGB
wt1IpxbGbWOyPuA1Dld5efeR+2HpeUv5qc1JCloXXQdBnBwUi3VEXqGKWzxMbZU95myi7526pHLl
tQ0N7R7VxnihQnuDNVE53Bb9cYznB3T1MTfwJm7GUrfJL3a4DBotv85RRHG8YKjO2XGOKdsyw26+
4WC6wrWPlb3cs5YLkoviKofO5lRI0mY5eCENaV0VD0987m5IW7ciBliWtYnuykcsU/Fi3Tq3FDf8
8jJt+TSa6okKiPYZf4NFTNSyfPl6fE2AiX4mBBN8JdPnQzkzrAGn0ByAD7LfNUNB0p9bZoCamqET
jRQNzcW9pC/JL1jiwOAZ44jGoO24a+G1AWByWws53fWPqvthWIb1RMtXdRjCOWML+wyn0fh0USSo
rg6m8xi6KMJshPYy7yrDTA2mXfxv0yqJtGibqOnyQ8Ek4WBd9G/xCrfTDOztSXNVUJYjE3jEmA0/
Kd7zDvVcqTsMXfZD0dQpMpKVfZUAHltn6B/GuDdWiQnAuuIucoYObb8S/FslQz+93W4LVsxtLMiS
BK2landNTthiiqy7WE+Le+Tb4r4dhp90z5NIky9BgmKrsvT6nYfVxYcmpT0MxNQ1UVsnu+uCFsR4
VxfOsR2YPU/o/TT0do+yNKCnqqhLuH3LZ1AjmnOCVlTUz4upnb20jr/mCA9/j8n7CjBMo2l8QMgX
v5Auya4yqJWhZLPetYsJV4xS21fxJ+VvkH+y8LCCRd24Gqcpfhwc5SKDp0prqockZ5ip1J7x1uDR
2QzkLhRSd5tOso8kulDvsV7GMR2OEm6o6ZAyHfZs+yXSL73IVBkp5xwnFv7GuRku5N2tdTN79msB
UKvRsnPJ2vFI5rJ5rLLlLBdEp8mcw9goOaTdavLrnu89arAPMkMLrqzvyhOEhr1VVaAO22bc2ypY
csko9RRWMatpwotruquxjornumM+n/V5c26MrnjO5hb8Kx/creGp+XPBO3CKGQEkpvuDASM8KwG1
qiiLLRfwsRJxFans6oQmai5ei9O6L9/n8CL5oeCIUr5XqH3RONYfmqp+FHWWbeCdjFel8I4yWVSb
wYs+NOrr1FuGv7BIB1bwGdUV5j+RN2zFmlcK1pdiNFucRdWdVWb9Ri/K6s0znc8c9e+7fi1Ma/i2
jOJZZ9b9lnOu36iGN16oCrdPlpobvoaR2L+l/G6btzmCi6mo8bVBKxV29OU5SNwZSmUwfOUWALE2
InM2Z3BQ9Kj56biwogOLOXtqvhF1M8EgV8sNwD1MNm2QwO8vzFgA02WQDww96n0Dk8BWZoYt8bRW
agV9G+0Lp0N49FAwyImY49oTILQ8A9ydmhYDdC9xzL1dgYwTtxGKpfI2bW5P5CtFiqB4+zl0h8OB
JGqa4ZD4YRkkG/lUflEtRTuSFRxhuYbTiaxsRvbuXIYjWzw3mfEB9l68vbVcGerIjjThvsWs812f
XZdhXJVdmqrKzgh/H0ECzezv2LdD+cYeEKyKD4BD559fIJWYtsy5q376WRMkxjUiVudxMlNOL2Hk
T617d1t1jazGaV4uyTVsbXNj21b7VnfRWyoq5RuyU9aE5x4agoW2XFPREZTewWzy7LX3qGgQOEb5
OlCZQ0b7ls+Ux3qi6JepXoj8JneZcm9pm5SuMNNd4vJzZrVcm3oQ36cFwUmNVqtdGWTueu6FA2+x
+nBnVHB5OFE+ew6T7FEt1YOXmcOD19nfvWELogyxAhxMxXjKBMKtGRTr6C4Bszvx1K1MsgqzbOFC
00I5lHVmEtLrQdv5L7h0T0BWymwOy+Lw63//x7Vd07EMW3Vs1SAqTgz83yEsjVaVSl/V+eGGTBst
k86AIo7vQtL62+LvRy7S6+21jgvJgw3zErEj8MIkeFGjqLhjgIOXMbLyhznM7XZb5viyRjc4LZyk
fHOZmpVup05zexG3pHaY0Vxi1Z3ulaG+V5lKnm45xx4zrq9SF7tBf+pXahUWy6tGwXA5eXeD/JKl
Cxte/Fp1DsRGvJTOs3GxI++Hy7/85JRaujUHlQR2GZSnxjbcbaIV+SMh78cyjV9Nywte3NnJ1/IR
U4hiPYKJu3RYLjcpneS1kT/LL3GLSzNsHJrIxWt6oNoby8x9+mM6giRGSGU1X+QjPdJea7Kfl0Ht
31J1tK6DOegvDJXeRhzZ+JYBa+Sckyttcdq1qxKhNK3uoRm9/LkbGYLZ7VtJqGSraS0hYfElyGLz
arsqP7GTPve9/n6jSzpkkvGqkMCO1ZTRUbNkwf4/85UM9Z8fD0+zdNfTVDL1qumYAnD9L4yePAx6
u2B0dSgc68PDqQzCI8bCy+GUzfeCEAWoTJZMl3A5N6h42p6u0aOmhjZ2QJpXKhJByw6TEq7rRF1Q
npxv6K/fig6JTXTDDHPqHsWziuIQeWZW3OlL0SNzbzr4jYDduSLnQxyvLuKn//wDat4/Wef8cB7i
pEX9jep6pCX//ScE00ZiUtO9w63Wq9LtJ7zl5YpP1/gBjZpTWzYHVzvhnDeKvh46Z61gpTEc2DnG
eVK16gF/73IpqWNJyObs2i7UIbuP+tol93wdmlrgvbLlQam1pzju4je1EJ3ZKqIdGIKdMQutfJmz
+IQcTBsh+9k7oGAmIhy/HFsYMJSQBdkQMGKFcxKq6gogZvIAZZ4S+6yl4nhq7e0SDB/4/61NKOA5
HRbPKU5j3KTNek4hgLGZiJZzA97EssdnNXsr7Uy7Yz6Boi/YF7pXY82lNvdo1RAQUAYqX2Zhp6x5
DC38JOXouOdkUh0cOzyK/n7E5jhdc395lMFn2ejeJiGlZBUOvlrTr7o4h41O0+5nWqYst//V6KJl
g5Cr4rOeFEDxYneXDg3JbO8bFR+0KfsbTpaZ22IeN8ZLJPKTShKcsVI4Ow6wnNEF3WSa3OWsep8e
3eqSEEP3hbFVCQojPdp+GOF3lI8UkD8wryzbN/TqjS1+fhzEs0jhdRM7BYU0xCaKaLrIf7DT63BD
+zVgvXHayqJlPWfYCXC17lXO//+n7oEmY+ht5VXGRFUpjlC0SoQrZ8O4h3IScSR2U04KfLf3eBMp
PLGzAjoSn84TXls++L3nvSRNXUDWLlQkb8f90jCkU67rcH7HY+5jY3L8W2VYYubGxVDoFeTjG/+c
k5+oaiYbtOVb60zrMHU9VgfdA37PpgC07Jw93L7F1KpxKsdi1Fyn9bC1RducMlIEXwSvypjkz5Op
c3sv5mo9h1O/V5JyvrO0zv9zarCidj26qUuiZCtfTQr9s5ra9DSJBgaIGvvMyMyVC9ecAGF5zXAN
XGHSiRjmjqKx+fTnixn3M/lvZ0KlG7SjLt/ICWcfpbij8l86rSzT+/8WNDqtNJu1DBWS+ek/O62G
gFxSl0VHeDwDbQ82vEMpnqpZ0fsuEBo/nIvhvoXliNTdkumKyqsE2+bRUO1AL1T4kh0SB6Ix/fZO
NpGdrjMrRf0ll4Xp3eyLk3w+cDGv5SEO76DG8KDCz5pa1HtbhIY0jkdPcNjd9ZIzXcz76u2GwxeS
sGV/VdkYP1gtsyQjYc/XuoBUbSM1DxMHKswfzzQWc9MtQ+W3VV+UrjDO2kC6vKqj+NhkIOek+mE4
XblKE899SQlmTjj/iZTg7mlBGjiR8ZNkZvtiz/qPwtKXoznDVZfHkSo2m73FTpmCLJxBgMdcx6aR
tXBpsoJqRyC0mz6TAkczzSW/vWxg+KSAagmDgZul2P2bFiHjSBuzE1w+hktmFZ26KAWOuJQI1uK3
LJrCvLPCoCl3vMmc77EwuiSqSJdIVlQO1cr2jAPj9+Gt7NTfuP2H90BcS5XQcoUSP3eNfrbTpFo5
/WTuYFjGfkHJyYWN8Xip8teZItN7KTO5KtiGxQK+zsBrLQnTbpO2bF+HS2JayBIAO1sVvmweF0y0
4Y4ShvyQVwq3SWttM0xnxWhZiob2oW66l8rsp9PfL+tJjoSWqkj4jJhCzXyNLMvequCxfWssDjIG
LnPvBTb8dSVvKyZ8BGSTfLpVuhmWqKdR6g2tR5EQqI3d+PXXrQev0lzNTzfR1CK0UXBoA2tg3ye4
d6YmJcJvpph5XBoPAc5jXCO+SqBgWDDZDLq47GOyPAyUNxIIISER5fhVBraz1hipH90uw3s2zC6Z
R3lFci7mfgQu90cC3zvPFO8pgqt+0TUuGCNWN2ZtDQxivehpaVuf/pCXvMtuvCm31qu7rEieBTJi
JRs2h5LkqAW8kLJSyLFakmjDRp3Mod8mGRPyLnW+jKaYXorZLQV0Ij7midbTnYYOxHAVj11cW8xa
HUJwFnUPffmYp70i5tzG10gBk6fP6jFR8DYpM3HmuVeqQwKYikkN7zEZxPqiqbX3pXnbZWnro2yI
Fn+fqYXEnMPhIDl6t5tzDg5/a9tLdSAsM7oOMMvIdDbgzhJ0b8v7conkHyQ3ryshIEV4SECrH2RL
IyNS8xpSTey2rGpMABvaCobnRtT3yW+mIDy8QnupITqk136xIBh1DhjBolBYGu2nrLHJ7mcc8U3u
bCuH7hsqD71+by6VdigVFz8Kz/78NoWN2Ircx4APPDHuBy88Wyg3CaS33yWx1CkNR2ICjNSmFjyr
vNt4NBJdJHnedpr7kXKoc0GPhI50fq+JzsV0UZy9mhI+rJop+4LBwInK9vm8JGhmPbCBoGTTYLb5
YWgwImtF8rNyleS5GRyeKZD7UUGhjsFd7kMaO2nYPTk9yXIcX6whEWCOWarPSdL8RqJNRCVuyPW7
mtsgvg46Qm4KjBgJp96W9ZQfxiTYNwFxKdQ/19hVs2Wt26RMzwACERA1JupqrEZfnJ0JsIoazKGi
DkR+H9nICTofpnxb2GRiZto2R4FotnPCpd3MTk81cK0QCnJeb382SYLPxUaGa0WfGkUk5bHu64+0
8rpLy5yKmCJBHMaNB6q68gOqLryBxOrQGdov8NKHkJH8KxSN/3tZ/obRoBmXjovbbx+n+qlqySQm
+VVuj+UXgANUVgU0I4G4pAKls/Z8BtyV04Y7p6cuGTnxV58wh8x6KMd8lh/V8OPPKZb1CZtshDFg
6OCyytHVZMC3KZ2y2BEDonKxR4D2KUvRjklDr9C06NVjVgbAjL0BdT/UtvKAGlKyvUud/CA7dMpI
IBcyB2KNcbdook8+sX5oczc86wo6vGljLnJJKLtDp2LrgIrUDom1hZZG4ZEYoRgEIplKxJpvpMv+
VhExZww99GwGk7JYfkq7w130OiW1glWUEVFGQVbsqhH/X8jJIcC2+7qY+wP9juOuiJpuIxnlYfRL
FZvOTqnrVTcX83lWoLTKEoRabaadqcGPnlWdHSIUsf0cDqzAVU9ZomVGawm5kWibbNuakcs3GTVn
qzPLEx6IpzCYtvUQdidJLQOrWNEtMpiM6krjoo3k74c7J+ntg+xHiZx2OnEQfu3VQlvJOhSiDjE7
hXDe/+Gl2+0QnG/vwa1Wy7b7hqiJAl4vqMxTaKb1mYkmbCAHxxbE2e+eLruj3FxbFnagkQyoObNA
SUDLjdJikAaSr/Xi8+308TWrYI3K99WpMy4vwWVvwmA+jE6eoLj09QGHqvlkz0pzaDjakSbCcEaZ
6YeZRBBBm+ZbPDA09i7wcGEPZLi3jBLtZ+iWxFeXygHMWcOKYzsV7crkJYMCgtbKHUQDXLAKQPPl
Xqq+gtfZuXFo/8Lo/DnT8HuaInq9GS+SqylUGzJmElVP8lFRh++UHDyyri8n09RyvwBS/0OJ8PXo
z9UCswK/YbUiJbtTo2LYu6XdHbXBIFxli+qE2azP2NO9rRtE7P3p6byzS/gD9hBoJ0XTLExh1IZ3
jvWitEZ/oQ0AQwHVOutb+cFgusWpbfjG1//lIKr/86iNZI1EyhHU01WD2e0/lJgROtmYui7AJ8mj
5/8gPiud88tBwrloNMlvlFQzt9E8K2zrGqZdArQSadq5sVqIuQSVoRuS3WGUV1FVzgCm9uK/nsq9
Ar2smKpQipO1GrpYvkwHNr24RIgIwINVAsI9U8z8tdBXcnRiD4zEGTxRAf5ZZGTFMrh+jIoUTuQY
5zdxGc6P+UQ+pszClMT8qD7j4X6Wi+5iB8LLV0530C1mxU18Bt/6C/f7Zld4oCYA5H0omMFPfWeq
Z+4lOK6rIF5PJtk4TxH2HYk61S2wngnNdRQ20NtKReoW4mOPdxQsL0gkGUtpHpiE1Mc87b7DUK/v
AkpWegunfQNem7W5dHby6TDH83mgX+H2jBjukxHNr/3C8pSNUbkzl3x4NvOq2lDYZTKj5Snbk3Lf
WHmwlr+qqw3dZkWWrNi7sUrZnU1Nq+HAEpqyHX7iYN+qbLIR/AZ6GCP4SOJd7mHkgeAJcKuJpxWG
l6HJ51sHRjXGKG/WVHIjpJHChjIll34Xvf6CNnYXx/ayu51VNK18HLVwehH6pVQzEWYxMRsu6QpF
P/znj6ZsKftXjRC5iWi67dATqJqm8c8eYFRLNU4cYzzRvzGVRUAYcHbf3GYrRwaqM7Tk65DeHf7/
uXVG0QU0YAov++x4nLHCVAPybholbjA3fUL3wE7VltlTKI1V4lEJxbh0cTs2FjgCyAqQdsTNocDn
jXaSjIR7GBB3tU44sgcjYqlDg2jm5tjZEmUDda3lacU0uU2f9NpU9qoXhIwbFHr8RNf0lDiY4mft
Kad76RC2Lcy5l//8PmnGv2tJjkudh+monq3pums7jiaqKf9FLUt0EHrU05c7PYuYSdRUNDaTA7kb
ZPuj/ELNz7fSL2SJmNeuOvqC8GjMP+Kw6NdY9XOy/Y7xsORY4MLoGJ4c1J9rJaQGbA2ZDxXIOunt
0FHz0H0udVRdU7zGKNREVkSxHYOwjOhrV+87ZJOVM9UFBkd2MxSol8redLgKe+FL6NOEnih94cbf
EHAErV3cAxkv7uUjHTFrTb85W/4+hjo85CSvQuNDPkrm3viIanrzpmY4M9KlEgy33H5q4vdEH7lX
e515qcHi6cXYXKTxJmeeulJcqi/l8rNMUQBdKX2Xv5jWbeyzPNtk5tJ3bVSNbTHb2VZKMKMQY0IN
8IKTxWtaL4uriQS5oXiGQIewExhFkZ+ngAFVYITmehLscjGbukJXuHHN5UvqdNaUeoJkTOEylQXB
Thkx9hXi81eM9EqwYTfsnVGoDy39AcfAnrxLTBfiRrPc9A3q9Xuo9u5xMRSM5pAQvd5x3/FdYZKd
yYMz9yD3rqN5EUL7it0mv4QdA1L5qMAiuBvLfWwM1EoFtfFGs+KzuhjuvbMEytOM2E5rHvvxEL3E
WEYM30aKG9WMq7cAwwriE3lT+TRR271TeBevnp2vlsKmBJvafymzQOT9h1DisV3ApWeZ5MPpZPL+
8VnmVBt1aP41SF1tItE0dicl1/T8pI44EZ1Gax68IIb+WbIOYCjrEIqpstS0Fzvo/bH56ZJV/BaN
feQQN3/RCQPjvmNiw+Ll4iYQjgk855KaO50bPIUvfTnML+5RHukZKLxi84f9nWqOD5iPDAEHl7MX
zhF8JK+9qn1JJMdv9aZ8iFUbLu+Ai2l36ycrCcEfJqG8IS6ya9LhRgAo21AcHB1t1ry3OKJ1yUrs
D70tgfZ1ySsKK2FCN3XuOoAldpmqrMaj+dhS0V5XibafXZWUppCt63I7RcxaM5PJPYtuvc8Ah/mY
sYZT3GGyqdJ43AwtjqLKZLyqc38+6dM0b1oxftKU4JLYZX64NaLGsDblqcSpx2YfchaX15Uji1PE
qSkD2XvbGLI3B58eXlKhP8lHAQzD/e3CMpgyrAy3CzfUZ3k/IDb5jpB5GKJ/R9siqNyT3BPKk04T
2w+t2JJjfrbPYVQOPjNU9V4+SsQjmCnvRMOjA5+5g1R2c0wY955j0fXOpgiBBT7hyOZ9GjiQ+KZu
fZsN+7Z8JEaguDljdakkOFiu/NvdnCPrfBs1Qqhrd2xRrHUcsrdYBA+MHAwuGLH3ZHqibKc5AM7Q
ZQznsFX4vRFTHVjaEfHcJP9Z2UQhvKVnQNkH3YHYAqKOYDeOmlrsFSXgACLp6HjIqrU7BuWjE/If
woZyOtcG3+es2og+OoBX0aSZ40hfZVn0Az/ptHVqkxlpkn87zNp3txq0phCM1UGzt+OEhOog+NLR
2j/HkH3OxRiw3w3A86xup4yp6WzcPSjXNaq8X3qRDWs0646OPuz//AfHzNp8jrHD+o9eMCkIFAVX
mnxJs2lV9dzO3si/LRmGcV3XHvCwpo4JrBHYS+cAuu+I6BHl+l+P2kxROLvgXBW3S/YmXBDY2VdS
Bhur6E5hpHhYGAZcBhuWN+PWj2Auz2Pk9PfNyBkBpvD77X2QT6do3AEZO0iHZmyBKrFwFZ0YDldP
9TA+O0PDXZ0jTaTMbQSCUv0YLD7QAJT9zHDDJxoAq8cmeysC94nOHq7/irEhLuzyqW3XdasFMIVh
YQ7q6K2WuPIOt91woMy/tFL7ixRpRLSjWpgYi1+SLWmCFfQ7t4aXUjs0DWkx32KUknfXX9O23aaK
0730T5nQAycg0WzMRlozxVMrH97dbJyuoP21DTd39VAx/nkdJhYoYSOQ/ik5FE/KSN95NZAFGovB
xnlEQDBVaahdwiaawvBhxNWenMKBJhqQMpN339HW4rNkXsovesCMuUftBC6gMYsAF5k1SbCxltw4
956ZbOwp3ssFEIxaf7wtZgFz2lXOtI3PLhXQOMPtpxHnC2Zj/cEqO8z5DA/2Dh/3bTIP7gn3ZXdW
Y0f4YC3lcRTsDCinzbOSxHjVx3bcujohiI7O4w0OG4LBYv2lq8HbdLWlEYNlzCvE+yDPsBst5smb
rWgbNKO2i4sqNKiWizeR1sxnKRZblXWNlJZCL5KMEEXmVF3nRptvs75n+8cCeUkJ/wOdjKIzeox+
r2X9tHKIGnwNwSD8mCtFwbFUYJaVDxQQZ4U6GA9aDr+P5Uw921qzWXC3HEfHFkG8LFFOVOtSNCvG
QDFdKedCVTBRD0nDIXBIXxbCUxmNPyScaDKseYDjh44wHvz9S0DorKx91vK+f65HU/MBgrUHgJ/h
W0kgGM6KuvG0JDuyo1N2ROLcmzumGBjWVd6LARTxKE9jHIXoPmq2jXnfKe5lFntYOUDgvkhk1pwS
TNp8VtqmzHHmuueA/WkS1cDZnBbNg5TmddAipK+uvoMwHe1uXWijdq3a0ai/Erdwr7JbvkpG6z6D
ljRyQlVprUGUCQxKmDHuED1hbdPRQ3a8m4+30X4/U94jXWJ95hLhC1rAgcL2MBEaXdk1/E5r8cD8
aJQG/KkNNr3T7SNoZfquhoW9TsRPIJfZSDySU0K3mV4aHakfP+qd/EKpsruHtUXU6u/XEqf9f4Sd
15LcSJZtvwhmEA71GlqrlOQLjBJaa3z9LHiwm911r808VJgDkZUkIwCH+zl7r52cn1lYSpe9cytO
SHPNcK3OH5T8tJ6K2r/vyFxBoIH60c/BxCA53mZk2fwZheoNqbp1kEV+JP/+mYKVOQsu69KOX8Dd
Vsj+3OggN1xNg4lfHramm63oSmkbbUjba9m9u5M53DwRjzc5MgIuE6sv54yg+i3oOgwVPIsflVix
lcToNZlVj3pzIGeq90OOodZ7Stdd5M/GSdJvKgs428B6UO7QLCe4F5rlvNTW1B3/ng/c6D/O45ko
WD/WSyOqBvxvRHp5Shmjg2XDSPwWTBvkMxtZwPNUau9Nf/ec+XtutPxr9Ev+UXpqZHRAzGGbp9l8
Nik0Zdl0inFKQlddx2huDoIe8v+x/1HnXPC/G0X2P47AoYI3w7VUk7lyTvz5j/0PAQx0hCaCpuwU
nFVDs/c09ji1aSnTrTQoY8wvciTPDcIltRTI29zBUTzzS5ca3UXOfYCrvlB4io6JG+3kdEfia7Jy
qm7YYoUxX8pMq494wgEOCe4fkkRgjAaOk6+mxsHM55OCMjDCDJkh3+ABkdf+v0ZOCmKt6uAYAKeh
Ht1+gQk0wnmcwjm67D6ZAJGAGkznPqMjIJcUqvfnqocSNS1iJ71nKivdoknNrWLV+Uc7WZRWW288
yzwP3AkLqwnSty6HwWMnSMNa2lqjh4A6ow921m0E1FPSUNUHSUBua/qmdp35fR5QCXJ3EyU/6Z6o
ER49iskvblEx/aCvopzIXaGKQw12Z4FD2WB0HL+66mc+9uGXiO4roLd2UycpbgboBS8O22/awKn9
czBNPFimQ593dmi41FJrBdcZojvQDkNhHKndv0mPiTkaAC+objxDlE3ccSPh3R/eJPbhZA9vRGKW
h4BoZB7uuO7+j8tJ/3/y9DSVjbTpWMAJ4JOq/5BmdACQWlam0fYZikORsjv5s2w7LsCCBEn/mQlY
D/1I857A0fKYucjmilKp1sxMi/lzehHs2RZ5B37ALA5tXXi/IG3Q/kS6do2E+WNAPrwcTc/9VjTd
WmYK9eHwCLM8/5ydsStsYHfkw8PVj8bvEnFdZOZHUAnvtTU70hYcM9+1wklfufPnDto0h53Qw5yV
Sdrs02O/wkc+a5QUpETAEnus27R1nO04W+NT/O/nPPEuMTumV2vSkuMUGx3YXNwPUeBf89Bcj6QH
8zhhZ5uasb6w+NBxIHAY1INYJ8jq1/JwUIPmMCFfXPhZh4FftrYV9jk+csqTIsJf0qXTzX6dcsp3
SdCjqbMMdV26c85BE2jRpUgdwIPIdihQYOQjySPelXO3qgIXQ321sdfyEC3TnisZIm/kfsvUZPj2
70GGZFaJRvRJzBiIQeeuahUmA0C6+CUGIvl88E9pf4PoXb5p6Kp3iZU6m4HN02dJQp+W4gyPmzE+
WXTJ1lOLwF2Envumew1GMa73XmdycU33UQcm/BAT0SarSUCyQGTfuh4mOgqp5lfIteB3BqEyDeLZ
3KyGO3KiZNdWebivUww///uFa/9z62xa5iyoU00L0JfuGP/QGDRVVRuKqubbAaXMrijz5oGRh16r
GtgY7TisE93cWbZCcl+pt/u6RVmOgb69VnmeHNpWdzdxH/80qjJYy1UjseKAgTQq5mp+yOqYuU0Z
6ns9YqNzR+wRUxJnZ0uZ4RatHXyf3G5d1kn5aU+Wj/UwOAfs9eGZgf0OvFq/+4NNiu88ysP6blU5
bDlVrb9Fw6+2H62vz72mPmXWqz2mxO7i32pFBZK2bU4+88qrNoh6NRj9sIcXKj6CZLioFi4FJcfU
YYzeNxLT6Zz3otpEuCa2AfUNzAFB9vQlYLRkfszUbaHWS7hN1tNspCjqgAKKQ/q65XEETL3qbf0a
qq5zr5v0/jdL2WmVdpMXoJ/kuTZUlf/jm3TmmvvfB5pj8U3qum7rmq3y8RCx+t8PtAqjoOoBsd4+
q/+5w8wvOeaxOimHHBU0VDmnPvvF0G39uG/OuRP+a5RT587f/r7/dyR/0h/Mh+EkOlsNPFwK7git
haldtAnRuu3QAUygjS2LBYmnfWqg0laASKpT7YdHba5pFgJbjeJ1w0WLOuWc5/aw1GGywflTH50q
/I2h+8FJK6L8NEStw6Wk4NFJjXT1V+Kk+Y6zpeepNHvTQHLVjDaW8SSCAATDvela5FiN9m3IsAFl
JXWNRBPOXgWMtXMyr7plLpQlMrv6M8abT7kKjuOoW1LkTHZQ+phZpAcsmAvs8u08TfeJrvtXJdKA
4Ou5tVMKXMWTWWh3nIvZsafMs65nvbtAa185/UIR2fjG9LXP2Ot8/u/3q6xf/9e3bAtwUjrqV1W4
ZN39435NU7oaCsC3LSxLoERVCpp83pv6YfuoBf77rBMpnvvBPjdqA2Oxicq9NujTw3LZmViEhbpZ
pOxRz7Atku1+u/dJhwkb+AI+QBP4rA8YxPoLNdh+nrblZE0X/c0u8oiV7zyx+4d5X4+eRLWvgYFK
kjDmB4XQ18yqzUPmd2Q3zFQCUtIOmUPKwT9G+B/VfZbOsaJOBb8VLODbDCJfaFZGfnqcXuRy34y8
kNsmK9dyM2AhQdmBMMTyS0qWlV09s6sP//snjCTkv0vjSDRdx5jTrjFJmercSvjvO6mGZtMNWUiS
el4TIh5z3y48avf3pkubQx6GwUbUdrQYssRALZrGN8Oyf6ZCjJ9QaJKNOiGqlIdpol560cQXsqVV
oGI6LSF6fbfejljLzayTQh2+p6KA/DOnLRea3W9TKH2IF3NnxQKtW/VtE5wsNIfSBdNp4X3AznaO
HSsDXERW0WxaEK2bvkClriGQL+hVdXspzmq6AJFAzQ2GSIseAe7NmKdxbbCQAN7YzHHh5rrzcn0V
O6a5w3JJo8zX25PapEhk1coCTzLkO9+MkLfnXWctxqZgEYEUAx4UlsDMzoM9t1++lP3nQk3Llz6G
5JT8K+clgqzCHmFIX2OD/nXkemJdzxpivXatY5BQSbadANS/luJZko/fsBbfHFV8ohjUd/3cA5h7
YkWTjY8OC6pmTFivtR46D2jb2X0UrfC6JJ9BP71zC1sPTwk+/4byev/O6FV0r17/qbn2kcBiRr/G
Uex+TeWInl421+FSvFdyl0erArc/lu6tXxWgn4X3W/YdMqo2i7Zgbhjnoj4CpWpN5QQVhmPk587u
y32tJ+eJxNoz1aCqXZHmRc+rDItlNnUWOeNh2Z10/fMZBhY2CnqlVoXw1BWxBrSE9ZgIWu/QFvFd
Hv19sYyOZDrNKPOrM+XHqNXcRWJo+DQbIV5NZZouSe+cNfxqj8mcjIeuKfRpie+q9W3emM21bxo6
TVkb73RzDgCbI78yXAxXxziMFsamZ6+FdEcEgKPxYNZM7gYAkRcRNVsdj8CHmxJOW0xwp3Snm+sr
LnFfsQ0eti4owSshokMry7DmgnpiRafBDaIhQTc3yzX1qnB1LELT7l4ARdbbuq+mPaA7XymhNRkh
lnGFuySjLpVl4hSVIrulhZ2+msOP1lS8xR+/F4iNrVoXzUXPyq+yYZuJ6XkkxVfyvUS8acD6FPe1
UzzrpxXpRx1T3adPTjS1A0wctZ1ql1BjNz7bijK3cna2x1SoVO3TDji6KtuWmaIne9NehTxSHg6h
8ZlGrfnAlcceKbff+FrqXVKqyVYjigwbOQXj4hLE/Mme2f6yE+o8EYWSje1oSAxG4S7drjcuGSSR
lXAS4yvdOu6RBkxbgmJm1CKWPGLD4pZN0Tj2u78JhI1BZz0mq+pPUOHAiurZdI0CUoVkFUq+0IFR
T6mT1swjpMUv6Xt6H1gVDfJoCN4ShBmdLZS+T+NumR8SigVXmSgDzNNbqSb8PSNOQAQUM+qSqvbV
5iE3ttHNz8bqu6b0q2zWVdZZ/VpqifPhIbAc81nOaFfpoemsHNsRaF6nphAg5zrVGuvbUzlSEUvg
c1doZvMll7Uj8ER24g/bZBrKM4/RgVwERu58jvROG3InbnIV1viW1WF5/vvDShfFW4wzf3/+7w+Y
Vv79uXwYiEBN7Tkc0S2vTUp+R+0673lclV+qZha8Z4G968Duw0mx3YNBYAAKsPSHiBR94TqOcvNB
3h8aeEnrJihJ1MRwthjQOi5pS48Xr2dllPjNSF+fpUESZjt9gm2Hbbza5eD+/dj0fo12uGyrJvnB
zziL1MNHRJZWR9GAElM4FD/HvE7R+ixsQv9+6er31pvin14A8TQxgvqF7T8iycG7i7KOvqT1BwGq
GGCrRoN5lrNrGNEOdwV0HelOUtVgm6oEmsnPH+Q7/QkvGXaF0H/YVWfs/z6gykgjXTkdFxHF/ase
59G+Kut6B29Wu7kh/66mzXg2GTDwJUUiqpI7utdxD1kXm3lptuMJJd7CS0vzzPNoIWvTOHjXPnDD
YagMYptgCESDMG+5mhcXFPaAjOmcywaAaZfKOW5qMgJBzNmF+JC/ALwrWI4xrfV9qlsfiY6WRK4H
nbF3QO6jh02U7ug2LR0PXYERkoHAmukfxSGgVr6SWUr4oKBN9EI/xcho3hPctElrRC+ZcB8+hYpV
qNFZlaMsndT7iChJSVr9UMUTpJKq8Mej2uGeeh6naRatbbOonr/995Cb/adX5ePy2RAIXEwNHpxg
jBC007rOPWH+0p7RfioczYNhaz/9pIfJRKP0hWun+uWaHZ7UMakuz8dV75Nomfdhvgc7x8ZolvrG
fTkuwkb8sTFNc85kNgGtZUv30oAt3wwOHkdFGdnqaEm9RvD11SmT8A4qjDaKyB9wrIdHMhnHMLD6
N3gwot70YdcxR0LHnB2gNt8lIeOpiyeqxBc4GqsK1SV2jVmYn+nC3aOv+V6pIjgJv85OnqDoDMTb
ffUTtldeBkVP70LAcdg6VraRxIdhZhyUVMWnAp6ogoLltU/Sj1BPGgT++QeNg/qbMNBsKb9jrlbC
FiptZwVNuyVC6m2q4vBSlqO7EEWc7hVgIhdNDalDNCL8bAprPVpZ/+pPynh1w2D2GYSfZKIoG9bF
w8aYD/E07dmUwSibKIeICRXRAAMD5s62MMPuM3AFdYpcbw9BXQT3YIp+mxi8HDtmoqJgfG2LsLoa
AyGBke60yLWrYVcWsbdzgsw/Po1liUFAQe2ItRsRNf0UnThaZmySAsdnqgLhHVTouI3VFC8R+ACB
ofDDUr1Do+tXKXeqSugQk8OWV9ZHhGLn8dq1KBb3qb+yR0t7S1t7gDUE9b0IiIEQSHzW+ox2ESPi
qMLsOiwh2nry3d9Eb9k3sBz5ToGgQv6V216dBDcUXEs0wnZnH3wDTEKqwd6oRj1/H/iUh7kNI9vV
xlAhCayb7uZoRr9DjOmh7mztqzUMLjA54T2lIZ2NCkPP1c9Sq5rZpNtuqoYNha8FuKTUlgjfIvVW
8l8oDyMX94yUQCKRrsIJkKxGgl0yYWGvBFHZfiqUcysmsscKNMe58UMdR+deRHp4ziy/x+3O3JfG
4maVk3osDPZGJNm0VI97h1U8enxr6yG4fwvDcIPVpPiCtWLcKiRkbwyPBrId+elJOrBHNQJ87VDD
kO5rea7edQk9WXkij9kH2iFlRGWyqO/D5V5Fs+ub+Si7OQpwkqxpQLxmLVjQ1FNnS3l1iBqHdofR
pq9VXBaPsFOfRwpK8udf0qIfI9fzVGxQGWO6p6o0N5RDwPCEgEKwywXBqU17VXGGHOzccjemozun
Meef5xCHsxoINP7GLLwIuxnOGw7KtagoixBWCyEe5cJaK/vslNVc2hPKOra46RbHh3WWI0jkf0aR
ZnQkkmMDLYhQSgplvEjdQ5OkX6hR0c0ajB22G7oseO9ehnrylmRXunRVOUfJoFz/EfB1BL50SLNy
Cj5AW/0+r+68oNAi0+ozChNGAApXVlSGl7nzYyjWVwWg2GYSRY6VUE3faje44pOfvlnYx5bCBbwY
dEPJo35eYIZppa7qNoSp5nvKe4FZYiAR4rXiqfVoMxWrLKctEjFOHgWtRdeE9UavNZ6usQ/MqzWS
21iO8dHJiC/Je6f/QuN2LWuo//gJRGclBR8Swbr0awgjrhxD7TvEIhPcomaf5Uvjoe6Wb1jUsHti
A74KVKfrykKz3LZFf0d/2ixAfZ86GQ0pyAFbh95Us2aPvTNAsiOPz/rRkDBxboIKq7HCrReagbWV
V5m83vhn5PQP6l0fWdEuhAy5h8xbXNENJmD/Ru+TVPkrMJpvwyCGFxJSW35Pob1CEx/X2jRl55pJ
8NAmSIx77x3W9bO12hS3oNScK5n25zINzsmoxK/aIpdO0D50UdBRoD8Gbl/y90QzXbqJckbxvyxl
SxXhaMLvn0lPhjING9UcqA7OqmmKp0AplP49Bfd06/iqF0pvkZjXps3ar0zjltV1sw7nkT+fkyN5
zq+m/urDoB3TOXlhFggT8YK2Z+rivTwnFzZB2fPN6d5MagV2ohC2c3O7kpIFMtkNUmn1rQ2rT2Lc
o58wzW74iIFBmo1+lOXLRumXEYqzawijYFUjujkMwnmgiJ3eWVdnG6pO6sGgt3w18a4tmZ3sHxkY
fCCKKTzZvSRiNOnUzCA0pCJxlt38iKIjLl5b43ExoytiNfc3iA29nQdXZNkEqr2xUGNQJEYRf9Ku
DUmIJwd1zcmbX+yIgKNF1OCMCCLoiXYcYm4qPLTzoNAR+V6e9IZoYsZRtWRpl0ONUK3VviBcfoBy
th5+n1p49JjQi87XvhDcGyGibaszXCvw1DG2FqUylPezfK00Lb8Zifbaq7H/UfetOIxgsJZFYlvb
3gXM4CTBNmLT+VvzkG5UufkbeRg5A5yZ34od3wKgMvWnKOSZGVgsEEqv126lQg5GrjnB9zQDhay8
GPB27kixnEfrjsfYIiktr5IEUuNkrqJMCT+ndgIOajsoqkSPAUbVx0UVkF87tVn+6mq4HiEXERMy
Z8LpGn1xVbnR9A9PDjl098rv36bBf2HTpW2aqszPJC3mZzn6+1K1TkaGuDiLMP2j5UC6n76bun21
cbX+qoW3mVno3yhO1aShEE1GEK6epyEEqTQ/o9+xV6rQYMDkxUET7CFUZRgWT2BP4QW7YqCiYHeB
8pXsomVekJbauUT7dnGfPSKBj5hqHAjslORMpWDThPjkUyEN5NnUMC3LOurB9OqOeGtkeV6+GI1i
L6eiirceV+BFUYPNRA7WCWWi9nwh7YBZ0yt7wO3tHPPkkeVsaUcashRdZkNtkDgQOgnYuPQ9KzZW
NrMdSVj3hp2RCM3ySz3vjCim2jvua/MlBAuI6m4L371+1zxT7KOmpQQ1r3HLHrv8v8+jR/hFTOYr
AnmzX00yvFgHzJdExRnhyK9sMIttmnpi2+o23NXJf4LunFAlL8UtPyhvEfWixR9ZmhZ7jbUH0cEq
8BfKKJv/kG41RvercVMIvzZeVUW8h51r3JRs/PMyFD/I4aV1oefiedrvzXKBO71ZWm1DWvAslyPW
lj5V6uXraSCNYdmQIJMP44MKUfASmZ7xfBMPY7vyfbfHsDADgny1owU6ENgipXCFHWnoxneNVINn
anxGvPDUhtvEqu+LYHqnWYSSaX6hQxKcIeHLM9JuJU9bavpDi3Mff50OySKdyRYZ4oltqU23ITBI
1VHwANUeQWCNGZVrKU+3wg5HHJEo7Bf1Y0Wz7FjML3IkXwx0c0dtBKr14s+1iTHDKWyLxH2wEDO2
cYmX/Lk3Z8Wkr00KkUtFrb2vlaVs9T7w6FSVFygB3dZLWKdJEzWRSNWS3du0kco7lutXK3EQ2yoo
0s1Bw2uVtv21t1Djl2jL74Hqos9BhSFfUK6BlrINxPJx++cchPbm+FzzTqPyMwhg0EaFwWTqYMBp
2DDLw0ZMZLMEI06WQDnRe8XHW7fT7qm1Y5fKn+prr7Gbut+HzHgOun8N5rcIP1woxFd8/f//XIDY
/4vWVCtVjS6UfqyfU2Xeh7poP0TZoogDBnNSEtU91a3nr3MrzT61Nrn0ATeVwNl+7RplWGE/yw+p
KrrPJEGDyV2nubGzS1OA9CQVBqLNP6K0K1ZNTSe7aYsCFEP6pVBck5qZWq2byi62vXjX09j4CPvQ
PAnyXnASchixrFv4LdnOhVudutjvjpb2ks4H7G/mFzfZIjCIh7vPxfnI2xUaOWSxwNsWhGVUd/nS
6oV/8Br4y+VsHQMk4hyzgGulCW2WW/4wvuC8QCmaG/hgBOg4sAOidm7pzATJug6IjO7fWHgR7syO
7+gptX9pJkC+dYs+FT/h1rIqXKc2Nu7SH6qjFMYNRc9GGNjrwo4RVLjAlZ1ZcDV0olk5bZad3LbM
903sULHD2kc1jIJMY2ibIIRDNZbEtwr8HOG8jats57cByGzj9BBVNdWjUT0S1UCPyIY0mpMNPQbk
K+Ar2g+qmz6waiL7NwngZvH+j1EAzvd5LpIjSp4rmBj1jpvtKK8/0dUK3CcCMuShBosLE9dXq3SL
b/wR22Cu9kB/uYZgRXi2WbusTQwSZkgKjeKeb7nCC8ey0z1PiGM+AA0vcGj6r1n7kkvpH87C8zQk
Jm59DMG+8+jBAKz8gjzxkX0lLtfJO0qGyegkCr5lMYvClYOUPcXC36pNMKeTIYIy0Niv0syNILlX
+T53kQ89vYx/jyOzzpdCIWpBm16aLixv8jsKNOCwz61tPcCM8LqDb5n9r3lQh+YgB71vk0MJN2MB
rQMaaprxzJpH8mWaXMoBhY+HhvOYo2F9g9aSj7EYUjViPsNZIcJsHukYJuC2VIDEUIzwldftL6+O
F8xINfrXuUWrFva9G31lK+AZ7I0CeEKf1QYICdXf9p2mbhJD/J5U1fhaD/ZvXBd/BmFmcCVWN3/K
01WQ09eRxV8r+9WbjffekZxxany04vI02F1jUWUoUhxyS6Xr/InCkkMHwYWrbgqvZBmKZAPalBqf
RNkwY5Mm3a1A7fngf2u29V4Hj2MWSCX/PvQA+93H1nsqywjZnI7ZpK7zEDzoKm0NHMbthA+XiATZ
J4PSW7/Io0DV3+LMbYDMEbZ47zs9e/EKFwh9pg03tTDAvVPdJ63WY6cqvKM7v8hRIzquGiIu+30i
q2yO2/2GpnGfHCc8PV3h+jY2/JVsL4YWvjoRh/7NzqAfaLaGrTFCp9l3SMob24CTKutBSggaqTI9
bV+M2I1G3XXOLsgMsAQBtdG5FaynzbFLC9YlPqbU+bmkkG+wyqnoLnXIbc+/oHzDze9m6bFQm324
Et/QF6QmWagN14EFQmMbGRYet2Bsf1WRmgOt7i62qttbEQvt+PdlosFYLspiBlF1k7MktNU7st3y
jnIkXzRdRDvPTS4VORfwQbIOLFbP/TKbVfx5pDftW1aw83x+ZBa4+EVI0s6aGjx2ERrVkE7JNHcN
CMyhdNcmlfGSge4k4qa2uNTj6jUzWrTFzfSNTdcMHdYMwlpwCCgw1JdhB6Sm6Upxqc34u6W00WPy
oZfkkzUuO4dWFL27HiAmT0hRREdHIJMf5yMpXWwM3z6kgXVHVlyuRmlOxNozUcaOrKNpC3OtRSTS
UuRGAVx8Pi8cLSFjiSjiihyODoJkiV8VETw2pflcrWnxOleRzMtmREWNoVEqsW+GuDuS19Qd6/lF
juS5Acn4sQ4das8Q/Eq7ubaVJw6ycYGcb7xNbkCbXNHr3TQf8gmyWhR6SSOeD5NVTbuSf7LmFM2Z
B85WrtHVuCNRcSJj4++SXY7kWt613fiYDvVxFi0blDHPz4eMbkZb6DUt3KcfauH9nCLHZkbTPp7T
WIMW77uBBd6fDPdH26NaNtrQwP6fjOsmnpIdkvi9O3nsYAjOWyPWX4+BqF49y0p2ID/drQ/599Ws
jE95p9Dy/SZqwpxtL1FPbTmvphTVWIZjQf2jUqNdRWHsGoSAyCJNZGsSdV9c+j1vXlu0WxTl2i5M
qAJrLmBjT2/jr/CLN2PMDmdu9Dcp4Z21WQ63QqVaR2yLsVag/X2Zf0Idp5+ZHScPPiaXPLWxJc06
rN+McTgYQWysYRfS5mf9pm3QJAZEePQvRe4j1hFq9mnxVHWDdPqaq4CPufn3rdprm5Fd9sOwQ4RQ
kdlf/xS1aVMv0Aft5N8qiLGBBUMzgvQtyeCai+NwItdK7hb7kDDeKKp2BHjXX0p/VFcl3YkD3fz+
M6KXjE43Hkrl+1T2v7o6Cd7H0K3g0gKTaKeZvZA04V7uzaMB+0MzquMySUb0klHIPCRilNZCVctt
SdL4Uqru9LaujmVaFhujhzOR6AM0RHTdSCxNNq7k3X0Athkot40zBiaY7akO9+7S8c13zBjDemBx
98qj9VutuM09adVPaYKo4UYqAS5CzQCKHRfUP4rU/ZbPi6EobLYol4ePHuiIVCXmpT7ssRcbpFck
1s5giftcodezi9Tsxo2pe94+AaZF9kPVb7vRSwjlQmJalo2Ab9Hf5R8r/TYYJ7kxNDXelqKvXsPW
wmmnX1vbBZquJAZrDvQwRU66puInlySZAFqaqMcBhOhv0A/jszwcyzQ8YtlFwGOU/tr01PIwAa5f
TsgWvwR6Hm1xiOqrPo28pcQGWcnpzyI8iKuzqeXutRSuc83CvMSF5pm45XvkggY6tlol5/MJ9C5L
qOKIxVu63sYGUL75wqO2vhtER0sEphtF/uH5mwcBX4z06a9R6Ojf5gGxec8BaLLokyy2gxXnG31W
z09tmj7mI5MoGFBEMdauILh5PLpRU9f+TlIP5HJWnqvarthEXbqWXzRWOu8G8XDpYLLfPvcIlMTt
S96haZwThOf5VG5CPK2udvGAQn0gc/qa9ATU/BJuydcFcARvqNJV6xRFzsLSsrs/+fk+DF37TGsF
AQ679OdIy+ECRo6jLRuCg66Vrxm71BwTPCntBm8Mk7ymEPBo1Pg6kMc95Lme0ATCoFp974sxvFF3
eaA5tpalpyLGsIuJtCERE/ZpDusYyM21d7FUNKi6nqNqHsWe4IHZdOJ9qIZLSsf6jamt3UFlibZR
FrMJlS0F+gXfSHib86iKD8ssbIRdGUlS/ZR/pHD4t1RayrUucPB7I/mKhHs6F/obC5JfjJseRuIm
R9GkPIJsoj80nzcmke/sIdXL7+pYUj2hR8Ge9CGb/JEojjVhTmtVUUisnYUxCsEkNzwiyrnSULxY
2pQsWXO6y4QFCL54k4oo2cyLXCAby8Ee81//46l5qjRzU7HSI2m5HUjmng1OCQ8P/v/26EcxdDp6
ScBIMPCSp4Rq4eP5HRBpJrZ/qw7M1PZqHJt86aqvhFrCgQ0ySl6a0rHqKOA0K8QME3/eX6OYyKog
iTKC1RjlaZvdBgfJZz8LUmcHOW2NcWsUgthkadns2lg7yzknoWfRuKF2UsdsL4sE0jfe2CEaBVPb
x507bes2YTk1XzMC8+NBI6bbnj1yjjLHH1c/Wd4ri0IFNg66ATRmoYgXQ6M55FidvaNmab6MpuFh
x5kvNkopNFeyaaurqYOLZbKdRd4qysIu3ZG9V968GiORP/M0UulwcuSV8ST4VcIgEZFmyXOz6aVG
sXEIYaAazdyaBWW2yDSqy1JAR9qVufTMGDesxYshnB7L/ty5GjR+jcq0cQYwbi+zuQoYW9badULk
OxaJmWxJd1UdwoBmtWKv6kwh2CosP1wM+/Cqg2EtO8E1ytmNGQrqFHP9RJZMajKqT6iXqZOyaq6S
2tk8i01u4FzGKjD3EoABu7vaD0q+dlP9s6TYdytiZXz4tXfJ1bo7M/Pi85K6Fm4tuA5ecpYCF6sx
PAyNPGj9KBu34FlSElypQOsmvSLUTEQPG3Ds82gwrnLUK8m4n2mFi8wl1Ul0+ps6xvp5pgrSLA1P
z8+rLl8pOhHrTc/lPnpApujamT/XTt38fn5uav5l0lrrp0g7tgNqTxmDkgzgTsLWBRJuCR1mN5Lu
BrtjVTo3osD+bZ4tdBXL8FBY4Up+tSjIuatavT4NOQjqp3y2n0YHENHM7q9dZQkr/3dcqsVZWFl1
6tn7L/MWCj+zzoc7wMiJq6hdxSnOcGZu+8Bn2gCrLAfU7QnWzEa/PDuGVoYokw3RKSCZmX57qZ3y
ThmOUfE98sxH5hndB1kSVF98rA0UOeaaJ9WrVoJeGrN0D0/cuBf21QHNyLbAG2YuUu7LZ3tp8PRl
VJf5DqJbfZIjvxjrUzCfm+Zzvj/+693YBRwhOy4akXbPf5Mba5u8i2iVjiSKiFwUuxbgzKWnZYmX
t7RfaN/6S69WrC+YB15FNqi/dfe1KRDtJ0z1y0ahedrqyYeR+sw/TxGpj4lbXkStyLtlHVvsGzzH
uDjq6G0DOJgL0WTiYuapOFGzXLZkwOqLkmiu9ZPMQ957UJ+kYLj494jQKXXfesBjiockjU8BoZS+
9oBcrb/VQyMP5DtO1yO/n/Jyp2A73wqDQ2P2h6Ayx/kOIRep4tyiMUUf361EycjeKoc1HpX2veyU
eG1qgbGN2qB7D+EsLwPbnc04vNu4Q7YgEbo+T1nWvkeiuQxJ4BBvVplICV19adLxX0YEzZyVxBnu
jRf/Vv3QfOeKpe2gBNiZGp29XtdNa7VP3feibF+zZLROqNERWCZ4/prZFJtApu2grrOH6svQpUnY
uDuNJdaj1ynT2k15lUd1r/a73He2+pB+/yskUTwaF2EVfE8GVh5FEaNAUXUSIMfwo4b78OHHLlRe
zQwvlVdUB+DuJAdWSMKjDo4UGBqwj4bzvQj7ZQUx4VcQu9sB8oOMB0g1MCiLKS1PhMDAlfbFz9wz
8zXmbGTFcx0SefC0VP6HsPNcjtvauu0ToQppI/ztHJmDxD8oSbaQc8bT37F36zvyoW/pVLlgoEna
ZDeww1pzjmnV1rZKFuNok1z+O1gAvtK3m34lnks0eVXpGTstG+JN6LD80ySwVR08SaqY6wTm+hQk
p6GJzQcTS9gvNGu+3JMUBgqvdl5ZL8wnZQet4FQ2Q3CnxssYnfpGBD3RmnlAxEvOe6u8y8qxnLUU
tRcqYn1q5/flNGkbf2SToCiyQZ/OsDpAfWNKQ8XZYjSZ0gcnGJa1ZwKoS5sU6E9tIP+xcxivvcNw
YYIVvd3wtxvb2CJEN2DdO6SBsSOC0EdYyqoruukq7VdstpP41e4XkCOIm/5CIUGkXxheRo3IVJfY
sM2Q5jRo5HzTptpDHXcDrOKRmIouKuV0UZ0TKEcb5fgFOHCf5036ol7P5Ou5Ng/HIpQGfT9eWPkP
0RFapP1iVVh6xyn+XjYhmW+2e+7A9ahOaByU9FBL49YXzQvt+Ub8uW2CSh6ci2FY/bktijevhBb5
+5AN3T8v1RfmEv6/yNFJFgH5oR0s7x/tsCojlMRztaCKvFXdndH0yf9MqPUhGzzMMGjWMepIZsaS
QqjJLS1H+NswPwli9RCLqsFVDbPjsyuWgakwklgGUsMH6QhTz76UTh4QmBWryIy8Q4avgvYBSSpG
ERO95pjD9RZg8J9L9VUzyX591ZwLQtCGiP6u0VHliMP3Pqjyu6ayybIIhvA9Bo1xHCocY+qrQ1ZU
W20839TUsMWMQ1f3Smwb2nBpZ34VP+TR7cRFSCQ6/uGfC9ihVZ+QGEUBG/eYXJH/LnMIJouV1Zrj
watJmqYIRAwpOL3H3pCbcspr6mrkypRFMnVFOY+U079jg8gW5RZG3R0d6ybHbUv+0dn0h2yjJjlb
UF8NNSLK5eu02rJNVerumTQ9kxpWUT+y+79XgIu4nebTGM36Wkj8RdLS5Mc6urE7B61TYeruapR2
KijXyLKC7o4niN5G2PebwQjCfeb7N3sRSt8W/RIjSV2XzYP0mK2mzNbwAGuN021HolIYFVhNpVaK
dazuCb9CmDOyhWACqYrnCCjpcXJDsQrrJnrO5744lhRTecyDl5i4vQvjW/RsJIIAX6t4snE0njwU
4id1RmQdLvP5HrUMjWYppgGoDyqcEfDOcBMwExU5dxl/2Ivt4F+TjyGmxa8wSZKHysw9VFQk4nJ/
4mzKARolbnOxjNwB5+mV73E9eUSosWhTXQ6tHPJ1mA90Mc3COBRJ3O69yOKvQ26wMmhNr9ReDenx
QBetpsVtM7OoUmXvxd2R3W3AB1JBSZPkbnWpDoHvrNy3lNq4ENf0P0+JGNts18DvX7Fv/lZWms6a
vbJPfsnEonWTtbrNTEHqZXfKz5NCvOTJRLkI9wjHTXzV4+7kCPtHLqcSqx0IDI1xkdvJ9EVFqrDR
/4btRfyy4PxawjQUDAO5r1HSf9utwT2k4InSXvz4s3fh/+NcgMyFm9U0fWgo4rMLEYWVRt2O2kpb
PINsK/e/W8RxK6chN3lQpXVb62DioB1eB3pDEYYNreobqA7Cp16C5RfLLnHxmNNy91hb2gHttbGN
gDiWPysJ/FFqM/X6TXc2JRdQVsapWkqe8wWaSDuxkBsoxt+NpA6LPH0pG+6u3M2mU2SBmKSH6m0r
l8G5z4fhpYrD+SQSYqnVV7uuftAmcVL8h9pcphPbrL3aYXh43Gm7QotGjRg32mZCdbhWc0Br0zao
8BbSYTAOic/g3pgxK1yrlLROAvJa3IP+NPEUIfa9mwB6BLs6wPI3wJY41KJ0VhQnpenMgEYXDuP+
z5+YrX82m+Dj0U3bAO+rA3KxTQkB/ocPWW/K1LEciywcaiR79IaYI4LEPgd+uVzjsTYohQIvT8Ih
humuI8bDGHdU7hiSmsNjMxcllPYTPIrHWhaOIA5ld2nVf1dXQ2Gnd5o3fi+S4AWFY/kV4w1cdMZq
TrB8zj/K3n0HW1U9hKg2zsRlsSArgAoiEI93DnCCKDO9Z4HUB7cmvkkivDZxF+qnOrLmL1i/QX+a
OwRQGCKHdDrGeOm27pA8wXZzL7o17tWIjJ2UrWrbioNOtsf9nJNyI9DHtJ4pjkr01nWNfyh8sMNB
ZbmnSQgKHEsgBQPlo5GMxQvWsXhtOqF+tM2keME3noKOtrrHQXPCbTNUA6tVVMspdogrHrluheCq
vcs7T38xyoWF7reAhIEnBVDVExw2GHKfpOqIxim6H8Y6NnND9MPyoISgl9ZRQrrNM6hlc9cQFnqu
PDzejkxSGUh5OhWG+awoVC0pXNeFLGaP8esaKP2xXZRES440wtS01rgJfIIIa32y0A4ap4DMWqe5
0FWRhdJWO5k22W4xTIMHpe7Kp5Jlrw0aCMtRvEYoIjcsUXll/cAw5vvzFxy2sEdw3lyJgm/ohKbm
rtcW7bHofAjO+nQ0ERNv48GVfu+c5ko/9DRcHCs4j06QsrnlXSBYLr8q7NPtTJfCwcJErw6xLj34
td/sc9vHvt6lOMZz78Mv2uaqLxkRfw462Ovt2u8KsquzjXpJHXDPym9B31A19kXILmYTT/upHqZT
ks8/ZUPr7C6l/uhMKbAp1iFF2Ytd6WBWwwcMdzmysKLp7FImT3y/VXpyGONXkzAXHe8hSKCQQk9v
a38HVfIWebX9dUlTeCNpGB0dmhfXxejeXCS+f2kVyqke9fDKLFdVD71k1Y7RNjOd4e/AZNL35hpx
T4sxwE+G90bToJ+RAXlIa+9jTpP4LJJW2u45M2PoinHgHhYpsrGg2VxmqbnxSjfEDCGdY3XlD/DV
nK8CHt4hUglZUS/sPWtQCtcgrKvVYNfhmlSIXELLJV7WEBOa5C7cDwyOB/xk40atRNWlPTjDZijI
U4yF/dWWCOOyJ9JlJF8doyMWehsR7XYqR/0akxChKmbqYBaBsa302Kf9nb8qJNHcEVw2Zd/dhXWR
lZzZa0fE33QI3vx+XLVqqDRb/cPNHGujeG66xJNURf5VWHpHd4N0x7np7I0x9IdeWMBNtfiHapm2
LiVXx1/udK0uH9owJYxA8xljRA4PPGShW6F9Gtz6FdMqWK5k8U69m9T4BkeDB5WODI2u66QT2DoR
v4rcKvHXWhO2EERxIOVtfyyDMHkeG5Zcpt9EPfGh5RFZbILStnlRJATDuR8ixLq/CaO5Fn1tYqAi
Yzo8sABBddx1iP3lWdiHxaoHZHkXOd2T7VjjvdEU1iuxyE9jSaDp7COnz3HT7anF+yd8xNaFEqy3
5f8cvRC9TGasjbjtVm7TgFdcWqrhRTVn3+OGEY/ysiAWBNWEsaRPhkO1IJjBQakldzfy+KvLcUyI
91F783BeqpXa/t2SM7KFbgKVtnXY4mQaKTke7InwGq8fj4Xv4+CSN2FVaMvlTpenhuuEgCsGXKFm
mC0b1V1wShYvRjfXN+SdS6t91dsZEr+82MKHZf6Jwr8zqejQ2xaQzG3XPrfyrcxMhCxE+YXctH1W
+ndpUNONAIBc4d7bT8K2VmDpxNlrxw/bW7dNUf5VpX24zqce5W+W24eEsee2PrK6MfvKoiRaz1Kh
wceCdUyyxNQB1SB1mZ4ejtOP44rcSf2+S7r0nhYfZg/VtZoRx8oErkiOnBV9uVMY1l+BKXSgz73v
o9yGq724WvX32Gr5frPdJUEVbkRY+Pskp/WKZRe/GtSWVRGiBP7zRG8oWv8/nbvY1ZnqdUcQGScs
nrn/nujNppphk7bZuSMBEe8oqEDPg5KVSkBWGbrR+VY3EkmTv7NQPbSDYb81nf6VuweLlz+T0cPG
+zr644ZAzeF50LvnYnG1gxBOTYQr7WeC6zFlEBr+VbRi0ycD5JrKuKoeXW2VfxnRk3o6Sayy1j6a
TbAkun9GTUYsXY5+CLti8ExCeLqvKtMna9gXBzftT8k0I7MO9XI+hLb20k3GBgeU9S0SVbhaEC28
WCSm7FwtAchDGXyVhXhsqrbwD47U1OmBOwMO8n+MC2VIKxuW50knBrRs3eV5zDeIqut3zWXTM+Zu
eo1623pfymNU1+5dFg/tw2xi3pEN0KxOknU6eLw/Q/GYTq6+E2wnN6P0wY6B5YEkvLb1tMfRCRMN
qYB/bRaYeUWxN0MftJOT0ILJ6m/a2MPTkP2/akFu7+Oy2lB7qkGLNN21DzuKpoPXYsCM+/McR95G
lasRzFYuW8lM136EJLfLXhXS6+ii6vdeH6b3bv/qTlYLHwm5IX9t2F2B7RX30xyfVb3FQzvwlIvh
qLIL57ol3z6f7KcsK4FghfzQn28/0/gXspfp2nR90AM25Tf7c3bMBBWxCQczPt1a/jEh0SQ7IYKl
y7ZWnABfscBc777Pp2FFnEv8VyW27FTdvwYpY5tqwmGIDQOiIB9PYdTceVNyKBs60BTLbmoB3bBy
yCf6A4XMq4Uei6By987M8PUbfuNsyFH11ma3iJaPrWYPaC0047p4HcoebOWx+rvVVjRnGddKTpMj
bL1paiLks0e8FAc7jVjyMvC1X29D28wegp6rX21UWIF6vOC1+CsvyvstDwP+WOkz1kEPyKm5q483
DQTR4eKs1BF9ubS3FqgIiJ6Px6w9G4PxdvM+W0vfnrsA2jxARFtbtx6dR7czJ9xtKaE3XmufyQQY
b8wFlpTNeuJW37WyeaMO3scvtQVj/3bRk52Y4/jLhLh3n3ZaewDC6LwCOb1bBlgDfjZBOCGkPHdm
1O5K0+faLtN378M/AOx5odjRYF1g5fu7BeIrf1Lf0bF0dfvAEqjaBNL+qQ6ePDMmK9zd7kx7KDfp
2MCkB4nYQHHwq22doxXovefuNpTI1Gna6qTG1hELwmwKiExTCl7bzLSd+p840jfBf9mlB1xuzHhf
8/KDqTV/05MzzskM9YdML7LuLUxHSieYTfr1V2fDtz5wccUQ0kVzd7Me22jA2a1GSEF7FL75LDNk
q5G+1m2THlPgoLZIBUAdZlqLJJn5vy5FjDwxb7IA/RLxve1k9FTMWdmrXo16LasR+3ad+9GhhYCP
YNj3gWs0JK0sL5a80gntxt3F2WKKdpsKYr/VZRDQq7zN7yatqvXvt36ph24fV/X+hsnkgXvoE+Hs
5y4tafQXoBc69BbsTyUIljwh1BhgolQ1WG9DLJJuV8HCwrhFxnMO1bx8ScptmVrFP5aXarUZgoNd
JU3twB83cc9CYn3QTMu4y9kIoS+jAnB7LNqOZ8ru2euZ86bSlv+BW0Y4z6z1X7OaAz/LcUBokVUj
hPdp+5oUlk0OtsjOYdvXr7rQ8rVupOGbOittMPi/zxDJrRcv+qYAeH0dtWe38ewbDw/7bEvuCk4M
eM2X2/hAKR46ezhSjgIzvVc6LKXI6qcuPeVW/GzO/5f/ooR4UBaCfZZ76coalmyPRhhww7wgw8HA
zeKtnLbKCu3LmxXUkuH1d9RDvVM0u82OTm/z2szejxDzmgeSq8DK83WKZ4cQAje6C9pofjKq9kW9
rodasU2GuD+iGPVeJbMqjf393E7T84CP+JECyZPyZMzukhz72Hg0yVxdqemXsBpQDG3MEoDqxfY2
LtxM7Vb8QlLGIVwIFFKE4mkcaXclWg2No7hrXKO8aKPWvxXNs4LZNLrpXBjO7RVVqd2vDZJq9xLg
1uyd1PBPdZ3c2ZEJ+FHmE8xZ2e6Nuk03uWmsrYaNCVQ+3KJGinBTElyVgH0oBndTM4at/BbXayDN
oKWuMqfwrzfuYL3boUUqFp3ioo4aLApSLSYPgze/i8Uu1jeMaqa7H67blw+lN7WXtjDABMhye5zE
63wmKE2LuwdLY8+CdY+gB6uNvutNvC9liGkl0JgMDcrs2K/uGoeeBFXMPtH7620BOcUsCHB2GWvU
Ed3DYtXTwQxcMLZF5d3bDvoH00JNd/3zlGr/a0al/0wGm+5z8yDd+IxiiZD7O6XlDWfdc91jTni9
p9qneav7a4shaIjz9FDaYEFgBOwqmFkvItHHi15O2l0vvKNmkvL6W+ye1u5y6sf+GQLrL/17HJYP
PAzcoSzlrrMtuBcpr3wxBhz31AzwN2vWQ4Cxa9vOiXMZ3HS81GNabeem0d+HwH3wag8GSUAaGz6x
wkuLnzMKhcIp4pc/vyFCIvP+ayxwIUhRf8TyK0zH/TwWGMLBwjHb05lQEJoFfgOyOARVG7jTcSom
7b3xPWS4I+4Q6lSdR2Bxlz0pUWEiGuPkVv5PBWu2ChEfp6HZpVJN+VuZoc4wWxeMMV2Mydd16i0+
6fBgzcQDNGMLy0zCETUJR/TMQd93i+/KuMvpYe7r5dwUOsWmujJf16qtoU4PYdHQA/BLlnCd+3+C
z34+xm2MMVoqP4NqBlUTxstpFO7FkRIMfWmfaTkk77k7jVtqOD///HbCiPn0flL98il+CRtKkavr
n5dsyDCrKmoTd+9HbnjHOj0qEOx5b6rGOmSV2NRD6q0bWYGNqR3qGIl6albZ2jTJUNG9Ca+MMhFm
eXIfsp+fXhFRaIfW1byXhQAcldLX2B6sohFOtT9Wa8U3tKPA3M9j5m5KrxfzSqCqYhlDLLk4mHYY
rmwMDzvw48W6dntUGmFVH0yps1F81bBt2NeSfbKdisraVahcthaVnlfCe0zwxZWx7SHrbwdY5Bs1
gyf/mct/z+qtRyT7YFf6dnTGYOOHjo0qQwa6Fuy+L/84zemmwIyKyJMaqkfAjuk2FPo26Dwwce5s
r135gbV9SrAdrLypcsMt9n//wnYeyGqJ/5lQTRgQPfB4hauyi+BvetTiKRkmYn+ncpYYICj0yEXt
w0xuz2GYMA6je7S3ijWiLtn92NvEaAMSAsL6UMtdaU9Pe52yatuqol4gqvRCiiENU8DuGfaZbLkP
nOxJPRRZS3pC5RdPoTsgcpxwK8y53xAKajb8Bpn/NYghcDUm69zJ7q9GnZPOTjP3SqvNf4Aqm7IU
hdKfTeAGQnAtn75ItBnr1//81BiGINEW5zGbmjdggcGdXUbJORxx6odpYh5KYtjO/zwT5JovIzTG
29+QLZVBGxMZE78OxS/lPMJeRRyxFgr7gAmG700GR1w0rCd7swYXZHdt+Ax7882fBNXJTq8xv/N7
VWPyTcxliTXaty9Kktigm7m/fZBlj7pwiuaJel7W7svYm66l07Z7vEy/zko9O0aiOJIm3u5FmLBZ
Bvizt+TZJF+DfHSZmYZ36nYsPEwmcEUm2hMQ19nR3KEGAHAbWRXqMoSquJR/BRO0euifNduVriop
3kw8gf+d2dQOxcs8LPoTPu9kZ01jgdjMSulzeM0myCt3n1eohC/oBhj5vNrcWk28+p1fnLjOR9VD
5MGWT+m/8O/acnlTbUuWgcvO98R9Xpn9Iyvog6oElv91lTh1/9ik7kEkFJ6Aib7artcibvf0tZL7
tANOOe3DwzJwyPHnwAmHVEnYGtdzbbINzvNn5I07rSc/T8fCGQGkXmVeUp5VxxDLHyWnelyOKWl3
29uH1kCrXPfyg2/loZnielc05HWp10pGnD33obHKu+V1EHaC8jNJLlH0szeFdaeGk0bU8y5Qt4Ae
DRu/wbGqzLEBMOGaBcobsQL2Ub3eocdi0NDGnfL4EmyxyRFS31AmYe9RN/CLDtV+Y+5j8luuBYgr
muDkr4tyENfSXCuacTIH/s6hDvVLbEGLk0p0P637drDWrSTxmgvbM5k5cyvAcQdNp7nDvjRrpMWq
Olcei1VcjcNhtCWYlJxN3Jda+KxPKe2K3Et26o2bfPfl1lOCGE37DWL/vtDb+qoBdqfBVNwTSkhQ
Vt3qO9XKV4eJvFZUivmudZz5AoQSPLJsYqsuCuiKBfpmf/87fq8mIGc7NCaZmkjI9y5+cKxEM6sw
uefB3n1Pd6y9DKMf7u2sboAwmnQY9N5ek8YX7hTnR/UmebcukFJINWG8hAUrPtiHuH91mcZkMAZf
++DrjcQa8YYflRlFZNKJhSD46HmMOHqMIjRXiCtqtq9hPWmrRPLmc+/598ZcZ4uwie1BbNqkMog7
hRTMr6R+B3VIjex/Elplfe2fqxMwuDb/2K5NFQ7ktgQC/6PRFoTQKRD+aWwQ4gCGQvWtx9RMxEbg
HzvKJtsxrMyPZXpGxGsjTkqo+hOTuDPradwrw/QU6WsXdPpbQMmbVuTYbhxpsE5m+6eLV4n3P8Du
Noue8Ml65Zt6gPwHMMbGDMBWpzkQ03kK7rRZ7w6qBaM6MqMgV24z29keZwjx3dJlWro1QAJPu+U3
qApaPFTEJJaov0eteYhHncLY7DmEykzGCfRTvL/tpy2ipbYOqqOtWU32QYwVsW/h34WXGe9e1YpT
Xrh0NbP2NgYaotT39SDohUndBL014DAQFsI4YAKra+Ph1stAwL+JhhBLUoUW6ZS22vVWTgUjRy1d
E3cskpPVoLOcd00NdqCIs30ziRRvcPGoCkBRWVMxRvCGqrMt71FxdMdW9JSQgG08znn+cYt3MzPk
KcbSf1GwAKAD7cGL4aqqSwFNZA2Gio8wi957ph89jbvXDCHetblOVF2SUWqXt781tWNd9qebWPD2
xywVFKGGimCLqaM75kX6Abc3x0Aggac6g+1U3ylVWQM04LS0gAvora1wmrkPCgEy2o1z1GuelSEa
ncOfl37iX7tqltCW5fqGR8oWNeNPu2pw1Z5R6k17skzrnEaAUzsnwuslzzzNbu8WWiUbj1bhS1cL
HB2Z1uzR/TovWRfN+6WM540hL+uEltw8ooTWy95hzReZ91mXX9WPusnUrUs4CCZY3ZKJuJxCzDJd
fxqLwfpS91hzpPlQZRHYqndXN1hIfWSv1djtYINZr4TtTWfi5ANa7q7+lYYknbUlFvfJ2BgPjTbK
pPXK+JrRFt7EOpy/W30z8OrhfTSQckvrhOaS8WnVcftslcX8P4qf3v9nY+L6vukYlN11U/8cV8ZT
SS3JAoN3u73sTg82FlrPbZFCa1OUIyOxvsSZVj5QxQHdrbTajk1m16yN1L4WD8Wgl1Uyw0y7j3Ae
ROEMskceih5Dlee8g32p0POmp7JhSb0yEGtvUNP7G2WdDIrllOEeuobwck6ta3Z0wKr5C98fLJP+
nhZxuOvN6aSki81AMnaM8VcjFE3ybOOofYK4FDyKlrYZITo7qg0COy9d5K5PkafLs0aekYlcHQTt
ltXITpvuPaSoRmjslGwXpU1gLytiS5ttYPhvvj9ll17SIe2OPYY7xeea2OErsXo4DCxjWCvxjluA
FDIIItznUstT2+WM4aENr0FGnIMbeDNkvHijy2ZZGGbhs7xSrDw+kvCuDX0YufiqNqqjVPSGd77t
3f/83MA//TTII3g2TN3wDIsnw/1Xk2WaCfjTzD46803lkWzI5WnoMLO5qb8brb7dYVZWEK7GH1/1
ZCne8UYSqTjMEC66H1XJTGWhA1d6BJqW+dbPYEtoHuWkeTSWtfIB1qYOC1vmBdyKybbhHyEBdbgR
iAx0hHEfjUb+Qku4PEshRKUHz8oYqA6qURM0mbf5VYruzHLvj7GGtyVJbwnMk4KGpOJXngHNu4R0
3xnWvjQ9V1CiNR+8bhPRHVNb5t4zw1WHNyEgYAthfvWNxmF2UmZ/GOjB2Q5NzKmtfagn2/iV5KMX
ZDarBkiMhcEKiAsFxfC9s+xgG3tdsNZUmmNs0cA3imyn9tF0Zh56x54uUxz8lemEJE+2xt/Yz/Nj
xxhtIhddl4ZzutWzTG9pTyoJhlFJOy+WvgoEhvwNHhYIKJqhbQuCyJFfPOENwr4FgKLscOK4kR+d
hakTw1FZwTsU2DVwi/mjYXKHLbWQJz4vMZF1BRHmfkknXd7G6hAUMd0t4ZwLHCJFbVV7QM8AGQH1
Fnr1mMbz3dwZ2tuSgxthYI3WkZQxGpqe7MOepQD6jegpwbxdwq6JbBlQj+xl08Fvnlnmv3VRgbBj
xNCpVOoaHr6tujOKBp6qslGFBd546iHvi5xWF7Tu6z/f7Pa/lEO+DqoWBLDwheG6n8VeZh57sNwb
HNZQKl5iEE9xX7Uhpt76SovV/Jg6/jKjr9PnMsFCWE+ULrwWeu04ee72Rlrthpa8tXz5ekM2aHio
veFe4RyUIQehLbmLOuaR0S5PqgtBV8I1aO2T/K70UgVVgyINXzTMvT/UCT6Soa2zJ5r9guBtI3mw
zEjQtGnMQye59pbTf6ER1Ozttmofo5mG8Z/fHOdfQ76PXZdsBwYB/u18HvKprpFg2rhkEhtoiqru
SzF2I+nBC2gUY+xn/EHyumjxU2g9OhkKK+MFBsgbUIn+nMbkyakBLIzt7tzV+L/VZSO/qi4ND2eR
Y3yQ7UZYuOP7LAyq7jL1cv6wE/2bIBkwTezmPRgLba8lQY1qAHPLbWOseYVDSw0PmW8kJNfKVR8r
6OHBfhi2owVQVoSIVQtsTqiev+RlRo0jcklNmSxxTBphrnvL+DGYtv6oDbmckRPtW4bFsZIq9ZQf
jKrAJwnHSHfIlpVs2msq51J7nb1C7W+9W/CBd0uUw/0HpfPnT8A0PwPJmXEN3bIojpo+s+7n8hUr
ewDYjRZeZptfL0tGJK+ul13SWR8fpjRD1IaU7Dvv75vmEWFJSFi4VTZP6n8d3T39b3Wlps+QGFi8
+PpZfQq27hzRUxePDev8UxKjsRjRb+Ts5n4C+b5UZn0WgV1+q0CNR72UpM/WRSOZ6NsY4EHD/N6/
DBRDZRlIu0D5oaJYIdGvzfhr50shP3XLxceI42kV9UStl2A8sEp13mqb2YDJqTRd7dRTL5SiZZNC
xzaWAlETVxWZOHxzMMUaVuvROEQWw5pX6cdYZkKwKPJ2XVKxnZC6wmUiXtaqo0cQT+CgrOkRn5u5
uvFy/89tu+bdzFg79farW7bfFFE2WUzmfRyjpmciCYb/QoSSY2bnYMg3GUXkpxHU7NbAuruO+jE7
kjCrbdQOVhMUC93URu1W3ZLrmVH36dTZNxUhmeFslHCxN+yUR8ohrj4jlkUpukXYGX2nsBi3X280
kTlxvUMjC4SVoO4Ez4u4Ixd8mm8T6p6l091ASNEpg+u1Up0FEpABZ9d0FsjN9Vdt1wQHJbRpvP44
QeeU6wQorrNRHCm4mPvENIInh5YDkBt+wEer2qw0E7eYNfkeMUdeeKyDKniYXWmIlOUpOBPmgzed
Rwn9nUaw2OobUu8pMVgRQVwKprVelvamj/2njE/qFjKs2iRUWslcIlLjUBl6uFlcAconB9qLOein
cKwj0r70m0/U3jqiYvzUOMUhnpZqmya9fcgi0T1XUwLDw+ZRU4nFXTY+NAI87KRrbMqLyN9XsQf1
GEjlnVU09aYf4gencNL1aIwrtnNAZOWmWI3CxczSAwGBftXZIu5CPQYA+J8zz2uefLO5a4uJWdDV
sa1QCTgOfWPvADetRgfX8VzgjJGYmNAK/3KWdL4HqTm8eo6zElb2Ihr7Fjwkk6P3xlikW2OuVlVe
7KT/7aQsxOYgYDjkBWnE0slWCFATxL0TeBWJHVw9aNfyAK3D2TZOY65+v6bO7Kavz/aQHA1NK6+J
N+PsLzLnfCu0/Hn8sT4nWzD8eESgYUMWgv2S/ykPofKcliXZ4p8nvS3IBQCj6KO3Olk5Qi61vlOv
uZ2x8t1jm/XpvXqa1aFDpn1IdfJ+1MONlPwFnDiaJ0prxGiHWNkgO+iXSbx6lWfeXqk690sftP1J
7ddrktHDhWhP9E2QRKe0BkYDdLSKSbVTe0u125wJy1ovWmii97MpyEGIo8nz5/fC/1z74L1gjeB7
KIkdtXn879pHOgvRI6kNzlgRHudicDY6aIWj6k0Z7kLQmdG9BrlmM1rSKVWvT2blbOAzsj0u4fr5
qpguavIUMrEc6DZVO8UKmBxz1Wh29cVtGMdckrlXuoMGDlbFdJ+AON4ZVT/dt0Ek+b68Fuboiskk
WhNL274WDDtzW+TPXpD7T0QUHtq+qt4J3XTONAMpVhapSaCQrLuneUmyp7SVRotJqbDTTgUYGdyU
GfAB72ckWzUqW7ZJ0HA3I072Au7uwxA7yR1yizUduehBvaQOdldWW1dgIfr9mvqWLDaOSbKUF/W6
XgFvHf3+qjRoRupOH2mKIkYJ0ZQkLQgIUoSVQIcfR09gouolz+pdb5Ewd3iY9EbQBJDCI3WgY97e
J2b+xfcmCmlJnx25+kgt29U3sfv30GLpCBjBhv2U6lL6gPFU1I121eL6fwQe/HsdSX+SNG/DsXXh
GYb5qTDWV6ajW05Qn+jRvc8KxA0xy94UGYF4GQrrUSb4wU3XHrNqWOky0eqW7Ffr32L30Uwmd6en
k04MR2AjQUimgCZtkJw/ZX96dcLi2Kaxy4gUb9o0Lr7W8LQUT8wRCZ985H9g43tZIChdlfAe565/
Sv3pQ11F/cet+iyIZnHRfO7VZs4od+4I5+nPT434FBHms6SxCIAQRJyjRNc/N3jDBu68m4NJpYXl
ds+JZgzPeuuJs5AeAuDgK7TEYgusnaUZKkN2zPJ60KR41gLO8At56m7NZPTu0zbdNUbrnf1Upr4N
YbshDfV7VEblSzFNHyrQCYEfTl19+uGatLuGxpsfiBXakqoF3kGvBrRyRrhSQjh8Y4Cd8w89YZfj
iIL1uI5WerLSJ80JtFdnaDfKPBggQGk3I2RxGG51xsQD7aqZgXgP7L+OAo7t2BD7qkwFkZt5uC8t
IB0TgXsZHtf7+v3P76x6537XYl3eWcdDS2LQNDd5g61PY7NYrMq3mUJON11pKlezNauU9zAYvvil
RC1i+sKS23/cSjFpxda7wnZM/8+R+LJfZ3YlHqMgfq8UEqHOrHTj6RgxNfHTG5rsJKToobdJA4ty
eIYJ8KDSoSKAthzhnjqDc7oOIz3dRHrppNd+8vM1NLh4i3pE/xBTsOpk+G9G8ZLNqVffd0Pmng2b
PEqMrivNoaizXsoF2ieY74mEEocd40UdIjviOTZDl+BqP9xkpEyxB6hY9zjZS+4UkzR7dU/WNOtX
+OfXW8lRpzKQxxla6iVEpBsM5wkZFwhQgPWLh+aomd30sVpG72CaZNu0IukOJTjHm7RI6YuqIfsp
bG84jlpbgjvIK6rZDD9T58LmHfW3RivDS5QZ4abC17XTQyjRZZciuBeddnbT6k1HRb4lKNR6y1NZ
zi1qoGP+uHIopqyQAXorYVRkObA2u/RNE23gKfvf/h9h57XcuJJl0S9CBLx5pbcS5c0LolQGHgnv
vn4WEtW3umtiel54CYq3RJEE8uQ5e6/9378p5t+ruGuxiM9R7qptmrbq/qWabUusCZGNb9NCbXG3
cKkqd29kRngzW73W701tTPZLdG5kRDgNh/hdfuyK1ZK1p5iE8jL6WC/q2rKIed2S15gFQ3xemhTL
gNGC+bJqtfK7ZsV00GaRY6ArUNMwzEnhTEUU4mkcvWer8zw2xPPsx2o1se2L5zqJp0ep7RwczNzg
ksZDPBcdOZe6pHeyHb4khGSZLd4KMiPnVHVxiuZDrU8fnbp3b/ZQ2k///Q1EKvB3Swzdp217EJEN
D32g+lcv2QhUHDJwUU/aKKkSxvg4tlR3na2/VF3cox7Ozz64d9ZtfXyNG6s+lEm28e0MEXURfQRJ
/TGMIvia7wQFPZ4q1asl3TdvsnyjZIJ22GBotPtbXPmzxkgQIHpRvPJR8bP6jF7Lvdc1cFdQL5Vt
V6rO3sgpTdXWCx4hahYHwn+mQ9POtNQceSVdt20wN14iHcdBjghqJfhde9QnxVvR9iqFrmtf0rkd
GVraJg+M7HlCxDCqRXsgG9R7FcrPeBalT651E0kxrP3SDJ4w0ncLu7C23ohH7Jm59saxqseUxoAN
0Voto/eE/HZAycXFsjtt140hQrEh/qSAHo6GUbo7DPVYHEXpLDMDeeJ6wzdLMy1sCZP1PMDHRi9C
i1A/C7bJbAaUR4qCVRhp6rvuls1BBXzkjS/LfkToo76KrV7ZDlX7qMQ4+pHgDpsWYciF4aRPk3/W
8E9urWwn259uqhJ8C1RlfA/JBV1ZufYo9DJ4dQr3QboRh/5ZBbyKtEK9RZad3tHMC9dywRw7uBm6
0NZe0Ub3a3nFkDd1Hrfn2K4vbu8G1wW8UKnhtMUJR88RGPJNGa0P2TLvPFcc/LAptviF8v1gu/3a
Lmfo3R/Vrlp+wc6zjnIPpHT9NqfK3AViTO4i4u/+7V4/del6dEqNAuNfAauoSNX/pxSmBfMf5wNr
j+EYRGdZGvJ0+Muu/p+1cD8SW0gpqJ3EEIb3SWG3u9QrvK2D/HI9o7qSqzCUl8ZTQChBplvLpm5Y
YA2JkdrcxqTfh3grd0WftbfWIAeNQLLwu199z6CHrNVGcw9jFo23bvIIwKu8T61qxhuxHOMN7pMG
D6fMJTAepERziedCMejwY0LuYzXO2mvSduAb5SlZuRgA7epHLOZGUVGgRWnEQ+2W8OZIOz+Eldbv
52VtsDFiIFOaNmI0nsAhVo+DUBxa+ka7krj7ZEyiTYF25oi6It4UWIj3gzqG6zRL38ymyHfl5P/K
NTqK3kBaqDpgx9MYTq8L10X5PSrZwlUax7G4Tml7j+P4WEy2+uKOVn4CE42Il8/2c358RPLKtuB7
FRZ3NCGaH3S072qj8Z5ch7cSZp+xQjjN3p5ZFgVIwaDE0JC9zaxoxPLRF82qFWom5cMxtWyXGGp/
dJWOyWQaTeemYuJEq9a9RgVhUMtMyQqT4rhkf7gqHXMRMkVX1e+NdDKVevcDxdzw/5SJWLP+4xvl
4ujA/atqusb30XNVqYv7t8lykdtd5rGxOAR2yXiL9f6et+5FXmH/OaI+M17U2sO+FA0oPmMs3U5q
HkvPHJ9HwRYF33OV2t1VPrPMaB80NcqNRWejdPoPR4z2NbeAx5lk5a4ZOrgJvh2ldkzU6pAZQFwc
pKQrxkjHSibNBzmkaGpupreBrTzKe8ncbZf33EyjmmLT1Y/W3tHoPNHDlT0qiVFT84JILL5FlB7F
AQEwxs4i//SCkZSlua9d2sVnreXNnTErFOYjC87mLm8J41CccdpWyGZehwF/76wkGHrvnJqWT75O
ijvMANtLPghiXERrD2BGikPf07rCNB5vWsMHhyIT6hommFCQNBzHc250DqMSGmivREjyOtDxc0+t
cwHwR/GLO5ta/CQ3FvGLxUVnzSia0KeyBL1Qa62/oyVI4NZ8U+OLeFWdepe1zbkCzQN/ITN3zmzi
lJdAeZOAzFzlKPy3yzyUVJVTyURMzkTjAj1ckyTfkzLN9jWz/TWDJhT6sjrxVHhHA5VtMpbhC3Bx
SFP5NGt5i3A79wyRgRmWv5d6EdMM4pOTNpgI6JIccOmKDY6HasX1QL2L07F6tkx1D7oxfqo7k78f
Q+ydrOsk8KMdmPMU2KEYSe4IT++J3ywYTcl7/pDsGI+dA6cm8IJpzT7s+/JDh23rx/n0Qic3vxSq
xSah4/EqUbZWFGa7JkVPLdmb0vZhCK/5/dUCKsZLIO21fwpT9ehPHeV6nmjrUETdLWsJcLSF8A9z
7wtjqTiihPd3BJ9nd0rvebuAsLuliPrvNY9OjfjXKUnRrbJtA4GiW+hzzb/2tBMKRxPgob/XkSMd
YUPGK3ZJ4c7rUHHJG3dwp2r15xiAHTvv5huN6S8p6FNmEAC8tC+ScZx7DdDmR+KayYHo1q9cH4NH
LHbKxTLIwDNrU9yVbsry7JbaeSLDd9O0LdM7/PJPLfI2GU5SGi4XBt4yoUSUzJBI7i0L3KdUHBqR
f5MixCxS1rLvTSECSirbM9mhNnMsE8x2QvK8F6gvSm6/mmBLFrxFHo3tRp8PpUYosInfdGv/PlEy
/WgQK7A1UeS+CAy7qyCZg6e+soTXqGq1/lBpzk4z9Oqb1QQg4mMvfbDsNjxYHqni+YgE9B8tkanj
5ustg53C/BiKsHbdKyZUEt/ZMHbQHuWw658j+WrmI1tNtEepF/rnZ1LSxJxulZO1QHSWpRP/Nocj
j5GzxSXAOkar7ZFIrX4duqZPWDnz5omQ0FlZjNlzqecb6YaREzeTRgaJgc2p8zP7Rxuar7aRd6dW
d6yNnqfzsBalQdnSGreq7hv/5zsebDjpcQqYTmko1fMuvcD9+CUs332wx+CC3DBZFzOgT95kKjqy
Sevy/VSjvaUXal7sINRXZMU6V8uKKf5sgpMIgasfHMRk/zJeei2MIZgJJ0TaNQ1XHHGZjvZ0ESS0
WHODrCGXYd6ZO4EWnMOu3UZ0pq5SFuoY8Z1ruIK5Z90foZmUz+i6tjLVzxprcQ4Nkihw87+b4DuS
rZI91GXWXxTXvFs6E4NtfpThoN1AHubb1hiUIzvi6NVJw0OLRHW3/I9BxA5VWtjdSVGOgx4cvLkS
DIqvZTlhCWqYPTc0pjpnfNGc/LloFGU3MGHcINvxihUijO5cQfUAk0ZSFmfCbFhy92KlEgCN4GM1
wC2Z/5u7+a/aTj1m6UL5zaD2Rs/fI7oFSjfPRgj5Wn6x1SOgUMOkgxpSsF7JnlRexGTVGbCZgZnX
lELYXpx+54T5LyXP0UuNGczF5R/QRTusxjEdbkmhvLZ+CUXe9bEKRB1S8gABTViDLnMgP7BHJ8/Z
mr8So9/GD0pcbmLB56MS37dfBqfmdGL7F9zFbkIlw0TwVSmD8pinZsJkHPj0/AJdBwVFZdIXlV2z
icH6UbUh7zAyNLIyv0l2gLxheXvOA/YHeiiqYwckjLZ4givFC6NnjL2866PWPiy1Y999gM/IHjTH
LU9WYka7vqjD7eQLexcWWICQcGVvgB1ISrUt70x28of0QyuwzHfWDAKz7AALHhqVcN2NwFv7OcFR
Uu4sSSWbbwq9P84sjTauzyJImn9rkLtWd+6KnHZgR5g5QEwcXo2r3eWoyxKA0IKOrBf8lNO6VOBn
0+ik7b1Syd8Uw7eBjubl5s/EXk2nHwj0yzNLJ00UH5KqbaKZ4/H6IoEgJeq8DbP3bC8PncJyDrlw
CKKzCtorrZnvZclSfi5vEYEXL1TJ2SVJ++hiC0vBxCWM59LJkfROwj0s4E/RBrh+3qQeOJtAvbV9
sC1o0mBuYVlDO6ONeJPl9b+iHJOng1ZbE+yXAW7hfHYUA8l6i3Mt1Ryj3g1FFW/jpi24dLUzjIjB
D2xGMlb68LmqYpJZmPfu5TozkOU573nac+oKd92wkd66eRViMnVpI/FZqlDA2qY4L3/YOMIWnE02
KVJOtr75chQmzQb51vQq2nKfBJBtamnYM0xMNrLGkjfSp9dkmnrqlvKQCEJZmsVPRAGOP0z2Tiub
Mn0bClJTP0yK1E2VhtVFxNaO3Gp/70CwWaWFH2ggFphX1QhudgaRK7IGDJ1B3xPq/pO533Sw+Eoe
I4Afd8ILTc7ztn/tGv9XSRvruhCYO5RG8n0W5HIRS+w8B2OQwBAa10ONbyafxuaAKkR9TyFQyHQR
u2p+2vL7mwi+4lXAxT3tPITtQfJEL/E+DULz3gZmfXZavDBpQm24ZBEExpG/y4EEob6poqxeLfM+
dBrchrO2xFfyV60qX8yor9f57NxJ8vqt88rkgQs3ShQWzLUXcrzt2izCzq/aB9WeDUqO5rxEZbyC
s6A+M9i2sCp1b2rJkJRx9kXMVnqEJ9+TZLY16+Ze4kGdwsETpwzDsecl4j/Ib40a2jOF5ZNwJ/Qs
8w32bINmg8U/xgV6lWba77TdOVEWwOdyqVKryl0Xom235HuG1yVtrkqsaz0O4VF+UdGy8VWCH38Z
sodGr7NrKCiN6nnZYRybXQNO8xXWoWCVpgbaDdRuy5bOS8DRpbb21id8DwzdlvP68Cpb/PLGa5Iv
s81routinN+k2hyk+UTeuIwShyTcp5WNanzWJVu5U9zHaY5ugVLCmnUgOgNRWPzz167robi0Lgjz
OSnQVPTuSG6sSQ9krnQipThMSgK6x6DS8fo8f8bGGd01kfaUJOTEio6TPHPN8eSxHEikLSCY4pI5
kbMynaB4U33X3jEXAwtsOBeUK6ApLND1IoAtIe+h1cg2XsEF1sextkkL9jUkwVlPaqiIi6F0PxGb
b5OhzV41s8aSnxFsmRBwQoul9Hby/bbjDh8uFs2dXFOLgvYqghwoLl34oFYl7s5/7qmVoR2WpWoy
gHth5H2OtSi8Zo4ZLDeBV73T0qmuuGcOkmjuahOYNLv9VqTQIMSIVDmKs+jkcArfkSQybXzAW0yG
wfeHrNBa6Pe3aHZam+2IEB7c2SaHTUUyG23KyBv7m4bN6QkyNvyYkTOq17Rb2AzQRfKyWMJ9/MzY
A+qdNo5idPvUUs07XEycgpMOEqy2yz2bLFRGoc68nj0CyZuZoG/KZo/wIeMhCH94DFee7fZDbiLl
QVR9WpP6gxg7HSwObDvmbfbFRmVjp6V+Xaq9SftFulABr62kQJ17+yX7mOXKW06uv9YQN2xleeU1
SnlF9Pm91Orheznd92Pj/ICwMTAqHK31or3TtLo4ez1uCDiwD9KZTPTSuHM0Y9jIw7YbnMNyperN
1R9CgSwg7P7YQD57JfW3Bdi/IbTbWJtDWl4Uu7IfLbOkxUgc0tgarFGhW1w6I3Yes0Ysj3tko/Oa
h3dda8cl7LBUynWv2/mLEKHFjD7/orfCyoHo49YG3adax/arq2rB1q9V7VqpbXKK+uMwOJixfcd5
rAR91SBLh+/zLEnhgvBsR3a2Gq2ov2dIJdZWNrqf8LTn5Pht72biWU1obBkieUViYbyB/qDAss0X
nypux4C/XKAhkQdspJkPc/z+vG4lOkj1IEY/R2mY0o6QQfQhvcoWcB7Yc0Xbmjt5GHlxu/absaJG
Y5wQzZFoaqTtUUI7+yENjNcW/ObQFfFKHdiNS3o3+yZ3K8RQbSxJc6iYXjC58o/tHD5AaCDBFiWD
tKF28J4FDdeZRm/mn3Bsjso1yFp4tW5/5grDMGX+bsuvf6BHYjUiAz9BjQ2fdCMdzsb8FPnTIkjb
G1dRCunqhRFCfUOt470Uw1uNo+3NbrT0bkSXtUrDkKA4y/rZAuvZ25k97SQVy3GDD3J6vVuI9PUB
AdeT9P2yBv39LHNU/Ws8IeYcTNslHddy7qd/7sHx+f3Yn3tBGLI654RuyucJPymuRsiHYhj53inw
q3XkAt9NGvueIivLN0vr3lrG2gyoAUXReW5Pil2nm6Cp8/eF0psrxYNW5xdTzcSb6vJlHDr2jsP4
nUdbiMiYgpGvvAW9Yx+WuCsS3lFNlX6wk7b6KKXGqXO7JkeQy7u8qmMX0FZq8RKXnnt2k6LiupI9
yzOi9JuI8ScsUK+ANoOKM8I3ggcssNocrn4xn/LA6UGHz5M/hg6xmqUPQ4cNQN6Tj4XzY9P8mLwX
u8EuINtgpTTgQyzQq7jk3OwkDxu9PKGvNTb2gBJdJuHIcBybbdCOECsai8kA8cEMT74kwqmZu3FH
wtZxsoCanuFIbcrVablGj8Sx+E7YPWWZ3T3hOUaYil0nDNvuSTVbGySdba/lD0cjI3ZNGSEDYzpc
BWEWo8BB+e13X4U5ktwmoA03ddeeu7bTtpXwzHVaaNqevNMahqta37KUwa1PXjhfZIRYSZ6QeeMP
6X3nJCD8Xb1+Zo5WsWyDvFD16MFwev2MJtDYdFYUfSnpO+le0Yed30tQCprxcRdMOn9iYpmzkdU7
26n6qpqoD5VwPP1x3ephp22GVqsOE1ALUarTvF2v1nGUGA+Kpf+qQDZdRwKkd1zOMSuZpXGZuoBJ
h2l/KwU4q3lDXmHJX7Wlau7JEWObEtfxNi2bfklOlZf81iruCT+mlQSbb9m3FgW5zss7DoAJ4o8T
fbosdqc/IZg9OMbNZEYbWVeEXcMVw5mqTStDr+P5OA7xJgmXNUrFgvClRyO/33LfRpA3ewfQ4wEP
bHkKCGRcBUFAgnIsqveQGFB2Uq7zQl7EKi3bgA71kJ2hhIVvfWeuZCqexcboMJFaAMNNDdaLzcRg
bnSslPomJ4JyDlhNhDUyjbxU2jdp7KeVUUJxC4KD1K3Ix1KzylaDoeewJ+JinZh1M19e7N1v30ou
7DW/JtnEKDPO2txemt2TfeF0r2Sj45SMHqW+j4wGWBJx3e+sxMWHi3f0ZKFMtQbFefdI6t71uUk8
4eiGL3lmPvgNn87CfEP+fSdihSJqLm24au98XdS4FFwFjGnC8qTwBcbEhnSQJbMRfIXKrTT0T6bi
AcOO06s+usgB3UqBGW8ZmySwqMUmBfa7miX3nJnRI0vXi9MX5QddD20LTROKCgyUdT+XfIxP91ro
Vc/FLFlU0cGi2M2eZb2Aikrcz0eNpQenuvbUrTUyOJyqJvjmR/VD7Pb6rzYCHt3aNikliblR9NH/
wQCF0F+9/eAt9FdRb4sbapPlWkCKnUuvHeEtPHFEjJrZfXU54BJ0jezB5rxgJWK7yYgqvCR67Lwo
WbGlRxQRkqLpOwhoxTqrOuWhGo1gP6UA1RS3pQcDvYkUqlBsXdzlezY+l66Ixk8HMsEmTWr9FAEW
OfE9S1exxpItRJOTD+9SqBhd+9Z1X7VP34AZsnqxpza96EQ0LOlnpWldNUEBUhmjuVMipT3Woc3+
q6RNlg69camz4cBGf07WODLZ13/+550wdC5+z1wI0h27SS1rZpSfwkkQR6fUiogwM61zRj/50W+g
1xZ5fjRw7ux1g2rQj+z6VOj8fYwq63fQJAdKi/R75lFJhwoXNWjEiC6I7R7Ctr2iO2j303wvnB+T
9+RjANpBL8EIRAXpkTxfzVeq0TlJ3zYY11Lx+ROL5tbWafWYpOIW1lp3Jbchw3THcqMZ6p3qxZh7
DXe6ZdabHYsOSX5gPbllz5R+Ev0nepx710tRA5cl9tYBhwwbzydaDv7GTT3l6KVVtutinwn3XOj3
iXDv6JzSQrB2Q8uFfQS5c64qcpFlzpvOiIJLAh7KuDMePYMcUNly4BP3tm1ouc+9DUvE16PimBua
vU7deqKR2f/bzqgWitjZZtEB4kh3GMrq71I0qgn/p9WaH01re69h4fxsLW1cu/kwLp5ALcfTz9Cc
0Od0JaVDUZd/DXY7vHpTk2w5b9qr6daPiysQch20fmc6RgK4ozyNGnecjhURG2uj6J4tzronLLLx
SrHq7JHNr33KXEz6da4Hn7r1ZhgvfaAnH7M09+CMGLnklpmHATSnH6VZALtgB7JGjR0d7R8yaiFN
9fRigLWQceMI8rp7I/PwAVVK+uEpjAaLpL3WyPs2var+6iKtx56h4soO6E9zsWkPg53QlJ3vTfJe
EFX7pXcxD05WYdsAPGA28ysfmugsrEA8Op2tHGXjlEDlYs1Sl5+cBMmYhYBtPwTC20GznJatp9vo
hI8mbbRoPLQRieOy4ISaaxzYLKAWprsGl6RsqTdWNXq9rcNl7cmD1yjfSuHVnIhJ8VPm0Ug981DB
99ZnkYUff9ZupV1Mv7IOonQfAbWhYNQZGyG2KtYi6sMjLL32LO8JiOqHxpq2C6Q0PBSc/c8wH9yR
BDaH7mleJeFMZJh5TEYaN6egDoZ1qY/msVPrYFf3frTL1N5bxTbh8X0TumeCGshs8As4hGSFpIr2
BcKhY8nEEO/Vg7j3QAn+/sEcRWya5TmsW22TGGNwTdSq2BYR6TpyWxvnzPTScDrpTKeuVGzvwVAf
gDKIX6QV/nVnSKtD7IGrMtvMIxRFGW5mhQs+c+1k46kqIISMZeXaVfbezoO1pufTtZnV5FJSriEO
OVexdQ5MN1+7UzDt5Z4DWk+PYcqaNvIwNdzgKYCESUAT2TN+WXwsKBwgIQNt8xw7xzywNGKzPstD
9sraSevJsJOPxailYXcxxURS1ZxLQK345ygJH9RRddZB/Cl3MYvC3e1M4J+U62yAVxL7BkGOoaSD
qGED1o0oXybm1YTTXd74UUKgW0GSJpt+5NvxsDHqCS7F2PwuUzq+NKflVCW30oD4GK//kk9a/oDR
xARm5cRMVm2cC7Qf6X1UkdmfIxvU1dL8oNzDD+xckJIovvek5lrwnPA9XvWioe83huFzJGyxn+bu
ifwpA+zoPk2UiwPP5j4Ia/IaNCjD9ZQfEH5E2DUK7H0CeMaYw1gNhHIH8m5cZ3n6DiHUe5rKeDqO
Ic71jH3kp4Wxk5ZlsReI0PYBu/pTSR929acjVDLv3thzwpHrO90aL0b/ZjgEArFSvi6RJKWGpjMq
xFle3tx8POlpkn7SEyEEWwvHI9uCe/lNKbTM2hp6Oi7nsNTwO0F8KTtLv/QIU/aUyhNilUQ7LHSu
QjHudIUkCj9yqodIH3ZRl7VLnlQnanUVw3zCa4tTaGgaeinVkG+49BSfDRFkmR64m+XTciQZk7TS
bjZ8Zyy4Wf829dcIbdDdUlAV5CWu5IC2KgqIVh50nKJqybUPD5J74eZ6vh1aX4EINIav8+MdLDod
/cYbLoF8a3UNFzRdWX4mo7soCqO9xcWCN5b42FkUjXkAKkLdsxWMzJtt9OYvv7VXfqjHP8a0wWDL
S36ual/fLK+aXjU5XIwhKSutJ23U6SSmeLu8IoFBlirPkUtZIXS68QoamQ9zsLG9RcUL6L/2UjBz
WPvCekOs5D0qwfCixJb5lff133dKgQRqXMEZcX7mFmFhZcyQuqIsi6l/fihD/iV6YbyT1ScYr43N
k6ljYkfP1p5zXzmQ+pztUZ/ZVyy62OT5q69KPBvm53vB/Fg0//Tv52W9pE++xFReO9+J/VsR+TXm
kj58sXPGJORMqB9CLT5CtTR+ZI62FdVApI1fYx9KXRy0ZnCJM6XbwTYaDoMHJtQv2XM6UdUcqC6s
Q8hc6taTWLO2CUX/lscme864/UkV/llW5AUERTzsqZVJJq3yd+ywNB/1nli4sSWfYz6MSxDlgOOI
s3aGRzQyLi7OIf5Obt66me1yilK8zwcGDuRr03vZc+kzFq2twj6gvmZLLQh1sBO2SmE4Cz00/RvZ
KkRKYwcswuQBe6f1UQoUrEgXqscmsYtdyq6mCJ5LrX2RaZSTbSirSOTh/ciCfud4qFmrzp2+1f54
37UiWjtIaAHvd+kSiZmTbWTxFn7HYQPuJMt/Y9tKAZ2FSg/3plHFm250KJ0Hs1l1bu5DUXPLh0Wu
QzrkkzTTMxXwSJ3QzvKIJmvzSBl4TUtw1SLHpkeD9aXrXLI2VHcOLqY9GGSoB02E9iIIfxE+bt8b
SZSs9dkfm1vxRndr5QN9d4mPRW3Ohi+eUzNisOohnXJmC1OuaS9qm1bPThuXxy4f/Q0tnbuy7wo2
7yzvVZTrZ3ce08pDA+2RU1vm2pgzdP4kasQ1CD41F952xOORN/X8rsxPkT9I6EsyK03fh6nr75Qa
WEBtC3fD9s54g9g0QsAsA0CTx8LvUZb2bAOc1lWgZc7L1XwYTY90Kgg3mVvbXWsgWTSNaCcPUxcs
pWOFCAPt/AoGRtxi05/ONrS7dTBTVI1+Els7Zz8FpU+GCREQUEJ8dMP4aI3tERKbfdYa1djmWUc/
hjP0LG9Sp7KXe3z8BDTlmbpV8KeVq6kztHPZ1f+6q3LaoAvu+UP9/JRlend1WNG2YeQrz2NY8+pS
H/qsID2s7X70jmO+Om3wODohzlM7qdeACrJHHOYDVAENKJqbdchFyo7AsMF6yoxMOzuFzsB8PmxN
V1+NZdsd5ReGTjZabHTq8psT5oTVFT7zNwVnipQZRBkLJEwiDmcKVeSk/XnIycQKmD1RxzSQ9GL/
CA7E3SZRa3wa4rGPeO8aQ/lIvGyJhZdtZRtI7LrTYQYvXWYrC+6rLj1Wab3Vglw8FmjJH2sY3PI3
V/NR4Skb+Wkqqp/tqkwlaEvpHuQ+3RiwW5XY9Ha5TcWR17V6zSONSXWqC/QJbGtzOy7elYDptdJH
xkFLPWvr0Qk2yKH8FWOhcqj/kORkj5Gdjh/6wDSLXAztqHdobV1xpGKn3z/3rxLPvm+C4SjlG/JG
VUS/zoogImPVOPyeYU7IXIAGzarYYL6CDt416VR9O2aJ/2jZHojWtrHew6j8HPU++ImXesUkYfwc
6BFstaq950JmLE1jy7DFpoDRvyYzaIQ7ainsxmCn+iOT3rAQDzkfymWM6QrUAang/xyygfIPaauP
68pr7EvY5ZDQ9UF5EX5/dYdwpQxhTG5aZ7zMR73XxM9uimNQrsh56nx0dCqPIqq8TeMOQBAmaiC3
tLUVeXweAmZ2tW46Zmey/H7KADMrie1rlzF675ECCFaAbbQYO4S/S6FLrVNjjHbyufKGD+PYV3Fx
Z1U0FXOkDnQi3eFWI7U2aTYibOMosXKknzWJMETzQmpOyrtqvoqrsF3vwrK/LTFOfR7vhIsEmfX0
+6K9lfKzqqXB1QStsxmS5VXL3w1Xspk3YjEbnKq/LtfUIDW0m6dp2RoteH2UvybAI7xHwzK7nIro
KUDhmLG+eZ+dGSLUZvwmSUFeU7aXcrikDqKhOfNYku8iZNw6gm4SR5y7BKVOG7vZrWvU7Nw5NkbP
ispQD4z8gwEfTUyWK0QSh84Bc2QAk4dWD8UzcKp+IyE/kjYUhXgc9T6pNjVb2CUQm9YCDUt9+H3I
NFI/FuC3tISdfExNRuea+LEg4Y9JWZNvpFXiga7RwnmkeDieE2913Lo7RRCCGKlqBB1Me6cdjOdO
IpX7SQfBOjt2GeGFJzbQ4yoXZndT4n7Y/rkH3q2/BRimt2ORrD18pXcSzJQn4R3qJPUcpwJuQFqi
iKaLuAAl7KgqV7YJ5JKdeXdHSw7qeFmGhNFEqtiVJIfuc8dPcAA02qZU2+wzaDpOZHppiknnVnE7
53HKoO5UrorSdqqfukjxzy5V59rsxobWeHlJs4CqLoC417jKe9ob3y1BMWxlSxaU5KBjd5j4qsAx
j3r/0OdeQFqP1hxJkQpAmLGiBAnCTnkofyCfMnZNc6SCCs/9fO/PT+e25vIPLM9rp1cNHyF9ggA2
toHnFKtreBQ09dZWxEcR990cB+bCMLd8wQyQnsOBfiRO34yMOhOokhpNwSM08f7pd2NzYOTsOTdr
mNq7f1tCeUgpHvUqaX5GQUkdU/fvZCCUDHw8JGEZ1wsFWf8O5/eTvCDn7mRBSsMtG5Y7edZHvQiO
mgeMsOtEfzCSbibnUPSnnfq0OImzht5HD8FxmLsuZnuz4JP/0DyzX1H7/+69NqN4S8g0vhdzP408
sfrNauDVWXwg4FHNMSAyVUOLkiA83/aZ2+6NORKqN/muR/RrrzIhik4A24ps2gJ2nPZ2q9aHam7Z
deTHvehu+yqJ4OHkfu97e7x2BgmA8ziUYW61a5mHrSu9Y6spH1TzfKvVWr/kHHn0oznts+gaj93Z
86PsZ5ANZ87w7GftN+eED20xEaBx3VROaB6jpC/eyqp8xbSW30zaP69l9iBf91AMr05X4fXVgkf5
wblZoN73k//AFFffkNqgn+ICHqDusUA0I53JMLKyreUlzrvWIGKa+8QppxqFWnZW4rB4UlDmg29k
xp4nqb5SyJd7y68koOSb2um6o/zNakyL2mUOBuNkeDVGquckfqTL+lPtVUGdTc8Y8ExM+JyIr4Gb
t89lrx01UISYwbTnAVL0aXIFO6h5P1+UYXRye4oMuQhHqf3QdwqTPnll13SYj1Xa60d71puhRy33
ccdf9eS3nv4GGMS+QsJrVs2sGMta1IxVGM3WdvUQoGZ4EtbwS1adc4mZNc7wgoam249MaFaWryO+
nlfekCT381QjMGbcQr5FNOQkLqnVQ2imR7mGySOb9avVJ/3q+J2ympyRgAKLQjFxk6+ZmvbLTa+E
P7Lee3Bfq9inQQmSAEWeV28sj7LRbdTozuiZN4eDlX233V1R6fUXMM5mecKQlRGbdwbP//sJxPIy
0B7M419PUrRdkqbN//2v/OsJ8nXUpGBeGzc8s92OLz2d4hXoIAV2nN4jKQlnubc6PZktas/58djW
0m1m5MYxLhLzjYTc5fkOkT97OCJiz1C4ISRF17b4o72HARqP/EZG0VT/Xvgw8x37/+HsPJrjxro0
/Vc6ao+v4c1EVy/SIUkmvURK2iAoiYL3Hr9+HoCaEoUSMidyQ2WCFIAL3HPNOa8B9sbWcdwndjg3
5cgwfx5EgbQpYIlDaMBRs3pdulJ9n2U3ek4HErPTaxc0TFMFYVTDnBQZRCpmmllv9LyLb8MIAFgx
ChZ3sOy9xFDQxlNJeivNoZdc521xZ5hSbydZ/PNrHFm9XVTVS49HzApZNR+MiumuZb1rPoum9ezX
XveKbDR2zqRKVzFFnTBnMeX33RelFpQrNKKyda8xSeZSal73pu+wGwYXmmix9dyI2nWWYwEs1caz
GAXWR6uSyh3kXNIkBONt6FM5DVFLg97j+5d5h2JOXpvJA3Iy7S7pjPDgAVS88pxRQtOBJFWHyOwn
eA5N3TkvePbG8EXymr1jVYdpSfC25zN04tlAU1Cs0MHI1OpJqbvsMh9JKuyCy5tqYJM1lZSUXHHu
2b24V+C1wm091iJNA4c6tEFxUcq2Da4D17XCiUKrZrvvI8YK1D4Gy48T/PSJrb778xM7blb/KbIU
7N6FARivB8R3mDa6Azo0layW3+UGCK6Vp8kTQqXroc++iJNgPYjr5hqWbID1bzTWmnuKkXkpHKI6
N++mH6WFG9K4fjDxjb+NpQGTk6SCJkB2bppfDLS32ROZX0X0w9hhjb/V2Sygfxfq1XCdW6Hy1lcG
0qhCJajP/uBsccx2NmyQ0JI14+hWxVcCZa06e4mrbjPJCTss+FYGujEfXCVUdzDN17HppqiSgqwF
U0JLIlQk1xbb2R2WA2SvR9RWhQ4Pivp8xavVXAu1Mthxlz1OPHRUMmGls+DY9KbL/rvo/UtHM4q3
gRCbF/8SXvHPr5qRA68aKWa+KLwIQRjeixo3LPQF9auUpXONTQQUAk8HEJteT1MHIsLOZRAk9Xoa
udOSGmmo+W8X8Cz5m0n57nradSFM9RkLLp061z2CtdK12vcJWCngMRkKfhhd+fUKrzPtImOTdeEP
YrETO7K1bzflADZBnkR5WyziB9VcQYV6/zVKSTCiiY0Ltud/SVwAD0IweD8/pdY1s1BzDzU538Tw
jG81K5D2rZbhvp3IJGrHvJgKgiCAc3oXyplArmD4ZA1y+TCtt1Mt0DFbDwALwxVQGmN7grYg/ouq
qRiSbKmKocoAjEx9JBq9IxIVCK3UBhqrlxl5wk2p9FcT90zyUWJosky8RDfJuMuT6IMLxT4Wsvxq
4mSAHMMJPR19LZQoMq6bDLr3CHfqdAzwEFCIPiA/ShG1w5oa8Z3pUyh5uHw5kUR2BVRMEWPrIxcR
iTIWHyvP9a1rxxjpnGJSPhp9q9pmCMKqnNSf2JvhWmoN1MaUHopVkCN0HsAEbAZzowypAuBhGJ7f
OGyZ0pdbRwZpCprV9MP6ZoIY/wIbm0L0AO+sBdHQ3FWWgximKj5MyfjxW2WW4sNbyYpvcPVtM9Bs
QD3K1VRgESt82qJGXocoXJipStK491h8s4O+CVGyjYeBrYuA82og1PLhDeluwkix36iGWvtJkFx1
3/k3bzSPoluTShC3E0STx0Q4UvOSY3B/hZp9n26sUclZjd9k4o60xMi10v3Ss/FhN23LSvwLV/es
O1Y10boDab7CNbOm+C93UNQRO5jOMn0NvX6HrpsPdjdHERfpODypjBKcQcfiWixAD6+8kGwdiIqU
nYEo3Uw1hyIHJgEEqoYpz55sUGRz95bd1ir8fBS5JlMUyv0FzjLSE9D73cTO00BYUZUAPlCbJMC7
AHJTTlg/R25yMeEjfDKS63xoo5vAz5V9G0ARGUhF3XVx0FBxM7yvQet8Ksl0PWY4/q4t7AmFx8Gy
Vk1d4WBcofTsjtjpvJIeFSc2d6guiaApRXEvBJ2+F4rUu3MtQV/rjmJ+ztK12BkX0+4xiEp8I634
i9PVytpT2+yObv8JqHt86bTu1ZTNUCyxvBH09gnswqeIxd1VWvjWOnQSc6/FxGjSNu5FMyIJ0iHZ
MY0jAFApd9MKsIqxtjcC9Y2R4kbSBjFBf4MoQY1nACV7V6U28zYypdanXrP6h0FEWF+pMfgTDbf/
IsrCpwSn0btaeplsaf0yzve9TkIMLJ11GxoAwVdxXWC9hVnXtld+SlUglPU9073gBAnR/JfYlmKM
THm0zky0XlRppqjAImfIwaQaVLQcojesxowBioRxbpDKT1zvqkJZWingtFTw5TbTwBJ67kffd+JH
bTxe/HM85rioBP4Ftq7iuhwM9dHKE8zDrSa+HEb9D2rt3V6NpRYKa/RI6ZcscRmtYbyau3QqhSFb
Ih8I6n2johmQRUP80IAHg3vfB5+hPxYrV8E2TOmqi+lbyRr/7XhkZMq9pjpsvvzkqekk86KtNGz6
xq+JJcQ2isw3PliNOwEhqbsc99K95WHCMx0Lx1/kQpTdSIBbM0Ri0CofQPtlYuNTTE37TR8O6KcH
1OS8JHNhj0yFOrbgVm4DMDC+Ipw5Gt8P302pm30Y6uHtiMQHsP4ItJu+sGlrmpq4FeYcalXsBWp8
p5jLxu/MZRMpM1nCO0xS+Qcs8uTF8n56sAyIGqqlXwgIi6xFtLjGgSIDEZRToRQTxCMLS/MO0+jq
t4WwE6h6jfpTKn6tYXgj4wSmZGNuI3qeuEOKxGskHR3gXxCVNxhGllvogWjNBNT0sBmUVohOOl8H
vK+mjW4qPliAJq9yWAEmQ8L1MApVTj9EsS12al49ucxBK6Oz2m9xdjfplE2oW7PHEL6LUgfh6MK6
baq9SeLsNlNk63Y64lqdv4/bFEndjFnOHW4mJJBLiRix7cS9NcxMAWKA5ZbfqOjxOW1g/4JOsSZR
Dyp6uUFvRZ+oJ1ELdsi7T58yU9thVz3cSaGo7AY275eUC6LbSGMSdKxbJ/BdCgideqvKrAfUCj+B
4WNsVdV9ZcX5PSuxp14HpgPWH5A4TlrDqjSseFWxd7HrojOuddz2rlN0BLbM4OHwVMZFdgs00Tkk
fnBItLK4D0FcUIRT/QMqOwdSI95jUcvqrREDTyPVI6KzmRM3LOVDCxuo/mn6FnvRhcPacQMZoX4a
0vJqGoI7QU/XwFIHYgFRMHXQDhqsvgMCcOEB8wKI+NN3rco//FRMU1G4F9I+3iUIENwiZNHneIqL
vY9X5bhZ8qzya61K3r0uCv6dW8FVlAcB0LqPNB+JeQ8YZNUgryeEOJ7HeFRGqvvAwoiVNx4Vtgcn
Ze/DHQ+7Rv/eCtIPoXOcDwaSPigyO2uHcs5e98TyGYbubmir8kUtBTKDljZcQT/OgEyzKRKc4kU1
JRiBciTdKoP7zR/ia7GymkPnJu0hkvLuApr1Xhza9hAHqIdCSFH5Of1NTTZQU8rPue9cJr2ffjQK
tb30QzqxozbmzxzI8cWbMjfrsGSotyp6pMqoVCLPfXxbjxqMl/XpZeYpd4GHmAORLD+7vGB2O0pw
mw4sgAxulpkIiY1fWmOTwlgbuWiNuU2wLYz6ZtK4mn60AHqukWSvbKVGcbpoVW2VSbqwC+qmv9Rj
9SEVuoHFq781JoS0Z8TFBWJf7K9ycxjukN1FrwAy36YY9wu/vk4baLKM6fr4k/iX4giy1QpuUOj6
aJJmqNpc3SfvtKrC4dq4wopXt9+mg15o/A0z2LAV+gD3mdoHwhLoTXjHehKSoaAY2wRXgA9UXKPu
3lK610BUfWqskrvX9Vz8wErkQ4ihGxsBaAQolJNi7naTbKkn4q7t51KwsUL/SxEBopsOTb80PEe7
Gf+TN9RjvnlEzTToTV5MYImc6u9KB6d3VUG6+BBgkrejYAVxPRa/pY1rXLiuFm2Y011YWQbAQD1y
si0lkWRTZKlxV+h47ETVKtPD/m46oneDcQeM6FmGcXX561DgiwBO9W7t4puyIvmsZzcUMPWDWsgH
Jcsvyza5QL2ScokzvLe9EURt9wY2QI1tM414LgPpbXHl+gZC5qIhf30zWso173OcWcXBU4efP2rZ
SXcDICpoIm6+jUsPUuqY3Sd0aA2qCo+BLrsXA6p0PnRxFxyaL28qDfO1vNAh5dThJy+CM1wUwkuP
Yy7S5zZbieEHeHtcFfnQc0QAXHIT99jwTGl+zcXaqZSymynfD/o037yZeol6fUvNJaRui4kLQCTl
MhExkfrnkDYk9z6O2PdNGiOtwR7kpmCNfZPoZI+m/AEmJUPOhsECgzBSc6FumLc9Mnqi5lEsVjEc
2JsGGD9ZennbPtdD6O/1GPfsqdJhWHlxeKPeUirXtkUAV0DSnqYSbapHMRo2sgLMv25OBIds/muc
sDRJlDRFGnnpkjQ3SWp8PLILCsUH10nU9UQWCGLnh6alJtA4CjwJcJ1tYhXPRq7VhwC43Iotq/pM
2pv9uQK3w0/LRxNNXoZlPrUR9lepKm5CvSkeEVf4efzXX/z6BEAr00FmT4NPCmfvkIbioYLLhxxw
3d4X/3xiBfzzmKtlL5kSDHgMUNEYMKm9JD1OmkCs0s8DXmV2NDQSjgd6hpYHn7T8w8TH1qN7aEfO
ZzlCQHesC/2zsh96FWuoQGQKB9zVeQ4ZlTG0iH9QXwoqy28APMgQ5hvjr3GcjdbW4XNc9dmFozco
OiYRu5cU1DuSVWVqe16iXA8wO+3UMWUMP0LyJKIA99V5QKNKrMnl49sSEmlXBdY9bcZ2uGyD7nON
wFqrpelNP6qh9EBZbbXGjGVCEA5gsO0IfOu6eqOaa723LYrwsZ5ERfrYWJVh/yy0WXeba+ZAwOSf
JrgwBZF66zatwJollTYSNW1m0gHz2ziWdhFGCQ9NKSsfI1fcOYELvF8UhHUOgw7gs/Ego9p9n/YN
Qhuky3VzQKx2Eo4xsdheT/emyV69hTAk7FI/VZD/EW0c8PQ7HkCxdd3056e0lHhlJJWKUWRYD0iH
oxuERl0rH7qMuJFRAkUPBiWy6YffaS8hYo5XERGwtSC929wxjiUKNQKAWv2NpoNRKWqaXKYwfSf/
HzSxMX905HUgxNKh9xOMaJFp1/ZWKQR7FacliI5Rvp2gSgOt37C91XaIdCaXXlcL60mddCzhg1NE
68XKIgNLva648Do9uERXwltpsI3vZSKEHE9mrievxFJj7ssrX1wjjfcZ9ri4M+SAQt84ng9NM9zD
hgQOUhsUANjujtBAJGyza1GIeO+5G6D8pr1EpfRxKhfopPTWSlVTEDCE7LMPI2I3ZSWFJuwfZ58S
8KBwAkQM+JS7ZrTDrnkBl6WcvEzSe4GqCytT8pPtZOHMArDYDKahrh1JA1aKqHi/Hwz5SVGch7BK
tY9GFhU2Z8Xqx+Nhdu69lAyfEw80zURvSChRr3rkU/cD6dPLgOV007fltd9o1M+qb1PeL5ONJ5JV
zcObPDl7YWGvG6tpO2x1SXwVZjkQuiRlAkmuJcctP9Za/FF2ET22iggIJlnQAdYxYgbu9XTnOWiU
ndxDFgXSLR2mH8E/n3RseUJdOLy1atB0NgbjD6Bjgw2q71XHxGpTqKK+7pFw6FaiUKXXbx/xh71M
dPQ2PRiPzG6iW19EVAItLKiasKI8Nq5blFS+lkPvYqpJT1LrOrz8HMTPlAZFJE7bg+sNVlmsUivL
zIcTqxpzpvLDqoYh22ALhDKhgWzUTEcN3fTEz2tBvnob/VwxjNZ6naJdFFledaO6+gpanJluYfd5
G7UVyB/5HU6fSanswniUHHbR0Jdq8GU+aeKDXuXhwaCKfUgoo0+jWd3V/U2aq+2FboJikY0yva/G
+q/Ra+KVgR/YG8BxAj1W5FA2dZthY4EVwXVWY549YuHJHDtGgWQXSPfrJK3vJvGRAnfVjRm3INty
Uls96jQ7CCENSGvNvTDGqoeJ2PPe1WI4MF56jyGa/A068K8PaYlLZokjGOQZK7i0KkNeGwA6noKs
6qg8JAX49VR70uMQwKybmBc91bMn3IfAavQern25g01JJWmXoWNWOw2+wcfeMb+bfaWt0hJzGNGI
WFNgfnad5mQpVDJuOiWDrRkplS2OiKgqsMgEFE5lTxnBXFFeCiNN91WcvyIwp+7QYsJgxjOEVZiR
F3pbYU3LrPFHCghs7QVwSma/qKT+tgzViFwQCMjUxKFJHS1PZMT97bYnX5+YEJBhfFfPCLk8hZXq
vDqQ1BWYdZfw4qS9Rr14Mkwi65yvSvY5j1Fcfs4EEMgGRKlPLMUBxVBHqhMJQf1StQ6pmcYXutXo
eK7F7fW4OkO5Klu1HaY3pRS460lSpSyB409fpwyWW6qIISSDjqxu/RqnHaCL8KMETBTdE8Ri8qr6
3DqhuvqlYeSM1O9ETV36kiTsWLqLqwJV4gtpgtQVafgAz3idoVxwNx2qNRBkuVbCdXcy6QU/7+6p
0esfeiRFPyKobSH40haU40CWmBo2ilOT67IPFuw6xKqNXU5/IXjANyfTMZjb7UbWTXmbetkF2AGm
UeT73opnvhBJcErAxU3NNUPgn1MA//e37v+4rziHRr2bJuX//g/fv6UZ2VLXq2Zf//dDCvU7/p/x
//zzN7//j/+99r8VaZn+qI7+lf2a3rxQNJ//0W9n5uo/727zUr389mWbQNvv7+vXon94Leuomu6C
dox/+f/7y/96nc7yoc9e//7rW1on1Xg21nzJXz9/dfH977+kMRX43+/P//OXYwP+/usi+e6jyfl2
qn/+/vWlrP7+yzL+o7JElShIGyqde7Qhal/H3+jmf9joInZmqkgX8pHBMkmLyvv7L8X4j0ipE485
PFFNRbNwZgB+Ov5K/w/2O5gymIZsqBKOCPJf/+++fnt/v97nfyV1fJf6AD7+/ovzvPPzYsWmGqqu
y8Yo/fQuC2ah1wJ5tTO2bFEiD533vqdKr3c37x7Dz8u9P/3v6/R/Tj+3XgoMIezbLjG2eNlh91ZG
gSatDLEovzTgx6xVQoIV6VepMrwTe4PfRbp/XXGsCr1vUDzg5xaiiQJ7TApu5UjM+7WnjNdVIqp1
F8cbtvDc9LHB7y5T6iKW026ib70+g7uY+YNZsyeW0y/Hz7/04GaSW+ypxCygvL6tpUy91i3BMB8q
IZH6Q29WCRBoY9ALqB55dmJqXmrQTBo2M8WsMcYLNpFldJfouVEJUdGQ9k8U5n7Pu/56MeOF3z0x
0x9asaoVjdmnT4OPjo/KEoI3Vuhom0IB36SvVOgm3ePxByj9Ll7263oE7vvrZUZchoyZ2rZ23Qaj
L9lE57Yr0OexIuFzXetdQGWs7eRV3RvCgQ2OqUS4CppyfDh+C0stnmljRiwAm0hrtW2LLy2JgPSH
1/QXOYrKm7ZzTxko05y3YXocZ341c1blxIJMh0Fbadu+L41PblEYlEfEaH9eE2bDA66Vvl4qyHCH
iu+/ioz1ByZPY4V7pp6u1Crpd8cvtPS6tNmCMBWoHeeepm2p7Xsrp9OfqHOz8NERkEa6PVvVLtXw
SK8bDCLbj2HVbI5feaHja7MBA7BSAD8+17ZVKuBVydItQMUZlUr3zAvMhgp2HZLZR4G+1UWScbCK
wthF2RrfxBMXWBgr1LFl7yIrtppWC2rXsJFDjesNknptdl+UBWllJR8s8bIS2ALfM+Ur+nnDnzYb
nuSgF0aooQBnpDf0uyo1B+ERlUAo28ffykKbtNlwVJpiLZJRI2YNR7Vb3wOEIjQe6/44gFsrtJ23
R3BDOXG5pU4we4Rsp9URG+3YqWAO8a4tpAywPML0jX28PQvT0txBSVHJIrSsXe2KvfBoGJ4mIrqd
UtSNTMC2OxGvS5eZDTl52uCt1MUmKi7h8IHUmHebZ1Vxh8Wyd3teS2YDTht2ptSKmmXLQudvqYF4
IZovJvMT+aWwO/OFzAYesF04vCO+jCWByro3HsRby5WKU0amC+9bnY82gMREnpBu10aOhg0UQvWz
PmBfcdYzmlTE30Vk3RjsZEWd1HjEa+jCFiteq08gn1BFPe8JqbNhpfYVtD970BEqprb+FvdS3GFL
qk/D6rxGzGI8tAQtt7rxFeSFYqHEUgfi1jepnlyGQpT83FL8tqN4v0Rc6LLqePzdszLkXiklodNt
p4+Ha9ka8puyt5TrvtGiE6vQpbetzC7Rc/+iqBl2U/DMbE/rpWqTINGtnAi7hZl+MgV514bO73O9
kgvDxo1MMRApr3XUYqzaSUeQNkUyjIwK/8TFFobGeeG6dwNXjFtevBZT2t2JNdKwh0iWmwZdAsOX
bkKtQdzAlCqp+3y8K4xh8YdFhjqLxqhzUUwaWgckjuyhPgeko/xWyoOHQcBQpGjyBHLkMuhEXnUQ
AzmTP/UoEWn3xy+/8P4mn8p3j7d3dJa/oeDYsSHUGzC+8rrVjWxz/OxLS4/J++jd6dnnd34u55at
iDRmO0hOU21NF4Vg2y372n1Gs6iN9+pgJtoN+pgyHjls2IJPZohS14loW2rjLJzNJNAyIHcIGhtO
qaCFZ71mXdfmJ0aLhR6qzIIZeyVd6rvAsOG6tbaLBPQWcFPyIJh4bXSxU5/Ytyw1YxbN4DZ0Mwhc
1XbFIfgSmLlwB2zAPTGuLp19PP7uTSFblgQIaEMXi1oRpo5kkl6r/aIvz4utebG19PMeya3CtBHJ
duQL1ahk+SnPFLXfJ/hBoic66Jn7LYsHpAuPd7+F8U+ZTdlKmyAJTTLN1vFsqkGpo6uyGkI3f216
FnInutfSVWazNpUlNB90NgceSLKtji3jBrCOvPGk7Mw1lDIbJHTHAjQDMNoGtko+0dcbZP40Y3f8
MS28+nnCWJdgGXUsZ3Gv8+O1XFGexvNdPq9jyebvHYtdVEpdgVCQS+Q4RU96TnA4P/GGl259FtqS
niWo2CG14BvCAFsCfCyMF4H84HmPZhbbXoA2AFi0wcYdBH1yUYE3myKvft7Zxx71LuZQM9GyKuTs
lSOra0C/5qoXQ+dEv1wafOVZSEPWH6Bq8V6lEHGutt4rQncdx+4n1QofOxOrz1DfocNGQcs4sXlZ
mEAnq813LQpEAelZp+RlZ8FnoDkI9NQAsiMV4hFYgRx3tujEpRbCTp4Fd+KAiBokAWV2QXtle0u2
X63CLLErpN9OPMKl7jULbaDTDWA1pwXTohcPVgX+TFLT8MRyf4yAP0z98iyqq4TBrx301pbUHBGB
fPgiQGxoMzUAewVqFSfVlQU/+HhnW3g10rgAefdqpCqOHHMIarvUYLamhaJR45X3YYbOuJPigZgh
0nb8UguPTZqFPDO+E4YShZA8DRxpXWgyhHQPWdXN8fMvvHppFvUadUCcDsg/ATHNLitdx4AM31mK
82FyYrZaasIs8EncCkClg2pX1G5bPjoI9rqHrE6i1/OaMDbt3dsIJb/JsYTotp1bD+uoHz4YBrzD
yEH06fgVllowHn93BS0QQtU0nWabjyZuKKjIq9yy6hNnH5/DH/ruHMarZIEqO8hVbLNE+Ay5xFs1
pXWblcFllWnBeaOvNAtxvNQKQSj1n01Q5Rw1cCo7J5qw9IDmwa2ZTm16EtTW1gLhMZ69PP8BzYI7
FJsM8BJnzwdIcFrW37mZflObYb2iWHAKc7vQhrlnlqdqZgpSm4SKimKakuAIrgrDeY9/YoG860HY
GUemjyvX1izNGD9Er9+6re6dsHVcGI/EWRBDiTGcqA+5dbkAdYHkZoVIWqkOuyZTn0tDDE+856UL
zUI59jI5SRWx3lKpsNsSf5Iwh78bfPUULPDQkj4eb0vTrTgL6RJVvyz1WqA0vrRTnO5ghtYeIMla
x5XOpZTtNeo95f9N7qhnNm0W4yKlcgUtowpNHjS34gC+ieoAmvJf1FB6NKxud7xtS91M+X0syUur
C1ik19tARxJID3wEMgvZONGKheFclH8/O54Rgutj1bBNVUHfuQLGDQnGKLeMhdGJzrbUgFmsdzVo
aXQGkPKTqKpCyIsBRQydZxib409oqZPNwl3OcWOsM7exQctkD1aBEmYWw6WhP0swYyztGsHB2D5+
sT+3RrLmU7mPb2uKDhtsyDLC67qU8CgN+u3xs//5dWDG+/vrqAsHFYJeq+3KUr6UQoc8T+xjgSGc
eFRL558HPo68cd8Lle17wg2j7mfFce/DLL4/fvt/npkkaxbulu8jj5QYlU3pExO71sWBL/UeGtO9
tMJAOavPSpOR8buxMQlLobDMurYLH9XHQkTFXW5uK717Pt6KpYc0vvp356eSjWgVa/StXPjgjZ1H
v5eeZS2+On76hcFKmptOm37rCiwRephsg2grHaXi0EHjbJDSaOumgW8bToFEeAH8qUMDYaPWCL4e
v/jSG5rFe4MOnxdyZjtieXiD00myQQBL3gu9iXK9GdUndghL15kFfQ2vTkTNp7ZVP7gF2NSsVICH
SibruHVZP85rzCzwHdPPjQY8ko0aU7aSiuE2jvFNhRJ9F3n+WTPxv7C4VqIj0CDElW1KwasOtviS
Ace4O96Cha5mzuJdRoe8qAqf0aRpb6QSesnQXOGE/XDe6WfhPqiA3dCzq22kGVO8HNOt06ZfIojM
551/Fu9qC+XYVzi/KbR3YeLs2iC9lGT1xMyx0InM8am9C0Rgqo5bKW7F1CfcNyL8vNrs2GmC/S1F
JTkREuPD+PdyGvLm71eRpCwzBkEWWC02V1Wsrtwm/egYIIbz/KaW8xNrlKVXPZvHBY8tBwCq2g5r
FnTOsJXxgHFib3v8VSzMS3PHShUtdaWj4rBNh2ZfIOutaifewtKNz0I567VKTzM2rwryMFmZ7mE8
sSKtTwyHSzc+C2I/qkbZX25cTh9FmAWd9XrWEzFmM3VkBUWG+g9aU6n5Ijv5TWgZZ+1QYZX+3mVq
bL26vtUrTOkD6QPeMzhU1kq5OX7jCx3SmEWtCdAqECOrsnE6Cz3VTqsIhbnMNkTxXi7l87r9RCR8
F1yuXLlCporClvH4fpCktSAixI6YJ15C+SoTovM6pjF2q/fXafBUjETWBNqovUDpLUeoyGhPjM5T
3uEP0WvMotcsG6NStQYZ0x0SehfeJxUXRqy7vxTVCknCbbJNhU10X3x00s2pTNtCRBizUAbXnKu5
11e2l6NhIvpfACpGGPY5X493gKXzy78/shbUA7IHDmJxXrb3qXFsHCF48D2zP/Huly4wC+mirkVq
nVzAjLQ7M0u+Atu4NnXrvGnhX+g7VevF3LRK+FHKXSeHXxF4vi4N7cTpF0aMOfpOan1DQQ29sq0W
FXo9Hb2oUR09EX0Lk44+i22vVBskK2thqwx1BTu7/gpdZG0lwkfJV8rzXsAcZ9dZtdqGFgOIIYut
vxbB/KO8YxZDNFIsylOrvYX3rM/mZ8yHsX8IiD1XzV6EtnmGwfJJdKITy/2l04/H34V2gxtooSND
s01UrFyjcUoWIpbjSo1U91mhoM/CG8SwQfa/Y0che4diML5gU3oNgf/j8dMvdaVZJAcxbr2Gp5R2
nyvXRSD4Wx+TB/v4yZcezyyM8YwD31o3bLa0fqOKxQXs7W3UDidweEv3Pg9iDWK7q8SlLcuaDD1H
+WJ1EHDOu/fZrNx72EKYcQXJCZUwL1IuYUjf5k18IoQXgmwOi5Mpc4IYxk4xbJ0Hz9QvIzRtUm4f
oaN82B5vw9JFZpGc4gZp4SyFdKblKxC4s72J446ext+FJNwdv8aUdP3D/KPNJus6k8sQocLC1iUY
UCXgXxi9/UqNte9KKyEu7Vj4znsXFGfCdet52cYXs0dVqHIbo8JTm5SFrjYHrrWCwoirwmlWPfm2
rLQHQTU+lJbydLyVS6cfj78LdOh8pZfpaWk7gmK7snbdQY0V41Ppuz+fXtRnUagNWGKPNaWt60jB
TWOFFnrcQbxvVTF4PqcFoj6LRU8IlAaeV2hXgfZUOuJGl/P7UOhPbHeXWjCLRUOs+hilkdBW8BJY
RTKW3UP1CXmpE5uHsTf9u5eJ+iwcwcLE7lB2oe37SSSzee+Lamv1JULOQ5wL2IxSMDEvSksI5BMj
75+jB+Tb7+9cyi1NVxsttAW8Qrdq2EY7N493uq77yNwVyondxdJlZkHq4Z0qKYUS2jn6sgD10dzT
ZJyFEgRZWjSBz3r98yiVRBeGclGHth7V/iMLRvXW9NzupQskYX/eJcYGvosR0bEMV84gwpSdAkcN
D9nK/FGquFbskUN35BPbpaXnNQvFQsaXvdGBnrg+fuK7WuuwZQ1YrfvxYMprs4mbEw1ayFOJc8t6
F5fO2Cmi0BbjH475iTXKthqUHxl2UV0BNV4yt4qOJ1Vx6opj1/pDL5+jSYUukxwYYqE9JMIe8f4N
QBgYxJhf5tWqk+KtHOW7zjy3U8zGBENxQnOIDDxP3NyoMHYpNThdVt5vdRffshMdfGFo0GZDg8a5
dR+IxKZD/fjQpT6EbhQu7iIduYXjXe/PKwFRm40O4ApzxAqLANdVrdpBk3TXvoAc4Vlnn4NKG1/s
XKWWPFvHN2dX+L2/Rkzjx3knn4W/qGcSYmQReoiNfyk6ykpN9RMPfuGpzJGkI12gZOvsbCDBkq9w
kZXOz1rZQXr6PdZ7MLV+CcVjg37iVeFVeytHZ/Pb8Uey0GHmyNGwEEWDLuNssqDNL0kOBrvOFx7w
r92dd4Hxgb0bqRD3g7ChCNamq2H6mEmG6QPyEdtI8F6PX2Fp6FBnMzr0F6ikYFBs+J6vI9md5OAN
9cz7olN2jqDfdo2HSFhfvcbZqX66MDLO0aqubrhCI9e+HfVytGtSp7tEAkZalYor4QeumSfGxYVR
ag5UFfoOMlxc+GDelatCUa+dxkHAtN0ickKpJjvQ74ZVUp+HGRfnKNUuEPO6VFJr4xaJgCjnuG0E
dY0N7vGXtRAncxgq5r5VHqmJBfBMP7iNtuu1/PN5p55Fd+91nRu7LOyiqqaMVScM5ZH2cPzkC+9h
Ett5140btidD6qbOJs6MJ6c11kLzySy/wOzdKIn80PT4ZcSn9kNLD2kW8Zhl9WVTZT4sX1fcVF5f
/3CKxDoPlA7N6PeQtGJURg2Eazammg7yqpIQphZS6UfdOINwYg201ITx+LvnVeuJkxi5YlHwGVZd
eC+lp+AuEyjkDxP3HF+q6oMEStL1bKnH7OgqDoNYeTF0lCXXbeIUl16P4RJ2wHIK6WXoROu+hZie
bw2y4tWLN7QFVtcs0IsTy+Wlps5m9k5ADFeU4W/DrajcixCFLaww8NESzpsTR2rr+2eJwEOlm5Jn
bGr8CrVLM0z6bgeFkRLR8c69sOCfo06LKqyHxsnqbQ0RGrGw5g4JvpvQKV41sd3V+an86cKgOcef
smTUlEyJuU4W4Ngpiddh4OKgXgv7WDVOZCqWLjIbBvCdVJEW5yJN3aK3Gks38uBf9IP0bEnliVlz
6Rrjg3zXu1WvBhpRJ8Ak5GGXYLdTus0nQ9denST6evydLPQqeTYGpKFpiqLiVNtG9uIV2qDASTpV
3J139tkQgC1ZKKqCAhKD7Pgq/b+cnVmTo7gWbn8REUhCDK/gOW3nVDlUvRCVNYBACCEEQvz6+/k+
nZu3qyuiH8+JLjttI2lrD2u1prrKhNnXf3/126v8wwr93I8KQKaGW3CwWxuOIOXFJS+0zUhRp0Ad
/Ptb/Onr+XTmC+NIr3pptyVKji9aGLTTxeGa/CXmuj0s//QJPq3pFdgm+CBnjBwZPKDTiNFQ0K2h
gz8oHYGqmL7Vyd8yd3/6KJ+WN2ovbGUpH7ciI92Og6APHP9fm4P/sLY/954yR9kqAS3ZDj2svIRf
I2brPBuH3xNBsqjxP//9B/nD+3zuOp3cgG7N5IbVJfIJ3M6HLqnvpB7uo9E/05qLvxwsf3qfT8ub
t1McMIh+ttDAw3NDdwqaGemCNk8UML0i/G+7+ufW02CFqLqUDE1eXJhNhmRagU3+bw2Pf1gh5NPq
XqcpKsVswLbUFAz76BF15t+9rg7//mP84ZEin5Z33dVd3+togvmgTvKARrQga9lv//3Vb3/kPywO
cnvX/9n9JCBHtO1xPevLaaq33kywrNdTJ7qdB+oRzE2j6d+GPv/0e39a6HDpQDDY4KNgWvoH5lgv
NRnfZ8orZB/So16al//2oT6teF2XibWwpWyDDkm1gbsrdBOA29TpAZTb/X97k09LvW2wsaQrNdsU
VKncNjMOKDPMcCvSh7Er/9KV/aeH69MNPUOh1Xacm+3cTvOuq6GmEkECZamH9+PfP8gffpXP7ai+
Y3G8Gme2BLkAmB/0jzVqzl1V37t4/iAD4N7/7Y0+Lfe17iK4yPWwzTI55G2gT10LkC0IQfeJlb/V
MP/lAv+Hh/pzl6pKfGKTFCBF0c6QIUbgnzarVrkBwy43S/iXtfOHlRl+WvhlFElDmhhvYweYvuD3
zqeumf7ybf3fJfgPS/Nza+pE/FoC8YzMSXfTiIdPlQfqqYJRC9M5Z+dQsmmD5Q1MU5CUx2smomGH
6QOTk4HvLIfq6L/9bJ+2iJLhrSa0yW7rwf6OWSrQS6qfq4FcNPpz4+G/ldQQEP2/W1FECJi1MAmD
Rgna2Bz86KX68u8f4Q8hwOdm1ZZQUrZsSHZDPMFdNTiI6Bz8X+UIL+68VtNraFu6b7uy3v37O/7p
2fi0OxDZM6BJTbZb4QblxUiI7e9A81XpXzaGP73Bp41Bj+mEu4rOdmkNI/0I5XT4nwJKgCRv9+b/
ORPQRzpYT/HSM6X7VdhNlvytQ+Uf/2q89KctAJgEUdbJgK/l1m+XVpC0dcP0n3qS8eq3He5//nD0
vtR29X20AUl+wxXQZ0Y/hHHylxX5pz/+03pH+hTBXQe5EYrju4XT+0iJx39/XP7vlM3/t9jxp9/2
///50zla1mrDVIQpxPQXlY7/xODodJrKMnvqx/mduebrpM01NquH7nyeDoOy7VOLTqUt5ABhvnhI
FIkEU1Sy6JFlsBM2Wfu35uV/3FHx592+kv/585QmQyOBo0NpRTXvErbdnVvJuq0DMpwiVPOf//17
+NP7fNoDRNDqKAXjcNeBk3kw0eTVLzpFETtU3erqi0Xk87fkA+jJt4Dgn771T4FC4gHRnZtBbutx
cWopiBSS6m3Py2Ec4W3iBE9pPZCOFrWhWQKHc7t63CJCHZUUQhQ7YKS9l2DudztNAH3vcrm2oNrU
pQ/K74y5VsNsoRrb5t5UzrjcCAG9ZVYDFnOdx9KR+Lig6Dq0+cKdlhCYJWn/pScK0suZgiOCZqEQ
QwGs6cJBFzOxw6J3HjqqpNr4YXbgRYF/iYtGKfogX5K0AX0cRkSlav0ChHKSS7mar6Zfo9+YFQa4
O1mHILnDeFxX5g2uuiu0nJCTndALWJ+0i8ML/Gx2KoC3XnDp67IO0FLFy0h8cynRwUlBRAsedgIt
wqmNRbx3Cr7cKazNPQWWDRluQXK/pjVEDWPHMC7SJ+CCI7s7VUWzuGrHA3ghRCSOkNmv7/VEwjfg
/It0qXYyVsc+Nfy2xDJWSAFP5QZi0K6ImzDN0yksZBxtQXYXR3SdzftUjTDH+HTTav5TG3+urWoK
kiwX5oYd79EXUM5u72e5H2g2bID5JIWAomoMG5QkvXyCIq0ww0863jW9G/Ie/OcIk0sAMN1hLAMj
ybtsqG+yqNPin9BWUijS5Mty1/U4cTEOBg2ImNBN7nqcXBPm5tpvESxSLQ1HOASnfBw/Kpw5ncG/
GixIgMvHEvwAce8nZqk/WPChrb2sA70uqc51qwrvwp2V+K7QtTf1e66/zfNP3Cjj5cnRZ+MNTAwi
N0YAWYlvTJs89i9jpjf1Op7T+dVV9RXf+QXNWke+dB9hBoIn4Cp4jL3IuVgfworBUCrAGbNorAPw
WTyVsUR7XRn3NxXxVCzBPF4JsLZFCvnYFUr5cq/Shsk8bqU5Rpozv8GzeRFB1SAqRRLSWMhSSTJC
/7cO2RVfbZg7nHr4DCjP9n30g3l6HNXy3DRwRxvHT52R59JDVt6w61zLXejTCy3nr2auXpp6/sVi
LjGvpjcJmsHzKXNTPgX1G/XVl8mOD3zFIzcMUJqjSLZVsv7oV/6dqOAtyqKPcc0uEmD03ru7KVw2
dUBfHIsxeNX5IgzrEFjz+j1Ft0pm6Kal9ioF6JJjN/8IXDPmwB5tIzFsyukZuiTEj7tKo+lq5i5H
MHYIxfjaZnCQCLaJtIGsoddPbMUUSbZcOH0jcbLDIPV2afhZ0QSFpCh7mZ28ZKF8qsAD8M1NiJlu
uQYpsx02Qdei4HBkcbYLCLnKutMYbxuvI3p/4LndwPd67MPmMKUo207pwZFlH+vlrqpVPjSQ5lb2
PmgDCDhEv53q6giKWSFa8RXL7SbJva8q/1aGI6RQcHOTry1Y4knodwH4rRPKpR7nPbbBuu6x9tGa
mmVXgb7OMJ1zou6jGwhzBaOs1duyFg/TGOwmYMYrPFJQKGxB3NgC312QMWs2ZpL3YIseJvkriX9Q
1r5WtNkrkUIbgKix5SdajkVsojcqatxo65x1R52JZ5rSY6iBmqhwrcJE8p5G8DxXip8pC3ctYB75
IPCbpsbJ8+g4nKE0/fCk2aVz/8Cmocv1zD4wp4YkW/pBtb6ut0H2ZT5VRJ19JnYG08FQosH4ih3j
C5A0D8qth6qkz92Co7T2pC1iaxDOgwK6jcLkAafRkjvHWd4zruHPCstDUgPjl8UxqJZjh0lgyDAq
P20gu+82SzyLHB4IPPlBFH1doY55Bjwp07myCwwY00TVl6lBvSn3ok4eLE2j52ZZsjRPnJqeFRF+
M9Q9fv4WyFwrmmvoy58cmPRCwZIQF/hvp/4ZNtngIYJqpwT1FajDfQPk+YDPNg5jXqdtshcRq9+i
DrP8BQVzExPDtUzgEuX4cl4zB9BgXpcphvhEA7ljXsJHavMUhOIv0Tyr1y6rMGBCImypgGeqoM/n
GkzYeAyFLNIIgpU7J7x/KDGXwra+lJU+cUDOv6coir+nCbJsvTHsGkU3U9fSg03sbn7IeYBrYQdS
uAm2HVjrh4GvpN13AbffWZB0+8RH4itmaGhVxHXVv0MdPu0JuZGF51WdSyfSwnedOtYwdcgNXYC8
PjI5THzTlRgvOMbQVGZnGPNI+ysO+Dg9kaaLnpcqQx8KhdWd5VYH+vu41Mv3sqTqNW1tiG1CQ1CI
uukF3bR+2Wqc+r+81DO0qqPOLtU8v7ddFtzZBDisrR0HjiU2B9m0kWNay008oektIj3flXYCtLaR
NsNePtFXQdPm61rWPZaNxIH5bMexP9qEwI+18vBHVdVeAbdSL+wMzuzwu+pGFm7BY5m+BkIvv0TX
mA0sRe1mlfAZwlIXXcGwpj8ZnSP4m0rWHyoS+qvAr/itRdsSejatuc6A+P0A9dpGD6uS2R7apvCh
gzHqKepa9ey7YTiASW6wBqM4VYXtgcUFc86Eh7Jf0uNaQ9UyR136JvBSWKWJQdwQjevLiL6L5pTS
ODkOzSA2gFJ8M/CpA6C+MBE/9ZkRX280NgpEXsp/2IBOu3HKRgodE4ap7yeM+SwbsNYFLFFRj/UV
ZQoHk4/kfbz04zYAQuixdrBoddDlvERjmHzpLelOqADwnVDK7bWtxQ7jb/SQ8cRfsWHO3+M5MCPm
wF2zaa1ND1GFv8n7KLq70UgL3EyCR+5pv/cxTDew6C4U+0cAmyOOufnFLEQ1m77xfEYpKMnYea3n
jhfC9vL3sg7dA29Gj8HEub5TziXvCRzARVDXpIAzihWOE4V3GXCC4QZYpzdxHYsb+SuuUZvBfpcq
YCn2bhiMuYo0IkuxKoOt1y+gwT81fliCQnfT8DFB5hdCIlS59N0gMH+TogzrywBSaJUde4CVPhSG
wsQGODCSFGlYQfbeLoLy7aIQ4JT5smKq/7BwjTaclasJ5s950Q/cCj7mZEmW0RcxR5vejkCugni3
DasKEvvalb8lHlQX5KFc5QBFhUwmGCJ9p5GSPMrI2clsNQStL510aMLKamwQDwL9fl3Rxi0OsSzt
CgXxA1wLoEwFI8RfOqinPILrhCLgVexJNA39Jln1zJcSGPxqCEpcOIfyGVAZaDM5K2PsfQ5y+mWh
wD7n6MWshmNVyva4xhCjFBb+DbJNuLdBESLElnewfRq9gf0WIgdTleLsmpYX2bIuZtf5RfsCfE94
CBHwTP4SdlVG9zcnLG0KP9QqOqeJy6Zf0wR+2LNrA6P2jow2OynqiInQWoT5pZupvcvEnZBTmzz2
EYiZ0ED1dhrPbqb+gj0m9TsqGvhHneiC7DRMjgcbcNZY+OSG2vlrhy/7q0YqESaCkc4hOEcWGhW0
bsxF1TKH7L7smu/VcrvKuYSm2T7qBtXDogiNSB4qqt7CFqHFBp4DgF07uax8M0YIGLsQgXyerUpk
V2DrcZ6oUvP10hjAbh7mJlqmbeRBpN2mIHUt+M6XaoE/OvXJpnbMtAdVYsBm43slfgELPDUH3ZFm
eMNv46PrDLIavIyiDqeixIKfwd92iQHnaESARdAhaYoVCLYWNc45LncMI3cjyPddz0DNtqk8qAj4
8A3YSGt0BeUs+ZCjwuajfVP3W6XjoMtnrcpm59w881MwOqS+eNjbaIPW8bQ5jKafhg0fQPCHsJjg
O6RRDR6HDwFHbJa1hmlqpfZ35RjJgLXgsfyx9rV4w8LiPWzvfX+fjpBPIP3sRlWQYehoPjPTQJNr
pyQsUpdJDUucTOpd3JLeX1wixrTAPw2iH7aNlC6i2uHmrSMzv4AIh627hOLxY9XR8tumbH0zgkhb
TFmDLlj8MKk6gLDiE4Cym8DClU3Xq83CamdV248bPYMcuIPMWNabtVqIyfFskGmfVcEUb/oO8oI7
tgYQdVBYsmB8wES3OAblEpntkmk/bKYlBeEBr+jaHQMLAK2QIxYeOVWDadhPzi0uNhyl1W9lJ+B3
IS0LfjbxwPxexx1Y/vCdEHvArPLyWIq41RspKRROt7M4zJMOkjhQSJuyA25bDNE9cW15Jf0cnNDr
tf7IJOnyxvFqMze9yQq0GSK+wzRq6k5V6iK6g7Wv5PCxxuwd+0XV7UoKMXFeyXQGnd4m3z3CIpXX
+DHrzULK6Bf0HXK9VkIP0wHYZvrFYEo73QoSgZHjFmnnK46gtcxV1sfLxpOph7YMYUZ5qMeuQlMb
NLa08NWcfKymTfkjVtaQ7KEhG9s8xa9IDzULEGhVrgzmc0ObhNzNrMUTu8io1bsVDouw6GVa9vdA
l+NxUHM1LJuqDGi/JQxtmrtA+zDFhQivjRtET9yuWbGl31XoTMdc1NzSMkcJJPPXegnNWGQ8jdat
HyF2xWnayfEJI5czrLprCImKa0La7Rg0dmSToKErAeQ9WN9ECzX5BmepjfMSFqvX21P5wNVt0BFq
DE1OyKfF32+hJs0RkEfQy4qwBHk/o2herusMNq0shaKhwHg9oXmZ4TfO15KTct96o5N9MmboEnAO
X1zOGz99jODM24116Lvf2FHRW2dUVwVwFSHoOrVNPcJ4iONn2iRxbewZS5fZUzVBiYSGyBBkKo5T
6T1JF1D6I1wocXOlWfnQw6xZn9Rt0iFPSnROFqOKxt+rmcoYeYxEX1JTEkSfy4hHVsb1ggmRBAUr
WBIjj3HLSmUfkPt6lUe4w3XHtqyA1l6x3iU8PSJ5AJLPvsIqhCA3kJN6c4Hmj61HH1QdBI3NB+J4
gvRJFSL3gynF+AipPS68SMjQEntNSqovyPhJgUa3dkXrAaviVVySQAVj7kGDNiXSQzZZVA4/+G0f
cHEpYMdsSnnbpd00M/4Kbh1w3zdgb9s+NeE0EqBU9e3snILBhtOO47ex32GtoM2SWxcN7Z1bxqqW
+QISa3YIS4/k7uJlW105Dmb5lFWTiy8O8ff4OEpsnsfZri7bTx2GyTaDo6U/M6BuHzBHUo1feq1L
VFo8KvcMIhhEeT9qEXXx3Tr3aXhF3smUOxUFdDgN1RTJFHd1aV0DUQBLox+jqGCzI4wH43FBV6q5
9JhhFEM+g2qI61IGJ4AzGSTpLBvtPR+HQH2nYknlOZYMjH8M1nWy/qmdMf0Z+jBIiuvQV+trGZDG
Psq24/V1rKDiOAKMEMNCbiiQs9t2CiW8RPBVl79WUDoWXGrNPH3MYOEKxKAgxTcn+Ba8Pmh0DtEK
UiY3h9tRE5THZjwZ9FkhCDlBnMCGI6rkM72EWoBkWxgCl+oGmfPQbYYuqaAy9IH7hbxEh2MXGECr
8862I8PhLaj80dKud4+RTsFdrFIhyTNHfSb8Ha5ZTY88iJAEsAbL8aNK0dLd5Enbt+JjRp96gAiK
De3iinFIInMkwRyuH5g8q+2x1LWl95MJQctEpJBdkt6q44gyy3zGHSGuv7G5j8u30HBm38LFo4Ub
+28w4Ut3rFqRUNOrxrBIXsdkNWE+KBV092li1+VnAP4cQ1MOLC8WbXrQxnJZJK6a4jtRKuo/WpPo
6mRZOgQbZHgx95JX+K3anZKiSn9xO8F4jyt0uexmxNrzQ0iCNPgSjjQtTwNUqOaSCd6uGxPWi36C
G43D2IOeRpAb4KhYMJ92aVYcpS53JkmR3s6aySGjNGY47LC5B+HRlmPYSVRnwxQM7RRh3Ix0ChBe
uHQw5EUjWENcrA4LOqyhyKjrABqrMNXlh4y1Q6KDLWE3XHUN+VqWY5B/0egWjS22NbRVaXLHiYjm
e6JCTHauuk6zL4umod6lpK3tlwBeCDx2SRigIVNAnorRIs5WZE2x/a93WvZw4CG1xw18ALpqG/wH
PBrNxQqDv+XWAdtWECuGXH9BZEornUcN9tATxLSNRYuGuu0ElUEyNC6AuovZ1oQl5OugDUA51bRo
EOkgaSmNz5BpwYP3qrHQ2KtpjGfI6IU4vVmRSNaHb5BUesk2lU04tsQknuXk8jDUyGoGs+nmfbtg
NXzloXHzjiYt/MsI5cblFPSVbRAOVdM5Q7zsLMRCqptPqXSp6Isu7lBUdmjFsxuWEjIdgtGv/A71
54S/hCzTU5hPsiTzEwaTGtsVDoLK+RwFw418hjJ77N9ah1AbYvES4g3oXD0Y0nuEhxFaUyyqYPcD
hY4XjtAqcw8EyGwonDCCWUPmEbPYuDGflW6rXYboJ9n3tKksQhQ52mbHO1guFc4qIpDpgNRE8R5Z
7da486yXDHb3lTGxDRsyhPhg1mbbUnVTl7tbEgMzyfGot3zJrD7ISAbIr7LBVgiSdP9tqm950XnE
/S6nVS/oo3CrHu9mG4fRqRvnaUWiQA2IIlSbQXxbcsFOaEhkZou0gvlZrh1LTwhRu/AK8spod+3a
Lw3O8aUdT6WGrmVTQSERP5ORVuzDdzxIC4RhAT1ooUV01oFYAoz2e9iUacZbJEkEabL7gU0MqTYb
THzLGADsZCDsIKvBtrsVywDTpahto/TcEV0fKsHB9ec0rGOMko2tuPQht69ouMC9smyQ8dh09TjE
O496dbntKtdjtXcT7pVouYJdJmjibn0sweYlW6B0U5QskMEYtpMvWfaltdUkj8ka1uKnXSPkG+BU
R92xxBK1X0OMltBd3/DSPrUJLgEvCSHx+lyTlZNdNePifASHCO0YGMfQgA2oiIEr7iKLNvtwiZFM
bWp4tWRssrBg4+ztK5JOK2yV8cTIplahKHcxbO3nDmav8ciiKR5hA+3L7h6JLnPfC1+1W7lwku1G
OGirHQ64YNxEsxACVOA1hWx4RChc566XmdskJg3nn2qCW3GLivCtLQV1FLgW+5Sb30hEtc0OQYxd
clZOTN2VFpvfoVaJI5e+CdLwdemDLHlteZsdIxhU8hBJtWqbJBW6WRbPquhc4Rgpi9YokWyapefr
l3oxa4P8ABBDBxSHApX30FGrqxExKjNzH8TYr820II+IPeMtdpj4e00dNsd3GIpwec2B0oZjDVFr
3260Z1AB1HC4vUuBM35bTnH7NIEZiHgjk7N7RI9527+GieCvuLTgDrLAbLMAUcgkvboBrvrfAHEs
5UuaVfN3I7pabacFuqD9hDrTrf8d1ZU7uyQx8tJznFZnuFaz/g5w83REmFD26mWJO+Q5ItpV9CV2
lddRnrW+hExUChZM36EgT/uDILot9w0La3eIkNX/PTHPsOeRtR3hL1/NYlBCQYcqNM51Ku+nrDaX
Cf8WZ4dkHj0cYAI/OBUjdy97Uz5VpkOpZS6no4KO/hoC7fNIyeTYI3UUJQHK5xS50Njw9qTqch2Q
dknYrzGr133qp+zchSn/FuOyDFfV4ndRjaRduyRIC9MaqVqbjSgdkEyeBo5OfZimxzMqB3qPNGx7
STGhtYvx/21sDC29HkHSZk4CF7cydLCpxrC961iGLCVZHnv0F3ydIpag8yBQ+IfoH7rWMpNIHE/d
F1V6TFVA0fwrqpb6RDVKTvB0fi0XP2/BkVEuj3VW/mJTKr4J+DZ3QTLYAlmhdRfUgp5j+MNUvuLk
vbRpxixqQx1nOzlk8x00BOyoFDW37EYE9lTLoqLKsvI7fs7gW1NmXYksDQCgTqWkWOiKhplaE/Ob
1wp4U75O6iWcbHffS7NAax/jSlX3UbfsAmrmBgdDpWlRpT0qblEFPiLanCO/zRIentCjzY8hhRyb
Cqb3dTxIjDjy7l1DAb8TLhu2jcDL5A2wEgLZ4Yg1KGYt6zHwXdoWSCGHTwuaa67dKO05o31zaNSE
VAvkd8PW9WzYRIhcqhzKbDBwdYfrwGTG4J7rNoTWdxJnpD/JFhYzJMnsSp4j24ktjpX0rqOEIOHV
sOxn08W4uPLBh1A5d+UOIIX4OVmFuG91PGDcniabji1tAsuHW08mIctWSJltwa1SUc4rzgqrVNzk
4cAsyXsbZtheZ9+6os1YhFH3sdn7vsNE2oxn52OsLAYKBdJxGa5peWZKtu0riqRguaRPuCTz97qp
RLbBliBlkcUReeBBnaY5Aeb8hwhmBbK6nHGr8xJObAMRQY77hAJqJZtraA4n82wzE86Yn6D994AF
/oL6QfktaxZ+bNZUP3SzQVfkkDEUvwaLKK4BOXqJg/ACQpL6TatbLavH77xoh1MzReCMaydn8xE5
foqOKodUBKq2rFVLrqdqRUpKVxYrBOOSVxzeIKqRFCrlhtjkSyRDesc6Me4JDn1fJGROyY1Ohzyk
ajnaWSUGEzH5yN1mBiDlbOok+eZTry9lgzJa3XbJiQae9HmJIP1coslv6wdpTtU6NC961qjBynme
i7YX1WWGau0rUvK4dJo+qX6msmqKjIV+Y3HruAtSMj6kuLG811Fv9jLoUWPHEI5g0m/ihtyGm5Dt
i/Iu0O25BYVszr0aEbpEjETbIEzqlybo2VWLtB1yU8fzuUwSlP4HBVuZxZH/WDISPIMKlow7ZA5Q
OQWfa0A5Rzp7QO7tlmylPUKZsTeXEXEYPHOtu84x6x9dwwWywaiSEgokmtPiElk01084C/acwGdq
G7HeQdGC3iVkeSnHU9hIgQi4Zw1S+JLsmpQ3c24AKig6r7u7MTXTbh6X92pE33CIZAxuCzo9xl1Q
P6xr9b3y84IWM/jlsmbgsO7WKGK7dC7QjGAhDhJmD4HhVGicr+dmlij7rsGrxdtsW9xUQuBaPlYE
3W89WocKgUFgzBOW3Y7wFbhDTKrkJh3jwxLd2gACCYJnWPt+P0io/ySGYK/T7DokVcbyRPjCfi+l
Cq4Yjb3FuiZ2H97Z8DSpm6MdLfXbrF3rvZlmCjpMOj34tJmvcZJR5HS6KJV52DdqE/OQ5Lh5ss2Y
dP15Sfr4dRCob2MyxxyQ/s4OUNyYh1ityzELMoG72tohGMrsc1+DzAgdOypGq6j9r4Rl0y5Df3rh
U+UKhdtpkUwLKzjLMHVuquAQzIOGMzkjOGLDGkkw3/8m/fScAhINwTDpdzWy9V8q+CnyoUJGN8dG
WKJojmwqNdUTxUG7Cymq6UCf10RckcAbgDgIYSy5KJMw/oCj2+gdG9X7iDtx5TczcqB2H5lO4EPP
a4MB37yd6qhiW0RSnB4XpO7idx42wFZXceina9hGS/AO5YPvdxYyz4Gg1lou0K0ndikvDOgS3O8x
VFvNxxn7vYW60E4+BIaxRwpqsyo0WCJxWkWJ63LMeyuFmgGv2p8p/C3Dt8aL2W8NT8HdVjX1+IlS
gc4FgdzEHhJyJDAQtAO/d8ZFZhEXfAcd3a4j2IgRWjJK7MG5GRNL7tJlovolYsgknfwSLIjwh1lx
cfCDqpvHGNzw5jfQxZhDDGNlgLqxqEzJH7g1yZHlxJt+xhMuFnU/22Eg0JJVoale0GohIdlAO8l6
pBjDT+7qEah+HP7jyNpLmZRp82UNfaR/JfVUdb+ibO6lyEmGVfZbRTPrEMU74BN22WxiulnsGrIt
bWk7orDjdQ9dKJ9beYjTjJuDahrdpridTAnEwgKbel8AzDquhxk3me6xXku37PssdAp9ARTaYlPV
uv66zNxEPxzaWXWA5LTsyyc1CvSB5Qqk/AhXsNpBR4nLdpv86FAFWKYDQilv0WoU+pHdh9GCGhoy
zeHSH8YSDH1k8SQMBwFdbHvBs9oOh5Xb0qNzXaMYyZFdzX5mmg3dtVMUz3NnIhz5jHMVvg7B2KH+
54mfAkAR4CH+jhzWgMMAWJFg/BiSYRgPFHRseyQ4yPVLthigKU8yBCwdyrtJqyN+gQxEC9KAYd9j
Kqnvh59xMo/daSkRZIo8wF1peGNSdcmZ9yRYX9NhJeZC+8XKLR4M/KwFukXx9KcZ/ofa9BGuXpsG
hAF3ikO4Ol96Q7Az5S0U6+RXmK1GvGAl9vMzhsduSN+qjLk50ZCE6D6IwdBBVjr1WfI1mHF0fYv5
GHVf6Kg8wcEKAun0moZITaN/BTnPbQBTC30gfduKR87ECBkCAvzSI0kQKisvuNIOwV0v0tlf1yqT
/pz8H87Oq8ltLM22f6Wjngc98DiYmJoHACTI9FYp6QUhKVPw3uPX38XsvnckKJm8kdEmokpVJGGO
+769156qrJ7P6AZWXXs4soLc0DK5Dz+pS1C0myKQQWH3tCHVG50GTWk59Dw16zzIi7najpo1Ntuo
hPPI/FylZn9Zm0ZpZA773EViY5IFabxP2s6cfwwDdV3251Y7KQ9SG5b9LtJHC4ky/TZz2QJ/DoPd
rBcWZVAa7ovymJONVaA7MfSUuDttGugJ9934aAs5yytXssnrKvZ5O7JbjNPZ7s6CWLM0R1uMvttE
nDyqW9ozFcXQWuTEORNxSnMC+L6eJoW6afGGtcZV1sujPV7y6BDdbdsoIRd1a1hxNj1J+RzZkhMp
nVb2W4pRA/WLcjGV9GsUHbIS3XYIGZvJHIThNfvqdpwRmmgmexw9pf5nIRErD6F9drOEjFWDCgtH
TsQUZYXoJaoS6SCoKXtxndk2RfU9MrqKZsGiJVbTeuFg9zLByXEl+mQzWnovHpogAr/PrK/36adK
Qsl0Qy2lqW+TJgnEC0Vje7g30lgzHiOFAfJQzX2q3AmZAz7jOZr15bsADT9NaDTzlhIXgIxJaJ5s
kHN9PlbDFF6kUSrMC0Vf4vpWrvp5vszKKRo3WdZmNW15WQ5kNy2qvj2fYzEnl4RgRtZtYFTj9DT3
VZTQ/211Wtx9Lugotx10gtyQreFhyTCHuQcBt3ERRfoiPwvl4FfZUapPLRr8wdwg6sgkqnJC7atd
rcWGvlWhYo7f7XbUE1pTdqCf10E6IPqotNYYhz1SldBmEjZlI3C6IWgVSqc0pRu3qdpwcpuMAzAF
vAU92RnCC72/nCHeFOF1gdUkvWiNphef6obii6NP+Vxu6r7rxk2ZZUWxKdJZvkAPId8lWYRIxm4Q
fnkxuUhfc6lDbzSNVN83xciJKZCW8F6j4w6dZ87pFdvxnRQy11CBVdWRDk6hcBhEO1iQSG0Me51y
GQnxFLpTf+Q9r52+w8B4RiVMy85nVVC26YjbLimpBmrnmfOIuHBSK4mCeBYaBksExbGbRqXmeWVT
9rdvqpz6xEBApE159ZoDlNXkF6asmTPcnkqeF5nc69mUHtUxnL5XGe+Z6UYdOrsriT4DWpplyEoP
fdQYOJIVc55SD+9p5g4iNS9EGZHtBpNAUJEkdwoJijkskyvbXCNHi8J8JqcylG8pderRNkPQ9WRn
gDiuQ4rKJedbuxo91BsFWr9mZquokg6vdg5t/ZTdQr6EuXIThLo5XRZF0en7IlpiDqu07aj9tjMm
MH22x+EhVLTqK9i68sYObX4TpxprvEoWqxA7DR9ffIWq1ErdoeDn+IvGiu6niVUbF6nJ9TgckVvz
LioUaXYCYmPknc4KQ38sbjnPhNk4fiZeKMgu0zpQnpqMw6YbJq1UO4ka9Oq1wsEqu6ibSC9uSlmz
Eh9qRYMUI0ercBXYkRa4TRuX1XMqSoNC8kTg4K4kyxv3dV1zBqLXXGW+1YWGeSNNiEtdo7ZGlE30
lsrKK40ksd0uN3LQMmzgmYRTw7zXK0v+Qos/TyjPVGbgZGPaK14vYQNy+iJUYq8x6oAThrnM97oo
69JdLG1J3YCqn0mq+hLKewLkjafE0qdoE+kSJU8JZwB5yUzmCg10ZfhcWC0Vp6hCbGQ5ZjtHaeq0
eWKofl9O5XifFiptDk6eMH511k1pG2GUt26NQkSSzwaV8RpPCRECS6zF35dlmqoNVe1AdgzgCvKu
yLpq+cG0lQSuqXPFG5J3qRIk86yomzCFiHsZEGxJlNVc51/MuWvJaDYYN5mcI41AdiwjhaQbiVYx
aglCkOnF2BuWjcnymkIQ4hzUnX7JU0s5eCRJ9Kxnitl4aAcJE0lMIyWvqhnmwmV6CyiI5FT9XA7Y
TXI220Zv/ZzGWj3vzchiXSliOiZIsWfzVgzMhh4B5mrkEUtaDufGZE6h15aUmzblHOvnOjwrWqtp
ubA61u1hz63JZokuRk1r4WbFko/8YCr4e0vJTKKzOU+1Dyw8auJFjZnp11WDDsnN2BXR7yYGO5cR
zLTaw9JyknJzNR/DnVFK8neRle0X1gJN2eoZWk1XBimcbrQurM7JWm97r+ykKXNp3djXCOhyyRmV
JXnpK6vMnTSqZvuGQRY/w97i2GOZbWojvqKDwrkoF3LtE1NpG3fl0MrI6Kj4yHdaDqKAwqxRo7lV
GhkyZjZqSXDRq+Ys40xg+tvoCxlT7Nc7Rffi2G6/suIkyZYKso6wzpTU52iCloYkdGzNxO87SvGu
kUx2dt4QiwXsaMTa4IUhgfSbfByXxon0uTmHrjOUeyWU5u9NobMNmOeasxhH8CW6Zo4n0bhUIpa2
USGdxkOlkBCcIGjQ875YxXQtoRUUbi6l6OSAew6XNkcmM/eaKGmWr5GV6rdaUkUvZjhRaHNqjHy5
q2Dg6r719EoFGeC8H84UM9K8uR9QrAWBHjYPQ2rL5llA4Z122ZJLbpO01oASRmjmPd5PWpAl0P0C
klotlmr6Ik2sS45kl0E7O6EZt8HFVLV19Wmq8YcKdsuaPW6UnGryxKGVri/97o5Sd+IYLMa07PWA
jXDhoCXv8WWOcl/W9qaYdDP60hr9jA+rH2Fx1v6cDl1GbSVE8BbAWbMGSSHhN0qH2fuPceGcyYZa
+CjkM5clYkEMC6U/IWPEp0tRPxRa17rG3Pe33SzJmzyKaVm3krGJGxN9PVsd9EhSdTPO1Vd5Et2W
xkx/J6emfU5ddyCqXbVvyAdTUkdeBqo4qZxuwspUtnWtzjuEQMXtknWFP7Ro32VLkZ1Esg03EfMh
nYc2B1o16aJHoHJrNp3hSi1imTjJaduXVa+dhVN1qN+W+o5iVPUJF3p1Pwz54EVhb53X7Gw0J9O6
gEovxY9snEZq4XHzCXlV71u8gxsiBPKdRvjGo76E4VbISoEcWJ+dgVOL0zUG1Y5Sj84Wi82GElbl
p0y266dQSien1kMCwsKmnJHratRJSy11s0GR3ElQV7OMyHTbIG3QRE+XC6YahyPx4gUU/G70fpoe
atScPoeDYPcfzSKyKii0bIeETQdDGgah5tRNbaDutBNmlvdtLq85Wm8ZT1b2MJONd07gfLbptuEO
V9/O3qqf5I1quvpG9dmkO7qDIdNPvcENztVzscPWt9F/VC5Tkjee+h1vukux9axMZEamDRM9kWwT
hJ9l0ThldD6g43v/It82MBq2WPnIyilD5RFb1lZhYtyYCE41dyhjNJ6QRZ2IptwTWldlL5S637DN
S52qwGs8jhpCCgs58q5LkXxxgjr9mw5X9saNX3PT6yIGXzzjBLTHRm23WSf06KZkRafuqnLmcihI
L8ZO1bI29ocutHoXSUNkuzSBy1MhNkdcTmLlUwunhYRFqbG2nCkBt8YRuy4rQOzNBkrfoSw1xf79
Z3DkAYuVZa2p27nVNc3cLhT1rPtOIcbBU3JkCrs0Lmmfvv81R5xxYuVeo8le2/moGlsaCipKIaXY
1HQ2P3gRK/NZ1RhDa0W2sR2sHMWCQikgzB2rmk/gAY7dpJXprKvDOq/CAH4RNQkHh8w+sJOruedc
9LHbs7KZdZg/kTqaxlbo9QYPKNpqbNUf/PDVVBJM9FYNDvvbEKGAI5qBGTKiZPuxn76aIdS00tDt
cm/UJTcdq6M82i7l/fsf/qbzHNXcaoIwGyUfcf3z2kRUbZ/bIj5szsxZxUPC/g4rVI9pnJpVZ1Qf
ib7lK1cG1EiEFMsC+nwUjI0nvW7aq0Sh5fr+Bb1CGd6YXtYEdiuZNXOYQ32bC5tdQWsXh+6lwn9e
yNg1P+llYfN3Cl0pTD+ukodkoRYst0H42JRxUN+zIYo2zZw9T4NGBpLTWQu1ovd/3Zu326SO87uJ
cwg4SSaZ3vhjF28slbI1x/bbUGt6RxXxJSdy7/0venM64ItWAype9KBtED/4jCc31ZE5iw9mChir
oTRKjZrR/mr8KB/YCTaWmVAFqzDnJCpxSu///jcnBH7/akgZdLMQ4xrcqLm7kUBSZ5H+RBfo4f2P
P3Z7VmNqkss2M+kE+WQUtzsIXp1r2rl24uYf+fFr6mJ44LM0mkpHS1eexiS5U+lW6VL16UM/fh3l
HU11xSkyan1DjfWRcjcUOJeWn5ae+P1vLo6msqYv6lEYCuoejb9M0m2cqw9ZXd1MRelPMJrev4Zj
t2i1KmYcH8hP4SvaYLisRXhZ9tOui0/FEB77+MPf/8UsnYk5yOthbvxGs37I9DhdSajdrRKO8Yn1
9tg3HN6sX75BtQbZGGJeUI4YrVNnCiLjKnOqxN597A6tRnCOFaObgAT7FP4bB1jrdRDJ11FjP3/s
81fDuKOYii6MJ8Bx/XyY1fM0KnwRfAxBrKxJi/YYZn1Sh41fpPEnoHl3dVPdm0N4XdWnUtyOvaar
QUwkaiOTUEBDlOREI0X7odQXk8gvxkZsPnST1nxFQqo6ujVS7bMffDJD82ImKDVL688f+/jVUohl
IE/DKml8k3vl2HWIqdUQIbrwDx0vTDoVv7+mnYYTgnp87adYhKZpuQVCfNtL9uP7F3B42/9YbPn4
1TCWZaI0CoMyiRAZHdooqRlpU5mf2J0oh5fxrc9fjWPKgMlC/5afX1ePi5XfNKLG7Nx+12pp3Mil
+Rhb9JGLGjdGklo9RnmEHxlShI9d32qUD4lhoiHFJrbgTnaVFtPNiEz5Yx++GuG9VFAencraD40l
Qg1gaXVZvQh7SE9AeI49ndUQ1+cSvdpUUP+oWhQhWDexpFKtgZL8sStYrdJz2veiyQPEJgYVSY/q
Y4U3nPr7qW37kSG+RilCfZD1ER6SnwTjMzlPF4iKW7eGNC83yIffv4rDy/TGS7bmKFrWNCFDlCtf
S5tHI54NRzahomikoJx40se+YTXOu4ySXqsVxAAtS/FC12A+o8KUfkvniZ79x65iNdKp5iDgnbhV
ZZSUTkext0pVZFvKh2g3ypqgmKnlmEtWX/nUl6vd3MrtdszK6MRqd+RVVQ937pfldNAGba6y8fCg
jeVJLoNwp6O0PpVleuzjV+NYY5aFTM8jtikHtlurpx3oGEFpnmLMHnlR1dVYxjKRlgXyJ19YReK3
BEA1jXgsi+KbEeof3Feqq/EMfkGtMcXzGundfRy2t6hzn2zR+u+/Qcdu0mo0h8GMawdps28V9tei
HBVKzvqp4MdjH75arOt8toTUo9zsSPX4KpmKuu/Tk7z7I5++xiXC7ogSdDklzhrgmATZeE1mmh+b
5dax3M0s0bnN+HBRdtgFC2OfFicjvw8H7TcmnzUYsY4Rl1QCF3SCXkd6DJEB1Lj3ENdqd6bca825
FAWwePvAEvNNawVWta9t1axcRe8Nse+BB8JK0O1gnH0RVtrojeOcNN+QsoJgKkgHY6FMwbHs8zEI
EerhaEzg+SaRcaO1KT0stIfm8BX8Vhrf2xzMux26C0t4cY1OaTtOSP43poHY6ctk6Xpw0yH7TL7L
oZn2z1lh0Uio0g6hikmgigJcJ7Hm807rinGDqWmavapRaKHYU67OcKqDutkqhTb3O2HaS7gb7QG4
Wm5VprwHOJzgqKaFFtxRF46Uc7kOsF45eq+J4sTjPDIZr+OZqT92FoJv7rhB49tI609NgfYKk9Dd
++Po2BesZmIqrRz8RVX6TVdjwrRno9yrJMh/4ViYfnC6X5PvlCJWEH4mlW+CR5+gQMXVC7b26dmS
uCTv/Ss5MqzW/LsurzFjRh1vvp79HCv9DFdM7b7/2UdmTPnwnb/M+FVP/7GerZIDQmk+FBiCP6eL
VD7Tcxi/zLDbfr7/PUeuYc0GzVE68qJqpS8RDOuUY+EZYi5PXMSRR70mg6IpwRFYZ5WfmcnXAX2b
rYRngRV/7HzwWtb/5R4N5CtSwee3G33AopKdWaXtL8I+8XiP/frVomUgPZ6VnHdItWmxBZINAGtK
noWlntgzHPuC1YLVQDjCs61U5A4liVOyYmmj9NVMmof3n+2xz1+tWMlAn62wZIayDFQU7E627bAl
7kpM7h/bmCirdSsyY7kvVLP1LTIQ94slFA77jX5iqjhMCW/M/mvwZ5PDMhmqgQE2YQ3QaUWec8JZ
NvXUqPsZw/4FWK4TNfZj37V62ihUF21AyOnjSFhQgRzIUw69X/WiRgiHkxR+1OxM3MBv7z+dIyNP
Xj39sSoyhfwRtisCj1fZjyQgxafyZo59+OrRV9YYJEvIoqzNXePavQIESBrlj22F5NVTH+V5bo2Y
ihdQ7Ay5YJGe40OVP33kxmBC+H3qa5MiTIOyZFgXvXUWFZr8lUPuqV7K23cGy83vn07wT73gmav8
NMiyfQ8vzCfj6lRg+9vTNuKm3z+drlxvx4cZT+TiTM+qKzZxX7V4/oQ55VT04bErOHz3L9Oe0ihT
P3E49qW50F5gIy0vC1bC7sSkfezjD7PJLx9vqFqB0S09WCQQAuxRfCD8CUBLnYh5ep0b/hzVyPF/
/4JZVgNAbqLwEaN06U1cQMZzEXKrFX3jUnoAyHclCQvattkxwZwJc24QpUqGcSpz7MhTWrc3c0kC
PiEQFCwjzoW4G30U4LdQnC4lDGIfeovXjc0uypoQq3fhQ1HQNroyjPjrm+KDD2k1W6GyZ/ebsC8e
wcGAecwTqqA446ps+6Gf/wqk/OUtQBiI9r1m/xFAG8kv0qkVlHmmujsVf3nsNVvNUIvcN3o7qIWv
aUrMyjomI/aQVB9s5/0reHv1k9fSAbNd8gYpWuFj2//cdukO2sNTm0k/3v/4I79/rR3Iunzu7H4p
/KopgHCE2s+FLueJ337sw1eTVIiSvG1TIGODrG8zNT1T1fZDmw78g7+PPvAwHLu5Mz6S4+UilJXJ
w3qfPOgiUk+8O0fuvFgN8BY/b6lDyvdZwK+sYTkPTNWPsLl97M6v3v1wkmvdbEpGViLpOw3Q3y6r
qo9VEWSxXpahhYoh1XJfLxFYoI1uHspEH3aR1Ren8pyO3aDVu6/bU6mZhYzUDS7KwRq0CxT1vp6X
x4/dodX63FRFGIJN4Q7B/rkQ0Hs81iH15v1PP/Lr101xe0znAQEF20otCtS9bejGso+6RJ+9EZOa
9fP9rzkyBtaNcDGbAbqskCmOODlc2YUtMCpKMiFI73/BsetYrdW5hDkcE0Luq1l/l5VIZTv5LlSC
zfsfrxye5hvrnHVYfX6ZQsuh7gQ+HvYxWesJCRcXeIpazzcy9MoaM19p6JezFvyU4bup8al6zLHL
Ovz9X762SAS8hg79brtoyk7DFb8dZqm6LyKj+NgAXyeTZ3Gh9LLaZn7cB9VWaePMr3LN8AG2iQ8+
nNUgrxYpl3GVZP6AU6qss3NVKmOqEMuJ4v+xu7Qa5v3cFehn+OFs+kXk4jmqvsaW0VwvmV0OJ6bx
Y1+yGufouqFVdk2GeM/6boCDK6PovkrmEzupYyNkNcz1QaaV3uWZj14kSJym1qIHq+9OKRnePhHJ
6zDyGGMRpvTDI0C+6+l9VZ/NUfc5Qf22yVIJny0kwRNv1GFMvDFW1tHksDT6aWm4FHa3l0ksxwQV
NNCdFOABIoX/+/6YPHLHzNWQR/luzQYmOl8ZUZp5cY+l28HUXrcfUYKZ8jqWHExbULF95joic/Yg
l+nXbYVaaImU6mNP3VyN79mM6TSM4HBCJZxwruAOu1LVyuhPXMJr0tdbz+Jw836ZQExdUycTSKgP
2MLIrxEdy4YXkX6g+HqgGMMWUwlsHPrvcuonTSCMyzwRUfmkGHniV1jt3dzSpTsrnAStrtnUcF8h
j5Oyz1WpQh0boXhD90LP/QMNrX4+VEl3BmV22MKxGCEC2lGM+zePdWgUSjsnt1iclhkiU9KHV8iv
pcXTcAS3l1qpQXDTVHIZ/rWt+88f03+FL+XNv66z/Z//5q9/lNXcxCFUid//8n8eypz//vfh3/l/
/8zqH/Ffyqtv+Uu7/od++3f43H9/r/et+/bbX2yKLu7m2/6lme9e2j7rXj+fX3j4J/9///AfL6+f
8jBXL3//9QOOR3f4tJCN3F///qP9899/KYf62H/++vn//sPDBfz9F5XnLm6jf+yL5/hb8Y/rHy/8
/8NLw98um/mPD3r51nZ//2Wp/9Q5v0BPVRXFVvRDnXV8ef0T5Z+qZlGKNkzVxpYlmPuKEqPG339J
xj8Vk6RPMgTwXsFrtXiF27J//TPrn7qu868JnI8WhTXx1//9xb89s/99hv8o+vwGcHDXHi7xt+mE
hDfVEqpmq5Zl4J8Q64NemtG0wXPYeqqL8cAdUh3b9Bdtmclvasil0rB3f4er54jsRE3yVfvwv6Pn
z69ebeGNXpZMpjXgG5DuI7RUAcx2eQxcMaeXSlBfhB3EKJTgCPm3EwfDuf4qNGlnRwFacQYcmO12
Kvbc803YVNhz6itbr3dCWXyU7Iz+xW1z5smh2maLvZ0l5bwFo2EvqR+ou1CHJSFUKDzxVmOMTRON
q0y9xArvQ8b+5U35933/7T4fSjJ/XOzhTTDwqls879+njN5qA4TKBdscsBdSgE2A4BXLSjFIAJ5l
6auRLZtuEIVeom+xXF82sTiTLC6rPyv7TQxKQMf6P/f1iUPC26+AockqQi3D1IzDivPLbDZAFMro
Lbdej5Mdi4UvadAPk+eJ3zRLwMYG01sUvBPpF0EWz4kb89YLqPOum0IzZFMRqyU6h62qwWdvPQCD
EBjuEiS7cOucfL5VNcyHeu9IaeuQzoAs41Qc5krk+a93UJd1VACaCrB2LYXLY1xGFagRrywbt4qH
bUPMp9laD1Yqu7kBwrJcthDFwNFBzpeafT+LiyKcvJQZW89PFStel6bVa2Lrps1DUBWNZXX1moxZ
BhQh5DWRDYmWUivpznBdRTo4qE5ITqeO37S82tS67OsDduXIqCdHCTQTdrzwLFAjyxzfjIv5gksf
BT4RuKadbgEWP2c6YEqjCiQgPDIs4fLa7qvMzdteBSE1P1oRfxXNk0GMwr5I1G9pE+7lZdojaHfC
pXHrcYTHa/h1HxRuPasvUMDBo0jzT5zoe3luLtIFkYtZQrUddUDG5ahuotn6ZFXdl2gxJacYeH/Q
41/hsR69KcUi0uHjafXQVZXZaYlNdxNbfM9mQjaURencYegnZ2mHM/gyksMO6MQW4bU9ur7hhqEI
OojC4NavXj+W4ipQQaYAsf0WhGhQu+9ScwmILLIuY7I3ooca3n1T/wgfVOuH0j7q4ja+l8pTcmP9
sJ3+44cQ1KNqqgJx/lXB9MsobGvwKIMC1x9K+g0RKrCObXjiTXUmJ0TN9iE5hNncw8oIsZZVwQ+5
zz/nsK5y80lt5uepUb5J2XSPGe3MkuKLKNl3ZvxjGu3rIsMghc92hwx/t4ziotHMm1C7HhX5AvgE
Lr38EHmwQ5V7ZTXiBqPPA2unUyHCc+tBH9wYgqlolC+SNn4tu/FOF+qJU8bKYfI6Egm0sdgksR0D
Q7CahUqlmxX4iMBga6xYpr1r2vkK5LfTa6HP/LFV6E8PfUwHWLhtgwUZaGu4uCGM8PenpFetxfpR
WDK7OKHDK5TXGY20WrW+mMzWi238ccXiQlv8DtHlOu+yK8WiIFp0/WUqt1+mrr9BHepL5Iks+bxf
Qh0qZck8tVSlm4EkPaSWYVrFBqVFd22EO1M+2Tt8Y22BbC1bOuQbUPbrY3SEwVZJMl4dRDtPIRRH
Jxnsq0zVN3JlbKXYdKFD3uu59X2QxX1qL9j3ynt4kZLT4Bx3bUzCrSDjxMbqDYDZwrwK2ydtdaek
TuLKSN7h5tDtaZfbeDEfTcFqhAfnEhjcRs1jbyi0c7ZOEP9Cv2OqEBF2NzS/dal+p4YJe7fCUyy+
ksyTH1DGX2WhER2zPILc/JLN9jcydO7plGxkOedVrcObibNzG0cTINQMkktsbaIcUADRmU5adpoz
WtGDlANnK05U/XjZ/hiJQtYVXdVtWRHsAA63+5eRWEUVLJBm6MieyDexntUu/Cvy0mtnCplCs4JC
cqMt5HDHt2bxyTYwNs9533NBYI0ua7voocYqfm+CNqybm15LHyHT3gN9eJZBETszO440A+Zqa/UZ
eWme1cZfoZX9kDt88pYiYWCfvxJj4wODcSEGOOZQQLhprhbD/MLu6HnqJpA9MHFC7SlSu4cBRQ+g
xvystrRzA+JkVfIV8NJHefK7MfgMIuFBqpbRWcL2EisxxrrsM3gr9nWHVc6ysvN2sUgLlDPQLFA0
hdiD/TqHSniT6uljZzVPmsieq1i+zu+SQb7DYPupUK5SeMEOcgW6s7pxDfrF7UPprmxCL2DZiAjm
gfDwE2ujSW0KW96LHh1IvHX4GNrGl25ON/ag7Cx7um4Tm4zj8Eu9z1ONaIPpIkw4wvG/qtC/IcF2
4jy/lILhluT6E0P+1c7w+5AXimkzfjRVw1+9Xgb0cGmrTBgdh/jOB1qPozkK2VQTBtVg5TW14X62
78WkP6NgeKghZSZSbXlLW55VUfkzTHTfrJfYtaJcc8u2PWNzfxGFDRblameT3IKcRXaKJnsNiflC
gQDSsbQJ6uBRmqqHrpw/yYPiSN2d0WNMV+TyS5Lb3zPdvoitzDUl6w40pwDHkZab1iCdYq5rsHQd
i0IlXwVRdq0O067qgNaqNUaEvGxuefHAP0puXxhPow6h6/158lU8+dtN4/zBi0uN0dIsKFurKTsA
LCvX4L49TDqfh1jmtWv3bHRHDJ31BuKl6WQ6soYgifBls7LVz3odntnF3tBwTuAIBCN+qatkR46e
LamXaE19xsNngkciB1SAXyzDuRUlbIKtH+RH/9RHxh7gXtAf1qkd+u8VDxag16sxOFFhj7Utc3Wo
1yRt4qjXdB71Dxe3i5uUs4tZikknIVZhOytbg5yM12gVxA6x5kbyuJGG0Xv/tv4xm/M7kCYKcLW8
iMb6d8gmtQMEW53X2LaLW5/MAzZoIASq4UfTNG4iWzDI1RMP81XGsn6YlsVh0ORgqXMY/H3WK5IY
arbQO2q81Q3WhKuRqxvEVz0xNiOKkaYO9rVkbk1p2Y7NF5ZyD6TMg6nIz7n0uSiE//5t+HNrzn1A
OcauHCweR/PVDzJg8CulbRFdmFzI8iVkLkfNZ9BbDbz4M9xOZ0pobjIilYKw9ayujp3D2ipdZG11
ohj25y7RsNiUc363wUsq+rrXl8DiFUPHM0Fh73aYcezIs6QciNuwSZP6DAvcJi6qswo287RkDmbo
+6YOL+oqvLfzcJOTFCSdkhu/lspWj4wZy1QsXlihWetHlgbt0pjza2oN5vjWrIiasBrF0adbQIvg
ewVgoWgkygoOCpECP2db8YwxN1g9dfKDAnEBR3xjlvbW1sTPYerOchT5jhwKr0Mg5kgDQPdYiZ6z
nE+Szcep1kJnUMjdkUpx1SX5LTbsUILxj1wYIMGuTo3vQAxewuVAC1NrVycFOr9cpMojQu/cXBoa
OZEDtxqqB3BqXX0M0DQ7RTlrTtpsZBukBJFZLWxv41LRK9hEg/HTUCltA89tNRu2CZhWTA42f7Kv
pHp02mi+IY4226hGKbxM2medesJr+MbwANOkmkwPjE5dWY/KA7OBZC74+CLWXcJT9r1MVI6lOICL
h72qTTueNZ3ayzgXfiaIlVJGTwKGMALiT0t9f2J0HA6Cvz17E9mHzuxr8+RVsS4HG3FHRG7VLt4B
B8Bt2qrsQgBVLCB/yQCRmVzBHehQqZNdZj0IAmKAOjt58rXtPiv1uRY+n/hFf8yfr7+Ig5QCBByQ
1Hr+jLJ5MiEOeZP1GAWPEdubwdfjM5TYoryMGnh24TmQkeZWDi+K4u7E1/85Rg/2ERkeKdUsRTHW
Kfd4ckEQKmLxIO8dPLT7SbXhgGrCSQMiPkL45UFqfk4n+cac5scAJpMBjNFcprt8mG6hf51VQbiZ
wmjLZHRGJN3sZ5mxi+XQn+X4S2HkOxZxf4zbfanPW6rYMJ4XTyjUe4fYhaPiAhrzkhRzqLl4fWsT
cQVDOiaNm3DhZmiuu8x6rPMeUY10Ow+hL3X5bV1kP4n8hZgrxTuSBdmxJZX5LAfttdnx1Qk5asXk
g136XMvKY8zmsdAOfLnkfBk/h0p0p02BPyiFq4pD4Fj/yVA3pgUJFgZoSpZxXT9Mo/VQj9Zz11Xf
qj7jTOsscn1NNIPTqgnI4nRbFqWnC7snm4eoi6EM8NH3we2Ypvc1cz5I1JEgRfikaitDLpWfwGgR
GVCfIeMgeyK2nLoWG7VUErfqdBJ9TKS8qnKIMYQnDtyqS0BMBHMFGlpiy2sSdxlJufAIA7he4FAo
xHuRxOgb07ciyM/IDnBzgEWpo4bGycXu934Ti/3hZYEFzcuqsNytOzdmk7KdUiLZM8gZArIHOohq
TuiMMXSYCXBD1V8SUTR7h/3tpivin4IZaBTkNDevlfmh9OTORM1t5SGF+JmTTORJuJcIHbqfyoEj
skTuTvsJnDm+U8zuD8EAFI960rWQEG1Jxs6ymu9JD3KpfYDP7RHy9CTSsHeJ2rpPU+VGFN0NURsQ
KIV6iMjTzyY7voLDFgHOVTeUYa5Ke2K3JYjbIoljcIBSndWHcBdJ7EVIiyAL7Pt24ElpQVOAHIo9
ZZ4+U2z1mmY816C0EXYKdUPJgDhqlznBl0qRenVmACyLdyP8jji0z1B27xZJRSjCIDbPu1LDpq7k
V/+HuvPYchxJuvQToQ+02AIgSIbOiIxUG5xUBa01nv7/ENXTTYKcwGT9q+la9cmqNLrD3Nzc7Nq9
FWLcVmv9MhfiJ78dH6a6/2GkBqH5vtaLj4k4OzQS+125aFlbfvKNntlR6A/0rnZVCidrPjlCIfME
pQY8Ccm+FqaPJVxEdpv0bqRl6KNaiIoG5rOvIDAGxuZeUoTfnXVcEpEQrjJ6ei76XK5U3KfwAkLH
DLIcguTxWU4Mt7LSwyL4Qc1V2E1cFEYQ7OZePVT9eBvpuo220pPRJQqUdTyPIpmDCjUgs1T8Pz1U
v2mmdUigArMponwi7u26woLFbNz3PUvuxNcHQ5QOpWB87eNkQs4pglEVll7oqOxRFO4Atd9pSnAA
kWwrrjDnD0pSuDr86TJU9hB+Q8Pif1VGRsp1y/gdm/W9n1sfa6N3DDiOY7P7Ekbql7do+Ue9m/vo
J4SHxV/tujNz1sz5/6h9s5SM/u/dG6f78f20R7P823+3aARD/dfb3U40kEn9laXb8nePRjDVf1ma
pJKHK4osKtIyV/TvJo2s/AsiVx0NUu4c3gvLX/jvHo1k/Ys8WiV91akjaaryJy2a8/eApqlknaak
ahpdIEki/zhPzOOh1NM4a3tGHPpD1icHUSh5NMtOA6c1ZJZUmCClCr+ebM6VhsUqQC4dJt0yDdE0
WJlGPeTcKpRqwwL9QEWkNJFBgEJZLHdm9/l9K8sL8SSLubAin1uhFyJZYRIn3ijczGhi7Gdkv4J5
KzdYpSZ/myGE0E5jSezluRlYtMVmjKvEkyfH31se4jjcevLH2Rk/NY/hDoZRwfU3Hg1XjGILniPI
E0QqmkuZ6aSMhIKRlGhRk3hQYD9BlgdZY7V7f/tWSeCyrjMTq5RL7qQojqIakbBmsMsygZAZWqjB
sst62GXii6p/eN/g1ppWGykPCMjo/mIwVO1UppjRbZTf5FU/6GJNi8ucbJshQyQCjUXiwf2ZPOvO
8OrfEOGDW3hNH1AueBnaXdA7JLYH+Gh36BA85NrGp1u/PS9+xOrMTWItqPnAt6t2ZPNPoaPd5rmd
3AQ7CL09acfscLjbmhF/qyuvToOxdOGWgKIwJLHa3aztOnhssNq6qKtx24X71s3hRXVSN/S0nSkc
fW/4Iuz9z8Ie5eAfxq/3P++V48gPUE2GFykFiGvEZs9orwjpF8sWszu6Ya9iiVwchXaUyDYaL8ta
LtZKTBN5TsmyKq7iS4aKArSSXeKFxkHqbgvre1xsHPurqzkxsQoubGQYyjk6KyMk3nqr7DPhL9Td
70xrI1ZePYYnhlYnHU5pA5kfvlvW6d8QbXC7SjrMZuTUQoFqmVIdlKB03/9UV0/iic3lz0+OyRgG
FlpQLC6BlzsfnlJti3hhy8LKG9XaryMxYVUzlcMq+iaXh//dElYn3fdRS8p1ltBDGzw8VPoWeHT9
JPz7GOtgLyjbcLmvyQuiQjLUQMWfR0+/6VD12E0PKOg4kYNGV2LDy++0D1qCpo5d/RP/PjG9+MzJ
99FyFCaUGdN11fo7wOJuXvc82qStedjrsYqGIRw3FGK19YxdluvIXtVT4llC7yaJANvyx15GD8qC
Gnf+Kae/FEVwpPTJYpkqumhBisxtlezMfN6q2V0N3ie/ZfVJzSxD4c4fE09C0eOGC30nOIHkil6+
o8i7cQSuhpATY6sgbcR9OasCxlDyQg+xdrVYt0vT3LgMtsysvmRvjPAHNOxva0HxK5pOjfZ1Al3R
n58GSUQ/gbYT9Ys16nxCW7SUJgQ/p6F5ivsAyZhsIyBei1OnJlZfBwicbsA2TcxdyN2RdMz62ypH
otWXd7LhO2ORbBzxa3t3anH1idp+4cVr+USW8aODwF6tP0TixqqWv2N9k1DFkcm0ke2gfXN+0oZK
kxtIxBNP7Hsal3V0hOoJwk8NTBPsXFYobGFWrl0spxZXsVeMOIdlgcVFqkzzb8MYc9FDMWy0JK5F
4FM7qwgcFK2fKQF2UrM6FjpquTRj3/e6qx/oZPNWLjEXpmHqCR8IQThwVrA3N19b/Pt/Z2XlBkEI
zQeK7okXQyYrVSAeq69MoW6coDWQaQn3iD9R26F/okJWudov2ZespJPz1KMQeCBPPYiV6MIx/KSV
L0D79nM+w5ImOMzQfCj8aGMs8nIryWLoJpuguxSJd9u5H/ZpUiBDniL4Gs0ZugbN5DL+3H9IAfts
eeB1W2SIS8sS6ODyZjy5XYgUpVajk+QFIaG9GIFJfSyTaMM5Lv2PFdFXMDRgitR0V58tBwtlItaR
edGCRZLUEAWVcdr4aleXwqcj45Sp2l4c34JxEhQCM4+en9vrv6v0R2Um+/cd8DLyqSJSvBp/Pw8I
ZZ0INAWSd4uKkBdkJXVpM/1s6O0OlJ6ryea91evfTNX4/b7NawvTdV6bikErD4bO82/kt+YQl8yA
eqXUkRnS3J0+IDO0e9/KZSwC3kiVQdKgTjDoYZ9bqQomHFU0J7y+0L4qg/jaydmrFksvZS1u9ECu
ucOJKWPVkBPqKfIRH2UTNch7i/yutIItFNCVTVO5+1T6LBrV/PWzoKtVgrfmV17ySfsyu2HqxG72
arpoADa7woc4V3Apd2Sf39/F62ZN/gcSFh2a1S7CFdiZhoBItGTR3YmB7qSJq0RbXAvLgTm/qoAY
SrJIHUJS8MLVgZqH5cyq6MLJXfhcgCMCc2dr48Jb/cnXv//xms6MrfIWP0gaWpB97sX+LNznZH7M
yYW+N4WU6P+JKdMifaDfS0/l3AmRXkg1k4lbAi/dv32IGk+/4RlXvhCr+a+JVXQVk6gs5hgTKM3t
lKT7gDTebduK3vsrWY3cmksgOrOz/I6TyIqARZ2q1Zx7uhgiuJM135BtgvohAuClA6mLlGdEQT6J
kQT9cPdlw/pl/nxufXUdk5t1YaJNOXrqgTsUMhdlBCn+9yJ6EJGAENuvOvWAhlH/Mfj9vu0rp/ts
4SvfZOIg5bbCN7X5V4JioImo9fsWroQq+rm89amFgSRY8O6nW9uM2libioj3670tz5FbSj+6efTk
eItu5Oo5O7Ekn1vq8gjRThVLReqj9I3uzjD9DjSAsYN+n+vdxlvvyu1ClRa0PvhuS+ayXJmTJRRM
odv30H4HqyUOXjAnEBAX942VwcgdaK6sIpLw/nZe+2AUZk1dhxcfcMLq0NXQCkoREhpePvQ/wzK4
m7WtF/q1L4ZyCdBwUMcgtFdfzJxoh+g+JtRMOrS9TmMDbckGKMqfom/ezh3YeHisZdJRko3zPeTx
PscloptesxtdAD/F7JQeWCFHR0PMq55Eu76P9+/v4Bpz+rdRXZYRgQf8CwD43OhIz9iQNA6W/43B
ZPNmPGY3sau79KU+asgE7wN3iy/87bOs74ClticRKQ1GO9YLzSItKCFv8GoXPLFsq6/UbZN974y0
GV3rN8QIG9H52lekqYF/YlK5+IrGqMcAQOrCExCucYvYP+qNLzuCOH1EF2QjC75ijCyENx9DLZQ/
1stT0atZZBQKDzBFzexIfJur1Vc0i3YMDcaHjQ945VYwlgsb8U0FH13nWDHTtbCCIT9G521y6mO2
mw+Ck9rzjXoE0v2g7IRjsXHar9kkMzHpFC31d2t17npLDqZ5LEuvkUW3MwZ7otudhFukjmvEyeKc
Bg+JpRhgMfGzPhFaLQiGb82FNzjhkyLbIdJEO2Z9v6rgeh+jj4VbvUSumoE93Ygs177h0gWjQ86W
MmV0fiwaseu7vhILz6jBfwMxb+bWqUAWDjAQvv8Fr2ymKbNEEXlwE+zIajPhNaj13lBKL0POXA9p
05LddeIWEfE1M4AQ5YUnHxX3dawUwhGckIHiYgNVjhLeUm1Bk3OrYrplZZWjWP3Q6dYU1l7dpj8m
A2i0Zu4QhtpI7K58HqLVfxez/IyTFKWQxd6oK8wwH1FoH0p0c9vuTlfbDTe4XI5mmNxpprm8qBlL
OLejQ3gcqf1Qep04uFp9N3Y/xunPmD+XfEvjvSwyeGZx0WhrIws1nj6GPCpQfbb1/LWO/vyBeW5h
lQzI4URCDzmkJyTRjRyDHxXANftbh+YysOO+qmjJDPIR+PR196aKslguh6j2SrfbFQ9LKDKPrT07
8w7Zj9tmK/YtR+PsIsEeT2ZA6nBGmRdJ9zRpQ1NluMHgAEMtgOfZ3T67L3fA+wGNqnbkblVc35gK
z21yVHlIL3OJeMQadRbWoWaB36u96UZ2VEdEkgdJPLv8MYFsd4R7yZHdCZlMV3tCa3irpr5i8cVZ
zCVSEJcMXvLixesQCbFSDoKx9tT7bqd5zT70elv4RqHF/X9Y7OUGn1tbOU4wcwiVAEqA3rN+ZofK
yZyEdKT8Lru1kztb/eKL47Za3CoUBkaSz6UaFR56juCk9olI6thuXF6X3YKVlVWMikpLhnVfXtIP
80P+FN0OvwtHf/IPoyN73dNY2dFmof6q24CZI8NacNWAJc4jydyTqOI6BcldojNJCkm1zbveSW/7
HQMntvjZ0Gzrr9Zhuue59v7wimG+lVuaJjzoZvXiiknRWUOJN8690ZwPzLe5Sp+4pd/+6U0G4kMh
kHEgmaW9gGkMhcjgZ6q1XtPSvFWmSHKNQtacFgKt4/srunykLhkyKGSuaBnw5zrtafq5yc1cr734
2JOytofBkz3kmG+qrSBzxSk57fx0KkwgYNZJiCgESafJcevVnAJd2vs3DTEGvfD4r27ytBvrhvzk
oG09wy/eNm9PgP+Y1ValJhGt6Xlk7tqDHORo5sOx6o0/TVTfTDDrwfD1krGu8vBSUUOk0oPWC8NX
uX6KZ8lrDN3uu61zfW0tGoVAy6QSaChr8EmKKK2ej9XoafLPEa2/1uq3JniX7ViFZe7o/5pYMoaT
jKAr5KSL9bT1skKizTd+n/Q+2SuFzJQWaCY7RzOTync6fehn1F9MI9z4Bdfc5PQHrA64mvYybFjl
6FWAPZsivTUGxrfhM9hISa5csvLb1LtBnV1jOm+Vk4yhNcRqzEr1obmBOx5UOlp7DlxooYuS9p2l
Bz+MSMjtriglYKmi7MpmS36eV0fUrrf89Oq6uYE1UaZmCe54tfGZgrJeLNde1lsHJN895tk8Vdsc
0V727+IDn9hZXUX6KMhmYBQtd315JzvBAUCj4c0H9Sni1o2exu+FCy/jfguSsmV3dScpBUiGHO4J
srOysgVmRhkzrFxEnG7KsQ/cvk4+b8S2K7cu2a2iMfxMkLtobcBPPYRjkrRe9Vf6Cyr+F/9j4yYf
fTvf1c50G26Egesr/I+5NQfaOMp1BFNP7eV+8QgVzSOyPjcjFEfzEHiabj2/v7zrDgPIhqKDzDjB
8nNOTqrVNchsa1rtaXXsmlVna+TXkrhxy1+zwjuHKR6J0U9889xKP7dC0jdKjap5RdGwuZt569T5
FnXmlplV2Knltu66FDMaxOiCbzwXUfOZsvefX+BM4f53Nes9iwIzj0q19gRNPtTzr0L17d7Yeohc
c4RTK0uR7+TLSBVUPkKE340MknR+fIOsLvsX23o/OXK+4XbL1qwP9Km11e2j1XLQCMUwerWJoqZm
j0K2K5Gxpbr9575gkbPDIqIolObXIQr5PUYph2TwoFpy5Eq1xzKya+kfWVmmZRmhtJgTON89mQa8
0oxYCTVEG5kAtNq7aGvo5Yq/sZT/GFmfVaNtmV1uMTL5SIAPhzZ9keUff3xAecVJIpQU5sJKsVpI
u6AwIGTmJhOeghb8v1LbRrT1tL7ibFjh8Qu9i3IJTEqDaDDroSSuDj80ZvnqOHUh0nMD8bev1c4/
WRIYKEIOqema6TtHuUjSC6Hx+jLZq+g6W525Z7Ro426+9nVUxlr/j5nVMYURtZTMmJ1DjMnUkIDv
qOgEf0YU9vYEJGWTwCTDlMBLYmWlGqJB6Qqo4ZKhuQUmWthpPexjZF03lnMlbcOQufDjGGT0b7Xj
k3hQ6FMxpCrtCW1+kfV0x7TI/v3vcon3ZLb81MQqTDNRHicJrEvc6qIzfFIdIfLKl+S2eu1v6RkI
jkr1QHT1H7X2gPQ8WMJuI7+/+s1OFrmK4JWUFRCwiKM3xt+S8b5QfppIzL6/zGuvdkvl/QVVEaM2
F4XMqk/Zx5lkvuvnh7JivAnWP1cDA5JOvtOWnatMw2Es5x9Sl1m7WbVQtB9fNn7FkoqtIq5FiqYu
KLmF7Ga12XLUhghYTzVYwGn3+BjtQMd5qoeA2MaeLhfFe4ZWe2qFGcyeFjmTpjBhJtAsCQ1XFD+n
5XcxD0hVu43zfempiqSaPM7IKDSGQVdHQgzSRBubtgfdDk9Q2R0QJ/64sXuXjsKmySYlb4K7Rt5z
Ht+J6GWPsgMq9HbvNg+LPkZnp+D70h+sDhilI8o7ply2eM2v2tXAucqg91ndki2enMJabxplQnXe
q4pPc5U4SsH86RZQ+LIPROURKA2FJWrQjHSs0vhR7wKJNkmxVFSVF8bTveQmUm3ru2jZotc68kFw
/7hnjs1lcB68EsO1F42SXqkDMUe+wGvSz0WeMJIrOHPx/f3vdrl9S7eVSoGqG7BOrWcQ1JCSpF5K
rVfGDRIf4qFJor+aSN14/l16IPCaheKM8jr/rM0UXa1ETMt3PH+y71PT3EpJm254+WXGdG5j+Q0n
nhClk9RXat95aDp1Dj0TWCtCI3IqbXourd/v79vWgpZ9PTEmop0nh13SeVZIFa4Kxq993Ww+Zi9D
0vmSVpHC74QmKoOo8tR9/DTsmYrz+k+yjRy8s+Vt1xa0XM2WwtCjeOFtlKvrxtSq3utK6GwAuQjp
RuJ0Jcz/ffv/28Q6O0uNNFGRZe4pFAUH45C/AE2L9oAwPUqapac///knotxGC05GSJaC2/knqpF9
AdlZ917cWhDSTHfitMXsfYkfXwiAcCWRESyaxOu65RSKet3JLCm8U2+a3FUaWC3s6CAdzCc/tKEV
VztnUB3pFYTr09Y3u3Z4qZcSJ5gjWyZWz1doFnFTtgwye/JYwokXHsqoZXre3/hwV1xjSUPkZbQM
DvD1kzSp4woIUjx4dCOLve5Lva0kVrb74891ZmX1vGoToWgrAyog2KwaJzFT2MBy8fi+kSs7dmZk
5ROW1QsaDIu9V/Xya5z2d3I3/JqrbCNxu3Jf0PwQOUqMyMlL7ef8y9RRP6AbuaS69+1d9ZB7oZcw
4Gz3u8kt3Po1dbQ/z66XDhydUhPE5/KqPzcJg1k2ohQ6Llznjlx8lxsm2f+UBIQGC1ZAlC7zP1AL
rK/5Yaj0qpNIenuvlW3JTXYMZmvpB8vpLHtZm+A2h2DwTOWw2VtarvLzvInuLHOYb8OOpBqrFebz
aMWGyQN8cCRPdbq99gMJKSd+CJzMpfq0if64YhBQBH1U3nosen3rR0SQqpKm6e8Gmp270TfhWXB6
x9pTyBucrWLaNbfhDgaivGBdL1GobYxMYGpIEylonDmap9AgZO5ff6p3ksMqH5tms6t0pfei0mCl
mEYEIdlYV0z1cZ4CAgjEKcOtPx6N4Wfg37XWl0b8mMMaIWv72XiNgsQJzcmhROzVven6CuPtyV/9
vIcHzn3/kMry5Yemp8BbgC4pPZF1TpeYI3rYkEu/7XsDwRt8ZfTxwh8cIDuI3XI3uNKOIXTYbkF1
QAGnwBJ13Aqv16K7yUQtWmd0M6kArk6xZRRGbCT15EGZMXqzm7uUkxGHdHy3GBwAeJ0779q9/sxQ
/D/x9jPjq7sfXm0jz/pq8vov7Hv2rB3Cxdm/L23UfX6zPY761tBYnS/zbYYYd6DwsHaEPlKLIZJY
buuKTvi1iJxedRS4/TQbajMm73eyxzBIB5dO5IDQM35H3uayr1w2Zz9i8Y2TxCqWJKPLQrxx9PIx
3X0Td81b3mPBOGpk7lsn1/snB+/M6uoVUeUVDL5UczzxptJtdFjBVdqgzW1t17mF6rR7YbC31vpW
WXtvw5e9OFmrL3XoFi1WW7en6Whz5c1e/qQ7BZrP9rAfD5EDn0xuU5PbmRSBHMasp003v3bcTr/7
ys3NQBH7wGTLB2d0Behw98m+tSHcSm1IcP/Bu4YH4jKq/m83Wzl2Mw2lFiY4djOabtjcRnSzk625
8eVJe7G1FBWY6lsYot6O9snWdp1UglrEl6PI3y1jP1GgORRUnd4w4Tt5eT9iXem3siYLbiyN3JmC
0GoLq2RER1HjS86p0x6ZnDvC/Ar/K9UDyLjeN3b1hJzYWu1fNQswv5rY6pJDFDJs3Gfe+xaWLOhy
8/67mlW9QM1MuoMJ7VvJfGyyz0AOnFH86uuNbRUlHCe6nWwVoa89Ds52cJX+6VD6m4nCqtS94jWO
8tnsD8m/t9CAhOf5/SVu2ltlgmYh+Waf9suJr4+NnT9m+5/GB91jlsXV/3QuAizziXesHz51GejQ
XrGfphzs5Ck5amrxcWM9y1d/55tZq+SoTCOzSgVOVevOnROITIRLMGGi+U2RsLtjKqc5Bj/r0Qm8
raHwxbnXpuFlXk4ZhQQOHH9+ctb8RIp7BLUI2bJ6RAnKTYN2b4bVhldey45MbmLAGqpOQ3WdjiV+
C+tMxZnm/ThTBWSJwa41iI6leEyZ3OJh7EMk42xs7bX4eGp3+fOT9UG6K4dpz/rSI+9Wy4td4cHY
FcfCtYYjNJYb9i5Pn7agYxG+1fQlTq5uhVKEnBk4HE2zsrgJo/rODNKjaPaPCbSDGgQ9QMUpHXbu
+8u8rEqem12FMITig86qrNoDj7KvqtdghrnH2ofVvstER4Yq/X17l15zbm8VxuoxqKjYYC/VINMp
Z2h8fmrM371v5fJYnFtZhTIr61W0hrGiDeO9UOmeEARu6pfPWrw1cH/lEji3tQphcQzCosuxxeSg
FqY7X3zkAeHo4bHXvqWwQGnmcDcV/e79JV4JZYtdQCqU76CmXDfwxpxHkZZFy9GHdQJmz51/XBoD
II6HX2gjbjjKlXN4bm91HuJYNZZS2xKqlzpOyYEw3dEx7fgAkuRDvlmbuuYqMhSGEkVYicfnKlbH
hqXmidxwHyHUW02FjaJkp/gbrnKJpybfpv8FmpXHx/JuPz/nYZ0bRjgQpgVlV3vKR30P3ZoTulNs
7/v85u9mgAI7+sZJWA70efw8t7s6CY08GDqicFxFxuc8Qf1zHjdc5MoGysz/LzOGJPbAgM5XJqhJ
A9eMOXlZ8DiXNcR/r93mnOaVo4YRaohvo3kXMKZezMys97PZE3KY3doJIeiljNg0x6Yo9I2PdZnf
UU4+Mbbas9D3w4pRgh4hBIVpr8rNutIp1N418qdqE+i8ZW0VRdCp881c9Dsv7mNXnYIdcivIgT2I
Tf7UmOXG17pyAZytbRVHUppT49SFs2dKoyPkvwTrg9G9+gJTIFW9y6v76Y+5nN66mAuaht68Riw5
949Qb82yya0O3lZIGPVpV4yhV+db9exr2wjQEnrUZdDk4l1f9G1YFU3Qe7lYOUEGASg6ASVog14U
7b7fukjfUI6rg0WZCE/kTFMAvngEVKXaBwx6eWoahInNeO90jIMe5gmx++UzwPCVKKbZUjcmDz2C
XE4lRVPvCuHchi40w1XPDWh1t8EgKIdobkQ3FkrNLvRefxASc76xCkny+rhpd1KdxQ+FAcNjFGvx
N5MPmDLyX4ro6nXDb9hJrcqJRKt9rLuwvZPFMnf1SDIhOI4hCpJUYSNKX9vr07WvnEgJTR9qhQEA
QZ2/NFWo2XNjPXadHzi9adzoebIxf3nVILOrGtVolerVKnpWhpDOnZXOXq/Onl9YTtPAi2gITLel
tmB9ev/SuxbRwOr+x9rq/OuzP059ZM6Al1Jbgik9HmaU1reKqlcXBSUYYAduBeZyzw9G1WVSmIS1
6GWWsatQoilbmn3tFx94nWbl+/cXdeUiYEYJaJuxINsuHq1F08nIqqqtF3AmpuF+gZa8b+HtDrs4
EicmVm4xy0ZpJXrWe1EGIXCkoo3+rYaz0njVJeC67UvOHHraJbc13PBmDlgfzstZ+w5xwhGlN0HK
3R7Yk1F3DmAbWyqpjOjGLkvFfa8qD60YPL//i6/dKsvMNc94utcXL+vRr8XRqg1QV7X0S57LXa5N
u9DsIFlRfr5v6ur2E5p0+Pzo9a7zqLQri7EcBPryZYlTKVqCmKp1eN/I9fX814h87lG1YU5qkGGk
k5V9YvR2Esuepb2W8T+59Cl//Gc5yrmlzp8mI00b0dOS3vbr2W7pTtXqsOFSi8dceNSJmWVXT15H
yRTkUdcLoifoqWeU3FKdbuz1LnZHyRMK/VOn5hsX5JUZBVgXTmyuYk08AiJJcZi3YkEa22ZF0WpA
TcBNnOwo3GQ/F6EicxMNcwVdTHIDr7LBrIAEherKcDXMQZSpFbBzV/0gPfr70qsbRz6qj/nDeB+9
bOXaPDOv7S8AMIYiADhevq7LGamyUbIaDzFexCiNeSQajUVAapWEVuhNwRD8zmF7Lnb6oNBgCpKM
2TXQT58rSrqzY6AJeKMzQnfIREU8yGKn3MC7E3hRo0E6pSXdAX3qwp3Bodl6MyhOCU2E1zPD4Laa
PiJCpcUHs4NkNQqN7EmTy/QjA2wyr21IRjQbDjgRwuLJPwRdm5Y7NYLVwqM3FuU7KymH3z5jT5ad
d8yZwlXfju1hBpJyUNWi1J06gjDF4/JIdomk+04vC/FxMo3qtm4icV/2vfTdLHN5VxlDdDD6RnTm
kZ8m6nPuSpoJ1DNAWCQIc/8OQjfGtkLYFpHkQEuhtsO4ADnRRxY0y5JR7UpibO+lk9Hv41GOX4Qk
60J7lIELUkG5n4tRQLdE/Cm36s/BNBwj6A5hHB4GK/aZo9QVByHHY79ofTA2lu5g7CW/HcfUtgLp
U68XDwApvnSl9EVP9cYp4x5h6XGfC/nH0hdfZIKXJY2GLTbxa61GT/mQ7pJe2psGUmQCjNN9Vr8W
Teo1tfrcR/E+DH3LTtL+S9BGbjUND3Je/EbW5qGtpTv4cJ/mTvicZ8mLH2t7PZi/D1l71NCesKGc
Tx6GQnoMBvUuLPWXLBEf9L64D7TqsZ9R4rWsyqecL++1KqOdM1byceyjhJivUmBooPUErptkCXTp
6l9SaWV2VfhPbZzcpmr2ILfGX2oyOYUkHtme3OmicV/7wbd8nB5nS4B/t3rSI14cEXzsQSF8a9JY
vJn1NHDrTHYzQ8B5Y3QdQmjpQ10nKwqK3Sy0t31pHXPGL45iB/+w4IuzTYZkd1H9kom58TgKgeEm
ERlkbamp7Yu+uvOFzjzG6HjZaq6ndttKpZtL0BNbC6+QUGmDDeEwhNvz65DNXydTp6sSh5Ob8k1i
vQXHm9FrE6f2obaMwLXyqXJqU/+alVJ1kIfJPwJfeJX7oT60Sf4r9pl7jVIhogOK4BYzBLEHpwC9
krFeCKOrlv+6hYmEpzK+X0q7Lg+8wgq+d3r/fRSaH4E00UnPGiaq8vylTErUWQKzs8U5Ce22Bkig
1uNfk67uJJ8tGjJ/N4icGLVkptcw+08K5QZK5zFDZ2LS2lal3ppQ2MAX7s4W9MBqwsjk1JZfpc6/
zadEtpnuKp0pVT8OpRTvI5RnC1woN+sdNQQ4FuHsHMxv0AZqMDomAmoGpYHMSxcfpQrueFlO78u6
ExA267/pZvupR6zWNLNPcqd/1AT9Zqz9Z2uunrgHjrNgfMjj4pgV1WOEcgaMyQZKpKjfOLlc6DtJ
TG6bcWjsae5FJ/Cl6S4tDQWBV4twzihD5ZNvZcXNrGbHQNYelHY4DGn0C5aI3tbVkmMouH2R3auz
9Zst+iusxxxF1f6eDAdFlO4T7erChmbvL70fbqZsfA7AmXBAvBSpjEEbn4tEuJfzCc0r7aUw5S+Q
QOle2OkPBDqCR5Z8lpBlcmYZarIijL9Hc7tXWvMVInvFbgpQxnKH8nov659VqAqdpDQKvv1ww7TU
fTcJv+eseYnb7KYIc3JUPfkQihIXRibWruT3x6afviZV/rUdld9yG/K1UlPYCXDAuFIAB7fcZcVe
7BqiZ+W/1Fn4Khp8abOTG3cyKcZbqdnd+B3ac0aVmp5uZs9zikaWajaHLKl+6OOAQ1ltxIctMxf9
JsnRYVy3GdzKHFEqXwLiRhPoP8o+f1G1lD8Zwn5fqDG4M2kfzPqHrs8+TcgxiVL/PE/pkyj3HwDJ
PcMB6kxJtJcX3gcRshoAJJ+UsfychLDGq5k7WuFBqpDVHULxfg6tlxItsUmmgFOq6pcm7l2xmfdR
MDrkCIcJ8Z6Z2uMUhq5Yyp7fTXulV7zSCj+OVvmYGcGuk+RDHPL+ZlrKRPyxRNs9m+RdzeSugnpj
oCcul1Rsp4m/j9AWEIrqYe7MZ8sqH/jwlN/zvoEwPnzSO/FrmlZ3oiTfdsZ0CAoJkamotOd57pDO
NZ5qOYpxo6h0pNCP7CKpnTDQvldm+lQrKdwvpX8AMfMysmQgGV4u10dtnr9qUu1mEapYvXLwNTSp
BPnW1OLnDjVm2yIQKDGYnSSTdxrD+7GuPZe1eRfL1W6skZPXjNtwzN1cKB98CZZ2w/ocIbiVRv7B
ZybNkRr/F1NUxyntjwuzgTlKbqVajqYLbjqPTpHlu2k2bgZEArNi/DLHNYTjef7QGlFmRwYsXUmv
UUSDn9pGXhPm5lh4nELzbg6Tl0zonueiexRa43c+lW4m5Z4Sj09GKx2rIN+PxexGRvCj1fxdoZil
3QoZWoxt4zu+gASjMNa0HQTlMaiFn70p8ZCRg6MRqF/kAnmJSm2OwzB99OP8W2UVr1UVPadTL7l1
wDxwLHQzYi1Jif6Hj5xlMMbU9vsnf2g/JZJgMZ2v73WrMuwa3ahZBQYnoxFSKwcAMU6QhrSp4xyJ
Zfh36v5zMer3kqzfWybDT0Z9K6ec1UztHnW5+c1D6KGOiN7x9JLm2Y1iRo+aEbpK3tzOs/JNMaY9
AhoHX28dILUNIkkWY7dGJnoJH7uW8srNreZjaxR8+krYFWFSunqjMLzaCL8DszhaccMIbZPUL3LY
Jq4amJ9Dy7yRKSbZAzrWTs0mOVpG35c6w41cjXeVJn6Z6vI+7uobZLRlx09j4Xb0td4J1UHZkZSi
zNA3467PCvpjNboBFjW3MWmM/+HozJZjxYEg+kVEsINeWRp6b+/LC2H72ggBAoGEBF8/2fM2ETPj
e90NUlVWVp7EGmXex/ERtrTzKvp9s4BRNAclWwKOY9qEOGCtGtd+YODZmc49Gb6jIXyzUfUknqM/
Go9ftRUWk+4+YqDjH5ve1CkM209d3wAd0i+YQBDn2x7BMdimDZy9lmsc1g4oMPbyZgbbObpYbb3c
/4wOSLjgp6d4UrapoWeE9vdPpNp02im/TbUVXeqx3g6uBERYxl0MH0VrNXuNhTyBJlSJx6gy/vPm
0CZM1nohZwuoh+MUqi3eV61tf4SMxgVBGgV0YXc20U6wCkkfrOULcmi8zX5a4t4lqXRtFJXV4udz
77QvtdesB3/ahsPigyWTy3r2i61Z7KsILPu6CpckuDtEYYBRKePWGr8jnBs5ElNf1QRyG6KJr23l
XOBVgPKoL5T3z0R5PsppOEKs+ltF5geJP7uWRidtzclguThB1ITPqeZvNtPv/Wj/dSHbuYIfqsXL
qdN8gUuMM9GX57CzYIRDmy4q0HuMxIXPhvHHnYYrsAMXuHCySTeHDqbeXNnUTiyLf/iq/7QYbNe1
APx2opNV0MhVyUxw93DmHUcV4pjlWO2u6Tly5qPxgeUU9aVrppwITnN7aTIfEWChWwPlPu/5YJcb
0xoTS68QaFOlG5sUASenQMiX0Y/+oXpD5JrxGQbdjZsPoRwyx5EvAeIvk2kbgYEI6MHmoJKNoS0P
lNfFMOAlkOg2sKr/4OgeFC8AeVfNEjsWiN7l8hgtyNYJrKLBH4yCDgdn2A7FIqYLcqEebZ80edWa
JmEWHQtW+dgMN92ECw18JUziPxs9nQcBa5JPRJ2EUfc/BxJeIVo/THZ4Zq18QcLcC9/gQeX838C4
eAyg8oMbfFo67xp67nscaZWzuRGZdHHWjH303IchWGNtDLKbgTMJWBeVDGyVKH43r9As3Fs+7Dp4
yngSNnBTQcd9Cr01+pbxYmcIGczChfY7odGiVNt0rNf+Z57k22h1hWrDfWg3xyqywMiRSxo4W/tl
ev1bs/GFRebBbXDE1sN4xYQUUEUDYwNzlJ/JGmerqptvu9LPzuLYaRDUqVcN+8ZdrpYaQ1ADYf5H
IsQ/BoJZhW4uqfwxZ75fQqi92Js6LlZ9YhW8XiI+UC2HZACIZmmal2muSzvqvpXy36fVfqXu9jUw
MCE3DXeFUfM1mMyWxwTVA+pHlEgxfvwyYIsoUstzyBGjiOjQ3O19zB6WAbOiCEegI6OzQCWD6nhq
dhqYnL09VzZyzWmQjkIdwJ/c1QxdHLeXo6sNindEEHSRyToOJ1Y0twzAW3QfW1i06LKUVmfHkuWo
or/RhbaijPMoUOf4g30aGCI/mdhhGyirw+jZW+kLG+iHy8nOWeHdxulwbxXVZSYurg5xHGZaLgwX
/RrHz1PMcPVi5dNIDNlq99AK1DKNePImhFEZa/1Bx8SzjQGL2Yw3IWCfIvxui9Qf6xKnDaiAHsHZ
1LMZn4q6ct18+XZ931FGetZ4dhfygeQMAFuaD6ntRzM32Gp3VOHphr4IZYUl82dE1baT9+XG/G8i
WwTkW/26GMN2MPhNaYeAmdvUyfqEYgoeuRjlzNybN4fI57lqsm4dfjYy1ABqW2eCQMF+0Ud3GMEL
CvG8RuzdhEuXeAF7QXOVb/WSm37b14Dx9WwyiQ/Xb9iOLzXMmdnWDbeGVgWyQP5NWv+L+/BhaLfz
FkWPgfAfwpUXzRb/ub21JA1+5LIS5EmFj6ZfzhQ5KYlsUP3X7nq0qgoIrBaXQ+OBxN1O2UbXFxW5
J4l/uzjOHn1s0bXiYijSzGlfE2j1tp1GsblNInrugjuxeMUxAegVFr074KWk/lzn9tGiCFvpvaKa
nNeIV3inFEhh3eYk2AN66fl0c9iYt2ZDuQM43BruOk0+25GuqcLp7rP2VU7sBNTOWXbdS9hB7TGg
QOEvNVLkm/iW/nUcc8AC08VpSNE04/Oq7S/cR/+qEeuh1bqdLc0PMcOWIIwNIEmTFwenVRJsXYl8
MWiNgQM08nhs/WABpxlVahiWMy4mT0QPZEEpL5FMFAG7xLQ5dktz6eYGFf9QUI9jpx8r+x6lh94h
aVfXhbK2gxLRyd2ivd3Rz35cwLkx8W6M2/iVjJP3OLYe0oklARtabnWqXfkkfPVAeq/NXFHVSSRZ
MTl+Ggqk8bIm/o3D+jB6FVxokdmv2B1OdchhNnHa+4kIWhimKP/iqv0BCfzX4eGTXbVvUDF2c9+9
WHN8XmSdcbZBlWuBSg7EWSwYprQ+vmAP1wSUdRS5S3Pi8/oWD76bO7Q/odPPeKRPLchKWRROUdJy
74x34yanaUz5bJeLImu+2fj7DKrFPlVQJTrmZdUGYLPCLxi4bxKKQDbI+adv5+tmA/SFAoYlQS1u
G9HAoo3x1UYAWjKMzE59iaxcAOIsjRD4oCm63sNsYY2eK1ldqipM5GBdLDG8OWv7gM/66nRjMS/9
N4qVc1DfM784IFFDl3R8e6SQR+rayTX3ngZj/kXuBHo8fKtddAJA3c10DWkiar2jj0Ie0QXgWWLt
O2yiPUZjb/7g/CC94dlrcMLbGD9SMh2sUH6QFY6C2FPXET1eMobVDxnrXY8xeUqq4L1CpBF6/+lq
R/UTCLAtWAPjbrFRAcVkp4jz6iJ7ECOq5bWv8LkJT774HaYbdhU9oyc8sql7bTgDxchO43p8mBpd
DgKiiVNHt5kO6aC8K2EBQkw2uIxAq+o1XIv90ktAwlccPPiU0D0X1PL3W9A+DmG/m1brBFzfZezd
s99seSPBD6QCi8fYdz2GXYVury1WDxfD6BZ46fcWrmAdDx+mqZ7G3soNH/+0ESj0OnQJ6/LCFqR1
beLAgfULgUfPe2wRJn4FpINfRxcucYDHpj5Ec//lmOpDOpjnuxUHm6xXbtoNFpS3cbR+Vzqa1G40
LzrfOS60bdNqDaHd+BiFhL3+N/PGLbVlokM/Rig9AnWz1wpPj+ccJh1dAh/7Z72IbpUi34p4L5Nn
P6vKvQYy+MJQ8WHuxUtXW5cZZDNE8uKxMDj+l09ncj4xa/liKDwBxmoPGuehtEc8cBrISuDxFufN
mvgPtIbL4Cv47Kk6hG1/ti2sO+n1FUjiPWIY01Dx1EO6BOACEBkMaDlNvo4W+v4ZnR1YKcTfLWt3
FtzK5RgcUb6XtfuLnq/yb2EPKNvUHlG6PbUjOXukSiyF2OjlBJricex8TNpIm1jRXVR71OFyiFV8
API4r+mUzNGc45BJOuMUM42ToBcpoWq3Tu+eufXyFM9zvkW6iLHMJu3bBLQdC+SfXCnZe/ZmQCCn
oNMsFB4kZ9G71hJltYwuYNEusGRKYFJVnbhbH2xtXeKY/SFMA3hz7YGd6ZME7dJjuMRVbnVjjQUw
IGJkBT+MQhS/DIKrCmBpomOUb3y+MkioEW95Ei9zgQoaBE7vwSAKpRJQVdicGKY/e7iAlVhT36pL
NjZwX5HSQIzElXySEqS+sMX4q97FgSnx3KMngvzISHjR21ByD0Mrp30d6vYKItvNCpbCpToLOaKs
mx4Y7AfLnQ/MMY8jdtUh7UEnufkhmnXTHTYwz8DHTeU6Pk4TTQf0X7EPLzyUwAaQYAiSeQjkTL2S
RwfSR1q574OeT3QdCml1lzD4pwJMA0IPCX0WfRrIVi7IHtkCduKbf/E2f48SJtncvlDrksJr3uL3
dkromzdh6vcQ1VuANo1En5IE3y3npY0HuKDul2nobsOcUI7OhZqR5h2L0DeLjDTN3pne4nH4JErc
VBB/mOXfOPE0jnU+1vybhNUrJPy/UJsSh/2ug0hoFi9VUZ+OFK/85l81N/sF4SxmxUN171xbq/Qq
k1ZL+LxAczeGr3iA5JMT4q88m+dRx6VP2MMQTOdg414q3B7vEC1Nw3Yczm1mngbxx1AJSvdmY0rs
oTNQGqewO1Zo3p9ZJxJxn8bfuXd4d0bmnO46tTIQ3YMQqPkJqtwHd9tssVkedLCBOPog8bkjfOgy
DabArD0LZJQ1sXwImE4n3zkvNMyga2ZwbcHdrSENYtVoc5ajx8bjXO1VC0QzRsm2RGgF6p5kQLCh
9NUpQI3cRXYRe1NGwNciiJggToh2ZzrMG9tjIfXDGRfAhQsk+STK/xxle6N+DoZIMsygDoLDHq6Z
jR7Rw2/twMW0bvmd+Rq35zia0hCwdj59AsqcNvGHszpJf/8dpziVYobV3kmw+gB1UxWAGRwx+k7r
KcrXqN33gEcToFaZRjcvkPG2mJwEj2b9i2uaqm4onAaW0xlqc0NxrqPQVxhA8vqimijzEcZjoLgP
lv+HkyJzJ3zToGDu0ZfDEf4zBd4VKl9q63O4HJcFnZXvQ/1s93Sw9m5nkkU7X1b1Dvk/VwJh3/ho
GoTM0XVOQ7hB7Qk+DrUlrUHQ0AaJHiAoVFULmIMTINzVLFMs8h76qMsQX/+gVJPJ2UFM3TdjPKG2
whhtyBbvPIqlBPQAX/Yt6B8Ho+CMQdwlN+1737GrAtYXxetd8hHXGZxM6Xvnln+HyjzP65SCz5iu
SF6MMLAyuLsbsLa3jmfQ+lIA2XYup7hCRME6B+22nVAxZ4KjbQLI2ZN9zolXWHMNYab78vz2BJHj
jQTlCrDwiukOwybGxOhBrA56xXcMZjJ7ivbM4mc+zB8j2Mytxfec4SezfwxI7RAKrT9vKXwOZaBv
NU5FHcaJRS3UCV7ma/8QTgD5gh5lPzRDVMrgU9k4yzz6KiHE8ToGq8g/dtGybzFfrXD/wNtRQt0c
QEhl9dvmsp2xkAQ6PMRGwvWo0UrYuClVl4/aTnzPfgNfKWeIH2ziIUV2KUlqJ3ia0XjgtI6788ze
rB5lskRKYdgnnfjZvAcyWAnSp5PZFs+eLOdR7zTFed/+YGkxi7amnOn8VUVBJuE7mUx4cUMJTuVE
TlMXZaO9QrjtEe22HQfXLwM6F852UeFBtk1CosL01m2rfy1Mkhfnykb8fepiahVeOZNq+x+Yc5kN
X+ByZ1SiljvNm63wBbfvBNagRC3dfCTQxFARU6A3w9qGZh7TcvUXH9+liLN17J/Q+mBCXTfP3kD3
XYRKCmOmBupV9ImYKg8X/Xa1OpHGA8kHSeoU4NU+JZ3/HTnbM4Z3e95WTwrjJws3rzeDNR1jEx3A
b8QJHNaty1RT7aGOpy68Rnys/i1iS7Dpg2oHIVAugcb77II9a5woHQP90tZiBzdFyptu50C0wIU0
39tyqMTu+COCJrcDirvPOlXdF8VV6UIHQr2jBrswbZV5EhJ5uJMUenO4FVYEmSv0ikiz3BsgcDcw
dsU1LAcADi/mp5LInbRcEN+RJgGVtOlURt3q5HpTrnGLJH7nPEyAtymyoOW2/hSnR0eyfQQ5aZvo
Lb4/Qxao0z1zXuJqOHhjnccTRR5ilNrKP9BYFEC2fmE68DjUjyAaxZ45Ax+exr2/o5W3B/wlW6oN
HhY8y6FGXxoLZPlgVdfGqxkz80gac9R2W7Z6ykCbR/CObG6WkIeOLt9SdyXCRbCLM1WQnnGb9iRt
vce4W8rBaZ8FmmbqenvfZQfQeVJJIJY740Mbo8nwKki3a0XfN4+eENVwhVkztyuWxvIfcURqVveN
D+Gl2tpdXflZ0Kn96ACQZBWOCTIn1M9uaOVRwLE8uj5G3HukSvepiaPPdW32YoCXGlJ4GHbnCj82
6oLXdrj4ExwZ02lj9uPkukXTdjs+YfSJ26FutnO/idxCgUJetvDNCvQJaliq5yXrALl1/e1Od4P7
Gw/bTKG91QcgxZKuG0+O/yyJu3cQgx1bT2hI3K6cenyiuMZ81eSWODAJZ/d0ho393qt45oFQ/2Fr
hsKS0DsRIe80MRqGOnHAAKfRB56mDK61rHXHnZTdHlJ03i1+Zmi4Q4eK7lCVg3WU1N0P01Ps0D3l
iPr0CkxM861nL2qhB/Tg+3mV2aqsnbWgK9QybSvcBZ39oju9V/H6u2IEiLnsLhRNYdvbAST5vdQP
CINPxhkRpeJnhio5QT7vmX6EnI4mXpdOyPejwiih9rEbNeS0sQ6hwUPPoB6JwLmuE734PZwa6Nw1
WfFjTV5LGacDUT1eZ27vvBq2lMpnCJnlvw0Z9ku3viONK6u4LgKveUHIVN5FbQVOkV2okaQgCxSW
L98hmMSpR+tz4HRz3nX0A10Z6BDeSBB+YVcXE459n8wOeqTuV9iL/etEtMXCAnutkCieukx/i9HO
J1IXHXMfq3l5mSbEj8zoKCASm8K2yFEygt4Kpgmvx+zGWWy8Yctfb9m4kf1E8g66xeg1sDC0TeA+
mlao6+A5TcHxc8tOzZi4e1pBCu5mxz3owXfycEE9FDa5qlmyDUdk/6dDNwAzhlCb5iOE94RM8kia
K58+UKrzAwz6O8L9dIh/LLRv1gbEoTF5MKH27QPUuL+9u5zu43MmfoyLyQRs2T2sIBXwQdNwYeJ7
i85QYjJO7YsIgj2HSNprklkSo/chaXB9LIO7u7PavVAdai9+g8km4fEDCJZFKGBwgbQ6IxwN5+wY
tHtiIdHEXSEjqZJj8iLcGvJiDxTzK94dIVFwtPOuw7AYJ7aXGqrsnTNZcYZcDMzKo2rexaOQOUNi
wZk7E6ZbFrIekYXxZ9fb+FSRuccxBX6834QYWneT2EkLVa8Z+AFoh8SX5JcuFTnXUUAyFkXbvtoo
InmsXmWsrpCnRAVGlXwZDx1rusyCIXxXzZgd077xswp1Z4K/lsw808W3Yem3WzhN9qlTBqzOGhJ+
ijG4KvXi68KN+/gEa4IHsB/cf337WTfjr2jsT0+Bpqk2YOT8bVjzpg7ddBDtA2Lx5oOZbXROAc5o
TGfWctn6tmjMNu872NMfehsXk1ehOIphej9Nsq1ztvZ/jVDew4zzrhh5+zOoB+hV8D+qTMNXlq6r
ISlXMu1j/RG1tPAm8Sbm+RRKFMiyOUGvQt9w9y2aqpyiusq6yX4Dt6hKAu7li+sew9rdheO0h9Ew
9zwIUaz1nGxxxgtjEA2xdPS3Na5VTh18whX5IfZOrL+RdtO1Ycm6WCDbLsXSkavlbBSWHs/OoHmd
oZSm09r2Se+FhwYfeFrDaAMz8l5PotBrB/PEVMQVWAVVmG2IqAsGcM4k7gGwQit+8xXk9LjP3QFx
zJDPXUOTaXQhTZlMSL1HJnbWzfXOiocHEckz3eyT8ZdCSBubThNGGxCcGfwi1mhn0omOZJ1LlPpp
E13hBUGL5u2DGicu/tO7ZkcaG6LRczP8YFoGyRsC+ny/Mq6BiuA3F4fAHGNsjQ3br5D1n2erE6dD
7jYhGmq8a3NdOMNSQgE9eQEt3Q6ljK/eI0pkYmKat2hg8KCdRD8WGi+awKMAxxq2VuF9wYsOym52
nzto3/pitlOoes3mcN33bC3HejrCgJDrPkA+Q4Bbjh4C1GwWaUqi+FUos/MhiCtNT+PsXrF0VoSQ
EG0KzXpGEo8v3iF5V4njV494wvaDp4qOeCKZFv9pUOZiOeGnWiqcbf8Ab8EfPr/RFk2m0Hsz3T1S
KQSJHQ67w4RlCaPqXFsYmQ/jlIWUl2yr9tv2HW1H4arjiBG/mAmKpPnZXfyjL7p30qE5FFe6kExs
ddb4GOhQ/ekM4sjY9MCc9kN16gXxj0Xd3Uc2cfCOUiAb5z4f4pMlm1c0JgeUAzliks+bf2Qi3rnY
dYHPJQmHHkGDDP08wcFp7yK9/GLgdq6iH8A+ElmjEdseNrsZoM8gCZPWJa/HBNNAePQwpm2hjcnE
9zGvMMGUbJ6EOdsBsT34XawTxwsr8KlEm591GoVAP795C2PJPHfFoCG229a7GSBoAxQvWx9QZI7L
oS15O+VNgE5zxDwp9hGM1x3m5kDMXHRwaGs9Pnbwa2gXToO4fQs2VbZi++c2cd4NdtJTwOWWt3C1
y7CHpjf3JxtFnYOHeoqtJB7pSaKINR6kUg+xgVOibQhV8YhJJQK3gQToxncb7609fqnlgURNxpiT
OZGDe/NL89zB5d7U+Trxw1ips7mHmUE4EDCsaBeA9csM4Y/qBvdaOlqYcrAHOX+6XgD5CumwZvuK
V9iaTJgiKhcqrXUkUFKbHw/oeqJQka4AS+J3W9wsxkCD1e6eLc2eN9bDGFVHP4C8ykeC5pmls1gy
ZY0pgczjeLfNIlD4rLXoHCfrMaBD+wR3ir6QDemC9XgMIplK38m8COnDw1fMTdG5mBvxxK7ppVvn
P5zmhxqO/n4bMzHBEuOjQOYHNjTYv2EvKEmxZjFjShn515F4GMdCil3r29Cc8GJde9RVUP1Tm0Eo
0xcT7LrQPoFyhNmTlyJBJPcqDLxG9MK+2k0Kz7sHDaOrD7JCou2GuHO+vsb8O17rFFMJyIqltR6Z
DaL1XEBVSqaqLcIZsWrWmK3TcGs9fHLQkml1cYcrdP1klns2e7hu+0wbkJu93+7+bbiywA2cerxN
a6hZzvdG300sIWF52TIOKDsxC0XyzRi8e0zDfWQnbsD+phEXgP8Ms2HmRhRp2wE2LXCiSJKF1vYw
0eVnaL395OliClQihPfk+eODF3oYgeEGHRs4twRkkHVPYHoZQZdRaj91/R7Zhtjta3dwngbZLK0w
M4yUA0fF6nlwxcAfFK/HCmnCEWV7qyLZMrMcxhaYxzC2MlDUGu9P92c0f5dWOLiTDR5kOFkAXmUb
LakTH1g0Z7j3X2ss0ipfp9v8S1FfNhW8bhbZ11iax2IUGqQt6bA246i/KHqvepr1o0zhT06WqUmA
REkXVC4ERe7ISYl0CyzzR/+2yf6pexj9qyeHDJAskA7emdQjOKapuLQTORg42CQg8v4cgxiuigjB
BAwC5CqCGC8NokEZSXtaZWENQXR2nmLMYVbqT2k1+Id6GzIWO2UQilMLBTrxWxfGR/Ph1fMZaWdw
dYnU99qLZTFY3Bbc5k5UwuX2AnfLMVIh6hyVrfhnrBMk/RamGFlAevLyKsSNML4zZo49hkOr8+5T
94B1tMwSUcaMlwwcsdaYj67NUWIy3OHgX2OUI9hj4iE7OH6U22tfblgHhRkY7Q0cH+k84aXrVp4Y
rKlQBxepUAWxeYaWNY/kANtNj3/3DiMMxCFMqNqjD7nR9WHg26ask2p3B3LTjaD7gWgxDxmwnCdv
rgAIcp8Wd2OQkseSKlxuqCMqBZOPHaL1oKnxgTZm3aWPphzM7QyyQoaRftFDUffxLeJESeAKz7rm
k1rQ3FcEQsBHOdV2KcyCEoN8OPzb80EFGskVy38wydxsLVLElueSvI14otflte0eHVufGCSFFoGy
oy592PQTq5/2OvIz3bIPGcKGKWC3GPF/WG7uqiGtGIZs7b8aP5bWosSOUqLCLQ9R4gbYiFm6p9ic
MHrO27uUJpfsPueFcrVr5PpsmQcxeGlFwsxy/R3SRvI6wIWIMUAzGTR7cb+PbfdF+PbNstmz7S/n
HpCP5b4SYaT3O1aBtxc6vgaBj4ArhZ3MNeaFDcnXNVG2+AiFrL2kIchL504JY56LRxaZmJGvbwG1
4LrBTcQhqs9u6CZmsb6mwN5HbfsPF+4N7fCAWlk0O7jXD6xS37HDLwvrL6tE11pPfEz8nkMgqacv
CrUYuPeMNiLnnX0LxRVOnoOr0KrVsnRimEGxf/Qd9k4OkRnbMWDBdXhsbHGUKLNxnZeC6NyFyOFG
CEdqYV8CK9gnEtpNL7BgA19VgHpAtPWF+9MTlfRmYzFMReJcM/ebwmsicddQ8uav/qODqfhY91cm
gEUZp9Im+PpGXviswahtxHi/hX/NvYXywrzlyRrJMerj3ArfAT09UAJm+9Knznqjwxl52odhRn8B
6DNBsw3/ylHhNprtvpxw63OY6mbMqCVbIWH3d/8DdMnwn2Nw/Y2Q6NByyXtDxN+qVhcrw3K6igF1
DvdG0GOnsUNE8WTGB1VbT9xX2PRDTilWNzH4SRfeZDV5J0Y9xtH8MUAaG2GVNPgOGpiiVI34mQmO
SbDS23nDSkmbdtOnRmfT3AdGM8yymmbaqlBVLkfkyaeQpxMyARmxkTxsxCupFxgbddI4fUqjrlSe
ToelO3eWnwqUBaOA7Bsac4CJ3oOb2pRDwzLto1bl0JswQUs5B6EaJ2rF2W2NxL6NkEYaAnkqah8h
Mc14xLQ10eD5NALYLAHiqtlKWIqy2p+zDXUVIDdYI5hO8Gtmml0cRS9VjRBkPtAXHID7rveTKnxY
+ubg9msBPwB8ifLEwT2q4Jzi4DvNvBgYmgEPbu+pIUkg2TPv43PTT9eoghDc/wwIypBWk6Ge/YM4
caJb91YJcnXVSQoWIj+6ubUY8oVkUCkcEwhTMuwQKJhmiQ00No+tE1nQVxKTTuMVK9IHJF6XLYFt
2zYwK4tfr+UYUGDCsnkZXGjwe9EixohnHXOBYncIuiNWGwsKiXGJg1NIABgYnVejsDsm4tSOgquu
/O+eyxtdl2sPj4C0Vdkv7En582XylgyRak9kbr4AYr1W3fyADMwqsW24b/XmYFq+lA2qOAYbmIyi
s8RhEDIMdxrUNlXn9uXQ1p81TgLUm3/YUzwtLobfjjdBCKdmS2xE1pcSywXwLrrIOTISLlmIy5ZT
nY1PHwI5PtLgPqWMo6JyYLKVEeYkboPfpL66Hkhs7YKiaDxgryYhm5uOUYdqJaigy1up0Cabg9eF
QxUfcXTqCWlvlL9zdJWeDnBBTs9ho1+rln9pu3+OrS3pa/ZATFMOGpt0doEFB481mAxj+GavyT3Y
T6BcpL3Ol4q+Bp6DBvQMDamYsfRTYc+BLN7jsNynZrBVaviAqvUNrOPqzGv2A7zhjYFvCzcmh74e
P0DbwuPjYRYiu2ct5/0abRe3Nf0HtrYwUew2ncRaFyp2Mcr310tlhJXUEZQYHdduBpcuKoC53i8T
Hsi7AGSbmEGbqsShJUNkJ4NPh70LpzfWl50wNZst38K5Di4Sh1vh9ytijC2/empAOgfW17ZP67Zd
a6s/Rm618/j423ny1MW2yirDJAQl59EJrMxi9wAuVZWio9ADqhq97/wfR+ex5DgOBNEvYgS9ucp7
qb25MNpM04Ik6EDi6/dprzs7piUSqMp6mSVPkSb9zbVB+WSR/tUxD3ZaNQcxYUgAlVh0I++QPeUZ
6wmFu9Z5UR/Rci5FEH5iFjmCZd3SCNKVb7nYB51dEx6ummXQxd+DPZ3QLnhf6mo/+uG/KnQ2Ohhr
aj8nZJSFkm3ruwQeuvNypgVjdZ5a2P2wjlzcYZVzi90I80MMsysl0Fw+uqxlbgaqxTj7nQWmC+a3
B0228bOvLeYUpY4ObR8eE/bMxiMszwypAXv6iYvkdVQk7ilZrJKZk9nTzjm1kl2cDK8zXcpgUyDk
Tv4OoP8+TiARpbw6IniacTeyx50Nw5JrNjJYz8I0dxlkwBt1RltIgCAvQQycn8yKKP2mujqFkxw8
rIOU29bJnGDNCzhrMkRhjTPWSYTtsSpS+FlrvpuTkrfRNJaiyT7M+n+nzXUkPx0vGkQDY+V1iaRA
ox63p2IMjNeyc8jK9Phqx+g7NSu+54ohtGvRh2VW+s4mibe6bQyGwMM/oi45pdDDnwKjV7egDoc1
fKBE26Z1VxVX+KISTj6sRWGZ6LiWKX87M8vPQe4OvL/s6+0LoMg8whe1sPMMLUZCEwea/3vQbBRm
VN4++JWLdoZW6iytfuAjiYucm0SGYfMxDGb32ML+QXpvkqj+q5riNy/1Y2ZzT9Uc+iv0iMdCxYcy
vJ8JcngRHRO4aWYSE8VIcbFVqV0Y+gg0VpFtwqQ4zh7T8sx+iR0IY9/N/pKy0ws5us9y5Hsxsopk
b3aTLgQExibw4q0ERWxDcoq6cV+P6EpD/gbIc5BOfCXgcucVryKxL47T7awGpGEOYWWQn688siQz
gpCaOFdq6La2f3eGT9+bMTy465LiCiI7W0x1ejLi6pyzGA2nTc+bUXrdPp76bRuo33r6VBOxC+01
cbqlmOlIoqMoog0+QeJB12Y1Lpv5PclR1vTHOBEfw/QoGPJ1PJnfAes0w6I45SETiDpYlWn0rmTH
Gd8yXtWeZGbgoTKIF7dH/OnHXThFT5aqlpr7bTb9B0q29d0WR9JAykmlN5bFuYAD8QQBcU0shvLc
YBR/SynyZVIPNyPpH8Cq9ib0R4Mpa7Rymgy9gk/5bnX/lGGEyxSHny7CnVNXly71vG1ew7tzEnXn
+26XhW/4G2tElkjJrtmo3vMXUzYzryJ3k67D4OHWqSMPESDkYPEq0/WbUPAjuw1vmce5rH13WjZF
e0g9/uVZwCvJ4quP1J7YXl3sHRu/VmJLf1Em6s+NAQZykAYXOD3v2TVhOlT24lrNDPmJ4T4nXfiS
uuFpTPJoGwkkwaGkMnG7YQUUzqDO9AFI+NeuTSio5Tg1v32QHicz2pdjQRGYj9eB30b9lO8Cj5cp
Ziw4pwWnulO+G51zNH33nd0g82oy8Au0tFRxHF6k0GywatM3+oVybej7fy7LfWm1PWwsdmOsN/nO
xj23nMEVVlGv1+C12zbDWShwLGI9L/IHw492nkRBNPA0Fa4xbWviu/djUFvLUUA2MfHIg3J4DKQD
EWCwK7Gaja3PMc1RNtiv01TAaBiBPoSNZ68n5cW3lA30R1NO7q7rpg8v9U5h3KFPVd9jne48txkW
JN6FK6cucKM2PR24MvckzMAmFDMAXsIiQDP8Szr7WU3gJq4jmwu2wPA4VsFfW2GowudAnm9ZBJiC
oveqgDorgSEXiqu6dMJumTs8fJYu/YU0FRE5efgyKSfhWnByANf+Mucq+FRal3fapdnhukTduss0
JuaRXQg7t0RTRNPzp0dqN8qWwTkmNVewn6DWg/lRrdMCLMo5vxpmBLoyg6K38bwfAMFWQ+2D91CP
kEPx6Yb5P9z6+7zy33ThfbDnzPsxOaMXDgs8LxMyGI0XG181PF3ktGyhEvUSZ/dMFd3Wq7oU8WbA
P7ex3V4CluU/RE9g1wAJ1bTvPGH/MJdzG5UVbLEf7LJ8viSVQu9i19lSRuZzFprJOlJ619SNWho5
AJ2TRs9hOL6ozj3OtEyTBL6B8lg4+GeCIfnKs3nVm0zYZgd/VoXn1nTVc4mUHMvhowwcj/OURJRZ
bNKWkBRRrYI+2w1aHf0OjKIup63EgYeSzCk4gMYPWh/M1rxi+oBFhKsN8j3+1WOVpyPWRHq6WByN
1nucWR69HES4a13uz6mod6w6ZhOdMp8difyS2qNcm279J21pLqSv3K8CbyIip9GuKqUPRj59d5oc
h8if9uwrjZcqh1BJGm/c4Qst7i5pY2UVtPxp3XTM55N3mP1Xn7N3GRUI14O+9qOAhDcrHoZy/vVx
aCAWgtvGPvoYzXGy82WdXD3YkVMxp/4yqIIeia/JLylAxsLopPdgYsW7SeWq97QgfyQT/pNh4GcT
noewlocZYm6mD3nDTIPIRh9niTCWRZQNPCzyRXh65zXc1EENrBrlxskWjG3nNL+O6disuiC/QPH7
S2NM+/XoEZMmqLkmieJUmUwxQm9vS6MByDGRV30FvyV6hGoIQI/5mDcl4rWNIFByv0l2UaMJosdz
ArTl/LmRv3FxugCb8hMjEiCtNpVcx3IaVpZNMmnRtZ9x2fwNtv3kqjuEGvIrdbQKTe9IIbNNzLnB
XSrnBXmqXOceX7KROeB59cXo0v2YzGdn5oA2o3+JsiegEIy9Q+bwufgJlYJsb1kXfA1sJ14SzxSR
e5vhwjGY6JZ0RZlOf3uNXT0LR5BOvz82flEhgCfWIux6/9R1UOdTMxhLANLsAydruvJj3BRJY93K
sQkuxNSX67pmt0DY0UgBepPxKvFE8AaWl9JTkNq6XZtW/Mxim5ICOo0QOzK8i7hIzIIm0EnXnds+
Ts28TwPrlrSZx4DR2+FPP7bQJOswjXAn9MY+qsBydN1h6ewuoJ6MEt2V3U+bNMuOueA2rUpLsz+p
PjbNfNDddLMz3KAijteD7uECkGV1cfFliYzjHicrpRfpgNBsfKDSxngoyreJmG3aY8xdfGCKj6LH
ljuBVC0KYb7yzwRjq6+NrM9tVG6ZKf44aXVKDLTm1ilsmv74SOjSvEpn4zcZu8fGuH+Ndk2poLxl
MTi4m4N1mMlzCIcEDbVJk/zZ9YP9FJRftX1PhUidf3GpDpGn7oC/uTNCc1/o8TVgXL7ApgZSyJSd
FrClAuwlE98Ao/a1LfP5c3TwLvMNc6VAzXYsYMk85mKR7ww/IimcbZ6i7Q7KvdJquP4ia5kH0pnX
zyodaH6EG6AdBeBjk2aVSDuqBQjmvGM+FW/jzIgPMvDhaCYBysGdtSwjv2Nn20BpKVUTPNLzgHqy
+AGnRhGZj6Vvl+s+H1yG1nbypmxl7PDr1o+ZoUNm47mJ9muAdt7n5QOcTSCD9F3pIj/DSfLzGvyj
Ey82D7QV6RbKiu1wVZfvQ2WBgA6DYtYEKbrOo5pCAPs3ClgwxVeTd2cTB1NzxTLDdYmmJolHKnr3
VbsDSgsCt/im86mNtaVinlPTeFV9vzErz1kGmBpF4/2/zkWsbAcYpALWPVtwMictx+6r8CryhEUP
iGfn8I5mAEXTtam/NlwKI0LzzHt0SaZ4//Pup2+aR0GA2yP0g3uulRueHXxwi14FKl0Icpawk42k
AUVkXHzJzrS/vKGFT4Vh25VE2LM8fh4/Zul3l0r63kfnM5Rym6k6sW8rvFVNMKKV6mjJptJpkQF2
PKRj1eNhLMIHNy3vYUBztG1Kw9raZfgrS9tgXShnnroP24O2cVYzUUjU60JdiWpnENmH9dH2enPR
VTI5hHEsPhzFY+4YnkvnmDQ7Zfv1uptmy14lTjA96sTKXzyyonwAQMzkwYQzgz42ulu+6UDVrO66
HmHYg+q3qrtHhYlo3HY+clkyMlVJSSvZTjpUB6vv7BdbqmjTGh7Afje5a4oD0i1637r4MfP+uY4u
VoSezHwza0EXi1IQA+1FNfcaZv5IF/Oj6VYtHGliX7HMIHe0FqacbKoOkuiH29Dik1zxe71H3h3n
wWqr7k+5wfBIIEQ6sbtZZq+lq/rnNnYtPI+zLBd52JsvRAKkiNwqfKow5R/ZuqmW89QxZ7fZDY6V
IvTW08gggce139nsNd26RlBcW89ydolw3bPA0QwYSgnmhaOLHK0tHKqxJfQv99oXzKWdL9mBA19Z
Gkb0PHSZvfeLtsduA7yyLOUYbXDzAvrI2DlTKjhna07BL7BCeP0WsDkBVWqUfm3M/yO0ohH1c/CW
qeNnS0dH+cWNBwtyT+UT9ZOf3xKFIb+frDw7hrNf71t4tk1ZcC1V2iNmOU5yqvMG2cFnQeRaYs4E
tBvSHVIV4njSxuO71AEWFtuktK81VSDOE5abOZmy1jqtoX5d9p+uAqOz5MrJEE+r+//aTkH3HLSi
fw963eFfc3FBL6aA4Sy9y0iuES2J/z2wTbnjKtDVReDJIVNiUhQ1mvV2fhsVxDQ0jLcCU7JUbygZ
OQ5Z/+31JU8xxjJOxAm+iCYDdprFtxZrjOICMzfGavyPubHJZkYJC1Y5uTZIFXMzYcQkcdDS+wvh
5+Zrpapkn0VuTJjekAIBxMo/Cmc0tl7KdlyvK5rj3BkYdbTvcBAU7p5ycHqoLVXs2QyfJkDLToxj
qcrEl+0PTHvaAtBXNFyXtejpuqk7cZJ2MdOeugTrH7mZ8Mn1NdC65X4lhmN9ziUnbQXbRMnekrRn
lenJi0MQoRA9qE3i7mB6SITTVMsvFgSJh6Qe65fZJOTEZe8L46WJZGky8ZNFCYx/4I6r9o4x/gpy
cl7Sziy+usl2qvPsFebVjnJ6THIkyYWIZu/XfpiK1rulHd1ma5kpLFa2oX57dPqxPg6iCpcGKUDL
vDW741yiLA5T3xw81n1VBiGtQ/9o59HFq6xb5DR0CfXZzEcK+E4/BS7hXql9y3Ik/Jy1rpap122j
kKwpf9kx9K/VaNhdW1w8rP2Lma8TTaa49rG5r7N0LwhAWMx+htTZeet08H7dcr6gyPzVtfPq9x7d
G4+k8p5DOfBlDgzv/XqVTu7FV957hPV1aWX1b5nLI4PbQ8BmNpTAjS/mfaA9sdCte2dOG7L9tffc
i2BCd+tegFyuwUTJ30ljZijBbdSpFnHQjbO1fc/hSGcXZ1JsP3RpWRzIQoKOyYRYtrn5VcyzgGay
r3Xr7bm/IJ9NRoLZNGztojt5VnefJ4yPc8D4WzY1d7xfHguk4b1WSMMKVotnchr2Tg8Yk3mCVqHQ
i7jhWe1FtVMNbHtjIMZ7YbMdZHUh0W09m8UhgE4aeutJEKEoBvGi6vgBRyF+z3bvDAF/dPQk6/DY
cIC5Y/QWptDcdgAbquzgWJCdFU75MzGJsK42p1oQEIqrfGfnUOfMjYE8WPwhU2zKIdi7KX/hWBjQ
5XI/28Z+LsqtJ9Qfw4V9PgwP88Q8bZ44kv3gwS7qnzAAUoobeC1yOJaG9382yiUnwam0cjIrMv3q
ZtFTX9HKM1E8zaXPGMrmggrE2hrUNRhbFBpFkoIbl0A7Lkp+E/yjQGWJrm9tPFwdcZk85lF8C9OS
iZhw74EdttwkIf5brxnRnszwC9kXWwBy8Xs3u+0xLPONTrlryX5a0NmGqzoIx8OYREdti+Q4KetA
o40ZkxaTSJhlNxBrRVeeIxkjUR07C2m3TN4rXXwD/dCBtVehnR3I0SXDB4NTwE9AcjHw+VH7zybH
426NfzSmvNzkOD+IWYpflDRX0sa+Zk3isWzbR4Yi1aLRCULYGHxnufqppb830zLZ+HnE45JHNDv9
JVQJ4fyBj7E+ekY3i/CzUGjH4dHJ0DJJ6Vl0evrNjeQcU6WacwHPKJmXMSSInP5Je+WnJVoyliL0
fmHsYgy7LAF9hiR8iRtzj1CzxB548kyIVsemMDDvbZzV8/1IMDvBt5fiOeAmc319LCMLbaQzmr1B
UUHuyLjOYkwM2cATEYDQm323c6S84SAyti4G8EU7hFxGOp+QD4ihKT3zN2FHM1MI3EpZ8pKo5kqs
VrIiWGyrMvszsJpnryipI5jGj8kvDRjDQMasRJU9IvagkaTZMnNyRviDKRFtCKKxAlYYFFPyKO/7
d1Bkk8LkRzBNb9Gm5rMbVpc50ku/abZuHB2syX/ocZcLTyAK2tNbPZpvjYx3rGRb2l1+Gxv9Qae/
yR29LkO8OrjqLegCpy5XedpuOXEAOdJHvx72yvGexy56zwJawb7zDvOI3Uu243V20809/GuCmiiD
jDWHvG1m+1YbhHBkHYQMxp99ZcTuhr2PN+0FV5Bz6ILRh1CJEkzs/dKHXIuhr0jBXTj179CN6wCo
L86PIvy2YecacnvS7J9s31nyfW79zynf2wiFbhKtRetzqePTnGKqqD+/MY9yfKj5lKGZY/+tCJ+U
T6WGL4Ti+zTUweJuGUIdeMCGsGhLdqB7qyH+s+WjVjHS1LwefL4cqFuZf0EarTSmnyQ+Mv7kLrDW
zBr8PtvWSbBMq2Ep2qfEbNajUNz8dCG+2M0xczTIwqoEX4rul2SG3kaH0X8VXPtpsBECAc0nRQis
maSfmTHlCJAzGPNNlpL2GVg7Ch/oxBc6+LTrcBu29prA/E+v8I4+NEg6/pXxiSHBitgZr70NI3NJ
71VI6xDYz8b4h5Q2YO9zUmddCVBSZsPEQS9YwLkckJhD77tv1YZsCJjpn4YgMtJc0jzcePZzhX/T
I9M2JufLYWg6YS0Yp/CpBpLqUjguOHQb/42DadMxn5MOTDr+bjLkZMshI4PCUzHKCED9IwWc0Wrm
xu+p0RxHu17ScbwkjM4LI0ZTzEh0Hch2Aje5z9Mzu/obILxCsZgtgJianSJmv4yc7wJuSfrAyjiB
GMh4ZJnlZN5FGXVXMaH71TRCXwFtemYMV1adQiESf/OvLstj27x5PSGzlblyhXXOnWsFCJimGzs6
9d67NSIeOe8zNkOcKHcmmikNbVERwtrdkzsA88MI+TXaZ3ji5xTZPMrXnXUjZ2Rpuj7Au4sUpLZa
XYvyQVrJXk6sJQlf69lb5TzMTUI2y12oJLEmSwdEF/+Yjs5z4MDeJMQMTflVJz4/Xcwf+Bbb0Zq3
8KsZjTPRhOtCJIfOCa9Z129cPo/GxiY9PhqDvfRt8P6yw6uj11ZyVSZuQe7QBvOQJTaD6zH8rmGk
e4Zp+HKKeZvJ7la5gNmpZhVGeu3Dh2F4b+wvVLETXjtMiWrDUUywz5vTfur0nBq//vTWWHrt+OhM
jELKO53axTdVSOyy9dILSLzp8EZNFoULw8w5Z4aQK/awIDfG04pAYDk8FJmznJuPVFzGwTsPAD5z
AmsQn9GdVmK6jOUzuYZLLkzEv9fQjDGnWeuwfoyo+uLWuwDqJos8ta+561yQzVZ9HAKmVuTReQuZ
XmQc0Fc8JeI9RilDqHfhsLiXdPBrWS9zifGBubwpD7iAFunw2+Vy5Q0PXXH1rS+fX+qrt8RrV03+
l2PjiNtyo/y1UAoDjrfJQB6H6i1Uxc7JngVBsyL6ylLS6s1yH8/uwlAWcPo+m3yCg2uc54yRMIEZ
wqYavArhU4S9gZkvHcGTzG44v1pO1gTsi89uYmVN+xIG1yH7FXCBHc9MO/2m9bEO8Z5TMEOJmOV1
nDHrsiRPoPzHEElu88eYdSldPBeHAZai03xuFaYbSK1Es6VyxNcsJTj0zeVjSrAZV17/0yf8pYW7
6FpqQ1mtKZEQ73LyOrJFRW5aV66Q3nB4Yr0Xv43zIyTBk9WldIZXFUAqPk3M3lreS8eIuMT3dUQd
V+88E6icEC9dLWfxMAc/of2j72wFN+TcnqzOB4cxTuJ+tdEuBPKfxinD7GQbaUrVTMO45AQi2ezW
ti6EfC4UkoLmIKpSa1fP4Y4F7ZsAYSfDKdbWr+SV4A5aiPnZb84VY/GcUxpFR2bhwyS693YgEAsp
M6nfYzI6J+aIRgLDaL4bHjZ3m2hcypuOuXk945fhepAtbrr5gS1mdxBuVRVPBnOripiclnQzx76l
DCN8DNhTsrq7wefovfR+IPfWMHNLcybmTH2MWLtb89m2GC7Y67xWpJOBmdjxqs+4DSzcRq7qmgNz
ahfFzoXCNfWpjbrHHnBrV7f5d/P/0r2KWYFGMi4eVOs+G779pRlkkopR/3pm/JUOaHBdrL5Ns/ss
p2Ldlhb3NgtTKn9Xeh9tzK5IvlNdvjTla+wwGmc58EgEfIvfb8xonfx/DpvZq/es+oixjZh2j576
iOkHvP5c44NlML6yxhdhjqQFBQTaXYb2ovD8imxcW83Z0S/T/D5NuJk9WHNb46ksTyrvTh2zIeyc
iCoFaxaNcCNxDPRZcSACqV7NBU8BchgCjePd5pYrQstpYeCRaKACMpKEB252mUjS1cXbXBo3O40u
MCgQC4BQMj7Njs/ToW3SAhVYuXfWfrxJkcQqM7llVX0LnPgypuF70bi4J6W7K81sbwXmCsPixmnD
b8xq66gOryAWPM4olW3yBFiwb8xx207dxRD1sUqqlWtmZ5OR4DCF60CrF9vBD1cx3l4GlkAXyrjE
EHsyZlL6FlgcGlk3UKJ664TimFNg/NcrcbTSBoNY514Si7NBOeNbioSw6G2F98FAFCXGFe09hQ93
k23X5DfsL2vPVTRRVDvNSBLtwJPWTbuhrZnTBM5Pk6TpFkJ06QbRTdl0K9ILMBXMpI7azkuR0nGS
LBF2RA7MXfoiev81iawnUht/UVMpctW2MPNNZtib1M0PjkDnNUI1rqa4OM3DuGcOcxY59HFuPOR9
fUu1c8nn+tnN9V7ep0zO6FKwTtlzaVV7o8yo8hLkEJ7UbXZXHur0gfH8lVye64hhZ4xp08ToPbp1
8NAm3UPtJj/Eg37pJH9ickn8fLNNkuJS1OIPGw5GhcC6VJm8Rj1+AFIRsqGI16ZR/eVW/KPGKSNI
B2TF8+bvoLHy5Rh15ZpW7qYdG2eeJEDBI91LK50vkb86cnBTgkF6jKvOno94V5h3claQaWNbP6IU
L3B/UMFV3y2URZBvHUMX9NMvmShInK7EgWVbn+LuPiFeaBe0GamGQCdJQDOAXsPbk/k+DDmtpjPg
XitIvsKD0F0tI8UhPKjDwEoNyF59xe4BTd9urXL4njLjmcA0nEVlAkITWuznIV7pq60pOlfGgP8W
bOg9K5MAvBYc4xPSyT43kW9fh56rIIOo2yGFpsfYsWCsmxydD2p+rSVedA6Owrqm+VBjozYMTGLZ
NehNIoBV/5R005cWGa68+jA4xb8kqB/4k3AU0DAqXb2bwAJp2DNnKEYsgg5/UH3O85Jwgcp4Nuk+
N7jo7FObBJxEIfM80znZtt0uHJssVssIQswU4z/fQ15mpBeyqcey12Ph7XMxhVTH4k0rHOtFipfA
zAu1ZoOStazbcNh4CipVhtRWma1Waq4frNFftG33M0JRdmH3aJR2ck7tjp8yYBhp1Q5ZamN/xHH1
kU3iMjnE/lQOHLiVEU5soRDFHlYHPb1PLiBz6g4vXkaWUo8OtgwlF/OY1ggKCSCpVTTzqnI1xpLS
fS1744W34yPzpl0eex4xCeBPTKCClRdMDNlUbpw9VWSnOiGsZ+WqgfVShmVfyZplNh0mEEgdoWip
oT59MzDW8D7g063V/qSeNFkJaljedK0aEnLP3VxRldJ17ohEcLepcvoDklf1bft6IH2pLQ6tI6Kz
bOvs2SLXZZU2JKv06T2uXjPvUx0Jas0gAZLdDhLHxKlocMxdBiejouwTOOTUnp/dPk8qfkDzt3Ll
cFdIM+/PKfuJ5UZNDsZjpfemIUYK35BcwjnR69CTN8NlW9BySkYSgfqm5KBRFttnIq9Tzb4IgaPh
+eEIGgm7tqplLTVZjzof8PASaKJqiRuq5fD7ZUCYggBPjKvIpdX0LVV1dIu+OuOwEY95DUkXtF29
y8Bul8jRzQ6XAMl54OBvQZ/q21z7zafs2MSJhgzYAjaKBzIhxyFOum8x9z+RyFltlILEOz1h0nE8
0lVMwc4sAIf6oaEZj/9JPZ1VCCHQFYhmRvSWZsGuG9HYcndnC/Vijno3eLSKMdOHVdMwou059/dd
jMUL5bFdJBmpW14WHBDGIVR5k219TdvgFAO42m7HBcDLQd3lnh36pUKL59nIN1YLAMz721lqH6TG
1rHts80q6KXTeNji/FBdMjP7Cgpcb7HWb2OM/DuKx/h+nVcOc/kgAvUVRKOCaB5S5rXoCB3G13wq
30KuzEMMRjUvLBGFpCa4z3bl+nRS/Ws1ciTRh62Mct5aI0uDPGqaeEg/sTORoeEeAqMg7S9bsz7t
1IbvoaSTG8LfqPTofx2ADYJbVpiyVwZemhW3AJEbNUN925te4sn7kSjFaaWf+iR7dTwUITMjPbtY
hoN4awjtYbZ1rIzpyhGKtyqwN1ki57WjfWMXWUFC4AUeWEfW7U4HM34ndypX2Kye8mF87Pz4vS4a
fDbT2THiW1mqYhG2PUYAFpmsdBt9cTU9JU4B5fLu1mKTV/ZW9NMOS5Aij7zdtH6VLS3DPHuZQm3i
98tquoXwla5no8M2Yu9PpXXtjKHaZJyyOAIxxKdDaWGhAdYgZ3E39aSrzNkposQCzNpFRfnbTqyD
hURLk/biNpjd/Y6BrDGv5yr9GCznH4GAiCVEGWqiCPxulWcMJIhXGrLtlL4KXCLBWHK4mFs1hu/+
VF079mmgC4oO97hB4kb/BYfxaXcxHYx1NC13a0wxUz173jA/Whmt3t31BacxHkt3ZMDOaEzaXBtS
WFsBwaCCXxsu3JMyO/fc6vbovPguHoe75NObxTmTBXlTBrYhrsQXmTYvUtEzd2Vz630GoXCGVy+D
thTESi3iMD9pU2xsLC6coflJNe3FQkldVKUNxUAYKimMn4UxXtjRLNckU7IrQ5yGe1Zn4JwJETyS
SLFJqnrXzEwTXE+fCjM8RpoSM4s2ZSA2tfBf+qz+BE5KFsgQt4EvMMd9a836XccjFjWGodF8LAr/
aDTjoZLh1iJIXdTAH9LBK6n3ncn+JZkY52QOtgERkQ6CuDQx9vEmSA+mixT7Ntl3EXNL8k5EoVeN
w/ow2e79gECINMQimBVWsund/NFKyqdqTOeFqjuHzJiOnZBEY7DbiU+UjsmO2UnUbZ1iQIC804NM
9owF82iiMuxbG/h7u8JiNPirQrGIUBiX1lJrAqMXI7mknjce+yZ/TuJgPXWhsw+kvt8qWzkWAkiS
2Hdtc3e3ZIm0zj85GxcXA5KB8QbvE21MMmN66LrgJffkVxVEX2Or7xOiB7NOCasT4nuq/A8qahcm
kVZZEOawDgAFeQ1bnGl5Ny+YdqllIfmWrUyfdCQvBroeYb/zOejKkZK6tfF0KRQ3AQo8Kxa8zUTb
sfGGNWtmvXbj8HVIiq07qH0vuoNfFoy0zfqlovOtknseB6TnaDdPjdXtWs8nT0piySQR/cEyyidy
qvaZXdbAkM4xHuIreb70FqbyLi2i7dYPCF1RRCRi4mRqaszFNUr6RysYdkaSqS9SMHwUDeZPSkYf
rpYOYYCZAyUvCsYp9mcczQTc5uNCq+ZjlMVzEVcAs571nAYzzK4egoVnq8eegeLNLYxgm6sYOyBR
4NFE/JldGecqFKhVsV9tiUWy3ia7Y5EDWUzpYs68+4BOaNA3pPgcyDExXFJxhDxMoeTSNI3oRnqE
16BTCss4KAlgs1KBWX2n431Ox3pMY3o1a80DHucAFUS2d7us7nnEcrfN0XqxX5Nf4bKveZGw0Sh5
d7zJmcDXtFVv6tjiN7VEnn6I/0g7rx3JkWRNv9ASoHCq21CMlJWqVN4QWYpaaz79fqwDnI5gcIPo
XqBrZoDGlIU7XZib/SKObZj/Xm3s5KQxUD1FMfjXOErtMabD/z10Qx+Zfs9MfshaCCuVIx0HIbi7
7rfST+U/lV7Y+W2kTDo7Yz3KtA9c4Km6GX+WvR7qogQTNra70KEGjUxmmk5bG0n3tg4Blw693LgP
9POL5BghcHVTleCzDMNXNhhtkEqbaEyMPfp/yBKmx5RsAe1ClF9Qcoh3STQA5KjogSMTGL9Eumk5
aI9Zd1LcyXujGeQHVQnxEnX7yMkRrdspJUBfaUDVA2qUVB3smup4CXzqoR8FENIWaR0zSFB00tTw
RqOO9SMZezGl4/I2q9vfHmB6S3N5v9o4SNz3cETeSlPOf+uYsnKR5MlRhHl9R2KDzHPsRGP3rSWj
QmTf6N9cyga8s6OfUR19rmr70TTh6RZqgIQOGoT4NHkPeZi8hb37M/RqsffUDunfIafgAHGjjvvP
YSrMB9mvlZ2Rpd0WtQqy5BrbSSRtMd3qaIwWk+h/rELLVvPhpZqUyuPCP6Ag+u5mFe/TlhdoU1jl
a8A+3SHM8pGB0KXiOXzEMtd+wbcB4emmxyxBhtlFjpDeGuB7Eae4dowggpURSJ4IM3XT2dCWZIyC
pg3/pFb0yQH2/ciT4lNZGB6NRLaSp0Ls5JH/q2oC+Qb26rOKhstNUatfKCTjTSHTgMqoCwn00+uk
Ri0ftXXoTl3F6aZgaG2BbMOARUYZwP9BGtDu80R/jOiDb/QuTW91Jf1adqKmHpXAr2za/DBKAISy
HPemwPBAYDXte05tYasP6RfoQBpAVOzv/DxEXCcIwOHQGmALAqr4S5ouAlQsUoiAKGh3FSzAIUDZ
OMiT96D3f3QpbOpmtBMg1xHcTYG2Qx6hgFDJWczL0P+qxdS927qFmajlCkgAtEAAQKMrjaSI9rlk
vx1DJdObbdNUGhn2hLC3h/ibH8b9sI9FONz6FczRXDGzoxFkoOTNuHyhAUzRUYzW02BID4In/3HI
x68YnqTHSGlb4HmB/bNSbZreamFSU+nUAs0y5DjpL/XDT4+Ki3EAbQTSISDDQW0czYe+0lHWSSM5
TvaF0pXJXYCmzXvcDTA+TVGQTCmxGt1SKmJN1p1VIaBO9VZN7AoArMJLMmzoIgTktW59i/gjAiGI
owP3wbPEmDAhJIUO6TI9UVhYqFlhySFymIlKEhgkVsYPiBshvcf+Z5HqH5LPWq0QKN6qJqcLpycF
LzVFsrTWylvA2KjCgvbaNE0YcJsC3rI6Xu6R5uePXglK3Xbj9K6tvHHb0VQWiVEc6O/T1/Qx1/CM
/JtQQ+pGlXTDR6JSU2Xg8Gq7QJUBb5IUoMekjUnrRkIoimX0pscdEz8dsxqnHFVBu37SI27oqhWc
6abxC6U1rGCU/nNU8zfWuvlqjhEUTLjph8Hqq09mEYGBFexSbv5vfsda9UT5yzZ1dtwIgic2wH9K
xfiNlIuFmxjg1yvxp5diaNr9+Ejh62uooQaiq+KpylSe5rgrDvj8HCIl9350bqRBwKHo7CroNSj0
KXeKb74Fks4lUlR/6AdrB9qM2W87teyHssvSh4I76DDmCDq0odxvkzQz92C29McW0PouSCXqTYH1
VaBwi6KA+tsdQFFnAzp2yoA8Mq8qRDiRUtxpiQHAPRRYj6ATmu0pxoxk7WgVeJ3yhwbf1GvL4vcO
VhsysnbIQxzV6p1JFYZ7v47GLUfqgDJA3xhAl6nn+jpyNgYmHdvQkH1EOOSptu536lPWtcNtJINP
8SqTzpWXU3RE+AwjCBugZ0Tr5T2DMncX6rmMYKQJ9E+Y9TFr8/hBQYr0i64oPeVfyXjzejf8rmPU
RIUNPy5UhOLjiAnkocxy66s3aOmx9UEOKSEdbTGk0qMmJ2CM2Qa/25KbwBr5JrlblQ9VZEPoNir7
RfToAwZ+DAvYg4PhWmXx1hmZecsTtrjN0Mp4KUsLvH4nDBdAioSa56ggBVJSgXgp47i+xU5zfLCb
EqkNOaVcP2Ql/cp4aJJJ5r3BzEmyNeMQ+BoItgyBOjjFqab1jkpT5t11s556fNFpTqsYJehSu/4S
qHB/tnk1UNtuZBhxrhRSQKeW1FHVApw8QSoxBkFsKqnVqVVH9+RReCwCUozsIFSWsG+QJeEUQm3U
aw55BP7eiwMeuyaAZ2DYphMFakkKEuCoUZbG57wC3F/r/SPaejtLt+4HNUvfxtqFbtbGCv/3MjeP
bhY91KF54+qoJ0deVn7yhyY4crs8tnKA8NGkopDSjuSI+YhRRt5Ty5Afvca+Q7yc5lNX/c4tuMh+
3JHnQMpAP/BpHL3oKYuRGm51mmdajdG8XLtYXPnqvR3Ld41vvTH7t5NGWdp0z3oBZ8C3MkCi6KeI
/k2AtrDk7G7MeRDgF5Sjgwts0WvI0nIfVrAW07jStrWLepcdsbZDiElVCiGvNtSHNvGQOR69V8jk
Nw26gzyM/sAgTnZyytTg5IK2fbDlum4cGArlsfasHD8VAzqZbLxQoRGOPjBVkd6r75IfZcjY1/WR
SsANXA+YxmmI25gmoegAdgdhI/ddyYfxd1t3eBX1ftDx5EFoqnP19ChxBr0EaaG+hqIbjoY5xH9E
qFcw6DS22LYrA4h+vhbdNqPC5EuBei9FRfeoean9nJkFhpx+JRAaAWlOOR+BYBhHXkPK3asRsIgB
Qn7Am3c3VP2wbRsrBCaEDvYEhvvcmop4Rv9X/+g7l6RHzrycNmluZtpjH+fVt1hUNVAgaVS5lqXx
Sa8t9ViDHCbztSKvpkIfK08desh7Va3Fq6K2ZN6DTv+FTZDnaD147lcRpql75F0ROmNuGc+tZXQH
L0DPSCpU/7Eek3JnoUa9B/PfftPkyXTCbOX6GZad+cAEejsPS75or8iedls2nuwiyV2AiY0GTlbK
i6l+2/kxoi9qoSHK3VhtR2wlKFhDsUrmDQtEuU1obR6CTKFQQZb25HIz/ZSlpChRbSkkfYsmbv47
Scg393mWpsPBM3ot28S+AnZI1Wptwtto+yqMTVhN6vAuRSAgTQUa0JjAVPW8VDwiEVDeCL2fMKVo
xo2Nmz903ohULRRGD1zhGBzapEnB8/bKU2AiTekGQXyseF2V+2Qwyi+2JDJt938o+ymxH6MVZ6mI
32lbCa5LDMUAY8mNhgarhGoVjyushHZZL27EJHdhou6BNsR0V7nIvLsaRwBv4yB4CVF6VdQ3q0LS
kVQRYfLrFpFLPpSnjn8zR8UxdVUN7TTcDfWGaxMkJFSgeMV0eslA1RZ4aRuWptswNs9tG0stzZvK
99BxsB9E/iMzfgr5/j+Mw1JhaekqxsL6zIDSIxuOwV3JBwM9BtB7sbLR5TXz7CU/Tdy6ZVkWBmZL
c29wpEXUjksRq0n/s6IBWQZyymULjGnNvVhZ/C7/hLLl8ykTBtXmTBCqPVCNhZV/QL5s3Emf/RcI
8Qf8EXRkxlcWAybd/LVzg82TEdrKeVi1ziCvW4MCUTp8N73JsDgMu4g6N7YMdUNVcNc3cvjNo7hO
9iy6fZ0B+WDLURQU9d4TGKNotMt3VDRd9InJdONcNCQP/c82rwAcWKAL0Isq9W4/UFwpS4FMEm+S
fWBRu2Pb4wuX04hA/7jcG6gtgmtzv0ny+NQXDcMu4udJG0dY4jhpmvDW+MnTD8S7jsepMbxkOSBS
UwSQRdXoT44yR1PxE/1EOTSa/xqUhkvG4iGwZPZHHj36BkFLnnuV8llWrI/M1CZloACXkvwD2dmv
WQaQm1cfnRhErnijNX8UwctAp4unJzDO8RWku8g7R4wlHHwkyuH91uB7q+4HJOgb3JvbfQJ8hR6F
RYI8AmxzaX7VSnxf2OULwor3MtXeraJ733grkJlOcnRBPBwKH00JnTKXkPLi4LroLbqxRT2suy11
9HwKC5OMDkFpfFDz76OW/wJrRrWva6KdYfbfJ+l1vx20vV7wxlRU4NTXt52yuLVP1unMYtbQwVlX
QMIxKVUO9IiY+7i9iw+RA2pmR8fW7+6rV9y2Vo4UZcm4HGMni3aUYmqo3J2vVHsYJcznGuWgOkjj
UESjXvna/JZesLm5sR2EgaOtei/zdORVufEOzcrI1+LPTKFznB3y0GXgwrFu0ZI5Iix7XzvVioXv
4oY8Gebs6MRYN/cUt1YA95MKYTjVvZY8SX5c/4wLUTRZ4Q1gqYYsZG12ekZJbvm13yqHkcbrkKIb
9+l6AGU6OGYHy1mE6RecOPeKWqdQNHjdYQw6dDaREJMCHrytEu0DTPUobJIIWsgWJAOPMV35JZTk
buU3TKO4/A02J4iqCVXIs8OtkBpoD1WuQEuH+YUhnSf5d0b4Gd7IRkF72v0y0r/pIP80noZSLoin
8G3lNyzOg6YZhoVBIat3NtM1NcNGcXFx83398yAGRHkzzZGqBgwijcFmhFXgUrJAHOOuFDoabu7K
ilqwGddkdLctzTb52tZsFsq+aWO0PBUwl7UE+oI+q0WPOqp+dX2lHVqh/rw+5oVb8yzg7IjQC9Kj
EbmiQ0RWG7awQIwSOaR+Z5CKXw+1cBqdhZrNLh6afmxWGXjjBAM+x1bEI8iDx+tBlLUZnK3lmpeb
qKajR3tN74Es3CDK/ym4zbbmXje3FEt20ff2IX7AKmUl8tpUzg69vEOmUvbYp9WeokCzdZ+9o3LE
RXhT/rkP3lDyeETYfmXBqFOucbFvTlbM7KizYakPAHyUA0YD94Bo9XoPkJJWq7bLHHurfhppdMOb
2XLcG8023ES79QN/ceiIn+i6rcqq9fejnBwgbmInGJHYyHNBG68hxcg7iyaQBS33+iQvriGoeRrF
blsY+uzEBXKU1SEq5wd5fAtq4J60tsL/EEORATpBuzQ0dX7e0q4f8IrBsyO3aaNlxRf0HPZAC+qV
OAt+3poi65aq6bhkGfMTL0hhy1ehSums6AM0pPsbkhKUoNr006RHBoptMpUqwqfrU7h0nSiqJssa
do38mR0xY5WkaMlSDAuxjmlC2UHwwLkeQlkc2kkM9fxC6bRQQpqCGGB0sAXaVBv3C00P8Xk8Wrt2
a2287+ND8Zqb2+gQrgRfuPsBABmmMBmcwfPpPLY62KEMILA+dBKmVnCrD2qs/DTk4SbIq7dIVDdZ
PhzSvl05eRbnVWgGXSdb1agancdNg4h3si6NB6+LIFnDPY/W7sjFaTW4IHWFR5Q1X/12jLUYJjfg
pR9KUrpJJGHXYAbFA8S60Z7RiVQB75vH+HHa5t0d+KfrH3Zxbk9+wPQDT/Z5lotcL2uDcl2UUL5Q
8BSBBREGXyv6VdSsPxVQXsMwWxn40q5XgQCgMaJatmnPPimgbEr4NWdcgayooZqHEYBCYKoro1tc
trCzUEyBjM4Kmi1b3egG8FrkIOK5wPzpF0XZnb1P/+iPiN2CkB+fh0N4DG/xvNLCjfbr+uQufd3T
6LNR1qg7CyUm+xht9Yi5IR1S/keEnnShJbTPUYSjL3Y95sLBbZq09xCU0dF1mmc8Fpp+vSSG7pCH
XB4vkWa+Zgl641a1sivXAk2752Tl6HaW243cU6RqfgzNOyhobKJ+RTg8Xx/Q9PfMrkPTNHSKABzh
liHPdiF9K3gFca9yE6H39mGAa7seYLphLgOwSGTZNCg0TP/+ZCA04/oiwQTg0I4+/rtPglK1P+Zb
hAYoKK8EW7rdTbglHCq20CGUzqLlSuG3WdQCYK1lrMJ4LMPF60CmD8Ak0Xt4sru+d1KhfgVm19Od
h0ESiGdaYBgAoQdVCcSaDYyIw+FTnLW8pCUNzw8ao1CUou31qVmc+5MfOzsdhN/RX/Pk7uAO+HVZ
2R8pACB3PcbCUUAvVhW2YoGepmxwPv2xF9hQ48FP5eJ3ZfPPETT39RDqwjPgLMZsrdqIMw0e6LQD
Tath395TEyyf0kP66t0GW0D1b8ETDb17wLWv/PmeO2ulnuVBkkuZlmFqAG7PB5lqpe512qAehqj4
8KX2t5W6b9Gkg319pIsfjJIfpGyhqByt53HQASj7sKFyrNg3CtaGsZ2uLAllnp5aOt1E3nQKdQCh
IIB6HoKGbSfXjesBYWhQpfJU8LXwp836Wa9kjB3N+8TL370e0aNcrLxr58Obx55tHpEHFLZxOHaA
2d4rvf00ge+uz+DFc+N/YiAAYZoUti7WYzsYjWphg4b8wSb5ohc7alN7GggH/TEdttiriE/KFq2B
Z7isa8tkeXz/xJ6tUxA3XQRy1XcM6TVIvqPVtLI+/h9f758I00I9Oex6MG9ZnjGDCDCC/SmUL75H
Exr/mh22mUcRA7LNqoe+wH2iM19W5nZxfKTIQDc5+S62QWy5XRljJeZgejFsuy8U+Hf2y/goN5vk
Rtkj84vl+Uqper71/n5PaqDc/zpmD/MtEdeuqFqdmC6goWD8NqjVoe/zlYldHJmuGNTIVDEVG87n
FYtHgK1x6Duh8StFkHp4vj51i6PgQtd09E9IRWcrX/GqWBdIWTm1/rvs/4j6VqKZcj3G8uI4CTI7
7iMLSkAr656jb6g038SvgTN9lvB5LaOf5w5/v4mhcuGS0F8+yHStwrKzY533VGyhBBvqXaT6k5VX
021bfDVWNvXi7JE7cAAbmmLNcwjDavVg5EHr+CW0Djgojb+1ALKszN/0EU4ziWlYhiIrmIFYvMas
2eaS1Lz15TH2/87fuFNQDnTK19raRNJRfYpuxEE+KuGdJ46IP9pvK9GXluBp9NnBXKc4dfhhwuEI
XtdHKHbT38QHd6c+aTBQKNq+4ea+03+thJ3frfNBz1bm0CO4hgolk+qwZHbjV/GkP4uDegx/r5UU
lz6jwTOePWAuvJYqn750pxOqmfDqUgJO35w42eWor2QM00q/+JIknPgVCaGTFJ5v5yalgaAVXAIF
Ksh7oQg4tip6j57h47IXmSlKdKP6DNBEvlmZz8VBku9ahmEoQp0n8EmiV1UpM8j60PzRDrgKqvtS
2cIe2NpOvK9QcMcDcrdWYF9cPegX6FOKrcjzLaL5/dAVmuQ5njF8zbTxPS2y/fWhqerSrP4T4+/5
c3r5xLbwAp8VKpzgRX81P/k8yJQjLu1off+G2iEO5W20gz3nbcoP1PC33k5fKZYsHnK2QTmaHInm
5fw+wG67r+2E+Q0MC2eGHu7YV8l7xHUK1WGogt0vA1c7JO5WToelCZ6eoDqPfRt84WxJafgrJLi8
ADlBWz70gSDL/7JeMe3EqU9qUU1T6a3Pjp+kSgy3HhiZabPTMTjq85W7dHEMtqWZBvUm3TZmt9xQ
hU0oIs7ROr4XwU8ZLsL1JaIsLRH7nwjmlH2eLhE6c0HTp76DQkvkWLZa//JSxd1JQKKePL+VnaQr
9GNYwXC1U04114+8Q44ezacRCMfX6z/nci8ihM6nMijcC/7M3ia5JDdFP5aUtoMBUpj/LKX6N1Sx
zZVhX87reZzp35+MGqscQymKMMT33dr65Q93eL0+kMsLlwD0HzRAPaz5+auzx8uAmx2ldjnOQ8Qz
YXPXhfWnkW38IeyX68EWR0Op1eRFTQl5fg1qYS4EqJLQMWLsZPT+HeHh39dDXI6HpX6yTGbvqaSB
wdqmwMkoXSk7Hy8L2IJ7ayidfsijlexh6TI4DTat2ZOvY3RwbQasYBxbQk4YdOWmRR0NkNk+E+2t
3Ee3GKmt7OWFAeqyAsBCpgtuX9R0E1raXhC74OVyQuIzMka3gYdMGs5c/3oqicTDG6gIz9P5wW+F
QkJkTyU/9h5q3XqQlO9p87Mz1hphl3tJ0Vl8JrVxih8X1dTKbatKt7LAIUe70/OvBuTXobBX5m05
Ci45CtgXivCzU7axSkN4OlQkT/IAzj3HwSe0NXbXp2wtyLRgThYEtMrQUF3MG9UYCFWSRg1izu5d
PYz//rzVZaHxDx0SQc5zHihqKrUIqirgIIR9EQkwwhV6iNdHo13uV76MyW7VdOhLKD+dR8nywkSR
ghWg41N7H401yhKe3b9C2Swe9LCRn0LYxUhAVBIsms52ZcQ3huw2V7Dgc0NP3Fg54iYSMoxYhEOQ
LuK8u09SkTu0mBM0DNpyOEAlUCBXuqaBP1pcftdKJb2vEkQTUDSzoWA0+p84SZBnaYWi/Wl0DVsI
t1DQYvGgNceJjM8YxrOHDnWslSlYSgrOpmB2ALclfc4GuSWHjl/5jLhz/zkHVXybw01HJdMDTQtm
+Kh7hbvXhwSFocw/XP8MFz17ru+z3zCtupNVNdRZX6oIXTrybXCMP5XHPV4Ue/lut1ZlWDpbeKOY
vLwMmTrO7HsjpupVXdixE/3hGyTNFCZF/tEJFZ1DevMrw1pYXVPObhqqQfHr4upJXAl8aWgEDAvR
DxCX+2ybbPUH/wWq+S54bRBz3F+PKRZjGuDfDCEohM9f44i++RAwXGgqISDa3giRskWFTS7jZ/RD
XvNxIiMXfXaTNcY+awXUWF/D/aQQd3WJ1FFdJL/KESUcE8V1AFaw38LwzjSLjwBpaqjpElSfssx3
Upqaz3KaICHT1cl90rX0b9oRiybNBOXQNopTW2216yDAb5VJyqBS/S24cSSpm/45MfwfjQ7Wyffr
b5gOgwco+6cY36i+hVItrE8yotArX2Rxcqio60ASSBaN2Tqr/LLSTI8PMhh3JeSGCPfylflnpc5e
T9Sl/4kwLcCTlTy2tWEUOjKRKgoiXfs6Fvr2eoSFE/gswuyYTzgKoaLrgdOk1q2WyJtINZ4Aev+X
gdgm1H2axrY8f4upcBvcNGWnAE6uETPDZ6i2vLUW+NIH4Uiz7am/ya01+yB+6DUURLBTlUf3oR4U
qAqpcHfXZ2yakfk3sSi3KNwkSHDNX7Q4WBQIXPCiTUzJyepfhfW16QSuAjrMjnzl8yyl8cZptNkN
6QehUbg6BZ4Jw1DfwE+jDNEdjEP78O+xChycBp0UnnIcMDzrZueZpkdaKU01zbFFRrkCAqh8i+xX
Hcjx9Tlc+lC8rhTSC02jhjl//mgezFVjGhU6auXwJQ/Gla+0tK5trmAD1CvCrfMF1/SxiEfX8Khw
VKi/JE5kRk42jM71gSxktCZlKjo7mOjZDOd8gypBkJf4tPMQV1EQ/hba7xzgTi+N91Us9rK9drUt
TBzxAA/Sj0RGe57H5BaC/NJUmprgtQgRYh4Ij9jcyofxA1ca/yiO9CuklVEuTCbZpkrg6Y887997
sYZWXsCFCsQWLTC8BtyPOv5yfSqnbz7bV6dB9NmDFdUdo83qnGc98hmPnpHyEulh7oz+qH+UtiId
tLH/kdt59VF6lvdyPfrSxNI0Ezr7Wjf4j/MP2QaG3MPy8x3OqbcefLvnrmHolmaRMhRVIW5wld7P
eQhIVxY8G2bRQhwBvuhGLZ9b5d/Xz23eprZG4ZTPRYP0PIrZVQ3y5uSgCPRA3iIijhP2Sm3t8ltx
QqjULRSSXEols9ky09RuJBlBzRENIgl33Fr7ofTKdE9vJRCtAdmAF/7rnhVBNfB/HBkkXfNsK5bq
zO58HgtNjWSigR7A6/U1cJnOnQeY1sjJbWvovSFFnO5ODyC4xAi6xwFI6J8osa8c65er7TzS7COV
qtRXCK/ArNdI5ZXJcqnI/K/Xh3O53s6DzJIHrTRqU0eG3ymrKNvi0/cxom4FoXUN9L8wGkulL6TL
YJoXsKE8FTsUNgMamRWMTzP77LvV7vpgFlbcWYzZt8G4UcJqMo4pNkIezVBi2QCZqO4SXPoKZFQ2
thLT8RgaY9NGwA+uR1+YyrPy1axKgvmK1Qs4rU6iQTbiBX7vmekfnKLESqCFJXgWSD1fgoM0Gigf
oU8si2LcRaWNVmn2HhfWK6DY/fVBLcY6qS7N1gcq6fjAmxNBP4buOCK056oN1OZc3ElmuJbJrEWb
HRk+tvZDUKuhI7v1D9n/oyIkiGPAjveEc31cix/rZFyzlKntbbttA/QFx9JAs/UJFwfUC9KVL7W4
6E+iTAv25LAA2p6YADtDx8NawHXrn4mKrN31kUxzcn4lUmy0Jl14CkqXHVeuC8huqcWcKQaKZpTJ
4BdaPyqvv83Dfwkks/SzWHPiTt4goYxeX+goBUQdE81GPM9tf+Xgu8CRzcPMdlKu2mipxy1DCkTy
DR5KvsUVS97KOsaRCdT0BwDK5sHTsETqmxDxFR2JNUWTDbSVBuOhBH10p9V1cme1vsCSA4EikGMS
jkX26uv3+vTbs80oYe+R6ZCOHcNoU7Q5LcxaZWVlRhbXEbJvdPHR57noZqQ4hCNyOuLvIhfBsRU2
3H8D4tT1lXSZp1LjZQ2B/pwAoPK0Z05Wq4IcN9Puhg4MdNSg4aVsK38wcF+Bcojv108FXYRdmxX6
n+uBl7b9aeDZIeO7vF/qqgodCJl7hO43IeJ01P4T4a7kJEvb/jTS7IDBuRrLzTBIHLt78uG1VkhR
rb1bljbkaYzZ0aKTHAQ9IhlYlFs7vIG2cVxhOvGhD8Z9FtT/ZUSAPMREuKCipZ1/NAMJv8itOWIK
N97V/e/YUu7QjThc/0JLN6t2EmV2s5LSdyqGMKFjpykguKHGmUKWv5u4LSKP89z10RGVhHKLOdPa
dC6tfQC7hqFTmtXpppwPkMpvT7NGDh3EbNAxKlXtky151rfrA1xaggJACW91ktWLPnAACytKzSF0
Wl/aQ5jdJfx3glhbof/rKjNPzpNIs6n0eZ2FmcvhhhHmrS7lTy7am9cHs1BgnZ610xsFMKcAIXM+
Z/hsipI6eUSNufKPUbMT6K7kFgIsJpRzslVeTp80u/ndYtG8ch8tbDFbxkGRHg5MHKhI57FxiAtG
NdMCR7PRdRp+82C7TTHJvj7EhU12FmV2VgFyDtVQJoqEqvhgFPtYqTZVfzBK9eDW6UqfY2ENnkWb
HVAmSYKBWTNa/bp208fuNva0L9cHtBSCapRA/IivBhXkfNrsCl0+e6o/2HKZ7nRQq99xGjFXnkcL
yxyGMt1q+BKmqc1fsMAirTrOOGk9vMNx9W67G6W20cduKnxcMCxeibdwpZzFm52FqSEXhVJEIXXZ
BGlFhFoqPJto+xufwBb6iFRErzZX9PW5XFocwA3+B+E6zej5XCo2ciKJ1cfOIGk3mZoiS1LaN0LU
D1FAh0M23Z/XAy6ted42CiBG6rxgp88D9kEBvEEzyJJbrE+h7ryFgUkrJS8+//8FmmUbWS3MUY38
xNHC8nHENwuf1IdK6l6vh1nojkyA6X8GNLtVgqAbh8Hg0E3FryK9lV0xGQfuu8Ddaba3T6Gclv6N
Fhi7WtJ214Mv7QQdmQeyEEH54AK9q+MQ3qZy5GDYgqC68phF8f56iAtmLxmmDQVqKoCwGS4SKrlI
CzSzFXTmnttdkt+BvhHYjb9LLw0uFvflo4mab/dNPeor1/XS4EDGAXW1CH1BWsLcFpWKAO/zXvZ+
em3/1tjJn+uDW9rj1I9UoHcI1lzARsa0Qt8qGShwW69xC4DCODaytKvY5tcD/S2mzJ4eDOF/I83h
I2k3mHKijQUII/OnedDuyKvGTXRv3tbbaGeiBPfresTFoVGppbc1PXnmWgsI1tS4p7optWesnNIb
N/e2ZfJEMeF6nKX9PIGWgLAqNtWk2X7W9FHIuI9PS1A6pPWjAryv9p+vB1k6pU6DzPayirOQXEoE
ydDTa1Bi1qGPpihxUsnfKnG/subXxjTb0noUlm5RsfKkTEXzGK2TT5qC8ofnxcPL9ZEthwKypOi2
BvN6yiZPHhJyGjS4iLO7EG5yYvk5d5HKDf5DERNgw/9GmdeCEZTqpFZj/ho8GvzyrtRWYImLq+0k
wGwV+Ni6q+50SNgFpkWB1H1IUrltU+sQyTTSr8/ZxWow6EEI+Ao2zDtaYNOcnswZ2BbJy4WcTeCD
WzCDuGXkR6317wLE+byyWjkkLj7RLNw09pNwAxLtZiH0wqHk4qTFcYgrJ/JXUt2LCSQIXwhLb/Kx
iYlxHsRCa1XLB+pxXoP2IxKNsL6SLhU74abx1wJZtf31SbxMfP9GNCxbt3UeDX/vtZNhya3aIIhJ
FtUWPtlan2qPbqqP8N6L+K2P9Pyh9rwf2Fpmd1GcWU7ftcbh+m9YGLQiU7wXlmmRfc/7Y75WF4aC
rLdTpKF5W8RYs3gJyteF5lf7qDaHlVN4MR52whyIQGdhbZ5PcpZJ+EhiouNIKZLM/XOL/09lvRtr
u2FhxShQNP43znSznUxtmjVRPLRu5jR0UHdxNPnoeSOeA33t/pchUYowgKujDj9Pp6q+8KEzdpmj
8hkxIQqeoyiPt700vCI7uZKiXtzIXMJgDf832OwYDtU4yTFmmIrGqboxNKl5xKQxWYmyOHsnUWZf
KU39zqeGlzmFV1tbpQdnkOaIxPutucYevnirTwOiTqSR1lhCn/ddcK8sckwWM0duZXDbmbHHQvgV
Z43P0BKxLRiLx7KPcVeLgn+99JWJLqHa1CF5Qs+BIEMWSc0Iod4xdS5MZbDRQzSbwmkTXKKSPsl3
17faZeMbVgNNBfq3INBorM4S/TKlbItKTOJIiG1s1RpeTeVXh9Ad70YR7N0oV25kkqwuUw9m7X0k
FrKcrSj/7U0+/QwgY4ydjFKdQ4FdV89jBTSVY2nBr04pPrkI/MfF8F2I1ClMc+VYvdBPskhNdSYY
kSad62K+P3qlHjLEfVIgn7t2p271ygkP9gs+ErsEhb/kUG9TB53n67N9uYSJyn6caO8T2m92mpcT
TllPs9TJ4FMMHpLsL7m1FmR5bHABqPToOvfcbKN0bVzqWAhjfoZr6A6Lm030nmxBgGWbcYt63NHf
ryG0Lk8ABnYScnaygWGUEYNKUkfBOikMv0fZWsfmQtDn7xc7CTHN7cnhaeUpHncYkDp4Ucnbb8iE
Iyy+nUQ1vHInUbnYWRvU/dPN1t8jHbpGI7xMLqYRUghCAwcU9zyfbUWn2IPMp2vy9i7pCVm7R4GD
aqegBZPV+/+wUmAegOQG73CxHxRlxL7MRbcwMTEbrShxKV+sQaxkmZfPj2kbnISZbsaTSa1qjKz8
hpuv28bjYxPdqPtgHzgtooLqs3/s+03urEozLS4WpANUecL/X3BV6DF2UWfik0JXaqdyiu+0H9S6
zC0e6BtvO0Y7d5+swfou73gKNqD5ABNZlBjmByv2HXVrdVyIY6EWe3xqH4SEStpox7dqipTk9c93
+fpnYg0T4A2nOZi1OXpJ9s3UDaIhc8waN1lF8Q++PHwtUu0Hud4hso1bge+tHoevIq3vRNmtJN6L
h8DpD5iVjSbqRYF8aeVIx8DYqF8Qh0+qDTbnR/c+/xOm6EM4pWOtLNvFBcXTciJHo+BxkboVeRCa
uEdULCh5i5W98SVE60tx0EL7Ut7+e57ydCrwVenb8Z4Fvj97YFCQagO9YwHrZqY4ekO3EzVz6TYp
+mblal46vIFtmRPsDSLg/OWMK/nY5xS/nDL5VI/0bqs7q05vVxbOBVv574D+iTL7bqVb900e8pQw
lNuOFnzQf1g420kFRRW145FW7kLUIXPaSCuRp2vhrBRBZJt8W6VsBXpqjnnqzVQvGtdKHAU1ZA0v
tmejSw4WWhQlbpASBpZeuS0771B4/QGH3K0pXq//hKUzlqIZyddUOKCPcH4ayaj2DrgmACLzH9RC
2rgVyp7Gh+rGAADr7fVgizvkJNpFJzZUUjv2XFKOz1MGkB+Ur/4OK+b77Kbe1g/SbvXgWzqDppq+
xuJZoANmgZyMwTQ+vIOSLUbknxFCRh8p/io2Ng37jboJdvEW5/DrQ12IC6AMrDxieAvkQLZO5Mts
DScx7roiAdP+rtfvY/pxPczCBuGmQh8F6rK4pPxyqkMYS8g78Kre1v+XtCvbjVtXtl8kQAM1vWrq
bs+J4zjJi2A7ieZ5JL/+Lvlgn8hsonl3zmNgINWkisVi1aq11q8xprriRnZA9HM3/WCFOyAEgkip
BmrjA0QzvoHeCtSNQfYExHIQV35+NUj69aK844M9zimh3g54/4hVQRI489LWoyG0EQN6lz9aP1XX
a+vQ9P3Wp8f4bryVFTsl5sEq8vFMFDmIlpMZy9UmT4csE95wke4rHubeIVcLf23KiEHbM0Dy7ilT
kEWy3O680rvh6P77XTF78/EndMM6j9WMHQBp+xLiWELOvfAgYLGlk1WUgNELjwYw1chOqCAiwTAi
koYYj6fB5nC77CRrp0nJC/Dg2H1I/RgibY1XXfXPEF3Nj5qfZOF4sE9/4cQGmkcon0MMk6896E7S
0y6GTRUco1p5G9uvqmzyWZAAYcLgjw0uWx7WOgEWHTbm5GvcX1H5VOL2SbhY/sECt3Pj6OYGwnV9
cOMfrQ0WlB+ku2HpfUm+W91TYr7q/ReaurIrRBDAP5jdAtHug5mplahDAmdFqWEMQEA330NE5ACl
m+EXGgWYxYGbQpsL7FuBLqOKEIaf3a5yL1lliafeAZ/+oYb8qGJnEAVYfaBf/n0w/bBGLv6MGKge
GMPHS6sSU56Kp2vGcXKsh1pXZI1gmaNwsSfF43U2VthybDTgtJtxUSVnTGKBcOEFMICK2Rk2bSiv
7E2JRjqtJUoJsWGoYOLbAO3Ohw/HgKIKsjNsGOjbg+RI78ogDpwvLfUghP3SHmR4IqEXmsBRb2/7
c/IEd1YJwhUZDmoHCnL9Bx1v4/FTYUCrNf95OVqI8nwL1MH/2Hqvpu48foICxmraXXOIb4vPbbQe
25BCks0Db7g0f5Csi6/Mtp07QIvUGg4YhnoZ6SszHU9zIFfPyKmAkPblpW2+dRZCdivb7uHdyiyH
ojRb91uxcvVSSI2wCXXEOlSnW0V9RCHVhxDbl8s2ZSvcLoSdzaoGZ+7QYzdnBTds8nucc88xVpAq
M28eJWSgQtffLXD7+86YOtht76owpg6vTXzTDYnkbAkDEoZH36s9mOzkAtJozLGatthBo7E3OWC9
ASmDxurQnaG1IvlcghwPjvjHGBeWmsGd6hqQlUOiIiSZd2n/YNDTuMrelSI7gGaBXZCoG6kFtyho
nS0KuJZa5LDV53nG4zmorQOeXa6fnWgA8ZcCAAVPbb/JH3uiL2ZsDWdQlWycBNyt1raqmQJKi3Co
537OGMR1ZA93sQnc/Bj6wBAV3wooC0uZQXxXH/SsCjXtvgE8/bKPyyxwbleSdDQ6BuGytfs0JVZA
tSK4bEH4iYDA+mcN3DZByKqupxprmPqfTf5jQtrWQeprWt8u2xH594b0+scOd9vr0Pcbzc2/sZJa
3SQ8H91EkeXfsv3iHK7vqQu+c1jRP60BhMKuiycovKo/LW8JTL8/GIs/yNAvsh3kDhNdJ9qUBWzW
K4nSGZ1rmxxHvQgVlks+lmx53BXvJuD4m000LUuMaKYpgeiRlOZHlA3uPpTDXfIjSB2dZoJDaOOh
JE8O3gv1ACmu9lkfoKaGf0FtyFZOUyXLCCUbyVdN1xmTpsDZNAD0Nxh5/GEvyAmH3yOVdbLfYVf8
dQU0A+SHAbJEJ4p7pNgNgF+gDIClIX1ousFriOEvwwzGFIjCj3i5WRuTCSaCbOg81xVU778Ys+q1
Ze5ZKXAQ1s9+knSshC+n/Y/i7tA+qQrI4+FHtW9V51dQAwP1fRwMkeabv6chpMHGcPTve3/gzQDT
HVpyqLCeMeM4pMd7sddxc7coFtml39QzRDYxa9NI2ijCz/vHEp/9uKvTzqC2xTnRutscjyXjCyPr
aRmH6HKoESaRuzXxuU82g8TEsghatKk3hfFvEuaR4qtAvvmGXwXJo2wTpRa5b4c+DXLjBN9ujiCq
BYeCMlvQhgr1aWB/7dEeknHMvsOyznx4t51c+qOM1MonNKYO2pJ/aUrju6qB42csT6kLbZj5F6um
oFGholjqb73rhoC/fE4MbAjUCS0QXdeje7sOaPNUenWMZ82b88bvhkVygwmT3v3H2GLaLnPKoMpn
WECoHuqi+hnXkDLrh8iabhh0alKL3a02bhwreSnpEiSVjDBWlCTurXPXG2R3mgx8JtilRPVHGx+m
eMtXJ4C2sZ+2Q3jZ82Quvv19t9a8UBYDCH44XvM9pldz/KhmdyPpJOmbqBq5P7Q8rJSh76lVHdxN
GXTwIU2YFvpd2WC3ykpvLO8g+Fur3/S4QHtkOUCVd8G4fjIpkttItrfcxZezqTSWEbdRvnZ4U+hB
S91jWppXU8eOiiZdtTCF2Hk8d/tB9T6lGCvZ+k/KvetZ4IX1sk9pgO5oZP6mjxmY4ufv/9MXfSe8
3X3ReGwg6UrgPy0Un1aUlGZon7Q9FOUcSdQ65w9D5Wznqu8HfmfKJBDEMVcsjxxAlQ226DpYWWA/
JyFEMiG7OCF49f5W862gaa75ioP+bO/Taxl/4fbdLkSW9x+6+yFtDNk0NuOHVPMEt5mvNWi0tzqk
R+PqxUpvrKQ+Xd5l8ZfFnC+SaKCI+ccPJJ0Wx9hyjgLCgTo4Vu1XV3b9CHMnVLT/scF5qzm7s72i
b3FocQ2oqelncyI5l0ITIMjfiI9R2T7D4fUFNI9LPHfUsY0WBsH5YpFcopuPn30bIC8w1LkRcfIn
P40tSACXxgYBBfHAcTxutANQyZV8kDMiZ7TKLACC/2uH2y3IqalpDZLAg3ZvHQw9YBHx66B7GqEO
cXR/QFDwwfTzMLvPANpFQff4Fw6xM79tw84F0RvoITjK2gMrZ6/rUq8YFUxdfrlsRfi9/ljhDzcD
vJWSCVZUUtwaNTnRdpXlmuJjvTPC5ZplW6p1MqvtoUYq+R0CbBG7r7fW+VX1qwjTAIqcDCd76+ZA
YihSg15a4xJeS7ufwGUnSt3ZVWPiWlr6iJEnN4Pu53w3qLKZY+GFsLPDpSQ94ANT2mKpbp5ClLLr
npBUgqbZdh8mp/qS9uAcv/wFeYsEyABH1dFmdTDpfIYrL9wCXMmJqUeTkxZeSrbhbRttSOgQz312
Z5eajM6ED1XvFm1Mf5mAsQNBtv1955kQiahmzBosUZfjROTfDWcJZuvh8rJkRrg8YmSxpoJAfYlo
kngtu03s27Z+umxDtHWALyLzB/LgnCfJYrRfbALm+X4pxze16YGNqfXublRG54ZQzKckQCBIvpdo
Ya6JOSVQ0YPznn/ijSXEfKmhLRGUJ371aXGvu8U1SZCbXV4cf7K3rwREKtCTFr7RWSTu59GgKUgP
otl5VZXfA/t9+f/nT9T7/78h7zB/AjN8+9tdAPlLQM4UWe30rGrDcR3NkBX5vaLIXsXC77QztS11
53DxRPqGNtiyZB1/Fq19o0Ko03eS9ZurZ4GR/dvbn18a5+CQQJ+6vgeF/8rKnwS6JCrySDV3o86E
JBAU5TCiB4awy/sp+F6gxgA3Hmr+GyKEC5J1qeQrcFRzpFWYOTQxVyyTOzmLw1gXIoVuYxaLAC/M
w+nAdIRpagwfRGA+B0Hy1sWvg/K+jYybMmqewJJFPNj9zhx/OFXg6/f6Q+3LiGgFjoNfgVkYKFg6
G3ji49dM7MYxQIG+RJuaMLiQzOpaQxG0K/4iTn0wxIWQum/roYnBIWD2n5bsrZg6r9H+Levr+55C
5A2cFsAPAiP8cTVQrV8gyDziOCdRMxDPxBP0smMIAoYDVSMgILejjKL1RwtVWtRzYsHCZPtxHRYL
8RBxJd4nNIJYAYUGUBOjDvLRCKtzvWM5BBSGhXmtxqAj+VVpXy6v5Ky+875ZOyvcF0F1XxmcIV+g
fOXeq1/pj/QtDazv6bP7Qyu9Oqw/lUXA/iLiAjr6Z23cJ2IunSHDAa08lSYntYEmbW4+UCpJS2U7
yKWLq0HXnkCQPcJ947v0plZuTKmazxm8YdtBTFltNM7vgZdby5xMuRbPI42m2r1niBIzMw9NDsmy
Jbkp7Du7SyDRUJw081uSJp808qNBnm/ZLyDT8Kr5W2bRk766jyDIl7jp+5TtPi/nfxq3AWnZxDTu
a+NdQWpjAsxCUP+/Trf2cf0y/EA97wkXhN+jqpd7Kt52YX0wHpY2ZLKEUxRK95vEp86kZrWCXkU0
6joNyJoc2Qq20MvOLPreOyMWVyRmTqdm0DqmkE2GvKhlrGq4uFocqbNphP+bKe5qUKaiqp0KH30l
7FDUqK41+Z2jBpetnHFgvH9AHTkkphQ3FiXjYwxIRtWCxGtDo4xYeuj00zVkWj0b5LT5eEyM+3xa
fTJkx9j8ZC/3aIOfaPxjIa/mqiL0JYDe/ZrTUVIT5l97/I/i7v6OlpM5axXWDuH4arFrDxwqoHyd
79y2vbUW7aQApEogACOJiELDQH+9S1nouJq53TCNBHyQBY1GDTQ+dq+cBm3uPVc3XxRDudMg32Ga
7AbgBtlJOiulvq/ZRJv8Xc7irGdI1daasnWloL2ugqzXTkl262TWbds0gZ7Hd3l7r+cQYW26azdx
nxv1zZHhKrfDenaYdz+BO8yxPTjMdRYaqfU1KPkjMFB9U4fZn4A2TpgV9YmMCkSUFoAhDFS4ZGMP
5vNiWwGtzNysBujUIjA2PsTzdV2a4ZiakcTPRV92Y67exCJwo/KwyXFSsSLMekYupsEP6tfytAbJ
tQGdO3pvBfOVGU5RdWrvwFkHlXrZKdtOEb+zBKKw0BHBuMzZpDjAqWVjJo4Rre0p19q3Iskcr6yn
Q4pmCyvBEZIErW0eiuWtsZhfdhNEftCUuLwJot0mKvrRKKBABIFPKqw4V6BBbayR3WvgRVuq1FPV
NXRXM6ySWXKGhQ6NqUakt0AcqyA//HiWBq0bS3DMQOzgBnjc5BqyMFHhj0j9QhI1kRzSIlzeH4P8
mHCuY1pSWw1cxgrkbwf3JTMUvyiT+9guJIsTXTa7tdlcnFDARauUebxE4/RsjD/rtpZ5jOimIeD0
3FQxMOJ3BiEY43QxKYGFAIWSIAWQkWm+SgBmnAIMHdxmgbkeZDoK4i38Y5WLAKneNJhJM4xoAIQB
Mtzj6lep1t9CxC8L6TgXMqCq8GDslsk5iesMUGoDq2+0RjSsQugxJd6Ecra/hk1Aj30eJM9/cQj+
WOTBXEaOmW4UB4yoiV0v7unoWUN6Y1J0llunPV42Jow6QIrrlovxlLOhSczVNoo1IOrUTvoEjsLF
gyQzFCe7owo60MJwvdE17w3WfL5sV5h0o+j7X8PcDQq5+WmeMPaIpLs9bWBY4qPohm6gflqi9Oi8
ypHbQo/dmdz+vnuwJyVJoFxXrlEDDMCQP5Sk8RaTSdIicVjBidgoyFDj4J/MJnMohBdxRaen+ACY
XJQhwxwi85Ae9evyF/v3JSmIxfwxp39cVe3EQ+5OiJluA0Iiq0Y+fehtGbmaLrp692a4NKwBxZ6q
xzAzBkvIbsaHMliv7eNY+EZADvEBsta35EF9W4L1Lj3mn/Njdc9+JShAL8/6s6wWIv6UfxbNeQ8K
4JRVs4LaC2gCyFB5ICT1avvxspMKg81uazmHGeyknnOmr1FtVEFulL9mIJanYb6jo9VJrj5hwN7Z
2n7LzjlpWlUEIIs1YpXpg1r6uS1Benp5PbJd455pWr9mlKaY+8hnDEa2z1X7jRIZMuqsr7zliXtP
4UJ0p9dTlTf1GmVfras6wMzyYQTKR/sKbabD5QUJH56QtsHEC8bB9LPaUZ5nBYEsAo1iE5xidn+t
Ky9ZX3tqXHlDugR1SkLbVHwo4Hh9EXs1+5wPo2dk9yOkvI3fOso7oEg5YHD1dPmnCb/nn1/Ggyqo
1S60HZFQEdr+yiB1P1amBPp41m1+3+mdDe6SbydwNfU9dnpTR8aEqF+s3iYTjjZCDOxqFiRB/Ot/
WxYXbVwMUXQ9RXADSx3w+y0EQf+msrT7pu/xdXcSlII6Vb7CBKRk4/I6wYAANWRjYLLPwwUQqtVK
TElDQAv9aex1HzzeweWdEh623cfhgkeRpOpKjWKNjApc/osVmaBhIp0kP5FZ4cJGTBDxGzOFC+jJ
T8NqPdaSozXK5mbFZtBW2YTJ8DrgIoe+akvR9MMagS1o9IrBDfVGfWBlJ2OuPZtk/49P/7HERY8y
7Yma19kakcPytf+eXZWvme5hTAQDwXXjEwmhmSaM8XjS/rMyLr9bgcbuUXw0ImiYhyxIwE/hx4F1
swIgZIT2QTn8f+Trtv06e279scpj+fSUMYNRnFxiNM7v2C51z66q/gBFKeB+8Mj2czX7t5TQ3Nby
b9l+nKwss7U1miwD0MGHav512eVlH8/hosPariQeFWymeV/dEbwIqlvM4kf9ne61/iRJXUVfDqqX
kKY0dPBx8A+QVS0GxVYn7GH9kFS9Xzmdb01jWBmSUC7KkcEysLHFYSLurArd2AAmaAQBKWkLT3GP
tfUj02/i+rHK74oWmMv8TbKPW5WOd4+9Re5UO2qPfGAqaaSzLFzp6ml97zXdN+poXgOVOnsd/Nrp
o2ySJJPCatveMnfQc4dV1WJirUr8oqUPAAQHi35tzKdVvTPAH5eu9y0ZPZZpHlPBs9mD3I39Uou7
rJn9oit8d5HdB+LfBFHxTfwX4Areb+tOnYpcR9VHYfrBbVWvK+kVScDr0CMDrFvXI60KQQGMJI13
FbLgWX82wUGrkQdMhh7MWj1pOSZissl5knwoUVzcxFcxGw7Q/hlTbIO4GNsVnhRMieaAWt50SK7U
xcMO+XMHPcxgRNwqfSv8Hw1zHlIkc07GFe0X+3EJu7vldug853tym530b5Az9FtMGqmeIukmCHO7
/Xo59ygKaKtp7bBEitHfL5USZo7jF5oRZn32tLDyBNLek6LPJ8gKPRrzJEsuRdf23j53O8QdUed8
wbJROp880+m/dXUsuVLfUzP+9NlozYDUYOP54RuSLTTOx9qFKg5lzrMymc+QKgN43JhfhiI+kNg4
do35vFZoLrvW18sfVhTUdrb5tDFTHKu0qxZdoTVGY/dOYQCbKQ+KLHMWbeTeDpc6LilhVKkKNAhX
6wAK5Ot6yCTOIjPBXQam3WfMWR2QpWdu6MZG7bkOahiX90tmhHuW5q3ZA5AFQMZQD54yRqYieQMK
29MguUBtbmsLn/Gw6IpS02JrpaYnUDCg2JX7kGLCexcnDoDe/po8WhiBW28hVx8xZA1lWETN8+Vl
iuIMMPEgYMHc+TkPH2NLkllJYWxT+7NnGtmPVrWA/V+z18uGhPkQmBFMTbc31DmPYxsKYPBVG8t1
fpRfpjv6NL/GP9Nn+3YKlEN7Ra6zx+51lY1ICtYHoiZsLjFREnJ5Xg9tHW1tLBU9wq+6Xeevq/Zj
VZ1/XxPdGzG43pjLJlfLu2aNML1zM5LpxDoqix2bU3Ox44MN7lyVtZWWM7q+EcYCQJvsTwfnRPD6
JbO3ABQrFVUT+P/G27n1DTAiAG7oj2WDVG0Lg87oT6DvlHmQlseknfp02SeEHwdOB/jHxuzE95yq
TDH0MiFLNPffqjbxYhdYw16SiAsXsjPCRYvEJl070XmJWsPy17EI16n597ECdMx/1sHFitqeQO5L
lyUqqixo0/jT0GOi5PJeiSoSH4xs69y9XsmYgT08nZao+m28FZ/Xm+S6CMdjdkpOOZj+wgz8OCyc
D+MSmrln/LxsXvCu+GCdcwcjrZJy3awXSxOmTubF9Fsbu7dNXEMRTXZqBZfVB2tcEgKWMYUpSWdE
mlt4GTX9ol+CIcmDXNpuELsHRhXBpw2ZFz7ZH2OKbgMUnqKGvqz2F4g6Sj6ceC1/DHCZRZsZk0Ea
1PmrZblRJ8Pr1cxrk+RpSl4vfyPBc8JFPxE8bQbUqdBr++gh3VpjuL7vUfPOE5CO9r+r1nnop+7K
VtTUG6l9zYoxINr6NydsZ5f7Wkatp3Gv4Q5xJ3Kg0KVKqQx9ILo9sDbAgTAqDpAfP3hZg3OS9tsD
cAi1aL7vH+r7eGsIRRCjfzBCaKUEoOCQPFpE8Qkvgw15QkDtw8dARCfT1HK8WbL5xo7JsUshd1NL
h5c2D+BD+94Mt38MsE98tRTZ9Vrozw5LjLC3MzWwrNjws3Z1fus0Vr26VIeopZuStzJVzfVo4uUy
uKn1yyagVVMVY/B0pRjCbRgqanuVPamrKuuviM7L/sdyiXqyaoqauQmJ1A5kJwu4N3vQ1kjOjCja
QOUSFFFAqqpnr581d4c50zoSJUOXf11JroVsSMqgAGeWnzeLerJ0Kp1b0kXfYWeV/w7DOKQ2Gygq
RBi0bFtvIyJwX6YACJTu/8OcItzLnUFuL5nhZMM4wyB6LG8sMILsR3Goj1Mwf8XDJ3CBRDlcDhGi
HpK731kuGqW0b5fKWiA96y9h/9A+psAATMEKZdb6R3Iv42iRfUiuCAZYx9C5oD+OWscefW3sTb8z
cvK6tkl5zwaCLAZ0DP7lRQqP7Z9t5Z86aqaDlIdiW9PsMx1eal27ZqMs5xPVyKE1uEkbQmT4nKbO
pJQlAyGAFMwmhFV7cJrk+vxaznEHJqDyU6tYEdMw3WLN7SOLkbLRhp3QJMm9NJl/G6vseSnyJhBN
QP8WxQyQQnN7PbQ96WNrINFit59nrXvO7EHSGBB9TjzuIIWKFwsIuDiHpc2sNsZWQacxAQin/TKv
cRiP7lWcL5/NispgmqK7c2+P81YQnWW0a4CGKjOIvEwnUDt5nfukk5fLHiN6mbt7Q9zeqWQcW/Cb
UfQ6K9+u+5fOoH6pxjf11J9WDBoo7huhp3Ixjpctiz7aH8PAi3y8s9fEAsN7hhVa9rclBWnaLDuC
MgvcwwFlznR0E1go1vF+1FbgITGX8r+tYousu9wUN1bGbBXHXAMNvlWoodPKlERFJWDgoADux4QS
SP145iW84pYxJ7AxhPEh9YsrqOllh+LEQnKcIC328y+WtDO3betuSWm9Wm6r5yQywSYMRXsfwpSS
XZMuiUvYIFCQa2RbEjlkx6GLtumuERCh0fZREJYzxAhdYbcm7oLDrOrqQB0B9HwgryrXryvEyS/v
mvDAAvIBZQsMk51hd8oJ5TlmK+gEjKWPp9cVoWnQAa7DZP0VUSgC3N0EqAw6D1Cj/Ph93HmMHSuF
WzOUawuUzMfFt7pfXQcyqaaRvL5lxjhnMJQkr43tlBIn94fMPTWj6bmgyjOTr2kle/0Ik9392ji/
YBObO2rDL5YrKHmmGPI+lkGGawVwBI9RT+m96YRZhdtG9WTjCiIfQWUS9SC8eqBvxEXCxqRZpqvA
+a55BUb1xLNQXrjsJMKrE9UCEEsbG4P7WdNvrsvaYQB8jiBXBnd0ejRrjzghgKcZNHSRI9i3Br2S
1bqESzMAgNyE4uGhnMsUUH5I1IbSyElPVvMENirJwkSJPPSFUEfbFnfWT+jWUdNjANqjrmjcJiB2
0V93fUF+pZiC95lJtSBTRvDymbYqMX2+NjBngTMaFRvof57x15aEdDZIfgzIwM+rPzDzyYzVb5e/
2/bpP75TPtjgy1xDRZUOfbOtgzqehsM2iUoi/SibBBWExY3iE1Fk41IFaJVz/0yzEjOxsBb1wCI9
3Cgx0tct0OvH2Le/XF6UICP+aI0LiuqKidAVSr5R23gWSByxsjQiP0f0FQM9qqKi9ozvl22eR8mP
Jrk0amXDgtuFkciNyd3gZlOI0cUbjZWZj8e0bIFC19htJ5dEza2eMMirwCtpOAcl8aswv4fKoO9M
fqYH/xkxl+J+hVZxS2sAqiGc8A92qyRjbSy4P0cStqfpMIP6TKkDVw07kPwlPqhViGfLWrdCF91Z
3X7V7taGpEHfxqtKokIbMOPVgpXWqoPJaL9rpfmp1TPDi5PypjIVydk4P/r4pDvDnM/2CSSeB5ZB
j81qLc+kxgmF9VBTzDIwa+SP9jJGTTJnkqeO2Ht3djnvtRKD2GTCNqd90HS+Gm5YR1DaTJEKcgho
BMnl6QWVyI9r5dwXr2TNxAQViQCP0m2vDSZkSFeWn0dOAB1g9pka731K+Ffu/X9+gfD87BbNeTSq
MpNZor4RWTm7Gjv3d2KvqYeOzScwkR4un1XB0+DjarkLMXH1FCp4JomUiiE8bE3zIi+jWjGva4NZ
V9YApkIlba8qZjz3oyJ7A22ecxZ1/yyWR3QMC2ljg+kM+fvTrBZBowE3zyTuK0g5sMpN0x7T1WAC
4FuTEGakWQpkWaS9bQAL+whKUCRUYNowrqC4cJpvqWd/j2XUw2L//WOXf6vbRppY6gC7xv0Sjifj
WPnJ7XzV3CBwHPJb7XT5awqj0s4c9xjqtcWpwdBPo6bRg5meJpzYyxaEvrmzoH+MQK1WanNd4HOV
lfJAbQNMCcjS4h5nsl6Mt8vGhL6xM8ZlNOnYdRB4MDG20vdQ6wLfY4WEDeSIl82Ib+SdHS6sopuR
J9A8Q0KKqhHxU59duyHxZlSN2oMjKSfLFsWFUgWzxgSyiSjfsAE3MvFiBRBuRZeFTpkvcKHTKNdE
NRNkoUzzLPCrHOf7LFQ+0wf1sfxafVke6ashKSjLjtlZEzQbDVcbkILajwXGGiCVAg78X/Vj/GAD
EtaPgHuE/2EHlRJWCbcVpRsbaT24VvkBdgfs7VUXW2sELpkBgDTiT08YqlBzkM1MQfdFu83D2Ab5
t2yfRSdiw1FtfA3QbuFHhuOiz+kwqdvDXYtc9BIdz+0PPUSknzHs4Gt+87NMT2v7AroZiW3RmjF9
gEweHRG0MbmbqjPJqBKGi6KpXL8DySZj352pkFgRvGesTSQHDxmQ+Z5PE2d51y+GVuPMn0DcTgDK
jBqQogZoqB9Q1Z8DVMmLSFbLFS4OnBSADmw1cn4cAFX+uTBThUaz+TZUbyZBi6CVVeKFH29nhAtn
U9FngL5BZ7am64vajusLmt2tr0CA6261TNk1ZAguO7xe/rum7e+7/G0ZTYU0tWEi0LBovdn4Z+w7
+lD+xgWBUJPK9lB4IPcGuchmr/UKAuJCi/RP1YuZed0VWJs/99cMsvUeyvB+iUI8ZFT/5gkAQSOo
nGCCUkd/8eNCnSRtOi3Gvo5m/D1XxyfHq5NPA5VEbsF0BVxzZ4dbnw4mtKpLYuRqpzYbnMBc0jka
M+Vx1L1liQOWqUcoDr208XR4n7X65YYgIXFXjC0rShQvblRiokx/jKk6e3pdgQ+r14dgoI+6l4YO
Ms2/eMnufzEX/jHR3dMhZTTK+3w9LECVFlqnRpIbTeho6Chu8wRbq4DL6pQqS2e9yjUEJSNKffMZ
MiwYpsF8WX/onutfjn/ZoOiwQtnJ0pGOI7vicSgsjVcjBcQtSjsWVXaPifA6MqGBetmMAEdnqaj/
q4gIkIaETthHv0qH1WgdB6Bw9YqGqZ9dOeiS2gc9UK+l73TRHu5tcWl4v7hZorOZRX3r+HXykmFK
IK8w+fGSd3fNaAcue3FuukCdD/MqiRTbOviseG+b+37zYLqOyRYWme0nnXgQWsnWIyuPmSnB9ghz
nz+WUNj5uKMzayeAb1QLIWl9n4WoOq/wwXxxZR2Te1lZU+gnGi7ojcYGn5KLC8Yw2vESDwD1A/lQ
bLQv1S3LXy97iSjzgTL1f41wQWG2yVzaxaBGXftrwLw7NN4kfii6NjCEBx4PC7xJCOcfN20orCzt
nQ3Z3N8VSeNX7Set/dxntuRYCe1ATwQ0HgBrn3Ez0cxFEIPfREaT31Zp+QTBLOT1AKRAFSi8vGsC
uDCIT3bGth+zu5ym0u2t2YEx83EK29lDYVYNB7+9N18bP3lKbobMA/JieqgLb7mWInNFXw3z+ba5
ie+giskdbVDzdS5bYB7VyysLp/qYR9aDsdVMq9MIPWUfCY75U7Jo0Q7vrXKHPHddBuYhWO1QPEqO
ddB83QJm8QnjqnnpaX77GTJgSSA7CJuH8Ad8b5fzILUcAI3cHqRq3Z5qdfDsoTkWLWYCu9slsYE/
soCS1GXfWBRX3ulGMI8CVkKLeyBWDm2Mqk7QCCzKONKHJP4UU63yx9SpPzdpEnuD2x+LLAfQa5lf
taW6gc+8QUmL+Wyiy9VUm0pgjoVycFg93gO27Ep+o+wn6h/dsNHcbrRH9Fha/Zeu9Z8MHVNZRlgp
fdA547/G2kKfDOXsrbGM3eDvrdmCRu/cp7izdNCn2gM4KWQcisI7a5NB07a2Mszwjs0M121ZbmJc
XsXbUjvGAablQwx7Xsnqg8JovrfFuTNpDRfEP3j1L77ee3qooeDQhji4G02wfDJYMI2Mhe3Wxrmx
Zg4JbRXY22CbWnDKg0V5L44ZqI352X3py4C2ooOzs8jXiywKwq5+cDE5MJch7F+Xbmt662BGjVU/
2WPaYRK71yECMMtm30SX1940d3hcalSV4WKxqardLF3utfatPmrPl0OSaIFgBtBBrABKZ4NnTV2y
geY9Q8oO2U5v1dl31pFTn//sy8qDFGk4W+atXskeeYLoq2no6UDpCFREZ72drMjmvATDRKTarZer
hedqEnDF++OfC3lAbgBSgm4maCr4nLRSmnKZtZ5Fo+uZuj+/db9paPlltL7qPxXIXCwB+w1Y2LUc
7Su62/a2ebWzeYgXY9ZbPLrenNRXluseIFIMgHzufszH5CZnR13HHOyRFUdQWOCkyIS0hPuLXNwA
WQjQKzwOE6dE7xrw+kVl75xUOqJDd7zsNwLA/SaeB64VtIzBIckXX6y82XC6Vv/+uJy+gpnjjlzp
Yf1oHcyoDNLACdYrqEdrfv15uW9/ZFKJFlGlAMpOSEI24NB5mRUTm4qTdfgJ9Y1z5V5v+m4bq8Wm
u9pEeSgPQIIjidcl2Bch6AjnNbn4o2ZOSxYkLhHTv1rFnVXkPm0lB1JUxMUIgYt3Db4dGGQ5I3Gm
limeIj0admukhjUaduSkn1YfM45REmmSKppoTdvDDeQ5FkbCde6+qMGtkjk11jT12hG8JwjfSghJ
2eiyvwiXRdCCtDe+O2BPuFycjh3ttBXLIgezD/SQXRdQ46u/atAhnR7rW9kbUXQ5gY8KZx9TIeAG
4ufRmrou6sUFCmkE+64Z0acUF+HWZJ0e5TIAwuWh9ID9c8AKBE6Jj3lE7CTJwPDYfh/yRjYF+c/j
fNwGzECtvY0U/N36dBs8w+gJYqSA+3C0ruhgYlexoSzBoAs4w/0hyMZwOOkeKI2Dyx9QkLqaCNfY
UeQvGP/gzM21xmaAnbCdwyldTg17yuvfYyYJK6L0BRUrF90TKPGe30fVWNi0brGPBUX3eGNywbRc
5q3hCKZu2ZoEvo8pSvRTITRsuGdERk3Z6jSLW8Az0JfuIcWrUg/ErpJn1bYz3E0EHWoUTAk+FuAS
nOcPbazXcQ4EpTsCmqp9ZtmXkp6YgfRsrSS2RCW4D8a2m2H3rHKbxC2c9N0rkqMSe60Rrmmov0+4
TFEPTijtVIO4Eyw8Xiyrb4oStA/Wtw3fWc8AMLbSBl9v8YuXWDsYEdrj0ehEa4pjHkMYBE0/3w2Y
FOWzbeL5JqP0h+LtJlrEZUtrAsV6u8Imq1fp93eimrA5bBGmOaUVhJVl9RqR6xgbLotA7MU8awBU
/0falzXJqSvd/iIiEIOAV4aiqrp6nv1C9AgCMc/69Xdh3326muYU3/ZxhP3S4U5SSqVSOaw1pmGW
UBRx6uZVDw+EFk4UvZ8+cksuDH1DOlQCEZMKlILvy8m5mVqpBaWqHIcBwFcRmCAx8/U2usrWel5r
blzW6Uvc7C2E1GYPtj0cByUa7IGkZ3WPuVhpDUNl2UoMlBImni68vmdq1VkQRZlOflvJRXDfuM2u
2MQIGTCw1LsY0vORC/VW1nLRQI6EzpQjisLYSCBUvUUF44bYoaddhYfOI155CwSOlYP4AwF+CozQ
XfkfJafvOToKvciVDLcP9s4tHyRcQvSz20z9MHmONXVMN9h2HrobGnBquEpjT/3pK98wPb9+nImj
T5j5giFtgSWtoCan8WIn+vaXaJqLigMvN6HkuTTBfqtpjyvrPGXwTgmduQDC+56OU18YP1SoQNOr
ibm0R4Pd6o5Onz+XpKNOBD5qDHX/YA8NKXCv0lSBXyV2b7kYrBuAb0Ya1Io0xdGrzf/tFbp0SnRw
myMjhyLcj7ljK5nYqqYbipLQZewzVhEDV7enl1GZzGOmHPjMMSejYmYdCarZGUFcW9dmhmXsHRC7
EADFlA57MP36ItlTF0OsWxlFHPOdwYLzd2u0wbKEN/fVak1nOhfzD9EpQbmPTPCe88AG719ZrTOs
clN7yFhtpigKbyf5Pd8p7niWrhnt0uNpQleckiRoLvzhySVz0Nrgt0BXfat2FME8Xk2VJ/nZmQZb
mlqsMJ2UeNlqhXPpRfFN9sxJmDSOBTo2/0RxCtjqvXDf2SqCudGbGNAiz+i8v4hCvgmdeYpC1zJZ
WJM7DDHthf4XrfI76y/uElSrEZjCajExP99HXmamIgeQMhWOkfLjGzxFoz/dY1s4n/L1tAUvXV50
qlNP9XGM588tmAED3Ug6rOWfNofaYb03NcopE2hj4q0Z6oI3oJAyVaA0DG3MiQXqNKEWi1VsXVKN
jgFaASrEWoCzEMrhKAJoHc8KXPrzQmMhTBZwgXKaod+H6Quatm1VFfagyx5jaznqNWEz913gAQqa
2+kGMXaZBAJGccXxdMqNCJFb5Z/ersXlO9Js5rarjLQxi9BXQJvGJtlDKN2dFrD0Qvq2drOEf1cW
YQ6c8D/2wK9Ut9YAg8XPejRNqqUtuWsWuKbStL5HN3Ch6GnAExggyDOcEhNoFVvpZF+4Cr6pNMt/
DmZJB1BEoLqqPTTtlZmFjhWuMQouRRLfpMyelmEc4OOne25iBNdzW3NqJyr3ARyFM71qwdBdOCD/
QqeEhzbzypHZanvE2u7RWeEuUjuitBJU5Tsjt+Xz2E0xL9pwYCpwr7hfb4xc3j0TNBSg1/j5oK4b
swprCQYJnEbAyzaOrj6etsiFFy3W9T8S5lk6jIeyOOkhoS/erew66t9ocCn6tSfZoiIKRm0xS4Yc
6/ydHmd1l1EBMSozd5aIdmkk1pKdS5c0RgwIUF5lHOL5nAFTq3TsLKPdJHqHhsrh0OWJH6PwWfOD
zpjX5mynRsq10PZGKD0YBV9xH4sn4esD5pi5AsSWGIUJxcYoLXeo0K6vdtdVH9//xZYdiZlFRUGs
kV6qIUa0SDU2YltI0VUwCD9W1vhdFrftSNQsFCCAytfzzmo3AiOVrXyIAZp9WpmlFDVSbv/ZtXlX
d4nHchuAfm6jpOYtq7ttrPV7Ve52yMeD7ki1MbbiiJHep1Zh5zT3cnFZJKGjYTI8QOdD0BLQH2kr
Tm1ZcUQkMkqjyPbM3GaV17EZWAyMVaYUe2UQyH4WizWq2cXDh8TVlC5D3848OtAsmmkZNyYE/F91
u61D5gaW5aRgL1tZ5UV9jiTNNjIVrNDjEpJ0W0My/ilyuJs7MNHGy6hNN9Eet/haFPs7qTMLmyeq
FH2q8yGYnecjarClB2GZduj+sbyYH7TQ2pVZYUvlI2jMt2mf3nZqu1fU3pay2Km0y4CjHqjpbhob
Z70y7oJOt4to24+XSXLf9+8IezZZ9RHLmKOQG0/NqYNmJacE9ldQNU4dUxuc8GgItDbEWuMqXDjf
39SZLWISaHmqF4WMXz1KTilIs1MwIOOZfdWtHIuF/QK7i2JNxEo6ArrZdVd04WhFUxNz1j+JIbWl
4Oa0RSzpogFHWUNHCArT88qF6Cp0kk2RMDdA/6s3D03IbihT1iazFkwcRFdfcubRAXo2FDCiwfGP
g3hMFfM+0oG2WwXijJprFZ+lp4uBdnMC5GQTrVFzrQzU7TKlaRrE9xN1M3fN+AJAk8FtgD6G/cSX
IY8gqF05XUs6YmQQQpEVRjJ65pC1tu57y0BFOwmVBJxeeb2H41SdPNJSZBvraPPv9w54FWC0QW8o
0qnT3h7FdGOYWjSpUhldd0lo91l9jeaACx6tTWctlbemaTrUIAlaDn4kbQ3Sa2BTxXI2rmEDtBWM
tDyyh1dgSZX9NSb5MG/jCw8U7H5zXzZ2FgNhwM8bW/n3cMDg1Dj6kum8HKkcmKMlS5LSbDJ2nxQv
rXk5rnYNLB2J3ylwoEMgUpnHD6Y1BIkZZvKm1WEk4TNP0SISruQ0FtJRSLQjz/5HyDxGSDorr9sU
PkThyEuPxFHFrZBaxwATXBu8UFG6f2EsRwJnxpmmSYuEn4SWuhg5YEA1XqGcviUxW+mxX/JYx4rN
nGOehrUF8ukGq2e9As7/PWf6iipLIgCNgEI9cl1TWfC7EZCpKCj6Ck1mQIbhZnLVS5hfPb1ck2Od
X1nHMmb+Ko0yMpoDZASVdFEFlqdXOcAc1XMq81tVz3adPmxbsobAuzQThNnEKc+F+xKzirMzTVI6
xjFvCCiWJDCGA+0dTOlj+CF1L0FrenX0y5C4a6y5rgWbx1gwJuqQY8KI6DwhEraWGenUIJtBH4Qt
UvU8lpS7NuHmyrou+EgkCsG6pCI2R3Z9lt8pa5myQW7JpiItHrusexVBQOy0rfYBl99Ob+KSViga
o9nL1AHPPI+r+srS+iaiZIOThqJBluxHqWvsVO5XTvNPQQgIUF4F6xfiG2PuMgq9QRI0wSRXjOlt
VdvmXLZj9ezfaoPSB8x9AmKChczfTq0aERkYq+iXKx+GOnGA5GkzZS0Q/2n436XMDD8bCXDqKfor
S/Q0oJUHYxVh2V9FtAcgIqAk9RBdnSMce1GV3mkFfzzuZ0Sxv4mxjrz7UNEMLQB1AxKH3Btk4mb6
S6/qTtD3F3yMbpimeHWt+rF10dEUvMW6naOzvgPRpIoiGxnsNoh8I1HAeN/YeVqtfOCPYs2fD8Qj
XAbbC5KHkx0cfaAeiS4csgYfGEehLTTLUUNum404sEhcYWTqOeM1el+vZY1hYu9Z0E+zeg2s+DKU
tWrlKC1+Dcj/jMm2cW7nYxp6oMqZOZDGpxXDYPuF1YR2apRA330L+wQsLWj/QDgd5htR5G+SFIL5
lp0F7KWRipWVmVvNtDDHnzLz+sTouZRTfIqgnZex1J7ushJvmXK4MpCNB9y3TdndaXuZ36FzoTNf
YkZxL7NRAuVunvWDmzNFd1UrD/zA1DJXQ3zU2K0plH3b1GLljf/DUc+FT5fUkSlQbgQBMMUaPw26
PQNpl6qFtoKWVaM5xCXbyjlQFYbRM+vH01qvSp4ZYULVKrN00fgBhn6z8l7Ipa22uq9I1kVTNk5e
Gj6gtNwmfjgtee67f6sMzw0HgaQ5nlgzlRu9iMtuUjmvCQJOvaT7xjCIg9C+c6JRN1YC3GVVjyTO
zAqIAGkxqlHpCzL4nNzExlM+7qmIUOCK7VC9YkVtp3QNa2T5ZB3JnVuWZmG4G2Unf7xuPf0J/OmR
g46q2EG7ro6yi8YQbtsscdbqeNPeHYcd0xLDatB7hBkL40fiXgpoE2QVWL/JyGNbkELAlQXXbais
TV7Og6i5pGmzj+y3rYvIrBQV/MoAxEf93m7l99PmsqbLLEyTdasdgxoSZHFpWp9acC6la2Ha4k4d
L9jsuuINH8GzASEFJg9Bd6S6mI+TXkvf8tBvtJexc6Nb+GtlqqWjgAkETEDJaEn4kcfs+qEdME1W
+EkYf7RGsmul2BUav+jDNfLVxY3CoUPvOOCJwFz1faOKpAhbKkFUK3W2Gb50lrV2kUzHaG51f0rj
YHPDdMtMBGo4nYb5g8Lnh2KnoVcE44Xn6h609qDjiPzTZrG0dMfCZjtWpIMRNsBN8EFlBlqqxFbC
N6m/14q11oql6+FY0Cx3UqkaSLdSDe4Kk5IsvKi10MlGzQnHdpuXqSPl9cot+CPvMB2qI5HzwkBR
TQh4PXSLDtal4qgHILKYtvwMEKnr7qb64PdrnW9LhwyJFSB/A4oYNb+ZT9aKKujKMC79gmheNHyo
Uu8qxRqXxpINHkuZ+eEaJOhhWmIpa3VQD1EpWZesV1XnLyzjSJeZ1x3TiCKSgS56YlznOd/mMh73
aZk+typZuVrW1m3S+Mj9MdmUKPACS1+NC4eh9UzCxHKBEOm0StPJ+XGy9IkWECMI+DuzQSNV0Rul
QUzVA1yhnRB00qrwitbcNRH6L6s1p7to9F8C53kFNanDyGBJ6ROr9cf619ju1BgzS93tiLa+8t9m
rn8bPIDTkPGa2Izmzzmw11VBWEO/oXnigeFEyR7M5XbYfp5exwUDnNCc0F2G9g+kF2amocuZ2oyM
l35cPBtDaGMOcmWn1iTMDGJMoioU0SQhxoUhEk9IH/+bDpNJHpmcLNSGswESlCjcxmBvSlTxfFrE
glUb6D/HXQGTAwL8zBvkMW2qYKhw+0mYjMN886g6lIwrS7UsBVB5BrAgMYM3M+qqrQ0rV43G7whF
3upQ9YaTGOenVVnypdDlP1LmlkxGgxnCgpSiHB3JRJynp47OvKZ5IfTFGkfw1+508itpLlr90xx0
lNnuT3/DwmFCR9U0L4G5cYwqzXYsSRhnog2gKFJmHFzeqS7jhQUQe13fxAVHgiZc8UvT2s0cBkRS
DGtg/5DCnpWW1V6SpLEBH56Un6v9hVRfabGCl25ohxFGURS76demvhYtH3BYmMFCufTHMzKuFZFV
htT4ejNMpD66Jm7LvlpDuvtRNYevgGrTqxnVBmTtZiesyDueS23c+REmlDASsS+vow1zQF2K4s4f
asq1MG3RUo9EzjZQS6shU0ve+awzUS8ybwtZ2mo83p62k6VNw9Wr/o7YUa+ZHQiF5WPaYYjSV008
y1rkvnYd7uTBriJMSY11Rl255eo+CRL1LO/zcA2XduGamcZO/vmA3++oI9dCklEvaNaUfl2oNoZ8
HdLXdqwwJ5CvOtjraXWXVvVY2szLpGat9ESGtCwL/JD1G2YxH3j7K8MYS6fvWIzy3V/qXY5B+gqn
z8rPq7JzCrNDCqrZVq26YTXmY6Xn03otRKYg7AbKHfoG0KA+P3slOn3/WEvAb/ObTm9wzQBUhK4c
8aVX7Tc5s/VLmNFWGp84L032aCa6W+kEALC3IbhvtRztt1mwKUBnkSjK+2kNF8/gsYqzNW0b9HGC
TxRY/uD+YZZTbIIrBWQggS1xe2r9Xav9LjkXE/PTCmiaER/Ma2JA9IhNS+ilL6mNZ7UfIagSTuu0
aI1HEmYqhUlaWUlr4K2uToPTmKXPJGfoypVny48Wvsl9HWsyC0GooNkIZHzcrdHUerSp/eQcNUXk
Wjz6KLlrYBU/Wj9/y5tGykxE3oivZjdBpPd6HOkJfNcD9UcPmU+fXtWAsmrszh65k941ToEhfhtv
9xgEDSuHYXFZ0aJjos11gUFDNjtDCjSoOwLzGSi/56bgXknDlZrpf1ETNjl1LWN0YHYrcIDmFSUm
gX0pA5gD619ErjV20fMPTpknh2C4I/pbpNaHQWEXBSZYbEtKGPDoa4+mDAPT9ZPWF/4YZ0+kNrzT
xrXo2cFc/8/XTat05FgxkqwUqYRNKM3C4XhXxdErMTajcROgY6+rW68u17A+l1f+S+bkpo5kFsBM
EPAPWI24ugaP25k+aHelDvLK07qtyZkulSM5ZSxrwFGcdBvoaPdjgIQTcu91/29Lgr8tGRhfmJCc
UErm8SKGg7NMtyiux8jXwvccg0V/ocmXgHmoGBASplIIW42Gs7gR/jjVUyWyFpFOnmQem+GV848e
c4Jy0iPibjJ4muKtye38ItswzdZu2Tu6GlD6NnantVq81I/EzRxbEEcMLXvQCjjbNovfg5K7IxAA
Ytk1zZvTsn60X/3ZIwRlMqayFlgwLJobI50iJQonXYu7FMhs9qgVG1opWz3M7wCeelHLhrBR//ig
UUFdJsQG3C3X2hh4laZ7SpK5NV/r/F28lY2vL5s5CMDt9zRs8WWGXNkFENXqFqimkbEbk7vTi7B4
IAzMGGGMcIGwpQ9CyuICdooHmlckiYPOCwczXO7/JmaKe47OnagtkfQRxJQdQfdo1nPQ/PH3rspf
TgtaWjkLuWR0jGK2CIOK3wWRELROxEQuIOnLp4Bxn5rMT7sRD7bo7X8TNfNZpOeBsCjetlVfuh15
yYNLqwNgoLUGlbKm08xpBXmmg2oVguTiQx9DG6OYrtGA0VHnK0H9mqTZNlVajPoeWOX92hrdIJV8
uct8E2OCbfd+evEmC577leN9mi6hI4Mwe0XligmdzEqaAs560FAsQ0fuX7jJIzlzlGUYvZ4yFRo1
2kcMGK5RlE6hr2XxVrRRZ9FtEVoB+CsmbRCppOIqXUPaWNgYdHZRCjYiWQXS0GxjesRgZsEQLZgx
WmeC+xT8swAO2yNH+u9P6jdJs41RKDezXCunmxit5MVjYO0kbS2/v1TCOJYy35Yk1S1dAhepnwMt
LLKzHZ429jQBKMrbwgM3aIU29jjEW24lcl7YKQgGGo088dH+YEju9dbSulBCiAca34wkm96sVlZw
TcRsr9ppSETrg9LXhhcA2cp0xcUtuOxvKsx2SOsBkNJq+P0oJjiAsgUUY+8F4+vpA7oU++OmRWvM
byhGBMTfT2gXwhCoCkOIsCsHdWu6gCARDn0jXrrhjnV3Wt7062YO4Zu4mVZGytKaKnXn8xQ9dSp9
FFx7AEP9VQi0DH0MXnpDWgsApufLT5k4U8BzwLz5vPFoiBUL47Vh5WOy7YYc0FqyT53hGiu60w7Z
OVl53C9uHAhy/xE3uzC0PAA/ZAnb6+PEpUaNsAYcU/Vax8a0Uj+1UjEJMGXf8QadbdwQiSQLsJJl
oyeYFCKpnYvAr8fgSu3CK9Rq3MRMtlGaeqe3cCl9iT38kjxTsBnTnJkNTKb20PlhbHAL36NdZHSE
U9mZJwNwHk0Dp4UuL+qXzNnlSKQxq02lwesejMMY3bJLQ7XJWji/FCt+U212GjK9R098gUWNd2wL
Inoh27ph94XdfEZbui1AnY0GdqfLHAv8eo+ndVz0/kfrOjsbalJ0LJSgYxEIF7hATmylvtSXj4lC
1zCkT68nqEW/W0+TN5HVj9M5VD8n8t4mOS+pWPHCP7prEXpjOZEURHEXbAC/czZH139khOgDBFyG
37jVIXgwHsnZBFNl+vGz2FoetU27PzSOfKa75Y4gDx7Za0+NpbzQt2+Y/PjRN+gBB4H2gG/Q/PRC
fqmd3MET9za7KTcyCPDWOjiXF/ZL5ennR+IGi6tmWmetH7DKj9psYsJ+tQrr75zal5zZISw7qaYU
o9++ltjgA3HNBwbkeod/5jtMiIEa3Furxy47nC+JsyPYEqmSMgKJzEj3av5kkczWxXuXjbaaaW5W
fJbq9vSJ+C+305fM2XkUXFdbFIGxkrlt3BYTfsBlteUmCE+U/wO53PLmAZQHoGq6ptGZilRkmZTE
VeenUuFQdP50GeD4++vTWq1JmSlVhS240RpISQCuoiKTnTxjI1cc5n+x+y9dZt6kA/NjQgJ4aeM2
whRmcRsqG3rQ3sJ38yzy4nt5LaRckzjPVcQarWkXFZ2vE7v1pCd9WzpAWsw+UV26q/aFvzpruhiD
oUr3//drnrZAFqEX4xS89PvyQYA0wo7BcIlt8wrLmdBxwtXk5ZpI5fv55kOQcqIiRGfSI8kaB5MK
azu3Yh/zynM8Rqi6ZLCPDD3SXn3R32fdJik2ljfsgdR2MSRuUnrto1gJXP7LaUNPEZg7kcyaNxWz
trCURiDkFG+y6YRbAqihKkRHvdvumvPg4u8ipS95s7VEqSUolAHyGuteaJfD+CuNnk+fteXt+hIx
xYZH7rgRYYE8NIIxlnzIGJEhYeidlrD8yAE42j+rNrtgWpZYJRdT0mO08xflASRr5/yM3mYA/shu
sn3lc3+NgGc5VPiSOZnQkVomwH9GzLRgp4Ys3mmaLNzMCFJXC6LGDkem/0WCELfol8DZdRPFiQJA
aWxV7rUAZQRviRtt+qt0B87NjbpiiMsH4EvYzA2zJldkKll4ZyfRXTRm+1FPdr3QVhL0S03ZAElQ
gV4Aqh0UiGfv+Z4UjY5xKlSrAJFyHl4oTrJFj50MsEnDbrwksDvHgDMhXrxnDSK/0F17Dy2fuaNv
mJ2BTkR6E45wYWOEE1f7BcbyBYQDMHCTuNxp18pWi4t7JHB2IjiRU1P9nWOwwn1ZW57CWlsN2b9s
6f8d+h2JmZ0KkdJa5fGItdU/A/bGrSei3p4+eYsByZGI2SEo1Ao0VBJiWDE8tsOGtPvSiLah/FDI
Pu9ewVOxOS1w0ZnQCSVFI8rP6Rw9KBIl1BCNZGWMVOCzXK54q8mwf7zpjgTMIgNJgAdJNSFAritX
K7bj+KsOPmjPPTnbndZlTdS0uMcehGRGoecQxcfbOuW23F9L7X3F30myhqaxsmy/j+GRqKQdB5Uz
iAqG60pLnb79iyaBCQj3n42Zl2Lx0M5EauWtrza4juO0dyvVNO1B0y/5qG17vlaZXX4DAxvoN2ks
0X7jsx3pNIYSz0iNt1pa0Kekr250JR+dJK/2Y6nejE1yQMvXRvQD7ja+raokRUlN3CLjX9maLoKV
mGFxiY8+Z+YxA83AOHHY40leCqepb+Lg6bS5LF44RwJmlhnXaKAhWYd8IbrEDUlDzvCpK8EfFfGV
R+OyJDQ+U8APavjnu2HyNszz0eKtX4U+aCK3QvbU6iPKkpXDvHxvw039I2j6kKMttNAFMdYcL7Xe
IZs8c0F5VtrGhAyu/2IBsI0rB6wnUe6Q99NrueiBjwTPNqtVS9IFLG79Rq9tWb81i2utfTwtY8k3
ooEbgHLotifgpJwpF9a8NVvEkABH8UEWhXQ4r8/DKtxGkrwTzEDRG2CLeMqtWOJkCHMXhtsZ3W1o
t9Z+tDOGaJvMaoGAq8DUkNnbjIco7QkbfTR9fpmtt6Hqc9tH/IZhdwAPmRb+kHkrWx3oKCBrIeYZ
aR16mLtzZHX8kKzhs6+ijS6NxMutxvKzpLofFHU7cEuDu7Nee0yjYmJvB5aW4DoP2tRRK/kOTSSh
2xhDYAOyBJ0X4j6pjcRjUXqmy6lhkxII7lGXEMA2yB/ZUF1aZnEoWvkqiwFipalAXGLFRlODfW9F
n9IwUMeSlOch7w9Gx9BpEI9+kkrXYhju2Nhf1mPxhKnSJxKMHbATB6AEFCC/Q4F+q7Xm1uJVbfeC
PACC+6Hi5nOvVY4ZBftAEZeKhiIRzc3nnGkyxqF6gKyqgKgOIyaBG4WeZQG9jJSu3glFTp2kSzCw
0NaZbRgxcahVKa4eRf7Y9ASNJf2hbSrZlZW486IucswkzjalElM3SgFdl0fFPbxa7WCWukOtMtoL
pl4BMeDcVNgZWmEsh6sqcIF1YQCIBzNrvdJ+FqpZb6w2z13gH/KzChUOFOPjzrYKzaWkV52emO+l
0l6CaDByWVA6aLK7yJTMqRoD6KBqcDDj7CKNNObQ1PBEDJhuoCHwWPJSXfmsSHgRRIotqL4PtO5A
aeeSkOmA3Es/mTBfZbl7bwSIZ5Oy8oDrHTtFhY5lFr6ruBii2uAXCYohtpTIt5QAPbOp9g14TtNY
9iti7OmYcVvr8k0ZVTfIoG+yRHJUPvqFnNs6ul2D7jYyAdhjfQK9/rxXP/rOeEPO53rsm9Bpe80O
ZeD6lvpzq9V7SQFelZJcmZHhyQCZ2zBRvyp1cCEFnZMUJbB2knHbmjJkWDtSxA+CCNRp+GuDBgCF
fIQKP3TRgZQo2lHJxQCdR2TVBorJgZdh5jJa2YHM/JFHm6qW3zB84aTjVU/jrRzyPfrcPQzxOej4
cZXYsoeIu1ombSQ23PMgP6g83Fci3hQFNOSVragXQQskDf0XmiwdXt1GNaYAVPJhhsa+zXWQ3nCg
LiWCbahk7JRed6TacDAK5JSBfq5jtjcsB38YykPHgA8a4+SMSMIH/LUqrDdaDvsm0K8FeRspeBqQ
Pdu03aHVpefONO9yOXKUEMiRnfpoAe+PyAGOc+IQBexj2kVSqWdWRL0kvhdJ6mJkxk9TwMdR4usW
f4kt4bWq6nfd6DRpm9m8uENt2tf7j9FqdgnmJvJsdKuIPNM2/wC52QgeWO06HZqtVNBHOYRNK/12
aPL9QEwPF8Z5UbRuTi8ME6yRinFTl5YFqqy6tsFrgAdmEu20PAETtdxtzDQ/F0YROehDwQJr0t4M
wGol2AUc1l4RqMGr4twcjCeUsTCn1Kt7ju52GFSou0VUaCBvMA+yrmaOFPedB+zQwR5T8yZW49HJ
UvmuZ8SzElHYVt5jnFXTAycNoxetSbxA0W6VCIyegxVccmVInCqiV1qn1bY0yLUfDxk8dO2rRX2m
a+DlkHhdO7HJr7lmEkdo4qyjzU3P1fPasi6qOnpoR8yoFQQwhUaCwdDaPIsNMKM1Q1K5lcYSH466
hA9DL3FkFOjTtqidyeaNUUmy38TKTa6gxZnLFkaXQIVhStEDhtBRcurzTW1Kkk1GzHuqTHmKK37g
ct2h3bM9lA0cazaEIfDjtU9plAOMIxY7zGV6qWyibSMS3K659MQ77aZl2WM4CrfK2RMh+XjQxuGy
A8s1WOQOJFRa8E4az5oCRhqjQY8ZNTDKKACE4wWca34ldBP50ybd9ARvebW67XOSAC1bEzbKaDeS
0Z5raX0tm2hFZdGLlGJMN+aKbKPEqHmZVJq2Mhr3qVk8VXKZ20Srva7RLmJuPI2dmmwTWS1shSsH
1k9IuZaReurAPkyOZEuO/91ZwUWsizuT9HeGFR/Qp3UeWAAEi7BZRj4+KrH4qCt8KxtbAJsY2aOk
9qVjlMWBJXywRU4/iYYp3l4JPorI2o/x+IYtRa2mbu9ZW+/6ln1QQt8iUk0eD+plLbODTHdESLyi
Ca8GCViBgAhS3Cwkuz7LX2mW7IpEpw4xElci7EDV8bITuJxYZ2zqukywn9yRjfhGFjXHUQxwQtv4
LC+HVyMII68ACoxNGnZrDrLpmipoF4tWj91YCq/pSDcBo9zReQwyrT6KXTXpMf+LWdeNoeTxfZIR
xdG46OCXLdktCSbuLJZL9kjzpy6N6UMjR2cp0u+bxML1wtTioi+6h4ZnbyM3JHT78MwmtL0DLEy9
jcrwulTZeYr4AN4SDrYYhCNLBlwKR/s7gJFI2J0Xpno9qvS8VhkQ7gUBrVmpb+nIryNJTezY6Lhd
Vdo+Z9bGsDCuGsXm2TCiz6+TA0yPsgcJmlvd+GAV3Tll5bs0RhsOp1Z0GXqfWrA/ddVTMcqb2sqe
+qJ2DKpfjiJ2Q2XM7LQObkvQSILGvH5u0t6RCv26qyufGuymTWjgGQ0IwQN8Bg9rikXTe/RMTsNF
eXlv6W2FW17gYBlRC2YJOthlSt+ZpVzSCOQkshUix92BgDexdap4kSzdklo7U5KYOiywiCsn/GEQ
xkYygj2tgitGmz0pzxWOYKFlW6GR25H1B1Z+6PorHJ8zGiL1cvQb2Zph3DRowqDZRdx2l52qFk4j
Bl8OR2BeyTS2tbHfpHA/ct7fiiq+qpTCzw3FoQmwo6vI71uAsRhmoTqDBRtrsUutdVAxPYF5hWZb
dvRateS9CXAsCYyvDtMi0xlzYjoBAe4vU31LRQsS8mRhwzaBdjcyeTcCfKkaEaHg4Opp4zERPtIo
BJsJyiaMdo881M8to3csomyGfNj1Ue0OKYbPgUFyI/X9VaCkkdNXLMDQHdt2mrVjscFtI24OEm4P
m4WGAw+8k+FnwVc53mHg+FJnuc3Y8NS2iCbqAhW9Ki8Sd1SA86gPUxKD+GWSHHBjI4hUD6QZy30n
ZQceIU6y0C4RaeeSXjUeJvE8OHY3lx6rsfFGwdBKkXiY1Qcplb5RqOkWSW4DWHbD1Gbb0foQafX5
wOXruH5g7YOmvAbpsxXWe621XABzHLqG+i38jCwBVR782gIXtWjaHTVf80D5Zak0mxysq0uSO9QI
zdSqOETWiIkl7ayUsbmGtZWT6mICPQqiM2ms92ja30ZxhGa2/F6pige5xBmWN2Eob+NWw4oS027M
4WDpESAOI9hLokY2TavXsaxek6wD++Rw1ekZrtvK4J5Wkw8c1Iux0M9IxICEVb7zkoc2aa1P3Yoe
qrjba8n/I+27luPWtW2/iFXM4ZWpk9StLFkvLEuWmcCc+fVnQOfuZTaap7G97iovv3SVJwFMTMw4
RrGNit4vTUCslcFh6qdD2whOIAt2VOVfSVwD56eAaaoAX2xbvYBWeMBT2aFWlPY0kGNcJ+ApMwVH
r9PbYWhulVncatX4HJbtvRDkLz2eAq83m9NU5VDTsjhYmfnVGyNaWcb4FBWD0xq5YCPo4gR1bOAI
0NMzmAwmZ6PEYVxlI3iWmmkr6MCKeLWSv0y9fovAmABI93QDc8xMdlBCk5vaZUBRS8VbFYlI1dqb
ucqJES8jNqxjIYT+voi8A0Nt4loC3IeBqGIcT1HHg+Vmo1B2GUz4W5pZEEsNUX25qiRHTsKbDrGb
EzeD4Aok/VUpmLyq6pyTJVlZGABgkFEAIQsSyiIT2ZcIBppBmjSA02pAhUjTuwqj+O710J5NkLDx
LpO3gBAhCEPAEGkkeElz61TpiZvm7VutyQ/XRV0qHA2t0dZMSQ00YKidH1STUeDCzmh9U/mhNJj6
Dd77gVdaoCq1zBjQ9VgixqfQjE8FMWfVtd0IZvRZ9GeAP8tOgfgHJIwYRnCK4gnAgWgo4Q1P0XO4
JpLZwqGS9TwgVgvEdP1rhvNrd0aPWqV5FOLuKVes/981MorRG5koZCBGAT9ncOj03kmS3C7M+U0a
cx+T4rssRTtCp8DyTxjBG26K8lMeXq6f5qV2YqNBWETR8ADn812/XVy7kRQAPBZUrFojmygona7g
gaXwRNDfFyJazFXIsQgQszmfHuO22+pNyklcr+nkchWMugyj1uRqEwH5qA/crDHteKzsvv9xfa/W
pVAzgsTyZSm0HMRR0TJ4Rvp80upHpbybeX1pbIruW+8lDENQ9adsOed7heycMvaWIPpl9iNGrcmc
S6fun7vkFMHNajA42HNoOVfV/o9EjWn6yYax0owIyF8RPGHBqJ1KfxiGr6wt7YrXzby+gf+sTmNM
h4FoPCgxBO7rYbYhhHjFqB0z0frLbDFr6Jmb3AYths5DPCWxqPiAJfTVrPQAEeM0zeN1jbgY52FF
MXc4LDJBioaCUo+g2upqb9ap+dk8GB9w1b/Sm/xn9gtYrvV7/hx410XTRZybq/P3kkm+a/JsDK0M
Th4kWg6joB3qNgdaS3BTcEcSLo/tXBSjlPXQNupI6X/m6a5SDxmmc3Xe7PGlkVjKALzTueJbSMqE
5oQzSzId816z8NrUwe76lq2tAzkTeP+YswRwGaN+VaJ0yAIDVL2xjmb4W6k/Q3J/XcRFvwtVCDDm
AiuFks9dIMuZgmzmTYHAVXuU97R2G7iGJ9waG0pI8V8wQa3t20KexexbHOdjX8Sz7ic3+j3loidu
6MW3mKhE+c5N0NPDeycvqtPMEtkKuREnc6ujoR7g/p0neoYf30PrbgI7sbNT9MzZUPlSz9FXKiOv
DqggzG/QQ128HgXpSDOgaOenL+WuPVUbYBLZnYtQUrYnm9dsf9GdiMWB6gKQpujVBb4Dy8A2yKNW
d2IxAkoVNZINKeB4jDvBp7RC8TbzKidwW+SHduZJRHToTVvzgTcCtHKmy29gO+SbrOwzI7Nkv1cC
L6t+dCnPXfwufjLWg/rysoahAvB6sC49wEDSaiLwPTQ0CiIKcuLU1kucZOQqx/y3dg+gYbeJbLVx
Ag85SyfEm/p6/WjXlrn8Bvr74mSFwEAiBdUGXzO+jMLYtbrIedtWLvzZKhndEXTUgEkl9H5gil4Q
fLb6jzRK/OvL4AlhXps47i24BRCSSs1dhJx+jLpJO/NIpy6qy1QzdcCLYXyB9uWzmhmrZdQbqTJ8
E6CGB+JH6g7FDxuhDHARndCVfvy9w2PIcHbovAQaYS6gErK+ycJQ6QZki5WHNhCOTZo/hZrC8YRX
nrIzMdQELBRBBm9CLBNMgMshmJEzTNVFIDIYkE4hvGHTNfssA2hMQYkXs38SG1gUaZRmGOKTfXUD
7CcH9llzensEVSUae57Jl8DpJ1pdG+bRKMApWINY/5o0eTaCS1X220pLcJnjk1pYfq2awFMr5Y/r
qrgS4cqAiUUDAlBNMWDMPHBjA7+n6AzZjyTrJZfBB6BV/XuhBYdINreNOH7JacPhH1hTf2gmyF5E
XcExMnesEIEAHVD1l80aAFfl9FNMJWKPgfZyfXHrgiiShqgYCKOZLIQ8aZWAGSsZbM3ICOkoKWAS
PATs4L8Qg+gT3ekwjhgkPFdGJM+CIJxwYGVzK2n7uAeoNacNau2YENf+I4Jx3fQ6K9SylEDmpqLu
klYEtQDwfiPtliqYbFcHVwWG1/VlrRnbpUzGh2s7YRTmrpP9DnmcNkK1Sa/Mv48lgOZv4XxA7wvI
ULZXVJcDPc2rcvAttAb+6gI5uu0Trd1p7Qx6ClNN3SZJTc4NW1sZOCMBHWBgol5lsXyFUiF9IamI
yqzeVgfULue363u3docXElgfyxQms4srYO+TpIXHAxfyaY7aTgbMJ5YkNsCx45zWqrG3YOfxH3gN
AYd3roWCEDdgvy0lv/3M0MQcOc1t/Jy8qvbkC5vClz94zwv9B1mHYCmQ0UmjA1yM0CG5PXUFGoYG
H50HnhoZGGkUXL3k8Eys7uhieYw2xkKkGiPgznzwJESOChQ0mzTdT32Mnysy8LCu1izHYm0q4yOH
Qz2KUo/zA3bXIWuHdyFKtiP4Ojmmg7MqNjOWBkOmVo3Z+6OM3o/eMZM7I5jcgTxd10fOWanMeznW
mBdKO6v3mxrzTjVYtI3bzDA91KgnHozR6u36c1IqY3XLEfTB/QxFlGSjqX2kBkGYoYbRuLm+Jp4c
+vvCB1AbnZAy0QbfUMmngkp0kOW88+HpAfNUoVe7DmJQ3flSIQPc3LixMmDFgQN5/DeKoMMa0SAQ
MDDMppmg28kEEsJVax+msLKLfHQwXWL3w+D9i21bSGK2bc5Gs80FGd56IXWoMYX3E9F4YyMrZwNE
EGCsUVROrIYxRmlRlEko54M/6M1RrdNj3Qkv19exotIQgeKfZWBy8aJfqwVcdIVS9oBYYFcVxxm4
plHmxbrlhJ/XJa0owZkkeokXihbNopKNNcAIzWDwSvNXXWiHNvp1XcjKC48UHiCzKZGxfJG+jnKg
6sVZNviTmf5OUuN3OTQuAJc+0jC/LQLpgciEh2S+dkrodxXRxIoxccCani9sjPJWlQcBqjCrrkxE
L/l7mr1vBLx/JDBbN+S6lYVZAN+5M4GmFLkWiJqvb9yKCaUge/+IYFStmkqjrWYEOYrWPmb9fCz1
DM06yXtUav51Ubz9Yl48Oa7TwGhplD2iQi2k5UYtBYWznjW9Xq6Heeh08BwFQQwEr9oQh7cMlHTO
YE25Uxi56fSqUrgIVALOyug/yrzly01k/ZUGuxhiZmfwaaW8itCzkaMFsJLtvDzlU3UzZcQFgIRz
fT/XLpZk0DgRbwD4WZjgg3SS1sszLLhcf5rAZIySwilDnpbzpDBvXxpUmdQLo+JLJdlHQYiNVTay
2nIclItGYHiTcLD+rIYx4apYEXSYKQqSXMULBq4amybWNG/eD27hVk+hU29494u3NqqxC9OEHhNV
TboQOWscHLoTpEdChq0opbyHcFVBkPSh2MeGgZn0c0GxXAEKIZNGH9WfY4p+PLQ9GLaZ15+DpWyb
zthEWoOeN5OHwbTm1yKV8EcyY0K6VCwmIibqNxNp5oUeGj/rQ+8UOx2TLeDU/Zjvrqvl+kkuRDIm
xaozPRpiMDwgQtiUvZP7s51+GZ7+CMJLP/tE45Ir8jqeV49yIZQxLorcSLmsQmio/bDQatCj72xq
ODdudTdB2aPCXlroimcdzlqJIjXQLcVv35rflF869ELMGLu1B5Lw/x2cVjl8N2sGGrVshJJApgWL
FmPQ8lHKK/TtApJwfK+zZ1P+FTePqcg5tDUFXUhhAR6VqguGQkXFoSbabZgme6tHt5N+itVfvQjY
3SD5TQIez9nF6Be980upjAWL60Jpphjb2XiKHzn5CW3+hYs+dfQoQV9spPWc/F7YoZENjX8NBsV5
c1hrfsPyCxjrlsVlFGtItvkaqtzV6Izz7AlaaefDbW+pnl5w82Gc82TzU4EMeDKxgMTBEZHgbiNM
y2a34Qae2G0NzmUTOW6MxOecoJ13wIypi+BG6FUEsRRTAbHtRgOuYLLnRbXSqhy0KYCgDEVuEBKf
W7oiDgC9DtB8LK930ZS97+4F0Z6302DPG2tTuHFkmwe06KID1825/AZrPgYg4P4Rz5gBoZgbISAC
lhmOt5TCaSqFmONirKU0laUQ5komxpzMWYYapH4v+bMrDp4hefJuBC+s4hiFIwauxMNEVdYMHHKN
liWKIFIC59z5xtakJHqPhhm/1H9pMxaVo+sMFD1eDP+w7AX0fcpO11YwrSpaKT8wdmIHoE4T2wg9
FUD2JyW6HX9I4raaMUCEqDLq9mkuu2U5ok2yRAd6gD7YRzQOOlJ+RFdO2z6jmpACZLZ2pOhhyAY7
ynP3+muxeh0AIQZ8YFChmezLWGgScCBLGJ5p0ndVqb2XkeLrKZY08nCIV3dwIYp5Cos0bMY4CVW/
gz11wOxwl4zyYUYPqnd9TatKuBDE3IFAHvWsqANc8Sn+mtr2UFixf13EWh0cSb8/+8YouhpPaaeM
KN9GO3MzvdA6mTpgSsAOnz+BvOWiVTu1uw/jKefWI9eWB58CpBSAW6SQReeaaM2jSqqxGhGVBDdl
GftV/i+Spwq6txD6ojSIEWrGGUQC31BmgYx+O6dOC2T7jPC4X777LFinXVENVCRAb2RcpDE1q00M
GYC8viYP9a4vrfY5xDyOr7VZdp+VYm2nlorpAnhmNgpOna+oheDNTSsdsCvBBl2IhhsXKUDCaxnt
vqUW428R3KrmkANxwZrF9FeWB/PsCsb4o9VHsKRngeKKrVEBgzceW/SGl/VTVqCRNdSnGdNhgJ0X
o8QabCXJwXA4y9XTWJb1cyFl4hG1oQl6q2WHyejDhzIDCALa39vIrcVY3XXjoLtE0Cq0GJNsJ5ph
+xAWOQafCFqtpzIvb3RRi46iiFbNRtNxra8r5Yrtp0VjXGUYKZh/5tRkmaDWo6ojejNa+EbtFnDD
vrzlloxXHm3UdZAgwSi8KuKROVdAUKQZRmhATu+HW820pWZTHMPD+JjGQIKwpW0V2t279KE/pTs0
0juA76s6W5I3Q4y2XcAj1e+F4GQnXjjxPW/KqNTZhzHehNKkRm5M+LDBCY8iBmHuMg9RzN5yWo/M
dpY5iGIcPpbvyo08k8ts/KxksY7JUw09CGhqyzMXIyb/4mgXW06/YBEp1VkgaGA/xp3fJHfatt92
fnYHKPLtdTEr0TsWgpqGQSEl8edcTKQUaoopi9Gv2toNm9zrButGzJ8R4dhk6t6uS1t5EM4aRRlD
VpO2xMM3asAXb7YGkcDm3YPXrGnLzXVBqxdj0ZHKvDyxJoRoVifgxpwqh1S6PQA6xCwxgJYMThV1
rljIWxPTttfFrqgFGKUBqYA6toW2A2Z9RG5DPYvwnnZN6OsSEFmiv28wAzUHoOGB/oLzQg3q/MDq
whyVsYERzRTzdYqEQwxM4T4MOdmBlZPCc4C2CVr2BLAYo+DjMJtBLWuKPxrGxqzUfapSYLWB86qu
BiQqyA/BUgQy7gv9q/raHJIc3qt6b240P/O01/A+p2hZ8KlO1j7Zmq/hqdq2fujnm4hTll87L4p3
hFjPUkWJdfEGOUeXE4ie/TCObaF9iGdeMmfVPVcBKwsqdBSPL5iy+yFER3YQqWDaRTIWeH+YL3lr
NoLXuIMbhYD8lregL4br8Gj8jH1eK9PKOaqaBSQUBeUhPOzMOc5mREDtBq9FHJ4llThj9zEKvGLA
ihGBEGCpU3WhhJbnOlkEIwk6UOP5sFpO3Oe2OL/VQFIPRIy36ByLtb6iP8IYk19pWaJIAvxXlCbt
UD+W6AGoCad+vWI/zlbEbFueArn/OzrH1Ic/Sk9JfQrKZxCS22FCnBDJ+6HrOAHj2i5SGkoD3PTo
zWLzDlHXoBPbQu2a9NpWFh4HEMZb0b0R1jaGb//aUCGz8Y8sNvsQJ/9p6oxCYmv9Zz7zMjcrV+tM
AqMTUYjBJgBUqP6oFm5Bxw4wA359EWuasFwEowlGT00knn+/NU5E7Zxm/Eo1HorHiusDVCg0q2EQ
AA8Ki8ugFaoERxNprqlLEqcIiqdMy/cY7HONSvPq0jxWGYbz/sXKdIz1oyyO2X4WX31CAlHoMZbp
JzSejPdF0jiD+HFdyOrKQMCEjniIuSjAi4lskDmdcEJ5esC4oB1UH5q1lYOHeYDrVCv31+WtHRda
d4C6SpHwocnnVqIp86AkVCP0bHpJQul+AAQqb1ZoLWEI+AUkQnQIwsQ8/YqF3zRLVoAOIXTAqpv+
JnLqkxhtAzeGPyi6QJtrS5/vDa65oRAKhh8ZADlYHmsuaksYxI4Kve/d2VVc603HKEdwJ56yXfKQ
2Aqm41yebV8LSc/EMj5iM/eylQWwu+qGNlDIe8sG1/imQACSOKpLEZzMjxyAs5X99zwgSCWCJxG6
iccNhQS2GCL3E0bZNLQBz/1+VN+slMvZuWJCIAHvJrZWvSQxRM3KiBFw64i45T35BQKvg/Zg3CLE
cHS/3YSn4vW6hq5Y4DOB9MYsdCfAYKw1SIPul+GLMb/F/U/RSryJPGc5rweLOqBs4LJcG5PRKipp
VCbAp/mR/qHC+GbVYE9x5HY8csaVW37mcjNrIvUoICIVNZ9EyV0cIuTu+mOWDINdjmkF+snkfm6a
kvO+rGXsNBnNt2jmxCUEKMr5VgIBKJ4HjFb5ZBeP+rvm5z7IVi0P5YIs/qk5aNv+4qWWv18tdlMX
QtlXrTMk9J3l6ewbTWWrueXglQNciWXrCFhF6TfAixyhfraEz+t6s1aAwWrhZqE9EJThbIIm7Mo2
Fmtoqnlb7qI3AS3VXwUyDECPQCM35u7ALeYHgcO1ANSwXK74j2CqZguNzfosNzuC1vHGk/zoDeh0
J8PLdrI7e+CS2czc6taa3i5XyhjxvK6VLEiht7Vl55/gYC+OkTOWyIfYmVMObgAYBJsCP2+HLa/8
un6+aLpD5lLVpYtJLgR0bQxXVwc4C2BHUkzN55i1jwD2ozta29lWM6Bd0rSrueU8yGsWXoNx/0c0
Y2qjVMSUDXAmYGrThxw9SSXg3AWH2IMb/wod6bl87lNbAEjyddVa3e+FXOY5EyKzUoxB0v2+kuwE
o/Nz/VMJnruRhzS9ZmyXC2Q0KQVSmTYWOkJzeZOasidxWenWrOtSAqM6QlbIYQS6Kp+Es53EkzNG
v3M4tyXwKfX5753ps/NizF7Wpq1ZwPHxS63zhSD2aqThieZ2KuiVZF5Px7pmohvKNOjYHBp4z++h
QIZQbM1G84Nbc4+DcusDTcWRPS9fs3pMC0HMuvohUcakwBUIJkBQysKdAMCN6yq3Nv2ioeb6z2IY
251N6O0CmLv+bVQwpfQlYB6l2Jlb+ZCeePWrlUhrKew7QbCwYGh5jgJNDGaUyegskbnTNiD3/TeN
B2dimHBElY3EwBnpPillj0zELyTp2Ca8uHH1eJDMAPgYRnrw51wPIjgQIZlwiwDK4Ul65kRZzLEI
FykT5JUkhNkU/gth/UVIXxALoDcjTDAAVty+t2UPQAjU3ayO7Wk+lIdsF20zHxU/dEhF++S24ATH
F8aQfgEWacDxg0G8iFTTwdB6xcIXmO+zL7wNG+IHv5TRG3zRVZ7p3HJ+U/syr+Pgwrdn5LLveykJ
XZolGOnR7wfwgqMBp3CBexIDq1RzRFuUnKb02h/XrwN7pN9CUXxEGIaoRWGbzrRBJphLQWut2cDa
gypOi/4y18ZKYEyvMKnGUOu14pfBKW8eR+Fu4uGtsrEXK4KxTzKGkKwuQd0SVvhG7oCqZkjO1Pyb
lYDMV7bwOKvQD0bMPA4kmUVN90PjQLLbKC3ceQw31w/kwtuiiwE5No0kDQx3sRPEBZDFWpDpwAY+
94DPeKFdDEAmuw1v6XM8/4S3dc8LDS5iLUYoO0QcddZMcjBmodIQ3E8emqWQrEzc+Ja4iavBr022
wWt2Qm2Oc9vW9I9msoEuB5rVi6dllDH+2A8Tmh6zzwFAf6g2Xd/P70ht6UR+L20hgXlTJEDTGXmE
/dRsDBDrMCglyC3aA/7fpmC3kIAGHJyEzbipb4U7azfyvMrvJMq1L2BenGFKRBLJ2NzGE07qscUF
D+7p8BJxx49wM+9nbLACb4tgPkAENoIMoH+y4Tlb30RDV76DfYzCISyDWMArQUcjVa/awMD6k/MN
/OwHbvM8HqwHwwGo3Ua2a2yIsgdfjFs61q4SbV5T8tqltShrKe0WBWME4/uVCCq6AnP6PplzJ23f
y9qfZl57DL2SF0vG6BZmqjDvj1rQ+YuVypMaEKAS+bmUO7NVeGp/DErdbotjRf4y3f6taAtZVNUX
b71JhiyNqCxB7wErVAIa8eu6Ll/EnawIZs/EeYyyqocI5bHzqmO6x6n58aaAnfApLr78wBEoX+4f
svpo6Faxg7igjOpauDhNTQUGIaCG3ooJ6FjkJtiT5lUDHGATe4pyVMl7OHxyJK+ox1Iya5GaOFea
uoVkqqI0/wMMIifxLafxKf3rAFukcN5CuhhGWWSMPum01wjuNTtT22elMcujguyLIjimGrp1LNkK
YAcG8Hf2wa2Y30y66nEWumIBIRXUYBTrFK8H47vlidZYmj5jwBAllGkGSkoc70Mwqrmo46EtR0eX
tkeAa+deF7y+2j9y6dEv1BVgUB14jGAXk129y/1+K20AE7XlFbF5y2NuYGum01yARdcvqs9kehl7
XvDKxpC4E2f7x1w7LSNBnLWZ6LfWzznYqV21kQrD1rh1IJl+6qV+/Nkx5vZlRdhFTazTHQs2o+LO
GuAk3enYvMdeejsDVMGW38IfwKgGXp+kwsg4WWIjcJaexQ+TpzdrFwRU71BTWn/D2N75+TVCqgKW
DFkZ5ZQdZQg5TIKdOtbP7CZ/6B9SN7qPnsPIua41a8+pLCkIAGirBJxGRl1FLS/nZsa9NLTci0f5
Vc50Vw9rzxQA6hOVbhd3d1Ec7/p6ODRgoR3UeTNnwV0XG34bKhGQMpFBieegsE1NfCFFC8TASkR+
QzR31z92Tfdwk5EsBxnYSnmwHRq5D6HiSmpC2M0YPl0XsHoGCwGM7s2NmNQafcOs8TFJ0GWT7qb+
93UZa/q9XASjdXEWFKrR0ZxUJN2m08+I1vuJsBXIy3VB32E8q99LSfRLFhahbAAYqyXYrtoHYylQ
BVRP2Yae5cVO9NOE0UWPpY/xni1HLh3fuyaX8asTWSWBKWOF4j7eluB6aTElKXn9bcNxNteCS/hZ
mK2gtQzxYjaYVF1aBiLujLoJt9NtjPKjLe60h9KbMT5O3a4cbpd8S56nbeBxM7hrBgTdE1AYDBYh
1mIWOvRT24/4Oj94NzfzDR1ISJ1+L79ROt58w5O34vzgFfsjjvF8FX0M24Jm10ACnVktnrJ91p0K
M0UqkWw4h7iqpgthrDmaNKktJhwigPIKm9yNj7mPeYvQ1m6jl+wJvGd7zJOIW16GZfUK/pGrU+Va
KC267sRppIUaord2VEa7BpC6KpFczvp4chi7p0xaUg491jcCTKN3Jw/x0SlzpjuMieJq5PvulfdC
X3RX0KdtcYA680Tn2WDKk4ADVB5bNPJ5uQv8UreBKyT/mO/x4jV2uVX2uDhbYxd/XF8x50B15uEW
sJ8EpRU4YAS4q/pTPkm7MddtlfAAONYNz+IMGTNaZ3nRdtRzpi4QcER8c09HS8AJBtJKOJ4gBiNe
5PH6YyR6ZheGZyGXMa2pNJYkmrC/tHdeuiGndpvtdF/+LwYDeLvJ2FalKjS5w/SCP1lS61o5IDdn
BdTccmGqbpiHhX/99NaySWe6w9gaPdFKRZXorN9G+GyfqK2Zfoz7AuXFwq2d6VV/uC5x7YLISFmg
69pEaxXrx8JXD0iDrmt/BuBnNoParfsJ5HT7upS19Ii8FMPcCatSeqOlNlTdtLv8lJzGAu8FxnP9
2tGcyAM+rzMUnNu/5isvhTJ3IUdJvgT6OC7apNwISQcw/9zrh+ABDoBTqARN8yAZCkWO2NWLsZTL
XIwWvTKgVsWL3L4lT9lR8+cd8c27YKvv+n34VDxFh+LUfIico+TKZS5G2Sp5ENPgS96YyFQA0zk/
RT5ekA0tTnc+AEoOZB/6Ak9r6emxN3K5YOaaRApAVoyW3sj9CAck90ewlSkbYaMe+Kxvq/d/KY25
I0JCzMqcIS3awYX2AN6+M5CfpzhfPFvOux3MWyyklWANFOZLmqZ7XbsJ8/IRNamacz1WxaChQEYT
CggWWQ9DTvKqEhocXFSd1P6pSx4G6ZlzA9e8GPz7/8hgliIZ2tyaNZTSvMU83hPQ5V3tCKh/B6DQ
W36P31rSA7QCf+QxngXa0YBz3UIeTVvFhw5DcsaDuMPwj99+WXc8Rsy1/P9SHutRpFKYWBXARJEw
DI/RnexRR0bfJb7p0pGcGHAN99aOJ5bu2oXm/1klaz5LlTSmRjMtveqp6efQoCdUrEBkkTk9UEQx
Psc5xtWrthBIf184TiqamcDYAYHAVHDSl1S+FTC5MzQbddoJ42moPdn8oWkHOc8djui1d1cBWgOd
EgcmHJv6s+YAMM11j5r+TefR1n7jSF5mj7ay85Ke1EKy27oUxRiUqh0KuQKtHt7d7qkLsyZ0tMwA
xeP1JfHEMJYEw9gEvSaj6OcAhpeUvYXh+usSVtUSLzbaUFEVQPWNeYPCoo7HSezEb9OoOgMwyrWt
annNxvKAF+6awSattiqu5IZnvOjXX2ziQjTzDClmB9wrYJX4QoOQsOrvjQLlxWxU7SqubxqVR8l2
UaOlju9yrcz7oyZIPLYGkkbpi4Fuk+dqIzjiLjrK/jzaAvfucfeW0RKNZK2VpdhbUEXILlgzDNy6
R9w+V3WLXS/tRNlFKd+JuQOjawZ7uVJGcZogiRLwbwD4VjsYAkh3rbsOfSfXdWfNtmDIGL23uO/w
z5jYBUQcJA9kgBhYwV7MOicdBz8x3zNBvU3Uw5gYnNuw5i4t5TGmJTFlQNcPFjrNxuIkjhoCswa0
Psl8k5vFB3p6DpOibYe/J8D+X735s1DmjoDQpdeQIFd8ED95ZfsYw4LGEa9/9aIf4lsMpgcAugx2
mosuTJBToXgXJAZiQX3fbbJN59PeIBlR2PWDW5WEUqMkg2IJR8eCs7Wlog9A1jF8MclcKQY3M5Qz
BxpEqaEDCnwHRveZGpmb9DxgmtVnV4PC0BgUWHtsQ2todJHadZnkK+gyc+pdfQIiOWbXgBEn23Tu
CNANKs/IrT1KS6GMb5GkeOyHJgQkaZKBRiUs9paceeDT3Iqtfkus8Hef6u/D1OVORCm0JK17BxrG
x/Vtp9edtXdIKqPBwQBqzkXzJ2xPIShTZKDLIM03E7h3dkYI4qSpq2VvLGPFvy7v8r4A0VCT0dOL
/i7DYgvLY93XgOgBICum8uw0/ZxqTyp/msM95j49S5SdmkuUty4SDwloDjHAITIbnRG1LQ2rQ0Sj
zsqu7ERQOTUbLcGUr1TpkdNPFrhpimnXiBJntWvWaLm7jHVIEysYwQuErIYwO50OXicAHqFqbxPl
0GA+kTeqvqrJS4GMVSBGpSZqjvRzshsBsKsc0s24F1FxrWHQA6fkKPGaSV+KY17Louq0tBVMZMjj
dAvUmJs40VwQ9NjXlYYnhnkjC6ECPiTG9HzgBuU4KkyCdSC60CxO0nTt8cdrjPkAQ4K2sHUGiQAg
tQCQnK9k0uDhcboV1W5DtOyx7fWHIWw4vW2rNg8aiR5IzAObFzMJ+aBOSg9yENyGp1SMfdWa7HL+
MuW7LD2K6u+2zV0p2F7fzcv7AG4MBcNnCuUbvcheyPGQd0UqGt9pBcTYu8GPtsmeV7VZPbSFGEb3
O6tKWymHGA3w7J38ONa/QJTE0YyVC4ZXHtkfWvQGkTrjU2RNnaK9KQelnRmDzalXAM43JrPTt4p6
sHJL2VTGHNvzNIwc1V9LHJyJZsxKGldRJWqd6VuKJ2HGEkjg37TSwHzObPK76pyIVm8TW0Q3KS/f
/X9IB+4+rVbLAAo/D2nMRBlqdQBDzujD1/GRszjFX+OBTtuNaKqQMFHlajtMsfOWvXKswFbDGA0G
0ZD8YotiKdA5kxQ0X9Aexa/u48O8BZSlLe3byZYcxStvu9DmIdOuecmQiueCIshcjrjUmKgiJRoz
kb40bNmJHOk13hgbCh1TbnQObsxKixAeKcihTg/eRHaNnTrPnVghXmw8482KbeMVQzVwkEt7+NE7
E0CVxG30PO0qsBAkNrcT4XKLz8UzN0cImjjrgDOOxaJTbXbTbfcVvuu71kNO9ak6ZSe+Ql36Aecy
GX1qRkmoJrRG+RagljJypxubLgSAucbr/aNPwrnDQQUBohQoQDqq/dQ6LWLxuDf7adDgAMwgQqyb
zu66iGMUVmKcMxkGUygRqo4oqJUgwYA5IZc+hNl9+mw5nTt6ja8hx5Z4/0VGj7M0g4k9ArCNSq0F
/Enl1P2ujhRPv7WbwqYY8CI0VdjxbuOqRO2Pa8NsJhkSVewqLDQUyWaQE7sCZMn112Ilu47N/COD
7dW0CrNt8FygtHbT3gzv1mvhGIZtPIOyUN/OXophYnvkYdGtH+FCKrOXBtG1NKW192ryzI1gG9vY
yxz5TiMu7WOj155mZf/+0TpfLHP1FOimhCI0tHM6RvXeNE8lz7pwzoxNbsSDXJvaiJWBs9HVybOp
8yYd/48jQ8OZgawTpqKZy0zKnEhSBxEUSah40A6BS210DnCTbgdP0OdVJrkS6aIXt9rq5v/X4Yam
Ss3WfGmbORiEUm2AabiZ323zW57ur1pJTET/Z5H094VIFQ8wAa6C5lc6QJEec/lHqDxf132eCGo0
FyLaUAqBFgNbRYDBREqvJvsm5/XtrbSZQOd0GSA+8GQoUMS5lCGtxYbQ1Hyyy3d4bdA974TIxAa7
0qt26ab8bpkcInvYmt/9krzTW9VIkICgUA+XUGVHvHo1bKwM0T9YYKONRQCQlBXJX8/P64jtkQL9
jxTWjlSYIk6jDEopfZr7ai+5FbLpxrF3Ri869jaYUgHxkXjCj+7A7XOn1/bi0VnIZrZYkLsmmAF+
grYLNKN64xb4MX6xk+3UJQ4vD7v6lC6EMTYkEfOoylK6nda0r+rgaFnkkFtARAh1joKulAjPN5W5
6cMsdJUmo6cYiTREsf1Je43c8nXcJz8lR9iHb6k7vPIcFN4CmctO9GlMzAH11qoejloLBL9Zfe/G
+qUohF/XbyB3gcwtF5thCHShUnxMpSqfwht4PzzFcvUnuJvkOOzEA3m2niZeXHEZCZ7vK3PzwySx
AASUg+9sMEDY2s83bQq6zSYqnsQ0OCSSzhuzX7U1gIUC1D7QoRB9nlsBOqdTVT1KMUB3dVRBtiug
FhEemuZK3ECxYdAZJCEuQtjJ3IS+7+o5FQZEZY+zL76Uvl05wkPwpD6SF8nZa07x+D+kXdmO20iy
/SIC3Jl8JSlSKkm1u8pVL0S5bHNJ7jv59fdk9dyxlOIop3saA7QxBjoUzMjIWM9pXzXBKbLfzl2/
M6HcjUC4Bz7JEKngNN7Lw55xsQvMRCSBuwfVmCuLmUeqnyZOgqXFTRM7ZTB2nvoEVEBs9aGAL3lU
FslduQpnmnGntiwyIZWpW2gQkkDeAPPKw7IqaFiBC9L7zKNhb/uXaF5l7VZggwA4J1jaZviW3K2A
+RR5r7CHCWgneOWrXeXHHg1K9uRijsSdjv9Fd3JN2VOp3KVo2tBs5AxSv3ZUXQD0glQVj9I9IyWZ
sKe66A6gou1hU78Kzlckmsvz4wSIVmb4JXreqB/GATiMR7aYVx/YwhAqJ68gkxeFvsxqeLvFKjCm
pAEqg9STsyqsREtLyQiy/j/r1H4wRidy1yCtj29EWq4Z8ak4zphkMtvTkDIla/ujKnRXl6u36x9y
/Tv+0YgznJRQDSU0G9MVVuqMlrzN0BepEFp0o6CWtpKyW7DRP6J4a6n1bopivPds0knxcDV861YJ
MPwdzHtFALIl0ouzj1yumqYFrrwf9pXXVR2oIfEaIrIugN10/ROuPA1nenF1HzALZPpk45Si5lZN
D7lkO1ViOPoCMPNasFAm/Ihcgld1bVwpbB99dMeN7tJN+Y14GXY4a99+E0XUgo/Ic09kqjROUYP8
lba9u1gY/TEBOKymgSqJ2mYrhWpmHaBfIaC8R57HvUNqn0f2jAVL1K/CwNoq++HV3DEkpQgv0Pgq
omZbvVoGMFIAQYFAlG8uNfas2n2OQxsGgAjEn1Iu8FAiAZy12zKVNC2FPkR5L+zC0XNRV3xlohef
7EQHzsZtdSFR3UMHNg7WH+3cgTmg1vZd8ZKNtCm2X+CV36cX66X7paXC+YJVwz+Rzxm+MsnLCDQl
HBkF6FVLE68FmYNRapnTZeVdBuyv6zftsrh7rjBn/H1d0ilCqOUnfeOlRA/qvnISO/W0PnF64DnZ
tfxwXeT6ywoLIUBkAxYjnzpLtVJmrYpz/Hrj4CMftb10Kz2yFRWwuL/LmJERZgzrt+FEKuf5W0kq
Z+Bmsmte7NQM0+jLNsF2Wh6i/fjf9OLXjelEIvcQyKNh1GOMIa0G872SY2zp5EyyUx/7X/artKk9
xZW94cHcY+tBcTPd+fuLrDjckx/AXRi1mkjcSKHho8a9WQDr0emARuya7f94oNytKWUlUZsYBzqg
UD4+zt/60u32FlDcpRvt23CU98VxEryyzDAv4oYT3bibgk14KeqwYOUPpbGbC+uNlq4+Fb8xBQdM
DRWgzu2Pun4SaLrqgoBwhXV/gm4uX0doBm0AYxyui3Jn3dVYZMAOGUpmO7qL3vKdFHSBqHCwkrPg
DP9I5OL6NALQFtbEDD9OgRpSdo7R/gorIgiyV/2OhZkORuiuXoDmlmoczWmHr2kpByq9tCEWXCyy
A/Okk3SNgIZx/SqC2wU9MtAaY//5PA9bbCA+5tgGAgBEfG/75WOC8WzL1bAH6DQ34qmtVe0I1owQ
xaMGxA+szG2eDHINeUuluX1OMdiPHHc5TPZdoYtiMvbjLwyTMKgppp7J7zjGdWuPvYbMvb/pvGir
bWlg3OpPvRdvUU91RZyM6+EL1sgt8EPjf1/Z6EkBzUpaac4HKDe6E+C0gKeBdqPu1bsBOyDaTnAB
mLldavdHGnftgLvXLlUIn8aIQqO9si1BwPqZ3qqeeCdt1fRB9ApAOR0SeXyI1lISjc4IpGOM2S1j
6nTRA7FFi8OrzxHQz7AzDIo/1Dq5J3BO80ZKWG1w8BV/xNo0EGSnH+bBQOvL+KUePCoc311zI7hr
MipYgKu5gD6tLbvMi7QFs0AF8F+ZuBUYz66f1FfixJ8UrJ1hzaMkeNG9NAAjvqggWvfbKXeS+RmN
Im/IbWc0QJMb5U9DmD0wzJfZkjANM3uzcqhkf6joDSmwqp+ggh1VAPcCDXyqOgiMtpLebvRJP7Rg
/hyZh5jRset12+kAvkhBINNVJAhHrN5Fyj7Mq4DIpSAxWAufDRDgGboiA3ybL6OOddQTIELiSc1m
NwY8zSxRpwv35mQJHrXVIwJfF0Yv0Ii9wHRNM7nTo4kg2JT6TU/KG6sOBT3QVWUwEgTsQgx9ocZx
7gYTlIPndgJYBuhd3AisY2RZ/FLq3bBU/sl3s3ULS2JYFsOFOhdF81wNJQ3XVu/HcJ8sUX5P9Nsm
26pyMgt8xJq3RbtMRieZMXfxxLRTrIxWyKpsRN/H2j2ultsAp9+ucgf1PoGZrx0ToGKxFYlDAscp
95QMnSQ3/YyHKya7PgY2Uv96/R6JBLC/P3Gv9iiFZmWh+qvVGLHI32ZR/rnm5UzmugEHi3SNt4K5
6nq115FWJ2i2Ne9ZCchUK/SuayESwrltu4pmzKSqi58ZbeJiR/wti8uPpaOm4DzWulQg5v6jDudN
7axteh0UA760NW9a16ebAbQh3YaBQMTYxrqu19oYwam4rxj85HiAYae2gDRHle5Q3uZb0nuZN2NU
4lV+i3bADN4OD9SbvmlzkB5Vwf1dNY0/qn41nU5kx2Y9x7qEZK0pW8+Q6WfV1N8F+gkO7ouf/ETG
XCZT0zL9pO3k08d8a23ZHHHitgDzcZUN9UEeJghhVi/wiV7cncpIWhTa1zdV7qX+1jK3ETmM4RE5
m8BaRNpxl8sKy7iLKRKHLn9PMuRk8lO9PAo+oboSspxYJO/7QKIDVgS2ScYonnM0pqIDW7FEe9u1
PWE9U6QSl3PNXYnaH8GBtRtUUV80IN73DlvMTQ5WEDrWSygx7gtRmiCyRe4tGSQ6tT2zxdJsPbu5
H+tJcFbCq8b5EEmjppaxgjhbb1y8Fl2N4bWvHbBLsDw6dFAlptjLzUCbo4tamyL9OLcShfq/Ovqd
PLvJbDvtJBppWReB/REGS8sQyc49vSK1SxxnmEtQ01pymgQNr2ES7SKIhLC/P7nPYxba4WDiI+rD
QQamhBQnnsDe2TnwgR96XP/Wg1noiYgIfkk32aUix/ZFPuY3pRvuTMNt9vIuOqIXjLwcvBOB3O5H
0czcinqY8AZlpw6SEcwg8SVHRVIrJFqWP2oPRPltDYLakcbOmVMO+LYmqxrJYBjng3W9W7JosCri
1xsVO32KZ+2j/XzbH8sbY59/Uw7zUfrRmAH+uLc2RpDfq/AqzhSkN8ld7c850IjoZ3cEj942dCWf
+N17cmcISuVrozWaBSMC2RoyQKBvnZ+BWVs5iC4wOqgCFQkQbK4NIiaMDe4Ttz7UPqP8eApfxZnu
WjKjEWSdMkO7Q9+KuycEEBmjSjHE99L5BeaTgd/noXkEmBsDjcfGLY6iI1978U9F8vSSnVkZdhQP
xDePKhAXgOTsWW768TXU7xZiGNcVD4uKNr6ujbEUaMi5um5MwrCTMBRafAeXyyba9oFTuolrv2s3
s8e2LUXTBmvjI2ciOdc3qbTBxDdU7DyvO3T+cl++Vl6xs3z6UB6NFDuly23mKA+m7Sib5rgYgvh9
rWSiAekelXxQj2B5g3NOuh4qbB2FfOXdOhvO3EsudXPc5BRzWqJh0LV7fCqOc1OktCN7SBviW2H+
W66X3ZwrIpe+gkcAUMQTnThHJYVlZNY5dMp2HRaRpdselRkX8M5HQLdiYwrbkdhMsTBLVf+gSDUF
AFtrdnQqnnupMQmrZ3aJq6KO3xZ6p40fExVEUmvFGdbVZBU1kPBeMGuOpKKghMYkLyuXsGPDkCso
oxxGNZe+iwBJVk6N0ZBgpBb/AoEF90HtfJSWlMA5kolucgNIpEsgeFxWgingCUIhjCazOQrOsZUL
Mi6J4Vb8xYmYP0gWFNKd/lBsst4TzQquhKJs8hwzdqi4Xn6/uqj6JYeb9cfkqaipo6m2q3fHXMXM
TSUcN195Oc+kcRZRd4MUKzGkmUcGc6C+GHvGoFkeYjZkisZZ/5xtm0Dy/j5soXUmmHNpQy3b9UKw
EZkC4aQGxC+xRQOLK9Z+JoJzYQNJZF1LkSgnxe8lVF3ViF1dEcHQr5Q0zqRwzw+NBqOIW4xVE/mt
DlN3qalbo+haJto/8Iinoi4GkPWwniQk1eiusLon5vkmWOLgJvcyACmKwPh53fQFH5CfPJ4rU2qk
EZY/VW/L8ljpb6MpaEVrKxf4TCd2+05Ct7JX06zOI6wXN8YHKeXY0XXMe3R7ov9WtdmV46Cv0+Ns
tzetQV+HqdnWeIPU1AMw1S/DqHSHKp8TkL8d2ja7yCqPIH/eFOStCz/G/GWZOjcKDTClgAChTd1e
nlAxmVHNW5xGtR/bIduWA5Y5rn+6tdfLxMiVgdVpIGdhpuNcr7BQS/DP4WI13yvk6XRfu3XtYIeD
QZzlb90vIfztqiGeSOQesCzXS32ZYR1SVhKnjMbHXB78pFKeZm3yBeoxp8cFpWfqcX4X7Rmdxqy/
QF/6l+Fp2jMEkaEGPWzlinBRhN+Sc1JzP2IVluCKZQfzxt6nGDv+nGD1LLqLhKGPUBzvmiJr7pfZ
kPGCjRvWXhjKXejVX1MELZ7peiOC+Fu9aCdHx3uqfpKGPkH9sEJy2Sc3IJpwiP7tn5yZRRRsoqIc
ehGhD+B50OwE6LuGo4IPMANCfXQ0AgbXIypSqavGeCKLu9ZWPGZlgcVL1vDeKZFn36kPaH0FhkMe
VAQ8mCPw5NRJfyzBrHjaEQPdn1KQe9Ku34ooLkS/hbuKRVqnmpwqGBFSk4d4/hyGerPIk1sYgurY
6jGeKM3fQIQJijZIsNOmcuz+dgEVYjuIhkjXIixTPRHD3T1VDYkyLMjai0P1XN6Eu96fQXi9YIo7
8UQjLiKduLuHScF+ySiMptAUl44HJXlFtCTwlqIT4m5cMxuNnlassz03GDgudlKHAWoEBDIROWaR
KO6qzZokhTSGPjqGXJZ+p0WHBrCPTfV4/batykGJHu0HBb1sPistyx5gBDmK6GH9s7LerRzQbVhw
6WVR/PFVD71wxQB6xPQtLhRIYM9fGjpWKFwyCEXzne0ksSl/fRfemzsgoDrL5hBtqlfzUO5Kb96H
sjsHo8giV4PIk1/AfVOrGCsyUIBNSFl2oJG2Catpq4STV0xf+/YbI1mern/eVbM8EclFXQvVQtnM
YDFaNzp9vDXzt7b8fl3GamjyRwYPY4MSatphRkDzsXXu23l+qyTly3URX62OK4fHD073vSnhHxye
GjSHeq8HYaAcCkDXW49D7qQvyg1uQHaTBYOoW7qyJYwI/EQ9zkWXJQFsHAM3LA6YbdbAilps40f6
JkY/WasNnYniPLAaz02X4Z6g38yA/4C/hxGB+E76VxbFFq5kIW7uWrJ9JpVzx0kBNt6KgZc2XvbM
FvawEP1Vl24wNJpgba/dEUdFr1vaibKbtQrRmWzORxOlygDmCI3D44wJS4YWPm1tFCLTBFtm6Sbc
9K7AlNhHvGZKzCOdRNJmm5YTYGdZsXrwND92+2/RER7ARYB7Zwt3hVfAfM/th/M7dWsOSmJMGKAZ
s01vDduYpFsZ1mM/NP1xGG87e3LS5m2KS5cOGaLt1pst0FgNuYuMPhjm1lnU/E5mGM0YFrbS+FkF
s3Scf1z/Muuu+N8O0uTcU4T+MgVnMTBm1d/ApnLb+ajH2BAtRbBMK5Xas0PnnBKSEg3DlAh60upZ
j+4mWniJFoRyv5escWNnmavQyLuunMAR8jkharEycIUwHhBP0Z3cREGn0fvcFBF2rdUDT3Xjc8GO
liTFyNZXFaR3DZ9uczA7Mfx9NHd+5wF1KXaFAhXVyLl1gYOVuaJJHIE/tjiHVfWYvG4r/IQC62xN
9augohq26GNyfmqwpX5uQfnNaHoCLQceBEaLwOIOCmI/39mZU6tgzYprR1RuFanGuSp1XoYsxF6N
P6c7Zfmkopa+SDHOHY1Iwa3OwH+/m2a3lbZ2eZsBYPK6Ka4mTpiDZtRbgES5mF6ak3ws4x4Ot/4d
PXY7DciDaEg8hHeayyazRIPla9dNM0EUD1I+LPDzIRYoxxMAH0MpRtzcteAgku8k85ui/hit2YkV
2SkVS6QjMzLey54I5Uv/dT7VSzvgvg2fjMqxdYs7+k0Lymfl+F/0NtZ8+qk0rvYYF1GU12gKsfAA
+EGMxyRzrAfQzLpYTxGyFawFcqfiuBsGtkhJanSIC5vENa3XOjE2kfEjjqLNOM5ON6qiR2utjnAq
kbtxcmTJed3gDPWA3MjH1Kdu77e7/kmMRbAa8JzK4i5Z3XcJavrQjk26V4AeHvApgYu01QR+ZIUn
xMIcFcEyHPgItAv8kFLJi1ivkKExuq8Fqwgx1prKW61wki0wNcBeraBlRF0jqG5LvwoMoFfPXhek
kaPu7TeRd1mB6Tz/PdwLGEotbUsdD1NYvETtRx/TjUK/J3agK7MzFzdz9pzFR1XE5/E1Z3BxWU6+
A/cgzs2wyImMEAHlm83SPahx/6FN2u8iKcCwjtG6UvfomO7koYKdaW7bDk4ZtjsAaDxIveF08+Bi
Ns5NdPR95NGlJuw/0THC9VoXJup5OphLa0lglKt+5d+/2pLl80CKqGH913QkggUvJ/JvNW6BWyl1
v8YE8Ns90Gv1lnyPLE3kQdcilT92g37fuWQbazIE2xAaVhM0R4veawtogUbq6bJwtZEp8Z+PxpK5
q740SwMC6X9dBm0fo6ZWHhgOtqhDs5qfnirFX/Gsaohu4VVgy0bqx3BgzFzWLSpAQR/EnglMUMWd
guJRdcxXQJCLqWjXWsQn99GSuZvfNajwpkan+MN3MzBsh9F1xD7y47vmN3kCdRJSY9HrtJr0nOrN
v7m6RDRJhdAaVAAMehwPUgyA7NaT/RIzTJmbPyV3/6SUeCqVywKkOZN0SUPSanRGMITRB8X0Y5UO
79ff+rWA5VQMF/yPVNUqbcg1fzEfhznF6oFoSJn9F3gDBXwVKOQIwPsUHtJNIXUOPgXgOsZq+NaO
YA+VH9Ag9+WldidbAJm1trjCBkgQSoBenXXZz2/eIs+lFg4Gdom/M5LkDvwNzXPhMbqc2ms+Ykab
A4gQ2Sv99F10ZmsfEyQD4EQDG+7lGlk0JyRK8HL5ddw4Y3+s2+frp7VqixbmY7BwClb3i2UHozSo
bkgJAzpavqMbsU0eqr0EqiorsH93bnwTB+IxiTVvdiqUM8W4rQuZDBAKvtUgySKvDGd3oo1jGoUv
UHAtLDuVxdljY9axWVYpU3DE4lHrlr+kzeAyiOP51dhdl7aWDIHXEKx4KoMHwxD9ubUA9xAriGFJ
/BB5zq78Lbs62EodaWNgU7tDI2oT+hZmM+J9vLE9/VF9UAQhxorJ4BfYKpbAFQ1UnJxzGWhWV0mN
vncpVQ5IMUAqJVqm/A9a/pHBnd8ykiSuK8jQwVpuH9rN5JnYCdfd2m0U174l+L5HBpqj/wCS5TeA
pAl96MorReSvPQ90LHBDuGsZ1bpOKjnHTwjyxz6gwAnNHtXtf4FkvvLon0liH/ykelKpFUj0Qkjq
vnc9EA2LAwmS7Qwr6pxh0+1t13qI7ntM9G71fSqYy1i7n1gMRBIDkyL6BWKflMmAjDQxF9Ju4hxL
LcVb9zRhV6/3Zq/Y0Hv6PDwmoM0Q2DH7fJyPhVgDe0moHKMlxH1eMxusZJAwDzL40VZB3/popoDP
dMKfWL5EQ2FE12txl03uj6/Ss/az/pE/2TuRp19JTtlWJCjDMMYlXyAHaviBEtty8Csldip1cpqw
Dkb6cF3ZtbYJInJGlAigMBtjE+cn3LSzHVEz+2swZdgdGYqlFvS7rS5GnV37sKBAxf4V6i9o1nAf
tiFtQlrt6zyrXfEz/kxBBt1s+kP9s3kQH+TaFzwVxxlvHU5qRBaIy/PXDo20sHLi8U3w/VYeZCyU
sRE/gwDUll9EsZQQBJc9Bvy0O8zRf2rgt4z99EeWujRosdgZuVbpjtt6I3qcV7XDeJ9uGahTaBbn
202A1i19B29rdodS/m5rD5EkmFpaeaqAaAWEfBsWgi09zjYSoyuzMoKra9pydsrJzFCSpM9qNe5M
bKxf/5Jr+rAddUxzGjL+wP7+xNXoat8CsBUTUm39EsqDizqxI4Wf14Ws5Xw2wIcNAx0hho7EfbWU
YogoIrjb1l0YaFu2kjC5ul/cFK5wHnLFNM5kcfllqkppOugjARx9+LB4/WOHAQRACjCzyLbFQ/HR
3DJs+uT1upIrr+CZXO7Y5hlRxddorFFidxx9SidJDBEjhEAIj1/QjtPYmyr7kDlY5c2dRgTGx34l
54W/2KxYIAEWV36CuDEkrVM72AOl1YEk9EZq61+dtmyMUt1VUr3RRpSrZ9rkgqhpxerPBHM5oIKC
yAJASuL3Y1R3XrLUauvqdmo/d9oQO4kVy9vrB7aWiZ2J5BwjaK/DaSrgRNpNZmzQd6ruWU+GAfAX
iZt3G4aLLa79rMX3Z3I5D2mOcoyHB4dIqPHQ5QtilSm+k/XsQOJhkyTq/dTYXmFYhyEEQVSCHZCK
3ALCrPBiu983Fhb/spDumz5+t2l7WwzmkWS1wDOslKgwngEMXbb8jCnJr1nwE9eQdrImjUmGqbgd
axsp22Y/A44mFfLEX/qgM0G8UTdtNC2KMsGnYixlD/y22LPQFHkuMNMpsDLhmXP+TslnEs0q3vfU
dpbPcRPtKx9A6LlTpgzHEjMS6E0D8VQYPa4kBWwuSEFCB9hlhBbnjnbQ7Rj1bghmTOgyGMHpjXpv
Ask224qJ6lfUBGwtkPbwUJkGoJ450y7GqaGq/jXbO7+orYMJE1bOZNxb8rP52t5ZL1SILLnSaETY
SpjnUDEjffEqG1PaZSmLNOIdXsdHEJw5+dEEoAWImTU3fFVftbfrd/jS2Z9J/LLhExsth3Ro+gkS
Vev7MqvO1D7ZytFeHjVFtOKz0lE4l8UVxCqg58/hCFksrVs8xqgtsdwqKDaV2+9FhdKVW3H6Mb9C
yBPVeq0vp16FOKxj7FSTdk6Sa8AfUE1Rpe/yUYFi2LyWNeSK5GLXNi9BB9KFkDQPhRNqv6vhf5XA
ebyysGdjNCPsDLS98WORqwUlTKMRjDxdPiHnenB327QKTDCYeEIUqaze00YOUcBtsByvZSo8yhCJ
POTqEZ18OPaDTo5oUEsl1Q18OIb/xGhkY6Sj9qP8xBhcso28t3ei8EYkko+kjDhV5E6y/MX4TPuH
CGzblinI59e/IyspoHlmoht9rhbpFw1whDit1qwqBwZzq5Pxrm+61ilbKhi6XVfojzDu3V9iaSIS
0ns/BkY8HbSnZkn8IWlF6w4rRo4+IKsiq8jvLqLqPl0ImQbIqcPopurLra6VT9ed0YoqpyL49neP
wpk6p3jHWr115zgB/dJD3FLRE8Z893mIhhfkjyZ89ztR2wx01kzMhq02WfsMwyuMZFXbtEDr9kQp
8WVIeC6POyE1SajUW+yEOnkjj4ij5XpvyHnuGOC7cUHGUDmmuuRuAdKi6190xb2fqco9Y62q1frU
h5Zvx8XDLGlOacHxGq8J+Tlip/26sJUs5SwO4bOUeQAR2pRSwEKAmozRk8ujEx1mH+Aa20m4UnTZ
3zyXxuUpNfbOuySGtHLTY1cVCWzs2FgXYwEosIhQLMywLFY/FaBAvK7o6lf9E9jxMf6Qm+mYERQf
7KIbv4W9AgideV7uRtRgMOuLKfR7Miad4KKL4kmds6N2rJFd2Knuj0P+3TRBSByjg5bOLgnjnRTm
u1nXb5eium0NQUlr9e6fKMyZkdbmKuoiKP7qNTBWUz3ZAqZX8PishVyYZgbgAlYvkU7zlQErb+Uq
qnGefeNT5aYACC8bLDZRis33BItpKEpUWMgTvQhrp2koeLUBLWFinYt5pZNHKGmNagBuJUh22lna
hXaEzfRk9tLSTIKIRMRTQ1ptrlvQSv0KM0ogXWYc9+iJ8KOCdUvlmcro7KBvSlwVWF5YDHJScFnv
2D6cyGKF8jjbQZMYAGIjPu7km+AP8aMbY1MeFDfdgq3T/wfB+rl6nMHkVlovZg9xDKxsAaZBuCv2
k4thagaqL+j3rFnn6bfkgqPRnIDUhGEtnxIscHep9mxVqgDzac2Hn8rgjGSaIlmSQ8hg4wYAItsy
QpRGiJa1sqR+/uG4iCjG2nYd9rCLdJeBRvlnAWAGZ9G8agCw4/DFACyrjtaBhnijvDTB3+9enctn
l+XkMgx9Wo+ZAj1zufGI9cNIRVAea2nAmelzfpvqCWx/hIjRbQ6GDwqE0TVuNaB+6ttCd8JH0QVf
eyjgnlASAKwHJos4nRaaF2QykIdrEoBZhzswMHgRzd4XaXAyNXosQ+Jdv94iiZyKelFISbTYxE/q
ckLagQc+w9yik7eg7OyTBykf3kDYJXp/1+KnU0W5FLmby3KYSYjDc74rfqbcsvUagOyDtG/JtpkB
x/Lz53VN1TXv+Uemzc9XWENd60MMg8VUsBPO9KVsFidSDK9fXuQWXfnuPZODWT4Y8KQy1kd7yXQN
82iE95hiQyAJDyEZTh7/JE3xcxowMjBMXt7fmDr+qNtPSja9NaEhOCHmE/gY8PRncyH6NI6JSiMJ
J9SFn/JY3i2lqKu+Gg4BIAttA7DgaOhVnN8lYum1NLf4NKOr+NNzi46XFsyH6kHMm7iyooN7eyKL
8xtpUdVUNXD0lpHEXj2rOHA9bZVdnJt15GUJKHm28mIUxc4wjOmbIdVglGs72j73Sqnvy8qOAHwl
x8nnVNrpY6Ka0uc4afW3DjyojWMMRVo54VSBak6Wovk9HSsUGfM5BJYz1UNHmXKymcY0fCWq3n2/
bmUXp4WHEmOIiECQ5wB4k/uSbZ6PyVRkcWC15KjGICnLBoFBXFxZTgT3AUE+XjRhAxFmFfklZrca
ZFC6eaDAbtOUrTQLVLq4N0yejUkuZIhYKuRVisYmHlLSxcGgdL8rC1gAZvKZdda3ogrBRqn+uP4F
2c+/sPcT++B8YJf1hZow+6iLyOnBIqqllqfD85o6FXzJr97bhSwDgHSgK0P1k++XxdhWpHVdaj4h
qSuDubeOK3eWykNTTh5GWnw9Qy7i10r6sKilm8rVzQB0vMz4WEbLbYZfRXbIyd0QJpsirB1J7m6k
uFtAhPJGUinf1IS81MXw2kTTh5Glv5dBFUQUq6E2IM3+rQIzyJNnEHSSMqnbRfenuXAXSdsQs3aX
ATBn3Y0C+JuSLv6MkS5NEGZcGLqMa3wilzN01ARzPS5Q5Jwb2a4caeq0xmnrsAqum8NapfFMEGfu
Zm4tcjzPGPlph02sy7cSVtKTyN4lOX3QzfJ5kuKn1s62pH6j9Cgr3U1tACpfxSt2/aeIVOYs0yZV
XfYJfkmiP1cgUCFD5l+XsO4cEWZjMs1CS5AvHSvWUBQpmpEIfgEY1n/obu/2v+2foF971px+w+a5
MLt2D4Q3Gn9thvY+xbv5DPIP/59EWICwQ7aBc8a95/RFIaCaJFlFNBKGm6jKdur4KdD3YtAC4IK2
hVlKHQg2MkZWz613kpHzp3nFGB7L2/DYHGLdLR9ZawbDXXIPkp/4o3uB627vCmBIhR8CD3BxpF/y
GcYJMnSMX3EqymMYSaDBsHxJSl51JKchwPqu6ygSwUVYam6apWF1lh+VeWCpgHktRSHChctE9w6U
8fDNMI1Lhrfa0iopjFBUa+kTqnler1deOqluJkmC23gRtzFJYNVhzMcrfGdalWRJWmMTfqDJLiyX
g5aBsyBuBPeAffYzv/wlBgciKwAevmgiUyka86mHWczVPidPWljtiPZiyzmgB0QLaSvnA3hsyyQq
Ym5k9JwJtkaJfT6b4nkzMM+ErsYWSCUiWiSBEL55kUQZpbKa4s3ukVWWy0tLiQhVay0uOFHkK8g7
eQnkto7GWEFcMC6qS6vFG5WZOsDwQZRrWpilybEjPyxv1837Ml9HeAAUL6AqAooKjX8ugZ5iuwYj
Uch2rP8agQsxy4N1gXpX3ESe9Hxd3IqpQ5oOxBVgkVyiotCmNLMCiBpBtJTjXUR7M9CTttg2RT96
WWaJLPHy+WHqYcEIwzsEW7V8+WOxMxQHKikOWDqt7ZMZxcK/SAvIHYb4Ky/79bezQE4kVwEp46aU
Z7lJsPEzfwebs5tl3SGsu0MjJ7dhkeO1VUrBd1252OhuaJjTtAHPezE5tERN2SsNIh5wdHtLXPtT
/4s0+sv107u8BkhsEUcaJihp8S/OVvKELFlq2zRQYJ5q6Hchda9LuNSDSUAjVEWsqgDq9fxBaZKK
WhZWrYOiNTxb1t3UVvZJItocXxUDRk081Ji2uuB9lNWxlmnW0SC1TMfoJbfVfylE3lxX5jK4A6yr
/EcM32aYaJXqXWLQoDP6h0EJ921W1s6U5rsx6t/TMp6wqo7qxxI+jlQRQZWvKQn/C58CuFeMnHKe
0Wo6nQ4yvqU2xRgSme5SifpSqgpKtpdTiNDyRA6vpRHhAUCjAx/zMLuoJfW1Sz/kTRvob/X3MvPr
Zyxa79N30TztpS85l8vZSooOACiSE8Auq2n3met5BH7EXN3W9mh6MVZ4PcFxrn1QjByaxET3Utd4
46yzyDbieogDlBkw0ZqAGi+5YUCBmMx/zj1EOH9/yBHf9lQk50vGYomMtu7hvspkm5nTfd+AqXwI
/25ozMQgTATTBC7eBbRuKsdGNmIYOiBSoviYMWFT110nCAtWvh+YVoFArKg2Zsv4bka+VIWVlXCM
ha77jVV5vfTNSkzBMa1IYUOpeF1AKQaHz8WEaTvn5kSqJEg1pfCkSTccqtutU5SziBh0xQLPRHGx
YZvNITL5KQkA+3LfxYOjtaprZTCNWJAnrnjeM0ncXU6XpOmBPwEmL+1npFSOEtUCE1hzVqcieIDg
AQQcdKlGfDdEIT5mjQZvkLGd2/XVbohVxYmX9gBeqs1Yyt/MWhEcm+Bb8pcLYJ92tkRdEpAy9JaG
uOWU7DITyy9UFDKKRHGXagkTaRqSOgmokaZOWaSBoYyIQzodveDl5brXuAzrlLPPyr2ZCR7supmh
l4bNGtpY3pjQETAv5ujkdnjUMv23XXXP14WKNGTmdBJL1rVSdRi6xU1Tf40Y65WmyZX6R7nYXpfD
zO480D9Xjt3FEzlDpsV2DB6RQC86ChDY8XMarCDtez836eNYFPcYXP/U1EYUY4kUZH9/IjgrVSQy
Ni45MXTPTgB4RxQwEpBQsxyzJLPgcgiu31dt+kRcmGl2OZYDLrolg2Yu07adWQgSzcuk6fxbcs6k
mya9yk18y7xTc6z8h43bLOZdpOasVKG8VqkoOBZ9RM6pTPEcdZ0KiTaVErcqCGtaGG9SbDfO0JW7
67Yi0E9jtYSTb1hEMyq/mZIESnE3Wsl+7t6b8FWx5305/r4uavW4gCGJ2gRbj+DjVDLZWor/Owm6
CCujVMt+dGr5dl3G6jNDEAfjH1xwPrFoiRRjzayU/KJIbropPw4msNmiaPi8Lmf1kE7kcM4KISS1
EmlOgkZayP+R9mU9cuNKs79IgKhdr1pK1fvmbrf7RfBK7fv+62+w5ztjNYu3OOOZweAAx4CzKCaT
ycyMiIu8VlavHbfN6033FnV3Q+LpMnNcuMqWjhaNliqHmGB6ONbXB0hfXzskeUbZXhaIhS6BvjTL
9DFnyWMr6rhIE3XJsqgDh4JHkvbbtui3Tgq5PGXKv9pd3wTnv6Zw1wBn02yAOWCQSw4cTXHVuES/
nbjx/YQJ+rjVwpWokgkKmRnuLCfJUCRjVmRR49TgUsluqJI+WnP88N9Wwx1gmvSksUaYGZ3GwxcO
88L0ze31vJXTVjESNiY6+ddHw7Tox5MbLzQmo7FAeu/NavztsAVgKHmb86DpwSwwHxiFWPlkf90s
7w/6xDAOk+hcAMmBqQneIUF3upRJrhwWuj4VyfKa1DI6JdFuQepa16H3AW0bHj8NjWQjTYoxjUCw
ehxGSDBUnVcnsgAoikp7M9xJLlQlBRmtk0bLkN3TCjPaMZWkiaLTq2sMDwCIHwTNOIewekUrjRWB
ryd1ZG30NdGK27VXL3ODvpz3CuFqUDBykPI5OEjcSSJdQkttahWQwKdevV51MuSQcFdAFEeAV8Te
8CizXClw/blOhvsi9heUNhKzDtfaOpxfh8wMW+fuWgKb1bzlbpJHS0FutB5s6QSqdyBhOG9G+Ll2
q2E/Y2dmLTqSQT4wi1CV+V60+vNaU0lLR7YS5hw7E7qOUmGFsBPNGcGXAnLOixXooM1OMviS1bC3
NZ/4odz/9+Zwu18U29zXVpxFA2a6UT6JE/sReibKTZuT+jiiWt/5ZU8UoHYBGviSZlsRtFnZ+0ke
A73R9BjZ25TuTavhrb6zWvFzi3r0oUs746Ltk/JQz7gXzFY1++PQKoNvptNyX6IDfDm3dd9eGMWg
XK7z6qL2v+SPoCS7Huclfqu3mh5Mo+3eKvw1R01xrBD0rhmOwDC+obaqBQtxu6B2G5IHzrDZPsVq
Wk+Na1nHiR23c1+JuwZWp1vLWt2yKKaqGpZ1nxyolmZh3jugmElKOl7OVQxy0HUeyQNoL8jx/D6d
jsCw6AkFAOiCAc2AB/FHn6DtCu6owsY+BQxt3EOB6sAEFSEDVHqDP1/Rfy2g9G4RXP4qIgPamlwI
mmqqgeIrzaMC7RhrizbVDvXml1pKbiXhgWKqcX/Z4dPJKbPXidRWFtG1oGD+/QFFVYkJ4fYBkqGy
ciduHs7J0yGrsxrjDFF2waaH2CgWmGulfTrmBbyXoHCLywfq2eiZcKFh3tayqwyYcTFvsK79dd1V
v8y2eNFq5VpLm8orB1lbVhQrDFbwt0xWHuejNx4V7aoo8AvSLtEwkCeil3fUNf7E//Z22Np3Mama
+mlxVNhh7HIKSOttpAwhOJeA3Zl+pnfSeUAW5E4+5m5hnPsZhDDGMZc96SGi5TsJSMcqDHeS6miA
MoTeJ72HmYs8WI/KD8lhY/5wxrbD5UlrbyV67JhssUxkGtTNmCxXwi6ErpfnfDO/ZmF1Q3vfwYNO
FpBFpsFvg7qkxi5kzofsnFbU0Yo8mlflLS2bX3j+yxpUQp9BbRAFbWTP5KRCgza+rtc0j9zyixI/
5+WXvHw+/wllJrgUibhjrI8KjkLf1r4efwLhnz+njeSNIzxwu4VwKWVDFNUu2bm2iz6q6BTFdv8t
7skNSKWOqQ6ykKaUHATRwnBdorXBmg4nL9J2VJuGJk0eadsbZL+iZfvUVltw/uuJQuLeCPvz3WFT
ad3XbV3DiJHcFkX7oG+NZINEJqCfCd0EMLbpEID+aGLJxikb0aSJ1LW9W+f6NTHM6PwqRCd4b4IL
GZuJ4o6xMhPVdqNpq09GJ5iMt21SJX4gOq82VCfQEwd3yylXjAGxK0NH6ock5lXN6eBZijkHWbke
zXy+q1opjfApqxFuR6aGi3hvg5qCj/V4WAzNluF2ZLQY46N1aQAVQq7qzm8O5MoN82uMg5SvTHkc
/1cedK1XNoEMIPd+VPlItf8ZXKqYpqB8sYEWiTrAoarYa3tvXoC9Rvy4p8B0RqgAAe0Y0GCbvf7S
vmge5OAG4UbvvgXnSwCBxUlad3nUbmk44JRDUcJbyedukjUeBE3uj5+d86ksBdJ9Ykk+GIiMq3bR
gE+ZO+phaPINg6VQUzEAPV/s1k/nNizHGYQdrvJJUSeJc4td7vf+c9cToqqtIMfNo1xjsuzf+uSG
IGNfja8D6SXhQNSY2zsbP7Wgx8SoYhurZix5ReZNT5jMuTRv1wMJjc/DG/gBvX8wki9Km3bOxQ8y
QDUMuuzM7PK9ULz4ZoGA3BeGlrEBLgUxSeFNTcQuxcEv3oqf2/35+CEzz90hQ7fgJGRtHjmxGyL/
juY4+Tqt2oUym09KPN87WZd5Zuc+nrcrCvE2gPgY4MG/Gt/dghYsyIRKxK28/FUqL1b61rRf/5sJ
fmkgkxvdhZkAbE037lpaHmK9k/iNMMaDIchkdblTDQq0wzWyTj3UmLvq0XXwKprbUUJeIDwHOxvs
N+yuqmWmKwi1MtiYxxRaP1U4OevmbXmTehpU7/2+GeifnL2dTbaBO5vD2CakW7Cutv+ezGUwloWf
I7knkDrcZOrWwgWCmxotVaiunnA9Qf9PS+fawSHo22BVoDkxll6vVX4/tJ6byl6awlj625zJpZ7V
pncuMhf0+tP1q1qOIN6E2iAFvihIoENx3g1lxrhHpbkgX7ISG1zcZnFwtijNTBRmlCOdfp43JPRE
20S+AQ15jPixj7zbMXNcGqQzSRGNkNa0pw2Qm0WSA8hMcDcDAtXW1RQfruymK5rHgeN2ksDA/oqT
y9Zm7EEgEoIsGed3qJI1mtuOeUT7VH0YHAUFxj4GTxNpsiMCk3k1D8u3OOmrp/OfT7xPvw2zP999
vkXrgPq04PCkvltrzV+zwovJPSXj4bwh4QodEzLGNmasTiRCtm4cXMCW4H1D0Xidm4CFkvpZf1W5
GdhjZno1urXkxSNcHN7LkD/A+TpRSlBL082hbodktx/92dJ91RhfJ7X45JSWJOwKqyiYFGIT5jp2
kS+rgoYid8YRkzTajYUxsuFuHoP0xgimsP1EX6FMLhvdFYytYabdsvFSAEHTKSeylqKwMkxVEQ3G
o/4KSg9vO6bP1RUF6tOJskekh5HM6OkuOri+GGkiLjEIlnGnbV0ax61tzNO4hYN8EPqRnjJr991a
Haja/6qh4VEYYLE+7zungfKjVf4A2mumuSmsto323Knkc2ZrvxRzvI0diF70hdpLDJ6e+I8GuRSM
GGmz6kWJsaHWuQGdyw2JtfD8mtiJ/njiP5jgRylUEKSBEDwvothsHjcDE2xWF2JPg/9mhovDS6Z1
S0uwktzKLi2r9Qqo2Rn2Jjlpkh16f9PswsjUOHmcGNghII88N/5mAc8zmMdxbaKVJpJQIt4dEwUG
UGqaiCYfY1aqZpsbuzM+3Wp71Th4ZfHp/Fc7hf8iBBPMW//PBBcWLeSAxTSoRWSiuR6Zh/SyO7qP
8TV5GELdQmmqCtfjpEjcTpCNw6yug2/FAUHpidq7uvYrJuVimP0/hUPyuXyYI+gPRkagvUJvwi/d
g+ypdxomP1jly6TNuFibvrDvOZSvRtXezaUC8feYXmkDUPp/8GnRJIPupob6kM0Xf21qZGbcUHTS
TPDyDAFY7KA3D4lKMgVDaP6qg8YvomyWeKhokRBaRCMZOCc853mnKbZ1NntES9MA6qJIwxW8ZcuM
UNlJLL0fXf5o701xzqPMRhbn1VBEKk3br66SV35qO831BAKYW+jQLddInw2Aj6AYHI8muckXLY4w
VAiu7LrVX+e5xZ/QAfNbWTXbnxq3VoIJqSkIFJftqNZ1cocZmlgyXCKKSPufzcV2spZZr84Fvn0G
OrJE76J0ap7mSsaVILYDMV9IX6JMyNeV9apaFCfFTqQL+dUZ8YUzWcjopzw672miMKHZtgmcjQVt
VD5MgNTMWVB+SqLc2W4gtXlpbIusTCi49tlI5G8j3F5nW1WAY9dS3uk7ljSYlyMbHgfb2D2ge5r9
DzjxhN8PvExQ8kTL4UQ1tFzMiULLM4k2+zjT1EfuG+sSEmZBNQTr2hnRPsbYmGZqnqmIRAwuyurU
02d6g6Q0gmLnvSbxvNPn+Edj+kdjCUVvwyZYUWE3Vyt0F/UsCTY1GvoR6QWKPnGKSl8puRoFCdRH
s8yBdpfWYuftgKdrGTlv9NHwwcn8NBz1m79Iw42r9SjtPLCF8JEBRVEQXQKICyoe7ojRVpsqpSnK
9/jOJB50UMAeJ5CxqkH7NH/+1/p0uMYg9MpINd/Hg7gPS6uWGgpDNgyGdkxi28+NBImwGyxpIXmt
v5dsTtf22xb3NYlexK3TIa7Pl4znmnggl7+YUUbKLqXfkXnfiS1AlsFTzMg5+JZlU9ZN2SG6Rmu0
HFjfrftGHizPOJQHN5B5pyiOYIThb2PcUZjXyc7sHsYaG0JE1K+AITofqd73/dx6uH3asngF5CFP
I2S6g4dh0KvV3AaPuFvq65vx1pYFtEWN5Fu3apqPzPfzGJdPTbbeL9V62xppQJvyu5Up3qRQ2ey+
6HQybAAr5sN1Xe7mzNtmNaYC81CQTWgb0CTkkCW37vWO6fKkEAUF/Wx7oXee7kPwavYWxbNkCbkw
Idv/CC7ONsk6om+hp9GUQ4qdUZQ0V11zmX1m5ULy3N+DDhuXeSjZGNHe781yBzbutBikvxucGu26
dwW8/Nb2J2hp3xG/PszHJphSSTQUxt69Ue6545K00jINQ0BqbzsetCCgJzJaz6kLdfYm/aLR8cbQ
m4NiTbelSo5r3b8lWSY7z8IzBvlrFFVsVpnglp4Pem0TUpaR+9R8Svzat76A0/i681D3RrX//IcW
vSsREf82xi3ZHM1eXceFRtmiJ95g6HcTMTytqO4TqPswXJRUR010je5Ncm88d6gw3UEKDICOHqjH
IaI22eB4+AxmvtqzIx0JvhkfJ3opm0sW5gy/LSMn/XjvNIozmKBZL9+dqvrByI7RbGhQ7a4e6wM9
oP17/uuKlooXxXsrH/OufMZld5oz6k6CTn5t3MVD/dXqaOmBOEGScYlybNR3dBOVbegd8LJJ+dK6
WjbitIBu2S9a5Wuxmf66dOE0dLJq5jthKR8zd8Z4uSTSKciiM0zoJ3QDfqPZTOpbyzaFi5ZtIYaA
Sq80Z6gcNmhbVT1e1qU7II+xestPmwkirQxCb8e2ASKpzgwyrWrvoYO53McrfQXETA/rsvukWjEE
DKtECa0Z05NV1WdPvWYToG0Ky1O0hXqus6i+XqtvXT1A+bNpR6+AwJ0PesQ2LBTbOtTmOIUA6Wi+
w4bv/FFfl2crdqyn8xst3IBdqObuEUNLx42AWyFSFstLqva5SaG9mNzkTSI5sLLAyN32mPvq5t6Y
MSRL28BQDo5LJbFX5LT7KMidz2pAeQRT2oj4pA7UBO0Yc/LIKmvwnl8IAMIfDyMEJNzYruCzk2N5
Vd57ZFYlx0+YaP5eCiaePtqATKE+Di0wQMpx9bv+WH3qQS2ZR8oUaKNPv9RBFdWfz7uCbF1c1gLw
iEWXHJdIndoXVumCZMWQPRJEWwRMtQHWEB1EvvxTvtabubR6G6Ok79yFLRoZUDNgygKoU0Cf9WIe
PP1eNp8tzJZ2Zvl6RZXQQo91JCRqFN/0L8un8iEJtIv6erpUD6wwo0IqUAlkyYDocCGRxlMSRSeM
zHGHK9nQDUcEAcBbt64zcusQ9IppEVjLv57QxYgv4PcobqFmbfHuQiZDRxcPhpLm02aFBnma/oGE
ltAr92Y4DxncrC9aV/lr94Y0rHvPPNJw8vJrFK1B8UWDfyDYKkor0KmxwPWPYfET5k6nByGLY8Mq
VceQlDa5TtPysnaGR5Vux94Bo09eXseTHZAB6IKsLnPkwZPxeP54CF0XfBQGcK8WvJfLbkbQ4VQN
ICaRirKKkX63lc+xXkgOviCrgUIb5qCAIUaRgL93K8tY8y3TkyhVyGXcfncS6H+MaLehbG5AXbgp
JasSPcI+WOTyKCif1dacYuIRymcv1WE6Gt6IQU7n6h8Qn7NPxF3AsIX2Ax6yFggj2CfePZ+3ohlX
3diSqP3lRHhSNl6NoPZCdM94079P14RpHIXmm/aj+2X2nn0zlEEerXdjoERFOMtf17IfxL0RTJAn
OjTD4lk4wpQ+9ICXC+qGSph8dpCvZ16LOlqUHmTkzkLDeItiJAmg0pPJLbVQOs3VhixSs+owYgYp
bb5o+J/BwWuoklaJBb4L6TgoBCFMQA6TH7DqHHMzuoIhR2xzu2rtmkI9oMvKX0tPyqhNatUvu8IJ
q27SPTZ+63cNSF6TtOnvm9ZMwgkKO5YOgOGUS9ICgcd/+Gmc/7Ukt8C2MUPzSTEuhqQPYl25VXPn
O6ncl2mZrlJbk80cCm46kIgg5TJME4/0d6nAnR9SvFRGHbRv0ZY6N85Wf50S/fl8tBCaYIQUEHmx
gSbhQn+39mDeGEkSrS40SVbQQhPJc0twueA15QJDg9FJ4NE4C7PSj3R1NMbsASJAjIJ3vj04l842
pB4ZO8s7vyBRp+GDPbbi3UerW1xwJcWKAMkMNs3DYAXUIcLUB21+F1p4y3f+ZAbzUfb6ETkvkCcM
lo/RkZP4H6M2pm0QBIgMN6U+YFxbmBTpBFpJVZZBinYN3o2eM3B+gIdwMT6e0qncFsQDrcq8rtwi
asrmYET+DqoczQGKHFRwfNfXpZnidqTEdNaEV0Y6rGhGAeeAMkgaNm4P1NNIIew7jcH5/RN+RQjh
IkfQDeDXuaWpVlW0jjvjRaeDgZcQCJ8tnjO//IEVS4UByNdAb4hLwTtdyUY9RoSHoEMwDKBtsB4n
+vO8EUHwxFCKjuiJ7jl0DrilpEM1disaHlGeDA9TfMDcg6evo6ePhV8lMpSuAKgGzIEDKT7gc3De
eB7EGnn4CkY7fLn8UFyQQ3OvX/c3pQ9Me+b3r+oraAce6qf1WPkyDieRP+5Nc/fTmG7VqnRTFlla
u3qj070s2XQ8/zVFxQX01ADsAkgNuSOfPIKHanZop2O43VWqDY+m0vI7d9Vu1NhVDuqakXBNkjqI
GzDdj2mVXGZmD+5YzHodZieev2pOPf37hPbDb2I54S7YZGCrheaRmkV1A94D/UoFj10yF36cSeBN
ouO4XzwXRU0tXqZOx+aCFj7q++/OeJc6BV7jUD4Dd0qj65IMj50ALgfCymwwjWL8CPPO3AnBJH0T
mzNgjw5FxzvTrTYiXVlcqrEBEAHgE0akkIKA5DDGDK+1TIfz2y26NoAXtDHPD0pKdKw/ftnFbLMM
+h0IcRiGn8wY+fLstYv6pVJqScgRlWCBEsLDC48gNvvLfdxp05bBBIorAl0RE6hWUmA10tAwArtH
llni2IZFHrSDJ+OsF6/yt2V2sHb+45g4OYoD/2lraLMX6+SZZVx7RBleHDBUSvZUFJBAXAROFXTg
mb7AR2uTNTr9qGBP5xh4qBSp+jwcsvFAemjDj7KLX1TttZnMIuYAAciEYt5Hc4OeDXFBQHelRc1F
c2B6933gRmDYwmi17EuK7g2Q0sAlUOnASeH8hbpxpdDeANos/WxW6NGAgHNKU0l2ITqGeytcoDN7
fUBCjIt3xtHxVXu5w0Tz6Kma8oWo2QswjmB7VdI8PH8YxIszmXisDb3T99C4cxOiVGaDniWuKzP1
3Gbx7Pmr8wcQF+R/2m8rnDNucdEYZQLAXmu0oU1J7bvjcCSxJdsr8YHbWeI2K3EGw5lqeMaMQd5Q
tYN+/T994eqoNg+54Zu+ekx+ygzLviO3fXWJmbm5RdcQUz1ILJ6sDuOpuYxfS3iod6vj/B65rkUU
BbulLm+pfSiLb+NAvGqRJZyiWxcjNYC2Y9zEQeT6eL7cfITUxIr9os1yP4/ZG+kbybUjjBjguMQF
oEF1jx/rbojdTnrB/B09chVKIXHsb9nsZRsFqWEZ/YGb76xxtymEfkGSVABXS/PpSkVDqJ7s13La
JC8S4XfbmeHCPXjCobIylYByxXdJ97kov59fhuzv586RlRFM8sUI6tX8s5qQqaxZcN6CbFu48zMC
txvrFKlQ10yeNSHHM1zPXS769JPbj+G/N8aUJNk4POC0fBgHC5fWlCmm1YsJYXV+o53isVLAtuG/
pJRYEx2evTUWgXehrjMT3cnzDLU7pfWmnPrD8qOlXxXMNZ1flqiihMT897q440PybZ60Ct5W2Msa
Ftr8gtbKTW72t5jZfbTYyDq6J7dLY6e+OmWveY7ge/43sH3ik6zdT+Axk+qSkrVZ4Il9jREojLdm
/UssUxUROcveCFejx69WtKJNUaNvbKRz6/ZTySFroFdpE8xamwZL2//4b+viDrJdGDFZMA4X9RsU
3exGp15Gmi8Yj6KH85bE7oJ6EcF0G/gr2BfeuYul5Tr4KxCglrX/VQ5441t6/jZm9XVZ2f1/NMZ+
zM4YqOgGmhnAgBrz9EpnUqITdQMdt1RVH88vS+gYGFnTIW8OIh9+wksfk65UE4xNuA24YRwLsxk1
/dW3kwQuJPQNjKsB3w3S65OJq9kgG9UpwKCNqzWHGi+s0HTLi5ggZSuhkDItw5+4/M4i5xrltsam
2eR5VGcWFGPBJ6zdNaSP78EV6spG19lfdnK+IA2NyotjmCcFtKmuV6s18RnNNfHzqbzDqMUbWJWj
uMjCWaO3pVtGq1WXGNIrnzG5F66aIaukCPdy9yM4r1EcN9kaumbAB1T3Ix3uyNLfZjYqN+d9RriX
FsjgbZQMT7liIHpqr21jJxFJzKinwzdtmZJgdNuHftPeiDbInhPCs7czyN1zc7z1A8jh8eof+1vF
ciJ00vxedX5UcSlDqogXZ2kQXwDF6wlLTV9RqNQqAAuaHb0d5/GrNo+flC63PW1Rn7e++pMIhknl
/9nj3dTe8DomqN3M1njRGe7nqdQuMSokoUp6r37yHgrcOsxgFOUUhWsWaZ5DTjyPMAPjll6m1b3q
L+a2PdF0HYNhJc61YnTDwzaBdVY1QOBPzHwIDIDFTNCL6NPF6AAk6+JWPo7GtPwY8iy+SFY80tNq
opG5VK6XQe/m2qio6o+rORzNdjM9s12H0KoLcg8exxIaE8YUlLgZUshPVCDpK7QNiFxAh492YSGu
klmrHs57LHOQk8VjnAKMPRj3xNDnx3jaNDmI7hUdCKd+fVSc+mocZKJFopFlG/HzbxvcRlaVPiRu
agNLEuRQcwy7JMQ13vtZgOB60yaB+h3yi0Fz+wUQ0Ru5ZIjo9O/tc8mmmyLPiJ20jBRTOShl7jvz
U2n/SacA8FmXcb4J4Jd65Shtl9rKgQ6uX4LPZaCyQTXhZu1McB9So9Vc5xaAA1Tplq+OVS0ecOqJ
TIJT1LwFaTo0uNHzEGAH1zzTq6xzlMOEgmlIMSCFMXobpBW+Zj+vQfkDvbZG2gJnyd6JKyJLYixf
Ipha0/fJqrlFpFTj/WJ9zwEgJMaDaVzpEBCaRuKZ1JBcvgLSUQeMsOi7m4AFn6K4cscs2rLFrjlF
dpf12oVTxYE5j16qAp2dPKrbeNmDL2N2SsldIdzM35b5EaMRmE26xlsRlfET0GvAZVKJBaHf7yxw
Z3tGtWJYJ1iwq+KJtsuNrpgHBJLofAgR3Qu7T+hyXrmidEeTYoFXWnWEAaRwcUGlXmtXhrlcKMMi
qaCJrry9Oe40j3nqZoTiENTV1dhC2WGcvEUbvX7+o++HCwHzGDgIJ0OKRjZkkPDSisgwHsoEw9TD
Ncgqg/NfT7icnRH+sQXmXiiRIjiOSvqlVJ0v+qTSwM6aqw3D3BKPkBnj3luOPplr0+HbdaPjO/V2
1NcqSjbQ4Ax9eH5dQvdmdM66hhT6pOeo6Z2RriQrAW+ePytO9mOz+8f/ZoL9hN1boAXigoAphUbq
CMW4Jvea9sd5C8JOJsYQ/l4FO2I7E6QF3lRZMcXfvGodyDVxa6UPkzd/QUFuDnSoOc9H5yoNZEPo
wqPLBHJcDKCfTumM/eIkRVxQUN3k7kWxTRAHKu0KqjSSbRJWiHeXI99kGMoBr/0E/ldcuLWnfYWA
YZD69JNbeNuzfLBD6IG7XICbiOtW/ANKXuXQdRfFqj6S1Qg20MK77R/FV5e4wGO5kMPhuxetUmXp
7FQ0ikGUGlZbqXl2vn457yDCfYLGjcpebviPC0azWU+Dvk1AQLYkcpX5m07nS63pP583I6rWOoCX
gQrMdXVUoFkM3vnhmChpV6E6EVWvq290Hgkq0Khtxo2TBWwoDglypLsvMjcUXMlomqK4ybQQWCP6
o1mlqzvTGGoakSlrD1UJahgw6hHt66S2YaoiJe2LMkFgrCSBSlQZciCOCp4+MBjANBepFr3vklkl
iL3RdM1mjboQc/HeEMnbFqIjsLfFj/wNS1HXDbS88B6GMPcYsQOgFv6IhNuvgySUfVVRVIFB8O+o
+LTo63G7CT5TZ0Hbr8AsUf9CMRzR3/euz3YUDEAo7CHxiMYx3DBbE8lA1qIergNxSMb1jDwLkwsf
91Rb21w1GEQSKPnVLx+rQ+2b1Et9y3M85ZfcouDIAyQPx8UViqECPsLUQP5ta43VrnqNruUaxHgs
2bXhN3Eri2bsx3M5JGyBHAptSxWyUPyXdYq2WUYsru88kDkibXUfp8vuagi1w3KzXsm2UnDLOeCF
0EF7RnBL8Oe/0/OKYC4bk3727OXOcUMn6vzRF0QYWEBDFEODGtu3j9u15HraAPleRtW2eElzUeRP
tv5w3ob4BLx3tpj0Cca/PhqBjEFTLTngCkYEzVwjrNEn1J70S9OfnmkgK1oIP5oLJWCUvFxoZnGb
pOuQuNNi1JcH8mjZOVJtWYVL7OQ7E1xWZQx0rjBgz6A1BRSzgCmCXK5XX/fXus/Gd2V9IHGARlpq
MGlKQLvZNu4CtAW/Rn8QjjAEDNKYHabhllajx5guu0cV84id7pn1IQZH9/nNE3/N35bZ8dtZ3nLT
SEcjAb+/cqeWj+r6BxVyzB45BvwbQDWACz8aUPICVC4LsDpFc2OaRwVNAZQyzi9C6OU7G2yRu0W4
XV8b8Qgv34AObpNLx3mWSlgISMccyDQyehDNgNoIH/ncbXadMsVod1NjLk3HhMF3JQOQws9xg1rX
CwN7hawxnl1lD3rY+SYmu2QlQtFKwSUMnLgKXtQTdGGHK09NCTwTPXsvZ/CJbbnpF1mDTXRzwwjC
PJt5Q83g4welibpivA8nGj9kQZkg3dbbYm7qX86mx34Zxz9UddSPTbLMdyg2pRfn91N4AAHoQ+Bi
yeXJ26kYOssYZywThDNB98ny+59JUEPs4mL8xEi/SumR17AiPvTvLXJH3o6rhZZKxSbOu4tGA6YM
WvWf3Kg+dIZX3sl4DaQr5L6wvkDBvcxqwEQxsKKGRZAb3uT1AfHV6yECWcWn859U5Di/13cC7Ora
1Z6oBcUJy75t1TsNeExFNi4nvAj2RrjbJjXMtkljfETtYfWdS8uf4kDxkdpG3WUnp5kRxS5W8cHd
xkQr+Xm5Nh8dUNzCSzTtBmVW3xzm8PxXExAeMo2t3ya48DgURUpTE9zqsw8pWNeLS+9FOUAfE0I5
hyw7DEftqZyvptA4qMdc9VDn+SW9HURpyf5HcDeeaU3rataQQ0lflgBIzyhtUUzrX82HJazBBKvK
UEGyD8sdhroz8o50E+RJMINT6KOvAlF7/sv+f3zl95flDgCI2eaujee/4KskIF7+Ey/jA1O+VwIZ
4oj94JPTjd4igztA8pNPIklL9HocVTyAZsBxSidq2kvWv1nz561OwiqzJdeq+HzDM3Gb27jQ+cSL
bHoD+BY+ITvfGCHJPQjCJgfGIagGNfGUzJMBVcU2WR8CM0Y4EXweVpUgxRgIbqj1MvmkheSIYbTQ
hF482KU8RZqIiQq9jgFEJTisNIYJ4vyySklSxhTYMSNydd8cfaP1UeEInaCHTJCndkG3BNpR9gYR
HkoTlQ32ngUJKb/OQptSsOpinYyVmbGCr6HiVYfyZ3fNZBJVkI76zVXh6Z1nO77+Auh3Bsn14LwH
iw4JnpjgucKbGlJ/3Opzy+ychiFXnWbFkwsmB8nsjihm7y1wxzAzirIZJ4rZVB1T6DlwBH6nZT/V
xHn+g6VgAzHij1rbKWsR3l7DHAP4BD4mzBHmoEl6OW9BeNxNA20iFqgx5MelgZOBmuFkQquq08dr
0KrpfkvpwzDVh6r+DN411YvdDRz7XdinADomNNScXPYaEm4Z/BWjolBIh0Tjx7RmWPoeWO4W9C4W
0DB6DJb/PmsNSTYqscKX5ostrRS1AVmNmRbBmPYPbTvKnlzsJuUDGuil0Hi0Md9v8MCScSybvllR
nAdGeL5xp2Y9pHHeeQaoebwRvcWg1CrHI9PohtRRKt9SRvdpQ51CFuhEiRMgViAHxBi+ZfCXcB8b
YJbL8T5XLzUcRa2FerLrs2y4/YKMX5IZir4tQ0xAiA/DbCdJOBqZtT3pmP+bt7sOfO/zuB3Peyrz
Af7L7i2wX7B7SyhNPoPpCk+x7KK7GKMyGg/25RCNEjPCA8HoTzAcgoID8uyPdrZ43jLaIoj14RwC
kh4kldcc9Wi+Li4LH+xP55cliiXA2ePNjHoDUmrOHEhCOrPEIHg094+mc7klIA1Tiz/ZHZCaM+yd
DUYO7nw5hV1rCnQywNYFVQztiroyqizxMv628N6Q2+2OveVVWxEsw03N57JTkotpLEevzDoZBY8o
ZUCE+N9a3kuMO0vztJBhwsxC5GrUM4FZzzUAj+43vfad7kumy4a8RHWuvT12znb2km7AwFoPe/MS
Utd9rdQhYFDTVJczlrCr6cTHd2vjgjF6RNZkOyihGFF30V62fhJUTZiTwLlbA9Ad++NVjXEb24up
JyvfCNcJJCKOMPzwZN4rLxQLNw2elqDjjP1+KoJ5G28ttwibbZXca8JSKRogfxvj0/c51vrKgLus
ja+u3nbdUq/1IWKb+/pNa4bK23pnRxrAxFl9OH/ghNmRizqBi+EIQCH5ED2bK6B/FV54jDAPoZHh
ETB3ayPJBYs0A5k2niObshGdD1B82ky2FwAi/uGO1rs7lwRyjagtXhi99sWph1+1YUvg9QIHglAz
7nKgLohzgi2p26y3GwfZLehzreYJ0oJ+N5GDYV4Tjf7BS2FvjBfo3VpwFLc6jDHSeRIAvVY8uP4Q
biGkaOqLVEZJIqrGwaALrkM0D8DPxmV21uSY0zitjARF9Zv77VDfztF0ZfvxEA0vGDE70hXkAef9
RXCzuQDJaJgG1wA+5I1ifrsE+SDug3HTgomgh+D8wabtLXDpZLJNS9VXdgpytotlnQJzJP4GeuwE
UGC08SR3ARFcpFgQU2gx0eKChs/HgJYZCtrsC8x1r1bntbf9o/0KHrPACcw38qY/bP+PtCtbklNX
tl9EBCAxvQIFVT26u9122y+EtwdmAWLm6+/CcY9NqTilY+/wk6MiOpGUSkmZK9fy+lM1uLqPPoFX
sGVen869EpCDRn5jFQ8C5Ew88DJAIed0PV9pGIWLT472ibp4fN3JHyS7SwdoHLK3uNtCv+x8pKnS
KMhCQO+pTvqD2s/eqFHJJtjZ1xC4Rw8OJtK6bOMeG7uPbIZmTmp0rxSY7aavX7q4khBqXY4EQFI0
i6I1E016F57fUbPPe16vWj75MVJKH8egZGF2AHOwgawi+rRQlbjoC3N4lWU0gya0w/QTWMSeZhMk
Evjv1LqIl546asdsjtylLt+KKXGjsfYBwoc0/OAOUR6krHQtNQYVk4Zm8vwHVZtwsS3P0ZO7uuIf
Bz57euvcg8ThRXNy0x3VUXWncT7iffxsTNZBhUBpZ8USh9+du824hLOmRIJNjSL0etedwVw7a17U
sZM0PkB//eLoxuwBCwukGGL8RZeUNtIe7o4udpSwujsDOq5QkGqyw8yb1BumxYJSFunjH2pM0UcA
fGdRugWL2OdM1zp/UGpQD0H0+dToPDnONmMgfdHeDwyNc8xGKmQCHsfVIQDpVQX6u6dSUwPCKuSb
mx/V2LzYM/9Ylu17IBXfYUVUUHEQ2+3t6rF1oO1NyjwoR/W2t0iglknqN2pC3hvxzA54xxzn1sE3
Lx5N8CRBr7XlQn6t90iJdwl60N7rQ5/5mTEYrpPXkH4blYcIyuGgJDpMQ3Fsk1Hz42S+LQvjDvDq
DK1UqubNZo+NbYC9ZmGW4/dV+Yqn0clpa7SRghPa7acmOSgqSIwjvC+d+tkZ7YBNQEQYifMJsNsH
HseP5lB8dIyxfdRYSf2k5+PBsJxP1bTwU9Tb36BGZ61wZ3bHx1ctng5qNwCE/3Vq41vaksylnCc+
tXN+ZwCeHPSV86bPhV/FSxNYtVbeax2uVWATvdOjzuOdTOnyMkjAN0BwtSqUr3kZ4Y5fFMlix5Oa
hBNhnzka9u21RbBXpCw3l3fj1dCKLkFlByk1IeAZvRoTBF84IZ5H5i2BSIZ9pOsbBgkuCxxSwGdW
n/QiUIByWZn3pM2Cu5sNpyTCO2TadJFnYpoYAA39Sl9ilqY7WNVDlI0frx8hezawl9BtuSrkohBx
HtZVrpaxPWMa6QJPGZMeu7oyZViFy/swyuh4yeOWivaoCxFZZ9HLMV2Ai86jwtenU6eCIig6NY1k
NHvOsfJGrxUsFFbEQ0qLbCVH+wOk9Hj1ZqsdsJn1t5orH/580pCANE0gTYBBFLNiicNyEusOmIhM
+3ZUKKgPZWTAl5dPADwBtkZ2FfDui+KQM5PUykr0TkWD7rf8K61sr+vR3ZvfqXSRHFc7EE94MvJF
SFmZmDYRxGKkvQosNvpuqGkjtzFmrUfJdIpM7nU2DVVU130CqSnQTao2vCSX3Np21g0FOAAI1wY+
CC8Jey3hFi+bBopwVqa6QBF4tC0OrLAO19dt1wyS1WsbjmGC6fvc2efSavokRummQAowUe6GGoBd
aFtet7KTokb9FM+StS0G6RsxDTjSEuxYUCz6WegenxlzlWeEjJAd6vuWuXEgg1j8F4tQPUCDDCAz
YqzC29BgPRTWwxKCn95kgvtFW8K+Sj/NqnkkY/mZNkvQz80h1qMnR80J8KBa2KQyPaPdGUYY+f8P
EdOCidq3itWwPKxTSGamtQJiPtP6oDW6JvHZnZCyPiF+WRLOAb3OjdrUIZyxtMaxoz1IAmsW0oI/
N4YUJiwzpp87Dq7f2TzqeOb21fe8fOho6ukTpFsrmWjr3k5Eln0lKMb9Z32fnVsqYjoS0kP1S29T
JCuih1xT3k99Cdlyvny1KQNsoqG+2UaPzIi+X/fcnSPvzPh6WGzSM2Vpm3nJUT/twcPXFa/lCLHL
CcSN+StPYtcsZMPddZfNaNffNwZju+vyylhb1YxbxXRe2hyi6VH/9fqwZFbW1d1aQct93cxYPXPG
NAJZ1Q3PgBL7163snKRnkyc8qNuF141hQDYMqAVvbj/VneTU2d/lm9kS3rZ1oxRKrMEC96GZSQLi
1zYeti5IvkLtUEVBItWsXAPveRINoWxjUgjMdEQBDj6Rg6+gOI5EO3CDgYVhYWgPg4CRhtpsFB+V
eXr/byYTXAnnS4YXb5YvDRxDreLPtYMHUVu9/DsTQgBp6jFftBqhqrdAHdKWzdugpIrkLLjuFLjE
nY9joZU2dhSan/ZSdl6sQx9pSnXJZEkcA6Wfcyt93CIwUDiGEvsFyL9viA9JtcwH37gTxv9bXXQv
JKKMhsQ+MlMoOQtbt4N8GyowUEwaAhIsyQOcEaxjAbYyEhCGdk9TtwmK5u5/KMnumkaroom0Fcrd
4hPAqGaVAwYBKSNFwUtvMP4Z2hR0WTke0nmCav7cP6uVc6Sq8thZ2Q3R83cWn9HGmWsfl1a5nan2
MBjK8c8dSgeBCMpVuHteqB21dgKS7BGHcLMA1AZZ2aaRkaXuj/yXCfF4tSJQlVgcJmaD+epiuyRS
3XhwUGyX9UHsXEDxIMCjA9UuwBDFzC7ptMkZVs5UDewTMbkfcBfU+jSYzRPo2CWH+U4iC9RrG2vr
wDchmrUa6dRVggJP8CA1dN8a27dW0w5O2pxA1/xe6+ZV9uurihexN06JpMNxb59u7QvBex5SvBQc
yLJaxDwozvyoabmEVnzvFNqaEKN3rRBL0bF2efGxyT5Eyn3d/3Et/XwWhWjNeJwr4LgCek/l36xZ
GT9Gsd7fzQ1qtNd9XTIYEQ8e13NE0wWDsbDPWT+5SDb4/SQ5uCWrQoQQHRclKlEUVqAw5xtx4rXm
v5sxIsTnLlIoUEeInOgrhc5b5ek6akKVJDJI9pKIqlyKKQJ3/iqXmxTgOLez2VXN/CMZoS+r6rnb
kc48/LsFWqd2s6FyvWrQs48YWbZBslAvt+9xDZJs230vAEBfNcFPB8jmuZFMS6ykjFWMq3gY7Q9V
chdZn66PY6eEvPr0bxvCQOqcD7a6QHgAQBsdxa30xvSru6lwV/VdOUp5N8JuzK1D3swbQWqwLmcd
GXVtHFEEzW8jLX5Hze7FGqiMQ102f0LUa1hWdI0K/y6Wd2ZaQX4M0TzlEu9bA4t4h9vOoBDbNIoG
+0LRgLvuBg99YPdlZQUDmpcap/ecpAkyyORcX7X9jft70YRYhzPFpG024dqTPGU25P5kr7/dmQNv
MO4dBhrtxfaQmnHT7Ci8ohqAQh6cH+DS/KSWiyQ87I4D7JXIwKCRHuM59warBbtZPMJMHbdH4HkO
vP+LzAfFANA9hIQPiJDPLSTtQvJMwTWqphoStZWf9uzAGy6peezNFyQKAV9BPUK9uJuoWttEtQae
uqyp7lgJUmtKbpKc+tfXfS/QbcyI9xOjH8mixwYAUEZ2Xw2Gx+oPlTEdTMuE0KnEryVjcoTFcexx
RO0NY4qVyIvjlyGe3L6UYUr2XkDbIQknhKn3M+0XpMbAJv1s9arXcC3UMvuzYoCFPENPC6std0kd
yYrtBaKtXcExABwrmpiMQN5B0iUlKZTG2cFqIzzGJSFWNo9ChGWZkcy8WlONGhqPQCc4NWnQgGfh
um/shaHtgNbP2ETWCM+sjmYwg5LWeCBDNB7Unk8eMaLUz3M+uqoxl+8GDai165b3dvHWshBmidpA
CCIFA0jdFZ/qxMgP3KbzX5yFWyNClM11a6GtCjqtfnlUZ9TeRgIiyG//biRCXC2yMYWsB/YXa6cv
gIYfCqJIQveeN1hgWSZrxv4SXzv0tZ7jWMdkmekT2l2gX6B/i/LsL9ZkxVVAOVhzkEEXpkvpSrDA
KgZyGU4zuVnT9+6QUFlidG/lt1aE+VoJX3skTRC/jW8W/ZzxL9fXY2+TruxcNqgcQQgu5s0TPR8H
MNwj05u+VumNktWQDf5eObWkJLo7jo0dIQhFxsCARonRDWl1r/XU/NBBf3R9KLtPMKwGmiptJOGB
9j3fn0tntHlhY65iwwiGmrhKW/mj0gBgmeoPlg1/LojxtWvb+MCt7PswyKg4d0e5+QJhnzK9Bl1M
CQnfUavCnrRhV/eSUe5698aE4HaQSFWdSE9B0BOjbYOWyBqQEc2kA7LV1+dz1xI40aEMDHAGqnjn
0wmYWzVHEwCyyZS9JZw/lz01vSlmklNwd9I2dtbfN2HVSrSxqjlcA/fkw0AML7Gmv/G+jQnBMxKW
OAppIcM+D4XX2K8LCq7XJ2t3H20sCCuP7tc+quysQC/Gt8zCbqpDg/0DhRvvb+xQZGdMC1VIUbdu
0KyodBrwsMVFO3jtiAzKwolvqfXNODmyZ9/POqB4815reMiQGT8Ln+drs/7JWWkblD0tilMhM6D+
x0gaP3d8mF8KM49v61hBu2VTzl7VKda7jKjLAa1nS+1C+UG74b3BwcnZo3wUVZG/OKR1pwrM3Nfn
Zd9Zf32o+Jx3GE+ZNXJwZFXDPRC276x2uqkSKrnT7D7mQNmwAvcwIxdtrXqbqYOJyB8CI8BvBrt8
oODA9wzGVzqpaLgrbKP22jY1H/ioLKdpSelzncT2cRoWTbJz9pxu+zHC4RB1g5NxEHKH2EGfHROy
8or2eVbtuzn7m0TG1tR6ydxs0kWdyZRb6xXLiVdtBq1xeav8zaNoLRqB3d9eOYaFkJO2SmI11nrJ
Z8TLJhD2xOpxamTsMnvOAkQ38JfoibmE5Te9XqR4JsOri4+1Np/ytnbjZZSszl5c21oRQgKJG2uw
1xdLMxE8/aMauZK5D677/brE4gbdGhGOAyg80EzRYSRVUNtGT0g/PDEC0FaNF1/jjiAlu25QNneC
z2ncmkgzwyAZAeAqQW7Qx15fy+pqOyz7uI2s+2zFjejoIz93OEDsrKVq7AzZ+frUdgFkjABUOZR3
Dg+QNfbosW897bX5VBzSQNajtbt0aAcDJlJXjYs3bV21hUW4w0KnKe6MKj5O4EuVTOS6Mhcrt6L8
EVvRsSw2uzVWlyssVsow7egLstilWxXsfgD7FUQgDvUsy2jsLtxveyI+16x725lbEELm7ap3bvvQ
eXNHu5IE4t2YtDEjrBtvkAm3CNhekYu8qTvyrDP1YM3qgZvG81+44saUfu4igBtz25pgakrN2OV1
xU5TFv8YucokT4pdf1jbnAkOXhDACLusytVezacOVYs29ZrpNc+Vw/Wx7E8buu+B1AJiS4ThgmrQ
6HRusXCyeIKxNK8tqKF8FncPNh5//nVru1dlJGzQQWOtshkipcWkF7wyyhHOV5ex2zGiedyIb+I4
exuZGrS89Rh4Bmba3kGCa3QBvTIl37Dr/wDd4wUFpKwtIn+VeDL5nCEtAWmJL1asvy+IFVbLvPgj
XlSIl7Pk7N7dAMCH4dAma1gRjjAHjeMFaoGI+jihB4f6vAqd/J/rM7vnKSsqHSYAgLjg4q/nppkM
5MfDskuhz14d5maWuMr6nWLgQAMg3momAQGp+GRr2oKXyRoZo9nycBX0lPZ9UT5nFCSkM7+zQCrf
qt+uD2vvmEF+D/xAeFBf4sVAaznkmQV4U6pXh6RLbuZiQs+xVvXunC0emNi9jtOn60Z3ejNwxd1Y
Fc4aQJ3wgtMRsrhfftACUgK7uLat9T5nB1TyvTSQdXHLBio4SZS2fdTUCXa6vnzTaqN0p6K7WfWn
kmysXagwVi7TLUllbW/3bwb6k1xzc7uaLAMgFQ7q7wxinz7Brc7tgAfKyHzsylHWqrHrQChJ2GjL
BRGj+E7WoqUfc3NhIIjLxlNkOd8jzgYv0dF/Ozg1rkTWs9XwF8tGs9v1Jd0d6Mb0+vtmoIWTqCUv
gcbodeVGj4GzrWb7temiQ0264LqtfffZGBOidtpVNWsazGrDqG+UNuR5tYe4Ak1Qqb9Dv1HiGqwJ
8uxzo+p3MeneVGZ/L9MkKNtFclTtBbu1CvSfKRc8eSoS3UCxMQ+TU2+9QVD2Ps0/17w9kUz2EtoF
YAHV+TOuI7xfQOkUU10syIyFS976iCwHmhmflap6WBrOXCuzb9H0cajNChrusWTL7q7vb9ti+lyp
bX0yOGGhrqmD3wLFnzpoY4EGtjsS+un6Au8F9M1AxfR5ktUgS51x/nNA6W+reNAPrLGnJ9LZUnzp
epe4CLoroYtD0UQPiOK54zppxphiogAKRO6jFSxo2m+DBkRDK2xa1ny30xCHwLe2mwKdgrKNmHqZ
zWWEAgmKuqY+z4FTqLhjj3iBIR9bF4eKGPOxGJX0Nmp54c1FUQPab5Nj2qcKeBN4ekgNoN30hbMw
H/X5xEA2/hf3vO0nrgfhZifnBOhyVIVYiE4VHNbmY6Phhk7TIxgNJQfe7jpvZkOYezIbkUViVJiM
6R0B2HXov+ZjJIlMOzuUYLPgXYGkCrCvwr2VkCaDKiyyXVwHCCdF/7nrcHCZqXx6o1A5dadcl2Sl
9gLUmc3V6TZzWA2O0dsENhmvVFedcnoLrXhgnlS98qJxqtyi1ycPmnCFl8zZj1wBipJN03ME5VUP
L8oOutKa7Ajc2cNnXyU8wmvwpHaEcDA5T21yyoqmu03UmAU20aMDKTIZn9vOkQsULHLD+srNi7z9
+Syg4tdBGQo1ZKIyNO5OGGsReVE9HmzTPKw1F1+Je4n77tzTYBQ3X+QZkN+8uH3Svu2SEkZtiLdT
O0MWTVIX3bEAHi0KrTgIn5kXiHTVsM0lo3gzFLNxNDP9Pu5MybNkZ6XOTAj+k2hWXFiria5Ob4oc
5CzkHu1aNzqUNK6H2r1D5cyUsEg9WSI2dzNuKMNY3tOKj6cJUmm+DVyVrSgH4ij8VVHAGF0vnPtZ
WWmST5DNpxBwlLmdynHBYA2ae5UDRrn5+/VB7oSAszEKccZsGl7YfF0xRqtHp6DTo5NBAU+NGstF
r2fjt05WSxpKdy5jMApBtLXZA3ld4cKp1KMRRZbNQoawfqBOVrzlde9C28pXmEnCLjNYMJfNGKqz
40junTuRdWvcEECqJVOBql/iKkysr4t1oxpfh/rL9UndX7Zf4zOEuGpWamWApQyTOiWH2lC9oZCx
gu1tA5CzYvogkQwQjzCFDfqP1KmaMQobVG89n8NG1aDmUVi3ZmNJXpE76wVNbeR+cXmGKTFtY2iz
ovZ1AUblMXnUpzbzK05uFd7ablwYt0ucvphZfBrKUabau+OesOxAUMnApf1CjJSVOmhG9XW3W0ug
qr0ft7NnopWmS0yXkkWy3/a2/Jk94c5qpt00xhrsKRBb1Ju7RNE9IzHBkv45GzHPw4uBzGzG/txh
zswKqzknqxBQu8Jytcxt2ZcmldVU95aQgJgPZVsd+BsxEcCQXE7oOrBmLA/qnB/0vvEaRJQJ+DKo
pfi8/sYUJ7i+EXa8FG1wv6z+nO7NYV8XVtOYKqzyUjmWq4B30ebPWtt7LJIRPu/s67Xlbu2rBgHL
RW0608ranktczvouDZKhPrIpve/G9tP1Ie3Bts/sCC4CAfiFRQPGNN9Y1jE+5jegqLjNwe6YuvEn
lCZfbUnE2tsEoEoF/ytyKwAcCTFa5SyiWoPukqZ2ajfSmx9xHuHg0yYwdRVU8UhEJA65a3LtEgAB
rIVclXD0dWCwnVNwSoaTCsLUFFfCFproFBQV5ZMVJbJttxMwwdgACWdQtKLQJCK2stGyIt3CzUS9
GQt3uqNeeRPfpEh6oNdJd7lX4N/1ddxzlxVXBSSDSS+Vx/qVdK1ocbhrkeWy8Wva3g9SwbGdcWE0
wGJj+VZ6KeEg0BUIjaUKVPTyMa5eW6doAtPu2OmPh3JmRbgSlSSdUGc00CnD29tKnV6K+ail859f
vACl+9nehArORX9clpJSpyVNw2Ey/FRD+b2mLnpJ3JJqkrCxV3EEeg/JA/g8Wk/FVk2z1J2UDjbw
nBCnHF2dOXgCzSavPpV5ZIAtxVzaj7GWOqZrzWPv68UQB0VcoBZEaJSCyEQtYsn4d7g3HABmkX4E
dQqYysUH6lrUACSG1+HMXfUHCcaQvSjPtj94ztPwJf1aBmlgS7x0z4EQQA17VckGB8+6TzcBNM8G
i2YMgJukXCCZZdkl0uNSRoqdvYCN/tuKENIUdJKiaKbhNWKzG67a7wtWfWCMS/x05zQ4M7OeUZvB
VBmbl2GMkcTFxrvBO370DcMsXXUAA4I500WyYrv2NGhkG5CKRTeSsPsMGldgwgM2pq0BVMqMrnTz
efYNc7mzef0Xuf21T/qXNWEXKgXI+IbIXDNv6MNbmPaCxFDrgeKs9Sai3E6FjKhyd9lQWAKvogo5
N/FaNikFpEYTB3B+i37AU74FqamjeVYWSfbjniFw0wERg5okGIaFiaztCgLRazKirx7s+ovSFUD9
fb4exPY8fWtDmD67rZwpMXGs5qz3EsrcUtZmvruBoU0M+XKwM2IUwmZalsXuogZuHn0ukoNqBM0D
CxK/c5XcVa2jEh3MoA5xyJWypMfq2UImDbdnLBEarZHdF7PP0BTjqcZgWTkWReA85s/V8lMGWjmM
gWN7xQM/KN+7HzQoA+bJKEZ3l29jfd0nm303ARhYpENShfr0OHdfe5DBTo6EWXAvr3M2RGFyOwU8
U7mFroL5pnhfgvQfzWw5qPen0S/fo24RFq8ym/vjIojHqFfjhSBcUjQ9qUZ9fWZV5hwu4w+WsGAp
ZOjoHU5PByP7bWb13M30kZwWaNrFyEYPKV2G/PXXLPHL4iN7N4ZF7uX3faAWAXgwVxmJIRzbUzp4
sVd7csWvnXvZ2besU7L5FpYtUEzGnSyMcdSbygcL5Osq6byxeawiWeFid0ui8KUaq1IMyqbnxjS9
NgaI0MNra/WQpxArByvK9V2/Nx40BEKLA5sD4FVhPHk/dNnYIxtom5jbtonfRkCZuz5LXN2o7mjl
SPPMayAR9yIcRsdl03YAmhRMIt1RGpW5NFjOlaIV1ZhXUHa5xg0Du6/5fH18e1Nog7AItBMW9Acu
Um5VQfA6xtZr1Pa1zXrfsv+ChWHlkUPuHKAKUJ8Iu8ACKLfNjBS7DZTuTPsnN9AL9RfRGbVdy8Fr
G6Hzgip/MrrJJBEAnrOt3ObpHFTpXzQGAEuIlD3KyBAtE9fF6mPc2cyqClNaPI9DF1i0um8m/ufN
ISAh1lEiwksKjODCWZYn2VRV0CAKkxiktXROi1t1tiLJuu/kd2EFq4K2cTy4xaM5btQhJhqDBlpR
B1Gm+npG/dGC9ngLkg6QCBWlLFWyc9uB8Aoqx3ht2Jdsp7bBmyEhPVqITfO02MbXYozukJG560FA
ct2rdwIvTOFOCmABxijOIY0515WaNKGhvhQV95zi1gHi+LqRndBwZmTdx5tQt2ic0LHooL7WGges
mT8Pt138qPPJbRMZ5+muMYR5QF0AgLrgSWuZHi/agk00AcjcGeRgMNAkTbT2yjryBlSWjtdHt3Mj
QJHrl0ExCzlkUQbKjaEK8XYHC1b/AmaPzAMzY+Z2nX4XmUpY5vVnM5E9Fnci0plhwf8X3E4rW+tB
AazaR2fSwbNnSR4tksk0hJXTB1Zl6L3DyvEkcpk1PSYkehy0uXV7Zge6WdQSi3sOSVSoU0KfErtN
vNlFJGmAIsCg8lzTvGIuPgxz/oWbBT9cX7a97A8eEyB2Arf3ykezjn3jlTkqf0upQRcL5CKnuYqo
mxgLEj94F1slGAnqlhwz03kPAthTF8/fNFa/n9vsZNqRJCm7O2YI5yAi40pwoT88Qh13wtOwwRu5
f2TD6FmTeT+Mf064D1zPxoxweUyTuIWIlFqFZlMHCY3vykbmkrsjISqSMTiPbVSBz+cUAlUUBfQF
Gousrt3EGe/R1PDFqQrJE2MPX4nX0i9DImB6sMfeXAyKKQtJoIOZPQWf7GviW8/kXn/LHK8KlFMW
KncO82QE33uDhJwaVgrXHHBoCo4zJBnLTZLheIvpsZzBgl/RHnQthS6Jm3vnwNaQ8JgvmjGveYe3
BleG+L1VLRzdBcjs3NvqNAbNFFPJM3t/ZEi6Ah5O8dRcf99siV4djZYYGNkESgOFQDmwfSpkXSZ7
MQWE+rhL4Sl/yXXVmchyRTOqNhk/Ms1xYwP0+bbqZenbUM2S820v/7SCzKiGt7WtXzCHg5kPfaoA
r4TNj8FPj9pR8aJj8gX0Z34cJOH1mLI3fxbKYEgUGhTwX8H99XaIrTICkWGi1oZXGclhTqGUDHqo
T39uaFW9Q3UW+GKQcJwvlN71PB+XlTFxAd+gXgVaCuWtVCYEtHfCwMlBOoZSMDrShAup3ehpWSbw
B/D2hxHYqIdYfbs+kss6Deo+CPQqqNrgcReS3XE9TE4BATHgfRjqMVGyoA9gQqa4bUxXHSFiOadW
chzxTDpkhMfoQo8HyaFzsdF+fgOksXQbQqpAyZxPpw36xkptrSqM+in27JIq4ZJVZUhJkx4j0Dr8
jT30HGurqMXKYn5ur06cIovGGTLCSuEOUNEemb7yB7VKdbg+vRcruI4MIUEDRwzoPMVYpffZYBJI
QIaFTR67Ib1dsu5PnV4wIUSpNFXsvu8TpFswXX7Ghtqb7IocMnTTS0xdhA7BlLBOGQp6NdBtRejQ
zJ1ifkSTu5fXiWeye8POJasksWYL5eVxHOtc7SA6MKjDobS720X/mFeJi9ucS7o/vQOcD01MzJlJ
PU/RDHVivV9mNzaXH6AB/uCMhSS7s+vqvx3CFm50Rm0bZclw6zGL1EdRwzP5E1lysJ5KXmcyQ4KP
qwvNSjRXVaE9G0tg9taD2mNb9yWU64EO+/6v/Nxe98Hm5CqTIdPLCH6ecKSh0Z35D3DwMhmK1ZPP
8g3CGglR1xnQRljrcD8tak+ozX9uLeuwFPExysobtHY+scXmf3oHEGyu07wZGIvzrG/LGNzxhf7S
q/YtSAbeKVPzaCBQXp9Dmb+vv29MQdVDt+uE4iFj5mitsF3eUU8xBlcjAVVl/EbrZF2bTCFs6NHi
IHNf1GGF4OcCnP2oql3vNWBvlEyhJAaKiNKiKbqsmDAuNrZ+XtHbODM+Xp+6NfBcGYwIHCVllS2F
vR4gTvahqdQTyPQearTwj6T/olvDE1URFhGp/pgd4ad7gAd1ld10UGE7X7NoTpVsWGVa58VEZNLy
H8ZY4qk7Zse8Z09kjh0v5nHqztryx0lFwba456wiwtM+RyjJp6fOSI+5KWtCu+z0EGwIW66zOqpU
hdlAKGW6448oUXoUGrDVu+JGpvgktSVsNTRmGyCWhC31RkFKX/tntWWFU5jcJJJof/n4XMcF4B44
1KBwcFGHYV1uFHaGuaP32tt86MM0d9FeCr76yLUaV04kuBeOCVJxNh6AYJAXr6YdK+NuXA+zEmGx
pU+Ww1w63raNrAnyJ9RU3AsbSyJSJGmpyUDQi7SE2x/4eztG8sXrTVd7y58t3OO85pXfpnf8Q9Md
7SFcnEMPCkXfkESzvV2//QwhOwJ5uWrQchx00A7zI2XxyPjHuQos4taEcJbOC+kNlELrcEJnpDso
xg2drEeUZ2TNdrKxCLtco0XkFCbas3Nc87XutnZkKbrLipowFmEzZ3XTzZwjfU/DuL9LvvXPzU1+
iPzBLVz61iiP7Tc0KkrWSOKUPz9qc+JwdH5GbboqaHe2r80fqukGSA6vsSR3kb3wvF0oYWcbDZT5
7HX++p7iwl0plV80/T3Ls2/9PITdAmV3G2RdLpulXUB759zWtnCqQnwwHqAQgFtksCq0JN6ieRnY
j33TL0/taXykix89yNAGMqvC6TrpXDGXBdfJdMwPo1UFiz0+REUlIw7YuxJtRyfcyI2etbYz4kqU
Z847y6oXdyFo02C0fRdr+gsKiU8mmWTkJRK/ERuOKnVEYjSH39hAapmT4ZmZ6kUKWB9Tief8l32B
CzMax1TAV4TlyzSrz0eyHnJP7ZfqsEA42Thmj3wVey8CHdLrduzKVu9S1uTnbvxtVVg+upjqPOik
CMe0UV6B5TR8qifzO3QGqgEHv6XPoXrvtwvUydSUOy64mMEbZMTIBrTkY2al1scUOIwnwxqRzdEb
oK7yJPVwA8rvAAygp+v3n/0A9ft7BTeIEkKyUscG09h0ay3aKdKMv3i4oHXlPwshvsYUG7RwY4mF
YFPz0Clof0K4CmgFajOosBz/ZjwQvkA+Apk+Mb+SEa22yGxCIXcxTqOin/Iy+XHdxP4O/W1CiElM
n8tOnSjOp7zWvHiJbrq2+YyihSyLuL82vw0JHqwUZaKqvClDvatAVFqx4kjycpQsj2w4gscqjprQ
pcOM9SbzcR/E1cetI1n7vmwsgp+xaAJodLDQ5tK9AcFrZ5Ltvh9Yfs2VWMtpidon1vr3y8XyuqRz
czXyDMVBHk+2x3cnDFBhQKJRfkM59vzmjnLQXIKdBNck+585e0dBqzqjeea6k+3O18bI+vvmgFXn
yJmj1QhFJrx4z7qv/+7vr4Pc/v2xjWfUXLEeoFNgYElZsj/maFxD4WYIwj5xCICJOdPRz5M9l8PR
UB/5FF4fxe6qb0wIO2SKqyay8hjt5PpTa05ezO5saLwr0fwvl0PYJIVhZG3SYJNMiu135sOsE8lb
d/dhsZ0uYYckQ2nybvXg6D55p7wNJ7TWfOwDJ1Tv0jegGg//aurEk1hrFJ4Og1GElfOQTveaNt7U
ihFWxdt1OxJHFvvbytwYFjrAkeFuIUVzFaO1ZOr2Hy6/3eAnemjjzJlNua0QuEF7UCEsTj1aByMO
3vE0pEGOssGqqpy5eeBkflmdutxPowDtk5IpXZ3g4v0EbhcTzf6Q2BNRIMOQW+OE4xSprIG4i1E8
EhNIs74IsqW+RTn5bp6Vv4l7q1SigVYXdOcLj6VamUyk2rsy1LTmU6K3ocK072NPT9U8Skytm+ly
eL9NCY8msGRxhMSqBrgq9UDtmtvQjW0tX5tODThmrrvNbpDdjEsIsnFngOuC4h5F4tvEeu8w8G7K
SpFrGvjagIQY24HrpJ7HGtWCvPraa9Yt+A51d+LdLR8JkGRq+mOJ8LyhNkhFso/XB7ibtFhRNv9Z
OSECm5DNIsMEKoxyTrUg6tXswJyyf+ghRxL0pHZ8HpfZoYLuit8s2uzWDbB1U4oexetfsrtDNx8i
xGk9X4xhzO0irC3k5rXOdXTZDr0s5q1nwcaGGKi7aqimui9DlZGgpz1QUhkILDsoZKggzMvwmnTz
Tj8AWQLi8vqe8DSYmvZ4faQ/MQjXVlwI40OjdUm/JCUyHG92yD5BBMUGwg1cIB56HIIuNJFcUWs/
9W9ltef9+L6ZAiG+x7o5QWsGHo0LiQq9FQ9PutarPFAslofer4vT/5F2Zdtx40ryi3gO9+WVay3a
JUuWX3hs2c19AUGCy9dP0HPHqkLxFqa7X1unnQUwkUhkRkZUoWjBglN00Wyf1bnuKQJj30hBPYAQ
bWkCkkv/7rDybOMtY2A8iFkVFdPiagX0cpLXURHdkNvh9c+B4RnHNYnODubJoSlWoWLaWeW3crEb
v8YwFQPkqm3zQM7o+C/XxgUip3Y6kjZZFSVL8dBNSqDb8dHO2c/rrrkVXDGJqeJJjlY3uGLO87EY
/Ca1mSAWtUYOTiEMhY3pz/XaSJ3pvi9UQRlz68wDoGYbMiSPoFTABR/WpSX0jlAAA3rllU1J6RqJ
+df1JYlscHElrscuhUIewmuqNG6nLT+aQUSQtJUAnq6D2zbdHowCIymrDct29az/lQ1OCEr9g53/
k0bfqS0ueFgZcea6xidK6iOpVL+AmLlitKIYtV6jfIw6NcPFibjLMeYT21VkQofZHRLNCBcysD2D
wjQGz8rUtcYKtPQgQA+1LGeu1KjvmB7U3SzT8uBffUP+WZX0OUsNs64wUAEVEGCCc9esBsELdPMq
RO4C3j0LoroXEzazAwlKIBng/Ol8C4qhL0lq/6iZDiB+VT2NKWYE6HB0OqX3Kk1lKMT13//+Ok9/
Afdt5V6aGOaw13X2UIMGT1Ms6gdunfBTE9x37RJzrmXg0yK8TjDxWbuLPLjq8NiXoNMQlQ62Av+n
MUz0ceGELpNdmRStfVv+akF5ZNS6J2pRwVDF1vE7NcNlnzbFCF+Kzn7ULnWQWvoOkn5eR4zQEkGG
Nwtrp6a47HNs1Ra0Cti+KYzBO+DSyLpjB33vVG4P3RyUZt34LfPHH73k1tE/yZFOrXO3gKkCBF+j
FYMhWvVu7vOHpqHhdRfcut5OTazh9OQRI8VLpqlQr40oIhmrftjLbi66UHbua0l26SAYaBV9Ou4G
gKphq+QOzlw5d4HcQivVyXwwDnjZIO2vr2zDlAk1RlBegvEC55gL0tRK4wwCaci6WP6QgaYfI/IY
+cnauyof3q/b2nB82LJUBZhvHaQl3LI0K60zmyl4pCy57caGQUDcGEtB1uaimCEytS775IOpKpWl
pMP9Nmv2s7NI3+MyPo4zFTxT1rjA3QdnK+J2D6C1NHcyjDyWmdW5hQ6691huZ3ec24+xZh+Tlr6g
HX8ESMO/vpcbEevMMhcUl2WqZW3Bd2ud5BeLyd50pA9Qo72YfY4eefX3D8CZOS5A9kCxo+FiIYs0
odS37DJHBnoZXcfGcLtJdtPE+Qd37alJvvuPJmPRdHCZqJqAek3iUQ6kImb7EbF6P02l8ZEZTRtq
mOR9ZmzKQmAVQfEtD8srMxMRFdDl/BY4YU6clyeW0pHPAqeCHQAi4auhZ9+KLt4BfezreeGj1fWT
aY3s0cWKiEm/xcyAojFGnuoUY0ekFybcW99fk4EIViD4CXEu7iwpo9MNCmgRInBcvBbLEFSaBrIC
DCBOaR6qcv93QaxY/qk97kDp+lCTBgTO0TTmt1lsg2SiP5rqFFx3661wdGqGO1B2QTrTauU2Ugwa
NhKYq6THydBdlmQCS1sR4tQSd4DankKfNUMwMjLobMhj5rK8vpdAcfTvVsSdnEKpaomVM7hc8jh+
yJPe+uKYLaIF1Ts5KKWmFdV2Ba7BPywpqKFWxZI2Khb7qHTDQVenl97WbgZGbktJlIYKNpJ/YBJZ
TroyBUgsK5K3pakKT19A/QvCGk0Q80SWuDRDqingnYD8RDaU29rZfCSTWbqgr00EhkQ7yGUUUjtX
dU5xuEpZJses7oFBaHXnFuo8smcuVuWRZGwFjrKVaZ8eMY1LMkrd6IdyYR34ALu9ZLtQSo20iO4H
xRWDBER7uf795ILs8kaO5REHLa2kICfdTpOy+6EUCXZtdXp/K42j44fqKwR0z+2YUmqDKdci0Yxp
QiMDAqh7BoHmkrgf0i15aZ7nNsh8EQRi3SruXj6zym2lFvdaqeQooNf9UoakNCXcj0kqcJMtK+ii
gKgJLziwx3J7aNA26dMJox+LSr91bZ+4k1aJ8IMbKQZmMj6NcIEX+Im+AnEt8INTFbudrf1FZW1X
JPrXEmR7bgxV5IUmb6XaCd4PW4aRp+moDirraDu3uoWpaNc1APh1yvgjVdgq8aY9V4vc+J05OW6/
2K3bZjJbZep//O2gaZ3a5hatG4mCwUAwH6t2rD3J9pIfLJqpzCWtvJRuLmWt4FtulR/PTK4x4eRA
KHZd9S2mv6Lx0Gfu5Nc/h9q3Cea0px0A2N/7yrddafIxeV+EQpTcegx4hz1dMHcbVYVNJ9Lh7EMz
rd1D9TkAryOGHea7/A4jYsG4szLBijeCnAW18JWxA7Q5FyovfWGjiKFjZDWBFMFDnBhk1xGl8jBO
UPhpljXgVKwm9/qH3Toyp0a5ED7SJpY0AqNQM9FuwNJFX22LiYjiMdq2tZ8ni+PCjmLkFabS0dlK
xtg0XYPWb3amzi+Z0arvKTVQ09Wd1p+lvPDkhoAyJTdi+94Bn1UInjoLQ7ad7VqpRX2zGJtH0Kr8
XCRj8rVYHaFNOgOAbX1jmKh/V8sFsAnbKYdAYcOtTBLJH2fp3RiqVyLPh7pQHsxY8nUTPMzKfLPE
qLI3jXoYsg63WAFTICZrk+4+dUwKuszxOEjSO6sSEKbIY+12LMPc/AxWk6RpLBew5UNSp/eQIveX
pqduA2ILC/+rW1pG2HTgz1UWsIN3xbDLukxylzn7Bp3GG1mZXlSlCfSi3plNvs9kM3c1ozzgM3Tu
FKcRXfIwH4sdxjnfLK26Qe4ZOrjaXXCFRqmZh2QlAjfouJuSdueAsteaAU5q1TyU6/pgzsNLn9h7
smhhoRsH6DrvICANzjoS1U72UC0sBHX7QYJycD3k+xXkN5r0Li2I5S9y37kkaVpkyz0IQ503nToy
uoXml5wNdwYU4NN2/AUAKCCWvXafZ6i2OV31bqUEfQlD/uhN7UAX8JJpS3nA15/C2mh+5cpieo42
x24Caq1sHoifLrX5ZlE93lGp3hdqG9E0tb1GzxnouW0HZOP687JUt3Uc78dm2gO2Aj55O44mW8UU
PLF3g2HcTpqxU236OI3MesCArAVPSvqAZfMM/tXJdFlcAD1sdI9SJ8FXcsVT7L77gtHLkA1q6iZS
ARK1ChEU81S6rzf5E5skjO9a1uKCg6/3m2WAa5T9R4rCnG9TBcxyZV95mHLuIkuXjGMMUUJ3nsEN
OhRS7reTQyPU8pKw7pXuvqzUxRvtfFhBzL85CpzQyNvMr5IES0SHHie9ICnoWJpffZmhWiNJR1Mu
DpMyUHdsWZin5lttlAGUzY4YW3ovlWLf4dgaNlH8BJw/DwQ80UBUubaS3sJfb8x+wiiJ9AR0RzKD
FCtmHZjUHPnVyEGS4pcQ7rxHw9JQQ6NNF9UFe5f6OiY1qN4tVjO3aBY49QgWoZ6RPWmsY61gYKmz
mA+OVj+Xk1CyOzwNRnt2myx/gagKcxmltyVmrr0CpW2UznsCArBh9EncEa+x52+0qAxfZcMLrcCB
DNUYPWhkGDEc57udTpqHWQPrWyNXH84yvOSVpJau5NiNW41IWIox01wTPdy2zRxPlkrF0zPHwAW4
HB1jrm/lioErH+oU7mTb+zHX98bk7MeC1VCfS4gCwAsQZWlb2PexhSlmi/TftXnCE0AZ5hClzdad
IFDmL3Y53tpqU7hsViEA0WfzXVdZld/KzrNTqElgtrG1R1G5QLfIAaBmHI1gpHl7p6c6+KyX6mtj
xYU3DEn6AtgCGtsDCJ/QFt8nTGrR2OubAzC8KG5qYWIrT2M93ylVPD42hdXtE20BQXMHyaWEGL1X
NvZBs5Io19KfatnoN2M3vxpL8jxQoc7iVgZsmSuDG8QOoPLBv7EZED1yVaNfJB+mG4Lhxd/iHnrY
WV4aiBABGxnwmTHuKlosBe1ak2K4pTBVFw3tfcrI/WSNIp7U9e6+uNtPVsXdRUuujWka4y7S4u9Z
Aa1pSHP1suYqZPES3Dx9rgge61st3bO1rdfwSTLTa3GdayU2cvQmPy9v9GDaWZ5iuM1+7IJCCFjZ
XCKEKkC0hAHzC1kwk2RIBA3Yy2fDHyTriO7SmzqBdLpp46+0UL8R0xG8l7byF8tch12R/qJTzyVs
GsvtMkuQSsRWqgf91HWuQ1rULyXQokrsPmmyp+vJy1YNCGR/nya5LK1WDJbEWYmWrT8GBOKV4bSD
bsrN4Meu7I/P4mfaRj3kzCJXPVBwg7TQGwQ/iqUcDNYdMK98tI36xZJM7/rqts6DZWOkUVZBkwI6
m3OfQRJiMqNI6sgqvve4mPTxobFEFMsiI1xi32spWOrQCY6gtrRLkXwA1GAfGAQOri9mK888XQzn
HDltxs4mHSA3RPNA+hG0sSiV/Y3C4s/1qQ3eG0bZGaRineP1gGz6q3o0vWxHEbQcr3SRf0Ec1ssD
x2+jPkp8EWZhy/1PM2nuiKvaQpVxKUAKYMdK5tq6ND9Af20KyRD3j8MUWw+m1IhAC5sH/SSv5pwk
x8bKlY41Yzaw8SEWk/mmUt4MBrmjy/gK1hPizZ20u/41t7zmdK2c17RLDjVAC2S+plOFytLvkaW8
NOrDdStbKBC8iFZNZFDAgp6bO2wgT+2RQoNhR9GQi0o10rsp+WXpyUFd7O+oS0ajw/Z1XN3ZVQ4K
1Wz9HTeD5QhO4pbznvwOvrFr58hSygTIkCzr3AyD/CjeCUxshrKTq5Yf35Pq2l50A7dfMn9LMs/0
aJT6jgfkvyyFdIjGPYr6gQie+3tMiT8zJ2b5on7TZ7LOKphlQFq4y5COHi1sSNfqxvfFkDG9Qdsd
lJtC3MdfTCakJ1kvdd7+6ZnlPrEtD6MqV2jgTx9joEM6ppjcfjeGSmD9ykJRZ3LLb0+s8fJacjEn
PZaHtvJ4tEkLCeK3Dtj0624rMsL1eWlhINFrKImS+C0FIe34jZl/vx8Jwcc/V4PFpUpOZhFNZ6sJ
vLmW5GGWVZeWN5Xx95EvZ3a4TKlMcxZTVlDMhoMvuKMaaGF6EaBhK4SdLoYLnGiLZ3EC2eaoLsen
pZ4OpKju23h9+8jW19zLy2yvAElcg8Y3k4o7NdVCo5S8MkGTBYpzeGo3XisnX5DH5vvr33IzcTv9
cVx8lU2JZt3ajlWyL+2+DZGd+osVjjSwDuzbKAuHYrZizalBLrRWJSm0es5xITelayct6I5EbCFb
NxUEhcDmpAJmeMGVPCiYlKqnkkLfp3GtxtjrNkOS+H1G7aNRRGnhZsZkg/0B2egGqWleW2D8rFeI
Tn2UDQIqXDwd1T2eRoIQur1zn4a4QwElx7hzIPYZ1cZfTpPjvhCkm6KVcKeBGWoyzSoM5NZupiiz
4NUoK4WHS8e/7nbbIeRzKdyRaCXW9wuFpaL+ixn7HPUsTTTMvXXjYEBWB1OkDbLECwS2Xg0t4LJo
yY9e8zoGqFLVboOThGYAxnMVx+s8aa8LRXo2dvHMLLe2bqWdLqt4NSvPLgpTQe6boC+6yw5T5QKv
BCZK5qDAWooI57YO85lp7jBrtTVkfbqC7ECnpBM33s8P1J8C5XsVjiiyude/4iV9k6qAUsZQdOgD
GeA85G4CEO6VUt1hqb3vlHj4pZ6KKrIH1IrmfgCWOQGJk3bemo3WKDS8C8yv/sjdrTZIczQUTMC/
ckEyptMJyuG2BH+9ge6vGllhfg/mSKg97WMXsH5fdAI3XerUIpeBK3Fm0BwCOIAML1+tDJBdUriN
J3nKjKXamVvBKioZgoWuScLlQm0LiFZkKRgoOH8pAWFRabkCZELdzV6maahWDo/q0t11unYALWcb
9nn9SzXSY2qor1TRdgRkJ64jAS5vju8aKUp3BjTW1Up2SJwuaAsaXP+NGyca3+LzJ3JhXenmSsLE
NMBW7Is0/tIAmVcy0WNuK2G28VREtgxJVFDFcxEK3FDg6esz6F7gi1eZZ+zIr5UvONs7aKt74jqD
0CJ3mtnQSrOewGJ502VYkqt7ipsULlhmb6p958DmP+nNnK2S+9zVyhel2rA5YMw4lAM98bJAir0R
Clu+5sVAhBWBSG1227dP9pb7gmWeptmEeTYcZuhrN6ZbYEBWAndCw9xxWGdmAudBlLCu23fh2SdG
uWdzY2isZCOWuuA06YPjFkwUpTY988QEd2ZLC3qzVgUTbQxQ1tFWP8hoCiKhaBlclm+1bZuyFDZQ
IQItzuNoPV4/Xv/l6xgrNS8YoABp40IAmjCFAylE3Crz7CphYiDQgijPSyvfOKiu/QMDzCIRrs1l
oVMHEjmQmxl8fC+7xCk78ORFrPySqDe6LEg4tld1YkA9X5VqEQhGxdi3+qsZycHwLfcLr7RwcSxe
52q/HH/6R5fGiUkuhFTSvABXiTWZrRdHmq+BET7xgKZm3qrojL7ZeBTfzJtOeGKVCyMZWPSgXAar
+uxRy833yW5gfgmy8w+MiPXBEtR4GopDicguF0pQPy26QYPdHLrVeEqFK3WBaWLSJPZb6EkVOzOc
JRS7/9lVebJiLpyoqsysZoTltSIMNKKxm3YrE8vi6RAvUXFTSn72Q3BKNjJ/QEsBm0Pev1ZVuHOY
FyALmeoK22x5dqQGQLRAGcylk4tAhn6HN/vDz4m6eTDgug4E1jfzkU/rPA5qqWq7H9UC1ltYN3QP
rhUUXo4dB9mNrXvym8jm9vf9s2AeC8XiPImTWiVRJT0PTeWWy3dbhMvYSmhPNpUftamQORhZWqNO
2893epW/Nkp3U9SdT6xWdDpF6+FOZ0fUcjQMfEBLQZAzPQMJ5EcGAhP553r15TNI3CG5LqreipbI
Hc9BchzkL/hytWw+l4h2dSq9g9b2UNqpiKVwO6U4cRP+TDaKvBRoO0ULe165RMqP3IdqcuvmCwhs
XfT5dv/scj+xyZ1Gm6atRUfYnMKpDGWvcPwSRiEllPjg9PFMY4dq1L89ENztnmuNo0Er5T+xtgpo
s8baVHYzb0QHQykDZ1+JLq0tYM1pENC4C98shsWZR4ijZa9Az6DkNpje2tvzJQ9DFqYbuzQL0AWO
ADYQ5TPCj8tFoLZVtMxusNHl4ClhFfzv9YIlrw+//yxZeL0ITo3ODXg4TeUs9hoFMvnbBGBpYb7q
sQCddZkLgN4TkDrTQr/GAQnk+VXtgG5e0icNBJ9lDYh5dQ/wkqhSdhlAYQOPdcdZCRXQID63UcYj
qfIYNtok6mviyqgLNOyeAK5CM0BeqvdeedCbp4pKu3RpXLNu/OsxfKPHcv4TOOeRunGZtVkHQiNQ
wvJd/lL607EI5m9ZwHY0XLwbE5IWkbqrI+3ndduXl9e5ac510p7YdmIPfVRVAL+0MCAlYSJJYO1T
PCltw+vmNj/o52abnNMQCkRIUhltZLXZG8CtXyViCALApV+iAAckH2QKDAjF82JJRmcmhNgpiaZ5
ALVA/VgT9SDN6cf1lWykkaoG0UpQu0EZA50UzjdLmcgadJnAuhkpof1aHNiu8OaP2U/wPIuD+U10
zDf2bmUGBmu0ic035PXvJ+3uJF95UrQGnFOQbqkUE6CbSLCmjbNwZmLd2xMTfQEQda+QIVIS0BXp
aNy72WEwkEGNPsBT7P+TLW4vC5NTmAJd6YI5D9SqIis0Mgxr8JLXRn7iZ4HzRPwJCl+l67x2Xo6q
knd9qQKrfItG0aQBZIdsAKq1uO9L480cNUGnbcMRsZl/FnbhiM1UZI2mDpFdHydDc7XhZqoEyee6
OedPWfXMBhc5etTHrMxWhshp7qVq2DEwmOY5EDSzlwDuVlXDgwIax+t7d5m4qBBMgcuvkjsWSovn
XsLMegH0YmKRrSX7YtqXQJQp6gCBdUH437jYVks4ZAoGhC/5LMA1VGrq2OAcdz+lVt0t9CVrMLto
vyszCXQL1T4lcePhoa1NX2p+jYtgfzfAOsAJyMDrgbIdwiT8GKMyKQ1krxiL1KJ/r+UOlNKS9EZi
EsRN8pGb8/OcZRgrAzMihpgPJfoagt3e8FSoa9jgZlWBgUDWfb7bGWaXiU5aFk1JujMyvDAyVbDK
DU89M8EdQTmnS4yiE4vm+pc1HFXrSxyLagkboQVNEUg0aYjJl2q/tOytvK/aAVx2SkjtI7CWVbDs
6uMcysNBUvZdJKxpbTnqiU2+xQxOidKsUtjUowUdJpSKc1+HVif4WEw8u+cX2dVsYBeU/fUDsvnJ
PtdqcGG07ixrnAt5DaNoAaBaCzyNe93E1vVzup8Gl1y3dm3NRgob+b6wjla47GxfK1GWnNHmLYDn
xfta9GLZPI/aKtC0DmSZEDo898VEJ6BzICOLjHsbZYzSbzzA4xNMFQX5DhMrd72IRn4jscYBPDGp
npuMF22RWhMmJ/gNe5FilKDQT/kB6J9vqAczLPzSY4o7/BBdEdve87nY1aNPLkPaW0oflzj6tAOZ
V4dCtgT4astclYrmHDcP4MkiV4c6MQU186SwWyyy1drE1aYWlOTTvqLk719JZ5vJOWYHcRRZnTsW
ZX2GjVTlqNDNI5Wz1+veuX0APreOc05mOQnwvAOLrMTYdVWQojty3YJox7isPUeotCwZH2eZ2gCw
1RQqHvSFDKIdE62Ei75SAghSWuGua1plV7b1funmL/9gKdBTtFY9Qgew5fOPL0HmxJaleohAPQ5p
ZDUO8pIw0MSLairbx/fEEudmmTbJeN10Q5Q24NfNdm2IEr+XeRpK/nicioVLN14XqOF+Lo3zt3nq
jC5uEIBr2b615Pa2BLXNIIEuRWsPgCsL+KG2b+sTe5zfGWMJtooa9tQJ8+Q6ohHpjJfOhhPqlT+N
nZ+M9TOzwQZi5WANH4kAk6ptBo2TX8D5ZTW3o0wmfMx6ljDFUKpHa8h9R/kySolHyRP6LBHKZ1+1
nPgFG8PCUVwIbt50nekBcw2hxPspN9xUGe5jtF6cRvXiuPa6an6y22I/MDMq8wXA/yXsqeFTy9wn
9G7MAUYdpchm65y+6aGA5NPM8EqFCrKRzXN3sj7uPGSqTnLQ+AyRrJGdWdqPlADsXidfr5+J7evt
xA6Xkqht1xBtvbqzGcAGNMAAll+7nvo7YFw0aB7MI2pZgvC4AdzCZfNplX+exiSu6DQh36Rs+Tnq
dJd02aGeFs/Qqy/24tw4zvLdUof7Vi5FvruZIH3atvidzee0aEpc6DTA6Azmzl1QxXlW4Rqdi0ze
L3VwdoiyCJFRbpuNrK01ZzVa7iGEmu2yA0PBWs1v0JYIYmii+sooeGSu6+CeLKd7zJOxxnreOZh8
GyIjfzL0+xw3upZp/qRYnjOA80wVTQoLjuSFPAb4+xeiwqBUo88i011mxBCTnr1lIs8CtxXsJy+R
UZBldFAYwOJc5lthiywsTOKD+j74s28eR0BcBD4rOJD2+otOUoeKqAWpSEOjOkkiKSdfytyQ3Mae
lkCwNtE+crcHUKHa2BC8Z9cqFcgKmqchWtGbrgHysBgeOr8tOjxGhAHevII/DwYPRBiduk8XA3YT
kriDRl1Wi/Az25u4lnFwAWtQEjrfxLRw4qTLccvHGEFtNP2ojnrAGl3wrbZXAqkiyPDaEC3iThvo
JYhNW+BOF1CEKjVaqmx3/SMJLDhctmxiCKGoTfg6iW/atHPjXBCYNw2A6BIKd6jLqrz8ULzUS6oU
2KnaNl0y5l4iKQJH2wwQJybWn3Di0VgDlbu1vNDb9wuYN+riZZEdfx6Jp1CoUYzpP8klDR3c1VCe
WxnJzw1CE4oq1O4BB9aUnWJhNq8hft8JWFQ2gFLryMGnGS45mbp4pnSBmbm/GaH8zIoafFbMb0fM
XI3PbfpMoJSig7gTT3GMSYnon7bTv88f8Dt3OdlYcESnaovbK5LlaCUjtwc/B5l9RP0mDX6LTquh
SFJz21/+LJpnlUurJlErBzbr8TiOuruOml13eXUzyTQAu3Sg/AgEJpdyAaXekq5eUI4qGyDBGA1U
ST6OxHnQV1oS2Vl2arc8KdY07OOyf5spHqxZPD2qLKldZdB20EhZ3DLHMF1VBySZAM4G8BJ8saHT
g45TvZVUEzN+KrnTMMIGXlV2myGV9q4vZNvvUVKTHVCVW7xiWh9POG42Up640thjmmnJIV5G4luj
84bh5S9q395Lhl0LjtulWxgYjV4BHqjLKM7FCHypGfZsFzWLqtcYKmZ+pbvz2rZ2UGiLCh/Jp7QT
xfTL/I4zyh2GplkMapcwuoKqtAwzsa78JQ+zW/AAGq6McXvMvY6uqIJx4SsY+dF0TI0BBmrLcJnz
oz63+OSFgtji2JBYTb5WztGid016Z9vv17/mJV3Yb1OODnkd6zfp5rkpg5lqZZojCjSa6WnW8AUj
sEdrHhN31pbIpHLAqv6vhPTRkplHp8EAfjPstdJGmbG9VaA8UrYor1YjpoLlr3HBRHnRutaLRAwC
Mv/nb9y5SRqLJUxfUJ+ecG5iFbRzdAjILPndUIctazCAWwZyqf68vjObl62BwrTuQK0abBnnG0NG
iM9KDoodI+pVtfxYIRVzRBWITSOI6Gu/BN0SHkVUxBpIXKVuwKQA0IuIpSN5bzSRENXmFp5Y4W6O
XM5qEI4hupE6dyvzebZ+zA0EgNBCnKrHNP06qKL0+fdtdPHZUEVFqmJCeZmP4hj+XTQGwlOkmCog
czSsll1uBJLmkTvrKwmY3+21nRTEOzD2zj/lrwsNVe2voUHFs/IBcvCvf87tPfj8PZwbGbll1VRd
y2SsbdxRow/mOuGLCaq3SlFDSS1uzaTyVGaG1w1vXi2YX1JVR/6NvD/3I3saUATV0cIp2n5XTQAY
pd1YCVZ3GR1VRIxPKzy+Js2WOVnW5KDD4gI1WGsmfRvEKWqeK+UfBHvaRrCyNfhdfuI/K+MvTRBn
G1PO4FaF6ctJHULepurmG70ggrtTZGi9kk4yAlJbOvpfq/+CAyNebk1WeYVaBnh4CyxdXG6I96a8
ardqq7avzHlJ6dCk7BoFgReKfgkGt4vmTiplPKxxny5VQNRUsInKxeJ+m1xli9E+WW9UbnHJAGjW
+tCU6zs2vLHlTs7uCnJsoSkDBgFccjcKJhqm5CW2XzEQB1oz4svTQy09XXfUi1h0/kMuYJTt3IFJ
ScZUvXRYrCUYew14TdGw28Vx4KxwYdXQiKSyNseNav2S5n2Kkuj1ZWwZwL0J0TFIbJvIFs73M83j
uRkn9J/rvHLTOnYl+/W6hf+SFfwxwY+SxVZZyepqAqQQ32HBBE/L3vanRxYAvdf4BVDIg/+3OUSx
cycLs7iuxijXStx02DnahaAhOXQF0P0diCGEikDrO/LsYJ9ZQsw830LJGtCxASsBZKPUNoTS2b4s
iOPlvepNThuYGaAfdRfpiXFQ2lj0AFn/9SvW+U5izJhippLTRxNk42o/DeOfuu9EaPu9kd2/+pIa
D4ocBvBjlAbuX4IufrgSmD02kURd5xsL1MxVffOH42dv161uHbTPD4nO3/n2WnY3KlYPo9aUB525
uDSe/AlUNtfNbMWyk4SZP88aBSNb0qLIMxaEurqF7pDRo5oL0Pz0DUgTJHiKIJhtn70/OTqvL9Gg
rpQVFUzGuG+o8iqZgtKEaE1c9EiUmGhTBgNDQY/jkr3r/fwwOQDOmXh2F5PfVLZgG//Laf+zKJ41
rbdLqD/aiIvyQX5NAMAG3D+0fer3KO1+N4/MBh2GsMYr2EqegK7WIQLFJoWi5JnsoHdJQL2/6kK2
T/Wd4ck7cSPx8uX/+9h/LpRLE0ewoGBADyYhkLdrzBXfEjDAgmfm0dpNfCEaUbTG9Wuf3Os1U1K5
tmx4qLcOAFMvfR7wuI26wDjYR8Bp0kdRGihapK6e20zHpKKIL0jrJXNvpLnXqXf1oPiWTp5A+hPa
fXNf2EpUlovv2CgUOvHL9XMpWDWPFiwVIlOQTrNIbkuvg7SzOv7dEeHzD6mvv+BkXyeqEbYynkcF
uTPzu7G/xcuCNCL16I2F4JX6+XTkbtqSNhAXW5FDeof6V9bHucv0WTCGfJnZnj9Q+csoB+NIk5IF
c8ghmvkhOB3Qb9D3q+BPHQCoKogwG8EZ5S8LJTZMk+HdwvmkVehVCTo0pGO6NPhq5nwtp07xCtv2
r7vBZRdnXZgBZJ4NhBIyP277Wi1vbVUD+q/OUJ9U8bhlcfOgFMqNNBSPTIPwslH4mAAKlUIEJ91e
5R/bvzf9xEMGpx9TIHmAWLKKsGmbRy2Nf1SqaP53K3aervE3I+WJnURujQl8ZWsxvvk+gZrqy/LD
uetdij4DOo0G5gOFfJMbCTUIG2QZXHqYc8Bg4Ln3OwAezU5Bkb2MuFs1qjq+I9t62NvFa+dgsuP6
d9zaSrQ+gSJQlXXMmbuS2kIqwPeEzyhpH3Vy0+hPwG5fN3H5mIarnNrg3ggLJKGG1sIbYdQm5naG
dEtZhyHZDmy5ifyX1VXZHelrqCC0k+4WieO4uRozt5EwjkemDAMdiYVCSazdmc0w4L+zG5UyM0gV
FBlNXVJ8aVzYcZmaEU1co3yNa1X5qKpGlJRcAmW4pXDna2QY7seg+eoRoO25k29bFCFugLF6c4Ji
Lx26X/TF+JU+CgH3m98J8DjNAiRoRROfu0UTV5KcywQuDxWZQPXMDOM+8L+gK30jyjNP9VuvxfCP
4OOt34ZLZ1edkj92uWNus87uFANglhRDxj0QSZ3sNgQ9c5AcGJIIiLQVk6GViUqAAiCiwXehKFQ9
0IVAtSErVzTZshukRPD82TxfJybWv5+cacNYJAwYAQkbq+zQ99UjanCg+28PKpl21x1/M36cLIcv
NufqQi2dIhprxB+ClfjQK4AFMdBnUVD7TXeURv+PydY1Cbj8Zn920eEu0G4a5MzsEB6H6i8rf9dU
5M/6c1Gpbjf0nlI+x5XhFSYLrOEjRp5yfdWrJ15ax9i2poBN66L/Jo2DUylgrI/6+LZ3cD5NxzUh
TzyhjIOnZWUIXlyrB17aQwxE2UPRLpA99jxK7f+Qdl3LbezK9oumanJ4nUxSpGRl+2VKluzJGRO/
/i7I527R0JjY4eWEUpWbwDQaje7VaxX9jBIwCB9nEcowtwOq26r50raNk2HANVJ4hKfbTvRhk4lo
kkqgGlZjh2Xpiyh9E42rmIpqoU17eS9lniHm2INZVE9qDTkmpQlLMjt7q/eNugM/5OvkgvKq8jon
dvsQeESQD0BIxcEwsQN20Pv0jjeRxvstTCiYWjntpRSxL1eNn3Uve+aoBGIyfQVJBufkyJuBQBfB
vAwWAuAgmWspThqrWlZg2+K2KL1iTFco4XSKK6REd7pqudJKGXgNw6xsYPGauxiUY3YqxkdDP8wV
EUMkCKObNkMDlkt1sa0Z9FIEhJc7qS0Fu2xbYndpl19V07ymdpd3vZvUI/Evf7/tCAB0tSyhLAfR
G6YWQQpAvMUSzjk51S4K2s4p8PgigII5tFDcN+j88CCVn8kb6CV1ZpRxGqEaF0NY4Z05atNOJbvl
KT5UfuRm33F7yoL/pPp6SJtOtDXHFYGj3+bTgTwzz/gJMlB1aiL4bOeOLrmvXFA0hXS4ob/vnCX8
5wDk35fLFiQ0jHEIMQjUAlV3Z5/s1B+pVzpgTvup23Xp7BdXDXnkZZvXMcKNjIEKlFpZ1elFEgUh
NTW0dVDcLKFFQ7RjYsq8JHtzK01Fwn1vmfAiZiutGVyPSofuUVHbZiDhJUuhLsSl9BsmmHzdKQQh
J8dnNypYOmQm/98ou5/12qCD3cCoNJngNUVlXOk8IhYP09wBGyKiv6FAzw7gF7uQ4j3IIXgTCRsV
vN9+AXNqRJI3c6Pj1OiZdAPu0NQpC2OvFKgcG9FNpcyuZLZeodcgPp454MLtI/uxfPaJvSb5gGEJ
XNoUXRQfdNXuJy81vdQx70zw8I1rIIzh+nZ51zcD3plVJuBVBDyprUnPrGIepq5C7Ir/+bv6fFfZ
d7Veqx1sGADGTImbjb2tVG9tfMLIKseDNi+Ks7XQw3OWYgmYwk+79+eZmV4ndeVlmnlXS7WvrdHD
5W3bPod/+So7fABei8lQG1QjzAz0b1njrkIGtLzkXDaz1eY43zuN8chZi8oWqqg0pkVgo4GmY+pl
d6BI29NAXnmmaOfXlcOrMW3mNh87qcm/7+QSl40hVPEYdEXmVMuzmf0EwMUe28Y344dywchWzfP/
zYz/zCbjiQ0YDVKQa46YedD8DLWlaeq9mCC5kh9imr0Gqj9WLUa1zdauu333jb/u7dNgSpaOxr4O
VZrf112QMZMEAWiTAvOaLQialXzH+aJ06z7dUuaHCeaSnLShT/tWpIAMypzQOvMB8lHO4ite8Y13
R9F/7JIxJo63qdwJJTWmFdWNJXejrcf6j3wt/UzMM7eb6vtWqzhg188Tr/RixOSkaJqqZuF//76L
mjHkrVbj3T0+F2/DfvUNXwr1n4Kde5SgcVR9IwDs1bF2BjiVfJ7zbp7NM/M0TJyFgbETVx2kDcAv
Rl65dM6w3GQQBeB8x013/bBiUFc6txKLWWaBHgsZluhUb/leCyk1A8htdgt4BZASgzNV4FZ/N7/o
mVlmb6Oqb0SVIMlZWuA0V9VJs2M1v0aS4Ip54dXcciVnNw12N+OoMpti7IO1ezbavVUBpGfx0lXO
ZrKw4a4j1JPQOgPz/wxGEWu0sxGnY6zwsrJLTDGsTjng1vVSf+DO3m4WS88clgURgx1qWnsBlV9x
n4eN4JButo0qTDGFJHliOEIDAHUP3uHcDu4f35LFE4tRVZjiCLPv5GrJLl2+FtcasSMMehmB7Mqh
Bao3YNL4tJ5b2QYof0QJb1eMpmAA/3f3tXoUV9sBtvUc0yKLNx1bRzPswcewPwDUdurG17yDuXE/
n9t834+zI4PunVLrQ4EI34WlFQHbctMotaepd5yzSa8KJuydG2Ibak3erW2rAoqb7chuiZ3qOnKV
0wjErK05ERgoMe7FyaO2OiSwSVnEAN7BOClzfSVVb6RrhR5bXEJP21Gd9T7fG54Yuwjt6LDdcRk4
Nm6S3ywyl1XTjqsszsgNRtBvRD+lMD/mTnm1XNV+c+S10TfCwLkx1lfHrlBNIUZ1RdEFfxWj0Fh7
L7JiDmHDxgVsoJai03lgU1ZZEPVSK0rdZAgEUtpjpmftvklLpNqX/eOyEfCu/+77SbVOYPOAH655
Y0/NdT/9uGxg0xk+lgE6w98tzOgaZXOFXH4C3ZppOrIX76Xb/5EXdgGvQrJ5mhXLUClww/ist6xo
EHXP6aTH5CT118XTH/uAhEsLJhaB3KLo5iuZ/S9QP/hWfxllk8Rem5dVon3IJDEO8vhdUYidVQch
Gryqkny1fuLs6pYPnhtkHF4fUtFYIK8RAIoGMDW5x1QVLgjIAhhIcEC2i7EWMMH4vCHtT5NnKCrS
PgL0NKDeALJ+Jo2SOnBg1mu1QHj8ubYET2ugrzQI94P+ADJxe5HAaopx1Ug1vDEXORkjGzUpEaWB
6QUR9Ak6mHkZ42iqJUOO0pNfqGCakXOvWt76LtTFjpOBbxgyoGuq46bFm0Nm1bLaBpo5tTwuPrh7
M+iFzE2yM9fIG9SOkzzRn3wen7EkjNtDr9UyMCyBMv/vx0MY5zUhern6xdI6IiqlSiOhcFrtBtxG
lbh61nQtG7HH8R82y3g3q0mg9DCgCmWxRTFTToe1EzPNFw7mF+uZDozPtrqbHcNZnoUA9QUn9v9x
65y1yty0S6e2+kKt0kQR7PpH5BcowoMhyV/CllPCeJ8M/7S1FPBEhbFMnSW8GaBbrw5tpPq9MSY/
gf4rbnHpVgeLJMRv0MzbDZa8tjYmsjT0vEYVgGCrw4MyF6X7dI1mL29rFeUHKS6PvTQUx0gYG0Dq
RjOcjdpA3aeRJdtYRLwHrbnLPZRGjNaZ8CqrHEFqx1O2tPIjNGT1lwjSb24H8B6002eQTIrWAlq6
qUxO1qLKLjR2DdsczSTMhhYIvU7Vb7PCmH+s+tTs9c7EeGStWi9DvxBXqWuqfyTMP0ACN1hXptBl
V8IEyadVp3PjiiauLuS+Rs2eSpLfABY8e0Su0rsuERZ3Ar+/vaSvutJ0r5f9avPcAKgKhjgMKSjs
ozEeLLBSVfLip9IOhFttHAMjfIqL58tmPmWp7450Zod5ORKryQsDIzpwJPMLZKUc3PgPJrpwkrc+
pNyXBntL/jKHhpiFJQHTyRxSZU4aMvc5KKf67616Ko1bznrYcM4aYC7JajYhJZRZKtYj71ulftPw
TCRPlNBvrNenSvkCTRv3b6T7bOLEGqY/7CwPFXNNT2Izk/zOp2So1gHjAvKdttfA39wcS961RTfq
05EEmBu9aIwfAav6uzmAplPLmkw8g++6K4FS/Cau6Q5uDPo+NE//BqkwzyITciot7apS7XXsLEUI
5d4cuTkmgdC6ccYfAr9ushlZwUINiUxo7H66o4BfA29jIy0+aOjsFW2vJMm8RAOhXy1/0clPjuew
lWL2A9ITefYBuyYeyaRE0JzyUJ0G6WXzFF3R+pAYpqJ92djmXWV9HAMm6UilLo6ECae7le8NaKmB
pLfsr3ptdCz04FdEFcmoOBXTT5Kj7AKZo17nkd4hqKi+ipkd64vV5QfNR0GjtdNg8THWEUar9UAJ
dI0b3ivtD3HmY8VMwmH1ejamak7jDGj9bnEq7Xxv7gDuulV+/POKBrNW9u0vgnOkXqoZNT9p+SkV
cWOTGMMOwxg2CsAYsRBfZYPiX/6qnwAVrFXmUFZipTbVjOg27JN73DP78pSA2A9kIJEvv65OvyPO
/FA8cJtkHN9lH1L5kukDOLU1f9m3pxKiVq+zU9/LduPwekWcAM4OD6MMl2lGTHTIvCRPRrMApDdw
tpFnggnh5ZBVZhfRb1eYdhYdBp1z1DcDy8fpY4EZDcZzoAuXSn5eA1483Kvx6C2A5clF7wI+FFz2
Ct5ymLgyLBImEKUEeakxOVSMvJz/8eAC63hMPMnqqNHUAY4nhDQJVb3CXb93T+JOt7OT8li7iVc8
CPeXF/bpgchaZQLKDBXPTlHfc4dfmNE8CUmCSlOL8oTxM4fARO3IvKFH3n4ykUS2Uj0pOwWhC9Ra
1VqFkS6F/2JlMsTjwdovgUiMZS0SAG3ui0zVfOJWO9mZAkAdr7sQKkCSAwlvlLFUTuKydSOcW2Ru
1zrJExlag2A+XqGYlrxFvZtGL5op2GhTmqa9mIZzeZHU79gM4twik4qRFGr1eYoMQsNw4ZIvt2XV
P4KI+YHb+KW//bMlICsl2QQOikVX4q02t5k06755bHYqKLwsBwftBIiH+zeQzNs7+Ze1d6zn2T1O
ciHRmnHFuPJdAaaB17i09R/pnhwab0VuJIdQixbAZB2Do/dv4BW2ElAZdFf/WyyLkQW3QiwP+aLT
WzaYbkuQPFpHjGFJyCSkIyDxBZSUE06M+VQbokfx3CrjPtGkJDlI3zRf/ZKfzMfCjXYUo968WI9i
yKsM8XaY8RzQKEkZ7lXdlwNzX/njgaqxk4B31Ww76MdOMvdAmq96aU2K6JMU78kmRtU6dmtwo1kZ
DybAM8Uk70VaTRiSNFBWs54S83YVC0fNH4gm2ZfP3NbNc/6ZmLugXJOMAOOl++PyRADbk/Pc1/Q7
HcdctwpeFNvK2M+tMbeCPJo5KCVw7novP0luH2S+cRvvUDp2Wl+44b1JaLi/cMzfkTxnB68kGFU2
Zhw8zarR7QAFr6qF1bTaQ2phgqfyxLzdXd7P7cOGIXQIu9D/ZFYIpWh0BC1p9RPtZxGBosm6IiPn
mtu6bwAnxlsLz3B6Jfz+Lpiz2qiIhm+WTZItyC/xyAMZbXrFmQXGK8ypzikYWvM7cbbr4Ycpx440
XGXKt8rkQOo37+zz1TA7ZkgtdG57nN1kJ/7sT7R5qu6s4+q0uxiM3pCk4Vwz26HpbHVsliALOpFp
tOgAG51dHQlx5pr3tBdV3nHbX5s+f2aNxq4zJ1wtTRi7bMUrda/u16s+iNzqyThiBBB0kdOTxWkt
bDrghzkWstEVmp4rHRzQnK4ttNako5W+XvZxjv+xaA1liJvVKrAiOmjYAi0YWSJnFZuvszOv+FR1
V0g1TWYp+RQmtLrQCyLfygDATF9zzC5o+ZizzYh7tnH0O559p6FYBAslTN2v6xPJr3MCHifh3kge
L2/ep8mO94vxzA5ziYDPYZWnBCtL1+5AyvvabP1CVh70JvMyOTmMsXw0DVROSMo5apvh8MwyEzf0
dowkMcaVrCuHtr8ZtNEHBbWt5HfGXNupqfLC/WaadWaQCSNgbwPbYAxHWfb5CRJ5xwhI2sWlr0Ag
6zg3GXdjmUCSJjKZ1xgfUA1mqAMAPLhLd/1O5ooC8I4YEz9WKjBvorngC+OEsUnJNjFMHJmcKP+J
fIN1FCZwKOLYJlDk03AEJi8OoenQOz0IAlzIGXvF40LZrCH0It6OOkCugs/xU855YHnk1qiQVlnD
XV1cJTep6JX72Ivu15N+V70sbu2Xd803K7Olrxy7nOjCsl4k9QDizRVO03r5C3p8DorrRmxbDm0m
xJndm3Z6zW1fcKK0zqSreWSWVavQmAYkOJ02THEPpUGDYcMWGBf59j+ukok2iWTG7VTBXrbT99UN
BCzRkbC7UNrP3rArvOaHwttY3gdlAo/Vr6BWBGjIz67iF32fhtNDcpcelZN1HL2ixzyzGEYn7Y2z
Ut7OMlFnnBJ1UUFtgZyPqkpAQVaGIsAARYDO1g+d6fFuXJ4DMVHH6ocU9PxIj4oJY7mycYCUIefz
0aP3KbH8CGw6E2qyUrVAHo5QkwF1DmRCKAWyz1cf4X0xJtAoZTEsU41AM8YvgvgWGZbd6rUrWY+X
vxFvOfTvZ1df2UXZQNpfy9krYR4owYC4yfswHDMsM4Keo3c1r+8BOg6V0PIU9HT+BmU2x+NYLgSj
JxiNluEAdIpMdSpfn+zRVlEpiWxQzLu8k8W5DwwmdmgJKc0lwWfSYpAB9Z2tlcQ1lZfLH4mTk7ON
KrUhBlFVnKNOiW2wsKYD8ScjVMDhVQPSdNnYZmn+LP9icX+oF3S5OVBrrhnkVCzdtWKI9xWAbL03
kB6iE/cG5/i7wYSKrGsmCKlSBzk2VwD77K2DJDnpg/pmSnaFG690ux/x6Bv3nNXSL3ThPLPoP7HJ
cdVG8Bg1SG7gm+4cApt2rHfrUeC/P3j+yUSPqso0NRoRiPVjcb+cwF/siXejJwQtOjuCq7mc1XEC
IsvKmkiZgi/5vjoF0lDDQ3Ktfs1xn8o+CdLKLn781+vUYCKK3HWDltMYLIT94+Itx/U7oBbaKb8y
n9eHBGfxn842/sqWIC0AaBqda2IuVCCRC7nFMIffCA9z/mTEHNjI9iZ+/Pv072cxUtX7sY8qJM/S
GtuzdbJywjlz2+HxwwLj/ZI+GiYRsWdW88UyvpZr5MyZ4sbmN6Xp7RTqDKVU+Rzf2PbFD6P0SJ4t
S1msKpkHHLne00tkmX2ASiTiv/WFPOKc8/UMeAYZ548AIRDkoUVNBg+7NDRSH0AjL3lR/S6oe6f4
wYM1fcJps57B3KKCMI5QM6a36GsRe0imfw6tQ4UUKNweM8wJevHFSeh8bQ+hNO9vVGC3mmEylb34
n28yp6GTlS636P1aXFEw/HAUPGKXV0kohskD54NyvOh9N84+qIlR7QLSKQgu34afeGSGWojQfcJE
bIxsVtrrvniAuAJGGZNgub1sfDt+/7VOFnlUp2ahjTJst+Ixr9BXigGGqb6kucU5Kn8oGn1YogH9
bJUWpqOE/lcBX3uWXO2KzqQZD+Uuv8EUp5d840Y03tqY+NLFer9gcgnnv91BtdkGty6U5mWnRlEC
LGq6TXLUqxpQFvCuRd4XZSIPGIMtI09heU5uV0xTqmV9QzrBNtN7s4eEBPk+5rxo+ofH58cGM8HI
VMFBYog4ppQoGRRWT2WY9nZ1Q+mSFYjmOCJ+iI93irOgl3wqnMue9If848M+E5fUoiWi+J4KaDbg
JNdI49zszl6B16Nyo4U93soht2nBCfIsDWs19tNcych6JmjQzVeNT6ViTdcAQh7TDh4oEXmdC64n
s9GJTOjFSq3up7ExgO1Fh9ymJOb9jyKdi6t2HmRXE8rOBfIydwyNAK++TE0oWr3mTBhOCaokBRFz
QfrX//gJmKilptpYWrSeEj/i4WHuC//e3KnuvMeh9sv7+G/cDpxDxs5GZoraCUUs6n5pPssgZh47
PyqPM7fr8YcS8F/uxcp/CqqSCbLWa3BvckXLi5kLtYpvsl/7eB9w6m68VbHBqkpBigahOL9VvmZI
fDAc4FZWa+cGb3CensrPeezHspggBZ5FY5FqYCGgkGH3GWgdo5tOGDnRlxOQWPaprmqXNtWQas3W
i5hikkLKa3eqA3M6LOtVlY9hm6j3l71x+/XzsTImHlmQ4h3mQsLJNJ7XLBDXvQz2krm7ybu7y5Y2
MTNntzVLTppKxSSoAoIAFEbqQ/1TDyxbu6qPpgvpHODncnR10CpYuF1MrmUmNyJdm68QmaLJmOSD
22G+Ux+XwqbwmRxnwVZfq1MpQaQLaDruBUcDzSXfYQKROONxbuYCTcx+VcAG7aROR5BqlgEmg/3a
VRpfJ7a+us2PSuZLLvPciok3jaK1S2biWQRA1uIBeg462BHUfpAdxfEUPHTodVvGN5HhcOH4WKy2
HPK4vj9N9zPZIkujX4tincUiDmv3rA32BPTva4ISQoKz9KR8GwS7KGyIlBxkEaTu4D3j3fZ/KGP/
5eks0kPMcmzDAE+XDMil2PC2Ub+uyE0cu12179ejGn297PHvedmFT8/OZI/jAr3pDB4/+1HQYVjk
OIcoMkC385j43QEYQPDT2mZYXxdH+dR+1/hTFrwsnSU+K0EVPtUW0KrU98FJcY0xfLd/R5EWdCyf
zhxSEg4JVVKAqJ+4+86JnSqTZk1takgTQZo1OaML3VSMII/Erg7Ds4j2dO5aN/KRJ6rOyTfYTm6t
WWtmFAAUZKIf59axrErO3cOLKSqTSGkSiNitX6WNZjfv5AfAFSAnDKTse1LT3xX7/K4kyFu5fVbO
vacy4QzvZX2tF0QU8kxAz4ba736awgRjfwU+pekjjk3Xf0NBnWeXiWSjpo7FYuIIT05zNb30J2g0
o5ov3+cpaDKsvX5IPOsrD2zAPUVM/BqmilSGAbPFs/oFJOSnMgR5VI2Jdh3VfcHp/fZKwwPTeFwf
Sze95oUuzhXJdn4rTR8bkTrwrN1mnREMcek12XE0oKNZqf7lmMHLoNgm8KATs1d/QTn6RxU3lOV0
nrKXXcqYw82SaYp0IUKx7WAji8R0KBt0tY/dDnrYP6TGM06TLwRd0Dd7nj3OuWQnd8TJ0K1F0FFM
AjGAXB/H7vHy9vEMMMGm1UGJU2I+0B8zXG5VHkji5F42wf1CTMqU9IMi1TR/1790ALmhpLknHkp+
EFXEF+I82DjR831g5/xBLhSYdYSyly8VgjcLaljkDeglJc6ieGaYkDItUtXMPX2grZObKGheFwdV
4eGUeFaYAGJIclJLE72LLBXJbJ1mtpFbb80YR+Hlj8TzAyZmGPoUVUYygl2YLCHuH19pOKNS7/C+
C0eH7eOKpboWkwl0qhqQHVp+CPzlTrzK/Sn8V5j6s9SZ7d2mGjHijha6UqVyJwyBNHi5K6c8PrYD
+GnRLoZGxUL2uhIuwjcV8+f/aTvZLu4QJ2M7WgToK7LXyvspLTkGeHURnXlhRXkOxYkeQZamKdKz
CA5q8wZTXZonlXaHGr56iN0YCcuh2POvNo676PTvv52yce6hAaP7gwQ1wKM6v/23/WNCxhL3fb1E
Mq6wvjqko1E4YjbwRk14i6DX99kiCrVT5TIFNDwuFVuMNW+NKh4vLOcEsw1aA5dFpqe4LwoFHL42
0CAn7UlwDMxy2zoA4deS198JLm92l2eWCRyjoTXrTJFlxnKSkx8RBNR5E+q8RJkdlJ0w3WgtCWw0
z9o1BOBQyG4dRCmQ1biRH1AZs+YWaoNPgvvGiSWc5bEN3F6JMQMcwXTUG7YeL7ZQHiaDJ0jCK4mx
/Vtpiho9oyVsrUXzcdxph6qylVvxbnCTW8kzn7oHXmuat6uferiKJSRwTIqvtwpH8bGpQRNWPiU7
SfH+y1wDCnGzR3lT0QV1eKRcvK1l4gokRkUlEVD5SqPnZH4bMKmTcp/4nAyRbepKllBFKSiBfIg3
qPvsRvXUGk9rMCa7yl71lRfMntJhRD4GnnPmP3V2h6xvS9q8LtfGnfMEqqI8zCrXbZi4okMXrDET
PJwpFzSBfswcmrvez3fVqfZjN3nQvcvRkredTDKST5o1j/TZ3JNbTO+ATbiwLQC1dTF3F0zuX7bG
u8jZNm5v5YliTii7ERD/NW/aYQzzKyEAVz+fXIhXf2cbuA1E6yBghzO4gOtTs+NbAZrVsTdLXlz7
vRtdK47RQt3K4U4iclyFHZRL566YFXDN+/H0AAU/D+P6nO/G8xSWCEcorXKqYmTfv2DoOXpHYmbT
ppyOpkbpF/8WfPVXVYedh9PrHkQZBBfSstfkKwoaKoM1GH+2E9AiUJ+cHSGofXXkitfRDPJC+seO
x5lq05hgHMNNWIx+/7BkN6bmFdOVDtqv6FDmvAyd9+ww6fc9u961PCuUqEKQGTF2vHi0eFmF0rs4
s2jz2GE4YZMdnAPfXl3rBYaUZkP3K20KSDq6pv6Nc/Ro9L20iUxoWYcsHWQ1orOik4fakDPgmnVH
dKIkR05sEM3zohlvYUxsIRhQ0qp8QMAckmdMf4VLPt323fSvnm0WhhUkTEHJ7EnIylVc06he/UyA
2nLxOmuHsuTNx/0BzP1hhb7uz1yiUONFa2u4RAXPl9wcSNI0yIHNBT1aMB14z5BP9La/argf9pjL
dGobiLxW783LKCi91IugR2ejsWaTcD2IuQ0Z9O/0uK9wy8yL9WDqnfppFuz43yW7Hz+FOQ1LXi9Z
lYp4kRSNE5uVswwC5xv+4cR92KC+dLa9alItvdbhiAO99Nb4FLuk28ktphlc/hzzH8pcH9aYszC2
06SNBpoUHQq0FM+5rq5wK6A8G+8BjcEzCEz+SEI7R7iBhI0i2AN+D2d0fPuS+PgRzPEwaqy4GHE8
1mG/pM0+rggn1/3DdfthgsnlAb+xtNYAHIfWg1dXcddDcyh3up9faztOfNkGiHzYYsoAraVASwuT
Sv5ACjtesl1pTrZgfBOjL3KCYmky7mZzCjVpX8cVb6H0g30Obn8Zt8Tf3UfEv66ThKaehT2DUXjM
/DUUnMFPIFP8szopjh6iYJpxycQ4H9Giu3Lmt6sJHXZVx00vDX0wLZo7c3liOEtjAg8phSTShkby
xbz7uU71XaVP34pR/XL5+/F2kIk3IphfTWVGIjgriS1n4IfSJl+Uc1cteLIqvMPOss+bwjxZJm2R
/78sDjrXB9WtdxVIA/Xbywv7QzPqwzeY0JK0xQQpNays0G6VXLP1+VQoCSpvpZ1b35si9ZbsLpt4
HWaeZzAxRtAklJEgdO2DFaFOT1HGU5r4xPzOXBEWE0BIlPQjoW9MerpzoJGjrwqxp4ACPgwP3DaQ
7PCqcO3Q7COBbNggiPXmx9K3FAjs2rxha96CmWAjVno3zBEy0sxK3TGT7STi6YRsZxQfn5KJMSpK
O0qRDJhCLq6lRHIr/VQk3MnqywsB+Pj3M42RkVUoaBN3ftX3KiRd4j2IHXfyM+ac7dwXdlx06+V1
KSzvDF59UmoOGu3brQq0RN+7xTIGU1ZAhVYId5S+0kLSnYf6ph7y57CpsNSSktbLqp7hflha4haF
BvE0aOSSB2F6UfqGd8dfDjGgE/t9Xy3BLBRhwUFEfeJa8bUrC4SheGY2wLUnKfqiHZ6ddt6gixe9
cIIA75vSv5/F6XnQa3MmsL2+CtfjbjlGO9Cy98+Um5k46mF4yp8um+Stlgk7gEuuZtchrZ/mEhlF
axfzV61T7Kr9d5n9/58KRWQjTSmUPQQ2UU1zs53xGodSGLnakfxcPQI2fV4JhreVTNjJx6IYdNom
mUYgqRTxaIgTZ0k8v2RCCaQDm6WOkBpVKRhlZdWFTLenq29FdwVGI05RYvt1+bF9TFBJVFMSIhQ9
fSkDKmx5sMbUmYQv4po5VnTKha9zwoNJb5fqZAV6yBLGEyFm87s7EqWSRJliP6f94kSBClLXRvbK
H81hUOw1WCFKV+AujG7V78kXi7hLzFn0ZsT5+AFsoxU66l0/gPAPCdNdUkEXKMndQs/cy2eAZ4XN
jqTCKhWtQyQFBR06G5DjgJzn+vrfrDAZUgkWDKhGUdRDinGs5E61cjtb7y8b2S64nO0YE71adVYi
ouG2JX53pb6AsdYFPeC+faZ1gfY6viu/X7a4GUDODDIha1ox8iAB4ecbU3zdxok7Z+0XKB4dJC2/
vWzqE7/xeypxZosJVmAfzxZdwkUAkKZTjY7+s/haAK9Eizr68/o4ntZvOZ9wkX7/T/fPmVk2ckm9
1pp0YvF/hIuQq4oDLQBs7d+1w89MMVGrEnSzrlKYqkxoflgPcslxkM0wcmaAiVl1JK5lTzDqiqaN
nUHmu01DZc5dAk5qqz6ohDimIXn/8cMxgQSjdROBxh76DNfxbR7b9Zf+wfzaHIrHFTJO9nQ/PoBC
ebBjzu22XVz9WC7bklWVoTcWAsO9l9yXt+SuDtJg3NdXkgNyN1s8/HN1IcZJ2c6skhF1ESkmRmuP
E2SVc0MIh1W2CSmCy9tKj9YFv2R7sHPS6mSg72ZwVATiqB5Sa+RtII1Kl2ww8STL8kk1+nffh27T
V1pMJfbglm8k4CPyqPNdMsbEko4opSET5ObyerSi7132uIpXK8BL+XqQc97LZLtYduYcTDgpSKOU
EZhmALu2rsXHdVfcdd8FuKT63N0Wsy3zrjOuOzKRZBQLMRVWnL62SQJNbe/NVTnEZnKoE1EKx2QK
FrkMSTUeQAryEter2xaAL2N6edk13fSUtbxuGM+HmIAjl5kML8IVLwgPQgK9QkFwL3sp53ZlBf/U
GMSDQgILSfxSk/WKWL2zLiqvtsIJ0myztoH+VoOpa0o0Ve0M1FXiIHuhyTq/MMdZEduchaZlqvU9
zl3dnloT71YM7E9vl3eN55xsa7Y0eyuuehT/QDkvu3nlUvkp40Ha5zfqaFcx6rm8lHn7boDSBmA3
EEJ9BzievT7SabLkkuYOo0+nhvPgf6ivkLO07f37sMPcQXmn1dlMKwLZbvIwyxvOT/FRCsodRZ1m
3nIYQp6O82aWokCEBeTs4NN/L7WeLW0cZ1MTTBDxVbO0E6wnAyWjeCJOI/LEiTYP1JklJs3LK1AS
1TJIR6pkgDDRqSh5nk4f9p+i5JkFJiSTeRnmjCbFUdGtjrUUrz0BTjit1cyXpcrD89WR1/R2VsFh
mrfcy5y3Qvr3s72UFbOvwc6qAr4uOkuUHFf4pgDeCA9MolJ7FN3cT1qbV36gkejSsplorehiDLMF
mBvnJViJbE8pZoX61VMGcBWTyr3spdvV97NtZmK1lXdLV4NRwYck22q3ywLu2dpXFiB6S8wHdQCE
6KVTC8Nen+cjGMR8RR92cwRkWQqRPKvDj2ogkNnWRyivhQna1n2d7NpGLjgYHN4HYWL4Gq+lEc9w
uW79YazXDS/F3762zraCObCLLM+LXJuLP+UWlG5RJJiQw/UYh0c/q5w1V5iNBI+ZKXPz5ntnnYzC
sIVeqfF/yd7oeOxw26+csx/E5JOaKHeSUoLOVtyruhC88zx/JzbxFFl21+EWB9uJbnndru33x4dZ
dmhqqObamCmRbf1zdKfV653yG9RUYgRKCxKWmJl4VX10ufyYh/DefoqfmWbeqNpUKokYvR86QBKG
dafp4C9tR0fBfy+PEjD05Hvrrs6EvJ6KQE7F+IVyPiAycPdhM4BDU1zF81+xPolqSGqfFGMGXNmy
H93FK14p6JrYycvkZiHEQpwiaHmXxmYE1wxNFk0LMmmsgqDWJLpo0v4phQNCtqzSIEoBrkNg3M07
HQ/C0snsNsGcCG+52xXsD9PsZ59UU8YZs9Bj111FsuvCThq7ux5ae30qri2PeJIz3dNMY7B1r3Bk
e3FJ48iFQx6pcBMPfr4NjTz7QYwz9E2tj7KOrqsh2evz9Fh91cIhxoBs48mWnR9bEHPDDdqbBjrO
S2i9XQ6N2/HgzD5zx/VyPJpG9Y6PyU/kHppCrqo5EijkYZiSSKMPaVWg8Lc5hjcjna4q6J+roimy
QmCNJeS6maMCrV1nBYRIDT/zh9rvML/ozJ5ChcyrQLzlWKUX6qebRzdMGSprKqwzF240FBa06JHB
0rwIpM536UMEsJOCivf/kXZlzXHjOvcXqUqiqO1VWy/utttLHMcvqkwW7fuuX/8dOveOFVrTzDe3
Zt5SZTREAASBg4PmrF4MASMbr6RJDbZDCeaM9emGwY+qUMlsJDy6iJ/pk+wYMxYN5WXnCpTifZiX
wl1vixVohrpAKeZP5rPFBnD9aq/tEE6d9HE4i0ndP9gNL5O7qOqiiepEhcwpc6RHlRGQ71pqD5h7
Kk/EVzxtsiNPlNbyicMvqRr2rGBvDkqZ3PElpGisYEC6Ocrg0h1vrOHWoFiCiRZ6qHeCOLV9eO/C
2L+vkqMgUOJJZ9RPWhigmWUdZVoJOvIfBud4hbhMqMoqa9QJKxJlTvo8eour3SyfzS/00uICyC/G
PbjYbHnf34hGt7aN5l07zmjApfUfPsdkGZ4svclBaL08lxggFng6/xThVeQsJVAylRo1VGRMuoz2
qffrP+CX4y8VXgyX2LRzm41V9maQpt3lIKQAyE6ffvatCP7z4T3Hi+JSFmvAfxbrXDOqJMXFmNR/
qGEYb54ZCnEb/+Bsf5/VW0axskRzTocYVIu/opZ87j8tN5YXnBhkJHSWH9JFZxU3QVThX+Gclvw7
CzSEpCtnnBvrmb8xfxzNk7FT8agTZQQCW+R3sk0JRdFkgn6tck7627rdp+2jQB2BfRAudFRVXXSG
hUOjuxA7ZexlnzvKbfGzByMguBXPwa3kt3+JEo4PyAP+K3JBBFd7PMrsKyaH6AKumKPhqLsSPs0A
w6IJLJFlEi6cgEhXlWJGA5ic6NHw46PlVR57jOMegDzRO+4D3IfXjgsidArLvGCNa7ZMD/uBvW4/
+ljF+gc3jiAa8ywT7WRkSs74U+VwcaSitfOydgQ2IghVhIshktkaqrKYrEdlB42tuENkW5FXdI72
mTVfwCCJqzW3x7sQ473PjYO1QqIzFFxxfHKcluDhKxhUZVgsO8f+I4XsC3LfZl+iSETPJLJOPh2O
xr5VaFgqaPa7w0t1UFGYsrxF3rHJdTFhpMDPeQKJ0JhSyWrgg1nyBWRNCUY7SS2KW8yR1ykeZ5Mq
+f3axoaSKjFZ059xJaF6mDrM6XRbcRRv2HVYnS3IE0RacZElGjoSDwx73cRfdeu5V0/l/P26ZQoM
kyeP6MCFrxUaRLDgVfjprvEYEbJooEMUP1QufhidgWIUmxQMztFFcWuwwVZ7/TG6Rat/l//V+NfV
Yv708ahAiyNTrANG2/v3owqIUet63ai+bLbOVCVOnQX2lN6VvbY3x9FugJa/LvEfLP5dJGcdpokG
PyWU4AGA/rsL4uxHyZm/RfvcF886bB/buzDOMrAWrJFKbFjFsZnHdpfuegTHbifCc29fbe9iuDtG
IWUql3qt+qqEcmE7O31yN9CnoI9FX2/bt94lcfahKVnZ9eQNRyc7xGntzI38eIesAC/2aieCeG7H
/Hdx3PUyx2ZnBh0UW4LBDWQAkqIXgT2IRHDZaSlLBruhWZZDjvkDSAxv8OA9m7Z1/HVHC+/M7XDx
rhR3ycwLxYK8HuOC9HXyserFrjAnlX5iVA3Z18Vjc/aiZ5NIJJewFgYZ50kbid/0TXAJ50DySjyx
HtveUAQfVCCKx8WOwVTOqRJiFqwbD8ZgPPQ5ujdR5V4/N8Gx8ShYNdIHreiAQGqj+6U8ttrX63//
A4bz1y3y9ylZXJxYcrmNZoa+Z5lN5mITAt7TipccRTH3Q3Gal8QFCdUqM2VuoAqzQIwHgsPFeAFw
Guw1IJs8TE9shMhyjFersVXd7iPA8kTJvuhzsn9fPTBilLybuLCIry9PVIlsRRLmVoJYb3GhA3tP
tDbDilFsLLDu9GPvZIfgCLpxEHMnt0hQz1i1CSIEQJA8wVFuP2Tej5KLInqIoK+w1wVW2mvnthpa
r8E+XL+dE6TJSCttPbV614r74myEVovZoqTyU0yxC647kW9wsSaW5qYIsJPIL6XW0czeBhTSBoTD
ua6w6DC5ANNjwakcLRDTAweYtA99INDjH96j71+UiydxoZYzOo+YqMaCNOVU3xYuY3yLD8WNiteU
Sz+HQj6wf3hr/FeoxoNkOyylm0K5lH2aKL3daxHWaHZHqR+JbZjBqazi41jXd7oxPmaldYimZBFY
EjOUf05X0Hz83UtG2eqKwoTaQZacyvAunmXPtAx7AKz0+hFetxT0QH6XRJY2mJsshrMU5DCk+Vdl
Hn+WauP+b2K40APS7yIPQQCL+dnPffi5I099KWhofaDS+T28oYbxuypdXRp5KkFG68W6nT8ALX6O
f2Sfw9hmI6bFLr0bgRjN70SB9UNpnZfMPvIqqPUD6P7mNz9wOrfP7OpJ+0aeC790KkBD6pfka3Vr
7qOj9aW4F70JBC6i8RDZNiX/cZH0uXhaTtYNmxhu9tLXnNghZkNirKqwycP18/zQTONV5iKMpOej
krTILTQ7/kp/1g8sPzM8474cbOnYOAhwAhP6hyfDu1ty0cYCU2wbSZUKjLUM/kflxFZlYWUVI/wi
duxaoiE/kRdywafGk1WtKMJ5ZeU2DX42zck0b8uuEfigSLO3FGFlP1kia3HOPibdlbfUKY94+9+R
Q/Hc3GLU4NX4Lji8668F7S0AruT1oWUVNWO4rj1GOqXuWXEx88sfQCQ72Lzts+1/2jG5AS7yIJDN
AsqV0Pb2bFrJnmmiRXP9loSw+TTFZgMymmdhvFZyRQMyguj29uFXwvRKz7B5DG+wqQB3cXND0eCq
6ON1lURCuLhTVYZUD52K7WZYcq8dpvQxmZ+uixC521sQWCkSSGkfTAoUCZ8XP/gJWI9DD8kzdQeP
nBJPciVBP0lg+29d7ZVAY250klA8mGvMLYTJy6J/mepnCcBxgWYs8l+zBy6QlJUG9qgc6S9osG6z
Swt7aD7XLqooqHr9rw89jNX+HqplNZTHMFRhEaD5tFGSyp81JekE5yVyMC5yWHQhgzYCts1IfdQ9
q1Uq3h+wIQo+Hl+uH2c5LrErC5zke6yd9H4R4moexTjPnwyXXs+sQXz7+8cLsTBw7EvEKTma7bA+
573iyYADz5PhRtZN3gaCaCGwwo/lenlKzDGA2VcplqufNdA2qPqL2gqGMgQuzJfslTZjBOBIHbK4
t9voexj8RUTkPaIo/zYWvXIpswsLaywRdRkinIAwGZubGduesQPX3o9RiLgQKcX+fSUPpNSJSQxA
vqTmkFD0a+lpiU1X4L8im2BHuJKyjL1ZEQu3cutJd/PkNhdgUm/QJh0cbDD+iZEvNzvq++YMTMkk
Yk/cFI7dAYpOdYL2PudnZhe1VTfDzwYfP8AeP4HGKnosHqvl+xtj8JlgH9lSOrH52owHUd73VuD9
ELvexfOTJpHch0Qt2XTG25SiRsGeiLoYOOS7CoUWDZQ01EvvJQ9EOSwXuzEuqo04hxZJ9gMMpSDK
dZdzbwnBHh+QP2/p2eqXcZ46hrSuJKAE/OwQ7pvqkHQ3LWhpX1PD0WTbug2PaoM++uBox+o4KC9G
FKNrIwIgbafkq5/BvS50dTILUFb96l8OJ+pVWNB8xxbFlQfc9/fAqLrFDrg/EQ2TwDB4hsA8N9AL
Q67sj8GlGndyV9iJ+STpj139OY1Fs5sfMF785+ZSAGOp5lFl3TCAfQY3v106p/0EdGO4Ky2MOSqO
PNhLCphC8UPUxdl+ra6+MefmbbH8Z4sb451pLsj+zyHqpIB03psCEMF2BWkli3P2GCAFtcHt5gdl
/jpP9dmszckt1PQmCzCD33yu6HCo8uA563Harr58yv8iunYH8NGJtO0dMOM/FsX4rFloeqnNS6PP
oSAgsU99zSe5fMKStHKyWAOjJuc2/5pQ0QTAZlhdfQNmequAp6c0jwYJAhYsCs76GwlT//KzIKpu
VpJWQrjAJtFSSmlXK3425BUGv9TcSatlX0i9L8lZf0hNAwt7qXSjpemhLrPMNXS8cwW/QqAqPwgT
KG0y58yLyM66G07pfjxnd5KHqLHrTyhO3CT3QpgaO58r58dPwqBAOeU1ozvQHgGZvGXNXtYQVVG1
U5wCCwpZaRTQB1Ei+oGV5JcPa6pGqKoD7M0Zjlb0vU4ZkH10Jlc5FXdJYQOnKYPv/z68dLepH4OW
k93dIKT3auxiy/bV7g/meTeTHmyP/e8P4QzMmOR0ahhRrXpXIHqrpxxQuXwnfW1d6X56ZnOv7Wci
cO3tF8ZKKmdx+SKNysz8Jn/Ov/a3MUhgDEd6Ne3qVgMcES39f5PbvQvkc9dhCXQ8MQwQdmSYc7LA
5Ea+17FXkv8vXSh3sHzWGgdtXExvJAnL7MwLmLLrwTanVuAtgmPjc1XZUOt0ZIv0xuo26gcvyb+D
69+WYlkQ4bYrPqsvx14FqwhEluQ/0MLOVV9o5jLK3eCC3RsVaB9O2e2wm8D24os4ZLc7FSu53C03
LW1eLikSyqTFGqxGdTAzYS8hhi/y0k70+9SM7LmdfD0VrcHeDup/uwSPNpkLvRvnGt+2lzJXruD+
g9ZFggPc7tiu9ONut3AYSUImYBRqj00u6+AYTD/FoGPFapG7RFSuZLnPx0D3rhMXbxbktN3CVqgM
L6PXHRiCBsH9XgZDs3j6SPQBuZjSpapEAhPTR9qSP/ejXGDCMP1+/brYvi3eFeIiCAaILaV4c4Cu
3BVYfSPH9EFvRG9C0THxUJLRzLDflS3cyVHYDNM7Q35u5Ms0/pSzG6vEu7fO7drAWgLQy+pjKrCS
f8iBsOIXaGLL0nhOs7wMRrSYcG50N3rTST1pN+W5fMXs2D1gvm/Y8t5lKwgoZh4xDCXE7Wyf5fsP
4MxUCcMhSjPGqCGDiJ8Ur7qS/fg3R/kugrNNA3t6W2JBx6Z86krFHs3a6WbLuy5lO5BZlmzpqgqU
rclZTLtk0xgNGgORDagFAqFTOozZaHQre0JBEJRc/39g/tt18C6U7xvTLo+XKkWCYfXgUyKeeoey
bu2kbNM4g+rVrnbfn9gS5MxO8UJafnbP2YP6tbn/FzyO/I/h3ml1QugwBihwKJhxZjAHzN7f5c70
0HmBPR668x/U0TffRqsPwALT6vpQ1SEMyxhfvTgxIk56jL50F8XOP7EOqez3B/AFTa+5jwapoNjH
zvNDyFtJ5i6uSi26rJjx6X+Bi4a9CuA4RhIFmcVmIFqJYQ60UrDosXwpl1CmijPqmFgNUqqxHQHH
fd18NzPVlRj2M1ZirFjKkkDTiW8149PSN5eQhNRWVWzlkKR9pXWi0LPp+CuBnONXpRUrZouDK9Hq
wDPADoVrGrfTwJUM3vOLCl2dCt9uePlVng89/cLwAdkt9fFYdxRRDWfzHlxJ5K6mqczM3lwgUbMX
vznoANGFZ4qqWOGlj6Ju2Xb0XknjQs5oqXHUUqS5jYtVOn7qBQcMke7jY4wtOskDc3vr0OANEDr5
H1RErpumwbeWZ60wcn2AzYTZnkxH9Lcdpcnc64Z53cENvnts9j3gBw0FcdsynYEvOc5S58l5A/b6
7pRr1AOX8e66yC29iEw0laiyhv85s1GtuBlz0yQ+Kbt9H1gPVMJKllo0RLR5fGs5nLFIUzbJMoWx
WI/ZRTl1WLp5O+6mz4UfIHhpu+ar0tjxJdn3l9QdsQLK2l9XdCvLJ7Jm6SidWmi4cE5P48QIaLIQ
PyJsThZt88TuStUeaxG4YnNig8gWhT4asQyLi5b6oBC9Y8gjtu2uw54S0F2/6m55Uh8qcJcoTrKf
99ohOYmjAPvTfKBei+YiqDnQaA6RoYIQpnPJc+SgprsPDwx917yKN3BuRdK1OO6jFsDI6EU/E4yF
/pXn1r5rYjuLv/ftF73VBVF7K4iyHQiGTmTMgvGoZzUlvTTmMvFTPJg6o7dLsJdct5HNvIZgHouo
Bg5O4auPNG6MSOlwz73tKQTddYSN9eXZcjpP+/ln9AKbFd+1TO7IAj0LkqGAZ/TH4Nx7GFr/nnqG
r+ypijJk443ISdsL9nXt4JgH6em6yptuYSoaaACA2/3QGaowhBqMBCc4pbkTaI9jZ3mFUdpTKCq6
b95QYML9WxSXvpA6zeb8jSXdZasv6x34FS+1i1I71jNbh9LTBDfUW/fngzdYGFOCzaDaxfs8thar
ClaaEr8AmbCGMdlAo27TLy5Z4IZN4BjR7KfYBzbESmzL2XAwW9mNRuq0RvLSKEDa9d2pV7CobGxt
c6idee4OvVF5cYuKkkUEw/5bJq7KlkwNagFhzA88NlSNEaQ60GpOrym9D4dZYOAiAVwiYixmSUr0
OP1yyGwS3UrVw3Vz2nzjrVXg7hNNMfopmgvZD6j2o4/lGyM0ZKezKrfT6mM0RMQuaBXas4IBij5D
nT1tJbuZ5F5wsYlU5S4cNZ16te3xLclEHJlUdtlI3nVlt+7Ota58SkKtpG5b4AfapjNsKrfPXT1n
aKomiyD2bfYKVqJ4EhIMK7RJF/XY7aFhKrXwh32Or+YtHqhBUMsUKCY6RZ6OJJmJZS0FxEUHzJ/j
jRF7+gEvKqe9dMKRgq0QtNaNiwsNrcYB3HNY7tHjPYUhtvxQzG4cBpGDu6wV6CY4NIO7nMEYMtZG
HQEwHi94X2B0HrSjpqQKxGzdjGulmHmu3hhmOwCL2Ol4q0Wf8E50JArmGEPdZXVso6N53RA321hr
aUzplbQQW1/UEE19HyvSmgdMBY2e7mS+5Wmv9fB59q1d6MhAWgljuuhrcgGlyk1LRr9D8YNPxh17
d7S7yJcPwO6dimdgDPbadxFFtdA4uRCjZ31T9xpksukd9vSOX5u9sUNR3wl9UX68WTtdf1oujuiq
XgaWDmkAJz5Ufr4L9hZqROL6hsgNuGhS9GE8DVOu+lYXefowXqIFOG8wfSxONU4itsfNVGelF78O
Igv6isZDbfhaiAfV4ip2yTaStolHbek8glV2ROvbNQrBFbR9fIpmKRalCha3c5WTYqTEaCRETdZ7
x/FhUUqEBTvs2YiOsuAW2MRuqCtpXHCJkM7FdBnAluIimjn9LnBZFs4ejODedkUUdG9ZKJ9yrOVx
4aWoxlwZDWjXucWhOcgWA8rdJReG1je8+EeEj7obvPqSeBkKZYoXfCb7prYxHYPtcYbb7ESNuU0X
XX0BLhJZXVkPxQgmnRa40qy7rUhhT9UnQQTajHcrKVwEUoNM1mUZemen8lZebOlzDZhC/6V3F294
NX26JzfhXbETdf+2Q99KMBeBsnqRialC8PItwE6j4Dn36k9sh4TsZ5aT3HTY6Wu5pSfQd9NbV2K5
INS3ctK16EciLOB952I3wGd5tKcbGW8txQNVZGh32Gm7E/VyRKfJhaNoqYppUkHG0suSnYIxQtci
e8HW+uv6bWZPK/W4YARkwoBcERWrNCn81njGg1YQBwSKvMXd1ZU191h6tbDkySgSJ4/qPdaNuGVb
utcVEdkHD5m1NLkL0gzmD26BY+LGqC7Ee9n0WNkBEx0g/nfj2o3dujpaAiimSEUu9sRJO5ipgZym
0qLRzsAr4+RTBsyYUopowjZfkau4wwNm1bBMBkrwOekuu3Tf1X3ks52E39T74KUFiImRA8WmnTkV
5meETsii2pWo9/b0Wx2mrqiyZMqIsvKx/vprMEm346cZ3APVHzTFtoONhfcqVUBMw7P/BUaKhYQs
Y6yDsTzOhimDk0qd3aixIpeCtQKur0/P1y1p2yX+Fsqn4EqCpil28GAQevkxom+aY7/QdQnbWT4W
UigaGJgVwqPidJSes4JNGrJ9Ls1d6aTOt8UpL2T/rxI3TUZgVC0DZDcy5+BZXM3mYuHdzyodIDgq
QGd9lDz9iW2DlkyQ8uv0kDlougt0ZEbPm8pKMO/3tKABa9Cx7anA8Q6sfYrGUUtwA/4J8nXTMdby
uHQjsgKjmxgURr0LdojIbnomx3SvyHaDMU7dnrzCw8pxPO8ZeN5pRYe6FQQ0YlrUAirI/ECzGGB6
Pqp6pOY5NW2jCXOnN3UvTIX83Vs30loQdzOolaTGeDth4TWq4+Ejeq1upX1Z9MgTnOCWI6BZbAJp
oxvU4ItkMbixpCB7CzVsmKPdWQ/qA71j9161Uy/SQdRp2PyEK4HsB62iizZZoV63cPclU5FFNLNu
m+0k27U0i+bWtnWziAYmJkX9wBzZqPKUyxN0C5TXoU1tvRPAdbZ1eRfA3QmtWahjxOJ0SZ7ipXGj
HgsGgn9jdOA+Yiqg/PUBXisTGmOqKlP9SQmwvzLHsxpt/WLWfl63ha3PtZLD42gD0GeNxgB4h1xd
GkxJzoYqiBdvpB18vFiL4Py3CUddSemI115vZ4f+eTjF++xQ3lTnaEcwIwoojV+4oUdww5bH9FQf
+sf+UMROY+eAqIo23zAvuvZzuPMrwPaczdECL0N2GYS1E4CFSa89DK4eteR7bQhx2kzBaxK5F4UZ
WIWUZ73sG3fVofLLHXXpC7tXxeV80XFyjqaihagRbZT9hPzMKjAs/huys/VhMu9YefKYRKRIWFpZ
jcVlpuGZRNHX6ya5+bBdy2BxciWj1Ec5HnUQdHZve7TA2vipxXh0h5716HZOCb4W4X5a0YfjXgMg
ONZSPUL+YyZoT2L2tF4CgSNsvpvXenHxPeyVfKDlIPtK11EnToLOLlJlv8jxRVEDp06Kv0KqPIRR
+5BPWDpQRdpsj0U+7q5/4K0Itv4dXOZQBCg1BZaJ5MsYiZfKDZKFwTD8dM5H77qozZbBShaPYx3N
oC9MbEpGlgLyWVB1Y+khMA4OZhWxINAlNyhpCd4lou/M41hV0BXH5mQhQTljbxjwlIHPmjDUb7Dg
XTgbKYgnPKt7XpZl2I8AU2aoFmDHzq67AS0TsvcUPSesrkQIYzzJ3ScR0H4z2Vx/Wz6ujMPU0yBW
/VzST3qUIRkKqwPglY/ZmN4oNMmxkiC5r6IZHB6RQWwtXUS+uvVuWP8GLuBIDHpmLgjuv3wVzeAR
OS+1GWlZkwIKuXz5Hy2Ki0CzNLdDncKigletw/5VMF9LXuN16d6sz03ugsvTEeNnNjtRa0W5oFTX
qYVOG7JA9Q4U4i9S5GoBIEMMqrs4jLNBeTbu4x2Qy7ljoHSRJ2D/Kmo7FdX9mHdeuU34Bd4ZVau4
lSL2HIa9gW+G7VYXvy8EQYKngY+TyppUirmsaNFcksv35SwdQBUncFZB3OUfgkZKBzWJEOvDLLuo
g5TZdDQ/XTcZwRfj3336bKHUE7SyP8fBaaTld6yo2ZddtetrchjDBfWDarnorSk6KlH047swDfqE
hhXjVnmrMQH0JoG0k835qt6o77BmVvA1N99KKyvll3UvTaMsVYLQN7wE99Uh3mv75pSAky44DNil
K92zMq3xXNzSU3IUZVaCs+QbM5UKYLlitIaPyUHQppXBJxOUBv7/dphcwOlnQMqNBpcXukujj73P
0JXMjesrsV7ZY6mm+1qxyn02KIt7XbQg0vOruiUpL0cJf9evBs3u6WPZd26JsbegpGD2xexnJiq1
s6ByxdcNLuig1BSlcHcM2Fn5iyJbO3Wp91MTebE6/HVdOdFtYnAZEJ37sseCadhquavj3gGqaDcA
wVAVP41gstu0RT3UAjA0nWdRZsRT5DMs5tpsucyokIBDmyOkrXn/V90MR5JjzDo4LNMtaIxsw2hd
DFTaA7hnrystslguE1KL0lKbEkE91V1ZMR0UwUUJ0Fala6Ua36WZprjuaDKA+fjAMG/R3aIfJcOW
Ryf/EZxmP9kn90nqgWSwQSlFcKiCIM5zr+XTqE7ZABeR09TNM3Djaz8qU7SP6wPhNnd8H1Z4W1Yo
RzFQb4MvfQvuaWp3b3th03ug0TG11O6kh9SJD+mlOVafwIkDgoN941gXcTq2ORi6/t5cUlSnklHp
Gp7njKqCOKrbP1M0UoMvA8ZiMdAEtNrg5LvJLnywZmAYskM2ylab464uPzegUrZG9FlFwFiRe/HL
v4M80OqA7eJeymWytcW4b/L4UlOMobaDF9aWa1oTqInAsaESD08F0YyFIJbw4Pl2qaeua3A11F3/
V4ftPJFROV2e78q5ubvuVtsXLkXVQtE148M8V5gFcgtCJtiD3N3IWnCS4uinkjS3C+hYjWyXzV8N
vRVte942drB+a4pqaZrJBTASgB9PMTvVV/SDTo7BgqXqhmjNxGY3GX/mbylcqLIaZex6RpoQnGcv
cuKjessG46L7fwXhWEvigpNsaNrcBxp7Ouk7DL6BL16HtbI2a+SJ5ksFH4+H5puhqQZ1EiJM6RgJ
Y8Xc5c5sI0F+sh1v//54PKNbGkVlEoyQMnS1cpwpiR0atqYAhCXShfxeP4jLMbHmHFIq8JOTrP5q
tG1sS1kv0GbbzN+14UJN3+am2tYJtPkPokfdsUAiAk5vjnKvDMHiUp5GG5tCGSkzBBNANoB5MLGH
sUz1IcOedsbfD2J70P6Iul8i/dh3XtVhFNUoF5pCP0aPp2C/EHvP/rv29lo9LsmRurCNFDDr+5EZ
PcdqarmtRHN7SvrD9bAksj4uQDRtmMe5GuClriRnKafPUya/XBexiZJeK8OFh1qWxzmaIsPHGMIh
cDB4/lQdhkPk1A7uQX9x2PQuPai7P3um/sOL490muaCRET1sGqwlZF3EJxY0aic+1y+yj+0HuNaC
WyE+Yzt3+69EQAR+txIajXGwEHzVvlH2UWTc0aG6tGl2wKwPdg0P5s8hMH4qPcpqpSwgD9ku9eCC
IQr2BCDqcy4YBaqSV1RjJjq4jEip+6zedl72QPaBN3y5fribN+hKGOeHWgMWYHRjUJc0v0fS7TQA
gdIClmr9uC5nM36t5HB+hyWB1ZiwKFmP5S4gu1lL7T4e3etStrO2lRjO7zpCRjAMIaywjRIqMiOz
+DrI9nxBISl8VQdsNt9Fd7LhUXf22bLoyjGeusTNMEIhu2HqkO42KwQFJZHunI8atRVnfcWsibQe
SRtfbqU7bZB315UXHSXnpkOIbKxH2cwfktbplcCRg8FLm7tA1C3aDgirr8w5ZBh1QDU3OMzGHb3w
a3ciyBpCgBfKHfnSujLKhJMTXljvtDhjqlIEN2F//8MT8l0+X4CVpzqJpwzyKQnd4lufn+I8e8oj
Yx9q5jcZxEHO1AgXJ26G2pVU1hJZXR1p2VaTmunoQxyqw+JWd9QLPZaBL074pQUZoKjyIbAbvgqL
yqbZGUAq++bQOwRrc3sNjimAg2wn8Su1uHCDPaGTtiixgfZ+c2CY2mGfoQM9n3IhW5tIIS7YABIl
jV1BkVxQArKsHpT0R2IW/+YBvFKICzXoKUpLP8IPAJB8nPvkVU6s43VX2wTw6SsZXJxpkCbVuaEa
PrkP7t/KtWC8jU9tCUiLDEOYHwQCmXFdM3kuhixa2UZagYSC4RMpHn3RI4N8guzeVwUDCqJT4uKI
nGZpP00wO4K57qG4txLdtlJBPrvdEFt9QS6GLDUx4iCD2XVu/WzZFJc6NjgBdJmilBjt9c9/sPuH
JclXPiJfNG2WRrVSgqGW+YhVGt9YxsmyzfZpOIvrloIgxddJyViSdCoLBClQ3//aZIlujRBIuZ0d
vX9Ivjwqt4aVJCqUalz9aI0vGavJHBXD1vVT9lNWHTx+Ul8E1REYCV8XnYykjIYUeQNJjiQGgUKN
3sAggCVsvxJWunEBI5KSQDdChFzACbODiRZU5nZ747UHiU3hdH+xpkThJa+KZEu9J3A5kYrs31fx
nqaVXiwM9yTfD7GtYjiIoYItr/7WeOVhPtE9QCWH60IFdwxfHE1rsx5pAN/Lo9yNlgPoyATRUWgv
XCQpmzzXuwrhkRHTtA8MEBs7ug3sALjVGC5OFei0ndCqmLO0sK4P6085iaMSDAYAc788IfVAbCDb
0TMTKNvZJ1kWPGHZn/vg5Sog/rJlAjLDDzoWS672BtaD+t1yE4F7fGjPGlHtjtxLsWhH1OZ5rWRx
BtrLedgOMxpXWQlt8tAJicgMN98iKxGcGba5HOioYhvoxcb74q4BZ9F4qHaWK+JS3z4nCvA7vh1W
21ncORkLulY00g2/BGFJdcAajbPxwDZaovD4SQQA34TA6itp3DUDMFCjqimkNS+zZjdIPmQv9fIz
Oh5GamO6TXEam94kmN12rzvZ9t2zEs3dPeM8ABUw4TJlr4TlTW76Y76oO4ZILY4pRm88kWdvZud/
y4Rx/h5NKrXJFrNCUzDFkFsPuvys7uzEGOxIKgQmwyzigwOsRHGJakNrOcIgH2KzcjSz2zI4TvP9
9U+4/QRYyWBX7So4RkPVB2WNTxh8YoW8wm0/lXYFJqsKSCjlhqEYLc0GFYenYCWRLe7lbnre6gdw
aWujT/GMygciZfPDpLFtLS/XVdwcmH43ULjE7yrOAONFKQtbo2PdEYd4GXZsaOBkHOzyBNowjEpI
u8xDAUIQwLZD9Eo3zuUxe1t3ugndWIu1u3SPjIM7OAF1qzjdPTb/im5zgUdg3PV3XcFo0dQN01W9
o8cZY1qJqwPJj8VRzTPbh105SS30w+3O7kpPLuDEixFXIcuik1N6Oxyy78TDzoijfjmYT413C/yv
Z2CnLZCw8aNwofDmNbESzsUfc2gHIk2IP6OjAYB+Gk6soGUehuPy0HizC9orD6oL92aIvJMLPo2a
JLLBDjcrQJvUn43+m5T/q+fCu3I8nrmKRxrFIdyzODH+0NopneYmP7BtSCLIjuA7vr0vV5FgmKYu
njqIUoZHAAOwjfFcD49AeNmhOf+rVGKlFxd2JrRI0jkh0CttLpmkPfVS3jhKVj8n2LrcKeZkh7N2
t0xAyS5y4C5V86gUi+jNzM7oSoTl5xrMLGxGmS1YNxK13JmBPD/osZWBRnCSMutSSnptHKexJo90
UcxjMlr5g5knoDkzzwuGWL6n1miC2T5L8v5ApbLI7bgpG3/ow84ZunY5qpYajvvrEW3zCtKw0xVb
XYGSplzIzM1ECzHvjPV6WeHX4SMltZMVN/MsZHpkf+nD91lJ4kInEAyxqVNIAmE1bjj0Kqc9G2yR
B/uNCckR5i6bWdJKIhcyR3C0ZGoMiVJb+iZUJGe5e0Xd2lXVxJnKg9Y9dKBQvf5FN315JZULm/lY
FRqmhFDVbCpfi8lntc89jHR/uS5GcNe93RcrF6s62vdahgu9bX4046fcEtzm2w3AlVtxX2+o6DLV
6N/6SpU7IxluB/lBGiW7DsBGdAyzh1a+p1L+dF2tza+3ksp9PYlOGu4cqCW3pl8uI7wj8POZCA5J
kNdaPBXnQAeDhCzTbD0M/YMBFAC3B+pauLyjVHiriW5vnhN+AWVslscK1LpPv06u6haP0WMHKsVo
sVWvwTiwaDWXyD64K6UM2rSeLRSY1UpNZ48OjQ6C4ok2on77dtL+bvD8GuqpqUtCTRg8ezw2T9P3
5nvhY4b0tnXDizTb86EJAUC3RSnRpoYruezfVx6QToFUkRJyKyP+TK3pyRhT0d6M/yPtO5rj2LFm
f1FFlDfbsu3IpqekTQVFiSjv/a9/Cd4ZdQmq2/ieZjF3MYzQaaAOEgfHZG6C+soGcwisqjQXQca7
MdmXt/2n6F11yycW2PT6lRnG64mgT1M0YCnlYliO0A+PpRWepj7kZcl5hpjoypym3FyUEEPGyqmf
D5r5mo08vR/enjFBVD6AUDhdsJiEPk7/o+/ID/Y5N5fCOLhQa2UnmhUy4RAhTzUUbcIElD7iqTY+
rmPSNlhcPo/KvNOKYpwRNxFIzqFRX8IAugEWVORHZOgfkjM3N8L5SCrzVgu7sTDqECtrveRu/pBf
tJM8OZTkvfEmLwL7lAjDvPI7Zz9VJoyq2kYfY7Ce+HgHO+EgfMvM7iHOoT+t8bLxHA9RGS+U5Kao
pxELtHpD8VH1egWX0qGPikAZIZaJGRJHXup9B7Kv619yMy7VLE0Ctxa+JzvRj6G0rMMsEl6oith6
PSnfelkN6qL/qmVLIIsZdy5ge1cvFpldBWNRJUw0f9J6ZiA9Qjj5BwiFnPxG/ardJC/ml/AovvI+
5fZ1s1onE9XpyNUnTQarxqOOEcIM/Nbm/j2N0a4OpmV06pffr2/sdlZ2ZZEB414ziqin92nt6YHo
oJnxiONYvYp761t9Ujz1e+FYJ+uRa5hu4J9h5WWDGYRe8jwxYwFPjfmADjhoUlsO2JPeZRuXKsi0
ry9z+2RejNGvvbpyqsjUMU+Id5oRg4wiEsPWUWspC5RSSTiu+i+gc7HFHJJRi5R4NvH8Lj9Gj8pf
mwpABwMA0CdBPanljZNsX6cXewxsh50oG8aAL1i19wK6+g20/1/fPd5ZYBAbxFeGIcr4VFZbOFHa
eLr4ngqvfZMG1w1tx64Xb2SfumI8GC1ID6hToIsZk2jh7h+Zcl67I2fT2IeuNDXmvNCDFqVI975b
Ek8KYLuquFoKAyAg5FQSImLTqHK9dlp2OvrjaBKm3Ju7ip8I5UAk+4xdhn42ugKpZdzjN6UCGhId
eXJtPES5dsjb6ivnU3HOL/uOaYu6UusRR6r5Upz+UTKynim7sQZpJm6Wl2eNQYuybbJqpomJOUC9
fk8OqlufQHP4iRa8E8WD4c/IeQ0XBfQ46xDWWk97p12UgOG74TCAeJc4xYFPb7B9sf46w+yrphBE
saoruCMtZrZBfPOPKBQ3Nbj9lr/YYbDCwKiVLCxIuXQQnkb3VQBCVfAY68jqQg3Q50VEvFPGAgfJ
IKeVY1nLcleSDvHPd44Xcrz+Myu5+lJo/E/zcQDYJicLNMn6QadsOL7xUOx0O7kdTyUk6/hSYds5
1svp/kypr+yiJFCMXQfvp3q5/ct8k/i5U+3kM5V4L30QfvHpm3iQwsoILLVlWiVtRBz8kPJG3ljE
VvetW+9zX6js6MA7CJvXpi5bGghNLVDNMN+v0ns5amcYzOrSFslPvYTgWzPZ1z/ipvNfrLCV/JkU
UjHRzDEtrvc3HYpiqp8duMHVJoas7DDheSnLlaRk9Jsd9EN9WHaCAw2GGyHoguKGF3FsY8jKGv01
Kw8p8CcDwg9gv3rMbyV3vIm93FkeMFm6H5+AkHe8j7XtHiuLTPAIZutoDgd8LQ1CUmEguQXowtHA
DI+c9/zcN9ceEzqayqxKpoCzVyMV0zxR5rLOzk9WgBgu4GMk1x5zB8jyoI9DhfXRyQlKJwYdr53x
CV4KiL1402I8t2RixnlIaoEoMEfd8p85RtXnP4e3Y57VZ2PixWKB7rWV4G0zYgK529fBfyUBeejP
WxAD/qkqlSCVwvfK0C6dHqiZCJxZvHPGAQ2DAY3YlGM1pbG2Jp3U8aaQ7geTl7PfzBBf9owdWqrK
0ajiHMFOFfalp0gzlEqJkdhipNeOOPeo8tWadBQGAljUYwhd0wH267DF+3Ds8FJsSqkogT0Is3Uf
XbdvEvSoRt+a9thlg7s0XqV/rRbCs7p5462WzuDKVJZaGo2wurz3H8rjJ2EDlBFo+7uQ2tlbeoe8
HTo/eCEY57OaDLpkZmFMU4jQPI8wbNf2dh5mNsYYeOvbjBlW62NQRRcod1UhoJZ/7lxNexC9fwi8
x2bfCSji0a4WXsVBpq7/x2N0ZZSBlrlpqgrc76g4gLuht1Pc4mhNzwOwoEEa72kMws9Ms3ZrQfWI
FhL1h/Eo7QePlo5nCI3nrxzn4m0Dgz5T2w3VQl+R2Yk8pDt/OVqOfC73X6lC4HjkfV0euLLDSbk0
qFoVwp58j6SzE3vpTR3EgW63p9rPz9IdZ32bb8rVjjNg1E6NYGoWUIK2beTERrdIULwKkBZW0QWW
usad8RgdeMvcnpJfmWXAqRHSpJrpMtVgrp32YbwBdWKHyeM8ctH1NjmmrTmpL91E94ar30y9Y+3Q
Qs93Oc73ZeeZhF5eSCsiNG6K/Gelq7u20F44e8zxanaayYrlVpxpX0f8Mnqil6HrLTzQ4Zw5sVuX
zjguN5TRlN9RuJ0EueyzxaDUYJqQGG1hWtiVt9qRVgzBEXuQbYjDco8v1xqDTSEacuR8wldFtdiX
vWUHzR+0V0CnARo7vDhru9NhtTYGoaxWBeFWDWvDF/qIMo60vQpPqef+hsZb+nl0pxfppjqkZ0iC
7zgflXNwLAaq+tZUl3TEztIWMhqWaCByj1zTHQ6iD7ZmNFgId7Nhc8zS4PgKQloMHmnQSumgjgd8
CMKgQgl4ONBA7/8iw8O5adjWNaJZRZzkLU037UqjsbP8MUl5fNeb16iBVlrRoPICbM8rJaUfrAgd
vXXT93axdFAyEvP7pAXZAvg+ndLkTeNtvwgsxTR0TVegEsG8P8w5LA2JoL6inCVQPTgYtnYthK9U
uS/a5ej+5gmAbu7kyiJzCkk1ZCnEEyR/VAtMN2UOlJgtIbjuGpsoszLCHL5ymXUpEWiLpjnfzVn1
Mi+CS1TQOfTF7Yz2CbfIKve6zU30XNlkjqApLmVrtNhKEYyzSQZ535hHI8gzwZyzMCwiXZxQVjGg
+yxpR0n+cn0NXH9gjhRYzUwQ2ee03iZ/jLeUpDh2Rr8+TV7ndDdUUvK6RZ470DOxepKG4lSh9JYi
YEWkqM0/zKp1pmF/3Qhv36i7rIyIcawpalbBw4v43KBaI2vk7boJ3jqYS7xYZLWQSYZqkN4FofpQ
1Kk7m/f/kxH2gu7SoVCUGm5dx/IBCQpsmiKBpqjkREKc/WIv6TSOoehaA4hK6VtS3nFJRTmbxd7E
Vj8jcdqh7T7XZXcAL4cDUsKvnaAbHBzgGWJwYOkmMckIYDs2xxMGas6htXilqHIuQN5+0b+v/Msi
VWroIYZ+625qbENCLJ4Pz9e//XaYeMEX9pKdugFyQhI+/j8M4rLXnOg1a3nWMfsca5kcFJWRfC5u
o2N1aNDBPXO2k7dOBh0ErZWXJQP+DNXXNIbY7Mjrpfksf/9xp69WyeBBkeSKFtNyLshUXOjqRD/U
N3op0Yk/IRifJq90yP2CURTVQZeeG9vdcYIKnq16kr1AAQ/MTvdjCF5TiDmfSUL7wW6ym8jjZS54
rsVgSlZLkyVI+ObxFLtt9CMnJJjqvyJbWW0HAytmq6SZOQAeq1IQMRgcR2gmnTgYfP2z/qHyZYJ6
4p/eNquvMntc+h0h+ct19+XZYAKNKisGcLUCH1XhdbRKG4Vz97qF7Rj4116h+vf7KexUve+LCAkY
tDo8yW908CR1+nuqcYlp3C/Q1/uBOpAzvubfU59nfXvMcWWdgZpQkSFXkODmzPbVU46XY+WF5xmC
ApEn8FJNdLP+/ZAYbOd43catJtBbeqqE1wLkFrNbm6Itq7fD2NtQ2Nmp2mHuWjcnnOFxDgoZIj0W
K6hL2k4XxhamMSuP6kJoQ5ERgz0EVMrtLd3q2Bm8pQDVv1Zjej7ymofqMNyM3I4tCgTX9oDBIqgq
IZUtovtoaWRPEl+mpHI1NXU7qLkiz8Y5IjxrDCxJJK0g64Pgbhx0Vx7K2yWt9mCkLOxFm3dxKPDO
5HV4MUQGXkiYhVkDHnVfrX7W/bkPn6WUc8vTHbq2gwy2KEsVJ92CTymjXdccZIeUj7NmBJC09q4f
Tc7usSV0bdbiSf1sSUPbdCO+g6E5NE9K9waep//tQ7FFdDLIRV8XCF2STnHUGB2Dys8++lZKpymJ
ObY+uxGv7OBnDmB1GCLdmvu0xUcC9TrSCCBWfKAtK9FeD6DA5I0v0wl44KbPlL0Tgia36hek6+36
ZCCmHt3WHwyXarfy4YgDt5+ptdUvm8WkXsbGAn2u/lYqJ3N5v/5Ft3NzF7j7fEisDPSRQuno4Tyt
N7k9pfCk5J2Uw7K86yMqusPZ7O2EysoigzxkzNSkSnGDUAEcchwDOihjoVQG2rwdb+iAB+dsub2u
4jlcKsQh/+QWQAV4WBzlU06Ipyy/neldrYwBl35cxMGIENk1GK7t3gdX9JZ98omloTv/pD1eYM68
pUQAIeI76Jj55YmOBlXEsbhJdYosfzq1gYgbnPymyNLxowslmRIBwBqF+iE2ktd8sYJCUj3UKU/N
2HyLRZMTHGyD3S+TLKH22DapIi44tLJpvsKzTij9YtahLP/qHXixwwQhU58IcwUqRF+ZwQs+JV49
83TSt0H1YoIJQkJUQWaLtrxIDQZUxNyxIDyTx7cJZpg5R3Cz4GRdTCm/X8VqFktK39GEw6Hbt1T2
ojxFx+RQ8kbp6UVwxSM0Cjbrs97hVSPo9PPcN6Af9rRd9kjzAr07D1B9Hhw6yJT7hOuK2yh2WSFz
5Atj1MO2gmGhSTDUCN1CG0TkHGDhGWECib6IY10r0ZCrN80+1UsHTFicT7V9/13WwRzwbFn6TNdw
T4QkP06ydRxJ9FhMvdcbhlctsXvdM3grYmKHKWyWcWiBlIKpg8PL6p2RKh/+b0aY6AECqMZsqgK6
1XLyY7Ky2R6E+fG6je1y5sXFWSKWZNFN3RQE0Z/k4iPWukCqstCts8ays0U7m5ac2m0zGHavxR+i
CYlUzg+Qr7u+ziCGNY/ggJYocfC3DPLjlIm72jUNrjnZ/T+0lNEje+WksYws4QwWxmzCrQqZyOSJ
7MCV902sbDo4XD9NAXnk3T0cuNIZDGmzdEoySDP4ibqgX2dw1FJwshEUIFH7xNlLDsrr1G1XMJLp
Sj7r82cCQz7ED/ERrcsOFZltT+2eDoH+H6ow2y+lXydPZxBkNKVWKemgGG1koJOKMfimqWZHev67
hMDFFIMjTQFqx0QxRb9sEgw2RY9mt+8i9a+C9osVBkqsRi3LtkVcIjSFBZKK0U7GyEX/3JeSSL1/
/ZPxvhgDJEmJRybeVQimqwHca3nmN1F1v8TZ23U722M/q3POgMlQdtOEUq/k11brFVPl5YtqF0rm
GMLXBUGyGXaBYUAEopT3kSgGdV1DpiFzJa32rOo17Hiyy9s96JdfxDaAIQESzoqIpYOV1VdUj451
JeAGqbz0afQBSId23yHw5HnRv4S5vz4wS+uCFEZjVMZ/AuvyAUQ8oL5Tz3SYjETgDeDsPOcTs+wu
saiaZf1PnGtZtvVOU4q0B80I6t7J3qiAVhLwdLv+pcxwWSQDO1qUirVOJ0VHJ75VFr/7EYPdywDb
ikHfQ1SSiFdo4IS1BoM+SY5HaNihh0PSSsdoFaeb7tJGQ4e65hsYsp2Gyrm+t5xrmKW+nq2qn6QE
eGfW0Y04FIGR8BKyEic0Y/lcWkODXl0GGwNku0WvO7UPZAchwvw+D2rXOKSN257AG3wvd/aInoL9
9SXyNpVBo8UyjKxaEGlIUbbXKyhvxLfW/JiG597qPLXkUa/wlssAkt5rediHeNYWzewoifRmZD2x
TbVJbbWJXSVsT2m6nFOrWYLrK/2XB+HFZRmIEpVuSJSIAKJyjzY4Ea/a6bWLfLQL3UPOseS4DttL
NmpZobUSzkccypmdRuEtSOEj9/qSeEaY2CbRIjkhOaLrtDC/goraG+Lq+3UTnO/FklxHVWkok/L5
RIl3dUC5ZSh/GW+7OCDG9oHNDZqlrBinQASjfItBQVkIYggzXV8MJ1Zi2ajlJmzyhlbF5sU89ONr
02JGkNQQNv563RDvDmBpp7UstnIlhq9RmTrK0GndyvseHcjyrn4VOJf8v6Ryfnm2yQQuqkoGk9RA
RjVQ/HmCnGd4Ghxwv/kYs3Iz8Gjurq+P97kY1BhJouX1ANRoEu2DZMVOyWQZfXsi5xRtfTBUMwwV
dASSjorC7wHnpIeNPGKazO91cliUYrENMXEWaXq05Hj//7+mtS0GmQiYFfIEPetAwrdWPOrCgXDb
bLYO7NoGA0G1Skaxp4Pfg9+aToTS6akPBK84isRT32dXeZH5439bEfTKKDvNkCu5ECkLEhriYdi3
94g1nXTf76dnvhDXZtC1tsUiUqNJHcTukGj4Rl5mJ/kx38ae9aA+6fvlULzNbrIbngWXp61N/YB9
da3N0kfg6mFSWQ2Zo2zAvo7maV5k3c5JpbtjlL8LRn9n1Mnz/+Qsn0WWlcEktfKYQBDaN9ovavgi
zOdO+nLdxOapXi+KOtPKxmCVSlnQETzyYiCqo9RygqM+9RiacOmkMS++2qwMrQ3SU78yaIViNPYm
vLP18Hx8wQt2doQv7ZvkNmc6MmqetPvpPt5PXlja/V1xL3/P+CMOWy/o9a9gwawLrWbAgPVnQDTt
M1DGpkF2bDEE9hlAc2txW2C2NsiAzAwZPFUf6aF8bz+iH+AicTHRjY6Gg/ahgeKH9qPxstNb1yqq
fpKpAtogA8JstRDqkRV3aGsA/cmeTsUrYIqSd7yu+W38vJhh9nJMi9bqY5gxZNBD1409dW8i1IZI
xLnwtvfwYojZQympSBfm+GhFdjKa18Eo7LjQPc6J2IbPixUGosdWbQYQMNATUaFDC58qPYRuOnid
Xe5DiM6/RweZl6XdNmrosqiidVhiybaFRLGkNEHqD7t5jvPoO6hpeQvb3r6LDeaodxDhyy2aPqeU
AstTet+jNgKdxscRgNmeaXc6TyRl2zUuJulPWh128I+o/ZjjCpf7BzEiNhTULFsQflz/ZLyFMQ6Y
TrElgL+XWiF+D6rFNhYDreMO1m+fp8tqGP9L0GiPRlL65gYfwpvx3t7Ot+INxmNdUEEktxAocK2D
uqv3aK/Bc/h/WyTjlgPSfS2kS1CUWBRXHYlvaPGRmD+vW+H5IRM7kNxsEzmDlahUI1cWxsFpzYaz
lM0RRJTd/+vtbL7WJFa3gHaM3gGSb6H0CeWu2tbvIHZMpQSD+NyKNu/6/per7mKVCRsWaNfKoQar
6Ut0F++WXbcL/QX1OvBKBsTnPXo5XskmaadiMEcRzWR+M86OFeFCrQfkTHnEFtzNZJIkqpQQqUAu
CAVP2ioPstbILoFYtD93dvu7ETUsh/eUkjcdRVJBmwQ5ass0GUepdMxkDRqw2AJLf2SnLxLUicKD
tisDcmOe9D0J+i/GfXGU7qMHkHiDACIKshseWm9u8uVnsK2OEjGk0gR9k18tx15JbNM4ZB3n2qHH
+o+4T5YUMJVpqg5K+d9BbCj7WAFhCMaHdNHOU+geZ4dlkt10xJxuwWva2YTMlTUGzGKxStXJhLUO
pPbSqXDNrzSLQG6oUL3ilI/JffGTBy6bmVUDlEmiqMhIQLNktUi4S8ZUYopoeLdOEUoYSOa64d6C
MBnQFH5E45PC4U0vbXrRyiz9++p+GGOriDpwK/td90UenkTh6S/gTDZlRVdEWVHYuswCDuNQQrOK
v1RPnfLcD5zwefNjKZJuyGCLgVQGcwpINi66keLf76TbjlhuIwaD+E0wCw5ibtvRJBEcMiIIhamL
rvbJSNAGa2aIHlPxBvskJZAcoY1TIwf+NzOuhoJoUZVlxUQL2O+Gaivv5IYoNOM6eoubucsu/2xL
oYll8Wjc8TxgU1RsbZHxd10phcgSkVZoxdjvq8kepuYgd6pbaJ1rLJU3dqMrGT8g9OCQVnVF/bbp
qhvwDqANAL2rcnoWCsi7oTEprOSDGb/2IngO9MnpjdFTpeZU5HBgnFU0KTgJdFNSETQFZREsBBP3
Fm8kfBORVjvIfqphjLI+MfAQDjHxR2pXmBY7Cv+G2GS9bUw40KitGKYVPCJezrp2K3WhXUNjo+Z1
2m5fL6v1MC4+pKaBHjocUTFyTIxng5S1flZyezGc6kO07MkbAmuvz274dv3s0n/4D9hVJcsUJcsA
zSxzr8XglFAFcwYkJSVe2l9U+TadBntpQa1SP47REef6L1LxkLb/ZZKBo7y1okWXsKlCnfR+U7Y6
2Ot13hmjn+bawpgzJtTxIuRQgPLzD+Md/dmPUFF2i6Nwqz+ptIhbYUxT/a7DWSfb4gDidhC0WiJz
3LJUrpZmxq7SLF7hZmfzR7zX7eIhQTkFQtnc0vjmeVA1VQI+SprM8l+ZuVQvhCBrIgbCo4mRr6b2
8mfd7d30Tt/Ne/07H1S2d/hik8nUCEY3Ii1OD4cFlsV0iexptk5tVB2qPHRJAi7QJvm47q7bEZFq
mposqZqisYwTYmGgzyHCXWA81rO3KCCHO4vZwRrQ9NbttCB5kNHfVzsGDtGPzoP+OLoujHQHyR+H
Ekfxhryps/7hZpqMXihJsiTMo/4O5UKWaTWm0Uy8ihq3sKCRExb+9TXTf+KaCQaEsoXIfVRayGai
+BqF+0aTnaJR7FA4xnnpXjfGWw8DRK2pRWWkxlhPqduoGdlD+XDdwqarahBWFEUdHSPsYN0ilkXY
zYXp93loayFokRVilylvPGtz1xBGWlQBiuZnfv8wJBJmUoGZ1idkfhhDAwRpVnbudTDPT/LbJA73
15elbHWA4dnzyyBzHMZM74RES83PS33YK2iKxBDkHhNUO30fO2SXH2gZkI6EZwfyORxCh/qEveJR
te/4LHMENTY3evWDGGgnTW40OcGdUk/JHlqd9jTEbsf7nBTK/vDOlRXqUOugSVNkIlk4AOpy09cn
QTXQDfQ1T5+uby9vMfTvKzNlJ6itUWemL6k/1QjhhfYR1q/XbfBchkFtGWwQBqHpShmKjlp2j3Si
VxqCa/aPkC+0rxvj7Rv9MasFtX0K7hyQg4O/OIGeq9q6kz4cMrUq7ULgccZu3vKrj8RAyBTVndSI
OAxCAsnU4gvRT0Q7qXXihf2dgpjD4EnNbV+BK5MMkMiTLGpjBr+gE1L9m+LSvtnolY5dT7fRPY+M
ZTuCuthj21alUMr7MYODUDaW1FPc8Tlx4+fuUD4NQfVs7OcjjyNu2190POZEXEaqyCxxhOwjEVKc
eC17lsibSqAbYDmoDNlNWnrX3WUTl/Vfttiu/SQb0mEq8QXD/I7ku76vOf64eZuvDDB4iT7Z3EoQ
h/q9uK+jnzLUrQj0btXM7Sd6s4ccVS3eghi4VCvJGomCt7A853ZBRmdWOeMx/+KClz1jABAa4FmN
NmMTQVEBnaT8sByHnebFe+1QHIQ73jN4+3mvW6puIFWjGKwAuQHND3EusIWDrwf1Le1RSmubCtbL
buwWoBtIAffcYadtJLmYZQ732EXzQvqcen5+TJ6yuxy8oGiNPOrn9ku+T3apWz3/jW6Ygae4iEF1
mcZiv8MXJsdFyBchKNHKs6UfIpBX5v3HdZ/f/oArIwwgq6as9hldmX5vYsSwdRZojZiPlGEldZNv
vBIL1x6DybqWqA2JSxzoMyUAm445mq8W9PhHO5q75E5RbALIan3Ml+sVtaiHgV5q5/mBZoNahAzV
MU2hWDm61S2l6UHJ4FnlRAabZ29llwGulExTXeI96CchmFyg3D4bnGhoU09l5R8sHKtdmgrzQuHE
yTN7yJ35eTiJN+VkV99Ve/Ai002/Djex3z7GZ96R2AwWLuvTGCwThlGHYj38Rsbkvzye22ywC4Oz
ids11pUVBsEWBYz2mQZvKU7COd9Nx9SR7nXk8/B8PpBnqpBLG2lp95ywF3APSnvtx/UTwvmQbEEL
zM5DLhIoINTjtzn9QeSU81bnHYk/xg2MoY6MmpggnqztCVwmJfqEVUhGFg+NE9m8I7gZqBg6lHAt
RRdBuvU7rGi9oGSiREOwPHKEog+y0LQXqXUVOTBiNF2+tcbT9T38pGL8I4Jd2aSbvIrEqua/ab/x
Pn9BM9EDLc/HgSrZzZFWjw278fInBZrl8g6kjTdLYieJy/kRdGF//gi06GkWlMzwmvz9R9TtkLc5
QT1UPFDWFsGjJEvts5Q42fdlF/kG5o0oGZteusJTmAMBKycLeHnCbX+6/ArGpc0lhjdl+BWaVhzQ
fOHP7fDj+kq3Me9igvnCvSRlZa916ANK8y9DG50rI7wZzGVy2rT9lqnZ/rq9zbjGVKCvTO9kmZ2g
UsNBKtBch/FcstzppMQEYN3tTSFebD3S0MrfYXzLankQtO1VF7ssAEpLBl4FWkaPZ7RgyE6yn73K
Xz6bhGInukVu+Wk6LEH2Mp/M7+OOJ0G2uc8r+4xDyQMRQN9Bqe3L0e5Txe4TSJIj86st90qc+td3
ebP3FUJG/91mjfGcspaKijRIBsmYtiRQzlp2I4q24V2xE33RLc/Fz86Zqcp7wCOR3Yx/VqYZj6ok
hHnIFaFhQRwejFAKqkHYDXjlO6As5eVHNkWn1wtl0CIm/TjUBAmoaN9/ICrxUBJDhX8MrBYPHOXh
TvMgfQNBqflY+u0ec4FBcV/d7Hjl+M2julo1E4AZIQYcSIIU4yDfSSDTScKf1z/p5iW6MsAEX7qy
iGh4hYEyl7wy+tEo86GUx+C6lc2povV+Uj9eoa+ldIZWUzZItCrPJXHVwbSF5sFK+5OVvee97kfG
o1ZIf/P8WK2OCb3yvEtJnwIWUi19kLQsdYgla971xfG+ERNnGSQLy4mCuiamAVGjAlqA4eN1G5s3
5mUhbJW/Loc+Bg0pFhKSQFKNB7kaaT5Nd4d6QV9947R19oyyPCfCkzkAw1b9otnMmlqDf3yOR+Wz
be2Mven1h/pFsCE5RcdkPfVORQAt/KyhadfZWQZWIbS8/S39pGHqOu3AMjSkwX/3I0ISQ6op+Ssh
jR3lp6rNbFPixHzbTZErK4zbREvbhgV1m6W3UTj78g8LpLxPIofOJKugysuC8hh5vI6+fwHYy/oY
X8L0akaKGhUvFyxD7WynH91JQeGwOlpQP6OzyLv6S++X+yHgt8BvQ+wv42zfaaG2oz5DawmsZFHQ
z4krifmxk0ZwWvDkEbb9+WKKubeUvFmMElT1IL1S/D4Ydr1f72W41vVjs/1AuXxJlitblYRUUWN8
yQwa7zEqbPL3NrVuIkE7yeqb1R8sS3AzM7bN8FsaVx+d/FRBhUhsOkcwph14jOyy4DFbbKcQVr+K
ucumdOoWiUYrvWMG2V19oGxC2Zn2mdBBueYmfQcLnHN9L3hbzlxpY1LJYkdhypJP0fxTUEVbTY9S
qjuVNTtN8ZWYMsfkJj/M6riy7R5zp/VNV8CdhW4kLwTXtxPK2uwZc4oKdJYi+m8WCDDXdXXKwW5g
grXXSHRnskrZtbqsx3903QHZk7BPEym2k3hKX4ZkwiuzqyKXSKXi1WWmn6/v1eboyfqHM9eiIVeW
Klvwz/CmeYJw1A30oZ9KF6SKXJaFz03441Gw8gYG03ShqhBWIUfW+cmTdJqf48O0a3+moLPJH6jo
AFqxb6lOqHksfir24AsHDSkmbmaL+7UY2AOZfdEKAt6ZVLioR0J3kEGAK+3iQPmOoYvU0YL6CbP1
wiHFAM545Hko91ww6DfNep6W8ADkuECmecr8YTe90s4y4x6GwXBh7ZNg5JFabr8dfmHRZ8lnFZv0
GKlaVAkHYzDAa9GDxKgU7JncZdUDGlDABcWZJ+WBksKAn1hHmWgswNnspAeTK9jSziB2fagDy6lm
hyBzqSCgjEO3fOWVizaZLwwIE5iKqUiKxTYyK0maliZdrbUTD/VuBALREetesMkhd4pdWdo/44N1
22LiMtvF58TpfDxIHxQbjcJctvrN8MLSLU0z8KMw1/37fb5UfacM9YRfE2pfl0U6JTHuuKJ3R6t5
Rbs+L5yhyPrHWVvZYx4w6dyEY5hAFZF2hKloHDcxzWvacrQbdlIgOZozF+BXmLwU/9OQ1wkf9Ae1
cRZe4XIzaFz9EOYKiHWjEmZrxA8RTG803rSQp+O23X+0MsEAvmJlmCqn8iUDVD7CD2M3IS1u3Hxm
GOzuhuDTXkfNzRtmZZB5rDSNMQgVmt9wfLu9hJZQquDAn9fdrsGu7DDgrI7g/lsoobF4IC/lW+PK
B/lDOxPdrm9TDLVWT59SLSjH6pZd3IIT7ITJSL+XkbEbXhR0CPBRnOfIDIjnkTyHZg0Qt7rGlolh
a21gxu9EfAmX8W9eNav1Mzithro8jwL2eRqKw1TcZWZ/c/1L8ryTAeLWKhbIgeNYFrOGiW9wuFmc
R9NmrHlZAwu6aSOpspDB/9Oh/IHO9nMYhd/asNJtkvMaWzmrYfG2mcswmySsBhOLGO3Usq953eyu
79h2CnW1IAZZ5E4oEmsCrrafST3tGEX2gKEUGrTru6q2o+C6xe0mmZVFBkLCdPxPIXt2Fr9yew8j
RwEgvPLwVpi/DuCpVBNbCkCPAOIM6y4X7QLC2Jhof+BVnjev0NVPYaEmbMY2TnEixym3KwEHESyj
RVvveuUcj69tzG2F2uzDWFlksIaoUxy3tL1MPMhOixtU3ed7ShDCy1XzlsaAzWgNTScmNDpbXpVY
3k015BUwWdsRWxJuRXB3XP+s9IdfuaHYVqM0maOlX3Aw2qWvnVgv0UDXonXArDgcQxy0VhgUyYSE
ks/DYaO9eQBYYdrVAoUprx2ad/gYKFHKkUypjPU0qm53GeRoTIWzZZxPxOp7Nl0U602Htjh1oBxW
ae6nxnw7SCbEyysnluSD3vEGXTmfSWUCFwhDJwOhwgW6oN5D/aOzuyL29Drzr7vDZ6PUFX9gdT0T
OZ5T8P5QoHwu8ezpdyM5VNGpM/boyy1IoBeeIOFFBXoSrzXt1LDD2QsnBDIn3XjWUwwCmh/z9B1Z
f3tKB3A6+Uka0FRx5Jbg8hA/OsnXX3tjZ2U7k/Kf242xX4xdMx/n/EgEb8T/33uN5StQ9xS+5cNe
6o7l9KiMp1GtkX/BvEnyXklebamOIGP4rjiH6WlIf2rpUQFzGsFYon5Xpqe5CVLZ1n4Kw2uY7or6
W90/q8t3i6cMw/s6DDSaRYUX/ohNq8f5KcknX1fk73UvfL/+cTi+rTKwJ6ZpqJAUF4upQpje1Enm
kHnZXzeynYu+QB1bhG/BGCkoLaBOs9Fw8KZ686HZQ1rGjRzyzXjAG8lA2gA4sW93lht5xK+RksaQ
AVd/j7etDBbKQvH/SPuOHbmRptsnIkBvtvQs115tNkTL0XvPp78na76rqkmVmAP9Cy0GA3QUMzN8
xDl5m5NqyhQ/KIK4l/rSXEoW7gNLnalQKpVGPV3JDnnWopQYK6WTFpk3itiDUdBZ4CfZBMsD4yoZ
8YhMWUOwJArTSHKyMSoDVZqDZe7gS+fkXZy5t+0bvQk2oF3dKGUTDbXuhqnFOaYwveC1QaQ6I0xA
s4i0HhnWkRGZ0i0qDlS8WkM8ZYKBuqbY5721zl/H7sOIvzC+i/E+6I68rsfyiEFMwl+YnTiY4f30
ozq2PuE9lmOz6Wz1tWYu3LCkUpGX0ittHFc4TWl+TXQN87mHMGYN8rGyKboJH1dYhRAn+DFgYVZm
i2oEGriJlwTGA6rdK0jg2WRLDPtCt+WnPg0zjYThYVXXZtVLdrgkL9uXxpJBTve6+tG1kzwPCN0K
JXvRh/nIpSkjX7k9Q3F57wplN4rEaDNNwrtAiJ+bodfkJu+JixUf8J9kMyZyMvhpe3iLng0cKTCC
yAIoDJm//bEsXaBMC/Ao0kycY2g594H1YRTZuccC+LtA/t3NCguDUGK9TMqoJEmt11mIakMLRCuA
imBXuHzr3/D5jZ8eysAgi2G2elDt2pF2cI9u6yQOB3ZY6bGzDS/dEzKQxG53HHOknZWwKJQRyspU
zrDRRX6c7kl2sUMppMcQxIoJtvIBwFdM1BPGU6ObWKqir5VI8nbFFHfNieztF1b6ajyEZmVnuG6B
UWljCaSCNBQzm67Dxg045hdTrj+GnpEns6wCvZhaqRovcB1sTwsyQnAr2fETcNJ0WzY5T3rJj8o7
y5yz7o3GD5QWVQ+bBh817dY3fSf5oQ2eowfjCJVxJx9zK9s6wzpE8v+vDESLFQ+g0uGd5HPTWqlg
YItMYpXDmAdJmSExarBDV8DUTVZ9UJ6Et3U0QaQHOlX9gEWsdLYrl9UdOnd/NmJrlbJLAlcq6UC6
/IY/OKpuIV7E3FPidW7mRE78VfPgkhFHhZa8V11i4VlJPOtwKYPEp2o7SMSrxGH2VBmLl0vgIfq/
XSBlhVq0VYSBgxVaxGgnTdGhEGRGjHq7Y3qx8PTCjgZK1RHrGaT6Ie+Ep9EuTh3BUHYVZ/yqWcVB
r8zcz55Y8y/kt2/cII0ZyKW50bUkIm37o5xij3hUrKTKzFjY1fnoyHrI0HiWQMqkGH0ahSHpkSrN
Qxwd+hR9kRYbWIoeYKzaFqdv25d3uxN1Odnf0AKNTuiLAV9IMF6GU7IT0AsCcq67+AZjX5rhHemd
HXXulrg0kB82o9yZI1+ckhxU79GE/b21cvg2ZoSmLFtGIwT2vQ72ZP38bCaHG01hHx1VIL2m+/44
emy6PeLT6Oei85IuYmgVK48KpW7JkIhVumBWfNlJIJYf/SggvL8sw3Lzu67lUCrXcW1eVPF5RryF
l89dgDIAim0GxFfuhKnF2k+7mVFcC6ScOceJE5cU5w9DNdCuz4MZwqkIch9TCo/bb/JmPHcljXbk
kpEujcRhTYFgTrT3+bfssf4Offe0U+gXh+EgWYW9+I07nyZbAI3V4issj8G4SnowhctEHZ1lfDHZ
BJFAe9o6WLRi+oibPcnrb6WyiyXlQG6w4CpnsG33b6Mdv5N4Vb2Xv3eu8VA/orj7YnzfPuFb2ei1
UKp+IS5RqBpzjLW2RtxhhMnqWn9SJVvjGpYK3vJA16Io9y5OWGhpZeOc19ho1IMleibU6chIJWt6
RtqWxabGuj2WhtDL8clohHOR4gnpRzJJSFjP5GeSBBO+GPasOOu1UJ4+EaoWSEF4LeBZxge9yBlC
3TIxJf5tyJ6m3p8T1gL0reD/+mApW5OHWEwUyM6oLD9HXOksKrrLEmv7hSWFsjRSkmpLvqIOmSdm
slozaBoGT38fJFMBuMYT52XfMlvV0M/+i6ji+vMoi7OMbRlipA9NKAA4gZjRUua3bSW4/TJhqCWA
fSlAa/h34Jm2ACSRK51QBzRuPn4XZ+bAwS2PB/yPXyKoZzGNcRenBgLAENTomC55Xu00BZIr4bko
QTlpLqiRDogCQcvI5OG7FUpcC6ceyDw2QKsVQ9S5igXTFuKA2lNjGUnkdgZg1QW+PFZCHGwf6h8U
7/LJ1IPh5EWNVBH2LA8aAMVlIPfSA9lWMHck/GBvTt8M7K+/knonk1okBZ9CDUYX9PCBikkjMzr+
w9c+e3VmRsxJp5sx05VMurk4caPeomYI88mdOO2zXr+H82ujps6qPwwlVsQ1CyfrCWhUMU6XeIPf
A4xfp0u3GhW+6vq4wK5PBgChaE8oInqsUQiWeKg9FgrTbS9xEUa5Jr0R8i6f8Zl1VZtN5aABaQ7J
p1S/bH/VbRtzkUN5I63kckPmcIW15i8AJw3bYBK/bstgKLtEuaFQEOdWTXBw0vykLiC9YGVBN1OU
60dBmZM8G8pCqeHoll16X3w2X3rsPp6XMNYT6AWwCZl8B12vN+1ZKTvr/Cgro3OaNss8STPD3mmF
xzxGJV9m5WCsE6TMiYEtIcFocUtxFP+IZM4vx5pRT2F9CGU7ZLmr5qaGxSqaZb8O2fc1VI76IjKc
2hnqZ0uLKJuB9g04vyLiOr3JaZ+VIA9kbAZWWK2H5gbLi4Cih2FhmdohTE5EwyZsYY3gHBzB2MDa
8mAYarq/2KdYlulEbEcli2zX6mB2UWLPYH0Znnj9PQ1ZdUOGV6J7i1OZxPXK4/OjEpS2Y2OV65fa
2Ncg7VyNH9t6x7AhdHtRrlVF1hfAB7SJYo3PY/9ZPEc5K9xjPByZsiBTVylpzMFSaWqKUCRxik73
G1Vytj+G5WzohtyUC2rU1Dg5DEnezQeuceI7QLDeCTtjhQ/PnrSUWdZknSD59qv6WNNMPMeRfeBY
660i1ZxVwUzZ/JrmLOpo1ilSdkQMs5irMUXnhqkKXGVgaHKfUcFaEb+5Y39lKGXKkEzSUtZ5gg8i
Y1yqtzjSQfLhSDvEk7zbW0NtT774uH11RKU3VJ7uvwFEYK7UCjdXC5xdpk9F+aVMZnNFf3kcPurw
tIYMiTd3t66/k7Iyk8JLUkkurnOSR9WLzgTuhE+xOYr3oTtbutndt8ccw5g8Zk9ZgyUMLaf7crIc
CqDkhVXJpMWeMXY51I8zwKDkTPEkMCtun+/N4d6rr6V7cyV4RVohR8IVfVF349ME7Kn2bvbXx9nK
7lsrsasDQaZL7PCUuCwLypROhSrKrKLH1JwtehsIyC/r+7G3IvQ6ptzCgsF36bO16mNoqY521x6Z
BRny9zeeF9290zlBnMIcd03STdHSXjU0WFaruW+9yWeFGgxPTLftYi5s4lTAx85zZ9byg1K+bF8m
SwBlcsqpKQagsiEz6oeHRpvNSMi+bYtg+Dy6ZaeMCKA1Cc8lLgSzEgpzmkJMwf7suR+KBgD+QTe3
Bd6citYFAGAaqMwBVYvyEVFLiJ/IWv74VpxkizAQE0wt0hpEk9DiDwIKEuorAD4YqnE7JbqSTI77
yoLPSFASjizoY+z8uXmoLLgME4hF33uoRcTM+24bnit51PXpSzOGPXkfjVP5IMj2agRUZvICtwiO
nT3msLwlICASzR1nK+/sMujtAOvqF1CeBKlRo8olhwd0N3z5kIL9fnRr5GYrZv2hnfYyAYaBdEBI
AXHZ66gf2D045yxA8risCbGby4HXN085HANjNFVNUkQyDtFZFTowElmD8VgsCLfLpFffTQWwYzjz
OVC2SDFvBqte7gJMzCkORJYWsHoTNwODK2GUfyk4kEalEj6Lz38a8kc/R+BqAQrKxBhqZ7xfkSez
klfvNxbiNilyVNFJE1K0AMIzmyHyTpAF2v0Hgh6Gwpyz2N+s6a8v+w2HrlKzQSkzCETtNbF8fZ/Y
g0nGsPkH44m3ZKsczMoznBlIzl5+l3lqbIaC2QSyH5rRM5Y9nclcJZYF2T5wkWajRrEtWwYNmGPh
x4qaYrOrgAVjnDAih/RAdXV/zMzyrwYcL69X5Cm7VehgMlxluJZUkPb8qr0lGquPzbxhykKB4lLh
Bg4WarFUBGU64Bk83SbMLr3Hg/qV6bAZmgIUp3+/KVEahIYjKVgagG76B2Ga1e8IvF7vJa7CyCsZ
tl/kKXuUJjVfAIyAFKXGQHV0j/DGRTvAMwATk7cJXC+PCQH2hA3zOynbEyd6WcggfD/jua02AYXI
jjJmLxoXtpf1neSethSHsj9DHrdqLsDuLlYZcJUZW9JX8f0bAj5n/NE//IfvI7q/JZEyQmMoLfPY
I7/L9em71GknIQPmjCL74L8FR2WTmGHahaa2tG6djoxmKctQ0HhWPDDeUSjG946u5MbW8EIivvyp
9qcvsbUeMBCzl+3ooXNRPkZ+VmKKUbH6L6qbOjiL70DNm5gEWgz3CyyDfz9tzFImypAAN4bsAI3A
3ziCY8U1rEkCdIFwjPDoEG7YIP7Buh9MnMGMABgeTzy/yiuLHWlDrSspXp0BGeM0Wav4zQDFsoLa
KBeb0/zEL6I5lfKX7SDrdhx+sdxnQ3MlWASG86LIECx6hPM4c+pn1cNlBGWQ+eldwZlk7kgC8FId
gfqIFYcTq7HxGs/5+5V4QO/9r3GYj5hlkxuAPB+1v8E9ujLI5/z2SsiaDXMSi/jGUfsWyd8HVqGN
4WbOHcOrv99yCaompIkslns9iZx2QutFSU10nBkNedZx0capGAxuWkD5oGiPCwCWBASD69v2k2DJ
oExS3IblsLQI9NO0HUw9x1RcXRW7pOIZGcXNDP/q6VGWaOaLgSvjM4AZKbtm3nRm12Kh6bN85VkF
rq5HKJS0kEX4EgJJCG5FW/L1gGQQxX1hs4lhbpdLLt91NjdX8oy0wioFAHXcQoMdl1RrBMqNnseg
CpVAIpAkgjnWoQVsyXtdGU5TBzIgLdmrALadp6h3spaFM30uSG6oGb31Lhp5mDTq2amNtv4TYbWn
HgdH/1k41c/V5Z3yLrbiexmhYupyVoMuEIkXsbaDsXGkWD7qjrkjreb6kyww4QeflBeMQTnbT+/m
BtOVpp7nDK6OLhwxoRcT+DAyRzB/z3a8ahouaNCtZAcz/J66qp08xwacAyBtULsDYCdMk2Fnr9u/
5HaX/+oSqQBrloGtpxV4nGR7K4SmmZEDSCj+W3dQ3drTnRkdnfbIhJAmvmbrpoh2Xp0Ato3rTuog
Nw1Cr8Ae7uopO8IPwJ4DZ4U65z2DK1nRjD5rSsLj/JDeE1AJjC252TMq6CTJZdwtK6Q7A4tcSev1
GLRipKEje9VJ/6x1M8YTm9z2s8JoCAFNy3eEzwyZps+4zJvFnqvLpExaLZWZJpLYFfxpNuHyw3a1
dCIroPDpYORkpEN/sDiyAKBqgBUCleTflyhkc9iomLLDRKYA7KcGGSwAQu34kYBRlxYr/fpDAHOR
R77/6mhzfhwTgRQuSQDDO3MwICtoVpMEr1CYH2TcfrrL7j4Xt34sH/7OiV/EUwlPnnKTKE54s/Hi
ViAiQhW6GhiR8u0RI+EihFLINpfytP4H7lLdcW/5e/jQnFQAMc1+YjWSlf+c7Hg151OG1xRa2pO6
j2wWT/256/i7el5+BaWedaMAIp+MjcxuG7T2aJOpsQ5AUJkzvBTe4DUeNqE81dY8siyObXlncFWy
yGH2L5E9WPFDD4MFcECGet1OJC4/jEqY1nUZwzTGbES3SOYaHUE2wcqmb2vRRQQVfCx8qwEHBgrc
OZjSJyTF9X71JpsHWzA74WReOKW0I9hWZZ0oEaZysGAx27JFQPTVYxsUDvp+ThEIDnbZbBHpAxmv
5p8zDMczTMftdOny0VSQUk+DKqgcBq8wHXEigYPkdQFgzSxWT/h2EPlLED242sYtVxkGCVIFwUpA
sd18kbs71WAEXeSBbjxgmtqa4wcwpxJAbYyrchi0jz7XjJFT3G6sX1SVnlA1gH9X9imKarzXOSjd
okAhOp01AglqL99NdvnYuP1x8lmz06wjpOxQGZe6iD43dEDWd03fPPFTcl9z4JaWRZfxLm776ct1
UeYoj6t5mSWc48AdKmEwtSFQqzelxEp1nYHbGiiZC+atspdKZ3UTWFdI/v+VtTeqdqpWFda+6Q9C
KdklhoRSVhZwOzi/fB856yshM2gspiTCHabBeiD0hvNOwzKw/jfIWvrVW6GMSl/PXFeHOEfySkpX
+Nr7vUP+yWgsAt/F5j3iMpmUkeQtbOkBZV0EDi18EIiRkGBCUDAGzVF/JmXB+vRfFiVvN6KvvpOy
I7kR1pWCZTT0m8KH6dSgmN4CYIRE2CrWNAD4ywp6GM+E5q/WqiRRuRJfWMUWv8ufOTMnyNSW9BEe
skN3GE+LXzFWyBleiIYzlYWIn0DCq7ttEd91aXVA3u0xNI/xMnUq2EkMQMWiuk3SufQ53BUNhshi
rBY0P/R3/mlF83I+qq/po+rye5Y7YJ0pZWGGYm7Sscb3qdwhAheiwvuVzIKaYpgxmuNaVrix1EkK
oDz1h/mJOD7ShBafUd7F2Fhoimb7wnouf0i9fik8DQM0rXEyFgKSAd4bnHBXBvH3ZD8dBR8pIVhr
QbX0gLrrk/ptRtuHDNlwARsbgHW+lNXp+TWugI6NwZoiMuOhNYUwtBRm1ZVhvHXK6HAx185KBUeh
8rPFTdiaz4+8ttdzUy0HS0h/zu23sUf2VbIm9FiPlzI7tcKFqHghflwFNLZTAdxLD3yyj9vKmtEj
Gcv7dn3YVhjWmVKWZxmSSFNCuIuwwQ6H5BtSaa6swi5D8WmqwESfKr6tIWTSwMODiE0uGKVjVpJj
UEmVkgF+v6nxNqLP/gCVIFULN3Xb18lLHgjVymBj6fZBxJ6o+DWOLFaW84eSwC8NMSjDw1VCNVYS
Xk1vLz+bBVOPpmy179jYfJcD6Ie6757JSNFfNns0RROAuc8bNBGekOhtoxH0yTBRdqBjDc06Vd4b
8LeZvDIDKJsb3TEcUnMklOed8tZ3TQMmJkkzhT5mBJC3Z2mFX7+GnqVNMCs8GMLZY0d+tassbOoG
AnZE/0N0cNtLX2RRdy70WgM2Fg3tAsOU16B8rrE4o6HxlDVHkmFBpLOtLUQBf48LLhKpS85Urs/K
EQqqZrtsGU0OPMhKBDC29MtY2mtV2tvy/lAruAikXErCNyBoyRGg1m9JY6FcYJNpc83hagtlZAnt
NZapZ4qkYleFk6qqIbtBnYME2lKAYV/vZXSHBQfw33tW+f0Psc/lE4mFuool23SZULhG7BO+rE91
INkRiBysb2GO7Y5/6LlYyRTrFik/gomSZUg5MD5HZb3a68Q3ZqHwKzY8+mPO8Q/oCPxYIo3xdm4C
c4Bd/f8rKg3VE3d5KTWkzjShm4cXiwUoDpWmfeE3nhz0u9YZFEu8Ay25Vd0tXztfupMCLkheo9Jk
tQr+kIVdfgzlajo1m2SJx0wQqWCOQX/XveSCSfpaBDpSSqziLrnrX9iZ7G0fdxFMORxpUPO1IYW+
ZsgBgjOYovisjLjq5bEOXQ6vvGp5c1uN/tDH+iWUHskt1VoEhQeOnvNXN/Hr585MnAyLu+OeBC/r
zrCEXeojJMSFBOrjtvg/1Pwv4ilDVa1TbUQaBiD6NwWEip05B8lOhliZcyd7/YJWpiWD1/FpW+7N
heWrF0dP61ahrPddhs/u7RZOkczoJMfxjrA1CChWADbU7Q6pLxzzByOonPqH8rz9C0iotGEv6UHe
cla4Ft1y6Ha4LOaidY8LH1nGiOZCLBxTLmd0wFjyKNuFTk4KNGTIm4SHbP3Mqy9SVJt5FZld3rL0
+Xbx53KrlOHCBFI8R4RMrjyEQETAokr8REbBRkdDk3jci0HvDEFhT5219GboDH+1U3UxKDJlxxIh
5qcFjLUu1p5c4HSa+iwwNId1oFQsnCTa/6ZViqQ1p35A/eI+BVWmoL8r3M/tx/KHjsPlQCmb1ITJ
yHdkTqipqyOntxi8BC/BxMmzmafV2yADCb6TRsHqBCCQLisWn+r7pQ4rxkcz9YayUWuTTqXSnZuc
urkIqS2uk6dqb3MW2934NSwPifgY5aWfr4UVi72dtI2JRMQoP0qBd0cZBcgEvXF+3wqJO4fYiCz5
YPu0GHaUngdelDocow4xddZmZiPeDVNs9ssXFeOdvfIq95iESBhVdpZIyozNQK3vixXmBA8eQBJy
MLnLofVY7O3nTb0Nq0HTRsBUKllPHGXnhB6XmGuQ25wDGCcEkgWGDnX0aEI7OU7udOit9GHaRygG
zanNik1YfoOeAwZXbCSkPQ65RzF/OIle6MFtW/q9YQE+UEBQVADmGevK9vzG+6x0kBVM05PBWRYX
LX/mns7Vj3we7WmpBXOuFgdrYyNufXqeBwBANN10TIokSMvldfuVsXRSoYwcV0h1OejEhbhlULuz
LwYEolI0eZPdcyR/bOviKYPGFaC2V8iieDtythpq2J4Bh0UpMqJq1jumjBp2pTslIgOkelYHnVh+
nZPRXgDWWCyLpQujhzpOIKrZ1+2z/EOO+su+KZR9W3N5nReiP8MuD3in2ilPeZD4g0dKKKOVPBu7
2uGOZAce+/B/O7h8kU/O5SrSDnVtzXkM/aNqq7iKX3mSTwgYqsQEiZCPAIRVcmc9YJW40CuJvd60
orriQpedCtDIMCBTppyXomPNTMDF7cdDt1XXBlPinEasRnOfVIUpjf7Kn8K2QPUd/j8MisXP86ch
qUxOUlgugzzNjadLI/u0Ul5GJQdfjOEsV3sDGSNInpVDiujDRWsDGCPGY29mAX/QvO4+fVAC9TV6
0v21Q7GMlaayAk4a9GdauUwpDPwaEt0viYUe5FOF9i/ByXInEHQVgK3uTVarmYRXW4dAhV96mvBC
08Jcyt3LonamNDxvqxArOaVxANqMW/kuRYDXOcMXUKSSBm/tJM/FiBJDDcQdVjuFlZ7SoD9ytS6r
TJS2c2Zb/QTFZoH0FAOIO6wXgEWxZALUsU6RMk8gjs4K4HsDTdng0Unt6lc15hjvlfyNrZuiTJEi
zZIiJ0j/6rxILC0WHU2RjnKVz2YnRXeJITMcCeujKNsjyXzbtBwGS/tpdgHu/l1aNUZ4wspp6SZp
hlnFgYuxb7piSchZbcFcv4J2j7cqzHZhPYvMKRY1EBPFD+F9+2GyIgW6c4q227hEZJ12dAnTLEhF
0asqnNiNXkjtcbEL23jP7sR9BMyR5XFbOsNv0i1VKY/0ARoPzMboDTtqVtn35piw6DlYsQAN+DOC
kElfe1jzWBvu+dBw8e+rIiv7rOPdeJL2cQdeltFwF2U6LlnsT33LaH+wvpSyMAqXjfBg+AkhYD15
EYvRHeBi9JKhHiw7o1FhD9/khjqTZQwS+P2DPRe7cqCauil8QaTHuEDm0VKRj1LJYakTK8ODymI4
1U/9q253GAjx013ztfi6/V6Yn0eZmDjNu3QiJLijSxSFcKgC/RtjKaXD+7nHKrixbo2yNnMZyvHY
oIpZzb2JZWVbTAdQz9UO47NYcigjEwpzoc5k1BZtYeJ6a7c6gmT0DmPrM2CFgHAbFHesgin5oxum
lO6kCmtRLnwKp0dIGgWc4wS0LdH/v4qhkq9S4tR1UeD5lp2+A1vCPkNrmN1jY32NiK+9ithKRZ80
CSvs6Lj/g3YgefJ/EMOKUHSqsK1WPKDDyIOfrOxEqJEVF1vDJBqtMHvbBWjvM+E8GTEa3TrN14rL
RZ0U07tnkF7bKzpRDZfBVMYs+0Fe9NajoOyHHGq5khsoMfeA8ozfUeZUeDN7yWubO6HeiAxK+4HZ
30o3E0Rie9ZjYXhbnTInKddIKHnidA3BMLMevCRlz1A21mFSJiSve9AXrOh3GUr/czDQBNH0EJXN
pDlUssKoZP5hPPRX6qJTFkRqo3aSREgDnC4Y1kQneyhFK7xXbdJwll7OcxkWdw+4Eda+Iatur1NW
hR/kCdE0Qhf9AzRDduNMvm4ZOfbWMHicmfX3+D30SoB8JZ7mGXwgqab4NDor+uDswTeGftKtVD2R
QK/XYe5tdgkW9OhLHuexNy9YYS/dTxWLVeI64gCTzxnI4WTAmczEHmIfy98ucwj3JnHgVamabp9O
cZYOxj8eCUudmAszRLNAmhz5c5A5GSDbSGsPJJqH+nM5hK8g3fGKZ96WAYHNjPmJkdvQXnq3GDCb
nJCQJYdEs8m6LUB3bfDStqbo5o4RsMaNWMGjQUU1YtkmQxNBXk8GCZ0+wfxk54HLYTRlm6wXkYIL
cM5seb88AePXYvhNhrUyKGs1A61EbBOMMZKCG/qYYDfSjqVbeMRUreeQoMU+XWmt7wzJxMxvnTRl
qGbDmCeeTMz2NlgFkKeSul7pDzZxOvqJFaazAh+DslpTKHJji6q9mx7qINyRZ63bjd3gXf8XbWUE
JAZltpQpbaSwAPyn1g++VuvONOjWyqIvYJhigzJQkj5NekkWxDmMzTeaYRfzZBkq6Bj+iorwl5oK
PL07jC6OrJQEQ6r4kmHrXv2R7WKbJ0jQUoshW0JsCziT/oVlhLcdAART4c/YAnCmIqXB8U0nsQIh
4e7c4sE4JVaFXX/RbGJUJOVH3m8YqSt5E398oxBNhUSjUspy3SOtnMT1c4lkW+Qzi6/A26pkwYiP
Z+jEZl8J8qjQqGyqpuM7dEjHDiuGmWYlkTfPzxMoPtPmPgSpQVj9aOq3bbHbVXeIpYzQUBXAHyxw
whOSZ/D4QTVCsPllx6oxtVP6Sirwq6W62Oi14+O0T14HP/4YfBbu96bO4HdQxkjtxKxKcrzmRn8T
+8UOe4xDpow8cjv+hBTK8EzVIGkhmXLo7TKQc5PQnSVgLHTkyiwdzOB7Xx62D3jTyEIiZXqUMZlF
zLqKboe4nU9OYtRZEl+a5bIr+9JJBBbv13Y9BBIp61MLVS9Aku4Kd2fi+GNsTcfmhQNERvzZBIol
f03uyiMLNZ+pq5Q9KjRjrHgSO6hH0i9pn5D19bEJpmNS6Bbv+Deir8UTmDv7yqq+bp8zQ13pJeJa
WvIqG3PZVaTvpXTfp52ZqncN9yBiwGFb1HZ9W+DP//8qW5IUPuQTCUkZvzOwnZ0/JV6FEUzUtz1m
iWAzpocsygxJks61YAggFWbNLJ8J06ZuAzYByKs1kIfEV5bNZQmk7JBRF7Ox5ogKYqGxFgHmNWO4
/5uOSyS6oBgKJtcolZg1sdfUCN5EmH+K/WOe3mGHxNJThubdfpBXcihFGIReBMPPGYAiezTgNebn
4Qd3ku3B7oJ0j7rxffXUPyQ2qyB+eyrwSjKlCmh/pLFKyoJYoD5MKxQgtod3krMQyBZ4aoRVExaS
tt/l7Qb2L7ES7aY7XchHRcDVEVpWAo4ArqmA1CbKfQFgaYJlhBqFyfuTD6TX9T8srNyuaF39BNph
d0JRtSSgn6wFOLNA6NnpaBhPNnBSd8zmz823eiWNUo6yNqqhIkUY0WuDzioweDhwpnbupfE+dzAC
ZujKEkmpR6cUSTeRqKs8jIc1IEM1xpnvmwTr4n7YM9OSmx7k6iPJL7qyNpFc9bE8IRAhYXp/r72C
TP1RKRB8kUWBHgDoUmkBnMZi9w5vRwdXsimvbOgyYNLJ5KPsAQ/sXsLiovAMbCwnfSf7VokVn4pn
0R7hQutT/VjYDVqa+EWsp33bqV39EMpxh3XTDwDKIbnKca5M8Wf+XcbzDu/J6E110O8EQMba/J7Z
y2TdN2Ws1oivRY1MJYTH+ZCY9R3W+iz0Tmfn9EmwRlgPbNs4SrT3lgRjEWQNt62Li5trrddlw36U
TzzzSIkq/hbgXh0pZaRCpQb0EBnJI6pK6BElsCgLO/5ANGfbMpE/tSGKds59kuYrX0FP/ykv9v7k
xn7msupft/O8yyfRjnkepaU3yGjUgPUdyS3dygJBfW/O4ELAzKzAXNBjmVzaPc/ZFHOgzELN4Ev2
ObpkvnP5ibb3eXGp34fu4ioP3UHxVsXM7nMnfYgZM/Ask3s+lCv70Gk1NsxI+TsNamxBkoCWUAj8
sx/OtEbEvm1dJWWNhKHUOWyzEYw8dTc/gQfbGr6RJhsJ7XKPtVzLcKWAX/+39ZMFQakEAivcYLJ+
p4BzJcRmT/0EDkfd1p+A83qYM3vYs+hgb+YjoizL2Nc2NJVuOXNjFYZiCLnSYphzjcLe/NmFLCzS
24pxkUKZtV7W4yEh2/Yyb/ih8bMXH3Xumy698EaMEbT7NFkYwette3aRSNkzoIDl6DSTPcx6MZP0
Q5DcbV1nCaCiLhCSjmVJfLK+3GlYxEIVlfEJf1DzyzdQlgtkZILWaYhzxjfgjtqjbhL+ONJuRYEU
pVmPqWO3X/0viXSPWZ8Mrlhn2EoDfJigQOsx9plX7yXmtTVgHJ9yNQOr7acSuxKoK0WFYT9vlwov
r5HuM/fJIq1Y9iCNBQLeBuCNGI/SBktfG2NUyuRB2eug0WZHoqNi2ka0qtg0OJMJRUEiqt/V/3IQ
VMRlYKgmrVrsoYEPFpTwJBEZAbZMpjASJikh66Lp1rPO1VHCDXhLBMMg8acfsQ26bnRjpU8yiMba
VLy973Z1zJRxWwC5EiYz+g2kGCJbZItf6iz+KIK79EeE2W1Uou0e7dLEJbXKeI9l7NduZE/y3Mxm
r34IZfXyuEn5lOw1dU4dxLVJcC4LrAtM2PabwEYDrmYswHY+y+qdPfHW/VIGacHollQ1OHHScSH8
7CqR6eQ7pq9mvSTKECl1qg3oUWF16zRimZiAmhQBCaJJFYbViv6Dk7y8W8oqcXVVVTnZZEwxepc9
zCb2sR90SEsdYG8w1JVhAjXKPo0xH+ocVpRg1fGvMMxmTBg28LZ7wky7ociSCgzif7vFZKrCrCX3
NOd3k+hPTWlKC2uB4g/O9yKF0gcZZTotIiWdzhGPJcYHgcjkl0hmWx/oN7sqiEHkzSSQ/cMjvIil
Xr+eSnUmkT1zAs6E7roPXhs8wnTHqnXcruSIF0nUcy+lal4TUooIj+MBlCjYxxmAXPGfsG5u+5CL
LOrBj3MeGWVJAGAs3qpRyQHzmS2cEBo6qZl+sL7tDz7jIo968l2nSVk2wktKpnFXf5MfO0erwF6i
uNORUJdoYJ+QrFg1yxMx33/bULs6XUoPjL4U6pGYb+IsQNx57P3mTTXJNOKwZxnv8zbP76br1/fS
2z6jCtYukCuTJAOhP/C5+320E++/Yam+N5fJXO7O1vNgnDJr+tY7ZDgLkKT76lX0pp/VnrjW1s0/
Qqe10YuT/Xin3DeOFGzHR39IZS+/kyqRCINRa6oIvDYCF5Pjdya6U3ykd+oEo4R9O6uyOwwMcKYg
26xy4m0AlcuV0LtBRpj8z+qSHuvgxW7zSACBxtfyvseGkB7UfhKMznIYP/qj7vOv0mSxoily7VsX
RdmuUWuUOVrOF9UHhB6XKDd7poXo7m9iJF3QNVlVBIFevFP4VAZiBcp/Sfg01qvP6SdA/pkSOmXb
NyreyKQNQ5JBECQIBq/Qu7hqJvBcU5Jc4S47xYf4eQyqj8QbXN5t99WbgMBBv9PN0GytaT9hAZf1
pG6YlusfQK/flmovLJwKg9mGSW+CsdJeDOVjzaRd2DZ+ucivyRL6aiI9qXnocBrm9lAbNSdN/IsG
i2HoBmg4Qccky/R+yjxoYZITvxQf5F2MJkDhJyAPWjEn4hm71OyRmrLjxJsXcCWVUqkYVOB8U6JI
3k3Tg7GmT1y2PsotQHPWYT3+P9Kua0luHVl+ESPozStt2+nxRi8MSSPRe8+vv4nW7mk2xNPQ6kbo
TRFTDaJQKFRlZQpTk5giH7/LXVLbRiI6fui/3faBtavyaguon+Bn/SAp/TnWZV/RWVJ/KG8NGIgc
oj8CCaHhIB7yL+wS3UqucWWXSsh7Tat+QWRGDbflKFlN3DEIPM7uQ50kw8BmagIPBRqVTjZkaYqE
pkXyRFDu8t1gkV5s54EC3SmdODTr7QTJSQNLFVDi1gGvQiUAVOBfz4O8LitJXUmOr34OnZX0ja8h
kKHxXQi9qYrB3cylu1hLPT2RQZCkMhDGK7kW7OnoV/CCjJyH2loV2PZqInSoUpiafQiK6uZoGKwo
wrJCbaTRClUxJHhZxVNwmpP0Vea5R31UHxiOSn7t75t5WQ0VfeO5CnQoPJA3Dg8RyMacQdlVbEXM
MzGLpys5vmEo+GiioeuiRAu+9jIICBQDh4I81BvwNerPrRnf1QiE04Y1tiWtWlMxGcmTGp9Mvxab
IGhSgdwroK+8bxw0ePE+1XHDYABl59uhKz6Jn7nLOS062tU2NncE1lRa3Ua69+9KzJEZfyPdi8Fy
HRwNugJGKZ5KgSatzqaGcHIPzWxxE9AtasV4baweBw3k27ouCaKiUXmlP4143KQlRFHCx6L8ISr3
Jpe0torRW4brrF4zC0tURhn7cqYnNam7uMlj9lVzCzCu1RMIkiTw2iUnVgrLWhn18ep5THidCFzK
8mi1Q2CCrcSR5drk+3DLfCKuHsDL6mhEr8yHQTEWsDZZnTPM1tCYLeZ48O6uEMKL3moacN38gfgd
+Wy/nciFYSq+pEaeZi2Hk984yZ1gN8CCc+/zljwPKtC3j6rZe9qOUBcyq7mrt8fCNBV0/CxtgDqB
aUJbSDqGA6bSfFuzCGt8Capx1ldmfWQq+vg+J88VofbSjK+19DKJP43i6//PTWnArwi2Dh98Ayhx
coewiK1pUCy3/z6KTjHs8vQtFJ9mRbTH7FRr77dtr3usIpPrAmFIJstf1OLT2Y9rAafEjYSPbLIx
jxZNu6gTUK9jVQDWTemGxGO03ZDosr9s8LVc+Dj281DtjbC+M1L5g5Ok/VA1L4g6hnV7aSvpNEbH
LvaoW7cZ0dXOQ9jr5lOfzW4V9GYbfO2S59t21t5HV4aobxiPYldWwX+zDdBc8U7zQARegLB/B70L
Cl+tF6DHzbC7en2QW0rVFFFTaZ6ytkT/XOaRREPuBMXGCMIC2WGGnEyGNh/rHKwevIUx6uCBGLWX
Zh3GVDzAmpNQska91hPShQXqpBUiaIO6sEImHplgdsZ3FHpAWiEjoOxwRbrint8YW9brdvV8L6xS
XhKPkzILPKyiSM6JmYm2hhJ/u71TLBuUg4S5WKGuAE8UAVyDMkGGqRJZOMySmJq3LTE/IlUfAqiI
H8WmIe29LN4Gj2QMPHSnD/VJf5ons0SGS5rALO9Yw2HjGXXxRepOr/hayCsBn5HMlWWAvbcb+bN2
dNROsGvPgVu8MVZK3OG3S2hhkbrbeT+akzmHxRS0FiPqEmTeERijr7/6iKzu80oN4GqB1NVekiJI
SIo1ZQj1jiT1tGF+bMPgmMdDZhZVvA8gYmfGYuHcXijDeWgkfdilFWnZ4gLqRE8rik0Uf5UC1iTI
anC+PEjPMW5xD/QxnoNigsS3GaGd6x9EaMflqdlhjhSCDvbtJbGMUVunhI2ATiUCZiDpoyUIYM2c
kUIEJbBbOSBpPBMPvIJVXb7yBWr3YlWMC0XFNZdopVkYkhUY31Vt44veXDhBeZLS7dwzHi7rHvNP
ZeFc7lx80qiQk8InjP0EQwDSXdCSE6puVs65Vnxeru1c7FnYGatAzPDtEJkfRpSEjbvBze/yMwv5
7W1b98TLgqgrIGiEqhwIkUwhHqX50Z/fVJmFDWC4xrkcuFhMo4hlz4/4aIQ7X7AjBwqp4EfOrMCL
Dr1j/Myd0sLYLIujZg1oe/UVqXtgjuv/gNMHoMBmG1yVCCkh5FgJFgys7l9Sb/Juf8/1K/XyPalr
oU00fRBCnDm9+t62P/jx9fbfXwNDXa2JugwwLtHyigLPIB9TsTsM2UPHweZMAoUy3ogsWmMDkWUl
ruhyoMbNIGHFpstY62Vd/Q6y6YtNbSGqhWLNuT0ygxrulxrR7PFu7uSewih+sDyICi5iAYBEK+Ko
i0Ficd1rpzUmNz6Umcuk4FwD01wtjAorcgjahlTEBy4Lk7C4F56/S/YpXuw9rqLgg8i0Nja4XH+G
G3XT7aeHoGXc+Gst4OVvoEupolIJsUJaXoQto/H6fQOGb/++8wAdtSQgCwMrc9GgRLc9dbTBLLDH
+h2LyoHhyxL1JERs1dqGhy9nkFuJfUfPK0a6u5rOX26oczFl4URcWIg4SvjWw1w5chnYYfONb0po
1LCeY4zLgq4eJkg6mpD02EjgVvajyVnJttuKGxaDEOujUTFnUiZJkTp075M++5LxykZMDUb2wPpq
VIwppdGfixnxNAmCh1boX33Bf9VV7djnyeZ2uGEdc4kKN0rC4zWpoF+onAZHdOaN5iRg4flFjsjK
xxjHnG6W6KleCnJAmpNxkVuKj7dWXdtdyr+qaJ3oGc9UDmDtFhVYCh+TJ/mET9m6vU3o+8MzozBR
cwOQxeVs7pnxQVmbR4UXVQfJfRLD5Vu03nhLsJVNBFpNw5I8dLxQr4aM75EJYFtPrP+5lui2ZFuC
8kImgOHwQKA742fk9BtCiANhiv6Yen9X07mcbJmKHaORln5DpAaJpkoJSWLQ4kKtDlW6PrLSTXOa
NkzAO8lVfn89XBZJ5TLKINczfIhglOutLpvSt8QD0Ywn2lriRExpNMZO0gSDaTfkuQFmf7eGZqQ+
6GYvK1auoI/JEtH9l5fYZWVUUEl5iQ8CgqlH9Gowpu5MX4lEnU/IfcGh3u1iBzzN3OdtX2UtkIoz
kp6BPZJIkGZGYxl1sNEwQVjV2qcQNd9vm1qvtyz8hYozxhClqTjgY5KGALBllvSGxhkyGod7gVYV
1FzDhwYjQ/3AuILIIm45DZXH8H4JuWWFoK36FxVzfNAwM/VyYoRs5vqoQJMFWZGPI4699iSCq6Hy
/E9+G2wFsEO9G0BScVuIjNbf2aB11iZS8WaQ/VmfSLwR8t7sxtSO4hctepIjFiCS8TRSqNPnNwl6
Hxph2cmy3mzGBhVjPw8Ogwqaf0MDl5CpqE3z1uWi6HSc0smMrImV7tOMeX44h+1AUKWih37z9uxF
GN0ePmSTsECPRyRJDO9Zmx1fZmo0TZ7oz0MQgRXfLTHuUkBZlnhv+gxdWTe0y/10LDwMUqNGA46T
MxFI+NhDRVyxlMrkMMt4+xitOrMB9T4Z/wCwoE6sEocoFSEEupoAZqr82yCMJu8zb83VZGphhjqs
WVTUdcjhQ6MatSGAGoJpkSx+0zCavqvOa6gCFLJkHSBrcq0t8kPJiOJMybGeKjcsDRi2sfhshLua
q1m+s+q9C0tUhIWGpaClZY1gXpjTa+bMLaKAWQ2mQYbcdLBBZ278Mn2r9lxspmBx4ll6I+t7d1kr
tXet2IppTHBK1c/RBl4EI0vGMSosDfaJ3L3aQIKsjVkLJwv7Lf4tFk7tZV0UHBg7iFlnfpcwB18c
/U/lSN5xEdSgRCY/yHo5c2GRirhdrCkcT2j/9RecmOwx2ZOxKaKX1LghRF2s+q44hT9YRFXnXsSt
lVIhOCkKzeAM5ECAs+Ld3G4RhO1ykwDJ+ifz92vQNzTgLxtKRd4ijFW9Jkyuv+DSuKeDLZeZwEqT
6R3jhfsyg2sxVEHlVlqqtIlfWPk0w6lpCsSsmSefV/ClyTmVNuSc/lG1iuG6NP2hEQ3D2Jw1Yp+a
1/SeqLkA2ecEW8UbIZeT2Oyu7Npc5fLr0qSHSjTlSUw0OgdL3qkP3Ek65E+hrR86wAt/5qhRa+B6
JC3+UmEE/fVH0WVnaYrDKC/8riFCA6NL9J/HJzJb3LicV32wWVcYB1SlIlOvlHKKWVh0hJTvUl6h
l8ec+ieef+Nk0GMmetHzWhTBT6LUbHbtu/8gE9aVh/ZbNJrlPsKZzO+Ke8h380xmUEaIV6n4U7Sx
L44VTkk2n8TcqdL7soN+Jc/as9W35WLPqKgDTAZG4Hl8xv57eD9iaLK6Gzyih0fEOSZ3Agh7k27Y
28c6g1TUyYI2b/QC60uhTg7urI3i/S2I+Oo80NEmF3KlJ3Sn9bvgQshgl34jbx/Jmd5YD611qOHl
W9KDKFEit9lUwpZOxiBVyB0GdwbkgII9YXWNrAhKKxi1vetf9e8EZvMHcAXGdtKzKFnE51lKRnxF
FcOnQrfJuuE5i6ASLWEiLNQteSCyzb2VD8mLGnNvUQdUNddbFXgzOFPUYssfxy+30y/Wj6JSYFWs
h9Yf8aMKdIyy0Ldl6TWaUXz274z88bat9RbBYhOo3Gjy21HvSBAiY8cd4EXQcDigJ83EZzA8WKMC
kIAemdaQYTsihCbsiQeTuUlW7sqIczTtoe5rNafz+Hgzj1dREZboVAX5lvHVyBbcCHUaFW74IG+K
lCQBpCUAEhkIoAKGvuNdCWVrVh/63IK6ZY0KOqrA9dUcoqBV2xN4TSJHHMywNeu38RN9RZIGaA8T
2KbNPrDQp64yc2xtxopZ35UKQGXdyfFEZggVM93qx9nN7xOgCvKfGGECkgFzat5tiyyDVCSaNFAC
jaQFAiIJUxZqMxh/3LbASuVolFTg+/ovikzSBCHK0Ejce8DWCUxi+IZ2oPZ82yIjw6FhGWmXjxny
c9xSqQo9B0D5Z8NM0++3rTC+HC0gB86kYIhJo0z0A0Bo0fjm329bYH45KmqEZdt1aYTPxYGTEoI3
41650w9RhEEaAWRbvsNKu1lrIv+/eMJBbniYEvKEG5MSuNUHjRUIWbcR/eiV2yrzazIWqeEKAtcD
ZnPBweB1Ad4U0Yt/IO/uwJJkMOKBu+2bds8a+mAESJrxUBHntBEJ5DP+zxWfbAlCgjWsxvJBKpjM
mVT1ChEE8NXIVZWfisZbQcaSFmHkYzTbYdKDO0MZYAUsRaYonObhR40xTi2PWBnZeijG6JiqioKh
0D3ufABPZUAk1cmUHyE0LI6G9Z3wwEbMy2Vt5ATp0cUYdTX7PaIgP6AMJiMMIj1xlffoqw9Z5OgH
+IoBGCd3ALhJUvTS9BMRlyezjUxIzfoeXn4Gdfy6RJvQ1Ufm1LuSK+4IHrnykmOEkpBEQGV3bPLW
f3kpXWxSJ7AYwjDoyPD6BE5DEByCCEZ2CHca9Cwe0jtiF+x+GxxN+3awYS2W/P/i6AtGrfg9wXV2
yVPU1XY05lYWsOBRKyU44MhRIBJ0DMmrwB5fm5FnGRpOpLXXOJLLHQYL4k7Zmwap8XwLvQEb3E8Z
qijS3rhrA7NzCdMrUAc749X/NuxZFcGVab7rn0Pdt32Wy8VECipC9BjXT1y9i8IHQwrcILvXhg7k
eAaqo/dtxgTb/X6gri1TF29UBMovWGu3yw9kNiLygkMH2DCqDA5rc8lXvU5trozRtQV1FqK0Iw2e
KUKv5bnrJltQ9rz/DTB8RqT4Pb5em6J6ScCWNyFmZ5GziZWnB8p2MPw7icPTpus/xG52+wK5v5pu
brvv75Hw2iwVMuow/U/7O4egTdJ8dv7LGD3zA+tKZmwbXU3IGwx7Y2iA8IpXp2HcjNm2zu6b4WPy
S3Pknsf0qceIidjlXvMXffHrRVLBoYqUZkaOBpgyuhLatxA8JcZDCjUyFoTj92AAQ4IkYjRN0ERM
C12fUjVT+zYgyN1Sfg2kwfT1xyliDH6RH/ubTy5sUItJcq1OY4yVuPxUmAWI7Wo/+xunWJigYtoc
qVWhysjowQXvGOqRDzwpMXNBZyTR659L1URVNjA2SJfUqrRJaqOGU5TatzSHTB6IMqD4yIjQK9Mq
ZFcuZigfB9VuPAvE9wixm+8RMfRoB9LZ7XDkIVy8i93Mgr429OoqO3oGvVFqklp06Az7wk4wVm5O
eykG5RQTAcf6AJS/zEHXpj6ZR6jd6A5Kic+Ro2/njYE6G/8uHkC2rD+yrmeWTcp/+qoe0WSATWV8
m2OIxU2iVckMKMoKwOj6m1Mu1OQl5th0WGnt8qB7qZe8GU9Q2wChzCnz+HvtTn7qX2vH8OI7ziOx
O3m7HdlWUubrn0C9glXIRUQi8S4y2w5o9gidAQPEpkCseAFGRgnrLzoCT3fcA3kVVP9zWwfmRfid
KMO9EQ2uYwEf6CEnTvgC+Qj8vpEIhlWXLThNglnzhKCrHhnr/b1hdWWQxlMZSeTXgo6HVfZzPMXb
HmBAwdTeuh98bMqnfDPvRAnsZWAR+CTVqv/99XhtnrrApr7lhlQizW35eR4OQbsp6qfbS1yBCFzb
oE4ymjigzK4RyMNt+Ix3kCPsf4Gnmx7NK8IlwMR4rF5cl22kMVWSMmPuE7SQZ4Ulos8VYFLhV3gI
mGiL1di+MEadzaEVlahsAQ0v5Z9+++Hz329/QJKW/XZ3LP4+dSpDDnC3GSTGbjhOT1Ud7jMN04gG
+EdU3tNb2e38koFqXHmMX+8ZdQxnX0TRnQfNWu9OTogM1b8nbWIy7tEeu2+sdtAZsHdrjVSmPBuN
1Kg5/LBxwvsC8vRet5kes1fd6V15F+xzNG50O9+Ed+NOtaMdZ4Vv4y430W4lyE6UdJ38yBIEYW0s
2ZjFK6HHtE9dEAxg6L908r3fMIId6+9TwSbM0yQSE/x9RXmc0q9RxsjfJIYBGls1JZkspQlOXvIz
3o62YI8gm72XHe40HnJb2OeH4lG14qfiIdiXeI+gLAzSRLyn5wBw0njfvhQIfZUlmumDz7zTVrPY
i1/TQKyZC0YlzIFvKXXfLOLIzvNyM4W8p8ate/sIsWIQzeswixBTNggv0y9/rk8x6kuEr0h29f0E
rCzrwl6BfFydIBqD5aMgEg89ngaTYkIj8EMCL2VitU66546jIxzzh4FJT7SCzr02SoUidTIyriOp
rHKC0jrE3m3p24hZAA03KPeYvonP+RvkKW3w9ct2/UXblsfYK38wuY5JCnTjONNzfuEcS/M0ICTm
B33HvcVYuWyS4jzh4YSECePWXn2GLTyJilayJkAktYEnRZNsT31zF42DW8ThthkU3TR05bESoe2W
xznDr0hYurVOKmzpszCr6oRNTlBE6H3VVjugQYp5I4iVU/cNY5R5PUFbLJSKSHoxCGpKZplrEH4J
T/kBc8aO/wHlNa8H4V9uzrtfPBqEwzb0GkCvmfKbjLtVpqKWGGGCc46w5hriBMmmIvQo5gwSx97L
PRb2ZL2EclmxQvKnRQwuJWHujRieJHrhPTTMMOc17irZ1O/9wYo87gcmeizZxVABhBh8y0BGqD6G
nV1tZC89MhfP8DSFypciJSjSesbPkZ463FTdXXJHxoJjV3tM971T32XbCuBtcKAxmxesGEbD2LiB
6+aOZOcFJMIP/XP8gSeRE720pvIgY9DPN/+AooCRn9I4p0EVS146T5uCJESR9qUWm5O4z6rPmv+B
8oCdKqVVqLV1O2AzDhYNXovDoq0jkocrM2SO1WpfVruZjz1dhkx8PTKsrcAmruKmQqVYMjeHSkrS
D/WhBC3CuNdeZkCriFcZ2/99eOHaGBWt+D5ODJ98UlQerQYSGykLUsDyUiosiV2nlnJOEpctYTHq
N52r7f5qFux6JVQ46rgiKeYGp+FcvfU4pwParjZbKIrddofV5+8iClAxJ85nEDyWWJCmpmYQv+pa
aqUCI5izYg1dOOw0sPMIPZwujlD3L+4I9EvcFc4wmaIl2dAIsPhtc8h/ah7g8IAP8a4CYofzvDV7
xpWxZrrOIoda7JcS4mwPHizhQMSdNUd5RJXYk/cGAhwb8bJSkL/aUBq6pHPKOCsEPql1stu3idXk
qpNpvpsphtX2nBPWsVVNlceLmAytOUARq8YqitDliwb6xJ2p1/HXJk0PeS683PYBVkZFVyODUfSF
SMH2EM3R8aQ+JI+Dl3nDh/JFhcpK+5C4vnPb5gq1D/kgknJm8tZBm3J9/XBcwRVpB8fzvwgu6B9e
at4EB4TbDVb2EnypN9C3epGBsQIXmdlA5AB4vVPxLXDnD9+w+Q3fmhC6Z1W4/+V5dvlZ1MHrFSOK
ZAyInIk/exD+xhgCC5wATyHJETE9sbn9HVbgAtffgTqAuVEbSC7xHlSPxev0CoPo0ZSb8UHcAozK
3yvH4B5V77042cq98nnb+voz5r+rhTDC9Sb0dTsIA4f0DvxFlpIXVpI93LawMru4XB/a/9cmmmIO
tVkjWHswm4Iif8OZyVfJJfVG0aksf4vaniuCQF3ALExgQbXug/SmmEpM69ftZalUraQvpMwfyOx+
EYSy6/dTYc9Snti1Kn+VMz6BPiT8iRs0sEpJg+BVPJM4Y71NJGq8BGloFHlpzJ1aYHhLaTDSQSAM
4g8gCB81p9gWdl+wFc7Ih/0tg5Ykg1cJTSdC/PWHTyJNE9oGniycQkDUQZbj8A5plGtHAl2UzeCZ
uFq/ix+nJ9Qc3b9zbVAwQWQGZHgSrawzT5ood21L3kwA3n5pjsXOR8B3sofEI+3XFmzCjv5d7UF7
ydk9C+JIbvvfPsDCPJUNFNpcooYzgDpZFlBn9QNblPw3vzFcDOuat918Pb4vjFHhLE+7to9ICklm
DacRqyzA2RChiC6juSIoJgHL155hczGbtnT1GC+MU0GrbtO+A38uqUakz/6uGy30P3V7AEerydvC
kQcJHUS4by95/WQvrFKRS+DqmasCbG8I+vf5Sf/iW7WdPiOd3IDpMDkajSk8oPhyTxA6eJq+GZsM
7MEoSrKSzNWc9vJLzrC5xVMm6kMJJGxYf/s+v4PJ6KBtqpesMuVt+rN8NXZZCVLNyDU+OcbzeDWT
WBimzljdQ5WyJB4O9jZrUCUr7yJLZjbsGPt7TrIX69PjHgOLM9Y3utXrDHnEykqO/mawfVNyMvcP
dGRYFkkZYmFxkuJsmiIszAi5ExCm78ncnpQ0C03RmHtTnzg3iqfNEHAPHQ9+iUFFT4jz99Dd3YUy
i3dl/RWx+M7k5y5+jqgUfWsE+ADSqT6MaAn1Zr5JvyrntynLsVmbSv5/YSzMAuyij9wbLyUr6U95
lZhyNzIiBjkdN6LTeWJiYcXgA3ksBnxh1A8PkFYC27XspjtWEBbJ2b9lhwpMvMJ1U//fhCb/zEDC
4G/zN/+jPvXPsjP8EN70D3IdjA6AgRb3UR+7J9LefAC9eHL6qyfaYiepUDUHwlglSYdQVf/ItEPY
/l2HQhF4Qn1nKDxd/Awh2T0nZf+rikL4eGfgk38Nt+Qvf5cvLqxRaUWSirKeNWdrs0uUSyOH5Iua
459Ud2JqA64MmCCdWtijDqbWjlrVFLAngCvq3ECMML9cIluWYxPShFsB+qyZG9gK6CBKj5lGkfX8
5k4L+9RJBHtVNaoK7OeH8VA+kYtcdDuIqtQWZ/OPjCtm9QpfWKOOIiRVmiSQ4S2No+7Cz+Gr8i5E
Zn3ffJnu0mf9JyhujgmmqIXJjGcTiUR0rwBC/Fk+DKfEZfnuCvz6+uNTGYXf1mOWkZ9Dctn2HiTP
W4K2T55YnfDVELRYN3Vop7zsFJmwME1q+dj5YNEVhwDlT0myb3/h9ffOwhJ1Hiehm4QkA88UGFYb
p9+S+ekYMOHmgAbi+9+MRpBPKCuEBEySIC5yHVzVxO+biRtJnkQQ7IkXbUWQ6bDKGuslvYsdOiVI
jQ4gbELFlx5K0ayfczRhxPugg4hDehduMtfYMhPO9V37Z23n9H8R0oc0UdseZG4uVx3r6XsanHjZ
Y+zXaqqzWBcVb9oxVRWpx7p6F6e/fZbB6wQVwNrRdnNtZs/Ka+sB4OakB1ZDe/UiWVimIk8+1UrD
VXhAoWG6HUvBHEpgrnnenBskINFmau9vr5X1OalQU3BDH0s8DMp9ijfZS1Gc/Kkxbxv5lwNw2TQq
xHTRNPF8iaNGRM7EH9FDZqmAD5+ZID5Kr3q7bW8dhrH4jFQM4cFML6siOdq7ELm6tq9eclt7y0/B
g74FB4Ud3ylWa8mCNT21xyg3WWQlrM9KxZZE5eqY5+Gl9QgNyfQ5g9+UIZOydf2iuHxXKrAIvYgk
keSsLQg+ZQz3F0cVTVADUN+ACfVdf34tvioVVtqw8TEDja8afEVJ77n8bB6IQB5puoaP8aYHDbeZ
QYE0cVmhemW09Sqi0fRghiAZPk+4g4Zd58zo/sa2+uEfelS5edvwSElj2IBa7rYfrdfsLis++9ki
2PgNYHegqcU2vofPkGqxit34TX3WvkTbBgttj9qH/HjbJsNzzj20hUljkINSPh8V/06p39Lyrv8r
YMBiVVSQGfxyzvta1FwuhiBBX9p14txeBIkavycw//jludG7WITEC0kaG9guX0mPgcCdhCFgBWnW
hyL/v7ChpV3VTBq8MZtQ7k4eQ4hRpqfxrXSMh7IxsWdo1bJGcFYfFApkWaCXreEfda4baej4miBm
uQD0YGHzlFQKBp66GQnTIBYmssbA5Dtu49fq5+1vup6mXUxTZ70TQSkajih+zPlzECuOnORmItc2
Nz7fNrT+EFwskjrncqq2XCshqohedpd/piBcCA7hY7cFG9aOBeted5V/lkVPHM1jI+V+jSdaHsYP
+tC8dnXwwVgQ2ZXf3fFig6ogtB2kHcQGCyLyQITyuTlmx970XcWTz+P4w4a/47aspa2XnS8fkh47
Knq1lDjiooOleukhuwNtLxQxdsmxdIjKU51gNraKzsjPkinEsX5ALqumjrlQpmWktVi1XLtVhOqk
8oMzDFaIXC35LtZI9ndxDONhSIbhPGYMoJwDzg75eRz7H5OuzbYYB7zFxWW2VZV6NrOyVDec1vGM
AtGqC6m4AmQBSbagUrd9JQZ65HdwIR8AISPvnUqSGMtc9aCFCerc9zIa542PFxknf9WrrYG5+OhT
Ecwmeb/tq6ubtjBEnfIhysu4JQ/rHLTSdRlaY7qrpu9/Y0RGtVjAy1k5p2uLPRuSCdtRIzspAH72
q5cxxwD69HrbyPquXIxQjtFzUCueI7zjIIS2l/38rRWgenPbBitU0SNq7TBhQIWQo0pPvR1sIAZg
i9t5R9C9bMaff8lCLieKcjR4GUZlCIe0KhdHoQt3eePvgKI5VLIYmLEMPixlHM0xEMyurL/KorLR
IzBzVsG9kcZgVtTUbdAYDPdnfgTKOcGOjLEYkRz0B99DT/HYmtGWJ71slO5YOgz/kstfPgLloX4D
0J9MrIWA+/pe7ga7xPLdCGwf5MHHAkcxPzp1GzUY7OKjDEG0q6PiRZzC2tQDIfBKpQj3Sj7Ips8P
2pYbcf1yIEYyp6ZRNhKfSru6S+AVBQSi9DIF513fgNGin0P3theSbf/telmcWcrTNXDeg2Wf1HE1
kXvWmmxfa77hjBN6YND4Le3b5tYP1iXcUYlPxAdJaWgkFknQLlREKP/MjHmPf0l8/9lkmkc5Kycp
FFMsKfiaPoOh3RtN5VGzOKv+aewIq2y3Hxm3NNnH377i5SIxqEt6VPUk7A3sc4pLmtCzK+CX4/HK
vv31WP5riNcXFvjeqqw6K7Fsxd14aKx5E54IF9HoJO9snap10NtiXdQ1PJWxbOQqyVMhqieawWP5
mdrQ4rIBAN5gQnGr3IVfdbO+k791e25TgRKJiShfvb4Wv4HyUPCjVUlNthNh3wlLJD8lxAtyCRyQ
iXAU6mlg+ChrMykflYawhZ4ADJJOHWQFvWRLRMBYm7mOebkcPRqpOUoKsg/+XLscoBWb7MjcBRgB
8EIMQOA7b4MvpEVHXojAZL8l9/oGIzZus22BHL3tWIybW6YuB2HQtKhqcSxrcLnHz/186lidsPVj
uVguFemncq5TRcFywYmGUQv0qDwCoqv3hHFyskdvemOxR6y6zsIkFe5FCC61NaEjlgbVnLK3sthN
yveuOA6c+jdOszBFRfpE7qckmImkm9JvUhEjUiPE2MNP3DeQAPgei16cMTKh9WrzxSYN0EyCtsuN
AV902oGKH9RgZEogRumS1fBav6UXlqj4VvkGB7Fr+Mf08Kssm6GqDoUDaJfjofp3PZOFOSrMhUKZ
qD0B0TVOKtqKK2w4KzUlj39P7gXnD0o0jGuJhlrqoRRW04z1tTYGRw+CfX43HlGiOU02kcD8q0rJ
YoVUUKuzMhfHBlvXQgVGEiUzSB6lRGOkmIxjTWMrS83oNK6XNNdvfXtoXnhu9jTu8XbsWL8kFmuh
gkdpFHNckA5XvK3d0fXPih4jRkYdxftBYpmOsh7BRs/HgTfBcOKwwtd6dW/xE6jYwqn6kCWAOJCi
9wPg2bacOP2pssYNvyVEedLX6gQmlxe2yN16H2FhmooxxTRktSRj9c1PwZWtbBfswHW0JSr3hLiX
XcZZf5kvLFKhBhIA/8mhUhxAi9CGqlAv3KKu6KoQZQIi2zO2+R3aTu6wYQ1XrJenL9ZppGbdiYPc
kVDQv5fbfiuAOCA7Tiewn5Sb1ok3BBQ+bTnIt6Rb5ZmzmfQ5jLNKgzP1xG96IQdqp7ZHTFfUz4Dh
b5t3DHY4vfcnS2alyFQ0Emsej3QSHISoR04cOG3p1OV9PpbW7ZPEuK5olGUY+eia9HidQKUmdCNJ
LKy2GVsrllRoEpRcakGtufRuG12NEboCWn5DhfLrOUtZvKdjORKL2SfXcjiClLQaeCsRUgReQw4Z
61uHt4G0879vdyqz6oM4q4G8xgJ3LYaJyVQOEVgdj2R+4Pay1jftYooKSnzeCEaTkGMZRtDMHcwh
/XgqYhYxyr8Ev4sdKvJoou5PCrmDMT33TNLF8KSiwJ+8lBCHBkIVoWB2kEq+Yc7JMRAgweh0e6Xr
5+HyC6gApMxDj0YwgvzcVUe9r76D04TBIEv+xG/Pm8W+UREnTBRDaXRkxL5f3Es9RKHaBgqq3NiY
Fd+nFl8GOA4RY+SGsTC6bxLOXQGeaXzaov5MBgyYZP+74g46M5d10S2ScUxEP83gJFJwr+YHgXsS
9Nfbu7P+ZFvYoKNHZfh5QYpiRL1o3hJmse+jlT3/4pJhuf16xWFhTrp+IUaBiLcoSZ2IirKuO2Ox
CZVthv4voautv8xf+MQCa2wFdQ6m8dV66sI4ldX0mPua2wFr5Xf+Ttok3gwdyz+68FmWqEgiCDNf
xKQqTt5oygZsbecZN/agxWp4XCyJiiOSGAp+E8L1q6Rw4hwFsm5wVABTGW6yHvv/OcV0GO4Vrgmb
GXYgfe5ALUyJTBWj//Nm+kBZqNjmTvigB6bywm9YD1FWWD4jxBZXQFhGXdX5KKmCA3crQ47Nh4qY
4WGSyiq+3V4nIyzTQ/6TkjaDSK446F2DAShzyvaQpZXNh+Lf3GuXjaOn+4Gt1sH0CF+Up84UgydV
Cs1ZYyAQVksFCyP0u0ipf0Fr4YYY63XBk4BKorxngVUYzkErogxj2HG5iHesD67KTLnvRzAG8rOZ
1jV4jd5vb9F6Mg2acE0mdAwY0bwOIfGI+kdjwBXjre/VIO4tjtEP2cwOmsfbYESFcJBmq+BFYD0z
V8/awjB11qoo1KNUgB+KmYPlWjwwjxUzCSEB97fLTBd5HsxfMg/dlevlaZidgZoiucyO7UGErChh
2prc7F4EypyFrlyh+McVs7BGhcQ8npMoJvTzg1W8gqi7xUw9uAmBq+8Gs3TAdEF46P6IiYE4362F
UvvYjHyfAwpIYmS7lTaY3SDZlgXuVWb9iLlMaus0yTeMsEJS3jjaSfeI9FNznBOLiGPK0FUu70A6
n37hmNXB1RO4+L5U/gXZOkmOAhhOit6Ool2eOwoEPuSN/PF/pH3ZcuQ20+wTMYIEN/CWWy/aWpqR
RqMbxqzc951PfxIah6cbQjS+3yccti/G4WqAhUKhKitzUd+MzpLklcKk5Mwel23RQQck9704uGU/
M8cJiNo+Sw6g7MNx6VZFMYDSOJUeZpjwUjBvlwyo84LaKlMfNUgDJtZBG+muaQzflo1Vi8t0fxfI
v+9mJ++Jmb1/ye62vweDB/h7me/0fnlwjsatyrh9JCsWJphnRrk4utipZa8qzqRWQBMXcgkbEPrI
ou/+VJuHYMgP5Wf9Hc0tzVqEYefMOAsYZ9dfXJME6BykTMuPrPTKJ5ZOMJKtzDM+YwjmNB8iFDPA
hfRTsmqJ7/LvvTU28qXpsdUMATV/2x6sXfk0QcoZb2pqsBARZk955uYjpOR9eW4j5iw4WzkXnIZh
rtZZwR05e1o43zeH7pDfNKf8MYVCBZRkwPsFPliX+NNLf6KqW4GQ9kZOgChMCs5+BheoUjvXcw2z
OGFi/XDq5z6mfkZf5dgQYdJ4ZocLUqVNDdBjYr8zyIAknnbT7cuD/j9cZJIgYXFBaVDrJbENtE2i
oQ0iOgRVZkvikDhpO3u3c0emKuaSmKwt8q54Hix7wx2CHtLxuS8tr4k/0N8aAXdCKAEkqgE9FaBk
9sMaYPTeAWgehMys4Fz/TBrP/o3bUw6dE9/Vfw3zd7U5ZpkG5mBcYWswY+bgkxKwdoHuGRDl2ct0
uMSR4K857jzkNfJzYsER5xxdF8M4dnb7ZDntJol3Yv/4a4dzeKVfKvSFkQWXTYpLeUZANYoivB5e
ZIvhvJ02SZXXDZ7PdrbcKGnrg8Hii2kn/nUzsrVwF2KEMfQ/UkJr53jJVLpRvkp8XWyCUqoBJWOr
lLsPtVi39KhlgNR6dvvsOZ8syQcRVzVh4R8TfM/YAUINlSn2WthF2YG+gcGezUJ2AIVu7vrW7nQQ
cfsppiFbz8DTPfUiMInGjD04uL6fwlz/7Jdw53rOszhOOmRttC9cx068XnuJq2eFftLm/XVT4gbS
mS3uXE8biZx+hC0mQ9A8UEhzNPfqPg6ld6zwqoNUmWY7mgn4JuclJGv6hQKBi9C73NI7umNy1cv3
bj+BR9ByNa/CBPMfPXNZE1AYvBzTNnUKiXj6PqV4dr13mmnoG9M7UVP9fkjz16LebsioHBwUzCR+
JK72nBnjDp1J+tLAG5fdqNaugU7nfEdPDOnbf97u5Nmv+Aue2eNumrRZTUoiRBLoZ+2tqHxYLOWU
OA4A9/X4pSD5HdRug5kqd4qRydpL4lNzZp37qsNqFU5a456bPWg97BfMN+V7+wZKXpabQ3lWv2cq
Sdod4ENr6qq3hlwTWRgbzn4CFxsAVrczbcC4g3rM92lgfW3244/NQ7epCh4ZRYokFokLbH8N8nWF
zMycudWx5sGPHpUfie4ClIkXJFMMASUFXjoLnjmylqjEid9J3M6cOLYys89ZLdQhPbAPAyIt8arI
cKvkpyQosEP/4dl4tkAuKKizNSKiY4FTaP9gSreoZIPa6A99lKydJIx2Z8a4Cx5qZZmdMraqiei+
niQBVARdK/05KqurpbImvcRZ3knbznZxyNdlnTXc75h6P1lWF+ikkBStZSdS5+52py2JrTC+FEbm
jZQlOqgHTPCH2eLKrgrZcrhgs9az2c0sjSgmNbDUZrdWi0SATPZ9uPiiZtXQx+MK/oc42enKtwnA
ic4ExXz7UA6D7GzJrHHxpBo7I6MzFtRjUsJ5VdzeKzGY8bUFXTXxO5C3MShMHEpHQpmbXfN5Looo
ae5UMeOWGkItZJCx+AjC1Qfqml7xOO5rycUr/nCORh1q6aC557y+T5ue5AnW2W5Qe7Tocew2iQlx
Fc/5a4P9hjNft006JyoDwkP3FLGKzblOE+hkM39Q3fS2hUvWX9mGygvKosteUwlY19F2Uk2+Q9tn
QwI8KYLVEqe7WlkCfdZPsVPda6vzmNvDaSHpbbfW4fXIJdpVaAKqlkYx3OvwteUl1tWsZK0Pq/5u
1otrWZokNyMiP9E08GU4tk5QPOQ+nLnkjlbVeI9A+PgF2mmYjy4GL75JA7yVj0xYdjuChgV1ikT1
hqfiuH637mXEbMJ1nv0I7ssStdpQNoCzZq3j6j1467XJu76VwiqQjgKwhTERoNL5hXaW7iilCe+h
d9EOB8JleuO45ML+tnNrsOvEqABLbIrWdW6TW9cU6UVmpuwQgmFPSeGrLUCb8R3jilT95ogIKnvZ
vid//ME/t8lF676yJ9Xq4KoVFB530eMA7TYsFqcE2m1ef594gJczuUWAndKvzSOGpztchWx+WpHd
HKKy3/lv4cJ5m4HBYB7wW9BMwECctmf1lyFAB01OpC2KtDo1dBvqCGD61rm4HqW1MagjbGmf0het
CNcXE+bAPuoNL0rjzaO7eAwTrZykGGxRdDBwemxHJ+85+WVgMso4mQ1W5Td2eriC2vZlfosDBwCv
9pa9AMirFhSB8T0FtORN+sFFNaAz6/xDr49rJdUtVo8/snH8eJ9loBxaEpTcGMZs9PtDekr2dI+z
+0kObZMsngcKY450sgpi2yH0dpCilkUCNpDxU2yPp6nNQkOfv6artbm07iQ3ufBpcr5yLq8D17Xx
J4VEXvcKoj0offe+ftRAMcvaD7IBIlHGaoBNSTPB608+CHAADa2RmtWnKJ32nR3fFXnyXA/k6zAD
TCwJHaK4bKpUtVUb1OEfWlajrVb5lrwXMie/ffrDu2fhEYBekpuC6uC/2ANjkU0tW9M/VCSUJtEg
noLFme4WxnvN3dDsjj6xfIGRYTqy0CAKjaZBDF01UKKweF6ouopykjB8OXvljCDDg0bYbgsggA2A
2XgjzYcEpwTSO9R2VMpmV9+vh7PkAY2zboKCMXuuA9OCaJgD0Q4Kh53sPIrgcxeWuKDXd41hqyzz
gtJsqLx2EGeJjwOiDx09QOhRYJE9Od5xI1zMvzDJxT5lzFsrB51nSOvay6INun+W79DSX6LPphmH
Rp9AwyAKp6w4jfH3aP5pzOWRxONhMbtjaQFPZEAbB2/seDCCyul3Eu9iae6HHwgSMPa1bVBzcVlG
NOr/QEZQjAJGOvNN9JaTBwL+jl3vMxxH9Qie1eooB9uLkL6m7kAqGuNojgki/svo7ET1Whlsc9Zj
d2AcbKC3DRi3XoK2r+xTiB7TJu4AXbcMw6IfrqG8ynNTNZGykSjI782wDFgmZXv2W/LNeO3uIX4E
ZJjpSzZYcJxMSk2kcVQ1QIDG3fppbKUojMLpmK58umf0guB4PDnoj1rhnECDW1oAY/9L/psiJyUo
YJqE6RJd7iup1a2bdeyrarrOAz2Wx+m7cSpfnbspYBlj9Vg8yxQdRMuEILelaoaDdb6Xb85OMVEd
fY1qJHFJ9K0j97Upe7ARXXCfmQ5oOmzd0JF18zJLapb32gzNyRAvjT0Fx1UyFUGv2W5qQfOzO9Hc
bbab/NdGP82q6ncJAmR1xGy4mnxqrNId8ochDeL6RVnv2/aUjZ9q5zErvzjxHRN8rAAfnsN8Bg9c
/b2Yv+ql7bXpl7yP/Eo5KnjPbN8HEkRrjP5vD1nuR9J/irX7Pn2i+UPR3RfL3sqecLP2Y+JqxS0E
+hT7llaZmyxuSnZO7imar52g6aHartK/JvMnTcmhbLYiNNxpGfFItk/Jgz28rs6LApawb6PmJcsh
Xd143ffJkUSqV6L5rCgeKmxTHbu97m/tj7m4bQFHbn1nBpynvFtsDwJ+dueVVhSqg+JOxiHqfsbD
90H/2WAgmhrHfAUBovN9oTtlJu4MttXETzZf2W7Blabg6QuI5jr4SXyrE4yJudHgRdGvOT9ZCrjU
4Ll03Bt0Z6YPI/1N1T7M4tkFV6xXpeNOnys3QXM1e6Z2j/FrUHWpg0cG6vXDIW73bX2Y0s2LgRgb
7wrrSV2CLt7X+ZGufjncxPS2j59WQH4xQUWAItA/GQSKzhl1p/W1TV5q59mojym9z38WMeMx/U22
XWaNbqesfpy6lfU1y3W3Wg5WYgSpeSSQkBvqx359LIa9huzH3G36UR1u8F+1kbtULwPq7E4I6kkj
eUmqm3F+qKw3RSHeNtxn2q6ON1fVMldRjzGaX/3XLsXhHb7Pk1dHYdzt0iFQaJCtENi2cKXo3/La
bzckt2vr9eZxnn/OdeoW9vOQvykROiX+8NTG+wklvehBG581YIfq1HbjGgrdWqgkn00QQbbZbROH
S/1dqdKQzL9n+Gei/q7zSvIkEhxgy8QN8E6IYyI+XgaNRCMAW7MXASlTbwKZEihhJaFQUO27MMF+
wlmMSObFyepsZaFwDgyPseDkQDExwBnUfCTTnqKCsWUhazKQqr2rvFxas8o8HnU2Z4TT5GUnJxzv
WoyzW1+3/fiLSSBgEujWuF1yPPeSoL+R8UWJ3rUXP4CrMBE9UVK7xY6mL4tPvCgPUgy/gsG1vJ3w
0lp2s+JD8MW/vsui74iQTxAADaydT9/A6LKSVccmZ0XvxYDPtr+uGxDNBFjnFrg0qm1Xo6ETLDAI
H+NqL9BnsfCATp+3XX6LU++XYXuqH+JQtqeCK+DCNJdOOZ3aIrpgSzO0O/R3JWA2LvcfMHAXZrgv
t1W0HWiPFa5mFPYgLlN/RA3d5wlIjqJE8qAQzeZdWOPSoMKes2EYYM10Va9PIRqodi5Y8B0MWvS7
0tPvixeMW5xYM9ppPfNohLOPoc+Qfod6yl72mBJkhPg5FK0zB+LOuNAvzw3BHPCf2bmtmB/UZt5X
XXWYSBy7RbZADYw8gfpLkoYKnPbiauc2fO2iimYNrva4s12tGrzVOlz3WuYZfE50njxwm6yAWCEH
nBZt8AhIckPX98qUPYAcNyBJ9lnVq0HyWYWvDQdVD6rhZYqN5PYxswik1xf46uwNqZt9bR/BLB7g
qgChxqtxi7fbs/bz+iKF22ghy7QJSqJIOS8/HXpyTpOu2EbFQHmh28+GjN9BVMQykbKj1ApKBA25
2KWJoiVdZLFroroFYROoZMo7lOs+9Yvr3BQhHjmMvbF5YZNsw9sUQyKhDXOf3rc3MkC9cLFnv4T9
+dltUvTTUsZsOAikoLR5Qwla9gWF9xXaQhDE1PBA5XPago76lDNUA+joQgYzZDVCFYwBOu4rKTJa
sB7LxFMBGbttfaz3bnn1z2vI2Cmv8b2OhwIjb2px1Isn+1cayg664JlwYZDbwGpaYhTt4S1O03t0
6D3I5LrpIuscycywPz/7TslSIZV/H3ywQEA034/ta959ve74ooLTxVq4Own8sN1Yxawo03h64eVP
3UP0FahXikw8P5rHGuNpcr5C2SfjrqNkStTWYg4y+IvupaBWYhqB1c38mp7GgwH4mvRtJ6g+XSyU
i5TEbvTUbFANysZ5cI0h/dVr3aeMjsDyE8PT13Ufa/atnZU30ZJBwGO8T9LsJYll4FQRKOzil3DB
pm1RyYccABtVq9whG90ySfekn/a23gfEgv6QAeHXDbnXZLuJrHUsiOeWCVJVEwUqFe0RLrrqaWkt
U8m2Pqfusj0VKCOP9M5x7gzpNLnwM5/ZYnHizIO3Mp7QqDHYNHn5ooXpTfzGNAr/TJJ3uySQnUzx
3p5Z5KJsMuDebViesx4Zc8iy/zEEjARQjocUnk7sJN7u2EWbvzJQSx2IPTK8UxE2A6ixrZ/aUHrX
j6egPgsT/xqxWQnwbAOVuGxtm3U+0rFy22bwUaadyBpSbQuuWxK1xC9McX7RWpXVaAa+FQOiVw/p
zn60QqakLXtfyNbEOYXt9BEm+xE9M7WoXTueg7TUbvrcgDJUIxUkEl5FZzvIOQQFencrK+wg420g
HnAZD0kISzstqD/JZiPEZ+vv5+IuhpmmmaawOcPBeLH0t6rrw8jZ29mrlkX+9e8lSjbPPYO7HEZl
SLaEPdLoHJmukelfbANFuLatXFISv1FRvtDt/XWjosIjwoaGhgGudmS5XOhSs750cgMZ9xBuoRnm
wXCzPAILfSD7KPhP4ePMGu/9cZsUYKeHNWMH3mCvRQfKOOgQPmcw1uoZFsPr6xPFKzScqeNQtERU
PkdTqiQmGqNFNvtXu8o9rZCmgYKivWUB36aZqMaZUFS4PNEkXVYjmjd2881BdyqftkMaLF+sU7Uf
frNuU7DuuxA9PT/9ohxkb1xR0Dq3zp29ejT7bGQIJWoA81xNb9WqvRlV9Hh9H5kbcG+Gi0Vyh67t
oeass2HsXEXdsG2DVDOCOLmdli/mfCi2xlfVb9dNiosGDDtoY4EYieJSitGK+g1gm/euf1BrKIvX
uxQZ9d76FJ/S4WCFTDOzqf5DhMZRsFCGx3nS+FQ3TUmGEVss1SGaV0CUdu1ezfI7zWTrEx34c0Pc
p9PjbYJz4jBkh3WHEXfiLiGGEIPsYUqQJbiWv3hNDm0160YOFhGNDrE2Gi47QHtZgfzSbctt0buB
wm2tt8zZ2brHsuzymB5LD6+l18m6MX8nN+SLfZC2uQT3BUbeIaSNoVik+DzXNJRnVrOvCx1VE/V3
/wSxGbTAe5+1REdIJ2AuC9IJ0qaH4JzCKiU6aHyBI+F5fxozNQYgjvRwCa0jY7juoStVHOV5hKgq
hJeS5mCmjqA9yjuusdq9NpawpH1CLrya4RCDw5jxJag/AWigbvbirCCJR9v/D/ZWtlbBacUPABO5
YbC4x48SJqVtKrGa4QfYP/RtCVoUrEkDyLv9mluBDmw1ZmDc68dVcFOiAww9GXBGIRjyx0arSpJV
ZouPmjueE2mPfW9/saPiWCxzEJfJ4bo5QWCnKnvdmwbqtB8aOxBQLSAJheBAre6uc9CONVrZq1cQ
Wy9scAd0GWJjsOdFD0sLTFyV35BDmueScCPqi6IdZqGUgH4OenFcmNto0iTNqgG16EEMKE088ysw
7hBhKkK7dFU8IoKNKT7u21PzLYJgiizHEaXYVDVVdDzRrML8KZd5tE7WjAX7BcauAa3HAvG85tsf
eIJMEkbgJRRHz4TYkq2h48ndI5atlI6eO5ixK8i+cd6ghuTFRuFVaoQGjQw4JnoLX5jj0repmuKo
j3WENs2nO/S4A/Two739zEAKKLXvW0eSxYkOP0yiUII2sqnbfNGZlG2fGU3nILhlp9WbMpfsutvi
VDVu/waqYYjhjqWnKeBNQZt1J30VC4LrhX3252cPjEa1odZJWgdztvZr+eSE6Vvi2/fLY3K/+ulX
Y9/8su41yWkU3dVUR8lGNxwHC+dV44BX7bSia1GORT9DLfZmssshuPFepz3mkZs37tyBGUeW/ohK
ixeG+SIA1doqWfGFt9Y3Hv8M+Sqe4kBX6p8BhxnlTcmZFTXQL6yyAHy2ye08Jk6PymmILqXdHhZy
a5U78BAFkEUNyPxpBS1J9mUCevZ/WDILO1wudmYc5/bSuLP0dTfbbMnzTXdg59W6HcGj+4Mhx4qd
DDUr2WKTry8gdm1pFBt6CMqRXHukOxJsN+phiwJt8nGLKTt0SH3n8/UALz67/7oUKhuXyxzjsm+L
Gcs0+iey3TVoC4e6X+8sP+5bfwrKn0TOycDiz7W95eJTtJSm6sQsPoFkqTdctXWHwc0BUWOY3VXx
oMWnn66vVNT1wAd1EBMdJNkf+lSzGlkj0FlOaCQ1nkE4vwVaZC3OTNEoEO2GNkFQABqD7uqg7Rqy
Zd7c1PanaLWq0V3zpvE1K1leqUbAErDGimcqU7OvJjLs82mYDmq5NKWL+8cJZydV/dVIUUmxu+rU
Ji3UwcrMuW8KHTSHi25KSGxEiOiL1fEBqRmWyKKZA2Q+KMI2ZJlMGUdRPfCxrCA2IPvR+AcMF6uS
pER0g5/vLHe3WoaymvZC8TmTnZr3Qb9iNr4xJNFPGHLPvh8Xg1QWFtcNB8TM18dutSEysi+KETOh
qqyoI0p7zhfEBZ4yoZtqx1iQrfi9gjG52ZDFNvER+Ncb+Td6P8d9FBHlT0XA+M20P5MwGVxtF/3o
Htd9KvtI76nhh0Nnwf0tMEPYhAdekU0ZehpFLP/A37GHzn/bed1DHEzuHDZQhnlI8EJgfb7lfiWB
ah+V//Q+oHiS/PsruFyhoVu1xE1qha2iHe0xCcoImBLzGb0PNweNgtE23qBVrpbJSgiChyAsW5Bj
dDQDr07uKZbmloaRksUJy3590XsbczL1rsDsrwdC7MSNk+rebHqZZLJI6fXCLBdgo5nYwMQg1g2+
7bKejp6GmvNYA0mE8YjsAV16ZfN1gOtvKNIH4gGoV96BNCZsw0S/WedT04QdqFfy+8bWXAtoXqhC
yKCKwozxbHO4iKzkowNtMgVvGasPpyjfJVsMFJHqD7azr4tKcpbFmcyZPc4N2l6ny1jCXh+Ayal1
1zoYn0Ee1WMYJipRwfebN3kDSnzJnpnlcvBk7ahSFjDLsHGoagKI6beL+6eyOX5GR6+YpXsrczwu
NMeq1Ze9hlyxIImNq01V3EaZ+7Ayc/tGm+rtfmhHCzwYSyqJMsI4ZoOQDrAMghPPBWalVGvwyWtm
uDaWv5E6SMFsdv1aFcZ+VDgA4MEUKpSML/MHPHSaXLMAL+rGzgrr1gCGLSknVyFLG/x/mXqvxJ+l
g1o7WGMDbUKQ+amzq6oAN611dTKHRkpYJVnV+1vuzNRqzXTBq0YJhz4o73u3ecgUCOrEu/q2wkDv
t+UuBZtOKUEQyaxyocJ0BmsaKiMKM3uv5Z8jOIayv76HooIU1f9+r/d88GxlVU0jPLIzBSegu3Vq
N7/JHspfVHfXxjUfNW+6j38kQfFLq7z0y3XbQm88M82debvZqG002FR7Bds2/TEvP68bEJXZLxbH
NvhscWmRqaQ0AaHpUCTWfJCjg3+59fvbNoxDTZJQyr4Wd6w7yynLKcbhSpWTkuhePym+EcvoAYSB
+WzTuCM8EloVUxVhSS0J+qlyoxRLaqElPJ3s5fX6BgpTrDNjLJKd7R+IAvqFtDjMetu6yfhr67+r
be4lMkVT2aK4oBHZSH+mQTXDDuQzczQGkQIpanCwlPPRjp7+w6IcsChggAKVQr7uYnaKAhm1VoHq
tRnU+c85WnZ1DZVxiMddtyTqBVJUW/41xblEPkykKusCh6s1otfcIcYhXrRhH+VT/3WsS4xs1IDq
TrWJlpM1LruIVNbu+o8QnrKz38A5zKJseukUWO5k264KKXvt+boBYSELlTTUtQHZooTv9qTV2pvD
0imssOytAah5H6p9fWCaALJZFOYIfM5qUIIHm4oar8ZHq2HQdaVvGyUk9qcSNWz9JiG/tf6uYwXe
qAhlA/Biew5mX1DztCg/IDDUVTm0BPaK0v5RG+AJyrUfZC1f1LHeY2t3qWn7kalJvpkwL0HfDN0X
amjU4klAJlVr9RKlDkRlp/AWDMgVyML8dMcIh1UDY6zZnawgKXKUM5v8sJhDOrtZathcnA3QZH2X
zYfrniI65tCwATPFe52cJ6eotDHdjChBrg81G70sbmsDuLQ+cSOw7za1LMEXOqapYXgVsGIkO3zZ
cyq0rrYLvC1Md/UUgMW2vXFYAZ6CkKHkHmWRkHdMEyVWDADD3IcR0sipsqhrEfwXp+zcPE5OpBqf
OqXLfTWegi5PwMuYWMfrGyq6cs6tcjeoGVu6MqtZFBr2uvjDlH2lWf06RYuszSC8Sc8tcTcpGYuy
7AZs5WSgqTLuyp3RuA7kQ5fAmFy5XoRsZVzkLEaDKnFXw1WK6ZfeqM+tYZaupZZfru+g2EfOPhwX
HjeDtFmn4sORxjz2c/2SV3Hi2RHobqBve1j0oXEb2t9007BX52xfm42sVCO6ZQHPRO9TRVUPkfTy
lu0IbSIlGZSw/k13ut9VboO8awzxBPSgSxNEmdd/zo6RJ8WPiY78uWVul4fNXmqrReTWu8/2CGW8
RVZlEAVQi6iAguPMg1CKe0fGLXqdUwULXZ9jlkDtsnBOQZ+iOz+zWTlqBV29xSRPozLLePZELnRu
mjscLejDp7TFxVdGX2J1h4jq9lKIpswI9+3KIZ8zYrC7rwSMH2jXkR4IiSSJhPA7EdCVM5SUBlzM
pYdESqfOQwQr9bb6c7zlvg78QXD9KHwIYQj+mFEG1FRFE/NDM2EdOsvOm1kJteYxgiYwhai0ciIQ
THRK3QPH2//1pcjsYeKe1V8IkjHONUxqraCLHhWAGxovG8Gundx2nWxVHw4Xs+IYGEYDDtqA/Ojl
1mVDZmpTi1XVIximisq1o9cFylR900rWI7KkI6NkeaWufgBOFG2btcrMjrEJXtBx81sHo1CR6S2r
rN304SLFos5NcXl5m46F1bNzixwBGt9K0Yf5Og2nWrEsv8mhFDR1SyyJU7L1cU64OnO6OTE7ysXk
6vH31Da8LnmNpvT/6u1YHRMIRFcbWeWHaxuiqlVl6D2iUvo0ad9MAP+ve/qHQ/tuAOmqjez8IzB+
MjUDCmPwvIEepuXnsOZun8rmLkXbZcLhEPUMhgngIsO4NY3uVHC8ygGhpKI3d1sf44HTgC7DqnuJ
832IEFgS0KgOwZMZIEoe/KAvSjuV4PkKNVQyg35cMF+EOCTJN0R+B7wVQdkU9aMPeHTMRVSayUJE
g3HZOPYszHduEG0bLZApYA7t+mcS7qBtWci8dYuRnHBHt4xSq+9WrMnI9irwK65N1xulqsPSWN6u
2xLtnw0+FWwi68XzuByTFHUCpkIlpFPnbZhe7GUdGZHTnVsgl6tBB9fJnAwWorU85uN0NCuoCuiz
hPlAbMbQNM0EFuVD/W2YjArxEGaKTg2S8ZQ7W9iMMvEO0aeBqq5pYL90TPlyWVMF9F2SFDYWo7VB
HreuUjhurDNpRT34L1/mryku1tnKrNRVvSnhWg9fmwgdihhcgddtCJcDdUsMgWu4/fhLwh7SCBPF
Jp6V1c7pC6QoqTcDdJrh39ctiS5ZGxq2rOUAhB3/oOzAZNakZQcll6z3KmV0h+07zWuM9hKP9qd6
/X7dntCvMayMrwS4js5jknSnT6JZN5RQHbNbZZn30C56um5C5HFURQeVUArKQz7QrQ1J5m7FkpA5
u3117BbDG8GZet3Kx+Y/IhzDrQE5xxBefITL8RxT16qxAZntDugQjHfL3rwfmFAWeL6HXXlCpvy0
yB6RItegJkWwxFg5IhFb/VkJTE8bfUM3FyGvLTE4WSrpfpu2/hSVSXlv6vP0eH2dog92bo/9njN7
K3isVqrg/JK03sVtdWOP9X/5YEDnYlUWGl98Tq7EUTzmuDHCpXow0KHO28+WLoFZCpdhgQ3FgNMB
K8Y112i85G1nIECozWls34pK4tcfH6TMHQBTBawQuCakCZf7FCtWmiV4JIb1EvtDUewyhRgPbUt/
9dECztJx6NzRLJ47sM+6Y65sblZPT2NmyuKT+Jc4FhhEMPPm6HzwWECShSE7+H8fLL7mp4ExuzZU
Kg0AZbNfMkUo0RUMXLWFlMLGmBaPe65TJ9/I7FhhjiGXnsSHFFLKcXYXDYVv5dJcTHi4z8yRy23u
TXDAa42F77h2YZKRU7flv6pSkcF/P7wT8TkdpM0OntrApvJxMQX/yqAviMDq8MOs0W40diQKq0lx
F4jhpParkq676ydNbBI+amGQELGf86CoWQtdW/Dd1O3Zqb9AbdYds2cL3J3VHLkYLQqyXOK1ot10
1L8mubusjItiyvvaDpVV8xvnB5nN/SQlutXxTS5qUe97+dcKlzeRdraVPEGknD3lId3nQQNmmd3y
ztXWtW4cyvpUIp88W9Y71vIsZiUQn9jQfrND3YzcFYDQpdr2ffScYBYukRkTBWQH/0c87R0Um/kb
bc7LyRh7fLZxADdNnu9K5a6yUeEbf133D6EhHGkb0QvFCz79NCEbnccqi8T5Fqiku+nyYT/1Klru
W/gfTAGGihq6hqF5PiKXZRuDz6nA3TZXp3Wxj0SN7gegjhQdrnjd1ns8+uAe4GV5xzwgdeP8XkvG
JqPTAPc42q+ab94wfQ6ggoD4YDJN9EliT7CPVAVvlKEhNn6kJG47vL6TbgKr5h3xDK9+g1qiVT1Z
qKvt8SR/NL0SUN+3BS14iWnBcbuwzH7ZmV8OSrnV84aVFlrrzUwEfrlZexmUWGaF209HqeahTbG+
Itr8HE2kqbipc9lEnsAKJh9YdRn/YGyTl2uphyaz4mYEmDZV7qMsdud2PuRxJUmzPo5XA2kH6i1N
A+0VG8bggodT2Q6Gr7BnnW8cndSdIR1ueYrqKk/qgT5k92xSgI2zZZ7pjjdDG0535Mv/xpcrulpR
8NJtHQfDcT64qg2Gk6l28GOc8g2y3X7c3mr1S2tAYXMFaQw0m8z7bYPcnUWDqNAkJ+UjQortBTjP
8JeFHJrPbFN9VlPHwJ73AVCmz+Mufey96AB+lPjzcKQwD9VLBv5sMGteefStP8pQih/r0/gNuo63
HC4p1UR/4fK79/pQIVmzoGpazrdpG731RbOnoJxeaiVItAF8COq3aoCI1rJl+8RJD5LjK7hNLn4A
d4hyq6izeQaJH+uhG14eJPXBCUYwc5keWAvjcMgkPihy9fMlcwdKrSOrbQdYzCJUmOrOLYzajXSZ
crpsYdxlrBeVtW51Ge+iDldIEiv1K20156AtJvhyhpg8VWmTgQlzIU7nggp79MZ5gwyoPc53Y1xb
x16JNhnURBAtL7abO3+T2vd13iCaQJj7ca6i+5mY+yyugY4AOuP6txU8RmELzJSo5CBN5yuwDclR
RSYKKnpp3n9psrzwnaoafc1Ipz2tB/XZcPTKTSM1f71uWbzKv5bZ8+EsMqcFGbuxwCdeMLpd2YNL
6MMCstG0lq1RGEMQQSyKaEZsELBdmqrJNOvRmsW7IR/t2zXOlJ+Vrk53JS3GW7UY6bHC6GegKmt/
IqlBdhotuidrLVU/7Q11d33hH+dO2Hm2MeCGWh2mT/iBnbSyMaFTY+WD46q/Nb/1pr3zPNS+mXnV
Xt+xlg+jAlxvQBi2fCWxK5sbFocUVD4dEO4Z+BHc+Rq1EvnTlMS7LjO23wmB+p5q5GtQUD3e620O
tqm+dvZz0sd3mW1PPlon06MZV85/KMSi06NSNuQIYmi+QRsj94KOeBXvQE/XP27joPkrifQTWDSl
WfGHQTS28We2OJfLGuX/kXZdy3EcWfZXNvS8NVvebKzmoXwboOEJ8qUCBKDy3tfX70lQM+zOqkVS
2ggpJBLmdmbevHntOSICC2JVwIcjAjck9qQPlEdWHX3dywhJyLcgHDSQckGq4lLjesWojC40IOlI
YJcGyQbCljdg7mx66b6lN3g/vb+McUHJFC9lAuQv1Icy0NChvJy6KTxOfIyYjbWLZJMo3/FiadRl
QhyutymPTUwxm4UpfU1l9TetWx+olVDnlPXIm3MwVuiPHeyUu+ZbEzCJu8opaks0dh2AQszCYh3a
1puDcTbU1/DQoreEuhNSAUc7qmOgysTZcU46MxlwegOjhLJlcM+lUE9O3RSxnCoJwbCfXHk4yfof
RgNMEu64gPM4ZUjbMrLn0qinJIvHKuJCrEloJ39KuEM8VIfUyJyskL98btY29eLn9tE8ajLSmvKc
LaGXdOI9V6mewvHO/08EdavUOJxLuedDLwap4ZtahvL9VMm9+7mU7ct7thLqIk0AZKrzMgKCkeqr
+2VXg9XPkD0lBUprC24rB8zqlRnes4ZH1wMbRO9VVA/ROKuQycTLGyxKVabMErg9yEA7xpHtTrDq
5AaMgrsmM4fraK9byTGxxGs9vWUVFDcVE/D8KNhoAuAzqc3tw6btuw44hmWpIqUaFV5VZFYcRm4A
dmxxBFB12758vtWbV+5MJrXTBhAa8wGzwy4PJMKiuimNb1r0+rmMNYY92dUzIZTB6gwO7yA631wd
NeYH7rkC5B+w3TGF3D8P++og3xBWr8BMzBztapxkcg/hX8c5oj4EZdKmpkO1OMWDAEy3yqx7cMvN
/HsSJYzy3KZzcb5aSoc6EFZUSPtqbvVMdKh/NIj5DIHFCbjXFvjXQWMTbl3hpb6PgYnVjAyPctMO
wK1DsQS1lFXA1uRzUksJbg+y6SeeB9YE5io+P1KWCMqGai0vdUsihV7Y6vWR6zg0UPIzpzHqaCwx
lPFMVH5COnIOvdGQ38oucdF1wWjv3rY1P3dLp0YKB6S385SrQ2+oWliYEEif8LpdfWkrWy1CYPB1
4XU5xbsiEkDRxaFbTl04FeVWwWsk6ZRIUmsqUpbbn2/xVooI3Uj/PkY6yaxi/qVryTGSsQg+vMUw
Am8Hu9oe7US8UiYrcpgjpVvmAOgEpEkI2Y0VqnkxV3qqNgHsO5JCr4tN8Dyi++I78Gnjh8VR/fyk
5yYrnb4Z45+LJY/oWSQiEID2KS+gsR7CW0TRO+XLUpgKbypfIjsFV64MhCdz8OKv8255lL9zds3Q
g613+vwjUL5H2oDwaMw0aHScKD7wUmQXbvtsFUKU2boy587nx7ul2sDnwz8SiEvWVXyQ5amxhp3W
gse2PbUTy63fFKADyRVJE1QEP9TrbE/JC1dXIgQAbx14kvtyYWnLlrIAU0IzENORcW/qvYrbAqk9
1LG8WQMd44DMpXjETBXDmpE7Tnu7uoSmAAIzuB6v7vIsScMAUuQc0CCATYwAhILuWLMwKiQEenMp
FSdd7j4/ns21oaiOJhjAhK/mUnO96+thiCOQbwyL3WNA9EUXi9Gb6oTzPhe1edExJvlvWZT2Swm/
CJhFRQ4ks/snQlOX6WauWPoJsM+HRTYNm9VxuaUc5yIpbZ+KOZHmDgRLVR88Bc3klxOLXGR9bsjV
ibIooPcXnRB0iaAKgbzdRrhQSc/FNi7Boeuru0oHbrY8vCVzcpLG5Us9L9bHdv7X6/Tf4Xt580M1
2n/+D/78WlZzA/+no/74z1P1Xtx3zft7d/VS/Q/50X9/6+UP/vMqfm3Ktvyjo7/r4ofw+/+Ub790
Lxd/cIou7ubb/r2Z797bPus+BOCTku/81S/+x/vHb3mYq/fff3ste0AG4LeFcVn89ueXdm+//wZw
uTPNIr//zy9ev+T4uVP+sv7295e2+/03xfgHGYFApxVyycjqGfhF4/vHV+DwFWXTRb//Jqr/QM0K
XhI4ExUQtOhw09qyJ18S1H8AX08GOzuQYAGcj/zNv5Z5cSA/D+g/ij6/KWNwdf3+26XyoZKjoj1K
xsCfQJIvIMC9tPYc2qeMTg4VuLOvUyias8SyGZe3l0iA4cN0nYqlgnWd5mWqI1HNuCFLbMwmmw3w
7FTAA7apZJ/t758LO1/IlhiB1NdRBEO9iM6cpMqSo14axLYIxFNeRNEhVE05ZU6wEEP60wR+LIeE
A8CBQv8V9o5yg4apV6IuCWVbMUFTRFroD6FHeIRnnzXbQRmjlSx6ng8EzWikjZPMznYKAO380Mkt
0gNd7+ZjAcQgVtBD+V8/BAI38QM5Bw2HdG5dEoolmacxs39U7jMbs+S+vpO8dpftA7P5FTdna0PP
ZVIWd2gXrhdTLFK7J3hIi8854a7eLRggZD2SVOpzvT5K25MlCKscjqI9uNUHYoVhSQvi2BFBwOjz
zQ/zd2H9znWSCrb+lIfsCaC/cY9W+eTcUJIWGSFku4CoU1tCb3XA9V+sYvByP94TIpePed7YlDHw
N1ghEEoGs5sdgseEeITxeTbPF71WSML9+EyUl5DIEcYiMtxF9Da7zTQ/G1nzfdFmzLeLwl4Iq9FK
kuwJCErDVd/ojjoHb1zWnYqI8+VFi8B8q7Dsw0dbweWNMjAXizZ/HSYNhoLc7DPnSChAIjrXsmQT
zJYFqcFwxs3KTeU6P/ZH0U6c8Yv2pkWB/QsMqmvtM4CwD+gxjHyCXIcuNKPhQcCUO2GfNAgtLfgu
DYuvQDWoICfJ0j/x0rEl+gBpeIdJBY+wq8Gqny9VR12ULyRwzcheiJk3OxlNwRdB86KONibfwUIV
2PyJAzTF18ZCMZ/c9Yf2zajNEpU1n5liWRvNy89DXoezrQcEd8R3FT5P68zOtIP7gW4IR7dHN7vr
7oiXf/ULUKrrN+dSKnXgIN7FCQM4xpZO2PKnzCaoCnFsah4g1+zMY/Nube87hgUM4D2tszk8YVWu
G5xy2pSWvuTmsAR+pfCeBnqUz9+h1eIA3ICWd8J9BT9/1as993KoDnU12TVqoJEeWxJKxZ+LoDJj
UCMiA/qDjlaUQFf9akEdGBkBcYEaJTcCbkwJQxLeoj3Tza3enZzowAPIErziwleG6NV9oUTTGjNW
yTD0gQqNiW7ggvuple4MT/bZpLfEGF/YBYhC7k0kFxNLpgvv+aw3aa1BlDJPWEmNuQtdA7p5pd5q
bWyrbcxoeV7dBigHOjKwcwZYiQCbdHkbNBUhd5xFwDvEPMlYDtfFoJ/kbmRZ4ZU2UnKoPRwx5DdW
Qkj2ENDFaBH19BsNvhGYgDoQeiXe5FVW6LKmy6lCwofaoHkcfV3YU2Sj6A0VNWEAFH282CShigFK
u77iNIAKEcjD0Crvi0eZFfhubSnp+EerCzr/4TRdbqnQSmNcIPKwDfGtWlITeVR1ZtGjkXOhFAXI
dSKAHAlsCwZ1LoUEfRDUQhVrNn8r7ocjeAQs9S16gvvnJnvjhoXlKsIt/0yeQmWp9D4wJlBVanY8
K45Q6qYEGPUePEBKu9gBWMWToMUU+lE0nGmoXCN47cfrWQB6U586QhdZIXdKjNDqJMUskMLiZ9Wc
h/fPb+qGHTrfFIXa+akc8jAp49nmBL68qRUluqpKHsXlz8Vs2aILOWSzzp6Q2CiCPu+xGeRJaz3j
jn/6YIyToVjdPhDM0Q5iU3iM3YozDdZExPpFxdN9dvZ0MZsTAHOeihCvmEBhdqoHw6096RDeKs7g
p9/Sq/mreP+j9bQAJFlxlYMI3q2/Fx7zMd1WC0UBchBhoKXbJ5EC6cuJTzQ72RUPnDleEXd9gG8p
vHQAiGXs+4Y0XGMUcHGvgDxJG6t4ziel1ZURIFrPafQH4mpTBD9JGmRm24GvSLppZidtTpj0NKOa
SUm4cecuxFM2rA7HsG5juC2wYbPbXgu+bjdOcYius7vy7ReYAjcFoscRlXEML69eg0SpyzwvW/Lm
ofXIyp3+imQjJU92w9fQ/euhEJ4BjNX/Sx4NP1UvaReqQUPkSZi5dfh3UMHmXoz8J0CwJ3N6R9Y3
ZsrduLYXYqlrK9XKVOoNP9mTLu9ajNoGpczwULbegQsZ1JXtwqwYBhEyyJXtF69/BMjSTnE0r3BC
3l7Asv3Ocn1Z6yLHe2YmtHTippoM42m5dMvp4bEtFsbzvY5uqCOjdLJpJ12JIlm15/2IznM06TVe
G1rhHn/jCk4g+ylcsj0rTN9445DOIZ39aLxHwoZaWt9WYRqAgsWGO+MMMtBAMhTQpMz5/MZf5vA+
Xu8LMdTqonnIC7Xkxo9Tk3xYt53qsqEHt163CzlkuWcnJUeK1gaiONsADbXL6+U4Iy5BgXe24Mxm
b1DJGvRxsK6yme/E2OSqwyAflsL+hUu/ZeTOt5Z4UmefZVoWI9bVeLLbGURMhGkVERJKkt/G4/CY
XTEv/ZaWnsuj8gND0xoTgQm0+X0mW1HgyRaByGldXI3olkQnv8C5uWXZzoVS9bsMvUT1PMGb71Dp
JkTt4TfpGolmj7dTO3ZZgJYsdaW8pboodDEFM73dyoklj72VJSGIAh8+11aWGsmUk1Rlcd3Fy4zp
bCu4FbN75dkIXgRuzwNPWP06mISSqK2+tkdJg4viBZoPfkgrZFJvMpZLF/K1KhSaAjC5cOoFcCTm
h7LkrSFWWe8x4xRlyqiWhcjzc4Brs5zUW1A+krAswAMFRFTBKnGOLIu6acaRBSYzYCSBS7etqzBH
fJfgIH/0Ryy7DA/UR35QsFRf/1Iw8xfUyNkPGwT+LAExBKBf8BBf3sccdoHXJhUvh6otjialVqUX
plqKO6mJvhmyO09gh+S+KZF2jKcnaUyum9ptdeG6rp4Hbve5jjE/DnVzanniB4HswPSsPHe7Foie
03cwt7uqqez5Y2OBYfIXENy3jvp8F6gb1MjjhD5ofbKV0JF6C5XZh+LecFq7l0jC6i+Df5B9R+yE
kA3bDnqtFWNtpasB0DbDyY4N9LzkjsofK7CNMrZzbf0Al46OUOL4GFBXyvcY40SPOyKFJOKa9lZA
lhJ8vPDjHa3w6s4Xh19Iiq2z3MiTkEFjDOAhMwbo9kulSkDJnumj2Njx0+goroDwrXU7Z7Qlq7HY
XLwbq5SQT8BwJlx11HopHZakXgzEPFLsQbhuJEzPRrrN2Mj1s0UQ7wG+jf7ajQ7buGnQSIpeQ7s4
Zg+pvwBjLTNFNMlbmBpgIoZSTS4f2nEhjqz47JWUM2M2BhXi0JX1nN4Fe8kWUJS/IrjXg5M+kH1M
7zNHQph5n7pMmjRyQJfxN6qLQLrCiDVGxVe1Z06TZ37IEIqQ5ghIBxk65hFMbv8LHsHanF/Kosws
2pZbuWux1gqrDbzY773+naS/ZASa1WJ2KFFEjLZBibVAysMLUrVGoUwebeMe889zfxTmw4L0rOQQ
Gx/jfnQm58DWf3BHJI74vbyvT4jwub2UmQW+oXUzNKY8tSeeDZvP2hLq+AVtLEF6uICAkoTAgOwU
fMyDRG6MzyNZw7fs2+yzHp+NS3Rx5OQznalc2vXjLKb8aA+zYYfZtdEzMfPXWbLLk6Z8Pw2canlB
Trqz1X32dbrnviRuapEs2fgwnoJD47Fzjmsn+1IoZRyqLEernzH96WR/sJmSJBKruXZdiMIben5l
qJdLSzEtoYTYP9krHqqvhPacZAoKKDAwzJlMJywFpl4sYVgmsJliWcmOdPzlHgHED54xr4OpJYbx
W7+OF0ujA2dt1PRITBE46994vI3yO2D/72p7QU1jev+FtW0Z27Ot1KjnQyxKwpGMrexs3NDYrz3O
ejVmtDDKRxQvnM+Xt2lsz8VRBijrDQzrFlBLDBs/iR5g1J6rt/Su1S00SkE4sGsHkIDN/bPqqoe/
U8O8VB26hhSrhVx1CdY7w9p2D2OKmIhQ1wtO3Zu/4Gay9pcyL+CJU/JqwYKTHSGPmXz+RPpDRTNy
AquyP99exqXXKLvSZnMAVgHYsnBRfTmJLXCAmvrSu2SE/XNR1NTHj2fz/CQpA1OEYoSeLMhCvu5G
fATzNbJJkT/f/0IvH7nPnzyRK189lpcsHD+M2WQ3D2irw/xa9cEDQh4uLTOXF0PF5a+87CryGCvd
tta6AY5YRDrA2ri01l0HDJyFPNAE9o/UGevQioCmBsb369Se/fHAsgLbb9K/JX5gfp+9D2o5KEk8
YW+Doj6GWWLGCZLhUeV+vjJxe19/yqEu/1JygFpQYNgkk9+DJb1/6a81v9yXnmZF1+BZM3ngHLiG
0znKXrIU8Kh7HQqM7ZflBZXlPQslfMuZhWH/+YEo85AEhSBzMgxRwI236Rjwu5FUr/I0r82Mj14N
JfS4mQOXfXCNrtbbpl78kqtLU9e7m883hwJb/ZeC//wslNuSNuLc6VKt2lxUe2pvmHVQWDk3m4Hx
0C+Tmc026hNOMbIKlAx9kyiTUagFwpkap9/EhR21r8vCoq9k7jNlKOKq4zswLymwgjNmqCMr065K
T7ZJDjObdtk35pPNWhRlLtpWjuq+xLtGAK+DpxEGI7ei77KZXdduyVnBHesSbdRW8JRKImAQDYTb
K0B+KZpTowxgNdABjJjb6u7jfboPbnS7gxdUgqp+PpZ2fmK/qhvpm0vRlB5LSERrHIkpagd8jM+8
U4H7AJQnsFukXk9QZuLB1PaqW9zGdnmIHlkUTf/H6jFxDQwRdEzQ2OyRFAQCVJg87KNTfa1QU2lO
QmQuvuEM+wWkHWPsDLeRE9r598+vzqb5kn6KptyzIk30ViePfNEM7gKuia61C5aQ7QUC7A/caGjk
A/bypVnW2imK8gLXJNuVqhlfz05rIqCAtUAWp7fTt+ppPnYIuXufhc667YCeyaa0Wc3Ubum5j2yy
5MbouZl8gvGPjK4tQs1s1jjeRnIeCnUmkPKs07FtMkP5OE3dK+8A1Y05InlHhgD7XYmZeXbq7yOU
X726ZzKpY5TmReF7AzJbpzuSVvnJnZ3cF/zADo+Sx92KbuazA+LNRwlIQph4BG/bCsexajERmI6o
jRXKEO9jJXUaSXxB0fCU84FiS1F9J/EhE5F200CdiaWsrhymvJypOgnDBzv5uoBN0V0OqRUfoxhs
M6byIh9Y7x1LJqXCpR7BsZECWKhCecsl+WoY+93nd5Fo4voQf+4mpamBymVTz0FELcR+0F3NRnpV
ye1VDerNzyWxFkOpaJt2CCUGY8STFVr9fNvVqf25hE27cnZElELmg7gUGOaHBD0xq7pxJmUfVKL/
uZT/46793DLK35vnuO4xfEj0frKLr4TYMgf7GjEqnDeeAHnDLn8zNo8e3dHBjT0qs4Y3H+A6nI7Z
7eHr58tibB6dJ4xnXeqgCaPdB/dxnphZhwQvPOn/nxTq4UvTdujCGOtY1FdtuJ66zCyn989lMFSa
NHefZ08CwEY1S4eVCJm4G6L8dpKK4QDyDhllp+Tpc2EbdQKgdxpATQc8IXiBaU48Q61AXj7DLnAo
gADKD3BHTujwN51TDmaR7iSrv+8eWZZh00PTwefMw3VBYzk9kdK3+aykTa6i1zb04YULJhIBDgdq
Pnu4i/a9KYms1MNWmuNcJHV2Zd40nD5/iERWBWkODXjc1TXgx22mO0h+F22WzmVRZ5jKehMrNWTF
s/EKVEG/T5YDIBP2TSfcicZgqwF/p0fCSUwLT8+m+1jLWcOFW3pEGmYB1gUMUmTtL/Uo7o0IYHiF
aidCaM6gMmuryW2iB/Sx/Y1bAXRGAmiIdn6ZLg3My1TVAyci6cCVhj2M8nddS67FDqPnn2vrRkMP
uHjOJFFnKHIyt3QdIrp53xxlK3kejqQDQ/IBvnwyvkwH3SYRc3O3ZGY9IKEe2/Ideh1ffiH1Qc5w
dcZnn4U6Y7lNZjlDsQcZguSNfywtDgR8qpk/JL7oczuWv79lQs+XTr5+FjSHQ9PUhgRxeVr6UdUe
WnlhDMRu30qgUoJTGhCYaHa8lFHDB+O1UVKQeDRee3AeR7b8QPLW/Q2C9HtWnnhDQzFFIBAMaLTE
Ak3gUpySdNmAkU5gMIvDk7GMlpoKX4oZkIBS6H6uORvPA0TJBpky0cHpSq2saoFabCBVb2fjaGZx
4QxzAuIyFog6oH0prSAAxgQ/VJPguK9H7dJxkgH8DMI7ue8LUbCnOhiDYxG3QXFMonQYbwm/DhqZ
O4fjbA7NWHyB5mYpjsuvyVIn8XEMhaowm3wAihGGzThUobhmLsjgytj0pYVyb5/uU17kArRMthnX
72slVzXdDJU0yO1kksCEpZZlN93zY5TkxyFPjc7iknSJ/DZNtPFLJFWacTNEIGj0semV9DjFSZsU
uw5+OvhrwjA9Vei8j80u65TouIRK8GUJmiJ8StDaHFtioQFRQJAHYPwHsoyO2zIQI8MR+E7vAe01
BciAqu3yRQ/ENo7sRms1UNRNQzQHYIMMQHiYmQG35MUfWdn0uYXxxYq3pnBSFCvLRlnaJWOqNw4o
N6XCUlVpAFHKECqNXY6gefI7qU8Cr8qC1mubuPXgN7W1gzqoKnxBipDLzAytjXdo+hH3cdjGXxoh
MBSz1mvA4fJpqhXmoi+ReMDfxjw6iDWumW6BIlo/KkNaZtZcT9LoG0YzRVfqKMe5aYRJ64t8P35P
ly4FhPME2rdTUOS57MjBVEhOHI/F6BpxX+y7YFIiS5C4+GuVFgIixGgSQW+ZKspRnvTmugqk+Ntc
hgvQz0r5KZbqaBcpXbjLtKXiMT/NLfs5Bl6wxInFlwWE1hhnzgt5MjvZGO7BDpKMPhopFrQPBKGh
7tC+W+U3YRPLkzcsRqHcSIsm9t/iAr/FUrlay670OswXD+SdE1DAkmEenvIiHITOytQ8bl75rIr0
t1Hps7elH4pkMkO1z8YrTU6TGhi/XCYoJ0WJk54Hix6v5DdNXo6C1UpKk/nzmCe1CcDNTDKXuVg0
UMSXoIYGsXsqORFuXIMBXcC+YQQ9bWdd86EZkVBjVDvvC0tYmqw8qJMQGVY5G5X+LOHVEu60zGje
0z6RH+Q8TL81UcZPx1JIhNTUxOk0jFOuWWjdH9D9U4dK4iEzkBV+gZPrNXPsh6T7I1mKWroV5LqE
nEbRucecV9M8BGyFmHcPTSPslEiMJrgCQy5hDADqLbTgei/TlHsaewmASDE6uabSNIQZ2tEIi5HZ
4IZLqqsZ3WqLOUxa2JlBBQr3kxhlMQDfNOAGOgW/qMOxMWrNEzBeI3iDZCxfu37JFRsT893idk0R
GGbHcZLmdILOJVZTLFHhhh16NTE5qyr1bANKHqAaWYsBWydOe6UADEqrtE96Jw9oNKi1JrrPgqpQ
fTz8WnI1Ice2UydJb5+1XO7QntjEpVa4RRTNszl3szo/GmmfhfcpSv7ho8BV3WgabcJVrjCMABQK
B0MJQkvjp+D7AMQhzEJxRq/xpzAMOW3XpGHfPSs5iEB8Pe/KHK3i+TyVKeDUjWapgOOvZhJKAhVn
CK05z2iL1kxNqwJMqxnIzlUSej+ibhyPYT+oYljva0msxby3+yLLQjfT47q12ymvKnR1BkHFh9Z/
ygsI1VFwVW01iuscJAg6gqWSS5LS5OpkuRI4rnn8/O2ght5BK6TrgKBS0EarAaVhBW0Zz4GgBoMR
wVkdLeV1dkiaK/8Yz8ot4450fUogh40cAggZn1jZkS35OiabkbNFgwdeZerxKnP8JchrIhvDQLeD
CCCsGVHbfvQEP38Mr/KjhBMVzeJaeMp89cAfAubwn0y7H9iDi89ABafRpIplDQJfO+Zhx8HdcEow
c5XW0kOdgHQ5Hfy5mV3d6E5yDOMLULZj0yY7VetqszUKoKq2RbgzZpTIp3w4KFPoFtxyX+vaiQsk
v23j49KXX/tJ+S4HzUNayFdSFXtKoB9QoQjBL9rfROBZFtrxIYuVb0YfCM5oCO/LjClzue+Avijd
FBlQySLMm8S1n83Frk6lm6Fl0VxR9OkfCoGiOUGDRkcK4I+ozUjCrMMoTxIhmaKjS1b7jszrgRAG
g4V5lwFJ2Sacweh5SszknZkZpIMLHMWFdMptmqsghiVOI3tyuyMp6ddwPccbzSsJhRirTrBx8OfS
aKyiSkrUJDEgrW/QQYAufgu1MMDjdqZ+4m0MIjJ719YuFCGmB60AwBAwwESHE0sl1lULNgNb4jEV
KXwfQI2ezehgbxmgJasaCNlJdMJhVApj7+jNpS4WPGoMQeQTggQvvlN8sKN75QM8XZBTfm5CVhlV
YkIwVqnByZXgfdLB2JCE0dxWI6Y2r8JrxYW/YhcH7orHaCl7A1d+/A9pWBYZeBZ5OqifBD5PZHgC
NucDWwpNU7pdHSYkUyUrcbgdc3J0QyPBbKBhGAvSAG5PvO+z2GTKBZh6XNeP3rDYRw3AVa5rO70p
gfa5MDRyQz0uhJGvnwlbjFZYOKmO7SI5ttNgppzX9Z1Z5azGCJYgSjv6jpMbSStie5DaSvWjLIm+
a8BHnEylbJPyGLXw1x2GotBZClQHyfQ4j39JQx8No9wbejpmoLL907QU7nB4Xaz8pvOYSQo6gCWF
SAQLGqhtMfGF6fvLjZx7wwDlWxriWSHwR6RbCaxSkEag2PuDeMdY2lpLIA/GE0zjAGhdPWNzvYjD
lC+c1dkINB4AhupId4o37oYrdsZx1Yrxo8yKZj7AFqBAxpNPc6YmIIxA+kPJQtztOTO7h94Tvre3
4HRHk9DggIzFrx8EB+XeU4NGF2az+NbmooEQuBowYZhJoWrPQinkujAXIbr8JNetb0kX2uto80e0
4dra7m9sLQglRQznoxF0NWVQd2GD3vSaLHY61vsI3sm0F100Yvijz1zb1kGeS6NSEa08VarSQ9q/
OgYE5F1eZ1d1eTbMwZYwgDYYGMxFWyZyhZfniKQllytonrZIoqc1tS/BjYJu2uSuA10A87Ujd/o8
qQOtQZ5Aw6yIrsPho6tu4HkohgghsKWcBFe0gidCOV578g4d6ZlZmcBxtOUOML6s9M4KDeDHq443
Au28SMfSFx+kwrmWyAiVs26pbPi8X4Oi/66Esxd2ugtf2K7j5aGW0KSgj6+S2vlVHh6SEmDrSWk1
rY7WPnXwQLFhjUnpKsOwx645Q9vuOp1A4lUio/Nx8/k8d4MoAyl2yggeLbgGP44m3gP+y5Wc1G0Z
kE+rmgV50M4fGMrhUnJZTxMeNj85VoDxBsRlZAvfajvHdLHuJ3vNblyVZYrXunAplLKPmg6wMQOj
ozDFIGp9kvc/hqkbQHo0QHSGy29P7+zumFVK/mOxQISAuwAc7RVBbKO0odIjarfVK3nf3LTIwqXW
sCd5ON6W/V/oGiPjFpdaj5WeSaQudIV4LxBV8tK5w5F0ccFTx9T23zKLkIRWIzSqox149ebUaoD3
O8Oeip68B+SeFzqcM94Akcot3fk7CytsS0UxD8iDgQshEsoNlPWYRQ2wdHJGPLz6uvdSeHjavrv6
hc7GtZ0iQaKA7BcB513B2IbACGrCJI9RVpsd/SndG055NPadx+PEWNZiQ0dg6EUM4igACUK6lk4+
Y16lSyY5sEZrcQdb36dOdq/vCFhJ/5bae6azsF4ext6B9vrBM7eOQUM545YxixFZftP3JAYIbsiY
Drha79iNUuRmXeojhAEUETtqgEyCtvlDynP81KbE5nc7CfiTiic4bDEbZgVyCOcOliZASagbPkdA
xOrQqQ+k0PK6OQ03ictZsjm7jdOi7aBKzdBmJb1XcynkiUGNBKV/zDOA4oxWybaUx7xRDGve44nZ
LxhF7K8S+CWdqXjdy7xrrMJjvtkbfiWkygiqgDACIjJKYYSyMyA3CqxkF/sN2nVSCyjufnOVeSy/
edW68mOFP2VR5gTgwHVaEFn1H7qC3qT4sBt09JwPANNRnwWQF5vHzC9uMYbwheEIrS0Z2dyfoqnN
TeM2g4sO0dmOtDJm97GHvJuTnv6OywVSIYHEjrDUCLIu/ZIKxhtoLYZhDc8Tuq9+eLMj4A/hzbL7
pjeP76e0Dzt35s1ORpjxDUqpUJpmpwKdIb0yrjgPmEt/vUvx4/jOZFGua9bqk4HRcrQNWwV2MUe+
Edwj0x8Edii1+4P2VyEaPgRKCENwB6Ge9NCN3BQaF4YQ2Nn6beBFlnIIdqQfAWMR5BViWs+N3SQT
RbDSQDgHug91GUQp4wqZz+C4QFzlBjft82K9iKgEcw+fK+SGJcOjgCuH1ZE0CqUlgwRURKRvQ7ys
GEHD+0M05BcmX8iVurCYYMgTCEQlfH/8L+09ikLP15O8GGAZGezoK8JGvzPR9g2PofsYTGW1uq9z
DB8SFQAzEX6+1bRfbHR1n82CYZHoEYOpLlKDBLUdYUfnGWj6+3wj17aakke5gJoBhME852Grdz2Q
HATbOGQu52gI58gwmJSavM+01asojhJKHV8CDO1xSrDIZDfYPLrSEle39eNkGV6x7w8seNV1muhS
Hp1sQ1q1kMMJiyRdWvU1VBOBR+dU1ySzzPKqiS1c6QxoFWQwxwIukM4SicB2AlkKdGYEwW8k3MmA
GWtZpEKbekJ4p8B9KeKu0VJyuZAHuR0gBYQcmXQnhw9L6s5xAkiz2pJK9SDEcG8z2a8qdHJmGibJ
WfB/a3cJ+3r+ISjlmepomsJ+BAP7VbEDi8RtbclwYd6W696O/Po+lZn1+tUEAQYy0eQHcEZYNRJO
UrpTTinXq1FvwIlBrh6lNAfWGzGy9F55zNtIFkCfpQb2JoJhpa/5jvSxFfR+yokJHZ0YuegO9vMK
3aLSNQHwUSzxEL6RiHnOzeyZcTVX5hS8HBI6KZFolFRM+pFH+exxEopSk1Wg1v7wLe4jDA8Qh214
/AXTTRs6AMvCkoLfFk8FaVMgfuqZLAD8THWlZNpHqlEYTLyFwCjnrBpdzy3IaDBCyfKd6Djwh0hw
w4I9kQBOUT7FEMtVWTchGKrxHsXyXhEHMwgit855q4+YYSftadPiqKi6azKtaDnMLRPnN8PjBPSu
Eo0lulkARpINQ0ifHi2PuhvqIgkLgEVUO9rFL4I7PCi8aQTWgqKbh54CsFfFds6DAdwpHpOXyP+l
GbSNY4XigqQOBJXo5+bJ18+OVdZ6XorVFFBQfvwyP5FWZ86KreDEfQNnFIoMTB+AJZE61aKYqlTs
Is2uXlVUNgbL+EI8VKnFRmO0CGAgABwA/7nNuCzbcnWENchoIJqi5MZiIdVAglY/FNgIHlXEUgNA
JJR9VDpi5wwY8WMuljb1OGNs70+hVM48KzlpGAisQ3GcjgRRbIhcrjW50qlttDkD3jLgnYYzwX7B
WC7tANGSKe2aykQEEQ4QFuY9eUFBmRRYoWzGKMObhkOALIzbGdgOlcU9CKE9dYz93ri8SOYh2EIS
Fv+l8SPRiyOpADjW7GDQrBmE2EapeZ1aWQBaPAUCq4d3lXb+WC9yiHhOAQS7IixSUrSATIAlQRqA
H14qOULXzsswmIPuE7JT4gDqz+l8qKSv3P9y9l27kSPZtr8y6HfOpQ2SB2fmgTa9Ut68ECpJRRsM
evf1d4Wqz5SSmRC7B+hCo0pmZ5Bhduy9DOAJNHrlo1+WCjo78vBB4MDL9f9wGzp3PqV5Iukgq3Lh
kN6VUMWUfugMi+qXnpsEDja11Jvv3/al0SMoQHEEqr7nvjBI49Ui4JoLql+s1Z9VbI0uu1G5PYdo
vbXIR0Ob7uBcRZ/J4zKg7OzM/TXo3/Fnsw2yfUQv9VBHug1dJhC9KrCYbMkOtuOKLJn/nWVrOH3Q
XuClpYuSCMYwdYFWpNNnmw0NFE+7qVzD4lIlyw2Ns4k8CzY7+FINEP5aw9A087oUfDruqTI4k+IR
uVh//xrPcjY+MCRM0A5Bh5ucVcEngGPCiWsBVg736AUB5KVbFdvGVT3qKZCBtRcCnp15s4Cz/UnT
poipSjR9borcNS/dc52OX1cJaWl4lx4lIHq8dA0dTO1z+F8OGxJpYhGVn9FGeFvBdgP6mMjQYvhk
J064EdfSRthIuW7JjSVSa2GwS+H5CfElPGRJcikYP8PDLsLllQMZ6ndus5F0q3biI7f4zHzhfcqX
duP5fYa/WHRo4ZqKDQq3X/7RvoRWWA5vPB278S8JZ84sR4Hk032Zeqbzt1t+83iz9ViwoWSKkugg
MYlIuSGgqzrBrWRXuNBU+0VU+dlhg+HhqoEdD8LluHbPKhdDVgNQmkLvTwnUBwZHOFPfyiVUkki0
yxVih6axMtTMk/X8Wu+oL4ON0KZAJYUHeSgs1o23AWDDUq55rFtE185rU/xhAMAD8zaUTwwyvxA0
coWWqwwRIH6503Bjpn7roRrtL9WmzlKM00DmLB/XdRaok4BAkZJ4/Zi7ZbH6fg5fetB40kBNmPCX
R8PsdB5lRRrEqojNiI1X2Si7dDgYamirkmAbFWRKkS82sbkQ9PxI+xzX76iz2cTw6rAD4ixPsWQf
AEW5HmG14kSQs11HK+T++utfYGdffpq/o/Jn8WXNJLDYE0yYMGDNoMzR++MLLwLwSjvr7PoYZfC4
WtoQF2LO6wB93TTQGOJThQBhll8rEnO/f4NnGKZfs/E/w5o3qDO9ThKJYliDB51Z05GgIT3sddkV
ezc4ZlsuigeFsVs5vw7odS38BaDPWSl8/hlmZxoTTUEuJUyj5q3yDF90R9WSapvnhYZVHQDiD215
BVDp0pXu4glncO4JUBbA48wNAaY6KvpEwwPmBYHuagL9JAUdRPr512Tc5Isv9Es8/vUvk6jvS3MK
Wml0UghiZtH0gsrLU5BpbgxVXa1jVh48ZtMIvbzjpD6q7LmAu1gxPuQVcJDIELvU6+CiUqAJDUs8
X5AKGK1mq1ac3EJcmn2LT2d2R5GqxFAJnxt6CktyGc+kam+qHnYGZFj3SuEGenMDwh1yTwDzdpC8
QPEoXkoK+HL+WtMAAYGLWaNXguIJUll+mH15ZiEtDZlm4PaNqlTCybkvGv04RG0ZHdMiyjIoeoyF
cK+Qqih2ecqKxivLVHphnSk1+xZle3PbaqAqu9itgFjOe1nIrSIAgNjWm6Yy/HxMabWfSnmIlg75
s1s1//BoOEJ5TUFzYL68gqCNGlgXEoeiN73m9dj+mYtvp+/yssjPeUbBbXcMWIagZ3aOHTBZKtBB
0LnY2/QEueGwtmQCGUZm459c6EdAiVGsHC4ZGDrZ0ns6n9sn0efHjRGqQUcZhsqVwbj4KgO6Ld7V
O06tgjSYu3jOn5+kpxFn5/zYCnVUpYiYrMtDumm2BFr4/VpcLUa69BrRKUBdHWkw9LpmkQpA882p
BtxY9dOb1ufAGu6AVx2AkFo43j4xgPP5rsOzhVuiwGPInMXSiySP5B76kmlmtXD1yi15I+24qmW6
H1b9C6jttr4PdpAPREEvQaWg8F/bteiZ14KfuED7LTRmLr3Yrx9otj1rYQJYtwyVaPS1nYw9gciz
dAqdJ6T8av57zLM1LqSBOQ48hFrYKMPwAgEvHzLFZrvBhV4XoB0LBx//1N895tlW3AhRh4QGITms
Q3woOZokcGoHTHvovS2+1gubKYaIKzgqEDKIjvOjZqRhIwJIQvhlCk0gCeHi/bDhV2Fu47BU1T9P
zU7DzYYnlX0/hS30B8VNAD2IZsU7Tup2Kce8PFu/DGt2RigNTq6BIg6vOA+qHYR3suKJ2VZIb7gP
H+7AkgX7mz33MCnNVVvvQ+VG712d+ZwOouOwhZxAbtHcGvbLwndnDSN+fCBFRXvjk/84b/KZYibS
LscHLH9SYpHSNr1phcW1DizllcroGSG9WS61XdqLsRWD2AqwIzpjs3SRDTpp+gpha7eESSbOa3sA
1+jxraiwceCS4TQfDQhUsGBYIgpcSJDhh4rJK4ooxp879LAAQntRi3OAp6rwkHHRAMCdEpB7aDI1
dvMBwMhiz4rfzefryZDgAYwWJ7Avc7CGNCkFQBaQPhF94zoESG6NfdKDJ/B4THe6L/jFhhsWLIqM
X9qav8ad1QxwwUlpSxC3ciTPeODCgnyqaxCTX0yILsSCfCHs25EpouUpz+47LTMrvRgiAlMSXhCB
bsOeex0Sr9n/baQN5i1gRAQNOSLjHaqzY0ALSwipwnMQUHEZ4jWo1q7hwPO5iP9CP+XCBgxzdS7n
gi61KiqzZazmIPUCwscPb+JPTuqOCSSBPsvCzGup4vyFmBfOlZOYszeHZtyUjvQzZudwlyxmuH2i
WDxZUYEhjTPJMqHWs7TzX0gbTuLO3mKTAeaWy30P7lCBe0+Bq8aQNrWtycwVzNjJYAU7VupT1JKH
itBuKf6Fk+ck/uz+WmrdROIE404fRFSdeB0+hTab6hXXf6Hmf2FdarDxgJ8vjJKRUsw2ojBnKYX6
+IDKu+G3N+aPBKBgp74O1qAugpoIQxjkZ7RYZL9fyNuBgiPAXKMDimLMbEpJetkUBSzpnRac1SmG
WGvevSillMP8MZYdVQrWOqmuvz/WL44WJWfExYw9M9EEIj+XxgqjFXrBoZJoFdMeDFlLSJfyXf7x
Z/sd/FZ/R5odsII51gkYhJhFerKJ48xOg94WSLswW/iv+S7M/CmyyojjBGE0oX8cu+yliptiKXW/
sK+djGW2Egs4j5bBCLMZLufOqUThJl+JnoKSxpKo0NJjmy2+IW6CMGR4QVq9EUC4FdJHtb79fhJc
eGaw5IZdGMek8PIUnumXG2NWYGoUMWLIYFhXCYhY0hLD+1I6B+0UYPck4NEJukqnMZJAr/Qg/pQN
Gt3uXYHeFK9WFAfFxaRbrGleeGxoqUMBCggKDqCYD4nFSjMCFe/k/QHMZ4C9UYDvvL//3LggjGTC
6QxEpdmYJrPIhVGELp1sDmuRBT/QpVw6Qy8sUNgL/Y4x2/xIlIa4skEkIhmMfdq8VyasaKV9UUgL
g7n0xL4Gmu17NBJrkO6he0HRzSxwvZ+6jRbGCxf8S1MNRWbeRIB4AXptp9MgbwLVlGsICoTRHYtf
OgAcv38nF7pLQC0jwYF2MiAVSClPI8goZgudgNOY7CdPh3GNuo7XnMJFcYlfPBsv7AQn0WY7gVpC
7NJoEa1nb6Cfl+3zAGuHXvcn7dZUKydUoamW3Bbp28IwLyQgJ4HP5l4XVrKJwPHPwRucXwrRdYKM
J7/hInZL+RV/MbN99STebB6ysmtY3cRQnkG5M8/DlZb1bj+W+75s3SiPFXvKdRgTtfHTwkgvHP8E
DVnw42BpyFUiTl9orQpQAoAAANqFSuiSDdegIY4UwFrlr/gJXtypvsbjn+fLbiibsZpFet/hNjAA
oaqt4G73DJ8p9NyBtRcXoQ0Xzv2T8fE3/SVeOgARJXbYqkh5TGFlaJmx/BK08LQ08lvRvIYLwPvC
I720Cr8OkX/9S8i4CFQhF2QNN2vtSXYB376JQ3iPgCvhVr6WWCAGLntSXpqyX6POVmaaN1E+1niR
n1pqkV/BHcfj3pC1o+V+O3nZMih3afLM1meftCoLNMTknW0u0ZRDODTw2Lr0Ctt0zGhRMe7i6yRo
mIORCHGWOSoX5npFHA9N5VTRKyf5SKZqKzS3xwwJuw4DbKWwUh1oU51uUvWNibeVUViV9qgL+7b7
EMoJihmys/DGLzx72ByARYvrNRSH5vuu2CZQElNgSfzpKGYrjyZ88XCxnlwwWwHps4fjQsQLT/5r
xLmhGwiNELbIYQkg+/SgoD0crAwL4SwR7ID/Irk8CTbfI8YKTDgTw6Mtytbmz7GCvEcXWN+P6cIR
iSavDOAz3P6AuZodXlLfS32ex5pTC9VaoqUziENvV0Ig2P9NIEBhNK6Hc3aG0XKAJkXTN46g/2iy
wjJa1WvapS39wi4Aa3vUaEEthYTZvMKW6QIVcgVvSGBQrYGKhbSkpXXpMObiVkgq0ZAAf2m2t0EE
h+tcw4ZC9qudhkJSBcgWg/9s6pjrRQjghYsqT8TAzwVsFhe42SzAJVJs0qpGr7xO1qpM1xXaLpAo
mbR75IMWacHFjxXZEoa/rZKG6sNJ6NmhAWmPhDbQioRqmCNvVJdDlkiFI0qGFPTiQC+srZNos8eq
R2WlyRGicbNLxWG+Bp6W07moD24adRGPcKENdzq62XmhTOkQTGrYON3TxKy4tkIoS4yOAnlT8Cpd
BenV9eBiyWFhaw621Q2THd4S/O+qICdjn50icoDVKVG8ZNWv1oqTeAy2OPgQ6Tt3d4584hfd+vvl
eKHhejr+2Sky1siJRT7+bB0xi3MfQpCFVZjztbvWQ58RFYFsmQx9nlyiOgj9AzSpcJc548poVZrE
Msv5pNrBrdzLuOZ2tWtcfkov9mzOt4OTaHM4MmJNBTpS/MEa6YpIgNFKuKU1rgg0LfzKkUAvl5t5
mnqaVn4KVnDbXSianUmnFXlZ9GMqKo4BqZ1O0y24J4My/NKLP5JwKZM8378RTIMVO3bVCxUWo4Ai
hxoN3BRbtOPVOIBcldqwkZHsbAVBpWXi5pnks/Jp3gKmHFqa2Ajn1fQ4NcoykWCSzAkm4TY1HcXY
qKUVy0+o88ebaqv4nRugvJ1vutRXxjsTU2ncLwvoXtiLuY/M748yW8SJYnQwlcFHwTJ2smdKPxs4
kEt10diVV4t9ufPdGCU07PyYvyJXTJgt1NIsywla0wpfNNRLjjHacJo7wI09BEyZLx+04GQ/yZ0U
QiXZ6heEYOn+fGHYeNsmlBM4PRyLaXYoQIyp1EiOj1G7WuZxKwsDXSugmXhbd3lCX4qHeQz4H2+f
QEVytlewoJpU1iKectu63L019afrT9ozjCQWARnnW4R+Em12Dezyto5ojWiUuiquRiF3zAmh1CAD
eLLYKDk/d06j8dz3y70hGsUq6KEshy1ChSFSvFE1W9tzyAv0tB8bYSHfOmNEQskGT1D+RBwCzzDP
UOSklkMGyiv6Bz2kNrgLSen0HUhuowdErKfZ4orc8PkMmsHCnn++HZ7Gni0X5DS5GiQQBozWHAic
e4DikjXH4opOeZvb2qIH8oU+FA8J+i46QhyWMJuqUNobiJljuDQDADh39DcuNg0mjBVrkN5Inb/Q
1r08zN8xZ4lLW5RtoJeEYk+UUC4B+IHY+qH14BZit/Cbgmh5+vj9oz0T5vr1Wn/HnKUvBjX01lQw
zgYtKFwNXEN5VJxp9WnzMtnpMXcFR+ktBdOqAp/YMXyoI37/IS6c6acPe/Z+hQIF4hC0wM+dmR1Q
2V9NcLuLvNDnOlQCgCBIXxZBtJcW7Nd3PN8VYzGO61hDi3ODvQgwPNPV/MDCtWi1aFFyfhU9HeJs
K5rKVB5qVefvFlxDzW0CS0IXd8eujbXuigBRqg2I6MMBypQpLNIXnvDF8PDVg1sI5vNZQ8OMmJ5k
fPXy1xzBRzBlO6n9wFvGR8GxI1vU6x/Zo7w3YPMdLaneXoDqYfhf4s+GD1gI7LoB9McKLkDILbzk
Ckm5nVxxKwDdR5UTrjDVASvcXXz0F3ZKkBiwNUN+A/efeblbKnpxoobAU40Wwga1JW25mRldc7jN
0kXuHL/P7ee/RJvty1QMTbisKunnIubSK8Ga7Ew/g0jWErjlQnnMAPQEnBiNqx9p8z05g0okqglE
dfoA9e9V1wpaaTGJJOGqT6v+sVRI4uZU2DZyhI0EXP0WqmU2yWICoCCMrFaoUuQL1YazzA69WFQI
wW3j8gdnfOGaDhKFmpHhlBpDRpMpoOvTDtKv1RAsbRyfqusnOasM+hGcCBXwP0XQhmfbdNzocUIT
A/dm0WArEALQz+4MspKgy/gOYYb+Jg+V4Y1Mkll6bVixBLqeVQvdzUozYivT+2gbj1HsQw5XO+gq
76wGsb4Vo8LcaEqjHWivK/eZysY9vG80rJMk09eCFtZ3UtYIoH1SWQeY0KDHnAbqs17V4WPWl+Sm
CIohtrQy71xhIBECN4Nx0wF17Jb9lFyxcaIPemRC0EwpjOvRHPXbho0MRccxrT56qLEC9aYU6SEL
aLlWhlJbpUSS3upWUTa9EYL9EgG2gLMB8pQricIoyB4J649xEJk3NDMCBlVenfp1N9bQ9ZSN8ZiQ
sbsT4kbySBNNO6UytD2sN1O/jVkdguIjQ6LTgKz3PdQtzbsgLAEqJ5OGSwjuem5nNslurCb9nikd
fQYFIXMB1u8g9isqmc+k3tiSuGYH1o4ioqvicBTQTXWbVjGejULMPsIkaW+GiAZeDoV4H1iBwU2g
f+vWSiWs1U7TDuBRhLedNE6HwIjHQxey9EY16XATkwGWNJJO7w1Iw90NYSIAbGtMdzFqHmsN8/7N
6DuuWWtEmOtjfehaGsHGpRTb3IqaAFofQ1VeBaKYbBOph6GsGYTJUzuE+p1QBKgpZ0p6SIGjWxu1
TnaKKQ/HBrCJzFFKeB2NjGQ30mToNgvr8VhULHpXYh3adL1cr4CQLZ02kcu9yaJ6pUOV+CCmUuUm
+giVt75Rc2olTaruiBILR5DZhNuyMqTcTms53qtZUW6QNwPILBvRmtZi5JdjnK7rsA5WssSSfZhU
za05NgDWaTFURa1QTev1SDPJAXtOORgkDNxapZIjxVP31FOlAWopDNYRpF3WQVbSTVGaw/Wg43kP
0REDdQF3aqNbvOaq8kM60NswSjUrYWHR2QJ4jqNLmk4vU8BwyrzF2VUR5oVCkb/1YpQDf1CWItzo
8l6NNiIbwujKSMJ+8sYAZSgrMdkCpO88NcOaBzdL0zUommICz/JsGSe2DpUaAjIrVNh0L/GqH9W2
9QAsBs4PNLxlu6DPC/d8n/kac7arh4JJx7pETH53DDbSiqwbN1rJi4Yj53eW2ehmhc0hH8YGtiq/
ImXv7IVL4hhW+g6C4X4JAscf1WxYUP6AoApasyjKzoVcwAxTC2gG604cS16TSq7ehpaRGfDMjm29
yJbSkPOzAZBlcJBBW+JqtGeADoitpnHe6RwrOVXO5EiW9oPrJ70lkPfCPmAlIUzilg7ls8QackYi
t5BVFfAopc9z9MtdCQurlbQAw6xH2ZaSJxosMaJ4/nL2IL9EmGWwULQQ2lRFhCS9N6TXhkAuOFCB
Fvnbrn4oEWMsKLtxRSgco7MTr4WdOuSMR85HAj8ReAdmFyhcEI9d/f3HBlI84FuoSOP0O4NxJZMe
onnSGY44hU9SARxmMl4vJKZnyRlHbqGeJgO6Bdm6+T0LrJB8IpDQxTW2ftVWwwo1PA9aGC63Rl4q
QJxPd2RmXNIQgiawLZpLmOajPKolpBYdIYji+1aKflSkVg4dGYbdNJHe7UiwCKO/NELcr8CURnkf
a212w0J/YhLlvjAcDQVZCJnyjFe9ap16DUUMf1HI9OxSw9MvWUNPX0d/6Wx+QLOhZIGIl1b3L9TK
zXSNrcsV0LloK4itvzeysqNG5y7RpM/XGOIC3gGUBypsEGg6rUcIchZJamJgshDFJskNDFushbly
vnvwELxlBmyqecZ4qVJZCrtWM5zgJe8sjEi8H1ZA0D8wbMYwAzpKe/Fx6ep0ac6gggQ4I9dKBuHw
dFx6GYeUsMFwWon4pVr6bRRbRlPa2N08gxXuwiD5dDjdSTBIE8AcLAmQ0+bYybLLhoQTn4GdVDy0
K1fBOrU1PztwrHVuL94hzncuHg+1JC4mdF7YrpQsq4nQ8wUI2oXo61C7Eqx0QzBFUJyDdIHipF54
u1Qu48/tfJz/iTsvcUsg+NEq4zsmqul/Q1bo0vL7Mr75DWHsjbEeCcYXrQ3f9IaVBuFDjlznohBL
G8yF0xuG60C6QAIKUxWdqNPZInViPnUR+aXtodq9D6Id7vdsbazyj8W1fmmuQIsQNy0dIq1nFW1T
HQtofQg419wO8Aiu7fPpguVxKUJIky0IGF1a4lh1KImhb43i/WxwTGSVJnQ6FC7EQ668dvWi7NpZ
nRpznusvo/SGwxrQ89PHF+YKKFC4uWBS5MfW59JBhkWPy2CES1vJl0Bn/q0myIlpl2JTzput3Ct3
sshGK2Xd3ffL+WIcflajbgr1xrl4FtopgdxpoeGExc8hh9KLOMFBZGnaXYyCR4atFZRhiEScPrZE
z6VKqkwQ65XIavpDVsADlS5opV7aCPFS/i/IfMGK4TgqSh7ojp6TR4EmLsocb+Moe3U9uFG0+v7B
XZprX6PN0hw1JUqd9IjGSnjLdCBn5JLzfYgLA4JOtYLDEiLVaOzNalJyXIskjyrDSZmYg8yAnd7X
i3ay6noMrvuw7n2TdKH9fdQLAwNcAUkGZH+xbufQYgozEjHNsEOkUoszDMVG7er7CJc2Icge4CAG
twW4vrn9Wl1IjdjpOELyt+ENSSK0K1K7yOAdC6TNYnJ98TF+icYH/CW5plFhFDEu5SicgIEkpYeE
1O4Ui4eoY06dLE3D8wY4hOhQYEK+CFIbwds7jTfBGSVsVNB9NWvyVD87Epc3d7Tt5E0OHHbg4mo8
x37t6T59z9zy2Fwvl/kurDh8CoiJylhuqKrOVhxkpHTSVxX0BqLWi6LENYXUk7TH79/kWdUWQwUl
BVgJviuebbhtj9ofLNdMJ4SswwiTXBX+I2G9gs2mJRqPoswWJufFYXHBLyBC4ZM15wq2KBPDKUYw
nCgZd6kQ3AcyLqDhsFC3u7QGICgmIeMAfOcM6T6NqlawoDSdTBmv5dZ8H6ZYXcgWL8UAjQiZMPfM
OgOgKG2nkGCQDCcLZKuEE6BBXr5/O5cm/tcIPPP4MvGjKhmlBvJIDg3lyaLCcJNXxJMq4kslyj0j
2hoLY/oErM2SJhnEBG6hgkvT2dyP6qFgqA7g2LqdvHgrrUawVdvSKn68ARvgdPv07S9Jll0aKlws
OBMYtzUotJ0OtabEGNtpMkBUMkCxqe38Tr6Hry58EnB3b1wZogUQHtksisLNs1N0HGXom8C/R1LR
hjtLCLKE4d4OrbTOQ+nJk8DugdbUiksmTvbgQhQO0sTS36xgz4LOk4O+6lQlERC0BYgXlUzgAxNn
FBcW9zwB/hWFA6QAkEZ7fvZMDWWYkoKFPAEO/NbvVhzBAqkA//tZela6QhzO+0X3A+0PSAXM9mcp
qHWx7EUdXS6OIgmANeQcJXn7Z7ng/70N/xN+sOOveVj/+3/x9zcGqco4jJrZX/+9j98qVrOfzf/y
H/vPt53+0L+vio/8tqk+Ppr9azH/zpMfxO//M77z2rye/MXNm7gZr9uParz5qNus+QyCT8q/869+
8R8fn7/lbiw+/vXHG2vzhv82CF3nf/z5pfX7v/7ALv/lofPf/+cXD68UP7d5LV7Pv//jtW7wo5ry
T3Q7UD/54x/9x+e/yPI/0VEFFgMEDLwaFS8+Z1UT/esPVfsndxLkphkKoBqgf/zxj5q1/Euy+E8s
BcAnRMADQR0n6h//N96TN/P7Tf0jb+mRxXlT/+uP2T4P9wqsKXAB8R8wr1BdPF3Praw21UTq9tiN
DVwf69A4MDFgNuBc+oJDzVkofq/EpcFAX4z7EcyyrEQnZGrDLrnudbbX1OZgxuNz1Rs/vjzxP0f4
dUSz7R4nFld6Ar0dZjhIeeYHckl7aCJQI71OkC6qL3lx//3vnw8Dejyqie7HZwkHmcdsFY2okQ2Q
cIiPPeyRtJXJDgq7+T7EfAi/QuCSAClTgGMUzLmv50kGhqbSkzA55jtNsEm3cLbz/eTL2QEKMe5u
6BLCkwhCl+hQzn69OZVCaoblcWoH0Jek12QoXa0crzQ6PRhI3hbinQ+HA3NNruWAkwol39N4KhoN
uZbKwZUWqPvUhGFsmSzkEShHfhJ7TofFRYkJ6Gw45nlt7zRMQpREDOEMeDWlTWs3E7z8BimZ/KyU
4xXTcuakRVHsu6oCQgXea35JNeXBKMXKpeIY+XJTK45URYFv4v+EPiSmgvONJteA5XtSqG7RLHnQ
jMZpw3oPieLBQrr7hsP/MEzhCOWTatuBAA464TW3yNWzeEPbKtnIUl9Z2jilKyy3Ryku4lWcJ1Co
ZMORyKPoFjq0sqhJLdLLz10oriYcdZauFa6hDc96gIYmfIL0VRd098MIv7QQBF6nYO3WTIU91fPc
KmMZDEgUGK18aBWXZsODntQvJcRULTB+ZVeDEUfUEBDcJXqLNttDNXZu3dIR+C85d2U5ltdQImlh
JApUbqOnUCBqaWuH9dBC3zDULRxf+VoVx83QFLdhM25p2yNwbuRWqFS1owgtLpssv43k7qrK2kPX
QXNSK7L1GAj3HWwHrUEbvCTX1mIBU+ZeD21zhE4iUYBvjBrWeEoXeCGt70ZiojEbRYe6EtGsRdkr
VW0jBwYlC3ylIlewHFIdSTGhKUQSLx0Lh0FV3BGM6GcXGO6Qt3to/N+XwU/W3DfmD7U+dpVrRnBX
6xUrTFu71NcSKQ6ZsReT7LGn6rEJai+oqRvJykYb33uBbYKqRTNMtpqi/AlAHSRqemvSqSVG3SHv
6lsxajdJQ7xJfW2Lzh+n3q1pDdRiZQNsZkegw4StHQBNp6cEPYAW/UDjXsuTbVACZJgB/5axY0PZ
SlETiGOQwpnEmyKCZH8++UBhui1oGHCLRCf6EQVPtEaGyc7KlcoY1L5U9IYGsNJ7YiVaZcuaJ4r5
lYDGcTZAdOdVpKtBqa2cQGCnBo1+rNw8jteaGK6FlrmVtmrEykrkwxjdKdO2nLZafN23YJpABxDO
kFY/oU6NFpcY7uQysWFED1vbIrQnsVpJhReHMhrNknHVkhCTMt3FCj32UbttzfYQwruwIjkcHSDh
5Q2kjG4Z5NjX4iQ296SEyZVCbiWxCtdGQfeShj6114TSLm4nCNUZNfMU6VGuCm8shp0wlDscHesa
ZqOhArtZpX029Q5cJ8NPJeM2a/rMqop9Ve9gzbSKgt5LpIdcwLUs630Cw4UJViC56Gpko8Tboe2x
d5vPRpKtCqG1WQ+936mzNLIN1Vei/TTY5LWG+jRkkMWSA6tLKk8tJDeIws0o0p1G8BihzJ+X1aqF
562SPuQoQ3eqO4kbtUBd/UmASoNWah4xUvQ+XRONrjowfE0/RlQqbFVtHlIju9H1vVo0bzk1fKbf
SKI3lB6RrsO0t8AydrpOBzElduRwW4XmHvwDPLcQ7jhu3q5D5UebPBmDhhcFVZcSZgR5AEQ9Krdm
fTMKo9US8KM11RnzypXMTT8mO6UEfKw3YCkr+7lsbhJC3/QcHqjdY9h/VBLUzrRsx6LWlwfVbyGa
VIb3bfZYh7tSvGLQ7E1Uw46NdwpUQU3vDAoNxQF1VPONGZOF1QS8ByY8J2U1N5pxZ1YvyQBkaWQ6
SYnOchHZXfqexlA9B2mtjZy8eu2zwBp10cHGZDVE2UpTvm4DMNmTj4E9j9kRWzFcWtHkR98/UydM
9OCNTluIcwyVYankSoJMhwaNgRZd2Wq8hVrcXVB3j1iht5NAbEbGVRrLfkkKP4QxUYsdffDSBhCI
K8XIfCUD8gMvWqTAYvWBTQmwUYrgmywLraoUPaGLP1hSPUo1ALI6czuj3WrMcHphWLOWWobe71h9
LxoPGqO2HhcrSqESaLS7WrivGn2bk+lIyuqq0uN1oIKyb74UlWHLdAU0iRO1z+EIunIZwVLd03sz
hF7jPur2XdQ5SpX4evgM41qrqQ9TRPZU+9mirYILoGVEhlU27aYTBrudEl9rItBSf6b5fhjGVcyU
p5EIYAY02k5s8qehKMC3iDKY2zbJq2b2DzQE+yrUort6iPelij2ykQ2cIHQtRvWLGmeiNYYB5khn
k+Zerw5aeBSxW4X6TcsiSzWze2O46UW2z5kMBU/4NQMmaAiiR7CfmUgro06zkGVaNBjdMIWTOrjN
lpDklpDfoMdpQd7EGiBqVXf0AKPpXTdI25a8p0R/iSKYG2dS+5LJyWgPWbodGXVYDA4sC8s7xoof
UYkGhWZkllbpL6U+QSaEjcecDJ4+ROsgBCUh6ux2hFZZontCCAWXJHbz4qOo1gnsfcNmo8fPff7U
lZldJglOqXcFnLCqTLeC+VDKnT3AlxUKpVc5Vqw1dcQeGLttGlSZWH4fGECgagZQfKZl4E+m36vh
LY07Z5DlNdDWLkufaArAH866nFYbKSDYQbFdkO6HFsDPLRWcRi5t2pZXWVjYhfqjygxLaY+SGq5A
RVzBLla2B9KsRSG0Rx3IdP2R5C1UwAYrEeraYvljpVPFkkrlqi6044izICfdw4Dzraz6Qw9DZ0PI
njS4cQtsXTeK1eZPQv1IqLylqXatNI9l+tIJz4X8IFaHaLyqqxpK0rHVp53bGBQaCx9y8FrpMp4R
lHcrGT6WmQt3aIPsIIOAlRd5qhBZg/Ahp4YFijw2CskZlbU03Zjm4IhpbMWj7EglNPCAYmUw4e3L
4a2vSWthD/RlPd4KUbaBVFzQHToKaZnnHtRLqiKT78NVFQLnBBtvdQSGJ4H4Q1AcYsUTKtGiA46G
aVcAf5QLeIPJmwFoULVRer8DMyaC3FweJZsiUiCMqu/SadW2L1L0KkYPU0m2UOvHa3sLzAlzDxmj
WLjJuFEZ9LOD1E4AS2xjawpkG3d1S54kG7ezXSD2mK1vDTwwmie5GjdtGlhB5wcdJkv+QklnxXFo
d52E40GzFTWwJpKCBjXaTMPaVVVvlO5L7TkUesCz+juM1a1UkGUKY91Q2C2RhzHfyOJWpI8Be9P1
42he/X+Ormy7VV0JfhFrMYNewWDjeUqc5IWVYRshBkkIEPD1p3we7rrT3iexEa3uquoqWwKmbg9k
/meCJsfJycMBTCTUhShSJlKEGXpU553Zxk9rTeu8Jmuzq9DQtHEfsnic5mzCxcB6YxXmn7n+bAmS
9QJ3ZbR4NFjRwvW27Qbk3Uxk3XfhxrXgEj+N2dQF8MG01+C3fxpdH+sCm9sm6j5ca+pwWDUVW7vN
hrc0pk4LOdew1oG/tgt6hS4olbpYk9CIuXUPtRfl5HMxsHKKDnGpSrRxq7mfYiMXSdBJyOSm2Haa
eFFiaw0Xbn9Z5RekqzFnw66UQJhFVo4y1rYfq9qNmcHjSfv7zjYTe2jXRc0H9M951FZYodO4SEaf
4uW4aXkMqjbWFYqRsGNjQjx356UGr05GX8Q1vOVqeHsE4sOaGFKI4dm3HnLYubgLfA37jn9hvIxm
DzJo+i0b99YP6IVp8d7DsdNkt5L+GNZZW4jUcP7AwezZAhPKMdyVTZtOlcBJGPbOoG44FWnBeeLQ
4FL78x5JfWkl8ClcHTXqPZd+1PnzauzspLDqd7kcGjJGBvpNhb/lzjfunxHGEufiPqkF3MgfXerU
7Q6zhBxk4ZvAxfVWTDtncrOmCDbGgOypYAsDgVMBTZGde/Go/Lgy3sRwFCXbUwuRA/A7tYEi4o5K
jP5BGbRe3Zx0rwBwLIhI41b52+ZVe4MhpvwiZZnI0cXrN0Tl8FpCG/CfeQrmcysgp7D6rKr5XwmV
2lA81IC8EbtbmxNcORws1rpfutHHrj+1/SMo//JZbczmn0IE+tQ87XKI3XaEfs2KIECK+/o0FbBj
7Yck5CQxVZ/WXZUZuk1tCjgwFNsiwL6FHLPQ69NmhNDRFRuH6d3cqmhyaJLjnuaTSoxZZjSUe4j2
VlVDIr7AMxOB9hZrItggxG397i9BRPE21dZfAznIDKRVeqfZ4KmWRcJlfQZoDpdLYzU07bPTbAVk
LZYukn3Hf5p8VHBhLEqRjgvbGMa/payzoPXWpQVDw5rFXD5m77qQy+h/9DUctOY5hqpsNcL/sq+9
1JtpSqRA0vhvzb6haUy4VvHIxnVvKHMlWjyNioXbsPjt0DLNmEmIs+6G7tT018CbUZtppGcjmmwo
TMY6DX2gZxvT/LZLfKi+SJiDnGXclQ4cA1qhVov+Y4tc+QgZhSfIxh6tzSuTPNd2bNNyJV2yMZfh
bsHPD19RNLcpcs3xAl5m/igLsvMDxMXp3lkPsh/x1X1OeIc9bh60YWHInqMQqjw6vpH6AoPMyMB6
dRPKeCzDOO9has7MeBp2vJ5iPv1OdUaKkwFDUIf+eKgeC8JNZLDVuK6lqVFwp02NCb4eESMhp6if
5crSkIEA88nhZOMW5psnQtzrY0Y694ieA/8nhRUy3DTwv/pVxoifKKPEp1WkWwkYrUdTDbl/TXdc
dJjLcNGa6uIuCALycT5G2Fq3RrmhocaR52dsDBxp+Wn2G9ktEXC2pFKVHdm186eFveNtnwwulOWL
/ymnJlPc6VfTgjJNmsTBbQgJ6NqhGKgkTEHNoi9wOeQ7qx7cvdVpc9/5qJIIR4pojnskH9Ax+JB9
oLvqwiquqqvH3UzYN45u01JHV97s8YPLLG+3DLq2Zjxa40cr3YhZMK6np9k9Y1DYFja86qoGgQln
p3QGuJbARnSYnpPwYt3zaEG8PWXWvSXq5Pfmw+vVRxPQ62T/TGgErKo8LxKiV8OKy4CtF78910Oz
Wzh26IsOVzMWBSdjVQVoVQ18fLTXssV9aTZxbm/zJsAXuWz9BocR6uW+jApWmlvaGzfgHuZjckWb
Lo1xG6akGZpYhEiI72AvNf4WuYnf0HSRBUNsnlpOXiSzRz9E3V2YaM+LIQ+86daLAR/CDksVst42
lRGLssE5ZKlZhYlCsdpyonXcjOJfQNqj6dFDWHn7oW/Syv3055sGPLRgS1jAoai0jnUZpDU5Cn5h
4/vI3wqysVqkaRSw+erxpj/xjcbGoOLSt1YDOnh1MfsftK4byZcjKZbI5jP8BvJPzooMNtPYcvCh
oa3KapvbRdaXGIUdPtmrDmruyH+9GHpyUs+Ybpo3u2DalxIS8awenyF9TaLtJez8KlocPIIZ9upo
bll+7Mc8qWfIzMu3Ed1FCzyg9H4rY47dEhKl6pL3ybKkYbfjPkHkixUr9Iu9SVbuUG7cAZf4QqMh
r1fmoM+iAQDVVqOKlhrJEqr+y/3CSgZIjwFp2H8doAgxoHfYhOWmH73MgltQm0EPtioCYw1kJlL4
EIhZjLrwUkJPlAueUfNA2gGauyJybIqtbxzmAnWAVaupKlPtod6oK6sTjrhv1WwJis3kweVDqnXn
pFpdze6iezuyyFs/3qVhnlueGe3Rr9Y8h/H8k73ovWWMQzLGnfs2B0h7IxsSPhY1YWsp0xiWZrYk
XbPDg2yWNVkuCyqh432N/DhNuyVIu+IaOFlB5qiH6WHlXLR9awcSTeWV8j8+LVFu7f0ZfWn126Mv
HO1j7W9x+yrszUwAh3IONOqjKpp4yB8mBupXG02nD9XnB2EOqNQO5Hj/6uVGoDYszzxnceFtlZV/
B/ZT4RtZ+l1HDiMZ0MmaMYYM9MdYIygik//Y7VYVmfTWtL/U7Eh4lncYmqt9GyZGmbrBhRnVCj6v
MaMiznHXyhrLCpUbSfk1YtB/vbtFw5PcvhjMTiY1whZ5QQ29gV8DWLiFLCERjRvPwsNfEt2HoYd1
W7eXnrKLyffewu5h/VsIay0E/gTFqMxS5V7M9lhjuQI+Jfnya007RfeEXkvEveJxKHunzbsuLnX9
DNyri4jzotkQdeQ4KKp7iM6Mq+mvqzYB4FIzGKNmQBAbDEJY5og3Y77M7q7rr9aY8KaIfHZfRpbU
/r13jbgWu7wHOlbTNCyywbUTI8TzCxPX/Zy9wyh0VubAayt09PUvM3c12g+W+M3xNWCUNkJzyBWr
HjvIkmM+OFHXe3HHvix8bY53MLurUWEW/Sj6ESeCIfhlSjXb+DigLdxK+joVNEXvEhhnr7RTrLDh
i3zL+V8v0eQuqSixzpUWfrm2/Hc5/BX+x1KmJnymRWkmofvoUQo9vBPWkKrh3e8x4IzQr1ssNuZ6
BYF+0LRJPQxY1/rjDYsEI5EBjxC/fhj5XvQfFgzGOX+6PSzHB7T+d7Hc+/y2OGHk4cq1thD1D87V
kGccIAwXVSfTyRKr2UZvBEhAAs8orY3MaVK2Zta+Vhnqp2vAPchyU23dfH5rwdOTHXHzlYW5w9wa
6qiqyUdBIzGU1GmnEMMyJWE/vG77azldp7zacSK/goH+UauIWKuSAq97gHusd1aGkqjm13JGu4os
6vHg+ZtOrYXzMAKsg4uL0yBnbT5J52IFt3DGhNB0kePDtzL4bHwWtfMS99a5tPe0zzx7Q0wad9aZ
VQAzAGDjvxU4w555HTAM6KpamQHQj/zYANith62G17BxyCFP8SczYqioHlLjy2BNXX3AqhWPKo36
g5FkzdDzhzMWpXpqryuN3lTtrBesxXZKB+9E7eYGhj1492mBNGUW/LQkLBPbydf1gCRpr/Rjr8Mg
oUo0wNtaz3EpRfrS/rTWcwKY0wd+pDB8WSFFJbfQTeXBWQR305eRN50poD/TWvVIf1AfRB38IRNz
GrZXhu+10Binshn52mqf9yfHTLsgiE3vl4GdV7hK72qZt5Q5G7je4B3WKeHotDBRCbUN6SYnt9Ys
Iq7f4H4SB9JOSq9PqsDCucDustdG1czjmp51mQSsinMTLWH5UxRV5MolWVp3RwWQNNKeLFT5EJeb
bYj9bLwv45RK/sAKTsRZcBhoA6JgY5MbbuFkIGJtkkMJbNkq97PoYytEfZSfyv2arO9XVxXKaeWj
O7amq8J94TZflP+icYixrhAzYCDWuM+bbDKPxP6bBgD6a3u+mNZFiyC2FhwC/9bW0NrNb9Tasw74
jPHlsvc5uPhdmBJ86qYLkwCqBS6NRyNxl3EPW+mAL4VeBWMT+4gsCzA1iDc635r+2QA/BB+tgk0Z
GhFsger2SnBBcCSsdJgzPfOZD0/p7NwFblVo/Nlb46MgeB8h8LTq0Y1tPLYHW/zW9ltlw7uCPN0l
aeWPHRCoey5Vu2CbjGdj8yzUtSg/Gw2CpL57k4yFv276M6wUYpN/1+XOLrY9Vnam9qSNzQxUxuff
stq24H3K4Z/Fvkb/a8Qk0fdncFK2HqOie/daIzLxCpo4NgtwKPSkRUOjrtiTqYs08N22/EKw9cLf
BNySFnmZ0eF0IaDSO3XPi152My6ypv2Z238M4/HEvgJmrmzrDUt+jb+dw405/pbBAeAa1rUUrohJ
fhQY6YZub5n4Wi+N9TnwYsWZxs8/U+80ybvUCA8YkMVc4MXY2e3RKT6dcO236ANqeAghykbtmHIx
oFaRt6S++sydS26LzUx2YnqOnG/rAXaJ3Z0IiGGGZiVAGrheNJMqVsv55ZSNLrft9d4Y/nGEN+kR
8ljLjsigY4JqY7J9u1yxr+WO97obgFq5cdllxvxHbb5q9I85erHbAcPMs7l4BsFakQR/gwIi1Maz
QBZwf/T9+2ACSAcKMYS7oQfY5aINcHG9Tl9Wv/Flkoe71roIQFoLcmgnA8eyjawF1yGdVx79JMjL
bK4c5MEsjxNOFgzIMI1+5F02Lj8t2IQAMw2rLk3HY5cjwI+DELoRtZ3s72DyEt85ov4HRoz+M/bK
HAh1s2o9migP7QDiGQZ4ZBbXBdmRGgNf6yPXyrkbDpzcZrzk6lHkAM0wHQ/tjYljoMrIcuaUIU+j
/LDrn9lxVz3IirEFXtB3MakPudFEo/ycnSC1i49i+BIzqikQ99mdYYCwq9H3zlCs2Q0A0FbhMsFo
jyu5re6VB/VB/ieaY+Gi+tWgKACdgb0Ab7kdSkwVWsbSArIgkxIAaNFtQ3It1LlukHGz8JsLEM2y
4WVU4/EC5SyByE7Bb2NsJCVrA19u1WNtMlSrsLB3YSM/0MXZgGule6U9fWNc4CKrsSLorucRZU1L
SHECF+0tlhmTQeovEg4qIsb8JM5fW2MlM5jjBnVjqZpNU6xmHxjthP4yd4H8Ajewqgc2DWO/fFQc
o8mCN9Y79V4Raf01zL+h70YKPJSyohGtt2ftp7pNKNbmZm9V4asa2EHmB6flkcxlZHiY1oDBN/xg
WUcvh+zWPNfyr3QzD7xTUS0xZBEYF69KvRfLEY8cvBaqAo1qQuPZyLD9HKmeJJQolJxzNWFweA2Z
FcrqiEYGr7jNTvTV9KEDQmhGJIC8GtNFoJEMe3s1IMUxr3AlYLEPfKzaaeJHJhzByZwIG1/E9Mfn
JMjh0i3uhQOk6NZJbCuIreEi1YDsef2w2AawrTektUJ9Dk8jYuusau86SRBqFAnkcgy4Bio8iO7R
+nh6l26G03iBjfC8SHO/Shfs647ww/NQTvL83AXbov5AL8nYuuzfXj/Ka4+M7pfgDqfO2MD00DpH
C0WkNN0ogGdwcZ0FiU1aRDT8lYTA/aSPw3lf0IPwIYlw92HBE0LOZRNGUH9G4IZjP3ya4b5y3nV/
Q+AK8MVEWDtntiLAbr2JdtPCLvWCGMCRA3pbkjBYoo7u8vnq8p2j95C0R5KA8UCARfld2hsZ/riA
1IxDPRWRIrA0tjcOXQdg1Nu8BBCy9cnDcHgaYtqg1blpSrC1VmwUdeJa1drGtGK9gmDrPlLIvHEK
mhSACVsg1GIAVQ1YeHJ2nv+N8DzM0R3gCZBFaK0pCq0Wn3bw3ohHhY+Qj+/C+Qs0Wg3ciAY1YyHW
VrEf+ak19gSG0oKbmxeqZMCrq/aTLkjB5kcFOErZ/XlFjzvgVHqfxPu1KisKpwPJv0uTx8NwbbHw
NHf/Qq8BpgIEnrOMeEYG99bIDdal8zXSZke1u0ZaKvDlMp0x2HVtxP1fTe7KRixSjZzkViYtwbCM
2RNAelTBWgWVoPa/FETbZtEBYi+iuUMuu3PnE9DC41ABXL0OxZ9tfY16xpN5grrez9PLJxuBDM2H
6W47xs7OjEKgf9sC7yGspf2qihBPsuGheS7QaWtg+TlGvXbATct+7OFQ6KvWQySCszHsXvqOstgZ
7rGw/wnr6RuwC1SoeiACsFlskJ9Jb+vxaFeHsvsb7JOZ71005QD85vIs5VMY6QhGDRhEuFxGhRvZ
vzvu06ZeYqlNbW9a/jF25br2zD3WtiBkMV6HYNsTHlfAwZWuNgaIuxz9Tg0WkxpTojGDULeOW2pk
xDjpkoKEZxuAzXGDFJzeYaiG5tHNMXhY7aYy764++tYMAnF4uVyDpD27BZzUl3bbtnLTaVC0BNlu
Eu6BYMpCtN6C2KsFvrGvecVwyki8mojZjtiA2DKlkxDsrolPaUxNXNlP2LHOxmc5yd0CmrYeG2gD
wg1pfbxfeVLKNrGmHq3HtNPWnDSw5IhGlK9ifiHSZEXx4hhEpeaC4yQyJ8xmNOdcFythvC04Fbl9
9NtbWyynlx5BLOBfvTkSPmzJRbAqmi7NAaZp+ttiW6sNEDCsd6aGClKht5/0qoWyQA/6OM1hMrqn
wDhZKowrJJ7bFdrSBS27xRG8ueryZwvqk7q3wNtyuerMd1r3D/L/o3hSaD70OEWk/s7RL3OMt6/J
rnuE9h1JRFFn68y2zE3jPCV5SqCsgb2XqJ+G2IzhyWbnkG28Ma3tJ1PjipD7tGjkkVVJh0A3Y7bi
kE3YTcAs63xreRiLf6P2NtgUD/w3hTHdkRHcP46msjH7iVVr+NErZAmSqIh426p/AwIYLwDlK+JF
5qh21DAwD7H6FjjA9CtMJAAr3fzqoIqZuXFQLj0yZoIHLG5OKFdwJQiL66BPo/9bi3flwIdsrpIG
Q1bIzSSweESAo9Ppn6OCaMDFYgWXBaqC4A8Kkxm/HxQaazsvd7LJYZGPV9088OUbfhQoT7uuyYT7
pvMbHy+qxtiO29sJ4GY0Z2G5FSjwg7/xiqPb7OXL9G75Dke8cXam8sfioS2rcM9dDY/FDbRMkN5s
YayQahAVXvjXOf98mApgv7T4ZpVYNxXgX7AvEjgcDFgjxH5iIqjQBRerssHUYnx09Ef23zUEDIQa
mGGXl8TgpfbBpYwIDPRwvfOY6/cBW/0+HkvXPztcZnbX7Dt8dqmgBIEZMZRgwXY0D4G8eviTk3Gb
YexAsIk5osEAkExdrNK8KyHjChARKzFnL+ZaT0bsWUi9WN6XkK7kArkJPY91FTng1nO0WAvFZPEk
YokWHIyweI2W7yP4GF/eJ2BjhFWZDR/bEtwp/AlzE8TCayMfH6Zm25rhjEMzAkSzrG6v5t8IVeTJ
zEcL7qa1Dzdh3Fh2eSIEQ0SospF+AW2NIPiKe/wwn4L1BYUP0hojJVg11HV/+ZRjFys/xJABUtKi
qxAt07CUMSmKo0afVIFgftmBMnGi1sGFwowYRjrDKsM373Q6zeUfls/Ap6iskX88d6IlVAlrujjM
x9ir853JvMgw1wjdiZiECxUM0nkH1dKIe1Y5mOXnzVQ/cq9I7aUABXKCa8LFBR7c9mc1luuQZyaI
ttkH3wx9DwQGnapXmqxH9zy16MMCSPbGIbGcfy1KC4qbZ14M59tyaFwRhITATgGQFyp7OfpQMOA3
xHAA1UMEAzDgq25E21NnsxULV2MpkSwIWtOu140RJKL8FID6QRPwCZ2756/DDrLBHzXw2Ca7pQGv
UMDyt46bCb06zvGMRxcScOfGqmXfrH0v+GNqw80I4xALPzuE0OmFW/5a7GdpGXzjQRgG/R6o8bpA
6xEYqLFLCbAUU4nffsCaLXKWtSvfZ/mDVvwQzGqVV7/La6XcBvmJ+uktD+JW+9G6GhRQs29+5C8z
vAayQAzE3Zhagbrp8aed2ZcI9O5FPXXQEQDoQut0nCXNaiur9WdpSmiGzJhVsDJsIBFil5BhTbG9
B6NILfmAXwhp/ARuAUndHWemoyHgJ591CW2A5pVii3BvzEJwQBxvi5r3CESDUCnW/Mbs93yCjUD9
1jDEp8+/U5i1y481TCg9G+K8CRubigb46LLeMLLEqgcsDNyNSfhY9QNC+eiusWXiL36moTjrhP5p
Gmvt49rno5d0etg0Iz2b1QE6vQ1XOdot8c/j/cHq3ExWat9gcidQL3JhRApd6+DFFX/rKtTK0kPp
MeN6XIcm/eXa2VV1dW2MIS0DNAMYcbDDDDhTsgcodTwsEXwHAXKVv8LqE/+sAV6l/SUI0nw4us5Z
Nl8vvYxbjsBwMCpCnsJKxA5xlXT2egHIPU191AQ/JqLEXJ2WYx+7DMSBKFYO1E1ei4SHObNs5CNC
pjVg93zMVw20Kaz5ySkgD/i1zArwvL/mckp9ui1AAtIhXzGsyJHg2oMwcwmLl2L/AkAlQjkNAQxg
8EHjgXI04RZW9utxfhgl2iqzv2sQNnwWODFQGr1eDXkSRZeWwsKdhxxBkG8mnFVajtRuyNJcK9gU
407TOTGtOuZQqrbLaVGPHj/Gorj/oDcbURDG5dt2VdSA+iuWz9C8MASfu/tFg/LC2xMiGcnG/RFY
WIo19kLtB/9zQI+Hh70xcXP4DcaSxcpet3K7mCuLQ1aLeErLIIeatbEPqMHXEI2+KkxN4gnYPAVM
109paKbV8Asxf2T6qUFIvExi06G2NO0DkqhV6Bl3Qd4gzDG4tXKmezlZq7AEawQYnyJ+sPVVBt+X
xO7XIZXbMUwHNBqL2a40YFSBWULUR8f8LcZnPzuraag2JoIMYN9UCJh+kg/DKjPfhGCh2ljIP7es
BtgRcmG9T3d2f5ruZxJvDM1iBxTCHF63c5nWoF+8mqP9UAecZOSaphVrUwVoYBzyzK6yLvwopw+8
+6u8XhLZpUplZoXLAiSFZIi46QVmDIKzjDo8cRD2fzBp2U7TtqtOkNs4yk+oPAivTgw4CEnX/HB7
iJwYxxQG+WwBIFDa+I3At/d0il+wvAItaAQbPW6Yy45tEX4ocFLIHo9eJL0eY6fbQNJA9cWnIUCf
DQQ6a4sAg4UmJldAfg03qiYP+Be+fzkendrDxIixVvepC9mRBkLmgsWeQ2TTVySzqnw/QdTgQ59j
1//y8G2BEaZZvzsQgVLkq2P3E88q5uIz8D7s6Y5hSAK1himbs6aTioS8d/WNL5DC+nrVsB5PGHNj
k4DtCvvdzOx0wHSp1A8kO2W57emZ4WLsv2k5QN3yWw577ezNYoPnHL+wj1G0cYMC3w4PEmS5d+Bi
T5eH9B45ELmJsnSZMV2GILoMCmQIqD++01KtBzFkM7QONPiZcWdI3JD1cxbfee1uDASu5urLCNc4
I0sA2w6jBh4K2VXoHV6+OV4ZRGy+jQPwFRT1GRrg4uIKzMzQtHrA2IgNYZSLcJ/ciAzcBzDFjezq
c7Qfsvt1mZ8OZFdAa239FVX2goj9+t4vDQCES8gfTflj15cCfpTD/OS42AEQuM2RQxonR3CwXg+F
/lvpfVlwBaNlJsD+Q6YHk8fIBLjHPkTrAVbnq8Hbz4UXie48qw9dw5ReXAmUCgjKPLXOsEPxw5j+
Q4wl6UGdSkgGXwFBUPuxvYU0Br6u1S5XYNZ3DfTfdLkCbWnEW00yAm4u7wjuXCBD4l+JyWZsIFk7
d7paSfWj5y1yyKLKSt0azduWqGwQb5a4m5AWkGxy6pjVbywHYtNHkLaDnY9sPOsKMb4K+tQvaV8K
8erKfAiRdkUPCTiodhBmFARhYX41Vb2rm1OvKAzLdCyrDmUJv0//VHaKmR3H44RuJhLtagEWL6Zk
WLJ+wGyT92kOS3uLcrAfzhZfAjSn7l3po9C73DSBvOIIOv9KdlrAS9rGThrfr+EAFS/v31+TOxY/
fOctRM+q5/cRMDnczXz2YxY1tLEVpIIXe1lPsN5yGXT6AA5aSHx9yGlGsNfGzYQRkbElwV0ub3os
EnDyGKPXyKSIRv5TQm5j5t8OP5RE4V1clyE+eQC1cqNQk721Bz2xvyMzEI8x6ryfCWV4DOHTbVar
sP/r+5R7IOH5WrGzUVwZWvuh3DlABuAjDserTQGRqLop+VE7OzBdydj8aAQM5Su6VFmx/E7zlw/Q
VdMeJPq2VDYWDr58WL8xGO2OADLQbcZ02YTzvYMIsbUs7FDuSwJVK2BRKPjWjH2PGlpcs0hKDLEM
oBXr1oHzDu1AYx1sCRH2ejL2dQFNpMMQdOnHIFymDsBYvu/I0Zp+K0ihC/FX0Q7ABvBUUIWT/VbL
N8L/PBMCxFRjdi+qd9/bVWor83cDhLkBXM0H8qVUvmbOsi/FW9sfFg9YWOWs2x5IqXq3kC6GP4Bi
9e5h0sqpFxH9E1gu7r9tiIl9AVM1QJdCdUbFswImiC2sLKzeagoaHaCVWaL5IOj5PWRA22DYa5mM
BkQi7G4BVilBp7RA6IGqTv3ZZWCkYWKInljC2rsHdQgFctv9Qc0Q5U4QOSa2TMQUt8Wd008s26al
fDEuck39U0tqtOsYwqq7VOz6v2IBw4z2ITvKsy6YV7YKUo0r1ddnc2aHYfpoRmyTomPA/R/U556D
xPhRwFxDcJGW+AuaP+7cAn1UGrLs8jLm2QIpyQIJIaAHyCMiH0As4qDMvdGDnVHProYVYXfxjE+3
BbKPmaknahMWbE09dPWYpjqKS3641Bretu2xIrvcwekMnajhfIdUdKgPPsfqc+l01k33UUOo/zL3
xb9TLFcUUKICCdGQzhUBltDzTd+9hj6QFBCE/Q6YS4pyT6Ao0g1oFhwN2txQNVvXzKTx57afSFc+
E/4M+C8z0H7hXYDeHJMSNnXMMNaSY+6jQI5ZNOZ7VQNrnwdMqp+TiznA/ljwcuXlrwKkrIa14++5
OJVtEfuGt/K8iw9Dqh6rHdyF5V34Rorb0LeJWe8ZBIgjVnB8BIlaYDBdczNba16Dulzb4Uc7YBTD
vxbBUwauAbsUJtZb3GzQ39jIwN+x9gtqNMdCst5L/QlWNPIwT3MRpgBuX7JL2/eiVhpYb4JAoaZg
gdsdM4YjqWQULJBiEYCnAtyI6WyH5llDCFgVx2JytuMM/Rd2FnwP2ZwA51EL3Su3/+BkCnwHO9ez
92Wgne14B0E8UqgD8DcCq1/vg9yy/Oc/js5rN3IjiKJfRICpGV6Hw8lZWS+EtJKYc2ry631owAsD
BrySRmR31a1zb+UIYWl1xbNzikTq6zSOWhPvWk72kJo06hJfqP26gMUyi402HPAWWMXGIiVbR9WP
0rVpvjbD71Qe49SGE0X0XKfiorlfjfyMKmITOf4gwymk00c3mr6JBUW6zkbPDY/Ns7dWNw90oZde
17dtRFnBR5j+MxllO+O9BXpogrUhxpNWdgxCCogUVEDJybhP40cdll6iOX5PkV9Ifa8yYe9GIg75
OGAX+uJaWxqI5cNivicQKjv7oiX2Tm8a33B6Xw9h993mkblvRtZzq0yekcp1rGtrldGMbvF2WUvw
ItP1SUvWbMqlJR3pcqKdYjKnN5q7mtwgUVdhudW4V9Xmt6cZW5u4VkE+Dz1zM63rmdlwlNcypceo
q0vUOZshs8ilvIxLFwk05ESeZcOYcas76WHgF1E1zc1t2CY9o16Hw0EzXzN0RjK6uFnfRyWBjnxv
+sxr6jedwE53IJTe7lnBk/qB/OhVMsQRoHTkxGIoabJ3WUbr9j1T1bjJR5Lm74R3bEeUgP6nNu8B
VEm/C+PjnGEPLejQlJgDPtkQbO3NRv8yUVE5l1Qe1OlredR7RkvudIijvdqeRPDqyGeN2ihd7iDO
xq6u/JSyIcCzViJ9aITFB3K/iMyJcg3DD2c8Z1m/ttvnKvwAbBuL/0G4otL3GbVkbWIyI5pVTosL
4rnOsFMxqYvKrTq8yxGyOoB3MI62DWTPpLP/JRSS8/l7RJCYlYb3IPFixmgdpTW41HbKEsZX2Xbs
/xXKu5FXfhZkXtZsY2XbDrhVrlp91pNT1rFGlZfHQK4eE22TOOdY/gBExDry/lYVG+pQJlQNTWFE
m1VUKjcMBSE6CyN9PdmMDXP4TFnrY31liyCC6Jubvjl1/5zUBzV+1iDZC5ky0LoL5hRqCuC26FCn
uOy/czn6woRDA8nouoZRzMPmBzeqfZAfGyTxyr3SZmMaeqOZ24xx57fwTouoHtyzNvDIVxDmT8Dw
k+l/VewrOZHFtXVVn/302wiJzU04M4abHZQ7oEUHtkAvzxU2mto8SPqDJsEyhRVGuNzn27ndJUDS
4aaNx1U8/7ObTQobXveAxDkKNDB0+pE15UFDORz3DjOzDBWOIfyQ5bik3tTyMMhjMaorFZ4zwgqA
vpcu8xQ8Cbpd/fREnNpjdBpql27+mFf4jr54tIIaFa34V5Z3MkZ4GDali2zLqVCoyp6IXabNDe9Y
P+5m07o5XDdmNaxjYVycEvoVx2rxZTm09nhAu2odDqTJcEDSQE7uCRajnk8JnoHm0Fc70lToIybm
GJhiQEo17gVHU7az7I5FOVH91NtMLz8HmwXItHkQFnTGeYBHdGnfh1JDC+AlhtqK84fi3lXl3qXP
+jIluhVdj9smfTiZvLqoG8muTo5GKFcSSncGM2VGysQ+nzGIFGKVh8eh2BUgRJV+kuIomSVjGF3k
9s1kHDsuyz67Yb/dZUHkORUf8fQFd1XLu46FpcnOIFR4l9ZmuTM75Cyt9nAz+eFwb5RFhTvY4S62
fioReCG+uhwV+57XJx1kZkT/VwaEjWpXBE+4ymGLar7OcUQmbaeLHpubhOOmKW/59OeEX5pQ1gPq
o6sznNppFjiO6Q3urY3zTRvsi2YfzV8DKQUFcKZe7Eo+JbfbqjbHVRxslpc2y7/0CHfkodAY+31P
duNJrClt+Imt0rNzdRVn7xzEjXh2ecyktzw8bnSGjIqsG8k65BQxvbEYLZK2z6djur+2+FKZhkmF
5bO0ra7y2hOrWVvsc8iJBymbddLvmuTdhsG2cB5VE86lk6ZDY+efVGZeWcBjMJVGFI34/O2QGmki
PJocWOdlnE69cxoU07PUT9FfcL7z5HzIvub2yFeGcVOthb9G5u3pLYM3mZeenTx3EcKQ1uxiZiEu
5xS62DoMapwWt4Rmb66Ws5vr7+oy8BEvKN+Zhsl575bnpH4YuHyU+kvBzSiwiaXzwwy2Qmzc4Ohq
NAwKgvv0qEGYIhB+F8HVjZ914RdIvRZYY/zMz9amV3u4QBkjcF1GAyuyPiAzNbiML2V1M6qnGOU1
cIW3/NuA5EgXgwwRQgyjlE73BLfQmL5pzsUuPqX5G5KywFumBtCCeC6BqkSN/6SfXrq0XJVx5JnR
uBXKS6lhE+ho09W/cEzOeh5s2073NfWjU1myMb+nw0cRnbLgL69OfXArxE3OL0a9MRCyDFLhu5Oc
1VWdFqASDrndzFDI1w2YJxfjV5T+VAgoU8o3q4iNDts8U+HHPEguVgr50ocH1by6+Z9jMNaAoKyM
PeEX0JW0uvOmSGYvQaECYBO8JKOOaKP9dbbuc/mRM414CDJeur9V/20kLoOn29i86yPiMbRTpm8M
VhyXEw4+yraUoUo+c2/iSQx4wNCjQh2P6QFLztFg8EQewypWDH6deJiO4/Smuo8qblaB+ptgkHSt
f055zRKK9RmpvF0Xocmq5nFLHeUP3Jpi+pYxzlrX3tKm+6ICHYmza04yfd1gBucYSqbSXzD4JLBO
iRGvG4ZZqISrGJ8uc6EsezeUD12jqUtuUKoxW09QcezQ7xTbozdczeV7n1+bvF5l4hRxohrpxNz0
mmFUiCt3YyQXTZQUydJXu9/aTVZW6RftbxgNJ4XBUjke4yK4J5Aa3eBLCt9cYIrVfZTrCclFq9hl
s1R7LddMjNHApemaJni75FT3w65Vdpj8VyIcYdCORbdJ5a4qt3Myo+xR3BanzHkaAIpIf6YPD9v9
EkyeoX+BjbMYeJ8aG91Ebs06r+n2ivltlZ+JdkFNY2rwt5Dzed2/agmmz2phVo5WU1NEMylf5I+O
1cZlr6Ah6W+G8WkVv0GNKtzdNLyAGqqGgu2GMrGc93n1aFvh2dW9NRBCglvbsmZEf4LkWg3aURTH
TP/JVW3PPTxKm9ctp4phNjKQpBAcJL6lulrHDjyfhkmlq8+hZfvORP8Uq+vepQctTU9JFH/WbLpa
1S+Ma18+NS0j4xbTRLYhQedkWfRTmzl8OPVbz/CWNbmrDJBNC78HpExER0hpVCyHnkWhIkxWrXJV
mbCOlKCBs7OZa+ka+eaMFJpuYxW+WaSe2WHd5rThsW7HFzOrPQlAqinhU9pid8q+FfUvVh5kxBsg
tEXul+FWqVOvA5NPtauGE7842PlngTOke0X57ar0qGlPJVN0jE5bzXG9IiluwWjt09Haugvanrxl
9VpQLpjio6SLJt/GV5Th4i5dDbKSJVpSpIqVXV0K83MilTlkQmB+BqQesWclTym6Pg3K6EB/Tiww
se6g90BkO8veVLQ3QBe07LvKwhnBax31NOltx3v33HX9vms4v6n1GyLUKHfI/5BYkyuc9rr6qyfv
nVzbQLI2+uo0i4cOipGzMcA1L5iKWBs0rCdxFUq/bsarroc86Tz3EOn6qzMfRL+L5EkqzwPTNUu9
Ncw66vkaFdtoQE83kOaw9I5kBsLZKc61TSfYomwd95qPB+QgNLodKlCJAM+WoLLiGeqs9Vz9BOix
kryr7M42V1tsi/AqjX1ne7r6l2VX3PzLdJuWFAQ8WuS9VeK4u5qxXZPceki9uP3XJ8+yfHJoqTUN
k0ZbMpdnSjMlB7caN7M27HRA+bTHn12XZEVf2vBbZNu42I+0XFF6n5x3zWJUgpMywFfKnKhlITjt
UM3etQgXNLOwEKKcrTjUCkUF0GUXW0wCocFqJeSCohKvHY5w3Yx8o7f3GVj7wkcIC/Uv8tXwUIM4
O3z3SyK/yWqkCa7/w05/e/uWsLSqyxkM7pgLx/N7rhOv8iQRgIb53JD7jj07WihBKz/Wvb5Xsm8S
Xj1HNOgY0yY3l/HTA7aH/htEdnIgdV9QqksgubnFcPXUsHyLxHhOarI3o2pD5BhVwWfXCHwu3ZOq
kKCR19e01vc4co/KLDdtCEiZi9fKCrYptbUNVR1q4NIf0vq2xovotmbxbZo3ro1/VcS2oI51nO/k
v2KHfbjyQVtg6G+W2V6MpvJKkH5GdDrhW2yztw3Y8F2jvg9ExGn0IhW/M8cE6IhZjJovapmkCs+p
B+r1TJ6swTSQHGI/SCbsIyzwKRkmaAvSTdV1ZQe1WT/r8t4lL5NFYD0NVOXiBqfYpjRt8HvJ9KnP
ngfl3RmaVTsE22KCnqtfq+owtLsIHBkF2JivYn61lAO4ls27YdILaANtw2sRHIf+PalBUbQ/d2i3
AB+h+UaUR2S8BsmPSEl6wZ/9fx9B9H9DVIDrB+3NNf8K6LtW15nKXOkvKVQjbwwIk5g+ApYG6Jc0
vNYJVuGUG1b9SRitx5W5050cVy+YPZVDqu+y5kksvVp6VwB02hp0Mur8BjZQO0oSW7ry2WnfklDx
HRl9OjLwm8x47yFb+4aOcSaDCMIpuZslUa8mmDiLzz/cpnzSO761NEXuaRL7So79k1MtRFlYHuYk
em3gzJuo+BIxhgRXghVE6H/MSaiM0Z3OxEX4mCOhQEYqHAnlOY7je9YUt2Zu12U6Pw8GlUmuBZ9u
GPBFDHtXWgUeLlG/NnTGC9QE7aRq+H8CX5t47OY+WWtoV4k7+JPsP/vc+G4a56im40OdIYi45fxw
lJsstI59mHgZuw3aVvfNGZDOQXt9axePANdgY34qxt0d0GCpeARkV9FdhXGI+ZvLra1vFTNh9PSd
DD+qpWwa5lTTYF+5gA6t+1JL9I6awI+l9FCmD2FKGgiwyJlr52igIHDxu1nqjc46Hj8y8VaoOxIC
YZU4cTov53+d94TZ2IofUpwM2SmEO7X1tQV2XiowCr3H+onnoXo3MRgj8uo8u3P2YVgfhmI+Boa9
s2k8CNUZ6pLxiuMbufIeFwskTDiN6ewacUnHU5fuWFQCYFHtoonlI1ZMtoxJI9JUmL6II9IikzmY
RQXFtIFwHJc5wBBj9NPulUqnoCmXBOItX7bF9dHLMF3NgDnwMLyNyINGZ+/bujxNVJZGALJroo3M
5bXPgp0k0fPM5mEbJ33FfKR2PYfxgqfSW9SUe2gWE1scxUOZGNvuZLpraE2m4U2Rr43yWjYP2/E5
YRh1supswJmvlYcyW+ah1H19O2MLQJXYkHPB2c9Z1wk67xDaJFcAhpUZNqXP4RTzlvjEMb8otvOB
pOCIxIewDBfH5VGNL7OB6+giaDKT8RKHuJATC9jiWNhHe3SehyYhQpqUgwYorMjcuxaYF7vb6tGF
FVmZZV3aqP0qA0wPbatw52FYinepvUuoTWOKC9swHuytIYipXoXKS9r6ZeZH5J5A8+rmvQhmrCPQ
EtkFKwEVR8ePNaXtOkR9b6pjrqncL7+Jgc4gilZ5tNDBJL4xw6pzJIms9VoSI5wgBjpS2EKaXSI3
uLRMgtWpuZkFRZ2K2PzUV7whPYCIQ6QVAj3yRHnqVF/WTwplvdqSlc1aF63/G/veBYGjQYu6W9hd
jFy9zYtZ1ojOqsKUmRiIueTUkQjX6uJCq/7FjF4jKKDZPkxWti6j1yDTGa4yidcGSp90dp9K0T7x
tT0eqFVBFkcX+5EITwnpMq7FAj2KSXtkpahMsQwAs47/UlJNnOZfyqNV1QQTtRk3OTFU9baxLL9z
bT/KCo9H3otMeJvOFIA3DOkqm7TMqrqWiKmT0R1LNUIBXuy9cj7Mzr9COq8x/Is9ck/rxuRRMz8P
SXg0G+z14XgiGqcsPpTsbMS+5Tw1Ml0xuWk1quqNxh5dKK8RjUl2B6rfUQ88xf0tSX5IDXJl4LYl
eyQNdoaepTinAVYTf673S/zQJD/U4ubkV9YY9c7FkpfSvbS5dq3tl9RojrZ2KuuTdL4i7cCT4TdU
q+YCY5BM2RJyQ7bAJC+J2FFDluWrmfMutOXv4Hx16sfIklgWUmjIP6PJ5Kv+VE1lNXQ1Mc6JJ/no
nTHZ9O0Xjuc6383slDFdkgY6r1JfW1rueh5v2CWn/NCMT1YRcq9ClEjSQcxur2Os7UlwmEfzkRTW
MdX5zafapXPVl8Bg4iKYn4ELA/hpGYroe6PcbQS96gkQMC8bAnTi7yy4a/riLDvH6sN2d83i7pIN
eDdnRK2v3Uz/R/IKquutam8DkU911foVARaJ9o4Gx13yHgGLVOLS809VXzUj5wfHtyPWhtpuspxB
opn4vcxIcBiqT4d9OQVxbyr7oyUSZzIjEwzAXw55UIhpfIkMbgVBbduCQjifvWih767VcJIwwqQP
r4rY/an6hxvYkFq/JU60xcIIDTmy+ivUXaRocI55WKrAQ5FAIxTiV28LknFo5+k5ayRVeAQ0JWYs
ByXdF+Gx53XHAZJTG+unBC5r1o0vlzJRkpnG82DcE8Gj3FIOdzqq3zAO2xDiJUyfopb5A7hP+FIt
IsxAQEtzrpAQ9fG7qCKCfd4VG0BdvZUkGdR95M9MNDSAsbIkxaAPd3l0KHvE0dTdmeluIgsswwwb
JayV1DoWw1jemNUPO9YvbTOtp/xfG1mgI8Adg8OyYefFnF08fCDKPYb64IQtca6/Bss6JpN9y2zr
qOSvM9EdUz5u2H265/2QAxvhBA9Dh3Ze+45aXbS8ubFiO5lyzAeY1LOZEojp9rVMn8oRtHVy93pU
7VvH2AxMtWIOJq0C1Ryw3dE9dagHbtAjel0M0rRmOdOwPBdiOulUgDbz3l57N7J2U5VYA7rGxptE
I2drj0rHYc80MONpVQxlTbbRypXloTbf9fYjqeeDPTLeA3dIImJ7LFa62SEOWSKkhvFlIN+mleo6
lH+xrRLFppyryD43NKTufI1puJcxp9vpeME4E+cCnEM/purdmntKKFQljeAhHEpRRx8d3eMC92eP
dKZ9t9OVSNCZ1r0hMcr5bvLmSEaTaJQjf84B/ARhf6wUpH0f9V0ESGR3+5AlX4LueRTx1Qq+k6oj
2wzeM808o9cId9J3toQtxFBfBORiIagLm5SkmpN6XOnVfklpIbxkncujHdpnzYmvBB2vE7Pb2OTU
SfCwrDKPY2o/d0Kl3WMUyFyYPNNDYBvnRsl3VdVfWhdLYhExhbTXlWNCH5xTfVpnFUPTaevIU94f
GjEgBQhMxAY63LStG9VBEMfQ2xr1Thm3lfvdJepmSrP7MJnEYvxIEXshFdBynVcOih6Ex4DUJVqG
nnqwaYQkFaUH69gtqG6lntwkBBHi96pMW5T6t8xGxB7XFqaWyplJgbc2aRMxYTs4OYsCtT/Vokru
92iONhVk4doQNHIfN0fZjU/hpIIhL2ka2kE1IPiU+DLaMUPlWmJrRJEuSQcoXuwkOlh0e5xc6Egk
X43Ptfo6ML6KjO98INuowFBzcpJDae9JbCy1Q12cNBKnoohBm/tkDQhDH4p2TtOjdEeSB3/FIIBB
xSp13qp0E1snhQ1c8bxHQHJRXLOO4DAm18bwFOX/KKxhnA5R2ZDCw6JhBnO2iR2Ds0w7azPQaMZl
9Cmcs4VUMsUH05mI9GE6U35I/GDs9K6LbjVmtkF3Qb6MWt3G+i0334b5oimSywQLesK86AMVyGAF
GqysY+qe7SSPwZjXLtP+AHm/olwx0Vwn/ZDo3Itl96NTLQfRLa0vc3PlQOc8AhO71swyLbrnNrJX
ADnbTOJMpeWbHIp33jOTUXtc2Oj1V0lQGzk+ewkAPyrrUmtOgfEvRTsy3ur0TS9PYJp2zgT/ZFEP
aNN4Yjwbs4CN0MreU10meAbNPdMbB4//DAnQYiZw1T0hg16DhhRlAc8n/BEqCxPUiAZmRn+xIXtK
NlW4lI1ViC0Jjal38Im33w7ze3FhgdzJan6MHLS/WyXEHllKQe7Qqysv7nRuphxArQT3w9wFFdoi
A7TkUrkF9MNZk7gPGFU5eJMmEv692pjOKKKMHMdN37xE2VGzeUgD7vFFCVu8/+ZXYby100YGXBG9
ihhCwB4e57haV0J4FWRjHFdewvVqd+5HovBbrTL1eRl2js5rym1MRAq161mbdjqHY205fErDfcre
1Ophz3dF/4xopaX+0fUK0phxsHnwzLHZz7zwbQBGT73XovPpDsYDpiFDhiXyzUmal8UGSaLkeph3
SrfQ/wRkJQZFpo0YjeO40d573F16OVKOo8w05ko64Vqidhjh10KasHfi6GbqJmx2BHEOqUEWiUbI
13M8yC0Bn7u5wCPTqpcREEuLf5ry4rgnIu6Q0IkuNN2rOdR7h/u0LQ74DUOiH/JzaDxrKAkh5hiQ
Tb8bZsiOKv5qSjqh4NqRkRChw+CRos+PqX6atZs82CbaMZAuc96ylHG8NZ5YNQjXVntT9C+anwog
wbjWyJwiSUd3gAEq36LLrC2KQkzuhkTkfe7LL0WNNrQwAXAHuChzLwfzICi+RxpZjC/KRd1IWMtb
WuueMK14YpmDpDYhy1HX/jSEeFc7WA5c2X0wtAMq3zqu+idl2DgwjNVBjwgc+S3UR9SW6wE53KIj
qRzxbaP/Gqrws+5vMTSPzUfl4DVke1MTfNYFiaAGzjQmHFHI6934g5PiltijfvuKdbSU6MOxbwPv
S05cTWP+EgrKIeVi5+mYm5bGvU1estRcZYbcDKy7NQGgYkGQ+rypDVzliu8aVOQfgfVahccwPCbD
ryO55n1k9rr+CQnazFvJpOUhcs70FoaqT24YTnWyaXPzYlW8PZEEot5OEM5l8Ui5kubm26F3KWgD
pfjMJP8XE3qGAx6LP1dZ9FSbxFDD+X4QjL7ObN3L83+DTtph/24q95F3Ne5czwAmFtHsC5pHd6Y2
15mER9mdJLJQeFr0XBACWYdEqtwI3VSRTPgm4cC6h0PMz0wilij1lUHKVcwpiIuJNeB54DFEZ/iO
zZWACYZJQwYZnI4/RV9tHBpgdv+trHTc4Z6fsGOVW5koq1kwe6URgmlmqFbix0WBywiI/Rbuvm7/
4g5ehZGUkTpITsWBBmYTagbkPFKCe+0gukkE8vqkBJneiwT/a3+w+xjWj7iU4qI4f3H+DB8Qmfxn
wljS4cCSr3U4ReREXFhGuur6k6uDPKYvkzz2Jtj+fqCwyeJ2k9vtxiDQiEqKBEZKz7Af133yOQtG
CMVbMRAw9W/gjCrJemhGm2b918nvNsGcBECNGXZbYcMw28PehvaQjeEH7m9P/HVkkxbRHVJi8ZSj
SQSIdSU3TEOFiFJSXX/jvtsswZ0kyvkWr3xuzfR9x67p9/hnutY8IYnHRYWpCoiY346u/CbiBNUf
awc9+6gLhio8P1KcbBSfEqNhxUTPoYisVS/inVBxVGpRfUu0LQ0XMXRwTZIPiAUZYd6v2fAKbPYi
5UvY46iv/VJ/q/RvNqLAs8pNIwFfMKEL+dJBJWiIOMHkeqW779NXTAHwBffShpteLKrBd6YgE3TW
DqVtv8iQhvlaFaBk9W9vKrtO/FXV4gxZDwLYoDfol75tvkeTOVr2LcF2shLJkUeya3DZOs9hoVNi
MhOr/7VtDA51ruu3rp6g7ra9++YykZoz8m2qt5k1O6L8E9VT1RMzYe1wkBvVvR5u0M7tuFPCyCPj
s6z9rOj4yOKEZ8SPk/0AAdmb+xlSwHHulXGoCT2ZGWCHwc4e3rPBrSAG9IOTJrvKaDYybo9sefBK
gzSy7M0mvGRyh4foyjP7454LY/Kt1LiNI+G46ksktN+RP4bxL297XGSgUspJmsWrlCxwDJqOtRBR
GlD9dj/5PN9by/izyuXKTrmRimTLaO0rsXq6gIJROrBNHCrfDh3UnExvdeI+6zmjR1IwLCO9mlZ2
cuP4gVDHK87AX6sPKHnM7VraDnL5qZkdFbnYAO9Cmx4xj4ZAhhq0vplEXyUgzSRKgoR6xqjsIR67
w9S7r+ZSWMNZYoGgKs36jym/KeNjbpl6ZWSSO8zQxg5d0NwEJMMsM1pr/ioc5zhWvacTJdXOw79m
SLbJ1OvrXP1RhyeHA8TBZMpIQETsBk7/eEhIECqhGwslO+pJfNVE+FcLvCIkiDZcR22EQXES+0Ff
7oxgu/gkjDb8ium8546EFwPoGUYwVQgez1gpmZoks5FwETKhUUSz1lW+GDjM/64jdCZB6igRPKM1
E+IS7RyGkJWBG1t9jsMKGXLIHzNzHs4kfyAR2k3JVRibi8pP3fUQkMWTAs6IxcYr28orDIBEi9ll
wyh26JiGAEWgLUiWNXqZa4S7wSQCx+7w2JEyfWexzE2Q/Mm3vndV9xwZtR9xg0XTTKlAIjXT8cGu
js5i71umgGbDELkyfA2rbM1cZoa1i4JPC7XTXmbsPLxeqw6YOBrK0LYzXzqrN/HKsL7YvHd69d1n
6ldfpkvE4M8wt6s2DnxTNViXV/bvmcXoIg+pajTbL5pbiuJsQF8UsMGW+JH47nlY8bfGnhR/QAdM
LpbRCmQd01YKAj5QUlD5cCSndac5TDpvNky1TSASFJlQxUscom3Mv6WTbCptetPxedQq02irWLf2
/Jjz5mopLnxG+Geqweu0XN1OtdZI+3Nj6y6CmeCIhMZa9czwLjns6/QJVYIxh7sZFx0vKTcxJY4g
yThtplNrlH/K3L8qReQT0w3p5lIBu+94kcChYVw6MfqDUEjhtmgp64NBlamw/deEdxDEMSMVJQfV
nj7CIXrCUP2dx2jclj2SJciYC0V4F4TTXid4JYvgXVM66yJLOdjlNguLdQZboZdMPZsBb7KdcJA4
EVEFEIMMNtE/dWcXSkJI6zF4BBFcDAYfI0LuKiqTwbfbb3M1PRFwKDBLACSU2Owdma27FGJdrT5V
gh43dmzfSoKcSidE78dUVgZbi0DGHvW8Iz8pQyTc9AYTO2EbL6yd9lPUeglfmac0+61RfMcmrhG6
WUVCGU4kirqDdR1DCFZc9Alw+GiS6UUUYOuwQSKpL52K79N8daa3hseiZ3CfAvvGGonJZovyktii
prsV90jdOCmFwTiYlEcW8o1j0O/21Z+Sz78dh3OmopjPJGCN9ZapAVAPpXgSz/5AsH1IoR1xOYey
52DRGOBQVTS3StkLwu5X/3PtPMr9nri8dRzscSUzCbWWw4WtWj0tYcBRjPArtqGe+0z/J/eMCM+g
5hBltzieAICeShvCefINI13FjP94quNpuCRyPcp2pwjbtwY8NvGXRWi0Ye7c7gx4i3y4trn8OzU+
6xpNX6Qyf4iqt7ArLh1xMHGlfsUy81wCHTLM4zm9Z9xOOxqtJzsUr7oNeguvrnQJ58e5Dq8BdmAn
8zN93NlCw+DdYpiZGawr9rcteHVniwEM0vJgbAd3JwqoNf4oC/FQ2+ULYd876S4X8B+rHOEU9EMT
CJ61BPtFXpeHYmpOquDzpVYjgoXEoE1TE+FaNDZmarXbunU6Eg4xnqvl43iyCFJbfsTpeRIAncCa
aZBtA63aujE2/d6Gmj+xgh4BMvbVHGMCTXqh6p/d2NCOFMRudR3AnBvEa0sV4Tog2wrNsSe9AhNg
XkT7aNnd0INDCQZLQ/koXfo3g1dcQ0MzmNKEI+A1Oc7t2ga+oY3wM+fHDMDBAiKdSQUtgKgYl1iW
dhxKbOTpt6Xti1GsF7iSFpt2Cp9E/1aIn3g8NFW0XgTZxeFWvTtx4c0mooipnfvYggHS44X8QzJc
K/FdX9LOtfzXMdp1jwBWbwvyGsL+5tjKTpuIYgG/3jGYCTFMmjnMh47S+5Sn95RAulz+q0V0UOSt
L6vv3JT3YLSZAZyKEjp/9PWO1gplIKAazUdYOP5u0TO1/FYY649T5+dttrGq8TTqyV5qmLvygkTO
UFADRRgzZt8m0UZR/cwlBXSP31LrdkigarDjv6TdvoC9WCAUpZp7oq114tZO+VSuVYajnXIbZn1r
zMIvMdMYMybEikRTkgrgDJkjIldo4aE0jO1oTpuJeAdKrTxw8T6+RhjLrfJWhFg0dvmgHKra+JZ1
uDHH1Gc3JSVViZUTPqbmmJ5TjyKzjlhSqQrPtakMsAe0dXAasdIJIpbZDuJlttzqA6T6+NzR6nfL
CxATPEGCyEjNiXlMkk7mlM9zTgz1oJ/M4TefmW05r5x4sZk9DQu0j0euZ5U7YwRnk1qQ2PpdCxkY
kXImySHUA1Rzv5oOZY7s4GibWtT+rJMTOuOwBRqMccwFfz11gdI6PGENpq9+pQRi7ZLnIwg4sRl8
FpTsHBAOIGHgDeTb8Pcn/3F0HsuNI1sQ/SJEwJstPUUjWpHSBiGqJXhXAArm6+dgNvPexLSRKJhb
eTNPQijKORALsncPqQ8zy3H3ZRVO8shd8/A0i0eIM2H0X0X7xaqu9neh/px8jx7qKDEsFg7ITB14
ruBleqoy701G/9jkt229GqsEahQ8kZ0ONbGxri3UsNw6u9FcRdWdWEIxSqSDQLtsMw4GChjQJUSu
ou8x8Ju4osyd5WKZ2WDI170j73B8koSN4vLYRTyYQtw1dbr0gkfFkd4JzyFL34YRk4h8rrMLcfuH
20XnCvP6xJHUcg/5AM86bRuAJCwyGUG7ExoYTe6PkB0N6QxtpdgHwPVNtYv5dyXa9s42tB6MmLC7
ywFWEHwrHY6NdhDtiaR+oGHs07cUWi81cKLAeGJ7iqF/V627KbJXzvaHzhWulE9fbDLMwOMiJKFk
85PQcOrYMwN6RV2LBbKyhcAEYoy4xdw2mMbChoM13iz4NKSY960T/AuLZubq0bKD2Rw51iYkst25
+RayoduuTLVaRX3HBXnHYm7DiKpxopriOZaEFz9HZZd25akw9mp8VIaHrZfLEAwBywJhchmmLPto
mOjx2EBOCLt5wRFEKz6Fo38UsSUpKMfPbwSTO4VzPNOUBmig0FY2y5bKo8+iw8eM46kyxk1dOj+a
QgwAi6xRLQZlp9m7IqZCtzwK5AwAIwB1rV69Y3XgiW4svGkCNJagtndkrlfM1usIXJempTtH6ssk
SLg5Q1g7kkOdNyIMJi4S+kCLk9mdMx8vlsEkFrmvpoC6VCbpJjG30j8Cb5lL/Xtw2UHhFLwppjeu
Y3vdNQp6rfvmdwOON/POQmEp8Rq4zFPUk5iAgOoYkUT5UkYAqNGjwmoYsw43oy+LU+k6HfIdW6qd
wXbirTAl7anhqdS097xV9rZW4tkhgmRHxwGUcoywnZUcwat/MSedkO2Wb0P10fpbQ+bY1CLGUf/Y
04aDphkgx+O4GsXJ0m613R5749l0xjVMgn3txY8yOEQKqbgJv8E211R52LSQPXlNui+jmMJ48mXk
mCPUJcFNTcLI4cMVQTWTrTlP+ROdsdoF3OxIRzsh9JdO7iXvxq3KX5wUlzjxvgbEy5sNLqqoMvby
IVbyZpfZ1dmAO5Pm+xrXWmrmyzEMrq6Puwas5SqHLuOcDIN2myhcdhTGaCgjb7bKrRngj10Ls5qu
qxa+hB5u4yZesXy+lkFCgGIw2Wt7MLBootv5GGs3fYh/zqASgROiPvy6vpsv1DT/GyagjO2RJug9
zg+Uxvw1uscySXACWxj6YP2qJa4SJYgQm3qpIBxSOOLt1Y7MU06N8Cmb/hGaOu0HZouTKo0wqrLf
flkmO0kzbbx72vjBR17E6hQLQkzhabNlfRGvIhUHejWSC1QHi7u/jNoPXI0aVnQPfCJetqowVzhq
0UVVYWxHPM8OlKSmOXvAqOr8kcUGNANo3fbXEH3SNzSzXQGDhxABGjwSSVpgq+InmZhyKUgHJOWh
S7fNuAlEtA1RrJM1mlQbmDPV7ReCKEUxDnuJx8ANAlaqADaRRpMOgb1RxkVUufMRBFhkg5fse54U
Yudq2tZhAFKccl/aEBDCiNW9y/G6SXTGIieeO4G76hAVM037qViMz42M8TqIq6tlDO8h2kboOJeE
k16UdqeSu3agGShUs0WW8Tikoyblfh18ErfUCVU4zD1rp/nQOcO1R5uDWT9NaCoOWDhNVRd+jIOG
H6rBDlwjQFol4a+o0ID1cRnjPSu7cjtEAN21GixxxDH82562I7gxdeKzEPxIPjH/cakxr8hP2QEx
TvCz9bfKdLaD+UxYW8bmRRmTo5/xRnJ1NMopc5EviL3PhAcuCIs2xzWHBV7s4nZgngLz16NwlDdr
AgCN0KFpHtJRqnxAfrH3LEL72+fg2FOvsKgLghU61qe+ulC5+R5UwN34fYWXvCK+rrHnAMGSEzu4
g+9MW1fps5LkKXaeoywMN9iFxBVaLzgq5jjPtC+7PiXZZYJAyAHXQpSuLLgAaf5uMwskQltL5VfK
P19nv9WdycEzTKlvwAiSq2eMCFTZswE1MniTF1YCViWC3jtkOibttf/lMBK6pKVkjSGs4PUpsSYG
JTs+rqiVHWGL1KhQoq85EvSfFsE8saMD9gNixpm3YT+CQOA4H5FPSr4syG9Ag6qwQykTbk5lCg7M
KaG6DgJU4irPaLaSOpApRM+2zHd9T8jUAJ/mFTuplUsjgP9i8jPB9dyuLfbk6UEp/4WSrx7FmLbS
mUCcm9fo33meHUtb7+YQFTL/WGC473dmv5cqBRDg/2ISs6OURJi/Y7o5HK1bq8ZvDXgLZQtjFN4g
uWvBpfjTAgivFucjwWHOyOrDMOqboarfJvQBB1eEXbYWgpN1DGfGFOTE8n0VV2tNpxfvpPPHh+lf
jcKInOikDIv9RrXZ8XVcoaX/0OuLFn9YKl0eOMWr6LeP7qogk6IsRD5gSRyWPqsDj8VAelN7qjIi
zLLFezU+IyZuwDkwCjaog0sD3FP6qyS/nU+eWoTDHRkBhkQ9kX9ot4iuTRoQ+aCigUx7lUhO799l
wAOHXyFAIQit3JkRzdESo8ClHS5tuC71jS+wvt9jjUa75djwWklJkEENdG559BFD8zJImnrwhvoq
pBHhw3H/Tat2lppNcBYu/z07NfZH4dTZItDETLQ/KpYwPyQDnVOagLNJyk1u7VP0VJXLqBHoXvcq
vHsUlTTk7Gy4u0Li1amIVQhgZ2y7SOIGJbtIOVFVTe2ftLq1kHPHL+/9pExb5zq6dBF5QA1h1lL4
DCXjqgJBw+XII72dG9xUg80rGGXWj15jbysq1dNBiZZOZr4cEX9GbD7qQv3NcrQJhGTFSikjDK+j
Gg8LM2Dfw8Rvu58AojfDSDLcRfQdhoXDc7dPQl6ta3OA6AWgXzNI6ms8BEHfFMTFC0aT3rHnzTQJ
cuZmgtuZyUAXQrqBZ7hJ3Olg6mGIQDUtuMQRxorKv6cjr143bh5RBPyBDweweGuyciKDyLOH+Le+
qybcnnZp3GOrMgnLJlkLaBMqRA1Imhl6DCUcACqLVcD8bR6a5ijZcIxsZBrsTCbszDfezETy9hH4
cPORSrDyysaLLok8DATBpnoeGSlz6hPerUZ5t6NsZ/JnqvmryilegVeIZQ1NMzo7QCyj6G9kpe64
/kKQBbIBO5iE+vG/tl2GMwMZsNe2fLozC7Sw52TY6Zh1ubvYoggvx3AVEC5U0EEAGNu+3Hj1Wme2
sXCSy+hWswsVypODJowcvOylBZ/dB1j4VxW/aktFYf0WxbjfTP3UQtYolFcQZYifab6u8vRNQUbn
zbUiyInz4482UKJYHJssFcrJU8d6MYbXGhE1wCJG0GGTlNizhrvCZjXpWA7obHgUE2z6x9ieGuxy
Hi0kJfznQ+Sz/ykl15izlAJst/ZnchME4EeSejtknODHdJGNIH2sW4unKWFtqTVnxUUqZZxQhwGL
9HfY3HGQz0wq4CrzN3UYlqfUnP7PU9HbgrOKFcI+DIXDbGyvy2K40+28UvUci16AwT5Et8N6BdGb
O04DeKZ4DaDH6E0z2p9+NErekpTVIOKm4t0Hre8uPaZ5gShdVTnfBU69EotkmlDJDD+VCy/EpFJj
a6nj72Z8df2Pw0YnB5xsR5TZkDiyjLUa+Iti6ojq9xodiPqwq81uXsMGdp3q5Gf1t08WR8Na50PA
m1ZIavquI/HU4Z9uPUeP6PS+smnFxOikxON3ClbaZfLlLezYlGzKilMSAC9kWNkXdD2Vp6qxD3mg
b0VLxo1EQZvnxALkhi3QZmw+0upJttdjUxXsxph0CiFUD8uBv6zFwWIAHRos3k391Px0Dz0TeeZf
YhgHI03vgTKuFEN7L4nr9EG+jFpQiLRlqGi35I5Wbu2tcEStCfewpsrmOpbnXD3Y4hEzyrTVLa0e
Vs2AMg0SAOHC2Fz7lnyzLIa8uAMUO66S0sNZlmFVKTcEMaGVlTy/jxNyKkd1nTasDV92oh9kp65D
JHAjQNWK5K22bORZ3o2G8+YRX2u8b7UZyKmogLTCeRsRIIKglJHbTJIMwcX6MAqMGpr96BAHRA8e
l0T7cBPZ2gqvfRKspGCrbhdX1SAzp71PO+c83rrgXZRjNNkuBnlSop9cuyOM8w52Hy11hDHDapCr
Kym/UwTqMO+QFZKdm7iHXDp7g1NNhOJscY10frNQ6H5zICEo8avCkgDhbO3gnazDhz5+tnhrC0KZ
gOm3RbSMmQ6V8Ni1GqQHYxuZzj8yAuBWxrkg4RNb9bnXKS/I9I01enNH7GMujcHkAcyeJRuWMJwa
J52HwUcVARhSwEmRYx8DhD3cQ11Ei+wUhkHwHP9l+tmhe2nsEGWJSs1bXiIKGYQGDDxvcJ0gZuL+
gTREkOCFI+qTAsso919+eDPbeC6wIXv2t8vWxpD8vuzHKDRafX6RCkmUQqwwTCQTlaer1X1psBCC
dNgTQJrhwMUiEPH2sY+Z5CnELELV9SL1aTIQsJyfLW75Hs2syDh/VhClCndreu2+S6fcWE4FnvoO
+mkVYZYOAkRrwqsK5/gcTLM9hvAFve495AybKqdWh3QCDprtVCz+hdFDwBRwuCs0hcVKAhmV/xCg
VONTYRsECJyYIOsROnKXvcc12WEGJBeqSeom2CbQQ1PVFpg246kHdT53pzQ2CWjkKABoXheyNDaf
VVScFDL2qOusixmAi2OBYGP13xnZt2x8zxBpCadF6gctsQy391I+zahZDzHEBmzKAixO5au7YcJB
W/G5DohzswQp2+YJ7Mn13IXPqbJWKBQAEuSwJTLpAqi/5LCijpUYM0aI/J+asuXEfjnFBKz4twL7
7/bGJswkjLf0Z5zi9pPRnvPLYgLGYBYQ8rutfoL614MVE6GC2377lE7Cs9X3VgUmyirxqSj4HvXH
RKgG2WmWC/SB38Q23hqq5lWGf9wKvS1JpsUHb0Ttz6yL2XNII56fuSROQuMh/IoDg7vUwsk3A6t+
dGiYIIOaX0YLnvHY/IbchjmYT8FJJP2Lko+B8rEA875bnzWV/NXaiQ5GieakP3NtF0HZcty/Fh7P
yCxlNsF2MgIGJ8X352FFwUUfLVR72NnVXxtp780Y4o/1GctktGmmi6V+pd6K3stkmHxTJqG+gRK6
AzGGDvVVZlePlYdsphUtdKgOG5TlX5wmP0lT4/g/rmpSpwHA45a8VlMjCsayWfa8ZK3JjBLiCoD3
iUe/9LZx+ypDdyERLd2hW0TGb0cgPHffx+Eiy3ehIQrHhAmRjVllr8LsICF36yx4G9rs6uQltUta
n0K86eCvSRI3NBv1cuVU/T5UfwaTcK16NLTD4Hq4GXSEMXfmx5M2mH3GI/p5pu51EA7gqEebEd1l
AYq/inh7YzCfKcgzJ1JlFn0rJbJJod1r858F71PjAk0Vog5Pw+2JGnObl/GtxnLWdxl0rH4vAvpg
Oa+npNoxEZwM/GWSmHc2mfWiDsYuzntA4q2G3XkjqBbGU2k0GyYloXzaPmWluGWH5qiJZB7iQE4q
RgyTbJHfXwWBjpFUpiyoIuad33Co6/h5DwjRic2cFXylxq/LvCD8H+m9V2m8LB2O0Eyy+DfmlrlS
3LPGYGyZFBfDtmmmgF/WbFSGrAmPRkSksgH4ndz8uxn0RdETwrsF6h/NArWCyzGisbiAvfMvN04h
Z4jQBs/wjuEY7xZ5wVDcYS9satl8BPHS0zG/Ro88OZbm54RsV7ieU/mZTJorlS518qGO+wJbOV0N
s3LyH5HW45xdFw+bUl/7V0eg7yEeWM2jiljUymvWsyAIno3hLbXGAW4N1Sj9SxP9rfLQnvBONmkN
j+x9cmHUDZsTuEPt0NHKh+tA49lP+RmIVd+iAC084TqjiIwzUJ2sOgi6Q7bL+vAtYH2Vin8pp42c
EOe1AGySJ/2ySYwlNQw86jBgDOu6oXsNe1AFikdT310zWei6d3I79S2JSSTj9rXwOPv4Lctpt63E
GxOuSdg8jBQMiZbyFWobQPvsN0hN1pDBpg8BkVyg2KbFSgnFr8nQDoHTDMIjFQp+f8uTQ2+nKzVy
t1ag4UgH94CJT88xJRJKDRQPtxNOl9ji/KpteuigkwWbmTMfCRPlqw6ZBfTINEAK3kFj6sywg85d
7SZ9QoIqSAu2sGl1LXCNU8mw17BDqS72G0Yfv4lnKUyR/L1l9W631kLU5qItn+D3sbu9Bc3FH8Va
MMmGyDD2hxR7S13k/IkeZSIQGn0bLn717CUf7iUrb2aULyt303nI9Xq9L1R9ndrAQccvMybJj23T
sE9qcWxSDrwtP9gDjoxE8uCMQf4hoqN8zCzakgtB8SJwy97w3yg1WQ4DfH3zXvLwc8L4WvrKerAa
ZLd209IX0flEgcJbkrPpo4xEqX8H3LYl+V5X7AMzPuNDp8wT0RrbQRHxstblCjl4FvJRDqHkMkW/
Mw/2iGWGwbHpc8pdpiR4v3Z4FZnKrQfZFtpYIaedTZMt4I1pqK6FR+MhaAhlJApGW8H4myB3lxqH
GOMf5UE47s/K/5BskCtRgdRtkY7teIC+WvLBIepy00iIxNvY2bvDkQeSYoL/bMtyU1b+xqhG0ty4
gfgrDeWktzQqe2+GxJaI/8Xz1He7h+NOlVpmpWTtzLmhf7UdxFFcoExGi1hiTtbIj3OWj3rmBu+o
T+PFhDSQn7b30oyrXpMp7JK5qr4EeKeYjhcUcY8TtWwHIsclgYfvuIDEyTomJ3ZXWp95/h3g50kL
mi2b+lh60Xuk5+s4I04TGYuBMVol1i3/jR3bJ8SY3roT9OkHPnSRkLd9VsO/0QSRQIaqPBkBmyUk
HB2ffAzR28CyHNfZRjhHEIz1eClduRyEeHOGm9Zu45DzBr4jxcJ7RO9XCRjFp8vbMc9jyy6bZDFG
hIsigkXF9nm0/JVt2O9urnJh8+3HA0kCHPn6yYR6l4fUDnanQPmqlHMvNsXwz2NlOmTUHZ6U5Mxa
Bjcu4SBeKB7cMgVbbAhbWLc2eceHZH56EK65970+veh0xbqQhuh1QPMa9eZNcqI3y4s6HAVoRvId
1ItuakaGyD+1VbPw1EuKAbbl6aOvKt6FClzDuka/0u1FksJESXLaydiq0XeVVcbGQwORQ7DPeNZX
2F3d+C+Cn5XyhjMBXo2thp0HN6z1tNtTbZ9qs1kbLsYwz1vwZb61/KIGPSRGP2zZQ3Z2fqxcMvzd
Q/KyKioaFikuImXq4zNvegOfpjIjErchavYwSQUXvcDm9s6hdRZQptNBBYyNiy4szm/7DJFKIXeM
mj4z/Iq4WTA3XOhxzcM3Plx3Qnd7pNgIHOh3d4LdkC+m7FFHqQ4La6YhAQa8ZUNu0Da71MNFBGdW
/Wue27OsiSCfKDu9Ac7cOW+Gek40Ho+0HOqUEonhXx6BTYY0YXg/rv8wkeyou2sFNm9Q+cpI94l+
86X7FDLa22z9a5XWvqlK3P0hj5hBp8qMemZ6K1dZ66WEiVeCZn+22Dm75DPujaU7wQoCUm4cwQM4
Tq4sFwK9MDZ+5ficqJwtND5tY2TfidtuvR4DHt0I+G86XLel+G6HqwyNbSbYJlbDOkOUVvku+SIC
GKBS0oODmIAoW56nF6xzb9UrOy0D3HkaoGFOQE8OChVJKrS6Wee1l7R5xpGzNLjd6+5a5sZMB1wf
MbEnzj+7rfmFVJfxEs6HZxtutAgGRkrekxCJC7btkBsYUeNLRgcmb0072PpdcRCILpYFGx8roYdd
SYQGykA6V/W/UX55kIG7/i/BrmsjD8RYl/pIHKpQrKcxojWcmcGkkYA2M4ePwP0s62es4yV+NJMH
oBNYl7UFidRlyUUYuEewyHNJ+6vH4t3Xm0WISdrmRQXVKo9/zMakSZntYcKHO15tbxe15IL5BM1D
ELzC6AffmxF+Geq1xP9RoOaM5Y9U3sf0oOEL8pTvwjoZ6mesH7xunzfAQ1PlHZQ2c9y94oxMFTBQ
Yf6Q4qATzc7jNzRzbHiM6enedjAZbFXnaoWoMTr26/KrQ2fSId+xjSaQ/BFGGx1xqSzEyom/Ehw/
ra3h8dizKCNkqKyrcKJh18Sz3kzvR0ZfmLKuJQ7IAW+Ajj/TcmmikBf6Zray2wbOC3gk7U8TUm4r
+HnmzL4ds2RIuKN1qAEv6eINv4pocmk/JthCqZxcqKu0M/vY7zOkMq87B80/iaaRYjQumItp/yPm
qplAU0BKRziLRAJi+EeX37E8pZ23iSzucQ24PXCkHHsqoI6aOkgCCt5yguZm7UMZ8c8wQQTEAYbh
pNKAHfObPL5AlYUBoyAVl4C/MLXrHLHEwbcIgiMVWIW/suoLGC4XDrmEXpqGB69Za4m6NTkK52g9
QukoeVlmBBowuMDuDn6b8oczxozHbud9e8YqN9/V4tMCDOZhBXEVEMw8ngf+gFG92Yr/oHYoLhm4
oKKo2LWvjuPsIzadurLugtfUzRTQ5aV2X3lqLkgPz7TyCqcxagjJmv02rvYtJeGCMjhGmKhTcFoU
C4ESEbfnPtvChcsjqE9k1lLzSSzUwTNWdoeOFYxj5dDEd2V6bUd9EeXaguXFmv51ifLcWtnCqsq1
jJtNnAEwdu8tj9cwufbFK+QHVo0/Vbxpw1ecoJizRXS8ZS2PBC5ojw/XebaRcQqDiWQ7z3GSTYQ0
FaHOkDdT/d1l09UKolJvYroqOPCXSPh6TR6iHzr0faChpma/DaP5zKjq1Rvzr6bH3OI8EyjtR1NK
pjL76CN9VNGPwVEVBNA3LAGQMs5bg/fd4CSfkKq3udMpv6ooOk2Acp9DziDFJIyCWM9d9i0BYZQz
ZV50HJhzsw4myQOHF05sQ25LTEChTqSP4UD6w6qI8RwwTBsGvWJccaG8QNGGg205K9SqTn/3s5tW
Y3C6eI27YNPIa2gHyq6vMddUd9FMWlA015JTxCXa40H3Mp53OADIKADiVrDpORcbwcDIk4/cjLSF
NMxvF9lEHVjnO0jBggbENAaXsXHosWHPreTuU2+6hSAR4yIYq5YgpeuQW0yIYsqbbw0/uR3Bv7E5
KCX4IBB07OswrbHsv4TTR98qcxb3i777akOenal2SfjfSNNWDpATp942hrWIxKOQ8WfnlSChu3cr
UE4FRyLuj1QlfwPEhnROt+3j6WhLYIgoY8PrheG0HtHpYObh70tPneLPiQwafL8+ElgAQaYN7jHR
22zUzlrMrrDtSQF0B6n5O+H0WM+mdhS4JShIrn9sTefahfXPCCvF5O0vRxCSOpaZzt+3ibpCvt3p
LFKBYGNOXDXxw1BfvXz1/kMJPiv1pKC3K357UOo7n+zG0JnU8PVF/VZWN2mpc8PilImnwXbmAUcq
HlWQ+2JCIMNrsPufHoOgBKZue8Xe9miUAD+kiv53CMaTtG5u/FCgI4zuvgtzFPVt7+lYE7qz0jsf
0gNc5l41hMB0oKC8RXXkSvE+xwAiIkYHJ70OPbHaeC8UfEQhYDOc020NlW4txt9AW3j9JiAZTZWB
FWlLO+VZT5h3JLfD8qn8lf6OGG7Bq1wi5McFoBHqt5YEH+aBSd5yijx5DauEvcWejhx6ACydRbei
kh7kr/Eo7WMJyoOsxI3NzmOtjTxdxK71lhWvdrrgZ12Wwl8wnnmEN73rtH8mHuSsnRhwnXvULR0R
O5+r2bHhvJPb7Jn48qZgRxluMxVcmkaCZXgOFibBEornNePzQK9exOEFH9ByID1couj17tO3tGWI
u9txeU/VR51GilY6cDYITIhnXR5Ebi3oHRwsnu0mAlrf3Bs3JXSn4224EOjYCsyaIYeLkeNMlp2L
5K6IZ8kYX03nrWFbao8h6xepKTZYwlZ6RbHCyNlcWDBR2M1SvKvt1frSjmyHCheNu99C0o3UmokN
MFDc7DD/bBSwHBAZupfb4WfwgVjisymv0v3oWp31jfnKxnMBcSxGJfBrdRmgKSq4dIDZZ8lnZ9OH
wjyKaOWoO4PXKIV7M0olDwkSzCR+eJ1Y5cLc+2QraGlR4mtYYvdKlgbzAzkzTyO1yiO+Hf9cXggG
x0RMzKzd15IkFG9C9nzicwAeo4dUbwG2Hk20fhhJS0zuDnlOzt5bmf/V8ltr0AugZDM4Pu0SxyXO
2zYBEjr5yYxZyu0Rd2yNV5X63UH1iUwVhwVECoKJTh2+JSjFeGs5A15HQrqymGolPIof0Q6gL5KI
lATpexV8PEaaQfZvGbAor4LKHpcI5F9twCZLFjv83nRc21g2jLWT/vYmSV42n5qHIzulWllZKsCe
BuUvdeAoGGsXtcnOwdPurIGPCQus3bAzRCCPd6jSnE6QtTb9gFTUAx0yXmrYbwTWdYtjOt8bqCyJ
do+OqbFVwOq/1LvkOOj/3+WJJTZDLs5FkRyrjigGd0iHYt+X9bYmWJc/C0dsukyBVfYKs4don35B
a9mARZYaFbbo/4IYiXFqoqrOKU4UOwcF96GFO5aIjnejISxN3ii5gGxvLCSbvIEdfVri76U9MDzb
OrWMpIC91L3FDubSrByh+ZTk5J23nH8f4FoqjlyFHjAGF9joHe+Zom6TMT9b3H2591BqSu8bkrBB
t6FzgO6nCJWVrEnnUF1Q7TUNVOE0pES8tdR0pP5rFYZyYSEZtOyZqnirBscoRhvaZjqGPUzEpAZ0
o6Qul49N7lTloga31PudYMFM6UubjVgYZ4uuLteiyl82fs/W+zQgDtjEkuzuvQRbqQR3z/ynth6M
kZaj50OaxGPHVajS4BLEQEm8M1uBNonPeY04qnnbmiBPrJ0r/WQgjPjBiRPmnHGRywXySK5eqS7a
x8jFasoiwtlnxjd+4np4QFbEH3NB9QeRNN0cB468iEhYdmPOgniFBqThxju75VXHuWn/pIx6Uv/U
RbpsbA0q7rnluF52uAZvJiOFAcLGUn5Ex3htqUuzfmk2U+DWrz4KyRmX+xLTdWT8Ncmv5mCoVx5O
ckj5f/b4O+Aj0ZurC1+OtuEkAdIP5cF5plAJfNRNH/JwO/4EHJb0Dh2cqtvxrHuf4n+ERrWMyeTo
Hl0fjPnEjLm6sm1gMmELXKu8uz2fDFO1t9AvCovqvXFvA1018b9K+sTCNyv/EM1GoNK3Ax5b3i4c
4CLT5SdHaNBi1fDpuFh3yYLaSEw0wKQ6aoTAU1sdKod73WZBj/JdOHMD/IaW3h33kParEdd1jsfS
5jnA15Nl286erCMrC/1aZf3SPpyCYgN75tPk2cIESwFkqdEuJKwXkR2sPgv9XocNFGWdamFeAt4f
tQlRmi7d+NzmB2ukd+rVMSdaxvc4bGJcLBRutO22E9CReXfKZ5czsMX3jMj10FqcARmnDZriqa2g
e0SWBw5cKR+dxD1dWrdY+ZeF7zqvjNr2CF5/KVq2tMMfbbKG8YkO7q+iUFIRHkPiNaPLERtvL4t1
EgQ1rCkuHhV2OpW9dnhx41tCjW/dQ28dF53GDBNxfnsOPgnrfdIexmIXsMOo/VeFomplKhG1GkbR
Na+2VburuR90JOVwI0s23NVmOtdrBKSmzaJt0gbP8Ca/qSieNeq5cb56QJqO82ej0bloebb1nWW8
yAsAHu5i2gXGyrGuaGlqbyEVFkpXrvpRYxU9vWWyQ6/9ScdbNBpHArtY+8lTwQzemUdBxHtgGm7T
u54BK0X242RfJnKZ8PUmMNGMEjllYFFB2DINhxXw6AiCrMuI2UBUTGg3Dm6+T66ZHrW/Nnm65h94
g75mcG81zCqwiFhUYCkX+rborvSNF9BoiQ6sHP/UE2Mz0ofLdxCQ+a3Loz9RUXKCvCSDbQZQh822
/WXyfjImJ4GP7mRMjIVknueYmj41wd/46RY/GtKJ+taVO1v98RToxaShFHYNscMCf+8j2/U+yK7w
I4tG8mcIFkQmclS5qda140XkvXkWAQGOTrCHaYyGSDLBt75Di3kAtq/L0tITrz5LeIBnHIrumijW
hjO5eR8NR8w4Y+iUX5mDfeSDH2rjfFcKDhtd3epDuhT1hQOsKhTq2TAJufdBvgV8ezGDdVOAneZh
Z/OawqcTDJ90jW2w2+CRPLbEs1UL+irrr5H3sp4/Ys5HlXnrtE+dM0sw/ureU7KzCHetc+CfunfT
jXVpLRQsVDEcKBu+D5BQk9b3ImbhPa5V/5Ea14QNXYStxsTynGsf0O0DltKZx8HE3JigCi3vBy8u
J2l7w/4CywDEF+5Mer6bGZX0hCzB5S1CxpkEe2Dy5cun16uYfWqarIKlHYGFBmiVvrAczlUFVi2w
iwoTWxyyXzoWxHQbsGs56Y9G6w+FimlkeEYcOGzzxUmBxT6X6LjzPZ8gIE3p7kFgODPiv47riZKR
uBB719wIBJGhxf8abaPsXucTvx+QiD8uKnovRlKdjV2RHoatG9BkFu/j3vzweS7FOcZ/lmFuTrry
KYKXLf+qqF+X5bmuRrJxPpKC/1bRBhnzPtJ5cCaPHAxAT8Z5Go8ckykgvgVgP6vowVMnY3KLOF0i
RHj0/Vq4JGnebrIXCuI8Uxlw0PizP7oth1SfovArYWOs9d6sELnednAPYZsAldBE02Fh7isfTnVw
u5tpUvQpg4VifXgZYJOP0M2XFBj/WBhi+tz48Br0iIB8P7HTNhczpwECAJJqgAOlWQ4W+GGmoLM7
LGl7NHPND0lPlLNSvVjmGUDf0u53mU53Dg+oGI2kpfXEPZYFoVfrn2EQbXJAJ3DIMQ//cXQey5Ej
WxL9IpghoALYptaaZJIbWJIsQmuNr++DXozNTM+b6mIygbjh1/14B7U71TGEcJHc1Ph1ChL6zKT1
CEAu/1Kibycs0ST8fRWfqwRRQKH+hSlK22nuLaoPjcLtWMzJDi869ubhOYxu/gCy+BsTGrE3Gnh4
JejVXbJ8b/O3itlNjZhr8JuYOrs87hPOKyoptsYgQhiMWB5Pqc6DPnn+MPo4qr8oAUhpxa8xHaJl
uglti+cIrpTxz9IpFy1YM+llRaX4OPMkrznTISeBgQ5iXd22a5IScz3mFPZsn931XxBfsyTfq4lJ
19m4l0x9CtkUXHUJ59yo1DeVZtaEpWqEIkO/pe5QyYUHHkawx3/1jvjsBsC5I+oq2CUDmyOtvl4y
17ND7Dz18RjW1K/gy/YImOhdj+vtvW4IUPNyNvSD0e8w9CqEuIN9VlEl767rrllInUZ2f+WXX2H3
HWmvMn2v0WltO0SIGYl147gEYhyYt1qTjMPqvFVWdf/pDWKG+RYdb021TUBq0FR3PqpN5h7T4QAZ
QBOfuhthuOCDqg4Vn1eNX5Ybs8OF7ebyJdHqp2esEaoFr6+KztoCazqjfo3PKKOqHn6zPjBr8plJ
N1qb2Z7vuQJvJdY3WXZPtHcLX0hwmTyeqsrUjCcMVwE+gCxgMS6ZXbAM0aMJJgLbMaUTiLmWQchV
Lk3WdyEHQ20wi+BTs6d/JEjMQW2HQ5lzS/eRY6JRfetsdpusaztYCiEGlaFFVCvPEVYJW9uxDVgU
0R9+fI/ySq59i7TeEq4BmyLmBTCN0kKC4f+UVHdVr7cF1VZ5tjPEW4hVUB7obVbjDfTRPKMp2vhr
qpMS30P55rLuMGqqcEAlJwmDpM5bkac6a58ULvM3Gheg2+BU7/X8X4I0z1ejs37CalcTpAm2qqMu
augrGsdWxd2O4a4adj7xa8RDZ9h1E7KAgyvRDyajeRDdBnjBbC+rYePIr0Zc8+4fMpHZ7qvhX5o+
3HAjPfaiw0lqbz7sZ30FZGxm4Jaiwo9MEuAID5qgOsvUW5v/CvEsiarHXJ8iBWoOBk1jQnUZt4SX
f7TrsSwlwIICDD86MMvub8x5gKQ9G3AQ+vgap9Yds7kOdKc18Z/LcSbd0wR8LR9j9GY1K994pO5b
VR894xFRMUecHy7SNB5SjLdJlbtZno2ajSGMNjYQNYGwjm+7nTykSfAeJ/ZkYcSdERWfARJ+Ex3c
+E+aH1nG9otVFvx2V5SMfS8dNlAnjrF+nILinvhuvWc8NXfDEWO5y1QAVjhz5jHHvCL2ttwMpFPD
8UvxeQNN89EfLI+8PhtjM6scejsQl6L0OfLNArpQVZvU6BdGscvxK7RsPnqGXotUgAdFJ8LMmvNI
1j6bc+fWSKwtrGPDgMPKBoP44pcoc27YCkt1IGOkGdL3xFrXxY3wyUzTe9oUBYssZTG0/xT56akZ
cdJ/8XiygneLMpGYW7KGMPdh4Yc2Mx5AvjoFegkbw5xYoFCe/ngiITZ3CSRaoOYHrMMjGzUd6QFj
Xwjwpxv1jRW9WAfkDvlz5TxVVRPAcgNo04LdCk8NgOYAoQvDmRivRjmQDnnXJgyG8VH73CH46XXm
BjTLCcxQgr/i2ag6wvD88nIHzxZ4FSuFVEM1vX7SOzJ7lP7ELV1o3EF8XSwzddcgDQn03ciamOp0
4wRsIwx1a4+cJ7DL0XNWeKQb9wHCycQUlHGNcQWqzAUx1WG9S5oHwyq3XN2Bd0RpIXtlxnQJOAwS
T4np6hAIIugKbW53D29ePSjwCmh6BsgxMNY0+cC+eVdwvAGLnw/dt08h+DCeVRK0afOowl+gM26A
dSyAUhEDgkVFqEyk6a3lDjhj2Y9GBA3O/Jt9XZ2N1RdKJTE1BmzcPjEApIm5EPPPMMrOIPrNhE0P
KWYSc9xX/K7594WZdozYW8fpTajTPhJxzDsUvfkh/Xo3uuk6lu8Gannt/AzDhoCaoX6Fwv3U0c2M
2uSL3M2E/mvbL7c16J/igoNf2HIcIp2PpF03mCujgtyy0ACpMHA6xsYeGQcLkvbOa8TjHE65IMFW
eQAebJW3sjP22OcXGfTWair7AiVQIrAJ53sqEynphuZYXVaWtREudrgkWkUQ6h37E9Vu4ToKh6PL
AIYUadaTMcSblUNBvxY69LsUR8x9SXxIDej8q6ldeNT5JcnokNXDelT5Z025KKxq07KecNBo3DRf
GOj/OJaUDtp9vAkCZhQrWYXqd9R8p1wNM3PvpLtBWYbRcCgkB1eBZ+1NNjgw1atjCeKREdr/WhMd
qbNkz74K39OmRVnTVHuflwS9qZ/zpx35otTVlYnoONb+AUMreBkd9pF/7LvptNSdw4Dro5AUR2i8
BMj7hGW20Ox2XjXjogrKRctY3tcfJSiipjvUCNbB0ZUGOlVIBy2JE32ZM4q54edofQbYjn2+Fd0l
Tf6N2q8qbn5CY8dKwTlqYtZtEdVxL5MwxDxeIHa7GLGtnU1RVlXtPY0SG/RAlXeSt0u8bW38ZgBO
45Cri+XeRn28NH3CAhq7+9LEw8iLWvFeRRZuLOOdx5cLSzJdyt2MwcyqQyytxcxCP+7yEZBYsHJw
zuYTnK5GguoL/CCDMrd9QFdGusH9spOhu2pgqUUlhrzs2ivmVql4Dee4WfWt4nIs9e+SGmHRvPL+
Tw9/tW5fNt1cSnVtFt7aN/4yLOsj+EW7+QuTnPwBSHZ0ms64pDiYWMA+I6VmpLbnuriwfyGL8ZY0
XFc5n0z7wyQvEH60NehKFlkZ9DUn/dLUJT1GesaZqHDFxtBmF/vB/jRVSD/IoujkoQfiVaGVFuSU
ViYs9OiFXYXmVwQfHdE2wrg8Eq+NtVM+GcEYSmL7oEA0S+79+Bz9T4Fb2DLX3L+4TT/MCnvwhyK+
M+vJ+yv0Dw4uMIozxuzgcINxLVaAUBkOdHgsAIyoxP7tEiDhkG0y4w9WOERuWKkJzXsKGCOubZ6p
Hbhbkgj1N2nBQ04jQHyz6EWbKDz2uM9BwZkQCbHcQniKn8S9jnAgiUf5LEeB5WXJJsUE1XHdriiL
KHU+HdhnCed/hGziY8YIGbI9fMOD4vP6e2tFB7yeBZPHcnnj2i/PLkkE3HKkW+d9En9881KS68B+
ZLj2okx4VCKQ4uWNBNWCfNOMdIdCSjGUOLz6njZq/L503yiEnUm7I6+xuijFjLQ46Gk264QDSlI+
amFTLzVykIEs+QoIUI+CcACaKljjjgu+Jy6ivvT9q+enF7jgHMrMcKvOLewmtpccFbPHLuSvPHoV
Y3wDNlFb2zromnX17S8B0ZJN16lFHQq95GQ63JoyM70EZk5DNq3rjHTS5iabAnGyfZjkFA92xSX3
rTlmHuHeyYWq5pfUdmO/b81LS+wciUKcyNvifNqNjEFgiuZtp7F/JOgPuUiJl6F67a0lyI7G/VLH
l0nCG3PMGnLTOsPiJ/RuV+GQGmggSlA9irabD9HBy3D3smOp9UOlfiek8KpbJy6tJleGORIuF3SR
p8QsyqVIYfS7EymDVVHI9c1Qaa0c2r1SsHrU/tmEsgq+w8S1Vw2iWE0JqcZCE/fIwgC8Ztjf/iCW
7AVWXum89bm+LvBnaOw+sUssErzqRND4+81lxMxtvjhL1zkPllcSe8QPrVMPZqz8jI/cZv+moNnI
pcZWCOZ+xbM88i+hzEAroJ5XbwatVRYoaDjt5njsQ+dCZw8ke9b++lINCd7wUsjpVEo4bWE6yqRm
3fKU/UvG7qqFoa8OPzFhHEleqLI1yvAOAlRC6H52yY/IYPDAv8MYyG1UyBw9zlzmxruOY1vxvnsN
h6hf3BU24EkV7Ev2ao457jQwi6xqt32GbcQxttMyi14wJrZmXiGLjtpLAU7HmdNZnxVnLZV+QN8m
+9e5aonl4rMmIu6AITO4+DR4dPyJRiICKC9iFRUYAhiiZO8hJPG2q81VAZh+BF/k56TKiJ76FogV
3GsGfJECIECmLdj+2pQMtfGt4F0/Dcu+9WupOZ7Vu1Z+mZzLFa2X5vDrUnVY9G8ycICNAVNQOqI2
3Gaby1jxTaIWQu2nR6PfO6zCDR9nhQ41cMS6WDwm9lCpX/PUXSXcVDV5tzVnaqVeJeoP2O25ynvX
iXYEp2fY42a4mM2WSvEeY3/+z6/2cqCABZ5cILcZTUg6Q/IA6tbpQRlXlzD9Mhr9YE0dg5QeBd2m
iY++wnvUJsT9EQYXybWwTmDGcXuqfwI6ADgR6IWaj6Yz65pvvG49UYGh/rP1twZ7zOg8BiImkcOy
BVpalulLDeZtiIhDvcYC9gxL+CSBTPdWjns7fLowjY0dL8aw2JfVkf8h8mkl4zW19EoawJGo6SQT
zMDwoEY6TjMXmdQcP3oBcCCzll760DFyGaytRf3rF+lCb4iQKbQ+AiAcWUU4rE99IMxczoce30Dz
VaOuM76VKemlYBMUhMd+quJpIQtrqO5myZV18o0MFH78s4KSyZHm3+CkeM+GqtWYxkPLA6rTliyb
0Ba0ZO36/Q5LM6UF2coBktJ0f4KFZYAIVXQYfnq5H5V+M+XqCkYYfK/oencP1oKk0xlONAmCEIss
OT44BRJ9BFLUOmRTPXKZtZkaAVcOxq4eJ/iVsxZWsaTjZQ2AABMn1Or4XdAPqKwiiu0jPmVuAtWI
/wRHowoRMUyuMbN1GLEzAuJXYwXTxy+t75HxJ2BUsrW5rUYGX3v100FO7LWLST1VhasygVMWw8FU
8ePzH8LZtvfdbAG5mXpqolGi2Ng596HAQQxOgQvNCxFgks2cTVYFC5NjbSQFX8mrqj8skc+0IZ0l
BK4rsrzAERYm0hDa87wTHf7oa5KEvDe5tz0Ek7rBs51LXNzDqRvB0PtkwKFLk4VJU8goar9yIYFo
WHdNeEgdCUnF/87YQKTpTRLk9Jj47XTVBFeRNzsVuItW2SSM/WVDXUDK7tbjz8zreNlx6arZFMgq
Wsb87wH0Gg2jP1L4zu0pudOerk0aBt9XkE8mBiqbGzJ25aoz13a8oUG3CWwQc/JWDLc44fs28JtS
nvlAuPeU2m+afHj6Qnprkd1QOrBmJYhM6ibMKOoOBibmHCQ4GrGicm3LPuqO/x7hQUOVaj1nWePl
jsCokTXnpSX09iAzEsOsTGgHPw1sx0U/rFwfGR8zncnK2WHj7vKAx4CDVTmeBtj+3GPeVVc9JEgz
bS52zCpsn68VQryffnfqGz9v4jEoQa005k5YXSLKBdTxxx+erdffIoDyAXmg+KrE464KoJu24T7g
+5tTiJeTEuHnRnJhC5is6axuO0lJ1K9gYTQyGoVpcpb8QD2ikgkFIsy5FvNeyXluOUrIf7PtQpSD
5DYZOy4xNHj1WdlnZiH0lA+cg/MALJahO4uAZWQ8fks4D6iRvfdZKc0ygAWi5hfKsfzwUkaURzYn
tbia+r7FEdSeVPyqLqp6G3DDlMqcYmuu5wtlujbFo3WMNeMc5gixuKo9qnW4q8liJVysb0PT/bhV
+mWJH2TjWkMpzCt8PAHuMIMTF3MAa/acpVTBqjw/DsmqgtziRlDIMK/3eJZNPT752ic1CL23GumM
9XZNhNmadJ2fn2xu84F+UcpT0QLCZ/Ex2YWv9cSB4Ns99d0Up364OWWxTgI64rzffrhGurqLm+Cc
KgimBRisVUkO141SVGNel/R47v3J4+VvGu+YTosDh7LnndLuAnwEGb4zApTlB5HclAyj7fB7qBeE
V6VJmRAAmfhsoh3nK6M6KgF+4mC42GTIW1u/VB2XapIxbrX2oP2aHvJcQVqiO9olS+bNYG/RmOS4
BWUy/cmqRi/ilNGRaGFvBboxwwnnssobYZ1yUZbtm8/nqDAY9/m4jfNdJo74ibXxWAyHjOFCwzaS
xLBXJJ2QSz+A+hay3RVIEWX2afX/AGEMZBJc9LO4ONbpd2aYGClAYBnqE0hMXpxKdR/Rqjx+wP0J
2I3yGmIQGBZ6diuSfyixVrzRaBAu3osOYZOXn75r23sB6thiKwQ9e6ly08lrMJ/n0m3nNU6s0sXF
0rCmOPvFzu5+Gq8+KHG8w9E+r9M7TGBCD6vSob2iaxd1pX5FRnQP0lveg/B1Onqv6EblzVZZ1ATx
LbY6Vi36o7L/dbzJUrcnuF0ymChc41nyhs6O8qLFmL7G6GqXN1FiwwerOoxrx2aNBnrNrIt14diP
XCQr9O19maF/YD10KKpRE4dlD1xOG4MeVgWERMI2EwuIhmbEOgR5Ch1A5SjWoXFybPrGtpjys5pl
vpcY3y3bvNEbsKFLe1+EzDsgOXymSZpJGud3kP9KkoHK3eZ3oFJmJ4w/ao52HTJ8RDdkF3ZUEFNQ
bAQLvUBUYknmVhPvnHcQW12JrCapser9k0ccyMCRkiTcxMtgByV5E9b8kX27HTqux/AM0UDred/7
a5hrpMQ+Pc3COVncRtG580A7VqNxDvxb1lJF+hORnsCowwICi8tkckVdLWvuxeBjFY3TL30Wkwlc
pe6m/guVD/R+g+SMRbSUs5M6MfWstfW9VjBV4SSoaX4UzTJrYYJb3ALMZafdRbY3XXc18AeNEZcj
1zIWrjSPSN8w8kp2g/EyGS5eRomrVeztPF021D0K9rIZN/fMGzaBTL8d/2FbzRonS1avOv3X0PGj
jRQntlRnFkRHXDyOLHtdBeKjpl/dFv9gL+ydpxm8idNlPGD6LeGLCQXk6bePftGaFPGRT1FUqHiQ
X7iLW/+PC79mzt24JJfXrdzeAyTBBVseC6C1wICwpOCalWeunQy286B0jq69dw2eNV8uEywuHdgs
hdVFRtmqnu/K8Z7BFiXlDooo4qOaUkkgy6noRuJqWuqD4rWivUdkbv2iRMlgiXuJsu/IY64/qcaN
Eaj2UQg+XDDqsb5MCAdiG09M5A7vM1COGsWW0sFI7oPFX9YMJJkKXKw99Rrm9uQIVc3uL8bYHRsd
C44Cag6xXKQn39v2yL1tzSg2xU3wjWmsYungOOj8PeGhzlrl2E9bcp6VsFr0NhxYesDTygSH8qY3
m6xrmEs+lMmC3+5UcS+Ca+5+AdTEWwnnMz1Bq9gUQ4/gTXOWTFaDK3ZD+q3JivbV5Ky4VLKcFeej
sj4CvGN8DVlf5QmFnXmUXxy5g0t7KiEZca3n7UL6nPjLotXsOdA1VM/mvWHXPw7JuqheRkNQQt+7
OuIynriAoKnK6Njj4JHZpixBuE7/iG7LAMuO676c9osYmg9yu6QZ2ATfyTNhZ1smZpn1C7d8WeBx
dATkLsDYcVSjYw6Gy8v3jnbKhiv9J5narpxupUXfo4VdP0MP5x3p6ieBz8TnFRky6FmICxIz25jv
fbFMVXVmqmITFu/KQGIf+0BW/kaKcdYylhvtpeapD291+SFYIENAwOmDK3rmovFOblczeKjl78gd
qSXKqjboWDz6CK6zgPFaqCE08g/D+AzttxFXGhijddCCdU8m2x7ykn6TCBtj+G9AniJ4NSo3Wxxa
t0XmIQ+GlaTrDl5xnpLL+YQ7ynYB62W7V9Av7qlLrW3yO0pslPFWg9xtcs4mWLwqgUkcE1AQHUv1
UEX32ruYNPoYHxHjYjptfYavMrqZYAsk2g3ms5REeUAErt+51YotgBuB6OPViAEgKMKdrf+1A3jw
1FpGxaM07h21jkDgM2TkmIkX0OtMgUpYc+67LFoGxqo0J8S5oPStpuod5Vu1qZmDmzbwM9N4qlKS
XeGgxoY4YXvLsd/FPAVm8iTVTFkYaINmUbQfIl3kMtka1KL6GE4OTv/r+ocEfGZYkWQhL06ZF18o
SWIe/4A/0tJD/4y9c8Zjjet6cG9VgBybv2xvXGjBV2PcA3R8a237pxxWZt2Df+UWGZBr4WlzGYG8
p9pMKKG/iDy4OnorYR9wliPIxYsxpLN4/Oq5DZhNz4uIayQBgL4kFv+wfYPy2XPfPtSUhVgyoKEh
6vNv8ViKSVbIWRisdDpZvHAzuo+kP7f+qWVPYjVM3dgXp/LHirsD1nacgcpK16+GeTS5RqiIyhWN
UYLZy+hfAI8mOVLzUwDcGJcGhwDdvci+4wwJIX2m2TtJtsD9jRBDy+7h4NgGSlwG7CL93wjHv2uX
3KEJkWJqG1iKdD3mg/aboJ1h8EKfelILHOT6dmzdZc9rRHqUGbIss1gYlIy5I91Ujcs60p8P8tBj
0oruUfJR6CRR86emnpsCZh8Wi/IA2v1GfTGiwrkE3QHnuwfcGfCQV95hZMKAG6CiCBplzR2RXjzW
bTRczGKcjJYRbUkJOxjk6RrhE2djwvfLj7YO1KGGBIxts5YF1c/msJ2MSG9jjDCvzCj+4s56z/WP
iqs5ASOOI/Rs5+V2AHQt+totPvmQ/xd0fouwRgZJSsN44OGoipja7GHbd2xgO7wM/L41Wu0B3+gq
L0FeytNLsFqTd1qmTPuiGpZ455LoUdjKyiQV4mNrdZlQrF3OPk7F+NPV1qLUviZXpIxR6rkzAfKq
KhWkH0ND86UEX637ZwGuUW2WUimLO27plvWVABqOoAg226m2brSfMTl0oTUMSbj/Cflr6RK7y1wO
fBHNU86pVmG9MQBCGuIV1kR+pm9XgV8v9PhWvUGPQ1HbwX3VCSS5I5xq2PxxdO7C77J+jOwNKrqX
6QLs9Bt2m2WB+aX3Xr37LlPyHmDLDLY98HjiKZOiPfrhYJB8bdHrM+LREjyW6a8LtQPfCwQW7djm
lRReUnsfKWtbAONj6dXgDVLsH7yMfHLt9PhzB4XmxAUmxRgxwt+yvqf+hcF/k863Phn1KxIspAfV
I54J6JweC1e85zXxT+yII2pHy2U653vRKx9UWh9T7Rqq2Dt5mUlCYAY7YY8tSJz9pfmriN4cXLfS
ZognYYC27TR/uaCBncsWpeNADEbay3z9NUGZKYq0ONlr5bvEt16hCCcNPxRKvkZvHT6cxC3nHSH9
gbk16jnFDZ635F0vn3X+JvQ/LcAPgz7l8YMl1tzM1BXFFvQ0k1nod0RYePrZcADflanCNMxyrwMx
kqLsjI+BEgCDPKKwYi5IrPNdTDD5JeVEDvpkbjLMOwbEE4YxR/mkb70ecuapYZaz+yEVZApkTrkp
WCNn4sMm+GSkT1y6Doywyaxf4zsNbBjVlDmlxEGxVVTlo6Zhw7B5+adLgNo9xEwdz4YJoCfamrJb
OahhrnG3QCfo4PNTsGmwL+OHUsqNHo+UwH2mQHVVPCJiqkS1NxRXjA7t4/w9Ch6iUl7sfm81qH3m
v979NFse4Ax6Dp0/zcEnFGYdRP0DyiHG1Bzb56I/BTmFzMhmIacSTznn6bxysW4o/VPKz9yt7rkC
EDa/me4ubdtHZ/2TebTM2SAUTrlOO75v/sVoJZfyM9XK7BQ4/3cto/HQ7c2eRXf3PhQr4Ld5cyn8
V45wAJm7M2DvUuIVouDFds42clpN8HbOb0q160xvSeaXb8G86MUGI9herfYhgjqp3dmUnCZdsQay
tWSxT6Ty3Cm/NrFxtd0HLhZfcOW7ivQyhD/TjFDyL6PPf/xpdOhhaDI+EoXE9MlOs9w6zPtWvVMU
UnsXLpcqqJ2QcgOUPYz5A0Lt1JPNkR30H9WwbnVk8G0D45Lhpzo0GvMMu67iEkYXCX4rsb+U/its
PprmMbT6UhhMqdS+lmyEApRejh5PYnSyKvQFwkGBXLneyUPMdmPeninLVcIZxZfuHxqPCfJmNahX
v4H5L+p/4vqGfDkwxHXhyWt/kvSmK8RYWqAeZAwctiG4AuItjrHRBZFPg57v3gwHQ6+XL0vvODUD
OnSlhgg6ZMZFzZkjNkWFzb75innmS4flL6NFqH5WkAoCxBvDvGb63gc+zDu0HW8Dq+YehfjgD2un
eRXGvbBvXrjolXudPZPg3RveAlh8CoE1YB6dsUvYPcUfmbsR3cWsX4n9XnsHWyUOQkdtfSpMdVaU
pMviAp+CAIZ+IjUGuPl7rLcGmRXTEIwZ+Iz1niZkzAtsPoPw0AADtoAgYV+xaVHhATWCnxjzdc6H
Km1oitemOkvCowk39pTzcIyquaEucyhPRGVdeURLDWIKjdG2yg8bm7+bl+s2168iefhWuKqtlgYb
Xov6FKyHiAoy3kU7dYeriyTkOMcgg6nKmJMCM/EKsMDgFrkQQ4VKKVEene8J0TnccSUT1h2Wered
DLdYv1zyKtpUE5doVBlXYNdK+mhrcNFtAxHZa5YWwDvKylapF+8DzikFLQiqIG1ECd+Ronf2uVC3
yXAN9a3HkhN+6NaqQibQsx4eDE2cAy84NVb5GJxslzfhyvTaq4KE46hNzHyrgnmJSQp3XJnUeq/X
0d22mZF8/gKNOvkCqcZTUnx8XCtKgYvYLSePE+SX9jja/OaS5tFTmqBQJ9Rb3bEO0xXQSziMLR7c
gEQfSK4sTl66RgdsJVZOrJ8nzd2iDNST9m/jUY5ekZatOgx9hfynq/HVYb1Caiw+lmLSVgh2DLQh
54mztQYm5+l6FpnBu439B9ang+u4OVap8ixTVADbhQI+HmzhH7xW3kcl/WdQVtraLT1xylKFtygt
5PGkOtNoyeaiOtpKutfJiqe6/aslyhSYG7cN4EuDQli8jSetd0kVZBNDVQGjIVXrpA/J0ke8CZA1
HJ1NqXgOyoXaoHNQ7RQuVTrBGHEoc7mdUo0FLM8R7n1rJjsbWb0babjwRpwGLorTpcqZk//PpWKH
7EGf+pgqvZgLNsYYmtCy4CfDSpnzPdWSraAautvK9mbCYQLiO+PtCf2chwfTno4MoMptx2DRsviA
U7/KoxdGlEB92uZebR4jdwWU7jn77il9F2rURHiUY1xNi0tw+YYh6RPv3Cfdi2tT0rREokrJsg+T
1jNAg+8ST7qj6BvY9+uh56yrCVToFu82UGJdSPVD3NqLkRCwkRJd1p3vwTE3XVEf7TYhOde+tQxx
89aggLyrLiosjh4kYtXiL8n9q1RRzDyq9rwRygkanCu0ddttDA1QoH92G0RVjO/1uVU4jSnBxplo
6D8hknODSqiCQBXETsRoLQhg4ObdDHhzMzgnmhi4DJiMfRra8scQrDsdDNrLsGHNEcxxMKWFHCg9
nFQ9R0gObyyzAnq9c+vVM0f0052XHbmOMzkOYIDb68Fz18xUJsVSeaZhr8AKUm6LvEEpHwASKkvm
pEXRvQyKtyWz8KD96/s/Fg/c17C8GFglk50WEH4pdnXX0rhTsBP/CbkKY/RdJJQyNSSiyiWMzLhb
I5CnYXIoyyur1Vlhtsz2rLCyB4esDugnET8tfYyp+9Q4+AzOObTSWAeNEH+WaB+8ceaZ/c69dlFU
XFxY/PnsSyT6YyO7eU4VI5W4VfBWErah/XLlU02p8M6G3gPubjuAXxo6JtD6mEluafSXSjkf+NAp
V5111PV2v/hFF4Aa1P7HBEuTs92xQJSdTC52KOnEXjn9aihH6zH/B6xwlvXdQdVyml1YbaMcq12+
aLmMwZzJ3fMwyVHO3QAni3FvmRbP2GNej6KbmnfYRSWLrBjNmr+Mx71Z6haRhI0LBS7N54nyXnZQ
kLnk2CeF6LZWPDQF06m6JczrjvvaXUfep6L++pglYs4W7A0LnI/rIqQ3PqqZWJ9F2uN+q9ngc7vj
E6dMkcsfmD/QUlH1V0sypXTWQRVm0hKfhX11mHG5cdeMFvSc1+FGsC2ll57KCOAB3R+aHcbmN6VA
p/fOGsg0nceGZg6y++sKRpxSA2To6TXGjChSHI672rhU8Lajkk8aQ61RvLETmRIWTrSGHjWBUN02
Jec8lQNSu2kvjOw9Tvy1wYlUf/ZKt29pLW5ThiZwowoLPgt5pOgeqrEbM2/t6NZSi6iUTXZTNeUI
VQHVAcsaB549U9hweqGBUMdtzbtB7+VazXX8VEGAUXCSML0qTrAWU68qwlM6rHMmksL4ioHqhzwL
sXgyalK+EBA7ovAC86vJZ97x3LZAJMIaiwl+5Xqi99PBFNPtQIIaxAC56bZ3Fx1elBopVBSXBAZG
8tPI8MhXgSFluNtYX0T/GVh3vCewopCpCCUCu9Xznsvcyx0IGHzJKl5H07Tss2BvbyO8/CRk5Zcc
HUrACCra9wADgO3fAnsXZpBn4zU6POBZxsb3KAEckPzUw3Rdn2eQW3KgXmqAtmdgRRnPStSfhAcF
X/vsaP0BvELv4C7Q/uLBOrXMOgqkHUD1m7hUVswxS8rhWIA3zM4qgV8adMmGJz6mTYWKGmolE4GH
w/wytasVXw2iFVjgJfesP84Hqln9c1UyHRjjMTPE1m2Gg9dTCJPbS824Fsl3ZKHSwhlkl95JTqq7
SaWF42FAwlMYdzfH9z4Cl6nMF5gy5Myv3Fme/CXDb017oUZWXRT9wmrwR3cTC2LJ7BnqJysiNKCb
DwM+VeL+pMkrT78qRByb71PE59dAaRpSAmocV4Q1uIbyzIhzH57IVc9sxIEyurZwAYjTdspL5jc1
WCemWMVjw+Z7m1aSL3G7wGowz/FCNM6bJb7DautZO3jYHRbFqYmY1yxeOzfi5o3pNGW79UFwYqU2
T3WArUbRPBbano6b9tLYW76jnCDEJ/luiGPSf+ox3EOPmTC/h+oxR9K0qw0VS/i6kktAiVmuH8L8
EHMIKE/C0TH+1/KnGd5VZplJhZBwwVnLqu7JY+ylJxTrlkXEgoumOfKdZ35C5wfXkU8aiv9Fr4HL
0zMmn9bwz7c2YbhL+pMfvDcOwhACULU0eD+6fcuVmR1at0mct4CIvpTLvrtE7pEitpSl5lhzb6Mw
mkltkrBtr+WNhbmFmZm/Xl/RPH+p/X7WGDF4sYOOnSghrdSMNDPFO3gKNl+F4jVdSM17muzL4Wyl
GzgfbnuIIB9lz3E85fwBpf9PQ9ZRBuAIPAiUS7D2wwxJAEhh25tYt6qu960uFionRP9LmnNhNph1
g381ApdXfbGAdupV3m8dHMVCffb5aaDwPrXMpaOwGG+ZaknT6XKKtLjskGMcDyMrDrgbJb8K8my8
+mEhWZRqs/Hz5Y9BZ3Fi5qscbJjmMG+WCm+yFAICvdlKQcB15eIK5Yc2YHLqGU7gFn85njgv/Y+m
81iuG8mC6BchooCC3ZLPe0M+mg2CTvDeFICvn4OOmE23ZqSWxEegzM3Mk9xYx5vhoQsy2Em5x7n1
mYfMLlH5u1OiGENNM/DYxi2fULjAE1IwAtvGdJ4XISaY8gAHIqMaVBpHUb07DRx5jINPam5thTmi
BQlKHyGLwcT2w+VkhITjla+mW/MBxgsD05rBvivNlc4JTc5XLDyz9sAVoIRnhvtjUIthhEeAVdHk
XsEaCSNjG+gg3O/EjxaJqhYhtkrRG6vMg7AduHRQgdg3p4EuWMDU/T0fnLfCYouPk4MZm8uo+RDq
7uQvDTSCDqtsy8FjYtWd8MrCe6lGik+caJFPpBQYtyOuc8ppuWn4p7FG42N6FzMjoDfqaaaUuczt
Ii60GskUKj/XvY+jUL/5ZI7BA/vxLfEIoHOc8rRHpwF38Vc6VTyyesnig6s9IOJ1M/EhOqbd+5ST
0yn9lYq+iu5mi5sclsEEwxzGJdMvNV4N+Vd6N1n9itIlGDWcGtrwBt4Mwfh4rI4zlzYkjMyEpqUx
Cj+D7mv0qcwB3lsynDUspXm3KunzC+eCTByL/cCFFWD5EPZXnYjFVLnbCuVRMZiPmW7FiDxR/C0l
BzTueTjRdPM7ZrZp0O0qccfBJaZOLVdnquzw+6xgpHfxvQpOQl7yaNfTy8StrE+hd6tlpLJFB/iy
ARfdZP/q4apmCl0iNlMTP/RqutVsFlqglozsFj3OMxtdVsPZk7OnVoi+BJ7WwGLv1Ab8pX6BdaRZ
ch1gnyZIFc0Z94iVALU4HsR+cigfxfmiUClZIxc9z7hb3RvPWef2rh5fcRv0wSZNCQCuI2sdyx13
M/imnGOqeI15LoR/HMSXvj024ak2vu12S+LOdS8ZfRfWBL6a+qoJU2HFH6kYiVq4RHnFRuMycKLz
Zh9H8G7Bk9PZcyXDlMBl3oxb0vbzba69YSgMMN4lF5Hvw/jHGahx5owkef0qI3kbsT+XfAST80aQ
xYCzrFm0iH72LgWr50Ht9fHa6FsTnnVHPJL2M6IHy7zY4fGPSZiHIN1Y6Q1O/oN/cpgKEdPzTIp6
IF2EyWWY06lvAO8Lbls2XlV/gAfFSwCkgJFUTOSP7CKTPDoasCqmRkUN3bDApMpgjsh4gzz8lsyZ
Ojpq8JmlmrNK+cxm/LSjMSDnum7IVwGIeC43i2NSA1y5dURvW50qNsfSOJdm9ly7n9bUPxkdlOqH
Tav3VHgAWC4Wv9p314LvqlP90yQ3rrfB+yjlrs7embTUqYV8eszjO64KwsUb5a/8CRkRQ2uu/yt0
MPibYFZA4gEcIzUWHN50eWrIANMP/kyfAdNqgPrsewY3fC9DItskvKR44J8L+YkVCPrQpL/K/sW1
ED/87FOxNMu6hwz4OyNElPHXGvRQs9j/UkTFD8r8rylXoSQm+Fv9/wf8FPZYfsoN/1prWpVRsZ7i
N5/jKQCxscVK2UDdtW8O9ZtWvIrjhYarbLQPnoY3ipO0mZ0H8xjaFjN+4iNZd66IosVNsBhiRmnT
pQw2dv5hMCbMevJm4bYT4dVN350k2M24pYI0neWS8xi+/epbdv8qQZT+kbQrmvzi4eBULzlD76hI
SP+1Z0DjOpxWmw12nIfQiSKVdXVzNshX1W0TH2udawIDxMJjySNlqauc/S0gNVJwvDST81jdTe0s
nUdB/samJmoUTOzDxYTQD/RuVctsl+pfOpeW8kvZe2X94H2p450BGhQUVrE0RQ1Mv1gKokg98hJw
XkZXCSvyCAriErmHKtEgzOhLW21zgtQwCV2HoA+3DFjii5FvpY90MR8loFjjveBW4gG4R2sch4MM
PpzmWAIF9l/c7E4Brh2Je23PftSRSPRnRIioB9dgslOX95yqBfdupd/YWEgGnXIOcdbwZrt4xq5Y
XFet/x54H92wH+Ot7/xFVk7BV7Ec4kM0b4csHPXNlx8QFWe6TTPOfgD2pyisOcPkjLPJIYKm7saz
CEHvcLqKz6rNHxbumw5ESKwfWki6AAlE2ryp4IOKi4JoVqHvS3r/BrG2Z6klp6ORiFZWUTvlLWLq
fWKx4A/sUKnK4dD5+xTaWMuuraNzJOmqF7/aoK/gd6JDbrBwBVz05jQAM0kxertU4lT64KiAT+Su
G6RF1u4IpoQF1V3FurXsg3tcbdGn/FnK4bLc2v5zGTHeFtprTUXTkJEAnkP//e4/nGW1LcjG/xdj
If6DUOeCweioSk+2ldWuuiZWKzmZHAJGesqtdeVnV6ZZe+UOf7UqzxXsljyHDhnDXxzb1w5Lh68I
j7X0Dxdriuw33cCEfh0lPyNt2lr/ahYkHPYp5VNRtcx4YJ33kElKOk9WFQZ3JkYhql0F0KuQNwXz
mO0fQ87ag8+plX+G2Lv9Ltc/uu6jrf41af6dxL8WWIaJ5Jmm2xAoWIiLdC06Y5djeG8xZBGwYdbA
XpjHiE5DtzYif98hWMdUjnQ4Sp7ydAQobhATMY1vWvNexpYhox4z7HPyozdXmxNQGGO6Z3Euu7L7
KRJaIONo6bEw54yfxo8M5cvo/0U1RY2ls9RrTlTDtGcZXSQd18VuMh7MRlNM5hbTtBi1LUu1T2A4
y6mDXJs2S9l9AVlrIaDoiph3bS0s0rVt9J7Nl8HpoudHaPa6A3b/2IBCKimIQ8fDoE3yF7s92WKS
6kR8evVqz4iG8ZiIU2JhnqQswMSiEhvkhlaWWtscXHrI31yCYw5LM4wwdt8kRwPHrJjrZvuG/pP8
OmGmUpLG49eAx9lJH0lyaLlPmxiqo6/Mp0Ljw2ZOFoYzAzkHioMxWlOoOnwf8ItEaIJ5/c/vPSIp
BoOgiekq73oJVYUUEmlVWgQCfgMQ6Axp3/sSartLvWAGJHufMGPu8FfH0a+Pj9rcVJxm6/J3Qkqu
61+HAazW/YzOturO2rgjZZVisetRfyM6C6qBBGK7t+1fq74FTHt6RN+aU/5cnie72c84rbJhJdi0
U2yRdUYpBUyTnlqImHKcsv5tvJ2BIW2mgXj2vrJf8YHZpsf/oFez2Zjo1hmqTBwSmMPY0hpHFfcr
yHbzrdzMfxiZceZ8b3Ce5CEGZUZTOB/8EjKkYhpFlRf+9uiQBufc+dAh28vyMJqMrfcYpLkwboKe
6ngIZYX9Fxac/YK3FJodAlUsPcg2lLr45bLnt45zUEHvZvY5NgTPQsgBAb7HcNsDTjd5AsYIuxIl
lmiAZoWvmfiWTsfbn3I+IoHLZeILwvGoRX/9fx2KLKs4la0PyQZSFyvOEsDKrnr1ao0ns+ieKyhm
Bthqf8IMOf1NIgd8hjkcXRsa16PkysK9zo8AutPzGF9oIMOR/JR3n3jzFh4Ie/UZTP90/81J50kR
DRTasqVtvRouaKFMFTAdx8esuVJtN7DsuTFEd7bpmv6MzEICFUubJMsclA2OrbrCw38aGZYqTvtV
3bL5mVjXeoqd0me9gpPRn4IO3ZHDrwnawSOlWr4gbLhipSWf/fRvjK3dgO0GCoNAJ3OId3fDw4Ua
HGpcbAUQhrBYpuGrSUbOtjGB5e6GsVvBZog8tXSld7HlzIvU75bO9IB3CAlcTy92/FLO7Xak7yv3
hxAjJLrC2TshCNgKvjZbuKgvcbF3ondD0XpvL+buQh/PSR5sjNJFtv6GLWRaFEmmJ2FvgnLXoK1G
8Zrh4rZgkN92H910trtLYZDeS1DgV7JVJCVS7mvWsu63Cnw9Ed5zyUcg8GxRWTWnf8uE/ZAA6bsO
LKHh/hpLkj/yEjA5c1W7mSzaKAS3/RDuiTm52H9Z8pJ7MD7CjMTjOXJ+u2TXxtpz6S2KmlAWlZc4
fuWrHO7ZdErhcnbhV4QkRhNlM0sEdMAwT9S0G6C+haA2fpbr49lY3VBtcNXghwzDJ17SZ8lHTzLc
HH6N6hDPXWGMrj22Uxbi5QBPsWp0DurMmxtM3PpbZX/oAYqGQe00NUxRAQF6bty03+ua+6yNZ0n/
rb1d5F3xKu6CkmMtFlw/oN68xoHh/3XpBuU+ZLUrnBfP/m3ak4uTJU1OXX1SAlNZ07QH8lBsRexb
zW7KNyY/yhprPyqN6Lu+8pm5DlhL4vaqqNsu+QpNrf3JB/Nf1NA4HU27RPqHMWsZALTLAm3Ymf6i
alzk0U3jsBx034geqc5VKoQ+7BmbAmec6ixqPD9y7zbQBBiEEFkH5n3BwsCKFoRH+s9Iwq81DOYe
d4gCM6rDgMqssi3s7mfV/6OnmV1tjqP0T4lxHIBljQFZjeZiNG/Cwip2kDx1cw0XQc2NIM2Fz/Kp
oHnRJcjtIA/EBeURmPq2VpuvNd04UYqaoIrUt1Z+M76nVPLbGi+T9aBuFx/Go88S0FobvzlOzTnp
zzWLm7Mf+02pn3QBzW9ksrG0KDwcI/JA491wQWfCgK68xchS0W8s9hxjpfSEle7VdYNlSLG9ZS0K
49qnTCy16uTLo02GMrWxuG8jcxsQzhwNaKL49Kjh0/p7IXdqImOwlawJyFyD96dA0VI5/pQK6nPK
ZRcGTyXMu6aFPt5vdZrZJCidqngI1FFzPWXpIh3XjFIhzIASADVPB4eBXdz3XM63AYESsyJCAigB
OIlxmDzmjjAxO8fAhVAukiF5pFSFkA6nG5apQQ6taOiWfqdOQfoZ51sypz7XDfvQ1O8jJIwxi9bu
xBmvJG+Wzm6YbNFTxtZ+lDZIjlVvnDxHrjzOxg5jjZrCoAh53Vnoc6AS5d33b6MTXjx0U6sYGW2c
ZfAFvQ4L8kkR7w4ra9WOKN80TLt/ufWWN1eSA/Td1iHeFZ1O7Gyn4ANYkiEsIo91g5XwnATTrpwK
cqt8zQyMU/y7gfumES1p7g15F9T3SftqrSPpt5Xlv5DOIyYAr71FHCcLGmYfpXKPDnCYNHyEzleD
Y2kIjF/KVndZdTERys2AS5Cxd0cYIkwdHPDOrNvYlW3s4zQxeS9p5ywG+VaxOmkV+2V8nuybxYEh
Rxu2ZicRtq0kpFYifClQw1uEfcoxhlrtsffuE4fBrA4zsr0xSty1GuBE7Sk3/gLrrkjCWzsLXl2B
yiioW7PW0uwfLsjJKLJ2I5yx6Oiy6eTY52wNrYLHinC2n+/a7ua040I0X6GgtZ3Y+4PSsgHNWmCF
F6TmW2LX/XDIpy8TfamovxIOekQsNfkyAYabU69ohHZ5nQAbu9ZDNOcgjdej/9li+YqoQhpQMyKY
lwnu2J5KxRKSWs9hra8zXvpgnTAH1GcZy8cJUjwPoKw6FFqf5lWDkFbdjEe6fUlMYhxMqvMEV2ge
N85dlYXGBgE7cJazyeU8h9wNyvhaA3VWHP1YX1cpOIyQ+q8a76oEMzBjKuQaTwDYh7PQjoKoUBa0
FCLjR66n9STJN3g4Z05R9O42PmeavYnhF8mCW7GouXL6cI8ZMXuXADuqxhBBsgkkx0LHBc8n3IzD
0tRnIxQBD+y/gdkQk1A3PByW/plZHyzdE7n7OgiuNOc+29jbDI4CiLZYWdHaOWNKec9ygpRnMzgn
0UBxVPdcViHkVYrv+QDmVbWjLIPTE2E5P/mATQCWyn04uGw4nxaGj8ZOHmWDvXM99Md84r75L4eB
NMJ9iCpO02Y1/BPI30XBdaVLaSIwGWh89lhfSo6rs0NY0y1KZBzKh6NtA24gc7g90qSpi/65N6wP
C7jecxiqs+ijzZSku6rJZkfvRitbsCj/MFAs8R/9ds34Qp72VJnxYZhOc+zQB/I5UaeEnF5qSD0h
Elf35IEHK7meWNgIGshMFW2KLauVZ+yVRN06O+EO3Xmt+zeWQgbMB2iri4by8gDLXBvdWvHiloeB
k5jhxo9pihdNBqMud9dkOUIW4BD2jfVjcDqubWiadn+LaC4jubvu6U5pB8Jp8uQme60uk0Wjmbsx
0f9kHdMKFLQdWE0PjEmF7kCgLtgXTFNF8x7EH1XE/ltRtLq1zPBpCv9IfNLKh3jD+KzEqGsgoxs+
f0kZgHfzf+OSgbRg3sqDx9+Ne/q/2kwu3LCeZHEpzU0Lql+9+WyPFhifumeODTO4qXclNWJmKWGi
qY+RlT5iIZIV+Mr6qRSQo+Kl7n+Zgv+u3M5Ntj4B94k0fkxxEOPJpAGXhW9H2szDVA/Ii4tQ617p
4zr6Ixb4GqlBamKThf26VvrS4AYQlZ86l8eipG962VL7ahL3DJnFN2BMXLjAPJC2T0D2XHCaGGiL
8ZHW605fx1yQpojy4rci31rY2ytBDLtcOkjLA847y2bQFD+ITKx9iOSi/fTdnaipI2XvCelQpS1r
mRPFMqAX2SkDjwDbml6tTG1lT2uTU4mfnN0iw9nkMsrvIpiCAkYCMprD5CeFSjyKjV/uAoy6s8Nc
Plz/s+aimlcG9u1oJ7IPJUluRUx0XGZUMByaG4HV5xo9MK75Hk7dZmZ06hmdjr9zG5nNcaBFIqyT
HyGpeyt8Ntxq2XXz6ATxXxsOLtd3h0fOgwna3wpB7d/SYePGakLRiR19tAVguKUhFpn7j/oe7Ns9
YoaxFcZvAhRGjhcif2WICpMtBdWX1r5pySIN3mWgidEfYM5v7Ohigq+Gh1WtknoVuCgdODQCHHI7
weKSxeBFCOT5AnstcWTQFsLgpahPGR54XZ0kZSu+GumHa2/E588NhNhQH4+h398lDyK2IU5e0XCc
JBpIWG2gSLvuJ5VyC48hqKBRWWIox3DgM4YvxMIZWAIRP5sBgotWQ0rFRsd1tp2ZAeHD1k9t+Dev
qMbZjVZh+B/tZwR0P9WvPuHwgGmgQQrtGpZ41nGfyhVt3owsvyf3w0LiiTlw1fAxkBLKI7AXBrPT
O5q6QleqF4WG/w3DaVjTFj8RH8KCNbsfBQdYQraucjCu4Hlg1B3hkB3ork/FCcf3sx6v5ZyGmXaA
I1lZb210qdtiW3NDwprN3rc3mcojgzyLyDz2WH6SS21sHOyWDIzcVUAAhrYmCr1659CS4PZvfrMt
i7OabbIuV33eUK3jtRjXtrFi/pPgSI/BCmyz8jy072YA8Zqu8ca4jAUMMlxj4w93Pde+Ve5HGP8r
xXVst1DNmLoAFnS4stHSVJDkL8LjOAcvxqWDxSslZhh53wEQkOnT5/KeZC78LCKY8p3BSqzv/eom
jJ0PWCw++dw/LSJgEe95l5EckhhpfApkSX9kExR2uj4YxAYt/Rn7cfpkEtx1N2u6OdaPB92CpLUH
Isb6yZGPJfFgwQ6Twvg3BTH5iyYParzp/GZt/FWYKMGzs2OiBQWyRxxfK287dqsMNoZuu4uR2FSH
849GKL46GgVpQFtGGnS/2aQ/rFqu/gPfBgLabciGzNdH6rM7OcV5iqxVXr3OrXA1EBlb3Cv6JSxY
IBHZCINMB35IIBZW8NLAGLE3rKGdfu95vUZ/54T+oqUQEBOdwK/rUIzX0fXN1CdeuHbxoIztPjni
mFkUwKL/MefLSyC7N9E8ZH10mHKSebRn+xluAppvqeZZtD3LrnMscDoij+0cHPQsqEPx11HhTcib
bGeKY8FJDKaY/DWKzcwsBbprkXgIqEoje7/I3UvpMBNnlmJ12zKneeVZKCpJ+oarfLeM9VOW6MsE
yONkJGsKTleh7t5g9jOJbFY+Ua62HpZuPy5Kt1mXTEyDa2/OFToxrIBhE5X8Kam4h0xDlMRn1B3A
RKw7XJFRzQ0lIp6SELRRjDBsb4l0l8Yuk6WKFG16T+g/N3YedGkJNbHQX+T4p6ho9Qhs6tW2bPpN
13XPESMR1z10NfH0/JH6LwTVOc9US1fJBTB6S9RLCgxJopHSUUc5HWpm2gO/ecG9We60bgMsAsXg
A/NKmnurPO1Pdqjgj2B8H9agU54sCugrKlxBmjaSWq3yiZtiZvETA0/ViPnt2IPZ6IstGvmsAk2c
f71XA6AWXo2soxlu5HDenM0GPDO5eJMWkNk6ZPG8zJueLhYV+Kj5+ylJwyT+W0OUqzJpiNp4EGfh
InPqxfi+cInLa2QMSdE7IKSxLONQzSeMavjGelXvS21tT9tBMCHuT3HDIP1vTNZx+BUAxuFLbONX
m/UgBQBhGtjN2NIq4d4TVF/vaAzTJlYwfdJk2QHdRW7ReRv6uN7ZMDDM+u6ap1jb+oa/MkHFUm9Q
lmwiCyNe0/WKMx7CGATahuSxHH4ToMmFoOy7WgXa1h6uHhv90HBG9bq1RzRQNO5TQzsn5xefFbXk
Wpbg4svXnUbqC+eUTwKkFn+me9LHw5hyJebjMcSnoTq0X8Ip/gn0jhvvpXprzFvtDhcdm2814DkQ
EKE5uRlMIF5dzeD7MNES4jNxhBbN4aQduTVFLZO2lBOO86mKnxZ1UIcVPaQvldlAAQ4w8NznpgnT
u3vQFD0rALq4MQg16QwWZkwcTW9bs93TxcJeyZDi4dlLEYVXb8qAfFYeOjxtAIIDLFOJDLOX1/2a
DbcDXkPZwju+x2wP7siRpWKJDcl2uT5qFFS9YbaF0Uxi4LeXxXtY38cpYgD0MnJU6J33MjiNKF/6
gJpkfqHPtAFZClDZVn8AggY4D+Br9qWBhrJfE7amsnkZLF5EautdVlHlfQYIFf6clGjeYxJkuNha
k5avEH4HLQBosKhWF+HteQcxk7waPYc8468J7nbPAM18d6eVab8D6W7TlvYDzGUJx+rujdkf0lfm
7af6rIenor5xYuCj3Tb9sHWh5WEFAeXC5QhLVyAcRB2YHwiOhVUCE6I0h4AJH0HWHaH5AiBDQ3c3
uihREL8dRXdVmx8s5zb01Nek4wqUxjk3HzHEYesip5M0PhyOYnZzSJHevBqStzZzrbgEk0k+VIpY
GRbZjYQuOukNx2ibP3LjMleRLV40DQiyuzO1RzMEfBYFWZQShfAW1LtQvzr9qUkPXvGOVIHhCcBT
vGO5SeL4WauWvL7CINgHc4br4QHirckgKmxGiAtXp/szmGOXGYJ+op99VBJ/bDbjSLxcf9QA5NLB
pyY2Xsd8klpzKKJdFr9zzgtltUsq49l3+0PGlxFr5gbtzSggpOO7UvJFmb9V8zvySc5pJ5oANn0l
3gpHvQpMeJ0CRAjDnQTRU1/CGngp7ZfEpqyb56dlHfZZWaf59heArfwh9IxKLdu9YO9pxlefg6d0
ThSRVKwZSmd0z9bMIhg4q6a6TjUlcoQ3240TVpdGHl17WJv1b5TxikdwjFrnlpZnP2f8TrCmaL51
5vfRpoi2U7rVcb9KkIouXieZi3WjD+u2YBgWfBfew/DuRvQa1foGH/omxfbSa+6i4bbe8BIGkfOs
YStLDDZDzFtEHAtUmydM0EeIp+SMqlOpvjzV7GYnHcL0pp2/JwUjWjLZwqiwbjPLD/U3zj3PDpok
05aVmR199SbgV+vAqvsY0nu8tPTCp/cDr0/LrBMgRfcPjcKiTyvhJbLIEHqIB4FFJSWI5ZohYyur
pT+b5QP33arAN/fbISSMy80cDGvTgXlrv2YXTUbjFUbiCC+QGZrMkdHTeWqR9cZ41bv6WXPelDKX
ldrV6V7p/zAeoEcT7WDCEY48Kw7NZH23CfOe6Dmdz6B8bn4e/EzOR2hsElxwKnrNDIpucfP0fFze
5CxjDuZIE5Ma925e4OANF838nmZ2Hc/9rxHzvdU0VOhpyF/IEDYfe6IHa20iaPMjBlg81rtXbIEG
P0vkIA//dsUtPK3vYNFWtluuAooa0UZn6UG1V5PLWpAkeLYR7Rla+4CWEcIAz7dfI2cc7uY6z7Pt
3Zm00oyKva44mzoPu8bGQIRTknLvjLmddTvhjPLYrGKmaypQG+oCx8F9qvm/FXHzvA32dokPlGTa
4FIeuqPE56UZcZeyEEuN/5inwEvZ+/HD++kp09AriA3KmSKHRyOjrRPE5KwVWtSjc03wyHkZMIW1
14FrXg3OCrHVB61GZx7Agm0VYaqjewEQH0EXm5zpm8f9a4qPHghuxa0sRdS9E4SonVtJbXSeAEzN
bhbw757hkprY+N32RxfDQqNiMO0Q23i2pmpYJ9TA6INkoBRuRflImd70xdqCtpI5km8uvPqwY1bg
7OuZTd4fWwBisnV2Lje5Np2umfGIFbuQfNH5WzBg003jqez54bmaNk395qUo+ghjv3AFBmQBhRof
q1/XxlPcP0Y2AU0TDL7IMGsfZl89B57FyL5buOlBlOvC2Gvi4EzLvGd///Gjf3764TMn9vq3ghNg
I3djuSb97GBSxuqMPQDVjLuARemtGQFy46UJHnMJsOOlmz7/HOm1oDsO7F+0qIkW0mLpwg1g3Qiw
2IDz7mvOBctQf20V2lDDcCQ5WNNnD+hDD4gsF2qZ9M2jHb47voPWyAw+3rfWKeQpdLsfWsIcj1mE
K9cWpxBh3UeePyIqeQ9NrTIJBDKz8u8Ko3GbX3uuCUXwZXIUKKGV9JNxZta4NUicx9FLNxxM7A11
gsMbG2DOOE91N9NZWfbDg5ALwoJgKRBv50mUf/rw09VfdHFwaJFFy/kg+c119pdEo1aLpqHxEaFn
dEyISd8shEaSy12X5lc9bRQnRjM/mCLEd/9pqa8hZNqFvGgMm9iG23kMWGQzkr9WzGo53E0ahpt8
hnyo5zhh/R6B9g4nj/51xzxnM+42ueqw4VINozS7oJFewgoUph2/auGLyQ2jSNigebendUuGtJ8v
OhWapvq0qn45WFvD/cQCbPnXHL9+9NuJozIOeFk+S046lUqfa/gF6XgjDLxQRbDqqRdMey4T5o2A
Qtn/6cgevafWZkFlztxHNP7oWbBqMObBp/2yRHU0FaNXXcfp0Jzrtt35rvFmaeUDSxdHwO5hjc4V
IhM3NcF8oRBZRmKEN4WuXwTb8mFgbRg8b+XXAZx05uohNcOLuqy+7cxj6yEJUsgIqSAS7MH2TZ/m
DKAC2BaTF4vTBED5qJ71iStLK8VbG4TFzUSp4pL2DmufbdfJ+uFMtp25Qa7vzNq6dAFcJd09Zajf
S13Cd+1sfcDCqv6GvNqZGebp3LWMtdF1DkU+5rkUNSYJl+IDSU3lQh898W/KlP6cyKBaVC5WUZMU
mzKfCwqzohrzi2mcjUFilS2Vv4f4vwkCmA0N4MElGwQEnBJlNBuYBye4sGYLlmpY3G2jpv0J00sD
pbbxGWXIWOe3lchAc1NeVus6GERq3Dx7Ldr4Nwm1tQM1yArTDpi2+5JRJb3OkpG2VDwheFeybqcG
fHk9yVBX5aesQIaphQD8zIqFrJea2ySO8FGTaH1qutwHz9hXR9/rTpC5h4XXYN8iwT6ec8N+tBTW
eFFS7iQzzP2Q5phdx5K7ncHW0PsdnIuxu4Rhgzk4d2jaNAk8IOYlVv/nxT9W1Wwq4ypbsS5nWRBG
oMmP7epq8zN+/JPy66pZ/JuGcW3YUwRQyqZ6xzp3Q8P0rnVebCOcZ3cj/SS0kUvvq3JQ1sgHpp08
DpDfEnjrJeP4Rm77wN3N3t6qwHs2soGLieqX3LFuXQuBncWrV9ZKyPfIfNcVMy1oXki5V6w5RBO3
uAaXtfelwyxU6l4k9zlFNmU3fGV8VuJbxulm6i92T2EltuzCMNZVsepg184ngSgx55xs36ml7nLM
/hX2Wa+8k6avyKjU0arKzY2ksbd1dzbzcCd9zTBmkAEKCB0C6vb/5kGIgc5kA2kk04BmPuOKOGwy
QuP+XBILXOR1AOi5M29hjSld5chixkRUBoBHMLMogTkQcIq5lbWYb46Z2MD+7PJ9Lj7zaCWSz7b4
EPl27mQpDYhUmKzbUC2KaniKHWI1SpBPFNtSmz7nWXBPGrbg10159BGnuHATDR8jqFVR/xVxyGJD
oCv9sqprO+HXBZdWeM6Cip8Vfv5nJkC0H9w96+I2bJ3j1QgpYmqnaCm6Eb8eFwv8yyOspNG9uZxz
s20J9TZcyXwL5QGNMv90KuvqFAGVWSLl6IA/IGasY7rNnuyEFGqdFjTHW4+k3+TpAepzOeIp2Mly
PxA6oP0nPUhiqI7BKemro5DXxwWwqrHRC8QSLnOpigFUk4QcKva+kebYdgKCHGDiacyjF+QXa34N
8pNVbMvgPKclDJ+h0WT/Rgl8HH1rpN/N/PFQOTPPYSz3EMg9sH6O5+fGKZ4sjJxpdwtHOCsHobgO
asd2rG49jW58m5rxEHMrK5iHd4eJkDrTVxv4WnDQALA47V8+5xzwtWj4KhgxLaARQspuSFUjgLN9
90ONjfvNhQytKVYG51p3rOv2WrWnsvqLMT52RrjIaPeGoQqfAz2sDDFWcu/FSZMwiXJ6EJvE9wI/
OuZIQQ5hBRs0qP9SzhI8UZxhIhduLOruNUW9yYHMtwToo0ABE2EfP4+EqpXScf/NQX8MOHmzk9oM
PybhwAkCC6JsVlF1I/oATIOJEE51mtxqByImJVKNbmD3SNXSmP8BK56DKZCpTHzj1N1yX0NxtJ9d
qkl0HIj+SHzAcLGRRkcR+WsyzagKybXlzfJJ8krUkCEFtSznVy08KGbiHc61yGFKicZg8w1/HoA/
CTScrqpOlV9jB8PsZM8AnSZ6yZkocGsTgvPaKUeViijIXea4NzqWB4M0DRZTgyjIvvcuYS0pZm1W
eeExQJseER8CrmW+8sGZNcxgZcVUxO2rkI9W9I8UA4vOXMRvSfF2w70gCgBTqdDpuVkxD6rhZic/
Tnby5KUyvyDBFE27FBUwulS31n7toqga5qnt3VXB2KYmhpGZv6m2r7J6l896YzLunHYXAHya+Jf6
HfCnuxyOC/9W4xhr+Lqr9hPQIVCjlxDXgRznuM1bM72ZBD1iuASpfSSuM5gYvcb0Yyq2EVMr7lNG
wsU9OtqBfB8refXQ6RCjaBjEVuZwboGC0V9mr5C4VCl0KfhjCggmwb6Mi5BH+4uVHgM3WLFyrVrJ
7JUrGP3po5V+2BZpN/tUGUzMiulf7dDPEpE9XjWjQv6i9GFS8kPz7Q3EBHqgNSJBhAIMbfk/js5j
N3rkjKJPRICxSG6nc1YnpQ2h9BdzDkU+vQ+9MQxjPJK6yaov3HuuNUbryMRJbU/rHns1bn+FeAQp
Tfwp5AghITu5oXMMaVKsDlavsZloe2t8cqn6bcZXDb9i6OzalIuL4Af1LDN6xyhGnuJcCqbMJc5d
k/UO5CzmSnGIWSpkX4PATGkHFb+V5cNNMBej/NgZ2d1D2hZ3zqpiTu4BXgCauLRKb1/gXWHfvo1o
FLONyo80Em16lSWfr7FMKq6EKUjeNEQIxtUTr+WcpYHagn9iHeJhSb7K7FuZjxQLlm9vbGb8BUps
aAiwnKpoG1bln2fFZFw0HHghhAumzISWAl1mI83NyWJAzw5BDJeXCWZMXm7/dNMP3JPndEgPNJjh
OCx9f6Xb5Cki7LJ3nf0L8LvFMkg8ge//s6hmSN5b+CPSDJwZ7G1y3Hcp2XHeoR0Qrjs6G49boZ7j
RDRGdk6joz+b2Rn+7/TiUBZHLTgwz5tTj7OPABi1v9L6HejKpP7uqn0affrtX0ACgCRQp/ZzKgCa
bFAvsMBJliz2U/ZTBjv0ReCV4Tco444b2av+GTiZ69pCkTlcUokWS4/PfeNtFIV0Vlq3XLE7kAsB
3SxQH756w9p6bAcwOkilCFVNwSbO+huoPyw+qoVHg59nOuO1mLXfJRzuYWwhTf8o/FOHaVGbzSWs
PevpMlmrKRwpGtDEQUWafFTKDixNtk+jwCnaPHs0ZUl9zquaQ0BbpXghyHbCTxSSdI1QsBl3Vfvw
tecMfu3M4WhQUQ8Y8TrlcephUGA0w/u/K9CICpipEgiRi3IQUh7CwD2EtUVKRx5FRIlwnyO9rNAS
AAAKNPx5DCD9ZmFJaqbiOiCGHHqHFC3ePxXujDlix930WE706FcgHnMaagz6nQjZjdKLS+8SaQ43
xqdestF4HUNELRbe9aD7bgKo0UMOrKHhQyBTOvJ2U2AtGdSvJ+QlcctKkj7Pa/80PmjP2ShSco3K
2lat8+4EZB8NiIQssZxcMleQXmWMgnjZLBthf5iT4Oxck4SA+U/wueux4QF6deDJyeFoc5saNv6q
pN73+Q1XGDEUyGQdiwgco+q+yQgseOwbxKqqepW+Fx4jTKdoZ5DcufN/aA1UlczmaHOaX38EkZEn
Ol8jpibCXMXaGdcNClpNg6XdIS3rT7GRzClmWBXoNphrlW+5U/6UUIUirMMWg+ivJpiFmxKG4lUy
C6VzIjhn8l5jHTZmFdxcjsxuxuxEfgSo+Et3f8gyxjOKHqTvSGYUunl0GCqO3kFFpzF6mfS7nT5V
dBmja8PecsqxN3oo3sjNcRAmw5604/gFEf1KV2rD7nT+nweNbcQcgWauy3ImYflUUfXWomgieq+J
zWUmML6BA84p+FmnsKYo/I94/AqR9Gg0YkijkBYXxtaRjbPH79+oI8oKLcjPHgID1Xwi6HJ9jPUG
JM68uCc27gTCILwrgFJipGJ/hcwaq9GuV2Jn62QCBO5Poal1UWPy9Z0ns4Zl0+1NAv/IvAI4C+k7
aYNDIgHp+IzHpZJkHFkZaX8Bx17wg4iIC5xC0a6ZOXi6fnar6+Ds++hU5O6tIQQocH4Ga5uxiYpx
JcYpxNJuOkryFGJyzF10yh2qAz04uuZX07OHNQ0IYZHCUDFuYlMwoUfuRce9qaMRdSwYBAsm/ljh
VTEEm+SChnWr8TKBuxCIlqYyeZ3s8k2OBIuWvDkInyIWDvxpCAESaDpduo7Uvy7bpPVx8D7o8rE8
EU03nabYWTfY1AqQyIN6dtpXhsqHXmlguVOG2oi17DH1wwoClie+K/NlUvKod9bCtrRFA4TJFmpp
cNMPLSml8tXJ772HJ6Bxz/B7lwKeVhJcfAq9WH1FJK9xHUbXOCbWR6wGndwiUNJt2ZxqykvTd/V1
K8srqeIGIapRrrbYTkP95FnbDiRGuY6nTYOf3hXF1c9ZzwGLcO23cnzm7HNFvdEGhD/Qq3oK2baa
vn1YCi4ikN4gKpIHMZrUV5dZi3neqTHIG1ittU8jPfjS3bY6eCH7x5yP1/zFq9Z692bTglZOsuF5
g6MUovv1i98qYjwyg2S68tFkc8BVal9CKG1Dm+yj9JnS0SGYb/IXXMAsVN9aOoOm/s+ZtedsuzT/
3GkvqRYtM7aDIo9eSLUx/PmHuPpfDpglJOnL4ZR0w0/J8mU0i2PZ0Kjp3/M4Kmxnm5FGQ7MSjAdm
QBC6O271Ar1PSzQBLK/R/4frHPOZv8UM0rILC/gc2pAsGpQVU4zdGVWJgiHA5EoGJ9goy5CJe4K5
OuQR6rBrNhMm2YZQ9psm34wCLZo/T1tI2YzeZcJEOvvJx+mUt58l33v52anfqCGPlZ26cxEoXbu1
xZbXir8dHY0+C1agPol4lO1AKcRouV5ppbFNI3+fsGfQx3eL4jxOH3gdLmmB0sEhXO3/po19QyxP
QQxmiojZSN+V80xDkoW9O9oEesCzGG9j8wbVjx01koNs6UF/zWcQeffP0F7L6IppMBCXmsm5FeGz
jRBKF9+6SdZCto+qs+B96vSvPKvXuExRmhUYVJxiY/bAOlpQUjF32PDSU5AjGzR5EMfbzDQfb3UC
PYiWPcZ9bTblto3+uR4y1qAFraKtnJFNkd6dmMAk3H9QtoIMkMlSK4ik4At6yXCq9ZRPgb7OMrYQ
ryGUJey4cf3NG28aN22UyJWwkJCVjImq2o8yv1fJOwiYfSWOToFaDfskOj/UIRn0Xwtg0uwWNozs
EmdwV5xH7z5Uu6N5TINhBYqBZZ8DnMUl2PBuu/t+XEly14X57hkfQOOl9dY6yBOw2QTLZjigPFBA
z6Cl9qhF9xrxbtjJF9TCTKyY6YKfYepIpaNpJzqLKV82MQfvk7hjj7lJGvAHYPRMTXbHrJC7O3ix
BSKVLiK8AXUHNgG2ouz8lmaTr2pn5KOL1xyVcGN/Wu+Gsoya6CnS71y81vlHM7zFNH2DdfD5CWIu
bHWPAmQ71W9eQBR3tjSQvSno9lOz8bkxHEh/dTWPutWip1Oqmoav6J8GiVPvwtluB/nW41jTw0Pl
8Nmi20AyPbjPiKeQZccEvxC5OuDW34ztvyR9GvE+Hcc6xj+PEhisqBdvouLdLucgezypYbU2w3e/
OqStWmisAk3y7gx8uMGfDsLH8us9QLcFs54k8DdZ7BBk5K7C8quANByidROHGJVHd3G49dPxN8S7
HAAXwKohJ9xQ8taz0kmLcuPb7irC6qLS+9zFegMbdvsqceKOLqCH2TdyCcJnTwpc3dxclk8T73NU
P1y3QppjbBTBbBaUO4322cOei/4ba7HD1kZuBWsziwmUW+XLYDzUDCxbdiGk8KnkTiWuWNJ32zrc
wAyqsTyMlJDzSQyIodGajcUL4ICdn634qT0dByPGuC2DRSz/sjhexZwRJl1/Fhx0WgfClMbUZ2t6
AaAO3Yukcdbb2tFx3mrs+jMYzIoOdkx0VrDzNCwZbE6c95zHsnM2ibsiYpWN2r5G/oMUcMi/8uKq
4y3uIsIF3UUpdlb1FhCJQohF8ef6C+JlHGvfAegm/adIgP+30WZK2S3arP+/jfhaio3iWhbGe8R+
vrG2uXGTTOGScE7t2thTgbZzp02rDr+yrn1UGg747lwQsuCofD2w2Bnz32nWMdYsAKhfJixk7Xei
YCV1DQnIpwiQY+f91WxsK9aSPWxUHVsret8WYJIodp4J5cD6HQKWTnSkLADGftMAN4+pY0w4kUZn
/dbcElbc6fBrkE67L67BmG6ZYcYxG31doRIMeS0M+FQay8oE2+oAuEhhaOoaAmGgRvWrIlpnfOOe
1i4qNgBgsv/TBHEb5I5OiEzJnyL5mndFw12/lVBwAK97uFLcGh5B615qzgfe7lF2Sz86aARL6Ooz
w5Bq58gnvZ1w0dCjeOv2VreLNNRz0Z7HQKpr4z4ikH8ELAEUEPBXnhm2I8WmJ+tv84dRb1IC4swM
3d9N0e4n/myxM1Z1efSrfVwT3tjvcixPulN+CK+5Qixi/xqzKTpX/lExHbCLa5F6VKn4efI/6X6G
2rIxH/guSTQkeARXc6HDbJ23kpSoJL9EPaO8eNmJfcy1bNLo8F6aBc4Rm2BQ4+LnO5tx88B71wE8
Rs2q50TdGIC0g1fd3I3iMjCy0CY8Wuq7Ers++umojNFeVeZPUXHSMi2gUa7Ln8nLl2Zv4TiGb9wB
/m0JK2/4IzpQWqQAmSFrHtLK1IQZhuPYQn0t68/e+GgHtK104Tn4JAGEqR2tbWJYmzq/5QxjreJ3
8i95/m0Ye8+7a/Uz9pd6/ClZUKeWebA01Kj9scbf2U1nl36GKX/alWTfbLsSSsOH4rWP4nIxDgSu
ELenWLD7bLilc1FM+ib7wd0KJGbYO1hCa1st/B60F8+hph26FkHHR8g4FAUMUmPSe2gGM8goncdR
XR7Iqkn9peVhHIaqEjty1wx/niYAfTdLwb5GEByAuIVxaQU1L2vHbYsRtNY/pf7Z1XdDO09M5ONz
Ejl0zcjo0GJbBN4ZtCNessePsZDVVcPD4XLLjP01Ljse4GjfYPqv+MVmPWqHK0ky8jXkdCbxY0lN
Lup8Y6Xc7NMvJ/xrTdhgQZZxRAZZr3m7zrgNPkY88RmRSydm0yyZrcXWoVQyKuCiMXoXVOoh77UR
7zxWAIP7Y6LpslJGpNxTOr1rkhnox/SaEeCwM2zOmNAkR9XBEJdcVM7JSiITxWWlBupFtLwovkNz
GFY+JqzZXslz+l9UMiYh41xobAU8JuZrTKRoEsBmlWuXW4hF2X8Wj3Bkc40E+sHh0uCHYZ0VSy16
eoArGv0lBHDs+ssepUoZYiHpXSYuM61iNL7nhshgn5Vo/2zUmZO1NSb+qSOmyZgAiBKMdoRJmCSc
XjJXNnDxays+H+YlDFNKURwGpuKERa4bxYZLxs+oz1974UHRL8IX1jSU3rtavHja71CgJMAgHg8H
kpN5i5nv53xlDgcwYS11RSSbRAB3Ugyf9Watjxl8FEtedO+7jREYTpdgmkPHmQY9Qkbg3H+Bghqq
f88lttUdR6c9TSPHtxwReH5p3gstOjtIQAMRY0Xmk8IYdkgk/kPbtanCbksHOUPkypIj/9BFn8VI
WlSy98AA1DyNifZuZuDTCNypDna/H1F7aXhxp5wOZVRP/pVIjVl3DmBxs51Z7y3j6GG04PIdwAGC
Dl3nMiGekpkOKWAmlaFLIc6M+OF0DsYLwjLr5//jwiGsU2J1/XUoeQ1YUJUuYTTUl+9hhjxQ+xqZ
F44pckqPzDe2dbNTKcxjIkkwAzlgGfLnFCLVn+W6MmMoyo/fKvGSZQDH/N+ekbkdVd8af0OoAzBl
YawhpK378lJbiFOjCr9Rb0PjQ3ebNy8Gix97RP5AP84+pWrO5nQMQjZWTsv6nudA2GuRMRHQIVZh
n8ZTA9vjR6fbV8O1NZMtdOFT0zhY/djlItNo8i+y37AGa/+VTBMGhquCwbwVwZHbGOWLHeGjCjmE
K4/Gezat8RZQKXoJa4/46sB+rP1dAHpVJE+LRD0kVfOJob7SoUaMwL2i/+t0balxt0pm42buHnSL
gh+fVpPfZ4inq73YZXBt0+IZlvlSOrja/noNqarLL9QvQyAqVf+opw9GlLVl70ZeLNxAHtiaEoXO
POVx6fi1XQM1O7thvM/5Ncvym8aAljDHwOyjOfzXkERTGQeJealKTjqZetbZQTQe5YeBNNeeILwC
OkoTXRQ4yk64XGpMoN2/hN1tMCaHNKR3nPMEIdchk0jn65ecQydYVSyco+qhK1a+bsfmq8aSu1EW
L7PYGfmmVAe9WpewsSqJAq8dzJUmpyvbO8+5+Ex0KUWBTnNcsysUsK+8BZajXWs6AElfPGJ+3AKK
AYwLt4Gs/jAVT2D82jGSzCt3aYm1b511z+aY/HEmzB3ZV51t3RboOjMINB6g0ef877b8ZC4+Q8x7
TCfzWd164SFpHwNubrg3E6pnkHiut/SsQ6fOQUBj98+qoZ0+ohjFUfxT9DjqBIcfnh6cjoP7SIfL
4GHiR8nlc5GabCINQWgfIRQzQt9g+ijMvcCgltxM1gzEyaCr2ff2bFjf5dVBqt8Cwow/ET3r2ZtC
N8Gex8OqZrBjS6oKVtEJcrBMf+2JdPJMwEpnPtgKdKcngqvpIabzaPlqDi7uTdSvZmBAuGWBW8CO
DnmiCT8a2KPr6AAtfsEAwhGKALPB5cQ1lROLWuAAiI0vcikrdY9lxDv/Os/4RAOFhztUOAdXXTlK
iRo5BsG150JnidvF+4LWeRrdZ20+9O4cxzNGk0ddNze6RQoKpfwYuMsx+awCl9XbXrE+1Y+j9TcP
P7X74H/080YPIXtJsRAnb/P6u2uB2+JFt56N9sV4T9iHhmFCQAajFRovmipWU/AeZ/Fa0oPV4YUC
yxv2ig4YPe+EcL1g1J2keIibg8/vVKhjhb57DrFi5+tzt43xl5RbQ7sMBiGLFTnujEIyfGXjbGaw
6JMmWmnOZ9AHZv7sim45iPYKqnBgcOrxUVZim5sSZTXYpjRHKXnXi5+uR8FKrdbbxTr3YvRUTzlS
F4bpeaTGiLYZoPsps8mcYGA006CindFsYuy5U92+NgbNM7nP+Z6TM0c/044Mgv65amvNqMoSlUug
3+HoRCbqb8xciede7bE75DxsTJYXPTeuUKhnUJsFyLs1X+7nl0BzvXuo+xs/bD804mRqKJmBmbx5
9LlhDcUCq6dbv1YMXpS1b2n8iByReJDzfF+QL0BVZE7ogpONxD5GliA46CE/aZ4Uq5rVq97XZ7sk
3tkAxIWTJuXhwl23UCWldH8wBr4axtVt/RWj/EXqgBiPsoesECtwFrmfrSODN456Y/Q5AmB2KLhM
zE+KGB722vQ3Uw5hQi29HOrgpgxPhANRQMOFal66hhF7px2L7j0DfFFYmxLILJS6CVpIjZCKfXDb
31UHvnXEME1NBCi5QC4yMPAaWZQ747WmRYmZ3QQKG3nw4RF4nh8ip142MrtKFL9IzGCLOGw1prUl
tXWkPRwY7U3z5ko4UiRtl0+PkCaP4bCYYSw5sR8Mo4ce5MxtZD9PwKPHvT8VXFPixQ94qjikp/ts
65ktwU4wrcPWZIvWIaU5DKY4+BUCchCPrEPmN7jdIIE3obvqosGl9/THbZ0DsKMKFZD0+OH93prF
nmCHCCVNT1ZyrCsdGc6MHAo2rlFudf4cPJQtABqjkO+KBDSHWVwLyT7EYqab9gfexIsWnszst5/u
E2FRtGrrauZIQGUvd2m9U56zG7kM/RDj4k3S5gcXTbmbwKhuUQTF724NHju+dFW2LdMUn0jLEium
+3QYcIF/WORUCb7k7PE4tuYYjwpKu3w4hKBnZY9WLqSdAW/sJgLj0Qy0GfxFhcW7PRLBVOvEKalZ
NZ4Bg516dNX5ukKoIc9F82b2b/OYIUXk3voJEU7dQnXE8UZQT+2DmQCp/hy9JzG+0EmzuY6qzgM/
057/TypfgC8DkqRaRJXjjr3/ImHIDCOz5VKTnKjSvBnxnru0qB6I6SP3NGpMmvEEwpiK5TONAT7L
5ST3hGO3kjeI4ejW4QeZhn2a6mghBzJcwOg5lDAT20Af1WR4EuGvTe5bFex0G+RqbvTnJAyXbnjX
nX2UoLFYG5TuFQvfSfU84VyZvCMpCU2wd8JUrnzseAH6PtSOUXCx8z+St+FzENK6MbMZkowuVRgO
IwbJoNv/z7UezGiEcxvLfTd9SjrTsOE6GQ6Ml7KRyjn4mx1Ac64Qcuk4fa9w6znJZzaerLDfigIm
iNdfMxvgpYM4FPyN8l4s7xJivkv0VewFe+n+a5h2Ecm9KpsBafic3Lmehi3ncIrDAxToONvX+5dI
cOf4GxTcmCkAoWaMFxzmxO5HRH5hEh0zwUwETYGS6V63IcKRIPmS5MgeAl4WBmQVkX0drNQCRrLa
pnHOTL9/q8w+PNkQjKMBhpfnvuneEHwBZ8UzHtlpyzGRse1t053McmBJphqwckwRcV4hrsU8+5Y6
69RSf+Q5/ZODOO7YCI2nmJvRNon3lHAqM2ZG5JNtBlFffKxuqZbujSp4d3zg3+X80Y+WJy6ahUGK
hRlTeB3AAZ4ueFX4h7hWpX8TLbrSzoLGZTtq5TCJKun2GXmhcvTy4EPxuRQZHgmFYzBi5uDkk4FD
a7qmokOZgdDW6JObXxWsQgicaWKPeBITyxvvP5ysM03JpbJZRpI9zAKqvnq2lqzxSCQrGdIP92nI
04AsRjNqbTnU+qtt9izCXLzarGdrF9km96+dX0xMKkMEfi6czE/BIZv4AyQ/YpqEK+56ahBYYV9T
nZ7HIwB42frMqLIeZLHJ8Wm35zHJPzMXYmg1FOvaYAjv5vsSJ4EZ+o9YwwhRM5rRZriXxj/ljHAw
Sns+OGoaHwpk4BE+smd/Sl4F+bRN0CC78Y6aXZ+DUfvMmTZIxm1REwFG089db1ysPt3IujuEeo9N
C5GDwzohc848yYp+ECtPwmgR2PCxZ1CsTWxlhh6GYUQlWoXpm960e5frQ4X2LUp57Qo63EUSZ2+2
xLOTaG9tyhKkFIAgEsH2YmYRTkZPlmjmV5zzJlotfSVdsYuraBUWQJX6ZFvq7mtaibXesE1VTX5s
y777b6rFtqDXTKvxMmjA8YxxoaOwzlX8npQO20iQ2xEtGmHLGQkBeYKeJ2B3iTFnbFxGRivZ/OiI
k6uyX81uGIHxH9A6vibeswLlwDx9LqZDxurDLKlaDXfhz5baZmvkN1YLFMT7UqHwDsg5SgZgEdN/
bkHPn5Lx3nMk52gepp3GLjDkgZpxpSWaeBl+ebQgWMMWEDOd4W1CnO+WJwcy9mTdzIy3Gu+UzIFJ
jfswnOOhmTKPP8RCFQK1gL6c/CcVXsLKpUeB6kG6qpWOZ5t1Fr8kur+Ca3FgG9AhE4jEMev0tWCd
afVQGn9j8xbU38nwptVQePgdXKay0NsAcGMMgow64uLswVN7cbWMy2uXPNwR6SMuVTf/F6p/DU1k
0XKEAAdz+W0JgpIFLTOjDwuFW8Wo3wNl2JYfefJScX3Tl07Mj7XmM6ZFsRFPhV+F/tMImunu2tkw
1cxVNJ1QXg71UUeSp2d/KUq/YiPaWxyfoBxQhR+IX1y7YECmiUE67W/ff3TMKBqOpNB4zxVwSEJd
0uTTyNmsimBdmV/6iDKVZ5wGmQWyTxRetRMdAuOWzKDmnMMoMb+iDm90grvFfsGesQp4kQxIlki3
QdRwqziHsr+qfuCSPNeMNKqVL7tV634pRgbYpBJr1kWRAakwh11Ctiu1DyTM+kpo7/XvwWW2odbm
yIoUlMv/FZfdh+bhxWJOZIEbiqrfWRIKuqmB56E1MXO+eTcEg+1V9Etv/Auch+vjO2P8F2fPQV2w
qMjiHnJ+ucOp4cEour8BeyPFDucJ3yCnaus/talfOC6rjV/p/fgTzXdZfZnyZCI2cQZavjo5R90E
zIMKDzndEKA87CEeAODXADn4zYgGeHbhYXUMTOhnNaHcTMnGelEzqyuzzwapn8wQWOUaVTgwgYr7
cxxADAEwatWjs/GvDwA8MbsPctUkVxP5bDEFrxopvt227M9DeNKMt1h/dO2rJz5kd7X0+zyWiXj/
eWFfyABHtUmXDGACZR/qPthzrC1c5lEKMVmsHnmNu7qE3boNSMgNmnYniZMmG/ELX6ivIMNfHHGK
+8fovbc+e1efRsP46CMmW2qLy31VJ3AgYZvlYceJ1wIxCnp3mxGuHpcvnIAo82/8nYsoe1iwRFON
b6x9JsFLO1CO+MsaSEqUPIryXwxe3M1vvepRlADytgiLJH5apzScWMnmzIw9UG7VRgre42SZuQdi
6FdOxjC+Y4deMD3Dv8HcyCTBAgVBSbSiV88z4/+M8pYmO9duMF8+4+KW1L9J/Sa6r35e3JQfEjqc
/CKtboyeFQJ/9IfZLLvGXnCeUWp+crBMpvraxu7fMwKjtfLZT2+ehnbX2cXq0NoaYJfdJI5asWFC
mXmPhiO7vEisQSx5sUGf2M3uDNSACet8nhQXi1Zx6fAajSC/INFI/Y4iZplxtgVDsCp5bLXgoXiL
yo+keYBkZ/p7t5lw5e3KyN/BDP+XxReh3gbvDVKNXmzbkS8BuenkbaXNEiQe0Xv6/1nTGwxyK9j6
wbek0AYCueh9GnjSTib9qTBFNh1SIRSiXrR0xTktTpxqCMF2Agdwp7iCuofuIhKl/YRLykaUlGlH
v8S4fZruFrfVYqDsSAs2Nf0iiNGSI7nu90rG/3XDvKvhqeDKMIqvTD5lfA/zrcjI1MBKOwR3w8ip
Lf6c+FOrIE+09PHdsuayKXZd+16W65zokImsMH9PMsVgUt8uTfVnhrya9sGqrp5EvTs3IuEXCCHA
TOR4j0eT8F8NKN6ESBTB3WtjqoXqPzwMTrZ/DYOnQAuC/cUoj15zbOSui7dt9cwMIkc6Uh0XhLx6
6PTUa52A6MJ0ndnPcP5CwDeL9Qwdqmgo4Mtk6pNBeT08J4c2+OYh3q7RbibikhG5qndY/Ru6lAC0
NeJluHeBg9R6qG9TiUovVDskKmS6lJm2mFqX3SUqSsH2TbeTcJ1G9rCTpXQ51Jv42GMIXBvpeIiU
MJhCNx8uE9sYQF5QMHIda3XUxKgtg6h9saSdUG4NxcqFnaNTqeFA21SSxNrJXBQTJkIxLml55FLU
E1vKeNqmFLKklhfbUiP5IHaBjkn9R1EQ9gl7pDLtb50gaFSGEdoVHR0aDkd/K+G8BI75qAxqBaeN
r14U+7gInHWJsymyxaPWrbvAMZYmAVFQ+O4qka+l3d6LyL9pPQ9smJDAQNvpp2IfAchbq0bn0zDI
htdxe7T0CQ6aHiRx5MEn6IgsviZ039KLoEYHb6HJyK6H5R0Iu9kNjXdrYv8rGqePsa1vbha84Jxa
N3a4QTrGpmCsEeQxDfbScL6J4BoBQXJBJdhptnGwDmz0DAqgqa9G1hoqL5ZQSsgRhCPrMbvOkosw
nU0u962iPtISdIg/I3EBNUUu/1oX5ZffHjz7e5JnpZ2FYLH35LR16kPqPAYuvJrMQM88d5PLH9Gd
zNmZxK6qScZNaBNoabgvqrw4xcGwJId6dZ8DQyuexJjwlpgKxLG2JneQqb8gqPrKQmuXGgGQiH8a
BSayiJwwqhgu7SP08ve47S9pcmpoO8wyMJaV2f2ne69GXB+7LIBFtmoQjgX9Qes8wLNhvJMunpsB
2gKw03trYs20/2/NGFAgFma7jzIMrHaHRm/4qIFuRDoOejd6isn+CKC3hdmtJv6JjLJHlUX1ponO
fFYI2ye1wn1ggslFyFe2h6Lad1wcCav5dUjmjTYza2ZBFcVK5hww/pPh8siKBk0G16/AbZk6q0LI
Fymg2OoW6rERMYNzslsfjVi65C9cx7jXte4dRqLOVDy7Me0qymFfVv5eAAmTLOwxZq27BPQI6qJx
k+P+aWPIFeSb6Hwko2xXXQt5quR/a7qV5hYw916rlKu8QjyVMtc347OnGhgDLy5jqQQERRneRHZJ
W3cT4WAdy0XFBiGV9BqUASGTT1jUNlVZRwEvJ7lS5Ij15Aq61Y+vvRcDbE4pl4M7bvO6efF5Eja+
gVKu0589qSDr2MeyEjJHcBCTV0HPioAeXIYJsyAy0Qrv4ugkQAe3vluFTPK0gUMuf+rmT+LYDM+6
jecgLlHNPU2HZVtbv+Ncw0QcvmUTMuh1N66LkaeW2yxn5ExmV5OpUw38IO/Ut0ggS/NyJ5wWJRbW
pEl3yfx8dwMzZpuZa/qbGX9+VCC5Y09NlTkSiuNzwcTNqYguhh4zRhaQ0PBkRgbhSDi0iVvRKt3a
WGKoNsWch1Sy0DPZ/CBOvRrhq+3SdRmwUDTvL+Rm77T7zJqtGNm7MKJDhilGd/SQDRRcen1SLHO/
3rLDroPnEP1oU0pF23BD7S28grmC66iouFpmtWydlHIvHb7grKgX2C1By2JWrJjHR4hSNHLOB2/2
kSbNpUddWF9kxqL/XsyZQtGH4/wVNDqeFsOhlFSPCIWTHPYcc+igM7Z+X10dOrmhT09lpv+REwm6
Z/Y3btjMNNmvyfNmV2uclqbRbmvnFoJJKEbFmrbdmk69yCKUwe4lpoP2iEwt3wf9tWY7N8cQN6rb
1d0203Yx2CUvPwbMKm2HOikjLZuEcvuNOCPdX1u6OESdtkkBFlvFv6R+GsFJVsTlnOpcvLmgHUDG
onofaBsxgQ9XyEkLhwmUhVQBmOeL5L1FiXOE3M3jshr79sOMa6jAMLr78VKDOUVYX1IdlOVVqoTN
WH/Ii+Bg1IhmUuDX9YzIgBBRAE0lJEF6JHXxX/DcMMmxymWb6CdpYWVscvI4q7R6S6J8Ro66t8zC
f1yb0UNrkoejI0tMFVfCMHx4vjm9ZrGJHh3akAhw20xqVwdwiFKysEOWqYo/P+IP8t2QtEItxp0T
vplppC2pYwmmSAgOnAOkXRjtpF0wE28ySR8a8y+ztPrDyepDF06H0qMtRIH755CStkwxJ06p2BUZ
3ybIG4AQGI1b1F52uO3r8dii022sS5bpm2rA/ON9TdM9wZJp2oTuMAhK1EoIa21E75XDZw0JIwje
bftfmbwESBOK3HvmsUe9/G0gXihHbh9774qPzMkxOVi7mBFJzB9t9T1KQ/0q2F9XNYq4ildEt3sA
5mcdTJ827rrJPjspiZDRxLSv91xynf2/UFqnEIFeHEzYHPvqIvz8MWnNVUbDqgSSyVDzV/2PtPPa
jRzZ1vSrHJzrIYYmSAYPZuZC6ZRGqUx56YaQK3rv+fTzsc9gdylLUGJPb6A3UF0NRjIYdq1/fb8a
LNyMs0DdwzBn8YgZYgkZRQDbBOZXRfNYKEEHGgMBtI00RzPwjNQPULww0cOHDn1GgNyd7YrQ5Rol
0E2jSkhlVGkZXYM5UkNYtvMTShHa3G1WHjG71ajr2J/z2RcFQnbqQjBR5lchElM1SJ1GUQwLZwip
4bbDsUHYHo9Pqf0XvJzwgacY3VZzDe9NEACmdFkxtl3a1zidkZMePMidegwRGpDQgAwEqUfUUAyb
FkN2JXKzQwMGh7mNamwcvcn3LzP0a6OMkey7KqTYeSTgjKGXQtYKRCExjhivzJpq5JyKy2o1VQfQ
Yc0WF9s29uZ1YKwl/zFlZXO/vMkUgCOdCY3HRTf76sIKCbZjw7zClqG9aW17PoEwsoKAmQ89OSJ6
J28FNWrU7S66fptQsOBYV3W7LWyMnLyOKnq7bF+8gNGtxzr8bWdjRqAqq+FpgOvpDyT4yGYoRCk5
dYidziexnZYCVqLwAEsEZpgm94+xRJjAXqFAnamMVZIFr5GHeAhjk1oSYm5t78Zkt/Rlg/Ecgnrh
qxisJBQSuFJIVAkNVd+2j2y2rpDmWVWBS4TVeCRAKvPgGkh2BtW0x1UYBtaDmmAbpPSKu0cEAiLP
Hm1t9p//8T//z/967//L+8wOWTx4WfofuCgcsiCtq//9n/Z//kf+3/92/cGfJLpdA2mhY2iOJg10
gvz9++tNkHr8x9r/MK1oaKnvVvbIUOTHEK+0eIWKBKXBz+2Ir+04Oi6AQPB029QNS1ANfdJOQcwn
toV/byvbR33Y/fz0k7f44+n616e3BekaSzX8+6COyQKhMyEg79L3mXMclGj+c2un72JoRJB1S1Vt
zVFtOu1ra0SJa2d01eSGS7iySNXLf/fxlq6qwrANzbZIOU7N//5JzF4oQW8qN20Hwe2IH+qZb2Hy
gN++Od/a1iW6cWFJy5KOMfXmbw0UQRe3wtXMm+UQ4WtvrDs1vf75HazTJnS+tabRS6Y0+ObTT/it
iaqKRD/aHVtd+jF0rwnHC1RZF7USL35u6Ou7SM2WumOZui0EWR1e5eRdVKyU5Nj3YEVxbsAHKF7W
0Zkmvr7L1IShSt2WwtYtW9MN4+u7MLmogatbZz86F/1HSTFVtUAu9PN7nGvk5KMj1s2Ea9CIgMpU
wEIj78CSc2bknmvl5LNklJyEUdI5ex3KWbd3cdWCONxsf36Xr/ODDnOk1OkuKQy6S1dP5npoiHEQ
rR/cql05LsEhJPtwAPL7cyunX96RpOEs2xCWymx0Tr889b1VrhKnByGvenNc2iIsPgFvDx0ulT83
5XwZzVJzpK6aDrNFBW6vWdZJtwUd15TArrVDkzmYEwRKDAbfEvreVbNo56d1cz+2qv+Ejm/YNkkc
PP3cvjb12N8z9r9/gC0kiwJrqCPNk1HuZs1QCcvQDql9GSkSQDmK9PGADwg2nFhARcD7dX9ZirsQ
/N7Pjf/58mhbcBMxOG2Z9ML0979NZSdu9EiP/OQInYhsL0G07smp4FEedKC3sp5FCCZ+blJT/3jf
L23a09//1qalQgro9DQ5OmJ46ZWGMjUHs7EM5oqFXWwPkAsT+2TTdqTREu/M4vVNd0/NOyTFWb10
Wz353oMR1I0kQ3AMi5KKz+Kp4RBldOqqDci7537ySy9GomA4Mik+vYE3xZkOOJ2oDqsmewtrG9uA
Y4mTTg+iEtI+KcmjrhhESOorVMTPXPdwaZefA8s6+uH6vjLzKzvsNqNOsr6JFjIr76wQyrRVzB0F
B/Cff9V3I8HR2PF0g8mtaiejkPmmQFeR8TEym1crCoissIaQ+89TZR5EdbioQvM+aZIzvTHtp19H
P52hMfH4GBrR7JPPUeUVdZNhnBwjCrYr2GtlykrcB4vEvC+pOQ3JEfz8pt8OwN+bnL7PbwNwiCkH
L3NGwHS87ruXwTtyNrywyYy75OgidEJZSxS+8c/18bmXPelkNQvgvXRJclSizJgi1Ye0aAiOGC3F
JMlbayFug4ZdcScA3gut4B1R/sYapypg60ZOxkgGdQKjvcsznMtzk8pJrie9li8jo6BYtFRmja8e
arSVQC1AgXa0U44J9XIGUUxie0RgVoMuIGcj4hna5leWEKEwU/5ABLSzYdzA0lby8t3vudgrY7n3
hLduBzJaaMFkRBm9zFB1dm15RcDm0VHTjV8hzs6x1iY3/GBr0aNboNAmqUhpDzY02aVKKroyB6Tk
6UZSEdAJtDtIC3xJRC8iOzgDFEmxQEtIEqzAMqBiYR7U1FMRg0REGi99aT9VJpRw29mS+YZxYivP
LjnMZkq8FiVajclAsiaPq9rdU2yNODQCkSQmiuqGlGc+UurQY3cH7Rrf3k5bdl67G9VgLaVyVGxC
R/QLua4SE798c2bMTV/2j2HusMpqFgcZ/XR6MeVH0uNY1lrGqKLSU0mYoAorrZx0gU6FfUFSh5JM
YBQZN7bEyucxUUaf26VG/QH1da9poyCjCo5nftmf249g0mvSmk6M9h9bgJENAmuuLD9GxYfJuo87
rD7eCfDKlbVwXLwdvGNL2aEaNecm4p/TQdjEuwyTwwSChtNOAaQTttYQ5cdYsdSt6mjG0iCXuADt
Ua1lT3hRjfhGmmsFL0ant6vQHJqrUC+s7aip6kKJMba2A5/ywJHKcyXw6o1gSC3VLmo+fu4n/c8v
yI8VnNgBNdnEkU4OPjKwcNfszOyIZjloP4Ls0bMb6GLPzZBeiHach80VxQ4aUhpd5frakwc3nW0F
ytF10fUwDJOaXOUvLpWLXJ31xLBSBOAmbE3P2BFroAatv//5V0+r59dhx/VP00FW8YE54p6srkHo
5YZFLPY4AkZFhXyIgoIgJBf7M0ubNh2UT1qSXApszjOaanIF+bqodgG+AbrBpcCQXrHVO0pFhlFx
N6oM4ktChJiSVkxASwsAWziiv1LSypm7pkM6KWqSOSYIYvnzy38zvKSug8PSbNvhcH/ykyw7AIvb
VPkxKB6GzrxJk5EahYIM4KUTvws1vvy5vT+3UCE5EhscV03DFPJkX1dUL1PNiM525GC844oBO0gQ
fyVAQu2osIdfYlDGWeQQVuwasl4/N//t6xqOblGIren66bUMpUlbmUXKF2gpwGhacgmaBnWwD678
Nv0oEjAUReac2b9P7wMOoQ1dOKbN9qizkJy8dKX6iE7HqZPx33areK7Y/Zkmvu3Xv5swTg6MZSxy
6UY1gxjnAYG6s3UXVIBxNhUYpr7Z6N6zIDwzeL6ZOdwLDS4fwnBM5/SYmGRYNXa+kx/1FH8mie6j
a+893T+3Mfy5/JpccYRhGoxQ/u/kSFAEXpPpqV0eK828riiqJ8VY3WbIOtn99rlHXi0Q696QqBWT
/KaLtDPXxj/Xta8/YBpWv52G4i5PhlHKkgPYtUlkpcemvSCmNZBEbTVn8fMg/fPsO7Vm28xKyfFX
nCxIPYGkMajM8ugGzsqMysuuqdejTDDDsM9sL980pakOK/X0/QgQTSvWby8WDKx+A0LYo65h8C6T
wFhGWu7AQNV/ee5gn+nHPweMSXO2w/8MQ4jTizFfV229qq6OuZbN9cmqwUaBEsgzs/zPyWBqmmZO
93BVt3Rxsqj5Thc0td/TjFku8sAAih+vYdlvTUMy8wGw1tVO67sz0+HPaT41K1G2MtG5lZ9McxLs
dtxrNBuNnU5RSuBfUp5gv/w8Or5txRE6lyNVxcrsZHS0dor3EtT7ozKmh7QVt6lirn9u4pv7n0ls
QTc0VRrEKk+v24VBfV1Uj9VRYjpNISXqtYvGAvIp75RJFpxDykmprDgmkEB/bvu71/u96ZOpZnRu
4UmypkdFk5fqgBJKtvLc9eabcUjIVGfHMw168nQjTvPcLkqjMQ92S50ldLTk3rMr65JxMu5/fp8/
m+LQppJ2sBmP1h+fC1YAqi8rDI7dOAzLWh/Lbapl7TIvonH1bzWlq4Zw+GAOE1nX/1w3Ig9BdpPB
DKzqINvqwyC2MlNBjFpKe/VzUyfrhq6KvyKCjgkxTmewnwx1N9bjom7gf0q3QlShIViwNcv8TMnY
bXscQs6NyOmBvx2dpgYJwEiNkhLpqMbpqM+jOPHUUlWOWuI4z57RYgmbYawQVR7ly6w6D3oJA7II
1f6piVEdge7uPhtZ1NdkjDEDNBxuND2jGgZSSIV7DfAhMUT3WqFzxmKhSJQzUZQ/+4jlTDochwmb
siKcrEK5GuuNV2fKcfRfowH96KIvD9FwZuM/GV90zNdW9K8ruCgAvDl9qhyFD8E9yM3s0Hm+sqPy
3vj31jdCgLyKLXSWaYLmQpxsFhEXVFYGeEHNgAQT7uOZzehk6v/x/Onvf9uMiipOtEJ1imPxUudg
xf/hz5968rfH5z28iETh54thYccrzIp+nhOnx/s/fv80IH5rQDcVW/UGt8BM4SAfHO3IvYyi5oRg
AHJAATtmifxAPI7Kzc8tn+u4k/MRBtd9ljeC2nATG8Q55Xb/7Pkna3KeJ51vqRBLEcxRjERt1j97
/slqMozcgtSRL5OOewFf2ftnzzdPDse209R2VvN8zpEXmtjjOvLzC/wxCf+aGbbNnkz0Qp7u/JVX
93ljKcgN5W2RrXqx0qr3n5s4OYL+v8H1ryb+Ctj9NrjUqG3jCep6bAVcHUBnDQXyAg9HHbskjqI/
t3bmhf46IPzWmhR42g0jU5G4r5NddtW6FGcG1bkm9K+zJYNIYAzTbEf1Ae1Jhwkznmni+3nxd5+d
LFio1zwKAGkCWGrG3UA500vnnj/9/W+95GoeXNma53fRZZksmtt/9hFOFixNEYEWjXzyMZ4BrU9a
GGX/8A1OlqwuAhsexLI4llQ8szqd+QDfDlopgC3oHCVNcfJ4o0xDx/Ir7k243lY5aCfqi+x4h9mG
W5zbb7/9Gr81drIKykpJat0qy6NjX+NFQH7k8v/je0ji/iZZMItI29fPndjpEGpVWB5rB6gDXmIY
yvjZmS/y7bT4rZGTMeWNkT4mKR89GctlPpq3ZZkvFUc9czj59ss4QkpbIxpjmSeHkyYZWzGok0Aa
GDw6jNnBGNb4lP3cY9P3/XJqm9ZFUjnTTYKc/mnw0mwrRaYWw0toqIi2xq+xnltPP7fx3Wcn1855
19E5Fzonnx3OD0oqoy0JT1/B9s0pVvtnDZzsfpZR1+Vo0QCqmqZ4CQDh/NzAd73EXVioBMY0XuH0
DUCj04NjfkxeK2o5+hWlkMBef27ku3ElNPJ53ORV4m4njbhx7Y6tR4DIanYK9LlyX59L2n37Hrop
TIE+hDzVyXolnVh6uEdPUXL1NhyjfebV776nQt2bIuY/v893n52ax381drK0+HnTFp5CSN603y90
5+3np597lZPeGrzE6JI2zo+DnFse/I05ziF1c2YSftuK4MggkNKQUjxZUFJPhpxKveIIqz+4lv67
iJ5G/cwu8m1HWQbxR7RO0xXq66rFrbFu8lzjw0ebfGlY/+79gylO5v1fj9e/Pn6UqDtVRc2PqUc9
uX5ko6JC7uev8e3YtZDqMHq5rp/eNseETJ4uesQ0EnLAWK6kBpHGDlY/N/N9T/2rmdNjIvuThaCA
ZuCdzpPxdoAH9HMLp2nVv05xXNJtgzvztCSeTBH81ke9blwSJMA685XvrE0JSe4iwDmlXCRvWj3/
ucVvu+63Bk+mSeBniZWUNAiivQ2vkQsm2Zlt8dtR7NjEu0y2E+P0nmua5WAbuGof8dqBoAPK5qMw
7Qv7TAjg+zf5u5mTgcZsN0cKNbKjcN3ZYITztkKnT3s/d9h3g4BojSpMk8+DAOHreEYG1Q1thK7c
0+8GxIqa//mPGjiN1NtWC31M0oD8FWQ7Q/x78aa/RpipEnSACmYRNDnZrVQzSTTNY12UxlJalwlp
XOPMB/++i/5u4rSLYKDVcDnzY6YcnPEtSe5+7qFpcT09Nfz9CiQpv34CFLambAHAHT0rv9AT9LU4
2rkCQSPumxCyfm7tu3HFgY5cEGotm/jS19YqUfot6XaYeiNuy+/cbxPqtn5u47sp8lsb9ska3FaR
nbJlZscR7rB4xNS9EAuXKtGfm0EYo37beX+/zmmCzcbEYsDDitdpbuAUzLFOKK0rXCKppFRwziE/
khu4IBzC4dZ3fvWglV1KpEnTivAKC3Gnedb4YXVOhcm6RzisQSsTzbPA57nup0z7uxvuvVbONffN
Evdpe9TaXz0YTk3D0/Szbq5QjiCWuDWcrYXJcAvLv80Qpi6BIYfRTueZ4YjTynU4HhT36HdXvfGr
bo4BdYwK/vZmgtaovQ2s1ygB0kA5h4TGfkPdGULFma38GpKtTc2Ts1Hzy87eUYPZ4HER+Wvfu81I
3aruFh86O7kWRXFRj1dWf+O2+kWqF7ANVrm4CqdCiQoSOMaVymWVPaYV0sziqtKXkX6fU7BaNa8Z
TGgwUheGtVOzmxiG2VT6M1LIo+GM4z1W2qvsrybiJ36mFXqRNxdRdzKxIqMQeEIwQxfgyHyLYL4S
kE4onX0OVRsC3nuYbbIqxrQPsX3XXvjlkbL0vDn2GLlR0pspNoa5Dz6OSWMM9FYHlwG47aHGLCQN
13o0d8f73Nhq/V5mS6FiNnQbeTcwZSbDQmns8kIBQnyPcIwPgTFm+px4/SL141sgWZX1kMTHkjuf
u4zNN1izavAeyyvdAmCtIueN1wLQdAhxtuWT6CkgOcp2Y4TuProML7hq3QfDXFNxC8g6xdZOv41S
Ha4JDJz+trAPHZzNPHl3o9uEKjZfdBdduaSIMGoOUylzPcm4KGa06HWBDU1zV6m7PL6KeD0LFEUM
wFHLFh5mN6NC3HxRDzgHC0raGmoHof5PSMddZPUXTf7eQSXsLWPlY01p94fWvw2Ul75a5rgDStjx
PWZsLfnkOwULE+emzO7tzF95kAFU/8rtf7VyXas3o+5ceGiZUuE+DEB6LdhdGXx0pbhUkjtSY2Ox
g0fS13u6q4Ar4e6QmtkDPBGoBWpIOKbAQHBTt09Bi8H5qkjeEnHTACQePGgA+q/QuYPcMevGt6xe
B/VrB8GD9azGsRnw6Cipsr3NePmoeWsp91C0XQ2rXlCf5XDxzyTsQaYdlD/0H/jzEGWHCVpi5jTg
DVtfNljJcnFwXuBsO8rk8t5mVx1gX5VqrP5ogFIzKgiwlw0uD8B8MH22b6PhUy8OqnsHfXrifOeS
2t1050/2C9TpjBRSjE9RgvWiOs/EPWKmoViRLs8DcPC7yt7WPdAWMQFKFkl7KBwMPAAboMYibQOD
lXBeATgj1m2ISju8G6pxAwpKZUk3jYMW3Yl6VasHKj8FekahXin6rSk/fFO7qNBm5XcgckBC6vg2
gA4Dt0ut68UImriK5lZ36xmYe9WPPcCQGv4SfvY53AdPQGJoPOrLl2W9h4hOBdzM1NZF9OCM69a8
VIqlFa3h5rbaXgQHfKgxs1QcTB/aWUUlTQXYtgifKKtUPDyet9Gwx+srcSC27ZUWyz9lrut3eXwb
y41erit97ej3lsqKdgzEQqvhcOLHTiH9TEkV0v0+dsIA/lRK4/WN7W6L8iEGvFLiLBMp6dLRspng
3UhabFChLAY4x8j9iBx3d4Fc+OGr1eLxWUGao1QlItEC9k3Y0KcGKhjFHMnWgrDzXADCcvz3OOex
5nuRL025KLVNZFxHo0KR343S4627yYeNBEiY9EfRHkaqaIrqXuA5Fc0bqvE9ajjS5NMs8U+YjDOA
KisXpb1XTMZidFCig8OC7OOUWOLrzcjuna2EEC6LFSYz4Jx1vi7eg3b9EaE/w7ZZx8zDjUeK+uK9
IjZ1t0HtOS+6dlYaiCaDdeLg4wqzJMb0LikXWnhV9VeWcaU2L8I8yuaoeAeu/nO7vqtDFEQ4wKE3
nhfmfdS/qQ4UZy6YeEqtTEtd+cq6pAy50m4tJ75xUnwFnmvjGk+UNQVPUUIec2Lo2AbbDKF5G7ta
PL0Wkw84fI+5FWJcnk2wgHKvjSnsT5f+RYLj6xdDiSEzCuAUI1MypndalFwmpr9XKVqlYEqFCdU9
QJTR862oPwX44cbTlgOQ9pK4Wuu+4VS39EW11KxdGL7W/r3ay2dHYON8SPWbAgSxhUqvTCkfH5YB
/kaedanqm67de8gRW9TGk3lAEW8CsAANzoDF0cD7iTOYhk0JOthtzD4C1kHY28B255gRYkFn2y9e
80sgFFU2iriVYPomRLUiL03/EHU7D08fA2Dui2M/+sWzaq7b8WAUOEG8JfpNVsqlpTzJ/DMIP4O4
WThVCeV2mKFOBv0Xz1qHIjjrvXWfLbgmFQypliPU1sMiwduIHuqTfZeaMLrYku+L+iYySRyhoOjy
T49jlqfcuvhki4kreTTdTYOxrw6Us1Emst6lk0HpUK7juJ/lINvsBNY0ZEwbG4Zk2bR3HVwqJb/N
8WQwcIXpPlNv27XvJqtXzKqKFrTlTmXeB01x6TNiw34yDOi43KkAEm9N47EHV+WGv6zgqAKVyNSN
3RVIi+HlqTCks4PZPoWAv+MhWPR+dJGy0dSbLGG3ALhHBUEBWF4/qsUudTe2g0JjY4hdDzx4ois6
12o1GQi3q8y25jGFaQpIcIfSr+zaba4qfIKCA1WdDSCzAk8CCvQavVpnVDoVDhccA9QZeJa06NbY
27S5cSmLfRCYxxA/RQssjg6lMw4/MmHC/ojnef4M67wdUKM+dsVeBbXrGi8KaDEhOQmA9W31S4uy
VpEg9hhfHTCTXY3Zw64JBb4JK0RmG6/2waaLmVVpWz1kMWN9aQB5GMgt0TnNSqR8CofBljue5+Bg
R2G0S8RK6jekIhkCrzKNV1jlLuOoW7IDzoE3rfsif3SdD5tRWOEUk3rjRY/zjWYdKo8FBY+73HwP
wgdkevil4p5L0NMfER00CxgQRyveZPZz2bYwRXC6YIznBkQNZp56p5p3lI29tOpDXL3Y7Sz2JKyL
JwcgYSx2IwMjkY+UpePF8Nm5KYDv6CLS4ShyZAHv2dn1TZ8787hFaorpda5RqYs9bIyG+AHAV51V
C3OsoPe4F4b+wJiJ4QMbyo0DnrHrP/phn7lHkW+b6e2h0ySUB+u1cWG2vyYsYDyMS6zotrK0lpNv
SzzsR/God5dB81qVcCpM7JfDF9bHmW285+GNET7kmBPhP5LdAOybNVm8H9kXKIPySnbKX669zTxj
PYqb0sIwo6FI+i5s9jLCUlawA409Rpj3CTSRyP8o2jfPY182F0JST3pvdMDQ6yh7N0Cv6U8tVLLC
Y+TDvCvInyPOpPi6rx6H4TM2sIymy8HJ90XNbhYSv9/6AUbIAG+cxpy5JfRYTIwSujQHh+JB2JP2
rvdWLsxD03gIukufsL/Engz5iJzcCPQHnOcnbw7A58NwLwX1336PqbXGvvVYFAeNE12KPUhgVhcZ
zOscwzLWMZ+7R7rGR6Vrmj0krJkaPtQYrcWNcmFWO4zRZgP2OmbTXgTd3jcw/mUeOaBuqO7lQbeK
Q2UxpdZD+WF4N479Ips33aF23jxk4pdprXz9PhA7pQLZ9hxhAVKVN0p165vboKJy3Nh34OMwJ0UE
Tr24jfbl1k1CZPAAin38e6m76vvPELw5hUzzTl0k8jaDe1WSI6i8Jz3HMA5Sa4IQACRdWNjXaq7O
3V7MDTgCfrcduTdE2KkkE4lNKVkcnxIPFNiNyz0BirzmPhWwQ2pcdAG0ls95D8413bKI1+lyzPNd
ykJYFWTsqqsg7C60IZk3LJ1xp0N7RQJfYEJMsYS1aAnHlsWl9PFUGV8Cz+CAicIHDleFsD9oMWDs
wFjCcOnrpwZEsRkCBISwU+yMYJ9UR3u41XMqjNcZGJixjedUpM9VcaPpOtQi9RJbY8FVL7+vIyoU
diKlv/t55z4ZuGcaAL58eZeCcAoR3bQhenfwZV2WzEofx9HgPlJCrk4t8IJ2wq9zJ/osjWutytEv
r6FFzBxv36WfqXFwm8uoex2KdWAtFbALtr1AWz+3CaSh8KAof5gbmCWzbJr7IrT2lt8d8GTeQfzQ
6ytfbmoHsHCmHS2wr4IXts1d7Vw6/g5ySRRuWmuNjCazMYjH0e1lrDEARYkfuxzqS+53TjIfNAVU
AZlrELKNmPUut984nJdinOsqqOSqopSfzdDJAfBPDKDW4YKaC0YCTsQwt2Jv17uXARblBbhSTbkZ
hq0L5igkFWBkoHGue+0pzj5U4PolvHJ4pEZhLsDngb7dV77CMsRPwuSppg5XVMlCjtbKC+5G+xqQ
2CLAhtMpr/B+9MPlqG4Ho7kowINb1Vvj71p0zjU+Ri5H8KGprz1pXBSsaVaxjruE3bibFylhQ4YN
pixrW2FtAmhmm8uuwpE8f4YTHLh3enJbFdjMwrno7rmCZdEW0iE8LQiTuTk3mPBF8QpQIumuiuw5
0AdM1ADtEWIDOsAJkMF1ZQ2UVkANjspg3uZASHOKyiUG6AqrozJogGyzWajvHK5LOI5StjnXuGpY
jgkt8cXDSaja1NZtH+wGdZlX2XxQ7yaDgh4jjkPoPYOb5O5i+URb8XvMQTQk6ja1sByFl2ks6iRd
6WjTvcpmm/tEiYadjZz3MFzDbN23xtpNsoVhOJgRoky30vdsMvO+s7PLyEHhk/wKg4KydJYebEuM
8phGVyFSbjt6jUSFb7cbaEvXF4+4oAWBMjM0KEdYuv3q+Eef/kCtIP95vovD5EMpgbsN7jKyxZWq
mLvcfejdx6GoFtx1AcByI4yo8CeqgsMRvBRuXBpMaLZI/SEpuLtZu9HEBRE4RNPg3arB7I79LsCR
uM/Uzy7v7KvOMz+KDDJBM7rOPJKVfdcmQIH6NHBnhUlxAcSrQcNWj5YQLbvQZdNC3SbV5/Rl1QoS
D4CzvnJnVfGuyq1ufPaNMrNlcOHXPW6/3bb3m3VcR8spiBB4B3+qSDdfVXFo80PfC1zveO8hVYno
2/Mc91xfG2fY0Db5yuuuxxDOMHeniNqctrh1nUWdvgAgBWAWLHF5jwka5DE4B3lrYMRFsCnvlvFw
LbxjpNwk4ZXXvxugWqBmuPre97mUtNp68CAWj48m3HHHSK84vBeTAWu8gm7ajJscq0+1SMHr3xbh
Zmiu63yY93DbB5bSkkPQkO5tAPI4IZrqzeQ3aHm3AWesya2zIQ4Ci4UHgMN1rnGzkuZbLq8C1+ee
9FBzaqZeDcgKPF6vnqc4zdfWg4jibZ1CniseQYXPa1nMamAZpdPPezEcO7mG7TJL9LsMJivirlnu
1hdR8ZISMQvEjZE+wcfL/rqYO+ENJmADdJmUlTzWPnMOuRlYBulr+Ar6ADSGi26yXgiVeRJXiyC8
GgAjq8UFAcBcXbgEQXXO7yY4zNyKrqsODmbogD4lPMRRyVe6ayvdcGOJmb5U0M/atpp54WtoPYbx
cxi6+4gjTGeu6+ixcut1bE9gWDx9cDdhs7GCYLLfXhbK1cSCxmNmI6O7XF2NICTBjzkOzgrOXZte
1/qidsSi4t7vtg8dp6oivzY4jZnBfcMunSZrQJM48Eo15kx2XTIrBliOmVdxdFlb4yLX3hx5b8K6
YRWUJqTJemthjJOqm0bHP8gqwKuUM7f7yPENnGArmAJVePzqJihsIjSa3y57/boxmdXO0W6PVb4c
hnVFdCoogIVgRNQPJsgbKqcc4hH9Loo2mrUxizuWVWDUykKPP3Xl0tYfXKwxzLfa3AzFUhRvaknK
zNviIZNPPDdMlW4bNkCnXMtg38ZLK9hGGFiXdrQoimunwSCOM5iRYQJtqlfmEN9TB0vdEyQ5XEBG
LqxV9yFA2QbjZWvKGQNzbnZwiaLV4D4WghWTQWda117Ora/2Aekycazh3gybizLPLzpnMyp4c322
8U5yDBvZpRro1Ph8HwwretLZLohtwVTy+xsRhfPC9rF4eLAp1wZcRhT5JdPHReU7iwgLRs2bOCir
gs0YzqIXrAtJYDNvl1MgWrKUk5FeQRldmvBlIIq+ZAVlatm9Bgi/dddcWvC6IrLbPbcaA6AD7+QB
GcEu0guBooiLiIXahwdI+Ncpjz5nJl/79HWscV5ibXK/wgLlpYhXVGRObkuaDX25i+ZqvtfBjLs4
XvrrhvuLBWOtHbjJNcCrwRrxD+nUVVV0+Kv425qoloPfcPxmQaZXvPdaKoSIzZu6uTWY/GM+zuto
V4TbsWdV9z12uJQw5TZnXzbg+FhcwWwzWMjuKrbB2ctXAUxaV8NV1hwaBydF7lljccXZAbDKSzvi
B4QPwQAjLOccAqwSL86Kg/jBrx5a7Ndh04cSl5h8IkarrG53rA4XiXeXRRwp2YB0F5vKFXo1drCN
SJ8aNJsu5hMdhBGCGUR2fBvw1qbFNpkBQ4TBnRweCDQA7GmYRcq4Hzuxz+oACl65raN+jYm0bjJ2
4SepHR7NnffRgNRSDGhy3bPLKdvxKewiDtCW3Zsbs2X3kG6RPSxCm+e0BNOk3IZEw3DgwLKwgS4s
gr2Gwa8rDpTvxTgl5wQIeZTl7Smsm1iYl0P5ZGqP06KjORh3WPMq5QRjVJwsE47fDW6E5q7FWCTj
eT2cU9EtPUrKetCPGazGWl3IeJMEdxg+CEk5a3QIccjw8ktuvrWPqzWQFrznEu2amuELKVi3m3UH
2EsnSusEz6P3OHj2nOHDUTG59GS2iWwSnSny41cwKbM2f+q5YLbhk8DBtHfgduUbqxQXIca8UpmJ
IpmbVDSxLM1dFRCX5Lu5WCxU3AdhnRq4hoJUbfHKyJJt2y1D8RHB2iqpX0hseL6qXKuuQdphTwC/
tBSuD/sWFnRizq2RJYDdCWpZ0WET4nEa9meqe0V2EKun9447bklUKNM2mnvX5uE8QSgcyvcBvutk
RRbbB9QOyxEHMNMY4bhgQecLUPW3JE6UAdtPX+cg9eI5D5UDwt2D/N596ImYOZxahsvK3mnmA7qT
e1NMRPKRfN3RIMbklHf4L9jsviEnDeOgNPsCL0RT3aXxL68gfBlC+ldX/5ej81puHEmi6BchAt68
0nsniqL0UiG2JHhX8Pj6OZiXjY3ZnW6JBKoyb968R7j9yqwUBromZiSVSH8Cn8pq1teStgulAjmn
mfgKSDo6BWbK9u4QfeAsW/kxfWAl57l5NlMCRT30yYF33F/AuFhkrdgQlgpNslhWfbHym2yXJcGb
oMKRof1TJhUx05QSMYH1rbdMDICIKiW8ry2YmjMC+BTG01IWRi5wWXpvar/pCPO23XHj+1Q5kszG
hqAxlZCyV8LP0sH4reJiTXrR2knCtV2+uTb9Nkl0taLRQpMlF8bbMbC3vXfuopPUSam12SaFPRBc
3bpdlIDFCe77Jg9SZDxrT4sBWfil+3/W8BYDj3JIpR5MdW6p//TgswOf5dIfWtokWz4FanIlv0Ny
/G0EgEA8OF6S4W1Ufkr02/w6QIfIS5aOE9Lq/zpxUop1yyPkUxgnBo2R7ID30Ce4myZ+ScIkbTrG
deh+Z6Qc5uRS6TypZMqQR3m1Wm2FhrpQ43jl1pCWyO0PuEssH8XT4pu0v8yWvztDHTLmbIYxhKND
id4jUpg8guISkuTBwqxMSWJkmpCLlO8VuVFM+AM/MSmlveatBL9i6RM7z49JoJkpx8NocpzZ1iq1
j071TEIeZoiUjDBSauC+3tcNSl5O0CMZp5G2aIZd4r0MBTEuiPciJyzfgjzGR2ZRTXXJrXMBjMhb
1G+t9uGBSlOZIow1ZRNmlpFM55HgNnxVxMJrS/qyQzwtG8Q5UXoBBeF3l37XIZEihjsz7TcneYPs
AQLgAE9sTfzgMyYjd0gSesVwm6AJ9NJETAlrWERICD2ypC1T2NEtAknWLQ0USKIA11YdrkrbWwGS
NMtwZTTwV5DuHBqYLP1orJdhvrpoZ+hb3SDLhoISERN4Oh/8Nuo+HPXqdlfZEJb4qWeX0OjWCTvA
pb6NfJ2iZt8jOFvOTpV3HL9zw2TOCnKbR4jNo03bsW2v2bOSul0zN4b3XSp7kmFnHqu6TekvM1oG
C00mrn+DwdoYRb1K3O8iceeh0ywb/hYVBl/roMFxFwvOet5FPUXmR7jQvVtZPUBjrMS4DcMHH5uo
om9LORrarkHM7B0ogaO1iBPn4Q3OmWuLSV+qX53R2pi6corjP210vzzwN4tcJ/Q41l/KaK0dkT5w
vXz7fbF0HQ7h2kAamQIkh+5a2drRYYtPrXKeb4Fyj5YbxMGz1eIlujFPl7o3Q4aTpvWmjN6VV5cu
kcsXihU5E9FXY/BYMg4mDKEODk3g7SSXfWPdzZwXXWMIUkZH2dqgCmNQJmgDgboKdcEIqE0ubpxv
7KhHG6X1GD0izlVwSj65ltC1nmaPoOrFmLyN4plOY8WCcLmQyMcGHHXq6StPMKk0s/wfifaH0szX
Bb1645ubhs0l0nvOecnRooWk2pTqikwdsDH2DZcvqlL9NvbuH2AQXjXOGICjEazOIoqR3KrdtCsz
y4RxzgrnXgT6xowEfUQG8l7PHg5RbllabdOUWVIkF5KbJxdMzwzKJ3b6VoGq/6jCXzelR6dFlsq8
c5GWlfgVWyEADNpdU4SbHmDbIFPQk8mSVIVZD9WgdmiNHXsjSaDNC+uS+ohQQ+ecCJ97RfzHzHNZ
aEmic8f7Xmfs71n6psv8vwIcAFrkNlAhTNnuRZFZMQ14PuLSO5OlsJYsMKdV/6AoIdS9ba/Yyzbx
2NxLxrYaS7kzu9O2jLVhXGTmS2FGMEYEN9TucM+HEPxNPSSM1/QNPL2N3u07waHaDi9Wxq55MZwj
31rJiGebfH76uCanaNcIAFd27ehSbUVrlzFASJS/ndLrplZyrijrtUye1SH+SDzvriXKvSUCNI81
zDqat1d1kv8aZxXJ8gI84FF6I/3d4JB6Yx1jEW89FwFyAiyLONoaKVHKqRlSEDZXB05CnRYHXYte
A0wow9A3Dv235aG68NgzmddQHOK7bMoVfC3C3ZzrQJVqZ3SvLk92AM+npz/rZPZQzJRbSRLbn711
kAJLvhND6zn+VcXhpUiuRZ+/2tp9t4eSRMJWWRGIePYqSg1iwFN4IGodX8KsDRiGJG8+nB3F0ZdN
k4PgTh08BoyjXKU58uSctQG5RXe3bqq9zDi9sMW5UZMSXw7/JzNxT2RgkfKTPzQzukZj4lBQAtQG
0/pXhHjw2+DJmHgrQA6UurKOCWI22+EBt2+dDOUFuxi5d8baY++uZZxjofAXmrtoa+Pmmf8HTjRf
UUHgZad8pQ0pgR0VrAeqsNH48CrGNgqGZig+6otELnTktDw2tnboJQ4O21sWvr9uhbmxhXLKUXWz
rnp6QJiE2i5w96I3VQVaFbGXeh3/tG24KSlG29i/D1kOiGK6PwNtKWRyTMkQ7Pvke2xMjcyE9FMv
xUkvu5MVO7+OAu6gzOrvOk1XdtNt/Eoeq0gQJOsZP/pofUYOcMtE9MsqkUQuWzT2WRA+HGM4hiFS
DbuHV0UGEOKNXa8xNwSDpcTWyUyHfdxaVw2XqAnMzii9JW3LKqK/0pzmqZKbHVflpc57ODexf85z
a+u3IgbHJUh91w9xZ+3q2iLDJN41an+NoCWNbrfJR/jsTZu9Uukc4IGT/+rADQyMXRfZdOZiGQlz
XTjhibWWd00jA7uU+y6uQQTUVzdqbqPCEHnI4hXDAqqiYZ/o0Qco8ZORIMREecrpN3EgwZo06bnL
0ovZKVurc28hqd3EBM4zRd6Syt4T2naKahT6pN5rqv6wtXGL7eQzFMZx9FzMNC7ccAK/g/7M2vkd
6NM9E8E1bcGUCeLcPXdZkkLDxD47hG4kZ+3oX72EZrcOmTOa3s4djUPGZJZX/qt10CTF8Ea5MyxY
EN4EpMOTfW4cWkf+I5xwAIHu2/OQUcXcaXUiLkS991G4fSt+QFnt2RoFPBo2O53QZaaBCtwiX6y9
zn9zDFil+dQ9W8O/VHq4QpwXEcqwDb3AX9qOfwRKwwjFSDj0xSOt1J1swifBNBvNVi6ZixyklQz/
dHEnt0tDZoG/kGU0WQYslFxbaU0M4tK6dU5/6NPxR2o2v2xyJWpsVuguwUzOhxuMTPlCEKbOvDd7
dk/BAbRQDAPrn92XzKOc4YPKe+E16j4u3VdfTGnfCDu6hS0MkrjUlzxh1EhTKH+enzWfDJ/IRB1k
bjsrhmydlwy7NRdAj/gyYqINNB++RU4eLAucqA9dOifK6idohDKXPZaXyAdzI34azb343rDWRbGS
hGuHZbuC27iSArh87XWnfqhOOQGACPYbVa3mdYc6S8CxpcPCYJfyghNSgV9Gz+Aq2w6828Kyu00y
qhtyUB5Oh6uqkEcjzL79FKYhuQREldJbB2jvba0hjBVL0SM4g5xaOdByXBOwp2WuGqAg0osPSZdg
dOt2ou6WmWXuhwZzXFkvfUb4MQmutY1ORxo0OcfnKaqe4mtvlP6pjUaO4TT9gjD714jxp2joUmt5
NIkNqtmzMSMkdj80X4JictQV6ELk4taD/wjddG1mztYVDLCz9j2v6ee6SF0oXXHomKJqIe4rNyEB
myIYnY1XgspFEhtcl8vQ8ZeqIZeRX+3GUMxqZzjaORjmTA/XPTzSuPTvtZ4vQ1NBTQzAF4p/DUaL
gbwcIzPvmjGesspZ5sn/HQyxLxV4EdNch330V6oUxyKQzJqcRV+ix0BprvKGxWKCiAwAzg2ZV1hN
7Nz5JlV1ZbfVIx6qr1iqRHH5T9G6GwI+NyTRfEaj9uMhgaMZrGoe6zRvSSVN7qZJPetH5GFn5yIn
ZrScAN8RCZ0z03PI0LAFEcX1ScuRNdN8XeeChP+UDqh+9VPliDdyxwryUlW9mg+F2k8pVgTgEuwP
f1x1V4oQhP7Gm8rIbwWXUMqASNA11s4cGK/i09TIYlH4F9cdJgdE6+PNG55R1q46LH55xWA3IeP7
YCaHvNrBziLWdqWEt7wel5QiA3lcGlzRpqj4co5l+KdLZxEwqTOakyF+tPzTs/ixrK+cQXnouRtY
UrzOpFihHlTFRyxOHlJBkbnbJCBaFnBPf0EKW6put1LK82h5mDzfvPpk+2gXdA690c0nimOr6KuQ
ajag+Y0Txs7Mt3PcfIVmL5NEXRh9d3A48d16OUYZo31Ix/eOgP2Rw9LjXOkJhKfhMcN2DSRsXrli
7hhwkYmZdbQ/u3kVaHmmSo0NTs9qPv3pt4pfTlutW8odAzZXc48xtGVvI3JW0dazxuSe1751vq4h
WxW4FnzSu1LtYlveXIKgMyHJkE9smP8y4uGU0Vho5TrS5MxwdpJOJZomXUXCL5NOVGir/PHqLx14
Udr92FPUWHRuJboN74JTUW4V2i5VGNF0OKS6z5qfh8JRIgOHBOZ3mIn41E2fPTQcU0RDAE5u+ODS
jZg0XPGWxO8+elcafwzUor39IvR0o0CIKXUxHzH35SgTmvbWFefRfEtwItge3+SHyYkn4LZ5w07G
3SJmKmFlpNdYBGujlRp3g4Az2dF0/VqMSXxSd934kXn7FjcoXynWr19PQ8oBC96j4sGNqZ2fSsU9
5gxoLPx2+cBvyIdABeG3BjntytHn1SnFGkgZFpVLqbbzUYU4BcspNf9AJuTth2n91oJanTzt0D0g
WWT6P9v4sYmrdtYxgzwn5iRvm7kCjyN08C/UayXrFjkg1bE5dSlY6lFfJYSccHoQnbl0icuxlHeF
YDRuvnnImWIPVH0fVvHtxZw2WFJH0PbFKSAdO8Z1BwXY7V/M20w4IWH5N+i/ffBZdNGqHd+h/C5c
6Ed5sMv0j6z5gL1SxO+aEr3l2ltBCHcUnAJU9NCcxnJiHafjzmN4qcpuBRoBrMseSILZdTPL7NZu
i3GJtykRp2zAR6XuK5MA8PBfjTEsVDaC9Nrc2fk8n62AypkvzIDI4xbHmusAIwsXJuf/UN+05uhJ
aEF09zQxc5epnuFW1PNMg8AntxOyFMyNtKxF2j1M8dKwr8FtUVJ/rbvMxLN0TpedOW8V51JCbi53
jRKt/Z6yW/0btWwOMs2tf3JqlUzDyWFtcYkje36b/kNW3z6ep9xCv/4XZfWiZcHNk8zhy62QH45+
TWjHNHFQlF9s1HMl+cjCw5huOu9omiT0Jcilxr5iphKlDz+lc2CfhdKpe1XNoyAGvUB7zuOjcF5J
pXKw7mL1RN4D7sVF63ZzJUCceHhAXMwfks4QXc/ATRioJPMMH2cjwNT3PbDZS5tDRewPYYPj8mcC
1vvpMyz/TU7IREV1wGKSK69+tCdkx0IzuBOZbxQ1TO3P2Hob5E13y4WWtPMO13XkPwwe54wrMqlg
gqb/MolO/jXo/IPkG0I3g++rXl9iDxZ9+9k18WJA9smVdqH3T4JGZ0HZLxJnP4ZngfE3nBDTVzWA
RfBrY2jo9V+iQxc236Pf/9YsQLbj59TbhjyE5mDOtUrZFTluWWsjwlcGBpdcC5y2HZCzbBYNP7ny
FfQ4gMec95Q7kV8c4256rhG+i+jPSp4q9VLmEv8O+CqonyrSiLm3UY8GG61oTBkkfqo1rjWmJe7w
6Bi+Ci9bFGUyb+If6NSSaHzsK7OkKRDOyBgc4nU9bmXHv1r/GPVrGg949Qh8FYIZzQbQeyNGXbqX
+V2l6PT+5HjtlE0Wb9VuiRoIOASuAeaoMUgB1sNhMThzSDnXV6r4crRN1H31yWbMMLM7nFMumeUF
mrL88hhBNeb7oOT7XvkZ7ZfXHBxBWc3n1eKVcG1EK1Km6lOfe2tbqCu9N2aGcSP3lhrxq9bGGRH1
dv9LcMwTvK8rT05SbMLC3HaEutsqpW34tEyx0kxjmUbfirL14/e6u+ou/w7RCZhRTeyVheQ45Q8t
qesqbknS2y28RT7EiO/W/1UDngooklH+iBT7YAYmnoOdGrm8uLhLsVNXQzjXzRoXrT1PcbP4rblo
IwGH9MOZUBP8wiU4NKN9r3D3EsSod2uj1jaWEq6K7ux5b7AQofXijGh+awOtqPxTovtY/uvTrxjw
WUk71Je/oTXAO4kYoH+bHtmU6OIUTCnNOjv7o/Fd9urSIOO+5flo850+7CeUGwP+eFMSWOiN/Qpm
6i4T0dJINmZP0wG3V2V4W8Hk1W9JqqwAmM8t964aT9r0meowmGybhT7cXe0Nw/DcGZN1DQLd9+tN
IH5zvTm1TcMZEs8UmyOIdZA4+NdAierfOo/0TSKESNBHT+WgST+ifj0NvgftX46tTK+IxIdOVZzq
7pJzm0LHmqP+L1xmGKHVbsr0pJu8kNlX7Ryi8lPR/iqeX0deZb/LyAHGopNbX5Jt3aJ+xNGBbw64
uEFqMacmDbzegmV3Adz35yHfVYDD67cBLdpLh3kt/jCvOUpB+XUZKy4n+zOLnrZ9atyHMh27kg7j
4jsox7XK1Bj/6eBNmVkMbyJmdzDj1LVafmTjUWMnAmIm4lUxb4bJrFnMJ1dqbaWLafif5NQDmJzU
9qwVH673Fk97BtlbmW6jeiu095qHkEprbhnZvDTXGWeyYEvCsuZmPznaiq3KyrNxt8NTbh7M/DDA
33I5QUP9oocHLr2UqiHnFldiDLTBrTMPBT9QxFDLaOaSSZ/JpM2XNb8MZoLuAedw1mlnQXmTyx35
cUBDqhXxdrOsYzjnLhQGjpm7p88j73ZnBG92vk/MbN1zu3bMd0G8KPqxTF5FtSkxxYXuTc3KpUnv
FgRPA5qyZDNfYliuP9vyYskSUAprOT08pPHcmi0/7kbYH6ZXQiS9d0gLvsk8eMPoBjjgn0NJF5kt
H/qPQ2XW+bSQ4yNytTVCjKTrdENr1umkA/NlM1+dVw6DPqb3BMdZ1XhFD2QXhVNGfeYlUmt0Man2
ivjFYQZyZTq93MlyU63HzF25Gfe1vCv9K6kZX7OM1r1NoZ/DSLXoMTLtmRvhYpY261FvOlilqjnW
ylFj+JhYKZSvGhrxX9D+AdTCK3EcXP6y7NmX/yaP3ZBFK4OhSsALIvyDX58jShsODBbFkuCS5RjY
P+XwweDGRznX4EdYEHPYgAIeVFbFfOjEQTb20Y50rOp0AuMpVG+Vy5fgy1Xr7Bs6UckZAuWekcoA
BR4fi2lw4jsa//DVm/seFHzT3IGZzDW+vai9YCmMcJOY1zy66HFFxXCx+kfdXOssWEbRWeTRAqk/
K96z/suxLyOc2HLAKCHuRR8snAkMV17K9DPov2vl4Zq3pNyUWrsqq3ivOpfEYgyUPpXimdsm2bMv
nbfIpw6HQoyV5y1yboI+Q+8p7Ej5ZXwm201noFvgynzrC66i8l/rHSAiOsbR8Z5R82CY7LZYxTzu
+X3A22pHy26gphMARnr+5Bz1zZzJnqeoIYOiBX7pN/PY3HXVKTSu/nDV6a1Y+bDPA4vMAY+L5CG+
e8p6yPyVhn7iMrxzBvdu1khEzcLxICWfUrxhNNpV+q1ab/p4al2gSrm7NGKubO3Ow1lYz8j5F7oX
W1x41fN+V6SHvuJDirCWsZqhyz89vVXxzdQfY/DS8hjvtb+eSMgYv2V5b2O5LBEcTUAoSf/eoL1i
zmns2+DKBV8KHs7b9AXokvIOso5ZeMd8OHsGZsLY39Ruvxw1ggrzp4Zne3p93Ogf5vKlGlpLN+wW
XvAWiWWjYkWMesyh1VKXwFk19gCw4arndLJHwKnO+43wfqXyWVGiVtROce/h5IeypdU8cpc8+BeR
jx4ltOfZwfRYv9obDOZEsHPYBMwQx6DdtcyABfbaEHDzCFG+hlRttsC9MMf5nr0STQeJiqs2HrHo
UCrKlJ8gvPmKtga8s8/cblaYJufnewSqCWQPtNW1xLI1Xb6wQdN63XCe41GVk1pv8Nc1f6lzM5Wn
RXZy2/4lRFgXIYUYOlBJpRY4/xofMDAeCmpmS3JaRk/ZHpDwbEiDI7zhY4dKKI+9h33EJXRSNVc9
1nK/O9nDRaQnraSygj6olSQT+9iBLR5opqPFEzZjRp6VDH+Hksy8bY/2pPLnjvtaafYGW16ppu8L
yHu5udN6KCz5M1K5YBoxq+hHY6/B7vRUw7NTffjDa3Q+K2YjWomd4KyD82QzliGQNsmOgA5lvNQK
tjvjs+9dRzKny35JNsq35EiWQITVAP+v3hx6211qw77n6XBrcy6xrbL/tcSWMBtGOc8GaKpjsWH3
ftaZn4XyU5XT2Bg1KJ0mIf2C3y6dsntY7csY/fszbmsMSHjzh5NMp2EwcKCS/Tc2J4ea9TSxtnUD
Qlt+yrHwRJk7b10m/BYGj3zOzkTmX3S8c43Wglgk3MjkrhHkZSsU2cQKdMUrybV5SKYEsfDju+3E
c4XofZNJfYbGG486xFixZoYJC2hErcPrVC/jknUSbQ/YCbfsH8uRbbROIGRO778GDdHEVgVNFiri
uGy1t8ra2li9ytTFVWPDgufFj3/d4McOrn3trWiXK1RAjwxJ1AIo8auEejHvbjH2SscrT5b4qIdo
m2A1GxJ+vRGimL/jwl+yBDIfIMUp7326zbUzpzuKFbk4+yh88Gsl2rvLCKjsvXmfK3PP+0qMRwBM
K4yYX5vvdgp3YzyhnTLpL+kiJI4mTFTMvKzizS0OLGK1HmOR4pEAA00b99wFw0yah0r56sYCeebT
p+hoJCZpZls6S7yAkLzRnztix0xwk1MZFjLZZRGh4kRfOCZmHPCrRL4jGoVUscvRerAUCXoX6YRH
lSGOjp0gJrt4orilDbtNbD7hnGWdksU3LBBBdfXS99ZlAJDc2qE+pUN9r3mp3Dw6p6K4eUih6XBv
SIEiP2Q5MOeDtGU1jxB3SsnnGCnnQd0VQEmN3tok4stGi2pG8s19byn4VxrnnnP72P/saI9kP+vC
D+khIHFgKpwLakCz+kZjHI+fMlyXtTITebEdvJaVonbui8+MX9SmiCvLn7p4x2CQJk+Lm8dgl0Ib
fiIO2YT2rwUP3bNzZHTbTJx8jaz5Ij7VIU8QJ03aXFiMQZFgmFwyHrI44jqougTCP3pTLqDoxuWH
7h809RiEUBErxNvNoG8zixH8b9V/UVKa404rX566aUyxQza9QH2c1cPV1rc26NTQ2ndTW0F5oN9A
bi9UJlWR7y6V5gvSPP+VN2TaQR6jRYIgE35OIL+YfrHhhfaH7q6PfwFGbQ8LKE5rRopYP3QIOJhQ
uPlrvPlyIki7N0LkOwxirrkQ7k10vAMdNm4bznJ8NqijAPUqqv6MFQiZhb5OjTeAAfxh6SwAuteI
D8+7FbQHCSWnUpz1zpsz5mQr7m5n9yyf2ItFBmVqDzN0KXmIBmynEdaGMkgB/k2rIiHARC6D/jhW
rCjQwnawsQ20wGnj0vsunJuTbZ2Bc6KbAsJfJccHWInZOGzC4V6xDqJCjRyrX+EqK2bG5QDScpP7
v4HNR9Svc3I3IuQ52f8AAcRHTsGobftsE3ONgt5AiPpxuS/96mdaipcMbmCdzUbzHDLcYWjTsd1o
Zb8w7DZskKaYlNhzYDnpJyq+bEq7mBWaoIa919y9lGeIhT3F+x27mxrcNcVdShtyaN/MLXkWpPy7
VneNcwwV0D2MYGmzEulniOPNPnTV1bTHKThSmKOzQ4eNtk5BIbJT/6zJUS+LgO2844hskzkfqecv
9QBKekfiNMFnIi2Wo7hlfAFegmlMKzjGJmUWiAU7JX76k8YoCP4/TmCsDrjXu39piXlBxTLs5jME
lU+UEqat3VJ1qJEwRQA0CDEvGGm+8thC9smKw2hjVtYM7KMAEZZVb7jXNjU8H9bjUgvatf2Wss1f
VPgUWEPDJe70w2ps1JMLi9odD5S1EM3fjeRoQ5lnS2HTUAdJB0K1y+DwMPB/s6JiETSvzgK7yDys
OmjpzYUfjekkUmFmhgx6o/fS+S3RTVzL26R9A/bv5nNnN+5XMPzw7OTOV5FU77XNzp01/lbGyPWd
wwe15g4a7YiUhDCdjFts7BPclaOdbpNd9xfpu4u4vRTtxa1ePtUaJD4sZC3L6kAC+VArUnD8z8Lf
61iCEuRhJ/RmavddYHSxCEUiY7l+IAjL5Gm4Ly3JmKUYy5D9LpunQoY7IaYtJ55057PTj32hLGxa
GT9lwYRRQUL1EW3G6qPR7EXBYLNW9vG0JuikC5cpcOryzuE/l+ziKJBBYmfEzTYubQJQM5fF1/Yj
k+8ChdqAMW3BnSvFbhzixcjqZG16H0yQZpVKt822kqGVKwOZFM8ZSxnzoL4D0TVNZxVq4bJlrq9Y
473mIHFrhuWuCYDqkXFo1haFS83+H8tDRcPmqslukUE5z96b94oLWs/mNfLSp8VDbZgggPxudIbq
Cq8+0pkL2zzZVsovRAiENAQBuYq6PyY173zU6xLvJi9JaKYA88odS880ltozsngEHJup7E+usulE
/xax8aczDzXML8ARCwvAX0AQb1iBrTTWJItTrv+4rB4VxFFn1ufACk03sMP47vH0GtVKjnfLPdGq
mRgXum2t3zVzF5ruQXdZ6ivl2iIAUK0fVrZu+m3W3BCcGAd6lDZqvh+4VMygJo72MxMhFferCX9C
cbb53jyj2oVwYjv2RmIL7QawNkOfjmXo0FbvTMU3mi5WTsLZhfVNRtmCHJGFX0c7hcJVY5U2cMWi
cduVz1aHKxxOMHZTWIKv2UIXioFYYvJ2gBoJZ5HWzSqr5Xbg5k/yh6rhWsKqmlo5oo9xstg28G15
TxoAEUwChJWurIl4iX23FEyWifdN+khht1Be/JSQH2lxlaNVW9VsKCpMRGxvOiuR/+sLdkyC5iqM
T6tAbFRZ3OGrrnt90Zr1XC1VwB3N3kq+zaRfpMwAtPzD9jGLocI1qLOjsdNVogYGiCj606MY8oNu
6Sr/OgFyI60wro9ni+C6sVaBKCqrxmSbjdcwUO2V3XO11WgrxCYaNcOm1tmKOJjrOYKbxcY7g+9t
0Gprg58DHwVbEmwzso+Ut90sEn9SkPoT6QvLspZ6NrAUbq0DP9wX7F6N7KNWHk9kD6o3jTB34xKd
uIaZfpzuRm+A6G5NL3Pz7YqehStvQaCHF7G4TEJC1pW/aSuOmWNuRix2+Ug75GOiZF+6SJKH0JXl
SAHGmuH4r60qA9YyCz2F06OReCN8R4YTARxTTkCjschR+YsSFA/TLTat/VeF75XfXX3H/5TaVNXF
zl2VPn4K7pEeR0v4DATllAyPY5Et/QoxXDjvUVJ8l4PLWkk47KygfDCG29QplPTPXBkOAQ4agg7C
QxAwuGmLnr/qy9PN2Sj2YVcdWH361kuGOa6Rf+Thk5lLmQ27KnrZ0r9YDsJrLBjVFY8COX9IUmyH
EnTk5Ntea+qm0N5TfNABF6es7vRWbQrqomPLPnnYbH3zbsyHxEN4p3zU7xXpEaz5M2XCO0a9gESk
u5IFEtZDdprkDJT3OtwOdiemk+fNqvD0r3Pv0WmbzMbL9D5QcJvWUgBLUJtNwSWkTNtbSL92pAHO
SdCkbzJgvQC5wMMGkdPb2YSxRLhLLFnvJXvTfcwo0BlXNccYK6xyNFYVj64HTZ7tRbbdT9O02MWv
MHDkqjcjKNaJew2te4Bi1+gHtfM/AgZAZVd9F43yYyp48Ig1wS5pLYnDXQR6fi0LjURA8VfoLOhx
HEf9mX2Uc8noVx0Pub9Om7OLMZTFmLzed9YrqrA+x/nSzP40Jg1exz5wtOaGYLswjDHLngLPvUS4
cLmbtAya6qpWXfxBxndT/Bjyw0g+wvI9ZM3NVmaRurLKlnibeudE6apzqAUj6xIqxmdHBMvIKAcg
Gwbv1iBE5tLJB60jByLTsw2rjEO8y+ObYf4UpsbGCEBu7np9mdibfkCvsNNNFB7VJF742kEf3pVc
WWmYeUZWurKIFX82uyi27eZXA+VVyGCntskxtFnzAyRrxDYLx4P/pQU+r0jlsIzSYrrCZ1XfkuEo
848hPTU55umzGoG7WQuSbBTEHcNXl+TO6OxrwxCiAmFUUe2RYTLjrKt0jEXNlli6DZiBpHH+qbAF
w/IfOn6zDYkOmKVJ8ifCnBIxUTDJ4WFnJ8qynlY7ZPMgdC78sxQ0Ov7tPkQOTjvI1/Cp9XbT99uE
/0Xv1+jZ73U+LiRD8kA96AFLVooIzxLV1R3PMUEd6rR5WPfNhd2YaX2DRR1I3kkx2TiKha/inQ5v
GRdNEC5190/WeDaxAF4t5kmMMCGnl/2xtJCZipDlkWSe17eUXxBuwi43qlvVs1esbApx1u1jlieL
qvuuJeM8a1jljo6xNd9K2a/VBBpxcS64iOxkk4lNA1A6vsUQGrvw07Q+0uo/js5jOXIkCaJfBLOE
TODKkijNouYFRtGE1jLx9fMwh97dsd6eZpFAZoSH+4t8VYi31vvnuqPkm4YhvescHtf5UWdtlqV1
eNqRc7K1aWuPtkD570peyNQ+GGy5baKzjZ1xKHGLmOeupKfmqwh/Y+x79lM2/LUMAQYcIh52/9yv
5WmcXlg+IreaDosiwC42RNvZY6577NgCXBL1jgI2IbfptXC9deLFG9WfimGTNbrEiBaiDp507TgQ
0G9tiq5G/uSO4uzI1xmTOa28pta5KsUmolBwa6JwzG4yEgK41Vz+iZW74R35BqsIu2uKtXJ6xFyd
BqgL9yrc6027xP2/gzjfUbxtgwJ2GbkwGpRuYdn042qIio0dxX7qCuYwJ7s9hCjQnGt1tZEU8pKA
LOEKhiXhwpuVj47zZPRYIe2LstivFP+VA1tvKVxVjmElN9W2AjOhyK2EFlfU8EtcJsOgQq/jdajK
ABbYdOaIQzRzi1WsHusrIO7e2OGBj7SdW86bNPszGYjhUGYut1V6d5U8uPR5m74ed5X0mPtHKxzV
iClIhE1x9iaNaf6IZ4x9Tvm0rYy/2PZzrd5NjK0kyz0sgf5LQ6UisU6cz2IeV15MSn6C/BGHGHtZ
fpxwsuTavWKAatIRs75HQFugvaaFyuEJaqvBujq8vDqPzmifZxrtDJDWWO/1vrux+2ZdeziEHPAk
MEsarPom8SFmPQ8tbqJs3BrLq14ymUc2qDcBK9oGziA3uzQE1+LF9jN8zPZ96O6CPc5GepA6Aw6c
eMlETJ2DsLHO/ASKlMX1TIExXD4GerW2sFmD6F8LEhwlu7BNfr/gRMlI63MFWuojTWlAuO+YVNaE
skAK7V35pucTwBDIWMH74FT+IvObS39EmrDX1n2xZPqgBzGzFVq6TSp+oiUSVpeXb6zJXGf1Z6LW
Wv+eZPvB+nSHBHcOK7u1l1wGJIHhkESM/DKuUaBPRZ2ALcBeBBxBD3/61M80VriJb9BdWTOsDB57
rJrhhsdFUXdl0Sqyd4Z6bZ1xm7s+FUowb0yDzo4QG61EB+xp1xITM4ebl3M3Uxyq+Nlz70mNUX1Z
NTTan0Ef781eoLarpyFdBv8jQZWYb7tmaTdNPZkUKcoy0S+LL3a2HFCnVga1aqNl35Kkk+kGu7hg
3XWyqS2fuKg+2muLUkN1OnSp8D1x5DtHapMeQHfE9rZNfkJGVEn1LmvfoStug01q3JuQakV+QhV7
rYWcVl3ybdcbxv1tO97seu5JyaWbeYYbFuhDRim9pOCqAJjIohjLvAamqOpu3RQl/VYuzHVU4kiR
mGlj4iAPLJa6lf3wmwjz2tE6zB1T9MoFf4X8N9YvTciXwUHcqb2YuRm9TjGaYjU2Rn182zCMsqMp
rlYLws0YzhWbqu9j0F0n2qdkfpxrHgn7SRQ3rT5V3U6PP5RX7wz9bpWLEh7AE30pdSo8wXoLvDmE
PuX0Oucf3eS3Trsy2GutJmxNmDzgSHw0HXXVeKqa/TLqUTiKSIigpTbA3ruyzK4VQ1OONAb3jKzC
ThTntMUEo94cKEtVd2i7bCsIK5iK1yMK3I0y4vdZOKtqpn3rK30zZMVHO362wgGZAIF0HdCT9vEC
m07uUfUZ5XuvP8goPrWYFmagxx1Mm8NE4A+SmU0/nXnVzo6vtSBQFK/tnEhtsmaoEiAL6nr+M+PQ
Z9ZZbIlL/c1ESgPc70IznwYqdG6MZSPgLs+dXZeC8Uj/LI99SkVHl2S3wXvkbONir7vdj5zo/sY+
9IlBrFSp+SWzOyNvflpP813D3iTWt+jaVT2QpMTCIz2/N54M70MbPivG1fXFDYl9w8WrL3VIIhXj
4yxeKvcVswRchm5FqmGXJ8fC2ysStwHLmgFxoTYIAsJZ2pyH6Gyx0V2grhs5VnuLwueskQrixrUc
3B3xZqzjizVcWiqCubtU0a7L3ghUUar6orv0WY5vbHzt3W+p3/Fx7nTmdWjOaXmq4zMKKxO2M9qr
i05vqCcr2HvBfjKSnSz2AQ6+EqN5295S/TYYL2m+jYbHNDVvuXFUzATKQ2N2u0k+1v3yk6fiscnq
jfmV9TrrjuQjt926jrRt5agdkW5fqZk45XRtxtoPsSlU9UyqDvgQv2a0Or2YcWda+zxli2xAVFf2
eXzQ3ORK0sPpDxZ4hcB5UfFhwjXXR0clEZJ9ME42ImcU+qp21kEtzrH5b4joFzjoSLI0AMB4YUa1
ivnFESa55Bx+RbyGFQqF0I/CI5cm+lfeaR05i5fS7t6V9tvwnRWZfTCDgV7s6Bgn9rkqOp4ovWVe
czTT+qtuj2YLtJIRibavO+Ak5j7R9nZMvnih9BF0K4zmoQ9DerajwVxymHzX4TBskm3cvZO9WYE0
AviUbdm8t1be0cjJvHOrp7JneehbaGE7U/qu6a4mdJZyKVR8Es2d8ifcWyx5WeW5L/JH1kzoxbNF
9gA136n+UtyJiEB9/1HWH0VBXMuEcnTioMQvY8BC+E7nM8ZyJX/q+IpNKpg/MuLunECryuvumsec
rHA3eJC3pU2JF+MWnO9GTFrXKT7tabGEEKalNtzVbkCgy0jxTJR8PVrgZ5b7gtbwQjRs1YJwmBro
KRUrKG1MA/VYY6aRxBSJW4BQ2xGeobSgP6i9H7eRFFiNRkgv5yYaW/e0pFUDcShrPjg8Nq5dwu6A
Qaq1pmHKdXZMtOw0/7ItbJBAiq5DL+tV7dj8BJK3Kn3yAKuIlEC837QTd8u8UjEDuPHDa/Zu+KvP
uArmn0hdc4Nz69FRJ7bmtPgqhPvljO5DTfQ9WjQj94WubXJ9I3/sWa/elXsjXiwBFCYOOECkjQls
EXXMtqUxG5tDar0Tl9vENTLur92d5pADH+9ei+zkEEDl6ovY/mofi/YQ8Wjor0G9DeR9AA5lMtQP
XnQUHZsJ1iiW3BEzjnb+HfrDVLIYNkMbG1chHrCsOceq2Wmphwf9HgRvUTg/2QlFQadfBfH7bihg
vNw1I1m7oQehgPdA3RavRZf2rI8dI8gFIzrwd662jvr1rK8sOGPgw06j850Y5IWIUoVhp2TDKYNs
lFZykA9yyXDSDpPRRVIiz5INmzT8HtBAzDmltWuoNwFEzWQUglNkxJtCvs7EReKAOUixTUPYle3K
w6fZYWmc953md7k/i3cHM2dOEZqdxyBfhwYTWu5o19kkxjFrG/L+dww5O7P660tGq/x+2UXHnOR8
HG/H+rmyGMz+JBUxQ29NghcaVO08UBsV2l8ynKqZfc1Cfrv2eXBATpnbCJ2FrBSTiqfSw9tN40wW
pfdanI/qoIXvdmI+DM6Hhzs/wnSsZeGzB42v0q8TmXcWEyuP+JFd3iN01HC0CMh/pPRDPdUhA5cR
FEAMKQHbj+mdguwycITOgsgYw/uIvJfxytbW7cjYzGFgEpMmnWm0clIlbcn8qCJRaG4acIWd84JQ
x+0vGbIUZPr5vdQ5i+k0z0cJm1fbDtZTRGK+8EParoFxnRVUHJCvHXo2maqB8Q6c9lUu3zMDFAaY
lC77kvGvnZ08YrBc7KL3m/houGKFZLTKMW8lUj/Xkuuf4yn2JDo3X3TLmNxkENPxzaREwGc2MyZz
/okuwNpyMKEF2+bRY/pNGLBh6NhbPxibNjouo0gXm0b9DtqvYR4LjYwwsXPrNnb3cjwDJtKT16H5
lfM7iaZVgcYxeDcXgS7ARI+hM9EuuuR07U8qwOVgwX8iQu/aftaIVS2PZBs2aUoaIazWbdFuIeqs
u3k42Xa0spESx4mrPl0b3UWUxJhDLJCA8wLmHma/c4hfFdBqgaMKd1M51Ms0NLFGaqrdhi4JxZrQ
rfajzK92/Egy9FYGA5Z8K//POhfrAXErKiF1ushVzdNkkGJ1cB/85OJNJNFLhdCeAIsA+hCmzYNB
n9u9atydxUB8NV6b6qUPjlX5zybl6V0r9TLy6XnD9LjBf1Ks7AD9P97aAZVI+5aJ2i95TJKIOwf/
WzZ/miRlEp4kZUDK/J2HeRuY4IZ2HZ/Unui4sx9NXivqdwl9CyTFBPG5pJhHRwn9xZvr9S7uMG3x
6Dope5478oHQ1YS7TupzVyHhi71rzoRUfgrMOrZ+NmD1SOOWNSbBHx7ajEnCDy/lSnfpMRG3w6bi
tl+q6R3h8ACV0eMIUZywTfnnKDi1s1p5jPqBoPFBXgGFUxGggCK+SCbbdVOuHVYAK33Y2djLTWdX
ZChq1vtoPxrxi2qf5g5rx79++C75JAbO+TGd/w3Wa9i/A/jbNPSBJfUHRk1qrYeRL6Gl83SpuWLK
NuZQUXYj4DR4zBGx05bVS8vMVWce12I/8CAogmuFsEkyWFWYqfAhYSHL0W6bgcRxsdZQBBjcO/q/
hdzMTsENZEhbf+rrwzAc2WeLK2PvMpUdsDJMsPICi3KEeICJB0JvXzTIkB0DZCN7do0QtYJ6qNqX
sa+Hxzj+QBmIMJ+ZgqG2hnUrwbOcrlozg5YQMX22tl5TfMagaTq7v2qmtxuApMKRBe1AYuAiq02z
7EuvtiPuDKl/OGXI7Ad3C2kMDIBmREhVP6gAOIX+L+e4k1UA9mwmWD981xTB9vQXtuOTE2/i6T6i
3HqIScp7N8lUtYCsA+ff6F4t3XdGXMTyV8sNZln4/kL13RM5GDvJONV+nsXIAHUmdT3S3v4Gyx29
fPR92FwabA+u1X3IHv8a+CmM7nu7lttmkr7BHnCgk/8sqOFdMO6EJgDpaKco55y1olZfdxaQCq09
G5Pwq87zQxHwRml+74g7GjVoLHgJ8aGV+yzZeKyBA6GQf456xL0Vlc+TyEhaBQgc/GXlueBuavtu
J0Bf0Vyl9Xvp3YA/0JuuRMUESRjQnJkmjA4IKzbDFOaqYV/1iN8siXFfZ6AHI8rl2uTd/7Grq5Sv
VY3+1CatCb27u5UD/vEiad4Hkq3F/FSb2B/rMztXT17T7kYPxwkaO6ltVJbzqJ8RP04xPllv+GXC
x4GMKTckj8KDHjhYgDLTY6ky44akvlPLHgMnPGgRUkYSJCedpB4MB8jOU8wD35Y3krsnOdf/FJlx
AdwgrSkYaNtEcdGam5dN31J6cBYRxsUXTwoBB2sTaTkVpcIbjX+1l6j5lV/TrxtxAdF7q4882t12
RFc2Go65+NL0qKlPZvQ8Uwh4d6XTw65hmTnd2c5fouU7HmFuNT9NIl2ZzjVicYlQsXEktetsikHA
UtYZovNNLg8+SnvXwhQrTX0enXtBW9V5a4/22GFOAm0cuSc51cRUw5chPSSNb3nNekxOYTR81Atr
xgDh8K2H5zzkNXgEoEyneHB5+o1NPd8COuycoJAZg010Pb5TffiKWokEqokHoQUWnIuUZ6YE2tP8
pUa3yj3zQBm8j5x95dS7EVNYCy1T6DgSHEmzpx4WvBFbMtZxfoqbdwdcgEUUJTRrnJ5yBaACx0rl
lRhRsDbIQPtsh/iikBo9TCyl8O04O5LZvdjheCJVfDKJ+I0poyDTXlVIkT2jO6ZViOCK8u5Wp9zG
YBmLzcCUAzST3fyGyJNTa22dCkZVia8SR/9ox78V2l8Aus/S/9w88REP1twvCr64HgE1galTkJs4
UehkzSYVhOYR8JciMJ5preXFLlcdNYvtRy20trVJgnAckgMaS9DfR7U3RQ5RDANtbe4KjdMLwXVJ
LxnUbAQ4Bn7xpmb4a9Lll8ZfTS2FDTevMWmnD26FXJ39VhTOYgk99Y/WrPtxxg4jsvtYvWMoJ2Z8
tABJNYjVZPs+scQ+CA/2bbk3U4MCLMO5H6GDoTviYdNsvAoVu8iWms4p/lR5mxmTK/6vuU4ucAmC
riXxwsBwV2KSeNH5eqvPEjmkYYhqQqey4bzV8cGpYWNNrzXbExr3eYJ1znRE8XVO6QWpd41a0+vn
jKDpFKfHstFX7gyiCV9IeM6if4sbeS7BIN01Ss2YICgxvCrcRjMOgWnTD4fSehz7v4ynVFYXRjgT
n6MlEIZEbffcneCKitQ4d82INXtEMt9O+bYzf4AQPCjizdrB5d2upnplQx+pU6xSSOgphLGoANfM
r6pkyNHcTOYK0VMnz0ZI0VLftRxhDvpVBjOeQbY1rKcFYq6gOMRbT37F+ZloJ8m4Qd9b5W0KGLve
JfeKcvj04X2MYIS2MIV/Rf6dcW3ZKLHg+hWEqAhwW8WA4yIKwgPDcQTVTi01Ygos+t1MMilJMiJ5
lxAymtX8m3uYJVG/a7OjoR/cklD6IuDmOw/kueG9mCjSYwoE9VCIYxycJ5igeHT7zUSo0mMG1dcb
UTYrdoetk+jJsI2jKD65AKmSEgS4qjAf8HI+tG63tSTpM8oPb3qsWyx7OLlrpqei3pjMMTxc6D2w
eIEBiiKmf+/SZw+en8MY3MAOZ4NDAvGwsud8k07xZhFJuH1F/tU353IRxlrfQtrMvnUbdMzrOL06
S6rqz5vPHmKwx3ggrHZe+Gi3xy70WYY5DLchveGS6o3NWD0nOMoMUley/cY7+FDY1F0Fl1nAhsP8
3JowvpOHWfOLYtN2dw8LZI373LsOHbfjO1L4So7T1iFrOVb6furVyWnJu9ds15hH/AbuIa+uWYEB
7dxZZwMz11ydK9yEbXR15l2qn3TgWgXheVy11GElwwW3NH1NEmrwzPVs8zYn8GEwI7CqGhAmqwu3
UXtUQN3LVze+ZbBUvPC38D5ZVrHOKrHz+PzFq1Oka204mUN4rtW+dp4r7Ebg07f5jLMydD/s5slp
x0vFexJXEPu64r0zX+v6eXKMo1cWtySYjsqiBcqZ9aVUo9L807M3Q8hPPFi8CRZ+iG7fBfpunIYj
9Ewe1QmtPlH9vlXTX0FbkuHv1zAr6M2aqbVYwTohVRRWTxlVlOvr3p3wO/51nBHYLeFfqkJfNXjO
xoZ5l/tTK9bIqBEP2KHNM5Ktbyr4UM5X71Fhw69rmL4FR3vMLoBQQ+s3CL7npQ6T317wYg9IicbV
auTdqPZmcKVu+x3mXcSMpCJvPJSfY/rnLX42j/vjPYIatbAvAz8BOWTfJ3DJffgYAaIL3yfONweP
Qm9dk0WSwdg1dyc8l+TS3PaY6uYhMf+KIbyNNdGGeDMl/OkkOQ1O9KQQ80KiBRrdkWrQbj9DwK+t
Ups5vRrlAXKk55AXepX5KmbkO+yi+Acwgl788WPY2AFophAxhYepTy5xzVOBdUnY082tS9+Rr6xn
p4LIwZsxL8zDDdt/KQx+8vaW5/E+wb9vRjWAUXp56+JmEbUkZHBxG6OG8jTZRB3Oxlcc1Ntylqc4
/xOD5E02QIz9uAafpJoJH+OAj14D67mzfoJA3xOQphdPNhlq7gx2NAI0QNIkLXYN868Zg78LyzgE
35xTZWuEy6wyXXvmceGZFrKAZgTiY2vihhFH9KPSPiz/2Ryt6rFllIlGlG/xG4d0hyw4GDahdWuT
x7w6W94RcB1TLhmf02zjNFfbQRC75DhcxkMWg60nhuEvVE0PsMRFN5ffCpqD6VB9rxskD8lk1tEI
k7ICKZDGg4Va0RQXYiUOmoUQAZ1fOO5m5XL9YOFKF7+VrA7p/0k7b5G0NhPRTwHszQv+4CaG6SHM
vIfAfaxj/XdEuytdD8pnD6w+9OJ9z4aN1awEzMVK36Zxi4VXDY9xidbZGcy94upqjwJ0eNs+sNmQ
qwmpILLEl93NB7cLL9JC/cfxxr2QE69lTBxo42oyC488e4NfpxRL0/KlgQAq6Ah6ji68hXf+e5Xy
rk1pQAxp2tuMnwxwJ0aRqr1VFMkxnkcoiwl0gfDBKUHnxkl4MogukLTbKKXFq9kBZZPHnOD6iNmt
jLhYGan1niZfotFVu0C3458SAqJmh3s7zALCR3HINE/5eo/inqd7UXr7kNCrmes4bMnZJeOIMDX3
/OFi5yZq2teegU4cAt8KOu8ELqCm4vDOxPe6jeEBHWx5wkq8nixlOuGa6Hc6tlooGngNPNBdOSyH
RfX1ihSad7Brclo/g0a/rzMXBr15lRVGtYFzqSs5/YViIh2aROCwq97yJWHmTsCCbIReAyZsqBVH
/gdee4YyYro73KnhgrWwgg9b9rDVZYOvHVd3aDpHz+ImIJDYlDSdLtvqH9i9RVHOhg29YP+dXQdL
tmIuNUQKxL0+ad/wTO7GNtin0tkAY2esQXc6kqK2PB3hNay/G8fomYzNyuA7HbcHC1TKOVPmeA0n
dbTGBIq8c8jTgvxg/2QQsNF6BfnGudmj3b80HZkMs6gxuE8F46KVYZbmuHftgiFJ6IS2vvISB5GL
ykH4Ja2DIDpXO6NvFSq4hYqeZLFLcg+lY4STOHIKHVFf59+X26BEXUr/tm469KxEffTK8qvmlYHM
QyWoQp0we7eUvRGjs9GK+Z4Ul9bsrjFDb8P4mybSSJXl9wtfiDs7YiAh6rtqb5OFB3VMV7W23IXO
t0FNrBf5qaMpxvvPfLHeJkGPjxcQjJivXmpgGPtLYWGMiaZfEtbWnKeSlGGF+RcYH4kQ/oFwgkDv
SJK/SPV5wYlmus+9E9FmjnMiKby8t05vv+EggguZoFBoCiyE1THP0xOz32pNtjY0JSi8CU+j5jzY
SyCqLZr1UNsrlLK4O7XtXmjv4KdJkLrObjZvMXZmshzO2W5jkrQzkwiD7+rv3Oe7gaRMon2PwT+Z
XFwxrlrmohMndKV+FYZqKT/iAvtcRgO+NBpbaWWErM66znAVt4oyv5emxh4HfEJ0P3ikUpzfQvyh
KtjNKUB9j8FPRBjeKtdinFMDHCK0kX2m5lNn35j57OKgeKxY69SV+JvJ+eFh5Xneklw5lO2PKF7S
+T5H5z5lyukMCOZ4izSCDm0G+mReheWwEn24a+szGaKvoDgOJT1Fo+/zBJd1Fee/MS7rjOdPBGC9
2/eKSVsRvpvpc24ZuDxil5+8u7c78F+G6SdTc+qAO2J+qYYv6X01o9/aP5X9QyaBcbXaY1vXxnoX
cd/iE2syi9s6wnshVmQV16MjDzHe9wpHsBH+WnnB+iYwmEj5kyKviQNdqGe2D6CLUicGQJmm55g/
PERUA+h1TfqaBM+WzGjGLWzS2rnou9cqi/4IrNKNhc9FPVZ4VNHU6gALqQnDpcNApxgtLTG3kjgq
pMKY3KJt0IogIU3Zfebn6oJ89wAXdsObpnH+pMJ3xblKyk1NvlPTK7LStvU9g7xh5cdGgSXo8j85
88RAuPSsVVA+4Qp8yJFZB/s6kkEMcK6wUMBAKraXuEoGtg0v1rqt7S+We/WrAtkwY2dTx0MztWeb
U5xtJ68Rio5BaxYljvfh1D0rpI7V8G/OBGePIv0GIEdXu6r0JXaHEXe7NbC/gShQTjnLEbjL0EsN
igwP8xkSxbL54N4LkGFSP6URfKzCXZca1vIOQZ21z8WK0OCKNMoqC7dt8Aa/ql5btiK1REQBTByF
+gyRnXbVUY8ybqgsvOx3wkVn1b+mDmBr8Ri+Lm/GoN17gizspEca6NHSX5nKRogFkdGuC2GvB53k
RoQDMuWNY4KBhERwzizjr2LAWYGHGwiK2wpGvNWQoOW3BV43/NJap7tEWQsiQ/yL9cZ6Mj1q9UQ9
h4txs4ECLWs8IY2MWC5FvrZHtAjZCcMsIoLrGRhYIAhp1EXCWdesbbzNg2PsxOAi5Ht+pKxXdpHt
3Vxjk1PzlIf5OY6KQxNqx1FHMx+bW9JZz5VbkJIhyL4i7jpteOIIfFX4ArkdiKtKoOA5PAVzX9oJ
Ynx48JKuX0lss8eAjAnrCTDUr1uC+189LmIilaVzcrt6OrQGmmfOdg6q+wcDw0FZFS+tmF9HQGVl
BAFeB2WHtcWf5tE3GywAOnOnhz6LrjVjHkdCWNHRTkbzq5HDzpwEWn3Uznj9+x7hcsnwzSk9zwDx
0wX7AOv04OQFbpGWXmR+0yL96CxetB7Bmo+kJ+QfDFZDaBiuVWIzg8oRHdG0PK6gPMsPSSXfRhX8
ywsAGVpj4Y+i9+/ZsQKTJrDCHvWr+HbYW+GxzCTkbJqy/NvpwCqaJbkcl0MrI0UvJrh7w6ABK7KM
B/hUu8azXjLFgK9K4WRbDUNWLBRms/RsBavmWhdyZab38jDrmrOJO1WfyVD262Juvo122lhl9NxY
9rUH5ppn8PXHdorvY6h5ZxVP5r/MnktyvKzi6130fQtIlj/WEUo0LCW4nhDVcnzIVf00DhN1n7L2
Spo+my793EPaGApk9Fh2aO1eUDxPc8sDSlVT/+NvJB9QVLO2AxZxmpvpNaoc5v9QcwvxGTUjOBjt
0NiMJ0jUfsiZLLSNtbPJMYMk5qOmGj/o3mFAPohebvT4MwFQY0MSrCbMLdkDAHap0vPYK/ok4usZ
uUUGRyOVSmRv6/wYEJYt9XnvOHxhR1t6mKr5eUpSf3fsgdN4AmoLNw5fPjNXj+UYiXUvk99ufCzT
HQTYyP0uXDzHHBPBPg92RQrcq7ka+o+okOEie9Opl6LHiBgRjRzzzUAZULXdqcmC0yiYS4AriWOX
9O3bYIt9XXJZTkutzaZIbZ82zxj4H/plUeF86RwiGLdeveJNXenVv4lvM8USrnbuX93jAHlnRSZ+
URgcV2848o5u+/A087KxTSsP91bGGKZ+KjEdsCt9rSE0xeFeZm+T9Zbl1E2HChUyHh/z6EsSs8EM
kLWvddEcrB6Sjv0Y6ZyzW8oNVoQM+WnRSDIUbBM/eZP/W7Iyy2sdMPAT+GO02Fsv8BaUrLJlY4ki
w+EeDU+i4hWYFun7XHmAqMcLem09B6CLdpBuxla75jPqX4PmljEutfDxBoFzbKBQC4Z0VVzdgIOd
u6ClTVGMDoz0Z5blxUjdn6w3Pg3q9TjV9mNgfVJqQSOP8w+V59N6SNkw6sESRTc72LF+EYH9z4pp
TFBTHwonfw+NEoIYfP/amhjBEzQyXUGViyuF2bbckRGEVDVkuCt0PMAQd4vJZGDKUp3MeJpm2a+w
O+CeKEY2OxPC3ik7p29V/U2SgSyzxs+88S6DAYJ39zKPNIBj+V45+kZO080b8Hw3bKHgXWJhDfoS
04TSH+IuQlEnDdS0OS46IBDWqDOMr8qXgS0maE+0HhptaJdQRuu41LkIqwFOQFC/awIrSV69hQsp
nB2g76BnDkHhISkuFFVIlmTv0MbAz9HJpO1LatRnEZHezfk2u1mI7Vjzbo3UtrnG93yqmeCHV1cH
rdsHvoajGwdAT5Bv8EMW7SVYtyBS4zLLri0IoiapDlhI9m0EHSZnNThTl4cUvnKSJBiWLEIswP0T
+9rUy74wZzfFjEGT6T2op2s8OV/8DAeEOwxIqX4WdnVO9GSrsWmms/QXzmvu1UgyL213STAAiEMN
5o5ceZr124aIcMDxIV36ButXI2RNlaUXrQi2bRMDOKqKvVVVT51Zn7QCYhEwOiU1tBsCS55RnZw5
f5Njt247uPghbMy6WuVRSx0hwAqk5yFsQI8KNq6Oe5UBacYseFLztKvAGuVo5kOTM4nSabmbfQVc
egxxOZNG++j1Wu04jFxix/HGS8pb0/Z3V5RnyRJAugfsMnpXr229fNZwlw8mP5623ei67VtxvY3H
bAHD/3Ot1C+55QFjXiI2pHqG8CMYpLaTrGPNvfRj82PJ/BIQwNC88EYeBkcV9kWZpJeGsWrPocci
mK1nIkQI9zko6NtU9dNoxE3G/8N/3KR5dM1dMieDpnAyD9+u6RJAcPMt7QWrIKsjO3s39UDWEEzs
o0x1pnIE2oPEuM1FRZoyv0ScDmmWnool3zNhih5rULVh8mpk9aJtrQNNHkNcwzZ0+tHBhRCIfaup
e21EF+wEjyL34Leq5zEzzwL6dDoF14RonEi6x8acNpUeP+ozviQHtj8g5dPi3h46pqt58VhEBLlq
bNhu+a1QMEHPHDOTH5hbXBra3oe2rtZzn5UrDUA1KAsJn4LzywViisScvUszZYzEoSezxafV7Wyj
pIGDONPjzA3Q/2Iv3URFcIxqTK5uIdhtp+0zaR4GpvBDoJ10dgN1g/upJnkbpvqlBOYy5NAd8frK
pPnWKyUhZnZQkvJb2aLsAPQJXYquRh5cq3zSoIGzEA0IPPwe2LQGQ01NyG1aAsYGvjqa8txHBgdy
lADebVZZ42F1c47TOD2XjotCmCBjWbiDLLYV9zgy9HIxABcnbJwbuyt/h2w8MtDapUJHHFtOt/xM
xmIz5/ltNOE5Kvs2B60/5sGX0bBFjQWEujDYbuEKRPxM3M2eBJsN/UYPr42yfS8Dxq+BgiUO+w1N
fYnD6cy8rIOne6j15lbiNgtqF9KY7gcCLkrVLYbMjIVTeTR+4r1eZ7rrNzCeMV1fhWW8mExL86L8
j6PzWG4cyaLoFyEi4YGt6K1IylDUBiFTQiLhvfn6PujFzETNTJckCsh85t5z2RyiXSXuLHSf6trb
x+n4UyXDqnGKA8fVejJL8hzJ88OzEY/FBHaDWs8cI4H4dVaGhWyWnZDRUb83KM8Sm/HvUQ3DJkQA
iErIJbJzTPRNWdlrw92O0PTp8yaXtJPI37kszlPrgHhTTSBX8HM1CdOmDHJkIXYAxz31B+UQTJB2
y6IvsPScmSc8XPi2mpXQBhaDgBm7Z2tyNkELalVxv18jdR1Ft5vD2ZhSLf8fk7EUqy0TK1a36kpz
EfcMfY2PkF2OYb3UqAj7Z4ZhfGmY0Nk/Ubwm489spohT+hfGV20Pp5EdV/PuQOKCXscZZ/JXbpPw
qxhfXez7qctav8sWg2gWLcaQIX1YaK3ksxzWtomI4NGN6Nv2JQMuFz4RnpYy+lezkcxOQDGfWI/n
6CTy+tPXfpLmbubFEw2p7fzyfrGenRa2exTuxeL9UrO6C+WWZ10K+7dBv9/dpIewfiAtVX8PjY/R
fXG6h7T/2W4D9Jm/nmIjQS4x8VaOEv7YHaFJp26qd9YwqyB30VDFJBfDS/P0Hyt7nfhd+O4mRR4m
SKERjX5VwZdbfjY5EPGUhR+vPd1BVd+n+OiJtwgOTWfcffxCJcKpvxYPZvfXG6SUhVy44U1qj8k7
qfZiUmXI535IlqoYCaSyl+6srHFYpiLchrNbCATYU8mDyyrReR5MTqBDS2fXlaxteaEGmCbUYq6v
X4ZiJnfgG8yvrWEsSvZasAxGJEK2iwwNxTyqIaaxhCg57aNATEnO5tIGsCbE6yAPJiEX6ABFi/do
zprWvophA6+pBZ4l2HmmGvxjTFZoWWG7QBtmGUCngvL7UfDBDtPdR2NLxtNiIII8yAldGSse96Ok
forN9kU6cqHjMkxzDg3kx+JfgTZGQrnxSemxI/FjBS7qGBLl4kPtnkY1b/ZAubMmor9JSCucMTm1
0a0ZrwKrNmRwTkbKeW1qNo51V/LPgb8UxkfcfFRdwLS6f/jPmO95W2WzGuOrBhrY8fvEbyLM/0Lz
py7xNTT7qVvr2sWmTO56ylFEhGNHpFP4D7KFHqMLQDMYg/jwna+iJvIxXjsdA0VPoCdmKQFgnn2y
ZdkbX7SPpMDWyfzAhrKS4YTtLk0GXr/sDrL6pJHLiMwdPj0Dzon5I+kPOTkWrngfHVoFhLSQ/gER
A7QvNqMP/sHNbyNy/aoOXpH0vWZR8zk4WPV48aK2+3ICumoLKqyLRNPvOije/tMge3QkbK4vaqDh
uIqRfBd1jCZAZtO6HZBEUZqGzS4kS9oV5w7FvnmQPG/stBliryODlalT7/zeg4nyLRGLgJvbatLj
2M2QO7Awb9C67yuP+S5KOI2wOG5mTXutmPjKGRAZHSY+yaF5kOixMMj6U26wEr53r3jE3frFYHQl
zZe4xs6UbSPrGsqGXb2z7FiyFal895lAu17LW8d4ugP+8MZZztoMjCsMGk+9pzaNHCQTOk5CaZPh
z6ujF7ySO0awTzbzD2gUq6F7L3KXWgKTvX42QuMEOJgPfZvlfC5bRcjlAOsVxIaOd0g/+8ZXiQYi
abHXuUcMQSz+xUJrMWDrPQO2/sshe2T8hwdKM74GgO2Cy24KULSQWMCmJMbO1z1QJRxzPbhJfujK
VdvCH456Wz9HTrXv7GpvQ+qqIp44emEN5WQHbF9QS/qHpIFZMBFduy1K8mjVez4SObDTWUZmdKV2
x4IWz4se/euJ022K7ybjs3HW+CGsAB5V9k8OwWJ0+9Vg5cR+vJkgezMTU3zCCa0dgQjZ3YvAyNya
BwWkyaq++vFZiDdll2z7LigDRUMoTY716c0Fv5JxypXxUXc3Lli16DWeoqMK5Ur6TIfNkw0RypGf
ErtHMb9wib+tkeNH/rENPplGkeKZDLy7RN5aJfk2bc+ZJTdO7T1FJdlf8At4GqXxbWgnRws2HiG5
xd1nXCbyyyiCVTbc4bLHkmL5RbIid1hsZcFyVCGdfGNrIcdYOs5aN6+ml2wEmfJHraQxXsvYHnZq
ykmwrINpmQgRLXgyqCAyEzxtbSXu3lIJD4AHZMFyUpIRLAbbnQBY6LQ2jjMEczBjioLnvIuWnajs
r8Qv423YT+yeW0g+XVPIJb2bg8sBQXfVOBGO+kq9ioRLV6/GZOfXRcFYNCFtHijLIk4H46lU1ICu
qO2lHuc5wHHf5pcYF0e2S92BHQgxMcTdHZ0E56bpGnOolcg2QlrhNve8ZhNZQbitKHQPuPeGz6II
UNO626qDnWsHzfBQYdcckTDDUmghW4B952xwRHS2E9tHdcvpXgk1It2zfDQnGhSxKVW/Qx9mq4bf
8qHj82GVWEOeU8jnLAmaQseYseynscerieCZpddvga55GcRdRlY0Oya9gjKkfJ78viq+h66q3sxa
4agLAUXJQPyA9OYuGUfrlrnybVKQoEKN6840PfKBwhFE9pCR5mq4CWdJ2+EByOWmsPwG4WaqU3L6
xc7uMu2AE9nEuefiLC3TmYTsMYCs1R+8dQaIaTThpjbzZ82YFSFMF0DzVd2hZULPrBE7su268X7o
WRM4NuKMMMLSLMIgP2uO1z5HGXWttKfuZGqes3UMA8Bbm4EH0+z6i7xt9Ot27i0IveypwblSq3CA
XeJCvzyGRK+leD95w6bCiR9TSXONw1HHXM2vdvKJxkzYxLHaQAy1lb1N3VfjqCoBcjzBqAOqF9sC
Px8o9chP4r3UEMYkpB10T/H//46LrNmYEBNWbVpSb4WhWd3KtB14+ZA+y4LRHBSWMGHUxi2q1UG9
dno+WVe4cukXgCgHRrko8VnkO1lF8sgIGVf39fbXKiY2gXlt68941UoCsIjONazOXLYNnEmlPLR/
StKau9XeCcEI+cxH116CvyejUGSVg7i7GJuBCWMtiKPR5bWqTdyesed+TH7bH8oE00XHoOkaThhx
RTHH8rgkkRk+CwCNy3NlEAUBVK/FxB2TP/lIMa0dVFh526Jqoo0/RM4T09pqw2fF8FvHQhmOtbsy
R5OUe9eMluSwINjKjIBGCBp/UbD6CsyE9tzX803fBHezInxmyqYvwUTv6ihT5ZtR2P0lZj6/1WuW
enWh9dtmIsM89CRy9oSW3oksZ9cP1pZexQWPHKOSU0zglZBqNxP8z75Tx1BZ6+ZQVh5KET3xrJ+i
98WP8H1JqQY4z6i4VZjtsWKYGOOyAW45BkKOpHBEi5VOA14jg8wuy43Fs1b6wVIEMOMxgzbbMEUj
qfWEPvMDFnsNOOGLESgMjRMurowFCK+VtgyKqMGNjdJr0CC1W3aZEzZYZq+15qFitxikigwEPcVO
9MiNajzSolLCRFpHA87wtS3agTo18VdQj50bkTNU0Cx0WTNEgxYtCUmARp4qGIQ5kUluDP5bhRxq
o+qYOsXgpioHprheO/bD9TWxj3QngIAwsDAYKsHVbgOJcsma2XG0Z5fBEN1Kpka/nbSyuiUy0Ym3
Kty1rQ/6Lz6MGSbjCkTPcS6IFcK89lewlcNQnuCTiTBPHhg9RW9ZXszmIG8cXgmKzpaiC3BrxSWo
iVKbozqT2HsOM1LvzKhtYM95qBdDGt8xUqhxKkOzkGU49j5R3mxd0D8YGjLvcDOcaKoJPzvkP1Rh
GL8l5Si0PtYWrH3BUtnBqBAsBca7kzBw0N3pFGfo9/KwUr/1NPx4eYrQVCQJTJIg2bcRvNDIsUCB
BWoAvMQEB/aIavBKmrIVV9115kCCAoEC2c68zv49NBkZGo1F3VrpfnWMwjldsicCbQiZkFBF+lcS
1kKIBkgPOF+a9rcck/4F46P73vXgkHWPQXJsV2xluqA94MIbe2RkGB56s43/6qrWToWvFw8brEjA
eqrGPGJF2JrMDusyiyj6OAzDoTlQN4UGO6xFbMmp2+BwmBvvlkOJA/wuQnCyeT/NmbYicad/pDLf
ySHCOAiUzP1GuNISXS6bbxfxqwVRxXLhspAINOrfBKS5VrPKQ9GT5yBYcW1GaIrU3wRWO6swP+mz
V6Re5Ca7a3RWsXhze3RB4350cVkjFUpYXPneZ1VyBFviDc67jA+RgqDW6USrDcizcbHqhNnaJTgW
sDfkDOyYSqw0i7lM0u86pzqI6dvRy2VYIGdENoM4TQ8/DZwrSf7pJDHOrj+PVVyCwCq68geblKq6
f45yqtcAoQ5osyhYxhkkC+pfKlCjMEnoZAIYt58MqjAK/uv1dWK9d7XAy2lintX07Fz6xSwORNeu
5NZngmT348aYxNJOrrpPnUh4HaqyiGRX17qYLADK6D4ZaCIl0uXS25fTnBUX1YckraF/gJknK2VC
rJslC90xMAy314mIOIgUTIAbO1z6wFLikwJbUdn2X67oSpDY5F/SX1smHB73XVQntltGjEcWa7Bh
fRbxr8tiqpW/WvivCoJ5w/Wkpbe82imPOR3jdpkvrOw5zL/hiswuObqIObHWln+2fjXkQ5Rgk/Ye
2yCNf01k2pdfJGTNVFAze7ZIgOnmqIfms/f3qrtXU/rO0XuMrOnJHtlcvxMC+NRoxyZ9ba27Kz5I
mZ5JC0F4qKrlLIcWivHo9NAp4iKUz6pkXf6lM5kPYAwaLzErhYguqqqOKjkaMXBYcztM036S9Q5B
ytag39S9N9thM0mQKljB4Q4YZGGpW6ZuZfBojXfZEEgKvrF9MzpWRu99BJmdurAI263nxaeQb6qC
I2hgdhhdQBxXp/wxENIOxl8LQmeU6MckvdrSD44Dc5eIXKey1q/QftdcKyvLIwsgQnC+rapDO0KD
HzaCekOQC5LPO2jeRYaBfXoANlF3G99da8UuTf8QSTK+N26Ji7jT2CUCxsQ1JVy4rM6GYS9Ktlph
DAbZvYr4onOc83SuDbZPUUzXG7y7iJcpobHaheZDTuEFpwUPO7wT7DcpClDokzi3CJiacVDJXO6K
/EubEAk0fQupvDvAekkS6pDc5a90FXruoXt4+S0BxBoAg3VDc99HFoZ14DZetnS8AaFCRP0OXk1+
kFeDnVsutIIfsIaK4Ent2c0e9J2IaAgf85ydl0Oi12HMM1RbOCZTLqaKqtdjpsTaVbU9tXKZe0vp
9geunafKJo6vHN6IlIANdCoKgV3im9Xrqintg5PSn3bmigN4KF+7hkH/GTjuVjWIsmAvNu05Ag5I
MbQIyvjdMNq3LtkPaAn8/IfArIcfays0/Cxa3YWaBffQFt6SoCCuYMN6B2cdHmXV4cO1XrXyI2kP
Qf2c9Vu4YRpUF+Zf0BzKo45nIdtl8piSgRWvUx1NaU8YH6b/rHiklACIpOyTxw7WuA8D7RgxMt+m
cZHZ0Wfu310HfXanQEUbqtHfB+E98C9EPXrpTc95aliKa+wVIxWwvc7dbdG0G9bMUDHSg0mUbRhM
xPzKFfcFurCWWUtjFWupYcgpYjoENKA6A6tA94+EaXk2LBFIE0F7STxyLlq8SQuroOV3neo2tuok
cvPqyfCaB+PFjSwMJCWSIbOjGPAnlODauraylTVMPJuYJhmXlcm4KyfiDOk+Oyt8SX2SVHOpeCa7
6i3X+Q17vfiuDYfivyVlJDbqdyvRz0ntP49RtEyFu7I7imApNzGpeiKIN4hdzmlFywt4eVv0xW3s
sXCE0oWHY0bbEIuurTzigtBHoYQFKBvydPHi0vBtEFIB0kWrPaRQxnLgUqxYl71O+WCnt4JGlCLc
ZyIESrfnf8lZyroW0IOGfL8QKFVwRHloTNC1vcxdI4QZNNoJVV80mGULR1rFqjcaGH9RiSuKvtF8
YpA/bPuif/TdTK4QBPSxkB2f4vfqziWhv2TfSuPJgtMMN5CJu0DbryYAEB78+oA8VEiWUwOsmhsA
hq22CR09oNyG3eE6LWm0WN6mEBHYqOI3XcfzXzSlv8FM9J2WGEkc5eByjWeAWueG0DTQRTI/hK06
WafcR9vfjzoJDbP+uSOwJHUPbnfxnfcwDw9ECaDWlD7Fu9YwIbPzzwF8qiUfPip+VePU0ihHbZZt
jNZhlsQI+wegMtCZhXerWTCjabDsPwtzIwFdcfXTNK9Ghwgq7OeotB2+k0Wd6R9TpL1k7clI1A9L
NdP9M9REE6wRG68rWIpq3yKqjehyxi7/4aBCp0lCPc7BcfKWqUGeLAKkDmdNExKtaEYrNiBPtk+I
iW6/N737bTYTug0LOSsNdzXOMqxNOAtlmBg60b9k9ugh30yQXlkOBuv6XgoCtjnS44Lc1ipYGJp2
qEW14NRdef4lx7PcuwDtutf5a9rq2qQsMxQIALPwcRqGNmh/Cskq15KVHbnAHl8ybvoQ6X9Wngca
SXP6K+eYSqysWoqRHP4uRkWl68xDrScBkCKlJuxD85iWDu79qR7XpU56iKdhW0gy7kV7YOQ18U90
JvqzcwfeyXvTcBBriUhxxEfcFO4b3Ay5KgarXugaVEA9+FPZPpyKpcsm1gotBL4j3JOHFxxp0Jd6
D95DB9iQHkILwAr6S/r5PiHiBydP/MyR5PYTBrQJXxMCTO/ssVzpBhInGdc45bpnhp8KuUlod81I
X/XetOlDBViuoq/28AITnoGLiI97EdpXt/MZMFEy4imunBmfxvJcIzYGTDI0LnkFkliXVA49W0AM
zqJ/I4hHc8cnLcLnjjKjHBkWof/MkWi3Un8uXC64oH8aWV9O49EajsKst/Rmm8L8Lf1rWZWrhs6h
AD/Wga4wq0ep67z3R8xmFuCDWRZR3TL/DB5rrdEl1kjk+z+zL/YBRYHjgiwLxmXMtUVC6iax2MZy
rL216LZU9SqDfl1LVNn1fvJ4+3sEdTos+qlLyHksRw5OQ79btbPRu4dTf7aj/eGyMkbWzgx0VZGe
yDUsOBrUoWywoINpZIMhfbmanEuhdr3+aEBC6AUw2+pmk3civRFC9odBVwxbUpJxVrEbzmxFqly6
7A02FqG95DB3ccfYWbJPhvckZDcUQDsJ7xDI6EtYlYm3wN7q6kj45E+LjaQryKVh921FwcJ2GmyV
kO729v+DIEy2kuhv9j/9jKU8ef45cpMvexp3RgxAiMRoxycQozCWMgpPPe5flxFvgVXOKugVRwUA
Wy3dnv7CmNTG1hhJxikC+wbdrWEAJGY+kPekxdXvoU+oRON/CAdqHNKoVlorgx/azuYtOwcNPgU1
C+CCqT8aYXodyZ4wIQ+Rb3WbErJ+4h/Zv024vREJm5zAtrsqw8dA1ELbvY2NdZxhdSqXL32QbIhh
PzS1XHUqfxs7F+saw1pUVvaylgOpGNqws3Proy/h6m19Yb5NroSbjnRS4fVLSdyK7e08YwsQJE4R
BJvKTDlKarkuW1AghXeB4f2RW/4p8uAPcNdp+hEb4ktUD/8mN3nTpHFs+aIVY5YW8702XmAW7Q12
4jWKSeyR1NrBqqHND7qbV1+Nfu+TN9OqPe9eYLjniFdgog7ozNd2/BwDe98n9BMaAUVu9lYEYB+h
Lo+MAPWNRz9Rle/2gHQPd2f0I9UPpCYJFkKwsRt01hl5dCutY9JdNSy+fvqSKX09hth+uvTNdLFy
0SIwKFtMWrA1J2Yj4bJKM8jd2n4M92HwjNT+yQ72M4m4olmBsyep6mwO/aabo1Cat94l00pYIDPm
OZV7K7o7AwMUrRZWUdv4zGmwEOo9k9G9bol2a7xirbzyEDPQKu7lQAp0aC9sytM+Z3dJ0fHrETGZ
wxwnBcwl0qkA6ZyQSxfQAjmgPwVGuNDADMdnaekAhTDIiuIm8+AweXJTIgwgKWERY+dOmIanCro4
VnxoPQT+IbKsliq7MTJ5ckS8NjGzGggRK3afzb84JF/FrrehZs3Kwn9T1/+EmC4EEXoCrVLj1OvE
JmzMw7k+qX+MUo+NR6snWATZBNuIEGOLhs+sVc9V/4tugTrsZKrXTKcBS/1qUaTJM5MtFBvTYWJ/
F8bsZooOZVCL9JMIkOhaJw2e/Nz6qar4DMkK1JHY4SJZidb6HkyXaLJpA30IEaWpAE01ry7bAh6g
quZn6lBvMVpug2pX1HjUcc0uMbJyPRuIM1UOcL0cuaXR0YAgse1rguRvYcbojXKMnVDEjJ/QqU9N
H/5LdZ28svIh4vGrtAVQSqa23Eh/HgORAUxJwKpN1nV/iM1NHuaL3PL2Hp68mhVqzwku3Qe7CoNk
hXrA4OuZS0yY7BjWEMAzcEJTyhi9SlmIN0uBLCRXUIVTeLpt/y0Lmh8UlB0mRdVoZPkgXtHQdWBH
a4yt3eXA6s1fgLBZ6v7TNPUjxmuHFMf4irHqydeCmUpQV+uqdi9S2zb1tZuRb4W/6nKPTwqnfHaL
DGxXJ6ExApAM7BqEVndLx1YON4lBuR46QNrp2kOTloqBZsT3STPo3XApgCU6KBeFASwUhz+FPYvz
XVn+jg6l67gCZsWANBu4i01sggis2Xxb6KZ9DNuUNz3Ag9hb2fguC2bnArC/pS5SvFQSDDbq++5R
4Qz3va8Wc0us9AVRUqTTb/3oGLXPAHUiBFICauWcUid3oC0kEi93TQy5bn/GOVNCtoWJAuDAUC/v
un2MKTyyE5Z68ZNTfBUo5VMO8yC8evpvFRqcVOMrnZqo5ZUkQnvRiuknMpGB82NF1nM8Cq6I8Ufr
/OXYbfUR7Hzv/SvqYG+Wu8RxCEoCD8crEJkEsNT1W10dZVhigpAnEH1YyYii7ZTz4DVZB0WxLwgZ
6IazrAE8lDbiS7lBkccI1+HZmrNAJnC9tTSQR7Efjd9Nx9woKDExhVQn2SozNFG0rjEuLNP+a/Qv
2T6yaGAC4yyykFgd+y5cfdumbw6QTCYS25FWKXHs3ygnt2g4tfarMe5CPo3pUqcX0V09nCt+tq2m
O+5gG8a4tS/YGspbI/KtCpjLbNHGcb2jDtmaCm0UDbofMYQoznMVG+NJb/DRYExOCEYyW5JDK64l
Y+oWrEQeGtxIDUsz2RpMpulwyh03fMECIlwn2aSzyoen4gAdLnGSa2xml32L6xKL6HZk9kzyhYX8
1TnqSYF11hdY2/1DOTlbCeEqd5yN1igf2M+1moGeGUfK0e3/pQYO8oxLR+P3wYMSHzI9PvLffIZ2
+ZgaCF0tmv/Oe2FSQnTHezCZ30aJ2o0aVtZgn6KtXT6DPFx6Wk4wVRt+lLJ7GZ18EzIfsttdTrJD
mUN+I/e85KJmf8AUPNk4w5vffdYDKH7+dgETzuNeZJgx7qfymqW7xhQMGyN6Ldv8qaDzRhF9o5fC
KGYg4znWcqySXSlPobdximE3r0l7dts+OAJEwKtx0G9lexM6Uq159KFHgNwkTNeM5IYvBzmkmXw4
hWLuZ3+GU5A+m95QHgfLeTKZ7vSJc1YEMjNZJvkIUJ/W4oWwDkYnr3y3UNvY/9BuBqY4C89lQw4c
dZxW6RAtFB0C0xw44ByyqfdUt4SgInGZsWDVrBE1j0WbnkU/Xouw2lqhDmPJfq80L1+Udo1A28YV
Ms1JgG1qEfChtfuEErtwawITSUlucHmr0d60JWyXqPeXBRTDZEweLBQAyibrME6PzNc3QHH3bUWo
oGK530D5jPh8KwNqXjUN30HsfTey7ZmezGGofeWuy/kwc+MO7Daz5gSXP96jpJZw3oadEDVzbO7M
wjeqrZNWG0PR4FKUO8I/Gqm3pumn5AWbW3lwVBJzvvuqpyhrtoOamDFj/g89Mh5Dt0XAiNUBw0pG
P53gfFxYDqRH4Ggu/oH5P4d/arzHTFsJSF7YmO38mnqVv7yPzLVgeVuhH8FASfoXlIQE4RTG0gxu
gDt4nLA1liDDstAaVS95WSEnI2QObWPGdrXljAiQOMj2S9CxNeT5aSHmTWKdk/zHb/gBwKEOOpi6
sTgaARCVDrS9xNTljYRfdGwZGeH0FV8LEDiK9sn0nhrkeLO4ySMIMbwQLM2D6C4rmxN9FKsgk/cu
JAZNnpoSH3tzNcj4w09q5axy6veuFJdxEGeVkE8KqU2QJECc99orKSHi6EoJfdAUxzebR87xZsLn
U4bZhnFceHIMUGxjfrSM/hN7Jt4KfeRVcOm5mE6ZVAIfo6JrTWwjfupC9xJ5uAJqddID/n/I4L1k
PCpYfzZqPJ14sYz+vWXe7jXupuKr6CVyA21X6efA5gimbQtEcfH6xF0SpBEcTRbkq8CJ7KXt/jls
RUA0RMnHOE2/fhAtkAHwHoFo8JigsyZe9wWu1ZYEmKFMdrGwV2GC4t/VTYuG91xlLz2FJEucYTvv
mJskePbYvghzgqwPMDD5iigDblHh8m0115g2qrJhsdnNpe5bduAVzljQKLb0Le63nhBxIi6Lu5sk
d01c6miEYpChf1wp8ycwbzXZjdGmV+/YXcKFYYfXgTgpRj7qHNbmpsVlamcwgwGYL6Wo1mwk9jny
Zcc9x1G/sPUa/vhLaGxbG7M1q6s6SNjL/+bwbG2K6niWOtmsXMu5dkEAgjJqQD6bt7c6NW1aAzyf
CRk8DLxqBDcZqmeWl8uSip1qECtexe5kArZBxkWqNkNjLmQZbaKJiVxH/4YzUvItm/JKVBZmyROW
2WXsIMfCocmngacH7Ihb70zInd6hYUtC/lHQv9bxZ250Czmk2OcvBVwpn8jcKrHWpC+clY9gEmT3
NsAzZbizTTIGJXDWK1B4FBteyTmqQOaNGPPj77FiRtDUhwBaj0U/gs5vwSAxjYrFRDFUeTuV2k+6
pPnDBpjiDu9zcM0Ag+kEJLwbg7tM6zXcBcfW+PLHZ8055blxAa5Gb30r0DIa2b4O3lWBPGCXhAeg
ME5YLUz2xbBpdag2fjZxwbsf+DQQ/2+1ZjspuoVubRRrm36TfxRp46aO1l7LwCkHO3bqaQ46cbDE
wbDSZ5l/xGAUffe1Y+UmJv1YIGBi83nKuWHcRLCc4OGR8jD9H/trL7xh+hyiBE87iVobO6u+49mN
6H9U7kUQzTdCEajWWn6jQox8vBvsw1jcS/s7jXE8oRD4icc3kI1IlU7MKFrzFOEWEJSgAWezz0o9
xLrtOg4WvPfcmgAMWqvCpxWgG+5YNKc+uaVpvJ6f0kqS2mY79c3rY8Z4/MFkQFk39XEGEOqQ6C52
eHHC7KcHftYPNBIcfNU1RuAcKkJuCKYwWDPq3teQ0TmhFTKytyS6KuTvpbPKc/2p48LL1UN6jyb/
8+iekgJZHQpcgCsV5Y5hf4vy2GfPIxs9ojYH988lXw0bIdP0/nsQj1IcVbSbE5MQoMrqORo/Qq53
0sga+lUHDpqQLzYaQz62udLGqGRDc2tNuai4fEsW36ETYFTEzRcpTrOO6uaSz+a/ds9yFkrXFukG
WgIoic6brGA2FXio85UB8tH4CGAok/EUG3JRs6hzajr04aMNcFYm5774jUBukz5CYbLzu5NX7vwC
XtMlrl/sdEOLgcD3JBDows9pileH/E81nVtMXRHJmSr18f/j7bDAlQFKS7ENneJ+L91LQw0LznDh
sqWxuOj1EDOrfDVHbzPBQKoSXiHYtVz4icD8wxAIRUZIqhSYiKa1gK7xLCbPZW8suVlJevGfnCxZ
24hbneDec1kPxTWZ9pwxZu7yI+KaIfrZ18DiOW8TAYmNvHkxqT6zEVM/BMkB78YTUKWeU6cAGeAl
342FlzJ2SDOD/jues/rAmQvByZ0ZuExMELZQFJlbfAZSfWoMghpaSjl/0845sK66pT+VLj4q7VZ6
q7r+Q8O3D4urS/RwG1jLyCfD0HqJBq5QwmR1gaJ0gWxUt68YIdl/30CQISmt17mzD/RDz7xLQZXh
FdWYH/7WZOIW42x/oSAOgHi541uJ6Te9m3w8efJoneSud+UabNU6QRWiDeMi7QmbzgirqN6xIZ90
XAT04CsfWvGQNB+S2V/r9OAAu11fr2l31rgGJ+SNEc6jobuF6T7LeZBuLk/lCK3SeDCABZoMbKa+
qvhS8atNzWw9hBeUDU8FF6nuMwGjlM8KrjfjQPSFKr56hMJB8Dbw4o68Q2g0TYj7FYPQJn3k7afR
2qsxqfeGTNYVmlom3SQwaIxGg5Nd3SsGt538ZEP0hAWsLD9KTAYsr55cfrnghYjyI69aOwGQaWy8
odzxcUpU4Tlu3N3s7RrYF2NqXQTJX4exutQvJq99i2xR3IV1athAtRn6mJHwNgp/bacxMRsEJ8vE
Uti4hB3BwBU7vE4xPm7TS116BDj3w1MS9qd8sFZqZAAOrFW1ahVRaRkg8+vR4cS+S0Ndw1YjXR1s
DFpde36m5Vm4LK/31vAyxWcxs6XiQ6+dvOyouafB+iwta13zeDV2BHHyJeHghcc2yu+xDbeJuY/M
sxfT0O9rzgaiKhZm/lukM4SG3w3qB/+nL+9Jsg+9F8xgZG91A9zd8Fg528a6zi9w/CwYj9sc5MWp
47qzmRMP3Y8Q3wFNgYMLRmF0idzVAHpoCvbEtaVlvB6q7ZQAx2KbxTpZy14jJJo0SsuKbYVfkGSk
8AZnBpYxQtcAcpXlm149+ulDuAdkVog0cPhdmKliBOVagJ0OdI6ERllxV1VfFqOtBrM5qbhsYNn5
+p9x/+Ikn4n1bMQ6BwToTiTaMaNw1FjU7o02srnfd9xVrMl2ZvxbECwtOvT2jXdKy5+YUiovL0FD
LvweYME2pTVGi7BQ6fgfR+exHSuyBdEvYi0Sz1Tlq1TeSZqwpJIu3kNivr43PXtt3m2ZgjwZJ2LH
QtTHxPwF/SYcgAg8cmi87qmX0I3ejfpTJQfvx+sqOsP1eWuddapdVdjs4hwicvDsbgM+bgOc+pQI
sHdyp3WfgQz4sK3vIf3VxxXoEJW7EK+CrcegOKGRkoZmFv8wddM3yVePF2ySU2o4ZLFN9VjCVNs5
PwmqUioh0ddLFDK4rPY6CFWoWMqbkA+1pkEteA7DrsflMDw8SuKSlmsdG/EsntnVp4uyqA4uRQ6X
HtJbr/D4mf8GJJAk+gETwQw5LYQ2UPkPJWCDcdx7AR3uKy18d+QjDS6ZcZDRJsCvXaGANAdqFHW+
bY8xKJD0hK0V4N/W0S9QbXCHQuZZKBOfZ2cMRzfHZLqsQi6IZbdMlH6Rtydv6jMAhV1lVMRh3tS2
WbWQ1UdHqj/Uo7mOVNlllCskT0/tJsjvLOcD4xLtF8Mu9FfIaNj2iV6mvA2wM9futkwof39X1aPA
SDNtsSCLn1VAXvmyw9labgx/H+ibFnh4dFT9M5oWq6wfESAN8AJxmbnbc4Q2REZUYO5q/xXWJecQ
MN51o96k3H3i8ktFcpCGu8yhBLeTE5H8WJHXb4Z+iJqjLZS3isYw9cPAtE5RW+Od++ietGfBja7C
c5LUG0v7jWxMBjFb9jN/3SGAafIC39iK+b+CgjHmen/PjKMqosUYsfFcKOylu0WBP57mV15ujXiM
JoQJb2Y0rI9HCHgv3Pq6ffOruwYQhMA5lLoS+mfIOEz2Tx+JQixLeuhqA746rnBQSe+KfjC6NQDr
6Vky7UsJ8R2fiSFfuHqwmJNye7Mp84TGmsSnBjXM4ol4FgWLpPFulWebG1coX5q6TwzeD9WwUvSV
lWJS8nCSNtzTkC46EJvBX5Og2rlcQ7HIiLRcG9SHTHFL59XZAWSiyYWpnhOdVP//K0zfu1fKipXq
IlS2Fm7+djOkN75C1PmQG1Q27zPyKFM+NV0pJFub8beiK6HWHxWaOh79seLbRBOMDrl2LlqGqYMY
OXXEwcIMkotL0zKrKDd0FeLTxIHx7nTZApvGLK5PAS5ZPGxGRDdATvb/oanu3ijBHtBCPFrdL+oU
n5uEb0mqV4k5hF64Pz3YKBTFZR3JnO3QEtkvVRq7wYy47WF6SZSqxU8nekXtTnpHT4nBpA35fBwn
cAcgqUgTP2FvHiP6lIrxkfZ4uQoWqmF5meKjhTakM31qr/50zCsUGqzN6CH4PtM6i5e5Gp+Lur0O
7k2C6CInp3ZoP8Ulaf7wjr63FHeNv7E4d7gfJheADMRSrc+dPDbJn00vWQ+DCqxHFW6cQZmFzTZg
9k3Ubd09Ha4cZJTE//0LGAOATBViXvKmN5lzbNbkpIblMqm9kzXQgtAXoBZhj5aEJPwEqC20yQ1+
xJxgdL5vOduoCJ+jalOEG2Ow1ncg03loRj9bazSsxGN+z3vKPsQ+G3DAlO/hUG9rtp7aLk5qzNoR
DExSZT6W8PQgu1VrrlnaQhiMfOR8CVOsbrn8MAtAIGWkGJiFsRdNhK1POV6bAjXcrChMHEmnuBUX
/EEDS4BezguHOwB/gBLEe0OQigu6eFkF3ntT/pret86mkVnOT9+kAjejbsqFz2G0MIsCbDkAk4E9
NdKWjeid2T7lkb8y5VLQMoTAgmB1HMJk8Fr5JwQP58GFKq4oH744jtB3GyDdPb2nFC0fHG1pYZXj
OtLxQx6MvcplhyzUNo6BMEbNqqyZiJg2lI6dWbqK/FPF4N/R7SrNeUW2js4EsC5D7b0DEF51Jf2l
9EAMyc1tvK1ROEtVaseOvJpN2TJ9aBqv4UHR9znW4KR/KlIuswacjx3BDUvecIRBhKSkykZhkAB3
dVi23ANyMKb13BhqyiSKdSC5rj60sp4PzH0EQFn7fTTauQfjwyBZB9yh6UJxiLrxNnYtrvocegoQ
Fp9tQ6/ySOJnypIn6biFYVzMcevy2k8J/foYSVt6xnD3U4iK3tYBMk2czdi9vEnpxWoZsfhTk7vF
nq4HZqghwSfUOGuKgDQlMU8ArIGlhL2MdxIoe76afriYWjpDeVmlMKHSYe+ADYj9ctEa72A95zqG
v0mjdYmfEfKJkISmkrbpN98JbGZkmi2fL/Vb989G9LQzuELesPPsf1jMOa9jTPccrLyR+KTgImCQ
sD/T2CTouWoq6nwEZ4lgZUT3QOy60B1WA6eTiaZcjb+5KveJ9TKDPZSB0V83IdFXsiG8C006c3BZ
Oiic3YjfKzoNxnujRuswPYzaI6bMwt5G2sOBL+A3PyINN138MT2hWfEV4lYLAXwr9AzJ8NO1sHsZ
aBr5LC65QwU4yXAe9XQ1cwCzteLu4uTfgoPEJx/lu/jhe5IV2D6UJH3DqEvq9S6NvQ0AoG7oJL6U
/F5DdaWS/lR5zELQckryMpOrPVT0yXzaKM2JIOBsymVM/LIt/ykmn3EuYQUqUirvfXFpzJ8oBkPD
nnX0NnH629TdRuG0aBgdmjIDLAeWgbpt813V5CbqqRMD+KdEtNx1+py7UWr+ljDyUnbfZhN8NQhQ
cXonMIHOlLMlvvLfXyg88QZx74DLMB9F0rUzlVC6xchpgSOthqspUXfy63RTD4kehehiNv1LbaBj
4+lJq3HCOvxk4+co7gMWxyr4h3N97boPVZGrbEQKBDhBpGmb1cPMSjbdtDOuf7RaLlArqTOHcj4q
nLPYenEDw1aQyr1NPmL473GcgPU6+zh+/FF5w6oyy3gsFSRlcuBvZq6ySMfp1p9G/nZEacskjDGN
dtDh3PgjVLItO0PwXd4SQV/ToGk+RNMg25992CDmr6EB9wk8bLigkId8kdYTdE3ZRQRdyZsUeGUd
+JYxF8TRiohJD0vbjck4CGC+ZxuOA7oTXGZfPtiftimsH/5R7rPF4SWE1IkUdVOUk9byU86UN79f
Vlx8iDlGkP7lYLNN4G4/gRtxOXGXdXKABf+oAptjdmQBAzqQZAu1oshooG4xeLTiLlWBaxlzIn0C
WvMWOTsqfYXPSss9Nu6ezbJr/VTDvib97mvUEyCaVxT8jQ83UvlRvui2oA1jl6nKF05OKIHXqC1Z
eppcBtcm71HaBaajHtvgvcSWQrqIxT5GFOs6rX+dvJpbsYZTeycjiPEB2p9+VbVq6aRre/LHTkFF
7D540AxUNt+M5w2Vuo15gnn8pqG0pWZHZhtPYV9htSwBw9MpIJVZanyMPSA3KLnUPWH0gvG0zouL
lkE8P4iC05QXbGntW/eJsXbM1aMjtbehfLcIUYRYCOiMnAmdWbHlgZAVkQt4Bt5NYBmoSm1OB4FR
3Jz6aRl/hJHeNNDOTU8aFqZoRHdSUpY00f4QUcOPx8pk3OfculJK18z2XXJym7AdaWhKdWMJSnMl
uNrk3Q7CHdsHax7U/yzQqx3CF/OSJCils8/GazSvvVft+Gtd85eu0h8jXsyGmn/oaKlpUK21CH6o
7F+pn13annSdbcqHMEkAuzkyYeHgSUncrxwti+KvdK1k2W+H65x2NNrcc1v5oPH7WXTJHI8uwT8q
F/uCEgIn1UGRlnPIC98S5ypkqpVaxKu4QpW0x2dmRZzAlvN/Bf2iVWpIkzzRagWYgdc0Vvht7btk
vJ1Lklln3sBbLjRrKxHxrG+SH12Hv6hMeof3F47K15DrFAOk7i0DW9WmNFa7AzN5ZiwTXG8pJFe0
SNKL9SQD1xEREuY5oGJsDNFLfc6Dm0jP1BzDerf9i6oZfNx2Ad8j3AGSKOuo2gdTTfOwqctT0loY
yHYq50KjU6q9Bjg3D7vPeqosj/5Meu9r42ikT/rpTOVo2l8j+mXyaxbg7rFxa+VXnJ5ABcB+dnEl
PlHjeXMQavVYKHbxQgdbGmrlYhi/A4XgOVYSm/CY2x+nxW7bXgychTYvM0I8a65HQ31ReU1HqwhZ
gLF8Zg+XMaakwFkOessrbGriZK04HIri6PN+tyG35LusnOelygD68rNvr/7x+V7NA7txh3yf+LXC
vcNnsyh10nb/tPLDgjZQpBQ5qkfQrs102W3mDTSAod+E7lE04GG+fLuZ2aDgc6obrCadwXOVA1L0
kbJwn0mEqDBLvpCbDIOdCZPCrQK8ZOTPuUTrpMO4gU4VShqFVjA14fAUS3c0ViOliJimFHmqi0/f
++eZUInKmpURoEpcNPzQQ4MWEO/myB4s20AAcSsoqHO8q8a+qgZHFvVXqwFNPJ18sbG2cQ8EHpxs
6KRYAClM2PvBiCn/XZbnhJF/QN6QVE+ZWyHAD7J4G917mW9BkPKzYslf4MYtx7Ot/RMFzaCTb+AQ
lGdCiwsfJ1HCaFardzrfYw3U7jLCnFo02BthrWvpysAQ0UDkARlr1M8a7ctJupXib1txVgQtNRcv
OpZsLGIID86bo3PgxvbcwDVHW4WjkCpLvnT8/OipKpVdps3+ssUQrGNbXkKRGvCMFAwdE8TapC7A
Zf0f0ZXHUTKndtvJN4IMXITXknExa15IXm89tVGS+GFBiQOZSrpMK/3XYHRgU9bfnGgT+9sGfGEc
7wxnlYdnJqzY2bXxuSK4E5dXzT+KSYl2uY4CHaXjstQfBUamTNvqEwmJIwc49dRvhSnE8JdefIYG
glS9jaxd2X8HDSg7LSadNHlcMWpgwzIPDYugaCWm9rTinPtPS0V6ar7gZhfWHqyxH520lB5w2FII
DDtLbsiKsqFcJ5iMQ3mCQ/8mp5pG74tpI3RWgou4SBrKE3Mgp8DB+xP1FnHWzjXAmhlxAdtEH2ED
qBqE4tkgjGOH4wK+I77qVlHmMU2iWU8ER7XntIXl+tXiMqqrkEwcsYJtGvp/taluWA/gGLnjp4ej
4b9L4rNWcCAFOfOkg78rBFm7nmwZbUiVHnJLrHU8J5/p+FPQGeLiAJSU0pXluS8/p/SdTg/uWWqc
7ri4KzbEET+WRLnBgG6sDRcGNkzlVHgdfhPk0pRVRiFdl3IhGXnDDPKpuVCpnsL+xBFtCga73849
VvxFRPQMZ4MEnJoEHYU7r6QH/uzuBEqU6F9S+YfPbSBMLtkYOpgQIiDECmPj4CerKDDp9Saj8ps2
uCYGd1nyxzLj6gR4K2XhmimVKHcfIaABmF7xkazhsKr4y5szGfyVkqOpucA5ucHZ4SowKVstGJMj
KJIjRlWd5B3sCu+YpZR9ZGJe1dkuY+S3+rlVfQSM573LkO0A/fgEl63mIH+JAqjmvxpOecEahMgg
/XD6rJN3Op3mKnHcApbbsCNuiNNzagd1x08rwIzHDyGN/zX9qW1OrqHvfO6UufaVxPsU5Ei9TuWP
Em4M5eAaXwGgfUkn8sG37yo7EPAA89bhUirLuaZhN1hV8hU1+yk90YPrER5ECn9BnT0pI7r52Fjb
OUit98HG4ZacimLlA+9pmMMU+RuREIkYSI18Ree80LD3WTud71ZHRlfUb6BGk2jv2q++erT6Qdbn
AM99wj6NMuEpdB07JFAM/iCinwamYZtzuZql4tOxvwvtokXtsomXNkDauD8N6a4O1zHynWub+KR7
zBTGDPzZDGfyLB2ai+lT8EGZrn7ukNz68M4tYKF7/DfqdmVTDlcO5XS7ksavNnwrQLoV71+JI4Mv
39BXtbUgrjgfCUuaePVsyWr0d6Qnqv+nKN1bg0tTRTGkCtytjzHPipPM4/o55P8CUNANLLCVSQNP
afI9ppPDuEP93pl8SiKS6XhcGHdTor0QBsr6X+T4c5WFKzW9b5m/0RjbzZJMVQLWgPlWx93c1EyT
8cUwmYn7TWyjk36AURCKv9DcbSF+G0b/mJVO9mkHJ5mCZgd64H1n7advEpGyP9qpfOe30etV4rOL
z9+xu4E8nzsUMbgjqxEXuvOQLqepVuexbdVqriXPqv+XTAZuFNdEQB/w+ZRrRx3CpMpeUid8EqCF
gUXF9k+EjiOm5LZglRr7N+7fBhr5d4wfMyv4G/vc39b5Fa/YVJ9MKAXdC794cJziA5oLmQxBeFq8
BGJOBGNmDIR/WANEqIn9JHNpLi5cph2HxsryOmifLjJqy2u6Ct7j6FVwB3RgcoErXwQlj5ZOxNkA
deIBh4x/Clg7rsWenMu1v+isgzpcE1QG2q9RNY5xP/njGPt25vAKFbqpHiEPdoSn0B0R5K6Tt1/m
xrI0+1nOW81OXjGbQ84cp6D+07sz/lKzhuqlbTvtM+wuJl9ay06G/INrHFS0uJB0oRV+ChbbkJ95
dviU2ADbuUxr7i1uHlVwCWP2RAVS/yYw7yFDW+OiErPxgJzVyJ1KA1PGYk7pLyOR13odZt9TIM9w
VbC6+ImYNZ2iBJeKEIBvw+eRdotHML6wh5w1nQ4QlwcAPSsJD/BlPYP/Pnpmls8z/R8oZh9dIikQ
fxFtDGoxh6PjnR1IhAmWFI9dvc6PxCsu+C7/x+1kFugNCC0ZVSZBQCWyMdOigjsBOmIisSyZjOtX
Ota42/1TMS1l9BSOMdMdwrQm1tAnZmX7smnAUNX8UilE6WA+d7xRVbeEb4UwnPTFUyo3CkOZZcfu
BMJtLzjvjAa3kz0sfXvAkBp/cg5SUEfaw5BLuHOEJQxuXAvwHrA0PyG/7qHPzJP8G+tx5+9TPrRj
fvY1pkb6R6aDousvMapS1d0aLUMIZdOMD01zvjIM6cK1FhWX08Follb9I+UtwaVihIjj4LMLAr4Y
TCix1fS/HHEvUq5OZ2xUm2khWVTy3SqxgSh85JhQPHkqjZTWRVKmnKIqLBikGyCAyC4wujkyMahi
4MMgW6KMj5uWF7KXd8tIOjNKrBMFPpEFarX7KtltTkRjr9X4rH6N8DLNbdwuIvnt1P6sc18A/LVg
547WNtQkZxH5MurK/LsuxVuUUA3c8KZjOeoQFeYmGopg0eTsETw2BzpX3psgNqXzdY32hab6SDAi
E0+BgkfKynRPY/vsk3EeVidp/8BOZFcNZs0+JMZl8FjecfENi2c2cDmX38nIG2B8b2w2cxPVjP5R
y3jlWA6biBfEJeEzHxcY/s0frTOR6eGXHbVGnbfin9n/moSeIvVHI3NR2CQ6TnpyHbu/jNqj2Dr3
xJlSchCiu/l9TqMEFC+585OHC+IefmgVnCiEXTkcY/091O8syVeR/XCqPw0irrDO3Bb8+pISepXi
NwkIbbRcAV9x8dNbHxZvOkNb+jgJuozmY5byPERcKW1+X1xT32L5Jbwd9ZfGyBXqHTVA8QEbcPrp
9k5Hz4oXJW/s6e75x+hITI2oSkzxKk4EzuKw+ippfZ/ciH26IpOpM9n33T8Dl2/mnDUlP4D3fYvw
RoNZE9pkxI7KjVKdgYxSsFjLTRiDRFXnQtPnRv5NOQlK6xpOOdrdmsFAD59OgARhrzrnVIu/akQp
KfGAl+/eBMfByUf4blGMtyHmM7DIi3PfAIOY7ibHjjewxTaa0p4FSdC63CnqSvYETrgqkJioLQ6a
L5H/Etru2oXNp0siYFYseBNuDB5F3bcM02+vs1Emu1f255L2IzX9ioO7LRnrK4Rn9dPLwOnhpWuo
d1D3XsYaIn3vO21mMHqm43eCB74t3GWkfDZdsdcqkNpEJErybgnZPoMLRcB40qkPcnax98uFNaet
fcQga1MbH6RUI299DqCo4s+E2WCem2pclSkjQQVcNXL53fbLGF3d7ZnPw0daXnTgK0FyU9xj7zb8
O9k9RAhoHH1hYFxJx/hUpLtev/uutc1kvxDIOn5+CrRs0Qbswp1HrPqLRrAeBYqsBKwHjHSRme3M
QS8xvIS9n7YOtI/OeIUNLz9b45/ai6ZA+MLhLWygBS1tg3jmveqDEAKAYCqCXWcW1skDm+5BttE9
HpJrB2qzyl4VB5IxFQH11c4OiFBqML9U2EwyWmQj1kYVU3bzjCMduZygD0pE1f0r4K/Ry9DykdF5
Q5fpqzAusHXzJl0qqc4jdR4DZY6dcaVl5s7u/mX2olK+hzw+k9s61mo45yNGaw0pS49bAOxND6yc
RUu74VOxCs65Qrvo7AWLA3gGG9Fj0R1HmBzretTefWkg5zBW9eGvhTY/pO7ao6verY5KNByaLjqX
UfSyWoBHXr6MXcans8p9EqgsuJa3MFn3PR7Mr079FuO7CqSLt3RMdX2CTw9KEN2/UDbMCwwzNatW
cfxo6i2wRV3703heKIMg2EgK+iNmBWfGdwNbpcNGmqIsKmE58sNDn5FQSH9Uqmz93NypyAyNd3fo
X4pbfZGq59E8VMHAgNjQ0HisGQ3to0oOugWmjMyAn1cXP1a9zSARa1gkS04tMHlzbcKrgZQS/N5a
VLxY5yc4PIPwS+vY8GjQWDSx0EU3c9q/KtvaeBci/SLiU4rjCWljhjWABkrM6nAh9hnqoCNu/rBF
tbNKenR56XEAAdsA6weogKSkyhZZ+L9T1shojibunbD8old5W+aHBpKeU+yYLZLm2iH76mijdbIZ
qa0icGatEx+CNJd8VmdzwbFWpR6ko0fdLP2wR6BlhJZbG6ttYt807ssCvFhgOUvsPqBYYM92/cPn
he96K1M7+vWr5BF3memb7hFRciPVi618sZR4YziAARowvC6GDsGKS53xl3o4RsgFePk9sTY4zRwb
aCddfQEOXeQ0VXvQfcLdEBSSXvB+pV9GxVSJfV+/61hNNPRpRy8htOBkJ+2uEVQo5VUYLEU6PP5/
dbwndEw+MaQpFD8/EB1MqOlfC8UZ9cqYCMP9q4OeNnq/6iQhFX/hQN+ScWuzYOkI6Bp7TUcKxWkj
/sKAMASibmtQmvleGwphLu7u1dXHBhVUPxI9IOJ1CnsFG2fCDHEQtGUXyx7Md1rem8zhhslVOE5Q
JUFnchw4XJtV82U3vxQ2LnrpcJt2Zm7/l1vU0Q63XscKGd+8+DaEKw0J2fIaENjKe+8/MmPrA9Bh
qheoOxU4KP6d1Gg2I+e5Bx4hL8RNx2Ke8tpJ2bNpuBMMktMZNyDR0hh8DEL6iPAsIgmaORJBZECJ
wHHFr0ahR9A2Hx52zR6HYcyAIkTDJNksekqovNhd5Ri9R9o5LPyKQ380iLGObTovBiSyoiYQbNDa
3K5tLDxMtPl4Ldgf4uowt6p7iUb7z6HSK6YvA43eIbTHIyFSqmE/U4S2NkMBtS+hx5UUxE7KY2ek
VOuh86rfEDlEW86ysDtFaQwqjHp0T2rnVrXmfsCz45SnkEap0qu3vfonZDErR+6Q6ZlV30odz4WO
0hqcIyLBIRHMIjlgjI7sbm0QwtamzREHn8LRbmjuUw/1RY+Jxt2reoUs5+yoWggY/AP1Qwkugtiq
8+CVx9ezFEM8m/xUHXr6MI15k3QPr1i7+Wyr+pFBJaJaMNiY9I6M0XGCF09W5YT8VpRPgTjtjWYs
IB6E+U2kVf+SRi8o3VjLcV72bE0ZjH06dgT8ByX4qUOsI3DJCPIgMpHoNUuULAwp5UstFUYPYCnh
KXKJZO+GotjB6Fw4DsJhYm1lEs6Z0yCCnSskNTP6UZOb7x2G/hLpx6qGsVjMzeo7ca4hEta07VAM
sBn0GcHGxlbCIYXcMhR/g/vU0PiwCW+oV5zeUxGHXMK5F/JlmpxLVvCX569pqLGy7zbdCOV7esWM
0RMMp8XKso9uesyWTDml/EmYu5Aw2S3cFY99Gf+mNpKm6quFjh9DM7lYxMfU4v7Xf2KT14J/JWsL
jpCixZxO0DKgPhi9JSUFYgQHU7tKNmC9/tRTdqHjCR0QzPRHb+1T6h5F3yPUyqWhVYto9PjYLqJ0
4yhXqT2xA6O1cRskoiFXuPneQueZ4aoDIj63rO+8++cz6o+RCRqVfVRzqyi4DMxbk+YHN4G2ayCl
kWXty62iUUFOckNfCvJMMV04jzq84n51aGKh09IPOfIp3HOi2+AjWoFE6mFGguso/wkuU05Ohpn9
iUx/4RKwHj8lmIElN8MsJYOaIyAhOsahuIaK/0jpEDV57fXxT2UD+xfPyN7h/JqP/rXyB3SKfEFP
K+c4Jo6EsUOsjGkC7lYDvuou2HUqpY27wcOoiLU7DUifg/NC86B6K1Sb1RB+CPXHIN0x+L+aiVuB
QkOnn8fu0h7fM3kt7VmHMJTaT3s4xepHlx9aeC02QTir3Hg+jQ45NZeHFpNMml55Bl1e6GP67Y9f
Lh4ffVP2yGKXIFjm2taoFv9HG1bUJCg1CwqYHrH5E8RHr6FopGQ5P+DJDR5lv0mLs1Rf7kQP0d9G
REOZPbKUUErBc5b8VEZPvOmnHxMunRnSFPbYQUc8ZKyyf6ry5fNyjlFXNMk9M+NmvXKHDxbeGtlz
v/xT7eOUcqMHJ+2WqQ+ak03y2e6uumRH3KcLT5QrFZu4MFd0BrcWLQeX6ams6Za7qcEjrH8JNsvm
XliriM2vUB6jRQkKN4QSN+21J1ZeFisducCqrl4E3BM4PQnDaStifELA4TVB3IqZRjH+Iv41tdrU
xa6Rr8S8E1bhQdipeMX0AxUfMuZ3o7ybHXM6PomWTVUZ02ATIx/h0qBEMuA1O35VSNfGeOB9nymH
ZuJYs/83jFPJ06ixnHKqmx0ce9O5GiX2XwtDO+WzY/fsycP18ZclOUe/G6JIGebeCqBwIIkTvBco
DQGgsSG8dOnR7v+wobhiPzCT+gURgARC8mdnbzCh5jksUC7qKedgiUZu519pewn5ypnlcVx6EIYq
F+FaOaoJvGhi9lDFZgWgNXoQPfJDI/Ij33+uYKID8mYPbG0kb+RsryJO+l+W8irKTwOzqDV9toNx
Lcojgjlchncn2I7mTlZ715mW34QEuh0Mogy12XxWBlGSZJ9XD998Nti6C+sryA9ms6nyVe78Ewrr
tBypYXgDO8lM6HPMcntjznKcfxG75TzesOUZ2RqRtA/H7wFoiMYqN/Lpn0c0JKU6pKcowsK469uT
5l8S65hwV+3Vu9RGHLa84w0G+fJe58cxuNGODOnf99YtDezVOQh3uruzcfKw1xZwByw3nvnkDXrt
zuDNy7XHL1+uQxTUBodTjIrXxX+hnRFBJvzt0na7tvNjg0XfHd+FViwoJqYjBINgbcMyEX8CgkrI
yCSCcROFK/hxi5QIAZOmgbjk19e6PovqpmNiA3Mk3UevIy+inmT1HtPfImY6gOjzlk0QhKhhUoAk
DxEando31i29LnG0A+QJ+esrJ4+aP1OIIZRDhrMG/9XY720TIeNPWN8VnujkVnTPRGlXcf+ekPXv
eD/rgDXaZieLW9OdVXdNdwrXgNG8JO1pAKQy3tX6lNKDTF94kf/q2SYWH2lOn7WpLVrkXx0TWEpo
m1AiGzyPRLen3goWpS34+JyJuDLWVYML55ELXuW0nhQsFhpJJfTG44NPv7kalLTJuOjA3BvJ7aFQ
lyHHueDgUn4cEjakHVSj/JCpcxwM/13NzkpFiPgIATLMj9M1C5t5G5I4Qtbxs4fCDtNwnnlSUPYB
3RhzWFE+PQTR1FrnOTIQwgcX0DHbNIiTXnhrqTXzx++8PfpDSAh30YXbKO2OKkJrSAFIZScUROgr
g2/ZQ92zML3E3x1Gd2nRbyhW0KdmUwFjwtIzcX8U1g3gViT2NB1He67RxtLTzmI/hfqsuDMm+nXo
WKqJvSWpo0eEV+qjUavvnjXOJZTxaRlqdwcQagNGS5t1WC3vVMpfo/KnzfUVScRZJUhVjqywWWMp
EDjsEq0X1KnzRf5W4fHrlooxsBtLVzVvhVKhXjsbmG28P3pC3iYwXoO42+PlRQRW3G8fccSuFZ43
/mlFBmnuxvqW/1Xm7wlErSZR3twa7yKriRALepUtQ3EPh31H5m2yE0yWut7mGXZRvDAFGRed4IE8
tB4IMrzYHnB/+i7deqFCmK55jQjVw1G+ZImjmMdMbKVeUaDBuc0Xl4bvPoW0mkl2gnWoVUOf1Kah
j/5Ihv3GnqvFHyZXNPlsE+bGSmPLh0VuVtXJ0q2pgB4K8AUY62pkUgsDIxwdm3ri6KAMQAZM9peO
snTIeMTR+zQmKAOcIo9i0qBV2KeDsJNyg3GNjiPuCQOmorPk4mwim+TXLOESyut+QrJ5Pp7PylsP
o7IVwF8IXjnWN/zoBb5LZmolejjyox0PunXl16IGz9jeps4mHV+q9aKRxuTi2xDUCFkpTHHIhKec
vsMY5LTgE5sz0Ef82rUC2dMjE/6YGu4nqYr++S185lsTP7zyHmLn8rqDK86mSq+LPjOzdlYAdm0V
2ISYJR3YBnjPHX1Y5ng4uU/w0Y4Ml1J01ArdZs3AGgxvg24eLfND73/14EtpB9xgAcv+uyzRJ+Qb
Vwd+mV9uUy8wDeKjdFYkPIDUs8lLloX90kiThCweYBZxowKdBn5MRbxiYWJ/WLh74+BDA2CXIItE
DKIdWZ+++rKqYu5DMzZof4zgBVCJ1E4FqgQFmI7K7iw5IgS9rqW6beuDdFeO3d987n6WIZiBXUYM
OujNbSnvbvuRhe9uW8/tYl+F8m3kvhu7M15pucnY7RL6gWPHJq4LUHtXILKJ4c8A3S7d4VswpFFI
OVZ88Dhscs7GIKJLmMh/7tEkM+WDclqikXE4XLNqrUxP4fh07aPHGqJ8xN7NUg9Uxr+N5SmLbkX9
Y3jHlDEkRdVljB59vKj08aoYx9xlgqteJcE+BGArDiBOMahC88iXPWl1/UpxaoQ7BeaZ3t5NlaU7
hwN5vFYSjuZbbiAuiWYz8Q1NjLrJUxIxJZEW5KdYXAUHjqgfcXi3wGYR5UTC+E7RC5LyUDoYQbhT
Wc2tHj/M7jax/+v4qGMiS7G+6QhaBhosK6aD7v1OfWKUCDgUOZBWJ4vgLTNWQC5i3kiexEmWLeLG
SN6K2qcZAcs3VTF5K7CM5hOm5Hed03QSPSLx0OonRgpFAwrBrJi858qOqrNFhx4ji12crhIy0Qx1
jvNT2MmyjECo+vMxeTX5uZQn7nEzlhZ5QTfZR4SnRoS84mFjoEJOS7eStR+faC/5S2O8D+qzSJmS
FwOnfJJ/1PZ/JJ3HcuNKFkS/CBEwBbcVvadoJW4QUkuC97bw9XPwZvNiZtHdEglUXZN5cuOrVAZY
Y8SkemMHVTDn+svKFV7auGIZwhq02STFo5C71ONOUxb2eImnHEFeybYJFwYaLn07irWByT0XE97h
bhHxYBPqwYOj2udeQ45M8jsCWKKDUpAJEY3uMPzo6bOOgKIspXfxx0MoMMwQAIkaIcyeVkX9Oh2w
rOltjQ3rsIsgqjnmvmBUq8WXFrks9HYcYZxdnHoOLRx9aTZ8JA4y2ZG+B1QGk01jfKZsHruuXprt
MSmttwHxaa4wIXsiEXszaC7ZcuJuyMr3Qvt2uquJ+NL/jZ25qv7iO5gGSE72lXvblMrJQuVQHyRY
bODfMQd1GjPyZei+Lwz8lAEzIRIiqXhiVI8K4sKeFywe3gMX2eCA4/ppGnciR9zysxf2Qh1QRGB3
bZhKDShQgnZJ4nYP4qsRE2iSSYF2w3QfT+zRqce/9eU6Z+5m73PMfnYx8/tzhkgmb64JFJKRMjFK
P5yW+UvBiWq9ivJfDn7fbiL+TfMapigK+C4jhWyObN5wDbXBTakejO76CC1s+GQiz6oYbQNkmGBh
63vmxUzZw/xVNDqnJ+nEdMZWc5H5LbJg2X/k5UcbodmJWjrlZpmkX1H2aMe7Oa35a74znxH7c4IP
VR6yMjbKQh9wtV4jncCCfc44zLdfsFI962w00GuZOGIxZ1IzbWPedUwuhKXyhhBEagG9eRgcwUn0
EwVk3zG75FMJ0KbZHsYFwgCxnggFj1//xzwYJTgLKbw60V/f7kf9aDF+aZOXw58o/bOSHmuuBzmu
SQR17Q2eyZBBfpLsAa7VjFjkuDKxRzpfKtev5PgM6KzhEOMjmhS1frdJ+j9F+xvFhyM5c//oWl33
gAZjqKhzJF5R5M1B+MXQkb8WqQcNECjlde8+VetQ+T+kqSfuPRk2ZPZQ1tBFMef5CMRMdhuYpGis
smY1qgws/A2p90199eMX0QuO+vDHVesxoIGckK3MYlWBvql7Y12SYO3Ree2tyli3fU7E6zBjRc55
+mfbRCnhRoWImke7Pt7UNKEpdhWboV2p30xOH0IusqmQTx5DdXCiYRZx3zVatzXTAQ7wuxZedO4c
MBk1sBoXTUP+svV7M5Af1KJ/ZZ2mTXLUHKGzfusmXQZRODO8IGiyTTgWsfkVRE8cS6P63qFDoSpx
DRJ3d2q4kz0tWHTs0UQM3b1nPB+wIIuYuAN3bhV2neFJ0A908VIwDhw/TRRf3iKwV2FzAieEZ4zM
rrmGAKPi6eBLHoOlYrzrGodgda7scOGO//zw5PMYD+kvGX1EUSNrsHEsQ1suEIPDUYzYayUHLRrP
rg0twiw5Mr3uqLRc6ozKQOMA7d/68TRVSKqbKLJtGHMfMIrxY37XpJ0J/1QU5owaEinpPIrFzPJ/
JLURqLiqQibK8Ih8LkTWjfgN9GOhYvCu9GXh/qTqdqK6ssCJs4NlnIbwlJFvQyvuBPFq2gWZQPDS
wJxZ6pzkUNBGuHrwxVkgLz8yFRsXXyW4ZbN4tsrpv+O7c1GDs690WEdHYKPMGE+I5MssHjAdvnwm
sHXlzasIJZJJs48fTe+Ki9VSovJeKc0+DQ62cc14s+1PRfnx7Z9W2gAyiADikG7ZizMVsTaKdWWQ
Shi2zfTvLyIaJ785DUPda94davOQeUerdpjLXWT0VU+6YhDdkGXa/E9nrgBfd2aqAaF5EApflfPX
tKSE+dxkQXJyHAejGl4YZkmON7LlAUj3YaFrtr8UYuI4K6r25Jj4kNJ8RvipQz3PE2pjM/V+4A7i
KN0GzaIG3aX7qJI4gyCGIJQ4qBiL2oqR7dFpvpICuTB6OG082t70Vp0bpyUfldHOJqw3DtCXXsLe
aIg9PWSYI6T8sBFO6MG1ZdVjw/N1vvx44Ev22blTJgd/LsMZM59ruE0Me1wXCHi0bumGKyPGJvzP
YwTo5ggPH3xMnbWWIYNj/+zTVWTFLSIxMMVGUx3jyXxffEYDYEBmSMrRj5u9I17dSJxBzP4CkAmi
FIP2W3KZiKVLCmdIG78siLkzNiLZsMFnGzQkr0LWqEq/qRpS3gDBNsVP/VmhHSfcYYbVwpXBLO4J
of8Jh0MPeBblDNFJaOpDfR8x+GnpB3v5ECXsxxse4QknjLuQmIVZaB15gIW9j+TTMa6u+CeThaiI
ttrJsd0lAjjlJ7o0OR6zAgyE+Y7R7s0Q/6ZVlnwpwSlqNmhT8nraNEuDIQy2bR2kPYTGWPHXTv0C
ODmiAkNj4Hh/NFfCXedtBPUfEQ8qdFjk6zZ41vVnDjk0DeRK89q32LtoTn+IWHHo4qMoluqwMSg/
yunB8r5E+M/hnc0e1rBVrO88OoqpLWbMMO4MBn9R84+1vhSnQkdtOF48hBB+8U8gNFUhw034+ICh
veUDc+3+DcWzqLeqvuvCh6k2vCP/3PDWFLcqujnKo5rogkhaVCYGogYwHu5Kf6tgnu2jD8PE2/PZ
ATKhdldIm6/yHGyO9e7zQ/933J0RRZlI9Lx421mvxKNc1V+V9m1AFqx1JASf0jqTz/KWehAidACH
aOdN6qWQ+kBvuPensBSwoujR+5pgXn1XFSVHHNdOthQZWxqmRNYIBNbTLrrvX3MP6z8Ctkwj41tj
nNj81cPGjl8KrneHmtyJ6esuwnuI/NcGaK0xwBnaAmk1oa8Jr0+HUmeT4FnxSfTyMbWP/T3Rl2TG
UgOEjoPUHERud2t5IHhz0rDZtdSnUvuK2RXATx2Uam3QbxgTVld5WXE1Hyh10qOm31WfVQXn1HQp
eLNucnfZn374N0bvdnhH3g82vlMOUbrS83PBS5LVqyA7u5NKpgIoqAJcqTB7bWRwKHHpd7ekfdbB
Sc3xSvSzJjRI87loLvi4r0wvt664mPZRY9Lcp8zM4ifPoTW+O3Kpxv9kLmZ1QWYhxysjzFo9C/2Z
tUcLhaAHdEC1nnDBDk1AAsWfDbS6YSMfMI8cVET3xoDzjf8tvEWpg0FVID1ThHS7Oj7Hya1KGrZh
2MqI4dZbuEMuAWJEQ+9N0riR5ov8HsPOQS0MtS0GYVGcGkQqpPjMSvHne+HWsB4JI+WMHVdh7tEk
vQmUZCGtZhG0i9FxFq1dTbSIa45tddwNDiS1tW4cfZKMTPaMXJai+U7sH7U4BFn4MBqUv+YOilWg
bEYFRLNcinjZFNms9sFg85q2zY/gcVTBogbyXOkns2BciLCTbLg3y1rDXlYKNIhkqJj6l5PuMDOR
9tTmxV8t8umI2hdmei+M5C7gSE1cCith2KQXDLcoK0X2Z+vGzI1+y+bRmq8QzE+JXTEGJEojnEwm
QOau8X/7hEfokhVm7IuAohApVk6q4viOXxdzZs6WNZlZtAwFLMYhpHEc07WAHiZHssBCxFuWxu8J
nQo1zOD/pHm17ni7koyAZbHRaabjSuXJtJeV8jMOGxcuGFErPkPDRr3jiUassiJkUyCLIgfqUCR7
FS3Z0PzL8Z/5bIFHZ6PpV4cjq0xzUMg/4C+BM3K2OBKPd7HIm13Q9OybsK4gwDI8jyXEvuE6DhGF
UnXbDT13PKNKt8Rn0O8yRp/COI08Z6Qy4iypkaWwAwg/pulxaAXLyXg9Zs6Z+KbWggdI/+IB/mcP
rtjKZmD3L8Cywnk+TGtIJalXUgQro6//9WN+GFjMWmYHnY9nvfT2eagzBXZ2Y6sujAByTHIySECk
0kl1htvd01QhavBfMUucNbGiSEOBmmd/vnVTnEOc9m+We+7ahuQY1u/sZCWTM+PSW2cfLnMfBnPh
72IsG7F+6fV6kwQwM97RYwxqsI5COCgYjJR3t6c5b+6TIBwtlfPQvO9iOMYRC3lybN18Q8OYaycN
vySGSoXm2Ht4FBP4tXzjMFbLXBpLSVNLeLlSb5V+ETRrOK4dvBhEDi3vTO2+Um2biUdrHfP8GDkv
Zokp+zoFzURWbT1u2KmMCTti55uV295pgerGfjP6QzkZAE0Gu7TBPwRLrEwCcvv8EE6ErscAd9m5
ju0imACBOLAClANu3c9N2hVQ4a1z0CeMiYWSLduCMnKB55rx0Wwvdjiviu8x2lverinaWd33+Cu3
Snd1/KMu/6HcUIdXbr208pe5UYsyzvus1XUf7GVzLpST0a7T8qGUDPVAVbCA9pwdclabC0oLfwr8
MfG0F7eoXvdadjPSfEcM6sCqLnsvlacb7IZ67lOBQbztmzMSmaakgro24ccYUVWq5roMPgfrwmyE
XwXloWn+S7L3iB6PtNzeWJnlR25T0GB/VHVw0RuI4WDv3nyaVw9YQMnGR3+E4sC21h0XevqDkDWz
H1W9NiuoH/83azXDQyluPnZWNVlm4lJGl8C9JOYl6j9kQtU43HSsC2YSo8M/180lA2FhLmuqX7pB
v+Zl2BX86hF4I3zONgEN5Yk0a5cIkmljXE58er4VoTNV5plZ0kvpLsvYbBFUV3VQGPsDDk3noneg
3tzLECM8jec1TXaFuu7sW8NlWiLyFsx1svCmoxtQETTYNEKV9jOwqnY1LAtMdcQuS+hzGBnGr2A4
BRnStrPLZwzKyZGc1ApbDpRk8bdlfTv2h1+tS7A29bCvGdi16GrR3zkPg+9Qh8GVw60YR/I7ZqPc
JJKbtvmWJGsNctzZ5YQ8BBOKzHDVjC9lsEhc/pXVM8DGarEu03OAxLBVCfIpoVpHzLwXtfxw9JWi
borwaRvfMSPsyuLl5xaKJtx33C883Fhdv2nUh4pEfQSG7ryxBCqcCxaWua1SemJwEX0x9+z3vPq1
re8J9a42Z7PhCrqbAJ8wsbJw50+ZBFRUpKAwRJTjd14BdY7ep3WmPNb1vOKmZSs/L8DQ5bhRmMIO
Lor2nWw2MvmN1JPNJpsUa8Amyja2ianehkP4xmCnAUQdkfg5HQRXRV9F3dqMXqPziR4c8cS+H/cO
p7dNIZ5U21hbRuIBPvQQZebCBRVn4E8hCI8lJRFFHJ0B9mNjquHQQTHgMD13q/fLsN3rw7gwCTPR
2I74aKCbKl5g/LLFcgAF1dIq6EA3lOxo9EeR/cYxrAkwPZZ9B5Ibtd8uIa1e0i4SnGWM5eIAJgUE
VSSrZZPMi25rIT0gWonFhJwb/kPEA4v7ZD7Ef4a5UlkOTM1yBGeIgsCJtS0S3E2SosJvCHlo4Giv
qubPMpfCYyjU2LD5KDolYg6ThJkYm8pnzggy1cM3q9ib2keQ7fjy+CcflnMv/FPYP1WoS11yj41r
PsK4+8lZe4foE/saSYn+2cABJiJtMVC7IO1v2UhW3rsJv4gne4rvqW1+NAw+QWdvUJ7X/p+INs1w
oc/AkGMHlEwCUvx1ysgusfK0jLAFAzFzjzkXrgWGjCf4SbeeN4JVQ2VA571W/B5p8vAxT0TjIlK/
FBcBCw680mRN5/ByY3pzxo3HzE/28xJUghSriOyqlDgw3A2r3qtnI7/qlHfXiWrWo1wdEAA65YWk
pDjbxuG/un3VIymA87Hw2KGsh5DKyXffNLH39AwrxLthf1k0fL15q5kGRz5Oc4TRQ/utDRKtJupJ
fatoFxea64hOpFZ5T75qjYIneFrsdYLfwVznZbCdpODuv8GKmJStRP+jJ99pvrIcdlecJtQ0pJGg
oUt/1ZorpZ1bcljA0MV+0b5Jd+BXWZsDURXeUzH5XI9ei7BEnNgEczLB0DrxgSytxkJdJ2E/+8Fc
4qbMNokBpdi9eGTiyYtHWg2BITFZQGr6B/51rkH/rcftIDWMVN6b6FZBixwUHpLXFCs7TRaZgyDA
QoO3tDOLY+U9SU4ZfDMBYdZIjnqD2QibPY4OFIK5uzEoGBTBcDYhyCdYdjVU5Gzu4D+uGe0bVDWN
t09jShJCiv56PAda/9RV/kJ6/6w+aYPzZrIh4wGIrI++PSNNT5SLGffUxwdf0xeiE6vB28jo1kM8
L5mjGiW08L3ffuWMKiu0u6ukXkvUEe0wJfmmywQpWOJA5GX4jO40tz86/Ut48B+yS2ZfWsrP6Rdx
qJrRyw6Sl4ngqFIXjOAfhb43fchhU2r3qPwoBJ+GHHe4x0j3SGHtJ/oj5ROxsIy1GlC/4hCFy9bc
BvEFRc2bLTYmM+kEAoJX2WyX2UJE1zT+jSqCpw7O5HNVFoBPmVC/fIY1XbFxMcZppGuBCocXhmrK
fJIxgrjSn5ne1TOuCj887P5ZzZxY57SlYAmY0rTjWWP4mMZnkQSzAu6rraEgxVDtV3R21a7A/NK5
J555075Zyb7wbll3t+V1QLc0RBdmFZBATh7TyzC9Dj5J0MkiKK5RcJSUtJJyTzgPE3bh0G0TxMZI
cutsC8d34eApb6Dad0izqK0K+9CNgFeTRUwMoq8RgHUtYTyo4k/rH7GZbaR/NfQt3huJpL5q3lVv
WyJnK/FDQJdZjjVBtOKeFD9ucyxrpuR8cHi8elCacFy9m94/cegQ54o2ypq1wYfWv8x4ZFbMWoRV
Za6RhMu2Af3xwCfpsUKyhk8w67jSGUQTECO/BBCnCeZhVjsQ0bn86LjvZblRXQz4zK4eiXvKkkNb
MBiMdgLTRew8Skx8qvboqlXah0sZHvt8Z8bXrj7oCviSkS7yc+h+gLZyzG1Ezo+CPDzd5Uya4zac
a3x8VX7ozWAZd/t8OI71qmnBdjPpUZCg2gryYW0jQzDMX3p5jt1La4CqyRDNXpWOeVOyMajvXK7D
QsKPWxvuVc9Worg7/qru6NPKW9yzV7rW3tEMN7qz86pXyhbVpX6RzKMidCB+AJnwn8gwJhJEvPIi
ulrEDiQ1An2z5/xDq2DKaZhkMWy4nN106E2qoZae3Ed7RfbePIgy/LFY03L3WBfOFgC91lE9E2Cv
9wuy4zcxsmmXSYKZgmDkYqnLT40ApRR4/N0rSaK216H4qEpr2VW8dERhtu5mQHM49cV+YC6GIZvF
3a+OtzBDzV4jzdBMxrXKUg2fITOqXLCMts33SB3nIlyWlHW2sRUemNn+PII6QRTdDK8M6L8sJboX
MZ/in3Nr3It4evXhFzdQxm18TeG2wvlmALAcHKL8wvXY8u/FLIXdYS7ZviXaVhmuE/5PPDRxgPFv
8NT3YIMCc0N6hK0uEm/V9q9qWJfN3eK7tiumGzxoCeJegmXLgBAOurHBKd8xYxj99OMEpDL0nHyn
2GbTH6hrzb+WzVcUVGed49jXP9XiXjrgpfD+yH90TaMK4IuBP7cLeYtLE6kbaJC50l+rdG86jCnV
cZGh7qaty6xDEd4dZc2hUsQGXOCcHeIqLA45BL0aS6/jcpty9Uemw3QUJTr3XQLPog4QtRO+pRoz
L7uK1gClyRpYWKAr7467h0En0j2BDnDSLylfhlKc2aTM1fFiOUhZBKL6U4yszraZ9lzrmK9L4StY
BD6qd+s5NF8FekIcudB7+d44fznOcw+RljnTtGqWud+oyzX5GNr7tHPQwmcPoUcwMJOAzl0mlYz7
hbkc+AjZtnXJzqRZRlzY9enK4uvINPKNyZ9BoWwp2Oww1zi8PcO4D/JpGgBcAbFxDmg9PUlllysC
UsEtAkzKcTRv8ksm1xX1hh//JO2fqjzHKgPQPpn0zzG3HtqaWvlCRO+yoVPReNXmyDLtPVKwsNY/
Ehd3jk64G3mMo35nM+gggI/sdvPNrCZaIazm7p/rb6JczrXhMNBkxS2zl5pyaiCrdrj3/T6JBwBI
zEniVaPvdXqvkkXaZAR0KaLqZFH4h7L/7lCnZf01x9it3SkiveQ6gEAgxcmlps2Hr6hcteLWo0As
vVdQbWs61krbe+F3weCo4PDwGuRRG3JG5hBiQOuPZT83TESbCjZrBPqvpP3S0k/CToBR0txqDkzF
78jkWnCAa1wLtkOxCtuNVbB6EvG6iY42iodAC98H5pQoS70UxQnvsMloB3t+L6PfIar54D5sNnIt
Ozx1spszccwdfvOX5aEQlRc7elWMK8x6JYJLoN8JKnmr+RFy92HU73YZLCaXeoHLjSbK57syJurs
VVaYsP2N5oEigyQWMYOpMOQkM0izNamkCCXykqc+WwfuL5yeBtXHh2czWX41wyRVZpqV/VjRp8He
OBLVW+B+lcjl+3w8RM0nvQmaH6Ug48z4ThDHoaOeif6WKzpc/pbaDfOWEy2GgAoYGV6OJzBNZgju
UCx8mhCP/eKGIDKdlJpwPFKGf8DyJDLGlCAV7lKh7RQrnmWxuijzAX3Xn0p/jTxXdqxVu6Oqn6yU
As3cN8kB3niWDduUxyvkvmozgFXMDoEvadbCU2nrUJhb+8q/lJTLuF5ktm2QFSnB2Q2+J3ipila0
V68FyuUA6lhGAURkrwPL99vTVgVwrOE+tNFMKsccc0RUWotm3DneE7l20u7p1nlWjoGkuDXfc2Rf
xW/t/Rpwi/uHHHEDd3tPoVJce4gLXQAxwNioi2gKmjPTLRN5nV1/+e2LzscE7aOBEu6MLyJ5W7/D
d9Usuwj53ogUOOAv24wMCVtkj8O+SPeC6tlT+m3VcPR/UHsCbZu5dsyoapNTteW4ydz2uwJB2pbq
ppKbMNx29cWynuZwKoAxlP6e/Gh93HXMhiJBDzGypwJ34oH2JOlrJplKoQ8TiImFAfjKYXH1qIO9
abQYVylcCWjrK3/eoefXyR1ys2bRQvtwIIamPHb2lIjdzlX5TM1Prb0UuLqGoJs7UL69aG+DKEf8
ObQPXzwTvneJLaZ4d5WZK7YKMzmz2NPpwNpOcnzLfM0xYQD+rev9uaGkixJZSpjcjBpjnr9Ts4vW
HULCLgS6w4oWR3N3mLagis2s4d2O2C6ZSONc2F6lxmbzI5Y3N2ftOgTa0dZAhQRfdnKwtb3iIHN3
zm1HVm2+sesPdXgPzW1msqNuL2Vd72WQYBEliBgtU+qva32VhJtC7FXr082Hv9H5pyaUFgGzaWA4
cvL5V5vOoPnNu4Vfg3jro8106udMkZ0W4Fn8IdpPhxFC7GbIAj3+45dHnYmU5ZsLURwRJs+1bvwA
SEYmGR9ROFOJA6E0KptlRGqiboPu5cHiKrLDGxQmqmWHwhcmXXLzgLQrEYu6ikh2lduPmyPNzwSk
zFL0pb7ikNb6EtN6jXS6m9D5seq9UT7bAts+8iJsdchvNag2EoWwz7jcc4LV2IiFJ1dpBfIJf6Oh
ID8xnxZsFya9aUHFP7Iss981Ua3ZnzHQJgIpwk8YxmyQ7IVwjxb9S52tHTwFIaZuZqI2iaTJ2mKe
6Gh7Vzm1/02DGIKYvxFfq1Fve+ddFkeV+3RCBhX+l1deDQIgE3DstoJh9Oyqh8xYJ8UpYuQ4xNfR
+HLCCwmJjBOeLjxJHyGzQMgTuHMHThgVToe1rUqNqcm2mlfF9EH17oStvXU+GkgAoZi3SbnG1vbu
+jpTNPdtTH8NXEpJR0nO42+uC+dRWIeGuNLyMwb9KVFWwB0bO0ot0wBMW6/jop/72JWEIECCL9Eq
3gsLb6yLExKPh8sgpCoItuaPuEhYR+Q4JbVQk+NeylmHHNuRwrj5mDSgie4utfBbS54ulkaVPAaX
W37AmBOQEGC3N9fH56NdYEbNxNDt0v5bCR5k2y8rXePsYVHl8IOItWQIJ9lg0cahpsQv2sx6WtgM
+VMEzgXBg1Z+eJy0KrOw8IH0T+3/GEqF4ist/mn6ty2tWaVWB8W8BM4ZrsFbr9hQzZmZDR6K7SMq
MAhh2M7oW7sjZBNUQO+J9shYd8gYVCgcr7rAQqp8Bno8U5py5zIlKsdm27Mb8GC/C8NeuC5q6gn3
O1Eg2osqC1gL7ipCk5xfwuBLb04KGWVut9DSbxn/9X2/1gNlwnjNVI0UwHPMJ1VpPJUyPJgDFQW4
N9SAk0BTBSA0IuKNzGghzXMi9FXnR2T6kh+DQkDhBiszoHD6ByYrnyxHBYZWRiMVWHeDQZlLPVZU
49xQAQ0NPy4VdUvsTFe+Wsq4kS5iunUaaqS62ztcvQr3lU1yKt+SDlWhodaKlV2FXMEPzipj9JTl
S1JU96olwUx7hzbOOgOWyGYIdmF9mT48Z3i16j7npW5se+WKg9Y9Q7y4mo0Y9h+BHB1ibovhXkVN
1GBXatpZ2r+XVA7CPAaWuw6S9yLeuMGpjnBKFd/cDexA9qg1ILWT6cZj+hzqAB3ljoU2sPD5BBSl
MDOHT9MODhNyV89xX18lg3dj2REthy0dvzjhA+LX4/qo6ElhCJPsTkBPX2JevYfhhd0hMOuOzV9K
8JNDnCYt5DjudPiCqncx2q0k18ctWY2ll4iZQBP1lzbKt+SpB7wnFrQpUvbC9pbSx5ADy0tpwIL4
Vdh1CS+DarvCKuqAhmwBlZJs8DYgyZUAXG00/qGkEeRWLv1LVKM7XBpTqY4H0MAuGqg3ywvYy8Hd
DLAxIBInN67m/2qgEvniAlSr0v/NiUjQumabjuSNhlNBjgdbA1kojH+Wfa0UBv8I5GmHtMxZ6D5k
/WYufWZYGJNaNEnjsLCaiA35nHjmtkBfwMIlLwFC8QKp/ZkkxsloIv0/I/3OjFtWovNH3O+iDiyP
FrhRrFtfdeiimjJ+PedT6wiRohXg6Z+iPysH9oDPOHczqtC2JYs0CWORBk+HgpJh49RfMezV0AAZ
DqS+jhtC7dD7mjdbPZFT8GajX7TtnVI+CeOaGy6m1WhuMXVw4lteHkwsZ2DqjegUosl32lfblWvN
WploORKdbIxppVxHxBVj8qqbvTuZ5dU1rV/afiYegSlTxxm5YO+I057wosL8tTGRFiEMh/bPz69K
Hc1G8d5m2b5jf1Dg2Ge0c/H4Ygc1OlKEm43xw/28KIjBi9k0dr7zEQza3NQ1sgg6ZADoWYleIn4y
CZNVAmvRS7VdOlwJYSsBTIpNz/Ytao+FywSHGQC+pAhXbjNv7WvM2jtVP4k8qGAMZ8a+ZnyUlgRq
vAY4Q3wJHJUJabDwYZa9ScwliBMdDTyf91yztsiG2NwwkYOmzEcJekIMpEoMq2E4hPIpfJ3wOcLC
xQOt7lYoXxnHXY1TRi8HYn3SmdYcqb5sMIS6iqv8pSN79h1Q8Sciy2dVVc5Umv4w1g+x/x5hbE7R
cZ0ZvqrecOu06OgxonKac0iOYvWOHCTvcf5Q83Lv0Vt0zt2VLp0Cx/9UfVgLyzm08i69dDmg/uSW
6JN11t7icN2UT6XX2H1cC20HhiEpITCf/GDrhGxGdqGD8Bifv+uszXIa+2SSREmLyKYMIR/VUoga
cpEavKv6DGTPyE2Po9beuDZn0shIPqZA2pvVSuPkSdVdg8AUSV9YrTXloOCw678ydjJg5WLCQRae
vQzCVW0XuC03MmctgOK4XxekafiMZdttrcx0DuEs30v1FE8sgHPDQLEN43nSNah5WN5O0bLNXwsm
JdB+a2VOf1m1+yH9aQub0Pgj94OGCQBVH8vE+JwF1dLPbzjblXJPGEMdqhiTdWTw9GbuEm7APk6j
uXeGdLAo+HI8MkWYwuxUGnkaZQQ3Zsx6CeOLSqcAeahGcoquW/J6RfOUa58BUCQ3vvVj8/dqEXq8
Xa6OM3guoXHCr1qGTwh+ivZrirWavCPRyrKVRD+GZLIB5y3LWcfqxQ8OIY9jUx0ipj159zN951bw
NxLcmuF4sCBtGgvTOeXVU2W/jM1tO6E1NFAi9zHgKJwk88mTOONVITSohMS6g4hC5zcHl9anoC13
llw0KKNt6c6ycQkP0qhWbc1OCuK7IJpvHH6KEJGgtiWaBSFlwWyTrOYM/RsNm5o9cmtjoXAYmUOP
6qOoN6NF/7GV2jdLtp6H0vVbaoglv2IMkVM7Kyoah0/YF4m2aYIfpOdvBSHuvUn07EHRt6ZzGEYk
ddvQ/2wwh9jvZJG81eZWAaqMjEK74bTSs7VtTMxoNncQSGcFSCZnhUSijw9BPleild6sPOOQWQsI
sCldPLgWKqGYrOvwNik8HeUQUpu44QG8NnH3icTmGB8cuRmUjCJWydtjmivVwnU6cbezpGNHAeFY
j/X4iJZwIVmkESvXtIc+vYHsXiCBeGuqAaGzODsmZFaD2RfTawzO7Kt3dYQFM1kzYmcQBx+OsK9O
w9msp3yG2cYZoP+k8dweDkZLiGe46ELMPtywcH/kIakfGRoYsn1Ed/dinmXksu7wWTZ0++g6aaIJ
pKbSy9YMqn3KdYNQD3l20oOF0w6J+MKsPyLlmQfbatykCrI++Fhx569cRKc1aIfhjmceQGskuciL
P0mEAPJuZmS6e/d5KgJ2LsceKgYkmxyLgMIYm9BaFaC0NkJ8w9hGso4Jb1B+CkrxESzsTu3Utecj
Ue7VWazbwN7hADAhsliKKS2mjGojAZkKKjcXfX2VXWvtUaNgCF8WUBbordRAeCL1iTqDmSX8FS2N
oER7xo/JQPetQCeRWvB3GlwX+5GvsaWd85G14NQlMXLWOsrZYnep9w+Wa2isf3ROMCnOtvVTttOI
GS8JJlSwdotRZ/DEJ6pfDLkGq8RN04h5jnzVRZAdYkhQ1WALwp5jBoGZwr/WUfwbCArgYMXmeQji
dWy8bAcBcz7QkTPjKV5554PsuvUVWlwsLExBDT6hRNmYHOAuXpWIBayOHS50bq6+UPUcR/0jkwdB
MWSgChy8p+lSWFXppiq2CNaRCvzYys5HcKwQp802wWFx2HTnQeI56TIQQVSK2WwKMHFjLjEMBYgQ
q1EH2LTL2YX6xiPLP1WVD2bAWswsNrf+x9F5dTWOhEH0F/U5yuF1cI7YGGN40SFKrZzV0q/fq33d
ZRjGSB3qq7oFh3U19z5F480JG8IRizHdWZR9hN5HyyKkSakvWvoIes8Hn3B0sFxlb93wbWubMVvr
ePkTf5f7n4X9LFnKJGNj/FLECXY1eS6GXrxH/wgsT9gIElgCNG1d4tm+5UK0d78nFvyh+q6Tm2sf
guZsMacJu/cigSKM7q5j/xL6aYIDWm0GLHZq4xi/BQmwLnhps4co3isvXpQW1xVMvfjdeZNq8a5R
l1Tcw6HCugyhEqOFUbxY8KsqBvqdby75jc0jdIOpAvkeK3xu+t/a37VQsTjVDtFLU75xrsiIIlZc
qAWQ2WSi/pyASNB/lfZzFOPWHl59sbGda6r+Snkrmp+YPhM3OTR4k/SYi5/xk407SGCnikdeQ0D0
XW4nZryeslvHKVtORMee2WlX865d9V9wB299+WcxCHDkbwsMM7zH/UUbH3PDF9BagSsjhOuyCQYr
2cYpyaExgyPOsaFfRnEYX3WTmpA4J72RDBkmzhw5JuveCvxaNngpZ7j0VCJFHT4M7pA+q358Mfu7
HLpFAzVE/TY43GLCY7ai03UKt5SZLTNBCD7+5aK38CBNtiM4jshazGR4W6xHwfIUvQmLo0gwMQkG
acn0NyckGSX2UmeZ9mnRBtzxjn1+nXmPKhnWBj7SjqNREG8y+y0Kfp1Ti0tTA/vz6W2r9uyU/Ic9
A0+Qx87SJTwZbcEG/SvxHUTToXDJsnMiKec1wfrJ2PEC8AlB9OxmMIlmCPc1Cr88jsc896xjvqBM
IDnFGvMabFMsJx45LIAOof3SdIcYmbXimLELMb/wrDjtUXdgvwHhdYPXxjjJ8hoYBSkQUEXEk6T+
y9h0YVbLofny+cekKF4R3Lo6RBiSn3FyLLsXgx77yVl23jwjh68+6tsaRZoztaXcVc8WYlKtgpaY
NHSLnBza1WmotXNaV+Fr1tdx+HR1Ho/3FOYPFGHO0u4u8egoACFQiiPBIX0iQBoz+oXp6e5dqS/L
6DDIuz4g31Y3zdyjjWvu3rGuYX3SzVsRok6u6mifZVe8OlTbUQe7sLITavy/Yjin8bMFPUO2H6nE
OBrvbY9avrWCqCRDTBGvtnErUhYWLCpV+xi4Z7WILGm6lLjrUoNtxrkO0VlSNJyLx6Sf/W5JXmJh
t999cE8tBWCHNqng143fINA8mfkhTrd6BdwWfxUl1EsKBH2iti2dPZkBMOqYuNDsuPLq2sqpfHx9
yRYuGKA8xuXHbFRkft4R+Q698RF2yGKGf+7QWHnDbwU3/KlEFdRL4iUD0ijWVk7OwtFWiYfnOb8S
PMKltzNQ2SsYeSlmCVVN+KC+pcKxkiMr59tM/8VP8g+DbcyrbGjxkhZKTn7vVUX3APJUx8xWSKYh
4Uhfy9wvy0gV+2SAZc/PV2W2o4o2DR+qK9ZucclIS+qAHiYucSMHDIqP5/xm6bwYiCZyaK5d6G90
VPeKyHgdvCvMUcXwGuBNDWhABgRYQOSf7L++gfYMgKn8DKJDWXA8innFi2g51WIhtXPj28+Tnxza
MsTUzO4DzjpAvwj5iAfYo74RbdhPN01nvFaASroiBX8cflsm6Pb4N5+Kc9+wfgwEg9GsQgbPbrcL
nGAnKlIBTOlNnwsp3zXH5Mr4B+cp2h9y5zTurXINLC4ofpoYmHwRrOr8x6QXszGSpdNZ2OyDVxA6
d7ukS9ntVoD2qmquZpuh3PgQu4zxYO1z9mRvNeJt44uHiNW2yBnjJgSHTBX+1YRsvI0ehAvhSYbJ
7EnRjWrphQ49a2rrA40sDDsqplEBjfXm3UiqzwnrWKoxFjF/quwvsl1+VgWF4DVkgJWlj9TP+KQF
hZd36b9GjIy7GoPW9KXspYZHYfzzK5wr8bevv4PVtdE18gYIUMm74NCnDINmUcNtM7NDT0dd59xA
3BXAmQf0bZ1TDvckrf6J831XfdrmhY7of4W5j9S+Koi5oqVSfrSN8v+RGDxoi4ajkKHdhzB9ajGv
O7lEKymfRogQHcPDtt531r6W9N/xzevS/qeAErdiaygy4qX55fEJzuZf3UW5wJ5e08EknZ0zcEpu
wPnjH2U45RCiCVP4m723Iw4GzwX0dWY9ZdapMG+KEKVk3qNbv8zireBUi71OHC5ed2TePH4qf5aP
MHf/dahXHigUyPfMm1hTDgZ5BZ6QXCGn2r85Wq1ncjq/yvrgMOd1pnWc/mnqqFU3u9uP+QGyEcYw
VFasjZ31VkGyH+2N6cBkSsx/dQc26+Z03Nu1AGfJc0DTjbr3xQM7X1vhs5GcmN50mpxGSvpc1hBu
g/MwNDi6kpcpf8l6HKsvXn21m1uPwKIc7vSsPgZ3EMsHLaxtC7DrCfxDezJhbuGImCSurFMp9hlH
nWa6pu4+cx40Xj9NoJtIhgBgARmTR8M5GnZ8jOgwfzE79wRA0iSzlHHvjjLxT4v/emJqzAZD/DkU
JEh8xDmbK9UFWm2vRiteA001AfJU8UlnOa1gtUC1QRddKP21L1CIMPxo6bccPn3MphGzAmE+cuNr
QmrTT6a2zcA+meHwr6lAIxV3rEJ+8tdR40hTt+5flbxZLaUKtPYUXHVbSlWg2Feyw9DKpEleG+NV
p4iqrbGnin41MdBxKqbDFsfTyltA7SPJPcyoC917wnBhdves/QngbUXIpB1zYGWRBEdaJXqQGA2d
wV/zHux2OgpS/hYV8IdJ4/fMfircfI2eXNqWyX5AF4V3KPovD4RicJxMZkG/TnPOIa2UF1KvIW6L
kD/ltRSQtEzFA29RshmN+MsChny4J1QIhKl5uCQsS+3FiaGVjQDESeoq+WFiYDVA2Df1vjFPALsn
zVqaXNuKKgXTvp7YG9AAK1y2LehXa2BvpoikqJx16vx1xc6fVhErRkFyyN1G5mfIgDlw8EcyskjU
JssZag6YWPsJviwf7BRDfsENalW0n2xGvMCyf7dBwETy6nIeiZIHrVehTR8FNrjgVda3gPYB3/0K
q5eaECSAoCfqIoBN87g7r35oLxRT4xqmIlt3jYjnIbUCnjD+D7V/+hzFLMoQ0Y+1cglPl/eZSVN9
1uMrZF9m7K8a6kDrMcbTOUZlYmkm+sLiUXGxL4YrSpS15K903yw6zDvaovGhMtRpl47NWL2/FbQm
qf6PwSL7sLXxmFTI5i/zNVycZ5uxc8KJXibPDjln907lGLeujlT3i3IRFlC832wibhgNoSPSM0lM
bOE0V9EKdHOonuISikPlHiu55RcMCxd+DAM7OKFHz6GOyPxxjLeA91PNPPCLYmARs+C7xQ0y9rwk
jvHe45rZco0x2g9XHOb5kM8fk7y5eFSmX0GlUfEh0aPn2xxKm0vkMyyW2F4XDW9b2dwm443EXGhs
x7LZ5MxSdZD5AzNJDri+LVlxHYxm2lZyk0pmopj+lJHDJpJLHQ7TiJncxLo7c1ZtqqOmhQ+3Astw
Ek8LVVDJW5wq502mO0eipShio2wrvtUy511a3caRSBwUV9vrmNkIXVEM8UyPYAbqEAXL2GgM8muM
bbjiFuOxYdV1gUxmhKbBTrHSA8nWQdJQkjyckNbk+J6w1yf3KPho7CVBJ+ahsUOChYL4VvdXRowQ
biom9dDEP2WCHwWSYV4dYdQYHgCT9Kkc1lmH8rmmfzQPn43grafZIDrWZsDZ13iaPcRtsVWMUJis
HPxGXoXkoqrhcsEJBlbV9Wl69HSMjfDW0epylj9DZ9o59QtFwY0Q4horIq4dpAmf+3vPEY29M+Gg
pXUmeUjqmvFWcNqp+VQldt5xkxvpk8z7nV+RhggcKgHxpzQvTnkzie+MTHkz+5Ia65wnOVZcDNgA
c7xrBN/XPXkBW7zrIGhDF7OozhmXgMKfoqklfYuwHxi8AwMn4hnXEzAC9Vw46LzOw77rrsLMnoS9
qY1j7L47BQZHZuOu9cbHNrFd5rX+JDALyp4owKzl0TDS45NiXoLoUpfUsp61HEay8pgv15zuPEwT
xmrE8I2JQxjMOwEFUJoLX4ecKAt62H7paAQcgxy6eAqbhCMCIS5Adnjsvf8IhmD6MxYNoqw/7afo
rSjhyQDAIm+77Kp3qR0HHLMGjhJ/nxLJs8gFtTABjhRoOchYBljTChMnaLzKP5SAPmNcEMF7NR8x
oMLF2ptNqC7cVeoaMXDLop1BT4mALRAOGzFQfbCjpI0UgslAyChxPXMk7tJgkw0fvroP4qJqqlIQ
KSAnm3zykvGDig+tTq1U8F2FE8MAa9klX6Om8SQ94vLYEgVsIigSbL45y4/t3nXORXbJTksnIU0S
zqkje6lx6h6Su63fLY4cjXELosc0gmfq37qITEhz7gzABa9l/JlFRLD9ntIz/eBYzz3ftXYug3Pt
3LdoumLOouoIc9agE0CcKay/vcdTDMdBo/C7jN6F++uIy8yUL85WuheEgNQGw3eNwyF2EA+Cn7D+
apyXmptF0KdQiTZtcqu5BTrPjtoPJASzV00O+PDY0vPnOuAdUifHvLi4ReXclvOOvUIFK2FzJ/kK
JBNYIZZ5fXeJuI7JRxXItY0BpyRImMg98z+XEFxBqtGtNr5FOAgBAW9yTwktqI3parNO0ElXhi89
pw6HIZMOG5UWYQPHh4ZhdIDu1VnRMuvdl4G/b/LXEg4AWmon7O3QLkOuChYA6FH82HSK+VQ4982+
FZ8arxXl0UAS++gUaduI4X8l/3BGBnLVD6tKrKZ2gjbDQ6HlK7vY+yWVwe4+0uwlzTAIe5B8+ZZG
SDWa96tNcpUFby2uz8mHmQaNtTAWBlKVXDv88EXFwuUFiyhF1WBfYPggYzya5Au7Q1BtRjFbXcjI
4Fy455KaxMMwXGj7KcMl+3TXLGnT7b333NvXUb1pI0Fh24DHhInFV1/uWtxg+WeDE6FyX131ItRB
S9/G6FXgXo26rW4eNcRh+arareFsouYmMTJRd1f5fymZs/KS1d+58SlTsqI3fIZy4BBNFh+Ljot4
Vn521dEKb7J7KHT4rry4VAQ6mLPNxMbvWSwkUMGGTjjmH5zOZdyvOvltURgXpy1b1Trh3DUdo+5C
MxH+CMiL1P25K1lfMLSO3EFzBlM9X1rcEv9QcdN23R/i/KGCVIfqT5hCn8gxatQQnQ3SLWyavnNG
oXTtfZQDc2dHT09dewNVveyZWLRuuQqFswDxy6XQWwvqJHkqfFrjb5bapfZ3pnG+CV4G79N2Lw2f
FD55QWkFP4CyFcVCcz9pwwHvWtc4yQ8eZh/5ILqP7mo+zfnolFO8di3rlZSPAcRImRBlYPwAgWGe
DYAKOFrVVdSHPHzl1V5a4y0xPaxJ+VeRUQo56MuRq07aPJoKkDQGDfsMhsZtaLrFQuZ+CUJppS2J
cnLxz8pFq0ZE3eBhMgeSffE24j8omPaCWolcbPKxAa938k8lszLG18gMIYatV917NcUGV6TCq1C5
l4SSMVFT1idt2DCUCsGZjod+WZsH2sBWufeTW9q9pzTWicALdlG0hp8d8XlVYY9UcNQYAsfFC7Rp
Z8hXuVoMtM+awdryGYy3Sx9QUDtkywg9wcSgOg6/Xj7QGvjpYXbVUC0wiWEDx0XOrac00ZICRGK4
YxVWYi6SbUcppPrQ7WPPuLrTOKfzDLqfnEyxM8XnGeRXesTcDEyW5b/MXLXtQU8vXvFtyL3Kf+dP
Q6dr1FwNBocpbCE6fsx8pyfGZs4FZcaGe2HGG8MvXQcb5LGg5BrRXY4VVMrkqD6uRUszUvZVzIkr
8ozwTnIvvVRowxY7fsPoQC8RpTriqcjPiMRms04D6umwbFTYCUh0Eo/WBAwdgtOrmsUjW2tM6pQ9
n5oZue3COFmVEew0hPh1J97CZK03mE8Otvbe1B8eKeai8bnfMk3l5hYZ55j7tg1LpQFsSPlhD+QF
GeJfij96XCn93dKBhZHIsji+xyPLw0ZMNw9tyDpjwbdhm8FfI/G1MrAV9zZnUNbhqVhEmnpCjqn4
Y0I32VBfR+OUJ2diKr228228Y5+NeBmjFxnHqF/+VgvxsGRfkrFJBfLdDtEJuE0Tjkfa3+pjsIky
57nzUF9re1EM1CuaJ7eOiFn1K1JvaBSaWMXuLhvvA6kGhWoS4/zqp4gT2TpTX1VOsHDkLQGQGJTf
uen6qOkZxAB9OPuMwOkgUV959GxYeyfam3q/MMvmaXRXjnkafeyGILh6a/xwNfXJS039bks2lyLX
2c+fev6zhb2wA4RDAtciPxI7hASxniqQr37YH0z3HAOXK4F5EWB4sjy4VLJdptlEvRu4LVTp0PGf
GtJBplgX9bcXQYb7Trstyx1ZB6sGuDXT1r8688XQb1nw0c0bJgFz/SZKwK/cJDUusql9kcM1b89z
FZQBlEkcfe3dT49GSkJ+pyEPOANRe7wAIv4IDdrAJqTmQBGKJYpYYikKHGPZE/lgMxk41qDAHsf6
Jaleu3LuP5MeLIBXZ+LwIAvwfgXnI0zO8ljFaxOBMq8NpqZwW9KHW7wH3Vts/9jxEXceyLifwD8F
3t+I7mzKBAouN15SO/m3k3y30XUQeBZhEp1tvCr1MjK5y438dMCuCM3y2OJUL6gFKskvIptn4EV8
xqWFOTCKvROI7Ou9q/YzlciYGyyANTsw76byOyGkk3tEwa4yPLUGbrC5O+gl9d6j6FRpr8O0L8Kb
qRMOBh8D8I9SP257S5lz1MAGO+p7KfC9bFqe6zRYtbO+8qn0m1tsQ8xMZFhA4ZfFw+BD10umCRzf
p01b7irrR9M3NUGYQaEDzRdJ66OVayslvSbpW3rltQAKYcWP2GAUuQujl1p91MnV1Tn/XL0Mo9v4
Xfrf+Xzfhied7pPhYnQPvdrVOE4HUsVLbhNO8Z2ggcQj5bnqoFoqq746vjZ4Bahh+/veOnBO29Sh
99Rxf0V4MqtNywxfv5fiBn+za2hhfmXc4GOCJyA40pBonXI6U0wW7+xFA0Nb+i+RcZ3yl85Hbxye
DLKQuGC9gVK8PS0PlX3U7DdaLhn92rhnybiZiCfWi9cPULI3eVStYg97zQo/hkGVhlgmXBvs8ZSZ
b5Z28XmGg/KQUr2EE6osTwL9irsQS/smrFdptzElhwv80dvYPFRAIUbvhSbJejxb+Vq1J5P2dex8
1JdPZfLkRNtMO07uyueillQUj61a8+6RZjUuBROTkdYWHWljtP8UYV98FyVB8hBd1tc3Xjij/jap
usYoG45YV8YuK9N1ON6qAANF7OIGHzY1NTeVYOis22gGtrkoyetLmE16i6Ogt/eJfQLFEEDVMmNi
VBH+hwRtmjgrclCKZFMZePOLfUv8Jpv6f5H/0xQp54f7TIYaQhD4QbkyQdaN4FCMGhFjSO8lXckR
rHwO4Z7L4VSHLVe0ZzefzjbDpSqmba9xtrp8r9ytEV3GKF4X7BtwfxqTSgd9zTiq09dpsinTi2vr
K2V397Qfc1x5dCURcmMstkZ8ovUi2U8DrDH1UuNhtUhJYUpQWJcQK9z6C4vWyVDtSh/ATMh4lSYH
Izga/HKG5mAwv+2Nlpn2Pbeza1Jn/ztaEQOV+Jjp0SSDnyazY1/Yt4gM050mrIH/O4GRr1+dmbrf
bhPvJDFoSE/Dc49ZwNs44jka8MapY5g/Q/IvWIwiDsUWjLhWv2ds7ZHPp5g60FPo2IqtV19bt67C
LetMuwAjuUnuK+Xflau9xyc5omHVUn24rJ2N5n2HTbrXAPsRA7T7BdRjWoEazBY23VFsUCXAfsEY
hkhOmZEBCtpLQcFQ1yabgfKOEaHbfQs07sIM5AxxM7Ubda5AR47cf6iJYHWx0yXRVy0gVP7kuYvR
jL4baqELk30ttWczFO6LcNNn3tMUTheBIS3v7nb3aZEh8rK7wL5nS2MxBtuiAZqF8JtwZ4VozgTL
/TfwvURKVg5ldD5uJuY6L+Gsg6SJR7owHC7aLI8jHK40fiTRjfgD4zBGr82XPqSrkBybBEBo99Ci
u89EQfLFhcgXRG1GlTeyl9Ewtdy6LSgD8dc0v4XPaUw9IryhgquWRsWdC6cv7jgj408P8PMEqCMm
4h5kiacGP8GITVfH6UXgPhD30nA5Ve3c6i13qckSwUK5v7bnLEoHbIXWL0tTB96BjXkisugwyONi
xDI1N7xZ9XUor9Kh7T7+s8yrwT+jdckYyEuJ9WDMngWh8tIilqscnDQrI+yBNVIweEhKCAmA+nuA
J5RBbaLR2oYt2du+W2gRVSHpc+DHF631lo5ZrgdOSh4e0UFB/KV0L0ifRf43ZdpaDoyU8PrPRjEk
nCCGNmYAhvt1ENumZlv4yQNn0nrUZzOMfLK5sBXETFLiJpMkC0b0u+aBCXRKTeJHUWEWoZ7U58sG
/yhwU7s2QW+A64x2KA2XMdxvyWY05+173CMVYX3URavkNPllkVvssbw3DvlYVxA5WTuCxjiYyxWp
bwMstMM0xip6FoRp54arBCyGa5Bqxynel9w3OTFa8khuTB+YJGMi0fLxZDFaLf4UoEgL7SKA/9/H
v7X1SIebgUWocvpNOmg4LLUnl2ZEXSDVoKj21Ui+jiyrhXmqddtHxNwj4dBgpvF5wPDBJ/NUj1Dl
tXA/Oq+i3Gjl2VAbYGRpftPZKMkJAf/mXtkyUxZyU094C/ONZVGcinU1ZEzJDNNw4qscXb4xJDHh
D1vNMba6951y0TW1Q94SJDKxcjtjfp2i90IAFyuMran5yIhwmMpiH3IhtjEkZYH1nMUA/HHbj7B5
OBJLpvudme0asz4ZtvsoMQgNfkihjnuSRfio5qe7hLTTBKBzqkvaKXaf+e/IKa/S5aly2WDyYteQ
k+kayujJxnhRCHYSb3v+paG8W/obPyyCvDLQfGAMdyO/S7Mv1lijGAnIs0VuMQKMMtZMo3GUbMqs
mR2HAkyPv+awcFRDsQlwLbkmufI4QWeYYVQ9NO7eIk+Hq9Uk+ONpPUQa6HwBFrTE9tZlqa1cBSNa
c5q1E5QNdackKdvIQnqgWSIwyYkHjGQNf9p4/gi4pll2ur+ODH9diWHfRCUjYOb5QUGSPzYoyORm
BYHV5oHJcd2Y1C/9+pykTOfY62i+oQMLoV85doh5pes3rnH3cv7NfnqIbKT+YaAGp/YWMwOzyyF5
VP1haDy8wjWdoHdlNeQsadoayiXxAbJzzFkzDocNZglnPMrUpkNssFdO3Zw0wo0lDi6I+QRitmYp
/2g2/PW9CeE3WZT09M4/p229EjvS2YhjK98N0CciWMkT1OMMGSaabmWiL9s5hkRkygMaMqfhpTss
x/T2v28CLd7BuaAb9Um5KCfEuE2aPw1zfNZyp9orHHwtRp6gQFJvw4sg1iEZBmcESWON+TPt6f9E
S6TJy8+16VygqpE+nnhZRvbmKlwKOawa2yfYUb+Vac6BL1pFk479g3D4GLpPZYCUS3wu0j+nzv/L
amdrRTQVVukyJfCQoF9NFn6GvoU9tFOidVbS1DoQ0Hm9tBV9ASS2odfaUXXtGsRmOoqcxeiH+Unz
ZrhXmtVPQeRhvCwib2Vojh7tjYA9ktJybunCtPeaXfkYx1We9I8qcYOSCfdE0rPi7GDWjknDAsMm
OmG6ddpOk/tUOBkLaNk4zNxlWYH/aHMFYr8OSfSUwoZoCw3By33GS3HuqH8uVkxyl6rZpbXu27zz
7QAa1vBt1O8wQHTvJnMAHBxl3L30cMj2iV4rBrkJua8OT0TT5/bCLirtg17M+FPHgXFw9cAAr13N
eSvA51Yb8oNY5rT2gtyFdZ00x8z4dXUyHFWcA7aLB96wsCThyjCea5flJ8ScLJUfpBVbL7YdR1xL
TRLBRiCre+oEpFYTx8Jf5E0zZiQ3QRK2xQdRN5+hRggppTRM66aLTHs0WI/3SWrVz7FRafgyJA2C
WDPnuVs7sRZOY689sgF5MO4qLAgizr2voon6VQl/b2EHHkOXrrA2k2YjgE95Rjy3D8HZkS+KU1ux
/xR2epF5DlB8CH0/2sgi1xXJIMWXiCzIOGGpCO0kGadfpfOgDD3AvsDqmcxHudOdsISk7ZPr5ckl
RaZx56yyXjreJkiYL2D49m9T6GmXPGYw0MWDtq8bo1vritCQHU7NQfOd7rVtaKGMTD/deQXlHUpF
8lnXYut50BQFex4wC5IU0VvclSQGJ9Vj7XdcOuAnRW2YhWfWId0Wx5R5FuY4An7JC+e90gxzFxMK
ooZr1BbxwPlFHwCx2QYrYuoJoqe6NG5a6/41vSExT2bDAmhDgZ8h0Pr16IU8hn7OLsFKilGt63qf
skKdRVQPSot8T2q4SMBzGXUBPvGWCWdebMok2gm3GZd+qKVHchvNt6c71tkjU8yJrVcTvOnY4pof
t6m7qP3GWpQSIlYxuxUxNU4E95P24ss6Je1J11YZcS1zDYLWRSUA5AtDrfoRjiWnAvx8khtIa0/x
sur8+XEbANFYBtdN0iwFklbQmtgVBWP6UFkaj7/81UByHlseVzBiMkwAGkTaDKNio7RmXJfmcdsr
Y2Gz28f4gOoT1lLwkukQXcFGkpbh08SY7bP0hDn9JP6hKb+MGMcxRBYv/60oWAxSWPS2a68mL9y5
XvJXlRxX1eR/QcniQcT7Hw9rD0mUvNVZVdXZI0GXV0BYrAhJuwpoAOTskuvaw6mAtTlI5Zpj1vtC
1eB2itU0MxzwjKHvldN6sAng0jxDSf3UbFJt48BqdjfVpK2BWnPCrfBJdKQ3tY+eqEnhV2irR6s9
grwhQfeWN+RcwVf74DX8X59NxiOEaEnQX+lLAu+DNb6n2DVpgx3EuR/c6cQXnUfrlBfZcGjOki1J
fA+XLJ1iPTnOTWS+jow9+6DZIwGTnhyeWO+gxnwM0S8erzC+G9PJR5TjHPLU6V+D+G28Y6lxlF2V
8HDmQFRiEb1c62TACp663oqOpQvkj5MSTbDW1i3HJ6E2sVvNFEtsGF+GT5XPpFEfZC5rQdQjF5uw
34bTr2xjTlvcbeIJ/+9v73LcJ1FVpO5SZD/KDAg5EbJMakkw5JpQyak8jsmMGNPsTbP8f0EDZv9B
GTBcKUc8umxlcNBMEJhMD95A+pJSBpzOk0Z6CXp0jXzVMOoFIAq5zubOMzciH1wLDwcxs7gGZiQX
I/0xZUmmIKI9zND1g0dzuNECouKtcAqFmJFvBGRpK8zeg6BfGDrjmpDEUAFdWV/n06HjEIt3bQ7d
FjS+5BPlOGmDZjhcBpcGtpEJsV0BC8QzpFerCvd9bo9wUhUZd4Cw01KV7S7i6W1LZuzBOkgmRF3h
rkMGPBHZPYvlq2mHn7K76qzIRf+cyOehPP8PhfGZej27xbNKL3bAgJLReB8eY4sa7wA3DE8ANJi4
hSHItCg/BgocBA1iYt05sGU3vrmu64Orrf0O7hn3NUZ5bvAwyoNbMiykFCam1i0vGTjwWRBvw4YH
rsyuumU2nFpAn3n/XnesQ3WzmDL/ojkWRa8kxgDygcDTa+Sda5efesoqYZksuoCaBuwNgDiXbA1P
mBoWfnppZ+A8ymubv9Ho1+qQqylkqEhqsHHX1DsTlqBz0ryzEy8VodUEvcabmichAbgnOARYjuU0
Lm0mR038LDjM1ekaLVvjwGGvImwR+ZtHrWnes3rY9Ju3lCS4O96iZrhO0oNMYg8YKQcakdSnzksR
messOGOTwvBv+lcHwT+06Sk7DNGGmiWf4LZ10+qz3dS0+GCsgmcSW49WHjG9Y45LT8o03yIveZvQ
9hPnSxs2Or6ncTNYlwz45sDYpmcOP41HSlFVh0yWcan5f7rHzusz/0spfh9BmuQPS95KCcTOvnT4
bDij0H/24rb7sNvXuC+NGtDDuTDAiXFnzHm90uwayeMYn4nszGi7f70LMYgdAFuaIOD5nOB+sclh
xVuO+OuavoeU8nPkz0HxEBX2avDAqTUss6jkAqe3otpOgB3MQXczuscwmbivQ3gII4AztGELrNaB
DVRU0wgsoZWdIEok9OD6nY9LPuRwQGEYwJyAY6OEq8sgQ8EQcR69vscrOpNpjXLTsZPGDPM5ONDC
K57NMXlIfAnI+JG5qMkMVl8sHXjSVHcqmN3YlJe51FJQbNOwQHXDQZefQBQzuhqL+8RPZ4KXmdy7
qg4pZgMAqj21m+FrzKrVQoKS+IMghpKL5SXOTwl6vr8OK8SJqxPejAZiFxdL7dgGBJKc4Wr3DLJi
TzCJXWlRRyfNpzTeCxc9l7rfh+BkbYpmGXVfHZ+xyZ1W7ka1ovDdmg4i3pni28cBqFUsmnANCvOb
M4jkLiHfPLwwDb0WAXFVRU6bXH8Jm6JC8MehTShSAdzBr5h+GT2G1BTJb0uHIryAFQ7JAZE94zIp
OHnJ8K8d3m2SJlPUE5nO11qsnzpH30baB4eWxchcNusy3ug6BWedkZwmDm+H26Jade3zwFpeWRR3
Yi8AmlKfHcEomMtHSFRtYs2lwmKZeVAjSL5TT1vJZwG3tQIJn6QmJCJs61RRTgZsLsbBzoctqNXZ
++I6EMIOYra68qk3FLFJg8AfDsu6WVriVdUEtpHJetZygZsqaeJVXYN8auk1HBWeunYzVtxAQvKL
tKQfDf0YVc91n0FNtkkXUmpLe01bv9JywjaMHtxvI2QQP9iEPhBOi5sVfV9Aq9KVEiBBwWWh3Fcb
lnGN9k/LouBhRUmOq3ZJOFzNYlcJdBjjT7Q8kfp7NrImP/ziM+5/7PSrbn7+4+i8liNFoiD6RUTg
oV7V3ndLLftCSC0NHgpP8fV72IeJnVg3UgvK5M082djfhU5vK5oSmRAazzXjM/Z5ZZoPo3krgRg3
256QCZ03ZnUZho2HnyDZm0ypaMh27v3Ikv08pu8JY4kEmDrpjeU0rCQ7K9XcGNntY2mdDerkjSz8
DV1j75LhkgNvS51+tybI/pi7f1hfFbGpir/v1jmdU/reEuGX7Z09HBYGtqfe/pwv+LV5r7BFcNpM
ZzRCqEM3fihF8cgc3M3JjRFJjk1/rWfkmIEssFS3PN6yUfRckFPyH40mlxLCbRHPTABSfXjssTv2
BW1xEboM1YUWMInRuxoIS8V8IWu7Tz3vtw0LZoxVEmKBwgVsOS84IjnYE16Avufl4FPAsUtOvh5O
lM72vhpRHSq3WOcjjx31iFVL9RqXrEkQ5e+LXYUkbo4a4CaQzHTstslJlf+m6giwn8LdC8wm5byW
PSzNYDVRy9qTBUTPuIfdc4Gt2C4fSmDSYfYV5u8Kb0+qUbYWejCeoWS70aWrh7/KpGOcTrgxgsUR
+P+btxMtAneG3Fo57PsGnE+M9anHsO6a0BnjBOnBcD70nMSFjLjvtGW+z4QzvSmKqujlCAPUIemA
aqGNpxt5MJqzVxENm8ZbRjVBrTGqTRipAkwGsBT4uM97qgNQHXrRJ8uR8WUvsX2707dbldE6SC/c
zYu14rQ72KTXu+iUcgVU1nAxYgBc7ASOY26qSX7Vc5bbuihgl56ApZt53TJX/bqgxC+m2MI+qjQ+
+mMMlI+snQ3chEFC0+8c26BrM0m++MDdfFkUnf8bZKZ91XJfGxaa3yVrBJVtgM+2EuIkwVFTVbcY
s37mMn1o/Kp7YZAbNfikiOA8WWa+kg7mJD9ZW0L07wMjrn+e36idZxJMjwRXKNuyPyZ6JmoZ4MGw
27lYo952Djd4izkl5QDV2sLtMBO9jZgRg1Q2j2YGoJv+Wf7O29hWz6E2F1pgJ6UhguGpzc18ElhC
DMVz3GrMs/tgr9MY75MWbrmCg5dgSwx6giE+wmTWvBctfWFc+Y95LvZOYsMrjR62DVvOKc5eGXPj
hjvbcegboae4tFjz00abqtYuHsHAdXXAWN5PHFRnX3CwcBITskewwTC+GUlGykjudDqpdDJNXaq9
1IwZx8TblkzTvULQWcz2hl+wpLJUSDpPLAxSZOJcMA761HH5Rnwm220iyFLPetXIoJetsZvG6OrY
DZZAc+ON0BNr409nRqNVYjXoyVLNr73Di2nb+T+/gNljJoA2M/84TQmA4O5f6bsHWmDRtLqDV+LO
Qb1pHB2ZjF3a4EceWlRSxZRH1x8ISPgeuBJECnu0/ppZ46GMia9xfDRrItUUSac+LHxhubTfeYfM
90ivWCdt0lYhReoZlvy2prelpe408BgPYV4W8HscRbU4VCl7aAiOcYxMnD3/4pLbNbtAsG29joK/
6T00QbBHILLmAOooJBfeqP1LLXIxGA/uRV3/Cs992GxeOj5A+nL/wsA5V1MHxmcWodPqXY0Dlqlm
T7oI00+HUjamLX0yZhdthFns/YgMvB4whU8aj4OQgTtA+ygH66XJIJmY0j1i832aKIRz2CpTiV92
NOBfi3Q10mjTMz7JCEbQhj5ekfIgfiDuFLWylx0riRTAH0ED4IX0NpjQFrTNYZTtzXrdxsOqY9Tg
MdGr25apmc8RjbQsh0zVEPcqbhTzHbReP+QZ+UkjfwMP8kaDCbcY5bf0DeUZMnlRSe0vdPJ6a1k+
WX7OKnnoMBgP3NlFWmFCTfR03UzM0aX4jIPmxayBs8iJmhziqWwnzAcIChF1M1xz2YU6a3jOYCaM
6uNoukfSKXsX8zGkq01E8j/DRLAsU14tzyJybOeXIghhKSgfvdOq95HMvIXeSp0UMi82hoVjGkzE
tQMy4cnoHRtDb1ZCx/mq+biLWqVj4aLjDnV3apmaTi6WvIg4VtQ71r4yBLiPMISA2tPjZe7GMuea
rza4k97tfF8G065SLk6gtj/hynQPSWv4f4b0/be+l4T2A/9Z14JLnzDVKUVxFxQ00PLBkZG0Ufha
mie/S5fWwNml+oupVhtjcJKVzug2Wo4+cV83L75619hKwq5lL7b9jPLv7nqe7WYd2M7H1dBVSIHo
SqVaufZX5UV7z6HyNCCOOzg13g4FCF4lu8JmKGtVzqENh5Ou01VYRhzJwybyniSffdwKkgXV0XaR
ZUROL9ipEEzioBl7XML8idROgyzMEUvIly6+BxWnVmR5XOlI3w1Owkh7zZRCdaaOZ/iuK/GsRmwj
irTYEAIp6SnJZvM6j0P3nPOqQMXH/FbEW43YSRs251j4JB1VKMZdnmYCgzh0T2xSmAoK3/utdPjJ
VS/IB4wBdvFMNORiWRLTLHvpcpcRQq7J5Fb7ZIw9TRcvaL3dR9E3+mLQOd8K38aUFhc1qGC3orYm
1Ed3J2a4b8Osb+0Kptqsh95Jmo29zpLC2DpTjnSX29OiGDl1dl02u6CGmquudOiJ8KfsAQ9Kflvs
F9TyzZQvFEpMUcpDqpHRgLdWG/uRT5YPY2jbAByBFDSI+AxGZYePOHE5I/leSY0YFh3JaM73tgYq
MgKMbD7R27Cee2qiwtw38W6JBAPzOALh85oMWLicGkLwdYRJrkz6mUFbB7q3rMbU/WZvG7a8+jjM
DGZKhzEssLaXsYZ3mFnLkSxeTX3q3NJd2LMgFvhgWSwDQ26tQvJUKmOwM1LSkxhJtA8xZ1TkRmzY
+s3IJKfjT7/4FqMNrQXoHsnizbkFAQbkoOWyAsPNulth0t2TMDTezagOP8T8wPDZTU/aZP5abhmd
AM3U58lCRkgYYSQZB+7ePoQgPjyISMQMwEepQMCxKp9tp14PwkXxH/aywM+V0l+RFbtmKDQavvD3
SizEovBvnio78FazkJoZhDTcdKtZEFSq+B6izS6MQL9osFoTmW4aSq9kqt1TagcwQ+1jLjhOGB/4
1vG283Hj5OOanzpPZl+e6xhzQ+7TUurr0a5jQh7ybs1KAb3mrn5JMn6TQdLFZrIFRLelh22TFsXV
bsURBMDWNNm+8gAqXs0xP9mnSY2nanRv8VTBg2ngbThFojDE+KVMMMPW975FUw1L/If9RWc6mMLZ
9Mpk47pyU2Hg64f+MCKF9nyCecdJK/Uc4K2xGfBxG91M7iAEnrUMoxydux436sS8WVG0iMDKFIXO
vGquF+X6mJsn7CQvXRWQLQYi2fkICHYCwzT2vvxqICsR0HpcY/a1PBBN7LQOU7q50sJ0xr8M/mDI
EIvp4abmCDJiozORa93AAJ0wvvAAvUBFxy2Mm4NZSmfAIrBvlIleex9TblQaG1H2S9URpqzVPlLW
SoDQt7P+CN1r39gh49Th4A0dqDb35tR0SLQGpQPCD758xhnwb2CmQ6XFLYQmY9B/mkXJZRq7v74G
FdaZ62B2ytbOwndx2+R9+0+b3JdJCzZGpt5c4S1ENS0yXNyjAyzDdYhYy7RZuaL/jKrpnvYVxwZ4
1Jw84yczIDXoN/skaldeKxGqrSvPwD5Jw/fMTL+LmLXWtpJVQAEQViTI2VvyFnRJKd3D/sOUOj9g
aafxwGREy3Rs4wmKZIcRBBFzQo4ZiFb9W+IeuvClcB8jpkjg0x3zqLihGRVabEQ+3hOEgrm/MkxU
BSYjKF/1Y26qSyzuga577F0WFf2rBuY8XjFcrag7dXWqIOfRt1gz8mlTcy8lpJOOMJligCuqf470
PzvKRhbprGpQMyW8T4udYSr5LC0HeaXZtH29dAhoucZfmLBBACYq/J1rQNw33JNvkJBDGS6T6cay
gdzbH0xCRcL2D6Juj2FmvrSh/WJb7sHQdPT4YZkyYDbDR2ifdEXWI/4maKHhSqmjCqp7Y1lEEBk/
6yZUvbb+lRSlGfxAHSiDLSWXsVHsQr5eVrRtr8d09gVPjT9eO20EXvtBJyzV0Nze4vZeqepiIP8q
rTtJKDWqqz/q7rnOBkJf8sh+foF9uO2i4d2GutaBXNPZVNh44f7dpYzuwr0B7nPr4hpH7DaZzjDu
j5KpYvqoAjDwM7bgOXXefKwRvmE/R0HvnRL6wwy8FzgoGljgaTAs6LryNlFkrDN+aClH2Dox1gTy
dq6lFh6agNtUS5c6yNCCCdSU6xDyq0U62ewvTfAcZsm+CCuUURdVK/m18D5Ntvk2IVOF3IwVf52z
2n5grGy3R7z4JVpvx+fRvqcOV0bGEpq9y5ill1W+K1ym213sXKNO3JAK8pXe+Dy4hDoITxl/BXDx
PttV2pcAyiZcdehhY4mSKz73JQuRVlwn/8QcFY/HVtf+2f2/kWr2/p/Q6KXYKZfg2LCzxQWZtOwI
3p317lxlWMrufBAghM6BdR6IfpYOTMBkBMzlA4SBfJU89PgaiQ9f+Bjn5R1IzpLh0Qpz1kpY6Wsm
sJ/rw3tV0LjNiIqyDAqym/Zjso1NGGW7xmAggMn3ZmribBD4SSLhLspR0oLscacx2wkpgwBpXOgx
k1aPFK1JwaRO+XoXTd2mTEtAp/lZb8eN3UOpA2g+IZ0XGDtMznyN6Ejb6AHPerrveL/SghdWC/8g
+K5mf0sSB2s/7DFa4CsOv5U0Xqya3A3ooGIflePS1MhY1B717Jw8zN6F3aSes7RHTbdwQXaxfLU4
bsYEHdZFGX9K4XI+av8YO7z2MmQcjf+HfLY3EQSX/nT34GcQcAmZssDrqeLPBE1/SOqflsMIHwCw
CdMl15xTXtEOYhty66rtuw1xzccNKwfYeFpFxKg1t5oJfMmUQMgTmu35fZqECITTS+xQ1lO+GIWx
rGK4TR4KOhYoNye9rXNgZp2IO3EH5hAzjrEkZI7Qn75cmbwXhImHTPuHrf6lTmFbNBxjYzNZG1W8
0voSd+aHbPAtorWPHSSucW0i8TTfiU5fbq+OLuDlEJ6t+VJnP7zVuMDBcJTdqfc9bWXG3iMwW770
djvZJA0rKz2qSmPZt94DK+frbe9GjEMYp6ofc206m9WZ92fdg98wYcNOvb8eh18GhWDskMcS+eow
qMV3S/YRInxOqy6z6n2UUCZtz3Y2vVergClbitnrXEOBSfX6ufHsVc4hdYQADYGZ4WdcA1WSh3la
kzD3yiJuUaTH7BEnPkO/7uD3+041y6D86dDC+HoHSC+i4/gDiaC2TUgxwC8c9CNQgnmULGu6Kgyd
JHP8XMDgrQCMcYuQ3k1Pr4P2qZLoAErudRLVZsxfhuQ+tZSfbyTOTxU9Ekv/EGG7r1kQHEvf4SR4
7m2GtSWoRXs/pN91QJ2AUc9KqEPCrMhuQ5BuOPfM+bHLVBtbvUu3E5PTRF2G4lyPsLm98hzz8y77
FJwIegyx+NiljhZtLXLTf4zS4Q7MlFJMWwEMM++UlS8xCRL82xpzQrLV064ugFK/RHXWHnROVeNq
bPic04OblfG2kGECmpFItvnTmXjbiBcYz0LtQJdW4HmCcsfbu0JVh5aIz1Xu/D7aSa1f+CK7ODVo
dy59bigPrd5tZUFZVMpB3M7IcJQJGtClqR+JCQBnzLt1l+RQ0FxJgctQUFVjC/SupKOf3c6Gn9Yl
IMXEZlDfnftXNPS+p4ZnrSwO/YfIajX26tw6BEIuhUvLe1WjIUFd7NxNYsbRirNw85Cxnq/duSyS
7SHAqtRp9iHmG28S9QLrUEEMA29kiNJ+J46MeVwOd+kodz92Np2MbqUO4JMw3Zc48fLOqV6FP5ir
ekKqbMJ1VrgAi7yIsYDPrQi8eWHDEStx7TG1V2P8PFTmFsCZqLYdbSCKRQE8a3ou44JqwphSO2Jn
vE1Mvz697LnEiJkhb7IZjPIWVb+G+FT0mda5PvcwMgZfDPLV9E6pBbS06w+JkZ5te1zFHo9YC8HS
GteNR/2VG8JkOpgR/nTUh0anzGBt6991CDRlaJtjFeHhYhxJiRt3m+SHffjJaCATW+ayCDm4WcVB
db+lXTD8yJ/C8ktl3BrVaYL/GxtARHB6bWL9nGc1JiuJPuk6Fyd8KJaWViMJvmTmZSbgiJnsTwgb
I7VUZQmNa9JhrFhDcPRi5jCG478EWFNcGIh22JNw7JDs0+ecPCX18CbjT8OJABYqpumQZrHPhNZj
oNWiwYmMTUr2txDaviPlIekEh2TAv8lg41UiaJzYC6HnA4hZe1PzQRSAIsK5CaUTzbAoy5aJZo3J
J1pV9UdT9KdebS0dHW+goO9aygDOOy127aGwD3ivn0pyiBXN3k4sFjWVtB5l4GHprQyNUHq5pBhj
nUQ5SLhLiPHEmTGVNkG8SkNwh9eWRv5N008VY+NsNPheqWdry1/HxWhWqD/e00/N1yjvAb7m1rQ0
H/zoPbSAlzQ3i4a+CuNsaAFHq77a6NYavBoAe7Us2ucINbGgcrzV8Nv+eRMeh9AjJMnTS43aY4qu
UBLWNoc27s/Mh7xF4mHlrLE4AdsuTsI0ofQ46GZcGfmAKpKSRXgUFDoZWfPVJ+uAutrpUyOj1ZMQ
c7xsGRBAYfUc5kaJydqz916y0dr6DNut7OECNWi8N0oNdXUY9P5WAnRhHACCerzT2WP4JgMp/Qnx
YMImz8HHko8R70Xermt3zf/tyvQx4fg3l+GWQBcaqBmyxcxmfRftKU/rXabd0YueYj/ehOX7DGLI
Grns4ksv/yIcYV7YAnFveBWZX8uHisxlVF0k0wOLUFYgPhxyJ7a+q4xm2atDTEosS7AgAavwY0fs
YoknDfu33qSbkJbCEijcQLO047YbHYOHSLB0Y2vDLGi6d0UoO2e7g3XJEw53ZxjhgHTWqmK0kZh4
2qfi1qMNkpmhwS/gTfdG+9IGaokx7J9F6hO3z56BxtqEAjMSZnrSevZTx2vuuNfukcdQo1Tjxigl
WTLNQ8xhZ8olZWNVBkOKayUuaAMQXFH/ourcdU1/s63s6JEW8Qi8WXUA1U/Y0b5n7uir+taLiNu5
FXsj/h1WLnjhK8fGGz1Q+Dz1j97yD1HabVNbA/8SnSc9vhmWs5fcIRpdu2A7Ww01X4BUKDfCtE+j
XryOUUhhTewvgR8DWKL8lz8G3wdZgqwmeJvUEAMhlPaNdUoCgdgZLmJPooZPpIPY1UAqlG2+S41r
2xxG4x3laWM21C4x1Oe9V+lisJ+V8aUQxPGb+vbasc4a5iaLZmkD6GQ7tiedictEcDQT8qFLtU6q
AObKdEWl3FaVeqOFemX7KZZ4mBNsqczrte5fLPjSw/2UXOYyrQDrgzWCGtKTTcyVSZRUeISrKunW
eUHCNAaAGhonCuOeNPHjzevBOnY+pf1oh1XibnyLgG5wsIJD3v7Y7Cxyb/VoXxpNKesiwNoZLT2d
CzvIDAMkGP5+mueKxcBxLCAsjIOVCkCIIpybYmhmPAo1YU3L6dbKjU4mlhy+UySDT9wUREupXNck
RkGNAoOtAKQ9JQT0cOIzL9KtbDmh9pDHnOm3hXmTCmraobLQ5X+T8mKwP7nhS1sRJQn/3JRjEcZA
hQgS4C3xe5pm4xkc564qHQrU3mbSFVRLpadb6B47eCQ0lb5DRuCRh1Yb3ZvorQVdIq4j2c16z3pg
8QioyiVnZ7Oq9+wL6PU/Sm1198vlxEMQm+2mJu/7J6KfNrn1/Pd8LLE1tz4xVIbz2aHy2lb0TL0A
nIaYZrrYubT9h9I/QgazTka1JnslSYub59oEOW6OtrYFNTMcwgJIVVCFguwwYvmbmnoOddRir7pd
03tPNas5h5bR2Lfer4zFcuCgZYo7eoDL5lhxVMm49ITVMnL6+1wlndQcVbS/YHzNW/Bj5tHKMSoY
DdUwFmLfi8Le3tBO0JFkVvGbnj900DhmZ6xbQkpB5kJ4xsTcA9FDKS61D28GO7DcEsZZTpA0xuZa
uR8x5/kaaQbT4mtp8XN1XpOZ5EiWoffDe+NDsF9VI/Xs1D6E1qfyH7gsDpZ9qov8XThkUlVzYRSy
n48EoCwD/5uurZLPRLdflP5cmBroOwfEygJRFI97ROUsl/wJJ47lruR4FERiOeaBSvjKE4XB+Dcw
/9VZutJVQuzCXLXYl3SePqBhK826Ijyz8WhDt5tw56pflxNaTOGNSyo2Ia5kS5TWgsF7720LNcyF
g1zX1hx8bzFrn03paN//mpAdRRjBygIbUGzd/33z5ktpWV/QQK9oeMd+8An6UCSbtwDKiWN6P1n/
NowkKvqqvCZUM2tm/mpWBpEzrCHutB7wd4qsWENaWLqAoyz+HZudLMT7EYfbtJIvGE+W01gfB9v4
QQkl8PabpY9+dqDNIPHfhpiNiQMnY2vOcgDm61Azlg1aY8bYqm/xvhifnbIB+utPZoWmlG7rAgbT
OCd43UVokrIQ6hYNxHPdaaHBs5h/pMovNiYTfCq3UB80ujQY9mPss4VDjdNqCu5pnZ5HxspxTcbX
fIvzQ8xYMVXBL44WTn7TZ2vetRweLM9BmePEqBaZBvdIiqNGcKjVqI7ECzYQg/Nzi3N3TQIAPHA7
gQ8Hq6ozq1A+XtwteIplIYCuKJaE9CV3EsYAwU/gnLCibvuEcIxLQjoI963fcYmEzCJK4HPFgXE0
LUQ7Uvr0zBrg9sDwrLxwMeW7sNroLbauCM5wRTrMW8sBL15xdrOCxsKOb8VC380usrkpnQ9nb8CC
0bprj3zkR+Ze9TF8RuV9V6HalfD4cijnngdcvd/1YDR8sNll8LA5dJMSuLtJuyxauC0FKDYINIlL
owTymubuPPtm/U9ZTBYOdxxMNLyGdMWgeBmNvszFsjFPjgfi7EWMJNch4YyFt7Iw7yjvpKXZtqVM
u+FYY/IUQdAZOwqH2M4K4iWhONAE5M8WHjy/BqkbOZ5rhwt/yamhLdf4529aS5EVoSEbfKKGDcOm
vzAGSzewlJm4kEwsOvlANRoVKo29m/q9CZzC66rFbBkw9Z3nPyKCRVUyh4yZCJVM7u+WVy012rkZ
dE3mIW6POQQEQFQje0/8NTnyLYCyD2/O4HMhugA3hjoGnSDkWC9L3T3VuLic5lRXNOtdqnbfsxG2
IeQNbOZlTSpWP1Rkk+rsmruPoIqXRXOy+l2Hr6jp3LNZP0qMMqq0NkN4AzzMmKGy4NWRq+1yjXdu
qRPJm9sSpm2XhcvEmLZjytSWvsR4bLaNgpQULVLqirBfT8FFZ0nQiUxaxsb1GA9UX1bJpC9Mvw0y
QaPzqWAQNFjV2uEswSy4HNgHvibKwWLvNSkyoFVqQeIB7/a0Ku2LVohNF30Gpv9sMQDtvE+vQ4h1
AWPDf/Xsj9In8N3Ok7xhnQaYHcq/CQdcV1B9RXFWlL4LPVuY5pJ9ggT+sQRJkhjZqWwhYJUcMNnL
zViRlkQooK2X6T4A638DnWiyh8rv+TsjE/vaZ+BYTkuf56p3xcGgb31sQPjzOYDhhptRYv2f83+V
oO8Ef7cGr5E7A6fqtcUvvcRF0sdrdFM7UVsTB7AyYFa4XX8xEDtnPcNTn2D3Vtiltr3USwSpih0c
YyY/D8vhf6h8PubRGE5ALZ+GbqaDcf7SAIXjmvVYPEKXSVoG/K5/jlscwxSuBY6DY/ifZQ9wuIkX
0xig0v3ok2fDC5XMcN96w6hsnSPspWV6TCEzgYHddjhBKHmfeNxNOr2cN7M4sivwVf7g6n+qDEaI
Vn9ODRKG4qsNIFnAp9RzjC3WpXMwBtbEkv2LRU8Fl2bXzHZlMiw6ibnNsxaR7I8ts1PZDvcxoGTZ
XZnye0Jl9ONDA+IhleSovGcdiUOXt8b5nNISB+wxhmE5V0nJwXlEOLfi8iaRmNvmVysh88f4uMSK
1t51xLvsUq4ix3ybh8+c7A9jp3YCZdajMBXYtUjplHdm/gQ3S5SGDLeWHcJch2Mbv9YMTpPe3Qwu
+DdMQh1Tk0xBv6EML+n3snwxxXeIJ73DYOjhK9H1H7TrRQe3h2kNheOnDhBDPR4CUpl+iyCHATjv
PwpIIJavoASS0EbSsEmHO13MzUipU04jglcwwWUmNUTPysFT4R019Emvu9UVrSekQcIgX7aWvkmq
D+U+CgIhOf5X9K3Wf5dz8Tu3LSFTIA0HxrS7bragsCmYyXOh12sdRhwkTJeBxptdMfUm71aW2QYL
9nPElc+dLvp4aM3XuHv25T1IdnO1tEP1Fgmjv9zczFXqgbrRC8IDBs3b825UI1fQEut3w3vpvGe/
0te1U95MolSW4rJjP1IQDolkH2tsNt5uR/NHg13V/8tBaEyEQjMbIb1GhzFbmJNqlVL5oPKZs4t5
2AzWJSUBsolZK/GFj/QnGndPQAuww3MJ8hZY9NKjwXG06Yq7jw5XBF48+ChkFTlQ6PmPwdCuSldN
QqUwz+IRj3w97h22rZCxXIlDmh6JAskp67gXm/X/4qNOsGmq3qqyJqdfXmvrF2PBptbvXophWz/U
LWb7wsC7zZUkUXgf2DJDFhyfizNdAIIKbx1QPlpJEqDy0r1Cz2gDtV2OYmUH8wACQfQtH+Wytze6
tdEL2r3w/MXRJaPxECFRg7+dc5xVql3GrDEdh+25cI62uXUcYAkJeFDgrKI1PbE2sgd4q4ZTT4zE
YBS8smj1wm5XGqyzKv2XkMm3WXOwyKss39QdnZFTtGmDlxI3v+mTM0LuCTmktvE76I4nA3wYRtoA
SpvuoeARnc/5Y8zgMWrv+B3WPjYbfy6Ak9UrM/1tjjPMz+ujnvZIAxQIYx8z3gIuJzn6FMZhpwe5
QP48DKnz46EmSsGtc1hVlsKuYq84He8T3VoGcb9S5IUspS2kx6RYP3TjN0GpTZ9kyzK/WpjBmTVF
rf/UILua9lfvK3avZFNU94IDPI0xy8imwJnQhwBgqId0gXAR7IlPjqxVA3ymghGkQ2RxGKhRsijP
mRRic/+M55OsawM7CT0sa7s9jr5zoZ+HAQNSwdkMoBXXYkxnsDiMg4eVOxMVYAbqzurm1dWDYzUi
qfrW2h9D5k3vfGzrSXBar37y9LvSGC2TYg65WKTTMakSfLLWnD7zCDOpVZYYGN64mgzptgnIdibu
Vk71WvM+MPqss+xeOC5SZ7fJLQLpqOtu8gs/OAxmoiyiXuhQEct2AM6lajgoDAWtpAMWPFSLOdXP
ZuCYDSRBgbG95NzVUSRYPvsqXofd69DdWqJcOmiXnKP4QE1vFYbHISRt1P1NNPsAIVYtSVKmuLzo
WX5p+VlJ9ko0JF70WyxtxtvioBnH2C3BfL8zlyR2OVQv8ZCAZcBwZHYMTbCoIIPLFisV66mzNzGW
y1itjP6QTkCvkMarAcr/9JXnMzjruQ+vPUGfNMBgNp1NmWwnnrUQ8S+z2TM+DKarmvnIKmqks24d
ITMY4btT3OM4uQi7+Df0l65v8NOzfTN4k7eeQUzrq2NCcUlWVBuLs7IMf1skoDqpVn2S4taM1kVz
TQ1+G7fkfCaYyM3FD7yNqcJfXVmHwi+2iuVGS8qFokesZ2ofSlTt+FIwBPXJXZbQgix4piOVIfaL
gZtLi9Dv33J+p7CDDKQ4UoQC8rvwcM3UfjPb9OC0AhdBvLE0OI7APOqC40cpGfSjQnrlyg1PUIOW
mI5WVOOtWUvhSmgYIThhDZwB9eyTcd1lgEbVxcbCBOYdMkV2m4UVvlTjR9J+tnm+wlSz7T26XTGr
27Ryz8XinFvVqw43JCKzJuYWm5g+J848MabTrAGIi2YsuTjO5d0A144tF6q4/ZeIVyfcyorXxnwK
MCZ4+kfPMckobn5M9mtuAzn3OmY1ue718wTmaTA1/IGPqMOZhm1r1pKFfeWrZNyOK65ZVlJ+2k25
inMadMOTK7gd/tAxEnAH69dZiI8SWzke39UIla1C9WvYmUsOaoET7+PpzEbLnRl+Dt1Zxpy9AAM3
aO81HYTmhIsmo7id82SPX7QDAywhP5vYfwaZIb5N22a2DFBERT9167DaN1s8WWzqJSi1nzDGcpYY
3AqDtWRLKljl3fEL2ziJaMmZglUxPISARLp5bdw4A6pGu1LiPRHXbrp5lB4VNW6Rciu1fyUdRLEB
jCm/VlSZDsOv2z0n6PSNw5Sd/dA6zbVyafeoWBNU/vDLC+cVPmXSVj09OrwUIQe9lrnm1N5Vd+8A
cKbZwBpir9gn1y6QDJ/ObIvMzMje0bp8ZYg3jhy3jcFT2BLyOenjMZR/rFhwdGzwNawhFCJwzVtm
3D+ES9GRFh2M0gQdZBIDp1Y9OPtjtTLJynholO5AHsKAzZL8EdPcNdHGx9Hr9OcMNAEXOGvg/ITG
FsNQz+sZ3zzcWxxFdjScNAmpKyRmtZYs3jTaYoJ7GSDFBybIHfTrmpBan4JUIIwnmIM06i2CuVF2
9LVo74yhVjoDp46aiNI5N8ZNgiN1wkummdc030E4XmftTxR9G3p9k3p21PhjHH2mfpE5IJ00cjDq
44JJx19bPixz2GrOr0WZs8OTzA0UWZMG0CZ4rxVmDK16TgniZgm6b/rbDbgauguWJpB6h6o5pGx7
rZUQRY2XkrG2OfXbodc5JmO5YARYCvdEL++TJI5e1tGuFtuCTbckXwtPGis2mFlmG5O5RfXq4yvW
cez+d5yqhBEGHtJbjF01IZZNSQn/ZGOKz5GFfsZ3YZS2wTshriwbBPkAkjisAsZ7/Gr2LC+rSf+y
8t2spg7dnJnAV0Ovne/eEt8GBNghBJGabZrzfxyd13KsSBZFv4gIfMKryhuVlUrmhZC7eJO4BL6+
F/0wHRMT01e6VZB5zN5r2zqNUg2EiMFnarz706VrT5H49RLcmH/kB67weUTG57wxaMFW930AVPYQ
g8CM8nsAfalnO6lzcPT6U42gsuU2dkVzsNQtoQOYI76UeDTBkR6EZTNDkUcomIoPe0EsBf7gVasc
unleEG2Z0FXwet6YCrXWlzSIHrCg5831ym/FNqXgkCRy1+83GqJYM3E2ejhzGqqtEYlNZdpbJYn6
Vriy4x9NvhrGm15tM6NYJZi8qvpFtp9OcZE6Nvo/n0GSCZZlyN6j6ty6kAGi1xxOf5W9iuiDAD88
U0RqEpDwkhDHNaCu8qDBhvMaCiOaGX0m+OymY0ZwAx1CqtCiXaD0MmV9FcFhYugX/1oWg+83rd03
6jgE1RZ+PT7zN52+KeYwl0yg/CldaSJZdRo3M9kyHuC9Bl3aX8ZYqsUt77GcgkCLjin0fwPnClCC
X5JSr3kubUA6qwLvSBNFLEQgMo/xKhOvECCcboMkGMhoaXyG7ntQHvX+s0viZ8+pFgqwOJQVlCP+
VSJFRK8CqhphDcPOAQ1mRTpFjc6qZkYHoJ+Kq3sP+DzmfJKagdvUMt3zEbh6/wxzOzC78cgumXMs
JJ4DSzKzsIlbpx/Jo2tPt6TJ5xBDFuG6nvNrqpIosQHNCq4380WIDxqp2j345nmY1BYOsDXKpWXy
twuounE0g1GEFvVkgNRkCeMGmHuhOVnDBtsnG8c7Uv7UaVYFwS+kJDwxgikBrtaFvajLaesT5NSe
8Vcqc5v2zyUioIDhWOgyT6iWburTe5/lxOhlKlae/i/GBzvGbxIq2ggRqIPW4GYtH1Z5kN6bkX4O
HkWSlW+c4a6G+7wMNylE1KHGWD+4bNLTjLpdX/gt71WIC0fm28RjFRoZ57hI9syv2edsDI1e1Wjp
+U6pR7YXF4aMFx3tRNAeBe932+6Dwr6Q40xAhF5fJnjWZtT9jqmzl2xVI8uiko5gwIEipNV2ScBr
9IfXgCsBjOHzP1n0tX36p1S6txXMIxBkY61Q4o33gtVbEI9nEmwbevGuXdrqK6HlqB0Ih0NUfwQ4
Kv5nYSjt0JmHjrnHKOUF/QDH5YfJ/N7MIC0nZBERsNayXJ8gLE7URwZ49YwMQSVAcDggx1ma+hAB
S+wBLWTa4j3Ct5KX6lQmDb+0FpEykDwmJM/SUBciVH00tGI8oRbktha4yYbcWFdWd6jM/KAU/Scf
mQQuaujnzviq8lPpLg3xCHya1oBymJSqZEAqQA55/u6y6kB0pphVsnqChf2tlUOGAxrIpTlU/sK1
LJjKVwFdomnxZpU3jbGxEndpvIkCw15cfNlNve7D9NyxCPJlfokdvO8hpQYSRGpP/BWs6cFFsOdb
DQMpc8Iydol02N5Wrzk1thyDo1n+eURSYgMgoARyRvcTMA1MPQJRqheoBGsR/kX8gLSnC0CvlVP8
uWrEsmBv6x7D1T8yxxYpQAsdDX17mDElcWrTNQH9g6XvxIvKvBDZvfAdXjgSGdv2UnRXO3uYpGhX
95qvZ6SQ69uD8r7VtPJhKFav7via8WVxok3EICC+ahDi0WxDr+052f3ukLbtrov/dRAzAsps5hT1
vHhq9hYpHSywcGaB6UYn02LvnHyQzx8Dx0L8rLkv7GqfcJGTvGOtjQ5hgfbdSXeRcghWrX3M/J8a
112Ug3Hk/AD6WXcnq+RZdVnVxNCIAf5XiVo7k1wFjdxpLgK7xNtFPCkpo6oxea0cC54HvmFOCSq9
jSwYyWqf9PT7aPjUnLMOlhmfY9l/JMUwG8SL0lu7SDgycgEM33yxnXXqq1vKZm5MrZ2GLo3w3I1p
PKApzUTagDNay77JIW4UEilgOY5+lh1jKLHKKef1fxGBSAiqFtJG0JP9TLDnNHQDeviLbCQou30N
/lsKEp5gwBdouCQVQhECpX/v6s3of/XW1iQJLWLzuRPc3lX5KzO5Gtt3jQKixX1gvXb5F/VqEM0G
YXryQdJYYkLXEhRrXIAugRGc43HGIpL/HhMh7fnWsrP3BH2VKIRAVWfI7xu8po7x6gqSUHeMIjDY
/Abs/g2OO33VWTeR7+vs3xDcJk5Y7Hws2ZiRgf19kL+NZXxmLpkMJ5lw9quYdj1E10XLnUTvAT5X
A4Wrhc+AvcG+GPA8+dohmA4D5Oq0e0Rzzmy413CQOZrP6zxkvNrfCiFSAIVuqliu+DC7DEZUwxXu
FvlmIrtE8dnQ3y3rQ+9/HZz8sWVuwVwowthzuovMZ/OH3o1VCHMVB6RR2Te4B2aBX7BhX8fmoWUJ
7Kz7qr7TNDKfs9dF/eaptUEfp32NnNV5+SIqa5EmfIuYJpap7VK7sfO3f7WAHwYBM5Ak9fnXmt96
EPFdInrLsl2XfcHFcdhtQqsfY5KTWNqYDFSqwF6a7d4OUkT+5PXay0n+wK0ziTG1MZ7x456TOcAV
V/nDH7ON7NGKcznGTXQ0e8VstrBvcdId/AxpxiSHi65pYt9b6lK41fdQkzafjN3eq3tgCSPz5Z5u
dMKRwAMfxWtJzjQsmHPadHI3GnzKU0SmXmTgW+7lyheFC1zHmxV8XCY8s+nTQDKrSwJ8hXGnhXhU
yOKsR+0Vu9ICBgtuIVzckljMijLNksu+YZIvSwb15meT9qeKaqqcqk0BRLPJ6odbeN1yLH16IvFq
9uFfr2pEwgiR9ST519iEGNATm9YA25YFYZluRW4eGr3ivRgQ8MEE97QavTXlYj2WwWYM8HRM/cpR
DTVS9sEVeCpIrbVT7zl0xntcGkdnnueXQXJrfH5dbzTvFl77tDVXKo6XiaSu7CwWRrrWgQStr4oM
ICtrrlGHPzgvPaL1uAybuefg1QRVx67Ig2/GpQmvt10URdLcKnt61qzme/SpEFsQR1aOxU0LP4rI
Pba2thnM6SdutLXoYBBDGBKC238K76kyWlBYzpdJdLHZDytvsq5T0nXoJ+BAmtxXS+KlSeJpymJR
KghEISVKVX9MPXWO2U2oSzElMnnIn4PEvVtIw7KahEfd2HsVRdfgMaW1WejFJsIIg2lmt26L5EPo
86Afc0HjIo50xunN0AR41KR4xugK5lEDXIDsRuAagS9LPo6N0tk17Ze4IO2SyCT8/6K+u3GEQ09i
rW9WcSjw8bu3muZYn+aaPmdon7xptrXP63I/+O0lHQl6YzoIh6FDDKUeWaO95fUIiKEOiY40DHSo
pbZlfr8zQrqJkay3IXP2qY2RkFACrjhVPyM+vNlIfZQ3HSiPz05HgF5NRhbsS3t0dq4uD1XJHBJJ
r23pFw08aGF0d63q34IxYkmS/UauPPdevu2xmtVx+NnU7rcQXHw4hMWEhnhQR90laMBMuejGpN7I
xDq7pB4q0UDVJ/vLN14BvVxCBfslx35mMzcZOIYsu3/3au2IfexbD72z1rmfVE3HMRj+9Aj7WuSg
f+MMbxl0DaPYG6wRJi/a2YP3nE3eDewySWRBc6yGhjs1WsL2K+Slw8NCSl4W3nL33FY/DoCM1DnD
0J3x9g4tmlCclyYPK4xPQ4Kg0ZcDG4MpjU5FMe4GhDODS5bq0QBw2EZvmjHHlPTgI6qjjcmlnejx
RYaWWFJlG77+LuroFuhEBn8CwIbQJFaJjtgENTBWIumF96yytjFniMy7a6LBCCLhIWWMSIrLNUTX
SYHOujULyS31quE8ueNVL14AmZzysV6bebXTkMtCesLmzEBEe6kjxt9lc7Vpl2uXuX0fthsLJnEi
LAAHfjPGKL3D2WSJIR/Tfo+0nqNlMP4m/mOpYhQ8KhhLteKRswyEV7ROGqwlJpO+xOenGY5/D0Yf
74BkFGEiKgylomgXzNKyvLv5FsM7WJyPlCgjbEon2ehfsteKRW+R6tS1z8LSf2NBPmEOw5Yu1Lsy
VqKObHQeQrikEcoUfudtLHRyjuiGzGyyGeNRUWZF4y30kfedhYpKbR0EYeB+MWIRexs3KFRRzTf9
bW2Mtb3gF0y3VQ+MKk5qZ98EdYJllGivTiXk3eWwUJDGeCSONNnad/GrKVSaRyPlDdQTt1yavoZB
sPRtqnXkutlUactJCF7nQjmIaZMSZWpS9dU6SXXn2c9RI4x1Gx9rnF24eUPfWli6HjDF9333lXg/
DYZdNSZYIxlokVOfVPX7lFJ8PLVECFE9WPXNrLCN5kY8kYoIQNfgVGLbw9w9QrR9DXR6v6EH+k3I
HRdu51cbELLjtTdwRDiaqM5xl6IgRkKLaJQFW26QPjxGHKJd1eWPhBilyQ/qIzl0AyPO2jw5EH6R
B/DNrWrhGucGWuAuG+ry6BSgm3KDjG+n5DRu3IL2NzKc0xSExX5KeSAiUSlgAM14qZh9Exhpu8AS
QcjUgROtOuX4hAzWCV5MKzgpYsA3dYPSuax6C2lZjsDUtQOUMDMKoSP+MrBHRQA51GzbItpokj14
wRF5ZuZBOZcKhqsI0J0hldUWJVKSrR+Z4pO5lL4IQPDeDQ7mRekAcXTLjg5BJLqxmAapbaJGYG2C
57N0faYRRsqVOlig+PAzMvQTKqzWnd7qa7h31aU3wmDpy9p8tpwaoX2qT/VdjUodGTFH20TFko9P
046DEaDKHhM856ljfxkCtF2k25yfkZfPwg93zSmKUz1NxKkhqOs5t8Lw1upJcM47HgfGjiNmAWnS
uDZ9+KaQ626bLMp3ns8eqna7amFEsfxVIxHto9A52d1mnhBbIUlU/DWwKhE4HFuBfRJD5G98t1KX
bFTTs+gJMB5bAJojjw+riYrAKm1mC3suySUtiFbXlHTDQzlthG64y8yCj475BbFhSyzAsqy5hWwn
TNeY5Ps9eGPUJX0743MBsbWowqZ3J2avLPCXLCavUy/p4PkMGW2uiJLqtpqFL1FSx+upcNE/tEEH
LaxmQ94FpcDn0iO/qXBOcVzJle7WJplCg/sd1TUqnVIFWyzRcCacFA1uw0zJiFmF2G6q4G368bro
4At7sDJYi9fRvkMmvxU6qrfCwQ5f+KybUg+Zea8X+laU/gvKuG4TjEWy9LKe8AMDoACPEvqOWEHz
IycTBKZRvKadIdHvJsMG0+dwks5IPJ7hvNm2xdbageR885oIZKqjcciE3Nol5/aiEbG4FGncvNve
UG39jnLcVYBReP7c92o0x+VQDYrU9Ml+6ZtCridBVmNl82XngubBavxwH+m16c68/Nxk2IEV0iw1
46uw7ObSFh3xZI3OwMREwJC6joeDI9UO5tAMby2ipH1vJAWBD1DNkDTYG3iY9dLX0a5bNZm7OPEB
4qCGy1/6sgY2nQSk4kTpIJ9wSM3ckRZJED0cOppeR+Hsk7LSF3N4pB31+BBKeHKaNwEKGayV1hRo
dPqklfz9y+bDcYRXLyRL2W1KjXVxlF6wMvTQhowYYmxXBNuhLoZjFOjBqsyz4isPNQR/Ai//ojQr
MqX7ircrYyyTVkVPDm6PoLbSwOGPJYMTWbU0zrVY1xr7NhBT4lnpY30xUO+CL+fW5UuXx84ySSSN
sDnXoZ5DYsICURaDBShNcfkFMJsaE4Gc3vuAGMcU0ZZo+dA7xr5LhJ9yo3Aj/0LcDM+V7n/EoqSr
DrnMGs2z1Cr3Ebp0LMupdPpyJ0vf4gdjyNAzltI5fJO1WzDGmHpNrCLbUWClZ/fmYORUtBjQsvnt
bGT1p6w4u8keR6HWYiVoq8k76/5MScq7ifgFEURsgHIbQEDivdkJIBSzdYuMCAtDfrTjoL24gyXP
7RAMn5Ndk5ToJZRCKnd2LHqQHbp1xeqn5DjOEiWtExYDW6yJij7UaERunaBFHs3cpPdt2/rPaFDv
Fzy61zTz7BNkz/o2qSy8jhh9UGQoutiV18TGZsSXQQVUzPoxMn0sDxhpPloIHQirZmxLsjmsYqNE
h9/3+2YCpqu7XbEoUpzHbqR/WJkVskHhYxtt2q/Qne/OfLIfMkihGRmVuWkdPWRDGPgryx66tRGS
yisxPDH8hV2qd9EIXgzRZtAUzAGFh0hUaIzBInhxZhEYpFrH6VsTpfmaw/M3zBoLGoLT7NsMv1+s
ZfYqmuz+BVFxscgiehRdLygKWmlu7ILVb5ghOVcxWLmp5/2J2vIPLVq7nNBBrTWou5tk0tWthjO1
nsbgWZWBhjpL8VoA6VrluWZvUaazLXJINxk1CzOzrI1um9QaCWW23UdfmvQ6DMMaKVQjgUiTx1NS
FHU0MkuWCcHitMNG6uWroAcvELgTtFsZxtPboMEQHzphbwoHfpOruQ/H9v2d0kn2sGyuTVik/pPb
WNm6SQNna4reQzHqswm0S8mUcYxaIVZS6uoDA0PgobNU7aWuvGHXV1D+OGXF2lY1sriSRsdWvXNF
gqT/DiNiD8IF5jCtMXoWkTbOdMmnoer5Q+PXKsJBbFSvY1HvsaKtlDfeRTdnmBIWm2MZRy1Qk8Qi
J+fShzGFF3cV02VEsVC/XmPyoTsGTfGQXI3WuiNf+kG7eq/6mnlwuxsZBHt0Lo7nrzRkYKNGgF8b
r3lrZwzN2vGywxTr30lt7FFQvlCSbBJ4i5MEqzD6H6457F1yN3TIeiZT9AiTcM6Ce4ybjZGrQzf6
LFy7u+PaS/CaB6XLpdmM21DkXyKq9mMEABIcKG/pzqYwcwiB7JuBKrneIWQ/pmj08rTnDFKH1DKP
AATe6nRkK1zydMDIVzkAg5xddovnB237IDG+IQDMrLOC1OzqCEsbZsn5oK2hrW/ipudzg8VuZTv6
z6VqMEea/BCjXdWFxlPYH9qKubKNwrKppYl/3dpyI2zbumD1g6qmc/hHqLOU0BMssiojyXtM+Vpa
9ZxVHZJ8xgRtZe9Gke7I8VtGBTPWMEYHruLoQ0iUqPDjv6y+ITpdv4yjdc5dyFZa2M5SNQfblgWl
Lem1CZEmdLPS1+INDNhzNd6M6KTLj0k8F6Dd3XuRXBXf4chviyTtKWB3mpD125+RPTPwgSJosGkl
Ctv0XmeIUfsj44ffIRNEKJxClRQlPU9mRs9O1DJpcaD7hebN0WHniOt8ubeMTUhUtbp2oWu/gdQh
t7AdJS3Qyz8tvFat2uftjht4YUz5Kk2/VeZsVLPp+2hJw4FHc3zS1R2+22SiRHXKVa8xtkVRFFfA
NLO/KUWMgdYqHgmFky/cPrA3WVIT5AiB3sSOrimcgf1+TpCrjF2F+dMYDiZNYdIcLeATBcKVUHsJ
CTOkQcuz75HyogBMOxKbpQgGmLpvWdUHrtwF384hLN+99nngM6j1jUYsC0ONJ0PXl4CyW/FixuGi
A9RZsOMRPKGeFe9lC3bWFhvX/mKxxzyCOC0EUrLfBxxFmpYRe0THUZENwhAuziym+xdT30TTJ0FH
o/GtkqObX6boOgvUB/bME/49n910ru/NzFsLSoAh6Rd9leKWyU7Cf0wNbktUQsPoLXsGyPPbWrVz
Ihz0Nxcm+XtPooffmguOzM3AewxJeDGxuXAZz8y/ec837LEydi0NzxBq7CREikd8nTDf85GciDJf
ZSO4ktwhT4P1c8HyIro3eIMQpi8KKCfKvCIUh5+Vof/k1XYydcFYMmPW/YVh3j3EaJkAHdAKnlb0
pgkirbhULxYryYQHuoi8ux7i8mWCLhj5Y/BYJukeY3fturvSqf/oPdal+p7Q2fYdkX58MJ1XX2TN
J0bq7XOob1Two/qfONgZLE8CQHhB3m0GHsRERy+G04DtnBMHpNey5mGC2sUdKHYAEciPaPvdnPy3
gnskvEnG5eCHiuADzjZyETYM5W8cf8O0ZqE0xwftLAioYXEt/XzbcTNgsN6CrsmLAY3RDZXGCDOR
yczBnX6j+qD78aJGBzGhBnCS98m/qvTVm9Mg0ZbO/lpDnrLxFjBu1Jh4Vcj5C+2UiGvnPrLhzyke
WgQ2f2dAgrUh/dQgg1rq88H+ytt3IR7V8BoELm/KNkbF76WfOm96QqImGDl0kbRy7AOi8ubU7XJs
9G9Y7Qw9eFx6fHvxq2883PTMNYnDA3WaORJA1txcGpCuN3c2Nqp67mTiHBJQuNQR8UJZ20TuS8MF
kWt4XaHnUg4vueXx/9NmwvdMJFYTrFQNQjYZwaM0eYF58LsqWNi2u2oi69rza0bq1FNHartKni1Y
i2POL2QdmiI9VLKDINo9GeNbWs/SumdJAJ4RvdFSrxVpbGmcsJfat8TAmb+w+VkhLnXz5gfoHEFS
F0SJQJ/ZygZLGqatqOf/na7qxtgM5JylnGsuVamLLnhOzQ2MYEd2ZFsjTobg4073vMW5qbt3cIeo
EvLZ6ln3TFyx7loV7yYCgVhDqCWDdRf5uygdM0wVLQygguGGQr/CfQToaF5Hhp0J5sb7khXZcJqe
H3xDnWCc3vsxfVZFc6ubEjdfhaPD2/cwQL0SfVYLBhkbK+a4bc7VsWb2sZUOK6I0BunrnLmqj0Pn
fQNjoo7TMLik5dbuor0KyB9W2VYZwGwCPrpOw3BROHPiNfkKkFoAbf2r4dSgyDGeSpd1EdACXnzf
pXWc2vvgdFjA5/wWvHWc271EC9i1ZEgk703yq9sAgNVbrOpbG7FFZbYf4/epWWMGw0uest8tjpp2
GlCdw066iqYnGxPMBANTfSh2gshMFsaE35xzHaxTOW+1Z+1xBYAn/rBI5BqQw24Mq1pExo/e7hGL
ye5N9m9Vdi7ERzsJJHJ4g1DIlM7N5jnL+INCnj8bqwPfS6u+puBD6Uc2h0QUOXyROQ4YpFLZbAsu
ETEy0UYrHqgdrLUnb/gQHhox5ylqGUwEB0dZsB3NdafZLN9jUJBH/lIKx3rJfEwTc8wvzxCHjIza
TUxCHkwHDIBbk+1MHp7D8Q5mqG2+yRpEFEHB1u2CqEZfxObbPzn5u2Z+sJ1swotenD39B5c9qYCC
w16ClUcKVh2dcediyYmJxmkJQ2K+5XFiedVniWqQEafhEGL/bslLFvSLRNsqmGOGkSzIoHsaqEyi
DtwGUkA1U/0QPKxLeQv1A4q7yN72/S0cr0N+YZYL5+DZJtqsxSsXOedB3+YucZ+fLn6khncB4aaX
n2EdDu5Rn+WYlD6dYHmI36V7T3U0e/13jPSzyDX0ayeHV0qz6HQheZg2kisQw63xHkoYU+3XWN6s
kHECyg7T+tdEF8M+5Wi9EnRzs+gGbYsu8FMSIyjfwvjVzF5rfpGMhLO2PVr6d52+JZwNMYENFtwv
x9JWJH25MW7fqwaoELwnp7uj3zLQCCTbmmrXdketuicR0mTIvelRdh8mKzbJZApTQuAuhka/dwOE
2uAHGEgPKb+PMCq3AAFTrEKMkAIVUmBMvz1ndCZmzRV7dfCPMaHNeb2rEHjjGrc4cgdFVqL7GdtX
DcRykm14luCmLZzueQIoHAodyeMcOMlaHTe9QIJkjoQIN59DgkbA3Ydlto1IAQASSlpbwrtdABsm
BJTHzeqBO1xFteWyx+jFjcbcMno2SMCuxUeH/yhyFa7BjVMby9Bzli7igTTYhUDmNB4hrAFL12NL
46Cqy1409IsjTpIkaLf+//OqS05WXJUdFIrXsn222vyY8R1aXBhxBQiIakp/BCJbRxEudnybTsS9
1CW7YAoPJsTf3v6McFBEKRrZghRp5ESdj8fzIvp/lfnSeddZ1F8SSjk37gXlJj2D++1oWxsbS+I/
Cg2M23Drm9e4Y/RT4vT+nuD7hTbcrqOQJ5OFJqEI3slU/cvELskdj2VAZl3PmhO/ucNfKA17WDPc
ENZHkp0igqL86OBCiBEgZ4ZhWGXtu4dC2QjxytpM+f1X3/9FznFyBQcYM3LTeJjZT+N86WR7DexV
OB1b2M/dRIozDPtMUB1ETENbwk130j9H6h8+I6l2A+qpEuCFa31HA1Vyoi8yNg4Si4/PhIX2kWkq
QulpayvWS/CnZtWzKv7q8jeLwSzMpBlIGsLYy/JWGncH+SQWKa7E92RMEc2iBYgfWvjmxrjy8Kc2
+dcsY1UI1cdhR2YIGqQeXvjaB0Lc2V8zdNVGjKUzRZTJp+5Fa0WVCFsCiSbvRqM2kiEkiJEm7ahv
Q9Zo51AMW4GUJnPNRYLdzTC/Jq55kuLIFOG6D3e59QAdNJpzbF659rpr6n8ayb1y9R0b8AlIc9Gq
deHrxB0jeut75D+WuXAcnbO7fLhZ/IgFFTHXsEqih7RLAPAxiswBUS2bEsumrt7F5kNXF9tatRo4
CxB8bWT+4yB91NX0i4dwGYEkzWPKprcpvgn30jB7wPjE3F3ZxnLM2ThLcr2/O/9nqP6mbl0Gu3rY
h6k+w35RWtg/DV6xEQVdVdCGJHwq7FQ7DLBxwZVBQYtnA5kvUkKGUFDHWszsjrhneJ9jxFgJVC6X
mjzbK4r3vovZJt604Dm0Vh76jtiiKCKtJep4/yCbzUEuYtzUvnEOQC3rWApVjtua3a73lBg/sIM1
4+DF+lYO1l4PHgBk2vE2ZJsi4eOuTWbQFlou5ylI72UwbCRCJ5tusixXth89xtp99Mr5wwddL/IM
RyO5OsmyMttzTdJunco97d22KZNtl3arEotDPwWbDDta2zernDMNBy//Vgl8Acbgi6BB0YR99p3x
X5JhW++ym5ZbdxNBWk4mpd3rFLBGl60BT3CYFrCW0xxHaWgsOx5zC3J7QrPCZHCjpc4qiiv8DMNL
F4cvdUf272AcfZGc7SDAIItmWjJ+toMm5BSG/+SN19zJiUl70WfHABl6LVJBFu2LmZ+qT0BkgVWU
my5nD6sDqX/2iOvrnR8XsxTZzCkiWFFI5mP42Ql1Ro2M+6zS7mbY4Vqk2KgMGlisOck1YxhezmqK
D+AuszmbxQPxQj2Irrmc4oAeLShI5CPbgbWOjJLlNbQjcURl0VaXZnwv9Auea1tApNetBUauiHB0
me4Rg/GkLSn+kDDzwKYUWMlDc3CWbzjymG3UC7Y0q4wPr1Bvwlwz4hzEazXpvLeXqFozn0CuqaP8
ifZ1dA94VlP1qOD+cFnq3P75BIBU2+tdcMq4fyUrn1m1Jdt7JPqLW0vo+OqaImzkXqnQ3Pde+exo
I44yazem0DUL/e4E0bqndHP7U0f7WDbpAgMfjOsuPsoEMzJieIVKoTkFmISb8J9HFirVg9Z5K7s+
8/QvdCfbg1fcNYIBA+OChHWpcIffeAh2ZtqwCyYwlWShRZCNa1+9JiUL7qJE7EJGOsM9x9aXPmh5
pKbZIbYgOYa8Ec+Mjp+azlilfXw0dTALyOc9ARxGe2kxD7QVFIUkwv/51TpvvfnhELTA75egeyA9
eBFiEwZlD3NRO9jDzOxOnlV11GsS42tkHdkcRrbqzepA7OBSIuPujgmsHT9EzFPvy+THLc9MubDV
YlJ2t3PqhXSHJxQZzOPyPxMPQF7y9MbZtgNYhQXBEmvFIifp2EBQjHgZy2l5LLFUR3NKrPhsc0g1
Xb9kjExT8RVB1Kw4Uj2iHCY75NrgoEveMYOvdVia1bDO+wspOisR1osBuk0VAzJNGM5YzZPrqX1d
QZ6GVOB9RuF4dpBjwJL4vwsI7VPj7WfnaB+wDdLidcml6+f7NE8P+Wh8GKSCswEDsWwjmO4DsAKl
uw5olrMsv7QyZr2DdcF/I2TqaTCvatxD1hQ4dpMMC3166cRmhpXZ6WXCHCmxnLfioLoPH5R80X37
9oGCtyWjcUAdPmaMEeh1AiT5GWhNKhmBkKgG3e4gJWwtVsmS4LtqPZr/Si/BsIe/C4FPYgDZpFzS
TF59h62lA4SZh6Fl3GH6/2QH0IjSyKrOLNP4c47SenP6vTA/cOBuBTYQPpwp3vHKWO2sZty6ERDU
QTHQ11ZK+655L8jBVYzupEkjJj8863nsr4wiI8vnuq43BcBzD4nj6AYYQ/ZOPyNohoM9ouoamDZi
9snJtR80a53y8KXWRws6lKjJ7cDUDHkI1Da6RLQ/04yw1E/aiPKNBpM9GWRMRvfBfkJv5upvZXiv
jRe/pWDm9cVgg7gxejLsf9Qe1D0hIVn9fjSTz4bF2tBdmvBgO9O1BQff6jXwJkneKnLXedimcuJh
zm1G3JXLh+W99e2rIDp0iDlhWgwc+Mx9sgqzApsw4nwesLVt+NuSIWnMRFVyN+fxn027IQeclb8s
90mvvQetDj/wGmGcQBG+8CBERC6zGo+B4/CJlmpvDZBJo1MHNEg0n6ycl2A41pwigeDQv+uSMfmE
7C5f1cGJmBWqKae4Su/Zj7cjOJva+OekN0VnpxOLrdU3RoULe9wK++DQnfhhvNdw5qQyZ/T757AI
i2IdahJA9UZuKxIPbaZ+rNyYhFJv+A4ChmYJsgSkEvkFdXdsLHDmIyTC6TJn+MBfe3KrN57evP/u
nRbbNn+W+1O7P1ISk9ldCqI+ivJNkAXNXiNHhRxV77p8tCmKxx5fs6QMSNKTgWaU/WjFixd3JzHd
7IhVtHus2aYPF43XqxQIy6jeiv4ncpirTx5L8y3r+7XNQcNo7EnxdhclZADMXqN/Zcu+ag1j0RjM
FPiec22nZc9x8+NH3XLWGAwPwUfg5f8G78HIfqGh7cygDgv8pZR+VhGiGmUMAJ6EQVzufHT/cXQe
y5EbWxD9IkQABVPAdtp7ks1ukr1B0MIUvAe+Xgda6IX0YkYatkHVzZt5sj5Dpma/Ug3nvjmh3nXk
32r5jDecMFAt126xDbgHp/5O08Edjn81V2q7ffTGKR7Jc0y7Ojgm7r7y9/XwO9jvMAEZGIx/IW7b
4TR5R6YZFiFggkhemaA2YwqnRnkA8ET51BESajZGO536v4qfFEv1ALIZY8M2s/4K7a3rn/gjJ9Nz
HT5LAG4kzyI+GFNpLtAJVrkLGi0f6UJ+Lqj2wJGq6LuncqRLa0ITfP89NI0QnA7IPwemV0mal83Q
omO3Pn2P/1snGA4qAvEMpwH2uqDhlXc6ezk3OJcVxb1mAwIv4ONzkiUB+3edSlYPyDZitmUS6+AT
lFABbt0JmSL5EcSDl1JMXy6zly7bveIa5JvuLiaLlyl5CvwLW/RVrYuziv+QRQtoZyP4lC55K2mr
dUp6jbwvf6SP7dNp9Y0F06EcT0509sa3JtsV1TYY2aePL2q62uapSp/14ql1P1P94fAmeyORx8+M
owZZbyWwXNE6u/aHj8ziyMoAkd2pJiBKuNeox+TvfN1cReI6Wh802MDhOzhAYH3/6KbPAblEZbz5
zWcYf8/QKzf5Ff4lMvY6VAF8/3E7HStJC5kiXYtjyeQ26oy8bBK7PpeIrs8xJra7VDfZDHuUt1ic
VVS9TNgpnBdR7VU3DxskkBXnY0B0XNicE9ggaYrjAh60yD7692AiyQp2b9PS0LIV2Uj6cdyrrZFv
ptSkNRzcZz9mUe86+Yr8Rhf3sgiJtR4NWYFx2JpVS1kEtCxTU2DVWuBT+j6nSCVPxyWeWGiSZEwj
AAhoJl31l5LXDAsaioZ/yfSRu3fd2qsGxsuP1R0680ubgCGGBB/sZuMWp7FYQwHA9ZF5F5gNoKkj
IqQT3ifYVyTohHuRfOOjAVl9NicZp6BBLKXtoK4ek8f3Vr5rhLdhZaiuX6bmK6p6UupvDbulYvp2
m3dVkL9q3zu3hJrBnwTR1Ye1IfzfkssgP3OZr7vsYRp3zWxJvrWrtvgFUbK2JL0pGFQgj+/rcDyg
yMQSiZ/lSZU9t/4PMyqpgpdsRu1O+Py4u4wKWPS98r8skzvje1i++9TKzlxTx/uaY/NDTAXXpeDn
EJL41L0nNumDcyaQyuQrAuLG2SkxGfbpfhnld+RRHZ3/yYFgJRevcHIIJo8QJuuF01DvSvU0/jiO
/kfOsg3KMRoNZtL6Txknjzqn5CbEteFACwN2sbza8iXDQ9TRAc4gbiPyZPpxqAGEgDkiUdlqX+g9
cfnkG4+SCEivnWD4a1jsQmvfOPtC4OQh0dHq26rO9rbFl+otLW9FRZH43GCYgZPFrI0Dcmo/XcaB
ViCMFYQjeMKKZtlNTDLczrp/MepxpbMHRPixsjutSMBHgugrbJ5IrozmHwUyGCQwnUJFL1DS0lND
zqPC++G+p+pMJYXmHUoiMjV9HFzHdHfYUFi5tu0RFJGJ8UcsSve50R5yojEGZ5N1ZNElmIsGa9z3
WfBkI4NWOME7WEiuOZ6zCK8yoyM0HpPIuuY0a78KNkhFy1E9XI6GYXTeK+XQ2Qrnn5t5Szu8Tb6h
IiY2Zd8tEpk3fUz6t7LX4BLGKIILisKwjnLutNFuyp5ElKx1+ezI35oPxtTYC6Wg0bhnKqBTVjNe
GK+kU5wbJ92ZbX0VuX9LEC/y6TOAJj+DL/Ewggq9w7bQeELoPEINVXJkrRv9xWHswRmSylufX7Ns
oyg9SPfo7UxGZ5DKRcAJs2NMwfaQeIBZWYAQ7IiTu/IvzQwBoiurrvqDVxym+Ln2YKiRVp7Ielwl
6Bev/Qw0b8PRzgUj5mGtNimnXX8apzceVTtSHv90408oeoYdqNlv5lRRG5CSHTC9Q6apta7nDxYg
BNZC5p0uOviD96LIoXUEDthWrDM+0qHODZyNUTpitul+U5tUvrFypbdsxEdr3KJ6G3E30ltGREav
Kgz2mROuc6V2EI65pIL+BXhiAJpOH9NIEsxzqaD+61rWJCTt7btRzBh8bZXzAbSLbMcRuARHf2KZ
vHARl7N+4iHGaggpxm4vUXJWk8+JcAfBtXDYsWjYgiouBjX3+tkCY9oLT6nXuI3eeoSfal4TAbEo
+z9q1azwM83p7YYvgZjbfuiROtaV2ru1fmrZz8YSMmsQLh0yPCmIHIBmkD9LmjdTlNLvzGbSJEML
/HoxjGrjRBmhaqIv8S2orp33OkwVbDL5rx6Aoxi0x3WvLRTXgsSoZ5Ynr0XA4Co0Xju7XpKSWfRc
e5S+Accwa7cbR8qFMoEkxbcmOs+OeuqsFl38Yyk8Cc6z6z6n5tH0KRG9VBjE/GIXoic18XADnkUz
Ak4rVp2IDxtquaDIUseX3hqfOM0A4Oesh5cm5MP8v3xwo6OWXz4umvnmhv8tCY2r4c0snNf5itdE
5T/PfrJ1trx/fveWNjc2KH2JAORz7gH00LnMDKgKYwFXYCggFWuH1CE29e2k1X7I821V6f9i+ZFb
r/PalalwnElM4BAw55DfAI9gq5tes3QuglWa30ouaFzaRx1bTc0tTXeP83pM5BwlkYA+ng/cN7kx
8vwwh4sSmBvgTZbGiyMQTa0lo5vnXKldZFDUSqIZG1shVaoLpYa23q76/OgRJ4pImmjluRpT4l/0
FyZgvW0KIBEN9ZcI55sf/AbVc8WTa4DY+RMZL8ILd1F3CupTyZ61xp5CJRHIkrvfrIaAxzWP/IHi
uOLBFG812romlYK/nTXiLjaRiOQvC3qSbRKBIfBIcmGzM8hjli1zlHXqo0/aZfcxdmoXvw7LZSx2
5AlNnoLY6NUZe9U070wJKlR0F8NBNtSGVFhEQK/V7on7mbOjHwmcKR5zvnEtCTa7HteBa/O/EM8l
AXcMkV0vvUZ8CRt3PxV7nSE9sz9t3NSNwZAu4Sl9p8E+tri/66A/Y20Zuei+SbHL+kNQP/RpFzdI
x5SNxl8xnoDkvWiOFrvzFJ6bHa9d4zgUbLHI6Nj2V8z5MvEmudqn9NdBtTebW5AcmMHN5le6D9f5
HMV9pNfSxnHuM4em1P2N8YNnxRQxLMeRXMF648W2cN24CBiFTrebz+zzXY5bo2/WTfqWFGB/J5gj
0bvGWx7No7e21I3of5pvjPg+HhxeP0VZqF8/GzkWNh4CGuF2TuASALBF4J/W5AVgEPp2Xzt6zSRx
8yZHgYlWedRt0HyBr/buRw2NZSz3BXu0SbKdSdiP/hXjaz/D50psB+R2eees+BWDHSuFQ4XDpX8L
yCG0OVk11kA5r45gFg8o06UNvTRS/O8NKIOXyQABBBYhC04FdziHiwDU2tA8pf0dkKkaj3bxI+Yw
6X42v89l45XYW/WhozGtz96Vi4sBL3CHibLjjkyCo+Z+G7APRSdy2J9F+UfC87JgZ5paePEoo+Ml
7DmjaO39nPEAZs6iuPY3bf/Qg0ervdBj0TogKVjz+PqHQOD3bYA35bJu3Pc4FocAbxpmcWy81DFn
zaoov0I8v15+tnz4BgUvz0Uj5da6yGQuXY/jSud0s0au6NG7zQq1GeQ1cPETIpt5rNkCQnC4PE1s
MHZ+inlkNt6+Q5bN+xfJlCqOnsmI9p41yz7nveGmYa5ktrOa6zTtGu090u7hxP5yjkw2x2jsebuL
tSQ+5lD3ZWpbDg8sW5Tcu21BHoXsP9fJeVduUbSOMxEY8EiTCjArcqRT8BpC1hW4k+JdE3xYbDaA
8I9asUuD7mIV9ToxcjxUapdXFWGk8iPoB9aX0cbnPu/1w84EyOn7XGAGrEb6huggVdrzp50DJcN7
6k/VZq59qQn+BcBIHNhCtv7dMHLG9lmrdrQjuWrf60wI9CcHKch361d3km3Wez91Qa4KK1fbUvZQ
rgP7s+U5AngxO2jREuiH0z5F47ox18W4TK3PwlrI8VmML7UNfwU74rii79oargW5CM84pR7o4qto
94a5zNLvgXBMnmWkuekTuaYhVMnbyBJZiNVQgSZE3Y1hpRhxfDFDkoZsjtDeFwFiwiAOfUk7XQvM
nP2SvJMe5udwvC1++LRo/mX1jYiTPp764Na6f2NA7eH44pDYy421hT1Z2gciNLjHVYQu1TAPHXwY
PZp97kbtnzK9BcWYjhLonMzIw3fj8GoCMpLWLsw/evdWg+ms303/jU8OZmmezO2TG2W3uSdVC5sl
jGZrKrZp/VAwVaqHILOnabtaO1lYd8IP3X7PxFOFDcAJwRkca/c7T94b6wO35r+Y/2hUvZTFd6yx
zQhWvWIS9PZte2+a77gR/yxWqnIN7dTk38Cuj4ECCV4Pj87YfwmHe0NR7S3IMZkRrAUSjtaCPVz5
JnnyANuiwXNra8UHAGdFf5cF6+CrsuJl78AxAOjkFxMujp6N+2owu7Un0g2+SO7rPyImS2wYBw3s
/RSmhyLNVw3bMW36ILfNmqnYJbVaRR5YhjGjfENbZzqQs+pmldsBJ68ZczkZ/IOesyRx2q0zsCSd
8k2FlKtR0prZbxkeVBFxCeMtMWIcij0rD+pEZvGrsYN3Hdb41NqLuDjB5DdpElSE5KGKa82FHMNS
i/QlfRDMiF+Tw+MUyiwRWob4unibUixcJ0pN1iM6VyjfUzAZxAgXQUUsaJbcEeGiAo1/U/fWPk6O
JhWgXVVv3IHC54HqntFju9uRz49ZLXwnps0jhlgzK+hkepgJvEGe+EnY0H4AJ28XBN99Ra+ZdYFV
YEAamdsoxJRsK3s8DVAgkktFIwyfTtQ5QlaDjmO5A6LsrDQ1HkInxDKUrCzcM4ZpHiLmpjmsXnPw
4H3+Vzj3Vtwy9ZoAShhT1CvjuSNmHZiXimQccpPNEcH48M9DkTfMe0BwJ8ScGMXlcl6eqvSUtDng
4vlbSpMlQyeLxcgoiNM5LCp5VBU3m7AnBVwL3cFAPW8kyFdV8l7l+XMLOiwgn8qHCxCZXf1LLP+T
kIpEw4XUxq5Hhx5C9dpSFcS2WA5Svy4Pvn/wkz/ZsPJkMgCg0nUlbsVu4WgnLzvSnkA/dvkemUdC
AnommUM5adGO49FYBdbAk5HmZpbkLEIJCFoKV3iYw1GqjJXdaBssgFjxnnWI6k1/m7SlYXyY3bNr
PIX2wUhJgPx/jWZLJm2mfb1G9aSKtgytY0Ef7ATbttmysMt0bVsb01ui5toeVE8BrjbB+xbaH6F1
ARRp2E+V9eym2TGgdcKX9nY2VVU562KuONR9Rs8ZFw972NnsjzXtFzGDsA9Py4hPDPKyv6oFZTf9
smRwH3fZDPTwY35l/2xheG69WxBvqsZYJeqQIRdk0Dd6bDHajAiDCCvYMxUsxYv6TeYbk9cyqfa+
d3Kra6G2nhZgovhQFdf86D1FP5r08tegOItWs7VkDeXlGdLdcCgQKIS6NS1UJt5G+R4EV16LlmMY
B3057iVE7KJbtxKre7vqIC9qQfuvNk8RCgobF+xS1DJp+NYY1k6R/tRiz8adxoYo5eidjE0on0BC
dx13MXzYITseiwszPygKnKHdyclk/Ne67GmI78qsOdMKFhagsoPzUL3Y1lvLseLYLLleTJ5EIWd7
7N1mJ4ODtmQj8FIB2eFfrFcDa08HSFSHU8ljg+ImX6r9A9JStSkMYuibPgXSnOKN+pai2DZEBVpQ
5hPaulNRLzTi2cjOutRXRewftCnf1WTOy/liSi17fZwQAqwiX2sCdEoFvUnsVbuGLv/PEDksODap
kPU6PjJTU67/r0ycrJ++JSoerXVlgXLfAFZbtshDzrbpZ0vm3EY9LaSboNAezWEvarmcpxM4PGsd
5LIzHKP+d4ytV2zGOx6QyzIO1n5q49NlUjqL8OLoT0omp94ImJnkweg3fr8ZgWi5PlzxGd5ZyX7v
NpD/eaTUGqXPj1Tna03AOx/fcTFHHSYMLcdW9FVGL2GodqKHbJ7cMll9V+WllvZzAr03NXcqPBQG
zKJDGrxO0v4x2KfYTn7MyepOY71rcM8WDY+qkFHK5cyoinXfI5jyGOAi1BrLiC2YUX5NwAI023mS
BNACnqz6tPSzVUdxewsDTAIYjCvzPUZKtivyWvUbySkyrub0xJHupYDsvVfMdmLEzglLLxdwfa5N
BMJ0Sl5HAmhZIjelSBjHzHNbhU8BjKBUOjP1o+IeLLZJpb+IcNYg203mWqvI4CYl6JAw0AXaMFqG
ZMnsEp9xX+Mq3xjdPTTJWL3m3Cj76s4it4svfvLWZ9OGYIqlXR03XAnT2uqd/RkFOs6Y8WhoP2Ke
8Xw6jst2+rJj+QsFe2nhYpbjm1Nwkdfrte34ryiUXYcYqH5r36P9h3svQNhMo4GcInMxYTaMIH5N
L5NZy62vvJ9YRtO/kEd2DU+1ocO81Tl5kHRsshQ2HMihw2j8YQz6HrgKhxSbIo4AEfxmxetosHWh
Ju03pCWFg62yX7VqRfHVovUaVBh95VpXt2Rtbl7J5y/6DJTqlAZno4PDQW0RXoFbYxkfRe2tZT1s
M1qv4mLY6nm4odhNN6eTx7tdF+knXQZlyVaHUczsdzaPDpY7s5EdBM2mFfnWjsy7AXUHewF+8QhX
BuRJ0nad+VQyhLgwt8t1HFxiCsybBXA+OT5xDSTjwpOAgwHZVfSfmNxhJ1keJhPnpS3uU3ZN2W8S
Hp7jNevYuA3ETieEbw2PpH0nJbSoeDP+H3KoLEqzPwt1UtL0jPUlGTGtE8bKqHXCSLagxprRvKGY
MDmExoov0JlM1FzOQnHtp8QTS9fhV1fR62DVjyqId2liv3HhUw1mJcpMaMiOUeNjnCd1bR1bR+yN
9kh/5atTfXTjw2MnbZ4K9YCmyeboWmjDvoJ3krCidFP7AaF4kr+9c5gafDfz5kS/Ew5cxejAQfAx
QVwrd6U4JzSCYvZsCJCbXBIgNHjNsRI9WUHaa3l2zzetGPNW8JV3z6N9dKqDQ7MDCcDHlP0WEXk5
lImytFeNSzAYOyKpFm/gzz7EGmbIB1SIXc/HwaDACq+AzYqBS1CFHlXxTqTJ1cG57tegznA6m5ZY
ejhRMJBpZ93nbK+97dSKey/K5TTudI0Nag3nZIM8drC699ZD9SNZriw015JXEQq6Fy9MDiJlU7Uz
eJsAkKU7LVI9WUVFxV3n4s2phpSCFaB1CZgV9sZaF54cqj778OzXl3w+rVR2kFrPtZLAS8EjEUS4
f2odrLpz5mu4tT6mbBZBODzSdEuhqYyfSaXMW4jgQ4m/mhoReclG418FeytCfKl4BEYGoK6ST5Zf
n8OC4CsBghbtIOSNL/R96QScKXMXD15qQAIJtKpUfE08HAcqVzUefci6HlQobNjBVz8cM0hyZn2R
wyucNyvdWVhbWOdlkDB19bC6HWeJSZJhZO4f5OwjjJeevNfW8MC/hu7Mco9vVmgA1NW/NKQK7AC4
2+8ZVNoU5594kdgGU/6pj64WjdV28zO1V1exRKh/J/HSA68y+Sd+pc+qweZvneQgqhcteub/i60G
8w3BJKp9WDpBIsIPQqSkmv2BfXMsiRvg5+i/E1ddRzYolfgza4wSFna1IjtTy4spbPznGHtQTUvG
qcrb99p2qrmaw7+vD3q2QbMDdJ6SR7nmdE/xYyyjZrrPYAkHhcOi1a6ID65fbMzOhdT1GLV7RSE8
4EpjJY2V0316+WfCgVJbVCOY2kbL9yPR6xq3P++w75urAKjh/3v9Q++8y/gtcZ8tIvGFQEMMNgHG
E20CPW8QX21Pabg1GLYM3r8W5L9NGNLmUJick0aBC1k9HpO28w04XYfqD4sAUy0OzdLC3aCH/tVW
g3GOago+1bnN+7XZzFPWDE3OnBth06sd/knuYqOdLmOZkP4vnpySTQHaKF5r6tvxOlLZdoENcqJT
fB2R4YuNt8DI8aiD6Q6ePHy+vlhlhAzRjyMyDGGLr34ABVMvQmY8WfyOvlo2oMxMDOP1emTg77iJ
tD759D6qrombLguPuyHcsqDCsuBNW8fuFjQ9UDyHAkzxFVukwbxKjw7JLwFxxYo9FpjQpEhvd4x2
On8N2MBCDXJKxsjNTWGJ7Za8jwYhm7s9lFaf/akYWcsHF4lSzQuSzYAYEk+W/Z332yTcFqxuu17f
A0GnqRULNM1kRvzERumf3b874XiLIQKgz3MNzwzSvl52jqcP28RkOKf9CJ7ozV+SPMY8ee2GGHmM
u5kUT2XJJgsbZIv+WfYfhjomAfbKaJH77ozyg0E6s78HSl1/3MHZKYn+EwK6sZHgWbN19r3Fqk2R
H+xw13QRUZ1l2TJDR/vOpeVoXWj5btKnlyF/5jPAkIg7d+VYB9OiAPYhMK/SEItRDPvL78Ak6NC8
Pg60yLW4WHzvWjavcx64qcoTIQd4mAzTHasqvnMF1mGLxkXfHenzLnYKazZLuKUPvTCxUQ5Jzxos
+ayk/hhTJmrVHuERnTuf0eBMLhujOHbR4uoHeK7lIuCaowtWRBQ8ucCpEudm+D8e8duoCYxVPU7k
ctg2Q/khTNQPD1U9CY0VTHLsdUV+2OP34jbo460Aih4KfyVp1yOYu/X0NSVyf4XsX1xucjF2lxRn
8CBf5YSSzcnhZL8lX08SIkyqnRU/e3iLHM50BD0iQrTRh5u0ol+qSonVJ29e85fSxlWemgYtu19H
3i4wuPZomz57jozWJzIaLTIB5CYl7ecxtiO0ptY5oiKCQTj2iA3zG4S4g6EH62MAA6R0MbUZrtOL
jynJD4Gphsyh+bAi8bjI+HqI0V9aZcV+3p5L/ELMiGppIPpOPmXlbbXrWD1YhASsGp9VYO100mWE
fRcDs0LFjtPrrm3w6kIaa/x+JfT3QX9T3iUeYT+b665T28Gq8Jf7V546KDmbmjsQICCua0SgWoBG
lEhL/Wq1FmtsbaVPAxbmF6xo6I+Icvu6PLXe2aIEaV7wJvR9K35Xhh4FL8CWT30Yr+PmpxxDoi2M
KR6L43CYFpU2JxjlIQ+A4YyIY0SNYTMWmH3sVl/atIWNrI9NFi3j1C7GHtw5hy0P/UMyUf6XWhtP
fVNoeIpx7uQORiV9HpXqlaYNp6SedhIilxy8eziGW/Z5azNVKyNOD0bgbd2I1xtvH2XqNK3wxvpq
XWJP6EFqRIKHA8bfIfkNBLH99FBBn2p9TNBz/aCTn4icrRzjKxf3BreQRZ00ucxfjcgisHksojEj
DzKrhrfCMx0KMgix5WJZ9eCPiTWwe4SNXa+NelqmZQ0hErlr4HlZM56gq/stA+OEVuBm40ZQgcgm
CUOukMMiIwiT3ToXcAXLMpfAjVDEu2o+C3sh5iGSlTLLRjnsIpMdKMyQcJ1wwSnin4B/TcsEn3bK
X8dTyEdUIwto2BlfZXFpWxx/llKHkauIRsQvIYjcewSTTUnIeMSLwPTQW6gLpbZwnHpHRP8jM6s3
3bWfTGYr+kKrXe54e+KrO9lxxZn8rRsAMfUS/W9UMC6DOXyeRP0ysaedE0CtK82uZok9fgSG1S+c
BGcQSBFSbXM7oRbmC2gYI1Ed4zXSxEM5WrxwZ58cNCX+p32KTURoFPZqwYrlagShvsoYsmAvo1CE
XHNGgJKLppD6VmcHZccDzeXegQXjmjT0qY7Uqk/xTBaU3fNZtk3SdlHNwW6JR5E1536SaHzUwCmf
kDh8ZC9v3lwZfcvK/OWcIcILIArK1kKVtBp5yCXhELtMkw2IFgdasTvZWElGxWZsst4Mn+8Az9+i
DdHY/VWqqDpmd9iUPTYa2MYjhlKYIX+JGtqdYdFHYRn2YnLkOulL+siS51YjkNlRa91lX0OH4Azw
cZv4+Lwc48fwSsILoNhN90JMhT+NSTlnXrY/Wh/uJyogS6dfd7LYCMN9hdL0kWcE3ysnR2PhQ8+r
Xk/DI0jt/RiQ03QjApjQ0zNrP0KjsYJhZSecMxHgWJn/VUAXPTPeNgSjUz5XKnZb2OMwASTfYGH0
v7qtVkGoXfoqildpDaC6o6l7iDh/4AAv9J7opShA8HdfmhlP1CPhCSudbCF7pn/uyi1CdNlB3tXT
N8tFqXYC7oW+RnsrddrmXDukMwZ5bJFDINVhAO2RMcUu9aWB3DCiX1gavg2o7VE6XvTS2ZtjTW7O
zA6ZyN9UqB3qClk2DL2TpzkHFTcgyEgPIV3ErnPsJrmVNdwDbjvZYRpRLjqLNZQfnKQWDdsee7vm
IfEa5gx4MPcdqHyib4xzPGKt8txo/cXiXuE72sZJ0Gk1RQ9OTTMJfyE10kHB+rOutWtN+5zLtztL
fWy8RbIUbflEczh21D5B5qqBG7G9jyOFmYjmv7nDKPWQP32wt200LLQwPsa9ubEnyMap7t0io3qr
h2CDCbVfCq3ZzeyVutGWVdQcKh9mYJfO2jX3n4IpwZzjcJPwjm7l/jUBXnJtYGTjz1zwcSB1mL+H
KanPrvj/oUSoNrBDtMvyI3b9P1xWNEso+V0q92sw8IMmVb2IMrxUxkQ/qBlQbA2QhVmFirpysC6F
QwimLj4CFthD9CSsP8NCCkcHcPBwGh7wdotiL4Vn0BbAiJYN4yAM7gLHdUtzbb/pJgz0ZGV0nc8A
pXusD1L0czbBJEpb66TPEVpApgmdCHoKLIU6l4rwpJf8NIgsMK1PJSmeCLuQnX76BMn06SuMpwj1
O6GHudwVs0dOQijERiSIIwWkvJ1wz1hHloUnDd+cfJnXp3o6A3p91gqgv4PaliR9mBfCF6ZXLdly
SpEB9tMVzjVkX+prl4Z4iOxVj9+7dGuxByoIEG36djUUuCj0gxa8D5gaEmNcYxVch/1HB8QqH/fN
uNeyX6VBVHJ1QviHPAS+cm7Y+AV0fXmo93mxd8e/iFDOHKTL8h8rP0XYxfyWzzRR4xwynn+o2i+n
Ps4jdpQeq+FYZFeTybXm+AUS2Fb/QlC5wGVdCjdHQYOHlxy8NNhWhbNo1Tqpzlp61JC2qxaUKds0
Lea7a91d/bmjbkq38eVQdkrcsKhuQfSaRa+qu3QlEGCk9g/FdqS1/6rutSRU6GO8hgnzTxY/RkRt
yavT4M3hh/baHbwPK3vEbGDIrgEq0LJwE85XYJxSn367spGgWso8CGstHezGSX+v6lMiTgFQXYAO
KgKAelDJF3WBQ3NzJ8oVqVFmr+uMDPP1uKgTumE6Y1uVvJ/j4NKamDT7RA9P4M5Jf/TFSTKET9b4
CDpsMLHODcIRG7bxROqNh8csApSWkGL5WmRoOdpkP1xRrPFVNGtPfTpEGSwCFfRgklAZrgaSA854
hjLBuihlrELMCNGD3AjB/+Tm1xq2sN/6S+Elm6bpd/OF36fSIK5O9njv5WGg1QzFZ0Ekq7XxXZMp
CjBiufJXtx6e9mhUsRI8vE0UgYawW6GxoYc4DsB10OGyjvfIockTCBCUJo51caXlepP5BBYj4p2Q
83l7uAsTZp/8R+F+ufAA4mIhiqM3rEuLqPipzsJ1QZIgNumokOQhVb33w3xDRQezM9Wu0T0vXy19
W3u71rzV3jdXWOw+wA4MOAQ8yHEA4LfAlEDwH/buq6ORLMWHEpCgVJIupaXpr7XABtBBZ94un/RF
mFLnLABGPusD/tZVOWCaO3B+rYP2KU8BBhoSlGOxAQVTBWwoq4VVr8Nxp0HW4pknYAoKmnd5urA8
nzajuZHVhSz/0q2w2pqe9+gMDf/Y7Pf/Ec1v2F38sP8XdayCaqzylM3n3x5Hr0yjI89DxRcv/A2x
T7ekv7pgQBejNtC9S29jTS/43iq+sz6FgNtQblu3eDLb8RPUyIcOHiyTwzdnyzOxOch1fvbXyid9
8iinmODYRRjJyUO4F4JJwiVqhOjvOeRH2aICosqfMc0wp2QvnDb8cJuAnpkG0TCnKm4b9uSK5EZn
SaDzVub2Spq7LNJYrG1GUTB9RNOuFeAbpGD6ye1/Dm9NjuE/o7Oo6/D7mD4LS+jY8tKxKJqDs3kZ
7QThT3f4qv0f0/4k2hQQ6GMAgpppJA9wccQDEeJ0nBKcXd6qNPCVftkcIR5GNcGs4eoUxLnlm4nZ
qvK8lzpkWV/UglVEv8g6OE9Ngvx707tkqUjGZuKzxThXN6eWPrmqxb4cYsd1yAZwzVZ0wOfDo2/s
lUreIIlSFEVixCMMBEg4k3vatMhuPrfTiyO5vsbgnsxPUmiNffC5OOcpD49y17KfLrlRjN6LHXzV
M0Ccrq05pdggFVMmI1aJ+YvT2KYWIJLYF9mOyX0Z/VJZYGgGanGBulgdmha2Z2LAQXXvHTQZF1Iy
4bBbHOT7MBxe/AoDm/Yp1LUJKW2BCpjZZ1Vz58TtyytAuBZjlrZS2Q4GFnaxWuKm0wnfYzCPhqeS
x43HXc00tNOUAcmiFIF52g7FOmqPmXUdyme0oUAdIsQMJHe/2RftJuk22MkcHwYdbd3DW2AzbXBK
KxBVO9GQMtOZbfGHQxRb5SONES4dG8lE4ydvLNs7+212GfSwHxqKAx2Pn7ZjnUtSpI42jJE/Nhgl
i6ZEr3mAb7vo2W8PHFWfp8GSEYiSptTG/1zbW2ty4VjMizgoaflnJN8ixBMFQtY/A0nBLZfq+B1O
sWICR2jRD6omW70t4AxiJwHYth0woQSV2tHhUUwfeC818+oW4jxax358wghkUEfThc4O5AgqzhlQ
rAp4RrCG1fatQ6MnUiUeL1Bu6FVeVMAUB6WKw60eOd8fyANK7CqyAJgHKMPeMDEtQ/xS7Uq1t7q5
ejDQaO7VmuM4vgu2E9EcBfGvKS7MspmWZap4rt46zMARlheT3m3dcdd2aW+V7a5DIOBcv17iwDv/
x9F5LMWOREH0ixQhb7a0903TQMNGgXsl70ol9/VzNIuJFzEOaKSqazJPTkjmlOIsYrBlqAtbo0Np
/REtEzrE76K+mGHryJIq46D833C0b5Mv90xEV7CmWcwAnc0uWvJqcjdX/Q0Cu+lddKw4Jf6Rsnxo
BISltOP3liBKtyfE2gXSB3u3lO+C0bLbPETPRQfBpSyvRUle3Sz3+EgL1mJFv/HM33ka1GiPrPqe
VVf6C1RCykJYpiTREg5IzVXQypPZs9IIbx97CjcTIXyDcoaFv8PZkFJ3R/2l1taiwCxiPcoIwU52
sUu59ICtJeLP6Y4qvo7tFRf6kOfLugMM0nL+PVdecOgTfJaoBRqMjVhRZdu9KhGu+2mTAbTvKfF5
l81tgDq5FeVqUMOqImIkHXuep6xELPPoRmqpEqdpP35lvNBmh2xB8DAlLzaedMU/MUcEGiOUG5yP
opmWGbMdMxkB5tm0ktNiqinwES/02HJEfEGJSj83Liu89EPIIAMlVjZgsqo37G6XWb0roNtDVd51
E/N0DWAG+aSjzWAfRk9EeCBiS7eVCw/3lZzFpO5Xz1ox11io2rvUJOeDefCUuAsKsCrAh6Muukmq
z6bMD9DlAQqxvwDLilhH4vaofwMyg9o56JQNg05fY9gdLQRnCapOEzYWYLLCp2WALq3DkHewXoFH
W+ssAwzqOAssipkbjGOuMCgXppOyQ2VnyJK19xGwOl+Riyjjx+8QRbI57gBzNOJo2i8Vy0wHCHHG
p9pU/3p2NpnpLCKt3rpkLvs8BFoQnsHK7iMkODZtUuu92zVltZEx5EdB5msLh8ce3GZ90g3YD361
azpn2+c/Raxz0oCQIx3HV/nSZkpS+rcaTVfI8FjqCP3LYhPKam3KLzzHq9gmKKT8K0SG9rdYguNb
+O4/luNhTPrISfUf6M4ixDLxg3vSjg51BwuHDwttkEoZfNX/EBDp2luHTb3yQ7Tg46qXV4uCNzj1
Pj3U1p1eZRNjkwnI/D6lRb3IWTrgIOFhYYPUm5vGHND46MypMI60b30u8EF9uwKgFzhI0kW9h96+
FHPgxbbuPnPTQCjcX4NZZ9uSzUk6mlNgouG4ZcqlE1fYsgGayAlkic24yelf/BgfUG/xmqFaHinI
2j9lnfoRUtmq86+6CWFEYEmeJxYOy2WkWiOJMnC2d9XcZQz9U+2IZwsMlz+i6eVYl8+u4ZJfg86u
xf/Fsmhwz/TXe1MTr6L8Kc1TlkniLbW1XbLp5QkpqdHSQ6AAQJACiKIJBuMm5VXRMPiN2vCW8jNk
HXEw4yWYTmTUJ+LLbsnMnf2+qOM6VMhNuALYR0pZvQmG6cCndatkctA6d+0GHBQ41Py3tiQxN6We
ZhnOYTW1FFvz+HxU7XoqgQ6WkltdLf15jExz52rO2imIIHpVcXUcnIIcya0s1q3xXhjQ/9m9tT9a
1FzbEN0AKYfOGzE4eahtE+b58A+N9hR7UJxwxcC0JP7glbf4SY/RzTJoHTCqlRFR7Sx00fIyekFe
16xFlW8U97/s931AMN/wScK2MbKScr5Gb9MVcz7c0mh2Rku9PCvfJQf50PDsXVnskIoFLBzVbCiX
OiYrT9w8qtTWQ/vyrbmEk+YhMDSO3w2xTwQFryt5aMrwpW38cyVIhknQz/CbMAdq1q4b1r4ujohc
hRFc2kA7N41z9MtuL3gvDBKOFGJDXMlzdma8nSE05AfZmGXbtQvgv9ywSIvlUeNaldg9cq72KT8P
6uFON+ESh4U+DscQf+jlFq5vBEM594xnLBY8Hlff+suqE7PFQnLfPQ/pTSthmNgJNAorCc7C++yC
tWMeB/BYEekRPvWnuTLwpklswsWjcf1V1R/ZVs+bdf6LDh7vWBD+WQK62hbWwYmx6e7TKl4OlEwF
aY1wBHKiwHi34jchzjEskKD9KqOX3HiGVNT05AHaxJHhC3TOTtmu6/5sMtMtC0gxQgAPj9YmjTBo
afWcBRJDjG+U20S3eE70ivQCMIu4bMpVMtiz4XqOqHGWjkmec10zBrCx6+qkQuDUqarP3hyZt6BG
godzylWNXyRYRz4MMWkMb1JWf10D/btnXGEHRX1I56mOVXzawbs2vjVYZpqvJH9Ddzexpxicg8g9
fCd/uvWj93LFEGdTI1PrGTZoiGR95y9knNp0584eZjHkU0aiB+co9B6D/Q4EmQqNHuVW5H7g2wFG
zx3/k0dXS3+xUN6zpcMz/dWk+BXlKSpPWrijnbbDa9nvR76S1uy52awyWzYOh19xiIfsXIXbsbvD
RYRivbIsxuis5EzirDH9OlqNk3HVN/3RFOQThtOysQvUGZV7Srx5ygTnlFADemv1Yg3v2vAxJv8i
uvCsOydORMd2tKjX3NE+2HqIMgeYC5gioEtS3AzsIQqbRpOFd9DcHaheYgzb9DU0wQh6oBvKi0/9
xmbM3jtwePqNG25IHQBCZMINb2+VjnLq2ClKatgUU3MyGLBl3asZPZCadkRbFUvRw34Y6IEmJYDn
EFTd29xgc3wWL77nEYQNZMuYjkoAUQ2IAlkFtcfC211IOpGppg7FCbpxi+iW1+ZH1/ExxeAcmoeT
iBe3015T7VMDtl0KTAwBI2YC+RJS1zpk7sxTtyHuKMlZ5Lc9MPlHrH81wrn4poY78hbx/niFu++Q
ZSrkXXVu4eYAAFBh/q+ntuHJzlYe95zewjRpmqUXbA1uTdsPGAbYzMLVOzMCxFqs4LG5Tl4G6Iqf
hHNZR3dLtAiBZ1d3PhCtc26tHbRVw3gYp+/e/p1AQRQGN1WJfcssMLjSXjASiwOfTRh9ffLdMoAI
irXLriqkTpsQtBPL7N96KkS9uBIB7Xv6WtLp5Ly42rMfvfTmR8Gjo1lYhnhxe3sbI9hmQUftpO6B
GLe2o2/7VO4qcKNdCMgFzed3mRL/jDyIxybW1iO5qbsMb1JZb1mJoU37k9ZzGxHHgZdoaLDo3wc1
HTS59eXWHsgZGjsFU4adBWiCugAlx3NdcOGc597IoqZ7j6jdDROB9a2W+9QXGwom9O9QsOY0AB0e
W8G/Vl6qwUd0fHZ71glkiwJf8A24yYLXDv7TlDubInqtuxdJErRvvVfgQmwD3a23lvX7rP8YFYnT
ONZRv2FBWPn1KkaqCfAzi5D9O7b34JbBo0HVj74AydCYRRvXHCgpKQ2QP4Fg9JeZtvdd8OLu3ZP6
BkHpfUC5bhFDln56FDbkAmx9RxBXLJ+6eNdoO9u9NCWuPGYDQ6yjByvWHlgwPHwaVRgpXsgiV4oz
w791CKMHDzWnaDZe3z7ymrqYrpNYYGT5+BHjBioRWZUR9jhosN3abL+6/s13H71HdsmPjc1lvM4X
aQqu2b64dvtj23TELK7duDob1o1XfZJLt32t+ULTvD0x8eG5sA5g8irWpZRbo0fGw8QBSfJsAd5n
Bt8dbdoAHzmGibV4NaFrb6dzZ0Dt1z+EmJb2sLfdZ1DbHRMVD+1vz9fskqtXfdTFsasuaC9RMpnZ
Ph/IWX/BM/apmcFPjmdKRMGVg3eBppItQUv14SflaobVtogFUlQlSdK5JCnPvJfzpJfII6PPafoJ
SLsY2nNJVLS/DcjN7bI3jH8DYqZh+HaLlwTWhqO/INKnlzyU7bQI8Btw6cNztepjVp7oI5az5bAD
czSUDLhDZ08W6V3KlOwUI0xWEhlFzYJWL/Hi569u2eOW5XJiAeEE9qUbwxuR3FQC7MRFfxRO5fL9
1owkkAtZoVxPhIv0pAY2Ep98zWCstVkX6Gny4WAhTYGFP43CYh7JaDuMnu3a4OUp9rA6F0Ff+Cgb
wo0xzyvhDA53zaoP0vmczI0nyTAAvyC3mreNWcbTFgFTJC8FjcXSmwdTpJckZDeYT+zvLfUBr/up
r+KHnYsDcyZXO7CXzA3nWyeefmWJrQRzgVzWoi+EfnRU7f9GAOihAEejofoJZMTA2zkx1WLDUKBX
jJel1j86OihWgab2Ta7FziRQQ6BdQh6G2i/jYlgVxaqNqL6wU8a7nNlvuK8RTA6i+keX/NbTKfuN
d58UDedEAtyQH8OipisOdLwzjMbj0TumtGFR+p1XFLw0N2QeIBD+duRznRIDU1dvkdNsBlvfhww/
yfg6tdaZhGQJMLIo1ll4M+wBOD3UP0hMiiaAwl5KhIvWpcxfIxf7TbdSKVU5C9KBJQKs1zhYKe1u
TduEcMj0POLKrSJvoSVsePXXoFK8XOWpi2G53sPg7MZHl0TNWqJ/PpETYzKoMY88H6CjsRyDiFkp
95hKEqBOsJ8AUBN/OjGO71dDuwcINSmIEADcvJz9LbBO+OFcoMxhKS7sgeDB8E30+8BmxrLgFs6L
ZTI3sdO2Gr6MStvVHZ+MS3wxzKAqXyeMAUa/oW5G+2S0Yk5xfWprXIUub3dISALCV6gNDu0d1QMf
W/JTOUzwVbPIxCnzPgMkkeIWUZAXTE/1DKAR2brFS2adHSTeeXSQ/kGqtRb4sDFoiVk0ySsxxb2u
4QENOeI0RA6vmFrXHRAHQwHGKl4jfZeLY86PYlkrAlzWg30O+e3b6O6qkKKnaRZheoszBkvG1+B9
zMIQt/sthh99ehFoZU1Y5XrEEA2DvvvT23+uxk0wn86JwYQC6jo7kpbBfmbsXCia2BmVtm+4R7Wc
unhf6BnrughWwLV0L2760iDsj4eDRYpS+6UH8CT5ivn4PHjAKY360OkeyyMAy/i0wvCk66fRKC4k
AbC67YEEcKZxxmfU9vGrT4aGRKbHAE73Fh3qIL43kAt+oa2N+LfGbukSnZ2Dvx3mCJF2l1aIr6gy
kKFWSfeldelaxO5B8pDbWOjNa4aNMLI3JFvOfj04CKgsk/yqkeqV4+HLzNlR/GWzNPIQ39hqJtmx
e5xWVmOS4hWfYDSBdu8ZZXLnAmXwy5Vv7MpyX1Ev4j4tqlvL+ixHspE6/5zhwy+vQ75NmapI73e0
/qzk4qqz4MFJ2etNyFs9Fz0GLtegZfRI1d24zwx/HlUhj5HQro0jjmWgfsqC3zlDoSnTd34ExhdY
c5G1dzPnwqn0/Cj6cWcF2lOrO1vhJ0SuUXgEfC8eg7DMfA5K3I9JeK4keWqmCyWIKKk6if7lg7fM
FPeVqB+4yANgVvWLaxrLvi13bYNY28gm1ijR+zDPD3rUaxKXE2EBDDRKbhc8p6x0zIppVXqc6udw
5PggT0Ik76yWb04Ei0mCRp06xVw+p4zR1C9w+QVBBxhIJXZfvRsWiYTHaMABIOG2dfyv2IR8MnhU
7jpQDAi4PRwp+4Yl80ouREArDAoU5b4R9mBDPIWbte1h2uAy5DbdD2ayM/FAsL9mDW9NH3GDZAsm
R2RYX1WWHRq9Rqplfuv59GoE/VLn0nQTCthW2yemdwh8d20F3PWA7jauE3FrYsrNmN1r1IGNTXMU
VFstLr8GUZx65UcLNaagF2b3Pau3ETG9SSoUZJP2z22qA3qeexhrCpG5OFes1CTJCTbKfSyz5roG
5xXSJCm9PE0VTvKJCHZVMHArsUL6q9hL8HSAkZSEUibp5D5JE1cUMnO/9P7pcXeZrOjNGvxvHVdW
2fTn1oxolIqtZzOJiTGwdQ61crt1rdRbJnn9MQTVWhvDdaP0kw56MkS4RKnmvVc+ZioL6aLy1LsW
MnNrlLsyK5PQEV6IPLRJjM69a+nBgjAz5ocKl4gikgHfAtpOKxu+4sZ3l8JLX1HNMK93i21cVZsg
I/ljCHXUYAOmjyjNH2kItMXGImrCgtcGzKVFjXLfSWhMJ+Kc6bpPpsw/B5z2WUQeqi5/mwrkq59S
NsbTqmHBr6L2ZhHp1FMnipEEzYzRE27ZYQz3ZfrXCf2zQ7TW1P4xH/EIZfgaHP9d79q9CTBIzDEt
ncbmUUL+srT6atQxLuwYTJAbRNuiVuehc3Zdy73r1e/NJDdKccf0HvNgqet/mYGU1BompjPgEm1z
tp9c29E9O3F28WLa+8j8bK3GW0QeFplGXjkALrZtPJr8k1iqnc5WsJV3yGeczvFlynBq8lOyRDoM
ZbT3sCE5/tvALN4UoNyN9UAkm2H2iNKCJ4YnTROdeoZkaXQCauv66jY0/xxTIspD7mnZO038oAAq
6nOsrhNtkC2ONnegAMrBD0PGtpelp4CJ2uTYJ4V9RcusZ5qWd2uIVmyfMgaoFef7bA/yYueuoQB3
MzBK4r3idotpaXHA2fl7ob0JwpTdYxxu2gkZzQTUiBk6wAXdOhmWuZ/D97xVy9NeeAYyFua62TG0
P0frbqK1sYq/FvJfyZHsMxqGeMSap05YNWHkCFjepX/K9tdEmxgR4alZs6qrq2DVB56iehLVofC+
JtHth+mTB5h7DIk8CR1qxH+k9pYJs8JqePIBkQblWwaMoSr5amQnfs6CzZYvIWmX9e7s2aeInss8
esmZNNYUXGZNuxFF30OL9t3fpEO6H6eVAXonAqtIHBAGXpV+RUyFcobROd4Kw61/VFMtSyZ581Cr
LA1UYgB0+YgpCfITrdcunj7GQL0KtRHNumbDlcNyw/hbW9veXOc8WLq9iYf0VKS8ezYHDrMFmpjR
2sV6DGfY4dUbtiOXdWMfS/s4TEeZrx3jNRiBqhGG3VbYuFEdlv9Tdm0y2JrhNLT32Hju+ntizvN/
glTFd4rvCkXRNad4xJC6d/XuxJIZ8IfD2goK4Lj0e3nwUf0H+QUyW5zCukC2x5oGZECxdbtd4RD6
GCHNyG5Gf8nltUQXQUjMkgSinZe+u92xCF/deZV5UoxF5JidjcAgNdRZGPmN1fzBaOSPnsVbd/ZS
BNWzB9+mYszs8qfZccuWsTEzTpp/mgPkokU0kVdasPD9Ygsn9xKTx2xCsxPTa9p/FK32C+2wMN+j
aanNxX18aCSQ3KvmHfjEkoSMAOp8mMno08v0tzMDBuMow4ulbe5yBt5dloL/BGfhHPoi3Mfjr8p0
4lTRThafqHdMgGAJ30VaFw8bTBMEo1WRP3eUixX5FfpxGh8D2YL9oR2WRfUchEQEAF5sOB4x7KHc
ISrjaIc71awrEAsxExMKXjbqenNytV0J6Z3kF5vaK6Zyi1w2fOMEppcBlyEDfndn6ZHliapAWXSO
PuBr1R9bF0VKOD5TPHQRISDDegyBrll7nnhSjvJUPsl+PZBhMlFX1tml5srvinMj32V5dTS4R4xc
aU/9DxtxRApZeHoHOoJQAQecxZWYTk+etee6F82KhGRX41f/WpZvOEc81tsUFCh4gZNkbxyCDM7C
p8lBLTQqtajSTVWiPAUPhXoSXBX8nQOikbjN7rqDymZZGzzhnHYWS/j0MOTBOfD/2iyBPCg+8pbE
Kp9R8UsUgPbg9CPJkz0Rq1r6wk6sPAZM0n5gS1uMk0MRRmqUtwnJGUMhVM7QaP+NGW+cfA/qpQ0U
DlKouFfSM5hrOv7JqL3DGKIz81P9qZfZpyd8PPeMOLLJ+Uhj9tph/R56fJYm/5PERNGojO1kWvBw
NQ1JDVJzBlTYsZcTLiOzmOZ1491J7ZK+3xkQY6FdbQlKF6ZcE+30BX550yT0exYKtjibSM+ML0i2
15Vh7LKQ9bDJQgQ5YHgrOgbwecfKbCioxo1sNxbmvtaCX4N7vo6r56olTq8zv0wMR7XeXExWKfHI
2rvW/xUJs6syXw8IpQNjOtnhCOy4YCXK94xJXVcUeCmqC1e3iLJHkcKblbKXnapoJVKxz7PgInkI
BkJ4kH8t0iafMN8V15zPxHPdU5uaZ9SOa50Ic9mP4AtbWm55icoZM61Lc5Ysm+QqaD8JpAncVB2R
KGTBcVjpSPLM6DkX7R7Rxq51s49eQllin9UFPG1xd4iwygN8sd9lg8jZnxjG27NCCSFe0qJeoHe1
LbKbVOpgwMiCF3psvkhbaDdW6vrOrIB1RhZm4MBBnSjR12Ee5C/fpgDradYt4Cp+Qv3TuoZ2NEc6
K90zomM5dl96I4IXh3p5ygOF2wvraeDx4FXOI0uAipe0ESlDg6YRV9dM10nAuDqaaPNlShhwL7K3
LPRpWlzEgjGW22TCXyg6WHz9vs7NjygT6Nk8Ij7pahYSp09PB0dUC1V27L61BJYTo5czOOkiQgyA
v/YYt0cXZSKvbGcxSfJtpqjkNW0Fu4CBXJomhDCoKblF+F0yXx7jIVikHulylUPqryO2bbnF0wIF
Ij+RSdLD7tnaAs0/PU2PW9yojoUh4dQ1kHQITGIq6EPWaViTbaoISZue5GRsUpctTK+BnMAMc9UW
A8JqJ3bWfUe/Pmqo94vGalAKhhbzWSFFcg7Y69HN4yFLEt9+dqYJfZ09lMvErKh4HYWH3cLN6jZo
LrW2pmhooRROVhgh1HAK+jebVx9Qa5ttzNiOr25L9umQpfXVcWLjECcJL7yq4CekwkdvpOZ46api
Jahqj7lEDvM7MYJDPL8FvkjKbTr51nmIi/5qVILQ1XHA22cW460Ye3GvjTaFEYJKvU6oZcpynBno
rIES4hrBensxI64Bdmxj6cWqt6N7YjTJAySiCTMBzX3sMsMPEFFAjlmxFblkA105f6PgxgM42LIA
l+l072rCk3ln8+84oe8XkTgEQ0rx5qpq6Y6jNk/zx1Od5P6iEaUJDrLzQHyy9lwOLjsjhKPibEFq
ntOFMPxELPXFSBUe2Yk6NhMrhpJQ0Y3VukwbUJ+xJ7By5POC2Xxulhs7mhBMFV50SDWIttwgGZk1
XblOrN4/pnDPdgARutXE97twa15UfdIsRDtleHPduaFPDEDrRhA9irphIwg97Gpp6IjyOYdhjNSf
9BPn1HQSpmzdooHJMN4EndGtDUugByhsoFcz+YxkmXgbaxLdjmhILDL1cEHTxXvYVPBcWnKiGxnP
XDAjP+Vh2m0V+ZwnTQTZNogbDfYNFXElwUmGg5U8ewz92TzU3QdC03jlTFH88LqWWWuJHsDyMvsJ
TtjcK2dEDUYmViUdL+BqMH0fGREMzcoeWFeqCRhyU6UY5wNxTyfN2/kCtSETzvEttS3eo2LC1BTh
ZOp7plhi6mjzSDNlotQ6J7p5RNoGF5mj6+U5MdT8+LC69FnnIqOo1I7IW4AKRTGrLVNj62ektFkd
hKHKkOOxxeiw8mNcXhpxbahSFagJqyMfLkeMqBkUm2rSmi2vV7t0Jf4rMDw0rXHfHQh7NReBjnoH
dFu8l7lf3WqfLkco5pvgrPBPZfjBCJid2Nyz4eCTLZdp6iIbHt0WiR0kwtDQb8a8RB9Nf+YpIfUU
GbU1lRDzU9Dztz6dxDFtEQuVLU9FM8c9h6qItq0d8oTn9UDsut2sm7qCD5bXvBvDRJpZSNzIdkoR
PWTtjAQoCROsNSyjNsE7TAaZDaK/Kc6aVvirEZE3V8GE0rmA5RSak36plCCCt7TYWjZm1/9pRkT1
OJkoivImPhCkPFpqR+gQyYc5KoBS/y3cX4I/uNc/dOboDQj6yHK2Uf3JWc8GButyCU1WF2cflR5c
Qq/zv9ndFNrfBL2+QJnVjH63Jcdx2kYxlGgA4aVD0jg4kYnuvtEOGY5keDIdIGsBxGHSHw0UHRR3
swINgnlNd5kK3EPlrYHb6EnzHFcOu9q73UJP8ia0KO4mnPbjoC8t+VoiMXewVtUjPyystxm9aDUh
rETmt/gkhdFv21zo6FK9FQq3NyP6ndpd0D8q8W4IwKqsrrnel7y4MAv2huuSXIoSt4N9GUO1jRno
Jcx8Me+Hi8ajmm7frf59SH+KAWLwHwTzhWPxcQDQNO2XHNcjkm1QGLOZPjmqai8GHBf/jPSs9ydZ
VsiYaWlcbqNpo5OX7GIzm2D5DFj8e8XG9ltVhDVttfSoM4iVZAGUOHVa1EHuTipe87FkIL3OOP+r
Olkh21iR0pPV6wHIoWhZf4MZ7nW0Yh1bPUpyBcJzjL/1gFTl51L7RUuXl/fcfejhLchYEabvTfCW
D2cRXfrqwyPFEr7uGL+ymVDJfQwfUfU8zukt3UtNYKQ/nT3cHlkPKxgDgof2ieP6ScsJZIrZ+fVk
SAS0gTqj7eR7LMNjbn1Ow4dwfiIuQ0WBrM+H0s+sTqobwBVzyJgnXsqU79TJWFeHaMaIx5hCdw6k
XbqOuebR2kYSLjC/8Z7uWqJ0xhWtZXASrRxLGfmJ8p+Cyolpaee743oGTTKOug7/M0aIb4NQY49n
A4OOAjjgei/EgSDMna3RRgy+f/rLbabfKdS6+KlP9vRbmH0+nDIDPWNgfVhrVUaCqY+cpn3mcMNs
S1CYMDfge4nqBnMBEjODiaMilIx0K9in0uLZautdSyBXoiOFPyXmj5tcfOtDdwmpOKbOZyefC9N4
nSpGwQTvaVXAh5Ru58uN7oUYIdRNXIfUIrvW+dZUyuKC+6Iudn7+600RTvHZO9ps4uzfmCPkIjqs
bcW9L6+1NaH+gO2FYGN2srCKB4vgVAC16rZfsUNZtHyYLjcAuN64aLQNtwBgSJGWSKna7ZTXaKhP
nXXAiUcWwRNBhTkGlFVeKALUDXEQ0Bx8lwVXArzXB1LR+cOykmilUrwlLTG/RalRG+H+0Hp9x2F8
zKKZmCaF3Ej22P2cCKPMld4XzrLTk4Opn0r7GjIeHKGtsrWNbGcZO+2XHPHPkizkPwWQjhyHTYmN
0nvEMcb+OiTRXsAOttu9UcElgNCGqyQba6gOSAD3MEd1DAmOwntDcAIjIlTOkOPT9sNjmWkNxcro
E7QJiAdj6ipr4hjmXvFZ+lrcoJ7IHqmHbTEazU9Mz/QRHUgSok4VOTLVMan2PTokHzV9Qi1m0pZ6
vH7VAH1rHHU6Th0RjUSgCNQr9al4WsYNxU7TlANwj7W4zcyhxa6oBTaRIi7gf5O8Ir8gxVBc8KNS
KY7NwIbzWRrzMBFYdBjoP33pwN43+i9LEjElEck6brKG7emv/dxWf6VQf/bQUx/Fw8YIknCh8V9V
o3MdMUgusjA6GmbAjMaGQaP0R9AHX6PlbgePBR+LZ+HR7ehYpuziI6Fp01331wp+A/Vv0C4R6HFN
EoI4IcWyAXCjWyw9OP08RTnm7wFYdEZEU4wRSmGXHWdpOi0KC4bWuOrZsDACyHreojKuRBomPBCC
qiHGFaaBQ8gL59vIJwAS8kvAF6sI+ebajxkKsoybUT8Jfh8LuE7fv6QVkTtCg0JKb1sG1N3pqayH
Zw8FcaP/j4zjiJcuaXt2VSyNTsOeEznhekjMX5cJxhDt+8q8lfOMqjU4nMPg6hRAbfutQX5kv20M
/2Z4AbOp5ox1qzTXqYbYFgkRishdQoq4l96bHDpBSFRQ5v90Bqm3zJWIuEA0sxwMkCh5csiiOlyF
5BaviwEZ8Bh5KJbQL6QKz1o/EczQQMCX7zHUNtSiS3tESQP5BFvLuY6G6zQKZ2VJ114xtr0S7nv2
+WRIUphePKJXyVd+TTq1imvtaMQ5OtmKabpIYIbjvuWvDsg0++mCJt+n4nKszyL/mqx9yqnK5Z5G
15Y5uiIe5UoFSdpOvAF49SU7Ad2qyT8yI7NWrALfUgU+zEFdP60rv+mWpbhTA0TcCJQPtrxH/O9X
0o/KVSRKa+kx/IfdMLWhfigNgrQc9csB8uZ7dJooX9hr4evExp4WiMUty19KEL+1/S9kywEq6Mn1
0Ki1+ACGKUI8O5HTyk44nY6F/u6UMP91ZuzwP9gwap8Oclcl4L435CSYY30JSuzQmXeN1cZzVj4f
TrpqrQq5c3nDWgMUbp1022zE+ZETkdUvBJ+5Z7y6OnaaFrE7ozlGyT8ZeZxz+z1gjOva/EnVxz7Z
akAqzMhGdYuboBGnuueKpo0EI3PvvW9bjqs4lxeIPpA7S0S68XcDLiW280sljPc+0NqlA+bEdtto
qazqY/TwxWFpfHFaRatcfU71lztPN8vZuvwvGsVSZW8lG6OCMazHWyjDH2Wh0s+npU/cvFcwLcNm
w2BlStjhYNZsPGdXEunRk1HitzGyPFxUChm1iOJj154GTiXMyVhuuhCcQ99vPZZ+Q12JTVAFTMBT
e6WMr4m3pW5YMI8FnriQqGhItXx+CIXrZDPhZGnMczMDXiZBcflcW4SiEiWDs/sHPCN3dg2mCcVN
WtzDyb7pRZiuQn7ZSfNjojYcywA4Xv4j/NccsOU80XZ+hwTe6QxxBSqiRcuQOaCOS8Pp93SAADKe
IsV8sHYwfg0tFoqAyHZFy1X3TBbjgUfHl/xgeXO0tGeb66ckCMxP69Pk03YHYfo+GLOmw4lOSZYc
Jjx6pmwgPSMcV3FwqGpuu7vZcGn4FTG03DHgzbRk/undRceKi+V98uIS39DFnOPYJ3SGdUwygRQp
SgwdUraGw1wh08CS/DSBvqntl9HAVuY7Jcoxj/QK7JMs2cduich6YelMPLUDocQZ476Gtb6H/Doq
MOjrLDqVjk4B7RDxJyF6kIJ/p6hvgxJ78tTJPGWy6Zh3r78qfVOylfFQwVrfrkcm+5VVMduicYCT
BQVrLcV7zgCmIpQCsuoeEJvcRtBDqIdQgxjBXCaNnLwZ8KzWIsDeKX6cYWvod3Tui3DY4pgy+n04
PZv6o+RVgZU77eEdNPXDVfsYZ7qdntC7wCe8mdY+a1heIl9wUX9WsaJzogesPh3txcmvnXWP5AW9
pSy2leAtj36YFy9i5JmK8zuI20Ws7Bv2jYuKy2tMfG94sFR/NhKLYQW5wQUdpuneACcHTfTZlfFn
L8e3jnFg1L9Glf1h5MEMmPEAVP7H0XntRI+sUfSJLDmHWzrnDN3cWMAPLrucs/30szzSmZujEQPd
dtUX9l5bD+2Pro+mOoYBB+5ygb6sBDfWAMPnmr8NoGbaTEcUV/NOlDeEABRfzUcpd7aHD549NlSb
UCrrRJ4sXCkBnSUgq7Rbc5FVJdqZxLlkHcplkOo9g9KhvBOs5/uMu/egegUIeOtoNsfM3ej6bsg2
0ngvSJEK9Hvf0TBBqjsQUWtnazJttebQlisr3ft4ZoeVzzbV3CR43moXl416JZ15rcrgUFvWt5Fo
WCE7rEgFrmsK9B34IC5gRSzZJhYLFxaHihDJ81r1pKVFsChd1Fpmvo6ILhFO4OGuHlBV8FNc3DlL
jdyMSg7oOAFNKR+6DzKd2RRT98QDnJBLjv8o0f6iiCNWJq9o3Eit+GiUR2m9F25+aUR2HzJ2bwgN
GgeZRdlpwELttwZHiRo35JMfbDJSpT4PUp6NzGafFgh0elBNEqZZZYNBVftK+wgHY3+K7FNeHokN
R+3HnYa0WFPWsTnQifx2zR+h32hzUSiP1jEOl8X/YiU2DRhZp9BGFYFdtdYCDlHmi3lIURbAlHIY
4Bu8Ib4kFlG6iG7aeJcSx9D32VolCj0TBKmk+d6unGfYE2PbYaeSSMP6Jv8NZfFK9WRr9hX2XQhp
hEbf/ATNKz8yNep3GZbncpJg5MatHSYEabr03SIhewIxQADLDSiWCDaqH18NWX40zFLHlMOrkxc1
Th+5G/3mlrMjfIyzvFZ/nc64+CVJeoYbnnERnzT0uk7XJg8SjBY6kZQ2cfUQJzajpiOYunbWxURB
O7BVrYsdwNqmOTNsf5RSnw2UKhE2w64bZoiUqFEARVaLqk0Ec9FtH3KTLlU2tKM2Mv0CSu1dB9al
YWguHW2lDdRDspPAw3x40t5v3corYWAeWWaW8NbKSOFVMS+AwtxT5Amoz5FjrququaflDw6adYXn
0bipHM+pDSFoUqxjVdIQE+SjfuTZfmuz39Fc9QE6vPLKrDIIw2WqHgrAqlDABvFPpVR2RvoncrSa
9B/sdMxwmwo8aAJeh++aLPR1y06qY2/SkO5Y7lKrWpCfwusSHXVoMhT5gdncdIN2WlESMjZjnT1V
KXosvgmB98HRizhVg5GaQls33sZP9iDjR8QPCPsHl44uqZDBCTBM41xqO9TAsygdqaAKjfRtBk9e
8Am4YlZ1BFwU6sOEA4R7clYLVAQBbn+3df4MU/uTMl3rdnCr0IN4dUNfJBVlH43WM2wZYSPkG/i3
rAEdW0yKaIZA6yBb2c8kGgaI2IO5tEjsLlLtoiR+es7q344ktcRgXJESZirC8RLYhzw/9FDtMRei
PoVOXfHUstllOdE1NS6zezAha/LXqC307l3D/B7gXsr5pwSzXeMp1DLM7RSVCrqQcLIyYW0V/cUG
YTGhMJpFRfgyblNYx23PR3Wsp1IPkCzUPwEUSAmHRWGmMOEu/HcKMZ6bfps4qwZvy5gRnbzxsEzX
GpyS9jA0x8649d2dJock41vSfuoMd2J30XCM51zCXoGnqThxC9s2PSAs0b8wYjfpM57cSwIl50Xs
rkms86k+64611WT6HLC7GsmHi8WlUK52ADR8ytGiEmc0T2xJ1911jBKYIuC+J0sFXnJdU/pN1Xi6
J/6psRiVhSv+3MCYGwXgvSXJzkq5i7L9OM4q711Xr43x1xkYms7pECxgejpiLaS/yPK5heZ52iGC
Xne0pRp/ojruU1ynK6v88foI8xnUlOTuDZeabaaKgCRk9AN9zmRnL8WjM1cmy5kBWZvNPMuFIkEa
+q6hl8q6dpnnyLoB15fW1Eb9U+SxmjbpU4yxt0zzA4eAr79LFIDtcIO7s07Det3QqEYRVG53UYV8
/MG+yl6M0K9Zf6/qLRYSnzrKKB7cOQj2qHfUS2Vt1I7M53RW8tIOhMxnc+Y2BiWs0524dMBMHnR7
BTLQoshJnVPpHGXco07fdhMcALODeGuJpEzh1kZnmzw2itGlYeK4wAXrFTBfuJua4m6iQ1Sfo1xr
HlzgV5muDO9lta/AW8UQtSDXEIvkpyvyCrl4EpBY7y5qSRLGBpRc9FgEyr9NpoLo4WMjoIynu8zX
pHedDQIx6jxeRpCHunplOaSZYl72u5uSXyxgbHGKtFBgTEer7RPtlFNxjtCIQlzDRfyKW2Ohks/H
uqn8idNNNKx4FFm9IJYbgwO2Jxw8qvUzDKswukJ7IQVIJbWINTGn/qx0NwblrSJZCWXZaUSF1PnN
quVtqPUNwG62fcjGCYKnBwoyZlxT1pQ6Lw3MHtaHEPp2LDAPjafC5zabbD0l4j2LVnWn2qi/ga8x
si1XrGKIvqC11KjFThZJKrKKUZHhMmyWoQOxcDyodglz+TmQkeDoFSR96yS0iv2ZfFcJbijvdfTu
DZ8u86Yq28TtlyO6PdfMNkfJZ3Q4CdlsD5+Oks8JC6MQIXKP7KrSwTg1EPCpxtqdxu7YKSrGFsxc
ejI3OkKtAL6N45czfuRwJAfv2wQlW/fRrKA8Rd1qYclqxhxhdM6X5+w7472LbwBHplK8qli4TXJ0
ZqD1gDZ2pFKgkLRq52izO80VWBC9i4QiIqckUgzIzXScsb8oxIOIsRqVUwktjA6RTQzZqv48xRrS
KemGQhmk0tJSP9ExvXlailBjX1t77IwKzc8QnNxw7Yl7aWHTY9fSxt6qop8zOkjidvxjZyjMTGev
gNNxU4SxI+EsjnqRdKksDYl2NG7ZaH3LgmFrrm9hMB0RpIFVeMjyPRdABiz2RcAOMc9I7Qyi7c1l
3yX7FaxZg6ZZY/GZsv+PyI/iXgh3ic7ZYMF0ssCmtuGfzdDT7dwPfczhoZrtTRcqU0KcxdMKSOoH
MpCWDUb8AK9y8vTzLepm+BvPLDt0SozCwhpP4zAlcaflqXeZALceZWcWVVDqOvQVlTZllgYsLAC7
wq6bJ/jroiT40WzAgelLC1FPwQFiCtjPxfSNhwDM07/Q/7DMlkatOLfVPyP0XpWsPsuWN60U8Bjj
WWYUR61yALZ5ICPcaQmVsgMwT2Y33Hx5cAiOr5tg3UObT2C+A6juUm3t9MSc2NQEvUkABfNrn0Ru
eridzyEfYdT2wm6lwB/NYvctFwgGkLO3ZAdmb0FDJ7hh7ImrT69WGrZlmX5ZRCmUyTLh2SQIsPb+
Uho8M/ujf38ruCZ9ouSlcSnV96JekGSVF1fLOzHuXvRM+9QBizD7hj6EM4SmRgs/RfQe9Mem2qJy
X+tFPM/yVURVGAF8oZEbr2r4navvIXw9h801U2+9/209tiPPrninKS7Sm4/OtJ+qqQ90bhEXbMAg
2VEpsQt3UTj6wgnR0XingIojwyvKxv8tlB8qFjs/e9n6i8tcVD9CLWYtVO8prUafum+mfMNwADCP
iK4659xbrbgGMcvxuAHuh/roqlM3SJfrh2U90GKOqN7E+t0Mb0Ur9o6dgN/ZuM3Tw1ysF48qyl32
tMrVIjnUB7dWDfVc8ECNi154T5IDJ4EK8sTU/slyCxchhtOoIWwWRlbNEELE33Gvhthfyp3C8KCy
zlFyzEdoAtAe470VjIsu/h4IPi6GA05XChAaWefmF/TSqMz9Vl1JaoBKt98U+6Il7HSVl+iB3So/
Kpx0u1F5Em4hhW5bvicYMkasBkN/TOLHFMBSe7AQA8y+/S30/mTNzMHCBpr+tR0qWZhIDhs1dnnM
IJUnbSD72Tq8hyO/s3HMgKeFAZPtEioOoiKddU3ovimZNrPJm25eA/23In9L67Nx5j2e7wHcJhmX
qWaeWcPi5+XsQg+dT3VAH8/zHvO2+SNA/gXIsWEGMX8vFlL5Z02+rgHT8GjsKpo1dJMGQLF2oO9N
TyPraRMOnscX5CYkCNOZcrF4CMTb0l6kEVlc5aqLPjUHs/8Bm/zcLS5h/PKsi6bdBvWb4qvPdmV7
U7IaBgZAMvXXahB9DRcNIRGQlKNki5b9VfSNpdrOtJYmvXka5jkoCKFz9J1ew1HyyCKB+gVWflM1
wzlkDzIqNPir0Fu1DhBlise5XT4TBM/1AG5Pfw/SO8pu1T6m/h43hZt9peVzEA/L/ivQEmbiCXME
tpNKjDTVmuWyiWfC6sxFWR9F+k9LmJhBwyruMRKarv3C046vBrGc7gHZQ7/RIACEvcdzYrogn4Oa
92Wn4UXB+jSfxD0xh3Fa2xTbV5FvTUycRCP1tOtwiogUF0/F1ecO2S04tzPz1TtP3QVRacBgct7a
UYMI0B6yZjiKrPlGgY0LAnoB0iTXuYaCcNCy3UWyQUBEaAJgT4dVY1sjq6BZyvseWAF1DmJHt6A2
uZfdRrFhNpv5Ngntr5iNoc4xQ/GCc+MAxkZYQDdPShIeBA5eAw6OMBALYjBSSbJUKwQtv4r4beim
yQmMuP641139r6UWMfUVTjkHHpGH2YdsvTqgkkeD7rngqmS30m0ceNQgiFVmucWAlm4BZWeffKv2
iEKKQGIzmzUsGHrmJZZVrtOGdFvrlIrg0gDaGFitWtHNwBVkuMS9Dr+h78y5XFsZnwMLpcNv1x6z
8mqCLp1kE1H8TYkzsxgKK0w5x/CnQJLllgjLZhrfTIZzo2cuAZVO8HbR9fv2M/DuLrjETOwU96vz
HlFzcFhW0qYw/AOxWw63eNhm2qZEKKJi6vUxUEb+h2kdeAfxu7nBGsjRymD7XMVIWZGLm3hzZG4f
RMRXRGyVDVAdPq3gC2ijbBebv3X/7PDbx2h6Qr6vznjE3XYkZs1leYrCqrFLDA5sVZyD8GAZaRzz
dFTKh8fwWPqHonWRXL7bATEyLMcBCS8bzJqGhUYIyBy/0EzyTGJRWXXGPIi3o/gnmWmL/Ahkvkfh
oeKoZ903L3p3odWYZ6ovnx1cEY/nsGeT2clPCW7R5cUcbWtT1OrBH2Ap5ISUYwUdzhWtlrkkThVs
60TyirVtiKh8hHEVE3gSuM1etUhAB7YhIqCEYHDysV0UNMpV1qOzKuYDQJmCK6pNznrcbQL8MIWy
dsDwSkpxv7d4w7k2uOCqql9q7jxAO5BNPatNYhVywCC71S00JomjpJ0LCcwazo4ZOAyhUkBVk/Xg
z2iilRsoXD2/NnE2SENjdizOmQYlCV8VJn8HHXaYUQ3hESCdaFM4oDxLRNE5IZDZxmK7UrJKLMDu
ei19Id2Hh3wKJ46frUcVlTPiwYTlVepBTXrWCMe9ov5KyrUfGbM6k++BQ2KJ4s4B1mGdQ0PL8Dz7
apsVywSN0KicGOscpEgPprhfJAr8qPCKzxYNxUS6YYiDq5dLGO3QPJXPKNYx6/Fe4GvNqS/qTFkK
EMo4jtyQR7RUd+GUWomrQS8fogp3BsNNl883Gpx7of7LkNYrBcZJf8UKJHf2IY7L1ly0HUNFMh2M
hoXhOiyQ2tlQhI+oTN7AXg7MbtT4K+7PEB18f5kkx6hcoyhQHIKTtVlSMW0w/++cR+ug2Xjn6nRj
VOZKsLituTEd6p2Qaaj8UtyfgoEs5pYaILcxoaDUI6MY1FVF3IEQIXrs0wXYakxwvnva3nWYIDnD
bgupTU0h7SnxMQTj1667+JSwc0/6mK2ONglP2dxsBA5ycLNvtuNCF5RLGnwYRt9B+JKcbT6DF3gv
KwER2aXjjgPy7ShUu5Co52kMXxM+W9K89/9sZA4tyjdks8NACYuIjuYlwtQKqmYWtUwSe9YrLv8n
F9a8xYXkTYQniDcQ2Gv5bsMC0q4Dj0jl5d9j/VkBtXfqGOPqKpXfBelOg7xo+bNgi5hU703yL/dL
gAAHi995tBUAaiSqNMRc/LTt9KSRH+oL0kPUYRnZiLSKFht4SJN7RHwbED4jm0kvU20UaW1SNVli
SLlhjbpqDb4V5ypJdbLwlgpLxYJL5tDk4UtOdnkIi+OIj112CRyMNa7qWUjqk9k5q1J+KMoJn+2u
7dmMW+92ATuCUq/guY8Y1NduyM6NDrHDKjdle1S8iFC9uaAPprFytfe8OnkcV/3JY/6QuN+ugHMU
9hs7OHu6v9QIeNGoqj1jqZQET7tz/IKhxvFO0mfNOVDgs8k4nrL4xw3vRYV87DxgBBHjPY2qjcvO
oxpJ0qPnSRDkF0xG4u9eRdMHhT7hz1Lb34oZdt+chqhdVmQis0IhU8nZ6N6X5sEoVglyIWIGxJdo
Hi0pABByCmkCoN5YxT+JV8Tjz4vZ/CawO6r44RWHpEeTgz+Bc340vxVzAtc9qg6dNebVo0OIqlpf
R7izmviTxp/BeqalFs01RqC/Vv6bhxtBux1yyYN6IdsDMy7ZT0W1r/VdDuo6Sr9tjl1Brpr956Vf
hZVdIONa7t3sHpCmKmz+4OyHrc16tI6OHYdscAnG6xDoixJev7I22rWBid8JkpVB8Wm4b1F5TvAd
1mwKLXmE2siEGIW5szZrTH76K9d3Zd/uKoZpAbxOBzkEI5/mWHYHn/F1k39V5DIAWyztVwNGNnfI
CFwjldVaEmpWgfjXdN8Ot1inXMfyUjjmfIhrGIYlDIdPRVBqGwDnC+NY9UBverDP1DEAIZGyIcsN
i2URyo2MUd1B7WR0rN3b5ASDv0AemzQ8KuIWVd858H6NSXIN8KKlytUR8JJ0/BMxFJ7SrJQQrnz3
bfO2mcxZzKXnI6ncCvlTEW4+RGQyQqdHXrjLgxZhfQ/nPdh0jIOZnm/i/GYCz/VdRO5YIwrCBkBB
5Ag0awdXSdvOdfgOtr8wY96x/q0cS5wYLEnIjV2jTSEBUgkQQaJ6YiuMeye6y4kStjb8U4yhEIOu
nnKGTYPVNSkfvrcYYlxQSPdUbYaIQhr3qPLeFG3lqXOmMTxlADlgKpgNRHpGlxlPa7Ipq6c6fCc9
a/aFNZyDZK31T+5dMucRe3cDjrm3ogLEALCkcugKG+cNHTMBNHHjzkM7/5cglXyjkCihXpkajAHc
DjnRX5vc3dQDE6R4pJ+s14ifO23YmMynfFYADpK9WLFRAajfAnmq6nwbcf2m6MCqQA1JRtmZv8jj
o8sURdwKg6Q+zVJXysDNIbBBPYd0PaS/wJ6lBW/gmlBmeP0prFZm+CGbj8Y7lB4Zb5cWiMRAwmPe
vTv5YypcUuIlqDj7dK2SsMV+ZdUKycpbQFiyNXBeDD8N/NWxqhKb1M3UhtqcX8738/lEjuZFgqSk
IL6qxYcwl5T/ZQ1tCsX/NCpzwH3gy/W6WVO6C5KDkaaQsEap0k0LJsIfNhTF3TD3illTw7aE4El0
rQrJQozR3Gr2Rrsw1D2ItVLgIGihdGxQ+ML6ZIPn9qtAXi0iDL39oMO+9gk5OToXTSYLxl0Rm8Qi
+dVHvMBXZajO0z5Spjh4rYEtqQO3/D50P1ZQwPu7+P5Z2u+Vdx0jg/6GPk390gGDJiOLworhWY5c
PQicue1+KqxnJ47GqHwSRTjvBBZ2JkTMTUAxAeg4RsWnydC0V1BMEW9uk0QRGyYZhZIGeaLj8+1H
OdyinLoi5pts51b1hCh+Kns0Z4xixclqmZqbC0mzCjMU4SZeYumuFIO2ixF+wLK+DMGjEferiGTh
kP+TO9A1LH3j6beph3IeDl9Gi98iGb1dZfb4bX4yiWR03zuSoegSXcHJI1bYVEsu+YTph8ccbxKN
GaeGd7FF/m0yZZYaiz3zpbc/iXodXWYYjNMYXMwRajPZ9EBoExY4m+gRqt7TqMora5u1P3RbtnsL
39zb+r0mGnGo+s9y3KZsFV0NXcPeCxkQXsb85Ovaqs6C8+DhPE6shYLjvbrayd3315qxTf1LaPKX
IrR0vvP2lcmHiu9G915lsg2q70L7qLtsW5afDjRLbBM6g2vP+414WCnJnABD6fA2FB7qkS/MiFsK
RsZ/dKxJUZwjZsJEwyjlo/Zuor+hEAMzoIJ944SyE9rC86gEs4qdQqkHmFjtmeq/SsloCYZOwoFb
AjCJFSytndBWMtN3tV0fYJvOqrDjl0eYnGAoagCo9t0H8oUNpLmjPTKQtIy1MR0OMLuJHvcJz2xj
tjqQwllS8b1AAniLjX2TnQK2jTpNak1ZFgBtaLGXIpRiCYdp420ythrs//RLOT7V9Kl5M1LibYjL
eGzxGoz9R99fUrrIUNxM79LUlEEWKpAsr2Yt062BqXsnV9p4lsaXPpKiRoAfylmktx31fdtWy7C1
txVul5oD2emrXdtaZEbmT9fbNeUFtCAby6bYeEpFaNp35EJNPcfiSw2+rfCcoUwWS1QNOVHL8gfw
IHkLhfYlgn3Ebk/jMzA7Uj7GGagD8OSS+J88PINfmhjtTYDbrg+PFJajG6Brf7IJ5v1m/Ku8ZyMh
POqb4nxF/cXo/wY8ccRgmmo4k3yU2OR3unWBL8N4umyVWeaQFJykLOp/Rv0bDfubmRJ4Yc0Da5c4
pwhPbMO6x7yywVCGlRGt83zdqbtB/ZkqdN9kdIeqM9XRfYDzrkBPUbThBJWMla1LGP0IpV/JgvVQ
sI2Cd6O52MExSpYFs0EHHaatfhUj2/nooyDztUbdkhn7MFpbCfGD2r1gWjNUt0rB/sNSMLJfEXVe
bJCn8jCmRcnUsJdzO3ihrp93TK87HBdQjAA+FTNNwhEcyIJoumXWUJd65Tbwq1nlHtvKPJXd0zJP
Qh1mBDwuSyd6ls1BLw+d490UHnZAXg1bRybPVAMr3OrkNiQ68CTE1pFPeDE1ZihfmXLWbYzzIyKu
TapB9EPTZemwSZuzon5geAvNj9EDK7Mr4K6Fmzi4oyPXh588ZzH6aeIal6ggMhVtwmN6+FxE7Xa9
NuqrhGxeLdDHePR6NTm8iC34hdo3EzdIBDiLaqWBGlSOxEIG5hwZBSdWnF8Tfa/T8aYBt/WmKO6a
9qO2NMTMAjAOyXM8fjQWXXz2OeQs6D5ESt6gi18eVryzmeZnWLfwC91r7q+QCapkDi2bm4PTt9MX
NW9PScdiBKDXUO0lGJ3rm+XVC516YxRHm0WTOl6gD9OpMlFPJt3jCK0y7x5OYqOSH5eOZFi2slWT
X+PsRWwFkx9Drg2TIFjcUB3Bq2LbUmHKewHidUj/yfpg6e968rSKYydI9HmIbgBm9uD0pRsgsd6v
OImYyQWfHbTeMFjZ5K6awHETHmPsZd3OgOzEQgdtLVxpdLdlRMjVvO63ofpZVicFTZSP0s3W/kxm
7nF51sRJyhNluBJsgLK3OhjRCwgkWP55SDnFGpWQcUtfy+apcjeK9JDUTy5nDbH1iIbxqxpvIRCE
OhzOyXB2oyNEeSk4I3jik63KgNaGrBqEX7ETgvMMlq1O6JV3K62TziETV9+++Jcbz1hdpWSRV4fc
MMBl82roSNtoHZyOgK+nr/yz1avKorOQu0idxl9vcXEbvUue7YbuL2C9q+FbjfSHIraSrLHKoreA
zoVNNSbXFJBrcmMRTHGGBtcOUOUDOGRqVnfjjIUaQTDkOW4KaHVO86axLdGZAWflb2ky/QBZsY2y
s1szKbu1yXVQ32NQn4VCxtVDj6jFp4mrTzmq/XXmxS6WHJKFuMjyW+r/GtXeDECdyxyrcLl3oGT3
/5yYg2PKGlYZ6+EBzk8J+Si2dw1YxsXdv7zYl+ymHWOdoyQcwDzkXoT2tEJeyoaW2IACPRPDmHvH
6tUwWHP3TvGGi2ceByYhXzGsCuOoU/x6MjyFA4VZoAUHr43PxMosMoFAPERENigL0mG2zXSY19nO
GvR1aqPyHrvVGFLip5w4Xj3MY/cW+K9mCLY1E0Yl2jbxU00kDK0rgamTa7ALbngG0OiQ+7bNQVE0
KBSVfyHD/3GTQLquu13B1FiQq/d/rXDtcThn7TxwLn6OM30p62zWoffvD7lCctGBADtyspi9NEgj
l+14QQSJnALiC1IVxoyJEixahPjjQLAEJkcUWctB3cfFRbj7YFxl1grvQIaye5BIq1UMLDECYicV
mE23lvOycMR7gzVz6wFgCcgEDuP4MHRcPFjO/43eb6GcYu8hrGOuEbUY3Q3m7gnKDwsdq0ruYKMH
+HiOIr46HpqgYmlo6kYZzi2lc8AUCKGdqWvLVtkrTcMvR6gAg/U6f5Tap0iRGqySKeKlWxWoU4eS
ELWAuwhrPKtoMrkl252GOu04Fuw5/xKWBQYNXctIWxWzCe9QqxVO8b+C8sDi90rZjalejLnwS2Cp
5phxyEHt240yfirhA6gE0YTdPEOwYiDkDs4RBHkDYSZktSD5LHIL8futzy0kE395/d4bnznLFjxu
Eq+k0R9a+ac016KA+LYa271CfByzbTv4tJtDqm3cYmf1py78cqgT1XVfUFAwYGh2Fh3ZhAZCpLbo
RggmW208tYG1FF489xogHyGUBU6gdDvF2JiMTPxhF6SM3oE6mnITWPbWxk7RDgBVAf8jLMWCkfb4
g923gilsugfMN4rPMDjnHNWmvjdZUbcI8pkivYUFE+2JHb2NURw1CTuijBWox1T7ihrMnYSWNf/b
Nf2yg/dkqpvRJfHc4m44jNpf7y4rIHSIzxkPbG2CdfyY3f7Fi0ggvxWj/maFKCxOnkni9beRf1n+
UUSrCPxBF+x9qlGUWGb0iPO70p5Q4vNjOMUhLg+wPTlFf0LTXjQc4ZJUX2Wy6ZxVnzZlUXcvf9gI
sRP5clQOPflT6HGBWf+rUANpCThEyEMRJq/qqpBPYI4HTb574ug4nBo4OiahmV1ehb8Jxj01fhfg
nJ7TAMscDWoD6x62DXN0JF+jsm47ZqZGsQicV88IVoEhlf/k9UlA+FLH9745KPlJ85G+UhZlFztH
brDX3VvKTZgNKCCUvSwIIRHXCX+lMHzHmZv3d9+6a8Ga2tUwsB1jxFXql9DvvKO19TMyHM99j/i0
o4oEObF+2TGYrE+Z1pbk3YkIgegZlpAIh62By9GBs9utTOcfH9VUGU06LTJwVELoQoGgHJZe5wKT
A0AynfTNq4u+bGKlyPsT187+VdCdSP+VZ0S9yfeBXaSKfMrCDWjg7u+hXcXYvoGpWD+q+13CmZWf
pdleQ/OriFM6Zj5jQAb2n6re40C8qkqfxYL7Ut487QNl4sokQLW+MgtPtU+/2/cMdi28WewI+mxp
U74yn3yLgY056Le1fWm8TB5Trfw0zfqfFNY5aMy5xQwF1xH8hJdnL0cACZUH+pKMT0WNiL1S8Yx0
M4rIbQNDXvOuDZ9eM60m/X9TmJ6iPnracbvY6QyFkzJYT+k92MR8Z593TP/IW+630tnZ/U+J0aMZ
2f6Tjz243pq5KbXa1que7vCr6RdEjsivZxVOjQBNSlndYgvQ/VNtVgLxQEkTEyKEMYF8punT7eyZ
joFaZj2b2AjXIps1ZzEad4MQ6aD+Y44ILJOsQZ/kiI+q+DXpQFEfvNloi9gFbobh2/QvfhcvWgah
9KnzKvDmNi5zY9F6IN7sRdKf0q7/7kGLG+G3dLAGMKsLEoJa5JtCupgXHS16P03ZoUJnKoSCLhz3
oPBmSpFt/Fxh+vX0pygw69NItrFmADRjFmLQ/AzqIkD3nyu/cLU1Tmx2LXnLaMcnKQnfQZHO2Lxa
MNQqmKG5dRx0avAJ4ghTSP7lFKkNKX2SS2zsY5SqFwuhB7gEEV00sTXQf9RMl11x76eMEcxYjcaU
lJKZeYADcz/v0FJTlINxhLjFmoPunSU3m3H0tQtl1GkVn0lif3qFfSzhqdS4R1BpzE2yNQRrCLYl
sfyKK5dYgYNSbSvnM/aP0mZwr2wHPuYk/vx/Bd+XMwt/2yBeAgttwWLJY4lfg+N1pn5NgQmtffaO
v23R4JT0nGNKdS6sj7F9ZuluCG5hdFCUjcc+ILPRoWpoDrqOMf2nCXasFuXS7k+OsTGaVcNzYldP
3Tq75c1xJ3XzJcnruZrjN+wwD+/yzsOucmvKmxluLdQa+S4aCCbn5Lj2+sOrVkIh3nJhAmedzIle
vrYdlXDeI6kVISHMoFtq5qEYz61H6276DF4JCi3ozw13VV5c8P8KhjbV8K93v4z+PYvWBu7Yok1w
F7xCIHdddR06ivmANPEtgYxueVBJina3fDEtO5jAhZJAP0MUkQ9n2aTR1nF7QCKfcDTT+RMzv4va
O9S+2GP9eqund0ewMCuvuXqkKhrahxqeXP6IhD5HIXrbnAAY+V9kM/wlNM2vv3r6PhU+Yumyd6+X
Vr6f9kQB1qxXKb5EfbLtlMjABNvIxUsk9wNBOVyYSXoT7UULkTt6jzTcVYAxcepq5rbxd6O11mxi
V9gD+F9m8e0afyNOlLJ6hRDZzebQs1eReFwtAPrk1XQ521UGM/7PlLRRZr9V/6sBzyTSyXPeBRrI
tBxnA4JyL3gY8T5r36vg6IyvJrmo5lOhABDGTUNlObZkMXdQgvW/gLd9yC8ex9Fk1OglqH2HyBj0
wwYGT3Nw1io2oSz+p7PZ7Vm5iavufyfmzQ3OSbfH2M1JBZwluOXa3vRY7Jls9cINcwda6KnZCVMW
GFcr+ud5R8uCmtajod2Z0MkMebCTLdWiBuujfZlEG/VWMTf0nRdAlP7tIq7z9l7bOAv3BUoolfGE
CEjA7L/N9hmwjKvqY12zFSMHtVTXdoFSHOmTUqoL1b6E2PDBXHM2oTJ7xBpTCDnT/Q9dm1JQ2Z3B
gAjYocWI+oPylkXKnJWD6cNNRVBb+a/E8bF7EZhy0JjhO/wct0HzeNVUyOXW1qs3PDopwKoGrD8Q
O4bsj8h59+J0GVgQXnp/TsKbEgEHw6jdZl+TeDhnJeCO/6yKpTNESN5PbD5Vjdc1MbmJLmr1H2ln
thu3sqzpVznY14dozsNBn76QqjTblkTJsn1DLFs253nm0/dHn+7tqiyChGRjY62NVUYGMzIyMjIy
4v8B26G4w3qRw+C8GgFSnCujecPi7cqLHopMpfrV9cZfafRi82YVUHBVPEjZ92gEMOGu6j743kPi
wX25swkLYoixbmobbw9Kic3CZvH8MjvTQNAh9t0Z7s34URk/9da3SrlT5B8dNeE5Mbievo6wehpo
MPuitt/N9BIy7hwIS5969argiyk8MCZlR4G0FnRnBpSq5fSjNoPzgNKoBvCroquAPB74970n2Rcy
MMVFv68pq+34paKOVP1qcW4Mzo1S/bAbVorXRe21bW6hx8qH16quPyX9Q2S8xuVL4n1XSd031431
oPkEOkTNrXEXzqhojkQSnU6z9rPU3f+GljeB3drLxkUYGjs9+jlgJ3lAS4lCEHtrUAsw0VNUvDr1
pyJ48GFx+u1w5u3xtbEA/x8preYNI6eojH4mu1KvPe07AI93VnXV968a0UlLW4hSfsnkCy15lAyo
gmye5x9lciAVuL6DSow1AGrU8a6hUARGhUdfsM18LsnFr45+3rgAbyT6lBX3FW3L4Hpz7nyRnUf6
Bc9l5SmzXL9qqJx5dQjFDcWVaWCVkr3HzB16mULOh5ZFgFE2AKAIYA7Ap0C1hotE64sLM51hXLA/
U1PuGirc6Dfbj1GyMxUQJhzCHfjQiFVKIt64hu/e+em3N4bzqtWAJFFGZ9PjUrlyAfDfZEPOEO4n
477Q031NIbvBrb21vzbjN0AbqOq4ligLMcNgB0RCkXyImvnh5ywI7wubt7aPmvez06nQfq58KkVv
bEqCId9omo9R98nhuZC/+59O7w+RZluT22fdx5ZrlJ9kdCxQy9rFr/pIgSINNI7Snf2n4mfpZIb8
VVqSOo9sa/5A0/+//uN//Z///WP4L/9nfp8no59n/5G16X0eZk393//S//Ufxf/81+vX//6XrfLI
ZhuabeuKaukWf/j9xz+PYebzl5X/lAJHHZvQyR8kFJzvsm9vHd7QVM1RDU23NUOVlePh7Zh8b0Gd
xwPkcJDqyOSirad1EebJDBBhgIrpaKpp6LJzLKLyyWtGYDM/gDs/2p/jZm/i3ELD36/LmTVxrCkm
QVOxiqo0CvkFTVW0AgDE5WRAFt8X0g+9oJA3pTvmlxlkG6KWpnQoyhamNHhaCFdM9jAOXzP/lwMo
h0PwaMFDvT6nJUE2jJ70lWv8Q5ut42D19ZbOlDIcsgdF34Os3nDhNamXP1uXMn+uoDldtiy2oOw4
puNox1JapahGI5SyB1hCCRmHcF9/GcHKUK/K/nVdlDKPtSZLmJEPhzRmjqyc5+eEwoN2erC1z6N3
FVk/B5Lk9K61lLwH+u2ocuBTerj+BbOAkw+wqWam0E9RFXlW+YFKfQ8mvjZP84f0xpJBdrhaH35h
xXT5YHjBCh2tqCttjPMHubgLSzpZLyUfFOD7dSnGxiQEA7QdW7HtHiklT2LU1+o4/n/+ToSwbZsu
VdMsRIQKGeM3uqlxresSFlQFByXmDZopwCCmICEZyjYoDZjKvyf5t2D4FsSwhG/IUNRTTRmqoVq4
BgOd6IKQyDdGWk7ZqvE/1tnPjlS/dW8nN0ALglhNH+kwngfO5/WJLazOoUxDPjaxvqbko43t7KEI
aMCwX+LC2XuTv2FpW1IE1x0HDfzOEf7O6l4CXiAqeir7YdzwDQteddaepjuOozuyIVhaNll63Bjs
V9X5XKe7CTRuWBBbg47D6fu62pR5LGFrGjg6xzQwCofD4lhvTdADtjAwI+0ipsrk/MkEZyD56uHJ
O056y/uoQvw8ef8AgMEDejJ+ioZrynzji/UPOdGspcqWjLmommLM/zv+jrKjP3fyHfWRxu2u/lKp
z6otva7LOHFDgoz59wM31CQl6IYc7qATP2TO/a+/G13QZFfJjhxEjF4pzb6PdxIVeesSTjav8P3z
7wffX3mm0g4yEiwFrgduMdxHbuON3avONnxkEbMUxcYWZk9taoL1dUrpm1GdwK1hez+bMrgAPOlK
9WCt7IAqbfsf8FzwMFs/6JSRm6O2V6L2giucC0oeOOMJ8BVAT0Tm5Zg74MjGXNC0G8+LLteVcbqY
pmLypYbNIeqojuD049wbFFmm56F1XkzzObr5u+EFLdCp2MQ9OOoufQUmce7GFl/4epXgQpE1WSVQ
+70IB0tZxmGhBYMBIN901Q6X0bBhKsvjA2mkO5bMrha0Q97S7zxJ8R4pLuOJwH7H56umaXGU6Dw6
2+qxJapZqRSWXFuPVf2hgnT69s3KJ6LUddPGFgksha0EQF/kK+A7PoIVwRv68Pa1VY05GjF0U8f1
CeeTUuRGEUkJb2bkI1R20ps9gakatmpriq7hzzRhfC3Q6yGRLOkxpKrFz59K6cPb9XMgQBcOu6E1
lTGrbOmRCuzIv8zyjQvQrN9jF2CqpmIB8qxYJLIVwXoGX7UUjXIhl7z8CC7SXDr6DgM1LcOUOehw
+vZswAcboJCLaIqKWnqs/VfngwqxzbqKTn2lqcuaiW0SyquyeMkypKaRRmBOYdXdjZC98uY2XTnq
2w31SIqwDxSKBJtK00I3hBBmPKcsdn0WC9v4aHzhVOQmm+R1x/hNdd2E19Au/N34wirw5YTNwLO6
42d6Cuxyw0cvLALnh2M7sq47hOiCE6V1xGumQUtcGhDoXEtuubRxk1+fw2yMgrFyAGhcdHVVUxF0
bEl1WSUj71qJK7dUTtrP3vwYeUu9Ay8f65IWtgU7QmdnWLLiEJgdS0rDtrCsqK3d1P7I1TOmBsT5
tC7iJByzzCMRwhFf5gHYrE5Zu2Vvkdmhlxbw27H8oPSO9QKKZHQv9SEPkF6q6xuzW9Cjw61AJiWh
mLp9EglaZlDFmVq5PD3GPO2alfwxKoz2Ums18o1GDiVbmWhvd2VHUoUJZwFAk7qkVO5FOXyJpS/r
6lwwQEbXdW7zjkzSRdg/RjlQVNFozEn5nILWWHfXOa+ySfjwDjkW3R5EXyRdft/AD7yZVTty3g88
qkzhc+vsdaU7L42frSRtrNGSBZKb4kifox5TtHX6aCy/Lo3KtXuNmsefPW9UqbFhgwtOxzEMcKZt
9pSjiekvBZzakubcyk0tauXD8MNYWdfr+lqah2HqFtGPxX4S9VVl4TDZUVW5vTI0FO/Z0SOQXjTm
OUmwIWrJrC1VZTpEtYqsC1c2X46oVdTyxs2V4kVSbYgrZ6hIz74gquS5ZStPpSypzyJ4Jrj77fUE
f6TBZ93otJe6emHD3KL2V4EJA/wvKjAufE+9ClTpS5ipD1Ri0D18kwNJCZv0BTjLj29X8sGHKEKU
0JR9FSQTH9LQc2V2kA5Q4F2+rAtZcliHQgT1ao4DIAbZajeAC2v6bFiXQfKAlj0QBog914UtmQ33
YjaZw/VE0QUHPNWy15nzjLLhpWoePCAtjfxuXcbi8h3IEB2S7MtaHmSNa0O7MENGVgN1i+syfqte
OLMIzU0w0m3yVhwoxyeJYzlyrxu/a1DvJ+92Lr4Cu8gpvypadqV7tD/MNBJbYmfLW5MqHMde7yue
P021q1geve/Xmf7Z628C/bPGg6AJnhIU7huH86JIQ7M4+zXD1MRr/VAOJey4AStG956hADbp3Se8
VQD3eRZJP/XySY/f4b6sA5FCTOMkDZj4NiJDp3JrkMY6+EbX12/RDk0SM7JlYyq2sMWDnHJGqfBq
V+N2Yn4AOwvSqHURp0k0IgHiDBsDkXWblrJjE/HsTIpDXInb0OKWU+MXOQ9mfa+2QLNY56X6CiiV
6cSXtMymwYbwpT1gy4qtqDoHgCEGOn4qOVOpsQfGYSdTVVFu2P/W+MIesyMKIHyd8ak4BVBcbzcu
eEtO6fD7he0Vd3mcxErUuO1Ixhv615yqCV68jBH4lZiUP41uAXU/Bm+168u2NTNhi+lBDzS9zcxy
6qJiimadfiNgmnUjbmIWhjsN2XQbdM9ju1BG+ptTijbcSn+0mhdaKB37IVRe3zoPS5a5ndHvSmRt
iUmgqMEuxkjHVVxIWrdL1H5DUadbaBbgGArP2vO5LLpyy9f9oewQMLw03qVKKwbAKeuTWJQxZ7BU
HcJbW58X6yAq0/tkiNXAr3lWvCxj2qppDNvwb6erwTS4IxNdWkATiieS4w9ep0uIyOHaoZCG92XI
TuKNNT+1qmMpwn5J1UGrWlC03VT/EmmfqDFbV9TCeYQAhydW+X9UJayG3FTxQFxZuzHU7aULf2aA
7abF5UDlKbjCtpLtYe1al7q0PHNAZtlA1zu26EV5SkknVbVrdwTZTKL+hOqMuttYoA0hjhAEKZ02
wGdl1W5QfJoM3sp3tfK4Po9Tb8N1ECNQSFnJNpmlYzPzYMeFWIQ9H5Kob/YGUD1wIUQ0ru3CYsOz
LU/njyzBv8iDHSRVlbL7Ye8B8BdQeHtjZ86fe+xgjqcjOJiu8WjsL2m8sLQe7h6eBi26DHrCu5n3
hKKGde2dRghH4kxhgaIszxt99pgjxVvSsFdGCMsDSp6SW1D4BuVDFX1fl7i0Zw/WyxRC1sgrB/4Q
RVIe0cWfqB/Rncum3VDjxkqZ6rFVdJChTZaBlFq6H6KvfnTnwf+zPpMtGUKMUDRq2IK4QfBN8Ojs
6F2kRXZdxJLrOVTW/PuBDx3M0rBL2qJdW7+APK1WN9S0Nf48xYPxq3ZoJq8umcLwohvnlnT/ju+f
KxRU2eT+Ly52nuu5nPRsGHBn6QgCO+D1HQJU3SK/xXuDLL5DSFGgyX2pkRSKXoKLqPj8juE1HCRn
pcWFQVjiapCjtuuV2oXUCFxq9fHvhheWV1cnzZ4GhpdVaU+CEfDYdQGLztHAjSs2B+XJ9Tv0VG3s
FI9yU6U51ykUzyOA+O9647Ufqv1ckLoub9F7zel3h0u/enJF1Os8HpU8qMHdhMTG50WOdr76p5xM
VzAo7FOjv1wXuOi/HOZmGVSMnNwFYog2i8jUK7dLjOtRhwNPA+ti/KRZNwHNNBDEdnG2sWkWPRjv
FiRV51uIKmwaqw09v/VI1fVxRX2YfaZ3H7P0q21cr89taXPOj4BkVw0eqUTbntLJsKoiJRtZAUdL
Q72sDG++bhNzWCo1SnOhwMlDmBFZtKR6GgGzk0LxTOtTZG4W2yzO40CIeuxkCl3qGgnyDTdmOUyw
vccg2bC7hfva8UTEjWqVXltFVuOW2X3gPVEWRYEeXUcUEU6A2eRgUl81gJ8k9HiE6UaAuGSEKi5I
4dGJdzkxBCEnbCh6rTQuvfO0Vl8Y1PIDQrSTptfBNKCm1XclAJBvtw5N4YXONnSd0FGwQq3OlVir
09YllXd279HC8nfjz7vg4GgI+tDTa53xLS04TwDEHKjIXBexdIBStcYFgdjXPsnbZlkV1SlgZq4H
Re4U+eARaOf8xY19tLRfNYMLyPyY6XB5O56JPNa2EUkZMzHVM9+k7+1cVc/AuNiYzoLzwwfx3mJx
2CmOmG3p+gEGs0Ae3Fwv6Kfq6Sm97mkY1z+WW4HowpZSfl8MSUdDrubMFnmwOFI09FGRNqNr+q+A
wGb/rC/MgsYUCmBUw+TYIHEk7qbIHDsjsAYXVnsgCqf0upkuIaRcl6IsrD9iyLSoFhVRsqwezyKe
khZKs2lwTTBPq7lXA5A4/zkqIIUFETl+yCnAbTr9nFq9swK4tBxKmVinQ0l31z9lccK6PifFCVUs
8Uk312VwROnlddv0EghgoLw87yb6ti5kcdEOhIh2GOud0ssRPXOgAT3noDGvj7+ozoPxBXWGHakW
w89GYG+u4aGnl1BLNo7bLT0JhjFCuGB0WsoUoh9zafudZJyHwCqtT2RLUfPvB9YdDdI4lSarEdRX
wG+G9cP6+FuzEFyn3gyKD4sqimpvqDD2ug+Tc+e844KtaAfLMX/FwSygY9HgrolHNzRuzUA6N+ix
0Th+1ueyrCu2KXGC4ZxkcnKVMmw5yEe3tndgPqrhxd+NL8yCCgUFzkOMSuHBRLuKko0bwrLR/vn+
2akeaMlLgAWwFHAUAWH1lAuDzrtuYwqLIjiBNZNEByXlwnJrtp8mQQtnh0l7QbGn+8tU9u/Q0oEI
QUulVoHmn/qjm1YfeRaZyse/G1/QUlBpMbBFTMFpz61ux65bH39JRdSjaiZFoxoHsTC+PPAg2DWg
CRnmYyT/GGmdiaKNao15DCGzoQB/DjWTw9lIWdTxSleO6Vd+VMhuBIKNpLo+PbZqeRVONwFgKOvz
WdoVxtw9oBOnMyPBTyk16Dc55Beu0t/WMhyuIGitS1Bmby1Ohxosiph4bbQ0VTiCK3kacp9bievr
+eXIHk+hMA777Lq15Suttj5a0URjk/OiGAB2AI6/Ln/hZkf9sEKXgWyx8cXwD/6Wxi8pV3Cdei7p
tqMb1b9JZvgyGMY25rqkTcuUiTYNgoGTKtU07MeJNKvqtjosjZQiQhq/Ppt57UVlHkoQbKOems4r
LCT0/Q4smYvhl5++w8R5tedtCuPD1AWT6Me5dSXXaedJd/SYZdAobtUnL+nJ5hbKgxvvUlyDjy3c
8jwdKhmY1nIVoMZ4Bs/bmMSiBMyZp20aoC3R6KRIKoIpzScXMMWzAGCn1/V1WPIDPDkZpAyIg5jF
8QxGyNsaXSauLFsLXvVP8aABoLZx/C5N4lDI/PuByw/hxqXjuRjdiRZS7UxV3+GMD8cXlqFJRijN
QO5wNf8Syl6al9eVtGSsh+MLxpqMqmdEGUeWl6SXLRhBafDZUB8mWIXXBS0rigouHiC5v4hVdJrq
eWUfd6MbR9PeB23GNl7fLIG0HIWAisJb1mn6JNDNodYgSCyr9DoNhkfL9zaOrtP+FwveMaqANJpt
qGoRd0WaBlpiaGVPDhNy2JKn9zOIEoCr1Mv0YqoA6tU62DYtCTw3pzHhC8WrvlR6HV7VwwgOMBzG
3YZHW1jCo28SllAB4s+2Cr4pqK5UG/geYEjzjxUQ++v6XXraORIkHKzhIKWlrFS9q6UZrb4PcvQM
HRHNvbA/fDPHRws8TbAs3iPVoraByk7CQvFwMBTSrZCqdG6s0QEJdIBTnBfDJTylsP0553L2BGdN
pRUbche8h8pzH+lGuvgQL3gPyUlgKrSt1lWcfyKqDaq5JNDYOPgWwgja9+Z6RpNAgnji2HvUQ+zR
v5B1FJXdSRn0UOPPeLyXkhul2brQL+w/KhrluZSVw4m7/bGoKKmn1lDazu0BNwdYYHq7o6JCluPI
puzvNP/R5nFgx+PQuxHNRpUVfqwKfyP3sbQkBgZApECO5SRMkLUxzUu9hHcg3aVsKP1R0dx1a9sS
Ieylqgpjy28RMThnoQyQ/Y21lSnYEiHsIi1SwVacEKFBqB7eDpDxbNnu0lrz4o5JkdTVeEk4XmsI
V/PRQYqrX/bGDnKqdSVtDC9WgwWqlRWyxvD9Z1v/2MRvv0WRrPn31/8OVg+OVN1s0sFrGd5o9pF0
m1nn8Auuz2DJZR6KUI8VJOd+RwMoa+B/rhr4Kc+AioaDb13IlpqEzT1NTebUQTW4MFn0gChP0c+/
EzB/wIGiQiUA1XneDzMi5vck+/WO4eeKd2o2KOARnVPQFLpd5+zoGeEGQM3Ie0duhDfuPxKECah6
6cs1OJtuCHHttRbv3zOB+U7BjWZOLh7rJx1V2MuDuneLqTyXwR/aepFact9Ut/5/AZawz0o76Wzg
HogGrI9Jcj5Q3uJP6Y6+99zeKEVbuqKpJg3k9PhYtCqJiV9lMrxBK8fWlfPbFKwC5YtevDYWhFtA
oOrmTTPc6sr3XH/7c8Ac7eB16S6n7k6copYGQaKHpetV0FSDCCG9VGmwmz1kAI+kD7CfsSFyQatk
LnFeNjU9mipWNJpj1PADnC9KCgAVBHbBB6kCbhpap9h8c/M01+pDYUIVRGlrnp9qduHq3OBtG3DM
/JJqr7p78MGBNQftfN0mFzzPkTxBnwnhTBuEXuF6WfIFpoXecQA1qna0f2ylUBf8D/mhuf7e0lk8
8b06rJ3SGWQF7hz1bHzNN07KxYkcjC5sLl7haq9TGd2wPoFiMRgfRutaiS/X1TWrQ7hLH81B8KF1
72R6pSFlHK/6GOzf8EX+pcKK3Dq/Rqk9Nwd1I+7b0prgk4xqsFNzQGLRguR0UUobBrA1/hweHDht
qa7LdKLnDbA5wDVh2dr4/oXwQrdpX6GejxhJE3svYFuHJkfxctewv4YlkG43Vfx9fVGWpkCzHsGx
PDewaEKdTdJ0VggKX+EmdyBzGsM7NHQ4vPi0YEX0Eo1p4YJc1nVf6MXeUNHi9xs0JPBMQ0+HOZv2
wRK0vazokqTl7qh/dOp7rzI3BCx5MJumQMIYUhvceI8FZGOtdUbCo3qY57dDCPUsWJAxuI5+be/V
ot9IRi5txblswLHoQWSfz59zMB+SzlnTBHRZdPajlHvnaZ7sWtm1Nt7XFyzLoKgPECbKrOhNESw3
CaXCL+qsdMNfAB7WQOFuqG1hHvRr4/dNnQIIfP/xPOJMSYoWkEo3h+0JEKjqphqsXQTiZj/EGzpb
sIEjWfPvBzrjkt4atp2WbqX99CRpZ2fB7s275EiCoK6mcabBp1HcbaSLYvTgcNwqwl8wsyMJgh2n
vZ0DzcIc4ooMBBQQgIZWl9T6W+bL+lyWlp5c6dzHw6msis1CtS0B6ub5pWsMrg1bhwds0uW6iIUc
MEAz/xYhoi4MUlf2kc7BWNXXTQ0xiPScOO0ZvdPnUXlvqFsH8aIBcCHmjm/aJHOEg1jOOzOeLBU/
r+0m5VJr3rP8f8YXq0XDRsWFVYyf2DDC7ABbW9fX4mY5GF/wMUEXVorp64UbNPNbkwqhIujf3cZd
bEuKerxN/KDLez/UkALRR3CtqzuIljxzIw2yJUXc+KA0Q83BXNj4D1Jk8fhn7Ru92nlFtHHz21h2
Z/79YN/zHFv+j9qKAHRpCKc2Dq+tqQi7PpTMWs81FDYBNtrtpfIGPq5paz9uzWL+ioNZeJ7XyKWM
FMu/TMGzKzaMd2sWwonS5q0qZz5BSptB0RZ7UAUNUu9ALQHHBM2E+sW6MS96sgNjFqLwqi4ms0uZ
TwxYmnyn0u8uX9ChGmkbXmahpY5HkwNJwraHZIzCyJRtOUbSTTIYX5tJ3jdWCQ2U7fGe2tgPfZtd
2tK0L1X5KmHmpZTfQZ6unneB9XV93ut6pujzeB2jnORtlKHnPN0HgK3Xd/HXZivhtK5cRcy8T2Ua
yknM7vJaRdnpHVx3hqxJl3YI/nDrGGCT0hi8oehlC+VupQO/QDPD/FEHFqoEJpTVJZc4r7qI8wtp
qyZ66T7MQv4RIJiMHyhqLGcmUWKoPFjAkqm19iT7wCXqDlQqxk0/oysHzsWkVJelYz+9Z+X+iBfs
aJLjaRwNjqu8vbNgF02BuKP++HyCjmBd0vLy/VuSWNWeBVpvGhWSJjicgttcvs+Cq9y/3WylWjzk
/2hUvC86lle1bYdGO3UHyEEN4qO64R0XD/kDEcJxQm+N3foFt21Vz88G51fSfwnlD3pxFxTGbRNs
HCtbmhOOFZlmFz2VkBYE/XMqNedyEAMi7V/XMUDH8ibY0obNm/PvBzbvqzbk6d2cS3DutPqjCoXw
uilsCRAOl1aWe0uZ1QeVDAjCdvmpM+qNjbu1scTbEbSDY6jpBoERvFYy2JpO8UMtnvPgn8S4BCMG
WNyPXvaxh2ppfXbLzvCPoQsuw6r9DgJ57K9WLuvmQgby1tvH7cZRs2jlBqWT4MeRuxMrN6REK+Ca
n1gkqGXCB24X5xvzmLe+kLPgXf6PBGEetmeoUH5zxBjVtdNeQf1qFE+xdFEGMNnejvVGumzRKA7E
CY5Q6yqnNa2es9MEivese3uH5Vxm8Gc6gqcrkhimeROFlfHlS7N1TmwoS8wlUI4Ry6OCsgKOJvOs
ug/9n8B1W/mdD9Tue/bPn6loQswMe0mnaPNUDBW8YmC8g4d1E94wLk3wb2VC6bTZjoUrJdBDuob8
Cc6GdREbyy1WNcRJNwRRi8JmiN3HLho2dLQ8BV0DS8GmnVysNirUNBpGh2hBgxJTey5kuBXf5ceM
PzLmOR44SmPIHYjz5iC5uhqj+964eo+O/owv+MlOSes2yxl/NC6M8DrdatXc0tHsyQ6+v6bfkAAA
HSn1QyzdaO2vLNrCotmSIXgRy+E1wY5nHfn73r/qqfZ+O/TWvLMtnCAlRNQLC9Y6KUOSO8Wc24ey
3ohKEkdb+dvlWfwRIRzBMHM4fWSTOCjkx6b70kIQAfPb+mpvyRCsKbOUoLdSAqTa/2Lm55J5G78d
UvBYU/MnHCy42mZRnFF44FZVvdODG6+2z03nXc7jj64EqxrLDACt30kWB1qkfQ+7Qb+xuRedhwmd
lK7w56QLJ+0LaeAGhC8vY2jGrXOz3cD7WpKgU1XHewM1PidNOIOV5kUbDbhYYPqHS4g/1hd7Nnvx
cD0cX7BZ7HnUaPfm+I5+JpA8hd0jYN5G/aPuvA0vshSPHIoSbLfUNXUI7a5waXvJsjMvvoD5Iq1e
/m5CgvWqE6SUSsvxrUov5XgZpZRwX8CDBC/EuqCt6Qg23JV5p/bgebtGXX1XCv2mLKuLRIEBaQDd
fl3WUpx/qDrBlC2rNdK8YVIGvMvxuRffTMNehQBPvrfVDVlb8xIcpQIY+jB1zEtRd2NIxTIEih/i
reayWTtrdidEWVkr19qYYHc0Y1nFToP/zNy4HC1PBPzmuScbWCYh0FJKeXBiG4/fdMbHfJCfFLuH
JaKCJD3aQujakCVmJ/PW8wdljoSqa9h8tDPod8Z3ZNh1Woj+33QcIdiSsnFSU8CpXTu9VJqPMBKv
29iyp/kzvuAJKAXKyzZifJ+7kFz+AxfuxoJsSRAcwDQ0QxsFSLBcbTpTvv7d9wsbv6XfgtoHYsWU
hj4YmLcCua0lFvZ7m/qxb/qYUytfSe1nM76viu9hsFGXsLwv/qzC/BUHJ6MRmG2kmjKrkN+n8Wc5
fJS6/d8pStjg4WhZFKiy9YbxwocHy10ffjEleGiowta2k0EtLW9eZtikyijc+fHngLrGrLiV0nsd
Vl6KjM9s67s+3HTqh8D56cA7sP4RW6Ym7P28BtrC8tmPLVUVjQ/J4sYs162BmrDjdfKLotX8+Wai
wg2pX8HyNQSflOjz30yD0vRjKR5h2JSnSNG4ws10uRun/7qa6Ls4Hl8xwz6pCi4/KlTQHYzlG0+c
i+NrmmZRwmjZppgC08q6k6Wy4i5dRJ/Iu31To/riHSo6ECFMIQ8VdTQ1jqu6um/azzNr5d8JELxW
NdQ8E6Mlt1KqM6vBWLdKcre0NP9+sOcnu+mbbmAKcLDPJCZbJRKLtgqemexQy00rtOC5OiWiEAok
FwqAzqHNTMxLRdpD4vIePf2RMn/FwSxUyYbxuWbL6Um6y2e+TmvrjXFrIoLncros7AIPRflQ2NT+
kw6XaWdBdfp5fSqLTpiQAZhsXBEFxcdTydKy6tVCIydgfjEIijvwSptW3jCsdSnUThxLyWM5Cb0J
Vy87ZGvOJu+l2srqL1rWvydy0iSQWp2XUC9I3PhjSs+an+tq2hpd2HqeJdnDMHJtb/zH8iyKN1zs
1vDixpMqvVQzVkGyLjMNnPMN/S9a04FyhG3nNZpaQVdD9te8tC/yrw/a1kvR1grPvx9sCb/o0tKc
36yN5HyEBbiBO/ddSgKmywJOWVXEfJ88NrztGkyCZ+sYhIutF4bl05w9YDs6teh48eM5lMSdaRKX
c9ijn7Xlq9nfhiZkzMpFrb+A2r8LKFiajJvYuytq7Sxy7qh73FipRT0efIOwH2mMLZO6K8g/efdj
c2HCx7JlDEvGZoMKOmPWq+rJTskir8mMrk+p+VGuIAzb6fXGblmaxKEEYbfk3pQOTtul7qT98vOP
enmtgUCxviNPTNomSQeahmoZM3qXmGw0Ek/tu7HOnwMntK9rNe2u25w8M9DIP+Uy23qcP6Wo+C3P
cEh3UbZ7UhI5xJYsJ/mUP9elBTXoZWdZuym9yNJ616ZXbX3XJhqd+/F5PRYw9cWPUtHcKWF2p8fF
mWep54UXuDVMdm9Xg0m8YRt0w9HaIHqOpJ1GqejKZ7+2zjSz2UvRU96ol5GxhWE2nzhH11gUcChJ
8CFjAUiaBaXYc9yiANhyu/FqdJ5DED3MaONh4sSABFnz7wfeZJTNuCx5BH42fW8/gp6Due77zQah
RTE2bX6AJlOQKDY74NJTA6MpnyP9VbO663GSdlm+xURzst+YDP3W2KjJ/zspv6bRC2hNeyye+ya5
76b0xouc3boVbIkQNlxfOxR16H3xHA/Kr1iyr+KkfnqzCIBdDMDsDY0O2N8gFgdLoo9daUhpVjw3
sXxevNjZFgTbwoY+EjD/fiCAxwNVkaK8gE+dirfspoWwceidvbF12M5uXDDkI0FCaOXzgECrTlw8
K4F0rzgNzLTNzZRfw/ZwETXNroBQ7826s21oZSgLnBEGxQaq0sjh4A76/FmbsuvAg1Ba3rjdLFjy
XNgOWRzJeAdI62PlWWmhGGMVFM+jVO8TSTehFDW8s7yONwQtWNrcta7oJGeotBVhuW3J9oPIQ1Am
qRzB34c3x9YAMMHHoLEn5hZisWfP6jRDjyDrfG6bb2NQ7jtnC09qwdCQQFs8/WbUooq6amLYhGlR
zp8NbrLyw9lOCT+vr/eChSHBARQCbrVTuLHE0Lt4yOX8OTTSc72EQDf8kRn1bZMM5wq0yJq3lbFZ
Wv9DiYIDMKY2aBoDiZPTnzf6YyM/WbBcrk9rUXEzegQ2ZhEmCTs07QpYEZsWM5bj60aTm/1gZtG+
L6zuPAV+cuNoW5oTbbJzYTL9mzSvHNt0WitD0U9J/BwmFI3CqBqbj5qyddFaMmjCSTYn4Jkyz5bH
UqQ2ziTHc6LnAOC0XZ5fr+tsa3hhYVQ/mFpg9KNnx6iCTw7V0deWuZmwO1XV7/JquF7msv0TaKdq
TFWJuv7guemDCwnWw35wdk4nX6xP5lQM7Z8m7bQ6ePxwGQgrUmlDDhvP0DzT07WLtCtpsM5juDPX
pZyqjP1PGZk9w1YAKSH4Zzjt28n0iezG0T9vdwG82OsCTiMZSJtA+yWVYlMwLlajd1betv0kFc/O
qF8Y/ec8uYt0QGmmb1b/dV3UwlyORAlbZujDoqkKq3hOzTMnhez07bpSKDuE347yasC2BL/vawng
Z5S/Pkep10NGDcd7XWUb+jrd9zDYAIeCN7Y5+0VAL+wpGhu5aZ9hsZFhdq2uBv/c3vIuC6qiE2GO
ZGnTVUHDOt6IdTBVSthPwTOFjd6HMNH7vWGHxUbS+VSKRW6IMk7iGDr9xZI4g8vVVHml9+RXjbFz
9kpV67u3rvmxCMGj2HIg9QpAO09G8JgObn31d8MLHsWT4rFsAF58Kn5bbQJB+JsFALntOPMT7Pza
K+xyPTPSbmhK+0lpi31379f6/u8ECJvC1AATrfzKfqrhup8aytE2XpJPDRZXfjADwYNUGhBF3CDs
pyGvdxTVnCVnnQT8IQjP6zM5dYhzCMEFAmYXxaTB/Nhmw7iHVrqw0+dsvB0hrDnTRtLX6tuN9liM
YFG0xucjYEXps3pZBsNOl7egPE53BdVstOaQMuUWSfrjeB7aqMpT1TvxM628Z/ZVJ29VDywoCgFz
hpEtTnAnLrnhebHWSvGzkXyiMStSvoWtu74Wp4vOgQH6NciTc1uGeJBntZKnsd3FrEWzM4zzHMrp
YF848YY3XNDVkRxh/0WKl4yOjxzPcM6Kf8LIefP+O56IsBh2bNVFPSKgGLj8Dvq5Er71fRX0R51E
xkwipRECC6sR+6U2Kp3ZPwEDxv13Z09bQGAn640EQ547v+cT44QiKLWdfLCTfnjS213j73xr31eX
6+t9sg7HIsS9x6UqyswIEQqPbJ+cLSiBE3MShhf2XNR4lm/3DO8pN+0vL0rO7OIm33Igi5PAxeoz
fhX8cIKn+r+kXdmSnLqy/SIimIdXoIae3VTZ3fYLYbu9ASFmEMPX36U+cc8uBFFE+TxXlBINKeWw
ciU10sxEH4rhnNxLMnV71MpfX6W1aXCPE1lK3FSLyrtBnpom0SZ2Hl+ZecfCr+H41m11SlzuNlow
IofAFRtXiAg/oEkytjVyoadkyFwnUhvXlgvbU+tqw/v8rOOb+e54k+BJI9oFqhBO/TS/qEhT9bVZ
ZyoQG3/SEGwutuLbtPR6/b6Mn9j4qOuVRwBntZO92QbJ380U62l8dioQfZIhU7SBpUwFz7LstiN4
/GPqD9XoX9+15bHANBXuBzuwuUB8PJ9mhcIDOa5G9WS8yewob5XJbw3Pf78ItUy9gq4UJYbX+gFo
9kPcbvXc48baYp9wHEByJyNKK3I2G5XU2HZlYAI93fV9AeWZ3JGgKy1g2Q95b7nlZrXD6im8kCmE
78uc6mbe6ZDJQHZ3X09P1lYbr9WFg+OLiamcT084fiiYrLoiVnHQG5fB95n86/u+1FYURkNV8Yoh
Q41IyHxjQC0SRiVs8dOY7drqSB+a6mhtYVNW1glsyYhHYgqcxk6YhB5KWpxouX6S6v4ukdhjog1P
VTXtr8+FDyMcAZXXSNtwGtCgSLTn0zqWW0Wu9dNkDn6LOpfQebHzx7oLRhT9X5e1si+ACymoLoZa
ompImFLVTnnu5JpxKpLYq9XXofpyXcDKxiAipSKvDNcRyQbhbE01j3yHsXlq4teeTW7xowbCsjTO
18WszANXKGcc1sFoqOjCPAxtsqyCSsaJOXtV8rSNWWwNL8wiVZ0KIVYM38ivhozA53QrCMJRgYCA
f8VJP0BmKjyadeUktRyGxsmsC/fDSrfgAytHl8ftUCsIXi0YecL6pE7I6ryj5gmwwzoJwbKg+I51
s3UE4n6FKyJ6kvOdmCuhk01pKRWDeZIZc53Co9HHzbts4b3HgZLRWBjUmXMBo5onytBX1klX9l3s
61vsxCvbjLAGVl92OD2/mNbIVbnXYkTlThmqYJAB3JHdrRPQQCMO0jFchKg8FK8ps3MqOoCN86SF
fpN7Fd1I/ywnMBt/YdqFeJsoIgQnWXlo/9Bi42ZaKjOaVgEgwvUYzVo1Yf1zp2+s1lTCU58lbqsr
KEjqni32w9qCSi6P61yQcJL02o4ZKNLDE4l2xT3aymy1XlmbCTgRNRXcq9qS/XRQrZhFFQU8xMk9
hXw39a8Rc5Vmq4HeyoagdwmiQGhjxdt+CXrXovBZIXoZnSfdy8OHWN/w3dbHR35MRW8UcDwKC0VL
4Oiaro3OiPWl7Ei2SLvWxochhbgMAgNQbOFdtXssUqEl0Vnq88Boh/tUKW7GuIC140KGeGjzvENX
VHSUO4OgUh6zfZq4jrV1dJcTAXQcTrptGVBsmMDzq8PJiCPljmKfWh/g6HbrwPIHYP5mz4fn5+3C
MNTUJI8R6bBPY7rr1cHTMtnTuudWs7xQU7zodh8O8mCKoEc5rNwFJ2YbJWXF1MQBENeGve7sN67y
pQLOxxfmYzoTbfIyxHwm9K3xw+5Jvv3Jm4sQVMMYaaYpKUSo5l5q3VK9u37X8v+LW8KJojlXmGYu
ntRwGpposlLppE4DiP9hdBZHG0U94bMTRq/XZa2drktZQmhjSFJaDyNk2U2AWK8DdPTNAoA3UZFw
h0OK/KFgH4QWs5xSMsKT/Y2ALl+Ob6YvhMEJB9FBNh8RwAUcQo50ZhlWG56a+0J3dpPW767PYEVD
ZgL4El5oSJ0NVVOHTXhSSHqIOuu+YHsj82vVN9X2GGr2/rq8lRM8kycovCkNlJopJkQN+SNOu2MS
Z8eR0j/XxazsPPpTm0gf6+izBYKj+bS6ocrrJMO0CH3VikdzIyC7Ojz6gcCpwUle8DWTTE+Q3C9D
dDL4nqOuPr+Z/h/7DigQKJPQMBSGlXCw+kRpKtPOw1PNAGvaV+rNhi2WB80ukZ0Ab84inpXo3diZ
jWOctNpnikepf33917YZbhKPIoN9fhG8LAgdGo2Z+kkvsrtaq95oX+6BOdy4D9f24VKMqOBxXfQd
fMMTatHk3/JWVeDWLISwhQHOb5AQOvopB2tilaTeZBGvKkvvLxYLVAC4qmwkO8X8XUtJSgpCjFNE
pl9y6jw1KNtpCTlcF7O6WCYipRp8WEAqhJudlW1ngXfaPCms9Zpi31Prb3bdQSiL51o4tmqudWWp
JCXIkXCqpskfstoHR/G4dYOsTuNCiDANXc6QSmMQMqSOa/SvWXJrSo07+RcCBK+yJLmdRhEEdGOG
Wgfi/oWVMBMgWG9yU6C0gi8T+L9858lybvdnOGuYipsJCWfEYYVLVi4o0ePQ0k5aMd31ibSbyg3P
e0UzZhKEnVZ11oW8kdEplN7GZodGZhtHaWWXcbNquKJArqcAAyQcpYKWqtwm5ikKhzsJxP5K/xd3
LNoe6HDwgTVEUatwkNQm4RzboXkq40f9Bc3eblY3oCvx+KAbLyxBESOemU04MDU3Tz35Zr9I2ttf
DA+YH4I4HOArvhBxoRR53+EQId2o/UjGX9eH5xsomGmWAnsD3bLhVy4Mj0hzMjqVknQyf5Cp9xD7
9Epj9ApnK03+SZEsSlIVPNScCx8QLCHnWCgWnSajk8BeM+3kfpfnD3L1nAyHREk9S/NlNImyi43A
+8r5/eQyR1DaAe28JQid1BrFLenknProrTKNnV6WRxrd7AUC8wWr7f+FCI94pMlofsaF5MZLsaf2
7W84VAO+BtgOwUcrnt9Rk6V4IhgeccSXMdXfI0v6efMpQMAbFOO6iSAxegnOtZDUkmOUEw1PTuVr
nSv9Ga1DsgWU5HomHAAAJQD4ARDHQj22oIdpX6dT0oXOaUJJvOX8Ms0gpHfaN6JsIeJXdp3rCjiY
FAOZPDHbIptJW+PZgj/AxkMN90yptX3WqIfrq7a8u8BLbHJSUJD4wGgXrl/Qgce1Ho7tOTYbN+jR
hPv28XUFjbEBkwFyUYyHDZJhTAXL2nOufWQHo/x9+/C8tygeDnTgBt/1fNM7tL8Zhtxuzs7wxY49
pfgfxxeu9rCcCq1uMH5ke9bXm1u7OibawfB1x/fDJRNeph5Uk9OAZstfR/muNvbNzcYB2Pax9Aha
cHyquPZOFgL+ZCX1mR0tM9s59bi7dfU/rX4Y/7qCeK2Y9pfUMUQgPavOgNg78U4Ob45FzscXTOZW
jsxQN2gFGp70KXOTvNoQsFQyrDyYExAIRNwc8fP58dHCeqj7oi3PZTT9aLvRcxiKBdr4x/V1Wj5Q
eC347QcwJdIyIuo1Brhfzhlg4U3/PdU1b5SQkQG4IKu2klhLdf58l0wLfHEO4GLCJejUddwbZQt1
ZmBPc6utUoyt8YXrImmYlGgtxtcif7Dc5OP6Qm0NLyjEYNidRfumPUtt5Bk/RmML17oiAOhGHU6k
gSTAoimX2TdlFdpye87AG17fKWg4f/MMcJHCnceJgkaIWZgiZ3oyjQ09k+y93eXs+83DW9A2JHZR
y8Cb8s4P7GTao5mVJTl3tt+gz8LGa7CiD7PhhfVPIgnmVYHhfWr8qO7y7n/8fOH5pFmjhUCCkbMK
rpefpR3vry/P2vcbDqwYk7e+Qth8vjzjqKjTJKXkTOOdPh6UcDeoG278MgiF0i0FQEmOwYWHKrwI
nZPZ0SQTAnzb2U4Kr61jryVoNGNbu6j8bTYb8lZOLDCmgGLjkkIbGNHh1llB68mOyVnuZTeP72p2
vr5mSwEOSGWQjIYPhKyniDDtmxAFqpKRn1n6ipYE7c3e13x4Lv4iaMdKWoZA7+XnCAQpBsj7CqV1
WWts7PzWLATFgMI3BSIW+blyC+JPW7TA/ODP7b75LATFmMK0h5OE4ak+uob+TdqN3TtwwTffHojN
ImkPPwyWPpKs88UCTBDMFQkdznVRuhZN3C3SpZVl4slDlHAizriEJBUU3QQ7dejOpqd3r1S92Yvg
rWuQW0X/WngrojPfSGgmzzK5PyvJY5E5Xhzlt+8zd1QAApF540PRLEaOpB7HxhnPSXIfHWLnZj8F
HUcuhhfsyZgMURwxDK+ab112NnfXdW15P8EMA68G6jjQOQ8G8Xx/63KsJMMs5DNy+INPs1zaIYZm
R17b1pvEoOJeIzuMpsbwVk0Dd+GinZBO4dNllTadK+XuC1WO16ciasTn6LDu0Pkb4UAYN/OpmMrY
T6SsprOdjfZLaSb2I/Ioxl2V1mXi0TSsvOsCl9PBVGzQq/DEPUjuhLXrbGtCMUfSB/F7Ye+iLXjb
cj7z4YWnIwbKnpAaw2sjeki172iYrhT7eCultDULYdlSOa6VyIAYtJQubXdyNk7Y1vj894vrFv5G
5DQJxs+dxK3Gh4ZuOBXiEYZhCZQvdA+AZdTUielcJUxjmQ09C5TqrDi+LUPJX2/e6UsRYpQl0mIp
rRE3DRTVrSsv3jByVpaIN5FATY7D1VCs2yCO1lWplrGgkw8ARTlbidy18QGQQCqEIxAAAJ1vQSfV
StEmMQsQOgUjHHFvXx5APz5LADVogyJYIGqUUFtD74CAqIObOKmb/b6+/twKu3zssMVIFsFXx8Ov
A9klnNE2YU1iOEMTGOWdFN5rsou2snjrUul8XdDKSqHIkJPOwZjl/YrmKwUMMYVGh8CKmm4Y+cqG
6bE1PP/9QhdSy0Y7tRLD9/RN6n/ot5IifK7TxedzVbkcf0xY3vcYX5a/K3VAguurs6JpwDQg3ovQ
Oi9iFo1lfWrLLM67IGb5e1U2e6uX3DHLN568LTHCk5dpmYYMRdYFSbVX2Aelu6Lb6hi2crnOpiIc
2cJghWkOmIoS+yHxJbpzKldKNhSbj7I4t/8umHhvgNCKIJgCKYZ0nxSSC7oedzIajyT/0O77BJhy
t3GARWeAnwBYeXyXUP2wqP0bzRLtGaOaBI2RoIDDrPt7xGLsH30Y23fhZMWvcdI1R6r0dIuD4bMU
SJgt56oA3O8/VG3CmkolAayjtEgQjyY961Y3UXesk/yFKnBJKKmmHezA5CmNy+RrN1Usdbswrg4k
cSY/zLOhc0v0fjykTu3sasOKNh6KTwtA+EAYrJguah04/l14sB1aZZTEWRpMEk2PzZSGmRcXdnGa
RmI8GdKk+OVEJI8RQ37NbZK/TKGm+12kKm4nV8OLFKvVn5t1avZNwt2soF4orFCrEjRj/Nzp+R8J
vTFUZt1dF7Ny86DBEu5ocFGhF5otiCGkHZxRxZ2gvlrK7uZmVDh2MKXgg/LOQSguEFZ2SlrDHGq1
Dtq9FJ6dcuPiWft6G1gwhKVANrDI8caqklV6U9UBZZ5BfaP3bl8dJF5hP+CJhJcjXGxZzywZx7EJ
9OSBHLvsLxb/cnjhQgtJYxRag+FH42xkb9WNDjkWn/Or8CQAwA6LWskxS6Q2keQmqDXfJrvI2ohJ
rqz+5fhiuqdqpDyJQ4zfp74euv2G9bBy3c+GF85OMZpGkbdjExT2+NRPw71dJ94U1/71PV658WEb
yha8TASgzc9M2sXbSKp6bAvZqAO5jPzcfJW7Q4de22W0BT9fuweR9zF1UHyYKC4UU0u5FppVpLR5
gM/RPKAoCz+uzclzCqruldZId6M5lYmrTBJaEZZRk/7RIpozbxoT8jIV/XCoyxbUgCmdUNUSAy+3
Ef5dWXLkJniVO3dbkWme2wm9lOlyZOc0YF1/p6N397GiyeTXofZ+fdHXBKEaEklcoHA0ANfmgvSs
yCwnaWjQlDn7MpYOexiiqn20o6jZSEqu7C+2FWBIMEYA2ymmdDV7oElWSnmQDscuvYvKR5a8juWG
lBVd4OAM3pANESq00ZxPaLJztKrMrDwok0fF3qdb9bxrC3Y5vnBVVEzC+S0wPqleVeepIs92uqFv
W1MQnmmt6gbUpUKErBzGF3NLz/gKzB9Z1JPACwB9AowQQ4SxOFmnxq2pDUGiu6r+HXlCWd1F8a/p
4/rRWk6D163IvCWrpvFg4Xwn2inJLIMMfVCQY7JL6+PNwwN4xXtEA2mJlIywEY1aJXajN1MwdP/E
x/pW1D+6RnADBC8lKvVxloRzNDCDpXLksKBB9wDtLb8ZXPkfAWDnAU4U4ZbFg88YjCCD9kHffKjW
B735xQRSHkE1+HvoCYoI1Xz163FClk0aEfuIQi89aLqxIWCpCBDAjVgAu5AB0IRT2ltpBHxoNQRG
arhRHdjyKcxuLa7FIulgiQPaB1BwPJwCkIGiwopYVWIE8nSv637dbtyzyzsJLe5A/YJoF5hLkN6Z
r9LU0Rj1O5kZGI+N/M0u6S51ip2hvF0/qwsUCJ8H/DFoA5aMmzCCnFAP27hKrKCOA+U3eJIlfV//
w8YPcPIco2LDjl7RPEjjhD9wkJcZ9D6PEZMcIa2LwV4dFPlfbAsmgyw00mJ4RMV4whQ5diEPeRtQ
xXSfHFCsXV+vlQlgfCQxkJMB/kM09xi6dtQxKHICAJM9dYeGRRuHl18Owh3IwWPI+6ioPQfEdb4f
YPuxEhQMt4EZ957UvCTtS1M82F/Vs5zJu7+YzIUs4YzlmRQ7XQhZEloiVIknVVtAzpVTjMA2cFgA
pMLBEztG6wMYpMZmagNDfu4a7WinzB0sBdwiWz111jYGsWiw1gDmzAsShXWraQYfpUag6mdrHiLr
cPtSwf/BxeWgFgpx7/nwUd/GUkRS7vS7nbW7OTMGNeT+1X/HF7aiUGJAsULSBfmEXswetTZAcWvH
CvYrKm9g6i/jhGWpSZqCguOA6H+K8XsTf5T1Lyr/yIZ/DGWrXc+C45DPBvB4JI9hkIAgh9/QFwaz
waR+As1gFziD4+b6TibH5nUEdWMrv5nUc+hdTu/LX1XllaPXhz7JTqiyhYOGqsvr+7ZoJSV+inAu
isJxOlXSUCxqlW4lPTPpx5j8INJzSnlHBaMNpvhFTc7Xxa48QVBg8EcACQqzUmQABeW5VmdpjGvo
vfkBbAEQANcFrO0nSAA51h7xzQUPhlaykjUR7iHFKg9VciwN7VBLD3pKfFU/SnG34YeuTsjguHKw
MfAakvmOynaV0EZxmiA0jJdaQrkek15hM++vT2tNi+FeINwALgN+M83F9APJK7Wc6gBtV6XyIG0B
dNeWDaWYsMxgYSKaIZgGbRwbURuFdTDlL230qJHyUBYnljzGw1OHW/D6bNYWDag3x+TZMY4VnM9G
H4u2aDS1CUojIbuaAdQVj321i8Cw518XxT9ceDZAZ8BLixFOgc0piDJCozCTocf91E/dPjctcjCr
WPfD6TUnrhK/FWGv+WoVFe/XBa/MkQO+VGSxkNSHCTGfowkAhJWBaSuQKkTnEjBx39vDVrnPqhCc
i8+SD7yLfFsv7pOYWLEOwssuGKJdLn90xSOzjY3NWjl69mciGQlGOCEiIwNDirMgo9V+5szQ83k0
4w0Ja3sEGA3OA872siW3ptAeSeC8D5q2eegA8ZUZObLReUmt4glkOndTnT6bNb3Z71QxHxuYsE8O
QXFiFBUtEVPtLkit4fhdMofj9ROwtnDw2TgUTEVtp5jFVvqh1qdiYEH6jxTv5S2U6tre43x91hMB
Wi8LV4KiszCvxgkJNIa3AnWd0ai4Rffn5klwZwpBTuDGeXXR/ITVQxsyrUQUMvmm/Jp+3jo4UMKo
q8V7gIq1BWS8MTLSmchhBlKo3cO6ezAr/XxdxHKV5iIE+6QrGjtsMoho5d6bCvuIdtlPzrQFKfjk
J5jfMxzwjKAMdhrus4iS7KpBHzXaQI5j/whRNuwWpvxOY20/hHZAFHo3aGB0NdCS1WWdI3tmJz/k
sv5ddYbXUY+eY808dQZKECXH6n2jYI8WybL3qh/Cd73M/gA1NLi14kS+k5pgRrALx7X1/k1rusm1
pC7AlfqkD1Xhdqn9oWqJjl7QOnHzMXqPyvpOaq03OrR3yaBsGbP8pIlzR8Keww9gyy4AIZFKe32c
oiRISHaI9NqzlUM+jXfMHu4KaYsIfSXlAIZSPBqcZo7HHoUj2bGKOkOrkSClsuKp0VfXlwcTDRzL
svFhXLlS19quOcb5d5NUuWe0ter1bdJtmBpL/Ua1A4gMoBg2LDpDsKCYriVmp9v56QWMEu4ALsXr
R3drfEHBEdjTJeCq8pM+7fT+mPc3+5zz7xceDwTQeyDT8f3qcEyHvb27/vlLzUMdiIFDoQElhMIT
waQwhrKxKS3oiaE5dWn+MEjqAV+1IWVlkS6liIF0dOnJ60wp6Uly3OK3+XZ9DlujC0GAVG/sIjNz
egISE12yGv3uL8ZHiQGvTkP8XAx9sqrH/joJPYHjuyL+uIUUXt2Di/GFLdaUsE2pEdOTpcPM2k+T
l22xtW2JELZ5mCSolkMo2gbvndhP7IOyRSfKFWl+v+Ak/TsL0cYmjA6FhbDPKbUt9iGNOnlVKBk8
5tB2n9bdlrG94hvhhuEMdxYQuGBMEOY0NRXQDCitDAj5OlJ01ZV3VfpQhPd2/xS3mksV9CWvfznm
ViHFcqZgHIAR9En+ai5oFCSQS9ujlabBWKKXWUxQ4tKZU+OmrfZaR9mG7ij88ZsvLA/tI7iPnoAr
7qiqlmWGFuckGNh0hN/mdf1DKIOyo828Sn6m4IPPlfdQs9yi+qZm77cefl7xgibk2FzUZ4o5nTQD
Ec0UsjSw0n0THaOtkNfyZM7HFw5/BVJVR067NGirVzmX3GR8S2/mUAZn62wSwlGpTHMsu6JPAzl+
qtPCL6ufYbdlIG/MRBeczCEbzcgYGxwL26uLu0E9WFvY1+VNh3mAFpG7sHBbxFRPpCH6lNVjGrAP
Yu8dZSOfujqDi+EFM6yB8+zQCcuEGBfLXf4ibOUI+UqLhxkOLAgXcaZQpi7sRGr0GRl1PQ0yaadP
70OYesl4Hxrvbaa4eZb6Wvbr+gFem9RnkQGMWAS7RUMkN9TBqO0yBYSqcLVQ9WL5BdiUDdd/xboC
qyBMbx7PQDKOf8WFj6erTFeJXmFnSj8K/S51w/CYIsvKbs5JazNBgj3TqUaV6yUE6cqrXT41d9dX
a+2EmSDdQnYJ2QFLfKmHvmaV2tJPde/Sfb9xwlaXydSwE6hyQwRDsJbqvkURuFGjLYjmoRm69Kz9
ROPEfKsR5Oqe4+MRiUGOBgm5+W6YiV6VVMfTMA4+islV5oKf4vpCrc7kXxGLrHqhZCozTRJE+Q67
XaivduKxcEfrrfDBynMDev7/TubzHbw4WiQcwz42HRI4ituSPWX7EZ1hb207y6/ISymC7tdlU9k5
s0kAIuK+d4stkNTqLBDkAds0AJ+OJWxJKtu9JJtxGoSTpyGEPkDb74wiuL4rq8cXED3EiQHZR3XR
fOPBD17AgjOwK2jrbUbfNHQhvF0CiAk5HT/wVBA0l6AraaeNRpkH6HWmJHu2hRpeO1eX4wszyGtU
h05KkweT89UAhW+CnEOEWg2ZvLN0Qxv5mguXMehQEehGXB1Em+JqlVkWJpYdFYERl707Gt0/Kqta
N5PNl7apPWnqXUmvDkVzKxEVDhuqUNE0G1cMgsAiDzJYzVPbJMjEq+GutvY22XDKVvTfgdECm4VH
dADzn29Smg5dVRlZFlS19NwS5WfqtHfZkGykJVZOGy9esxBv4xAPMXqoZg0w5KTJAjX+/dMgGw/X
1uj89wu9T6a6RklqnQWx+iW1gtt9MnzzxccLB1kbAJ6qEecPnOnN2Zn063U9WdsCUAHgoYfRCEpt
4et79FmLxrYhgYFuevlZMs63luzyQ3QpQZjAhJo1tam4BH2X6bv+7foEVi6s2fDCGdLMio1GA0Cp
md237Mk0iF8XYNTdSmOuykFYCsaDCey1GPuu28k20oZATvtI0moPXr49RTv5tNxi71zdEjQt4QAV
DeBX4fFtmKGXg5aQoMpiVx/Rvzqz3RIcbdcXbu3cQrfRkwytZZAIEWLqZEwzY5hisNySfegCA3N9
+LX1AjCCt5ACFmlxxaPGfLTrhmK9yuepVrzcfmjy17C7GbGOIBkqEhC74haECJltmlKvYzCiBGM+
3ddjsUtTyb8+k+V+cA5PABd4yTlHkM4VnOm1kwI/QQI1rQ9q/rVQWy+nt/KVKLwG7EKKsOujWbdo
kgxDBbBvj2pnvdhqvrbc8LkEwYULh1Bq9AESJL3wHcczi1upjsQ5CMaD2TS5mUew57T6GJd3U/Eg
30pB/ikCeCEwMHyytgpBJGWMJhDsYDPMWPJ6kIc46oYnvbrdFxIEC2uInBLJL0joyZvNnmQHOby7
vzhRKE9F/gcKAq9nfqImohvogY51ktTUq7MKDCjARrRbttxK6AU7/q8cEd4PH6RDqwSYpO076Vw9
9fPqMLR7e99bXvMWU3faovhcmipzicL2GCqbEvArkCDJG3faF7DraHXHskdba/YUzNppe7q+lst7
Zi5R2C5t6KcW/YNIwDhjop+aRztx9S3gx9qhMFG8DBpLNHBcNBJjSZINWSrhERtObfx9CJ8L+np9
ImvqiV6hDtxTjpUW87iSXhddnEgUPlfsKuGXcCt7uyoA4XWNU2kDISrszRT26MhGqgy9Hu9DR/Lt
vDtcnwK/o+aGqo7rEeaKAnIh3MiChMEa1QmN0mnQtT7VqWeTxxLN6kjiOcnGpbwyGZ7ksnnqAqax
iIzLMtSHmGUfBZFS7LT4wZrMjclsSRAm40TTSFsJEornWtuV1s3PL2/qw7shoaEiMIr8xF2YjRKp
yFgyOQ7y5q7wynTjiln5eiRReLgV9BZ4foXhc31KFDmmZVD1PymoPjeM3hV9mA0vvIlo0VvGDQrV
gzTx0CDSI2bvm1tJ2aVqo1YHMQ7wdJmcf1N4EvHws9BuWHGSdb/ISx89a3yDHFv1Zv9gLkd4GPUh
LTOpgxyrPvWlO/Yf19ViuRfIiwMt4cB4BMpSxJs4ZkYBOk6TU/vbNB+AU7s+/MoyQRWARIQycE4c
4aB2xOplhvJDAI3t76Y87skXKa4PplZ9vy5ouemIzsKVBu8xTqwj+lFRldpjknVh0Ehf8m4fTXtz
yyNcWSqewOGl3jBLwfA51wq10JyhBAjuFA278lexVbK8NbzwWOi5XhWqg+Gl6s3+VbYbScDl/Qc6
KEBOgfrhXcHEKqO8bnK1Vht6QoM+TTvF2btDT2bih7dfHuCGgsvMAeDQDV2Yh4GCHas32uxUSplr
mJJrWbvre83P/Pwq580/wfeCEj309RBfI6M0urJtnPREQT2dR8yrUDrbGKmrxgdwqqDK6ed1gcut
QcYbMVkgB3HEFjXGqRpmBB3k6amWfqpm6tp0w67bEsB/v7hwuy6mmlpWSA/Wr2Z1V/U3X+jzCQg3
rmEMUTEOSNGG0xGNUzfBoUvtm48vXLlFhPrEzsECRRmavvrMeaa3dqUHYA2pOn6XgBQOxZnChZuH
Rq+NqMtB40oXsMUi24j3rGwByqMRWoR5A1NK7LxjxVGRRVlkBmr9XB7NrUL75UWIz/93eNEmmMqy
1vNUMoKiLp9tXfoz9eN3ODwHmxH/+mldEQX14wwwnCoMOfn5YaIV7QalC8eA+vGvMt6z3BtvbZOM
3UB9Fq+CQiYJJqGg5Bn4rZ3GYHKQll/6biffbkLNxxcCAFWdWCqVMH6sBWX7Rd3qVbr0BRyYy4gb
Al/CiXgEhTMIN9uoCbC0mkVH8D3uhqR+BsPaHyTR/6mG+r7T2/jeiW/1CFDMBVZLgAVxzsAJI+xN
rDBpnGK1C+SWuIXuopWpK1vfIvZx4xngcgAfhf/GO0GK86u1bpBsGcXTCUqzG+ZnlV/qpft6XcpC
7SEFVNQqfxHB+SoacuHQWVVGCgDr8gOSVrHla+XGzbV4tiCCV8tzLiOeqhfsn1hVulgBU3gwGfVR
eumkpHCTzq+ivEZP5uZwfUKLS4BLQ1gZvDfo0IAo11x1CLOpafc6UMvhIWuP324eHfW36JXKQXBL
7m67AdWXNGZjMN4jAxNVG8/iysdfDq8JHy8xxho6YfjeflQOHdkwILaGF8wfkoeaWTMM30r7aGfo
Gxu9Pjyv9+C04NiH+dJTWqIQw1THgD0qxZHdHNZAoS/Q//8dXvh6qpohCy0Mj34Mtv2kk6dEuvUF
4Uh7TjcEgCuK6sTWG6aUoAS1qOQgaUI3ux+dLSj/irpBACBx0GuohBgVbYtBLfsxloMcDckjSXOH
rPJYv+XarOwEOnHi3QDkVOc0r/OdMBz4G9BsOchMvxx8e6uCaG0al+Nz+RfGzsBkp4wHjN/IL1ny
JS/2U3K8rmkgY8QgMxsRm4FkJN8I5CgWlZQgNbdRd61NQTQWw3PtjMouDMvOlZ3x1wjf0NSrH40h
/dH6uNhjP2Ncxc2rROzfaqoYLh6f/gOdc7T72tJDkPsQq/uSSEnuqT2Y2OVGfgqN5FFry2kXl4W0
G7LEeYiLPPbkYYTfadoIaikkvuvH/B95TGpf70x6AMA2f46bOPmAdewMbqrLvbQfJad4SRqQkdmT
xfYsVvMDYgiIteZJkblkMLVDwyr9j66lzTemKR9xgeSk0lfklRowBu4zo/Qdq/J7Wx9H5MOqfHSl
KkcfhUYed2SMpFeY5NpeGe1+52RW7FeTFBPXjMP2Dd5y+4/ejoqfZE73nrZd2/i0z3a9GnmqPraH
Me/V2DWZYT6jhFdyGaqgg3ysrPdm7Fqw5cnFmSZV66OlJxpUmkaJ1q0MGJaYNq9lMU4fka6xhyJG
FXyaTZ1nJ0rsDTqr91VB0F5U7qtTZpPIq2mBnoeZwvZoddC4LWqafmuSox6VKs7Og1YioQjKpdDr
6/JHMlnZvpfGw5Ar1HfGhryhGy71WdUkLxmN8+NoJ9MdrarGAxVb+eRQJfvG7EneTUPVeUmrhuhL
lTk7RuPINSftJ42VY4+OZJ5WaIMrZaT0mJYGHXjT3TrqI68ymtSdmPFuKdZbNikKsI5NBlRoAcKO
zpZdNY+P8lB808wt3MZScWCroJgIAQcoJxygueLUE9XbkiV6oOmxm4d7PdmF5u/rmrNU/rkMUTn7
rqprgB8CJfGd57i6+ZbH8Nx/Bp4WDLli8bytlVpRDJYWmIN033gF0HZ/8f1AB3H2ADSyEy9hpA/q
vI1MPYhg7thq0JGNGZiLiwUzuBDAf7+4vRgq+iJlMHQYJH/A3OTWJHKrFIVdW17u0vKBIIRlUJcP
F3cBOtKquBzSqNaDNL0Hq4EWoov7u8UCp/h5fcnWjhVaLgPswC/9RQraZFTt+5HoKEZt3Li+JwA+
kv8j7Up75MZ17S8y4E1evtq1d3el3enO0l+MrLYl77v9699R7sNNlWyUULkzA8wAwZgliaQo8vCw
frstZPFm53w6fFYN+l4RLooQKqXVtSRqR+NFV6MNzNaDV67Mo9a9FfHZ0iXS1rQYADdAHYE3RCFR
CCaaQh1atRu0F6N6HZXnXhIm6qvfx3eR18INs0i5a5PhVrPVay/FfOjS0XOn36wa9kiT+2EObMre
dX6ydgvsBa0eBzVCH6u9nUEeRuqHwUi9yqq3c/6i5eehPRPL06dn05b0T68dKwZB/f9vxDiAa0Wd
m84xIhd7kNDnCiNDM9/ug9uHurYNvJEZzdmIFED+dS0itUaa0aHWwYZwUKeH+fn255dkIFAaRDqw
N8tCP7BYbR4wWb6LMYH8pTBVzy4cL9dTv62ajT6lGzsOt0n5mJbOTkt+hYnrR8V7kR9s9Qkz77zb
P2W5UjS740UFKlqeGhfTi7Y1O1aDd2Sg0tr3mCObRbD0Ktff5/IvvEqp9QltKL4/Vb8Hw96aOrQn
PTptf3eQei1IPLIKpEzlAEEGSlGgx2bJLNmq1aVgnwCdQsl4ARFQrHC0y8kmAXpxv9Jq+tiWJaiZ
nWdqGLvbp7JUcZ2zM0MYSFC5A7vetcRUS7PrwUfjGCh6VeNzRzCeLA11iZy107+UI2Q7ipARm6aF
FcTtFwPmO8Ln317JmgQX7CRIa3I8iviSZu4wmGESkqCyMSmzbb17Z+rBkgAAB0QAET2698W3Qx5T
TNXAbRPE5uip8PBlOGxhN/+wDODz+OwoRN8iaEpRxmlmJiGBC9Iy1VMsGdR7dZ/4FYLJTphsIqbR
mihFNWecSUBH9sBo88osWcZhkRriO3UhQlAqW+8dIOhUEiRO6Gcz3GambTU2eHW67fvOn9TCA5bg
frvk3enQZaQ50IInxHYungpE6y01qCI87TxXk6jwiqlcfV9wMDHuXqsa8X2l8w13YwIz/fn22S8l
/KGF49QABrJOorNGj0FUqSycgf7cJsMxMrwqkwCXV0Ug9Q/nAkSKIxarYpLHplbNMyr4ezxNenZI
OokhLr0Xcvzo7ePzc5CnE+OUCPwKpcHIDESY5Wv1jilnogf5eDekhlcuLuTw33Hh8OvQKmbGrPlF
qzfWT3R+3D6MpZ2AzAyJJhtumA/BFpQ4KShgq0oNgpHKn9MN+jv+t+/r1z+/Gp0Wj/jGfmHZlhDd
G1NTYhBLgAjqRxb4xv5QcnJAzbWIsY31mIED8qUyTbCk6KM+fB+yotmYPbCmXmtg7HKa6spp5lSJ
DoZmWfGbPjmvt1e6VAikNy8MU/gZdsJcBK4wnKHeac7XBFDaH1TWNbE8LrD0gMEWoQ7GPSPNeb3W
HtqgOt2gBrb9IY0/qBLjX/08OFVQF0U8hZfX9eeVCJ3wndGrweQ6Xm8eW4AQb+/SMrzHAi4kCHnt
cCiVVg2xgNj8NTjgMfyeToVvW89Mf0yHXiJt6QeupIm3QBpGTUPKUQ06szhXkfG9nu3TFA2b24ta
vsCuxQin4vZ5HzcqFpWHb0nzoiZPuhsDD9VgcqhE1MqlwyMYvJFQ4gILpCDKBlC0MMFqFeTuMcuP
U/Z51rPNMPb7JHppW2eXN5LnweriLMC8gFBEM754VZtsmCtbydRgdrONzT6w+C0EBzQFvuf+ZwL2
kcfOKAqj480V1M/OQPymWq0aaPWTW7agPJFxBq0Z6aUEQf0mc9I7vW2gEFHsd9H0mVrhJg2JN2jR
t9tKsaZ7HElkcfpyAFi4rV04blgvtaIq0QLbOUQ6OE899/V/kyB4HBKGpoYUoRa0NiCE+aEJN+Uk
WQX/ldfpUaDmL1YhXD957s55NkMGMz172mSyOReru4RUFUo3SL4uHuDRhAwvcoFaMJvfzPTRBeVN
f7i9TatLAO0ov+CQSxIrQ1k0FG4f51pQpr3XHxxkC/83AYJS6bnKSNY2WjCQz92ulRngnx+4OIO/
C9CFJIWZWnWldxXOuckfKpS1SzJ8p7HzwsL8BI9wsJzKt+Z8H47t57wyD1pI9z2dvpe9vcFsg02M
Qcxtk2xSVkpYpFf3Fi97zneDnRWL4RgGkNSkdLWgj7dOtAHW+x+29u/3RQceYarpFDJLCxINDMZH
pGf/4ftotAZEHfn/xZRc1EbSqA91/H7rzWlf325/fVW5HcQm+AvBrhiZWLObTnUe6YFrVMBSjF43
xNth6De3xazdqWjZ/cO2hQZlMYmldw0xokZVA3OiR9vNtlpOjmo7bKpca7xprL5pjoztfs2RXsoU
7qEmsqs6SiEzSnRPcY9z/qAbladhBPvtxa3u4cXi9Gs3msYDyOLbWQ16M/IIeY+K3psLyUHJViM+
qvreIJUCIcMYPyWwkglDGnJt2DtUNoB2SVbB+5AuFsRN6uJeyFhnh1M/qTztsZm1IB9iLytR4Yf7
7ljg2mD2B+w0r78U46epOdThy+0dXVssZn0ieADzGFKSwi3bqvlsxJWBII94WfcBkwTmyEcsdlvK
mlJinA0iFYAK8C9BilmAGx2FTmxp/MToh7p9UvpXa3obtWarNpIn5R82KtFFXkoTXDCtjHAcB0gD
F6hfjamv1paXxd/YFHlFMXkJ7i4yxbuwJgDbl55hdz64opHV+lGR/lAkACXoxSYpCao07/Y0eGo/
bccx3WhO6XUxOKKywZsV7Jj1QdfxMaJ5UfSF9gMIfUFq35lenP9U7RlNO5WfkXcjZZtS1nK4Fv1d
LFO8CVA1dCyFL1Mzf7ruLyM8MhuxbYQyWeuVZnScZcWFNfO7lCjYeezoSRJWsHOU9zZ1xfZuZe61
qn29rS2rOvlXW8QJXi3AgFbKYIDttMuH53LYFNXBkBLFSJRSpLPlrLylquJ9MyfJG9XGnZuzXVE7
O2ucDzkbPpA83bVp/myG+WOXZtuGZjsa1YcW/bCxNew7dfInM6uhQLJB4UvuBTgGggjIBAk7SH1F
Tt8hKd2Gutxi0lNRHNzcQA35TTOPXf041dRTBgxXqk9xFfuDq21vH8DaRX4pnL8CLrySw7rEgmKp
Qd1s2Ykqks+vPSL4sPg/GXq8kwU1sgwwaDYN1qamv5sYNfRWO47tuzF+i2MZvGXlkPkkLdAW4xUB
eAXXtYulMNa7jeJSNUjCLSt26u9y3E/GjmivkQwuuSYK4THiewMddSCvuxYVpwzwtxhvo5bER8Ni
H3IneZmM4p2F9R7db7tRmSR+dcUg8fLDyqAtqOyKtFJoF4jrMItxH0Z7i25I7BtMclgrunAlQrhy
kUztSWdiVcqQ+1r1GRDB+y/1KwnifWuSEQNIcEQo3HhO9HHMGk9agJUtg//5hR6kuTIM+gQhIfvY
NKek/JdFAAMKdYbl2CIfcNR1zKoVPMV1TDOID0PX+KO032XtuDE8FFBW3j67KFNbs2Y1iWvMQWdb
72xIN8A6/qqIIokJVsVoeOKjSILJP2JWGSiU0Rozew4oeayUBBxhr0UrqdKt+HiQcf+VIZyHkldY
JF+KY5eeUrReiLng2iNLJOorWwv/86tzH3LqMnMOFHMbN76b7QuZt1xxZ3z+C+rggHrzWvi1iBGF
maI13TmItOM0nkDv3n8ayN1JbJCXA3uK+gWHcSyS2HVrxXavzsGk7et6X+f7UlbCWAtGERGht9XW
USoBGv96IYzZCD2daQqKUntvMDtsAlAG3W/PIOzY9127B/3HtkHDK7HSow0ATtX2Gx0jMO6+ffAz
gF5AQgtk5CJgRXV7xTErYwosn6bMB0mi5J23ontXAgTdM7ooq+PMngKTPJTm9yZVPVylyrC/fx3A
D4LbDB1qAGQI2xk2UdmjQjcFc+ujPMck27SS6kYXAxQC2Tgw2qJtQjiuTAu1Io7mwI7UD5WR+YX9
kNLZrzRrO2lnK0y9mjyr9o9SkaxsyX4Oy0U/H84I58PhGdei8zLXGzYzI8gAetqEVbXF8KAWFzna
KVhU/moa++dQdxuLoNTCzFhCzbl2gOgpBFQHmBDc6oLFdaHOkGVRjaCxdq3zwy5jVI12hsRFrdg1
Knooe6IRG3VckTKmB/RzrphmBDR9zNp6U08J2EN+54ULPk0JAGl1RZzmCnygFtJSwpNFBwu3MXWG
GTgDJiB9szpMcFJAuiLrZl2TA5gsMEJAuaykOGrdjNN0hBzabE1yasBM1HmpK6N94yYkPMFAcvlf
OSKquAGWwu5BIBgMztlOKpBOBvcb16UAIYZE4QCgLQMCVIZxW0EhS62vHb6FHnyOuoaKi4efDDEy
3YVqBmmZjkdU37PHOFfzfaboGNpZKuU2m5Nie3tR3GwWuwa7whRyXL5IFV+bVUZCo4iVgQRF+1hh
Qkz+qLX35+jgj3Cxc8gAOmYF31cyRY0VWpJgptMX3Rg/z4ZsKujq2V+IEJzDwKJ4blWISMxmqznD
ZvyHHOvVIriWX1zqWeK0iWUVJEgxgnk76h9vH8NKII8+EnQ4gqyVU1IJn0+0OU7yUjMDq92Q8MFM
Tq61o+wBcy6lEJ7VI7+QxfXwYilTAzgrGpfMIO90L9V9p9x0yBvcXtDqiVwIEfSq6+qJNn+EtP4v
9X4EO+reaIwhYB9DACyGJmGSNKMexbD1pD0BqrBJRuVftPZChLAAe9DB0FclZlBgeNxDzcbkaYiY
JokL1mzeRvHBAvYbt6oqXCtjYVKntnNI6TPPATzXiX5qNdpUuk2kjBJha2eCKgQmJKO6ipEoggOz
p3JU3LI0A6U6lPRwuP/EcW3By+NpBe55wQaZYaVZpkVwj6mnfMtkPAxrWnv5ecFC8qKzpoSfR29u
CcP880fHlDSOrGS3EIf+XYFgGE6UhUOfYQVRvkczQZGjcHHArGQ0uRbeKKtEyxYkKBgmxmRgQYY0
o3T8yToPQGjbxf72oazqF2CPNi+ecjKca1sHX5TZ5gY1AzfJ/Gkq/Yh8H6tPrY2U4fTltqy1i56D
A9Bqh5AC9dNrWWicrl21hC6jt8Vj7JPVKxs7f23Hf7iHL+UIGxe6OkkrHXK0MDJOo15lm2jC7Xh7
NavGgu5pUESidAezEVbjNkPJRmYG4/jsxNukk4Rf69838dhFKgWtb4IxFmzktD+zGZB4X6aeO0h+
/5p6gYIOtE46V2nRHFG/r5y0LPXAGHZdvkNthKWSB+LagV+KEEwSpZEhRTuUHsSYBzJvRv1UxD6T
cXmvbRSa5TW0g2OoMUp91wfRzZFTW6CzD1hb1R7tQEius1iX3Fera8GDCZQbiMHwyriW4kSkKOwk
0QPdReOem7obVrW1l5Niqzj3d++hEgwoMlo3QTawoK4ZwkixCg11OYLRpJ972TNtdS2GBZQOyv6A
oAmGqNe1O08awxDQKQo/2dlobOuizhKPTKbiu2Qg/+D6kSlADhK0JZiiIhzRMCuFZhqNjiL6o12e
yb88IfBdYBlA1ck5/K4PZyIkogAd6UFSPFQxSF1+AT3q9bOsIXnVZuAk8R5SAW0V0ypKZTlN2FqA
0Smzr87WpnFM33anzW3XsuaUkT5Fnh08FuiTEZZD+i5CbhbHP+Tu3u6n9y4sv+mD3ni6Fjpeppcy
2IlMonBALSEWzTDhNujI19h5S7NdiJk6/ZvhSu6ANWPlzMk8/cDjWcGr2VqvtSpRgHVAs4A9vMeh
JCxb0+1LAfq1KoBAITXnHgLs+pi423I+ms1Ru3ukM2LKSymCN9DyxqFZgf0CWH8ed9EDcHyDvU9C
z/gdhhJ1WAs70GiNnhMYEM/kXi+pLBW9NRSYa9LT9GhGZftK1cbGOyDTjkmFdk2oOse+MJtiJjpQ
65IfwC9M8Q2IiBAAAUylwdEJ2jGVqaNnbqYHqdI9ZnYbMIwoGhuUFe0i3ndx8YjpntvbNrBmapcy
hbsjqgABn5QULrDe1j9zepCSsK6qIp4JKIsgp4zWyuttzUg6Fy53sj15aZtzPB7/ZQV/vy+sIGU6
5p6qVA+QJvMa/WeNJr5/QFghVv8rQ1CNbKJz4/aQ0YS49kYyf4YB6F5S9J9vL0a2WUJMBY/UUc2C
WQEGtC9Atk6oDCWyfuJ/1yKEooMy0LE0IQLXfOKFfeZHVN8pxJGEh6segvMZIqXlIu4R96yfDHR0
2ho0axM9KapfP40yjo/VtVzIELbLBv+CoiBdCdjOezzuWu3Q9b9vn8iqCPC4AJPG/xbrbKmb47VZ
YLv09JSHXwsz8dQhlEQ9MiGCN01BMNDRLtQCoFS9nnxQa9frJtn1vapcF0sRvCntqiQzCKToyrNN
T/r92QCDw0kw6oUnsED4eW3p6BzuMSKWIDeL1tb626DevwDwo4GxDvOAcKUh+3wtYFZ1oAMUpGXH
h7m0vLy9m7GJM6kDqAVizD9UY4JthNo0opJH8Big6tYZmR/Pkrft0ipQIEajIYhnQE2DUeLXS6jG
ca7bEclFo5yix2jQ3kAQADBYWry4tayrnZvY9YWCNCZq7aCgQnZmMbU3CgdmsS4zAzRaz+xrPW/A
YaBG78b9dRsDI+i4DCA4kWHk+n2RymrqKXaTujWD8Gm0TmEucfFLxeWfBzCUDzTDC0RQ3LHVwSNL
8UZT2QPyM0nz8baNr36fF/KQwcLpizWNOu9DoiTocWsmP+33rS5xhUvzxr6gSIhSDW/GFonAYjsd
HerGJKhs1LUOieWh//fuJYCbmA8GQfISSCtBc0mB9ooKjR2Blo3aa5m4w7syxubhtpQVbAryfCj6
8HInOrKJIMbNgf1s0fgfKBhT2Xa1Bxasb2M++IOd+c6Y7evklLdf1TCYy59pJzGelXPic8B5+QeN
aRhQcq1m4MIpI2IqarALTXVfJPr+9vJWjPPy+2JZbS7mqFN1gJwnbdqhZWA75rFnEPQfA6pyW9Ta
UqDSJjCAALojxXC9FFLOtVLkuLnMZtqeMSRse/f3dczmw+VrgFQN4ez19zUzp0UyoEynOF/7oKvu
txjeeQCtVlGrX+BlQfaRaSbAMAEGNJbDJ/P+gAsV4L/fXxSRojS3rdoxgBr8PRWPdEQuYJSc9soR
ICVj6hxWwZNlwhHUJE/QQjcYAYNBJu+NeX9mEaVDVLORZIBTge1fn4GK7vW2LWkfKH8Gp7a/k2hz
+5SXCgsJyL1jvADGEYH4/FpCFIdpX5rxgGrIWzs/mfqOVj+aVhICLTcKUrBLYO4CAGUx6c/uCHpA
baUPjLTY9YbqqUQiYXUdFxL4n1/cHyVg8xobISFCDF8rGwO0UHZ81NL7U+98KYgfgJhCcknMLLSa
nmFklN4H/UC3yAn8apn78/aZLJ39tQi+mxdrwTCznmqh2gfqkJ2Mmh3Tsvhep6GkHYcHU9d3O7jI
wA8H5h0w6iNPci2mmmpFK4E9ClLjh2sFtpF4RbqtQeZkzOhkkfUbr4lDJgF0ltxbLTopFXXOGcZA
toHWHnPy3LsHKwJki70O0bfm7lnA4CAAFgVvRSTLjQV8oiEtQ4JQaYNqPsR2kLKD0UiukrVTgskD
x8AnBSxwBOjf09OuYl0QU9OrrX2uvYbzp/s1ATl4BykFzocuct41XVIwUMphz1LfHDem5hFH4gDW
lmHxFCZSfrjdxboCCrp9rJjQ57R8bTEBOFc/mDIerzUZDnBBePyA9nWRJaV1p6WYrDTAF6PgXprn
yohPJXHuDvIQOPIR2DZPFCyypdFcdlU2pSNo9RnGNLF9q8q4DNZX8leE8EChqsbqWYEIxQEnp/Op
LiJP2pq55sv+M7YMKd8lq1cdM30MK2xXNL5jWMtIT+Xsg+bntm4tQ3u+W1x7/yNF8JhOU9tZXUBK
Sh9NZdxrEfBYReor8U8j+nFb1pr/R8ofSAjer7DCqtG5cW00Y+C2lUfbX7UshbO6ZRcChHMhxsR0
GtZjUGufxuIU0qMev8WxRMFWUFMmdgxz9GAvMEdL2LM8bGsnnXJoGP1cKJ8wmr5m9dZ0U2+IqBcV
ua/op1p/rLtKEmqs4OsgmgMj8PxGkC5WmZzIiWlv60OgVvDTBX1zWwAsXeOZsvx5doytMVs+RtSc
aJIcTDY9z1VznK366+2TXNMaBDsIe1B7dhZp4amkdY7zHQK9MTyzR7MoA1sYBcT9sSESpNaasV3K
EiJQWmCAcho5QxCiD9o6Tcn3RJo34QG/eAleyhBCOMsYgORvLbim/KFVnkrDG6qN1Z7KYleyE0iv
bm/fmiFcihOudn0qSKxOEOfa1IvLxIsll/qaIQA8BW4l8JMAHS/Ec0U49qU2DfAdeZL4oJ47A8J+
zIvwC9hXvt9ezKou4B3H740/g2qvAwhnSJkzh/MQWN03OztoGeYDj+Bd0TdNm0muqdWNA0OCZnH2
VNAYXMtyM4OCWygag/ILDd9MGQfZqhpcfF5QgzQJdacv8Hm1BJd3vLEjUIvq3mDpHmqHmdtvVOXu
mitvmcLTitMlLd9XRh0nyNNGRWAWb+6geybdJpHhl8mn26e03Dme9QD5PZjvQZtrCCoHZsW8600t
DwrPwhxhVzpLeKkG+DiKX6jcIopYUOKAWzYf6TzlQbxDM4n1251Q/dqm+9vLWDoDLuVPa6+KhJb4
ckd7ZTwnPaQw8Nd6oCrzZEXwlY26lCC+3QvWp8ThEjRnl+JaJ/7tFax+H4QFyHqgKonx8NcqHDdG
05VogkbA+JL5RiRJES0tHxuEy9UExAFt0GKKqGgMxQYxWB4g/1RpDwUeQbE9eXZbSHzY2kkYDsq3
wJQDUiGm6sYBHJUkZjmaOj7aNLDzrZSvc/lWIIgS0fAOAB1qaTo314sXUN0Tm8X9UARkrDHQs/Sa
+QsB1l+Nmi1VkeB2ZJjTtd27kLhIF3QhY+g0LIA5rbY6qY9daxVe1o5PtAxlLa9rO4iufaTbuAMA
U8H18lqLuiQ31TygavJZH2kwgh2TgC/0foXjeS6OBwWDjUiLb9LcybrEhuXPuXfEzHKJIqwpNF7z
LgJuFD1BY3y9jGxwGrUylDwAscyvLAp/t7kr40hfyRciVQikuAbmavyHiEVy05ChSYkWQZafG2J6
GP7u1Uh2qcUxcd6K/jx3GjA3BdhaPuTt7vYOrrm2S+FCWBm36gQDYAX65adHrWkjL426g6rXh2jO
nls2/rgtb00xUDwGNB1ld0yN4Vp6ofcIYanTTFETxGjbtdEsqE2HSkYnuXZsl0L4oi+EzB3rmmSE
kFzdKJUnawq+/XmUoq8/jyEJZqikSRMY/U7dNbIJprLPi1kLcLSaPf+8g6a1Lb2/Yw1IOjwd4T/h
45BvF379ZHR92GZ1QLxk3Jqy4Wkrvx6TgJAy5Ak3TCfhCnCx97Gb1nOYTyWglZHX9J+Lr7cVaPX7
vL8LJQ5AoFwhTKqVkI60xvfD8lO2V+nb/Z/H1cLbBblZLLpSQs2OOhDUBm4X7yy13jLzftpDXmpC
AAvPgphCxNGmQ9lUyOOVAY2+tT3mhY+SuGvFxq4ECCdsU2ZPM4EAd+QDzebyU2p+vL1NK27jSoRw
yrTpY4wjGcpgykIUY/djuHHJw2NufLktZ+WaBKARUCq09CE5LOYi9QozSXKbIISswi9jbVacCThA
3fOzrlY7u0s+lnSWwHZWt88BNhTD/+CSxat50pJWTdE7FIxWhsakEXWoKrIfqKtW918vNsrByKyB
hB29XILznYqyovmoVwHI96fXfPiHz5t80jKGFfxhib02RTdkaeZgwnoQlVp5whuwfHH6RtaVsWaQ
l1IEj150bCgUyrUtdvY6MtKMVJITWREBkD9KNYi9AT8XWVdNK9TiPtLbQH0fm9OYSzqZZJ8XjmGu
4GXiBJ/vrE38PKuSuH7186jUgIGfgzXFijwmFlNgmPH56N3svhqK7MW9oq8OJ67m0yIABxQ9Ii0d
pYqntAtUhdcaqZcWG1uGMltbBOd+52A53r8t3Hl2oip9NWRdAFJ0n23DRMYusxKeoriMagMyLzx5
LhxCUSRZ3JGwDSbrYSxPyfgwATlvbm77k7W9AiwI+WaMundQ3xBMom2qiCrYq2nOvCj/1ei/dIXd
b3c47P8KcYTgtwfcprB67FVDvlR+l0tuwJU1AI2GRAHAR9yu+VFd3LAjmqDqTtVArB/uqe7Xs+SZ
Jfs+//OL72ul6mQFwfcxyk9xXwfDn8uX28ewcn0gFWFhKCGnAlgcgx5nrjY6rA0anHCtTRtT/4LR
2mP+EnWfb4taUVw+fMQBRBa9wYvErNrUWjfmZR180dwgnSR7tfw6kBAWHqMuxnOhzCTEal3jklZP
VDOod0ZzCFtJfnDl84jRcAWhIdHgYBjhKGadlHE+GvDgkVeD1+LuYdM8+86J6mx0va20iqqKPVIy
Af0S/Tr18c979/4/vULA16AKvmC8SjG0XNNoT4LpKW3OYSkJQlZ2h4Oo0OeKJwqef4KimkZqD5Xd
gTIq1XdGPn8C4ZOkBLb0ShhJh2c65stwzngx2Uhz0iRmrgHUWHsx8Wt3E9YH0t0dsPEmZZSmAZ8E
BkbsppwSPMOybtACC2Mwevc7tdVdjplrt09jadeQgguUE2zBPYnNCZVZjU6oVDoQNoNX2EekAlTz
7uQsZOCtDD5sGzSpYmsCGzMdkwJmwPln57EfUQuJmX1GOhhgYGTwby9o5fyRROGkgXhJ4kEgXBmO
E8WpEjZKYHt5/TkOP93+/Mp+oSXFdXkOw+DY92vjQ4+rU2lV6QDr3L51LIQQAxzCytttMWuruBSj
C2JSYk6ZXTlBpheeNnv9KDmTFQEWijlIW6Kusuzg6KzWTVINVmjWP/RXnUl+P9/l6/oCHwsBlA5P
/OE9w7fx4roIDapbeaGTIEt/RO2u/KIWj6O+U+ddMv6+e6tw3px1Q0Vte1Hz1pymSVhlACO2VaMT
HQ73fx4sFXC4aNZEcUGIcWZixHOvKlaQ6x4tD60swbt2EJffFxTKSVQ6qVpiB9rHOkRxNbqfZxk/
Hm3fAG5wyI4hHAW4fNzcLiLwpDFggZpjNg3oantw7fshIujCxzwQvF3QGQK86fWZU6ZkzVRWatCc
aP8cTnfH+9efFzaq1zEYRmFgHmWeHWJshsQRrpzD1a8XLK40klrNRnw+IRvmejGVtMvxbRYsAtws
gDTYcIPoMOLRz4VFVLQjM43oHGTdS2c9m+x9pBLftLYEkEii1Q82B3crnDRaCPtKKWqAuqnjNXbl
NxgqftsaVleB1wTiTA0ALTFUjk2VzVZKwaSpRx4bg4RRv5m/3xayug6QqeDmA44FRZzrrUKyxdVI
G6qB0xnA2ed+X8tyuKvrQGEZ0TJq2kD7XYvoaDNT1CRxueqniIGFY/4w6DLm8ZU4gecoEEuhcgOr
ENaBmWEhDRn4k9T8d6E/hvExVHaubN7Lym5dSeG/4kKxkKrFMJQqVgOD/CrUZxbubp/GylZhVI0G
enDM+OJlCeH7SEUPLc1BtwjQhxrXvoHJDygc3m9/CDldpDw47HJR6G+yrmnjPlWDVtX3lTmeWW1L
IirhPABd+JNfQ6aTs6ghsL1eSdi4YZdZfXNGCgzDyjzVOpj6W8K+3d4w4R2zECPoVjWRvi3ToTnP
8Sax/VLxG+JHzROVDRoWTn4hSNCv3pgVPVbn5pyF04PaFK91PP28vRbh8BciBOUaU5KFhoItsxy0
XuffE0PzMUBF4lVWF2IDvoSJVWChF0Ndva3suEqr5szoRE5kcLKNqST99vZa1o4fw0b5TCQMFF9U
CjPmhJmVTM05SjP3pSQoPoWN4556k1YHO3aNt9vy1vbuUp5wo3QO4jfC1ObsFLFHh9+x8ZoiGXNb
yIqy4QXIi10Yo4lat5C7AGgKEJko6845tZrXtrKsnZoWztEh1N30ztQG1O1kJV0REMTVgseMmBAM
JDt2U7CkTGsbdFtBLdreeamTYdtlqa+3qMBa/cbQOp+Rbkc18HIkj8Xw4/aSV7SFJ2Lhu3GSzoJj
qOjcPJxpW58bIwcAyfSoSSS7uqIqEIF/+IQNoI+E9TWhplZZldXnWHNPZRn55Vw+dqPqoR9dIupP
AHkRGPC9ROsxGlhxpwKiL76OzGRoMxbR+qw25bHOlQMm/j4XkbVV5npbOu8WU7Zx2721Rfu1T/Pd
qAFCWtont32prRkjTJ4mcJcSsKxaUYTQiD1nfQ1kZuxP4+zncQdS3A818maY5rKtDIBVrKd+mH7d
fyjgAkARTwVBzgKnkA4WA4TFrc5OXn0Ie4AV8iY93pYhPCr+s1N/ZYhIBTTtRoWFuObMtEPptE90
sjxafYzrzAvd7CmRTZL+Q6q5OBokmTF8GRjxBUiUddNEIquuzpnT6T/TbCDnNnHzh7Ruu2NsZaC/
nc15G+EB4lWuOz5O0axuyryfvbZqyccqJ9mrYthoSlOz3jwYuZL4Ve9qL6be/mJ0tpDAaY3EADN8
Oshcw5oSowDOVRgZWrSDX193NV7Cc0xM/HrT/tqTtPYqK97lYbfFjNb7fR2PnpFPQwcNwM6CwXQj
0eu5taqzBlRw2mBOWwh9TCRJzjXLB1yfozA0dLKJkxR6NHqFdoTzCIOWPDkyJMzahiHfgmoCPBvg
ScIiprwb9JlW1TlRtn38EAKgbXtExmuxIsVF/QUjGngOaVFMzPEuVuAuG/SuOKdGafwZLIGV+XuM
ZcH6ir2A/wdZZ/BRwlWLCoBOEJZXaaSeMRD9d6alxNOM+tR2zmOWKaGnIBXnRaE1+LfNdHklIdr9
0xqNkBGvQeGhltitO43lpJ7JPNFNWzeoY7mmN5F69PLM2bfmIAPZLxWDiwSazEUjnQku+mtVT8d5
qJQ8Vc+ltjHfem0vWdHyzK6/LyzJHXIELiW+D5w1OjSj9ps6xWenjjZpQg+9pm/7iG6difg2U307
f8Owtw1RMt+lX6J+BB8jXJTpbJC6PbTxJ4D6XpEC89AY4EVu8TVESqxvtU2pTM+aNuc+ySzwuara
26yR3dR8cxPXm8oEqqJ4cTh4Zfc5HcNtY5jPNDQOGnrICmV+BndikGUMV3CVHaui2hnJ9AJmb5Qq
R8NXje4tzsuPk51sxgiTEkHlrcTmpnD6raZXH4eGeHEy71GqeIh71XejcRtWg9/qo1/XAPs76SOQ
0yf0T9SYw9i/5bV1YAPxLcXwGz33qyH1DJadGPCxCFYkae8/FNbX3hjPTjxC0AbK2/XEsq+L5Ce1
2KCelTbF5F2zbn1U0Ipny2qqN1DbgUUn1jGEccQoMbAMOMaXMmmLj6rWNW+TglFczYiJt1a3D62n
+X2IuxJksInDntzQyvH/drgau07dkbLQN7cVaKmff34x4jRUG5ZYQcXsCttMM+tpcr7UzhdZN9Pi
83BWf1ifkO8G5klMSCvMxtAhxUk+aOnX0PokeywvtJ9/Hlc7D7bARiCmLkYMvq/aLKUf9NAdt6To
wXCthABXgTon2mlziIm+kv1y/o+0L+2Nlce6/UVIZoavQFFDqlJJ1cn4BeXk5GAGgxlt+PV3cV7p
vglVNyjPbXX3o1ZLtWNsb+9h7bUunYgFrCDyQcxLYi56jn+yq2ygAyjwD25qrltqbbTc2bXRb0Xd
D62CSvWLlt0wB6DFFFi/Q9bcEQdUtS4iH0h8tVbi6apYSSsPkyLzAK3dSOsciwfHetTd0hvEnaW/
W4UecjTwXbXxlObdbnRfZHxNAeUs+480731D/iH8sXFFWDccRHO3mOAONePXUGZ+Di6aStqbEZPt
4/A3rX5p5j7tN6774Oan3tqKJAukmaw7VfqlPgRqJVaNEEGG8WsaPyjjM/BIQa4/0xhKh7zztJTC
Itpdrc/Yey2wwJ0mtyW7ke7esVhQkiHsgT3Jo99RkQSCUsgcvPbQ1M4HSFJjlIF1XajxgXmcntv4
rqlsT0EpTrXYw0AplApqEtaq5Us2BEI3PKOMV3XThj20PnsMP0UVRm5MfjNqY2iQNqhR4KlNF89g
5SedsRVCWUcuD1Ec+hPnCCg1hoTQuIcc2I3iFrcl1+4lSQPRu9uOx3sFTOijLoEsdkHIPp4FTUgQ
i2Er2VHvIbIS2V7UnvI4W1llsxoS7jNHwacyEa4kxXvTZ2GcowIOJo/tMDbviquvYr3ivlL0vw1j
eNPyIYgcZwVVzzW3C0y3R2ItufOkjUXpUdDtiq4KDPLXAgtWK82zVSY+CiVNho8uKs+oLG8wXC+B
5+75udVqzxm6m2KMjoleARhPjQwaulYdsta4GXUHxSL3mBS9H7vKb5Dub3pdrFlivCVtde5swKd0
9QU9NG+os41dpAFywP3YvXHSB47ReiP7K6GG3XVrMFLL+C3K8Ec4NbQ5nmPq3HBlvAFrMaa1KVsP
jQhtnI4xwfOQ100YUQ3UoG4dewravNAb8zv5p25iBCxnBt6iUZp+m79R6xf+Mj8x3UAUzrbkUHDo
/+TmNuvvhPXSyN9Fc9ckj3H1JNODNTxX2tuIUxPHB3N80NMnM01Bqki9KBu9Sjgrh4Mii9Urkpwz
9az2+spo3ZsoMX3Iqe5oIj27f1dYu0HRbZubKK70L+N4tCELL55y+8FOba/Ku2BsxqCAYDQBIU2F
Rw6MayHKrhtXFyuTv2fNue0SP7WgFlDeZKUMRzPeU675eYtd4HI1ti9lCf10FcLG5jMU07UcwTd0
cxz1byw3tvIaFy+1uaV2t3dp9MdIM9Siay+zD7X9oIAdlhR0VZkQVd/n8kE3z0abezG0RjOE6flw
rIra65h6r1rRKXbSzNPrpA2A2DnGdis81D/3cU1iHJIM+0DujYI8QT8Xk0pGUKXQTC+e0N30CiX2
2vypGo+l9lDHz7wzfIU4IEZIb9XxV1JUvtPFN6lTrA1a3RQ9CTsTz5jlM6XHHOIfBernFVAbeQGN
0vIurU803fdO6YFJ0DOVMxAxOw2+TqNIv5WnOsvACX5DtLc+vrecx8x9yRLo93YrV+Vebb/YxW/N
2lQk8lBZFVEHD5Hgq+J85bzycrUNsiYCSdCG8VMFz1qVcjOQJ1Xudfu5HHYpOs1EvvTs3Fh7pnVe
rf22QLSisShUKhMcP4q1Usvi1mXmxogeocwiUv7aiBRPchM4reolnKxkxwPB0k2EVGhkzBPmg5UV
tofZHR4Q5t7obWhGh3KEX89etfy5MWOvA1uxBRXCNlaPemzXuyqBoEgXBXWd+2PyYvHSd+FhpYZZ
mYfObT3FjN8cUsR+48gQDFXYv9FPSnUvLe0WmkLPmd3utdaCdiYvQq7eEHabQZWbNGaYJtDmlhC6
a7vuJiL2ZmgshBogySlSuAwI26Spn9CXbrjpJ1N0lxnPefPQkS01VSDfMmiUQ93Efs5GDTTZih+5
d0Z3jvDwWINcVfW7ktq7qlZXDf+dxfcRPSqifqWxE8Q4WUwd/TI9W1bu51W+tuQdwWCJQAxYkX0z
QiFFFwulUbSuESJ/ja4mamCMWU1ThOhRzApJSZnzCAhL82CBzhMd2l4Gmil8qP56+fhumydH0VYk
zVdu+WHJbdSsNB2BKH0rhtQD0trvyx3h7kFX3TXVRgB1MNsRJyuSb8Gbs1X1LMgM21ebbl24AAZC
mDxp/0ijC6GfHTRqfofa0brOzaAw9+AdW7V9/jEO0Qa3w8+ULToNnk2TdeJ+dIBe29tEvWFN6hXJ
E9e7AB1Hr8lH6tXqSwrt6lKycOjuu34HoRKnSEJQY6L7Ba3cMvI0PYhG4kfNm1WcTPeMktK6Mm95
EYAgG7Vt3bP0J72Svm73axVXJe/KAPx6QSfrQEsiMFtVb6lD1yU1V03RPgFycDcoBBEm/gKpJbdl
c4zMYlg3gGikdnNWnDXaGmFS1mFRo2vMeQ00/240MDHSJmGrMc/tAY3V+brvc5x8jNo528EASRzd
keQ3ZXdOe0e0d73GKS8QVwAxNkauJ5TqF6lPbhQ99gxPadreWArCC+dYCblyWBo2RPEauQMGF8ip
xOP6nTmKXUpxjNIjV++q/kOJ7mLx2Nc7TI/iI53icpPUj7rJPIgkRo3l6fqLwyUcdr23a3Bsc9XD
crdDbOxjKA6uTdK+9Vm6pkL7JZt2j8DNG5zci9TXvpC427Y3cgXyP5Ps/UdFHwE4HKJ1ooad9eQa
N3qBly3LX0lt+jq7r9wq7PDO2+TZAg5SQNAaBuP9kO+ElKu8TuDx1YAJbKl2WzePVfmkpSdrQO2s
WIkBFXdYjWV0NN1dwQxMMTlBqqV+iYxXbw+McS9xjo2p4x1CEpD9Hur7MlUCpuwb47GieAgQWgny
ZEHfnMIRx8mxKw9Rk/h9/rvrnhheFNnkgaRPbXMXk9CwUjCU9BsdGvWCAxxqvccC46vmFl0Hj0Wr
HA9Nk8N5J15qBSK95/ymTEH5cojJPYfzjtKTkwIvuRubGPEAWELklgD1b+nM07o1sRKfN0e1lsi3
HszoNFiPtrtKMVE8Hp1aBsQ+tcYBZLxrBgLbOnsFH+XKQcPXwaNUZ+VapPUmiTpfTKFVL/w+dj2j
KA5FjXhobHfUDnWr81MV09DDWfR9MFqml+mPQnkuzU2qH1GwsKpz6t6R5JSrT1n1YPS6bzSFF9eP
vZ17iX6bdkmAc+arnYD0CSKb9NEtj5aS+aCt8Gw7CmLknmmT+z12EjGMUWLgpNR9B9eFTQMhfbyS
yEKxAba+LXV4/0igoAz2xwTSVA3iRDNAJcorcS0Q75v07/fJx2XdHp4Q4/PomIMhCziir8UEmju1
KJLeOpgtrmRUgNiNFOaD4XQLRbOLtA1gN9DzYIgE4HLwXM5cLitKVTRZbx4MxX1Vy/KJLrU8/rV8
L7z6/5qYK9shysjbRnbmgbgNuY0M5GslE9rTAA6VwYfofYRZCOXUFekY1Owv2ITWRR50QD9G8qOC
6CEivEPZNeWO65V1ywgOWmQFg970KxdFrFCYpvkmLUAL+qhSttnAsoXiy/QVvi4BtX60BcFGNnEA
/ysLfOpvZkNWsj4b1UMkQcvkOXSs93WtOXd6wkFqmLkoYkFiq/canrW7sm6HnyFAUHZ2AGqwgMZG
1x5w1FkdldQVz0y31A4Zyml3JQjuV9jPYgGQo/7TOpot9B9uCQyG7kTaNDt3vWmWhYuzfuj6wd2z
qg0ZT/e1QXlgAbGP3BwvLCYHtsyBay1Hco4p/aVTHd0yMxm3idU0IPsER5npULGHYpQR5rbd7VQK
OFwM1JrHAdHwWa3hGa3sMgBLY36flwQT1QZXgkJilLVW7HQd0wwpS0M/hhiZVmoyzBolYlwrsi9X
Xd2C93XU11wUMf408wMcU20ga6kFhGqaj90o1gkGJrwEvdjVKKW5U9iQrPAsdPu6Mt6ItNVVlYM4
Bo0Rc5VW/bkY2+xotCi7Zu2hZeW7I+so5Cj6rDSuk/fChKaJZWdNwNFLq2wn2nCqIh3Ij1Rmd7jM
kN6xBJ66SkFYS95JboKDvHWVXdO02i8n0uSBDUoBuSeC5ZRd7A2WNHyz7SB0VYiNWWTdjuruby13
wygGKfsw5oWnKEkVRIkbI2ePVK+qBzPQ+SDXVqUmN1HUDqgfuOax6aPhF1VAG0pzPbmBS0ZaUYq3
wjb+lgPoiytDfWM2eJL1UkJ6nkrii4g+FS4d/XaAU6RJVeD7l9WaIJ3HPqG0xyk3dkbviEOiW2dT
qjuAecKo0B5Tkd2KNlmj1vpe1og3nGSrxc1v0egpREQQNTtmC50gMBD4VGRL3YULL6kCVe5CmRO8
ZRNJ8+TcPl3LVG9Fp9tNgrdH9/IC7t18HuGOf+iLZ1Zmd0/jQAqMfQ8r0a2ZPdv6zjbufmwCxTMd
ynHAglwSgNlQkhzyEQuxJ2lDpvrMeEzrhdt9UUL7p4aCi42+M6r/8wGoRGuc3kE76cDGVdcde7ZN
9Rujvf1+KZcPCkZTEcHbDvAamLCcfa3K7ise4x09pNX9UByXWpUXW45FwAVOKvdk0s6e9UdEn4DB
mqi4Rq5gXpUZiqd28ROxKrmw7dc+FyBk0xwMcH0XHD1ADzJbxro8qPLsaAiZPWnfiCXaxavr+WRF
+3qE0VBXuZjcggaBS8stw1x/Saolir8lK7OvhjGMbCgJrJDyb5qsC+To5On7fV8yMbuLUnOkmWkw
kbl+LA8NKg1LCeL0+MwfJxSXJ1gf7skFRKPFdKPaMpiwGzT2sqCjb1XrAwDNloZKLrtWIOIDUR36
lsCOggT8665wVXZjW6r9QQF5Chg3IZbEWwqR8R5sQMJ2u31ZWMo26hbpWq6cOlgGOgQl+ikEnD3A
eVnWRset/hDncYDC48bA+gogniLp/rhHBvYpzB7g3yC0vJh4JeDNH1gh20MS5dW2SepoXXBe/WHU
lWdSpsNK7eUSicmVY4Kh4qm/CfAecIKz9UHhNesqdP0OmlCGABV9seIdCDl6e1hSu7riiSb6bMw3
gfAcVFuzhpmp153juhxzhvhzzswleMoNdQy+P/fWNTNgyEVciP7mJE/+9azgIY8d1OGwY0PX3poG
Sp7gWGw8FaCJI8r4qAy1SXyHDI4fkoRXd50GQQfHknzfRnr9KHnKtu3oJLsIkK0Vj/AUF23lBpgG
Sk9u72oo9padr+gxElZumL7LwSiH7I5Hh0Fpx1umI6PpSE7Ctsv+ErcV56HIO5+7LfFKKxYbQSgS
6N6AQHHM0tUgyzXrFbHJMfbsGdY+MkADr6so1HMW90eemnFoSBPQFk3qYZYxQAZANhFolWJuuwLI
Cis18ieZ6Kg1mFL0XpXG8ao11G43AAq8ysjgrNOiyo6k6CLmdcDRfHRZT+/KIqnRolMxHeZbdSPu
2zSCQuX3m3LtlGHbgXkEdR/mnWZbj0VoIykGcTBaEh1IZChPjYyKW7VFEfF7U3NNtSk0B+IArUAd
xwgN7tmJHuuI67TPxKFRJomIVI93ptZRvxVOfGNJGodtiY/opMN4UOwM9USBSsD3f8S19WKYCNBC
IAaAQJ/591zr1b5NGnHQ4/yM3BZcI5x/FGY7LjyKV1wwOtw6AdUuMPvQJ/l62EEmRnWzwvNLUcJN
gRQPnP5+SI99Ef54RV8MTR76U2inFE3nRjUMSVtgukUPVcpWw/j/aWV2d0uAf+1WHxFNjJtS+SA9
ZmkW4qErW/NpIZDs/rqQzhS9AsSiPCSDP6a/eBVWSyHXkon5aS9yxN8NTGRsNfbrUnklS7CUKwkw
SrJA2WHjwQAz7+4mtGojkCv1B2kApZyrIR/HtYM4paA6hLKrcBTRKcuGhXt85R22AKaYer8q5jjm
6GWnsdFR1hJxKNvmwIe/tH+oqrDUpNc6JCjNt58fOgw7g/wU1xkyp7PTbZWycpVc7w8CuqO15inF
ykXm+72Ra58SMTjGYh2Avi+oOwZMeTrSjvqDVdo+evV3xVi9yCG7yYgyeJ3uvnK1XTu5WBqzuhJa
YHoBZicauElF8OtJdKk6GDLpxwMQCujTHkfzNVbxWBX6gpO4MISECTUSe0I6w0fMX0RLYzyO6io9
jqC3c/dG8RC1z53B/oOZiWDSAhOOiy85XYtPLkKNMJ2UQany2PfPavQS09SPUN6rtGThFF44PawH
cysgW0HNH+yGMy+R2o6WizxKjqJO16mp7+AF10YPCUZDXzdiwWFcxBOwhtFBVCVQkJsQ71+X1fUo
jVuVlR4HdmPjni10WS6cxZTNOgjBcJGvFPwop13iJuj2OGMRVHb2a2Daiib60/en/B/a7kuwPtlx
wVSBR0KD3uhsd7rO0EpjqJNjBsFZp7lph3Osn5PsEHWnxFpjZlEVLhrouZfKU6Et4UWuLvNTaWD2
IkYk77VUbZNjSa0P9OrPAvU6xFD10kz1FUMApuBUGKigXua7gjnxKFQcjsElvuZU/uBuKThkvv+c
V66UDf4wJD+gFgHueebiLbNSuIzH5FgAZ9FBdVA+dgUBfG6hEHHhnOD7YAWWsGUoP892zWBUy1Ew
y45tpqah1dRpyF1LrIgwHjD0XXlCdQ1f9n3jq0k8rr5f5WUsNZkHS4uDsVyoLs3jGKWqelBbpPkR
JGMrVTHWgBaGmSQdMMW892rTPGTWGBhQ2NS6v98bv9xIVC3Q0wDtwURkOh8rIoOeOx1JyiOGxySq
d178Q/Yf0IR8sTBHCBYaYQa3YAEYOfQycwwGV7bOlmSSry4EyeM0+YjPOXdXdRpHOlXj8ihlWPyR
3Yfl3H//qS5dFJgHJ9+E0NeBmPHscvWdm1djXfCjBK7NLzuG1rqriYWH8hLhj++Fijuq3hPY9iKB
06WWZrVa8yPJ89uIaGit01XpArr4UKTG3hnVAER+2yxHCX6R9fDiKwLeC5Qv/oXs8QoQV1jOWKXq
eGwawIiaVGlCMKLlq9EclngyLt6Xmanpc396yJQUk5HMAVIFpe2VQCbGBmcF9CTTDiUwXt/v3UVI
BWOoZ02MXmgmXDzO1Rg3JmahybGw2n7vOpDEcfSeb5iM0gDvHLayBkcszZwf+7DJMngVpmdtYkOc
nRqoKLRl00bj0SUdmsbcXNkF27s8fS8rvv5+ldd277Ot2SetKq5HtqDkiDFqX0/VP6Yo18iLXr43
c3ER/i0JBVuwI4JZew4zhqJBrSfwSEdiS8NjDTJmarYLUemF7wdFC3qBGEoCkdx0E74eD0NWKjAI
g3LUtf3In7L6Vm/fmpQuXLcrnwxUETgVyGMxlq1Nf8anU6hXbVZ1olVwqWm3ZgJ9Jszj65hUovrC
7sz9PKaxIW6p43mxwawLCoxZRIWBSydpKYBLVG8AlxAahnfMCUzANzW4bojarwAAPNtGt7LY+HOe
KwtuBaT7U9kLMcLsg1ZiSIliuON9jSb2cHDjpQs9Oxb/lodpKJSpUX+6DOHaJOJKgRLEvZXae71v
byO3X4ivZofif0yAOBwMStiqC9UT1mYsYwVM8PEOPSqC6osYTI/Hyc+i7P8xBNq06V0E18T8WWw1
IzN5JTDyTMrR4+gkeYZKt2Wmtx7n8vH7CzU7hP+sIVwEe8yk2XQR5zhJAR9SWXiCAZA0e1AGJeco
WTrqMx94YUX7etRjBSkYH01yz8hhjNi6Ry+MAdHWFh2MvlWkWigSXS7rH+fENMsFYvyLRlVb13Gd
SDrepx0Hq60KUKQe1NoSr9ZVMyhaI/kyAJ+aXyuZDNrAwDx6j/IywDx0vKO0sz2Q5S+0kmZhIj4g
1vO/huZTUCVJBg4lveEetAtgJOg9Pu7t4dVMfmkoFTILVXnt54KcNtDYCBAxE4fcYt5Y6qCAbuRC
G+6B8AfJfNV5LqDES2OF1z4hDJBpyhjUGnNim0izgBzWJK5uUgOJCcLL+s5N378/5Zf+AUv5ZGQK
CD65WrOrGl6zAUWGjuzUotj1wAd9b+LqOlBkQBCP8tMllE5A49VqzOHedtcMkcVw7PoFL35lFaDA
A3gEjxMoHeaMmWOm5WqTNuUJ7VfDA//Ggue59vuY5EPEAA0WuNLZVwJ5NlRAXFqezKgAsjbzfi4Y
ZoNID8McGC2farezV0irzZQxuJxTlwdDEdKH77fg2t//6efnzGRZVMGf2vh5qj3EY2jRX//h91Fh
QQd8egfmwUci60RNHZWdRkCCNVCxlgt0EdcWMAUEyFompRJ7/n1iltdDzNgp85rouSwXnMjlz4OK
GZEThmkQ4FxAj1Cg57YjSXWCDLUP3VZ0CoLvv9Cln4cFJJOIZ3CILoZGCkOqrVqq1cnsfIpWiHuT
qpiC3Bcp5iIWCJmurgas/CAQwKZfvFwS2MYsI219iltMwgIe5CzsxuWNRuUJDUmMHaPUgH9+dRoa
bYeGjmZ1ipRT2lGPWQywwIVVTHfqU9UGjn0yAnJ0zNFOw2yz0KhrlWIkbKxOQePeum7Qdb7lqUut
9WvfCpkHIiPIUqCcMbvZjNhJE4Nb+mQwAhSsC5KQH/sOrOOThelkfPKw0slBbihhIe8KX2DcQyyp
QlwGYLCAKhrqqBO9mjat8ZMFl9lmVroEOPVsx0rwx2+abtcuDWpe+VITPA8IF9RkdOjPfbUSA/XN
R9z0U9Ni3gWob3OJWuOaBaAe4WZR38TGz/bCpimVbuxUJz15KMq7Zvv9Fbzy85j8hJ9GcQy99LkT
V6JyVPMkYachupOpD+TBf/h9NCZsbDfItuYFKw6RLhvsIPmppUBIAUzbKpvvLVzZaKReQN8h/5p2
YnbvVMDarKG18lNnhFwBNH3nZkFe+T+2MrFOm7h34IwD5czXjY4sNc8d0RcnBTMgHx+Z+74EY7qy
E5jChQFkkABPzEmkOBu6NMolOzUqQd3k1wgKle/XcMXdTqw/E5M/egzIIb+uAdB6W5otHjzFzPap
MANFYByldUOQFqRAbjfP39u7tqLP9mbfLKcVhvxT2OvpsLKMdkWWhHqu+FwdHPHY/AlhBhHIryvq
STrKTNrFKapCJ6KARHuVsf75KtCUgbQNRjMBzZolI3rV5YbDu/KkvQq0Oh/+w6+DkhrNGBTicbq+
riAuVVoU4Aw+dcOrpn1gouX737/2hUB3DTzZ1DADldHX31cncCeUr4uTfUZC6NY3SX7/HyzAx05Q
aABH5nWJPBWjbFDxxeiR4TlQVnEx2TViJup7M1euOTr4/9eMPvtQFTpJam3CTMlWRnGnpGdD9dSF
W37txIILFxsNXlxwuc2MGMThDlL34lS5H+zcpQsX4upmoLeD5A/OBM/f180gDKPtaCsVJz16jVzi
gR7CL+OFFsGV4g04fYGcQSlqKgvMm7IEIBAH1CvFycFUh9ptTAd4ev6RpumKoYNJBUFxDzQlki98
vWvLM8GThTtvIj2bAxidnBZ1M5rsxMcP3X1Qq0dt+Pv9Kbi2QWjnIOhFOQ+kGzNnb9Cki5lATB0X
kL6weLNRU6ouHLWrRnAfp3FpdFvmnthokTQ1TcROPcDHOi8xFrkEYLv2qSbVt6kCBS62eb+oTEFj
NVQwUfV7x0aBI9CihZf3qomp8KmB7x5HYRYq5kVa63WNF4uTzAdG20sq5umSLQQQVyJSFJ6Q8qs4
cCAYmuEnhGYUONIDPbVMPveFGpgjulCm9FC+XklhP31/AK6Zg87YpAo0FQH+Hf7PYV3V6kOTFfnJ
ZZD7etTSB67p3oD/kOjX96auHIOpXwiqMWShkz/4eltBSYpgG5wop85+srxeW3AGV3/eRcMQjFaI
KOZHIBrGqG6xJ6f8V9L5QJp//9df2X4gQvDK2/h5++KmFAZVIlKV5anVMCkamHawKKJyzdOABAWA
aCwA7+M8uEssUfZAwiGK17KjgznPrA9bss6HjWU/us1vDHqSJl7wMlcegi9Gp///0wmwMV6SRk3E
T6ZT7MphDBwx7PVEC/u4XXj6/x8LRMNz0oBFFD5zN0hbMcXrIImgpPLj9LasoejGX1jnriznbZAG
eCJav8oXjsaVQ46qMUiS0FVDSjnXK6K1JMCkOfyUVoM/YJq6pit7WEfVxnEXvMQ/DP4so5wwIHBD
KCCAqGsWINSVK3ksBfZwvLONGowemD5vVyNkt+KM+bn5YcUbA7ypZewnmHUCQFKlSyyI/wqSs78C
ZWW8HFPNX78sh3EgHQxN1Kd+VI5Whdk06xZgkZWDafk+XY8WKkDuc1F89NrgMfanHdesSj0m72Xj
eKSrg5zlnoUJZKasauWkY6ZSLdu9oKBfFu+4aJ7NtDCONinDxBvIP5hOVj2ahk4LwFKir7WoW/Pc
hXLla9L2XoSJM6M/t0URoL0Sx2VI08Rz+KtlH8y6xuwo3SkoQfb5UmXwYvNROkDN6N/mY7hs3k6K
mdPTEVf3LOQRLNneoIY1hBTpmsQ/ruDBFF5TtIqhVIQ63szD6ZKLrq47ftYZ89c8XuplXlsKEr+J
2RLFbvjSr1fVGpRBo06L31e9UpuGUuugeW+qN1r+/t7bXThTrAR6vUjApwAEi/pqKc/SVpeFUZ8t
f5QrRsPvf/7KQv7R2E0g0gmgNVsIcLRVzmvanJnmeE4VKrLyCYv9TPfdaElIdYoCv9wFyDEA4YYz
gGcO3e2Z0zELbVDH2urP7gBySLkm9VooJ1d7afNNYTx9v7IrHw7gWODdEC9OYw7Tyj95U63DUDmG
xupzUW8UFLsXgtFrP4/SheGgcAFwzLyV17AsAhcJrc+1/jde6cVPw0FURdDBAwARzUKAmWZvwSgw
+pVZWn12teC9XQLgX/vjP//67NtwEIF2dqLX54q9+Za+UF69eKBnf/ssGTDSNu7Rj6/Pr+lwUl5F
9/jznUUFbxqUwCAOLsbXnVUakffIaatzXry0ReN3qrFwKy5XgBAZtWdk39jfi9ajaxUQhgMPwtkZ
DlIiuxie01Suvl/G5dWDkYnHzflHGDZ/guPCGKIE0qpn0FB5jIcKKNBYEZr2g0wWoHeX+w1TYOsH
twFA6fo8uQDDtlv2cVefVYwhJiux8NQu/fz0/3+6apKQvAHsvz53zT7hD3my+f5LTYf9q9/An29B
SRhTFRPN3uy4Qm8g0pKkr8+pRTGo7QSqyvyoLj2lahbO1pWdh8QhIIqQU506pjMX1aEallEixRn6
6GOzBZDQpz+Oj8Emhd1AkuQiD7PmYF8xxhlC8FSehS1ArABShafvv9eV/cCsMmovUwp2KdcUR01O
raQTZ4zyN/RAlZ//PnryIMOaEjzAvGb7gU9XDQ7JzHMbNkhW1fHHrO0T4hok3rjjIMK60LgaWZYP
0E0yzy4G+dNzwkKdhOVCfndlq3H1cL1RsgDwbx6LQllnQMyWGOfmpIOjqW3YiloLIf2VnfhiY1Z2
6Vu7xWmDjSTRgkQ8VqAz+H6vL99UgHZBR4uG6FRLnyfDRtl1LFFhgdOA6bd4TkJL+6D2VjEwC9P/
/JshMwW6GtVCdapMfr3ppOvLvCC6dnZGsslIMCae0sbr75eE8uB0gmY3fmLURMUK0RUG0GcpflV3
YyQiC7Dd3n7UKr1tVnaknczBNQ+gCzGCpkiiEBUSu/EjwkDBBh5jG5O+nTjwFFEzEPRo7AkMQK1k
Ziv3YvqvfvqfqTs0IMir8j8Nifq7FNjStTRZvq/a9nfj2L9JNjHsV5lTrwY1o7uO9u1GlDE/GqMG
BislL7sKxNYq23GGRMmq3DQE3bm+rUDlk3igQk2DtFY4orWE+sgiIZlWW/JEZSdPGv4EUK5SX1Pi
sB+1sDFoqDIB0pwt/heovBTQCXBb91u9C+tSWzHi6+ZdXVFwYYW0+VUCOOe67CnXqz9jEuT5SvIc
dIguov1dHK3MYV2kOaYgKeV+Peh/LLXexzbZOq7iTdy0Wm+/Nma6M/Put5JyYIfB2AEQlE3SsDPE
2ipDIjQ/KlXfbZydRh9tckOJ5vc29zqkD2Co/9By9E2dfecwX+q3mhqmgMfa4FAzksin5VsGvvTB
xUS30Wx6EBRl5lvvRH6GFgCol/Az9DSQCMxXt5qzycfnrFurShiT94zc6s2uccA0V/brEdyZmaau
FQUF8EG/GTgBmxxUf9pyBbQMpjFOmMHs8q3KDS+qD2NyqtXmUJM3jDP6WhG2+Ic5lL7AaL6JBCmq
V2MpViq+A0aWPNL8zbl6lyjiZlT33fDuciQjLoq8eZlswCIWmua+dZ/68bYHMRCrwMM10aOFLDmC
A6budkLfWvWhTDnkvUVY6cahhPBAWnygiGOPh1SEWbqtmt6TaJY74AxoarYd6x4zRRR5Z7SmYN/C
xN0G9AdhplgeDOoNeWniUyy3mprcJ/kN4sS70VoLK0m8QV+TpDko5bY1uq1Z4h0xQkLaVV8+F6Cd
9hrCNmbe3omk9yyj8zoFYrAPinpuCTQwMF0SjX+4znyUc2/Ucdwn4I0BgRfWzOKV1v0fjs5rR3Yc
CaJfRECOMq9yVSrf3rwIbW7LkXKkSEpfP1ED7AV2gTuz3VUSmRkZeeLC5HcLIp0A3QTE+73bqD81
3uoqI9W752K3okmdGihOmGBFkE398OSRcY5HjUIJW30LE8ehL1Z0sWwNciUO3Oxr5844+WXd48oG
bO7TnHuJABlHD32u9FOn94ZijtaCZwTwjmun9vLhbOBIzV2qxDGkH5yZ22LIkvIm4rHqa56XPhFo
n8t/5P5XCeOxPYu4t09+s7MV1hqxqO1i/mMf+DIkq8XePO+rFs5l6q0mISNep4PjXyf7OWIHtwUJ
pj9y5xZxK/bB+IAgnIkt450dMy8LlpsanlUQpHDo5rKFCZ7YaYttDOUcGrDIbIBMqZMx9dZGr5v1
GQH7EljfPbm21eM0yGQGiI6GXyMxMfH3dMsccsL/MYPe7y5Z3eUSsPKQg4TkzCltX1ucOwDJhM7H
utxMUyxTFupPLQrhYR3qMaiKtT24PnK2JOiAn0w/O/YZkbmbZX6boEvv3AMQltMy+GtreqRNGpX1
gbeg2K/vS1mAjuxaR+qTnI1Y2GvG5aNj5OTwhzFYzo1n4np5r9cx3kIglw4MgAbhvoqlTbZlA7Ox
2pllisVsMt2Tg4ROGnvlciWq2m3N58guLf722CVkeHanUz+9g6lC9dtdaPDwcdk5G44OtnOY91it
J0B4WJgCjlbRQi8vdknTDeQzKxjzwLC0xxTMJzheuzrtYZqxxA+WWFMePPr+0WYEMEcVBzjGfPVZ
imdCvtauOrIoayBBR2EabEM+IeUibF0/xuXzNA8ZC4dDA94kldV7HTTvHupX2H1wVvbDNWpZbENl
EeplBNiMjlsyT1XiD6CRzZkbXuvmjKAUaDFueCzpUfRnORcu27vkYBrMH4co7vhOyKcRoJB539eH
hh7LOlWgVzndKZA7KXLeFlgPnrt8W69jfevmZ1XvVbibxN7qDkYXoZvS6o6D21t8R8kjWX4Yxpqh
lY9uXkaJHB/9bUpBz3G3ggSnQJws56V1H9RSSOvCgK9sxyNZdhE43Q66e//AvSxcXhttY+kLdcLO
Gm/SgggGTCg5dHBF1M7ew0PR1i+0Otuhfq3G15W9LVu980ERc5orxKiGnG3vBw39R+u2e6sEYHns
jy7BNXQLiUrsESkTLgKoJ+8GDRoUvhuNds36GNSPSIqJDRK9cENR+RF5V7r6IKfsNxDlvHoA0CyZ
FCjqwx5P+MKgFYIEDLzx4uMm383Nbib3yzmn9X4Jn4b6EBmwkLod8vkasDTtJlnJfhMTgLdeskg8
t/Jra6/Rko3VJWpAtX92198AL/X4wqtim57ttdDWJ9/kj1y9s6eCU8cBwrIKG+ZT0qITqHfSQXGF
HMmwe8Wqc+xG/zYfMtvJRP8Yd+IGqtk2fvbTJVJH2hWBtaViuK1u7jAYZRd2U6J91v12DqsxdoQb
8y46BhPNDZO5be9Qt0MCPPh9QZrP2TkK9AeRxs/1zMMxmZyn0hIJw83lbWM8yBclP0Icoau5riBt
seM2/OCuAOixHQ7udB7WW+9fuVehGimWeg9cOl41EU/y6GETuuJ7h97cLvcAB3T52cZ73Ug/7fiT
F6U1SrtmeQUNWenjBBhX+Ey9F87usNVn3b5H3X4DlYqXQCXqXEA9iuYi7C5II7XGPWs/mwDH2xvg
kX1w1UDFCIAcwdyakRhefg1Y+HZR25cNDngez1GYSWR91UG0l3AYVd6HUg9NvfdB5VT20ygvVRlk
JND71qtl0lvWQYHn6euTRcD0Qq4Q4GRGfq6lQn7RcAwcLIazH1NlwB1TdSnVFjsGd8pXtOLEwvMB
vI+w5nTb8NxsuHfQKZUqV8OrZZ5bF/tpD9Xw6I1/qOHiwTpH7hurLUCea7DfNH7tRybe6zkTS+H0
kE+to1PeNmnAhUTA8JgE5IpECJkhhKdPkD11qvQnGwqqWAbdMB5BuDFd5hJ8KM52og3/J1eVlAFI
QrXCrrxIyPS5tOBUa36wZ+BSgCF1cN4JVaWupBdEffXjs2jzhtw2YcVKi8Rs2PjOAbF2NAPJj6YV
//MWrF22+uope7/IMF/mFjwR550uR9cvGL94w5M71pk1P/cUtF2s/RnlZA4bizZ4GbwrONhz+Apc
dKK6l3Vhjxvcrz4qB79J71jCfqNp6FzqCBeABps32NnDnA0yykCgTcuFAce381Gh983nFu1CbJlU
sNBqdS3hV+NEppNZUnut9jMHs7VRebiJR+z87xhB+CwO0n5lacCzLkgd67GN8GyvS+yNn9oqECxk
QDHyu72OzuLOIxwbiOb4GIoKuo3vmb1lYOj2ox6Ut/oaKf4YALfXSGBtx35qUk/zzJY0HWSDjwuP
4zjvxBoBad5nre3Gd8tKp1AZwQW6Hbv6UeCHd9mWqnB7w5kIr9e+BKnZBbgpEAAuU8DN4e+/LtEL
kAy4HUGRA2kVAEGLXDRujdCGiWADBE/t6ZSZ5gWKB0BS3/385fFrw29beZrIz4wayKcHr+ySalPA
RYa7GTaNaOxPHL+kIjQO+n1v3yhof4JMiS2qA/qjEyEHBUS7atE2fNr+b2XdAFn0YbqxMeXgg0o0
nsS6HFOv3VP3JfDfEYB+3iJY0MshM6aJTfTSLr9NXUiD6szNzLpXdO+Q3bbsiKXBbP03N9veEZ9D
jaMB/0SDtxaj2pQur363a0C+tMMkWI80wBDCWwEdhUaaaow0ZmdIym03A4c5mPO4fLdAyYJDaKJj
14xpX91W/aS3d+0faYgqsU62yc9rPApudnde417B3x9lRrBuu/FcL0WDot8f0X28zYENJO5Q+Fb9
BFwWMD1Yjdwm1HUJN+lQegUiukEx/B2NKmBDTC36r3PeugFc37xfQ9zThyrK+n7bC1SSsg4v63jw
Ge6h6tbROseuVB+SeIXkYawqJWWYDowlDfiOowB2WwyAVq6fJtzjx0v1EGQMAx3Wp2NkZ61ZcuQw
ZdMdee+jN2x8J4PukDr4U6LvWIMfg5OILoeyPE/Dycd/yotiDhoHALJRJ9bmT6i3yblGuBsjguOk
BxqzXKqsxhsD9X4nx18Nv1vovzcKAML5E4jaePTXVFXb1bkzSgelkih4Rnt19ssSBQ2Inwh9ACn3
oWncR9McPPvJWEBkRnUsrTfRXNoIlX8bt/Lmd6gKbR+bkPNx6vlTP4FWDIbIrWrIzptPyvpmKJ8Z
ByfEsWIw+JOoXuKurVJnhB5VrfVPv2y7TrwO5rhQdhIRT2wD0j7wI3W0IciFx5gipFGP3wDoaxCO
IwdP2IT/2cdtrXdMTjc4qN/WreWxRO9ZosGct7JYWV8YAI29zkn49BMY9Lmg+/ot+lue0josUX8z
ILqvHGVCHV1Y84ggtJ+Zw+ddSrBExC1Y8RfAQV9Xd0/Hj3scPdDT6YBCZvTIo7ynXnbqGVQ1vNd2
OrcoiJQEocwhH/40uBjpDU4y0BI9h/np6+/GXrMtHIGO37LRZrhJnVgswH7O4DKMPlrZ+UgQd+7h
T4MP01Fh2i9AEUIHkI26QuM4DDXWKhbf7M3af4oQH0cVko8N5ag1jac14sd+cfFWoOBogIucXLwl
SJtEC7vUtLD793qZjgiJODX0yW2ArKyX/jJ21T9Dh72kwYcc76Wol5fBt28PuZJr4tTm6FT/ohLx
DMx79ro592UQL46P3Axq5xYc+llLyj51vYWkIxom5tRIPyKoTioun3k9ZQP6z61u9yvVu3peY9Y9
DODWwt2WhJXEu7nsq8aA19xf/AXJA6PtjuByyi93arJGbOQsGS9AhUsaYPgChMESdGOaf1DxEk4s
8/23ysdictvl7fY0zEvCA9zofR8H+o6pHkAiv9+mCwG6cSyxXYYODeulj3wcPuH2wZgLPG05YsEo
fCrFZ8mugR5A7XudOnLB73VtQcIFV7FKqskuEzDZ5i2ue4n9Vt5XJm6rib252g2AK+8n+wZEPnqG
NQjOlVbI/uRW9afdEG2EK99LYbDDGYyleBeeJIWP0Ix4qRYMAKr5/rGUM9wMSil8A2PJGG6n8mdB
dRCbYevCk5wXxzshr7sa0maogLrqpPQOI2vDt6XvnIxyswtgf/KMv/PnARhEp/D9Fk8peZhWr2iJ
HWUjBdaYTH60t+twSXUI76pYMyLQIuMm3UIr6YBCnSyYN4b6rfPBADZ1DQu7xlaKDSwfHURqC++B
RyskD7vDaxnW57lBMEWnDhYWuJGN/tDNzSfIPsi0W94Z/HXnZlTXQODBrj4FkPzcrtLpPphXX2o4
DVDfShJjszEHfeNN2+PPVs/vg/XKnDmf4SSZpuvkb7Hu8Y6wN+yAxPj+YjOdpUArEe778g+ov3iz
DjpyAf6BUqQ/oimMO7vLQvHIZlhGJnQpU9ouGiRVfJ1QkXgYS9qm63TWaEkicmLoPBA+DGjKm9V/
bcLB5NWN3ZLh+T6U3gT81yWS0M2EPHaG/UN2TdJ2fd4iMIfACeqJIPEme4f85AfKQINlKzsxakxS
ltBF2jt+98mqUdsBR45DKS6pc9AjeAinmnnHUG9H/I5uLLpTtf1E+mgadJBw9LxhXzbuoi5D/G6G
g/dZ19OciFE9o8FISlpw9l6RBU/vzsXq2mq+6qVMpvIl8H7n7luDV7+qwmmvAT2U89HXR9fC24Ya
uzQHsBszHkGewuAQOFP08toROpXOOl8nzt+iYf3t5xXb6X3hjm0BKTgHgCAnm58x9uOOP1GX9+xn
0UfMdUMPusW6Hu3eQutRNoAkm1eCZ6dega4IoDVprQ/IjdlBTy78avicu/oUWK8yeKpAyF83dMR1
sZCfVvcpok8vJYgNhW/3iILhKAtxR3Q2Kl68OKjKt0MHWpmPyJbKyxU6oaAwUXe0QEbNqAPJEjyz
iaUzdxJEMpQK2RWd97dWANbge1BrmTftv8VOJ/xbhv46rgh7rLKgk3HvPPdtgIAUdKTzlPYSy1nY
eHGhQ/mrFffV0dhniv9WiTZr0MPoac64sJEA1mEyma535rCPO2PCMYMTve4Tgn92Lp8VmHsbRAUB
nrTp/0D/PLjbYS7/RdIkW2Q/+7ZEiiLg0U6TY9wCPCMk3A4PwNvK36vpu+Pv0bRldWnyavjlMsxm
tvfaogS0mO82+zoNB+P+ICctFcutLy91A6Hkk5XPVvTmSz/XG6DyQ5is3ZZrf8F3AoPrDCFVNnPu
VmVcbXCeyw/POjULtOTxz+Nsx4mb1hi7MpCh/Qjgca9J8VZPCqkWeV0uewsJR8Y/6uq8eSqvcIEq
4qJBORG/4CXDaWtysu6Ym1lrQdH+EbZrxZMNF59p6cHpBBrkU7X8LZK+j/7ybkJzUUo6CVaqDltA
9hVUAdqV+Ku86PoZ4P1yRbkR7HzePBkRAHm97he8hsh5flPz0l66xXlB5kVWbjrrqzkF9mYXCP9h
Dt0jKtIaDhmAs8EkvqhhKyZjn+axRnoKzSJ0MkCkZ6qsqUpnJQe+79zhoSSIIZnbAMLcuttqdGBl
kEYM+2hQQpaueotGHy7VcLKS2e0B4HKh1SBACSnNK5c4YeCPTnytmxjztMIlVdZ63bXGs4kABv3g
efZ1xNIC89iLmftnDUwb32AYaqvnoWmg+1d365D0X50tgp6+uN7J4k2D9A+guaHV16oxWYQy24UI
ifyfhs/7EEh6wAX/Eb1+2taIDRh/V1pQvLYNuP4ar48VJXM1PQStBGjXS5ep/16b4HXz3Z2ay5e7
xK3ItgffPicRvi8SFFTUT0NrOajE3CMfx9xvpz4NxulMaif8g6z6YOGdX6Lp0YaB93MIKYsdCU47
3L43G/nokO0Q3ucphIWMBFNdu94FIR1evAH0+haWrQg5874AA7PFR8umc2+w/dn3FPkCNHrQQlQ/
XYNwv8bIxPb7m6XHfK4PA+bSMQt4N8ZqEkWLSrK1oUoveC8MySisVESfdHd2yZP0+3gL6AmRHLEQ
420EGPi7N4NJxMq9OFioDWAtZvPdlK0VhB5cSFqFeHvB/x7cG5cDEPzVhWIfH6mPHYKh6jqN0CRL
wn5bJJqQVeV1xT/0CoZPXxetXJ59HxIxv7iduUH8Obd1+/8+Xc3nourFs0e2B+mZ7w3hBciACTBE
aMAMxxwkxOE+t2VCuwoRq7PrIr+CxC3+KM9JIywa71vVOzmbK5Q4FO5oze2vioQ5grl0OgvS7jRc
cH1j4c+AN+gvBJy9AZacLm7GFusbtPQfAt8jgnLanWl0tHenaUeYAHPAuQ1mJRl2MdbEnbbgFFYh
4lLGzssDhWgZp673LSJ7sGqVQ4U+R8pCVsrmAqfSR6e5RHah8MYIxAfyFbguzyZ3TtZFPYMK+eIO
84HipfLpzwQNdmzDfMKz7nhjwYK3avkGDI4k24aB38L2bW90PJSOOPoDiTIgCRly15vgp8P0p5dW
YjWdFze2+SOOlXerm3rOdFz4eOvFp9d8CRqit7CTJUS7KHg+BCAe4iYf5jr1+b03w9kFnaOmjKe4
KV40oOJx45iXVaoX8PfitqsKPSwKB7tBB9xOC+ZYxpynQKCX2/zLEkRvctlLkPt9LKeMSMLBcnSL
Zyt0Xjf9prFQ11g3FwI9s0OkEaldGH2vfMEUYi2kO/tpacGRpe3m3EuCQDPMdhe9h1R7U1Sk1UxV
RuogwZh4P3b4oe0QYR0b+WLeR+COe6cb1a5bG5ayMXxwoiY1LiI3+4MdHL3yrcXuPqgLEE6qxF6i
07p52QidwEIUuIDHmiGNAD1bbKkFt2+YeZuEPdRRqafMH1wbLzBK09iKxgdK2zcyo+IKt382YngQ
u/doBghmkTWA14JPDjZMzCe1BlCyzyrnNxJzMsKDWju/PEAJXSUuNGBThomDJBGBV3bD6iT4jrHE
/UAHNBor201NCDCpVL/bBAm5m8ipsz7h9YvZtO6cFfgeV8S0NLt5vrSQ3DV5Xuxr2ONiLa8OeM2e
OQaQLwcEkgClCkHsFKFrsVzMMBsdk+B7Wi9Nj7UxNsQ2J3GFZl/UXMRt5PyYyTqa+Xo/OPt2QJAS
xk2LIr/VvZR2DMacUzT/Iawxw6Wc9Eoh9ABn5fxgyG/pPJSudYE55DoixVUtG97nl4gvWdcvWUif
IzDHS3xbDBINWOsBhHMb54adOrhOvPLbjZBp8C7KnbDPc/vdNlBEINtIWUTiwlrEc77SnkHDGnN3
0nHloLX2VkC2A8j99pDU0uSrh5yvcNvJbTnjMnJjAjMJhvka4jDq7slDRc8jBMwi9S/Vk0IMFLCp
eHrZYQ0+IBUavAIIbZULVO/50FUfgXwX+ifUeKyhZWu6YmPmPm9BQWPQzm5BLiRyIuYfqHA70HRv
91lygyJ6w/Z2AzW4ocHnZDUb8q7wvYSbYyfjcByiJebYVQjRdTuIWmnHJq2Zn604V3qMPAdOpmzB
FVE28uT5zxjpDYiI2SKGr7VOuv7PdesC1fS/Vge5pw3KR2AKSAr+LEwEpjZxRyoXqmRZFSFisf/w
1CL4yfErfItiw2mEjrHDQ+F1GJEGM36VtctIWK9JF83bVz8NM6CjmzJu6oaO42MkEUDEGPp2LZRX
AlCqF1wpWgXt2bQeoq/m2YcYKq3wMvf3kUHX4DZIABJfn22r9zMXESZxzxCt1fcwnk0UGhtU4iDI
OKwGX0ZxnUlMgs8WQpwzZ7s7hPk5gEDg6fYXTCT0dgbRVUgM8btPMkLvcoM1HufyoZTDrYLfIeDW
PhAaH/oFLK3U7t3UpuNu25YUD+abVp+Il4j6LjcTHhh1q8svvmAg9ibxHLd3mTcQCZKhbtjdfnFG
srN194vZ9vNYolGyDp735M5BFTfculQzhPue/ygX7gL6TrBEgRXcA0f++CKbeudguGIR89I5/EXK
24j0BSMwDdvQuNCEY31gXP5cFaABQq9i1algCiJ5m20IM5x5/RQiGDVucXNBRQIPipUYnkp8s0nZ
Bw89Jn62N8UO9B81R8liRsxtEFAlvg3dddAUCJj0xP8U7AmyM6JWcgczfuaSzIaLBPZ5HFYX2nRH
tKiI/Yt9J0w2TBVlRVO51hm4IUnQFUNwdAWCCQjavTboi6mu3tVIdxieiBoN1mCCC7ZNSjR1dk47
9JNAt+GzLPGmGWkvmRO9N7xLuQqvBgdoiJSggfbptt6E/9QsGEU2R45CZG2qU4mZQuNDYKOImWNL
bsJuh6bkHDkCU1q7RtEjMeDFqRx3/e8sJRRP8CrcAPce1LYUy2bn0gqPdmVPRyblgiFAiZIGfgjk
2TwO6ycZECvne7+Mb992VacW+hRP6ERzg6fJTwAzSwkneQT5zsNmHCKcCcwYo+ecsZj3U9oPKxZV
I9xRIcLROvPTYvSn+VMNIaRFKSn3LcbKWpwhWEYbYrT6JV/N8+IhjMvG41w+RZLDD6+RL7BgwtDt
qc/cKFf37Kl5BUZ+tGAJElA8eoJ8FzgHeJ+M81aYut+3yJLu4IQ3MvxeqZ9QdMccRxUpEaPGbES1
+BQCboDUQNFul0UA9HaJ3NLBKzTftT5kLxZ1OwXHNhIIWqxD9+AvBEw4H/2dRlyeZ69p2NBMzWHC
8YhJG2GA1pRV1XyW4b3OHIN/ujEnMbZ9mxGDEQIA1CpWwwjJNdQMSnhYWRgeWktDHyDkosYEjxin
A4c4g1Qla1oPME79lOs/ViHrp6raO4xCOxfSWOoJhTZBJBaMsA7aNraB1ezS4d2+h5dgrGeQ4Idz
wNqRtX2wZ/JUSX0g0jw423hERuitLMXeXdaPcPHf+xXI5gXXcuXvgwHblHW1FMDhoSoYgiJq+bcF
Cb4r/aNbLpg+yCSC0surMFHeli+63MnV//Cb/hCiq/QrcsNxOWCdWCVdaSVIjf6bIuc8K/OMmeHR
RhPRVc4N298HvZQZyJBXP9BPW+le0MTBYBPmGgw8T/dftC79rEWPOHotRlqeslAD1DmmWrkPE9Wo
NjybS9qHYd6Y9ri0mFz0aKWMOlsa5gRAcNHOjlgW6vDEBiPGnjOyhDrIIZaxjrp1DsbiCYIpCiK7
Pz5Uf1PDvrWNcguXzJz4Nh9RckBflMOA43FSh6Aqk3XY8shH4ogV4GRAV+XMiYTym3llWT92wx0s
xYRKRqcMY4eMfy7r3zguBjYjAlMgBkNOhdccHFSwlngoK7QkgyxCXPz1A7yKmIStSz6J9mBt09uI
8NdUOT5eqdKgIHJAooUwuPFj5GKDAssH2oeshGTuT4o310FNBTfGjKd5AifZI5d6jqCPen26+vUO
rrQ5w+muEyz1IyjM8nhSG0x/l2U7hjUSLbB8dAzvWyiTyvzpH4u2ZLRFWuIXEvj252DDhzPtsV0T
1xyqRDUWcmkRANh/BhKDJrLVe4xKvXiMgofZIlkn2n/jzOzEUVGiegEflszxNr5V1rCzJhfDoRXR
EwFsbtbPUK2HSVJn19kunASvASYPc+/AHGAelCm/YQSg4O5Vz4iy3nUBXGCTxk8SRcGJ0ikJNkx3
Qw+9P0dfCw9bW+VzoH4jZtsxX1ak4rVhdwj6Hh6x9mka4XVzUWifdNAMR12CCVITk0jsPwXcf1vI
GmLg7pjcU2ubmchGJhM66lMQYnnJlaVJQzLvfadKN0YO2odEs3DkH1ouznPNtAsusutkDZrhZFrb
IJc+RQ6LU11GCgY6js/vuZzVVbZ9fWNIPMlIpDBnNgHyHQM1zc+rbJEw2XD+2lOb5eNqwZcE1Phu
itx1L43sC7DAp4cOnsdjK21TcD5wBHmjHQx8hTdt2hhM7Oh5hVPxAgtaqKVx+iNrjVsrIkjX7qtu
VXPoSYuESU66h1C1/qmeyHAolRDs0JLaeu5oB+VuK0uusmobKi8Z8ZIfuYQW6HCJjC60yZ+Lh6pG
dCWMGA31YqtDz2p51fsmI5ER5otdOaw19g4gJgKG9tL5Q7+vueE3vyZdNigbOOfG4AJxsUgaz7VB
gFuP6tjjHGmlHUI0O638o0MxbA6aasr6SHr3DEypCm+0GugzVOQLMxSRw3WVRtSjGQ00zThEg13D
Qr+YKvapp8jO+dKfBa81zH1uVT2oBgGZfuXiFjEefW9G9xagKtuZDVYzLdvhXtoh7tboXenBcCbc
Cq5LTFaPYzCh9e4QKkZjQ+21SSrqqgRJ9CwGK2J5lttKM4O4ihhNu/pnUWyiOU7VQIBjFjQ12SJd
tdLwtzPfhYENn6o5cDlLO7Ep6hkFiS73BlcV07ZiKtIwzEXiRhuMfvymstLOh/zdoztGe1oPRVlV
a+aUs9h1PvFQ5dlxy8Uemc/wabJkgbXNsvvfyR1RtLHrCBMGdqbSaaKf1nCRM8Sn2UH5hda1a2v3
JPR8bTYLjtMGfubh16/H9sP12bUZAN6f7e0Ot/FN7K7IWXJ6ezwslF9Eiw/Z2P2T76OW2yLrFq7O
ETjUnYr+ZktArPhyxhDx4AsS7HxiZWOwFaxhN0sqjYmYmyLqChVxN88wPsqr6Qd84A5qUxu0+a4s
WmXy0QgLbz0mSg7dRS3QzJq/dGBzApeSwGaz89owRUH5i2/WiqWC3m3MsdTLBx3Y3+SsUHGsqOjC
KSVGn4KWP1Fo6DB79BU0CwmLUIjERfNlhujQKnwIDowKEVKOZgv/bAfnWu+yAQGL4fvgj5jAL9eA
lJm11fmo638wHGicy97eWk1K7fHNjJ2AcVC8afBJ4HDApqn/4Sy0SiXW5FAbuJhMlLtO0iuheLFG
gXl6OP6VPHhrGv/Q0oWezDp48JrREZU1PFszpoc42rK6qgo4+iCpbd4FcznwsMMS/64Kpk8GOHIG
HS66tCOFGbC01n2/bs2eGAq27kpX5qOhvs+pppFHZwJvHBKlxx/PKi+NRbMKPzelV9GJRBOBnTF0
CcgtBt9jt8J8OkDcrjWS3TVqsgi0TYckdheeZyh8FZwKavw3LDStazz1xMptB+PL2UqxDBCHujDU
SmxPwpZzq+5xjf335D0SITPHLs/GQmwmpvpZ6M8JPI+AbqPNI2KHEK84MOATVZrEXLbwD5briP65
7IDw0jCLlPURVn+WiHIyuwV56NAUEaeJ0u05cMU/0ltjDrdyinTcZ9utT03XpIibSjy6xu5/pJ3H
buNIu4aviABzFbfKkuUgS44bwna7mXPm1Z+HM8CPttqw4TmznMGozIpfeMPozXznEj6zVT9E1FVo
ku+ouuHV+ouIfKEZAHpCyz6WPtld29Xs4Nb7NYYqGEVkwbG8TBa5TiFfdcO1pmfXo1LSWTPoIxpY
h3Ej77nt5lFIUw8b9ilkwm2I1oKNyTKunN6AvWhA5t3QTahyPDjBtJpGe7QxU8oqPEyMjAYi725R
JhQiyFJ6RT250EuNqHrwNKar7RChpn6zjf3shHbvcGu20Toi0pL5sKgUwsZgCLBEgWcwj6eXgXvn
OLAjEgf3NV3ulMn8OdGBAQ+a1vDmAbUqRrueCb4GHYErTfKy6Pa2leW2M7hTo3u2Hepj1ksJwdfs
7Gffse/jInlEafnJl90prMpr3lO5gIV8wOL2zvHDEzfwXekn/twKK6qnYOZmWN68xn4EOTXWn8oc
J7iyTWbUC997I32mi5RszDSbjx4W3ZAkaE2wfZsksa4SrQV/Y0v3EGZwYtuYK0I4XjVDu+cpxaUU
aISWLFHfG0AyTVDXJl8llliOIaBDfLeMOtRxjoMYbMooXARW806R67aa7PdI8rgcjMCeNa2pzKxQ
9+hoazA9Rm0TE2mFpb7Gn3wZjuHGMDRiAG+VDMDttDC+jxS5FXq17tL0V962q2ZIX+sq2GW2uKnw
t0S2djPQFSawBaKqRP0x00iVq/BBM8iNbK1/Kkf6oU5BPqYVHhXLCfehmCv22o1nUblyA3OViHGN
J9uqJ8yJEqRvW+UZCYVdn3oPVOHnXWg/2HmwhWR6iPwSQ3MHy7cInOMsM0UyVxP9gHbvWxsU13rg
o5WqhA6d0Jr7WeDfi4F4qsunqIqbG9OjaCjCR+zjDv3YcVgBm7slsP/cPaKnintCqV+GgcjmYaL5
qHVIb5WDNbtNzExAgovajZeN+TodJbgNkXkrIVrwOOBpyfLaU5n5z1pQX6atPOT+mC4BnRNrmHG1
wKiuWwwBKVQj0nUYdDtvMK/rVt/Zef07JTSvUnU1xu2LF42PgwrnHYeFJAc0m9OqGzx9y64p5i42
rwFBBGbQLsoyPvWP4AK68oI9eZVq/lXvaetSb26lW1xEuLWrpdwaFm2tXtxRYv4dFa4+x4fgV1V1
13WeP8V6ekep6x9YgwgUmmYc5MCmTxYunChe+Vm0UoLumUrPwTKyk/DMY+ODzY65asts3LhZuW5M
/77q3AO9kOssd9iJRU1sBKIuGZPLMqkPKVkh/QoiTdc8GXm0T/p2b5iweDH0vCNq2WR6B4YqcalL
ii6iZtaBYLKHZukhZAXIJpRzz+bGyOKpBOtFYDorB59fM/KoPcfi2VSmoCCodFJ4Vyj1svAM09sD
0PXkhaW0fbcKKgJ3YJvqPG7dcBXWNBciBwRupLjPnBqfCYYlUmChtzYIkOaBoJ0a8c6Bs5fRA/Jp
ErFhnUgbl95Dq6nAOMqsqJ+dQW12SSDsuR57MCwQO8XomoZXQBNjmId25jwauIEc0YCR9br3VJtg
FVtr0n2jgHFv+lX7SGiODS/ehuFCq8GrnDB+z997tSdpp/Jzo/HsWLSNCA9+q33pLbgihbOyIDhA
qMu6Zyu+ScP+pgRHVqrYwlOa4XG/iEEtJah2xsF4K4N2YVT2KpDeph39K9d4aLg3U9Ev+uroiZap
5xkZC44RAoqKoEcULYzSv6uzcBtn/iKmfe6iwB3ghBt66a0p0xWCiHNPUTfSamHegFLP8Iht5ca1
cTOnQ0b8dasxtVCdVhnO5gqYQBTZQQppa7NpN4CoHm0P5/k8Tg6aciqy9zgXl07SY2EN4ib13ENQ
KO4mMYKtqhFJS2JEJThxBAGWIutJelVhnUT9E3dLqxkEgIaQYuYQywkz2O1Afa748x6DOCNhEDyb
127Pm19im0mjuL3P2Bv6kZLInCDT6QxsivcJJW4vU6gl9HNkZGeKl1F/Hdj1cp3hoJkXT2PWXivK
tSk1GkT+vK+SbYzheW3JbK4L3T3kcWlfNlkh147WAtUY3O3oF/cBkBY0nue2jkd2DAoIhGiROjxX
CRSVYK+1yDNGFfD7sTwIGpx7qkPptV+WxWnonwzlWQkU0K0Dxe7X0cpo6D8NRgCIuSHY9JaZAEwk
ExwtKjDfNxG4zJ5Old+5s17TFn197BLKaZSOc9yR9GjduTChGi+cq3H6VqDRic+xQWchL4KZHlrP
vWEGe9ewc9DUIl9UKl/UZ+Ye0ZhbG8VQgE7U+yNizyCpWY5fydTja+Rystmy8l0Et6HRL+L8vvOy
uezp1/RUA5UpQsWIWYsWnn1RdwnGRoRNWrk2GnmHkfgVwJndEJHXx8Dkk6ZYG5QeKoUaZwY1LcFc
i5t/6O9qmv7dANCRw6fFp2rcUhpfOiDty2JHbEmdBjC5tCngYp0+0NAgVCtJDulSEPgWBwNkkZsq
63aslhaENOqXsDGGmg4XgWNSbKO+fhryfh525hXk6Sud82p6+cbVOLeR/9CVFZUPb50FrTk3ht8p
rr527jzSXTt1fTHMvMIvAYFWu3Ay0nYF3bbIzrHBSvbuSA+vGxxA6aA151Zq33SOf5dEptx6MVlr
rmOG2A41Dy8oNyHWYa5POf7eDX2qItrcb7iDqvKu7+mN5U1lXQvfDeeJJxDSgaE5p+OOEaxJ35Tz
au3lBKSx8XO8NTPzRgTqTDWxh1fEhRPj4m5mJfeA4u16Gg4zX22qlSIBPk09CNGYDamCMjOAq4wm
sbmrXWhgamrfO3oqApYZoplz9jp3gZsuy4mvo2ggVfurfBi2ZgfmMHKh62l0nmWG9Tu6P1Ar/DUl
0PmgUTgJYR8ClNcwBocr6ujqSwyRqos4Fwa0JGNGTtDOzF7e5DXWh1XJA5kZkswibU4UfU8yyCyS
Oh+KQXqMi36jlRrom/BCKcoJMEkFn/kAzbNG9XrXKsMy7vxFaUxWLPibu/E+U+EiWB5QlMGR1bwM
nF0fdldmyzn1mxpqUReDrbBpTbGedR2nK3ruqJA66qaUPRGAvE/p+cMV4nioDV3QRvXRoM78rabH
w7p3tXIZq4IerhZVARg5H5YXSRnBSYEvUQQpy2j08tZVpz9lhKgxgx761pupMtebIZ97LnkFyX1O
nGrld2Pe6K/SJ+au2opum8t9yVoBOxUVoOmRK0KsirGEa1PGyiIj31ioCTf3oAT3TVLedDXO8AHw
cRlzSGJd3yim1c1xKcBsu2lCDEhYLLDMGxNDS0jv+8Cjt5kmUH1nlc2byoQ4U3NPabz7LOyc2Vhg
zKdlyc6XYIK5YdJFlVjBpamDtGnHRuLdYhxq6KyybLe+5x/QzQAWkY8P5B2vQRjv0ljO8WMgcNbE
EUtsjMll9Q79yyGjj++m5tm88IqLWtYLZcASi+YQpSNYXr7ibejQp/PKaK1lrsjmyve1o9oZd66p
yTvLbt4BT19GZTE8N2B8H5WwW4yWP/wmO7MxV8eJcF5ZUbR0Qjnp7HnlKkZHbG8qVkEzCHeWu0ym
JEO4S/m8V77swRIYTrWg0gHyJDSrVx3mCNdQnt0VoqQ9pBqvlhtvvTb9rVOer+kIQ4ZbURACFAg3
ONVnmdc+qqEPBuatENARq9kYgXCmBGDP2+Klti5UfeXoKz29SuDDcCeD7iFwktfZeNmioMP/TEWL
aqi1bau9o9VLQccUVMO81qs5IMeXQYzH1vN2iqtf2Th6EGaVwVURtPGbnzepvUAsIwHcnqXNlnib
KSaCugqYGrO3ZpYKOL70Qc+XMdQcvTUWPAkk1vjF1U+1qs5D35ybMFLTXxblgjy5FzG7Q3/JnZuo
XRddto29aF+F3YsZ3HphuCpBzpZ64lxnwnaXdalcEJABkDPTX+No6/O+bCHwiuo5b8WUhUbFuDZF
1G0NXQH3RkNgaIsFx2nVY3nNau5zPwVQIEplpfb6Swh5gnLOSkRMcmV35p7SHaVgQ3Oip1r49eWY
jfrWqTNxXRUYjlHSRQVBpR5vvZqWcaEp9Z48cN8l9mWda8sekps7pHOzpbmaqK+jBIpdBcarEw8r
+rZrV6f1o/HstBL+r5nNGou7ZyzUbBd7cXU75LpcD57N1hT9nTmWF21lEg+UC2ErSzXt17kTA3xQ
Zl3ZAJNowMHAGQkacapzZTtw5Xtp/Qg+PdniUk35haJObVE10wb/kFr55UBFnN4ZkJitxt1Txcom
9sScZpq+SWli0ejrkr0t640FuK3t1Q3Wwbw43N4xjca22Rs1qbvstYJLltmi0xP3ylpK/Dorowce
o4xrODJTbFo+j02y6AlIzcKnCEhZ0ox2PjeFXhOE5uRvgLwqyoU8DH1sQ5shuPaL9C0UNOny0nzw
/R4T8A4kr2ss7cE5WWGz07ts1ahE8DokVD+81E0BsbqEp0RZK9a3JqRe6rEr1XHWHkggr/a3BqmU
ItNF4q2UqVQbE+z10DO0DSbPdvQrlv6pTOSdGru3es89p71pwJRLGN1tRsraavqtEw6nLAm2A32d
vtCh9t/2AC+dtF7Z47iMq+rgaNWlHQJsnciVGfWJ45gUe9u/Dbu3FE5Rd0H/xosXav2bGC7FVN3x
UtJgXhqh3+Vk8DxcTGl6Y/YL373icQLLcCxJN2gq868xaJkl7Y3dPoz0Tkpr7Udrp3r11McyiXc8
qqH2oBTxVaQRCqb5Nkuc576Hwt6FJ27cDSjnSn/w85wZcY6yTtdSec0re5bBhSig/fICzhT6AQ03
Mf72AVjXsKCFLR9wZ91I9Vc7IVubxp6DPbWICoEQYG44SEiIg05U0I9LGUYbJWpOythepPiy2rRj
QsU7DBG3D7BB2+lnjq3cpllE2di60tpuXbXqRRNTJcg9Z6UGoMxAOSoFFMaF69/TJQZR5/gnT5zy
HE7cvYa8HYFRP0IFfAvAFwgHHt5eV1YyetMh8WSPdQJKce5xfHRwG25lL502p1uRrnqEik2VZ1bh
aHUFoh06/NwWHlW782nsNcBKI8l+hO4Wm4kLbabqZ3pi3YFC4CfoBytq/dbXdA6s8dCMxSGP8neH
SXeA2eTplcGnGdVat/cp59yTPIzrJDl47ouwXOAo2nbQjlnaztuwoA/aoSD+OyQqG/x11z+6mMEj
vgiaBCSeGqy8kL+fxusAn6I3L0h951qsLUtx8PNfmq4tBZhtb7ynMr2S6C8oYASDZD90+lqi/jdY
ykoA5MIu7GLCEvpWdgmDx7bhXQbqMTPQYBtcqDIhxay2+V0au67oV42415qLURLDFQvDULdut07s
d5gFF7xVXEbVe5Ffmp03QwvnOMK4dO3floTgZVqzlhyX8hfV0hKUwBj8DgDKOBhEpwDRnNFc5HEx
S+GkK6B6YqoXFiA/HXxVztXeYc+aJO9tWM8yljvs3Re/BgYji52rlpSzWlipmEv3FPzFq57uezPf
5fD8MyAEZI2PQUhdzaf6C2FsQ39qEQPbc/iTwQ1nVPn7dRfDXoYR0ydPunpvROTH4Q2ArSpSQDHY
80a/RyttTRBDDrsLocOF28EelxFvip0qD1rkzQzjSbfJ3ENgVwIKJdRDC3QOniyTekVj3EmvOaKW
urE68BjU6Yrure8liFpl0QwdALIQVgdvRIzVPBBPqHvN8KBqd712j4RBFDFDEbmzH82syTREoUtG
6xfQXdXSZX2qzH5pxu2bKOtN3QGGL4E+An9zlE3qPTpw9IlFZrr64EXhCsTxwZ1I7JbtaeysYl02
2kUsiKPIlhdeVKw058HywPp6tG+HGyeYGgq7yoA1VmyGKr2KyJR5UnaiBLknRu921Ko3VcGjkL8O
aTgwd2+NbQDveRjIWjLzLi9/p461qjTnqUrx9O3GiqoImR71w4VwgHJY2TqL2+0Q0D2d/pKJo7W2
IAsHgBDQWgtdKvIPSJxI6yrXQUjBVU+vsaPZ9CRnDtC7PPFnkfDXiZMd89Z47SPtMRo4rjpnKXw2
UnNNTGMsdbMhOhmMbdg/uU74WIT6WzemKC844lorwq0FZ0/ylgzUsUODR7g1D0bmrC0qUzYMeE3x
5nEarFBFmRXS37etPhdxs6UVfEjdFvj7Q1u91uCSyOuvCt9/UUrApFXyNgzRmzWWV/6QvWR9D9+D
bF2xJwZGi8oHDTgQHVVhsHJYz9MbjcfhRXOIrWFI3cbS3XnqXUS36l0XVQFxyz4BmwoQHjlJSpSd
uBc2ng2wrEID4AiC/l4ezvMuXmjJuO5tGodleil7SOmFtY0La6lQGepHWn1QEmBoYxPfAD4K9HTp
U2ub3oV8ehucYqbAFtTZ4R3gtQA9GUJy7v62PwDC8xe4EO+yEJS35eL7bkvvaZA9pdfQ3dRj9KIo
I5AyTehXNH8tBDEQ8DDAsPaRQW8Q0oI09rV0935goh/bh4L+WdDBDPPM8qnttW2QgYPye3oJNFxd
/T7OyoIGGO5oA7CDzGqPVWz/shyqmpE1MwqmmWSBd8eO3Av6sUuNezpO7CWhx4tlQ0v26G/oCeRq
Pe8vSgnAPXfHuas89d1ILk+yNIzqqRWA5O2u3ANXvxZ6uImC/toR7cZHDQLp09XYOMMuLcaNWmK/
nHY1iOjQlsVFqWVhMwuRgWlDA3oNJSBqqNqidYwEzHFiIUNjEb871i8rlXcUjVL52MCptiOvXsa9
US+aWAEvoR2isB8AoI/KxCo66IkGP6qrjk7fIxifgj7MZc7bVAExpV25yqF2pVqxSUOKcUBJYOpX
i8ak4hwDyXURGKBt9+Qj3GmAC2+HX7aiP0kSz0T4905mL2kZ3gnh7cVovWcQs1NV2xtMK52RPeCD
WWkGB6sF5OhYBIp2PA8zVMc8exEP9zn/Tca0jc0DgoAXaVddx75An4OzMqqPTCw07XGnWQr0K30W
O+mjYzkLWsXzqhznSq2vE6tZtbq38TTrOhYl4GY5dzvQHmrOUxcsq8E7DX5L/AfQTcZ7QzGvcNiB
+Sk3fdduaZ6vbOlfjLZ6Y5fDSxE34J+D+t3PIPRVWboeWsdleYHuU064j4IMFKxWglGr3bvW9qHR
FfWMnQPq1byNzGjfQYmMdXcVwd8ezelVEO9VBGM5q4mRXF9ZI413IwlPAlPZaIbqrdQxvaTP/ArB
Kl2AEEEYN1gFdvYbyv+yTuVcgdlRYdtGKR6acrwMDHOeReoSUDj3POBa2l/lnYVIzNww400S6xu9
AO8EtUpE1i6r8uGU5qBEBwOMPq+pqKtL1aOZ5FgFMAoAXlW/cWxC0PJRGpuaioQ2WO96T7I6Nuqp
kXKt2XyMalyAUXoKZH7pVPVl7LX7zujSJX27deZGJGQ1QgxWj7skLNle87ZJLa8LM3uha2nPahH5
ZHAmICbUMYb6spExHb2BSq53aYMeCKhbzTuIxpli7rVAuVJht+fqlRIdNeM97n/LEZA6wglmsXPG
gI4i8BOzJ+PGKHZC0IqRzF2tDEi+7srwx1Xs7J06vrddyHpo21S5DZgSGT+r9V4C7yLV3+o23XQe
sURvEWACxnFHY5v3zwDCsGOnYeveleV9oOmbhpYoKHPyqesGWuVQmMsRas0AYrjoXlxK8rrb33k8
t2o7rlPHX0olXuqqR+zAvYISVhhUD0mVX3Tdcy+8+6gDyhdCMqKEkM3swbudOqRemiy7Xrn2PGXD
le9vrDjXqcCM5p07lFCBR0/wVhpZtzH10gP04Tm3uen5d25SjTRZYR/o5KsURnz0TIKp101xVRyV
Vjvao1/dO5ElWVSfoi4MgnRZxJT1x2SgI1uXHasIXVU38IEAa5tRfvBth9agDrwx0jt0HaQhLsB0
aFdNRqWc2NfcN75Ib2MlLneuEZmPucc+BSSsAlGlkheWrbpO7d6+6nQUX1x872ZBk/6WvvJeWtyg
Ya699y11n9wHVC0D9RVCISIlLirr7hggIKZ2RQGov7Xv4JsDnEDizJp3pYrQVS+TuzZViV6EWanX
TRc5l6npKMi5uLhoxYFZ3xZNqh0dXzy0Duh+eB/+vekG2QsPFP3WBl/SR9qYyZMaai7Av8iLDoFb
+BstauWTCrHSWgZgzka0NBye3hQh+AHFlxoLTISougcky5hNAYJwOxrVA7U+iATSQ1St9xVyA/hz
c0PTQ8q3dX2Npmt+qzYQTWdqa9li5jWWvHI9ACkEK65Y0eUHksp99U87vHloyPE3Q2GAB6xqhFM5
65yUDFIyolC+TNV5b6LlC2iPFItOIUgrOrj3cVpxeOg4/hqCXoKab1LcC3hZBTCMfFyGkuMC1ONX
OxBaJQV6AoEKVofW54CB9eA/6qOePCeiqG8NH8hcFSb3ZTmAWkQarjJ3qRNASB6DiOy8bKitBiLO
g3mTIiAUIbdctDlJV0ITHYPjOHz0a71elJnXH0o3BphSaxX0Ts3pacbXTCACY/Lk5DlN0UJDwOVr
+b1PdBFxAceYzNJVMjTtTHE4z026SN1gHAXZsFi2xibrfi4gKaWNALBta4gOm2eyiJGQkCOSyEAB
c6Eh+PSd6vYnsosS7edJnFLjn3P5dqt0I8OvUuOITFFFZ+w7pfZPfh9hcfzbHEsIXHrPpMWTSHWd
qHLksbZeOwTFvvMJ/WQJ/vx942wJbIR/4Arw+zHaga4LuGHr0Wf7ep2/+QjjTGNRKz3AcSmDaMGe
h1D5TsXxbwnHSbfYMWysACBmTsP/IQqrhxVyOIYtcDPZvXvyGyHKv/94S4OTMslJY9dt22czJAfH
UIygMY6TeMJWJj9WnP3482dzQ8fb1Cufn1fzvSO27bjthrWIvrN++e4rzs4B6Pouj8nUj+n4Nvan
4PWnK/zxK87EbPW8yj3EWQ30kzbJZfqdme7fsrz8PHKgeD0iPYpZ38cVtltu1yC3+OtVqkNkqTPz
HXTcz78BvxpbRw5Uw0foTHHUzTU/ykO0ZpHanDkoisFT+w8jCBxSTSE17S83ySCs0iQIHetoQvyg
mZlk31jbfbbK0Gz/N8AkdvrHSbDDbAzzigEa6Psd1Xu1/rHMrKVh7COwKsKelLE+jqBAAwDnqJvH
ex6Sme1+57X02RcIoQvDRPjVsc9FZjtHQq/NG/vYZfG8BPJFP+zrRfhb8BUZXhSe8QyxUbrXzuao
iUz090zI/213NYLYTbbdurx10p+fiA/DnEmTg1uIPEcyDFGwuQAE+/VX/H1vWzqWA2REbCTDVM/e
hSrtCkioqTiqsXMZ0e9O1vw532ynT44dMvrc/tOxw73lbLFrWzPaJHfUYyGLbpOZBo0/BL6XveHD
mQOJ9s1HfTqerWu2gf62aZ9vrsLMvY7eoHosIZ/p0bzrXcKUACp9u/jx9EmdMXB1wXNFPd8EXSB7
vtsejnprdx4qsu24JwZ1X0HyZKevx/pkS0sMfXWsQdhzpno2i6KOcmy/apSZB5ROl3b7zYbWP9nR
DnVYkGF4pE4q1h/PZGkIt88yYhBZ0RnrbUd5B2PEFTN0VY8tneoiMmF2ppjVIzSsUZPRlv4fSS2k
mncsdMRVo6nNRU35cS1qI0fgimRvOYCjvqb8El0Z/fOQ7YO2tjeRZtWrKAIDbGSF+Ys8GLleyLPa
bRja/frrqftkl+OeaVumCewEF/WzK9kRg6/aY8mX8TVOfBqoRkuIgV+P8sm2c5i7yU2aV5598XH+
0Fq0dGQHjCNORQsTtpvvo6sDbUrLv4t4/wlpP8pNYyE37W7MipzJ5fTjWMbUWk6l6h6160pYMx3M
t2u95eadE2TIxJLLgrDaf/19f29Adh/q1lhlMbB+7l/nNnYmkepxj6Qga1dRVocf/z6OsGA0LKxo
bXoDH79JDGoX224egPPqwC0mO0P7sasAQfYfI0wr+Me7liXwOXSLEZoBggMkyh/bCvD7aLNPGu32
pMr/8fcjy/aTxoiCUwgCuECO55sd9skKwNiziEEBPNsM8fH3nSZv1LiJWHUdpidXdf1fluCPAc7u
mMqlfzIUDJCrq+rEifzpCpOAkATjUoF1LsiHj3+/2taukeWecsQ4MMqf++qbh+bv+eH3WQFhkQ+y
T89usEjzFNBfrnJMxEWqremEfP33/32P0MD659gRv9NOO1tfXalpC2hWdJLjNnVOoY0C34+jx49D
nL33aV9YKioy0clSqNWg4vjjQ+yQhKBPjxQ+uez5IUOErYgoN0cnU90mu8z78QlwqBiaGAAJ5J3+
ekNggcVdAt76lL6hepp858fzyQJjj6sRNkpGweLy4waKikRPisGJTrSIqENnD1+v73c/fxYN6W1p
16C3o1OSXsjmshTf7P9pf3y8tSd33//9+fIs/zD1mkauye9r0FehhiCTOLFOA+gIMv4mIfxkr1IJ
ETZuo3jmWdbZWetD2/ZjJ0nhHN4h9TGj1Qni5Ov5+vvFcz6MMc3nH/dpkVRYwueMoQBqA8Sz1KYq
4PLrQT5ZlA+DnD0L0k7xLIYsfcqMgn7SxZh+cyQ+nSmdp03oeOeJ81sV9pjbV2GaniaIkOem87IM
Nm7crP/Dd/wxzNmCdJVrpy7VsdN9hUdP+OOnzTFZbII3uo5/R6JR3Ja9l/rimESvNTVJ/erHfz3W
dFicOCw5JdOzpY4zynx95tpU4BcoRv7YvBvnsz9//myRI8XSLd/j59ugX8HWyyBU/ocPMCweB0ns
QsT+ca/GemCP7dgxQWDiAjjb4Be/HuGTfYRBJW+bKU1KhOc5J06IGl5xUhy7EkWcpR2t0Gf+eohP
DpylkkJh4OX8c7I/fkQGO1XPqlYeLQfFPgghykWOnFzcffPQfXLmSAhx29QtVU5uix/HyZMgDgyJ
ULkX5hfogn4bKX1yE34Y4Owi90E6lUPby2P0G3ohLDMYgwLR5O8i/+nG/uPGxbVIGhJZT0o+U0pz
7rzVaib8s14op2wwlgkUEqXB4wKHiWY7OgNgZWB0uv/N1XueSTEUlzwmQELTcQ+3zqu5aR0Ymuf2
BpD8IevpgsXYCJDXbfx4xJ+pKXJIXYHnZNdR3RiHVHg9opQhKt26C3Y1qcGUIBNhLdqGpRV+3/72
w6HN1jokL5pYdyDYkFzIq6UDK2wifqOWgjM2NNHCRaLPardAFsGddYOIlJ/tQQMJB7yaVHNy/pz2
+lmQ5agViGAvCw+A1RACLO2DAWvc+Fm59K9RzkLdMDUb02wZRctODgCBuPkmVjw7Sv+ukUExVqCa
zEqdXceejrK2L1rjhMXB4zpL99Hj12f17Az9O4BpgFdAV/bvUAgUYO2oamOcVATQBTKFrb74/41w
NkdVUmu66fMJZvOkrN3/8AE6CkCWZhJLTw2Wj5eAn1KiyyqNnzeVdRD6m29ixX+aAh8OJ70UVsB2
TNwOVUOchUNGF1Cjk4Vx8hPN2dF0DLdV2nb3eLMNN7FWK1BeemB0/gCl2opy6zKoHRphbSeqlTAa
ayfCPH5udI7g3LRqe55Cz156FpZAzlhp+JI2cmfaMt4mlQIKvwrEvJWNBurYdRb4JdPw8jstRFi4
UX8hmTGufNNN0VN1+2+CjPPdcH5qzrZb2cY9DlDs59J1eX7uqub49WbQpnP352xOI/AwY9E2uRhT
+Py4XKwUmhlp7x0Mp7mJaxegYIcdAVrVnSz3SKiBEvLhcbk3Ew+tAnLy9R9w/oVcely3rKVGxZUd
fzZ+FOJp6du9eTL0386LZ9x//fNnr+t0nNiHqmbi44ZEzPnrmteudBLpslngIMn6UiYZham3rwf5
Jwr4cxL/GYUPsHRdWjQTzz4iGUUNT8YzT2IQ6KRjcPEIGqs2n3X8P6159I6MkEDcrltl9q6EAiye
WzoJSvvNdjl7H//9Wkuz8fEWRPHnmSyorUpqfc5k1jGQJf8G5a99IQAgOxo6gF11+/WHf3Ibmpz0
/413dpU4CRo4Lgi5k2kBm6qQRQCJnSLD8c0454UrPELVyc5RR2hRGJptnl0qY9U4FlrcJnrE1gKJ
vYtycH8LGzZVYe7aCBEb6QE7tCiZdX7zzazq043y5/I6Nj3WyRmdGirv1/mVFnUGFY5Y9a71ZqxR
CsiUrZPCo0wKNb6EBIbLQBiZsCk0fZvDk5rVKbrMIE41dFs7S8W7JfZQnaH4qnS9s+Rt6ZeigK5u
l2230WPUJb9emL+PNX+ySe95WhtDmufFc3jjEWp9hn+d0muaWYHx2JdCYh+QcZeFDqEm5dUr2l0w
2RSnXiEMIrdB2kTfPDbnO/KfC2wqdetklJpzfjKMUI1LjJ2DQ+fpKeI5CE5iRKTuGjOMF7YRw9LU
hmL99defH/p/7zQSM+oV00k4uzXrWqLiCfjhEPvNwgONVAmkjr95qM/3/vkg08X2RxYrQiUCIqJ5
h0lTo4Ln6kNhCRQkrk7/4Wvovju8piylM03xHwM1VufEI/ihg7D798QqrhCr2tHD++YS+/R7pK3b
1FFpsp3vGISYpdW7un9oHXOuGelLKvPX3BjfSr38JiucwvQP54k3x7Qodls6cuiWc7Y+rAqcHCeE
m2W/Et6GwakFJMONWTjwlRC++PkE8lyLCethcJGc3c4VAHXpdYV/6GDKlaewvO+Nb4KS81ds2gxY
/dKRVG3gi+cmzJHWFdTgpHdwy5XUYJXdfP0Jn/y+IAdluhwwzKRYH/cAdPxxcEbPvSlCbNHNE+51
Px+AAqtu8wpbTP7ZJovhLinItjg3iC6q4Ey/WYLP/n4qlJJtrJFIW9OO+GMPa/L/ODuv3diRrM2+
0E+ADPrb9FbppEylbgi5Q++Cnk//L/ZczHR1oRs9FwU0GlXSOcxkxI4d+1ursAfNN91z0r4cWvP/
4w/P15M5CeFyE/XXGqJX9UxTc9s9IxzLzUeX/of+9t+8Go7KhSd+dUejqv3L9zUCVKkPDDZfKpMh
wG+4gALBk/8ferh/s2r902+ZnuH/84zy2vbgKbf+xa3gdkrrtcDJY8OS+68/aX4NiWI6odxyq3/Z
s1tkoGmABu1iDcPa0b09YcXFv/8Vf/+8/u+v+MvzSv0K0QTamIsvdjq5cnMeZOv6P10s/d3zorPE
wIFN+4SX+5+fl0uGs2zxop8T1EODfvXKbXn793+Rv/nacvHAwksRyVth/eW106C3jZI54zO5EENu
GMX79z//bx6UO52JKWgYD/uX6Z5UDZ14qFXeuvxXhR6suruCVECnzv797/nXR8VHLlTaV/QpeVP+
8vr1iWP6DIe65/G7jk/JvWn/6zeQX2A69PgM2sacnP75s/BNJ5Om7zjnzD+E29L679qU7OFTK2aa
LHEmV/VfX0BNqbh+S4RztpXVcDSj/9A1YLH+10+CJZyelcYNDR/HP1+Ti/+xWg+qlVSGc6qtQOat
/qctxKCbMYAmxzunRGhibVdGqJteteoRTm9m/gj8T267bb+DneKCui3mgI423LKu9UBsE2hRQfA7
yve4hgVJRWg5gCZJD3ZYmpi17jx6fVIs+ow0bK9dAz8E7L+Gx58OhGa4kiX7tCXGs2wDlURU+SgJ
V8uqWHpJvfFCuAwWztyhxKsXXnIbAQ5T2334mJjtrnYh9Ez+/xSNV7f152OoHdT8LKPLACyboLAc
cmuWIPaNymRXZjVz/O5KSfVFQZ0aD6cSy5sK/ScnrZDuRmUrvGRW6rvBeJjZ04j3oHsXchokKoEd
ITByjlVhrjhkTOATmEZHlyyWnl7Ikzu4FLCjqgIKQg2/sq+OYNGXoq9nsnx4Ur74NsmcBK4PgSao
VCuJYKRJvmxt7+VPvd1l0bYAkqwSDNJjBLP6T0siStjYSaFMjkAUMLkJ8h9mdg6Tm4400W5eGFet
fEZOY2+Vd19AERed+6KC6oi0cMYQdwBzjiysPglfrJ+yYAK37pq51pI9q5liskNv1+ofZQHDzN0n
LaS3n8BuwKy/esEtxiEKrVOvtgDZS9SxxofHZ1zW+KjgzLr9sAoJB9tSzvykXlT6SrHBWspqHoOi
rKZgewtSq7jnzgGOTe88S5C9QVSAomEshJFY165npjvMmB6Y2yFPpj1qICBTiIQtqAlTP/RYJOMa
Xh5bkgrCk5KLSCnjpmNMQIxyyiwOVEacffd+KolR68QAGJ+opzFrfli9iyoyZ7A+QDEO9VeBZ8dw
642V9VudieQ+9LBMfAH7mbntE07XVnJBaoVXKzGh1+uwNblUmz6Z8dLZW0PPl2njfgdm9SfMxUdi
pZs+GJaTUDE0v0gDzDS5scNfErc8xQaBXvWBBGZT1b+wPq8OdwRxHK+s/IthrLWowPWnM4djQw/7
X6sNHCwaYTgQFnhWwvFs8bGq6sJAUIbZZad32HqxxvTB52DA1JbVktnvNf6KhSxPLodFfZyP5oTa
8OGIHrXgYeNCUQrgfslclMzhUFsPC1lfrNaZVcV5yI9Vf2zIP6Y9UJNxA8F6rTjdXEsPBa+Izf8c
idp1KfE7T24LuRdgG2R7byG5wP3rgocZBTDEXnNcVN1XnJPiuwbVsyA8JJLdFL8GCxi0L6py8IS6
JEJAVulHNS42xEM9ecdUKWHf+RIugAVXNHRmOX+4cjir6H11LFg2eUujeHOzpyRPWTB/A07HWWUY
mn30W+kQsRQRlFSbe+OSn5O2vMAwiIiQ0/nqaRag9gNH/E1fi5lz4MVRMQcUPHf1P6a9AicBP6yY
2YazogsCcPdZ2lcNO6+5GS0sxD+FvBhEHIYkXFWGx7eS7253Jj1dNP0scaJjBz1kdH4D9AGdDFdl
6m7MqsVA1l7qRt0oYIu16KCNX727rep05SRnxYE085qrHwyP9E6D/IDsI+huFQqLLuAFkO2CYF/L
R05u0gfwV3ZISBixw7sVo/t+LwkxePYhsCWx/Ah0HKuP1OZxDvp0fCdgo6X7AZxGYt46gcSxvYj4
MsaQvoKnCG86iOIyeLUxt2JQEeemeBruH5XxM6MC6ZPvDMSVrnUooCMQiS/cig/hmEUILlubBMnG
QlskyUxW0SPovpEIqPUhmSJJOrFFlDpoJmeCiKhVfmjqw1ZuUTvCgr8RfXXBN3b9Miahkucj322i
rnAb9OC31i8K2UAAuS5hKmng3nGKlTnCVSHcNub6taxKdSGVrl0yem8sZfiWDt8iOU/MgCQ355F3
6JKlJov/k5QFDqcq2l4Y/pJcXqYcg9Fjlj89EnNZ6FGEdTVkNXIBr9Vwk8mYDJQqQMbhTjMQ9Qes
sRaeFRCoAMBiMhiGyhWEO0ubP8l4C5QARkW/clN3NSifPVR1yXTT5Kgb1GrrFvmyrbe4rAcLhdFv
xbup82//I+r7yWDYyqjHDQOxCxxeR6Oy9hHUkQpiRR3tI2DuCbKDLnyUavMsxQ5C3uTnbqwdRNl9
mPKa4kTUbHUHM1vW/t5331KBWAuKYM2uGqLz8K1DwtMXl868qdElsXZwy5csWnX+HroIgABVpZ44
DuKd7V0D0Wd9MTIyF0zp9nGzKCaOHOE7Qx1W9AR2RQoiuHkCYdlEI3np3hLb3rOwF8YbsBlLK/VW
jEHAhMIZqpX8rQcep9w3ajFP1fitniSe7B8GyItaEP21zTlxu86X4DZx/rTJYsyQuQTKYfRzkujV
h6J/a1qzklVJQinYRIm+a6sOAHZ+ACGNGTi+G3FwLv+h0Q1hriQ2kfp+UaoaZP1wb8JurRRnXbXP
qFQ2atUDjmzWRCRWXjlczcS+aFr6oB6RiyJSd0NmngmGrXz3RwP3NGbyRQpooZbIbIJ3nkTvTQtS
FYSZ8ypegvbYN7WAGDUcTBgDVlw8lZwjDrK9htxpYcVbMtdnLxqXbkwyE9x0JCpwMqjWwgFgVq7/
RrY8Z2X4p8m1P5GfrqISi0VEgh87l2nas1L086KaKic0HqW9DeLwkpiQ/+Jy25jqy2hMxGdnMQA5
VC3WWFxPTe8Qw+y2RGwXFeNvbl2/JOTw/WwkhILSG0AY0h/CcTpa+OjF0ZpjNvBqWB0AHrU7+Fn0
ZWjFtu2DJQ5FtvO4VInxD+fQDE78KJpeCIccvJBT3DEM9PbiFdKfxZIcnxLi4NQ2Nn9K2sqbdAqX
+3o3MyIFfoFRLusxXcRcZHWZzZhEcdLs+CB07yty1Ds0qpQwlS5gkpU7IfpXw2YZJUF1TWLcyh6J
zTR6S4KBd9E092HWLQkek23t11FePDRqF9oBEHPKmyVBlbXZExsfept8YXPhqEgVvravvWq5zx8p
kAu/rw+B7NdDRqK3rtRH5qq7qtF0Ntnh19TluOhLuRn5+ujSOyVeDQnDWQIAWYeglBtlXET9KYav
QvJgKy0W2kpfDtxeWlH4Ir2fMLwbhHFBGcxMwe0lMN5Bg31drnuj5gozPkl/QsPOHS2fGe5r5b5p
xg1hQ+vDNrDSnqjlboSS14bgF3AHj1m47uxiG/JXkSpoAyTIoQ5QCZCHLsGRRIyUJUAjJVQhJiL1
9yT40qrfuhufElhoZz5sKL+S1xWTEwYvXscunak5tcVQHYyJR9j1G6KwoGlHuqoaWylCcpvMqeIs
azbd0nxa+ZvPQhAik64m6oqRrbBxEC79UzGCOdqvTfndC5dytp30zPORQQyZFvMhe2ltG37XO8au
owySnc9Rotkl1lkvqkUp+FeoozIf4gIpVzFU+5gWrqzqk0j7U4Y+URGf8IeWTXJk2HiBYGlRKlcv
/wUhHRS7QP/NSUwgjosU9Ui8a6ewbCp8MDFR1sDc93a8MFXwxJJ4ts9C3Gt4/HLEdeSpOfioYt/7
WxXNs1pMBrkPRk3mDR+Qp2OGMh0Kpo9KhT9Sin0RGOcRBm7SYbex22FfWHy+trLo1TJe2kzCzqvG
u5EbXFmtXOdxeGLq+4F49d3K1E0v0iNeUaS6iDBN00OH7V2LspwNubdoDXUNPwwvRffkj4ADMziY
VXzWjfrUSDTBUZ/OlaH4bFoIKdVQ7wcAeJ2Ydgz1zKA+FCjozjNhJGc7lec+JQTjCfdRDfzNTfpt
oVcdoO9NtM1FUKrHRuT+3Eijb3iDJHAljB648yosBBg3X2Z/pmScVzY1ZGocqh5LQ07GeuR9h7hP
+tfng4Lquk07VN71pxE8ffWJSnVpMHcwFvASkdiolHu6ovAjhy/WRiajtUWkN29ZQDiYeKfSrKqw
5+bBuepGsDIBo46AD4RGtLCyX103WGnlS19+8lfnYOHPfNxLMvpsqnNV3psQpZawZmnwnBTsBiFC
I/1IKEGb9t1R17bSkxpVqJO/vR4LksgvgkV5DBIOhZxnRtggKJttcPF+7B0GCDL4CpzWg2bNT7aP
Q7lptXKeSjJ2UBaI9FXy2qn2hpj6vBkZOCowQnl7EQyLtIFVsqbCMJJ3F6MvACbikxnjDQUFruIh
NiIVzEoGIx7ARYtfm0x/w4PNIGeCtFi6vAr90C3s4JjGxwHdEbpITmKnFDqG2xzMhHF0BWVc9z54
9zoo18BZgcARRW6zeWKfdUGsH0kfOkWuTGLAf3s7EORYKJiLj9bt5mn2khlbbXDmAZaKUls28VqR
xYwJsfkob0xxD2kC3B6zqrOt8n4Bknsui/BQl9DOmD1046tIN+Xw3utyVmsHwTFk2ogD86Qq59h+
2MG1rM+9fczzP6Lir8AHk9svtXsacZbl1q2JRlZNLOL9ZhTPPCOESmnWKw8lRxQMtiQ4VMHZqL+k
/Nbs16FL1mZ7k8SdTVqjubvw82qXBNdWu3Dde1GpB4184jN8aqN6EPJP1fDrN3HLYQdZUuDxrYP3
mZMUL21/x7phwltqMYyIfg0Uco62yRK7WjvHeUtveq0OYo6AI3IvRRktGuwzHBZZd7rSWzDJyLYC
E5ArE//pmmspoXS3W4On2VdntbhxP8+YzXnMxD+oL8PN5XMc4nADP2jpZWSvgEqk4B+j7ldX/mjw
LdD81sm+Hze0UNdlmS5DlQ3ePGvK0dQ3QbOTHFH6S6qwsVSM8jf2WM1DJcCWFijI+dpbiMEjreu3
bAAe2zGMGAGbNiyqRx2aTmK/pOKBVXQ9iFWZvwzZKQMJyeqXmTeXeWqABHHyQkgfdm++k9gvIu0w
TvajzuS4GLovoperaHj3BNbTtyCp3BtvMmG18k3x3gidbOPBpEpjpTHLe43nO/DrZ9YcEtGfQtde
acM6NtqdifZah4AoLFyrLzYacclnr2a6SSMnunrdPfWDdW1kX7EZbdosp46uUE9x/u/EI9epfm/C
vyrVo6uuXNQO5m0g1F7Vt1G7+Nk5VV5ICmMku+hd5+QvupqPr3YFJalpWoqFVqnoIPQxPOAOl5PR
GhaNIQo0DsoJzfEezsk4z1UfNjh2qM86s0MgkOTJO0OvH7kGBkXpJEpEj//0FcsNuyKmWYEHJaaq
JA8O/CoX/bkuE/01q/rO21CjqhvAidjhnIj9leuRtoSYKrp5nwRwYpvYxbFBlyksTUzxmQUWyYxx
Kya6s1b7TF3qUaMnAKSj5u4hyvrok0iibOlBpuNWGO99YCOP8xFn0tlICdqTK1k6NkqpAgoH5x1u
sxaNr4h7XuaTqs9oOAUVCiRy5lRmJWhiuj6yX2ilja2zrrGqA6boToB/kKuAVv+jpvbS1Lgzjm1+
E/t2TcSPUDt+efLeVAnZO89pFkMHVfjyae5F6dY6Jb3ylpp7XM0z3X0YxrobbrV276BPqf1NDMos
L8MziIxtxqCBU70N2aHsGNQIcngAGN7UbNkEHY4pfWNByQ6Mi+WMM8RrivsQ+qaJCmy6v1kDU1qv
FhZCyYyXrOANkvafhB6dVW9cd2t2u9gJZ2p0d51F42089TMOMKdT8KIEKJ0nIoN53+fLgFfTQYCA
PekFRdmrjZGFAMWm6pO15kYbFeJXnVRrNfHfHArBhH0Wkc4AuLiiNs+oywH7zvvmPQ1WQfOi6Xe3
e/XMezp8Tu29fNyNqT7XUfihHFpM/ii/eff6r1x+jvUz6H+9rvvTI2IlPT6Pg4qzhHFOuBkK1Fcl
UWY93bmwgdYaY4fP4/NQx1uteXVLin9eGkLyHHmAALjhPpIcPK+6s2sbGN9wIDggBDGnL8Q4Asa/
rsBmalz94SMWCz0BMzQa17Jw0CSqP5ov8wUY2+7Kq/SVZHxHVJ8BIuKfsB8qreIp4ysjGYvQIDpV
WfYwSwSK3hS5T6KXSCSvHd2ksQdMbvlffDbJ0qB41VMWGwO77QBX1k6znV8peyUIHzVKDwbJWfbz
XRy320rne4YzQI+ylwGSSpA4FzwyWxu1tznWS7UGFFaH8blqy02PwsuBOTl3ahWqnffTGhVIXTDx
vRceEJkvc3hK2NUWYKmWBGZ2sS3WYYhS2A4vnEkWgtlYWTY/7NmrkZYPTO4FV6Z0OgvxrAfuglSf
Vo1YDUxuctkMkLFGXVP6cBUCxK/G0q5wgiTVCq3ZbHAg1UONd16i8ZjiLkpq9a3JypOCsKZuXKjD
9N1jjjVJOG9L55jQ4emVT8f5U7JLAv0MDZh3NfZsznNe/67FzxLHQzBSFOPP6/ibadPuzBbGwWEt
Oyojcy8SDkAJUzxFAaK9Z7lq5sPA3CUwWPAvB7tQT11h7rRInZQYdMjl2kvowRYre1SYEJkugN2l
K7Y+aKyq+9YF5cxiwDmfhs0pxSDtnvT0yw6reRlw/IvevOI15v22wbnR+pwlPubwb0s7W8ZKD3/U
+KMUz9a42Rgq1b59jQcfB8feavNl6MN7RpNdWNdQrV40G3ogSzfuOBmf4VDS2HHB2rpXzhfSjjZd
uGrxXRaxOm+qGw5etkyd7+KPUC2c6NTW8HAKrTsVwY+sfpgTBhBC0bFUU3QC2CnqN5G3vxlLYIMP
tkl3dfCNFcpPd5whtjGno4bOVoPzeQNxAxbOGvt7i/yu+ampQG2Aj9S8zJlvmvYQRmjUV1XbzbnV
nSdhRj97QKKRrhO4Ikb4hpGBy2SaAzgwg0sxQEFSkeu1ODVJer3a7rMMjG3TsFaZxhsYjw0KFnds
lxA7AV53NRjLdDn0V7e/TkrdIgz2djEV6docWHOSHnvnILM/PiU+P2EVgLyOLDTLqVi13pspE3gs
n6Yrl3Ya/HpMYjK4Az+xn5vwmerJyw3vIlSN2YjkgjwjRxGIO124MSr3EqTmVskgcirpMonlkl3x
N3ScfR7Sd+BCq8CndzI4R8WO+smTAf8Ok8qNtZ+Src2IjEXG8YOVmeYD10/DQcHL4NbONqmMb4Ez
UzFe00KZxca4bpOjRXkTFwRlraPQXo1x0fRg6076cDOqXz98ai271fQP2tvKAWOWbJQqXyq6j5oN
6HLgLOTwJ52mgLQ97eaXkP837h5eQpHELOxRJNMXjq0pkZ9afSvFxfS+zPK3yZ95tLdMsIjBXNME
/JRklrR/ECXMscLPHMF74BinXvzB5TRLx91QX9XwrYkR56QIO7uty8ao5tvcx20T12u1OkyXuWF+
h5L74Y7xTuvWoG/abK+6yUmyuDftxbG+ENht0+xRJLsCwd0s9MPTIP1rnQaPHi2kOAfYbNyEC6YB
JNgGAeG6T+6+AETvVzOPFdl1BzS9NrDfDlf2lx19tSIAhJyxgf3KYOvTTO6qg+DSofblzAlqyDUl
6OBzCrhqKBNUfSAx3wqPXpLt3sz4yv3W3MFNXCGwAyxt0imgmddRxhrWOY0eXfFmFMuQw0gGYLyI
3rL8EE0k3V6cIiS9Sur+IPGYyYjbgAz/77GAyduGb5kKPisFRcvdkD18l3m/9Ru2xNaqaMrBqg2b
BZXNKigoziNJj7a/12BTqnJlR+EmHRaR2BTWwm8faPPmKgw6gRZ5dNOTXhGLGuHaxfMRwjfEIpC8
OushQg41XAfTwNuu5+in7yoz3PlcNwI4ktyJ2vmr9Lc2JSwGr7svmV5oQd/py5a2X4MKzBRgzuuV
r53g3UZhwJXknB+GyXgbifS1JSSgOMOpszL+bBk7T3puBp5XPeJ+oVfPOYzbTqQTeOk/kzbehZPy
xXgRDkf25rfyf2r/Qy8+KuXHYF8kACf7s9G7G6NvloNdT9y9Nd9hqrRJy3SI4muo1bOmApgNlgkj
Bt5lmWWbxrB3k0C0Nu4lbz5/Rm3kvoYCtTrV1ntFin6Ik3kLVmwIdwbrchV5qwjBTza5glm5cVbB
Hx04zv/he0Vpc7Zg/qWUzwzFwI9EYEO7WdDft19N3AuS0rBwuwXjAdyKEe5yDBAo1Y6k6KKLYTVl
s8BwNw39ageJii+rg96XhyZ/+CykqrPyQwK7SUHXM5tpA2fid2lfw7I4pdXkEYYQ3OtbBS+JNh0V
rGytmNGKG4Bl4q/a+J1k2SaNb1THSEhGucks9y0rXs3sbmnh21A2m9ZksDOryp3Zm3eAjCrkSC1H
dlpmuzE8VvVwjTgFqjY2Os5NU4GkiWs6hNu41i5lfxj6tUn7EcTTXIU2FCs/jOosmZaaMVQzZzlf
NO5mHPa2QXt81w+09c9ggsvm4NmvJc8hS44w6d9s8ALR6LKPu+sxVW6VX54dvBrMYBYnm9JXpLAR
W3NvtOF6TH4ZUZ/M2Uz/wS3tmp0eizmE7SQezglzGNNRgTMmdePwRMu27Uq7mUdJ8cwJRmR+wH18
tEAm8eEXYuG7R2YWcYTw0DV6/RFLctwg+fTxhQgwiIyWmzOntZalTnfBGrdub99iMcUr3GAvmgJy
pYamkhmAAi+2GXFDSI/YFLNoWHeUM6lNO6eBDDmswDZS0yWYpYM5/PSbnkWf0lMeeqO8Y3i+FIq9
xktC136rIbhtgj1tl5QFOKEVx5jSe2ib77nF6TcUK3sC1yK+Hfj6WsVCpxNpO3vFSJ91PuldKX1S
mU33Nv6bWhYPKMLPvs4+XMW7oQRdW1VC95SZNpGla02xziYIVwqkMsAPl1nBHNLgyJZgQv1lOEYz
5LJwvWfRbvToZCUF596Ug+AX/M5MazYdjCVeOiXZdMa3C2zfD42FnTxaWuAGJViXZlwcnXjzyqyE
BJ6AMuZF9M5+bB1I2WF1xyxXOmKVcWqtq7tS8WfJrxjmd66a7gWm9mSF63GL83ImxviOEDnJxCJv
7atTgNZ2uOrtq/k0n1u21SxPViETAFGMobxELtbh6O6Gc16689o0tmVRXmU6fkifgsc22LsY9ZQ5
Yx0WwHC8kbFrzQr7qWExCGhGQyRPnGdu0bb3vXusg8jOKBGFc0LFjIxj/Gribg2pfqGoxmoowNcG
oYKVq2QfgqLR/QDjoUfFl20cXgduwobsF3nNzK5vVc0KLXCBZYc0WjmBOrcSvun2xeHCCAZZ0nwF
Vb4Z2mEOrHadZbBZtyrbinA+EY53Y3C3I3pgvFIjpuws6fctmrSKK/66v0cNZz48p7LrZm12ktou
E+ceOmo6NdjxEA5bf/DXPtiG3hX8l+PBczJEbRslh7gYhp8l4h+LtbzI7Jcq7E6G8wNha5PEL5lD
76NIaYd9pA5APeTAHk4kW7VWASGKbnzpGFBXohdFvyfBEaqsw6bWx9civQbsZP4IMxV/OTKbeame
KE+YeaFX7kQscZILze/BbA6t4R7tinVbS81dplMMk7OureY2yJ3Q3vzoTMMcTZzS7CK8SUW9pwFh
dHdz7DCgpXRdD3l0mmYtegYOgnhEZuvNaIJ67j3TD1a0HoqIF+kP0oAJqx06C914eD2y72SnFq/w
iOcKolRoKe+0XhdResk5SEcIDGeSpllbvQr03RZs1ZZOtHsqh4phceXFcD4jFWgnerzARu5dvqlR
tYgMRi+MT324ZH69yduHWd+41sKG2qO48rjyLO9B8surZLS3GOmdlXGWCX3z4KV8OUVujcwrZHMm
2LjCVW9axkiHfrO8T0bW6+oQ5+YBsjtwYHR9ch9iD1an+yKTaaAWZKddHwMtXOB73I6p+2WG9RPu
6/eI8bjE9R0ltFyNXQrr1YIpYL+XrAINKN/cwHJkcTvC5WCCRV3d9pilTblgjEGvNlyAFOJTFk9u
GjxeRl3Z9cznTNd9gX4pcpN2IscNczjGeBlooOMoDNqryG7U6ADF852CCgdJKueuIzKoZQCfOqi+
XZJtXXNlUCAeaRFa73b+YzN2w9W3Zmz78t6lXNme1fGcp8xGBQcuk+ehQTnJ2vLbIpXBcUYfHLkJ
m6uKXU+7piWVN2hCF5N3YX0zwEoXt5oHjOIAXKHK+E07ajfEC3CWgQX7vbHKgniroqrpdCZF8bir
9buk8115L05/67sfk+0DjwVU8WMdnTjkl8k9MGkB16fMPAp3X9kPJBAag0EcU1LlHrb5NiyhT9cB
DdhWTZfTFU4b3gbY+Ame6/IS8MSBQPKN3Izc0+nNq0hXVrS1xt8AMnujr3v5K5pfv92pmbf37M9m
vGZttczUeFeXT4NevRtju2P9q29upux4zELec2WN9MLisMnXTfUAU6TuDk7noje3fX7HfUOyQRXp
wjEOarJvOAaCrFQlN3fY1Ka8w9q2WS/7BXZQo9oZ0j3oUcGGFK2N4SesthSNenY1mGKwSuZkCGqb
9aZT3hPj4HXiwJ363Aq3jn/qYixk8SIfkZqsC97LkR1/xA5kgyJigWg2yP1KRurwYu1klCXTQXlt
CMZLmC5/imoZ4gIKxZOVfst9yizKYeW2n4zMZMyDONomV9e0RwvJrFgxHizvJ7L9VaNyN2LmK6ru
WR4FR5ttDhomHshTan/IgLamUi/Mas8sg8kmP4b47bkKgw4NJHtetx7+L3rzySYrlk6K1ioADi+B
6dJSnEx0YB0tV5unWs71Iz+kzn51N1yEGssBATZtn6uMqYViwcD2wi3Asxo/sdUx7creQ5nmxtgf
jZ3nfXjem5VvPPljBK9h8upKrsyZDLHHY+ya3DHdkbwJTuBOc5WdtrHwqbUxLUJPAiffBTSdh1vH
fU7nq+cQv3XnYai5Yt0lFsZSbXDiZXHcBzj4EgUu916KmAMHvajPnGLOqTmH2pwI8Kd38iOZbsx7
SoWvhFYD4/6z2hIvLHMvBiMjtD32g+ZcGk4G6srj7U2ehg1OODiWjbVoYp7nTfob3s+64QJjSet/
myc4ASetuXv00/DY2xxEs6tWXUbDm9nlV9tSCvCPaCyOk98hzru+AdnPPXDPk0+5J4msb28acgOz
orU/I+BeWUbzSWhjdiXd95oJAqDhlOgqk1ZuV84sCMhgjQ4EcDem3R1Hdk9ooBBrb3HGtxZT41ho
81Cj1Q/T2AVNrWgvUcV9TrDHyjr3UnmX3vBaWuPKx3MyKO7OYtDXEVdTXl2oRkm+CpKTYSQrrzvr
9MOcJl3b5ousGi6qKHQqvEXPkANHuw61KdbLuKedbpX8XTAyyGaITWWvpi9NtuuQ5xguHXTf2vH/
9PwiyzhCMFXacVno6XXMGq4S+QhduQgYQ5Sqt20n03I4zDGGbkOOPyL9Dq27b2OOGK2NmdHQNHE7
pJwIHbRM3AaKfM03Yk+yaGeXPCgnO8bep5GznV2hR5AAu4b+G92Zge9OHHxQti46Dh6Gwhm7e2XD
V/zvOL9UTXS2UM3mwngzgh2h7FnU/oGEPEeusEDMQxe938Xpa54fkO6tm/yqcjB32XvIEnDVyxy+
9mZzQ5gE/TqsKasc9aBS91osh578xLGrmP1cCX04tPnCiK2l047zFjY1lDnmMX8DikCtRwvyVTCH
JLpg5VtfsuF6b0SWWfcL367xUe204quffiay44JTWZZ+j6ZYMqQzdyK5YkyYN4eJOYcZmZwq0HTX
Iccg7Sk6rGVvhfHUpPtlj39k0WwMxT4il13WLmsYE5qR+pXln4P/RQBgEXnrTqWR/dv5e2vclV4w
0/Rdhkk+rb7bwN1JR5xy2qhc6TPok+d7kzN4zLPkqXjRJgoYw/iM+ZhCua0xuUn/0+D1NcxooRqM
VoWvgVkvx/5sl5CinTOh18T+yYW78fAm58ML6H6b8jgZsUbRifMB0/cMVcGuHdloDGOT9xvRbEr7
off6AgDGUmbtquDtSGxEOLq7xEY06/xrpro4bt78wJxVsaCzLw9K/jrG33b9WjCf17T2stBQiwvG
4pgtYe8yuU2L1W3rf0zfZnG1xdWYtIL7zmBk8H85Oo/ltpUsDD8RqoBG3pIAcxQlitIGJckSgEbO
4envx7uYmnKN7bFIoPucPxo4efOSvHjLSwptl8liX7uvdFl3nQqWiiYhfplMTKyHqvyq489e+0qj
a0Bx7pD3J8OiJRJcuX5KkgABh5HBf8gBpY9hjeixu88aB+U+Ix9B29TFP43AJ2UX2meTDc81kvca
glVfW+G/wfxMuo0VxAslpsNEeVOR9dpGzBLRrGPja6QzRPJmqPFrXRreUxKXMfEWbeHN7AQjJxZg
JhVLf427CZt/DUOWAvVUwI68d23HmPs8e4hQM3jXYZep9JLRZyyJiwYDzZeJ+2PU5yfD2NLfnUbL
GVWJ8RQ2gFLbRsIBBY5b7Bxzl0XpOkHyJz3ddTgd/1pJ+/BREpo+jO127C9VcrbHc9WTUx8yMece
Ralm126wgBHORhRZtOqJK6eFxEBJQKI3TE/l/CoBwQGDuLvAfDV9BAlBAp2+Iqndk1TZpVKjr5iR
hbpUFl+vp3tpMF6VcYf6gxZjZHH1hubDFlFWB/OtpttYXIPuFfv44rmV5KSSjZwnxVsUiUsQj1uD
9O76Ra8yFDzuoTMlFwOoF3b5pcxgppXo0dHr2jZnW9vm/Q5WRwIkS9ufxKHMZy8bvs0uWbA+Ezb7
PY/rYhyQnT06Z9MlKjr8bCF6NKJGfnAnc9n0+m4sV0ZCZ1A61djESSAvnvwNb8aGRd3LBQl1N7pc
rn1R8xSvMxIapuavbZFtTO6lmE+hosGCALEPTukbuEf15tg3HpzKAkJ36LaIA7POzyjvCNtj1uif
aeisFTbpJxVm0D9i8bjUMvE1cKiBkJaOogGNgu7yNgNuBqUf5ZRoqnsIsGLgO8nfKVBalpTOo8fa
9RQ0DN11QHGvC3Sg44IG2IM5HJCpnarpZk3Sy5M3FSA5QEfRWWRUd/amQ80ZRZTXm5dn4TJtBTTf
xEwr6rK0d3lAKbZDeH+grKpwW+dcgKmGWiGYqqPlJreOIBaEYFP6AyGWaO3SATSVtbMUrcuTglGA
L67k+TrIJuJ9o8CIp2LK9nZ1GGeGC8Kf611GCVsPAA1yX2WHrvmUtDKK4lDHmxp4UKUNud511SZC
6sSu2nCiiefQHdHewX1lldk6th5J80hK5zya6mHiPR0Q8Xf2vs7eiL5ZaNGfFberehR7WM4mVFeo
R6Vot0I9BXzgug32syGU3UwPeX8w7PtzZggSQuS1Ly3duLOLvwmwwbwW7ktrEait20/hyWgvhkhQ
DGGeR1jcsnmpy/xsAzslqEwyytfALHM8y7PYWDQ7lGvXWgG5miSwh2EHk0iZEqB0KO5wshkl1E2y
zxRoRk4dGggo5IhbtJHIuX5yIpq0gaeRtvYvffileohGebVrYROAhIGrBsYwauamZKOGmIBfosSr
2LHYfvLJC6kawIsebMIRoiUYN0GTrCqgGSVtUFBMr6hwPceeV7p8LXPxMtNfh5wwFz6CQk256PEH
gpGnpM7lm05of5W5Qj8rTdX8Hlk2VDP8hJazzMTr3AVoHGK6eN4q6+JmgnE+vtQtVLoV5RsXYnoe
QuT72sKMfnB4mLBoUX+P3UeGYgbDwSIta2DudpGUFPIMrTegxw/DzNNRF7qTsS4RHplV9V25+Zpw
CC/KWy81rbUVCJoJw5s2v4QB30jL2RT6olvD14xEN0XB3qAgcs7LddRHy7K60mjua88BktPVEftE
r9H4krSSZ55VoU+pXiaO9VJFf7V0Q+WzHY81lYsOChZ5awb0CxTO0PFgqmeFT7wI4GLDNt7NWnnu
reQkBuctcI2VdCR81L1HSCS1cmGiUYlbgK/xPtUr6m6XE4ZMNbnbbfBpOVDYA1WR1uiiGX2LOgqF
HelRdXBLnc4vEcUGbKBkl/hOOV7SQruMnKlwGjQsOvfESBvfpmnDgiElNQH9E1XYcQlZEHl64PzZ
kcOj28f4nA4MAp6DGDtBpKPLX4JLEQLBtDobWYznNAsWuoHXpI/wB7gDuzLKwU3JntL26o9OgV+t
v+pGcqkBTDRKWntSe/KkRWYAx9K6C8YjaT7iZudiG1N2hIW4KPadFB2osyrogVeJ5LD5vU52EpWG
MpUrnAIegT+j8jM0DW5wmicqUMNmLZ8/xSje7KbxHfMwYdfESGdLFp5DPx5Dup6JBLun6OOcjvt/
Eps2N73RMp6vDvtKzq+vo7pGEgzIGpaVX2TrqToMifzOcPuEFV90/wQP8eJQgSgoB4ADwfk1rCxz
37DmGE6/KLS3wWQE+yATBF0gJxnvWKed+dL4L5ft78tMNJQ7rzwb5vwb2NnJUVWQDc5MFgxXP8KN
KPNnp7+JMuMkZ2RECq3fWgRWInRcYHkjx8av3U3TumgdGk0tJnyh99L2Oo39rgRvWzeIBmkKStkE
Y/M+oR1J2a6y8NuYXiXpE7MJMHjN+4sdlms7giFrvshYIOCk2sXdvaVDvcoHRvY00gGG0Kv39qKZ
3A0e5FNe/ujJSy4+h9x8rbQAnjFb4J9dukPGT/oBxRdAvYdwVIPTbIuC+zTpCi8rQC6DiO9+oMeO
JAKcBdi/Fnma3wInpnDz5MCWjc6bpX53w8fsvLV9u5r7t4iNW3to/VsyHAdH+yUKRbiTr4r2JKdP
Tcz7IMXoEO0M1LENgurcOsb2D9Nqm8pDMb6OgtlIMTZdwXcVh1fu1YtSbIrGekH/UEOtxgMHar00
JvuQutp9pu5TUDL8dHHtuuBdZyuMqmNQbNwWYqueGblDOlcRnAQg2n42IpHK2W/RkzdQeyr/WNXS
Mq9BVsEmxhQW86Ti2ygMz8K02gZU+g72zlLdpcMQHUv9ivdXM9caw2Mt74NOZWHqbooA9hUZ9j/B
7lqku0LZVerPTLE2orRE/9VSULJ4lbEltIrXzqgedaYeSCcFHJ7PTuKuyVvavhuN/uRIokZNKNnD
FtRrcldzac76GSFMGspVQUIT/yuwMFc5uQkHsyAHZlf1q1lcZf86aJSF8yfyuV1PfKWRa1OghqqZ
oki+6q6IkHPj9jFUyMvuHMj6X4+dqi+0PQnn3lhQ19t2iyqMB5p/Bq9N1MNQUD9cVDReT54xonOY
vgo7QNl4ETP+EEwSeMvx8BTfQWRfJtW9p+XAdTl8UyKN3JVRCDHtKdRPjeoixJBrcmVg58lYsTdg
mM2zA3sbN8dicJkefyc0yxUu6xFqF5ldpfRvjXBfc0bQuH4hJP1r1BvylxR6a5X4T4C5RIM4V3A1
yPkWvcStaJdvNgaZgE+UB5HVaTezQXOYBbiw+nGt01Wctye3OvfDuFaqQVtq0GZWEJReJlm02ksN
nxpmGWa+nKmz7b5tHEeSYlcA1EDesuyl5UYVLTRhv84L15/bnFXrlyaaDR3SJ+i49YAgKRxsduBt
Uqxp5CTEA03dpTM/leZglTsRN+DU68pcZxz1hDp+lE230pXBj+0/1aj2dqH7iOIc69zWK8Xattkm
Vb81bWcovtu+KSAp2SnjR9S1ybNHfGzNmz2o/+YGVnijqNtWG46TNFeVcqupiTHL9i7BDfJJ95MW
wle8Bc5rjM+pSQCMUfNR+7qf5m4b4uNzhUBYw6mzrglKQUFSI+5LtsLZ2pFEzj9u7QBNyy0DSC+q
Uxn9pLoKLwv8YhebITAPeYkTtnbWpdniD6kLpHhD8JhdW74lOvNmDTV57mhUDBR5U4H4UDVy4P2O
PFLUIS0TXsm8JgNleh+TdG9mvoXfMGxuKZ4qS7sH8Xs4Ul+lvVY0VcztKjfl2tK+FWTwKqNJSjG4
46LGx3LK5qBvwco0uB09Z/FcV1bsCaVCjlQnGL66FRpGtCOUeDYvXb7SnI2p3nuLRlWefbcCYGqB
vuQmasoDlUvrnlhoZjCF+pDxYJIZ3/eRhx50dlJPDHLd4YuQxmZI3K1hw5GGl/BZLGc8puRixmB/
9UEbbghyc8JQHJIpqrFZUeu1ksQTTd8GccN1V60M7ft5CEZtRXN2e2pqvGSt7nwGDnvenJpXs0Yd
nJjI6oCcwEoFnVIV+FDs2/E65a1iNWTn63AvcxRTINOiopvoP67d4N80zqvGsdcu/1KukaVWzGA4
IAbfSYiVsEFYWPmuRT9Rq69lC/fKH3TbCemu41uZdjRZQNXK8RvyTxP+cQASV11MXt0B5pJ3hwoG
bJD8J6+x1m316EzwU45Yp/3URmpz8j87/3aYLqthHeNJltajcD6Lgfmmp3p73wQ7u1sz9cQ57dpx
sZJPMbygzqu39nwVL27X+NQz+I5dfuf6vBpoiOzsH1vgcRSwoQG7blt892T8jtY+QU0/v8fxSY/9
jkUxKpSDFuTHuaPqPIViFq+N9i80fuk1ezaelOiFHT9I8Ce3Swrb+mknDN0bwrWiIyTVxK6bu6MY
vzWz2lAPngDouf1Bo1C59frkHyWk5bBLx4L6w2Ujf2bjGqH9djSYBYxQYeSPGUS2SoEqLjAGVrEO
m7MxAqs/3/8W0nRaBQoSAEiwvCr3he3r3ILhhxJMnuhWWU9e3z8VenCa3hV37zr3MMKSKV7GJID8
RN1iFtVGsasHREZGw2hsfsXjXslonccKkSx4S3Hc3XB/rWJkYQOLAc9pgE8wYn0pKUnLm6UTr5Xi
oBXdt5jabV/TmEc0FDIcfLGUEtInqnS4Y9Mi0Fe11sVru0aFOrXOvKnot1yhzgSdzVudYk4s6VHl
iouMmvoaYEd7M3NN2cZZJX5rd+qR5VgZO2wcTI+pZz0pRQpMHwuLhCk6WJ3n20XpUsUjgvVk1q2Q
KtrS9sh5C/bhOMErh4wLbqaGXpKrqGqN2dgOAgNRFSfIBKgCF7jklqkJvTpP4PhGgNA2r6wfZ+5R
5I32B/WFLXOBpfD7Bf4Hwguxoj9xl7ikBBH8aI8xLjy6Nj8y49m/sYOhSVM7WglQmnWVVOmRuxR4
j2BCKJkC8jeY0gP2LJfs3hyfXAx6UOoVIQZUKcbLtKL4t27CBLGlQqVWlrmGZzpGuKJKeiQRPhQX
NUPUbuth1C81dwaR7Z+oj2CtlOoQNssxFhoukNl0keum6kGvm3zVaZ1z6Z2oPqpxQdt4qQe7Ccu3
V859uTZq3aKjN+m26LfdgxBaCbAk0Ly3EwR8O+f9bRLhbwpqqdfQLLU2ihfUbbmxDAtDfORtRkxd
ljXUaqIl6eUw30mzLPz66fYa1OhnaAf6oKldosPO0A/0O7qrxrWTPWS/7WGRHf22i0eezYlztmSN
Jq70WS4M6jEjm0Y/2LU+3azA/mOQcQLNI3nsMZlLLcZynBPgHLEi9ugr6SXmC3WmbjOh1HLG6jgZ
9TojoMDvbHPeV4MjtnHZ6NuhbdjpRwyG7bgOA+n1k011vYODquZ6dDW9PMRxZr1mEdlp+bx5em6E
LR7ZYK3txvq0lFlALIWwfrWC2QHdPGo0gtCm0tepVjOHF0P9qKt/jvFSxbcwwP5AkWdbW/QX19Eh
q7td1DlvtjJcTLINEzy4GbZnSXTZkiCrU56gAo1r5CTWojFoYOY4qnYl9cOZ/SuALPUAGSMJAMan
m7w5E/sA9zzGRv/pYgoi9dZ39a0WA7blS44YSa2zDezIKnYvJSccf3UQdFfaPNFa1OvEGjGyPVuw
4b6sc9E8q3sjv1Njf7A/lCjzCmQTStQTLVHfLb6wUCrvsraOvVptKgecKjLrPYQhmyG0VOP3amhh
kwM9ZkN15HloGq8w5MNslLWRyGWiows10GrwUGOCrolDG5qTEdqXSGtR2U5bEXLc1hiCKT+0dOUI
lPFWwT5IfZPXw2qsEWMQTUEpKiMzXcbZq/m07irP9+M6Owgocem68t1qPufq2DSP1mZmpArWKpoz
QncvMpCN1vphgqSJ53Rt//9raID86X0h9yFzpT8yipQRTcjMzs3gvEQlAiHKw0ZOkakHYOC5KZci
wgm1ddOHOiAezr2YEarKJ38I0u84Y2uu8ep0+9jRTnUKO2myVNba59SIdR6e07ba1CUiWrX1O2hw
kT9NBBuDS0zJmGVn9y0asx3Z1qdBja96qd5mIwLg+JdQ9jwKSuvY5JWP5AkkGJjZnz7qVpTUL8oV
ncf6sO1d9Uu6xVrJiQHFKvp/UkjxqBv1Ybe9F2Os1FmaiaGBdqyeypYUow4dupojltZ0isuXrK9+
MtILTQ0cqqE+L6JUblJhF/VlzadhmX+6DBZy9J9qDDwpy74WCPTcrTNMj6Q2VlDRTxMOoqwcsxBj
QHwx+YNV3wNzanc5Hwj0IlTAIOjA8nKDctaaq+2UWK6XNl+J41JZoiGwDupuMcCQATIxqX4Z5ksB
hxbEETzI1YweeGFA8Y6qKZaKcM8BdalKiXor+pvrYZMDXxol5Po4P1wFfNG8Yb0o7Vtroeaa/6Ye
QoI4t6XDFCaVv5IjwaEGwtRa9g/7kw621ypHyQZ4FJvayka7G6uPqns8L408Gh92lV6iLt4PJr4M
2bxgyEUVZfmB+h5EjwoNwFDiAkL2N+vK2iqell9I1mxm+Kbpe2B6svR/QZlsnnBWW2cwmG28mILo
Xyj/Gru7aLTQqmW3Z1fGzqh7RhEsEzJRdFrl5XTWlX+DrSC4NrGg7rHyLEpRHgvTXUjxEdookhoN
hCtB5TZJzP7EgHY3cJjWz/Vwfms1TOMteX0rKxf51W6VdAc63b9MvT0ajHtzU+wxdo/TInZDfSkt
IyXAIa0wTYzPom7BKd1ZNraz0mL8dLmUi9RMUBRG+VlJpnI5B5h8IyKeDvnYO28xQZE+VVXIu2+j
iz5OQbyu515V/xogT04JdibD1UyMsqq8206PpxBHMhY3ROpOf54xChnSJdaq9ngTUgHva20T5Zp3
lUf4dbi0zcqrSM7Ri5dpKtaTjc8dYVIb3Tv9obrzQbeze0qfbpUky4bqFYHGWzOPKobRCvDUGL5K
Qv4j+SiLz+kJmVGWQ77sLTA+1Jq3dWDTfj5NWK0FeRrdZHh1f4IHWuvWeDCiDIlr+eV2BX4eDFDV
sCKbY5mPJmkRV80olvieTpORbWk+QWKQv9F3jRotR49HxU3KrolVnb/yuwmvoxN5FnKr6pn3gAux
bMTRdawPciKWs6N6aiQ2ffE9IzLt02CjpwbomrtQTBI0MHhoVK67ycl2HF8r+4tbulCJ1cpl/6ez
BNKIzuHyh50NuBamDJYLYD7OiXxxs3fRxI+cttm0DtYy7LYjpvUa9gCgZjWMISHghVdVLv2oLZ9j
6mNkv9Nsu3LL0VMTd0ODFBEgEwkpH1U3bWTg+GOd+zoNQwzi4JeUZBtQVtO0sMIO3TpbTPsirE8b
Na0eQ4bBB/TlOYK5EsV2Sl/s5kPo6aYtumWiVr9F8jI6GmIaVKRia6oc/2i3zfo0pdjWMmdvTPpR
gkSOVCrnYCt6i9m0QUvG+ItvhZ8UXIrUHhqReVHp8GUaqP8I/ViWBf4okBXVLXdtzX0/EscwUhDL
o+rWZKQEcCbutxDQ0NZwcJSHgs3azk3kfVj9QOnHo9LdHHnNLQ4h9JqiOcfxuUmQZaMTGJx/dTwg
IB23MxNn2yirnJyikcpdQTZMjm6nillUbfXuKOZeB3MtA83TEL0Mae2nNWsj0SP9CMYZyQNTP+Ev
iKXaa/iExlpj3TfTiqImEMhqoQ6gVrogw4PtGuG+IRv4++88B3pAIWCW5l5Rgm07fIRgOl0T71tt
4ziJZ433OQtXBgFWJZ5ovfqnIOAmhslXhpd2/BcxLtnFX0EsjGk2u4zAlcD+bGrzYECzc4vq1oee
v7kRRPFWn0BHgPRSM31pxnqvNSxQQeop/cQLHpAcguDimUWF97W1y5XKr/U2WGSl8WJV46Jp9ZMe
Kntd9mi/0axHXxZDs+OYq0xCWnTdxi4m6JLiPqKJo3JvGZKnlTnNZkby78qL3p1YODFOe3o85OxT
csWMlmb7XsFHxH9OWvszBJrfaAnaGWPd5A0PkrboQc9m5FRJwbQagkIxaiLz/ySQ4xYwP5FQlVfm
boQeczE6KZp+UmPkUcb8pbn1BSXxTjN+MusUQdcFRE9YVuDnWXkk52wVDxUoLeEIUqwDcAlS6fyW
b8P9SyPg2fLY6vsZsSQ0jVOsyrK8Qx3hvR7TR1HbW6UzLzowV2hqKP6CQ0K3LKS3ix09qNa1VV0p
hL83DfoMdrWMkq80IWneLYc3KcVqnpKjKNLXLqw+rLS69SasB+s2cjxxlNJFRlZaE9e4USLTrgjE
MjtPkFvmlk9JPqH5XGnjHqHWyxCofh7OH9JgJ3W0fo0OG6WGzSWX8W8qwvJdT8WfcJRvleORuS3a
2o3+IQNIFc0aN7Imk8kyvlyneY/K8NEq2dWAqSAfgjfOgl8m3omFAqmQwaAlXPOTEC7GYbW+xiFP
kGj2VSs/0qa6BGUcL4lCW07hsHkqV+2OcWbMt1psYrIqIvrPJ5/Vq/BtCybVratftk0GllbGOCXi
X2xe75CZfqlG5jIrpo0txTUvBpzx0heYzWsr+qcr0z6e+NK09DgHKpCv8tYrw/vUaTg3ab2R85wg
F4zX4VMwOQ8UQLTyO62nbZTmEMhANUnVfrWUjROfMu2tVCEtSAhcHNHaMhEwgNSeJhF/Ok63FqHp
cyny7Uwi5T0HoO6rr3Zu3zV7XI+GfnaKEnibFmYCFcyNmHkcaVX+1QW0lmhm1LKBr6rTVhlQVAeK
67URgU5BptrISivmEFC/mA8gwNPXGDaPv+RcAVkbyEDqAxMNp81aQijgZ1oga6O+mPCU7Dqxklhq
uUXn/22N5SuSfTr8xCHWlX3KjoznaBVF2cuzMS6skEF0w3oqEBr11VHVRg6pIMMZiHizHv2slpfO
rngl4GfRWkLifoYArPXYINOKk6P9fAFa0t/M7uamPQOA8W5kNG3H2gv3Is+HsUzxjaphuIqK5haS
qF5qzFhTIuk1VlZxAYbXug/y13YOOuJRAEcORodfBWtlUryWdnp1k5HbBfY0QOMJz2m4+mpmpg2j
8WjE4yYDtnFd91aPsP/SgWxOgiVZNTc5NBUvETNaaMlkmQK+EgODNzBCXqlscfS/FXmPLQf3bmB7
ZF1+tiqOAcuquKznnQPoLFrzNc6mox0TAp/O37UdH0sUFlPePaY522aiO+CEOlQaYVwsypAg1nuN
XD/saOeclOYl06p7EuXv2VDvo4y4ohnzUAhaF5m9xv9p/ps4Leb3yborxfRhJcpax56Smyirx2qb
KdIvdHmZCfOhNPGVlotr1epnRZ95veW8syx7n/Qph3P3R6m4V0H/WXSQFIm1saTju+olJYXNyfVt
VcRrk0Qe4up+ZTQd9ET5KfT5rIv0VLnhfmZuSGEL5xiYHzzdEfVWVeZNT9e1XqbeFCrbvOx/8qS8
YKLYFgFhHzriUjs/ViOzScegaIX4nJvNEyeOAiYKQdwAha7li5o1dzVWN2Gi7zSrP7rRvEsG7dGI
9E1p6GMZbabxoGrIIlBS9l8DrrDL/CqOuZbdz0zRrxWyfXWyiCcZ7smsriNN4dlvNrWCoblP6ACf
jpU2vWukgTydlgROVpZX1NqNShDCzwjZCGM0dPpTKDQwHiQ9OiLg7DbMT2Fus+930QI7Cv3fYoxW
iPzPncYyrhlyTWRBseir8Gxa3XdlYB53nBdyOGrc5vMp6dgnwqx5lIpO+mS2M7sIZXcJ0FfA8kfJ
wdWqP/L9HOS1YuPySQQIU/JEXLuQ4MlR9TWHv6secD+2TfhoSG6EUC6IerAxCCSmcep7ZyPM2Q96
OGalIzOsahSkl9aeKo3PocsfLGF4KYKtLKcdYylBjO6A15ismQwpcDZtGkTHXcS7i2FRrRH0Vk9h
UDjhGJY02BPTIYfi3ckCxesQ4+SI8Jysfptb4MQEwVQYBigN5DdB9csZI/SEhTQjPK+vGfuCMjiF
NVBBNHfMG+OOtBlcURGmjDwjky/oqLwCByQo0CR4xtzK2Ua0bFerHuu+06l7bUQ1QbQtostuFccs
chh99IG/cjC7u0FiOvO0TaxD56wNd9ylA5eV6vDzzieGrRAPRnOsDZItgRCAEdwVBxVKUmipaoZh
b41zbSO8dyUeqti5xGF05ZV9dfOW2mEx3XW7Pg3h+IlrEy+uoqMxYdrl1ufb1RHkp2HCJc/Bbs44
Pp8DQSXCU0zGBaICnj9lq9rZlSzxx2QJFeU7eVNF+GYIbEzQlkaWMU3k5Xtk5Yyklb2h3hqnn0i+
MguxSOSsnd7YBxmhdHOgL8nTJIwG+2Cm7tuhuj6NuFbI4Fx01bKJ9HUk06ds4y5Z9vy5IVgLF8ip
KbG7UFqBUQHFbzMopH9UX0aD9L4o4b5lPf5VdslrHhAaVM/Bh/pMqJnIjVO7+lwSphQ7xm8QKG+T
QSd9MWzqYfiu8/Y9kvEbVc2EHhjWEZ4T2hultGbG78FgvYYukve5LQDRw0uXTyA4T9IefKVUu5vR
YSFrEgRuIykKcn7NZiKRZHJN2swPc3dHCd7VSoyVVYH8Vfn3qD1lnYr5G2DaISARk42qog+QHf4R
5+Q2teNZ07Dr3dzDjY4wYDgBUK4rklqCojmFkbIuCptICHtROt1RL827NOR7UAXvzw9iha6xXYAe
j96QhV/cdGecAXIhdAUvk02elp3FHn60i1qLXycm1KbsE6xX7OI234BayWvmDleZ1qsn1jLmxMWP
SAfx1Mvan0LXdxS5nbBiIos6DyZw3qwjf+15u8K9bg0bwY0Li7I2O2YJA5eXVgTvVLpic3xMuNmJ
bVfIbMMSZM0Md85rMp8C/EnJTxCQVgVqh+LFdVM/Ze1XUdkGK8d8CfUvXSLnRKQujqImaGwOiOsU
WGS2pQVwlmFn0JZq9j6r36mOgCMez1nc72yjvdZ66GHNeWnTADjONpAVDRsaH7YAqDXGo8nTgvJn
smduJwwhgXsswsQvnuld9VB+WG3xWfbTtibN2+uy9hWA+7Pp8nCZZK0XRomf5sNrWIXIksjmNZNv
RyqbuMx82sy+mtm9FpN6cEs0L+FMeuagffa5eyatiRPEkJ9JQ/6CHuPbBFYWpJNZGQqKUROnEKQ6
qUmoG0R3TBUWPqsAYmiMe+HAgKkTzJsMvCZGKC9t9Zpq+UmpYMlD4jAJUD90fElqL25K0W9syuwL
t//VazyQqe18EdW47tv2Q9OZlFsWT1JImEz0LxmzeuHG/IuG7CZz7UOa4b6cnZfBqtnxR/BaN3zm
DpjzTsdzmIckBZLztozr8D4kZu/RCUg6inWsyJUALbMQCH+oGm8QNkyzLsy3ZiQaIC8jIlba5ObE
T5lfj6ivlCtES2CQJv4R9eY4T7UAGlA1I6AZEYOVWtceln0KpnurFV+toxwrdtfZleyt8ho6w7E0
MRPIoj7KCBAlusXElLQkhTjALiPYnxXWvhIIv4KRDw+6+TNYRw0qAdZ9KaaC/Y6gBd5NJA17k/XP
emj5G/QTvoDrLDXWz2AhSM8TEuUOemnXfXcwWdeNWI4Jcq/hPUFDO/6vxwYuQSvSQ0KWA9kcus2e
+4hRgecl9C5uN8xCETr2bHwk8G/YvqH7tKUZAMnS8Ky08ZKmgL1eOzh7HyK6xu2XQ4xM0cbrIiu3
NCaBmiwq/FImqW9NIZZ5+2iLL07eBQCWtHnFSbUl/GOB6WSZq4dEmn5k5rgh9VWHb2aG8VTn52mM
I4Ar33o18ksVfDRyJ1OwRv7NRtyvXfOAc+9zZtcM0+9eQYvSXYLslnK9ayHbLBvZqKzCelPxK1Gt
NJkuG6KSyDVmUmVUXEzzDNqW7YJ2n7g+4ZNLu1jhBiTCZ5m7Om5uIiOY6XrCCtOnorQAA0q1VYOB
d5q+nfmmgCQYHcs6MOxPN7yD6i96saN/e1kprwMEcYJ9eojCZyQIOPMMF9QvO2kvkiDaij7bNKGL
j794zn8sZcBT7ipmExOk9RFtg5gr4ft8ygRiRLnNspgRsnSEjx0ajQSfj5ABOPqWpCIkgAyj+ztT
vxbg1+zKahmV3wJhZtGSSAPtUPAZWf19yn4FBHX/VY8PCzJvIJVOrZEvDr6hvVUhOWl44jOn/4+0
89qNHlnS7asM5p6YpEmagzlzoTLyqpI3N4Qsvfd8+rPYM5iWqDpV6H8D2wG9UalMJpOREd+34qw2
l7n8iMDEjv1JQ5Wig0kVOx9NAXqDOIK3Y2HUr2l2Y3kPtkea3L7wjGDTcmbo2Yvovlpfeay6aRo1
ntINUN64TiZPJITQFxXooatpD67tHYv2k2sH1J+2LtZNWj15SQx21cTrWG0ncw18myOV/90J/Qny
zjprQEndJ31xpspNGrxG5FCcaJsM3aXlQN2Ce9bIJ2WM7jz9w+FLPxhTFYEk02NbPSlUuCRmlEye
6I3AZwvJiKJVRlTrYIarQN+lzmXonHkK/jTrKsRzFJAwk+Iy9dGPTBbLKiWBBlIQ8IerbaPxxkDa
PUwhtnYzENKIHpIhpBbScVn22ML/6WW+9GHTNuC8uwZABC+ch82XS+GqUa/z/iMxeOdIPzTNcxI/
xjFy0fJOC9OFK+VRyl6gBLMM/Akfk65LYnoVGKesKaZnHl6kWxujVy6Sp5Y3Osb6k8rHoT+nRA8r
1kP01SXXCDkXUfWcpukyh1BeBOqigWJtRfmJTn0HwG06+suoz44Lg4Ig9jFL6KdRj4bB9B8NWEjd
p0qjZDqrKs5tZlxRSOb4gTKgX/qdirL0c1J3DcirtJHcCQGqHqMcVAnYPozmJi1eBuJpCXM0RHuO
MhhUBi9zAkPDhjHQOjQxDjiaLnyXSBGXpgatwbIQcxKhaI/SOLPsK8D3DiLxcnhrKNhk7ZduPZnk
CT2yzbJ22ZYhgByibxtIYviY4+sLQxTZyTrP3PVgQzxW70V1njYhka+5aGDkl+olLo+lDVEc4ZuS
LT1cgyPPqY5v/RJ9IokOakC1OJUpOR1d/SxplQt1PFSN84xqS1laK4/4TAD0TVHspPmJTzCYEfAh
lev900r7CqjEmKacLPzs545DnqSwzeXX0/AzPOdE4lrKdbC4UCATucQGmP4GM3jS+Xg4Xcj6nvnt
ZR09tZxiqlbhJz4u3A7dQbQecXPFWnKjY28PPAvKanXto9hwAa8NdGYyFWwxarQZy8+yunHHW1XR
LmuKEdmZlfMCXmKOBjq1VJCDx9x/w9iGHnqt4gvXBrRdsP4y+pKMY7WKjO485t9GXlGZw6uNigJt
A+j4YtXr2jJqSorWj3G4dZXLOruCSuLizhbcoOsGxEzCo6JvB3xGNX5M/a9SbJAIBklHFzOJCv3T
dMCLAVM6jjgtU+9O2K+aflqbBiLA7lQLuAyM6allcDT4V2UrV8EAXfzCsr+qkjJxTXb+XQP0gbPj
SAHAQ7bzCIoKlpoUE52A6utTi4BhjhQNYZJJ1OxQciogiwujPBr9d8Neldmdgh/LxCznJw82AX03
hiuZLuvwI0EO0j73qJ7GclgG1C+aqF5l+YlRH4/oT6BAoH30xDu15ZE6HaaJEgkJpp1CNciRBQtk
vBpyImFyDlLzReqK7e5RYNWps0drbE9LD9P6c1Hgo0kzklSA2uD5hNptXl5gp0LWR3Hmoo1OOzoh
xM2FUkP4P04LBJnkwfD3IzJT0MWMRHYWijmluaj0DLGtv8iGaGEod4aOvGoV4VWkKrbsEa0jOEKI
8TDaj9yPl0CaU9IA5scoaYYWEF/ww2TztODKcVF5snv7dgOBEt5iwt6arOH5UUm52VFwnVQ5smng
R5QguTge46TmxoE2gJIQqE3TPyZrojTPqaeuIuvNNTYqkMO4lQsdjJeWPw1ld5qp2bqHbxjjzxvt
4j5E9QH410Tm56gnKkdwVJ8ZYLEHpP/isqP82nLXMvnAqzSKCOxNi70N3QLQ9qVIIzR9pALz/HiS
sddVcCn8hEbRXGqg0cjkvWumVKByU7rxZTniUB29485/Maw3YcMaReU7ooMq5TZHU5jkCFq6r7D4
8up4XQPd82C2V5WPEIokHYgTB9p/DXTDDV+gqixUs8HNfZc0lJu9u9gJTw1CYotokIs2NTcSdDoh
QouIU2Nrqaw3pj505yktBYxLhXtKkXCzbSnCxc5KH6Mrtbtxw4sxBYSc9idRhUOuu1csB+ZAuCqi
YY00atE2567/WE9tgGuiAbIG0VWg9UfAo9n31IHKli4aKRmP9Lysk5c2eW9CfMLqZWNn55ZtvWXd
Q5BCWgBaDNUq+yz5hiK2Xwh4q1G2sqMvu71sqhu12Ch8fiz3GcBuFWPGfMid4CjUb3vts65v4dqT
4W9xtWMlt6k75LVYJPFp7d7o1XHTAVOr3lwCqQhFv09J0MquJ9xN6Z/kMSVLFZurd1shFtfa5y45
heangG6w3PxUB03ADWKVCOe6bWlSMSgrF/hLAGdMwUFwhu5nCc7oqPWUlUdMmw5fqfoQ8OGQlCc9
KpKyWtt/lWMulA4/vXEfc+p7OuYAOzuxhnZdiZtEJ5RARWGmD0V05+tfRX5ROw+NeGoHkCSCv4VP
OD47W4THHW51Pqxrz4tOa3QwefmgxK9e/6ib5AkGMAgPQhC3bNqcKNpmJ1NrNLYTnAexqPCP49zE
TobexQFGj8KQkVdu/lAIGL8UIEfjhbTBeQk+CDgn2YmVEm2hRLoUroYPM/3i40GV7i4ntony2yHj
VJhMv+IlNfplg7VEpDgv7iy5UW0+yuatSYRg1tRZqdG5KQ8Yt6dJflypzwp54kpyaWe1eCzTm6L6
GMTNkEyGyW1dUGkPEYnzDFJwNlDQM32bkCZKeVaO2uHI5BjqT9jbK1RaCdFwMYKyRuZHO1U7vLPU
B5yCWvre0Ssj7i/78dIq8ag8FMFp6pnkSt2j1r83DHAFnORgw5eEGeh60nM1C1c2jSdcxAYGlxY2
AFknaNZRyjEw4E+bWoQsuxTLAnoQC6RVlV/VGUUk+wKAiCjY8Sh7EyqVD0FBcoISvCv7VYcAUgDq
yqJ7md/5Hs8fwgoXF7RLyls6Xonios4xhjTiuIlTLF7FR56f5yiQZHeikPx1TxrpEgZekHfptTPT
vqqJ99URgIAOKi4+Kfp3siBk8BTK8ttmlDAdbpP+YXK5uySCtBGGhi04E87rjI+yeJPGg6bSWvfO
LbDlV+fcXk8Lqml+4Jx6Sr+dBA1N8Ublb8AyOWj3BdF65m91+ZrzSWzi17HHDKLdt+lXC5pvioH1
iucQ0JmD3JsFeywHumQgoBptay2yVQ+OQX1Ug1ufgq5+EcYaK8FlJ3tjiywJ/Kv8wy6Pfa66g62v
kNQGYPUa83rwQUc/NkiqBU2uwvOWe53FC9c3TyFJINz8risQZprLIjxr81OFQ5bWkkcRdgLdXE/c
uoDUORdwL7r0OMWSWxT9GBBwWqjXLokpx7qvQnzMPS0NmuCiGF519dLpcaA4JwSMvY8fPiK76BjH
ksprkpdEpSeVOIlcdCFCfZsafyiVuehIWyh0OuhxjpRPffIQyg8JIaGmRu5DIq1t6Nj4BmuzWBc4
cSpobRAC1P7Y6PmMGXDvyEDr2plHiiqHnzE+ZlUH8PLcULZoQ5Lqzk0BUeT5ekgeneCidbESsfnM
nqLIOjBPM/8y8N/qPN2CDqpbjueWxLvCrd0CAwbkh/wzCFYEVmzPIX4RMJg7Y52RZ3YKMilPQUYF
AZ81x0BpvNK4bllxJUCcDiHjpK5OhLGRSX7e0MYg1Nd9ugkw1GvtaxY/V9gxy/S+Ut5RkbN2Z3Z9
3aHZpLNOgo28onOVW3YgTSD/n076MJfYCTo0DZ6ILtW3gHbIJiKvLD2N9esmPW/hMNWTL6LKNyI/
C+S7hbdi3DTw0Ei/tvGjaT0UvrsoKL/k28x7bglKJM1o0MWJC5ONkCFKauNniX1C4ltZe861mt8G
5TXEOMN5r5WL1smPuuTTa85a64T7ZUM1OfGufOdtcM/RlWjdi13eclQcteOViuYRzNLUtCcBDnQe
eo96ddHG5y7c86D7cgI89nAGxDakNuD7b2MLN+aoU0iYvo8F3qtJZ+Cekv2A4kFNGvHW5RD5R0Z0
EVpviXuspTSsoTbOIyuqdzre8Ac8Zz6EouIMXohiUFFeclixaekXkdO6wEOb/ulTtKNglGTHvnaW
+XdVzbUlBk53SeCjRXjQCtAG4bmrvMfeSHjIM0nEMkmBh1ZXfvVal8ZREpxR2ApykDS80hy/Y3Me
Ao0RMf2/ULpQJ2rMkXYjAsWJf9HCq6uz04LgNzev4P8N/dUYrhXjTaseY5yKAYaZsXlCYnwky+Oc
HFxjcz0iPsygmU0fEYTdAlv6CO+yFZTeaqTs163cdsljUX2pyZUPk6gH9GVXr4332XF7KoCvpE2z
MihnWJOSq76pivcijk5REZ+00W1h4YknRQU71IacTnWxCyca93WSGfCjVqa9LVD2J9cFgDkMFKla
Qh6+M+BSqw/Y9RIS8sKcmr+i/Ht3yf0YNOfyt55xXGtPIr9utQ/HUZ41AJgqNBm1HE8U9zXlFpsZ
l015L+WHJs9K+Lk1e7OyMSBgrbExj9XBNT2uNl4HRpBKkqYCyCDxXXNaeRqNGdw3Ic804m1ZPwvx
2LVvbbWhhyyeRn2Z1qdZsM2Ts3ySo9O9Ksc4jdqWCsHJRGb2vPecdj5efB/WKIhV6HQ3Fb2vArTH
yaQMZEuJ6rTNNpn21rpoDU+q8Lnhpe2VD9OiZxBJWiV65FPuaM/d+Fl197ZzbPCwLU5bNJWRvG40
7d4W1PvcF11e9eTOfApEFHjHBAGGDsqJaFCEeI8ujW6j5cdRSzqb/W08+fh7+CRQrFqAOsPaFBDJ
vTjV1qjXhhUTFJAGGB6r8LroLzW6OBQkMYKhPS/tTShCQBHj2dSTLVQ+mDI12Htq6JH7kSn3VWci
aBOnXHXxGGhYoLAB1N6iyDF08zhb9wpOyFFcX5Xpu0GbjGTKudgng79pBf+6L8tP6lOsDuHnKDZI
xxqOatt86Zu7jIs2EpHIe7LZz17krXVuwTUyV1Hg38jXSQ6T0dyK6LzxLimx4u9+je03rAFC3sua
8kRzGWCd1bpPsrZXfszxdmMV75mqH2t8IK30uSte7ZzqyzNCaFOkEK/O/PiiRHBrxC2XFpYr6Y6q
lm4J0JVqBOdlNiUh1p1966bKieFRcpnmitz+ujLVZSHukaofDfjXx2uXm1WsPQr9QyExTlnGz2/G
8L7Nv4TG7ahYBLAPquG1NG9D5z4az/vgRulPm+EmIfESUspscAv2vb2wnWxhlzcpLQsi2mW8C25y
AWsDKjE1LarAYuXjnJHk74z6tozuo/jeLB4jA1iYQjP7/j0yIH+ga4ihn+IgDm6N+gajZ9R+uP3S
IYrRy03YnJvlo4rlWud+bGO+4Qk1X3l2rqSXYCzgGr/E6lIXj2qPklH5DHKE8uxFA/ub5ZDPlZ8K
dF6MYE1D4f5S4VqZtudU89DTXRXmjZF8qnBcg8xcKORMuUeE8jmhk4E7XpWSbA85VyIeHBtHnbr1
na+aq4Q2vIuprRZ3nyQBHAl0Qz1Jta+WqDnEE15DNB2wjvz7v/3Hf/3ne/9/vM+Mr/DgZem/pU2y
zQKkGP/333+3+HQsC16XdCBjO7Y161Va9p0pR8cet0hlTO1izA60+Nz1+7aFtpF8k9B0fda5nE4N
lemk/bitm6s+PPW1f9yilOaYf/++MfUu/9Y1tnMtxVYDft+h3Q64tMX+5fndOdSxHFXTDIg+tin+
6nz/7ed7y86l3rvjlpAfuS+0lPUAw2v/ILvW6Psgs/akFYmTjg6c4zbyIYQehf/iz88egTMGZtXX
/LwFBye7LrznP/jzdc02NdtRTW3efniwisGMcmXcJtXLttJf9/+6OvWx/dktmx6xjqB5tWnbqiqn
1fv2CGzVBezYmGI7PAi7exitdTIJzBbgwhEE5tEyqADndJv9w+548I7QNEGukw3GwD9H9RRTNF2b
SzjHxYWUU/YsbO+nnOafjCOl0KSF+8iYPRyLhud6kDZyqzobtdrCTxiCuz8YQtd0y5BTP3h76v36
bQEbAyeISZ+TbWPYECTMbezEL1bK+bh/nN9tzR0a3Gv8h25qBkP9HCf0JBCmls5oNp5lHbWqXXIo
Ouod7dieSwjMfpcdmNr07Gd7gyFNQzN1xpTmbEioLb0dGkBFMi88is9872P/lKbVn/++qmu895bJ
VjBnuyDWolG6qWtttfSjA71HM0fiblLalE8gESX+gSVUd01IUw36bDOsxeL8XEOZU8lPfTGBsiGF
9MS1pXXjCGjmuf5cm+WZdM3jLvNXJd1UHS+4HNK7XlewcObugaNv55/CwWezwoYmnemff9s2g1vX
CnQ+kw4RYoHGIkSfsn91D40w65rclnHkd6Fmbj1Y+egG6di0f4AdXY0d06B9ssXhpBv27OXKbCe1
c2rj2wyYg+msOz7uePBpOKL808WCUCF0vhMaq+UIa/aODSpCvs5q9G2VYotAvMbtaP9ctF/n4DSE
bRGa4vXXnPlejJq4AMFPG844h/i8UMW6bY6t/Mxu7rux5F5aPSp1ghvHW0wcO4urasaFvDv1m5jQ
6NMsajwtC6857tXb/X/br8Ny+tMcYUrDMKeNO1vnnnYAwCcKbdtk58an1p3T9G7/CL+2CiOopmPa
KKcc3ZpvxirP29IfK2Mb4XkwKgpoxYEDf9cIeC75l2Gajq7qP7e7Yk7GTSplW+DTLcJO+0Ag9NcP
/DhLbKGZhEBS1XVp67r1cwDZem2Vuvm49eOpZ+ZzQ9qzuLWdy6nzRmRfBcNtJ56RFpfYmIoDHcR/
f0Wn0TXH1gk0TOh+s4OFEm5tN9SIt1XzyjXeQF7tuwD4+vORarlz7GzMeypr//ip6bwLUpWWJnX1
ry397QjpQGZbmqv1WxMUhAIR8p/vO37VFlLqU/xhaD+XtIlDZKhNPmxFvHSn7qhnir/951NQpaYK
SzUcXr75UwvdsgBwxRRcVKUBGdriwIu9a2PoqpQSnD+7Q9qzY1CD7t17Rddvc27IBZZJ2kWTtCDX
XW+IqvR381mGQIFp9TbQ+Gz//Ha8ujqRlSpth1DHmn+0zRzOhx7n/VbtvNu2Ny6k7d25dnxgmB1v
l65Jqdqmbho2sc7PJ5XgrIukag3b2qY3Qq+VoBWjODrwjk2/MnvFdHa3gUqKgXRztpKBgx6tDZUB
NH4G/qw/tSHxiYmiRf8c+rjuX7qdc/o22uzMN70sNihdjVvby040n1534sB8foUfNt8US/Lqahjf
jPl81JLPmqNI9rdza2NfGxvzVOrrXEWfQpsOMMij9rh/UjuX0NZMy5i2JJHPzwfVdnkXaVgTcFRy
EU0r/7HTjcsIUMBg4lzFfLF/vF9B4zRFm6+GUDVHl/P7Jw4y2eXg9bYWtO5OJmsRYo4VSMPEyigR
0FrJgRhr52NzOApZU0voYvbYIi9J9SjThy0OU+7tQ3uWqcaB7b7rrdK+jTHb7mMrHKspNcZInlW4
ognoOxJZ+5fu0ESmpf12uoogQu7nMkia0IY7x2hjHBhh1zR0h+8Gh7etEUb9HIFSphb2fsAItQ68
J6RZ+HDRM7MD46jTLX324lIQIVKjGKty1Zt9fMVQGEWRaN22rCwPnHLYmWuORJgFdliBvVNM8DaJ
ptFuzG/vtdSIoJjw9PYv6I69b+gchabjGIL3bvZXJB2NBDp8ttsaIbkFr4dkEICRC12taOzTHRht
2me/5swgqm7r8ve1mQ5oGrwBHSQBlEA9e+pR8sQY6f3BPjDSjmPE0G0CR4k5+nfkaJXYTFVYn9u+
Fw+a9NalCbVe0vPnKMosjEpefy2T/khFirN/RXc/WIdrrT4lUIgQf+4gGFlOprRqt3Xa2wbZXtdQ
FlfURSHBHpyoLYw6pB1UUvaPu2Pjspv0KepwBPHy7BTzW2mKVrW7LT1bx2WWpAGmBbtb1RrFhf1D
7VpcaRkm4T9dTtk7P2eImxO5XOn0W8nlIjGPPeXCQULdfhWUp6P6qUTpt3/EHe89YTYhJOcw1+z5
fT52+gxAit5vddLuCfXjQ8H2rtUj7c9HgNSH0OfvgU6HnLRpaeGdDmSgHcS3YFdplvoHD8l0DAJ6
3jYD89LPlfNITFhZVvXbYkxpTWFhdEWoTPPtP1guTntH6hYpqnkE5w9KbkVlSwSXoRDwGjA2QeQn
9/tH2fU2WySnLImjjy/17KhMHLeUUslovWTTPsw4oaixVpVHD2Hg/oF2HVLfB5qd+rrWyKYAVr6t
3Vcnu1f7T1u7G4CncvH4k6E0Ls4WyRxVn8eGjaB9jyfTfut2+U1QJbewBHDNDO9OS0tYr/UObIhd
rxJvkk4GSeDYm79KWdzGsW+HtI6nfqhi7sbAt5KyWgkT79tX1lLqxhe7fz13bXbLsri7WyTIfl2M
Qg8ugOkS4DcVNi+SYrL8Cvu7/YPsun5JYfHr3L3Y6fMbsikCpco7sOOe2EjE+9j6F0q8afDTBuC/
POSmurj0ta8M6cH+sXccF2gRp8MXwyoTnP75tzDB6LIy1gOhbUGkYEnGMAe5418bYlrjb0PYdaE6
tRy1rZ2g90yOlUNR4o5N/2MOs5itqwej0X3mIKQNEH7tN6cdorEwJLp6+4O56CqNoPhkEf/OTiUx
GpoexqmOIOKddjGHrig7n8bfP6/N6hV95Iz2kMb8PJAQsJPxoWz/jv1M6yAyUdNxR1pm9umjC2Oe
KYE6btWmCy+0ZMCDNbR0y1JkevGPl8oS9hS9ayrJ8r8+/t8eexklCAizjqHUrxpjMr1I9g+wK3z4
McJsMojB0lHNxLgNaJToyi1Qq1EJMBM/GP6HPVJajIuTEAvX/nF3bLcfw2o/93MoI51uFc24LUPv
lhwGXX1xt21rmr8PxqG0+f9nko6lsy1IPRmzt8elsx7CtGrcDlN/SlvrbnMtX6UOdDiAn0GY0pDd
ei+r/mrwneHA8bdjP+JbtbhgOly+7HmKtHFyaScN9z2NkjVK6ef9K3ng553Zdtdl41bBdJ0sEbRV
GeeeduBZ7drv2HkNcqNc/UmM/nxWXoVY1O4a7shFTXPBpnvTDO9lzPMD+cFdR7j1bSB9NhUzxbaS
OSSbwig9huX7rjfILnqkf5G8dxTno/fTBW/kc5o4T4Q7Bx7UznmaKqUok8dlzi/KZdkHleqGvGzV
EzhWsz7W7eX+h7UjhrHUb0NMD/Pb+2xUptm3VcLbZi2N11KFAHCCtXf/IDt3hCl1DigqzgSwPwep
1ETTq5FB9HEp8bT1x/t/f/ck/v792bvrDorIJTyELdj41jn21HVXn2j9gaNv99P4exR9Nosa8F3a
MoperIR+hP3h0Dx2rtNfsTE3Y/VXYTAzhxp4LLf7qBbt0m8A9KSl9SfT+HsQOdvTnmUrgvItTSHL
8qEHJe3lSXGk1ubd/oeyc7lsLoGmISxKF9OB+21noSosAqMh/SezS+q2fbUFp7h/iN3r9fcQs7jY
8UrLK2KG8JDYqv0NqbL9A+ycA1GpbXCHNkgF/5yDAqM4q0KTB0J0isMUhai5HOG27h9m1zw4jB2H
YE1wbZmFOlGNuXNQDMQAXMxRsB1Ypl2z+P7zsycR27XpJC0/7zfWUvtsr9vOWO6fwa43kGiaU0ol
fiKr/HOhhgpL+xBmgu7DSwSLNHfpF/SE3D/IznlQ0qYuZBCsze8Kbov12+rRfSj0o/OH4jEdqxMr
aq/+YBiiZ0mGhlTh/Fpnx64beCpNwWyrWzlhCUBr6k86HDi0dj10vv5cEciBOdy4fi6ZEU2pDFwC
W0jpyXmo0nSNm6M48LbvGsUgQjbIbbGP56GhsBRpKgHRVFetlVU//sEj4VmoUlCmIyCcPXcz8aRw
YSRtBx3LP609YstapdofvIbkdkzd5lpqI4/4uVTK0KlQJ13uaxgm2+g1naAM1f3+x75zpf4eZH4u
qhbmSCthkBrYdF48ivLQXXfX/jW4kU1VH4O1mr2HXAPS1rNlz7MoEYJ9pSiAi0P1sZ3TILwjg0sO
91dxRyPvF1IS7LeZzIuLQirjGiTL1/612vW68yj+d5DZ3i0qGWGBU3uOdBfmyhuuf9R4J7368gfj
oAIyuGiQvpvvXmThCQSNjuxAi10HS/B5mEQfFmQ/VT+YW985KYeKlM33io0w22V6JY1BKY1h6+If
py+WixF6spsfeGUODGPNvr8RScXKURnGsVCpL8f40rNxsBwIuaZP3yzTjJSEuJGXn3qSPvs0um2a
57XByvnWAAsshazQg/U4gTHUkatCDxvZ9ApshCnO9z+zaRd/G5m8nsoC6sZU2DH4Fsy+mTW9flM1
SZRN3HRwYOiIVx/RWzlli+TtgQB99kb9z1imzYeHYhk6pJ8HQ8TZRo2pVjZBPPV01Nx7+gjvn86B
IeZXAKcIFAnCWgGQcqXgcFVPm+h6/xCzV3Y+C322YnGT0Hqq7FixeN2la+iY+3//0BRm4fEA/jfV
UfZsZPocOmhMJ08/Pu79o8x23F+zoKoMnNZBw/Srimj0qWm7geNi2Tr27RhG8LarTwf9ljamRw19
/vYPt2tSKpIK26SKzTE3O0xlbDU2OgN3Q2oUNww0/MgAjXvg0cwL9f89q2/DzN6jQWnzRgsZRkA7
2qbQPyIa6HWh9Ddm6NMoEgTVMqqzkuKKPm41B/9A32D3gTpa6HjP/mTWpq1pNhmfX4XMXjhpNVqu
u1HiFxg3tCk8Koen/WPMDqi/pmxMFVrCUcKSeXogKmNjqAZhbwZvM57euZA1DkRY2l8S4Pkh8W2M
eY6g9bPAqHTG0ACJboYYk03tWKfaZGbpKv3agUu/8LroLaftCOh/sBNOnnbkfUDxIvDS6KVE3jb0
zcesB57u+zrtk11lgZ70edBTd0EpCKarY70WfoeZv4PFolZ4rGHoISrHCyALJ1y6pnfj00wO+5eC
pdGnA71oezphedqFMoAeAqx17cbejYkZG9ZSoy2rUb2LigHLgQ8Wrfe3Oe3Kjzs1aFfgbsvFQBvE
I0VUNCapSwsURmtcNRYuS0Jwet8CSz8yYs8/9Qd9Q/FRP1JSqGdqmQpqngVNQEWPucVmN8eBCkIV
BrbVmirULR1ynk1LZK/JMS9GIGejkP7vlUjQXqawkxMNZ+MooELYtgfwtQuwZEcpRv7u3YOtdORZ
2vUY9Deyg2QIs/YyM6pHy2/Po4xEjR4Y5lGk4TLJVZ3OhmNpr3IQGYWN3x+v5rUpzZcygmatdVZH
48ZAHIeOmV1AZ3ll1R7UJD8rMt4RAIUnSQCLKpXuGzKQy66MrKmpGRZBM8ah6dfquhxzCqEj646E
Iz82jXr6m0S/aL0B3hSzP4KcNpHWcEHKvhPHxZjXq1YHzoJxTiyqHAtEqpXeMvRU/SS3FdqGl7KF
oEVTS0dqwHzNEADp0KDXj65Lthme8PjKETlnBQIV2DLg9s3kHQjkfZioIDWlhvdGiHyRSWRnUJwx
usHvhOTSb3hGn5VaBfzpQbxqushdx3RrOQqxSCQx3J5AsR7ioMGjPqZfWaB/8X9+KsLGW8Sj+Bg0
Kz0zxio8aRJHOY5SRS4dv6iuTKckE1cxmyxS+zVkkhaeTN0eD5ynWCkkfQiKiY+tuU+pxnNMlbJe
OFNPdNqUbHNupeuotoyVb/Ii9YaiHmVNTckG2GYuAtxsCaFmNNKnctSHlC9YfJsYJtAZxbCO+xZA
iJ0M+BrG6iWo6TYeSxonjBYPxIoqnJC+sYltsNNKo9NgKuask9QsfGTgS2OixPRlIwGSW/AFEydZ
qX7xYkxObkg210nnaPzBI3mAnFYlHF80P4y2NvQZemmgvHNzfI9m1LL48WS7Hkb6MBrWnd0Od1yW
YzxZ7WNl4RiSAUbeOMc9YgR0enYF7OY40DwKRv64qFwclUkZ39Ytp7FX4RHNcYOBKskPfHt2feoM
Q6XK7OhcE+ffnj6QfZm0NLT3dfdRarjQOEfPa1PdBu5kEPf0+zptT/Yfy7uiBAqnFBspnpKPmEUJ
OfsK5mPtbrQX2o6mq3/t12cxQqk7Y6Zk/LqJz5mWW0vZHIhId/79dC4xBdpA1FrTB/1bPshD5zCY
Se9u3ABQNsIg9M5xfyAI2RV8GgSD5NWJRX4JZmPDD9oagN6Gm/ciVMY7rvivats/1AU00UK/+eer
BqOLXATyTgf52c85kSAIR3JE7sYZk88mR6IdBgeWbVecM2my0AnySf51Bap1TjRgbe6m4lgxA/0W
zwpu0UP3hZ3DsKdNg/iNnMcsnOpRvIdJNhkSNDg0Y30V0b06Hoc/2GYohv93mFk4FYb4malMOZvR
2gSgKiOrPPBu7toB30eYXQnqRO/sZmAENdmADE7yI72/yHGrVwfuObvCpG8D2bN7nKyko4wKAzXF
BXkQcODQufIvrlYH9vShgWYv/mjWShnQhHCTBQJvG/imtLpMkk1LKn3/dt65CaSKlwOtGq/QbDtP
RSnNintnA7siC7eEWopyun+InZNh2SyUeKpK0ujnG6N5vp8XYmoZEdHiRnuKANLbWQij71BRdHrQ
8xATmwhON7JrlHanyX47b8x28BEhec5Gz+4SsYpgsCjaRd19xcqT10N6ObQhDg04Tf3bgAOXFK8I
GDDQo3XUZaC4nv1wXPjmlZZVCyd7CPwD2b2dm/3bHGdvrdnZeldCnNwURrKIQH2L5IFexJDWEtpb
RQd2/M7tQTEK0ROVQ9JxswmaoSF4fu5maIlwwzsPK7CAIfcHO4TCpNAtSnukw3+OEtmjrieB62wE
tJJ+lEdF/uI5IFAO3lh3fZGm7xH7ED+hJmbfPFVpI0UXjJQjOtXsVQDdc/9c5gXEv+5SKAs1C9E7
+fH5JhRe5Ha615kbqSSXShs+loYOJ9Wga7Z5V9IlYBydR8l/+/74EfXKobNjxyNDWKOqfBRQOKJp
/7mYStR5Ug1oOFRaibEsVDiRwRCrK9Nq1dX+ue54sxkK3TL9PRFd/cpuEig2WRCZGxO2VH8CKZJo
1jyZoCJ/MBBTktj0MG7MA4nYdAowviVNlADxm3jYRcwpX2rBdTcWBz7wO9eP1XMwmk02t9mWd6VC
G4uhNjfElYuYeMJQxGVmouLYP6cdWxEvDfk6e7Ki/LIeinwIUc255mZwUhzASUAjC6KlAyHkzkfE
wU75RMO1J2cbvhNFVGWDZm4qyJ1TczUF27mjvHe0E9o/n13rRrlXRbWtsh/mX5JmIAVtW7658UKN
XMXYHum6Z9BhwVIP7AYk4+zh2UHPG6aj58LsaP96x3SHRvaB7OSmtN3sGl5MRgohpL1M74L+A0hY
2le6n1ZHRuZp15XlvFtDDSW+G62HIIr6AnwG3djpN0WNz8GOXceTZCoIYvpXGxmMc9GIlaggPEa4
/BeIagDq4a92ofgU6lIamVxqJjyzwnDbo1Yt9SuH/M9Vbv0/0s6zR24j2Nq/iABz+Dpxozi7iqsv
hGXJzDnz178P5fdez/QQQ6wuYNgGFmBNd1d3V1edOqdUN3YJqYOp+KiFB3J0j2Q0rE8NokQGpZmD
KvFL0hpda93oavr25eFvlKgi2uMIkFUvaGGOBYjfFKgtyPZoHDy1CVwvb+L92Df+fnQkVOdgeoaH
fOq2vmwYr45EG0Sj+iqcHxLcZug3Jm9z4LXV0lZ9Vr1S3vBuR/YY3Vk4y6fg0UMi6VujKjx7KRDT
ZAsb65ATAPhGZD/2oYe2fCk7+WOWG+mT5nTGZy6C8AW9n+zvBHbeAwfM8KCN6DxQKoPjIQxC3Gsc
n3S1C+8Ts6F7d7DNQ6/1MN/bhfdJ0qvpMYjrhIpqD+U4veR7QystUhUkZNRxnD6g0hDvjG6IIRbq
kQHu+u4FlD2AszGpjwmtVQdPybzdgHPsekmDjjzUyccNEGfGNWIYRalph6gpx22nNzOl7zh/L4Cv
UTWH7/1QhHR9+faW+Dd8yBHKeLa8zPo4ytFwNAd6s0uSp/cU/Rl+xREw1GF7NApU4WueMx0Maka8
G6ZO+az3srdy38433ZVjUyDkwUT7Gzv28vAuLJjtusY03KCFuDH5bMBD1mXexoPLsuh/tImzsmsX
d9KZQSGC0QJDlyTbMFwY8qv0jcJO5n0AOWhoL3aYb2KyUO8/JgDO/u8IhfgFr/LtVsJgOt353Y4s
iGEebptYOvMMiiA8anjr0dBwOYlhGZRNq3uW2/8zOC9AnDcdNC9xt2Jm6cAzeDaBdqCxi/W6NBP7
qjYN5mC5nfZT8WAwnOjcglfv9mDEXuE5nnCMGXunznUdQ3SJQW3nQi+it35pFhAtwn6ZtjkULYP6
99C2+iO0strXRDdRuUbEZeuVkHUlVZQdptgq0GFNgw9BPxqfbv+uxdGb1DYBUDqcwcI1iUSJmgwe
kwxUM5eRUIKMB7KUPzACDFolN21CzDB771l8XcRGkg0xY6+Vqt72sprcUe2M9nT2hH9gCgiObLOQ
lBjE9LTUJlLk153hFuavFq3pBpXiX7dHs3Tjn5sQIrOiSBpt4Bx1jafaTjYh3GC3Dcwed3V6GIxA
oy6vXjWS9agDgHJODDey/F+dn7ZQ+kNhb8RQeKnl+E2L1ngN9KUxGdB+EHGS6LlG95Orj4Npsl27
ycOXtkTkMlbq1LXrNNpOjj7rZ+IWyD/C64b8B1zHUQcpd4dU7GDnz4kawvIV5uHBH2v52ZhpnnIa
dPcK8jeHlGa7+zFIFXLRg3aXBJMBD04R7Hwynnd5wefb3DEffbM2j0YyJkelyINXSFWLvTlw5/lT
l+/lFNQy0b4+7E29Dw7+kHF1RLrzoYmG9F4LYYPV5UHfo1kmH1TypdsePfRdzq5/eP8KnU2XiDgw
B1UbE0+xXSv3YZ40SPWaMOzYJoVhLT8goLJ2wC/uU0dV6Hgi2Lzqi6gdJ5YSSbNdydKfabv4UofN
p15L13qA1uwIbzhqZXHK08124eoeQ4g2049TGKw4+JoR4TxQncQOM6Jmty6+qMljbUT7Alaz22u0
6NL/zZiI3bZoC0PyipH45ZcWFXMlqFeGIWKB/z3Tz0wIJ0GpK2NCaMtkwcFmhNmnxEQLV68/2FKL
Vhp6pIy0pMig3yUDQpa3B7h4PzpcXTTBa6Br5lk+O1VrT43GEkpTtzUfpQJx2qje0Ri4bykK3La0
9Bh24BzikUhylk5T8ZYALBsnUm+7cuztvKx8MAicnag4mIHzkSTnrtai73Spfmhsiws0vL9tf8lf
ZkQXPwHs8L/viLORNjLifkWSzEu5nZmjqMO9/okFZBygg0BIVYw1pjJTrEwqbLdRwG3PnGCv/jSu
TOOSRxJkmGRH6F654hSQPbChlkf+tEKEvDs0/so0KerCxXFuQNi8huQUld2Mltu0xxAPTG045HVo
3WAddO562Mha49nsjyjzyuYfpG9n+o7/HZ2wqT0t6HpfZnQ1xHjDb+LObZz/hbrVFqG83R+s13/G
RCKpqZFDVRlljNXp02RQT2+KnYVcym0zizucIgGKlnPh46rVtYRculODyHKjIXbLcny0C0AeFcXi
NJDBzWnat2xMvjSV93ek2j9vW1eXAoE5rwCbwVyjEHd4YMlebSi55VK9K6mvpbw2y35M7vuoQ2Oh
pIs4sCrjY92g8wh/aLwPqlg5qB5duVIh/V0DWtsC36EV3PeCOytx5KNRyQ7MtEqzN9qiOVhaX+6z
mLdrKctfAstqgE+BTQgDMoW1PcJzDufwGpfM7/KKGOKAzYV7hQ4y2vCEAyWza1k3sOaqyJaM7T9e
E1LcVZFOhLZhgu9dle8ARaLgOsrmgWbifDvpI9I1k9S/KBIBZG6F7WfVDuR/ksmS3sa+Cw+x3KAk
O/H6/eYT5XBQmPJDMOSj29Z+vwt1CwUAlZabbWh71bNu09tlJ6jCt2H+WkilBuquaneJOZZfnGoF
EfcbCyyOGXiabcADQO5LhDz5TWNAC1M7rpNXL14Y/bAM6UuZQIauf6lC60NCbspqYldVQG9AFCvb
jVuUKWiVcKNIlat62jck2k9qMu0AcX3rbQi5DQlxA0KxUi+fCkn9CqU3OiJrUcHSyQXvHEjquUkJ
LenLq8Y0mzaicOy40ghH5wlR3tuevvg6ghlkxh+T978qx8mFUjRqwNygxVQpxG0bXb/n7R/rH+E1
Lt/gAy1I74RbMg1Ts4JFWxrdufH572fXCyfmWBVa47hRPpU/nBLu9TKy16CwS1bwWFaG23omD7m0
MkRNPVWRQ/VsJtwy2r2prSQJ1ywI4wgbnRZghbccfL7wxbQ7YAArz6tFE8A68WNlzk0Lh3yrQ8Cf
eKrleogBKNL4gMnTii/M5Tdxn0BV9T82xCdc0StqBcea5eat9JA4drPhNfCjLvmfostcXUF5fpAe
MvQKpiB8u219MdQ4My6EdHqjO2nUMcABat8k5MkDuoK+oZVQYCl2Ox/jfJOfudxUIvGkJIyR4jby
AlbzIS+BCK2EwIv3B6lpshq8Vq64/qw64M1QZkSIX/Kp2CFMDfRWQ3Aier09a8tu8Z+hebhnw4kK
w+zaPrXdCX16cnxrPe5r3xfOn6Ay6y5s+P63dkRpiVP8/b9/7h8l/zFT0lwVC+yJVqs4t12lgsc/
dZoPjfQHNThkXmFpIYtPoCmiaxV9CDSKSpYLabecviLVm/3BKpBlocqnzngDsZVDKgI/MDuNoChS
NyayQhupU9c8d2kpqIhR5OMlcN2WUJct5XOAHG7dwU6tNQfH3P3BYsB8aFPtoPol9pypcRAiq+Xw
qvLzg1b/5fn2ynIv7b45ACe9QsqL9vVLd5VL4EdlHqDDjug5LKSllyE9+1AYyUqVd3Gy/jP0O7w8
2xcABaW4a6jyjv4zD4zN2P/6g7mioKvSiUqGUazWlI6MVl4eO65F16bme9D/WSt38+IYwPGTnoTE
4gq95NTm6CsG8nUBGsboSMvjP38whjMD6uVqxMiKJpXP47JIt0Asy5VDcOlEn7O7FIopTYM5vvw8
4qZ9nHqktshBedJP24Rn+Xh7BEvnLIxP8ILCm8JI5p9wtsweFE+KmXqYKOGmDoIg3tqTU2/JpKA7
1lrFnaXGysptv+jENlEZ7xPAZeKZ1SYq/D4ByYdK+5LDOtwZj3n3mK8t//xmPLuN2YeyRbaajTiz
BupigrjLEyWWWliFaOj4kSrhM4h+NKCsXEEYWho3haxJhzJLf9yeUsHrrszOfz+b0tEverK7Aa3I
BiqoZbBfJQRTBMf418RM4jYH5SbVzksTlhO2TpAicFGkXo9Ek+btHDmedmVoa/da3SCtVlrK41Dl
03M463EnFgzTQyale3pZynsZzPHR8bP2sUeZeuXkWP5x87KC5dZJGFz+OGPy8iDTmfaofwy+tcgF
BvvbM7xoQVWJuDkClSvIEFINnR2G9JkowENj0LrIx84CE7etCF76e5JN2Z5r8MqMHxSi3j6I0igN
mOQugha87B/TvkcJzNpU4Qo0fWk855YEjwkCs1RiNFBPvTf9kqrUHdIBvG0Yrnjm0obg/qYxluS8
7IhtJX3oT/RpwUiWSdLzgNh2NHmItfiffCme9U+jr7Icrrwdl2ZxXiRI8mSSLGIbnV92gWdX03RK
PDfXX+xERscA2fSVxRITSL9X68yOmNeWnTFSq5E+TRT6dnmIOGUJAn+QNnL8xUoeNXR5VMR4kFZJ
5HtebLvbzrI0tefmheA7HUs0jFVaHjPgxuO2mhVPUGQEHb9BFuoPbIEforcfxOlVSjMEPRCarUr7
PJR9lC5S+MNcM33r2/oooz3R0sZw2+J80Ygn6ZymVUwNjmqaNC63tB2FVu74LCJt10gWSNL0pJU+
es1aU+wTR0s3aGpXm9HKo3vFmOz31aT/XVvuJhJKFCKJ1S/Na0nmc4UxuRUK7GjwAWrYTOqnUNEJ
4U7KWrO6cCfO5ohB4WCABBYIrNgAWNkhwvUePOaG9EJnfzoeiupRBbwnrwRzC/ue5lh6MuFAJH8r
duVljpVwgIcynNzPIfJdnvkzN1b238JtBDwKRyFNAAmhPu/Ps9uolpUxHq1WPuXTJ286GP39bddY
/D4QmLndl25yMdFX5H4K1LlUTrWzpdJXrgW8a98Xfj/S8VxTWqLQ5RRR2BtA5q2swqIFE1pU4Kdk
9EQMmQz5QZqMmnyS6T9QdxPCC++fIkBJNHSpXIlXR2CBTmOaUgY52c9jROvNKuBuyWHRCeTTxAMo
CAj7o7EDWwusDuYlrx7voQxxyKH6h7Qr/x7q7KPUjrvbI1o41HniQIY+83XNHQmXTtVmsZxJM9P/
BOyJ/qIvCLl2a2/CZSNgJS1HhslK5HLQYk+JrCGQT1ncx2ifGA+csogcojBtaunxD0bEE4EUHrvx
qk3azCjxQncun+wMwEYbffR9WdlIaeTKrf3ptq2Fu+L3c+R/bM1/P9uSUdKnia7H8ilJvnNdjK2r
hp9b54tJz6JlDyvet3TIkKcGR0iB6LpdQLMy26osWmG6EvZOVaVvkX525HJuD2ppF8H7hTKDrNCc
IsYWauzpFIhqLkCt2cZJvQ3fl+r8fSpTxwDlySA4xwQnr3zdyOTCnG89BLERdFrDuSyP4D8Dwkmj
mRM0hY02nfTyYPYPza/bE7S0DpR9OGGYIoC/Qjg5VD11XQ++rOhtlB9s7YRs720LiwMwuLVwLCqe
YvbBsfpgotV2gh3tZ4HuOJJatw1cnzPQRmv4EbQ6/Fc86xXVSyK4yy3o5CLEvF3f+Rai5irlDpLx
76fPxRh827qsw+19dSzn2ViAIh5B3CoP4WPorbS4XE/W5eeFTRj2AMumjM9nT/SeIbR8e6rE8huz
A9kqx/0sCgDblnir5JIdaUbfGK5cqrtqcunf2jWTD+oD3psZFyo9SlWwy4013salgZ0bFgbWSz6d
qCbIVB+9SAOUob9WLr32ZIYGMygFdQKLK7rGzoGbfIoZmhK+lq1bwg4ar73djetDcu7ln5s2SKVx
bgkBdT5R0o+IgV3YftiPkToLd8lx+aHPJPshaMPoq5ko2jbN09dpqKSvZN6ij+gb5T/lasgeCrnR
jx374cUKE/s+TvrpNTO18V6V9PGtlVr7qDtS9uD7vfzUejmwl0KDINfQC32fKYUVbYZQbe6IPupx
N9D8dDJ6K/kQKoG5hyGSUEc19bc8RaMw6aJiH0W28jWeBunroE7KkxlGYIPUokDXGN6Kfdt6DgLW
JHI/JnGIrPpchIXypXmq4UR6HvVh+jhEzscmb/7pk1Db99x23ZPpVf6pGkf/LTOV5ElOi87b+UqL
WnpPZvk7qRRpd9t1r5eX7oQ5yga8Dye4mFwYp2kyYk9tXUnZKcVuTA6DubI7rg8SBAosWC+gbZif
1/Pfz25AQ08Hvbfjxp3BpTGKn1tItBr9ZZVI4frhcmlI2AxVl0gO5dbGDWMVPfGDAW55aLZTgSx8
itC1+sV+Z7c8G//SpBAbSQAw09rAZBpV5WEajHivawOkBGnbrsTe16Ob6S50iBEJ7SnMCVdKBojG
7xoHKUutG3e0rxbuSBfLNnUydacYXre1piDedYOf3vl1rP5121GuTxrMQ/bBnUZ4wa1/uYqTE0pT
yePGVVEZlNWdHkv791uYD5p5/+sAgGZXPfOTmPeZ70+l7haB9mJE2dPccnvbxMJBzU+cn7ZAkaCJ
ExtyOlrdvLIxNDeQaiTfDBmhVT1wooPSNcajEffoCQWl+hbrcbAzvJ7tZxtrPTvXe27O5ckEUJTX
9auA2sxSWMlTMMmh7ybBwQrv6jXY8/VqXZgQEyRa7VVZUGDCObTxIQ0Ot+fxekvPnwfoAcubQ6pd
2NJ53kvq0PqmK8v9IZTupvJXAaJB91B+X0MjLc/Wf7aEXZ0behyjZEpokD1onr/35V+Ft7YkC/MF
uykSKlDZzKwUwgXE9zOtJLB2le5Q7I01PYzr1w2PTYKo2cTcmKheurblFxDy+OAwleFjS2ahNGp4
0e/0tVzp0jBoreRhqNoEIyInTx2Ffikp1EBC+Xv3mNnfbi/70jAYB51mPEDBhQnLDnnWXLtzTKQt
JdtN4tL/Hhml9GmiffiD0cnJSiroNy3uZSoKGN0cXbFbwEiLqSivbf1uSqrMjR0V6RLL+I2TJaG5
bVEA3ttjEX32AyQMU4mQtCGrBNV30t1nOTjXY+iM9qHNs192FpdwcyTDSzV6/X1bROZ2bKBcoCG9
/XR7jq6XwOSRzEOWVBJU6uLLRVaCUO8UIiVPzzdT9DVdw0BfL8KlgfnvZ8dk6lfDVCV16yLrne5S
OD2pbcjBy9i141PsaWt9B9f25kOZejBkqDMJm3DF+YnSoMI60Q2cb2Sj21j0Lz28n5eSNjsiQBKO
vCivqBwDh0AtUPqI+iDyu5B0R2DGbi/M9TkymyBty4Np4T1DN3BkUeOK3NhvaLT7ZKI+ob6f2Q8j
vCopnaOodaVWF/j+OOhyFrtaCtmKlbI07aYf/rk9lGsfA41moPsEn/6cvxTuYoBiHIpanrhjuM1f
xnB3+/PXkcbl52fzZx4WKU0f9Aaf94y3KdxLzRMqvy9lc4xQ/l4jdVoaC0V6ineIVnAvC2dKNIzW
KA+4l5olz5a9SfJ+peBybcGg2klpClpHDTCecLbTT2JFtAvUbgG1jnTM87vb03V9GfJ90hS0V+oz
5l3YIKEuo0CvRbWr6Fl9nEp0k4GJ2c9akUX3EIhVT4mWj19vG10cFItPXYxXxFUvbKAXap00Ze02
P9Fvjz7f/vr1XpmH9N/XhTtX7gHfWEFVu7F6bLtuYzb3zRoJ1NIIiGTnGAi4Hv++9DLYhcoymuLa
HTbw720ibU1oYNkAXclU9QiyxMKz5rMeis66j9WHMfxgrRJ6/75OL68nNiHRJIBvXk7gvi+HoLRq
EPu2r7oNtvaxmZS7aCo6Z2NPJC0fq9QPnkkE5VvEalE/9rJIg12+l6GNsmMVLEfglN8DZBe2RhUG
u3iEA9aWRxIGZVsVdwShxbOSjA2aD6V/l0n6cFDgoH6NOeG2Nq3DdxBLeY9RawOZ1rUo3QXmgICN
ItUYAvue75wqSe/iFIGAwpnaj/Y4apu4VWDOqSBIybdIUQ53UxtPx3d7EPqIXH9UCxTYVIVNQWq6
1io6xVzdOEzFwzgdxvBw28TC+mKCdAG3E1G0eHJMoeLoSW1qbtQd82BHdfj296+PQSrOoEnmpnqD
jL4whDLpgVsqVufmXsp8cbaE8SaZBgSSmzawYOAKtG8UIe1jNrQkLHLH6+5v/4Sl98qc2yOjRLzN
00jwMLmxJOQqpN6N9Bh9v1ZO9lJdo9I1VXG+rUZ53KkOmSU7cNqPbQoQyfesZq2vYuE4uPgVQshh
oG6llnI8uFN1LzkHX3vS1pBzSyYoN6JaxP3PPSBMdgTdXdjVmBjlew3h7lp68NGJvz2d16HMLPP4
v0bEElwRxf6oAiJ35RfHI1y8s6ZtWqxcBwtueWFEuG5Uo5X6gaZvV3I2UbVBeOz2INa+L7wlTJqy
azXOBteWv6fhSUvWDCzcZyj0IO1ERzCuL56bgddMjtLLjasQYlhbdYqrb2RQ679DvdD+Kjx7Qig9
hNrs9riuPeAiEyWC3bSpD4Kw0Vp36NV26/g+IEfrgwfAZMXQwvjgkebW4QEzJzUFVwto8EwKSCvc
kbZW2P0rp93l/r526Mrb3x7TwlphiusNGeZZJHke81kkVVc6rPQQsbuaSYP6y6ra1+/mMOEGQsLE
JnM+azywWpcGorTJgyKrFLeS4/QhQMnxHqpIxfXMRtk3ZVMNmzQP2+cwpaJmDLl8V3e9+RCNNpgJ
yAroNlP8QxAP1gHB9uZAK6T2YUjHah/nU/BpaJrsKQ367OfteZmn+PJnzwllWEPwMqQHxOKFbUOW
F8cNj6TP3mcYQ+zxGG/1bKtlx6p/d+6fsH8WeXUQn5KvmlPCoSJzZcWqmzdPUXkMnN3tsVwfKvOz
AiwrWSUuDDExhrJhmluEY25fP0XRwbF4aR7GH7eNXDvSbIQsLVPm4LzioSJ1AWmjQHUDFdLPTbt2
1619XzhUwqro69qcI5nxY6XAifn+atLlAIQnS9MpUZZCG+iS7pZPfdXUAE0rOyNPaw/1pq676TlT
5HIl9l84VHhaQGygE5dfE7pLueJPGTcr18odSoOpurOilT6AFRPipVL7cl4bpqe4MfLdqICxp96v
mMiD8r9RWMLqj3XaZE6KCW14jL930X0Vv9+JQUTQoAmNu0LMIyyPUwfTaFXZ5HZxouz80J4TC/Wm
oUunideo/BdmDOJo0IKURwkyxTRSZ5htVAbj5DrF8JhV+V1D89iGXMr7bzIAcGSqSIbxOLtCHbdG
7WdeVU9uHA57e/pcyzRAjyWtQfVmLNZyiNf3Coc8RBAk+MhjXIW8wN6GMEaZ8OTBjmnCNlZrP/MR
jqL8zci1lUvseg4vjIkJ3q6lOyctMdZO383kPs875Cn+jzYEt5vGbIC9VMpBED4n2Z3efwy0r7fP
tbVhCOdOmkgZsBOGUUkHybinwYnmqS+3bVyfbZdTJfi2pPVZj1JwcaJzcOcX/+ABK2H69RXA+U/K
lbQrnBlXDj2pHcRl3LMnCw7ZzWgEd3Fofo3D4GMLHcHKqiwM58KY8DY3FS0d87IMT1UAYSns1U/G
qB1vT9n8jcv7mQEZlHrmt9v8eL4MK7q2C0M/tIITGcbcPnU19ZhtS966fhn9z7dtLU0eHQH8bkin
oXWft9VZjNRmaF2WDOUEaH2jxqCXN1WBUuraEbc0b/MxMLOqknYQgX56h/awXnXhqdHuPxreStS/
4MhQv/z3dcGRO8i1wkbh65kyvoz2+AFOPdecIPD5g9mih4JEpgGQULxtSg3m4KBVwlOaUkF+9JP7
KIO2KFsJmhbOslmP5n/NCFvfr22rdmoZjy7fQBfIE3wBSEUnNK+aytrKLM/df8aEuStyuLMlkzHF
nbnzPH9D4oRu3tfbM7e8/tShwbKBmBH9LK2tyCdGCU96atQ/KrLE93LfpH9gRZsbEEAsQB4vPthD
uNwD3fDCk0GlZ9g61rf3j+L8+/NuOtstRZXFlR+E0SlP0tfejO6sQl1Z+6XlODchbEg51wbwiwzB
T+/l6K6Qj2G+YmLJvYB1UTACdEBfiHAkAzmw0zRjxQvV3ITyQ5M9zpRTqa5upngt8b+08OfG5r+f
TZltSIqchfiybPa7Mbe349+312R5wv4bzfz3MwOAtKzeD1X2ZNztHHrD0yLa5epa8XppHPTuUH4j
dqITRDCj0omJWlwbnLyH8e29VJU8TkEXnH1dcCxVhlAnTrrgpEn65kNRrsWwS0t+/n3Bq5opRWPH
4deHbQS//F7Nv8fyX53vrgV9S6txbki4Hyc9S+1iNuT20t/2QUr+ur3aa8sg3I2RlFmgffh+pm3K
bmvub39+aZ7I9ZEWB3t/HbMGfafZtZQEJwUpra6st1ltbXol3k4ll+IaqGRpsignAszhPiKEEXzK
zgJnKMYgOOnNkyK/akp/5IZeKeMu3PCkJuA/xXVhxRajiaxpBi3TR/8kecVHeag/K0V2Z6bGU+hp
ayk+YUBE33OTFKo0VMFt54q+zBjjKo0HDwS891GRH7Rh10krV/CaCWGn1Dl4X0QbAPLnb36okeSj
1cRcYw4R3OzfgcxvvvkfegKFIxI6qcxMaxVAtPVW71p5xYsFN/v383gZh4ljUEIULnjb60evmFrl
pNXVPmufRsOgn/hzbv5lJ/HxXS792xY9SL/xZTiAmKQqdX1o0YtSTq3y1tnV3pumnaN/r4AxNRSV
bxtbWh0klmYMxMwzLV7zU94bYZjK8ikcIrrxJK7HwdQ7V1ab4XDblCKEyf8OzMCOQdsp3WnC7qkl
5KtkkmonhAQOdQ3q4oXmqoMdF09JlWy0vt6EUER69pep32ept9FJrfRPTfa3jJ7CaMIcsXZJKMJm
+/+/yWIK5iOdePryMuLoG7NKq+XTpB+9xtrmc9qgNbe1XGzs/tjCf8YxQBPdX4Z+H5cvsYeQjk5G
V6qORdLub0/R78TU2Uvi359DYE+2FdgLZAmXP6e2Mi+mDWxO+XSPo5fs0vyHlEUvZgsnSL5Jraeh
fA7zH1OQbtAJBYwFJXP709Och7YtNlLl7xPgl4o5Pdu1svXrfuVwWl5E+nFmtTFqSWJqrY4zpKyQ
Az6V0RfHDjaQglLnroyfyaBsQQ1v+9y/B/eZdv2uLhCh6K1tlZjbfvQRE1EOXjvsNOXdVFK0CLFV
EPeGFYHssRC0eJXdD15qA+Sv6/HV8fX+scg6KEOzsV9ZowUvRt/KoH2TsJjnkbBEkd9JRlWzRAUi
KU92BZCReeruS9lvd61mwDeSBjBO1Y600jy64KswjcyYK1JP0C4KV6mhxoYSATo59TatOP1wjKL6
vpe30rSGYr46TQ22IjVC/BFOAGBrl26YKXGkF2TLT6H9qI6P/9z28qtx8PW5HxAPJ8l8dYuOkwQ3
a6w0pyA3QMe3cYB8SDiQzs71YxhL0cq8zb/2YlMJ9ubfcxZw1n0p1b3TN6c+lLaKF8MOlIZfAQSs
XUJi/REKUEYGIyjIT1oZrvhu6tKI9ckZ2pPZVM5mtLPxGKq0VhoRFGdl7r/Wo54dCyN+tmJ92MrZ
lK545+Lcajgnv4UYRTzPcwfxMg3lnpMyPNU6XTrR45R/rvMVpsQlB7HOzAhRozVYTacOmNEyOB8R
nAmjt9tOsrBoPAfZZoZBBp8QQVg0U0sKRZmqEzDdL1mgOBvFSuwXKJf1r39gCVgIFy7vBFqqLi3Z
qSmj95pViCGXX6qk+6TI46vqtT/ebYZ8F09mk4AHwiVhQBXF+crMjPI0Iv2Tty8Jacg1xYOFZTm3
8ds/zzw9CRQL0RBsKNJD7aMwBN/UH4wC8RxiU4Dw3OWXk5XGCooupVec6tDqISdIu32hJMkHqBis
3W1TC67M2WDZczMv2QHRAxAvRakwL6pTae8n+96YKMbdDcmfLAtIJHhJbJZGXP3UKwq5NKPqpFRj
hliXErYV8kmKfchUZ62ZfWFIXE6zcsyMCr8id/DAuRPhMKSke2jGkxEjMe/HW8Nby0UvOMJMIEnO
i7QUWFDBp6cWNIak5tWJttThPnYgAJ/S0F5zhqu70CCFD6iHNgU26hWwuYRifOjNKT+VBKZgLLb8
J0s2RqNuYP0uK05a7d5LDk1bbINpk5tgbTZVvNHtI6KEzvhQSjQVZluoGVU72pbq3gz21Fw2Soja
WneMkk96zofsE7JUKF3AGN/t6vBBDf4xPHWr4nfdq609huGvOto1+aNhvQTWztO3rbOJde/YZ8W2
Zuz6ISVdLnkbMy53JVJugbNnpbcdKu6atgbSuz67gLLCGEJPK5h4TpbLTaJ4nRUPcp+e/Kjbmd1b
2T8Mgbcy+de+dGFE3OuGDXWmrE7pacyg0pLKQ+7Eh3oMHgtHvru9E+ffe3mBXpoSNr1Hv1Fet0p6
cmLy9fkrdHeoy36D7m8rS+GmGt9q9Z2tWlxflzbVyzkMCk2VzERNT4G2hdhrI70XSvmvhblXCyGQ
uRIhjGpyirK2Efw75f9Uj8lKJfV6A/Lzzz4u/PyosTM7Hvl4rD6Oyq7zXm8vyeLqn31feLcksjfE
dciS0PBVfhrNuzS609ewOYt+DBmUDrcA//79Fji7TnzTkXyj1tJTZD341RO+Za7JXC3MEyETyWxj
RhrDoXi5zHXmZDG6nSnljH206da0fZc/TxYb2RqwOSLaoIpysLtSjOdGh67k2bRWXpoPUmFr8Pv/
MzD/gLMpStWua7U8TU+Jah6GRNl2aXCHRuZRMb2ncVzLly9EmJBF01X+m12TIF042IOwNamfj+lJ
Q9vsfrBJ/D+E4UNsvpbT4/gpVra3/WxpfACN56cxZFRXEa3s5XYfDQPji73HwQm/TX32VQljlMLS
Tt6EZvNy2+A1KTH3yLlFYUbpya6dPJbxCCcviV+THW8D18/HfZ03x7BDdXIwNo1THCbT+BVW09vK
D5i3jriklPPApMMhBtmFcC7kgV7bUt2lJ6OzTqRi9nrjkVqMD9bggALKv+SEC1CNRnRFyVu5iveF
r7h5/m6Gq3kieC9ys5Isv7pF2haOrkmVk5NCmVcvT1I3bLNqrbN7cYHpfeGRN4sFixmHwZcip7Ct
5NTQYe+BmIleg8zcajaEzM1aI/yiMR5GpE81hz5KYWrlUJOmtIvSEz0qVleT+f8QK/JRDiS67sfD
7YVcOCIhSKRv7bfszTXAIDb7NK/Z+0ryXXVePf84xYdiWLkbF87IcysissDPeXA1JkMKDKKdwN+M
4XcY7lcu+wUrKunHGcBLPe4KZAjtGNsztbKTn30dyq9x+jlWP9+eroWj8sKEsO/CSbdipTeyUyvf
/VKd4//t6/MAz87JZpxST64YQKZ9SVlyvVxLmy4s98XvF24SItFcSfJ5ivq/pu5DI6dHLZ25Mda6
xtYMzU5+NpSyqqqB+yw7GSiLIsgj3VXxfbrG+mqsrYfwxIbkWJviDDPm1G7j+KfkEXc5W1L2eyv5
YZUhyS19a/flMTOTjZkewbZvp9x1WmmbqF87mYboaWNKT0p9RKpjE+VvPKm2fYdUsRPfZXFDtP5o
q+VmqH8l2b2aHlTEByZlPND7DRvGr9EON1n8NXKcTSDdZWq2N7Md3Gk7f5R3URgcbeOn3H2JaQqN
o9dR/jEEEFQGR73r9nr1bORrZ9XClMxdL3Nb78zZIaal4naAZSHNilOYJHd24W9b/f0PJ3VOJMJq
pvJY5wl1ubi5MWaFybvspCrDtrfHzeDsb++Eha18YUGIDP2Bdy1t18UpVz513jEcvhrvbA2eI9sL
E0Jw2DYd/IJVUpwU+4eqPlXZ7vYQFnbAxfeFo6JrKrmQY77fy89Jf/TtexoWaBO7beX6cXk5CuHI
oFmiHXSVpaDR+rG25U2i7n3vSPRD/eihspyVk3zhciK1asjIcJCiuSLVUGI5kWRVzU9GlKI3jsxx
DrHSPkLgqdPWiJUWvWDucYXbbu64EfzMIE+jN72Xn+Bx2EsoRFreN7SA3n/qwkYyCyrOqD5AMJfe
PKoaL1C/KE4tYF5r09grjvD/SLu27jhxbvmHDmuJO7xy7W637fYljpMXrdhOEAKEQAgBv/5Uz8OZ
pONlr+87jzOTaUVI2traVbvq3Vn89vsXsxhBTGxXv5cn+FdDTWIEiPiZhta7q3JGd130OuI1fRHW
ofI5h9HgYK91aEDV97Xz1A65kddy/fHxfnt3Mr+NdBHXIbpgeE1t7DdEujrU5aCv3Pjt40He3dRg
iuFBdc7qLvEmi6vGIzTAFwuSM8y07YSdOOarB8T6szbq8zG8SGShIfvvWBfHlEIl2mpafDo1QatD
kSIU/d3H03n/m/07xPm//3YXRiPI9JvCdEI+JxYtIyA+y/yJutF7g5zpIiCLI4vDbv5zkKavOLTB
Ynnqtu16hs41FD7zdYg/qWm/OwyaUFGfA4AMHcg/h4FOCY28ph5OWJ4EQuhJZ9pcWj8//mLvLcoZ
oYYLIxCkvzp3QpjQ+xNa305ri2SRuvWTHy6PH4/x3iZDgD57TGGb/WWHjn/PZA1/+hP1IbKemS6H
DA2UYubtNvoPpaf+uWvOukrAqdHL+xcVOsI0vI43w0nKW9d6luyT7/XeXfP7719s4o1xx9ooH06L
srJovrL5N48UNPwvnib4Uv/O47w7ftvJkKjsCSX4Zv5DYzIJ58YeWOV++2xt3otnPhofYBdwVqW7
fAINdF67amWYDxc/8NY81i3NgkoAgHauYjSRfLwV3v18cDk5k1Xwdvgrn5GMwSAG0yLjiyCvNulR
Q73dABt/PM5fWw469GgaQMIERPRvIt8wechJBtmeNjs6hohpBOV62j4YqkvWWlf8U/OKf15Wf4Q3
aDacFT4JAS/+bJ/154pttJV0tmdxYmo8+nANVRBvkwooOYjLcv6GNoMjGFw4AXcQrDzKwL0KOTxA
y3brSgU+DZvv16EkZMscnPQO3JRRQjrIr266Mc44RHMHGCoLBhVhWScbnCoNGj0aCFJEyzfdvRkb
eq2A8TZ8V4gqzVWuYRxn2ddVc2OrOtXr17COIfPxCKXXnA63uhJ76fn39qJ2H3/+v2LX+VsAT0DJ
AEp2f51CVc3REEG0+BRCWMlQmXjxlMzy18ej/BW7zqOg0Q0ZEtIJYN9/fvFAK1rPHhen0X2tI5aD
JPLJO/dvAsTFEBfZsdIVIo2uxclxmyBDHeZX0CpWRMrz0II76axm01REpDNPKAeFO+p6qujayM/q
TbMyjNQIQSpYjKDfVULsx5N5PYCGCy0DaHBGdM1IY+Kc9MFnVON3lwBdMxDURqKCSPLnxwldkNep
pKiUDbfgtSaOujb+fyj8BgNErEDsQvMHfGYXym9/DsJQqIHEnRAndb4BDcy6muLjNX53Gr+NcA4o
v8XBzhvrjQyjOPXLj5G8OP4rgb7Ex2Ocm9fwMxeHF/sI5xZtYFDkuyzMtpFeNxmw9tSzgaW6qd+8
oDuSLXpY6vjHMNNic7ZfksBSi6HiV69XVA87XVf5vEBM1301Hfq6RJ+uCuKzwVgwogonNAU/U4h8
3ZbjyvcuMFAZ0hLSAvlKxmyAOK8f6zSAvmArg9RbnTTgT0ZGRbS4+6XfjvFCSrv7bkPXS0r/iD2W
Drab16rOlI9IICA21iWaB+B/tXtCm3QxXkZaH+po9ike4ETUe6/KPPlsSRY9JB24pzwmaNrrSxXF
ePZBg0I1MD+Eaayvis3m2RLBa3U5MwbOMkp3i+1im771bo8c0UkjRxdQ9Eni8DRqlgUx2mRHmfQQ
oKfekM1kKGrlJb18kuTNtqdDG+w2HzUB1/oV2iL34UPPSZMo+mDhz03qdWIaZBzvDhT9tGbsq6E8
DzAdiKddVY4DPE7kJsIrSLPUo26p4jXfNvK1t3jqDys0lcc0mr+vK2y+XTtztv56cqzcq66nqr5a
2+aVtaDdol67jCRflcgCeCEHlnO9cecEkYMvwmsTOjdPTi9uo1Un0wQSgTvowmmcb6LvAODpo1x+
udFNvwQJg11L734l1TdWQ+a2WzNaPbgBS4ZVJBRlnoFMybTAKbLZXtWk7rx4Tp0JSO66JYicDxDl
S53ml+hVolWfouJ5ItY1CWUaohENgHbiBgIeHjyjYECy0U4d+eg4cJ22fkFqNR+Uc01DnaNXIbWU
syeRlSC7A6nDL4hFc3vuslaFe7/+tqxxAZ2zHTo2gVw9nGOBWb1sqlRmtF10wc1kvjrsSyeeRsBm
HkRi1Ii/qf66sC4VHrK14A6vurxqZKKIm9R+D6rIbd29TDCPdVxZcEs9rZImW7sl0OooHVPn8eTl
nqIF/nalCcSug0kB7I4SPoFwBcSzZtb1ucbrsT5zPLesOnkImw6f1cnhYZVQ+cOh3uNqooQ7Xbb0
crdNXcEoTdwRvFAZ5EpU+WKm0gK+O6/mKh5eqLkfQpK6Xp86S5VZW3BnhaoYl/6wGLljaPQfPJIy
aCe4LvrwuyCvI/haQY5o2KrUqa0rLW/aaUrWGTyZiabaPKIdPBHWUoTtE4fHM5gIKZc/LOeJR1sC
W6c0nsY9FT/tiaQ8nnJigSHXwiatdt6qlh/C9StrYZMSQW015JjhlsuoydZx3G0BaumQg3CQfG/8
BVon30VL8vNM9RxlgYnL2nSZdupMaFjZLo9hPJbOHOWupZJ5gfsKF3getEgYpi5hXO4CB8i23aee
qimifgWTAZOvXpA1Rqfh0vtfRt9YaS23JVmnCacLaaxEKbqv868sdyHd095be9sI2KX6RVTdy8BJ
BEGjH64rf30Z0BUH7aYEDsOpal4CW8EbL0oUsqyzxfjKQ0DfP0PU/SBxlAjfRSYESYCNJrFf5ai7
3sxxlQ7DljQIG2wIywVFPmUrGBGvRcfpaUMKhd8LXyAAD0sCHBkGiyQkPQa+9Gz7vpC31nEyeOIB
CAHhLGhx5nkiR5r6EOEw8ZA2BhbjbuZbyL/EYzjC9MM4SMWWxEaLZBe9Vc2Y2jMiaezkkbXB/BYC
qeQFpq4niQibWP3rSkgRLDfztBw4gdUgt7MGoPaMW2DTL7rvktF7g+gmRBEPHaKgawWHTq9pqxRg
doD67u1Zpoi0FYqhEXSeGfyW/f2ZWNrDkYkv/LpCmBHdj9oJMm51hat/LU5YVh67rUWYuBoEtJWl
LiKSGGTa6hbS//Bgx/eTGy0qdiODZbcyAj1vsBEaEBb8t6n6NdlfeOtgD5t0GjDlBVfCNOV2YK7X
GeeynTMdNjmP64RiyRo4/lWgAZEKahwWQK4vG/cTj3/1tZ+GmM1IhsOm6yzANvUl3QXGB5WCppJt
eVB5OYhzCS40EFW+QV02sxcIczcIg16FVFvjREAYdmrrhNUVtKGa62qoSjZ+n4Yt547M2fzozvin
qpwaOx/m57qpMt7/rKwlhVUsJrakUEzKthWAJo53O6KwK5sUuc9z3HalXNaij4KUOODtxk6Vde0d
9Fyz2h72W7ckBn4bfKsffLgNtjWCqm3Ce9gOJsSG9q6mOxCukhkhe5Myd3F2wra6EfiilYfq8vgF
mmwZi2Xp9s/DcuPp/hBC5trRS6IqO5tGF9l6kHfg32pl3xPIjayK7YeF5ngOIL0vjPYgbeYV4eAn
fe0nIOHlEfMKFWBR5n4XuuyAmrXADWHZfh5JmDFXc0GkndfMzWPtl722vxtL5aE75ZOAH9/4el6N
rYa8b/QMZ6yjmOwU2OQeMqc4JF8C2IjAH/4kYCPJWy+x1uFqcX70TphKJ35ssMLDopN4e4KdE7bK
N254btxtxxcrtbwQtmcnaG6kYQcejRnTpqvzFYeFCPPkDWFqrG23dqjaj69d/W1dLRztVx60V1Yr
7rrK3VtzgHAoDv30Ij1ys2CvVKGdjnFXLubrsm37YNsKexClDT0Wpw2PVhCnk/4Bynk+jX252h1P
xgj5kXRk4gRwtKpUbma050A0TtdQ1kE3m5heCG7vMKjyEW+i2r+TjgN2jrmeBApnXnuAHt6hAqdp
CO7lHCWgrWah9nNqtrxvkVk4T2K0MIhI63BMQiQbExDVBjbVunkcvCe8LUrV+kXP/dJCb2WipHuK
I/Vl1F7iqdeOQ4Z8zuNluIKPDayqfwgPwQ7IyKgdBLgqqSo3hxxNMjHyXaH40fl15ncP6P5K7LFL
ehplkFD+sdksdSqWWSFyMjYj8WtOeMbCcnF+ityX2Mhkbbt0aMKfPYl/hmuzY9oUfvsrGgCRLEgE
hxHvkqb0a5b6TEAOE9cnKpXiXKICB2ocvp+TPQcZTefVmRe+2C1AGPhX+ya+AhRwhKxEMVoiDxnH
1XNQsZtUzWvd4caeRTF28Q8p9CtzqisUPd2Z7atZ3gKG3msur5vmJRRDNjZhYcY1s4Y4bye/3BxT
SrMW8Bs/DJAFTJbWymAbV64jO8IeJwvq8RB3Ayi3X61GFdRCBhbUuR+xnbKQ1fh8B/pvskxx7oDg
jOwzs0a/sEhwrb1ntu5CdHEMrXUNekDaLmMJJ50UBn+ZjM3XweKgtUHzVFGEtrvN1GU8dHlLJJjf
PInZlEkBqcF4QViPM4s0mW5U0jR13lNk8ESWvhXlkxEF3lSJjJ1958h70tLCBEECokoymnvHW7Jp
4Gmkz9z45zis0EUOyf2N3OP5dAU38zQabtvpxiUcSOCLFVDEry118GXZKgqCnAgKv0ncWmk3TWlU
q3SdSdFtY0Jm3OCjB1egODUb4jRRWQRzBTJPKVFRDjX8fKjjAuXVU6fbfd0g8kiS4rm5V6zfiwAb
BXr8bigPSpM9qELZEPgpLql00N9Z4OYBGgyo9E+W0xwsL8p9t79tYR9p2EMHjaaghhmTg3n+6t3o
ivA33a2Jy5FBwQiORBRVVpXQcNkvNUTtAjSADqzsmyH3NFSX5jZfZm/vVOIWWoT3pp5SSyyZmL0j
V2gYZTUyHnuHxUqImhEhqrQaZUoGkc0myMRofprFzxTa2CMmcL+3qWtcpArwaDQQQImQ8rQjlrOO
dxauHUnb50VAiigKru2qhwaePEpkDDi46y/ZkqMXP3hWk1gbKdEMkJ1l1PHou3UnO+lNCJnnR6XF
FTgXTCrAi7hF8Y43gOw57JS96LXyVyg51YCAxK6n08PE2i+uDTcbuqpbPYI6ONePphpKeMtnUB9P
8d6H3iXNYSVQdCLMvaiDWvP1ot20JxM8E9dktcKUQ3yC4y6NcaN7uCdgPr8XM92NmFi3xongt/E8
QxXGTGPqQMgVz8ngXhjPKl3ckX0LDixbSpyRE9fhDbpsHpzKeRGTypn8FmAVY6/Pl8VPew7W4n0L
Gw1bIdkVh264tQc0ca53XcwTq7oJEXwJpt3aYmdpcwOFiZIz72blDwP5Glb3evnZ8e0Um7mshNx1
/U3UI9Veo8yFzeTMnnEcrnzyrCqd2ITdcC5fzDzfRvjnGd7yMGPdDW1YOpb1BsjpS4CLUMnu1W5x
KmZRVibKlf1kUSjMoBfQdzMe6KvZHfE4qINbX6/PYqAprw/Sa0qwK8qK/lptpOSLC3b2NxskK85J
NqolH9Uj879rV+W6e5z8V+2OiQN1xLg9NfV1H0fZ4l1xcePQI2TBXEx9UPrJ6H6H/o7SX+9CfIAA
Px1beVP1pS+GvGN+2unpijjgZ+M1FfnAt13re7/ccuyPmUfJCIdqCWtZHqlsjsKss5H4iq9RHKON
yiRT86ODe0H06rffRvlSTytCpZ1qOp0c/I3Dyi7a2c4NaFTW/M2Z7cSt5TGM4VtrzS/Ggjop0qKd
Dj+riHxWWbtAbB02bMSpWtTv3F9G3fbRJx3E7/8+6vNo5z/Tmi6wjRA6JUsTRmDy+T+mtUm4FWcf
13Q+GeGSjopnwaZgxwfCI8VOrREPTDR/UmR+f4z/K7FdcpVAfpqcBQZqwDXm5JZM5pO61F+1+X+K
j//+/kVFmVM6cYkOpxNePpUol6igeLIf7E8YZp9N42IxiEtNrytMQ3cvlKMg9UmZ9m8K3Z/ziC5g
X92PntVpqztNjbWHllWGrpR8c/k9ZR6qCkExMEfgBbfkDPkwhTf2x3vhsxriBZLqaGtRq0GV0kEz
7ggF+7mOS+Y/fDzKu5/xt0rlxWo51QoOOOS8Tv6GfObsnPbx758rnRclyj9qrRfLpFwZDlXYi1PE
vzZxm8/eIe4f2fzJbvjkY/0Dc/xecDW1rJSPaUDU42bp0dJfIQmHyOXHs3l3b//7tS7ZzihYWyi6
YDYAZvxgQrm8w21XH1EqTUfXe/54tE/Wxr8o49cUrSNKYlJm07d8rLOOR/9pV9d5k5/dVtBGBr7O
pcB/H0VTzGDhdBrN1YYcrXUeO/L28TTe3wL/jnGe5m9rs8Q6ELU7iJPXv/Hp2kLGULUohVrNf7U6
/w50UdevJIFURYXJVDCvaPpwx+C0AVQjrTdVzoOffzyv95fn3+EuivwAFog9nr8dRE4Vukbl/WCL
8uMxzsfj7+Pz7xgXxxN6+sQELsbYRusOEoJIhk2+eN+YOM61l070IXQ+2XWfLdfFidWctppDl+vk
tXTXK+8mtkCURAEMNqCfEfDfP7boAAVD2Dkz5P/cGqveIClc4a4IaK6dop7L9ufHH/CzES7OUEW2
WkHDApRJlS9vZCmmz2LCe9sAGn8egUgenMQvlQaoWKq+QQX+ROH50WwSFpDjJxv7vUmASAdJemi8
AB2+uArwwoAAvogAWCHr1bpLp3Ptg/+Hapj/4GK/D3Ox2YwKe0Z5gNXgDz45jqFKLf1JoH7/a/07
lYvdtazBok2PMWL/ADe/NvgvAtpvc/hHvPK3YENHYhzh4Pen8DXkj7516s2vj7fUewfk9yEuNm0c
VCM3NTiypvNSZ4iPChentr4ZJj85/e9+LFCvQT04N0Fd9nXIrnOqeaZIpcyDr4Nknj/xbnx3KhDZ
B5EK7gp/mdLF82TVXdxB0U1exd2cshlVhPgF0NEnSeF561zGMTQ8uujyQDs0XD7/POjG2BFKdzaS
mfCKq8yvE+tHVbo/HOcTZcRL5+LzJnZAQIFjPTQm/m7aY65cassEzYnHG0oyx2i6moK8RXtbX6ei
3pFeFGp89scvhh9l+FBv/s6M/ykLCtcqcaFnDoXOM9B/cWARLaAWIs+NS11Ow5N26ySGkPPH+/C9
3fH7IBfHVTdoh9tm9K61Lvy/UDL/f/7+xVHdZE89Acr5iaABb9usxO4/2d/vxbXfZnB5WJeon9rJ
RZeKB+jKV0FaEzfr3Sn7+EN9NszFgd3Q8h+FFtq86Piq1xUySUHOh8/06947S+RMsAuRUoVo9vlz
i3MSDf4MCfaTVsUw31X+jlPEt0+ugvOvXB4k4vlnjz8wVWBa+eco04oCKGPoNFnxvHL6HyFkTZYt
WUEvuPv4q727vSCRD/ga7kVwRfxzpDUUZmoAz5+2ZwDWKN/8Fz+Pix90pwgywt55+N8C9YzLdBS+
7E6C3qGEIf3/5jb7ndl0sR7EM/YY0wlPgrhETWZVORk/2b9ocjx/78v1sM9MNNA3Adz8KZDl/A/M
1KLen2Jx4qfb9v5/xKpmvc7IaLAZFlTTIYyPvtypO/Iqvonj72PfH6EFlwURsKSqygLLTqNOZp0r
UCwGuGzqn07tp8yDEMjIb+zmH1ARBqibX0w9OoODJVPuFyd+VpaTwqE46yxgn1ZTWoqVepKZQm12
XNydzbovIxo+WTjtWK9z1pKdVdc3ogdYBoxzdt7QJIDiMsUr9kWNLJGAzgF2oZQp0srQExiWyRhE
E0q3z5WIgPcinKk2rShPWjywGkIzEQ8JaZtUBQdgLUUBNP1mnOPvvd8c581cz+1S0vouduiuA+Ya
W9ZhCgBvLlAzqWC8SA5sjNLB6nPPHYugCks03yeG1PsRH5ApL1sDki2OnbOKJPCWP6FwdDUC1K2n
OiO9VzToCh6csdhg3bVZuoTUT1kRn6ITmoB5wQPwD3zU3nlowxURl2GCixXFzWksiNAZxSRiq71W
AZ70Hega1M7I0uSTL3d+H+3moHluATaswSPkqb29MqyDvM4YgOiGV1+Nlrpquqp5/+rTLbhC+0zW
Wl3iEOhoaebNQJO0t/dQMd/FTchu3I19j9pFpYqpn7xyEhM8rV58aNFDW80HDSCn9aMCBLXMq8Fb
sdYMB/FKgd0waEhz2W2Jwtx+8/1npXug/ZARZxTBJvpe2U3eoZ7XjHWyICIM1pA7zU9BSNktZ8IX
pI9Bhwkklqx2H21ldl31tRPz1eRDhGv9KthYeOiOW+shlSuavRUBMo5laMHhw4cqBuyZbtzZCpA7
isR0jcFEsAB7+FnljVnUkL1uX0b5ODfV/TZbbmmvqXBkMYPbIwQFkkmqnI/eAdrr+SKmo5gRxwjL
+3ArsKeuY25ubT43ial5AfNDjAdvE+CFQWOB+BLtg7Hfz7WVTUyhwYAmpjIptdRbHdm5DZRqiEQR
oyHHoGDb67fZVild+JE1fd691u6TNk9uW4bOHh89jd2CM7j/xICLnCV3oBhVTBsjmQ8ZA0rzqtr3
QgPKtvBBvUwIZ98OL6aniRzaop6C0h7BUeT1N9/ZCjP7B8t39qbuE7T0Z/0AgM555XHKZzAbPKcw
gPKCZAm1m6zII581g3/7oDd1hWbkLo/D2U3RMdQf2AbgGR0ugFWgcgJOCugbNpv6wtfo/ucKqJCq
KEgnIxZ09Tb05Y1yhqMkBUjCDT1ysuiiiXR1BSb2ki3BgEhQg47pWM0rEaS+7gwoFqb3RBbbo5PS
WQ2PcmEoMzjzkEnDwPKJVFhuC0CiBmrgR7tp/b02S503vO2LdVt7tOq2XbHRuX2GCJud93UHr8nZ
1veLF0Ffly+0FOsS5rBAmHeiBRRaVfBDNU6z5nW9jqk7SgruDLUBKsJcevJmnm6IWTm265arOqrz
ijduNkWtBey/gT086Ug5Uw2wH1r0KeWODXU/4WWRMeoApIyeII5kl4TGGYGtphkd2MnYFklgYROn
QTgBr0CjR9IY61hH8X0owCppmybjM/Y82KYTUEa2nHkeENma0I3ltOrH1tDbaKJXQ9w9mlCJdLaD
G0ms76OZsOPsIAEvpgJZqu32Trj8otUKHIccN+OBkxxgB9Y5CKGv1TTcdYr9HAb/idLuZuyD3apg
rLT6duq2WPd1BrxqhWMAcSKdj75VwIljB2OBvFF96Q72YejbJaHDkJKovxtnflwARo+ee0CfGeTg
mzwCkrWEZ2ywyqCUlXOfg5PS7mfcN52UO7w2r9FEcbQ8CxvJB0Qb1DMwr7ADj2r9Ns3DDcjv6WjH
+1ljm0xDMQThvR7UFQcrRKwg8gyRWwS4jsatfmHgSrCG3Sqr3vve+BgMAPnm7id19U/IMIE/NEQ7
jwylO3f3YmvcBNr5eSucL4G/fPV49DSEDqTLmvCq2uwcqlG7NpgKgMUgeyzxI1C3/brMQPhMybSV
VNHwGFtuCmWLcgoBV8U1uHB1fIjqsLBq+4pU0V0XwGXBl2BQGNB58IpGY92cgnqajno9MKh6JLH4
LoPgvhlDhMexBI8st1YDLrO7g3vpBJVbAvbjQotJjnArbbabQYt9LcS15uNBGLeMPHHtBeaV0shK
t0nuISkAbZoA2xig6S8jAKLP7RMCCliZ3c+gs+/ioD8am2YqICyZwupn3UUZbCNuTNU+smF5DFhd
Mt7+grfeIfDkkcdrgUTtaCAi3tNl10hk5Ab02N7gZdGs98PAriYcAxKq/QIE2Ypl0loyY878sFb6
KEB1suETbPPm2ODqldVPZsU7PYAVyEewSIJHiNmnMagasLTNCEyDahf0SweEEKT9HY0Td6Y5QEDY
3i1ZP4ECymUhRJNsgKF4VOHfx6nd2PAZtAGl0eKcdsyOl8Suh8/ugmSgyhF2QU0AmkgXZtVs0Ovr
BacwdPOx/8kWMHHjaK8kevBBRPdkeDAgi8Ls7wtEF4H6WzexNxVi5F/Abs77pt65oMYEghTsrO9J
+7yhJrUsf08x3TlSP5Ga5coD63F0Sn6mW1Qinapxt/oz7qmmaIlKQEM+BOMGquZ2BwrTMTY6s/ia
BGgYV8twsKfmTsZhbrUy42MPjJceokZfuwHPTIglH3VOGrSxtsF46rCPvFndWCG4Ce5bDBaRApWp
7YMjPAGOmrOdA4aOmEhiRyQzpE8V7bKg/YYLOuk9dT8IkG3guLCOSINqLGnnBwc4a2Q6aA+KoCQT
IEeBY3DjYe/01ltk1zdOUx+dgYEhBgeOZcw97wdC0Yj/P8rrSe3Gbch6rlMwnzPparDuQCYFmQ90
tnylb7BpyqEdi2QUKD0XRY17y7WwKueCnDc9GYSGFUzwVvaveHYDErc9sIzk9eLxcrbl8wKS6kTY
wwBmYiC3FI1GyYymTynaDGtTgNV3s0CpcCOAeWPwDYx8GAb8GfTsQb0KNxsm3IFO17/14QpG5i24
LF8GjqRDb0gCv3D9MBnkZTYvHEn3AEn3I1oKXSZ67H/vxzqBz2jHeT/i/NZjFoDuxQdyu1XT0bi4
U/3HGfw6Cu0856zysgQ7XyLo6aasQ4IKTpOuYtiNrr5qwjceatACvncWSxxcJkgeE9vur+JGQqwB
6DQHcsYZlMMXkfrTVjAfzcUTGJitPEQVcolO5FD4ywCmZn4lgEu3aO6F9sEG8fSmObVde4BDXKrn
GF0rIHAR8Z1QYMymTcUGdqtcj+jZwZar0ijm6DzmIHq0OcymT5VLSh/K+5rJJGyxnLaXWi5wXPC5
BJTgrAbZMWoB7soKd+thP4GsYHMzashDp0QCI6frehwemOOl8RgULQWTp9bZyEkqvbiECHfure0t
dF12xDUgTtlZzKycyhVsvugGcvNJDF22vneew4o/eAxE1Ejup+3BpgK8Oz9B+aNwTVuurn+7OmaP
/kYEVfDttjlBU0SyOMMV6ManRvY3E6g+/hohXdKZZ4MGJINHb+6Ok0Vu9EazrQYZF+Zljm19UeCU
xouFBurgyyzETUN4zrv6TYAHM80al+TbVpvUdejBgMU8G+Rvs1V0jlMs2PyVb7BKfSYa8HKCIZ/k
lHrOkLbEL2vSFnjdJWPv7GKicqsZs7kfQUl/qvVzj2NkV3AlbNlL5TeZ00y4VLecwX3Ub5pCxDwT
50b2PkwjcGMdZh+RtyO0OGkI7vTA2pxHGHGNjs0a3xkNko5h2EuIxp3MG3Cgx4Fkkz1mtNNZJdCX
vlIkRNjJfXPNfFq4s18YWIoqnI960HBfXtMqNLuKTK8MLMsQ+0JyufdB9nEgp8EWL0yG2NmtY/Uw
SCeX1II7KSkAYV/pGJrqdQ8ahYc/xULQD1zBkUbL3ep8m0AWc8BfCEL5y8X1N0yIWo1IScP/eRq6
/VjMCwrd0asH5ekIZoDMJ/cwuiIJEd6uWtx7H2T8umOZQIFigaYVdIiSZoDM0dKV8xIi0q8wr2uQ
q8ii8duMWs0z0IAUqX/aUveHr4YEPvO3oRT7eIzyCG8Vu3YPNp6mrdciW10T2BymdX++w+MEKj75
toCFE07JCDkl5EFr4qG0JA3edN78sybLoffbtInBCR9VodoGTIfzOwGGXLC/Kxz0XisL7Gt/uDet
d+y2FdTe6XoL2UNosOnP9x/5VoslqT2DK4MfO9JmDceV0lYH45DM/l/SznO3cS3b1i90CTCHv4rO
ksuV/xCuXbWZc+bT348+OKekJUKEvdG9Gw24m1MrzzDmGCDg0/CnKf8zRNVjJJeruHHXWWbvfbv+
pOMyyb51p4wqmB9CSgvsXwNEqTV3TZy+pFW96exmH7o/JKcCm+/dUYK5r22Vg9qA5IIgEHBcRTuB
hcPWuMG2B+tv2/kuibKH1gvWJW1Fjppt1aS9L2L1tnWGDdgM+shCBiz9TIDMqiNeIoFkS/s/6n4b
dUL4EedVJpDdUtooeQXnM8C8uAZrJIGM9OlV6Ju7JrZB69k3SfJcdcG665xbM8n3LiC1KPyRGc2e
/jL6I+p1okZrsHYrrR5WWfUUuSQfwvgut+H77dR9TlibhZxjVbnXgBT14Hm89hddR6sBVPmg9eQm
qjur7DZx/icBqQbadO2Z3Scyu+ui7siMfO1sf1dm4baq5DvdDFhbGgV0EMeR+uiYoLgV1iKRmCJY
00zt1q+0mwyZxDAM956Z/0xLb9OAIuxxDd28X9NLvok7k/aJ/I86DLsui3dxbAK+IvzkqQlN9Qbq
hz1UrDylEv2gLlkAZdOpw8YkOlbC/A5oEygoy3soeGtizydRMjzUOQ5kHG5ifBhXb9j1wcoc9RVw
ORogin1fEURq0PZnyWNHVGECFxxgXQWos+pDfCfnp5nRh0aXhQsYxO3Te6MFBRe0PJf/FF3w2kzP
kavuIeeNQJ5+jeJ4P0EoOykEFNTetolxVxrqbjAAWyFt1gJibe34ttK/p3lFzgQIFwoINATv44hj
1ZFpSGwiAhyFQrqVakBxwY8kVu/btttFgcZDUW6Hzt91gwM4XN52wAI7P0bUq10n2biyRvsxLYpt
GBJxwKjhKiEgNPXBQamI8Iv5qHaaWd3lo7xqRmVtKPSkJvRFlMathS+ZO8F9a6s7I5XY9/JCPngu
h4puFqQBqokAiCxkNll53U8AqYGAMdZgf9dJm4Js+gUwXUs+vT/NeWpLSHNatVfIitVRk24eVNRM
fMNYSKTOZbdPLUx/P0mk0knZBk2Ehb7/5mpPVvzSLklCzqWCT01Mqe8TE3KtBBjBROIXIJhfnaV+
3iUDQq7W9JPKVTtWZHJqxlW+hKWZy82fDkAolRh6pHtWO80ROar2U2ZszPJzZdxcX+slK0LBRA7h
2uqGNj0q+p+i/JTX3EBTF23/67qdhRUXUWJ5OnZmIjGayR0oPrXFV1dfYAtYGMobOOpkxTXygaYF
S9mx+FcBe549SM1GtXfXx7FkRDiHthXxIA+seuzCWb5TgkNcgi7+j7MllB7HJK18Yrr0KDVr8hAo
pPOIXB/I23RcVAH+3ihvmvIn00VGqDH8UKYKUMo6PaUZ13aaITCc29rWNqt2BRcPnYxSQMtKWA2P
kNdIK5hM382IMuF5TCo2uqrBpyfSL0wiTi48v9Sm/TVZNqlfZUu35+zuQ8KSexO80AUvQqLndm45
7HLPfRqT51z7UaoL/Oiz18GJCeG49rU8SFGLCZKR5H+8pdLQ3PdPq9HT30+WSwvCvCNpCCitJP1B
eLS9vh/mHhh0NOyp/DS17QpXcor+ZgT/G+VfmYKJ5hE4H9P012B1a50b7rqx2cGYEAMok342bXfn
g1ENO1IypPrg+Fzl3hcr/n39+/OD+fv96RSfTFaUmFrgplNLNu37+FXJGga/qDjk0cKsTT9UPEQT
C+7/DkR4BPSm0+LAYCAZ5PuZ90lGizfzFy62pdkStpZKuldCnZ3RhOmX3sqeynBY2L3TNX8xDiQu
Jl0+UAhie7mrZrJSaAmQoyTcJMbnLvst001VWBmEuXT0Gel2iNyFK2h2lU6MCqvUjCowqp66Y1zd
+iioDR6JnpQcVLXRtdvrO2J2odAD0hQwbtBMCjdq6RAKtRnbu1aeDHJd2T5oFmAcc08DRHQWFW4H
CnYRQAEpelbnMiX7lGvTdR7Kol4FycG2P18fyux2OLEjbAfHDIEiZjCB5tL6W5RvPvJ1U0HoYE4p
V/YGt6FvAOJU0z3ApQDP7LBAkTu7Fs5fE8K6g0MalcKvE6r0qv9iwFBlLizFkgXhWMrtUBhjjoXI
e06MY9s82O7CiZlfBUYB2442sYaeXzGNFQZ6JtG40jq/5PBrpYYfuSOBGf6vgekHnNxhMRyWCGTC
Jd0pVKlf83ahM2DuyMNGrssmTN5wLguejEQiiII+MM2hlm/NqkPQw6Gq9nUw/s26L37xZDQfAVaf
mhTmbEwkF6I1YJptaN0rRUn3aL9xZHuXDO3v69t4bgeAb4RogtNIz7zg10r1GNatOwLeUj4PxatW
ETF3CzbmtgD0qbKKTh4kSGJvha1Vg1llzKDtZrD6VzfK1M5+fRyzNkCFwbKEVs8FN53pNU0UuwXN
M3TR7A1t9/7P64ZMe5JMtQ/uu/NNVict1I+EMkfD+Ww0B3XhpM/9+omwREHvQ7cA651/vk1sWJJT
DkkVg55YUUF7/88//b5wk0g9SYrY4yo04h0ayeaSSpb4+5VJVsYAZO5YJlp+qnBGUqUENWB29aMv
UYixf2XtezlFRQvCkdBCumWUvK8fo+5Gzp9M50v5EBn769P09vScPu9YAYKLU8cioMAi8vf0EjoA
Gs2Aj0WnHNTc2w2u91nHGzLax5jWKO/F9sNj7NBz6UaknJ4l6auh/SBHf+fJ5U1DY/LCL5pmTvxF
kHlCW0S6Vofp+Hxn0BueKb1lN49u4TwnsvPqxuaXstBIcEXhXlbNW6Nqt3FnPdl982+Qxr+N0WwW
4GIXMdA0L6gkIKmKBpTOPX7+K+zKKchz8CsUesCRbdjrHcibtikeYf5+6HMfahK1hqbFtF8yszpo
o+1trs/EW0fE+Uw4OjADB+IgHbVNU0DHeZoLdEZrykcoSsJbf2yGjSWbL7UTfipHSEeswN1LpvTV
LaPxIR7Hp1yxfqb6+FIE5kb3yt+Srn3RvSmTT2GVSO2zbAegfdREfnIVAEMliMWtO3Sf0FWhZKUF
JAypaIyNfl/r2n0YDzvNGZ944qiEAI7Spe+DZW97yaQfeAS+FeTWn7ig0t1X0IXoDu2YdaLeZNqw
CyxS4/Tvkn11NlrSPIBiefLV8Jujj7tKMsgeZ+Ev2GWWtFAvTyZhA54WdGqmc6kS4zTuqNljXD5W
XxPvTvPeB4adJMFYDPCwEGPjM4oXF1UhmVqf4x2n5DpZ3r3xTo7GyQLM28i8EY7iLF5wGyY2OOax
hOTb8L4k2q0ijwtOkDBFk4UJbmmwu4nqaP8739yaJtFtrmfe0Q3uvDunX/Afpv/7yb7l88gDT9Ry
DhqMOHOCj6X2gKhMXWqOOSgSDsaW0gfSaXb72VOTBWdr1hYdJfhCQMtZ7/Oh6ElidqpVtseghReh
7PP2AWRXR+O9R5XJ8usFe+LF8D+DQ+0LokbUsGgzOjdojHIrl73XHp0Y4AhVV1/Z2vU/gUVq/FB6
/bbRf0nOUxR9vn4bXK4ZcgsyG86E/R3KS+EyAEBXS33St0dk5m/D2KbyZS9ceoLf9zY0nD6k+OAs
0y70lTy/Cm2UhNtjAtAhoaaYccTjtF5DqrUaonGlN3t9XISdzo0MHwkVQDY+GFpxZLZeFygI1Ue7
Nh/7wN9EJfgRk8J9G8J9APcIMg5gPSVqmKhd6np9Z1jpk2GmU32kW+q7FfzDt1kgSENiipkGTCTs
XqkayPkbRX30ZA28mhEa95Qf4NZxS2fhrZs1hTIdKgqTzJ8jbN60CizgIlZ1bKvvGWWjBsrkpdhz
3gZiyhAK84yJ+4Y3rAInoVZHszH3UBx9zpXktqHOeH17zpkxVU4+vMLIDIkti77VljLeYn2UjC2K
U6sWhos42143MrdTTo0IO8X2oZhIqeRx9h5a9fGdhJVvK29OaScL5PulR513puLbvtocUaTcNv6f
PvbhdnnNdGtfyM+9NyzM2exwTuwJ4XoyWs5AWqBB9D77WeTZp8Z3dh+YsRMTQrATlOBBvZghac6j
YtwN72y/FqfMlM9vw9xtdNcM+b6X/qn67+k7o5D/+b5p8S+HUAR9rPPv1xzRSpej9thCKgJuaJU0
Cxf67CKcWBAWgRi+wsUKW/iqb8ZPir35wAKwlyBCRXcaNdXzAaDHZBTmYDXk0p+pLmYLCcC55w9n
B/k4Hlx0paZjeZIKMNA6jgJJa8g1uAfFbx+S2P1imNqv3FhKa8y9DpN+Fd1uWEMe5NxU4OmmXyUO
QobR3um/x/4TWjSryNPBNnvgsn7krrvga82tDTcgBNwyYjOyyIxN0cZX5FBuCOIO/ms/LLx3S5+f
/n4yeT4I1bCh3fWIqGpYv0bV+2Lct82LfzUVL2xck4vuFvofbW3kfKsluBsIoUB6Xt9db8Ux0dU6
NSF4I1CkN8qgMEMurMuvsaTrtwQtzWetbNWnbFQowJs99ajR/9Hh9T1lgW19YJFIQvAGWygA0qN2
Pot6CkSuJgI7RjqQ250hLVEwzD0tJwYc4Y6xWyuzvFhvjhldDyqFu72+5IPM7YRTE8LDIlkegJqe
Y6TXoJphlc7/XF+oJQPCOpUwVvlRwRhq65fxy9U+8nk0y3h6UchEivx8DcowqOmoQWTUu1FU/Ah7
qeNxdg3whegFm6pxqnAPW0YUKKQKOIn+D2+AQdCO9oWztJ1nZ0njlnTo1EKeQNhKJg+wUTRclrL7
FNzJ+cJlufB5TdhIrZ3YjptOq2y6OLOK9er36hLn77yRqXJlOA7yCoIRJ07hv0+5Jp2boIIMDBqC
61tpmmrhyCvEATS4kpUzWe7ztZbHzIUvCer7CBa+rn0Oy9umKG7lBkbEdFwwNjMahQY9k4Qp6irc
xefG1EFq8kapimNsa3e0e+wzSX3/qhBFGw40+4bCMymcPRnikQbAK51Q4y09znbx/vvp7PvC0TMj
VfEU0v7HtHzM82919fP6eszdwURlJkEZqbRLCZrK9/qub/PiqISfYq1dGX22Cf0n1aBhUnpUGlCz
ymFIk811u28pRnEjoElD5vdNlFm8eFEFH7TYKStCX2mVqSQ5+xTa2hCw5LfSvaeJRnG/t+ZPFwZz
2aNda5JjANn1ondfRrs6dvq/cQiK0gvXefGot8frv2/mylBOfp54bVd21tZmU1fHvEIyYQOBRb1U
Y53bnacmhK1jJXEZ5XVbHW06mmhZA7j738Yg7B27l2k1VKYxlM91dqtmP0faDa/bmN0/wHlshySG
TslY8EClYQjJK4bVUU787kkDVQG+GHAV2qQmlIT2RBudwp2ZaZvRdH7pYektRAmThcud9PcXCPeu
mjsS/C9BdfRa6LjSmt62CpKeV6veRTlMsN+vj3h22UifI3NDqMh/Ob9U/BguccXAnJ76q/JeyX9f
//6MU0zez9ImfRji+DcZrRO/jr41hZAEkZMwrtZB8bPSaFKTdm3wH+0I43BbuW0DRcuP8BLLkH+b
D3AaqcbC/TV3jsg3Tnqbc3INuWa4SVF0OUTfa/px4hHZgO31CZt7Ushn0oM95V8o858viDJo8tDS
ZHOUIlowlU8eHOVdsYW10I+/Xjc1t/anpoQowg3lGEZ3TOnDCixqpK6vf39pKJP9k7WPTU8J4oHv
I8C3Ggo0bn7TI7DWjYdmyb2f22boz1CkIHszhV/nppxSz1UXeD26m68WTJEpeKzQ2GjlP9eHNDdl
uNYkVcng8EgKQ1Lzvre7vqqObi2tVk3kLUzZzPc1GZYJRyavTf5G+H6UyPqYOeFwbL8DYQ6yhTt0
9vPAuAANyJapiwnTiH3XpWY2HOMH3/xp6d/ePTuTKLyJPg9P4QXphx+bBXAep4fGLqZQ/S0pXj5g
AH8UnamJrEaMe3uSpTYg9/7YAtSXgGDDl3/dgliEmwJF9BvkiW+BWJd4/nwn2Ups9klltsescZRd
oJcvhVt9i1T9zqyMzxA8r1qt/hSq/dcoT3fQoO+j2t+qsXlHf+rvnK4zKH2gjV76YbNL9/d36YIv
S4u6QqOs1h512nJlct1LDIEzdxsZbTpoTIbOv4UHXLHbJkmLoUXaQ15F4Nfq6Btt99end+ZKAIXx
FqHSNHWRAQ2LLOmaUmpRTQScPRjFSxhaN31O9yGMBruh6jfXDc5cDBiEhWziIiOBK0xbpapp7IAw
PkbULWhfoVOnGUCFaiVmqyUCn7lFeqt9WNRwFVNEa3pq7keNSbWFltnhwcneR0H0tjfZ9oAvgeNB
kzqZP7lQNdfIQ9Rvm+OIMH2466SN3iws0Nx8qXAQUQIw7UuBxdEvs2pwoMlWS+XGLcwvkWcd+yzZ
atES3HPWFNUb2aFaRJJXOx9NWEk2CroJe8FW7svYukcM4jVTwm3daDfXd8HsuvBk02lqKZOPfm7K
o47gDvLYHiv45bc5/3H9+zNOmzZBZlRqhSSXxMyio3fZ6DZdB+zToekN6HRDmSSqqJlkpXmjhGh0
+E62uW51blQITcMQYtBBxntxPqoIeltL05r+qKvPpvFpCQc0dyFAqKQTD042xHwvBJH9oJZDd3Ta
+0oqQUy+mv6P9w8BPxvcBjc3r6pw6bRllQ7FdB94tbn5JVFsuv79uT12+n3Bm9L0RLYrle9nZUDb
d7OzfGo7ltzfQ3+3YGtuOXQNxqsp9qRlXrCV5U3sjWPYHQ3ptY1u1CW1yNn1oGo0lXPBu4gvE9qH
PYNx2uNAw0d5rwWHpnq+Pl3zQ/g/E+IjI/llCU07Jug7RIkkWdkL/s3cegAelx1wTDYtMsLrmg2S
IvW1ORzpO7STp4HG9OZGXjjtcxOF/BIlTHlyoy5OO33gfV83w7FRn9XiuQr2pbtgYm6iuN7RUqOO
B1RVeFaUEiR+YFTDUQq+SOumX/Bz5irbhExcxFMRD17gaYgnN32vVXI7xoV81Lp2+Oprg03bZtpv
vaDQVnI9pltZVgYa/kLa08dYuk3SsnhGo0h5/6bWJ1ZiqtCOrdJQdP5D0lwbkDBVx6MypOtO/W0o
Cy7ptOJCvHtmQLjE+qbqbLPHQFHuqnLtSS+u8hDh3jRQ8jwsdmjN+Xdn9oQd2FZJ7iuZMR5Lx79V
NSRgjCcdDPBQ0KE+/vBqJFcQaUubepVCPqT5BJPjg+lbuzQ+SnBkutL364duxicibpmaEoAwgPAT
ptiy00wP5Lw9hmr2UEnhzqtuUnfjZgosAR+I+XRccxP/DkSkbgrG2Feykeguye+yXRvJVg+WVKBn
Th+jAUtISQV0svis+44W5x6YsaMnwb6kPsbSk1x+4OkDzD+dDMIY5MmEYXRahZdUUYvsw9d4lbUL
SzJzvM8+L2zKsE+t0IqD9uhK3rraZ/HS2zpnAC8L/c/J30b88fxYlX3bG0Hm1MdqWIc7mIyub6ml
z0/X8Mn1YYXgx4qcz3t02MqHdrE1cMmAMP+IswVWHsPLHoy0c/4Y30tMOrm6E1YX9mCQuxbtAOcj
kHXSUl3vd0d6h3s0O9J7VIeuT9LMRp0wr1OlzOI9FZP3Q69l3RAR6ZV5sE+5V+GNyj5QDQJMg2cI
btEE5iw8FEMQWIEReD2sbWvYOdIPLPTp5wX/yav1GEC41B0Vb5Ol648cM0AeKq1fwG9MMa0NaU8D
62mEhwn7m8I/C/7G3BJQxAJTCbadtIFwDCw/G+3cMfpj2sKesqoS9DMWXPO5nTrRAMOdiEq1QKOn
/L/W793I6sb+6MEDuKXy8f7vm0TN4FKnqwiw3flGbW1Pb1qz7o9qv6amHPoLu3S6aoT30eTZnYox
oNxUaxrfyVEmFjRD5GG6o+s9jhoNzhrEVsGjnd2Hk9xBv1Ann3HQzswJK0KOeOwr1+042Otf8iv9
hbn5kRlTQbLrLLsJqvJ8RHFbtrIxYqKOd0i9+l+uH+sZh8KU6fZgGCTo8ADPP1+3qRz1adED2XTq
x1ZLnX2pyfmPWJVICMIxhvIiztKNKSX2NtdcaQFxebnhyK0R0GBdIxoUg/SILjC3nxI18C3Kyqo3
infP37kBYYmQ2KgNV1LJBD0P6r3f316fv9nfb1PUJGPP4+QIy5MqCt5nRBhjdVQx9W8fSKLz+08M
qOcL1EAa0Lk2KRm93MG7VYaHXt1/ZAwmHvoE3r1IRHaBX9h1aQMkKp486WBsrn9+muHzM0m7C4ee
bgOuLSSOz0cg6UbdJW0GOFMPHuSYmwvgBRTddv/uhA/ZhGkrIyZrcc0Ia1GWNqDIsmqOiZxtrSTY
y/zTD8n2+nhmllydIJ9TzpOrxhLcBWeoglT3lfpYH0y4lVR5Kau0ZEB4zetQhb0l1jAAx0WHPJKv
LVyTb0GdsCb4CWS1aZJCT1t0GFqv9svGwUSI+NNgPOfG57j61+i+J8ONDHsH3HjIO0YQXMWrHpJO
RJI2sbq7PpEzG0MDb0mPjky0dIGAbtuw1mz23iGv72y7WJvGodWO77dBShPY8dsNJ7otqtVUfdPU
yExV0KNVyibN1E9GnL5/j5PSeutr42m71G9IuR68pLAOgw8rSlethv4b0KX332XEzxrHSZmaMUVE
rO7aMIw6oX1ITBRzEw3KpHdjCqGB4+W3MWPZsiisgQRWJ0tK4By6ARa/I60015djZmuffV+4zSwp
cw2nDZ2DPsDWs6m+/bfPC+5FIEMuMdR8HpnLPkGRD4nVD1iwIIFXkBkAUDgN8MTBKLy6y2NjdA4l
dEYJ7Cyg4/6bBeHBKssh6woVC376PH4l3r7++UuXhYd2asyZHEnyu8IUFWpepbbr8/kyfBwmHTO0
39oVEO92Nb5XZJ3A5NyaMF0Z6JysKiPn0EM2l9FDXOiv18czd4mcjkeYrjoi6eoYWBjjHXiQoLoN
3u+0UnshZ0yrtQreXTwUvR9GVUXR/kC1eWXIMN19vT6GuVMBmEA1cPJoXBT1BRwtwzdqXOvQrbP+
c+29XP/83JKffl54T3KjGw215fMpNNhhf+Mbu7y4hXbrupmZUej8eEKfCe+MV3l+NAJP0+JOT9wD
ZIpq8GSkCyu99H1h52ZjCuLc4fujtnaKnfb+6JB4hkYAEj2kdS5Ar3o6Iio0lu7B6j+FK2Q5r0/P
zEY9+7wwPaFHDiNt+bzjoh2yssfNEh/A3ASdDkCYoLg1Yn1ssFCgI7mFYvH6AGY/j9NApoHdhMbS
+fq25MnC1KrdQ2LIq1u0CBf2z9wEUdjCI6GgCg+L4L7ZgSQj4lJKh0qpvyZ9tOur8sUkUXt9GDOn
gf4u+Y3OgOqjGKXnnqEWRdFJB+SXkQlvvK2hvYTVP9etzE3WiRUxk6GGJD+rBCuoyG1M+M7kJYTX
vIXpvHGfEyFMfz95iXodvnkCNPewMRMYRRH9/MgI/n5fuFiH3DdkxL3dQ6ghZXyvjR946BBQIHJS
wOSDWRVCTzCVkMvQyHRIpVfbfw0213//3HY6+byoGwfNd+V2Ebe20t/HBnyRv1RpwY2eM0E5g4Qk
7QUAIIQpojivxWaXcyNF8pYy2c2UY/UTc2Ek0/0sOOvULREwoReD6TKFlUbbuFBTWJIPSPc+1KPl
rRNT2RqZA3u6twNHmXxg6XmFSCgCD+IfYWV6hLu9VmFcUaeu4yhZ1YhtXl+dy0QNQOO/JsSSELra
cQN3pXuQgk9q9+xn1UaDpwtC9K2nQFmtjAtjmjv28LLAzkxwSGenMCbVlLJBV9jOKGCb2/Ymht3Y
+n19UNNCXCzUXxvilit13zM8azoy7g+4Fr3x/X1XE5KBdAmFU24uMZQuXK9xK1KYODsh2aBVDlT2
+hBm9ppBIVAGnTt1wYrllcbVQlmCJvmg2V/C4qZIpJXvfw9h8jSWVGdmZgtTKKhQXSFeF6H/WRPZ
Xpm25qF5tNUXY0nhambBKf4yVeDczKkv+fx+dLSgc+w0tA6e3+yC5J8kze7s7lh1Czf921YVVt2c
LjAiWICoGDw3pFq1Ftu04B36Fqoxy22/eaGyc2G19aP+V991aDG4KIUY3aYz0+319ZobJc3cpAdt
i9qniEH30niA7cK3Dm2f3vn6jf/kZDsvcRZuupm1MqfuCcCptEZfpJ5pbtDLJsNMo+y9bdMs7Lrp
8IlTePr5aZQnb1miKqpruqyVTIfGkL+22p083GVFjtbdsxod1GYplJ65us8GNJ2DE4tjZWahWzIg
6WA6X+2V3X29vjAzB+nMgOAtkWbrpVbDQN8MMPaCgEVgw0csCKgk//3zdWuzwwHJT0oKz+YSKQZv
YxOMnCU9/lcKDqb0UzcXtsDMjc0xgvJkSq85F7wn4FvsrA8s6cAGgVLjS5z+LoY7w+h3SpzuoqjY
vX9Ip/aEPREhpFITqkoHT1UgdffatelF96XTfGDqcDeBqNpcehdZwyT1XcTYDemgRjkSZclt4EPq
HpcLB3VuP4CVpEWXF5y+OiELWsBVMnolw1EngQQ6xg8kV7p6Rd/Wgh89c1YBj4PbwiUhyhfvI8ns
orjSJf846HA31zAt/3j3yiAKYU5uG3kQWkTPzw4M6FaQ6Ylz8OKNgaz4sFWGhQthbgynJoTFt9JC
NYI8JU/07Jv7Lnz/3nIAxYLtpQRFakM4/XpXSHqD6OohL8fbMsu3XUfJtFrKCs5ca1QDqaPhvNF/
Kq7EiIPbtz4Rk6NLkCJ/yc3nzISYhLbNn271VC12WM1M25nB6e8nt1qQjb2jaxis0U1HHypxFvbW
zD0DcRNXFAVnDWE9Yek9Mgm5XKf+0UtWlkZnzkrSXq7vrrkx0IBmw4OCOh8ENedjQI2iQ85Dg+Lj
brR2TbrgeM6cQ4d7TJ+cDhC8IuAi9YwEMQLFo9hfaWtSkbDC9zd5+1vS8nTVGOPn9w9nKhJMnYET
ybEQ1RZKX/Wdk/jHzr7v16F6+4HPTzRaE+6Qwyh8nppz0OtN6aPe8aevw5Wz8PPnFpzv/t/3haxF
FdDGM6CoejSTZFibQ74J3HY7KG214J8vGRK8qCyFO6ZIGEjO8wgVdLyullr+544jOVsA8bo5oxuv
jiaiNJXvH7WmMFdp4H9BzQb1IQmCaz2AJJh6iK9ADZkMZbZwcJRpogQXZ0oY/69xMeAJPa/Rxtb1
juinVAfL7I372IOecs0M7xSvHmE50PP7Us4/1U2i7Qq3tW7JX5cbA/G/b9d3zcxbfvZjhF1TRN4Y
ITLLTMj6rs0MqHgPnndUPXmt0yvQjQtlhTco98XoJyg2zFgIuYjdmBnuY2qZnAKHZYb4XFpbSvHS
201MyJf5Gwm8706xC29nx8q/NHxn67FpULQok54dB1SgyaVi48UedOoaoltW4Cv3dMNWO0df6vKa
3Yr4uBNIeEaMOyhjyXWnfRIqyRcjhmRqDKhMhT+uL8LcRWedmJn+fnJZK62HlFod+sfC0vBtXp1i
2LzfwpTkp7APpgbk4bkFJC9kr6tG91Cl6tqIbzIEGv6bBeGdltzecHPgCYcWIodhi3zUf/u+8FDX
ZRTSJ8P35T+QuBrtwmMwtwSnEzSdk5MlGGQTBZ6Sz6cuafe1ni/4zNPwxW1/+n3hLTOrUJbRAnIP
nXlfxcO+1t11FD4jnLFQ+p571WC3ICkL8pRahbCXUjfME9V23YPhPkrObaeEG7tBAyo6IHWwcFPP
2mJH0ZdCuhY2yvNJC7ReJo+tSwzKf3SQnany5xyFCSdTtqq1UDCcnUGAZ1PqC04uMRVlZHHkDx3e
eap4v4wu/52G7W1plFtE6rbX99rcsSd5o9lgJCEiELN5QYuiWKDL5LerYK15D2o1bO18XDiTswM6
sTL9/WTLdUZAoWTEihrfBbQ+x/XtJJnRWwtX7txooNaCdpr0xyV7Uq7Xne6g+XAYJf82T8JHbzBu
qsFbWJ+57AfB4F87wm7oGkIRF+q6Q2f3t3Yy7pHXe9VH47EakPfps5fIKH70UvW51pLv718wZhKi
Up4UatbCK6a1fZ8aluEe3C6B0KxbSXm0gv5lab/PPd2ndoQhZmZfZ+oAdbCX0hMR67q3KbNYvyPB
NN4ljW2ttSKQUX9SaDRD1aK/ccrptmIDoYGjQdhgRf22jKRiHzt5t09yOV+hg3xvu+ZOLsbqocza
BJ2kFEnZ3PE2XWHFWx9RrrVTm+YxCYJ6FQXwsLuxZN3TLgCNxZCaa8NE7MiK6NEo+PpTC1T5if8t
5Z/Ok/54FQplaYeCkmT03r5DCHItQbR44waN+eAOALzctEbZNDHdxzKK/+2bYKd7XflPoZWvRpeU
JLDy6CgVZYFKWe2vG6KcG7WhmGH4O33oV0l8H44OeuXOoK3dAClOkzIqLcVdMmmQFKhSVtq9Whg1
8jd5Dmm5Efx00sCNV3Y5CYLaNRKfgb3UXHJxRdH6B6wMukPY9WCbEHZG4BZl2GWyB/lStEqq3/Xo
bQrPW8XB9wCP753bcDLGRUhKlhv4Isqz4Apw5bryjnRjrZX0Th3+rd1/r9u4uDUEG8L9nhduamhZ
4x3rXtrALLwKsmTdSsWq196pY0I4zHCmtizSwDQyiQFL6riBa1ihd0wGc+OpP7tE3YE6+cCkIcpO
1/ZEV3ZBRqgNAZwmEY+IrUh7r781oj34sf31Wbt43hnKqREhpmilBKVWUiGHsND+VEH/GkTl5+sm
Lq5ZwYSwMFLQjrlc8D7l9pchOmbjU/LuQt+bCUcm9wpEk8fp/MVo8RPppCbxhn4rfbxe9qNShwX/
YXamgOaROJqA1+Lbp2tUpy2d2qu5742vqfLzA7NkEv3QAKTAiDad15NHzzG6wdQqiZorKiMN4lkQ
QB8811t4wWdHAXBpQhgjZS7mW0jRm33rmtJBVn6Y/u9BfvnAMGg6kUnkTWlWYRg+JaTaV0tiuAgt
7Y2ubr18YQiz+4kczdSsQcOJCPctCkXv/VIDhanKPYp9Wrk320m7tyqW+IovgkCebfjpKMLR4U5r
iHA6Yrvv1DoblIPSDC9ygVY1vJSoUqn2s1vQ1OMm5A97W1liZJq1S0oE7N+EZRNdupQ+rtGIauWQ
N/7Wk/chSm5G8TV0t8V4P/KYXV+0mbdAJcwi1UeXMZtDWDTDdj2pzRz54Gb/6mGAk9CtO/qlNOu+
gGDsurGZe5oKCa1uU/mM0yScVVceUOsKU+Y0SuMdB6p4KJWC7kAp3AbeqC+EkBfmULdA3wKGI2by
slpXNHIahpJN+NWu9PF5t27VhZM7M3sTdBcyXALIS7iY5uJnNPXAPS0dJf3B0W9CY+c2uD0LZ2vu
7J4aEi9SGyBXpYzSIY7XKJfl0c31lVn6/nTwTq4gfQAlERh8X3rp77MFlOnsxzm0U1sz96e47Gbl
6zDau9KhD/HIQlnbF77z6foAlJlzQ2CHuhFleVKjYnPh6FZqXOc8zHqfdCstSeq7vBmtO7vRKQZ7
nf9aqpB795GerYehsnZJ0nk3eWBEa9sLyhely4tV2+Fs2QOeGqGkvw/yqvgqFc5St/r8hPz9rdNY
TmY7HS05bKvYOyqK/SdoFW9bFI26uT4jc3fl6YQIh41kEMl1P/COvveU2Pa6s6uVXvnr61YuzhhX
FPGFPhV4aXMTRTHKpo2DSeSBFMe3wZHXdXJv0D+ktkvqVbNz9tdpFTnkvE4PkhHP/eiGw5c40V8K
qdtdH8uCCRE/EIL4MBqT5LeBvnL6NdbezXg4vSl0dPPO07ZwUXSHU96WWsrfwDpydEsVaI7vGnep
J2Zm4SHWJLqZMnQUVgT33gtz3wkqRTk0CPVq3W9XTddDvNg5MpXkzrI3+FyoPwNOoBBh0iJ9volr
l5gyjgvjULehv2m0epJitXuquW59n6dNs4nGpGxXMsHgY5CP8Ws1KN49ePPs1sn9cuXkVrOKZLPe
q6Vf/mi1qn7pvRSlXVdJeepCe1d5kvzoqka0tTow0fKQ+FvTCaWdVvJsOOhAErPpPe20dbXuYtj0
axv5VytHy3yTyIO/DfrA2EkjEeb/J+3LliTFlW2/CDPm4RWIIccgs7LGF6yrqwqQAAFiEHz9Xep7
TneEAgss89jeVi/Zhocml8t9+Vq8RSNjCAKPDNJQjnVKF8391KWz2NtOMWz405VjcTE58u9nJzzr
LT3ndu+ciGHF3NjnLHIrvH/ezTQNETXEW/gfWDYkjc2lnXKwAyY6wz85/pEZD6zeQ3D09qlYGcqF
CcVZNTj3VclgQjOgrh654j6f77RfHzCCMyEZ/WThVIm2yNJQCv1u/+TTT7YBUewIsr/YJRsByMol
AbzWf2akBzhblr6F2IJewow7DeFCH/sgNqzf+RSL9kRyb2MTXGd/5OqcmVOOCLrENMZZ76Np1kTA
eFx6HwquAKdBFLcPEEwaLiSjf9rL19uzueIBpL6ADiZ7vPKvWpZo4/FuzCr/ZBX0oZ+GQ0Wsb02x
1eojbxDFA9gQjgN1MMp31w0XeTfb1NMa/8TBK8/Ya+f90nJEq5oMk99M7RslWzJyqyM7M2leLmBF
0R1Mp84/eext7A4kj4J8I2e3cgtcjErZisVSaMWwoO+mytjf1kx/NtQ+3F6ftSN1PnHKNhwqzjwj
w8RZ4isrj63MGemHydrdNrM2WUDNyxQP8hXgsbycLFQ+K8OfTYBs+BQ25utYvNXDvHGk1sZioV6s
gyjYuA4AdLhuLxdA8tgjpN2htGstZtRUf/FiYzT22sJIIg5wKuKpCgamy+E4zBpqomfeiTupt8uk
PPlQLezNqgLcCjUb9wPx6nAkpvnTDVIascAnh4Ck+n42KnEXkN75GwAUfV/zKjt1TlPfQ6NguC+M
od6bbpfeTaVhHZ2813+Mdb7sWrz7dgXFRURa3wH5vT7VWcgc0r06vd//Rsu58TAbvblPp17btRol
zzbuo5gPqf8IHakxXsbKPRDmCaQe9fHoIUsRBZD9fuhnoFOB2WdYGdt5IJZdbzhuPIlXDigI75Hl
A10RADxKJAAlMOP/V7iC0Soe/NpxZELVi63c+e6MXhViqm1gr42IaJ31JCyt3S+zld6JhtuHwBcQ
IMczNabtkuKAUyB/dFEegtqm0Vgz8ejXUAa383mJnLpMd9CysOOU88yCpmihH9DaH3x3JuYlJaQf
4xwERg8LNtOh9PRi18xDFwrTTXdcK8pY2C27J5MxP3GtMvYOg6SNTgb3V+fjpe2lYIlGya6LmtSv
9lkH/RqRz+V+pILHdbZA2pkyiMojo7vj6Hc7UAZte4jjQGUpJ16Id+Ly2Z+9LBw5H3bMgGY4MYw0
cvXZA80qc46LIF68kHkPNogw0/LxGQaWO6qDqYPUTbkvtLkDh2fXH3llf/fc8qdh5dZR90fnPivJ
I5TcDylwgIdBLPp9J6zyODaa2KGzuEsGaqRPc7FooZmZUHid8/KbDamfSLfGdmf35t941Li7iaMV
z9Hpj6bv9Rejqep4MCCPmjX1GI8L4JJAU8wx583yrCOdc4Agi7sbfDDBZkKwPeG1LAxPVeSVIzhH
qF1koeaZ5b4f7Aai2EaaxaCRqMJWc+z7JTfco0ebIm4LsYQCCLewtJbf7QzBeUDcTeDnu/IlMDtw
mNC6vcPDaHjG4uu7fmzMiGTOACF3G0ruiEMiT7h26HRWGw1u+sNkvXVsNA8z50953JZkPhhuY06R
njkLJE3RvfvVquyeh7VmAS4FkvtmnFD+HnPvzs5m8btnkAxkqHwjh69HS5lnoZFBHA/VPC/Si77f
8T4wY4KLCAy9zLWeIL/QxVnfW3GWtUD5gAi+j9mwOI9mReujNyEUnilqS8wCjsEL6j8Nr3yIoKd2
bNZtdg8uy/RL2xbzb8BzGaTY/WE/a529bwKzespB2tmGvqADBHbwT0pa4wC2g+YPtbr5qSkKLUKi
z/xjt5m/t6ssO6CxaXoMiOXHA7gl96xOp5hSZw5L2+OI3Cw/dFNsZegg5PcQvgJZJ8oe9c7lgxZ7
zQjKLGdy70UZkMMy6kZkT1iNqUuHQx74w0s1ZNlfOm1yLNFSO1CCdxoKTlHNjascWhd9MExPbGnK
J4NowdHUeweyu2555w7cuhu7VotabXZCtB6yp6We8rvC4s1hXP6Mgxnl2fjIkamOLXuT62zt8kDS
FmUo2RF1xQmhT6M3uYylp9kzUSmdEEfgP/wjUhTE2v7t9nUo7wc1XDm/P5RA1l46bdE03FRwHYQ+
2CgsuVY4QPDM//0BS2CUxLULBku0A13eVIyKCQnd3j1hQiEIevTKw9C8SsWbyXi9bWr1UgQ0E0hG
1Feu6hFAPXWEcNs9LQ6LcuNHUG0lJNcsyEYHCQlDZ7da0K4gCknmIfNPedQBaBxspiDXwhQItELy
Q4coIXrHL2erSgcU/lnun9oytCmOMhzqxlW4ts/OTci/n8X9VkAbzZYmuPFCM3C2RSl5zL69fykg
LYfmOLBtXVcJHHg3eyG6h8jiVUsTsnv/59FXK2EM+P/VU69KF6QzJ+6dKGBBLn0umi2K+7WFQBHl
H006cKiodYi8M1HlD1B8Z2Mam/0ygrEKT2ZkNDYeRmsn8dyQchJryyMgp0X1vQyqZ6uzD4Bc3Rui
3U9pcE9nbaN8s/oOO7enBMJdGmSW1s3pKU8LsJ2RHm++xYcgVZXitqtGPXLNkaPe63QhnYfpBCxy
9+X28q1OLl5KcHYIx3GeLrcg0Ql3wCQHDAr6r7XfEKgVW+3jWybkST7b5bMhKqs2YGIid5bxWvav
gf6BPS7xBLJ0DLCaukVQIQAotS3SUyHaHyJLizBt7LvbM3VNv4Bnsy9pKFGkxlypyAWQLPGlRgR/
Gv3FCANrH9HRzcHbRI5ax+7TXHvZV4V252r9zhv8r/awJZ+55i8A4QUvAuqvoK1UNowH1v8JLPRI
h7vid4GySE3Kr0s6QuR541JaWzPJjQp9Nvi+K73RPncBZcxMNJMBWdkwpwhZ0+6BPNhiCVs1dPYW
UBD2pMbtR4lASxmEL4vZeTBoiW4YsvG0XTMjIVaSsQY5CPWR1upNXWY9B6gucDr0a/Mj69ID68Yt
mtS1awlhvERZIS6+om9ms+Uz9FnjTGcQFI6aZsNprH4fBTEpBivJ55QtYBZITGY5wGmU4BKvSQN6
OHd/e6evTJakSoA3QOoOVVP597MD69WgRoa2pnui5UEHbxjZadPGYdoyodx8QG1RzZlhYmDQyzXx
9tDC+t1AQeS4PBxYU4ZweKErjqfE4wwPoYIkARie7juyAdZaWQossES4yS4BxImX0zSazQwmUYck
CNPd2P0A2AKPfsj0yT4XAH+VnFKLRDoZg4Uko5WFJi2Rf352prfbS702BjzBATQ1XDkMZYoqQ8vd
fDaKhGdRl6MDfWMrbX1f2UrCaHoOpdki8b4Sey+0jW0kp1iJndGZ46B9Aoz4QDcqt1eTdeiwK1iR
NE5wXwRf0LpHFhH5o7n7wDydGVLmCS9Jpw4WXiRiP9ufdH0jXF6JPDyIR0BQzUW8eYXkEL7m++7M
CGio9Qe+LGHpvdgFQwnARF7g8+2xbBlT9m1RW24zIS+QTFYWRBD0esLrDYir3i0jk9ZOCAbur7dN
rhx3iG5LZIS8S64wHqDZ4n6nEyg7Q89XTx/ngt3P6Za0ydpmk2EigFBwXNgTlwcy9axZH0VAEjt4
dirM4caBX9ltYGoEYhfBEqreagCQ4wS56GsjSZ3boZiMsNf/duw5LoOtKtbKfF1YUs4+HTN/QrRB
EuKi50Gzw7R7C4Csv70qW+NRTs+CdrSS1jpJHPqDATjYcC8c6RxukoBsDUc5PZoPznhqmCQZmsRK
D2OTFNP7L3gEgOBYx8XrSWDr5drbed7bZoO1p8W33t6Reefq79/EIFeErgRUsEDlrqYtnbly69xr
4JBpOVthXpH8LbdI/sr0xfh5e2lWtjJsubiE/9GEVWu+3uKlnblwknT2bgkne3f786sLcvZ5JQOr
D9BZ0NMOLsBM0YtBnomvgylYfy+SXnLInZlRtnGaj7yfsp4kfAn99EdT7PNmn6Ybwf/qNj6zomzj
YmbcCNKWJIt27zR3mv3GOFY/uj1lWyui7GHDxtL3AVakoGnYtKjwdBt4lOtuo3+mC4knNBzBVapa
bowDs6zb8C9zY5SAH5XIxRFXMw/grpqfBoYyJ5J1FOwRlV1F+WQFUZMVdlxllH1otP/9FGWDBB0D
ZDHHT/HS2Jp3mr7/yGz+931lZ/R5DgQU4CaJiYMaz118+/MrVxz6N4Hp0ZGBQiFaWaxpQnsYkhK4
T/lLRZ/M4TWliVXc9ZnxkYk6syRP2lmsDP4hgy/tiDtH+w2E77LFn7S6uc++L/9+9n0Ual3kt3GE
tNpzQiMdI6nPwvOKRXqzJQUvHw9KOIVpAxJEqqgj76WsOkSZwFQxYtWrcmcLEeXaz2VId7IphWdj
OFS/+FZT7+qxwpUK5iY0QuJevRxfY+ZOhuQgTcoxtJyX2t44VGvfBwYBRS30PKOYoqwPtLXzeqEB
TZDNGUD58l5iNhxZ4FnQlgztlWsMWcPzNhCZWSad8xcQXNM+MPdu+nZ7N19T5UsrkoUf9TKIe6gw
hJJOqdnOsCKbw7tPgsQuQSNirPNYA/xh6heot0X9JjBodfLAzg+b6Le+yuKCcdhw6LTALn9M36Zu
I3pf+zwoP8FgCq1HAFqVtUnLGhKC3VQmgMcJsi+K91+iQDaB0h8Lj9+q7q05c/rFt4oiSYdX+3vb
vldJEnxU559XTgulcz2RAJ/Pm5DYRZyLIb698CsTdG5BDThZVffGVGro403te97pnyrCtsijV0IB
IKZ8xOUAgCF2UhyMCSp7XttVkei8i7mPBpQXh73eHseWDemuz5xYRUavXko803rRhfZYh53zTbe6
8LaV1dlCtR8DMSFRqSp/NZ1bTIZBiqRtETJpbzo73jawOgyUMSWmAASsVwg2L7ezMrXAsOkscZb+
oX0LhY9+d9vKiscHYgHN7hLoDd+iTBZx+hYikE6RAAyQW38WgVT35Mf2vAWRWBvOuSElZNaDsRuy
AcMp5lNO995SRsb4blYqHBKJq8ZzDO++qxf6rI2LTRckAGbUj9MgD+fs3WoM/5gAehFNm6BZVytB
i1F2ukvnPBl0gD0H8tkn9WcITrzcXpfV6TL/M6OEmebcohGlgpl5mhkIthweM21YYgivLhtbYC0S
BLOuJIxFwhJgB/lbzg6MVpKsd/IRthDwBXW+B0nEb673r0DL/6jb/CDgrcPUC3Zpiiq2oJ+onW4A
jlbHe/YbFMdQQ+JZm32M1/fHOQKg7x4Uyi+oF2+lTNeut4vRKjt+wUPXT5kON+e7j0umnwqTfubL
X2NbJnZphwWdTg0Dw4Dzzc+2rK95Degc4jhL5jT8jsuprnlZ9Utv5wn0LnkEJNztXbP1efn3s5X0
3FlkWermSeHHBhJsH7jiQGCFggSYKsCQofx6K7PcNtPaPEHNegEzP15ywfRuUj55wM6MKGMYQCVv
TNMAI21iWX/lrnUY2bSx51e3GwruskxpwMEqRlg+Vw6XRgLvbu4PKPGHAfAx718NNM1gmQF1BgBJ
MeIVPuRmW4qLyPoDeGWmb4SDa4PAM1myoODpfiU+OQ0BuLeJj9Wud6yMA7aDfuoHhnBmQlnxvK6W
si9hImh3WRZ78Uc+j+hfxnu44pSzCDSI2WQzcuYNBE0r6ElUy5/bFlYeGQFwf/9aUK4dppcDmVzk
AvE2c3iiF/ea9miKo7H8NbQ/+/EDUdq5Oflzzg5gT1uekQzmmP6W5qhjOVsK6XLTKK+m8wGpaUcA
ziqqA+6QlO4d9Q7axorIGb/1eSXM7PzZmboWK6LX02HWxHEuxLHVhx01tJfGFb9uL4+c/lvmzMv5
Ql64r/SRkiR159gGGC1NAjMhsC14G6bkr9vm1k/Mv7vBVLbzCM+So9cKiQAN0jQa2NelzG3oBOLr
/82QXMWzfTANqcBFCkMu+5XmL7T4TKdvt02sRW5nW03tx/SQG+46I0fSLtsVxbFtnpAYbrdAI6vb
DfGUBFzY190aJCsK1xOoFWgQSkgpifsPNEZJ5ZJ/LSg3v6FZddUA1Jp4rAmn7131oRNzZkBxMu7c
UbScYI/19FQfxy3q7PUZAn8kNApwk6jyJJ1XI+foakUy2QgexIs9bbVbr660ZKj8HwtyV59tJrep
uVN44NoHsDyqx9+L88aHvdZtVTRWD+OZHWUlgGL06tLGSBha/rX0VzHt+qULG80BQH+EzGsb397C
W1OnrAywyK6VAfcKGbijC2WXYiMcWj3uZwNSnD9aJ5zS0Pwisas8TN02ZGA0H+nft0fxT3r8yonh
PaDLJnUkThQnVvhkntGpA5dMxRAWQT/vcn/gUWdRI2yagsSsrGvJx2CHfARodIKSWDS6uvUjGCnU
0EbA1syWOC9VXY13oJz5bdCCPXH02O+8oPcOS+uSuDBFGoGveIFfJPbBsfPy2USR4GA0tvWDLgEQ
lADVHrW0qg8MXKIb4cbqNoRMBnJ1klvWVZxnOwx+6wEenIA04mR77JE1oCnvxZEUW3m01VsIbPcy
5QMWQbUanbVZ63hjgIUraqQ63L7baznL917rGo9128xHH8TZH9ktZ0aV8ZVOgRbcEkadYQpRLkQX
Rz70GzHh6pb8RzwLePRrREXj1nY399iSXapVYTVrE7K4/E5kdHd7V64aQmoCyQO0/UKm99JpoOXB
EQO4NBKQQpO0Bt7hZ8E3SpRbNpTzNTk15NIAmEtmMT3n2nJPA/cTGODfn7lDjCs77VDUvWbPLcqy
AysNHDiZ9noQzv/X70s3deZfu2Kx2YwzldAvEJXztnJeq14OjgF8clJ8T81z89zrCxBwo9BCv9r9
Yd5K4Wx9X3E/AuU72muoFNIlysYXjOP2Ttr6vnIuTMEbFxo8JPGnOKh2W2/W1bMOomrJS4VWLTUD
tfh+HegUESc0sR2vi+Y0D0VdhJ37FbFBfHssqz4MmwmPMhsafLpyxaWNPmkksxAAwkIlWMjSP2OZ
hXOz7G9bWjsbEBQHawK0OwFtUl4CzSCmlFYTsC6eH7bl3/ni7Gbf3PBZa6hOcJOiBRVoGhQeVP1f
izSNmQk4rS4fDwtbXiwxgVNHI1UIeeMlZBBVofkY45pw6qnY8GZrW8OGPjPykwD1wNtcnpwsA7Sj
9lGPmqfj93463p7Cra8rG9uq224cU1w4/Tc0e1hb4c7aCp3/eGVf27PWdBmdSWLlaIaK5xq8799v
j2Btu0k2QwDbABIB+8Ll/Cz+XE1Ti8gtoHbYvHkPQxWJbiu1uha3SSp2Bw8btDmprp4yXfS9hxOU
ZjQcnOfeO+b0OLHXJgjCpfwAFl4yp/xrTvH6nduJGZx7JDGKz3i2G/3r7UmTk6KGUwDvgPkDHTgQ
u5HrduaOAyBfaJH6IDHIl6+8nOo4T5GOJp6GR051DADryNLh+zBu7bc1TwReN7ginFdkhhTDk6Zr
JDDAtogrdV9NIraYuRemdzTN/lM3Bbvb49wyp/iixayE39Qwl5tZ2ExiT10NTUmgYazmk1/kG65v
7TSBBgQtBiB9Bn5N/v1sWkEk6s+uXuTJaNRfHVt7cEp/46ZYO1HA90G1IQA4+koUotC6yelHnifU
jcf2sJADenduT9qGiX/84dko9Caw3d6THLD1d4N94dnfIvh128TaRMnKpxQdAPpadak9dSonyFA/
mtsHlr1C22nDa66NAWhaZLwkWwoKL5crIYq8ynynoEnd4mVliwfbeG38La2ite0FfJpuI7sJTnZV
awnbC0k1n9LEnSNe3edkD3q2tnwU7ybilhHmmSHFj9aNRrBjUVSH/CSgN7TbKA2sOdHz7ysbtwQ/
d2o5+D4PPpE01vM/uv63S98Pdb4YhVy0s40FBgEfioc1TSZ+mh+dfmMQW6uhHPZsoKQCHwsG0T9O
kMpoye8SUhDZ8BBoWyLDWxOm7C9tbkbP7GFLDOgHRYjz6syHzczQ+i7+b38p1wC6F2Yj7bG/HJuH
hH/PbT+s3I8UTM4XX7lBXW/Iu4JjLH7zp4O+0LTFVG9sjEP1KLXeNp0NDtGEesGxHx9o8KCld1r6
mRW/MvSMgzc17NmzFdwNxn7mx6BCQ+vWGdpYsn+KVme7z/CKpS8JfkTaRLOIs/yYLXsju3u/ZwNv
qfRruF1tR4G/5KWHvKfJMNT8GDxVWz0rq3v87PNKNFjxoGtND5+v2F+ggKK/O7pLjUORf3/vMIBW
A10xOiYl8ZTamJLPAdqVFgCHKIM4Qhjo74eqgjYCzT2Q2wM3Kh6el74A7kZ4ud+XSWEiJVl84/2u
09F6+v5kgAFeLkkZJKWur8JDNhMUPVEJT5rm+zi/dta96Wz4nevLTOo7uEhLmrB0PVf11Ajq2iRB
M3L6u9a2yESuTw++b3tgh0OmBglixTnbgClOejcWSa316NqB5ui7KyqXBhS/DMab2mI1DLCqD4EZ
75t363UCMiDp3mVXggNkkLLaxPDHfsmrKnmYm8/dVs/D9cnG110UstA0gEenytaXWzOUv4qsSnj5
qdfAzAC5XMd9Lt8P3cOOBQGki2wPePPUUpqbte5CnbxMLG6/lcWLwCOg4vd2vxHjrWyoCzuK29dq
t3M6H3bo0XkutrbT2tchuiGh+2gPB4Lj8uQJM6hEmxVNohE/FK9+v8U+tWVA+flsnNBs3cOAT2JA
kMSwu+2bVpbbOh+Acl/VmvD0pcH36+abcO7BQNCLe+J8er8VaDlBZQfdXWCdUg5FQUTfom2tTRAR
NcfRuuuyI22Ot42sTRWe9PCz+AcxpLIWTWekRlB4TeL83QZfbPPz7c/L33j5zJNpkf8+r6zEMBU6
EyBCSJpyjBiPqiH20y1Jt9UxuIjkIUaCniP1cvc8bSkaG31r3nDf5UEIOonoA8MAR6YJKCtejrbc
EGc3N/PAdZCDOSPxulkcaVGO3+2CDJ/tqQ3i26bWBiO1U6FerqPnT0UwVk3rOKSgTcLoAyqY707m
AgN09nVlIJW7lK5D8fXeue8gdWGBgbqbNjD6a4sO3B8AkmhpBWGScjyoUeasarAeLBNok7sbgtel
+4ATAdoCMwSfi+YcVWPP0ebU80AvlNj6S1Mn9P3LcPF5JczRcJ1rvMTnUxyNJvmAhwKcAwlK2WGC
R6hytt0ObYatsFhS+4EWCWa4Ecr95vsXQvpYsEhJMUL0qV5uW0cnlWORhSXYbSAOt0JjLKIJpFW3
t6xcT+WQX5iRW/rsdKSIa8fUghnafGk7EZlI7tYjhO5OAgCJdicI3d+2uLLDkNSTVQ+83W1QEFxa
bHld92BRxbKLKhRWPLOTVm243y0byuRVOp5YDoeN0fhSdL9A1h9P7eH2OFYuEpljA9IKKo7oJ1W2
ga8BiV9CDywxm8dledXq4VAM7KhDOP62oRWvcmFIOfdeRXwNVU2k26KCgjxFbEXTK7MFdSDJ+OiC
GOKKaX30ygat35If1vyue/veurO3gGmrJgwg0pCIhm9RPeMM/mO8eEcopwWfbDKHpvszp92Gp1+Z
KAdu5V8jykSVLXR/Bg4jtjuFtHzssi3HtXJa0AkNADlIBSRTvHIlBqlmWgODyo6rvwVmG4nMj6zh
l00eOTcis2Yf6fhA3H5mUnHIDKwjtG5AXUrp1855CsBDlR9qe8NlroAu5fMA1S+J9AB/iuIzO0Hy
wVhykL12x6L4lQeHrGY7A8IjffPZ7b9VoN+h9Vs7//3uzQ27iCRx6SAIV/GWFFgsbk1NlgxuVH0X
W5m81S1x9nn59zP3tphDFbQBhYgA5VFh5mFT3t0egFxyxYFeDEBxAxwkWEHQgU8cTWZl7LKDVnzV
c0gd7dKPbG8H/ThoAkSxQoX/I4qhpEQJ/IQnvPsE5m9+Z9QfqLViI5xZUdyz5TFNlFIZxu/2Fo3K
ZiOKWV0R+Jl/3rugdlOCVgtk5IMzocWj+1sX4C7e2MhrjgbPRGS3IdEIhk7l8/PUMfA4A/VvDNVL
WbEj190XVHg3nP/aKM7NKI4g8zifdB1m6tr8NBb2p0CrP2JC8uCD3gN5aFsxkXoO74a6L5KMPczd
UWx8Xk6Eum/NAFE3AmMkUNRAjw8WYcxy8qT2JLW5GXckiGuPRxkk9Yx3CwICMXxmTe29GVskHrPW
A2bYrvbmUJ6AKt0iiV9bEyTrIQ5tIEz2VOcMDkGDlR5sjP39b6JvnPP1r2O2MBIAvdSil581FjcE
gOFQ1ODjk7bV3LO2ccGt8e/3lcvLFH2N5xZQ73b/qi/tYWJ+mC/vVujDrz+3InfFmT+EcqLf2jpG
4bA3IHa+ut5GsLK2rSyofpqgxgEThioMUOjFOHKGg+GZ4GbrwLOdVq+9lEEItF0O+M6GvbVlAc+U
g9wN0meIxy4HNNVBY3kpTglCqPB5wAvytntfGw9E1/BlsItB4Vq5fvVKL+2ilUwP/b07PvkGCObA
rxMXv27bWR2HDaduWPI6UUvEzrCU9mC2qGkVaRaKckIbh/3lAzYcpE2RgEJaQhUY08CT1YkWc9U8
0tEPoSC0MVmrgwBRHmi5AKYJVJkGFowVepUFAFpdvvOh0E7sjTtQngLVayEnIXt75ANC5adaAOXz
Zl/Aa3VaTCbA2+yXAaSNS74V6q1bQpiHVk5ExSooKOOGz/1+zpLAiCyQkI6h5AkW7ocG9J8Z83L/
2nNjQ7EMr4jSq2LSLXGLNG2Q6hF3tjTf5Fa9mjtIt+C1ghasKxxPA041Uyw9RmSGYLx0pr1tPIL3
wx3w0I/SbuOiX0G+II44s6dcYCyF0krZwt6cmWENmIvV7UEiVId9NDentNBDtry7RnhpUj2tbpuD
IBsyTlYZNWWsvZ/YWX4fZMXovHWRZVW8jQF+PstgoPcPgieN7Memjnz9/RoCl0aUm2DUZ5eUIEpI
lvZtBN5K+0A7PyxA0w0PGN1DQ6wyTVZgiol6eFF27AfzXmf7eNvRrJ6dwEN7H3ILUNNQNnVqanyZ
3R56uWn2QiDyCb6Xl7HmT/20BX9f3WVSAFqKHuGZ5Cqzpc1m6/cN8AYQF+WQyk7vszbdWxpNFkcg
YVLsy0ZyxPYIz99PdogMzZlt5TZ1zcIhzEG7lRbsff1hHreQ8Wu3z7kB5Qjl4PwPOguDG6cHwr5r
YF/2FjemOkI2/QPOGxBpPC2wsREUKi/AQTReM6UeNkV/XOidd/f+PYF2TCiYglf2Ggdn5OhdrnI4
ujrvEtRz97NYnjRzesks7/0VKUlHizgHVULbUNsl22UeBMiyZX/xzPdDVvR/mEWXLWzdmj8Fj6AU
B3clhENZfQiICFDMIYLubDcaLLoXzmMAItsMLIC5M8UO+zQ4W/GVXHHViZ8bVXaEaSyNVupGnvR4
zELEG7jB722eguPqUBe/q3wr2bl2lJHkksOEswBM+fJ+moJuEWYBxBDPs8dcK3k4cxdsEHqcz/P7
S6Gy4e9/bQVK9Rv0bctgjej50yYL0qctcJEb98NqmkMK3iONDtUaVBMvh+MYmkhNvuSJ0N2HZmk+
pdAfKByoX6TZ8+R1bymXyovGqW6DSCPt7vYhWAvyAaKVHek4YkACXpoHBfecQnkETbRe/jyz4FvX
dHHqWx+5p0Cq60loIyorqlMsfF9kQNJi1ZY6dvkP0f/2mq285MpgsL/BEgdAmWTUUAbDoH9SVawE
dnIxP0He9W7hE1iktwrkKzsQZlyofSPoA7uvsmRYMDCwT5gzQ/9SCJCgNyIqcOKYsZGKWh0P2CHQ
BI9C+VUlfmzyqWA9qA/Mjtxlo3XoDScyubuR2F8JkhF6A1cA0kYpHa1MW2XYIMEDD2Gi+ccsP2yV
41en67/Pu8ohEmVVOfWIB5gDCpWGH2gLRZp0P48bD5bV2Tqzo1wXaYrAuYSqKXpqEMhBW1JD+isg
W/mctRMLwhYwCqOXHQAMlWarS60OKgcZCCnYFzJ8DbRynxIr5DVEXJuYOEs4al1o0E8mXgO3T+vq
VJ6ZVsKYnmiOngmsFCfoNBEmkCZJYVlxJbaeNXLNFa8O3KhEf6DN9hrROI9i0VpQyp9s6xtHl1rZ
aUedvTrNp1LjEUSL7vppw9muDQ44WnTE4V/0uSvHaujdyXRtaKk1lr3Ll186P41zEbXQknj3LHpo
HpRvaOTlPPX8ziPkFvSiRThLIXnqQ3gr3S1DcWTzVt1vZUtKp+oCYQo6NnRDXnpXO7PRMc6Q3Khm
vgPLxHEAYCdonY0BrW3JCzvKHSwaMltOauZJCe4lY6mfwFD/KHR+KNpXrTBPjeHvUTs/ctod6rY6
3J7Plb1yYV3xHz2BjuwwWHkC+abQ7llU0RxtjQ90+RqkqHvoYGdaXm/bXIk6zm2quDTCjQpwLoQ6
nsuRN3jOfII3nPPDW/rDUrFnt/902+CKkwRtHxQ6AfCSdFfKIKeatH3doK0dOyumDY+5+HLbwupm
+c+COqQU10Be1AGm0f42FU+O9VTqP26bWJ01IBsAggN58jXZCbWaCRkf1FTqU9nG0PnKjDigb+10
mLZuydXhnNmSE3qW2GumAHyaFtSS7fahfACTgS02Yid5ehQfhaIDMqugZkJUoVaIhIn6Qx44OMfT
g0H2JX3Sm6N98j5SirowpLjd0e6yFIARvBQIdNmGIZz1hAQvRfmYQtF0tItd5Q0RlG4ikm5sitVt
dzZG63IWtcHI7FSWWq3gZWkgEPTz9o7YmkNllcrCYiCnkg/vYueZx86NeB2Nv4MtItzVcUjaU4lp
Q1VNuZxbtB6jTFlhN6REOwp/LI6V3orw9mjW9jceWZCzxMV8XZCa9NpvPDGiAh6M4tGyUhI1bt4f
fDdHe7JPyx0Zl2AfQPLmz23La7sdV1cAsjAw/V6Fah23TQ6VNORhtNMipp9p7v1EAP8BI0iUoJKA
BwP+udwM3IAomi2QAdT5zz7QQiI+i+wDBUoPDLKytw7pN9yRl0acWvQun/G+SgkPhdOEW8/6tS2H
C15ySLqI0dX4qfY9rgHSmCdQkREPRfBgtzFhX98f1CLZA3AjaOiBVVEfNkPRstYkNeoK5hfSgfx+
i9Vpda/9Z0BlQIV/s6dFr5AJcX8V0NWqoBkEKqTQLCPhxLcXfu30oPAmWxAxIpC3XK4JdK15MIBW
Pem0e23n+3e3P7+2edHzjvYbFN+uK28l0/W6Hnzt1BrGn7lB21ywVPdVZZkb53MlxMML8F9DatEN
XIdWnzFABzgvooW/jFUf2ZCbKp33Q0499GWDnFySrV3d1v2sp+444/LxMwgiZuCJesgXo365PW9r
W+DMinpjV04ZDBXBoff88rtpjc/ULvesHU91WR0cPsaoDm3EWmtL5aKWJfNhPt5ryulszb7tZhdX
kdcfoEMfZmZk2RuTt7ZK6AtE8tJCYeaK9nDS+sJByihLpnoODf25MhDEeTx07Y202JohFDJQmvlH
mFxlR3f9Gu/4BoY8o71rC/eOzfNvd3R3osy3GKtXjhAiBZlmwab4f6Rd2Y6cSLD9IiSWhIRXltq6
uqu62267/YK8siWQQJIsX38Plu64iuIWsu+MNDOSNRXkFhkZceIcCLnPfGfkWDJiObpeS033Iozn
74lWpyLvHwPTYC/iHQftGKZU0abfmaoX9T4oGv7eC8ACSNcI4PMQE5k9pEcehUoZETTupoWrqIX7
4/52XlgOQBSAI5zEAtGGPBsBpMWEsCVw88qQ/8SzyaNIaqgttO2EWDk5S0lygDmnVxh2M+rXs3A6
H9MMCr6oYoYyPNp1+dOsWi82SdBXxaFK20dZpweHk0CUUlvxQmvG527ILmJZ5mGdnC2Qbxjds0ly
vym+UqV1O/VBgOinMN/j6O9vJAwZCe2pjW/KBV9vEIYcjBMxJIErKMuVw7ZX/16rBIkvFfsDRQDM
6/w8NUXn9M40roGaXt080DHcMCfz7m+TBReEdiAwbUz5D6SzZ+NAYbJPVCSvoWlgnIaGHDQoufXs
H+ANOP2IqVAdBvnu/MACH2KVyqTMYNBdE0GJbmUXLIQhuO0Av/6d97p5C+WV5A02JqoyWe6Z1TaU
Oz33lKje5iZdmbJFW0hWTySTSE7+3pAXvsHIq0ZtCiPDCxkq6mkGOtYCNkfPAat9TYP7C7S4v9Gb
MrXYozJ4o2ZQihAyz06VIUMFDUPOvZg5biw1uKXO1ZPSddqTcH7m5tqL7Hf3/uxJNkE2p8SKg6Lu
/FgjG0rjRkdLJDBu9IHoOnPjxhQ71eSQjw7BPwRST2iRGNw+hIOuPUkQcPqM5/XOtnIIOLaDvh1G
i34UMU1fjFgxvLovqk1V2j+hppkeqN6KgCN8XTmdS7t6gphPzHvwsvP3PUTfxzosORrdsmSTdf23
XGs3Wah+XVmb6YK+maE/duYxw5C2ddumWBvbYJ3bZdpDUyVHirdreWq43CEZe6zRwN5Dt7Mawk0T
1Ufb5Jv7n7F0GwLAhXz8xDKI43ztiyzoNUJh08zBwiC2Xazs4n+oREK15Y8F/doC7Xk7thQWWOk2
6kO7pgW8tF6IfxBN2vgLb6Lr3zfqymA4bvkZWraHmn2wQWYR6d//YZrweCCAtIP5Y06YxjU9yw07
zM+m1KH76bM1kM1CBGlDg+k/A7MrN6mIEfMMBgCD2bSsDbqh66BAajuu2Ss/LRIfCsfqV9zRbwzr
fBMiEJokdYCNAZDoevJ6oJ8rO3XYOayhfmjabpt+D20OItOfZlK4rAGj/4MjT5bFQKD0IwHU6P7E
Lq3e5QfM9l/LJER1Q4p2SX4MayfIjWhjr3ENLfTpakidoD8PYQZeTvMbF6hLGzoFaKQrie6TuN3S
iO/B7HagzvdcKtuQ6fvOifwMwqLwaodRl5+6xgnMTLyXbfTz/piXwivbnoDaU8MrXOT1pAtDiVso
qeZoLEJPus4gmgtPrQVgy2vdODLKlTO+MMegZZ+EQADgwiU3eaKLS0cpckM0Tlmg6IzLxqJeQl80
+eGvBwU3j8QH+GTw7zllgJrKqNY63KIs5l4LtKCbx6XX2ASBVfF639aC07qyNRvQmPVmHoZ2dtby
DXHcbI0ZZ2GBMAzQh0z5XUiDzmJSdM9VltNNfYqttTXaV8F+Kd171K25xgWhPoQ0fwzNw4GwrQHP
DmHI1p815SEDsVCEYmjMHk21dUls7IfhVUQvNQWFc/2l774S9e9pWq+/YbYbjdYYJfqV2bmXm/FZ
kysphQXHdjXEmfsnxmijZJQxEKMonjM+C/tFrZ5l+RKFb6tp7QU66uvBzHYGLbRGWk4Cawma4cfP
dfTAhy+q8pPbD00oXCV8YCXqBF16sLKX+7ty6ZhdLua0ay+OWaUhUilV2Faa15a7YIYanbd/MTEl
f6ypsk2nyb4w0VkWH8cGa6UhSKhZdc4c/YQE3u7/Z2a2/+O+BGkkqNPOcXpU2UMRRp6sir8Pu5FT
ACATNTEUtec5TKDVeFKY8Mnczv02ewBtTzAcmddE7/dHs+QtEHDjB8nEDj0nmsp6imvLxh3H0g13
NTu4//NLzuLy52cbPCZC1LqBcVTpDirsqv3YgAB8DRO/tLkAUMI9rU6NXfOaKHaEIwyhZ2ce+yrb
d/WualdQkWsmZpvLIYOsaAYTZXgscyi7RY9DLVdma3Ex0AMBmDraodR5i51aWQPpNIp3gZvQY8RW
SseLP4+TgYsVbx5keK4PiGKnLbpch+xc8dbtn0DHs7JrFycJTwOgLPFSvOmwJG2TmpXaZWc9yiFw
pHpMHon1fH9L/Y4AZmEZYkG0WOJpjSLjvCetCcHNGWWYpTLZE/4rTD6FteU6FaQJR9fiL3X/yWQv
pnay2k3ffkpS4dvm6IGd2MuaFnygypb28aHPy9dCvOC+DAS0oGoLmNDxpYy/CHESA/XC4sBTy01N
fSXiWDoTYCyALpKB7BGO3vUyVKQredflcCBFq2561a48Bd2oJzpW/UZYci0gWLSHyByIUTxhwE5y
bU8SB9SYnOXnBKsxIGmzlfFnlLDuL4s27Z6bZbkwM33GhfudWlYMpwfbA7h+DnlXuHaUP5VK5SVm
tinNfDvx2Khx5hfIHsV0PBhc38vCCWwtfS5TyOAKnT21CQ+4YT1alf3h/gcu3bUTbhZPOR3sp/Oc
8JRJ09UhxA2kiz5wOuOtKAb9MGQ5eYqGChJW7IjuFrmyXRdn/8LsdCgvpkVTw1HnKcyyAdLgb6OK
XkMAXhvy8f7wltANaJ7CeZjac7HUs9Md4wbnRmWCp2JIHxW0NakMFDEZpFoyaiOrAL6qniBYGk44
px/0IV/xkMsD/c/+HAXI4qHSaQT7Tv9q9C+R4ao1hChXttmSi0G9DbcinQ7Q3NUnZV5VgmQFRlkB
YPPEw08239+fyjUbM18PKShNgsayOKt47OXKd04f9GQlqb+Q6wL0FNq/E9vfbQ22agaHRpGVg9y6
8Xr6XYtxL1bhLmtqN16lLFsM/S7Nze7hEh0ZIq8ofIAW+bKLPaTOkeOibjo+aoj5sG6omh8IeUTD
rzfkKzO6dPYuzc9cHq8IV3Md5tPWdHPyKp3Yy6BGbZHMbdKPKNut3ERLzujS4OzUkbwDPQVip3Pu
dL46QhRTfdX6IlAKBrnvztVwVRT6mjz10hEwLd2ZOJRUtEzPsi3gHQiZMgpQ0ijSs43DwL5qLXWz
tfLWsh306ehI60wUItc+pUsi0Kpa8OhW2X0ZTechL7RDlKq5W/XFl/uHYdGvoPLwn7HZ9dGA6Lvs
QCV/butNUrngwh0Bu7XhWlyeuVJ/ZtZO/ANGFQcD2tXAwALSPuepHkAEoQ020IOUQbgcDE60dLM1
Wq1pmuY31hRA4BlrgAdgXvw2rLHtQKEAvDl6pEHsHdyfucWfB85huvg0/aYTyWEkanQLXVUl6NVy
/lg1u/sGlvzUBEn9nRhDmWG2DZglHDEmgHJK80WWe6V5CdMVN7U0ht+uFjBHDVmZaSde3F6iFH1q
G1Ba0YuHXH6iycqlseQYEAJNFxa6fm+0eMM+0ctYYggFmNmwIQI77s/ICvkWG89AkAb5mL/cn7Xf
yzpf9kubM1+YMpD4VQnwwsj5HpSW+lGp+kZFfScBqAcKfMYQBQ7Xke0dg7DI9mNPj+ju29uiPOYi
PoJnZV+Y3AfeyofoN3IQ2m5g/Z7Zg6/klR9ZlpdlPbh3nAcjpPuKWIGaj/79cSyuvgEvY+FVj3ag
2dIAkj6Cn3jqoJT7tgxouc3/nr8bLBnI5+L9BDeD3sPr1ZcQsDLthKOVufWRSlKslROyVIK5NDCv
1ToKDRlPsL0KB2IhSOiAwrfXXrqsCizlo1C+16CGY6a+MnVL/vNiXPMcowERMLRMAGs98sajw4vR
vfDmzLq1zv/FJfozf/N+qhpEeAx6j8Ba1/YLg8qDzgTERaO1wtni9X45oNn9avUAXjo5iqahle3y
QXuhRX2sCfh8leJnk9jbzrEPEXKPCIu9uNc2Rme93d+Oi57iYqzTn194CpkldWpPdVuagORTeGGy
Rie3NpvTn19YKPtQotME51YDeeQQ7kbxYqzhHxb90cUoZofKEsAB0xYrlpbSC8mHAcR7LNnWeMLE
9ee0X4mL1iZtFjAwxSxLamP/q/KlpB+19Pv9RdEnX3bj64DzAxMBerdQUL+esygFDfLoYFUiHa2w
9ecw/YAchho+9dpzIZ9s80UZG7fKPkr+KWeVy8qANKFXOJ4Bdl4mtyX7LOhTQx6LagWXulR3wOH/
820z75IMNI+qAd+WWU+yTH1br9yoPqvDXm8Gnxuj25fnVv828h89/6SaJ2p+K+T7/Rn6P47O/37F
jVpzahfIi1bwcVZLPjk6xH9bIg4NmIciUvuotgJ6ZQQE3wdu7l0fk9NYOT/uf8TizoZemgm4H9AC
80eNHCCdxwd0RzcDCgJi3xfRLm6zlXBh0etdWJntBcMoR3SFobkolFFg5DSwCduLIdskcbi9P6Cl
YwT4JXriQagGwM/sqMah3tssw7VuOczX8ufG6jwOxS7ohaEZI9qOwGTdt7hYLbg0OTu54xBH9VjD
p7NGekm7cewvPdLcwoFGlOr1KvpNstjP9XqjK31gdU9NaXko0a98x+LIgfsA//TUfD7HY2iOAiXW
Gg6ES7j7/r3lJ1MmruRfifjcZysYtCX/AY26/6zNBm3pMdNkCP9hOsmOg3ciXtkz0xmc+49LAzMH
1RcdZCoLDEcWqY+ONa/g70r12iVfzPqtrwAX/gciu4k0hUxyP6BtmMcchtEMwMRPQa1Ig8RoC9dC
i0uXipXIc3nq/rMzDz0MXaYt0bFfFOFxAOLlyhFYOtMUXPc4zsAagd/k2vPaTdpwRYdf4coXU25N
CTy8XFl+bXG3XRiZ3fvIH2gd52CfaPibHH+y4YVYD03ZBCnZiDLo69dCvpD0FOpHU30DsyHlHzi4
fcPmRetXtsrat0wTfnE9g85DV0KBb5HjMX9LSg+qY6oR1PbRopuVwz6N62ZbXox75l+aVtW7NIWt
OP6aNx8b+xVbxlX0k5O+Vea5RctreLarLSrVRVP4960vDxSwUpRNUKS54bIQxaiUYHQ6G8WzKj5a
rDmAUNlzQij8UuK22qpvm6qMN8OFqCYoQCCriVr19dTaIx8TUO+hQYp1VeDUfRQAbGi4CSRJvQyt
OK41Fq1rWRVDNpUme6sMayAsq2xlUy8OHTsaxQk0FgMacf0hxoBYUqvRWSepuWtauY2hh6o0WUDN
eDtqxq4MV+EJE8ridvB/bM4OEq4MzZAUqYCmUJ+AiApMNu7Tjni2OmwUIX2Sp6cmb746tcq8f1jq
i/HOJt6ykQfspgCeDNQ1iXBr5SmjtWslLOjsnco/3be36DQu7M3OUFf0qkrwpD/rpPyeQ7+Nq5Zv
V2s9oJPXvjels+Njy7hT0xbXRsczv+sIuJOPXKAmxGNc02t3yJq12SUVG60NelJ4WstRn3mrgpou
VZ80p/3Q9fGTzJyVTbr4qpyKHaqB9mPEH/NdOjYRhW4gIKR4UmqsORYqf3eydjekzQeWCdAxglcS
1QeRrb3EprHczKxt6QbyPhA8meOt9FJoqsLQ9FzGzb5O4o3aFVsB8Iyg/wJcwav/P1PTWb3wt2Ws
lSGZGmwNNgRSU160sfVlmv89BskB9czEzohm05vqUd6LhFQqzGSFcPPy6ORv9RrmZ3HbX9iY75Bi
kBwxL2I3lTzyJHqnPD3mrbVy5S96rwsz00a9nDEjCpEXhvcC/eNjbMRHqoQ/u24STFeaj9J2DkoS
rqRPl8IMmES/kw5eLUDxrm1GIBuVXQMtJLPOPAiUuOEan+mSBYdM2RkgZqGKPPNRHW9TTRIggGmx
Rz1kLae99vMzl+TUSpok088r+Zch+Ypesfsub/H3J/pPADbwWJhXQwVkwzQ5AuIOdvKnJKqfizBe
CReWthdwAf+ZmA0B/W7MaDUAvontJ6aXSy9em6UlH3dp4maZS5G0ZguHLcKHpmi+yLrxNZL9rKCD
DrT0yqQtmyNTtRWUj6AavN5VNHcyzuMRiwL6UjQkBDa8d1qQI2HRU6Jou79dI6SvgY1DNwWgZfj7
2lwBNRIQWENozwb4GPToo1eWtuXfN7JQaJiS5IiWDUNDwnxe11eSfHTSSSUKhN8Q8fyKBjtvHFJX
KbdN90nVIIFgWm4Xvjtms3Jl3LptmEbrmIWYzpnkia4HSFsx6iTkUIyyOrSPZmXvqR03tinaMUfX
DO1VeYfbFYRFXFJgFQEgUJ+XigbQMNShhcd4T6wzaKldppWu3lX7Qp5U/a+z+DA28bSjPIyOgHmz
oiKEydNeic8V+JW9rDJOXSs/3V++W+d6bWN2yCxLGR2zxs2X0fSg4GKHuuGubrMgYmKriuq5zuVf
N3rCJG7Zaa9ALme+YXLDqKy6B+9Mha56p4s6l8bjQx9paw2ztw4ENajJCmDAyIXP8zNj2HOzLEDe
o/MfzgD+nqH1IJp2fwKXjYAzfGJgVG/aUvQ61Kq4QRKoq7sN3vOfxox4g6Tf75u59be4iCYA/6Sd
gc03bcyLS1Abw1pVxRRi6h/Qa+EWw1oKZGkglxamnXJhoevMLKQTUcoITh5wlnlFX3tJaAT3B7Js
ZkLtWmA+vhGVi/TQ7IYW1bsxPFTKvrDcfo3RbSGSnCbrj41ZYAKesEitBUJXzXjRnc95PfhWug0h
Y9vpz6F46sHrnTUf7g9s6SRdGp2tEBglNTYaeHSkRh3wnLix+h6j25SPGcqI0rXEGl3Z2lTOVoyW
umwFhUXw2e7Bx/ZUSeYXKTA890emLfnZy6HN7q3IyLU+HWEoTnLXtj/o5Xen3Gn6rzj+1mu9Z5PX
jryhexDIgHc1y1zSShB178NhjQRsyf9efMkcrUJGvexLSK+fgZP7qHbmi160B670O7Q77VJlraV3
ZU2d2QUDGhUbiKMpD+88acMRCXhIs7ohEpTW+E6zHyvzPP3c9TPkat86szdz0siIlCYeeKNzypKf
qo5MtoFNy7+3SuSGBYhHignU/13rnu+bXlnh+VVDjMEpuY55NXsNypKhK0zhppFzrp3/566doyDs
rAak2MEgq/aYy2eu7TuygphcG810cC5cmQhToLY67Fds3MjFNbOx1PYAZkR3NNdAHcuO+T9f48x8
zej0RkhszJxUe7cfvw3y8/2lWdvyM79ix4qZOvXkMBmxXJmIc2HFD1Qvn1nKERGsATVvc8fTJsTj
kQJxCimd2cOE87QkTYqog6XVJtNid9TybSOBjDGdQKKwK0Ap3f09/yusov9fB78E8u83gOYMFY1i
ylib4bMVggjdJu4Qae4aDHxxNkFbCea7qTlyDrcropRLyRHxdyCk0z1R+mW0jS3fXLtOF13HH0M3
noomap9ORfjQeKDaGy9RQQaIMI+OOvlFy5f7m2TN2sxRVWaeZmYxaXQ6r6wYgFtAWGp8iuKjavwQ
2Rq37eLNczG4maOKSjTxlypef6A+3lb2sc9QJMrWpIQWj9aFldlOHIxYjSF6jGvcRNrurepX/O3a
pE32L9wESfG2rXSMou7roOW6CzRJQKXjM8r3oa77cY068v2FWpu5mWuKBscuCgign01rF0O+nXn5
mqb32rBmHsm0hpyUHaaNkKxxeaIFYZL7Od6BqJpuhZ289kSuVIUXnQaIl1CunjAt83fRmLeRHTIc
q9HWXVocI7qxITkTv4ap3Njht4p9vj+Pi3sDJS4QK6P2iha467VLaBQaTYF4GJ3iSGOHuZsVxt+z
xcApUfhBBN7QaJoXg/pUEGlPTgme1uucr0CU3h/F4m64MDAbRUMjYWkp7kK9d3ZhowV6Y75P/ZH3
zSzuiAszs41e9WGkqOVkRi98e7S3kazcUjxr6RvpK1eu9UetDWu2ydOMjlEzUVVWOvJCH+IObD55
5N8f1OIOQAYNxNAWCjTzx38cSpHwHoQOaetBpym0t/d/f3EQF78/83GKKtIBUprJubW9qHuBtNVa
JLQ0AuRNpthhojWYK4w0MThonIFiBIkVlKHP1WZljpYCoUsLszGUlJUg7LCRBSYSffEARRh8i9oi
XUPnLV2raEFV0QJjOxPO+/o4ji2nqShQ+UDWzu3aLiDaZyVq3JEY6N7Y31+Z5Xn7Y2wWEZV4hKd6
A2N91WzVdq/Ya6qFixZAzYC2WiReQHxyPZyepQpDtAWAz7iXqYNn41pxcM3CbGV4wgDs7s3k/MEZ
P6b07f4MLa47mm3Q0QMIESgLrr8/pGBXjQAyPTduqewGNF2bXr92yhfXHAlsJFhQNLnJYCfclIWm
goQqcmiQaplrgyN5GH/EReTm/9CkhJqtjcoQkgZoGZsf96yTstRrWOPmj9Gmx9T+3Cp/r5YzGUFL
Haj9psrJbN1LAIvNvkAyJ03f7X07/PiHZUGPNPLlEIGB9sT1slShgW2V4eetzgwU0fsjoZChBQ1o
t2JpyeMDB4sIXp94fOdBfCWyyC5GxABVCLXzDtx9ymNRPvC687pKBIL8yzMIwk/oxUb/GwDusx3X
DraswJQJ1HThS5ethYKLKQh0BkyweZB/IOd7PXVOycIwL9PsbKhJdqwB1/HVGuI2XSIctFmqxTsR
YEEbQD/xLaxytk+sqn7ABNl+WAp7g2qw9RUUGarPlNZ+lzwcV1AdSyca2vLWpPcwQXtnlx5PRWta
EVTslTje6SrEybDKa/mPpUvp0sjMz5Y9U6qRYRpwrKssdW2kNTvjH/zrpZGZfx1onYC1AUYUt7A3
/Vrb5+JE4QUGhBleYTdZe6NwQH4f11jKblA9KiVAGCS2V0KrJRdIbPA9Tdpd9AaiToaaRChOomtS
TQ8qU9xcFkFWSLenhXf/WC8OCKxS6AhCsRBER9d7k9pN1JmxmZ77zhx9xRjJJhuUYSVtbk9Xwjw7
BKjcVPFwcMDm3sNg1MqYQtCAKKDjaI4IE/OeGiceJii8gI3Xdm2j6N3UaaUfJ+gSQio62yesyAIj
wnOmp4MSQOxCe+QqSXyO0+Y6RZg8DgnY/XoZ1kEnC/slIzx5ikVdb2uhtw9h4TgBd1pwqva2Wbum
NkLrYxwcUO8TAz6M5F6s5Z8TvS08lbT2o438gNfy+KfTk+QA3gEVl8IEMxmaz46wvg7qkL1oURYH
KbA6D4NtZYEIiQ9uouQAebofKSQFN4NI8UbSs8yTcZ3uCqgLaK5Sm4UnupJh60eFa7a26idRMW7i
7C3vP9jjcwlUnSvoFlxfw6aENpIXh2nnAy4xKXs2ElxBg1dGpheWSDFAd3XbpST0q6aptkZpEL/S
atVTZKpsJdpivQSdvZvREaYr+0Z8/PutgxozwGbog74lemlLNraZxNNsBOuZXufQofn7ouOkOPbH
xHRVXLxyS8vJm8iJUqiDqD4kgd905gRjPvhVnG/4Kuf+oqeGWNAkbThRXP0Gv13YYwIjFUygdN50
mk/73nB70tKDxN7dN6zXjjZzqKfFQx9QRXcetFaNXxto+RK0e/XdYwhXvTGqlB36JK+2ImLGX4Mj
MCXgh8GrARmnmwMbmgTUS1Gdnh1Q3jK19B1g7Cr6DzlVB/kstClBRfCGDIAVIU9JjeB7FGjIcK0e
8RjKhWqg4Zo4WlZhrvihhUsfSDNcQRgc3sXzJO5YQR0otHKQfhVF7oZpcdBE8hQW5q53lA+h4pdj
GNzfv/otzAs0LHj3g1IErcKgSbneXaEBakBHRj0wAFAdyvoHhiCwEdlGZo8yfgTKzdXThyb+XDm1
S6tfHem8RD3w+rttvOIaRdBooSEtOWn2Wvnv9gaAj4SMAeKfKQS6SSlWIcoxjjM8dSJD90bkZeG4
D+nPqCcrrvk2EsaEk8kxYz9NxJzXk9BXVqYoRB2eePLS5d+q/J2BKzXXMl/Vvt6f8NsA4MqUOYuD
iAo6QWsYhyehCy/juWuUU+/NWprq9krD+UB3HZ4P6LsGPOV6RBpT9BgE5ONTbmxS3CYrB3Dx58Hd
AyI/pGFvng6cDcYwABD4VEeoWIFVpBte78/TNOXXlyUGgM7NqX1CQ1A6WxIGnSC8uXEJt/2JYP2p
vleGT7X91MlTjjx6yTX/vsXFMf2xOOe94SNKNzxLxyegECznJV7FHizsZ5BMoAseDXWA6M/L2TIx
WcxToCYzUXvgHS8GxdXESanf7g/kN/RoNnd4X6FvcJKtwp6e9uCFB0f4F/VZ0Sen3oitr7kJHmA3
ZFH32OpZGUQCgVRLwGzCiEh/trFhHzWDx4dGfkHY67ERzlQZWRTo7TuHblKaSBRgSIJSKGiL/WSo
jKBhUfR9GCU66rX3KIsKL0ur2s+UUhypXkCPEST4QdqhASFt88avalY+tr3yQVKpH20rAUjYqcS2
ctJ8iyzN+JC0iuIXUudoRgHrT1klmqcVYxqwdCQ+OvlrSDyQ9i3M2maDylazD43E3od5rwa8ADn4
EGWDm3B1+F5RMQSiqB0Xrq89h6Fj7crYSTZppRRuGGUCjbS9uSE12rLAWx36CS2UHBk1aBRTITTP
sdoOAFen++YMSufrJq+/CagvvSu5UuL/y7STgkTst/sLd7sDdWih/75yUL1B7uh63TizMxC3WGDS
GT6hNTZciVUWrpfLn59D7xl63c0xxs8PiOn6Q2huqLmRPDCS70Xy1w4CPcToqTHRaI8LdJ7AaPpS
BY0ayDaYFZ4jGj2yZk3Y4daTwgRyCYhVfgdHMxfXpmWktY4A8cLU4VJ8KwTx46re31+ThQaXazOz
8MuCsDwQDy3MWNEpbTvVbRV9H3a1Z0L/w7CHE2o3wZD1j3YN1JRaFkfBcl/pdEB805VH0fKYf3ft
gv4Yz/XrHRLrahN2YcfONf1OyBen/Wnyn/cHvGZi8mIXzqMwtKGCYgeDKshXatRemL1EIOi8b+T2
wp0m9c84ZmsXGeFYdjWMxPyRsZNsNxTF19QvtJVK8tpoZqvHQEgc6xUmzCSD60AXpp9YD1bitlvH
Po0Ggc70UEXPn3E9Zc2YlCMrGlCcUOsgNOpSpJoTui+hRnh/3m5vxWtLkwe5WBzFUuskLGGpa4nq
FZ0pPPQMRBtuZMSvzbzwadk6QcRZ6akDQBz3zSN+g4H51XJ5h83mUwNtCy+VLD1ZItcDs1O/AdLW
f7TUYYTkj9C+G5lmb0VtWxDVkInfglfwS5RB0Ni1ojTdpXXSnjQlG3aqLJvXSmpiMyYZSLVzszvT
FK9co8u6waN8qH+adS/8RMusnenk5AVi1ZlHbZF5MU6lj1K6iPEA1qF3UuPlh+eypR3qUtd/kdaK
891Yk+EUgq37RZF15fHWgu5gF9rHctSLlx6sgy61qHw0WRv56GIrDxGo7LYOK9Ut6/rmEAmm5W4X
WfU204CYdWlDLdR4LMXySEbyg2wAZadWrLh1F+FpbZdGMbqkCq1todH8sek7dZOqAm/clHY72UeD
51C0qCVgztoriDnQZo029QZ0A5ui01S3GerEj4QeomwBSY2UFeWWZhV9iUQDxpIk5S8VYovGNXNd
w6PYiaBHKfOjRhKwzYwd2Bo7u2MHddzYdfvLTKJPvYh2XaLsxtTwWcToue776tCo8jlWBNlmuK4f
9bKM/LgE6knEiYrHNGSwJCfCA1zSPNlKyV4UrscnU6tDHyXf6Edtl9U26VP5ShxFebBK2wig8A28
xhBy4zWG4u3GlmOxSTMZB01SAYlQOtxykzRDOWn6hx0R7VeJHMRRE2X+QBtGcAfb7bYZkYCMEbIH
aV6QQHdiil1ilpi7sDugcAS1QCMPd13s8B0t7MgbTd4BIqv3Xo5yyT5lCvWTFiC4QZPWts7UbNM4
wt5BBMTcc6OKNqhLF17a5fkrnq/tiypk+8UwK+WQ12Pz2JZ6tR9UDmyBw3NPam0dJIohvQGS2Qc6
ZtquB3LW7xmLt70Jqjil7UovmXKYyKn37qA3oJxURyAhUC52S2DfDwysDh+0urI9Q2/yX1DkME9V
aHdBSep+1wOzHihmB12kVsUSdDmmyQa/I1IkSPsQ4ByQVne8bBqvbjbtPq4hZ29SESN7RDM8vvVu
w00WbWrmNMHIxgz/W5V7SW6bm7BAkz8YQFeyprcOFlT8F0HtLGYhocJpXcMhCNb6OuByWnG2oFR/
3/HcRkbIy07BEdj4UaOeh84WtJjrtNPi05DqkPvWdnnerUk33t5JsEFwJ+E9g5z7PD2nhxEAyMMY
n/TON+Q5M4Mx9c3BTdeky2+vi2tDMydutaqBHDYMNfW3zDrn2nnQgGVZCRV+f+/cVeNWmtg98N7A
f1zfFU3SjE1cK/Gps8uHnDifbdIlHjisNZelzYNa6ThT3bPUIdCusR0Q80eNNx8LyHev3PbG7bXl
IJzFxJLpXYJ60/WnRIZdozEzCZ/MZsh+gvmXHho0ZX8UPI2eQGw/bOJBizzgFIVXmdXwELVmc6xz
1gQd7xrcqyT9oqdpeFQSWyhuZtSoUQkSh+AitdoPES/zUwsSNI4TE+kfdDXtN0Wv0Qd44mrTEVZ4
Osex6eGbHqnFMp+E8IHjOCgop+rWzkpo7yM3mycgyMz6d4V37Ss6OuMnPWv71E31sjqXuiJ39zf2
0qabkmwA7k6UMnOIPzeLBBxRcXKSRbKV3DogOdGAEVR/Myp+SKK19MNC3z3qL2DwQvgIEPwNO07W
V3lRqDQ+4b3UH4hd9ftMWsU2Il0R5GpdnGoe2xkUAgf1MaqU/oSdqhxYq8TPRjuE/v3xLx3sy8+Z
cuYXAU1B8zjWBms6C9bREOR1wFV338SSh0KfDhz75D9udLy11kypzMz4BApdz8prt7E+MsNeGcia
lVlglJWNbfUaiU+Z/Diw2nWa/6HsS3srt4Flf5EAUdT6VfvZfRavXwh77NFGLZRESdSvv3VyH+5L
nEEGg2CALIhliWSzu7q6CkS79vrfr/Krr2XdTZvhKoY+2ve2thK4P1tXAmwD1x5ui35u/uao/mo/
3tkMFJbxFg7r/b//bT281WuHEmPgpxW+6sRd/dpsMH2p+ehrhKT5ncHr/av8K0bp6LogTAHo+R4Y
aoViuBg6rA13nV0NF8B9aeRZrGa4KnsNmPh5Z2M30oGz1//+lr+ISVCB04H2QcjpDrf+8025mird
BcJ4zHVJUlOv5YWYkzyzpmu3+sybQ4F7KMbIsRHlnQUu/X8//xdrieYZqA6oYP8So/vn84mr6JxJ
RY8d59uibrfyN6HlVw/AzARmNRzos6Ja/OcDDNFUVaYy59jsiQXTn99gpr/78d9iej1rSzFQzT6O
05ZzdHd+831+caDuVjj/9+t/q0PbyeQENCTnaHRxM31q3s/hd7vPuK/xt+0Haj02Os4UQITvqhFe
QTD5Wxd4B1mgI9Wv7C5UuvZOGSD+uQJlPWBn2dlOgtoDBpxssvVo6BoAkhoDB2voswscC30MVtGY
aMZwrEfubGZder7XZvOzzDOWIP5Ai6LNKm0j5pZFHDjTb87tt9UAdq3DTepu/oimiAVE5J+L3bmt
QSDgLo+dO/p5h7rrd5f4t6zlf58Arp4JSgI0yb5DDz2GsjPwXeQxLx+bIelJC5nZt/oPeYH/7zEA
ru8NbBCJvx3LtXIU3JMreRx8hITA7LQ/21f/+4C7txuwa8DL39v848wGSCLq07E2UElsKi8em+SP
jva/HvFt68redkgpyXQch+2k0vGP3+COh6M9hL8MAGDfPlE36ZVb9rY8emO7hTnywR4uzfrH70Bg
FYiZKJxB9BC+E0IXcMFIMy7LsRu3ZRG7a/zf3+jbRYNvhJ//l4wizp2Joah/blgyq0pKs1mO5sTC
yf4pi881X7fMnABL8z9GI+H38rdz/m1B4LZW8growNFxLtWm7/8sFN7XG9Q5XGM6mkhoS34LhaqE
041mSYJWXRW15bDnZfP535/rWzS8PwLjaTh999E7GLN9+1yKtkR5qkY0hGoRJpNq+dQ1d/sZQ/yu
ffCrUAJGLu5kDPzcraT/uTIYsNfmhq/wi7Myr/Z5bsqPQgNS8cdvhPsXw7sWpPgRs75lGhRFqevW
A87hnW7WFgFGI632d+6ov4pauKah4PGXSPn3014I5XKrUfORLTTi9LHTLfi37UbZ/uZ1fvkgGL6g
53Kfpv1OoCT9yGZ9Hedj3QNMz8Zmilwr5yltqlcC+4zwz78egPX/e9y3rydaB6OzNh4nBFApsDiW
NYtM6ze77lt69lcgQ/2IHji2HDLCb08BH8SRACTn4zQLv+lpaMCptAAkNtTS98welLTqN3HhV9/x
PpiLjUHB5PuunFa7bAIfZ5mPrfixGA92L/yCwirqzyLCX2/mgB+KiwwcAv2vMulveS6O2UgHu5uP
5p1m88SG302e/eLAIuL8/wd8O0W2EtJEM2s+6k856kczNgn/zZb7dwjV//GI+0H+2zvAoEZxvuIR
WaqXEEz+DFYG77aP/95pv1oQ8AGhrgs0GIHsG8DT6KPLWomnrJOvecnij3Zs/+5r/fIh93Yl2Lpg
btJv1VOhcwx2ASg8as6ErmF+hwZ90/vg5W9C9V9d3L+lfH8tPAIbmqMIC1BW/bal7dHtRUUwE90M
6QDfcYznTcARc9/hOwgGL96TypL//oK/Cqh/f+T3l9O6uqNZOx3VgbbR3PxZnv+vN/q2QLMJwy7D
xbcbsvO4nuBu/t+/PsSx75v1Xx/NNSniDRKzf81I61qWWaOmjcfSkg/VBNJNp5xTyUbm67W15b2+
dZWVBUNebUzdDOombca0HutQt28MPn/dcDKqRLKd5pQ+JnsjG6wwoHqpW4O4ZiVS1mjvf46UhqPe
+5g7bf18NuKupQFoOElVZr6l3LSnXWSN1pEYkIzNdH8BBl6ve8PY9mwn6ZlCc87Jtk67cQTcO2p5
68Gyy9COMcqtAYrzbEFuB0ilRcaNnNxQ1XkoV5WobIpH/UeJ59lFvBoRXZ7LaQeoKC3dgK11YLQP
Sz/exgXMtWn09ekJ5KbUM9pQGjTVqsZX1ZwYYwH99RE9wpuNGsDwtGAQU2C3sXROkN9GK7nxia2C
Yq33tbtr6KVvtLBsHiwaliqd2PPijKFDz+5q+bDcKmjYuqes/Llk00Nhr893sAbVceRWAmIJj0Sh
W63mZ2ctj7JMca9v7zYzTJiB1kOvs4tK6ya6H6MNYfih3hAWukMBEc+AZad2fG75oXYIGhuWv3Z6
2ORGog15NFVP69AGs4Xs+GIRaE9/0Sz3GzPbNpXzQYviXKvYnLMIg6dQAHsvqhRcBra6ofR0SBue
bbAbvJolo5n5WXWT6qaMTcY2s9y77V6Rg5NrV3Ae48xU8Yj553pbQIZRYzyCHoPP7O2a7wosl4GH
GCRLulYFvehSgi5r36Wam3j9tVQQF3d+OHrUkDexvlh5Hon2U/Gz5GmuMMk/RsxMXPqEpgdI7pCR
MiK3GfG3p374qddxNqVq2Qh703VtejeomAy5LSY0PmGlPoohNlrbZ5pW+IPU0S9SQafxYOVJAXf1
XmI0/NUa3nMnodrRUDQY+WsnZchclmQszDkPuMVDW9t23kM3iLShMrBAOQDetsmGOnU6iFDYU1rh
j5h+Ku/gunNA3Jsy+wCsy0AxO2QYSYfjn7WkhvUAA+esciFr159LrKiAwC2ZgWqWcbNaYe4lalGw
3m3DLK9SjlKVFGM020ZcQhigKROPnCp+FXIL2ztIjbLCDgHc+h3ISJq+GSBkhq9fw8KnPCk4sM3z
prUuC3InTFx655ppiUbaOKv3i3wFRTqYuwdNv9Vib2loc13p+LNZZWLn9n5puqC3z611qIuoK06w
sJT6dh7TjlB/yjGLvrxW5bMFL+9SFYdOWCEoh7YFg5AXLYei8/ioQI9ijRsCQI4x3TfRV6r3ieyB
00oosdlaOrpaQOQrVJ8wxw5Wie6L8qYa3Z/KsK16jL/GZf08QkOnquKawYLJtmCiNe9yV/jlmEyV
CLXMSITGTx4Z/YXFBhFRPjb+2D3YA4cSCjpFzRCy5dOmcEPU/bay44V8abUe1QImmSYPLDBSHQjj
loMXwPsYxnXKb2RlgSCzBNRiCe0QCJzqK4fqiFHbwaqdF/3RbIqg96oh4BTM32VDnHQUJwZBkpzv
G7ALDJcFmUX31L3VTh/THNZHu7zmiZDdpqWvVYX+lkP25Yj4C1k2CloAgTTHxgXaUKVm9nMs30cI
f+aWDInHA8ntQDC2M13QYqcnvsR2D0F50J2Ely7121SeZ7cLTOswyFNv0HBeskcHLdnMsje0W5LO
sretKjeoubYeszYcQEg+wBtsrNYjXI2OLgN4uOb514CuNKjokTGOiJD81W29QC9xyQ7BrPXnzkXA
zNbAcppo8UjcE8wewpFlYBbYxSSx1wQ+jRuKTz9U+VlfooHEhC1bezWDyRuSSgxHD2sw5AVEP7nP
yQ3pY2C4mLlfy0Csb/UktrRxXkvu8qAAlXWFm66F5qjTDvvRaKMRU9+Zi/lUYsEi/bgUH5l2qhwR
2PYU1GoNe/Js5sN5MpenqfiktXuhk7nV+iZWHDQpmlhN46+4cSAKClK32DLX3lttOjQQ7arq916K
bZOLROMKlg/lQ67ytFqNQ6Hx0OR9WHtNWFf2RrHDXExH8KX9bMpCnk8RQUNadzEn0fl0qfCG7455
YNUhG27zVAaGwBRBlxSYtqYV3xMgMvPoPNrZVGEpmmiW5UbnNu7FMh7AgSYaBUO3xGQxJcOVrc6N
LY4FbdZVh8Y42/ZOtleCoym6kdqWOjh/YNY03Xa4k2v1wByhzuuIo7T4+5C1vjn0p4XbYZtjRMXm
fmXbL5p2NTp2NmrxALVGaPlC9NKqA8crktKtT1k2X9kMBwPTDSCq6JsEEVRWDGuAzrhb10E5vbbW
sYFXhCWhQ0ReZhth1ogZbL4xfxOh3fPotP3Wc9qtVbr+KB90bfKdqn+1QJtHl3RbSlyzK42ttgq1
HsulBdmazuq2eNgTVR9k6lRMD3oXr0sVjHAELJ0+WamLXvxmmK50Eo90BjMMU4mFZ8Rq1aIJ12dd
R3l9k+5NH946r9oRiNtqi+t3yxC4E8xQtSKi8zVbDN/SH+bKOM8lj/pqSWrNC0dSbT3eJVo+bgyN
+0VdpXZu7e3y3ei7oOEtiJTTxRrQw+5rN+Xu+sg6y430xfxs1vkTdH5LnLN1v/DHbsGNC1c3iFG9
OLM3hZgVug1Vs1+HTzW0oOydi1kiaL4RHCfycxjPNdx2l9YJrGY328c1e57K/bSkQw2lV46cRle+
1oDOV5A9OuNhg9ugG71gMfje0edw6cytpF6gGT+FlW1EC6KGk8AFN2+OOKdzmepLi2HlPcJdpMOl
lopn9LsRpXLfzEjcaqbvsNVXgmH1ER4daODQ3leg8OldZNOrk72rwoTa7ZVPL8yOJPaAcivMhmrI
Z8DFDhq3SLTejpWj0kZhsKGQuzqbQs1190UNuqGQbeAwBMLSGRBWYVsJ5fVlgoykuR7cwlljxsHu
KzE9tLVMeVlqgfx/MYoiVWt1sdZ4cucQHageQ+Sj/aDnl3a8GOZmXq65uJVYc+PmTo+ml0qSiOVr
xdlJPMgaouEWcUc9o1qG8RK99sLYtHmxadw1krMM6KJtQf0MBu49gTUZrWsqxB4r5msZPkjuvE7O
EpQQ/67EfeSDwSlofe4ysjc867XW9Q9m8THk8M/2VzHtTNaGZHlg7dtYHia6PHE3Js6lGXngZQzh
wyNbSJoGjly3EFl6QsT8ckV1WM2fk/neYoxGESeux329eIFH+5CIHxN8fYymbXyzv09j7dWKezsv
wFA+zYuKLOuxN0jcyWeNHisyJU3THydzjFb7J0g5/uB5ocddv8xjgLjIurZ6vsRwvoUcLfr2R+Jw
xMk+gf8H6MKPFSsmvx2quGlBylxGuSXetAVShxszK2ILVCLwVSaaAQe+QOIthEnbdqRf5Xxw6U6N
Jwc3DohqMMU2/czjvsztzYrTWTjkKUdGsfb2p6npgeserOL1fiXpkA2yVu63LdkSvYIAzIGWqFby
9lEXMAddmvGxLA0YzY6+Q26w7hUDWOfgYcx6d1rc3K8WhF0wjczpDAGFWCKG21B4L/FbetMYedjs
i+Md1hbeMMaTXpSAmK936SqWAQNQ3Kc1xCI1lgDNi6mVmF3pK2r4eb9gvulDsYuHNGDKYM+DnCOz
4p7W8aq7EJ8lgQCzywDnEEXKVZu/JmMIdWdTYD6/SSr1aSyhNE8Nw7lCBz8n8iq44ZvNhognp3yc
O6Tv2hVzZ+j8RQyYhLcmTE/7YRRRC7GLWJWNgdpkviqN79iq4qbRUgJjDfRVb2P+WUFFnMN+BkI6
GN1OBGbLqvFd1qk+XKzqy8hFkM9IW/cUkp/2AvZK/lOQkycKjlCi+02uP3AOmhE5LrURjmPvT3p/
Kdf15OlvmH/yjfx5LnqE+9Jv5skvMPg6qCyEV1tA6vHZ6XZFd52K1CbOfoVC3MQOHGrAcBhCOmAH
EDsNsJFCuBBaWYEb/LMrI5p/ZGKJIDWQ5l0eWcbGXVLF3moyITVLVP06i1gvBBL3D+5ZUOjBMntp
URx09elldaI70CZw+zzQqmKzDBjC1I8anDmmgYcLlONcCFnODlg22nQsV5DEoGoXgh3scw3kEZGH
s0xROeLnt6kNbnlrmbjiaRGT+tLnH6TZV/y2rDJwsVlt9iTlhNkPtKkrz28czHsWmPLS6c4dY7OD
31BbnWfIdWjLx2h95TgjNT6Zcm/zAo7d/ENBJG1ot+BIYfjvYrt5irmVxCzuqeyVaF7gYmxqrC4j
QVnj/GTZjw7/PzXqcKZGQDu+cYqnwQQjk+mnFTcTrx6WtQ1FPfiLMCPbQ9rc5TLg8+O9xrMV9Dxx
xzyynEUZa3cVy5JZYT5WHsDbDVr51GY/aTkENkdGXT1YOfzDVy8R3V0b/lEtLUpUFMQGGLyv5YzG
Wd3splIPOjg/TEOIOZOpfSwcDMBbB764G3OmKThg2Ln7gh9ZD0XkezUko0rMPm+6SGSf3EYXDiOK
DLNtdd+/WVLENi0CkjUhq79MONwX1oRilARNj8TdGHw0oBXafw5/zAbpO3AfWE0Ll5w4EgS5bsEB
XIEjVLNfz3kCefaoHYojN9a4U3oyrmLXjiMSVrlFUPQzhnxS3MmEZbTAJipXmJKkRzIevaEKSOH6
YMsE00x9DdfCXFWR7shNxdgYEquBAuKZFdXZMp9WJ0aWsGJxcRSB8A0bXGSQ6EDChQhOMystqzbE
uDjurWk/SlibgUozLW5UKZqCzOKruQPZW4VIEsO+fjVXbWM1w4PV7KcZBRfGT7WCQjDqtcrMtMw0
P6/6h66QQU5/1GMRTgKxqsa5F2c937XdmQ3XwcPQ4b7U9/2w9fQtQzoIy2x8tRKwj+N3qPdsUgSa
a8QSOtWGnUU6yd4rzXsA9Q031op4mIlwys5wmABOmtqTs+GZETCF6vQH69yzgRRYlN2uhNo27NR3
GfGSVZQAeOh2Fv0b3gdID98yqm9yu39HLfqiw9EQ8fulW/B7QBWo2gkUG4bINqXoTr11XpfjIIzt
WmcfeTvuphyMwa4IV2B/TnvQEYeRpIddZ6VG5iRuV9wtoyMyuhjBnIH6YOs5zRSCm+FL98WedOSp
VWJUHxnce7UfmDLA5aDeB0gowJTsBl/coB95XA/sy6JD4mjq6i4YZ8FBNGfmLxComcmj5bb+iFsB
56tBHbOKKhL406k8bhuo+M0ine6TNpP91pOXCZxF9E+DVp3MItXEjkGpQYyfzXLt2M20WoSXDbrR
qTbloTmsUW+OR7ft0GcrglkfkVIRVKIltHIA6+vL6pfTsqt1yCmtva85oFZJC0cxO67DEswY1Tbu
CFqdZgB+4R0XzsXgowoIc9YcMuiEkvoHU4debTT7xAFI1fziMkj0ZYvvTFsKoVSddDutsKJMNKcB
PXVdHyAdWBTouZtvvZbtQDcK88YIO2djTRaKhnK/dt7j0usxpHzjBbHUVvBJd81wkTzqcIfK7qGd
TszbdeszXgIY1RoSoh1YA0MT+KWh4+dD7OZhENscfNJCB3zTwYcFNbptBk17ktYKrGBOzPrJAcUd
bE/f6K6WYUfURo0ucYXQORY2PWrDGKD/B6++am+0V8n7RNN/EilC3K/5vXIHGEn67GDKHYfFB1Qr
fd28Td1lyPOAoVAYLKBYpkgEDhTFb7NoJJIDrPhGGFwVJK50lQACjxrX9odhPjqqjK1a7pC6bhWM
Q+zuIiQPUGSCbwycz1v2I0RtptUG23sAubqI6xwwCjdijcuNvmbhPVFZVnureWtodRoYzl9icT9q
8BocT/zoqYfVQcVVgz+31QZAdJuu1f3Oqy816g4Ty1U4z2wG+CIBEbJpVWcp4fzdLX2P+oXSs1dC
aWlwVoqSUkOKt7Z8g41RR91c6UlZ2bOOzaDrF3on+Y2qgzWlKxQMlSeLmfFiMeNF1eDbjkxDbbnW
cEvC/zcci8HFjvcSrmcYXWaXVSovlDiVyyy/CtvY2MYMBV4VG8X6MLhjQLUh6MtTp2798CN3AAJp
KQCScuBHtQDjSfocPEt7DGTTPwxl7K1SBGCzw4QHng3efKErRCYLUMvVC9M/eZm6agQq0sfSMhIX
aEJf9mnn5QfwGP1iOdatHXc2DbRhStxKT7mUgazPZdcGJuPbvtmtpMICYPbAroxYX724zDEclSOY
rQPa6g9apgWGoQE8EXNcCKBQbflaNHBkresmIWP1aOj12aztCsDOEhdE21Sih9jZj8LFsdSaQJWP
PWOhcr2Tfc8kBYs5JFUK99GUP3R1ythBK18pwoKRmrzyC3HUq4MwdtJNcpntQNXPtNQazspBTm6h
FHJLP0NvlHc73u/Au97Z6ojpZuFij1nl44TgrMA7q9YDhzBFA4i7KPaZfLNUFVRyR9cDktW6jHVy
c/KtcNLGwH/eKY6tpEEyA8yU9ZmvhwZp5eg+Nt6uR32vWzCgvSyN57vIRXIAciafYRiJzUiTme2w
pBnGiecBBUkmrJ0kjV/1AHOk9SSBj5kFooOxorxIp1ps+HBDSxjX46W3SvxL3LHjByM7CiAFBU6P
LMTzqZV2ZrKQg+advVr5rXicTCsGtz/M1W3S8eG1dFAKTspQZWvasOr7VIFrjSG+cFXI92Z8krVK
Ncyj1dVL74aNlzC651Y0qm2xPLZ3PU2U16O+g+fTLFdf2jWuCztcjKOzAosdUGuBELRTS5eO7U+r
XCIoloWMuak9YBYfwAJzLhMvfFdu2wEWosXFmTGDa2NCrUTH/GroWdChiML9F3NAlU1JQrO7SXPP
nNs6qVBlCqjfEHiLFwnoOLteG9gLjwCQHjDL4StkprDlSztcO70Nz0TQ/ID6SOr4edvC0PZrEGhn
9GsISCnE8fLyC4dEvFluK5hDSnpq+hNHPdmuWmIUJKT5z4mTC4aq/Ul0wA+KjVU5kYmQsQwCgWrn
QjeSbqZi2Ipq74mNXZ5EuQeEmXsR7+qkGi9F1m44eyhkGdI7DgtzEd3pYVWFVEICaRqOuED8akZ+
VQpfEyPMVUMud4b7g0CzNOOvzWjnyJh4NNgsmjTYEyUluXWEYX9TIBCmr2GSzy0fPQsFYXHpKrhr
zrQIc3k1HfHDwXSAsaQm8vtqfOYt8aeZJbrxtizrU1ba+0K4d0vXFTdY9zlKtC2b16Efotp+LbQX
x5oA1b7Tar71HnalhZQN3uWaxORdQnUnJGgrlaoNR1x2vVrT3umSbtaBUtjIZdOWboGR7+zZjTvt
dYJgQ5dlCVmHEHOUmNBI+br4aGyHkK7AyIYV5MOMt+JRzZaP1tgPhXdolQz5erWr/TIe8zypMaFd
4oAPNkRrpmTyNhkuLwc4qzZFBRNBPZixk+sofABoee8OX5O+NG8V3XU0zg3ujwOBHdc+dzRfoOSt
7GpHtYe+bJN2dkJKk06TSHfQvqXdQ+/i281Xg/d0vzo5Ml1IrHTvfZlV+Jd1sR9zB10BUs9bSWQO
5HNgm0LvjcxHhYrRFytfdL9vHXs3Ow0q6XwZDsybppcGTcEB18KZa2+O0tO8/rDknk0oocrpI8uM
yFiavT7aSI33UM0RteMbyIqEBfjoWnXIAHHZ2K4POlsAdIPiKLh7S3S+25GgQ7/pLgGjTMxVgIte
dREe71vaj6IE9Zw8Kf1xaZDCTRetP/ajjjNqvXpwr/TJINogc+mbbQiAvXNsA5xeMoDBvDwXqkV6
DjgF6U8mt4N5VPpHuSLYyi/I7RX4SvJrbLLEyY/2zDcMDfexQmI4TNCCNPNwqPMvKjvMJLx79Rhm
fb5H6RY5BU5jjhFImKcLjMC6iN+TtW/bk85pwuYlhra2jxnN0NBQDOiH2oIViNbjlEBVg+ep0++K
nl+LXESV91asH9aaMv2iKnXtBI2Vh+4H3Wpo16wlZgeQ1NmNCmrtQEoakczZNKqIR1P6mF3aZyZS
P9CfXZ701gzpQLRS1XNWASrbKAI0b6wiBcIF0hvaeQHHzlrQj6zLNja8T2+FZ5fRHmy0iVmx88Sl
kBCYdrKwAUto0egGw/9RQ4ur0+TolAIgqqvPyRjDPH9r6pPNkRE0j3QBgOPcYAUMwbyADg9DpoXj
+kFaEWRMD1BNYQL4HZJ2ECXxJTdjY7z07QVabr6unT2WMBzHBrhjPtnh6jTpiMh2hyV6Dxp/DAsz
Ik1TuKv0bYUN2y3b2nhgNY91rUfHbguFE4iO4UgB/vLGz8JK71JRHjaQW75WrhlY7WZuUVC0j23/
NdotEkIcTSIfcYebs43BrxBeWehhzbhs27C4hwmIQmhmi3Eo7os+Q9/tGW3LccS5ZHXQ6hr6UFif
9lk2SAr7OqwwO4W5o3DWZ4xVoP+Rl5dKGgoTYiB3A9ZwTWB1bHolxRVjXvE4Yz7KCNG5kX4ujcCQ
qD1NFJbTRH2nX0Khk2fP+mGpF09HCMC+7LFPVZRXRQBNr6hdyQ8N7I25fhU4AWr5qnHVwPA5sAGv
WXzr0U9XYjZyujTuO59VODLILAHJZUiAMFkeZOYLm3rfoKiediWuzBZsowIpwgp8GmPiKV9kuM4d
PkKz6UlUjxQ1fequediNaGVjrnmkeTK29zqOxrJ+48Ox0d5RterrrnMb31mQMC3TfrWyuFiAleRA
7ZV20b3mDJgm6o2jVm5698zR11EzomYeeECd0JTontCDHe3LwFtk948t8iEw/QX+yRnfJgN0Yd6h
k37UZJY6TG1b+ZD36Aj371qfZsuXg6Uq7cNQnTJtCi2jwU8ZYjp/wJLN8d0eV5QgqQH9ftqkeXVk
6IfcdZx7jwViyX1Nfnj8y0LfBEPRUNe9li7wIJdHYjkgAfOn9uABXO0b+0MW65da2009gzuhdhp/
JGg7Tua+864S+4hUJHG4fLUaDampGdcSANV65GNcNDsIjDU1yrGyD81yU6BUBzBqVDHPsG1MJByK
pAV2PeE9Jtm6sEd3UeBPbSoD4Opp0LOdnJ4URIQGCI5nvAyy/LUTGADEbQ3BaK1IrB5INabj1ub+
S8PQV5nJ6rHHnOAHZ9kAtKILC/dUWucRYMl9B7oYQ2Di4NqpK98kgHsM7ScDqnyAQgBWUwxwAUH8
8MjnlP3Er+CaB4dfTRNgoILYVg9xu2Z1UI/0N4kdzssHUBBSQMdBufThjFkKJDYQLJIdkrQ8bIwp
bNFQBDqdC6QLdNvUG7sLoUnh3Jvq8w6+Nngj9KC0T2K/EJlmA9q6utpOwFPmtcbBeZF4x5F0oSme
ST/4ZifibMzTohJnTPd8MLmAQUHu1+9LPe8s9IulLqJB5ugKH221tccdpMiCTMSFhvp8wnglQXi1
th5oWF1M6LntYunFdvPKRPvXW6AnlXQeYhS0FPL8Svpbn39O9+KweVjKCidLvmpuRIpnSu3Qnl8y
mhaN+dZYCLgSt2QsW88vTXhITDdQ1/378JUFcBdCIqMqjrjcNhgB9nMPijA5fv+hubCMgY1i+UKH
dEOLTD97N9UPb/2i9sMsjnQ4TeIrmyIqD6aCbJSOvtdFc265utrFLjO3wK3jzgASNy8RWPb/Q9p5
9cbNJd36FxFgDredFFrqFiVZDjeELMnMOfPXfw8NnHlbbKIJ+Ywxg8F4XlbvVLt21VqrduyDlZm0
qyJ/y4zffm23ucWdLe0qQfw1NlBAfmrjKsTKZE7IdyfWk5NeJ6EXrrygfROoxEvZAw/EcSob07Uz
8ASWT8hgl9abWbh7P6V1m3Rt1C0lgnqnkGFI4t9GK69j0gN5TZrAlLZhSFws7TlOATGJkeVrJJ+2
BWr1epasc/e1Tu8ksohile0MIyPL0KxMJ9mboE6KwiFX6FwBmdhojrSFH7DVij8oca2MWnk2W24j
SeXmfxqygH+8MKlI1i9yIsYQWpt7Rz8K2rXmufet5G94cwp9/xTmVbbSi4e8GqDSBkCHulVhHKPM
WEHJ2KK2xIJ4/B5bqDm41lttXtPihUDKdnJ/3WjSdSLuDXMv9fFVpjzEzuhOKBla76H4PPS/My4p
wXG2PWGkSK3WzNNVaoj7oGnuw+CuIsZtJJOb749vIvxCv9hK9bfwM68Kp1z7yTeprh61yHjtwpJY
QABmwjPG726V5imIqxuJq4Bvt0QRz+N/j41XyHcrpziUlOTDHxIjQenKRNjLa372Jg0GMdvKT4pR
rsPshoeLQZGIALIkBjWDeuWQCFR8uyO8idJbz8gAHwCIJJUslR+e+xIW1U1p5QevlVaterTUY1A8
Z9aLkX/vYn6yycu9f9IaOoy48DQSKo3KdVk8VZRMReoQHfVVnqBJ9G546tpIom9h01wZ0LuG9HtQ
CrcQvHlSjxhCylspDQYK8VEn91ZRsCFtLgPxkUve0rL1RyU5K7UjzbFfRbJsS31ro7y8diuzvx8S
49pRg32BEFsckr0fuseK/6M/qCstd9dVqSQwRfN1HhRPbgkASR7QKKKRATpKT76AcxJLzpBLsUK0
rggaV+XIWm/Dx9SU7wVyn91DZxxVNVhrQfa9avRbqUFSsXHWAMwPoXegpzokR796JPayAJkY61LZ
oCdIAEnIa9mt9NhxPAKHF3MDENj8pZqvI5YC/kwof7g9fofEvqPD6/d0D76psGoUCukg+jpKSfrB
L/aId60d/VVL37oYbnS0cbJHv7yDmwrC+C6nEtQEL5nRk0rl9FEuEaS7qNS2Yq5q+Gblqg+867KE
3p16bUFgLO/MNNj5vJ2bnI436MUMMENRornLooccXE/7LSsPFv+kGRCe0POnKB8b9zEXNkb2pum/
dXJi/nfV/05yLEyfnZxC0Z8o+CBfXScPjfmUklBOdq0Qb3VK55L47JJ5K5IKRq2p8/R2N6rxTfe/
p8MVUVfqbh1QFVzELldiXm6pOEJKXefF71RidNm94xfg9h6E6C0uXsPwqettlAE797HmqSlWFppQ
PNaJ1TSo61p4pB3VFsA0+7e03eioyukq6W6i7KblwQjnYF/g+cRiq0d2U7/x5k3SmhV4Fov+Sq2k
ldzdpeb4YnkdgQ6dx40pRVd9ddVrrybNDlvbCW7Vaq+GezcNSHxxeMzvdUTeTwHy4t+oYbYaP6Qn
72F8r3syZxUQ3k9PO0Sx+1jo7o2SBnd1nwKOKdZCje90UM0BFhrrv/P0JRyezHyX6jeaes8jUs0e
Je9JUR5MpM0aBcePfIvj36BO/pgPznUvcvfwbgufJc+/jdNq7RIkCUa0bXjSuSHTGoe3epx/c6wj
V+r6Mur1HFwNP8UA/G4hTw5VdoITNj1V8EU37g6WlNzE/b2F0ntPs1MRHUFxqQ/WOUJYgvwL5xK1
HEtRNPkzkjtDT9MCyN0f3NcMTKy5gKmfAT0jZ0pPBtS0RgCvOfk+YJgkCguOfw0wpeuiHX1Uf1Ei
ekB1Ehfaiz8CF0WjxiV4br9dnshzILwk6hooZQjHBrKqI/T7BKWetwq53bhuDzW3D61EC/WXSu7r
spHZEdKLisZeMgqzdDL+bMXkcq6jIO0PQSFkSGeI3bovxAKfFFbqXWMM+o/GiLI7Pc2L+6oYqme5
LesFoPfMUCH6GRIaBTTVY9N8/hFlTcYk0er6YBTts2mFh7qNA9A1+c3l0c5sl1M7ykRDDs5sSKm7
rQ9KY36IffE9D4TNZROzQ5FFRG1gyMrqdPuHUk4faC2vD+7wq1LMHdTjTRsUCw3SzmH/yCxYhPcw
wFBxnLLf3dIsBcnM6kOo9HsjxCmhShJvVJLSUVcutDiYCluyBWEB6cSI7EYLouQ45pOd6FgO6Qyj
Kw96qJbbfFRBFUFvcqW5xt5q5W5b66DcwqNZVtaVMajJIXHK6Jff+XDzfW/gYkVitawAuWSlLyys
6rg7PoPsP/+8yUFJSwVER9eUh56nltUnr7xIKLIntwMN8tQMvHyvHQLRXRDwmFsD9PfZNPT/k9Ev
+jwrhtRIUV/05aEOA95PTL2cN9uu1e8zeH+Xd9Vf/e3pGGlnqCJzKUMmmXLLklYJYz3jKs7y56H9
GBOlCkWFB5dMuAg9Viu4mfN3xXm/bHjGm0undifuoZAFwfJq0KJ+78okRaUnw+0f6jBqNs7gH1Kh
+X7Z4F8C0flIcba0bNYgm050NbtwMEl8luXBzUtj1YlNfheFIG8jmaxR3NXBPmoF9daoeodr1fDW
aRvovEkFdV0m9b94JviPEJJEWBxnRK4qj+Ko8YbqULSAkRqAEBSlH9wMEN7lcc/tplNDE65L53MN
cBCrA5pCEtl7IRJIZXnrKkkWPNS4ZGcTDCUJCu+ob2JOTjMqZYbkuWV1aEpNeuEVRB2j6dS3y+OZ
84Own5CFRjYDhvVkGR2n07umB7UxDPnBt6KbQY939bAkUzY7beg6qDAu0WCd3hw44NJ0Wrc6GM1w
45EapmiwDvLuWOJ7L49o1pSmaEgeoK1pTr1gLfmtRMti5k2pqOKn6V5w4l0i5z3CReqCg5/zaVDF
0SCjtSKkvpFYdOJyrSC04oE2LAcj1uD5CPdFmzy0CjwEXS9Bk8Xdtz5PbDldYnnPjZKuL5pK0ANP
ejqhoeRoVS9b5SEInTVlaKr5wa4I332zXZjPcUdP9yFxm4EOsTzSTCf+sw7zyHBNsTzEZHlAtjbQ
jchtJQJVtEizrlIkTq46x3u6vIxz238UzYAMbIgE/5PtH1rB0Ao5ZkM+32vNgbjo92UT0tzmN9GI
GRna6ANPg6qyIJUayUp5UIdm2FptMmwd6W8+ckzKQ+He5LDC1p7Z6aRjDPXFpRnTtleNYVPniUKq
wCCHr4LHDbNa/vr51xXT1PFn3OhnATpilh3JKCqBiUHS0fFWLriqyxMwM8doW8EUlBRTEaF2f969
pUZB3W8w0YgkCj6kYrEx4xipTTbPJwuTwLwP2jJoo5inabfLMjKa5KQaUqZW+VRAG2nalyB/kdtm
e3lgMwv7yezkWMZxo8exjtkye8lJ6NK1YxU4L5eNzM2eypmAzomfOQssNCdJrHK8c7se6fXkQ7KW
VCQXLBiTOLiWHZUm7HV5KOQ7x79bilbmZulkAMZk+YtCsBxfYQA55b8uoHQPOUKWvs5IlfRTM5M9
4JdZHCsCZsrs0PtgclIH3h1UpeoFyBmJHGPdiSMIdli4q2fHJ3OALC7Q8xbzsuYItWZ65UHJ4n5b
p6Accw7wHeqc2T+cJDoRauM9oHGVTqaSPk+RlUp4K8sKgcCocJz+ZTSnJibT6LlmnshRyzSSNSjJ
KZImz7Jfl/f0WRxJ1DpqIvB4QFJKV8YpPbnPYlXzS0kpraMGx7IeDAp2NEkbSNS8SP3Py7aks8tz
NKZR+xFpLaWe6c+3ombkedGax5quB2BcAJf7brUHHS+sIB48DFb83OtFuc4iyDHg+p5K2tdeQX9B
jdlqfQipVD+RjSSn6QUPoROpZG7l31njSl/dSpOfOl7HJ/OC4H9p+k1tHhtId7KafChWddXF6UJU
fXbg/5ohmsDjI5qmTfxWk3ITCsgkH1VSagm1pDpvl2TzzlzyaMNArg5/ZFIAmWzVSuSyaRxstF32
3VOgpFZqvA8NMSJu9h7q1HiV4I5HASiVYMn62ZGcGJ9s4joxUzO0KHuJvbZXOpXyX38ldOrSIMdB
fLp3xtFp9AiFBE/maRqXhbkqJGFh6EfyQRbYJno5t52thN/KQN8IKBU4srWmzcFVRbr68rY+i8xG
0zpqgOS7EDCezq+AJG9V8g4F9JvtO0d7MKxip6YW4WHycdnUeVZoYmsynT1631JVW/qRZOhICfvu
0a4Cvis0l+E5S9xvplhQrS1gdwKPuGx8bq/iK4ga/o50Gjx4HlBuOQAQ63X78ptSLWQzlj4/GZqI
HvoQeHxezcPVTuM/vvrzUZrB71gIYyEEN22JkPP11ula45hm70kFC4Ey2j9Y4OVmyBrQWWWq6Vn0
ROiG0ejHcBVoN7K6IItwfpQYwMnnJy9RwMIIbll8XvGEn4lcHRQlp1ivZzf/MAyTR7XI4w1Flom/
CJRBBl7e60dazAC/hTzyftnA+Z3DQCzEmOiapRPFj39/4luFsqUzLILGRz2+cj1YusOvLgNcl+0V
M//ypv1sazJpod+VWSuU+tGU6L2Dbr8XL6SblkYzeS55PCo6T2c0EMwAMFO/e4FLUJOVKALjH/aw
JJGKHUWZQK5MlmaIkMY1ukA/NgGkRgf2QPt8eW0QkTzzpLKokuDhWkArmlvp8+q4Qm92ldq7D31j
pAc0oumxrOiwidAefIkROd9HEljYlIVTNK1cC5EXH3hsB+Q7DXGDRoZ2M2i+uBX0UqQ/UwpEEvA7
QpUD6J7S2wQd5AUQFWC8RU+CN0nJSY2zb52Qazee73jrTpLaazUGWFxQ9rfRpKlWwD0/xKrau1pp
3QQN+qdCDuhHqB1rxNbDjgOx9wI3ub1N2uHYZ/EHrZb0W8+yhp1bmzJfkKV1qmTVJlUNYZ1R79rR
IPC31/nfBMN5cyyFAmeV6Vu0L5odCFl/62eRu2/d5Flsgt+REFABqwZzZVALBQ+RfxvM/EOrqKgW
YZ6sLacsKXak2q1MT9P1gFbTuhyqVxpy75sWEnPsmT87R3h36rhbAc4E8ZqrL5WrPPaFAJQsz82d
laLX4goWCpUqcutxW5jXctrDtO/q8Bb6iB2WHeUN51ucBD/o7ZWtqojqfV9X0W1oWbDFcnhXsRxa
2ypVx34sznOdV/TKGhLKPTlsFoHjfee6YXw7gFrdJ7UGYd7JgaRUDRwMTaniO8q27lqLeYMWvmZS
fG7fnApgjeYFv2l8Re00ZfVyCxhb0up//Eh6gLE/rGsVpJg1FO4qKIw/Bmww+JDFddXDxTMUAPdl
tccpBIBDC4E3rvC77drfol+ARQuQ57JaUd2g45tuFCepN27j/VDF5IfApQ/hkN0B3UZZ6Q2lkLou
wHT5KGQkTd/s3L4+9IYMRaGrb2MD5ZO0SVQo7FBMVde3JVV7kPIM8kSpy/shpM7YRWhcJ4HugK1o
frVx96rl/lOWB/oanPt95lcdFAnZXOeG+iPTOsq/1Lyo9g+ubYhOsx58x9q5Shvt0awEGm0t9b2Z
cy9jnk5RkCxCInXiXoxK91WVhP6D02g7uUfKQTSpAQGbKWXodFLz5WuYxJYK502U0Mk7k/6nbapQ
BtQ4H2qjguad7KxOX3ggznkYnfII4sCkl/gz8TBDRw6C5hMPqkfRN01oCe4GdiB5CxfmeUTBXNBM
g34+jOYs1dkEtLPl7ekcS334bcYEgZXkfFV2iywZtR6smITw5llXn8xNlMwpUVigfivT7zkSFrIO
54+mTxb+hoQnt6VUxyqRRQ0jcfCP/VB9y2J0+VPI9tBPn3hWPOrFiL62fly+CeZWydL+3s/kis6a
+9E3yNR8I3OOnRHtgug1A+caAKu5bOU8eGZ0hkLOT6csZ0xvG86XUovx4BzzpAcF/61NXkXdRz/m
+2U7c3sBG+P7R2bbyZPoMgPIWOpl6NA9YauE90Dxvvx9NCxVHllsa5rCjrN5skr0dfMbPJRzrONH
E9jV4+XPn9eZeF4Q/Y2dlizO51QiE7lC2rQ7vnDEH8jHRgdf4PXlR5lJiJ6jHX5fK2GzQQ8J8F4H
bj2QtPogKcD/L/+QmXmURJkulgoeifT+5Oy2w1DWiRwKR3isxr22pJH7t9L7+R3HOMlxSyNEgfLm
JPpI1aJV+P3OEWIKmFj0odZFCofLiRwyepEU/ehbKi9ykptXlEZR42kcrhJf1HDKjvdeiaG360IX
uRfCmLVboN3U0eQJNBBI/tzTyzVKg/UqqXvu1lRwIWjUf3xL2w8R+XsaGEBxAVq0VQFpbEMFXpKh
9UvK/H9bDk6GKfNapGjBWwq/MdkuLjUYo2x8tv2YWRe5TMm5SMOb3icrxJsbt7gu4EFEyW1e/0xD
bxMb77FcIL/VkZqJEK34IS2Kiv7toXb2q/hJpP111GSn4aWjRr0uxRLcK/c+rmhdkRrg3h0oAsU6
p0cWuiH0uTj60k2a/VLoQG2QTFDzn4KI5I02bNXgt0slpMjeUkvnLzRomLAI5Xs9+OEEdxZimE6+
pLQ3syNFKj+87FT8MKWRzycvcAK37DXiVfg9HYRdfSkpO+eiVB5CpgXmjHfj5LlSN6kjekXpPiAP
t0pJWhro7mdQhWDYXj5cM897Ym+0sym+0LhCnz6xjTKmCq9V7oMCiq8UaSQWdFedhzxSNJbpk10Z
t3ahq6/Iqb9ftj07jSemJw6ydusaWEDnPui9+XPQ5BdUNBdqZzMmONtAdpTRhZyBdoDLcKg00zl6
1rClbYuN2NVCaDFvwqTEIYKHoIr1eTPwZJIH3hMCWl8OMDzwaQsxxV+F0MkZYRD/s6BNUvQtnYja
SPC4jhVj7dXZtpMQOEoV4yEeRoJ89BgO0pVq1A+NZu771roOM/+lK/ttpbbb3Ne3zQAWTl7qwTFz
XQNFIppCAhKA3rQ/maShm+pKJo45uyf1k6LhnfcLseFMLCpxWyPGbTAHlNE+z24E/6XPREk49vWj
I35LInjUYk5/CW0X9ws33tx4AKxRpNYJq86aHIBoaWklEbkPfsZK5m8CmD41y7Zf3vXEoKNyNtLZ
xplmflCjLALETDh2AK2C63zhUJ0jdLi2yQexE0cwnDQ90OSQ07KRW+GolwYdfyp6EAa+Iv2Ruli4
dWtVuFIHI9qYcf1bLINiPdSKg84ESktR2ZkfcSTJ2zBzil1XpekjjXzqhSWdnWZqjkTICi/+6fMi
MDS5pf3uuJ2fXd2F/RCNyhMLjm3GhdK98X9WpnUtrRdCToEmHEWJvbMOfiFWFwRfT8TQ5hwtT436
Jnf/5CIQpShV6TMrHFMf+DG4K5j/vRlvKr91Nm7vKNeV6ha7yxtobv7GvCJAFMTqedN8PhI0lWx5
EKbCUYDSkw1kBaw/Yx35spUxSzV1OjQLIr6k9jh29f5sRY1D9CeQx4YO5qws+P5GHmx8tbg2EIdo
JQBVC8NaMjj+/Uk4G6mpTN8lhhXmd2F9X0Gc02ACWS+VbMfqUru5WWuU7DSQjtD2ptAipZWsoMx4
RMkJMiT3YPGhM1+pmreiE/KXZ5IjOWIbCBjGXPBkYAPS0qgXOMc0GbVNUbHzUQ1xIHo6xI1ZcUvE
+fUn4qnJ6eYvWnphgCggpIXPXR3q+MflIc3ceZ++P9mCEVGDgTqRc4R5SVIOgObl789deTKQSdy+
RFgC6uzznIlaqIJQbhx6pQH7NzZuSqyN+uXWZwbfhVbfijEkrLDflxZt4CUEHTTjpWvbuzyVfgqt
9XH5B81sF34PngmHSi1xiuLQ+04W/ZQ3Ajq8jVCtovxWaOpVCMW1c+O1WegLMzA7wycGJxOgNClw
mFYkWleyVy20bjvHeLk8pmlzK+rl/IsngSiii0/vmcnGpIlVxn3aO0dioli3rlPJuA2DH3B81wqk
PcWBQj1EN7RteqepKgKgXbUwyhknzS8wxi4SMi+wqZPpG12gHQaj1Gl/rAoHZpkHyFPV2JeHOhNF
sJuAERLmji19J366gKquhGNioRYTZBG0rSndud171qubZlg6G7ODGhF1GuE7afOJ55QaZADrtCDm
1B8jVMgEtDOK5DjAKzUq2+h+dCYcNlHaNig/NIA2M/TISoQnkQ5chzHq4x55ieF+TG1bvMjo1H4U
s+ckDmHCXkniKzSKCnZAPCCvqMlorV7TKHUdqHsj3/tQPFsLmmN1TKN4JTpXfvkrMmkI3B58/7Uw
0f9FnCujb2HXLji6v5X7yZ0hKxrREzMMEG8aEFZObtRBoFnoW/DcDbKtB3kmd/+QHd/I0q3QviRq
hXbX9yq7T1F4CZVtU8XwDWHz7wQ12ejJyND+pel0GHb2QXijo4cEW3UtqSmCXLDOXlr1euh+NVV0
owrbpHDg+DzTR+dKln5f3jPn6FO2DJlC+qbTQQcA3uR4mOaQVF7pqEcNxkbjoV9zG4f7vrA11irI
Xqr8Q0Wc0N2FsEIv2545/SruBlyJid8CufjZ/ZUFvZsa11SPNP6ts/ts4TjMRBAqB1+idwgpFfAR
nz+vlnSTrBEKPgJk3Me0s6684kpHceTyKObNjAMYX5f0P/hshvwlNT0i+GOS3ZtyAE/5rg4XhjI7
U3BM/p+N8e9PoobOrYemLGvtKKo2dRpUBL9fHsScAZMOB2PlEKigOpmrUtWTrqs09LVgakFMXmpA
MPv9EYNnyoSrZ9lIJQE5WJJsOMJxQ+797R9+/cnXJ9NTFFyPdcXXwYon8sFEivGygRnPSqKC/CaP
jvFCmUyPRfOtxk1y/dimxp/Y8CB8dtlzIMMPN9zrTivjfzDIS1sbwXAjBn6yqYxWbqUmYO8WMRU7
kyruVskQqrZkEa2T0GgR3DXTBaNni4QHoA/FmCXkriKz/3mX+X4/qGZaRzYVpyJ5UaIFX3N2Uibf
lz9/X9YBzzdZHtle0jc3aOEjXSaW7rXmhkth9tmCYYqM8fjClQEBTS99eoMYiVtjCoIjLS+oF1t6
CmkzQoVSMK77pNtc3iFn1+Fo0OJ+J0kwPnwnO6RoBz+nH2ZoJ/q95L0WnCA/vw7kp8tm5qZQ4fEO
9YsGmdo0lBAzvcjjxgptjXTuJk+858ykQecw1AtebW48tPCCb0MkcY4oywdazjmWHtoxhWYYvOo1
qYR1YFVvmbwE/Z7bdzBKeMZzB4GZmuy7SKatgDUMIeBuB7DCW14teLfxIvl0Y7M4pwYmGy9wfU8N
HDG0ebq8q6r7vRKRhKBhgyYEG8rkb7KbHoDwaQsX3LxdOu8Y7AjodJMLzsnoLJL3amiLOnwZ50Vv
s02l/KLkpDb7DlFahAUu74/ZZVP+Z9GaJNFqM4mdQlBCG8n5mGcLZBLIkH/c9u2ynbl9qNIHj4Xh
mXDGEmmE0A2RtsNVyOE66Qxb6y17oGns182AKIKGxa2knB3j1uwdSQmysTJveI+qO2jfTb/c+A6e
97KlOYehG8BrIQLoAN6Uz76p1xI3kgYntfuiAMYQXrupf2O1MXpWt4a0AKqbmz0IjpRhdIhUlM4+
G4vUTPHruMwo2eOT2pc+TYl/lybv7DXHrgeVpXB+cetnuY1YS+tQUYTUziNUtYUQ/S9h0BCykt51
OXgKJOeQiW28MJFzh9mkoq4Td1m69pcpcBKqeEJQikaA1Uq+k4Q7a2GDL31+PAAnn89Cv8bNupmd
r9pgQ/+Ty9tgbmVOf/24TU4+rwdpKUAxSW3zV5rz2mi6tf7VZP24LCcTNC7biYkAOZNaH0cw+FsB
TZf/zwma+Jw2UIu4iPl8LV4LdL+5ujxBcy4Nzqwojt2w9DMonkhn7cbQ1cyuhOEqjW87+ojHP4L0
MemuUT/M+yWDMx6NC483igVZ19SscUOcTFdddEpSB0ViJ2Je7p3SN/dQZ1H70WoXYEqwRBaZtWco
7FwiPuvM5XTFkDp53WEPFcYnKs4fibm9PIf6zMnkuiM20al8kRuf7DKtlyjQNF5iw6wIENTvAmHd
smXAOa1NAz00T9h6kfZYxcI2V8IrdAXVZoPmoGncwyrPPhrDk59zpMc+Mk+tENaPjBxh50i54cOI
bmUWgudNLN6BCXJWek5hN0v8YqV7oXvjJGqLZosyvJW5jo6pmlhoRjhNJq9ENwfwlRQei4rOVKKt
9WFAH6ALG+j1erJr9BqRANEZDrFvKHviUmdjpXJwdBpk5tAFb/kfKHJ07pWQGrRSEAxEespe1Yu1
pDTOi1lx9Rkqb0K6NZnuU5SpgS1KnkWLC/oVr50MYR0HyA7Fj0rZs/btW4fo4i/SjtahMWrElIyY
fh4OtDehV027iy3pyVTw006CwsPlpZpxN0ApSeKPeTEqNNPDajRdhJhIxP1W333EpbRQJZjZbZAq
wOyAblDYDpPQR6u4sENNjW1XRfhi+CWF935729BJ+fI4ZvwaGTCOK9gCLuzpAyZoh7pwKj+xo74j
z32XoUFZlwvX2sxkcVfzcuBO442kTMIsT1JobJgVsR17N86T0X813avQ+5FVGGs+vCSnZYi014ZS
yoUxpv/Whs5K4VF0eZbmBqARvo/8vJmEhJVloi94SWKj8a7VL/pS6W3h+9MSJ6WGPnYavq9aW2tr
6gu+eenzk83kWqGjiT2fN/YKz+xgc3l2Rq80iaLp6KuAXBtr9mdeq+wjdATDLLIHHS20rL5RlCMx
daH5N6KwhFeZG8upscnBM9tIi0Mrjexe2iPFpiw9pOYO3ohp4FUPoZ3+Fp+vFTWMO92k5GxX7jYN
YbcG6SqWNunu8pzNnDuNKpZGEcsSzbMntQrWM6EZa2xLmrAWvfTKb419KXZ//sUMCCYJEh0wgMmF
kg20YtccP7ZNRdiHtJnIFTTMFHFpODO3P1mQ8VHNLjjHMLrWAERUdAu7F+DJWvVWb4Nt798XzkEP
6N/TkMeN7i+PbWYnjGtEWE6qVYJd/XmlAjVh00lpYXsPQpxsAS19/dRr1AfA4rFK9BOdbIXYCArT
SNPcVjLyaystebo8gJlzA5/NpAoujqdGmRxLP7UUpEXkzNbkTfz42L0gjxgsPJTmFgYAHp2SITwB
/JuMIVdrKQoiJ7OjeJeW2UOTbVV0F/Wm3clGY65eh/BfZo2SIrIfbOyzN4yRSGoedIyqi+G38W/7
8qzNLTuUH5nLUcXxT+u/fclSJWLAVkPHvN90/dKUzRqwuNepz5vUoCZTJgq4enDHhU0JIt8QQG2+
PgAudl54+DEu+MmyR1JqGW1cMEGGfF1X3k6Rbi5bmPFh5Gr/szC5bysjlwrTbXhJuNHKNWTapaBH
2/xOzYXoYW6qLIjTFq9wcjRTJJjnD8h+dCotpV5z79paStbNfp6Qm3LKiF0WJ97LQE1I7HU9t8v0
pc/X8qLUxJKByVIHLaRyD6oFQt1Ulq6cr2KjCBFF6nrohlDlO0tuq3Ueq3ouZHbpF3+Usn5O5eTr
sQ+5WQixYx0DPzLZTGaUDYBd2symJSSid91Si+2ZrfTp+5OtpGRmrigJ3+9N8UbJvO9961+VWoso
eH19edfOLMYnU5PkhwJiy5G80VSxEtuV9O3y52du3E+fH82fvBfTepDTQuBQGAWaYyuHulL7dddH
shfJbIMb/ZzIk9KnTYhdK7UlWhDR39PZVgBeF87c7IqgEmFYJpA+eZo7HDqhTGndRQuVQB9pNgCp
aOBR5UirSl/PSJCSGImyQBHI5U3On9TRacCXzcxGA3u4rsOFN87sipx8fnL6dDFHKFXX+XwZ3tB+
tZS29NtZ8IWzu+rEyCRKkPQYRReDMSTxzox27b9s2v8+b07yqjwL2jyig4WtQ5imi62+sKXm5og0
xyjohkLHWTVddqos9FK2FO806VESpPK5Cl3xRlXaYeFiHad7EsYTg8CuZw8D5ppmOtOybzqF56bd
Rol0P4yCQnLYoOFnmECKA13faXJl/YoUH5jCl8+mQh6H0gXsRyKtySKVcZgAr0DFpafXUkRbpuja
9ZZKZzMHB4A1hJ5RT0IE9TRxAEZSdwaKEjYtlsICWelbUb8Wh3JhLDPT+MnMZCxmKEX8hjSxM/+V
dlE3kXVlOjRBtLax7O5qb6kEOWtPJkqFoqDSm3niob14MBMZTJXd0BESuthaLdH4jptN0Rwz7w0h
6strNXOgRpkvagnUhAFxTsbXq72gQMbDTdNcOoOTADLpHyxYOklEanTaGSZbcMxWV7w8tTVn5wof
rfH1O5Oy/3/fn8xYkKlhlXRpaqs0V5G7D3ovfn0AKMpYEgybkao0HuqTq6auwAzVohDYVMYKZmmJ
WD3jFMC2ahbkGlKtRBefv++HIIKTcgjs0Fo7zY0wJgOvLw9hycQkrlDqRC01pw1s8O87s25tqc6P
YZIsbKY5MwSq2pi5oXQ5vWH8TPdFBGvC8bVt4Z0hwKkLL6AlE5Nj79WW3FleG9pRM2RXuasireqZ
gMRLWl98fdJORzM5GpLgdbKQ9aFtablttN5BbYFWLuTx59yYxnOON9249ur49yebK29MqJ4N+ZUy
2QZ0Z9NXIo3Gf18eydwhPzUyufmzjmexa8mh3evW+yCUNNCW2quv2yA+NpGFIiVIkP95IHI3SIkm
BZEtayv4HXHz9e9zn5FHV/4mWqbV4wKOjIX6TmYL5Q+hq5DP9hbWe2aWPlmYOJKu8EwYAPCDLWRv
aLCxpEA2s3U/fX8yQ0mRaGkjMQJTss2kW2vNY96+X16FWRso6khjXQMJvMlK+wg5xbFrpjb63v1P
WjSFC1tp3oAx3rmoGJ7pt/lWHUI671MAENU9WjP3hZX/yCxxwWGNv/MsepH/MzOu1cmxCBtqRWHY
pXad/7asbwNFE7VXNpHy7ns/L0/Z7LKPuYExMc+fybIn3IqpSJ8yu/WrtWGYCHM/XbYwO5gTC5OF
d1KNmlYp8pBIzGtrGHVUaHmXrWGK0TTtx2VjswsEY5eiFvQ4Lt3PMzdwyfiGk6WIPpMgkE1XWcES
vskXmYzzo/rP0ORO8WEFZujBpnYmif068rVq3eY0QfFNp9xISAg+xkMbL9Qe5kc3oqUInqk8T/a3
1oR5A/mPxaJmn1/VDiSQhXhiycTkhvHBXGdChQkLVSX91n0OsiU89KwJa0Qsob5MSmr8+5PdrXXQ
T6uC8nOgPSbNB0L0/hIxZ+ZeIU/8n4nJvZLFQyzUGXFdmtL3ULN92u3S/lbJllS25gyNwCHQFFSK
zzSp6tSLQkN1EltIkJyx2uahN3VbiTsJ2uPSJTM3cSOVcIwvqN1MLwElEcRI7Y1RH5IOGRBMA9Be
ZWiuv36GTs1MXEI3FNS/eVzYgvwe0JNHyd80+ddlG7PzdjKUiVMAtdPnhWrSYsaSr63uw29y1CHd
TakugTKXLE18qY9fC+BgJnYdPqnFi9ZTY5bTLaogq8tDmvOkKklinCREujMclCjTJFIS3dSWaRyC
ov+d4nkLh3POBOQk6vb8mUlHu3oPzIsN4AhPWf+e90tHc8nAZLIKqRUcpdGo2XebjI5YS3M0t4NP
BzA9+r1OoUPi+7zxVqK8y2nsoPtLocysFUSUCMV416FW+dnBNMCRcl3vqEd18pWgHgvaLNKF7B/W
m2QSsHI8MdWByVhKx/fRjw5jFuPR12hPtvD9uY07Kk0hOIWcKZ7y8yj+j7Qv25EbZ5p9IgHaJd5K
tfVest1te24ErxIlUvvKp/+DjXPmq2IJJVQP4MEAY4yyuCWTmZERFh9bQluXQ6hp30FIqU+lvNT+
9/VduzRX0NlAOwyKXehOVqyUqDXXnOH9KNDB4OvxJs+gYZt/uW7lspMRzyHsWxfiAQD6euqSoMGV
NcAiltGUOeLB0xwRZlpjbfTJ0PYaMUuIXdTpFgxhMbBiRMpN+BC7KcH/adTuHPozhIG73IVgfZbR
x9i3jM31n7g4EbIeDpJ34HBU5zpURg0KG4heze1jDqUgMOTX05//ZkPxrG5f6Zqha0Wkm5FWQ34Z
Sba1OoN8l6mxo3syDmXzCzClJ5zADbWkuvfM8ZNnCUhvWpL7Z0NY+8Bo8mgjCfrfhqZ4Dm6YAxt9
TF/zjXvPEFsDwfcHLKC7D28gFOYBdT0/D9AXEJ5RI3vY59BtHP+mw08grFcO3eIuODGiDGPUuqIa
RyAk8yrfQPIiqPv7ZtbDDwwFQRyKmaD+Q9h9PhRPM0A4O7hYo/IhhWinML3QwJvluhUZqqk7ATEW
qr4yU4gc/rkVdJyWGmCKCFGtv8Q6CvolLvecQO7VtUG5TlfMyam5Zk76s5OwLgO6zXB7hHXT9DYO
z9bv66NZWhl4dNAa6MjTAXtz/nnWs0nTYwtRo2uBU4vuRhIfc2GvlLkWzfjIAiMwJQSO99yMB02o
yh1EEZVpF9WVBr107dGrppVn19LzAUAJ4HAQaV3miioDzDmayMsIfox3O5LudHROVeFobG+eNqTW
sPxSYUD63vPxNGVSxJrl5VHe/WIZVB52ubeyMgv7TJZv4ODBPoE/yhVCykxzPEfLI7f6O8aHziUh
0ZJwyOkOZCCrNAIL9+KZOeWFMk6Nb4Cwg0X18CqcEr1zbuiiVY6RT7dPnQ+uZhuYTPfS4Wh13yeC
ow1hoK8T2NJpDRrQm9smATUC0QRALYjp0aOt7DeL81R4TYrEUfLN4dU+h0hr220glvqBjYB3igmS
cNAl2bbi2fqmLoayx0awta8eVBEN/1tXr0T18scqLgBxCnpQwRfrXJI+JaYLWrwUSwOyNqFB+vhF
H/9cX5Sl1Zdve3CpSIpmtUovDB3KhZ3NIm2EkimPLHPc6XmFzpdmxZ+9pz7U0RAAGxyggYDOtxQv
rWXdIJoe8P+4r6ZnT+8yVKUrINg7VGX+6vFsBMkE4WNh6pvOy6o7nznlW9r6BHwBEpFquj/8vOD/
1I5R7zK9gT6Za8agDUxo8hRP3L7LuMYeZhd01lkLRvhOmNmhbwEu1FCrDCiYQjdxA1TLSIv0D5IZ
2mOLHE5I7Na657FVJwEqt8090Qvy7OQNHyCVrulGiCIKh0ieh19oVXMYJy0BfQEYIjIdKu5m56ev
NTG7t4Q72a+kLAmUgYV/JzvAtn7Phr1Z8h8plmCLYIzuKBgEd7VvFgeI3wLi5cVtUKFxZpdbo3kP
/rpZSp26u5J22gP6bbT9BxYd/HVwYyjhXvCyoHemaEkuM7jzl2wIO3AGQm/xAzZw0h283PCCUzdW
C31HRtMO2ft6D1DR86RBn3llHAtXJODdqHQgUYynwzuD0skViQ5sDxQvsMGrdvusF83KGb/8Pog3
Mb+oNKFr6oKPBOgSDaUOnHHwlruBm7nfs8H7en2elmwgEy2LdLiK0Y94fqE45TTQocrzCKLAPco1
d9c/f0lihO511OQk3QcwSxcHvCwNUTMDVRTeQyKvTcHWzWRXR9lUD2Ls7pNyekhjIME1Ar3kMuYr
P+DSh0n7oFtEig1YPJVeUM+LRuce9hpgBNFEs4M+QKGO12tp0ctb89yOEs/gXPn5zNDEhCII+Ha6
jSvuctHtquaT3/hP1vDl+sQujgupI+BGTBv5KuWWHvvGs/H+wLwOMZQ/QC2aUrCvrtFVLJpBigob
EX11F1hQI29I5yNRGeWQHKuSR9N4xH9bOauLexBsU3hJojyNHsjzPTikWkG70coisSMu4vOVNMvS
GNBULSnBTTQXqWx8ltO3uW5NqBe2zT8GFFMC6mVf7Hj4cX1JLu8ykCQDDQGsOkgLcGjPhzGiXTgn
dZxFsSPGBzG42TaxkinUC0p3Kalv7hXH0cLNSfCAQg8gStLn9vJhjgkZM2xtc5/7ANFtXbG7PqTF
qUPlHkkXvGsu4NNuX6O7yCtzVHlycyuaFgQ6ia4dnB6yrNdNLR0gNIeCXwn1NgNv9vPRJHUMntmx
QC3UFBAue3Pqn77YGY0bJEgTkDXHtGjOA3AIpUS4Jkcx13aNC+3pFPdDQeIvrtmL0MooAX8Vb+2N
gQpg0FCPf7K8eq1KujipJ6YVV0F4XBgxx7p1KVQ3Y1BMuJaU2PWhI3p9TpcOFh4kYMTDAPEKUnZk
wuY8b7Mkj5zyezGBFRndldctLIwFOw+th+h+wUSqe3CcfGtuUggPU3NniGFDChPEXNvrRhaGcWZE
/v3JPZtIzEWWwQj/YYMTPEPm47qBxVFIKQo8NTAaNWrX51IH8WOdRb6d7ZMmP4Ih9MlM1ui1lsaB
XmEDjPPIlQN/cT4ONHH0LWUmxvFmtq8a/Xx9FIufl5IASM0hJ6qCiHxz6KD/iM/HYI92D6B8Xlls
453d4jyGxomRSw04jwvRDsXlNAKcY2DcoRAjrjygoV7idge6XpDLWWMYT+g//Ox1RzE9TH7yZHiv
nvtUz69a8o3P+8b6IoxXapXbwYLO2CfKt23ybEKf2hjGkHrzbtJfMu8+LlHoHXZ5uvfI3qr3sc23
4GkKrP4zm38neXtfld+QPd0l6T+aBUFhkJHvoH5tmmHd7av8u87+Cv2eaTVkeTZu+c88sm2ako1m
/5khnCzIr5Z1gWg7JEgNASbwY6qDOrsNNCgsJ5QGtHxAi0AKDi82fEL3ZjCJv543QhX4H2f8ZRTW
Tuh0Z9UaD1xrOEDcLOR9iQ/7QSa5Iri7xYbaG8ZXu7XDnhyhCuumd8XwldX2pmytux5cMiP1IQqx
7dtvoHD3+ieezQchVdW7IRDWdA+dFy/r7q35YMxfkhisoIMWNM12BPu3W34So/Myzt/i/JGD/tkE
Vsy2X8x22lLrR8HoNpngsLVy4xtxoEO2t260nd4nOvrlftLBDRp7aAJqx1sfEtTd9N2z8a803+a9
H1oF+iKyLyQOnPITy5rA9iFDLHadbwS9JbZD9Qp8VKBDkTkrKn8lM7i4j6HeAdCNjWSKmlyG+HSP
krlNo7Ge93ltPTQ1+vGunxUZHl1sZLxq0ddq65eFPpC4GPWsScF068110w3T7f1IH9Ms3gwxP1w3
tuRekE4BiBD0DkAzKKfGmnSO65VnUed4L+BrfiY1PZC8/PMBMwgJJP0BEh1qGGXFE1jf0aUNkKT2
qXPBu1r4P2hvf/+AGdTTHDx7EH2oLyu/pYB+UJ9G6D4AD5KUBWjD/2ZC7pAThw/JOavWK6zOAC3r
jUPEs5mX35w6vb2fAv7sZCxy5U4MNVOToH3Uw/WVH0zr2bkdgnv+fRkynnwf9LmmNZn4fkb1fe3w
ZwSON7caARqjo64E3BXatohyqbQOOlRrHuNSKba82WTR9aVYOigESoogGwTS+gLSnVgQswF7q3bU
uoPpQrjgs2m86RMI7m8PNXF1IdkExkbzMomezaB9KJo8jSY3283pdFen+sbup+318Sw5F+T/AFTA
cC4TdFCS6YjMDETplxKAlZ//7evKejMyUxc3SArUVVgWj0CNX//+0nNa6gv9+/OVZ19ToaPRaWGg
zscDs7StliFZw6YXpgtIZdD5Ndfp0R2Hz1XlrwzuknbLko1ToGkDtHOB3t5qmdnmXZ1EaZlFznCs
up+F1r8ZFfvUWXSXWc6+6IytZWQ7kZAno13rc19YvNMf8D47J8dpNIRV0wI/gMR9pJfxqz7YK5eP
PPHKxQD0IqqGsq9A8mqcn9jEtetxbMwk0snjpD1x9HKRlSO1bMID4YnUXSSG4t1S3609BsWDiDq7
FqIb1r0Wf2CfAG6N1yFyLyA/Vrt2XerkPTqXEtTM++qx7p3qbpqN4dCLJv9kzLqxG/0EGI2OzLth
JOOjOzq3F9+wXSyAJCRoX9YrzqdyrEqz0ScnjTrjyPg3W/tB/LfbzwNIslGkeBf5u4AIllwf8MQp
KGo73SOr0cEPGmI9jl/zOL7ri/K5L5pXKzf7IO0gonnd+uJ2lGGK7PHEfagcRqRds9zK/TTyBxpO
XwVd05Ba3CknBuQj9mS/aw3IrebYS6NKIO3ySCvUmFcKZItjQCshCHEAgLx4+vT6GBt6W+HRIOrt
CDo9Xn+5PkuLg/BRANNhAJaU6MftRVbn8UAjhzrTZpooaB5aENzP0LP5b5aUg9WbrUE4iPQjq4Yo
kBnYQCEZ2q/rRhYSB1JIBEzU6B+91DwglY8eyYbTSLfqdgrojHfc4LruExIKIJOojPmF6FDhhhT7
muCT9D0Xvkny0+Apj4SMCu7A01WbU3emEUR1vo51/D2Z7WfUte6n9mZVFunqT0wpOy+egE8uWjz0
NCrqDdHq4lC3Ygx9PVvb5Is7ELVZyZcEzl/V46LmZ2lZgXDf6/fF57y7PfjG1gOHHwCKkmde8UIx
hfwD6QWNZmvPyum5qVlQd/lKjnFpaU6tmOcnFV13GZ1taQVC09r4R/jVTms/jcZaQXtptkDMJbl4
JKe96thjqE1nkFBKo5jtG/Mwr0BSFz+PdNg7mNO4pJRKWM5Fhc+35Hl8jesPXH0okQOTg0oDKjPK
tkIBsDKyuUqj3jGSTdUn3WsxOOLRbdAcdP2cLoVKcMqoxSL/D3ydmprCIbS9STNx/bitaAIv7qYq
sDIjSCkUq126AS3TsEmZPj+lVDMfQRPAV5oUl1wfMoyIIvDKkDik812BzrHBMcAYE7mT/2AwlD6G
GBb310e6uPc8TKa8g5DLVF4AEJpqdaTQ08jh86OflftZkD+xPt5BGvXbdVOL28MHxtcGe72UOjof
kBQodUY/SyMD2oPbGenu46z72soukbtA9XMyWy/ZkySTmnKvzlo/1DPFykFJDxrxrNqYTn3MoIgd
0sp27psEaRSrqeeV5ZITpdqVOucyLgP1uCkn+uS6FZUgbcImTKQx/uzYHDhSh81rCQlNHze8yB91
M0XJ6iNBJ6B0UMIFYdwC735a+pWoGMeTugpyC2Lf3+sPvKnR//uvDbUxC7IBXmz6sFGxR5P+csDu
1xnt5vb9ASwP+BzAqONcsOOa6MYycugUR3p+8OzQ45+vf39pq6OlH9gjcL6iaUPpB8hQ725mN+MR
S4d9W39DgTcwujfIX163s3RwZYefh/IafIjKs5BA02ge4hl4BAQqrfl7zh9rey1cWRoM4n+4KANP
3guVWsdKCtDfDDxq5p0wQ+rfdUji8ZUgdXko/7Mij/TJps6msiksa+TR2MxBljgb7O2KrpH2L44F
KQjgpdGf66lvGqTrioInOosya4O4roMMY/lj7taKRItmfKCs5A3iXmQj4sZmjVuD2qo3+j7wqnRT
l/OmtLp/eucjVzrsgD4CCW/3AgeV0ckikwdmWZuUb4ZXbkYbFFcWKfcoEb1e32+Ll9WpMeVi7IQx
NMSYcHBSd88q9jlnzh2l7sZN9J0Q/uesmTcab1/s0lg5U0s+XeYMcapQ5PXVsqU+twXYVwSLhql5
A5vDcZ7ISlRxKViGcBLFIdDvAbUGBKNyEWqpwds6K3iUGpDcBS4q0TO4OGcHd1iBqdW4m4pmn0/k
npfZHYn17fX5XToEeAxLfmCC4qJ6RfqZMDmhAOIUMShoOwHVT9SJwbzertzF8mpSrxAkrf13WCPC
DsVB5TyntO/hoMYpz74UDk12NfhvP3sABwZdLOZN3EOM6ProFlcQGGGAKeX9r96XOeQ1O7fD7Brt
njx3bGX11j6v7E0ee7HTT7g5BsMNxsQP+q/Xf//ipIFCRTZDAkWhlilJ4cx+Yyc8MjPnh1fdAxIF
1qT71qkfUmONEWxxND6afOSWvASEGCTpJjD3olWl/eZVXci8NQbdd7rQi00AkiFJ/wj2JLXO1/aU
sJq36Oa3IatOSvHixP7ep9nOToZdZfe7BnWlYA7cdm8K7QnSqS+17h9KZ1wjFliaWgdeWeIeEYmq
lGHQIq7GvuPowM/dEbC2uAh7lxoP2EkoL3kDKA1Kf01tYNEocBygpgUk9iKnwOMYIrkGKBN88CWQ
2fielSSD57Sgj1V7f/uUaSvne2lRUViBigRgvgBiWeeXXM2T3tIHEA00ebEl9Fu2ir5eunnAiGag
DRHq7pjMcwuVK5JumDCRlr83862R7kxUJ4e76ydhyU+BqYwQBNcmzMhfcXJZj+OcamYFasW04Ie6
4/tRN55bLd1fN7O4QMhZId8jY11Pea3S2ED8TghID43vxE3DpCw2YgZCjv0s+Bql7+LanBhT1sa2
IL0KJRl4JxYy569prgUFSwZkRlxHQICyt7r45YDDXju5DAruaPLgrDS1L34eIBsP/JDYXOrdkeM+
S0GVBmAKXLir4SXZ3U5ij/TE/0yoeW0kzEWe+IBcI0To7gq9me7o5Dmb21cdkRlaG5HDBxJO7oqT
zdWP3dzoDaBwAjg9iuL3kG0arldhQjr9fnTsqQ2L3k2c8LrdpU2NbDeKrcgFwxsqdpOh7lnnDoAR
ayJMtOpbVYyHgt3OvigZ0VyQeMIJoIyk7DNPpNQQ3GERjeNwrpJwXEspLO2EUwvy708mcE7aImUZ
LCC89UFo4uyuT9Ty98H+gRgJCChd+b4Tt37qlSALFf4T2/TTyqNm6VmNKrRsC0dZ3VFRLswqh6yt
EDyjaOKD+RA8O+EAzBFun1R7LLLbuVKwICf2FGeWIIwHjyAA113C0X/VbBqxdtO8vyvUq/bUhrK3
hN1VicE7xM3UO6B8eChsd9tDL6Wnzv0Iqpsgi4tDgpwfqMUfe69+Gui4a7pm08fZSvpgcfngDRAj
4+rDxX++PbTKaLyRyN/idjscpte0s1buhyUT6GVBQQexpdTOPDfh1JpbVhxo2pmQ9pPT2Oa9D7rf
t+v7cCkPIovKCF0A/0f32bkVrWJ6nsXQNsjbX2T4nCavdvZosKfSeexQJcq0v9ftye+pi4hgDOkk
SN+g0VsZVeqA/3vgQBmapOZBNZADZ+QuzdkTFeld362K+CwO8MSgctC0AYzRcwKsYZJ2x6KZwM5v
txutyX5aWfHAod0Z+J5dBxabPrKAJ5alrzxxISafhaCCgyGlCSZrk/KVPPTiBpHUsCDURDVMhTtX
PaROiQFJj4Z+MtmvDKov19dqyZmjO+hfA0ro4HR5p2UN1moYhjnguf/Q6+yXZa8RkC7agRdEUwO2
BnimzyeKTSD7Bi8/lgg9lsFU+g/ggz6wDknUDwwIaBkHysvoZ1VvJ79IPfAhYS8gD/TkzfYXavON
ZxW/r5uRzu5ij5+YUR5R+eTP3G0xb44bB2lihonOwzrRtp5WrYxozZTc/Sd7zNALSLfZGFHlGpvR
ORbl0XT/NnW/Ymd5if7/zDm6skQ98xK0GmMva8ODn+z05qX0VsAtayaUqBsNUP/PBIgRzXHf/gZN
8PV1WfQ9/66Lo1KUMWdkbd5L3wPSpYADXtpwB2188YuXjJ9LD9XK6waXVwddIyj/47mrplvclFV+
RiacUBJU6T4vd6kbtLfTar8zMAJqipALTwnFpaIiMmp+jfYAon3Lj3759QODQM8LMn7Q6LigQWtT
m01tjFmrXLSyGyD6suz4k12AXHnoVtIPixN2Yss8385T0fncnds8AmOZOR2gAzA621qs4D7WrCgT
5hJOBFiBceeJwgnakjwNsoOqtT8xJ14jsVjcdEiPA5sBiAkquedD4n5XzXqDxrp0uGeyfWgOawg8
mjRk00cuBOddAxp584uGxMQq0d4GSoDIn+4MemDh9Y2weEDR1SP7REHQqKpvermL9p4Uj6OG/NC1
T1b1a8jerptYXBnoGaB2C+U9nJrzyYqrqu0ZxQg6HgrnDtoTAz+IYmUgixcnlC1cG20oshJ9bqVM
LDYkckk6nvxxGN97hf7PBwYC9SF0PKNJGPmRcxNaTAlU0EAqls9QWgwTEbgoRq69hheifORxwTIB
PQDUU9VkGivMWNcQ3EpWvLu0tnE8qzQPan/6CRHpJ6/Q3uZMfABPe2ZVLuLJnVOWjLlegk4DTZvv
0FgMsv1C/DUn7YdW9bsyHVecwsK+gw4nsILgD/eRk1GWq0on8LbraFvjxW/ff2iqPPCL2y8fYIMl
Avm9uKpyaSWTTR3u471cW3shnjUCmc799S2xsOvwGJc9B9h1eJMpe7vqelZUDRTLGDSqw2G+fVOf
fV6aP1kVvyiqHB2qePHTYE7u4WNu//kGIKtQFZWswioJdjekMytsCWwGmeQcri3A0uycfl6JmXqI
QLcT1GaihG9Z9jp5H4iUbGTr39kqgeJSFUZ8DfdkxQA9adEs4JcQfTHTw0x54FnDylIseDGo3KL8
IXEbUtXkfCkon6ra9AAQ8SC8CjWC0CyrQJ+SYDLXQvQlDwCcyzt7IZZfpaMAQUApnKSnYHm1IouB
SLYTIS/GNiiHYm9mdI+U4IpvWzqPCAcwNpSQFopIaV8kVAOMjGnJC0igHsa2efXij5wXyCnBR8MQ
lGeUWTQwab5NMxoJ8LqLZ2tlkRY2HBrR0RqOrChkRVWs0CCoWRW9OUVms/O/0257/bgsAWjPvq/c
ANwfa6/WxBTZRh8IvQsrG8LKYdv4gcHvB/KlbO/0/snSSJB5K8YXNiB6j5AbBxgT6WU1O8ELUqFX
0BrRMMoCtLEw68EuXmL3duwGClFI7cgUo2RTOt/nFhez56fJGFnkXusf5iwPKvGP2Rzr+euY3U4N
BeoY3HHgBwK666KjyuKMzoNmDREn6ZOWuce2cF5pN6zM3cK+wKYGJhjPUcm8oaxb1nd5XwzdEAnb
DOb0zWtuzzGfGVD2NSGdOddDP0RNGfTlzl5j/V04nmffVy6CFl3qji2/7/OfibaZ9K2X/F7Z3PK5
p7xwz2zI33By2YjMcPLSHAdw52nbsbIDnYSCHOfq0dXZ1i8eWuC8QH153ezCtj6zqgQeaQf4E2Kb
Aaw4bTCbRcAEcDvAsvZoKrtuamkXSE0MaKIY6EpSUxJgCx0Z6BSHKGs+O3tjraN7wW0Dzve/zysn
p+91O+YePj8jWZnvs25D+ufWQWP3vl7j1VweCtpGJAEPJN2UtSo9O2mtshxAzP1qdHxT6Xx3fbKW
1kWi3hDYgNvwAvpmcrCT2Y3ZR6z7ZjeQkLedQFa+Z3+NRnFpLHiAAN6J6/Wy2qr5eWbqVdJHaVqg
oe2XeLs+kpXvq8teFdpgTwnro+7YGpu83Fz//NLRPPn5qtLOaFU8Tzr8fAuAj+xBTPdtvRKmLawF
GmuAZzMNyIViks5PZttOeuclrIuocY/yHrMOJbTw1gBmS2VvmEF5wQc+R7bvnZuZc8YNg5sdumiR
JB6nIK6/FfHP2Hwb2StIA4rt4AbekbIwdXetETrJ4fpUXo4TDzgwcqDxASA00FOd/4BhtIqZmyB6
os0vdDyK7kdZPq1epJf7ATJSOkIdlATBLqJCPPATSgQ5pMU59YK6rAO6RiK0ZkHxBBAoKkktLaRV
gDoNqMuuz9Pi96Xolg3qCDxGlQShVnh1qWdmG9G3UvszlT+uf/5yR2OCMDfv++AyBDBr1gyVnnWA
cxxsGpbsA/zZeGwCxwOsiyyCXHReDFk3A5NSa0d3TwYa8OHm1g5pgOB9CfojyUigOMgqTnSQs+bx
kT2WSYhr5cYpUj6v7NS6Lvg8OPh8wjZoCkdJ5Xfi3FpqUGyopx4VsLyLs/gY9xaQrHkwrt29F/sI
FoDax4EHsB5YccUCsdoExKiyv3n+Eftbnq7lyS52kmJAeQC66LTgJunIMcv6ZmsNg7Vpejbe57Vw
b00owJTE1MvefIlDUs5cYWlTVpslOdrGk6GXYQ20wngzuh5GPAnUQnM+6Oh8ZdnBcpbaCVjojpBu
1ndTaiV3plnktyYVpBVJroQsE06I6odH0RSt2aBLbijyb8iRPCSleWu8ChNQCMObHzxxUpLw3NOO
deHNqO/Gx6xLXsgwPk9lvuLMl9YeH5ctIbIOqZ5AO05su4y1+GhX9sHp6DMzk21qVB8wA9JGtGUb
UklPJU2AHDiIYHKSRJ4fx5+HHIhASI52IZ+LNZaJpeNyakpxu5YwZj4OaRpt7PaX1f667lIWv/7u
dtEBDuSV8nUbzfIutNVk46KvbUXsim2PBoftdStLqwKCO1x/4JYHwktZeGLQOe88Bx2Y5t+G/ajj
LtDam0skMrWng9cIRxEas+orn81On3U+Q1+dV6K4EHYdermcctNlN3NqKpbkpJ68WYbZM4ZaoJ+h
iM2I++2r3ouf0yR+pLXYInb+Trrx7/UZlGf87JkkTaKujh5aMB0BX3xucqSZa4K4J4lmMwkpstm5
s0cLCvXWcFeXoFvFkuI9K1+gA7fx4AeszNo7jfknQ7pr6ye6u7cmkoRTCh44ahQiRK2oCTjoOqMU
TmUtIbU4ZDASgwQMrZKXnTgZWPNSvU2ikjhhXXzSBHDU9neLrEztwuZEDxYg9YD6gvNGvY+MbjaN
yenQ9OrGSWhRbuyh95mERUW73fVVlKfpYhVPTClz2zFQzg3VnERiHo7aPBch2OCyIEUmp3SMEDyT
INsZN2xobgXxyEX1EcXjcQVhZPVs8KyazdHWtGPugENE0OovsuSRk1Mw+4vfaOB884GSXwlXFnyL
7PbRUY4HRyFqPed7duBznfl9lUTQEzqkdnGQ+rnXJ3Rx7UBkKduufTwXlWNRlRa3azdNomLMx81I
mulr4TTOJufUX7kf5afUtZN1S5QO0J8MzMn5aEg96Qjv4MM8L2vvS5aUUAfn1gbiUdNW94evxlSu
EUEsHQHcMO+C8GDrUkNuK880l7VGElkTyEZs88Vx9J1n8J1JmxUY0tJMSow7XkKwBAGb8+HFfj4i
OIaDMZ2dMzw3/c9uuP3SxFj+Z0KO9sRtAv6EOlqegIWggXBF8qv1ntzhZlQ79tupEWVHiJTbCUL8
JOrRkB9MLP+RDjeXL6UNCceRSwJMlRL1MV8frcFHg17nd1vhPTXC2fL+5g5XxYqSPqxr1vczgOeR
VTYzSI4bdlf4q8oIi+t+MhZlW7exISpQwsEK1N3M2ngYSrzDO+T/bz+pEEtH/xUiQGCHFWfQDZVZ
DQKLDw94oFW8y8H0znz/A9sYDLpA04E8AIJlynBqVEpFm43x0Ye9wGgLvk3H+cWbzDX67iXvBmQv
IBlyPEgjK7vZq/wUKgx46yXpZ6iiHufEXHE5S2tjgihAkigCha8OJu1RkNG6Mj7yZiab1p5/544w
HtKarpXklhwNon7og0N1FbgP5dTkcW0XZpXGx7ZldWiZjbMvjSRE5FmFLlZp5R5cmjuQtQBEDnQ0
rndllarGG6y4gdvO4v1QTcEwrVH0LE3dqQUlRBO21llzDQuMBLn7nDdPIAe7fUejJwkcebYs+6h3
j4XHizsbFB4z3ro/4nzn/PlvBpRoYcYbCq2ZCVwZmiNDHrc1Dkw7BqWVmCtjWVqQ07Eop9ObtdyJ
S4xFz8ewpq9N+vUDY8GJBM7elKS3ymkBRaNjljUCkNR4ztmD2UbtBzIXMr7514Tc4yfXSzVYDprQ
Xe0YEz3MeqSQklvRPvDIpxaUU+ImjWEmEwYh8t00GiEV1dbzi5B30fXZktOtxhqnhpSVF74Qpllj
5TnIbfP7angm7B5AM9sPKMOf8Lq5xdUHQYSE2SMJR5SZKywf5WQN4+JBWRebbGKb2w2ADBQPZenN
LhrAs8ypRTu32pHYv4zq19/rX5c/T50tuHtIKciM0kUQWCZt3SMlEB8192cszGfWvZbUCSxtTQh1
aVkcEAPA5+t4xaogmR5r3lFaIIouKrBsxwxPIiDaWFj1g40dkc772Z74p7yqyj0Y9LyVKH5pnQAs
gc9EGIoOY8VtOrnOOsNl2tHORSiMEjIoH7ilEUujqwRU99B8VvxAnuGmg2Kxdqw8aM5MpR7fs6y0
DryN2e76qsnDcrFqWC3UYEA9eaGQ63a0KoZKaMcEGcaiPmjIyBZ2FdL8O07yB54iKMMigyYfCmCU
PvcNbVcKH+ht7WilWw/0DWtNMosrc/J95QS1g0gbnnTY4Mmj1wZe/Xp9sta+r3geq3IQB3j4/Xzc
kCED4vT7dQOGdCkXy3EyAsXlNHFLulZaoD5USAKDBtmb9suKtF/G+z+DBibMAKLv6ECkQQwGzc/X
f4FcgosfQEzAz+T7FPmb8yXSqD9bNB7gvvttysIJEoHFypZbmEVkNn0ADeRbWFe78YpRT3jpp/6x
dNw7jPfJir3N9VEs+KIzE0rQPoL9Rp9tzTuWqfXGCV5qKX3pp6wIDW9aq/gsGpOt0chfyIe2clpr
UPB3jVtiPPVwB8Ly+1KIPpga687sUDi9PrKF9cHLF7pdHtqFkShWtqDjaVaRIlNx9MduV5TeXZsO
IYvJio9bMgMUCNB5CKuB01N8HDjHhs4XpXf04icz/WzNL0P94/pIFjwPxgGCM8ApZfOzYqJlU1+K
OiNHqF7+KZjxrKWgZMqM1Ah8qn02mzVN4Pf0irK3zyzKjXkSmrSmBVkpSslx7EdwjbX7xCm3Kfef
bRfkJKB9qh373i3czzaAKFXSvEEa4BNkGFYGvnB/oWEBpXVIb4GJSt0v7ZQKC6JQSI7j/RqUI2TJ
hX7HOd1W1PybW3MaNAUFC9+aXMCCc0F/HeJkNFwiWFavlWnkeQyABDla6OnbW0nGXxrRQaoa7aNh
7U7Tg5G4aZAxssYmt7jW+DKaMGHdVXXYM5b7vhtr5GgUvf0oAAk+uJXHUSG1IbpBnAaEX1lipT+v
b7H34P9ixcFlgl0G7A/ut/MVn1yPdrRBqU4Tbv93cs30zmin+juvoZ0NAiP6FPcJCxOzrw91PfFt
ASXEL3Frlhv8X3loaLUXDPJJaWDJJrSyQEjHEoO3pry95EPAzPPvD1UOQ29UoPmgMTkCj5GGuaex
jZcW+fcmGwD1wk7aXp+ZpfN9ak85CkY9Dknd0/jYQcvWT+/j1A6K9u26kbVByR9xct6mdIxdNsEI
Z4FnblN/Vw6h8FaeA0vXCUr5YGnzbLwM1JTGMLh+a4KM5Zh38z06dTaz8G6Px8wTEyqKZARApbAq
zT+yLv1j5f1RM7VXm3TzB5w7ZMiQzrDRXgLqmvMJK0Zfc90uJcch+ZS0YOae7F3S/7m+KkvzBacO
fmYgWWUjy7mRzOxtJgx4wSJDJh9K79OaWNPSup9aUDaXK1rdjHNYKMWh8g+1+5P/stYkH5dcClQM
ca6RzPIu4J489TSNZcQ/VuUcNsDjZuQfo/8NrpAtN28GXYA9F80FqJhKAiO8PM7nLDYKppfUIMfa
uh+LHSCy19dk6TgCrI6ICHUzyUd5/v2M2HGcjTo5MojVbNvYK3AoWbyHvla2u27qvR9d9YmnthSf
iP7IpGqMkRz/j7Qra5ITV7q/iAgQIOCVorZe6dVtvxC2Z4YdgcT+67+Dv3vHVSpFEe77MhEzHUOW
tlQq8+Q5tdDfEh69NoLej95wU1XFS5bYT7mW6Bthe4HLgWi8bl05UHDy4BUA7SBknc4H2idCm8Q0
YfN1ZgVq8sK0f3YT9b7SuW1WYhjlNjyxJYVKWcat2bOBYmRvs1n4zPqe6n6z4hrIBXJy2RrQqEM5
gi60VsvfT5wckNNtnqU5sAdOTe7yoW22KTKw92M1xoEu8ingDbXf5tkjxzLv0J44F/VGaGVzb/dW
eaR23wfj4DjborDmQzPO8y2UoKrbyIZqRwLJgaBsrPh4fR1Uc7OA+yCOu1CmyWFk1mpTy2cHqn1m
tjfpwbYPtg6lz5p8YsFPDUkPGmNIG7QCQB7QtoBhc+yEHster780kFRf2dkqx+Yg34wWbtSiLpSp
NEjaZykpo3Acdsa3Ol85o8rPLwwIaAEAXYkcPdnorAbXEiA5bn5LQyNfQWUoo1PA0oi7QPFRopd8
gCtGo69LC7FKGk8vlLX5HdDYmT/YIGObYijeDU7e3SYlc56auhzfyJBZjyNw+rtSN/onp8zWOEuV
Q4aU9kLFqANsJu3tNo4qROhI45tJoNubXAuu70JVQIrwHy1oILAF3lS6imaXZS2I4ZGO1Ng3bW7u
Jj29G7KwNdzO52X9TxpZnzGJAjNF694SAEmPtbyDhkU/Yj+mxU/bHv22o37pfTcm19e5senEJ5wQ
CF91FF+RyIHo47l7qFH2iB2QMIXmHHZGtpm0b5W+tfG0vj6VyqU6sSN5dZ1RLRW2G4U6WPVYUvpr
EarKgAtUEvSVkeMDuON8IFU2tGaXIpibtoZ5dNkKzHXt88vfT9yorRFOGIgLQm/ORt8T43PEoxVf
vWZDCq/ADZ5FZQwbfRym402Kxqo/X4TTOZJuN8fLk7k2MEfiQe9feLLiIlSX5+nnpQvNSCo0utrx
4rTLu1hE32aTPsdu8+X6KNbMSC47iSoBTU+YSat9ZILzbDOuCfwpTcCpLEykEPGQizaeqMwq7h00
GLiBqx2guiaslRtOudgnJqRRVG3LWyFgIkn2g7lJ1+TTVTcoCk64aDwT/EVyyFbmNBvHvo/CQd9H
McoCOz5/a4qVNkalFXBJoVFyUeGTuSzNrPQqR29wKXSb5LG0fPFStiuuQ4U1Qkn4txHJJ3Z1Cxyu
V+NctHGFKuD4gqAbFDN5HEw8fUsJDYfc/bDafM/sYoeWjafrO25llPI9A9JUp5x7/IC4qm/Gyr4b
KvOliMeg8OgaPk259QAxggujiNzkEliWizEHb60XtqnfTXuwGpnaihtQm/CQ7oDYAvjAJF+Wg8cc
/Yh4zCfkH+hJgDir9ye6VgZRXZ6uhScQGLIWOJF0s8wk1cYaD7yQp7T4RpJ6eC8cMu50pzVu4g5c
3MgiZkHfoNH2+nIpLYM3AChSsIUi0Xruq83CycrEhZur+uwD1bgnC8Sh42y9Z7Xu+EBHBJVY4+dR
bhFqwmWAlxFyg1IoIlpzNp1uRp0/n/qDkZeTP4zNAC5oTd8gbc5318eoXEO02i20l2CT/MVddHIf
GS3CsSxFki41X+P0H15P4HlY469Q+SjPXGrviA7Q9S0dPAcBa1EMxA0BfEPqadza3Rp/l+qZfGJC
Tl30SL9nWma6yOf/KOK3gUAsdlMniT80X6/P2Mpg5P1IYn2g6OJww54EhrtZI9xd+7wU4OQDp1qL
PECYud+H5uOPu0fxjAPLGd5vuJIQFkrXhZYXSF5G1IWn8+Pc79ckn9U///f3paXuW82ciYbvG9VH
VJV+mq0Vv1Q79vcIkD86P5Wx4cbDULtuSNmDSfd2tNWj4/UlVuYOTm1IJ5+PDlQMWiRddD0+stwI
GBBAG6/q96433BpW+azFzRQMpvUqTB5ct65yAafGpR3AhYm6K+7JkFO6pcLz+/6hbhIfIvFrN+Ky
GnKOBCTiC6MpUrLIk53PZYSDn7ZVgSoLI3O553ZnbkeTW88a76Yf5WhO70bWI4dsusN8m3Radit4
lN2nHhv83KgBJp1ctGoDjvtI+VhDdC2bH6u8F08ao/yelcO4EikoN9jJT17+fuKwuGBCjHPmhnZ3
M9R+F604ROXso6166QoERF3GJvWNh64EJ16+3+xAUnVTgLbBLkz0pfcrC60cyokp6Szi0RdpvM/d
MC9vsvyYrzXwqL9PwRmFbnRgNZeTdDJVCTMboy8qN2w88xhx8dab7s/re1V5GEEN8V8Ty2yemBBk
4hzSZG5oRWAKKH4iDbNBMPmJQAOMgyjPIf29FB/PrcRdxhK7wUA6ILchXRjNW1ZysnFZuwa6Ud4j
wL1DCQFrj5aLc1NtPPeetqRb0UN4V3flDm/3GxeUCGKoblrS7q/Pn3KJQCeMAANSldCqOzcXa5pZ
JKCEDkfnyLPDasir/D5esqDvQEoXuvLn37c1rttpy1FvqYv5e28VcGVO6aFOkZTe3vCYc3CMIjlE
SPyH6ADluzqO6XZM9Qolu6gctomoNSi6F/on0kwL+BcdkDZ+nr388pOdU2hMUKgPe+FMrB1kL3al
8ZmnPE7x0v21qHrLTxfNiTORicILHaRZHtp6LcRWTC6unwXhgUQLujmlbVlabd/oHJGA/i0DaGWt
H171XjEXORh4IZAVXPBjaXU9lQXQ2mGZFQ955N1NLXmmRRagbvyaFADnOqXYEqd/birzLtbJSvz7
K/iTrgfgj6DXgSIKcdAlfb5GpM/HpmYU8ALqIldx15GdaQm/4PvM80X7AiZxP2M30HpBSbndJJWz
0Z2VH6Hwx2e/QboNZzLGtVa4TmhnLnQUmI2MWTXvwRMf+62ZrfVUKs2BD3phi1mYFCSfXLqdRafI
coA7QLWlfNgy/AOyqn987AFEWlr5FpKLi6KOPmWm0SeGEw4bPf5wixWiE+Ug8FJaVILRCiGnHZDA
YqgUwiv3udjbafp9snVIvqbDAbXF4PpQFDcANDZhBN1QC22MFI6h9WFkkwMISmu19JhkE6odqLFv
+xE8LtdN/aqaXOxHNLwa7qKucSGkFjekczqnxG3jzclrFrHkJUXa+HkEgu07aDJxQUB578GbIMo9
M0K4D/299B4ije7RBRnT1u4nyPqymG2pyZ2Nm5pDQDp0nDN0jnxLHD4GKW283biwAUSWrm28iOf3
RTHNwWhEgG3oYq23XnHj/CIlAws74IpI6Z8fsgHPJq1NLfz2wdkk/a01D/5oPenWP3WyclurHBbW
CWloB8nuC0YFYmlRB7wdwr15z5scR/if6yuk2gxgJgNsDxngS6Vthlgzalxc1G7nbJoED6S+RId9
+Yk9Bw4K9HYsKA/oJZxPGdcxjAbdPqGROgUe4uUzSHQzYJ60w/XxqB4CIEFDaQCBB5DEcjQ4u6kl
oLGNk1RYCHat5GtqO18sWsALufZ93UG3mGvbNAMFn/fH1FIIyE+NS77I9KZuACM+3rSefnT69mbq
1+iWVZ4C3YuLWpIJZJccHwxxO3MjRe0wEhW5yWnDX/BstL50VuluuqpZ07hQ28O7Ez39NpKKUjwC
or88L8YGlf/pQZj3mXjIrCem/XlsgZ7M31aWX3ESW6CMHTGQGMGKDjIP76eerPR9KA8SRANMdJmC
BF92sCnpe8tIkFwz9AeRQ+ra+EQaYAmq/7UgrX1R95bW4CkfmuOO0O0noi8TgdeS+LGgeChHX8k4
jl6VoJO8B7JYmzp/xRGoqnzYUCDxBn0DdKrk9OOkaZwN7ggMWrWn8U33TzzeRtE2dX0+bYcfntim
OWQtAu3r9RO7zIt8RUAyY+F2gIO7AE0TdyYta/B4LvSHMnon9qvVMzBgMH9iHxmkJD5hDlqHC6OI
QjWb1e1oo2/OC13K9ii53BENuMjSHf3JAACzsi3NN8tujRNOtf8A8fvX7PL3kw3u8SopBfg9wrE0
XifX+EoNvL8+MzQQgKJMq1DqtlPhVo2Bl1AHlEYeDX5aZr42f0X7AbjDkXRZC6dVlwfI8V3ocaCd
+qJna3DS3mkSG5dHdWvle8qPRbG9PiaV+zkxcZElFA5tEma4qD27x9Iy3rA5dL+qQKrLjb8/YwvJ
TpROFs1r6V63y9Sqc6DewyGtf5rQtq36PNk4Jv3bxYFbcUjKgYHJflGj95aq7/mGqJHewdbvXeCp
6+Re1LkezLrBNkPn1g+iGdfQNaqgBXVlZI0h24IdIt3AUdFEExktKDzORzzE0S/a2nueH50/1vVZ
aAiXSByxJeTc5RxGOqOungJK+sSzb53xz/SJ1DSa3BcNAMzaZSva3Ld61Nc8eSLuZgAE0f5z1B6i
rYVqDr0u3gWjXeXaghcTtLAtdguwI9IX13eZYiHAMwg9CdBXLSk8aSEy9IZCuyJ2wr5iu17szemH
TUsgPZGAXSMiUGwyQKUhwAsaXbD7/+JWOvE6yO1yo+kHGkZ17DMjO+rjfATOFWrG1welcG9oCEEE
idZAYIdlAofUbiyd6a0ddhn169b3ps8MBd1seFtDvwY2pOt14qSATAaxQ+glPjZm/jo0DN1IzT0V
fyxdBqYL+Oql8ghwycUOHq28a2c0DIVReUu1I1m7glSThRMC9hHIQi691OdHP20MaGuOqR2CeCaf
9qx9ub4Yiht1CQz//b55/v0szmtiz/i+PmzZt1LkW8GzreuCi8HrfFf8eewGdQUgcYCcw/UtY2Va
QvMZ3ONWaKHcfFjlnVHlNNCvi5cWsm7O5RNFm6HsVseDFUKHRX9wEq/73rdRHQCZ5m1jBk/mDJTf
uRWeSWZZ6aioG97eLiNjN8auvSWcWY/eUOkre151uJB1RB8UOq4WBhZpmovUdbS0s0Jow90h9DvY
MWOBVunUB4p9JYmu8hr/37IMx7RoWpwbKws9qyNaYRLKx4r+1fA3G424PAVCr1rj9Fy+JUVk8NHI
4aAVD5VYma90LrypLqfSCokWotkhQP3bL7PhE34QDwodcDhUapFiPh+R61bCipPGDon3giq7T/T7
WX/LrbtstX9ROSA4paXsjeSYfPeBqJohR1DYoR0P/cZo2/kgdH3YJGP7x9zI8B3Ijv5rSjrbngf8
elPldgjWb0C4fqySIys3AigJfxXXL4MUpKV7d+A4bXVeGqC+Qy9mXznJTeYYGaRzG2Ovj604Xvco
qq2OkgQe7tCywKUl7T5aFp0L3Uo7RK0yiIp4a4GaJKp63F9rZeElBStvPooNgdsdWQ+0055vCwOb
z+ada4dw+D9bR2zQRL2r9flbP3g3RhQFuc2/DFWyhtpW7REkDEBeCQ1ppPal7ejpkVN7FbZj42Ub
kf/V138lYi1XqfL8aKyBmiLBW+uCGdoruqg3hW2FSbon/LGcPgFfAggU1LXA5SDGk31xh8Ysc4wd
7A4S6GzXED/1dtf3gnKBTkzIbs9IuTMDDRF2kBiZSs3XUifoxT+989BX36vB3hTJGiWcoTSKU7WU
PREFyDRUUJYVXenhDgDmqX3smikLvQ6EsFVpEOieTI1fiIbdNONk3HAXWEnOJrJh3OiRcY+jewCG
BE12+pgSiFO1YsvSEfV05CL1AEwdLf+Ec8NRRB4ewlhI60q7ybJ7ZCuH5feOWw10GebBQ6oQHTtr
yVzljgJh2q/i52W0bfUZmG3AaRKabf9q6e3WonStKqNyOQsmfikZgv5BDu6IzojmNLjoZv3LRJot
Ime/b34QjtYGo99f317qAS3BqrecEDk8JgXyxfowW6E+P7rOcVwTMlB9H2AMPILQ2Qf+N2llRJGU
sUYQHIFW/I3k89GY1jJBKldyakIKVdPSzWIxRxbgABaIl7n57vWsDAzRrbhlVaCHTQYyOwKEP+BA
577SNLUiQoTjhLGI6UaI9rlh9KUA9tLi3daI5xunTb9eXx/l4OAl8TxF3vii3FLPpWYMXHdCjyMJ
OUYeZEhtIraU6flf102plgqpYijNoOMIbllaqjme575LZic0rGwXZ/Zu0qs/B/ciKe0gQkMtZOHs
OZ/BlFWmIahwQtqEkXZfPH1iBGgoXsofEJaWm0rGxnQSKME6oTXtm6Ba65X41ewqX5aQVPv3+9IM
GbNwcivD9wsoFNq+xbMyHMqs+doMov86pR3ZQoSo+D5yboUi0jM8Z8sIcP0EbZV6WewLUiY7J0e5
LDcgHGbpQw/1cxrf1bNIN1M3tpued2agoykyqIqOJT6cUPx6fZpU+xhdn4hv0UQEGojF+588U0ks
iJcmjRuKYVtWAVpOP6CcMIgNJBevW1IFMieW5HRSF0WgEc8EEvTceiFseuTufBPP5uNgNj/+N1PS
4XTMSEvysnZDp2TIxFlB0yz3ZeVPYq2VRXlQfs+fKQWdRgVFFJah9Xqyg7T2tbXYSDlrCJyXghdB
DCiFf1PVN2hQXtAcmX3TgD1Rd7Zda9+PsbZyHpcNe7GhTyxJ0d9IU1MfCSyJ9ntVGX7v/XStEbXq
2ff4Gk5VOW0nxqTT40YJSysLWKqCEh+Rga9lf46LhyL074mTbgJbj8rJm/AuBY/pRHdk+FKs+YC1
QUhnJ86mjA8CJsrh2Wl/WNb++jZW+fuTIcjwVmAoeidJMEm19zba35g7+dlq8H0pYYFn06kV6bCU
DXe5mMBUYIpxx3j9lkbZl9kb73sI0wNY+zibXeXbVnmH/GzQ6fU9I58gIcVvWLKj4Jm7JJ2KpkGL
7XhyQqEV+6xx9rEXfxWx86kJ/W1mWdATZydY1cVujlstyetD7pGfluHturxc2XrKfWHhfb1UXFE5
kvaF4Y01cbUOxOjxF5bi9bRGzK7cGJDpWwqtBiSfpdOTJU5Fkx6wu0S7t8FXPupPbrOKd1wW/sIh
nFiRTlBed+1g1QArRBMPGjFuXDfaiP6x0VKfTF+g7t52jp8mC8RmjatDPULAyYFlt5dU/flK0cTI
uzoFKKOK7ufymFqb7BMUmEiZ/TYhbQaSGzRlLUwI7tv9PlnrNFXuAoTtS4sc8HgXEWIxZ1UcO9gF
kfO1zvovxIy21x2E+uwCu/KrQgxUiTRNvCCmaJAFDJnHnozYfdLqpt3YGZIsWfXdFvEh101/xt4w
5v7GLT3Lb6FUef1XKK8ogFowxiWMkOnzC5KC9NfOnLBr/MYO6EfBoEG/YkQZp5wYkbxUVOuVo1kw
MkAaIgmiWth/88SNv2me3n1vGYhFvQzjTCFzu1IuupRBWDwkXCT6sMEbf1HAzijLy8IF74nZVK8J
y/fA6ActWqAMwl/RGrqndfoIGaANsO7v3mTUvsv1ez31tmndfpR5//qZCQdf11JQXxoWzw/HMMRz
17OIhmgVbp+A3Sme9UxMzyLxrH1MQNp33d7iTi4cAarriz4CPKJc/9amNNdHPQfMq7hJzVsoaqI2
Z1mHuThcN2SoXA7c2cJCBxjdRe8naIWrAr+CLs1sxG97SFFGrrnXHOeQi37f1doxbZgDWRi2i43u
kIzG8/WfoNrMKPTDqWKdoa4h7TOUqEHhgDTOUqP2W+tnLe4psM2rRDcq73BqR4obszlqaDNpGGm5
NyMQYATXx6FM3XvQWkPvM+wA3nG+SfSomOeiM2joFDU4VaI24ftGB4hgZtS4I0AK7rjW/uV1dN67
0LE9GE4yPAy2qJ+6oe+PbZZMhzHJP5PhPvld8jOAJuDNJR2WeDKzm5axjV0Jv6YrHbbq6f139HLf
SZIbOTYNHGNUosgTmGt5GdX95OFqh29HwxiAaOezWwhLjxITV3wWud+EFd1ElH1E0N25vorK3Qj5
MsvzIItxoblTABlGNTrC8xjebd26B06jn0Y1fJi8/kxIjnvkX1vSjvQyF2/mCTDLrquDqGQPQH2v
xF8qJ46BIPMDHYBLrkHkZVuCPCMFaGGTRYFodgPd5swn/NZcezgpV+jElvScAXYxhSYDnGSduz5l
3xFJb+x25WpQrg9S12gNWlKjcrnGYNYwoC0BSYb+uSd8Mwln22Qa4DPzimtUbmhgkDB34LW9JOzW
zU43wAgRxvAWaZ99ScZqDcSinLLfNuSLPO8iFw0jsAHVn8fGSg+GWd9pHVl5aCqHAtqlX6gjUCUu
fz+JwtMqH3kKkuZwqO2/Kr14Zm65UhdV3VgLc+F/TUg3ZNNW6K1rYAJJaGJv3HyraXd83NTk5foB
VU7ZomkA3A/ok2VUe4wEQ0w5nv+dB/Fvah6Qido7RbZycJT7DBlTlHnReHjZ8UsynYt4WnhtDpb3
Pt2mxRMxV7aYYiwIsABWAKQIyX4Zg+OBAMaolwRAWbwU1eCTHmmttZbNNSOLizhZfD3Ou77I8GYm
Sbm35n08hxZbA04qjSwlfpTN8EqW774oBxkXg9RM2Bb2++SJYCzbr63uba8vvmIjo/P+XzPyVRbF
szHyGWj7PunfB5be4G35dt2EYuFhAs+HhWQBKC9pumgK2U9rASEXyRup3lvnpa3e05VNrBwH+lU8
QNdQupJzTBrlXQbuWSccez+ZN8afP4fBW+0giMZLBa3BUkgVx40+uz3HjT/61RQwuuJPFIf97PvS
xdUYbKgB60A4LDrLH6syELwLuq7tfZ0lb9ForgACVIsCeAr4uKC+bVuehOKHRu44oNJFQ5pBhReY
RbFDAbixVtZeOS6EMACGIhK+APBbDkfsX0ICc5inWyQILR9seffG1O1i6t0U/do2UEXfyzUGUVFQ
QUELZjlWJ2ezSXK901xGQ6Nu6LdIj5ObtkDCKWZWvpnG6aMs811EMwYxmoF+eOXc7eyIfiK7gfIs
LgZ4Okyw3ClPeNfUkA2nIaG3WvR11KD8gfrd9YOlnFx0kS1w3oW/RArgkszMiNOCGt5Ay8fSsrWf
9eJtrpx3EK7f2KgaXre3fE96Q7kIxf9j74IRqm5cNmc1Qp84xzs8cLtFBW6TOZsJbD5pv+Hz8bpB
1aFeBFqAJwYRgC2Dtkp4+LR1RjwwnMAUfvX8v31emr+xzSGnruPzdvcx3ujOZz6P6xSaL8BzoG5/
vhXdivVc1/D50rn12IP1CSQjbobf31+2x8lWH1JRTyLC94sjMXZNurs+O6rdBVoCwDWW2i1o784/
PzW2lvWzbodzUae+Ndm7LhLUB0vBuGm9Kve1fu3Fs2ZSiqq8AeJtI5nssKqzjQ61654GU+/5Fvk5
uFFwfXyqzQXMCUCggLqRi2g0r4alqwNIEbd6z/Qnb/8/fV4ORIcG2takweczPQfQivr6nwNNIeeD
Gjf4uvGskteHCtL26Bcxwc/G3U0D0tndCHe7YkV1T8CZLg3jC4mfnMRsk5jP6MczQ1Lui3k3NAci
DtOanILSCjD8gGovItryWHijCWqghy2cx3wzms7RLUmMBG1ynLru6/WFUdoCmzH2NvgjEF2f72tG
S+7FRkvCijt/Ifia/aZjX5PEgdYKHdZepEtwI/tMlFhBCI2er0Wg99xamVsxAKGjGU5tdDc3xIEy
mbbNPENsJq/6YnqotnWFtwbkUW1uIOOWJj0HkA35GpyTOQcxS2yGete9Tlp5iFtn5X2iNIFuAbBH
Lpx0MlaoSsemSNwEO6O+pfkPG4HXny/UggdF9dsDoEqOgMHcg6q+x6wQd84MIH1Tu9/RbmgfiiGJ
g4iZnwm5EQqjfxhMAGjzkXYGSPBss9ax1w0x9t9azyzfKadDUJNh3lwf2xKGXGyLX1ArvIjAQy1d
PcVMJ+JojRVGObu3gKmnznwbsewza/TbjFx9YxMbeZ2geI8UUlNt8rXXtnIPLEB3NOB4gItJM2Zk
jmAjxffnMeyi766xEj4qpwnatci1oOkAKN7z09ObBfeSwjPDPKpfbWs4eGn01yy8j0+sxm8zv5oC
T27SGcXpaODUxE1tNoFbkd63Ug1q2lNCV+LulRH9il9PTCUUWn5J5ZphjfZpGxwfNPWdtbLXMu0X
u+tkPOR82gQKT6k+xUD7ormV+MgiaYfSYda2nu0qcJoxRuvDKjRKNTRk2JHaQYM/ZGskVzdDw2HB
jVuhXm4165DE91n+5ylRPIXBIIASBpDT9vITTmav7qYUAhg6oMVz8TFEzUMyxitRm3IUJyaW6+PE
BDXiMrGZaYXwms1rnlppYJel9nWYjW57fdtZqssBjc3IvsJ/omlAelWOBgTezCS2Qy8qNF/UCdlq
RuL9PTFtPKZxxu7KeZp2rGpY4IqIbupaGzd6PSWa32ka3jCuxTofEZm2E93INoTp4sadjAZ9yzzy
8T6KtnVt6BuPCO9AqopsewYCrRhtRTsdFKnBhP+/zNHeMVHDRxqQ/tShnHpfepqxdYZY8xNnmALw
AgC/MyJE2LSum267HnoNU9zN92IaEdiCEAApo6TItihwGf5Qpvkbp02/ydIkDarKmwIxWOmj3kef
SC8DtAkQODBlOsqs0pZgTToKqwWg2dO9wDQhLaFxNDiCwiL3Vi4k5dY4MSVtjSROrMYbEoCzvU1B
7zk49teEkpQ7AiVIAzACoLPlOw+8z3NWOHCorG/vltx/zaJ4W/P5FkwokW97g4EewzVVM5Ubx7FF
mVcHNQE87fme76w2Fp1mmSESa9+BzEFSq105ucq5OzEhzZ2XxlHfF6YZVoYRTIb97I3GgVfj8fqR
Us4faMZdUByBKOPCB7F81KrOwYXRtu+i6m5mjtLQUCf+FJdbbIm/AZ9eGZpy9pDfQFbb8haGvfPZ
m7WY5H2KEI+Wz9Ausbun62NSTB0U7IH/A386oki5VNoWwquhnmYCBXQzUXStuanfs7frRhRRMaJF
cOFCGgPOSHZFbIw6jY24lxxeJj6ISIyXzizrbVlr1tYaDLryrlBMGsqTKJGiJxydInL0OLSiH7u+
tULHzLYRsYOmX0nZKUd0YmH5BSeOfNCK2RsKWOiS6LmyvUOnJbee2ewjPf9xffKUg4HwBKhn8H5B
Z/C5KWr00Yz/boYNHhOOtvVmfXfdgnIP/LYgB3JoYsCTmCA0HdP0n5laDcCV/KZOm0+ImwMui+Nj
o1kOrA7SJQ5lqoEXUWSGQ1v/rUVG4ruzmUCFl69h3JdJkYKUM0vS+tToB5zJhB2nfbTZ1npfZAGc
TZcFdbWdp5X8qnL+6CIKALgBquJSoIpH0n8iosisX6ep3blltWfDmkbcr3WQB7VIvwAuAz31C6IK
i8y8TelAwjTvp01lOPxo5jTes7ED/Ybhph6yoHm7Jx3Cr6IDGt7QEoo+GOE+TValH1C2NzaJqZcz
UrKp9oVCfWwTp2kO7RiW3qYgInyghVEFkynqd8Pl5SNq3nyDmj/0LkDMtetpO4KbCG7WAnEyOB3m
YkuiJtt1aDfT/UhY6Yvh9VrpOzX4e6beno59WqU3RleXd4PNH3Q7aXZTfnDdbufGgVsEevU6Qo9O
20xzd5fFjXWPmxypxrLmQe4mX8whLu8SCCaCBpplRwcaxC9l1Hh7wfKq8ztnnrZEpDRwp7Z5y4HJ
CuzYcrY0srSnYZwhXzTqzoY5lfPVLDrrLekKtqPEaLdtr6/VIVWbAX1pCx05OoTwdj0/rl5tInGq
1yS08+xLDK0eUEdC7tql++uHVuUWUCyAN0U5Cnh3yU4es9Lw6pGEI9lAYdu38jXRpBULvzj8T3xc
yTWnmyYdI+lfxvbNXksjKB4SaKNAEhAN2R46NJeZPPl+o3leYjCThJYZBymb9j1ajoT7g7l/Mzqs
nFFD5bEXDTUkHNFpfkEhAU4w0XaNMMIppfZrkun9Thi281iMfAhYTfN3/BsN9NqqX8UUh2avzceq
JtMG2h9RAKEhY8sqi79bbsfvmhwyM9cXVPUD0ZyHO95B4vCii1KrsVls5HNC3rjl0YyG4tAPUfa9
iNPkaNVzsnJJKjcqcvso9EKuEdDU8+kvY8tMa2QAQ8ih+9x4Hgvha/GaOItyE51YkbZpNDUzeB9h
peFtMIDOyZvWWpZV+wjtCyjO4XZ0EGacD4TPvRkP2WyE1J1uEpd2gU66exJxECzV5W3L3XglVlcN
iqDtA8xeIKe/yO5qkEqZgE7C2QPkfNd2h+s7Qfn5hS0evErQm5HLjW6JDjqNJ+bSpwk/+5zkn0Ak
opyJNn8Pbu6SizjV3LRt3AgpUXGTsW9tnGwHmmyawgz+fCinhsj52kylI2qqI1WIr4Mh/VCU+cpk
qVb/1IIUU/ChGicgH+GlZk5eKyr6AHi/eqsJ27hvqyjeJbP7Cd0AzB+4CzCDaLOWIyYN6jl9LzIk
XskN4X+DgHslhafaAqcGpMd7MZRmm9cwoA9BdIMu0+vLojr7AGctVHgATGCXnS8LoIodXxIRIXXG
x4RV22FuHvRBWzGjeDChNV7X0RUOWXPU9s7NDJFI0JxhkJDy1kec7uflC8iuD6x6m/iTXiUru21x
JnKAtJCeIRrGukAc49wewwUy6EVphnaqHVLCP2gV74C1Oxhd/5hZ8dageLvrdvd+fTpVMGOYBMAX
AsHIVsripmhqzoGVxgPUbHK+Edy6NQmgxWwMZvhY34CoKtAi4i9STi+m13xD+mX0y7jXVxyTcsJB
bA58CpwTngznE0CSbulJa7Cu+c3I+61XVD6aUoMomgNi5AEUClY2qmongUkFVGx4oi551HOLGitt
ozEmEpbuLZmPcXsj+pWrW3UWTk0sF+dJnFD3BjKLAyIdnb2190W68pRb+7w0Z3NX1Y3pIapOug/T
+fjzJDnqy7/nZ1mxkx9vN7XRo+2ZhOTdHtuAxp/xsKcGpAvWtLoCTw4YKMcD1Rtc4Z+5LCzACUD8
CgFhV+4+n1ElM3hJSZg30LYd0C62byej3zitJ3xqi2hlEy/rKZ9iZItAaYmMh4FbSpoyFC9agexi
CNHYTTJPflo96vZP4n6C0RgUGUiRoj0A6DQZZ6flJM5jB+22tbGdgrjeXvcKqnHgDEIzDmV0FDGk
leFDXSRZNaJrX9zpyRNjYLs+oAF3ZbpU+xcPAPSdQ6ESCRxp/+Z1A2WB2LTDwtzQ0a/1lQtWdcLB
S7HkP5E1vOgT7RuR5c0g7LCsH5wWklyg/txfnynlEBZO4eXhBJIDacWbFt0fQoADo0Tj412/1umm
/DwiQ+xhbOEL2sUprksyRqUdtsmPBhwAVt7srg9AudSOA7wTyv3Yt9Ipt5oZrRUxlpoV/vjcxEGV
bYNPmEAvMK7Rhczo1/vmxJGIiCcI2CM7pNHWKRs/RTawzH729ff/zY60nZyax0kNnqxwsKZdOuLe
QmNRRY5utxZFKzfWyYikSQPC3mQM0W/oDbsU2K15F/cr66I24epgjMHD4OIx3qUsY17Ug5gp+z/S
rmw3VmTZfhESUzK8AjWX7WJ73i/I9vYGkiEZEkj4+rto6fapwqiQ3VKfl/ZponKKjIxYsVb9KVXD
3dDRV8TdC3W32Q1m/2tmCsdA/wPtpQjQkkRWttEQr7r84fqqzA0ET1fQwyDzA0jWZFVUJS4Rrg2Y
qyF0dPZr7IuAzPV1I6gOzbjesZ8MxX0QTCHVfel6a2GWaWaB4AAaSc6gk9cGj8IeNRhevfTNbYrk
8FDTVVh0G+igOkr1qIdl7sQx+Pv7yCtE8x63oHTOA1ctujViNZd33Yq24EGSxDYIgOOK9nZHtiqL
dpo4pPpjXWiOqVVH3QygmpS6RvtRl4Ob5SfaURcNRWB+2cVm4bD0JmCfWfMUAQumV39EaQGXZuxa
84k1UMLtanSGg3SJueOnJFQ0LBDtC/aZEhk/A5Q3pY02Wg9IEyG7g31narep5Bfa3waiiqRbh9YO
FNmOFoEmrLvVG6TF6uxYQ1FcLx5le5fQjUlSKP2ug3EO0m2mvIbVS6A/54w4ZnWfKXeGdt8nsdel
sge1FcgRgwPpRpDYTQbiKgbzhCYfw2jdhMCipMJFMgzb3+wUCCHtovg1MpgrZ60HfaRUX1fKR9vo
u1Q+oZvKqcwabNV/aLFjaevY8jvtQTdIwAOXNZvWTkBOarrALTqZiUbYXneHDmQYePwQ1qxstF+l
/JN0p4GsquSgS+hewRy15YbSxsHYqMZdytaZcYvehrpM1kxaR53i1qjmDfsUyUb7oDQEc16s1dB8
MW16qweYWumPFXxGqbzVoXGGco+TQn6A3JR9smJDisQkuG6DPUivXGPMCSrIY4famqYEcPP3Llgh
uaiR0BmkQ5CHRwHmegPCMVojtjG7JTKaxAwHrJG9lR0F1zykpZCOsTeiuaWxchNTY6Mkhivyzuuq
ypOjwunayqPDZ6yyzVBIe0oSz6gUR6OFY4jciaybEE1oqMlzsrLyNTqgIQFUknXaHbts25vrur3p
oztreAH5JyLnm1JZc74q6EYVmwK/VcXCooHVDXOUVuOd2gK5tLaCA3i9Uilw4ip3DbUAOjzaGHLi
NeVDGr2VIUQHIz8MhAuFdUe0mxSwTSlxCyN3WP/YSrvUhBbrxuSRExCv4Nj06PvIcy9A3p9xtw5f
8EmnS1I3UI4U+WyZjQ9c/CtOj0jOOnUu7kQDwtDqqQ/bmyaxPKMzbgsrcppmn2hsbVXhWiVQf9Vk
xwojB6uqm/FOGoZV3R5D9VNTgl0u624aZ47R7wxO3E65YexNze5p/xRrR4O/lgVIEOjvQj+YkHVu
wYqahTKuvcSBGPRaDLfUuDXBMAKWP0eRIf8MLdEAslGFuTblxFEbHEWodUMRIP0rWOZIFXbzL1m9
iUMwtY2yQYWbxRk6BmsvJpajFG9J/o7qgdNqjwamLE324EVA533hSdLBJAH4Xy0vl0pIdKdPPL0X
HcfdlblqG++ichslN7rW3MtF6CUKXdfJW9toTpDUnm6t/lFlKMDTs5MHpKgQ4wDA54ICbBWqAZj8
Wh84Iqc3sUnz4ZZANzdWNacEV1cfMWcIf1V1vaVhvELPNIraimMO4Soq/iSQggVgAlwRO1l/5I3u
0R7CcMM7AHFepcIfMRodm1hFaNLsoCW+SoPqLjCbFS1yZ0DBGSHHKo8KT+tsj4bhKSKaRwrluU0h
bQZuo9Y36CtLbmqNOwFcJrlV+t8F3xtR7xqAf6mRvm4s5A97Tw6JV0Wpp+ufFHU3uzi10AkLRY8X
8UuJbBn+pZr6CntSUDotpRfFeleju4LcRvJO4PhjsxjGu169g6fC6YrsRg7euWhvM+AGrHJVp5+l
QFNifVSjbV1s9fy2lyk8Vu+ktrzlFBoQ1d6UXlpsfipvg/Shz9cKuhUjIBAKzWtt/phxdVcp5KDa
vloHhxZ/NQ3QmAe/pa6FB1ZcaHeF8W2JE6H0wSq1DK9kIErK1BfR3YMaUy18sLK6eav6ahXc9nXs
1AwVe4OuqRYfrIzvhPpmEoCa9dCR1McmfgPRCAO5s9wdDHLorX3W0lWuM98IQUgSbIbqiF5yM4Vy
wTbCDWBT6qTaa1sfVLK2yHEIb1NjS3FUbYGtbBteC3fdKmKtN5bTsAF408/CXscKFOlO6ijVCEgG
t18DPNiiamWH7zyR0Xl8EIaMZT/qpVeQt5a9tZmfas8QE0VcT52Wdw4bAuBlWzQSa07BUTTBQGRy
m2RQ6W13WdWtc0SHUP3Bbi7WpXbP8k2urzWyq2Ww2ieulWtulec7mW/MWOkdO+x2MYl3MRxLY/Uu
tD7XfWc5ktV8xKxbGX28M/ujrnqGcsjw243+Oej3tWoALHJU7bUidY4eaHB2YLVSbnt6w4yVzdel
2BbkoZBlr+RPGr8JLOKyBIouyUkNNsw+dnwHMmdi3WuoH8l/jQw1wRdqrBXLt8LCRT+m3u6JEq4N
+S6jL7X1VysO8ZA/InW5G0S5GgawVjVvwKAcLbXyVOu9QK5juK9Y4piSa8memq819dHK1iJ5QRbS
rkpXoYND4WDb6q7XofpiivXYMhDElsc6bYUOULSPZduOKx7asDytoo6tNyuZgb4GkJXSNJ1Ke275
ywCgoK0cmvAwNHubtxtNvEbDNmmfoFiMvkf9Tg0HR0T9s9kTNzbfC5Fu4uBRTx7SoHWaugJuwD6G
5Laxb3jtUXXPpbdaYV6UoJ2geKmTwhW9jnq8cEu+DdQ7VSluOvkY1cmW9vUxleJNw+4SgvsKBfxj
pb1JvEct5b1v3wDQxLZ7kpNnqUnLDQvMYxR/hDlxCuoxqXe19o+tH21EKlzDSfyb53sFSoYNAL+t
uRkg2cJleWuy4NZGbUnub0j2HoYbiW+UWNup+eA2QbwiWfnbruI7KaYK7vVjadY3CatQKyFO0x0F
FUdSsb1tPAbKDQg4I4gma/EprZ+spHP14E6PT6Ci+mjo4xA+yWJlxCslvUPHuJPoXoGI05TQCmC+
pdrviOguUSJvSB7QKeBmEnHQ5QdffCcH92oeb2k59rd4IduoBno0ES+V2T2zfFZvmuR3KD4D+p6F
r+bwO0DHa6o+28Xaim519a6wV1lM3TYqDzr+B84alzb63mAxuHbFkWfsYJueaA+JrTmWmUOvqtyD
XdTNdNVBes8DrNOpBuEa4X0SHnT1fmgf6nQd5r/MYZ2kx9x64JGJjFzyVItVQw6VAUo4lEKlvwqi
IWTkD4owV+pQroMC/wXoXcvKHXmxtRgOd1MW9yS5a6q1pIVuHtw3NsTua69j6wEKxlL+t07eafVR
MZxc/BSagujWrNYIznr6SpvmrtCNXRqDqELRnbDtEAn7zE6OJIs8O+xXmRKCcm6bQ0S5fR5AYWoF
litC3RtA/BwgS2zs9XpdW6+t9RpJiDXVu6qCLncDPJ6tO0Oib832XW9zyP0Qh3W9qwvDtdqTYhwa
XOBEpijBUsgAcTdNb/XCr/hTV/9qBD1ABs0NsSAB0XZyfdKMZIOiNGi0ww5vBnUvlOqemCVeIQdh
yU6fWzd6keM+R+zY0JOoDo1arZLAV/LQqfgfJawc0b+V9R5sz47R2Wu6RJH99UE2Jo3GhALQ/aih
TDLocRTEts2i0q9ksq3q7Lay8NvpYuvW+OK6TIZd2hlfbGfP/jRVATXJYCcF08weZec/kLK13T7u
gsMIRtomSD4dW1PCFRoIa8OtNvWGKpVOVdZrG/QJIGUTooWYSuPcsOad1kWzqmn6x8xDNJYT0nqk
qdhRH7J0F8RQpqu6KHZjTL6DRACAIKZ+P8hUg0pO+IuGFTy+0PhDqw7JLQLI9ElX8tg1aoQ+HelR
5ct1AdcgAlep5NilSmO7uT2wbWTk1bqM8s4dGNTcq9TMVpUY7L0ut9WuQxjrItWYe2XdNoD9gebA
w5u+23AzkTcVq9nabgL7Lm3MemOYcvMMNtPGDQyjWRW8k1akN/Nby7TYDhIChVdbSvhskpavzb5U
/4JBPd2RQKjUaRJTuiU1MI12xo0jVIDywwAZhg26mPEeM+x4HRW55hlQ9fWUBgHi9Yf2P9Dl6api
76DpAR0igB9PnvPlECcD6q+5T+OstFxUY0yX5nUKfBdX3UgRmUtKLq9pLRUeeGYkT6lavlKTuN/Y
kqU4IAmI130ZGDdGrCqPRNJZ7EjGYD5WcVf7ioH4k1LbvA1kdfAbAFqrTJW8OtbgpGujv2eMm+8I
bvHMlCx7pUnqyCCDN4he43lTMot5TWh3H1VMuatWUr6V7WZ4jopCXkIFfU06ADMzqqMBaomU77Sd
TaMWb+tUjXyTO8CRW/n2+mzPfn8kTQe5KVBH+uSo1pKSlMDN4OFlOJA9rZOFEsjX5N+I+fnf9ydH
1NaKhrURvt/Yt+EIV73FpdUvdUx9dTiXVsa/nzmCvMlJXAUk8qElrNJD0rjq9wWFL02MAz0z0fUc
ndqZiYV4QahmWa5N93m3ADj8WqO7NDLZ+p2V5gMHO5PfRfkaexyXp+RY5E3QnVLfGfIpZb++u/5o
3EWSH2VaNJMAunk5LFWG0NkAJ4YwY50Fv+gS/Ovr+l9+X738vsk6kSDjBOLc/oh/JPCMq2s79v7b
KCa7WNaDTK/GUYAeMf/Ff6C+jEmCUBmKhuiJNCeDEGhVRDseBjFwRxgPPH+MyoX04tcdjHkiWAlI
PIN3dorTyGhjd6UKgEs/hATBl0idVo3XIPD49oGHIfSMEBX9XjJgp5cLAilAwbO+IicSPJAbrXv9
wUqcfX6ynzTC5dYS+LyiOAoeqgvT9NVd4dcj/4q6FOYKlAmXv14fepsRnSEBLyPLuUVG5Qc/Hxcg
Qhf0TAM7dvl91cgLQDNRq+j3TEJIEH7+t+9P3CFEPHNZ4vg+UqLpjc1+AFuCOs6/P3/iB7nM1a7S
8fn2GXR/BPeX2FwfwNw+NdGSiBI6Sndo2bqcoLiv62AYKXILa1coG61IwKtULBiZW+VzI5NVpkFP
QqLBiJEfSjcRC2Xn2TGMmj46ANAIMiafB/YyABKqICfNulPZsVbdXl9dn6bZEaDoSFTEwChKTI6B
XBcQiugscqqsHZpH2E9GMArL6SNyHOj0y1UIwB+LLsPCOMnI/MaPyATjcfWDEQCtAa83UuhNYemm
mZFe0RPjBFXidg0xa81lLXpXrluZux4sgFEA4DcgMzd9KShhYFrtyE9f024PgZAPVL0Poo020D95
/IEptC6BMgZoFJTqL+dMQ7KAamhuAmNfVHpGbbWQvEBeF3U2sIVRyDw9XDc4twdwQkapG1AifKF0
B5rW5KzADFK+t+w9evZ/8H1Uosb+PxtUpRNfRVulE3hNwJd08i/NMHZUWyJTmB3CmYnx72dBTwoE
Ko8JKmty6SI/2xYLyz93EsGN9+8Qxr+ffX9QqyTMVXyfoLLd3hLVb/SF+27OxNi+gVW3sNOmAU4v
mXaO0EA7VQn9jTzMSwlUiINSyYLPGp3G5NUiyzJo9YCeNUd48+VQFEnwLk1HPvdYF6tqGJRVhMwZ
LdLeSWKhQFFWqJ5pou5zfRt8HaACYD2K3jrIxDHCyTZIibAUSIOCLQAQcxKtTIOu6u/vtUsjk40w
pBk42VMYodUmg+aRtbARvm60y+9PNoIVF5kWjN+X/7bVfVLfX5+jGXKS8ftoEoG/lDFLE4dJjLTE
BFKEJXG7oRUyvWXNj1mHd7vQZUcTphPyMHVtK11pcbhrpSXc6uwygSXHMtDy8JUGEmTpUkM7A/1l
AzkMcvHRx9m6LwT7tldAtzvELAF7UglY0iYXdIfUUEoHjupdvYut7VKkPTcMtFngUoMj/UpZBSXG
SM8ipp+E1uE1aqHuoqztYQniOaMGOjbt/2tnypITZ3JSW0Mx9ptm5l8DjRcwZSEdq3VK/pQGPf8l
K4H+RylY8hJXlbQtwE36cn3bzAwWPgPRpopOArSWTHaNWZLQYAPQmFUr9jppNk3wGFTfvstHknnc
5aMkGvrtJ0Z0zgtLN3jlsydZLhzTD1CiuD6OmdMFFigwtAOFIauyMtkTaqT2EAKtK783yq2BHuSq
1f3/ZmISU8V1oDXxaELJ1A+tIm+2wX7gI6ChhOofIrexH+/Sw9aZFIEmH51YgYW2GOHmde99exDg
DP6fBfXSQiuBiksLcVdED328TdXdf/v8xFMH/P8HQAfqiMLFY39hoceFnF5C5wOYuGlWgBdAHgw0
q6mRm5ZrpV4JcL69me0S7nFmS8lAR+NmRb/amD24nKqiZ0mUt7juiP1u7SLl9/WpmiEgxfkHYAzn
AbJMX0DYtQKJLqRDEKO3oFiBfhFN3dD+1bF2DclpJ4bDpsBftcq6MSLnlqKessDOODvCfwgWwJ0/
EllfjjDrSV9WEeBRw0eOtqjy1/URzn0ekD5A4sDCDTrLyQSGdhlnAfJWJyGfJPoMxMUPvo/3B3pY
wPSLs3/585OuNmmNBwTqcrscRd6FvTx6pclOA906OAeINb6TpxIfGhL8epLKwUkCmZj2Pmyl30jo
OtQEWgbV/uD7IEIMQ0UnGK5OBNPT50hQ9nnQ5tAZjgbFLYJNbhVrmXC3bJeQdzMLgwlDd9r4ssIj
dzJxcl/okjVAG1UD/AcNat33kbXgJQdaFHco4GSIBi5XpoyUMSkqZX5WPn305cP1dZ+5s8aWfAQ5
tgot9mnnEke7t5bkfe5rYCFovVz7bbcLJmZm6MLE5MZiWUZD0sEEWUvZSasWDt7XNyFWGNUjkNeB
hAbrfTk/Fs8hG2g1mW/F7S4KTFdXQGDYAymz5MRm3OWFpYm/T0UcxEwGjECKVrGKwbgSmF5vuLYQ
fs4clgs7E8evQE9Kgnhd5jfsA6fKofafuA/3hpVtlcoAiEI0Tt3aPwgFQfiK0zI+QcFENPVgogeT
RlhnvknuEFgsOciZnXbx+cmVL3SaQZS5yvyhu88G3cns1EmI7V7fzzObDaSy6FsZ0e64+yebDako
SxjgAfGjbl+szHIhYza72Ua6gjG+Q0pxHOTZC9RGtb5RaZ75VLppjQF9WA+0ibeq1n0/ejEM5FvR
x43CFuQMLw1VTCmLMIXsQQYekUZ2SNT8YKaMkX8VQT/KRVMGi6oCvUAsrNRvZcWzEmBt9NfrazG3
4kh/jvDXUWh8WiwCI5XRiVhLfaQDADYClLP+PrUetEjPTIzb4Ww9uMgCREcEBLWt7NLuEdwl3vVB
zK34uYXJiielDAxQhkEEqYfSO2CCpF7jMfPfrIy/4mwc6FIVSdDrqd8B08aSP7UA2rShUHBa2Fdz
vuV8OJNDruCWD3kEQ7nCd0lt3+hEemQ69TQr/mjRAA8evmNpxUuh5tI0Tk6/WWSRrVMj9YEhc23b
iTLFDcstBL+uT+Tc+YdCGirTo6QpYNeXE2mUQmFhj+XS88gJm4dIfBufjh33PwNfA7EO7TTSuKk7
aBXREkhB//oQZqeKIJoFF+8/naWXQ9AlUwxo2kl9pBw4kBw9oIPAKdHVfzMz/oyzLadlNk94oGAn
RF6Mkjlq4BCZWPL6M+thypBYxhMMTQNfyOdEBAKFnqaAQtIO6SzqmgCxXh/IjJu5MDHxAbgOZJmL
JEVX0G0S/xHqnrULfW1z+YULGxMvkKNGVegFiLALDrjEUbYdxEu1sga4w7QPlvlaL3FXzxxUWEQT
pIy5Qyv7JKwB7MTiclmkfgbkr9z+jlvFSaJt2z4aJuilt1azMMYlg5PohqYSNQMg8bHtUmdQHWDg
O+GqvdM1K66uA31JJHVmn+NFgNBzfELjkphccbj7EwXptMRXU4Ap3KDb0ME1lIVtPhO0XViZ7I7e
YklsdUbiy33jmPqu7t4qu/BiEOcPSzy1szsR6XtZBgcuUkCTNWtNoyoZlRI/V/8q8qPCbju20MC5
ZGKySnnHlJQwmGDVuok/aLaSxcf18zS7Ec5GMVkXUDTUWWriPOHFsFXy3zp9siEBW7R/SP4sa3/K
pZz7/Eb437RNlshACqXIKE0BKnkRNli0ire63vXl/fVxzU4dZOVH7MqYQZuMS1Latg8sgSuIHPJg
0yKRm5sL8eGSjclQsrSuEw6IkJ+nLiQTOPOgU/79YeCtiRcC0HIYyOSGyxXs5wgKOb6IfqEluUju
u6VWr7kFgSwNqHEUKKV9aX3mHdRflaxJfFsChHmnllvW3gXiB09nE4wJyGkg+TxSBV7eQFIStujT
ahOftHiYbzP51w9m6uz7kxsusQHIgwIAvi+e2+hVYp8WX3Cac+t9PoRJOBWrWUc62ie+YXq0uc1i
b1EpYXYxzkYxiZyMmvOUZV3iDzV4b3dF+qAlOx4veeOZkYzSZ6itourwFeihGb2SoXJY+rkFhvle
Blz4UKpLhaE5K6ihWwrobtHaP73VMqNBGwCpS1/h+1LZ6uWu/z4XC5J9QHygQKMZSDZNjnkrBQWk
JZBaJsa7hAOS8BT9Pt/H+MCKDVAMuArGVsLJwkdDkdltOjIv1LnDexusT40HGNbq+haeWXy05IGT
A4zL4EdRJ+4e+JiMBo1c+dCa99B9EEmbmBgOz5ekRecinAtLk2krRa5aEe8qX1cKL6LUNaBJJaQW
YOJV0jfbLLKcrtScvny+PsS5LXE+xInLzIOhErU0oKBhji1KtyMInBv33zaC1LA9SpogGwjVgUtX
o5RcsAKtLL7JXrPizQTHV9UtMUbMLNaFkcliiSI2iiQL2XhSs8xBlxQah9AFeH0o/8RFk1wqaI/B
jgHOPAK09GTr9VEYSoAKM0SGg7kNdED/Sy3S3LzMqUM0IW2ksitWhCXo65OrfAsdSjQ7pWW1MVgu
HXpFTVY1ylh7kUbcl4hS7Hou2Ye4lxtPC+TMiwdddgUf5B3qKm+qnmR7i4XKAagI+0Y2u8ZLiCY5
lc7YmkNZ5xe6JNEjYkXNNg1L3K2kkhbeXXOTi0MA54GjjQzM+Pez50pV443cCDlHeKps+xTgd8MC
1BZtq0vK1zMMJDBwZmoywZadyapdAVGs979r6aAlEJdPjzYfnIw/MhsECmxd639b2VzTZKlxeGmc
E3cvVKYjTw7jHTBf2jal+zTxhiUKr1kroL/TwbFHkBObnIcuZUGZdlbuDyk4uVyl2CSNQ74vv4aJ
HDV+cLsDkjx1klAQCVXREKxZtoLygV2uWb1QDh29w5fDcGZiMl0ZpyxIbANrZbwY9V2uL3x/bqIs
7DbQwEBd9Yu8KrRba2Tga+aT+E4XG80dxKaiC8Sk44aaDgJ1EaCnAItAdDpZDTBnh5B3xSAK664F
vbgawm2A0vymqaWF6HHOFAI7HY9xsDcgvrs8RnqjarmeQMCzVY9681FzNPnID11suRlZKMrNmTpv
6xgd/9mJtXgK2nnIfftBf1PSzxwoejV1ZKV0B2kpepm1Bf70f/h6xmTDpa3QrBW5pEGBRkfVNXq/
lJ41VE3BY4s2haWEw9yeI4BMgP1CmxEmUEgioR0ULY1Up9skpPveDLbXnfy8CSDd4OkRI3/B9w6p
gWdRUvhdObRgdKDSmufU8n5gZRT6QhUBN+N0M9AKTJVqGzC/2tHwSO2Fx9DsIM4+PzmbfR2FhYgl
fJ68He38/fqPnzuZKFfAtwDLNj4gLpc8ihWpkRsoSIY1J56cgGGVKv0r5+xPGqkLMzW3vwxZQ5sJ
CJ9xRCd7WS+Q5Ze6CMYYRXJkm1SgQJB9/D9B4rAkFjxvDN0VqJRC52+aGFEKrc7CJi381vwgCMFD
G8n5Er3U8b6NP67P4sxj3wbE6F9b4xqeHdKo55qobdjKDDRiD76JlhSrxEv8vsxeQ7l2wHPqXDc5
OzyQauERMK7bNEti5yxVCwEXpDbpTYXuJHCLghZ1G4sNmsAWFm4mujyPyaZwmbxM6x7P/tyvoJol
9UcRnDJera6PaMHIFN3QmgTyIfJoRO8etC5/ATnmL7M0FpzCPzyk03sCQt8GMJBAUpCpVyiSMAuV
1Mx90P2C7jWLo02U5uZWhmj2ya6jGzUHAbnIpeROSZi1KoUALbDJM3Segq0MdAdsLzdg7QlLkGxk
dZi5AQ3sVUsEvTNTpiys9ByODg7sfz94PMPnu6vOoNpUIAAICx0tsKbYN8R+ModgRdTarRHiQJ5x
A5LGIw2Y28bKwozNeaBz++NWPLMf21RCexgmjOJRUSW100b/0cLEx5EWqZgowwibJ2I65VI/1OwA
zkLRyasMkPGMF+gJ9BMg/+z6M2R8Ye8uWRj/fjZFFVByPJZhIYjAPuJGSyCpubNxHkyPfz/7fswK
VqfjCHTLpYMHxlJ1SZToqwk4EXCPAdGK+xgk5ZcmAOI2uCo1pW8ENag4EGOgmyHQl1TBv84UrhqQ
VI7auPKornZpRlZ51Ero4fMZgiUQKLcLodnMMC6+PzksaKvi6MDG91XiDNbaFis7//aNjCGgxI/b
HkkLjUwWWxCaJyDzif2Im17NUYb7fqsBYn0U3yEDhLo1aAwvJwm3iAzxhTz2S+sQ0w3oVpJs4SU4
N0/nJiZHLtFFCJLELEZcCR0NNyEraYlOeW6pz01Mwkn0vspcizAKo17zDNz63vULY+H71gTNFXW1
ERh2Gvu02YdIFajpEoZzYZKmDzxh9kZlhxhBHz8bxd9S/zVq/10fxZIN9XKtrbJA11gKG03pyv0m
1fb6kveYoZoe9xPOHLiWQJw4PXQ97aNCKiX0UbLWAVLZkemKGXc03wFcm2mqy0GfYP9uos/G+CPZ
nyAuiJp1UtXrn4z1f79jcjhtra2DXAkif1C9RgXRgWcsZd3nptNEZgEE3khUfVEgk4K26wtOY9/q
PM3YtMF9tSTtu2Ricv7Nqm3NJIlin2HFwl3DtyjsXJ+ocSIuYxQ8Ks9GMf6EM38PFXhW2RVMSOxV
AZ9BvjVLt/j+tXtpZbIcuA2UEGAlzFWwqrtt+X0ZB3z/rI96cqWgiaWnYaKBaVLelXRV5Jt6qTA5
5wPOW50nboyISAERP5qQRb8OzBVdOjpL35/4sFYDR7Qhxu9rrqWBxXbBDS98f9oZKsW5bcUmvj/y
Mn2mS4CRpc9Pnncap2ZVUfQ2oxRdvhjv13fp0tcnrktNuGbhLEQ+53tSrtslKt/ZUwAAKqCJQG0C
V3l5CnhXW2av9ZGfDGAf2GTxbdw4ufb8g1GcWZlsIdFB80mtsEsTyyXZNrC969+fdRdn359sodrQ
NRaa4Futh117otlOdKv/ZGF6EUJJMtDrDiPo5H1ie233WQQv3zYxJvwRiiBoGzOFl0tR8gTKnCIM
fc6cEqrsxUbwBQjqzG5S8UwfRXJscCJM24z7lsd6ETXSKQoCMMX8KWWxvj6Icb9MvCrQraDHx+dB
DD1t3guUqoh7TQugAn2vEgYa30ez22r5n5pt/5ulcaxn/ltBSr3NMx1IbYSIefyu2swDiYcjyt8q
W5i3cX9eG9XkrtDtsrQKC6MK9IMIb0Ga6ATRps9eE/2YYrmuj+zrbgbpLgr/o+bUjORLUJYQaUsC
+USMrRG64DfhzcKB+boRRhPISekoCn7NFhthpIH3KldOueqaob7i0dINvmBhmmoYrJTW2T8W4leo
uHRL+fS5SUJjEVpQoQLxVUiksUPCDdIpJ1GbfgoaINarKxLVCzCWr/7RAo2zrqr/8BQjD325y9LA
ykoh1copYfQYZBwNvMUfJShXhbmIM5qbMpxJJExGEYgvudShEH3W10I5ZVK7N1u2ijuxsLW+Hs+x
ORx5NIhkQYBlGqUSrTQNNQLhRhWJAy27X7VZpS74DT+6Vvzue2MJ9zo3f+jb/2eJRsGXSXwSRa1d
URCjQsIRkmlDkr0ZQntJe7GrtMWS1Nye0OHWTLx5R0j1xJhSUz7keSOfDHmvoIgof1rW6/fP5rmJ
cQ3PvA56YXsDOw+9LaHlaC0E9KQS8M3vI06wTkDTofCloXJvTK99i2aDwW35BAknrxy4a0dL9bu5
3XZuYjJZiaZVhLJIQT5ux4c7ELJcn6mF708r2TQ3pGYI4MVqo3WgEQp21x8YMIBtQGljRo+DGC1R
UBfA0dTv4/gjRd7muoHZ7QSEBhzkyCUzxWERUy21GtzlJ0sPQg9CbeWm6Cx9bQPqsrpuanayxsoa
qLFN+0sYVnZdobQSFkMH9SlHvoBoP5mtMwuTEAw4FBATlhZOvlzcR5TdEyVd2rUzBWlsWwgZoRAE
2NcXSItmm4XNhSmfoqp61ylu4kg+cj2VVmFVf0IXq3CiKN62BtsC/OLUwDaCnGp3fS7nXA5oCUaS
LYh3ohByeUTVuGnlRrTqiWhu+SQpJ3jvcliIc+YWDF18iNUsxDpfSBDkvjfbJiDKKWKBum1M5NnK
wlzS+p61AooDHS3eyC5ok/RLYneQC6ll5RSDESZ8QLzzg10BdNO/BiZzZRXQ0MSFoZxMeozF4SdH
9Pzz6uVSVDoJk6qHShP4S7vIY99+VkDX6+zXT1wYKo6kZTI+L5nbFgTZ8sL3Z3eSDpAsAE1I7EwL
QE0h8iRr0KZV6C4vN7V9ZytHlWyu79fZRT6zMpmkoMyga5lrcMQlBfFc7P29/v3ZU4kBQPVJA6To
KzRAIhTxXiyf4uyZKPc5mBYjcorUWzVmxwrcT4QHXgw+3zS4g1LvdetzozM1yBFrYO/R0FV7uQUY
HwrwkljDybJyLw5z79vPAKDO4WsgHmICMjvNH4LlkBWpMgwnFB6C2Em7Rn1HHTJdBXH+f6R92Xbc
uLLlr9xV7zjNeeh1z3ngkJOUUlqSbdkvXLYsA5xAEgQJEl/fm+5zriUql7JdXfVSLlkZiSkQiNix
t0wqqNCmrj2PFx4E53YGvLS5BOgGIvXVg5OD37AfTEQaiocUZL+VPo4V2Ec9K6t3dVDOF+Cb52YR
6BcDddqF7GO9E5sSXkiFwoDijrdvwmpDPPU3XMFLE6tt2PlKBu3YGSendr7rUuw0r/8YaLHweOCi
tLBkb9XuujLzdGjO+pTNzbbu2NFxGI+ccTo2kn2awYF1YUznbvCXBpdlfBGtVcwsWGDAIO8f3fHQ
eF3isvxv3N0o3boYkosrz1h7IYtknQIl2cly2xi0l4Zukj8/QyFAI+h/W3oF7WV3vBiGrec2N4MZ
NHl5G7ntlkGI530LZyYKVVqUpHBlghNpjdXO2zynrl72s2pjaLW20O4uyu//X0bWt1lWl3qWaBaB
ppMrI7xO0skHk3rYB3/uUTEaPDfgEgBNWYMgCm/KylpgNKHc9eQHsLwX9tWZ44j7GNlvIDVDCK2v
gqkSvDS5T0ob2jWPNHyu/jwrtxAsBb+et5AcXB93UfWCgFlDn1p/XzRH0T/WNjIb/ML9dmbVESSB
yBZikMslt9q5aAM3m5kQfQJhbilvvcfWveC3zlqA5Ijlost9CZde71yf8sCeAkefZiKfSt6nPuuu
VXgJJXjODEhVcLUhgwbk7CpOak3hBHOAG06To6H72NdFLNoLCLsziw4GQ+A6kbQHqmotXdpMXNtS
4ybLmhtjvqme//h0AHsIRduFfGIhAnk9VeAjYGGYFXgvOe03F4ogdRt+HAZyobJ6dqpwaXnYYUie
rAFofS1t6iqlT+6w8FCPG8vK7oPJvX9/NGcQFdBmxyFEQwB4YAB+ej0cXwSlgBIfXC9GFWkw96Rl
j7yZLNhOMbkRqLGP9bQBI2IeCQuqYkNBL3yJt2m75Ttg+2E68UZc39LMtwRnpNAnEBekoZ/dDrb/
MBTeZztjaUPMa1GFFx4f58f9i7EKVI7Qt10t4wjapawaJeZXFdZGg7nkR1tUaifs7Lvpd/wweQTE
vLQ3k9FX9Z4aUt8AUX7JhZxbZ6StQPADnw5yydX8UxEIgyzfgzJwlM9zNINBOph1+v46L8N5nRnF
FEPtzAD2H/istaudwSTeQcRLn/ppYGHsl6LdGnnFj804FTdzBVUby54udSGfO4qI/MMF7goiurXj
GoAD8+vB1KcKC0uC7Cj1parRmQgPjuS3idWdO3VDWQLBAROQwvKmoxOSREC/h4s/r38FYPz0LbRK
geMGMKTXJ4XpcMoGs9Kn0I4pNLwv9WGdm6xFnvLXQXhLMVIqCHtBLns+qXikN75xIRQ+twNwviC3
BeAxiC1Wl0hY4BkMStf5ZFbtzrW/5pWRdiYI+L8CdRG/v9vOLcpCzrm0FSw+bHW4LO2zkGdiPl1Z
/udNTOjnP//8pacI3gIwatNcDtWLQGvoHNAUl3I+yR2FbiO70dZNzjbvGzmzHjgzCxuuA44cZEZf
G8EjbfK7cXZPIVTCHwrx8e98PI7icqkjDFrPkUMHj5TSPSF85+4+R0nkfQNnvCq+/28Dq+AnbAqF
hzEMCDwkhSUwijEJgwfLHVNLGBHISZP3LZ6dMRflySWKQKnSej1jrAzUDKcCi+Azodv6wsV+xlUi
MQY2JhPjApXeasYkhKN4L6R/ahY1hHj8wIsLA7hkYTVlkCGUFbN7/6TMLdSUyqGLGnoJ0HDJyOpN
OuTU6jEO/zRkqWmmhkj6C8fjvAWg8tFsiX/XDD92ZrsN6hb+CWUWJF0hPmJlf37CsRa/TSxf4cUJ
JLwz5h7JtRMHsURNFm/olF/5xz/fUC+trN6FbhVYWmgMJIfWSbUFIfX7n7/smNWtiP5EC3RLAN6D
5H71+eCI45McK//ksm9ecwigH5Z/c74IfQmfdXZFULJBLmKp6ax7CKVoWkuIxj9JcjBsKJvc8EtS
uct3fTuW3yaWw/liRepSjqZXwoRrXisjtbKfTj/HNWgx/s6c/bazWnnZT1YOSbFfZ2R0dhlLnHKT
fQ+H9H0758ezUONAORUkiCv3a4UumZHW8U7E/V6RuA9uS6gg/J0NhmvqP0ZWHivMDb/swgxGAvHg
6gzdF86FZMr5pf9tYnXvzo5BOGoG4ErW1qfR8TYOl2OkPH2hAnrO+eJORHc1+vhQNF7ZmRpaBYCm
ByfSoKcyodmf+0aocSOzBR5KhJHrB0mnw9yc5hGEzOHWrffDD5/u3l/xMyNA5RFgBJSJEQitnyKW
049S2Z57GqpD/5Rfyv+cWQgE2Qb6LQDuBWxjdX14nRHyfnSRUW3HuCg6aFhd23/OTRbCAu4/uJMQ
sc9q10LOBk32U2Ehzo5nSI6NF94tb+cISWbILntoHcGjZf1cmOahHtoKSWibk6Sxym1TywuZ4LdO
ESYQ6aKFBy3PuMtfOxJqj05QaGKdwuKumJ48/0NtXsty25Uf3l/vtwvy2tAy1hcei0moLzYChqBu
E9UAKZvAEV4Erl4azvItXlhpvYLUTRVaJ9ODpJV9O6CvJ2vRrZB/c4vnPx8RcgNLfI0u7jddY0Eo
HFqVvnXyoUYYjixy6XHIq/R9K289I9r6fltZZ1GaIANrIB7NJyhDZc79InM5DV9BKn8hgDw3c6ih
w/UuKfQ351FBEgiU0yC/bOsu0U5ZQLJRfbeofQWi1ztLq8f3x3Vmby/9SSA9xAtlQb28XinS0Wwc
zGk6+cr/UXnwMX5xYW+fNYEbH2Ru0Jt58ww27caBupIzQYvxjm0cdvf+CM7saNCfgYUb757lvb3a
a7LtW4tRfLz/uRyuBTtWfy4QAe/4wsIqYnEh6QWKMns6ZWUZDfJ+vhTYnZshb2GpBtO9ARzIKgQ2
WODntsXnU5HPcSu9aKT2BR92bpZemlgFwDUNvKnpYMJG1Ch1opAIrC6lHs4keJB2QDe5h0SggRVf
rQVtZtsaB+ymsd/bWcwh1dptwUdGSQwNUHdOBy+BRNz7G+DM7KF8ZiBFi2DSQ5D0egvTUdSlkEid
hxboqXswOFyavPMWkC9HVRsJnfUhyZy5Nwe7MU6cfnfMZ2f8+f4IfoWir+NIUMAgQxsghECSM1iF
RFUFIvRhRC2mbY962ArXTKBOPNkoAAWIW+YvdDjS5lDzzdiwbdtcaF0+49yAqfMtJOvR9IHE3OsZ
XLg+2GQhpd677sbSwz5n+l76soyg4HAh631uLsMFvwPuEHhUa2VrVvlIO9HoE8m+8fG5zS8BLS4Z
WJ3WomwpwSMSyVVJEqZyFDqqC4/isyZQzkKiAqxXSLS9nq8+91B2cnN90mENoexBH0C8e2FNzlwE
iCodkLkCKwJO39WBZdL28kq1qA2X1XEiLCFQ7bPg7AB5Kk6q9r6/vwfPjglVAmRF0Knx5uiWpMAr
n2NdbOhVu7HMfrz/+WccEPYR8kYAuiyl4ZWPA9HDCGaNbD41+dEAc8eEHtwx//OrxkZeBxosaL8A
mndlBKSqQdlTpPMqTZJCQDT90gvpzDS9srBalrnXBCIcsACVuuDLUF/wZcsXXDkC4CghKPFLcgop
sNc7q0VPhiVcIiFr3EFqLIO2o2ojLuebrrBuGsBdwOf2N+JnkHsuOVA06Hh4lL822k1MNGzgAyIo
RGtzGVP3wu1zxsHAAnicgQhDf/86i2Rn3uwMMxuAR1aR21/PZDspCG2n7++xc34UdkCoD25HJN3X
ue/GIMA7ENjppYfo6cfQbObsJrenvUF2uXUA79bG83emZEnJOZQDzQue4exAEbnhql0UgNZPESJG
TSDcOZx4/pHoMq6GwzwAsVb9OfoJoJEXhlY3xmzLJV1eDScwvxfxImdZdZfKJOf2Opq78Q8A8W+x
MSgG5T60TNSprj5D4NQ3L5zWMy4OIbUFBQQEPWhmXLnRCqyStC3FeOrqYCNB6m1Zc8zBVmTTINHV
hTjxrDX40dAJUHkDkvj1LqfUcFVd8/HklyRV1rFsv1HiRV5GN3n75f2NeG4b4DUCpC0ev2+FlAy/
7n1vwD5kRocLdU4L3bK4LsBqoC4RNJxzGS9trXaC7qEJNDjFcMp/erQ/iif7q1TNsXu64JrO7Qak
60Cb6oMKFDXS1/Mnm6Ku7HaSp3JMZOR0F87uufsBTa1oM8edB5mxVaVHlXk98r4foNlDb4x8+qgh
oWQX9ML799woAOPAdls4K5G6eT0KD9gEC5cnzk3Jkmdqlsn7K39uNZDatHCJQsvgDeSqngYFvE62
iJp/RmwT6/AesTz19kHx1bzkbc7NGTYzCuNIcYI/YzUYYlhTXxbwNiibR6E5RrXuIzlemLLlYKzv
pJdWlil98ZgPFSrZVg8rng6uTCs/gNNQR0E77S1fPPDA4kDFUNDPXoL2nKEzC/GkQy4dD9SlM3x1
MZWW0QOhVA+nph/vxzHbmlrcNqOXhLOIRzkcZQ3Unii/lYpcwgSfO8IghzNQ+0DI8uYh3iozhDgw
jpU1gOa82gXjB99/bKBD8v6G+TWIN9MbLoAD4L+QE115wdGDmhPJ4Cvq0LlH0/IHWsgEWbk5zif3
SPlw8Lws5cW8CWYLKsRhQuYi4QLM61Yz3QwBvYEw7RbAugtO7Ozuwl26dAzgdb2OQENe+qGXYwbq
fN901yVanLXz58g6kIpDdmEpLiE6WINgAIsJXYAu55NjHLm5Nb+9P7tnjjuSNqjJABwGVbt1QNgw
iw5Oa00nYYqIfnTnSyDhM5OElAPQDC7OIJ4Dy89fHA6vNi0elvj+nn0oFIs66zRc4mA6cwAde6nq
LuSBbzkLhpF0TTWp6UTMT35QI9P8Qc5PtvsAWrdmSKGjdWFPnp21FwaXs/FiUGXt29nA5uk08cc8
v5qzP+9/wDsaPJVI2IEp6w0WHlVMKBdQYzq5TirCBLrT7y/7uVVBPh6RC8ILcDyuBtA5wp2n0BtP
1A+jm8D6yC653jPRBB6x2LugxcCr2VjW7MUUKUaomAZjRE7Yuyc63Egt8ygExLFsejTzEHohWDrj
j14a/OUrXxi0J1oNVJgjWkYgJKCffHuM2vzedy68z89P3f8M7FeK54UdwyFDwBvYsXv3JtP5TjAQ
sDvd9u+s0G8zq6hFmMriXGmskEJOzbrxUAqq/7z9GF1cYHbFBQIkIjzs60WyPLC+DT0CzDGPtHud
9Q9/PghQuqHsvgARQfO1+nxHF6bI5HSa59SZx6i3pmjM/kZCA8hmPMzRtuEibFlNVW/VhWgDJNXa
9nbOPlHn+/ujOHfakbNDwhlhC8jXVqMIWSuMSgl1Ghiixp5dWOlLH7+KG0VgD0Wje3XqpkT7cXkp
cFy+3ur+RDPY76+/OolGDuScVvh8dB8p9J7yrWke2jZVl+rJFwytRQOUaDyzQKMzTkYiqqgKPoRz
XLlIcf5x9RJqHoiAARzCwN6EHjyQLglYo06eO0ahk6PzH2yebZD+jXV3ALQBxwtSj+sHkWoI/n8+
Yd31l9BuouFiGejcxeX/trCeMSMQkMAIRnVCgSapyrvGv54k2ipj0VxV7bVZXiL1O+e8XhpcxVLC
HoTXzDA4THak8uum+6L14/vTdt4GQJPQpgG/6hpDRGbfAdjVUFDBwlWMriOHkahHp8j7Zs4em4Ua
/N9mVsemG8usApgXu61JwE6HXIXav2/h7H5GewawGOiof8NQVwM3PwmKc98JQ12V49gd0f7a3lvm
MG4DWXofWDm7u19G/9fT9L/pc3P6vwez/9d/489PTTuLnDK5+uO/vj5zkfP/Xn7nf/7O69/41zF/
Ek3f/JTrv/Xql/DB/zacfJPfXv0h5TKX84fhWcx3z/1QyV8G8BWXv/n/+sP/ev71KQ9z+/zPv56a
gcvl02je8L/+/aP9j3/+Bdjzi4lfPv/fP7z5VuP3rmZBZ93Lb29/6flbL//5V2D8A1jUpa4MPk9w
wjnYCup5+YkX/sMCChnVeaQyAYRcuOR4IyT751+OjR9h8RZBjv/8qG+G5Ud2+A8QN4H4BOknvMyg
C/rXfwb/an1+r9d/8aFG3pXLHjZfuVf4BXgihILoJAuAVw7Wtw/NzcqoAqi8jJ0p4lIwN6mBvk61
M2Ux84tLCVZkmt+aBNrBhH6d74eAz66ftTPhZdt6Dtv1QvApQrbA3qANtboLJ95Hdtu7PPIqh9yA
3HjYlbZQe9/P3bRoOrKDRll7pcRY/ahai9xSOlrTBvJuXSqLztzLylIQefMGeSyKUvzsJm1CwkqY
WeLyynkexwr6Ru5Yk80w1M4DZNX8Np56BnaRegL7cj3Zn7pgbo2oabP85E+cV1Hv5oWMwoyj5cEJ
syezC8mhGAMBOsbeKTt8IMlueW2ir9NzNYtGQ0R1Q3eG2Qeboapu/IbNKmqkayFtUDjPJppOtj24
yDeGVTd7awqnfTctDekeA3uSRn7pQ818UHk7pRvXgVQbiw1oXstRenNzI3gMPPVzDFsxRPkI9Ck6
XByZlDaFfPgwGOxhLKdxK/zpJgQzPVQOFO7+uvYS4VdZZE/sdma4rs1MaCcmZgeVZhcE6SQvQSAy
6SOh8AZGUx46m9KIIXsTFdT7LMlT39W3SHInEoSuCSp3/J5UAAjnLTLLAXQnaA6Fx7BNe+NR5UUe
k7oI9jK4BW5527boE5JmBS2BwrzzRPmg+ezeeszSUVeDBNYiN70h7zRwBT6QGAaoSaNRg4fQ5/or
0LxxJaZoKLs+6vuRfuEgL4i0CMg2YPnRbW2Ruhp0Y7y+mhrDw9z4skunzkxK5xAUpzJ0Uw65lIzq
nVfb+8F10zqvdmgGB2WoWX7pwurAPOocOKc/XMLwPV0MYWhVbKJwIpTeiqratyG/JX5d7BFFZ5g1
bJdM+VPczXma2+JDZkxR2OZ3LWU0drPh2eimp9Hgsa+gq1RI2kfMEbFNbGRD7SwEyrqNC3qTV0/F
cudUWGBZVCKPemKrgy66/HqcMd35mOZNYQNrUyuknWoAFEJDT9Cck+hhnItbqk0Xr9RyR6yc93Gp
C+vJmLriTgoICA1ycqKx+JaPH4j0SFxCLbmw+mFf+F+dQXuR1Tc0aSoxJPVsioUM2Ggip55RlSyU
87HqPSw8ajAx+g5utcVq6JGO8yenU8UT47617BQegeaXXIXCGjbEzQDbyERuXyl3uENljUbGbIMV
PAjHTUFka0VlzcaU2+5RCefeU9b8iD66CRWECQhejrJy028y1+vAEpxLvPZwLFuc4tgdQ37lzVZ3
z216lO6dy+Zs6wtZbGnlhfdjpYcI6gP+nNRBLk4tfpK2per2tlPaTtT2skPV2gMPngn5UT1eobQV
tx2AnY7BeZz7Q7Hr867eicI0f/qctbuiKLaD4Q87psvwEAz0IILZTfxi/uCW7KM39iPUMqV7GAaL
Jsz228QYslgJo1iE9IbvRTm3sUeKMs7C0toblXPtzVw+ZH3nHYntTylQSFcVhz9C5/+dS+j4M2iM
5642VFTUXf/NpQWqAW5clbKLwO2NJoMh1kN4I3uB/+BTFxVF/9iF2E4O2umxL8dkKupFnLb+WZl+
gsrtk007HekwYLEJ4GFscXlHHfNgum2z60FxXQ6Vs1Vh8zkIitQGuOfGDfOvNTtmILCIazEeepXf
mwMmFy44sZjq4LqbiA88rXvXiZoxOHDhpVNoQeSrl18MNBFd53UBRoS6dWPFAvzt2biq7O6qEfyg
8uqZsM4tsIdAhKV9SKbkYwnOgbGMutD44nkdvXKChu9rs4W/4A4Wrf86lA6tI+qDGNMURSINcszq
wrx2GldEHrBcyM5rkTDONhbpriVrqmRyQxHPE4/yAiz10tbZFs266IvJk9kibex7rN7qtuTQ9SMf
O6S44rpyeSyh5oz7GtsiPNUGYx858qW20I+tQbqEy3LYdrWANuvsPhr58Nnj5Xb2qzYJSXFltmrf
diqC5DXKvU6ZXxHuga9+6L/AoX1Bm1gH3s3yqbLqH5ULqp3AQhFtHqcYGagm7QL/Ril6Z9fzvBsc
0d1yICAZExwqukHw0Ob95xrl8WvfFR8m49HH14JITAkOyXZc6DYPk+Fvs2ZMUT05kgIknzQ7GmB5
ORUjFqQdbBbZDUnbkaXAW+TAwjAa6drzj3Ti1VVdk+5La49ox2uHInXhWLPOAfKL+w8id0GIV832
14mYXoQux73XuWVs9ONjaGY8boJ6hqNExRM4r+YDzH5qvSvh9AT0GyJoo9oobkzW3rkmth0/ePJn
H079JzDT11Gee/PN5FtNAkIVvh0nubebztnIBtzrHutukCQ8gQ0uwc7KwP5vf/TDstj3rTslllv2
CalK+gm11+2Mq8DNrbtWkW1mV1+YIlfexFOzgC6sMrWbZN0wHko4/E0PVwDXbwUfiQSPAlp0yVXj
0mstzG0A4fkoI1mfOnLeLNMci1I+dkZWWhH0v50tVE73o+el7YQ7hmZ+GTehAhlmrpUTUw3X3kBV
l2dsjHL0hMZ5yeS26gNIMPIwYXlWRq5RQO2N1iW0fv1t0LafgblT17yo7mxcrREylzQOtfDjfm6+
l233dQhVgv4KCg7dtoyy3gHRTV4njIob7lcRsmm3M7GLpOWYVaF6DbpGk8etGoOo4WEfWyGQb3B8
eg/SJwjB1xs1ubcyq80kK80PXdfUMTfJGHVF93Hmgx+16hYP5y0dXXYwCgQSzeyqfTPRHGDQakga
MRrXJlxz7EFfkkDC5I4aHb/OIDsZUSmLpM88vhM+TjmAWE6qK/xqZ3d66w/NtQ4ZvBNgGI22ZmxN
ZODavtjYyklpE+SprMh93Ra3kKbat2ixvi09CizF5CSk9/ghJKXeNWa9tQjx0kq5G808fNZwMEP1
ZVbAkIDNMS5HZ962hO0MS+/z0mmjuYZWzFiRT60LOclw9K45Y7Gr+JRWufGz84pbx8kfeG65CQlH
J24oGDZBCxbExkhoYjSyTYuO73nVMnBmm4/9gAdlhhzNpmKZ3NjG/NPsKiC9RRAFvNowJ6tSr8sT
Z0A3/VDkKg0sxjbgYZFR1YXoYkPF2emNe0Gma88t/YiY5o1F0brReHlz5RhuzDRUtD1TQrsRq1xP
VjSxciNMo9ohgYaiPLTc4tb0yNfWHx981Q4RwbeVs3WPdAWcOhkB4xzZHTVzdLeEfV/FZDS/F5BR
f9LCjQqtrsa5g4cDE7XqGPtmcg4RmkZ86pt8B3wIWhsrKzGFKp4Lw5WbnOX+znWKLPHmARl0Ufwg
uNfvNFQHeoCm0OSg/LRHyIam4yIiuKhQGIevuEd4q2KRDX2k4XOc0ttO9vBRjzzb2P4uLG8bAvIO
XyLEtMJoGvlRVt0eNEi4H+U3o3zI2t5OPZZVcUnog5ZlHBpoWGaWj4rH8CBsaUbDVLQbERo/CKuf
VRFs3D5MRH3t2ONOaBar4bvougQdfjtJbahhIjObygynKlDjTua5kRghczbFJLpdT+3ieramIh7N
jn0MMnJlNeZmHIZDPaMpZZq3iNmmiHnLU8OkX3M36K7zUcA75PWxQMjrV/qn1ciDMEtsQPBbbms5
XY9KRE7l3Dtg/KhdfT1ODWjyQtxiUCXdC+FdSUWzLZln60Pp29uw857C2fzM+kpvfFXttZn7aQ0O
8jT3x8qOMznf4hlfRbPp4Qiwa+jR2DeOHr5Rq0tFQbLYbd09sNcJQD/DocU26kbxJXRbFKa0vPMm
tnVnOyls/zShC2oM5/qmk0az17/eReEPE2x7jw7aZiI3R9Y0cMr2hF7+aVd4eqt6kZKmTwdw4Pj+
fI1Gjnyny85NdENIZNDq5FDckz7AUz8GkKLHrhyLPfOqPSlDjXY+s0jKiTZp39IuAoW83vXeTLd6
ZAgCWwdvCH8rO+tZFnXWRoZZObuQyc+9ptXG1M2QQLz3qkfmKswQ3LfBdahV9iEfINrnNr2/7V0y
7Hyv2Fl9yJD/h6DAPN+WE+oAuqudnds0n+rlfedxyNWXPZeRHuS4qRzrO+vrXUjxjHLrYOvjVaJd
rVI0eUWFGrecGGbau2GdUrfOo5FXKV5Qx3EEvb/b4+J1agtsQcKjgAb1u8nJxd72eXc3hjY7krZG
9jM3u095YXexcue7ILcfKCpLe8sjz0Ehj2DmopE/bcIcpXx/AGtbC8HtAaSEXTl/0kX/XQR4EqBO
D6oDm9waNIx44TyijsnjohV54vkcUZejUPydKaeRKi1w5JiuOth5wU46GPQt5aNO8SxiVy4N7Z0D
WGsTid4+cAqZqBG254p8bfzmJmBtCjqcLOkQtrTloJLKrYblo+2UVqw5qiFTj3YWkLhiZHzAg9tB
EJGjqzZ3h5+4kLKHDOJGd+7I1Q87byvo0wbqxgKiaoiE6VXfqcisa5bZQ5tyD21gc5cPMa9YlzYU
SMfMdAAXnAdQ2XSFs2nyed6j/Cs+9ChW4YFiTQmk1RCGIEmyAx/9xi/HjSLGhgXOFDc1i8fW+y4p
jceBpYyEn7rCQ6YBEUdKg3InKLygY+p4IJlOJto/yamHkkFYb9kceB8yx87RT6v3QJUko4buOUp+
Rdx52oxVZyAHaIRbMvn5RhbCimkwp2MQ5HdVmH9qAQ/DHoizbFD7SZoE/oNFJGjV1s9hCHWKiJvQ
eyqJjtBUDSGK4qPOTRVjhdsuMqAPsZHEqpOqyfdzqfqtkQljj2hii+gIFzO9Zjbfi5q0adWORuIK
1h/bcDhacB+BsuLQVnPaUf3Fyach9voxqXH3h2w4+FmT0BzFy1qRTUhyb88658pEu5Tk3Elo4S0w
U5UWXi+iuTV3MgslWgBH4N4aKWKQpdR7ZyjtGOCqx0qg7GWMYBuDSDxrWZDQCqLkeEDwH2Um7t1u
2vid/dVVuKPdGk8ioxLXrKrup8DfuvZJsuog1ZYAatSU+6q/DbpslxXtFTF/OFl+C53bh3oqIEmF
zt1YB9bOKGcV12WYVk17G0KPLu+3te9uAGj7MDn1Uz19bYOQx6IONzRrT6XbGBu00M4J9tAWGYTH
wO/zSGrWR8TC9cssR6QjuHFAYCuRUstjZWR3Rdi0kKKCXyKeG5HcF9dOzabYs9W27IOfspjTsPT9
nQdgzJwPaucCfljN7W0j+aYavOGeU5U2aLmIhsBBRK3rPffqK8NFLMm67otorTDNGEEoX+Mg5coT
B2BYvthQvrHsJoOAq+wPggsVl7LYd0Zw0q71zayN2MLbJGlst4wIn+YHZhEJRXuQBjeFg6HlBBLH
vDS2+CocQbZzLIZwjogB4fM5wzzmQdl+L6k9bTrwLsTSUeWDacmPCGN3iGdxpXt0mPONshqR0tac
IlPV2X0YtpDezCq/SpF+Qt5s8AzEv7ZEFO7j9AA9u8tDdWqU/t7PykcostyHZVFsCre7DhA4R4Oj
6V6hEBFBaeZ7qZna2C5xtiP+HzQFg2NlPWkkaLaOUSW2qsPYDUrioznGtDeyDzmyAYBFOs0JckFf
AXwvYzWxm9LM9H727WoPsrgMpxaNf0OLhhpRpjIHHCcExN6EjygYyudLW8etW7TygNsTScCWfXY9
X+yU9GjqGjIVvADVYNDaENPoxpRQBDVdhVLvOIb5Zxpq91F1M9uFuPajGsqhQUp8FV65Y3cIQCOW
zH2LUFzXm7lGxaAbi4+K0m92WOm9MQXgYVRm/gnSa1ADdtijO0gOML4x/nBAwMDSmSvjUxM2ro4n
NlVfO69sk7YKjcjPagvsZFbubehExaaepjChTmVtia6DT3M3fzZ7r/5W0ab7OQhpxAIwO2QQIei1
H8KQfwZoGfVX07EKkHaOwYNRdAh/Wej97ObAOk7GVPCIT9pHViNDkoo0Jo9sAiUZf8i9CV5Lus8F
caQdidAtE6+mfP9/qPuyJTmRbctf6Q84nGZyhlcCYsrIiByVKb1gkjLluIOD4wM4fH2vUN17u5RV
XbLz2C9lZVKVRDJs33tNG8x0eD/YVfANo/WZYyHNcXCN9zYEHt8pT46XNNbd975NIDZGjgeXZV3H
Ki5zi/3I2Hpn+dH4C50LhLxp9ENI/QUJS4+ebeJK1474pZGOb1nH6Gfa2KVUtRC3OkJjQtNh3rNa
6W91x5vbVAJiLVzr26Sq2zfhgEBMS1IlkpFdqNUtGy1q1MBitufEVzeQpvdPPGXNIelZ8LqEkTlL
lIzTHLHuLax7t3XDDEXkyHT+WMM5cheqrHlHQsm8lUkmrmDkMJTcj/077PsU20YjSlg3Q1S6EZ9Q
LyIKTWgayT3yR8YN6bE5Z53b6Usz2ymoBMQdXj3X54lZQLO+ojs7A0OwcywerMAAzOasLmRKnQTT
OY8/1i7sH1Ta9m9rDBsXlhem3+RMUNJazP5FIHX2CopZQ1oZr9UwN+TTCL8JKbA3ZHkngXQAwObp
0MzXvY3w2vGz4rnbR+3KDp6qG7xe/npPdK2+6zllh1jXwQ+16vyQjcl4ZyTRJQ3q8NCHKd2GguQH
xVr+6BGtShXWmACQYdXtgLHkE2ZX2u4jrJfqdpYGYuMbDnRxMtF95MYeqwCzpMZGPnztdHEESMeQ
rkWzJhQL1dK8rD0PnROTOHvdPG/63AXPzAbEwcE/dpfUn8T96Lrurmv6H3M6mCL1dLsU2OvrvgQJ
HAH484ALos/ECWqWg5hVsx1iv6lsFq3nIK9dKdM1RNkcZ+B/WB63SWquHhOAxXdJNqSPEDO3TyoO
4Tm0Mykb0tb7fGxGtuGzGMIN9BPd3YioYnjqvLn05yXpC/QF5h1Ke3Vc/KwtUURRFJXNXzRZAd8g
czB8zOpseEDkLAZ7j1C5o5q2ZTtShi8IqwqhxrNbEbB+xxn1cavJVJ+IJhR7pCnzdzlCvcqeh/Ro
Y+P7BbYFgKXRtWnnwphclZ4CPp7ihwkPi5xchZSV3C8Hf7akmik+0tJLgwcEOQe31sxMnFUXzc0u
XQZ6clIp9DlqXHY+6VgDaILNuiS5AdLb2exrOONtLWHFSzmqFl22w6S9Q9f4bOuCpFeAK6m6mdM+
yIsW26KrMDNvLINKo6yj9hMNtXxmS1kDtjm49HX0APpzYkvpQWLYxgApLZZX12LrpmGPqthXixlL
NIshutElvs1o3R9p9z0wim5bo8BXUPzuw6JbkAyQv7+MsOfvZ+IyoGJz/jwkSheqluPnzqffs1R0
R96Yuhhqk1b5iuWbwULIpm8Mhi252FvsyITub8QrUvjRSKswtV0JvcyrARVUiJaF1/JEgQsyvD50
voKUyR53CbCi9dQGta70gbdXmUQhnRT26awhnv3arPNZDchrLbSbk70OAnHJ2OztpzTiR7eGHi0W
PofH2g41CmW2Ngc2CwBFOBA7b2c1mZFanvEaiTlYFknLQHTtneESIEnaBk+WeF019j6FLI2C7QnC
BRSQifpxj01oKq58Mmq586yppxfuS/2ISTss+jg0JXdxeFfPcvnS65z3m4DN86XxUnbTZyqwm3Gk
9t4Kssc0IHFqeStiZzWe8JWzALACVkhuBuPTR6HyFaOYNe8M88MDG8K3LBjnW89xfBAzw/nbUB4A
awFfd5rGZeo3naw7QK5hsKkDYzfIQ+rfXepcVxjrkar1PftjBqBcIoQjgjGzTUGToKZXvU+80keg
2n044dvxVz4ccZjmJWD86d5fDdim2CKsAbGIhB8h5SGiyNTQ3fZTjiZqjBK6FJbWwHByHdL7lEhp
imDyp2CjxyHiRe7m7MDUGL3EoUNcmwwY11vMRwmCvNJllWj3uPgMqRpHlvgAqnHrob71myzwer4Z
QhsAE3NRhPycLEd3eA1BucunUH/ueEouanD5Wz1xmUFX5lDOWrSkW9kOCZSGjTjkQyffNauzqJAm
n8ApJPCSlItP2rc4WedNVKeND05J9ztQTxmCJvNm3tXgP/EKRCwBs9dHrzQEWg0uCC5WRvyizfXw
HUxJE1b4QeTJ9EP0xQ8WJOC1E92KMSYv6BwpcM923S2LQRTnuJCHKLPBm4Baqgp6WIiCSJpTloDA
BO+69JWKovkReycEVvsJNOSNlA5bUhJ9p6LkwWt4sO0jZzYND9/B1SA6lnM5YJSK0wXPaKxbLLiK
gue0Q4T2xnd5Om7hzYNYpUYU+mGdVYQJHmXy0TTN8oMMpvRq0j+NM8BsDor5LQ7HDtY94t5jG3Ul
B8j5hYU4ZSc3zVUbARvAbRD5DiGc66XD0rljF/RZBaokADSHAO8nMBBTsWBbACt47WO4DpnmJ0kz
9o5EKXOBHTEw+1kOaxH0im8pH1TJupSUumvizxNx0zGMJUZxEn+fRLpJBTZLZGQcymad6DFJvR7x
n8F0VH7WHWcDGC1VKT0J08xHcOXeYWqX7GVUk616MsZ3EVYDH9s2Ffcw4SJyOxbeclYuNxWm7H6D
bKDlSNcEmuXF4SC2RvVLkdiw/05bKSrrjdNNCjh5K0PW7bo+wgQoJ1YhPcF/iYWw4Jzyw8hmcgoo
tRbfhZd8XRjNblSHkWJal/5WeTwBCtqxk+coubXT6JCzgoNmE+WevEej8ezN4ViXYT1Op85zwytM
w/IQQDQbFUMMO2on6qmgqwUH2XtID5RRKiDZq+0bN037SBJrX104EgRsSLugGa4phttwXgFgUYyc
Ty5M0PlZxfYIx+ZlSs1DD/Hc/XUz583o6vjggmU4mCYnN306q1POoD8uCKlbALXC3bZ+7701mvNK
tZZ+81nmw5kkZ79YfRdVfmpYC9NX7R76JhzLma9iqppIZEd0YfLBTW2+4XYuuiTuYd7HgzbyFsYZ
W+XxlH6aAko2nkb/NLdo+USCdapKIjzXJMu4i1OkT2FHfHMgRpgHTWWaFC5Z5aVfNEORXtaiHmzE
KtvO8kB43L1o04yb2Kgc10betAecgchR3vpBoG4CL2qe487OaZlRjxWpbS6gdf3rabMMcQGV73To
qZm/pbaXT3YxcN0Mt0sWm9t6jTo4KNn0WZmlezcDqm4BuSBgocitK2Zgv5lemc76FYRojloSNMtL
09sfDVnsue5Wv/IDbFjjajYlEQl/CAHKFlEnvItzE7+fOhIshWkF33OLDhWHJZYhhHPqF9q3GEJ4
H5zwyehyzfy0aFd0ygvMZYfImkhisOjwLLTLkMGa08/YpbHcTjVhtypR7OA3at0yE6kNiqZFlxTb
m2xW3h0B71c2E0BD2mkOI2/q7iWrp08eqJZ72aXLAeNyvOmFzvd0DdUnZM0rQHxKBM8gCPiyaZok
OLYUJGbSn9vIPw1+VIwjRDhxD1gmQeD9OmQ5tmQF2YOf6lXtYAZpL8hLm24FX9YvRtjlxNpVfCZZ
/cNhFe090qLDsml674IukJyD2oM8oVXi7PVLVpgAbuPJT5oqSM1wSmr8HQu4jWKIBK0YNjSDY2+b
uyiD5DHIsQxqrcN0mzAr7uvac7uZCkzdQR++JOuQnoNOs5sEeX97Pbfg0k0E9SeKsn3Svb1fjY0e
dZDhzXIT2STAk1CfWrbpdRy+5mBsLyOT8xdKHNvFyziio8equ28Lav5WD+EBIplpI2ioMOZOXTmM
Y/4dwhLyI3XtHeW+OrloqS+auHGuFpJ0e0mHXBZ45fM9JtA4KkSWdfcKPwkrs152b2Kd2CcPQBbQ
u6s8IVft2Wv0J45Epo3XdulXbqFUv3ZVVa3GjJZ1MLhTFIyiFCDswMl2UOhGQ7vRQolSIpik0CnY
7dmLkwP+k/QLhGCdKrCzN1YgFrCDBHqgAakCaHyyW7YO8X4Io7mk0WR+9FBWbhd/QDUZdC6BzbUg
2lldpFjJuxc9Yxc7uQT7XYQu67BD7EUA6r+D+ucSQVjC9t6oB1UEoU1B16CCaRGaLTfwXFT9Aq7m
utfxMDVDL49TYlCxYw01Fl4t82ayaYyKJERVkzGAwkkOwQHIlC1zCm5/zVu1QS/go1226VGia9ka
qAkPS77aUzzVPClGi9CzITJx5c3SfxUsCw+RosGmxeaVMuJr+4m0fH1aEjhCdTN32F1JYnrDbS/u
ly4GdDL1AQhKLB43Euw9Ay21ydLMezLjfoADDZOmu8lAKu96FkXA6dHiTNBswtSHlrPt1LWTcoTe
DBPYpRH5WaCu0KyCSKdlb4f5hYUODdWc+/AczqBFmd+/RTzJ7hGzJb6jUIT5Zl1jCGKwBfWNkxli
sjRe5x3RHgo6AbDRdWkwonHPGN7RuBb4sAKoBZoYoeER8+jzVMf5K1+Z3WYKIojFtfwHH0Oxs0rj
3cRwqzG55uN9KyOExqHmbvuRyE++hoRmZkq1UKIgNK9ovNZ/5v0KVjaEH+ir85w64c+oN3AIXVuq
tGbvaPmg20ip+t4FZH1kGhqldhHuTSJhYhOk3P/WAYp8yBmXG7UOGBnN4L0wi4Lb1UtzGaduunEw
fG0WrJ88t4Kmpc09+76QOhQbzVwYbyY+DVgOp0Dm+UHo441uUtxh6HqSwkv99Zggzvhb4GXrA/Wy
ZGsjB9qCGtyvXGETI0YNUlJIw6tumdHFgPOqZpDTSRHA+V4kiArFieGp0iqRFtwb3MPC0CdC+sHx
Q4FEL1c2RpvJRclyMzfcgoyYVwqoeVgwpOPZNmjnQvsYMhYDepk1uc+8NKq0WuyzF5rkOWYI2JlW
eRVxN2YpWmlUAmSg1sdYqv67jScNKlDIT324tqj3Y/6sxHVDYe1ephoTauetyc7LAepT6/QN2jDo
vLAQhxYJ5HHQSvXNg98SbHgQmNealIXwPC949URGXkFJ0hMED8MD8i2xG5pyvrfMwQThZS6/B2fg
3Q8KiUxzujQgQYbuwTfjl0xDUbOs6L5SimkLn2m+GWqQffli2ImvQfo4xHTaLsq/wsNaJmoTQz93
yzUn26ib+SvVyTGYB3WL3pyfiPSSz5OUvJxaw95TA479CvyYw+LS5ZGrwDN7YoJQVYKkkPnlUvSX
rqsREJZGmu8ZM8M5N2z9OoqGPRMjgwtqW7/irU6CbzBK59+RKqe/gTZaDuuUJjvbzNF3fELqtTWY
Glrb14+JWdfmplbNZz10ZJv7MrxNp2RBU2EMTGg4wV9ES8wDRKAtxB6YdJFVuYXIcriETbdiKVgT
HCCpH75n9dAdU7eMlQ5ncEntFG2nZTBYhI3bt5HXJCyobBpyyXM7ASyIIZJi+LVcZcnTGqvkQdRY
alyAVBtcFSC2AIB8gI+NLIA61jzvLrzudFz0amifoc/VT0mLQlVaTJMMo9AKo5lzyjO3PdZY+tu2
NvQmSCGOgAbBq29D4XGg/j1t9oty2jv3DUrShOCy7cCH9NZvWmu3MUJVX724bk815EP3YrSgUlkH
tDz3/HwsvEEET0kOc0WBRBZwmLLGbk1Mg1VkU/ro1zarTKjiI5hD/VwDSb5hKzRv8diZV6AtLShO
C4VRBPVF2Y9u2mhoXh8j1gZQMUGU46xym3RM2W6cxWMWmktIvPrGziyqXFavN2nqixe5EkiBzXDV
AwNs0DxMy5liQlsn05YQScmvlo922JglA6tKQ75XPtFV4BjfDn3TgQIYwqeOxM0GdMla1kkjS5gi
ySUwHjv0vp5uFoY/emmWcGuB1m8andYbRJ5qgBupxhcusaThiaIZvpEB+GGho/A5zrGcoss8cUfB
8pyszIfHZSTibZggnIaiCAEUMBAZACd9bas465MSQEIMimal/pdoyu1FqHq5oUiY3yFRlNzzILab
DgqPL1zP0ymOhbsfF+tfMgqtDaLJoX3NTQ9NveMvsC8bdCu2OeW9YJcZrQFeywBwUqg6r4gwZG1w
QGoQhD6rMCBnVd+S9JJDklfyJaRPo7XLi5SApZYoqU8TlcuWj0n21jHCP8fQFb3PfYaRBhzPJlmj
HrNPLLZ5B91y0VGRnKNFp18S1S1gdslXcMOivapQc15kELXuM542z4yK1QNGFYhbb4b+ZiEa6kak
RRzkROvPfs67expdkxoVZ69r0oqyB775jY7RsPXb2NwAgEz3aOygqAXdspxlNiG6wtandQ3eIIuo
mlCLzwLClCft47ECQvy2DJE8YgZeNyziWFXnQLqsMKOWGrrQFfumM+xFcfxmBlSPFVwdrRxis9Gk
EJJD1WQZyjqY97ZaI44Z2aK8fBMqIvgvwgA07jDfQBsLZCAAR/q2CAj62tHeYGG5KQREz98hQtM3
reXtIc3stO1RjB9zJFVcT9LMHwuAHc3XbBymXZOvOLh0NmyB95hjFq7JBuXVu83xYd5qSGE3vQG1
3yYuOsxQrn5poJx8z8HsPyNiPmp2nsjJ0c8oUIZ8bGekPNUpfgqvFc/LiF8UbGafwNzme0g843JJ
8bdG8Jef63x2u7VTSLrPBmAloFk8/N/AYRF7dt0YSQ4Sa/cC3SrQ6f1qKkwe6WMw8vce6tINjebg
q0au0Seoesze2QBJyglrnrAfCtO70+SIAgMcZBya+MwknXBZNkac1pAmb5CtD6Iwnv8wolq/yMZr
TkFaH1H9w0KKsL4waAB+eBniUJgJmg4kW2Q9RDp6YKEDt8LGLLKpeWOkj/cRNJ/bUK81kNa83wec
yg3Bd4SGOU/cEXrcHLNvO4mDuk5TAESWI1Hj9L3Ow/qZNqQngHnMCOIvG99UvKZb0vj4I50aSuIv
wcPaOWAcYTZtpHLq8q9INMFCkdyIu0W7ipNkOaU+AjkILFV07JOiRSzKNz8Z/c+TIMt+Gtx8WW0I
9z6d3etgWsjOlC9ocnKhlYd5WXg1G+aqJBcRpIRxXqZYcVFBbQsAaQRAGqChqghOUbZRvYy+Reio
Tn0tzYGzYabFvzjiL9XgN3Rv61zthYzMD77q4AEaJ9RQAaSiENLr39F42wruQwqVYb1WdnSQ4lnl
7fqG6oNmgMelxvbs2q7vqKoHr3HjKcl7CBtmMSNxy/ZXUh17iseDiUX3ZIHfd1WbLVcjQg9FozCx
1JtRBQIaB/RLJ5/Ybr+0XnwCjYcxum3nY0eXfs8NUAGuKOSwWerYywrSCym0xEvLqXHeKcwU1LbD
NjPMfoNHgTwSs0CooVuJwLyYKtAdTVu6iKOfi0Z7wo6TpMgm65dTj+9HG8oehfNek05jIbTqwiPc
+c1xYEo/u7Vx0HCK+J5CLAHZcDyUqW/clmO19P2/IjPlKY8hENLQ6G+i0cu3kqTZFuvTWcHkPW95
8IwjbIas6apzhDzLgtpsl2rWSVYabzTfKa1Z2YHA4dApY8lkQXu8gyly8r9QMfcVRpV1C8tTVNrl
Kr/5F2MBdWA1kh1HG7TjTWOqTuto8y+jmyRroq7ZOxrZO15DfuMlS1sFMZ93DOPHzkJF/Idj7L8c
Tr9Yd/7HNvXRWvX/9E394rW6yPf+0aj3d3P7Vf5/4bCCJep//7eJ6S8Oq8er7+l/QQP+jnSAPyxb
f/iy8H/9YbGCRevfCAH9G4tVEMb/xsENN8I1QS5Dyt//WKyi7N8YwJEriS8s91EjYKD7b4sV3FfI
DkHYM4kQS5En+X9isfqZQvB/LawIjMaloTFFMhLS37CW7UP2CWmDhK6QWd65OHEFUQAHxzpdKzdo
WdAIKNGgb8M+9CudQm4hwcn6WH4adt2VKTDQj3DMF46Yczs7tg0z7BNkgIlnCISKfLngp2JHZbxm
N3f4fePoD08iPqNBAYmUQ7Mrk/2Qs7ZqUml2kA5NMiqx8ag9wuFe52kDVjVwey9fxW0T/SbpLLha
GT/8+PCVXSPhQI+lmBfx+3+ynCvZJGkOOu0OEBZWwgdqKWBTMhuotJLtgm0JCuj46sVF07LgqJHk
gAhpXYITUJ8jmyElJsTA6l/onEIYKJOrmJf9bjvohyX214cErwRsdTi0ESEUhx8eksH5iMwlUL7t
wPgVUY+2MfQ4EJfN/NiPGHyQN42ea/GAC6ENzwGHtdPyY/Ubr2rm9SsODLWHGj8sJqiDf5dE/Kst
9Xp5eHEQIoh7eP2Xq4nwzzexYU6js9bDnQtyLGDB8rcqdfO3AJthSu2BWUV3Q0tI7E4wMbhLYuBm
qYP4KFd46uB73KR2pJAjJuF5CQe269h24oM+rVLSJ8T+lOOMAwlhxzig3I+kE67EK80LvHpil8PL
ATZ/vPHqq5rlW2x0BueADwx8aOWDIk5Do49YbKzjgKeMABFVlkLbtKTjzo8nODNyiDT1SsjN3NIe
vCggLrScP/5UF/6rQv7ZzHg1TH541RByGCAACIEjSNfLP7xqSPHUi5V9d9erKTgjvvVrqqdhG0a6
3U/RMgKb6kE5qU7sieRRySBO/ITIcsix267fupwCpsC8kKRtfQaV6AGLD90+S7wH6jDA//PlhtfL
+fXLCGHATGECDVCdsCfu14eqfcWRnqX7uwGingO+nHL2kpOxzbTF0gq2EzU2uPmdhJ5DRzeQRNq8
fhJt/SPogmFvs+dZetmLQwAiEKE7x9ECJcnMdu56j5Mpf4kjkAT/fNHxr75ivIkIXosR8woRdoL4
q497dFee5pKYAd7IqH/xRB9s2MSzex3F7woOnSfheRXy+bKbtuqDB2hm+JOR6ikC0XOeovwz8WDJ
+fm/ZPilitBB7sc6kOWQw28R9+pTs4r164wouWhJnzop2W5e4pO3zCXYj+YG5qPgHFkgW2DXb0EF
VjX8kicDMQsQL2ilCNDAPprBNkgunjTrK8/qkz8my/2Yqp11VwgRA5XQa3TIHIeaOGnVb+7Tz7L2
y8OFxzVBYPV1Rx4iSrIPXyzx4Bx0FsbHUUIU7QIXnKFgrnQOXgNYZArP64RH3M/DQfBwOlOZvAz+
Qm7CEffhnx/aX6sb4pNRgTOCJDYsa/sY9mPcEOesseSyXr/aiZgDg56+xAfPtkmNbcRsTWDZnuob
IsVFXq/Yp/GtIAzC7chGEM4v/BzDHZrStf3NrfqZQPjrrcJXgCQ65IUgyir6uFPMWjkkK5SGdzBH
s91QY4vGmmFrkgdtFg64wD9isWq7SdJhLBWbH8e+2bMAfWSdLp8gXZtv7Rg1jzIJXsI6q48quR9q
Mpd5jB1SVxcQPBkQxtZz4aG1v+Cv2vwsQxofjG7Jcu+lHty5BJL8PL1vc/M912uPlc1tCNVOC7V1
umOBzQ4pg0D9N4/mL0UgujYmyBrFujYkQ36s7B2ZASVLw+/0nJEbzJBPfQKLLopbDANh3e0a3z5n
CirrbA1rzLIwEndtnIMG+c06G+jKPhYk+NBzZOzihcX1hB/Dqhpu5njVYXMXo/3f0VHYgxS3YIeG
jW37aBtZh21OzaZp1/Si+4A1mGSaoFrYrZMZ/Kl8AdUQXN0tsS6vpunBfK773Ifs6l7akUFV74Ci
+Z860CdVkvV8+/MfazTJXWAEpNUaQkJn2EMfZ6xMp2k9wW+UbRYGC9XU8L4aADNh7yRkukDUnwAQ
B2dAisUIfvoopV5LC0NFEV9tFqBbTxzthvODMnXS3notegnjwxW2fhJN9OXn54eAqq8d61nJVHDb
6SE4N1SUGGK8DeLtMU/bDk5aDAvB8NVOJjhbD55v50AE+/C/NXyEcH6h24k5+A8U1K1tI5J7N6ef
+gSDcwZbrnHirY+7i0dbLIKr9Z0d+lOLJvSe9tnWLX5w5iaQn3mMPY0yr29WZQPg2itY+zR7oID4
NgRPrqrDtStEbPFk+BKUdpLsuI7xD+gOcaQChyxzjOM9mPb//D3FiY+8MILwUggPP9Qzca2RscN7
ClcOuQlEfhYIf9p0DfQ3kKAWYbtcnUbQ1edw4p9/1pDMagUXnPebgvEhVO16BmFTPHZp4gRCoiky
3H49OClkr1DtIvzX0UZAJAExpoVTD0Y2HyhMOu1/XkJdu+HwHrra31kglHDoAUAW65ProG8B37gF
CAzDQgABym/u1V9aXlxfFgZIv7puGMRn/ev1TURH/axIezeaAV0Q9PxCh58VNocAxxrVp2Ctq8YF
4KtwgO+jtduvTUo3MmYrSlUCGDmLvjXG4hUeIFKE/+WQTtzf/uYyr5fxa93F6RRmCKHJ8UyxgeLX
yxSAqeFUrfWFSjjY6AxmUqr1YH3tQxlWMVLX+KJwFiw8DA6zRz+xxLsCDpPdpl76/T+/nOtZiTEJ
2CMOq2t396dBwaSBsJ1H5ssSYl/uAEtM7TVwTXmdj6eE7PREOmjNr4V/qtE69BSHuAe3WgHSku3M
9Q3450sKry/1hzuEzhtxszg2r3PitRn60yXVo4PuAelMl3BeHqT1hzN808e0CLsJoF/cjLtMe7rI
LNtEakpPOWx/n/m1H+IAAEw7Yvpa8wISQAqBTNuXGvSxR7ZgykoEIsSbzHAHAG7190EjSPHPl/83
PQjm1+R6rqKS4Flf39M/Xb5AnyEx2fiX9NoWxplXeZ4FMDJ3eyhxRYVUWYYMCNfdytahvGeAo4BX
1+x3GcQ/c78/3EjEW6ELwUVcg0Y+VI+AWJoNsYkvwHhBSsVwNVPQzzMGXH5uZZvumfbXUmJT+42I
+13cTAJwTO3tZELgv4lnWNIbONXmM+JYpj3UPbh5yIM+AFBDRl7jDth2ePY8UAsQoEUQB/MY8t3f
5Ub+TenBqwlgKUBkin/9un+9paMPTHoew/iSmoTvcpZ3FYyFb6vn0NXmTmxpO+2XZVCPUfQ0jok6
01ocUqJkCZGTeO4j7P0FfUIKIuvgEGbN/JuOIrxWvw/3+nqbkRAT40KBfPx6iX7StTgUWXzBVUDV
Dne8MFgHO43kjKXe8VHV3xAHPBx+dltrA9PTIPtbunQXJdfPSsXLvXOsWqA9rsA/i2oifb4b10Ge
GojUCjGCd7p+bDHz4EKGrB/FPwSJCSXvP7/Af/P5/fKTfAh8stkopnZu4guSS14heYBrl/9mZoz+
9m7hRAE+AQH7X95MFDOuMpqFlzCH4HpoaFLFM5QbWH4oSthA1HYC7Q/B0/ht7ulrm/H3n7+ae6O8
EvXdhjZQ/0+zxeDlzXrvw20NCttuwCDl20DIHaeupCIyxZTXUNfMZDjIVH69frj7iflwd3FxE3Ol
thilASrmrzBu3QX+4J1GSFXxZ/TJRnjR0z/f3eDvbu819AeDyjXT+mPmr+YRBEUJjy4xHArP3M8f
A4ZDaVLMInWFAeXwjb9VyIvYaKq+XRVyZ5NAejzkS1yEKVbbrwBrf9eGxtfH+usLjK1LyITF24ur
Q0/66wu8THU+AUrv7prEO8H+MMCdin+kwXKn/eT0swscyYAzNFbeTZNN5bhA2xXG07BR+ZLetqDf
aij1Kr8zBnwHRsA/prBrn/WzFsKlNxQECrLCH7IzgeRyi7jt8CVd5/gWCtL6nmAka6/C9lAmFU2w
eQhk9VgAfv8kcpHdpFq9/R/Czmy5bSTruk+ECAyJ6ZYkwEmkSA2W7BuELKswA4l5ePp/Af4vvnJ3
tPvCUe1yyRwSmSfP2XtttzC+tKbS9qqBLwhhf/9s6ChiGNSGl8zSX0bDKXeIf8adUBr5ovZpvrEb
apZJnxRsKghINnEtHPydmB21rA2P1KFZzCgChtG3tlLjvRQB2sgq9BUHLVWJt08rc32bBn1Ab72W
l9osMZm6w5FjUNuWSdYfLNmah1bK4Azc8guFdoTyZCx9Uc7muY6s+hJVw1VBILQxx7Z8IvZoS/sJ
goLBIGNkiOqZzmhchsbGE0a759aFpoMiYpL+zM1hV8byNGbtoZC3WmW4g0Z32OF3fxhK7PtZgvlu
dqtk0w3TfBV5eq6Z8h9wkSe+4K/YJKPNvH+5ydOGFBdp3vq4UPzYbpqjZk4/kJd1+xFnGCVS027I
AJH7nCnTVhsjA0uUe5/U4jQhDPGmrLrXS2tpHIzv+EGviLnCl2l+m9WA5OjUPaNHr7bcgNF79vqR
iIR9VTjDpexIWqvc3sOWNuDFnSd6V4wHLSeU1zQKTk4cWr/0+Cls57/1G1dU/J9rHE65bjscc+Rs
/FEihkOJn1tkJSG1SuEJFINnVZ8C7EoPoxViXgKFsnEmcW61UH8sw0rdytIFfiQsiOYY/jdlnep7
9ApFlCvP7hxsQ9We9zG9n52GZccemED+ZcMw//PBhKxNYKTObgEB/4/+moW/fs6UpLqNddcyYJMP
lWW5+IKndhcjGCUsIym3VRH3x2rmDibV83p5yju6kSbDUrM1Xqc4ev3fr8v4j74fNDGDUDtaG8hN
YJn9e8OIUl3PcqdL7hyLO5CIzUZn9OZbjXKycz291i7ZBFD01+epT+vr4obYrJVktJSTIFoOloCv
wT7iE9A0bArAswwGw+a8/qlSH/LDLMAxzAW+7TSwAzS0Ajle7skmFD5woXg/ofZ8yOP6yeoFI0qL
IWqQVX6b2+ljlU01W2atXa3ZpI0RIDrRRvWvJZ/953kmllQROtiWCRmX69EfZ6atBza6zqnD3s/T
1TFLO0o4f2ldbkdz6D2nmlxfacv3rq0gzoRl7TyEEjERjiwMD7l8TtEX37t6U2l3pKK2G1vfoig7
rz8PA0Rxitzwce0QqOKdoq49rJtrFKThBrXksAuSRuyGxRYf2uZ4amnOMPW38kv5MYBEWLssvRkl
XmLXxd50FG7TRTRivumTjclw/ARx5MKRs+8UN3mmw5DhRKVimdosY/RR2I8ZMBhRtAcgDNa1H4B+
FHP4OejT+Dzp9re1oTqpP4a+fZhKBJ65iRKIx+27bgjYyoFy4qgrd2o6ezroDj+lYXSGJUGABHA0
LmG0EHLgMzsbHx4y8/IYGc4LPMXaM+Y4RzyHLi1xjH1TDFtXnjQFx9ZQqq/r+sjdqvBFnLyi/N2k
vasdkaktmCMWydo3t4Ry1IvGvKwNiGnEMKx09QPSXC+VU/swRPadNn124A3EftXFb8jhL6qtYu6p
J8MrM6SA9ktoGKemLtRLBS/wzhxbI0Qkp9IXXtFS2luFne7MKo18ezIuVqs3VIGu7a0oED2S2yEc
jMemIcIJKAM9nj71nT6PUF7wUypdtnRU6+pxfVNTQDMjLLB5F0wf8oLV37fQt2LFXzuHQF6WNgmG
ldQZEfcDVApbCnQd5/SGlvK2VKz4aAta3cIJaR05maPyeivOGnoKO8fEDzFOGegNGxFvHD2PNpIv
euTfhk6/6VonFrrXU9fVh/X+F5nWi8584qWPvxwdbZWTI+7OJlbgUPA8h92DIsonRYzFI3Hspa8I
JvU4l86F/pdgkD9Y9gDIQV0DcDSpuG1gheKPmtt0h2KCFqw+4tGHbGhTJs9EFR0aM0p57go61lFz
rbWSEZaOudtBXvaXrsPKO/73kWKYDgGJjDUtTpY/O/OK2Y46aiHxWNjOQzVI47UteSStRDfPEs2r
tPSzkQcYyhyL1kRaJ1sml/lmKIy9UCT+n04op7AT6hOYtnWSgH3zZ2Z1yS1ogEKk0ql3DocLukRt
s255Q8z2qWo8PH0N22od8SQYI3aiNvCkLM1KwyrkprRD91vi0Opv89tfdv//UsYC1xTaklj+Xzrt
s+mag6k32qOejbUfT9Lxmds/rJu9sWAoulzbW808ALiPHN8OsTPBc3Y9rTSvsVK6u47DbhMNpu0Z
evPoBpI2TAwncACF1emaftbE7MJuCgo0HS0gaPSI67mAWGuDkiR90Ar5uX5i2CLPOQacq1Uld8tU
JJF41t/Yvv/tOs0kmVW31Mku7/3fB97sIAQNUt4y8tUEjxs4DLU7THakAPVmjcWKSZhYUBo+2tof
cefggVe7B8bDGykig5au/Rkr9tF2y+gcZsNrRhHq9XNV8mUylug5Ams6oZ46VR8IIfxOSucvz8zC
Uf2jzDegwwv6Tog1+AaXk+z/dCcy6c6YkTT9cV01lLoCR5oCujEZQi8MJ9pjy3REq20oJPhNj7X6
tPb0TJ5pmPyoSJyNiq7tYMeWfSzgW+6UHlogOeNPMHcgGXVN4rVoPh64Sn5Y7QBYKiJZOdHbwxQm
uLB6pnpZhGilYEb+v9flf7teWUhNoZ0SSE7231JN/Z/35zKtD3Elao+h9R7JLvZVPZb+hJS7nWvn
vlYe3Eu1s9oNb3ORfqvBKtw7RK2bMu/uUfX3htB/FEpUSasegnAzdto/Jy3mqBp6VWTao0upGCbA
nKwsHHYAlD613iHzyrJ3kDzz3w+Pmds7tc1+oEeGHNX3zal0Rpyt/dvUOtFm7EziGJeRiQI74i+r
47/1riwaLQy8hUEP7s9ZLjCcOUrcgZe69ptbkd30NKOgx/d/7oLU3ZUBsLIsd59hmiHqU8P4iian
qmLrb69lqR//2FmJghNL9U89+x8zGrfTuqxWCp0+GoedNnZHKrcM/oN5DHL3gqQv9NevMxTwxlId
DiEQQ+GRJ5Zv1BkjUJ2O2maci2CP/ndj52Lca536t+Q67T8LdPQqKA5hfQnH1f5sjNtd3dnGqM+P
htJAbM1wHFSBdPc1N080v3Hla5HlcmtfithYMJJcaoZ1GIaXHssIZTt0uljfw9Ht/f/9QDh/lqbL
YrYFNSlzZyZdyGr+9UDYgyYJoRPqY56hx82HStm5hSq/931o4/7OjB3NiMqHk2ltg6r8BBVjb9uB
CW/u5PYpa4LzGOqB33at9EujcD0qa38wCtPrh9HYmb3S+EkgECKkb4bCOGUdrMTNQ1zW40U1xkeM
h8pW1Caow2YYDqHZW345gXUsG0d+X/8pHDEP94YeH42kAgaR1jZNvc8IIYMf5UV5ZlJ7sHON2Om0
vmBKp12/Nskj/aaAXd8p/G+h5SqboUbwI1JM38w0/NY8TXPwEjcvQaf1B3XuVF+hcxxqDMXWra7S
hvQWR8nd7QcaEpCevjtzFj30hfFSagOGCNlmwETUeauJFFkFFrSNIodk8QJtJiWej4D4lB1wtg8Q
w/au0o39pCqWv37FToSSOlF04WmBu0ti9KONic/9f3/N+u/5y7+fl2Weyb6n8cDgO/ujGgJfWqVh
N/z/nX2WAFUqFXQaQ0Wz+tGYKqw/W8qjXVicny2iO5TVjOFT+e6MuWclGVbICtpGEtrX0DDfRcCh
vo541ttZ5pRYk5YcMWMcUZrnOD8AQxebcRAW+mdsbtMpBsfw7LiYWnoZPc6x+6UbduXRt+s2dETI
KnBAmQ6dVkKKrD4gkJTnRbZX6hdJLXPDGf64Xp9ywCDHSR/7c9hmhzCtrm0yQ9CNQ8/GtIm4xckQ
C8HzyJJe2wegkHzFbWhupyEoxyDpLulUySMslmSzXpUyW1HxugTKLh9L21NqpLvqnCYPYy09bmrB
Tu3lRNFW/YyRs2xh2cgd5OZf0dIRsUPLAPQKowXiB7A7O81RVAZf6zGqq9PwKaIw5M+bqh/HFdp/
96fpFrdMsbZxBumKnohX1KjHC2YntanGF44cTPh5mFdXIJE7MzTTvdI4oQ/P9RbCQ/NKx4h+N9Gy
HO+6M6IoN6d/5KDMB0fEn23RD5fRdL4UR/GnoChes1Y9tRY/uUmmkhY+dX+WJdtCmtZmGTNu4eRF
WyAKFwzLPKp69qsNKvMmqvANAoeDPcPWbuvMR3chB3aq2990Jp+bIVJf8v7aOuP0rgcd1wMCG9K+
+3LwqewLQf6tMn3mcxIerYGYQJswpRJpljfx2R7byi43FmjcfRgDvEoaBXaKWo++o86IrZtjJGau
8em8WS+FDuJS9NcMojijkq2V00Hj3TN55Z7UzbW8mejlq7F9HdQ03q9baz8zJXbcjR5O+addMhou
YfCKoucbQ5qzPutqFs/7xlW2uinT/SAcTGrWgqHSaLIu3XW6cw0/OAOUF8Ybi8bztcp0/TgW4wdx
m8W5CDG/x+xyfYuNEtHAHbPJuO8zvH9KPUFvSpsSOKxuehWu9hoNv93ZfK5h6OxF+hDOFPOyuXdo
eNQMoECrqZf1cg6jyN22mdVvnSEWXpSo22LUzLPxiFpH8ZmrM/bOg5OuEhwoWwZfndrPDOnyb5WJ
4h+WZXk05t4T2Cy9Dge1B4BwutqqC5J57HAx2s1GC6J8y/BEoBtQ1H3rVuAeKUPB8UIfzHqon602
vhk3x8XSrGpg3No0+mnkJE2PiHCPSpllC23Yz8FHoVxRL8xrGA6qHMdllqZ+lC4yBE2G3iYExrzN
FzGRq6L4sc32UHOO4OdqzXOcqUdWqbalZTlzTaSrqJnqG0i8GrmA03vrKpRiGvxAjT51YCibtEjp
8bhBAhslV5/mNnkykDEbDNb2s6UBmVnKSvK3g0Pt4GhEXIFxYsge0Odp19595K/qX3RN/BobJ90M
1vzC1Vx67rGfs8ZTXNb48raiplU2bchte6xGGpRXM3C7t5TBEUpolEI4/cJT2h6MSMZAdizAv1iM
h1kaPo/UYxAql7U8E/x1Gzwk066b3TM0LxV3MsT8Zalhewn2ZaOe42Bu9wlSIsQb9KYwv9rHMP9R
du8uo/LQCbPDesvR1RrXUxsdy2XhmxkAETqtLG1bM8adkwGtrkDya1b8UJXJqUkqJD2L9Ggt5tYG
fo71Zt9IbaSO079FbE2O0n2LeO4VoTJKc+lDm3R5MvY9Rixd4CcCInzLrjuU7n7d7NYrXq6Ge6nG
+UlpYM3kxWWo7de0quQFDErFHAArEZiZHhngPVW3YH101sr0+ztdH8V5ltccM+d+baNU5Nzem654
W/8dopye/bfPEZJEKnSq+Au8+gwBLTyPUv05mvKuyjJ+hveRAUlL6+cij7JtPxji0UjQmqyvtOgU
wyscLmpzn++Cvpkv60mgNvG2b7P8tP6pIC0e1ta0HYDqAnJinoUu31QjMe9p6v6CJcQcNCm/ELb5
zHbnTVHE6rbX6/hpjkwcNHwFcGh+5lYpwbfm8uoif8D4S2tvnXtwaa89J4x4ApgqEL/H0tHAw1WV
n6fWl6zM4qKWegaXT0IEoF257lhRpJFQnaa3omtx0ojcW1+vG81y3yILgY6nfVuX61A2N4nOQSvb
6t3EvHWJGyjo+qyjc5umV7WwpDfmoAVNXoQTC+u5MwPr1NPedSji32D9fMPjLs9zD5lRFUq7D0ad
O7qumEem3YuL91bajbuN4N+enSpqeTIyDSo5aP+TYEeaZ3XC0TB+lqCVNkaSz34U5z+ZGfP0L7cJ
UeHmkJkI/HUpzumHVjk1iF9xnvr2CY3bdMLsS7RCGp/ssMFbhCBtg0q52DedgfnZxdRjdUXtjwV+
EzJHn2s3DyGnNaig8uEyi8a5K8p4pqyoD3xEHJ7AHU4mYNhtqUVvVhmxXqBL5jf4AJfCNv9pclMD
z8QWFQy9TQ5gPu71rCweR+WbgAW0bs083OW2MJv6bvMj2DZsnSiGe5pF1hkkg7gEATVVPiTZSY9r
Ptd+8kJhVr5VzojIFQW+O+MxT5pp53WNSxuVH52UZuTXA6Zn2WNkaKfxrSD18Ql+wFFboNTMmY85
CNIsDI1DXLEssQTlC3TBTuufQV27F1HYD1j0i21vzlTsGKIhxHAgqk1y1P9hTcEHCEkVWUZHEG93
DNnGfZM6sOC57h5KaR4lYNadYRby9/diJ2Xnh+Wz4eYNTkcGqIyVKhw/NPRlsE3QelmGAscMssgt
Turhs53sfW2o6UNuDPd5wXYiN5hO2UK+6wgBUVTnILoLWIn4HOWDvglTOMfMV2+0MLcVvifQ2WjM
cr27F7JOH8YSO+tyI8c/0CXb2YWHsADS1mNereR1ckdxddpP9gL0iAiK7+tzze2HfAaV2JFF6rA+
ehbC05syX0Mx+f0I9xiL6aP7exvi0Fv+X8dvy6BSL6ZZWszeSyp1NR4elSKaYJ6NX+tFY330MEd2
m6iRAH2bLD7o+LKgH/2AHdE8EIbBL2ZibDTpRYWW46ZW48O6W5IgYtOSVe8gggn2rKyrJtNjqvYZ
7fdmo8LlR/BWTqeBkpuzGqOBqDSPVoJ9mJ1Uu4JQ/5W5pQZlW0R+wZcZd9bEUqrZyY06wDnVmj4l
y66XH5PC6UrYVe2xrF+DAp165xb+enBVvQj3I3TzDmP8Nm9DYBrkGrAXwa1NISOitFlnDmrbngAH
M79QRw3rxJCcJ2Hsu3hR3iyPc5YsBggGTiOv66j0YYvOhS6nFDiGGAxqYuAI6WV1zlxRHfBKvbbI
6DfwAeXeAlnmlTLMz3nTL/TquePM0dKHgt5RqA3jBUCgaShohifw6mxPoGnN7jv15KcYOe2CRXwE
uOEwBfCrWuUxaKKX1Gn6Lc6P8ZbK7KbFebkJpFQuYXaSed0d9DT8ms1RHhvwON5owu5ILR4K6UQw
Q/MG+oQ7TWiiu+K0LijwovU2m3viu5OqxR1xaIdBu4Y4YtE7Vzu6tIcpi/qngTHgYR4GnoqyfXKd
AzAyUcv0LU60fudUMnA2AuqNEPIJUV9+KeCi+kVAgCaA8Z+V8jZr2MADlN3XgbTmKlYcLqAONBKl
gOsURqdwEICCrJjRV8+nGFJArwUSugnFbyzbnxe1M7WI7pWwQ3frv1TDDi6TwmXecLRfZqEYh7Cr
8KLr40yI8slSjeLet89Vryo7vFxfAWtoH1UVtbvJ6e7m7q8SGVqEdPWoDl3z++qGuspKUQ61aMg9
gT9j15v6MxUVsO/StQ5U5t1+1TcMGsuw0QhzbDLIvQhPPFl0wZ6SQz1INS+puAdMqa05nk033Wfk
LHtJQlM4TlUyaWwszrOYcdV1clyMEdEe8zdQN0N3HxMHFNwy3tGMrN0B7BpOa+/BmmOvaWpxI4Nv
mxg5//WkEyVYoe1jx3ies/lH3sYU4GYZbcvGehgu641jjp/iDjtZCsyMV6fvwzANj30yfSlT9MWQ
wz2mY85OpXV8Aw6CObyc+14BFQrW4re2x4HhuoFb1i9NjGpX5v0pTM9NgyyST/l7mOjPSSjeGHr2
VzyhX7awX2I0V6eWMsZvCvcq3Ezi51PVc5CDvhtzZ08zDIuLISQfdGl4lTHdpBOTgd1F8TUuUzL6
gi/s6h0iYKnuCrP8ppnvtevPqWkdgAdC+jD0JzuAYpAGs3xV4tcIKLaTx2+R0RS7ISgy8FsSI75Z
Pa1VY4PkaDMI90FbyoEwzQuYd0q+Wz9xc1EAp6mzI50g/X1jj4zkZraFuKrRPXb75KzQSPQkWUob
5gCTD1/X3LVZ9JPgjGSPh38Ca+qiggs1oMBRJf1Kgk0FOTUc17VjB5m11cvO3Jq1LqBUCXoxQRXu
K9X4DJSs98Ml3xLP/X3OSuMYlzwJbaG/U7cuCU0IAkfH/mWCerCycX6a0QjZQitvMeujFj3I6KV0
s8z0g8i+YesoaXpcmw/2wKRdximPfMlKyHM73k6iKB6MyMmufGhbLLJXRY7pHelO5CjqjQ09xPil
+NRbBhe6BjKfZVI1RCmkQUfQ54qY/A4Vn1kbSxhTufypm7X7WJrBr1Qg/lhvvkOuPpcJOmsQYeGV
q7mxSZyOxrQ8teNo+1mhNYc8cEgVSeJnqYQfpmlOjJxbMnCmpuADoEu8foEQLn9oFK738GmYnMBX
lBYLAj2D6/oVho25bacC825/QyUZoNyHwKx16ffegSRAR6zdDkIwqgCK6On20oiTmHIFWmiumeUB
Dh8SczIERIUvOE6vlYKJPnHSZ70rvpO9SabP1DZ7RF0X7PEaEeTuB9442Hpa+SMyEeBa4Qczh/TF
GeCLapVHMFB7rwBgEuIlrsQlnX+fn8C2YVWAgKonDXzGiMwzc09t0eg0SrRvpWh+lukc3sGM3bBh
wWDNc/JDTZCMRdbQ8Ei1+CMVwQlcz7Qd017eAXR6Vq9aPweBgTjUOTmCtn+l/8331Q/z3UFYPrWA
MV2TnKvKyuxjlWV0msMKjHmRP0NGqDxlCNpnN2da4uOsD5AcgN5Pe/NszQ2MTM9mBv/LtLMPi/NC
iDT7oarvzdzvZWlYv9rZ+qgD17mX6LUdO6jgKCkxpD64RMTb9zS+sndan+6xxGvGjpK9419MD+z1
nd/1LLJY90sxpuchz3K/TVpCpJTc8FIN5I2LPuhsTOL349Q0Su+PTXherCp+xKx4hzMnP6VF5G5K
eFqpGf0qNVIeo8BvtCg9tohoHhO8eWAdBuMIaZJbDfebFxWkz5yYB5Ac7kMLbr2AAXQXUWdvp2qc
NjPRT3Q62i9oc7yvYFLpTrWwTGhHtU6DSqmvHoIYc1E1tChiI9c+pTU9pn7MroA1/wmmUR4QZsF1
zNxsF2Xhoz0kmhd3XfaAagsNyGSRR9ZN4y9VKpRMQNf0vnYPw6DvAwp5+ARLPEWus0oA7crblJiv
i5NERAU5UHkL6gLDUwVkmwl57lW68pMPhlOClsZGFlTL008bxp1ClQB55jARvexZcXBSgqDn3lwA
d4F+1wziqUUX+ggM14+y4b0rM2PPsBgIctV+L1pAzIGdqxeOp3mrT75ZxtqGjOt626Qtncpk9jiE
Q68Lmgp+BJdnUOmXSaufRBOOHtIBbj6wV2pT/5bA1iVfytoFOY76UEcSVsevcI+A6Aj6D1067YwA
ATzNqM7gtgJJmaHqtVdTqghrKjZdDe3eqJ0TIKTOw16J2pTJPf3kbVIwpZthtHVRRusQmCTNQPE2
mRksLi2LdjVzbRPp+lahFbybMu5NAhJSkpHUlI0/mplHG+5hzwcbX5TI+AfKJdXsjii0EGuI6xM3
D+GAh29fTPMLSFeACMpX3VQRMPSGnASib3JiA7c9B9hOmRk81fh4jrmKWpKV5vbm80i3mEQbXdvS
eWftInzL6bbG4aSdet19y+ASOHkI81vjDg7eCv5qU/lOomrcMhwVWbh6heuzgXL0JQZgtlOg7UYj
CpANMUJy3NG3Is4sqWtonCnKEkc7LdP0jEvXIibiYgM4X0bRG5bMg1ozNwGcene7GvKCXhY71R6O
gWK6Rwyd/1TRnG1lDykM1t1WwsA64xx5TiUZzdIm8SyzGf+pSn4JSjpSWOTyPbDJYzTmj6FzrKMI
zx/U/zatdy2qySEOZw8YqvAIPHFJb9g55fCSO+4/dAlpWTXvJFzyfSyoUa55x2bUGcAORrDN8uRc
Vkt4nQYXB8vWG19P6c/99GLG6cdsj7AHXL7jTumJtCOJxkxRneABcxWCkSp3RK6oNjvOy+emEf+k
dv0RhdpzuCCdWqvaRWr8nkw0FBL3pvMnN6UT6l5saC89/lCobIW5y0E2u4P5brVm7U2qbmAurp2D
EwFsi5SYFy74BJ9CO0IwY8N8CRZgp5njHVPhUC+Y5OmdSqL3pWZn+wZ6A2ax53AGhQXJ5r0TVIKy
oCozZlvxdMJmoiuk/BRpZTDsYlO8liOZgOmUxEyKmq9sYcQDNtyoTfuP1ffFYbT7iwL3DAd4eRqt
8lXNrXk357wpu4UCoTup307a3cnTR5tYjOMIwa4hAMclLGEz6litHZEeg5hgM2WuJi+ak30geIEa
DeITgpxPLUr6E0vhQ3TVhcS0TGrJ3mZQtO8GtFluj26nL09qq/spXXDossQjmzzumLC7/RaPtLoD
9H3UucDCuLFaUJQlOXQw/7YuQJQzYXRHKa8tWLhjwOl4YLy8ocfmWwpqJgnUaBOPwGByM/o+8mjt
AmGRjKbk2zzoAFO4z8o4cPVpwKFUNSBKXBPt1BwJOHzsARBu+DC3rU0ccA/xyQrRnmTFdLbQHE7u
cbaTn1Wkf7qZxmAOJ1DTWJ+hFn2BlMksha58HrovVVZiYDIz2ChWSEhLEmf3rHJOk9Z/Tw0EhHB3
SSKUiXYqy4H5rSwZwHXuuTPLU0KHwu30eh9bbXDT43a4KcxcSjp7TRnrh7bpxutChUqUNNpnGYKy
SbKK+SwGv89bEtQqLfRKYeAACjONw9v4FY19cKxcYrNGCRu2Yfbe6MqzObTqS6mze5ZoHi/zQns1
KuegiBj9/ZQ5D0Ex/BwhR1019XsVWJ/AL9JLM/kak5+TrfWZH+Sy2rn0sw4Zn/JZcvMHLfc8l2p2
nDoR4dEzo8MgapgBJXF1BsMFuwdkbYdDvEughN0iJ0L/M6o0uuvvmjHPcIgrrIrwB1QsvI5zX3+R
I2mS8PZV37UL9/fvaYX4smbVPK2/VQcFytF+JkVQl+bD+gu8S/OhJX11C6TK9ge3qk6ZcCEyldED
7diJACuVhJqRyV4hBLlzZqtwi6twsdoD0z4YLrS8Q/pCtc5gDsozCHdM50urIJ4DGtzck5ls9D8j
0fUvTNvcIX0CwaacV11Zqk2DNyouut/pGVfKcXHeb/rQcmBZl/ig8n9CC/xlFLKnudPNnFv91SnH
j7pGyy9DyVSSC9lkDFCp9We4psUeLxtJWkvnfxU9g7MGBcSVRaExi2YOrrYRv9UU1Uax1SvDORQx
6PEqRZbkNKD24srT6lLunVoWuGDs8SI4zekxa7RPm2TDxDN3i/6bM2GSXgn9U31HjPv7b6DV+AwJ
U6KxU3BrWOZM0BDLGKY9QLIGZbGDibqlstWH5lEn+KAzwUD2ebPJWh0NoGlcu2I45pLWCpFOL6v2
SwbuAY0rU+blXYyD8gW8sfbU3iUPKWD3iALnZZVJoQ8zLqoaY5yiR3EmEpKusfWRK8CsEzGdAlW/
Ydiczu0AV27tOBcdsUAOXpnfOjRGKW1kymewyeyPahz/7vcBvBlACo0/CiZWpCzyPBRZGzHUK8nE
WGLPg8zpF2gO0zzauvANS2D4E5GppqKDQVOa5ySdyyP/kO0rzVB8LlyM5RmQdURWmB3DKpp+HT7B
tsy2GF5woQujOg3uwCS/JH6DmZ2xNG0tUumron7DsEA/QEtvHTl6W6tCR2Y5LetmueHlrSmPYadZ
D6bjXgcXp0VcICqVoqROt7p0h7KGfIyeMLeKNYGrCTe0Uoo7VXXmr9Ma6aTvDfI/wG6G+ayUCmd4
cxZOQN3ZCpXsWip4SzrmvkP7yrQUgkVOSmFglY80jU5WC3c5A2SHkJVKpnB/9zzDESNFkKXZJswd
NNNVN0GmtgJ/6OTW0Lr+CIWAeYw1PMN8ouJqegUd3dKoXNT0IVd4vTmTxAEL2rg46C0Nza5OGtrp
HddgMrTINbhEdvWCvp7GbRc9a2PhgxYTD7YxPfKJujzBbr7VolmHsZ1+iait/TYkDWH98EJbX0K2
cnM/RiK8//70otQherm5qTNXMbixxqs5pgeYkQVNS3GNfIXZAwcNgTFxYcvvzN6js1KJ42B28jym
dDNaMQz7XDTiELQIAIRBZlqRj14cWNyfs98dXVkhglKD1yobvg0Keaty4D68rB0ogRBZx6+pV8cH
vcLPlwQ/1t1mngvnHBOXp85BuK2CpKSxYKMD7jTwDUFPp7YB50ZSFLP5/KLWkuoqbO8mylE1bKNH
Z8y81cuajrticklcyucfTjm9JilfW6GE4wlkkUotzcakU4/fWy3wqH2XDS+cEaCXtLKuk+BCy6NH
ExxGVbLtMkGOYdCh0lTtO5lBXgQhlqQIZZepD7BOJ38dhSHFNs5akr2NCzNkNVkQBMHkH/Dk1lni
f1YzU4xyNxrUfrc+q2RpmufZrH1iDtnXGt0fnNg5RtzBAxup4ohO7zlqsbIUQ3rBRRRujcjmizUt
FAQ5+QUZKj6vaW1QUBh992tHnlZCfqDjtVmHUlWlvjGygJO/DFkHagOwtoW2W5cJzR6HBIigI8Om
1Zm/jck+VsdPOKPfSH1+t7Q69qrW4v5ky5NOm3cklu73JBS5N8OHAN/upos1uJy8eS7ZcHAjjxpi
/jAywsdSZDeuVVl73Z7q/fquk7yBU7HO3/4faWe2IzeSbdlfadQ7C5yMw8PtB5+nCI9JEVK8EMpQ
iMZ5ppH8+l50XTQkl1pxC10oVCGRmaLTnTSzc87ea5PcsXPD4FXTUHvND0hnQPhLJr88UThma0YG
5RdApNoqnPxtx5HlcQSEDFDvwaLa3CWEnJLTU7trICD/tHyLx9Kc+NkGvXFoUPf9k0FtdlHeuZEB
RVWvzwVRonCcmYHwnDqIuyzq/5gZjQ2cRSuL+ajr3Ll9/e3S0LKnbFyGgEUXIZ6ghVnqwVL39G4p
Zi0GxgC87VZmUW3dufSxliRmk5/bhswF5nscY2tuoz7lTS1WZg1bYuFVWEynqt5cCAXSGrONyLJw
w1fJUJvHA51M2KAcHoZjAU5zgRenRNeZgqEwGPYa9KLpFg7FTusVk9RAHkVj7BgaKyYJGd0ioa9Y
UknLDAyfRu6K+wk89Fh+qMwnciNPgcB3Mn/0MKI9XPRy3MIUAf9Pxvf6su+aIoIEUH1i/zIeCUeJ
NlKEe0GjlCMU+QK9ptblLOYKyZ9IetPYxSZBHRo8tXmQgBzhzakHllEaq5ehTmSYrxrthVXuVDyI
bpHuSaUZFhUo69UYeT+2e4ItX6bK5IBM2xidVt4fQLecTJQKSyyrwCkQhm1oasOYYyy+z2k04m4G
8IYbI/RSJrXYUWy/aj8FTXJu6Bod/YYcYlcr7jqpD3d4ie4IVE5ir3jpyum7YTX0NzJHvfX58NZ2
IjkxIlpcXuGpztDsJNXb4CT2luyp4S5GqAsqlhEtVovICLC5oNz3neirrNB9aGUOvkfZzDkSrGc/
JlxlzPoVEnQxJz+D1oWjHCwrtxsPlfKcc9QQeHJ5WHq0+fcNrweEpOqp7iBdMLlI8yNtsuaMmi3a
1HANWlbiwC30U8q2GfhBNecsdttadACGYdcucKl6O0eDCdqZPT8/u+KW+E71xm9EZeZNwY6cHexf
1auTNNiPmmYLD2hXDFZ09BogghRit/hj2mUhu34bjfbGDZx0W6QKmJxGfgEy8wZaN5PPyjTe8A41
K/7ckKg8DDIRxphdJmnHeeP3OPSzO72m/ypMhzFWNN6p0vxHeeQXmA3CkrwK9JOTQMz4IWUpsvQB
oVoxh6oJRCbKmnaTr3TCgvgfq22dhSQal1a8l0i8JWwYYYg5rZsV9iQtl1/GifGBWU/e00Rla+B3
emGIYa27AXGIwXO/Ro5UPUrQiEvPp+xreHtj+dlU5PA2Dhjxy0o1VHVKbFuUrlyNL6jNGsQ94I7h
iZW7ohJbC2ospCun2WMyWCMjJtPTGndDy7UydDsXXUTcvGWqK3ZVx5QkZWSxd9NDhWZsR0C5WEHi
NdauhU4mLFooEUUJkJGNZZUFJP140iY5i+wUTWCQGUqcasHAWRQl4NEz+0eSABAbmQTd66VH63OC
A6PZ9a3WN8+XrcgM+nRJkqezN+Jxl0+k8QAidP2BeYn+TCYDY46g2asSHkY4n2mNVtwUMejmou/j
pSyIH+wK82uOJ2YJHqQ4dDUR02TA20Vq/1jjEIYx5LSib1rUe/dO3pGWLLXm1gm8r0Ll5x5HJEPc
6GWU1nCHCvU4knsBSf+OG01QRAXQHBvjluaivXA58jFpx2ZLsUsiebwtXWbFLfe/nBKDo5Jw9rmG
ziHJWvOHNa3hGbz1qxLHZgWv2wtpiITQorrCoNkqCoAIebJn3IdsSnM/8bAmJOSCiuuLcj7JcYTE
38+UOGuGFXxrCDqV9dhamr43O2tVOPFtlmva1mlpkPQJUFUEN29TFSD3Lw5V5pbMMarnywxWWtB7
S9eON34GeinOSWUa5hzOCtHmgWjnhKTDjrryIq8ArHckBiyrBvloS+GDatrmTeFTw04Hz/BfLL0n
+X2Wjve5ztm6qPfO6P241OUw7RfxCdEQQZCZDBcXZ9P8yzKzR1kDsdqYOoYkpIUFjn2E54HCR3a3
7uulgCtKEr8ze8vYjgydeeGmn0BcLIkfoTYFIGpqymZWebs3n/sCzBcuEYqxIAJt447ZDhr3sAAO
PRcn9xBig6MTaq9ENhE/YeT9J2GGBgB8O9hVyqDaKHVn2WW8LJFwMlqVVANZEQ/kkXo/tMEBNtzt
4GJSTlFv7bSCjF6FkW89AQipCi3dOFlaQydOWt5IKtJUNORsGoV/5tdbjbj9jpeheexBTMYfCkbc
1rVNqPcvzVx9XQ7JlTvpO0vcWBhVEGu1JkIOEjM638ZqBxYz5NDlu260TkXVLMGz7gursjie9A91
ZeZ7gkfQs/TMGws6ZuoZ6yk5Up4c1y7LnypajGkdlVxatdOilKRoqSoNb3iE7JZ+LCbNUzAEeyZk
6jQNSJV6j8WJBboJ85jaRPirxpVEAPrxofRNOB+cKm1j6BdlgFBa6blNTWLH95FuLVkA2y0/7xaA
4EFEVXiUcfwtiRvCyOx2OCNRCRNGQoUj38LSm0MiLO8gB4kixdIPcdXQ5C1rUrrMk9aP89cQfAkM
g87IQBSA0+dfHTl8m8w+Y2cFgzq6vGIBPXrR3AauXi8avWpIjA+/OO6UnBonWYW+m+2yiSe7c4qd
zav2A0YWIrOmPqNfXSEdrAhEWDOTRemBkFTHuIy56pbGJqoI+y7PCu/hUsf5De4ihxmuLWaJjSyf
w1S6xwtYyPEUQzbjIQB7trR6JVC+SYNTBgwPrOM5oTLMV1CnnC4KiGDQsvVlszUQk+18FdTYc8XI
p4odTsUoPC2CqNvcopeTYDUnCeeRPQeJss7IU4tIR05jCLYzLCl4za0OGpJJuWKSq4FUflpO9Vrh
FYX8P7Qbx0zjTW2WZ2pXn26HAfmnkNsBvRrwmNegksHqI1H5bxYM7Cqu5wnPsAQYzStJedVyshmL
1jhfFIdJHAZn3YjBT8AVRmza9hRunk5DogIXlpthiAceWoxRJ+7WS2k8qznEvmYihu3yyA9KMHJY
vgDnwVoptYdWjwy8Y4ACLCZmhM/5ifWBjeQPri2sI57uWmI2fLvXhqBuqOn0lMl0JmbeRdzu5huC
20vS4Kh+JqKaC+iEwPM5DZV9cUOKULfua1lQrAz2zgpCczO21vClsdRiv/NGRk+uFnzv3PgcQLX8
SsY9qbjaIF/GviDVlZzUv/8Kxu9kBkimno15yCeu6jewUVT7qu8Czfth2cotwn+DmqzD3IATEOe+
T4WMyhPPwoRGAKBhULf2IrHLD8k8sz/+V4uB63uGA+/Rwttmulcclr5p+rjMQu18qQ613K6fSXum
6ZZDg8jzCgnHmJPw1ZZEWHIKyEgKWeKvQI7kDkwtBgSnxryFhki16/o1jeiOJc4wK4PaZT9LviD4
eYvKJepbF83j379J64+fX9j6bHwzTMucTY0/mcOo1enztJN2Lq1yPbJ+nskQtBaeOYjd5cBBb2cl
kQ/ThWDx9KWmrS9VPoELTOFq96AJ8S0s9TWBCfaLXnOEIf/Hz8uXHNrVJndf/LqvN2RNjUTKBNEa
pl2yCkpWqRwTN2pCgm4Uyt19WMTEWjNVX9VxS9WSex8gYH8HXVpgPHTKOA9DnCesK25AkIrcIRjU
PjMBouZDZXxL8tVhmgvhy1nv8iMGMGppHBj7pPKatR+Vwwa10EVplzM/Xndq2luFjI+5j+kiQTmq
cvnuiG+XekRvvWL/wY/0BzYfn1p3DRh9PPLXrl46mWbaEgl4JndOX1cRQLoC3BA600eL2c0iaFFT
C8vfhmbVbeIsJh9VY2KWRkjHRuf5IvwY+UdJNWVOKexEEhKupftweynmaoHCp5m1JSLQlz88I5ey
sjEyfrXIZPpjBCcOPKBWa+z8wq21NTXnh8ygP94pmCvdx1VKdvqVNauwGb3LjAFKwyK/FBFiqrGc
vplxBe+rnywqI2yhsQrWnl8fdM1Wm9AY0lUjAMibDnwRnTzzbcSihy7WJbFxPgRdxKx0eUmbTBBt
pcwpO2YgH/xKvy9KHhhSsFIYWhzu4OrpguxbOrkGhwbWzYnUeJqMdZQu0xGoaJfOrZpOZafEom/R
EmayDmN36dsNhTqVVRgWHUG7RCIinRGnuEmXXsa5NmDuhjIxpXZJrYcps7+UZfUdaZVgVoeFL8eD
vQGORHDX3C+obPxiBc6bRvmHyyH07zf5O9qWV0iY2A+FDvAOPtOv68VMRlNEsJnIv1u6LVPVfTHS
JFzjoGoZ+trB0e5XhLbCT/TuwhlUJN1lwfhuW0wl8souqWFEC7FSevQpjMdkzvEOFnkHm+aDj/qn
3wP6BIsaL4/l6ldbtab3BpMQ3F9RyiucdHxlmOF6tBVkDrNqlwfNZrczCdZgvWMY7os8XYVKL/5z
XokH1QiwKGQnwM7elU1amZU5aX2KD81APCeH6HvrN9aNtSkbi5T71PDwoU3NnqQctAeeOIJ/iKps
f1n+ncbTFnxtxQe+YPP3pd/TMWfytJq679vO1feDIwuHB4CRc+/S8M1mmTFCZeJSph3SezKS5lfN
yN0Vmn2bk6ciALqwebsEM99R1t+KDosj/r5kVWgdyKrK3eqeNdyYNYrJQve+Y1nHLsI55IMTzB/8
pR7UUMGvalFyOPrVrsUhrxA6UP3zrPdHtnvodeT3fonP7fI2eT2VQYXjmrmz/14wDTbKyP7RWk2b
7rGYvfJp8SHJ8A+PHMu0iwNrPpjgF/717cDLrRHVkojz5WU03RI7i2sQjAf0x2rxbQDjsO9KjWxo
IEkwleZ31sgp/v/+7P9pp2M/FzoHVd23eGd//SBabej+PHo5p1M8bi2NHTe29jGHMkbuYMSo0MZN
yfh6mJJifzmiFpzmfCbnS5Ry7tojdYP9GlapDLV+GwfCxIRf3lw6FaJSbCIECNkNuMgPPvrv3mGP
T05p7hjgDki0/PWjW4ahcxZxnLNjV+bRrdRLmhe+twj0GhMQZwxwx4yiZPaWDzpRTh7mnEaZ9BAw
6WtoGu5zJQ1cGPzlNNo2PPlUbRFN2ruk+5yZhY0pK1DrpjIeQcJqGy3u9MPsbfvgRv6wl82Lpc3z
abJWXh+tStvKtNByvbPUfQ1+sNY/dY3zcDk9AUt6UZ48S2XaZ3s0t4wf3E1CVOS6uCkUhpJLJX1Z
wfOi35GhbXfYTJ1kuFVHF3OLGpLg4fKJ/6Noh6ci47/XaQ2/5Dr8z9Iftu/F7dfsvbn+o+ZP83Ow
xH9/ujlu4X9f/tnwvZj/Yp2zCY733Xs9Prw3Xdr+HMzwP/2b/53T8DSW7//1r7eiy0HMP7yHUZH/
GuHAqf3/Hfxw/Dp9TbC3ff39X/qR++C5/55Ple7MLgV+i9f4X/9LvTftf/3Ldv6N/dg0XNvx2Igh
s/zf3Ach/k39wiNuQF0W1CC8ByQktJJ/S/+3cDii0tIEgwxDyf5Pch/8q4XeQTzschgn7N60jBls
fbUqWSzTEX/T3maibtRuzNu+RbaIk8k9EfCpRWeU6854TCc7JSIu82fhXGqT1aYPQTDdq5IE47WR
9iMHFa0J9GKjlNZUp86hhfXJm+fYC2mEdbbrTW1q3ssc/gO57knD4kt4irevYi3z6mVih2N8Vzcc
J5EwBaQfrwTGSX0VtH45fAPPjYPM06vQWJugjNiE8BcjPuBz5U9Rawf92bDiGv99D7vyXgYqyw6j
TZNjbzI36Z6LcWp1oD1trZaJhnAb7yYwfusNh/qcIZMGbXQMTY+ws2QSoYVVNdKcHZ+NjhCFO3LM
TwOJPdOIxNnMR3zPXQszs0ictFr1Lllp3zNzqtJPca90dTRCOtwoAXBoNd8tI8HXsArbFm23jgpW
341T55Idbky6syjcbPC+Bm5iGEwAUNb8I3UPfFlbSqI8S8uBWzYfK/9p7L7i8B46NeJR0ec5w+Ou
01FBhETEYBtXpaWYj9PzlLh9kp4E5Tei3QZvPI5uauX09BDi3sSBZubHwB/qoFq6+RCXYl0O8WAi
5GohGT6TUhYTKN1bdVVuqzp0zrGo39GSBtor4176PnlveV/tLMisg8zsFFGYY0cEokKe1WXztWQ6
7olFX6VzD6podCSLadPqQOQYQKQcY1vdBdEoCppzU+gYwRMuM1r9DM9E3JNu1bvFCWNsPqAiSbss
ptI1PMYK2McijKJI7HL9mbSsyV3mwRAxrPGsCvAS6gixnzq7YVDU2FMfHJC/K1qNU9RjLGPik5k6
GYphZu9kg13kMe944huyd0KC3DM5hClao0k+ughJhh1KB7IMHFND7ICzvbcEEReZh4cW7EB321Ue
k2R7kk79oizasUd6xTYZkUQOTd9RTxnM28Ox0AoUQZXsdZIj9bD3LaQLhuPceCYohZ3C7tCC/Uo1
C7peUlb3sonq4IWL+/mu9bIJxGU4nw1hgFs+cbTYKnz/NsybIDinpBxwXh0pKFAgkmMY+EBjtJFw
rg2WpLK+K2CIwQ7SSJR7IvEdox6UJ0QRBNX1qcFkR6vqAcphYaC/YbdRnesvmIFMOHozjLnBfTxM
FQ5DMxp0k0gzVaGRgTVp5jbHK2TFIlqbZaHJCiWjq4Wo90cAOd6aqBERH2a6WIUzpsLxtnDCxvc3
KDfQEy7Qr0TRBsVrjha57JLkzuiQsK0st4GluzCLLK9zhECRar9oRWN7yCIVvK44bBI1QjW1c6Sv
JrdMEdzhhd6QvVFE+YIQyiw+tU3glzdaF8qUnZRMjs8TJ7CSUt2OG48ZOd2PI2ovT/+UAsYLbgi3
ScYnsx50sl8mjovcXixFRb5wIEml84gPW434DwG358lY3ruJPvJwdnluIioFbhTZuCwzO1xVBNtS
4vRuNr6W1KgQEgzCe1eaZ+YGp+KJ2C6/QuY0O6mKswIXJE+S2EHxAsyhw5bNU5dA4srGeGO5tQkZ
vBazgdEwPBwhSIc75sa2ppLkZsqzKX1oSK5mPVH+CIcOOGjCd9ckgUmxHgILTJ8KP8Z4WJToEzCr
c6lZMoqmQZdLvAr2vZ3WQ7+dJiXfw1C6pCxDMNH7ha5LZldSJGra1SEctp0AalfPCQfdlK2Mqpnr
WC1yMEzVJZyaVd+hmTjXoojRCgzdzFgbTfpFGH4jU37u9VQv38as0uBNu+iGESxqae6vRs+M4hvY
9zS4bYoU+kLBCH1U8ZprY1fdjWkgm+potoQ9Nzdhzj77VDc0k73bsrKjBoZBLQMdZaaKE/qNZiLC
EdtQAkAumpgnvFVmnDnPuW6VAJ1rHY5MFSpZfI3syeF5n2ynpOWO5tLY1cKP63dAB1paLMomkhGI
nSIcyifTLOkQ9bRuX4l31kxcwHWTTITZELKFdg7cJMBFP85NyHx6Ib/UQsnpmNq5iXgvq/PqtR3r
zpojviL8uFKwjlhNSJE5lHpjbRPqu3wd1fQFXjw8fMEtTvOke84tHS6NIOpLW5QeJwlgkl0SJDu3
9gDNlENGiIlF9G28CA3kmKtR2Lmk9O7NHrFrzG7b9zaDTP7HcwndzgIb/brr4cQ9j/jeiHTGgg7A
Rgm8cX00ElIRpAGO29So8mNBIjy6NYEqjLRZYQ34z/qezSwBvFrWK37xUT4EY5R5L74oB2PVG6VS
n4Eh6eHJFr3d3dkFVt4trZyu5nhu6M3JpunxPVZsiMynGsvXQVLkgX/wybsmVZRTOuHlHsVadhpD
K0ILHoRDtisxUbWbMK2YBiHQkJjNGU/O3h1FDs8pcIKu+1QlQZoudSAs6TczDNLxVZCjntxp/Sxk
0ZWmpVvPACK1Au5e10tpVaUExhKm6QqD2Rx1CksjHTZlTOY4VvGMCX1mmrH/3dfb0r3PBRmPZyE9
q7hpyzjXdk1DAQdtMoyV8WlIc3d4lxjKkpfRNyvn4EdAXhAAar7WPGmtPWSMYeKYto4VjXFsL4a4
ZYCZx1mSfZMRvtZTq6q4fkmtMVeYIRtZfh4HD6rAUgy2zcypdSsovQat0mOUxRhLvLompwepfZ0v
LTBG0MbykB0Skk1dkw7s6MQD42XUJ1SVaRF/s/mBsGDbTqDlzLLg1huLttTj4gkjP+EaI2YudN/O
pPTym/TGUe5i0BoD+88o1a1fW4SCL8cxsLolMsQApO+Q2ZO3SPsyyM5SI6h1RXZtMSCurOhokZDc
0DUeck2qf9qBdfIeGROL1sLLE3q1qxD8f7KLFGrsbTUfbJJQBQzLCtd7LjhaZURRRkHgnmo9rmO6
rQNKQC3Q3GJrZ7I2upWjsiY7NLhGFAErtuZuVaEqsStkWukHP7YZY0kTJtu4GgIxhlszGYRFWyOu
uy8q8rN+idPL4NgLj8ZbIeRIXxDRo8lQ5aTygyIFM9y0U5BmryrrNQGiVdBqDQZW1hM5tzk5WMlU
43r0wyFZF0C548eILEzjRldF5N7hfsm9hZv6dGcXkQ81ao2WwlJ3fGs5g7xG599cxOhExhtHH/we
AAO+sRVyeBAoMdP4ByF6XPNo8qbyifzErHgYhoGzaRcNXvGqTWaWvyBBS6NPrYOG8pNHLkqzQ9xm
NQRFtoRz1WBlkHs5rE3M1ZDfopJy9cY8TbbbNtxT3L5jLHamW5kTKb+rQl9zN62eRfZNDL9ffakU
9JtN7bo2KF1CeqN1lPfwf70pn9Q+bZOOULjUjVtjYxQcOY60XYzy3vDMDImZQL+xd41Jled6Qm29
azgodUfp9A02pCYbXMGIF9fPa1klBBotY5JZa2RJrda8eox54rsoUAp64xQD+J2m0UFVnVV+ZH9v
ZtZXs6hB7xTbVhJ+jbvGd5i3j6C40wdbOaInF6VKSnGYQtTgr4EhG+OkOf6ANNydTKGmk1t4bT+t
fRWSZ7VIdZvM68KyyuYZPBYBtSqMnOkLwqdJ3zuIk/ps2bWFIrCIE1a8V72FTYSSIvRPphON/Sdh
EMIb446XSruL8lg5d0bqGHJHSruqdirgBV4P5oBxpmL1H98ol2R5W0/dkN4YCPvFrZkQS8tU03IJ
BVWsoJyH2mJ4VKUj9XenZkS9tdlpESqzQnZvjjUWalvB7QOp4BKP46812fTJ+xhFA9BvNVG3oW8e
ubndQK6tthAgf8RBgzE0flIsxtUmGI2gXdLQlOHnyjD1ECQEPCXcSGXWn4H/EEnackrsunXJFuPv
OF+X7kMVu1n91NSk2x81Ldfns4MS1bgjE75yb1m5HGqE0TQ5Iaa2q8xjP5EIuk+brK/fGquhV2OF
nRms6NV2NvMwgsB3WmOFgoMHxUMuUTwMVb7vKcPC3dTRfSkWlOdVsFROailOZ2UC+WQcsMLMDJAx
vXXHYUDQ2+alT3J0Yrr6U2iGBO4sLKC22NTywULtUJajXm9jhyXngeaoj8PD0yVudQUpjeVT91k/
SuGU27LqpX3TJU0Hk565eHvUBEcJ3EFTPjLczSgF7nIKLnVvkutG4Gw8IKG5AfrcRccu6hCH6TJr
47PIvWF61OK6qr72wqnEHsmGY548DK3TykiwKK4It66bVU+iK3hfmQVg50zH8rR9KYrEu48ZbsIA
ygYuQGZZg1CwjQgnIoTI1+6K2O37VVPS6I1i6SqCyEXcbQW0guqQaUD5L8Ljad2KiVFcPWWmYmCv
NSr83gzxnDKYZTKheB/LxiWVu2OOlCST3uFftkDGSMsvjXcdIVnyqOdeI4PlMI0knEUJOJCWROiA
emWUhp9sGKuJ9PvAHh6JxRCieDplPjarddaQDnkw2cAyfQ/0Los+9zZo2E3JeSd719LEQ1QZWhSc
i8GpyS5YpxJd0ykckdC+uk5eCPIq6bRqGw7eZXYwezj5L7I2ZzmNGlt3lo9bGL0CRGVWFbziS52m
naZQkedoUC19IvR6NLK3WVAU1QstHZSMbgpiVkfrVFeFN62stpIKlb60PaJl2YV3da+IUNKQuUB4
Fc04i2byit921ZZeK3elw9674p2iSbGwlObCOXIlkezZIhH9pIAlEYxsQ99RYySw3mk5uqHEoUh+
kzYr8iEoqsh+1CYRO7fSzdPhPZQkm38drDKf9iIPGy9l3j10cosbx6EQ1XDyqhuW9E6aCw3nDY3n
MeQMBZClKW5jreKBtJJePkkX9Rw1AXMCVByTTD97Jj8XrQ5oAtpjUoiE7D+qpwCccm8SPh4Uqplu
jdghfhrruu/vyUoJAZK7xGNvOEpW9mqowdlDzutj94BgOsWshrypKjaFken2V7Q/6gEqA0ejDNWl
/jRiVrMey3zMUcY1URxRGNqmtJ5jm1YuxxPhSPukoqHRM/4+/eN/RFTHkNEdbABkctGMeHBsytlz
o5ldEN9EjN1L5mkMDzf6UARM2kh/Z6CCdOYmz/ssObDihHzgKc7SHbbVOtsaMYwJWgu+iQC2ZZsS
X9usn8xzFiZ9fG5FbE7/gKmJh0+dodnBMi/iHjO47Bp11os48TY1ORrhOuZ+8h2Maqde6hqn5nNG
UZtgHvMskDR0KeMDmVSTLzcjc0JklyW9MEyeTlcCt+j9gcecvGVe7GE1tb3RfpqsUB+/QwLvgM3w
J9BACGt6MfC/ehW/kkkHWpzaacrVfVrrtf+s25X0FM+66rTbTB+wLnpO4FTBQnlKrw+ZbY/VKh8i
0JuErEyCvIoRwdl6nEj5/gKtNsBAU8a6hhwrtknp+McsyYBeZ7HLi094jFs2zrKgqsbwIGtN0PpJ
DPHma1PZikXbeHqdr8qiS9A6Q/wq5UKmZo0SjK1MtD2zy74tId0UMhwfckjI6tvk4GlYtZPb1fs4
QVhxoD6F8MHDizxc8i0iIy87vPCAvnTbSWHfaVpio8KknHM/1ZZWt4c4NrPsuTfwNi4rj3l2gyUw
95t0lZKv3I7HInTCJDlOWZjL5rFxs7j4x6nBs6zCNGsJkE5qQ4LpDToAAQVGPLotm5RhQr6bWGPy
9YBjxnlhvAWvqCJdvtzTZHIqZEcxJkt35w4DHaMFmsOhAiLeFXUTfDbTCr75s+PCIHYPnKx123+O
iWwrwzdI7Q7yR7tKJpvfXPR1d+9kzhCqtbAzJ4O+5Yyiix6CWuvB91aeUxjON3voZeVt1NBKB69Y
KmhIWMC8xmLrSHTj+DKwR1XhkhiHpkPNjrAf9+qUkUANFrDGoYMhmlzPVUH6tT1uZduHfrRWusWo
IgiAx9UL2t6e1ez9Bor+Xcq4tSkXTltk/F8OrlQ7UblM7YOLmqnfOHZeamgYKzq2VAL2uCOVSpBN
b8KH1N9+asTf/dDZ/K+8y+5o5bTNf/3rehytC3dWRTh03oU1z3qvJqul1jHKY+K/IS1q21Oubowd
2NThwbivw0W7SBfGkoSurViFL3SLjG9/v/487f5J/fPj8raF8IYuveGJK/UPuZRpS6UWz4g7aDZQ
g9QWlDNy8B+jGWYhjDv+cKPz0OvXCxksuDzQJgBgk4PGr0MxhzER1kWDASyr6YtrWaAQAZVh2v77
Dc0f+Po6NlE3jAnIp+BL/fU6NPcl4mwUlQS9qxvKZ+InOWXfeRWptX6sDfswROf794teYY35FtHS
2agiPPJJUdddXbS0zayi2ZttPCXYQQb2rJaWeCBx/qG6xR24iuR4//eL/ulOSe+bGfkMkdlyfr3T
nmDZRrYl3ygO4l3QD8VW78xiXLA2BQdeIfmJYJbq+e9XvZ5c645uWMhauGPm1/Ok+NfL1l4PxbXX
443ce9sxWros/qthBx/r1ljW8nO8QBe1jD/4hq8fn6urXhDoP6m8hhD8YmByVe5rXUYtDNHN32/s
+uvkCjYjZWL8+Ea5u6uvU2tiamRVpxtCb6AEoOAsH6t+sE8+w89hVXcjomWgqeXr36/7hzuzAe67
xGbDMnO9K7i5biufeVQH2YOJ0HH+VQ89w6kPHpbr93y+OwEDRLddslF/e1iywdFUR591Y2Vm+T0Q
7vgNKKLAVJhhHAhSI/jgOfnT1+mZCEV1hzsT1+vaZHal3zJPQgfiJ+Iz4NHEXQxwzcTGtXlbloFM
QCVSsJR3f/9Cr4Hn8xPKQoqCSLdsQfL81S9pVz7nXoAbGxc6S7y3NuS1r4BslE/atjmHq+Kfv1/w
+u2fr8eLz40S2MQQ9WoJpwWP56LLkg2d/gHVBkbMntzcPFF39HZgVxiyDtTBGh3dfdCouceX/+gD
GILflTrWMQRxjzbv5q+vJBL9RJsGNviIfXCBO29nNeYOHsv3bp4l9tV9ycH879e8emx/XJPBLjNe
jyHwRZb50wtZ4cGM08lVGyKu8jWnFbVva5l9cJWrx/ZyFYCAXIQgDpf//Hpnlps5Zh8ZHIHJuF6M
Zau2ZaKiXS6Q27uYfD7YPa5+ysv1CBowEZMSpMLzc3U9xfJiVnIggja7l9jWKUHNV8f/RgvmFc3M
Xcho94OF50/3SBwsb4pnCoPF9ddrmiauKexNs2eqbemMuHnSoDmXw72WFfTm/YaD+Qf3eR2zMt8o
aQAGhw90vwav6a8XrZiVtkGDvDXet/vupt3ZC8Bg+3rbfCDSmv+gn/bj6wtdPshPz8nQc6z26C9y
rPrMjPoZWfM5T6oFcrEFqdSvUQrGM1Ef3Z/5p8sSBD0/NCbpGFf3p9dJSyeS+0OvvhYbTBqrbBme
9A0Z5ivxwYrzh18Qqecs+kSSywHgavuvMlMbPKufNkHsk6Sgyir2cRAq74nZu/cVCOE0fXCD867w
y9fK7kvCkosKipObfn3JcQhIhfLsaZMrsupRKHqluXY49/79Lf/oMvPf/+nXw49q29loDxvL+K4M
XC5veI/+fon5Ff7bncxf7k+XaIao6k1EFxu/dOLPFKvBQmdgR7SH3m9JXfV3hQmS8//vovM68NNF
db1wzdhAPuc0zNZ8OsUJOgwzcW7jlql+7lWPf7/gb8vlfFri+TA5aLu4L66eR0m2YpRLE0Bj69zE
UX7ykvyD3+rPl3CRnDEe5px99VtF1G0eiIthE9f+q5Oq4RDgb/hAuPh/qDuv5dqtLMv+Sv8AMuDN
Y8Mc7+jNC4IW3m/Yr69xlFWdElOpW1n9VBEKha4uSfAAG9usNeeYfzYgrtUS4j25kPMzkHnJOJ5X
DRNylT9ldGB7cYPH6Ref5FcX+TELp5op5lG6XoREyHg5YBQMQvsX4+5XF7n+/e+GABQ4QHsKT2Rw
IJgmi/p0fY9RKoe/iOH80+diwbIw6QYy0/5Yw2i0G1mXltOKnN5mq8Z5dpY6dfp359nftuP/uMqP
Ea0TXmBHkG1XGgC8jc6iuZ2zxb4QrSL5fEzw76ocY/XJFj/Kum77Pxjfv/uQP8Z3raUAtJEHkddA
CQsu0BoNhP6Lz/jXd1KRf2y0qmIhVSVidS5Uw1lbZFTsOpMW719/lD8bGBa6U3aO6NsQw/9xYOQw
ZKPaAV3RJsMN0qWgVzKwX9ovvBy/usyPB0YMBIXY6wwe6/XoprJ8SgA8u4guuv/PD/Tj2cx1XUZp
bi4rLYYQgZqc6OrGfvnru3b9dX9O47+7az9tZQYo7rGgQbwqGzI1psfQNOiwn+rybkovCz6Gv77c
Py25DPffX+7HULDx9qUc/icUObh8pUHsy0QEoJB6t4vsw19f7M+WqN9f7Md8pImwhQ+QAeqPqeFZ
nYoUJlZXSlo/Dtk19mZc//UFf/XpfsxNuM+GCa2EvFLkfh016Y5Q+/ur81bYlv/Xl/qTd8rU6FHj
iMAl/E+HF+rL1YJ0YF51bVidSgJANp2Mg/avr/IndxCwuUWZDReQbsk/PpAFZk9thwlRodaBM59J
jOyiWEAXdaD59jmuStt6+utr/vMe91qJsRRO9JgEbe1nSlInsOf04QCCJWzWWv4a0UswOr+xHX/U
Gt8epp2hroRd/mJs/skt5bq/6fs5kik/P+yUNUVaK4VYZdrzEKOk/9Xg/5O7+YcL/Ngy1VKoA88f
QU7FOnH3vVuVzqrFYVPDJrcf//o2/sk8ReaxjVFGxxxED/qP06FQCZxPZT5NIl0EpuzMuKXJ9fcp
6t8Sbv/3VNnn+qu8E+3Xlzi+1f8rpNnMlP9amn14q7o/Krn58r+LsvFh/I2Xhowvg+0cy9F/abIx
jvyNF4mjDUUdheoDz78E74vwWlX/ZnBstalJOdSSZYex+Z+abEX7mwN1AzOFZWM8sQz739FkQ034
4yQF1Evn6I+F+Me7DEe7HNse712zlKiSnGq6N1Ha4RqulOY1Emp+GoSafmSxOp4SuiFHTSUw1E/L
pRm2i5iutCPLAj/XzxGZipV8DVNUy+oLSQToFdm+sjibUo3xdqDEkdJY3ya9jmRNF4VxX0MpfTCT
hEpnVmoVJIHsigaLCuRLXhtV+Qleo/Uk1+24kzNc25qTD6eGhMkNOtvx0TS0LPacGsWRi4RE3NnE
1t87zOSHNjF7lKDE0rjEIWYfYUNHUO7nmrQqZVS/JXL2NK+0ZvnYw98+IWi1bxc2DA7ySWE8mksq
Rj+qm+5Rn2MyoYy+1u+AMmkKnU2Lzn+d2MNdnYO4IToRBAgQ1+6Q2o12o4UO5A071eWNWUzOgZA1
+2m2RwiesW1KJqD0ULoAiOjvcq1LHhtQJq/6mI2w+JtuP8wNrW3UqHDQLGO8KzXs2VCqmgEsYjFK
ZNWRFRsgwDHhLw0qScHFEh+Tqq/etYyPHNDrE2sdeUzuwWAyV2ge9KDKENsNtlLAGYex5BgynXun
rE6Au5SgvwrN3UU1p9ENy1p5TqZWva3sVn/UgHkBjpO02J2noX5YbGn6ykli2CNciYOhJgIqi5V6
V4wFDuEsk/sAYX5HMM+IRC0kH8Nr+qi+zetSR41XFJsWqZSXK4N+pMFM/HkqxI2DXoSYHBgVWm0t
ey2JykNS9Ff1aqFrMH370rltO7U6CR0GJP2oISF6SgaqIY0MMVfQi1318jCtu7G3S1ZcrdjV9DL9
jE7aIcbqtGpyHf6WpAGmnhDMuSh6jAn2bu1s+xHyjxlO+iNutOhS9Wryil2Bla1h0CkyGfKugZ57
g/IhDJwybRbXnoTyqIoi++ThqID55pSEw3SCuKA3ZrgJER4FfWkjRLJUjg4rTZtMpIjJuEc67Xhp
k9jv8LpgS6DMCg+W1Ueb2MqV9fUVeEUdqh0QLRe+JTlQdTo1OgG+TZARYVGMcsImEdXFUgpzgTCg
pTHirUgm6ZsdgvLVLPOCANpJe9dwWuE5Ra6fzCRfCJ4yxcrRk9/CUpJ0n+Pw2zmI7bZ6XcwQXIg3
o7jaXbPgHIMBoRm1D3FmfAVLHT0XtTIEC4nEn3j6pDutCJt7gAHpAe2//EAo1vCIwBH875gvXzFJ
q/ImJX0h0LSx39M2RTeuStoeBa5+K821/GZXhPh5kQy+Nm+bbAVPzAE4Y6WbDEPieUnlkqikLj8J
ESf7MR9Ga22SiEp6LSiOh26BgzZDbd8IAxWzOxhjh6x+ymPyxJ05tt1KKaHLitE6qnM3Hq9kW7bP
XXq2ZgNKjyNqz4IobbrJ6NRvlVGAAzIyW1wwKLCv6Olf+mZkd5uZGJHLCA73jb9unvp0DteW7CgP
xUyIUGsJxKA5/B8iltBJy62tkDXIA3N4Mc+qVupBzRr8nCFKf1GJL9vQqyhytwVkeBjq3ghI3Op8
CBUKCfJCJoAI3R2/2bAxDas7I8SZTwoFec9AfLVXR1J+XLBQ5mGhR/Y1I5Ep7sJStbaAypb7rsqK
y5LQ8GyGJTouuNZ4jvM8oEZolu+JI9fJqtH54DaxpotjS+Ze1c3MU2SslgLy2qVXW+a6UGvhg4xd
HC++QarnWiiFgjeBMb/SbHTlwOASZysvdnuL/4eIcEJykebV+aHGD/tUqt2w62rLWldDknzFmA8u
XT2nD1mdVrmbihBQaTws0u1QKMrrQgO29iqjLcM5yFFVbfIONI/nGMCY49lZEEaPjfLqoCDDfdCU
8dZkjjsL8u2QGpVN/VV0gNqzSe9POp1JsUbRae5TyAYHCuGq5k552t5gtm+3zaQbd4Xcik2miPQk
GfN4rtVIfwonu5Vgf+jlfYU1h+5+WEybuVXKlZGRQHjtUscwUKf6fRyi5VCWuXMzSPrgxpVmeKih
4U0k1Uk1w+qOzDj4M6rIz5KFN0mFwfk6pUMK2Q+hybFdSuMDgLQaNEiJXVWXmiMmJmje4Aj0dT20
6UddI/cpJVF4FW0mdwpncqeAfWOomMdNPOfOA9oYqHFWLOQAmZwNOVqxb5vcyTZ9nxB8TM79Qc9z
edWKTD7VZhatFfKgyN2omkp1M6ty9lU8WZjWx9iP4El8NhEB0k5rJ08KTSmA521zZ6PR/KrUBbFF
hIjzoQjxZNHKbd+IXJpWhC10vjEo5QHa4nCsooSyLV3j3RBPI4FWuW0eo2HWmH7p+qxHlvKXWMty
eKszG/s8UWUAxTYGH2ZZiGl9ZszwLFX1BMMF3GGXVfAbK11fRRPUSDIvW88kpyazrMjXa+MKk4rg
XU51fFGElH+JyrGQPifYF1yr0aBEWrgf3dIYSLwUoa27AMrne0cl+IHQ6PoYd+awNSGf3ygx7BR7
bNUt/or40mKfvjP1is/Chbxa7bCfCPyna5bu9KA6WgRNKlbWtRwvCWImaXmiVTA8dbzEt9poMXTn
FAkGhilJuYkgQcEyT+z4MS0bdadoVfuW8KKswU4scCGxO+FqhvDqWwBcKi9tWy318yZUd1IsNWhj
YSKnUtwfsixs9ootledmMJ3Md+RJI28xgoWOvqUBf00CWWNXxUFXp3BnpPLyVmmko+Y4kVgBK+2V
9FCV0lY2PjdpYlyKuGi3RRTOu6mGa04IQV4LvnJQFE9tpR64xjZDUp0vn/mU+tF+cUVdpV4zW1Cf
BtbdVCJ6cIn7CHypLj1GqHU+gOdlGLPwCZPal5YHS5qVQJosOBZlRgRJ3zdAS9Gjdk8I26RDA1B/
E+cStvAQ0hdRvLoyeNE1ELSCILUPRV+s51yVNmTuaIeoMo2PDpAoAjiW1QvZF8Xetgt5z8qWviRC
ne/F7LBR6QZo1lU0R8c8t8KNleuI8Ses8KMCMreNCPti2Vqg/DmTAxYeGkRg6gqtYzrz9gmlaHaQ
hdne230W3atzMWyFHPfPQzjPgFSb8Im1rNwai9FHLlJyiXzdUAoneICCKIFGAkGALBRlj2WHoGwY
6g/smNLHwkG7WSugIRFMmeOlFWXrtxK8mFHFIElaCvJjNylqUDK1Lhpfme3UjVvaalrWvcY5NPs8
jeSDkWnQjAgSQ8B6Db8wzSp+6opqfmo0a7qXl0G7B32RbFU5Cx0Xt5kZr51cewvtIdsQKv3U2CNB
F0DpEx6Yj/uk0zyhVsq9LWfMubWWk4ZavKHtLrA/2ewvRHRNTSv1+rBINiG26qINmw7/jBubjKRR
1SrbE/gIP7CODTcZcQ0vcwHivFJ1+yiTagMbZ8nCQxXJ9llDBuG3Qzi955OUPKLGQ1cjV91Amoo+
SzcyKtyjAKLVof4xpoOeEhnkNouFVmSQElhIQEgsmBvZVR80QLRIIkVGgCXPQWJmUIWFYcXHypyH
S6WBFakHwhZRr8mEWlVqEGo2fbwG8VzhYm2YdhH4ndNgXalDOsp/F92asbXpI7njaJoeAsbO8kaJ
vIZizo2bmT4vn3xkIxaWcbqt4dUFYx01l9CK8r1ZxsMlJfvgVHHzKiDeXNOk9IVlXNPmx8HIrD1w
POkwS7xlZT87xEHnEC7atNpraZQHpB6pN1hGszdVHso7tJNwVTWF3gHueAhk5HmAR4nxed6gsGbV
nYWJVrBQN32qhY8TptnWXSBpPJgiG7dWryjHyZmX57m0irelA4co0OOlXg0lfEMcJRDpJB0YTE5v
vC2OGDdGm0kwdqXp07Ds9Myi1n/aIwmhbZRWBzvv5LUtiWhntlcVcwjtMBjBkr6OVVhvOa+I+0HB
76KoeXvh6GWdJLS/0BJCmN2YtcK1QYczg4M5lZtqMAxOedb0MXah8Y1nP77pW6W6F1j3Pnty8DCe
SNGhlmwCGGMyn82a9xgNtPM0R7zc3fU05SrIML0Ub8Yq1AvYU30EcE0S6BMD04iKC0X2blVGVvww
RFWECchy1ovdV2hNo+xNNyQdyWKnn9EMln4+qZlvV9Zyg120+egjXX+UlTl+7aGTfBp12xEySvve
qxQKVK2DtzZqVACwGcGKrIZNyFarIU1eZes9KvDDXC1V05U5T9pxniWZWPm50fcj7rZLY9QMYO6N
floUSXnTIH55kW1HH3UcyZAACbTx5sKWyCgRwymGiJStFJ24iR6A2IjLlXeNsGmdDbWqfjS9sPwp
VhBv0n2Vd2aJ3VlYOGSd2RzumZ00Dg9x5yVRkx/0Amm4Z1Sl/a1Xdfy50A0lQIRRjl3YrGxfltv8
0TLr6jQLpzyHFd6lTiHl1bNztk2TuZhfWTgJNkfYuf055Nu1ZLTwEpXXYNZ+mpNAtgg1Dy1lhg8R
wT5VF4Ob7LAg1S3LWZ4ktsXJqxCP1P7M/dDwSx45cl0xNXktb8Y6LlczsrQzFgOMqLFB3lRe9DZ5
JTLpxtytNsgtkdxUUyEJT804LVeyZH3Pes/OJCunncoRYYd5EIJ0BJPepn3PWyap76LVxPPVARQ0
ZHfdhnaf+mjGyWk3lq7aVbU+nEVSNBsAXf1umXCrYLkB5ZzMi6bDBld08N3ZBGW4l1Db1pOsrOxq
0d7HbJAtTJ0mJbkZeKWP7LrYYbTpvyF7C+s0NKHUuiq4PS6CfVa16acqBGyTwHKN1LLMLnudMw07
29It0apVmd+l2MgXV0/75Wxh8s228tTZx1rKCDihw31l9aCivF3KodozZeUHzUYLRO6xBcxSzLg4
a6kjmVef0NgT2qM9qtKsP42ztNzJRh1zgLPMBzlrxt0o20rLlk5n15z1TfTaLHL6LXNyeE/0XrCS
cGLjgC5dF4Q63iaNJD9LSlzcJt08w2cNa+1x0NLu1s6mK5mziAkRMhZJuZNKuPwevcSY/kpeQ6pr
hDbYnomS+Ds1Zm5cRfLS06Ap3VcK+ewzztKCeCLVyD77qJrPdb0IOlpNi9G6mK+0zox6hk4w0p72
u/Uxz6Z0NKxy1N2hNZmOZmvJP0Jm030s1HhVt2J8ipeKh0fW1BoMXX8cWEa/CicJe08b5bhygStE
GHaLUUNX39e/sRDTvqCgYsrIXjVpeUElXLBDzKKXOKvEbmrE4Bu9Vd7mA+dpivocc9S4jg+mGg9Q
Pus4ebeXufMgI4qDCjPrSVKU+jOdzd+ykYoeD1o/ch6kjOYNRYMlP2xC4guNsB0AyVrN8p5RVzNX
9Qyms28Sgy5LVvdzEGIzexS9lY+BOmnNZ48JxPL7aBwLd7ZRp3MoNjR66W05wY5hC0L2FDzBguPO
cypL021hymDTctCdiqviP7yRDPTN2SDYNaX0DrFZx739jPU33DuQteedcDTQrEQLOt4gaYXpdrla
EXea6PJBKyez4J0plG/S3fIniEhRs06iTBJum4Tdl2lNGBcYPM1xnHL7ovUd7Oop5tz3SVFrvlR6
ODYrSclMVm2iJ6EhKFn9GnaUVLykSeT9gmJoTRqL3Lh6MjSqH1lL+GCXUfWaTpG66crBfIjCtHAV
tNN7Q8moITUapP5ExqgQNxjSZuzPB1Pr9Fc7bymcLv0wPUH4bODmovC45OUUn8tW4vDKsSoMwB4b
pP/i1b/PJ2Tx/hhHurQDmJpLvm5P5QE9r7PB0zB5vTl2n6E6EryM9UNHHh2pazNpjUCZRvWhIm/X
s1DZPBMTmL0NYUx4q2MqB7NQiA2dxdDfj8il1yqQxFPb1c2FLXreeVGtTZ4zF8tNrejDTS5V6iqJ
q4apWO3LFSE6c+wXnZBujbxadlNaKJ6wqiYwJwvohTlm4UrPBgBMBpkjuzLDrZ90uP86eMUp2H31
epS1aoMcpGbQAlsstUdQRnFPRdReZVVjf5OtIn0bViKfpemaZCSHxMDnqiw+i4xaKaf+qxMQ1iYi
em3tmDOWvUgy1/ZkzAd0d9qWBZPlzrYX682e4vpSQKx31aKXPsc6GYJOJnARyEZ9DWiSjDul17Tn
BePrF+F98YtG1WUTRel6DtXkw3SKeavr1vLctCWQz9qZMHHIemTiysrmo1jG8NaqTPN1bCUtxQwI
eGJojeG9LGSHdDGiQ0lrrz0OHzkVFEfkEjL2qQ5En5bfmVMbm27EYcDeW33NNHtSvHSwm/vE4U03
4prs33IOiUlHG+fL4RhlLoQPiqXYTsFf4ffzIqLpAjyZcbBUuAxKQgmJttjESkgKiY3didJIJI0b
KV426kTx0G1VE/Selpd35vXTaiMKehduIMhJNeH73NQaC9YhwYrgOtjt2FwMlf2sTEL60pdFeqvi
QWxDlZVZMDlVjDYzXBcaFg2XKSY5dM1sguZqJ/OlHa5wBRula9DFGeadKK3to2KF3bukVFTfcGBp
RCGJegsOfTr0ih1v51RSs7VDhufoEfZmBEW/EHFX5kYYLLoAii/JFHyJ2EyaDdGM1k4bl46Qu1lg
44vyERo5QRCrWlfz59QyW5R8PQnXRRzmx7maDMaVrRzmxpS2FYSRbVTa5bpP1XJyZWcSn0amJl7e
RmpCScBQW9eEFZdQEarIXkOMvgujWbrld6g3xHCJnU2o9cO8LDIFAyHgkKpUTUQ9BKYqiUsW1hK7
sqjcQI2gVmgQqVdH8XjDxDoGFHvy7Rjp2jU5DSy5rDY7vCjwgvFrPKldV/bsQ1FGKVFZeRqNzvs6
UcsHa+F0CcODQDYpG97qEVJtyEZiA0YggdPds/WzKa9tECST2A2Y5HnGPhTQrekCOhER7GET7LoT
zX0AQpm82z4lEbcd0m2mZBKZBnp3V9RpfzLZxXlsUhl3oG2Odld3GyfvnKACi3ykdU8S2jVxfUhI
U5hSTa9cMWQFMX5JBNZeNc95hTZ1kYR0pI5HL6jQZsXrrEpxNXNq7xsddi5D2YYqxZwc73JcgKsR
1OjeaULtriJHRfEWGHmjbzsdDGL2HYNLy6owSBJ2us8i0jOTkw92xc6B14flklDBObP0bQrQQCKG
EBoy0PDQuieWMDtXkM42ETAB8mNiHFwZOd71zcjIvNX7BAdWOwI1X+MczAj/miXtnUxP89wsdfpc
dIgRXFjN5oWjSxWIKbTMjZG1GoDpZOkfk1nqHxt7Nu9hQ4ACHoCN3oaa3iCZSRpYouRbs42Avdex
6NgR0wKHw/naoJDwCFHNIVjQyqyE8Jgqh+KeyVLsT1ShP9jgLYunKwJnNCnnpJskoKzfjMnkKTTo
6KZgGkYWehUWzy05jdZN7EB2dy0pjU5IsnvQFnNC7Nyk5ypS0LieMCwR0Fh4xOaBFBThPMgcOkJJ
OeBWachqnrpEeBhXc8oEcj1/TLEMdEnFEU6hvqkgv/ATBzbeXVNOGxqGgORyKDbkwrchenBYct9y
jW3vblQn2/R5eOlD12HwddNYQjTFpJSPHD2pSScfFXldy0ZhtEoBrvLiKxkXrT0p0RJidKMQPn6U
ZVRaa8WY2SqMeTp94Zprc793qAoHOc+SFIiILaLvhNcK7AJoi51JpVgfk4yFcoUZBZczIcfMIo3d
m5vIUMg5NiuJnEVqNGZKZFepJuyjLaqyZZ1eYzpVu95VAkqaFy2qtWt0PNLaIpIVCaVmwsxvC+U9
BBh0K2dQSvAzjXdKBOplyMXgYDwmhAGyUzzvNIg9r22dp59L21MZTJf2QhIDG8Fo2YQO7kOoPnbD
wWlgFdRDTWxZ8XqMgrLKntXsU+F2rEnCtQspfu6k1Pnq2NR+jfpgp0EvJKZWYBSd7prp0HxFYzSk
a1hZZDDDeoBlQJHOJeGDhp1s5G/pMsx0AukVnHrSTPcEC8LHbMr827J1ca4WtT5yAl7WsdxC3G95
jRDjII3ppCV75oPpAU5yzR8XAHFRG8GKltP+CfNau8KGKENptiVpVyCcp1dLYJc+Vf2boHd6ZXyo
6brkVPNG4ZUdN02P/Bt+VPFSETx67gEDBKWidR+zSPpVXZvSNbFjjI8tbVs/NkfzpjfIE2yljt2c
6BpM9pzZsWqPlXZboCe9E5OprTvd7ndxbbYmyGg7eTbVrKL3QAhhpczduUCgtQ9Vk7d9zGh40dz0
9cayA8OWaqZFZXqYBW3jmfCaXT8Kc9vBGlznZdKuoJHoXmvNhKnhN55PagpmfOQEhz/HTmc/rh2L
sDbOprcZb/XdYCkpP1eFrNGmNedfzSOvbbrgUWw2SVYCkU+KK9hIdNomyyQ8mmqvvrL/d7CIx+pa
kcpo44TdaJJ3BbjA6xKNUPFMwjhJEOICYScTmvkQLsZc+RD9ixMrs3U2syXGAdKl4iIkmgsHOslY
r2NmmWuAieoXFdsjth8maJZRP6o1AYBwZhIMuCA9XojjoHRoTT2+SdnmpoU8cc7gnb1TmpjslRTk
qowDeyprnhx9k0BVSoXZJ8oHKfhNPPFv6Uj+GwDA/01oPwNp27/WjxzfPt6q/3P3f2//ICK5fs9/
ikiQfRD4ruFs0sBHWFcVx9/JfjgN/mZowNORkcg4dDS+5x8qEtQdMlhyvAFIw3T1/6lIEJgokGB1
WQGAZ5oOjOD/whpe/i4H7H78+Q/ux6t46B+qwf/SkJg/JVLMwxAawIPtrUEPQueUVdoDdSvYFMId
LyFDZAyfeIHHvSgPmaP9Qqz4GzDwz657lW79TvQrx3on1K4akEusln6XK3fATU5l9KBwJJI5ip0N
0b6FObFqkUnGwrSxqp0kB71+2xDzyBfIpGeay5csp26fk4U403I0zyPp7qNubyynWtvZCwsqu6k9
mhXED++/e77/eQ9/f8/wUP2Lm/ZDiWU5PaSwKB72WbKd5K/UeM+TV/aH+nWeJpx7WjX1R6l8W9Np
+FDof0T+Ml7kdKYXQTzuZXRaz8pP0kvyzp+u9YyK5Bz1oKiHo5B2TXFnZQ8Zod1tsVI5teCzjryy
i4JpV70239TOfQJW4221AcpyLF8JMSU2YCX7NG3X8yYMDJ+JK+gD7L8+RI7D4rJZDqLA9hNPwoGR
BeVZct8tl25cQHBnfKD5NXsCmUn4ZFDmtdSVmt8jG5pA9jTbUHkx61OeP1BbK2RScB4y5BOjDG39
CTqXC7wCAg++IMPPe68bzohT7GhFU2/Od6/06qodThMjOWPcbm4lzbO6jcl+gb1otTI6eRWGJ9o6
fjYR3Ecn4yabyfryqfKyd8vbey44sPa3iq/gE69DlPU7vTmMxUkXj025y+aNZmyUemPGG0XfUChv
+rMdMe+t5WGrDZ9mNftXTfmwKSpOsysAFK4x38ZjCKwN24tbbGSa+++x3z902trIbuPlaBxzYwXo
QA9yiq633eixXayDqfbEo6QfTQrD0NL19uxcW6wrklRjuGaJ20wU2V9oKLgg94c3/UP+6DUi9NAr
oTGxSfsAk0J4Dj+NAaPcThahYcJFnWh+VOHZftfj/KVcY8hwO3MrsWm7S54nVawaR3kayVyWo1MX
rufunn6LR7XdzcaGkNnYy3js0jHpfTbnRRaCM3gzr0uA165zw+c+cQSwYFa5qUmmC8nfG83al6Wv
PS78ywkoWxfQv7bJ/NjPCf2ok2lS83nsAJ6t1BVH9K0W5Lv8wdmoO2PlrIyVHNDUIGmNbJr3MvmF
NPsqoPvTaYl57/fTw2QqRSxsB73JXX4Jd2QubuIziSNHbVeeplO5K4/KpfiFpUL5o3T6H5PgDw1z
OrWaTuhlvy8PHA1O7WW6q17ju2iNoOMEb+xlvoNmcrRP1f/0ij+gyioYIYh5dr9XzvIu3JmPRLKu
43N2JP3kbOzyE0FbG/XJPmn3fz1pKWh4/vSeGs4P9fmQw0pD3dPvydFrPNLHwFOyxVOenFOym7bm
Lr+fKjeGFPk475RtszGDZZVteAV27arf8f9W5Plsu115cD601XBoL+Jcr5J9eUlQN+XstDdxeBQk
wysctfwFeYHfEPI2rtTMI6w64nRDfZXzy+zBQ2uKICbfIXTZ36hHh2Pxu1J6400y+aQ8OkjjiSJI
vTRQAuCtlkdu8+FUrW6sbj1lq37eGsIznuuDuo5k3rmDGG5kIBnNqhZrw9wo3S46OeM+JIqS9ojm
5lSFv2f0aHzsx2zmD1NB8c9NK9f8NiuPs0ixLm7kI4c1GpD2W3PbnJz9fbfWCpdeo0HfvPIyLHpg
hxDz9c9wAebLLLnhqpDcBJEfl9xygTMyARjwQdp4tl8baz31JcWjAlOQUCY2fQRXZt0Uu775cq6x
yfW385x1H3n9IijQl9+RvG2tDfKi6UM9jnvp5XriT31F99N1Ye6I0uxlt/2S39Ojtk2+OwOqrd9+
RO/LC1HOQ+pPYDrfp4t8gxiOSYtM0NeBM3zht5oHo5b/6FEtXUPZN7J5/Y9aECTgdt8W2bAfyYn2
6ibaNI9ac0MWOuuI5vGQnE23n/ccwsYn81a+lW/ybXyvPfcBla8VRcVjfqw2vdfyEgn/s/VU31yR
MHR2Ltx9ZWR6XBFEAumTyOZc9YnJprgltpqP1XtdboxjG9Dr8LBm3QDqHD074AAYZKeq8WSvPgyr
aeWc5e/4so/81G29xOdBuSOXTz1rmz83gXPuH82cwecqfqq5ejAeWfS2JNOs6Eju+Ij1FhWnhzlX
S3xWbnSgT/NZOUWvJI0J5ybCxDI/drwHyPwBBlRAHEnCmst3+cvZN7f1S/vCIGj4B8lMSoCo33Yb
2/H0gOFpBG3hGl70jbsREOMDLWIJhtCwpYIl7umDevFZIXqzejAsl2/lB5ilh9xMuZXnOztfaTfy
BdCKXd4axPfdylvppn1LT8ZN86zczGf7IAXM0IF2QGjkAULyhZv6i3tvetGmupWerZVxuN5MyYu9
cPcqtg5fna4ar/TLVbzKjpZXuy+KR/zgvbkS6ziYN83qZfI+psBezYfsE8Bq8iLekkt+Cu9QQ7Qe
ih2DcKlLtmsA8/LTdFfZLTvWLB8YElLgt0xbU/qF2hk3PjXwbgyUd4W4QF8OMs5z9PgovddoWFn4
5QZVDdsL6j+3jLuJNZgTpM5uziULdlWuhj1vm/4JK6R6lh2YY3sbLg87RU8pKXTlrrnq7uqjGfrD
TDSeW/jSujrwJi7rgtCBoI4RhB6MQDpFN//B3XktN65l2faHLio2PPBKggQpytuUXhCpNPDe4+t7
MLuqWokWyFt6u/fthOIkSZjt1ppzzFB6zt+gzl2SDDy06zR1+t99uUYtOvLiE0XSubUK1GeNuGoA
MMt5sl7Hb9rG32kX6jZit0Qc34v8ou60TbMnn9hyk3qPTPV62rfX5bVxkT5Lh+m2v+t+kAkxVLs6
WFclGSKrelwFvMnlWupW0Q8Okin4rhWFPU7IGYo+WIUEa4p1hUy4c0IbH+IBilFPruFwp6u7qj5M
zS1St0msSyQ+YHDMBD3GrUeq37iZ3EHe4CwkG+chPviH5rKOaV8+K/JrYb7b8ZshvZjf/Cl+rYW5
K5uVF0JsRXdWP/rjbySnGQFqT8ldMjSPdZa8Ew1H4tr6GBovjjNlv4uuBvCC7zYVZsMitxUoI1zl
VfBT+tY9drf2S5cUaNnK8i1X6kvT3hooWqRYSbkYHjwFr1/pL+vVvFduxe14kwL2JnP6mA3/o/nu
vzb33R04OKiFfeMKo6OHVcIxdY4ISWQUbVnukoZgnTc/cfVMRnS9QrABzCMPn7RqH+AEy5yQLVR1
T2jwunmwfjU/AZCxaw4BjHWX7XVzo70aD2xy2vGbJhl7swlW9aDsCcslsZRXwlyN38PwpsPe2u1t
hazNrXaf/4y8Q5ftDPgZD9az6N7j+uco76Vv6XPzTbsTvHGdvioR/bK5Nay1/a600IfJYVz1DPE8
XUPhLrrnCahjtqXcy+kbdQDsVc8xu+GyYCvsG/4VlVHVRqeK5s0perBla6z0wVORdPSdtFXzojnm
FVGx07gKmbaZZIl7IpTbvk9lgJ4HFTmBvC3Um1ZyORlVB3bPdbwyLrVdfFM+eNujaudZD9ZtheSM
vJR1RtD8SNwuQi+2ehvSnwsieNmI+hutO8CkyIhc06hRPk0pb1i4Fq+sblyad0nezZ33w/8Z0NKt
+Ngiux3TV/qiq6AFZ0TZct9pW6wEKE/ZZfa+S+CdRgmZCUJdpb/obgW1q8tUPe/05mDWpNUfn2n0
+1gauVUum7uRd6/YBdV3VT0k3mWqvdsaAD7H0PeUMDjbydVTCJq0SCEs97u4WRNpmILmGiCJObqM
ouYwJO9yAFkchk6L6Ccz1kH8nAJ6MoafoffIsmmygaGVfDM+Mzfe0dmvGfXSQW2v9fY6vkP6do86
+Kb4puZvybeuWOUv4QNp2JRroLM2z7QW833tgAV6u2VO2jTr4il06LQVJSctYIHBwDDbZfGGui6Q
MwM5QA0Udmf1hLSqNJN7Z5SRHmcHHx6Z6ECX70dWPXfaxLcVjaFxN777+Z3yoMOy62KiPeNVnz22
D5gGDYqKL4BAH8tb+h8FIXY0Kak+B2sOl8Nd/0MdmSZoRK1KLAbJHhFjtaYwx9HgR74hDAhC24v5
aG3r20RfRy4yPI9jAjqWh+aNLJuQoHjFtYuDqT1WxSGkg0ksMEFVTlzvol3qlO9aukqeAPdYh/Yh
u0t+SeCHr3jDae0Szc5/5O/h7+hyoEO+AhNnPAWX8Yt3TaNZQrerr2WKY9Fq+lm+gDRP/DVwNTY2
irLDipFgN2H5DlbVVtzzmC0kuGL9f8LRKkkhJSI49EB8S0xGolV3hhXdSd+MtfaERpwVIP5Fadhu
kT9fR/WVZCB8vqg4LtX1szI4OrucbS9166ADPUD5VoCwQOugSa9y+Z1UpU3fplfICGmGrWz5W3+E
aea///Oy2P+dver6Oz703/n/C8YqneLNicIYEX95En7/uy7GP/lXXcz+h62A3qIEplDlOrrl/7su
RhaGCbKG6hfU7n9aqP5ZF9MpfoHJEgRSUBMDSMI/+lfihfwPZOQGNkNgAcDPcHnP6mCn6mKkGS6c
lo7Wvw8FqiprqbmFXno1qjp6nx0YYk3W2NeFyAVu0NbTGrqvcoIfjrGUCat8PDZq6qBbDKVxXetB
WwhmQPT0JMXiHhpXRNH53S/Sj0cNMTwte7rfxBkYGZuEKU/M3BFUcFvTsVRY9GvFJ3iNSIVJLhV2
CKVVVtqfTGhkY144HcUHAu/G9ziuRHkfYVRlm2NlPbG78LkRga4zMPHVz6Y7tmih8su9xLLSgjel
696mI3WAMWhtvBvxGOXotSZyjkZo6EngsyuZBjElHBpMK1YdIiXago0w/PGMmtfoJTdpFWVaC7fc
roTqGJPnx8oaCwd5sqtGMrxGXuki79QtqcY6J06QoX3brYdslFinCxVLFRHcQojyyupM1X+KQW+W
b5OkFAUhQ4qaxM+ar43am292nnxLi0nPbqxRye3EKRWhUKI0PV2X7+QiHzCOZXYS3Iajro/XNIjG
MtvEXkBVJQUkKv2I6cb8pE8/4mbLIsR1skDietea8TC6LRLm/FJTlSTckq8uxwc1JlRHplwDCON+
KqwpuLPaqfJgpFtEAVxNsLTZoODAyjwn7eygKjHMgcq+zScoku9hiLZ+U1RVDI++S20WKR98+aqq
s0x+xE6HhW6tJGaJMo0Opr+pipCpv+0oLt5KfhMVuyjuiuqyS1I9NakrxpUkWO5B3NrrGgByHK29
LmvLxvFa2meIiAgh8wNnEoGXcXRugWxj8JPsvCP7Vkvi4R0vHMz+lVzHPoj0ugpjiZOEXOjkh9Gd
kN9gd9cBOznQ5uG66NUR8aWBMg4VnEbEIR9iT0ydcErDKwyTMHmuRznRWKVqhAk9roqecbMx0rI3
HyKJrjuUfqEl4rINGyH9QPFfe6UzlqqUYnogjK/EXdOMPv2dXKeF81IA5SyDHT+6Cx/pNLe06UJc
J4HT1J3UZQ4PqWg5WJvHFMKVFeWkFqz9wQLHysGywTzNPjyR5HesKGP2XIOR1nTKgzQlfwcDwsF0
JTLbowuWyGO8r1NDlh4qZA0c/awgJWEV+Xz1JozSmmpOiq3GabqW68F/hqKtN5eTSperJHXOq8NH
LRVjfS3noAOoWeigU4iJgQBX7Pks8ldpSQfyPcmYure3BPTffUyPEx+lbSVtdaiRDobfbcRA1XPb
6wXjtEC/O6LxIhugPQ5XErfeMbcZ0HK4XybwVEw3aUn2eBSoKDsMdhQIeIzIfEh42CVmZ1uPr/1a
+MUluqw2ew2UFvESHUwl/pWIuLBeW6EXBSUPTIXjW1YRgqCuKnIpxEH30O5vq6Ib+mv+r5oq5sAr
iS8LnKuZr1C4tmBhJWYYpN5xEhJYoWgorvMADfujSSCvQuGDIIs74PBa8E6z0LQIk0HqcDWYBIRs
Iq1KtUMeWU1O9aWyjy1ISQoSvCYtSsnDAKtPeh9qIOtIpPRoPJRmGgQ7wJMQd8kPC1NXkiP1T3wj
0sV+r9SA3N0aIIDxhJBLrxDYcXy/xp4Y9G9q35GXIKtjRbEjCetKPdTAOOu1obXY+JssMarrIPR9
hVe2b8eEPHt8dPqqGuuKlhwCaam9JuctiK871OXjtVXEZs9BQ2lrIg0MSRYDhi9Zy76PgdpXlyWa
tpxegMi6NlwTKhHoV8xYkdiRe5lwDDLJ0ezWnmwBmaa9CH31svE7qI/DoITGg5b2MfOxJ3VjS351
TqQSo7EmIG8FjiEPgPcOpIPUWjFY9irOtWa81foqKK69zhDTXU8sUk/5Te+N/llhNNpOW6Rx6ajZ
qGV0N0m93UJt7i2qZuZkr5PJPmayarWnDhsCLILurlTLFtqzpYHQ3xKOFKYImoIqtn8LlUnqMszS
BMVSEpu0kFalxssB8gEARIyCZxrFdYkonnKWNVrWL/Wo5h84dA4y3QqosO5UmSJ8rALd8G+J5mn8
a2JTe/ki8PDuXqrCoM+r1iiujpaeQVzUsSjKF6ZFnfMCiS7lJpSIqHHzIpO13/TQUZ2wwo76cFfb
rTZelRhKf/tVFnu/EfBlzVVh9GN9wA8XiYfRr2gTr4JiDNJ1YJsFdrjEbHPZJbKiFZupA4l1a0ws
jmghbA2aojGUcr02i5w982Qpr2EqftOyT94TLHdasZF6Wc5uo0ZRyk3ZYW9Yx1CBBSjwEsIwEVKF
CT4iN5tuS6JFaDuFOgmo6lrtG8V7GtZZfeMlaHModkp9FR4CrzGmxym0MU3WiR6ktzbanOBS1IYY
WUjg6Jov+aiOyaEn2LfdIQ5pQfIrUaceWk+JpW8EQ7RJtO6LMrC/HVvn8U6wAYAhH4pGbZzY7svm
pYsSs95oVZdhoQz8lE439mfiGnddpUipg81Bze9VXq/8QoxZRk61ELV5b9n24HP+MoJUPIDlVdCk
tPYx1XGC6oTvQqjjlTfV6NBW7Pw6bIaERRMhhLo+DkskcFhOKFz2VTe9mcDQtdeazrr+lvThJB80
9GzBdoh9MyX4oWX//5gXXtMfsJVZ4jFQYig+6IQLyV4zJyTJK66Zlo4cjGblgg6C0v1AElzYV0gZ
JJ5s2oHoIpK9zY/GJzm7UXNZ8bGp+aUhv9YoFKvXpAPfPeIB5JfC9BoMNHwrZSQFoN4iq5IKbatG
Qzvd1nmOZN2JaiEnl+QSCYMketUvunATm6MyHUJFV8vnjKSx5m5ocDbiGGg7nzqXVqYIbFkYPALY
8TAKu8EygAJRxyMsFE+sGNVp9j6hScm8bV4qCjsRwkSHpH1nMxaoGPtjW+s4l3lx5SVEEcDKVfHJ
Eqm69YgGGONteoyqAscsG0Cq97WSArvekPQu2Y2TN6Afg3WDMkHo6yRqEOs53MI+ZIZq6VHLB5EV
mf6bYJYhbxwpjyb57j8/Cv1/phAwOCScOAh9T76P9ewgdPwn/3MQUsyjNEBoumUfo/r+eRCy7X8c
kwBBBHKuMUxCy/4tECAukJOTDIIOlxJUCZlW9D8PQuIflq4rsm2TWiAD4TT1/0gh8Ida9r879bBR
/z4IZZ0ZJEjz1L3U5CGJf6NZsjBJcAjGFlWAPeqMTk2RXvp20nZEpqj3+tGpMPmWfDdMUn6hmk11
ibvP2ic9MXGYo9LBW8VqFLqtJvJXZVTiO29CDMoxA2G7XEYBbQryNegdhU24781gcD7c+k+a90dR
xSedRXnOTbNTJIia1mp7hpjXr1uFGwxMn0wA6sOT/1NCihw72I4aOqEkZOyIJBg2aarhwSkLUTkT
YHZ7PXC8+5XjZXmeUgPRflsOkXWke3vIgsnYvkIqqbz2kmVdx16YPJgNVRwef+IGoUpZCpFz+t3C
0QouW2rRmw9t/B43SXrXdpZ2OQFpPYNZmyXd/6u7SZj63w+w75taYAHT93FgJyZir6n5oWiooNeV
lFlH9+/o2FZuPQ0w+NiQ6bV1m+ngBVOvMM/xII9Mks/eolmLdWABLnuMMntVnaRbG1nLa2kDMu+G
krrZ6Wf7edNYtmdNVU8qAIDURKpPhDv8MAk+eg85Mz1ACQgOdh4Oyfr0F82Y4f++pXOIYBaZKi46
Td1buZTQREBYhTVMCanHRy1FAEPADSZ8W32OU+oBlEx98WTZpXiSu9bCbx50O4v4GNTXjYYAoSo4
j68kUY8bTROsyJJPwZT4tfHx9C8+DtZPbv9xBvlYzchFgAkp7Bp3CnUXIdI2SOz/iL35P/diVihp
Wb4Vj6xMNxtfJON7IE+ssfYqbaz/lpQtgss/787L1vFxf6jExA1+1L5vG7dWOMPIm5pDTHtrFMNh
Mq8FW9DTt2jh7Znjn+2gVDlQlaSylRHHStLWxZXNHlHNKW39e9b/ZOpZGALWbCI1yc1AisoXGBRI
vLTcBMBIx6w6c5uWPn4mSrKNhOJWmjfu8YQuUQCHxso1nAN2Lt2e2SwSK4MymdSwXckjVau6NvzK
oWzERnE8M6qWLmA2RaQZRwxb1WvXRgA0QQPV5PTZtvX96dt/fB8/GwKz2aEmQmXK8qBxics8EkVW
lSouZPsRAdnW9tIzs+3CRZgzkUUGIUGL0B0jVA2tb1mTyxeNAfkGzbv/+/SFLIxlczaWh1YRspfy
FQ3IDchGYLa/q3afOl/7+Nl4TqJONnqb1xTTLdqAoaKtVRK2ePrTF14j8/j3D4M5o+yhyXHcuL15
6OSRAKaaky3N4ijenv6GpSdw/PuHb6gTLa27Ag1IPQjHaOsNiRy3k/afcWT/Pd2Zs1FcG30lw0to
XFM5OjB0WCzdmV++9GBnI9iilNh36MbdguMkB+21TAHq9E1ZmEPN2eidpLDDnZI2eCb68cVLY3nn
8Q3Pgmi4XdHQ1GqEx/GNstsZZOPSxcxGcxWNeRxMDLc+rdCo+U5Ik+v0xSw94dlI1lq59xXfZyqq
ZSrYHiFBzUoOwjMDQFn46XNcYTeZmlLYVe3icNpHNLUrJ/uZvcabcDOsNIe4mHV76f1oacAZK8jn
FqK5YNWv8PxuvnSFxmyIp4WnKWFV124ZaC+RVL/i4lqZ5Kme/viFQXg8g3wcImOgeabVFMy0XTRs
a5ixK9ot/ja0kQuBiJR2p79n6UbOBntEQ6Kzco/vGRE6ekMaooiX1TML9sKEbswGenDEOmg2r0Ft
in1RU+aQny3cQqGOHEZ9+tolHC/tw2zi2T72XcXmSSjVuILl8WZX/T+hi4s7m6X7MxvwRRYmaQn9
HS2HjPXf2xFj97W5xJgN+MAGci1T93BBEVOdM8h6kjQoYl+7K7PBLbeBOuJDqF1jsg5GYTtZEZ75
6KV3cza4CaYgSyLhnmCKxNekZa5SHQtj4b6U+6+9l/pskaYNlYx53tQuCZRIXnynLr0zys6Fnw/b
8a/3BZaq33ddW7tdIDZjGbi14e/6TGxSjCKnb/7SV8xGb1nrSjYNQ+0qOmYbCx5L/xTlOKbrM9ew
MLD04xd/eOdL4rQ1PO+1mzUETUUQjwAbiNt6+g3E6GuPWZ8N3jzRsyComeEq713SUzfzrgNRrLFH
nvmCYzP6s/3en79/uAqAkCqVc0ZAqAWVQ2MLkXKLsS8IepMypmpfFo2E1mnMEYoUUxFsO8Ipf8dB
pN3IdQnbrZwSp5NF6BhyP13U2L2IvZJ9/RvmGevVl9t23U+xgGCZiouIDLhhHYeF+X3sR/vBboDa
S4MRPYk6p08YouzQqcAPsg17U20kx9dVfQsvL8EjD24vrC2/xlWfKPsWuBGR2um0sfSh2cct8rpB
mlCriky/C4Oqu/FVO7jAAYisJdEtJJkWGRKrqFDMR0mX8ksVH9FVPRDYhyTDqJ+b0ptuy1TLnk+/
hEt3V/37HRFdPFZ2xxoJMWitSLojWCW/9tGzqavGCl+pHkOosK17I8yu2ig6M3SOb9cnZ4CjO+fj
m61OvUR4Lm92lN8EsELBhq1t8e1rv3s2cxmJT5qm4MM5u+AuCNv3wBTulz57nqLRqiOOUyWp3RYr
5Jr+LcyvMT2jtl94ltpszqJlN0w1rT7uin6p2f0+V7yvzbTabK6aCiJ40yyrXc2qhrU5dsqqBol7
5nEu/fDZRBVMWMPbgCFemejB5HZXS+dyb5Y+ejY/1SxsNrRUHmarrmnwocYYtqef5cJL+Edx8mFi
ApU3xHmi1O7Ye46FpY8KvqOY5plt0VK9T5sNTakjb4guIUt/3ETfui4pnSipTCeBOfNA+rSjVxPN
RfKQbfKDo/oCLBDsXuGdo2Mv3bvZAB6I7IWpEbG8wvsmIBGaiTSqyZnVaenTZ2M4qsHQmsnI5Rn5
pkPH3lrn6npLT2Y2glm4gzFvZCY1yaNJhdpNrzZFqjlfevDzfKGQLr4OA6J2U93b1lP+UgXeDxGI
q9Mff3zrP5nc1Nkw9lIRt4g82JRlyqGJX9NhcP1IWqHhOP0FC7dHnQ3meDQqCKV57QapfgXN6pid
DdnC/n764xcerDobzWk9VDJSK3bDXQmn8LKKztyYpQ+ejWWI6tPUAJV1ZXtwYJqsSMs6M9iWPvr4
9w9juejohtYtH81qawgUV/K4OX03lp7mbBTLskQnItOwR3hmt2kMC/3HWKdbENbDDeQ+/2vn9D8G
zQ9XYAh50gPEzPhRQAWQBPsY5P25JI+luehPF+bDpytSVrRElWKhATW2yTOD0DkT7X5rYibAjg3z
yBYjbLkyPMhdpbooUcx7DUXEmXd2YS87jyssBpXYJDXlODHJlwBA9nnn39OVeqNif6kF5plJaeFp
zbMYQ7WA8SFY53DxktmruGGAQJr9oh3XZx6Ucpw+Pxnfymx8+3Fb2ZrMatf0MdwWoY9oubGxb5pA
r9ZkXQZ3ZJ4n7x7Zubu4SsUOtUTvSCDqd7TSuwdLlsX30epwC0R15xDPahBfb1CaSa3U9T25O0ya
r1xi1Z8uQjs6V3xamDeU2bwB3lJBwMMPV8IYReSBHfCqnaIzQ3Dp02fTRpJHSUtjq3a9/J3IW9Af
r9Txz3z40nOdTR1jGMSNoTNl15m8YV+6QdLzvUN5hf2/OTM9LV3AbA6RfYkbAuLSjWvjSkzktID3
XeXIF0/PJAtzlDKbSWgoJapl8G5WI4c5q8lcozZ+nv7spftzfFc/jO8EEmKkjQyv0i8vTaU9eFUQ
wTEbb/oqfjj9HUu/f7bga3qgl/pQdPuEmPbHTlf09Qj38swEsdTLm+flwFROI5gT7b5ENrSxEpyB
XSu9jgRIbeWRDHijxBcSw8U/qIMmX+lHkE6eC8MBHtrvdVlL7sigLzedOjQOCS5oaEI52GSeEe3I
xpHXX7oNf37/h1vNwbK3Sn1s9yKytG3KyrMamb3PvOgL8+Qfa+yHT/eq3jOMYlIYo6bKLCalV5HU
FDc9KMF1iQBBoIlvlDOv5NK3zWYEkk/jeoyE4kZwza5aVQqu0RsWl6ls6JdmZmL2Jrtz+Nr55o/J
+MO1AX0vpCqi56CZuXWhILF1Wq9XnK89l9kU4dFaNTpdxroTNJULKkd56ZHhvJ/+9KU7dRwUH347
SBcJph0c+iDNb9DH7bIo24PIPBLjHjP/XGjzwhx0lJF8/Bp0gjBkA46AQ58d0sj4HWfSQ2m296ev
YmEI/wmK/XAVUtHZRQhF3pWSrSV+KeOZu7P0ubOpQbfBiKdg192B885OmOmrFYIw+9qPnp0GmqlB
ql63aGwny8mp56xMFIpnxtvCL5/HfgKZ1GmvcYpJ8+JQSrEjF188ZojZPiGaMtS7eoBgJwN9iVPG
lBCUSqXbl7X3xZ8/G8A2DHIwXxOOLh+sOycPpyxGwzl94+WlmzNb0qukgcomIpUYdtvcBVRq8UxL
MKqjkulUkwQGaJplD2VphO6gKtlFANmYd7cng97LvI1CUv2KpRS1/umftPSLZoNcrUXm92BiMbri
7TQ68uFIzTrTmV4YfOL4pR9Gh58qIrchv+2DKq/w7Plde2e2k3gG7p08nb6AhXlEzAa46qd5N0h2
tc8UkbilXib3Qk3ye00de8x/Bg7AXKm+tmIL5e8L0tHdq3bjq+5Y+U9prm9HJTnz0UvXMRvxdepV
iRoYiusFx3hQtPlrMRlI/pvoVQ3a9x742ub0LVt65rPxrwIurpJaU1yN6IYVptYjjlvZfuXDCYn6
+xZNmdRHWdtVrofB5TANcYEvWjmnBfn8pwt7NgUQhQIDs2pL15B0TCLxWu/FmR/++Y5PzEM05b5V
QO1YpdsAGtsY7Fk3SWpqu6aXGtImOsk5fYM+f9BQk/6+QZ5CgELZBJU76GGP8k7CRIkGGoQCPt0j
VBsc4Lkw5j+p0v/7aEWS799fFmtE3SjxBC2mAWwDlzmGHiCqLtjYue2jBiYyQl+1qQ+ARCuwRGcK
Dllg3t0Bl5r1LbH0+BUOoPWb9IAUw1Gj3ILjFTdpOaabUYjmgk0Im28QXQ6K5mbVat0bArJyH2EX
+z1GFZbsMCKhQ5qq4RmMpbrqjE5siaI3nn1Fx2/Z29NzUSqBK0ZsX2cmtqXHOZt7Cp2FYYz8yg3D
xtgohvQbh95dYsq/m9p/O/0ol97G2dyTVXoI6G8oXeQ30aoPQsA4nlmtT3/6Ar1FzPWNbW8H1ggs
fk9H27iIUdhuclXKLhQMapdpnMXf7AB2ANC1wn7REs27AdYsXMnPpk1ZGOojqofEBH4KAvww4KXY
YDTDyqSlEEwjIxPnBE5/dlOfvWazyWvqE2WMphDSi17uc40oCmnc2ZhuRl/aRoO+scPkxaymVYq2
oItxybbVN7s8swQsPYbZfNaEVAOCBkCdisHpPvGn6GDTSzxTnlgYr3NJZGDJ0IdTKh9maA/bCVHB
bVCz3hilR6zOUJpP6lBnL6ef+dKXzeY3jfK23TEe9gmHrBdQe7Ez6aW2DvNOOJoXVhubtc49/WXH
KfmTp2Ydf8SH5VnkYYA1T572USxph8ImfIqAhvpCD/1jm4/ok8YL8M6T0rYOZD86814fr+Wzr51N
gGaEf6EJZQEeXgVqZkI5+GV4bbMZ8FIdoPhSMasl867v0urMQelPJfez75zNg1FbC7xeBlfUB8Om
qOvmCr10+gB7GK6mWeq0y43e26RFZ2L8bK1tBjn0TY/H7LIu+sz1ItlzELtmdFgD4z4J8SgIEr1f
/R6GQ1wNyUUKHXUFx3swNyFU5OchDIbn0bOV56N81141pp7fZFI+3Q6TiWc9Sj2X7WB8NTY+2Q9Y
MD36djBBGhV8okHCy4Xat/pVlHj29vQTXxgp1mycdkaW+0HEUdsyQ3ltyeq0zvxRP/M+HW/mZzd5
Ng71Bo9li5Vj7xEl6YxDNr146kRQko4L8cx3LLw8cxlijzfGztu63eeyRCTjUGviuimq+C4Yp2Gd
5Gq+GSabGL5AGc8tJUsT8Vzgmkvg5bWuA2XVedkPzy8b3l2FXL1KmnSxwnEivelGH23IZBVuH7bK
L02Nwyujn5oHpTH9imeqW66ddRiJpRSgCuR9/HGFEK+t3DTO6ce79ABm61FU5EdMPI/XmMzhgqbw
VRNW1NhHczgzdhdWVWu2AQ5EknNm76gp9Ziiokgxr3xVa94K7Xg4UWL9zJUsTE1zKSjCSbX0s7bd
R/IgPZqVRipyoEYI7kTab/xIVt5Ir9KytRz38rUlteO5A9HCFZqzSdFLlcTLWRr3gmiNaLCehJJg
TtZw6cbJmb3J0ks8mwHtNC2HwQ/avSn1+QicP6oOltlER2NmTIVNlXLt0Sq8mnZRhCRpc/r1WBj9
R7bAx/neZjeoWaHIoAsF3zpmJ0dk4IxOf/ifkscno3+uHz368lWfDKl9X6qbkWDBw9GJbzit4gMM
qWot2RlVWB28LqocmlaZo6t5Aco2w0DSEZZy5hWVj0/qsx8yGwVtZAYBec+Zm6aNtMEcIe9GItRA
/hrqbT304XZo/WpTVxLYMRyCK90S064rEnNTCQBsap/pbpwkMTZUS3lRFP7L7g3zzAy2MEjnGkV/
MgOjsGp5p8BV2FomXLcumCoXI0B3ZvQsfcXs/eKdSZogr8Quj9vBtWsiCGx0bduKpLOvvUtzjeJk
cqJvpjx1aRc4YRU5hT+eeZMWXlPj+PcP2xIzAeEvQfB3e+8y7HGxVvUXf/TszbDadqwmaPKINnIC
FuuBDEt7Us+8eAt3fS5FVhGfohZkr0Dun7/y1SZ2MgkgW68k5ypgCwUkYc4W8KZuCmXMwm7fey0U
Ra9WGifJdFyzslSBfEYCdLArTftp+SpqUeIwh2eja+VkE9m57ACZ6XZCpuBD5mPN9Z95ZPJxif9s
zM2W/iQuer0OaOpa6LEPBgbeFrySLEMsCk3QQWOWOsDdITUpUeFjS0uBLUmgu84pHBYWjLm0Oatj
SoNVMO6r5lujwo9lD0DLb117NyzArjZ5OPHPrU4LT3quYq47rx5GVZN3GFfN3dTU8jWpZOnezEP/
zCyxMInNZa6Gp5dpF46Ja8lK0UNVL8j+gQwRPpGj3e20TK96SBi6fGbKWDrCGbM3K9CqQk2jEs3e
FBluTaTKT2/oq2eD6GHnGBK3I0W7WIfkI5Dnh7JmnwwqmL+cvHvAJX6G05cIyNOLycIibMxep0kj
L1s3qt6VtHDlwaBSzSNyBoO88v30Nyy9sXOpbF+TOROQ3esKoUpbL1ZGqgR2RK7YkPrVMdTYtq70
VusfSAvPuk3AGfeHXmnTObH/ghpfzBW15AxCtciK3iVF69VXivsWezandrTTe6NLXFIab9R+3JsF
mW85EN8OmBYwesX0fzOCCQqWNrnwgNuomxDYzMowKbrE5FzoNJmAy5XxmYbBwsuoH//+YUZmJvET
g8hot5N14UQ9EdsDtTlYHon3cyL+70nYk32uY7e0k5jLdEMwDHExVTwaPYE1X2gh2Eqp9L0fERrH
G8muAW7RupN/kr6pvsvwCSBugnTJdkJo7Ubu6urM4f+PnOKTiW0u500sLUgjoXcsGYw5oB5FSU56
rgEfwxG769iqHdDTOZPdOpk5ub1NSEeQlWijS6n7RtHlZxOqsLrSIsSOa2gxURdptBYpWeMrzY/K
LTuSeuexaDimTkBqinpu40lG6jaeQna1XZTPYPO9hz6Y9BuVUAiftAKmgzNjbWEym8uJi9zPpbwY
W3cgIG1npj5YQU2KoFJG50SeC/tdfbbulpKikfwuWqAuMIUwrOZ7aRr1teiE5JrkegBk8anbl9Jw
ZkE67hU+e2zK329s0ukCPkbQurGvf1fN0fxWh/0568TScJhNlfGE/EStzM4VBIdcZGlr7klXJhOl
TOsrQG7RnUac5ZnSxdKVzKbCIfVqFU9rQvq8AoybNy0Kv7Ydmmtv7SytJi/yUzek5y8XP0IaAadn
14UfPRfeRhoJh6ouGtfSK3EJ+UEhUnac3NOfvvDGzrW3GrFLvSRiKHfUzXdRpfQOGsF2G6iadeYC
Ft5YbbaDroALWYMX9Mg/6vQmI+cXsK/PElxP03TZsfBeCM1L14nR92ce9NJVHf/+YZKVpFotGkPC
JBfqhIWXZlHBKxXi2s/C8v70nVtYV+cK3QS81UC07R+HZXXV0Acg3IVEW9KnbftKT4e4OnMDFwRy
wBH+vpxa9sGCtRizq67OlbUWbRL0hJsmCwcijwNpbY1ptKXbuaMXcmEVhBiW5/ZnS6+f8vd3e7ot
ezZx5q4IB0HSMfh/EQ3T9ms3cTb8Pa3HQEHoqxs0w0UoKf9F2Jk0xwmsC/YXEQHJlGwpaq5SaZas
DSHbMiSQzPOv71O96rjR9729bclVkPmN5+zINt+M1D86fXn7n3/Ef3sW/uOlLw1XeV45siLko00r
V7xui+Ot4ZC1/9st+18ehf+c2U2auvKqwCi50802HOvmyUOJ0DrBitso/fif/x//7YfcX6//55mu
MrB0KiUlGsik9/bSLYgX3eyXS1Pt2U3Qcf3PPwe24n9JAP5zhpdKSq9jFtApbmSohyAM3bR1p15X
ylp2adw4R1Kn6m1YQSQnDJ2cAitbTgpACcQacJ3ImlW3sSZ8mqA/hlB4W4yWL3OCHzYudvH0J1+p
BJUJSM+UQi8tu7EIztoCV5XD6KqugEwO1ii2K94DCQc8UCMa92Lrs0EiivqJMOLQtt1VxvIdfeHG
wb4greS0GDVU9jI5ZYkLFpG2nAVZXE1bu3ZDMvkfzyYMrusYGhCKBvyasPYY457xEoF4ntcTlKe9
n5ZXoojQGD6zGRO5hxE8swIo8OKYxFB2M/dXWlEGcQsLfdebF9SQ7P2/ejAvZc5gXk352kRjNLGq
ZDhZOMfGzllgiXtvAKnuraeTv1gMgo0HAEcAERmqKfTW7Z+LdekRAFFLggQZ9k11Fuv6Kqdpp1dx
YyUdnfGpiH9r23oM3OmX09V/5uqGqA1iXRtZxeNU/HPivwq8fOZB+9WkG9CcNoHVsu0/RU6HX528
Q+TOoU3aS+IPP7QNQmTlCNqCkxsfPKvZCnffQ+RfAsjPsH1RWen8KVefxoitXt+KPnsFKbbv8LTG
4tWGFJi0d0r9sFmsX8pfeRA6ts28XYMg3VZEZKr0otR3j0wZhhjKQrnCfS9+phLUX/6kzeSJLcdd
A+OirjT6O3oEgJNlq9FRPEpHnKYiJzhQfCvzb9sy8fl2R1Bkx0y2FybkwzY5ie6zWrD2FflegCrT
2DGm4PdQ/o3NPmrK9bmR0M1VjKj1E9mo1dh0ac+9UKd6usUBM82DbqMlG3a9eZ77d09oYHciFOtX
IfJHO/3R05fOYp7JW6qAMzrKiHSyXyB0EOpRJMbKhRvDxrUYYsQNp1UXeAw4CIanFhh1E//QtN70
sXvRbjXue3s6ejyynsmDkngHGWdqU8WvzvBcmtlTzMVFtM6PqEN0OAcjGA7anx890T+tar61QXVp
ZLwheMefMkDPMvpsB1EzGrvmaAS/MXBtZme8OFP6GMh/vQ+aeRL7VBiR9Cwe6oKVYWfj1BYbzNTm
lIoM1GTaGQCK70Widh0y1Xqgne0Fy2l141/skJFCdPyFToSj/GmJ0keJs1Saw6vFyG6XJaiyoMn7
Luoz4y9gzB3R+nYFrT3Vz40PBKuhoNa6wAGhW4a1m50tcyH78kMrTvdp0IEBcx7hju7ctYQo99r7
FpBpt7yUDou7VfVDKRLG79fgSzwyT1X+2EM1ZVHvVvtrNExryJ7VeUaNNTMwGxdxOKDCWXhYex9R
TskN+qufnQvYPFiIAxhxhbuYFed6Zsj9o7Xb27yuv6zpYimOdGZul0eveejzfDPn44bKCCDR79go
z71BEd0OTr7IThlof2Ok4bW626ayti1ubIpDwIySk+u5v62a5Bf5S9w++PiAgmxruKz8jb/TRe8q
w96p3NrbmeZl1a8+gkmkYZHB4FeTpxFsL/5xZ+v67p+1BKiEEj40mb4sdMg2R9jbb3WcbMyal8f9
7am/swDqiLjNowNW85ch3MEXVbs1n1k9m+Mn1/CTDd7xXexh22mq3Rj8Gu+saZl9jMm1XdkQnPn/
ynBcsEuOWKu9AFORcAHjF1jJmoNbfaJ3O+Ps3bv6VyHoIljtz7Bq1D3qNElbQDFBMyvjU798Yi7e
F+m+76tzMt/MdXxtmysW3dCor8YUf40m27xIlitXnEo/2NRVeTWBOwsNJ9zhlFvAmZKSl1MaFTrZ
5B51OtHubKJJ1Xc3Y4HKVz8Eksze+TVrII0Fh43zc6+omkW9M6q/c/HY1XNk+eV7kn86CaKDCla4
dPfgFKMYe2PK87Co+uz16OZMJCZ+vZlKDZe62C7pj8TN5snvKivf60KAq2zDOpmQkfKVULM/oSbf
FAPCi2LglRSh3ZoRR8O+4agobQzoTfttlflOpDzdQw/h3JuvRsExIdiTnvIj6tODnfvrphBikxa8
oTM6DijsaRB/LdmrRm9kKqjlybqrm3mTuhQo/P6HsYUj25sbVov3zLpvvJaMUAXbtZsxrX6YU3JM
7YomQvU4ghxkk5RJ5jN7o7jmWRu1LhCKkA7AAmxssS+abzF86yLbpUuOyaJjCZonl0CzNhUH3DXR
/Ohc/clTcnnzVdSuCTXVzCDj4JtpP1QwqIGDrZzOICyRME5uxoRwC/7q7EMAkkilq/ihxvT3UOcp
VP/R5CM0R9elJpfqH3MazRfRzRrOb1k/5+ZdJdzyP2B0PFs3wzp3Z+pqw2VGHIicvY6nZ41z9jqk
oPhzI4ffYgWqPeWUnapo6kR6UpaHM3y52+w2zqKS89q68NQV/nMWTCxrO99pn0GZqwM7XvT62O5y
/mUqC4530zFvJlOEGPoyNckNREDvGJjuO0BSeWlBVt7qeIbC4MJpfk3n8ntQBmosPD2zPraJUZxb
AKPrpqMh/bhUwMuZ9TD3IzESyvpg3jq+BI/ec73X2AqD9H59ViOyWUrshf17pEx4BmutwkpwMlVo
cpKVBbcOB3vgPTgtLiyrOqx+d646a71zTHejUVVvQA8vo6u3VHX5+CrvwjgPsvZSfSZxcaef51N/
NZ0VBTa+rHaebrR8sVi5tISzNXsBa2mHrAtfRD7scjFk58pH++E2QobWinVKBayrZbb5i6WRbVU0
A5jq/ikPJJ6OynNC4Dlv7oI5FPHjdM6ldy0CnISlxQFXBOPblKYfqg3MY2mVxqZJhkhLyNcMZPN2
qRy48vgB//uoiv5lkM7FDbyjXfnGjm2OTyXvneoKGw6wxA3a47tea0akIRomeKY0tLIWBy/biyw/
Z8+T6KK87w+V5Tz6VfnQ5MFB2WgSB/NjbEq1WciiLPZyN5ZczsG6fNDayyOVys/eHwNmuMGFyeYI
PEGzqm1tG0ncYrmosDKE2/1Zdu65pEp+V4efmw5tCUKXL9XPcwQ76pT24PHTLD51ZQ5KMREhpUjU
AUGyKVz3L/vaccRgccA5VcPHLscKMsp4F0PKss12/lo5fyq1rBsJ9+6QAt+7Gx+TNN9mdpxzPfYS
dZcIauIKI14RjY2ZnaZbdxiU3jHCLcrnoSt8vTGkQxLUWTPXVmXXO9Ob2Hyz0255BVNZfkB8BfBv
xePi7YeF+gl/28l+fJqNRVgEVbkrAsN6MuVinx1ZD0tkA7PG3ZPQGgoHwqvffmznLOtVaI68ZEUx
MayjByq8MOQuy7V5kXVBqSrIMp8ev91fpQUhsO2keO57tq9H4cK44R/Y8L7k9s6P5VQfJnpP35a4
d3XHbOmXENgrxkvZsImB8feNVVav2BjTXaKXrWuw7/CkAz43O1PtgtTMT3nbI8BZXY6QIp3poygr
9zlmk7Y9g34o6m2TG20aeXxq4x8nn7J0Lw1H753FlvmukCtaB7tfL0zJmtyimAiRVaUNQ0VWwmqC
O87o95pBjfxZL9uofNLbXM/pNRsKdZDpMDxPRsfn6E9e7Z0cuh5ENAFbOCHI+hy7iltIBFEOMWod
eMiIAgOBs5k3cXV0EMFWp8EWeX/EDO34G3tJm5ijGv7qTiF6Lfd+1pX9lnGLH78wqxc06+jdgqXP
1K4W5HCs8xqoideE6ZkI/GcJuHGM5zQqM9e/kSeDB1NEMAQa2m4ummmfzeR6GunOkqxkbAymWXho
KUUw9N4Y70lZi4cOmPrT2DvWdz80cFYWgxWxzjL1s+vaa3PSOijwjzgOfb2CLtejF1tIjHme9wE5
2tlNfEXMAvzvNPrOCrPHGoJzypwneO42e6OVL28Vwtptopf5ueaLmJFXO/MTjOvB2Hg6rnBDe8HN
HVJr33umua2DAf9SbxH+IBx+cDq/uQLOKaJynscX1Vo4ipzVfEJoya1rcpPvdKWwJCZ3U2zmq7P2
BBQts6F2JWXr/UyZlT2Xpe0/KPLf37Oh9baiuM7/SWBrEvdw0h6dNkWTkcq957g8YSU22J3P2Ple
x4nLqa+Wh9h12vOa2j1G47betaaP92JxHWvmGgBISOzvuw0TG4Gf15cpw5WBx7LNs6PMJFhaOPFy
CwRzRJzVlC9DPsaXpJySHRLx4typZHpN0i7e8bRPW9fMc9506Lb/iG+wLevu91JgzImn/nGWVUpY
T6fTNYbhvHj2CT8xB0X/lJCChF4K9bzAaRBZi8/gfK3+WUt9zd01/crc6Xv1EdnEZmBGaRs/C4Gn
yOyaX1DCks2Qrslu8vo3M0+rjcyL7qHhCd71YxDzFfUjbA3H3Jr8OU7o9iMz/m/RvHw3wL0dunhw
Gej3iE9M61h1nr0fIDMfRLqqSDYCjG25XmP8tuc4HuJNI83kWvkK30mz2vBb1E8TcyrBIP4QLa6V
eMoqVrSCEZaVmnZNrPUtV5a6SOTmbNrX63YMRBB1TJRE2ljmaEyAJlstkXhfLy9TADw88LV8M+A1
RvPiyAdewiVSRidxiWaohkp/eJlrqY5BSWpYrb3crIkvd1Vne1vcyvFzzML92enSJsSFjBi+KAtC
Ue+jGloTbFsZb7Kibn7FiTAwq4t1Z4O934kSOGNJKpizr7SpFulEkkh7cEg8hWvI0FTuivIAAoRf
G+XrmN51e9mCcjgxSoJ4hD+BdscTU3coY2J243sdxJcZq8FJ1N30rCqDMeZEJtRGNELmLnEpy0zr
z1Izecda7Edf2AV9zKx7qVjGOmqhEdNUxcQUSmdw2AMh8eCvX43eQ6wwmSNgGzwzk2xfdZ3wtWTp
c6bVGvW5Vtu6VzMzImr4ctKx/yxm02czvbll9/NjqGCfs3U2Rl7qQ18t6s/VYBBXwIiPmrRJYEe3
3r7Iy4BRaz5k0jD7AWB6djVbFt8gzbvbhBTpZrZBeunz2b7YyZBE9GNl6PKnQywLXmSmdQIu29IG
qqBObWCifxTC0ZumHGcEDgG3Oki6sBHTGjFFOl3LRP8rtPk62MMTxsR+Y8XFoxqGP+ao7C1x/RNk
Ge9QYlNg4hNpEkMN6i01ceUUoNXQettvhfTLF4fFzm1n+WNUDcVT33KL4rzWe3f0jX0XdK/ArdXG
1tRU+I+gm0N0s11qfWr7QR6n1Iy3xjx+33HYkePEvLrsOIV52v42m2G9rbhOgzi2YayJ6t3K42bb
datFe8+0DtOY/ChvKDd2lba3pbfM5zGr8C9mBo+lJZF8Nv1WwyDYmq2fQIFIs61Zue+9VwzX1MF5
UvYWSJ65cQ6+VdfE+9N7S+MrFHNGqMkIZ5iN6xnh0sOsAskt5g2HcQi8zRQbwUORYMPifDs6Xm2c
VTAVUS2sA3NjP4nke5B61BemIZnpQbB9AOogdk5lyX0J3/vcGtwiIKvnqFoVyoqkvxGHHXltLnPG
WYIWQWOml39VZ7SP/PKPoNWvpdXp/DA2FUFX5hVy63elvlH0EXcf07wmGxnPTyNr1Bsyr/rJdtfp
L8mE4AGpOl9gJxrG74TFdASEqeqOwO2HbbPU8bqd8Q2xf+CjiKx8xtHwmPx0jfCxxxXO86o0XPg5
MULWkesteegULmM5HYO2CiJb321IrG+HIhXU3BorfZzZujtjEe5fGnNd3kgRy4HYYuimqOxt669X
++ydNnEX1oXKH9PqJ4coftAjaWPeKwxwi0kNUFvOBmHE5yzyIrJSk9wZ+Xhz1mUhU8J4M3ifuRte
DYK4N6crkb5bE6PSiXFvxRXT0yLmYieyNIm3tFC6fz3TvBHgcQbflrnKMSxmkz5PbUd2FZSCf9/U
WfYLRQ3ou64W/BC74zZJbTOMR2Y8WyfXVO4qBj/a2HpOa63f+q7xn/vOr3bWLLxj22FgmktDnNme
dCM7GDiNJrWY9OWpA78TfSGelK3E5kHBbfmCmMv0zhrMPsssi0f5xhpjNt9nUoAyz+g2q458LlxL
p706yzgxiDEOLqeHWx2sNcY8ODvmFZS292QlfHXboFyCPZS//mD14NhTi8/8no0Ne7Euyan2Z7H1
y4yn0OMoOdeG5b+tTsUAgTIVdUMz7ptP26ycv97qesMm1aznE91Q/jLyJN/GTWBeDOr6bxpS/3VU
Vfydic4rd8OkdUVXVFHTa9KZW8uppX7H7tDUm1qykhDxGqf5hrX5wdv4JejVLdv/UCvWOpibJ3YR
VXvFTWmcmYmbfJa6i2QKKy/FnpU5617Qbw/2k1x9/EVu7R16A9WcyBSWOo4keyNMPmZsrH78MDZ+
cbKaUf31MhKOUCZVdtajk/xR49hHXpZXv/KSDXtMplCImA+Kx6s5qfHEhWOREFd3wrFt5xh+YEpG
o4CSR5lg8axtTp+/DDsfX8rBATbv30BaJO/LWmbHflH9nz4trLdkddy/84iQ2Li7LeIkqXZJihqQ
j7V5KTLBhVcENvlFrrNonNF/9XCMm7DRa7xPDN+OUlmAIik874HJfPHqGU7x3rqmt+0Z5r4Iw7I/
5sJNvgifEf9pO3dJ7yjnpxt7lesQ6k55l8IXaCUWPEFffevoLYXl+oDrSD+aKWBEFzjZVuXxxc3K
9fcUmCyEMy5/WWNfRa47tVs0NZzt2CyCQ9J3xR9cUcUvN5CS3yOZ8AEmMNKJtAcjwZ2boW/aZH5v
LIR6ecZ6ZkYgOs7Jb4XxIGqMUu1ANYvLHDTT1hw7ZKl6/KeoWnCBgEQOx+nOXGZGzOA6T54lWoVw
dNej0ZToclzk0ME8t5T+so8qXniE4o8JKGoFIfHA5GDynHr+sC39OdKk5FtjEGOYFIWJQBWfZ52M
u+U+WSNNnx8wygug88dyyM9G7dXhWCH/XPN2Ny1KldE4cdVUJCeRrriwe+Zcz9lqUuXPm7dyiPdy
MA5WgRpyHf0nv2meaXxbrJsXCGYdrDDLHFAsJQzjs/7qpyx/umM7KjFfSCW2PT4ggrv6rzMuv4Rj
vVQLv5RoiKsrJ3Jlfokn52Ji9GwLMGr+4p3MjLw4Vz++lR3k2FIZonLMNMm4kllNSe2wU6GHMyr3
RwrhB+FnxWUJ8jpM45yQVmiPMjhv4RI3dD7K0bkWxleDsb4y3tHRRBRs6NfmyR29ofZBXH/5WbxN
OueiBsqOs+UF597UJ7vhVVz1fgCy4Y3LnhNK7gUj01QPd3ahyEY1t7J9M/BLoMciaKeB4/FSr/tl
SZm2zfS1G/pzYojA3VNaHT9drEzN/9KotWx5b5j+f+ZA/hO9I+deNIOPPB0VRp5Fvu0MHwmMx60/
tfGbK3WOLasljC97NTw3qQSZpxLV/qmyan1p0WscAp/Y8M6ctq3wPoyxz5tydjARpogKXaLqSzGl
hoiGfPFxpRPpXQs7MJ2dnHqGnPEvzS3+TFawIMb0qNrFOPyL0ZLh9yvtmvo4HdFHtyvNn9pvreMY
Z2m9oQBGppR2Do27eh3nr2quxIuoyvwdmLQn4YJiLwrdbp2OTjnMWxZHkDGDmX6OtYPBGPj+ZTUa
ucmoU/5TKIm2vTVPjJj7iXEbmAllKQFlVR8Nnd18YWHXOVGSCTlQZRZ3kWsiY6z7xQnLdQC5Z8nx
ra7b+Gr4mf3aSXe9LINqb3VujoxjSYdqsFptw9lQLB7Pte81RNlteuWXGB6Tmvpq1DSmODb5/Y9W
jKd9Nh7aL14uPf9bXOYAwjlvaj8svGU8ZAUYRSLWOL5aqrN/1mVkj8JM++GKkaW/zVZlf3S+kxyS
hgSe6CRo6V4wVPrH0Jl1Lpme+gzapP7wl7J6snvb3gde3fmboZ3di4vIBp9WZ32JUZBmOrazj3Ui
H5y8sVveAbu7xLZPO4tt+X9A1KkjF/LkJFXyk7O2Q9eKXaHHdOn7t961l3dzcd4JWZOjkTP0EiZ+
nv+pBdQZZQfLs+gn++LrinulSfzpaKFu287sTnxVdPaxk7d1/DotHmJNgbbqJSi0fAwahbGWt7rl
A57y8tR2E+XyJLAL/pSJzymZ8+5aLEt1hLpv32LXJrHMF3acUtfKXLCTlpFFrJ3oFXVdXeyQ2Tmn
WCyYox171sg7TXIDnHb05NPsow/su7paQB8IHULYe9oedO8MG/ff6dLF2Umr2paU1Qdavv5d+kQn
3PbL3VKbHEEZS1TR1AcyPWSJ415s5qQW5lTN+M2bqIDsYkvF17sB70nbGfe+5y5ph2S174ZIODNV
VxRvdkqPUnApVYVuT71leXNoj7K/sjwuocgIbYbMPC8y4nmS77KTK780e1puiGquPiSqqzv2Huf4
rLpY/fJzVKtrM8V0k+ei3bQ5YRQE8CC4JKqPX9CaeXcGRXJGGTee0XHlR5GVeIQmp++djaFbORyG
NJ408p+kePA9PBtZPNTf7rjSH0AoYexUqdr7N2IvfwWJwTsYhHrr+959rm9uoxT7719KGiY0y9nO
7U3eaPuNZnv3rRkoTCLLSOon5gGyP0A34jOPncoi776Gl/eOfx2Xhir3WhcUGonS2R6Qf4B9ON+1
UlT3E72u+5aI7uBSeTQ2Y97Jm2Yd67W31PruKIrSPlaOTyxs/iciie5drGWfkiWXtBjLmSuMUl5W
pmHRksSTogg3Gmm0HoxVWYiLqX8F9KbK9DfDVs1usdxm1+vEmqIit8y7JFqsH2JKh58hWEUduWNO
1NYN7YSWWaZHMoeVO1lVnyyhdd2mXLhD9OqMvyu/WT5cXpEPZcbGTaf1cDVSJ/iA+D//SOr4u3Yc
0JUTv1oPvpQ+TdllZdVqqJOfIRE9RFK6BF/4zSXL7H3ubP05Dt5Kv+gOrTLvhqm+OBtFJT/WUenb
VHnuiyrGrIl8GsUvcgxcNHeV6L9Kh07cPf5m7bY07+hourxyzrDPrmlitPypuODzdgN1rszcKo5k
xrXJVEgyytA3l/kcaKbP6futd5NybdLAXdZ8X+WyfnN1t4CdSThG87Z4y2blMxyy9Oo9livtmTqO
y8NkLOvZnOy02QgRrO6mbu5VzyJlMyI0jaEzQr8uunmXOpJBh6lhkzKkBtGh6LOcMWOdRlcfXZyM
yaEAsQnttWi8tzaYxWFN/epHukG/dfmsqJT0EyUWf6m6Ry/X+YdAivMniH1qUrLkLKiLdPrVVUHw
J12thUEGK57fUqC/127pqr8rbc9noYbyGhQUf6nLDy3EIJm1D3Gt1UVMHgkQRfXJjyyJSTFq3WCk
RXcvX8d2za/P5zSUyOpmvtWer7IKSbO8q/DGdaeqND5BEyl/+wNdAsssTVal+mSBW9BzI0cxdd19
KfgtQ221NOrjod3K0uhftNei5uVjoojjBfO6CdbKfsyRb+24I5xbSfGarLtj4z7Hd4MmbVxqOGGu
foK0YX5D93QO7HxV0brmkhZ9uz5I2TgnRGLWY8mK56YzTH3M9VJSCE3VxbMy87hWFB+8MocHw4zu
eXYMccvKMX9oR2oXaY8CFA1aozdUiYzPomH+25oWqbZWw0SpJdiL3zDx71Shzqb8Qu2xx9ctBRXy
odIRvLxyq7yOh9ERcoP4tI1iz/VORSC4VTxdvwXe3C+7jnELLCz+ggqIFazqFqcOj7jXxqgGG3P0
3mqyoDhi3oYT0Wtpg1kWN2VIp2D9EuqeoLrpzAwF464oQIuARt0cxNmtVmx1FSs9vDqpSZprq7Y/
S1mXD1WM7jUkWlkoN/kuIxo9TwKjD161b6vMitakjbcoLHWkESTd+O7Ut90nzGZ4Rd892KOpJDrG
MjhiSpKf2g040qtCdg+yQnUYDjHCqE0Rt96z6oNka67W+tRReDguy7gyPU8Q1odTl+pt4K7LkYVU
XO9xhgkx9Ol3hoFpue9L7SYvbW2VW2sxWl7Eunsem0k9ZoacTotX0L21km65DbAK39tFB4y5dMZ5
1uayHevY/+4CLoYQ84a1b3g3d+ht6RpLPllRSEXFHjJdGzONKhcr2c0NOEDuhrsNF3VuTS7AAIvf
35dCp92w4D53mQX7GPLJeWkr2b0EooxDX5jis6zdfGd2ot57c5dvZU4fXg7u17QI6qYpVaMISrxD
3ZVpomcPD+pDsjjNphsS65B4Zm6HXSAIXprCGaooo20b8vOD2+paxmPriSbhq+ncmckfMPah61V2
QGGrFzeeKq2jrLKH9VL5+fimvKwfXpeROvbWic3Vp8ims1+Vn9hfcSO8V4OBXBGmZp84IfeuU1Hy
BOrFXc1jHoF8tnxSk2E+KlEycDYGs4bLO/Xtd+U7Rv3iz77ap0Or/2j6nhRhqlhVG+5ZGBm6TOc7
r8LigB+X0XgZEhPTJcOrlfNm1FhrD6NjYt5eFhgIVByGbef2w1ZasfNyV3hGOh0HivbBZF5zGZS7
UdLsD2kWQhtf146YaV6Y0Q/0kn6MBNK7WIwGAyWsovtMxqIIzrNtJ5t52/vCPphFou1Qebb7b/AT
hoD4rQ5K092jleYes7mfURwH1nemmN9Ky1I/V4ua3lrO5r3fdeJq240vt4Pp5J+FrcobPdHmPW7r
9QOjETLfxMpPrt+qY1Hl1Nqz0roP+lnsenHrnJy5Gb+bxi6eksx/b5h2+uDw1EfKoAaL0FxXlVuV
X8NcrQ9lMy07LvT4tekT82T2qjpPnYc0cWVgy1dyZRSnk8EhHkZxdFqRvDHDELxZXIGcJIvNB9oW
u3QewEcsLkVGivvJMeED2i5Dk5aRh6dFUanXy1PiqIxCnq7WZ1dyCDPela428wmz/7MMnBXZnFQ/
05AxnzMvg1tt7cGiDOy503kwi3ybN4L+r69bBvOq2OIcSWXbo+6qY9KQVrnbqg/qp6Xtpbz3D5pT
a5bpwTBN+hIxV2VEnqTUaTWEOC1OOjw0zVodmIpkeItcA6FgK1npwIU5v46BzG70WeOzBriBaz2x
5HM1T7wE7lhHkDXXtzV1808jnc3XoraCPV3jvty46Oyee3STpxhn+6Uy2uY0GNZIw9TrMVN2zkka
lFo5x2OG17g0jsHU9k90GTAkFWv2N+labr90Mja9ohA2UsoCF8/WzzwvlO3pLuur5bjGnirtvC3u
xtiQ06G/1LpHu5wuQf3gzkWxU7GzgswcWqQkPbyotJf1raVjhHARJOIZxd7EMGVVG1d8kemz19vO
2Z5oBBc09c5ukYobFbAiCjhOq1aOR4n36kW56n5uIpCdQ+jiE6Lq0dxD92H4wiEHOmo/rX/SyeFg
r5fsr6Hr/IO7vE42PDxwOC3HPoiJ5GQSiTzJLJnf+wGi9RSI9JzpKXueGZkMaDLmGctEDHTkG5MS
sU/N0/DpqjNbSyuo/DUpQx4MFh2JohkiCNfOm2sqeGVtUsQdDYuOsAi+7NnwromPQBZTcXco4/mu
fZuaCpVtZy77dozV69za/4e8M+uN40jX9F9p9PWkJ5eIjEzgdF/UvnErbqJuEhRF575F7vnrz1Oy
u2GzJWsOMDeDAQwDski6WBUZ8cW71ptOaudJu0a2BRiY1tgo5x3gUv2KrS9nyo0qMt1YoNDOba57
fnytbjh2+xMMu/+lDg1n56NlMg4Q86PeNmAyXyMV9Uh6UhEeVDamp4S6lb03dvGbr2Ljix8m0xoW
rFwKauv6A5NXQeQ5yNHVUKU2KhLt75SDzYMaoeDes6PysWbk42RB54YUrcIDZiBVcZo5WXF+xTvB
avnMTm99HY3K+Zok3L7nPhVLgKRQ0XhSBhtBcs8DWoDiJigjbPKBhqhdEoVnLYvWUGvwhnTP/1Vf
2TTXHlgMHoo7T1MHjjfds2E1WVPtfiTJG9IGgZ0XejUCYzDjAXLLHx9ry0hva6CoVZy69RW8OvHi
MHQbfILWoePOeVShy7PYCP+zsse2WmVuHvsLt44QcXbJRYLeNFaRrUrO/JCrtYVALnaGaz3YUbjx
7Ko89elMpFce5jxD2uoXfTFG64g5/BxhydlUbh7eBk0xHzMmyivdecOpprx0Pwg//kSt/LQsUwe7
nGMnS0m+9lZHkbXMDBms/YgoAbQIE1RnBcpMP+LWIQEO+HeYWJqFS+SDTuFhsdSGKRJQ027QVig/
g04h8Wpr0mO97+sQsa07cDslS+kQJgklslY8nnMfKRmFo/06DADnnWLwdm4aj1eTGtCfU8AQb6cu
cI7F6AOV0mjUQenp6EjZHHdhNwi2UxnIW6OLadC2HXQ6XP+y64LwzruwDaxDbThEoKVjfOGU7Rsp
E/1VQpnmV6L37Bt/cluirBztPqVd3r4Iy7K/DDppNkPsF0d2bzTKwhoqqoN7aNUN8fNzvNRsqW/5
ROM2OtY6OdLdLLe1jqmnFZyao9PYL5l76aQKsSugeGa20xuJ0P69n5r+2uriYg+wzxOU0SHuLqhv
885myjRLsbVf7OhCmVdxkvdn7iUoR2QajusUE8KG2+aArntWB8IfjHVAaddBqHx4qWYjvGPaaTdz
4hurdsjE1dzq6BNtiCJaasvX6ziQKWdsRPWjDIieaor4XaetjSfYkeJa+DQ8LwkpE7TBhuWzcPpi
57SwgyHluojgsK5QlS1teKO5urUGt5jWsdb2dWENHJrKNk59pEghc81u3zJ1DQA4fntDgtt8g2fD
WtGWMj7GmP78Jbi7f4LRupRIW4IS3dJDllEZCjdnmd6Uxhx265hwAn/R0p8KUzIit4H/KlHrj2bb
Y6WG6F4Oai7Q2DnlM3ugeTOAre0bfEq3kgniJbEowdGIkO88v7fWIgnUfatjY1hZtQcv0pruo18m
wK9h7qbHsk4HYhhikmHbUhbgj9pB31CZ63Se5R0njDw3yTcBSRZOzwKmoVvNXPSWSBqTy0wfWpsu
BegenNzZpcZYHDNt5ndxFzuIvFCWJSi/jtlYWEvJJnkhWdhE5sw6IzzJztBX8dewoC+9ruP5jQZh
bstynOU9CHmA2Lqf1hTAW4uonuY3pskLg+APa9gJsRYAsavYNIKVcktvlfdNtaUpThz6CK4Vitde
DtDx66JGaGvqhjbqqXXm6xSXxZPBPhgtp65MtrEz9htD6+4G0+14S0HMvNbJWA4Lr66Yu1KQYjfq
vbVhwqXxUrp4S0E6abhpnl1rww3Z5L30PFLtQXCiK5Kn1htB0qMWIB8+nYbhwJ2Yybz4Ic7z4ZoU
3QbUqkdwWghu1nDNgERFOK+jMc29XVIC2+F/yNIHPzS6NxtL1imYwypamQMr9gogP2DqzAe1bCsH
EHFIRXdTB0zdy5xzg+dXxZvWAt8fxgaHAVm6+VElfucdDcdWYlWVwoI8F2xmvfayW6eD6m2l5T5G
aYiElLyAbqER4OBCbYeNExTGLjfbYYfrDtVbB9J3SgBEjeVQ+uPTkJpQaFlJHoyllbwG/Q3uGYms
c2ZjfqGejRmI8CVrHdJETyFO2iCirNw4/QwEGbFedQIdN7iJvzVtzumVHwVl/4UQzmQ9BvhkzF7H
zqbpyXrGWhHUMexPLa68pO7FQlcYyuxOO3fuUE3+TWsY5srq8dQ+OL1r+JvIik2kbI7ttCcYmhkQ
0HJsN7zvcdK8xvE8brlicyu3R+H7V1Syey3oX5M9W4YrxgUsfRk+Uj3hVqs+NSRwbxr0VwiwgRCF
cYnG5wkNwNaXUWwzR/tkoI0QBceqzy7XeClx8dioLwwtqaZWjSvXJv3p/ck1gynfhZozlJuMb6sg
3IsA2YmB5B9PpimxOaJ3iXkq09pL8BdY4VUtUS2dLScuH4Ma4GOldOQXq2RC57SMygQQ0u+i+mue
NJ1Jx7me9N7uwB0O9Qjls3AmY+rWaDMcvlwPEXHLkXtpdY9ySnUcfx7ihU041SPAYDwsa8VgvnXN
sRgOkCgoTsJhgEks8wq/mI0JgBO5/4qiXqiXIoHgXkR+ZSDoz2OZbB1XR8QcWn017/t+sO5jBjJz
Q6VMOuCkKLMZ0ENzLOuoE6t41vbNHDZutACTjQugst4+jzJ1X23JgAALOMU3wrWia2eefNqBigJT
S5xsdMPabaDonpB7pCsHFHSlhm462EHAFQcma+NRvuMsUagAqo+ikfivkwTDk8jscpcLI1grRjKc
BG7GPREZPLKAOU03jZ7DMwx3Ui80C+2Azi7cjpDjgAhTtuksOYeISMf2ulZR4+5AW0IE7ihy17no
65dGTe07SGyzsZtAUIoE9tiHUEJkQaUxKJKdHlPbTqaFG6KQrQw5r3QXZmihXTC16ywex19rcSFf
u3AweVaL+HouGYZicyY8p7HDaMsmR60rxXTbPpnF52hIsFDBYH4uopTkb4ccsqskqLrPZIikNw5P
6TnykgZk0Kvf5xRdRdnF8wYFTIyRNjFe2AuraEkj1LBG054eIu0N3MrgbT6LhEiGeWird3sOIRas
GJ4duQTxe0xMbmKfRG1M7w4QkFw6eqweEXBeaqhGfBQonc9agPCqsPAO4Dn9G4fCAIDqaLYXPqT0
0Btu/dr7aXRM3RZdzpC7pb0QkTV8oulZMCHZlJdc4sbQaOgJnK/Dc/9ecRWcbbmQAnW8XkT06AFE
WdURdME/oKnp8g2mZ/O+LTr2rMCr+pUM4iYEs4jc9TAH1RrRjwI8dudzQ6n3aSJG8k0GKuRF5tRh
D73Reos6tptD0Y7sSrauQGQC2LXC6I4RF9FfbaavNRjw5UScwMzb0PO6pfCy8s3otf3qJmV0qIyy
eKUUPX0jR7bZ1f1IMksQuMaqyy72pW/GyP/9pya+5p//xZ/fymrSKDjbD3/850OZ889/Xb7n31/z
5+/45/a9vH7N35uPX/Sn7+Hn/v7/Xb22r3/6w4Umbae77l1P5/cGOvPbzw/fy8tX/p/+5d/ev/2U
h6l6/8ff38quaC8/LYzLgkb5b3+1//qPv1uXTLB/txNffv7vf3n5Bf7x9+v36jX7j6//rZDe834B
OnOUcmhJdyTy5H8V0nvmLyZN9KZru7ZtKvNS61EQZBT94++O+YtwHMfzXb7Ad+1LDuTvhfS2+4sj
PMf0pMspYgv7f9RHD4PyHbLaNS3/g7E4MfIpRB+gdyqT+q5hud1w+833A6ETCE/YKzlI2x7J9aB6
62nssIisbBRH3D4KB4jP5LEMdB7s4miCfef82sDgIoPOY0wMckq/DE5HQXeqsNBxO+nfswg0xWzx
+5Xk366GeibsxVTqrUDks6uDpLmOyh56KG/tZ0Ek+ZWwHGC9bhivPBTB93NG2Gg4W+Z7yjSwojNB
64U2U1IUyzi98xEDHTQqhutkKC/QWFWDKOdaZre+q6y3QnJEJTnlHrMckxc7SbVcA0G6kIg5AwsJ
QuaiiF3cIx6l7gdZOOJQYBM4uKBExwK74vMQWdljbZfYOdvBR7YgmG/Uil+AY6XOVH+251FkwOCR
8WLnuhwXTUYRHsK4Od7NskPQxkhiXXd829mb0eQucluGj12uMtySpaZHXkTO/Lkv2/aY50AoiyzL
40+BSkEDTeEie6hRisW9yp+d0cafwEE9nRKRd1+5m5ongPm5XKJzsNGnhRNgjm3cIny2ALpn75mJ
rP48QYlcTBGJYJu1zEwCMY0chBV5lGhYhRo3vTXZL0JNuHO7smlXXlean0Mfdmphl9zbsadU5x7l
1W2fMTWtpnZMbfBIyMK1m2dKQbC3hKmo2vK5R4YWu7fUufVae3afLabQJ4ZN9BdtuT1kz6QHd+e0
LfRdIGXjLWZLNiA0qdOuNbzYKmaHTBfI6ug70L0+VcIAdTBGTrAL9IkrVpWoRu0omA7KL8NtZomh
XGeOU1qbCK17tQzjCCuTofusJeAH21zq+/6nXEH2xW2t3mvyvVMImqmslxaMULgKhHsBtb0LRd3P
o/lrSb6ZIm/Ld7eB5Tg3yYVLHr2CsWvK5JwukQoHW9XBHLkpevflVA3qC/538Snmu64SrJtf0iEo
w4Ufy/xKMZowEOO4AZ3LRXx0hEZLrgIEYEvGgOnYhrGxrgigwYfSyUwscT5VwKaO2utK62qZTfg6
c9o+jyN4D+bjIslmspMcgriidBo2mVP3z2kYGeWmvhAgSO9CIL/ZdcOvsWPVeFRsc221U1RuCFms
oci1LUxCE0zxDBOlJiAGidUkDRMhUDQ4GNp83aXVBu2yt0ak1L14fBK7gmiSGSh0xHAqEmKaohp7
zIDtxLojfggSPx7rGz1I+ZAlZbzykWvEx1bn/vUYCPqaU6EHsHREZfFGeaEVENk3tL8qbSMOYGhT
WD985BD0QyixNTqfGpNqmEvoI/BhclWNgq80KYH+ShxmX2zEGFubslXjg99H7leurLbcM1JBnGC3
9p+z2KsbvC5e0i3jXvp37pxoeBK25mRZwXsA1PfQzss4K32gqtKfGA16plnPLfMbR3Y8lG6EVhtS
JB5a7o1w0jUVYiZaCsd5jYt0eCzSTr/QkJnjOJb4qVzlTTiwbPcsyyq5z/NODrDiMnqowhphb5T2
m7k3wKGafHQPljTRYqvIvmxnkmu8WYsUC7FRxjg6DS9dz3qOI0AjZYULD/JtDzfFS5J6IIitlqV+
sOyifAdA1iSWed5d6ITOMSlC701kef6EzK14c7DGIQ8Dcp2XoWPkLloElMk1/EC5wiJjj5u47mdr
0ef9eHKlItAB4KTj2hLEaKuh6sC4Os/CL53ALQKdhvP8ZuV9b+ACVOKZVncLqRgtBwuORXXDyWFy
U3HSTxpd0A7zZ4h3NeoR+kswx9falRWt0ODQ0R6l2vgaMjlfrrmVhcjYRpsFpBm36OqV1NzXJKqK
IL0YKpLS6xvclz1ChXJu+mOX9A08bkhv+iYHGMOKj7YogiW8+DHDLJD7tKwrgN4xSc6xl1FV3V6y
q4PRN06SCyPEdoEuEAF3rdgZVBVk6xBfDvF7kkiEKnUdY+t0aIUXcZTjtJmcruj0wktEP+KNFWyk
JQHLnzrZlJ8ldPS6V1azmnOtsdEa6XOddajxWMnrto3UF7OYm9dw9J0XXA/l1o0cEAoSLsoauWjr
vWa+399blsbcFCFnhj5TDXo87U++wCg9uyhQKFp4KURZfInbjr1iyBujWkACBl+SqRD2NRc9UMXZ
1ONXUEqeoDan22rR2/O7VZExiPQ8Hzc5jtpNCuj56+Qa5hVjevlQO6OzNs14Ikg+v5jzdTYiQQi8
C+pqTVc6KMpX2QiY0saN9f3cssusfIL7VjNvyUr6ysGQZ/Sw8mPlum9gaZCmniusW/iai2qLa2u7
yeauPBOJr55Dv0PzbDISo1vhZhi60+Oc1NUXcgvAEi8C4W3iE1xOQms6ADhTGLBIoAiqRdp7NV+h
o8IGIgu8da2scU1YxHzIWQZqYaQj3Y6VW2/7UEQ3xji595HkRu/Wk4ldvbTyReC7+Wui6mCvhnk8
6haBfemEuIPbmewOhMErg18dG38XnwRStau8jYwbe+A6C1LSJStUvtXXSeh4hR3DWhUucUKLVifh
lXTjS35DmF4rFZtnldBltRzQve2DuaBZvC+rAI8DFy8kmLNTr8t6xphj6PxTSLXS3qI8bdt4lb1v
ucrsJFk0h1i5LlEBGQ+yNgNzXBuqHK8QOVf2MrA10o2Qc20kE6zo3iIxwYmrvlviMc5vBNTKo0DJ
7DFGWfrXwZ7JKugLz1rmcTNvnUbiv5FeaHw2LUM9dwnqWoASkqkLWyfLOfWdfV77/ZEDxt1J0xDz
qglHmGx4qvFKRkVcQK0I6wQp124iw2zQiIZo6Dsv/jxFrfFOMSlON8ccjW2EvZAMUzLPwEtjZzW5
1EfJNJmvZRVhyhWowhbQvDaedmu8K60uW4tCl9clcrMbHQIVlQ0Bh7j7ARXtaVwrUc2brLPSK5Lx
ygug15x4T8wTlktvDyUUrQRkWo5+Sg0rJ6J/w8rEtOGWWW26ElZcTZ1/8jIgfGIYBtoEgU6WVdWg
R7Qk6w3paQE8QgC5rM89BMMLrV7q2u2Dbi8Y4ZasBv9cenOBDaLr5C1lZTOCovTSj9P6EQp8BNk3
g1WKIyma+sX3Az0d0gaaexdj/MIIXZbFXQJwXjy7jhc9QTzUzaYk4eDXEI5ma8EG7swSvcIqsqo0
2PatRdXybPkRlluh+ydbAsoGfkA6DoAe2tMZmVO7lPYobwdVIQ1yqpRDxXbrONpleVux9THmIxAC
ayzWYq7y3SDs/NS36JDSEp5sYXiGuUOB0hynrPUeADXTcxwRXFlnVrdkSA73NT6SK78cEeBYbe2Q
hFJ5/VMV1P1+RIW/CWN56Wps4+iOeMi6RgjVimrhu4a6vIrsNhgi5xYpExtjYvZBeBLgPSCx8QhX
4A1YRsm9xouMIY8jjLITBB2ohQgz8Fq0PlGjulWHouycmDU6XNwB9Y6TiQaDGPuEgzG5/QL7m8df
pQiUvebDbVBq+GE7LlgmPhk09gQkmMaDfOqqRj5zqoNyG4hgMJt1HJBBg/fUNJpThxDmtUHcd+j1
5Cy7wqoF45du3kudi9OMhXADAZMjXHXFI9Ei6Vn1BWpdyHFMuaGfiU+EEQz7CGT/qlYXK1HoGTcD
K/SI+c/Bvt6HG4I4QsjJpFYvoJG0XZdoSkCc4jnYCRT85i3W8cY815rwFD8pWYaq7bcBLqkDLUra
BsugNLRPAnS6zgzv46dleJ9i8QnouC3chxkI9TG6OPJwmVDfVzPYIq2j9mrRG3zwvW7k0ohHo2QO
TptHVEE4rZqxyj750hHnqS2NZx3M6ToucsCnsGnXtZANTzmY8Sp33OlZ50V+gkbD+ItJAvJA1Sh4
Msdc9jwap6mZg2jTCeG8mJHnP89pEWwtp7kcyTp1z2FpEwtNMMBU0VCaQ3VJLFrL1C0Bpjo5U97n
i+TBwhK0Z4yI91Jawb7JWwA3Q43dSiEkJ4WGlBlCOZ2bIoAq8SE8yODJgrvGHpqHCZcPCbNtziE3
0Z/r4Kr/NFZzuc8d1sYysXqPxAYbnRgWNyKUKlK1iGfqmu4qFtUA84MBE5lAWO3KmhoEHOWC2sjL
rrZgsBBXbPEB0zJi7YemEzbj/BQrVGoONucE7PjkcPk6FtOYXKVVN8MpSqY9U+n7kDCKX1GDT3ul
6+FLYFjMbqhZbgwuRa8k6hQYVqTMVo620LTGVqUe+jLzh5WvXLaUjOPhlSx5SgMcgmzXZd5wfprI
bM2lgzUDgyUKkefJ01CnEbfKq0n3/atMLfsuyayRFHGLZj23SIZPuJcUxmtOCcIbUn0D1B7kN1VP
Zj0V7b1BYE02Tlt0SnJhG350rQjbXHnJWBx8O8w3aTw3uz7259VQqvkWfU9zEiOqZ1Ozazk0v/8e
4fj/M3Tl/SV0dfuqX9/es7/tm+y1+Nr8CcS6fOdvIBYE7S++6WLpNS3XgrH4N4hlWdYvzPPSU8pU
0uIp/jeIZalfuEMrUCzPQTdjX0qOfgexLPmL60vT8ZXwEZVI2tX+Bd7d/uak+A1PBMz7/c9/K7r8
toyLtgGN+x6G5dnfULI/Jr4ZnOYl9EhzkDq5JisB8lq8uUxlQwLeHhv9rczV3ua+ijcIt3oSoSsP
b0sCJGD9f1bo/C21+D98H7wM3pw/vgySDexyUFNzSCoTGQ6OdKLPOMj9vDgSY8C0wO0NqGxtOFN7
8iQitVo0CLnn7mud2E+ZiK+DLsEg21uv4tLpaxlkrKiGy22cq3yDVuFh6MS4TKLpKWuncjnOSYoX
OjnbKizPlqAVKcjNQ9bFL+QFPjljvJ/z5Jooi32U5QK6SQ+7ImvCXa4NuZ69sl0zOYc0KM3v0gv2
IB+rZA5v66khiqpcU77wUOfdtcpThTMkGhdkVBpELpgvtQGU5tJk6VSnMUjbtY1go8jM+4l0x0XZ
869paH+W7vktU+977y6r6I/vLqowcirrsT/4CVRVj8mEsDYEcrF9Djy8Dz6Xosp3Vi7kVIekLg6q
01ShFCzUvrzIJ8RIOEjTbHs1vNpVL5e17PaVhUS900xjcjkMuHTx3CP9KAYQ0LBKV6mI3EXVnHwu
smtUmfQsz33Hfx6z5VxjhsiE+6As6lh61d/Vtdr/AUD+zpq2v5vGyGK6pBu+vZ7jIrys/P+FnNaE
+PP7wxQMt3S1HilUGheYBK6BM8xFL3oSzuEIaDtxO9xYBNzFuPYAq9qFbOsd1OYmrsL75BLK7Ntv
HZb97QxrsyDS55NTYk4DPJCHMPrtYejCev5JDCcQ9HcMULz2D6miKa5IHEgmEjnSiv3YOjjJcKOI
SkIzeo4JiYLgeULG8tK75pObtks/j1Yp2eKVarIlue4X8XadrfB5EU3nWyffaZa+Ks/YuRZAEYe/
fo+/VZZ+b0ld9pM/vMdRUaGxU2TYdB0h8TitMchsgi46Q/pwAx7DNy1ZPF75kDnJ/aybfhlEoXkZ
opa6rE5laQ0Lwy1/kvv8o4/8Q3ppW1nD2BIbcujzatHBV0uuY1y8/vq3/eGn8iGgFNOpS7oRGIOY
qlOd1aem5YJRu3OLa8ImQEYV7TIyXdIMhLVlH+Zcj+IAGjm/D/OGG5AZ3QRhe+waNP8hyYGOpIFM
ZfELAsp7y252ZaLe//rVXvbM7300H2iJidBYXKmlPkjrfUSiJcJ3P9eLlOFSYlcCUfvJ22J9163H
Yv0QeyrZDeM87uqDVQ57G1eUW+e8ReG2tz2oV3kcTHwo3Fd9+bPqsh99FB8LhQIe8mLM6Fqidete
TN4xSQFbfMFtrBmoi41JrNbTaDymIXDklFCcJok8cc/4ERhPdUvlXYwUAHFpu8hC81NSd7gqdP/F
LyHScxrcllJ5+U+STn+0GX1sxnHlZLjB5FWHduhfqm9ysNiv2EA6oHwZvvax3pVt+YAw75EJdFx6
gmhAOyL1hkyMJefNmjmuXbX4dgDGcThJmH/3OIzxG7TmeZgq8LQLLlRZxrrJzZ9kyH8rRf/OMlIf
Do3Za+ohEk59UFW9CWV5nYqLG5/kIMd90FF4M6fzZjYPtd1tAxc7BqnBcd8eOmCETho32qt3xIQv
x6R+MYC1kBjQcjesQVx3whxfu5ILnI5Pk0zuKaIxf7IoL6Tg95a/+rD7F4WRUUvo1yDSzrpAmE6W
p+2d5pZahjmN+2t/mN11OI0EdI4dHdsDSYUuCuc2AMXMuqHdgoG69Dt6eAbx83uq6ZAZky9GXfRC
Btg0iiB3kHVmuPoz0q7s4BFN4ZMTWI9T6Xz2ra5cDGm27Zr41WwoCAp9fS4i8xVIqVzh2jh6OXfn
oegfKwJY//qx/34jhG1/rAsK6rSFZLGqAxEKS7eIj1RBHHLXf6cUelcW3XWqP/F5HuXsbIRukdK5
myIrftaT+aMZTn04Egqv1RhXZHVIy8xckjGbL9mNSS2wmui2YujwUbWuKge5ry7Nc+qINwQA7TLu
FAyX7+itK0i986ZwlU2SZ7r7ivgb6Ye0OtTuBN6I3Orwr2g+J1oc81U1t3dYYMJNbLdHhU3aqfQx
z/qjMAokz0VEgEXk0Wbo1T4KSZscsCHd+gYuq8B+nXFkMMaR+lXnaLQsY25WgOOEKTakjXJkZYjT
zXMJwEjjj/4sA7o4axncohQRC6c0rvuifUwz9Rw56UsWFyfPK3ciK0956OyqKFyPg6s3dSRe/voT
/tYE/71H8sMpp8xm8Nze7g7myADchPVD04t6RdEEh55jAteQxblxNCnKRtdiMRsKe01kVbjiqE43
HoPKsk3Fq08QzSquRE7Ochitg7Y9aM7PhR4ZnP/6tYrvRkmzGu0/DwhQr2Hdw14fTGc4tfl57K+B
62+Fkx3LvLtJp3Ttu/pk5zVFiUa0tlGAdtxQsWxRochcg/HYIc8Fz0YZzb/qSb6puT3jtT6WBfoL
FM2lZy4xFO80AUyZCPlNg0NiI+PP021afp5cd1+DsC0npc+pq45Q77dBXqwN+y5zTx3TKz9QVnip
1Qa58zKOsvVf//Y//KQ+nMHBPGWwDD1nsOGLrVNX7j0OqXDdYofYW55Wy8DDOlWa+NxKEohZj+bK
IEPuIk56jYmc2YlkJuGD8JR1A1uycmovX1t2T3SeIJmpmTBn/uTFXl7U95bVh2PcmDywFM6YQ5Kn
0kbYNoV7vEPTVZOW6inMiEgqL8+c6XQKep1bVkgkMKKu8IxQN28WkYziWy9Ouvsh94zlTB/Mld/D
E0AitigVnHwDnkryVPOTEedbrc53XvLH+qAJR0psSL88gOS2q1lgDCIS292hVbSImSBcy4kqWG+m
Z5LYy2HV54WH3UymizysT3SfniEhbuQ8v1b0xywqyShdZQQ1jPhml0SXYk3GP0skUtKus0xlG6y6
5gLVF3cahZ+5TgnubKz4pfPD25YMiyXecQF9m6Y7x67tBXUiWN8i/qJGpAxhTFpI1bZkBU3JWQbM
gZdBkkabchWlYDRT9uLp6DYerG0FoXgViIjlG1KWV6xdkicNKHMTHagrSKTGb7LW/WXON4tx2/Tu
c5u2jNiK4G8sfC3pcNlAaILn/CSb4Ucr+mOHklWnbseNtjogMuWtqrheNM0AwDrk5PeCK4bLELnh
MiTteN1i8CJQsakIt8F8VkJ1rMkqfk4n/RQL+TRc6nBmMNA+TN09+WTRiqZua/XXC/r7jXK27X4Y
XYjzIq0wqbJDmnrP5Bp9bkfedwISnoSWr6Ud3SrfpShOPed2dIPQr91mpWZLdLHWzgVykdqObxt0
FlMSn3/yon6wIbof5hKHvTUaVQHEUVvxjUUm62Vestv7gB6cyHCHJ2kT9GZXk1xHFh6dOCmGXVYb
F0F9pLbsKfKCx0pScYM53uouCH/yOP3wDZN/3qztflLIDM2KK+088JzX/kI6DZ6KDO0r49O4R7BE
fIB7Q/UprLzf4tBxpblWObe9MRvFTYS0ZWMgSgJbMMtlxSL8yVFi/WB/+lgwZxEh61Wd1R8KkZJG
ASVbKbTMIeFE3Sfdl2uXp7wrxMZpSVCworuffGKX5fK9TebDcZsTW2DZGVxEEBPyCPVj5hdMLPaO
UeChazG3jU9GhlSrFKtjkASPTRMQJDOh2S2ktxj98Tg7HGnEtf7kJf1guP1YM8aHL4fassaD6vtH
J8ncpdP206JMx9sAA8oihaHDlFG8Q8keC3YKWLd7ARawJI1Jrp3WSNZYXIl2JTfe0Mmr6xk/6UP5
fj8WT91/nnlm1Rljd+giVFBgOuHngGGZBEcLMWdfNghta2tBXOImjvtjClTWArSlXI012cjL3nKg
vLy+2kx9R0+P1w53bejGK1Q4Z9k769lNXpTifkeUBlaB9iflHT/c2j6cfwGWIuW3Xocotn+UhGGs
mwS1QYtht9L5i5W2n4eQ80FM4iBE+yoBIjlLkLUiibrOXVx6MTJr0SlnQ5k19OzIY1CMgEvYRH72
jH63MMO25eW//wFxIaFijoxBdgfbItbCN5Mrq8blSj/oV6fuMPyU4Q0+58cqm588UZLczGGnkBwu
RM6rqx35MHscV3WAIIlhrBtWRmW3228r8/82+n8Vv+FSLn9t/19QrvosiB8rV29f07hpX/8sdr18
y2+4v5K/OJ5tWYDruMjR3rPvD+9N+4+/u+YvHpUSyNOVb/k+qqt/4/6OC1dAzp5CwcF3XMCEf2lX
nV+Qudqu70tP+K6JGPV/APs7GJy+v7l9bLNDhDibYV8StiW8yzLyxIUtdLBC1R2BYqnmEtkOJmxs
FBb7KWIdZf9N0nksSYpsW/SLMHNHMyUILVOLCZZZ1YXWyuHr3+K+4RVdHRUQ7kfsvXZtYtFXoK4A
r84HaWESzUFfvOEkyA7RgvygcNclE1FpQRKx8Y1suAVV3X3NgsTUruuT+zIrAFKTYaHhHMczSir7
nute9ZSlQMPSyEWLqaXyTjwlLngQvUgRMze/Yu4tPk3863vpMnyohhHdOD5csP+F2ss+rK5amC8n
J/x/AVL31GLQKTdlGueAm/rzMi5Vva1bM50uA5/a17FJkrEBYb6ys/JDAky/RfRYHKJsiznAzL4D
D0O6zsaNdBZtnFSfZcVCAM08XFMF3hoTHo8xwaQY/oTJUJ0zayLmgCXcnZWEhpyjHw9T2LOSsz26
gbTL/ERv/yEXzXHmZH9CJhSbKVVaoKBTAMkvs32dQhGmNf5ja8vyuZACtV01EWDhl/ZoWC2gXrBV
XhDjJtnIZrr3sl5lcaW8pJLwnLaf4IVjVXhI3esowTLE+pOJ3Qw+EmNu6xiCC1A6p2g8WOmmWuk6
VNQnhHVyP7v2shPZKL7NqR7oXZjrjTnJAGBObb+1UeWJxRZ3jAfLFqvhOTW0OSCqxwkGUT70VHux
lMnOYIx+Y6f+xYVfXXCEjCCQxmXveEgebOVGB8ty56CZQxDQU9EXSBGVh5jZKrf8MEI6PDneiKgm
rrIb062rWIpY41yTb7Lgbc/TmZtl8R564ZiIZfnQBpacw9ywUxEMQ+7FRJDFAJXu2DqNjiZH8PGd
ZGaWgB5p9BjAcrNoOJbddq/bQx2YFRDkzFIcpnBGNuawwtWW9H0xZVJ8I+IjD77EyBxPxpPEHldu
ZoxigS0XGoVc7etlQcnX6n1zRvsTzj44BNtHkB3RUWTg6ruERKK5aqHFi7HY1aPLiMpJoAXkNMzw
IbSkmX2oZxm4fy7Iy2LZvXvOtDKOHrTMzPmNiglJAI7X1n1nQm9ySp0S87brJjPTiCWHAO9PRuKt
qjghxKVGWcfzj+N+L2JU9EHW9Dnh3+48sE+vHd0IclhVjLEkXrhdFCXNH5fZgq8GIzR8SITFRyn6
VDHnaovXSPYp8xAzT9stytiyOE04EL/5Dt0r4DFY/KqaWZV4i9CvXZyb6Xlskd6ih3Obx2zk4QeR
iBPwBBNhnwmkqvM7sOvPVjSlbyZxbV5gAoWEUE2JAf+8K1oiUiAHthgUD3AwJZ4gObAPXOphQrIw
6foxy2PyQMesVfPOM+UgDlFY6xxKWCix2AE0R3plS7y12zFC9/LQLAszPyB2vJZMi6diB6LdiK+c
4+2+NvQSLBrmNm87915yR8U+PfCNy84vBlvFO+AkXX1Dz1IxtagmiCyRFY6w1Ts6jS18q2oJAEUa
2YtKPexNJBJUGZKLIaqvucmuDQZAl+kba6lzKn2iLN70tNeLnb1YDHpbfkkdmfVm5PqFQrv5jkts
XsA2lpZ3MysvrD6spXOSrdWGeYeGUIPX4mdt6A0n5cq5PAokat94kN3p1cQGwXfdiwVmGVK2NrvG
tJyrBjsDP40UcO7+QpYz4XgzdHAuKFeBnhKZ4L6xlg2da+OFCeO3iiVdUOcW3nQjqxN920zGGN06
vSOCxFw0ZjN4KO1L6o4ZgJVZMyqMd2VNWtzcTkhUMsYxC2TQbIbp7/dAgdUH+A8X0zEotZBfYIMs
sPaLXlb9hZyIvniM4FNAlXYZohX6e3jgB9TOqfbwJFSoCX0mjy8LUFvUTLv6pjSq72aCPYfctzUk
+iIzm+c2aJIol695GBt6gISNNAxtKSQGOvIn0GLDBDV4HfPICZKwMj8aR29udqxnpY/d3f6jz51h
HPgMWD1ApfViC68JSxjOqZQLZh0b+FOf11ewNZL4N5nkNChGFrKXyG1Gi54U4m44JodS7DAI9wkF
G9rATWyDoJmeoRCKQCWjbYMeR/nZIItuK+W4Mkz1qh59Meb8YQQkVKQZFR3vnGaLyTlVZK8m17ae
jM+pteHF9MLSkZFyZoQHQp0g1Ctba9IgHWLV/kmBrQ2HmsQCxEYJH+eCuKwSPwrNW7uBwhezo44K
oR78VrMEQq5h9U+Iu0hba/s5swJ86i5yT6Con3Fmt+LWl2iH9tQ63nuXCuHyA1aG5mdKWS/YgUfj
kCI2r4JomMWZXBSnDpSB0munFeVMNSG8mMGSpoNJsxy9j45LDgbreWFaorA/D0ntV0M4kGIVLb1+
wE5f8tVU5NNdwxqhO/EgxDWh7o2GGFcvyfA+ySw12UyhZUd76PFZeqjbxe72MXHMT0VqSVjVtCvc
rJnpJv8ip5tfignn6bmJ3Dre9nacXhMjxi+hpkj/auw+7eDstI0GZ5pX/RrbXg1siV3fCyShuXvm
P9tPOh5ri9PczZeDjuCZdrhUQm200AGyoMFD8iMtfovCldFU5nrHGnFyezjNLH25CFVms+NBQpCT
Ti3k8m5Paul+x8mp9D1LfPEr61rKp45zGI8NtPb41+W5uqfIGvLqsJYeIzkTA7kZ+qC4tkXBjXAb
Sivyjt7gZJD3RBzGgdYQAbEfI5BomyIu5gr6NeARDrI2otd3ZIGhZZgA8TihLoWPzq4cUCL1DVlq
LlD9e6qgFrzDsU69XRaF7XgdwJz1m5zRRIm5ROF4cTg/rA/ODLFAf2rMeW9gDRFbsxUe2SB2Y48X
6GtN/58bw7QIYNK7qNpqO1vds2LlvUuKJlQDWl4fc01z+02JRxazaJ6Y006pUZq+lgozDeZwtFfj
ESioXyo6OWydsZtw6lZjOO3iuG6Ho5fBUyC9xEzrPbwgBv0G2vJ8q8VNfId4Mwi4d3VufFLerDP2
xujkqW/WGDZrZue+xQ7gNnu9sOb6aP0Psu6EUoDOGCZevsmah/TQ8a+C1RsSWBj6VQ2/lrSepCxf
UXb3OR8QEvc5tqXoTrHmZP0+VCyJd7bREF7YOkNRPs2LLd2T0evwNkdVo3oTYQZots4n2EV1w8Bo
R+x1gUd1gv2G6BRlcvs8Cnz4AEDthVLXtfsGRlfMhp5fkhGREJAhXQeRHjun3uEYX9WH0E1bE2QQ
eVKJTQoBALYp6MLJzcF/Rjh8mkWDCOx3hjTNU4N3cgiqyFZIRhrVvYqsqpPNAjHoAky9N/YFjU7h
T4NbarsJCZ7pIzudi8ti6Mu9HGsgPQik9L/sH8BKTG5TuUyHGXvidSJsJah01N6bMurBHUvbGhFC
c911O8VEygYHr2N66TpdOXtDU47E786FD+0kIp0R0GwUPdf91ER/ilJq+qGdWjXtLV3jL+vqIsQK
MU2ht0FoCqkjL6aMtLo84XU5IBiU3cFDum3cnCHR5h2fDTiAHVE8ba1m0e1NSRoXjNzRQnhXLjId
oX5Jl1/CzBhajI7lnFLh2fHWcLGK+5VelslR02m01xtG4xwZDBluKJZLLp2o7ez2YPMsMTC1DsrY
X2AfDqSMZDVkmzVqp32rRiVQsJbCzcjNRXaBTy3lx2NGpQ5NrHPbccPCGtpvVKrxWFvo2ImTQze4
YGeo1Q90MsVMs02xQBwk6k5x6PK+rLakI/bwk0cjjXZ1yq4zEEbYqoNVOlZ/ifUxUy9pC8ohGHt0
7ptlpkD1sciU9UHk+EW2LcBGSjBF0lYwuFjEgmWgVnhpXLS3Z6/vZyKQBkmWR6SisXmJ20y3zqbT
Fu1/NXkw+r4qvCH66UWOVSzDthY/ctgh+bMxakNMxEHKqI1ka34dpiM/oRb0NzvDGfx3wfckt7nZ
hJRaZTVwp3UqpdEy0xKvDAmizpPhFQZqfNdK2je3WGqiRGIcSr6ERXOpGrOwj2W4TLOvmsqoWd46
2XCLTW1O38OYHeLX1LmFuMs8I0lpRC1Zb7Ikr+/V2FrJoUVaDTIeylqzBfnWko7Ix2B3khq2eqsn
qxkayiKDit6cB+2iOXBbTyZntrvhnUAoO6GbLoBVaoXzGLqUB0bhiOnG0ctC37ShvQLPMN9lD8Dl
ufNQtjdOfhoCeiZMs05jO9+WhEfFlO0ut8yixzZxPO1kNOyJ0rY2P0KFLfzakY0lt8MKz/nDJFMu
f71RFX33T8ceWwn8Z4tjPFKSziSdh81izY3tonmrJnuNSZQxdqOp7KF5u0tcMS6wC/OHr8/+tBzc
rjtKEB3uV5XjsJG/GPIwnJ5J3m2q+UEJA+xz441Gxm+/z1JbAKDSaEC2id64oHFTcExB1NPy3Nkz
kJlElVT3QZtQkj+PGWCNxWfTGRb4S8baYGU+xo1TI5EY8xlXIFbABrRbZInov8ZQtIiTx8uwG4uc
YPey1LvjmCKaAO9HlwQIXbXeF+4AvSMsIMFEWlZcXBtzmulSM82RX20dDUkwaYb16cRp+1KBuHkv
OaWOS7nultPKFL91PzJ3xrRybGI9sQllIQTe6uqZjJs1hzOSsLTRoxP/UtczWXATFecmHDUSquF5
UwfzoLwrYz3vpUemQo5sN3MjydEYmzv50lJn7ZeN3qYypKPzdjXTC3zs9Mul6PdpPnAFdxl5Pag+
qYQ02sNxtM1yj6k3vzPcyw+AROdD35Gb5xuG1M4GHeseTXryR7d78VB1Yx3xt9Rno805imTlXTy3
K/82A3VIZE35jSYo21XoKu9Jr3vPa2X3r0wX4wBQ1UZ6ni9/CbordpNe6c9tLuvjKLH8uRyDyLib
WmgBpub8AuYYV303zeUhn/r074ggmnVZI28UO1owG053txmuRBsjpjQU9VJ+szcCOlWU9t7OUPRL
m6umtDHg8qNz32sEFBBvS3nX+xaIk9GxOgEeGZ8Ez/Clmcv5CHR5xueL6qzA8nrSeiVfKhyM+zZl
7eTLki4GwpZ9briZ/kYDAD3ql6r8TyU2ws/YHrcw8bPnssW5dPYgeVxCNELBTAHOKk8jMFtxjO8Y
APH4CO6hDuMOJo+kyoAcy47Ii92UCyfddKwENNsuTnkbogVdsJksQN6RYIw9a8eQsCSsV2uuzXq2
bqC1qm5rZImTXyEXjCj7smaoCBuZ+4Inb8o1+NGytPwpdUNOfKr+f3AOgL0NOnUkLMdGf0BucNR2
UCsZrh4Fi8h5aIjSiICzcUloOX8Gjl6u+bSCU73TGzGwSTcTI6GKZ2r3hHrVRoiLUbjVTWgHsYov
sSZgVmXEAXH4mR8asOLUt5XZ0JTPE+mpDPDTbWLV2F5EXYNQVlZu3Q0ztamjuhIbH/C5fthY9ewy
/LAGkriEt7wNZm2REEygbTBPWnZgJoGmtKGZu8z91O051tV/rKp+GD4iIyLyDRuaqHnb+jevse6E
HRAR6HTVqUy64iPNU0nvUCnPR+gMQF3Zs0PIrZHoEE0T526sUjlM+iSvHOnx8Rpx5NjdfRl1RurY
QjW22xl8/Xoi9nRUzSdt1UNxFx914qdeo0XNL3LJXzBL9EwszPiBk1Xhj+qK6Es5LNUZpw3upmtz
cqTMpHs2cMS81VlR6KwZzKHzB8/SfkU7gpiNsxsms3mH9VvsJWizDUZPMWrkdJEhOnuzTg5MDWDD
YQDzrGaJa1eUgxMAa3V+CD3DghBl1jOPpr1pVah2+CSNl6Ec47+R49Z+WxbJxp6YtM7M9F7kUCaG
H2bu11rbwoAci/vITtR3etpOGWNlcYklQH0aD+6aX0S/6sXVDUcQ3aEa3iNV1MCV4Jni/10ICOPC
/0gqixclcUoykNdWfTMtmROo3mx5vRgfeo282qyFsaq9EDwbYhpCY9yDneNHygKbKuYf9RMxHu54
Qr/zBOAJb28saDqr7rUoq7PIi7Owl8/IaPJNrRtqm3bJyWZox8Xyn4oGkrh6cw87/wX04rNw2DGF
6mRanCwpguuNHKuXtMmvXm28Qdy7R2X8FfZ5x3XOv5fi0DfA96Kg6V8GZf2s/7CGIZb4Be957Jr8
iRvj5AB28Rd9+swtNfBHloTgzm28GXOihEAGbWALX5qOjpnEZKJ3Cqg/MrZPjNfmc+IK56hSNAZu
allfhlswE2+tXq3eXPQrkkie4d2Io5eEWCCfcvqd0vJYddbfyq3lvkUmHnRc/htR0+6XAJvIoYKR
30cg7MFPd3VfBG41HcihHDb14FxAMV5ps5/CYmQiFUKqiw0glyHCb+JxwRyMGPDQqMi/zpy802X/
SVRymUb0bzpFBGPlz9DVTovk8XaR/a+vjG0TGwcNZ5Gd5N+MY/ENqHchjbM2N6em7F7jyCWYgug6
mO9PTOC2qW0fwkz8q6EJpIYXbtpWe4hujgkxd28RJF7VLS91514Z73yGNtHaSf9tiOIttcQbU6Sj
7bkg1RiDaz0kM3ikoZk+qrF+9TqC1A0bGLoKnZbAFkrtkPyU0mV+o2L86jldbq99Z5Ft4EiqJVWl
Hh0ULbNpJGezWO5a2lKsenZQZyXNSMEqM4m1HXcEPVYq3iodPJhsbrS6xyqjRaRreixuv60yc9cm
8StGoPNQxFswMcBpU+3I1HsLLONQxOG+HlzmQTXArpjkA+igK9zeNKBFQFhQC+TCaek4PdqvgpjF
TW43p3SKD2HXvFjkHVvMydlbAOZT88qzdroTntIdbLTtKPufem7OwiHFPSfskmZXqMlaU0Zezdx8
kcSgcYpcI410IcaE0PA/WJt8E7RJu9IjTsSCiIwMDHHZvAN9JPlgHnYVf5ZIza10oUk2y76oh2D9
3i2tI390fNEmE3vr9Fo4wLOHZJeyZEnhd2DdNO+T6+xBwaUHK85f2i57pYBtoR8wVEOg8iO9ZT/Y
iOft2t4rrbk5eqL7+RyekogRRwcSwTU+NDGxDE7ejNXP5pXpjrZvb9rTIZ7IIWwQe8ducc6iIoic
Yl+RSwjF9U89g/UmSIl58tnzEPyaTsLRRwVvQWxHs/JMqelumDqu5nhkFw3aTrIPpkR+JwK3ZFng
aTQ1qALwftDSFyEW4mSqAlF3bwAiCIiK8Uu0i/XJJfBsGeOO4XThR4NlHtW83KOIMCH87Em4HBnQ
3Lx5+IcL7qsFdauS7mYqdXeqhSC9eCbKgs6fgsQV48toAXiP44M2qdsaqos+8q/qkMj0Moi4pOgp
gFEgeBuIWp2i6B7l8Ytml/skL9/rxT6l6ULgbbpDZ/Y8WpPmpzEXsQVMUlT9QbO9Cy7HV+o8+NLu
pbTzM9SCgzCIgUIU+q8hpybRtIOeRwfmyqBy49cC1aE3k2+gVy+LYe8giWwGxASqc55QNf9hgc4v
Lx79ivQWKIjGA1aJglRGa8I0bNNrzb/KWzCtLk95jDKKe+2ZUcxNi5qbmNuDwyoSGx76LFfDb8Sc
gsMMQLbaub26QpQhlssUX5mc4LDUn+EYoWsItzTKB3iUn3i5A0dLPB/s01nV5msI2NSJ2h4s7/hf
y/vuwu1NTPWi4vqjJFcrJ9yJcdgxhx/FyO+kLws/PAJ5XHFsPOM66Jwe8CLWgOBip+tEK+nVfgEa
IbTpAeX2Pc06dhvioksIunap4dxBb8UlhNIN2+her/unCXa9b7C23wJRMTeMAJ7Wp2Zx8Kpw3BIs
eG0KxrqpNXz2Qj0xe/uBLgtggECDmLIIr/5WJflesuoorGyLcea5jMbPigNSebhjtTYgk5nff/lA
xIOpoJyfAdueLYjObOrilNPXPeRka6waQzYKhzJyXubI2Ttd+N0M013TCwADbXPRmvEK3e4kTHn3
lAca0Lktc/uzvrEdcj7M3fG2XHIGkVZQN/rJ7Y23MmU2BinzmFfpC4746zyhxbfWJLtG0lkOrE4b
CS7XKzFVGV+9qwGSExY5cjHXb/LuOdG7tQw3j1tJKSNI9fEW6tFr41Hs9/rWqrutO46HjELM79gm
kJJMudtAkrOi/i9ROd88kRcKnW3S93gr07/TSoycivFei+EQGvnTVHj7ZTAPy6Bj8YcmWaHWLcs/
ClmyckwSLflheLjE9ZnQpmnVhtpe+GpNoQjorO9j7/wwQTsSUpht5epjKeYDKiCIJDx6Mnt9xyVa
m1kfIFK+IFm2v7Mef63/LM6nqzbOZ90x/6mMpdv6VTq2/pgJISxSPHtOeejH9rnDehD3y3tTadeh
TtkuggcvOvBR1ggnvU3I6IAV4w7zKxlRzE84aQ374kRsMnWzxhZkn1PG8j54FxZSQ/hJsMiV+IY3
DcxD55T/yioCV6F9mR5rMi4Iktd/rbI8tK5CHV6fI8JzbRCcVhk9j3n132xMz8D5f+NKvaKvPsLC
/vjfi06qzH4J7dMobUxVzj2beNmkGT0mUF37AT7Bhgibd9b8uNwBCTHQHgN2Clx+PNW4Nc4dZH3e
173XZbcGNrllhWvOgQ4TgANchDZCPO9qgynyq1niw2LfkcX4ArMK8H591SyAuKVz7jX5WzItX0+w
QaXfXuhZvt12dzG470DoN0vISt/me/MM7dD17sVYAKTkFcPt+DkmOLPw1jN+AOdTcWcw1g9qbmrb
kfuEGZkjSdibswpDXvzuxWpe0T+Hfh7fbCIWkIHKP/jeEI0z1GgcptYNRkayYtgmpVr7lMDDbCet
Y/2sP5dUrnPT0IuSNMOXARpQ8741pO2EJsib5GLpB+EEDLwfROKd0mgefK/mf05oRDlVrXNMSdxD
+mDLcNFSqz8WGmWCa5xY3m47dPX+YpIzAeHLu7rt8sq6/d9gluf16yo7QruS7EebdM/PuK+7fnJ3
SoY/U48zEqbfz6Dxf/DLAQ9KDMrpF6jgW2Sgv1/KhsIQGXKh/XgkLv1QjqutNwjwfTZdNNvVDGPz
WMnuVLlhsc+wtePASE7FyFOTnvOaMQU6wF9B7pyMJIRoST2iE2MGtoHByQabVOmyR1VVdsV3ZFmQ
qbT6gs4qmPlOQlcHDGwU7n42lq/1ALKL+b/GIZuhwKoIcwWrnFf6eB1fyth+ayMmOnDpWeiTr8h9
6n0S6bQZ63K9DolLNcrrnKqrWXJicV8kNVIJBzTZVmXm0ZiSbG1GV+cWoS6i0Haz5UxABU3N3Yya
J/5LJoAuhl2W+5DfKeyENQJi5tcXQlX2ZwPKAtU9r4OmGJ5Xmb41xKDdUygm35M7hRs75d3uk5y1
Y21DEjEBYRFpOgzzZ+Q45AuWRPn2OuNAaXnFlaxPBOtzBcSqTruZ7DC0MFFHtOAY1+5LPSCob0nC
0IDeAt9WZeoxn5iY3TZV+AainnTCeQXL4f+AK5R7Ca225hYuVM4ljW7w4Co6GpHuTVIpP7qkmnY9
NfLRyB10GSRF0QKZaxLo2FtXBzrH1luAbaTzom08XH7fLgvvV+ptzEAQCSoWjnHFBJR4rIIAirwR
IKAkYU0bSwmivxrTbKo3LZ2HZTemAMCY4PXuMxIYrMVLospArzAs8rlqZDcFG4qmVfYFJCpU8Lgy
iDaQmS0wo5qR/r0QAk6omLLD75w37kJPRex64VrHzlaMakJ7eY9sRKQ5CLCAKPigjfT+OotWPAHX
iPRrOpVR85QY8PDRg3ftV5wyYr+kBaly26Lvo1OCFmBrEd+wHRtsI5ZZhjcZJ+3qrHRrooea0P0s
OwUOz0EslAQ5MaxrQtlYbNPUMB/URUSB5RAPjhnP+U4EebudOqHjTCMq9jmbDQNHZWOvIanpVbFZ
v4ZWSZ0wedqJBLZ4x5ufraw8F3Eu9E4n5ReR6tG0IUrSRnNQOFsynfSTJ+kfEo+xY2S7/AE9c6im
QZTjrzKGnZwBsTRarX1Vo25/9Z0on6xcpicGNe1MlAY5EAsJDPfUGdx9E1n9QK4dhK85NyJCAzSH
BI1w8PZ9X9eHojNBjqXIraZCuVsdEeSxNwjECeAx6UcDjQu7Fpoq4o9e4WXOm4KBawzfd7Y2Tkvs
qzfTui6Gsn2TXzzqypQZecbvtNbi7JTobr2xkf0c3MrGpAMHKHGag2gH9jLTcYIGr9YliSda1vVk
mQdZhlh6KPR3mgXyodEb+ZkrzwnZj6bjbQ3lPDHSlbwWq0LcenNE9lFU7De15kHoDdlb0n5QXN4s
5Bt+3nlg/AcGOy52Igbe/Fet8wfwAygipKt17xSbKe+ftWx677DdbkoXDr9CdqS54moX+r4GKj7Y
SQp0WN2HCXqfSNU/w1muhdUmvmjEnud706SoQWIkF7g5e5URoFFRTcwawnre0WBgg7tDIn60S+OL
QNKgT6N9X4vdbBsXvWkPoaxvTIB/E606qsLchVV5L1vEYlHuPBGJcbH7luivOEoPIYxFN2Po4Cwr
FZylb5zn7S7TGBI6Ovhzho0O3UJNo7cK4qQ1UEx0JQkiYxaggaC6bILSKHFvZVwNZWS8A3X8b/1b
j5PY1+0Efwtf4sCtzHsaeO7EO2Rvu77ETj0ctE5uJ31mJ2+eCCLgrOwLsZlQHy6NOM3F8i8X4jXl
hA5yoQjxJIVJevAlB/Vn0tzGn7vhHbSKDwukepDguqkK/GTdNOyUzVpPjtgTSFv4404LRCkOUrxi
FRhF7TqO1s2e1c7RdDx85c2VoOeVc69JYrJK6zWU5TeI2e95jderHMFEhSFjAz+Wz+5pal+yuN7U
iXHMdeMGFySk1WEYpKqULMhQvxi8ZB2yMFAFV6xg6R4cARt5V5w8xXYlLbrn0SM4O4ovXZ4/Id5m
im+SNjjpmXvlMb8m0r21gAp9PMM8Hrc+LGPY7fPee2B9vVu597JE1mtksK10xTNR6Zcm7gMzCY/c
gxlKDrVn5vcgI8k3IohCms2WCkYn8iUUAD96oT3wKO+aVJ3WvxEY8jdZeJ8rnrxr5Jeha7tBeG/I
FRkdYx+DbRZAp6MTxt03rOmcTFvMsN2HeQj8R30w5Yo2M0+/r809RS65KA6j+frhklwDl+hmJtlf
llfoxBaC7run3l6EP9TZdg6zv01kBK2XfKBs31dpchAmer1xiHalSE9ZTED6TKZf+KTM6KOKkJAI
TfxxCH8xJzPAmw12tH5fH1XmpEOAtCkwXVbNxR8j0W56VJ6lrj9MJxR0SPKPKcdg/R9K5qrKY9jq
AsbUYMnU3c4qSNOLncXncrh4uRv0oYKtinAJsuO8CVkZFII7Amd9HX7zEZ+KSQuk9q458XEgnyxS
DJChvBi/CJgCo0RUwQkAv+uUlOPT+jnAll1RH7Gjz+90So9G8N5p/S4jvdXvLJYZcxP/QoLb9m4a
6CCecmVt0mE4RwqMnKdtoq570Rw3pGyCJQYjx6ZMUSde962ujzvZD3cu8w2gzjN7ZSpOZBLM7fZe
9etaDGFnpph+kRqb1itvdVL8M5T+LIlZMD0VxGn5oyEA1uaSY5cZZzweGz38A0P9aqsGous3ToKH
2Q6HTIhDtsDcmI5V5fA9moELZq21PjWEFk4vd0K6h9CmY3Ob+sVzi4MYulsj7DWTDxIE38L6fiST
CkimZG2Zye+2XPb1RKQzHhd+U8UK1nvTmuI+hBXFhqwOtKz//e+vEMfFziCWyxYD3V50anF4JrML
Djs790X460YDjYM28KLlKT5Soo5cN/uLVqk+W1Kl+yW1D8ocPtG8DRegZfNfjQiT8cRUpmhwbEGT
Z4ho5Pzq0GgMtpyxX4bDJ/oCE+UARwxIl7/uah0SoDF2XVsg00DiuDP7dDlT/Hh3QcDfu6si++jW
c/JfiLI0sLpRPvSRY0Q4rKX8YYyJfuPsmmQNPpa0IMySomSGjWpW2mgKFiHVhyBgFTdydofmPFMP
wvzOJjY0aVOm+5l2349JHFjgXgm+FJ1SFNGSfV1CFV8RTS67snONYwfGj9wKAw4gRAIa3jbZT3rp
YJuLLdRaKUoPmr6vWdpE3izLeCTuBEi2SxK9m8TNRDs0/Fi10x2EaJPlUAEXfo7D8bV02ccPUeYQ
dmuQYOoXs/y2mORv4w499Zybp96o7GO6ZB+V1NmEhUv1HjNVXfSc+zgNP9y2fgONDFdizHa6XLGu
pnzE6ZD5pGuTtu2RO1QMmXmQcYVsxItwIxEyCBoVu3aFfOaQ82+8lKa491Mstn1vNHsiBYnVIFiJ
107/r0l7XDpQOH0OcutYEoTL66eyhwdnisGqLLbRoIprX7qvqbES9hDRus6wZyLAqhNisMEn9FVa
nTtD+6+3lolZYqEdVKVVXLJZ+TI2HZQtwvUcFMed/WtT/QVu3j/ZRtt/tUPqbVBerrJam7VT1/1j
kvwdivK2MtUYJbH3JaP2w3HEt7eqZjzUAJukrtt9WbHBs/Xmc+pYTa0fkffTIe+uT05mYj3UPB1k
WfAtTCeRTXvXGY+WJt5dJxr8El3quTOZXONrL/+PszNZblvZouyv1Ac8RKBvakgSJEVRskTbsqwJ
wnKDvu/x9bVStwa6uAIR4ZFf+PkCBJB5MvOcfdbeWq15W0fGZ99Mk+PYsnXN8UElaHXJTu5ZlMOS
fyqn5a9Exos3SqfmUGaGd/Et45nqHSKGGiCYlEoaxpq5IPn5Cs1h0w9N6cjzaoIj2VPd3HFMDm/T
njUO/ygy2KZ/GtCPbGjtYvWE9LrBpknZggjOaF8ceGgOb5jjTQBhYVgPxSh/1c3kE4fnYV/K/o++
i6FEU5FxsYiCrNgUjote/LEehmjf+FRPlTpH9GZhjkRd6lJYRsICji7HskDGjepnSmflxvTKF1+1
dwPSrQ1nHWMfGtpJCsLvCKUfcd9+DZqsoEkAY5QSx5ox58w5jZi1B0H3MGblaxioP5Ftfc6EX3SF
skdMGXMHgG0ioW8/B1p5H4djsm10PKCzDHM9gMPKOUHRtZVDFeKYSXLZotwGQaNFe5G+2hng44rl
Bil0fLY89uOgWJ8VDmSWGPU0od53XvfAxvVLRLkXkWj9nNod6cl6etCk6R4v5e9+hzS21uxnxSc3
O7F3UKMRXMd0h1IZnWBcfUEDG5Psos7py3Su+ZkfACUZrGc167NTNJKGwJOdfGRySsYQagBm7EF5
A3jwEpfToyFl6XboKx1Ba2aea0f53Wp+tcFQw3ExrKQLnQThzhL7pUbzyHoOxyoYVRfE9yNuoQ7f
rSU1q1BdHPaFPKTTg2GFk73pkxTZVF9Nw4VMdPCsYCt/V4D37AmSIOHA9Dot7pGAuomfODIE9zml
Yaw4THDW0OGMqflmJRPcLorA9B//NLTokDm8ySgmjJi9/KzDdUR1b1Nfs6Zvno8mJ9ctYy9zvtxg
c3TX2zT9k7q9UcHXSbp0MnXNJvtXHNUmu/GG8VxXaEt1+6wG8WGSkUlPtX9ODP+SKear0pWHxG4d
dg505yU4ck2y9EREv8tsdBjsbmonvalrCX8w/TGoe1CiEl5ZWU/SoBPUrdJLjo1FgQ9BChWfwNmp
vvUQxPJXXim+nwT8oph2aVo8engoFoaO9l5BPtJrvCxRkaQHf5BMC3pI67mpE96D7n2aEDRsBom9
+xCpLQIS4+LblrDPxczZDjNSSN3wO/Wl11KN7hG94DQP7dzG/YwcbPUqWp42WSQAqObwyzLr00jf
BZaHt1KFXKZnolEhiFHfSh3A1Mk5ton2anqyKwJSz+GdTWn/HZf0b06e39utzP5ATp7iYnpxGkoW
1DTqjWUaZ3w6HnDNY3jRdJpnMttgaztgcy6Pl6q0jiV1y2z80bGwE3FYQPRz1Hr3OqhJZ3wEL4Ci
9ZzW33Ct2bBF3w/pbxgI9+gf4U8bOGXa+37i20BmLtimAkHXRnymB0rCbJrBgCN83ol/TUMWztvR
rve9bViqez056Gil+SOJOnIvIJORYKJQIvcKHpPNzb5yKsgC0dlP+73UAm4Zexzx8BpGJKr4bGHp
S9JU5VHWyUTaX/zx3ouhJuJMvUcfdit+PFNl50mVW4/PsVgrIKlkDOfOuOAl6k6guvFQ2op3M2nZ
flJtNzGeYh1vWQQj9Kb/qqtvPLLN7l+Js31vYZgS2zd9U7/6Q7KrUvu+jW3GOl7t+kWGSGuX1UYL
q5OXT0fdwGeM1ziADVeCF/6XCoRWUWoqHNRaNMx+wLFmpuvksWtF4Z1GLh253CvFabJAyvA5ZhPW
bocGS94MfcWXojZBLbAFbfhLEg+tcWlpK4l4M1VD/p2SkGJ6G5j2R/p8iHPpJ6paUUjRWH0Nkz9k
l57LKGXTQ+7JgTnTUEeuyaoMDYzfsKJKmWbUU6d9lUF9i+/xld3IFpvfKfUA0yQvg5z+MoCByKyS
XBC/AES95dbjWrXxnMpPE8654n14RbDv+/SW9PJGzAL6XC6s5AezptaFf9Omap2C6JHiA9Zs7al/
RE29j2G8MXbJxhfAQOB2pUcEtDtMu7YS1cckw74yju463bxgeLAlLTMkMKP66UzPHQRJ+UHFwMmP
ukOEKfFkUcE1ajKf8YOuRhdroPkz8pQjKz7r1LTLbUBCSTH4ew+F9A4z0V2mtw+mnnxDcn9jVNWZ
F2F4wdeWPv2sK2mysEa3zVk96l0sH6CCbKvxWXE4AcFBOcoc2MgnIbw3x1s++GhmFx+YQN87u0kp
Hgy4Nk79IgaRpIRuTL7Y18jRVs9hL18iDGWHtvsdOt5ZBqrfTTKlveYLnzFC4eLJZ/TmO6sPz4NV
PcZlbrhFX6T0aaEAJN3iUBImuUZorx/D+knW7IeurmDMQb6P9bNsqrcwJgKQdQAReL2Kbr86SvNF
jAB8gNuDOXS0xhQvBSFIDdSdafnbRJUuWc2UGy+ijRtu8Q2U1oOjk8gvAnLQ5fhDj7pPsdEek/Fb
4rAB6e94KRjksFukUJGNdynTLe1YJxWnOalycEyzJ1OiYyKfPunsMNSq2cU8PYeYbUJ6cchrVy/p
EHDgBKv6HhAznRM5Or3xZoD4m8cEd4OWxgJymL9Jvbusv58QwgSiI5BjoBhINDdeYg0SYaCdenSD
cWx9Rd5+ZNexkTEPq3FOR7Rzyk35tqML3zKlYavb9ReR/VOsez59pBoPceDtpA6K0Vgf05Ytgqps
ZO9MOuoHJN9zys8lwc+WFoyr1W/0AOP3Wginxi+eOFo3svLlbcJF/LYKc1WLKZ/qj/IQ7yQoozZB
KmAQiKXJJg0rUTTp8gtY/E/AOJgww5ng1YbDH0RBJJ1wAY0R9qEMYbt8hMZL295e/EdREx/w+b3N
R82NB/WORyjYd/Hh2mo80BdB8SLYIuV4UKBQ2M4vz+k4HdTbpMf/nc0GblVbFNY3UaPdoqATov29
19CeV9TPXl/sSzU9NVJ8EAFdDl5KXz+o3i/xnYiMd+Kb+H6wtUiNm0PIWVjbMXJF+BCf2MiHYzj9
UMisi/taJicS8Z9gBn2HcaEL43HvsKYM5V5EFN4w8sIdCFYOJQMsqvgcYjZeCFB09hQQZvuQlD5h
G4raPbrFrzyuVctUhO17tVK3Qxh+8lsFf1GBj9/IdKIaLBCo8SiEGs+246HvSjm3CM/efosh8I3v
WHjxWfvJRKE22PuosnaInjiRaTtkQDc8TYsubCuWy2iKvhq9BRIaSEkl0V+Jk8tdQnqc09RxsMzP
Ir4Wmn/fRuWvclJuKws5FaVI74J1L47o9xEDixhKsuJQjbS21k+whD/FkbQdWpxpePE5dSAnzV3x
A2K9AJfwrLbKlqlr8MdUPZvZdNEw74uoqPK34nOz+CoZUnJmToUyUcQx/CncEZ6T+Ma0H93yL2lK
IF2Tbyulusst9YKNzEMTdSS0svPEm5sY5EHyEwUg5YVkwx4hyU/2KO35CW1S7UghcmSsZLJPt7bG
VtF5MDjNY5jFJzM/OWhKt0XmnfrCGdh7Z94NMB5O+4WhkfCtSABlyQ8sVX5U1fjVrp0/xD40mpIe
b6OpoSegojTheG5mAtJGIhdtvdak+KR4NtlA45B34J9rTsW7t/ETWz9a1XtWZRPTZw0JEy+Qys0u
8ToZW4fwlIgLBgFHXI5ZX6rUijeS5zzq+CSqCemViVMcvuSNgGsyyYT6TkRg8f9b8PDkLvuNx3D2
U07kByj2VHj0l9SqOCdUnztFdNB1l7wfPxlm9pDr6k+zU06mhNmWqVkMsKy9BY72mhvDLzFMqN/+
iWEVNTGpbChbr10mP3aZTu7OILdt5Z9ldLR74B3FRtU4MWH+CWfd2lHIfcQV4gyR5zv0+e+hXrEz
KD75ZFhJKux5iTe+1LtG6txYvfLdLNV7o/HOlRN9lo34zjKbLxKlb526CAIy6Uucd7RhF+Gj4jnj
bWH5+p422lNTlM9+pD31sfri69rFgEi2CQ1hWohTW6orwU7Ve0KOUz56XfmQ9vo9HWJni60B54lH
rSlVbtL9yJjhkdW4cUr/jZ3W7PATKBuFmv7KWu8FMd2Z4wrczSa1DmZlCMUo1do44WAk5n2Tm3QZ
0TUwmHhYo3IuSAxs8AJ5RJyHAM35TebDrU0S2gEVRxpBHHKR6OsVOawxPRrJ6xR41XE432CW8UJo
/6KacubyOZ7xqsOm3lafa1X7ygb+wTSMS2/nr34+QmdNsn06WS6P7MokZVXT+hIF2idMOPe1Hbod
vVZqr76UskGEIZqxgpLLLZJfFQwuxD+1tlNU7eD1DWmgoHyZhuRPJyPUKGvPuS1HvICqHEZ3ZdLT
nIUNrtg+pRqjtnsXUvrT0ERYJpT1GV/RHwUvI66bS663l6ZH+YdO80HMYMukbNN35TYptW89O4Yi
5lgjApEIwBTtIPMyc3qjx1Zdl35qBQejirJjXCY/CgQFVd+8hMaQb8O0fhmM8JXMTsbKbVCAaGmR
MX7SM5awmuq4SEHorE3vq2NVT1T+97lOZVsmqhpD9pz3JYaitbRRxvyUV3jZIDvv/Zp4i9FAM0V3
bM6egLn/oOFCEHGmk213CJGNz+RWbjH3fq5RBaHpPmqNdQtWn5/OT/HIm8tjeLJlABxHOXiKA2fv
yfHXPEHPhVQ02o7sG3QpuQnlKUVVxgajUIOLohGkAkIxwv1sOzXoD/SIwIZrND5g2XPTqNQKo89j
Mv22w25vRtOIS29HvxsWfm6GurDcTHZRbtSYFT4KOOpKNbTihr4G5hdELzvxP5lyLh8mWsv3TT3h
tKfYnHc6H4A7/s0U+NsLrJH4gUQGquiO8wfORP3RIcNzpMU4vNCMhxSs/K3S2AM/qOu+8R/jfIk9
klZZ6alG/kAZe5r2Q4kUzSzkT6aetufYw+HaHDV0Y77RbVRsNDaJzSHXibCVqAO6Q5Ucs2U5Mn8P
WrPHBwInKPuCSTNOXMbFC1rjEJHUpemlxtBejYi+vgnpE8qwufWMRr61S1vep40vbQ2jC//Qjuog
Dvayu/+ZZksTtadT0nNU7L6Kw88C/lEzYvvil9J5SoNH+qsPQxLfFCW1wPRe1asVoMsSz2UGqeoV
OxsbCbXkSAZcbCcwbCGrg7fZ+MxuiP202Cu9I5M8/MMs+j/vMN8L2CDBIHnPjlETT1a8lHsZA633
6lj8yZD2Q2qaHm2OozEAvDSpnL+D8RozmhTrVN/GyptPbnwuSs1l14/gcg3LtIAsN2acSbh6NAo1
XJ7mxd9xnVAYxFzYVnbi9GVR0HRRku/Csi93Si+8Mkj5Qh96pIP3oZCSeAVLJZ7mAzqUoLa/f6eB
1cio0emz9Ky6pA5mU1hoa3zRwcitfDZlgXxlzCCKjM0yp4+5YHRTtU2lXqGrQ7QMazI1ZkC/2cGw
M06QFcZ3OVbTqDjM9CZWCxTx14fOAgTLmFOdRifMarXEaFPO/qSN+XkoqeN7fvcQBjrEEGid12+0
9FlnFKYRvJmixtyo0/Q9ri9PWVS+XL/0AnpNn6GTJmxNwqGsC1fsKJNCPsTRr6H4XVT1zfUbLJGQ
dTHx3sGZcieqIYJX/Pii3NpVifwfjR+NYD2J3RazXpUMdjoBlaBN5C/vOQ8g6O5iXwsHF3p/P5VH
vQkOos9L9Z8mA0lKG7mk7XfgcvbX77gwFN5Qn+8eMrMLExOpGuMfTmqZNOyQ0W4VtOEFCmL0ciuj
fmFi6bPwQdMcgAxIHiS3YHqElOm32K0l35IhsVeeZCH26rMQYlYjHr5FMdC9IJ0G9r4FHRc0UbNT
OEs16FkUKgNptevvbWn4zSIFdm9YBHY5J0CSnBOK6EY1b3rhYpkNK5NnIcDrs0CR6LFGfpj9VS5n
RzkMKAKauzLbiw6NDIkq9a2Vh1GWbjULCLQXFeR90sGtWvQT3Wfu4pOpKKrxPPjYbuF8p3PAn0r2
ItEDf8gViZUntMTiB2Hmfjuhm7z+Zhfn3SxoUH6zQE/wY0JVQsPzxzDOdsdB03hS8xeOzQm7S91Y
WdcWRo02CyM6RDfSf8ngqiQuPDrZ8vy1Q+yGws/1mOuThragWRmiS4T9N771u9lGG5ott2o8uIjx
HFm6aWjzrkhUjzSrjDaQOZE/iO5sSnzYtlMN3A2kbZLkhres4hd7/Q0vzPk3S4l3v0LL1NQmS8dk
jCUch3I3o7CfAmvyyfNN+crDqkuvVkydd7eJlKrzgiojloFWFb0OGKjQht7QYDgW5PYvjoblAS5y
xrMY3eL5swAin1+dchJMKdkWHa/wlP22GGFYwL79m7I37ls6aqXAONnYTmqo+AdUWhzeo6RagzKK
efzBTkCbBSx8D6ey8jGxVFXpC80tFFYPKkcHEm4adkuaMt03FWbhzArG4lCZuNb5K9NxCdOuzUKZ
bzt+YotQVk3dVyafO2nUYuzhhpZllxYGlH5PVi/YVi8BepT6JFPEHszvBmbYRD1+kEVbB5aO24g0
Nx2Oh4r2D8X5rRuvUW9t2LvV1vfrg0lZCO3aLBIiF9YSXMz/GdMEhMZ75V1hW/82qsX4Zf7kxKqG
XtlxfBpCHAebR0n5vPIDFqh32ixOBmoZ9KXMpJrquwRa7WBF+5gzB2Eq0F7oBHjrdcKV01254cIO
ThhUvx/YSTkFFbgDbkjvmBzREcZjTyqHFO930dxIOgfobF97GUmn/tf1my5NpllQjGIjKyWtwXZ1
VO5rMsmyiVJUq+6ClMwja5B4PpsCzPXbLa0Ib5P63eRl74nFmkKMQK/ujvlFJ9NNq+GmKL3v8JqO
lfkjDw8GSSlaMKjc/PPMoiFRrpqbtgRXrpsObRFrq6EY+x9MSGG19P6lWzLtyGjQSb0EsuP6fUs3
sZSFD3/5vLONV4LgBZtBLm9KysnXXnMPwWpl3Y8Rak3iTXqn9Xd9fzBhsUefe6pZYpZN3bHJf7Ey
gcI6Xv8lS885i5rmGFEdlr3BhQh+iBx732r6ylq3dOlZTCMLSaIxHIRbNjkiA7UOEo9V9xgx3z/6
QOKu70YM/V9SJpdsVxj7rNqdRdI+hzd4JwJ7w4jtoaOY3tva3TsDHfEr83Fh86LOAhBezhmtugxT
KfPoL0j1F62LcJiSvxa0nWD58Eozcb2ydorP8NFTzoKNaqbt6OHu6pY+aU0DIfhAKgjZ795K1rYJ
C3NdncWXCA5PatfG4Bqc49MRGKGMhLZ6ljgG20a5JbyubkkW9gJv/Nx3X20s8INqbPb/uP89JH16
wvHvLPayCIL37Rg+Xx/VS5s6wUV9PzrqyNbGZOQ+upXfVyP54+YpzU9Rgg6p+kSoplvsx98+1VtU
e/dUjYzwqeyJluJU07ErjxR777G58uI/aWisBMmFd6fMYoYaqYllGzxTbXekA+M/0Al8ZEp2Uv1i
w3b9zS0MuLet5LtHQTJhJFnGo5Rm9KrQRSriUPVMv86K7dPC+v22rr+7QV0rTY4t5uD28ni0o2pn
5mAyKYlf//0LQefNpO7d5QNAPVU0TASdNP8+RdNRQYB+/dJLv3w28Tu51kzEPhyQaFbFcPZ7nljP
4MF+Xb/80pufTXXPSqAlCQwBwpZf5ujfYzmCl3h/mMpyJSIvPcFsppuhNg4WhC7XoIdU9N6hIBO9
6frX64+wEEneZuO7l484ZETA27Nr6NBkyfvA56RWw8CjQMuOkG1YvHb8Xnhb8myCB5MWKXpE+I9i
nNl1gi8rKAZ8j3Ypf/urp8Ed8V8xJPYGG2v7YgRlIiO7mTYDK4uGcEBMC+HvklIpXI0hC8uKPJvd
paZBEaQFzUWnd7TQDZVgNph5hlG6b4fh1VzCwhSRxSt995XIv+i24cQIOCrrTzQ0yibB1G5//aUt
fRcx9N5dvIOt2RiskS6p6Qt211/Q428jr7oB5roCW18YxfJs5U8ns5WSsB9d0R+IgzGmiw0mi72z
MhHFG/9gzZVn87yieovgtB1d1RyxOhyUfcSNDF1/tIi2fSV/+btXNZvwqQ7yzIl4jkpJ7/Gyxh0L
u+zBvJRlu7LPXBpUswlfQxoscuj+rkjujTQqq2G4c/L2WDrVdzYxMCCD3d89zezE4NmFV3tkxVzT
tFsWQEg59ErCN5hE+/xfZWEhnv97dEW0VZkGaSI39GOMURDRqVDyBXwAMsX15/j4lSFZ+vctfCnu
dEnh64tjR94iXQ3Vs2KGL5KXummAOldL4pXP83G8pIH13/cKoEJYgV6PIOhwbmtpGtRQcihOjyQW
5BPuo2rTubQLrMT/jyen4sxmvuOYITAptq6V1z7S7JcAXCr3ihJ8t2G+XX9/H89O+hb+/UyD7lgQ
OjhQ2D6tuUaKQCHiY61nD8U0/+/0xPX23zfQ+6RGs0C+DLVvifI/+0rpc8Wxbunjz6Z+D2W3b52A
0Jh8pod2oKdikIqdyIVHg/K1LA5/95JmUz8LDLisOR9ioHy3KaMkuLMjPF9rT9FWvvXSo8ynPs01
cs5OxbWbvQVTwpZhSYYHD00WwDXkZfXKB18aVLOJ38RaP8Ao/ieZK0PO9/v0CSe0bUCq7/rrWpgn
9mza56NkIcwHjpAa0oEki+I/AT14UwIi/MhfoZ1t/u5Os9lv1pD4acElD9c8+doL3cNHuuRE/pd3
N4mkOL3912/18TKj2LPJ78NftDArh5iU6JcoN4QxMDqwGOSJ0ynRZur9ldG2UANU5m62aFQyGX0U
sVkZQ31TN20J/l0PgSSiEOohuG38IBk+YZIj0SQLBY0mEcd8VIJaWjm8LMxaexYWMF82E6w0sQvI
48+V3lxgaK6VUZeuPYsIrezpdOqzdUIz+zsPfNgpzaisjIiF4W3PQgJwHyT2Ujm6vlrAf628+8I3
TlDjt/1qpmRhrtqzcCCpETUAmXvIbegWHQL3pn8dSxRTnFcFb0hh2b4+6pYeZxYW4GhKnoFYlcq3
ehKTiJOjhoZI4Kqu3+HtjP1BgJ5bulpWPCh6kLHKgE7TtPTXaCY3XVh/1SXS6qa+w+jyBBHsLCm9
W+T5FnnovtT6V8DNZ1VuDqGinOHJHgUcZ/Kz4/XftTBK5q6vPk0MeKSzndeC5Jw4ygMOsM/XL73w
UucGrXpq9AV0otE1MCSFxL/3zNpNvfInaryf128h5skHL9WaRQsNg1AzyLhFn3hnSHsoLmEvNcba
uXnpEcTfv9u3D6NtKBayYEp9NDuDdMLoZ9ug28Jt+cf1R1iI4tYsBED5BWlusXmz8ELY0toJyFuv
K1bWqr4rbBTxptE720HtX5SkNFaG49KLE8Ph3YMBRm26ICY4qGXYo9KvtK1GgoNGjyBbCRFLt5iF
CLUaE6lG9uhKXfqkJ+ZuVLG1zddSnUuXn0WHQaIFZzT59Fo8/K6Ufo8y8jsajTVlz8JCZM1CQjA1
ilMZOLlQIxP7dgEfqooD9bST2egr8X8hI6dYs22CacfZVJgTMS6iiyfsvG1WKUeLZnoIBQCd6J6R
0EYZJm19uPy418fcwqSfmzyCgiz1YlBFTSG8sxX1KPnN5fqlFz7L3M0QU5UwB4Y6IlJUnwUVrA66
L13qrISrhdliziZ8pIfYmoS8L2oFG2NMftCTsm2Z71TTTKU56uV0LNL85vrDLL2n2fS35JoeU527
+UFziQf6THJnJTguvSfx9+8mYC9H5QjZjwkoF4iZ25OFUE3WxpVswMLonTv7YUMUyxMyD44DYDwb
+3M/Xfo03anyjT06h+uvZyE6mrMZbgWl3VmFNCILa3akXfXM/GzrN/Qmr0Sppa89m+MjnBTYtZ5w
U5JPhvlEkrpKvwnZA8gVPEmCaa3auzQR5x57Y1gVoQyf3E01cJcYh3RB8EVpuk8iUy3J+lYp+FCg
WcFnKda36y9waRDMZ7/ZUSbNFJYXuqoEgLEwvC3ty/vrl18YBHNjOwiDjqaEBucpPH0HmsOk0D7x
gThjHRwvW4lhC5Nk7nc2BIgpykrjSKUNGNIDP3MAVP7dE4gnezdLoH7R2RWVk1vZPRnGThhJJ739
0Iel/D3xi3YL+1JaGc5Lr2s22wEJl3I1cTNtMEA6S9gje7sG1QGgZpAWxspXsfntH+xZ5iLOCTy2
Z2k+6NIx/QUOONhFA0X5BBDQ1g/06WuNq8Feglmz8oEWpulc1lnhqAQUPZrcMCqGXZSMw01L1/1+
VErtxuijtZL8wmie6zYLe6gbyhiT2wcB0BP9IBCSFV0Y18fC0mPMggHW53bvAC93C0iONeVeKZJe
AwzZdJ2Wp+v3WBrLs0UfWQY4PUN8Gxvgq90+xtrafmXps8/mOt3Ows6AyejRcCSgnhH6c7DJ2wTG
LzWAYlpZWRaG8VyTSZ5JKgMLD4AOTaZtRgfQTbcDeBHSAat5+YWPMZdlBgVUe6lGVhJBBPfU7Emq
pPvANw6l3P3d99Znc79p2xyKA1Z4ZRo/yY5/imJnWwE3LOtUX/neS+9KPN67+MKnoEiC65CbNylM
FfDZAVMFiTscrGIcg6Ng+l4fWguzYy6+LAtY6VXA4/T6UNyXRtjd0Cd0DCHfrjzM0jcRg/rdw5hJ
Rx67Y55PUhNsc3m8w50Dkx7f30EhPF5/jIVhrM/W/FiuRjPOq4mUvLdjQNO4/SQ0WKIY0OJbUkQr
rrdL6Zm58lKbtGSMesIxtDMsr+91Sj5Ufsj/HqwIqP2+xOFDQJLXVVQilHwQmvXZ9M+9OmztMZvc
QcJSnM0+7fzJ72igc6eBPOZ/F7kuCv8K+bzOSlZqv0uDcBYZElnRM5UmaRdZS5TBp74BXLRt6PzH
jG1//bMtjI25whLzXD2O5UJ1Y3KF3Qj7x5YfR9pBMLFaWWaWtlBzXWUYODoeNJXqhhVNUEGChZSE
nv0TTo4bWgTuR2PYx+ymbAie159qQSClzEWU0CJo7pLFLWNP+M3tc5btYaBJxetRoiWnqhF6IfAH
6Bv1PNqmZMhxxThFDo6EBTPdOOOMuPIGFj6kNosmllq1pd14OjxPRznliLihDWFjCN5LVnHLpC8H
stD1R19YqebSSOTHeoxXkeFS88NY3Ac64USTebh+9YVZPtc+drjAGH7i45dOfOLjTSZ2fCVSmAgg
rhk/Q01qt72ufb1+u8WhM4sq+EPiTDuGBmtWvKs42tElrld3SQBjZbzLs++h9NVfU/EtvTox+9/F
yUmvnKmXA8N1rOauSLpvhf//zZp/Dv/X/50//BMq3rcDLQT5uShxgjdaq3JkuG/wQqtrxwOe1njb
KL6/Iopd+vWzaOFR3fcqj+5+X8l+RUl5DtPy4e8+w1xvmOCtk0xqbbilmhwaXboZkADrmbxv9fiI
xOpz6TVHw6huqqr5ff2eCyNtriiME4kzihjHjcbeVP5ZAkyAl9Dkdy34CdB/u+v3WVpO3mS+7746
JV2zs4fWcMHKYLtbAu7ey7GKkP+uy+9r7hfZICb2Aly4cksxej9YTtRZPMihn9RQ/Q3XBBsq4Jie
Bp4fzAdCtcp45s4DTT59cx/VT6JHTfD/rt966a2K8fnuYU11UHq7kgxYQOZWTiTa4vvnDsAUNm7Y
JKo42XXJSkltYWl5c61/d68RW2M76HzTNarj4HgPKl5lXjnSkW/trz/Nwqz6j7awB9vstTxNJWOF
QNNWMsQ/ajqar19+IWyrs3igFbgTdBi6upln3sZx+Q3yxi0YSiTT2jmPlbWM4sLMnSsKRy11sAPt
dReoM34E0BgNrV3JIivix3401mZhQcJup0THpLtWzxeXvkkY+Hjao6CuZsZTVUPhKhFk1ztLlmjc
DFfG+MJAmysKp743ALyz5AkQZqyBsg050ajxbuTwATdyZ6uv17/SwiCYqwmVCK9Rc4KO0bHH3VJ9
2uJQ0Wxys/m7ZN9cSGiaSQsWlhsoUvrUxnQpT2ua34Up8h/5oC6V+jSkpmA1g6CqhXGLCngJ7vhj
j9fl5u9e0WzWa13NdljlCbyiSbY+cIdS7b4C9i3/8gZiZL+b6tjbYdPR4idhm8OnQnduQ/hrtjqt
DKal1zTbBUA9DmUVgIPb9gpAPxuulI+5658C01J2BIm2omdYSCu+zaF3j6EbaicXEfcxVTp+Iule
Kz7XFP2yztsMKNjg6WxMQ3evf5Wlp5odKhog79FAx7yrgyHtA4D1Bb5JSGkq7N1XPszSBurt7989
kup1ZoWsqXP95A9dAdgt34aKcRhRHI7w6+nzQN1b2NPfzZW5znAMsEhItLSj7/O1KM3HBiuc629L
FwHrg0A21xemkh/iHwMVGterowr+ZpB+0XwW259FN4ATRghnjIMNrZTCzFQGey+AJOxr8i7SnBOZ
LrCm2aXi0Otb7Y2R3pl+ddM0d2GgfHUE45T2jESpaHjXvjgg8AGSu1l+Ip9UesovIZE3QulFppMO
sQNOFvQzTbeokNzAWdtmLSw4/xY1qv8rgAXpVSMEp9an0CtA6hnu/6aYh8lUBOde21z8qYZb3Dge
VBYMUg0opo4qgSDV1f62bH0Qs63tRy1WtVKbHErSbpVgf/n3FTv2dOUMvjB055pCx+qhxgVk9LDP
3fadvUsMkHfZt2g1ebywfsxVhVIXZqbHaZs6hfSkwyyNDeXSi+75vttxBo/Tz9fH1cLyIav/Dl1e
ZWD0WRe6qyv+QK+o99BT1OE8qGr763dYmoPybKJjg242qcn6LnvlwaKrD9iAA1d62Ee2eWRrWRLQ
NBwrrt9v6YlmKz7jBWkMRXbAh9UZVe4PjYaBTs//XL/8x99enosKR7+gAd6OCZKp6WzAU9wbYF+3
qZ3vISavKBc/fgb5P7JCSx86HHY596XjfauSscLoygrtlY/+8Y5LnisJdTkux6bKOMYadJM24XRX
GWu1waX3I/7+XcQtdQxEY3syXNA5D4E6fMkHzNXSCIkyDZQrcX3pAcR7e3cTLIJz7Osx38Q7Ene2
4mhqxsrc/njmyXPBoJVqSRXW/P7EEpytgwWN2rRiyA53VkFPJQCX6wNp6RvPVvUcly644TyDA9S1
axtsCTpohPHKpmHp8rOJHWBziCd3I/xJJWNTc/LBiDM4+3KVutcfYOkjzOY1IEUz9XGmdqU+P3uT
5MZWeLl+6aUfP5vDFi4vcY/rh2vjlPKINBS03hiOpy5Ii+e/uYUy17XjEVoPkk55rgskQIfebSIf
pbZbGUVvHSQfLdfiyd6NUJo+i7KRKWvYeWftYswT7Ewx8FClETc2/BjezwDkK+zLB6M07VNSZDSu
O2q57Z1Mug1N0ayamitn0YVTvjzXRJpFO446rmAu/PiaVt2sOUIA3qt3jbQNilOVe9gJSjekf1Zm
6MI0ssXfv3t+K/RTHUsVw42yT1P8oxV0TcI8sMsWzjYquZVov3QfsZd4d5/GT9BB6tynPiXwspu9
FxkPKvXQPL3ABnq8Plg+3pnIc0kkhD58wcVkGvVmj5lMQi00+t5m5qtmevdZPPgrr21h4NuzYeP1
tR0kFnMKixK6yOXki+9r8CmblW3k0vXFXH73umxFyjoswZizpX1nJPEpngCkMXevvydFBK//Dnt5
rn8EAcvhM6nIwunA+KcaoJDUGY/pEJ8nz7gZNfU516RfgOXvZUiyla5jnxFBYU2ylaVzYf2ZqyMr
T6ljDWNsF1L5azl9HZCloplOt4GV2rvrj7kQ+exZ5AMQbw26x3kvcFqBsXZ+exZMpesXX3qAWezD
G2ZE16QarmV539tJ3cH4hQ85wh9zVobzwi3m4sYOtiwMVI5eaqLepdDm4L7tWOuw51lZ3JYCzlzk
6MdD0nY5T2EG9V1v+Ldxf4eB38YDSow4ml2fPnquZoDp61eOrwuTdC56NCYMa0zPYldTGAj2AFuD
6QSJCT9WmCP81dexxCt9N4F4c3KnQ6J3MVN8kib5xvSkIzg9/CXWBsBCSJsrH/UJq7605hhOcdeA
mmrc4PqK9SamMUwn3KLuWgoOK/Fz8UPNIoIUkvjiwE1oi4sbp5KqjTpisUIv9m9hpDBZ/X3Cuh7j
NmcopgMHMw9WCnwLwcia7YDiSR2QSUWkTQzlU5w5RwM32z5z/vLysx0QBJ8CandiupMNbyfBDwW3
2qS0Vubp4pubRQFyVk2b/j/Ovm3JbRzZ9ld29PPhbF5BMGLPPFCkVCqp7raryi+Msl0N3sALeOfX
78XqPifKaEE8oZh5absbEEBkIpG5cq2+IiHrs8afk68JgnQTWny50S/cx7eGsH+4+EcXxIPQRrzs
AEruIUlIr1vJol0KaiwIcv1plUlgYVYUtquVW+h0IkiXcZBwPsjAaah3DOVjmnaIwswAVPzI0OV+
BAXwSde2Y/R4fkGKUEmXoZEObfXBW+4kiGs4Ae+tG1CbfWlsCwxJ8S1oYu8Bney2RQY9wzy9gTZV
uWnY+FY63Ax6SGSd/x2qRUuRBFjwoeI+wRBs7VsJDvARRIDRPm6fx/nV0r4ZbbEWGymuDyL5EB2I
hITOuCQ7PpdXs+HYmyrX1kZXuA+yWNsnD9WX4F41K4w+Je3RyI1Xx9AhUB7vOjQNQUGsziBeBIrd
87umWovkPoaJpmmTDiTsXIOFvcge2hxskecHV2TvdRlJOSB1gI5WKHjBhPfNRECGC5LdDQiqr9sM
Sh5kAOm7awmQ8EBBFsBRiBHOpu8wmq0g7RQ+ikhOJNYd8C91WJ/psCDCW3aTueQusS9MTusywFKH
0FbJeQ92667cjaYNCQN6pc/ZihNcztSJgIxI7sKZ6BT1IiE4DUhXuf1u4XZPWnQE1KLkK6ajmEQG
VJaj2ZrNHKNEMEOLHk/ZeOSPZUJ32ZRfnT8Kiu8goylR+wQ1cQFnThj7OqIlGSL2xbOYkjUSOEWa
Snck+zdG9PIh/ibhQG/Bub2w/NcgxwTn1EZzrSVo0b0fI3s+vx7Vlkk+oKn1EgFqhy1D3Q7srZve
ZOHCT97Na35VtWWSIxhtzdUF6ErDDrz7Nmj5O5uhQjSa84ZGeCm1lU/NEVqoLUTqqZlduVDUyerM
ffTs3nogi95BvPBTnF+xwlPIcMthZKLxKuS0yKLxY8NMkf6PVgZXsFLpMsjS0SbopZMYDxtrBJH+
8FTaGoJNfQd+xAc8SUCDRB+i6aHDD5hAVZ4ANOsb0DATQN7gVXcz9Pp7Bsb9zNX3lcnviyLatULb
09KG4Ek0Jj5OuOs7eVtBA9G+hxrrWgFU9aFkH1OiDBlD+B1ou6oPoCvKb+y2iTa4AvXg/OYrLgWZ
VFMThekmGiJ+DaRkgtjQ79gnXA8KHRpN3U6zupWJFLeoI/kbcDP37VgSJ7Q+hGKm9nq5zJcdn5F9
csj0+CHagN0Nz69MsXkyrLMCryxaUjBhV+rHmE53daRfc1A9nB9e8aiQAZ1R19sDkhckzDO2Q8gH
aQ9+bEi2qSYPYj5rfJ4K45BBnVVpQCFTh5s20snZQt9Qv0Op1flxfhGqPZKcTTSN8dh0WERWRj9t
d74bk/iaD2v4LlUkLGM4KxM60wlDIA9gOgCA7g/ESq0fW+ygj9g5iHbkEKUByaURshkqpqC4Pr8w
xbH+B61mmnFkG7Cwul/EZ4BXEg27oaZ4hBS16df9yIEjji+LBWSMp2mWOGsVPlIN0MymSO0uqEUt
rkqoSa7cpKovJbmCurJrbGUGeRvX3VUMoh7A2Rvc3p3fL4V1ykDOfEig0pTDWBCs/cghQ+e1yXbx
ejNaD6FQ6XcOtELdru9WzEe1HskdpFqOtFkBEAyxtS9pKx7yxBx9qB6k/vkVKQxHBnC640K/b+EE
QER13EB0uAMD7vx6fnDFJS0jNzPO3Ek4GDy14vqOpLm7zyca7+KmnAPXsdeSCqpFSKFHigZeL89g
PxDK/rnkYWluXQSL02XspZ3PUVawpcrAbBbUGXt3PO3p/PYoPq6MtUxHEs9kRI7HgTLE2JuhAWhF
NBUroatq+GW3Pj1kcsgsQtgWw4u+vTG0ygZ+p34nIjJXzo5qAuv3CWLN6f66qzqPgyfWfaSdueNW
dFmWTaZ+pN5IkgLafGEGdTAkvjVQAwBsNOIuPL//qmMjJSCgXwv5zxy8a047770kHqG3ulbmVNx7
lmS4o1kzQlF2Dxu7cEDl77bXRMzfwHh+zNDK0JF+rddfFXjL6Mq4zkyoB2KfqO4utWFo0uDxbYOT
dQlcG4hxQCwngV7nRbsmIyt1uwL/posCHwQOsiMexdHGyYo1QhiFh5XhlIaLVoPExb5NPQQNoFwF
oQVwnNzXUCkEP4idGRvLjH+dX4rCP8lAyhikm6Bdxs59PI9pgZYQ7woH4j2FWPmKkSiuWHMxnk9W
OI1RHZmNZ4eAbOOBP4MYZBHUY56zT1zwD2umuDEa9O+fX5Jq/ySjr5KOMZNgOjNPLOJrk2F8nWlk
QB6BxEE56mwvEj7ddx3OSEdYt5bzUjgDGUw5QkUQfZWaHfbD9CRiNFH2SYAn4Z/n16WKkWQ0pWAG
mNgNQMe9/smYtwm0yWg9bWME4Yj46g4a1Fp7PREoxUSXJcRlYKVu2r2GZ5ANBzQcB8/d24a+XXQq
l/fRost4fmkKNySzNFp2VLDeJXYI5fpiM0EQ0MX7f+X4KQaXgZSGYQMjNuA8uIW59AjNWw2EXivR
lsLJydhJNDnFPXQOgEwpjXzDoey8B7Z1vo5SEE6D52IElXLTr3wNVW1MBlK2NYJUSIWiDSIf7aDj
SQQqMrDF8KqBQgoAVqPr7QvgSFooV1XJHIBfCOrCjVFAWLxdyaOoliw9BaDFbpuZhyWTOntekHe8
qp7qvD/OBcQmDW1lGoU1ybyNOA46cV0LTP0e+eFM0JNGHaFz1xhxVcNLXqI3cnsQoO3Hc7aF1CnK
9k6CGLxvktfzZ1o1gRQa5NSCpmxp2+HA3EdkhrYW9JnnnH0/P7zCcctIy67vSVw2Jg6ep2UBr6Kw
0x1I96IsTyGPfH4Shef+8ESfPLfoWccNlP1hjmn5qKNd8HokEBXL4yoKpn6MoFYjojuzayBDfH5K
lZeT8ZaNp4H72NbtEAAvoU9+bhWbAr1bxTeb/ZpScGxnH/JWldmv2LBqShlzqfWZAXSiYYeLVOCi
n4i2hRE4BojFOeTG9h6tWKCmRQEDXLFkhU+SoZitmQhmTphR17Pcn7vprhnby4Le3zGQxv8pmMMd
8F4gpivdLogdOwtGD+UlsHqwlQBI4QJk5EtZpqJOTQRALRe/iDbc2TXk1lI7h4oaGd6Z6dyfPw2K
U64vxvXpAI46uOmsYQngbQRazHpm2SBCS+uKAKriK5aq+hiSKxjsmJZJi0liChJwiDDSrHw6//tV
GyU5gboEidhUAFuiaQUUbwm5c5DwcREXtL1wAgMijJdNZP6+UY6tVTVUFlB6ynekTgCtNY6Igkuv
vk7WursUHk1GYZoGo40N2TDQzow3Y+o+JZ778KFAfn4NqvGlB0NqObwaCRBGHpSKnWa2/S6B0ilw
JivZl5MfGmSOS8T46TTZdqRxqIujKNlnAySTh9u6NN4u+PEYe3Ghn8bO3QpV/QgmYXR5iEhzT6p6
j+O7ckZP7g2GXw7Yp+HnvJn1VsfwVVIfMsKvO+CvaYFX8/mfr9oa6VJPjbpthxLjz4V1KCPtniyq
2efHPmkE+O2SESO9apeOgBFMzAbZG9k3Du0D5iVfIaB+BanClSjypLPAPJIdA0qkuWiftEPwDQZ9
Uwe4M4TW3s3RRRg4zCCZc+z1/UhAWB8yCOy2kO/FWxOvy0UNYYI+JzScHwk7QjwwOL9zy8H8R+kN
80lWPTueGGsL1wR36ivBmmurid8m0LPQLvlZLGqaOvpig6zVkgu/lZQQsGmXFW2yBHdZLaAn2fdP
pDMg7Qou8B1FI9QmEk298sFUh04yeD2OhUUthEi8SHdegkVM1mpFUXHqZLyik0emLjpgxnvIfS4C
8Ogsb+sW6P44cnZD2hkBtUT94/yXOhkpgVhVOuOwfS0BqwGWoltHEJ3eGV6xB5seWPugoNlbdYgH
8Nr1qzjoMjKypBMI4DqBdrcefA1tKl6mzPoxec6V5q5qxakmkTxOq5GsHSpM4jCIo/sQ4UuuNcNJ
r5uqy969No7D81un+lCS64mhPpPprLHDxE6gm153AIhkYYd2rj63mD8X+or5KqxJRkY6CRNQTUCj
Qtl4O29GmzqdGx89y+gPpeNW4yK5rrS4+mHbbA1mfjo1BXZfySnxpul5bdY2ULxoI7EeGKTXUd/y
vdhAmHnjZM+pWfl9Krbnd1NxUcjwSVf3eD2XuQ0ojKddTc7kPrvJJI4aGb2v56dQfTDJK9V9w9oI
Ip0htFADO8u/zg65t3Vg5EgNweAWBNznJ1IdQckZZdDvFJB4xznnTeDpNljiuq8jVJUju304P4Xq
TEguSNMHjk4Y2G3XdXfehNxaEwFkXFWWPzd0Pw75O/rZyx2qkpf1S8NXLL/l011eTtxrQHwKjUmU
Tkyj2QygTkhL8bxgqiF9DhFXHSoj3Y5H5hVtpnLlNlEcDRlQ2fKoT+ue4ZlD2V3uCfB7xOWXHpXo
83upOBcyerJseFfPdYvbcZoORXTTjXvPtYMYHKPD9O2yOSRnYXUC1NUsssJa9CnQzewbVLie49Hb
DI74xiqw5Z+fSLVZkt2CDmmMPCh3hxAM3kPjGCJE0yaJjJXshuLqk4GLVqKzTEswvEtiQNHoDA1O
g678doXduJKB6j0Hb1+CA0bSHjkhq/sJDpSNw42HqqzD8/ujWoBkm2bVmgNjmAMq9mkAIeDrisX9
ygJUXlMmbxzHwi60RaaxzcFXvfhLt4toYLd9i7nmo96RLejkvplp94XO0G66aFH/QC0Szcuhtm6F
hpeil0Ljb+08rQFMTlOqgAxdeiJ0lqOJXsPoAh4maucNm+c7+OUHnesPboNUYcLetai+rvP8oQWQ
2koSKFJpaM4Ure47LhTvIRqXxdrPrlh7/CoCF5n2EX0BdRUjMA/LTmw/EGrAdaRRrW8HPjWbser3
BpC7K89U1YeVgYvMs5M6b1BwSmryoqc49/Y4ZeEU/3RTEjDqoxz7Uhe5h5K15a7cIwrHJOMZs4wD
ZI/WOuDhnSfNBR8g0qE/hMi2XMwrBq24SGRaSAiNjzQq8IDCY4A31hUgoCCioFXv16zaQEJ8p5E1
agDVeqRniFY0Q51FeIhbAMvNDOl/cKP4OSDe3DSvOsBAVuxQYeQydFGDYnumLxvHs/qxydiNRquV
/VINLfkPj6FklwyAE4GM5AbU/bczpNovs2LpTs+I3s/pUnjUS763oNaA8AqGdH7w08lCyA1It3dh
97kwBEbvF2FL/px4+tVf7Qg1aQN8dpTs7OyVG2t+Q7FTMm6xrw3d00eBnSLuLXRDD2k57s8vRnFR
/AOwKOw5wyMICZFWfzJjfkuH5FjP2Z1rOSspZMVZlWW8iVaixozhQmFGu57wW94K4tuDe+yj+nvq
TO/nl6KaZ7nHPwVVeRoh9LXwWUa8gmZtz+oXm+mHqH13VzZLERHI6EMy6mM/QHk9nNHxulxJBBIq
LllTalUtQDLq2omt1OJI6BPxE1R/W7Sd2J4VIHmBQP7p/CapliAFBhMjtTdSF63aenuHKGHXFc6O
8WiNmFp1VCWj1gGk4l4Oo54aEgwAv/uxkawJ56oOq2TWRo08bZYZKPLXbdB67Og0PNCqxK8pYKbn
N+g0XBxaH5J1t3j0ZkaHjAsUg++AGjgACw95Pz06UDe+8cb6UUTIsJY5cOR6cmBseuUOCm8r0yvW
+A+sYEWLHCV5PK364thDrs7U+ZbjOedrXv/MK2sbcQ+C8cTPC/st1Yuv9gj+mVjbuX26I4KGguvj
yq9RfE0ZUViWXeaRDrmgqtUP8WQ9e9Vai7ci6pBluRlrPAKxNNToB6vbaomm7ea2YTvH6dhr3cXJ
IXHjpYBqpV/Ob63CvGSAYcFrx4oKlJXmZLBfc4PpHMFNCTSml5vu0Ut5G/t1xpuVx5Bq85Y//+SP
QBI1es5SqjWi6H7ZPJeuEUWqDonkKTzmFXpbw4pT6CfiwqFVegMOEsrWGr9VeyW5CVTciOYMFLXR
cr5qcnTCDtULZpjEC6vQe3v+i6jOgOQsBLFAhpfA4YE9Qv8ytvGgB6JyE77xxOQlYT2MjuYXYm7K
TVYU2kXCUTBxyY/oCZgdINmMY22S57FvkbUt+YPVdKjf5+nz+cUpvpEMKmyyKs50DWE1+AO/91F0
ExMzaCp6ZxTG4/kpVJGIjC3UG7QBTT1yFy5rXzhAxUJLOaDZKGL19Q2ofR5mNMhWoA9d2lqy1F4D
9KgWt5ybT2eb6NwrR/Tchp2WBjQ17o25fxqrrA2EydPw/PIUd5UMOzTbuJzwvyXOMloAhug+Z9Fj
4q0l8xePfiK3LkMPKwKOxyKqcVeBItrrtyye/BmpQIfagY4IunF3Q/5yfi0KZyCTPk5lpGvamIIH
TbcOvANdcFLk386PrTBWWZ+6GcB7krAcVTnTvYvq5AqBg9mkIanE9dIRcn4W1QoklyBGphV2jeaZ
qu7Na9JF+saw+bTiClTfWnIFMwHjCo/RkThGFFeC99KIfhsNF5GEGZ6MRGwMkiZJA0h0bosfFnjI
P45TUWZXaRGvhemK7yBjEPV4mlGOQ/OPntf2DSSO0t3APGPfZuOw0ZskDYtpiFc2TPWOliGIGc+Z
wU3ginnR/jJy/bVBYsE3jXRH62oTFeNVbVrvbVluZzziVgICxWeSkYlVb2gD6M4BxUZdQ8TGN5bw
0o+meeWtoPArMhiR10OWsQFdLDz1QDSbeOAP5d+yzLzRen2NgFX1nZbFfXJeczGmFfQn0c7GWhEY
PRgb88iq/AZ8UGNPXb81i7XEg8pFywyORZ65EwNzSEgGV/enQXsbMn6XjtN3SN3vAHS7bnsdDezo
rvDdHEVFJ1oT2FFYrIxGNMwGCafRIGFhtgLt+f1tWYuVq0e1h5I3qMeCsLpGSyPN+zcXIWKgTf2V
N/CfZEw2kUb/PO91VAdO8gtepfFMAM0SDou4sWWVN+5gXsdJtQKVUe2RFAqMpTHlme6hbaqM8jFk
EPNNAsOujNeLfr8MPUSvEnNIhH7xzkGB0+i+myg0BS7YilcsUmExMvxw9ppWd6PcDa2Km1/QDFju
wcvg3Najy3xhUOTXLlvJchI+WY3elGOUU6wExG4OBFxtzTsmTSpKnxqD8eX8JIorWSZzJJ5DvSpt
KPQuGILmllASFMlcO+iZQ5rZd0mq1X7iaUYbsDYj92PHqVgpRqsml/wCeoTbpnIS4PVq97aLzT2w
tl8NLxs3xWTukXHbaBpB75bpDeH55ao+3nIqP+0pit+9Odgob9G5vbMsc2dG2VFvrEDr6O78FApD
/QCSfpqCJYCL9CkitRlyyAZpDpFJbpeIcEkmL4nk89OoViL5A9dASgxPNUwz64nP7Y76aMzs/Hy2
38HY/X5+FpU3/fjzT6vJddAZmVmBoBqgBwNdQGP0AJBTaqFkbBk3Wd2FHvjrjX5jI5d1flKFi/i4
gD/NycGLKuqOL/VbyKFkI7rSSGuscWcoHJyMPEyaJHfSEaPHWvEdEF0wElZ7wdbkaxU/XoYZ1sWY
JGggQUWORT+qgb8agq6VMRXPNxlm2BUurs0YY6PTGSQPM5qcCRTiGjpvEloFzUBWXI9qEcuh+/QF
+gm8AB0KQqFeGfGtgYQIcgfVZSGHDDAEu6elUVDxhJBd3vCOBb2RBak7XTXzt/MHSOFXZKbHaUrR
7BAj1VHZjT/lC5AVGWJW/dDjX4sV5poWnJ9JtVHW7xvV2k3pljkSlDmawHyKor8xrTUCqMaWLLyc
dRSpUoDotbb5AtHSu9JdxRwpvIeMK6x7OykbqIGF46ib4CmCloJmR28kTsF2Bn+7co5U00iXPTRI
U6+EHGTI6VOxyBDrcdB4+hcwc5zf/9MWQWV4YTfOepQQ4EsW1xTbYMApSAD/NBDm147rW2OygmQ5
7dahIvn7l4ZGTDfwrMSpJeDyxPt1oRnQ0njj6SIoprfz61HNsvz5J8OjbVlXGtKuoc5zfpOKpPSd
rh83RgnSVI24hQ9OuGIlX6bavOWrfZqsg2oetxxAzRsgzAPe9PEGhYK32KrCjlYveQ9wflMV5KLI
j8qYxGk28JapkedNXe0HtGrawGC5fXV+4057dSoDEQ2rnOLIXQg+a8HbUM+i6SkZzBHvctyS2/OT
qDZMsnZIf0BauwED52QMAbS1AYi2g8ULG67j5655mxveRYEKlWGI3cLaNMcxmPjoEg4VxutQa3vI
+yQbPtgrF61qPVKsz8fE7W0XrUYGiSDjDfmIYrOwVTWNgX5c5vOxXvn2qs8jOYKezHXkUvRRUSPZ
6mD/4Zn9qKXNSjCkGF4GHvZsjNwZKHzE5N43bTFINt/EaHa76LvL4D+BxmfiLDQVYmDvoPa7KZrJ
Q0Q07UzN25QtOVA6OCs+87Tbp7JmNJ0MoL4jEF6knddApBwPZnDprJxgRbGFypyIwG20adLbaG/l
gvIrT5gVu+16l9V+PDl1EeqzKJ41m5t9kHvmwP2hnQeO1tGlcIwcCDe3QxWZ4qILlMoAQcvTJ6vT
UEOMlyZwLy9nv0coe/67KaJXKiMBnUHX0WlZIaEZO5sYYsud7t2B0gK6Agwaj7ZfAFzZlTcRKNkt
UFSfn1bhxGU8oON4BNwTSHPmQ1dWYPOOnOha6Eh5+1ZVeOQQ2WlWXXFijOyvbfzv37Ramv/8D/75
Z1lNAtoKrfSP//lScvz/f5b/5v/9O7//F//ZvZe3b/y9kf+l3/4bjPv3vMFb+/bbP4QAJLegXXkX
0+M7svTtx/hQk1n+zf/fv/yv949RvkzV+7//+Fl2BZS1Ht9ZUhZ//P1X+1///sNcYpP//jz+33+5
LODff9zHSY62k6R4b/7xX72/Ne2//zBM8i+im5ahG1QHFH3pnBneP/7GIP/yTFSoqWdQ23EXvu6i
FG28zPovzyK2R4kN1JCLprc//qspu+Wv7H8Rw3HRyaBbFMh5/Md//N9fd/9XkvuvD3JaW2e5Y+VU
uOtS+YxE5pQNOuUUrYt0w/C4yQHErW6TVSbhU25kmcD8/XKPsgYI36zujyV/ivMX5qxEKKofLt0Z
ozdAZXuM6UEDeddmjtstMm77MaevJL1IbXn58dJ1wT2zB3krSY5u1EVB7fW2b3MiQrudVmIfxTJk
QKiTJ01VAyVxsMh0D625pyhxKxBp2F81aJlc4AiwDBn92Vud7noA0R00SE45/UsHjTdHJKEh3h2x
RuN16hJfJpFCxjk1KCDoJj1kBd2y2tuwlPlp92ZHYAiqZ/RMPH0ysL+P8Gc5KMWJkkk0iTV3hea0
9OBW0Hab0azg06pbgxqoRl+u9k/BaAu4GCHQ9j0A7xHvkhjv2pxeEh8se7RM+mnwtLPMeRaue3A6
cT3Z9TcL7Cl2Vqy8DU6FH8vwcBafh++HHKFtErkH263vcnAejLb3oFXlyoNZNbxkyk0DBEwK3u6D
XQ63TQPJO23M/dq7iPZ1+f2STWuNNyALyMgBeFunM3wOswAgm7zw+sto7Ppvwz5Z6QdTnVbJslO9
NocCCZ5DDBH6wHT5C03auziKHpvYfJoai/oxFZcZuYwt1dC7XyBYcQ5O5FUBE91Pt68ezQLLbCu2
Etqeuu2xeTLEtJl7r7YyTFKW/FBoiG3LAY2Ag5H6jWMFRgWRj/MGqPBZMm60AWNj3g3Lciw80/MS
YnYRhQBXVhc3c6P/eX4WhSHKcFEjKbKBQkDq0NrIA0xoQISMRRZcNrhk5bhU21iApOSAVj3rekQf
xsbRtGFldIWhyIDQ1s4p+Mvw0/O+9hmailG+8Kvmksz/8qUlM/fySFh6lbgH1v4sCKpWYwbtjZfG
XWMUUv1+ydDR/DaYxQQ/UpR2fGX2zSLeOkA4Tmdk5cmnOkOSqRdQpBk4aEAOpTkVOw19Rn7iuML3
IPS3E5RuLvvOkpnraCHu8dPdgxfNO5QuH3O9uqRNAJ9BRoOmIis9Bj22A97iQQkSsysGuVHIaa4p
wSs+g4z+NPkci7Jh7iGJyochsb7Wmoj9vOErHkPhA2UIaKzZ6cBnjRzSmC80CACqiN04RUHv9LdV
BCHlNYSmwpZlJKiL4vRklhCCM0yu+QNU4X3o7KwAyxVHSZb+7lOrMsiA54xoBh+EFN/mEYyNrjDQ
WwVC6vMHSfUtlpV9urm1tppmrXDJAVRD3yJRv0D08G1uYBmXjS/Z9FSmA+vwDDiAdnd2cKvaYN3s
1xDqqi2SDDpuOANhOyGH3P0FQMTd0Okhh+yAG9UrhqbaH8meIdpSAnuN3+8a4s00I+vVKOvkC9G7
6sIZJFOeu8EqZlCDHCAg720aq4iCsh+hZBUZa4tQXKEyAtT29GaeISt0yNPHiRq+ltc+YE2+BXYT
M72kFwt+QwZ6irFik02q6piAn2gnSGTtLEatnUeyNULIk+mVZQ4pGGdW22qo1ubHKM7rjTsOAIMU
Na/ChhfxazlHw+ukN/VNHvG+Dj0vzZiPFEhX+QNN6B2oC6yVnNUHRdGJF6aM92winRpR0ZRHUVhQ
0XYZWPuHssnmTQ3qx9h3AC2Fdrs7Zq4PbU+z3A1A/O1BZujdjL1m39fR4PnI2tXbKLOhFD3HHgs0
t6vvdWvgBwAUdVBPRCJEtb2pfQPqdseqr5th5eAp3OQ/4KNeP6IVkYpjG1sF21Qkri2fik57cUxr
4a4rCg9/MLSL5I/gpNyddwkfdDcndk6uiXM3hQaCVkwHFMG3uFmCJHy8pz71m33k6z6aLldWeJJE
HcdFJtyZuizKswQzcVDdvuSv2fUcBfTeDZuf1p+LyBPbGGnAfqwsTLGjHz/jkzM1RFrHJcN09Ma9
Y7eQqK2D3twwv/d/QtE6MLcMZ3ZjhfHV+P38nIobSK6Gd82kuaQsJ4Rk1ZPD+i/j1Hw9P7TyO0ne
1UjKbDQRMB3A//tINjxE75SfbQrf2lgbIwS0dUPD83MpPJRcBi8MU1AH3VkHc9Ru28q9BwvdNmrb
F0IrdHKQ5rLrSC59Z6KcSORl0wESZWB4qb72vXjqLb1cGV9xIcnF70ovwbsLWPSBk5eq/A4thBAg
7eskFSsb9cEfdsJ4ZHLXDNebVztFfhSi3qaOdWdBwNyqzSsUSAMXPVMe9W56eJIsTq8166Zlsz+Z
5tYT804MP1tv2qGX30+I9jgWXeFTJ14jWlDclTITbJJ6Ce3bJD8y4BWuW7t29iOoEI4p19ZarE7S
hS0XgHQmkU3K9Eyr8qPugUP1doCOF9skOeipSeGAZ7fwnIyjF8dqb1E87K5A190NPsgKzG9Zj6KF
mxvm9aD13Z/nD65izTIcIYv1xu1xrRzEdBiARq7oy8jWHqQfx/LEx5YBCQNA62jyS6YDuGfbVwQJ
lfDrxHZvLLPtb+FGoUCtu9leRE28q+PMDepKrHGPfPjjf86Otp/fY8ORNrSKx3k86A/8cU6C6M/8
1f5qviLPHwHKCIkfP0FRvvW1vbZyq552Z6DH+33KJgYM104wZYGiYjveRc0aI5ZqZOv3kT1rTiC8
M40HNAv5o/3g5D/OnwDVwNKJHCw9TtvYwE92+lCLfyQ8v+gd48oiCPU4DCyyzfHAxK0Jtquovi15
D078tzGdcFNflv6S6Y/jCFnstqyyo1N0xiZBQWQ3R2YO6vCuX/NapzeJyg0KvK203rK84hgLln0v
QFDp+p7Xle+mW+ff8VedzzsjCuMy6bd9JPSt7c3FzrWF9S1y6vHatubmHT1KRrHorABaaufof/UZ
AKHPbVdBDz2uMufAPPBRlLqIXoBxsq9j4HubTey108rz/gPmeMompGh9aqBmG5v6eBg29rUZ5kGx
TQPtsTqIsDzyfXqVbNMbd1+HNFzjcj+9d678Hrf6trULYeNOcZ9reIEhWgmPTl+6rvwOj+O50SyG
k5t7jW/xAnVpz0+z+1QA6zavNdye7BFHpUd+juuEaS2JcIxFML8kb+zWvE6uiq1x0G7dULsp9+w+
fhS3xXV04UeSn+V4HQ/UFdZ4iL6LBCrAvvHFeeYP5dfoFfQe2WYM0fhDdtHBPLKf3dXqk+D07e/K
L3aAYEFhyLDSzEchIrobt20whGJvBTxkYbYZtkMQ31Z/Znu+r9686+LRRAyVhvkuXomtVWdl+fNP
ESifoUFMQJuP1Ef3wjm7jbJ4xYZPL47K7T/MoULPLbiJXNxZLdoU+z/j8t4b1jJnp386lVt/Oorm
H/QxZUcqSnBq5Sa5EdpUreTFVaMvNvBpY5hBvblLy+zYi9belG4eAnC0Buc7hYdDUCL39TiZGKrW
KMojEh1bi+t+kiNYdgVEu+8c+hKBscKDRPT5+0YRcchNPjYbkYmjvDwyKIaYeR0WGvXLzlwZ/rRT
AFXV7xuFUoU7aaTCs1ZcxfqxTY6jfdVC47yef51fgCqGk9t7iiEZ2xb7dYQYpvM2zE6NLurKuK4h
l3rlaGb9krvoiTImQ9ugZS9H2YJah9aY8O9B43ZXAIK08nxSHWrp8i6gAQEggV0c0X141dn5PS/T
N6fw7oE3WQuLP5iF/3lnUEvKIdGqRid0J8rjsBmDfFvvEKZu0eK2NYJyg1bXTeQPezBq7cQNUsbB
35iF3yALn+uJH71Ap+aV7qrIEEv0gAwFCEZCZ/vD8LtdvWFhuXnv/efj8dbavH19Gvw41H3hm/7T
r19rjZCKQyp3Dom6bC2vTMsjmmGPSdEL4OqyB8Pst+fPkMKc5V6haKwiSx/H9MjAgfZmJkaxbcvO
XnEWilMhNwWRSo8QX8MVVeRrZF4D0QBwS+Z3xFoxMtX2LBN/8kY56hwGeGjB/6kNxSa3OxdUpgaS
x2a55pNUa1im/jRFPIO+1BKYYnCmoE/Yxhp52Ir7obs//wlUE0iOoqfIuzY0z47QFulE49Om8CPT
2LSFGVw2gxSy67qWla2JJTh6ujW44RuI+EDp4EfFWtun6hxJ9i8cojck7YojpeXD7BpXWs5Xfr3C
kco84wOYFcsYmqUHjU52kIOZecfS9HrowiqGcKUWaSvhjuowSWbe4KGdGiRJj3pcvc9O8TyX2vVg
zWs984rx5Y4fxmOQ3Bt5ekQwfhwT893pm1sQw68RFHyY1Qk/JXf8uJNbMOYh+dMGKLaG+Tb5X86u
rDdOHQr/IiRWG16BWWAmmWxN07xYSZqyb2Yz/Pr7TZ9S32GQokpVOw8YvBwfH3/LptgMQXs7nHJ/
3n9AgRfD73dviCJe91nuerf3oMq2yb1vLsj/qZDD0ajMpnNJspxuC0uFbHK3LyvlW2kZYFL/LsYJ
WoZtKlAlaGhfPbaQmws4ndauZRcmsQz4z+xCN+yeIu20B1D93o20WzkhLD35/PuXIAIGCqWzTcSh
s3HbnrwW5tv1pb0wp87IsK8PNg1amo6OPDVqPllTupXzoeiP15+9sPBUeU3bRq6UXe4c6hz8RKN2
DXaYstYbig4XQ/vvNSLv6VbLRQoLqQPpDMCVe5dDbR2GKZPJ3S5buz1b+hRpaVdzZyApRrnSxonX
cT4Ku/bgrupzuFvo8Jf/zrcAevfvYAwtHNnTGfNHq5VAzFaBG4z2yLP6dznxTd6Ma9XXy1sGslS5
obakEfRmD+ZUANtUh2NbbU2WeNnapnR5wlJZU7hvslRYrSUOLc/8Mi58xldm1ULWSh1pDQ/xUNZR
jWO4uWN/nMEdb6qb1h82zp/2yT5Uj2topKUSg4zjz/o0tusWDcVBp7vjZj7SLYy1/NKHlc2O3rCT
FRa/7W2zLXfFSg1o4WKNyvh+LPJe7xPMgRrU1CZi+06Z92zCOTXt/QLkHtJudV2EkGkNrDJ9NNjz
9cm32K9SKMhjUpxVJRAbuTtvDT/dkkANogAz0MW1hrcGmbgccqiM+Nf0sU+zCVMD/tEAC26bhHnK
GtL/L/v5/3sYdaR4MEyVYYt2FIfe4GAR8VanHoqXyTE3UgaXPwvmeEBAJz+5pYjtMPQ0EFHbb9XJ
dHzTasZt0rDhxkjMOqAVy/Cv3DqfgsddobLyqMcGkIdFUfvOpOdYQEbh65DegziGVa/qES1calIZ
qUbKDJu7icEYtpNXBnVg76J9v8v9LMSmvANfxR99sdE2fWDvIcSxG9cm4MLKleUR1dmZ9dpB7aTJ
XeWlvhtvsh8grJ6ygIbZrzxMHoc1z82lKSfj1no2wOOhQn2I7JL98KTepI8EM85+sffVCbnlN6sx
MnRN11VHc86VL5Zm/hCX8M1YvdpciKUyWG2cUgWma3h2fBRbsrNesr2xj0L7mATqtgn6wPKyk+Nf
X6QLa0fGrFl9GUMKEx0WJTeK9sbJlq+5NV0cd2JY59+/pBhRE4HxPA0k6B3nVE/JoWqalRPK0qOl
yDLC8BmbTFeFTUqQCNxVfOV8ePleBi8tpRg9jbM4ytsyLBKYB1VWOYbmUI17CLZ296RPIMDTj1Pj
zqIUW6gNmSF8mbXt9cG4OPJoXAo1vWXARStto7AHc7wst8TiLnRF2jUe2eXlgQakrKNrEp01Ecf2
XCpA4DEj1WEiU6oo2c+U7MCR7WM3JtAE8QWU8ITHxzJJ90xx6IGm6fSmEzsdD6mRrq3Yi/OP4M7w
30nSRU3bqKOZh2paAt0zFU/pNP+GsOnaGWRhqvzv6nKCdw7UefLQzpwdLYo7YrKVybIwXPKNZWJD
HoMaYxRWTPyI4Al9yydcUeI+CrkcL1P/W7NCvsVJuAo6C6mi0KFiY85Pg4h32vQj0t6vP3+ph6RJ
wTuaDelYRqHIXi142AzjdyRYKMEt0L+DO2hjPsJRBG+ufebs3qmeNXPlBu1i/oxHSwlnnZKobJ0m
Ckn1m8y2Dy3cvWrvjDS5LbPvRRnj3PaXAGaMSZH2oohC8EF8J9U8kqxp5y1NHaln6jh2JkHTMpwG
bZel2mtjdrqXzhpxR61fuxldakXqJMsYSQZLtCjMGarXLHNjVQSVAjDdWk15qQWpi5S6hP8RZ1HY
Kg2c8rJp5j+JmVg7EzZeR20o4+/oT2AuyaCszmBohwN7ruIukB8B8fWmKXKr8fn6KliYUDJmCnSz
oi2dPAp16On7kTr+7EV/UBnsbu14W+cAml1vaGG5yVX+kvFK1dgQh/VcNTdQJWBeZkTR9vrTF+Kp
XOSv27oiHSTTw5mqZxpqfS96vXGhsL0S9JYakLbeusNI2NxIwnJQ9lo1bwvV8qHJvLLmFoZBNhEV
WjLhnrpJwtEa3Kgr3HrUXasDsne2fCV1Vg75S4Mg7bSUwh58svMkHGwxP/bgAHTAPcxqcH0Ulr5C
Cqk2MDi5pc9JqHP6lJXpKWcZd/vZvKkt4xEfuAIkXvgMuRg/Mtg1UDoloSreOv5zVNfO8+c49L9D
DwHP79/Q50zpZA8RSYD1iT0jU38VYtgJi8EESndNRX0npNiJVRvohf6Sy/Jco2rTgSIcdhywTjhp
CE9M0TFWxhujUVrf4KtiZAvzV5btGmkMDf4eXabR1CWmss+bu1JfQzEt9du51S9bRqTqQ4+kKgmn
uH+21NhrinJvasRrC9q7Njnrd4luj3wq965PtYUILIt2RXmS1ymtk7Bn9THOy8AZmzfYN3uFyNZq
6Ut9Jq15x1GMehpVeKg3v2E+72n9O/2WqgwC+98D65cuA/VxglsLV4KchV11E5kaQDxrO+DSApHW
OcPh3NAGvLlW9Dd91gfT0H+ntob3ltZ4DbUsYzxLC2ipA6BI1tf3SjZloa0Av4MyWP8YTUT9XryS
K/UAwJGhshMl6DOLB7BiYB4kbdKVZGphfOUyvYAFRgeFyShk49nQ3h54KNS62FHNNFaaWBgIuQxf
NalFkojFYVWY71EOeK7jrKlxLEQPGXU8Jp1SkAZLoLQNv6Eg7nYFrAjg2lvxPPXUXnu5vtaW+kla
3XUPy3gzneLQrEEUjWCx2D712Zqu5NLZUwYZw5i1pQ66KYz137au+g43vKIYPc3QtnFU3Dhm/xQX
vVdFv65/z9KgSOtazbu0KUzs5ZnNttCPxiHG+PO9R0vn6KHjbMS5LglbkhzasdhGarIylRYinowo
LlraQwdRnB/NAxJ/ihLJrehdo7NWYurShJKWdlzyzCkpkpDMeUysx6KqAqN/S/R3lJZWFvTfg8qF
HVbGExNFdEajou9H7yU6tA8spNuMenrkMahJAn5W7eJtvjUhkfIT4Pa94w2e5tUP7Z365Hy2j+bP
EpBtn4dlCJWb4rHeTQf159qx/LzPX3q78+9fgrItGDRAGZarqZNjmSC1N7vmVYuqj5xFdwLSVijt
3F+fKgurSobCJmDhWF2OGO2Y2LUgzsV/51CFuf7wy3VPYsgXdJVtpsM8CyMc80nNPZWZtltq/YSb
Ritq9vYwT17FcMfKJlYGhcOLmwSMj71WxO2PTB0tDwbMTVipeX8HnXPh62Wqu4JEg9cSVIMUPXmv
OwZ3DiOND9PYZZvrb74wCeW7vwQ68ZZFCQsKU5DQGo3qXhnGBpQ9M9qPPandvBnWAG4LeYus+1VU
hsKZjdOPofOHpLBzYFGNe3Xid6qevmXFfBcZ45upAZF+/esWFrF8TTg23Mp5ZbFA8P3MqNvXr0bx
kwxrFJilSSXFHzPJYlu1KAuokb6mhH2MRnoLCYaH66+/9Hgpr4Ag/MA0gtfPIfWspUUGPYcybJ38
7frzl8ZDikBz1xvFrEVKkGlGAPl3BUf3DkmXGcJm4dfYVXs+jTs9rlcm2+WdQJcvCi29mLpYH6GT
FGefWiReEhUGkde/5XJf6fLd4BgV6WxB3C2g4hGMLddpfiffq13p8q2gk86Z08yaEswlh5ij3Q3p
yZiglPS9Vz/P3i9hMKnHNLFBag1JKrAd9ztteEh5/a0MUpevAxFI4jHVkE606V6fsQbm0be0H6yP
vMZZu6n4m2H9P5Tr8v2f1pucRBq+weJl4XaxBSG5MZtv+eikt+NQ596Zi+rHKsgNU2V+EnN+bxVk
GrztYGwonNMAJoafCeMxJ2PuZrW5ZnZ/OQhAT+bf7oUwYuRMbaUEFRb+AzFBbNfShALYW8S6n6vl
uLLbLk1BKRq0sSCc6iYLStPyc0Bc4ePkObWx+940kaKBE/UdT2odj8+TgOTgHJE4+kWbNUmzpdeX
ooFoFIubwBUFrHvPnd6tmpM6f1x/98vbzFmT558pXmPbSjWGbSbO+sc4igoXlq21DyTnu5oYocqa
NWTfZbg45H+kpIIoNNYAMzZQijfK09RPWaBXlrltkPWeuhmnm5ZF3BvEVPizyA3UACb6S220nLla
pwyupmTGXuhTdwBvXQ1GQqHdAin/3E2dmHyrpqLLKmIGMoZ51tEhtTP7eqYdJlKs7BpLfS2Hk7Hk
VtXi0bkRez2YEWL8sMrP6Mxr0n98bzzPc+hLyAL/IsmUDjsH1/9EQw82xTu3Ug8ujmCs6pvrjSxM
SFkdrFPVqrLOH4LLoxs7GSPP1vT7ITfX4DELZyFdVnlKVai1tlUEF1dY2QTIr6A9aib9x0T14tmZ
i/wEomn/AZd4DXXCsrEBLy7a1+uftzROUrjIaZVOnYHDC+f3MUvcEsq9dumahuPX6donLvWhFDQU
G8AxmqFGWOt3SZ96FnCoQq1Wdq6/5eQLYV8WghKVkde9MHA5xQs9dOzkj65Y9bZkZ3CODu94ZtKd
leJmA8LupY+y1dtUKQ0c4c7nirE+KSrFydN5gIPh6PE+0lxrIg9Jy491km8q3QhbXgex4FCYogaH
zJT1kNnpizUPoR2DDAs627FJk8+CCH/Syt00wFjLmdUZ2zSQSNeHaiFxkZlUCSOanhWFelDa/r62
1XsLMuPfS1yIFHaJEwvbdLT5kIwGDJQmCN31njDXjiYLE0Bm/9TQbzN4TstDV7Welb8wqgBiu7a3
Lj1dCra4MmwLu1do2OvxLbPHkz3F0KyNVra8hSUiq4BlmeBGL7A+ST+0O6wM+0crUoCMcs14miLw
910C7c3vBU5ZDqzEYbmZAL8JtPGQZZ8JB4DGAPknS121G/zrU2khG5HlwBwbt292XzFEzk9KH0Ap
RI3nBCHU649fGBBZBMyuJ1tNoQERFNWtlT/l2j0dV+o4S48+//4l5ueQ3ShMtca+Uuj8RzzO88/I
ypXOTWnirJxIFhaaLAQ28c4p5wx3iZUex55lD+lHREbyfL1zlvpeygQTSGUmTNftwKag1ad6+pS2
fe2DxBZUURNcb2Spm6Sw3kEtr9FR8g+Knj/mRfxsNYPl8kmspFJLHyFFdFNVSwiYtyTIxmmfGP27
aLpnxygeTb5Gt1waBSkk9ajDo0ZL67BrAP5vddhF5sZa6nAODRe2DBk85fRFX8WlBewLo3RrdUW7
yRNTDVJV6U5q3PDt3HOYqcRp+S02CdFlBmEa12Omwwc0zONp044TnOhT7g7xmqfJwifJfMGyyeCJ
0CpgegwHUZvTm1nmwwsbwUNuqrbEdVYsBgidZ2twy4UBkjEDag1vAWjQJgcoYt6NMaiX5WBG39vs
ZDaaw1JN1G07HpzpAHlpvx/W5pV+cW1Q6kgTy4ROSDnPwFBabhnY9+KF3Re3JLR3lYtLLC+GuNyJ
3g7u7Kl+9qtrXbJVwvYJQJeVzfYvnOV/sw9cO+kgMqux3kH/4Eyx7PzBjz3FfcmDwq3c09PmIUjc
93xbnoS7O/56m3zNA4hUdd/uzroVZ55VCrJTslV8e7MGxLs4lHghaQfNaAVRwrYFSZ4d+fABE+mV
YVygjUE28N94XWS9YrcEn6rs243wFdfaV9ASUbxP4NgBPe42NkhbmQ/pLIBk1RU2yWIPn+PWl21C
LfsJ0qOAgI7evO03mascrTMwF3+mzeSN3oQ/adD5leu41G03lo+qOgagdWGiAi2Xyqv3Xdh/OK/p
LflgDjJCF+rAmzXa8t+7s0tzQNrIYjPiQq/whhwzQDtGh3JbedTjmxF9khyjXb0hILR1aDPy4zXz
totx+yw98W+/NDVNbUXtMdBZKJRD0tqulh/Gao1mszSRpM2tU4g5AdcP6i7/xbqdPt5d38/+3llf
6i5pQ0tZrytzhgcPH9EzMHzueS4Zfn+b7NnuFeYzbrQZ3MHrffHHCM+DFY7H1K1v2v3KG1yMr+g6
acuzOS0zZuMNLLTNdvom28eQk4k23Z4d2ZF6jc83zo26TYEpTjeKz0CfN4Ju23vFz7WF+pdueakf
pOA10qakQCtgYt9Pm3FXn1g4HGdfQxDJMYGGg7OxHvRAD+p96b7VXunFYXdTneqwPen70rPuLH+l
Q85jeuFV5Ly4aQaRtgo6hDa+QPyKHiiQ72duZrev9xlW1qvyCrMZeIN4KIX67UF5avZrzf+FyVxq
XopZfChBQyrPM8I3vZfeHV2Ie3j2Lv6d3kV7QGqmW+MgDskPtrVP7XF4M7eFX20hKorR0TbDRncV
f21cFkSaoBDw78IS6XyWlcRyhhCNcuqe6tKdf5I7+iMCyeLYniBN/a6tLIbL2Fa0JUU3xZkdwPLR
2Hyij+UdjBJuqFdvpq0V6keM8kp5aInEQaUYpQ/mmBPtPNnC+ljeNbe4Zt7RB3ToI93NEICyPNU9
M/+tYFo5bC0EEDn3FimBKyDHqGZJ47WJ6olKrOxFC7FPFuCdGi2pVfU8RMb5VmtjWC+i5m4Jf8mV
FbGQWVApSKmUlyrh2Eb5tqzcKfb0eyvANdZtsTcOzY/G1z9ya2ue2q2z6d6zG0jLYzMvb+JPY+V4
9Bf8dmFVWFIANuJopll9ZiBsmo3lqkgt2t1402Jr4/7rU4wYkW+t92qX3dh+eWiRXSCdcPlnvkkP
5QZ/b5y7/OZ7lEQqY8yxKkgx6T0WKaD3LnGgyKY3rTeyNdfAhS6XceSRMhdV1p1z3OltFKFqf8Tp
CpvjryPfpb6UYm1eWaSkKQgDvddulJPmW4d6KwJnm57Envg1or0WThC/KG+mfXEiew7RlOtTaeGz
ZLHDZKpt3ggM40hsV1F/FMpbNX3ndE6pLHFozF0Ho4bzOtAMP0pjl9WDV0D47/qrL4VCWd4QhipR
Ws14d+hGvPAn81m9yR/5gW275+Q3fZ5id83G72JlBl8ixUGdFTncqtESZ4mfRLVnwnGvjV6pYrhF
7KyAMP7q+1yYBzJelhY6G3UV8+BF9141N/WfXm8yF1nIzXsSbt8rd5u4D7GPjDZ3hefsCFhtqvsn
RtKeun8Oz/e593y9bxeio0whSAxh204P4Z6kgqOwRZrNaCorVY+lVP1/9AHFyudkwsOrTfXHyBF5
3SRypx/1I31wXsvbNoBWGwTzrHsRDhuUpQ7pStBfmu1S3JxUOy6bBuNo1TiDwRVTGPeTbq7E/aVt
TGYVMAZjFm0GT5f9mDx1098kYXrCDdMRvizCg97VTj3qfoldLIfIxMP1oVr6Jil4WNMEbegK3NoC
/oHRU8KYO2grkWlB1JDKbIM6UQYln9Bhw1Y5DUfrkNwXP+yjCJs7jFGYnKChtpL3Lkw5mX0gojqf
U+vceU7tjTrOadnv6z10Pu1eWFZy/aBR+l5k+fkjkoeyejOVu0RP/W6EgwyuXfvyk6ydHpaIoXI1
IU/rgTcUTYmTcZrCOnDcGYt18NQTlEk/rn/P5YscuIGcp8KXQ6czJnrbThjyuh6OQ3erN5abaAxX
CwA2zOC/JvE+LeGnk9f+9SYXJpkMgbdgteBUGVps45vaeLO0m3l8uv7oi7Y4Z28TKZOY7bGAw/dZ
xQ7rMocPL3mZ2Eetd27GTK/R3/O49Zjz0c4rK2ax/6QwYIzgcA9MiIPeIZUvFXcYoCWccs/SKjdV
lL2Zaa4Tv3VUc69/5FL/SWc6BXfveVUg5GlmBKvKn4Vyqowf15+9tHCkAFDaigYQB8YmqeLUM7Pu
sVXylRPAwrNlMPxkTHktqo4GTg1xTq2021tLM4qVpy+dL2RIfDZDeXhWChrElTbkkASH32tnDeKk
koQFZOT6oe5LlKKSCaWyQYBF1TZjCfm71mbPCZ9N0x1sO1tJWBa2eRkyjzqgrojGxNfCx6BIc/hB
/gLzxk2tpzkzv7eUZLA8yVgZDYVjB3wYkbiQnN8ZfV27dlqtMTGWvkOKD8SxM6RemhMw0tFtQ+J2
rzZpuhN21XsGM8Q2LrhY2VMXTjsyWF4jc1vVcNwJIlAMADO3YP3C74e698Y6XsmM/t6wXgjhfzPn
LxGP2bNVDJpOg85QtOOkmL0HtLzizaSa3Lix489emdStbQp7l3VM/VlA3HXb57VyUoQWPUXABWUu
xeAGetxGm9Zk7WlWDAjwKGaM/2rZVoXo4jaatMwraGY8tPBOfYHYDXvomEYPsFI9I7ni+jajCd+o
Tqv5OYl4YLeq6itlBDULYHK9JC2TDXyCsp9dZ6thpjnOvm0a9S6C08STyIZ+0+UJ3Q+Gk8zuPDed
W6ngeolaDdvEJkGRZOpPq25mpHX92LxaaRFXnjlEzkPeGtMtafN0N4AleTPNTXpHuao/Kbkyw5cB
CnYpcIWZr8U2cWfDNk3PbFPF5+Wo+OPcNHv0H2o1bODDNuE1Qfpa9MndRHsQuQ0bIitD13C40Bbx
+ArjXvDbisI0t5VwNN3T8nw+TrTq7iFdK25HPmTbWKj85XogWwiSMmvBqtOqcjrGAmhot66lpYcu
ptDUNukKBmGpASkKx2pVNrNhQXASNDfPQCUFGlID6sIwBf3m6paCMe0imsw5oCJGkXpCTd20StzM
oSv7yEJt8H+cBRvi46VV2YFO23uiO5qnMLKvmu7n3Mw3E4CzHhfzyngsBH+ZwkBMALyU3HECoyrv
isiCPTVfS5UXhkLmLgyKVZpgETtBPUBlJrNLFBbH3IC2TQ3gEqt6UDgp9QHogN23QG2hsZp9qabd
4CmomWYQDeR2DB1OTdyUsyArSehCMJNpDwR+g1Y1KTTQkHowXJs5gMKomenWax6xS50qxea2q+Ck
CMU+sGayjd6JIDPSle10qU/PTX4JkgPVraTVhB2AolPvkFCfq0/E2A2qvSanuNQ/Uq6m09FSI/g+
B22VDl5eldDCY9ELRAr3TVasmTws9ZGUnzlOU8Dd3aEBDAxekqHzu2L6FgAFkh1SDMidPC2tmGO7
UkkA1/KzfcRNAzbI9Ri2tECl9Z/PJGqazHawLYyN45apYh61dKzcwqkU34TSCYP+eDaE1VjGKzWc
hUGRaQ9dFeEaSgHIoi+d5H7ss+o57wkEQfVafaCzSlfm1+VhIbJAR6cYmE6i7w/V7ARR5RwdS9lc
77bLGQuR9TlSoytzjTf80OcRLLeyXV7FftNaOwenNDK/X2/l8uAQWZgj7ZB2DTznB2My/1TdVG2o
Ju6gRx50FWSuW6G7XVIpK7F6YTnKYuc5ZUWbEJsGkHbacI25uuj3Gq7Gr3/M0qifu/LLau9aQxkK
WsAjQ/Sdx+rGeoAjmxaWUdO/0HZuVvK7pc84t/+lnbwou3mGyE6Qjsq9Gg+vObfuu0hfKSQvPf78
+5fHQ1AjsksUZoICFJCOfpKIeRVI6Nc7aenpUkikTlzA7wnxquZ55ZXwF/cyDisupY9WNsmlFqSI
SE0WV6BXswBeCYEKWosbDcZnbVvf7H793/5hg2ggk4wdn4nCjWfm1mALz6O60kELtZGzvenX7k+q
0SRJCSUzu+AvsU7fzSJu/FEF2c8qOx+6i5M7jgJCSjXY1t8bFClGxnyEI20jNKR3gOtC/+GsHlsb
a4iOyyNCZN5FyiN4yc+8O2Qq8Qurs1y9i09GW75ff/2FMChzL9RIJE3dN93BzICftmBZ7Kl2/3D9
4UsvL63qYYp5bet6c4joSwvg4lCD//R8/dmXeVsUdrHSYBNnhDhMqR2GsS2CiE9guU0Zi73MouXG
Yma7JbYy/WmLSblN5372Svhm5K42AnhjkMG8m3RAWrwMGKOwG51xq5iKjhlZDKeKOFPvRc455+3M
UXM83tpInHCg0tdW8+XJSmRyhwJWcDcD9Hfo7ZzAj2nYztq0ZWW51yz4fIGd9JtF7Nc00JV0cKE2
RWSih6o4ZY5uQY9VPYVTByufCiOuHdee1ObBgdM6EB499Pp9WGsoLpADOMkzSO1sYBhLV0LAX0jm
/0+/ROZ0dDmPTNss5wOj4yTcqE0ogW5im0w+ayPLdFOd/5lsI3snkdHihppqQCU7nB2tcRrAg+HC
1Ud12Iic9qFdi0/b4fRmpFzAQksx3YrEppcUWnczCpK8Ca5kb30M0wyFWuI1IqXpJjMtQbS3+hq+
nKkzek2rVbqrnZVTVQx6SBhrIMam9ZtSZQRpSFc8wxmhODa6o8J4sst+mmqR7Ye4Vd2sb0bfzNNk
AyIMxN8SJy92hVb87PQSboCijbd6Xes7qIBaIe9zdaOrZu0V9ejsRnz4toXqkjfNKczV2w5icXpr
eiog0L5ZdeUDTnmp4epFjqt4uIXdlJDL2o6KqgdW1hU7nk0GVM0rqC5VbXUPyUhs0NUMyD0qaLjv
qGMrn7y6Lso6aJpJQbGzTe7hGJKUQODqluaWYuAf11flwoqXfUP6LGElEB/aoarJqxZDyy6rIXyv
m8nKWWuhAVnKr6sdpenF0B2oNeg+qWrmwgeuwdFG/R7ah8h6fmaXwb+LD/zA1em1s5sQVY/STdrp
T+pQ/3o/Xc53iIymcwbdrqF+xg+N9ouPowsdd1v7E2FqXn/+QnIoY+UgN9jONSHNocxtxR8Q3Ijo
qKcmNCyzfVfaT3NT/bze1sIWIsPgUApiaaKXdmDVeVgW4kUx0rfrjz5vFBdixf9wcLPiwLu+wuaK
Xc8zk3LLpmFXxHxXVD1uI0i6sg0uTCtb2kygE8UaYeOqg5f8B8myPQ6BWytfk7Neevz59y95IUq9
Y4oikzggrqU+Bd8xmNTK3PZNvcZnXRqF8+9fmugqNSkh5NpBc9qmv9OqjB/yvFkrJi89XUoM60Ih
UOrszmV5+5fgxNfYt7QlKJHd1B2IgKkoiWoHK0rvNJU+tA6AOXytCLLU9VJO2GlsnujA+UFL3mAG
6GnDEaaLK8tsYRnLHBo7j/msl9w41M19PDzWOcqc9KOHe/C35r8MFsORaG7Lue0QJpozIQe4TLh6
QNNK39eJdqfwtYPLwvjK/AndpAP4sb124IbhEyhMkN5eQZUurGEZ42WQLK5Q1OoOxRAZ/mjoEHRX
nMSrBcjJTZy+2nk5ba/310LYkyFeGNhmqDRHO6SiuRdR57iVhppXPgPopZDCN3TywR3t+XprS18m
rWqua5lmZqZ2UKtEvXf6yIGvevxqOqO2B57prC7Sqv71tpYG6Pz71+VdJ4Nuxp12sFX9hqk5bsfb
lfi9sEJkhFdlNLbCKRZgavTVfoztOaBKo9w4MKlc2bWXekr/9+0rnjEwjCftIEZxw9opcXUtDzIi
4EsXPzgqHJ+/103SakeqhalWOOqB8Um9zRgtAqdS25VBWFjuslCtiFlngV6rHZyyfhzqFmclktyr
RfzoWN/zFSb/41hAkHvowZ9ASCEsbM2s3SQGygjX++fiQBD171X/l2lEYqcFj7sdDlVScw+j/GbF
Je5CYLkSE19Ua0vj4nRFO9I4YLPAhZA2OmGu39n0mYGTfP0DLt+y4snSeRuXWQByGoMTjtyNf0MM
DJcf2Wf7K9Hd/Db7ZVQeK9zk/XprC58hFyOrrj9zndGYU/8S6WNnrSy5ixOJqHI1bWSmqllV3h0g
bgEALIScYbIjfubqtLn+4hcPl2jgPP5fxtmuUiXtdSOHn7pzGq3uV25Ef/j5sJKbph9FWdBihVfQ
3Lze3lJHnT/0S3sOgDoM2rfDoddONRQKwIW8/uCLwQkfIsVY1ZhxSqowYR0FWVnPI9iAWKIPWMM/
r7ewNBbnT/ry6s2Y88ZElRZGsXM4WMV86BrR/rHsvL/BzeEa6GSph6QMCnqOswo7herQFelmaqx9
YTmP179gqY/0f7+g1pwm1TV0Ppyp2Y6mmYBBY95Y4G44fbnqSHmZHmI58sm9aPRIy8CxPjA4TR6U
OmJHg/H4sROR9YID53woTVYEnRUVz6CFmc8ouLTvdk4T5hfCrIHpTou8cx0r6qFraUf+GBF2bJpu
RCIghG8WTbajsHw69E6m+mMbRzsVO9MA3jOzAQ7iE2psUVvfkaQDj6drmg/oYwy1p6jDGAhmJxvA
iW13VBVxTLtJOcLGAPfgoCXeaQICzVNf0DtIsquvpZizwW8SerY71hTbt7rqP86ubDlSXIl+EREC
AYJXliq78G637e4XolfEjpDE9vX3VD+5GWNu+Gni+s6g0pKpVObJc+avvPX7O9XlTiwFmEO5ZTIj
mPvWe2kL4oXdMpHjsoy9CAzJ+4sMrN5ZMHl+HdvSmm4E77oLDvD1d54S/SgL7icNERyatj2PoEz/
F1NQJOBIam7TWYFpyMkHfGtOr1urT8MM7QEyJA1lAVSTGDiei/JYCycP+dx/b7JO3ufNaMas9brv
9iBEnOLWPsjFzOPKUumxaUv/zuuUAbFLoS7QhG9f6oF2IdZbhhUBNGBSi/3CBc++410L5EbWs6if
MjsgeE0fQFxfhOaY9ge0pLRHh/I2Mj13PGQ5GP1c6Os95XjUh22/+KFV2NjP0fKLeLSWOU7B0xdZ
rHPiIu2qR1DE1eF8ZjnMXFZjYKO41IUNAFTbg8ahtvIvPDXbePCpdefnzDqwdALAOuvNuDK6LqZk
eC0gpnOkLW2jCdZ4aLgLhqupLk7FxIvb0az9GElxyD1AzDLyCv1thG71rQJBVWCKlv6Cplz1qspU
/OrIKOKumjWAAr7e41d8H7nr+N7KRRVVD7JGh6lEUi1iZXoEOrC6vpkb240MwyliNRdo8UCtPq64
mKM2TY2o0cscuNO4fJlAaXI0ZVvuBNzvugPH/09X+uw4k28znUyaRzCEC9lBx8HfKXG8Txfj+Ouu
dMvtZmkxTyfU1ujztdsyKpjkl1QIvH6coTuYciKx8lX2pJhOj4u2mzuWTxZ6B2x2kZrjFFajVYeL
aS/xoDkEEIxsL6G9Mft1gmgGjiPNIGuaSHWl0f7dKBWIke9cR+96cbjAVVxDuQUpRAeudlY/J/Pe
m54/duHvXkL47iqqoSTvUKpoq6Th1aIC0yTdHc81/TNmpXFvjADzfDzQxgTWiSFwPWjTUrVKLPur
Ru7PXPZCy784t/8ka2AH50fZm4uUzqWQMxRLExkvh/5yuASh/4km7ngNpigAbSMRucEQy8vhZn6c
vgxf7B8g1e1+Z7fGZRo/76zku5EPfsUq8hlTay4tA6EVK66s4jdprcjoHjMoSEBsKDTJ66z3Xucb
R22dNDIRRjWV4aJxWIBrzSgC1gHbhLrrx1v1bqyOmawCE105/pCZVCWgoAv69r4xdNSWC8AiT169
12q6NcgqLBktR6LcgAwD9Jcxhx+1x6NOwqfnP3DMd2byPkYVU1lFKKrLrNSzDJmAWVdcNkrII4De
S1gU4IYwF20czHnhkWXa5AaVGnS94exHn1vGlckWkHlX6LdWSd83N2Yt23DskW5dejQbuWZ2qt12
Z6Qt21oZsZd5QGIVcD2Dg/aQpoNE9u9PzWGdB2p5P9PUgNXStpyumVmVob/kUwhm/j6EeJkdF4vc
o5bbONbrXNBCrBwaNSgJ9u6U32ftwJJssaxE5523U4raOHXrnFBdNGoWKVHJ3Lgp5EVtfu3L3riF
un19cLMaFR7Uuj+3Leuk0Egp7UXnD8nISX6VTq5xMTm7wlZbq3X++xuvV1Zm3UDkckjMnt2RucVD
zhV4R6i9uHtrgPNpezPA7M0ZqkCTf/Kse0W/KIb8+s7DYWsbVsbPqWiGamlUguonepr+qOHP2N1T
y/g/CtgbRrHu7hOza0NpsYQ/nisJ1YsetVor5zsz2FqclXH3BvXyjJpIkLpN5IF5p0QVHoFl+LHd
bVwm64RP1SsT1TL8+L7UMujU8OAXIHBzrQtQnrehoyTUO3txVzXtHp7g3RQmorfzT3mz3YZAy4Ux
8SFxcWFCSiZelniJ89tSxB/PaWND1sAnU0CxeJCZSjqoFaupDMzi18df3vrp52P25qfDlmtEX/B/
nBBke+djnouLGr0PYHZiTlQQ9yTGT7HlYJ3OkdSbwUa+gPMHYn9JY7WRmO+7iYXG3ky2Yvp1HbMn
tShU6+gkSzOQ5xp6RJ7GV1cNlfIST5AhZKLIwj7PvKDHg+eWUE0P2icimnU1xMRrnSfh23ssVu/3
4mC6Ky/AzsAiO/Vl4ui6CThbwJOdX9iIOAIlil9T7h9a3w+Nuj7wyj4OzAeLljTkjiFs2Jm78hSW
Zc12Ts9ho/foGjej88P/FLsvZraKDXLXRU61woFHjk2MQB4dpLcDkd6IqtfcX67dzDOY0M8vIegk
AQBr5z+FA5mWaY8SasOYnFXMqwlzaO51/qnu77q+jjLt7ZjpxoqviW8sHDzmGMI/gQSzCOxWxm3J
fixyry62YazOyn6kIvnUnJNGs87Q3VAUdiT9/Og49l0O4anQdsfvHTP+fOwaNl+N52m+MdeiBI4J
DUoqSSHdEpFp0Tft7HTxYJXNyUJG5Ur6vTyi4FWHZHaRLLFceigI+mWQHADLCHXHl9JbCEoIlB6V
o6zbKavni49/38ZJWUuRCT2A7ccvhqQaHH3VWDw2GhtC8RaAwXTZ4/TeWvOVFQF0pMCMiFiB8QcB
SdLKLCONiJ5mt54H8Ee+d29tHcuVTUmLAPs9GUB1Vad+jCBA+PEyvQ+6wuN/dd/aagb/ksKHz83d
3WX5kCXDkwl9yurAD0PgRuOhvfTB+2NfeUl/bMK99Onf5ph3XpdrZTLwllVocvMVRO/orXdUl86h
O+BpyQPjJr/uEnlAYHEH9hL041sJP6Wx/7Sry/k+gYjjrzvLSzxW4KI48ukcnOzhBM7HAd0uVlCg
B2YIqGl6T9z1mjtrEkg8DdIHSWJbO0CeuaN49YfFccOlLMBfxUtxVbc5o3HrGsiClGoaeZR2xnwa
8L9BQ97VICoe/SGyaiP95ZjAh+heWbHD6i4YgMI9lK5yjhOQahFYxJqoZugyrQtB4sU0fbwXPXlq
hE9uajP1Qm4bzd3EJPtDwdqQ9ENHX6EfWBxsWtl3mc144tBsPBTAegbV7PN7YtkCHeG9PQa1l3oX
wrE0noQ2NIANr6puXbPhYIucPZQXFuuCAYJ0DSG8MU7LbvrZt7lsg4Wo8pffNzyqzZ5fsnosXwmw
XCqAgA95yn3rMUXZ8coSgxlkTp1FuGTUM+rddTx6bvErb2zwHlnN8EVPznCDbB8kFaR9lvNDXbJm
onz0JIrhZQM0kFll6lQOc1ZHndsDYjFW7YUJcsaLpe3Ulc1d7l0YhPOjaI00tkTr3mos2DWBd0UV
j1sPNhT8EqoBhQvMKa9eZW/hlViyMfSwBYk/KBryxcELv4VItNMZfuSU/lddetbBEAwZ2ppkB1Yp
vJQ6RcLeddVlbhgmJF6cIUMiStvxYrSSBkvdpy9cZ0sZCAVdsnTmUwe6eeJkQefNU5zW7XhtWLR8
6pBnKQJaVVVCpXhJCySYIWzo/yB+NtcJ7nrwLw3LEGXLaIyHj818w0+tu5d7T9XgToWVD1EJdosu
YtdFFagmaveYXzYc1LqLGZrSos0M5IpyU97kvbjkZI8L+X0WYcdfty0LLKzT+3WRUJPKMZhReigj
GAzWMYco3OO5X3YJgAIF2+hAFud7TX3oCp01aFX+Uuvighos+5GT0pSB38xPKMKOF7qyZGh66lOc
T/Ao57V/cyGyMYOlyRTvIk8GlnwV6vHjzdsIHNZEEk42tV4/thTSlzVSOkv5Q+ZmBfzaHsvG+330
+Omr0KGleZOOsqegmm+qxKPtcuGaUxMthkdCV1igNkIWaXSr8iKTbZRO5Gtap9f2RG8FlJUitsAO
HYfuXEpbE16FFqyrl4YvrQJ71n2eP1YdEPHtw8eLufFCXlNHcCwhczjOkqWvJrqEFuKRrDYuCqs8
FnO9Y29/r893Lrc1iQQ32JS3PQ7DqGT+NM55ftWltXnZ4Vq48EBgn+GKQaJRg0X5lOvGelhM6b9K
0P1FkB0vADoXRViUqbodesBIK+mApAQ0g0didPVFuRAjnEXlHkyB3squntsnntvGcenH/FLxjB26
3JPHofdV2C7OGFQuAk7t595B2TM0l3SjgmYsQZE1pMWxHKrmOrdzdS/x4Eu6lJ9FSew2buSU3VAm
nFNhDl6EC2q8YY40DrMl3MDzRxKPohUXFgERb97QKUaAhw5PX+3JRry7Ycxdv5MIhK7QdemZybik
Uatuq5LHBJg7AItDn+yVWLZGWQVySzl56L+hBGicW5b2ETfB0MNvFuer9Lsduop3nTBmsorhUECs
8TGHJBqCs4FTGCLKlZM4wvwOEcsuENwA3V5l33980t/1yBhuFdkhqGvB3u/3SWsWV632LnivLz/3
6VVeNJNNp3k1mknZLvEIOUMTJCkff/rduJ25/ylG5aYoFgrsUtNeG3YeIRsXkPr3rP98/P13fQu+
v/LSjTdO8HaOmdhkTjJPP9a19cvn804r+NbnVxmTYYYKGPctfB7intYsHlXJjzrPdqQYN/Z0/cZr
OS0AM9UqUan4WjLroRL9suN1N46ns/K6tOnSXvieSPrFDY0FIBzvtUbA2Mg6Tumffo9qfWuJznN7
c0+ib5fXo0CBAo2sT03pmkFaTC8ZqHp3jtDWIq1s2bEl0efKVZLr+pb69bHrnO8fn56tT69MeNC9
XCYUs5NUWl+mtLjytbPjHbaWZWWupJghyOMAUYcgNgAGEW0tPxp0f3/8w7fMamWx3cDTjskZ4Rl6
qkwkVAt9Mda4gKq6JRec5fWOa9g4Ret3FUGHgmTlTJK8tC+gYRwukwTWvgEoAhkJMMqLCbxG+R5l
0saGrIMuaTDCyZgK8A3i1QStonnZa8XdmsnKlEGn3sCU0Y7UGt0JmQ7E84Z69ibwOFBXhGNrINvK
up3M1vswOAYr+NcspFF4UoKUNJlcAOELS9ttYA6W+909c5tIB2qcQwouhwrsAL+qnJM4U6mKST0U
h6V1gG9x/eX549OytaorVzAA8jB3NnrUxjm9saV8YrYffe7T5yHfWD+AK0R7ANqC0Y0OQepN891k
6V3CW3zlP2EXFnFl+lVm1/0wdHjniFtneEYL2Y79bFinvTJ85dNcE4EPE5In7kAOXTfeiH4vN7h1
1lbGz1g2k2WhZiKLyxksu4vs0NcP+op6QixVhk21AyXZ8AN/ud3eLH8/mPbg9hOy+U52T2bLDCib
MuStvJ+ev+fKNgZZ03KZpYX07zm37HSuF7Jagp4r77PIqUaQwMo+23GZW+OcV/PNZCjCarsH43oy
Tsa3Jfs6F16QW+LSs358fFi3Bli5gMFAoVloXLcS+M7Q5rb/ConoMuGyq2JTfhaGvH7gti6QAT6I
TRKSCw01XIJyBE/Rm2SUEyRS3V3+4I0wl64M26kYcPRodksyIAJqz4HizYvgS1C4P3HNHz5etQ3v
sWbjKgckhJEVgRE2EL9tffMrGg8/JXIB8diVhXO7Qj/5JGmiGXmlXf+9nObXmrSPH//2DTtfi1Ej
e1DaWHkLZSLxBzojSB3N+tZo5k/SQrp/E5JvDm1dOdOE0j5NbKuqrwyR07jPtIha0oBC1hqmi74w
wRyccQi3SzLecb8GnA9wom+ONsSr15vzyQeW85O7tYoMKgnpVGrMNPEY4F0NmiZdZ4/7a8N+1vxc
/ZJBiAhQp2Seit8ylUgn2q9iGH8yZe8E3FtDrHyAPyAFX0KtJaGF+mOigqfRqyht8pUX6c6VtWE0
a94tnRvLBPiWg9zct7ZmoR6yI29+mj5YZOmOp9k4d2vaLR+ZKbHUAzItzS3qJCEApEFn7zj9rQms
rL5wbZJxF2nMiqT3g73cV43xo/Hdy1l0oRyRo/zYeDYMf821ZbSglILAI00yF/xay9CxU2ro4XOm
uSbZUm2qh0K7dsLA05rxPJrP/8zFzi5v7cDqhvd8m2s7Ne3Ez9Bg2Ze1f6WB6o0dI58+d1/9ZRx9
Y/qstByf1KmdNKVEg+8N6/qI+Be8/RRBnLvWp/bBqAWB+7pOFuhGH7KsG2KblPyajUpdUDS7HFqG
TPDObm8s2JrsqZeDSJGYsRNQlAU6+51V37JlDyOzcZTW5E6odSl0F3GJruCyCW0wfSepY32Oksb9
W9N8sxGeN1mZt8DLA0c6gfk6+60K/tpJ5xcZls9t9pqraUh7dMtQPBVVxcHY2N6bYEAKXU3DLjX2
NL82vN/fhO6biciZoGbj93MyOu6Dn4H5LJUPLhTGtBafO1R/ARVvhrCUkc6WWyPX0wENhadpcTR9
EuTD708pwjD374vozQie7WpZtMJMTEfll1qP9oRGYN96Bfy6+PKxa9o6rCvrzpl2TUKJgFrV3AYT
88hxzNmLqCu5cxFtjbAK4XGkjJahUTBBu13EJ3Y5uOlBmHtcD+8Cl7BIq2u6GR0wh5R0SVzVk2BI
2yoAqv4KYfx1aZKvDlYw8Elxr1t/b182HiXrXilzOMe/GrwOwCj0955/bu6TEIK+1B5T33zVLXfd
JPGE6LzO+/3xPm2NubrOHVlNFhLUC0AMZnqdK9+7ytCx/5pPINMORyrq2EXZtgnTCTLj4ceDbmzd
urdq8aQJ72gNCdJfoHLDQ8VNXFvvBFgbt+9ajtpYFlUaFKWAXBUF+HyX45QC/isVSgCsvV+yduea
35rG+e9v7MhlWdPBK6en3vWu0iH/DRrGIya2l5rdmsjZV7/5ftb4zsQoM04AaD1mBv9lNMNDyp7z
HLkkben4c7uxivDZUDdynNBpCJ6ULr0vp8flU116zCUrL8AhGIzHz2Kcav9m9q8GhPdVft9UPz7+
5RveeM1WVE8GSujlnJ4q/HJyVRtlaJq3lnJ3btyNS5GsfICLgowGShgbkJtfuxTyDSgieJ8yAsC2
/t3dAWD0c+oambTswQXRe+hBMips3S8frw3921T239wMHrT/DtAVbpO2Mi0SE774smtmGbVeSsOi
GrP7qXAeALYmAZ+aL6kt2rAl6CaXldUcLQtNcOjcGK+IPGO8IWoJbZlFvvA5QwWfGs8Tkg2XtAPt
TFWSK4DEIF608DrAv16Bz3h2oiy1/4hC6MCx+/s2o+1l4VY8SfnsRUhGW2Bpdc7UNfQ7LypQsTbD
D3uEMq1T+M4rVaSLSqEqoKqoG7DCqSJ09LYCEIAe/z3AOTwQtuXG+JfQmK5s6FkM3u/F7XBT9jmv
wtbzu2DhZhPKpYcAxuxP4cT9ObaFKwOg2oqgavv8VOXtdCyM/k9NdBXoweOHXjbpwaGyDjOGZ6hF
fBcKY+5Qh+eAFdUREA8/QOzVeZgMw6jDdLBBSu+O6fWkSRoiISJFkKpOoWReqoDPoCn2F/Cszim7
VxaBli7CxvIgJwfYnwV9k5WQU5Di+EY9ipJPrs6tu3JGGnB0rDZAxcGQgaoE6lcCTJm3fWpQFWhT
sFcr9+Wp1B1iTiAaA2pM84kyJLSy0q9DatR/GtqCgJYOdgia8P7Ey54GQpxZbjwa+dS+8a3i1C3L
oXHEH8gdPQ29hNivV71MpXaDsQJsVzs5e22ZAu4vb6BbNXY5CvlmdlAOBJ/NsnxUS4Vethpyz7Wn
fjoKfLIQynkmoLcMzNx6dACoiSgypgdf52CV1Tk0CrzBCUujJIFvZzhJUyYCaJ6Cr9yDLpTdFX8k
VbdeVuehw9Af4k1Nh+J4/tt3AURMhboVtf41+vWFHkfgQOiig7LqXh1j/MNR/AtF1paxZ3acAy+y
FOgiQ7PlHfFyyiIts/ErIMlIkBOXxqVq9G1lOeo+NfIZDL28iSGmymKrYDru8m4KPBAAxak/fB3n
vgd1UlbG8NAkTKtiOY0lkodmPn8run5MbGOw0asHNGPTgiXJs1JyQj9bBe6GMsel2gGH47TDERCY
G1q1WWguBYBCRoNM/QBIy+Aj07U0uL0cqMYFfoFYo7VAbVOoMcOFmcLI5uG6Mprnyk8fB3cSoc9T
yAYanRN0zvRdqwYU5nQqYrdl8wsjoK1G1kNfAzxnxMgOtN8bky8nYjM/Aga2DC10sYRoZZERRDTF
oYQE9GNTWFf+mCmQOwE5rwCbrVPSBbNSv6yise5BqWFEdTZbYEeX7UEZ7KupfBCsSfrieeobJaWP
aXk0cLvmYT6n2tDq3wW+wV+9YnziTv7ikkKEDFPEZ5sfHhWXRKf9VVr5ItJOaYXGVMsxbtFRESNs
MMgR/Z7gNgE38sjDvrbnORrarJCxb5qsODRd4WMrLAPnH2zN1VU60+VyQYoPwGKzdV8YmDaP3Kvb
B7ylvIQo7cddV7rQXORIl1a5S39IlzUX0LuuoHULEuK4W2h3CQ5kawgEzm8sgTuJxqnJTiCFpY+u
ntS9HibvRi9gPdVWRS/6wa8h8mPBzweVApDm2Zxr+96nyqoiZjo8EfCAB1YUYWriDDsSXbeg6vYf
nJR1P02kQYfInVka1sr56TZLccVUV12OBF4oyCw93KZp3x9T6VUxZ5YfQ+WRozkzL59NNpRQEWzA
MMMGWhxGhHVPU1eazz3yWl/ZMC92IJE3jHnTUhVLCplhmtr0yA1Po3UkrZZnr0ZF2BbwW3VVcTsy
CCgT7dkqQ2dKWzCD6XtwztinHgTwB8txvHBEujkLtJWbWTzWNX3ujaa6WBaen7jpwv/xcYqLsvyW
efLC6bybaSRAFYtZxUaOmo9nG+qYq7EAIBwkce3E5aUFyjHoNjMvNN3WiVTqdljU7omDdhs7YLCg
mMvrdLTTI/iri8BLmy8+9+iJpw40Fdv6QYB67GgSw43YkOtoyKsXLMr4pTRa52TClUYTm1951qKn
VYOZNZ+8F1BUNMGkC/JDt4I8+xYYQ9z2zDXc5pGa4A0IUInBdJZ7HpuyPjkAkwV5LczQs3I3HAoh
7sdl6P945Yz/l5XZFVsKFxeeLl8/vuDfjz6BJP33egctj92cid0T7tvPGcRioWDin3/YvCfD9f7b
ADClf0ew7GxRBRpVT8st9glam8/zd0sE4jr/Mt0b36xX73V8UvfqGjWrh48n9X5EB+jZv0Ny4bY2
zz3vZPKuiGQ1eDpwywWdgTarIOjOS3Mn/NoaaRWamt00I2uZeqe6VnedWV/zYvpGlX6wGnOneL21
Q6sXqupMCqkjyzvlxWXRvjbV78Vodn7+1rdXoekwZWgpp8ieeXy8sFwe23w4Kjjzj/fh/acH+g3/
3QcFwCXni2WchP6hXBVkphHXeQ36xiwwu8+9PBz/PPqbB05Fyk6pcQSxkXL5odSO/0QMCUxwZezR
6W1s87pbdxKi4cwd5qSe+zyApwU+VBGEQGnxKofPAfqY85/OXboAWcRARdkZYsa901+e2eSrlEad
5USMNM9AGSeLTu8nr36kdO5B++yoYMkowj1WBf2wRya3NePVokJRXQra2xXK6LVzqKS5xJWsqntD
1eXBrzKx8/p9/3HkrHt3NcsFKvZ4ndrgEbw2wVYTtpm5JwOz9fWVd8PTeoEODB1wNEpEb38E20kb
bX34/Pc3Z04vAB9KVaUnG0Skd0NnLdHk53u43w2z9Fb+a4B+sDDmXid1Oio0TKflGEptpNeLXc+P
H9vm1gxWngssXBSRSwYVRs8ZjkXvNJe4Xvtfn/v6ymkZad8Ky8RJdrWj7rjo3CNKGdWfz3195bYW
ZASWrrGw+hZu2LwebhyDF9HHH99Y/HWPr1elIvcg9ZdMtZtG/tRml8RURdxMc7mTZH7fL1r/hSWI
qitb7p3aEuRkYEldahUj4L5EWsPNnz4zD2utG6byaUrtEsWcRS39yc5TM1pE1UaFWds7d/v7Z8ha
wxJyYtSAGY9zQszbZrmul5+f+ulrJMIic7utuwZJDQbpphSyNrU/3ZS02UmOvx+SWGtcvYdCbgq+
wPSUErwRPbuOEeQ+jrU66rk49Bb9UtB6L9n/fssVw9PzX19huqMJ4ho4oeEV5Mf9V/8FLtuoA/eK
zgGot2/I0/Ttsbv3smDZMe6/Rc7/Zm2sNTRhRFlymWnWJ64EqU+rW9uKod9CdFAw2E3Lpv6Z0cn/
U7Xp/M0GU04M3mn2wCcQpoOfSh8KqIzHQvh49rKx7KAJkgvxR0zNjDCupL9TCx0PCihiFfpjqW7r
FFRDSN1ApTTxa9O54bOv0TFRsmEIhQcQ1E46bWs91+VprrLB6TNmJ6ah7UsQ/OcH7vXZtwZSVcDe
pfre6E33NPejCqcSYJ+yYg0elz4nJ5B8dcm52BnYRC5f8Pxv0Cde1pdknKYdq9iw7rX+VAXVqQbK
PWYiVPai58G8rPvMh64F6yIQrOj7EjDNncV431lZ6yI3XhlKpfJcrsI9MQ1TMFc6qvbab7e+fg4O
3txy3Ep9DloiEFUvoOxo2ojYz4OzR6m+4T3WqBa3zVFb0z0Iv6h3qrh5Az3Mamddtr59/vubX566
ZKyrchBJrWVS9eQly+edy+f9yMhaQ1kyV3gEFz4qa8UYZuXPXJtBuySc7xVRtwZY3cxVKytmDqg3
T7l928/eTcHK37WJ7GQzu18/9rAbZ3QNZ7FYLw3wMYDslT642WuGhBIpZOgZTdDtedmteaxuablI
x8mXCXXzyY4FAruMmFEh7NDM95Zq64Ce//5mm5EKdRsU3bAXAwMVp4/sjiD2eOytQR0+XqmNu2KN
jmi8riqcXqNe7s53tlJmXPRox2KUBGnOfkKW+YhsavTxYFvzWQV+XT0Yw8K9EQ8AWT2PUDQ96F5D
o4H4etm5/DZM429L6Zs1M4w5q+wFBXN3gRQOuiORjP7cr18FfU1t1UOT27jo2K/ee5LNN74XyG+c
1zVGYi5IT3Mb8WRpqqNvQJe9bjIjKOr0h+stOSZh7LmOjT1YAyRMZyAzVM7GpM9BIODqNotkC4SE
y6ed23ljB9YoCZ2zcbBdNiZ5pn/nuZEU6D8LP7UHa4wEBEnA/IBuRyi2gKOvbQFjAM9f0Tww9F6y
nUG2JnC2+DdHKKOeRuOsXSRuhlRc697Rgd9//Pv/HsN3Ipc1NiKvUCThaY6uQSLSa7T3aEjPniky
2oUvR6rdOTKw7V8WJXUVUU0IUpt+ftsbznDZN8MSK/BfvDZ5Wp/aFunawqPGsQWfpA406epLcJYW
DxPkBY9FBeI0BSaE149/+/v0SgwsSf+uC5q/xhEMV3iis8qO8jz/w8Y2IT37mbXZa9WQxyxrkiyb
v6LXf9yxug05CWsNxBgoJSgujd6JKzfWrXuctR1Oqoklul2RmizDwsvrKK8K9+DoCQFd1usdZ7Jl
LKu7ygbtpKGMaQFzjVGitjJNcd12QMBC7WDHWt6HUFhrCtucEtcvFn+GToV+0akD9TsmFnTB1VeZ
jwa3kdaB5U13tmvs9YRu3Fxr1MZsFwR5c+KdjOKbM7mBab+m3W2Z7UU+WwdljdHAIcFecYchWZ2F
FXfCzJAxNBeRM3+ms4gZMi1Z+wp6xp1DsjGjNdFto5q8pw4GtC0Rm8bXltiHIgUx307Mu/X99RtH
l11akHFJSHezVM3lktpoxEvY4O7kibYGOP/9jcuhOZelZRcNGICuztylrfXSeWZgi51TtvX9VSRR
KL/QddZ4J5bbQU9/zI4fWfYPW9TRx85h4wYjK9+AIleRtk3ZAEX4LZNfjNQKJeuDjEwR4Jc7jnnD
HAn9d5XmzC6QwYWtdO5PvDyC1P7l4a78eAYbkdAahlELCNYTyuYEpV5X/VRSHnrg8KR66pGFMfKf
Hw+ztVCrKEL1EviCDJ2jOusuh/P9tdD6iF6Lb1IVJTQTm08eqVV86jHIp6Wj0SRsfPQKEBjkLCxm
SLYVe/Qf728H5En+3Q6ncprSZg7UPxqG/gDHUVCGHa9aqDTunKqtEc579cYsxDxlIwO312mZDB3a
hjEdPdm5N6Mv850hzL9Q3f9eyeY6wd4sxJWk4OxUz9xFR3EjI9eXcwT4Br2ZyGwD8aCzeBEgmAgN
N20Tb/bpsdDauSDQAoDoJqevBTGayBlqfRrQahLUbp0jWG9AXaoH88KoNfhLwQCNg+SkaJKa0D4u
IXt6m4/eENhj8z/Ozq03Upzrwr8ICQPGcAvUOVU5VQ7dNyjdnQaDMcaAwfz6b+W76qm3K5FaGmlG
kaaqONje3l7rWXlmEBV4CDRkAzPM1js5jwwEJi5v+jDsU1/H+XnJI3PbWGTSYo82nMeR5Q/W61VW
VhEFC5WVu0a18YYvDvzIrONpaLwpLUFoyrTDf+TMG7K4k9VuAXcKxGGk7CGldloNhYTCouAGON5+
fELu4oKj0l7uwe2A4aeenZTPxj73UpYrBH7M61aRYsOaEdKGSiN3Omf1zikafCr63fUJSGLvZRRx
8QPpU1WcqIXG70NN6h1yC4qNafDzB58hjrTJ23LN28CsPdbMKYhb4tmtFrNuxtEF6yqUN6Mm5crX
NXgeuioyVjb0vuy9/gEpS2xVGxVvxaTlyxjGvx1ChtRzOpo6WlRZVYRxUsK6v8VBEEM5NLmHIJB+
ikzOZmcjFb5wy/QbMIHlM4PYIjNVUSWxdW9LATljNUOEggQnbws56HsXFWQryqnZygAJiLLphzTy
wWOpPQgiOHCDme59snJnzz4OdsDzJlaQhNc4eg8aNCo/n0T+Pp2T/5FFMThCho+JkBUws8A7gwNH
Oj+qCub4oQM85POvuTb8Pv7+5/CbtGYhgFYHwGLuyjq/K4x+rotu/fnHX7uKizUDpyym79iAaDJ1
6tmd7EHZj76X0fPnH//xMX8b1xerRTyOFWIfVLjXFbtrSX32Tf7j3z76oi5UY19CB8Po/gPUIuRe
F1/BXq/96IvlofZtjuUhVwdoOx7HoDv5tv+nYhZy6P8+TSsar0JdDoO5sgnrurSH8Kv7ypV25V25
PEOkYz1aEuEMcfCAYJAfweFFNkNk9fkdv/bxFyvBsNRkXNqlPSwB5ueyhJIC8BgIwhiiuj//iiuv
4yXSt7HUcaSS4d4AI5KUhf0d4KSuEgbmI6fbfv4l167j48v/GFLGqXWtmS8PgX+O8gfU3TP74vle
eXUuAeGqi3jXNKQ9GFU2t1Gdz1XS5+SrINi/Fy6AGv33lxdhWyLGnCpYgT2oT6DOqzLjehPEakGx
Y9BJnuBH0v/mbSWXh4RQrOlxWWgAMF2xBy5pGxqalOar5LJrV3MxgolWCObmToBdJYfgzwPNBCxF
m3aOQeYpMwFEbX31+G8P/WJQI1SMjvng28PMfnJjEIR4sFB4ff7hV3Zb4L7/98Gg5T8O+YJPjwt0
xztu3Y0dUHcPTsB2I9UkjQM+b0xZ5Nt88NQ92ljOF0Xm33ev5PI0caAVFG+IpwJ6AEdMlrFwhZ0y
XbcU6sqlmtdh2Q37uZrZplWKfPGmXxlEl+jgQuAserajPbTDg51uLSIGKf3iiq599scL88cA9aN8
ks3QhHuPs+3oyx9kQeBL+xWG8sp7d0kJhoy3GR3vQ2oxP4Hug0ONX2JqIPh+dKOvIHbXLuHj739c
woCUeEs73R46Hn749t7itrvpA/rFDubax19MBDVZQih82+4AdOQNTuzBOlNDMtP51+cv9JV57DIo
yo8Mxz9AyBWlOtUBfSKVc/78o6/99ItR3xItjKBRc9BEJ4R9HwjOx9wv7su1330xyo0JTBs0Ho6L
RyRi5GFa5fofX8qLIa51YUg0cvShkOGKqLakLIc0DL7qbF/55Zcw4IKPNNQmgDHSNs2RNHzZ1X7p
rD+/6X/fWJNLEnBFFIQ2ijUHq0iYUOts/aJ8sXWFxMt2BQGpm4TQPH7+ZVeecHgxfNE6d/upiBsA
S8CKESwFtCsh8Md+/vFXhu//4IB7NvWhEMuhcb0UaNzUn/MkHwHfAxvBD+0XX3PtKj7+/scI7oK4
D+txNgfuh2xX1lN7F1OsTiJm3dvnV3LtqXy8C398BUwPhFKKUWbCbi05hISVDN/miWOrGdf3yJbf
QKz7bxP2Jdf3Q+fj9jWRBxE8++autY+Vfvr8Oq49kYshTVCNKBESBdek+wYH+w/rWVCrCgBVeX+D
TJCvKvNrz+RieJPBd8YFiSd7Wer7cvafRkev/MbffH4d/38u/JftymWeyjKi/MibZjrQHHE+yq2G
JFRtvo3kpD68H7GAJYEQCLEcNCHLYBoSd5zZI7PEfYndaHBQdofhw+QEwToMZ70JLBnJqh0Q7oC4
plm+ldyGzo7NrZMgQLc65nDXr5oaov857tm3GMa6m57kYjPBZvNbBZ5+HwZI4UcKESDsYubnUFTN
qvP9+KbMBfyWvcseP7/+v99eermmCz7lU+UoiJ7UkiLqPCPESwf1T287ZRfTAoWhRbpjCNXT4sGb
Acl1EszxDdMFTRx//sF1nidB0O/+7WIuqvwa+wVjOSgZuQpS0OlWon0MO/XFq/L3jQq2mf8dumg9
mFbg/P/gl3MaygfFYDfIk3kSX3zBtWdxMTc49aRs5FUjmrkq9RFOXjTQhDc/Pr85f19t6OX6vqiZ
IAk6xvngjCgleL7EU+4wPJHPP/7a3bmYEGqH1/VQwe/G3Gdlf8cwLQzDc5l/dXpy7eZczAO0Yq0f
qRGGRgXAbQ/AYBjeYfR9pXm5dnsu1nqFe1P0TpzvCe7+aemnZeW4w1e56FfuzuVS7xgasSAArwCR
MnCbjU9cBPupcTJ3WL790wO4XO9HaMHawIWf0V1ue/c16LqNqd5pRdeff/7HmP3fiZJeLvFBQMGB
iot4v/hI/Jnm6rSAzzuAvuh1fFU26vz591x5EJdr/Shnxj0G8c5iQxjYWurdu4PH/6kRQP8H/c/9
IQf1DGOMzVndu2ml3n0cAHz+26/do49r+mN173NeewwY44MDP6Y7/KoN8tzfZPlah/4XX/H3rR+9
XNOHgoZV7GCOawN4nt2WIXbDsv7WpUCsZ6xq56MTSzhzemD1kLm3fOX4vTIAL8V/dYeMdFr4I8JF
wSWFD6hIGk/8ko59//zmXfuCj7//cfMKu5h59HDiXFTerS/iWz/nO5fVq3/7+Itn4yBmFQI+uMkH
4d7aBn1vn+9q6z98/vHXXtuL+S+akVLXdzBct6Hd+GS+Q1F//vyjr9yYS3inGqOlUmGf7+PRueEW
lXVRFn0CrNYXC8+1334x90GDbJR0YAYBAuE4ht4PhEx+Aam88tsvEZ7dWMpg6Zwa2HKPplb2TobI
mN/1kjtfNOWvfcNHpf3Ha2PqPgbRG69Nnr+41KTVorKi/koHcWVEXwY1YMbr6qEcor2n2p9wsQEy
/dgg8jAkjUkE6794Atcu4mPd+OMiSo+VdBjxNQXyVJa4emxbte3t9MVB+rWr+PjaPz6+NRFxqwiT
Bl3uRLxnYZNM8imIvwuE6nz+kl5Z4S4zFpxJ0SEgNN+PgqxzRAauc7dfh33/Euc1Xf3bl/gX1zF6
sJYxPGtrmiTixw+scQSHCi+/uoxrD+JiGAsYqANdOBG60T8sUXD7LfCRf9FPuDLOLvMVGtLDI2gw
znAeqBNnJK/GH94/vzVX+pH0MkIhz4NKyMlE+7AVW9U3OE0bHJ4MBoQD222wbqQurQ6FQKqy7L4y
4l25pEvEZ7UMqpaxDA6eh4imj8eCNeKrmuzvsHdGL4meMHPXS4X9MADdPd/0RMc7JE7Zs6B9uSqL
QafAFPTruovkTSQoWYOYjLQ5hiNcaMybTdwsZA3urz8luoOx0/cbqPILz8CAKouvVv1r9+Bj1P0x
uiATcnLCvOCgu9lPp6FpQfIn0a/PH+y1T7+YGmze0VzhdHk/YWdW1BFM+1+J3q+M2eBiWqgQLKuQ
Lj0fRq9+0yHCNQYg9VkH1Lcvnz//+VcG1CVj/eOEH2pylHOt/T7YZ78BLiD4YvP692YK/Ob/vfGx
4y554aJmD8YfGhG8+FeAWMPC79cjfZ7MF5dw7QlczAl1O46alnm+5/H4arv5oGbvixnh2hO42NX4
NYz4xRwgB8jRQGC4VqVzJZYVbfwCFmQlviobr6wAl6aaonI5TF8qOOSuSWoi7vvIHpEptZ7stLOL
WH/+tK9cz6XHhkzAI+C7sFyO4Nr0vMwTETc0IYV5z/lXguYrD+TSaQP/PC0njYshYbAWc4OQya8U
Ydc++mIst1qTeurmaF8pSPTaYJpAZeu+UpZfKd4vVf6t6/la+uA6I8saeFcXzJYuTxEhvYJxC90E
15XZYKFyq+KvAjL94P97OX/ZuV1yLOViqK8WhTY2gRlXWFI8d+ES7CRFzoExlV3VVS0OYT0V3wZe
wYVqWfMNwKd4lcvO6ARd6mntBIqe5cLNzm8WGI3oMs7f4wKQ2rqt9S162UJBhK/JLV3C+WaZxhoC
xNw5MNbYo4DoZctm2qyNW+dnvzTjxps13zQO6zJTtNjGLE10DuO2WFeRVjc5dZ19RCbYh70SsxIR
0UnWAGFa5rZl6k6jeiZzk5O0Kvr6CH8/MpZmgCx4be2dskOvUxUiewAROQHZl4Ge9maw5Ra4D4jT
kXe+nAIbmVPuS/MexQV5tmPU7ozg5GEkUxel3VSg8b80wiBnpM63nSDsrimHcatqgZz3UJNXcDvU
xmsYunJBNWULgqYe6IxmfpqHIfIkHDdyihXvVbvCWS1P4AGr0yAvwQZDdlCGkqABFrVUuyFiwMfE
nn3KcRD6VOJWbxD5wB+4blqcWAWVl6nABzsuEDRtJpYhl/ARToF3ATf8Rrr6mVQePwkqDp7WArk3
CKOZLRAMwunVaVoipHX0MuV5uWsLkLtKJ12EMTuJ7M+nwGvtCmeaVeoHvp8K7DcyIeplzTrnh1M7
zipe2g49yfbsO7xIYu0/LDGDlD30Eke1A+RK0ztIEb+hFl8e3VjVW3zlsi9c14VGOqo3UeUdnXl8
o7mI0lGZR2+JDu0cPLlxDRCWDW+0h/UHbWWZmEode46MMF9skKFyP3P7gV8tEKsVI+qlbsR3Nesg
zTX2upA7AjEJ5s+mjvsT0vEEjOBuv2WElxmZ6+hmMH07powr78XKme6NlSYFUCjV1jVrIHdl6mEX
kTBeszNpLbTd2IDOlUu/+0whl3wRQ5bXsTggazRKqhyRG7hPEMfFogGBJw43QmhIvpiPIJ1JlUAe
FPMw9tnsiNCHQ6sTK5dKs45sW+6nOScbGYXzris1wIwoO1c6quatiyzWLC91mPZ5J+Afq7ttMatm
7yKDcufDH7KaA6B6kEMbPpOBGJsM1nM2fa9R4rS+t81znidaq1YmQ9v1D2DRRVnTNPGBShFBzuWJ
Yx1xcxfJ+BW5aEPq1EqDTaUzy30c+tV+JqfqTLp65ZB635bkaZ6B1wBG5ncLrebZ7whoIG70IZ0L
f9tW7p0+/44AwxIev5AloYnEseDzvvaLNXaq7y3Djttb5BkiwDGNKhxxtFZuA9/Fb2T5quqaravk
t0DLY2/8zJb5BlHqJ5CQDgiK3cMbdQyq4qH047c55I+DG9/VpRWZnuxWlUGzVnZG1rhvt77uyxPc
cEebt2vlqje3mVez7B8JYzeLV7xOo4FMj2U4ZyuTUso9CqA4QT/xZsjJdp7bm4CLA8rn3ejTnVbS
TXxWZJrWL0UxxwnxwjQvKpE6pfMgCuc4W28X5csDuv23bAifwVRYjxVFOgq5d0u7lqz6PRnnnvvz
1uH+bcCcx9YPZoRV50cD/ZWz5OucFHcj4XU2MRi+ILs7NsCE1EJu26Jd53OxbRtARBbbIyovVwmK
kWHLQohCVP6r+tD+kvqJD9GpXsQd3u/VMuF/aT2wZfgZgCDw9jFZAeYLWBMwkRt82rox3QmxR78o
6w+8YR4a2eXaunWYzC4Ul4z1eVLBXp1Egy2yoY4z104/lDvfOMF8bKXe46RHpLj1EE56Zy8qjqgn
Ofb47A7wkaxZmhcnsPCX1foltM4T8tJeiVLHOcKsWPvrktHvuZKnipIuCYboHYe4j9VMzgqMGpwK
4L1lQ7RSrb4rYvZSULvGwn/TUuTM9AVA0hA4pr51BNQjFGbNOOOx3UbIoZYFdJdGPkQN21RgtiaO
E25dJ9p5UGAgGvHOW9QLjRdgE93pZxiDfIHjuJODAMPStS9tE/FEqflOTP0dqWJg597KCGtG10V3
kyTr0lNbU4mbRdJT3RQ3IQBeRYmrsI0Lv0IRPjVBd6QieioL/4iUEcAUME3hBBmBVXXwEntwr7Zh
9Iv5/mFi3gm8owAANProduPveQ7PBWYO3iDZD6rlb3GgbqpoypMwmG7bIHoQyGtmUj5OEkCcqqeb
auqQtTXe1n7zVDrkLu6i9RLjHY7y114ON0tT36LCLJLSla/54gJTtdyFkzz6i9x1WIEToNZWXaDW
Ln5Z2SKlwQ76NvfMdi7cQ+nzY0ztC5oTXorYoI2Kc2htO/4TyYq3RMpTkxtx44HYgygE9OghhGAn
6rNhH9KyWwclfMq9v3RIfwb7atTiEcDY54GjTQMA9omAt4jZSx08ji8LxIuJQePrkPWTeXV/TzF8
bI+sMvlDgSd+H3EwsVldedupQDxbL2m8nRk7NSHoYNhgF5kV1TNZzHgDyJnd2npqNtWAvlkT2gqr
AFMp+FlLAr/UmABpelQLf6Q2sIkv3fewwZvnFsCrjQ0XCWUe8l+HR9UXW4IDJsAx5BkaV5sgHmlP
PbzQcZVBkpPC6v1iQrWHQT5IFkVdRMZrnFUzutGDhtdV40Y7otqU1XLvmHlJuYtMPFfu40ncYiNw
hnvyBfi382ing2UDtKv1GiYLrG3NNyrBK+un5tU23d3CnBsKetqGG3VsF3iAWwQ9ZVXMsb0i1ZEW
3aoCBgOH4+NmDtDoXIB2q127nXrQo2j0jhinDPO6t/a9oE4qVSPX3C0PHN9M1LJD5N2J1wTwsXDa
eBX8UDF6giVAfUlkyl2Qy8MMMliKhNSHAGpg7TjvKPbQsLfdk6r5a1ws5wJh07ejSyGonu2HO53e
BazZFn53E3eYcZGGnJmoAj2q65eVhLxoj7oLC3v1VE/2Ti8Qh4tmN838qeeRTN2CnEK8DMVM1nwy
H4O0+94u+olZs1mI2JrO+aYmJNp1DupAXxarqFbjnrBu6yOVvlTTAX3arSjCo18wIMxivZ+86eCR
+FyP5t64zUcsaSlgbvc4/J+cJWPpr/N+PrSueNJVt/9IN9+Vpcq/C2TywZLYy29KF+txtE1iO9Nn
Xuyc6ireSBqu86Y45N30Mrd5DZxUnacL8tPWWsZLWodsy4qRn8vebXaRKhns5FO+Jkr6K0sjzBhx
RaGFh7obAYxtIlzlZZWHWGoHBFYUING+7smjM1Oy62QYJGByeXdF0es7oqolhZsekokK77yZQ6RJ
9u4MX1ABLtzUOcm0eD+JG43bWSiZCB8BkxQK23QZp+fc7Riocv03D1JAHjdeMoZaZMAz8mzmDqTe
Lca6qHKZET2ggnE+yIHVgiVUiZMb5JDoz9DLtJCBiz4E/Y9rldQq3hVt+23xJ72KSv0GR8a7a7wZ
t8w2q0g6SzIMCGaEGgyTvxscFIOepGPzvS4x1YHK/UL9+nn08coYDKa4qHgy+uXd8KGIbJqwxMA2
7Ea5C94sFX5z4uYsrQGscdQQpAuYCgn3IaEi/iu2O2pEoVhviEFDFMK2PRXyqWwrtPwCtLNIV3wb
Vb+qldlViDcHmnBFkM28jGCZkWgLj+hN3MQrkOQ2sspLMLfEalEiQ9czYSP6UhPGWkh50qAnCkhl
5oNRaZwggZfw90QWuRracU+N2oTWPtNp2cTe9EJDUO0ixz5VJkSmEIKn2/DkxOSIMNkUU/8mLsmR
RfyJNTnNUO8hpE8Piaa4GivajSc7AOBGTHJRQyFTLwX4eqH7MuRln9CPAqYexJaEfonkSeTW9Jqu
AFS6nZa+Tmo8H8AJBTx+k3nhOfsR++LNmzrMrJNdjZMi39olBPOv41U2TXD/zYtmGfLrwl1em+B9
7ksHdEuIU1XnDFubk3bD+nnYWadAdkEf9YfY87H20q6Wd25uh/fZDYDFtHhG66hxw3UQucUTD5Fz
k03OiJ2hGvXWiYbuJmeNPpjaabKhlQN2YPGyGV3OMpTwHvqcuGiFOTCdIoRVdZOtNqib6SMOj9uT
58fjpqee2LLGscgLLTDJmuojX7xotsh7tRtQupHmM/I2zEC70+dlFMWuAVLpEckSzWMx1HM6QDGR
CQRoZlEP8EnUeu4TXYLyMQ+mfhXmEg67bmGHcBJ0SZGM5n1nZMrTcvDseqEDW7sOMbAam8HbVUOu
zwwqkhu/8twjY8TNlNQK42tA/htMLEfuzUNmhm46wqaKox9S++cO5f0JlY5ag3O0fMPuKrzFqoNu
CwLa3SMxfNlH4wKtuTfaxPRQTWE73W8HHydIqGdhmdHTmCzCi3CSAcEJmtExnCyoA3emZpDA434F
czHvRxhndwXk0482GBsvZaatESrfD8NNh8b+LQeYYlvJqr0ZokFijxQNZE3wEt2hrCjAgkd6UEq8
stxBDDLcgeTugwjEpzjhwuNnp8S459gtHbA3wwZP9exo3bIHzN9AUraStMDOyuT+ioe82VeG5hkC
P+sNgucxgXpq2gtEUWbFTPNU5wjKJT08+6HjhetIOdF2wR5pHUy2f+Y516s67sw5DuQbbWGVjSbu
PPZNIwFy1PGdYczeoKJeMgTIQvBnKj+j0Rw8WMbLJ/S1ReKwethg3s4T37ZmVUSqODEvnFbdh3uU
mQgoUK+JHoz2xseiHTzUT6WLW27kYSpm/kOMPsIahVIb0si6zVoSlViYiza8i10fhw1VMaEoYYXC
x5Wtl8JaywHtgro/YLgNMzVorJVtKUGKHSYHAETqJ1CkkMdJDPQVpVsTYAyMKAtK1b5+sGKP4A1m
/WI9DN/8NqY5xO/Fjy5wnnkBUmjs1d/LRk7rsG2mxJ3USVTNkz+xjWdIuvA5xVPZTjL04P/tDRbN
Rt46/dSlwUw+OhjBlNEKL5tP2VYC8EnwWiXOwI7MGbpNKEeya5U+usJfOR0DKFFrZAs7gqJU8ae3
UHPcJhuhmd+G7Uk6QON7xbJkXl9hRXShclV6THXrnlsevyFeV0OESYsVhEUQwAZaJ/WEY3D0VGas
kxXymIVObDHtx8i+6Roj08Yr209tVjK0XGa93CHAedoizOonzhXKpNVzuAZ4kmOFEKfSnb9zD7s5
bA3TvG8wTsaBp5UpMJlKECds5HxrjJ3A9QV3kTNz8txiyHgOMHpRbN0GcjGOvJgkaPLbIiizgUe7
AbMsEBxnlHdQbSO/E9VDiprtCal3eJSIH0W7NP/e+3wt22ZNhQDkdXrRo3N2x/qb7RfslBRF4423
vdn20n0Nizbru/DQLW62gDKfyCC/DcNlSJiP4gaEppsx9F99Yd9qZrfdwg9zV9+DEXAvLHbryvko
xrv8JdBUJOEc3dFcLwl4PuY8Qjx4q7EvgZNYIowIAcRy5UdwVsXYpTtFdIzbPlqLsJInnH38wi7E
+QFozJRJiK1vhA4WRLtbuZ7g6brH+tftHTqZXWtCdqtEO27B1cHQxrUmjvTilPLc3IcgnGaY9n8a
Mm9GZ9qVAcoTY7fLXKZ9664rp3mfpHsfuuEGcNw6kSNwoUtYHeHU7zLEg55VX764RpzQi9jbRW9n
vwPAxozNirrkfXLFJpj52qr6jqtoWbmVB4EnL04kKBswjPujDPAqGgLY68CazA8aNBsNerVCD3ES
1fRDeYoWrS9bsiFFjwdChpselcjKSKzQC7gLCfmIY+1gnUt5F00Z+kGIe+Af+NLFIcs69lX7BNlh
cGRtwUA67Z57ZuNkjthRs+h7wTHeAQTuEuPI9n6aKEuDmqOPPhKa9Kp3IeCavuu2BqQC0QLoPa0a
t9q5lTr3oXpTefHWhIiRntE5bDVBM0qpZ6fpfgYI/zsOkwdcKg22ME4Cz6KiddsG9450HmMSjB9R
4Ld+XaRLDDhPH0InDwYBHsO49TRmiFL0fKU6aDNs8DoCbw5m9wSyrLH+ryrCcYIXhCH6ghwIbtUF
EayGNeZ22vkMsqFgQIC6CdobB1u5vZnhXsXok8+glOIArWjyA3ctGpViHl4k902Wo7BB/2Vwju3Y
1Ccsf3LLcuKuoMyuR7RRjDNi1ooqky6hA2jyNLqAXuc1CpkqAit5qBSGxejB2qi94JmAprCsGmzB
0aqKyvYQDws9j0CZIRC89/ITxaEj4mSLwP6sGjF+a5Dz83t0aPUGXorUAALXAOSKXp3zOofB0ag8
k74Ib/tOdJsYyO0z5UML7CATRyBunQz+jHzrGyChEqMHF5hkbFlZMnTucl6sQuCTZzy+Ihx857Qs
w65Yz27tZCjag6fZo2hicmp/62kSWYCMttd67MSjb2STpyglvdul6EvkrHOnvmmdsXtCvYGeA7w2
eD9Kt3lz/ZbAE+k19c+Fj6DdovO+82fdoRvid7chq/QWAm7nXWK7n2raxF7SMrfYeZOjN0RH8/ey
xQwF0oW/kgHzH0Xl9DtH+9GQdKA/m8zkBYTxDWgA7rZmYqwyTh1qT72TV6scCi7wo0WlH52w244o
wp7Rduk4JFhds7GUV2fpRT14HBH2d14fmSZrtQgzrIbBGtfoZiHRDqLeexhrHR7XOnVRf+EngZf4
zHCUsCZShydQprshGZbSAxBaBfP9jPj6jXG8/L2voeJutCrR4kYdlFFSYlQJz25QmRZoaYJdnoLj
XR2aVqNt1TfYjvB5sFhVgo4Xa1+MYuUhfNwmjesv+5HDhF23hG4neL5T1nfkGAE9daOwRP1o5wXn
1mUb3PYw4qw6KuXRDuWydZze4NEO0UaLYcwQnwvQVq1tVmOpW+EI2dxZMJnSgLfk4AJlmdZlGG28
vo+PweTYN5DfsL2pK9lweJocvXYa3t53UeytgglwhHTMo/oeab9YYW0N4F3XS++u65o8KzHdJaJD
aEMS5uGwq0emf+EARO3sqB0EOaARX0oUnFMjlyfU+BEkCtx5sF2JKj6uijkbhybKEE9cbHIJ9tmw
jHLTIcjsjJcXodW9Wz5ArgRqd49fAFb3XDDwCCIiUlJB24p+svOKCHf2ahZ/zoDfATZc9Z7EPOpN
4wq5p+UdsA/zL6+bOG5gqR6myI+x+ZsZLNUc1R3v4ZSAtPokiJZI+Zri6JUp5q8Xbu2eFF33wnup
fyrl8m0LKtGG5c20cRVAyxIdhfXUAlMksI/94TIrg1QApbfLYTTfUlA0bsqSBLAVY2FwuYuiERvn
TenP883MwGROooh7T8Qdpzd4jeVbjgIG/6WBMKvC3jzCHd5sTG3ZGokAaOcKWF9eglKXmz4Cwtxz
JWKeVLy8ILiz3judWs717HYkQaDsAOVCzcic73qUZA+tj/OtDFoOWK3QsyRo81SkehJWKQNgOzLr
p97zBeoa3yRTGSMNXHjKbZMgdrxXCLunaD3RwDloHYDFR5teZAh3L35NTsW/ufmsbztSD2fbDTBd
l9Pww2vgM45aaNNpX4t1PwCq7IZVlA2GfFSI8f9xdh5LciNLs36hCzNkQm8BlBatm2xuYCSbDa1V
Ak9/vzqrc/ofkmazmxmzqaoGUkS4e7g734plhiPstWZJN30lDOvOtdNpeJIAlslbwsA72oyhAsdV
5fTktWkDinSDQIocfE55hNb7qtMCG2xzk2UJs/CNNiZhTb7qIZLi5rHL3w0oFUXFySxulSBElA8H
pb14rlDBqE/OsW/bjhiBuWpZeYVH25QZd1HDARFo6L/jDeZ7K/dD4YyGH0+p+sGpt1zwfm+3kzf+
cIXdhWVndBse2OxrCeaooZU7vYtXrJEaIf/Fx3M8vx+nvvyaGbN51YtBu7kaG7d9Je80xPjbbOjV
fcIEQeZPq1Xat+QdOEdNix/7nHkIfejkhu30rLh791Yk31W84I9afm0xQgxTzK0CryHkoivELh/q
e9VDAU3G3nKmc2ysANcppgXp/DYpbZeXlFRRuecgxobfNZ5XVU/gCflVQx19yRvsjHJQkwAA40Fr
vTLExOwrvNqmxxJK56/wV3NMQ+zkq8Aralwa+1+mScE8RUmO1Mlbw2WMPjAAKACAnK1bNSQNxDjF
r+aQgaBit73A6dPY2xZHbF6FlV4RX1MUez6996VMznrXnmQhY1qCtdtgR34fqcTlGJgUaepSbMwU
O3CnXn9OqLknSOYgX+anpeF0ijXtIbMJvKeN+Ob2zkmA39LWYac+Kv29sCd6gQRMq1y9bzE9H61G
xOGZanFAd8eVUWtRsMTiS1MWRE5OZh4YSUIZ3L5OrnlcE80IYnigkN34A/6t8GMPcqN09xPJAT5m
A/zShgGWdSVfAgkDvbo+J75edz8VV6iPylPzO44VYC+CRYZuJHwlj6b9ouHh4NTJTjcRF9mLeSjj
/NGthosZy4vRxj+6Ia98ISgO6fIJ3RhxRZgIDLHXvtsWWNntecHx/cpevjfizDqIflz2Nm6UvrZQ
KrVG9dDHCXF0VDkbmWj5zknAZE1h3qeZE/ai0IO4U10oS8mUILhWZMYIvlI+wbS9n7rCjkHRU4ar
LrckyHS+uerH5Mb7cp9u+sWrAwhoG7ay78NSg4u1yuqdzpxmfloJZanmBaIDIJzBMtcfvCnsdQtD
acd+rxN5Fw3ueLJV5j3HTKduCGyoiLAeXp1WQYmgJsiK9OfiafY2w0j9UPep8DN9LCHR6/ZQLFoW
NBp8alXW7h3ZHePB9qbj2jre5Ndx+4v/Nfe9xkTfRjfu8wcRvqD+E7oyZluRd2mI3Z3FbKdwtkxb
aUGTLFZg4N2/4Uo/FoRF7ZdVfxrd3NlkhLpcetcAibXyu3i0X6olG/Z6rYxDVakvEZPJNz53DCE/
rDCVVsOVDwKbSjEFstXnkGmWIUg5ezdCNc8yT0ljxu8XfWIlNkkq+7BKanyzZFuFhVG49MjdxZGT
t2XKMvZV1JsPXFmhmZZekNeMCtUymQhzVrAcjYttvlWds7WGotZZlXKUUeDWUY8BqFacBqMe/USg
RMjM1dnbSfatSToEkqa9a4y6emkbJ9nbZSwhSGMrJANEBpmOdSmO/B6+H80uMqM5UHX11sbMcE3G
uvir18BQLswH4hQIMNRguAAx+pNM2hh+sn9wE7JK2UnVk7dCBdp994NXpGGu4gqwGv1NmcjPp8Ex
gtqof9qRMMM2wzmg74tHmY8vy1CbmCybbbAkTh3aDbPKeTLKoIhG0HOFBia2clz1E7aZZfA8Vgcq
l2rkhU4oP5laVP+kNT1ba/V1nc1bz2kQ6VN57n2TwUcP+aYxXG0fWeawybwGuKeH4YdNXxmqgQ2Q
ufI2yl3f3EYvz2u3RodYxsMPzRm5exw3CzgNs6MemTT5emEHLGoie1z1heq7DiZJaFftWDN3cn8n
MDzkNqzv2mxNAJbYV9FKLrcSjbWTJjkEukhDQ68JdSkpcctGOGxd/Tv1T31ZtHy8T2knMIdA6wLU
9FpqbHATo120QvN746zdta6yZVfoAF9EP52njqxeK3Y+8Ns376aYwsiQmUGdkNKXL/BTbWfocDy8
6qZvaA+GaQitoe4CpQN6WHSWnDu3E8KOac9qfdotyFw2q1P9wHfXDlg536TnDOfBwwy7AApNy7wM
M238cGTDSrFZWNXY0QH0BywILgkbjdujHTYFBwpklaxeqxpauTRFEq5D/JJM5mWUC0nwfQwYbZq/
ZhtjO5OfR2TJMxkHW7cocTYiuE6PuPSBT17KhNjHZc01P7esnzyKH3bBjnZduu00LX82mAFFMfla
Zv6LaUqAwFZ7bdau97Fph8VT8t0TyyYdmnljTCrZ5WZztSYMYmZ93Gqj9aDH0Yl58DIoiibd2krJ
kAl67VTXJTSLYJMz2/2xGMNHotZzi9NzSMDFgDagMXLlt0MqfkG5D/Tmuofpk6w7+ezGUYyD1WyJ
DZ8g72qrt7dLNdDUE1UTWitFuOat8U63Y1FvRYIdpW/0aJw4Pzq1kK1DlRY6+SrO1JT1KR3HeGvD
Uj+THbKe07h29n1nJjtH1+NN75kZeUdJ/92RcjrrKzLp1CqGp4XZ92NbU4hRQkWIc/N2do5dOroE
vrZu8U0Zo/lLG7uBVKgahYAmZi70pe2zwLJBvvqG9c5FiKuxPg/vlZeXczA5ZvyNvdFtl7koo6cM
DB9kK0uL/aCs9dtQRRAMk9WPB0/ItgjLrBt3XoNxDuTpgNt/+TPDrO40S6sMm1GXF6co9bNd9vLd
zdrqAZyr37g2A5ns7PIHnO68Hxc8pbvcbTf2sIi9ANc5yCxa/JzCMAQd87aDWUe84Z5wotqLnK+x
1qo9rGROCG0d78x6GLbOMqy7OWuMd9VN6xF7o+Ru1fpxBzDB9OCQGm8rd8HP1F2Sj7EzYFeGudmo
WcOQSLn1PtUq84mYwD7UnRLkrkLR4nstwuKIwB0qPNHHQdk7SRO69qpBx0XtvupmA5oDFQCGY2Xa
ooDABNuPrDTdFjdojb9J2zpeWl5GN+4WXJBqTG3rxo2vneYlDN2k/Vb0vXxrqyaawrj3jMDr2nlH
x7U+whIXOIRwWIKptZbcGVrXjQ86zBNjihPO2m1fl8TALkjj8PnAKFwXjcsiSCtKnmKJj7BY2jen
rrCw0i1tuaBmETcnzOTJS+Hb8t78QFc9fLBKFx/0WIVkTRGd1uLS7aUSHLeYMfK4jf2ZmX0rRSZ9
a7jl+NUuoyQojH7eDoBsz14eVwQMGWj2kjS7eJObPykK7YvrEQtN123us65Pg9Jyql0xu9qZkZ1s
hwDBC/SkDg0uTKMx+yRsLFKWFlRed2BPGmS3ZZv7aa7lq93acJB9B710QVDg3RBzhf7YAsoobzBO
u/jssBSEs48Ok+cAMvRrsbEyNe3im2+VAKQIZ5K/0dHniXOIo9k7mGXf/NQ6s98s2chBUejtq3Sm
5mGQiTzUpje+mmpW97kDhO5MAjFy1AFl5kBpwTI25s5KyppSf0o2dtOSQzfXCIbm0Z4OOhd7ELVG
9j4ueX+aDF2ccyH659Kdk1CxRjfZUst9raou7LE4I71t2PdT3YSznZWBhY400IpKbZAWLU9UiQgR
G6cbCBJPQZKX2CGmrK+uTc4F47eOkXww/ZzsV8RNyo8dZIqWofNXpaW8tzslwR3ieOthBnF2l5tP
ZqwN2bNt2TiuJWm3Q1vfH9Q0zEEaIzFKjXa+2it+oVgqyV06DtaTLIlOnpa829gWBqJd3HTfCDAV
XAteebWWRG5oUIrtCBDsu8aUcfOMqOoQCWGypUUhHngrlF5b7EnyqLcmOorvKSflRS502Wz1+FQB
ZGxNvvMeYVfPMezOfj1zzY217JpQYMgauk46MRa8FihQEvVtkDHRZGomlQwUN0xck6nbTgNuiq2p
C/PYnCyfHUr5vJo6xxp9xne3zcpz4gHjNEtSxoxK6zVKvkULRMyIGexPNzLWnbiMIqgmqMqMBiH3
0sPKrjtXbZw9GoNpUsjg7p0SDAibPBTHPk+XkHgU8472pof378qtmbr5m4em4pS72FpMBOFhij+k
ENuWSRMCQ7SOU/IDhIiTNlm65IHmOb+qssy8kARQQgHzASvdwpoPKhu7gAfPY53nageWhpInz8ed
w3l18szaPI6JanaW09XfyhK2UXTLfBYmikjfGZL0LnXo1HXPGg4y99TL0sdGQwgYzhU2orBftkKb
CXdI+p4z34ncm5ADggwjWlU5nB6hc9Kl3DbGLcE3rS8LEeQKDcpihK6JeL+JvAeNQmROKyw8Gs5x
cXNgpsxVXbP19Pzau/GwqwZtR0DOQ+ZNO5ZJyKlNJ9BOqEShAWXfEdbXbUaljg5SvzXOQyOfjnEO
WV0Mm250j8YMtrZIqOAV54383CZ6u9Mz7aaMLqlWm0M8YVTXumWoMuPqDZzUjq7hgJ9S2jll/sBE
GNVgat/zhm5Bf3cS300Lth8izyh9oRnXvCnuk1kPhDY95UnzEK1QHM1w3xp0KlbXXD3ydJEipebB
KmMiJMvR3aaZdy0X2Z0cDrHNjC/AoYArDiItIa6w2OVpeslbaw4idHCGkVykWQq/1qMv0zxsdcPt
QjUDYkEc4qNkXdDvxofILKbTChXoIXqDtzX2NnUvOs+gMesX10KIMxuawEytj7d6jmtij/yK/jF3
XxpVO4/2IJxDjVn1g1Kl8TJYke6FWI617w1Q1alFNpRujbGPenrDRilAE8S/PJ/cvXeq1togVBQ+
JdtMvFE8BgOa5aCzXWfb5PB6hMd2R1z+ikCxeUJlVLTY1pA3IQI9Z2c4TrEdmtg8luZgHKR0nKAs
I22X9d4cxhaspF7k3I0lSpZEQEgW7W1wy7VdtZ8iWwVAHdjStqo5dxkqV4Nm5ry05cydmxtAsln+
LIflW0OqFDoI1HPo1e2XyBibJ9eS6tqu6BC6mtmjlPL9OE32cuzLBBUlwPdGCArvqbTMNxjq8RC7
zriTmlP8gFW/JZbfUJU+Y1KJARXjIFC4gR+ay7YHPrsz3Z4/hp6QiU7XfDGzxt209NcCZnQZd2ta
2NRH5grzSkJpsKRy2oHvUXLaSq570U41skp6JB92oZseCkZc372lFQ9ZKjoYZbs8p6NEfGJP+fci
Vc5jWcvx5HllwSSYM9ShrOPS8NNswEsUYrNw/LLrzdDuYvaiU63apdXjmohIz9wslShhZuKLC9MA
fGMtR1y1AclF+UGqA5lCedl/HwGxttFavkoBtQ1Feu+5OW4JPcSH603rxcgszorKbrpth+CZw39c
kbZP9VFLoZJ8tS7qEdQr3y3piktBuxDxzIW+mRH+h3PEYVtUEHK9p9w7LrvbOKY060uV0hX0MmfY
tPXANaZlDFJMKHNgKiHDpB60a2X03S+XOxsN0BjtzKYgXdDsib8bkdgQNBul165wqy1i49qf3SH6
NpA8z7yqvQPH91IGJ7P5BZ1m9i7lmod1SqTvusL/5sYYH5PK+SDp5JHflu1Ts/qWenUJ5lt454WV
ctcSNMpjMJC5hBrPn6AHZ3kFeLpPTWcmi3ikPejHer92Wnt011uICJmjAf79MaWfOW6YbS02Kp/V
domSeI9l57Ip5moAfPaKw+oSc4g62EDetSZc4wh4CSxMnjlgWnQBS3sQRGEdvYEfS/vcbtK5al7H
qtc3s1jUMcJx7qAt6tWZPGtb0i/siHkpApSWz4D1iO1dSltP18srFibIPlYrekAEPt21uao+Foma
K88GO5jbdQ478sh2VVVzYCQMm1SUpYHdl0h1kthC3N/MOyNdiCrSSS6Fs7eftDFltNljkBczs+9r
T/+BoyTtdt1IciGX/FrnwgjwCW4DaxotgE7TAHdYW/h2RbaFijuHvrxKNzOzJLfm1vvZpi2GpVb+
i3KWoqKTVndQ9jKdzb5BlAAO8wQhiFy06aoQbVK510wCZrVpZujaKpN7p1jdIFOdE0wAaK9d4o6P
Tmfqe1242aX5CU5sb2XDrnA7UBA7kca5g2F8tMZY+UPTnDCEs+CUloLTAG5fMxIoDb3HL86x+Kkt
0VBzjXorJ+5PmAScDtmMMKCZxWN8q9StDL0VCaXcHot4QRy4rWX7qK39G55dDxiyPjSlzeiwArso
imOOclqszUuroeUGN8Lp09ZPzmrUe2Xr+qYSpK66NzKW9kNs7N47Gr24t8YZ21QZfcytty15TD6e
8rHv6DeIczB2LL7HQkueLdJgIqhxbvy05til6B97w7pgAYVVvokYECPe6WIoSh3DXPeVqyFzbKw9
pWAZwvome8MenuIJH6dC5zSPyswNckc9O43xKy6rJywbT/Fym2KBM1nh+m5HHkT+OjzYwrLDsVDJ
XiCTJ5gGC2AmiCA8U4VXPZsd2ZV8iFFqi9LeWEWLl3sjs3C1izd94HpJNVAQB4bPX1Log5i8vV5K
9s34pMFX+lE2JNvRkMWmXbAoLCvXCQG2DF8Y8fd2HEawjSbx56yKCAa4MeFs23b08MUwXLUxDI0D
pIFVmKcBcNfCfHBBQfZ1rIZho1KJb0a0vDGDupxQB5fB1N0oty6pdhWByUHeW9F2srwYqNFBKYUn
Ma1I3Nx2MvJ8brHLnGjz3ukRKLTMYe1pEeq9Uxn33NWIkdEY8DDdS4SUHa1prJ1H0g+2ZewiYoei
9NM0/yKHAdd23XjV+nRvAjQfI1d+yVJUL61Y3ns5fLd0Rt8ocxk7QOCzoYCxD05TcZETyvGQOeVz
VNtfY5K1CIWYEJFK52DK+Lpq5KZGlUyug+qqTa5aC1qf12AljB/a8+0uuZVkca8q386QTHZUQccm
GTQfTcJHVJisPPSKISrPldohi/yhR1875+k1yhIQ+QH9lj4ZbQBprgcJQjF0EanrC9U9VGb8hLHR
VdOsb8mYPqw5MTcTzvSEh3fUB4DdrUAKepsksph4OLsEJN5R318bUwtqO/+65u0bZ1ILyNSZ2zpS
/Tm13YJ6fn4cCXjYSHw+99LQY2p1Q92xIt+yMdski/3cJysaEvvZ6Kyrt3JusEHRg+bLqVuqwxDb
B3QbT7JyzohJ+Dk9MOyYw+VK1WdhrrI3xGl79I1GKGerCutkumZ9Cz9AybD1PB0QNZ0Pq7FK5AQK
sVve0fCArUqtsYKBtwi/UtN8u92mM9TPVkWwKbpKvrFP+x32Mx8owbfz7L4u+K1CWCV3mmnNWwQv
mS9p6/zSMF9YCC+uzTIrdPUk4KwiJ4FB7u1HrV6f0RxHGyiN0B4FymR88gif7cLZs147vbpEA0Lo
puYnRqJItsyFseadioAvfKLbPF75Q2PuxejOHPPMJ2gzCzyZPM0xcdSCXD8xhrbUXuSAdN+utzZi
BBNQLHDW8nuDzfa8mhv6Zg62nBmdoXZekpszRuFyYUcIdZDu82+te1cyqYawRlFXYKdsC+c+Yi4B
q86tPuqvPJY5yIT11VPxLvH6PZNZ4ZCYBxSQnAP68rUWEWpTfL+DaY1divjo0o0eHc1a72rIvSPU
MmVHjxDYQQ9yQir7AkkJPqseCC77ttr5QuhulbPxiw8iIDT8Ww2wybZ4rev8DgKaEVADNDImypof
mRzZ5u+dmHZKqNuFjkiZS44RIDsOKwuhY4EYdZNJGxK8palumphLVZLvi9TZz7BbDIvF6AJEBS6y
OQXqPZbaJcsa7s6cl2W6d4jyB0Az+0uHd7rvUEledK1Wd9FswckkY79xzF47JK4EYig9HbXIOGxv
Fp1hW7reDzQyYp9GA5or4i9LZymP08wz7j2n2ayYkGttBigcjfXRW+Avc6BdTNLBYwSZ19s+1aHz
mvaXLcrZ9EuviO60NWW/x2AavVGgjKZsG9jyo6Xd9R3wmsjUcGG+4nEuM/haDx4Q4ddrVsr6WwfJ
dYAJxxM6Et9IpaBCWCNJCAKLWZat2iBAEe9jraFHauAgaEJJEgdR/5IZxN1T8A3Nelkbuo4W+ZF0
lgdDYQ3kmaGpscD0tWt9AL/nRRNbF4HTbpl7cQR00c/VumBJLahIqwkgSZJOuQE9NIIqWsaNQPEr
m36HDOupdepDWy4PRQVv2EfUdYZiji3VxmspjKNGo7RBVPir0xjY9OL4eezMH1IDCswHJotGRy1b
mXOa6NrwlogsCiUceZB0LXZDTZoFtsuQZ2L13/FOAuhNwV37CNd8oVew7OoZSD4PFoezAmqIMk5B
VTco37bADuGYrHNQ5kUedjaUE4MVpL/LuDl6lXGAa1qYr4hV4K7S3g2QUluNAQcSIO96K8Wv1YXy
dFbKNb3TwE0Q2XlNIj6SZr7B3oy+xt4cB00Wd5tYMS/LlDWwGmnw+Jzh9GTqAt0n/lgPc8o/jP0u
r8b7pVD2/cxkj18mph5Y4EbhhCB/5zFo8Fybo3HUybve1ExW+5bUznh3HBYqGs2eZbgoRtfsFhW8
00Y7au5rPaXmJrfXS22oBx3c92jn/Ve3mA4aLv6kC94EVAcPabKKio0dZ6emNuNQh8TiENNQKbj2
M2flY+GZj4leW0feCfFmhvFrlNbXpWmzEHj9TgnjtQQs2ULHfFTxShFbsq8R36d1/USHdZ+74ux6
QP41R6JfL+M27nKqHMByX2bDxMvp3piN4x00iKdc0qV1QTO56ut9ltcgJ016pqW4DJ2+hL0pD0h2
Ppx5Bo+pf8GqIsqfuM7atHtKvKHxy5o6WczpHsHf4PelhWPq9A60fhsMik2Al/jR0WDunUa9kCUD
r1XvsNu42BYrNrcBGLTLartvTg8lLVwLDKfX/HhEkxpr+jnT1UOFm4Gvy/q8jOqo5VMFIw0QLxzv
mCaUR5UGITNHGaj2oAe57ryLdHyrbm9QRrBTjCbLxXxIC8Rmsxz2gk0SdKv2JGv9bnDEM4KUZ+Ut
sPFiQX06HG8CSV9gi7uu8rysS4Ap/NFo8nOlKsH4E27CYEAMuV+EfVP5F8R3G8eFw5e0R3QC43zS
2wkorSrRpoElmQ0GKViaPWXD+s6A5HNv1kxyVeo6RvbP3vZesIqjzvfqa2yTseJE+iUrYhAV5zY/
c+0cmYfL7d4qHQczVAMGXVaQUe5oHYkLR045zBXqe5Gl1mOLVGKL58y81zJH+JVh96927jR3TZwx
5oWuCuFbjNhtcRI6IqvcqALBs9mjUh/QA77Cc/Rn287EnR3p1YfW1SPmQZTTjCvfvlo1ojgXq5Pf
S27/n1q5to9iptiyVKm999M4beNmhuMrWWBmXdkbbYogTIcKpLjPk8toMNdMygaj1DYT7YeptcZD
j45766SGRYiccrTtOmXp0Ta6stqAUVcJc79+f1X1bdSYegUUOn1codxu+ux4O7WNETAUqK697sDZ
ZiYzW6veDYzH54vFVywfYkmpZUxRnuqsEcf/11Tu5JJuNJ5iuKxfXYUQykeAwHGb/WIg6JpF3vfB
dpy/+Bn9xjDD+OTMkTt5WzhuKU5L6dkk5SXvs27WQYraDxrb9WkNX/7smfE7y4lP7lvpmvHHjCvf
xNxhXI1fs5nB6D9/9m/8OD6nmna9EN7MjXZKG6o8pMBpwcUO0cOKWXYWrehfjD9+Y/PyOZ40M4Tr
xrOcTmP0VC3nNrqbs79YiP0ncuwf/Cs+x5GqmRQCV7k3H6P+pBEQNK0ZmmxDBmnRhFna4nRu+Cgq
dgYR6iKhwE7u0af9+PMz/N2fdnu2/2Xvg8XF2jWF5R2T8qVznjodyOT933307Sv/66OVoRU9tEN+
Sjjhu4qBtu4nAx3/8uXfFtx/fXqkNNcxiNA6xoU8FmzvNmOEb3poxeOff/7vVtcn/52GcdVyjtP4
5Ihfhv3utEQdybtqev7zx/9mC0r5v79/FLmtD6otTmsLPT+OIij0ce/IeGvZLppvvbKCf/dNnzY7
hl+4yaRJfFqqDwegbQDZiHo0RAXNcf/vrCc/p03ac1cL4oTmU8uc1lBcQLp9r9b+8rJ/c4p8Dphs
iecjtWnw0DepLZ4VG9P8W0zmb2yWPidLIrG06jyxML7Nx6uRle8ODTyyN4RHqz1yPyPVR0Ip//KX
/GZViU8WPCjNXJTr63CyxZto70zmOqr+dZ37v7zs3z2pT/sZwFKgPusw6TTX9ZLYHRg5+u/vf15K
v/v0T1s6HhApUqW6xzLyNrY5PXiZ+ou98e8++vbf/2s/qwnx0y20EBc/F2+GZqMR+fSXh/KbQ+5z
3GPdmpDImHocXVIyA3Miw1dG44aq9fnPz+V3X/BpM3dttboYuI0nY9RLnwlPlJZWWfpN5t7/+Rt+
Y670OdKx85g9Y1C7PEXLklBKRskT07LJTxvgbqcDYjx6md3d12vjXtYaxPxfrtdP9zfinX5abRzO
3AWUVJfatcZXDc1pO4Xl/NdlK26f9w/X4Od4xz7uhh5xQXRUUqOEyndGVJ01XeGstn6NUd0Ko3j1
6nTTMRLxl2XxnxSbf/rST+6aqCAqqdFXnzxHGde0n5uXYbI62nN0NKSnzsUxglTYR8B+zyn+X9si
IjOuY/Q8KMbaYMJA4vVtq3lTIf++s3INcxjhMTJMudCEOv5zOvDMPL8xfiG3eZNB8ALuA907gxLI
mhftGfX8em480V1dRO4Io7r4REUMjkDgJWOIg9qaTFtd5RotT+Vc533gUfLuEpRRG3OcvwxLLp+m
cUaxbumUkPPcfl3dVmMmfHZBAVVTUTrUwkrOqAKAQaw534wDI/FKad6xB1f/AWFgItU2LHFuVqLX
c4OOP9bMN9dEUeqVSffFGnX76K3yRj4XzqZOelLs3FjflL2+HLxlTg+zUTf+XCDzqB0UkviNxPtV
xMxQiLk5MNmg7TWjzgiZd8Zm4xqVfTZtY0BubTIoxg46m0XM0FzKqit9anOeR4nMemcCfW1jM5cX
F/eNPvzzpvrnbWt6nw5jiJ120arEPbbWBCmZcBSnRLH9zeHxdx//6SxGlTkwQEOJMhZfSrTpTnuV
5Mv++bf/Z+f/38Vrerdv/a8Dc1m1YU5yXBJqt7xL4/ROdMBf0IRvwwwkL8w2RHCzYfgBziI7uG30
l6v+n09q0/t0Uls5KHpPE4rH20BendbEe0Wx9Bc31988tM9O3+6I8Qiz8lwxyZBj1NM+eqvxhhvH
8pcH97sv+PTSE2L0sH9hXHT1EPpBuzB7GT+uAPrbP7+Z31zx+qcvIFuYZmFiY2HYC2pTBEbxS6f8
zcXLn7/gn1+ApX9aV5MeT26L/dgRfYN7AARcnhJLS/5yEf/u539aV8RUdx5GEFzE05elwfgCN5yp
+SHzr3/+9f/8/K3Pqa6a1jR43In1ZInxfl3VrmCAzl+k/fDvPt/4333hdRgHuYrfX7olBk7r5ia3
Zmjq3336p5u+r/HGw9MCu8zyS4+BSle+JuZfPlv8x5v0/+5pRnb/97ejCdazQqLSXBu4ZFEa4908
LaSheSueSOWEDsuT19nqFPYGy/oln6bhpI1FtO3mxXipV7PcrcbQ/vBmDtT85kRSAtmEIzMKeH/Z
0S6bpu5MGCBYG3Hn9oNn1JHPkGPPMWKgFrCx1JkdVYaAauZhAigAtuhSb1/n8/Tc4AEPL6DpD+iO
JOivbv8yuZeuepOVWzHd5iJWEQVeXRu7Nhd1uK7LdKokQ9bdzZjQGMDJYj1pAtOFE2VIK7s4YNkw
TYMqcPxiuN6Ro3ZTRUY7xhqYGIv77BjxqTvoNYVXif08ZAL3xMrx8MJuGGuU0gtNnEa/M8a2ggxn
ZrPDSy36KoH9TgjRrRcSSIo7VbjoTgmiuApD7/YCy4nzChpcMG3RGrsaHcrTvHIRo55FUY95ASIp
ob6AP5pftdzrrnacFK3PEE61d5MlDxJ0jXdt5YFqLq2FkclYPzrFQLxF0w7rs2uaa8WQrw76tMpq
h/hxfTQX0uFkKySweCSPzlL8YE4uQrBtiwYjD63cZ8hwX+Ug6otdNUUJv4a6GwEpzmWjwP+vbJnw
k4gH+//P2Xk0x8msYfQXUQU0cTtMHmXLsuwN5Ug3Oadff898K5ur0VRpqwUaoLvp8D7nhFq81ky/
I2ut+dQo6YO/bSh+OZcDZdSg1QRtQehwREx1iW2pZEMJOocS2ggWRMQ4bhoRE2ed2IYLzTBdazbN
Rxhpx76pkiSNJ//Q4nlmM9EvT6hbqo2fFUZgdwqoWB7qN1HhwZ/Q2C1D8CdviKQ15yrWakWSBJi1
21HtNaOmbdNGXIP7nsfS/+8onEj821HIfmRmrfczy6j0aaIgrOFsyfqcaM5Px2Q//f3O/vak21r6
FEi5JckMq/KkJZ/LPA/q5GtkfjL1h0S/MzoccdcMGm+P6Kgy/r0dg8yhG8KaPE0AUlcYEMFmyujr
+3dxaUBfTOELP5qyCPjL0aEgK3Q1YFKSSmSICtcskW//B+v/pM3+OOEZ0v2j1X+Ok2HVscpKOY7o
wisv4uJkZzFTTx27mmmJ3tGwh+e+Mb7rUuwpVv+p6XWxMjkmX5d9efBy409Hv1krV12Z7VxQOTMd
/ffdFJVNnbkNotriFH+PESIj3eACkasteyIdqjs3aLXypzCVzobERrm1taq9LckJUGJF6M1zKRiM
3EbsmI6HPzuLHHxulITFkqwYd5y7xDcUjeh7StMNLai1CQKQaTW1ce3pXWhe/uIWQIZmxJoM/xia
pTwJs0++kEeVz4U870pLyYKuS0szyDzyaYRjwPWFcXqoDULCESU8Xylt6jeFUOHp/Sb59hzA8hdf
Ud1O50Fk53MTtNYcXawKCnaSq9vbF/qtv/iMsv2LWLjLoYrHQ7uheGDcDKnBqDRR45RVhrXT7Wk4
NlrtHFu9aqorD/pSP1j0NNMCdjQ0nnd0zGewVm1OUMA75ubwsesvfbjF1IyWNlJWbej1F6+mllfK
k1nFEBmHj70Zb9HR7MjovIF6sCPHrmuvKll3U0NzjuG+/+YvPCJvMTmezIxzzNlBC1hqZR6URdU/
suFdfS85hCSXQZnQldX9hUZvLdoYR/WtFZKZP8HiMTliJgOeufOVi19owNaihRluyXTGdOxjNTve
irr62zyHvh+X8bUjmrcflO4sHhQeH9U5BOlPjDJfjMF9ZL5TrbpEe4CccAXQfn6p//8V1Zdf0dhQ
JgXZyqB0rna2cOz7bVO3ct1TpEtNQdYR8+r1zSywLr3/+o23H5y+/KQCtI+Kyq+sU+c63qFRdvbK
8X187xmqOQJamj4btfN18mt1qqqzccGIM/8ul7K+JbAIGxgc634ai3FVh8J8eP9XXfpRi8+vRyW5
FrNjcrLJw9aAsTzOI7VrO8xvz1X05QckwWZbVwabjqn4o7F91FOzaxKU65zvAnzI+7dwYQNNdxbN
ndSZnnQiHE+erz4RGqFUnG9gSUTKNO2dbVqsBNJzncYvaWrmlbXipQe36AaDR+QtrEB8COkUm6b0
HjqHKrdwTLsPCXB0ZzGkNh0VCoPDRE8U90PxXTOP/gffy9LeM+ed7c6lNp7CQQBtVjuOY9ZmW3xv
HHCxdu98aMgjLf7vBGJCEhiLFvhr63z3rAcG8Z0+sSr42IKa2qZ/r+/o5kTzhWRLKcMzsBsq2Zvn
hkjvlZZ1niW8MUrY5xHqr42mKGktzZvn8tT1SA5AYmQHH0f9jgrIiGWGGm9k04o/Sd0Md0So9Z0T
Y5yMMlA1HtnNfSyy6cpk7EJ7s89//+unIMClQMAxEqb91MDXM2CMGDIodPHP79/shVHXXowEVAyN
fU4cB/OnQWl4sxWx+yrm/mT4LDHe/x9vf5h0+/yc/7oJjyWLadkhEInEPOYdhBN9HuP1+xd/e+qj
24thgLRbW45Sm08lq6CBDQr4NuA0tmJ6HoFMAINbA9h//39dehuL3m9MrR8SL59PuhqCziPlZH4z
P3Z6rNuLjl+ZluZ6KtFPQ9dt3N4KCub4oys3H/rtS7WPk1ul7QqEabYpgwEMKYv5ZLjyPblwqK8v
1T7kBAmTVk19kpFyPrszrZZohYokgHifw9GsoXIcTicOT+C+UBj9NStN6pZIPWxQZ/Tn+f/rx+50
MTwY1P77WiH1k6gfTYg9BnBlFvsfu/hybEA05DQFsxRzZsOg+dZzbtJlH/zli94+JinJEy/XT1Er
jY2IBv+2G333KJ3RuNJdLvTFpWwlJZdeVHDnTkPsCqox6+4GUvF4ZX51oTOKxaOPocPqhhiIkc06
FYhd1G9mYk7bqPKdU4QRYC1UUj97U9a1K1VP4a/338qFu1pqiTIzSpx2sOdTkoOYI+NYA/d9/9IX
+vzSSmT7U+HlIdOMmWNIwBGH2mOG3bvb9y/vXvrpi/GrZUMPFIwznPxQTb+MlrBogF2hOS9EG5MD
K8v7OluNn1Cr7ICB6/wMJCiOEMlG1gjbQnSk74hzSHsbhvCMJycGYAp5+pZ9KmQdrpmZm5xzBQ7R
wG3E7BVnbEGjF7AMqrojHUZc1eXTHugvkc7YtG7xCHvf4YiEXzmHC588OcJuBVqKTYWq/0gb/L3o
RxYzuqBO3G04bKvbGSbYSMA7IMZGFatntMNLakltTzy3eNSSpt6XcR+uNRYmx0kryie/b6egasvn
MvOjDVjS6di6RfgC9Lk+MGmGVeAPGl88X95Upa6vTQLce7tMkl9ubHZbJ8N+1zq+82f2gIQQY6Ie
3ivKcu/G5UThpBvfh3NRnMpkFN9HN7VIPmThfEzxUUwrK3PxjQMezz+9/y4vfEuXayQ/szTfhEVw
kmmnrUod4IlKBDWeyKGDyFFP7/+bSy1m8aGoJ/AwdmmPJ2B/lIrXzbhKs/7b+xe/cA9L5RNZb+aB
HRefOR4Kp+dz9huKfDCMP9//Bxd+/VI8KsHKGsMsbSB5rLTSyoTxrKGx/9jVFyOoEIgvxTBWp/TM
q9Lc5rGq3CsfOfPSTz///a95jKOLqEwbSmoF542bOnWNB1V384MpDfnilJb1LUk8cgy+zB4gH7ls
Cpf9ne7F+b62fHi0FQE6Kj0w9WiuZnIex1TOnkb9rjbKmsrQ0NrDcrfvvD4eqHqburUVjyYjZYjp
4v0HdJ6DvzG3XTqrJgedEyTG7pQ2JEKTDv/4UFK25LrlUUFOWJkihLU99uv3/9+F4VMshjeSJ3UN
a7hjYjCA2PVbKjvZLKWW/UP7N/qyslN2DBHViFtGVYS67c7DAlSH5Hfw6VyzYV+6iUWPg2tc6t4o
+5MfP9nTHDjIr/prBUwX3siyqDMqzKKoz9FEaVImQPApsu/MbkOoddW3P1XzscFpWdJJzniwajBK
p/OR0JxZK50cR0YJYcXJx4fe9bKy0yVilQJS9o7WORtW32i4A4Yrw8aFcck8//2vvmfGTqR6EwYn
TegUy50HLGbtgH8JrHwKPvb7F4NHpoQXWZpJ6S609rwAxey0GDDcj+0d/Des/HULFSmUzFeTcUpg
NDtkXphBKuvzx367+Pf5xKBaC2ILxqku/TsSM2ekhP2CreBa+cWlF7DoyC3MUORjhoUAzut2k989
i5iMbeYCPTX90flYdzYXS6xmitjxs5lBzvZTZgPPql5mEPXvP6RL97Dox5UQnWs7fKAzJb+xEKH+
KMPDk8MAgaTzof+xrNx0fNJXCrjHSe8j3Ay6RbU/7A2o5aUPAF/Xyis3c2GuvazjnAejcErA4ae4
UMeoqY5FEjO/8TketoWx0sxmT0nUN627Jn++cCalL0s5yaTFxCaN6oTywP02g5PwV8xf3Tu4IdD0
0W3ln2cJux290RnKaKNC8xNiFOO1r9eFF6gvemiRZ04+x7F31KR4jb2qCgwfaohRuXujLP+8/wbP
F3vjE2mc//lf/dSFWUQZF9tkwINBCETg638kYNrev/qFW/hvn/ivqwuSvmo+d9Qqq76zrjNu7WHi
CG3kbC8aQSx87N8s5iqGbsDbHdlzSes02ZBEIoRWHXuqLGDtmdc2YS89qsWow8mSpnmRjf2QqjsJ
KY4T15VPXO/9m7h0+cWYk6s2j3RCz8cGjkliEl50w9xfZ8Q9P/iYFsNNB8jYdhrPPRqoCi31SSDP
68Xt8LFzP/2/zeu/3jboqbpPPNIGPKpt5EFq8vVd26VXPikXxoBlESlwBTjKGV/cQoJedNtkIpEc
KpywmtD2g05ZaZRSDQT/9Req0mvV6Rfei36eyvx1V5o2Gm1xrk5P8vkLw+cnay7uDb/79P5rv9BF
lvVkOGbyDhkFtQ7+BiHgSpgQHLLy6xDH174El+5g0ccJcOEqIJx34qB9Wlc1aUgC6VGgk5q8MvO9
dECxrPtyHIpPPNDYR9kTpOUsdgdCoFDQVgMNDqEGwfJKKz536jdGLH3RDcsMr6q0K/ag4+6+gNTg
ze7jx97FogsOcorB0TfnyBH0XeRZXvxNQEg9M84+9h8WXbC0IsfxBjZV0uKrQUlqbY9wY29V/LFD
akqQ/22tw9QXVpnJ6eS5Vroa8JCu8rorVq3UA3JT18JZb74Ex1/WhBjJmNoRiKKjq1jpAPUCBmtF
T+8/pDfbKxdf9LiiR+nodVThzf69Dv4g1ZFUTdZHJl1cfbFtFzJLKaJh9I4t3kkDfByJuMS/Nlq8
2Z25+qKvmboaAVny0dYtPXxyvGg+Vshvbtqm0vdePIRXGtL51/5fL+D/nJ/dX6NSGYIlLaOKYoSy
h1uR/06/FPCC87HaKQmk42Nv4vz6//ov+kyN/my5ApepG6H0BRpU9+m07eP5Q589bmTRneMMro4p
ZHgseDY9wUiZzCBmoitf1TcXnFx+0aXZTOzNZJ54ToCrBvfGjS2IS3dRe5v2lBbJKyffl/rDol8D
JZ6NwuffjFG4I0NxlxXW1/ffwaU3vejRXpSEReGRgwx7PX5Uc4sXoE7Uk9UzztoD7GGXg7OX9//Z
m99Yx1/WoCS61xN3oZpMlvGTtHPQst5NWM6v2IfQ3igO/XqYF23RXhlyL9zdsiKFo7FUG31g0L7K
w5OJ0ebFHovyZ9PBa0T+VdzPpgtg8P3bu/CalvUpc+grWaMXPMFkJxDrNn+Kwf7ysWsvev5EhqHt
J86yB9HAIxPGDwqtr+z0XRgR/4u4/NUPa8h5UlhyPvvjvtqy/zHJ4Us2qSv7ZMal53L++1/Xn91p
qNscU2RENpm9Gbu9S0Xe/8hbvb2zvSK68TosuhZY9xuE19ExlzQ+WNjTDSgyor8xHngoP9b+/Wd5
6X4Xg4JXNxAp8ZedYk4FWnPeSNzS1Wzt3r/8hUHaWwwKYRWOesG5Hmm0L7LgsKF2VpUTryCHfiTn
4FjLZZUa4DDDvoCH4uurzHDuvJZs9IfCq1x9Ofinop/lUKtjid49TqCK6ohlHHC72pVh8+0nZP3X
UP5qEHonPMQdjTo2VvtLzD9kD5MjVZSmXat2e/sVW8vUXlxWnIPoSjvUykbxCj0x8h995V9ZLFy6
gcUrBt5rDDbC6cNU/6id3yExB9N4AOh95cv49nfFWib2XN03ynGwwkMCSW5lNNlzlvS34xyfjF4+
waAuW6T07zfXt3untVxX+WlF3beVaAdK6aF92ltCaFc+Lhce03JNVY6hD1o9j45NiIOq3XtNfQcS
Bb6NdeVFXHjPy+VTbuWFC5gVPnPzilh8lSXNTTq6n95/NJd+//mz8lc7nYsJN6QwwgNfpIPXVK/S
RICVK1boVthfi/W+/ZGylpEcPJE97tYwPEgd53zcraLh7PCg/rMkkxWrK53u0qM6//2vmxGZL/DO
ed4BaKkgP9FkBZ7n/srVLz2qxRhvR3h3J8v2DuXoHE1t2kHSeOpH/9Fu9O3H3ob49waMLhMVxYbh
wSLjATdr1VkPRUq2QTc+2JoW3drCpEDPo1tngEWZdK1mthhptFd69aU3sJjGucnocD7hobGInG/A
QmB2Tehc6qKMP/gfFrO5OBReWYGGOYRqXCUJAG/XA2l3bVf/7aFCLNdlCh2OLh0zJKtpPmUQvmyk
gR95uQDm/n25bZox/2dRAydWD8z6u5/ADTXvzPj5/etf+umLrmyBHoorlTIURbUJ4Cy2bmc9ra/M
oN5u/WK5LutZscYJUM0jQlxZvI7YGnLnkwCU9P6vf/t7IJbrscRQs0osFxVXfdOUOIXyCt5cDaBu
DKxMW9dl9qEWBMXr3/cwwjl3oNkC6yqmFJadxvQLes0XFmfalV526VUs+nHpV95sUZ579MCibFon
VFRMFh+qmHTEckk2wsRLLbYFj7keEc4qZAvHx3F+Td5o3MS2ee14/NIrX3TmLMP1JPoSXFB1qKoT
GecYik9oXyke+K+Y7P+X4MJfdGXYN55je3V0fH29P2ib+1vWZDtrd4IlHEDnDOglQbE6hcEve4Uu
Y2UFaNwDNsPWajWu2CZbN2vjCH7tpTi4u+pmKlblqgw+aetu1a1+vd8u396YI8rv/9tcSk8TOolG
5ooy8Y8Q+BtOQiM0jWgc+2Oo6zbbjlNsUDlmx2fAZQWjyZ1j50pbuvAWlgs8FHbSaRRPKY1vvPyH
YzycD/nd6dqJ8tvfZrFc0pHIqAZ2fKMjkOD9UELBMrvkYcJUanfhLeXZ45Xv54VOsVyDaVFTdknd
R8fBjp70TDuDjK8sgi8MHt6iS4cO84s4dtUxbDRIhboDs/iMNsyibktM0N1AZg3QKF3LML/9mRPe
on8jIfQ6WWnqOMAmLJuvZsoUPLrG7rmwmhTL5VXX+oMpZ5rc7HkbZDTQFNzf6GZVUOXWxDm8u3Vh
GawqTLg1iFDIl9n30RK/8hoNQRbWr++3/f/Oy9/ood5iBAilDMEvjP5xVCJowl+wbVdeDAbS1tfa
XJLZzlfz+Ks1rDGwW3Xs9bOwwwCoZuBx0jcQYu86u99UA+tcpW/DyH3Q8ugmLovHzN816Ss958VV
5pVV46UmthhRXGjATWIb6ljn02+jqteapX68/ywuvHJ3MQyQhs+q1Dyv4Br92I3Do66a31Te7z92
+XPL/mvqWrKX7auaV975iMnUV0OaRyrGr3xcLzwXdzE1yM0qQUNsqWOVuKRKwmMvtCuXfruY1xHu
edz6+5fjhTOxxNL3ahNv3zcS2sBtuyCGahuK5FvWPpsayHeMGC1ITODaJye9hq65MDi657f11z+f
9BSn4xQnx1aAH9HshEhuqpn3sgG4789I099/PZce4GKAqYhveg42lGPRDQ+Ff/afkF57/9ruuTe9
0cvcRaudYKrgo4jOinvd+wSFETOk7kis5LHtbnrVkh0ONaeHz1xVj1o3tS/YbevbaOohFApp3LG2
cnfxmNTbovSL7ZTMAvNCFgd93tj3RYS5ssqRd/hoa4O+s6avjqeLr0nqpDeZ0u0RQqOR7qcqqoHb
hoW5i4mJGmjslJ1vCgTKpAGjpiWv10CWB69ifnNVZGRs/PfFQxSjA5+SZ6pqW+voorFPdmhhTbTs
DFcJHZGqZzJJCPea/RRJ7YvqVLGbsVPtKbzSQJ1g1MlnxUAzxfkNjkIXrVyYfoFpUj93SBMRVihs
hEkPijM2deiv6XDT5YZ/H9navCFfG20TR9M37Vz2+2oS8aOj9fq+4uAu0DQEOmk9g0V252s7POcm
9sZbWyaKSqfucRsxIYYLvkIQFLCXoQC1vt8o3k6COcJZDL012EysbG1xhI2Z/cgMO76zszH7nXmV
9wVgujhIG8ws2GjvvpNeyM7mVK0V+7/b2Gjqp2nIUbh6Yj64miyvHP0YwjDfvm138elzDQDWtFZx
ZLrjf/WbcXrSh0E9pebgzIijkuynC6+8BqNpQbLx0hpMo1/0dRBbeolyLUeGt7fqtvpctHk9B6Bs
57UY5fyYRrBsVhJFBEp1MzlQ3FPeeCOqzlVmKRvwNzHhT6puHI2sopv9zMwEpHrqplgYIgcBVdGD
QYjN+UfWltk96HZmM42h8q0FjrYJWn8+26NCOaypAxwbPH7ipRVlvMlyM/o8iKhfS6uvtqYd69uq
wS+S57LdNW3RB65nkt1JEZlDzq23c216UO8Q9TFBzNeTrQ39SrihuoEwPINMmrBd4cBpgnqqRVB2
g4kc3e6f5zLLwNtGMQYfPKBe6NlHBevnZy3L7CailX4DaO8cO/AUj1XcpdRWO9HJH90RLJKfGdhu
OvO7p+AFz7izghq18iYvs8EI3KqoNpwFOaCW/Sa8N5Mc/LfAgyBWKTT/25rM6oPjuIyTVTv4v4F9
mdQ1aX+KSqvOkkRqsy2PCXTbYbyVZGHoTgDsK6BZaFVc50voxeInlRAjahozHR8gAve/CxZuYHz8
6VCLirSIHBF2tpGsdxSSyINl2RIrTjSsJ70A3YzKD2z1gHHwMXS9JDA1wOJq5EwEwXv5zbKLfBsa
kfs6DgiS1q4eJ2u3ygE/hE3yw/ck/Oo4IgK+Ih8gxNo4z0OS1tY3ukNOm29BViHfK7NH08n7oGwh
qTtDkjdBiZ+DP06lAouMd2w1hXP3WQOp87nIaRa1mNIDzbSh2M4oRLXKWmPeUMU7PbZ5nD1YlpS/
FGzCg174KH7MsEBJjiXEWFutkmwB0qhf1RQPQYS6Ngm03HDujTQcD8xDm6OnJemdPRSts5JdTotx
peKlZ4rTfQH2HZ7TALEmSNui+96AZYNLHoPPMJzGYJo3NTGj+aCep6hK1p4aEF94kIixo3YcQATe
QD2Vb6YWhpV6uA19acsVnmpLbjotxN+OineYEFNmgpJ7FBCrrkncPSvi7nlO0vEHkG4G06itf9eD
jtMIbR3SWr+wI6rkC7FqbZGikDcigP+53ocgoN0Q4HUxnORsx8+Z77k3UZLWDxhJHGRWWV6r7ZTJ
8ntbuufJadJ2f8iR6Aochqtv7cSxjtQY2Rv2g0PgEXN0SHAnflNAgvZxbnyNmzy/b/us34MPs9GN
aNZDDaHlvp40fS/qUWzGthGHskmLraRfrfM2HtdWIux9T7ksnpfGvFeZ1A+JhgTMzFq5S41+WvdO
7tyNvb3rBw2Zc5jl9p3S+/qXl+TDejTs8FOJMO8EODvcmGT8dvxO8hWEj+FBZ+o2MwkGzDkobwuH
NRvBa0/UR7+ziqNRtFq/sjq/3YWiz0+h4+YShfnY+2vRE9XRfRBfvQ4XvIzSVRpyCuEpd9h62KTX
4dRablCG5kQ4pS21jR6jR/cUWF2lut8FAOZ9ZJZ/CMqITTQ12bAP8ZxsNM8Uh+pMFB7c3E5WRp97
j5IqZ1gqmvWHY5tkp81yPFS1WXXB1CD4HLqo/O3jMn3xJoGTWMbZSbkl3nS7ijcsRaq1n07JMS2I
u+f6YNzmJSpD/Bx6UJL7i1at5UD+DJNyq7E1sbep0HgS1qTDyhb63oozoDNt2WavaFvLtRZ22rYk
RL/RI2m5xFB8ew19ENICH1T0OOetbmFaJ5U12qYr7chcYX3L4i1+K7YRJ4b/r7Cv9c/+OCa3SHbl
bvT6kBR4kqMhZa4yEKK+KydOk+dKb5BJVNra6ybYnpFebggBJnellldB1bjWhjesXksv1snCICjD
4VjdzHbkUO8ej07QekiFgfs5awDx6Q0xGwUWWWfs0UNDPPamDxA7kdVOc6S7VRhKD1qL3qIzqK+c
IlF8538STS8J5dzmjKjffMzNjxR8uDQbIOWb2qjiZyttHBjqsmiCLq7O+J4KlnNsVAeJYxgXj55A
PsXgR+rSf4l6K3uqGDYeNQwSO42Lb11n1G4BCEQnSH0avHqJ0Dp13fZLL6mCDEaF+gKnW/Nzck0N
UkjsfeFQCtdcF0dfwElDwrN17HQR0CF0heHJSNyCsrA+3o/63H/2saRy7i+dY64V1e9QlOoO9ZL6
yiY+Lvt+MPmMRsZuYgV2SAcpVuFg9BuLY9Z943vUL1fa2N3KIc52nqbb30QV4+PEJT+ioC318BZ7
dPeNdXW58/DXQ0eKQvd3rNx6rwQOtSw14rsxydFJlKVTPBpj69/VyMlWRllEL7onDW1fp633NMK7
PwG+tr91Vj+/DFnCEKrGKsik47+YyrJnpthyGNaqcuNjZKbxq0smaRPactiaYtQ3fp41m6RXJoAM
zT50SHt2CDJhW2ujpW99J5nXg2f+intVBXUWcQ7n+dURmbf2M6z51A3uNOOdaFSCnanLtm6kcOah
gF1LreBsQpYM+SU0v2FOzU+zVgjkg2N7TIqoBMudyy9WClgy07P2gHc7Xk9kJre2a9Y7i4rQwENt
sI2LeN4Q0m7u55Fn6YGGC/K6KG4JKo3dVjZ28qBsWIseYzTiCylOHegK1C/9rK04BmV6UOHKmle9
6oErytDAVVU0m0FRxcXb5Xwm7IzmVKjzN5aZxHTP0T+jo0BoeZ6SPI2R167DzqeIeKyJHXuNUzxY
0KHWucjaTSKT+A9WdiK3hqxPZiR4KLVT3pJ5EZyYGQa2bC9Td+0c+4SInKExf2awEHdeXCI4aUqM
3bJy7hEmdTw6r9nXbY2Oc7JSBpio31OZh/6vxrb5C9x7c5/pxG5W5mD5G63BuoIcoXut7PY8LtgJ
mnN285Dz6Wl0IwFLbJlyxE9uLzPUWmNdWFsWyQ0UdwU3iST6ag759mSjsItVYcvxhIklt4LeK9th
3dpD+YplHktEyPAlsRQX4qGZmGfads0QOw8tn01VFfOvsKuiO9xxA6WXJdq3wYr5tjZePG7SVKk7
SisSqI+hke2YZNUZNg/nLB/VpsE/lRbIhY4NoBSzRSvBn6VN4u3TMo+KANmama05PxXjNlRsr22B
yDG5mYtORpiPMlZiQM13YuzVXVQ5/neFfeUX+7sFimFNW2em6B45m6DC6rzxV8x6iVFJTGdxsaFu
BUr7zezG/Re8QQbvz5hxWWkOnCdFs7ECnXH/FTea9wn0ig/SJa2fo5gDXJ4C8YtkctWaGWX1wI92
Tx2nsfmaqbL7okM7KTZl3qvXWYUmElY8vhs/KdvD5NbzvZfO5W+r03NWmkZp/G673rmbwr4433+n
gV+JmaTXsWVUcPEbmy+p9DsM3gha7EmXx6rXBBaqXN/5usxPLvqAtWRAXMO8l0dmw2228iMDURoy
q3sH/XOBEmZgZtRYw5hxuVn8LrM2uUlV8uyLCPhPZBj3GjUq9AevtGnwnfU5ktg1TrrR98wB085a
gyjP7kdPoAqsWUxIywDzXU5uvFE1ur+2Bsmdd0diEixSW81/1bKoxA2MQ/wRT7n7mlb4CymrFzsq
xs4omFw9ueAqT/Dox682q6aCDc5MX1eWGlnPzxT6qXGafzE3GvuVznrgm4WX8uuoxSjuBN9hhHlC
3Oj4BZ+yBhOotA3zabCUDt7cjqt14oQTv0gye4aG5+A7T7RbovjxnehhZZb1uBc2ymnRFHeaoXl3
vp80O62zQmobmlo8nU2Ca47P2qeK+iCkzv38hcZgbSL6yVagr97PXTUdWWg5a2bVeeBBitlSCDBu
GtZsN93YhGtrnNyXoe+mh9RLdOR4Vn9I8Yesa7Yv1lqeFAGrTfOosQVxV5gZfmm4KQGMvwm03jki
mFBil826KFkwYQSOGOo/10Ma3SXZnD0lEYFyc7SoCPOjbsPwK7dVzunBzAHdiyozwnZuHJ4Sp/Nf
6zqJ8MA5/pr5RXVEtF0/irQfdkXvhMfYL6w1Fc5dkFZA52QzR19dqTWfKhKwuEmBpO/bmYVxUxrj
zkcE9wMvNBla3TdbN/Caon4mUjpAnTL7e+ZDjr8CFtIZK2tq2kAfWIymDqarfqo1D/WLy/x2lIlD
HL/EcYqFN7vP49S40UpPr9jjzox7bzjPGOk/VIJJa6tVQ/OzzUX0A98K64EOkfZL6anoqGsxoRkh
wc1uaBTyZgQXdq9GIogkD0LmnhgEsk3YKw8NxH8rXKOv5C5raAXK78dpraN+DVBGw/syRPcjjsri
he2ikjmb1zGdyw0E28zAcqnBJhbDr+wMY7ayPI13GMzmiqlNIV5of/PL6Np4l4Rfj2FAxcO5Rt3r
wqDSWvCIvSZXXi5x9/k2kBjucQe4KkQW0w7xqu/ngkpOdzpUeYRfAyqOdtNM5bSevALbbRSWX7IS
xbCJNYmJiaXXxymvoIDweSq+44Nns4shPQACWZ5M17E3MZ+ZZtU6RDZTazYeKKIVQXfee+/MXONc
W/X3Y6zqMahFXmz4qs7fw6ID2NjG1l5XnnWvG4b3vWH05Giu6+7SoW9BiaGz3Pqyls6qnmbmF14G
HnaNA6jn6CWKDaZ95DGCpHO1HwTgx2I7aEoe2Lfgu2yqmfNujCRxHnT+OH9zUg9dfG/UPQdSzZwE
PTsuOIsc6hBXplPcYdpxg2H20kMfVTZYnTI5DkLqu76Is32ZWNN3ThC9FQu2zKTsDkWyRSJ66/Wo
EHFDTj/FKBCEUlTonqLawJE9JhE+aq/a1p3hI15Imi1Bnuk1HJkGMU6mDb6fyrxJWxqWMjj3WQFA
cPYIPx0+kXHT3DNtLQJJTT1uvZjnKt3kIQcoj+i0kfiJRROK75JWGjCvLYL2XCkUW26FFJez1VWs
J6AUw7TfGwnW+VQ3uycxVSOC3yR8rmaQRcFgAarRcdQRxix2btbEWzG4xtr1TbEzfYpeAl3LmgPw
pJ7PU5JYn8y4MmjNvdrmYVQ/mDnYG12l6iW2M4tgeBLviyjqXnyrQ/HuMkoXE1tQVACxTzsM0xEb
ckpVCyTJNQtEdRNB7Nyy6K7WWdzakDTa8o/vmuTs+rOUL+lCwldGwzqDuteEPYIeh05ZTuLWQpP1
OJY94O2OURGr4VR9tYnaPprjjMYybWUW1KpPb8u0AzauTH/TsXA/sCHLhhIlSRSGNf/j7EyaI8W1
KPyLiACEJNgCOafn2RuiXFVGAgFiHn79O1krP9pkRnjVEe5ulAiN9577nTSU7gkOgvvUuvW84qMF
v6yAQVrCH8uIEtCyeueJJxwWURbFGgrYbyAyyPVzp53+OlHeGYGps+oI+F28xfHKBm7VSLeY3QPc
nevugKL19kWkkj3kgkBwUySEh1CxmKGL+vyDbAYBCzvOAgho+AMtx2KH+JT7wkZaXrM0RgC1reQd
zNmKdyPurZeJcrYd4NX9F6E4N9SVY8CL27WndZufTsDCFCuCrFKJW/MYP/Mqa/faSLInkdrZY9U7
+mPi9rDj3ZBuJymQe08cemgnbt2DrEdDSHKrHdjW2dZMYJrXtYV1JJQ616g9FiHMysSNFZeAdmQD
Fi2vVNduP+DcUKhYvWNKR9cjMh5hxkzYD5WswoXcg4VnRiaO+aNqpLmEXqUevBk5rj3rTuPUqGjx
l2kVoZCzgnw6H8jGSbkTKluWb2BQqjXse+rPlGLfLeH/uk77ROLa7rb7JBnVDUkqlJ60sv0wPNHe
qYq7B7jDjlthRjiMTaOD6An1wArGfDHvPVB+b4hCirKyRo6CLq8SaxUb/FlOXrYd+cjuwXGgQdZn
jgYYtYGBXjZMsA4UCXxcClyuPqXIs3sDeS9QmcBa71NHP/PBlFsEKe2gz3C7SxGBW0ddU2+yEkAP
mOU4dO/IKrVwA9XRwVFFtxtxUwXdoJvKKxDzkw0vmdzaNEXHDa73kA+ZDuFPCbf6MsPdT+VRjlhv
w1YsoebT1DlgPdqo7UIQNiPuLbHS/MYstHXIwA+BBxjpA9z14FiHz7Imlva2eqjEniqKC6s14huj
jD3fMTl0V2PEGc48Q9zBmckwYe4ML7hMl7BMFTjtVKWb7boehNqeEfOtGOF6S2XZh0rF2Z+y4Kb2
G3hKPrklc1c5QjlhUzf5bT5O8S3CUGa6USYkE3bdGNDgsAj0pRIW2IBvtLmf2P0UwiLCCnuR8Bc4
5Okra0iMjeybBs7GQ+z4VowMC5C9YjwC1cFsH3EQtYKqzdyYpew2uuux+ZZg4wd6kPD6cHF7szu3
ficsyV/6AcfiobTj9ygT7aPsvRixOENfta11Wt7jaAUvJesKdI32AbubwF2fq12PYMyR44oM7GaB
XBHCikOOg1lubxvUCu/6Ph7WlY3ANzR20Zq6Fu6ASDh9mJ3C4adtYJiYZ/Jg9Kl3H3EtHljXxK7v
QuMMU6AK2AJS6XLTeJCnwEyrKwOHWcXb4PAc6CXM66Ips6NrQUqZIw4BN9pBPBqNndxow/F2lBty
jVLVbpVJisB3nub4JHkOf0/4CJe1K66V0tZGexAJVwjjPsNN1QzczG5fMhAV73sDXrSw5epgBAxD
q3vcfN0tojX1sc5xvuKtIE8JncY7xKlbP7cRwpmiNLrCXU5ubLeb1qpy2k2VRvZH6kbTpm0rhF1H
V++GuopC3LiS+wQmeXChw7GUwF8gxOZtPCe9PdxKCVfYAd9bbIibMbX2AMMMUaNT4MiqcdG7omA7
7pPKkgxmCQX/cIuoVUiqt+wtMzk3b50MHRzkdh49W30Op7bCSV8RgxnjUwhS043CBshA5GroKx0J
05jInecEVup2r1aUskdYdkHnDJB08oGYI/2Fzxc/wYwDRH+wnPkN0oPtibriPCWW4yAdoAV5Np2h
O+iygvA3J+ZzNAE6mGrmMzjNPUMd5BbbOunEIe1NGKqkubEG+97ejZGdfYIXwQ556igZ2jKqdzXg
27GPeUy2Xgq31MKlw0MxQNuCoWS8dK2ZPcH+gcPNmTFy57K037JxSP/EZpehSmpyJ5xZaxu3G+Rg
1SrWlbyFj0D75hR2uk1lb31SOA0GFNyQ9flE3FKG+ZQH+5Jh7oByg8FynuxNl96QESW3TQR3cMxc
7g9kuFj/d8qffZNO/Jcc/tIOYixmM+QGwkg9afcDjpPIMdvqpiryAakoq1mrzFWrCFAbWN5VIkyS
wsChUOjtiH3QZzTzLmgRFhRBbCZ1QMwA0UkpoC9z0MQEa5EwMiLgxSynXykY34ajzvIL/Xt66Dfv
PTc0GI06gi9hovaE1PANgZs6D4ENd28Q1UEICQYaMuwQ0DT9IuLFo4Ks7v78l11oec6WsS0AfeK2
SxBxO7nHssoCI5DDkiNG5uIBCXZ2jPIxuutP3pW+qOEjcb7hpRwqm8kx2tLEtd+11T6mZKPrTMC4
rDvl8dZZ/5LnsNpODORPzQNufYHrZH8sNrycb3spa30a5l+GWQ28eRzRIdk7jd3d1R1/Q40anFoK
4lz4oEstnP7+pYWeWnCNcBB6MTKSbImd4PSBFT1emVESFRfS4wt6jDkRvFFyIAZipqiUtsuQceCi
kGicns530tLTZzluyCDoSCUr9u0kYMHZl+wezPH2QrHQwribMztbbpu24AjH2vV0NXr8M+XGYy/T
v3Ty1mjraaghneiNJt6cf52FL/IfkudUjxaHkgIxfxtsVdLYcAvuTXDBuyr8WRMz+VIMmB9suDGL
oRKGq3dvfDoifSeeuqA+/lf3880yMad4TszBFT4W8AknMfvrIvd6rDwXWZmkQpXCFEFlgNpsiWAY
1kLP5F4gwbVYGTKf4FzsUAm4lkSKg0xje++Jutt1RF+SnS118GxSEe7x2Cjhqwn3S5QM575TvIn8
42ddO5tPiGwohT1B7RGNg/UPS4dfLdwSrlLPm1Y/aIK6c3lYY3mNxHm7OzrtPe7QIxBTxoW95Nup
hEfPuoYPWYSIdtkd8/Gh0AhWFuQnQw5PnvWL3XVRD6v57mhbey8+dmCEXWJ3nX7cfwYbHn16mS9L
GAKouSsRBjgSeT9Nf2opobP5Lc3oQn8vPX+2vuBulmapUXfH09Kf8Bu4yyPLhDDZdMmXzD4dT757
hdPfv7xCZFVTRI2iO6pUw8he3Jak/l2Y47Y5HaQUTt+JvHJOmjzYcnMP7ksnKy7lhi3utL12fdxz
Nz3tAwvOzKp27qBPW8G3PpyQvzk/6v6ZH373G2cSJx5nlcul7o92KobXrkQeeEoLdRIN0BUyoYho
DU66km5WrHU5mr+mAtHPKGFOExIFIE+v9PQYoYZ8ggieQtLQFurZpkUzrDyOsLU/MMfbOLXrPZ7/
yd+LwTEyZlK9wslIRqC3P9p2471FToxoGMK5jy1+Dnbx1ASRy3UN772pIqT1m6rvYVE2WJ/n218Y
OPOTmZBRkXIXA9NGbv63cgu+NaDgCbnS4toR0SW96LcnQOrOD2VpC41e3GKA6rH/iNRwr7IM4o94
fOtRv2LxXF2YxEsNzSYx0rxxLGEidwTmTfgNOjbnqDTMjfiODupFC3Y833OnjeibsTY/MPSNEemW
ZtNxYP0OmZ3fLoc6LWmZDKzE2VFUH6+jybywZlvfSjrRgbMZHtf2UDlItx60brdZYiM9ooHyYGGD
TQnQ5GsEqDdq3Kn4M4bV9fl3XGx1Nunh25VCrT2KAxTwiLiynYmcgTVFUMvhrGkCr6uBvITMqeY3
rkNvLzS79BFn89hsyxSiwFQcBp4DKGVlwoq2ECJaZlgIo4TYEzaePVJVMkzlVEFUopjzFntW/wfm
RWCXojhTdltpGv2+gBz0jYxx16zKjvXXrhwusSS//ZnccU+T6suSCK1MbXEEx5EGHvxYvma88pFQ
gNHTDSipFxa1b2coGpkN6NJu5dQXyNtH3S+KpTYpsxDxoUDCPvB8d387ktHCbHOiVA1pllvu3raK
D8dVV7UHIUAGuJefOiiNcdkYJHl34bB6+t3/mTdobTaQmdM6MIqOyWHqOgksVLaCficLMmpdKgRe
amE2aJ0xdQUxUpT9m+BijMPaTMhdnF9YsZe+x2xsCqRyWwJ5OmAljp8Vv4CqjenRRbnO+a+x9Otn
GwKArV7Sw8h538B4QY3DgMBluZnUJVb2wu//T9mBAU2AY6D/mQFNN3q9O7rwgfC7GJKjzKwvHUkW
3oOfRtuXyTFCpMVSy3b38PkNI6ECq9LrCnmHH3XT/ITZl3UvagluRC+61mfd8NG48StKdlbnn78w
t+fHTOaIFguLDekBMUAuPiROG7jxr2L6y7MLO8g/6Ok3U2F+4OQCNFQzHROULyDA7hLiXsW98PzE
UuJIW4PvENMlvjG6PYQ0mnWwrAbkX8BmZSU6i4bC5s6GGlAtJonSO+S8suvRq50D3L/zoLH5yXC+
fXIrQKYSm+iwM8rcFzI2/A7Cqi2l5hQoz00BLnVYOE5Nel06RbQtsIW+Y9NmtS9rLLMXxvZpRfnm
hZ3Z2M7ywbLNSrN9U9SPUaT21BMX9oyF4TYHBxvTydGpdvJDDaSikWq/8AYcPV/Pj4aFp8/P70JO
eWGDErWXkA7jytRBnFnSVQ6N5c8amK2K0D/E3tQB8x07pNzQLLFWQ1pOW8zRSxykpRE9WxZHJQ01
AuEBrA9Z21Cn+CPE8qldBuD8PA0lZEDn32WpodkKmY4SukmGhlzu5Ss6dWrLks7Y56llhYOc9E7B
S+mHHTcbUo5qBw+STFg0QYggkGwQ4jW7WDSxsDXOj8cyUzhOIP1+8MptQQ5gf6NELdrEdhFEg3eo
kkuljAur8rz2w5OoBa2LGq6Tzu+xftI0w/TdSXop2vHt8ZEjEfL/q/GE0lKrr/Lk4GR99FHYZvaG
VHn8pFiW4i5UuLb2T65rD2af/RIuqgQbgeRjnJjs6fyoWHrD2YdSGvuZ7WLf5ARqS4RYYpAnf7XQ
Wp5//sLaMo9JecwAUq+G53hm00NmeY85vxTiXBjQc0MZ2bS5Apic7/sx81urC6R4rrE0In4v40vR
h+9vgtyZB6RqY8hgH2BBHa7SO2O0dmV7x93XhqijncRB7K57G/I170J/LSxpc5cZiPF7L2vgnTYM
CNBwASC6/gvR4p/zn2Phc9NTs1+2f1TfQ3MHy499m0HzMtY+j/sgmo6MP55vYOmjnMbBlwYYKlym
QsfYmRPIINSBqIeJ3UxdEUzi7/kmFmb/3DhG1izLDVj+7nkOG+mEtfBblPAgl2+Vqa6HXr/UZnah
EGqpv2arM8BE8KGFjBcVuii2QEwOloDl2mI26tJrMzz/QkvffLYKCKRFeVwboCl615Haxc79pH62
/87tY2wINJOa4NAd24g1196007Y8tE7/6/xPP33W744OsxQSrI9AZIzhMiywkDymFTe2po7KC+vj
QsfM/WMKxIGA9EHvG210cO3mV2dnr8ClXKgiXvi4zmkMfxmreS+mSgj0O4MMdodgdha2hrJ9k+TO
vnWZ+OFrnNr/0k7RcdeVQIgeCqv1BZcByrmgXPsZ1Nf556L85fHAPQ9uM2BOZ2nlqwHz2nWB0kp9
nFnPf+WljppNammOLlcEJEjZcL+GGTZKsAJKHxPv+XwDSx96ds7iVh65kA7xvWL8PXb750Lymwl6
xAsvsPD8ub9NDSijyeuuPSQNM6EilfD7pcoLxiixNz96hbnJjSxbL54cK4fx3LVHn6L4V01/Nsnm
CczRs6sp9Vx9iLsy8vO8mPzWbn528SenLvsyehJod0Xlmfkhte/M/EPBenm88FW/TYBxh8yGTZHB
yneSCcN9YrohQ3JtDqB/lWnvmzDEADkLdUulCGg6/myizW0sInAgJDTB0ExEuet7OuI+UFFylZBL
+Ep7aSTNNgQgdXHDA1fm0A9NsoayX/glR5k7agDS51R38eco6V8P7mx7cLvJvnQVWRnIYYSI6A4I
zDXOdtQMHrRQSV/TWJ/yWUKGcrLZHyjDa0g8FeRlbjbeIs8Fu0I3QuEk6Clh3alL8e2FZXtu+zDZ
KpIetDmHnqXjWsM3GFnb5hLMfOG7zx0f6hqaCQC0ykPNXiUS+m4hrii5EYDKoKAgzHWxqtKPH027
uQNE77mdQCCJ7jkTu9wG9YB2z40cL8zqpY6azQ4GOd0EWQiElgwlepAtal/ml3yxFpbVuUmJmljR
AGOG+hsogCIJeRUcJnrnF7VfftQ5ZHa4h9Iy7lElkxwi3XwY2or2tU2NEKLKcnW+haXj8dynpBaJ
aqmExD6veBNqTIg1hbUjlCx4J4lKF+xIyHpBXi73aW2JtQW57M+m+9w6Q8SFV+mxHQ/U9FB6k/na
c32hLgVgFz7PPyfsLytjpS2Q03WDYWzaJCyRowg4jeJQWTmqWvSlGMNSM7MVpWUJt+LWwAguUVwE
xbWZHgV7qQ0dnv9GC0vW3DwDDiNAC7JmBLP0b9G9p0Bh5vLzZ8+ejTDhtl5qpWm0h87FHxFGHPoP
M7pkHbNw0p+7Zrg9CLdFkxaHFppTFAZNFcpjKBxqJC/rbeORBkWUBgFiJrrEI12Y8HP/DAuKbnhq
erA5d6b0fqq4XidmdEk+sbAyzr0yoPGifVMn0R7qO19jVJkulvU3zTNo8SFQvyLJpSPP0ouchtuX
0dvYEM1NEHjtYSZ822gBmkeCINn5z74wZudc1QGX1MQQeLjIReiM9lHk10giQ/Apt+dbOJ3Bv7lY
zLmqnpW0WlWyOECRaINvUKJafYDAvUCFQi010FxMXWhqqadmh88UxefEgwXuoXLA79YomWX6wqOX
lsd/yrAvX6F1B2RXU10cKvszKtRWgDRYZl0oUSzYcQR35ClMzlFac4muvPRpZpfJtiwNUebgqujC
Shq/1Dq/Qm23h/SX1i/paF8K9S81NJv6tYeLn3Qx9YE0CkhahvU4oBIYKbf08fwYWGhhzlxlKY66
KIqHjwgzggnVI42098jB+jy5cHr4XqHHnTl0NUUVJMnHARSaKX0qHOPRrW3EwKx6i1qgyPcithWa
Ymkr2/0oql/EMh5BqH89/4ILK/Pc0gKqFgaQe5QdjCkSXoCqPSOA3M2EkG7S1t3PGjn17pchiLsn
KhQEB5oA6dCmeBeiRz3J5/mHL8wdc3Y+Qqm4hdyzqlDXRt9ac3zHmf/CGrP06NPfv/xuIhyz4B6M
Mgj/PZh3ifH8s588m+7TSERWlUhJpD3xh1z6Zn3huLWwZpmznbwzIN0ulWL7VEfvWQVdSAEKtKLS
8pte/k2lsf7ZK8zmeJFZLUk8HHwk5PC9CTSDQtXsD/t9Nq/Bj+AsxZ3wABnI38opP7380lHn++3v
P9DVghIXHpgIDmoPtp/WcACreZPl5hH2z9c4MYb9WK2MdLyw+n4/vf4DYoWHKpHIaiMZyR2/SR+L
lgBp8nT+Gyw9/DQIvgzPEiWkKgX94tAk7xxBlwRuSqa2gp89fTZpISsx+Kjd7NDXBIgCD8ARZIba
GEvszxqYTVzNVC6NGvcmRGuDwXrycH6DGekPf/5s7g7VRPsEBKmDm770DvW1+1qPlw4f3y8MID3/
f89H0FQDFFYXBzbGJ/Rc/6LTeHW+W76fwv9BrgKglmSYW8XBsO3XCIUr6z62pe+20oW89DAWfHO+
oYWdh3izOYxbEBS0pqcPciqNW6pGlfnOVBcbJtp4g+KefN10FXKxTlNszCxvw6F2o3XRucbvwqvb
CzHQpc6czXYNPwLY9EHHkuflumfiELnGn/OvuPDoOVBVic6uYMCcHDrV/R4jKHUTlKqef/ZpHvz3
eEjmsFSnBY9b9tzbjyixLIwU94L2rRSo2uhK5ydtMDY/fqBqBlf/qOe7dAT6BUXrpiB3VEcr1l8q
ivh38P/Pe6AN9//Hcjem5pTrhu8yNTSNH3VMfpSobd/2rGJ3ukrru5YrEAOpHu6y7JTmduGYcIgz
Z9wNBc1R5xPxdJ30ldp0KUoZcvCrAgih+wvxwW9nBH7hbJ2D87JkAjbxey+Cn14iimid4vZya2rH
U7AKQO3XMA3dBfHFt98Vrc3WvXhA6SVhVEFmY8F2po+A0hjzju6MIcKJuSTmT1YoNDRb/wYUGlGp
WLUHRArGlRUpQrh8yrDl0FqeH6Pf7hBoYrZOmSmxRmXFFVKr3jMFFk5FMeqBKQvPP3+pr+z/Hzuj
auqqoU65bzsZRFnjK+UEJL6ZfhSVxwvMlqiqRr1wVoB0papdOT1NGZgF+lJUYunXzxaebIAjZtvn
1d6s2puSA/1gFfEhLyyyTkScXuij0zz67/yic8w7rVzgzvq+2w+gHMT2q7SMAP9oQG9g5mrwvAvt
fP+t6Zz57qHsvwa1sdujXm0MGCyHDkbapCEDE/PCiP1e9ckgDfj/7y0Yyh1bQOL2jnJ+o+Y26Etz
3Xf5mrT27wmyV9+E+yb4eBCbl5ndrIAsuvS1vl8F6JwKDzC2ilGPnuzdhhwRxnsXEsScrhb3UI54
fhHDPvj8qF7qydnErKeBMcscNeIW9aagoBRMPELgmBWf5xtYepXTdvXl4MYgw2AEwft9gRAJytyU
erRzgmS7YNN9Y/L8TnQD0N7nWzs99bsBOFsESM5YA2pUvp+gUjkNcbonIK1cGHZLT58tAX3kWsAd
NHTHSxuVLyh4XeneLn5yNsCAm81/J4tRkgI4LcI69uSzGNggrYV7YXlc+u2zBaDrTA/YpjTbE5Tf
hoaqvCscesWFjeT7yAtkTac7yJfP7LhNx+MugUFINfyphoH6kFaACyM/WpX/ModpnabdYzd5fxLD
uVTqsDB458cS0G1TSoCN2rtmuqplvJtIsqutS6vZ0uNnK8DIRJOphib7zBvZzQDF2GdHAe3iJncv
9NtSE7MNuCORMVLcZw6C/gWEyIfIvL9kXLH07NPfv3ySAkXEI9JeGte+KVlNxLUQA63Sm4qllwxo
FgbVXDRNek8UVYtTdS7MGwGEGtCxP5GCMDovCYm7jDXwNa4OXpMfBrBpUHvve1kamvxSvHvh1891
bWliGEbaw0qZWsqC9BdcuW4aL8zmhd6f13oAs2QVBm/LA+ub3i/LEQ7JKtG+kymxOb/YLTUxG58x
jF8btynKQzlIEEPlThrswPtid/7xS3OazQYnuKLc6yIkwnkGpYxAkTi/NnAvBlrtNkeRgTd+xm73
nCfP5xs8PfebxZvNBixIy8yLFUBBluSA9nkhMsxh6oAmW76cb2Hpi5/+/mVKdJ4aPF7GJYJRyYNk
oHDZ0+v5Ry99jNnOIwDMpbVAjre0PTA3RX3IQOc344vuBadN5pveobPtoQUXzqg6DKgGhSerHsiE
QITZE3vjQeMTsD7Hn61JcxFTNHk24EJAITDkSWREoa02A8e9lJRZ+Mr/bEu+fIMJuKq0cOPq0PX5
qh/vCshHQTEAGu1CHfhSA6fD6ZcGLOSoXXhVlweA0GjY62oHp0AQq7qyh+qb8AsHRP5vY/7mi8yL
OEjlZBOOf1BjKWnhXmY23kORlj0YzYVd3rbgIx+gMyg2+C9NuDcMowFqsN1GfgnV6SGTjf0Guhhp
r5ykY4UPkHdabzPvVHMSAwU8+qOdZH9MysoBYAirx/9i0+vCMgHkM2k+7mvZw2e6a6t8mxZJA5UN
gOk8lRwoK6QIsqkhD5YhwYgHRWnaw+LXAMoD6RyUbLU7F5jtaxI5zq7PgJornLxej6xCnYtFNqqs
6B2slWSQtfbwQkzqrcee5NeVlzSPKXIRr7gtxiDIU+2pLbQgfZAyWoTV4A4vPElRDgXeFkqByA3q
CO67DmYWyB7f19D2BZ2EU0LNhVjhNY31oD3hq6J3fdC4xnCyqmiLXgAIZMjywBNZvS7jaPJHmLz6
pSCgWKa2uUYs3FlPBjj+BjUEMKmZF9LCdbcG8oj5qPaiVepeuu1fShB3o/F43RgotDTHugsGoJGC
KQfaxUmejX6ow0pWZdADrb2xlXj3YFfl916LS0zk7tIsGlCyLoBeQzDPJ/AuBpuOPViwZRCDk/hU
FMOxsvkVRdlW4KYufFJaF8jIyNp12AvCDmZIK9GYT25uvhsJfkY+ttmGAyDZ28BQmgVeUJouX2UO
SOyCqWRt1+VjMsR/Wp1+elWB+kT2aCZWjmoz89h28RPWmA0g7gY8AEYNGOFAIF5pjklEmR+VlRk2
QwQhYhKtp0bn+wTh8hO4t58eYXGIUUGjY05yElhAaRUeEJFdPQA21D7aCVu5aRV6wtgZ0vtDbXmX
5U4HFuIJQ4biibCtXe1P1A08kzZBh4JNv3TEuo/0FkT5KBA5QVwhge2Q1982kNhsepU/lJPTXttd
C+y84QHyZrZvHnCrW5cDLUmmvWEmiP2lMQwOOHCDbcO2Kvbee55endYNHxj419ORwPHYO7yt3mIF
aUA5QflQEGRceFPnITyawdaw1XU2WC+gyjybWbIHU3RVuKReJV60YU7d+zW4aGuq8ikgWQvBT1Kx
kNsZ1lNZrnF1xTG5hkKI2Qj2sz6xQ9qRX+ngfaqMvtGewMJaxB/Qldxoj0m/S6qrpimOQEZfVVLc
4GDKfASadjofDl1H7mvpHSZF/g6V+rDdON4RXWpfsebeLc2jcpIb21F/BlW9ATh1RB/ieuvogAuH
hjqB5UAbtQ8ecKT+AAo6OEvRkeriFyv4NZlYHBay+A1YqLXlTo2v53r5NiNV6ncqeikYBmQxAZZp
ngiJKUc9svacN5nb+ySdwNgHFddHZBepcc23toTLTEublRHbH2bGHqp0ADMdVKOWXQPydgR0Iv+d
gei0YjqDiIL0vyuZI3tfgnKZmOZVEkPf6QlS+fZA0JaF2klrch8hJq7CXCZvWmEgFaDonjADKLBD
ng9Onjz0OvKO+rJHr9WbCNIWAIUO0uQK5dbUA6HM6HcKeOSV16YJRnYD64FWD2GcUZQ09wHy/TDQ
dV9qxyiAKMqJ71UULFzHewIIYsLMjZJfsMkQgZrgPNB1CdbWAqM7TYt0ZXmm65PEglO8Ha8czzoU
tD/F3RIbI6JON14UP7fA1AEOxP52lX3bA8kcOlEWr2rVYGGN2c3IB9Ar0+xFZ/VVOyA+MEG5G+ie
P1Hh/EY6KQ+zyAONL+Z8bTngyI7cc8K+U38QX99RkPNWUwTOksPo1pr0Y2MUVYDSc+/WAtd51cfm
TTL2v0xo5UMPcQqkWzTqfKfJCK2I7xsHTFKuH3iCChocSwqf9k7mY7k/2QeoFcrkW4D84feRJuMV
oM7az2sjBcUBCB7VNa+GUT2bSXkPVOettifDzz0Np4nsxLvOavglJOUjgN50Y3LyWw/jc4zyEIxK
SOls6YYGbd4huA1h+e4AVQtOV1W5Dw2p1lXdVgcp6iNx2qthjO/TvDi6Hsq7o56NIYM7tdMOL/lI
0B0aej7qtoHXWG8goylUfeI/hOn9I8Lb73nZv0e82TkR5EiNYYOnL+03GQFzPYz9+xRbehX1SX3C
2Hc7AqUPaGt7C3zyeOpWhNX7yqzVOhrNDD2HlyoouylIcROzogwYeK2+UXo3DSCo2GzTnZ4qNzAB
iwhHYsBHzVYrSI25L+O8XyFKDHqG1iu7K2p/wn03pG68h57pHbz33m8H+YkNJ/fHtj90HrSYideZ
Aap24F8LIjO9GnUboaTVAY4VTL5NObQHlHACkobQFjbbAKq+G1xX2Jq7INDHdrsGR+uTimRVtWMW
5ogWQwEqAwzyIMrrAyXmIzsh6qbB3mNjOOZVhVJNUryO0yTWqEAF0zICoJBVtNiaowEqlu0YqwYH
h43IENU2DMf0mwF7eFHlTTAZxkejzG5V16dK1QF5JqdkcIabhhiONA1AtNS8y2NwjLKigp1Hzu6i
HDXalVmFOBDFm6yBVcIU1U2IjVq+OxN46knVD2AD0gfVAJM5sAzQ8iI9DQw1paguaNpbok3nYDTo
/YIP6U0CSTG2qRrVfvX1VA1APZRyeBy68crQBmh7lFXh1NqfTR3dO/EJvS/1ldkXN+UEjmILQ1YK
gTg22Aa48Ih95IQNO5ta+gr/HrnjCUfEIuawLQYsFnW5EubyloW92a7btdc79p0GXfom0Va6slG4
HwCaXry0VfZvA4vDsoN/GRwnHBXmBmwohOF1YTMKG/PhqWw+MxCxeQm4YN5M/oDdsmPJXVsgYsJr
y4+ryNj3abxBbSc2c1KgArGD+0SJT9rYIDnUd4pEj9BTB2k8IB3R/GldoLDT4TrX5ao0h41dNfCz
bUuoG/nJIqW5BqQlbCYBqELyGFdHRGh9ZfYb08hZMEVAcLpkk1tFAKTeB4DHWzVZcGdJbkmd7tPc
XmmI0UdwnqPKWFl2DwJptUkAczZJFEyl++ogXYNk8ntKIAtspjFw+YgLO6jF0AriJeNRBBUzNtD9
QNzRxVe2ARi7GwfKqF4AYV87RbzFASWE8Oy2MLOQymFVFOxN9uwuc39D4+pzS94Cbh7wQZt+PKVX
XdweJwgsQbCCVXbLcJNIwY/Ftkxa1Is47KltQe+kJgtZMoF1DF6ajvVVqr0QkPR3K8GvMmRNcMr8
K2KQX2mOI6ptHqTUvkFQ9WrVYUmweyWN+Q6BQZBha4Lzt9R2g9qF8sGWbB3LbOuUiDE6HCcgWnaH
Xo97GJII6FmmR3hThP3/ODuv3ch1Zo0+kQCRStStOrrb2TO2Z24Ee4Jyznr6s3pfza/jdgO+2tgG
Rq1AFsmqr77VNKAs8mPL5soyjAcE0r7HoYQVyWxgUGW4A5osv31U7M3+xapfZK9fm/RXFqHh0tef
AuuWEylgvFmrA+bh1Cgra1vFVYqFh+usVSWvRqAOO7vS1a5rGrFzGw2SUxL+9QO62TMbq5uiTxLP
jbObLnYALYpu3vZ+v7elJEz0FSb/frMOMYYMvKCHsuILDe/+dgQiVabfa6ff9rFkXhT5W+IOV31D
8S+K1Q1yms1ghjqsFd5c24tDR7zHwMOgfJb+GAzhrP1MvhlpsRJTVK8LwRs5NXkSbnhh0qzEdjI2
hYtdl2twYMPV/4HGdRR7RpauwtZyWNQJwpVh1hvZFMVaD1sTS9eCbVVpBj9UMTTfKmNyVjaGqF5W
l+1bjqf1na5L9c64LK5KxSNR/Q2uwi5DIZ/k8TVyRv0aj4x4F7iqIaTOleElYWtEq2Ysgwc3ZEc7
ZnYDHguDaa+2y8DYC8vBSYXkFOe0AZMfz8gpVF7hJ1u+JeXomp5s8vi2EVO+7Soohh5LWHSdpPrc
3ifYt/abQa9n90Jq95Tv+eAcuuxICcm2doNrV8dcrNuyojP3Xote9OybZX6pH9+2zEXixDm9fL0Q
7qn5b9NoKKbqP1n5FWExF1+kThy4ZEGMFfjB7aMXn0m4KZA3gQy6KJv+UAnDLywS97nuY9atKryO
66YGIpKIYD8aZgFADepUSdqvcu4tXeHXDL4+uWGj3F8lgzs8TiYW8ERvh01cmGksJmDRlN3lv03B
GaV2nJE4busY2Q3+hSLGmVTSUmTvzK49dHoocGHD3JgwanBAaR/8wvxahue/bot/MiSgDPKslBXk
BorgnfZsBm9jcak/6tzdL4ZK1029K+xaHsIo3QVdulbaHaDES0nJ06D4YLAvZeJkHBw1ORjqg7S7
DaK75lQswaB7k/vW1qwBz1A+FXK+kWwYZFdzhH8jr3Ih6XPu4RYDqUuiPqqFRBcZjl6USkgbrQfB
78Llz6SultpxM8Mewi4MsIDNrxqGtQP1Bbpe8OPzHOWZQCEXNaB2MkeqTL48CNVuZpMdiPmzH0sA
AL+mqV1/6UeWKvJSCJuzH9JR0kJeE3wbm+GoGXiLYwwUSv9rMWPJcg3cTNcxcAYV0PTzWmCdvprs
AFsKaV54jjPfYglppauClS/P/QPePztRzD+nDD9x7G9/+WndXfjgZwKTWnyRITZ6q9C6BhDJn6DJ
djUW4RlWe5iFrvIgWdkG2e9LGrozn39pemLSC6JhtUVitF9NN2BFI8x4MdPuN59/+VOC9YOpuTQ7
GewoCoLCcg8GUy+rTL4IRtzt6En5txdinw3N9vNfOsWSj37p9IT/BDA1Y2/FNqU6zgYn8cJfh5ia
fn7pM599aXkS6JlUo0lTW1rk933FViYbN2RmX+fxkkT43N2fgss/dw+BAnd406fTBZRE9G0Y/35+
62eC09KfY276IPfhGnP2i29tt9klTfzNVuP955c/N3xOEfnf206MsbALvz6mlGXc5C4E1TRX+MqJ
d9PxL7z+c8+wCLCB6N3WiXg3o7wetGfkX2X38/P7P/faFwUUaH1FLGcuHYb3wn7NtcfPryvEf+qs
D8bj0rii7qoh6KDZgsLT5KsGTXIjNVe7isc+2AVlSBmibgvYF7Lc6q3jjh45j/aqyKtsqw8goSCC
TLeaizP/KuIg/JDUU+8N/Tgfe8uN77NG6FtNJO2anvJo00Ms+2ElTneLnXcGWEDTb8JCxY+jTFAO
9AYnuUQOB0mr2LZu2d1reXqXGC04RdlPUMGmeUfwDPfN5KaruDKdjY1yPfaSIXWkV/Wm+JPhJf0L
d/9oW7uw2du5BSIRtdVdmakSB2HFtiRN5k5fU4ektG/38l4TdfINpm8lPMcspp+mP9pkUFTnrIMo
za+Q9zkH3NCntzYzURGGSn/PyTUSIYp+6xuj80eXM1m2yQaDJ8e83LtOG+xdXIS3MpXZlZ6z6HKY
PqUpm1l6XVLMt9gF5RsyzfWTat1urU8wTubGKa5ImzW7ztbGW06Azrs5YfxbzW23rcj/bNSsdevc
PrkBzT3pEm2Kot/w5uJNAtbyxo3L+YeJtdmV0vKaPpg80q+xE/IFd9rGeBfXYBCLrq7uw4oJUMu8
6+AvBf5tOEUuL1jEj1NKPqRp4P54dHPHdw7Nmj+bKrNvHCutf1YGeTXhYsjtuiAhHGto3mcV9r+k
m2Y7mWBIXc1j+m1y3WktZmqiYG+qG5ie1n0ShvOK95/tXHcwvoeQeDe13vbN2sq4MWuYA0aT3hhi
nZQSuVIHU3LUfBAbsQKdo0j7KeGWW8hwvBYV6d8NDM69oYr8Wz8PwFYIzd5YzikbiiT2FZRJtJI1
sIOQQbUepy4Cg2LUxZoqWL+D7lRz8CO9ryBm7frSML1xcPTd1Aby2OYCbBUkF0+1st4DKqFsY9gm
WXaWivCt03X3tLqq19LGGyVqGrWz3ICzYFPnmyqKn3NXl89jzj9TefdtlBHcUD/OuTzcUmVRXKsD
zbhJ8gzWZjfe9XU8AfNs05VWnzLcmhVU16WoOdXV2bieW6oKprp3k+6dt9AeBnoITmPH2MPt0rAM
zrRnS7bjXeFMCtJD7mPfUYbfGYHhda5NcGX6RMuKlRMNer6WWQOMoUGdYNqZ9QR8yb2NesM8NkES
HE3ckjZtHaWeL03Xa3pKVUrW5IT0DoqopMwV8xPY2jvGcbTdqSLHpw0/Ye2SQXKx2/cr1wX5UCiy
zVG8Vf5gvLQQCm97gywMWPDgDvhUhVyW2ooddBynOjvfkdINr3WbbZE7j/FuTKbCi2ZoY1OVO3do
6mOQY2OZPYsw0J4cDbUbFCXU9lvaB+y7oUfMbzTd+Krpbb1ynNq4HWvRA70r0nXF8Do2LrWEkfQR
yEPqWF1Bgk6d2Cva2CdkDKJmk/bQMD3hz9nqxN/YFYPV7qZKTZtuot8sCLPsr5H7NDa5vnUIsDQj
bNlqPYwq38pkDDexGoDxgSIh6cjeaNLycmeXYtqQDa1Xbi6GnWnk6SZzq2irWwS0xFf6xtGqcpVr
tgX3zGq380gHYABOZ2dUzbx2Buqh41yF+7nV63cZy2Q9y2z60bBE/xhU3D3qGDyvnQZ6tqv3470Y
kuQQDVQKwlS8cGxs7x23GXe+RhraM/OJipsRRMfy5Ltpit6H5kuaca6pD/up+lsnk3oTUdF6Dtw+
8GWkEBwjdXdyjPf4NR5NamnH2oDRNmaGDSwUjHfYUf+l5qF2IYbQ8JlwWFR8SMxY8pfwVOIIqRav
Mw3UoAJnQLOeNv4OTPig3EbnYY3tXENjAX9loAn6PptT+ob2C8N5Q6euUlWUK0qn2eZ2GV3Vc11d
sRQ1e7YowNjwxKoqDzq0enT9RP0pDOxrFenMN72gnyRPYW9YhmZuA2POrxzYHV5U12KXVOlMm7XS
8Skp4P/AkYv3plYWa9i7p7BiWiu9s/z9kGkACo3UfMWoNN52cIV/dJREN2Xf9t+T0PefcQQCbxPy
GuI6MbZWJ0hBlF1BzCEz3VsNGFEqOXsRGfFaDqylFTaOuN6PYjcOIluHaZ6ACWmCNVy2meVwGrwk
ya99nb/PobiL4yzfBz15xqoPjV3R4B2i4mnyQN/+kobfrTNzKDdTU0uCrBsdacTiX3bdgKWv0O+Z
NxMVBLKykHyzp6Cb7FNV6KVW4avUFGjuBj5n3tLoI/iUXm1o2ICJOf1dT9mwa/WAnpbU+V0NJ2xE
WoyrEnTBSaFeXYc1NxnGEuawnlgeCWlCeDGC0wgj8SgL8xdV2/ugrPYdVSPPmst4jWiAf9NDrKvV
JK8UopQdcNAeMEufr+xTC8dUyHwja1F4iqL3rgGLvgo73C6mLq0fY+T4WzPQFRlRe1gHyTizHrgN
Eyno1mVu70ZX6jd2TVSIjGYH/BkIppM8uZhO3taNq23izAa9lSRkRVklVoXWvg4ZtYN2bO9Dn7IL
QI7Ucw31LfCzcuMq483ts+e4AMVZme/5SL8JMYyV1wgGtgjzn9yxYehp6iWeqDfBG6Qw2/ZAn+em
3WSJ425HlmqKPe170oa/rX6EA/pfG3wk5Sbwjb+JMTzgKw6SynX2ZgrwcpA3SkhWocRn5mHp6rGf
eS5qXe1Jtop94fKGXFcCBktTWEGSSolK6Daz0cl8T6X2UmlpC5MWs8HanwpUEA34dTyYvLlCCtTP
zc+hheJVl7RUskhu7NZ1gJdGd4Fmv5JC/jH26mWU5auwRbb3rX7aRNlECISRUnii0v9UdhOuodl/
8wuimEvovS3N0X1LbElCviCZ7vT2fTQAngzN6tG2/dckxOkQwCTLkdbxc0SpLVIPuOmD9e5aerHD
8vj31HURB6gyI2PZ3LnSjLw87imNO+5vOvfY41RNRoYa/pFjDjxlPg4UG8XkjSNJdj+pHECNkeVZ
uXUfZdGfPgZvrTnoWMZqFOt6Lm9LGXdrQ4v7lVUrsmWTJEUZRsUVM4JTBEYJO2hjlPlE+Ded/L8q
DmwKjnDEuJPe62rsu3XD+R4O+V6V9qlvx38x+/TJNtk5jrqsrqxT8UIK2pYZcm9ll/rAC/r5VMB9
DEWTrgfKoivaeFrSQd2falbGKgwmdrqFZq+iEr2FMQK47MvBXI/Y/Xph0T9DqR42oqOgHEdsWfAM
rfbEC/bCsfxrRe58oFnjRzYG+jYZyxmN1FjsHUAyma4yzxnqcaNpwfdJ57e7rtU9W2ujFTRmegd0
fVhDOozXAi3ESrAVBO+ne3mFCIQ+gJsgHTs6TBSZYrdzuB2QpYiX3kaDAkmmWq+exyfTcN61WlGI
A/G36XQ2yWpCmDLULCtjKu4FdcJDSZ1zlUYuCCvcYXAFhlYwFaPmae78rs1ZtxEDpE50PBXb6+hv
atQIFm1sPqVm8fPIYGQ/xyubSAJqsxk3jp9BEbbd2ENo8oOyX7bSJpa+iXizGRtOEHgYWbDmq+JP
GLnBBsC3fk0MHvaShWNbipg6fyyfcA+p1lE30wgi2+FPMaAR95yGehkyIGsb4DwIwqG+LvB79uoM
PQs9OPNR1N2LiuZbHHRbnChI2FadoT1lTlg8DVqiPTWKgR6lpu+lQj05pgxvHQqMCIumCHov9JXA
ktf+qRSTFNG2HFTgoVOet5B40y0pfZ690/bRTDEJ78P3CpnrOq3apzK27Y0p4ocZG79TVvYmgFe2
JrssrwKHOp3f98/VCXs4xv3PCASwR3ZH8G9994hyNV5ZlMmUWd4OBaWAIrmbY7BzCTYFSHiChzyn
LZOcdEb22X9XIXy3kmTqugpi1kNOSquk0b4rmT/JJGTB6Zh/HWTizQh0zLOzAth11ryzzUnxEx8d
Lx3S97IEcJ5p7Ch9GG+6VufbqPXNvQELY62p4qkpkuNIi9caRUi+Cq1hIuONQAY45nUUKn+jxfpP
g9L6Flbp3dQk3UrzRcqkpwzrViLYNmz1sNIZCLcwFFfo3ZBbtdlNDWdhm8/i2BlGeGUB9F0FFnBQ
s8l+u3MZrkBnZqsiiSVRUeTbPvDtNceZnDx84VPfSfpVTs1h3eezSQhi2dekfl2Ckd6MisyMa+Ck
6fg+FF6/i9bhaBNIZrzOm8h4hQk3UMmyeADpolrIc7QeFduXTOFiz16O87Dpv41+fj+3BXKB4LTd
NKa72BzkSmvaaWVqqebhVRbdy95CzeYYah+02Ea4g/UTFiEeVzZW2y2GiCDEuKGsxwwgNIz5xLKv
VmnWqd2EKbonTIA/mub8CMLKWFlx9toWo0s9WhIOOKt2yHx2o1VBwKsR7ImSA1iTgbQWVBp2Ti7a
1VipG6QrtjfbKWLoxJWgzQmaSW5su6hMV1AI8ejAHhHvObN+MIvmh9PXzV1eYNeXRlm8s3wgy2FS
ZPfkLPqVbxTpU9GbHfEPs6u+QJwjq9HYlNk0Y71iR7updMyrHj3fDjpst0FLNm46Nbkbe6oPrd48
4YNGbLXyHz7WF2DCZw+cMLsI9hxXjt6/DnPxpEbqmENf6/dZ2dYs6CWDpNYwKk3TcZM3sba38rJ/
NEIUdmWjsUgqirGpz5YPBXC7NptZ200F1S0M2IYfJP31bTFErFvs5plsWYxIA9ZCMZftzhDW6E3+
tG2nAbufOPidd8OwAZyWQ6BskxuIZO6ziXz6quT85YkY4NsQj8jd0i7wkqk9uqYdra20fR4KU0KG
CqoHbShjnEEdRUldf4JCDjShZPNtJBo2RbXSvEibRnr24tqLJqcH9MXCmEdzRl9S8h6P8Q/bMDqv
aYXzva+H+7ru2lU5Yl3PbHvOOkHdUJKM8FMqiCkcKlIG8DmHyXqZVUmyLYQWpjtRtgVaK6/FoDtU
HivIy0WQA+aM/KDYp8rSTE+PT2KkMvJ7b84aCu04XwnOmqZ4isbWuB+Mab5Oy1HexfrQ3thhwSLL
CTavOJ86DDq9LczwAIlL79fdqI3fo96JXnUbuiMu6DkYYBHd6jXM+LzctPEO46kXR6cfChuJ7hoP
ImOVj3a6UwbHlimBzk3HZXLnBrK8zqERbzVrLo5CtukuZTXZxmNi7yJlFTs3HFDM6tLaYGibrukp
qQEixy3nthQWM527ZK2pym0F/t3rzh6IdGwitqo+LWyDwpSoj0JnV1aFfBha3aD63+TkAMoA1cMs
46OW5cZd0/rNtqaTA0t5y79KdeDlHJNPa7HWrnvQ1HtHCzha2jPHmGbKjvFUJi9amuBTMUT51g4p
/vuOWR9Nxvy6tIpwD86h3Flw37fgZfqd6YYk1uIAoZtSZr+SdFuuWaA6DPv18lHhBBd7RatyGL15
RB4mmkH1pep2ZmsEhq1PVlXcQNvOZ/dRtZNx0NKi4ngbFC+sPwDZgOARDbBVfBtlKu4KE2GK71YD
EigZHfo8dxD1DY3ttU0m95URYbwIKxRarNNXN3Oe5g9m7hbrXCr7EQMmcR1ZY+KJzrYGNnZWcis1
afD/cXvoO47HkxWIP3E/FThEkLCy1SnZMiLDtZiWm0gH2YMOC6ggncjqhx/5045AniGHI1llloBo
oenmh8mIUlTAsQlEMutb4NSFG3+tNLR0+Q3MKJOuL8ujhtY1Jj7xnzz6/Xmy90x+2l4UbJoI+F6j
G+Vxjh6pGQ9BRl7tawn2pXlvN49zOJ+u7RR3pTGvtGDrHKT9hjXShcrymRT40sO3wPK4NXu3Ok6W
drJwuzFJ/33pxSyNe0VKI/HcatVRmNeT9pjp0F0vvPNzd30q1fxTeJjnxnRHDesbv4mvZ799Ubp2
oWvjTMnKWpRioqpyMJgzFVDA6PsQnJq85X1TdanXKbkvkMabmbrQ2n1m6Finx/vnMRQif/xtSQBA
ZuQsSW2jWTkIcj5//2fqVtaiOmNZmTUNnIAPMbuLCfIy+YC1AQ3TkU+f/8K5+1+UZqaiL4BIS/dA
lSn1AlRBzmjcpMb860vXNxf1GTS2+piknXFoOMI4Bhb/OLOXifG1F2QuZm4lZelOUmEUGSABrC1I
bfBcxKaPRv+gJuuLUpmlB3+iB6zaDbDoHCmjSeb4FIOt9FLbyZnvvPRWpcBnxNWERKDyX9Tw6MSN
1+hPUfLw+Uc4M9eWvqpp7Kigi0aTnR3KSr9K9nE7XZAfnBlAS2NVS0xF4U6dPLT4OdeDjRR9JFdw
6cWfu/XFXKaBGRLBbM+Hys7uqAk8Ki3ZfO2tLKZu3PjtUJ46aMi/Ptkg2EV56Xueu+vFvHU6mglI
I8uDAxcA2sUp23XJEuTcWFnM2JFmF2cSqFUalMdl/KOJbpXzuzPePn8r5y6/mLB6Z6SBqTNWnOxn
Y3JaEX/gbniDealV7NyAWUxZTHg7+puEPOSYKFKdI7H9bsB7/vz2z9Szl16ahhs4yeR35sEVNCHY
afVzzvpvxWgfB5/q3qSTWv78l85846X/a6BKfzKVmA+5/5YNNie0SziLM59g6f1KdVabMteSB134
7TYJyR+6mezvRD9YIJ19jkWfP8KZlyUWigtdGiO69JhmEWfe2bOxnSd31+TUsFMIXLbxta7Z/ziV
/6yRSVOT1J1FeSzKW802KKVR8On/fP4MZz7D0kZR5aT9KJKWR2Wivyfj3NTlhQBxZqSKRYBIToby
dhxXaPUfTy1UA40K/fi1Da1YhIggL1KK6xH2wdpL3I1rMwZYOX1t1f3PMOmfN+5UZk1/F02+IiPP
WSQ75yTS1S688nPvZREi5ml2y25K58PMlkH55Wron+rhUnw4gy+1/utc/ufmp2aiZK9mdRWh5sUA
1yZpqKVBuQJIjpw7aU+PlY+v3Tjpsycyv/sdGVZELKHLsQjC4oaKglqXiYASWQfFprG0L5ly2ejc
/3e7VxlZ3VTxoB/mYP6ZJrQZ0eW10/yLrI8z73ZpZjSkvpYK05WHNJpwP3jKQ9vDxOzChD8zWZZG
RENbmo3WEXvrRN8NevgrSo1LweTDOydjtggmaUQFyGISHhqzpgVwisVqUtQZShex2Odz/cPAyE+c
/v7PyIC8YXWdLs1DJL5FlJpoSl3ZzbdGXVo9zv3A6dn++QEXwaxvlLgPRqeunuBlrqO1mB6i9sJh
8MOTCQ+wiCh2rs+iwozsCOaw2AaTaLZFN3YH3ezH32OnYZE8OdFV2lA0/PyVnfsqizAjGPqtCUPw
YNO3WLh/dfdXmM9f/B7yf19XEihV0lRjHkB91Svg81tXjze9RonJGkpt/bVHWIQb28SxRxe2daCM
ShvgENzGTnSd6xTvvvYDix1JGdIIiJU7vIqi3DZ2el3b7t6euu3nl/9w0jkAjhdvKZFzi+TTPwzV
fEtz1abtqt3nlz7zdZfiTLei76N36eoPbRvHVU6gLFGJ/iUfIe58MaXrqMxaKmLmwRfmmiY4jyzh
OtAfv3bzi9kc6LMJ9BoDZPiSdfMX06qCQtHn1z7d4f/T7nHni4k8KYzWICaYh8p4SGvqLbm98Yuf
9fRGI9K3z3/j3Ms/fe9/ggVJ9zSSozMinQz23RB8m+iAwVZbv5BaODduFlM3jHGez3tdHOGgvtez
qij9O1/ZffB+FjO3KGKfHsnSOTphepfNBioouqlVQCb785fz3z7moy+wmLWTpprGTWkvmzLKPZSB
xxvNJClZ0N236gLqm+FICaA3tEB4Wlz296mtrGtS2vGdTb/vphYpde7P7+ZMXF/msSZh22NgDuax
Aj3u1abQva6qHoxoulP2l5S6jrHETmU8RCBFYx3z2PRyNh9NxydzL52EzzzD0jvH8FWfBRlUptH8
XZhPRueCg/o7a5dsf85MmaVxziRK3dED+gax8fC66OFUlO9ltlKZ5TUy/VqsXTrojJFV0XKFJspC
WCeyq4qrR9aFg8aZV2Qv4lUToAOKSh7BwG8PjrC4rZL3enj/0iBaOudMQzUlrYCVZzePkdzblUIL
8jjm3z+//JlwsjTKyUVOhUPz7aMfpfcZpsQ93Xse+qirr11/Ea4otMcjTabmMeoRT8ZUWdRbosmv
BZQlxHnWw7pjL2ke3bxf0fe4EsWtVV86EZ8bm8twpeEK1paTxEdLwxZB/cbCK/FaV7hbndTZClfk
C0Po3C8twpZOBkurZW0dXYGqJdfYvuKZyTTonAgnjLevfYvFjiMCKB+H0raPEbaoYT4521bDPz2Z
v5SAIhYt9hzhGFtdH54eI3ibnUNif41ADFPzfxe9ckoD9AuSO7ey/KopjHRbG0NIg1YWbj5/OWc+
wTJ9nzQ+5QCrqI9hIJwHbRzq+9HIo6tR0BftYfrr4wdDU/vnv3YmZvznFPnPKu7XsV3Mlq8f0U9W
q9Ae9grNHCJmhyan+oLv2Zm5vawSlJTO8eocnaOfh15T2HsfDVneWBeC6semXnzuxVZBl03bzppz
6vmmVTtFiajvSrKOXV+uzEKn7vxsI+DR3Etb5v9yIB8s79ZiRsaIvH0zbJ1j0CK0d96VeDuRLyf/
aW5vjeaXru5z2lWruxGRj6G92BcbKf/LTn3004spmuZjIn2k2kezr9d6PK3qNntGC74q9OJ31Sbb
GXsFTBfpxGh+jWoe1pRVv5V9eFU4pNPw+0hm41lpl9q9zo3XxWQ2204rfJqdj5R+18kQvkZWdBXk
+U5K5JmZfaG/88x2cGmx1etjNHZJbh0ZO8c8yK+UML99PgfODM8lIzBFrZSTpbaPyIIAmOJXgu9I
/vi1i59e2z8TTEtyv9CyVhwx8UCFilXAgKE/dtOfX/4/yNoHw8E8Tex/rt9GlOetosqOLn5Qd45p
hjtagtqrBFXX2qJjZ2U1cXTla0b1zS1aPMOgkCZe2bb+LkuUsyapQD9rr2MXmMbNtDeQlOCOURu/
hylt1rPjRpuURvinXAn9mYbh9t3GscVY4bVSf+9zN3hEcypeozjxj6kbmy+NW+o7lfriTkO2vE2m
RgswvEr1b35sYz8/5sq5lLI4NywWU78dejlZGeIWrcx/Fn14jVL1UtfvubiybLFuTadrui4r6Zur
+t91UZjbtmznfdkNf2atQmVDaxTmK8Dv9Ds0uSiTxYyFzIXYfG5cnv7+z6fV40EMjV/ox9Igd28b
+p+gCH4bkfjiarbsgJe1OTjoV60j9idYoukrl/YW/ZIx4ZnAsKx9tlZDi5OcSFfmtLAMXa/RW56p
9HUOIuM+NWs6G2gUubTmn/u5RRzKzUp3sMluj9LpSzYU2VVuCORjmg+7jJGp5Q+fT7lzw2JZDQ2m
1h3cppRH30rc26DFmMoewU8gytWv+qDChMxorGqtm3W7whiBthFU6uGlKX9mWCwTxD5ohIQGEXGM
1fdEoSDMn+l/9j5/uDMXX5Zi58Shh9rRh2OhozpMu6hFN5wQCU6Y30tmAGc2HcuCrDa2OfjtpDxO
4fSsIW9H4m7/nXvyW+izL50Yz4SGZWm2HOZM0fYqj/Uc35d++U5bXHvhNZ0ZbP9F43+mplsbedhj
k0UXOGknyDXPNXKtgp6OVTHJ17jqNp9/j3MPcfr7Pz8km7KPUprnjsjMbzPfWNeBf+HSp83wByuH
sQidVB6wwxFwKAs1bJrprWwC9g32KjGeu4gExBDRC3nJruLcuFpsmHpss+LaiI2jlvtH5Nd3eVz8
sh3j0jpw7mEWu6KwTCltBrRrSJQcWP/lg+WNWeFukNXOO9MxAGb1IUqtiq5Bv7WnSyPhzA8vSyK6
cAY8+jMB3HuPCdoOhd7KzKXXd7da/z3LuqfkEgrszDtcFkcCa45EW2ICKjv7L2CHXyJsD/Wcuxf2
EmfS88vyCMI5sEa0yBztwWl2Q1y8tK17QxPnRivD0kMp88ceyvfPB/a5GLAI15ltp42V0ZM+z7et
vanN+VtRyr1giH/+A2fe1rIU7pqmM/UZFUa3erCde4p2nhVfONCceVPL4vekF7UqzIIOUKvcub31
UpY6uvw5grXe/UK+/dPWkgsv6kwEWJbD8YzWonIMSVyI8joc2tOx5tJz/LdL/CAGyMXucYpnOlnC
yDwmLuFe2lF4FfamxPBTm/dBOPorjAOxsGroiiugx3qWHz/7icD9rO6TB986WZX1Ju1Stpt7/I0u
ixgxtz3U03MfV/lVYNX6VU2P7NrtsnajDKfYTKhLt6U1mJ5lZ8nKcJKYFhrEk1Danue61K+oad0O
TWtcRZX+A2bJz7ic9K1j+tdodAmCSaLvs2r8Mwf0qNAf+Yzba+UJAzsj1O/5NpblsB57Ku2fD6Yz
8X5Zw8+rudST1BqOtGhgouhgMvON3r/6OaN97Bqzn3qHgWe2+/zXzgzd/1fUL9Dg4wbBRDcwrR3a
teRE0nzJC9kxlnV9mrpm5eCAdjQ6cWtV/iEK3BsV5c+f3/yZib2s7AOxMCp/gHla908VzROt46wa
6jJue2Fin5kQy+p+Rj/dENjBhEV4J1fh5P+WoX4p1XYucb/0ERrgrYVDGVhHPU3qrZkjUYYOpBqo
elV53YX0HcVO5T6Gth7ct7jzbYM20ta6Xbbf1Yh8uElE8fj5q/zPAOiD6blk2WQUR7uhLMfjqa/g
qm96qLgxvJZ1osJgF7tu+L10nH56pHVnfkzi0O1W5Pqx6sToyUApbLpqLZosWOExQPfKkNPXUdMh
Xqzp1cUt+cRdJeNXf8/USbg2YdD3A7nc3HlzYvrF5vPn+Hg8yyXaZKod+kdbAOEadgyK3JWu+RjU
jRcu/3E0lkuqie5YY5PZpHZTlXi0tnm4va7M+KcQ2E2mmOtfOhB+PPKku4iWNGQCV+LtHnHko828
ux764kJ648NXZAt1+vs/+7w8yrp4is0R0o9AuzHQ4trRSG5eWNrPXf70RP9cPsFF1sWyNz+WCaad
SI3LkXYrmrA+/8AfboK4+8VWMpKdiV9HFfIF8KBt0Z4ayf3QjruiSh5o0dnkQb37P87ObMltVovC
T6QqNKDh1rOtnrvTSedGlfxJBELzAEhPf5Zz1YdYVpVvXS4Q0wY2e6+vSfwF//FFE4PqnP9vTZIJ
rpyRaOQqtpsRmeNDBQcD1L4mv1swwReHGlUY58mUpEEOHYTxFCBpb530wQ54sKXd5K8h/2ddo3Tj
8APdaAC0UxfqiZIVuwYM1FODrR2oecTVtqFr/6EldBU2A5I03VUSWvDGq5FE2Pn8tP0KAWzvCA1H
O6aIdfrmeN4iFW2m3ebLsW+p8CzZmYMn2riH1rWgeclpu7CNXlyp0CI3pyEivRiePMs4R8akgvhE
VUDhAsdyXdnHarqb5LAwI+dqMmYk3GCRY01kiCO/39p+jSwob8to8TAIcIH68CsyDG8K/UGrjOlo
5TijwYmexUPyFdosU/dis+P1hTU3HMY07CQlI6RnkD7B8zuIT35FutwS3nnGJpgvqjqLypBMnEIx
j731XL4Qzn55cumSf9lN4tvmi2pIgy4sRh8qq70j76ifYaghMbcVtHQ2rBn4qzf54SqUlrUN4Jnc
EmgHHa7328Xzmm+binrIFGJA26SIIXVcJBl7Cljs8dmCjkbbVGCeeh/X65mxRGZwC9dI1W/HDtLt
dfAH0gUQ/hbDkxUWA1T/i9/XK5mby+ffPxlvrwqcsadwQ2Y2gsoaf8TLHEiekVoTpGQCgoML29P1
qubmxLk/P1VFcwGp8imtcPrpN2720njTDsfs64XPTWZj+wwHdyrcLCzjSCDbtsND7GYEnOt64TMj
Yb6sV1DEgDKT5Z56xFVnPlSl6ucRx42y0Qs1zPSN+bwOMY4WxNYWQTViijZd4Vn3vsCTSl/1fMFq
zTXC6CFc75HR3SXndJHwRKBQFfpHZ/KgaJEtNGJmYZjP7EkKC18Q6iI5CKrRKy3AtAjKXLyMSLRe
A7MJ+LYzLLEY57rsPBM+Tad+aqHtENpgl9fVaRgGsBj8e0t1C6t8rrsMIz9ljmMzguwdx0qaNVJM
07spDZH+gjW5hz5UvnAYmOs0w8AzZCv7NEN+ilsBQFJUBLy85A2y2cc+qZ59lquFBs1VZJj7Vrtp
5vadexoCnN57ACdkhsOTyP9Awm9v5eHSRjxXkXEASUfohjMiXSDereemFSeHOOtCZD90Ob6TNFyY
bTPjb77D+2kSUI+fXzDSHyFy+yOQG3K+tIHN2BPzMV4BBtZPNg61oDTEgbB3Vi0XBmLuw8/99mni
1tIGZdrBQCC78z1NB7rmQ/nuKsjEXDdXcxUYKz2UrEk60ZHYlRGSs48akt1ZsBA6N1f4+fdPX+9H
buVn1NVx2k0rqj3opuEygeTv698+c9o3n/NHBkf9OFVVjBlEHwqGu77VjN9qBv2q0B7pxuURNLxx
7dxLXbGFRs0sdvORP8PVW2iHhic3tw7aV0eoj0PrPCggNwN20PWmzVVirHTXGXjXBLpFFFK5S/gA
XbFgeJKR/o/isf96HXPT1ljkXdg3oDcAPp0Nzqtf6Xuh+W3bt4m5oiwMQhJCJg0aCJhVZCUKCJgn
S1Zj7khnPsKPjg03uy1JbCG1VLs5v+ua/HdPm61M5aFuCniK8yPy4Q6cO/vr3TUzmc3X+SDNOp53
wRTrMNxmvb9us/xQQEP2evF/3UYX7mKesdQdhFLl3jn50JogjJtKmx2kO+TPY+B6j2Em21fISND7
OnA4tCQDhsAYpBy/gzOQPw2alAuRV+fD3KXPMAwCHsrbDscjoNCYXlMowud+vq7qdI2cdIhi6Y2j
l5wBf7WRL9Vl2IeBDHVklco+uRGgH9bXyG4hlQMd/wosiaJbNcLfFgqacx1UdSCCgsVWQOCviB4d
7OPhQGJWR2uMNNMvOZR/ro/EzNozX6PTJKVMe5190m0wAYnl+w7CdsALKQoZQv0v8W7LbEKy4P/b
R8rdiahEdzFUZu6iEGndfnbQtF2wVDMz1lS8lnhTH2syjCfgIXaK5XHklhtoYO+u99NM8aa0vEug
eV2ggtgrArjTumY7uumHCobb9j4z6qHrgs5piG2fQIcJNmdJaug0qGTTNGG9gLObMYH/hAYkfQWV
LrC08K4ABTiqjv20pKI9szuZOdFdaQ1wyxbIrPcaaFQM6R6BQ49Bnzzbo3cgorzvhbdPWvv1+nDM
TFszGqC2pnxg1jjFPZJdnUGD6fQILZhtQ5cWxsxhzXyTp2VuQedQREiITDfaD1adgDKY/4erCHqM
S3kac+0w7CAiQSooZWn7pMApoZP4BcWARwgoPeqRZQsnhznLY77Ja5c2ulC0jQEvURz8lQzvtKQo
yA+4myAJ0bEGXC3NilOpFHuhUDeCortQapd0lnv0ogHfV3nkrVCTaoCNF+X3IBjEYxoleQZxbsvb
42EKfFgodi4dCmb6/29jPh2nynBiiGPHJR/g3A2p619kgk4iy+Uvx0YYXRv6b9en0l8DdMEwmzrz
o+VbheS4fjvf+2965592+jjsETsGgbqf/pv36j+mT+QuiZ3Da37PvvCf1yueMSn2eVP61EJk9BM8
d6BeiBl5+RPv6zUo2tvrhc8s9n/SbPEgp7EUhzhJ6/fEdZ70VCyYwrmiz3P503c7OkQ4losbAMmb
R6ifvqY9QJDXP3uuT86/fyrbgkCsV/Bz+FIKytBQNhhyS7w4BDyW6zXMrDjzIS5rCQszq1CnfKDq
UQZT+kKEGCGhaYVfEOboLKy6mflrBqsMQ1A6taP7mAf1yatboCVT9xQV2Pxz0F3Pwn376y2aGQ/3
/PunPktkBD38Hom3UcrlQ8srSHLLpFjor5kRMQNW8qx3LaRp1zFYN4c0TN5A4jpJt/52/eNnMm9t
1zgWtDrjliM1OQERXB5oXvgbF+yuXSqB4PABxHyoqIZ6qqX9I+u8/OgkRb6vgGVdEW1BmTK3slMu
y+K+BDTovcvb8O36p12eKcTcAWAXQAaasuRU8nLfkhG6kGBTZ8FBIDjzehWXhw7ak/8/dHapitrj
aRbnCEA/gH3onASCRDfXS58bOuPOY6eDDU92T05OKjG/scFIvsuqpeiiyx9vu4Y7Q/ko3icSEBCH
ikc/hTBbxzK+cDSfKd2MJAmz3laR5nWsWeQdeciah0CT7PmmrjFjSUSvPa+hYxWPXv0C6a8PDAR0
OdVC8TOL3wwfsezakaXvkJPGtS2rI7CyThVkwoaz2mu+UMnM8JphJHZaNX5gT+5JTZH1ASCsjAX1
AcFiYknoYK4d56o/mZa2dMq00KqLRf0kINMP9+uW2EiYg8QhtRcWwVwl5xnwqRKIdCOnMff1aSjV
rup/1aPYZHg8Ant5HUi5vz7il1ezbUZIJGkQ1mXWggfhusCA8jsnsu4awXZY5gs+hpmGmDESU6cn
nk1ZGTtRsS6rfuuS6rl16zeQUsF/Sv673pKZS6uZPUIg9glGcKtPVS3jMnJ+QG5KrMBRfPYRf9OJ
UGycHtmG12v7exy5dDwylnkE0HkOrRQsROVu7Kx9qjTH07Je68ADbxvpxdDAtxzkYvvDSeEsCeQl
ZNxDuhYWBEmzFBJMeFnnYg3G5+76R80YBzP+r1RdBXCwrmPgbQ4I/NuVIPxeL3pmVf0T76dyADiQ
kB+TqX6JoO/XT9kpCb2X24o/z53Pk91DvmA3TENc9iBjBrb7ZSymanUmgl2vYGYSmtErYB0XbmAV
qCD4D7FSEN2GuiTNgCeFzrXFFk4FM6uJGIaBgSsJACpex3pH/ecK7x109FOQy28TWxqIuTE2zIKn
LHCzIfMej9W4g9wKMMWLmUTnuXthThP3/0fB6b1SCtIOcYW0oRYRhKznQOqGDPKK4X3Tj89u2r+1
pQ2epFjKD5+bWcZJx4KeZ9SVSKYdAgBqa/tUivoIIczbrvfE2O0t3lqNTpI8VpDkVgVijpDHTRbG
e+7bDSPQ8abKrbEf4qF/qXW6cqqPYikx8a/h+nc0SHR2KnxeE0KA2ezjIjRAfFlsUotEp74ty21K
2LipQLZfKcAJ7ppOsnWdZexxqMvyV9HTfOGwcbl5xAyRUOAVRIWoS2SWuVvI5R+C82mTuwu+qctT
GWbu/xtYZ2e19rYEQTbTH4PV7nHYXDBXc0Ubk2osrbylERtiFwGGr3BMgG4M2btkoWMuFh+4jrEI
naJOlOwQCQ8onr/KJgUxnGgxp2OudKNfOAenwUVsShzV1R3kfUD24BBrdqEWd+SV99tq8ofEK38j
L2onQ/qzBgIOL6Wg3bo5sBh21LzeYDTRTKMXm5yHYzkwNyaF/b2mzV0PMhWExP11UzU/mzMC4XpF
F+0mKjIWaeSCP9S1fYugPLh+A788+QMFL8ihSPTtbzkYohJjsUIc2y2zHuKcfpYX60k5b2KIgBBe
yhqfGTbTYZLqDNQCV9ixj+j/FQjb9z30Fhd66O+19R9rgMA7wy0S1T5hqduQmK6sFRhN3T3yV/Nd
8Uy/Nt99D6iAbdQhv25t/+xj/+htirvm6OzcbXg4IziqlxKquOD+vJZAfqzaL1ztyEotfN1FQ4GP
M7ZvnFQ9kYe9G+fgOb3aPMruKy9yY9YiWPkWWxu45t7qYHqCalB4Mcu+NPVPz0NkN18Inbl4dkTZ
xnqGIL0oe4W49pTJTQDfnw0Rq6j7qjQ9dPSHnfy5Ps9n+sncYIHASFKtIH6RZ3fBmK6Icg8WaRes
0kVvM1phLFdf9mUN1I/3V/XCl3KlrWGVMRtOTFA2nkQTrcqqWBjyiwcqVGYs2TrVSdCABxVLItZZ
CtpEGsSWpVaBBZxH590mZkCMRZvTUELGu2vikJYbPEUBuOXscTbcXB+Qy4bHMffYMkgg6W4xGvOh
2EKEHDSeYUcnSGVBHfx6FZfH3InOv3/axpMo6qhvKz8ewJfWEAAnCKBv+gUTDeYNyvnXMDiRMXdB
u7IDKGnTuOnhkk/hn3lKgLs5+Xh/hYPAG3+pQpOPBArgOWSnkJO0UpwmT6Vt4Xuk5T44bPL3I0CZ
a+1MyBhqoyld996o9/UE+CdwDCpDtqQzHTIOnSnMWg+EA8bAS/KVdxqtiN0HUIjf5C4ExIepSH9A
HX3c2lHZ7bmYEAmtKuhfU0BedtBI8lcIVW9eQUSgu9ajGlqHXrDncko2ikzVFoLd/S4Z6uEoNR+P
HbQ+EJjZDps2THRcaRUgvbEtj05W6L+stVPb6PzkQ0zm0I5IP/REPWzwGDg+kjazfsNZ904rqT50
3ad7q04g4EsrMJGUX5y80RcREPcIqIdqnd4wKuUOZAIYTsAStyTQw0MAmSiJI5YIHnq77l69Fk++
9uDh84ui3EIhARkxpXxIyfdoIkfQWZMNUZTuOxyfzgxHcHQgUpNAfDz9M2RN+uBNigLKEaluo4fJ
3fZ+A4R54IK0yQbvFZy26hmpjtxey7ofkJbiKP9HB6I7UBGSvzUib6uV2/p8XCUUHBS3YDXZSFLb
68L3QETvfWstew/MrEgUTyHLM3+TeBMATVYA8OCNc9s4qYjK7iXJwiEOJkUO0PIJkQghnN1YNcHT
bcvHMGoW0GBeVgcVHBRIaGyRJrhOewAYsmFcSmK9bMqcyDBlkVVrP0RaUGwDB2MH+bsGYG7tQC4e
iMTkGAj4LW5rjGHN6iBsUs7dAa6Qnhynqo2eupG5EFgKp6/Xq5ixaKFxa4i8IVDIrR9igJTGjfDy
KEbqb//SOV5416ux/3m9njm7ExoHkl4OXV53yHJkvgyR3MCDuxRkk29FxpE3Z1G7VqBq5N5zY5Ew
BcagjL5kdhQ42+sfcPm45Zgih1gmrHY7v46bYQQVLwWhQIRLwWJzvXj+/ZPRDn0rQougkzrBs5P1
xS8EQQIYSvU+K5slxey5Fhg7g4+4Jd86vyEMcHVPdnoMgca83jlz329sCh2D0U5IjqKFfPWBFFkN
Tgk8Q2KdvFSKzfVa5hpgLH/Ik/sceSFQk63g27LOXEIV/rmtbGPdcyCTbEiJ1nHHCmcLzGS7gwKC
s3D1/OuNv7BrmjkVraNlGxWTE8N5jkDAqu69r5U92b+1G06HBjb5QY+lfAR3K10D0Pff5LiArHod
eQZFwttAmtf53em6Acamoq8ty7KV6wbyrSYWyHR4t75vicKWUAryG3jJYOWDcggp8Ywch1a5ADoF
07pKKAW0zJlwLOtGKncAL4sFQzBj1UxBwqQHdQ45HCouyj9B+yHBNuHgeY0cpCe2JAsxV8n590/r
xCmdNJ1AgYlt2mfbKB3VI214BXEN/R80+Jx0VSMl4XjblDCsJ6/zsrAZYN5IPvtPOt09TcLD9aKD
s62/MB/M4PlyAB62IFMXW7p5oNTJFQi3FdQtaqTAHIvesZ771B/++G0g8FTpiu7ehtTG9zapg7vc
tYo90hizbTiIcZ0C9LG3EW78gU5h92ABFru6Ze6pjMZkZ9dIRFp3ENSAl9ArPuBILTZp5+i1i2PM
I2HlsG6Gvo8Lm6v9lI71xqoG3EkEmI1r7oTYyCuIKyPaH8IztPFWwNXp2GtEdkKqSf0UEpa9C9G6
MchO6SNnSF0NuW9vbAgFnPpQTl9cD0HcMnFA00xoA2Js1B7CsRVHn6XlvcjC5AA1yAFYWiGOAFLK
FfiG9F00vMM8Vuk2z4qm3EdtZ20VGcGsqzrIEK99GgVfvaEl4RoIpCE76j4MelwHBii09ayK4Mkg
77ZejJg7m8oLw2aySHKHS5A6cacf8NbeBA28oR3A7guH68vXQseEkfi9Z0HxewpPYZ/IdR5O01EM
LNai+Y5HybfSkk9O1y6s1xljaoLR+yTxWtCzVZymGTijYHB+kcFYLJQ+05R/cqkAanJrESD6WQXP
pIkO0D2DXHr7ogK+70FOHcm4sEznbIKx95RtDa5ppe3YJU+jBi2owgVRgywUfoXi08K9cGaDM32H
LZtCrTPIbOmEfOi+eBpLqJcqWq2oWIxMn5ldZjKVK1O7E6kDwQu3XbXOFylA2F5KvJsr3Dh1NpSH
6ZjVySkniHj0+lXlAgfpL7lk5qaTYSyTOkp8DwCkEzZ+D1rc4dZBJNrC8eKvWueldWecMrULXaei
5Tq21YSkJulr5ObldrABbsz9RkEFBEib633OwXO1gcoG0xN3qoM1Jem2ceGLXyXvQK2CyAU2WguM
8zr/k42es7YTMW5rwJNLUE052zplG66lLIJdDmbjHomw5KXt3B6HpnbY6mQrEy0fVDqVe4aMlZ8i
GZCFP4LXS1orP7YCGklqsIZhXTZ1/S3lnv0xcJE9Q/eU3vnC8o5tpsRXnSXpHUOsWbvKy9bfO2HV
nSGcHd+ypiV3PojawWrq/OG5QLztUdqprNbwyiVnrG60A47JepyqpCYLffw39OZSHxsH7C7xEZjo
+tbJleW2qMWm6s8xzdbO4ydi0S9B8jXl+iRrxNJ8yVwwhDO+CenCApsxGGaGka4S6JZU7Xl66t82
aTbZwHdpTfdlM7x5LV9b0ZKW+IzBMNU8fYTqJIOLZTaN2bax2LZE3G/Ffp4xqMXw+/oOP7PczGSj
rpygTwdM5MmDVBayzoG4FiuXL6nRz7XBMHpO6Gpk6RLrhNAc8IXblQ03mGWXBx6epmbpvWnG6pnS
nrbrR3VQoxG1dZoGcKH5myvkxuqjhUk310vGqXtAVirFKc4D1G/4QQrgHaeePiXnXP6bhsHMwiE1
QV5f50/x6Ed3VSWe4EI4EVXdtmObaTie3TkAPCMAtjond2YA4eoc1HvwgkOyrjoIx+hudb0lMwbW
FDK2wL/Dkd4FLVVZGyqDdd4s5N/PlXwe/U+HamCjvYISFyqGuEJTUb0mNPh+20efx/1T0bjEVsgs
GJo4K7qvTh58FfD1LXTIzOQ0U3E64jlnhXtEiIY5gfukBjex9g+6TejW7fVt/iAz9cZBZg+NrKCB
bj/L4r4UyTMEvLq1pSU93NZJxiKgIeItq0QhkrPNPmRjH/NoXCh6Zn1RY9MXISJCxiGwEKTyywKY
lIRHAqribd9tbPke0p1I6JbRqZwsAD1PwbRk3WY+28y16ekAobcOUd951aVfkqGn99Qtxa+0Ltht
PWOm1kBJo+5az49O57MWsJWbdHqfbHmb2TETa4gebBW4LDmBy7ia3BxE82FVh9FCz89MfVP4sslE
ljsE7/PUgjhdUsDP/uImrw1zF75/xiR4xrp1gaftGLWnOFVDv6e1Ne6a1uMLJ/a50s+/f7IKvhsx
wCMqTBw9bVLfx+GMOkve1bm54/5/4Y0ELRYaI8ghFh2IZN+kQ1bLp+iZlCli6rlUDGDejLQI8w1/
nKXS+ZMfqjswaVc2sXeuNz3Ab3CqkJog/Z/EXYrDvHg88oHd/P9WjRbSo0tVI9tQw63DoNXarIEk
3RYMeqbTKs3UwthcPFigImMz4AGYSmwqEQUilP3sIMtgK6nl/oczEj1NWWqtEXHU3TLNUJkxzXTe
g4kqAwQXAVYMAtWaNPX+unG6uERQtDHHBj/KkaCAouvmLc8+iuyBedWKVPbCp8+Vb0yzoa4LRGUi
Hs9uBP1hyYAcKC/8PxFS5TYOMowXxuPidEY7jM0By9x3dIEYKVb5p9wmGwT3boGi31zvpotLEcUb
GwRJPEeEPXKIzyLJkFfdsq76er3ouS83toeqQY5nxtwiBsZlP/TNNpPOF7hnFgz4+er3z3XFJ+bD
A7zlGtnn5zgurvydmkLQm6HApmV+l05I7JaBtRcJq7ZMtEvZSDNNMt8gaAIZBMUR459kHMjDrlQQ
WtTFyhZ0KdBzZkDMZ4YEer6lg1fh2CHqASC2Uw7k5E0DYjKUomIoJDjPKp6sNydiq4kdhbP0uDBj
oEwRJ69gk5KQ24pDaD2HFeZp8cPzrLUb3dH+xGm9EFg51z/n3z/tHUMuw67NoyLmud74pdrqrLrJ
SY8pZaxpiwOP3ZdIe5nsDNErWS4g3Yw4ZR+5Yet2sOy7virVIYAE1iloAvcgFG0OIeJwjgRw620T
tf1eQSIDGaSp9ZMBWLVKI8rvPQV/QA4NwFdSOsNXaWXZAVEtwaoNEnLsRZJvK3/Md02myZayoIZj
/szU1Byv2AFZivSamb5/ndGf+k7XUIsO4GGMHbzcw/l3aBO4i61md31+zQyNKapTO8GIYL2kj7vR
3as62ADF+uV60TNfburpsCppoqhIVRzheL923HKEfnJOdgp41oXAzZmNzxRRydoe7zGdULFKoVys
C7yMt2C5fE+cEe6yBZs400Wml0PovIxCSI3GWdodaBl90E4uRcjMlW3s3J0LHdGRiyJWzcMEWjxx
l9b2zF5n+jIGXkR9w/gQj+0Q7AtlqbeGR/XWhnf6wKthaQLN2RBjr8PDVpAhrh7ZciJHrlHKdg0C
zBJPfQSdH1NhB7hf2z9umlLmixwrz5o20wRDAhnNs2Tm6P7OgQy8Xvrc7mRsfmGTeVWRICCU2Kem
/eP7FNnl0MZu2pWy2S7N72uI5V6va2ZxmG9JdsgbXeJgGo/1z9zfe+m+CJaGfmZIzFc9Yntp4dEa
ZdNV2v+oYhrhIgOZeac+0KUMqZnOMmFjYAIl/aQ4ng67nwn/4wzuW+tFa52Pj20tNyGBvGo3LYzM
XIuMZcKnwq61PUIdrezrVYJls0oH9h+kNTdlzSV8xN69KPnb9bGZsSrmO0imOAQvXERgwI2w1jYO
60OySixrxQg0Z/WSfPHMFPDPNuGTZR9VYHcdCfvYBQ/hXulRvEFiJYll7YvD9ZbMGQFjc7Qj9BeV
0JiXZfvsyH5TkoytVVq+QHtoIaJwzoQZBiCiichG+xw8P/Z3LOnfwkr+uv75c0UbB11HdLkeQqZi
5umVPzR4Gn+5rWRjqdtDko8jJAzjTCEs2s9Wjvvleskzo2o6L6tQKFjDXsaWGCCo0OyqpHjKOr1w
tZjpEtN5yVtc81VOMGn6+pBR/xtNiiU+5My8N72VXhCeMXOZjMOC7YUm+6lKVxZURHzrbXIWdtO5
/jGWsg9SB2K31RCHffAAjaUD0EHfRZsuzPi54s+/f1pUoiYtSztPxtRpV34b7h0IXWu48m8b3fOw
fCoegnBeLjlMaxZxsmmAr13luftAEu7fWIOxZKEFoZnfTWnssvajSseD0GWBCL3m7XoLZkwCNZZr
249J0FdoAc3GV5Xbj53j7FiT/ylD6+N6FXNz1Fi2ofDHGooisDrOU5M3QDwP++slz+wDpl4QH+yO
Ow5K1nb32mdk14TypUun/eS5D5YdnEKKNNHrdc1scKY/M49cJdj5YReSbQjVl+PesxX2UJc/tl4D
5yyoNCCGaHh12iVRwJnZazo4cRWJtAvcBCKOCr7WMlXI6JgQg1+VS836m39y4Q5uujmFpXyhpraL
a5wQz8Lp473tSXjjJY+qrxpAzPUwPGvC8Zo4Sr+sV1kUto9p01OxInUU2GurTEEbFCLv92kJQRSN
67yzqaUSP/CWUj5KAvnHlSR+xdaZO2Hn9Bufn7yiK4IVAIVLyjIzc9l0qXZ4H/JHgbxdl5c4EXTe
t0klP6TstlZ7m2QDMb2qnbZdpPGgDpo+BOWJZb+uT6+5oTYsiYPYK7xgU4mQbGiNFitELfvuwjF5
rl8MG2IHpEV4dNvGAbjFNYArI/KDeFJ7HuTBOv9U1FW7u96MmbVuiu9M3M9tF+CCWGRApPV/IP6/
va1k04pIm6aNjZJV81s7H90SS3Xui42tn1uVx0SjsK6nbEsgOlel/tP1T57pd1Nah0NyXbUpNlCm
IexvDe6T40H3H7NnY6dL4XR/c4UuLGBTk4a7iI6X7YAGFENwkNBu3fOiEduJ2P0K0FGE08CDp7Zc
ACfk5W2zq0fJkRhR1EfbnqxV49TlZkIS8MorCRIOkrqw1kxbIdKMfe8Bge1LYT4zk9xU8mC8brxo
amUcDVHyBVHmAe47nXWQ3KG3TUBTwgMati1CzlKARYqmX+dIeUS2zFQtHLfmRtRcSWPGi5ZpGZMz
T1mV+o7x6J0h6H6TdFIuTPW5Wow92c0pzKgnEUMkvjvFO+/HNQ/2srjtsOsaK8kL0gjC2JgwQoP6
96sbb3re9okpY9G0CE7SLgqurfsMEVyMVQunoJkeMSUsynFoE6eZJMI4nVeHIHgws6J7xroHOYYL
VnLGEJhCFlU0TIQgMAh4H/XGo/GusuXbdUMwM+9NEQuHixRUAtiYOm2fbRrt65K9Nbm/MF9mjiam
fMUUIBs6nwhkl0j/ztwobpLkQdgkWyHZ+BubBII3s1+ORIjJ9fbMddW5nZ+OvWVg8yDCxSMmzUOR
/nHDm5hXPjGTZNueQB+661Ewe/URBM2W/CtzE8hcuMgFYh6pVFxSqCAO+Vrxh1SzTSgWXI9zXWKs
2aRvNbY+fHnRvHjDWwR05/W+nrmFmXmu+RjpYvIU5Dbz78NYrEWOp2JG1llt4RqgF2qZm6HGLljK
iKVR16nYS/UKGEK7FoiK/HW9CTN9Y2a5ZnCZ1pAFRurz2Kyi5GtvvV8veKZvzATX0mMgNOa2jIuo
O3WwNtC9XTH1o8vpRiZLby5zn3+u/dNsj9oWutwInUa8tHptJd8Sp12YNX+1mS5s3iaYJ3R7VWej
7M+MP3DHadcV62Ac0jWCkuiaBW24kWUfbJRf4vINn1a3T1mTbkXaZBvm1PYhSqsOuUF02liIiduO
bQ9FfFAD3xqociGlGCoigjgN/lycs0Xy4Lduc0TY8rrYJXjGP04IFbqH5av3XY7LzFALG37b0Tkn
HqZrRqPf1wdrZgma2Z+DlUKFIoIR7CbsnZkjj6MEImjSP9JhKdx/ZhqbqZ91R2xptVgsirvv7WT9
CPnwjYPbdL0JF+cbjczUT8+xR7+qpzwmCQJke0JfEXgdJ454tTh7KDu5RLy/OOVQ0fnC+2nKAQQp
NHIRh1iO2a4Yxn3psm/X2zBXtDGb+5pZwcBxj81Vs+ntD5L8vF7wxfHFN59///TNTlmpaXIsXFbB
ZUgR0KjLbVXT4ZRmLXsthpo+31CRT0y8VBn11A2zro9pWLqrPOpeu7p7g5T2Vup64aA3M5H+Bth+
agxWCBm7MOlQR7dLhLwPeP0OdbWFcL3LwdBog7EfhWEDQRa/gVtQK7xLesLbgo5H1uqMRVkJ5tpI
thA2ktSSvtz1UxXsgFLhPzme/Y4FU2xfntHMw0Tz17QrqqPf42miJB2iowGjBP1Qps96ouqLnU39
ViHR+74aCnuNKBe9kX7jHvsAJ+8aIf4P8GO3jw4ubu9JyiDVy7Rd/qFdn8AZBGXZvlLyvpgi5AI7
IRIchzaoN0nr+zu74u6KMgC+iq8ZAVV0k/ayQvaj0+zcye3uHOR5HGVSMY4IaSg24Aun4j3LXPaY
K1buRY+Leujn0bZI03xty6p7SjkZHsOENzc56TAxz2P8aSyhfIcLdYHDo9en27ErdmngrGqXLhyG
/o7ZPzYc5Z9X2qfy5eiPPifwwdaKCLryLDwjw6den6JJBXu7cMkG1zM8GIVD+RDYMntyIJa4jwBW
fm4zGt77eTXcsiMGOEr+/7cIim6rcjHiaZ3GTqJemin7AVrkGsmqr00VfrlhCaIawz5NoxBRAn3E
GCSPd62TA3KhNlWSvVjVEhX9op1CFYadalSZJlPj6NiqmmNCrIMA2GNhyC4emFG2YarCFMonQwLR
Kz8a2aGB7fahlQ+lkkd38A/FBNKzbE+8x5Z7W38ZUxBXaOp4aV7Fsv3m5nctwqSyPlvp5Pf18s/l
/DMF0SBjCqrEG0ue9GDi2bLb4P2l+RJF7XiUDXUWTNZF844qDIsVhZTJUvyPs2trjpQFor/IKkFF
fFVnknFyTzbJ7ou1VxXvihf89d+Z7ynLjmNV3lJTFRDobqDpc84MhVKTojDkdUh/ES6CON4S4Vob
A/3bdKsR+pNJVpGjnaI2buLjQzerpwSQjY0z7vlUJ4agXXyTXOUWtE67Y1UE8z67o5Ed9AEU1gzf
CGy/U0EfGrcA8O9jP3pOwviufGO7re7XDFo7YtupmmlRQLeQe5P6oiBWeV0wi7YbJnb2bOISPT/N
kEDENpi3RwKuOPlu8vfFup/jIpx+Xbaxle/Xk9FgyQfazYJ6nFksO1XMB1F7G7vtWtOarye0s+p5
EPTY290zsLtPrbklSbJitnpOWLQZKZYCTdfCfB45PHqsTsdPR3Q+kHPthm2tzb7m4E2rAF7nszr2
CYh8Gsq9t9bMjG+TVVkBhG+9Pw7Jt66EK56iM80Lu4EuYgmyJxErP89+54MDjvs/l5d5bcI0P5dj
mVLId3ZHaojARqJYiNkv2FtZbiz2/0mbM8FKzxE3tCNVbFgwpMAO+Ot0C6bx8ov0H5ao2+VBd02/
SjxxPZv7MjQOxtfhrX4rf5hPs/Dd0D0UwaeeV+AyWjwAsCEHeBoUPuUgr13QpIazN94aORCql+dy
za41l5cM2U4Uf1rHNvHqOz6wOZi8wb7+VOv/pJeVy9xyTPD5uMUltfyGC+DT55rW9nc1NsRYDGEf
OSzt4Fb2+MKIij/FTQ1mRs3fiTM6dACM/VhOIoJm4G9gkn+ZrrdRX7jiH3pGvGEGoAcx1rUHf5/T
VJATaQNz3GKaX2v+9PuH815rp+UizAHsObGzd8kPkN0GDVQWPzf1J1v62HpFSoPGqFhUwvnVmewA
SZery02vfbjm2l5R1RYirXNcBlTZTqbfqNJP261L61rz2gbe2VVbqbyHqrQBrk/m7ngJkFlXWFv1
4Gsd6P4KMEMhhAv+qIleg30n9ctW3FlKfL08PytBXM9fix70yyYU0Y+z66iwysBTlJkPNYVItFHP
FfDpxsZhaiUw6PnsgSXYkuLOOdq5VYI9SYF5p002np3WGtec1+HCXNw5H4+zmMIJNBGpl4SXZ+jU
xJnQrSey5dxNLQP8FsKf8kBBEmA105Gl0PCc26d2it9mCJld7mplH9KT2onndh6pJwe1nAt/VR5g
2jMbkbGF0HbYgUZ3d7mf89c3F0v8t8MVXWnGacrcowO/PuStROlvXrIdGGvFNeRD2CGRbLjORUlv
66IhoWuJ/pryZgSN1WB9SUi8VeyxYoB6+pvN+VJWHCR4o6PcfeqO9d5exvyqVaT8pmYzB8Q4mzds
cG2CtWhQd2kF0H1uH094ZQ6SYTwD+rkELBkVBpfndm08WkRYCld1nosHUHNgYepCa11NV9w1AsH/
uOLn5zrRokIODdAlGxHtG1CHiPrd6H8sdhZ08+BDcnYjdK75lLaTt4YdsyoG6VvBBhZYrMh8Frcb
RetrJqgnyOe0BbOfhFuZVi6DyVnkY12m5VMuR3ormGcoH+U5yS0vLNTuli7fZyzLUb/et7etUeAN
NyvzaiMKrgxVT6r3vDOHaXLsI6pAbud5eYmLcWOpVgK4zvmobKcEkUlHj6kFOYrRRf4Xbw7WrgJL
4wYGfe3rT9b+Yfs0YtGI3sJ5H9IQ6jpdTsrHs7mVelwbgBYrOGd5a7Qw6BoEQEb8tSv/yDTd8JYV
h9RzjpXMhYxZhkfOodh19e2okDjqfnnW22VHWWtfc/hxGJe6qOEoafuSmjdiKq9MuwDLXLuxO6x1
oLk75XNlGIWBU6M7HAYXsDa2DM9Ll4XUkVuPzN75Leh/6uMPC9wwGzQnnQc+zBiyMigh2LnxeAC8
DdszNIZHo/dzK3V8Wtr7y/O2tuia79d1TJwOab8jnyFpykw3Yob7C0SCT5fbX5k2nYLdJawWboNp
QySzAq6sLmhi/kz5tO8s+fK5TrRDAarxRQ02IhvlLeNvo65DcwYWTcprS6mNyt+VeTJPu8CHlQF/
vuVxC+OQsfRTsFbW+eh3zlaedcWzdTr2YspM1peyOoq8fyOoWW5tHGEvz85aBNaZYuVUTIPTIOgp
2d67hvG9LaZ3JI5HsEkg7g54TMwZeXeJd5AGaCC98hmSGuEAGfSNT1gb3un3D7NHisy1HH6yMpz+
33kzt18XsOJt2PCajWm+X+FAONugl4KEhnomBbTDaytD9T/YIjNv2Ajva0PQ/L8airq2FmySHic3
tuxvBmdLGXLlJKE/HmZdn/Qo0CBH2rxW050jqd8mT5n51qRNeNkGVs62+tth5SpHVBNIUce0e6wg
mdpa7GoQ3p2Zkfu0VPeGYi+XuzrvKf/QtJtLRVUMJfdjTtoR2N8sDQtQYu4b0964Ap9fin8gzgOT
U9LnI8NS/CjdL5Oz8WB93o7+wTB3SQyGFyc3j1NRuD5oCZZHJ81FuPBOgEyx3BJAX5uhU/8fvMEF
oWy2tPh+A1fVbtw7IKpOxMb0nzemfyDLvUeGfq4mdmRDFhBS+2oZfSdufVI/g9pvd3mR/9+R/r0s
/QNfTkVfxFnilkcwWFp7aiXkVvau99TUyB24OPOUOzyCFbk/jAPqOcy+p4GKHRkk89B9LqyYnub4
pTPGyxKjwACMct+Yl/5w3a3KyTVb0NydO6WYrBNLsSrSq8G6zdWdcJ9bufVut2bD2sFellMOgCja
z8csKJzGp+rX5aVZsy5tRx+oxc0sL+iRVFmJmZfOfin6JgBbUrO/3MWKjenQ5rpNGxfEwhAtKzu/
zaif1dYzZepQTjfzpqLtyhLoYGZ7jMlgudw51gYeMggqRCDmJfGeQdKN8/T/5W9nrFgHM89tMxep
jaDehBhAxIIy6r+4P7xjc+h3zoMK7F2+K56zR/7VfPZuSTTciOvisfhWfWN0Z4SXp3PFFnTcc1kl
Q5l1QCA7ZvXSWexaDZ/j+TB11HMPkVrJpEmPbevdL6b3bEAsFPfJjS9fncDTkD6EsqEczEq2HNSN
SVeHoPCsQtmN6dNQ9Etg05rZQSd5G2ZGWz8IaMPd9AzVadwr5lsnt1HXk+dNSOjQRWma4D0q4+U3
/Md0ABanCMxmaX2j7evU9zgngWUP8ltu19PegIDSzvHUmPq2Ik4wsL7YmRJFTJfXZMWLuOZFZUGh
H1Gz7lhm5u+mAMsyL9WdKc2N48SacWuha5rNdhzjmByN2PfoTtlt2MxfUX0bfO77tfjVyFkubMKj
KUntezB97VmRIs1DNm71ayarha8aasRQCyL06Mm03DN3aa9EbXob8eX8NQi58b+tShUAC/SsGI7E
BoMxIFTiQCixdq5oaJg1UIiVCdlZniKwtvn18oytDElHkrYWkn8TB3nv1JBv0Ef/RbItN1kxJh0/
imbr0l7ghUDN27vCbc2dV5b5Ax7QuqvLX7/WxcnOPjgiA2kc87KUAgYx36aM3juNdTvJeYMnayXi
6zDRCkzAkDaEn0P5IOpz9sRI+hNs0+/TlNzj94fLo1jrRgsnCWmtBAwQHTBPJAsZ86Dr2U/EByol
LOb6jXjlRiJobb40/5OwWE6YgZrQZngy+jnsQUo7ldnj5YGsuLfOlElaZpAJ5X9Hz5z9nk+Qgv7K
wYVkllZ4uYe1AWge2MhqyCvPPK0IcM515vw2+WjslSg+R+Jk6nQJrpHZymvQg5TFeES2c8jDHCSR
O1JXKvLqvthKDq2MRWdP6M22Ng1e2kePTOPbUnGyj+0+jkaQTb9dnq61A6tOn+BAo0gWoGA+9l7f
XJVmtYQd68w3OtcshEBx5ZtzRw8CLzooSI0TnDQUR6I1tZ4uf8HZQTJHv+LPKW1npO9oBBIBv6oe
B8D5s60ZPBu80Pip0w/uz5MK3LyjRyNIB/W+2zn3pNoEb581ZjSue6Wk7uh2KYkcXvyiEqVyLC1/
KcO9Ft4WQfva7Gj+6FIDAPFWLUjbTLiuLL4xLQBwbdEEnA0sGIK2HfZlU+TAhJkQwZRXkNv1Y+hF
lFXt2w1qEZvvl5d4baI0n5z6YZhQtjlHFv8xLtBXTKA01HVBWW+9/p5XGcBAtHPJyO286wV1InBF
+mOc9N/wWJvcGO7ECl91yBx5jtGHeEvsnB1ASOkTRD2mq8vjO5tFwPu+ti9LYLB6D1DUyJ7UvklL
f5qaYCLPrc12ufkcW4fL/Zy3ZrzC/23N3uzShVQFjdRU+pCdAFX28+WWz5uZrdOUxZVBCwBKIFRO
63Fn9Oy7088PruG6G1O01oG2Dydj03Crrs1IcOtoxdMz3icjm5Yvl7//vB3b/5R7ltVUuc0yR0aV
3owp7/3FyZ4WEwx+ZDZ/9438TL4TS635fCWhApMCVRJxUQ27GmTmu9QzIlaIjSTO2kRpDq8GgYo7
x1giKLuZ4Qz24b2Nan+ElL7eWIs1M9KcPhU1zRccFY9sdCKHWa+2nGv/8kKcTP6fmyPDMfRvE61n
lREQu8vIAVt1O8nrpI+DrqjDthGhN90Ti98vhgwu97biePo9Fc/nw9DjihVlxtCENd7D/LqyH9qq
jiw7++HhwSzMvc8BDaCX9PfYPEJ73ubJFHHeX0M+JwTx+23jbRE5n5dug21pMcysm9oUbYyKqKXK
gznHc3AmW2vnuG68hCKFcAYYL4f5SbWtOgWxIfSGEbwMBuqbycLia9ew+MtiCzNMF9QeBkD5o9LA
XjpgtGP26vKa3NYytQ9157A/rK3y6yztya1RJuq27IwUL0OlIe+lKNgPFpvuF5L16nszg7Y4AN2/
92Xi7nhV08z7mSwWFRtW838Z/zmz0SJozMsiRh1GH5HpjRRNAB6+vXTkjndONFcvMWuuQNx6OyQ0
AHY0KMpqT8o0UGm6G+UWa/JKENHzDU5D4XJJN0ajsB4Vc780c91cD10x+1muvtnjnO4v2+2Kk+vp
h1n2Hi2l2UY4QSahOwmcqKz5VFbvbcSpFR/nWpwCEXdWmqjoi5hKqzurYekTcxb+dPn711rXghQY
dY1qWbw26ob0qyvyA7Qetthp1+ZGi05OApv2DHw5AYwAL4t7o/2DU/DGzK/FJ82HeT5CkZNbbaRa
HNeWk8aZjHq7/wXrfnA8uRfT+KdN7NfLE7VmUppL903jGQuhbWSSMkIO/SEusy/22B0goX5FYghd
XO5nZUH0zAAUUqHF0cRdNJgZNPyWh6Wof3+uaS2ik2lua2o5HZANw7UYuOlLxJqN715ZbD0DoEq7
HImwOpC+tt/n1LitTbDldHzr/L/WvnbskFNruRMtZGQI5RWghwDxoJcYxFd1R98vT9DKGus5AGLi
lGTTpIzKqcjfO2K4AS3pDJJBjnIs5SRHh9GtspG1AWl+jRpNqA0tZhGlk9uFueiUTxbK9wRafRub
6loXmnMTOkLriObugTWvqfHoDXM4t/GG/601rnl3XfQe7uN1i7NfU16ltVnueiF4OChXPF5ejxUX
19kSJ0+0S1m4eQRRjjyFxkPNnkbuej4oDuRuIEUCmcCsr0DjlUqwPJPG2+h5bXCat9sFy2PXUu6h
G+j3RhVf4q7DIWSLZWuleT0dMIExAdFkKqPZKUdfQLf+yvRwzEo9oTbWfiWO6NkAw+ldXNVq51CB
SGKXxGy66qdebLwrnLzuzC6vsyjOdTukgyVQzl3xoCruYxMitbxBHH66vPRrHWjuDvFCd+5Kq4n6
ce5L6CpY08/K7fkvh7D4isY82zhCryyFc/r9Q17BpL0cSA28EBSRXhPX+p6U4rGM4y0y7JWYomN7
xrTJTAdS11GKpIgC8U9mO74FyslxeSHx55ILtg7vMdR4enPFKNyxeqQuXiUnUT05GftzeTnWRqE5
u1BWArnxHrPk1pNvVvzB8MgDIexGjqhz6T/34MlsnehS2QMZIfsIbc/Gbq9QSu3clENWhJeHseYU
WswF44dN7cKpIyV6tqMu2I9AA9VuOMVa61q47SYaJ14bF5GUyV3OphfbdTe8ec0dtPn3MlZLMXZl
ZFbWCxmEdZMQIwms0f7eu870cHl6VnxB19ZS4F9tXU+M0dDxAcSM8bckzd+bhG9M0MolT1fX6ke3
cRKo5kS9zKZvXDWg0lBL9rOd7PwW+gvWHatIl5wUULfw0ivpJFuHVLZLZfNhQLWvzJXwB6DlA5nM
v+y+hvQ43vXH3rmeF0juOPyntKrXyzO5Ygo6wnIYKYTRPJwWoYN2X2f5S8fqjci4Mok6spKosjVq
0wVnmdXnQZmRymdOcrv06rVY3K/Q770pxRbDwZrfa2G4nO1kankDv2/SneidK+Q0rrwMTzzqiXSg
iL08XSuGp0P7hjIehLTRjULu50qUyt55YwYy/6xINuql17rQdvSqAzh5sUH1ltpgZTBG81dnEcgC
g2H68hhWpuofBN8U58DuIUTaCaqC6sF4Hd0SBeCTi7Jm5s893yjiWRmJjuRrioIXEEHpop48tuzN
I1/L4uXyGP6vEj6zr5+hkysKA8rJEUf90W2hynzyGXjj9iqdhj+j1dahpJV8qvLGeo8Xpt6AxGO7
2R7zaEBl8/UAdNA+RTXNLmNGHrgpV37iGjlUgkvr1+WvXPEAHRQYV0uFqv0YKU5vOGQWuxsSA6pI
8qYw46CZ2G2qQFJ3ua+1yT79/uF4YDM1u7Xt0qhEOVkJyU8HytlD9yk1cmbrWMDRhqpdZ6v4UI8y
92UV1/6yLHfxlP5YlvTn58ag7UsM8kIzXh74gY3ZNTTuUaYYALQfXm59ZWvS8YCDsE2zaR0DB83y
B5UVv55r2d1nMcu/xWA+2OhmbSG06/7QEFy4F2YcvNG7c1CoHBQg2u6NLt3w37VxaAEiTmLsOh6N
D2CUB6h4Ge+WCtfLgniPRjps5cdWhqGj/sypgzhyU8UHw34i7NZsXqSzUbGwMgDr5C4fTHW2FE8T
RxiHGMqYdVngTfm56b9UXbXhC+f16aAZcQp9H3pglWOYaljigxl30EEB28UNzdIkoC6e/fwyQ8V7
Mtni51BOy74qynSneJ8f2tRoH5dxcnYZuJ+vXMNuNnJja0M+/f7hg/KSVBCkxZBL1JhN0GBP5Q+I
0frGFjplbbk0989yWluKoIOheFv4I41v2/n3Zb85X7SM2bT//vjZNpa0z+r4UOaFxUG36IFQovTA
cDVPvHmAIJV9SG3mvtUVn2q/IzlKHhczHHLAk0uXsmcbjJNXG19zMvMzkd/SgkTbQzeADoOBSCRK
H5vx4OPAfwvO6UM64cW15/atmisTjC0JavmW1t7wu5V9839upQ9riEddSMj2JD5Ij9y56heIVfwq
AYx/QrX+J+8vOmle3+RmZrdtGrF8eRuhDHXjiTy/gg78XQFqkbZ1t2iX1yxGCyPC80xReXUS4UCT
XVvjGEwgd9kLiza7y0u10oOOPpxYjfRUPKdRU34D48J1W9h7w9x4tFrxKJ1Gj0JaKBtLHh/chN8m
1bC3c+gPGTXq6spx3AgkayPQ4khdDByITDM+jMZiBknNx+dW1KjiGuZPZqd0/KE78mzxaoQqop5b
1DosxSE1nj63AKdhfbDY3F2EBJ0wwO2uC41Oghp2ufSmT1TmbqzxyhFHhxLGFummYcLnU290fC9x
v5iW8304HQtq+kBcGyxDXvNweTwrHkg117doVwmQqnhgJkrkdclFyAS7Y6J47r1u8CtGvlzuaM24
6N8Tt1SOdJBiwRYLse0K4KU8ANdJUE/TRixZmzbtkCCyzHGqxkYs6aA2ZXU/QWp8DwqfW8uokDSa
3nKgcy6P5RSlz8RLqvt5LoaTZnx8qAZ6cIZxlwl745q80rSOJ1QLy6yG9vGhMas7VaZHvFAfPvXV
OjrQdAzWCLBqRHkZ+7VowG4xzVsshCvpWh0faHhGU6ekyyKaA2BDclc4QYIaernDg4N37wFpP/o5
6Cm+unD8Y9bnpblxOjxvwpb+4OdNue1MoLyIksE1ez+2wJ5D4goXVCvjNGo4zaDPPrlvl6fxbABz
PP3Mi0JQEw/thRel3P1lGt2jPZpfAHL+cbn5swaA5jUzHirRg88XFGlzd1umr1T9vNzu2mdrNlvk
eBZNoVx4dMH1xRMoJVndLm63hNLOurfj6WdbVylKyhlF8wzP2yhuD0hnhbRy9625Rd6w1sVpZB9C
ry3s2G0SUKp76s6G+Ds460KInIPj/PXyFK1MvX4omxpHtmOFqV8gUKGMx3Lef65hLcgKlZaNReRJ
xZociFxe+JhtoUTWZkWLq0ObynlIvAb2cm8596Bj9o0OvHTllrDRWgeaQcZZ3noT6CWPKLl+Lnrr
j13z6xQSjH1Onj83P5ptNhO05CZAfwFNstQuLxZrZ2fjFs32ygD0M9NMvKw2uqqNMs9OdmUvSYBs
OX2xPUa/LC7ZSgGveJh+fBKos/VAKwBBjx7vIsaLrKGoyDYSP2uD0I5NI40pJTSTx2QcUT5Y1HhA
SF7AGrWfJpSqXV6HtRGcOv/gYWNcIrIx2Cnt9rjM+6xJgvhTz2qOp5M1JOaSmC5ojo/Ss1zfw3XD
j11nDO0m+/65zz/59YfPpy1f0oZ3CBBsCXt1ZXV1QIrXy42vLYDmw9RgCyl5C6pAtXeXfafCKd2V
Yn+59ZXQQzUvnspW5SlDbBuzOEAhg2+RjV1/7bs1920I5JkdSuSxah+5+2CyH218yLdqGc/uvVhU
zXMtJPNVseQwS2Pq9lx6Qzh4XRPVRVKFthjEtQCtbXh5ks6e8BxPPxtNC51GaWOSsMM3oehVvksd
+mtJKZ5ExsT5ZdV9tXPxdPiZwxg61LIqFohD6pEvGF0Gqk3DiDL3UylpNK35c12gggXlPPLYZc11
1jtImUxXOCTvLk/V+acPtH8yhw++0C/CaBHawE48hQ0qZqHh9czqfX8j+32d4gUpuNzRSsjQGV3B
jJhAZKuUxwksF36JLXlpe/DKbGTuzx4rMQzdpYHE6ZupraO5bJKoSIzmIDPHvPKqnoSpGOzATkDT
Zo51HTFr+ZwWJfrVvD0FXV6XdFVy5Elsp77VNOo3L1n6EkvLrP2qLrNj2vfjnog4vTPM3kEZb58N
O6fsjWjhlXuVt2buu0lb/jTnWMmwZ5733WVmfe3WslpQ2spV5FhL9iYhhve9aMrma1GNfYKa4DKD
4jZ8qTZqlMlZ7vilF9LN7ianaw92R7L3y6u3Ehz+l1n+YCW5dFnfEeodzGUxr2xWZy8z7RbUXtst
/aKUJTc6WokTOvWDMBMCrUVA8PNuqt661jNCZWb8uR85yNBLZeYnzRG32sgNnrdKrpdYzwwiCWJm
/JCQaoripPCAEh6l9PE+w/jndsv/Xe/D5HnCsyvHIVXkJj1/bDtKdsgaO7ulHcxPjcPT+SVGY6yX
vuMiypsGBRY0yxoIXadF2MaUbSzN+blC3Y4WKeSYqKHqk8iL0+80j0PuEmCSZCE2QsTK3qaTSyQI
Q1XFM36YhPdQga8Y4MDXy/a79u1alFPl6LQSVUEHlI8evULkvkhU5vd28udyB2vffur4wxonEwAb
sWW4B1B6348gIa7pFthhxSV03IkASbXp8JSDjJMfzOxZueAlb5RfJq/OWG7M/XlgkOOZeiDjrEbK
fUIxkwKhMeTxcsva0VxeieahK37K5LEeh1AM9c+2zTe2zZWoosNRagSUrjJM95A781Oq5Ds0Mvep
rHLkj5sN51vrQzvW2IbT2gZ37QNHYcE+jWNAKZS0A2hvLiEi88b+s9aNdr5Jai+n4vTqwSAtD324
+74wXyuO4um0u75sYudtmOuwE9Ix0sVe5R04y7z3mdX9E+P2kPiUlc3vy32cHwbXgSFQlHfiZCj4
YcnB+sBUSFyGV7phH8/TVpHmWh+n3z+6ipmS+UR7cihn57Hz2JWgah+37lVbbanrrE2V5o1QEu9m
p/esQ4L61blE3i3Gn3zjeLnWunbWEEMl42ngFhwSHIsm80v3FqqVG62fd3cwwf09PVhLWlWFYx1I
TffmnAVe/JXx4ao1psBpvnxunbVrBKp28CgKFziIFqQLE+l/ylpBE2KaPZw3tkozzwdFriMoYt4P
8ZDa1iGfUVtqovRPOcPT5RGsTZPmcLMdIxHNqXWwJQ1Q4v1uy6UIKuE8GBDZxUNYuvUau9KTTvMg
M9QnWzRDZOxo874USuLxtB7CwuuSn/VC5FVZb+KBVpxDB9SY0mbd2Jb8gMRo0OS33mDcjF21t8UW
x9JKpOc6ikZkDJSXqJA80Bks/j5tU/bTGk1L+ioRM46SzAHjwET23TLI0LKy9hma4VbquxSaIRth
ecWH9NpQnMXVlHWpupmQC/a7vpI72hX5NXNFv+FI51+iHc60QGMqPDvHpJ1vktpWy05a3AbxQ0Zv
c5MvIE9Pxzvw2fOjygR5rx2L/iHEVjfDJEruF3VlPmHjzSFzQfCkvTHu8/cUkMn97d2U9/XY9jM7
zA7j18ZkuxAJALYIFHME7B52fkisqX2Pi87GBabZom1aXXQtIrbSELw1DOswdShu3KG0MRWBw8CE
hf7myidDldx7Ze/4bh5z4RtuXe8t5lTPNIvL3WWfPV855HAdppJZvBcOz+0Do03b+CmQYsaeCy7y
wB5mqnYFavuGsExlcXDmJHuoeUrI3kuGHDp3FA5uUi9uwqYyBh/13sJPJixQYlRFaPSdsx9Un7xe
/tgVC+VaHK77DFwaJHUOIFh4jOd6CaQYZlQNzA+f60CLwdNoVTwRBtBZsymfwd1j7AcpqhASP/Tb
5S7Oaw9hwrXTT+XQTKVEuodlLAHv/jGB6DtZkkPKGKZuFzupb5I/TkOCKTUC6n0nYgpMJzTd6mrp
nEAZx6y75d4zbVHY1ATt8Brbu6E6KArGEedeEMD+qpemeHNj4g+u6xfLxnVjLRJqAX6AijXEPFBd
P6XysYMmiTV/Ux65KfqNLOBKBzqIhvC8mMvBcQ8NqMxyWvogTwnrPEVSgm+cCs+XbzhcZ9Ngg2lm
tEtwdl8U5IQKLrugmJS4HsAhHyjG8hsXgoxh25lkT4aM7c1UWnsw2iN3C2nw0OZsqyLu7HgZ+Nn+
Dj0Dc9t4po04qqo5FNJ+yRxUBzPGHmozK64uW9zZzRKdaKs2dt5cz3myHE2KapTqFiS++y67bXF6
9Pjvy32c9Uzm6QuXVY3BPFtYR0Dc7lR3kmoqfhBrSwXjdJ/999EW1OR/zxOExaaOd5k6Ag9dPIAN
xaN+7sSWz6pFhsIs8tcurpy3rJhQkXN5SGe3BQzpNJ0fzsSjmy7luIwZuPucGwC68tCIw0VOgZU9
UmDIhAeCnBH8tBv9rdiCe/r9Q3/Ae1aJpdLliJKX8CRpXTXPTsIC4qUbsX5tRKfF+9DD5LZIg0tP
HOtssrCfZM38nkGDGDTqhmz8mOfu7dhX6mg4VfuDOkpuVLidPXRiKk+/f+g4ccHn3EHUHJT5ImIz
iZK5f7m8SmuGp20JYimsMff65chm73qc5cGKhxCMPJ95usGXaxtC3NqxPUnuRn21BHlzpcw0IPw9
6TfKdtY+XwsAydI1pgHMTERd/tCm1s5qeQjJhI376f/JwHOOo/l+PZNOjDSrMPPzfZKnd1ky7I2m
uU/zal9T4yUZoNA+8/IQW4sKBqP92g1yY/JWAo+OlqqypKO9my/HGMRbD7ktwV1GKwewYrCLzBQL
1ld5t2EI5+M6JKe1GGGDFJEIpXgkIKl1xZNJHqTwzCsDUGXfIxW/lUXfh6aarH3nGVZoZpCnnuNx
Cpaswh5sxRAnuWyV51P4+BgteFAu6wogSnUsHBQHDtkRJRPxe22Ddayqqsn3WBNfsZZ2u6HMaQh1
MGdjyU/DPbPi+gk7VnGcTtJQx9m75wA0i/nVMj1/FFM09j8SwNovD3ElXOmAn8So5ThUxXLsRhf8
HhmYzqxiTnzmtUcgnx8/14sWOeqJ4DYuZx5Z7SNK/6tJ+JbAW4X39XPta+GDcQ+VRVnDo5llfmxg
nhKgvGbIEBh/Lvdw+tJz66FFkNQBRCJJBx5libpHweQ1H7Z0EdeWWgsesp+Myh3c6QhOxeUrG+vs
kShphgbvIENk9NV3WhljxFD0uXVHXFt1LZ70BqTMa0F51JltINSr1/9peoUT5lZucCVm6LAfEmfc
TrLRBbrW7sHTdwKpkS6Irf84+7IlR3Gu2yciQoCExC2D7bSdzrFyqBsia2IWYhZ6+rPc56Z+vnI6
Im86oqu6wUhb0tbea8g3hcVLtLSTa8iOC8O35vqwth0cKoyBjelrafSdh76woTrkThq2qQ5rtKk+
j4H/EHn/CII194dga3LqFmFMgFyNphHQrbxYdJglc70RMMndUuJVqLpZ6cMkMwm8MM2PaSvAB5yK
cQcNoupNp04VLv08hhMxI7ygqB8Qz5PHbs79uELDYTsRqw71khVxJrPx9fNffyGC17ZtfUO1dCZE
8DwB79krKNNnX/IC8vw1i3PO80VwPWEOGC5ydcY2oA/dAInLr+zE3nmd/WvoVztIr3AD4mW9HHyI
C79XBIoZbm95D2U95yEwSUVUeNK7YxRFjq5QSZQafmegQhFybTTWEpti38vtLW6aLPRGMFQm7bQx
zHTKCNeD9M7tBvUx1Qn+wpX4i7xzwwTAte8NasE3xiu7TcG8+eA3jYTBrGVFdecMQTGVQGgYIgII
kEPhEwXGEArhXrC0pYjTvusfZtyyY1hgKkifZzxwS1fCprZzwn402Rb/hf/NtTIZVGTwdl2eWVnA
2CBjmgGFkEF9og0U9CECx3G1QbLf3FO3e6jq5Wfi2fN3mRD9S6FjNAdZAsqE7ZIxnmXphYT2nb4y
AxeW2dp9vs5clpmlBW6wmfekWZrdAKGuuFXpyfHcKTTGugWBn24/j9YLGdWaUSthFO8svG0OrJ8B
gR1gOSkjgd7b54+/tBjOYfZXKjuVS5vUVtMdqFtNRZDRfDm2WV0+fe3xqy2duggyDtz+3i7Tk/Sr
10z212Q9Lv301d7NRdmVU5Y64E+2w6aHt3JIliW/kuz92+YPl73zreOvkSE8s4kL5jr8L4+TX0cc
ag8ZmI4Ku1ZOedhzAcZ8ezOOxcHAARJcBLKdB4RokUXIiTZ17kTLQjY4jncZa+PFp6fUKrelme+0
Da81c618fGEk1ky8HMUV4S0zh1YV/G0Wz9xYbXUlY7kQf2smnur9fAQjdjkMKOTk9hT23p+xumY3
eOH8XVPohoQWhcoyvleTm9/qRs7QUTbNVtbMf0yYbKLP4/DSV5z//K/JzJJxgvFKx/dcPw24FSav
qfW1lGtNnbPQgatM2uOEN/ACnH9kqQsRpSqEav0Xf/wqqQOvDTwFTbCIWnHLh+qlSKztAqbj52Nz
KXpWW8AweJ3iDNfk3u02beJ+6Cr/9fmjLw37avmT2vF81XvLYU7ux+rk07dcvn3+6AuXf7pa/RUF
98tW8LZuKIlmi8SqriLm7lxcBAvXjxeE62I/fv6yC9+xRhSX08SorHHh9whYzoOE7zkMh68xsBx6
6fnns+av8MQWDONH0U1wYM86fEVuttoQuURJoq3fXe9ZT5Bf6r2odpxUhsTSbQThvu6mmkr13acm
O7j5jdHG2das+m5q37ntId219ZlTeTi9+/GQy96xgdYkHBXmmeV2DHT/oAOv6ksVpK3bnNCf18cm
Iel2dpR498noRDCcLJ9LL083nt+nm7x1FBSNyjQW/iTuPK+1k6ClOYx4cPXHb2FJHQJxp58Ty1Ln
ktm7gT/ICxw/cdh3IqFQnJhm86eVfn7UXU5OCfTUQgoYeLiMpDqOlKoNcOci6B1d7nCTbLYlVO/f
u8ZVYU5EFiWjVey8oVA7ZA8/7boXGz6UztZ1TL/TxPlVGtqAMdk3ULdoyptRWt9HTvXD1HC9cRE4
T7AYf02mlsbYkeWfRibIkTuriV1UF+/cJse/14upD8nSJIE3YhD7FDn0Akrvh1tVYPDzconzrumi
Gty0AFppBEIO2RLVRNXxOBARViabn8bK+Q63Jx/lbN7f0gyec8TyYEkpUeLuYOkZotuHzC0nSwjG
xRLaqv6VsSqNtD0OQTpBrsNOwX3qXTBzDTFQD5gbWscovMt91aKJEjiyB5rCn3rYB9Zm8e+ypamc
gPUwBFB94W/qwnUDe6bQDK9n4NR09UFLD5031tMpqOaKOiErwZ2sFO12WdMur0VKeexOLrvxXMBj
qYIZtzXMrgU9PAhRG4INmtIaaZZAdnZXWkMe0K5N7qZK25u5G8fYqKoGJ3p8G/i83OhcyRcraexN
M5f9YzvM81a1fFYQVan0j3Kmug8YNB0DQekYI8cr40RX5nthzX/cymvuWZfO0N9NeqinzcKNPUB2
41xAPDYxnY6nJTEbSgnQF4L1kHKzNL9P27E4ETWpp1Yy2m+Yp3yMRMZ+KNprbNhlUh+Uxab3Oq/d
DSx0kDw2vb1riu6t0tyH4kCT3NPZdtCucLP5brHUEqXqPOAaBfZ6qvrjXNj5xoIAfChI0ocC1Mhv
U45e0pTgun923erK0wy61n0GXbr3ORUzACmzkwbQ9elDDlL6TjW5iOEJ9+Gx9l3NowyB+ExCOYDe
kczwk8hLam8rkc0iRN2eAv7TZ8g2RorkBAAw+3lA/Mgg05o/5jlpSOhAqGqObDM9ogffbby07qIR
CzRS/EmNtrX1u6RAwgCS7oNIYQ5PqkbhdMmfa0WgDjsUqSpj6eNwQ8jCxxWGg2Gadfy+bOZX43jG
i0TWp3emVgxi9xauzZbxyIC1lLjsSP02i/qe1llES0jvXynVXNotzwfZX7vlgBIfbVBY3Ld8dIIm
7U+V63xDxeZa//pSir+qdplMjpMsOtSCLM+OCi3eCmvxA+qdKUX84PTpriTjlWLyhQrB2mZ0Qguc
OGwS+7Scw2b67pVpJP0ntHAxt9d6JpeGbJVCoAfstGPb2wfRjB+lzLZSOA5kgJyv3VLW5FlI3zkj
zS22d9NmCSSb/TvI+k93BbP119KUNXW21ovXpmYuDlmp+M8hSU0d+APArF874lf5RE5s0ercbg4t
LZ04qSndDDnPUbJxv/iKNfljlJ5yvZmz/Wh40PIOjjQ/POua8dCFKV5TPuBsKXRVM7qvUPrLkvc8
GwNFX780OmvHTqNgZOWIMtlT3nv3qHJA6zC3siSc/IxdqSxeWAhrqqwrU5T3CGonDjOwAy06sQes
XgdL4TlBX9MF53BDrrRNL43W+c//2kN8fyAUvVALkm7dTtpao6Te/1RMP38+YJc+ZrVHITsYEoio
LgfapHzjEVFtwEAsnpqqNvtazeVOoIC6+/xlF8ROIRv7f79GOL3NKqRGexudgBDGY86JpaUbuRBO
iUzBP9qRdkfWQb9eph5YHWWSwPWWOlFiJfm2SZxkV1KIqhhPX6NC/hsP4sG27f/+qN5zswpoj/zA
uEi2YnQcpEqCQJ9NIvRzO/eDAnZs33zTZUft9tMWAeVHU9fNV9L2C/v4msmyaN9AjWxM9sb/8Icn
iO0+OHCT8T2kAFX6IHsafD4Bl160uuc4aUXrTuOghiAc1M5HiaJoTz6W+czITrdewb7VQ59cedul
2F1tVQ2Op0S7Ls4/i8Cal+EIt/w0DYB6bOPPP+gcpv+oMq7pLaggcumLwt9b3I7GvroROr8yKReu
/P9DZKl1kSVnzmpaDI+L5dxSazkmXL4WdnalC3lh8a0JLRjuBirXHLsVc9TeadRTgs5hiPWexCmZ
nxvxxU13TW0pNMyrjHaTvTNAgyS1d+DbRYyZK5j7S9Ow2qVwN8lzr6MCSqlZnDrdg9d9sVO0ZrOg
nt63PlgQewE+Djy9A/gihh45pcWVAtql375a/hTyHLoV2JOUgorWkv/ivbSvrIBLMbRab/kk7bY9
j0vu8hCUlv2ilo80W06DdLzo8yVwYZWtKRV1f+5yKJfvpxZXrkpB/I8M9WtP1JXE70IFY02oQJ2o
t6cuF3uRmed2hjtTM6vTmOWbNJ1O6ZTP4SKXp9Ipf37+RZe652t6xeiw1u4N3qhdO9nk/rSpK+z+
KXsrz5c/z5+e+2q8LcR8B4DKTVXqe6DZqyuTdmFA19wLb4Q/eetm3l4NHgtkpvxNVbi4K9j62pxd
WPhr5w9/gAZ6KiGpZ9vy6GrxWBvx3eqsuPfF99pW1y4IF+JvbQLSu3aDcnmFg6VHwXfWwzMvGZph
7QEXra85afhrUoaw+EKWBmxqf6iSwKJL9wvFWB4p281f8kROtx6AB29XYuP/u838Y89f0zOKlnC7
Huf00Bp4tQWjD/OZrfI8l4XQ4s5GKPLU02s9jrUfNHY3pGccp3wDyna4h7LcBJkWUDsxxcVjkzls
24CncoNcjryYkZE/OebgWfmqemnStoSpLwo1MmB25r9YrFzEdhhJ+QDf8j6EJ1F5ajitYQCbNu/a
4cMYAxBNt6hVydsxebboB3Ma+PTKeGr8KNff65qGqTJ7amBh1c+x6+JyLxyIwn4buBWgfhDJ6bdO
W8T7Hp7woQtUZweeYN+5t0LhdU5ogb0s0WSSogtS/6fvulE5vvEObTOdb3lFYyPsqHGGF9UWyxau
50+pan6WsgiK+sdUUOSqd0lxk0zvjkH2zTFERXlg4k/J6h2pWOS5KCS1dpzNacCcn0CwxTA3jhc4
twV5wbeL6G58DQg0+FUGaEF3UwzizpnfiWsdJscODc9uutSPedZ9691ly5FAeYCoQ2p/zwt5SKw5
QKHyGfiMJ8FfZUkCDu1+/VZU6tbi2SavxWbIUnzorJ7QWNuU5QIiTlNvphLC60nIineYxu1hHV8F
Y2V+msZ94GYOBz3vKsX2PK/u/dZ5HOhYbHIzxNLozTi9+HYTWSMMbnOUVdoJyAlSbKn8IKhEVbDx
tSFly61T4zy0vQxwYQwGxUJRmLjRtyX9SHUdEEAkXbXTzsEBbLzM9rKyYuOeugVFT30/1kXQee/E
b4Ny8c4S+uhdopx0ggJbJra69QPRAohakaAEHbM6D1EJhnQWzeVTo3mUZD7EFMyx5e2um5y4qNOI
oqfReMlGoUU6iTHM5nybeybQUHTrRrkteW7F3bLv3D+5S7IgeWnVhyqOSqfhkEH14SCbO6c88cq+
XX6MsAd51TM62STIT6j90L1za++U+7LgXoOfHEBb2wohuBfav+y5+GN34yExzw3Z4sIQQl81ggl1
UO1RHSXlNstjq42J+wqSpsPC5KXLT6yIVbJr7zK5tdVR+/vJCtWzJ3f1Y14cOhWhm43H4/NsJ+A3
tD3pIuJZqKynAcJT8I+Dn/IQmicri7V8WOgA+xzw38OmPUknbOeHpgvA04UnSTy2RZCQ6sagxNm/
8FfuWzsslFyWUQH/eLoF0ueFj0FKsxP3ush+G/HPjN1l93mzE/4LVMvBLKVRMbIAYN+Kvi5/rFS/
kV5/Hxgioypy3ET0jZunU8BtxGO9l9ZDXnbhcnYPkvAwGLAiNzz1Alu+EBi9mNvkzvbawEg7ht15
jGvEFtVM+d4DXog6qv0ThTFN2M6teeR6Tdg2PMYi6s2+bEGluambR54HIIDhDhstfozthI4YpoCI
kyT3o75p0ycij4ZufK7CynlO3JMDMcH5ide7sbkbRB7XKrTqoK9OQxs1PXKnbVW/6erYFC2uNw/G
xLV2IKUdFNYd4inToe8HqOsu+ZZYG7OjfphNQYuyNZhwSzw8jqhZN0d/jqq9tDcF2RTtCJOKH9O0
tfGRv4qzdyajuL3tyEdmdp0dyw/dRGkRdl5AP7o/CbbELoKND8d6ESef/8JvK/VmGYLauh/GPfHe
Uus0klh4D3oM6iGcXjIRy+nYjccBAI50A+cI0d9Y3quXbey8AP320SNhQm/NBBUGc9uNu8YAMd3h
On6fmnhSe1JHDP18joWPk50BFlK3UM0IITkqn13QRNExKaDDIisYfYCInJ90FRYuaA/D8ewDMnmx
sVBDd6LSink9Y65idwxzC/j95VUV31vvIZm7CJore/BJQguFfeaVd4o4N4K4uwzi5UT1oUywvOvD
Uv+2uudGQZKYBkPyWAE2ZpzfpL7Nxl9E24HOcmQdbujX4GdO2Z0FGGfFX9VcbUsoWugCXo6/54YE
s+iiyXnX7k6inVQ7r24yxHPpBqRjZ3onpE2GSMz3zCwog38bGie0zXuVt5FQtxKAn8r+xsXLQGkw
yRatjcd5qKOEvnTyJW9vBrJNmRcWrQ5Zc+qaMmyn5ICsE78Mxa3ljnYQbYVONxqMQaUx/GfeYrEE
vvWjSmFl8YtnsAXOQ9IPoeI7qKEGMGMJ045ELH8eUQofLLFrwL9K8MOpdUwYYo8Ao4COQzbHHfQQ
vPGRT8ealHE5Apw+51FCQjQHwgwewo2+k6SKFqxC3/rwOsg1JNkmkVt3QJjWm9ZuQi+FGmnxWC3Q
IKt2uS8i5adxrwDeyGQs83jyFpgT9wHV5NYezgqC7qNbwOdzuNcZLrA5JWEG5L+3VLCs30oUTHKW
7o2HaTZLFxAocPf+E0X/bXGakMIdWLCwa8mh6p3tkE4Pg+eFrYaY+Qyw+zTfNjj2HIg6+awPB+Zv
ad26QVc4O2A3gmmZnjyYHYa8SB+rZAGt4w9fGiAXp0iiQ1mOWMtL6KI9D4J9iKrB1hvBSED9OsP/
3pE3Q9qbBSFc0SZsyHc0ZxH0f3LxllXpljAw9qZHd3pg/o8CjHIYEaAZPMej9W2YRZBNaTzYBf7H
Epsuj3v+QHA0peSYkProNvLg1pCC9tAXQBH9D2w+oJo/BmP/Uskb+NFFnZhejLYeEppUoVZ3lTz6
XQHFy/ceNmtdfV8gT0L2ADXMUMtjY8MuyY4S8cJ9DjmkhYalHVOxbCkTAQRQSGC0c0MLJFcidKb3
tEBPqOi6x2JYnkihxhBaNVkwcAekYEscK57Eph+3CYCeqCs9cAez3NFbOGY1QVmrB796J1keZbYb
jN0fZjkHN8VhJFWYlrd58gINkKhJTlZ+z5IycMp7F+9XXX+HglGQeCJclNhMUJYu1XRykuq987IH
jHU0T68+jEJMh/XVzvHgwFAAihjLNPwqe/U2Dl2ELgDaUEAoOf4mBbqyIzrm5Hcj028lKXeai7g+
Y9Gn4c9Qv+UZgwCPtk6J9sIJPuGK2bHjJvhOeRqUvEVf8Ic7LTeldHtkNjyean1rJVNkFf0j6/sN
5ALQAnEBEZ22kE7YFn1zV1bzzhqqjedCIcKuyyDvrJv5bDLE5Y4w7GNjvpta7L+ZW9/3sOkNJQhy
6D+5cSXMu08pepzS+5My2PIZiHgDU4e5sysjN8rjP0k9ZFtNLLY5M6oDnKckEGYZT4baKPAhHy6f
uG5/gMpbBnBtyhE9SLeYhm+v+VEQpABVEnJ0a+D+EVgWiAZIM8MCSJXQT5cMepfFNnV6UEjodk67
J+VZQCoiScC9IOuXh8JYSGWnEzXwdpsE0rLSTnRg29M9FCJ+eX6H1Z6oNMplHgEIZiM1T/zQo+Sm
gnuXwdbagM4aF4nEWWXVVly2OMXKDs3MsfNgOqyHPxSHTUmXMrDAb1YSjV7W5MFc2UsEOXA8gVi/
9Qz/JlIuMGLJWRKStFSHDN8SkYZR6Cv1btSX1guxJa63I8p/iTvG9Ox2mlRkM3T+g0/Vt3I2R954
bxkyTtPxIprlvBvL4ifJzLau2ZMnmmcxTAe2JPD8wI14GeAwcq6IB7TAIS4rWYWNOz36yubojCfT
1vW4e4s189KgAhyrttb7xnZ/Zykanl2W9d+6Lh2jEhqUcGZG2pt6VfJWT64TgKlB0JeceFDq6adr
pyetocSxlDNSoQ59R6YJOA5T1kd+ha8URY17QTGW2IX7g67tm4IizVm4zsBDZ8e2Tu9QHd65rocz
rG4P2TLRzYIBj1KuP/yFhLhL/UqEiaGhHLatiQa/OmjZn+pyjHjhbdnMQzcDZ8+toZbY4nYdopu0
yec2rOXU3MBNOSh4+7Bg44M81GZkFXqieqfHytqltbYiDm8Wmk5+aOzKeWq97hEOBbeNl/2GNO+m
VSo2DY4ErwO0SA0KB5cp9i7PsD9QgvrRfE6PEnVTtnkb9kapKO8QjKYtVKATD+YMKGbY5YibqfBR
0B+2S4fv4svPbMy2VTbc96Z7cakIAKwIcncC/YHIR7dLNs6Y/IGU/S4vBdLqfhl3vjVlR2arDI2U
hVW7jpXwkwHI54aamr8yLOpdZ/Xi2OlObVsH5Kuhq9NDoRVujoMH2jAa5rx78IXbj/Fo8uxgVYLu
lfDxY1iTvWeunz6XM3G/tQKKpgF64qkdAJPpbYaKUhl0aVmFjGYQn7ekdwsu8tAHTVtjJ5eZ9UNr
X/20rKW5TT06nBjc2qN6LkakAtUUZRabP5YBCkQJy52Q2wX63ZDWvQV8g0CotYcBdseqO5z25l74
9bLt0E0+OWPanFpf8KcK2i+PutRJ/QG9elXg2qbRzm6U57x+XnD4d3lQrFnIGrwc16OKHDLHDMfB
z4tbF7JGV4p3/66t/Q8BmVl0oIUQiHWYGE38LSl+zMg86IjdEoJixWxHcIm68rJ/F7b+h3Br6nTw
cWSBFzK4gXJOCuWa6arh7H+iZP9blxFra7faDJBCQz/+ADfubb7TT81+uJtxqSwi9HpCIE5DZ7Mc
vQ0Cdd/ekZ3cjjsv9uLPJ+rS150n8K9OGcsrxjlSsIOffUzux9DmgbgGsvx3vU6IVY140pVEW2Rs
D9JvcWEEAdMuoJOmk8d2IsB34ND7/CMuRZuz+giH0AZy6uTAChLr1LtnjX/z+aMvfcOqFi3LNsmX
lEGDk+EalP6A3HLI5RCBohhQ6xqv+dIsrHo+ZBS1pQRQAtwydzgZi8Co4V556gqN98Lz14THJOkB
QvO5OSjxyxJjsPQKpJ5rJlCXnn7um/0VQ6XbK1IDY3jQOApqnCSwGNDfGp5c6ZP8+/n+WuWFTRWq
scCpHCzTHpb2MbXbw9B+rZtEVhOc2h2sTS3Il6W+uFNpdVOiajTp+g43jvuq50+fx9F/3an/Xef+
2nA4qfWwwOKhOtRoJ+5KXrk/ZDNRMMu4u+F6hnWmw3gMGS8Dv5AJ+L6dgvnZHFRWx58rovyPNG+c
NqgAXoEOhi58N3SQNshwWgRcvT7/nf/udQp+Xgd/zaXVqsUVjQv8e3JS1N9MwBBy/uz7SzQgw5bj
lTm9sK7W/NG2nmTt4ccfTPU9Sd0bWd4uLba85UF31ZW1+5824P+OuVg77S3amyZhl2IPP9DnCdLz
Qdll7NZuU/e3b5Hy1RC/u4PJhw9wot/GYwGkKShhfjhXjt4TM5BNS5vxnvCS26hpoywDiKX3AItU
5ES4RrxaLjzJPh/6C7vYWp4n0zUEFBvRH0oImIG7ca4q2eXu84dfODLXOmVnWxqRLro/pPMCCE+L
QkTZHR2inmz0gRUK3dgQEvSm2NeOzbUQEK5Vo8pHg6+pOlSZXHzL92G+Zr367y1B+OfWzV9huoAk
VnmsG/cJ92Mor7fA9ED/B/zaK5Px7x6QWBtEF0JC5WSAwGDe9M5BIp1CnVEW3jfuyeYP57rcfj4x
l75kdQBri6cWzzN1kJrBjdi2nnLL3Tdttfna81eHMAIeGWuF/a3TetssQ5iQ15Jf03G9FLOrk3dw
PAJHzqYBlo6hSMmn934svwTi+R/xH94ZDloYUhMIez3xJD22KtugV3VlB7o0w6szt1t831qIb+/7
chlDYdoJzRH/vrebp8m5SmO58Ja19k8u+hqLem4O6PYd4B1y0y/il8P0h12zx89n+MIr1nx1LqBD
KvvZ3rOuf/aNji3IYWWKHwcgwr/2ilUQLYWbJy1BEFmWjqVtHUs6PhXM+u5Y7cfXXrGKpLKgEKzs
fXNoxy4UeTejSeHctZzvALS+RgP+r73/rxNhddonuoR9jIbucD6Pryn30OHh/cfS5D9KYA3aYni2
S3lnD+k2I4ReCeRLZ+oq0gSrqJ20oM03BfsoAC2VaJPVCgbng1sf0f78USvvSjpzYUGuWewtEaCx
KyiLw5DnG+Hndu/wtRa/WHPWSxs2lklejHg2Sjx0Sd+GjB1gTX2N83VhoNY8dIiLE8BxO2ffktu2
vs88GypW8QDJGSDXo0ldsxC4NEjnlfTX6VEYlQwAgp6LSeyWSrpfEuvX52F8Ia9ZE83LQqEYrQBz
NEXr3EyLJW9IkyavHjx4Nj2XJgap1rmSVF441L3z9/31HcKpTJGkDQQpG0GeIMkmrTPBwJvCnNnz
TUfE8oRud29QPp+htYqq/TVjiv9Qdv9YSd5qSxg4SzKGwuMehfkHk/PirR4LHueQaggtu1aRw9sF
DA1b5TsO2+G9nJZqMxZn4yGo98UuW/R2wJYugtGt3AOFAzXEqFPU5jPTDlB888UB9vbNB3zX6NGx
2Zd07D3xH/f2r1GDXUsnqcQeMOevNUAKjmCgXI6o212L4ws78trh0k4GiUzfMwfmtKhpiRxkWPqE
vQf5rbiWLl56yWpXYTqpLN72ZJ/TxI7aqkBViSXDxrAR3R2b2Fd2lAvvWXPcU+XWzZDOZF/aaQTm
xY1f5NCRhhEyc+8/XzQXoEtiTW6XuL8M/TTae1lPjxCjeHYGHS+ebe1GzYtHN59QFmzUsKmmadz4
uevcu4aLqAFT68omfSEPW5PerXJATRmuCXs6J784AEZMtRaKlWTz+Tde2BjYeXj/iroZNbvGSlO+
t+EKILtnD093QY3KKaRkp2sqope+4vznf72lQqkV9/uMHCDTFPhs54BvfdUZ4NLDV9uNMbxUI2CQ
+7ysm8jP6yFmqitjbolrIPpLwbbaVSgZIR5YglGsHJjmVr/6YQEf7q5frmzP55/6j12LrbIMN8mc
CaV1s2d1Mu2dCfqblu9c+/UXzq+1wagDAnxta9/bVw7d9MADJM5rSR9dFNV8VAwzOw0/D6ZLM7Fa
+1Vf9LZb4p5gtzNgMA2Drp2/eDdjBo7kl15Bz2fOX5HUpAsIoxnT+0q9J0aFwgKQKG2uJJT/QWj/
MRFrUnPizBWwWDbUm/K09s5dIvmaO8J81C60haNeivZHM/t6CdpRU0Be3AJkNIOuFvzLXcbvmpI7
v0vHpjHgZfarGHsQ3HNDkiuElAtDvGZGd53LtFI13afoT6L3Vb2ijbLVeom/Nr6r/UDmcFedW7ns
S+q+OgNs6EgOtTNuv3z+/Asr6T8y6l/zhyN2tAiZioNUd7JwtguCD6l1LJL0yhdciPY1NRpN4V7w
3MsP0mkPpF02uMsmgZ6AjTBtHSy0ALnMNVfe9m/pR2hRrLYGM4xJomBNsp/n4maeeSxbtmXsAwsB
JMujdOu7SuCEnXhYGuCb0HzXzkumoWIPhtzcBq373SLOlePi0vCuNhLANoQD/LDeF/bUw4o2H3at
7blxeu6ol4JmXwzD1YXFOKSwssU2MPrLtx3WnzOCk2lZVzaSC6fS//Csc8AfC7hG7tn0ZHm/PSYg
r/a9NHYA1bUra/3CSlrTq2E30KpqRs9xLgYtw6ZMJQyxHTqHlm7ElfC48CFr9hWx2tyTwCrCcuy1
boF3+s2NhV33ly+uyU5fesV5Hfy1otCCLqg9MnVo/ac0z4O8tqA7C6YUOU7VNUu+SzfUNRdLeeNY
kd6l0JBKQ1gYQjVXoPEJ2uemg7FNkEzuXtmTilo5HifOrtRKL8Tzmp418Nb7f5yd2XKkPLaFn4gI
AQKJW5KcPU/l8g1R5apilkCAEDz9WflfuTnGRPiuu7rDJKCJvdf6VuzBunHqSsUi7kDcKpvAbDmS
ZGElZ9X+62Vp4SHO42Ptglpweo/mlKXX7hTfChuiMQWWjg4vlJivL7I04i4X//CmHJLUg9AUeQwI
mzhx4MH3sW30toRdeOVUvHSJy3P8cIlxIsDBTAloVqwfnsq0AU8Wgm2IlLCy9997KXMYTZckg107
sj0jj8za5jJ7NU7lII4MepvUWnlYS29kdqprirHgqd8Y2JBdeiYVXN1wXrcHq42daDJQ8HoQp68U
3ZYuNlvEawWHVp1j2UQJYTd40APCnyK7e1nl29Z6/fr1L11ktjaLsuxBiK8zIETvufdo1Q0ETyXi
Xpsw6dYI8QsnyblhFVExRRs3IjvLOENIMXvitF557Ut/ena6m/wcpCkPDYgptq8yt0TGkbPypbWw
Z8+jsXRcpE3Rd/SkmaMf8d7JNRa1EVQol0aNmyicrgTBWcT1V+p6l/PiJwe9ecZo15W4IGfuqfWM
M20C4fHDQFIRFbB578EPcbeZLulJdcx9rytgwb4eBIsL6WyotagfizGondPUxE9dQFVIh2wrcE4M
h3iE+CV+saR77APQqa2mffn6sgtjb25KROglkqrGFq1ooado7AfYrzj0iv2IvGNJy2KrKiiqv77Y
wkBxZocD4vU2eKJgndGuu6oKb9tWa+ebhX4ln+dt9QbJqamDG8nKkKXbEkKX52QLq38EPUvyBzUN
uCruEGy8BSDge6Nz7kucIEjBAd6o8wA/1k6VZRpxII43daDwoYxsPaTcwXpQCStbOTYsLONzu6KT
gROhak+eU5rro19l/Mp2oW21miFYOWIt7Kz/PeAPO0UGbhkANq59KnP/pyJecsg4gC6l2+60Pa5J
IJZuZLYfpeXk25PA67LLN3t6EO1726+8laU/ffn3DzfgjEZZ1NDpzC2w4qYMnJhKQNgWExBJvx7I
/43YT1aJuV/R89veroQPqYhTthDxptX4mwEe/5KX2jvD3AFTrxWMdNpM/E/SkeYdvONIZHV7Rd26
3+U5J6C6a/6IENbmzctqaNutAV6Z0OtjP+pNbkXcJaCBlHW78qsXpt9/bNcPD8YuMgRLoy9yLuT0
w/XkC5JJV/700jOfbWEMcUAQkzH0dHwfqei2OQcuh0oemrWvn/jSBWZLh7Yt0rjI4joHkFB1pYxG
0E5M7qwM+qU/P9vCSBDj5MATch5sfWoTey9q8G0aP/ne85m7K91hYojdQrfIeA9D86uUf82aj3Lh
p89tlIVj0gThrAQRqo1z5dNY7QdWjlGQOPbKKWhhT5x7JXO7C9pOquBEaeZHEhAZqOmHKThB9QF8
viyfCywThNioftAiWPlkXbox/3/nMfIZUOEmpX1SFo8hAcIMAXHYAc8jTVdMr5c/9ck0njsnXXi+
wLDy0MRT00aLKWpQ7veaX6BKbr81bue2ycnjcTYxmFzLHJpQbBG//Slud4oma27/pcc0mxmKkpQh
gA/r9VDAD0CrY10XN6lZI8ot/f3Z1GihXRzbC3QHncf8aAVFunPw9bBx+VAfvn5In78GNleSSNDL
pduBbqQEOQx2hSiAgd7RPP6BQeCvrCCfD2I2V5QgU9CnjUb/AYGxXhgn1U0WiOsk73cTRb57a8EJ
iM3aQyjH9+7qcuT6sNyO5eiqocDEBP/p1BXiyJKiheeuOQ6u9+fra3y+pLO5rkR2IOyOkGOeRooC
eqNhfKHByu9f+tuXAfHh99eQQks95uQkB/elUQzQU0esQXtt8p+T97PJNzvwCoqSqPEqLFyQom/z
rOnuyegGMfiwKfspGTcIw3W7atoJuza71OrhMGHIgkV7Cpi9MsSQIWEuhIOznRD4H32JYlbWiAMk
58XW5+pxaowfDk5hnUUu+5NXdgXSLlAg7RjvQgR9O1EG4se2L9K7IYi9DeNoFWes+NuXyt/WQVBd
1WVZb3JbAPvbtU+g4T10jfWzJwrWo6a+83j/J1AwkaBaOQFSRaYNAnUGYN8Bq2iI9+rEcPcR4iGb
UMSRcMaT315SFw0QgR2dQEEz8II16VOe2i9wD1jgnroazgZ0k7EAblzP/5MoQ0JEQV5Th9rHqZ9g
oUs5ah5WYMK+l+gNjvd+UGbbzAK3TxT8QDWTe98uH3IK847uJoQ4wZjVxPodhScaVnp8sBuQa2Wq
4Rofjd6lIIweodYfr/nFIWUPYxz5AEpEA22SIxnSZqMmipwUdSd79qevyyQsaPLe58G/YeqT0O2r
N2UXap8xBuWfPamDXQG6qwapd2WJzn5Li2rj1P2IPNCp2lhTebIp4r+59sOuSOihES5KwMldCQrz
bhonyKTRPQjdsYDHzYOfmBTyPa2H175AmHcH7O02K/GfxMCv3cJ3IybGv5UdwAEE/ynO39exh1YA
RBlml+WphR5clW3ThMS459YOJUwBUdOB9gx7ZhPBEJLCgyMfizjf9dT420BAStdYeBHgNI8hmH0m
cguY9+XE4Q+mptjZ2rnggMrX1qv/2NPwo3I7PMwJtLb8Jg6cH7aG+6HzGqSPZQ/mEiVTEv0vUegk
cGJj+Ob+I9Hd70AjjalE6wVq8TdYYe9BUL11DBIG8rhMNrIn4NG1OQuhe94BlryntZtFRTY8uIn3
T1b9aazI0S/SB4Ct9Wag07UY5WMw6Ffdt3KTVMm4DVBB3dRZ9eIPeDCQvUVj0h9tx/+tsvyeanLw
4FJBdQixnQ36ZeFUWK9+CexEoBNyxHkaZGUBvbpbj86OlSkyUoPnMmkVemwSvVy3ve1x5+DIu1Po
TTZ8815y61jBFWnZhuY125LJ3telX8GMqeDITO3nPlNn5DXB76jxvBm3Hqt2JCekyfQhFS6MQc4U
bN1O1xvSwSHc5dYOEMn8WJQwO5VuLZ9Y3aJHWZYevJGkPiQShtfEFXD61FJeyu9FlCSA2HFx8RPn
MUhINMlhwIFjLg+637Sa3pGEkoWOLMVWdt6ZZsHPUXYHwjsWxsAtRpx6fww8E1vqoR/XFD9SNt6L
PD4lAKmjxFrdOvgpW4+1wYan4zErskMup4fEcq8oH36CVGCHFY+v2tZX8Lflt7A6XMMHBO0FdwCm
6/sdYhbgBjIKSoOuYaEFovkOz/MsQMBwB1RwYw57r0zblzgbUNEzvXMoe7i8CB511SIwNh2GnSEN
RC+S3HraPU52z8J6gpTawlcq3KGJE3KWwj+OIurGK+HsQmX9VplEQaqLRcE34x6ysgwZu/ya2zYc
xdoGtbEh+gAl7AuGYrufagbmtAiiNrDJLo5hJmqzpNmMuZXArUohtuCQQqRlCX8kIogtJO29FiP8
U/ByPAmKV0sSMOipbW112Xlb9CH2hYTpFWlgZ8055NkATT/5hX0MGLnr/PaRWzXIyll/ZLTjYdIn
P5DxIza4t+fR5g8BoJuA8Mlho5PptnTsYuN73nXl+m925TzapfhjrPRKsOJoJSAudR1WH8BmftcV
sNlY6zDkBt4fvTx+Bayi2fTgch6cWjOsGa6z6SAAOQQ+mhptkwHwOGgPzAaYVdIasd6p/A1WqAqt
rngsJoxSZG6ysO3zfyDZUmTs5o952csdUNFIsaycF7dSzyA54HjL2c9J09ce5/eL3fGWtQOqMMr8
q4qq2ORB9tekDoPDj2ah9EfA7HQ8AfkMv3Rt0wuKHJA7fKhnUPluWwNEp8gyC3FKwosmqwI4AICE
2G+vEBEenLzWo4c+5ojAZuYYZ+lVbsuXKZC3JCF9WPjj36I1fy2qf0+mffQIzIx2l586nv82cELv
7RRkySHmW2eC8ThJ3TtrKH/ponqr/eRXY8Fy15FhL9pmm+XOHz11NyC5/uiq/slOlQjr3pwBRAeZ
YAJ0xYaOFOMRfFdrisH6IHmkNXsxuZdtANE+eRmaqallRITtN4iokK8px1rhwQwE95tzE2D72iJU
L4O5Ctuqzs3JvWDURrvWm0LDRDZyJK5aAFInTvHWaJtiqIofyQS06ijVsysbK4IUqTzoRt2Ccf4c
EEQ4xu4QumzYjwIhGbWGQZ74R1Bc8x2OJK8+gwKZ+8+D7zwXBi2QTtwkZfvTdbCodrLyNg3ohpFT
wCEXQJMSdlpBYgR7F+yoF979AB6RsWyYlmuBuILp1jXNg5MRvcPoCfZWNjk4Z5d/rAJ2J8Px35oE
8H5odeyjYYm+JgEM6wTQzTDDWoJkssLARs2tczpg58wkVN+JJ3EO4eIOFk8Bsy1ylYZAnO2cYPus
0iNIB9dqqO5Z7AW7tkmdbRp01QGCaB0a4b9ji/7h2tUdwBMwGRrsxWkWAPJqfrTx9Jz2ALvpJokj
pp37CRmbII8Xd/ZQv49kEHtpS3Fd1JBF9KxnZy+FqzSrofJggKbeVaXqDhrnCbB4XXJXKBA/Ki5B
yRpgnledusZqBuN7m904yfCAs/MzrdPiZKHXHcYulHAcEzVKXAWzi2Mo2gzVuOG1/xJzPsCLUNrk
TFKV3ClWyyMyNMe7bMgBoqgVQmnKfrwvg7h9qEjmhQWqvMdJ0B4IFesgWtNepTkiSXH807sWYZt/
BaMBbNhWTnfKyfqNnDr57qQgjA6pVtdW245Ayl8MRElh39aDBeKrToIfvm29aGuY7vxYwxeqfYTL
kV6ORzcdsZf69UvP5IGwftwJUwS73DjOjQTVdJfBhQFwKpmuggBxNrElyE62vbNJjQearw2TeCN8
Ek0BlgVuzD3Qzfkmc9oXIyv41VMD6E0OJs1oZfYh7bwiFIzD6ooqegjEXraROCWbuqPXtvDsw6D5
X+QmelvVT79UNniwZJc4mTVtsnE7u9+xvHv2SQ13rF3HOz/2sy2FiPPyo0B2tgb/mE58CuOeiI3A
WXoX887bicYGJjZT3UmmTbCzJjj9LQHtfiyTYgOgcByNzPP2+TBiD9Q+5nINbmRrWVnUpjaYiJa0
32oUOa98R5MNtcA2YG5SXgl/sJ+91iQHOIsBOfZs74YZkBQQi5VGjcPLX1UZINW5UH39w248gFMp
A/Cy1sE/AcXxVlEAAQbX/lciXyJsihiIo7jHPVcJ7PogbW38rMqRC0zjHXeqaZMNttnErPybDo2z
SQRNTjn3f1P4dnGSAWvC90b7jyuIe0tZ8V7UcRYaObr46MSwk7tRqRaLIjATTVbiHG7ZNY6wMPAT
Oy8OeRYXUSANQMNUbAY1mmNbAnLSudqJzFhakBl5LiLM8uY6yP1iwx1aHcwIL2GQT0NYOClDcNo4
hDEFrEVXyt44zYg1mnhq60g/301t++oF2X1dyXQzYHQBhQF/b4Bj+U52GBMpHX6x3mqQ1mHuFL58
wqrr7miDGYAFClJHZYdx2z12fZJie62qbVkiHzbLm8eC4NMmkVa75bBzXrkewLFtoB78jMEcakZs
Ro73jiw7YE46ZiIkQqbbrsTBZKihKaGx9Uoq9T4G+MW+pk92Ds4Hyyt8/00NpHQ9ehNlwk3kkQDf
bjr+K1OOpLqe4f8PM/auHXH27gHb3qLUibWqaAEQAqehbZN/le69HW4FpVavPCrZWtuuAy+iaABe
ScvWvs/RXUQKDI6ylcOKM9O8I5sOSpdozI0EfAbeaPykNuSOye+DGOCkGvAfDNcMzv8pzzYT8h9u
YRrPIo5l9NrENYy/ARRVEiWObTc13oFytwhth6o7LNdxWLYDMCZYqAIfVNE8aV7aNo/RXzZ5sW0k
IbticMiuku4VQS7o1pOWu8u0+SdcwDgI8hO3CrmKYEWpHzi/qL0fJNVOjnVwA0OCCDl0gmHWVX9q
ASLGFAMYksAUgs5892iagdchJWBFpwF9Q1CIudUe+C7phC3Mww3+6HX52FAX6I/a1BGUhrhS5WXg
s1XphpTD0RoBWReeecwJPPalm7YhQXIcXigdIuS76X0SCHRNRYLUVd06d2mCbQlanDsolLCN4aPV
MSKFrLbAwT/rXpogvh+m+NG9hPgMIn9izPvlV/j2YxppKlQQ+SAmBxcdABPwLviurNa/g1JKEChI
gJVKViEvA5AurAb7deCmd7lrkVNd+M0GdDl87/bWv6ZH5R3pKfuO4VN9SMl1C+P0Tgn1z5D+OiPl
b4HAOzjMZRLlrt/+gQVURxxPHKTsorqpYUPeoBWM96o6CRw7BiFETN3O8RK99QilG0uBv65pnYUC
DvuQxbBQ675ubwXCKcNkdN56VTdAYgmwt2oXAWYkuQyi/IW0HImxMLUjiJikHmTFcM1nTpnvWhUD
R9XhM9YCeWMPtOlw7QKLflDlZDAe7Rf0+vkPVQz5IwUA++D7Hd8GnCOBCSfTvYUQHiDIaHpdGdPg
mI8NzMaOtatd0j4LP7HZJlAFpAG2Aii2rgxGGdyREqWVN/QkEOTW6YBvwJuPr8CXT/5OpNdPdnWJ
dypHbOZekkqA6KR5Vcpydg4e46PdCjRRDdRHAjwOhPzl2VVBlP/QWBk/t0qNexJP3kMeA8BaejDv
AZZf/1Oiz5BEa4Cv8aagOjEtAKjIOY3stsNrARDmwNvgYnzv+XYqOrVPK9QydFLVp77I9LkcUh+K
K8mA5ulNsLFbzznlaSuQR4awgSbUHU9q4Ariyd6MwUDvv67NfV44ZcGlrvahftZAQolvkAYYVoNm
dWCDYwRSBuJaBr9dKdEtXWJWQms0TxzfFuSkJ5QH8OGG8oh2X9En+eYFZn2dRo+yKCskNI49EzsY
/fKD7YscZlkjV8icn3eg2TwzvcLa5VowQkNL7T3npbydBnpVTPWb7frXUz39/fptfF7N5HNTLrUr
MFvw8XWmynrLbOe98/jKHXwuUmDBrEIOltLY4VjCTgH6FEN6LNRbTA4wYYcODtsjEStNpIUy+dyb
lRS+zhqp7ZODqFljv7f/UTxQnxnX2AFLV7jc4Ych6ycEv7pF4YrUCH5t6K6y/nLgJYp8LSV16Qqz
ong1IIhAVo19TsofTv9mWLr3BCgjyt1//Z4XXsY8b7zJYjVVVeKemJflWyiBYZmain8IxHiyWn2y
NL4Y8YW/Ftm3MHrnOISxKguQqdAaS4ZYnBuP73taRb7ChlcbcuuOiq5MxaUrzZaTgLToJQUjPAeG
BhFa/+DXOT42b9R4txK5TzeND3jc109x6TXNFpYStCEa+B5qTgNsvb3O6rBzmidegKcP8/dKp37p
lmarC8m4g+jQJAYB81bUHPSabm9SfLVrJIm2a8qnpavMGmSx0Z01DGV9psW/Jn0d/DvePeEoMqzZ
ZzzMjv/fyGB8Nv/jGitw2VmgPip5Gn2U5VFYBq7SW0v4XbjAHIdAxkA1I/Hsk0GePCru8UvHIPT2
zFo68sIjmidAI9mqyQIgysCMSVyUuJFxk19Ykw1c1/nZrGbWLt3I5fof1hdhTf2AEBX71MQojsmh
fZhsAEqHVKz08T9f5dncpu/gPFP5A0TXpW3JY8/zS4cP1YyvZ8XSY7rc1oefn2gUmPElSk4gPoXg
P23s/LUFKi7t35BIGH19kaVnNJvntQgsLxAgVXexvtW8fcUxGPjSyf/esYTNpnbgNrnncTh88T11
uvRQ2KWkBQPc937+bE63NjwO/WSjzQpKEwcwoiRJ1LvTygte6OKy2WR2yBSXtTPxkxdIuoPuajhl
wL9tGpRhNrDs3bKk3mX4jAmlEWtghoXwAObO30msM3DiR/+E8RV1aLswGbYA2mkF7BSwjkEL/2DK
7krUY7q2WFEnLA232bqC469G4tYI3rp+lJCJJ36EwCCgt+oQ+SMrbfGF4TY34Dpj38iphiZvQsEl
R1m6rv9eEONfj4aFW5hbcFWie1Y6SLSlHpgZlvdY+f5PN8l/+jmowbY7bL++zuVFfLIEz524QZ/4
ph6pfcq95gxw1BNaGms6+oW90L/8+4dZb9SkSxS1+Skt1LOh1R6VxiPPWjRvV+bM0lOarSuBx1vQ
dMADyhwCmhwEZZ6D5oblkaNUqO2j4vC9iEM2t+Bm+IxGSk08nQlVO2LX6LQhIYr9i6vvXmG2vvRD
EVDW0PzMWQHwIZLYsKMD3RbWyePXL3tpyM6WGFHQrCZ2AIdnDOvomMoLDBV018mxvxfqxOaO2B72
x9xkBoEppVduHSe7lyP4wN64JvdduofZ3K5gsm4r8PlOvLFOdWleec52Tjet7FQLf35ugqWT24u6
v7D1PXpVOkEPfqsBp/N76ThsboCVmZ4I2qvqHJdoqrIu2Na19yhU8JiaGPHzAljYb73suc81gXhj
bHjVndGVAAWQnabOA0Ct+vX1n18w9rG5zxUfmqg0C9lBsBgDt+3g4FZYQXpgUh/VQPbMki/D2P1h
iJAT+HTMrSByeXILFzOqhSiwBOOjkvXD1z/nv33sk4VsHtlMFAH3DxrHUwH698F4aYVOGHY6CeTe
ox4QS9q6ut4HQ1keij4A9bX1bXx8uM0bqirug6MYkClWR06+ie1DaTNxi/BndjBIOrntDCC8bl+a
Gw+I0k3Xo8Bmoe5xKy2/PqrCZxeke33gpkoegkqRQwwW7e2AEsAVNcD/TgUorVbrx9dBBStj0Jji
ShutdthChh3PePDs+6ba9FC4bMtaDPssUYhXQFtii35bt2kHhBcqgKHEBpkSFNVriLUZ5+0JkgIK
lO40RG0G6qHlcxahteAhgHLIdrQb+nNuVfieRognAD1VdwwSChpsmiG3HM7EZ5EN6kc82OwgUWGK
dODXO89GyrQDMf2lscIjaFT6HUVPZfv161owgjN3ttghfjrzkCjtnOJuvG1c9CJidC8iAxscSk6Z
/5TA+xk60IX8TrIUIhCXqfDyxhoU+1eOREtzfXY4cXjMUTQEuxDF9rOdBKeg6nckzXdf3+PSn5/d
YjWiEWoYlNoNebPbc07ejF7RlS4Ar5g3W8nhSbGtkuJn9ye6r68KgLCRunjFDtUm2YqDc1sc41t0
ttSN3Jnr6rZfcUMtbLje7BQZ4OM2AYAZXdACJfgInc0y6kk9bVMuDJqXjrt1Cj6sQcoWTifebLHn
hY8mWIDg+aFtfuFj55d1yRX/+vUs3Mrc9+wLSM0LjzmnUef1Q9lkDvZB2m16nQzXDRyYUZp0/fd2
3rkL2kXKQgDZGVT7ppje0ODVIqwUCBojb5If37uhy41+OG6NpPEF565zsmzB9xUS3aLABUGPghh8
9P00e7JiP7j73sVmZzt37L3CcDKdWf5ssy60zbs7vU05wjjStTPwwvlx7mxGOx6zJxfuyZ/cKkz9
9gLERsIGb4K3MUBcwte3snSZ2TJAq7GAyA9Miloi5sKFVoFxfapT8kf6zsq8WRjIc08zDPA9QoI6
xJAWDIGE2Z2oqm8OrdlSwETeg1xpTWcfyOMwreiLN9VPQJyvnUsX1jE6m/Mevm8YJj0gOkrshykF
sk44703XfotZyehskqe0VHlS+hDJcwv4TdXnD6zmAn3ufq1etvD4587kRJZ5MFr4ttY9ZCu8Vr/R
KlspYi88nrnRVccstj10ShHKQIrjWAM3HqsO+6uQ7colFkqz7mxmN0lZJgA1ow3XBz+RjbWXskfO
AjoktALhv0QgLrbRNQbYwsL4/5JMq0Z5tSbk1LX0Ief6z5ix3/lA0P4O7p2sW9nDli5zeZ4flivo
BXlbUNWeKXERHo12nPRfmq4/FGj8dolcW+eX3v1sflzahcp13Oas2ybyNLqSa7ivpTc/mxhcmap3
oPA9w0L/z/f1LRpXCMtYeT4LBRt3Ni3qgSHFOOsUCC/dVTDiTFdf+XUPeRZiWMa9Gt9G/vNbK+Dc
Uz96hZU0IExDi1llu2nQT6luoRFk6p+crPfvXeQyuD+877yXtMh4Fp/6dNgQNMMvyBccx5GzuLIn
LbyPuaOech70Y293qL1qs/GtTBzliL5z3PTeykxcusRs28MfhjVuin242vMekrUYkCu3qjaxC33a
189p6RKXf//wnCA5sSbt9vQkulfXF7sOKqXeWTMpLv312WbHfWCWFNT3Z6RIR50zHOiIDPrE7L73
493//fGD34+NVXr+yTXwiybue8nLN8/K18oLCyvh3HXbIHIe5l6EtJU5u69jcbSZBU2RlZxdSt8F
RRa9Q1be9cICNTfdQp6p3QD2gXNRZQox7hoZMvZdl7PnsZ7+Jby7//qZLSxQcwPuCOY4UhV8eaaD
+0QZIGuls7KGLLztuc+2tiS+cZQrz/2EyAMWV0eOLJSQQ2ewMloXfvzcV0uSUvHBgIDW5GoPRMqx
cJLvlWLmftpWjRnMqFi4O6+FtvowIqYJKoWVH74wkuaRn0lvaoFwSPz1tkfwetm9uLm8h08+6gF5
CAWGGeST08r5b+lFzCY1KY3MkDJA0L2tjkA3RhKFBmi/V46wS39+NqsLUw0D9LPkrPCouvSco9gQ
F9+bB3P3q2xlUhYM8MEBuR128sZ1s0/5YwpQbkflysKxMNnm0ceMgfgzdJ6LFE1612f1zdAW6AQy
v49qgqUEetSVF790pdmurWC4taeyiU+tk6C6jnobfBkpslNjiN2zu6CGi+7rib30VmY7uM7xgecT
zD6fsM0A4g5KNhsNSdTXf37hu2Vuja3SQfTU7d1TmsXkZkqCJrKBtoN/yTI7TVW8//o6C7fx/3yy
bqwVomCCkxsETz6Jn2kOaExCh5VXv7CEzE2y3eCIoe1Ry5hcE/r5WxysLKxLD+jy7x92UqFc5ted
pc5FACam1SO9qFLeQ9yVyIDNm3yl27RUy5qbYaFX8llVj4grZUXEKgeejEFZUERRcTAEStpQmJTe
tlUeb50q9kOHtNUWhjB8z3Zus8aJ/Pw5+nOfZgfbIRI/Y3WuGn0N5TekWvHKK/p8sfTnjG/bmQar
hy/mnHF+h8+yn5lPkIKY5K8jqroolUO0KLOV5/n5ePPn1sypVBBrV6V7QgXtMFhCbqwuvsbJ9Onr
8fz5AuDPid8mbV2oryv71A2IH6os027ywntUdntVVQUkxU35+3tXurypDwNwLMvG8k3pnHR8GwwT
YpRuGRi3GllS8Lx9fY2lpzU7cWV9VpCuwtcaEpXeMtbepHo427L3VraWz58Wm/uwIf4CkIAii7fM
lYzKzCRPPEaWJ77/s6Oo7XZbF55ZWWqWZuzsZgo7dTKAYe0TBFVVZI+efu8vHX1cut35ORUr1/l8
PLO5pi3tUahyJiFhYHIi1VWbNkHsla7Dshl2MieIg+Tf2wT+X+xEX8c6R4zrWepftg9rCr585Gq4
8NIDm20xiBQGQKLBXx8JiQZ4hwIwZ3T8mGVj9L3xdfk8/TCGcdguXTjlkcchg/EMMWN1rZt0ehyb
zj58fYnPb8IPnP+9BDTUY1YOEtmsFRxeAvl8+mVokWVXrWwES3NktuXDMdTCUA58U6G6q1a4PzJA
KRGRVuqV9XFp6Z29BmQL+uisqenkoHJIYUbwzFqDfuHhzLWLeMo9Sq3cPgH7cy4gvWLtHebjzrLW
2iCfz3B/HuGUQqkvldchc4yqw9AN91Q6106ijsmQ/uwreM6+fs1L17n8+4eRlAZOguYtgiJiBgWe
/cO2NHSeyIZNf0/8ezomQJ//9yJeAQ1j2WA5jOvu3VbxLQyIK/vSAmjKn0sWGSz1OHM5KIxBP1rB
/odT977MPWjuELiFNXeT1vbZZAxS+wIptF8/tgUNDYCY/3tLcYnIEoLoxVPa5ndFHh+svol8ivgI
0FLhVRrq+jCWzo40Oiy9NbTEwpCeZzqZKXCaLoWrc2jSm6kbH5JuWNlSFiBAPp9N+DiBepxPQXOG
h7vZUyLzk2xLk28dUeXXfWLyMpyqAOk3II+WCvp1qs8N7+xtzCRWa6lyq4imvGAvNe0Uh8fEn1So
NCIbw6lz8vsO7mgYDgKCKkfdT8VGdOW48i23MCPnosKMyFheXHenksILrG4cxOcZem+NKzv6f1/n
/7+V7c9FhdrIuEBOkDlZvVBRUpeYllw4d6pNkwN6E31ERNy/BKhD5SHtMhjGKsfsbBaXxxiV7vsK
3tytW9ZxNDBE2iqLVDvGgIEZOsc5ipi2Kz91YZDQ2WwrlSMkz+PuDKztS5UQ6NaSb311+vPmTyNz
WPhyyBeImn4DSvLUNxiA1M5+6VHdZ7b16+vptbA38NneYFUu4tQlA6zDae9N3GWhLpMd6atv1Vb9
ucZVEGgSzYDTJvze5mwVyXCcit5Hmq/f3iEpL10pfi6Nytnq6gTAmOsCuT86C26mBmFRrMjhkwlO
k7P2kb7wrOYi0aKQMCQFOcBCebcTHr5mScef23YtU2FhOM1jnIJccJtPNaCF1H+UbrYvaLGC1136
05d//7D5BIHBHGnRJatS07x1XDs3/f9xdiZNkuJYEP5FmCEBAq5A7BG5r3WRZW0IkEBih18/HnWq
ZjIyzOrS1tZjEyQgCek998+rFpPjn0bRUhuaNSO8QdOosMPIH1vbP/b58Fh7+ZUNzKWXu1gwU2iG
KL4zwyFMvwHSFrvTnRkE8u6vYbw+3xCzpTo0KMu0d+H8OWjvZ1OCEIPUu6L7zoKj1ZMtanrrr58T
/dO6/2xxW2yVYGBEKFc3tQej3K0DT3oojx1Va7BH4cLOEEQKL/KxNO9OtuLyh0ZEXpYBT3um6M9m
W/GtmyGPXD3BNwlV/8YJnopcbtT4WmTVagw0TNWveS/2oWi2jrtpau849I8ctl2G0zlk4LX8EGav
GegqfKNBk/NgTRTtGvd/x5HhXSrQGFoTcVJGk4Mc75ve3WYGYn5khiHtHD53RLoGAAe8wmMYc/wr
f2FwNrpJZX7n9g00dvjp+xbHCKUASVrP5R5IzO0Agr635ZC7Bv3TkP72qvneJ3PsgQtSpNsZxKa5
GSNwwHir1/3wG/nJZBzW+QS2v/uzcuHDBIxmyFc2KhjhFCQezP3mWanhpRRIzfaTcXwHVB24m8xM
EdwOeuDI7F1BDzDI/Tid65ov9rwtsqeiMvGQvpsXkF3wjFMksSJ13Gkiq64ThqDgUTZRD8c3G6Ep
4lDPTrBn9BsFQE5nohkRsyDGdvajpDKeeBvl6qdxEj3ZkeFroh7TGgnQ3hFx7SV9pOTJw1bvjLfw
rQ30RuvWnHilD2fVlT1+0Jysi9RElr7XAWq8ELmr3MdbWwu2RaERCACHbpACDR//IWO7KiuB+U7w
KcyqBBuuRLYrBm0x0Sfsvih61FV6N/UghsD2CiXoqkbZu5MqNu5KiCHK4c0g3xvvBBPV2kqLSM1F
MmRe0inwBBobodNgwefPWj9pICmVB96DkAnIi7EBEbrzY396dxVAKtbKRYhbjd2AORpQVdVw5OM3
AEfBV30wdFUh/NKd1+OE9yOfB3HwvUfM5Sgrh0jZNwb+3RJb4HXt4+7HbwFS6FFaQZBQHECZSYFR
ACU2ApcC2JxTC4qNPOmfrtzIIhJvTheV4W9t/SLZLwinBu/ATZ/kwlldma4X1oUl+h17KTjtmQVN
SdU2R8/h+HM8PiYia9yYq+w2BSYjAqLh0KLRRsPmpZH2Ry5hwGUeyXaVgU4+q/21Bn+uqxsEq7o9
nictu7WsC2sbtmMVF16FPPQyEyvRUSvxPMxC3mgjUW42r6XE0vD1/Xz+FaBLVbWBQ4u2gqs9BU7h
hEjIcAudR3HlaX3esaVLLXVWIbg5s2gJ5u50HsMyVyeAI8mmVmZMVNALIKM8+a3tSoRdeHq40uX5
/GBFlzrrtu5sN4ecce+76DDY1oRAauRfvKPtNm7zuht3vh7sKzd56WLnvcFfH1LSD0NlGGH7gYU7
Lf1NyBIC3q7vyB3m6r+9p8XXuiwHw7G5nQ6Og/htNTJkFtdeufv61z//msLS+99bQHtVu74FnOdY
2WBqfLf7xxnTMyyuZSZdekaLzzVYAWPTjaAjqkmtVGHFbThD7iX3poKk81pez4WrLBWvcJTZKGJB
EjlObIw8J3wXIbzUPd/00OpIGOS/flyXrrN4GV4teNu1MO9krXzNZL/vAnYIh2ANeMRu6ufnry9z
YW56i7cisEp4cwn/YYcadpSSYoMR8PBvv714IXizQz8wjRZDjyUZbnsQcHxCruwtz0P//7c0dCmK
VJkIeFXgQJjJ+WRXfVLb0y23/H+bDEsRJLNIUOHIkB2Ila7nNjjU1LpyaLjwly81kLaNBnFbkRFQ
7vJZ10OMNJQTD/SVk/KFigldyh4Lj6nCF96wT0enjpy834Sl83v2FcK4SHmDoFmFnUdog0UQrC1h
XbnuhRG7jHSButuAGIiMCJwScbKMBMJP3bdz/ICR8+brIfVnVf/krS/PvpO2ffA9QVoz0MmwFTYz
MyqvYRFrPg+3DZ/kbw9e+Y0PwsMm74D/wg7KO8qhG5/Qyg5jGZbznlGkB/l11yal1Xtb2PzTD8TJ
k9VcWmSX2yDbNxnJ1qbV1jaQY9NGTVnU4MT0zn3qeyJuIbjdAHNE1sSgGcNAZVu1DmEJhYb9bgDy
YFUFJt9qP1u1XvljEuG49mSA/VFWAgmJzNWawwwS5pthHNVbSkd7k9O2j00rCVA4ZuQHtx/SVxu4
gK00IUkQXTGvEfsGeJFvT9gWVWwTIvnwoWwd/5XaLIszpwYUZhicOGtzsyF2kK/8jAT4ZgR9glxX
yOgRymmBTDe0J8vWGHg2v+b5vbDEu4sJ39EGJ189jnszps+NLw7IywKzo7oZ3fLKmezS3FkUDrxm
Um2mR3HgPSILcdIgjYzRZEy+Hl8X587ioBRUHTA9qd8dtBhAiFHtEVFNbhwCc+SDcIm0xxuWdb9z
ItD3lRldfX3dC8vwUirZOMwSnMrskJHwtgY7zv7HJAW6VEq2Y8HBd2qHg0z7yLGf+zS78kdfmvDn
d/TXpqSybIRxIfkDXgh6qLmDwOwRu+gWSKyIoau/VqIN/+1zuNwSZ7Mgjhlpd+CD+11NzkZpMDsC
AnEE6IdePJX8yj7lT93jsyVm8UnMLCFDCC7FAXhB+Zh5pVaxn1OxsQvjbFUK0GeD178GPsf7Fdgj
X8NwkG7CosBKTjzrqXH7epsqTbZ23Zhbakz/DJ5GcJd37RjEDg+6u7AXHYlCniKZxQi3z9akosFq
mgo/Qg0cmDhWdKC49HmCTN7iLu3ovPJr1916tgNOpQW+0kZOQXHMsr5YIwTB37vj4ERZ16k1Mu71
AWRH+6RY3ak4NMWwChiKYJ2bBL6VNClVN4j8Sg+z52fbYB6LBOASlLJJPmynszStU22+kiNOabJo
RshmWHWHE74LQ4o0a5r177mcs63r8AoGJ1ltBkdUMYTj7g6amzJRQ6mS1HWqfYhlOLHxQUX+JPBI
7diltwISJqC4ggaAU5zuLYCH1l2YjVeGy4Vl4v+iXWxBLcun0OQwc19k2bZonVuu+b99wZcGW5m6
/lwbrEKD7X4MfpoMNvQGdgsr5NfrwYWptTTqtJagrLTCHvEn6f3Ym2OVT02kpXouVQZOLuKOr1zp
0pOi/53ENnCE4De54jD25auZrW1l0S2wev+2jVrmuFDLbuy0r8XBlqwBCghBsyEgR1eaQxc+OEu1
LoORyC8qT8BDCwRW902WNzlmob4aZXvh6Sw1uphMjAqhEENT/VZVsZ7QSr5KrYBR+PM9LD0XAP5a
QUUBaqtpXL5nZNI4vNu1ddc3Id+2SNu6gxirwubZF8V6DBzzW0IOYu8aMJR/wgYILwv4fqOJsCrq
Xw6IyG+ibNpmO86VmyMRpc3epi4Yvg2gT8OKGBRFnOUsiHKD9oyluzNr0at6wExs9w45aP56qijd
+sZoVNxqekzndrwDiJrdtQHJDhKD8lk7xbhuCie9890gXQ8TU4lxbevN9+zqo+gRBMRaGwbO80p7
V3Kdr/p+bF+EVK2G0RJHZpAsi+YGLqAscSckX2WkBuVXCGvterTAFzDL36VH2WrsFAfPCZ2ZSFqs
3GR0rg/uVEy3gSzGDfLF5S8wPa1b8DGnO7sB8FOCy7tyjAyj2eKgaE+ue0+sDjzeKu8VEqLTBpt5
M9zktqRn30Y9r8nA1Rpp9MWtBWX5akhddWRTV72PLcihtlLiN50aenRk/ZK3Xr9pAMqlRXPqpyJN
kChgJ7k16wSuGbE2AcqKJCQqmavgJvWbI+MapSZ7fqOjxxJExT8C+w0vPmiGSOoZ66gPwOYltABq
b2rhkGT2vPbS6ihxjo3qVG2JmHeTZ7bS63YKmGNEec0/q8E7oaj+3NQyWzvMA4ZVQFKpOJdgl40W
trf0EWDnFkBeVOHqAqxaJcI7FVYFkuTDN+aqHzbxynXZaBfuHoq+wpTdW2e4LoEDMs7T8gUtB+B5
Iba3Cz+P3TKckgx+ZpzjJlymHkHfwNYohg7rB0KJNzOtf7Wp985ScweyATjW8D3C++xFVprtKHVp
wkK7A0jY+mjDCtXuAaxTXg2YszND+gmR+LShjZtkwtwCue0mqaXPTGBwzdwJPrcq89YTYE7TUNZH
LLo/AIh7MF15Vxo03mAVxf+c0w+YTo+oBj65jVs95Lb3URMKY7qRJu69EhVlG8mzU+n4v+1a3jos
BaSdwkCX2TWINZa28IwzUHJ8FwBUYcV8KhFA1jOTAF3ziNBvFJWmcoeID2s7nGmErQp/j9O56phW
D35pfUOXYMRC1B6Zl36EnnwYHR0jneAZhrSXovN+IqRCgrbUHEnp/xxtcP08uw5jkYHd3Nqwik6d
vWEd6JRlwPMYaq8jr0SaEBfljTrzenB1yY9iOutB0dMHmT7H+cTciHLaeW7xYA35dizkK1gZeUy6
ep2a8KTkfGdP+r1U86lxAZKu0n5fOnjJgVscHYHmFeKU6Cp0saD2fuok2FzViSPcG5OK74HnPYyM
PunU3TUecKFzVwEB55xYD01+XoAN3o/hrpt80FCBAi+Bh23nE5P5XvMAd9hN22wG+dwfn4xxDm0Z
rjiwqUE+PdPcTWNb0yZSQFS6rLxPm3FrCRx5UJCWc/Gzxbck9ppqTbWBNbWxn1Rr/25y8laPDeKf
WOEAP1tj+PbFqfarGoxSNDB8bwC6DgKFyNSgjHeUghocxohan481D7s1CyeICToncX32CHpYUqqy
RoOfg9pYkZVs03mV2+qnEoiTh+gTQxU9ikHBfey6r6niCefhOjxX0iuiN7xO4Wmkd8FUv1UdCBxB
gBiSRoP17kLyOp63eW71szLFB1gDIH16NAaHOpHeuDZ8trdzzUAJZhCwAjuf46TatgNIaVKBXszc
O9ezeZwrfV+mgiUlttzYnk5bxCz9MI78Prc4RA66EzF8Ph/cIc+5g6ZCVhOII8n4kRMO1r1K/XNl
IEWHGhFxgc1xLkyn25CIncZK4YocNGAzw5LNEfLDK37KdAjK7jzv0FedTn6JfpWk7R3X063lhGCS
2uxFWxhAqgyHOzN50USnO8sOQf0N8dSnVcnB4HToN/ArnccGorYPVTp4PxCfRQ3NgdMczMH04sdY
jA+c0U0Om5XG4W7X1fytwwCJssmcRiyQ+JKMvy1bnlhKnwdCoFagfDOFODkPyPKrmXfQnD24alTA
3ackwu71OZsUATxztgGIlWodDAR8c+vUZeRQoQRwTnVfM+TGHKlbzCuSYd1uU3+lZxwzh66+NQgI
QNsq3aVNmGQpggOVwUAEkw+Lb4evHyJmghlZCzU59m7wcybp3Ti7Oyw43wsDiLsNjWPQ1S9h57/b
8BGvXN5tEI31HMKSjZQDunFhZY8au7uFz9OOi9zbORo1Oa+eti2+zlFp6n7jI9sWCQMo1COz44Y2
4jCHFvKPzfzB3eHR2GGemMnZAdx6F1aGRjxr3qCXgMsWGcqxo9hboeYdthRIv+ztox1i0WN2Zyce
IIzrNpe/nCYPwKEfgMeHMQ2RDeEvUjtgDTDrxHy0iIP5GFj8Z24Bu9zbTZl0efDYe+K+mMV97eFv
SzmkZQDIJhoJ53GeIYS+ljqM57Ftk1ny2xSjBfzQ1EFXR3z3epBD5gZf+CmwhhgP340qNd8PiLKI
+q58o5mbP1mTCyGKGG4RHfwGx+Xaov2uwrga6dlXPxmGNKcMo1qjXtLbxRkuXAboM/FXMC/BdQ9Q
+xps9UzD+iYdqpPM8UWrqweh5Yr0KLT0aEHpbN7mwvO3hWpxNvHYh595T347bJTKLYRC5EXcTsCr
11nKo0CTFVH8QSGZGhX0OXbtjCAKsbppmTRJA8Abupb2EDt/MK+6Q0aEBkse0FTErod6XmPwQJ86
pa+j5cI4DHFnH6LF6Vf3EzYX2rg/WT8+SGGBPDdYbVxoGBGFqZ/mXByCGpMPh2Enkr2LagU+JGKG
J7UN1MZ4hKGD5bxoQb5XLjvopnos+zMTVThoW3ZbWjAUuEIkLzsirgHuirLRc+IUJaIBfU8Ez4C9
YiOpR3L3l2habBo79HAqpGewWmOrU3QAhupqPE0WkzdogJIo4+B3Np4HV3qX3ZTc/KBTmKFriWab
Hyr9y/XI4CVmSGuAmXOdPfK8XvsDQzGnbaJyyG48318L1b06gr0ZCYF3Ns+nvh1edUcfDcPt2xZ/
IK4K4t4dnuFBe8+dbIi5LZOKDZDgBAhXaHJkyDq0BrffhB8gw59KwOkz7hxzxva0brHZyFoPSGuX
rRkS0vqIa69k2P+U5r7kBOkrRYnBEahmk1pG31KfsAFZJ1guEf+Bd2SAHUS4A7N+lE4A+kVuVM3R
VcNzFxPYGIhXd0Gpn3uEiXhlnb+GZORnlhiZD7m20c9tugwZLMBi+iquscV/DYAeHxPktJ+jEwZR
baZ8VvfS69WJuk72ULRlekIponoUBnifwvKyByh0CKDqqLaDSG75kKS6QBvfyTkwrz1N9dF2chQx
HWxYNspyurvcDYefrEhDnYiKdiYGHXrekprUO8ingX61CYROB5+Meoi0zf1bZ8ZCk0rEyyCeYRq8
R6exgIGHPrV5ybgIYzMHsBLIGdqFqK0xJhLRElEkpcsQzhhwJLmQZu5uuJlBgpsAPrub8Ze+eqYN
f3x9bL5wHlyaulLjIMZQFOYQyry8YaNoD0BgW8eGj/dUhvLKofaPt/GTEtH/ObxAdrVa7PQO9r3e
3VY6vnXsZMeq+BbUcsyVg9oxMIO7aD+JKCa/HtnrY/H4mG/46usbPR8QP/sDFgdH7XQzZR3c4WU3
xfP8yw2OBmcOyR8LrNlg2sRfX+fCA126wQCBkMJHYMUhoE8TRlFRbHswYb05+McLnC/81wmYtDi9
ViOckW14yqGmG9yzfKGCOOTfbuB8sP/r9wVA5rnQGm+qMNXvwMehrE2z9tatsJSpzroGertUKDgX
cv66DpyjbtaYCj0d6b1kBY7BU5m9o4V6DVR3oSK0TJAuPXtAIqKC7RlH8Zy6u8kfHnBCvkWKUmLV
bnvlgV2oRC8jbBlclsp1UdQdiH3ft+5G5XZz5bcvjFp6vuZfDyn1DSks1Br37rkiOJVhGQ0ZUNoj
AS3fdveTmd4qr79SyL30Ss5Fl7+uRkUdaOgvh/3gPmHtAjjwNgTx/OtxdenHF2UzzrsgZe5QHqhb
AujdZJl+pfAxINKuN9mVjtqliyyaHdMkZtJAyLinVZHk6VFbPdj31errW7g0txdvIxAU9KhKVqgN
vfehdePg29sV34bJvH59gQt//tLCyL1GzgCWlwfP2FvL9bHDqgFl6ilCmr6+wp916LN1cPEaIH/p
dVuMsJSMPd8LWisgmmwUmvHhvPF9YUfw+FpJLUfIlds8bgRymLrCpCtYfycorM77BRB+kVZShccC
vpsbV7hN8vWfd+kBLN4fip/+mWujDr3t/mZYoEG/9X8Ofvfw9e87fwBpn93/ol2F3BpT9BWpD3Xe
qcfaYexm4LnRUINN08Os+gFq/7p1Ng1YKGDbgWG6LikN39FepI8teFMae6G637dQu99W5+3FEBoO
WnkxOR8psyuddO6MzpGAYgd9MLg3toMx9LnyCmRmQDlqbobZAHle1uOjbtypTZC7hTMD8hnaJtaN
DZx5hyiDrdQGSXah8voHB6eoex36ZZz7MEljezbhpQXYQQNTKEioItPY2VprJdbIldCxk7n2N4ym
4FsWduqlL73mVeLOf/JQVy81FvKXenYkXEUjWBO9ClHm02dzjj2MSEKy1N7xLHNERp8+2FOO0A0I
Xo9IY1NBRCmyThNA2H0czNGrBfqehi30UCH49mawsfwVQI/9MJ5TIGa7knEJ4u+xVz6ihyomBQ5j
QuqtQy2AFrmwH7JOTE9IwSAJRT7XNgzCN8fHZl9mRf+rJEKfKiS4bXDwH+9UMT8iIOd1cKZ+7zvI
kRnPG/pS4Hhpp44FTEC3s0NcpJuRGM8Z1JrgziNsa5YWKhoCgsrQcdZFmMk4nMt+rfLqRiLIr/Lm
FEdq636mZb1i4fCA6E0stsrGZjvNnRMpvDIhYbXzTakTyOhIohEDCCMQCRKb2Oe5xL8xJhEWmJOz
MNSCEq5AEuHUqGqFlhyioyaNBzw7r1YJIWBqtSfBsOGyeiCqWte5md1g2pRICYmUqpHQgUoBNI5n
+y+Wghj/n/6cqdUlaEUN684YlLas4Gc5aS8aO+/PDVq/5raEBxppD/EQZnv4031UfAQC9hqvBf4X
usOy94CCmOoG9nEUlpFv5Ts7lgV30vQtVAIW37DAClYiIz+hEVHfcl+ke3w65UarMR1iKOaCW8Q2
zY+0wasZK2YhG95TN0jYqbZl5vYb205/5cq1N2mb34zcvVXnCJAqtO4F+EJR5iIbxp7glqMpSmat
lxab1KAjBJuqv2kau4+CEuMmoB44eARSHgBMPQbmUQertRsitmAo1IPTsBNeR4Okm6k6zQiWkeef
fkXk1CMKXDDkK6u58wsESoYidSER7HQdjzb/URiVokEBZF4RWNNHb49vjSX0bpIBfc5mhZ4iyjoQ
8Y7hCs1UdE4x+dw474gGls7U95aHM6B9pui0rEdKWg+9q+nCeStcy4pkCDFvR7A4Iulv3jXj6EHy
yV7LQuYJz3onmvv5xalSFH6cKX2YFAoxTmjmvcMgYnVSVWzqsCL4GsxIePLka4PD7IZih4mIpko+
5liCYtUz/CMQbYzsemSnDNmvyvAHK6yaLdVBFnew/kQ+XLdA/aRAGnv6ZeLmnRWGbXlNumhkFg5S
tAH+0tP+aZrAq0DTArXFyZzTptxsz5hv7E07K4PGvufHHlTex9EQ98Uxs0ENqJOoq1nqvkoRheDV
kNyWHHmvvppA5iMEmb5obiDeDckcSmMJKSq3P49+NDsL02enAF4Z9FAC9/uAHk80wSMAEwVB8LlT
1Sto1stTh+PqR6lx+i9lIffC79HVhbdlPpFJ5feNOyI2CQFfEJm1Kekw56mzKWFKOtOJzdbyh9/i
HChtg1+MymuqYizjfkzdgayD3gS7uq+tH1MQyluADYvVVPN8P6CejzL+iDpPnE+Z9+gOtSy3Hg/6
m0wioxrFAq0BUGzzx5FQDYVuWFSbrA044hNn8dKOFpLlKgmOaV/BRMbKdoNQUJI4bLR+Nb1Fqrib
B2SqGE1Rn50RdmrZ1Nn2nm99NEyMKEKhjv8ES7hm4CKOrojLJmi3DrjwGkC7Bg0iUlnlsWqYvXZr
GDniEBtS/CPt75yWob4Bh7mPeEmaA47f83OqyoBtUo0yaOrcol0XfrP9kXz/+iN7YdNqLz6xTlcz
DdFNCXaoQU5lcesW1ktGSrjaiz0sH1tjmyvf8893ZGQZLGx6RIsM4EJCsYgPpffscPCoB4mXeg2O
cOkKi3NjNk8s57AA7qkC7zrlSISiqt/34fgcpAig+/qRXThDLBkJqEbWTY1ey8GU4z1YIminTVf0
P3/OCp/seJZcBCH70EOQE/AO9/Ux2zYRi9dNtMMS9M6w7Umc+3nv761NuXoU+y2EFMXreMUcdWE7
t0QmlAb92apn5cEiY+QjYbq8Ue61reylH18chKe8btQssNfvRvrQON1bUPODVOz316/kgkp6SUvg
bcNcO4UqZIRJzSA5OCicm2FQ69BDYb5v76cOJj52JQv90gBYHC0QERbiWI8n1dYDvhf1jD6pdIP1
1/dyaUYuDnYBmCWVEEQfCK+2A7OjML0biHPHJ72SM6AIk9r825Xof4+Qchww0RFshzqYuxNnX0ZF
0wdbNcfSLp5L1M6BTZj+7Ui59KyjEKooNLLQrJSi/zDo5T1mmsqVaWZx5cl9XkQgS6KE6I3SWSqn
fYgY2xwfNIkkTp2i0/4jq/n264d2HrH/P0PJkiSBvKLZdgc+7psaKZQopNbUQ8e32sN5c2V8XbrE
eRL9dbQPDAt5OyLvYy7zWBdihR5+MjsAzfe/vr4J8vl8RADzfy+RE5RJjcoA93lz3szN/FTsYQHC
x7x7Gz+a230II0pkX4Exfj47SbgY0djA57QmNszgHHXeyEZSWosQK5tus9LP1xNCJDeOFULAK53h
z5AYuysL6udTlSwxAEGVjdlgG3+vEOqbMWfLKf34+hleGm2L4y9BAK0rwuGMbXsrDqr5VqLjr+Wh
af9JhgWE+n/f0USBMDbdjFJ+OWGvUf6iPSmi1PwbZJIsKQBA1nhIS4OyjvXf+q5NN8jvZtuZetfA
vhfe+xICMNttkGW8ASJhtvxN35H6wbFMea+7FEFgGgpki1YUErmpg6guLJKvX8znCygJzi/sr+lT
h5Zsq1azPXd17J4TkKsGH4EpmoFSdLIm8tk1YeuFmbokAyDnQASQqgjI6C2MXsiOVjZ0g9EMUcae
tWy4skv7fBizZS5EM5O5AC8VzPXUrVctVDt3pWOcK+vNpV9fbJsa15hA9+gmmA6qCmFsBM1Lfc1q
8PlSg8PHf1+HxXGmaVK/P8zsJ8RK8KXJxOPiysu+9OvnN/PXyx6FxPGcesWh68SIEpDL9SbwOnUa
GvcaTPbzcczY+dp/XaMuHAQPNEN7AMA5XyOQb0xa0jvvqZOhC9ri0G4AMhCQ16j20WLcurJhds8z
/f+/Nd4ShNc4ZdfXbuPv0EvGnsztweVK+XhE2VTeFTAf3wuVwyrahE22LStkLTOaTce+MTgm9dPg
3tr+0ESjsAiaXxXZFVAvwCw4oG1VV+MRzcDxsUzVcNOKKv01QEYPkEw4qJsyRch0zDXTJ0fTYU0D
K090r/s6HoKwgkJBFwFOVnm3SpHajexr6uWbsQTuBoGKKWptGTr0JUyTayL7YhdKMAXwd1r87V8m
OVtGZ3jAE3dsQtS7mvMNNEw8ghp5f9aSzpAaAI41usg8LN6/vtoFKSNb2rsqYIJCtAj7Q11AMOIb
xDu3Tvjq2PKRaQhZ+sp/J5nzkob+Np3pKVMChQ0xxghmuPIVvTTSF7s1rkNZMhGE+1rnSRtY0cDh
CiLXqrmfL2WMLT5n0gG9uMmd9uAW9IUTPwlHe0dQD6JFeKXgf2mdWXzQ/Kkv8NHEOuO0dKvq+mRf
D8268OcvMzZUhiImxckdWpcwbuoXsEY2I7n10M67MgQ+n4xsmbLR0DG0vQlrsGsoX0FE8d517a4W
ei2IvyPdvOLFkFigMiirvHImu3RXi7UTvO0gg9y1PTRdgGxn1fJHpHkSCFOtd2yo2tXX93ZhaC1j
NzIb7Z4xTduDXz8h+Byt3Smuq/LKEn3htS89hVWNg3/H8OsmeJsQO2vx31//2Zd++Pzf/1qXLXzP
ZRkg67eY+MdMslsX9sivf/rSg19sWa1xygJO6x6YP/utGvUDymmAnpQh0C9Dd2UN+3wHybzFjGaO
yGvYGNpDpuvEYCD10EQQeJdTiFGuGXkvvdvFvEYbMtS5ER2YA9BxaZIU0ovhkom+flAXKhZs6SSk
hYQPrwOuxdr26ynmG3slYrVytsgnHk4gyCdzfByO+qa9kdvynr4Wt+n6Xyfl0mzYp6KtHJyWDthY
VFBlFdDcrqxxVa0hBfcQqPTz69u88BSXpkNrCrAgMFzHDWGvTxgCMVjybz+9mOOlRI+h76z2UCK8
rnKtVWpZiHK+MsYunPSYuxjJoQfHDGWS7yZC3C0yqBFO7UrlPNhESEBd4MMHjNOCHLKcd1Zlhnii
rF9X0owvdW3b9coOuv4Va8T8DPsjvXLX573l/29t2NJMN4DyF1ip7mFWRDXQlz5uf76RnQWVmPOc
o9gOsVJnXRul59H+2eUWs6AwHbeKsOY7ZDVCH82M9+CMmuoIgrZpyswqq2e83NFC36D05G9EvUW1
x7bdNN+5/YNpQrKFQZ09Ow6yS30X1exBQmjXIg3yJlOar0qdz1e89xf2m87ijyUm64GCytp90M7Y
mpW5uGur2Y+rmU5HoBPMpmS6/o0AkPqJwyWx/XogXnglS7vJ0Jkig/e0A4oM9XVIcGPwhdtIc/nA
Pfv76IUPc9Bd8TdfWGD/bHn/Wrt7JijSE3Axv0Gna4YoLbvNR4YNTfdvI2xpOpwg7XGIdOq9aYID
EuJu+PA/zs5rOW4uWbOv0vHfow/8BiZO9wVMWRY9KVE3CBkK3ns8/Sywe+aIJVMzHVJIIZGsAlDb
5M78cn026srB3sRytK/T6aGjL+g/e3TrI/3hbuoA+/VlKtvDQMTkV9b4Mejn+87u7udR2lGbRX67
GN2FUERd5+4vRvO5dwNKTgSRQRQeg8AYZjdcKMT5I9jh71a95OgEza74DrsVFXSYKOlLsxR07YZl
9diHerozI8XadgYFXq/HK6Z2tEJvXuMu7nd4vWR3Y2yPiPGS9kWd89a3rFr/2pti+QqkAWPzPz+y
36yo571HVSWbvV4pzSFbWmRlNh0XNv0rnmjiSx2cvxnQ5/1HfWjhbYxv6qGbE9gusHykW8jo0vdY
1ZYI0E0q306lVAabosZm/s/39ZuBra3//8NQaCWjoO3BwM2TCvJjbg+Vt1SqdA3bMtyZ8aheWNJ+
9z7rc/3hfWK28mhAgEG5L9H9dO7EtlYMEDRLMrpRFkhPf74f/Tdjbf3/H95Hi0KzX2S1OdDsqN10
A4BAa8mqr//Zq5/tTpNm5owDvE9RP5hwOjFIU5T80rT8TYClnQVYeTNndhoE9SEyq2hbkyh4UNIh
2WGWx7Kvki/ItWm4cEb8zYM6d4oAxQF9TbLqgxZKjUtXwAgBVr39j57TuT5uDoOMxocVidNoLn45
bttegtYrb13Gv1hOzkVxYRWpY2Lw4sdPkvPRcAwnd74Jz3JH13BOJ+9T7Gxq5/TxePROG37d7Peb
/ebkeafT48097mDO/t75ut2+bu9f96+D89r5V7fb/d7Z7h/3zv71ynJcf5s5/vXh4Pv+027HXy+H
B3d32F4fXF7H8447l+/x3YO7O568zeajd7d+m+t6Hz1v533cRU5/Yeb8ZlSc6/SECEdtGll5kjLN
vpTF3NE7i0gDS4nOi+zafLag7lzqdf3dOnc2wtEKBFFcy2LfJfKmW5SNEXSIlCf3zwND+d2wOxvj
7TioNA2aYl/m1maKJWfAnguPQNzW690cHZZoum1i2h3EE52J92OwbOL+oac08ucL+M06dO5ooRUL
HAfQRKxDmXEzCZCVlSLl7BVptyP3rmz//D6/e45nyQN5VpGydELs45o0u3mwy+/Fpan7G+6Gea54
luQ4rNVGbw6AfYpdUY/Wrl5U9Bja1PT0xeqrCd16JqSRbxV6D7Hlh1EwXnVmVX6SYWQcUgyhJKdI
EvWbZVjyXW1phYu2eNyNk67d6XkeHq1UKr8a1TyFq2GxHDt1pwVYxLVTL2/KMFZcHS2Pk3DSwPMs
qxpayfTZ1Ral2KWKSh9coyTtbkQ99ooiNzuuyYGPZRRD8+oLoGlOPeWKB/PG3s2y2W7joCE3B/TI
flTScf4q7ElTXLnHWyOyFBNNt5FudYgZGV0h7fiUh/riFWYn/MGqyoexUqZb2Nm5b4+VxKknb9xU
jKmrVe1CI2HdvYRRMrKTBpYzxZkxOxR6qyezUiNPb5XW7YQiH3XF1C8EWr8ZBefk8MQeMqVVZEZb
QacyMbgee3kzhp6WahBM/jzUfjOlztOucTxFalQlLBBRE9+mqpX6fdGq/1nkey46Nwc0g2Mzir2h
3dfKDeZznh3eLdgt/vnqf5erPHchARim4LBVGfvJrq+TpPDIMvhp3NEaRbfeXO7hq7lSSUt5qd2G
jYZGMFW8Ob9UIf3d41s/ux8ihjqeS7nNyYmVGc1ZzU0Sffjznf1m4X5bAn944VlGP08RmQ9/lout
Pi6lL5vT+BQnfXIVNoF+kKX5koPEb9a1c3lvrkVL2pVpfpgqM3qxlKK+bWn1urLHtH9MilLz/nxT
vx7RxjlXiMZ1YUajDbVwTDYjYOwlgo+4PPz51X/9yIxzoFDed3Iyy+jq6+ChCxNPD17L5F6XYtBA
939+i1/fgHnusjKatOF2YhF7ud7Uw5d4mZyL5tK/HctnR+GpW4K+FHV6qDoa/Z1kFODn2jzrZ2fQ
cOUO+hVLKxdIvR05SOl6qC2lTtxpzupXNa4iv6uGcauYAlHIn+/314/UfGPr/DAKqfQMWtGa2SEZ
rHITzkn6dSZlILs2OnbfTKyJVBvNdG/v9l9fp/8Vvpa3/wrD2n/+N//+WlYzrXVRd/bPfz6WEEjz
/15/5v9+z/uf+Of2tbz+nL+259/07md43X+/r/e5+/zuH37Rxd1817828/1r22fd2+tzhet3/r9+
8W+vb69Cy8zrP/76im1gt75aGJfFX//+0v7bP/6CzvTDA19f/99fXG/gH3+RYP7cxZ9/+onXz23H
D9t/11VsNmzbVnTDkFee9fj69hXt75iyydgIC9u2ZH2tlRZl00X/+Es3/25olqnZMgx3WaM78K+/
tWX/9iX175oF8dmWEdtZtg4p7v/c+bvP5n8+q78VfX4LErRruZr3iwbSZ902VF3wZrqCi/V5p9YQ
imkZBLQ8HVMWUg6Zm1hltSmXuHSSYhyQf1b5vqhV00XnAazSGqsDkUW6g0jw0a5k6J9sQTutGO/K
yFYuFHrPgkWuz9AM2ZZtHoXKX+fpTA0PMhlJcIC2yM5OZAjro3Q/YonqWZE++TStdtHeJLEuxG5Q
62wbqQCsiz7OnQ4Tvx8+138/vXdP6/1M+tfVKLKi8lkZGFqeU/pESYQUSISuev1FUZRvGpmbu16D
XGCrmReqBDJBGeqOlIFeGmLUw7RHxs6CjjWrnuhLinBWLRavr6BmWeLS5f30YRoanQWWrpPhlU3j
XFY0lH0aDjK5yGD2G2Oet2DGCHTk8GsamL3bJkXgp8pMZZvWRR+nry+ZWjimVu8HZOkeW9YO8Pjd
YF5YgN7ikP85r709N56AKmRhq1zceQqlWEg1FFITumOPBgnRvadO0UmREwgbrMfofMVe2MCAGY5f
lqXvfAshulOm8dUYoIa1ROwtUZl+ytp623ZZ5QbhcKFydcbjf7tIJoGGa7jNRDDPkzCG1TTxqNGp
2uU93BLb5LyoQi01NQRHEcEmSn1G6Q3tEdJeDubBnasnVW+Wj3moPi5d2eyLpnstM6gicaH0L1ae
Bk6GZH1XG/ZDMlbz/sJ4fFNwnj1YXTFMzdBZXHTrvDATQJ5e5MIMXV0Pl43EycpdIigV8SKRM9Bk
GxNIXXpq+/AJ9irQHHQgfqcnNw0q/vsebve+tvWIuZJ+mwhTPoRpcG0m8scEmbhndGbDMA3IdWV6
BZrB6GHf5hLalCI6TLFCf8S09mnrSrPDbC/1VCkpdxTlIjduDflu8l6XKVQ3WdwuXp70sT9pRQg6
pyfvIER7MuVhy44oEI1p2e04FYABcmOT12I69UK6ZSE095pYK/h9RQ5cWtDjSgUCbFHhPrAEsFpy
tDJWfAyMSaELzNiFQ58eZynU6HDC+QrIjbk1QinYYHqn3syJg0cjvd7A6xDDQ7aulbLz07bfBeCP
jxpCfjxySywuUIBFg9RcgzGKDr1G8/yiZrt61NN9Gy7jRqn7edPhyEA/hnplDp0ngiY5NnYCGlmn
40dKq2Y35M3BTuVnJZNLD8fwkHZckXDXKuPFnFvozgBOjNTeWraV4KFSfelzLTsp+vxqZSKAdbxM
m1CPe4/M3OoFVzxHRnmVBktwFH1mbC4MKvVd/uxtHrBjmRrLm2z9PA+aqU+i3JRDNwIQUwzNVWbQ
ftjrCG1RkG6DKUFrPdKMMpRT7EvBBAOHDpd0GJWPf76Utyl3NrxNtjkVHfm65Ir1Un+IYBpLVrou
HqS1aQVVXE9bybKok9f0fbvJtbL1dL3eBZwgN4MdfoYTBAqi9XM0EFtcST4HCf2YktYOu1wWN2+7
lcnZ3C80U+Wz1TVHwvJVTSXhiVZqPKb7U2qOuTtYxanT6+aK534hfH7L5Z3dlG6bgh5xW8j8PosU
LUsVeWhFEngAoDzEDtydvWXV29CNrhxX7k9QTNqmH5duw2x+xspV90a7jDzFZEVR7UX1knjUPY2C
3PVcvlgQYg45DOSN0ovv0qiGfki7TTRXPIsyeawxtfXxSITJURs+/RfQ3sZo8IxEe4jNRN1KY3Ph
2MtC8/MwMoRtaApbEivUuWivKKOeLAIEH238AM1D22LWZ8HUW06CxiOEZxqN98uLqfXRTggWeaXS
EI8OOQUCZvdLohhf+yBvb1Y8zkwFht64LN7RsxHdMAbJK/Y4g+RZ4E7lWD6znn/tG6k9VFZyoglx
pnrfBm7aGrdRO/SuFFNikI61PpUv36qS/IA8QN3LjPB5mqw7gy+nZZl9tER0F6ukGZqxBMQbZd+B
+83O3GtoAKv5ZC47gwrcFUB0xbPooGyaBmA+xQoRC8Xv7clZMfphLQWHOoFjlSzVS4n2ygeTi9ID
F2DirCncUUv9okyxvc2WB94qPZSQRPxyxq5+ig0g6LQSOgmS04MOtoD2M1pt1M68qoZQPclzM++T
yoQEOHyFzBEeiH0MqEzK7KnBSABnICuSNdBWtdoerb5+FFVDEc4eTqGA+93kJ7mIxE41dcvhJDQ6
MQSiJMo+BGGHMKSFhziHzUJgdat3oGuXpe79pDLk51GNBbI7/baSoEd0uao+pYR/ntBsNzWt3gdp
1vqNLmZX1wDiB6gSNpjIyl6Q9Zab1sUmqsfgJRtp7huabQmGZWfbpa8p9n4s7NbvRNXt52ncd9KD
VBnDTYcLSsZT32SyfRPXheIWarwLluqr1Y/SkymSo4qswqdO+2FkMGF20E+7Ral2BsPrgdXqqSuU
G0vulGMf6Ke06nhfVY83dsddhYO5rcSaZG9l2puWqgCs4iiL3yQapoXFYDs0P5GEolvaXpLPerWU
TjNVuTf2oGxio8bWvtNMZ4y+ETa0T1Op3Zds104RWOER68DGVaCg3zYh3bH2dNeuD82qjQ+6MnwI
jTbdDLyi2ojXLJDbfVh1GDA0bXdSyvZ2UsaSNoGl3KoVUBPU0E6nYp7KrYe+NU6hv9DNjYdCFrmK
QkufLI+vWm7vo1SSN5IWy466yFeaLgI27ujAvDx287zRiJSdIQpDZ6KJKYQ2lc8yb5KL3AHE9arV
ZPwCAYxSmqzaCQcpPISj5ZTBsvZbulmyn0dOCEk4lQcdehq2rhiv2YpqeEsAY2TI8txjbW1obJRk
EpKd7C5h0zxE3DCPVrkfmtrervgkBHrgkyxt9nIjoD7U1N/TNkJrm3ljUg73it10riSsfYoT4+2A
iQ81uKzbq9C16H6Kh1dDv0areUNXXcdR7b/Ozkzvov5fbIjkQdFMcUCSCTjOdqHADKZiVjvJQUXr
2jQ6uWFuV45dxrdwfLQnQHtuI0ycOLrAi2n1ciAbLK4VVZf2jl8F0iYHC11FKcqFnONXhwayEssQ
krpW1jbllBBSR5NBtjV6wUIAmV1lgFAL7JEdAO9IVVRbiIDDFrff2xw7Ea+2xi25WXJskSq7svYp
SEAH/fmJ/TKUNuV12zYUoVrnTgM52dolhkvolrKFd8QUTLseW+ckyBYStKLdTDJxqFCB+Bhm1PqZ
BUCrVl4rAEZSxvYl8doAaFqx7WOtd3JRfw6HtHTrQNE2gT5FV7rZf/nzVZ85mP7rAGBygmKE0i/N
r/fRhmlETTvVGsE09vNuVgbqzp67k461hSpmL5p1Zhlu8VBbbfwxIm3PiMOJwwqzC8Uz8YvNk8OS
jD0SmQNA0OtB9IfAZ8pIGousD121z+RtOjWWI1nbYcCufKDL2x9mjkc9BObjaE3kyYuxuo2byNhx
UtI2QMe9AlPnB7m1vrJcd4+xPX1YMmT/hYpFT2TU961RXVW0a2zLmAFhqJ2vdkm776pyR5fw4lti
Aqllk/of6/RY5tjVh6m9K3ul8BpLRyFFWFbZY/d5oq/bodahXxdSqu5Ha/mepaFCLaIA5pNBrQqn
vYyH7rWZCb+wu9s2pgk37CVAlGUf0Gk1eLAYKdwufOeoD52bTbm6ibrsqlwyN++AI8Dx/TrWrCXA
OI27drpKawCGpV2lTyK095k2PTYkX64mG0ygos2f0cxcOv+/4WrPQjfLUiAm6RyzFetcepqPVamp
7QLRaF3Itaxw+kkBPzakHVJbc/aZnVchrmx+I9qGU+D4XSf3W9pYf2SAg3NaU72lN8rjqKl+y8bC
eidS3wApZ7K2B/oLzKEbIG2cSMyl8zuthK48doz8nP2oK2g4r6sZAZ56XKCrKmMnvCGt6GNNcanR
AulStPo+N/42KSxb5bdCispiRL4fiUGTZWFM1ckVg6Uj0qD5GCfDWzls7xpi3JtokiEfYorpwMoS
/qT3qVci3TqlRFQla5CTBknhT6oSHBJg7PHwKUyT4SGNpl2Gw4pDgvpayiFB0EtGR/ucl4dkoh19
HhLFhzm6uBz4dUQjRbRv61l1zUL+IA2F8lKPz9St6wtapl8sA7pGVK6TXCMfoBhnc8+KojSr40ly
CLtiD681/HDoeIbSagK/JMUjSaPus4PjqqwNoStZaeOrY/ugzXw6F9Yk7acomosBALIexuDVnqvH
aXRG0VCPkjNTdaNUFwEKVN2samN3lEIC/nbcKap63RmkxCqaFSJ20m0mveZ22F9Ixr3d+fvhr2t4
uFmC45FCMm6Vgf2wKtli5QqWXMwi4SLUpVq7a/LmfonlA6DP+LbJXwv6M/bJACfAWgrTHQgO9jqA
2OdQTTi2LS+1Avw0knL5iFmM6Y2pOgCf0aKjHcWPUkgWIxuW4DC2prnyFSZ8jAg3xByq27SXx62R
lfQgVwGTJqr9Mg/k25ld8aQORGrjQod/rKnOaHapSwFGuQEPpTj0+LtW3j+VrRocZntTNfEDTAfT
LWHpYRIwetQkC7/Lu2OgrGBX8G3uIlt7qcmubDkzrlLYleZS2Ls0Ult2+0G+eGD61SfNo7VYYWRy
vmty74eHCwIJNlkfsaGvQdHcJiACmGmbbF0HClBnh6W1HbpIGr9UJ9ONB90BPty5hlksDzJWWU4s
BSFPuz/kE/lPI4rajUwDnSNPGL5Xtcz0MtvPRRuEWykxCZfB8CQpp5I/D9ozHNe6ZrzlpjnfinUW
nRdabDmQ+rKXJcgIXmwXu67rlavQLGqHJPmtMVb1iwGRje4gFF6y5UqKuErWvAaI4zaG414m3W6Q
SAPacDucEGbIoY6iwINPehdqrfo8sAxJXaFuJAU+oSw136fM0l60cHfhVn5OqeprhlyxNFtnAp63
Oav6hA5n5lYy+O3eLNvjJrUS45hp6Qt7fxrb4U0T1s92hV5q0jov7PvhcTQLMmDkAQ29kI56ED0X
DRbyyA2QZkfJFpqEfkggOkE0CY0NIZ29yQrZ0+xivElFRoSPUdqFpVx5096czV8y/KolLJL9mny+
fZkVnkhjT34YdIfsqllZAjcMnvV2wsoiyW/VbI43RSmkTRkLl5PqvJmVpHG6iNYdWSkoMU/fROIt
Sl9/UtV5C8dZYY9qVRdKCV2fZul36X2RPhYC3wRZLlPCBIzUZqW/fTWhPxtZ0H7MkPE4rKErhifM
90MqG/cqnuSE9Fp4PcGsc8rJ6HAMGbawlDVWGtV8MqTYdpXkJssz8yGQWHgXox081qnSM/vKwjVv
eRlSCZZsV52WVv1kDWXzICLlYQ5Lv4Gn8yCwj/OIcCBtg6VbpuFqwnfHEwuHq0mfG6RWnHvIVVoL
rcURp6E+WkADZvILoAfbGYb4ShWNvKkNg9O/tNekNvVLWQbxuA0eoqS6RU3VuKaENd5YVgIGJZ7F
oBSasJi3tgXYQ3ScC82iVzeLSJdNK82xl8IE1XWSfjD4Ss9eCwc6GL/rmF4OVwrnzNMnQmR16fNP
8PSBAevWPujKZN/F30iV2zjAleMNsfiGPLETqLX+CdwJaYs0HwFLkzCKo0b2Jd2qgYGnsl+EjeEN
UdVt1+107g35pYXfhEVM/dTLnQH+e3FzESRXbV4/WWiunMmYygsJ7DfT4PMRqQvZstjlTIPf7xc9
kWOG0M4segAOF8eCwQhDrTeOAqdEr4fmktic9B3Fuuta+Ce0YT9Wi2QdAiSkZBJmz6ot+VFfGMBZ
gNOFHMp7HeL1B5EP30YrAh+cx9Ve1ZqGjE3Xe3bidqM9f4oLbRspsnofpjLn7XL2w0nWt2CVwLbI
uX2Myca6hU3CE4o5O8Y0fQ+LLrlTagUDvd7qjrm0a0QU7LF7sB0517bIiyw3gwc/phOsBaEeBEjo
U8Yp9gY1K5WEucfnTy6+gHUnj6rISJaHCqp7RGM25JGruAPVJA2StAum7kBh5kNf2s3JMOkNV0Qx
0MwTPi6Ljh6jX5/X0h30qJVepnqyXQNjwW0zssQsKS6iagzUOYlF+nGOXpYg8ptsmD+ZK3VYBCZY
zK4B1hDY2RGvrrvAypUrjbTy///6SacFsaOlEEvJ56apbFsJghSVLGAFiVjTyBKEYWyzwFAt6Id1
YLfipYaHM+JTEw+ZdDODaHYhHZt+nkFbVzJDbBrEINnA8VsthXHLwYk+Ps0YN2Msta7I2srT2Mw2
dKKn46s6GYEv9XJ/YV/7RUpTNy3Os3Cc2OLgG7wfrQ1iuCGntOK0UJN9EC6n2Ow+QOb/2OkBwCgt
wc4yHgGZ1k1MkonJtrTwHNos+DRrUnRntCgBhJT6dpq3R9UW5U1jZ3eWpO7b9dMZMsHZ18g+hyin
N3O3pL4K+HNb9pEnxROH0gZGXKd9gehNdKDMO5vWIrQF4qMUFsO+sFhbJvKlwZgW99qQu11u4I8U
tCVnjMV4jMJmUxfq6gg9aTuSulfksvI70wYzTmSyb2ZBS0qbXfJvP2vqWEMCg/lNNlHohinMt4Xg
h+gmBgZatAkVQIO0vTuO7Qlo1EsoYTyZDumjpmOyGJKJHiTjFBjxXeej8nrU++lTKnHxuWLPF7b2
M6XGvy+JWiTHOUHO/TxBHQ3RMGooVV2Qu8/NPDxHFQnqBga+lcYSxqFR5YSgoFgFRsytJFxVLJBq
/pRVXNhoXgj13/TW79dCg2bGtbhPfocY8Cz9MASSEcY0KbmlQp6RC4Y9pRfjc0jKLv1YBPlISruW
fe6mdyEOe7lF0pBOSLhHcHKB6EVfs5YjWGelW1OaS6C6y/1Eou2uQUG3pDZnUPa/Os8SPwyAQdfN
yhCji4VTFpacsewNRQt7eyKEVwMNCpDkJUZx16nNXaYG9Wmcxwtyn7cWkZ/umrIrreIapf5zp+vO
lOm2tDhfGlR14xo7UESJextzp01nF2hVqrR15zYCSr3oqScVeXZTRMt9D75ZG6tqX6bpYzcb2TVu
MJMTU72hZSKeHVtPMBlYCDB645MS4VJldfoz6eJgk0Z0OKRKBPMb8BaYt8F/uz1t+jgQPl3Y5H6R
tOODNSnRWqTa1qPT+2WDNHoBV6sO3SYQEJHI5s7meDMtDTHimqKdF+OkBygjjZrtvlmqV1tDP/A2
v6XShmFds201dt/7g0nrU+IbfXlJhHfWovE2HYSKYZmqorbQ0Di8v0pAQWZoD6ScIF88kYHYRrKR
7VMVLCBWFikGL64cxxTRmImFamEoO0+PYZY8K2uVlQPTViqBb6XJOLljqmPpNiaT34u7pBRiC/us
34+29JEN7YI88RcTWbCurAW1dWVGLvL+yvGeWezKZCLPyxLuRQxIP4kje9vOoPjMZixu8sg4WfBU
nVU/wKzXfROvCb8vD1rUaBcm8s+aGgIZUiXmWpwWfOhnCYQceakqGwSovd0IJ2cH36SjnoDyU70l
nZQrKaLkPkriMZuamXhE/RQLCiFvx7S3SjCsN7ysss1bDujPO/Iv0huCy1PlVVGjU148kycrkj7m
haWjqBkD5SqSJ8fORO1SknwJOP1vOe0E3rDS5gl8yn2/wbL6aZaNxz9fx5s04f3EFxY6CxRQ3Dd/
nY03lJGJMZZsplpfvwSLDYyijcbreWyWHQaB4PtahcyvYeVePETJxtSTFbbOKWxcRoousqIBN+/u
R2UtNXB422JtsekXAPJA+1EnSoa9Te26d0LKLVtZeRYEPLgsHKeVpY1WC4BZDSEQoULu9/X4QZIk
ksvGpG2bTLuqrJUr3YoWPUi7bJbctvdFrj8Mano3r5G7MobXBWhxz9KsyoUeQY62qB4tWtA4wYrO
T4K2w1oMt5laqiKKS5p0GODHXSrYr0/qpydps7KIVU1mnQtXkGUEcZRTFMCsqNhbz4FQp4MB/bwl
XUqatfR0ejFirTjI+GS5yVjeBpw4ABpFwTHQL6uRf3FB5M5sjv/krRhp5xOgjE1rlEHDTclArSv1
qNRPKGpWaw+4f55QsafIwrSCSbeu2Zin7Iasgdoua5wiodV/Is92X8Xmt7Auxj1nt/AObTlMSj09
Jk1meoJzGcXkLICamwduNEzNLpXM24a1NO3Tg9LN6s4sNcyZ4OmiybgvjNG6m6N5dPVEutIs9rdZ
EtFTvNLTtaz8rNtyjha8au9yNFaupg7h1ojwVZKzaPb+PPrfcD7vPzM+K9XWVKGpa4n8bPQn8aSA
GqsiDPMMsZcWPTh2CkRp2VDaGZghawaxxnoMybHnxXm8GHW26akHC981vhRN6GIMXBZEdR8Wrb0t
mxhE1dJMLppPFJ6frSHTt4Qupkd/3XeymMpezqwvWmGpB6rD8h02STXER4jpTdq/9NWUnAbchU52
rZgbYDicx+OJUjMA1RMOvhFs69Mk2iOioHwXpUN+DOJ8ZerOJjnqKcG/IVfvB5N3TEiH3nTJ8ryQ
XtqKsM28yJq/tfqy7dX+tm01cxOCOdX0uaKOiJOmqXSmG3XdS9r5oO2F35kqdg0UJI+K2j3jBuBV
qYlBCjiJxMV666DVZnUn4spTMfKBBaQfalJAlGWRx8RFCVg4jTe4R0xbeKyVljyoHabdZKaOJKDQ
Clr1rhJI59X0Y7h8SZo1U1025cYubPnqX3/Yl6TTv8jAWDJqTxP9JusePlrvt6pSrxIbSklIXzsU
WKo6VvFNK6WbmF4Y1yjWPoFROi4lHhBNRxQWF8Bx55j+Wr41wbc37ucj0iK3q0u/b6eHeMJmoleD
u7xctlo4V/u39KGVx71jqW2LnDO9pOZb99OzsUs4rypsucQz6FDf3wTCDDWtjYBAFctlrJHI+DZZ
u1359Kd4Jy/WQQTWfT9LeAol0zUV02IzqsSqximM9emKy7S9lHS6i0XaC5q1/KpIrK9/nmG/2Oeo
z5jUSQkubbSjZ/tc1LIaAqOg02VKB8+UpqdwRoVS95bhJ3k4OnOMhC9YitzJSJpvC2bSVAXYVReU
AP98MT8viJa5Zt6Q2Rq2gUDz/RMzaz3DkDUPOVnQvw4U2cDT5s9vofxcnGIpkdctdS1eaPo5QazG
jK1MexHR9Sj38M8pAGLbxPOuY2xNyFvUNIfE+lErjdCDc8HEJEkiDyjR4wzXdCXIvttDHVzhKhdc
NSmxda5mBxRWWeVERaXuMNbd2gRxGFgwVa/C7UCYA1Ry+lbF1KS6sK9ZaSuEejQLkUmkj4fxGR8R
IpGuB1ftYGs/OkU22jCVe5Z/s4Ln21EvizGgcXt56Z9nTKAIq7SDOjy0QdpfzVMXb0TRjg5+up9G
unU2Skc0VcSLm9jZZ1Mjv2Y3XECsd5EbpJsxY7DpWavsAe94HYZIUwxqp8qrg7qgXKzrwItGeM5z
PX7RalnZFdktPSfIyYxEP01Z52sIvzYsaIGPAzjNVXkEpViERy16jJYW8QpiHQ9/0udWMLqiIBde
bHTqvpfkeyMjU5k34akrOLMlUIm39qzmt5m93NWNfqIMH14VzXyaCxQCfZdmm7LmwjMjQGeEnGhI
rdNQjBI9MHrqNynVxXJIWb8x1bgPzQM1yGo/xMehsuPrIacsJQ3BgzRBitan5GZAa4MZTyudRMrp
AUoWFp+prhzjuCW9EPM83bANxMbIOvuKSWHupKU4Uf5TjmJclCOebo4JRf8QSZV8VGtLdXQtHD0S
asZBI2g6NCzAoaVL20k1Qj7HMb80fd862d6tMuvOiBGKwmdNHfycyTYNUzH2IoxckEqfaU4EmrIM
HxuxAqVVpXKUr50Zz4chSbVtQIXSzbB7u8rmtvRqOpoPdrKKTGVqSRnuSKumjDOhChGrDdPMX8r2
igJxshsRWhwYMK07dpbp6lbxta0Qo3FCtOghJliAzzFWjdiiN7mO0qq9bobkaC4fbQlKkFO6pPE/
KV0e7WFD5Du9U69jEcs79X8Tdh7LjStZGn4iRABI2C0cSVGUV8lsEDJV8DZhEnj6+XhnN5vZdPS9
XV1VIoHMc36rRjLgfeKcfXs/ELvY0p1+a4rp0m7hXFI2qdtddpM3f6E+Krxv2HeoRCrhvXvbuE+H
k+vl6Y2Fi+ec0x2ccC23AXyCeV+Wg7hXfmlBkd+VIx2kxZZ3d4Y7dne72X9nrX2nQAkR36jhVNnD
Yy32L12q7ZBRSVmWNa+2XWRBbdjywK0cDOtAzPvG8pcSSiSzU2kzOLfKRhWH8GaqvEjyE6YLCLNJ
IHVkDbQt1Chjosrfl2NhZDWA96UqTeDHkYnP7mdS6rcGFAsIHFGPHu+jtUL0EykOVrTcrb37RLk7
yl2h2qRh8gEkxKLX+wx1o5OeVqjkfDCoEGN5PNOEmCH3O9er0yAByWqWgaz9f3Z14RnXbfz/PHfX
ExqVuvCvuOX/OatdEtK2quR56oniwCV4MmY7IpLsTZLQm8zSDZ19+8klWhpP79WVw6jiomBXsRr3
D5rgPRSyYFTx55NYM7Km1yHBxf9tdqBKfWH8uGLhs9Oyry6tYLd6nnEKBeNSajvBllDiY65FeHT0
sJyGB6MiSil3flu6c/I0e+1bFNf7/MBFdtAAD/HVqrhPpQFyQD+eyN8cLDth+gFgVZ0m7LNAYIA6
Po8+LCFh0bI+EBdvB5kaqaKzuqSvjSlRq/YrJdSAs3NoOEiMiDxGS9bCPZc6paBSHmmAypM5X0Z8
rfYj8y2VZtvRk83z6rZzhFPIDCZnh8PUqrBZX7rU/3vt7AwqmcqrLIm0U8f+oWfsWqxXUgZaMP3T
N1iJgU15F9+CngOeSrrM+HiQDAx01EWQmHZQSDwnWD1Vs8RanTaB4aZ5goLy+lnqX/1E2dUsTXrC
yO3yXgqU/gn54As5A9UTO8+GAE0soepzJskUJ8vo4V0BxsuF9SEbekONQZ1sPsfJECoiI6MEfNU/
Nwz/BMjvlCNoXTzYzyMPR5T229lrRy/c/DxGoYweDeamRQsQl3ano32zD9Qv3g1ueVO0mRlkY0VZ
Vpl9oqW7NXLtggH/WkDGh4N2xg9g487wmDfzCiG60CaJUrwMBQL8tYWT2LnyI6PX3jmBPjZ6FQJr
rK2QVnF6tvinanMZCks3Kh3nHpr7rrS6OU5LNKyaVt9R+wbQSit92Gn5PaXMX5CWZ/rCoznnt2GX
k4QQkRZIxkTou8i5F5nvZIRRn0PZqWT07pvZi5es/sgW93nvqxtrKL6pon2oN1twqBZ/K/+fJatH
HpIPerApWzWSkXLNqGwqmqhc8ZrKtQibpsHUmQ2/ZIXTzcRx5+R5VC6Yi4TjIyqt33SRH8umc1gP
lzpuu94MZ+fBm8ovo9Quw8qPOvt8cFRc/XXK5VgpNhkn498Y9UWUfkdtnaRbTQB5Fln1bx07PmCr
fS2NULrZxSz5X+dt8EJfOGWU59l9ZpRf/t49F2mzRe4CuSL52oXkceCTX0LbfVSFxZ/CyEJJCe9L
pdKbVDEvGraHrnkXv2ZvJ54az/Nk9gi0SW5wV8ptja4853KwiPT/pIXldp9QcLh1+lAJ+ymjsS5y
vHOlDx3sFb2JmrSrRAOeDXbrmJW0OdBJK9H/7DnnJkVJICVHd7W/d4QjzK8z1J4LV+fPrEj3O2fi
lRSro90HNGzTj33AFKLvHUK1dkIp2KCw6IpPZQArb8XLf68r32AeD64XunmJO8ixb9OcN6n1rq9y
sfzzqX2d3ZFPfPKQsroW80H6ZA7TCy/PHQ9hFruyR8tjzYmW6RlNCXwZWj3eZ8P01aNTjEb1F6MF
YjCDaQ2Lys++IlhCtNs/dJP3a4u2ARbN3Tjz+M1FM0ddqVP8yEE02tWHNii+lubJwXgDbu1/abyU
Pj+PzaQW5tgngurRpqqV0t068HL9X9VrLcdt/dHk/LGq2JO8mtBv4iBuM784LFUZp231KPRi5+JB
DII0Msgo8ZIzOdnqiGikQXvQnVRl8cOk6suUfIq62b25TnNWzfiloOiCQrwZmvyapSdCpnIGxuU3
6zmxpLndtZxWdYdyMa34onFoHbzF+mv3B2X/VyLUcGBm1bPeGzckXj37dfaMH98Ka8kp7yn2t9If
Q+awX71UT40r/7T7guddA73fmWnR096aenE7tPy0usunXu7siSlVv9LQ/gy9ICPDBd7vPe3R7N3j
tnLcNvQ9R5e+03hwdW/ntwodczCigs4aTPhQSjP6NgvBI18pRRBl1dbhDrpWI44xYPQ1SK8QrekU
plPUNd2MeYwTPsG2D/3cZZByM19vWnQHq8oenepB6wjQL2kniYgGf+6l9rDbzRL0QzpEmn2vzXYV
jXpu4TBsv/NyawMwQ5/McjfuPPXTV+MRVTROgCWvwn3mYTPK4UHzxn+jxyOriyY2rAXlT3bTWk0Z
EYQ20mqzPuO1fSELEz9e2iPF6KFoJ2B2sKGfwnfPGJIS5Sz4pmytPhTeWz/T9OrWaPvyWRsQWcJI
bOK5bc13/FKCig0X+fmwnnur4nKhLdov3cDJeWZGmucyjyrKthdrtCwohTxKPsSS9GY2BPbKj5e7
Ga2yaFmqhS8rG7KCNuI3gvrB68zqt1EKAXfBYUre16ovuGxMSclMlq03//0Hf5YpaxHvOyPKVZFq
+oihDZ4BvqUXJukfxxuq0GFgpj1yixWa/oAp/WfpM9x/a3275yK7yrI3lBB7ojAW0fgzn/zJmGNL
07tg6vx/wGA3q56+5PQes8Xrga1xFtT00wbt5N0ZzXy70sKqbInkOr93U/1jpGKRc1KiF1/sD0A4
kNMKxNWlEdEa+zfbdt8pLFxiTAqEoGpez7t0mMv5q2tzjNAOAyAlhmvE1RWig2DKAXaqdAfu0wfQ
7ajQsM2B59nIaDzySIYFMJmmHXLOwipe8w0XbwTG4R3/4zX653itRjGyfOU3MT9S3m5vk2NUef2X
BZ5EsABGH8wCiy/fuxSZmL4ZN7WlqC/Ym1A2nKr9hBNjHsTb1Gyffp6S4bBl7+uYvWwbl7/V5ojF
eLH11JTcc4TOLUBIq6H3x9HJm0ArM5A5iyJiV2tidgnAsOaYthsOqjFs5/2fU41pMJt7YNLJ2jhK
MiGV9B05ONN2cziraqUn18bNJov5XqO7KSgV0kPGIVSovN3ltX9oY0TYhP879sOH7qspSdMH6eFD
qfec5dnO7uk2ZZrzPSue6qdmGdOYVeK31mHeEesvodVwyw3N2V2kTdOl/lzNAhPH+LWv3JN13b1r
FtU+k9Spmym8V2zujFqc1Xy+X95K5eZiU2Iu4JlXpBlVVUeFcz8X2bOcINu6rQnydc2jzILOhe5N
zIkZrnPK5wkFSNjMf3vDWe4IDPslO66RvH+pYR10k9OMR+DNoSODnh7sBhqPcAXjb+T6GKWuQZ06
R5isa48yS+RvPKeUcL5lPuXh9uLwrfIdss7+AXK9tLX/NftoMZpG96JdY+7x+/E0+bg/BrP+otgo
1gx+4qUpmaoQdMGH2Dw4XBJmSZ+9z9+NFb1PSyDKygR4SEkF1BPU2sDQ+4BYRTlGWDQG11RRnuad
anu3LJ8MWX+4gjvU27SXtiF8kiivqGCqDOzMzaBlt/WQ9b+ZtiK+FtWTsZgq9vcfaxj+ia7QE9HI
sNoc3C12a/MqU2yUz4Leb+iMvZVtuCrqdZgVKQ+MfGuzo5USr9Do3YyyaEFlDgBO4hacaBzoAUAK
YHFnfTbI63LIohvTGyV93GMRTnSKNW02hwZFRmfTeKQ32QgUVEns2PaNBFOPs7UWQd8th8Vq9JMN
o1IMRwGibur5IauEGQjH7hOp/hkULrPnEJuFXSViaZziZv3s+7lGEsNGSXlx0iwIjvBflKhCfug4
z++HfvBwBqw7ckt0rapqo8Gx7HDCbjHk4xHOezl3pnmzzt562dQ3VHGWWC0F8/gkEsMwy6OmiAem
wPdkV9llYUsNzM0GSBqwjTjW+J7udR1gUuhCuW9HYxf5/ypSU/MRXvzNJ1EMXKZsrv3Id0ap/wFV
u6Gh1uVE3gFy3CnUvfx9K5sbfQSMMHnoitrPD2ZR/TQDDz24feDzSQez/rOmbh9vZNglZme/tKr4
ncocqHf3b/+rji/kba8cJvZWp8zWaQ/r3v+yCd33FXXsc0PGIS4lRsRxeucXtkFTVVYw1y9pfa3u
xkgVOgNPRIehijKmd9WkGvu7/ehkeRaIUSsDy+0vUyZRj/FVu80YVK7/rM3+SvkjB8TgnPMcg/i8
SuaRDRWYCZI4NzNppUiT/GyCkqPCKBA2ss2MU3TX5S+mvpR1sStikr5rTrO8gqmeoLB52V8ayx3D
rHM/VYmJoJjogJ9iMOT8kkLpdMNMtVPbcEcszomC3yXabXruPKBsbVjpU7cKin3l1+I7NkKH5nPU
Kyai6wqXK0UnUqOHGXmJjW38K3PQzLoiJVMrOG6X7QSolaQGfGG3DP/klBfcBVWEYvtIsW5o1Eay
+x4fZNO8tesa4TOcEtejwaZNN8rah9M04DROl4zG5P69HnOTFZAadwyiDxnxDQkvSJMslvU5Nf7E
PsngshvG9+wCUblbKjg1piqiyLyDPs/fdkP96goLdU3K+DhTRbUMV5sahxEKQQPGI/s7ZRvdsYt3
bPZd8LWXH0NVHikiHgJrft6G8UnZYuR2TMPZ3ujOMl2snbrSbktyFLcKFiQbcTDm+fjKMkmUHz4c
A0LeUc1RN9UpGwr26W6iPd6g0tlNLyOpYv3M/VvJ6bqQRYvo60CqihT5ecLYERib/W909zEgb6iJ
7FWcK5tco9rw7MPSq8O2rOOxQJZu7+NjZfD3WIiGqjWe0irF7DOMPe1u2NIP5aWmdSBcDL+9aczM
+tP7/t+ZRytw3HHhAhX8XE2bH/nuCljgFSBqt9ZgFPahR/OO+gBrgc51MCgkm4WgeLXw7rTe8C+W
tQTt2Oggx284Kfm2Rene2QadB/t/cEXX3c0qsNWsEnVtKc91vznkpEhoZRVMG3XbMyh2JEyyozpN
e83MgcQJ038hsECFqb19l5V8yOT+x1zK+jChfSUHB91/mo8N1KV75zJ+AXFD0i3bzgtnpxdybbnb
PZliC/E5EZpnX+oRY3noXP9HcmjqdjwswnnS6CkLi/IewrAj1FQa52Gb7sjEEmxG5oqoHSD8uFqD
TIZhfs06mLpMuOdi28OFcJuwG4E5CYXCJYJfOMfCdzQbwuJmEr+tosHIsz83aMWjzdi+qppzTyeK
GCKnCuuh+S5rAndyXDxUB7F+E+PvWaplcCmehp7febE4Q1R1KMW8HnIf/awo/81WTtDwQNeuq9E6
uXZNMFv9ZR1YxK1NGwMGpOzq6jE2D/ltlv3spGgyDtMuPPbZdhbu1+LK4qbS0k/J9nlKoW0sjVNW
dQPo6zg/cmF+pldIorK7gmXDZkm0xgOw5cvUet99+0XmvYnraf9c+/SRyX4K1im7GREGJHPxAs95
cIpuDcS+IB6oHa4vRi0PnDj9oqHibNnVSu9bV4XjLJlz5oPVFiCSrhOOmriwVL22OplNFtRixg4S
sFRmZoFUmeUyn+5z1y+S3WQjFebZLbQiyWy4GLc0LnIyHgHO/jgZKk0eE7xAuXvDAYlzOQMNdAtu
CPFLaiWReGqP8hYv0F44d72unay+ue9T47vBUztN2a/fQX1Y06NF8SBpAnGfs15NQ7g6cgjYhJZ8
/eyIZAn55w2sYLzyXLGHnNCorAeh7Y9gnnPSdNkXZs6N3r/01LbavWrch96gd74xvBpFfne7EqoL
DBOSW3EdsyM6fv7Nu4oJa/ViIy2/16J3Illml5HKdAG9xD39MCnr3KyLdYGZu+xsF+jIq1PvV9VN
pnlYVLJLq1yfdrrIHtPxIPT0rvW1PZIesmuRPur0oAfMQzV/z0M5X08deT/q7XLkloTGdT2F5LI8
edZWHOrsneerFomieAQ5B1kLgxxeW0Ndrf1DyQRY/3r+8FvYBU+vwZnv5wphTYtdU8oy8Dz3iTPs
e6jXYFEvaQt60FQ6wO8yMrW3829ZrxeaI499M3yCVJl3llV9p9XyDX6tH/0WcsYZzR1NdsWA3bah
odj97ZHxsU/1IWRavzbnPYi9+UC4xwqiJd4+/7B40lZhLZ/muI/4f7P+3CnRnakMZZEh7Lrq7T1Z
xDXHQv83Xn+1Ps1/h9kpEzkIvtIRYYneh7C0uMWn4pOoRPdizxvTqRhdLGZtAC+hbptF+1yvAS/C
xa+uTdOAe0k6YdmVf2wEZW7T7JEjeHc1hrYWqfIBPyw8+eihrnvTqqyI7dQq4nqKlNJkMvfDl6mP
NIvunpkMjgDxTmPDH0i+0QQvZc/dZhJuZRa3xgAOppz5dTIrADGiYHCuuDpW6Ds2LapI1LiyYfpZ
5NhyjUkWqUKKWFRcFwuN98p8XGZXO5ddXYad4joTqS2OTbZVgSrnYzWCGJc55YRZDreK2r/nBFes
Uf50MancBJRm1tVMlViDhsPbJU+315/BwQftajEaZfFEgWFEI/CrpdFOmYf56i2xg4oKStTsoqJ3
kRCu0yEDBdPQTt3ak7wt0F7vDYcBihJMz+XCwlKr8nFrkQbrmYbgBqppbD79VNG3mmvcqQTo1a72
4RKaggq6/GbK1m/sdVQNO70+RaviTTNs4861Bqpj6XQsdRQKnUMkBNGLeGTAKVgM3WCQ1oUf2rvZ
Ms29Mc3hVzllnUxag3cSP1QI5QqUkncAHf3sJET6f9v1boUygDVvDr6pP3FV3O4b5CPK9cFzHmer
eCxy3DQeEqUWsQQ4X4TCpwXpgFud+v1mNPxDWfjbk2/1J9fgJBaKzMXBACnbcK7HW1Ww3KXanVsB
V5fZ/TZbdaLp9pDkYw0O2Xblp9XatIW59Wt1FQNNlXzXwlRrmkBoBDFe4zoim+xrz76g0j/Zyv2Z
nTTp/KYJzb38xpfxpCZrjq/wFJfIeCtwcCGNeDK6Af1Hdja5OYrJ6v5OywqNE1f18kkiAJ22G4wd
VKO45YSMPXtU4YzvVfs0s+5Xc3cJf4LUHvTauqrKx6NXlWcpWIjm1bHifIqlORSczTbJTop+Y6DO
jlZWrhqEc27j3Dh7Ts/ncLMzjcCANGvkeeONmJbrhwxCZnfqrraNv2KbP/yCSW2oLSfU9O0I9P6n
4OG5M8fira+dTy4IJ4JAvG8EV8UoecWcfeHzAdf1bGsOET6CfEkfXwdmoXzQDBSQzp+iXi5ITIhg
WKw2HodLIfNDikHT6CrOAgfgZNYehjZ7rd2f1KK2Dz8AfDhKN7excOLYTBA4eMGLC8JyUv9WX++9
kraN2W61Q1nqRyp2QQZHRF2jqz32i+zCRfIneFv+023j3SIG7eDpEBh0ijoR0q0SqzkN89rc/NME
liddK78yHYS7JSKH1+ChdtoGzbe1xtOqv1VWviVO431TPmozy7Dp7wV/iiIhKGTA+gtj++KYmnlG
qcPNVMlYEkCKffRj2EjQ3itu2YF7fPGrgbCTyWTQAbwloY/L/5yO/rM9LbeTd9NbCyMwf7apNYpB
vmMktLBPG03sIaQaZ/d1zzKeCWuGV34dnOm5q67CkdQmE8ogjGZdC4+TExkdDB5UqG99Zkir4m51
E97Tm9GmFRuJMbkL+JQxgI3DRHSLATOAEy/IJv1ILC0nzzwPJ5t6K2x97MtFjdPKbgtMwIycAfmp
4NW44aRltlEutDrqTe11Y2jP/NYmDq2r47U14Lx77rVq72NLAZdwepv8hk0GODKA5HKrLauzxni8
DwaHDIkcMKFjQm/EQ6n0LDIcuDD7Gl0lpvJmG50MWR62NzXLM8U+KMMyZL3rMsG/FuGYr+kJXPze
yo2LLsz3op37c65lZCva7pM2Dg+1tGhp0NwaVoZk4XLdudrcJln1Xos5g0+LcSkzTmUj28is4MZE
t3vR/P2NWGxQ+/XT1vzyttjsg775WTJYsDnlqn+PwIJHQ3kl4CRmmzm/hnNbX1lWFbhA7VvDXSN1
5SpS0jFDipY+PWt5mIftK22LgawcAtJQgAVOY6V32CdAoyTV7FOZLLP/pnQuACE+Z6lpAUSrfoal
PzpNZh87vMvusB9JxfNvtsn7mYr6xfQuDf/eYV0tOuCT3GWTMvtTsegH5KAn5NAD7b/iPE0o26rp
YMA5ESkBxgxqlEDG5rGV6k9g7HE2+9h8jtbO5Nkq7+w4W37R1v3FX4fbiULnwyoKm1u6BUEu/toT
db9243wPpeMysu53VZp9qHGMOjYaMjx4ZXEMk0YsvH9D3kAEW/ztIO/AzUyuEw+d7BENpH6gx/wx
dfKkVtqaAHTBMDi6QDhUsoBv96wHBH8AXUdy06pErtS613I+kDPc4zr29yTtSxxs9vzHx+fz5Nba
ra+2kxx1+w5Y9DgbYDS2vb+ZHvWXmebQTsX9LDemZzRaN4WmkO719WvfVe6hqo3XaR+M8wI6q3WS
vXvvfq1KkCfcEyZy9RFW6nPXxbffzIyNRFqQCPSR12o5WsBOxBzLkzOXNpxX/1VtpAkwaPVweqeG
4BMotKPZs01amQOP0a4vVHbfauUY+8p7aX1IY2/SgLbAHogh45n2GYMQ9OMTGfJb3i+OnBISX3lm
lShfvOLOw7vkfKKRAIRYqmeVs6rUPCx8MNh3GJqM7q9nNn9IvZm4tDpxmqr5gcsTUjmHTR9S786Z
e4IDyDjSmKG00gvn2eZY8Gays6s5rAWQKm1XC7SDE9mqjovun4fG45CPdsYaO/84ZTXcph0JV+Tn
YdknJXxe2Dn3V1VN1rHMYkHFc2zVGEGF0PC4eMlkgTBgmnyaEdmE1iTu5376xI34gAYGd6u+g7lt
CiqMNXnMvV+dYEzD/axdEF/McQn1hb/QY7C5pDcYo3j39X4OgB//kThx62PLODIDgTyaGBxt05M4
o06uEnZMT20dKYhhh3CrcLF6J2w3sADoVi7iISEp5BWnnp9wgVzyrKkTopW49yrngYHrrEze3Mkz
8YtygMBQwANOG/ll7RW3dQ22FwxRDJveTu1bnR2hzghkyq3yhcwCfMzTPdJJUKD/ksacx7a9UtIw
lXHW7FtcD+trycBQWKQi7UX73ltIuY1uVmFvgnyN/lFniKZ4HXOdpQCjME3GtdFbp5rcGhfaPwTB
j9Cv0AkufotSo0yyNcO9SZ8LOD9sqEO4d9erLleRpxV92KgNt4DQngrpHw3vpuDqJ7yE2qAczpHN
7+g19gcpov8I4cnhx+XBA1tC7L3bcEHC+yQ7AmvYQMiPqC/AWR/8v0m7G7V/cu9KOt/ao6/2sONt
3wz74C7ZDH9egGSkZP0Rrw16QD2SYqzeRqQgc82/bp1X3rrDrKs+hADDsKWqRIh3mcsXfQaILtGL
BlYHbdTU7kc6yJI4iH9tN6iPcbNOOO9fpmGzbtLM/JpkdjNVkDR1p74GQeqgW53UcNmBa66CoZJU
KEAhmKoyaz/rUpGKZHQizKV1EttTo8k3BGq/Hf8c1s1Bwk4dnZJsFksYUFG45jjZQAQ3ZwMdyZaj
6vuPGiHASRR9FzSMcNffwyr86pBl2sExl1vX0DBqWt+GtR5KYD852hMSki6L0olfn5fV72DhPJzT
nLtVPo/+2eC/0XYAnYajQ1+n0Jdnor8P5V482CrXI00HKc9d+tEXV9SYksQc0PjyOGpZNINyhoSg
tqG7s7XknkBStMhfLrFvlGMWst8rhgfbYH8iAwqaUosncgVj29QOhT1Oybq+KWcj6ctgM5v3+jBO
32LlvTZ6eS4EbCZe6ywGs3+GwkcQ70X6uMhbkqu6osQvqF+738lQKfz9ZWv0n7S9OjAMLyzcVX/y
G+3MUcW8V5R/yD55Lz35gzmyPcjuQk7U2+L5j9UMXKQj6Q0qU4S73NwwF3wS1vWFa8ZeAE1UMOxA
XRAR44GgAxnp4gf+yQB1Sa+sCGvyUBLs5tQN6Ao8JyksZQQ/cGKLZeUZry7m1PHDdcOXlOdtnO8j
79Fqkew2niq9BguH2XSkHs+oFwNn6auDLsLBBAmxfArd9F28l/l+RtG/Bp1WQWA63qO7MkfjYwCz
XGEPfdGwNAE2z0Me8/vAcQu+4t5SMz6D4Wg1+XzYte0HucdkV+jd0qpPyMDxS28+WrLB27Ch7608
AKlMYQydN3Zdzhe/JtHE3UyOa6DH4ooRwnHfYIBTUHwdbuZxG262pnqpjcWGkmjh5VLnMVNGZNPh
FxqekIw04rB7zi3WaRSzax+KVfEF5vuP03QJamcgARRAkTAmOxr8nV8lVlgiUM7VwoBeyIWGEaUn
svRRg031B7F5Hs8XcY8TwYmitXlliNKdS8l1qqOpnWRNLJBHBpKLzo0VminaVDw51esKFQ6OZXyy
H2lTwX3l8AKuc33jIy2K1QhvVLT6n6ZIh4TbP9gUZ/UwQsUQ1dUEaVPd6yl9lFt/mKiUu6na7bMX
dOxKY3cjFIA9jyfn+WqjhTV1wF6q9J4W0W2HFMUIm6ncAH0dhAVzV0IkAtIhhref5txlz915tHrv
jtFsgi+o/UT66qKcgay6kYlt9V+xcRECUgzRTpGoI/4MckH5VHT8VWt2oqvv9iz71bsZ1vcGd1DI
c8WbDDoSUA100dJdjzNXz2OlGdc/DHBcfoja1uK+7Q5dbfdoGpqIALgWSRKCwoX+TV70LZTrDnov
Ya6dkV/cv0GuZodxhNnYYMfr4Y/hd13CIIcBb2/BDUfkVKNTHdGj8tCb6Clbh7tk0gCgLJRw47C1
h6Fb7nxFVCpLlhEponWQZLekoU51mCkBUpxz2ae4WBtwwtRB8uPYbEnp5PE28d1mc/tXaNnbKry/
TcpKZEw0Ogxl9yIRy0Qofj8c+AWlA6gUnpY4pXi36s6h3GeMV4IiYOD1NOw89GMN+VNxAQ/OnSUy
fPJdUJOAQvEPn19mdYQi5eZVjTctid0uqBKdljVZrek1fBTlC/JbbSiOhck7mHocM8tWMdV093U+
NyF8mA2W0D/VZgfew1ubE6OCPgNadVxSOsmGdzdDsZFVJqRBj4KNNbBE8MGjeYJ524IBgWxiwkoG
hhismGw//ta2W8T9Ko7jCpJowvumEMLRf0elV6y8934ZLD2Z2Xlu/11LeVxEBbMuJV6n/Q2oxQjn
9sutAdTWpb3esgXfcl/1cVO5yTIa1PLp1xRMR5DbL4JOQN0QcEokViHsiFgU6KL13mT9CnRXADew
8XN0M/nb7nAS6DNY0uawSGeAy6sJPOfmPfOYM+gBzgcOQivUvG0f2FP3QOvo7ZTb23nUFozDGRoH
gSar7bSoarhWqxFmDL2LdpyWGXDX7lCjmPsBwA3pWTHVp9borvMsSuzpgGI+D/0RbRybRwL5X96i
jW786oyYIT3i+H92Zt8kYQSBzEqYcrvkoCWyGO+55Y2gbAhyRaBCYk3NKm3XLbw2zvSWesbEzICg
HIp/cbqxjIvhTUO7yucPetGZ8jc3zE/SChbyhDc9ytDW2aNzamcOARU4BeQwCapF6GTdJVelETQD
QoXJlChMEBPExmzeb+llTUlLLPIFw5BeaigaRpKV0HSgVJBHnBMyalX2VSPCajTsosbMDgtc9W6K
TcR1y5RWX4EUD06q9EZI/2GMMlfrAmUBtE6GCeuBVC3Ges/F2ZEEiUw68qQab2xNfxxlNV4sn9DP
PGMJNOH8kaa/m2Q7dl49xoYn5QnDM++y/blTZIIUEmTa6dULnXv0+pr8ZKWrHqxFzZFC6kT858Qa
Io7o6Z/Ma2NUwUV6cGS1cCcwhpPHRKKQmqvr0fPWeCyGmzE9+1SSTKP/fQ2snqtYXxEcKl2sCQpW
PMd7Hy1pnegFSEXejuBB3XKjaf7CjDxPRDD7TFcGKKta+P3IrWCnYFp4WZV/W3P+m7P2ssM92vMK
I0HoRkXmkNctR93HNUZyb836wU6CDteBxQ6qCgUaSvfXSlZvE/EKISYLParaDEmQ195pZO1ltg+j
AQ7NoJsfNDetIeFPRjb/2luPzOp/qDuvJceRLE2/yljdowZw6LHtuQgS1GRoeQPLSAHp0Prp9/Oo
6t0UZVWzl2vWltZRIQgSDvdz/vMLBfjauaIeGeUXRy63JFHjFpXVwVgiTl6sxV9NaBc+ypvQx+AF
B9BulRb1A8txwbcGKKfEw5rjyoFU0by77fzqhdedQ9/VSNRLxXJdNJEPEshct8wxZa2iVZfED+g7
jG1eMwbI6Szi2ABQSbQOMyk+VryLaSz5KkfHkc/dvC1KrGlyXwfpTqZ4k7k9NUzIIFqGtQbNTR41
rSK6BuK+Q9sKWE4FyEHKaCrnPQDXFOOjRqa2RQUaLBN0h5AA60PlxOFVwxhbGxoYCb5ZrJM9fEpr
NZvR/dyCBGnLo+vk6bqFVlujmONEFxu7q2wMWXGNLw2zC3Lix9ZOhpEeJKDb1oXOITUbHxqZUOnK
bT7Ucl0jMd2ZTcmzY8qvEK3xTcmSz+BwDx4E/R6y3tnVqut6cl9o877hcwuTh8HfSvQLIsOp0oMk
6wMAUOQBWv0oY+OhiyF+9hburLm0b70kZcyatmfYYsnKiJyaZgfIV0yATzZgrTDbrQ9NXLnY9is+
wGGbOv1dwlhohznyp9y3v7iOWMWFfayz8b0g6X0tGFHTICDPMcChIUd/4uKbwwQP/YrWHkaEsDFY
M741VR+f8kS+OSHwowuzDd7YtNzofh40R5WxdF3lyU08gJx5CVanupe9hDNM4kFKbO61T2aI33/n
c5aluRrXZsVNnNr2gxMXF0QS5PyBzthIQj8NHkegjbVhAfk5GLXxsGiVv41smEhdk1zqRD5Oi17v
e4rb0dG+xK0hV+j1uwDTHBCBpHoba9M8gkYDv+reNXYf9rHAS0cjtnJnWXvcTAc4j4wqBzEMx6gt
tvoSY6EI3FumJgY0WIIhC75L7AwWUzmkW9gx7CD4m2yq1LnG7gCxvdJAD5i6Xpt9dz1CQFqjRHrs
EDUw8YdhpStzY7gSAbtWuuka5+HjDwi7v4DN+2vMceZj3HAZDAc3bmiOe6TEVbB0JCTEqM4CjeJ2
8ULnokwIyryFKOd5yVrYTGdlokFv6kB5iZ5HzsSllTWnbTtZlyxrxa0fiv0g+2wrGEJuJjFnm8V5
zlyCwjNDS3CT1RTLHy6HB8oWwtJycG9NJkkfqzAgt93OdukGsDXWQ1uAplSEXUT0SIWnt3tpspPK
pnBIfAAmcs3naBZ2gCQJDh09G1PEJoDrn6KXWJZ1lYTbD5fNSpPpikitgTKas33CoWkV6pm1bhLq
ZmEk8Q68GUQsu7elbgU5bmmreTChM3TlCZfzU2dO2kP5SYMUHMACCg8f9pJZfcni3NvN8Xgfg6Js
xeK6G6fBWSNJdLGHJXpO9VCnDFvwHKi7FGk6RBqcQ12mu5xCft1QybcTRMZiovLC2D3SUbJlrgrm
giNWJfpeKNv6JTFhXnVscmERw/2ffB9b13qd5Mz80C9cKerYlY22Zx8akx64fceZiCMPNEjMSytB
8R8vabINwxysxDLkpiZ8O6jS4VTqWs+UBTCvah0mCRWppKPDDlGOS2CJtHiIfW3lGzdNN/Jst/5b
khn4D6fRk180Jopg43WYB33j1dVTj7H5BZUy6I/n3mTA89AVz2MyT/eIvQFP8TuLKDGeLNe7//BF
r23vG/YNxUow5Y1A5E+9EIgacQUZJo89IeK2GhGCmq4BUEqjLxn972UpKQtEz3Lp8HYLwhFq/myE
nOaUsy8Yke9zo7nME5bBEEwpoRd6jsywGB/GTfqW5PJcaKoiX2rv6EXQRXyz2uWm4TyPbbwCsgu/
Wtn0oqV0ko55a5nQSnRk1FdzY4hrXxRfpXKIBjWF/j/J/tIgT0iUDBvE39650r7rEmI3ahB8g8rg
4CrqI2eYcQ2fyYa1EftB1S0nvL7lE1emX8D6tkJgL7l43kvDiJZK/Yp5H3MtaDjHsqQIHDLzqehd
azVlIuIh4yZS7HQXt0W7IG6IhGhvJLLUtejDNoil1wUO2fBXIIblsYiiDSTVCmRwFMzzrQdntIYV
vrstNLH+pJkjIolR2xReDOrXe2lglncoFIYnKkjc9NwGtYFTnEbBYLqGEG5VgEL9IwYn1rU+SMIq
6BajyXqpeyanFT6TV5V0/TXtt3xaWnvl2mF5l0CBa+NK39Yiybd1OmhPsRRrH0/9JYVDEOrMHNHD
MOUDwNF2aOq9+yWjq+87VQO5Pl4KlWsdDUgKM53gZ01JB9yYNDqr1S+dL5PruIRvMpQcDuNYRjuJ
7dpN3lvFOmQsE0SLdmdE2nDW0O9tIxLq1n5xylxI4CFn7CnD9wrCKJ3wSJBuUEYFDHdNyLUw6zt3
Ec9Lm11I/so3w1RjJqaeUh/5842RwoMbv+WA2JHfG8fI+Ophb3psYfMtPbxHdzSNdW6jwGPravYJ
fgRAk6+mX5oHMiKCfOi8FwkruzKYaOqFrDehtL5WxVTfuN2A6s8lCXwaiw7Yyp7u+pRKejiOPrhp
levpDSAMSvHsymjC9AAaNe1sUjRC3UnvIIKcDL8br2hIdMy7hofZtI4Zncx2apiY4g23EpFmPKH0
6nc5BgeWM+pbSNI7/cNHhVAbi7EKnA65BOE8f6ohsJ/Rx5c7fUjsIE4Z5A+N/ppYSP4VmmjbQ3ab
la64ErEuT2635LQWSbfxsijbC/yvqIPCYksDNgRpmgxnn1as0nxtywiI5tRicNXqw3HwYJZ2dD6k
He5GnoWdgCTftM7aq+x0SxSBCEzFZOfR2yBugEgXedXpw82zsdN+4zkTQRZRDiHdCE1qqio+YQG1
r5bqtRiexmFObiI5XHoDRyO4MPBUKZ+xThieeRiyBt8MyWRmTJQVoFpcadJCvCpD4z7T4g22N4e0
q6sjT9/Oafpm31rMBuzQ124mJoAEJc3Rtd+zgxTW9GpmwzV2vAf6Iqz2OzzMtc72eIjO8KTaXQkk
eQSAf0uzlFWQSAtqgpKeZW9NqJmMu1lP6FbAf/3y3dWNR8zoeFxl/tLMrX3AIh4Izjk7Rj2eYY1M
Qegq9K2DEc7WYt5oWfGqC07ymWyO08KZvbPnJNqm3XAB/ctOBXmAm8QXh9mq3VNRQgB3wRb7OGmO
2ojJKfTNcoUXCLE3TnKfpfm8r0cDtulUFNf6u7MQoAKGN5+iiQkRkBRjNg0FRyWG+J78eAzQkvHW
srTs4OLDdJA2Uy6zBW+0ilyDGIBwKg1rgMRhoMLoT8MCjSGexujc4+qw9XsUrxTfVxjZ9FjoF+no
b+IQ2N7X3+pMMtEgyvsmDb19gcz+qciQUaIAUMceqpqhSh+l2c3BR0xGmzPvMYVycnMY9EXz0J2B
HOKVjKtTzCzgygHwuCqQcmbtSIFQOsVuMZfqmErv80TRtMaGGlGLn/rr0SfrA4Pbag3VHjN+hzYO
L9/PuDYj7qAtavU++zSmTyklFrIr0j0x8H1vTfxm+zi0ghkQFt5JTHVuprcEAiFTpLfjUcKAJGq7
J1TnV/3kgtul1o3tt9OlVzZvVVzCxKNYd+lr+2VOGf56EwwU0FdvBqInF2o4yMc+L7WvpZYckib9
5vuipyDRIJnKbnzVZpZZmB8yD6+Uvn1u63wiQYeRB94xX3VkFUxJXMqOWUZrDd0eTwWl8DxDTS/v
XU2zbxOiFyl1+YSYkaJFGnjEvTfRYbxtZPGysTzY4H4DMpekD7Y1DdcW78Cph2vu3kPUABQZXQ/t
0cQK1LAvDbv6FSYy7zDh1jOCzDeLA7uNnHem3MajNrfvMWct2rDnGPnC8zRlD0Nd+QcbAhrqgp45
uuu9MKxXWZawW8d2eRnV/5srg9YjDPtDlIc49zuLjtSPX4LSynaqUbTpCDm+aPQ3w4J6txi97BK1
w3uSLxTGs+YHPXDn0Srx0sbTZK25iXiDhLPPtfIw5eP8gulbAIC7AAWlGZ4N97HwYebbWbsvfca3
ZbWLwkqedAEqb7jYkiURdrzVYJ9LgMvbhfHbScdaxgGo6QESo4KJoQIaHU7cHturxlJsc5s6cJk+
51pmQ9pkdqpVCi60/UOlJfFeDkhWkgMGuZySLbZ6C8XdVWwQDiC6/oVmPIYVa2LyNtfVHnPJl7DI
swO6nnJbt225gfF2osvnXUtpbAR5XFeuW4G/M6TRiqfEriKioNhkmA+gBIu75zRajJOB23hCZVPm
paSTtGj3qzoLFnKOdKCJXvP2aT36RxM7c0QlxLnE0V3Z2s5DD60JslZBDkwxYyDgL0ee1U9Sc9xD
CmVaOonGR1ieZTjcd2GIS2zIE9v1I3EYVvFGNq4XoI9twhk3DAi3cyO1g0bCEmxT1+VTaKtLPm8t
CpZbaXA7XAsfyxQD+QJYZpcUAKxRqp+nhaEDt9IlS5YYTs2w3wvRQ1GZQeOI2rjSjRI5eeIh2nWz
B60GM6f3hB9Yvfgk021jDms9wcFWw4B1Iz2GXCh04QvGhyIzP7MumOcC+6fCmtddWwR2Frurtn/2
LNSlGDeBMnAlV7hSk0DSx988Cgm9Ce2LM3wRmEysUiOTO1z+sQdKiPPyWyjIpgftZSofetwIt9KZ
H2nXtI2NaGs9MkFZ4fyOzhfD+808KsJLSyo0J8mpj+IqGOG74+cCO9y6mHM775ZSvOG3jPxF+Dcc
L8AwXtNvo47lNhmTCz0+q49u++qiuLt4YgaYlfMhgY6oquB0VdsalAbqJNwAN7quJ7BL8Ex04/lV
G5N7b1Zsi25iRgaQKgkxpkpxAtOR+aHjsNObBXOvEdfxjyM9dxmI9jp2KF24W/SPlomyEKbAkzey
iCK3SFlkDFx0B6QsNliuI/DIdpbt++hhLwG+efCM8sEMSQHTBxxtweNB0vXo2fFop/Bzkw8eFQpI
nvJ3aWcR7hJptse+asWdXsLe6DsUzjF8B1pq9qiSKUoyt9ZptlOgUgQCE93CekrxwcEc4OO2Nb3O
5EQr7+uSx4RHN6MzxpjdSTUeaehTxzIdNyZG+3ezzmenT9hAJxCj0L6tzLQvVg03fkVU13KvJTN6
wngDDDVAGrxM+myd0gp+BNTU+ALvjlGFTq4eufBaEBveNclDikbnNo+1bV65WfgYN82Ffci3IG+3
CU1+TBezqhwNQqsdOoDFBKqh8YB2jeTdp23yzWOVE0oBfTWdYE+ZaRnMna2tQ4hcW3tpnVObZ/uB
dBitHszbhiypVTUfZid1Pw+wwezmjeng/EWirlZOFdgxUepSO3UkboT4h8SxPBmZNmzq5jmpZXcO
CQMkWSnkoHEY8OcmLKwya5y7Utkvz4KQcYGQbEbEeOdmCEJJcklOeFj4xsvQdcWNXsXZLp+MRtEx
b3pCIu5HF0fCZYKzVINSnpvk6JlLgM8v3G9VxwjnQC6J8e6NDJ80XhCun3bbqe0j1Y36Uqdj++xC
jsKyc7ZvhpiFonXY54r2LksiRssYkq3CWEY3WiQPWpq/FGNevCehODQ5Zjj6FN0aBaBJZfu4DRNl
qRqVv3cp+jXRDTq74epEwgh6ZuMjHO07H1i4pYnrIuBcMckD/GHeHxU+xVIcYGBWHmhFsy3ZDmwE
EBwq5BthiSihmcddZzi7mLixYPCf50WnioR3WQlv2/T4TEbJbDB7sy7E5+IlrNImOL/WHZX3qYKE
EXRty0lby/Ef3pH3S1SLC5HIMT2BD43v6+7PZndZ7xtpCSw56839JNxrzUdJwqDTwvBjlU0u4CnH
914juyzXig1bdbLlrdW+nWKSpdcXnxSQsAjElFpnArEZbiWADEkPht+2eG4Xi/kIh8U8QLbDZUSb
tG0khX0dDYNKIiyf8f1uEVHwj2Yxfjclu8CcWsWJHMGDt+9ss7xtZVQdpMk6IEBGHpnDvXmQKw90
JkxgauxUhs4HuMWFPpqd60aiHzahnK2la0XnWJuwg9Wxg6ml/j5Y+QRfFYpojoXjLuEqD2IWx48f
dcy3NvfafVuj2WU4ettk83SB6szUuvSdmwW9iQ2J/yQj2FcGltPkoAQd3chR2qVxdtvFC/A7S1aE
f+jXNvOpjWcVZKF5Yl/PuArOPUziv1+X5i8+/9xFvPgsgWOhqSJxf3ToqsB8UiDKZIXp2U1nNt4u
Uil7SEhOWoQqIiQT9CS8YouFVrfpYh79wjCVqyL6cUvH5Yczoxzg3uekBeAN6U3so9muR/d/CQnB
iBJyaQHOSEFbYpwJx9exsB7QcA2bpG/i9WT19zV7RmPiV+qYHcz/Fp+/FnaetcjuWhfjFh9C75/S
Tv5q+XouiUe6rePqZv+0fJ12tlJ8TNXNRiNPaVNul6ruSXqZTU5wttklBlt1c4sCdPRBvm3a43/4
9H3vF9MdG/MyMpItwxFkHv0UfoFsUh+daITx1mRsPpGG6SzsI0x89UfFZ4L5emry/uROjf7cDcsT
igsYatP0FdX4E8pw/1W68edJVM5Wqexwv64RWI8YAe5hG9ZX3SKQp4FuQwyXK+yicInSKMAXrX9K
RPnJWdDWuhY5kCOO4hY5VGg7kZ9WcN6QlIOLq8Kv9Y+ce5AmQvIF0xG7gWL4NtLDB5S8eM2C3RQW
wj+YgBRgfXuBIXTVOinqkDHBtmwK6nke92aIYKWHpbUgx1zbNblMto8U0KjBHAQIHY2Ys0KN/pgn
r3MEl9ZC8rnKUpQ5nW89ezExSRn/OdSVhp5BWrcARNml9kndxJIspque+vwKflkFBIkUfkZSviAT
zNgFiN65iygfsUzBk3fRrwHwGBjHzKMRgaN1tXdNi09mb9AaMS4OS51OwLNMkNtHHS7VzBsIZEJY
ay9jiEEhhmmF4wfDoLVr7GBUuOsnqM9p0DagM7E/vvQ2IU848IPXV36gJ84Dam8oQzi9JCqsuW3l
KmvnaNOpaj6KqhPE1hOisDtpYHPeRgSlYg/3YnsogNTOQrXd4VQFa7CjGvTY73sPIieUoAYDvIOb
obd3JnD41MOqQsj3Sug3qqHORO9h3wO/KLTciaUwIGrXnMMiipu08WbGPuPOXpxPeoOjTzRU16NL
0G1TPFl6/ZpoKO6mERdhE5Z/1I/JSti8rkDFA223uha4cyx0wi0qBtxrihU+s/ftZMCdExB0J+NS
SznB7Izlhk506l0+WmfekgZSbdAmQWPEyXWycAQY7JoBcg9OOxI9hF4Dp55Sxs2WAStsalIeOGM6
77pMH+2mklvZExEF9BjIDqZyX3Ntnl8ud7Riy51noced8zQ9YM0MNzJ+KPBF31UVLK1K08NjLbif
E+jTBt5FScZ3OOHjKHAVSrLtEg3+EZ2pdhECZbY1lvvK8eU5Chd5HtLbtBLugUWvH7vSxADCMKlT
nYzl2U1gGkUC+JLHGVMXW4i9bYjo4scs+8yqXlIDm4exBArt7ZXaRn0OKUxBHe4q7XdeQrmqLMX9
wqhVSe0o80ZEcql/XdFOXseDe1+2cADC2YF2rdgUeuYwcsvba9+CKJBAigkK0yqOSWQ9mMYYX4tY
fhtm6e29nMIs6orrjlQ/EMh4Zc/ikvVxtU01B3MWOy62hgEpIsEUYY+MVqmzoXj7mMM6IZkUBYwL
5m3nOdfxeWY0uWE06QSeOXxBxg/tpgBMIgpEENj4dZADZJfewm7fah1v40EyMAqyTkiOd4YrMc3D
scDAAAcC5AY9HYSRAKmQOXDXekAVU+ychFBiK5hYK0eKt7G3zTOmI4/amHuHIsmhekVYa8nYavZw
L7tq2pMCr5YCRUU3zN3O8yiFIM5E5MwWb5PTEA4EYw+PBAAfuYTJTdEwfQsT0zihRvfs3mH2aGEq
L+W3tjeTfZJr1coLu5vUpB+DkUGD5iwPSOGbYwELGHHlNLym5caFd5SHw3xThQ507tRGKJh36TEZ
u/kq6+vpVveioIM4cY9JRt+k+ZnT4RGHxfamrZe7BU8idsRur5ULvTAiE6U65xP0QnlOhuqVugIb
0cTO164e3Tdd+raUJT6O5pupxmPgtaga4mpdpA43bEwxSUgaEokGIwckAgb+MIWssulcVdQsGUlr
ExPPwG09TADr8rmrjfYWj7bj3LB8CydO1+kEcktCTrHqpyLbJyWzW5iLGGlrNmhUybGi40iyXWby
CwcHRRoM/PgZwXXg2liS65Pp79oK7HyoMHwqnPS5cKQZaLXLisZLIknha2D0GQeFAO/WRliRRe3J
h1rFkSuo9e/PX3XG/2h5x+lrWrRDPmQ3QuR/LH7GzpsJFh5SSNzYmLQkT2JgnY9oQhpjh2zp1kko
gT5e8z8/T/8VfS1v/vjz7UfM5ueympkzxt1PX/73Qyn53/9Sv/N/fubH3/jv7dfy8kl+bf/2h87J
56Zsy2/dzz/1w1/m1f+8uvWn7tMPXwRFl3Tzbf+1me+wd8q7f8eDqp/8n37zP75+/JWHufr6r98+
l33Rqb8WJWXx25/f2n/5128kYXx3c9Tf//Ob6m3+67d7zOAwxGq+/vI7Xz+13b9+M3Trd52N1vMc
H/N0HAZ++4/x6x/fMX+nSmCfwGFW110PY8OibLqYX/qd+SU/7DuEWlqep1PdtmX/x7cMxyFY11f/
OkKYxm//fu8/3MP/e0+/j0q1HFUnf7eUkMuCQ/Divuc6KvLgJ4NjmRGGmzQktI/LcglNe4UfDupm
CCzVoAWlm2HG3Pg1g2mYOhPqAzhL1b1XLsfWs9ZTguuZae9qzWYSXRDP1q97Pz+10B+uBsAAkgA3
XjgW26hxKKLzbwWup1dq5AUzF/gXvwXmo5vUTavV4BAf6VrEAKOSTnDRgfm3SnE5u/Iw5/PJmzUh
ELY2L5VISAjEukACMMbsDqFoQJTcXjb3GcBYVsk3bxpScnPESiYGrtmavfM5PVqoQZ5zmTl0VxVF
kowA2qPPyCXw3WCvGzmmZ1TSkAFQvQCzdtZd44lb7HGvisLepbm7EW6PziE/qYupa2eTh1qw2N0Z
8d6q9WxwKpRofJCY9toLXOTE28wIJYjwolG2bm27enHy8h5+GZOsCCMu2JHdWNyov4Wr1spt87eh
cna1/slzJV2LFuAKCydqODvze1fLAIPAAGLYukguNhyEwn2ck31k3nUogjHkuNK7u65Z2zMbrXBJ
8pTYVdq7yaKwUODIrjaWo4jDB50Y6C3MXoTpdIj7mdLQnnBcUwYbtWXt1N31+hu4BtsytHYy9BCK
ROuloSDD5Noi8aJ7SSgcSHg+MboD4Rmr17Z/L/X3jE9KM/KTrtx2zTtcGzj9nBVXqa5cr5RNH7KI
xl5ZGqOjtLwZgFnmGQUa/FBujfrFeSDhCegaK55AXYxGIhlN8L6roy8wHKCMIEXl5wctOjNJfKGG
pDXuzjHe4FpaI8rgni56GHjQkTrNwyDIKBC+5gEX6QgLczWkqwbZfPpd3t+Bi+usPXUj5gnvLX5Z
L1kHLrj9g89Yx8T/yiHVJ83io3pOBBrD0XA3Lopdi+UwklbhWvDUEB+xYnrNuIon1jCxPjA82Qk2
KK0x2ReB4/G1v3eaL+rlm8Le0smtDNwTnZakezxj1HoniARGEK8BVcymhG7g5zG7dyvIVcMdrN+V
zFC3TfIGsOVSpMO57os32s8Trgw7BjwP0FOOM/JFyz3ir/uxJrI62pQja8KdnmrsL9X6mGV+Bggz
WPF9R7hCR1/bhFuTMOwo587H/IqLOmUutYOO7RoC9FVhI1Pu5GnxIDqb3XRm48LRmeoc9h4BweQW
uRfQ3a2NbZd6l34YBn3mbdRdU3c06cKgFsjPUY+MbB51qwWzGM7qial6yinuA+NnvN3IuZmCgU2D
IS6DEWdTGvJEbmyAIH0zR9bONHi2qUd4OHqh1g8jVq+4J82SvsrHp64/O44ynNM+A+mh1axssno0
UtU+1yWPNsJytXb4ssRJLOvvkPtSGMQ45jubOLrM2bCXrjw1DdMGq94kBjIFTAH0VeK4JQ8D1P4s
g2nRYyrSZ3AQZOq+hUwYt5O0T9CN2Zm/tOEQb9iQT1Tip0hCiJck2K9RpuBMjRa54Hf8Bru50kU4
AluaiSKjAAnpjFXabAymk7BscuiIPU6qoryo8RySTmpVfy6L9RBV/BOuCFmsV2FFc0PNd+V19k5g
nI2MZV8ZuYNpGz8bGkl7ZUTJAwL+m5i0s63uwwQQ43xuBekLksmW59U27Hjip6JEME3CwIDdkIp7
LlZdiBbGb+0rih043q51U7A34a4rIPng/WswsFhXjElklfdrd0LQWpN6wZjVffu4zs4+1KGOy5jS
ASK4uzLgWKwgX39DWUwVqolzbozJTrPjc6SHr6Yni7UZk7bAcIeeFwVO2fcHvH/owxbG+OC0W0Ho
ILkG8Ws9FDQEZbIhuf7bOKBjiZlebJNCI7mCdF/pjO95SyZ3HxUgP6D3aUux5s+qp+mXz8bSOQGV
/TNULoxyWyhJdoEQxCvqwCQhBJ/ATVVbtMjWDmYVSsFkU2b5Z9kYUM1wPCzClyonJBc/Bz0BppA5
H8kxrNM93P9/8pJXp/Qvp7jwbANzR8AY8dMprtFWWRFN3jbU3M1cs+Wyg7gMzFx2k6UQt/mMjmh4
j6wBBzYKc9/4p0v4q0KC6Q7CSmzHbYKTfqxJkUMOWGwxrHJK99InLR7Y9pXrWbtRy950CwrUAoOZ
8V7EQ6Ee7SLTtjDwVtQAt99VYH9WOd9XNfZPgQcfRQ2YtWe6DHKF5f2ETvltZBVegmH+NNBgqs2U
c3bOqpuxs0EjkSSjikXjAcv/oCX3eawdluykmwzGhTylwuZx9Zhc3LYQ+0rSrcov0GxWKr8Ol6XE
MK6s+HNjK8KLBuSUgbwfqhzzYMfbT4Z1CfEF9sznzrB2DbkfdQfELTzaPidf2da7JiD6cWS0rHwB
0DNAPMJ6bdvm3Kxx1TiKgF+QDhMdLevdnOp7ZtGqNIhC2lPegqol/v4jIw7vL5aQaVu+KQxh6baq
Rr+PszWlM2CJR/qH4Vtb6VeHKhyx7a28TRyruBDKKcqPPPyUVVisuJupdTcLfBkIbeKMaxMWjQY0
L3GrkbmNp/P0NOa31YiW1cZHE8ORHgS9/Cq2moMTjm2Y1yrlUp2v7Lou1qBQMFw165eLe0l6+Cq8
SCrwIZAPgw51j2IvR8ADssWZBv+KaB5s4ec8UCexWueorwOjxYKwKu4h+cEMeJdwMcEfc28fc1hO
bFuWhfaAwdkc7d2hgHlrQ3NnfwIatDinKuFs8PtFPREdqyE6piMeUJMFJRN0A+6j+poB0VH3Pqll
kHKEYfPacONIr7gySENLZnc/5O8j6oGmf49Mqhfyrcpe3jgp5HTjblQ1M6e5K3GSVkuJOw+v8jR6
uImN5T1mFt80zEA+Kj1DOzQmbBzn4rfjpWbTyRemu/0p0qYd5HIMHWofPx5qCKkxrM6/jfi2++au
mxENz5TQ05ZCcG8Y+nzuJIRc28YjFbGoP7sP2Czc5l76LYkKEh2ExQKDSLwsT6oOrnOHjwYZcU4x
hTtbREijeisNxV0P2sDxqz4pm/LdtQ6D165dp3hvpTwxgX4tbdif1ju6rovm2ZuIofXfr9ifeuCP
Z5y8EN1xSNZg0/kpRGyY4ham+VxuR0QJqDUEjnExjHsHnMAiCCF5//vXM/9qU2HQQNqf7VLKfKSa
fTcJY8Yl4oGp7VaVdXnI2oir3aiwXh+LhuqZz2XM3xcz2qg7GW776EWHx2NNVJEht7N5Z6W4vgyg
AH+Uc4yPdmpf7iONApUqT1ibCSPLFGXsS21Na5yBgileLmPLQDWy1uqFM829CASPmmdt525Y/8Ob
/KtP1aexcUzbIJvNUrj/d2+S3CaozT0HCQ+P6jim2do6A97OgPB1zfMxFpu8mpBbAKbABIl9eRT2
u5fRpMTveOiDyaIeGcM77IZOORV0htpdtTkfm1x1pzY11UHlOIB4cl/N4WEa3I1un4XV7ifP3qvv
xhPHWPVPm5xQ6bQ/H5M+JEjGFr6Jrka9++/enQmRpRhJxd1Oaf6OO4mNwNnDIjNpekR0sbMvSXmg
nsUI8F09QCzg3v5qZsa1JekLUvYEFZJTQePsmcuZ+almC1dPfTmprds9VrXc/P0t+Tg4f71oB0kx
lka67v0UuWvmtek0UctFs3GoFm/ShjW5NatR4sbCup+LAVEYNozGOsScAgrJyTSKQPfdC9YSWAZc
RivZa5ZL5/HSJxxRvXP2rpvpPXkMIcihl9wsdFoMIHE4ueszDII4H1UvP2aYPjbxkxoozAukN5/z
ugicjmPPoQFdzF3s0kLzozqZuFnibjoWKWmo66K0lb8A43P7H9Cvj/zFXz4RZn86M0AO4o/vf3cb
4W+EKFfycqs+BdUOqLJccBfAqa/U+YrtHogvBf1ItmuDhWuqFGvqPOEt6uXrmD6q89yLsTYYnBXj
lH84ToVC4H69RIcZi0mEq/FzGIpdVYBNBpcI4f+jHaFuWvGJq7ZQ9aAVn6LqgeYpPxEa9UedRs9p
2qTdvdXcwg84gCRdhy1fm1eqSZpc2sMoD/5+gX2s+h+v1YIu47qOa9immir++FQsfHKk3PFUmPFx
6cy7su0D1BJrt6HR4rQYoxmu7Ii6fGt4WmBiR2uG/VkVIVl3sVD+mShl/+Gifi1HuCjuLpkeXJuw
xI8XNdYi1ObGZtVzaPPGsREDrnG1oAY+iCJI0vTbrFa1cZ6Wqrxx6gheqXP5++uw1Jv/5cP57jp+
glprEU0SeVu5zZYG+wdGjfhnRhIQxrvjfo62wajxsypBCqYP6rxUC9HTnF17i+1KYOLglvnIuFhv
PUOVZnlTrk6twc9fJ9OZtXxw2/cJCVk3IwN7V8+SCmOoq3Zbw+kCk76EjQzUI6je7MCSHiipe7t/
+nivf2Kof9bNP0G6P335P0F4/78CbwVb/H/+GyD9Bbx9iD8l+afiyw/YrfqVf2O39u/kihLtC7DD
fmNyGv6B3fru76ZFn+V4JvwD9iC+8yd2K/TfWbXGB6jqmuzarNw/sVv+GosZoaSrCzokdof/J+z2
5z3G8QWPh6Wih03IIj8H32DVUvkL6sRdrOUwQZIRvgLm11izZeWFTg8dQ/2/CTuv5biRZYt+ESJQ
Bf/a3rLpmu4FQYoSgIL35uvvQmsizhmdGzPzwCApjdhEA1WVmXuv/TiITF2sJmkPDuKeBVqsmTXl
2y9TrJ1JdDzkcaF/DIzOJ7IqN5HVhfte0+C9W7gU9ba7NmTlnNrG1E/uiIi9AnMzFc5cW7X9ttS8
8iN+6mOne5aQfeEAV6bObHZwsWLnqwHn7VnJAkzAgJsglPVlSsaTScrxExZyaxORJrOLRP8vGbPy
z9PanE6Mz3pOMWf1gDny9/XDiouwy5Kw2eW9Qsllt8MZa/XQ6OSRhB1yiUl0B7NT431E87sh7Y4D
G+tJ3KD+ssy+3XhVk26rEmAzgovxKXR8tYEq6CJ3nX9PpTiRuUgCz1VdJdu6M7UIZTCyyID0jN7X
+idiZOBh3D6rc//fVsj5N/jvlYkSW7IDWsIBdWHgtvn7b+jkcBa7dj7fT3xwgBycDBUyIPa1LVkD
rwgAivcpsY45GoOlbZH6ZHFkXVd+CS6Bc+rZctNqq3UumszelkdGpL/+62n6a0H570L8f94Fx7IM
lCq0u7nzmVr+cZyMPXLUEAazcTDMXE5OSqIcXLJLHiQdMi/NoDZuLnYXpeeSX2bpAw14HNPmE3ym
h8YZZTk9X0RM81/1xvDeBQRx7eIe3YnbbeoxSdYK+ufaS2h7xVY2wjPFa5nTN6TeYj6uzeKk0Ws3
yk7Mf+kzGH9ocYiHtkyHfgfLgGtL3o6/vwVFDEx5JDp4q6lcZ4ioamPbpAIvfhUlT3UL+l05gCMX
Qqses2ww7nR4mmd8gvoyE6HF1FJNe/ZWiNlD9z0qkR4ryFqLWqbFHXAPkNSNFz9qSb0Z8G4coXAb
1K0MIWOqjvPYKftIqZ3DsmpywkclPtUgotr45/fxz0RsZkPSIMNaojjydOSAfxwRAgg6MgfNs3U1
GgMBhonSCJ9UpaKnNhcTCrSe3giy0mBod345vsFOjr7bybm0WORfJ72gjHZxEAvNN47K7wDYA5f7
l5f5Z1rn/DItyRDLoQdGDfPnIyE8vCgmYiiCNUW/LkBgL6tgINBFi2GZzGuAjcB/0YSJyb2mqeYj
bIJdX/HIK60bkCW7XwEetMPvRzwboauUxZpCgvZhOSZ3JL7XDy2zLXSJ05OQ3gAyNYg2t3UA0Yj8
l7PZ/5wjnXnKx/mHxC+PQZ3zRydLojDzmyHrtm3dZCcr0sdtOYT0ZSY7/TEdh3E5k0aC+qKTnLOY
yq4Bg5wOhGfjkWk347HxyJCCsJM+NEmAVdUL7O0opkNRuRVnqcp6cgqo6f98vxh/nprml83wUhKZ
isTS+7OZ1FthJdtQb7cZM7w7zeC4g1nu5Ft4+dKSrq3mttU1tPsDstLpIZf2CzmwEX8h+/KJc1gp
T/NPYTtFi3wci4+cIYhuJ8C5tf6cm314LIHyh0RIPYQOSBkr5UyNze9FotH/kXS0yPpgJ1DdXkWJ
Ht8vxb/ca2K+8n9bfm02cJtngTktJ4M/N5gxSqcCkzVA5Nt2UELdUMYViQ0ddPHI/1UDV80Y6411
tr91xJs5TW0M3Ad26XJbZm5PuoW4wiv556s/D6j/56V50kCCgnrUtPQ/lqUsdyazN/Rqy2Zv7vsU
MXVAGsAhlGQNNDgGjpld7A3NzHfBSAycbRRvQzVzJHBaLRMXHL++GPH5v//zC7vpEv64Zo4zj8Ed
/iNu+o9DfWB7QiB5b7ZDL/OtLlT9UA+ZtYDXSAT4ecLMchonnDWLXIpxlzMtXxj6Ai+l85BrvX7E
PjKtRtObPh1A+F0iCRzKfAoEa8QOUrrVqUDXtQzTPFu3BG0e9VjejaGBjQvL7b5WTbtSmj4wM02c
b9O8jCN2UTkN59BO9M0//7rCdf4oVV3a8fZ80KN+YUkCe/LHBhiiOWfvJnOjarQVxpLRwdKQMyQq
dOUdEOIhGhuewqLNl31rI3Fzxpc0xo4Tl+neDmNSFmgcelW3M/V+bjuLjh6lV6/R0axxEPQLWap0
oXfjixT2W2jiOCJBx1rDf9iAQmMslergAubZRhkhDiN7bI64j57SvtH3QB1+mszqFv3owhuQDquJ
pL1BVQb0xtHBhcMYMjWpznQwHxmuw4vS51mmB3Qn6jBMRfejQbTqEGqXgMdlYRXYCJOigV2VfVt5
8aGcdpdL79J2E6EVUBihfIRrH8AknRTMLxnjBHSiFkNDOQLAGxFWKlDgG60JK6h3WGvnlhAJT9bG
i4L7sONHW2n97TXaBfQZ3dFeLhPz24aft/KGV20cg1OXajt4IebFmu5F3i0FzuZNWMdo2xqtwB9v
G1s3FPeDdggeDXjqPYJNCYF22Y6Rv49kSiwcP9oa/OVsLcIm7RVrG3ogVuwgn1aT3REl6hfz3RbB
gMKyFjps2CTGIKki/Se3OexgyCdQdqJpE5BywiSGixaRpcBhLdPUFbQXnWL6gS2a+pkkEYWELykj
Ij+cCMRlWH36xG5HET3YLHKKjZHx7mEp4jRHd0W76pb31QiYBfnPcu6yBRK1A0EJKynaV0xO+jLv
iAs1C+9HMlTgAomAxFLi0bDklotrKGFOdsUhiG85B8YmK41xqKX/Goz6RS8quUNNvSzi2uYxwbcY
2IAiXNwp+5wnJxyzFwUlICnMY6f3z3qIQLFs723XKRdOy4DfJC0q7L2DHZOAZZ1IJatrc549Gni5
8mItA25hN/JJtnAZKfZyY47zTZ/MurH2Q+J0XNjAC5yExFUdKiicIoYLhFTwwGJqASCiVAYjTF/o
Qnuu6V2uRYE+FZPru8/ICXqasRAhULggfBhHhob0QExQdfnHGEyrHNfuIoSQu8vjTq5FFQPiLyua
kcNrzcl/AJ1nQpYxrOq1ZDXy2+qD1OJThcpj1UTZtRTBR945L5Bv99Ria7rHKWIs4LRFsy/z4iuI
GdykQ/saJDojgcbd2aMdrbIScoyVeOvSw2VX9lq/0uO5v5s2LjIUbnUDlqvvtesM9BCr9nBMoxkK
6vt3mBWbwzAcRTQhg7H1Z9wg0Mr9gOTXFrjeJBAB5nOCRYO/He0ofusASjuP5Y4oHz0q7lTuwAOU
rA8tybgkUTfPOOyVZUMB99GOOdDRI+8t06JXi6QFkMPwF+2C0qi2f3AkHTZTG5y9PLtvNL9cY50d
Hx2R7EixsF7MaGAMNtXbKA+a9ZAI5zM965EefhETMsegT84h4qx8oj15gHGioSIN5KVpaFOKSq93
ma/p92UtIa5luvVcN6TSdkpftkFTMVHj0IJ351nMCxHrhvZkRtEMKU2dbz1kOk4gHsLdB584p5UN
a+8QG4X9ZumPmSnH1zyS4ugCMlt6vWG/ddGA4pnY+5MvOvOltXp8SuggRAMhNwjsdlckDJaCqBDv
E5Ww1iqoQWPonIwmL5cDJLl3vSx54CtZ3qlJS461D9YjYcLlOtXiFik8Fm53hID0WmcNmphqesPD
KFBwmPqjAyZgOfRAeQefIIpA3oUSDIRm6eNmSsIrdUKF+4+rNxIBgh9QXUymA/ceab9U79HLNO/U
SWDUC3b5/t3RFE5fJ/nROw6Gmzo6xWOssyCMMex6BrBtE8iH2qWhzXu3CHP0vvZQafuY1IrCStGk
htZzb6XnW41ho1fddMGEt4VOr+1XxQE3U3Uil7A6IUQyVE/hK83HkeX3CRU1SvMBtmacr6wc5UAc
O+ggjVrhK6nWSMniTTsJe92brvasmTQddXnNXXdPwPmwJ30EiHOte69NHz2y0Tc/NeHs+qL2j5HJ
tNGRKc0NSltmaDYxHwbCXziq+U62SYWFiFu/T9DUtnAY7yekobtO4W/klmOTC+MUYLB4cQsRflkR
KnF3hMnlmvRbA9KYyIOl21gR9HKGRnMYgaRCc0Mr0xeD80rdfEocVtModQqMXFl+8Mj73ngZiBo8
DjBGvRGyT5p9jrVM1hC7WqCKjXrONO3x9n23xl6uIB+vyjBoyQDy64uZFPWljxJEVjPNP/Qm3vzY
Sk4QP7ZtaDT3UiJlonxCiuJXzX0/f6/kPHDQI+PVnYBFJkXurVUZuHfJ/OH2GaqImLDP/3yjmpDY
sz4gd5oiFw5+ITfQf9Sl1Ke/Pkxe2q95SMjUnf9AyFhjhEi4QwmE5sT9Pp6kWeE2ycmrFFETIB/n
ew2P/+8//c+XVlquPGA4gME3QV2Leydhu61GQ9wXjQFJb2ybvYpNojtIIuIs0K5iRWz17RiNIYra
oZhdZpwO7gD+YSLIGpQp9SkPI+zjaRIV9HZ6MGNBkC+1fMgvfQgQyR1k9ODlgODQ7YfbOBcLuxLV
Q6GxJ90OtQRx/27c4HIPCXvRzoNfFu9arJ+BNpoLGXMj6j5xoz0xiVsuvDHbGAWCpHbdQdf5cFps
vLCwnGeIjgvRjS3BZYTeprqbXUFIwLbL7oV5RQRbP5j4We4UMmS6OUxkB22Vu7o6//4KAU+2SzkJ
NCl5rQvNNrjPsa7ttYZtv8OtuDByi9RxxhRGOBJ742pJQuIVhMOoABju+nl5vH24/bGY/45blfUh
KAa2PDa3LhURs6mQAReUr9yvjBb+J/D41nrtGSsce6UczjTVzzTs3UuZZxy8betpNmgzYE1IWCu4
dNILjKt0CSALxuApHs16KabfK1FujsO9z5hgk83eM2qmbE1F1qxkZ2NAYUCTacw6bA+vqmMYQM6C
0vgxzQYTSqTHDCAf/XGOuF5JugSJVTLmPosZRWHyeqQzS0js0FDEeJWklCO0MRnS+gHT8BUTEtO6
rK2OeM/7c9Vep1v9UJNlCxu0DZ8MwlwXjpah6dSIirgtN34e/eT8S7Osxdqcq/IpL7zq5JIgnCdz
Tcn04QBTcVpC/1JgcAj2XMQjs7dxolzp87Lb63VzNatmIg1X/2mK8lfXGvFl7KJZeQmfHhcxwcO1
F15ahITrrjB0wE958iRMSd6AyncYk6Kd3RlPwBHCN60ggtSsxCN6Wiy/RZffWSkpEbefXeLPOPQ5
pulAh5/jDH37msWXfOiCg5HA4JG6qx57H/tMQSwULSW+7IL0+vt/N7JMrOP5mtXO1K6HwDMQJ9gw
oyoFLTsscjInom/aXR2eNb5iCjmtoyEz9wBwYJY2Kef0JvEOhjtokJQIC0nBCT4qP33URWuf4FMd
a+FOoBpcke7niOpxiN4y+9vSCS5A5oZ+wlIw19xuWEKqq7U2vO8sclLiKDpXZifWMm+7ZyxvwGxN
wD9BAVid7s1fLbQy9dBhG/a36VcIRTBd1W3ByLNit7gj69keHusm2Nvz/qAMGw7t7crpaR+dettw
4Nw29kWM5MVMRATXHgweWw7Y45i3W01m3jWNizcio68yb6idl2Y+tH7jGY5UtM8sVLBF2RcveCnv
a0guG7PL1AkIDYu6CRMy3puZQOgT67s4wuplOv2102DgVTyUgBl4YHCeYQGP0efWWbbBquWdZgiK
04Th+fbBMtX9736CI+BX8io5qPPwWaF+iao02Jptku7H0vpUTPH5vVzct7TZlqIV1THU6RGeYwIM
Di1tRxyd3jeYwUPYvlW9Eb0jCk12Vqj6pVNW30k5WpdpUP7awo6yBzj+xJk+OSdmEmN/10+39z+W
+i/ZnwunkWQpWuOdoTfolkew+HN/mVMc7p22WcRJXL47Ah6+CAtzrZo0pEeb9QAjBmtDGJuBblj6
m4BFfuVFTvXAuQM9T91b+9uXt9vz9j0xaebeQNeFBMUf9j4ZWKtwimvOHUP3ik6dazJ4b0W6mSlG
B+RuaBP6wrjmPNO/vyQUYhZvJQ993wNC8Pvk+f/7jN7F1Uoz53jbg43WFTsvLOvjwGWXUfgQiPwM
PJe8wngIFlbphU/FBebsAOXKQpxVJSCoOZ0ep5RiL0AzeSZD8qoMzbgfPL/c0sbAMycRt0MaMa+D
lkF/jjrz2sPDATof/fXZ7U/Pv9fmpIy9rTAAFRgwbA6/G8gxjpe1zKZ8E+YZ8HPMZ/GmMC2OIPMI
YuyIXStbwnwS5DDInElLXffbKOWQkVQG72UQilOmp689Mu2d0UjnnBa1c+5wnu1zePNOaJAQoo8q
RyPZ/gArENGzoxQ+S6TyrZ7fCbis5F9FwFfjMr+7fU+2lXuIYZTXY7kb1Fi+k2BJGhV8OkZDOY65
JtBXt87rJChBwCkT8RcVs9izzO4t0Fa7sqMKKSibActhYKIRWz9abv5BSdwfACgzxPAg3sVWcJf4
CGTs8Q6G7l8fIh8B7a1RznnCPOvW+PPWKM+mSm0H5HYeJ+6ngbVqldax2uqROsRTP35khQ5ic17h
Zr3LQ9b0DXxzQoo5CrgHKnGV2vlrnkTaXVxqP/W0giwdu/p5tKJq1+VWth5DxieDTjJKoEyBizNM
uDlqRiqD1a7SHnpyj69hpzHjusPs3S773G7WctbrgpAlElDpIbyzBkShlxgPZfwAUuQ7Tkf7aM1b
V9yZ3SHP8CgHs7gIXDX9w0I/YIkIz5nti1mKYuwKHT1sUoccTnonPyUmpPXfA4k4N1itp8m7JL5V
bcewI7CAjusdwQdLmlcD6ljwMarVnDezw+yWRc+w2y6TKOUWHmK8QdNM/HxTs00KtkI03XPXUkO2
29wGXj05Q7MohTgvPeQNlWa5tuCmLBsQH3cdISyu8rJLIprsoNN3JxaHs0Lg5M6mN9R9ZUFANDOQ
tqLv+k1WyvEjyYD4A+3A2mVdVTVE6wkaqt6IBkBtV5+Ln7qWB1+0D1DAdM2pNx0ahhZ2qPs5dKP3
m/CLTZBwutq7y8soW+Mzxe/dkMADcn4gN9NmwbKzjqNbzgPZzS81Hrqn3zM8SUwQXlzY1bG6n0ww
qbfpUypzuaVEHdf9LQiDLBzeHnnl7fyJxc16As6w5RgqDmalU9YbUYuQXPn70K3Z7m5XS++n/lSh
o48tOT7dTp365KbhalIoxmPUqKLiRAvoSD0yRO6WlUyAWHVCrW43xGz/u13AfsrNU9ag4u2Fyg70
O8lTum2/UwTAM/aGx8JBWpamOJQxV9OGlirZR2Vn+/DachBmDpC/aKj3Cv77mcHHS5Y3MYPQ4Us3
tPpRJKBAWm18DN2gWxpVV20bsq0eLAGXKJ3cX9381UQbkoAL4PUobOdoRt751q/2XVVr0ESSb1/Q
h5tCMRyG29t0m/n9vnX8HFdwUFQm6Xn8U5U0KEbxCe4C0xg/cNR4q8HD3mfKQX9vbA2hf6Afki5s
L5YXHYTtxK/CZ55ANvKTnxuPXR9WWx01/SaepPE6YlvEf8/ZQ/OeU386yB6KzND2/dE0eu0FxM/F
Tv3kobNhNXmoXTA15/HRzAg+daWqXuNf8ZiFbIiM2vJYfZUhRLwwqM11kKcuvkM6r7faghbUiKy8
Xfcu+L1FpqXGtpCvuU2x2Au7fPTwVe+SNHjOWFE2GpOyw+gwcg4qfq06sw/9OE3722eZ60x77BDY
AebPNETlqFsxUyY6/a8SYvvjkCrcxLy1205vkaPPBaQx7z+UbClTkp48pmtkzD+cwdx6LArmv3VE
Ky2Y6kPf2OPJa3sy2QM4ReT++GLfIPKju/kZ+ViPLT+q9skcBQnzzARjl+g4Vaih7LSBO5Dg6QjL
4XobshpWdH/bgm4f+pif1KTFeYKFwFjSOAWTTeZvTYe2z2DXAUM37soGWaudaRuQftT+jnVPSGZC
FUO54iIl2FSO456i2jX2Ccg4P6utC9rSio4OqSJgKC6AzeHgSYuU6lDZ75oJbU8jSOQ0oflf92RD
qnmRN7gjNg4SJgcdwu+ar+3CBGdM8tON8ArQzNVoGih3U3oeXhti/9YBhcQLKI8sZhadpYWx0nIH
9uHts0CgckMZvS6cGTmnNOiobEaE7oDiZTBH2qx8t6LI3ZEV9wsjgQ6AN6xP8GNWPb2ouzRRzQNN
eA2G9bA0R0jjiNQOUeSnMw+TY9WYvpKg0HCQdjssyHN33/HCVWSKQ55UIKXm+EGPiPK0WtHvdJYe
+mrEy1KdzP456KvjZLQvLHKfjtLiJdsQrRs93OHze3R97nKfBG8z61D72qJZWjuMxzQ4e51w4Gmk
5AM63NpRgGGuzFZQpcUqDIJ3ps7jovFAiKbGp5ZVA0GK/j6eGxoGWJqFESQ/JjM7CJO4Zpko9KDt
tIABGc4EW3I5XKSJWtgdK4QnOWHBGbmuXo2JmiMm4msi7RHwbh0PKGLGVzAbksugjRIgIzOIlNMc
SkvFGl4EBAtYlcIPI2i4kZZaFv5P4j6zdakjNR/gImCR28WicpdVEkZHgmAXnheGTAWGp94oLlWi
qQMYZs3vfGotV66sZg1miBlIXxDCwXDKJZs1Tjz+TdzCNOPmxQkHNvSwaDV648omY2PHbftpEci7
lFogVs230GtJ9mS0aeraOSZiUflMFDgEEnvslnD6221LIs6OLkK8GUmcKQuoBzoC4tyse1r8dFaU
4y/ToMKUH7eEBNjhfviGUSI2HdORIZLZ2qleRxkyuJqjcyqt3FpqR4flBYYd2Rak07Qtbdx4emwD
hzOXdK/UCdGqm3CxuIm9HfI025Auhay/q68OMgndG7S7HixCFPru0gSggfelPESxswTfyAQu+qLo
JdA3mmOPQaixI+nKPpkusIMhgfqOOXBJ2dWt/Xm3Yqz22kWSy1mDktayfeWlyUvJYGGhV95bRZNm
24z+l0WoNjH0NLmx2iyiSgy7yQxOhWX9GMaaUV/UbL3YtVZs/GIHERGoF63+LKzujEJvtsUoN1JK
XIGdQDyH+Cn0nGCjB8ULcDawFM1dbUpzP+31xCXSxMKNkCYtUD5w8nDYbLLNq61nJbAYre+RhCWQ
v0DLxvJkFemrYU/HUcIX87YAQ+8zcA8rrPnJljTTFwgzXwK2P1C2+lOZ4dWYG+d4//yNC0s0T8mt
JmQq2US6OJC4+a4Gf9wa48SkjkufYpnfphBkOxV+MdN6GsOf87PSsiG6voZVxojfWDJhXOeKSI0u
2ha0a2Hz/woSh9FQXe7Dbvzso+JnE/RQwGYwq+Uizm4bRKcy0CBqZd45d3tjM7kRE7xB4R9kQbNT
+BU9AvMuMp87xE6LQbZrmBTvOg6WZkJDT9X5qqqqWAi44mbq7d0uUE9jBsXT8t4haRH5o+sPqQkz
SXS/7Bkd4ACXEwz3B8uK5xOowkKXvINFOZiuMjZ+DDnTd8+ByJ7gXC84DMG6ToCH+xQuIvefLK1l
TBGwUUGUm711cy8mTK9A+hMmGuJDU+426LOBHLLoaKvQ3xly2ntm9ukGJeHPBpO+PDAhZBiVQygH
tHm3KLcySR+p3zMCP3wOXyPl+UAnZ8PlYeDpWAFWBXPFBtVsiS76weMNKSluqNDBSNJIJkLPoevu
DMkeY837vpHB54CmhDoYjRtpJ4QT6biP8dpNmr4W5dxaYUC1dPxP1L39SquBXExW+qOTtbOqc/2t
6W0yd8dinScks9B2fgGCGMC7j3fm4JyIMUpXdaTeZWzHhzDLPmt9HxrJsGwJl6Rb9t3KKmZsAPmf
pYZBmSwAf+CI8ZrhUEmgFWbd1btOpx/eGhsjYAJGt8ikQI0wrMVX/dCBq97KIN232cwUZWK0AFEJ
SA1BDIOkrOdgry4heOwsMFiYorhDijxP5+hLYr/un3zGSqsEvc0Ecx1x7ONgsYvC/tjGOjEvswkX
L5CSJo3b8XksbbKXhhyLAxg3BS8vg3mXluUlqADU1fSRSPolz1ufDaFpX51qNZiAMaxo23mGszaM
ltugh3YFSkRU5i8dOzpOUYsr00Y8OlrOlSmf09rY57hDMEnwW1NughN8YOpX72In/7Zc9QERJHsf
wiCfi2YIUPF4yIJxXNeq07B5UW+o0Loi9mnpe2arlLcDYPoMJaV3XHrO2re1KxvJuKpEh9upoYKp
6h0sTu2hh9O5dmNdZ9AWDcjO3fdokBqxC8M615gMO2W5ckr10YdNifs7ogGuF2LbhOZHIgCZw3zn
oD/B57TZ7WjE2gh38mnUFlYP2j/wmEkyuuyJ5Qplxqiz43VwsrsrNBwaU8+JQmKa9wJ87EKlP2wa
kWCpZqCQCfieZvXQRi8VjobQhcoU1M57pSRJmoa/9agiJ1rijLBx6+nkmCjH+ImPfQ35hDzKzCY9
bgqXpebSim2L+wC5J4jdOzgm+ilMJJ5chViy8Kxt6fjNjhtmP3UatPyqPupWSW5VM2z1ptwVo+4d
Ey0920ViXMah2U5sgbSN63v6bHtePfFdky83dZevlRbmm6kYfraiBlvknoy4z/YUjeGKEHqx9E11
Qr/2oFpvxVFXbLugm5b85sahHj9UwAh5Ctyzx0vXuzjYVckczNu7CzHQsktH3Km9VZyaJifA1CIt
NIs9ADgossvmI2WB9C3qTcNJmIx4AGTguR2igIA9tyQLrA8eTBfbROXYRzyp4aYpqhMpO/F6QHW1
4LoThY17bWrxmWpx/63kqgfRtpYRMMDMbk89aGKG2B9MRJttVdlko7dEX6miXBgeZORUZ84U6Goz
lep+kN640M3iYKnK3gVeR1tD/8oTo6NVT3duSpiyyg4pnpESn1h7xMBxIYD1fmU1/QmBwjDWspWt
5XIzlnVCvd2DHi4f0lkpM0F28yA3YrBWGEuClPfXGddtL757PFAbr9NPniJ4MKmjn7ov7mNN17ZG
zrw6VBz8zManxJmdbaX+OgDbW5kjt6pmrutJN/cOAX9xxejWHRBaTCUinAiOY8sNXIexvVJtxaJb
jGywELe0chLguln305RdpbLFOyDLPbu6vyujaWPFHP0LSmGsFMUzculTPnlEDnMaJN+Oow1GHcYj
ZOgYI95JAsNjJnUrTX4HRfzpSiPhUMuRwlV0iEYKpU7l5sKfYn/jdOmmpupfhKn+UvRExEYe7KEW
67fXOcCwSZlYjHoMfLwgas7zrlMhhsfsmQ7dyzhMZzIHgoZzv289NCFmUZtq2hwlOygueeQany7u
bVbK+qhgZYdOq2/diq4/luFU6AKHqrxWXhEwXVUcMSVLL2LUZJEE3EU5AmULV2j6RhDyMzhFQgdi
bW+FP9APvXKmRzG1LjLrZM7iNzMyE2CR+QLhqeO/yi6rtkUywgXoCxKKwbI2KeiyGfE165gOuTY8
BBalhw2SAMN+uKILBbA1XuoYNtYNZdfKr7ocY36+yuLhcxQC2jdhiTKaQJubJXPEli8zP142qIOX
DQ7MFeA8LJQ9oeklOBAXLQnj/sck8Y8gLt+T4qI3zbtGHw7v24xrrfHDQfqjwUIxaszHmpz1dluL
vNkkTnQIGo+IjworSEo+LvEYwM2agQZzXyNbgrMWxNwHKqgB0hFUtJP1lztB/AJOkxzPZT4i/BRF
uE4d9IMMbechmXGQ5gRGQgVb2/EpWgpshbWj9oZRP9NQsZeuqt29ZlvvACPJemAaBMF2BCekv+lG
CrqyGy4FqYCLIR0srl5CeWGb3CCEmIUR20hk4J0vwmfJJjtvN3RMrceMW2lX9tyQtEXf7Dw2N4bf
2ztl5Y9VSM523YFysyEwdNbjIImKntow3bGHbgISpnN9vKgs3mhWn5OX150G4esXMjXXBE/CYBSS
Dg7MtKXfOnO0eMYEuHC6XQhoB2AAgdtEyAPLiruzkdKn76pXMfrcaKiYivDoIaRelGMPFGAEhyGw
92bg6QomRlNDAqcRBuuqbl4bk4Db2v2KJIS/ADmJo7y9jxKeADmvYpwLq60iLtWLsH4LIrKyzvhq
J+8YT41P53Sk2tSSQ5C+0V0zzkbdcQ8GjKBw9HEUEFuD1fRsNSV49YtW+cWhkeYvq3yOObXuKpw8
7IDYYjOfPlBrj5tSWvW+L6doWaaHyNVXTuCiY5JSo3/fb2CTEVyZ1fpGaMGpzdpvE3fNIvqMc+x2
LEH9yirEy2iRtertcqKdo1+tl69rBzoptAW9DvdZz90YG3vkrRzGfsEJoxfgLKvuCbLswunwBNTB
DgX5chx3Sn7Tr9miiFgTuLOx3TeRfqzM5oV57pfCal3bzy5ZZwlsfQdBkX/wGiI5BxxriNV4fCBX
h5IgGoL5qrJbdiP4HYcQNXrvzctMMcCawH7FGcaTv0rsR5Z39XC6ZT2CbRojSL1UT7QnY+DCJ/tU
w+ZL1m0osAEwdpvT1xQ2hqpjc9S+4R8uquAXzJe1GRI7AstqigKC9aaVwXDBHyFwph0ehHlCnG/B
ksNCgyInXmTAeYl/EHAiXEPEWCanev79eVoQP8nms7Rr4ubxl03vpinWGWcsnRjfjiOUeHCNh7T/
csjvzZwLfmvzoax/KH5fAOkQRp4LjeyvV0vi3usRHZLDRxnGERCgja2val6WNoWrkjg0AWiIcfAq
vK9IzrDYeBggJqbaZAjQUTgsBUKyqCLNGSBGncbkmcRrUxGTA6+mh9DnJYxaggQn67dDm8onfhs1
pQ8vf6iGpRpBpDGlzNAbu/T+pnhZ119gIRZxjXEhlIyLK2RI1rr1SQcNPLSHJB4zSF+p4kFcqvTd
RKIWthaatYSEhnrNK8bMjl8eiaRGhMiAB6U1hiUtWZp9SHPN4/zT54vr1p8TPyoLktXI0HUwvo9j
/yMjG9HJPyOUBvFDfy6pYjz7wkm/mF4n74ubLUTpSRTaItF/RuO1a/fNUNOzz/+Po/PYkRTZwvAT
IeHNNhPS2zJZZoPKdBF4TwBPPx+zuNJcdXeZJIg48dt1gnbazNE1JdnK9/o3ZlTCKktmhXyDDGUz
a+l60Os1YiYKe5HkMUJnb4nD5fk5jgnxL+5p8u4AXwiWrT4Qs2s5KOhh/r0fZOMUd2LNbCiZf7cw
+9chcwAFtxq5czooSVnTjQAKhfzQp6JvX1E/Qi7wumqpa82dNXwHfmmOLJpI07AM8uy5N+8Rv6BL
zGcrSUcHjVGYgbthAgkyN7ZlcVw/w8wGikoihfFbAi4NrbEevG8O16sZ0hAqZtLdncus33J2ilG1
fHrX/Ioa0OmvYZ0vL1AO7la3D1wnH6X9UXEHIvyZVxpjJhWVHQdzpL949cvAulJKQBOuFkzdqnyC
81ynGtkt7CxJ/ZH2zTrCEEQTAbbGr+Wt9Axugxz5var6siY19P+3S3AdkO57SXjf8k/tkBxsFNqo
Tte59omnwU1JCYd4e4L0WdUKgAW1fCiwdFZSNz9nFZuBItc1cQOdR6Q7Ma1aN3Mvryg8PXG/BHwk
vfhiKghnRLrSRRngfg80FzRy3hBjsSxUJFIel1QTKGvmsEiBPwfV2epb0xjQJ3tEahCNGkY7rNfo
lIiBoi3Nxkf6W2qkgFJo3DaX5ff3yEBMwle1eizvhmWMfkpgfSsajMX7kOjTif70bPZWwjSpl2Hm
hPMZRCBZ/CNMjdTiIK1ouCKGICSEBb7Xj4m6qTpGtjFFpEesfWLTZjqAiwEfIbSOCKkf29KfUFWU
vCI5oz4SXJzOJJNZztpCOtiiPmhqtntQDdK8oMBQ7u5TjUrXOHwriKlPGV4U5YN8cB8d0hJtvEpZ
2zLr/MqC6SahfF5ingy+V+0vNbSTjoojRIgmv9mrapqRBVNurV+X9EFjJCP0Uy7xRNjpZPfRUYoC
pEpc/y53uMDNE2ojQLqKNC/qPZYPjvjmteCCZ6JIiFocuiRLmVFMHWoezLSSSFXdDGXJSxvuK3nR
o/f+ayD2NvfEuR7qXSuBAGNyrunT/nad8jDU3pFST78Kefj6tEmTP/1VqWYYFV60JVqdjzwyFN7/
X7K7/NrlXWdzNfPqSMEeimjKNnnbTDNEaoa0NHVX4sepUMquGfIJUWwuBSWzNddTKyLbgP9228h3
seWQR0e3peN3Ogi0tppRZRRuEfgZ/79X6fmgcJ7wkLXFqW/yBFPqn0TtC6/aFwrHTv5Q8YbZ5fI8
bZCVFALxosPa8bMW2ky1TbS2memWlLmchNk+07YEne56R3LQ0IscAaJQzcvUljdRIJD2wL1S4jWB
9TqfsdQeVphnjHSVtQyRkBnZd43W0n2pkbHnw12aFE4r4PIpUpXPmn3J4Kn7FKoglKQZmpOHzleO
W/jRaVqjDnY/u+ZNth+VYAKEHRQ1lNQeyt56nMsx5gy6sTM7JGFZBiIoc6Rj0qIb8cvmWhL1/Trn
pjayaWawZc5vpZAhhnB2F1XDoW4+ZfxvKoMqfEk7cS5bd6VrG6P/U+Q/IeAneKE5OaVlrjDVJOol
s1BVoKmV9fJd9QXF4Cy0i+cecndEzT7OyzTcBSDJYJya5/+/CNlVyyz1beoFl6wvtYtWTdJsKnV5
VsVaZchJ1RL+jGqOFerZQHb1H0LBzUg/Sm9OnKTqbmigIgGo6Kh3M3/51VRkLS5TzBQ+lwOC8/qj
wHC9aioqoZgayQduzxs15UoACM5DRKPuMVECFiaPuG5PbVeDLcXjj2aBBBVetFOJLp4nb+XEXrBs
KSXi0Rb82WDiqGlCNJN76VSrpg3mhrZgqjct2tlavdk0HHlVQb7XVAcZsaVz91FPlEtzbC+/HkUl
m7p5i7464IpqPnbZVYeIZXaCCMH2UDqcC9e++KlKuVK5PnawD8uGmoMA0Ia6LJVKWbcMzFUsAjz5
eMtomBMOOz/3AtaUY8htKdAiRNFh1pKjqma+sWCSefrbVuU+1t7nun700zuJjaCIIeL8y0BGmtLf
FqGNCIbwqzL+VOUNZm0Zblg3MnAbPjvFQSZQM8BZfjflO4JmtOU+MP+2NEB7HsswJlhLUs1kVShQ
1G1Whsds3fQVjHjo64D6ZfmjoDcx552ZbSsRrsOaJmv60jvzWau+JFB+J+rVGpU06CnhyDnXDJso
4eEEc7t1cKrF0fwgSyBiGyBga9PwmlIG7acQ84W5NOcxSHkIhRVoIDahyA1MZ9qZ2vn/xZKQ6GDx
mHlgaU189Nm0bb8vKY/GJjG/SWwWywcfkrBTEk7mcAqHRrW2mpYaDTyBfGjLwk2LhkXoPCKNCVqu
fgoGi4oqlWa2N0TUUgiv7HRql2er4TVH41R8JyqgjT4BQeUvlj38w5zHktL00S8wcfJyM1mEvkNv
oVSSjSt+0r4Plt0+Ss4c2ctL3aiwBNGfaN+G4VB5uNRe20jDLqHRUZLTPcBCdhd68LaJJnfVx882
I1PJqDl2I5cQBiGWLxbSQHC7MEljMLXPxH3SHO0dqIwxiZdkb9a+Td2cUREiwA8DFKEBjuJHzvkH
2TD6nNXbZP5NQH0rxrIsfRESzeNHa+uUNJ9D85k/nQ0+1mOc7Eu2oDAED1lmPg5pyUhC5/eCrtgM
9cuBJ6w/b9bvtUdDtDuPb2g5YAX1vZhr1OQUMNEGU2dPZcW+wHS3WJFNakBSQFuStlcQf+tMeynj
LXusrDbE9y1rtCKFNAHaB8/jaIcjcp6TTAb/L1TP3qMFbYfkAcesOYxbFiW0dXJpUMAIgmaSpX69
kJT6DORAmxoBl4ieUccg/9CN536q0Izt8th94G+hu8i3rbdY2RX9n0YnfU05j+1t6V3c0CvrKrcO
bsTdA1ee6yZeLx9JR6u3oJfHQlgTeTSmaDCHf7r5Ms0RS9eleNjR6TKqApYCq2PZ9pcdzOb9quco
UL/okAWxQvNOfEo0vEr17rn9pq1+xuKzxR9PSvTGnrPtzLMuaKlpJRpGb5PzokzsmylXe8nESqQW
DX1nQyZBSBiA5Q4+holguXQJ6DWbYbaJX3MHPzFNJckKNxPz/6+kJC6Rz6NvKjWyE9zWyweBJWZ5
xsvL2LKt2vU//KPkqTA2Q/SK5FWdyXL9SZXn0piOeUd6heEvO2jcQpub/5SCIL54XtdkDSzfeflN
e830i3xYPWhm3JScHoLqXP2p1ohUZ0qq+nmf91wvYEU6vkkaYwrhbTZoHvWSz1J+///qdPQxe1iq
Zpf8d36vqLp4Xcjh+DoYnOQkeKJKdrXTzD/VvNFfTl/JzcXRqm3IkSN7k22dZl46nZ2mQrNz6cjx
cH4brl+S33Vs7m6H34G5yeqsFZTY//+m4GiT4NGwPQDUO614GUEBY+BFAW8kwhP1wkHXvi/fryAk
ZDm4mQ/9qcMyxJddfvioJ8qRj9Tg6xoZl2vq2TjqFE+uh54JmAW+7AOiJuwz5Y7v5OyUgoUTBwC/
6+X0WE4Ugfs3m39FU6+XVl9Ok8CteGX5K8vdX6/HtY0Kowt/hqWBrW18ZPA0Pd/ZSOokZmordg55
tFENaTVJ/yknrLpH5jEWtMf1n+h9yFzMnCdV53DDdrU1KjqI5JKparJ1OX0YoOr3Roq4CpNO0A+7
DdcYXI+EyO6tNH1WE+49CFa0nrUfhc2tTemxDNSOBuEVlbNBb5HJ3Wcb2aicwQAA9MnOVbLJeiLF
VHdHJSYHscITxH7mEjxj3GMt3qhDvh/67DBO4Tbjgy6Z+B3dJokFjVMbb1sYBo8VUobtwT6ktXWo
BOvMfCBDA6gg35uiOTfuTsgZSl9XJhofps8hgUKxPOUHvcFZhE/aJHYuZYWyzF4cVznPRU8uMocf
k8GCFAzxKc/3ZdRvVXjIyvIezA8UQCBYQIaGM7MGz2VD209z9aa9u5F3A8H/FbV2DmX6ALV8E/QU
hsXL3DR3vetugIDPuuHdLcHWDp++KQqqefv5MvOo0Q5uVfqQl4fYEz6hgnjhqlrDwrGWNMXZRroR
GIo4pdA9xSLhUouTF77kWfWiUw1q2uhthoNK1AeFxbvamAi064IcieMoUKBo9S75jd1p20vvHiZQ
j2jqyqzfKO9jAoc3xsRzJHtgfMpRkcg7a5KxEJtVfpQqBAuLg45kn8j+VWuEG8aE52m0n/K5e4Cr
am1/CMkituGjhCFOnUkulZkz8o60so2IzaEoiR0hkrZW8Chxp9vUuXt0tPxiz/auUJFFmgfd8ihY
A0UPUVK3DhdVrJzDvaVD2OUHgfvlsk1GqlTWnAIk27ILp0MwwR+0vbjTSgGz4d5V8pi8pn54DjV1
YwEKQxaF7wiVz537CUTsvQVhnqNtXKEPy9J775n/YOx3TZleETKkRfmQlX7Op5dclwA7I9c0pbe3
tud+peAsFa91ekZff1CL9sciZzAnUUwo3s3LChhKKhVJJEhP2BqBDpPKt+ceQqjZFS73ATe7jIwl
OoGkpelsEOLgpvVxtqyiIbs2VVsFuanfjDS7qATO9tzJx4FL2TDqKevVfu7tlmqD0+QNFBRp62iu
drU7XYjy3fUErVEA6Fckm8S6i6L5u+hv+gjBT09myJ2GoI5t2OYMxiug3UBxSHdBMUvDEF3I42nZ
WKKu3mLZAqwg+wjqFrV3TkA46RZ+vBroYnDM5XoJXGJ167nufSOfglD/dMHIWiSOsfksphN6nrU3
ukx+afHrLjcw+FJESqXDmWRQbsQknFtvS9uLMdEnEjFbUPuXIVhYvqOFAnlwfp3+uNxQBPKkZhFR
TRTSZx9zCL4szYe1JNA66E8amwRuxl+5madwJ7l5NNa2mX+H7AWbdVCfVTxbwvDWmt3uW0uuIuAg
8NmGhsgi5xaEfygd41Pi0cmnFae+Donzvgntl4QdOJlogWxgiF4cKnlyi1tQqe/EbO7zzIv8SPFg
iMDmTAq0FGoXxz5wTfdHExeUOtRH3A1sMnOkcqchllFmfkigf5edIdTJcvV8Cg13imHuozDbU3e6
B2/berF8uNa0zZoXusXWDbUtVH7sNGNEId9uBiN5sor2OhjNzrPaTRF+2RZCLr1Esm8/WwZ2UiN2
t8r8ZjbxzjLri6pPO+z/XjRszZApzQhh41mc6PU7voIaekFXfLguTeJqsY8V85Z5/WnJ4gyJBeJj
+Ye1Z5W5zQ0u+tftccd4+UbLvYvs57PhwkrV2yTlPaeej5k2LQziB/p1xskfQr5tjOxa1eaw1Q3b
803vryjfhJOclhCIsoXjlyWJLyFkpjQAupq3nNzV1Hhj5ltrlkY0pbsuhlsuP2rUOaB5OdoW5Fuo
n1JlOsmx2WktMJAFKQTxyRbClbANGtIzuh7v9Iz+JQUK0yb2je5FJFUwFg+dOOLe0veRqezS6Fck
pa/OKA5q+ulqSw9GVT/UotkX43UCUFdJ//Vc5FzC3nWzuBdluNdmMtNLe7hJU/+Z62cz4V7kpcaT
qysfZureu1menQv+/reId04vvgodY+lgXnpnvkEa+krcBFP4O8GnjQSWm5QDV/CAJgJuVXFu5aCu
BvMzV350Y0bIhDh/fIdJ9VTK7hE+Frjaq2RaWwlYgXnuqmesurdF6ObpXPMtqFgX/hucU6m71dz9
9ZRsV9Rzg31TSLCp0Qr+H5RNiFRP23yfHlIUhm6abjQV6bemfuGAXCL2JsDvcm5Q0gB6EF1Ngo+v
cSPhG8flWZNfnoU5nld/6sMlPDqwq/ZhO4sUolu7t2JKQBy+dQ0BsQPNBWlSSHg1yLxEOpSE0NFV
jwy1iG7YtDpGL2d+TfrNUG1ZCWjQKN4+R1jOW4zVNoXKmX2u8juSqqY7aoj5bMkcOBKvW4DGePHK
nl9rmg5VJE154mLm9jBlTgzIu0LixOu2jhXM2YtF0mWoDduyi/zMCCyEnA2bilHj0P0zc+a5CEef
le0R5Ad6ZfrLF/RssbD4+Px1jnQuPKs+VY6q/DAqrCBSvdiRBoKHibVX1kSn7rGdHJGO4tjgU6zL
ex+qO7Ue2UWaTVnNpzlPNiEbjpyrNU6KXSSvtSaDJjXWfY8LwXB8vjIgGGHF3viFrXBfZNa665As
DlFzDFvzzRrjg8LskTnoBext6HEyUdGNuWvRJiFmFM4HPDJbYFBb409HNoEem7e5nXEzD4dCJBuZ
emerzG+aIXCrkjM1kSXN7Thq21fXlq+hJwKSRM5C9Hcabp/1prxNhf5i5/NF4cQQg3nC13WpdPua
YiM17OirKZQfkQ9PoepukXDVuDRLKrhjLul2n3KqY8Ecq4ONKgOcdz8vdWsD+bZY4KP43kiBEON5
7ux7OzfnQQ4oz6I1Hs9NXIyBFNGOIodmixMzSJHzzF7/SJToj17s3Yw3AEHycVkZlvmlRw3F6h6G
0mbJPlwr6iqlN2lpXep4RMsCWY5tY1jAmsLXHaTDRXRyR/XkTMNPM4lXOvsAUBxjDQF1GnqV8Mzp
MNbxy0zq8dopyW9ObcJh2e9mtNKrOA3qZvJpEM0ApoY3OXmw4VQ4VChAGqE9M9++R0P3NSgzN5k2
epJEH0ZhO62JvQb6UegeIgmTxueD5UHokXecqfMRMewDYSjrS6HWSq80JLBULQ/tmz3peEJRFkCS
2HdYgnjcThBfxRKTP/ZbhljfUroLIQHUyVCOTeximBTXZWXRe31KuumS2wk0rNiNjuandXbvZbUf
Ha7zivmstBH+9fLg9BXXhfE+jNkzxXCnzqv3bSu21lSvGovbEDdgLhYvbkkmcRyd6oqrkmapBzR7
VUGWl6GDOSV+6y1kFTqkoq1UgPpvXXQqqEf0Sk8mDei0EYKPGxEhH6Bty+NZTvxCOSY9rossfesN
zBiDfaIPUYnxCA8qCothS0fPUeVGK0jDcca/aC5+waw2Jc/LTMbXORIb4jpOjpH+Ahrm03wi1f2y
vH76BNsUTt1VKEhp6F9wpXkXFnVbcXJJy2gfexSOgJlm+qUqVXTX7Zs32W9RqtFEFgcc4w+lst/4
mqukjfM1avetqZKGMI47I3WuOPuObc4TsLdmg4rAy7hQlUr/l2rZvhwlxsw9oXYM0ZRpqMNVVslh
SYBefuZEeXHmaEerg9AfoNl7o2fjnJ02EO+2jAH6cvQNiQQWEM3SxertSK/xZ/k+TZM/IqE2s9CX
DuVgs3nCPHmaO7zxtj+p0wGRwM4e9XPjdQfVoEs9mfxN4YXBwMmMaR49mTiJQt1GLfFConhk5XBi
YmXXln7bKyO8bHhyIEli+BJSYI7ZpP1PkRLiuhpILVFaDA+IdRrKX+ZXhv+Ri7NWG/9klpMnEGon
z5n9XshnTIK4T4y1I/Qfry6a1az3l3bJNCnNNynn/6kwrykPZHFcCHTYt7a395KnKfT2OTLe2TYO
HdOSCL9LLbuZpnfvyomyAi3oewdVCHIXmAXLbFbwHgFOrSDriLKq4n3eWqzS/KGjGs7FM8V27DDq
Ae/zE1zCAYRpO6X/jDZ8IXPoNqcGnH9zUJzxYIfdNhxM5N/ek00rPE8j2obUo4/lplLMpzKKnzLL
PI21dok0lSQDyS6inDOZPqc8iy5ykTA+qxU9DJZ71vvp2ngLVpdznGX7KM/ylZKLJJjamoE96zCO
iZBdrL0vwUKpaAxsDaiIcVxfI6MBpy0cn7v7PbGTo91QrYvvZLK7r1lxTnX6iLGsYBq9Oq39W8qP
fiy/6Kw+mG30jmPuWE/2xbLcR10a31jev7P8Xe1LOtrCC0WMr7lMX1Zzi4DMchDLFo7zyeV6yMgC
j8VfMWFbyJGCk87r/Slx9KFS3I7xdDu0PefwCMWmexhIzGOaUuodI+Gcj/FyanTqD8P7vcn6W6g5
z0acv6VcpPB67chMQtHl5urKeyIc0YCCzvbk+2pe/zNZkNzIK2eUGynRenI+5qV79zD0JaWLYGNe
Em4W1tmROUcIHdSd94FJAsV9GnS9PFkWIxjVi5aNTHbk/G4SD5RBAM1kOBWWLECaHzpqgZMVyUEc
ZUCca8OEK5qgVu2ihPJu6IfPjOgvQ4FsD14NQ+oC3KBEX4+UbkxJRIqRc1Ij7ZrQKNxRG6+GzT0p
lNMgPtxIeZEo/Q2TvPxc7IcxPtOyypsP/olOjMyUBF5DphfEk6s8m/+lNrV+0YR2oq0KPBo7THd0
tZPL1zXxCzTQ7IzoRya8ZQkgAdvE2tHReSz8HXbziynwSHDgJ0Nx8KqaXwXo2AgrosLq6VYo/jy7
F/7pS1bou0irn3slgXfoWogv56xl/R3xJ9HVZfNSaM65kMbfJA4T3lk99DSfjIDPyWBDqMAdjWa8
SNN7QmbwYWUYn836yaFjnMgA+5C78aGwu5OTNVcVhwzq4udstL6z7jIm7L9ee55059alhD1bXuun
nvVn6UjaEHGuHfwQkTC/itgMtDHcu5rzhvOSpnnT/GiL9G7Y2WMyECeOJVcS2dp/5OsDrDp6wM//
VHfZuwN1hkfoNA32QxBeF5VLo0h6L9ml65o4rbA64yj0STG5qFp06/r2L3YBROP6SK5Z0I/xN9Zx
yvwA3VY0G72XcbMeMIak4qGKtjmZfXwqk/bDJDRoY4n8Pg0SqjiaVuz0fDTRdGTTfhY5/rMW01/X
5384cX8c67NBh93avA0laALsBwk8GeRxo28lS6bK9N2UoieZinc5sjgm+0taaBamDCEU73HZee+a
ivKQacIypz3hrGyBtv3Su/qpNdufSBItlZfL1ozXY3aHxpdG+bU845aC3KrYFfWBUA8saK0/RcpW
mNmuCusTeuhr2EXvelN89Dk4h2o85Vb8TyvCGyzkOsarjV05MqOguI51QCHCyhvmreKyaRgRwcnd
bJGvF2E/IAhlGt0tqYYAFxHdRzaRW9VcsJymjZPq79rMM+q4y2uQOCCEt4qqr8b8Sifrqa3A5FWY
30w36JyZm9y3+VnD+lXT4icVlX/JSUsz5V/i6J8FtSkjkQcOEqC5HK5mM6EsiREAIAj0ScGo18TM
/TWzt0sNb9xIbMwwSq8KkR6r3vYeLtMhinL2Ja95IxrtWnbvVRiSqgFwk5R/EYgqVcKvNEK+pKVz
t6olPABxsZ5xVUI29jUmtG4YGIeR9u5CSSIIAv9pcmiEpT3TFrvG6g6cnddUT76A0MG77SvhvpQw
T3ittX3aeF9zDyRmlk9WpiIB10knCN2vBLJQ86yDmreP1JKP1hIfvaoQunRV9PBMSyj33e4x2vQ7
MnzFiXI36gpTKYaJwTPv87SD+SKi9FxaSxMSbAEyhKxvNsTpviGCuov+VdEwCbrWg5IOCKwIxWrs
HhIhj41b78oW5aBK69CcXWuh7sfjzJ21UCJIC+3hgSNTBnnLutEiomj4rtXxpVGOcy2P6vChyoGs
YpG9C7AnyNURxTG0rIepzbSVXYcouZ+yfTdEK9Ob/slQXiEB31B+H6dqOsO5BiQGcP/tyDEa+xV1
3ifQZn8V013fFI95tm5ZMfod4eY6vbYlyp5+cq9mZJ8aClpL99Up6HCbGbGnrPvX2vHBgCM2e/2k
htOJlJGzHlkbiY+6KrT95HzlpXoIsxDdULqb8EDQv7nLeiJgTSQv3VeUdxswWR8YCVFTHSj5vKtB
46JGBsbk7VTKOS3rSC4Zt4XxUs1E1DgJmWrdbg4RdrVuMJFMTu7B1hlPRj28qINzEKSBmXODDXq4
IPa76xGLNXeCkkzaUgCfxRQuRMh8krndl/gsNIL/CZ7ytTv+yU2XZuehAi0sIufViAQPzNuZRr8t
qUwXIU1UscEm7ejDKtp7bnmsnT1M/F5LMJZQEVpn/UVUpKUm7VY3FV+o7iZU+3NK/3bstNfYozEL
9TsZSUHxsE2rvbXxkzN41xzgELGSl+fbXueDm6wXMXh3g0SfdklZyOU1bZoHZy2v71k8hbpxjEPl
bBs1a6R4ZrMksV2cSNz5mBUvsGfGpEh8FBSuQbDWUg/UVkVdZ2MDA+/H/mSL7Huq020Sw45gpUCw
IoD0GtjxNjRSnsRwReG5G0WJJtk7rY1c3qUnD57DlCJUKA13Mw4QcTbKox5wGz1Dh8wzi6dHZZTn
RBmf2H1QlnqvfEorvUvODp3T0ey9dIMB4lUeNep+q/qMBh6dW4NHQlzoTleMEalEhcYxh0HQu+86
S4+DSUm5PV+LWZznu2ZilULTOkzlecgAN0v5U8efbWHBiv9TwiAmLnFFdo5HHxQveKXsNBOtQx3j
RyHDkBsCAM+GjvSTlb15NmpD7tFQBvl2UmJf4lgnC+Y7tq10mxWgFj3uoY3H3SjC9PxSp19L6OGS
jgXlPPJxlmG5wwHFp7kVMg2IeN7Cy29CZd46aYrwfPSJQ/Enu99q2h0vhV+4pOsrqQ9D6OdDEtTY
HXqDTnWcKIzsa5uMj1NWO6d26MAPmY/DFpho7luxIb/yktgl4Zduoa/NyV2z+VrbDHqFCAPfrcqN
USUIYkBMdzUOjUkb/0U4v/0B7bQpGDpp09DG5tl2x4VM22B12EU9ozSFxTRZjMbRTNxzjUPRa7sL
OYrbHleuraNxQl9fVnizRY1wqP3pKrCIwQsMZhe34FQdO4Q+68k1bmpjUJ7EPi5fOCWaFd1liLbN
j8ru0EzNHWcAWi9J9WB/ahLrrhIQqsFfZs5w6O3u6GkHq5SbRtGOw2iinGH4GlJimcDclz8nD2JX
RuMROmFfuM8IhoJ84M+UUZx5ZY0Ce9WIWEOh2z5rca6QBvNdxrCbWYWit4Pjwp76Xljl97A4nLKN
5oXrApOZ8IhkdKV1QbR4szqb+BCxcai9DwnLTFMYEvE+VfW0Hoz4Sji+b8aLzFJ55oS3NwOCfuxh
UtF3batvbF5tEgV8m9Ov6PsXuwEkrS+oVU92ZvE/72IUGgbXpttrpDCF5JrntMADgUQ5gDrYJGIC
y5oOc6W/pjQbsgchE5krNjDzO1Y+x4ESrXxSI7pD+0s6T0jX8LeuC1UVe2LF+dpjfQip6cUlGXMa
Phl9dVrQHkwFApM5rcxtdZOzch2L6ckIS6Rf+hm/zdYiwye1d2UWkm5M1PSoberWPEZmc7GHnjQq
fNY4AMTGUPtXI9XbNSGTZ40MeYKX5ZUfZc3Vbzdn89bMUyDL+eZ4yUkOxi5r8ku1BKIlKFyLb3jc
7XLPdjXMk4ZxGoct1sStrMWWxIlzF7abqXlYBK6E/Ix2lm9du71YI4h3Pl1j/loDP2jwyTWxDGRk
7msP/xhz1gjQkstvtWne0ZfaBuDy3qDXFaspKz+P/U0ypnuN10i2M/crQgVCZI+FiWdyisjJXkDM
vyFrsHCX1E9rxpnROUQ7Zx1zw9p3lbO3O+tMOL41XZ20ucaiE6sZirLtHLJcMUVhKCkibTOnB6ya
MlPQselBTpaqbI2DNxQ7Pc+2pltvuGNxX/xtOMsMKXeObe5Elm6Fq22TXGFtxehdbS4b4xra5KDq
OqhVvoGCOItx2mpRd/Kq6QUX2jZ0/9mkSvKOb5RZP8jU/RlJx3H6+KLjU+o965UOZeQF4Zl0fUam
/Eax31PcscMjgDIdTIGL8igswPHZ2/dmPF4NuDuNRKyuv2GSpXo9g+kS8pYOBLzG40dPO4liAviZ
i0b00szo7FogR8Hlj8QQDUQ82xIcwfdNAAiFaX2baALG4upm3bV7mxsaEqwiWSX2eKv0iHhREtVM
jAl5uS7xjoenuPlcAhe1yA7oiwiiVO4TSsfNUD06BWTdTvfaN9XgIBAl9ZI9AafEuiJHBDHBP8hl
2au/HJ13qEyg8CIV/UinouMSsnifHX5gZ3RDjFTFecL7jGTbwxwI9aC2z07XfhKF9d0XyQPL2ykd
03OS6LsiAtvHAVRBb1bK0WXGSxoSp4GIDSQY9dCu0wgFN/erskQiDtlWATaitZFk3oEsevoGK4Lb
+CGlsxVPvtXVoEQ6RJgb6BG+oyvJsX4yZCRl2TsDJSMRzWDV1YtA01yhlspnjn412xNztuZY4aZN
YFcUdKLbW226V5xsN4Ev21lyoGrUvBDGGqhNdbI426rhVx27taEOOy8m2BX5yICq0cnB4hgrBSl0
JbXiDGFae8v07yp6EM8MQs+RaBtYF0mX7HEW0JwFwuLjHGQWRgUIT5JmmYLWAl63V2Fl6UJnCIz5
yxkV82EWATvQHKlMF0wp7VEzuWnLkyxwpTY4iGz9UPYfXdgckcTRtkxYV9gTuyH6PQHb4WrkVhtY
TvfAARxvADpMbWKvjY5lln/o7dkiHrMTd7uP1pX33lmqn2OMcFGsW2z0tfQ2E8b4mp22NQ0f0EMs
Xo+Na0e7zmSir+70hqDhJAXXTA7EcRAlSMfUoB4bAdHtGW+N/CIUe0VW474KxcVoiNnSM3WrlVwS
TG5EsHSEbZphH4RhhySKHDbTsNemwJLQoJf0LdNQUSyTw1VHGCPc7wHNvE3DDjmofgyAZC2CVfkF
S7iV5JbYw3TJSgfqWzegDVYy+Uz7bY9eAykaylw6S+r/SDqv5caRJIp+ESLgzSsJek+KlHlBUGIT
3nt8/Z6ajZiNne6RKAoEqrIy7z1Xoz/ZLGtC1SwbnHz3qQXBymr952zYJgQMjth8nH+6etQakz1h
bxqwJgF8OfE8Hf15NIzc74wJiyeJ5G6kcoirbmPFnFH+AsqXadBTwCPGaEeggUGsD5ZS0RBMnZyQ
R6+aqLMxn2JKg0jyYUYJxX2JelDOmbv3qg78kbmjs9AVMa6i4xvR8KS/7uuoxtu9pmufYaKwjW/7
btwXZXGe2o5zekVLakL2NQVoxcfoTNyqD0o7OQYtMX0JiVckKe4xW7jmgDGqldBPG6W+loLNNCiL
KGsxL+krTEmov/xlI/9kaoZUibiKObbUQzh153bQsxWJI+z6jPomA7eCOQz1orB7pHkTBgnJ+06N
vyZ/DYm9kB1p3cvlKkQcULUovAmNyOsjQ7uf6BHJfLfsTxcrtO6xyQo9FBwH8c9u5YmAGQfom2vJ
0bYgr7UrnFUMdBZ+N6hw1befU6Miyw+UmC2R7DXVvqnWdCnRxksosBDbdZwp6I/1trpk0VzmpXpw
iuAhxC+agUmR2YOK5QkSVyDZZzWioRzZAwYCM6BFGePzk5jYZ9VD5ncrCfGZGbHHmghJg2hQBhlb
JTwm0htX8LddptewpkdNv/+zRSXRqPW+1QyfZ1KFGYG2KVLu+UfvbYm79WkuGdm2AmlmVbtOaCkY
E/fTIkV+TiKCC2KSTteA3JKIR9ymNB4lXNd6Wq/rIHoHHezsOpikOUCubl7KjxLqeqBVO0lo9gD+
9DMLTYxZ+iiz63Zdxeautv5SH8E9cIg0ZJLByjPKwN1h5LQp1Zw3D3jyl4VOSab9Vt6Fljna/6RD
QE+EeUuJTErJeQQX1cjffsyDUkbDTLp0+Ss2OD061IEREQclpyYQ6c20tIAuBUxcewbaGNXie258
hyP9ugIlCarVjtnWQ1OHk6Mqp6xhv64VOlwFg7e5I2AoHVSYTMnvfyisfeilnf8Vslo6cr9OlmUe
XyfH9fFCSQZfds9QV7Ii20RG+yMS55IWpU4lqgavHPqxkv2Z3dFOiePC2fnCpzyfpm8SiQydqdWh
ke7eSkd6GDQX3+HA+AESoyeqpKFPlxRMITlkfXBPMtluN0ZrbgME9rNG3UX4CCYFWBGiQ52BZ697
4EPaY+OMWzVgEYfN49nTqi6ar4iWziJs4y8jrd6yf7bsPpsTYc60FzU+0HHAW/NS17ZVwgidI4xo
xHu4GroGCRZEzPFLwlmq4J+t/WZlMv63bNr1IRe4r5KbJIe7MscdF3pftuX/y4zSWLK0bmF271rL
3PaVc8+9MEGIDdKXOlRprrbyMmX6X8u09BDIawDR1JOs4h8LwcJTj6RYivIh8ek/Y3SBYYWQJTRn
skLCk4/OukleEsOQmIrIDh8GepsoBXlQImkMQ2vXceQCzKYA75diaxZr1ec4/QUhMfK6OEHatAam
FrQH0mlbxrlpNYSdPqcMFTOkjn0phJmWbblycIaTIzcIFBnNK9DffatmXhlEf5kt/1Mm+Sdykg2Q
gGCR9fQeiuHgLcNcf9PooPXEcUNzvKtGZAcwt6J0M1ThhKuv9Nw4pAIzDhkQM3My9iuPk3nF+66q
X01TFiNTj4xBHeGCyOxRjbAQvFFduIJMaagXhdOcUiyEuoud88Fxo8aqBP7TlIBzj0t1MoiLf8ZQ
O/Oz3T5yW8BYaBeDsVx26pkbT/M8tFRNiqqj8ld1/43PyshWU4nrowOzrKLwgv3MaYbS+B6nv2bP
P1QSQ4j35tsRnBGku0qFT6hBWjXtmernKdYmUEVq3nJ/fapA6YudaaFlwBBdJJcJV2zUv9L2O0s3
08WMWU8YDtmzpufgsudQMavtryJ8Jjg+5IvehIDR3hnNEEIehTF7IczeWjNT1R3q7YRG1l9TfglH
le5zEGm0RZh99kO28dXu3kb1U0/9P+A7y96KdwNmyMOUrvRujQeXLAPDBij/lvtLl21GVKaptZeY
Qcbfdr26YjFnwE4lWS2KZYMMwaknZO0g4ChdwPUA0CN8NzfcpPuyWmTdsPRxZERhzQmzvQ4je9dV
ly5yDu/0amib5j9KKWOiJXM7/PG0P0y3Z6rrNa7RvlM6legOoLqkhoGN5mcKOJWEt45Rnkl6iZLK
J4tJu4S2ZaJ7qBqvgYNX7OnzpKuXia0sJpqxWUCfW/J25LctimJVa7dw2rYkwka7LkaBiUVJz3Rg
Uzu/42yuHZhPhzQAd2wHc21rWusJL82OutjvEf6wxTeHUf4aAWSVEdJ8fCPpG1H7bNLCuZ+UkBA/
tWi6hpTJdXQ0iP9k7BowJsp2jDUF9RYxmU4j+7hMjEMWrW0g2/EmD1YjWuR81kMLD5Y4Zwea4ASX
3f1XdPUP8UWYHzBkRRUNuZXhuB4JkSNLbpqAvccwSr/SbvST3VC9zcmv/pTtH0vbyt4pKrHTYl5w
J4DVagzuIAW5i4CptxYDbTKBSDpYmJNMcB5WFJxBmvLTSUPwejcv9yZLIdtGoZD8Jc/hms/DEipv
cUv6c1ki1t1F8m3M3xENp/Ipl5wrM9Dxx5Zc4PxFCFghG7PEEXsPFQLi8jj61FE6yfIa32iPWkPS
9hL7daxh42y2nfOM0p9OOKH0ceXzehMCwEI5Ot7BCF084px9jkSLY9G7TDauBmUF+ZTM+OKj0B5y
sra6Y9Ru2uKdNAdH/rODbVHfhmkvOZuyOELWnEUIGCb9GiT3zHzU9lmrb7K2Q/p0KuWTn92k6Cnp
bxsVbHnqcS2V1hJ59FdNTeg1f1X+E8vbhl1RZX7rD7+D/FeKLC5urR+1fDkY0Drgks1HhqTFXpj9
ZjIPifPjMHKSk19NoSnVYn7dcExArL4XwnLav7PCvvrNr1+9uvLbo7lk2C+sfLTKBb8N38Xe4gu1
AQdrejG9T3P6tpWDeIsKwgtt2fY8aC/tE5exLe3NkUC35dI3sAavymStBhfbP3B5Uu07G+CEnnmr
ZH8zwe2xWSrEZTbXQfoN6q1qfgz2hm+r0OQZLOgN2/o1L//65MSxVBmPjvXLbtbEd0w6c4lRL14C
vXj39GfQEzjOKazHWc/2zQh5bP5y4uIUFtLRoshDVu54z3LSlgNKlGkf6O/GfywB0nXpSlvpcBoi
KoReFpoM+Dn5FmNGV3wM+QesM0a5L79JEO3HhGh/cPW89tQp+AbYHDqTBs+hxAKDgMBL1o55UNYN
/1GinUMHGy2iPcccraP6R65KMP2zLBnuceYh7GOWY1echCmAQrjSqSuDfNV2l2rgIOLQuovnrfZX
oSavf3Vckian3OSrhgUcXmo8saPz5VvHtrwX0Yc/bBTc13wqg/60pC9BCSpRA6L/X2b0k1NEkra/
nlqyXvQK1gVM7KyBlVeDnLGYp+1jB5XJ1ei+BgQQHMhomWAXkB4+5WiZrkMxQ+fid/iNs6FE6MfB
gsrQG4ZNky0hAcx0u3sXbJs5/bvaOcvyrw3pqZxgZNrYammN4yLvHykerZAOpUY0VdFp83Kwceyg
f8/iWRHB8MKypHtIdgH7ZejRw/qde/xn2FZVsdbtPQrcSN4DfgBqTQczJHqCHN2UiVTLQWEcrFnS
1ysU3646hSj4izUQ4qWMLSVSjvLISAQ7jkVIwLMxiayP3Ynjx2AW2EXpb8AXdRP9ylxnrugLZzyy
NGzCCVwWI7qe2i3AHYSVigVlwg0MdTzvGe6rgI+RFUomsRLvMNsK70f1ssu9lnMy5Fcb6ASgSjD8
7xJsInethC1JnhZVx7pFhTURNZ+cKusdvDpV+ZzKb6c79lzWSD1jKZrm1AaXWOeIOP3pSF2tvvud
2p2U5C5Ks2NAV0kx0BAEjJc5NRtc0SYeUE8co4IWWkBsIt7wCkxZ7K90J9pGHDb8MFvGUrUZoVHB
IHANK5gXxMRFzh151hywbKAS4XOXRrj0DDksathY5CgN2NY0fab0n1DR3CBJtgrdogg5sVWQe+Dt
6zpcelXFSQZyNtyvY+qRBah1C9vktDwg7/TnE8peBzP2OKkuOWCyep/Mm1mKoahPJpJCCQ9rMEIp
gdOoN3Zt8TJtZsOsd72k0RzCDlTimUSCoaWYxdBUZD0ifUUF+P7dUKPGNb6vKlyKn5Rht1MKAA9s
vTLaMEfHvscPUMAu9ZbJ4qgvRgt7mhkcslhGfDud+G/k7wybyoQ+UPWUBAQj65ynWmVhAWvEdgoR
8YuwVQwl/jLGhiOnNPtNWAXRNmf7BD1psxoNGLiArHsJkdw2ilirXFj1ZVQV9E7qyvLr30wr50BW
tlHEqTcDThBzQgxgsQZ42SbD7cdw2YU9nYZxaSBjsupuLtJcaIJhtEPN3gR0ahey1CxlkoBGkhdK
vVx7xbsjxDHBPylDleYgpmgv5mLziQ4Q2LdlrHS7IcPfZzIDbHEjeQ4DFkbWuZiO00BV9ZWn22e/
eEiVhpMS06KFo1KyFwNMUyQf9tWE8CFeT+MYELcJRCUaXDInQwvOjQ1VoP5QQ4Y03aEx1vVwN4uz
NgRuzQlIm5JF3CiLcAwXdTnXRsPV2LSnGve88ulwhhMuArBdcqFfKjJpwuqrU8hpin8DJLf046HL
xPMJi52Dnz+HcesgjW3JO4yDBe9b9W6l7c1LIGO+P7erdoNMf4ky9uzg0h0qmopazHmzXAYJswzq
xbOaIAEjXj0vKGunZys9GitkFIIBErEprRLOO+UMsM1Mjs8Az9hmsa4O8hIzZROwGpD4EsFi7d0q
HW+1h/mc2giG+r5ThpWXe4vSiDYqpQYhaJxi/WUx2WttJCMNTGc/Pu3BRqPOCOzpj8jIDiKdVwGP
qFCZ11Z8n5pk2/4LaB338HSM9GPs9jrWO8O6Erk5q+yr0MVpYApGjENy8Q/XgovKlGdXJiUhndsF
NaQ7SHcpORnFmrRYBeoFtmaJPWQxYRvPaRka8gDhCWxpguAPEwVUoJkKBUS8ClCHOETJleqzIog3
Xc+XRINE5cnTS28+LH96Tm5Bi5uPmbxU35zkNNaPytyU+s1Eta2Dq6kvurnDZGSmuxAw2lSyrDo6
LeBisdTN21g8q4a10ZLcms1MMjl8oFztqgWdzE65Qv9g11GX2fhI7S9U1ZTuJ094HltCvShhK/Ka
8vQp/i+KvmN116SHotnZ3Xefc5yi+6DTnFZjQwDd3TIiJ8WAZyxO8OHMv/pw9NJKWRnNuFfsa2p+
p9qFEQGoHrgijAqnSMBQ0ItjiSRSjvVRPpABNF/Ry/vpyy+tU2FzkqQxPloTNG1MadpI8xD1FY1s
FIA+eWgos2z2WIH60H1gHjQCU/7fuXlOhIiJqIMG4RTYqwrUHXTVFVFc8U85PGtrnyCit5Uv3pk5
iQ7eLS4wunRQbbD9QYQI5kTaLonOi7xfxVZnZUv/AZKyXewk6SSnN0njwan5OfnoyhW09kl4eSCg
gYvRIBGL+4nGij/M7Oo3QXpTd89W+0a1tSsoOPTulEGeLMyTXr9EXVnS2Uh1YxHUGAa9DXvqlRRZ
2BhcT99Y5BFWeD6NEfGe05yD/ocbhY+50J5q+xEgY1OB6EeJNyu6vzi9OsXNpz5p8Cf04dmUNgFG
3x6kp1LX4JOw8IMSaesNuTvkihAj2IU03Gjf0jC7+fyFJn9y74m/DoIezBECxODWJRbuB07/JHOK
JaVbhGoJZI1B+Ek1zw4x9xEtTVr+d2Ua5l61zZVlC8KPDgLayjU9V6e+ITk2hj1Cdc4NcnApWmTp
S828RsSZyUfL3uhqcgJYRxKwxSlYdwZcTBZrxiLvvq+KrB2SYS87V70kxeY3ST5H/Ryx0DTcJU2P
OiXBC8L6F/ObZQtQbm44Faxw1KSRCRaG1RJR9+Qlzwj8VL8uU//MqBVg8MyKPYxVLyeFAxfsDEwz
Di+R0vNJ7XPKwlMgRU3NlnOd7/aHgblPTps0xuvHmYPDE2dMM0/4MIDf47tSiFnWNWvpBaY7MXbS
fWbetwrZnZgBtvQHJn6zKbZw/CrUevrCjscXTqobrFsm/8yOWo5AJT2YYWWJnKD4rzKfJSZjPaFN
zbJDrGGVFPOwoO3kIYXTrH9BlaEmwFEdG8zPTylYHe9YqbTLGFGLfQatPUdxlR3jlenSfKTwlHn/
IS5AqEasg2yPtDkcZ2XWD5lAoNBnky2w044A8csQtxkACx4JVS1cYySLbabSZjEa0Qbm/YbePI9l
tEANDGyP7gpJiOp3CAFfxukuKWyqgcR8WzReaNVR+UxkJxh7NbyIHSIiOWjEy1bB7TF0IDbYDGyk
86JXiQVOFJ5buGZUgrhFONeDy8L+zVPKEl+Zp4a2vV7uyk4Yv/9ylR4qF6iU1blHRdGUCBzYb8VX
TE+id+ZN++VV8PdwGeSchGnQn0ae3oFKPYjvqMOZ85W5Pg9ldduBX60ioad4Ew5Tcp8kVbmapHXO
Z+RN0S1NFQCxlNPpP/5Bry4rygmZueOK28cu32319vWPwrvT4nbIV7XzV6iulxMCxuiNUCxXv5OY
FBKW7+qPP9tEM6jfigzthaik6cmEA2HsQ62XYXiREKX7m1z5smhEhyzg/EXlrPm2mFy+ekGgxBTt
w/FHVb7x6YzRrZB+quxkWIBh76QNM4S5peO1xm4mib7khu/oWUUTuhp9uhhRMqU+/PPA4Fy1573w
0iNFEe+tpdE50ECe/BcReDMLXzyvVNknZ7T3KcQbemuV+lsjL1WAsScR0Evl0+fK9vXeCimC9UUA
dYnqupTFVK5F0AsVBOMCHliZw2HFT1umQIDagRbHpK017Q7bhnLxj1gpzZboOi9qoKr5Kta37cBn
CP3H5AMXAB5xVQ3ld9Q/9JChIjsfFMX5ZD5TdWfwKzNVBRASBEdxRRlArAllcYNmLehK1Hqd9Ujj
dw8/KVTRI5QV7Sc679KPnfEqmK9AfokLOIoefdBiDHBmou6mUsIFhR14ZHUfVm5IBLn4NNFF5FT/
OJsp5esFtH+Xa13TDaXX2fl47izg3dq15qeAwkxI1iF/yNUhU+gN7LSduB8bVCmNwkyGH5RrF72/
l1dBJO38o99e+RG8P1GrcvXUJmTzz9a6US7UATt5/dSMhpaaT8vN5G7H51X/Kdjr5YA+EuE/6H25
Ix81tmekWHAoYsAwsiXPSHIZUStqG9vJ1nVFkYxKRUWA03HiZ9wAvoRLLwE7TGkNOQlsmyVQDiv9
ceLazRhgDsKEzg6p0uzsuTVG/2OZd3+ddRV/Evs0NQVdNczj+k6ngtQutvfwg+2kPTNsiP70FM5k
Msrk2C0HIJZ0uybqUFu7wWQSxQ7Bx97wlePV1+V/BUrwdqQPJ3cuNgJO2x2/5noZRit8WU7/M3lf
kH0dUd+wa5BeTeGazDb0/GId4+KfygkCa2Wk/2j00K0eQZj9T+peDp2WglIHiPRMLLPcTnH/y6fD
w8ljm4SLpSjVYQ9uclLhNOcD7I5cg2fA9DN8aO2Oe05tv7V65yGC/hgJMA6w2g1lszBDk9iVnYnk
xqk3tbUjDnaGds8VNX+196FoaTonVNapwpCWJgshvd7ZfzO0/or3vvZYuk3W12Fpj9oiMiAzrahy
Ec/Q6HqL0kTPf1VRV1WnnLOHWMIjZjLYaf8rQEZqdjAOfCSVuC9Qk+ktSy+3reRjx+aJyQzJdQOO
t+A9bCRffT3/SEh8EtfDIuTA/krar2kZy5tauxTTTVj6EDtnMAcQj3ViYsGM+Y/oJzm/GfrJQZsf
JRxQ3I/APOXxK2QK4VnwEL3UTfXvHzV/i3pcEjyLrgPq+Ys/fJZoj976akz0qszi6UHyanmByyQD
OMMBHN0HArm1ZzIRx6AQ1RXLeTUHt/bMvUfBIKUbeXTjVzM98pTxTfXGrMcZ4Zj7b0cl9eBk9Hwq
fKHP8aVIUNRCQPw1g4sT331xigfJpPmrttw55tOO3pMZzCsCacc6dAM7nrPgbH31kDPNBv7ZeSQH
M1pkUIF+cKYY/5L8oKLMlpzKLQhtonQYhndai6WLPd3kZLQZqzstCHZOtFfNzenesfmZT7hlaamK
aaEC54AJXbtL44WmPm2E8Kh9MbK5Nd5mmZECImGqfkCBuoEe5ABgKG1PusOIm8Fw9tOZb/YlQQ9S
d1SiFBaCRphP36N+FG0XjV2BZy5OXkVM6LJ1taizSZXh7oCSp9E/IpwIe1Uko6WDxpA6EBEBw00t
E1P6XhpdqEFFu6d8Vy0OBYUtvUZqcxxoS9q/lv43CFUwWDyvUd1Y/Qj41SywgP0nh0RXIoRGMevl
4D9pdzWIP2qEcglnOgQFFclQnYNICteOxEE24uRSW2e1vwrHqtoMyBoXXvQp2aeKOjpktbLGpWKL
9kgdSPNhIgsdKlJnjbNIQz2BbsFJhdbkzYGKXNSTpoafo7yhQ/rdOgulYZzGybgMglkdgezqURLf
9PYU54Tq0q95/we1CGziCpZYugng6csnVhekIQL3QnA7c5Ae1duvmv+mxbLXb41kzaXk0GB45voS
RA9sk85gBMnqs1NdrzhH2YVpsg+IaKw5Z3D2YqCAKIZx7K/d/LKEqgoPEEN3rifEBdblETexF28Z
dzL/bRhWIEDgGvkM/Bv9nw3hpyWOWzPfSwU8bQTvL+eET+U4MZRRizcOIb/Y1XyMnQYt6Edy3nkw
MjfjrPoJGcdJ97ATuiqde2QzjJw8vMF342nCZ6nOcwTOEVuXpV2xxyxagzVflHnll1k+Qu07yO5k
BXLTm/m/xPrDgZBwg4hLN3n3pQgQGcd74kSsULwIfn2V7o8AjPNXOvQMcTvJDASLHhRe8SEXFLOg
7uV81ynHlBpWNj6qs846ol1ymlji0hj1hURrSXrG1qe40IAC5PFH/MxAurdUt3xroP/j6oiPgEvO
vzUAYadTy1i/ITyVtB3uLe4cwPf++F2S39TQXRoZXgBu4owUGQwi7gh9//uU+deGnlf5TM2jCiPD
zvehesssshe/exLdyO8Ch0w+PKhUTV/GlNsGUSZqcG6Df6Rkq+W77n7QAaEcm1vdIwQ0kXFhW+2q
6zfBsbL5upSQn2NM7VJP9zC4RN24y1P9wvEmpx2FYdTRdwPAbAMHZ7QjDmlZ6dVK3LscJMC2Ia3j
303OGB3tYGhnrkw2G9FCi7bpF4b8W8UfnnFsVZG9Ih7LKmSwD7OkWapUmrLJKdTaGELSx1JBIA2/
YFROBN9BCvF3lF+jWVGZkTVKeDVCyAiiYpjvdbYRC4UQVSKhZhDLKlfuGWPz64bhUbEuk3UJhnMX
I+oDKzhcY0njM9wZzY3cZZY+jOQpMxKqCLiEdLTN+lUKsAqjpoIuG7wTWpoUJoxQqgfvhOkO384D
KdlXtUGgy7SzRt65zGwGiVTb1LCexfQNLztbWeH8SOrZ9lj30LiCJHsEdUxoG2CYmSLvocR046tH
VQ5LA63Jhk8BbSkb50zJFGbQz8Dwl+Bha2mJCHMeGPfM/4MVwgg6TKHqoI1iC7DteTh6EANJ0aVS
45Q6G+lk0KXp63o3ZhaKdqIj2hzZcLD2RYwV08yRLcOnpZfSz/kiXntuGKRHMZMUt36Av1Q827i5
EXeT4pq8bFFecD1ymFJBjS1cPjKPLjQ6b4HbcnkRcXChGRV46a+h3blCM2t8iU/K6b1ZDS2iQhsq
Ea/GwARN8QZGiemHs0J/AjechQ7hO4TjVGdx5QbqvtAx+Bg534pRj4pIrqQ81gg6wsTmo+FSShMs
Ku3SVCZv4tZbuB3BKUXd0Roo4rjSCXLmkL8mlWxGGHyr0cAh3QPgWwjfpeOB1tkGmvrCI8nzojnf
pBDPyUibi2dLrM9FetE93kIEvI5amaYRrQEkQ9wt8NtqZy/WGfHjxObRGKgMFz3LKjd70fEpqsDj
x/fAuSTTH9p4E9uZlJGsa9BavJrWTtxEXCmFXdDkqIIAz7XHEzlI7OFQTBh+DcIARd6uyoxfc070
DGhgdw0lTQqB0k+3NeSGuDl57AflFknKLEGbIDeym7NzyXW8nCgyFc90FZNv3hA0DmuYt4AgjOBk
n0+gEdoOUKTOGhEal3PBTlINj//uswz3lg+ZnGc7jtgyIREOOcoZD2lI+Ff662B8BQYk+q+0viv8
zplMKiOP8aT8pZfSphpGFSA+PrFxiUuqxB+dDfOAIQkbbaZee+5Gso2o3TNAuQFrmb/oggLgM3zx
1rXN0hVTSROBCo8OtyLTgCjHn4uojA2x4P7sui8eJmRb87rBP9rcuOo2nY2Jr1FoAdhW5DbcEF4J
3uRDrOSsyoP34zHglG6EmoJqDbpDcMm788DHH5MiFUj/mvDcBSB1ZwaayvzLi17yvzp8a6jrdM6Y
VfzjBHe7/4utD3vaWMG1DQ42sM/E+cvDQ8g3tsWOtV7vC1cCchaAJjiCCBZbYkaLEJBy3OxVGWc5
LDJOPMjdsdnTI5DJ19lzUw/DTvsSQOeeF7PZnpAR01j5KqnW8fiiTdV4sxugukdt2hdhMYuVr5BT
TQ3+seWzxTPLu+HFUo/lITyIMUzP6/j2F6SRxkaO3dD8RDpzznDBiW/hurdYlWIbi9Ayst5ahNLQ
fE3sm/xWLFcalidWuI54LE6D4KuYNTLenE/SMmq2pkIM9o7oXvBQv3IFM/Yy0ZxQvM4doeY3ICLA
tnohBCO3RPd/GRo0sT1dJRYBHjsWyv/XdWQ1ESGPWJlmF0jS8hmVlHz1riw+w/HERzdR1fnerk9g
jqBnYlE1tGprISNXjhml2zg+9fizjvFIQkHBUSzz2s0AKplSIx3XRMZU1nmgyGkSk43mz++qFcCd
ghhO1CUS6z8WVrppImJewESLkxKwM8BtHjtcOSOTdA6ysByD3WQ8nIyGDsO8fAGTbTBX4uolYk0U
MS/VgWsn03SS0U0MhH9xGGkwj28ixiaWvTWcFRwAQkjlaWNeBuJizgOdxnHu618hAajmDlxMICHt
31dFLj7JgRmNR488K09R/RGjwVMgV0tgzM14WtQB/SmVzDaLMwcVjm3tQrLXNAlbrxIrx7A/BNOD
pX6wwqOgfwzwCz/GeDeNGPGoyqDj6RMQy+HDx8GZgQBuCcXJZ3H3GxhXYFTJuBM0NKojkSjkX8P0
psrSDNcDmkXN7QwmU7S5xdtkwM85k7GNcibAaaeVkIcNzwf2QBcVCFU3EpHO/cLhNmV0Na6F+Lxq
BtdGfu1gNQiqz4h5fsAMNqV9rRXVjKGgMyfpg50xXqS1PtNseS/HDEbpZa7iUOywWEw/ZOI5jH0x
/rPp6ivtzVAAEPFaFgeyKj4RJ+uGZ4gpcrr3o1873HmhvQ6esvXET5yiGKEZ4I8gqDTU9LrLSh//
1M6B0OYZHsVaRXJyTbVPj3ldSR9O9RlTdbQ1HGLFtkHTlu5YFus0V8E4rcGvzcX/MMS4yJRds/xQ
qgeck7q+aPXVERFlhcQC9hzTZ1/9iDKdfuhHqNlgRip0+qywNFM/e+LlFCDLXxEtS88Gbt3Qec8u
hXMZjIMdnsV3hjYeYtSh1phz/4/jR4SjXtbSp21xEvDCc/SWFb6VPj47J04g+Iu4uaryV5kOBofH
waSWj9Fz0MJAkchA4F3j1JCwH2qcAHNYByT15KhTkP2H49YpV9wv3PoZPVimyonzm9QH7qj+H35b
RjZ4cHWTxZfhfLbXlReJxwizkTXoIbrrnBneLujuVYwc+KYJl92hkJ9xRx9YdJttNixyodDS9T5V
4GaQXMVbic+UTCmA9nMjPQjefrNJMvLc6gfgA97Mf46Lk3CtdajnGoetllYPDgG89ridfjh52dFf
Y18oQFl94fOj+O3zJ5ijQJ9DlGtQu3JmsH8doWNyW64ud6sy/FGYcTa85tMqZFkbWjzPD37hAua3
vmHOxSsr/z04PK4sFUqgL4oUEC2DrixEDzH+jHjMm10RYIkvIHfcCGExqn0gfVlHnPhznVw6sp2R
rF0DxkxqgEaV07Q6jQvwjg2NYjmSZ4MNw5mrI4qaSqdVTZOG0qRT7lX38lBejqxAdbsZk6td/SBd
ZiJlucqPpcZLs14FPBhN19IZgD9M+1RDlG73n42RztUaRd8Ez+TX7jglOTsLm7UwZGTtJyLZMb9m
DJxUxEhGfBA3qT9ZLrkQbu+8Wv0TRyXbiENwJqKmLrmYU7Cz9WvpnFTlFnP182abO0+9OYg/hKgm
4+5C/SA1d7S2gQ9hz/ROHKtTtogyvlv5sW+gER8Yrc96jtgKeNA8fLTdSZLJc3tU5S0cv4gRm/0T
41DVQzmZ3+vkaTrvVLk5sTOvQ3wM+m5sD3bdu0F5K8o/OfpRyt/cu/JlFd8ccIAAxghoZDZdvWAH
30K8Tupco/zRAmKUYa6N8xKlTcYKjHacfC/D22nWh9SHGGC+egn439ZCmoAoH4di8IiMrbjDLevI
5BkGCd+WjZCa2YrD56KtPrTmapgMzfIXgsV+RQ2UrzGGqcG2M9Zycm6IH+V92c1JysRtHY6bXtkN
2gYkV4MoW9I4vjvffbBu/HNFs336ylQ+6rCZtaLdVu9s3L+Yxkxb5qFvWQPJsugkpTloA03uIqfC
r2QkWWF+Dyg34psRvRTEUlF2c6q/Cc5sbPz9Z9rQ//RwL8XpKuym6dAFCQtS2y07MBbkBye7pM3D
JYgbqXs2PKkMvcZERJgBsIqpciM2Jt9htjJ0IXJr7zZRlI6IRXK7WRgjg/IWzRRnGIckWefmmHDJ
+BM2WJakflkLfMmvg7NeW4cMd5KGOFQPOWOSuob6m7CjSiNnCLRmg3Oph4PqvQY0dCZsuQqlI2h4
pNN0XxkNO/rastf1tPHso139yeUZsMGCcz2hARUDtch16KfiP6rUbyvDR/pvgP5LQmYKn76jom7W
JfpEmfsXizzQhYgHXMbb2RR4aBNyW5Cv5FcUaIUIvpsuXn61tFOOOEzc8zK0vKI+ywO8yg9jeKO+
DLvvkpw3q9FXBVrXwP5GL9tFt3xklh/fBv1nEzHOr0YEJxnDRQWwqRQuepxhvf3I85OSv7i7zfAB
jMyVYMVhpIsDA+gVGYQKSh7o42iBAKUB5pUo5CWkaBLntJR4o2J4q+0JZgmNUQoeIbZltTfJ2lC4
cgk5NWGXcTEY8/FLRryBKiR0bJM5nMr5XUMqMcU8yP8j6byaHEXSKPqLiMCb15KETJVK5dRlXoiy
2AQygcT8+j3MPmzE7EzPdLUEmZ+591wP2rmTfAND8sYPD3JzPRIRwQqan2uyv3qk6CvXqUTatvwX
7IJQiE3Hymyh3GiYojek1tnXOaHC6Z9G5M4SdFrngGJgiWuHwCf5aesQoGC02Y/GN3OI27x+Z4oR
QpsnmGg/ZE0Wc7RO2OcRz3P3lKGOqWPHXZPvpoTow2By7p0OYkRTvKpU79rmVsjHJEQAQPk18QXe
tEjBk/YRmzwvMq8emtsx/+PGgNS6LYbmkHcfAcv89YsYrfKjShzMGGsP6NCm/7SjHyvQwhVoT/Zc
jC4RFtEuG8N6AvwM1hYgI02hESs/jYP62M4owAjXssiyWIXtEXGtBZ/9KDD8T89tdN+OHwn73gGu
Nf75TUbvhG+uYs9N/iwWwGJXyfJYayNegmzvwrZXzM5H5D/hg6zXqJv/AB1BVcRZ/tpxels8tLL4
5gh+n5xzmXSvIjCO/Jfi9dvnuZzgkpAfB4+62HXlN/AtU3/FQc/YjG500rvM+RqFQOB2DHwUBydm
PZX3l1BEmGN0ob07W65zu1jVzhaMeYdHnB8lQmArhZs2xbMLlM3bDpoJu1HuIrVQnV8oEdsO7mBa
HX3X3rooTMNCgdBPDy59XjQHRwWjr8E6tK726GRgxAU3oIxPM8HgCuJwKRFj8XfB3rBD1P/WD8tw
qaTG6K4dwBbsOjChzL5Y9Btbe+Am9Y0tQhIWgERVDMMm4PXkKV1fEIfxgnBw0onuVOXv64eypg9k
9P0sgKksWRt/1pTncR998QENFH05IEKmjGH4li4vltEjTmW02A6xH7x6DMFDJhj8JcBwDpAv9Ev3
65cxlpQgdnbIe5e8NfdXVfLB7doNUgcToxbuc3q4DPdeIFoelpwAEmsTmubGs7DCXIm9xMXCqJUV
PIWOq4hsadmb8SFCEGSGMTMNRTDwbSC7Nx2CBEP1pBxkcIzNSVJ/mjjIKLeG4IQJmMddsqlcf4uR
/ZSzHgIkLRUEQ8ASCfiUM8knoQk6VtAUwjAO0oxC07phHSY30Pf0TvUP6+ExFOkxnvV7hhk1sA/r
O2PxCoUZj7PODga9lwcUifQC+U6mJUzHn5bpiancg7IpLfJ0D0EDYgJiL9iqpQDVxBR/lcau36pm
abtC4CEYEhtPL2xvbIluhdV8626GdtlMlKCR9x3hfwp71vgjrmriMNhPkqw5EFF2wsRkZYhym9R6
kP/WFsdeuK0HelxLONv1fMfpivnir5P/+NrD9s/jK1/QbjKi2PgJqFXJrY75lWdDei+C8kzNwaVP
Lh3vslBXC223sFJyXiDVeeIW7BjmB3zA4kSgAKQjLCRYLQO+EJGONH9Q4iocic1Dkc33Y9L/gHeu
Df0P/NmGluAM7DDqJDO/2bguZYFwmuNUbY0+2g4zwZySNbG5IKaOOLrvU3LqnLv1DxE1I1ckmi0G
ZJr+nvJ/zRxkZd+ro0MyX16wdeBzCSmF8F9jW2ZyyMvfoBBCoOJN9vPM0pLwpYwNzWw3u8p/qviW
KAzOrHm1c+VK48AfeYWw2AjuvcAFjz6fRiDnU2yNz+u+tmSeH3zbEJRUdPEQRLmLgc7pCUI5s6YA
MybzJlluRZmyBaym2PUectHsci6LENIWt6eRfQ3ZaYTl2Sb/HRfrA6HSZe1Y18U27zQct/QY1vu+
a+4ipR7s/qsgYVLM3APfsNDVMwq/3P5gwJKwm17d4ShKaMFT3qa3vjbxlS6w5f+69MWer7l50RW2
/4nKmCaJED7RjXFAA8yGfI01cvomtpkfN1gr7HX0yT9ql/GmbU+LfV317CN6Aui/O5QN65+2ebeQ
w1gSmshdXvytx2zH6JJ5lUDssBRPQfPmey8UKjAPbwT4reVXQZQIoekOzGGIXcnmvzF7W4/KGn/O
ItavukTAOtN2Qkffusyn0HJt8vt5RX6oNuanw737NOdvFn/gFWqYzZAz+GRxptrpC0F7ul2rrxfX
uCdW5MZF5d/jClFMMjv5V5BPr1quftSYo3/PKdZ6XFeIigp6VIPQN5ZQfDvg+0gl+JSYOmUKWTu8
0T2wX7Q1pv1e+J8ejjF+k5mDaj01p/JiLU8LbEXCNXI4J42xtteX9QVbf4P1DzK27XF2vN367Obe
I1+IYAJuNyDbLYBuwcFRTCRFzDsnqG4ZDTv9+rG5Es3R3eI95dUzwvvBevNEzMC8KJ7468IEmiru
4qVAtZ9ilbKfcua/62+/GREirV+tqq7roza4bG3QJUU9QCae0Sr4rQkgRYlf8r0FgOX8ex4GvCz8
bAwnPL4T/qj8CFb7XpCbKrBe0PTzPx46rs7EfFvvWf7KqnDHX9c/pSYaGr7+jofMtD74ntZvNvVo
g3kahUK/wUcShyyfq4VVJhpM/iyf64PGr+Vj4WctkC9T15kFvQ7iCSpTFnYFlZsP35JoLlovnaHT
MsLgpROcxiqE5zOUZ71w56LYmwmQwHgqw5w0dYucMBYFxA0H+QVv8I3rtoeuHh8zUD5VSobujEpa
A/bIFgxK0Zu2e+LO/iVzechVck+QyVvaKXb8GTpKvHzO1axZ29btqfSHZ2aeHodTM88eHQcZVyi1
DPRjyzPnunbce9jue1U5hyUYDuvj0ljWgWi1scCypRogxStKMJuwKnsNbiCSMvvJ+AwT19jZWYb4
q8ZUugwsCX8suggFeS1wok2jyPu1EJz4rGo/3QYKMNA1K9MbQRTvemcH0PrH4tqynfEjEkoHl49F
AbZOALci+w/htcMYj6uRQFIarAQmQSiJYJ33y9fL1E0cSNadNhM6CvJesYvSqBymZrksAuGeNuk8
+g1T2YTRW2TVJwO1s2Ynvd69k2/FYnL2ZK0eqz4/MqKY8OmT6Hors+XOtRX1zxqivdB6jegbKHoQ
rKiWZHA4o5nFSonTDA/9br3O20vaYCBE99usdX//jEYIZ08qvwzhG2itp28lyx8C6Fh9OER49LRg
i+FYp7mJdtFiPiBKesrN5s2yJLL9JZZu8FNCvbkhsrSJQ3wAUT0zz28EdsH+BIYOYWoiaboILtf5
TzVR+9Q6+QodtAMa8Da3LbtJ3Gm9L8WlVQk7U2a/dlnfeybdn49KIA0Z+y4Q03scqCVeATApSNb8
nnTuinwF38AEyfdD0Vp/g84KFDruBFhDu9BE9BrO7TixJuGEePbnzD4A6MGGHbJkkzUymSRIZpJb
dWzkWMgRGJPOIpkvRtPP7D1Egx+3WbCVY3nOLlkARGcAfV0irWcFqwxoTvzPi/6/Pgp4BgCKEUSk
EKJ7+NROmh1a4FMZs4DKvgwfGcSC6D0x6OSIdxi5QABAAIU9w4OmS16B3jN0HiSCFABYsaDyucO0
6UlNyxZuj45HTvS4ahFWNe22qORxZOXiIulZ+lh1FsB8Mn6B4MsKkL+KTthISObFfCn1oYXbLFgU
Nae8ZUmcdXgD2ZdE/r3qxid2qVOxy00c8HlO64Fof8QZwgvWM7f9UWhligxrVt9Vv8XI420kYLa9
4qoNnPdGvo8a3LZN90ma5Q7WJTzVlS6+65ue6Cz9Ms2rHae4G1T5UKfjW8ltPAzmLas9bGf2cbb5
RlsZnFOazlHmzzQ4T816LxsVRo8GxLCw2g3eOng6JqpBQ7xPEzNNNwi/bYPFUdfv5pxpoWMfDVnF
WUk0nbkA2aXhspRxR5wT277Qerb0l/xPopftk9J5KzvjsST119Z03M1VZwKuX8jMJzjWM/0NfHnk
0JS+ufJwO4n61FsoUszpFogcpBi7ISe+KWPSwyBGsWVM1eQfDWE8eUl0cUPz5JnRjzWZ647j1RCT
2szKXY5ej4PUxfPBeJsNJ0VcUOH4sYkrRozKbxchezJRmB0MjbY6GoQ8aGf5tWQ8Dfg0NKOUi7Dk
xsYFLIJU7ucUZUNKWZFaRcItbrEtBbsDYwhBnVWpQwgHxmEqCt/B2k6l+xU53WMwd9bWbJkQTSkM
wlQfZhh0mwYiBq8vNz3ersxgoAIIwv2vy1qmbDiYCcVUDwBEDTtXqWNQNhUhk+hVlwkotun2AaE6
5VsNCIiJ7c43CE4KXSa5hb4zEu/sDPZ0SOSzU4KNadzoWZJZA6u1fLaET0yKkNvS4qvXVg0GiqEM
GYE0iEkfpxOjIIJ0kcbkE1v2dn6sTCgNQVRudThhARblXkRrph5TBq8gvbxtlvugak9BDY8ADXiP
fYl8lu0AzgOzEtabmaaLWgc3vcK1v3Hs6LFkGOhpP91ZqfEri+x3oJ5OTTXeDuY07/yoHDbf0UKq
nBU5TPEUwmP/DuBMhxucvt6cLHQOcwbwyyZCY7Hj3Jxl3CbL7+AzpM6dHqA2xeaGIK0XEbEtw308
gOjJwxg8OQCwHKU8DnpkPbzgYKxcxgfU8SMXjjvBbIPU7snfxp8/ldEP5yDId0MRfpOa8leyQ5tF
E+297rduhn+dP5eQi9UTm++YR4XIJlAFtWQiKx44d28t7TEIH8bDINVt3ut90hKaFAXpS93d6XD+
6le4ZLXAYJ7XSnSivLPBdAa+l9AVW3eZXkXAnvfbLX5II7F2dabfcHcicF8o9efefMmmIMNHmC6x
siN7HxoDO7OwhXPSffdeam7HaDBvAsVSvKzekdg+zA5/IxszQCaM8VIPbF0zdHdJwhpRfyQZJ3wu
aY3C1RtUBSlPc2NmsbAW/AX8eL31xnyo3AcI5aKQ8JbaPNnwNHYpF5hvKfcY2MjLKqvem8wfejnW
CBnq7B6u7J2xSCMO4QsSS05pvyqJ8npd0bivfuKv/w/Xw7USjt77dTyJHHeHq39lrr5yzW7ZDfMc
6R6h6MhVMEt0d9VgN/FYuae+9mMixncGB9p2QaBiKDNOhUvUh62PwuKGqjG6341pdxqYiJ5LJBzp
yg+GXd7GZo8oypude8kysGnS8zDj0beq127S47bsCiD/GCwRN7H3t5fiKGdUORmay6YHCpQaazbs
1tFpu8+MlMndBuqBuXWqbEZW18S6wwVjjZr7bqlAhTF0Ayn7VjQOgAdelv3YM/lRGcZvUWINsLnQ
cyS7mbYOAv5LPFTqvnNZYhggVuXYPbVqPoa+AauhZBcx909FCufAGsnrmfyzkUWA3L3HLsmhA/i9
+9JgEcLmAMnDaFEVqDE5yHVsxJeBIQ+2zsIMI5vb15bkZL/PrzrqTmOCib7ssX4N0sb31TqsOPjX
wRVYUPI8HMB2hhZ4fBwiZR6zCmKsyVugFyCQpRfoPbKrjDjcgwtbpgoxcyU+dvCp9s+50Tbbofcd
6nUmCX6HolHjRs15AfLBE1urI9VcFceOcBa25izA0iZDzMAnRIvFigLUtrtonFAlvkq71J+JNx/C
vn8tJEQSqCBU5wmpLAPF4eQeLa+w94kSVFEBUtMIYvd2WpimBbZ4KfDSHTX+jgDZVNRVHWRvmNSF
8eZUoz533rdgRbCOwwsmkEFlP05Q+VbfyXMtHXngwwCeSTBTw7vQWvYUKyt9jBDubUVgPpkW6nex
1Ps5IfGimoP95L1bKQ+ttzCW7C12M7g72qV7CFz76qapZlPm/Qx2EjDUILxKoXnroxxLcGi/LroF
1VcQiDGHTI/y1WA5Xzt3/ghSBOqt3T91FZMSZhFUJSmd/gigLjGREWaapUE9MkJL8uK14OehG0OJ
V4/Vk9b+Nlk16kEW3Ce+NG8rDUxj6QGs46YFUbTLVjSc66xMQqyeNCtvVodqbmwuIjLOnk1/O1sL
Y2jGOlVKiU+FizTIuvMnBRLDQdg3wvGBjMAUNQg5bYrS3EYZHp5EjnSpw6pFFXAvASYDUiKtndHj
ZNFTzu2QEDZB7harrb5rl0OZfzYTiW4DzfIQ8otNT4N0sdPnKqVeJIQEV14Q/BZlGhySEgtbsYph
w2jf9xEajgGtUSoPY2V2e75exIoTfCuTRyKx1wVdsRQHY1ABTnP1VEzsqLK1H87Jwp4DCLauO90T
eJmQZIsYWSRTLNPqmfNy2RfUl974Hwgos0lC1yd/nOtYiShBHFqvHlHZ7qSpqQKWKLzpLFrsol2H
QwlkmGwZLnLN+PSygfA6GytVUkTYYftdkUzeTqiI0jp33IPtVIS7j8zk3HBnTGhcyuQ6FeEKPskY
ODj1YbRmImyUI7ba6k5lY1yGiQI6gt17qBnDIPVpt+06XW+ZnGbqhl0HjBbLQMRYVHEd0Ob2mlTU
sQ7vHHyQWZinW7Pzv1ufPPA+aKmNEQ+kvr83bbRFIGfPXcqWyfCf+0iy0Jq5ez1NKBhxIoyesvIp
8hkPBETYm6u1zckbDh7y44mObIrkIaMAZO4qCQNoOXLbVdWardyQKZyBTsBoHiYNNGvCzrgY5n4e
DJttwDDEHqg8n/gfJawYmwcCv5RfnXKnYd/BBKeCaALnEm47cwGL6gL8caLHtjAQGDKn9pwiuMHh
Mjt4kMy8ebHGYyhSbLjltM6R5as7J4AWTA+CmRiXrT8LpJv1h2/SBlb+zFhGnTwHYXSJNjaWEyw+
uQzMd7x3wEZP80TKbRPJLO5w7iExJQ+16UGYk9ZLcpOe/WrHhRlXFkeXyMKjniGTFR2Wrcbh/U2K
uy5d/sqagavnM4+VxtFqKSGyOvkyJRMnhsUAofwnp2O13mr0WQljpixLAF5znQfw7ZvOphcVPtDZ
8o+cp5dE0XYGbcY9YOIr9D1QhMVLYvdHExi4JVj82LphDWUba+JycanHAMc0E68bjhBaTvQzvWet
btviy2jY4E4+4222mVVHIAfmf5P5/H4ocmR5/oeVOsOudQvGzw4YEhbMN52PCCgtV2zDzG4eoNnR
olZrI2Bg5thT8gWQwMzxl8E1SZNS7sbcuUcmc3ZAfI16tVbQmlCWFiHQAjsCsuzs2tQbdz7E/Y3y
5rPohpRc8fnHdcJ/rr+EpFriuLPUcle3C5nznguSMHDfAG6mO7L7/sIAq/6U+3In5QkRXSfOpUV6
gpPCM24V7SMPkJOhGfNhP7qt3gOgOI958uBgeFElxEOYesvW8MQdg6CWw8c5AQyn1tFYIrRZIHZz
kdlFDWdFVwFS7ytymaZ/4zQvO1T/z6ndcnCN6EiC/Nfu4aii2bbz6NTVRbcDU0loRl2+CxdlRu/c
c0qOOyGHl6Ufv+3civ3Q4J50+n27eKQZNbBbO8FzA2DwTZmQedqFPa0JS5PDGr0ACTgIRvhYRM9c
ufWMQ8TJKIw5YcczPicT43ljFdqGism0gVZDM0FRtbfsvBIzscxWG9Fzby1ENQloKRNtnLYK6MfG
Q6RXwqvqUHlXNdkcwa3gRKdkxy7ScN8SNcF5z25IDfVDsqqiHfHSs60TtjGdAt2oG+4mCteScVXK
qGb9kbR0MGCFSHn6jC1a5GFj9codUE/W80Xw1IbRk10PmLU61jElcy1rxEFXlSXNNkmJlhWwDoCw
pYyDCK3XNlfboZRHG06GF2aXKOPlEEpcmhwpAvk495WYXwfpQ826DH7NwKYqktcB3YXMBIiMXPFi
DceSlEFt88UVCrOgM/pXdwl3TqpfuxrdU2kwiwS4emNFCnw4/5JvB8DeDeM7ZV3JEPB7lDSh9jIy
5NMDZju4f+hMbuso+CtNfDoZIzlC+v51xAVvs9r7asrkAb4zhn7F+L/jILO1eRYlWupJfnkBSxeU
CX4uroqN2dKxzml5faqRmXyJ+gdWD2YUjMFNQcp87zHT9qCTCXkfzIzTTZ1cNJMacBAF/O/ox6jC
B7y9eAzCVQDPdkzJeV+j8jTpMy355+RcQo5PoVwdZBYWW92kL+mMQs9yX6PpvUnGE6F2TA9CrsfG
IWKhTTkKk+oq5rHfj6gYjkrjjnDRQaB2Kj8mCQXNLRjhaTBzQcCPbWekU00hHEAX6t+9ixvNYCfp
LTORQ4JLJuNiNxkIDrX8mfoWd06Xv+f+mfwMIoSS/KOf+gNC56NBqzl07jtEGMQ9wL3mSGA5YT0x
w9Q1eRUzB3mebq1LaRlfDrvMLELSmJTdB3KeEO8P9GH0dpPnweQekSpjNQdp0tlsB4KsBVM4WyYJ
I8wUafp2a7YO+1TiMRZU+ajGJgP2n6N+U79+8dL5ZpjL7zZgMhlknE5ZmJRx0EbncrDnWLMs1zL5
6JwCW2I//A0pcnYDerf0epzRlkGtiv/zhsHYoWl9vVnEcyB8kLI1tov0LfH4FZgKWUGHzUuSg2cR
qmI1TC5DsW2dwon9lklcYBf/PPFNL3jp1gWImyBnh9XHjHNwtg6quSg9BPwTVCIMwqC63/QDYSIO
mclLGi7bn7mUDwOF9bZNrYsoW3BzY3mqsuwsHHE7mg24UyWfCtjataDQS2snbnV/SX3k7TKP4A6o
+a5rGP6xSxDuAvS9vsWy1LpM8FP4nLodNoMf0CakAD7nhLF/EtylbXZJ+EEThIuGms7NhB204P7P
gEJsU6RtdUh4n4hSNIpN8ehTP+OKYF6XqfvK5VAZqpJDerIuWdq8VisepwI+VXML9CyGNPEJ3ah+
Fxr4wsfG51ky4kvxf6O5WAlXnC3EaDOBYm3gkeDkdPdzZMa5D8HLZFwt9NtSTDmeFO45K7Z9FLNu
DzyRtBI0m2ykyhH8+mRPD8oks6WFw5YhjPVr8bR4/rsRsTa1swRfpT/vpmJ8MMvhQWackEpZBhQz
FGkwe+0wjwPENus8C3stz2WtqGG9pOfY7DFbjrd8BnA+cYaYOn+jGrrUFVNLrrWXZAixwk3A4Uxi
9KZhuM0poHVuHt3lnzWvaJIwo1GhJsHlbXCxww9nv1iVmFxldYUZ8UAJ8+jlE9PqgKZkHo9d410n
qUg/DG5ty77kRv+Qz+j3DEe9iLk/t0b9xWT80e5vRVRdE6mIpYjcbcWop6WORNI8Dmvat3Po5RT3
EuFab8eLqn/WHyNiMKaE/+cHlNWO4e7yfPxcWn2OBn2gJwZ+tLzUkNrdGa6qaTXx4nm72i6ZA2Xf
kTEhTwUEhuC6rTwaNRvsdP00cbbN5ePUOEemlyMy67bxsptGhy9dlp+NoafFSPpXfl1mzHHRoUur
vCuf+LVg5jsZDIzbDiy0IwiDJ8xrw+Q8RnD8PhkuE/KE5bwN0aec+um1Z+rhCXhXU7GcwowVvwy7
CVW8Qolx9DvSaxAqinQ+6JrX1JycB4MUqxtSv4a72l5/OFMVG2+IzhKHDZIKhrwpI86wYOaNusKf
go8kSqla8/G3ruovawjJIk/zi4mUYCFvAlKn6Mjy6oSz8WyyDbT3FmiQ9TLxTi6ppxbR2j1w6ylp
XyPNxN7G90x+rb/EczJeE9E85MV00BNNSI+DY1TtmzmagFCdtwJkUWOm32PBGIE8T3CYCIINNh9N
hkcNuYPTTB/twvtodmfTztA1c8jIMZt2SZCyEQQ7HIL1c5gIgRa+sWYOK8v4iKS7K0aCj8MB+nbH
FI67zd/lIEtNNAaciccuRIfm+z9ZZjyJAnhdb7unQiwUKCWbV2N8/+8D1xHifvZrB+pwdGNFTRrG
elwo9JBonDw9bO0quCoEnzXBr4F5yIe/RXVYhjAmyuoFY1EBYZgRKTmCOGdsDEb386CPKSfx1hiX
O5URQVwiAXNwMxVkofz3G48i/yin7KppsG5ahDshCSX9tz1Ayo7YFPaoKi2olGYImsBti0ezXZio
jLZA3N6ebFE/DZAYczs4pJpF/uRwd5PrShtPRw58RpjmVyIx8QvhoLbCVuYplgbSme6iFZ6WSQ8d
2yQem9VJnZSUgRm7wKDiBF3AKgIvo1ycH5IBsT8F6jkDyDlHUmzayLgaRb4wvkP5iytWFyBt5/m4
qPbirmFjQYaUx2U7/9+EY+zFu+kmuyxz7r1EMbQb7DN7rC+Q4fynm7eOTZoYhgArBTvr0UQMNFUz
slHure5f6mnWrUH6L1yXXMqBVA9GAFLsQ0AwYRlOSN/ggWTJcFvn/mHw0eFIfzrK1H9EGlLGdCWO
F/2mHS9MI5HdhaH7bSgWfMwIriWtywa1N/nRj9oZztkqThAK+ZLjFPf4Y5XCojwFyXNrsIPzJA1U
lvx0xVJvAWb6/jXH+6nkdGBxdpaC3TB2wbFSYFLq6bV+6XwfJSDWFMxj27aDo+mBRLUadDOAtjEC
oI8yqvqx9n15CFY5Q/04mvkdgfde4Z7dKfwaV6Xx5C7cHR8msarw33iiyQ4qZh7YeqpfCMYe4EDo
PbHBxYuZyW3bW1fpCeC9LZoVr2lPHuTHNqvJa4THvSlH66WV1njr+7Cu4CXMW0dQtPF6gzFtcufk
IOtiyqrf9dAeQwDZO6wVaMEaJzrahdgs9mLCZBjBsmgKK2G6f3bPx5N1tgV8nzVmNN+quccAlrc+
Jk7nUFZw8pzxMzeZecCE+23nF3CQTPMZZm18p//zS2I7Safby+W5Z6pDSFfW3XasJqX94xkTeOeU
fee0yhnz9leCq10JzfdjR/dQ0ZMH/ByIkiwWJYKlvsNMPvxv1Jyd3baXh3yxXuxuwmgh2R+oC8fy
h11lVIvqK8sAGnRcZ7ue6femr4yPbsGmZZSnyCWxSIcUp0v2nKDuQ7mf3PnO5N8MIccFffkaRbqv
qlWRVrEj9XsD3kDyR2Q4q1Q8bfPETDMd2Y8lJSNqX52gD3hb02NrOdvG89yre+1JY89l/lgAHssC
72JIpXeWYXwsGgkxsgGPQptEcRnQrgdnVJl4t2tJNDURFeN5dLzn0BLgD8bhLgpZ03YKjxllC+qs
KL1fRjM2grWmICgAOgIXRxoAsctxh1JZbOp6mI5B7ZwbQtNTdsIHvoHSpFV0SQTqWY4nAXCM2hqQ
7/U5gZ35IfD1nhMT70egdr6DAiI3k7+gRQqCu6XaWwa9k5qtg2eSKON2ZK8ULiMsVwYoY5bbaAAl
n81gb0CfmjxV/B6lWiskE0N7F2J0L9/rwvptHbsi1WM8TLB3CT6GU9n4iLDYlZ1mkzwfqj609Ga7
rVdjnMuWm6Ggy/QPRpLZDSwcrOVu4s6AQgUBrGU3nYvz0ANWm9l4mUXPSIN7pmCZ1oW9f6ZMP8kw
rEFoIhkUHpx/037pe/KYHFU9GiYLECe9OD71UmBT8JsekmOY2ssJTsKDOU6gyqygQ/yU/3XzhICO
3tBp0AZ79kUHKMUcm8iDDvjILMRz2eRfjWXuPb9msCQC8MRcpDjiw/yQsKEzSPxJc9yPUPOg0ZX2
JQSXZSLra2brbljSL6er7rt2JIgVaP2CPRRiH6uNpTC+3QzDBhr8DmtjMLuMlouHfuDxWlRGPARh
rzkoDZxRaI+l7/45Jki8HO0B7Ql0bHU0Up5kv2rMfRtmt5pcM1IOYHUY3f2UaLS6LGxtIC0MqQQc
4OzdqKlOm04yra2x2hUVMS3u1LyWigSZLufmUyGrxdRAPIH2CYmpugDZf+lCg5qEUL9t4ULDaLKH
jiuWaCsQ+IYDQ8Fv31FDcHYyZiE6Ot9Orvc2mN59sFz0MGTkJUhSVLInO1BwcZh+U7voncuCkBA3
6yC7xCJmSl6SSixcaNMR2Cmuuh7KynJbGowKVphR0TuI2StvZsdrfCfWYDKSwCwiSDQJIVH4qOmE
YG2Qe311DGdoNkbKSnTOPQv0QPs0JFj+FmS2NwUomq3PHQ5igEJHI28tHKxv9dS5sU6yC7OTZ0+S
2Ay1S4bXfIVJQdFYduQd7Sa211gHNSEQo8RJHlXvIrWTOJEO4gzUGyrqkngCwN9OI1JPH3xyP/od
fsJyMxoGR+Mc7uFuwQ+zktupau6rDumpHQQfTNQBC6QldQ/ed4bPrIi8Jmw3ndo1o3dH7F9GLCk/
awbvNJtxQ7W5KOO+kE++jSQzpeMocgOteXDXthZSooiZQcQmYyzFox3ihUJN89koVaCFNm7ncbmi
M30cFmldmiTuO9jatd/+zTq9oGDnwB7eWKM/WmN/mScPcRnUhX1o90iDxuRaOCu9Ly1OGsPlSAhl
kqmnZowAKxTJ0V4NSu2GnR2OaGk5N8Lkj980+geIPIMxtvd+pFbvwuTyHBg4njBJRmkUxexpb1l9
O2SBqX2EEMkNw3/ECW+zlYbmonHlpI3rwWPJuhh/dig/nYCCmrSN3ZA7B8vurpo7aqvd/qIxP4eK
4f/Yje7WVhZEpfS3JGtZ5/ln70B35G7EnpL2yPvkT8E+zZPFaeoASpslbJi2/GZDx6fh/gaVQMUX
SDZBy6dpokE06NJR+BR5vo30LB+9hM0d+TxVOP14VjruXTN7tYD59Znxz2xldeQF3yy6Qfw08hU6
0tCxH61ZSjVKcKx7sfTy787sH2tI1CG3PB5oRj2W6QXoeQJoe03kYFWzPzQscdXxdKXsPPHCO9hm
mcJXxDs6JdGekr0hWCe65VxNz2ieNnBzIzpt1n/dwlfDhdexZm/niFsH9in7ltMfPd8/I3RZgBrv
Szk9ceRgpE1Y1cxOh4aJGY7Nb14hi/HThMoklL++b3xydeJtsb/V4o1xb7m8FTa0BG94qxkgCEuh
3zSGAA86iynP2frecHX7Ze9HrDmT9N1Kuhft0rIFnAyAR1BN5tVvJ6tfLfigFJE+a8d/VXX1kYT5
x7UJeKIJR2PUptt3lfu4K1YTrViHPvjOtqmP4c59kC0vlyIkFAf+mQERXGNVcBzo4oV1zItJFqsX
EUJFfNueENw09h2RkqaQfLotj0zaRH8+i3u+FnGiLnYiAwTrSEfnhAXtDHc7j8SDX4WKWT2wL652
a6jpJAzw5sJZjmmIY0mL/zF2Xj2SM2eW/ivCd73URNAFuRjpoip9ZmWWdzdEmW5674L89fuwpJ2R
AWYXEITur0ynYQYj3nPOc0Yf7527m5ZTUM0cTjnVu0vnMOoZaWKUiO0wE78KlkIgi5sLLRrMNeY5
WzGUOxeJylfMWEieyGaRWtPX0UcICSbk4KrXl06gwzse90dLqCcZIDdNC5LJiL3f0iYm68S0lNo9
iN9to6YHF9Ze1GMumGYPZeou4hC6MQJuEr6dfJgCwWiu4rfZW8xcMWk8f8rXeZye4AUyWeejUvjz
Z+4Ne4Sqh2YEumoPuMBV/aDa8uxbcUFitqYSUnwHrGGjtOL17KY16OgW1dTH+9tWXLfxrpeBOuRf
sYzerH4yrhK1SARogldhPsPBvKZO8zyncBxNhrgM4xmmlsNrHlBbwBCMJeFReVznU8WALmQLkQbI
HEPlLq4Jf4Nn8MLBb1vn9IdiQ2V4iMw2B6QfgHC5g1GzSnLgBXmmEXsZOUExRZP4zHUEox3znq4A
zrmjXs/LHKiFalqgoPBWDwUBhhpIHGm2ngkBeSDzLcUHiuPjPU4ldseW+oy6e6PY98tf7kCRNVMG
Fc3HOnvP0KhA+HJvVEyGga6ApduNmhgHWbTxuqzHp4GKktCSeDO87ByEx8BWEqsyoUzbbLcJuUjJ
b0EWcchwErNpPeuXFe+bDH+GmTIKF6azt71upK39fuLiZObGg03gWAXcVKXKmTRR/OlE7W0TwuWi
roythiS9wt4ynnK2PZH5WXLw4kPT4xqf8/DUFor3oMUA7Oa5e+0ZhK5Uru8qS4zwsW1zU3Zst0Jo
azWbogC1dyoWQRY6RcRaAvrcpPWAjSS71YOV8N4ZasTmFZ+0H7mbUX8JS7GeJMv402Jj6LsGurqz
REjt7Kmyxrdm1mQEvenao09yNWjA4BleEzyAbB0pwoF6GYMD1fhOrbY7FWkcriezeKH7ceVirbnu
X6KseykUt6KqAj7Wh81xchFrwigU667u5WZAdOZaR2uv1aSu/Yh2wJTmZIwY+XZWprselpMTx0IR
mIohLzN3zO6rNlX2rmzojwdHRkOxma9Yrfinm+baKkGfdbiSG4Y2bE25qHzycXBn8rG6dxJF+3N4
G0UlUAHwrmVTfblLQYDvgKtJninfm08+FsnM5ASS+ET+ZqM8TAmWlt7B6y0Mpu12aZL/DF+bjqpb
TSbXdI37lswtVYfzBq2vW3X22avgNIxT+MFM5Nnxv+dhiJjUY46ji3qAeuuzpQuMWyUQ50Cl31tW
9yREcz9SRX1VKARJMxjelkXDJqFHbYR6yJLk4ob5lxGJ7zlhG2KlCFrISR04Y4IsJrGl4EUODMoy
am+DeHwy3QR3Xz3t6qz+zoQq1oVFFLHJ3nsPd3uxcCAMb/RXqVO8tgvPyjLbT4ehLg46OuuRgV2s
p61XvEgVtWA57tuZHCK58ieplWYLle4j/SFZh+NiuHPdlupu+xAsM/nGLD+CnI9EY7vPw9IIHxse
wU9OJImjDmH7YjrgC6EQKGo3mTMtMhvSZ0eBXJWcUii4Yqbi2LcXEJT4zM36kBSIumaAaOXxHgkB
iJWPYndtcpmKYpuL5JxaxobJJ8OWAe6RU2Y7btmsSjEI9Yz+CxuMgeWzKrUy+9BEa3SbL2wHZFeC
zM9apCn9H0AQrRQbU+2yJsJ+BcADDSN3i20EI2jKu93kkaac2jRbM+d3eoO8vlxFQ/ll53DHShlu
khofmOoFCENBfKEYHmiMJJThevfB2L223sghWwCJlfR2xYpDB1ei9IAJ1J3I1wWeF00TDyPT31WX
b9JiqNYcidhrW3V3NaBog02xeLXiL/BO0VUkgLRMTbNrlWRbhJ0hKT7MtrlzB+t+iI3vNvO2OROS
tXSR4spqeJ5dePAJya3rdhy/nNl4//nLGDn4RBsawjWl4I45Et21q1sb94o2EdCsuDqVFkf+dOJu
hm/9ZcTe7g7SxzpT4/LloaVhprbsxxHrM6qZiY8YlveJpWuVECp2LcVxhIGTtqkZmRyUQo4daFDW
/GmgaOLTApTmN89NX92abftr7lD3lwdqV+CY6cV7d9girGabddYogrVfWjdNi3pPTsPwBCPtWjxL
FXYsK+FN1uFp47o/x8sDFra3I1vBeSWQ/DQ9qykSfWYeoqB7prY6orepztemA9RKDSsqGwmfzg+l
DW+jJrJG3ksfcrAlE81q6zqW9xFnCHibe1JMoCWwsK4q29paTnnGVPfL5eR45Y48hkRlAAerYzbB
tFXjSmruyuzCcZUs3MvKfobeTRJQjBevQTeBHKPD92IK57W2ra+B3MxcyJmiRshone5fXH9eh7nH
DZchnhG01tasp1PQKMiUSNMi5Fxp1BXeUZvwc2AGRyZb0ZUGt5tRAY6cgXjMvYuajAG7a3stTB5m
4NEPL1CZx4qunzToVwO1s3BIQ1QYbidq5mjLvgj2b+GcauvaFAt7s8PJHYQlQmXClBYh0doYofnb
t+gw92CzGH1kb9As70bqTXsfIdGh24hxgoS+Q/6kteNn5kLxqaacoZCPszXgb+r0g1O6qz7IrK3f
kAsy05yYbmhvw4KubreiNdlJD6LQ2fWCsrBZ0Uk+GvnWny+u4YyriSM7fADYWBkjRp0W+Ahj3mU/
ZjNs28UL04gJOsoS1Zjfm3Kk/MilmyTvlwny8k7lNDWPBBdIAaFQGvgHGkNTQiSH38bSwzIl1rrR
aDtl+WZ55T4QDWlzmhvCjkcXTgz/dIZvIKQi2WgCxvGRM+OE5PSJlXNL27CyW5JFM3Mq30is61mA
NRu43rqYojyTZYA27DfLDgY6UlBIel57qboXcoxilRpsXYhnL6yUz8rJL1My1yvRW8F+Ru406olF
Wv/Gq/QZFTVjbx3tFqiTTYN4IHxqdWpmcAlbLoPHqcN9Xduk1w1yu9bYr5jn4lfEZnVdR/CVmmL+
CEfP2cgRjIs9/qrEWO1CXESlmB3I9PWeIRM5cUWlW4GpCE9R89miY13J2S82rOmDga/OCkFAhN8h
hugoQ3OOJ5jqhGiO/OGGKRUutAngnFecq2rdpKCCI7unLcfmpm1rH5sPwJia7R5ZwJVdkjAI6txA
XlvMRpnk3WZ6H2PYvfIX6alty0er+N31hYNanf5OIwjMeAE3fqjp7IYgrZolbBVL+6e3sNcz4Qs+
SVQgV+M6tjiq+NzFuENRtBM8jUxG6VLZ9vGT1XuwFjz7gah7Bcpu3ZMj5v1PXrK6eOBcghuWV4Fa
Dz2ppUNy00wldEkn3kwVQDdiDfhke3mKI/zRjmYtrxz2wy5Td/ZaGzjhXJm+us2lXOuaIq4YIjpQ
GUa4Qj7NuSC+lAOcsaw7PS3x38oX9GkTcQm7Y1GUeP3ilz7mZDEHvwqzZf9A8ZVlQMbK6hcXaZhT
7kgRQFd+MSH9LIfFQWoKxqXdIScLsMHA3Wd4wOOF4DBoBHuO41XAyzFlKFzoE97I5zPkOIDVHpAp
jXSEsNAH5RyTz00NRlVJfMmSsl+bfmxeK04PHNfGgqLaVt7Xo/mdk2th4D6Be5vj+tZyM7UTs+Vd
uZWghaF1qBDwrfq2MbJ7IyFs55boVQWdCF5cweGuyZbnE4vOxIrjTojKtVk8MUofV0M6eNs+9N1T
E8Qf0lXPzeD1j+GMXNF55sUMyuGx69OUjxcOXhyMe06CwwvK3rHvjI5Jlxs/JFh0zWwaeC1HyUMj
Ibtq6DSpTXMrU6XfhUdHYtYyIskT+UZgv7kbVW/vHRq3uGjNfWvThpC6SXtxQHJywF4CFjMteQfh
AiSZ++QbPvjZL/i3i2n+9jWK0tpxOI0p/A1PoTssQ6/u3vc0YOYsnlo4APS1WUbnrIpgrAmD4tIi
llCRo2TWrVB6pRd9BimgSSp763ue2Icu3VvfFMEeXQpJKknUAek0OZW4f0/RNL2Vw0wLQw2ndyoS
3z0YoJBGL7z5+T9ph6/tYOO+CESA1dXtwpvYbARtS2zIozlEM/FtB+6iMphkin5GZnuVo9eShHGn
bZAz1sGRzsBG5iHpArTNJC7XkZNT/TGMvwamCTtjtkJqHVzFDrKn+a6WdEnzn1LTMLZCZg+19pNj
o/P0WDgMqLGIZnwSITk0u0DO5Dh6e2tLfc6dsjwE1GYWk5skzGfCamMKUaxUbZC2ZRJ2ZyoTslQc
mxuPnveVAdV3bbvTcM4Kn54xieCkG0rrulFjLI2sZcfx89aww6i2XEpq0+Pe39vSStZ164YWs0cR
YDUqg2MV1ktcjLP+5OvqjTJuWED83MbAVHoOpo4oIHmT61R1y7dkOLNddHTV4tYQYRp/Fi5SuT3Z
m7+96LNpT8cfj4ylVHr2QXE5UzTtqo60s87bu6bIr8fUHA7pqBKOmX50Mzr0B/38yV7aS3UKeG8A
Wf42SeNqSOPgmcAwZdGWCI9ydJcbEiQRJvggBlQM6DyNh53MOLBV9qRvrdrWt7w1RMp5A7YOXbfM
7B3FHTp95caUAEMz5jsxu8EutqE7IJ5vQulxQG0w5E41DR40ThWPk+OHj/l9vdzQWrOTmKQgo8+w
FGtVMI3rX2Soa4sz5EZ6doUBhLXQX67E0IzSY0tCv+lFeQ5HzOR5k9h70WBfHVOM4h0br4PV5RhV
KNyt4bpOz51dUBH7t2s3X7Ipy69KSSvuKt9+CN1U38DZtLbucuViW0lOk5MY50w3z1ijp9skb+Mb
5aWoE9YUf44oLBDs8O1gAix38P2bY6FjNJvl904D7VY5sZKRbWpAtj8ADpPy+OMk2vzts2+EuFBj
iQ+JyXDCsgZGzQhp7Pl5iDQ301qDx+dGmmFFQcvAq1hiBAqhjOSZOb1MISpcpWmo8/HDtORFbn4u
xMZZOglsme/4NA+4PHWyR4dimOTOdHbafbo2yuLbSDpWeRHZj//9pyJMMa0srxofCL2OQnaOrll2
u7GtvxUAinWeE0aUPEufCMGJe21x63hNfT0T7txFTQjaTn4hYmjK6qv8mNP0YZVOe4lM8+HnPaLd
dOEOMXloo7Q8zQLuLsSIvRFV8m1QgIczwTEyxgJod0euiJLgKYDw5CkZGnvtD4r3y048LIuEsU1R
OI+6m1EtbIcNFCMD8H629RLl5rULAObSDBB+rQjt0KoPTRK0l7xn9+H59R0hlXs26u5t6aruqeYI
GuUVdbMNerODQqedqTk5nshOFTZlTEIbrMkO9oGpfnDjZlcb1Wfs+9NrLShOrPzxuWLJX8dtyKA/
0+nRsYDKZ3ab3Cm/PpuD76+lCMo75p9kA+icWoXt8mpQhLV1RNj8DOCvZ8cdb8jIAiQcvHSrcQHd
N6N31wzyUFXENDNLunuO7Jiz0rF6yfXvIJqhKJYL6d95CAPfeXBtjwOLk7y7WlPqaHAEDrv67ElC
/LYN8czuTpZjGpeCNXNtJCWa/hIV7m1ZnIKK6jDkU7qLq1TchjNAUjXPFnDPcliqbOsz4w5OJLJW
1SY2v8bCiva6IaxUuWQVh7AYV65vQVpSOtoIFU7vCwp6Rhffll5B0JIUtTk1OYWDlFbSBi1vLEmR
Ua7rF6J+5YEdA0cbB3t+wkj2IQdcdDUYefKNdrCddHRousp9qnHXAoywzNsx7e8Wd+o6HUZ6QEkF
bICbNPuBHr71z8diNNP4FEyzOI2G0Mg1cPvCJuKiGWz/Pl4ZZI82xeilZ2ZVxmZqnJhadjjLGbBP
2UxiU2UWYLxwVEfIKrjt5yY/dAxbDtaEmSZ6FIzJNmnuglavx3qvHNVsi6ogUFFQNOEs7rJKp1u0
Qmc3p563dkKwLgTIbnrJ4SaJJMs84cHESyh+G/xDnJv66CUMBEbNxVkMF42zcWVikCJ/UjCcp+Lm
BzGBedE4WwR7HAsObkieLyryXabR04n/XYtMnOCUG9uuG8VunueLJWCBNALfZoxYusbDzIdpDI/J
SGWoVL66rht6gdquC9faJL/lkjZLjOZWpT7qDxZcOhxpo+/6XYSvfc7kfRM23V4ROxudNDvh4fJ3
KfdRAKO1u8Or7myjmLwHd9R4h8Zw8upo2HkhhX45EpadNXBpzHyBQuOPLofokHaV2pnBfCh1w6Y2
9zgKwcPvPWDIQbDcnYJPo8mBItTEqfO+Xc+1A9fGD7em6ztXPlF4VbRq12XirTCB9dWQaqug8q5n
D4Ogb0b7yOKjQTKlJnGQ7nIuxiIJ5U2sBxfOdE1PsUmbcCWOrG0l5zLsRYURf+TcoZwWX5Qn2dYP
bb51uSgBHXVyWy4FgUX8hg4GyklYZJQIXE6G9dDnxnu8rH9Ta90OLOIMVuvLlLo30YSgLyIxr6xB
PFtMq65xpy/eL5VS83XCeayfeTiogrh1ysZcT15hAp2yb1UxHbzQPXCqQYGx+aV6Af0TjmFShGGQ
VI+9IXOwCiMbkgBLbkHyRuXG79IAPEzAHGLgmHXrkm4s3eEEteLs6BtDeIDX9laxUcccHRCb7rA9
VmWxEvNEqHj+rWWu1j//LHenTawIrWDavREmUbJ4bqOzxwscQyJ3x3lTqpFjO7LTtbA1El5NxSvO
YjtImqPvUPRhEmz0RH1f09LLhnfpZ26+G8b1KnOYquFEqlyDKDXf5jiRd9WludrP0sPeWr/aZXDp
5PgdjIRI29Z99zm4pZ5z5B3taNNLd1Jb2L/V9OxFSKQyHeHqDfU+7gQEqUWt7HLJvBZHcMMguHPg
SCcD6YOOmA+nfWjHHYgyjfviOlwIqK6sTp7nRdvBEeB/kEfWXYcX1kKgaK2UKWeVrzjQA2lYfmlX
62e9lKnnGTWaAm7FdRcf/FEgw9mgLYqKxEyZbK0M2k9ER0kY3ueu7k46tqsVMs7JLotzp6jWofKS
cmNjWg3zJc+x+DdyOlTIrltKU54n0zz8PJB0hm5bQJS8Y+MiboJCQg8AMC4kow826HFGuJ+RbLYy
2+FOpbzKhtc8WCGegLwe7gjjZyvi2Yci1c+y8jTIJ5CypEipopjEQ2JNby0X8apbcit07wHlZCCG
xTB9q3v2Ri5XoZPS+RhFd1Mpxjc3wfBSfCUOU8AhldAoZoLKrtinsI26cn52J+6X8Y0n6exoowq+
zARAiJV4ufu+ogQwF14829REXWAHHDsgZq3azjGIEnskrmEb/nPfZHAOWNQwzyOF1Bg2oj66g4Py
aTcMtfRAHwQp4bfCUYTEcnnrTuLJNbChcpBi4lNm75gd3XWr3h3KCwt2B6AYGAhRfLJhFuWhiToY
oD2G6nHEWcJIGN7SBrOud0bQfLUkScLJ+YjK4jZV7c/r5zlg19K43vgWybOW55pWNQMpevYKdJef
D1nZ1HdoKHAJZ7rkFlusH4l9UeBrdgAoMYsN7kNmR50b/6pszhDU/D1WTZqcMpsziF0KzH70QP7x
p//463/+x5f+3+Gv8rYkG1MW7V//k79/ldXUxGHU/ctf//pY5vzv52f+63v++Sf+ehPTityWv7v/
8bu2v8rzR/6r/ddvWh7Nf/1m/vW/P7rVR/fxT3+hiDjuprv+VzPd/2rh5/08Cp7H8p3/v1/806+f
34L14Ndf/vgq+6JbflsYl8Uff//S/vsvf5im9/NC/e11Wn7/37+4PIG//PH4QeQrbruPf/+hXx9t
95c/lPNn6RCXk9KTri1c0/njT+Ov5Suu+rNlWaayPY6E9An49h9/Ksqmi/7yhy3/LGxHeD6HK1f5
rsdjaMt++ZLl/pk5mZT8R9+3Jb/xj//75P/pTfzvN/VPRZ/flnHRtTwbflH1t/d6eXKYtmwege9Y
to365jmuyde/Pu4p9+C75f+y8ohwpW362yK3ccuodOr2Npjxkw6V+BJtgQ4JscpfcfcGmJcy8Y/G
urhtZlk/k/nS61C1CSfhvOK8V5f4DVSd7LMxRsCquhTIbFbF+nXqzeSFbx8vCo/Vbiac+zYUofF7
jqS19ydJ0Vs4MsQIw2z9D2/I35/zPz5HKf71OSrF64RDDd6j6Zmm+8/PsU7SmdW9j3dQP36PRlOU
ewBnyIXdYPrMMI1mnU+GXAPXC1jLeyKyDnmr+PQ/P45/e6k9x7akwCIgpPCVWB7mP7zUccy5leXP
3TowigD6krIZOioNXfWtNIcO2fsf0EL/X88ereDfnj97bIltxTSlQNmQ//wPB2YtFBENeHBA+TeJ
TaM41xblglh+A7kJ0NjWgaOcCTXE7YYNfVDGFmEz+2rhQeGMEdZd780j5cO+evYZ7jxgv0VbMFn7
byNuwhsQn+FdhyvlJPAF33ipD9a+p1tCrpIySXoyjF3xnBsEKK/UlOsdZXxEV6JoYDxouygHedR8
ujYOGJ2H1kaatvehM5Puh7lrHH9tIRJdNy6v2qrXuB0PqSTMdO10rrEb2Pkf+9QH+gbrxsspvmgw
67P5LndjkSOWt2ZPo0OHf5b4LMe4MQhvEk5VXMsOu6XA0d29gQzK7LHrZ87Pso5Q1ET2Ar/UQAxE
8k1kRphm5AOzt7vQoaggr1AUy9kdD6DaBong46gn0E3tq52NJsG8bCbmnhbowldpgKlN4XbDQGP2
830xkfGVtT2wlPsmyBZw5k25nNYCjraHohjGLYgEpjllmtxOXlrCMEB78TON6Slln+JVo7FurY4e
e2ZuQM7nRjzDKErPVUwbtCYFthdEVZ5g52ni+r271Z3Wh0Gl8VPEl79p/i2BQFhM3cfS6D8n9qVv
cxDK4yR6+2YYwmETDFAqgtq2r/KhJ/znDOFTV5LktgaGs1flKOjo5ux4IIAbvnimaJhEdTK55yqB
B2CEgJJtHZKtKSqFMzDLw4dwmDBrxBW0LUs6v02rClZhkTKyMwpzV2VFsskzSjchQhW0qSFvIEt2
72HZxhec4CbuacFQ28g5JmlbUaNQRmiLXGKrjFT6Vwpu5o5+jOk3Zw8npVguUnfwFSDHS5MdtfJN
d1VJqnvTsdb1AXqMeldph29NBS5uixhx9MriA7q2AAxvGEpF+3w0JPSlITg1IS6HVAiYghK3blEZ
5U0YJiGDpTj77YYdk0Ly3mQ68AV9jfDtyHdN83TrRt20zKdLQHPlLAltMUZ/x8jvfRpR7t15eAE2
ruGWF7fwyktkM+9j5l2hdgAmGY91IpubMTfp98Npzu5MhPYpGfmTUbndTYax4J3mFHgDmIfrL5N1
985lHoYGYLTOgVkGZIvUc19tvx8ffQ5a6w7y24eefESfMIOPMkGofmXnlx7RReYT1cfBd/QjnMmW
3mmn0+AUCsajdpnX3zXnMZDZVp4fQFfIg1E75QWwbP5q4Qbe5r1qQE542KZGONjVVJU3mmvjWA5w
5ZpChdcZvefFVeXFAnpAY3nQpUdxX1nRCyGLcDVbWjG14ckBbw4lTtSiP/IJ1t99Sr9tUXaa0FJg
ftlO0tPlKvSOy8JfG8rUz9ZkC8BKwjoUFD8xtNBZd2qzRFwcU+IRGdI6fLDTwATMk1AcN1n9iWCG
/vKzwS1uxsgXnxbbg3elYNd6jHQgjemA2bh0P31bAHZMQFiYrRjXBF4YokZ+FgHDSsL63beN+tIE
dv6W4caOVkHEhRlwuoM3oA2GhT3TSlinhb+2ZVrvcgQRAo9mrknXjUAoA0DmOp/L38ov0ZnZ9FVk
fzWrla1drOWJWyz1aQ2NIIPthtuBXMKxm9ps3xJyOQrSarucvBcNRIn1wqKCKqGifNtMs75gPbJJ
uQp1zhXIkka6iPMRZkDabDpSrujugfHAXIsuA2zneMOret/1br9hL13faeE7ryRE9X3T5RDNGJ94
R3+icwALcPw1j1F9cqvSP1gV8ISkMZzb1sbqzH7G3xB2kHdCDiymLgi854V6cGT+OKx735xufIPe
8Lgd8w/U64qYjENcUjZoJLJJm/fWr+iqK/imazfnXB3CKLPu57l6li4WrZ4WN3tdVN34JLwB+oUg
U4jkWLyOqR7I75fRY2DTiGY0UFOu28yxiGgZVvroFJozmBO7RBl9AgB7FN/qtWSHgJF9cO/qmtbp
RuMgWHAgek+OsNiLSOUbMwZ82rWz9avqHPPFY8IFWnlUMJlLQqXwKNo48F7U6FcbyF/BpS+xsILT
5Alc6VYwBaugLCx+y+5OOENMmgTq+gdsAPsVcggclARM7MbEvAJuwk7spYBLty9dlWlOobHLAl52
aC/mPJYoB0na/B5dppt8ckfrihu03MdBF6xza3ErOHVjXIKpLl5JAUePvFg5Sc6YzoeGY/fYzf2u
njvjrHp3mazOvbljJADSiN0sOT/NSc4PbePgjI13JHlNNMSNhLcp/FZt8LnW34MPFJUb8bQqMaA4
DK3j8dYcarAr5hxMh5lb4MFz82wftsJ5N0FjURowRY9ZPZMMYAVcqVEWO5M7ywM+PG9DjU1+qd24
fTT13OFL68pFtBBWb+xiwWzvKvRrjzxBqX9b3I3faZqxaVTrcRgMbk3tLkLAd9AjWcQBjDGA8JF9
xlCM01fYz9I05EWncbfGDtTeDBXQYQMuB/aH2pAfpaWq69Axiq+5mDs+8WkD+lmHZ48wPtvGoDg0
eMCZlXmlyZw7Km8Mf9Tbpu69M7CeASGbUWsvKdd1YEv9riiQfOro1/ZBPA7G79zPG7oxfIcoU4+1
18EDOW597BXbBi8WQ0gBQKQaMhJkiRV1OxkG9VummJMwN2Sdg2IxBw9Zh3ccHzMAs8ZBmU9bEtMc
9Ppjh+WWi718wSWCdSITdfKIW7IhcO3Gn8JKqIMsPDVn2zH1xEfTTA3QZLtPiFSUCatJxs6ksnq9
caeK3EaX5WfWDKIXoscTatnjxujagDCZCD9is83fhigcyQRX04o7lj53BasHyIBR7VwxGpsqZVBJ
SF9T20AQRNoy4sMm9dYycoLGjS2DZ2y04Ou44d/nmNWOBGrINvuJip4aG6ono0g0mzk3519MV82d
PS0n9UE5Z52OOY692Etv8oHFtDSBuJaQkX7lscOBX9Xedx8S4SbfCV+pwvdeh9H0kk5wb6kyZT+r
UkocutFb9yJhYa7GKUv2QqXRqdEOMISSic8YkpL0qSY459ni98mLdK9Ch1ojG3ZjFyTpE5um9miJ
Sn6ygrWbti7pQAnt6WCC4aCn1u8v+Brnd7sVtiKO58+gTKUOr00ni2+qmuENzgGbiXjfVtWDMbGA
xhrWilV12Tlh43czaq/bOVaRXaaa7TFR6sb7RSRt4Vox/t67xDw3TErIrMgiPYyt2Rx8VbkXQBVi
Y5bhfO3NRH7M3Cxua7gw7NX9ZAd1oL8vlGL8gMOg+jDguND9a4h1K6kRCRdjNTzHAFxyQFk3m/T7
qa67sx+U1rV08M8jEeOTqhU4SNJki+u7IIJDjWxhj4RqYiMrv1kCrduooveFcLZ9GMNoXIdDM15q
Jp6g5NEWlD+3zLbcST6W3TyTj6mdAZv45KhbQxg1UmeZgfUJ01cGxUO/wRKkbno+FBsiMuEqzrue
Sw23T7RTIpy9i1jwWRgHwyMDUkxPc5L4JaOpxRrEhpXOYtQgKPte5Fv3bpyFr+AcQIFOgL4utTPR
jjcieX5DPZBQA9mkMKCdlilTKWzxOChi0FFiDyQtIueStROxJm8sbXiMjKic1Vhxb5DcozaVya5A
zhXJicUA00DSvrRQReBOm+mZ9nVKhiYlX4CC9bfskCGnBKIyb3ChRDY9iElyllEVbNIBNBcjk/bV
zA3ry4gFHJGGqhBp1N2nTvPgazQr87Nia3AHsDk4dU1cvDtJ1dyH/oz44Rk+ZjOXpbPa1Fmsn8Ev
x8PKydLmjJWbDYs5Su8mgUn1NZiNiwvNpoz2qgh649ImUfZJVHg6OvOAw5PIMXvUZiZc7dhFBsOI
6cQ2rQLXPBcCFzLBtdAlWbcoBIgXdVJDRLOMBMRpTcd76sj4QGIv7DlwhP5tWTTtqkl8/RQlpvfI
kIJ7ZG31RMR79PqB9/2hbhJgAWQhkl0zhP6zW6dq3SGRbZLOZEusOj+FiTPP6hUHhUsKQUW4Hy2j
x3uMGWY3ZIN5HGecA7rPNEX1xbgtzRqAYREXT7Yx9Nssh82LecdhBj0E6Nesvfl3KPt2rwsZXMYq
sZ8NbuEXp5VsV+e8x49eJv4OMgPGU1lV1lNL2gHGcz3Hj1Um3S13ce6ggxk7q7ni8sdJwPtWSAJ0
kHWJQ1VO81Bn2cC2JhAvpShC/NmVcRMXrv4q5JB9xxUu4ZiZvMdAMzTPlIqOtxJnQLCewgK+CPHW
+hg40fCGhyl6lF6d3srKyc7m1Bn7rCYjhxroaAIEZHSxHbXVcPRTYZCquzEM81omw6oXJiT3lGkn
CTBCW+Wc7idZtdu63+HjHL4sMfQnCKZLd3yljjb+QZD+gzMRkW+MQ9C3YpuVU3+mQqa6EzVuOfhB
Bsl4auFIXukV8RTrxnJ089j+H+rOY71xZknTV4TzwJstSdCTkihXVRs8Uhl473H180Kn57QKLZDT
/272EpJIZEZGRnwmy7PnXsrhw1nJEL8NMGW5uSlwNgFUO2tgNlG2hK6mbUxXQFsP9GCNzYFR5I+D
pA7rxpRCuH25c2io1R/8XC3WcsJCaS1B2pPFyrB3ddrE3KygUDWh2h2ScvDGO0eHgYqXIPFSxnx0
xYd5Ahbh0cWtTBzbPvVTlir6a5EK2L3xCi9ai086wJBlHPX08ZXA9d6cAUT7CXqZAdrZ9RExqWvy
9DYJvkVFn9iehSO8F43i/GCzLJo0fBY8snTQUgvdNdo7pKzoCfayJisrZ+iH0M4sDU4MEEAn2GVx
S10hyBw6NYElj0quo0pSVRjdoUy14Geej/aneuJ5Bx1aIKtV5MgDw4UwJk4vP4cgS/7EcpmtOejr
Z/ICVj3yFN/BjijGigY/0j+5K40lmiAUTglus3c5KABcpbhuLZELRJoE8uaOfme+LESYUmEkZndN
y82OuyEctjDqkTbuMzP+o9MCRmOtaZ65oVH5R/YTE/sEci8w6HIHIDtfta7U7cGBcOPl+/9CZcK4
A/+Auk5gUaGprOppKKE2LKpWCF9MpAZoCQ3csxdR7CUPMJq5nukQvKwyTn5JvRStYiXov0V12b1q
kdTbQi3AfO2DvrlHtgu6NsLVb7GI/EMP9O4hF4AYaR6+8b1oKOWiMpXINiypfIIkraGza5LSS8hp
7FJBKn8hUuO+ay0EGcidg2bXeuuh710VPzvRi9aNUHh4aIxs06YCfg1lw4BloxolxgtVSdCRW0QC
4WZQrk+LRHmIjSy2SYAxVvMyEWZlx0YA76ENz5EIZhvz77ZFkKhrShyUvAp+sNyYwo6wFm6FUiLU
wmu8FGZhwm5Apjoy3eRH7Jvljz6WW7xn++EkBtTL4uAe1lFw9BN1eEaPArZQ4ijfTAQSXzQZ19OW
mhb8aac7wrhI3jKd27OsUhSiEuShLKQOiX8MQKvcI3orUksURm8CMWsfATMST9ymzHdCmXXwLfLw
BARCHmUM4hR1rNrrxr+1lEffKlCzV/UCeSJQuXjYWwKkDAlzvHpAR5EOYIPGfWitgW2md6wn+i5N
jGAS3GAFD+mi6/0tOJxqzcaBck9O1co20V/YiWoSf+PxDSIC8CiruEwwiKFHy2fKzrBslbXnSR3l
hqZ+L03Pv88VQQAWaQTyLzlF69cLW+9swvzAGi0arBekgJLnVunaJxAM0R9XwMqiosL/4HFuXAza
M1ul6CQMWCTxXk8qKtthWV0K5A4RpXfM7gWLOmcT5AoSJolibBBss0CdtvqjVyKAZjlD/VapjbxJ
KTeyfQaa9roD1QtF3M45xyldsqYftB8Qw0bggK4Od7USio+QXcRXJ6ix4FZzudl6lSjvhzahuiWp
8Q8dRwSChSOT/KvGuIMEAdxIkKgaUAMN6Y40aMY7Zhf2+w79GiB8GpLhQwh5wUrQkefuXtASFpv8
saqrKFoC3u5k1B7CER5AeQP2k6ymW2WArx02ybDBESb+YTooE6ZJhxBLTEYG1tXYV1GfbfMGMSmU
gguEM1VJe+087s70UM27HHwSYMtx+xVWj6xZk0EEEUj/36uowsQMLEIwXsoRWXBKoFySxpZQoy4z
EDaVhl/NSFzkUu7bjScHezNx6J4vZKWLH2m45rZpFfBnyeO3sVfCarRwpF7qpUtxznQlJERbXQOB
n9Qj5DorL4OKcUYdYmRkAMPcxtiNbtDbjZccc7W2Arff/eqSFqEZF4DYm8zt+CHMwvZez9R2Rd5b
AMfX6nwl4WOyhx8akSG7cnsSBUFCLaiowlVLVfYQCWVxBKXMGnCiKkNpu1EvlP6gXxuaCPCaZc1h
rvjic6VwI5Ipm1kIuvka8huutLfk0AKyZfR0cgrREO6zSET8RbLyRnkACcUGdVWK/otqkNq1CO0b
Djcg6nQFQrnugPVwMuOu2cnOnj2t4FqZNApO84lAQ9QSiv4+oqqyNwdDBQEHNSxG8XAn9MgqqEYn
XQQVxicNajxeQsf4ViLDFwPCxq7YERGaX6ah7+9Usam2QZWbXAcCkaKVmfRnzW2qt0yOqW0IiZe+
RNAZ122GoGvvyso3qZMkDe5cDtStMtRNbyEwIGk9vFjFTcGPW6lYmcBXNOQtGjQGfnGv6RAz6qhF
cm0wdlHtKX/kUHF+C26Ag12PflJWB8K6IxGH3ZngpUAiYqnUlTrzQsargobPFAnSeVHE61ovwwu3
yW5d6mipS7Atf0qpTKFb4Kfk0dBf3DBPkckz1EtHGeFZNLSUIhvC7RZlc/iZyBdCTc+2QeQmCO6m
wlqMdfSH4ibehmAWX1VV8R7VPI/xxAibH5Ui9/g+OTFrxgCXHIqoDGaZFd3Tk0T5icoiJQworxT3
xdoW2VaQ2UJt1BCIu4KCZkINCgCOb+de62+TJNTvaS2Koe0qhvWz9bVo5xVh8pz0AqIZuSj8cRss
UVozbU9G6w4bF87JTnQ7jOYGQ/oVU6oMlpYY4L9mWM0+q2NzVwU19JiqwW9V7IVqr4mUUFIJP1Vi
hrSRStZR5Ij060GLg0ZzexxyC1X8VliZQyMkSL4rWV4i2R4hHWpF/clEOfuODWw+AVoTL55Z1w99
IEungG+3T2u/eax9SvkAxgxwtQnnDR31KtYfFI+QsBh6V1uWqgiry/UL5RIqOcQs2cFyPE3bZYQf
3rOu1hZHDJXmsBcsIE1ifWj7FqJvMKBvFCoWlw8rqSmWZBzRuee77/Qqqb/6io81SmJVSDd5tf4Q
DVEPiV9X3gw3hqIUxZVuK05mXKRapq6CkLG2o5Qg3SPuF98DqM5OlBPSE4gShB+HKBx2KiJJiDvF
EKhDUivkmvTnsizjH7Wg9SjDGGDWF5Q/KjhZifzccXbYGqivpRJH4R+37/Vjz0GHjICoPfut4m5h
ZJTvpppmY/cGh4mYXoLrVsUeaL5yTuuhOKEMPaxS0w/vB2Bf9w041N9yKQ9PuRQmaPk5CvAzBaAL
gpJIjOs5+YgrR4KtqTCg/TAt0Z3yEiTBUN+vBg2+FCXbnSZkMDXiThUPWkK9nQm1nINKuN90Xmje
Z2Ul7ypKkYdIbWDFNkhD1Yof2JmWYfHtAlcPYUd897QCLjytL9hkor5vey/Yg+ENnwOzgMrrlOoR
rUUUPzzDEV7VvpG/8W80b1UkAHfI5IF0NVKH+Kqg4Gum/vcq9aPzwFc4JI0LUGgAxZn0OAHFWasv
5EKon/oS+f/cd2QAOlCuqWma2PJk2CUjwDFeJiLDeQn8zjuVnoZ+htEU+qOoR83d4NGNoFcOuVQf
uLwIktg+SkqOjqGi146CSYaidgt0uhFucYsWPFjnV6P4pjfynfyQpYdEBaAcUUOUVZRb3RbRwnSW
AV08bCXDXtvXjQgYs3HoCCALHG09A2LXYCKdTK7pvHeJZXEn1yT9VScMPIlQXaBhJ1lJITlyd70J
Ob6Hq/BOdE+PRdBHTyYIste6MWH2YpKKYLUgBDSCKG8/mp2A664HmhRXgjjVfmm+hyGZNgTDWWkQ
tUTRRejuSN3dneEU3Ki4+AApqnpV/VkOxSgsXXP0/u+RKP9vMJO77HfyWBW/f1ent+z/B6yJYnyC
FHyBNUHf72+cyfgP/8aZSLL8L5EjhWuJrMqSafwHZ8LJ+C86mqBFFFkxFAqJ/8GZyPq/FBDEwDgt
Q9EVeYQG/BfORBb/pYFJ0UXFNNG3GNEp/wuciTRiDP4bZyLQUDNgZWnqBHvQuJIJylaUjtmRCvvR
vI+38j1oU/1QPQvrT7PxBdCD9/hyjAmwQnULkcCCw5L+gMLcy4Ja9PfrT5b+hpD85+cr1t/QCa6I
viAMPFo5Ghfn2Lymx3Qtvrt/1POtEWZ+vTKiNz7BQloKBNVAE/FoVkL4YGZ4GTiJmm9SzG9Wltai
uOrXlrWvkElbDB4WaIbpGtsc+uo2qtwEt0oDpDFgCUoVfXjWSWQ8kD52juH6opbA4SQSHEC3NhO7
8aGOSkLjrcss1Bdk71TYDW+E9yAs1mietQdgQDQPqX8GkWBsVF2rN4D6jG0RojIhDT1I71BSHtAQ
c15pqss7L6CNHaA9sGxhij4Dix+zZ/y2h4dBsPCBKyzHFnyq2nHORdetopGHKpo7ZJ3UrZAWAUo+
CfopFHkXEPXJMFJ8w0Wq8ZssaCGjelW8ax0UzRDSKE60KWGJy2X/DHQxpLhhZI/IkAJl7Ir0m5cN
1Yaf2cH8rsvfdeuXEO1UOp+BgkyYSU0YKfZE2QpmUgKE7mRbFIzsqOsp0l0ZrEZsStDMAdWN/Hau
2V6a6XtT8uONIaYDRom9SgXMbw+QgcWDGiKAo43dlgDmFA5VtW4Po2lAoYbqWwBg4Cx6MiLhPnIe
hm5GdtVl3TbI6u5JdcV+aeWBTxFDhU6LNPi+iltlrEgb++sL7G8Q0H+v4HHZfVpewAGNuqZ3flRP
/lZfiSBTN8gxi/8Oyn+hAz+DrIguX+09ZYKtqiiVhtq4QeSxRVb87nEtsoL+xtPHbfZF9FDGUT/9
eMmpEUDqcqKHfMz7cqnRU4dmHGbfKewuFOOQQNC/Pk/jD/5qKMB4n4eynETzUiFSjqivtUvXw+qk
r9zixPsJW4QEqn/jKWcnbO57KJNxdDPXLMHispEUMs467wFE2g19cs5pGMEHt82UZVTCbr3+XnMf
SP57vLYQsLkJy+EYIfSYwZ5N3Ic4+nb94bPxcRLeUZEavFJ2B26ttKhkcYU2B7UnCjp/3PwJXDXx
IOiero829yqTOF/i3ykMvdAfBcTYFetH6ba21e6uP/zjRPpiAciTUC9JuiVJUdgfyV9W4eEOxZ5j
vwxW2jk8NTvKJAsk5XfIxyxbW7TJMhfiulue85W1sR7y9SOiHbvefsQN8LwHFbKoD7fOt5n3/sBw
ftoFJllcjWJCfxwUH+O8s0U3zVGK5fUXn1n48iRAdH2ajOJI4+3354CBDKqdqEV/S73u8foA0rjU
vprZSYwoayGuSlx4j+bG3XpLdD4X9HGJQsreXd+aJHnmqB5xtp83cONqkWdajIKb5qZ+SXaUUpbc
XbbOo/WcbJu9idoREq0nzqJdcGPy5jaAPAkbrimihcwBDj4fITHh+6gRW97LxTnTsGYSynXnmlge
38oWZtIpeRI9dHiYidOkw7HCGZjKnVNuhACNsSiIEZCoLRgBXEmxTsncjeVHDl4AortB8a29XP+Y
c2txEk5csF8FGGZ+AABHwZHvoDgcuettrj9+nLavlsoknjhoBhdl1OFzBR7Sco4KKI/rT/74Il89
ehI9QvZ3Vlq5fIQ9qf6iZ+vbmUShc7SGBHtmwVxBgAEcFWlWEXTyHp6jtHfAcOy8BoZPLuLwpeYI
rdIWwj0C56U193cU3+KSCnOKB2umS5XtazigeABnLyo12ebomAG6R9dfYmZ6pEmMGqB8mJXL9OgZ
LvEdNH/HvfFoaSYOSJM8tDOjOlELrET6fXu21vBubGEJxm1b2ZL9R/jF2+6TG9tGnlnH0iToWKaP
wcTAuWFu/IOG5sIpOkjb8FD7y+ReYkgMtn+KR9Q5X6tT+ygfy+31GZw5fj/e/lMsLTuzBRXFwOhz
b4KeOmn+GIP29BtrIcp3ifr9+jhzszmJRn6BhJ6RM5uDkbh2YoJN1Z1A32Wo0O8pr/Sr6+PM7Edp
En8ICKKTFFF/NCmVdnL8p3LKc+FnN7LHucdP4g0ug6pW9Rw9aO22HjoVwllF3O36b1fkr3f7x4Hx
6WNY2G9RCjX7IxYVP0Tb/P6z3LWrHe3Pl3W8Nw7BGqn5RWeb22Rxj1IuIk8/AeFuEBR8D9/Ruv11
/YfMRfGP2+unH6KjZAtl2MCfQf7eBk+N/iOg2SdUB5mqsxg/RNljgwrf9dHm5nQSiBLBIGtSg/7Y
iwhD1c27Gbjnso8P1x8/9zLiJEiMhfugDphVxMiopr/h42jHK/lV59y7PsRcLBUnsUK29GGIG70/
esfSro7tpTzlGypXySFYoSR80r/l98EWI7klziqb+EVbIXyzlu6vDz8zgeIkeFDQEJOoJwqOFeI+
5vKHIqUfqzf4GnOPn6Qrmj54dAC0/ojWNtJJMUlXk8rfBc8sbqyAuYUvjkN/Wm+JkVhIYTFEse5W
po3BwQKszQKGwGJYVSsUuhf6Uljgg7ygH7Oji7/TVxuQ9kukfPekMYtqGf2zI1ecRJBGKrUeu0uc
pCsJw00AwUBtBsX+Z99qEkDcJIo4ZFmMJlCm9q5HbCyCC3n94eOK/uJIF8e48mka9bgBNzkI0hHp
GvA8d3H6B/bIAqwUGnZ68U2P+huvIc0tikliEsN5NME6SBxYXM9X4HrXyCEulT2gqbtwlew9W7sR
0j+Sua9eaxIgaEyYkLoZyz9Dxtqjv/UEx3QfcxqDcHpKFv5GXUAsvQ93EP+WwsFaGTfG/npGVWsS
OxrMPYD3M7S+147DgSPFDrbDybixtWbKgao1CRzAcbymAVJ7tKRF9dQ9GtvmVfit43l8CjEfv5Em
f/2xVGsSIFIKSSoqdZQN/Ge9Rpu5PTTicGPRfZ1BqNYkPOiNjDoT0tRHV37yg/eyeVPMddSgPaVn
CyO5/JOljQDl30s7xJ4yQOWGwiPQrsDfmMhHSeUh7oxlUx4kDByQR7vxRnMffRIBZB3iWykxFhB2
v77r9KOAFE7t3BnBpukBf9c30r7Zzz+NBqFuhJ3q8PmtN7H8jeGV3Woc/MO9o51i612KCX4lxldU
6q7P40f6+j83k2rJf0+kL+QKChG8XN6hjrXLopMjPRjFYyCBmsyW3I7I8DEMisE+nXv3YpL6KjsJ
40BtmwftrZ8x7t2vfsYkflDZgxI27mnlznnOVvWbtEVhCSHRc3AjRM19xUnUkFux1mWwbUfzQVo9
wS+4A1hkmzc+3cz1WjUnkcFA7c4txsgQ7HCi6o7pIdp062anrMoTdiTRGnMVrID2NJnuJRsAZfx+
/Qt+FPu+mLoPeuOnKI/+WitbISP3oPzP/ouyzi/ZCj71pt9mq2I3rOO36F466IvqRTih4rLxn3H5
ebH22I2dIa2u2rV7QrFtlz7emo6P/PqrHzUJMRXGH9YQ8aOsR/y9YLbVZ31JVYPj4Ju4SncE57t6
e30GZjI61ZyEHISqUjEdoyYurUKx0pfWJXtB64pm88m/EfknjOD/WyhWzUnEMRGyBvnAIM0qtJHj
Xst2uonW2TpZmRt8Qlf6wrv0u+qgrvIjGK5TtaHBe99vfkR29vwP33QaitxCB/3Nj1DW4Va0fxub
xrY2wu7W2fpxwfzqu00iUCuL/xXrqnW+GN+r3Ogr88lfZgtxJS2h/a+E9S/vxp4cV8NXo02Cj2Qh
paiOH66NAbi/6DigYIpdOgev392Ysa8vmv+D3OsJYdJmYw7kvqRv7WXYtX+6IySLR/Fn+iRsyvXw
Uj9Gv6+P9kGZ/uqFJkHGdcreLFRGk5fmRt8/XYYlEN/FBT0cMldpfRcu9Tt3aY4WU6vSfsEve2n+
s8k0JhEIjKs5WAVjA/Kz4yXb3b6VMHy0K754L2OSl8CbC0x9XHfVGntZdYO4OJdNcZHbxQ6ljUu0
wgpgDTViqW1hJy8KO2Bf3OuL4g3Q8dpZQCo8dQcqwsg1rsQbe/KjzfjVz5pEGYSKhyr4954UbRzl
j/ULXqR7kOXHbOdv0Qqy1Q3aQaFdvkiLZtH9SY/wy9bxsbOrzRYQw05eGRt5zc3dbrfezl0bNxae
PK7hr37bJCgBWylCdcwairW7bY61XW+GbWaHG5HyuLOyTsXZv1e/Fcvo5G30jbn019cX4cyKHxvd
n7P+LPJhKBYkYPgggcX1fwBjsks4fUpjfbs+xEdB7auXm8Qh7E8ATmi8XL3U1qCeN9IaHRkb9UX7
lULEptuoa7wI9uXh1taauROqxiQyCZ4EyEtkSCRTd1jZb14kJra2m5W89DhavHVsD4vfEt2GcpXZ
0LE2uV2tnjs720jLcuctHm+8/EyGa0yiVkaNM+0Vfol0RyHW1jegJe/gaK26hbwblefbnfGQ32en
4HR9xLkBJ8mRI6cl+nMMSEVwYeUXpPCXgFGd9D1WPMT9brUT505tYxK+RJjmTTd+Vlz87Pgc7tPl
Tnuw5VVkP97aGHOntT6JU17tD4gCMUhonVPjLCVrtI2WcbMLe7yq1EffuIRIOl2furn8Vp9ELgMV
G1/qTObup/BteMKfsJIXxa9gnb0B1VbvUB/ykKneKY/tTn3PX//hsJPIJFliVhXjGilW8aX/M6wy
9r43RkRpma9QDF4F1H7cVXFjiYyb+4sNqU+iDQINZeWi83EUtItZ/PDFezDrN+Zw7tmTgDIMQeJ3
yjiF6PRC+MZO6LmVbhUp5p4+CSUiDRsDYjAHNLAXqRulpH8XOIje+BBfV9JRcfk7Glao4BpFw8Ro
0OMBsZ3cS7YOT+oj+Er27Mv1Yca1+9X0T0JC17VFqkc6G6ePjJVWlJRlK/nbkCByZ5nuhhxkGQfc
UbMuuDHkXK6hT6OCoSWo+TNm/mLUC/8M2PUlPwV3IYnbqn5C5P447LHjWPh/yi26EXt57W7qVfXs
kZhef+2PtsBX7z0JGKASh0GoWRrtH23lnLj54Pl5HySLYQPpL/uj7CFbnL0H/XJ9wJmzTZvEDgRl
Ix1nWvIr/TEqzxWNZOcX1rv29cfPlJZUbRItPFSpB99ktdw1j+mlGueyfI7u2lW8G/5Ye/cx2SB4
Jx9SO8RblCtWfpc9p9vro8/sBG0SM3CDyLU2Ukmy4u8JNA4fX+roVnY4d0HVJhEib628QtOY0tVG
3lc738bgbjHWUdEFXHpvb28IHtqDPeZB2Y38TB2XwRfLQ5tEjijR3b7peCPm8ugFR3VABXERc0l1
D/J9/ANwMjW6ZXsHN+MV4oPJsfbi77RL22J4u0DXeoDWjUTa0j9BXH+JkHLem++ok7WvUCzlg/dw
qy0wN/mTMJQGKIj3Bj+VfpsdPvk3DoK5x07Cj4ZWXR1UPNYw3qUcjLrxMxFuHW4f2Iuv5ncSdlwj
idHTGYPbT/8in6HJrsH64zELD9ZOnqCx6E/aybxDr/0Z15YFiRFliHNOJmxXp3QtbIR9cKMVNnd1
1CbxaLAET0XXmTqEDZKKZeUtxWW01jbOQl/9hsZ259n+Or+xWWZapKo2CT1C75dmR0f5aCx82yen
HtYoBgNu1Ff3OL8s6TkvrJW+b1ZMxcm9saSVcT18MeXqJAJFfakKWCeS+e6zj1xCRmAdLw9Qxwv/
YF2aQ72RDvJ3+QkG6j0ebQ8o3R28H9kDdw00/vS1BoLuG6Lxp+IOP9WDeqtDPRMb1Uns0oWqBvpf
cZDSnfDgzOYceWBYFzouNdcj1Pior15+EqHogqCGBNXkiIMAnek2gvyO8TvaAUq5dvSkvGu1WPsm
6qp14zNL40b5ashJ2MqQzpDqtiTZ/qmqiyxbCe8u2pOP1V6uNzjWO8uhtdMbu3WuAKtOAlYoYms5
OANFng62Ze/CeswWOG4vJOlBzo9pePGs1xT7GmV4vj6lMwFCncQdmApDmgmMqLSZneXWPkXhMkN2
+/rj525q6iQAdW0aw7Bn/oo1fmt2uEV36wSb+12w1d3P4DJejKKNfBCeqpvF3Ll3moQlNW69InFx
a4CIZOMMepAOwaO791bSXl9Xm8Bd9odkc+MF5wabhJ3Ig6WRGWAgW7l/cl35JauV37lBJwgqXu4l
Z60t4dp5ZxXlfzcaLjF6fEjwnnCtugSGenf9d8ztvkk4ioEkq3Wv8M7ZufbXTfk9E/Eva7obgWcm
7kyR1nJcBWHtMKeG8N40LwE2odd/+Lh3v9hgU3x118gCtLGMmwNl4Ry6XfBoWi8WkjBBf+MbzYSN
EZT/uSIRClbpGh2/ve5jVE7x0lEEOwwuUp6skE1cWPArr7/MXLiY4m3R5dEDJ2U1UHe+S9/yffvs
Phh29GZ+G16aH+Hr9XHmqjsfxfhPRXdT1Ms81pg1dQOe5AhPbBmtzNWwtDh4dPrT5MDNAgO5Q/aM
v9ZKfL11As20WtWPk+nT0I3Q6TGqFuzoe1zTIZWPpS/3h3FJtt1e/qm8mVgzqrchfHNfbxJBpMLv
Am181XYJc5WSH6aEWzJTyh39Otv4q+/4qS1xiLmx0ufGm0QPq0bv2OkZT6HQYy2ekLI43oJjzxUf
lEm0UE2h1uDgc4LRpe7PsM8WwbYDjmrd+PVz+3QSB/RBbmAOj+FIOJugz5rmFi5mLuOZInB9Na1a
dwyrzTrdd9viLt7j97YCZ3huDs0BZeoVpljbwPb2KrTSA6oh11e7MpPHTxG2WlO2FSg96cgH+QYP
AlsqeTHgHqMtJDTasy3af2OTayvAIMguCfXGbOF+R+EIiZL+oNhlvsor+lF4MIrG0lj5d8r99d82
dwWd4nONNsjReGDCc/Qu1hhC7rgR4nB2sc7JwXrA9+7UbOJVcQugPpfnftzHP+2/vMgKM5dELjUv
wxElrRXOt6jon4YNkuPI5O8iLiznauN/j9c33nFu/sez79OQPVlnCC+Vd7Sdh3A7fm3sx/fdqf2H
8WyK081DmO1wTiQiGfXy9qHaxXvlFR3SVXgs7GqbbftVsdT20VvCBVHcGE//tB44xewiuda2+Zhz
aQqiKU/pBko2ihXZoQv23sG7cT2Z2ZcfgfzTFCaxa8ViwVVJx72tGdkL0Y3S20zt52O7fnqyl8mD
ipoaB6gpLPW6WjcFWvTt02jOXOCa1yUG7N+nf7gUJvFFdR3YrGN0zG1qEwt3E6zlHciyjXm5PsJM
PvWRSH56nQHuT6uYCX1yubUTyV2FaOZ1ONJcf/zc9pniaKMcEhT8abaPPZR28824k/fhpdol63A3
PHgvzmN1Lv1F9pbe2D0z58nHD/n0Qr3WUFgWg/Femu8RBMHLlAb971slqbk7w0dg+vR8lI8GqUeb
DXpdeMFRhW5XdkIV4kFe/Lo+ZzNr9yMT+DRCJIRip5qE3741X0MvhQndPFx/9JiCfZH9TfGxIro+
Yo4W05G6Qfsnemz2GPA0N3bGXGz+yNI+/XAJ/hbKQIJ4HO66O+et2YETj+715/bi7ltEIDcoNyC8
EwxL/f36+8xsxilk1kETT0R1EBuPGpYcckG0A9Nd5S/T+/pG0XNug0xSiMCUIk/ImDLM6t6jg3fr
fJ977nRne1FYpyXP9ZV0EVk11kGvSnfjO899iinqNROtzMqwJj8WPgW45Ml8gJLnHK0HSPFHpGk3
iR3fCU/ODYjZ3K6YQmDxHa4yJKNFeGl3vuzDif/WRXDfpHhRhw+ZvmuEX2aIf1V/Azs3s5KnqFdJ
HhpfK5g+oBHP6n1xym/fMcdP+8UuQVP+r/NXMDWEZx1exj33L8F9+oK0LKI6y+EtvMs211fuXGAU
J4d8VFhSoCWRdPR2qp0/GwfjW7cL93KGrAm1O6x6vUN+F7V4wSya7EY4ngmOU3Sr4eL3gFQz+fBu
rOM8S5toW7/jXXr9peY+yuTugEF80IktaYVhUbMRtaWDmtd7bdx4/ExgnAJcDUFB7zbqyVoiXDWY
lFC7cZ2fa4WKk12OolSehy2nhiGcpHft1MJYQy5j5z048aJcm2vrCILpn4UUcbL1+wo/a7HkCBmv
VoBSttdn/+uIokzRqpaTt6YlOOxBCMFV/9ILyIpjIXz96R93pv+5K5QpWDWNm8JqQ4OzY5/RfNfg
JPj76im5Nw4AAvbaQ7LK7kqQKOkCICGwbH3trzzgKUBmX8xDaaMcsbvZ3/i6AANp/+89Sv0em+5g
LMyCQknW4l7ehJS4nKfsUB+pei9721tXe++sb9ttvRVW/spaqeAutO/X52NutidBwmnVpo3HKodg
kUEL5SLSf0hAKK8//euNqkwBr1kblH4upBQ2FspROPs7cyHcO5frD5/76eP++nRO63UUIW7Iw3P3
QUMrX6v8lYITy/Wnfx0EFGsaBARdKCyhI6MsfoKdWOTFk6lu22FnRf9woct//358hxMMHPj2CnpK
qX6solcBR5zrP39u5ieRIOybIdXxCSQSmHZvpG8CmIEWOYHENFf42x0GS7qRMM0QRyBq/P0ilWA4
SopS1DE4QiFcw3JOL8baAi9UHNp1t8ieSA+oMen33R/3e/fmoy26LF7K++uvOlMtVqYo1s7tjMCt
W+nYrcWX+qU+u3vlTP9opdnpMdgLK+WnDp4muYirW9enmcwEOY2/31kvLUs3xrLGiOfRDnjarUkQ
Dj59o2opfBcP1QPWVPb1N5zp8CrmJEzIRm6hIUGoldYvzZqk/VQ95Zvg4p+09+7o7NKjt0138ZoK
SrFBWfws3cQIf31aKVOYahoYpSkEHPC+5az9Qlyjh3/juJp79LixP21gR5PSLIot8Sgnj47yM0JM
6vp8zexdcxIZshyhubJkQTgtGklI/GIifEEhE2bg9QE+yiZfnCLmJDrEmYu8R6HxQVbq87CTn8Vw
EW+ce0T5yUsp3ABv7YGeqtuA9b8Pxo+y+YE/+futK+nMBjcn0UPQ9LxBRV09enhyN6l7zpBODQiD
qFOdNE05msPl+svOnFGjnMznzxQ7GnxBjXfNEV5b9Gm9q8pwXWXtOsfv98aMzq2FSQypxbzSqpik
KKyeK9TPyu7n9V8/k9Mjgfb3z9czoVUkfHqO4ov3pGwrqkOdXTaL6MSZ/s/OuSnSNC31GlffisK6
Hmar2AlWYZOfkLh+VJAaxGB4qTewO2680fiJv1h8xiQa1ImpedVY9tIT6wFzg2VWF1vD6n6LRXiO
PHd0HoxzdKeKO6nvN7ngr+POuhFtv76rKsYkYYjKwdKyjNYc6lGP+v53s0/2SOFvrr/bzDKYwkDR
s0YmVSgoq3WvgvAt8R6vP3cmVzAmESFV0O5r3bFSmJ0q7LdRstaDp+vPninPo8b09wob9EDGBJSL
VhvsNGcVPzd7ZS/ZFBCQDrsx7TM9ImWK30S3NxCMhgpXs27WxiJcZDtpG++CtbOm8GTdRzdW19xM
TXZ7kEhiLKoh3zcEoBp/NwpvIbY3rrszHShlitW0UrwhWEI8vVhId1KNYDC4b+ZsW+wAQxyo1+IY
sii2+EqtvH31UmzCp5tgj5mYOQVxyiY+bWrqUcVDWnhJnqK+JAfz6EPCHCvh1tLfDLaH6+XC+m7c
SLDnMoUplhOnJ48Ny5KOdjgvbcpNcwye/AM2pytkrtcSWuk/+6PxD9eJPgkOPVqBhZuwPzGwujP3
Id6QC/VeuEQLaSm+Wvf9jVNhZp1MsZt+m6syFqMiui0/FLSQBXqW9a06zEyE0yeZQYmQdxohhHwM
MxNP0UE+B5X7rGjK/+HsTJok5ZGt/V++vcwAgQSLb8MQc0TOU22wrBwYBGIWiF9/T9SqLrciw+w1
a7Pufq07CUC4XO7Hz7PuJ/BOY7QoYxo6BFObHVTFM7xY8WVc+ZzPn+0/witbxIq4hZn7nONc0Ydj
1N0Px/L4BRoyRgfcjTqmV7LmC7vqUuJZwpQ7g0MYzqFGse9zELMn1JYH74GXbHvlTi49xvM//yvB
Gm2Q89DzPc+32jt8zTvIJ/wDWVeYbnCuXOSPFcu/HtciYFiVZXr8rOCRW4A91+eLJJE4Wm92CEXT
+sxA3Vtbvk4einX+BLzDNvV8jezYu/ILLsVftsgdIKRA9/x8m8AJYaSjCTDb7WNaK7gWfC/sSksB
J284/MYslFV62CJP/cnlVz6iCwUbupRugpssXA581oFsOj/+85YAB95h+AND4ToUN9cUJ96/F/VS
pjmTufCohcDbd9FZ7uHPOI1nt+1d+fLzYjvHl38sg6VS04lj2AZzXIDtOh/I+Lvp+N8kpnQpyGxa
y84ysNUOyvp22PfAx8CZriyeC2HMWXzsTlUpeHDib1fFrkCVSTVfafP03x7JIi9Qs+2kGq7MByOD
x557mmD2bFE0ub1ogIz/54tcSgycxUeeemXfaBNXaep9X97AozfKyEduP8XQRrHkZFW72nqEiTnH
tHQnXq9c9vzn//W+F5+9jrMEBqu47PygQrKvTlaU3a3NteP40E5HP1/l0ttZfNltykA9GXEqSBRb
l6UTAeR5SMdrpcYLMXgpiyQg4SSWhwNoqZOod8Rnw+2V5MN28uxrcwgXvoulwNHLcnNOWlxjqjuQ
Id7HFJxkBtllehrVtdPThedkLzZ9mbklnNcRRsBUt2GfXZBbHl+7g0t/fJHxD7MoYrPGHQDTGHXe
J0GnJ3WubfUXdtuleFE2CgSIc/DGHN66PgDXuKcnFWDoLoIoAafmn1fShfi3VCwSj1mg2uEyajW8
29D5niXFxuFaH+RSYrtULMY5VzawKdjOwdK9TR50UNyIHQv5a/muXqxX3mK+IQ2SoxkUQG+0vgiT
wr/aU7i0yhZBIDPrAqYzuLzIzwTSXaaOMyTojXtf51fK/ReS56XpawGjzTHNzneIGdHmhF02ACWw
v3LsuNBIon/U+H/lKt0M4Mufk58r/BSItme5ch9gbQlGoz+E864P+CNsCzDZda3+emHKChyu/50e
DXM6V1WMzNwaQziEZhsTtgjAqPlW7k+o+1ubNg8Z3KTW4hZw9/akNz8vxguiKDCa//eVgawxssrC
lacPTMEULVhKwO0FVpSs7ZtiRYL8GcPYuFPvKB4BRMS/QAq68ilcEODTpbLRyxJPC5hDoAWS/Krw
NueVDZPxwHtINkCmvIm1Pg5HCAFDaO7lPbmbWx94mWO+Z6tqAwvZxk+/fn4Sl6ozS+ljkiLSWhSR
awxkKFdqP98BxBbU6253zWvg4ns+B7a/llZr2sJNHYitypP3Cud+kQXqgK/xOQ6boNg3h3jlRDaQ
yTCXDborn8uFqLkUPFpy7ox8mlGHy6xv0kNl5QJFAabdx89P7sLeRRfJhUZNOK0YHpx3k2JEqjtc
06ZdKuf/mWX963GJEUZ5uY3zjzxY7yif4st46T/oqgS/56Bum2P2hCUaZWsA6A9WuymyoNg5b9ZB
X3l0F9LtpdwxByytzRnUQgZYcokVzMM1tcKlw/gfreBf96a7uUlbB4V0FWL0IQfMuAviT+OWgy+w
m8HU/YBFWPcy7sYdu1YcvJTkLyWQgOgYsT6vv/61fG6gKIeL8gcLwX/a9pGxF6urk23nvOgfSdlS
8qhAtpiBsMRJ6J5gRt/n6wk7qTw2iGlXzq0X1vVSuTi4Wplz1tMDA9ICrBUbqC8BzKGpyuZKgLp0
oFuKFd0GiPvcxApM3mFGQiIVwBUxCZ7Max3+SwF46SvaDKVOB2DpDgCA3QPTnj+O3/bzdNfAGRY1
7eY89GPe6h2IwSF4WzqUx2vm4Jce4OLEIey8LeOz5GPwTkX+BqyUl18p/lyICUtRIsCFeTHbg3Eo
zNSfDQyA1PDxBhZIXpt7vZAELAWJPOdtAp4hWn3NzWQHxvQIH1g/JTJowQnN736ObReymaU4kYBt
kQ0uYptizC/148DtgBQPGSa/QKn8+RoXgsyficO/IoGcC2OSZ0G64Xogj4EyX1+berjw85diRLuE
k5MRNxQnspr8Yq4GnQSM51Ui2/6hK0i5rksgfX6+jwuJ7VKZWAGDNLkevFvVTMDbc1dKvY/Yqb1t
5pwn5z6d1Il+vtQFET9dihLHDkbNc6ZmkI/uR3gFYfCiHt4J2mrwUfAOZbyNgXT8A63bWYfMkKvU
Tq4kiBfW9p+I/tf7inteeoNWMFjEeSRw7JGDv+7UwKiJOGpK68rSu7RDLGWLmUGzZgJ680D28c76
lo/ofO54oFfFqd2Yd9WjFP5D/nTliV56e4tgkHkw/JIK/sZDALoLXN/GqIaoNDlbocBwKH1H2REW
mW0w+lfW/aWMaylvBJrONWOTwp8zn3egYt4kDqYsEZN8mABHjir3qBlCbme1z7PuPxhx/pOYmS5V
ji4XQDbRcT5wStXJwRtdTUD1Xsupz4nP/937rGVHfkzh2JukDd2jPkBiEFw9Q0Vdm/AeGGnNNsyy
cx51DqjW+AdsNPxC0B4x0mj7A8OB5All3/FuhK/yNq2yBt0BDk4S0IL9O1B1sQuySwJNJuOkf7Mz
rQUcmQsu/UqxPJKD28VXPulLJZ0/r+6vtU4y3ojegb+igROxGZJ7cyND1AWfm20KHRC5Uum+9Ekt
qitaugSNXWgZe5r6CXvUfQ6T+lsyX9tmLwTCpXwzV4TwyYEjZjm8z9W2ylmgnJsBaVeBAaqfP6EL
N7GUbIq8AdUZA55APezV9FXJGxOM5fjr579+KRVZCjSdmAFON+XGAVBUqH+7OwEgU+E00QCoWdzn
kZcNdzGZvko9Pvx8zUt3dP7nf719t4X3vsmRm1RnNLvrBS5GcKe094vevPIpXtjGl6rNue7rSRi4
BMyH7otVsmWb7vbayefS71/EtFxLAEjOUuOh/8gTkE3lRnhrRT5+fjyX5D7GOQD89Xw0o15VdOev
447t8jd3jb7C0dyaodipfXFTHnFaJjDUKT/t/bUjyZ+z8T+iy9IgUtUC8hRpwPr5Jj3chGDfnS3p
/N/hc7cRvW+sYYBv+C/AIvruJ4o9u9F/GELYIayzIFl/J8EHPFKPKABfkw4650Lrv37ROb/86zGk
LrE6whN6qOaaYHKvZHs7A4K1bTxxXwHTHDUTwqBoaIDyMNJ1GK+XXgiq2mGunDDxnF/EyGlYpBoW
l70LV4UcxQjFBA/zqnky6bnc14OaYrbOLgO9zfeMCtMurIPyPbceYqnuHK56+GRm8AYT6V4o8eqV
+SZjwOUmej0NyRkW9V0WPDtjH0Fk75QInWzM/KRsMdQKGChh2vGpSvJgrr0jhTsGaQAormf2DXww
Dxpp8SuxwrQvPDW6FN92rp2Au20hXMB0P5gxzLn1nByzYXxuvN/SaZkETrGHH59QOBdgsMRtA5oD
CQhKTwtn52m457Mub+szIqZBPcwGFid31E711jSvdSZjTNDwgZXRkMJhNgJUHvUs6U2gOQOq1wMI
LzBnaVod7jKWnqojTKnB2Kez9MPc9OWq7BIUEDmOV8Cbw/CWyOl2aHJrCoUFxo3PyWRZ8LSx8/E+
LjTZePhTb3AWNX3bSL1XJWZjDWqitQYfCmw7MFDaL6dIGoA1LOMD1WhIYGosABBRoOAJJS4vV2Qe
ayNqC7BTUwHiKCADGNfKEbAnLTy+ztJueIFMx7aiXFXppsdvIUFN5fBlWjkBx3hOMsDD0J55oWbV
P4yNSO8nUtHQ67skqMs5PTr5ZIaDbb6nMxvQNM5ngKlTHWN7hjEq9fN0mu6xZZi/bZmXPCjdHF9X
lYr5gXtuxfd1lQz3Gg75g++M8XCySYEiKgbSq1sFRSX0b56NvYXKCXU1CdPsYMjNJCK6GQNGpyHM
GXQNqskAkmcxzP8pLS2MCiFVX9lgtQSqJASZeuLuvA4oVOaCjVZ7zeRnEma2dNBxNFXg4YyZzaIO
zLw7JkYLFjKlrMtVAgwv4GoEIEMw7kmCIlprFO+DIkhXZev5MQGCOu0kDpiyArvJ9jq9b4B7WFWu
NtJgsEpcEOcs8eka0txT7G1rIEa9qMGUiD8NIN0azZi/xWCX3vbuUIPMW84BibnzNaC0dyflbAX2
uWaSl6V9orWiL3QoqBGUfTrc8AxPIskaI9Q9NbbViGEvyYpuZRdmvcrjFkD7VsX35dBOgQfA/RY/
Jg+yAl+vN3G9YuagYMXBqwY8xCRb1QQSt25GBWWIQUuWwNuhBJ7HTWikzbylPYeTrtFADlpo62TM
vboB+Wq8s7JuuG2AIg6UmXUBTFeQiDiC3Xjj0EAu2hjF/eR28rmIHXurYQ2ONVKRaKbJiHUBy8U2
mYYPDhjZjSYCFhamiSnAsuTeS2I4AnjKptm3WNW3pnSrU5GBo1UJ7hxl1pFAJFysKgHAn5/UAlJV
BMMAhG0WcLuLT+DZA3o6qtYvGrvfN3ghAURqClx0B0IfSmBm22D1Rgm3K0wh9Y0dWLFGXyHOfo2u
8ZKV1fxc5MIQQQ9gMkKm3WYw0cLc5zHH0MTaHSjYWvM4+O3YicLnlmVtYuqSVUbH/rYXk6wDL527
fuW1GEMyUZhuq+RRDJQjSmNA3ALsINVhM8PesmLviSpU0PAz2Fs/DE6/aTsD1pQiiBtIgEUc0MnU
KwkOGajFgHtyns8PZh4PYTd4OjIMN1mVplwDlL1phj7IgWwPdC1/zVjVEQIz7In7ZGO3Tgov3/4b
PX8aGD2qZV15TBmtVoNhJoFsjDMa1FFfbgF4ej1Y+FTb3PPxPoIyq4bar2SP+NKTNRvL1m/F9C2d
qgVcaK6jVjs3nBd3BnNzBEkd5ikLR9WEIGfuStkBt60D2vU32ewCmMZmWFWCh7azWyiu2BzYIr8p
0uoA4O0hS9UzNwGC4Pb4mg2gj4B9uBEjCttZYmM0YmzgedDWry3Rf2igQKtNtZ/VrV8V1gkCz+5Z
KX5260j6TRfH9EW45GjV2vQbyqIBRsNAuO/mHOqaoVKrtOKRKCd/nKbARQwVaX7ELe/bggKPQ0c/
K5JTbBhv1WTg0AVsrEqGR0FgMpRDUimYua8auSdJt1MNvmJXPp+344IlK0BspygdDbkujRhlygxY
8IHHUYsvMQApb9WgRla1at3SHuvctdltPo1zhB1uj+dC10XerjJSR1bh7YgqNmC8RBBDRe6Q3eYt
COdYMVknI82cnZPA33FOTq0cTzqD92VihMaU0ShJh03eYt4VDpZ+m5ljiC32WNNxgrVyyvyqJ+CB
887w4y4XcFyJm1M9xZhrRu0gwGlvW7gQWnnmjQUal09Ao0UsxuQ3C6A325Sd2DV1i1J8t41r14dH
7rpr2j8st5WrvJP2QEvNebwqXUSBEcLzDbbQAxNCrOlQ3oIyfdvA3X/2KypqX0/OM8ZhnKAZut96
buRJKGCU1cBqGDhk8P73lE0eUR/DRzpUGzA3D8YAUiY2kRRKDwwtZUXR+sNg6r0jemi1LIJ01tUP
sqtaPx17D2Jbxw7PbeRXb8KhoIZY3KdVnq9B+d2SLI2Uq5v1NNplaJjWXhKxgSmkDkH/LfCYKESD
KOSfD5NNmHpkzzVHPjd3dM0bdmf21j334rAuJUwTnHnX8CpdDeepmFgNr7zRb4aBfCpT7RDIMTuW
MM+sVBEBzZc9UaPkO5hwwGS57YBkr0cBIzx1lyXiYSZSrDjeCfepaW9mhrlGVMW6lSHwyfLeg8dV
rdGzhB//MXYKoFzarn+3CuatUgkDyayOCiuBP7QVWwExBXa7vOyeGK+mp2ae10U8rRJiFG/EJsPa
QSEsAFHcDGDvD8cOZaOppZAE0KptboWJfnViOR/g4361lK25UttulC+xzY8ZSTatnnETCl4cjpen
YKQC8YdlF5V1t2rimOwyKbdIR821cM3pFPfmQwrOO5UM4rQqb7a1Hcc4/ud24JIWXwwHcQ5Jr9X2
UdFZ5i4nA/90LEyuDRbtNtjMtkq6PsO1zbK8nadc+WVdog9YtisGRqof9ylitY7slD1XMb1x2QTa
O2Rcwq2fNWPBVNsftHQ+khG67DrVMhjMeAzaEfXYBBB1n/H0Lk/nR1sWK23lEQgc3dbpOwwfJZ4q
fEwB+26GCIw1KGRC1qnTwZaDGmM0Wd0UtWxMQoeaZVSNJQ2lBnA3NzkGeV6gdv1Q83w01Hhq1RBK
Ua4Kr0EXRwwfBqi7hY5PJK73M6DFJm7W68yoy6f72ET1Bxngg0O8LEg1NoUZeYnRItY737qizTFh
dhinsQbGm/aoj0OCN2VbOBaSrRF7xRb5rL2lkBzLXDerbiiNMKm85og0JAl7s/10JqiiByvMc2dV
5YkVEcO51zWJqq7XPm9l/VC5nXNL8yqsmTiS0tuzad6mNrJVF4O4LlxwZfc0ZANEtnIMFM7pvt1b
zV70HdiYI/QbiarPtaBbOpNHe07XsTEGeqijuWVRrFXk6m7l5U3mW2w8wovbBgUSMxsduJCt82iT
PgdHmz3ahXXA8yoQjIa1kF6YTnlY8jLKqLeaGxho6zHqK0QQpO7INibfpGMHYSt0GB5PQCAC3dPw
WGCKfD2DDRzgjd4DSIVgYqjOV+PvtpZ8k4Fc6fMupjvemRjATzGEVsIF64Rs7wbI56DNuj0txV1L
xoMnaQ++JD/B5BiA+gnr2URCi5oWknY4JyEpiH2vN38p0q15ZvlAhO5mUDcViPVCosKj8/FDTxUm
yfLmda6Kfp1qcmtO/GkwoBJNxgrwbRUCWxGWAw1kkgTQRYZOByiHR4K5NyOqAM1L0s8Z+MOAmRnK
3N18qtP6NyP4Wzg/3OQGQzPbzFc2dXeu6EFDpuAgxxbGVGoIFERtf/EOz2SyNdkRna+nkn92dvNc
imbXFs6b4sXJzcCSSGjtu6aKlOiQsHapbw/NTY5akp7hxKNwUiw6aJUHLw2o2234SCORmS825pyK
lkA+QJN5RdxWrzXUnatqEkmQifSm1TILK97RrZuy33SyJugPQDBlFo7AlXdvt5WFnMi2wylNb4Ux
n7jrHE1mHscelraJZLg52UexCZSS55i7GiBXStrarwv71hIJSHF5aPbYVSvrV+2MRzKJY0nru1FJ
UBuNQOrfLRZL2dO7VH2VFOo/CHgo/dVnH1Dy3knz3QHhPlazXzve0TPI1mowYCW/BuXeSBI/V235
mRc1MJcCdKM8u0mYWUBarDH/lFaIPQbK9J11r5pGh0yZ5z3QSpzQTthvYCHa09gQNMAdYbkYdFb5
vX3e35vylyBn0GwTNdKMZsNYpwTn18K4A612R9BKl/35/8BM30uMEy8+UVF9zmrj6OopnGj2ac3d
XVbijA3xUz+hnNnqz1pCqFb1UZmxW0dwwNUmsRY4fMQe2Ena7HcjNXaY/oSAs2QbqYxwiouQ980K
PzWY+iTSmR1i7HxlG+LGbuhm6pq1LTmsUbW3xgFvW1RI7UDRqve0EM560v0I/RuWqzXuZpX7Ip9B
2O76QLXtupLPfARyN7kf50QecxcfqoESCd78TWZUx1SIKDHiFcXEK2AgMAJz0e+s4BFoTpUfN3It
ayRC5AmZ7KY3HRHW9B4GitBvmiISg/404wm5FouUk/3SSObHhJ+sCQO5dF47xSfHv0lCA6egb9jc
cCBLyl80Hj7LwXlr5+GZefQZGteAEutRQj4f5u2wYzFKD1VzB0+qMakDO05vklzfVn3sEzYYgdkj
5UpTfBIS8aN5ZtifK/rd2vmTlboPRpn6eS/DvH5W6IGW6ttuX7vhqastiMdeRu/WybOIOK9afQqn
9yeQv1PrsW2BXnAxJCsgB9B3A6zLsicQwv0GsaSudaBTb6VnKNr74Sud6UeSucdRvsMubqdzunPV
J2afT2bdho5Oj9wq3iuPaDQf+EFoeZqgvMakuPsbvN1qlYwg8uJ9jRr+XvZJJFYZcjPxG5z/u3af
Mb4xbQsQLPt3Qr9ntilU/1iJp0yCGw+AQ+agsIHzvQJar3dxGu+80MH/3zDuqXdH8J+c4aY1RYAg
vWU9zKGqbI0TAZ7gjlMnAh4N7OQBLZHK9yrjzp3gAzowuZ1mHSaqpwhHECrBcESlSVTNp0rfd9Zx
xBRQi7FdPPwkhYCo3wENFjSwu+y+SfxYWXdxLUNYJ4QJ3Ijyat+N9rZS+G1wG0i6R57ZQUHrbdnw
bddxPx/finR+N6vUj1tkac7t+eaUh42xjLTxgCZSqAp307bfYNfDf7XHJ59Z0TipGxcnv/RsWYHD
lV3MB2d2jmJEXQ1E3EJ5T47HQzdHBhujykx/p2T8ENiaJxnjf/KpoInNWBlqTKZmHUazYKHUYiza
IKPfePIFffS9KI42zo2T2ePLgKSinEJW2DsX7UHeFOGgsjtJyx3pZmRiBb5GgGhMsZtbGTZGvkqd
t8rzgrqdSODML4b97ZTy0Lnjvmu7h0F3fptOsOOcyCa2+q3F+btCzQehZTWN/KQcLOti9glObvUE
JFkPqzb7zSzwS0fQhflrln1UdhwZ1HmsMBHf9HWkwZaKC0iV2/ilVNljksP1aSKHmJivZo+DZvs8
le8Vz44WfOhTzcKePsU1FlKcYPWkSLqz6gF89j1FI6kr+kPSWM86078AXPXqZoXB56i3d6SpXvPY
GlYUh/Skj1FBdLDmHBoH5WCuywRCp/hO9TbSC/hc+CiKPaOwCKiv7QQ66T/xgk9VXvBAEocElski
qXosg5Spwwyq9w7l3tTvJ+W3ug0HQ8M9ZNj16Zc14I05SfossWBiOMWietPDAZuqLcPHkw9zmLpd
MCNPKAD5ZqjXqBKPmg9+U6CzHxfACpinsTyTfLLIHgsUP2Heo1u/k7NfqNN5EbmkCS2ghKy5CqcJ
PwsCeZfdMgs4buS8KtWRU7qYGXUpahZyxdw4GKvxjpAaItVDSk+5rCIdo342lEhaBr9ykJNTYy0E
38jkHRjbNZ9EVDm3vKxRVzACw/yaaH5kXrZuZL3xlPvUg3Q7ZlNE2jK04f3kwLg1sY4kxvtv+8BW
HznzbvsC6n3nHWdYVAnk0SEt8tpUopuMvD0bIc9tQLojTeCUDKWwEgPEHEEOga7LQDNPjGaNj+RY
WbtUfJ7LOFALjqg7bLhrQsS3rXkXulYRmOVtl97E+LI7dwv1L0wdof4EZVwY2JlGLJAs/5ikfnIT
+G5z79to64fJwLSEGnwUp3aT274LAKg8PFX0HOE/gsNu3xpPOBiVIRqDoGrRcs+TuMU5IhtCWtDX
GQX6qbpp8NqHEU5R+JRBiT//11GmqO1bm6xqn/uyx8tPP4nM8GEDeZo3z2S4GSTc5dvYgUVofgKq
9TiBMB1AmLvKvAIDN5+mg9Op2TzXhhn1BWF+kpCoJ3qX2FPj9xRpu6jaPYlFt1H1Z5brHagskaDy
BCFqkMXZXWkL8ETQoIslfYBh01tadAfX8FBsEU7IQLLuXMCTHKaOlmCHWo7JVrawJFCj7W5s03hz
7LmJRCVf3DIh6Lves9Td2o6ImsFA7gtDtWmjzpDHCicdv+rSIDfuTD68G4PxEVfVW4Pc3Xcd+TiN
o31vGR4Unreq2SnUcuEIvuZiO5Eiis929OgDNBurngLOHsF23LrQhZNYrpMeXi2JNHw9shXW9JMJ
/+0J5Tu4mvtcmMZKeJ31mpSOh4LCYBNrJebZcbbKwoE08AAghMtClrnfZT2w/oCsWN00HR9vdaZQ
kOapU7y4oknfM5ugkJLJnvpWh8NGLEi9cufeevMmWOUnhLxwmtInaWij912exRW0jQYCTSeta5qP
f7fV6dJSBHc6o6I6oofrG8Hv+WXy0buAKOFu9BEyr4gSzj2rqtBJJbef////EctES53h+LrsRFfA
eXmWMx2m9rFRR6O9y9xrgo5LfbKFyrexU0MX1DL3KJPA/NigVnvUVoq+SOZU6a05VigQDpDQjChT
AiOBGGY3X+4M28+gMcHmDX7uW/77Hq2l8UiDOIVmrokid3Yo0zsLcaazrkkG/q0jsZY+Im1P2cw4
d1BHHGNUsHmzHeFq/Gr0sYnUBJ0GtN5M5x6HHjiK9EX++d9uatHrHbokL6B9h/YTBS+gChrqz/ns
BWVlyCtr49KtLdq90jirLAoCmwNDxauGYoNSg0sPXWskGbBLajplvGBB7CCSKJVdk0n/u41tedb/
7q9OrVtYYq71YZhLNviTyHWEJVo/xGlGbgbaXhOlnp/V/138lndeuH81co1+FobDOnpInGQn+/kR
+rHnn1/PpWe3+K6klKPmAzf2fVKzB96K7gZHp9wMk5SJO9V5yROELojCntaYKe77a9ONF4z7raUn
h0FmcFmkpvse35rf19VDzSAMqzr66bVqO5wN27BSq07uqhY0x6EEZUgkn1lZrMpE4nTnldAUjujk
zc9jY3zQ1Cg3uddd8Z648HaXjhoDWpa5IYk8soENG8bKaZ1nIzKsTNtR7RrTFaXFha/ePV//r5cb
j5jz5MKrjmKmyh87a4/WyScxhpef3/Cf2eV/rJ4l4c3SZlPNZ3DSvPJWdIP6ud8fzgOQsPRbE//R
hdLdDtgOuS5oQx4qGT6B1L5eMQiRQUnDIArgZSGKuxvM3vgpdEbSH2FdkQU2Qv07Be+3XxcBxgNu
ULo6FWuUIg+xD5fYdO2eZ3TWw2bYo4+wAoXhSqP+gner5S7iCnOR2rAKd4UZ3AAnpLW1Nu6mMIvy
HsPhY5gFPGJbdGGAKLPDHuOSX29PcH1cITvds9K/Zth/YSzFchfRJ5sHMc3nHzIG9roPPYw2nh8R
gwUvCm0rNItW6dPPr/KPEO5fr3IRcdrRQx/jfK34SB7k9nce3uoPFZiBjK5ttP9WZFnuItZ4PYr2
raX5Ifb69dCI0yzqr2Iq1rM3b2ZHXtl0L11mEXeasZUdLM45RsbsyMLR3vdmZIjU6CKR9A+0La4B
Mi89tKW9B5m1MNg4z4fGnAJ7tANbP5UCAcXjaDu/GShAD/HaxN5QlHBDm65E1n8rqKyl48dQoSWJ
A+QIaRsLsS0EBDVfT8F7P4XnDA66pTT/W+KwtPughnbsooBGlKPkNBvvVIPTN3/8vOguxKelnUet
KbUK1J8wA9WdVAMInm2hGuZe+5AvPafzdf+Kf5yXLvKrAdzytiLbWbQOhh+yafrdNK6NulCif6HA
ZUUTg3bA4Fn+BpFVEjHojVB/Q+HUNq1m1fSp6dcuusFIJuHjXcxOOKnZDXurnd5gRTCukNE5NyWE
ImEsMNRR25URsn5otrMzJrvCTY09reS0Qkl3PiaNdN9sq2GY+IAx1ktGWRJms8cPBcnsb8CtUQKa
tWPc8yavvn9+1BcexdIxweWtU7eNNR0ScydkVAHkReBEvUcPls1XkqULucTSOGFS3J0xkT8dlPgF
HavA2eznH3/pDy8CslFOEx4f/vBUYehPPPT68ec/fGEjZosAO2AYp0TVZTowuGzTlTZDFvtyuvKz
LyxvtgypHbzHceyYDmn32HegtH3MydfPP/xCjFtayuA42M62lUKG2HJIi3ZwUw4F7Emr+IkI68q3
f0GtbfHF48lah8HGGFdxyh4Nw8nN9Br1pH49Trw7sjoVp1inyQFTyxqNJWgOMNEogxzb1n/LYJbG
MxRJnOonNh0079Ck13vRlZu6VFf+/IX3zxc7EmGQqBlTog+kOaKJb00r11uj0/XzS7rw/pd+M52K
7Wqi/0PdefVGbm5r+q9s+J4+zGFw9r5gqqxSVks3hKSWmHPmr5+n+njObte4WjO+GGAAw3C7pSKL
/ML61nrfZw0TFD+oBKlgz+YhRMf360+/MATOeTKoD9Ri0iZm22ictHfWCy6FFV7po7ZUvpKWT7++
zgUVsnzOkFGaMlrkRWSSzCSz+4TaoaLTk1XUdlTb94OiXAVxjfguoLGkSlrr19e98PTOWTJFPk+h
FTDpA+UmaI9hv22S919/9KXF8Oy162o/hclp2ludk4s0hPDIoRW3puqQT/31JS7d/VkQEuVBuAyo
vvaqjN2e6uEw9rY5f7GaX/j0cyZIlzZ5NWl5eRDbOXgr2F8ORt6FR23M1S8e/4XhdQ4HiUjjz4ta
lIcuiDBBd5K6UrsxX4WC9Swm5KUro/kqO3FpiJ0DQvS+L7NmRJKKSiO9Eh8WpJSoNG6mB8X+qqXK
pWd2WgN+CgYqkl4VSq/ksNRhWFLwDGK3liBiJFMVf2UIuPhNTlf/6SqBrEpZEnbJQcsGW2lvsvjR
mHYCFf+0/Raai1srqaOUX5goLmyM5wCROhcyVW1y8tGxmT4MXTTsA0ONNn9rDGtny39WoCvMioa3
Elxl/XWnkKr8grxw6WWcbY1VLUZVLmfceDQ6srLKjcmlGPbr+76QePghv/7pHYyG1gk4QlG/PWpo
QhNbm10yUSGSawSWxRcz/NJVzma4hjo5DheuMmROgfLt+9Q6YNn7AKuOM3z8+qtcGk/nlJDZlLph
zrhKUtpN46I4aElwqXan272wDXrMLH/v+5yzQtK4S/G+nsYSPQUDO2FPIV3dUh8hLP/Sc39hxz2H
hfRStAx6neWHvgFru2wbKgNIflr5K5PopQucTXNDmqMmT/OcBZF863SQm9Ge1K01fBEyXtg7/jdk
SDK2ijxK+UFlLyd168G4Tq/FmhL7Fxv7hUl9TgtROyTOsPZ4RN1jhGhlnL5YLS7Fc+eckEIfAw39
e36YbzDm5vTj/MgrXx5tBEZx5qCWacovto9Lr+FsggOAqfpC4FJlEkmbPIu9Po2BLKD/5sRVfjFm
Lywj6tlGvmQDgM1RSA4h1UPBuhmV72V/9+upd2F+nzNB6Dk5JktUp4cEIT7qSQ59oZ3KtjK5NQrF
r2xqF77COQdEi7AzjMZChzn5Maz3RrwZ1C/izwvv4Bz0EUmF2uhxz0dPERuq1AAcEDC4ZFdaIT/+
+ildSoGc8zygm9LcJ4lhrnXNjHgIpeGtJBQYVcIodroyz50FC+S6tcrE69nlvT7ollXamcJaCofx
i+96YdKcozyWpBaQyVfZoRtre8k/jfmLI8KlSXPet6yN5sysszw7VD3iM5vyNKVmy7D79+BbW9rT
4gxf2qoIEv4iB3eO7dDaAQVeUWeHRe6c3ngV9F1nfjH5L42zs828h/e9RLqVHswFXD4F4zp5jcav
JuKFVfEc29FnaiNUBZ9OLLUqp9deuQ6Ez9Z8XSbdjci1/3q0XRrRZ/N9Dml0JmlxdmiK0taE+1bN
OLGht16+2j4ujaOzXT2gTlxrU5Qdakl9rxhPAEn8X9/8hYj6nMQRwTCyGvzjh+V9uJfeqs/gm/VV
zvrCbZ+zNyiBDyD2EoY/CnqbDsJP2Zfdmi7d9+n//xROoRspQiPmofefqresk0fdj25+/UguvM9z
1oaS9IJQZuj9kzEk0rcogEJEsOxoyjt7mb7qBnbp6ZzmxE/fQMziFG0gTyez3tPlSg7uf337F0b9
D4jNT59b1ItAN2HeKArPttzRQuHaKnbVa/cF7uTS55/NWatvtcIMefIWuo57wFD4GwwUC2Qxmy9m
1AU+DDafPz+boSrjCEQgb1ejy037WoFrbRVbeVGc8NlcO4EH1/3Xj+vCjnpO1gCw9cdAEhlIwpW+
1z6rg+V+dcC79JbPpq5WSmURJQXmEU22u+RmFO9+fd8XLPEgRf/8jAKrpVV9W2YHPri8UsBlaW5e
On1lN5/zvRq4Ca3cn8K/d3w5h2oI5TiN8cz3SKknPTb3wq14RCgOOfVvXuBsQiPwGYkMuACL6GJu
+iud3suNuFlev2rscfGJnSb8TzMjrQXJVE7vInyd3ov39FP9bG+E21hzOmllvncH6fmLd3Map3+x
Z54jM3IJAQDFXhbqz3RxMIXFOyaKciurHmyoZht99OtfX+rC+Poxg376TiD8OmkOpfRQt60dmaqN
Z+HXn3zxcZ1NdDZIec5OQWAkpIEta3m41murfm7bwvK0uZb8IqdEoXd4gzM167yhaPpdjF9zi3i+
pEfb8lW7hwtrzo8476dvqept2SnV6VviAMGL8S180Ci6otn/aou9dKb9EWn9dIlWHHW11dlji3ch
c1APZqadPcnvxk3wjRP6r5/phXjnx8V/uohVl4YoRqxrhnVMg32bItRsvmojf+HDz9kSedQqpzwL
nvoQQor1khseXYP+3p2fQyUkVdCG4LQiixGGu3Ao6QAXhOJWz4T2i0tc2HfPwRKlaOQoZYb0sMT7
IB3coWycgjZn41dtGy7MlfP2X2oxTnNQEDQLHXLLp+6r/ngXYpFzdkQuQuujPMdsvwnkVbySG3d6
ze9+PWQuhfrnrb2mOtYEE9HEgUcx3Q/XOX19Qls/di/tcXhp3764zGlD+oslS1T+vDhmJ/9nlfIl
UAmXi4fGeMC2/aZIq7iyLdXGiv7rK12Yy+JpzfxpDkxxYAVxwPeZMp8kLjr6sF+NgR2/V18Fnpcm
87lEr7Gg1yQK11giFxcBaPsMa/3kGY0Pk2aMbOT6v/42l8bU2f4u4w5Xu5zHNp9O4cWVUP+tZKR0
3vQrL4JSxUBLkanfC5ySUwGN47df3/RfrxTSufAOt0sqLGk/7aX0RSR2q7t1OD7++Oz/eJ/+R/gB
x/CHRrH913/y53f8600cRt3ZH/91X+b885+n3/nvn/nzb/zrEL83ZVt+duc/9adf4oP/uLD72r3+
6Q9e0cUdroqPZr79aPus+3EBbvH0k/+nf/mPjx+fcj9XH//87b3sC9ICtx8hwIvf/virkxoT+7il
nCbGf/x8jT9+4Oo153fvMbE3wv6j7T7+8jc/Xtvun79JsvG7okqShC/KNE39VEEc+Z3T36i/i6qk
6aqlSqqonzB8RUkTBrSg5u9oMi3DwnFpiJqIhPq3f7Rl/+PvrN9VfhYtqqJLokkPN/W3/3WPf3pV
/351/ygw/5ZIZdt//kbL5z/PTt2UVU1V+EhZgoZqavrZoVaV1T4flKraGUb30qdLva6GpbbjpWn9
MhtwriwlHsWqcwIlm3aaiWi6G9SVElsPC/6/tdzEV2kd97bY1CVYiE5zEX6Ht8YQvkvdeF/0IxiW
sBHdEihLNKBfoHfCzdAXn3Glt3aF6chrJUu3K7I1XRiLKKWb6Ek4tpzel2SQ7jFGzRs5j1YZeRsy
6Z4lCfj7s47+1PlmCVvxRhT0h2wU5ZUwlZUbJVXlWksur5KEfidKf0r+mMq3qDBk11IW19CjxDPl
MnCBn8iYDWsqr4s+4uLGYVtMQb4a9XKBQhIiwzp5nAzhRWsCdKsJdvnEShyrz/KVKdMcc2ngQwhd
sc6ovAiivGzIdSr4CpSnXjC0HWoZ0emqKvIak9S2Ubu5hW+6y/DsGCdBe1iKaysxbWmWML+JZF+E
XkbAHcHg1XtcfmqL/0/E3NpF9A3huOoKqphhxQVtgTkdRX2ZrkVdL47hFO7btlFXYSoPbhFMqqvi
T94JkfbYxOItlVT5ZrH6lVROMCwTDGmppvf+rMk5ycVxcBbk5vchKm2nkDp4HFE+b9JxWDZl+bm0
AWTgXh2P2OixdSJcN6R6vlayodn0quZH7fQxNZF1yNp6l4Fk3EFtwesohS2AjUrcR6d/0bnuo5SX
1G/HgcRW2+6NYRZvez2+SxoCAkuRUIsXALTgnygNTVho8GRNpIrDZY43eCNfAiU+SE0/7Ux9uRPZ
BwgSCxljjbA2LdwZupqXJ0E75voKS+OQAYcO+8bl8sEbonTICWP2TR7pOrsIsTtGknCD10Zwi2Tf
5GHpttBL3LIoZSgqeU73sUZ2hXmWHzvLwPpU46jLEtSji7ANdcaePnX7xFImpxz4nUVAIB/Oyb2C
h9cV9dJ0w/ouSPr8akxVbSVNkId6+l7ciA3Etk40jnrYmN4gyZVflTApFKuHFDTpkQcfYfaTqcbz
byVrtTUDv5DMvSAMynHEFbAksuxlRfAA1STej6EKZqimSBPK0oBmPlpszehoKSPkyybFFqI3BdKg
VEeNo1qhHcYqNAKrLu7yARBzUgREZdmk4sQUJzfA9rSVjDx/hFzk1xo8ja7tq80oY/pqZ1HYSqb5
YihS5xWtEDtzO9YefqUU3n6t4qoq3a4xhpWcKureqji3Zr22D0OoClXIxIcMTMIl0P2Om19rGPdW
c2OZ+1FT8feomp2SjdxLzFRH1I3EW5Yk8PvGkPELldSGAlO9ZUwpfibUFSLTUFyFKFEmM9Du+sB8
6fB620KMYz4vcBioU6BtVB05bVVLu+z0LzgjPt4o/dDPIxnkxjyCws93kIEeCqMY9logLdgTaaqe
RyW2uyLZibUrwMgttLa5oYuFrxhFs+Fxv9dpO9lJJRrrIa1mXEYsMJmAbarosbJpfZR5KWbGTay0
Kn5kKnVBGoJeYBkdNAKkdNFyuwIfsYrybm1K6R4W0Lzqoumzl+crdZmQp4aq35Sd5DZVhz5y6caj
hk3Vwk4LjtaINkMwWF5mitCG5HDwE+htWWoh0yM57cWWCRGlsZjGVv9aWQPq3GrxppGnYOJsu5K1
W4NGiXatPmkmSasgymiu14dvLY5DG3zPHmpjvxNH5XXW8+5KuTX7AlWsUPvYjJnIbbuhX1/oSZqS
borkvkqe6hrKHrJL7cZYSFbpcyc77SLytI30juVm3pmx4eukORyjzV+qQmk3sVjfdNao7Mwicftm
0zVL+0S9+TqH3eIuUpt5w8mIF0XzQybjs2rVGcc/tsMO8MSmN5t7K07FLUoOmsQtVWLHKtQZ8MqH
wFBeAlU5DslERsscv4nyY41VVpcWOJRRLjuyjM1RlgcvCa3CjVKIExBvWBsjtohFnhgZmWJLQ6Hb
86y1KyWCURcK4WEQedVMQFNTBQ+0QLOLBgwIInCSoZMzd9AwnRF+3IGzsuw8NGgqmAIfwIy3TcTn
Lp9w/mpp7QZxnu/qlL0gLgUwDyBXok4xPd2icjlac+ekvQ66p0RarS7S9x5btNOKhuL27dL7VRri
9C8pvIzNPDgNtnBHbr9VZbdPy2kDqaqic57ADtG3g0Nk2CshrIHRuB3jUdz1kUG7uyQybSsJjn3m
pwkDu9IMp0qlzhdaAnkVX2jHOwbAE2OxyHLVC+OOI2PR605pDIzPghJl2cj4t5ZnQzMie8y4Gbkd
XXWQn9gQl22aj/gzjWG0hTyPoXFAAlLbZzPr9W2nK/eRrAleY+TbocF5TOLom26C/EjS2i+WeWYZ
T1ZBpHduQZt6Z1FoHD7OI4UAFNMsdBujEh7mFGlkoeulY3blMUhIpVVFYwKOi8gExhL5jBRZRHBV
tONaKUDi60Bl5LrEiSnUGyMg1SbH8kIZN1Rd6WTDSJKq353KPm4jDbKTBtjh6e6lrwXSdas2nFJ3
Ert416sZh6o+n9gswmAbKuTw+qgHsApNDUqKKTuahHutlOZgNdVwQfDdlE5n4K/Ly3rYK5Ikrqde
3qUjWCu50XtuIArdoprGW2W2S3nUdlOjXI2sBrYyB+qhNYhetNOSpHOypuOpdVvCRVrL8rVVy6kH
ZENmyVLvKq2BljCsikliq4uIe6TA16PoWOfzoZrlh4AuzWJfOKLyQXXlJuslL5b0uwRSS5I+FhDj
i034xA/NXsN6BApZLjdJW/hxtdFkHzAEggcPezv2zlay09YNA7Riri7bc+aAY5iugKdF9VVifMOK
WxhuIx4DyEq9A0rMyNzEcsrCn+k4370Kn0Plt9dJeKP2pAp8rHYnklOxm+GNPRq034asgyf95ETD
v+/k76rkRPnaEry+3SLgEo9Yw3SSyycWk4ffw0phRqyx77aLj6e5eysBYmDizbylwP3Nq7Bnda2m
xzq5TZRVbG6lyWaEzblvhA78CqeZHqbX5kZXnK7dC43PetCYbt2uG90vbg3TCcx1DwODTmdW4FRP
4pHvktJUOb7LXhp51cpune3LZzgyoBl8pAiibE/5Rr3jQSGvmIK9ZrolFk3Q/bOvyhAlYXa5KPrM
6kBvbjAlCTVNA8GSqz2Pgmt9RNgCKq+61do3wLbDFQGmxSSdVyqGugAn7i5+GuRdXrr1W/3Uw5Bq
IMnYIBR0JCT1vhaQOjpluA/jVZjto8kdhaMx2cHiG8RNSur1klPugsqVeLcEN60zv+nUWTEk6H6w
w0meyp62eGF+nKQNHnGjBwt2K+f4X82M861bzStGBOvHhDk0vqozeO2SkxJ9C3b60US+Vq+Yc7Ts
VfJVFx97Xnzhq0LzpsaCbQwlLaqxkFl+R22vy64MTBLWTZR6Mbaat4L5pIEROpBrkIGoBI/wXyI8
vPJOrYGc2MbkpNrBCNct32Lbz25Maq57PjWQSVnSuMNd+k2hMUbu0+YDZpiS4/kHnGCD3qAvhPmW
D3YQuTNG/By37UpDoWK5OdCmADSfnb9Xhhvn/mxtpHSlkocIHFbt+a3Ltvl7MXrNCx/QBHsSLoq4
VhVnmsH02d0B/lRv+eZ8mI17Ib5eQl/uPEAFIeZg6XWcN0N53y9gMNwuubLCjzponDhkJO3M6Clo
3pTsRW+uOvVB0x4HSGjWUxLvqgF77nU/XsdGh+jlkd1lXnByzx/mpONTpqAQPNfz+zg8BspLlfpk
/guqPK0kraJhs0xXaftGf00M4A9t827IjzScU6db8B9Omd2YOY04t3OGQFNwc/m2ARdHYyQRYiDB
a53eTNZHWICQS4/L5CjgN5uj7Mp7M3sZiSOhL12LgECAI8knGF59G0FM9WWpT/w4xys1yhJZTsNS
N+kQbkCsVO4SyndFoNHTSQ/YLqVuDWsEDlQWfC8KbVzlPfU7ekzvgRN2eg15JboR4ldFLUcvLt+B
g48cpgp9Y3SJK09AoEya8GRs26XpT027atK9MD35c3Y6f9qCIFyXAWFwlAGCuRuX93L87DJgBMhW
InGwezq9FTJLwjAS68Pp4b/7+TGfPuEE2EUKMigE8HeXhi/SARy6XRl3DWCsklVOFxTPVfvBawTL
lURiHRVr+pA4EyQDAWYmZB7EVqx03egZlUq/75ENk2YtQeG0nel9IsZ21TlYB8G4iuIPA1rLALE5
7zfGrB2AMBxLdWAkqq6lDfs+W1yz0e11J+CJQridcciL2e5FRbFLUfLT2HIFRnHfIjGi90n1GUI2
B9tkMnW0WHA69TkDGFhRJDUlplqrAZgZQRBhnKpLV8sVewxfgvQhp4cMTBu+QYFq4UlhuWVe1kzh
sDRtrfroxPsamVeq3abLU6Y/G1jjU+YbU2MGumMaip0tz21ZeZ0x2kEBjQ0mgyMo9/kEzCjlFLMp
9dLFPUenxO91/BpVj4LutvXBNEA8WKIzNqKdIo6KiTBibdxY0V2SMxeXBDsOJ6N0M9S7AtlZcRDS
Xdg9ObrV2jGncJo7JD3Yq9ZpE+B48ndT/Y7x3sWw65JedkoyCF1bgLXkkGRnExKaBR/hk2mEfpod
85IDwpjY6rM1PAImcSpNBOgKDucx1T/nCV1Y81HVDJzMHZVNOx+TaZ3VH2P0JpV3rQY0oHjjQRTx
YdY2+vJGhsXo38QO/tcIFmILASn4AAQQ8/o7fQ2OsqEdrfHNWFo8529m9KaGe5wgGLQ1EMH9eixW
rmp+r3tk7MBEHTE54rFu9VVU7cfFlY2tqJNh8eeBYIBjoTtSgdFEoIF+ZYCdtxvZFws7OQEqHZXl
P1sp4MPN7RSs3ajzTah8ZGQgihTV55IDR9gWkbSOlnmbt16uAPi0F8cQA/geTC3dW8a3GAzZFB+U
5q3zJuuuCn1p2Uz5HSvfUuxU9S3Knk5jI3zStds5XvUZJ8lVqj5V5nPUPOXadcZBrM+Pgnwse/a7
aMHuFEwN0uepYNu07EIZWig1s90PeeiaQVTslUJY3JaOjPLceEsOuhVRrt8bw5Uq1SuOYJZR+Rn8
R08qAEuGepvsshj4dbjfJEW9nTputc4eYDQyD9A0wcYZXNEMrpvTykPT4aEGHtfkjgE3L1NuZpEl
tQFN+MbhmZEwu8v8Iluvsl7A53tuGgXWkFF6sO3AIlr2AHAmrKS3oiDET4TtrACfXASfiAT1tRuL
1E3pBJrQl8n8bgZvSb7lrbU5hAB3gidSX831k6zCJHlTjHuxccVTYuM9Tm/gt/C1BnCFoz8k76AC
7dO+pW3zmaB6Bz3V19N9LV/H+ZFoNBI4RZBQd5LSMyOvS3cEVXl76EEjsw5xW2XD+9pN+Wp6FRQ6
VqxDdcMjdxL9KkzYSp7k1nFOnzG6w0tU26K+0+6VtHd6616TfC5b4Cp8G3TksVcgB0BtNuZqUhyW
lOGB/RVVq3wvKg4etwbWTjp8WuEa+nhDn5rmtoWQmdxUpS/JZGiYzAHmpVe5ebaUXZC9zOQcTlEA
4RM9x0Lze694YruK1MEpsN4a4UZKHsPcy5NNCDtF2ySza2YP4G610SFmIBKqm5UR3bGdK6/Q3krZ
M4K7WNmb4d4xXvXGNasN6YdUdrPca0LboFFU6xLGqVXtlDUF1Q7jZqZH3/Mxg8gjSpzmcuE918I9
IXeMCNzGq+UZbt3ddqrnagW2a7IGtglUqFurokPFtWVQh/5A8aQ5xTQ67AzNyxp4rjDYrhtrteBH
HdYMkcW6nZWNWGziblel10NyXXQu0SEC5wO8+1yALHXMY/80TGRgikQ8QDRC8DP3GZyzcj0e4+v+
XeNo9SEJ60pY9+VmiR8FljIZKukueNPpv1z6YHtYSjRH7Z2apki5Fz2C7zI+xtYFZTHQc5XqVSZt
lt6tRqxoVwRPnAAG+QDZD5KSMa3EN+WBrC4vOSM/RTzNNBjSnfkk3vdkAL51qduoW+PDFG/Niq1k
CxtojjGO2fJ8Wopy8XbO7ifah2oeobSxeEZ5VzP2bieATdnTsngsqpwP+gHQySnynDEiQw+i5Ym6
gZOn0lITPGnFPrF8WGRJVZQVNNb1zPyuku0g2UKXOEXPGQzDtUHv3dwpFz9uwVjq9Eq7NZSdRK9m
oCtrEdpkeatlid0vsV0AT6qAs3h6LdsguiyJt37TjIc0P2ACB/uWBx4TgUGuuU18o9I8T+PcoxAd
0h9vvpWtZwVwl8E6EHpB9abhZJ9Y32dnkX29hnPzVCWcqKNdBBgs84r8vUlXFnuT4ZVPeX896adg
q8zphrcgaYJG64r959g/DlFqg8aThI3bDM95vZayNbExPiRZP6qEMiWMtC5Yx5xa6uEqJFYU+In5
AUDxnN002k1OrM+GcA9K1DHJSFfNtSneBfqxjV05fzGhigz7aYFXvFqMJ8HckfYe8scgP2TRhxnA
L6HqGIX3WnM9NqslnG2zBrorfYtrhu1GhaQj5J+5ACTY3HT4s0dAlc0+bLalvjKtZym+MsqXBrIj
geN0ussVENrG6ervXfcGZDSlQ7JTjbT08KLSB7xii5WXv89KRYttsFIbwuoFzzbdt4t1nWwGI7Hd
8jNtHRLNBPGcEKZorSZ+GO1YO6pko2d+nRGd0sHKumJhLLP7gtVomKgIeK3+4pqDb9W3iJiJCTPz
m5zuU+0z5YikQ9iq79L5jU8nUbKQFNWv2Zc52IrpbQh2+4HsQ7zcQvbGRusZ0zMhkXEE4meVvlY8
zCQ2SGBM/VGZbtTYC3o7CDZ6+sLxl7SeodoOqeKg2aQqQaw/Wqs29pX8tta3DrTnJr1mJNbqmujD
r8RNMH1k4dqZxoMcvdbJiwiFLriJi2/MkF73fiqK/VFw+rnAZP0wA/27zPyjvkQxzZKAFhuqZZ63
m9KkqAphotPo2eqrvWFCn+1qESBuHk82NYiNBDp1UevrJXlFgupUMwy/MSIYHsfqg9oO3fFqnV7l
SkQY2m+VTNtPHJKMNMl3ggmpNQrk6yAz9pUxhruii+7qMpk44rccKYduJlV5uwwVYzdI3sboWx03
MLhgnotalm/Z9ElVE7jjmj7BOMtiq/ebZiSFWGE+5NGoqTNYCesvJxSpKZSHYVnXQxKvFDnczBLo
t2zRXYg45bYNqRCJIikAswD1PAATagXprlt6Jxaz7FbodYH0D7QqTYUOJmB0qKNR8MdexFPRx81a
mM1rMWiJSmp2MjWJH/t4+ZQq01x1Foke1arsKZyKbZU2sytaysurKThGSq/pWxL9Yr9Vy+cZiKF0
m00r8inlHg3/NFB98Gqo5Rwo2ZzMbZB/q3ctkMroQUU7FlzXtHuRX0WSA/WWMLkfrh2l8/vrZnmo
NZzeXldjU71vHkgSlG+V8F0zP0DQzkRr6m0qrgzaX9vKJj+BVB3ouEPnwo+jqFNlO0nZdpx/S/NA
xJzt2sWFEhYxeyVSC2C2XbbYpT+0ARzL2ZcXVwi/C4ZnJFdV/kjPIc7eRsYaAn9oI6/JLzDz650+
uyCsOGxThsRNbawc7YGO6fqw7aDDQtA1SSZDCceWykHlCl83r3bYlsHzUN6GM2LGhnCDHCqn30Y1
iNnrGzJrCA5prT6m67ogDsto+ZiJ111IymGMtsVUOanx0k03U9Edk7H3mjjmrFr4OeFU8wB23TE5
I+T0pJIjmhMQUwBUfhflgpiwm5EbwaOVhmhft2K2MSHbkXGSnUCOiawUWpGIiuQaRFpKwbln11bX
bjhhdsTm8zLzJmXKWHrp6fNLqR4Mdzl+EyzCwBsZDjrRtUGadGWQOtJtczEcvyGCH70ifGO/aLaL
cADCKJmHLkdk2ZCCT203knYJeu9F/lBvyFztTem1JUvkSsfReopbtj/lcXINPzR8bP4SRQoNOqng
SsIWinVLazLt+VR0qf1M+ziUwV1efizGRu4/zfH79ExAqjUHWG/hVdSvGI5EE8lLX2yG6mia37LY
1euro2EvxfMpLj/2bQaAcC0JfsLGcnC76gCzLA52OjsaAI+kfBvaFwqWynAzSmQHaE8wg8gzqKdV
gKuq6PsN5xZH1wxbtHq69T4V82q5FkT/5KFPH8vkafBzrbeFYZ19mPJb3d8Zta0+idYNa3NJNGGd
4GbZPbw+m+YUpM0aVbIDLCSpow3Uz4Br1dTqovxNZNcep+9stdi2T+fwKeZmx+9ytQWCfmPWK6D6
0yjagkZKDIhrXNuzSN50rTEum+G+OHXYU1/py0isrqDsXC8SJQTdHXQaYoAx5VW79WzzzwCYudj0
1bpZWZ/RWhbtmjMYffp0JzcOYM4kZ4hX3TPLHpny5CNuVoRTIbXKbJVlAJ1XeQNXAH7vNin3ZenS
YXiyP2+q5JoyiNQ8zonPRFROHRQ2DUHL4ymTSk5jpZCfo/4+fg9IJ5j2OPh8pENzhu4qv9Y1L1K2
VQnr4p7MR+py0ZY8ZJPbWbYah+s0PUKzdIV7liC0Ab11E2uvqe/kexWWyTTmIKpvW2pn2ZF8kJ7c
96TUsAdtcL7I8dEN9Qdh9JLaBy5KdZDgYjKu5V0puMRKvIy1sU2zvTIeFnM3ijSr0ByrWhE11N8b
c8duXL24dCqp9YOpvEZ2Q7HSNsqHhBY1/XVdfJNJwVf71A+uao7Q7807OB4SbEKyghvuF6XPn8lb
0x1ru/715vhD3fzvvdGklaNkoO+gm5yFBkQ6Z38totZkjVYPuzBJ7hJzbUAZjqeFZqxVtm+a/iUd
lNaea0ogbXgXUU0OVbpDD1nH6YXiIbNzlszUzWfOcPRqgSUcR2w8E7KKsKIM9f9W6fMnddDqozwp
adr/D+RA8skneFkK9LC8faSshK9/0hD9+KX/UgEZyu8nvJtuqJouaqp+6s/2XyogTfvdskxNOymB
RMVCBvTfKiBV+13jfzAyCJxEFET81R8iIMX4XTIlzTJ1XVEgxkFg+b/QAP1ZG8YYpJWbJXKp/0nd
mW23jWRd+olQC0NguiUBghQpStZk2TdYsmVjnhGYnr4/urPLMq0Su/6+6qvMtJ0KA4jhxD57MEya
PqZ7xgfsu9hyYiOPt+o4pj8je87o5Ov6A5oIefvmvbxTDZ5xjRjK4lFtjWEcTcBi+pMRiEzEtVNh
J1tjTkh+Vki+oATo8BQlJMit7FXualD5RGNV2yHOycv578fXIU5hCw+vyT63RLDVqYjaUk23JDQE
SWWsQh3ryWjRcXcyCCMto9u2g+z+8aiW4FPVv9f56RXDArd1y1bpupvaOW80aWdMwc2uCsLUCp+H
vMq1u4EScNnq5D0RwzIIkEFazHpReGhp0vqlGA28J1ZGrOF7ulhdV3maZZbttrVVxb0bZti5V0ux
OC/DUBG1XESiw3cBK1GN67dZjfvFMoYn1RxoOOOhb8V7J8IvElPYwdDBdWYSWRIlB10Z3HJUgiXM
MstvgYf1q2rQqqtiEKfugtU3eAgNFZ2mWmtPLv99btvchTuMdZVEJaHK6bBQI1ZJO2FleCsrxyXu
MkkiJi3QNeIs/IVLoSLNKkhQ9RMYSwQIupbsNoWr4R9e2VXnC1vtd7Y6O9u+ClEJNmWkcnGVAz2m
WuoupqMjfrqeMbs1DpADXT7HGbNmTRWcUpKLDjeZiuYwbbP4dJjGjkzBNIu07W/0aSA9oM8yspFk
1Cjzp0ob5hdbme2EHndkpPc6Jfx0Z7qWCg5Lq+GbdJVuuG7mVKWAMEa48D1Tyllr6G+d9Tg6DRkX
Ex7+azOhm7uPSLh6CN1K3jEjTvakIorEWgMvjvwsGU6QOhbLX5ymqo2bIszk10nFBjGwq94td0Tj
FmIjJlenCl7KWd1EheLWBM23jsZddgA+1gaZj/wwdbFaekX5dCNGZ05pUImEToFTxJDrhMjm4VtE
IlB3n+ezJI9MFuADiqMeQj3rie6oIHRz5U4TTnkJvO7pVlp+NexcN6hUKivZNiOuDgEMg17ZYeKm
Ql9KqrDzuciNu1kkQ36lMdXrvWg1gg3ybNEAGesKzJUEiBlZbw3LniZrVvWf23rgd6dOcUKQxz4E
c5pMdRD31dAtn9y0nCpP75n3uPUaqsTPPIrzdJe3NVSZQVcWRVmPzMDHycqM/H5aXDf3klR3Huao
MR/URjTPrqlOzXGQLbWsnVl16FdxYurwG3Id3ghG9jH0hFyEn4yoKNqdPQlKWSMyMus2StE/gFil
nXVvjOGQvGL7DJo94UCv7+Ia5xF/GcImAiaJpk9jFPLKI7scMeSelS5ca8rSzmSdkJNHrxmTROxo
RtLF8pZArnXbktS1zi0yIFFOuV3oz33UH3SnNbDttRzIhUJx53iT4WRJ78F0sXReIMRJPzU792jY
bkRpKkN7p8gmn66SyBrUh6HtzOlbHcUi9mcENfdi6sd83RRRBrpLA8EEgWAl+4sZ6iRouor84aoF
DjBNG2s3YWOaQ6CI3Fy82Y7a71ZcTfNmkFUF0hfPREEjlVVgDLpRTxqe0cBHh5Ex2sAmwn3mpBu1
IAzdVltPpVXXJHqEFibwqVtOXudqiUNrWpjfqsZZbmxyInEdteMM/z1ikjBxtqcX8mVqSpguj/0x
D7vXsYPihkX0WLfrUK3dfM2m5FT+1KbgNWVe5pwTpQrKDrCjpJUW7cx8nloQRKx/bqt6cuwrw4QZ
Q1tggCbQaF2m02sIyeLt02a8l844G88hP8X8nLU1aL2ZlvNtZub1jbukTuxleQcGHuW5/dK7GiRy
a+jNFBUpQXNQXXSjCgZ1BFIvQgMWjjLNOA63EC2iW14IzLKsOt0tM7w96Pr23bOoll1fjxb0wdzS
GLUvnxMrdcl1nnqpH8ep0h/tpiT0RrW10vQXu1vaIDP1Cqgoym/JLzsUuC1B5RhdN9mpAinQWm9r
Gnh5MSrczTNzuGtcoSwrLY4dFXJOEeMwbnWqCJRxppJOKri6uLG7dnOL165u7zNDJUyIVARF+EZB
52E3TmFJCsicv/aOZehPWmzH4SHTuubrMNbCCaROHtne0PmUptUPoHPA3pmaK86x0ebpriMZiEZn
ovbWBn9vVoPI8F2/qkRfBYLzAXemOZudQ5VXy7JuIeGEexKRcgA52jUlrAGleubq1hcH2Y7uAM+r
Ma9zwxxdqJHlQppIrRC2QZg9dwwth7B1xJN9IUnPTpNTfqLTQ6WolNixvoWE4C2+HAf1M8thoMMl
KU3AHttmOQJcpU+DedJ8Vs1UL7dps2j5jas2keZLMydrSUEmQR6xZg3YlVWuTD81cz9BEXHT5Ksg
0cK9rkmnK3ZFPTrdkzE17ourMoeZpHaBibMyVDctHmyQOTHNyyUXSxjpu2EyQFYdtmnaUeTP6ZwR
U1xuYAAOXPUpI0gIUswbjs/ODaYyS/uNXXbFgpsfsU+suTriU1ZaSVsmDiO2jMIavjYcDZ2nx05z
L6MEYqflxgZWzUMBTWguUOWutKKjI8kpBBG2EnE70D2w9bq7dvFdesojGvae3hC+R1+0zO2dYxo5
ltpxD/WtqFtse6N5QY+lVUppXHEP5jieYWClPtRroR0sbFWsbSJ0jJ9Fb7k0ksmKxZGupu7Z9vD7
gb2TzoJ7luiR9HjPIjZWpZMT87eq5NACucSVSVSnYrrPEMrNz4XT51/dONZaaNmSyLNFhPAx1Nqu
X1RkUM2GUDx6o/3iJAI+TNMlWzcvCVerOqdWDrarO+N2HPhS97E5TB0AWu0Y0+2g84f7XQRLjfs/
DrplIVdzDa2ADt20xGIOYqtsCZTRotZSfLUlnBZW3NLhqrzuQ9dkbx8LSJApZIOEXcx3siiVzcpx
Q0mHjZwqU0R4w/ex5bM2rdoh58OWbnXlptogrI1rdk7vmWbTxBUeGHpiMr2Iv6pGciPI3NEdnwKu
lZ/cWptoLlexXgvYekuktZtWUq/XdyT06gWe6TItzXJLQUbX/LEcu6RaCNDKej2+GSyjcEjWmMvU
niHWpHbXXjt54WCJDFQ1qAv8NqefDGUTYkxFxKEWl27hTXpOx6kue109GhLDJ9zhm7D3rDIyY08U
Or7uXZSXw25wa6V9GIkpN+ks43e4aezJLQKSBR1744x1UtFGAh3FCKI15fhpkrFCP2iwOhB+uPOc
bVOWOHtsmJRHp8PXlchfFe//eJTJy2iOw7xKIj4/5JhIrTY84CmMpJxGLOahHJMuyUkE91NbaHvq
cdiCAorlpZY5K6GQIoZvS21YcIRVQFlQH7Fmt40knAKlqji3EjN3yqBxVYklvKgUdwero4Rtpc1O
fCQOIfnEeoroLnf6VIi7JRwl/w4DQ7lX+QFYObUQW8dt0Q901My4DqGtcNDg3J9MZInNWWfQoTVn
u2gfLCWTw12WaVb7HIpCvWkrXi0UujYaj3WUUs310bD05ipKM8MIiLcqFKhE0WzvWz2sSdDLtbAm
qlzChIIePUKv08W4HDvicKNdZgKn1LWBs6BmLmSuwn0pIcnGMbBoU3BLxQ5On2OPiBzVOBa5FENg
z0S/EV3WjIehH2f1dTIH+j/Y8XuYaUc/kjyrmoAZqSavTlTjWtaUdvrJxQMlDNwuc82tBWFSbMam
paBkQ3NiDcOKznGNz0umjMOqH2rEX0Y9l/P1hKp0fDSHqiMIA5q53Mm+1KwNlUFJ0giXE/wEjLH2
Oy3K3FUX9YvhDY7mLBWQrtvim3ZKSiSCsAshMyYqFkskHeaEqNitbNQnPrErXuzenL8acqZb043d
bGwVWXRyZzaxku7mWCuUnVHgNraLtbCCortgXl/0T7VFsvbGcMKIV6v26gSdA+JuYgfhwn1qH415
5z6MoeIWp5PIzkmbjBfIGOTpEuZAvMpiw4mtgzFzJXKRbhrS12mUTgm+NjfTrlcjGNuRzGN4E0lM
WVbMZg9FNC0Hz1SaMYZgB5nyue+KcTwoo75E20ZJknRrRlIjWEAomXllz3ajbyt9qO3XVMBrYc8d
RH1woOXeCXoFMHy0Iv0ShQWAKrTlEG6Q1tCaYydy6EToBAfdQLd3UMS7jUPfQxutcdcKCpNVKFoA
24yQNnQG05i0xEeo7uxVobSg62Ytl4PTH0W0ozhmK/FdKdzhwgX6zEmb25LjmjYZJZrJmWGp5xbv
+tDZ9ZjFpNGZ1K/rUWuiZpXbEXokOU7Ljy6bOfuNMaWkLxacViFhV/pNbpRCWUe56WKhjDSjfbHC
VjW8HpZsjU9hBAQfxlNzMKwy/FLOKKHWDoSkBLItN4b1LxjgH7naH+Krf2vgznVy/1EE9wc0dlP/
KO/79seP/vql/v8AH9NcMKX/jI/dvpDy+1Yk9+vP/yOQM8S/bB2BnKlpRJuIk4/kPwI5Q/uXpqNz
0wWKNwd86t/QmPMv0DBdqLoJpoKi7WS38w80pv/LZbqApAJoUSkBrf030Jh2Er/9Bm4cw3Rt03Et
VHrARrpz7hktZZug8BqWPVmxT3rtBtwCkIwhfahqaiQEOmL8pteSFqZhPfWyuwCYaX8iR6e/gHPC
BdnUVE04+nn3tHG1sTSnVOyR568F8LzbGxDSxnanhSdk/6dOJEgKxSXM4kMlEnQNkXVh+b3zFhxV
qICXGm1czTpffkQyEjcga7G3+sxXc1Lw9PjRybINGB+cZXtDEq4nEvJv5yjA0PYCTP4nQMnXVYkN
NSzbINvBsd1z9IxKPQ77QhJobGOgz720XraVQizkm0n5Djh5piE+jUMAB2iq4QjdMbVzO3kRKU6m
uUW5H7PPGhGL4CaqX40qeMIC+c9CdWhsnFaDdC//63fMdVkXfF8bBYArXPvMFWMekOkmZr9gHwE3
whYIGsLCr/dchzRljXHVMTcgClatj6jkf+9M7Cnvq0D/esEgkuB02F27NuvGPBu7jmg3CCttD0hO
4efAVCGxqSBP6eMXfGmYEzr8Rg+eSDWPKT7bQ+9+SwASYxg2k33BYOpPeTYf8exZzsxS3B51yeRk
LfI4smAIdVLqC2/rzCbjnyEc0xbC1C3N+PX7b56jN6Zq6u0Q0uR6IF+gW2WfHDpZ2H+sne28rS5M
fzoFZ7vQr2fi3GOG0EUQ2tn3KVVdU7NQhZqfRI9l8RDnDVZ58MLS6JrJ5BmGRerYdVra36byecCn
QTvVfR3Ejrrwc1W5qer8tlOIfTbMUwr2epR0iVrya/UY3KjWApx+VmZBmHphQb7pl5YG9LTHKeDo
kqnXz7TF9W5lNSQfNIETmbcuvN00cTfopq46J/IL/pnU49d0ctaCIrmaratcm7f2HB10SaXo6LSk
VVDDKGjbeVdxf2/RY0kobjroTKL+NPUZMV5zGDrpifhrq2pB3mk/m2j5Gab1p1CrX6ZWuyYImERf
vDrwzs3GdK2jkO0wRUudGg4lI2f10UBe6EKan1M6ZeZTp3whrGpVlsoqkSQKqcqe1Hs4RqOvh9Vh
Kl97AOxZTjvT/L5kUSAyY1O55jpWdiaERxeefAgffajlg4VCq3Xhkc/JZ63/2do1dFDM2fRaO6Vb
PpWqs9cr2qRTxdPh+xSAj/iKXX+eJaFwzHsKkec5zW6qOSZBNZM3mfUjH9I7MzmamgtK+Wi32fp0
wkxyO5E1L42Da2nBSEkiiZkFsFMj9ypvCDlL4CMgwLDkI4ry/UzEU6V8zWBXOjh21kRMl9bs19Q5
Hy/lX+Z9bw/G05Q02CwMqjKaOedbhpprlmo1Rn3IuxMns+Rb6G1WUM4+KSWUQaICdf5TR6wQJulO
nKJazR+j6a4QI3/v+mezJKzDrPCBN271rFo3NGJmsn+5Na0pwFeJAgPAkr5j6e3a1aVfqc2KCnFl
lmrmk07tdfMdYdc7mDrfZnu80juKWcPmIlc0Pz5+2vf2FBQAuuHoNtXnuUR+amt8Hi2axJx7Hpiq
Jy6ZrbwzgsuhQ1NPmCZHyWnrfLOlxPgRzKLThkNpQDkmxVW5ZOf5zub7xwgnL5Y3I7h9SwWdVfKg
oQk8JXy14b2NnuHjN3X6KWfTAqCdAv3UTxTaX73ESXADtnN5KM0s4OawtfTXdPjSI7H/eKBfxkof
jXR6o2+eZxZR6OgRI5kr+wZM7Ak61VrdKZ+0oNn169i3b5X//mj54+HOPpI7hklXGIlEQVkTO+cX
4SUHpvc+Eg1SwbXVobo9n2iWVnaI+0uCnREFZNoe6AMw+tKrO3VZ/351v0c51ZxvXp09Wl0ziEIe
YlX3qTu+WO6LRb9sIigxGu41A6c3hLAzMssLH+2dg4w3+Htk48+R524QYyF5PhG43/V1jV4oMJHJ
rkm28Wcom9mG/Y2TKPWqC86c708YLhm2wyp2qXT+HLtVFNOqNZ7ahBEFvxqtDXjoqgcW88sV6r8g
xyzCRyd84aFPr/Ov1/1m4LOyp1RDs08yBh427U5FGCRW2Fys7ED34OArnrww4Ltr8M14ZxWQhbep
IJKMBzV+tmkNA+lYNA9KaHgXHuz0g/7zg8FD+PONhlhVRovkwaqfZeQ3BLE/Eay5zstVv4U/67uf
ROujM7a+q6QTEfB64S9wafwz55LEcNy4Tn+92GhL/FMwbuJttkmDj5/z3UWpa6YDf8Nl7p4NE+v2
pBUF71PTMzp9+5q6QBgXDtQziONXUYnfy+9RTrPozaKsO3d0l0HpmSUpzbqQs85v7wFzjnlP3NKy
bh6wESfiIvGwCLoJ19tLNk3vnUFv/wZni1Mtmwb/fra3uK0QmHVQnD99/Cb/us1SNfzxkGebttlL
rl9TJqmccc/40gVFIJAEFbfNTeKlF/a5d9fBmzd6tl1TuXRDGvM8HapcDVLntGyJBtkg/fz4sWDd
vLcS3gx1driC92FTEnMYTaNJtqt90KM+MJxv9fLsNklQU8/k6Z2m5RBIlZ+JVh+i0SDE3fGyGIFx
76SrHlw2amuv18WmqhDamS8ifMAgxCeaB0rnAiPfoeYBchb3WnVjqmg5ZALOvAvVL8v8ypr30+yu
JKdbH2eaP7Dfad7MibWaXMNTjeXKmhzf1ovDqL72WNuQTJlkMjCyEREdwt4aV4xl8bRweFimPbg3
t7OdkX8L5cvg5siE9mXrorPBb2PcqKLdN23/qce0Z5WZEt7/cF3qJGXYyhf6PMFQ02+yesgG30SY
B7iVPJETFQxgcW06euxQVzrJQ2GNoFeaAVp3fBnCVzGpq7x6nWfDH09CSXpvaf8Qd89qgpqNcKt5
elFjPcAXx+9sd1dky55Udh/RptMnfjVd1w6ar1kQO7yfVAlOngRxNl+7Wk8M+42uPNWwhqV8tYye
FhGpR9x1QZHtgh5XoSB1gGkoJ2+xaHTFA8C2sld0Li7YSDgzrMIRpWmPZrpEJyVN8Z2AdppCeKMk
xheToMR5On2R2THXYfP5RFjpy3EX9hBXQvfRHD+HtdzF6ktX93Bpws9OmPpzUeWekVSei3okFsU6
w4U26rUba65vpAnYH2bfLOTkWYr7rZIFlXRo7M0PwwTWHSfBZD1OBT0Qk1bjEvuq8m3ErMNt6pPz
AzX2zaLKvQv/qJiOpmOjqTbpwY1fYoLlcS697u30utDvx7j/XjfWmi7ZAAdRRRQ6FlCbJa1h62iB
PI3kEffQR4GZvCFLvSgaN5XAKyaSj1nBi3D5tcra6ii99Hjyp4EehdVvXHwJmmjXzmQNEmuLMYWf
jskaa+4gHwSaqyj0XVts6Hd7Q9Luq6q4wvmEOxrET8eUFXYy+X4JyxswYmvb6xMZ8OYuynel0AK5
4OzZu8eCpzJKmOT9j8LANz2XjymZZLWT+HOCNcOW/vxqNu6y/mvmfsGMghl9R3+X9u5XjESwD5nv
FDUOGrXYuEVGbu5PMdDszp3lSicIprciFBOqZ0y0vYdyb8zow239ucYp+8SOUOHCShOVB572hfZp
6OZ9rYrrKjI919KPZWEFqIuvpJy33M43pcABVRxD/UeaXiXKKf+lQnTSfCKxmMmdb6XNvTLSvDgf
tm2Y38xyeVI04bXxyCGLgLgbUFWmip+Ypjf0QzDD7tFcuRX5ZztVtpmebqfxrkdJzh6Y5Vm0Gurq
VjHMIHTKDVHSQVyWxFZr0Bzu6gOQD/qp5SDITcdXaW2nh0yc+DTi0NPGt1XsYJbihzaFLy6E6nKJ
72ClvKZ0kEuXLlIdb9hBMCknh5Uu/ZA9lyhJS74/kXhrZ8jWbQ01NSvTO4mG1ErnPQnhV4U+PEbF
rb3IVVJJUu2TQ1QjYRYOkT6GcdVUj8ogPvXwhka2yekUORwWm4pWa1PjVNOh/rWyna00X5VCuw9t
95ijALIVZTWXMQuThhFaqslG5iVTz0WUqvXVbQ1amdoO7ySUXNnrtYn3jFbExw7tcdWjGaatrGfK
NuKXahSEDYWqnX2eK7T+Uf3QKQXqvGY9tcva6awrHDhOkz7elw3BGPj35HbqDdA2jMjaOYpcZfI1
b7rHBP64W28qdVOlzrGsYcS09p1KIEK+/KyGfJfKcGvON4aC86mlPY3hHVyttSARzmjxOMiq2xBB
VYXXzLDYZLsfSkX3estGjqysevvFzJONCt7SluKWLHvEn5OfFI+GFh3zPEIvhox9zjeyVnxbY8VA
vxCTvqLZu+Zyt+7s5cFOM3+qrufO2Tjdz67i7g3/OQQlsjUdmyJ3LeavDVtdGUW+M9jYpsTbtEXu
xvKBZOPJEMfg6tXtc7yuMO8yak9JdD/U7P0y1ZvSURFKiINNAIuRoAHmsdECfzUNUhrQUkCNfkYe
c+hi4CCxGnG7gDGwSQgbwgJjfjVCQRvaCMSgXuWxtSY1S2mdTSHlESudtVUbiBJhD7bKRkqA6jI6
6nH9OFWY0zk07M3oUTe4+EzbaOnxPJHXOYY7UNu1Q4q0OYP53Ywn4fS8dREMW9Igu736rJhHK/o5
caxZRRf0eFUA8lC5cXQb6B3r+44rhFmWHo51uCb8lJq262FvddC4xr7hI6VBOo9eVi/BJEtPkxxZ
py0WYZhjRNfVhDjf6rdtkUOUoDaCopUMgze131nymwTnurSrYBOqW1tB3x/C6uzuh3atuLo3Jxjf
NfCpQvJLpb4p58VPnNse8pc7IGA8GXU0LYR+Ts5GW01IvfMxu+ttJEDyJGC606AIkb7tLXFxb3fZ
pg7JgcamxVBDb6zTu3KWvhm7u6qMMNBKH01cVwwHhmCS+O2kH+Acei0NEssl3a8D4OG8RzCbT/F3
qMEHK5MePbt7B1ePYnCuK5xRzNg+CA0FsORUmgYB4TS5hcZ1PxhI7PkDsxy3dcdJArw318Mh4dlL
e964lrOgVCz9GPcVa0CzY32m0YpC5kuEGW45gnT2ycGYOZC0z64RXqkzmne7I86LyoQNsmMKLj8b
vceuYEBD+CNPPnflVzd9FXG8Lp0r/KM2tv1q4SfipPdyEQgrvqH90eunFBWpY72W03xtZOm6pUvw
cVH5dzfirFY+u6+WlpboY/urVka9te+urZ0RyF1x313Cly9dcM4uqEaH5adRcI/CNHDbrbOvNFcz
P/LV23GD1VhgQLdAa3Th+S5dN86uqaZRIc6feb7yQPA52uxtvNb2zPlhbbDvvUJXKtfmhX7au1fG
34X6r5f+5pbl1BBVpOCWJbUHA/ZKhPdHm9kBURcJ1EvHvLMxQ7jwpL8CUf+6KOu0WHRo4ECIZ48K
6caelIa8+xybkQlTw5bD0dVR3sf2FlMl6q1gnli47ohrVAgR4MeQfa8j/D9A9BM8msqnJrqZ41s4
KqsWGkVpPRXh5yz9Hqk1yh+E3+ZDYR6rPtqwU9bdlyX7rJpHFRA47uZPag+gOi8rgZzQ/ImL+Lp3
1WNXBk6oPVH4buAWoNHSfOB3qqYclTuQfSXxatHAri3UX1qzqd0HHR8DAYHDxu9n5jjMF21TUd7G
yBJbUFw5hkFJ5JwcBUY4h2acPbsPGspSR8fpYApwjdxN3H2m8SqfYX6lR2tBAs3/btrOVTcanuhc
ctSL28zCJ8hEtTg+JFS5J2M9HR6Lnj0lWbnK829ueJzMWyNNdsrY7gto+1aoBbPV+7Z52jq2J4a4
1e/T5K7Tmdoma7zBhq5Srx9xpqNQjSngXdqlUdqsUnUKSnwRmwaPyIReK8r6pjgaOdY2Il3PxlVV
NjwfFwS12MXdTTx1wYQ9gDp+suP9ND+kMDtgUO5G97bQjlWNQ0dVBiDSe9NZNuHce3LsfoaW+Eku
LMYCqZdHuOLYhwjYWxNYa7mNT+Nm7ZgH4E10uz87TB2StvIq65XPnRjwwOW+DaHRoDhbxhoKyLRa
YpjfItvNWDbCDyJJViLTt9d2scXycd0iYSzybhNRATX2vobkFg7YLlmXcKf3t5F/z/JzccWglCIc
F7M/mJPtqTXfCDYyYvSPV9P724ZDz4E+tIbX2p84ycLFGWKXA06C1GvJ55U7XkApfoX1/L1cfw9x
th/WpoW74mm5zpTaNa44efWVolyoz53yrCk3KQL2sX/qctOvwpm7GKK1YqPKbYLamjb5RjMeFCzF
YvtZS2tMBFgL9G2nHlcAK6HEspFzR0E8jpvR4P5mf47LO5I8/FEYj8tkeHllr4tK/fzxm3sfASVP
/P+8urNtSMTWktI46g8dfFRKpNvumF05r+P3066zbeCOrup1dBGH0S58MnGGE0KODd1mspkYK/1K
X8drGa1Dr9wu6/5pjn+NOd99/KyXhjzD7CbR1YnQ2OdVLtT98CSWwft4hPdn+79f5i/Jz5uTZByF
6CCM9QeIcusQyX7/Ddr2BSj3vVYzgNnvUc4wuSpJSF+weI7wGs8NT/1RXLvraY2VynH6cRk6/g8A
3e/xTu/1zVMhHUnNJWF19d6v1vY63Nk+3nUB+pHgUrD8pVd4+v03g41alsalysO58OCKZGtBcZHF
BXDu4is8w+bqJS4jy+SRTpgjLj9IYWLPujUg2PuARKMfImC6ULxderKzTQpup85lkCfT8B7Jk93U
3lp4VX48Ay9+rLN9yraqGr9ZRkFRMnmYWF/RpafD4FU7roPXl+rES2vqbPvQk0lx0dUwHPmoEdp+
rmIfP9GF12aebRRSg7QcTWxQBURCbDVxBWPLLF/+B6PAGnMFejzaUWfTDo96JyxrCs/4RKlqcdZL
uPN2F3bbd5/lzShn084JCTvrBkaRy9eoust/WUteemHvT+43o5xNtNkJM8utGEW9Shx6L8Z22mJ0
gr0mOwS69cdLzZD3N/M3I55NuiwSjaZNdENarz04VxqNNAw5dxMdiuFYf8qDS2XFL3bLX8fxmxHP
5l2pi15UNSOeFrAe9AfhZ8x0PJVW5lXvj57utcH/xV54OiM+GPf8rqBWMivZkuSh8ec12jvP3Nt3
lFmH4ubiW9UvjHV2XvWlnuY4n8uDHq9rfMa+R1+Ldd2uQIASjOKQ8XuXdt9LX/LX9vJm+42iZXRM
naaFCOQThjqbZQsQuup/ovDf6atk8z+78v3+kr9m85sRZYSoaAYEoAApXnD63Gur2Mu/YeP3RLkb
INO7tA+fzsePvuHZeRbPXalJHIoOBTE2RZbuCus5ITVVL/dW+ppFz+QNcb/p7nJgPpcCPi8fxHgV
wtIpuBRoerilWL/qyi+kHR0aVTw7Ebm34dbgFudga+BqL6erkmLSyTAx8gIOoiXqhYNGxyfy3RoT
kugIfXlVu8Y6JtnFSQ10XFicJv1KdLiKmupjpO5haq9Evm3jh7S+QqQMEasHwhpXNYSl+eKpeGnC
nW2CuoESbD5tT53fPdWbaavuBj9cYabjY2d44TNcnGpnm6Ew0rkaekYz75cNXZoSV2s4cxwg+jNW
eHhBQXvamA8fb/TvH5Bv5tvZ7pg3UpO59osjgsGvh5F3vLJ97OQ2pY9D0pePh7uw458Hp5WtnvYV
HPvDaGDQIlV8T75btR58PMpfZNxfPdQ3D3W2HRqLYsbw7U9fbvJwEwrymyiwA2fz/77Z/2pav1mw
HZkiMhpP3201eOmt7stp7d4RysEr1PyMSJC7i5vE6ZD/YMnqZ1thHtZDI4t/xtQO2RV2j7v22Abx
pcrw/TUA8GhZGjSy8xIexWK5pBofLN3hhL8pAlSBHJwAHetxf2kNvD87fg922qnevMo462aRZQxm
zfCvBE7YJrzC+CIv6jSn/359v8c52/HaUK+s+fRQ4fVEQaBmeyP0Fnl0vGGdPURrtPSPiXoHkzz/
au8uzM13S0Tj9+Bnu0qfm7bUDQYfNlPsJVuNbpbneMoMNZahN/YOCuOlw/PSoGebCxpOJ5M5C0L0
UFAw+OumafP/+GBnO8mcy7kotIgG/3f5gkcPLtVYth3io9hY2+yekvsCXem0iv/6jPDBYYG5OrT0
s1VOJoNihKeiJ90th8wftqBcgdhfqunf3yJ/j3Ne5BgECU5jxjjmygpOWyT1436AvFP68/4SyeXd
Us5GlwHL/STpOQdv3GLSBdeG7lBa0bdsCvHYP06iwhybo6cctqbr14nmdVp7XSfGmv4a0V5rZNa0
KnElkeNRseWFbeC9hYm2yHJhSUMMO78OxC4GA8hQ/xdp17UbubJrv0iASlmvip3b2WO/CLbHVs5Z
X3+XfIBp7bJ218XsZw+GzRLJYjGsBXTBoXiO/XM6aJ8dayqdYln633jPUgplpNKkTEATliskW1jx
nADyaaRznb0pTO5RMVBmR8xpjtiP7ADqZ2UfDAP+Xl6gDWoGXgEMCbBXRHq/QBE6Jfa7ogYExIue
vJFYNiMNQLdZsG3HFsO5LZoY7SGRdxhBLiLJBATsMKqbvm0xI40iQFGkYEEBzlhaK8DsQ91G+iwr
2e4n0QbDiVnoAKrH7nE4AdcPi3amolWPVfw0KuOvROVdTxx2YsZvI4D7xt4GnAxbMjRuF58ygGJl
PmhFsBEuSi89ApaQp8ZUkRsQ9bhdO9x2sviMfe2+AQWSoFiegpOL71vA3Qm94A4dhhFIesf7N3wO
HgL5FvQ1WGSWN205YHYEOYeK6px+qsjwEPNvFZHOAGNpfOGm4x7aElDL0tM0Y+KiVAciLzvg+2Oh
ezYfvU7kecJ6T4c5Bh5tpbDBmmcH4GwgtQZ1dCPzGOGuAS1OHjHbZfTSI/Z8tzVRrQAwwlV3h1a9
Uaq/sU4MAF/f6NFi14qXkksOsY5manbXV5VVACkU3Fd8kWDsK8YC5J0inZoiepeHI1gjxFCyCRgA
+yegD5xVDnwL4SeHScUqw84kEF3H6SMpJtMDkHGrYzJFLzZxjWENlUczFSjhgm704T7PRjME2w4o
4dBk1Cw0KzZdNJqRjg1tCei6Ich5ilct//KFwFEwgx43uoHF1yNgKN77HgxfoBEqK9XofPDd9xVy
49QoAUQFhiJAD2r7QT5xE5hP/ftSIxiqBDLCUIinCeMFQkxuAyCFk7jaKWhXx76463zscXMvw4DF
CQ2o0kDST9IbgNLbgKoBFArgudEHFdN6B2BIBtve/E794Q/St2MKgqLoc3KwuI/7OJw0MIoB707D
jm2qGKKw7TsgTE53WgD2IWYpb/bwawKpBADb6YIWRSGoru57u7ghBvrmQPoFwLoB/GULeMal0YIU
Afw/rBHUtRtSXehK5wRIgXHJxPUhh+9k3U0BD2PEF5YI6uafRDRV/TGpD4ILmggHYJCtpZ6GHTEB
Av6aPUqnlHFDrj4qllpRIdXLy9ZXy7RGIkwcwUZ33OZsTHScRLsw2w0mwP+rklQWMMU6nokyJDac
ivAXGHM0GLMDcHjNSgZrC2YWcsUEzDNAe2f6gxqsTC8JUCYZpz3byg9bWgRzqgiDXUhprHIE88aa
nOxG3ft2Z3y0Vvw7P/vMgeL1k16Io5IRLZlChZQQ15vCztuBnmDT7eODZohmakW3APVgKbiWmqvC
DFUgiGBClChz0gUO0CIFJGKVxObtwvFfxRPAGbe5E73KjLR1NQNYCKMMCSXAbuJHQF9GSDvqztYk
gHdGDONZdZCFEMp2epETQ+Do1AcxjSwJgNNl8sCwCpYelFV0cdw06AfXyDHSt8bC3qIT7oQb9TiY
2anepk7P3E1jaUVZRhLpU4OCKqYoR+AkP3vaC0On+T/4YemXY6NLwl4pNUGv4tvMTt6Cte/Q3CD3
CO32sXvnX9Jt/QDEe7d6FeM92w4ZJypTb9FB4rh8zHCifP9I/ABN2xy0c61zXUmWFOoqirim5HCp
1wdMA6A6Zqag+ktLzb4uZbX9pwoqnAlwk4pE7zIjDYq8rhVmnxoxBGT0LpapQDnnYuTCxnxvZYif
ocUKmusWcpFKKadOedxIzVQfME26UT3QfDUx4/zI7KA/jeQig7pavUDjvEEl9UE+18jj0JwwcReA
mCE6eYa2L4Gkiudn5f7Ny3N5orPuixxCSEYpF7URPu1hZYZvjcrfMT7aeiC8qDbbzkJEhGUx8Kvi
o9U2kIvuxuMc6ZHhnfp7dp1u9VuJBNiSQEiUNInyZow8qJNcgslqlHa8HxkDkOUZ+qzeXBcRtD8X
Y6J7XArCTyAuupKZOaiC4PA6A4Ult3Gz2G0310UylKJ9WIuKDhh4UCoJMysKYOo8KxNZtb+FUpSN
d3yMWR0ZIhonPkWY/XWwioaqHLDNTWI3bugER//MuiRXQ+NCKmX1CmDdMrXGUYpgJfMwaaPXqZVW
IMyKCzAOCE4EQuy4mx6vn6fAkktZfaAAtLNLutkkB6sILbwzPiOn2vg7BWQ2SP6mjW4qxDgAe38j
HIQNKLPvsqO0UfbVEbS3rGYr6wNTLqITP6xiHVeEkrod5pcEX/yvVjsbwMILiSCFctZC5R6NIJDc
mm2LbUOg/BkeQMUBw8Wsy6yV8dTFx6XSBT5V1Fb1+/mQ5V+Dw5uiVZzDV87M9ukhOQHN7haV+peS
Yco0IvG8Pg/62j8hQKZyiJR4UZcNMGWlOuhYSyENWH4z0CKUmd1nmVMFd3UIhvX6JgSZTODd8MBV
40Jl20mNq+AZqIAPFICdNV7qbVWbsjyCl0pjRHzWJ6cCFYgRhy6UqvlX/hbEZ7GXjOtGzhCgUJ3o
LsJTfOpwDGEOop8nqWac83pKfTlnetMzUD2Cfd85ZCBPAxmqKbSW9w0iIIBCj3/mXlgXMSNIzUjD
SxuuQoLFkTnyAlwT1HlovfWvAILCqF/COLz1TGOhHBWZ+AKDeIoG5YLt5KR3zU1xjs7hUTkkb8Wp
2uFlxhkK4z3P+mLz3xcu2oa6GmYeXFST9yGoZID/xFCLJYGKM1Uodno5G11SP6jA3m1e/5vNUUHG
b6QB6F/QoEPzcN570qKUocLqvMDCvRUqrOgYTc9Bloqnzpb7Vb3MWZJkkB1ufKs8F48sm2MdGRVN
uDjGZlzc4sj89yD9ItLz9SObj/xH4rcwNCoOjNHQAD4In4QD/Gis7zuV2GLpMaKNwAjG9GQjUIQF
PwZQLpwVS3W50d4BYqO2PRsowPZoY6weyBqfOYYSYlM5N3MzeyeCEuDEPwBzo3A9+7raqz3AxWdU
qXeJnza+2mKaFC89rJ2c/vcZgT/y1DDTp9UOwVIWFTdIFEullyFuFFZrz0Pa00a5CU1xp23mvOa6
ZowPqlKRo+EJkB1ECMPChZF6oJj1DSH7dV3IbHU/rUZSCFZVUGD47lIsQkUM5mkRKPtInJTKxhiA
4P3GYuGtCBSlIA7P+qgzvtd66L0IpNwgwreKKn2oD238rFVfBNXyLgTRT/52XbF1d7vIodxBqRot
zwTIUaoPH7CiHTbrr0v47gddOTu6I5zwXZl1YBicB4424CW1q83oKI4AKlWGpHVT+KMM3QeuFFkH
QC9sPNnWb0DT1nblrnQDS7VlN6uN9KF8CWzWI3k9t70IpYwdyMNgexm/HQurEO68Uj5vQLAejuuN
MPEih7LzMmt5TRzxpTgQLT4DZw+M5tsJjNSWDvUKND92oEEO9mBFexXurp8sw0qE+e8L8xdBqsrp
gCs9ADQSCM2VCRa1/yZh/rQLCZGYo1tU4SbTsdY6irlV9381+aYuTpC+LatOwDA1TrC2eZO3E0cD
q6gLGDJnnmIGk5bEUIrhxN+XxEIpWWiHYRhxbNHg7QEhbxbqCOX4vcp6T65iAaBDCoQdwK2hbUSd
X6qhw6QP35VtTDDbMXhuzcgCcNCpdvhfQJ1DqLf5fflcbjz77xKpi3D6YGUitrGCZkGZYTsdRDLA
079uHv+SH15EUFmImMtTg11LZB27atvdDMYDwMCeOowQimZkB7eJyTkMketX+EUkFYLBKADI6QD9
Cfl+NLUEBwoKU9QdTP8B8Fan1OK2JjYvWJrOF/HPcHkRS0XkMS2JF3TQVHJl5zgHFKwsOt+TENcV
/JeH2x9JOvViwQqLr2EhFbH/iI0WADtrGLXHqq1NcG1PlmJGDkafdiBrxOYaYtqpvvk7qIyF4epU
XpJlfV5Lc4NEzbG2LgD+f+thpe+6qqvxSwIaos4DkANTBP+MLlUfC2rCw0BnGIJBOIMMgFF1W716
FhKoCKlUXF5VESoKWM/cTdW+H3Usc/ydcSzEUG4epDwQ22ebVJtdMHQ2FkRdQNVbPneXFljYGgZL
E86NgNWqijBUXL+BFsIpN5fQ6i5rQH8fgoP4ASLk4re+Lz/TT2VbfHnIYfMb8ojChm8pjDjK+nyU
8/tq18m+CsHFEGDVCeDM/dd1A1lPWRe60c7eedhUn3CwUxY5zaiB6Vg1I+99SH7JMojhwQHS+Oey
eo9ykN6D3Yohf7bAH16/kE95faWopOUCqAhS2TtyCG3QAWBrA3z38/yVz6yxrxfALwLpckXTSone
4nF/kG6rrQiq33Nuhp+8aMSH5olzBaN5xFqjZ+qb65rORnJFUbqK0el8BBwSHLSoPQ7DVyO++glQ
60JGLvidklyTI/zT5fl2JKUkQb9xF9yIH15skA//TjILJ75NH4sNoAmOzRt6+K6ASfR6W2FiFyPT
rA872821n0FFnsgLMbkyt12FTAKtTfIEwvUIU5AFmJBTUGf2CeM5tF4mWnxYKhLl4aBq9WxJw6/2
jVjp7fCsWeMZDKBzWorpC+6F1Q1dvSkXIqmopIix3kXz5awpv/oCXfX+Rc+f4qZz/Ik1mLBej1gI
o6IQsHzrWpmTjXFXv2W/EytwVFzJ4W/BAnPB5q/qEZdBCI1yTMJHWqs2EAfc30MH7sFcUxnO/43I
+9NILoMl1EUM/IuxQvN6TkyDm+oBPBuoE3/JHwPu4PFzXj3yHNUF4OUvLKsDPGAH7kUJhLPG/2Ng
Yf0iu/wW6j72SEAEkuBbztBj8qHbEoNgiQHE6pg5Ec3hMef+ahxT/W4xAqob2zVUfOdlbkp4H8US
H+NtUb6J08K4HnXI6ittIYKK74mvZXUmwSt0dDJBjLpNiAHd5rYwIPRt3tFvwbX6Ve3AHcpZEqPS
uP4GXoinrCiIYp+vcqQHc+123swP8UwE6/eZNU+7elVeBNFhHfScgI3DNX0oJEyNcbse6C6Mo1y9
qhYiKAvR+QSgyN+TJA6IqJz+NbSb5+kUP5Qg8ACJJKtptR7RFgLpUF6H4JkooVOEfW3cVvrev20j
VzexJWeXN+U9JoSnl+tass6RitvY1QxSeZ5fGfzUiOYGHcrf10WsX8ELvahI3UsN2CImyAAN9K8M
IG0vsZ1+/g+VDor9VoDuA7bud1ZIW3XxhVwqXHOC7wEYCnMlbXMXKG+cBspT0Ide144lhArTVZPw
dZOjzuoLqSF2nzo4kzOw2l+XwnIsujo9ImcKAv/7DDFZuek24i32zMzQ+hskz0WMUqgA0iq86gce
jFAEHFAwjQbXyg5DGZZnUVHCqwZRHQfImHTw5RjARbQaEI6dwm1v6bvwF88c5maYOV2mLkkMUuES
xVMy3fvAxxLer6vEsAK66qxPfI9nNKygUTFrmj1mIFAsMeV6XQorQqjCP5O9SABXXxpBDdFobc8V
bOzHO5i2N1srvQFnTG+wqn6sg6PiAzgI+qZHJoKYBAZnyWwUVgthPdG5uKlKhQdx0uNU7WAN5Vd+
0p6ExxIr8CCgcRMwchuA8dsyTpFhfioVFzCOCcqFAgJnkPJ5vQVQkmazC29AqrsJLdYRsuKfSoUI
lZfltphdKtpWD/oz+HvK1+E9ei8/5NsS64T5uZkZiSWfZS7zf/wj31qcLJVvVETrg6lBSwtwGPUT
b2P4J7vnwFoVGfpxSNCh725VyeD3viXeXD9kkXXIVByRs8iLQNWDB0E42LnwHJeJOSWgcSbg+oqA
8+JNVhqDi7eXb8FGZKG7EAQY7sKgRql5TiMcwpkLnptc0uNfBl9Bsk/z4EVUPyMZuBMAQVQl7AA2
Y2iLYWzFYMer+RjT25jNFp86IXGva8TyBCpohV6c+hqHCKxNm9hXLIDHWNclzP/Dlc+lUekxmtAl
x833Pw/0f18KrT7GPHmnmXLg1KMOXGXP0IeeIZVlnvTwmxwnrZrMVYcaDTsZqCgv1X2440wVDbvw
hrxNx+Q28JnJMMvvNSqY9VxTSdl8oMDYecKIIjomc8t1ntXH5Ah7VnfdG2TADAGDW5RovpBQJ4Jc
hAhlRTdsRAwCYYdm4mp7ilmP4X850osoyuPlJsHbV4XxSy6ZV1oSB8Bh2F/JN5wJzjSzORUD4Bvt
Enmked2I/uWOuMimnb5qGy3zcBXJGKbngAiHNXTObnCuWPYA8N2x3zNlrl9/F5mUs+tKFahxMAca
c3JiwHA8hECSAE8XiD/N0ervQanqG8z19/UYcxFLueQUZl0OzBskrx/5STKx0xLbqO6gngTUTOxV
8AazO7UeBf6IpGmage8ZaoMMIxocId5MH3hgOcCYNAO0owCla/YPQJVmRJ5/8RRQWgOYARQXNHR8
jX5Rx/lIZKNtZ6F4bcd2cFa2ynk8DI/s6bl1HS/i5r8v2jlVEwKsy8PQLTfmGx34tVLxzDDS9S93
EUFdwUnaefowl+T7XZuAf96Yi/DVHrSkvZWdon1yyzxEllaUTwo1F+ahCK0kF2M9gtm7KtDF3lUz
P/RW+jLeAzqzYVVx1h3joifljCLKRa2Y48v5k+IW06c+AswQ0PLXj3P94rhIodyvHGPwuPWQ4nnY
P2vuxk5zkwqN4BoNv+CrBVVeijvzulDWeVLO56FO5PUtzjPmdCMir0r/+7qAtXgNljrwgwMrEZZP
2Qif16ovpWVziIOj2hBrTM8qeos60E+vC1ptui0lUaahg0GbI1UGVKsdNhABNlrdpPawAQR+9QWk
dme8r4C45/5N23QpljIOf5T0jm8gtgKegRR91O2vLjoNzdN19dY+1FIMZR257oUdF0PMpL2G/W0M
ZpnrAlavnKUEyhTqOBerQIaE+SZXvpFWSGRi4McQHGylgLo6NViP+9VBH7CZYQFCRoorfgfNRZTi
1QIIrD3MQxzBvEOwvAn6cjS3y+5NzT+aGHtH3THCazwMzwx950SMTtSWoucTX4gmUiRUSl83h7yJ
XpJeBBF5uwFKCcD5cqMiHPDAM7NpfYd4nwzRa13TpWjKKTDaWQJIA1qDJNTkh0g1PIyiVpzqyHG0
S7pHRb9tBZfrZLOqGXrP//c1tSk36URZl8EDCVAq/66Tt0n6VbeMAuJaJMMKrjLzR8myQueita4P
Q1KEUG8AlLjUKK9ddG7CO3GKjSjWXUHoY7xBWdfR+ge9iKVS0TBt+AqviQZ3Q//UumDqRrqU3Emb
v5m4X+o334sLy8mTVtMyLYbRpvK2rIadP7IgNeff+vMrXXShjNMrs6lLOYiQp8DkvLdQe8iKF4kQ
1x9kG8TNe9H/DNQBrJeJExas5unaza4RlQctnq6DGY+KBVIZl3wWIhZI7mhz74mTm7HboUAhmt57
eB+4DIdYV/ePPHprArAiYpCSObqR4SiV2UbCanVYbYT2FxozNplikJp6liSVeHICcbBiPe/XveLy
A6gysRp2vdTyaXNQW3SdAORQ3aiJb11XkyWEMlCiFg3YpOB6IDE2J+8l73SjUWTjupR177uoQlnn
CH5cGYR3wGYbsj0IoE1ZAOGZANx9D5iMRDfACWx7w+RcF7s61LOwGZky2RIkECBDhvvNm2wg9Slu
xBD7zSYYrfNHAN852QkY2CNwVZ3RSux+324U+/pvYB3w/PeFYw6JNqpZi5/AdyJwpSTD545izoQg
YYmhQujogW8i0GGtsYKVzaLfBSqqQdlrGWO9nSebPhINNf0QASCPXLSsv5LGNzk8UMv8Pzoq3YyS
JTA5eyp+Sua9iRW23d2UgEwRRQffagqgsJKvIsXmOSBTdf1XrcWME59V/RmnLsZGpSWCj/WjkIPf
YAoVgKwNWLcTG7zHoAcIWQkKIyjJVFDKUxB4Cj1k9Ypsy/wXUc65L1ny+LvWB0MkGyXd+5MG7E8J
2AwfA5f/XVT+oy3dr1J1bxh6gl8gFbGlhCLg1N9w/k6apreRHBnAQASDSf5MYrzwxPTUdDzDy2Yn
+nHeAi8TRcJk7w+mxG6IdaUOJWSbZW5kWm1mIfOcWTKobyqGkS6EuYAwtakO3QPQ6GysNTab+WVc
/u41DB6wigCrHrVQi/q0YsORHEwxzUHxTkq3DcM3mTV0uJ7fXmTQk70Af1ACLiMAXwTVywi8J94G
pUpnSy/ADr7pJbMyo9uYlZTIq1fbQix9s7R67McFjy+mx/cpKawsKIwEA0lV+iIBHVZNOkPJ7qtp
SzArlHdfZcnbnbLLSt/JOsxEBt4+TW5VTt+3AjAsQMxSyRiqDe6rMNiA4RrKYGJfH4GNDEYCQFmn
HWDy49JKxrME8kcdVJml0hthlFpCp9tAnNnK2WRM5FbWeqPWMUY3YM45EnetWKPUJDslAd5WDAqM
cBckkqGrmBwsiVm3w14NADwyd3wisDSJwD3CHhRPsBOnAVsDpDr+TpC+gtS3Wy9wUh4YNzySPl4w
shCIF9FnHlcOYCONXD+nXmQNyp40mFSUgVGhvMdZ/ZKCG6j1ukMvaUh+YzOdacfBhduDX0II/bPc
VVZcPjfVZMs1kLWxrOU13W8JHLKTwYsisMRPqXgch0Ofyoi4oLTycKDd24BxlunYZYU1zGj7AKjh
AaTQh7beA6UOwfJRUPFgTOMtSGfu67gClQjSnS4D4J2yL7SPBKSCYfcQRaPB54Wbye8cBnXUujRy
gtw2M+TyuSC4BTDyJSagrhieczToQe9rStqnVqTHxruf2XDEvAD/g2aR7kXpYpuLvnw1vZW6HQG/
CJnGTZP90jKMbkYsksT1R/LCGqkUpFD8osh9OEFlDVbzUDgJxm5DVzKiU7BpXAwWn5h1xfkFfCVm
CVRCUk2CqBYcPKCv0PBK77RPfzDJs5pbeAUgRQe7QeBWZnP0wSnKmqVgBDN6GDxUpjr3ZoULuZqB
krNCsP4i6VgcKZV0JHUc14BGBIQxENoxzWBoPTGmmrWxx/x0VNYRVTmGqRPEyNrugKcO0KwyNzGY
pdao0GYnTGmZAVBKJWZwXj9CETjNYOflVXpam49jjjQ94MLLSnR9KTY0AMVfP8N1E7mIoHTruJL3
mhzQ6uABhjVskwwt6yw2o/GtCnJGzrJ+2VyEzT9mkSVqcpQEowR9cj4z1BH8mppq6zGjd8Y6NeoW
RbKfBnINKVzQGlH2qfr3189s/g9+utVFDerOHDVtmrwaqONh5macanIjZ+p6eB6AEIeHnSl5IePg
GCrRI9igdfPVvoRE8AqM4e9Uf72u0epcqyb8UYkerx7HpEiwGTCb+GjPrQB/p6PpobqZzb+zXvGr
BfmlNCoWxoCIkptotmt7xmCZ8XWaZ9/Nt76Jzh1MgxEoWMdHxUG/mYRG0HB8ZXFTIAnoZdZiKkvC
/PeFZY8Br2mY+MP5aWBzas+KVzMelwzf0ee/LySgep35QYEzy5SP3nvSCBC/MJzGsAOWFCocTIU4
qB0PKSGPaWYts0s9s8BauJ3UCPSUe+wdoX6kOjGAAULvLsecKLgyN4qPVLxgroSxTpWKF0mHNmNB
kA83FnGGLfjbkmNj1FaiGMUJ1DFgAjTGgJHos46ACh+hLPmqJyAipv27KCWmotzVgH67ftAszagQ
Uk1qpZcyhEgT+sQiOIGKu+sSGC6t0RyqLeGztmnxKfmqsWK09rwstlssgNWS5/ZgW8k0oNOBbisQ
xY3c3gn9fzNZjaY3rYtKUZoMSk7lsC+50BgFzKZkwV+d5Yz7KAm8DnyRf3pGSTApXgk9ip7TSwoy
uEnrGCax/rUuEua/L3yv6XzBG0JIKKra8jRg3Ii+ff1zrW4Cgz74jxaUf09DC9SUsYOtO6MpYQVy
AO98YHQEXHaGiMHaGfoDbK07yYnsxM333bF+qFzdGl3V8pDRsWbm1v3g8oOoUFDXRSTnyjBTC332
IYBC29ioBtZYyL88Di9iKB/PxcZL0MjB1bbld4MV7udm/7zTUAJtB5kVm711vV4mgqZOEnVJBTHt
Pz9nO+W5oIbIGyurTkBqaPBmdDNsZ/Ax7UW1yw/1Nv8VnCZ7AI/S2Xd81r7/KmantvgF1AXoqao6
RQ1+gc4/l5zTo/ehAOSnTbc9Bo384XHE6maomFqbmi2mfyMwWpOjH3RGXipO6H3onfJ03QDXs9zF
b6LcSCi4QY58/KbaroCwy9ugnVSIE3/OuNYgCI7NXgcxItDbWcXD1XmP5XFQ/pXnAVYuJ4juHBF4
e8B3BG5kfOS3jY3Cx01jaoDkLw3vjvVCWrXxhc6U05VRUSXVXHCJ8helQvk0BvB1714/WZYQypHi
EkscuT7fYuHjKN/yQoM7hVGOFOb/5EdOutCEcqOhDNsu7fHUK8fkIUb1oDmLWWTyFWcKQ2jyXOhm
2kfaH0QOVQHxd4jpDk5EriKCQRUN/RGYg0DTMgYBU3w5WMSH1NZGxZ6yR7FHbROQiAY/5eb1o1nP
BBc/m7ps/ZBUfFzibLxjnezijbwH/iEGYFB1EIz0N3ksMOnP+B5Mc6MuX73VSB8X30JHOzAfSlef
X+PHwh6d8qFzH8GtxZpkWI9zF03pyZc+IGNVZBA6YsZHeZJmUBbZbi0e6yjpuf89blj9caZIKs4p
wE7N9BEii9Ystv0RhCThLj76uRGD8Vt+bDH66vwV+cPCmUUqtpUir4xYQW+wWGQBwMcAI+o+NVU7
3WrO8Mhm02C41/ck5eJyzrKpUvIBWqJ4ZJDuRo8UA4B0rMx4Dn9XHEykYlQiqU2kz2LE+/ELVbhD
g+6KW6WAFyPmKJj8htUZY34/KjrJnaaV4XxPlbb4ITrg9NxzJ3KCzXzvhPhn1jtpfSgAvcwZG1MR
AFr9z5tx4njUqACMiDtgsMTDvBkOZuNd6YDTgPFKX9duIYt2/WTU5T6DLAFjtYE1qpbogBl2L1nc
tKlAdm2ByoHNFDKr8OM7LsRSzq+UIWmlCkkp+egO8HtM+SlmvMuPGCg+iHZs6ZbHmRx7k3L2tiuC
6QAABM2mUyLo64NCfQeSakxNByhoOs28tG1dD6zS6n1wUVOkfD9v6kDQ5tpYJoDYFRXmWpTtqNMd
bKuYxOdNXeofQyG3ExXQM1N71FERrwDVrcZvid+g/hNNAHD6LKTKIllixiXZxSN5GdvCbfunCQy3
VYXO1hsfBahga5teBtkp+fJzvBnHxM7lG7V556fGKJsE/2lqeGFlRHLiZipWxPhHoWxdMLNufPDY
tfnvrMxYHrsaGBZHQAUiT+Ix+AeuExizfzfa4L12Iyt7Twzu1jPmL5258gvj2FkfmUqiCh70vl4M
6+pNjJbs5H23GY+5i+LrHr9io7jeF5Z3XHUzbTgD/Eb2XAFW0eAH79qdbObnzkbSe4scywBy9aZw
sSX9nJmsrs93invNGKloBmpurakEmIf2KO3Iw2Skx9gEBMRHdNYsBLVZfGZnxwx8hPDC+pn1C2YB
P38AXqWSoIg6wOH+GWkyWRI6YKKg7a+GRpd9JTJjFGZ15UeTLhKoz9/wBbj6erxfoi2Ahd1uk6Di
3W7/H5Arq/XAhSTqoysJAY5sC0ncPsuNb8iV7kHeI/WK7sG1ZCsfcWSopak5yY77OxLEpaLUt1Rr
tQuHAuKxFvqg7bpzcQ6cmTerPMhv2vv/Yyl83bMuR0tdTDwHwmdlgET13g9N71Yya2QWuRubH32L
aS483KQ9c++EZTJUHi1l6AxNHUwmSsxkO1ltZZINejlAb1ZxeZgd3IYVR9dfRYtvS92Ieo8kOQ6/
DzedANBYu5yt14YgYTx7MEGvWuHm94jdspaV1gP45Yyp6xE0PKPglRAcyb8V8jUAS8DTNrLGqp6s
v0UXGlIX4tjxRdtgTWlOTH+NWBt28t22uB82w60qg7TGjvbodjcut2Ud7vpV/EdFequsaRK0WPkG
+Q3evhnXmiOwPbwHX3+MUKa6Hpm/wVh/BByZSBKPpheGYik1lUpWsklAO6onmVXq4HpvGqssKnOI
sco73GTcIx8+1CDJHUACDBgZO4vADpRGnxq2/ovguUtGYlRit9MkcgBKCCgSms0kAi+z3cpYnyVV
b03DG+g4QNgqmyFaGx3wddS8MwP/Ps/3hZA7TfFQDShsiEchxaLNCNjzcjQib9pqFTElxYrkR2W4
m2BfhPvKQAUGMG8f8GE6Kd3rJ7L+DLqcCJ2QtF7fafFcN6tHdAclMwWpDlKSr2w/R0of8T8CYxf4
xRhyVzPphVwq9PuAifKrHnKTrfCF0HEb3XPm9w1YGzVA5pllZJZA6iZQNY54XY5PP+40d9iWJnYr
djmACQVsxuOCta8ruOq5C/2o66DiukzkYNcHLTvpJcD6ksqWsvPUdKwrbjUOLyRRkX9UhqJSVdTO
2t1oona2UfGOjaxmg5vcKQz1CUAODOXW0/aFTCr2Tzpa72oxR+ED4r/T+xhOgETAFCIEo63n7TvJ
SJ+vHylLUSr0kyHn26rBF4xaYij9aBfiMUEv9rqU9eePLIFlSiAEzEhUsCeBryhJWc7ZWw+HqE0d
YF+W7uYOt1UYH29dpYssKr5XuqJFXlsgQZcwuf5aDHcR4LeuK7R6Yy70oWJeHokkIzX0mWLNVcLE
Db2H/yKB0E0GWUzHkCu+JcjgEn+TgTp3XcLqOQFQEajy4KvS6Od9oWVSLxX49LJ+bJOPXH/MY8Zg
9ipikbaQQfmRoibBUHjTnEHhe7zIh3DnfwJpGi+FaIMJoJcMvB9sDoD5+H9cSQuxlCv5AfDeMg5i
+Z3otMhQK1vdNS4L62G9yKbIBBeTKBKB7sNIYVF6QY/SxYwxPbNkhztAQbnirjIEg9uyVuBXr/WF
OCrceqk+9WqHtwWaoOiLv6r1YBHll8CFZuIzK4ir0lRZ0jEIIikiTbIVFXIe52C9w7ertlhKeq5P
6ia5D6zhVnaBAC9YMyNju8FE/3XDXHWuhWAqJtV5nEgBBg3Qk8faVZ4YYS1a10WsX9ELGVRAUjHO
XyNSAI7kfgDdc2cWv2d2n161a2u0sIOpbdCjaAFP4rBK4+uBfiGbClBR1gWTNAjzUmJvY7JKk3G1
6N/7l+hx+x8NanksoavOvpBJBSx/IFUUajhTBYNhxHvhM0gKXxinupoPXKR8vxwXFUPUtzo9l0Ws
eGIWUTAzC6W81A3h79houyseWdCzDEv5vnYW8rxxkitxglYxQM1jxWpI8d9s8bsXvJBQ9IGGcUEV
+AxYFfIFkE+TN8ahzV77I1gtDo3KagqBa+pshJ/N5iBgy4OzO5PsOBebm7u/mxBZSKMicpq1qUR4
HJlwO1hgjNtFlrcN3ZmfXn6c2R7/o3ZUKG5zoRWaBAcYbfNTuAd0B953M+sR+K4NpjSGmX+7/eJz
iWqUqUUBt26szgJ3RLjHyji2tytbd7XQ6B+8fXFkQTuvpqVYBBSwIKmBoJz6gGQsB3+aNKzeds8T
z++CQDSFot2UocaY1v6eK/xpKxdR1NeLuJxU/ghRcxkZKBt7bRc9dA/jZ+6b+SuKXmhjj1hRMKWN
6hI7sdV4z1ksxoF/iWCXn0F9VAzsNo2mezMQoeJq8txZ3HgPdYQPK4/G8JTZSW6yHrXr3WVMNykS
6ChFXqKeN0M7EDUPEF0GJ7rhwecJQibE6NP4GDma1TuYF552wSbBqLEJRkbwNRXsLH3VwhY/grqD
R1WNs7BC8I6fqm17Uj7nhfLa+T/Svmw3ch1b9osESKJISa+acnCmXZ7tehE8VGmeZ339DblPt2Va
x+y7T6OBBvZueCUpcnENsSLmpasOmXGnvu8uRCU9kU3ugMm+0jF8+YUCbTwj4rTVIjjTUsQMSD44
dL4dr9XiuOOlYmUNCbC4LPDdSeoxY5MASwicRN4nF2UGnUdyykv/opCo3RJQqU+FSyfTyuQLf5Qt
M5Mt1lOIH0bHiTJbnfx9qwOnDb3BviksvUcBYIK2rd/tZPV3HmqWj8ZtVnVX6jRYkPb1DHPIbXUG
zUoA+UeMTSY5aHhG+YLl5KCZMZRFb1r67heKrYaJXYZHBEPHzkgdYMVt2neO2SL3rKQnUwUAWz0z
iMsVGDtu4vsqvGcyRi3u/Ngj/YWuv6l978zpQ9wMXmEAm1mDthdBlenDRwGp3MQ3Y41KQr9jGE/r
6stMKeyxQ+vND92uB9G5Lhn7GMC6svcvkpkeTZSc1dhNgF8Psl2u4AYaw94MY3dQVLsI2C7uRlcP
2x3FIGgRP9fgxaYm1OlaL2uvkujajKp7hoHYGYIwkwFMkWTVVe32DbOqCAMSEWDFmnacpslNFuHB
ZLKr+VD7w1GeJNRbrvs0tgGstdI6xV9u94lGb5TIB/qdgBg4dxopxkBoZUIND3jwXDqoYbjTx9RN
wqu5Ty8maLE03UXTRvbQTlaW3CbAoKGjPfrycxIAJhdb2ggWtf6pwJyQDOza3B3y6jEIntKCHVWF
WUP2SwrV/aQ9qKbpqMql0bNLE+4qy50u3WX4h8r4h6iRXRpnOUq8jA5WnUZ3JYTFAyhkBgU7GdN4
U4+xO9elW7Z/gLpyqgFFbTQmb9tWdYzZP3T1/ECk2TaSHHqUiqtD5C7OD2rC3Egb3bnQQcUMWDwq
TGYp7UomO1NU2rVRPgaSx3J0TOYR5ws91PBUmVdB/iDFN4RG5z5SL2sA/Fvft2mhOilU540BE721
Zs9ZdWpwzMcJBGHMSk3zqgYTeErn16lPPVpcUBKcEJtYxjTZbQPuEhnUliG1JEzbV+gFAf+hF5jd
ppXHZmbrUBFtkuuZ0pvEuAzyAlwzqlWNxYDujmyPkvQQlrsU6ruglzHa1DVUFMYydBssEHoCXmzs
GQSzzEUX07iPFbYLq/q3UeYXC0O+HBa7GD8mDq5kiTk9kXZ5auIBbhUL8LjWvIFiTFdYVPa9iryG
eWgpleKowOsz6ZmooMqYH/BLQ0zPRKatTbdmrhwj37T9RD2h52cXPSThSYE1GJhZuFIxqjXVABiN
vybcwj68qPN3krwpwbmf/Cu1K9wwfskKCSZB8VODiAShdu4jUmwMCLvixlCGT6MXO6X0r+oSeUZQ
eyC/daI0BVwSmq+DcZWw0CJB68TJKeqLi0x5IOHsDOUjIjavRq+NDpUtsxdfAkuMEbtBj25rPh2r
SUWd+Sxn+aEif3Q4m15vnEZ+nkvFgWB0kCuWX0SOhjvXdNTttf6kMw2o3Up9UPIbTXqMCtMqVCR5
uOiFUVq9X9lTathxlgHtQfY6FGJpkztTrNjzRB09y2Lc5Xw/6wyCPOUZe+DF8BBmcs86IUXgZgK8
cuTcA62xiaF6BUeu32LsBFcqs+Rz5Bq/lEfTxd45DRAgyVX2K4OmjFh0c3mJf3pHuAwuL9N4DmQ8
WAscnfaDbea/8YZZ+big0/8w5tKw2oeY76ORKOBcHsOfbHOZnTbRStEmLP0jnEZOrlyE6LZXzgfk
+lFUttvkDjVWW81lc6xMA6nTYK/5u2BeIJuDgHre6a/pVQ1Vbv3Sz22I9JqYNNa8xAGZx/CqGp76
2oAtVcistZlMGFQ3TRM+ROM1yKnfRq05fyTt8DD71BkG+61z8psaDc9OlFVulgg+rfH53tCC820K
ENyPuJBRAWUTBToqyrOkPatTJsI1bH/Z/6ztW7bXTF3DQqzNOJtvuOe7yE3uu2f/irj9ff5HWN3e
zC5Xq+NCvSqaJ0VKYE8+qpkTYXbNwbgUsiV4RY8eERTNu/aPKEMj23f3c5lctOc3TVaPPjY1TXxb
6dBD1v5WJLLVXHHY9NefbjJZBrsCRUhVgUSiO7Q9uZmCyAl6UIIMsp2S4UDg5PWiXVAI1oQhXjBA
7McoOMwJZmqADFBCw5rAWJ7VuV2hoarPvsMaOKtWA5IYhebwBtOeY0K9vCodNisuxHutn5PD7bj2
c6VcuOkXGbhhlqJERdgB8t2+FgM2l7s/W9nuV6++I+cMe/B0FBhbgZnOtCE9ZCuYiGcKHjPt1ZDe
OuN1CtHG7oQHaJO9YWWYc4NxmslR0y4HCMgp0l4b0vsA2aEc/It1h37gAIAaUy0jGgQbu/ic7z7w
c2M5H0ighZ50S0mhwyzg1MqHMc9tRbqVgf0zlO6YNLc/7/GmwCBUt//tdz56oavEG7QjRd6p2OMU
wXALPfGFrTkwZcSn1CqBO5XV26p5CdLbZMLF8dEYI9Bg8lEmIo9KNb8F3eNQPGhF4eTFfT8/UpzR
BhRMSh65cv+HNq+V/2cwdOQD+59/u+gULvdx9dNz3C2JjPjpur6DtIolF3c54qifjWynzJ8b9JHc
rqzErazXDUPyqu2weGZXv31HftaBBLak3XwG7Vq6E4qIC5bG47HHNCRyMuKCGVnrZPH7EqJVumhE
Z5PqffXxP3QuVmszUxIoKa7YaUDQNLDnBEBc359soJoK0lkUODRDHSEO/9Dr94PKdvo8HXo59KC4
bc0SMjKw4wQ3nRkjcUAyWaJdmd81en5IfMUTfAjB3eBHN0uD1HI54MfGp9mjXrIHOp3u2kfdTa3R
BdjhnP+m0MhmuiXd/Wxb9Dk4f0eIWofBjDNARs8Ef1N57kUTdILH4xuXYNq0AVneyPiwQCqSXQ1B
TzEyR7QSzrPNzZyPUwkzYy67WnAwZ4rx48f/23ZxXiwzG1alGR5CLTNtM70q8QjOce38EyumCpIg
EMMAwPD1+oeYwJAyKcCYhH+Vk9cyiPcJiwSiANuf5dMIFyRCwbny4wr0QYrmjqO0HxEMTzSEpFhg
TSaKWMjXR12UBizn6fsz8GmV82xzLElTlUnNKUctxuzuCcov/6fN45lBU70uAdSAhTT53SlP43Ru
MZb/s43tLhuKjf/zhXjupVw2c4aq0dJV+FeXDVPqSGIYaGLLY3wUNRWE9tSvJ6LRyxAjZCHabMqx
T0av1lVr1F6UDvwKmMnXy79NOlmqmVvKaDiGkliUVYJT+b+8F5+L5qLAUBkytYrxI/LT4A6mXd/S
16W3iPpWDXvQy2o1S8zMu6zthyNjcC4q8uO0zWXsdeN+wHfBNme649KM8AJH5A8Ft4Kfwm4G0CI1
I4z10e/Bn3bl+D51lVNKCCFQfdKhryqRRrCz267rc2M51xVB2YLmCu57X51N1HMMVJTi3v35zIpW
xjmVQu2Drhjw9aBoYxdI/5r595RTl0U5qjAwOJWelOmCm7L81Z8+HudlWkrCgYA59iSjmhj11xrw
plnymuH2l2Ek2MdNY6YKXRzspYFN+3pLUHGNJB9ssidzKpypSrxRTu3WICAFPifGLFja5qu9ssZ9
NYOCHHvqYS1sVTAxQbK7QTk1ueli5rISkpCRyOJy0r9t5soi9wlNTakAKIsBjzBCq8ivfChA/nxI
Nk/iygL3uYgeynMVYU2gz5rAFiLll40pFG7brMWsrHCPgNEOslRPOIraLtjLGPqBE8EJhND3hbzP
Y8Gp2N41KFKjH6YDqsC5rc6HSKEy4s0u+2OkPBjd35/3bNs5m58Glh+wijVHavbdUKADRq6W/mXq
FLvgPB8VwOoSB4G1AEwkWg93ytPAzCYJpEQnvytsrYqdVBEIJW2PE69WxB1t0hRxEpfwgiZ5i7La
NovE6ulVYt5WtHxq0kszf8+z5jgR/ST7wvOx/Pnv5/xzQ7lzTqLGTAcN5lXdptCvbBz2Z8GqLx1h
8pCAVGVw9GPhYSBdmCBvn81P29wNqJkm+T4YHz7atVCD2WsHugM/siXvRersog/JX4MsSOkE6aJT
T2sL+kWWRgVUDx8p3A87yad45hQNYefDRHrqHdTOjZ1yq1GQCYDUN4e+Fzo55Z6cWxclDlBe+xeR
eBZm26f8Z0f5jE9PO5YwdfmaO3B6KZ7ikNe8hV4bMNX1g+ZBsyg/Jp6oCrqNdf48xHwKOGfBVIKx
AzGa3B6q8dlv/nbK6EItz2qrxwRVD5899e2VlIaXevjWjOq5T8tdM8kPQ1O7nXmmQtbAD72Enz4I
74zMmmRxhc2YUZCQ0ChTA5D4+8SLS8zd5t3boLpazaxOL+1Cj2ypKrxaLXdqOVukBt9Z/SvvKquV
oP1Um+9q3LhSX6F7daU0oxU3l7Qx7X5Cf2ZSHJo9GBSalFoK+hrUnslJqX/10TFS7ehuCm5SjCoM
2kM+3JrmIRsxmWXhzZLmwA51KCAkqhuT2iZ+40XqHxWFxm56aPyruJiu2VTb6MY6mfYLJHBS8DDN
8cUQ3Yxz53XN0V8otYLLoAC9OPNynzlZ3dpm9qai4WOU6j7ObnVTFEdthjirL845YoBGYxRIsbna
rj7knnFYVDJhaydw+KITzXngIWxU0i8na3wanaK2u3vpkh3Si6S3lIfxEn1YKLT8KvYCs8vZ+H52
TKoRQ4duJZ909F3BQM+FWKoEkgSjZfvsaDy/JQfVi57+ixm2LfdkykxTqKGYCqCLX5+1QamMsFvK
QxXi7ra3F5rn8XqZgEyegU+7FoMKNt+dtUnO+QZQtGh65QNOkUrnBb2NCIfe9LYMQEPnipVGN9/u
tUXOB4/RGCVxD4s19rS6wdt93+6NKx9TLe19ehZ1JzZRx9hMHXMJGvi6eWfIOs3I0x6VvUUDHpk2
vUh2nde/1L9zW/SWbT2ja1tc0qgmvqaVBWyZ/e1QvGpB4QZA5MimIGgU2eF8mg/OLBpPsBORaUfC
i7L5RZjuGqOIY2Q5cfwFWC+Iu99aEE/aEOLemQt/FVUgwHUpD5HlU+CoRCMTmyXEj5wM3MoG0XjS
T8BXtTyT0UWbKdjtKnWvFPO+ZdUxrB7noIMaS3CnVTra3fDXJYADllbVlq8/+Oiz95EdzdpdIZWX
cjaBTxAckvEhZ5d6s4crPBPp8P/tHYDIBu+pIhuYeDEY55QUgwyZz6ruVExAjOj9DmoENuRnHXDf
2jnY7duiukxiIChqhIwUvVYj9+quef8nv4PpuFQURPQmH24Dj0anRpr6k7xDtLEA69F9vKvd+Mbv
LTxGYujXd7+Ila8scseiK5IsGooZXWVAnqvLEJrMIQTQK6c4aCfpIBx637RnKFAl1DCKR/gagZ4E
oDIzx/6EXsGR5Yjb9FPRlV5VFF5H0qOsvA6pb2Pi0so1PJrtW1XOzj/Z5tWP4EL0QYYSdaT0HRyJ
sVt2ubD7x95KreJQOPE1uxHY+x4XY5NX9rjXQC3yElCEeoCjnAtLdUEuYPfH6qScxSHj8sG+3vOv
trhnoIwrpTcGrC1u92EfAhkkgq9tvDSLCSobTKMG03keIdWH3ESf4xvWDoAyoINBDvpnkbME9uQs
CvS/xwtfjXEHNIl8xR+SfgA74glCOmZ0bjLR9d/+Pp8L4q7/2CYlMbO4BxLR32XH0CPNZW9DTgrM
WWkk6nt/98RfV8SdvigMjFGvsH0LhVwdpB+aJOSmclRPTm4gS4RRycjp3sVDmlt7ieEGzPQxAAq+
KRMFqIAEyPG7EyUPjXQTpPdDLtjL7+8ZKB4RXjEK4Kz+TUJmjoMuygzanSb5Tq0ulAaMXfk7sOqC
O7x1zNd2uGPRZX6YtCXsFIY9ow1aBL2gRLVRsv26FO5UBP0AOUkNJvJTjinaCbqckG/DxF9xqO7G
cw46KYGfEC2KOxmF0RGljWBxGdHIXkLZa2z0+/1D8dapFsu8zJMGO7wXmN0+Fp/fjHNPxpgVY1Gz
xWzZQ0Xqw2jsaMRaVptfEhckt/+NtMbWelUFmSDRoMSA8/I1SpZq8GVHEx4fZ/Tk1Cq9cd8Dczwj
w7bAuuO8C2ozW4dTVU1i6ug9GOBA+2qvb1J/hEBof4qRMY7KzWRooN49zcG7YEeX6JB3witDPJBG
ojHxZUUdToU+TlapVs5EZDccQAUOvIKc1n9y4OhkDTSYaXTNmmujaAWBpba5udAa05Dt4D/f5sH8
skrVuO1Ooz7YcQNGLANV5PGXKhkOGwHVC/DEomflq/OZ1MQZQ2+oA7AUqhD28L10MPZNHLi6HLuj
/EoQb/c9tLXk2wZCIGqyk/3Ukql5rLHCTIP6dk6uStAms5ZczD7FbC9Asio9LGTSC2pRGTrL8O/V
2bdy4++I/2c2Im6fLqpOfhXs/9bagSg3DUMH1x2RuYM1yEbUp2rdffBkRc0feoohX6nhNCsvUfM8
nsX84BuwFEWG5JuM1ERGHMlnmFlKh4D5CYKK/Hcc72v6AopqJdSdObouqmuaTl7ZCAbyttapIV5F
IIVlUv4lrioJvLR+2Z3M+XakT6P2+PNGLvvEn2NNUzVVX5y5rHIuEDzfVCkKBBMN0ayyAb+YItm+
NjpNNjutEH+2kVEqMiRZDEZ0BfyEvADZZMTMHAbE4a0TMAs029VRgf9zkMR6Q7iDypQtag8ud/7b
EikydIWR5chwR6VlqdGpJES8dAj2/+qwY4xdrK22+akwUaISDX1pmZ8qqYy8nuJgxHW8Gr3+RE/J
sX8FRHUne8StE8T2ojhty62DruA/FpdftCqtl5ESNVI+44nUGrfpfTuoUZyCNObPZ2T7o63scIdk
rmKtJvKEQ5hbCG+HS6CQb/tH5bdigEYk82I0KQTObfNtXq+NeynLFPklVbG2+W1wFae/QgFvkXVU
sJ1QxmWQV1VEzFYb0zo4nVByB7JgKUHwAytRJP1PzFE/xXeq3V3PyG1RxSqJVRz7C2SHTqHZ4Dk2
0MrO0Em21YvoTRJqnm4G4Osfsjw/qy+LcQyi6inihPjEjqWXnSOb7CBahOsRiOcbtx6ztbUlpVtZ
U4GS7jIZ1vzfkwuk09m8QfqCKGjclX+EMdDmfVxtMndq9TGWkiiBNQP61gcFkpbTpbLPdqijQuSd
dYBXtcC+mu85qj7/5FzBExCwbMoUWl98epoMFEwBVTCc2qcZNQk3uw69HLBfw0reMZJ1+08mOZUv
FrmT3OXtUIbDNAGd8FyaEmYD2L6lopxjwxd8scJ5OSNMxomW+gRZEKBsaR3bmYHKdq1LgF3010Ed
7RoSeirmrCoMD+jZ/KcJ5WOiqtcZA/mWHopu04Y/VHRVRmsD1EamyRfz9DJug1hCLEan2xl5apiJ
eFk3GjjY2pUJ7poY8zDUqpQOJz3xUIU9VH+XmW5lX0BxYiFPROfGTt3pYnwZ3svRFscEG8/nlx/A
35wxlEnN5umU9pUjTfFFHVzSenpoc3jGMhE5xY00FgJ1YPbV0R+m317rIa71rupAXZkeov1wv0xm
jji5zS95Xwgi6c3ztDLFndoya7sC4JnpJCWZPTaPeXHJxOyvogVxp9ZsilluYoJTC72QvsjPvRSf
K50dgiG38kDfqf6VUeWRXWfpXs9fBA/bhuPDPio6anGKhoEQLl0waKKGavJRG+sdTAeCeKB0ZW/J
zxNHVOfY4FZQ1tZ4gbE5T/S0jWCtdVogSna9p0Ew5ZhD9tWACPuh8xSbopuM2rrI9sY5JVRFsq6C
6RfdEW6h+WToc1Ur4DwtZCuJh9NEastQmRVC1WwqRDi2jcODNgyBHdRaqcJffS0vhnw0Kij3AJ47
5bIT1QpI0kVM0RvZHniLib4AFzBhygev8mD0cVy3NVg9oSHDoJ4YYnALVE2DcOZ7w5l9McVfhxmN
zz6p65N2Hb+T08Kf1+4Xph7wXsX7GOLy1aPgcG68k6BoWma7qY5QmadpShvfjGNs4ImV7zX47UOo
LZVD/azJnaWkoAz0kZcZEeo8/i8qd66O+jqZw6dRTdzEAAcOoAe+2u/9Bp96iJ4EP29xbVxYjZ+H
wXSFapQwPqxGeZX4VTrVqCksxZNu5x+UnXJcqIQw2CCkEtpoWIOxSgETjU4BYEL9/GuQohljbYxl
vtgbnfZQeszGVBe0GRoHAYNdIy6srSO0bhqBJ9wgPlss479EM5FA8Hk28B5TkMpl/UHPifAPwpwg
LMRcaYDZU3d0s8jBtImXNcIe1UaX5atpLlZSMJEYGhMWXTam04xvNabfWt3rurKygOixy1iyDGn+
lZYhhIk0t4dkqFRHnmzOv8PGuDSgNKRVvs2y11m562vqdewmaNpzJCXvepC5Px+KzSO72inuG2V6
OEZqiXsfleQ5KbXXtIgOWvkSpe2TSSTFoj7GOtEq/wdmVVQ9lQULSPkqk2lSqe/HDpcTne2F33Dw
pJ24s70U1r+d+JUZrvDeZU0MP9bXp2GedoWf2X12nMmNkaAAVLDfkS9CtG2fvJVFzm3LdJRQxIHF
OvggNMydpcrRo8DUfTz8zGt35q/xH8SSS03g3/upLWMyq3ygDXUzDALs52Avgle+W+K6FbZkl6kD
hsHaml8KoEtF6ezGI/XF7BIsrMz2UepHQQSzcSy5unbJzP4JDswuaqWxZkNwrTfP6mqRXOzoM732
uw6PR1ODf4FM1/VEjkpUQBHLuK1Yt9MohrxFHE7bZwgETgvNPzG/cfRoc5OWAbwmMydHzm/ZEpYC
1dIH19mUWFUtqB9ttNRxHwliRZMQtuAVvm5qqZAWgmvLtyTHLO+PZnNoMa1sRMHvOg7sYWGKJs29
lkuvpZkLAtatV3NtnNvjoZJbgjSgPlUUYqNkcAJhIXAjhPuyPi4CR+czkMoZJoYa3O4VA/Uum3bq
ENS2waABiSkXFCrrB3Mol0HyqxisBJPvOz97IOE2c446NvUYZa+mXmYAoeunREfDAPanvo5lfx8V
FwNrnMB4LeLhMU9YInCAm6cKFULU2WWUnviyt6xNZTLrRn1Sphml3+e50c8dmqvy3ADdC9hlF90J
Frz9af9jki+Am23AwPskwWSWP1YxeyrVxKHpY5SMNknAh1zVB1MP7Gi8kEJUpfr8tmwjp0iuBT9k
KwjE22yi2m4grefHQeIqT6C3gh8STRaop8wrDJrmDuQGISknQcTaCt7pbEN51hUNfm5uwcoy9x6M
PokKkgWADw4XQfMemiIuo+1TtbLA+X/U98CaKGFtVR3umgHE5+3VnF9XzPeC5G8XIvgxHrrYeOnA
DiHY182LRU10tRWqInvnUjNp0gt91n1444P2d3xXLvTAiiBGArYa5gVQlxOOjWxlDdrKIrefTK2n
GiQ1y7MzI6j0l6E7O9Gs3sLsSH0wrOEQuxjCFtWENu2i5kcJShXL/3x1kUEgaT2kHHGCgOCVjz1m
P0FWIthOkRHOQfjQ6w58E46/s4ELBElwZqUeZA8xZQ5a1NGFxgOeVNHStkq3GtzCf9bGRWR6EFVm
GWFto1e9yC+p5zuLSQxrYHLX+Wf1tS8GuURJioJG9RkMNq6/U1/aq8jN7PBxaXpLS9cv34Fy5ue9
3byHqzVyJ7UBrYOBiVQEyfOlEQeW0syCr7dpAamsuoBaVManz5M6FaDjQBxWmZVFR2JBY/fnNWxG
I58WeFk7NdXUlE2wkMY5kvLRGXSQYfXNW4EEPc0UN5NzN9DM0P3ZrmBlJhce9AmtplBdkkyT2BpJ
bFMY8myefPCIohCoqshmuc8zhWmqzjNOfghaDRoidzLBc6+KioHbwfLKDuc+WqSqPp5BpGnXym2E
cT2XnJCVOtBVTB3FjvfGUyvu+my6yZVVzkVLbUHGXodV/RYOZF/tJJDH5y9Le0Dc8Plf1ghwB+Ad
S5OCu85REWUVRp+xl5FVqxYFyW0yWqoEHxlgUtxaqL/rHdrBoqr9VqkVDfxPy9y9DuZA1apWx72e
7AYU/ZAzgRPD3Qbr+XNEHRR4lwwhOAHth2bFfASVl+AWbh+kz5/AHaSgB7VTliDK6eTfQQ8Wohvd
fPj5Omy1nb4skztEejsikKOwoe3o0+zgDl4DLfeSQicmsBfEAqTNfzYpWhV3gFKVkjnLYbEHmdG4
L6L7igmGWbdfgc+Px/Nbh61ZZ7SAjfkNgw6/pnMKVj8Zt9DpH+h9eJyff16TaBt5zY2+gnC4ivlY
tOcLZgEQ0NgEjJL70S6qM9TEGit2fZeI9KW2i0SrhS63dZVCqnNepVWDhSKtQZVVdWQKQm/ZnQGW
7jHK0TkAoqbJUfWMi9AVQt+3ncF/TihfKQK/MJRxCMwPNmYXPuhlISxkT2gAl7tw9/Mmb7vuT2PL
v1+ttUtIOcohwiXUyb00Ndwe0f7PJrYD0NV+cv4mSaZMAZvuElzXXsDARUZbDyILlk6CfSHdhGWx
05rKGxvDCzURC7XgahDO5xRZakSyYtZgJbpmim+PemZr7SgIH5a/8q2ss1oj51YgLNSlLIaVaDYP
LUSzDRyeRu69Afjcn/dTW/7WT7Y496I12uQDWIc3KgPPMQQvJxl04T6xyXIlCPTDc08HyVoxvShG
cgQi2pBfOjnZR+1xbhdU9aJTlkJ8DizMkekUEG6Z37riXHTX4JBCu+TU6cPeH1SnwkzLHIw735e8
LgMXF3jP+vycSoVbTqPdZeE+KOi+GN9KrfIMSXoayZ0cghlyDi/V8r7CIE1YicQHRIeW83blHCnM
LxbHMIyQnD9pvogeQLDFfPFqkGKaj5hzP2nxsZirnYbyzmzO2N3MLYvx8PMXFblWvr4yZeA2A4lu
fZJBLQegQurMoIlChOgVd4uyDlB1QjcjuBca5+UIiJBNfcLNl/aTHcwW+O20feBCGfAD/8QAptkb
QoVAwT3RyFd/08eSUqoxrAJfZ6mh79S14bbKYWDd/c+b+tEf+uGafCDfVq6tnNWRDRo2NT0MM9yo
VthzZkMqDtR9UArS3htAaSsPCLPQGgFgzPYymg7C/rLoGeNHprU57LJoiQbQIQM7irwHYbjrx65R
QwgSYU5rE4z3OxhK/3kDBLfkQ9JqtX5llvueqHATral4INZzxlhQ/RRZ4JxeP0xdnC4PJQbB0ZmP
rKR0fl7DFoZlHUppnK8zDSno+gkmloGs0YH6w215ASJyVwPDrSjRFa2H8ysUbFn9rODWV9ltZ5pW
mqYC373BQI5K6uc78a19W7c0K2YcSvUMMKs7XcYee/YHN/R8r3OC9wEPvhuUjoitWBR6Uz5HC9Wl
FIONjA8LOX6H3qNsXFRgD+6twasOQ3iRuhE04o79WfonmiFYt0GghIdY4zvgu6YJKggGzGs74oGK
U6/cYrew46WXzJtAXJlYoiVv5zmY0kGqrUERi3FLjmjfBopPl0BqcMs7fZ/9yV97O70k9r5OwLwk
jFg3ferKIudTJxlDOY0Oi35p09bOD5oLmeHOqwarf9Sc2ZYdBkgCtCrdn+/JpltdGebcat0hJChU
GJYG3Snrx1H5vdDeCqnely375lNXdpYbtPIpoHsitOk1XMfTEplC4Nd5ozsEpmfRbPHmXVxZWrZ6
ZQkFanB2BFhR2iJIbA5TpO9+3rPtuHRlgosMI62eAYz9OB/gAz5hThCUAuC0vRZXtDa/D2rqwDBB
egOl0K+riVmKaaYcvrjXXqWs2+kTeFaS2xScvIJFLV/62xf6tMRnaU3bSIbWwZJ/RrcEdImKbGnP
C8hgdkEsPO1nUaNv80utLHLXTJVYJ9MEXhN6v54PNEhrq89gTd01d9Vz5JiDJSZf346YVka5m2YG
wIq1I/yJca80T8GenlIH9EB3pfo8u8NV6IrO4+bVXhnkblgLKCUpYqyyQOFpHHuHNZh+w6cUfD+R
He6GzV0wZmGN71c78Z2/02NwOwKxOjwbHeIygGCewJVb6EdRPLj1FSFtoykMLVum85DGSK76IZwH
1EU6H9yxqtMEiYAqYdMhr21wF46NWWxEEWy0juLFxModqthhbjEnfBic2oIadkqdSlyc30zp15a5
SCWQZy0LQfOHZzc/AZP+njpEtlrD+pc2enQXZ1byXB5xbjDbIArvt77p2joXxNTUiBuJ9fUpy3bg
7cY040Pi+lBl7xGVPoFpAzNkKPSJym2bl2Rtl/M6ydCAHDzFqo3z4E4vOeo12OpL42lhTRG33jeP
EBJ5imESAOL4FkgsgVUk10fE9kxxQBQEplIhj9+mDUapyYimGIyvXbIubrOqgM9WMfoqWeYFhbgE
hg084yres8fgVrSJIoPcmZ1HqqDshRePaNCzBkSM5o8/X/mt08GgtvNBqaR+I88hmPORw3yCrAK9
aUHZ0RCQT5DJ/dnKZhqyNrMsdPWgJhVewjmEGaPyBsR4yZ2cD27vj79Y+dpjSmdoUQc2f7cZUEBF
dpnl9VWQiuaNiGi1y79f/QwZYM1OjWSw07W/JNSYE6RexaJQH4KIkUEpNaQ7WVI8Vp8JNBoLybSD
cLjWMe01Gf4+8A9TfF0EjYM11BB+maXD1P2GzqCj+Z3ly7Ol1rWNySJnnO6icaEOL92QvhpgzdfZ
vZyA7AZ0KILN3Xp115vLnRK9olLStNjcbHD86xbCSbHTAxCe5zsZMfV/EVAvDxz/zq8tch4tG6Sy
njPso3Yt/9U98JMAbK+HNsHVFo8Lb+Zha3OcC8tTXx/nEuZaL7wLLqIjqkwWpAZA/PxfrG77kGB2
AjQcsqnykFoT0WxmqiPkNkbmpIArgbJeM0XP0VYwC03uf1vhczGA9DSjlWEFbEeQVi+9+Lbek6Ox
T65E0NnNp29tiwuS8rKmlbrY0nYQanzr7oFoADt5cVoorPrzWFmBJ3x3tk/l5wK5ICnoUD5PApzK
3gvfNZvuY4c9679NpM/AJoPu/1lwDQTfjX8B5oXttlhcmZrtFE99yL0iOPxL2AhqAV6N0Cy30nsR
C8dmqWe9u5xvi1ummEGE3VVKYpv+dZacgjDfSybUD7JDV8lOYf4/5r5sOXIcyfZX2uqdNdxJjE33
AxkrpZBC+/JCkzIlcAGxcQW/fk5k13Qpoyuk2/l0zcosS1IESIJwh8P9+DmLIbyk4G2I0Wsn51Xl
t4vaVWtmCzvNx8eSs0U/6CoxZfNCh+if1ZP/+jb9N30T+39aZvuP/8HP34SEygEtuqMf/3Ep3/hN
p9/eut2L/J/DV//10Z+/+I9d+U2LVrx3x5/66UsY/4/rL166l59+WHIwvpur/k2b6zcQJnc/LoA7
PXzy//WPf3v7McqtkW9//+2bQI/JYTRaCv7bH3/afv/7b+5BZ/a/Po7/xx8vXhp8byd498bfqBb/
9qW3l7bD9+3fQSRoA3oDXFn8gwNkfDv8wYl/x0npAMqOkJ+HNf72Ny50V/z9N9/7PThQuxDi4Uv2
jyigFf2PPzm/o3P90KDnINkAOH742//d2k8v6c+X9jdoX+1FybsWlwRpzE9+FuhFtMQeDm0EIY2N
yPgohsq7YQRKmdVpX0NXtRXncqrPoKO2kPbDAD1ZNwp3jhVtwjy8536/iQt5RViQWg0YnWIwl4Ry
B67pNoF3vZQox6aVskVa+iatbX5nS7UOQo8nFEztNC6spO7v4toKluWAIj6zyoe4GJa9b3UJFdVd
15sIAi2HZlnDL2YLwaSa/ZveAckrUU6fovUUyG5rPBMN0u/M2zahSkQRQZu1qR67RqKnZLAXY1Dv
Qw7ZmLZ5AwfAnIz5zNLRJuf1LFB3LsW6DAWk6xkSJQe9lLjJoqkv0oBIQHhi8cTRIFvW1xWb0efb
KhCcl3kWUwQwqo6f8rx/8XULvib9GAK21bJNVTZPtDC3wiVdOo2DOmN5RRcxGBWeCpz0E6PMgqqh
PK9CkOG1AUNKqmweaMfze1vlALjwfrp0iilYqaZrd10eyU0u+Y2BXMhStrdFWT9bmt8pMJB3tX6i
hELhxLKhwTBiMsE7t57VrQ+JzaRHhJmQeQD6unKuoBxxZyYJNt4ur5KhbatLRseFTbxt3gOtMR+U
f4pmAqu1NVQQTfEQZgzxk+mIXPUkv3bkPCWzd++Fr9BNmhaRz7wFiPzSScgOL8av0xlQ6oVTXlv4
FNChSQmG7lVf48xTwm8mzBMGG+oK5LJW2pj8Opijl7KrUXxsd0U8FQn16xUHtAl6S9O0KgO+yE0I
9bucfSvmh7BsIM6j9mUt0VM4IjLq6um7N+aQ9JnrpGLBug2DfuWWJcBQrUO2nrisNJRxmP82W06z
nJv8YQKqmxfTqm0gDAOlpaXvzY8k5Bn1Owapk4emmhIMCgYUWtNt4b8HTk2yuBbQOHHDFDydS2qz
btVH5CUKm51BYMZpfj9BbByiLN13YEkvSQfRsNGeUp/k34ew0UklKUvturtT0AqZSjEk4ImjC+Xx
x7lFtbWYbkVdQ0CHXNSTetAt3yCg2xRm3pEJgiLMuzBqvoNe045Ujsq8SlRJ5dubygeHFrfqtDXu
1qDnHPJHW3emlx4bTJqHzrcBzaiTw5+sMFIJk3O/lOO4oi3dIVd7hu74x9gtg6QRzYsf7hQZWNq0
PjqP28hPbGtODjczsPlGFlXm4wVBYEFB1gYnIRCzPaMYttc1ZrP0pbfpZPw6Yv0vu959qHD+1C1b
SjKeOeg9M/n3ySErKBghk162NOFieot9G2Hd3azi81wpJyVFdFaI/swvU0fPV25frghsZ2rcB69G
ca/On9DN9k4Pg5SqTaaCrYd2vKsitRV2vgiqsVuUNYR+eBjunRBiESiU9NDwCb/X5hvEaoB57Nob
qxkuYjOAuB+P4c4vzoCpMtON34FYEL4481mOsvQDJq8DnKFT2k4FA5vjFL0SkAEwzl8aDvFuS7sv
bUHZgsjBSUcE5+4Y3coCKhcjVnVNsMaLxskCBrwcaS+HKXoIxZlNxK5Bs7ADLR/XygJ7WsUDXXUR
z6IgX0aQpXBGiFuEkPgj9MKvL4RRa+mNG8b8paIUfLF6EUfV2nho+fWgTTC0ECofEisG0fwMwR4U
vWqyoK7ZjHLvhgbCX/SuHJHNLMG6YpoEPJWpa03bIefbAbG1e5/HEMWaunOY9QYs+9k0B4vDN53R
X4IHMI0GoJN0sXRNtR7n8ix0rqqZpz64qjrr0oHqj/fk+2ZTcwBsekQgZOFzqJTLx8nmmSnsvSoh
0xSsIRQEwuexvOipvyg4QCQlyQQU6wfbvbSHLTpZNnllspGLs2oIwYvBNz6krmYO7aoaaQzMSS9R
6y3CReSCNGPqLvoRzSXQu9COXh+GQ6fXkvYcqiAdRw9CCS/hX/atPustpNNmkyg+J0PT7Mjwnldn
KgSBT72XtFj6YDaEmUNdfdz0rtgaIZZosdoy9KIJOLNoyIoAcoDc3uhqRN86NhBJV3PBfsxWHk/b
Rjnrw7+DVbyANPnCQumxfRyUfUanObEpxVENGuoxkl8cQpVhfjPJdk17KA9WDyOvzms1rg7zWrX4
c2fSwzwbMi6nPlg4bbCIfajl6hy8dnrpFpdiijb5EG2kkJdhh8bO2nHPAC2HVpf8VggGUbda7KuI
XhTcOUMb1xrEXkvH+j5P6zHMdyoYRYJsyo7WjzabN4XWOwVP5GKDjAM5J0L0d8Jjj9443nmsez78
rGvxCETe3rK9yzz0HqSwbvBWUnTkLHTX7Lqp2ftTva9teg29sL1m6oyAZ8olIKwJL2hf3M5hkbaE
b2xp7iJOLqTrZcQDf7xkez3YWRMCGVnwPVKSdyamtzWcKPPAmdihq0PlT26Jz83DnRW5exTlz0Gs
hS43sZtpBS9ziI6DRJfOg+3kO3d61SGWWAdesbJ97gx7hSbeYnKnBXXoFQgJ3OqRc+tKArsRDdd9
6JxZdpEab7r2MIY15DeeatK2ti6Cb6Why7lv1w700kCpllVtu5Ac8DKw4ff+FScgLPN52rd+6tdm
S6S9UfO48ig5D9m4M03mx9XabfvrwSsVVPToSntL22frOLbXXJZXlSTZXA3XM/XhROk9oXwZduOS
0GqVO5AoqCEPppH6oshFFSuBV2/P/M1+imV9zar4gstoGyrz4vvjNesuStm9WHXx4Prhk24hBzyW
9r6xHwu56OruTFl8F6kupZDm3lFpMmzV1000PYCQ4upgM6EDGl3hv+VYdg0VZ4Xt7IG028x6PgOb
XunddB0CjtDZxZH7ytT0Pk6oBVXzuZTzfaSLh5qwrPH7Z+Y7+6lJCIVMhsd3pYCWuRd4y7wEM5/o
EgeLG+3g66g1Gy1RzFbWQg/tRTXbkOc7K8mL2627eZe78LC0TUNSJE2/FWpcKkxKZ6xrI81O23Pm
K8gkUogaBha6SBpxBr69XR9hWUclvZz8/j6qIVrIhum9ZvmzYq+xN6y0A5KPs6kwqQ1aaeP3NxAY
vEKe9VFCn290KztBALO1IrYZIUXBTNpr79Wf6Lqu3NuusPBMsLl8IIiMK2iVYXOc/f66LFwEyLGX
TBT6ftQHnlQjGvCaokusqH5V8m5kc+IInoXheAk3PqPZ3w0QdkRgTMvrR1qQDW3lJYlBSCRBaZ9f
+82LN7bOonD7O0eX12Vf740ON1UEdd8Cs1eQrd06Z3PtndVEX1hOfGHmej+KcGt1N9jGzptyuisU
euF8vG4r4W1wgw3wjrXWnQiHO3+CUfAO3uW9Layb0XEWhkFqqIjOSQX1E7gvRhFtR9M2lDQFV+9N
Ncc3BTEPblzte5et/GLe5i5CtqrZTyN8x+yntaEXbKwrkAtyvZTyGw4r9rZU7stYIoQMOhmms2II
Oeq10966eVQlTQP5TFGJVNPinIUz/hZfaR+1H95H501V79r+auw3tSi+F0bxpTBRmHqhjKGo56/E
QWOzVcGqm6B/UE3mrPPQlIleED1OmKl5G7Bwl9t6w2lwZef4lBAhS1U+r+ZYXk+BhhZs4aoEFjgl
hZOaSjY4VVs2lgBUPUk5bzRXbmYIYh1rKjM0UWGRRikzB43EAuo4tO3LhaVjJHiB1KosBZFd6FuS
UFuQNdSQ+TM52LLVOQLr8ZyPyGXkcpoXnvQcQBI9XADJdcnP8zw4d0Q5LMQ4AOASXEqqnvqAXrcN
4DVB1YF2Wt9NgBcnOIKSpKTeMqIE2o822/jBeNeGfNdImEjHmwsu4gL7TBivgqLagMA7kY1e4iSP
LiwLmJZuwCnLKy+muZErECc0K9/RZ9yJeIqD13KIsCF3Fs42RRlQHCqGF7BJrkoPMbodIs7pFHDn
RCRdEfephJilcO2lzdtvbYAi6+Cv57ziF10NYy2G/knPUEucXT2vCV5zZcdmE4sY8B1bvZCRIawg
bDf1cQwCprRoWm85YVNnihcbOxKrKRritOzVkM6wNvbqeqW7nI3trIZewhjTwVX3Ve69O0PxZud2
tYhCK3Fj0sPxAbHQBNF+jmo7EdbMVhZxm/O6o/y80tpZjqCqSqp5nhdikkPade+lr1iqCzVfjgT6
gHgSaOINkbOWEpxSUQQpexKOSz8a2201hdNGT+jDxaEEJAWqyVeuA9FFtKhiu4UybtooP1y14N/0
PPhQPUn30jdsgzxbs4zyQ09lhBLrfGhdFQNZVlNVninPvQUzbJ16eNaFFmp5qHqdl851KFV9J9oK
8XM4DZtgbv2lqBy9CtBQtzIWEDqRKpEcynuw9HKQP8Nrd2lDXi2JpYiuubcc6qksbtssbpHGthro
5JISclahj7Vo8RHqhwgHEhZVWEPUXImIQdnDA2MGQ+pqYY/dmIz1Fi8hX9ljC+pamI0T1exclgCI
eALUIiNBe9ShYduZu21tYrXp63irwD6QBM4VdHinRRCXqO0QgvOSg4NeTe9m1LiXIFMGHXgDiWpC
cHh0CVp+uxzWaHdrO4RoJk6E3r4qirTwrHLTBX67zfW2Buj+LoQDAvt1PdEGDneoEvTEtWsfyopN
3AIDWLlJO/IXKONm0VyPCRKSI949A+v2IHeIK99JCAI1B3qZINx60H10H0rvbRiq4sUvFizOyRYQ
1Cntpr69rHIcUJWD3T6aRHA+1qVZM1K+waeaS7wNjqMPWal+i1pQnGlIXmZat3/8n4zjfus4HBFg
XOL12wxKrny4gSpa0vUA1/BK5Ofgh0C2pLLMWWP43vMKD4tkAp32Ia+S0wJ4Zq5XpJAuFgl1VkVb
DzcV24dN7G6xjk06eeJVsiYAw/YF9FNTRdCNE4b1N0vE4p4eaIZcfVlgbWbD5MOhGTu4LoVWSdxQ
Gyz/M7SvCAo9kgTVNTJaQFKYMCnBqHDeFqJamN7+RucmXFgVgg/hNptG8IP2a0XOzIwSe+37qxm6
2LvQqcdrnLgyo5t8a7lqXhGuHifiN9AoVndW2cur2H2bo9m6wtAeDj+u3nTTqJD0wckm9CBiWvPr
ongYXRmuGZjaOWHkKQggrdpN05ty57Qd5vvQq7YGuqlhiGa8gbACJxRQT6h6A8qzs7IgwBf4TdKK
9jnE5iBKC1H6WtnsuZDNG2KdxK6b57Zh99IvM5j3SrTzWrhdm9bEuRp9JMch05W0bFcPw84USMd6
OgBnB1p5ZdQmfhaHDU1IS27Bf0tS1dBVEwFJ6AWxSa2xVShdAY6qMYBdrYMuQwdymIS5AcRVWt/y
yMrKUF6Tqn1zZhamti9w7Z4tZIPS3kRBJ5brrkqg7NoyECGUCGYRcvbLoTHQ4YbVzHApaV/Eq3Em
m/BZjfEK/envFhHP8eQ9tPOunBeKDd8JK79rqR+xcSzBQrWlfrRVmt0wsBcacCTlqkocJJOcBnkH
y1CM6tLbfJ4urZyfFzM7p1UvF4EYby2kF9KpA/chMzb6Qs2umZrXJnDXbjAvD6K08CrrcOWVOySj
ljnPMzuwH1S7Zlb1rmPvwo9AMj86mcX7771f7UBZuY0sR0PSml7Dm2ysij3TaoLCZBtj8SInQnTx
PjKvBSufd1VG+e3hXy93QbZLrxm78kX5GnoI3xD37HQOYvZOAWvCYeNpXYYXecSgltwiWlrPQQLR
5FWDs2dgI9cpX6XEpyKuH0F7EDv6brT5eddHt0jE3BArOqCm17ojuzi4bEZYDamCFqKV9D2PcWqu
qm9i9Ncs5CrxZ4gUmw6WXWL1CPbMRLdxQaPgFAGSqZXpllQXr+4cbMsWB2Ga188UJXcRuxfOjLsQ
PGJpkYNjtWi2jS3aBbHvmEJiZ+YxFBswJ7xhEI/mw61lg9TQdsHkFZVFsRhA+UwnUy+9WQPUqdRa
R1EKSkdExT67mXsCvbvypiijOzMUC6WhbKTxMkY0Fo0Ve/VYDoFwfx0Rvq9LfaMb/TgyvbEo+e6Y
8AntFiiQcivrIx8ndiQ63fh20lY2YKp6BeuIRQhFaaT2xPDqFNbZ0PibyhmuBr6aQapIibsJlbUM
R2Sk2qYBr5P1jQg8kpHF6zgGS+aa9wifGEbMDQTDVmVbbAXErQ7/fxDJbuIqjS7NRFfKZFyHV3bc
wPGEyMl1BzGDINj4DcdJLn5ZxO24gyB2V9o06SQixb66HosGqpD1sg37He+9qzwILzqus7qPF5pC
P9YuVTIdCCBdelFZUYn08VUdexunC5ekufVgzzGEhXrAd2PcKPfzbPBw5ZHzfRfgrnPkOxIph43F
6G0VwFuOOxVHViKaYFuVk8RuUmwKrockQj6YNOG25VipDF7SA1zOrh+6rrnJfYZ093Q5a/VIbawy
bjU3QnhXtfARzHaHXH9MbnqKyckdC6pHdnSrgRhNABQ/JN/DjXGWVswrwINwf3IKt3WIM5iQmRVP
r1GJ+KEDfYWU+E4pHZYO/jcaRis5Y9oDnigTryyfn3vOmHS5VmnnYK4gMmZBLijBMt2YwkVWaAou
tOweTVu/h9ZAl57H7yHDdIl82rrKwciTjU797kb9YrSGHVgIdm3B3r2OewkoWBZ2Xm07jVs2PfyM
FWyUrf2FQ968vkQJQPF9FBev7WsjbFQ2LBwYSVZY5Sud4ovSY0u/m+8dVybgZx+0+2RX0Qqw2fuO
WBm1SKZ6/lxS98qLrSVFpk6BRiwxYf3atvCuXjHszkQHJzCWXsYqnUrHWlb88EIDc410QwotjfMB
wvF9zm+0619hP7whNN72fb9icbHgM3yaLV4Osuwaa3qaUWapOvWY2325tvv69V1Y2MtnHAp8KzM1
yMmwmJkNgbGAY+5p616hJ31KHNlXydw/RfG9enA4BDoEjhxjM4K/IXcYagjld9ZP6yEA4VocbFlO
z7SRj9U83vs6upgY+tdynNOnGJCCyhN7DyfJsBzvIyQUVEmSw2R0SIROaFvVTYF6QAVZe6zppe7m
m7nlN37vobUfvTfQUeY8XwphfRs6rF4zsXNPjWk/DamKyl1XNVk5WFMSlOUrsrwNuvjRQTPeD8W3
sNf1KmrhjL0xvM2b8Sx32u3gYUsL8wLkLgodpx72tcAZzq1bY/wLMYqboQihrm4tWRmuXyjY3grm
b0Ckfh/X870QbOnl4fawZIVLX818EAPAdjkFILozYypVdCEh4StpfFtqf33Yvsu82/llsBm5ewUf
j3gghse0hm1D+kVAxd5pkLi1MVRJ0UJWeGsTd7twBObE1/DzEzUPCIdhk2GbjH37OCnvO7cpymkK
q1d1i4FH16U77wfLMCQnY4aqENSKux4ltEU+YQVwFWwCCzcaxAdH7ZegskMeMfGR30EmCwcsB0Ae
fmlRu14MQ32uq/A2rOiY9HMeIXgqBkQgHD0RNUn8qW1AcFuvA5G3+2HYoDVZpLWUYDWZwUmFBqpF
Cx6DZIBtLis2FovR5e4SUdnbj7LpHxXcn4qT/yoLH1eQb0WD/46Lwj8Vkk+Wjn/61PpNHMqz7fFQ
/z/Wlw9Q9dP15fvy7WBAPxWXD9/4Z3EZdeXf/ZCAXcqDSjGIugHM+aO6bLu/A5IObvoQB3vUdwGg
+aO87Hq/ewS4EBvAE7C9QtPst7/9UV5GSRpUyQdSdGDYwVplu/9JeflnbJkFpqEI7KTeMRoY1zRi
ZmLKdERS1JMR/nmbD5Pwx2L5WLn+GYnx59BHOJ2pDB3NJBszJ1Q71LYXXo1DiaJfYGdODX+EOpLV
ZOXC4lPWVdGM+pJzreL6smz9rxolTl3gCEhF0D3AJlaNmW28JXN6DxXU5hJ8KN7q8wk6DPQnfurP
CTpc+AP+jEirjke3GLMgOlSXUNjvvHYzUHVToqr6+TVOPcQRHCUOWyZ0j4dApslZ+Z1rLUGdHSco
hFvp55c4tYQOsIUPjzHxzrOV2w6ZMCxKqhoUJRAVtL7AtZ16gCPgkBikbVTQQMxPAPWIhEa86EVk
r6xpJItfe4AjQJTJTRnmyN1maJrIWIwzkkXWnw99WIx/9YqPmKeQMRimvDZDxlxhu5uBl2277iFe
6O2jZixRbW7CHpFt4fL6157GOUKJTPFcTdxMfdbMSNUYf6+I+/750xws9y+e5ge0+cObdt1Gsrbx
+swBn9Z3C2CfNK40WfOwaYvMHWO6KKtW760emdXzz6954v3Dy/20ujoyVKWpc7SLyugKCIbvSqB1
TjnBzefjn1i99tHLd5kycqRRm9EyNwPiHmgOrfLBqb//0vjHtDOk08iEd7LPeGftWhtn1ip6/Hzo
E1Pzo8Hrw+tweqfnkRP1mYoiZGygs6mu3KILllVovpIKPTE9P8CEH65hZDkNplV9pqUdXVWOyTcx
879iPDnhAX8AhT+MTpnfFbYl+ixqw5tcIokOQ0dXA9KZc/TFPnFq0R65J5SzaDhTPEEE1AqIwiS6
oS2Aa+6HOC+TnhYslaORKQBe9cvnL+bUpB2t2SIaSShtrFlnmAOeKj5qvgDc+j9revzXxvGjm+jD
tMUHcGBDij7zUDVeE0g9rZ2++M+61f8c/chnuabTLlZtl6kALQqWdzlA/y5h/VcUMUc9Af+6wDG7
V8hwoDG532W9MmQRFdxfDH2dWQ6OIkavpe72npYvLetTHll382hvY4AcrKr+YlM8sSTsw+8/zJ/E
gT8oXQ4XGZHdCDe8CStvZQXxHsepdx3IcdFLsfh8MZy62FGcUnah4HltA6Vit3Ip3bFd+LZ3rnlz
no86wLlsC64Z/sWGc/Dyf+Gi7YOlfXi0yUaxAamuLnMB/Uk0RYHEdr6ZgpyRWL6MlrM1rXvjg47+
i/35xFo/JgAs424O6eh1WR3FsllDxgQ1wzKa+RfTd2r8w+8/PNAIpD16RzB9ZQj5ajGGGkXa4isa
wxMu1D5yDswiUd3bTZfZDVFnAbIci1oa66kfu/iLxXbCx9lH5jSintPGPjaASPIHSQ98eQRH+LpJ
PKaWn6+xv54k1E1+niQ91fVgSViUbMZbcKRmEOj7tSlyyZGxjD1YunF+7jIyFOdFj4yya6WmoV8s
2L9+A+7h7PPx/dpA9GF8rFPfYEoQCD2NfXWhQyRHPp+bUxc4sghwfx5iSCxQAiDbDqUba6Vs7p1R
t/tKpu3U9B8u/WGN9k7Opq6ibUb02qDk7YqvmNJP3fzR6g/caoLrcHWmwMpXX9dgKsrLr/qK/npl
glDz59tGMdhzC27pLDik543Zur5cIH18S62vBMtO3f/RTjjhNIyq0awz0QAPwGz/qZPdWubew+cv
99QjHEVvQDRq0+hOZ1NvXZaVOK/iZl2F7n2v2d2vXeLIfn1KaTFHRmeN/M5dJLMZyFvnO6OmxS9d
4JiMrYOQvF9bk856G/K+IBXnFk4KQ3NO+VdaZycWaHxkw0JKMXqgvAHObr4ElO8sUF9x+554w/GR
/QaFrE0eOF0maJDJUe2bkMCbetnnk3Pqzo+sd4662upZqTOnDlJ0OgB5/tXyP3Xnh99/sNqS2Pns
hMj/B6K+BKb23gw18qv+F3HnqTs//P7D8FKbyRJUYmkWfrQcBcqPfdHXy1+blyPbla4bFmrCvKCh
IRU2+Mord/P50CdsKj6y2SF2Y93wWmdz4V0WlbPSlQOgXkOqhETz++cXOTU7R4YLLT7WeSEcm+N5
z4URV5XQq8+HPvVejwxWABIe1jHFYudoLj1g5MPr0vqCb+TE4NHRTiuhD4qqJObdmi9KShNKa7Qc
DL/2VqMjO43biHIq4c5w698hExEBEhp8+3xaTsz4Ma+sGSdd9Z7QGVqUQKA/ha+tLBafj31qVo6s
NPZpVCpWtVlk3HUXIak98bN5HtLPhz/4kn8Pat3ocNkPphS20kH2lGFaIu86p0BiRNZGyOmm0NM6
dOQX9HKnnuLYYmPLmWQEVzb1QkFWYrSZk6JCRqqVX8X64vOHOfUejizXcmXZMh3oLO+d98E2DyN7
+nzkE4YbHRkuobWRU4u30MrQJEQCm9WH1XXJh8tS118YwKnbPzJclBzsbuocGAAvzuyA3YBm5Nc8
5qGZ6+NrBorBr0iDeCQsnHc9aQanA16wzyfnYEJ/sYaOm6dEBSTclFsqK619A17LblxUw93E7tX0
XHtfkXeemJ3wyIAbEjh0LrGnTHRGIXaogaeQ7v3nj3Bq8KOtFoFsj9I1HJthYunGG8AbF7828pH9
tmS2ADbFyCFYxQMFcEdw9fnIRz3f/3fYRw/dzy9VKm56AYRJFvMR9bpyiRPdHvWsEp1g0N+1mhSF
LhR7G+9G9h7oaWbg7qLEbcQX29kJqw4Ps/nBediDZ9NwGtuMRT5oifVA+2fZYzLv8z6I7j5/zBMX
+TeSNqHHfOpalQ0AlyYlGa4i498ENSqMn1/ghG2HR16DaNWhmwtvaNagufQcWLaD1gQrUfFX3O8n
niE8ch9Na0OPhBCV6VItAg1e5wMvKtqFPn+CU8MfOY66hU/t3FhltnrrRAZA60DfPh/61OQcOQ57
DlsbTFYq89vmgMPdoOC/BpAfzA+/ViNwg6N93++rAQX7SGed8qOkN6SDtoFefn7/Jww7OPIaSDmP
oi0RKtpkarbQI3bTQZXD+vPRT0z8MV8xcvEkh/AoJt4egD97q5znev61aoMbHHkOyx2msRCYehCR
L30mVp01fWG4p2bl8DwfDLeuIsBaIniODk1IhSMugtp8cao4NSVHPqFuvXCcZAitzt5JxPwEoQOQ
7u0/n+9T931kqs5I+wj4fJW1YK0cPDQ4ue4Xm9iJhR4cmSh4f6hnl5iScrhT6tBAmIqJQDmn/+IC
pybmyEjtHi5ReoHK8pymaOIFBmdnIvaFCzg1M0d2qnzO6s5gsRAVoyegPp/afvtLk35M01BWAAtV
gI9mueLeddSEgMrJ/it2zBM37h1ZPyAldmCRGutlrnxgqet2ETVesPj83k9M+jGxoFObEUzqPhyv
71yYKl4az75tyfjFYj8RPf/gcP1gR9HUFjPtkeM8EHuj5dq23FczOZ4EoiQi3+350KFQK6n9X3vN
x2yPeobSec8bGO6BfMdvX5XbfbWEDjP+F2HcMYNlnSujhBkRPVPvnnfo10X9DhjJ4RatwM/Qj332
5tpKi/IXU6vH1J2qd6xQx6XKhJYZHcqMfTlPJ6z5mIDUVIc6sI+hHWqvC4tt7Nk+87W9ImX4S9VT
95hZtdElcfoaXcilu+sifxMytDs01urXFu6Rt0AOu4+q/+Xsy3bkxoFlv0iARFHba5VqUXW77XZ7
G78IXmZEUStFkVq+/kYZuAdtnmYJpwbww/QDxSIzk2RmZATa5S/jVCegv43G5j1BaW3nceJscQ1b
vMM3DsfBi0Tuo+/lAhxTtFvcOMWRA/W4Rm38Css2mGpbVK3zHDGYKzpyL0R0WdR5TxxinztH1Bsu
bgsg12+/8kGkayqiV5zwYm5ckk55IYAOW/uJbPicbZWuf3/1AdUshPIGF9ArJmxEE5uoAWiVL7c3
2jb9699fje7kMgpXDktd0fURlt77UeiNwG1bfeO0zFWPDpSEI3DP/ikvLlH3FOPxTbwtXkrbyhhn
JkruycRHxG7puCmSN4dJouOVd4fbS2Mb3vCBGch1UrjNcJkCWaNeSYEAJv1QHsQiy39vf8O2/Ma5
yUvGg7xe+suyAFfct4t+kGsc3De6CQGLSZ6gl0OIC9q8fjmBfHZCcudRQAznXdYxJMqrEX/C5CdY
Vx81+i83TN6yKsR4DpcM1N9TAKOc5vDfasz3PVH9nWMb/upqhebZELvaC3Q1H+apzMsD8aHE8nx7
Sy1mY5LHiTEGLjVBVCNze1Zx/3Wp41Mnna+3h7etjeGwpePXi9fBq1AxelqD4NKF60YCyOKwf1hq
XsWCzhd1wbwCD/qmeQgWknYETW9FfFF661FhubEQw2WZX4VO3g/DBUw9lXhaCXXFefLaPkePYVu6
aBIuYpIWUN6eN37V1SDfuFe4xoJRLw+p9rEfSAqAEEXEYAZ20lVj9cYxk9T9qhK+EfIsm2MWnYVT
jMofXHFxBHtAG+J7nTj/3LfvRjRSRe/Xcd3B3ybx3wSIdAqdn+m+x8EfXudXO+9ctWnRZ4JDLAoA
uW6qPZDime/zOL09e4tpmdC1OHGmhAyjuDRi+QIE0EM/JOjwm352erwv+2pC2LhP5kb3SAPmywDG
22Ytx4yFsdh4+1nc2kR7QbFi8YGWwnMYjBEcb0wQ/XWnSPv3HcQm5CuXfS6qFiu0SPbBEcOPCELS
98U8E+rl8hrkDT1sJ47DM6mKTxHzN66hFos3cV4hMKIQaWcYGmTbI4yGSP/jbZuxDW3cH0ZnLSGS
1IpLUKBlGf/7lEx3pgn+MBG+MvgWCp6+M6y4eqJLmIXfeftfffdyG64qQTPEqwhPbdk235D/OVCe
f7m9JjY/Mu4LiWpr0ChNeLP4c+bHI1oPmuAyDuJlXdTh9jcs626CuGraQFlojPANUnwo2+l921Yb
dRiDFft/csYmPqumEk1kaAe/KJmnDlkyJRnMBhqIJUMT6QxSg/6ie+9lCnJkP/wtqOCfa8lbp4Bx
pcA9jrbrNUFRhqCD6emh1SwGiPbKis9bUBaihnBuSaP2ITqQgPU/JjxHt+2a7H05P6wBh3hy8n2o
ZYqmnyenREWslWm9tr+9Tj66/vpPvERnUk/7LmH7FjQyy7KCmic53t4V2zF2tYhXFkvnJYimFrkn
XoJwx4vwQx696R+ChtWaOoeJb1xfbN+5xr9X3wHtgzd41wdBgo7FIEfjSeuc6jZ+Vw1gh6t4CGI2
J9w4FixB1YQAq3X0IAmE83Jx3bRtonT23A+jLO6LICYCuI4HHSKL3oM6TH1Jau+Z6K3gZHFEE/vl
TIs/jTl8PEELxFAOnxpOPztoN3SSrcT025/wTOjXLOtK++rq67mLxjU0ffEJvUAJ+TDWW1mEt33d
MyFgklQVVIvg6+Ncgi8+zGolTrcN1ja04XFdKdGvhsbCS7hWB7fqnkClsXFWvm02XmL4wrzKkXOv
wqtJB2znJ+X7qZ1TxosNH7BN3fCBMUY1K1kxdYq8ge8p8HVvFbxtU79+8pV7OSO6/+MYt9FBDB8G
6eyTfnrq5mojI2ibuXFmxv3ik9VHfPWV+5lRFyzZ1cb9ymaOxtW9SzSCnG76S53H33XdnRkLnuKZ
f+o6+uW2ydgWxzg4QQYz8ep6ummZn/xyQON1z87zGm3Yje0nGKdnEHQC1DQD0nKI48egm8fvuZzA
ztU27nNcueVd9y3PxH1BDgQ9WQNiNZNtNmn1BMrAjdeMZYlMvFfji3VEH1F/6YT/GBdiX5Dgs5/T
DTFui/2YmC8dzNpPVkT/MAAz4kCC/EqaExxv7+/brz8wq/9t/BTdyqMGa8+l69UnDWYUPbKDLsVp
dkAQVtFl4xlmW6Tr3185GS4Ynl/yoL+ECu3scfG+6v1T3bgbaAbb8IYPMzV1DEgPAUxM9btp5GMx
+3sJ0oEN87GYaWw4caQIjwsQElyiUj0Uav446ekLngWHsBkPt3fCts+GM0dOrbv2mvt2ZnaQFUmb
eItFP8Ei/++blhcbTszRW7c4A/KVgzOAylTPjzwgXxzmPA9AkXuddy56SAAV9wFFvdhw6ikfp7EK
FiREUJdvB/XcNc5ZxuQghNxCGr99KUIf598G1UoVyLxAWOVgIqhD58x1+T3KoaU0gbnUWUNcVcv0
9tZYrMtEioUl6VfIwGNrwH/ThyVoV+pPItzSZLT4oAkW01XV6qTExUV6BTqgi28jsiCrGN8VvvPs
Ffo+H4kMVy88EoIIFg8sPkGbxStAywKFxl9T1NyXyPNM6FhZOyzXnewvIMLbTUXwPZi8/5sG4P9/
pkBM5+/9nsBeUK8MWMAVvHDBznHDakwTUsxbeTCL/5kFotzVIIGUeNuqmewXCfYLNCvdZT9mYQhM
DC1ZZzz2a/D9RG2TtjTYV8HGvlpiU2TEpmQmNGc97S+SgvgEoJ9h9EEtxM98HTaOOJuzGbEJbfpj
iKiKrPVUnuS6ZCCveRiZAovzBPIfSqpHwby78hdeZEQrVgfRmuNUvbi1/46q+RKF/sZG2JbKCEzA
9fgOxE6xVKwGsSJbL6DxPCQD2Komf0sd2xItTPBbPlMZjtHcX6KhPkTBuvcKeVyKrVenbfjrHr06
SVvKBR0pUG/oeTtGqvmNR1qMIuD6cttYLX4QGo+ENdKjAzq5/qLa4MFpmqeSN+fbQ9umbkQg1D2c
oIUK+oWU3jfwff5HmH5cQn+rLmeb+vW7r5amCBeF7hmcO2ESQKSsjcGs3bNww3hso1///mp0cGYG
oGHiw0V7M0gM+QfiOj9uL4xtaMOF/UU5PqIECoodrixOImPIZEdbQBbbshveWyftqisU6S+CzYfZ
zUGKl3/UUfD5vskb/irhOpCbdPD0m5bP4JU6AU315b6hTX8lhLRAZw8XpEp3FYHGid7S97IsuYkx
4zFK3StFpbJCzekpGsHJht+xBQOzjW44aeKA29utJzgRcU5oKvp3dKKvt9fEspsmwmwemhDXKYQX
PkJpuC33pHYOlb9hiZYIaULM6lGsLZT34KLe8kW29QeIKD+g5voe5biNTbX9gOvfX/mR53bVPBIY
O8q5vyufnaeRPVYkPN5eH9vSX//+avgBoIV8cXDYJn6D8jkIq+Ng4yn/Jxf9xkXa1DkhggsCoOb1
FVlVP0F1yQ+Jnvydtw7AxrhE7nWlFdDgw1PONfR8F452UDEfA0W3FOMsv8/UDG5IULS9A3crk7Lb
uY0z7euSbrWgW9LBnol68/D6TtCuKy6tbk/D5PwIlfcRtd8HLvhpQD617tzvgnbvroCvtaPfbu+a
ze6MIAJWC0IbjQccGKRY/qkDLWzcPGt3K8ljuWMHRiSJqEo8rnH0FK3+sbb+eEzy6mNI5XH1+a9I
RFtnkMW6TWxcUnhLNfSw7iRUJ10mqZzD/extpfBswxuBJSrQhJeEsO4gP4Yolud9/HHyxEZsseyC
iV5jrRyAMQWCyXVAVty5H7hfnXIlHkJyX5YWrSR/u2ccs1x4iI9IlkOfgyjfP6G60e/rqYDSF2gk
N8KAbaGMKFMEpO9A6YRANvFHCVpVVZVZ76iNsonNC40oU0K2TIHyHMWLEqImUQMtW7pxS7INbZhq
4iGu9C1cAQ1z+yEkDwBkbQQwy/6a0ErkUGu0oKLWv4okpN+bSK/fCdiO9Bda4z6wuNQfNm5LlvU3
kWS5P0MzocQ+Jz3/ME5RlqzDsfLzjUX6Uyh9IxSbQDKWhEBx5gkSSsQ/lDHPgggs1zR/XDpy0Gx5
Jq6fVjkoAfNmP7L1hQXlA12LpxyE4OCAf74dtyyb5RvmDPLAkUAlBpd9Vx+qQD2Cf2BjaNtmGRaM
SKzyTuIXNqGEysL6wDxymT0PvOxbsve22RtWHI2lqoMBmxRHSYH7z/Iyouq3kTOzWYBxqS0YS6aJ
0e7SQyqghggu+Px5+DVfptPttbfEdN+416IxqiHJHIFm0QfFIVnA4BkXj7kLzldUvVGqOdz+zjW2
vmVqxtmEtEm5LODVAoMFAX+h643PHuuWYgeeql7uYj8EhZ6krPk2DHRL48y2+0YUKPPhyjF5haFN
4hCBdhwXSgDFo3eRGu/LLJtYNFDn9UWikJOdNH7M6GPnQwHJm9urZrEtE43WlUOZS4k6Fiiw/f+Y
6yqgeSd1Z0LfBKR5PnrWIlQOLlzHzWdJ0RzXATee3p68oTD3P+kmYvg12CLCIQII6jIHoGpz62Y3
OOXz6IAelnlAxvr5oRpFOincLxM3pcI9FlN5Kb3ynVg45DXDI9qgHlU3P0Nz97T0+cmlXqbcdat7
wLa+RniYnX6uV41CrSYre2gJlCCqBnpjtxfA4lvEiAyezyYyBHjAzEjdOj3LqjqFmsFuGBe0i1X3
VQVMeBvSqHwKPWQ+VTSKz7L3qxT07mCRBXPsVpeg9wfJ9ob/mgi3NvALDt2b7gI9lPVUq77+sqKg
nraV4PsCtOOHqJ7hATP6OR+BjO0PDqPBT8eJwGJ6VQ6qZUj3UZ7IQ8+6dQ/KwWZfEdjE2M6490Oy
8jDNnZ/Ori9SqvW/DWXVqdZtkQ2o1+/KcIWaxgy9jqaec3fnsHFOUa+eIZiQszSK2/I8JE79AInU
NQ3BMZQuBcgv5wY81MlSdpkDdfm946l5R8igjhyCMfu51slurSG7MAZVsRcgYs1AQDeeF9pB83Rt
k92AdwoYvHO0IJfFryJe2wPoYsZTNDhsH0GhKY11AyJ/xcp0XRW4L8FyOkA47xzQZngirOYHpmYI
e0tIFs99x3ao5Cw7nLvk0Ph5/dwO0/JAgkim0hHdAbJM6lgl7AuXID0FiyvU0CjJ95L3L22DlkNX
0uEIYm1oIxHQb9MclOk4J7rfcQzNj4ANRdp1S7uXbRCdFq5/ujpeP+Yk1ykKnWCNiaCG4gv6u4hj
VPmHBKoLvSc/Qpqr/Na3SX+ai45AtceV57bGlyN3di6iLKsHtOYmJx7TT2SBrpHgEZjgevWQUAiZ
zMLpjx1US9AkCaEvrwP5KToM809OIKB+EUL3jTs035XcHXcQJlMgatdrurporbztcBZ3/sPf9OrZ
6hXVUOuiT7Kx/CFlu+uKLd4vyzlsAqtyPvVJmHdJ1srDRB6gtLgDH+Gd0zbPRha60Gu9Dk5EiuI5
bpZ047Jqm7dxAkL/JhCqw9AeesJ9uaaJD3bcTZoOS4QzMVWsLykasHSSDTP5RnvveQF7yq6IopMs
3C+Bw6eNJbJ9yHiyBYCmF4SIJCvZDKRS/W9VcwiAdO+dQH1TIvp4lwG518+/MiCeq7WFlF2SUWfY
oT4cJu3GD7BshElz5bm0BAYZG+GoU+0n4NcFqzDfwDDYBr/+/dW0gxUV7frKwdyFECQrUxDl7JLp
n/vWxDjFOJ+nWEuo+US4H+zXEVUdD/xgG+ticVkTWkzH3KmjhkcZTn+ZxgpEWSub6/vORhOIVSqd
g1Z7gBJRGahDwUDYD+E278z6rtqotFjumCYYaw4iJ6yjPswah7MscMbm3DogheOiXPdhTu8jJvJM
ZFYiHEKRBgErew6a8sA5qBwiyBDNub3Lb5uQa6KyoHrBe7bqIBva8EC672F+ivutjva3N9k14Vhl
EseQkBrDbJWgPg9/htN/983a8Feolrs+uKxAtA0x0bQKqw+0D+o0CuSGZ729u+D2+tuzIgcVx9ah
AQwoPzU633PeP8hJvii+8ca3rY3hu4u/cgi2BEGmCFQrcWWAmHyHVvl7Fsj7czV/FRlaIXvaeGt7
mdDa2zoRar7uY1t2GxmcPyfrW9dC43yR09pGgIxUl65y5AtOcvcS+w7JqG5r3CKG5KHpAIv3VET+
GWriP/AiWv7xhNI/Fhb16YBryMZPfXshPROLT0SDdHuJnkeBlPI3Gq5Lu1txO91IllwxEW/8UhOH
X0J0l064LWaL7vaSQSSp81ICak428z10r3cCUR0ooA2zsKXJTWB+nUCyJqnwPVXvnK/qCdpU7Qt5
cbud+Me5+JBP3TDxtz3fMxH6YPgddTngQ72Dp0nwXvrQWArufMGaGH2de2WIzCE04jiLoSXQko/I
/wcbZ9Pb7umZMP22A69BEWL0Sf0Y9De3+YE4sOvL3/d4j5tcTe2V9xRtWNJgnYIsh6ptn/cPAZqT
Bhl8vD3827OHIPLfw3sxWuLcCsOrfjpy/UCv6GqFDqi7EAduQv4ef9K8j4GHCjK2gLG0WvDyiWn0
uwfhQTLlx0SLfJfXkG+7/XPeNiTwwv/9uYFE3GtVglgJCb4UjYXdHy0uiO84W62RthUzw83Cfakb
nFIueR7p57qoMk98XNvhrvuCayIcpwn456BVEFTxfwvIvuROArXxz7fX5+0A5ZoYx4IK7q3lEmSL
B8rumCv3kHh064luG904CvvIQTFGYfRqhXjbuJJ47+I1tLG3ttGNc9ABsEcSaN5kMwseO8W/divd
WHPb0MYBOFJGmWxwxHZdK35AzEnr/SS5I4/3Lfv1u6+cuBonIWftQcIISN9jUJftcWqhk3h7dMsJ
6JqoxpXFYelCCSbj1feOQT9MQ58DT90SB7lffeUCwmNV+ytOyC4cSKagoCcqZ+PyaVs7w8PjWgON
Q/Bx4pV0N+uw24cxlDdu/zbb6IZDQ5UHMn4etFumgsfQQKWagokaoLf/7hvf8Ga0sUfoYx9o1sao
MgOZUGzyu1kChYlshBw2erK72s26qTjgyg+Nb5D8r1E61OV9dmUCGhf0d0CluoekKC4EIS4BM0kO
dy2MCWbsvWquW7ygM5FzqJe7L6LZshhLkDYBjE3L6qpnes2gbIfYOaH3e03SJoEw+e252z5guHPo
636M1njJGBQy/6hVLo36Lsv4ruuKa2IYq2bQq2ggpTpeQQNlCy2c3SLi+AjcPt+4VlgM30QDthWf
ic+verMqfBdCg04m7sbQNsM0PHZhfYDq8DpnyNrtR0r3gpV7NEDtYtGfbu+AbfaG2665U9EhnzF7
KA/spiX5FM73oc9ck/GuRc43LpBCzeagZwcmIPXIKCo31eTE6V3TN6F/6DNPmANJCOT5wVs11oeW
5Rsua1l8k+wuTCZP4vCdMqSVD2SiP3hSnFY3eoLG4bf7Zm8cw9B2Kwq3TPAJb3iM6/nUqfvIS9zw
+qteHWQ56VGClY6CtuiQRpCai4M1LdS6YTYWxzV575DRV7LUTGfe/LWt31NKdk7w4faq2Ma+muqr
qXcgIZ0jL1fZClJcF/h5T03H9c4EqmtyzXEKRb4O6CCYzATtMHSUn+QQjxtPMYs/mTRzdec3s89c
lU1QKExJXEGzcNpiE7cNbjhrrXB+l1yrTAbV0RHNQzF5Gxcr26Ibx2vI6VzGXaEzgEVOaK7JWBQi
Ko8bzmQZ3gT/aV8UNBCdzkQDuU/a/EIB9NJ44sttk7EsjEkxJ6ZZ1IsKVYaHxGkcaRpNxcfbQ1vC
gIn+ixMd93kJa5xpB6QoCxck075UwyeAweKNxbdN33DWYOYe5Fg9lTVB0INMuS72PInn9PYvsI1+
3ZNX/tQIDnZsd1ZZ2TofVz4dyyr8ed/Q10++GjoC6cwcuFxleoVOSx9d4rXe2FKbxRjv3YWiL7MM
Rmwpiz6A9SotZ/5R51tKErbhjaM16Fut8FBRUN2TxzkojhBCP0X1FmGbbXjDUyVnyzw5mD0dBEqD
jjiD5ObHjBLj7YW3jW+4q1fzHF2rvcqSoATrYbz3dTq0xeH26BabNyF17ViPQYzCYuaEZ6CU2sQ7
lRWqTZA0vv0By/RNTjjS1hSKVBNCfEk0lCmnfobJlz7qkKhe6vDl9mcslm+i62ZoBrldolTGVxA2
D/6xbu8DA7gmqo4rmjBIpo9ZUvV71FSP7rCVXbfN+rpor5wqX/1+IR0dsyEK2y8QPAkf6Izr631r
YrhsGIoIR5QzZgvI+FM3puBQmLtl415gm7vhtRHTXPGgxOHKvX0d+8eqKJ/vm7jhsb5L48mfsCzT
GJ4gh/wIuuDj7aFt5mh4a0ebq0KBIzO3WvcCUkDUHw+9Cjac1bYohrOuFRKb/sTGLPwe64Pf3Tes
iS2M8IxM+hoML5529kHEs1nln28vyNsALNfEEiYRj8oQWZWsir6tDSC1cnzPxYpk6ZrmMtxBRWzj
R1iW3kQV+nTWLquxNsUY9JAVLfvM1Y537vW9sdhEDDZzCAWsOpLZwIPPVAzvRjZ9B0vO1iM2gV/+
72S/6xv+ChFIAabwZYTsdX0WWutdFQdp4gFK4VQvLsr1+2WqoM4OLd7b22NbNMOHiZz8BPyKMpsb
klWqeor8AerUWwJSFki66xtezFjES100YybiYN+KAd0On8KO7F2kXbzkpXeh6TwPaVBXO9dtN5zQ
u7rDW+toOLgz+xCqY3zMqMpTSBgfZ4jpzs1wlut4YIGfqXLd5bF4bHOx8U3bQhqOH47xEPN6lFkR
613vl3sXdCXLsrFNFr/3Db8PwCNB8hHblAPDNFThATRlh7sswEQSTssCFr6QS0AcCD27Tp2nYmjG
NKraLdmf6yP0je0w4YSJ06IQB64aEEZy/zIBzf+jlXHN8MzWghx8nmuoTAtUC+5bLrNo5sd+DJ6A
bsjiJU5r6NAQaHzdtVxmfQyZJfg7AFaZP33zVrrPoR+1si0GF8s+m0Uxd45BW+/GItNekubhnEom
0vsmbsSWEPcj5oBxKxuqdqfAQprLT3T+dXtw27yvf3910Via7ioCsQqocRfFN+LWDKwqtfvz9ugW
3zLxVQkI8HMIBYos8P8rmmrXiR4FpC2Mj23u5O+5hzKUeckxuo6GLh1ztBCPsbtV2rGcfybW1V26
CW1HPTx3jb9CWKHaNcm4FyF/FkycYmd4nKl7FyjYNYGvDSjXnVjXMmudtT8qocK9y/l95DauycRY
OePchAMiHFQ53F0QxtMhLtWWfKltnQwLYmBxYUQOcNnZ2QUAax98Kvf1Un9aA1qmjRencbXFPmd5
lZjYVVSDoU1DxJAl+SVAiWHqCpBofAJH1cfbFmv7gGFTxSxGip5QRIlK77px+drRDzlhqUujDQiE
7QvGeTOych5aVHmyZqGp8KJ2V4HEsO/73+W0depYriMmjyHwlsvIo3jIauieOV2UQTLgyMKh3XF/
+s0T3EZWL9pPfa52t9fN5ovXmbyKI1PtdeUKtvYsDocHp+ePi95KS9mGNhasU50D6nO4ufA48L31
uZi3GlpsQxunMx9YUSRFDUWChowp7Yr54IHpLb29JrY7lIl27K8dqf4KQHIHDO/soyk9QjsG3QGX
nieXGlLM4ufslUe6yPuySCavXDk1QZm7Mwf2zkNdMW/r6Usj12ZLCdtWvTQBj9jlPJdAsGSR+MZH
JyMFeaj7/iwJQC1N8zKJ+AxVgG9gHHsXKLVTKKP58bxhZZbzxARFUhb7kJ5xgjOtX5CgfBgXEP/l
ZONCZbEGU+iTlc06aFpGZ90p6Gp1uTr7udNsRBbb6Ne/v/KQBZxRCgqW4Tnww91cJjte/nfbzmwj
G1d1dyypANhan+VSJ0ewuHopGmTbjVWxxBITEgm0zxAVQaHPMx2RxwYLiJfvaPiYh/XOC+WlrN+P
Ww1+tv01XT2WHhRKse51CzqqQPAjelmeScA/3V4p2/iGv9fTJAnwS/pcDsunhvjHfoo+9k5S3GGf
UYL//t7jxIHETC+xVkGuEogPVE+qB6EJiIXO//cfcP3A9RB+ZUQ+hETpNCcwzFXptHPkR1JDqGUQ
9fPtD7x1Ol0/YJSjmpxpp54jdR7H4Kkk79Hp/EA9sc+nDQTCW1tw/cD1w69+wdD0rVxaX5+dut97
nKXXWiYaYDdyCbb5Xz/7aniPicVBF406J2j0cOsMjZ07VT/20cb03/K16/QNL1aD12gaLvrsonhc
S5517rSBvrINbbhxUIOwl3UTHC0WD17rHUCakt7e1Tff1ddpk7+XpUeRlDAm9Nlv2g8ikJ9FJQ+y
uXpz0Yl9R8mP2WtY2l/hcKK+p7J8/azhzwlFx49UnT6zdT7GXv9eeOtGOLXZkeHKuqmQmwIsFIbq
vSNFUe8ZBbI/GL7dXrK3wh6mbiK7cEHTyBRrfQ7D5Tjrfq+W7zpAwsNxLlM4HgDNh2GxjbYLy96b
UK+odctOsEqfJ7nuC7x/R5HfgX+4/hDDo+Xggp6owta3hTqwzgcXmVgPYgi3utYsO2Gy2Tma571w
a32m5eQcFt5clmoND9Bf+X17K2wfMHwaCkwaVA6NPq/MSWfnm25/+YxsuIZt5a9/fxUw3HjsUInA
4MrhkJWoAG3xDrfn/Vb25LryhkPng7eIqMLQbv8blNa7FW1X11YmkfxK5NYz1RLwTC3TQQloqoCd
68yRNts1TvsuBwRicIMfg+dunDq2NTLcWKBjNRjmFibE3b3qRUrYshGvrweXmWG6rpHhxjxwC+3h
3znxGZp6h5eO6r12HklMzgVtD6veSi1ZrMhEeJU0QQVohIv5Kz12LtS366D42o9bhXnLRpjwrrZZ
JPjWGay0IE8ynHZSPKvIx/1oCxpt+4LhyaLtEiK76zYsUcrxnKgCuYsSd1eILeiCbZGun37tDcrn
HZ+wHQ2yycvsn71RPqh5C45rG/7691fDdxTpcQ8QgPPsVGiXWnda/gq9rWKIbXTDlQcv0U7VcBwJ
61OLRkHqDrsZTZK3vdk2uuHNNdEd0Y6jzk4Y7lff34XBvNNTs+EIlmBhSpu6Ylgg2o4o2otg3gsn
ekEj5nHx1mfW9Fnrxb9u/wzbdwxfTgoeVl6Bn5Ekw88odj4m0/qOJOIRSkf7QPUb9ySbrRp+HdXQ
4OpqfAYM+178HBG9E9G7Of739q+wDG9ivmqPraELyqsz9budDt7XwbdSX1q+cRWz7LWJ+xoLFgbj
DEuKm3wny+FKNrIv5JaXWeKpyfbm9iEbZBurc35V7InrRe6bim49Y22TN3yYxVUIslS8EYow7NDj
1H2K1uS9pEm5Yaq26V8//MqLr6mFaBowfbT+n+bVOU24Qt7eV9vcDRf2IkLmKAzx/CDin4GydFRs
BpB4i/XTNr7/99R95Y/gR/HVuXcikAfEPXkHVUqB7m1vSz3mTZIUHGkm/CsZ1xhAaLRCC6muu5Cv
on/P+kTl+8DTdf5Sc4/H574aJnYKYyLQLd454DJgkVuwYw6ClTltwr4aL5VTRQxozGTOd2PF6J1X
tsBY5qDGOainWuIsrH+p2fvIJN7A0C79edc2mpRdunKCvIHO8Xntm39W6j8GLTq913sqX1hhky5L
dz5lEankmYsaabT+J8jN3k1xebhv9kaIXNdGVDF6DM48jEcQzhe/KsoPdHK3DiqLA5m8WJ1blPMK
Jb/zrKGhTOnao85VbJ0kltFN5I7SopOjwOJPIZnRUtAGO+UF9zR2YO1N2I5CyQ86hJh7HrBv7jhl
/uCcbq+7beLG/UaTcmWa5sNZkSKluHxAeuGOvOh11kZMTHBB9rwRFqOd55Krep8ESILfnrblCmsK
NrpTXwclmHbOgUd+1OqlDWSGrM+xqPQxLn3Uk7d6RywLFBqGmesg1G07y3PYikNRVQsCyqY0kW1w
48SOtRsPPJHy7CXQ7JsCJ6vwo9Lba2QZ3MR+lk0RQDd6kufKVYcpRr14LYZ4YwMsT3UT+RkWvmJN
PiDgtuy0tjluBGH7OKC9ac+L/DFegw6UbfSpdt17SJevEcgwVVACuQ0Qm38eE9AhKbtu/CF4dU+L
5XV4w1w5b1jlua08F9jvrOSCPRYLzoMu19OGR1hOwuD691eHuEomcFFDnAJolc8lK3ZJ0Z8qdecF
ytQU1Qg94Aqp1ZkntH1IoNv4L2Rh4mnXenJLy8ZiUyZ3tIcUiTu6gTzHLbh4p1b+ynW/1ZtouSZT
I2Hml5Chr3sCPhPe7IPwC5/Am1unYGph3Y/bPmHZAZNTErcEp10FPpEn0RdGwt/QMfoSUWjT3ze+
4dDF2Ht9u2J8b54vQadOoCu+EHUPYA42akLPwrnqugA8G+fCg/n0yoFYWlH9bCGOseHXlsBqItCa
kJLBnXx5Lqeq2dGA/yJo46FEnCou91GbdOA1CO/bDROENvrTOpQ9lZAuQqH8Gl+1k3pA797eDIux
mgC0XIDOLAKd6zkuyhIXZwYxRyW27nO20Q1nZoPfobscK9UqBzKCa9r0w325H//6yVdxIuwcDqIK
TDwp61MetmAIDTeSnhYHMCFmbjeX4TKu8kyn7xU6HUe9Y+WdpRiTpy6YgVMCkYE812i5b9pHsBpF
88bEbcttnMPcZVUfRhhbuGHw1KJbCrdzsnVXsYQeEzLGExW7PlHyPIRO1e/qutNgUenlY8QXnnkl
y9+hEZLdU7mHH5swMgJO5riXozxLn5/igrzz/eC+HP3/go8FvVhKgfvKWjfdno7dUx4vHxrQOmyE
OMtGmBgdMURQdB1xZ6noeBq1TouWnO5yWBOS43g1uhJrDA0NhEtd+mkzNxsIENusDW/NwUKwal9j
xZ2EvcvdsDz6/4+zb1uuFMe2/ZWKeqdbXCRgx+5+ANbN91s6nX4h0uk0EhISIHERX3/Gqt3n7OqM
zs4THVEPzrLNwiBpzjnmmGOogP3ixn+SDf0oInceCoAWM9FItYKbphle4JP8uZmAo85ZeBEZ9tlq
+dJlLvvPdsOPnJytS/IxHAZ9hNYaiYopmyQtOsrkr1boT86JH6XkaOB1S1Wvj1HUXmgbvaTjsuet
f/r3b/on++1HyZPOReNQy8EefbdLhqAABesy9F2JTy2y+VfQ5x+yIv8C6f6Rk8Nbm9sh7IZjE0DV
T72vfHxoethB9640Pr9uwkuVEBCNPjXZkwz1DgrDVa2mKu3ffCevsiCpWvDS/S/Nb37yXH8UQPFA
S90IW/Oj7cMDxkr3fRPes9b9Z8v8Ry7nFgd0lP22HkWdZVUUhv1+NeRXFcVPEMAf6ZygplsQmvx6
jDCkJsL5ZlrbCuM8z5r+yjH3J/v0R05nLWEGFEaDP3Ib6z0Z0CoYguxX/jY/u/oPpwBk+kb0wev1
2KXedUUY6EiVGU/Y+79f1j+7/vn//ylwc23ErIAcHQMZl9PS7tjwKxbQTxKzH2mdRoaTAHSxHgEh
9bIIYtcGVSs3Cjn/ZOy20lgeuqfR1+AgOdgJfP/3f9LPFuwPSfm2kt6j37GCAfaV+roIxud1/RWw
8bOL/xDUN901CSif69HUCLriyzi00Hj8T9jHiLJ/NOb/9DYCn8DJIsMjczO5DBdzhNPXfQJXzX//
ZH7ysn9kmqV+CzonwvUIbxKBeoXJYhnzXzz2n138vAz+dO9NUpsIDM/1SGzffsoARIIor+En8Iso
nv3BRP0XZ+OPrLK2GzB/LvP+qKEFkDyNYcovslVRdwUIru4flzSM2ifbSCHigkSjV22hweVRYUEp
w5IrkLTY0RU1XBP0KeGK4OyOM5M+dLxe8rPR3SQurF/PJGSr5vYVuhpTdlBZGGc7aFZSjOmFncuu
jB2020sCr5FduAxk+EADHSK9JHGtgc8pzoRqG+CoUs4KCo8YZLf5fOBrr+LbxvaBPeTRuumT6zfJ
rpc+S8qN+nXdoRt8MXdR8tybbXpLeZZc8wcEHUd8sRLQjffeaPJN8MCsaMRMMTvGsNWC0N3YTQ3W
+oQpQrOOcVNtPXpDMG01iXkM22j+2FaoPxViaTcMGhI7+YslsYN5j0nYOFyGnyGQKRa9uMTcncou
O/jZ+MdpXhrzCMcMPx2hApLpq8kPai7ZrFC68wG+KHe97Ovmrt5aK3fSYEC1lE2uWdnFeU32mCLz
9GKrueTVamW2Faic++0AP9n+LkkxEfMd6l5pXOY46ZoykXL4bLuwrl/gDj9/ETBFIafIZUNdCQ6U
7iD6VrHCGTZPH8OMacC7FkNf5m6Bo3V26uoZgtPSaa3KdDIZKdeFblnBHNN6r1vGYJkw1m6rVD0k
FFoGAdCgHsOvw37zItGliNYApOTVtXh1WwwNfLK4MAQusaTZMVOMjIeu0w098DC3rMrxaOuCo3Lz
u1bVbV3RiW2mJKB03ph5zvRuAvcRR8YMt+PmwmLQKNtP3tXgHfVxpitMgIxzOQzeXVG60KgYnOjT
ohlD8UbgUAWeWJtuV60B/aOqI4iSPUaTCtSxXoSZiiTXqse8RYCRBTHRNPycriYleKz9LMqg1Tn+
WJu2yd7rkWcFsknIPdN12+rSaINZaCpTG+0oFSwqdZfF2AFsWetynsfNl+vGG164lGJ2cdQ51piN
pWRVRmQ+P/kt5WkhVhAMMaFJ8xFanZQnu55Nbjv2xA9R2XURb+/0hEm0Ar4Vw3xI9YJ4k8tx0k8B
G5RTBXiiRB23kChzG/qcrxDQxVCJ+Z6KfMwrB46v3wm8QEwXrZjMh4I95yGo0c30GGZasjIbzJpW
nWes3UM5aiOFGxtPbylf4MJZSjgabTsIwS+TKdSoF3XSTZyl+wDSVdmF7gJoZ9Q5YVDa0QJfe4WJ
ypP1TJI9kbr/DCfsRzaEu62Oc+AZJBkuUzV3/JPLVPMULgl/24jr5Yvrs071u9atysjdYudE3QtW
K/2BtmTIdpBVirKpwMx4zC5WF0PVrtBzQ7kuJfxjesimO7LkUK9pp/CqZySZD3JhlF5lnZMKrsYS
Q0IQQJ+2T1YF3XzbQJe8OYhOdvVH1MD8esDjiLvm3cJmaKg2IM9rKbmdQcbtQnAQFIY65ovaUfgu
Q3NmpvsOi51/2eQohytE6qwtE4ql+mhGiaiEznzjX4KcNeKBSV3rneeYN73u0jaXh24aI7mnbpaL
LJ2LFSaAPLUJcAYqIWUMtc8lrgQSmeEA4n/XwcMkhGRJ1/N0KeJ01OoKrZoG+pNZ2sS7CF5jrBo2
mrPrNgiWr0xnejgZuVUx7OpFsUDg0JdifYggBO2xwTUAk6TgtS+2eLzdGohCC3svgzHfdu1Esy8C
qiu0ZJoxd7fGhr4vjFjIgfiNS4iXadcem8jDpqCiSVvGGGp6lslMxpKFLCr0AGfhNBfwKKiRaZs0
k/B9Fl18wPRwrk50SuHkhKjzNq3iOl+YsCe+JfkpSgaKzb12sS3yrNNfoFyu1F4kMsQmaQP1kkd4
wIWfibilrX3HPci30Mf8W9STXt8bmTEo9G0MxlOQdiPpLtgg4H7hRDZtJYrn0Feub1d5r2JJ+huF
QmuCjDNYuUVdqwEeHiZjzXW30ngPq97zhBC5hpMesrB0Zdt8lcBnd8S56q3mhXSBW/Zw9WuGa23G
EE9vQbAstxaGiMVgwiEucshPTQWXts5LvfWCFN2GQdNCM2Prcmg8KGTjNDXdRZ/40V/G0s19QbZ0
gkc4Jn/z/RIbqQ95pwJfRlRAzJ0HGYYoUoAN6wUxcXjtY7mCoQFhIVYuqE4pnDDDyO0GKHkBJRaE
TZd2baBhHyWLwVU4/Iq2MZ940cSb74o2rePo1DUSp2NeAyGvBmubrGRg8WfXogsGrJXN44EkrN2S
gjWGjV/6bRrES+q5oQUOO9ru+3DskiqflshUdlOhLHWcq/FBNRsZrraGgQEQwEo4wgQ/ZqSvWrLV
Zx/nOmt3Q2D6tohV2ohq2uQUnwRG/OCWjnGF24DwOixpEkX+EEQiq0ve66A9DJCQDwuDWTTyOcnY
/IXiJO+hvd0Pa2kWHSaVpzhA7mbeGbMTmzbhhaFdTQ9bpHpQHJdkKYE/hWHFoywNi8xFXpUr74Pu
CBKpb4cCysdTd038Ms1lN80g4c8jjNIhmr64F9FjIvsqcI2g12Gf5ROMLvCCQXCAnO7XObU04BUo
cXN83zDAIAU8gvL4sK4bPdoJSdIXp2J7jop8CQ60nse0hCe7Pqxjnaw3cA+DKGGm+ymudBaOyJSg
wrfc+RqORkXjcjxRWkMX9T7Qq25v4y3iDEutU5Mvebgsqpz7cXUHA+lgfjGmkHirGGI+Ym/b+7XC
eSb8iwJtOyhJCIZpidXUweikmTGbrAem6iNcKnAEo3Ou4gqkrIaeurEbl2LIEuy3VLilvqYz8oXz
HDMGZUbsJZRfYxS5r7Jfs+2ugwYcq7BL+QgBhM55iNFPfX+Jmj2IdmM0gsKEXa6eMSkLQS+KRFCe
ktzV05VKYt/dbYjKwQdxFkwt2tH27OykMIkxDF2ii9AlaFhvQTCHF4kNbQ66lcVcOO5m+5h0jO5Y
KOpI4B2n2bZnvVViF24wObxNOwiX76XBigH4HvZNKQL4iUC1MVjaSmDogxZzTedXUK1bUrUhEele
iZn5B2i8xEkFpVM5l+G8Ql8krk2nyiUY0m0/paNQBd8WG+xUKid6uWJaKSppneS0kiYf8sLzyITl
Mk3RWi1DjjeKRKtjZzaXGfdTQJP7qfPxej2YxjYHlbR6OvS927Dmta/dLkQY74otEoQWfYNm9UF2
q0qqWjrfvACSiOD0YBy8odKtI58paLhuL1K6mB3c+jjA81QOGga6izOXaQOTgKRr6SVaPzY+5GBR
NSff6i75VDMX3TZ1p/TNIsB7QkTduvcY9nYw49Oih4fmvEbGXjo41CT7GqfCTcyUGYotVBE5BglM
PvfoV8npQsyQWKtaRRytELzk42bDOb+MWLR0RR65PKycb7d2t0bzEJbIAjgMDZBCdbtYoDa4gUmE
Sg+Zo+BZtH1ixEH4WvlXBZNgCJBuLqC3sGv2M6T/87WBabBbotOwpHqEqWtn3D6L4za5DSK2ZFVg
F/990HMMrUCxsSNqE4tDdg1ThLk2D8xYRDoWVzFtCG6AhMm+mzeI5cEtPqsxHdJ3bCchd1KXCC6u
3rkegbeAS2oW7RfLM5ypW5J+j3gaclg7u5rseI+DobDgj3UlSbkjO+pbCOV1Nk++qG4M3uoB6WLh
29QE5ZpDavqylrTOq4VO4xWyT3KAfwiW9TZJByOPFMrsaS1BT8qcgKkWGUhY5CFP1yIZOWwD+mld
owtdT+kTt3CXu85W3skyzNSQ3zTIslR44IggwUPdo7SDCfEw37Ek5WdCexh/FpNUIEfKTt9SFSTu
27Sla1NkMmGs6nAwkyM6iAl0/jClgbxAhWLX13PbwlVuw2kwAvJBIMYu4QX44NFQBiBSoBTstKqL
ZgbH5bRNbaxKmSM5KjJkRA9tpkwEiwkpv1Lkzi8Zl0t+1LQbValUvySH2kfLtZ3m8c4s0gQHHOgW
/uXpeZ3Nal7SQ5Mygnoqa3lzyIzpFxxDzUBvZENme5PTJE/34TJ5f5+Po0y+6obb9xXb4gOYHnws
FqxC2Mr4tVnKwcdZX9kaclqHfgS582qYUiYPMW4/v6XE05tk7WOcg2KKH4ipl69uE6s+zDZN1oJy
AJcY4Ox5WGlA7Xov+0k3e8VWlB902yAjSUSQhqXP8m05DduY6TIVog8/6VFs4XU8rbARQKkEgi/P
e9qXTbtghSNU6rN4AIP0SGUUdGULAmcXvU9kl9hqHLtc7dNYW3FjGlPLCjp4rN+xsA3rI4G9Y3dt
XXiOVFCEjC+7MYr9U4xhHn8CzcuHT1EzDPade+uHT0JJm+7gTsWWA0qHiN0ic9H5xygo7hKTOmHs
i9avG7tl0QSQYVF86x9bIvu3EF6V0es6MBdfBnxI8y/GO7MgNUQNW1LVknyXN4YnF+lCEEyVgSVq
aQKyQLFfbyEkEwPdhMldkAfkK2pIVPN6GGS+a60mwyV0mydyaMHBlPu1hQ71WY58Go5kCsUI21D4
N6HW1+FYBhjAbyGFtrHkOhwwh3fcotXYm35FUY8yknb93m9ymYBosNTBIphNsoJDqwxOnWs2WBQ4
zj9v2zCsVR/nmDGZHPjcZcRs2N9kOCWjqo6TlD6smgR9iXDhFli6d3q6S6d22OELiLHNMevkvs5E
mH+gOKPLTqeKDseAZGDrDcscqocVRemCKmGt+WlWsK2WwGh84PYxRGfzlxgHqpAFACXkZlk6dlHB
lY+/97AwH0+DCaLt1OEggmBKoHPhizTp7Hy1Md2fB3Pl4Jfv7RJCSTBe2/7BwRzlqw63GPgHX/lW
WJrw95m3WXdMWEM+yTbJozKYSQ15odCjFDYTzhF0BtMNTCl8lKrMSuZ0Z+Hkkj33I7SJT6qnEG8m
LubZIZVBhDStbnTynMHTPSp6FPxt1XrCU3H2J0lyi2NFr8lr4Likb9k2AC/w8zChGHYbGuSTjFax
A/YSmmJVHfW/mB//CSD741wk7k+2ojYYw4RN6TFNu6EagImXNo0oNKGi/k6bjR2yPP6VqfPPMMEz
ivonTHAM+9CQbuyPKwqtCnL0kOVY3T/62X/9tv5X893c/Q/0Z//+3/j3N9P7UTTc/fDPvz+ZDv/9
9/l3/t/P/PNv/P3w3dx87b7bH3/on34H1/3H51Zf3dd/+sdOO+H8/fR99A/f7aTcH9fHHZ5/8v/3
m799/+MqT77//rffv5lJu/PVGmH07//41un9b7/D2/OMbv71z5/wj2+f/4S//X5rHchov50cNlL/
219/2zkzGjf9huH8r/r9X1zq+1frcN0k+wskgdOQJhTegeGZMrR8/5/vsL9kFJQ3AAhA2pIzjQKl
neN/+z2hf6EUFn1QDY+TMM3PNGprpj++lfwFp0MCpdsYVLicAVH+v7f8T6/tf1/jb3AoujNCO4u7
Cf9oxf4vtIvrUNQQ+DBCIGSN2HpuV/5pwfS+06MJFPs00vB92sw1bekT0DZIBaQowGqBr5YhdmWS
8euItR/QCq1PJPD75izrqS7C1ah9zbsrhwISkFRz0ciLhLhtb+b83rIoqHwIlDMw2/W43aQ1mlrN
GlXCoDqF9+09Qz4O5CXLTgHPWyBJKGOpgbwknfgBAPqhSzKkhGM37I3ewM0+Ixs+RFwnwCgPQ7Ty
o+XpjY7PfkfWX+HvveqlfEq27srC7LmAoxUsmdrpNk0S4D/1XZPn/lIF+nKBgZIi8X3aY+LRL8k9
6YFMh3IfGfkGt6rL1utDfDbqEPmdDwVsqAIgiHnWP3a+Odk2+xKiHAun5EFOKPxwYPc7Hk7HsZNN
kXh+NwFwpR0qtjNIYdTrhtGT2Wx3PhNtCcmWU2xJOZrUFiFaTUXT1t+oPatxAEjTgl8vsj3WrtmR
LaqAWxSM6UPrt100NJ+CCboB7YtpID6S9tkp6oKvMGSDSI/6aO0LZFKhh6gRLZMbsTX7KIjHE8h+
QxGe4sh+9vADx+BTjPHChF3Ukbk2RtAKLNs3EWZPOHCPHSc30Mt7JNC2LFfLbuokuAAIhLrC0S+x
BmYWyqvIok8Z0K9DY1+DJMoqHouPfOUfRPPXTvjb1NwKmFcceAQ8KtjG3cTx57UhUsp1Jc/CY+ok
3F5VVz9NDDhzCCnjhKUfdZN94SJ+GbT6gGwqqUSmnoDaov58Ne3ASj9bcPSZ+9aF15zZtuh6sgA1
CNHwat8bWAEXo/yEoQddYCyhB8S5b9b81snurU6RsI9U31n0rwrA/aoY2/WGn93rnMlu2hm84gSg
ZRNDUwku0AfTxEMhWWZQKWS2aJkfz7jyA0YCJzHXJw+52yrTgS2AW0osEt9WGzo+MN3Mq2kAV5ws
4pteclpOkbonXC9ohkT3+Zrcm1UtVbaJVztnN0OcEjDh+Tk6QVKjgVdEoHTFh0I4J3chHN2hyIf3
iHwHedYSfzbdgdrWH+ZkF9iRFg4NhhI+aXIH9u4FCuyjSJsN2jqOFL3ryzjmj0gJbcWIeA9Ucp+n
wUXjHxIkH4jUcFoLDP/QAf8YB/F9Oop+icqeympiM7ria1bFHZ62baIHtepTA9wO++r85qAWXbh1
KBXXd6OQfgcm0dtCw6nAzhElMH08HjFcZUJ9pHl0T/fQRdKFJRwDliS/BcR48tADLCawXovh2YS5
uljrFu1Mjp5sSPc4sgCYzfO1U8g/uIYlArCGW0Iv25bsgCY+z2jXHmYTZNgV/oU/xRYax6MOyLEB
vpppIves0bBD4w85ND5WGHMCH41s0XD12s3pE8bQOPzMlmeYGvnSVWRreBUM+l4cbVLTol31k53N
wVDxrlDEN4TdzDSLT9xmxw3MRN5zdpdmX1mD1aADPRQ9WLxF0yf3C8ts2ffRiaThvTTt+5zA9aa+
b4eGYMyUPZB0S5GygemQIfcZ0ucID3/nN3LVJhYKqnlQsBTKhhCDhYjFE2MzYA8/XOp2tbsU9puQ
gjN33F/Wk70W1Od7LJ47FC1bMfahhhUjlvowCvi8+13vw+c8meFJ0tRP8IF7k4uo0tkewFiD71qL
F5GabIQrnr74Y8EAd921Y/KMUHcfhBrjQ5lrUYbxy0X2d2SZrxFxylimgElCqP+s9Evt2DU6NGsR
LvpUA3gtAOvzwjqcAXSlh1y3DygM0DmaLpJa9AXY07xC8P0OJaESOWi/y7vsRNBuogZ3FRh9N69m
2Q00g0uyRlVnroZkftladhNh4RYj+KDH2C1wXJmBkAJ3PhpnHlekkMXsdIbuinkd7PacsnwvV3Lj
SfRco4Fa+AUYa+rygs0jLCOcRnMIn5AxND02A6QWgUqUbVKg3MEmadCJSlpW9FayosvKEePCFU+6
T0G3NFWv43JeKKlWEKHL5rOl6AA6bcssYFPJglUi20SfKaM7FYw7S66jDdocI5mum0xdbT0k3lLI
flskimGIoo91n7pmeid5ejNseHoE4nkFdQFKNzIBXPSyjEwUFvGq+2oCJBK5uZQzLeVo7oJ+uh4U
1nscYaZhQC1atqQO0K4JBMpcc8M9xG3NDB0oJEumihWw7BHNoMpYAElRN9pimbIKMzm3vhGwYybY
YSFAAfMcMB+VKC4rzxmv0MD6JGz4wAb4HsoWLYpmvRlAeigTgqMLGUW69F/GLrsKl5vE8p1d3WsH
uK8wc/o4LGUdzl2lO43O0L6euqUiqAcx2IfSPAzGkgQEA5bx+EEyQM0B3CDDMX0aFtgi9YKjdp38
graC3dcDyU9r+wgq0Xrqe34Rpz1OFPw2vCHrPam3PdjbYKbDFCHfVJEO4wsKupdwcd8Y3CfTCfcq
4gmbVqMb7PVjOkL4jG9KFE0y36JbLMp8XrF91OfzpGkBNimaL2xPyRrtAtFllZ0hYkvcPp2Tx2zO
UbOzpxqjMmdkHmFbjy+DmyqJpcv7+mvC+EcNAKcwSTYCFrrns3lL+xkqeynNC8WB/TF2Qsm94gL0
NAOEqeXW7DzVt9YqqBZt8m2N7XXYImx1qBnLKP9qG8zVRnl6YBsuyxcsZLfEB839M6S6PraRv87G
f6LpS7/W605p/wypkut1gDZOG8xnqAuiTiDeFM2yN1xdYaldDR0uigzzBsnspQwK5EnrDr0AVQZ1
9EzTSifjy4TZ2EPuMuCz3dFJ+UyC7bm3TJT9jMdOlEXzd7sBrf7J06GGmsm+Dht7y6bsChE4PcGn
AubCqP4PNcFahABdW8ESQhRZ69qd3eweefKKFWIAiBOWHakUR7SWw5NtbDnltj8NFKjNmqlj0s8H
VW/1JTqdRVg3fpfEeAlhQm5yvo+8sSVYo3wXcboTxJNiQfgsV4TkuEeS2NKjbIIL0vSPeadfsxiY
aoayEWpNoCckRSJ5KYe8wbpxtgQ/43sSLVWIsRwgMhLOPYrdkDqkVZDCmHTNChiOZCXiTHwYoEoJ
/Ypd5Nq+jIJgRyLkVjqij8BNmzwSBYdxsFTyY4HfA/qOhz5UMRAyF2FmZkyKQPhygffGRV+r1/4D
s0BN1UTJuhN9cDTCjxUb2orKraswzYeWXP4J/PCxdFtyL+m7TQw/iKiOj9AygcfrA/pIJaYc8EAC
fMQSu2qt2ZOMd/M43SaI66vqsaRCZIUYlEPyeHSJOW2zftwSc7dS+dqHkFSCmatv+qyC8Oxb43E5
GDmXhLmqHfxz4BjSrPm6XQdftZi6Wld8EgASpHlzESeRrEj6NrKXWqmLblM4kFuEN5cF3zGXu5R0
kIVq0pPO1Stdxpe5vV+MfUuT9Cnv8m91wN9R9Lw3cYiQoxZbeau+LZG7NGLBu215XqF3potcYFPX
q75T0j/7aD1MWbt3Cj1VQpDgztMG9CFOi1gPc0FtrIqcBd+paU+Qvb2tb8GcfQ8IMJShg/c2+qyv
2LwlGBDlEM9taZ4wq/YeNDhw8Xaf6iB9pdC5R787CopltS/rgnaV7F5cV7+GePcb+iklQY+nDFL/
vEp11+Aj4AU7XRjonBRZ1L5QC5vYlqwwMn0IZMPAlGgugwEhLKHjtxmr5MDofIeGJAVsmtsCEZdS
+a7W5gMA5N655n0bO/x5HXSvwvtI4UwYXPsBYk5bQNr/6DieysAILU+fk7W+O+8rjEAWNYMg5wJa
CIJDHxQWne7iaNL6bd5WdB3gowjpSSxe5S/6Rb+RZkmq+XudC16poP3442EHaj7ZrBmREiAt7UWp
p/QT/E0LNN2/RCgN8lIKBc11HF95FzxN9JyeE/ssSHsJPhteA0PaMWEgpwh7IcumQwtrQZDQHsUi
YeOAZGt9Wrz+BJcUU40DZCVnRutiikm7J2dqn35WUQK2xDSKQwRiREuOs96aC3Q/UXSG7etwtQC1
g5wPUq52wDCLhcMxR7q9eieRDvBCgOh8EIjuR8iewFQQkyOHmoul6PP8sV7K3F7O7gp96KZygbpD
QpBUhITlGI9zkbdItuNgfZZiQnMjEpdTGt70GtOBY54+NUpfZvzVCagJYK9dR8hi8FDelUu+JQOs
z+PdNqTxASlTh0jeFU1ms6qBqGlBE3nvwonveoLG7Nok3+wAHsc5+peTXZ+pwPr2KIZMVo+Vkf3V
OLMM/sn2pdPDS8qRGGftcwPlCkFHpIwDIOywMhlKuqk2JZICPOnwMDVf+wgxDukyAyckf1qgkJgK
A7qs2Lftgscm5pchPS9k0uwipa7YsD2D1GW8pBX6c69gGj2B02VL4B0HKeOpwrBtBbfodyHti16R
72UMEyVxwAt0Yh+GCFrHQ4MiXIsIYZJSNHP9KHeRvRcNYwViBtyhRP/s65UVE0P2BsIlqiGQfgr4
o2tsB5BNUBskiNttotJdir7LIcgf+zUHx2HoHUbXyT1p033N0peVLstBpPJ1Mf6FgjPDdO3B3Ozv
5qWGZw20OUFseVzy7CtEcDcB/L2ziCqCn2N0LN62VL00gb5SaMmUq6MBCBNruQmc2pkLTNlArqtQ
KX/ssvGjE+khTIIvfsRB4M685w3shHPGxuLm3fTydbJo07v4+5iHUUWYnHfd2GSgLqf3aYP1AjpZ
aTCajSw1xiu95sBpy3pFFsXr7GlLgQbmff7cMG3QXIhBx1FjSefD9oakcRQWja0ICQhlwLSXvHc7
hlBT2MxVW4qJ+KTvhiJYHNa4leBzQaT8j0iuG9OU3vBPTR1ddJx+MHAK2hlo5zhFQwHP00Pr/HOi
4wwZPBJKdEMsDMhllWRoGGdbkJTdjB9sxi8wn3YlKjlaovf4OefoqzQayabvwcsJyC6dEOK5usew
4iPqoYvcp0+hCm/dJo+YGFf/h7zzWo7b2rr1E0GFsJBuG0AnNnPmDYqkJOSc8fT/B9k+Jtvc6tr+
b06dc2GXLYlawMIKc445xpirBM/dyBBuBA7Puak4oclBYAbjmdZcjrqTKZ1X4bK1ieRry7b2vST+
9HT6rzDS8+i9LpriZ3uMgH4CTf/jn/q/ESc1xdKV5SROetblr00Y1SClf/1n9BVW+sdf9xdWanzT
bZr1GYZsCKFrUH3/wkr1b5ptI6/RwVIBS4G7/8JKxTddMTXNhL0rY0OwdNP5CyvVvhn8JQpcUU0X
1BHU/wYr1X+ZuH2ESlXEdACumpAt01QBcz9DpRWEHlVS4vpe70lY6x25zFOr5tYmDGB7KHH6bujx
m2QDNtoWdRM6RbsTRgFEeFSLy0EUGzm8Ti2V0nhs3zahj1u7NG1IMHKSkHZPmbnYqtiMDMKaCcIF
R/Iw3bZVPq+DuH/VU/uFYWSXXvfSDOXzF7KQ0FiM0rF8FoQVUFy2E4IIZTlnhUYS4tcjFSql2kFA
crq6xSglpeQ3KNN7lgXTZmrae6WG44jGuEBZByUBzotjwY9yYRRpwRQccqO7ljiCZokic5onNs/8
kvh16gaNuCYiL51BSV6Xf0oDVJXGWyCTDXTkCpFXQwPlzLBtLwwuMnpZ8j/UdceOkiOSLXw2HnM0
cpvMBJeRm+xAr+cJmjTh5TBL9JrXdCa3uoni4i63v4dKHjncvWdzU1WuXD4qtgFR0H7N53c7yEnr
yUo6C7fT0Cj2PX9LiWBoa1rpwu+6tubnoIk3Yx+u7dAnqozeIhOUw8qzA8zZBxESXEhNtraK+Zkk
+y2aIowCq9vOTg8U0rhc60gGwKTT3UgK3kvFizmrmI7V6XlfUG4efPG9LtDaqJ0F87JEI9lY4voP
wKwS88pAKeJbyU/V8vcdRTFHbms3i0VPLFV8l7KqcCM9eYMRQhnTb1dNWNwGZn8+lkB+UGQqAsDo
MhPSGdD9cqHHbz4BhhINrwz2FhG6wHFVtmkZbM3avDF7QLsuMbd5c60UhPCqKMVGbqmkDzpsKXPw
HWWI+h0cZo5fZR1Cq9hm86w4uQ5Jxkzjn2koP5SxR45+hcsenDiC/F70D+gb3wI1FvCspkdVyTN8
ulh91ZLbAVeINRnypidq7CgNbiZjvCqrF7nlF8hVX0bVQmEYnlMEXely9i7VGan8U0wN59fvN73u
WU2wG6b6Np+CMx+9nafm/HTYqt+D/mZ66KROpcOK9P4LbtLH+oaqJguqPacEAVK/AHJl+L1TpLOE
UrKO72og0pUVGnddDvZpEFg2dfpCEbFd5Q2+D/oQS2vQwItB4qpp5MCdWr124nb4rhvpvKaN9EMk
/Nm1J81w8L8turElLYJUF+TWhdlo2yQlJcRIwqBVZPJdZtmJihsvIzSoAhugs7zqUAY4fVAcDGl6
UMebks69GNHHPxeEPZlYkbqk30rGpW3D4ebEXM319JTJxVViU6XM1OdUzbu1kYZEXGm4HVTxNk6+
TkaDnL8PNpSv3gIF0E5TDn6qxtvyQRmJhGdd61fyaF4OknodLSjfghYgdifSMIPGrcq+cdTSnnB/
5EsGGqm2LYIGgJmHgL5CvDTJOwhFKe/ptIFZ7WvdHOmmXb7E+DxtjHyYtnKlnY0KZXfR1CFAYuNG
c/cEV3mjRoBIs61tAz2CWzqtS4XYMwzsNVUQ2BWEf0FSCpfq+Uvj8+GLUoc9f6/F+W3DBMUVcaGc
XUViupj1wMvz3rMMwht4l4euCGMnVrM3bc5u6ByyKjP/0Vb770KkoRsJTVpxi+zSxpJXVI6osfBw
eQUO1ACnhRYHZxq9mXlwloXSPqyp8xjDsxRqrj3OK2Vq74Oov27z5Dvh+J0ChOsXJFLydbF0htKx
bV8nVnWV1LFXlmQMWqKupibr1lM97ESm3lKdbdxC1VOnw+4Ggm7qkjRM63RedVGcH3KIRysT2puT
1SbxqRoVe3ntJ8SJ5O5bCSBdrfVtO0qBqwX5bT1xoEpLG1p1ZzbRWp+U60kkz7AxPa3vLpWev0/U
Mtbi+U+9NPjKXEm8Zb8RKrlkQU9VR5fiN+hIB6HlO81kn/gZmGADvdW1s+FcGrNLqxlWs0EJRgry
Ymsa7WU19zdRlRowXZWNOorRwUrnqct4Ur9I+INzvAnLmAOxdoOIX7XboXCtKo/BdG2YopO4NWa9
XRt2OnmJkV2NVXyYbQ7VUV/WPw0gVlIMYybI6A2Zoq+NRKsc4sztzJyUL605fpjIqh+yzTMnwpJS
59d2wuRBEAi8zKRGEcXpoS4muAmk4gNdUGkJBP6QHSDrvUEbwHY7UFYqHl8w7JtLiU2Vh9XTAgck
HHpDMDzMurHTxDW+d04p+83Gb+IXUgWy49TaVS056i9YUJeLC7g6vvxj0oF8Uhao40vRT98SG9vX
d2ZYHhSTjsrl/Ag7YueVWhBfztIASY/5T+p+F2DhKyqMK+r8JuUw2iRUbFfhDZyIxsW6gaooN5Aq
zzAswdFSaB0pCLErIBfLWUAddTQ3fDZ5VVh8gtwfHwTZbair80puYF5EwzkOQ1dhqTqJQn23Nbgg
e76Ak8aAEAJIzKcSvhIVGZaaZYoDly2UvMYGwR7iFoJfquuuXz7DOnrgZghXmlo/JVbwJifFS3Jn
yX0KfUy+ZqYCV03A6JQs2tYlE57A7wrRySgaPyYS4oNE0LoEE3w+byu7dWY+F5CAHIvuyis/sR+K
yCKHtEgoS9DBvSj9xxZ2qtuPkNnpKaCscD8+0wA5vKq7p9NL5SSWnbp6zuMnHOaGqiBM0YrRFTWn
VVoDLKem7lJs1XZydFcWBryZCHp1um0r86AZFMUm+LzLWQxBSGW/BdA8aYHVB3zOea9XyuAGk/ku
K6yuRNdzz5aGg2QBFxrwy7lKjZ+6+NN6+f/zdGIxVP3PuQT8kTqIXj+SK5Yf+CNbEMY3U0OJAK1O
E/AX/s4WhPxNpnimWKqqUwoxFs7FX9mC9k2HdKHAdDB0RYO9/3e2oHyTYWIY5BKabYH76v9NtsBT
kA18yBZkQzbhfKiaJiN9JGs4yhasYUjMZSt5PhJDaatGkf+k+EZHTQryLTn4TLqdK0Z/Ps/F5JDW
Bjcqh8CmsjUTVFVT1pLVapRxpgHxQNXtEgNbdbjD/moufZQjifJTFZqxM+aR2zmCO1GpIl/Hodbu
ASab1Vjp81mfUjdQ4yzYBLRcJ7/GWN9toWvdz0mTOTUxPcXpBY9b5BvqEC3lVplKTh1W+16DAm/N
k7nJ/Hkg96f1z9D4wx3NHPufyLhCx0/8ymGmK6+OJmmNOKw6G3sIz+Ngay68KtuVdYUbHO7wT7sH
Xsgpf2WriE3njPVkrE25f58jJQSe0U0qx2aI26tvA/hYc2670UAdVB9RBgjVBGMFRdohbUCtM9n1
Ta3ZpWNKg+mFcWpvMo1yU5fbk9fbtAOpZE7UWiSmW0QjMX1sUr6g0Tac46x3Z6l9Kkx47ZU6+Fe8
JtUZhNFrg65G654oGY5uWG5KdJBU2YR+Hsv1zBlZTZed0aFUKCQgHHzvV1mawsy0CG+L3uAjzbbp
RsBuBj2GPClLpysVFd7KGqGiwTvJXEwMVeD/4L3sp8jFofQxLbJLoUjRTlRh52Bamjp+b8GE06z0
vc/Mct1rbeMpfgmgpesSwrymXKuzoeHLNSpeDBLjoGEDmBnSQThBMlFELcD39K7qPbr62RtDjSD7
WgAgFhiqG4TD/NwAKZcAQZWgpN2M5+2UW1eIiArK4eUon2eNMRkrcJ56TVBgXlmFLidnuaRTJpJW
fhjSXZJRziS/S5510x6okSjm3h4s8TzGeXDeqb28aUq9eKZDCJAUGpjeXBGnRRslbyfQa9jKTT0S
O0w1lXIWFeB4j5CCb5hiNa/pyktRNyminEi/rFUgo9SohnIFCShDZpEXYj+gJl2bUTrstUENLsDJ
9BZqim2dyyPyiwlePBWoUL4Zsio8l7lt6Mndl1cIUeL1UGTBz1lbqEJR69cXSZGkd7Iv53eAm9YK
ILN45j4MDvGkDWcS1ETuc1gIyCiC4EIu5vESElYCS0PH4by024LNhF4EZlFsOSLNysuEUs5OpyXT
uQV181BZhrbHwdq/7dKYoj6kxv0gDdEtFE5poxDqR/xlYTG5NrYU53ZWGZdJK5sjXOWwPuRyPzRL
BW/4gfrIPB9y3JzwL6iuSgDOzVRqFIzquO2eIHKn15IRpo/+XMQS4W5knY9TMO4KJRrXs1/13arx
zegnedZ4LZFxX8GGtzYx1VYiqzrcmEHa/SizUFv5khZey3Oszosspku30tio+87EPHGFPkg6x0wx
eFekDDVyP0CN7xuKSb2aKdFK0Wkri3RA63NnpjNFsFyd3UtphsG1bYTDZjL1fKE8mfkBXyokZqNF
SpKp9Ry5Y5KEV0NcGFcJG43yokE1Lm2kdZPH5jXuvtkPWW9905nClhFRow5PcWbbm3YQKFKMwkBo
FFsKEUQwNN8lAWOoHyJpS7VYeUkCCjDULCLwTCOxBn8VQy32Rq0bilXNMY1sox7qtRHRqoq6b9S/
lhTHfd7Gql9xpAKsUcl+9mEmQ7OdyIPUTE09KxXV98QcNUSlOJGtihJwxqYNxA2ha/89jS39yvBt
fz1g3RfT3FDtEycsikzeEez6Hrk1zQSQLFiD2wVq6UV2IznUUMJNPcnFuZFIlZv3/Xhhs3POqkqn
F4uklUR4Ux04ZqtCOfKZ0cssCM0tNA9c7ywry+4Jr8LrTpnn62keI8Jmzo4DmrJ8Z2bTZO0SzOfZ
GmVLANXqEbXMNt0pEyASanzAJ9A4ukqjJzBuGYp0Os6NEiuWYggfxtpUXju4c/D/ZGlrlyIixYxQ
6yBXktdGbyJQKywldMxqGHd8z2IfCkU/nzKr8dI5lSkDWBFJUIKAZCV1rexIMoWbMJeMwMOgNVhH
ttW7TSsCaxVpPRVk37Lb3IF3pKBv6f11ZUzKodVq+WbOIO31ZR1dFmPu30Mor5OVQkX4qRGiP5v7
xvhZpvO0q4sFwRis4iymkTA3h6RchWmPNV1l5eObFBf9rW8jyoRf3BUeBV9ArqGVCTIRMcT7mTP/
hT1UP/M76fcGSRv8qMm+qgIVHEKpkDgkpEH72OqVq2rIC0hv0PpdDQmKIDmyzWk1CSOi43hAIWuI
Rukxho25TaQyPHRK52/FWES38N6F5wNTvrdSYD52hlqnXhMX9sFOrPiclMyEUqAlZ0rup89KVVtP
WTwT00eVSTBeobkOs7C5qeCY/GhVfd6wJ/RtbrV9sfLLDvIctkP53lLbFoJn1TtplxbbSLPmDVzq
wpvjtnU6HQ61PwSKBZkpjoSjZbGx5aozV7lYyNkEKw+lHqlrYBCmghbT1Vq2fP+ilAAInLJRRe30
xOOw+IKAkpma6MLTWWVrkJv4IrVr8plGUYJLedTjh6hgz4TkK+ie+iIY8HhWx3VO85afbWL1V21t
mYeAgmDsDrWsLL6jCUtA1jWKPAJqSBFOMqdqmVOb8ZVKPm+FHKxFOlpr+Ag2uMocjA6NKkrDaWqF
CrFuAwpOqqUdRFvPQACUYdodck+u0k7Jsshlo4CcJmZJSJKryJ8SlmdNjXGy32aljqBH6UZ52VVF
uC9an/6TZZoqYos7gJa5VVuKwNFUu6sox7UJxJvGt9qVVElddGnkYxRBkOiM7wRMwQv7l8sUs4UY
qDZJsrOZuWq8rJuZJ2UqpgtJL4ZHytokKk0o417q14ZeeZwV8oxRQaitcwvlkqPgFVFcQFoWSNI7
Sxk2vhYgp0+himsexXbwvFlOKZXNkh7czuVb7v9kj5zPOQ6U1I9UPXidEdeJmDo9GrDWoZMBhrVi
rdeY45CTK3oKP6W4gNvrDM1tXT7E1n0f3Jp9tqqjszYLnZxFVY77yfzRhDcKirousEEOUtK1cDX3
5z2UmKi+bsrbwja2tlG/h2rnDETv3Hw7SXicF4sL13aQb6e+ppQ0AadXV+ypHXYJj1pX3Wd6d2a2
yp6C+l1V6vdmnW7Q4zt+QEl/fq+sTQKxRxlicwVH9AV34KdaVERM7V2dDPVGxJO9kzIxPls2gAYE
HFVBZ+TfylGinRklTDuHgpt/aNXuNk38bVxXngHTCsR6bFZCGX6oI/iHjzX8fdJW1Q9Ii+uUc9vy
1fGVxTN5Q2he0kkQGgIFtX3bTPLBr6J5g+KQIyPQwn4d6y3oYR5riCzVpPD0Mr3DaSd9i0SXrYdI
VzZt1+urOWsCYlH/xfK71C0j87uWDVclF6DTmXHrDG25bvTx0dK6qzYDAJ7pTHTTJUaZrfx2kSbX
07SeK8u1o0A/TwszuG7lABHdgB44nJvE0YvU9tJ+BtYqTbFuIFQFGFLQs6znPJP0hPpvF279SaD2
aqX+Jmj89gqEAVUmHJ0VOLyHXon5LgF9SwQ3mANomdOJ6a21xoWA0zSMZ7MW5CYO2LbVPczS87GA
JRuO9t7W8ptSDIbTF/B+oNM2q27onwhWX9oZwR/eBBspni96W7JXPvi1gaPdKprpHVot/Oau5rZP
IvEm9YQN1EIeW4Sl6xqJKEkJzK4OUHglwhw50Ghy0mvd4xywqyEfNusItgCdIuLQAyGCqycGjdJy
36Jp1XAgGZLUpTCL5VGGJFhJ/FVhaIuULgg9rR1bfBpIHMrMfJu5iFdIWlGx+qhBe9svIAzq6gY6
kOREtvyKXl7D02QEXG8Te0UjGkw+aM+zq7KEMoSM3rmvWv0J1wb9chwrsyMZG5ufltSZ13o4hWc0
L9TODdXXH6NCm1tXItw6TATcN2NQJ29yLhtOMA/itRFZeaanir0imAsMRzLq7BAHZXqfSEK5sOsQ
eKxD8mdsQIFjOCCSBUtEIo7ULbP32llWLrVWSs6KLsw5eFrfuB8KFapAnRlbQ0TLrKm673W9zy1v
YzVCXTiyF6FGfFOqvOmg+QntLm3rrasM/5wequ3dkCbB2srK9DHJIfvKcqcegNNzyvQplCZWf0y8
qTT8tDqVGTGP2V2GdmU99kUz30p6o65z+tSa4HezuKdRA2xKJZXPMg6PjCQDZ12nZH+vg75AsYUs
eXiqZxVmrJ0D/rgZSuh5o3JpLs+v2mvEvzS8l4Zs2MlqgNoylGQV8n6j1wrFgngodwRj6lNkmGrm
qv4w5y5ChNxD6iA5AOXSS2/65g+5Lfp1mGSkOrUhzzurbAnpTbOAQCXZmQbzacgf5VLR9wqczJ2f
xNxFpRRtlakx4lXfoatfTXYBSNw3rY6H/8w2x4oNxxlKjdXalKxhHUsChqJq4Ygrz5ZnTCmlmCD0
wTip6ykK+xhBKhwybME8gLZmp03lfSNPvoN1b/fTKhQYLZhGOFLVzj9kNSxJFmc1O0ubWj7UuozG
qgiD8gwJKbJ10UKltKArmkvaA50WmbqiWsmlmiXac2zMSLG6CTY/fpsHJg0/Fw67S6WT46sy6+yz
DA10txpQUb5bYzwdxDBBsgi5XN1GzdKzubCHy6bzTSwJxHgLSUTsZ3iYK2Gq1X4GJQzIZ6b+gfAp
OmsKSmuxFk40zGopZjJFB8PqChff99CZELuvq8XiPZBFOex8GH6wjyezwTJoSCynr7Jo4dV00n1U
TMZdn5BIupGW4/JIdNr/7CmqXiAGaO79bNR66NdAug5NkCEsNIW2C0TChxiaOnfhrdCZG6mDf62T
JyBZG8dsE0HC36oV4h9PDxBmY29a26xZc7IItLouvEPgnGTwwCG3c3hkkuG0EFZvUDpi7qAi3jWH
qk+dqBAEPrb8VmWWt2j/nD7EHmni+bIonVZ6gMp+pINI7uPhJBs/VNAEp5wV38nxZqpWhoZrkqHA
IyJsLy/gOlePYd9pV3LBBjtDMdB6Qi/q83QIi3XR4Y2z5FzPiFpiRBJmZd39wvr+K8Tz/y2R2WJ2
+p/RzlX9OkfpR7Bz+fN/gJ2SioxMmIZlGSZEBsNczLT/4EZIpvaNHkayKnTbVIw/1GJ/wp36N6Sz
imablmLrii0LqBt/kiMkTftm6go/AO1Xw4THUv4bvPOX6d7fcKduKLbQTCHrhorsyhDH5IjO78oJ
EO96cAZvMFahUzntGb2VHGKEg1gjO3HS81POk7z0B4zV0Cx8hA1mwzCwA9PhhXxmZJAElYGPBStX
009Vvg+aV/rigBouHizXhjhhmPjLu/Dvd2Q4W1Z1RUAoYNJkzToaDhK0JWF3RFx3PjlIH+qdcLDe
+CFdEKjBUmgfprt8H11qV/ofe+GT3vKjUO+zB+YysmKZvC6gtcXk8q0+qfQm3DRGQt0GxfKlou18
Bd4ZDd+FKTl6ULoflt2fKsGPgx19S0MYiqrBQrFgzoCj86afRzOtSBV9zbTixfHU3inQtB/QSzhh
uxqd0WuvIYzJEPA25omR1cX7+sMMMzJLGBKPjnxEhr/GBvioRoxz1N96qFzHh84z3cFpD8EWIptL
03E3Ozeuop29Hy41B2uN9SkH0M8Gg8tbm1T/VMuQ2TA26svPYwcCdEuCP0wpCkZrrCO265Vgn2Tz
KStD5YvXZGMK1hE+KGy9o9cERYBEgwkBQBakmlmWKcah3zZHG3lSku6aUn6YQEWrWT3DGMI78X2X
1fJxli2doAxilKLpcJrEsYk6gislLBGor1p38MrnbE/Xx3Np77/hFnnC+PB4LcHXYjExq/zLhuxl
HK2lQc3jKRwM+BNq7fXBD9jPa4OyZUdEayiCrF9F7JgAJJteloy46uWbHE87DFnL/AeJ9Or3L7/s
0Q/v/ufzLGUjqjPs5WWnfdC7ztmMkyGWdo6iob4ovtf9Ca338SnxjxGO1hFZAc4+kKMceVOqqxSu
xoNO3rMmsT3XYW964j27s9aUKc5OzfZnb2HjH0MfiXlrValaOePlDIN6CClbXtsXSRtCf7a8gCAp
IYIdiM5+P6f/4SP/n0n9ta0/TCpweYetIq+s3CavEO8hvjvppXmh3mKXA5QtQKO5AII1f+T3Qx8d
jL/e2IYsqBq2kIVy3KBRkk0DLA+VTiiluEMGkFlofyue2phsITvV/kg52jn/GO5ogvGN0acyqhqn
UZuzoSifkwaGWzhAiB0dU8Ygsgxg9GQXMzZTMHi67f/qde2j3gE5juCmQS3EUWkWX2PriG4SH8t+
Ffs/tOCEcbTy1V5ZOlNaLBf+rR/t3TTRGp3KA5O7q9M1PoBnylbyrMMI1+ZddcvN6Rv91JDL739Y
ScY0cAnKDFmzehXxEp30Uz8+fJdvqMlExss1o3LZHA0xA6ClgNyNI0996WL31MNfktONVYpu3QFh
v6IqxlFnJqkXRurh2Shf//4zHl01vx5BN2wFSahG6frYqLdFJa70MqR3hJRWfNEk96K7+hdDWIQp
qqopMrq6zxOZ41KGuQxHQYsm2Conip2YCp3qkXHUTOvXiaMZMt4B8GEZ6nhBwgWJwVkRWum34V38
XYpW2hb9iOV2z1DJdn2wjr1umzz+/uV+eVQfneIMu9T+ZWFC0D66QJNaUSV5DrEmcICeHhQ3XktO
chZ5yb3h9l5ypXkYoXjgOPHm90N/sUA1siCNmr4K71g/isTs1GDbIVBzzFG+x9+NglDVvPx+jKMu
7n/OKjwFSxGEJTChP3880CaYVhZ1F7EJtnj1OdP5uJ0vEHCvgid5a504v79ajsaH4Y52BPzSybZ7
lmNYJWeE3M+tamzwND8RP385DFiDDkSrkZEcHV5pkcqlDPVhUSc4RWNDn7qPp6ffz91XgxA8wiHX
cckw7MWX/MMBMiidqYpWNPjuqbcyxTq4DwgdJqV+/f1AXy0EWTN0Ihtbhnt+tBDKgabxS5MDoDr/
Rqn7Mwo26//dEEerHIcn7G1VhuAYifZUbZVdMrWn+mN9uZk4IWTF0gxhqcdNk2yDVs0RqCtCd3NF
icK/Fk63Ad+rNgDB59M6uaovWqcE5Hf+zXYiLcUcRdO4ZvTjVwylTmqajgs1GRUWRP0gqfXuX0zj
hzGOdhMArF4ECqzWMiSrmF9wTDsRVH656D6McLSBEmXU5LBjBFtDW0bhBX9oN8Ke7Pcv8lX4sRSs
zCVFkhXcSj4vbjPryE87RDi9r6zNSlw2vQ9ZGFVaSbfnlR/Id75iPzZF6Q09yvYyO9Gs+stFb8q2
IKrHOuY4D81x+kIFPXN3lleS9JSd6hn15VrUZAs0Q1O5tI5bcEK8mY3R53K2Xqg1ETcrbrURAyW8
bbTJdpo3Pszn4RmMzebRv0lPRJNffUcNyx7boPhlwin7PL8W9jz46uqsFP27bwQuHnaruJNOfMav
R2HPEnvo0MSOUhAcvRN+lXfkmF9L4TP4PYq9zv0Xi0VjT/81zFEeAu+71JOUYfCv4Arh2L0PNvEF
FsJbcWJZLIfq8XWMvRHp7KKzQTf1ed56+HYTUDZaBG1vUveKogcJR/coONXX7avkCi3P3yMdvRTm
v3pfhly/43t+V2KoBnQdO4YrP7WvI86kTvhCOXdT7tEf/ovFseSM8gLCWJp5dOAPyTRA/UTCjEXM
hZTXnqlHl0FueL//bscYyB/BIWidieUpQIi9LJ8PNxiqDzzlFYQdy+Wvba0ruKt8PWx6b0ovf4wO
1UFzUi+lVn0OpWa4PjH+8h7/+Jhkx8QeApDieI/7WmE3WK03SzL30LtwcCCdrXI32aPgfF4gvWyD
vKCAlqweDN+lUH4KB/pyPX14hKNbAZmIZg0wHR0RnAchdPS424X1a6n4J1KcUwMdbXgFGcDULQNp
88UQ3nbaY1RfNmN0Ysf/h2/695weHdwqEgY4T4yDZHyv7sVNTzrVXSSedIEnjhdfAu63nsqJjVDS
CU7CMF8/ANcGvDKL0/VXHP9hUcXzkNGLgNhL3czrdqd67KBtfpbdo0h1yld11W5K4LwaQEjdmicu
4F+tho6XlCWgxELeZvhf+MGH0fHYTPXBR4fWePXBvMTyxGk24lnfTh7o3tpa2Pievg+cxIWIs6nW
w7Y+EUt99aU/PsLRERUYdUswONWUp+FPmneV7Gl2j5f5ibxLPTXQ0QlFT7xQnwXvmu7kzbJ14fmg
ffCKjeGOzuTqznjTetB+2MPTWedQeuRzlwd7d+rA+pXJ/mPal3SXHJ4g55iCnCekue1s1uTv0rp/
im6qG/A+tzwYzVrcR9ftDoMhx/SoiWkwTrcSNt3Ey1v76lQL0K/iBluhSIA3lUbetEzahwUwlq2W
wa9BZ1yqXgFhGPvgE8ezunzB47f9OMbRF7aC0tCjGut4sYmvzF3/JPZoCzzU2dYDl5+DVdsm2ujX
eABl31OPAr6HYZMHjdXD8ujf3L4fn+ZoGeDrOPaI/bCBIENtLtJ1vxWX9YW8itziRDf0f644ChOm
ogpId7oO1fpoclN9RAlhtA5KKKQke8O/0KeXrHs8cTEsj/x5gpdx6K0EAZ2PeBwdYQ7hGxHZglOv
rc14MF7Pu23lyZUD58JTvWhvueKWm2Hn3+IT4yAWk1cox+U1lj8b+/SZ9s+LagFx4fkbiiGr0KQ+
vzcVp7DQ/KDng9e77md+pxy6DayTDXfVtlxHnu+i5ZkdLfeKdQvTwT1Vf/oC+Pz0CMc9AUP6Ewhr
eQTM/wdPOOHTsuNT198tIUmKLc2akMQrTn2K5V76/Ck+j3sUi9APgD8ehbSEuTZ35mV6h/GMZ+yt
+3w3u+p9xWp37ZfBbR0o/vT0yMH6nXBvHn6/JL5ACD8/x9FFbclpHU8W769CPipW58EWdZTbrkJ9
jbZ5na1tVzlxmfxztS9DWjLJx6KsOI6eM/yT0FNE+FrZ4+UIHOPZZulKMjI4rUAs9q/e8O/hjvYx
ZseGL2gZzT62NtFWfxy3tpPtFA8DX7ffnF5Tp97vaFXHoq6H3Ip7p4flZg7hWmjJBp//ndWeuKqW
c+F4ESG7XvIsnYrmcRmoD8Ns6Av4nRj07wrkI9jgBYmgZa+8GfQT4M8/bwBbp3RJ5I7VKOfIUaQ1
phN9o6CYOgqOiNp0W7TVqSP3qyHspZStKVR2jOPrbgSdHEial08F62N8Sl7rXbNB9Ymh0jq5a+7a
zcnIZsGsjufQ1ql4m7IwMBo4utjaGkSly+k1Eker6abVHPPdfpe93A0829E3xi1+5c2T+pR9R+7h
ps6pO/7Ld/4w/tHZPwcyzi0x3SRiOKQJzpqWvf79DvhntorR7IcRjjYAMqbcLyMLG49Evpy65r1o
4cI1Fdra3w/0RW73eaSjlQ9LKKqShLlsXSvzjJ/mNnWRPu96eAT4zz3Vr9NtcxutT93VJ95QHOGS
CSb7WaOwbiq4oDUmbm32s8zef/92Xw9C9GPR5l5Yx93o1YEzbS57Tuy5ukTffdaPhuuH9t3/bpij
9TjE6IGbgjnU0FzUaBlTLbiX+1MJ/5cXn21ip6ZawO9UMT7fvYiG00T4BNAhiP97vSvXhYOamtMj
ccZrPC+kvbqSH7EaH+MT6+TLJf9h6KNXxBvW8GmugGq5NYN1MCSKq3St+y/m0fof0s5sOW4kadZP
BDPsyy1QC4sURZGU1JRuYFqx7zue/nzQzD+qSuIURpqei24bmSkqEpGZkREe7ktfkb6XQovh0j/E
xYw8aziuUIf6B7gUiFKmkVs73MjdVsPitx2xJj6hdgVIpyaHmZjr8tESSYPhc5T/eeMQ6hLZkHGI
XjzjkZf+9PpowxHaYKflIRLknu58XxQjJIXnH9/w+ur90mYVjkVSMoPquE5iqoqFSsgk+kSFAMTL
USbxxp300h2DfeINB/ON5A3H4FGFr+vYAG/1tB/M+TR3ELtd/xErvSl8PvsRQoySwGqRYfAjmtJD
fHBf3cN+63/vb9VvmgcE8Nb3gofq5rrVJfpee05HgOqJIRviS0evzb4kTe69gKn4RPo+SY5nNqde
+nndzkqlFO8gU9agGaTz/epCzVHGrGJub5B+u2BmWIE5Ztc4KDftXfhP8w1N4YN+sA8MUT8YG5nD
SoMK46bJPa4YqEPJwqUQqHAI1CXGG9DbpEUp7TcAmgCQH1Qy3vJ+64xeed1hkYqsCtRLod8iWNTl
KbSg2+096RmCEg8q54O8Tx/0T/Z360P0QX+IvG6n7IOX/L6+t05Lk2y6NXb9ATrljU+8dlFd/Bbh
cJgKpEwqicMhPvVvBi+qPHjDEp4/jMpQXt2l7nSYdtlu+1m5clwsBWPFsXmILX35y20MVFYOcgRm
vLaSbuKp/NpPMuq9W526lSPWpAhvElm0yFnwSzOObg8MJaM4WfqnALAxdOfXo3fVjzMD6qWBWDfi
cMwz4mf2YYspoaYopo8Muc4bh8CWISHtnJPe18BU82FM5+NQSHfUyNBgZTDuukMrqALikwIT2a0K
HsVclvSswjFThkn6sOTEe2PfFrf+STlKx/me0TRvw9JK2n5hSTjW0rl00hl9HfbeyMgp/ARPIMER
Rdmhd99oHqUlaFs+BV71wOTk1qm6vqC//RQicOApxDgx1kv5XTY8xtadpWzciesOWsZSL5SXA+5y
KXsotnrEZxYTkHMOCjPfsbVPa+NNNNmftQjavutLulKf5OMtKFmNz0TXWMgAI5CdNSIHRMkb6p9H
50FFDomihr/T3s5vlcfoBFNKcFJf8n1+Dyz85Xt5DP/8gXTxG4Q9x3hAM84tWegwQm7XJF9AzG9U
u9e2taIvkg8L7u9V965pIphBNLZ1IHcnOUhvraj5dH0plWXnivffuY3lz8/2QWBb8WgvG26gzm0d
qmN9Mz9mJyioD9ZpC6m6FoznxoTdnaMVI2kMUlC2bI/asgsSBKs6fWvLLRH3yqkFUwAWQwYAIXwb
ZQQ7Cid97021G7+v9t0+uIGPeJffSXvdNY7G5GqeumMuZLdVOV11kT7QL1YKg+7v5Xr2MFlCj8Pz
y28i2KQyT50/Ts2w4eFyY71y0Gbgj2qAAguGcHqVjlx0ccozMielY7BqkHZZggDB1KrpHdgJ2ION
Qnm0W7N96ppIerweNatOnpkXnAx4xTqQEeGk8onxAkh9X5TNJ8tq9DvUjQzaHyBQhJOrMsp5YPiI
h+xLf1B/omDkzf/UN/3kQhykefE+eNh6na/5hSUoQGArsAwoRS42w1SUim51TC3WufYDRo+PjEmj
zrmFwlp+ufj1yAB1G8YREk+xudMyZx6n8cx0WPG2qt+WGeNRzs1QbBwfqwk1iFmQvCiuUMwX3EmM
EF6uCTvyY79TPR55X+MdA6De7NVvhzcoL3lbBZa1wDw3KXw0tUmTliFjpFVphjZH9NGOyj47NH+T
0p3bEd5HZshUMFKJ/7LTPixSI7ftnYVn496+g3DiGME1uMv/poBDVez3mgqXndYyuDEPcuc5tF7Q
qHOzcuuzrR3J5yaEdLW2G7MeF9+s5/mwPBD0U3CCZ3eXHbYz1NWnwW9rPDUvY76FuUQrGxzK3/Du
c7sfIyUB3a0/moeE9bPeXz861pIF9JBAU7KGQCoF50bNCaolKfEsxD9iBwqrkHGFsdz70gRn2M/r
1lZfXWfmRKQzc9OdYsRLObhmmuytDtCZSt+++VwcnX27z97p6YGeh7qDZUDabeV+a+fJuXXhHkoc
hop7NOY9ldKt2wJI8DS9+JrG+bTbcHT5q8Qz5dyUcI/L4B/UAlkbT77NnspDdlxqcP4LjFe7rc23
5ZVwiyfdLMdpgymn9u2Dxhgf4upUpZmZdTe8WrvITYOnE6xQvKJ0YbeZDZSGAKs6r9orB/sLQ9fz
YSbRCw915qofgr1EN16F7/pQH7egbqtuntkWIrVuNQ1NI2wjZ+gGpuM26Yc5/njdw9VU9sxDQ9x+
wzAUYI47XgfKwfSifXvIvixtdsWNHxiD9qaDQ3xSjLY8Y6nRudtog7WbdhnJohy+YI914dCWJmtI
9EniTEOb04KA24JI5Lqfq4t5ZkI4ry0bQSbUnVBR7pM9FAnuZJj7btzqby2/9NUuODMjxIsmp0Ye
ZnjSvqQnOAPy78s0knmKTtotQhr9T0jr6O9tJX2rN+35Cgqx4gwMotcDdtELorUKAucmPJi7gYpO
fVxKC395tvx2VQycGrZ2CRqCzgPR7cZYgmd2djYWdPndV9ZTRE+3kh22WowRtNsP2k17Y3Cdx7db
W231EjpbPxFWWiJia6I1zpVHnUjbFUdrPx9Rp/KWbqy1ibTYCHgRr52rxVDMCuaSDoAJ9LjRtLFw
6/FOh5/HKXmeJpyRJQKxgT1DAEBN0/ULWDz7L+1m3XbLyuLn2eOtpMbtTAvNgN5GqBzB7HiTWb31
1jT1emMDry4ZEDfeoTzyFU3YwJUVJGGlcpWFxvcJlVR13jrsV/cuMHPVYdmoYwl7iHHVmiYVlQrI
RPkg91NDObD6aQXdxuNprQtOLfQ/lkQUQFxoLcVQLMUnXhVHWEI+AQHY9YHb7dSD9aP+sBXgqx/q
zKKQCETo8aJKgsU2/xQNOiDVp7/pWF14JWQAVctb0ci4likawEr+NoduTsv+HDrNs/rMEyGwodnQ
lVpaEBThsJOakB5I7rZb67UabWdWhMCmw0No56yX2SQwgcVMxby/fiGttjzOHVk+2dneUevBbxQH
E+FJnZisVA7Zvvmg32q7/ME+lXv9Rd4ND+3Pca+SQ5Gobl0aWzEh3LpynCD9obCSk9HtFzrbHGn2
SdkaoFyt8DAtwuiDvszeWMJajv0i9Fkvh8TRehnu/VPqzrf9vgZCmN9vZbyrF8aZMWFVmxxKl1rB
WHoa3yzvv/FWOqo39gaAef3CPbMjLJ4J9fLoL2G4pE1ttM8XvFZ+qEkG4zuILLLDz/TelvfXg2at
jUr0/15L4RRskNYICmM51p+dbwtaTfuaAx5Sjvo3nyStOrWefFd9vW7118n36ha2FyAmOH6m5oUc
EX6HMYRsemkdDXvJRSDwIboJzF/NI3TQjwvceLxLbsOdfFpkxN3ioOyVD9m78G351DwMN3/3lX//
IOE4C812iuFJWt41+aGcrMfe7uAAivZW/UOlvwvX8VFWPlxfhtU2DnDU/yyDcMDFaWHE0rA8HZ8L
97PuJbfqPtnbnxzeAM3J+BDfPgc7Y7dhddke1xZfPPCqyqHWtrzhjv1u+sK4+b8fV+GNcTveB4BE
Niwuf+Mri6hfgNoDOsUZdXkywVyKntlST2/2JLK79pQf0BdDYfPg3GagT6H8uG5x9SQ6MygsbKtH
bQBLD+X0yLiJal+HaAdeGL/TNj7h6ulwZkhYy1xu695OOHPn8jFpPxfl+248hfk7p3o3DtBCb11W
6/v1zKBw9qW6PyEBgEH9mL2F9SqjSKRMnvkw7JiHfVxyS+UknbZ6Ayug4oUrQGX8QFMssJ7COUFj
IDXN1OHteKsd5MfxZdgrUCLACX/89V8HYGI77Ri8i96ET0utnTvm8F/hWteCiac/ZxYcEbQQhF8S
1yoSIyrlHVbgaYe+Ojhy8zl9ojBw8L2tAv9qW+3cnPAAixMrnybjl7n0HbN2+/YGBt/38e3WEq9+
WkoCaN8BKGWlhV2ihz4awJLWefa9fmupbnZTHf0T5GLGPbKJh+Yhfcw/dHfh8fpeWdZL3JwWiDUT
KhZoolXBwb60tbYNuQGSqD6G0jGsYCdM6eV13ybEOa8bW9uY58aElNgcSQ/qGGN1jKhykn/qk/KD
ZvUbj5W1bXlmRsyHabEGEUo+SwlQO9AnOXUHqsM3W5iW1UxkaRMysAXPlC1Wc0LyHdlUKRUZLq9k
L98pdwvabzog6v24VaVazfKXAjtvFhV0oSXcmuFYosNTcl349+l7+3b6UXyA7O5+2E1vlC8Jzf7k
6/Wv9at2+So2ziwKIenPzjAES5ccQOMuzTztAH1f4qKR7sEJxwSB/L6kCuiqh+IQHTYBNKuheWZe
OMZ9PTbCMqVhYllfR/Q90SBEjyg7jlO2zyhyXvd27V48X17hLFeDQZaiDmt5h75Y/1kKb64bWD9E
z/wRDu9CbcImV3nQqI/Ky7KW9Sl4Aq196O/K5+SD8k9/F3nasToNJ7gM45vuDQMpB/8p/txsdLhX
N4iJmLbKjBctIMFXeNinaez5JVIfv7QJhZAJWGOEsl1SgC82HYQT5EOtbi3B+o45MywsQVvXY4zS
+fJStY/6fryBrYLeF3Q6oJn/5kFinRlbTqOzF1GsGFMYOnxR+Ol+ZqOqu9mQ38tyvMG4sho54PSA
IirMHv6amj2zIw01zLYdcJyiiL/RbTvmsbIRO1smhK3QKChN9hnrJiWfVek06xs9mtWtZlMJscFU
KQyFXi4VjOnOVFa4kFexhPxgrNmMYsP08alBdRrdoTY3TwO8gFuvuVXHzgwLR0zC7ELjKBgO57sQ
1b8cwcHr227lzrGYx6f+wswkBWHhzgkN3x/MLAQm1ek3UqTs22728szaXzezMhvNp19yeTJcuLlM
IdoS6HL70YoGr2bctXhS7qL7pbgIld/m5MmmLeG16DRWMuoyPunMwUDMf4MY8inbhfttgPfKENel
X0vonEW3FrSa0inY6g+tylutJ33PjuVNdoSg9dnZRz8WVi4UDm9ahmyc9w7kfAeU1Y7X13clUC6W
V8hTik5Pgy5jeZ1I/kDLcg/d5PN1E6uRYkOHwnw7AxcidYNsZDMKQGHmjqMPvfMc3VmzBG11E6e7
65bWuiR489uUsKhhBrW7peNN/Ma8zXeIQElefoMo0YIihLLYv+n3TC153Vfmzg/mk88M390yIHn9
d6zd8Be/Q1jVJNYSqJ5j3uGe/xjc8Jz4mu6ip+GIStywSPMy3XLsn5DFbJ6leL/1GF1bcdOhhoOe
IYWcXxomZ7FVDqYeSDrCHlmHVKhZwuR59K3DdSe3jAgbU+6tpuU6Y34mC59mefysNOWPPJg2zCx7
TkiWrHNfhD1plQV3+wip62A3yqcgTpUbk9P2WWUo6KuPKtHGuba2ISCrA/8KTwtFZuEOb2O1CGHV
5Vwbv9qN7zE4vrHl1hbu3MLyC86+TqdMlUK7BAvxjVScAIWjYq1suLFEurhs5OqyCpcOxDOOcAE0
iUFapGBkhkDLn61/jKFrETAxDonpL3PR0dc/DwcLiKQJzAjmj1cgEjuL01rGYGaOhESK0j2KDigt
XDezkmIR1L/NCOHQRWgeSBo0qP8HHPlX72zrWFyLunMzwkEC8h3VEAdvep4hTYDwINIlABQjaSNl
3DIknBTtVMURqPrMbQs4512thh/JbUsVUMqiVvGEKIAWetfXcDUAz9ZQuLrnLEAEs8Q5H3azNrxT
MuPZ0YKN2ut1K/DQXIb5bHdlLyGsgtIYddb6QzE9+8aXv/CEyViKndB36mLQBU3lN36os5WSmyJ4
NjvZTeUtxo1VR86MCCGnzJmM8iBG5LwArjruTB9SMXkDJ7q6Yc+sCBHXFHYFSQpW2lq/N2YAL35I
/yeGF/0Q6Bup9WrUnRkToi4OFNQCNb6NMTj9QyQrKXoDQeVFGiM+sl43p//tOwkRFxgAzNSUe2+0
vvqF5fVReRdm+da1e/1LkXZfhlw0OlmuDqxhkO2Tt7Rr7+DXOLQ3kPsjBzcAjeqP0021sYXXvpzD
HL4OgH+ZKRLiYyqLTu6hCfJyPXDVnjaX/nkuC2/yo522CcRd8/HcmhAng6wVxTQtmf2pcBlEvq88
wC10JM2XBf2xPY+9apAxSOhxyd+YG7hcVL3U2qDPJGqjCAko8eQZY3BK263c7ZUZamUqSEfHpE4H
wd3y52e3oqrB7M6ZhFjYhKZJGKoukJ7nuPl+PRJffSzMMC5F/cigzsm88aUZOdULo/CJRDtpnPu6
jm6Rgcq/Rb2V3FfZpH9OHKMONi6tNd/wiR1FeDBKICxhkIzZnBYtaShS9wA4lXnXmXPtJrYZbRwj
r5FsOHhuS4gPH8r+OEfclHpn/Ub3lJNJAopgMjUQ/du8B+714BwN779Iete9BMhgKJCNvSLSQeCY
/6/HcniiSfoluVEYqW529R2NRM/wtA+U0bd2/HJQXaQ5v7z9bVO9/JzGiATLNGJzuGVKSt0vY/oG
mBrL025rRnbAhbxF43E/3GxVQZYs7ZplIU/siqTtycC5uIfJOOS1T1G58PuX6+H6urKDgyQ8TGTq
v+i+BQfVoIEmPtRgq88qBak8BNwOktQPbq40qqtXFoInVk0RL5Oa/GaS0CR/GeMCYTu9QOyub7J2
I3tYc5yiDGxlHAnA14UdVM55nhQmMyl6OPZQwEaHIIRX87rfa9vUgfsBMceFXFhEWOflspOkLAfD
nZQfI2uEfSA3a55OXfxeQ5src7Opsj9ct7oSwWDlgcJDPQtdtLy4fnYGNXVbQoaBKO0cOE9J1MCa
Z9+20xaxx4pz3BQ4Rv2EerM4htW2kxGFVcCEpgGXuvJuVFqUNWDtSeDW0v945JWlYjye8TKdG18V
MVMMLSvypOBUbMcQtVR2ctc3aYScj7M1qr+6fjZQdcaheQKIROpTaw4mKtyQideGWxR3RXxUMmcj
/taMqDzyGdngRoK16/IjyRMShUyWwZQuZQc1HD+gOI4oTP3457FwbkY4s6PKqUylZ9mgE2L4KoOe
fUgrdV+36JBdN/W67sQnOrclnNlNTKPIMbMRhYn5gxGM33trekKU97HO20/yqB7mWT0gMH4oNetW
QQL+uv2VHX1hXsgGLb12pho9Ci+HIH0oA6+ztxhVtj6akAAmZT8g8r5Ehv7DMu4T61s8bdRaBRMw
1WqKKtu0i/gXqykcyP1YKmMnkX7VVVEenC4HEaupH/Uy27hiheX6lyF4DGlNMXQC89ZlAEpJVC6n
P2PdeUKTPX1xNh/TwgnxbxPA75gChsBDRNGZ+iTnOZIprqr4+mc5Cfybuu/KHRnU9EmNR/URzDjw
letxIHZlX5kVAkHqVDtr0YhzYfVUfjCoygBNMGewUBry3ogU54gQXrIbVa0KIVlX81Myq5sV39X1
ZZaNEgyaE6+ASO2YK1GcaQrNDP2WEXLPukPz26Ndtmvfyrv0dqsFuGzls6v8X24zZEDy/muASLhj
ZzV1DHB3iCIG9XTU9FHdRb4VPCB92j0YVuPsN9Z5Kb5cMyhEEHI8lBc01LHRPEVL3m9/Floa38el
9NP3rfRb3bbFT182IzRcFPkG5ofAS219C+C46jf3HLB5lVKhOGo++yghMcfELCbymDct4ySZqxTj
DJkLqlyuFgXDxh5dtvkrx8l/Iaah20oqfLl1nLqJm64beJl1IdozWYgoACJDKDwWNupsinlwQpVr
N7aaxyxt1XfXF/71tkJKmH4FkbtcieK8X+xMg250Tu4muYHQKMdR20038ag9VwYnfV5snUm/YBOv
HOaClRc+cMv5dfKfZRT4xmRJHqpehXrgPvw0fMz20T64L176veZl4L4bupHbg09rn3bREyHJkFXL
+DV2f2a3nyqk0jXGjnSpsT+lzWj6PEstSknSiErFjvlKBEqvr+7aAQxtF45Cj0AOtfz5mc0wDOvl
zla9GWLmfoLVmuark29c/2unA/wdOro0GOMQvrRiJlaXliFCKakkMyxTGUoYMdTot9rWabi2S6lm
MjUJfgQws7BLJZ/J3XrIaMffQhD1NeOVHb5dpp2cd1vvmDWn2H8c34zwLiOFl04h2N1laaZROmib
2bUDdGesUt/K3EX4/K+DjjAEWQHfAmxbgkcU4jINOWfNMx5yCCuzm+AxgicyWzCJC+/V1pzkilsL
U73FJbaQA/6CXpxFRNfr4ySlKawcZr7TqvIQ2J+ux9yqBZ6VusobEPiSEA02Kl+t05WaF8JrXRjv
9C12PBFBuqwZfzfAEHTfocMXp9bjflIZehk1oBrdXk3d4RjvpL0F5Yl2q3kgUnhbboGHVrzi8bGQ
kDO5u5yWl+Fgzv1kmSHnFOLN+6qLnzON4+n6yq3sVh5vKuch9x5FZWHlYr91dITZcrRJ69vA7t/k
SNRh9fm6GRFew/oB0qcHsaiIMDYkxlxqjZKUzZkCmKffmam7tFWXIsTS2fxVsDptoU5XDt1FsIp2
+8JH5jDSerl8ap5ykTuNAqIneSszZROhhJPeKUBAoIfZ+95iF4a3jZPp9YpSVuJhx2wkwhrsr0uz
TtuHsxraimcXz1WHDO2tbHy+vporFxjyPgiGERS86sRjXddSjt6e8Ta/MyR9N0Vd98XMmtlwA6kE
01bxYuoPvWz55oZzr0OS01ajxs7KwvMmklEiQ9ugCqnmbjeb/ptSVsedFmvaxktkxT/EJthw9MaX
or7w5TJTTgvJQqB2rOwyvqvl1M+OdYBenhf2ef7B6Udpj/QijLvXF3bl29Eso8qJCAQ85eKgfBOo
rKqkkwrZ/V2f1OFujrXA1QOaZtctrSTZ3F5ECFVOTuBXPYtcTSVz0tHWQ5bRkTyYLofJTcKQmiSq
9cq7uZeHn2Ew+xSthyRGgRk9XxQFdTvaOgNWPiqsUXCyO4sC3asbLmyyZsomBO6dtvNd2wiejBqK
vQ2Hl1fDZQ4EnRFfFSQkNxyibpf7Ik/UQpE0iwLE2MFhFMvaWy3V60MKw73rRMl4rMOxQy9rerHA
/jEu6rRHw1mUfozJ8Waz1nejNkNlW6XmLcrvP6MwsO8ipzQ3AI5rUaATBsBM2FzgcS9/qVo1Q9jo
Zu72kvI1tDoLAXS4pSbZ2ojzxWVxSRhUQnCEajdIdeHwVX2nsXuJS2Wu4/eO38TIvtVvqxmkThoj
qXr9C6y6BW8VGhAwTvDPpVuTKiu+EwaQ7vt5Y3vVGFX7JrVpZ45JsHXgbxkTvjaqmwFi4dwrIYV2
ck7nkMnts6zWH/43p4QlzFGgjnMHO3q/ECQgTWhOu2jYYi9c2yJQtdHdgXtyuS0v105qMimU66xw
BxTJrV2SOF1xDC2t6je2yeq6kcQsmRKkD6ZgiPZYbEV+WKAHrOhoucbQWzao0reWU24cdmun7DJw
+G9TIuIVzcXAlCI2ZIEgmxYNn6oy/iLx36XFAU8DZKNBtraGJE+AIkmfKKsK2woBZb3Ml1sryZyj
YxmP9pi9//NoODehXn4mu+10qo+Lida8hyuxgODPuZvndKNxurZ0FAkoyKsLQbH4lTS5KmpfxY4R
vPNr3UX2zrWAGQXal6ZVDn/j1H+Mid+p1OxEH2xCXO3b8ThMZbtr8mF8DDtb2wiJteiDyIScCa1E
XiLCbioqpc2iCVN1He5JcVxLHU9RvfH837Ii1JcmfVYMmLtyV1amfG+VsuE6ZBa7uovz4/W1Wzth
reVkJb3lYhPTzqwdS1RZ+VClHPnHrg2V+1qT42OVWvndbKT96bq9Ndd45ljkZgrij2JmFoyOAviX
M7ayUdqZXlQV8Y9kC5y05hUjGsAtl4mRV/Scup4mfVtChBQ09Jbtxp3LZ2oAqCxu4WzEPuKSt9Pt
RXcWURhIOEShMTs25KxF4oy3onJQ98EX61tAR0/aa8f0rgAxDsM6XGSMUm3ViteOizPLvxKos1cj
rCmNj8RJ4cp105/0IuuOM9LYz9c/mDjY+S8HoTikW0mZ9dXJPtGJjjRz1pm9yT6alce1O+7U/XyT
3LdudFrITeK31iJ06zMmGP8XfAqrMeOg78v9QjovTs1L1G2QLJV1zxlS4yWoMseV5LrzonwIn657
u/o5HRlGV55EusHQ2OUBqWtVa499r3v9t2WyaJlf1W54WFLUMN1x35EcMERv/hPstI2dsW6aw5I3
IG8H2DAuTU809GVpwrT+KHvIMyg7GnnJk+RGe+fJDN2mIP3dK1751HrSaYtTfW3LMNlFTg+Yb4GG
XlqXZfLHLqIipU/9c1KWj6kl9a45FZDp2e3W1br2Sc+tCfdQ0hl6bE8cO+ZQ7Q2/uh1qVtYINwqZ
q05Rv9QYgaenJ2raOvT4i2ogK2lMe/Rqv/X3ztyFd42uh7u+08M/bnkAbiFlgDRyqe6JtMB+jZr7
MIX01gPZi7IO9zbQYiub3oLtR0cbT+H5JabeWmWVWa+iPkNHBNnNVP1Z+9FGJK58HOR/qQgY7ITX
fFpMUEaz42CjiLqDHYVv7WE8OmH4F65wukA7aJIkUDm6jDimvqQ2lHIdWUYluUlLtd4RmvLu+o5e
c4YLB0cMDmgO6ksrvmKHo2XxjLRj/aQl8j+6XZ26XP7252YoftLUlen28/y/NKOZsawbFdtHq6Ub
vQ5e9EKGTb56/N/MCLvUsX2lbkA2uQrkEYcxSt8XsqXuJKjlD39hCRFsqhi8RkHvXjqU6V3hZ6BG
3DqHznNKUSGadWeXGFtjXmsRDQuGYgJqgpfoVzH27BrT6saPk4btP4fTy6hl3CBTshUFK/modW5E
OFtDyaondWbdypShH/slQFNNjt4Y/ngqt+QkVw4dbLFw9AlALoi1Vj2CZMmqWLlRytwcCiCDl3K7
THb7P/7iG51ZEvLEdNaygpm8wqX/P+58vdr1jX1oZfAm1w1tuSQ+uhyjiE2DCyjs5Lt6zO9Hfb6l
TKR6ejj/xTPcgpoK+XNoHxUupMvIc8owGQ2VgKg152dkSR8qu/6WQ3S24dRK4HGIcivwTqFaKPac
UH3wjazgRrdyZ06hjXBy6WCjXbQF2VsJPgrilLJUxjRBlixH1FmE+52dOnCUQVY7GzuZd3E83wWa
dC/rSHBXH65/qlVjEFMs3XCKn+I9TpOuUdOGmCji287Sv+t++UTt/9ArakX0/yGPzZIdLtfQf8yJ
H6uLVR0EBh9rkqZmF6YxjOrq1HZ/CI39lyFyUC4mVvHVbaGUsMfqcV8A6GrHvZR3gcttC/VcV20k
DWtxwQA0zRIwBYtE8eXnSnoCYTbZv0PRtyCmw09GHX2//pVWbQCwRIWZziN37KWNPlUDcxzxRraz
h64oHhtj/nndxMqetdlB/zEhfJncchJYRQnvKivJz/M3ZVAd7Db6YhXZ83VTK3csphB14Cs5i8DV
pTdDKgV0nQiCRrO8OJMOswM+wPKP182se/TbjODR7MCsoGp4BEPnUYIyv6YyZ6kH37S865bWP89v
S0IIGEa0FOfawg3GRnONGlu2+nTdxtaiLb/h7FSImjTspYzBj6KpXyif+l6aQcvaperfOMNDkZoS
hyrJ1qWhsO7sPuAWd8mPdlYP5DtXdtd9WV2vMxPCejVGJyOvsKQlIBxL/1CASvnfLAirZcZVnvv6
4oSvFPu4ad4aeRVsGFkLMI3LgDSEBhB4ysuVWj6CUxkEmDMrXjDaDwGwB+aAPnaFtHX7/JIVFmrb
SBegXUDXFJyQI9ypdDTNsZ+IsXCSotFNnemlafWXBcfqlmrseIE5SP80Gb0PqcyelhK0G6WjA8Ao
rdzaRPBWzUJ552v2eFtHvXLoOqff0/DimWoX9gEZFNsLjBSKzs6HRBx5l51VWZ/nWVHdpoQq3S8Y
ouni4UXpo9DN5OBWHxXDSxmucXMtLw4oVgcehdYT7yU6k3J4x7zeTdBoP0rHv4sC+76rnZ9AJeVd
B9z9rlQz+y71y5eyTz6lAcoAYZhYO9hQkP2T1ew+b1vj2OjJrTNVME7KNTpps6F4VSNvjfau7S+N
x9hC8GODYxEOJTsbbXpwHLExM7incLBk26X7XX6sorjY4r9fNWaj8woe6xcx1GXk2Cm1QCXVecuY
0Ox1oVspuadJ365vgjUrOtrAkGVQrnvVOc0MXwPjRmaEhG4K4+v4jGL5vqKW4F43tJZE0OJDKQXg
LeDl5YecnU0kEG09V5xNdpz3B1nW8+cYUptdlanOA9R1o+dIsvrnVU+K7eASF4VMEB7Ci4MRRS0e
y9TwOp2gy0LmYE9mrW649noNmXehx0OLhweBYQjbrtZzK4pjA2R/d2sG0zHNbgDkHK6v35oRClXk
YAiM0RMRDhIpQAZT9X0DoGpyVBtp1zWPUf/zz40wQEBs04GjSyZ8pEGpzKo1EsNTrHE35qM7WI2b
dxslDZEtiyvdoM5NOoRA+tKEW2LlLBYKq3KcqG9MJgmHvX+7cGUVT9IhP1VvUd17DHcJwwug8zzT
NU/VLnk/7wvKZW+XKWxnV+62ClWv26TLXAqJhrWQ1TBUf/l7spzOWT9wSM9FFuxq0/qeQnxqy8Fz
0JSSV6fZTgmDP77gLo0KL60piPVWLTlMJtlIXD2x70052khv1oIG/nJaWg5tE6pHl445U2Tobc+F
0LeIGsb3ZYAc19z/RWieWxEuUqUaaqo+KlGjNa4SVMcytw9ht3X6vs4IWDD0dmmSLXwO4g6IkFYg
CcSZef4eao91vYHw+HV8X16fMN/ABApKUUb9R4z+oAFL01IKobQXFl7PjARToYrt3CxonlMbtdHN
gEyXOylae2Q0hAtuVtUw9Lou3hodWHPWZNWISQt2UtHZatbGac7Z7hXjqIGZ7crs65/vdboLC5pF
5W0iQnXm3rJL0kWmg3TTrVsT3ZMa4Z3nP7fCPP4C4eJyARZ0GYFKOhs16j485mTnPeXf1BvTonP9
wHq5bmhtwRCvXNBijJATJ5eGgiix2jBwyBfDDjZhs2jcQQ793XUrKxASnoqL5NzyP8aChB1VJnLW
a3Vo0rowbzuoGr/NXvJuW+D5tTuU7DmDub6WCqDojpQYgTPZRuGqQ75j5PU215un6768PhwuTYiu
6HVThyUmOstsEVutWD6XZL+NPRhBzI3S7Ja1xeGzM9/u6mpufJ/nafl9GKEBSj9rkvnHNzEucaWA
PfuFShSM0LVCrsTBiF1/jbWvSs3UzdYx8fqyIJOnaACchkc2uKxLR2qHaYCuJaILu2HqtKp0fzdl
fUlSaGWnAvXzQ8Yh8lB389Zo/FpQAOSxLNpWMvEnXM9GYbSqwRil2wZv5bl0uzrxrsfE6ywN55ar
kAOBKoz4XFGnxGH5JIqatj3weswf02J+cLS4PjRtcldGW8pEa2FBRYF2G8AsuqvC1Ru3sGEFMtMO
Qz0cJkdxA/3JLP+QMIOEA7cYMGDoi6P9VRMlkqI6BLDKXVup0SEFlL2jNJzvYksqb66v4OsH32Jq
4YUkSaMdLXwjpWz4IYPJN1I+6lnztquHB2t4yKZv1+2sxsKZneV3nO0npW+npEyWUAdPxbT6gADh
0G7kz0Kss1zL5cBED8LAC7OE8OAp9cyI86SCVaIezR/olyU71M+1N3pWRJo7xPN0kkZZ8XofUdbr
/gmB8S/TVMsQw0SC4hVyaq6CpvU1TA/F5Hbtx7r7ogXVn50Xr4wIiwiifWhUsxm9WI/ctruLUE6c
/ywHe2VDiPCw6foh8NuRB+kbxXqS4md73kD5CDH3ysTyGc9iIXLyLMx83AilvnVbzbph4vlDE6bH
WtpCd7wm+lli4uzDCOdfEU+Tzh07ouxFHctVDspuuQcRg/SoaJg74wgy+63/rID1hb7pGLTutsbL
a27JX7/CgDdw2W3EyKXLg1oHTjWMrOreerCPpqfcRPfRbXQMv9gu+2Hf3dXHLZI5EVH974X+P6s0
5y6tJlmQjbIJdcd0O/2c9hqEoUnlolf1KD1W78E2H7StybD/z3r/tinsQaspjMqSsLmoUlaNy/M1
ukn22TF9QCrroXgPhDE5us1ugVijxvkUU5QvvD+ck3jlupBfJbmp6kG0LHgbSAzLRoP6rOhS/Ve7
5be3QlKSOPUwmRPR1VrQisufNeO2S+S/OlvQq6IWQWddTK5tO1abrq2ZuqS6ZWWPmWJ6jf1n6dW/
F+y3ESEXSWPTH+Bs4LvBNJZN/4+069qtXEe2XyRAObwq7OTY7dDufhHcSVTOiV9/Fz3B2jSxeY9n
gJmDgYFTu6hiseJaL7P5Z5klj43YSb7L4B4bjDjrjQXgw0BvsofOpL7Xlj80d5F8FKF/YftbSBbY
WhMnZnQHUicTfHFHnVdsw1+XVVANmBUnZisRJdRoI4rzyF1cV0S14S0LrTuoqYayV1l9y8xWMk0o
lmPDkaH8gKF3zs7AdOFRhXnlfHSvUBcIane8b20afeIVM9/FcEZQKtmspjksrXZVPysaHzM6Plks
iUHzexf/Mja4QjZMjmUBvrpGgTjQ1BS3c7QYUH4HLAbmIn6V2FS4X4Lp73w932WR9x09rssaCm2D
NVVNlJ4/Dqst6+I5hYmDnJsVQ83flfqX6nzVyJ/LYvhRpn9p+C6HHx5wAVJSpDPcYAESLMCp77Wf
LgiyvxVX7bUWFIflZr1y7gtsa0oJxYS2wmqwyMRQSeQz5U7vM0/R68pPJm30B7e+W1rUrqcikVQg
ZIK4UMFBRcFKGiyj1zqWbekQ0nlARvaZaAFjjMhhMPUDfc4fsSxOE6Vj6iDXwwKasndmZaeV+Z/c
fJJ8NPYobCoq7KOh7gMgPLaFZmIJkxPlTvY46jDLPlqj5Ko9AX/+a3zAY7nTv3myp1IQrQKxFLk5
QOvQHOSXalsXU6fFDNLvMda80fesxU7DFgWw2i/afvkBiH7LxppJ3HybMWchW+n4CD0IbVEJAsUq
vAcgzDht40R3Yo/Wa+AdsmPZ75KDcZUDU9J8nKLqK7jOVd8DGCI5NF+w22L9vnzYLOLhz3ornXug
HadSu8ZsVuxup+D1S/fzjhwYafNlMQIbZRcdOTYLzTFLwX3SzB1MY1Dgaep7dTX9NUNlVkoyzGU3
b4azlcKFd4VNaFzW5Rpg+iECC3Bk5BK/JZHA+xNbbxQ71fCxjA6LsoZWP+eJK3lk3rrUH74JilIa
2yxgS+7nh7XO+qCuMb7JtMvu+2/AsXgDpexR5E5bH6umClCB6mN2SBtfPfz9BIIUM8nND+C+lpeo
1hjXKfD0K/QAR/hpv2rim3oyvl42C5H1YU0NmwbIr1FV5KxvbNTSHdgD5LRHh4IEjZVemlOa/Sww
3dsWWVD1MkY90X3fyuTecEBmaL3Cnh4DCKc2+aOY+cGascSLZubgvepGc7ysJPtc/OfcCuRec1un
TgVEbQQNDQ3s5BHIBb6rvxoqGKMnSb1MZJ9bWewebnK6WrFSWrcUsB20ParLejMuniS75xds326Z
qYFNDq1iluNz1mEuvVd7BT4apuXr1+5+vQFdXw/s2+K2uQK29GOFxj42siRXTyqXu91dXXWkU5Gv
Di9r4U+PINILPQx9gxclPao7bOVjRzSWOC5BoOJulOUvvJV5dTcliJXttU9ACNA/V0Bdx2Bq4BSy
OVTxbWBpKbJT2+THs0hsucWiOEuQFparpJGmL0oc2Fbl1b8LuzHUm6RR4ipcrXpaDgjgFRKWpAF2
1GWDFTlrtgEIvBSUgUAye25E5VC1dVHiA5fW5Dfk1tNrwB19uSxEaKkbIZylrjWAI0wEn0GGvDAh
X91SIkCUdmMa7F0NLimgIzhlylJdguRZubN26039NFwVV8vJ2xvPXaB8z79dVkl4bhjVt9gOAACw
uTw/cbRirVZ2MWYH/c8/3fiTEhnvu/Dc0BNB2x2z0RY/TTA4vToUBQxyKKbdqKLCVUvSArEa7xI4
p1w3cNSL6uLzD2mY5btxdsIy210+K6FTxDQocDaQRmHP/NzGdHVtXMK88Ii5plylfj09Du4cYibe
Tr5fliVSCEveyMcQf7Cls3NZY2/2TTEaSGhMfZ/pqPgQVKFMVfJui64vsCdA+4w6uIVm+LmYDBPJ
Xp63AKByvYENxyDfsONub4zljHdsVKN+KbOD2tluUFhK8fWyliLDQMHTwL9dw3QVj+WVovXgJEqx
BjoYMusnY5bN3oqOEZE/e66RBHwYU53irhjQRcHK3vikmNda34Mf7vdlJUQpKSDjsVWA4juAbkwu
9unwsYbOBWjltJsjY1ftwL0yHPt98rRcNREN1BBdIII15O92dFm06PwA4GDiSTPQCHyLyjZPp2KC
+hYVCwx2IYg9YOPTimZ1MSW2KJPC2WK8uE4268saKGMWmV0bttbxE3oAHsxG7x7NQH7utjYN2rkD
Vk1ovFa+UtWPY2wt4WUhokoqdq4xtQLEJ1wV/q1KylTtU7tfkaNVx/Kr/ooJq90vwpAj5+s6zMP4
Nt/Jqolv0KV8KIUtfJDHsxIunqbzK+Zq6wLQUUTGMxiO9H11dB66azcYASNJAuNqObZgpsuvjdNy
ao/KDxqV4RSBA3ovy2eEn9FjIEyoA32Eziknq5sdr11R28qDVf0ztofLBywSgLVObLthBB03jnu8
9GlViwLAscEMkuKmBQK+bM1LdJ23Erib1g6r1mY5blqMAT6tsA69ot+3iSlx9DyGzVu4uJXDhYtK
NcfN4pI1GHboyaD9va8D+2jdZIXv7etdspMp9sZkwVsJ9h9h/FjMxpISf8cobjlpKIBvwbC8Wo81
Ira0v2WFi0ztwyIdwxYtMGsajmMdmX25U6Z7XVExZFYc2v5pdMjOaOmuNY07DNsg0kp8i95ha2JZ
0qDrfqJ6elXbml+Ojy6WsWf7gYACFhTFodfdkTH31+q+yr+tWA0c+wc6/PqMbbzrx2UwMSkwbaDm
a4BC4ZNTNE+jV0iCJ6FxoCKIqTu2YswXRfTUqDBHiOsdm0C9XH4kxWtZSRyVKBHDtiqAJlD5QI2O
/YaNwzXnBnRc7gAZitGCZbA+dFpNEAx0WPMx7hpD/9V3skdMeK82Qrl75aw9FphTTC5OXtWD+TvG
BEuj9PvLX0h4fBsp3N1ScjT59RGqAeAwnLHz5TW/qSJxESIhLo4OjXCMeqCkcX5+6EfbPZoea5A6
jd/Yv8nyy4xnSTAoOq+tEO72Tk0/VtSBJko1+aWNFs4qW7MR2cFWBOfUh2F2hw64bsGKL5JOTVA7
q58CGT7V7i2z2me9pGAq0ekjpLQ2tkMNgZjY3cV99XX2pD0/FuzxPmijlMvFt06re+CNwKJSYk1F
HjlTgTS1QWP8tSEOmYFOkalFYFVg5PARBRWvwJsmjz2+qQxETKgtUGuRywHjGftt52YSm2Ziu0q3
Bo3xtyxv6SjrubMr80FVrJihjwB2IQy0ngtQdL1qXQ3HSZ2flfoHoJ7B3EW9pOwgtPaNFO7ixk6X
57MKQ2y73Hfi7/XwolaSEVPhW4XT/q8q3JVKW21O83ZiUQ0oA1q/zH0SMlofYNk8gBN5/VRhdCuR
u1+FPlhrskCtur21zfslvdE7SeVeWDjZyuAuGMXUPp0TyADqdpR76PFkD8DX8suj9mUNswO9IZEq
g5IT3ur3o/S4bAiBk6clK4QS8jpZve8tfz2M4adrC1ihL8b8+M89LpDDkJeA1RDwZZyOa+kqlVax
O9086st3rXk2tJfLIkQXaSPC4jRqB+PfF8ktHxr42l62wib8UHjWMUONuB2LepwED4MCk2Xi1e3C
KcwaDDhrh8kHC8xzV0UG4JVCzFqGsqhadLO2UjkHUXjpWscWu1n644isUVueXEcST4h8xFYGF5K5
S9UpRQzNSqyKN0HfNr7jXUuEfFTkbX0bE2GggAfONPuA24DCW5XYZS5C7VBTWvpsZxiAF3Y02Uqy
AOSdSQJstofXF4vWnMsDCxhAOV0d7zvV3L1FSIZ+/ZIeqxa4eXU3antPsclVMihKqNJcvcsMrX2c
Jtu8mTJLlrkyr3TugNGQRv0cZo9gzeL7ZS74A9ypIQBhM8ali4qCpDkAiRp21Uz8zdfsGlAVU782
/3zwQjcAjI7DxsAp8OW5I0cTt9VrtiKbzA3VlGA2hnx6qQjaGno4ugBi+n75En6kYYOqjHMCO9oA
qHD5xDPVyl4zKJgtyPUYxZ1vkGi6L0ISmkekoGAdzZ5XLLiugRZUURMkIQEbG/0zSrmyRdaGEgWW
qzEqhyoWd23qapqVFMX9YDJQgF7Iveomd7opm18XijFUzAVi+4H949yo7SbG7lBmIK0GLsleIWX5
Pa0UFJSSepW1QoWyLBeuB0E5Ni04JwrWnJY47UKDfqL+pOW+boBEp5aNi74VzTmDBUkCgLgxGALg
RX6TI6HGMFlO1fioLnhGuGIXvtxXXlyCFEJLKNm5hWmPp3ZI3SZChZfW95bTrli8BvieJaMu+OjX
sR4AykrgJYDxA5u25ydcGGpaeq1LA8XKbpa0v6qoJ8GpE9xQAEYwDGOG2ozdrHMRddHRZLAbNbC7
r6szoYK24kEc9g6avPU/Zv0GIzQ2eXUYJzjR8H/OhRV6QxKFZJWfVs7TEmuH2iq+r9YqKXcKju1M
DHf17TTtAC9gqEE/m6EeY4ivlIE8igyFzYhgAwBjRFjj4OIxkvQILbGGHaTd8EWvixtntjGh32NN
sSMUdYQy/ZJ1RhnMcbkD5KrE2QjvA/rVJjBU2C/gxFdVkfdD1oMMhZADKfIHZzGiPpHxEX18HFGt
24jhYkDarJ5dFfAkqjL7a2IHBRK6TAEVUvbPuwcQhcQUARLUAbTQuW1Yg9Xb3twC6rnPfk5D+bWp
1uNlDy16HLFuw5A6UGrHDee9iFJV2E3E+B3GGYA5sev3bkj3+q/qlrHYyBp0gm+0lcY3XQajG5Yk
pYB9KptjN7/k+bRzFNeXKCUTw3l7u0vBa1Lgjc1GqrfhmNiNGZJpXOcwKyx6xGhrfxoSFSEOCBni
b9gfpDcgmappmFfe+DUz9CXzW3NdT+NYll/iGDSzklz9Y8iNgsnmtnB2VE4rWIXB/xJY6RoVdrdP
JniBpa/DqVZz8CMqIIpwHy+fjMB4IRRVYBMjO8Bp5yK7YlanrspsNYixKLkmFQqWbeABDd9yJN9A
KImNRABk2WXLR+e2a2Q5Dh2Lp4E7OJghXPx1+ZJhW6KZTIkkwUwOTlIH/TwqK4jv+GsCaKOimAhE
zafy9g1nDEN4/b4K632OWZzkZIfFs7ojie/9GZ6M+08c6UY6p2jcYAMlbeH1Ck0LBzf1qYvt5L7x
U0uGTycwa4NhZSJeZkkHX2YmZm0nFVN0Gl7s8uc8vqS55J3QBTJwQ7FDgacVfpQvheituxaVbtOg
/jtcF0fgw1h+fGNHY1RicZP1eKaDS3wc56HujoBSwN7mzgMLdrqTJaWyn8IZ69JXY2YtFg1Kz/U9
/egNyBNmSRoisNMzfTkfmwLkVNEGlQbO5OGZuk2qPhzwCstyKsGcENtrfD9Yzk4yl2qO0hYq0kXM
yb3maVB8d66y0M5An9t2YTn5y3O9I9HsG75+Wv7IhxyZCC6SA0oo0BoRbjhArGUHvkm5UixcFnlZ
ALXRTbB1uHbJsax1K7p8IWRS2IlvpOSGReyJoSn365Sik5+nRbLD2iiVgigKJSFIA24WTBU7o+eS
SILkKekQbRsoJbgKYBT15NhkhBVxg4J0+46e3PK+iZ/rRb0q1j6I09GvAcZ8WWNBfw3fdvNDuEd0
1bGKmGW4NAyFnYZ9gBmbyFWA3IPFAUDv3Q77NJzARPx4WbDwhrzL5Z9TqlBjXk3YlLJaIS1fhrkJ
01aaAUjO2eSe054Q4DWVUA9MoDRYn3s/AclGwqBu/M53d1mU3ZSSOphgJ+I80Oduf91ofRUvQIj0
Htx9dpx0v/mtAdQwf1IfUoBJHpwIdAFhFYHmWd8VURr2h+ZJVm4RuodNusG5h2VKWqAfmvgVZRZ2
GtYwVCMAVQ8GvX9e/pbCQ95IYn/fXBvDJgBIAIYrcL+G8RbMJm6UqLTaXZYiaNkj/QXoDtCXECh/
AHoCkxmWrAk+I3EcDHM4q53GYOZRMjBCmgyiQSuBFYeGNxbq/Jl0dhHMWb5mAdHzlfpWrK9poJql
kV8Vte4me6KM+YtKxma9VpxWAQt4aydfL/9qUay0rZlwtjCjpZraDaZ+s7gfo6lzMfk6OZ5vzX1+
BUAXa9eqqfV1sabm6bJkwfc/q9Zw35/Oy6pXsacGplrfzKV6i0z5xZjmH3nX/uOaOTJ5gB4jZPKA
TMp7s6WIVW0GtEqQFD2Yr4jx0BvtdyBmHC6rJBi1OhfEeau5zrI2BReVrxDMnlND0Q56PPx0QZvH
xqrdSCuWH12qX8XmvG96E1zJedYdCgP9VGJ56IwoXnj5NwlS7q3uvCOzHIV4bYefRKyA2D9Wp/Nn
owxN92c1TZL0XuA0DRwxsF/xD0yxsr9vLlqrxxWpnXkNRr3eJ80NuOdAtvDrskIiIcipgOCL8R6s
kHMuc0UxkboGRg7quAVW+w9s7/mlJVvMEPiMN0Yb1pQFXR8/RaSO1lwZDTogmC0J1OKn28gQV0X2
zzhz/iOBOywH2a4yr5CgKdjlvjPSR9j/LHtAhVIAxoAAHnHnB8D+ftVIMbboetlDGk3DjWOMSIke
Y1lzRXheGzlcwACSDY0u6Yr+aNv9TOLy2+rIyGWEH34jgrtcvbZUZcVasM1EdnHxrGlVqNFZcl8k
UvhB11gzlNKqcWDgmPBBclDFDwjmLpuwqDTA9psx8IfxRXT8Oa/r4pDm1mE5MrYSMR4X1H8mvw3Z
HEj1JDs3HpkDkyd4mDbSOE9b1yWC1gqWxmIo/Rlb4tj0rK/JofjhSDQTmsFGFPv7xgNoeZ40swEz
iPufWX9ryvbDDdb64QJt6AJwHTYugflC7uQ8dIaaocBMS9dHYxvQkD66YDgCoEAX0p3b4iyzMP4N
1mzUdlD/vgGV7tfqNFwZ++q2+oqOuo6hLC+so8ufVKz4++/izhj0YZU2VTDOudB2laZjskaSTgkN
c6M5d7RAhCntUYEEhBf7ZqZ7r2eACcv/qAj7GZsvaKVt7aYmxKzVg2v87ipJwCF0SBs12N83/37T
VSZLb/EBF+L69vKEj+wDTAUhkmQFQBebCqgY/82mxGlSkrlVgJOEft4aNdfgo9HCNCLhrx443qF9
p++ULsAjHdQAIGm1aD3IIlxxRGi+/wJO19WMVxIjjwiMOzDj3IPvo/hNYJ9lkAYTwvuX7gprRlU4
7HtJJCI8ZQDuQHkA+aIVfH7KcaL0Y95C8jQoIe3yq9bxTkWnRbFsykx8zAz/ms1VYLmdc8umMZOm
reFdyNExIwpAdBxzftNc6Xf1L0wVrZEJvudDEWCn7CFDMUN2zMKL8f4D3lzGxqLaga4I/fADHAWD
ngD//zIMaJFgcef58h0XhVLbAJ871Iq4g724MKjazgLMZoa695y3j+oMqhgZV6v4iQD2DwjOgJUN
sPTzL6jMQA+mqLZiIXWOzKAITcXPgyVQ9sNeMXxZRUhsqxt53AOemU1mjQpaueY+/aqgS3qNsbCg
uCOhF1R/i1uNVVCu1INsQkhoqRu5nPlkhZ4n+gxLbXQSIHAIdIuG63RlymbRhB4aQ5BsPAcXg28H
pYvjYZkME8de0RwAkHgFxI79ZQMRfjTgsGDICGO5HqCOzj/aSNMWoyBwbvPJ3RtheooB8hDFdyBf
3MW3sp1FkT1upPHzW7rbt2hg4ugKXQuhlQ+GmiHtQGFp+P0gcaeiWwY+c+w7gYMBHNbc8wPUnrpZ
SwNDBa13V2LvR+/0a+rIHBc7If59t5FAY6oS/8X2z/kJpg4x+2rCCXojSMWXevk6V+bEwFKOrRXv
ELP/XTq98eNYkTxMIvvYSuaeCzNpiaGjPYi+RQy0SLCg2JJ6tlACuBhRigAvJ6CWznWLk0lPktRF
7GL+7tyv6egGEvtjuc+H09tI4OzP8gatpJ6DSO9uCpNDFU4/vSdnX0XVn3+IpvQWVGLa4T/K2Oz1
3XjdxmqtJjbxoWrwsaI5eKPni8TkhOn0VgaX6i3IlktiwebmQHvRdtY1PZAwuaanNQR86VO6s8LL
Byg08o1SnIfXy2rwshQ2UNJu587aqdDUEAgin6hHYCwHPXYMrCI650wN2EkKJhEXTIvYapglboAx
96AuquiyNiLXuhXD/r79RMBAtZdVxUCi6dx1ZfzFcvPdAiJCu+8kooQ5xlYW91zNrksBPG+zicHx
udmVe7pP7hmSzD8mZ/235b2fHneN5qlqKsuF5Q39TZG9NI2Mx0cwfwac0M334a7RUFq0Npu3t9A7
tM/LY/HQHEzf9Z3IvevvsTMXujJbF5segI7/RcLJrwD3s2avGWXuJ0BnqMDbiwbGsYmSRy3o/C5Y
fSDTyF59oYWghuKguQc4Ph6wzMmXEXzl+GoJTT1/JPmxjIsTadCZGunDZWsUKgiADUAMoNWGegRn
jZNBTLOFNarxt7p7UsbCT01J2CtsWDIUj38L4bN3e8wMk9bIXsz9dN0gI8ypD6AyxDB9qOwzsLAz
NvbOb3dKKKNvlSj4dkU21w1AwFU3WihMGdafqvlW67fFInEcYo+40Y9zUNPqUTJ30C++SXrfuu4e
izBGOtOH4EImV/HV/2PZSJRHbc+US21XJHNJM0CmvgczbGA+56/TMTmwVkyy70PjhG5svHP2VhD/
rPay6F74aG40Zn/fnGo5Ui3FnAtOtUSrcqA+RbPpsmW+ZUMfnk0Po4yYs2Jsidw7E7soDmcNNOwj
cs8QUtRncqQ7FBeOWK7euRh9pkF16zzFdyC9wjzBZxqyrBaE/7CBYKwonmtpYibKKTv4tDX/ppND
BWa+2JQ0oIXh4kYG5zfXvF+7NkNlq5g0vyiADAyQqDFB5yHZ2UQ2Tcb+bfyZYngXs0ropgO8lDvT
0fD6waOoBGlt91TZ+RVg1He9S78M+fB9HPQjFg4kt0N0Abciucth1XHq0glPqWLWYQvK+Ma48SpJ
jVvkMrdCuNsAIOuyUQq4sWaFWwZ/yBwXQYuRr+Wfr2cg0GYBAkiLTRS7ue+ljk7b9CAcDJYm+5Jj
Ys6dZScmulxbEZxPTog69yuB2S3dFMQD5hEcyTe5LAFzJOeGbWQmmRKXlVPj+Uu8tj9cR5Etastk
cKaGfkQbD9hFC/KBRrmeHzOPSO6O0PFivhV7I2z11+Irtk6rTeCmwWe3/OIIKEzjkPyZgvLYH9dj
F1QY55Kxcgu10oBgi8cZqNpvCfvG8c3ZsMwOWycZC1RtV+T+q2wJTGjLGxGchdWNRTNMpMOWPXPE
MOZwyFr31iAtARLW8veylxVGVWh3/Fchztj0pk2VxmaMEfvkYB2mQ2Vk1/OORsMX9hgnEBphfCon
EhOUCX6rYG1OskwBnVu4iHKsh/x2vm338RFDRRi1MfZAj7nKQyW0jq6sIiz0Ru/q8o9Kh8XgXCF4
VBZ8u8k0QjsH+PWsR585Vky6Ym4J2Kngfz6/YbrZqRlQRNleqbm3TzR0DumJhNatsafBeHR35Z31
iUQWKJb/Fck5WpJbbdboUG0Fmu5KH+0+Cy9rJTT+jQTOy8aNGruZAVfe1FnqT8UQmLn2+L/JYL9h
YxZjHmuWAvy/oMw6f+gLDO6+XJYgvF8bLZiJbCQowxKXpotpDs/ESsCc7JX6jzFiGV1G2Sa0NR3V
C3DqYQyYL/cq7tQ3YHzHYzvOvo5mc6/agYpJ2s/og2UPPOdo8fJRSk3NvKU1nouxHfwOdLjArgc3
93XsfP/fBHGOScVQzJSy/phHTD/NXkbUBhljg7TKKv5C7xpxPsmbMPGsWtDIvXHuUGd93eVRcvIC
54c7+gFC20A9TDLjlgjlC9aNubgpiOtRMS/Sk4uSZ6k9zHazr+CEL5+j2C7+qx7fK1+0yV5aFZLc
8o+ZvozgplXqn/+bDM4Z9FVTYqkJVzVJ7qh5RdMbksqSY3bdPwST4AlAcA5IDyyanF+knlSe2TmM
nbQIu2O1I7t0OrDmwr7csWmLTJoZi4JlZyOR0yr2gLoPQlRYYNmHnUtDbfhjmWsY50+TIlt405k9
f9QPAy7gUbOAmMM5inHUkNQ5KDgkr82xjtjQ57QzT0vYUn9+Yts82mm6skPzwdqDdTpANTkyTga2
FjEQe2glX1TofLGQ8p9fw+x347aA9qHVSYVtbcXywAX6y5mL/WWbkenLpztFNShpjO85gQMN2zVN
75fZPGMDuN3VcXPTjNatmi4Sdyy8DYBn1zGn6boYiTjXq+9w0wuWPCsFKsr6jxbdYCDr+5d1E4eK
GzGcsc6WWw5opKAG8QX5ctTv43A6WbdtaPveqdw591TyHIt2wVCSf1eMM9a2spTVZhK70D45d+Mr
/bX+tV7YuGRGfBcUh36X+Nkz5n2Bofq0RHUIrOUjVsolDwRzlx/sGJA4JnpWAODhMVeAPgxiFpZI
r6cJGCTJDYOzVg/SiQaRHKxnAd0BuRFWKzj7GZxSHcceEX8fKUXgnoY7wGMGdUBLf7hiXTKwhRnh
EmGyEZtvo0xNkSFtxXPPk9aWszOnrBdCqeEvZrcve6xapKpsplB0E7eCuOeptQaa2Kw5Zq92qLUG
UDwGibmKdcFSHeNj+LjrFiu9quYEusRTDKqMV9o7ft9VEsMQK4INIizCACyHXySwMn3Ai470ycEw
tmW+0OUguXViPd4lcNGc1SW2U7LBkDkgjzmehiJID8UuDkGA+Kw7h/W6AJy6bJZWJpX9feMqG8tM
3HZiqUWadP5oFNdZmX2vpLwIYoN/145zyZZbJ/pS44Ew9wwFipHZ90dderFk6nD3Kh41GwCXMAYb
SPjZaPuuvgBH3JNYA/vX8G6CjWX8xxr4+wNmlqk2PTTre/rbzOCGm3b52+SA1XDTJmyUTgbxLLM/
7iKVfQsCUQ1JEhaQwSCKrEU2niMK6jY68ZXndLHmEvUUBHV9i02EXN1ZVT0GqgekszmXpLTC74Rt
WwATslN8exA2ZleZNp2KGf5PpfHvVtWum6XZJaVsoVqok4b5f/AbGdij5O5UXM9qXRTMHHTVH6Z4
X6v6rpqxW4zis+T+sm/+wSY2srib1CmKXYIcA4/zwUZ9IL2an/MrVF/D/CY+0KB5Lb6u1/aBRKZs
T1RoG9h5Rd+P1dt4/JiWYIW9q9CNA0yShV1poo7LMTb72f4u0VEmibP7FYxK4DbBLe6j+nV+dnb0
4AXzzv5FvlqI6ZLwcx/wXTXO7Ik7tiCzRPG87xy/U+5Q5glm72fVSIqiQnsEZLMONmCTMfucu8GF
qFaDZj4+HtVfe0M7xPpk+HEu688KDxATt0AVtDAZ80bhubF7axlne7VwyYxChYdPfS+XLEcIJWBq
AruuaM9ilv9cE6WB85m8ofLLGdgJU2PeYiLuM7fXAMq2jfksIBRypj6MY+s2OW5vo93r2eCT7s8y
PX7C1tDOAPIXCm7YSuJejKTIgOCixJh+e1sw06MinL5RlISS74xZhKUYEokiI9hK5B6PCiQH65IA
ccC4W8a9HuiRhnY9tnRO6bV7h9n+524vm0IQTtxshXJXKhvKIRvmBAs0WpyESTxZvtKB3LSYiwNu
sxq1yrInVnlqFedmUdIT1tyJr4Og8LL2IrvxAJoImDXs/H4YuCto46hVD9TEDohNw32dGUUfTNqq
qvvLggSnjJ0s7CpiRga0mTzug0k9m3QE+PMpsX1jAPYkAo8u/n1ZisDzQwq2S1E8hz58qlRb80JK
WlYYvHFtNj9w0KrsuI7xCsrWypaZjlAccOdA7oQKMQJE7taNua7VTUaD7FobA/MvCdIoDuPd+gIY
kZCe8vthjzhe8uYIjxIopThNE/CCBnfX3VVr1ppCakybcKi+pHoTtavkJAWGAQzcdyHcZVcGA34q
xklq85gGBlUebXuU1EfEx+fi8NAmAoUfd/MGzGDWTbdSJOvp0enmq0wjt5mV7Fsrk9i5TBR33ybV
jhug9Fc+RnNCNb0vRgcB4urPhWw3ThAk4uDeleJsItebIlMVLG4P4H6ugCcCCJcwpZ1flECisjyJ
MQi/E9hZsK8PmD/877kJZqOp1W2nYR3NRK1xwD6cDIiZ/WAuwgG59LsE/VxCjt2esexhCc00VGFD
FCwyq7kN6ixoddvNincCF6kdEWoa+7SU8i8LP91GvnEuHzxXellkHfbTpvE0ZQNsXQmN5cugyYCz
hZKwBQ/8Z9wrj6cCbUZ10pUCeBF1tV+Nb6CgVsqrvv5EUgnEVUxAGioD6uexrpQir7XVA2AJUW7q
+dEeHi47QVElZyuAR7pSMBWDW4UN5mHnfgEGOAqPKN4Hxd8xNALrWT/0qi+bdxCeHcZXMPSL3X7s
vp5/JTejaq/GNQ1o7Qbg4PBj9dlN1WBIZRgYQvfHYFtRQgEvIj9h7LY1Bh4nXOWk7kIDfClYPWRU
deHlUxRerI0Y3mMgvQPIBsTEvdFHC6Cbjm2sy4jVZMpw3oJqNdryI+CQ2vmJLr/S9FV1Hj+hCIok
+CaMJZ6vYSx6bZi5YaJoGaOIYU7x91k1Je5VqMZGBjvMTYDr1osFUHP0l4dleR1M8rTmdutXjmxd
SyaH/X0jZ0iqyrYa6GJksxE2lUYiqyZoQcy6DN5U5PYAkg0IX1sDkQ1fqxtnTIhUKVaclx5IsUXr
+WZJwLWVl/dKVnxLGfBP5TqROZeHyx9MpORWMmd5NTxqCVwO4MlMha9Mf2j54CXkE+8GK3giFAPU
Obiqzk9yRkHfiYGyGyg51jpAhFirEpsQXaCtBM4msL1aakoBrBrXecm1q8WWuTn28PAP01YAbwxI
eGi/QkB1PVwbIT00B+2ECmrQsMGG4DMf5f28mP/bWJ7hIoXDlEXlA6M1bL3si9WSfW0Mkm8vtrp3
MZwbRaMSCKIJnvNSGXZecmu5g+/F+7kjYWU/prMXdvn+smaigAVUNQyI1kD2yO/ye1Pb1kDhAd5F
2ebIH7PJRwX7tfWqG6SCqZ+MisQyhAa+kchFFL1OERNVGPyf7NkIaq25TzTFDOylk7g+0VwlCB2A
boN8FUHZh0bi3FlV6k54CbGN4qAWFHig3gnwJB7cO+CUIEYHyPhuxSGH3lFWbxdleeC4BR6kjVUY
4JNx3h1FyTxeDEAp5c/miZVN8iA+OHsGkCKf4xS8wIxQF08WohfgjnM3ul5MvXFHoL/VNZaWlPG4
NgMW7ZpoITIaJYHJnInirjZxFGsgOay0sGLfGWZwDGHLZzmVM7n2pG1GgblAGtjEwfDMKH05cxnN
FNTKHTAt2uZXMx5qHUBFrqS2IT68dxnc4WnuDGR/8FgEdVKGmvWkO3RnacdMkfldmTLc0dnUoFZC
8ZV6Rz1WhuprdQ58p93lOy1Th3ONY7uAdrBVSpDao+I0NPl1MWE4eo6dg70ks+QtkUljf9/4Rm0k
uIIO8rjSfjFANkWI7uva7UQTiRMWeMczS+C8YzdUqtEagHepY/sAKNpI9649Wvk6OZU5pqU7d4ed
wU8cpYnBESQEWHzme/hjTFVijYjWY6/c6d2rmaV71/xblEl4WZDYW4DoxGJAhqAP47zFOlp9ZQ7A
+xhejJfhqB28yPhi/jJAjJTuZGUvoR2+C+OHy9qUeibQRCCsMP5USuvXAIyxCxkH91v/gHuksQ/1
X6X4cTLDLdOYMny3hg5Bs1hhpWGsTPvWlt0VUe5zu/BdCo5K5ffl0xTq54KEENNlmoXqzLlNFhlo
gicVOLU9VTNfBwz6t97L3WuCWrLEQtiV/aCiiyqaA0RMoKhwvmPNwVTUKLDK0pt8dflmWA//R9qV
bMeNK8sv4jkcQXILDjVosmRJlr3hsWU353nm179A9e0rFoq30PZbaKVFFMBEIpFDxPW1iADY/1fn
C4d5jFUQfdE2aPyhG55zWxNRJ20erdUiOI+hmEWPdgaQ6+i76fajUidKfIqWwrmKqajRlM9uxAEK
gpjigDSq4GucurkuPgemkywNgTteo9zniIxCtZsEJGGTP8VUf8Io44P0ML3Fk6tAujnfyZ971zxC
I9UPfIicU/SivOU54sbULYQKyltdnGx4k+UHLZgizzOLt7iaZnbCWL6S50h38ifiVA/R5+7YuzOe
MK7yb/LLLO1ztglwV0i1QhxWRdyBwsC5yWTTPKNDe4bwxUODYYD0OOw7cCOxmXHRJ71c4TkW3xc2
NbibVQtYIJt1UHwNosfsHbrgTu2OrqW6mIO0lb1YxOXSt3DAXO5rSaoEmnx1SOcjhgZBQ6fsMCyD
KoFoiSdveLGd4BMjqCmiE5hwp0MddNMIbEw3sDjSVt3IIiDZGL3s2fRbuuwlL9gPnuLYr8WS3akQ
x9z9C/nziwcP1guRUYVoeJNiGJOzbMUMusGaoLEx+LMXxHdS7qRHyWs81e/it3/xZbesaA3IOR59
IhkxZQAyPv1Mc/vdsB+cyUtKTzz7fzmLh6oSQmVG3sZ0Yy1ukw1Fbat6NN/0Xfqk7ckBZF6+7qt7
8djKhRfikDgvpDek7brefCuVIoVoZfwFZDwiLYKLC+gcw+ZWE9lJFZIu67B3oweGLIKKUuvkeHuw
cw82SF2mc0Rj4TzXhSfngLnFlToaDnNofdEg0VJ3LvL+EKP8koAbCzURlPa6vRKHykOgLcFdVUiD
f/22uoxj2A/QTTy4WKeExa9cDqFb38xpdzoswRHNXH68y26MY3UM/fKLAO3CRjk0brlmtBjIlQAt
ukXI7it76zk94FWJF9bvv+c4LC7+DMa2RscHsJgSQ2jdVP60j29nPw124VsMqvLra2M//czrMDh4
cXAgEbhyXq48KJaAzKb5ZmjN3pLuB9n0gjFyF1VzrgNt2uoKiDvn0D1UtLa139L6L4hYFMazlT5e
RxAthTsNoNAdFwzUvFlo01LjPeQJqUyetFDEfyXC4azBMOqpSBbzrVBKdzJLp+lQj4tKGkkipKt7
huZXDilo9X4OTNR0muWTTWDspkzDTmDdIhDO4DCIbUSZApB47p1UQ/7ebD3dit3rX+eSrnJtaVgM
l3Jc2hK1fZUVqPz+FcTuSeCjA1M/QODdHe5Ny0m/otoCjpSRhoIlbvrif2wP0FykotvSkg8DoPXu
dcqgIBSLRvouAxS2OtSdUdjRcIVr3L1ptDZKBRFYynBqVTAt9TqqIR1FpEI1SMylnwNP6Co2vfAK
kztS0mwb2ZRab8mtfoycDFHCcFB8xW13+Q4sOl50Ux/65+UOkreCw7y5oR/IOmcz0zBj4kvDhkpK
Q5dipsvwVWAuF4HI+YbqnLmMIdiiBjDWnPwg4wFbfpBPYNW+Lf35RhU1OvEXCvTLMEiG5xVuEyat
a3NHLcqSWhqz4C27HcHSk7G56Hv7G4IeFNdF9wn76Sufe4HF7Z4myZYSysEb5FlpFfhWbHiF/NyZ
Bq3jZ6N5Eewk97Eu4LidxFi9Upd58CYf2/vyMfbGzq3+Gt0Ak/MFGHOKXS/SzxYhcudNk0iSNGrw
ZqQ6nchX6XfTddySwAtw/vQoJbMtpSJ4YxIGYbDXH4TiitzZukDg4v62DUJ7MIK35IDoAoqR2i7a
i6NfzveeUFB21jTWTiVDLPN8HdpUaiSdpDfJ6ry+v5NJS9P5r+vfn1kub21rDM6yuzIjZdRLb6lW
OWZ3yKqG6hYm4kWzhNtrQWaYUeGYoBI9X0uuFEszyuHXqC6SwZ9UxXrCQwftRW1FRGyavArXaeNA
PWkZUHfBa4V/eyq9JhVtpDwGd4qf72vEvAiC3eQJ+vD0t2k1/kaDmgzG+vDkhZc4X1pv11Kbx/Zb
tRhUtl/kXJTdPP1e/iMh94c2H1YeQSnwHEFS+8iWsZ7as3aq13430B5m3kMH885+AkmDP1BM1N4p
OwNjV93LtMsfcshiLl/Bf76ThexsG58SUhrooMV4LRp0+E+JdmCQlcJB2fGTrT+U2bdMpMW14SHO
ENj/V+mmEW0yTbsEb6BFawdIhy+iCv6Fj9VOyj8aYZ2KTEH6HKDGlKSqxcgUVPHgB8tOM34kukat
mRxHq3EGIqg3nb7Q2Rc8AVom63RDuZMvAxEEa9VStoT2oKuhi49SwrF9+dFBEtGL8P3Uh+EvDFNm
r2zEJHtkWZLobm4EFzNfjUI6iq3742dwhYzWLFFsG/Ez1PJzjSAk64dDmcUQTGxomapOmFi0INkO
clDHZRzAlGj7sSXTVAPnSKUf8vaLOX1PqormdfGbk+J//zjo1kPghoCq0uR+nFpafRHnHaH6XZhR
OXLye9u3EqpXdFRc1CsOqptBuu/wmx6Q7ckKljtc4WKZ4xjBFjKQxwzxV9vU3VL9sYQmvQ60aXQr
IM6qG7ikRtWwvqQ9gNJ4RzI2Oo4Rw1ZyZPQjqqnIcVw4d7T2sFIcKp3gH0O/yrmZ261VS52NRrNk
qCmacmipNN643GT26/WlMRfHmTde2vhmTKIIGT9uD4u5Vsy+xI7pSxM+DdBDcuokcQ0ljKmZZcln
uRXx/lz4CKzNIOTUgIhqBU8aE0vzUMbIJ0CCFWFLct9NRLCoy++FqoGKsUIwGUOZjK+dIt0WmoqW
E0zYQZWkSIx9j9aVkizHlgwvYKveD2m6v76Rl6sCJkvy4cWNYg/P9WP0Wh9PY0ZogUrxYudOJbqI
Lz/VGQI/bjEwWvQwwqpaQ31Jaoy9RfFdIsnH2KrvZSv9eX1BF5cF1N1ABA2Pd7qI+V4ps4PRkLo2
aFJZd8REad9C3aropcy9DrSxc+jfRAci5lxZsY+7hcPJsAqM0BkoUagvpY4MjCbq/RFBMINZXUsp
GRoWLBsU/mukKVn8Psrery/j8shCyJiNA4AD0bJQSz/HQMsK2hLUzKBWFMpurAUuVNJvISGHFPaC
ccTfRMOMNoH+GXSu0caGU3SOFsrEGvukVympx/s+KCNImJU7aRhrj/XfCtA05sHP3ASKmCpMGwSF
TBBL5gLaeNS0skY5E+lysqsOuqPtGaMr/rzCh+K1nz7a9+Vx2Vu32qOFx3HzOPuag1ruTfGi3odu
LIFESJRbv/is3K/ivCS0ryPVjmSZ9j1KNvVrbmmChV8cAgOdHxi70C30cZmEcNtsVkPfj40i03JZ
aJpmT0r+E6+879c/5uU6oPqAkXUTASLI+nnB1DzNJZtkQCDNe1nnVCWTYB0XHtEAhQvEjDABDMeL
AYxzc6nNqbb0vGwgu0c+TX3rJ2FfQb6QHDH1/YxDfdPW6iQIWi43DwVUqKehhZeNx/L9xVKbanZs
xaBnWL5NwVcCgsl4EOXSLo4d+KNQpAWJFOaY2HV5vrK5t6QqIuhUHcNsr0FeuYR4r9n+gCiXe/0r
8bkgKJVDJglhM6i5IHaMjMI5lKyDdKKaNUA5waN1nA7xcfjS7Ssw5AVUpc1dMlEROejGHq4x+QJZ
XTd2qjPMWDngCDrhfNPHs+BDnSrp58cbK8P0A2vWtjHFzB3vsImisEqKkWIYATPw7+r3HJMs5V16
R36a3261Y387386H4UX9ku2gYC36iBevcrazgFZUzO4gTOPNM9QYfyjDP8R746bbpwfiqzcif3F5
CpAsxAQSy+ihsYBPBhWSVigjq7QvVRHf9UFovkKKMbojaTd/anQp2UH1T/9k6Y1o/JPnWzvZDp6A
iFeJjSluXm1Ll2akhySY6bzrPYMJX8l0gISQRuNvNpj6TkMfXn8rHbtHeZ/cobxtxK7Iglk0x39n
KCJgmAyPechVcIclUsseyjBkoORu8dmw0kBNp/GgeYRGkX9R9GD5mmt43HfNRy3NUwI8g4KXG+cl
3OV4C1Q7UbmDz0Kf9hdjDFCHQwVQvwgitDDIEJVjfzvX2pULuCRTL39pfdlGVpgaO/No+eNN9Z6L
UqZb/mcNzC1xykwymDWAGz2ii75gWAgSdfIzhHEEX2/LFWCOHLz6aEq8pJcLjdbAbqIDC9Spyzc7
CEywfkmtKwdDKXhZXaZNcSCRH8B9jwCDEZCcu7p21lqlRycxreexv7VIaHbUKoMW7BzEeFID9LbX
mTV4WivXPurKimfiDXgfF5XlLFYs/D1bu0zAwIzZGIwJIAo5/z3JIJn5UiCUanzjs/WIQq8DyV/f
9KB6gMQXWk98cBS601eBy986MGtc9v9V4Kikc1lKYFo/ZauXU/7YcoFK7V3mhf5vdreerHgNxwKF
FZxJqkWWc8Cl8jfJeGinLxBZE4QC/IjHBQjn7NW5bECzB5DiduodsFpCpLMw4QjQp4aGlrqgYkrL
bVAZgr+MixxDx9zdqZlRudQjYgELFNfvk2v4/S48ml4y43CGn5J9dCz3go/Hdov3PnjA/IPJk4UX
eporugJMJgJil5Sg2hCAX3YsofHFGuPQtru7jrl1kRE04OPFfmpH4Oxl6NQuTwJEIZZqHYOscAMz
fZbyfKck5l+W1D0aYLaboLQs+KibS13hcobT9HVWWS0LtWzwHYPqbY5EXX+ipXFmoy9Sv+Q1lla0
OqEQPT1iIs2ik1Tdtn3FmG3Lt0YPMb+eid7W7Fq6+JCr1XFxfqaMo56EgNaMmWbGryHQqTG82ZBV
lTshr/PmmUfxHF3tkBpHx8z5IWzrTlJiDIn858znXuJKDqtnsjMvHYhgknHLrSM+/i8c9+nmPo/a
luDT2VPhWQmobQ0sq4i865a5bSEfMNznK3LZbqsEq5rC9GaJum8qOjgFVrh9yldr4T6UDuraoTMA
MvjFIX7SvdBTAsfwZPB+O40zIpm/F6lxiBbGxTR1DMmcAVRKNFm+pNpTq/y4vnGXNQnchesPxN3w
WjznqYaOLdr5o6f5mTvdxHcY3qH1IYd2kegOEG4i5ypru0/a2YRBNK71OLmaG3rdTXVTuyVCJ7Bi
7xUBmZII0eTKbkFp4SgRrBCVSuRvmWrM0QCvEM2o4rTP6o0EOcTru7pt9WhKQ5iB3LbJbepQZglU
4LFIaU78OX5sVeIZxefrIKdn7YXjWIUNnD32UzlHCgsbekxxKL7uqDW10diJpEW5sw6jPyNA3DGp
iuxuFEWGm+/F9W3OWaapp3Zfn4KHhqb3AaY4TvVnENlktVPjhdPsbHcW3EBCVG5nx6BGExW73udH
Jh867mSQqLtMa2v6SztCAQuyP78py/GfkAJKgxjSZzK/nMnKQx7HRY7QNAlI6FpB5tnNuDO06it0
4iOaVYZoFmLz1DNtw78R+R70qiGpaffSQBWJYNain6xbO0Yq47oBbVrpCoULg/O6XCzQLOHiqR7N
UAaNU0ll5f0PQDCbgDokes4hB39+34RjME5LHKAUGOY1Cjv54AyDTrzamkbBJbB5h6+guO8UNHlC
rBZQlYFKErpfoy6ihLyDhI4m44+y+ixVotzh5h5+YPLOJdVbQ0lrYGKWlNZBQ0PkgZbfHUr82wQJ
491GoglzW+xnrELnxKhSuUaChs7a7C9temv31esffKgVBOdNyNIMVbsAop3MeyOxjimaImOiOtdh
tt3xCofzG7UcZlHbAye7bfzwnhwZ+yP5OTgEV458K64L/w9E1MOxc6BF07nNG+I6K1KUDtFw2hzk
l2VfOvEuvEWp4dA8Mu24XpTxEUJym9kvbTU16QlS8zUXvCk+81Gdx4r9lYM006NgWzcNESncfxbJ
bausjmgVK0/bqrypuNpyx8ZcHcEgXw+hdczM3g67amd5/09c7nzPkWE2bc5wY0hxy7h7kEe3vR76
Ae1Bwzwf22BRQmRjsZaO+BtRM+s917iTrkWzOWu1wtgeox0h0r7K9H2ph39dX9yGGwazHaYl4PRZ
fYAznATjOVNsVTPmtXNF9XS7WipPD8PZFvREM3PgbnLodUDWDjORSGLz1RUIRueTCdFgyMWSvP5U
28as7MZF6/S7WQqT8F2J81hE0rKxiUh9YAATTS0oI/Lkv1IsGSMJOwgotpnTKO+Z3DhaInozbqKg
2RlsYyAzRvr/3HMF6RKoEHadqdnPliOpteHpcyV5pq0u/vXPxUyc30UFFVF0EmAo7UKsi+nXmsiU
zajR1ykAZPmtXKJ+Z6FVlMZG0O4ndSCCiGTr052MEEJySNLzHRSxOUG2tMoBOs27pdacKcwPoYxa
hPx2fXlbaSt7DaWeb6WBHJxtp+hbNCUM5KjRL6NPj0HbvOCVcIyT/i6uky8D+rCpbA5eqkSFo3dN
LVjw1qFY/wruAVnpsmTJbJfJlBxTYrr5pAheWpsQaCtCRhkkAzJvmXMZ92lm4Nwl868BXSFK1wlM
ZRvBMkC3hEIjovTzrdTiUCqnCQg6woQQOVQJL7nrn2vL8DHdBwYpVOpZR9I5RJxlUykr+Fp18CUp
78xQpV0tKpSKQDiTSPtAsmYJ1ofZWWqqL1IZgr1H8EbcOlesTg7GQBscMDxroKzWfWFW2kQzsKUo
yn1mQo5O+mku0GRdbO/3tw21eZxj5PAvpbSyvqoXeYR5QXqaxpYNMrWf8fjXdZCtz78GYYd6FU61
KIlqFgNZgtztrdwdK8HY9NaHwcWEwiCUkVBN405JX2pmImtAmKLWMdBv3On9QcWz8w8WYkPYEKNX
OkpLnJFBJGPRxhQFVSUOjorV+YUsamDYWgkUdCxUinFWMIR0vlcgrG0SucFYghalD1Y8H8sAZJFg
sSXu9bVcAoEAECCmAdE/HEoOKIOOTDTo2DJ1NB4KuX9J8vYua7TPfwDDCgDgP4AfO1F3r769tYRB
i/GEmXZRdlTmaV9beCLnmaC1bnM1KxhuNWZMJLO2AdPUzU9LR0Rk9Y8kMQXdaSy8Or/zsGlIMuAm
R9uRzjc9RjLIamV2/bRd9BabySvRop9hX/tGmoIMxkYcpv92v4lxjslO12oH5zAaJmg2M5LXGV1x
UbbQMCWCA3R5rwKEwKwZSwSjmTkHsaKmnZMMcUPQIXhF5/Rxalq/UaYn6C6JpNs3PxaGlNGnAzUY
jb9wCqSHjDyBryYGcr6Z4QaQvQ16QSbq0utgSTYIN9ikJBubP19SxcjB+gU1gQl5xAe76vKbBQSY
gvt5I6OH5yKLVg1bty5dD16H3SBN2ojnDlinDD+G/MHkkPf+VsMgryRk3dtYFvDggxBDoo2Ej5LV
cAmlGpKvVG0yWsy9z1pVr5/ZjQIoW9MHBuewrTBs7aIChoZiR3eruBjFYYyCmC7ypowi6rpvnNCv
99dxN4wQsGhUxFWEwgcv8ClVnYb5dR3J0fRbYf2KO2tXKQ9kCg5/gKOCZhLdOOjV5oNIo58XpYYn
p2k7OYYNIbj6c1gFjl2IuBQ2P9YKiQsYBrUwwi4BUqRHtxlYjsJJVEq5DBfwrXQsAhExuhH4oSJ5
im15NsKJqnO3UyfjKcsNr44bv1Vq1yxS//re8dOxADvH49wReBIbqwmjic5g5kH7Qz/GCqR6syGy
7qpygngFGZaXEO1UVCftq512SUbNYBh1N82kwhJ8y40dxr0C2lwcBXTRnLpRVt6xhzpRWbDjUCBi
ColCy0LU0bKRXiAq9MPwVkR3EPjkua9YLYlUmrI8QnlJ84saDE/dl9jpXdnVfqFQzxIMpYA9YBMT
I/NormAlR7yyzr0XmVtoAVgzcyuYXsAUDjRBddSmW+RVDjLGdecvIuo8fo6dfVp1jcl5TOiqGFNj
AJOxpOfH0kkdNtKSP4heqaLV8RlXJW916IMsbHXfRo/VwiFMS4371mV1seyXaAzuZAbcxb1eGm8m
qZZoMQaNWTFJeUft5Ubeqcd4nzDc2+UmcOeHVHcbT9qBHyCnyTdhXYTdoBe/ABMvrKkEGQCdq4sk
Egit5PH0QRkBBCsa5CiWZ9Q4Drv4s3DumxnlBZ6uWug5BPcInujnBjTaZV7k0ggnl9HqWXFrJ/42
hXSCKk+0H0pH1EC/dRBVsEuxrsBT8+E5nh7p+rBkWF9dqO0hzeMRLYF2LwjAtiznzN2x2GJ13jNz
Nhl3x4SCquLLHsS6HtMd05dUnOBGvbEPoq7NLdM5Q+QuQzUFEX2iAnF6l96lmCoRnYq7KXVGg1XT
KObpHfuY7IvJs7o9SKEwoSrf1F8kgUvY2OCz38F90KIOCxKzlesW9PN6ABuCvNhGXAYEcINjxIhF
Ztze1mg+CqoZCCCppVldOybYTu1K9IreDi9WONyOxrgbZKUHjtYjvoDEi1O/lBNlnA71bfc92Zd+
cwefKggvTibPHYmz9XE7OFUSaL3Z+sCj6Uq08onlRT0td8Tt3cWbD9MdplwyEPcJZVg3sklwryZa
0vFIRYqCHw9rY51o84ymThwLdzqkaAQAawYUEDHN8tgLVsoc9cVC0ViKJkFAojnx/JCoeb0EyJIw
b8fkLtIdI7AQt0xvH8YPHL6hdJjbvGpa4JzoSN6Sr83X2JOc3h/gSGUIP4kT4BtujV2K/yyNj92K
YJoCtD8zyOHEo9P9MBFvowcHRAvK1+vBzuaBsGz0GGE6CB2l3Hu/nSQjUBMGZr0by/vQp4hpvl3H
2A6oViBcdCHrQZlbGUD0Xbyf7yIXnsWHhu3jv2BuYT/40jA+FsQ98yY9nMahDNjuyU71UwNhDArI
T82jePx70zgwdQvFGhXXDwamz42wKIYhGUsL7Ut32TPotRYVU26JD0ksL7UPiocgRqgDvFGwRqfN
CpQ74p1VyCYqQX/32xhoevgLPGaFi5KXaz2Q5hE6EW7yIvRoW1aJEV3MTkCxF5M73IHLB0xDVo3J
YGVHdSKHUfF01Nyprrw3DgKLYTvHf8UVGl8F1bMuy/UWaMGdtUtANPRV9bR9uQueCUhAFFxDyE84
sS/KsW467jUwdx7CrMJgXg1g7cFCKIxkLgugIHXzCl5xJhfFRk2LF1H9iX20i/Vi+B5TDaBOuGjL
T0EoWdSRhK6m5ZM0vWdgGJeLYldaxwyjk4LN3YjT0Kv1AcYF3mWjDAG6q/FkOxgo1MB9Bq5yrz4Y
mKvtHPlG1Lyyda2v8TjTydQu1WIFR7KyFjrYXyrlD2YNWPvZf5d0YS+SNOtBAIhp+EwwOpx6wUHL
6fJUv6PlFZQCs4sORlf0ntjynmtYzlo0KwUDkMJ2MgqcLkQ7dUzoMIpIQDcd6BqHc6BGbko51Lfw
mDBodci9cqc8Ra8DRmiRVfIE5sHC9Cu2yJPsVWqdNf0Ib50chkP2OXfeDfT8VC+izdsMGNarYnaz
CnRj8HEi4YdVzbpfHSq/dKCjPu8np0SdN/YLUWuFwA5NLvizrWpZkgR4oRZ6FbQWyqwQbR47O9c2
j7sSJvmfzetcd3KTr7gPPieQ0svR5E5nBY+TydPQUhS2TmS/ityXyB65u0Ffqj4FJwEu2rx6JlX5
PeyXx6KORS8GoUFyLsSYTX2cUhh+f1x804dg8m10z6g0xBfe5lWwOtqc94gmqU7qDF+tkdFuo7gj
5Db7wPK6KRS0lm7bB2jbWRergWj13B5rfSr7LEbeRzXeiBLTQhcAbN/dTEMPjHImU5g8R1CaWR0U
5qYwjL9Lb5oH5WbYh2DVkH3VJTfqfvxiC8oG29v3AckZZDBjUi5J8CJowFE7QH6mBVfsmOVOFAou
7e3t+0DijE+LclnvIva2mgO/KjsPSn6uwDdt35MfGJzdhe3Yy5UJu6s0hxxbCsoL4khP4S9wac10
fguoTKOjlrgLru3d/xOcs8Q5VftstAGuPKB6VYRefM96FMNvJk53R+u3tgSpANV9FpkIvaXgQ/JT
jxhwN8o5xvYO/oL+TJDWxi/Qi05B+DF4Mh4ioW8c5hsh7mbg92GzPKtmLOkYrWdb3nozOIESl6Df
+jB4ug9d2S/CrOB2cPLfL2xzV11BkjyIWLKXUUjJ38sBtB+W2+LxWmro86ZiNu/tmG+1Qu7c2xFs
alGxQutbjL6OezYsg37XZ9t5r9/Q8uoXXvpZGOJuPVSQRvrHF/CKaFVvhkO0AJVds4WfuIH7PvvE
Lx9E8df2AlUZHSxsKgC1h3O3Q0jeLBp7MtRedmjQWvjUQgoVXfp0fpffo3vVTX3ZFIWZm3HECpU7
LiEcTV1HuIyiw4BcBF5iEJw/6dsKHM+2W/1A4idX5MmWKpOtD1Nz6OFtod9IswfL1TF3lNCXPKKF
MHrZ9HYrTC70s0vbjIwImJKNArMiOWlYCXZQBMEdhXKw8zRlGziOT2Hywx5EVcrtB+xqEZzlL0Md
IoWKRTSMtD/G65VRpvXueJvsE9zmYLcXrOmSmYVNbqwg2aJXQR9IhG2MPLBF4Xzb8n2hutoto+uv
PDm5DdLbaRe7maPuxteg+xckRps3yAqfu4IHEMOEaQd8tDUlqGeH72XWIqOZk53UDnujEl3Awk3m
buDOJKGuMOuUj6pDHJCN35PCb/3JY0/1qMbNTLM3wV216UZXy+Qu4yZWlylLmHm2x2CHPCBISp7I
bRnT8bb7Vkfwo6IKhMjNWJybyaoJfZs6MCebNiipRu8xOH9sVFja1mNedL5pf7T73rm+VuZHLkLu
1VI5PzNJlmRnA2AHn71lh/3osxqHsKLDjtsVHP4CLioFajEScMDbrVLMmaAMnmPYO3SmO3EmQt2M
5VUdSuQylMgNm/uC6pQVYxkDrsUUTfs47dn9K7fwo8Epf9a9an8ZmBKy8SHVXQ+Vjf7Q3P0L1cbt
dX/8EO6zog0Ys3LFaX81H8pnL6GXO/pn1S/9VqZ/9IRZLZv7mt2ca3bFcmoBualBhxm3X5P453WL
+R9H8p8lXRDnTVLbyRI7kiyrW3w1bzI/9FhS0rAc2WU9DVDaEGBe30b0a5w7vnT553uOznxKoGWo
dzbQKNG89EEYq25GF//dRrQ8cmjNMI1gkxhpdgj3zeeJomXj2B+So30QfbHNwBTMKuh/xTALpqDP
oRRpyLRyZmFxpLkd1F2GO8X0qlQ0LreFgzI4Wl4wtw6WOA5HqptW0ssM0xBaS3P9ERUWPxhCx5Se
rn+qrXsXzaJM3hI9GmB/O19QryedqcYoZBTmXssXt9FFHQ0CBMJVSoNsMDoypkBoqx36+t2oF2b5
trZrtQqeiyVMJj2OZ2CwUhArjkYWVSW69H52g4Zi5jngMhF2IicnyrRs5QcgTwc1L9Bqovvu1FK0
uuUbO270sUQ/AWOoGD6HKJmkB90PvvyLLDzzP5xfBhaThDBAHYi2wvPPtRSJWWvmzMbxepDORo4e
HeNH8KkpeJb9UHaM2NwyqdS5qerl4uh642Cf4XMRjdGbWl31KLxnWGvM3ivExUtQcVQ6Sk7o2s/X
zXPjw2J2AIzfoMtE5Zvvm4j1xEqQQwbeEL4bVuDN0hP46n+WQy6olm7d6IDCsAL67NHCanBLKxNS
9Y2G1pNhqN1GNp/sAoQ+8qBQWUsPhartLTv72ijZV7C37kF3+pyl2VsLgRgJbfK9pd+P+vDr+vI3
zo7KXjEwKozGQwLx/HNHfaA0dY/lV/Pkj2PwLajq9+sQWx1vaGlCNh59o+jq5N9mU1TLUh+fmjfw
5r1VUOowZTyXUIP31Bs5cERTuVs3EhDxTaHZDgIgnqAKyje2Nljt38P3y20AYgG0ThiP8fPyqoLs
t9hNf/C8wDigaoEPC8gy/yrsjWjJqwWQslpRc3xRMeQj2MfNb7WC4DxpkvRRbM6AGJ3i0By6TzFC
h8rLwRqveNAV+pOEPCiH0CANgj4cSr4OoNi1FtlGg6Bp+J6O5pemrNwmmPaCdW08IsCdhEQhoDBS
wA9wggkHnbjdgK8FzWGEZfE+Q8sUfBzopmd37NFEuHiJN/4QZWM2gsI1MN9VZKeptMwTgKu6fBjs
tqakAjtCMGixIKoWIXHhiixnkWn2QEqq9iGTQaudqD8zW/Wvb+VW78nZirjjPA2Vpcxdz0ykuZVu
1R06IpEMMe9TDHd2FGxRaMZsHEzxHUt33CuHWtB0sulOP74l3xdM4i6rEoKF9obsDiOaF4oUxP9v
kSis2PYqKyTOm8pLmOthDSTW8BY57Q43xSfiTo55zP1Ip8IH2dbNtDLT0xNjdQtbbd2rNWo5eLEg
cldo5Fs/KxgoXiwY7HZtkUfZetyffUy21ytAEJjZ+VJhhcMbkndez2DBeZfu2CQ3eR597Ti7Km1V
T1z53/Q1q93l3kuJkgVdNGKx0/LJrFUwbYiGqLed9AqCewlFWh3k4Lhjtspq4K2TfUbFiso+JXuQ
NAlu3+0FgfsFTG0mLnv+ZGgKaIVgkJD7qyqI15Gnummerx+//2GTYNID9ZyCuSXumJtjIJOE2WR0
YJoe4Mx3ZgM3HUtjN7sAtFoixG3f+YHILUsezaUKsC6cgmCXH8Ob8Vuv02qf7wZH9vOv8+30Wrrz
fo4Ermar3gjr/EDmAsVWj0dpKv+DDKXwY6aAlLF3Fa/ZmZ2wjf3kOfjAdI3HPvDqNGh9HaTjALzl
AfRhTh6iw3zYSxAivJn2jMWsvq2o4STH/kb71dwZjvxvsjJsVdd+BXP0q1+hW0MU5At+RYMRP9rf
I//kgAh6h05tNLmLExfbF8fHLnM+oJ/lpTXYFbXIhZN2P60u3oGpVGC3m1bEekzJieCKZ/yV+yku
I0nDjAB4GZHzjd6qiPaPGE3w0BP+qB0Vr3vUQhRiRAPKImTOz1glWGGKGchhKd9D+tFvS/WhDwrD
bebOT6VyJ1jq1geE+DbiXcytgI2OC6Isqe+aogN3w7gYrQ/FtRnUxhHZRboc+rkd5R4ZwuBTXU4t
TayeuAhdu54WYx/s+7IpHJu0hegsbX3l1Y/iX7BJRhY7CPGjWJNa+QT+6tKBDnXowSHihoGQ8yih
OeFP4h+E/bYO5SoTSj2cu9LskjT2HCFxA2m5OXNLtFwNQt3zLc+7RuFclAGZwTQsgaJLFfqmO7O9
G+IifBJ82O09/FgM54+KKLIlJQIMuatfw/141xMn+TyhTAstGBzOX+av+Yf58zrq5togzsKo4UDs
yGcxtWAwrLIP4Q6m4sZSowgU6ZmIdn7zWoGOLGPHRHscEkPnTkfr5GgO2xyH5Lv0HobgFwy95mZw
Cloe2uFfcNsyr8J7uTUg53VKqwNX5gDAIcGLzf42tK9dBrnXSvDRNr8Z1sN4M8CWzfeDZn2SWnWU
jNQMdyYBBW39jIkKev0bbYMg/4Rnrm7Ip91duezWAOcI1CqQvJcsVxqbvTKZEm17TRUAbRoDjtI/
QOz/KyClHZUlZyywaRXtlk66bUn5+fpatk1hhcGZAjxjpZEBGK0H6UBkzc0nC1QZs98foqNxaES2
t2kJKzzOEvKxIy28IjZPDanaTYd6OmYIdbNApEa6hYSxXoyvgMAaw8Xc+e2bXEp0c8IrsNfcVJfd
LA5uzf5HXTWC77RlEGgJhqQCo5nEDPv5d5r7wYAKC/IRZMxpVREnTEs/qIkv+FZbdxtq0hrGy1XN
wvzdOY5OijJsUgPO4S1/hSwPmmBaNFlALYe443vduIz549V+TaG6Iar8b9kiCoNoHcfcMdQ/uHu1
6qHCYdUYjcvV/ADy9jvIKwki6s205BqD28csaPp0SoHBio86umYZxaqxs/zoUXRTiZbDbWVm1q0d
nebiWuJo7asCfY8/+VofO2ZwWeTCMkg11YhE2NN5lvdKQKsOAliBa6IwlXyf3WRP2l13392J2u9F
O8m/G8KQ5PCv2EkNSdfZg2DPUf/E+gRB6ywKgNhX4X376qvxbKaLIkHB2/g/0q5sOW4dWX4RI7gv
r9x6lVq7ZL0wZPuI+76B/PqbaN856kZzGrZnYubJE6ousFAAqrIyUYVU71NwN7zpW6AJ3Bqgf93t
tsJ99pA+ZQ+ZV6x4tQHOR9SYHT5FRSalMvWyqO162CUSp/iwtLFPXWMScN13cZVYcC2cauiFt+sY
HfBBNThmFp8+p3aYJIyDbO4lAkfCW/WT0vjEaHZBj4p2oENXc69HJm/ZmBQ8qHHYlQmsqVVoz01q
lwlnSIq3bkyyqOO4KvQcoY9BaztQIUKJcOdRGS4ZwXgJaIGQcS/HqzGaWExRi/yut4pdCLKjxqIT
pDxykkUzmPbAhCfy3gX3kKmlQqPoeOeTsb4pknqlCPVbGcre9Y+yWMwHMyN0PsDmLSosJ1CZxqSd
LRTO1VWzsXxt19e26Vagsy4AjyaraYcBfz4sYLHCd2qXSbpNXqmpKBzt5rcKRoJyO4f0wbA2oKdL
aaSKW+hCr8d16vZ3+u7visKnP4BJxTqJcgs9C+xipd4UquHqwuCFKQ9mtRT1BlYXZOHoS6Bic354
RoijucxhBoTtz7pSPcpaxTug6d9gUyEYetGToJMYYGg4tzH0eSXlBPkCI4/pB5Vi1jfxJgIDACid
1d24znmZY9mrL4vMXpZ1sM5IOSxqB5RrHvoHNBJdy+u8nEo6UnZE3sm5mKxOnWQ3t5nrmlLAZLGn
Oo7aLvJTlKRGt737DS1knoNMeE5N0ymxDGvCOriPvlUAM1MHx28oDDlzCzhp/srZiUsH2qmDTEAO
ZOjlnpIPCGtaGEp3Q2HnxEkORWEHbgzmXO0FmRMTLtiON2bLuTgcHyn/PYpkVjdQlfJqUEfYH/zs
KX4MnMrFubAle7KnQ9iVZySOvgGB3o/WJWsweDslNimV+w59xHeC6q36wFkT+WpkY0b7PLKF2JhF
tcZvorVViuHTOptqplgYMAJ9Om+WdzHp/ruRoDBwbk4MABgkdCNpSgg9FFxoddC44gZ13S0aqtdW
mskJvWwFmUAbqFZXpystLxI7LjMwzGW9mx9fDfLP6xYXR9y/ggvs7+eegXiiG/MBJiF0CV0KjH7u
y81wL3B7bdL1nQNqqnNLU1C0YwGeQFteBTcBBur7h3YV4qkwb7uPvLJTLgia99WYZNTlYNYYaDIS
tMzXtOR26IZN2EkczDzPDJOACq1IFZEmoC78Psu4vuQmBrO43ZLryRztyvP1K5AFADvGhqLIrvG9
o5u/g2a57Ju7BlQP/NlBnkUm8aR9l9bYC7hqvMlbKmjR7OYVqE0xO5t4qNetrsci/RwX0U9PKRPD
paBHYqJfbSH3mdMTcR5fe/ACStarJqxUuXau21k+MU4MMTEvZbmllCUMSQflR7PpV5EPWeXMxoyp
93dFSOPEGhP3Qy6SRhxhTQUenYx3wMa5s8q7Fi7urhMrTKyb0GATkghWwtCywwQahlyuWZ4JJs6r
Iun7AhovdtZUtgy4raqsOV+GZ4KJ8TQqo8SiXwagSbe9pezw+Q2aPZtxo77GeHvwmp68mGNCvA5D
WetCGCQy8MwyhHFliPym0ToUeaSsi8f41xdia4FoTaS1NgHkpMTiasrvGqmzS3MzJKFdFK2t5xbn
NPkvcQ4wjqpgBheVJyZjVIlAegVQp8YnvuKnHmZ6ml3vW6vSH7/zRhQW0yDI0/5jjQkPS1O7pFHx
/inqXLXVkjRPVWyYdmEqXOUQni0mTmQREkOiDM8wz7/voA+F5rG0JuBLMA/W53BbHyDzw0lPS7Fp
Uj4wE/AxC0pV56sZJEUPIFGF1QROS+8ru+S2qZYSron+rQbWELBOsDxgc5qbaUnxKCpIYCCofRAF
Wwrt/A0lQmNVQB/BHDmH11JpxoASIXB3Ovi6LtSh+lHIZzw1qYrQ4MqOZLfPFGYKMvxnXi9sISAh
cowKNZB3YH0VdeYaJUSp3JYNOJIw0HZv+PMOkqJ72rygGFre1r78XjAGGBp0yYG6uRiSNsxmbHMZ
xjohuQkFPEeMP1ZxhDoadJ4UVHPRDgd97nlI6PKcqNagw4T5I6jei2qXqTVnF1+mDdgwUOgEUQ6M
sEOAxBqrRJ3xfYpZctUx9qBC4ZsziPYOqbQf9Q0nBdPffH4Kn9tjkkY8kn4iLexBjHBb+cEmxPQW
RSfiOu/yJkPpnrlmjMkZdTvWYdDAWALcsbKmvBwgxeaC8S/TxblPTLooSaX1DfUp7YzboKk9sMhG
mI7miUgthhzUz7CFwaYMNrXzeBj6REiBPEUlPIxfBkn8KQTS8/Xvs2wCzUxoR4E85bidT3owyoj7
qz6hIRe0PyOzcsr07X8zwMQ02NcjfTZgoJd0V89Luyp+XLew+DXAn42wxnsDy3W+SkIsVyKU4pHl
utiZA79pIPacVO51KxcLBaAd2gI62s4ASYrHOtPJQkGMrctIrCVOoqWrlCROpGredRMXjjAmGEdi
q/t/E5N4E8afSvUzUD6um6Ab4GyDUBNIlyoI7Y4yfedrZYLbvJsnK3Emq3UMMbY7474iulukP8fu
7rqtRXcsrBWo40Ahx96/+7xLxTCUMB8yzHZnxa6Ins5UFZzr98WVi7p0YoZ+uJMPU2Q6qAUnmNFn
4gwj9KzVWyvFNLjI4/LlWaIOn1jqBqnrjRKWFNyHZeFlVjRHAkqQtJz68mKsnbjE5MxaUMmMdlzi
pEF7n8r5fRTxKCh5H4fJlENXm4pkiYnTtrE7WsYOJeANKTT/egwseaLiKENFRYIgMttLjgWhrxMD
nuSoKMnJe6dxhtov67v4/KcWmM8vKWJKpFJJHHHVgtle86LIFT8jJ3PzVYjW1Gd8Z30mt3QAJb4T
MeYeu7w+zdJaghIZOha4GNAh1/O4EMHraokFnKyb2JUKyZ5K06lbiRPol7KUcBXbFr0AsP1Acpw5
DpJAMdU4iBNndPKPZE/u5oO6Eh3Fz8E4Em6bdbeFNFyfOcGjCromE4ivA8/Xy/sd8yOYa+sI8p85
ihJkkG1yB9aMleXoB4gd2amrP1wPnsuewbmtY7HpZMNFwTDHqQCHi72w1tzWGz/KbfiPBZzzuBfe
Z69zCq465dLXBLJawTUPhJ+4jJ1/zbqJUoDvO6Qt/a0r3lSiO1OsuBzXaC5nE/GpFSZsJyHW0LOH
FUzzrwy/vAlXoCxY0cGYv7i6YgILIpTgiJYAWrLY5nbca/FklHXq9Grr4aUhmoTnz0JuPDPBxOZY
mQJosJvUmVadWzypTvkuJ/YcgTaQ+kQHbzB5tuPSxdCvwazjmV0mHDFFMWll0oLoDQRYfrqrbwYQ
BiYf9BXQYZaX2x6gH+aKQbbtHVqhbnYSHIVBU1pR0Gq6Mt7JJwRJoPlSPXSYhrweLAsRiT475RAX
MWGEbul5RMZKHalZD0JEQUVpuvkH7J52rf2xfgYNEjxwgCpCqIgsf6acGmVpBFPqdPLPfOjsJurc
LOPd0C+n5Y9mkL7wisIb/vimO9nTMgkUYZzhTPmJeamczoatBGdwwNvb+6Bf3Ry1bTlv7aUVhFsy
djNgxlC2OF9B4OsHS9DyzLHI+KpV3a4LxY9YUTkZ+vJBCufweAMrKC6KAEwyB3eryAkYXuXUsR6B
8PDmtYpq9K8dUDi8UFw6+sB1CrZ0VDfBG8PGRaf0lSh1euqIYFrNb+mUHeXLNO6NXbhVn4gjrOYb
6NVsyrVxx4faLm15FQQSRxlfDPAwKSyu5lpKMMjqDJO8irSXQv6ogmFrhf9cD/9FO5hBxrLiogfd
hvOPZ8qlJMoZ7OSd6cqh5ORJ5kDtazvrIecDLsUJZYOHmIIBPkIW19sXEGYfegFZOVbe5jxYV/K0
Ktucly15dph4hCxblQl6kDjkLXkSvXQXdUdGO9pmFAc7/0GeY5dbLqELxaauU++YHG2aSUwmVC+c
ZBM9xet5B2kxNMFpqix9PnXS5TwGdgM0vEEcjQcAeGuZ3TClUYbHSEa3uiW53Wa8KR3Mbj81KIt6
5eh09uAFbxhAhjJG6hTvvC7bUqo+tc+scpsjmxkE9qPwJVT2tXV/PTCX7idnDjILmvdNMhMFBtTA
A2ceSg47c2O8BwKdd3am0ibIb15xH/oqr4t6CWykiwvFKNRwJMxbshAoXSNKM4YRGKQP6hYIdKd9
Fh5U2zxg0z+PXCKexbXEI9tExRmDZ6y5trGsTE6TFNIF8UoD21Ef88g5FjeFBUFS/O84YXm+zzUS
AwjToPkrVN+I+U2W7xqDU51c9OLEBPPCVhJtiNMRJrpecOdYdQjh1buWshX14D9eMNkq0cemGKBc
gTtrs5Fc9O8oY6uKRoCtbIWtuUMl2Wl8HlKCxvLF3j4xSz0/OVZDSdDiItATJ4sfrNaNTNmegkOa
vqcZt3O4bAucrXQ4l87Cn9tSQHE69QqKCGoFICNuQMhd6VYDM0TsdCDQg0rDi1qgAcsbXKd/mHUS
TwKUSI9nOct4quPegKEyk749KPgE5GUbYQVQBgd1ctRMubCjQrIHejeyDrzSuYNJhZKIpJdghXHB
y7KTt8lKsfWVeo/7CvGJWz9Yu3QreMG6+AgeO6pIF4N8FZAUB2RNvwFpW9rtioYCoGIBEnaJnpKb
HOgvRQNuDk+/CRP14B6L/6l/9G7SQR1bcLkwjYWtcmaRyW0NqMW1ONJBU9i+RPquHzgP94Xdfvb3
mSCa46mLEg0eme0LYI72CLRvM/AgtwsRg1o9nVbHsl12QKIUDas5mmHlucdIIOXWChJ7wGS+FTgi
5p9uB7xQFAf9Z9XVOrfkdQ0uObExsXdU3IOCBG4wOrMxp7aR+7ATY6fInONLb4UGuPxkywXOPyri
LtvlIXarhNuwuJwAg2nwRyi4iWIWGTfT8zCOgO0sStGIHRXPlHpLCbEJKN1bp3gUHHOf3zQ74zkD
UDd3c8GJbqAbmT8qnCrgQj5EqxCXbktF+sb97fxHzFpThmMuxA5QZWshqzwoLHpSC4my+AfnOF4K
KTyPqEoZdq4oMiGlhEMI3gz4axxwGqsZ5j4or9l8K29ky6b8kET9DQa3pZ1yYpatUlS6rEKgxoyd
SezturqpGs6pxfGLrS9J+qiSUISB2nxUgC2o7xLQg1xfvOXP9O/asc8yMw8zPUthI1NBPZlMDhG/
JdFTVxccQzxnmKDEM1ZPYwWGoLHrJBIQSa3l1gA4X/dH5n0VZt8VzZxKXQs7hmSLD3mOKT1tHT01
d2A22BQHykmvrJSXUbaz79bN6GrgUZJu+MT0PH/pv58czHNVS0oj43ckRmsPYmCPwWRrMy/P8Nxl
7tpDFQlz0MNMp+l2H+KGLT1wVlTGL2VORdr0/8/2Oma6E09w0zbViX455WDtO78HsYvuaHjrgkzW
L9aCZudPZFVANOk2xwRtu1bvk2ce3c+yn1SwRQUxFQSazpezUlAomRMcS2Kh2IhXdGM5fvIsMAEq
ZCTIxRkHU15+T6W7pnq+vo5LRQKs45cLTGTqUyFJcQYX9HvLVh2js4H4ROmIePNNcf/HuGB6CJxY
Y+LPVLSqrumCkepbEU9O04TudYeWI/zLHyb05LkbGpxDsTMkeyWI3dICs93ImzdZ/CwGPi9tXFPh
8vMPr1QNUaRGxX6eJTvsRRt0qP51RxZz4IkJ5vwwLVJqI3iLHGnAnQBi213/Q+i+hSJvSGw5BL4s
sfOrQ62Zo2zAkroK19Vh3qGE+FzhJa77006fOB9oOReemGPO4NDUs6FB7wBMbdVG3OYPqkcpxwRP
88ZVjaH72GnQk8/vcImN7NqvoD3Gz4QLzwbA/v/9gixaIx+sJBhixAnBFUwJ9pgRdYryMzQyp2t5
5JKLQXlijNnFozSh/GDB5b7bt9ltBrmu7vV6uCzdLU/9Yfbx1LaVJmKsH5eqcE2rwBrInhpuP2Lx
BmmCcAxqiFR881iFOMm7BWpFcd8dg0XxbwoXsqi5Ha7Ilt4ei2180B+oXhWvtH5kc7nI9yd26fc8
sdtZUq5VATJH63V7xS0OzV70xOdylTrSffIQHESQaUAT5K5//I1i1fJm/PKa2e+km7oOQCIcaD8o
cqRfCbfFTnufvjVHMsdqlZecbUL/4jV/me0/dWpjCXRTalG6K0tx31r1WukSt4qgqV7L+NBcpezl
j4unNIL9CKljtqauJmLY9Lge907vmav8w9zSWyutiONVCSk0B9TDKM7xntKL+wN1I6iHWFTnkLEb
5c0U1hEO8zbOV2Pb2+GgelIhO9f3yKJ/UKbGxDIGO2kT4zyIprYgSlHRe8nbuJ0ArRe3k4eRxJ3g
TXcA5ZKX0BluwGNkXze8FD6ndpng7Suoeg4C3gKDaXplgqbMXDukGAEQ+bxuaWklTy0xgar0aT6n
9ObVaqA1b58wF+bkFkfEZtEIyi1YQwsiz+x0D2iWFKing2bJyPZtguHYPZnfrvuxeCihggQLaHyi
N8N8KsDps9mkL1Xa2VqNq/DdovQkGV6ov0UNspQ/LYB2MGOuYtJcZD7RDJFSadDgE4H+QrOPH/rb
8WFGXUfw0DZxtE86pC27U2FXN7xa+NJt4tQ289Haopu1gdJWTeVunr/r8w/OYtLpVzaZnBpgkkkw
qtUQREgm07bbKGt9k25Mmw6a8e53i6WhE0vs8xNUu1VTFzRtHQak6RmDbdQWZTqipSjeQ2M5Ev/9
auxjFFLp4pAIWDm1jOxm+qdSAenCCNj19Vu0Aq1xC0MyYCBiL0iZJAQB5pdjJ5o0jNIfNLnHoOXf
bCoVTxoTOFyAx5hvNFStAFQXvZA0oO4O3/V4sK005riyvK++zLBAbTCvZlWJYhpeu4IjW6YT1DUO
7m58Lmvdnov5YZ6SyDaS6T7SNT+FCLKt64STphYj/uRXMAlfazsjaST8iqot95qQbIBB5VTbeCbk
81wfycVoBbRImaTPhnLI6ofrQcH7+8ydLobEza+HRpvEdig+Vgmn8LsYdRqQxKpBmW7YNrFc9Tro
g3DQt/q8By521UfyoxAI3l/4oaFwDjYoaPGy3KiFQEYlphfH0Oo/glh8yXrz/rqJxePvxATzKZRW
KgA6x/4Jq8+cgC4seRFTbNRw4izZcvo5scR8lD7pmjAd4UxQKC9pMHmdMG9DFdX5PgJrX1SCimfY
QVLywcLxYsdKcps3gdNEYcdZ1uWv97WsNHxO7qtlPUn9hJV1Kv0TC+DoGdDuAk+mhWeF/vuJlaDt
dQF6BrhYyKjjZLWtTR/jlLrXvx89+y6Oj5NVZc5iPERrPRFhRZsiewxROgaaRs9uEnU/gNDmL4yZ
wLSa0DkGKw+zcKNc15pRBki2Oi7XmupKePE28lOSyYeu4t3MFhfwxBqzgLmuVNLcwVqW7sUSNxpd
tY3i+3WXLucQUfaArOC/PjELOFtlN0MOmT55KQF9vppX9aZb8Yn/eO4wtxiwiXSEaHBHrkKgqwx9
LALHAKldbAfFFA+b644tvOXRW0TOUMB2DQ/ZmY6wCwB4jMwanSDpLfjsV3XpFMA8vdTOU4CXAgbq
JKf+ObkG1NRSd5QcDXoifvho/bz+S2hUnIfo+Q9hrlBp28d1HuKHWPr32rLsgXScuFx4gZ6bYA7o
Mq1rSrYKX7cxZnEfzS3lvW8O3/Mb5JvHYeskVJdW+0jus5v49bp/lymUGrcwkmFqBlX5Pd/o3TDE
fWrpaBiNPZR2MQ+ctY5g3JXJ03VDC5AoCb0RRZeBHlXBKMck62Qi1axZQg0cj/Wmf0w3MXjMKN3v
uO+fhht9/TeqM1QtVRUt9HBhXNOZsJ3jFuyqpGzwuJ88AyA2cxOugg21SuUL8OB1Rr4A9uVmweEq
I8uYINoBaom5hExZNXTSNGS4qyJmobwBfUOgEn0D5U9QrRbhb0ztLty/qFE0qpHZUEQxmOUNQSpU
lIUIrUFocnabcLrJfEzYQ8exUXfJlnchv9wXMKcr8BJdN8oXfx432awZ9L4H8RKhsmfQLk7xt+sB
s7iKJxaY3FapM7p6BKuIl6JPop0slOtY4DVqLgeswUFPe5YaMIcWEG3MupFAsErVjC3MxBcbQ0Pf
EKWQ16Gxixco5m37wk5ueBrMF0bRXYBZbDxUeNF4Z2cMp3nsjTmF5mb+2X4Iud/fZ755VzW2NNnx
N+1lfm9qmztLyR631Cqqa4DRUGgLyKfOv1kKQIphtRiHSPv+QBoTHVpLdshYPGbSfJC6afVnXxCQ
VUuEjACas9j3eH2c2+tBMKWQOc7tTG/9wjDeMfpxpzbh+rqZ5eoLpG+RJfEFEZbndlIJJIkzENSO
eTO9UBa8wjc3VAN+hiwKipXAGgs+lfC4bvcyQAEfhVArRUNKEpoP52bz0UgHo0DxRZx1OpbzYvYQ
KhMVkXNALGxtGFJwEwdHvKxjSOrcUDsrmC/Qcfkct9BLxdu32lE8GxqLGC7j8Qot9dPPrDHHkSRV
VhdHeN/84u9qnUa/gbJN7FWPIfHK1MbZBPil1/vQSrczw4GyT5HaAYltkLZbf3FsUOwXJFsxzQOU
HXNATSN+UCZHBfpx6UPX78Z/0hvLsd5LcHXuc3dsnUF3oCfIG1y9/LogwD+xSxPgyQ24sIohUkQw
ezYyxArzws3z57LjkQMuPCwozz7wyAB90lOKCaKqMIOpVuFe69W1AwADYMKqne+F+2hNhXB5cNrL
vC1JGOsDoJbWKi+JkHCn7xMzzB1xEu1RvBWKnBOuCxZUFSh4XURxDW8/5swN+0FKpxbXMSii6d4Q
9IFv1qnq/unmA8gf2ROvS2hCA6x3/nmCQBjFrsK9RazR7GkLaKH096MFLpnrdhau2DCEgiR8QQXl
gstTTwkUPyUF3yYyN2k2bhMZXQgy+VoC8nmj/jmK4zbEtFwVh5znLd3X7N3z1DRzjxi00oiB24L+
ojB5wnhrtZ8V2BCgh20HwXNh8RgQF44lcGMBemVClQVTkiZzFuaBBeLNgGR29dZ/jh+UVtwE9VH2
OvrGNn5LIct8fXXZWAEUX0FllGIt0RvAAXz+Ffty0CaMv2SgZitnWxym94b0m+s22I38y4ZFjz0J
Yj0sEQ+Y5ZSkymBDxSjrGD1WPVrq/Gbn5eFKXfkyw3yspFIa0sww0247N7kbZLu+jd7GW6DVgVJP
Jtt8LG4D08Zwg8YBH/E8ZD5bkwmdHFLTcTvoP8c+DDeWlEGfL0fphXPoLX+xLzfZdCxrgxypsNUp
e6N+lfTX/+1rUfsnadccp7YOYvz9GaAEZaNEN2n2hwU8NiCY1FEHlRSNNUwYVFA6km1j/quw/lok
JqlrAyprSkMtGGhvCXp/qNuYE9a8eKP/frJQdVb2pKUfQii+DYm8V0hh9yqkxXOgYqI/baSxa8Ze
QdBJS4AXwUY1U1+t9hp4SsOGyzHDZjzWDJMP0MqeRVGYQCqzl7eiB1JUgPZTm9gxlDQHQG5F1/yO
w978HkK/8HrkcSKb7TAEpQhxnwG21Wr20tS0I2BvrpvguMd2FYayNgctxCrqJICdMHwtI9AEzMNr
M3QrooTQUC8azo66wO8zi3q8Xp5ESoUJvHxW4dgIaGbc2pC1Ba7WCkGBPTsZOFRwQ062ofs/xszx
6nNitwvypowmeCt27Y1UpXZq5W5acg7JxeSnAX0I+iOAIdmn1EB6Q8gMWJEk6C+Pg0u0wgbNw/Uv
t2zFwmUDGFvrQidCCeTSKFsKtozuB7Iv08QJVF5upWnh9Lw/fijtywiTW4N6jnoMXGW2NiTdLZma
VZeUa8zrtxuplbbXPVqMRfCySBiqgq6cyuzoUc/kNiTwSApBhh7Ngy326N3Jja3GhSda8U2T8h6E
F2O1Rw9PjDL7u26sMmsGatRKrE3Ud2LlkM7MPK2qNFuagSsdC1n3Kl0MN2CMEDCmJ8YbUyTD+rr7
x9b/xWJ//RR2wrEYxlIVevwUcYU55moz7y0fcCE8JPzxWYDAQfURPiUmCm9HyXU3GjfCHyJemdVg
60Qh9AbwrMT3hnTELk5WVa46uLpzks7y/j/xlLkeTCSdzKqBp50bPoyf1g+AL2xlVzrarfmY3CID
GC984p+lHQO6GrwDQOkhApV+fj6BScI0kgx3yTStdkMM8qs21dcmqXjgi0VDwHigdgkiHjCDnhuq
xT6BPgPSW9IXnhnkDui2VlnDa3AubU50Xf41w5y3hoSGpa7AHxHSU0oSeUMW2nXwnKHvdD00lw6i
U0vMzkQxSup7SJOC50p/nwT5TjKzv0hnpyaYfaiMZqChk4QbY9WAVlpS/KoZNLstMu+6Lxe1GRrj
J5ZYKYQCIEMSlLDUudFgZ3ew5mGUTNrljuVNb5bml3eJZ7lpY8sP121z1pHF5BtSZoxDSs89y3iN
QfwQkeT5T03gPDAtGdPKUCm7qHCV+ayg2JsBwhRV4gPUUu7bzoy+XTeysIFhxUKFwJTB2g4W4/MI
L61AChUdVhrXB2+nEHxTQTkJTk0CDYtkkh+I8Kg5kSfgYcNJHpdreG6aicWhi/uyDqiD1jB74lBX
Hl7dhs/xkD6OzpMx8D6mCfpCU5GRLhgznayXci9oKCTtzS1ARhJIjRqPePLgyGveoPnCKXRujYl+
HV3pEf+PCHx55raRkPGhAriSPI2ArolXcLmo3oHXiI7Jga4Y8aGCyOv864FzvzZqC9ageuaS/Qy2
MHinrKJ1HrqQXHP/Zi1P7DEPUS0oQjMyYI/KgpKjLGgLlt3hQeaSu13mRIy7UIUaXcUOQD3m3LVU
z010cEEKFRtCgJn90rIVqa7WHf6zKvqk4rXhWbwRXUsUzkVLhioRSNFouJ5cKWOzF2erhkHwvd6X
BDDJspPcyoj2pQAxQKA/cJYG3iDFazzsOO/GhVwG/S7UyFUV4wG4bjJxU0XDPBMCxHS0adO1Md8C
BxCuM5/YkDX+UT+p5aEqd5NLKYV5EwE846zqomDUJJA6GIfMdwRSee1BCg518AgojddBjjvHREQ9
1HYU3QwZxoBUPgbr8qSl/qNRAtQIloHVz2yATh+jkAAxDkVnkzxTXhQDLCXkJW8BZStuIY6EcUjO
EXKcQ2SSw5lZ5v7SzLIxD9ZIPSfYQKUFHHA+fNAcqLsg+MvVV0zz5JC+LTeoA97mfno3vxTSOo7d
Zz5PxUXJFkGI3wPZYsQ9qmQspWE5qoGpD0NkA07l0kGzxI0eKR+HAYZI8ZU3p7mUQE7tsSixeUrR
Ie5hr3PNlYW5JfT5UZ13qxaYxcrhdfZ4/rHAHVVtCzmRYE+/0d4wV5u5kTvY5Zv5Q96r69jnku3Q
8+vyA/+7oBeQ+aYXjSaEQYT2Z7eP18Y63uZgxw7WeKDeJuv6MX8UuODZpXPgbGGZ95ZpzVIGgFoE
UeH8gQ7a/pid6nZY/TmckAkZdjxyEObRVGtYKiNSOEKR3AWhdJM1GCq6nv3pQXmxlKCggnKSKmGK
nTlswDzcRXmJLTrjQeAHQfoEYv4fQo6MFRSN26UNhOky848LkNgRJ1aZI6eX5bJIoONgjyRBPc2S
IXFkTxB9cMIh5YGGlIXLwpk1Jh+0UZ9qQw4fgQ3x59kHk6mkJb7qgckUuzD7UDxwYa1ln5CPcgP+
/AcR5K2qbJvrcR9/QzFuU/txZf8Gz/3yT8OFEF1x0L6wzarMKqYmh0Qmzt5mk0OIsHahguDkfuHw
AEbL0Qvw1H9sMWch+FLioYj6yE6TDQX/RD7g9eZK9DuHP9Vy7NpcBtaXNeaoH2cQKJYGPKu9tHbU
9FXqHaX81lZ3FohPFSe9terKBtITMr0+nfTqbHBeA8AIBEQZeRMmf9NqcOjhyG9qLadIoFjQuAQk
Ab0E5l5gZWDAlmoaEqPXEzdHLFRecMC1Z8aRxBsaWbj3oHn2ZY65CJhpNNWZ0dB4b97IIHkWaAJa
5UPLeAOry8n4yxTLV2QUY2uNKUypqxxPdbfyyZryl5PZKe9KF3w3nOP2SCR58aVPLDKbWWm6vlQn
WKTHjSEcCJDd5g8zfw3xJJ2NB8OIgD0EhiXHU46SIUx+dZutB/lGQJNjrUN8JHZRj5seyfC9msEb
aA+6bUCNDGQNeMwSV/uM34QW4Ie74V5VcabwByOWr0snXjBJAn2sto8SeEF1gJtRfFBf6K9Ft3rf
qd+MbJ3rqj9IG0AAQdv1d5vzxDxztCR90E0yGK3w2bK73As2vQ+GbDrHxIUhXACrjocLfRpSTisU
Jxlb0wiUf0xgq8G1rMJYYqSgiOflx7tZlb9Kyn2a2Jm07rgUscsb78Q2k4RabS4GqzluPMnXhcf/
hGeL572y5b84FlqUOGpODDJ5KJ71KMtnGKR3UEF9+XUHhc5q6yqf3YOi23wiXGnxVD0xSvPBybOj
wIsXWkvHFe72RHXySbGzVvDMDyDKICdQ2NlDlW104bmUyao98C8Q3I/M1AAaK5laNFygJLkaXzJI
JiT9rm1xFww9Cyw8jY5pUW0fTb9z4V28n1FlPMr9CFUcZs1LMev1wMQgxOCXtwXCWYIkqmOsgw2w
L35RuBANd4VPlfu+XN7FJ5aZhZ/znii4S9CvPbioYI70G2R7UYfjBIer6IvVYMvzIx3e4beE/kt4
f3nOrLpY111RCLCfbHrofNDUq9vaZ3KcOeHVWi6gBr828pc15hQDwWZphFH1K9f3q3zV+8UtveLz
2u7L0WQpMsBnMsRK2JqpEFKFihKWiB+s3qfm5ddjCqNIM/3vL8wUrzKxdGrCHAhn0KXBBAiTK5oO
KsUGehx2b0b1q0mkxp1rom17q1Y9c24Tzkm2eEOCGroKiBY4pC6YQTQ9UZUgiCNbyZ4qApGj/KmU
IEc99I9hiTHL0bjTi85RlRfN4PH1Lu2ZU9uMs/MoZWA5h+0s2c+m5I3CQSr3iXg/zRbnzk9vG2cH
NibmFAqUhnSlAlQPEzZyWo3pVGif6qrb5FtaCwB0aM2lGbvwCENzGBbR8PJF2JhszASkbmtpQIVB
HxpfL+pDKZuPYiZvATbE+FqxVmP5WzGpt3H/FOYiuBs3tQiCxfBOV3NbHQ03ACiiKB4lEMFZidc1
ga3l+yh9yIy1jJtjKWESz3rPRxHk1hFoQFaBKOHGoTlU5HYQIEAXqYBuPMYGWYmR4FnKoWtBudYq
jh7dmUCEkdx0c4XY1nSfyRqnFnqZDYAEAq4XhS5EsApY4/kxEKYNOMrMvj4+PMC960/JDhddT3FA
LZM6xOAFMD25z7/smUH25S+YQ2DGBgwSaEgB60R3KWZMPZRif3Na8eIBc+4i+/Yf2lSoUuoiggnQ
ZeDQKw8QBhMtYj7L6EVCYIwxd7QgL+W2ThFRygyavBw6DcLLFA37rBPd68/iy2s0Y4q5I42NWQVE
g1+dS9xEcTvNozcH1dVRsgS63sKbiVe44hplckCRAcdSWUejI6aBUUepPQOqoVQXIH2UwNrDyQSX
TU24iX6EhtEJYFKhCXQeoZWsVGmuDeC+3Y4zhq0nJ3+AgLejJx7iE+1+qkVJCjxJcevFtPXg1q/X
V/oI42dj9vQnMJukJkMk6gF+wugIh7EEMNwhruq04LK0dXfyLWBIVEfwWlebIG43rSUgpH5DrJpe
Sq78DnbvAM0HbGI0gvxqfJRxACTas2ypn9e9XfzEJ96y+0Vts5pMwtFb4saChirEvKZu5rPlU4UO
AHQ3HJsXiVgGtSvOZ/Dkgo8UZfDzj9yKKhBzU9qhcz1+9jvlbtyOHtm3+NL5DRwGKD96+J2WLo3X
syVFL1fBHAXteUmofTLxPGlTqYUEhoE1coJSsJORB8K5zLGAnOOEsUQQMMKQwUSwMNWDCfmxz9Fp
Mr+6a1dFZ+MtCV4LpDx+sfMiSiDxiAYGOFd/6bgwKWiIktwkqfk5aLGtB5atkfekMDjb8rKBp1CE
BaYzID76f6SdZ2/cWNKFfxEB5vCV7ChLloMse/yFcBrmnPnr34faxa76NtFczYvBDHYxA1ffwKq6
VafOAariCBs3OGE/jlYSuKSuXpWc2yeIJj5HX8oTb2lGzylfT0/9F4T/NgpzVyeGYY4KlCwChIyK
CcuDhClTIgfDNbOq+mPaftm4i8sfcHEldGjnAN7Dl4nAjyVCGKqkDhYKCwzgV+3U1U4tOTJ+hobv
0Tm//V398ggxAC8DybWh+b68++XU6fJkYi+mZGuAYYBpFTbZ8n9obl2n44ItYfMiaDQlA50rYmF9
NtBS1Y4LyfH/8Ki9uoWCJSE6hc0kx5Q1UaPkaeW0pw6alWVGqX0vq25/rB+6x23i2mtPLVgVbmWv
5SAhHdY3HpSDTkOZZJVTpMPgtOf0kBwRpty3wWO8939pXnpqE5dhh20Q8PWbfvkhfPawETOOjV+7
PFRSdytu/X8vf1FTdDLGNyjUfFr8Z7Gfv8Vb8PHrtwE2NcWkTEsiB+hZ8DM4bd8E4r8cbva+uivA
F7au7VZP6na/ee14NVWDIJHovHB6Xq6vCOV6nMIhcM2Pw0LPuI/24QE84x3P14WV8HG7t3GVWvEp
MnbNTB+sEwrNgEuT8hjznmr8iORGgt+8h6A3O4Rbpfgr94JwGZhn3q3LA+tKuUfTu9iIR7DUtDVc
k9CjbU64Llf/wsFYi/fia6fxiDqQLqQTzdgncp6EgAd5/T/jNnfl5+wIbcwupu5w+B9Kd1endWlR
7NebjTPVdo5F5zOEHWd1r+26h6Xj1u8xWcNBtD1ee/0gF4wKfq2bDbir4Dl2gx823kYlO80fl4r+
v42WHhF3KyxtrVRwcLM1qK2EEISbPA/7hca3PCjoAC9GmUatPdlNva0A/8KvcuNADcHXNYkyR7Ud
JG5dIGVQn4N31JNOVDV38Xk+7Ir3xmEhzhnmzvM/+sfoNDwosIjmZ9iR3hsnI2Mr+N/GQduV7JBF
Bcr3MyS20efblQ+pLx0XUeGFFkSSvyOVRol3/vJFvS+B9f6rTLQZlVa+g9eXVPzaJjP0lXRgI+Oz
Sb3XOSR342nZxpkeiItei7c1e7Zc+6tdRMaAcq8NR6AICYobzaxCk11cqNW6Y0tsko7bU57XbnK5
l6/sCG5Sjk17zjTsDJ7lzvfpLt7Vp+I+PJXHrSmGq8EzVbAlfOrWBH4kqLAV3s9wjSmnfqa/9648
VffmQT4Fh84D4ZRBE2Xt2sPI5Fd9HNDaMPdvTWouf4joASR9mpi74YcYLon1eel/L0NZyp22L49b
8i9Xo+7CssUUSnF8poULrC01TgVR5physr8bHmZyKf9kQ6Rr0kVcbIPKoF2xRIvBi4xj9HmrRHd1
raCJQYoSZA26TEvieBk2BlOZSWKrCca+7H1JR7w7RB/a41Yt6So6YYbEkakfSPMdxxECIipJ/uBb
MHXIAWSavhwyhtE9MWj3vIyvbri5Ky8nGBPWpOR9ImndOME0BpFbe7IYB0/j37fvzPKHXHyPL0YY
al/yfJMP5nLj5qGgATMWhRu1vbRXNV32+nH6xX/9MxgU35sgsB7bdHfb6tVLULAqRI2sKh1Jh/3Y
hWgxN92s7cafs9Og0RQXUvkz88vwczsk8PDctnvl7wS7QuAYysrpMoNZ7Diy73tV2ad+t/GyXj01
5tBgszZhAzeEK2IUtTw0ITGiB1hZtP7BKhKkyIKNB9IV+YK6LOWVHeF2zGGe+tbQwBhK6htBy9X9
WNpo846yybHPUBFVH8NPmlcdis/RYdyqUa8vUzMYAmVmklfU5b0po0xVSwvzTfE7LM+5BSyh2wD7
rn1thiLznQFaY35YuJto+RQTIrOTl+S/E4AZlfM7pi6TVBsTBde3Ypks51G2DGJwbMKtYOBsLCo9
QUd+MO6nSjqDZH7zt8zsqgElroPzgPBVSB6KXDdbS7Jmzxw7r/IRy2o+tpL05s8KK0C7tGWinAxa
sDLYrdkOeQq3vybPuyKsn+cgRylrHD8rYfpRD40tqtTra8CcrPkiM0Pajsra5TUwYkOupLplvkn/
SxmejaJx6y3i8GsXBfcXSlEmKoWWccVRaPvONDFhDtVibzyZPSFdq3Z6Fx2n/EtjtTvLT95+WvQj
KBbRwUPcU+wbWkOu2VOhJ26ZZn/ycC52/VT3XiDpWw2tlavH43EZzeHUePoIjrCapSEZVSdx+zwr
HytZGz52yeRszW9dHxNygQoUJjpg7IU98PKYHHmCOyigWB0b2c4vPw0NEh5b8xqrRlQSOzoNxsLp
f2mkGuWG+ILroeVc38mlmWWukdfMxwI83CKQvY4gyMYvPPJLf4zpc8HNRkMe+ZMeZu5oma2nZdWX
MFU/tebwuQvLAdQGoK7bsWPV4iI8t7A1UOcT9rD01SEK8HtuVPyeZ56OeeD59Skwjrm6RY++YUtE
w2VGlnMHsTX6QKKa9DmJzK8TwJXGV95Zlf3z9tLWTo4V0R9bhEDJpC5PrjO0wZqKOHMdJT4U48mq
op3EYNU/sbLkGQBQHXqMl1aqeJY6W2rYQKedPLmGjGGW+s+BH8en25auvyp7mc62KcwwY0+ydmmp
Z4mZIhXwd9hF8DOTAzSbSDE+3baytmuvrQgR2DeNMDd6rAx6+s6G9OV7YQ/OO2SN3qoGSj2EpJa1
4AbBMYiKLjUPT1+C/NoLxgzAuHS20vEjsP2N8LG2IJtBBoqi/HVVdHWCvIiHHjOW8WmMnuTmHG8p
/FyZWOrjzILghF4GbIQ9y5MuZ1hfxUcYuof2zV2uDfsgVI9vPBrBjHDVZmWI5FjGjF4b+7H7Ow4q
Lw6iw//LijgiZPtDHA0qVubIfoTYgbnA8hwqypc3m6EIDvsFB09UF6PR6FRVEUd15k5T8LFNk/Ok
jp+TaRM/x0dx8RJA0BzXhgoIKYSuiMlDMbQWV1rL3DpPP9Oqea9I9mbBYYln10ZsmYxhIZUVkfhV
RNA17ZJvps5APHUVlXdHD+5aLdg1eXzIJClyC8vzy3w82PpIl00OzLe6B1YKiaQK8JcCIJ2NS/fg
l45N3m9lbmkzqJ2Nv4pg2kjPV+45JthISG8IhoZ6aWI01BBhVIeA21YPefKlH6anYYsP4CpKLOsw
Frb9lwxClDPkJVwHOoODbqE1PN2kY9Hx9I/Lc2mPZyfYyJLXlvTCOIVrQLFGpKNopqnzxxBu82wq
/6hl1MMOn8H9Jkdb7u4q72ddpJKWQ7YHXEEMFG0kR1AeUk0wFUf6miVl+hTRMm6YKq7b73pvKebG
l7y2k4sMNmgUIjxV9cvjKmdTCu08GWGGlnd66++jGa0Y9U8oO8fKqDasXfcKlwVqfGOGTt7HC+fS
XDtr9NQmM4PGKp4fu1qvnqc0tw59ltPhz3r5XaSH00GujfjrTGR+mOWHUeVT8eX67Z7y9U8RM406
NZ0+Vfgp9vR9ClEA+jvz/3q7/yISg+vne7fpkV6u1qrVekRSI3clWU6MnVoZ+uz6U1SD052aYt5I
3lfP8pU54SwNNZKSunOWsDwr8CBLfvQXY7aJAqtIX9qu0xRm6M08obYod67SjuVY4WqBLB6daUf8
6PVQMvJI9gfPsap3emOcSFzPt/dy3QQFrqWvgKcU4qelNY2vz8Ho5bb2ffD7x0nbqpGsfn3QDy4o
O3SpxApt1hvWFOfj6LXWz9k/D92+BUdYWBvu5LpzsOwWfRj4bWxYnV5U3l5hU9VJzhslwHsNktR/
keW0PJlai9KGktlHoGFUCk0fRuYaHHduDLzGRnMKvLxKTTgfddPri97fgzMIDtrQbonJr3o7hyI1
9wC4giPEiLCt7SqfMyTrgcE5vzpezla6CZxcEmsxHJLR2Sq8h0REMfFOOwPiBwcro+J2f880icaT
etYat/umHlrmebZYydaWhdLnwnGlw1ukCR+HHfWZntr56IGiBJn2OMx0HDaPdinMXC/rv1aEW6qE
RUbDGz6Xznbqv3q513cqlAG7Xh7rvV8jwT7mSnMOJSK9M41f4iQaNq7XmhcwiO78RZ6hig/rdlDi
WpFySiFz/bkdJdMNEzlDAj7399VQ/zKqzv98+9tcdeuvbQpB3yiCzra7cvTCc3leIGiACOnuBB6C
LZtI/TVP8NqY+GZTtaTW5IKSe9GGjwzx6p/quFa/3F7T6n1RNAVfQP3lioe0ypqQmdISZp5C5TuL
hnJftXq4M9M03oiKawvCbVLj4chozopfXNLqrVLqgxdqClj19r5Wt8a1100sU6ALiSUZxmUkyrso
CeuZTNqu/WEXmTxxzdHYUE68RgXg2OjL/8eKcPsT5jwhUOYZZT7kZ/mZMe2XLkzwVJwX+BokbBsR
77oTs1gEDL1gXJdpZmFdlLCSUulM3oc/lG+Qr4+79AMtYDTAFuUbdb/I7FmeggjtL1Pzog/xSX8X
7rcnOtZuC4EP0RKG4Rfa2sv91eZRKUqNCpAS9cqp6ZxnvvD0aGnFBgHJ2kHyhiSfIMySIgqGEqmV
KAgT4xG5RjcxNBrP1Puvb7/7vILBqr1grMTZRyvqqz4wDZ53Rad4sFYlh65CGd0fu3TjRXI9L8AJ
ItG9iLSp4MfEAp1WRjpKB7wXmn1AG6b9mQFYYSDN2RMV3anz0vl7OO7U+6WLpm7c2NVjW3jzIILQ
eBMJ14eUIkuSbsxcX6PIGTonBU6XPFZ3/2A/UTDReXItIqnLob4K+L42DKYmAalOy0j1uszM/sS6
4pzC0t+SZLwGrrGffIEKWilk9SRkl7ZoattJMclUtJwanl+FxHk/haXD7HMlyQ+BMVtM3TvGh3CU
B8M1q6gFaer46j6Upvj3MkYv3VlWqz83UVq9q5mJemQIINpiTlq7yK9/p7AnLbTSmpRMbH33wxwe
JpoQb950KCCRogZxSdtBbIymcmEW0oTgYM1kHPPnRRCe03Z0Bjefpje39WjUvDYmvGvGKtC0ogpz
2Fm6T003notEd8dg3jVOuU+6eeNCrWweqCTGx2RwNtcU4CXEs32XsWU4wPxj18fm+xJuuw3vumaF
XJvtg0pzIcK4vEq5HluW75DMmLp/H41S68b+aG4YucYrsHUkZSotIoMSmTiAm5mq3yca0usS0hBU
R+b3VQfwak4Lr8yYQLCn94DNDoHPsKrcm1+DLtpgiVjJ+wF64bd1A7UfTQR7ZdmIFGHrQNNpEUGM
cR/qzEothBR2//ZQTy8CdnzmETQQrMKWTiFDlJaPdmkTDh7lW1fqi40NXfFpi5odKFKaEdgSsgm4
JOUgV21WU0bPQeQrbq4nz07ZbOXwq4boS5FlIs0E4uvyegRS3MZ+zMFVE9R4Wtm+qxsfEu5mfnvM
oxTGs4xeEf5HbLUN4xAERpsVLh95cJrs5WYo8VbnYe22U7Ki40ZCAcGa0JAKtDZwnBkgBU9Dr40/
z/a32w5pyX6EtwENABiKCXUOVUZhv/SGy69H9MetiNHj6k+dOTu1CLD1dx9mu6463ra33CXRHqVs
k2ILkipXndeqAElcmDqThnXBgHcrPRTz+6jgLTDUA8MicTptBfOVPSTIUeBe6osodQlu0BlNqSnz
Hp+7m7xpn++6LzxElhRskQQs78zG2wKmrO3qQtFDvkLf1xSve+q0ZuWrTe7y8uvccFjwoXF/p1n+
fWjJ6q4osq9toryVMlmFJp0WHO8QmNKJtUKYtew4zgucr5ugVrezo+Lv0Cz/vn2AK35JpwgIFpS2
AS8DwVlYKRVQSSsnLx7eRQxfG9p3WX+uhw33t7qDr8ws//5VdpLxdRd+zXecLQOjslGdaDX/QBDz
RAylZ5/Jf6UJ2nG3F7dmlWr48uCBJJzS46VVvvaiyxZAUWvWlmdVan7gd0h7zU7/pLbsfwqKStoX
4bxFmbzitnhomegf0FWg7rnc4VfLlewBerMIcBFsMWepzR+hO/N4Mm88w1fWB5aXrhWvxKUMLhxe
5ttNUUvh7GXBvM/tcTdkp5bLCd/1PnMYXcJD397R5eMSvnfKVpqiYpKemUgPWdJDj5PEBDWV/26t
XzB5W8k3PgVFk3dW/7ONNpLnFf9yYU/42LuCurEDtt/T+qZwpXk8l530c8qm90ZdPtpytnFP1x57
JLdcRw0YON+dcGWAJVSKJKmc3EP4lP7WeeNZh+KuAno/HI4Fc5SUk/b6fXyqvepDdmg/Ik+5v73J
1+NDlMRe/wjh+ii1IwdoqgOEu4t/52f7R3yQR6bSmIAcd9UhOOTSacPkSutoeSQtPoBWNU3Kyxur
FHkYwBdQgByVfnXHYJ95/gnRoI/bnFUrDvzClOALFOKTlg3z5BXl31w012Sq8/+5GuHalNqQlM2y
moUbyn+uvHAnn4vz8DSd9E8btla+dYfoR19fhmIEBMjlzmWpPGWSDeqtmPb+MYNgIf+6qBnXrvmo
Hv41E77Z6Vv+UOE7vDAq3JCm1v1Gybim46F6Vr3poX9n7KnCfdIP2S7aaRsNt7UXHwGI9YHP4Nsw
hLyiKIOBoiMObfDKe2YIg5O2Q1nJcwDAls/2r/l5PE4naSOTXd3aV1aX4PXKjSZgnOtGDgq3q5+r
+NcYfNTxbrfPT12JgBdLu7r5tc/DcJq8BWgLGZJZevZH6bN+p3vIH52pZ5U/x0/5s3NkShKMcXdf
RQzh+EC4+b/n279m7dtgGsxmXBvmPOB5lytO236sYi1Y0Fg2iGe/+ODX8pZ7WVsxA2fgRIiLjLsI
WWhqKDx4em05TNnrmLC+WygbsrPkReRQmqfts8fu5xY2/fow6QrbEAubcEWgbSlc2S6JcshP6Dsy
3HzO0cjLsuG3aqRvz5qwQyEEKLGOrrAtrE6TpqyX4lD2rOCHPjzF+dfbR7S6jld/vnp5RKodd8gH
wyataaCH6mZnjfZXvdkIfFtWBK+iG0XUT47OYz9qP3TJfDfBf6z68bfbi7mOr5ebJRzKVFSalgTy
7DX+19aCH4zmYWQvaeBB8bcwXteXW1GBvtB4RkAFXyIYG9PStPvcmWivJdSfYeVytmQQr/MTTIBS
R8QX5ME1Si4IZl2OEEaLz/S1QKrXe6TgNpHqqytxLJmxf1hsyWsv70Djm7pUWm3uzn0FM4b2QY23
MpE1E6CrQEoSjOFXEUKYk/tJ2lsURoxcPtW2fB9m1dsPn4fof0yI2qy9X9qpPrKKboyPtOgfZr6a
ZowPs6/utKbaAByv3LWlKrHILNKEuFL1UKEwacEB8+HI6snpFTfKP0m2/37SmQa3pA2/vmQRlxES
ee//WhPhzb4BI5CTTjP43Ogg6V9qwHfp9LsKg4c0bL3WaHZv/pS0RTsV6DiwFP5xeSfqtIK5G+pf
T7VDtDc760MpO88ANZ8qJYiPVrj1El656xcGhTyqaNNUMVpn9vQ0/iVT4wnoQRAmYWtwnTH1EvCT
ivT3/2+VwrVUG0Pv/SCFGyFpPL39bnZPURx7Vu54YZgcbhtbcYIkVTagWlNGCEl86kN83htSBKeZ
ZddPZRc+F6N9bxr1820zK9kNTbgFrETlh2FCe/kdr/KMkNIk7gqshH6kLl/8cL69yNDvR8/sPPVX
+Szv4v02B/B1HL40u/z7V2YB6TWONlXL8tp3chu7PIV2iVod9E3wxKoprFEZQjWTgfNLU8Fk9IHe
zLPnLMUgtN7CJtr32tFgjOj2Zq6dGTO0sPAvIDBYuS4tNUMjF/NUgsWXJVdPVU8ai6M85YfbZlbc
I31T3CKkltS0ZMGM1WVjkKqYGTQrPZit1XpZU3+8beSaU5I4j4dcQNDMsYOtvFxMwZclgRCUGQOh
pjbuQm9EfQuNEQ3+Cv/Yn0NYXhdVgGHn3CnvGHnV7oO79N3wrXiav5eedA5aRjT/QSrFz6L2StGc
RqCoWdv7WtpGaV66Tl3av5Ry7Cift8WXsp22JlFW9hn0BP1tg+ortWRhn7Vc60pngAullWs367+a
/dsTHUryNMYYcyFfE7urlaQPXanbPCmq5yI8z37vZajM3T7IlVVcGBFcpTYWYaSpoOuCavgGZ/qP
yACz8A9sUNpFvZGbSc3p8q70QUPKrhOwpdn6oTT9bgrkjQi6EtOo9VCA5BlGSVysQybz0NZDuYzS
TFb+t9rqDL06SfgcF0XuEQxyL1Lk+mTksbER3Fb8B5YX2VL6F0tZ8nJx9TgrWeeAMmsILnYS3CfD
OyUYd7W/xcmz4j8uLAm+eMwix5wlLHWqcQhtbTcl9W/VCva3T2vVDOAVyjxkjEC+hAX1ianEDclI
7oTdOakBYvnO4H/MuizYqCmtnho5ogw0iMEh0SP2pcnEfciK/NafTJiqUvk0T0N6iEZVOcoRZA5K
qzKXbBnxxoVZOzacF+DAZcYL9vfLVUrSoCRSh2m5TAzPb8w/VqwfGnU+lFm85ZJX8rulFolYKuUr
svDlx7wKZ76Nlm+bsaW6XCnf2rC0ngclK9t9O9UMsI2pLdUePLh0hG+f5UoidGFY+PIQK4Z0lU/A
VTSLtysFygP0Uf0pmRJ4uKshO0pSWLq9ZqJgk3XzhgdbO98X1h1gkctHKbjIro7aYaQf5kqWb4GA
jBk58rJZVb8r/jR+V0Mn/zuylepjpRrhVrhdN07LHw3XRfFQ+DARFE8C1aQprFWGeZgZM2kRCDFS
qBjbMvUKOUANtIuyQyNXT7e3fdW0zTsbGPEyZSXUKvoAycMGMCMPRj18TstgPM0xFKq9xMRaIw3x
U2mOELIMU/HptuW1a81tJvAbsHRcUa0zMpY29YsfjL+Y0R8p/DpLn6fE2bhXa2YMIhN9Tkgsrr6e
TMmaQO0con8OTXGhuqpCTd2PXX/4dXtBL8FBeK2AM+c1RhUfGr2XROTVt5M7ZRHFOQFK7aPTbFa6
ZwKNTDT1KdQQSLHSPvZ6J5bdUA5PTV/89m1AjBnEBjmjm6mt/Cyb+leRqc+lM+doqsQSlYOp9ZxO
NvZa4VuIlfLyZugV3t1ZUXaTZFI3nPrHLNwSMFpzBEBoAU0trSVQ35eOoGBIUqkm7mRbJuO92lIY
HUEMfky0gkK+xIa29rhV1Vou+tUOwhRDRkR56Wo6k+4kMAKJ2GgqVuHRExr2TAik59sHtRY2zAVR
CpCdpEVsE0dxlY4M6FE2K2N3Gj4Z4dfKSjfu3aqRZfgX9AX6xSJ7GBHEGNKADyvOigPRC5BH601b
rdu1DeNZwzkxn87Q2PJ5v7pyZgjpJWkQCGGrM9+pIBA/lUypn/7BhtHvBvrA31fop5ChPhpThuyl
qukp469e+ctsN+mw1ZXDZ4CHoSzGDCjJCDcuHrO26UpEuROpl72M0Y0HQw+7D2lcAY/JpG/A3GDE
bSaACrMMU4LSwMZmx+ohr+zhr9tLvt5YoiAyGAsVFVMwol+EJWYwY4MBGBD5fejVi1LK3oqdNNy4
jNf+CUOox9AsMtBbkZcf8uoE+34amqSwcRqVv3PS7l04ZE8pzPrFaP7+B2t6ZUrYYMsYOrtmyNGL
quDrmBZ/Taayf7sJXltcR1DrQMKF+6hkRSIzHCJ7Uucf42xy9cLe+LCuHdPSJuWRTyH6ZXzocsMa
QkpRzksf38oszw5H/RDnfjfAh9TldvGl7YKx9NjpwtrIAdeOCppkGidQ5ZGKLRf41VHNaUoPv8cl
hmGouVECfCEgsfW6oDhP9biRkQjrJJ0lDaFLA/8rYFGaCZfWSpVBQxL2xmX0pLs3DN/8nvoF9Io0
jY6ZbaHHEsXt7vb5icRhCxYImD0ACeilUPcSBzQ6vXW0cvQNrz1MXi8h1LmQJfgf/KcYhng4JrPP
rfdV/YDMn+fcZQfpr61enLDLL79g6WvIL013PPTluud2SLXCcgp3SGbZ2clONyuuVdVh5sK6WQ2u
XRrz1lznSvWIW8XUFvBOwh3yDpdWuyBTjC5IFU8+dvv8Cb3A3fg1+PIrOxcfYErzkkdn52zAla5z
r0ubwseSq7OedxrOO0knFQ4aQwve+1UYfdbsedzDVGCilOsWfvB2rUamZAF+AtZbZNCvhrnCtG21
JIMFYZhk9B3g4PiOJHr4CfXp2Ez6fePH/tcmRgUP7JEDOaNc6jtlDN78ose1qiAHwWvhQMWxp1yb
C8nWiJFa6Wc/wkVzfGekSbxV1RVi8b8/JeoSPN50kAbCRreqEeizkaS7yIYMqw/+zmuFqmr+4/bH
s/7F/sfMy/DDK//g2Djz3uiynTWpP1p7OGmBxBjJrD1GPrxWelNseFsRE00NECA0A0hAeJcJR7GG
NPBGKOvZj3fa4yJXlB+s/Nyad3b2M3nQjtMO8c3hXCfHdDpmxsNWA1uIkf+2DkyNZJdPRtSvMJIo
1esuzXaG81DaDyou6Y0buixvSZ8A/kB6Ky+u4tWGZqMK6tiU0GBKuJS2A8OsYQ0ujWzF1RPkbo1g
2pAhu7oqLyYhMafBCYDQFlp2cZo7FTov2Y7eJC2Vp8b6mQTfby9rzcbS3iJ8cSO5+pfLahLuhdmM
6U6fo0OZ/iUN2r5P/rzdCMNvDKgxDk+5RzCSd7raKo6Z7LQoHk6tJP+oVCU81qa5kSmtrea1ISGB
gVdipFnhlDsfiVMz+1UnKILUWx3+NSvLs4CpEYfRe7EwZ+iZome+Wu/s8lnRz375VLT/4OiBbIIg
XUDg5NOXx2LNU5snmZPsmhbl7flnjBTbqH29fSziTN/LR/PainAuepuALa4kxtgOzi/rkO8o4b+r
T82B1v2xdtN9+cXZyPvUtc0D8AUiiDRzyWkvV5YEXRbH4LN3jE58Gu9Dr/iYw/Zmfc2OwTGJIFmt
3Rcto50MMmmpeKcPNfyLxcYOXzlIPq7Xv0O4KrkazlZGgXWXKD2QE226M1Lbc2pFhcY//2WnsEff
3u61lVPpZOqHtOZ6mD5MhnGsqzHbVepjmz+36rkMf902IQK9Xk7UYVQeVA1kOFcAvqCClSsbopTd
1eA3jA/JH+f9ItzBeR5ty91ilRPSBuzRx4KfA9wHr1de55enKWXxXJS2XdP+oYzh1NpwKBSAJqMT
HBWlSbx8Gj/N0pYzvt7K12avJpes0JD9QoOAnxdcHP1UJr0r/6QDArafVYaHzT+3t/XKHA9wcgK+
94ULGxT85SqDdDDluQD9pY3WD5jjmUPrpHPU+RvvL5FXfck3mbThdcu2AjkQ52CMtDK6set1rz+g
L+V1e/su/otjZCIt8iL3SdrXewqf+zHy8rvptKWkfhVEBfPCN0HFJ8dNG5rX28ieBVP2jEbfxlcg
jl3+a41Mab2MnkD8sWz2q0DaBmaj6FNZMKNcT9IuKHiSPjCmXSre3FWN7tZSVQKcMq2mZrB4Ruuq
N8em90I/ijq3pGKS7/XclH/ePuSrq0z3axkGxy+AjIaa8fJ3jWOe9dYsqZ5vQ/RsphTMPqc/bRAM
wQxp91aFbuVOgXeFFA4eLnDnIjCr5mEYj36ieb48RdJTNFpO+K62oUP6OQS6M21c4eur9fKlwpq2
MIYo5GmXy1MSSwJjRHrmf5ceux+QLtKStt3+XSq783HYGV6ZuP5PwjPCTu50n+3y4ybjpTBp/G93
8d8fIZw9qqaWOTp9ttOPUKtCdb1weHfn7LClvXt9k+ka0ImhtAUPMoWcy9UWPa3pIecwHa31wsZy
tTcWZbjGpDMqU40Ltnd5IV5aiJNAKkyT88taFM4ZjFGbjQh1/fi8tCCsIan6JIqCWvUGnUGIJwXi
ajP6oQVbiuMvV+1VpfNqKYJ7w7VR3dA1agl9AO8wAzIftTZ8rsbQPBa6hjJ90KUUkuvfRO7hiBCY
f7r97V3HrcvdFL8GfVLVvspTjb64/+B/jGBltXe9N06uvINNc3MGV5Ta+teadaBjyxkqV+06NW7r
rpwyDcjiopZcHup7xx2Oi5xfhXAGMs3egsh2/tqa/l27mcAl/mNYeEfojBzhDjAM7RoV+M/OsNGi
u0pslq18ZUC8mEo4BcGAf42rJJrcVkn7YN/II+dbJEXdMsWlV7AFZ00RbxQRrn3apWnhxg5OU4aS
tmwqibH/1DD9ZHdbyOGl5nJ5W/neljlf+OSA8oj9/aBogUtOI0zx94scJQTI984xdulKbQ7tX3+B
l6aE9Rj6WJeRERb0aZK0cJPGBKNEW1xpD6Qcyp88W5TSbn8K13tICgA1LpEB5q2rR58ZzfUoJ4ru
Mb6oJd9Dyr4BMOnbRq4vIdGX0V4SRabGUEK/dF6+T9ujkcBBj7Y6ndsBAvfKSd/YeV8iPbEboh7w
hnQexHeST4dLJk6jY6c/1dXXpjnbm2jrlZVc2BCOCByGNhnmrHtacu/kqCwWX968VRcGBOeomwtb
NIVImt3wbvsfOntj5ua6cHK5TWJ530ojWgj9cuJHqzuGXrJvCpDw9Un6Iv0ocbworcqK1/7RY28L
hrGWjb1enljhHP1GrrMW4wPyOUuBVfrUui00GNCZHLbeXCvfE8bopS3MxVQcxHJqWs6M+mBsVJ6z
tHw3ARYLg36HpOvu9qm99M0EL7FQbQEA4gENfkAwpQ+9WXQxx9YfzLt+1506z0m96Xk8V0cncI3v
HQCr+MfEG3OvHhbk/cna+A1rV/P1TxDe8GknSfI0cTX1KdvXfuAF5bfbq1zZT7IbB70CxhdJJgVX
38h62SlJb3h2/DnsTknXeBFeMdrCBKz4JFrJYOM4tuXVLGxmrQ+BHyFN6dpW9EiH4FSb8V1ohxsb
dh25IBdayu143aUeLCwHorIutsGdujlaVnPHcH9Y7FS9cYfh25RXGz5wJefA3JKAM/W5sBsK5piM
qGs/HA0ms6zHztrVL/ju6F7W9829vNvW91zZxguDgq9ikK5R2qY1YRXO7gMbXQKn/aSmT7cvxZYV
wWExZB+WcIQbEC4535Wq+5qHaDoY6sb2rdxuFkMYpkkHTbJYD52ClBwxqGnCABb0Vc2Tor9vL2T5
ocInfGFBOB/VbybTBNyDX2zPDfNy2jE81cctHfo1VwGnFbh4XBJjq2LfupFDc5bTxvDGX8oBnaRf
bbhTvdDr/viluwwBS8dyH1KyJBdNdniuw3AqNxswL/j7q+W++hnCueUD5CVdynKj5/ioHkN6P/29
dALgcHAO0XvnW77TTtLeP8hIEbr6o+/WLto17/u97y7SxpsKGivbD8c2b7aXZ7FINe8MamRWCbxT
eUgaCWJldhnM3o9Bnm189ytujPrRfy0J7qXs2yRADczwUoZfuqD9ZLXaxziuCq/Riy0CAJHvZ8lK
LqwJbrm1IymnWsX3cWjunMf4Q3ZKIdyJvKLeScdF1HyrrLJ6w+C3JTGnl8mkqwBs0o15CAG54Wk+
Vj/Cp2k/HJsviyBJ8bCokMSI9PwavqXviw/DY2h5+T6+22KuXvMKr3upwh7DgQPd+KAxx58yjjYN
B8vRzqO8RRq85hUonwDWo1d8/ayycjkCaRqgrOL8UO0/Sb+R/a8tA6Iy6u4wzAOkEg5vnJQhKSyL
QVbbiu8rm2LFoETRwUhG7XDb/azdShO6u+VvanJiZyRBKEsN04SlBCT90rxzev0MgMczI+f5tqnV
Vb0ytezqq5IY9C6ONZWYqssnKq5wVT+a0xZR4BJdRP8CuQ49HuC+LErI+Ws4niAWX9B1cwExUZF8
CHzV/wC0YHCzMva/O2lpPNplVZxur25tI18bFlbXSHOhDGWoeoofj4dyKqJdAzOGhyDeuOutLn3z
KxS4FiPysgn4DTFZIW4Eht9LTTQoFPDMo9kjthVPeyXc6gIpyydztaGv7AjhfDTqREq0ETsD2mHJ
z6JQ9pMKX7alvXdsADT1/OD3+qGUi2Nebo0j/R9p17UkN65kv4gR9OaVrkx3tVfLvDCkHomeoAHt
1+9B3d1VEcUojHT1MhGjCGUlCCQSmSfP2dozeP3iY0IsV716wulxW0rdYCleX3wuGOAkPdHx7faX
23QRgEzEAqbzZdjccYubSY8d1IBdGQUgZyn91lRR6peP0yh9jureJWnpyYBPukYnP/QoGt/+AVsp
AChXMdyJIg1exdynNGZapCMwF0gB7ON/UgBoRu/+vFqI+dELM9yX1Nt8NqZFVbxJLvcA26JFWe1u
e7L10MLEBwIJhgjxtOenSAGxLIEVMhWwDaYPVqjs4130yoZjs8DxRTfO1iVno1UB+Awa1uhRcjfO
SIsMHdapQv2lDCAbFU6pCWiDAp4g2erurKn7JgGzWVbAipu940/QfUcxYJIOUjLcKXb3ctv9jd3K
Lj6oaWDaG1cwFwMGTYlGSqAgo5Ym2EmHrL5zMsv8DPpVKuhob/rOgABwHTwy6E6toymponjJpFrF
pmHKtNO9hr5m/Gl5AGQI0krSkyQ4JmwXcoEAHVrcrrh0ANrhBUmkSqdmGjWq1+UUemNT9KphBNxt
yETdxJB6X49FO3ZzO4GNiYkbOQo+NbegmLLVM71EUDVPk7/4CiQVrYePxasf/oVu5JaDl8bY1724
n5pULZtFi5RzsZQeTC8OIKwLDoR8xwr4kQvdyMfiJJpKYj7w6wqCPZ0xD+FdyHMElAbQZVOGIn4P
HpnR/lRYgmxi2wB7/UHpBVIYXFKUZV2+zDJq+J0NIHT9T2MIrr6N0jrDrYF6g2FGcCtx5zDHFEGK
Vx94raaF7orWbp9Vu3GCOCtIOBQdBr5TQGRr2hlhmarVnY2OquCltnH/rn4D52Ult1heB9uzjEcP
yiI7FfMbeYEJs0IENN7aKODFsVHUQ7cUG3O9UYom0hYKfQCIzUoHOXuuGtklPXnUTSAEDQEEcuvr
AekDjDvgPqwOsjaG+nm82BPGQwrLHnZjUfSn3qkLQW62dQcCf3gGFp0R2pwZsypRLAX6EeHE+cI6
BKig++k/TCU4EXi0FSUvTPG7JR2l2Rk7XLd9XuZ3VVxBkdga6kM8W6ICGQ8yZM8guGWjdw7XgAnn
PlXnVLk9dVTx5iMNq3v1F+jQ8qMTmK/Lg7JbvLxmfBSPhuDIbbv42yy3mmCHsqWGwsWoNSDKmBv0
HgRj+i7tzPn59p2zVVjFTmTlZ6Aocedw2YssdXmMKreK2X10cKP4BOg2qAJcJ5hDNWxfysGNy7N6
9h9zq56XFwAXlB7BGQAcBp9tJ4oTtwS2O+o8L/Kys1UT+vZ9JUh2tw4B0BeM3ANpxVUa2Bb1aFTs
ou9V8GDayj0WU9CH3PpkgD5AQA8zuCoUWNfnbI4cU+ukSfVkyQlSs8dc2XDsauLf/lwiM9zOiIkc
VTFw/14/1FBBqwdy1HInDcCPIYqIW6aQ7wEmD5kONJK4iKhJRpHE0Ar28hFbQ6pDvYE81ZwLKvtb
0fDSDLf/oDbTIlbi2szTyO2UgyTVfmVEXmMghIjwBOwr8JflpTFuw0XmmJu5jg0HtEoI0nXXKk+l
dZ/PdWC3YBHO325/rq3Tha3NFB8wy4SJabbIF0lBMcvdNOZo2TLSF5wsNz0OP+owC/Wv6hsNmOLw
rHgWplpEL6+NdQVABgcG/MmMmZBzFR8LA2KMLJJolXpctOmL2pIX027UwLH7wFKVaCdwdmN1oQmM
ygZuSqDt+Up70lYLxlHQ2Zxbt/bpPfzdKX72aPrWaQ77+86PXDtsQRxuCqD3Z0ZK7sMC0CqfVZYx
x8ADN+yyyeOWkfYp5tj5LboKYS2hMpliDMYdkhH6MhBirPQm95vaGFy7Qq3XmlDeKfQhDxOrzsKo
IY4nxfq7DdWWp8WKYrceCca9FSM79nLsQ0vIwuN1Ln2aAgxqgp0a04fWo92VELfoP4FF/FWqW3Br
VfHkLmoUSlb8C0X5fIcOJUbScyn2LQBjF2K/l6n5FUMxi6vklbKnlQ60fhoPx1rPULipjN7F0/9H
1tevGRl/4IT2/tihttKWBCwh5amYtE/DlHijZZ7KjD6lWvmzK6B2W+Wg2kcioxoLtlsmP/dJ+5R3
xmdaDxCM1f7i1YIIDlojvCNQAOLTmaTRp9GeIpCFys/lYu6UGEO1GRXkZ9fRCAAgkHygG8EQSHwz
VgfzwGAkjJSqSNxBGb0ofXLIH+oFsTcX9g4a5iCZQR7KTzT1TpRmZocPMGtQ8vQgYIenu54QrRfE
8Y3MArVcNtONkwIcPZ+XLfKkxuNUoSX7mOzoR3XQwWiOnhs9jph0VFxjxzRmta+aICJtrKMOujm0
+1Ag1K4KdsNop9TJ8cZ0hqn+iSIvxrVMiTwhS0TB8HZAYJfR+lDCR+T0oIsA9gfDwlzwc2RoPA22
5ukESsxm8dE1WuqWEbiukOdLtfG6LJHhlvkgiEQiw9zjFphPvSpa9DWV2j4ssfxWJ9leGbWHMSP3
VQkhbRv8OzSXD7cd3lxcREBcmTbIaPj3JlJF1Sk0NDOn8TW3wj69X+w/zjOwppi8wCikgdIFT85C
YjzUlplx7Nl2FC6UBhiDOUACtAr+3BdWN4PQhIXiCJ/6VtE0FXEPFk9DHsETvpTK555SYFgBThPs
yfNAPLdRkNJCiQE1mPNownqjYEivoRMqgKh5LGnuLdKUxq4cTTTAm8gMEk0tH6aRWL6VZAk6uFP9
BJRJ87YMFd3VxJBAH51i9jZazOw5i7XiJXcwghXhj+Wi3KQ9FaTGbNvtFdKvtzcGdzELg3sdNST+
ugMFRDQpExhKynK2gsGRpn3RdbJgca4vVaSsF1a4xBJ1fhrXgM+5icSabvY31HTf6xhqobPy2Snr
yJ0WkRDltmfIHdBuYWQ5XO5AZ2mxC7lE27IvvJ42mOP6uL12G4kRmh+Y2kLlCXRKV/G8bY2qN6zU
9gx38K1X6RFzcp/jY+61QfWQPIx+slfd6iSCG1w/82EWTUyI82Ce6mqOqo9STe17XOpRiYtK3TXk
U0cNNy1E09gbBTbM97AWPWpeGHzkcT2J2mkaNdCuYGSYzuA2z92nJMzPKPMODbRvYoKajXrX2ia3
V5o2bTqpwCTe1Azz7JKu/6EbiebLgPFBKQr/B4HRRY6WuCZIEt4yC63pfjAykFgtIqKCjaVeLQD3
VMHVV7QFWwCaf1LxINLwPG8GkJxai+AgblymK7/5ksDc4gNYJjPlZ4Oresub8yOTfOVHuisP9KEw
XOUTJpDE2+n6oKwNc2+kpc8nPc1gGAEUiXb+RY0iwUkRmeDeR8PQJkoSZWh7ZUWA3OXQ16moGHwd
Y9ZucOddmpuk7jS4oe/iPTkOT3iRe2lg+4bhduHoM4mX+qS/0JMocb+ersEYHGbhQLWNyh80jbgc
wU6NdEYsrwHzcNt78sAowNKf8U5HBoQ2wH54lvcipt+NJUX2g22O8jekJ8+x6eJRFkslIPwyhehA
8884tS5UNAU78vrxxfKr3xa4g6i0c07jFqMyZQb5k+JhNp5qzfCcirq5IhJC5mXTkbVCUxAFPky4
MZr0c3Huwh9zdmSAPWcbo7CkcMG0nb84rgke1cNwNxzTt/oBuXIwhvS9P6h7YZV946Az5gck5wab
+uPZqbuiUbU4VxDKX+eAPNQhOZWe+mY9szFc8LcdfOnw5wBhTDszHRRMyp3JUNYZQ6SRbMl0fMJm
gCCVKbuyLkAIb4Cf1ya4b0gtI1paTBB5LQarGexvDKZDGiR+tc/ebTfaS89VUO2aO1GKvpEOrS1z
kbOvqlgbSywo9WVPP+nP+svosRdCnrvxN8jnBA3I1Qs39vrX1BddkVt792JpDa4aX0ZDoQ0ZrOcq
ZM7eDPnJjPe2/UhtEdPLdboMPxUMt9hMARgAvfVHVLWxbwcNV1NPCjXIJ5o9gyM3C9U2EglxbeDY
VrZ4XdumrFp5UXFGaGju5iBBeBv2Jgh4rZ1+X+9E1//mmWBtJ5at478sBF0cSegdK0Cfj7Vbab8M
A5kohdrRW5ZRQaDZtIMKD97ekJIHIdHazgSx1MLpddtbcikwjE+5Yu16ui+yPxT1OccYwNiAukdO
g0o4ZyifqkSaMkS0BvxjEeplhYjjcssVUFgB4wSRDiTl3JJpjTL10LWAptf8kBa7KEkxaPhdpYLa
+karAvVmBGcEKrz2VX5qdDZgQ4kROoZQC8EclR6j+/KgggISMlSi7tzGYWLjvDYUYTA2j2R6/X00
OlpTane1W0ugfwTVGZ4qGWnAMUM/gX2odVHVmsLbufX1scJm0DEtBVI8sDTxNUd1GBdJI2bk2eRD
qb70huSj1PnHz0NmBJzZcAq0YzyrMHhdR7lqrAi8HSjqjQRKT6Ber6Q/zn5gBq9d8J+zOgIPUzFI
BPlY0NV609KnILaUv8rgGbq9XtfpwNoGF+jJoDnFBD0kFIUBY0xQSLcnITm+yAgX68C2i0kDAkea
rvaHZXxVq2V/24/rAwQ/QIZ2hhGhCMElo7UK3LiZVg0I2Uz5G9Sn+32bZpjxVxZQNnjNPCginOCm
VxcmueRUHWNrVAon8oo5LCzTrzqR/Na2hTMkEDHhCss2oAMnazn6AXmJHU1iYu2UoVf+OIyypftt
hTumVdGp+lDoEeSfHdXTZqq5GdbOo0YL3pRFEkklbB1R3LGYEwX6hJGKrsOCJSdGOcvYclWfPeWT
BBxEC/VX0xwkwebetMSEycGmJqObycXtvu0KuTdSyWtn7Ru0lj5olf1AIeb77b239ZkYtAP1WQ1y
5zrbmxf3nSWnioLghnNaSChmNyEEZ77+dyY4TyDyJRujAxOWnL1ISwZlcE2wWCIvuM+yQKDbGtVE
QiTAwCfJszdSpIf/zg0+EABgsXRTLHkVVipXxrCq5f/uY/AZnBRTLdEJTKRJ67hV6TxLqS7quOCD
rkt2qPb//uA82VHaJAlYSGFjbloMAmehBrg+NIyW8fm/Wi+e36iMW1uHCJ/kRWpy0qtOc0u0gfzb
Rq6vaeYNUBLgNMaQCA/7NGoKOTUzkzw9qxsMsJNHRSMPlqQcLT05ZfVf3NCX5tg+vDgtCTHKEjJT
OJQt+WIqsQ9tre9N84dsPcjZ1l6x2HBhptR0kOWXUwPmRPqeZUtIu1qwmzfDC2RRweuFwRfgu9Ym
qjJ2TFLIjUsn4pPlk2M3e80UaettWUGxDgAW5FGMsJGzsnRDgW6GBBHyyM0rzLpqKPPoueD4bzwS
EJJ/2+HrSJg7MbtO6eCNP6HTNAEJYchuTTHa6Ccgr/Fyv0T7tBbcPhspKewCQQq8Nuak0cRc+2eO
EpGTHh+qNmsLvFKOWmmuVEbykx6VzYvRKvQHgTBe5pVRabYuKar8Lqc1JO5Tw8lE77INQBaDjQOf
BAIn5K78jJGDtAtKC5LkycfzU+moH+bQDOU7EeB+o2K5tsR5PqF7SPspRlv0tU5dpuxb7sz78Ytz
BINXKDS3EeBXjnEbiQzOotYyHIu/q7/m7x0weqZP7vGWto6xp+8lIcj0OiljtJUA5WI4HDVInss8
rUFQozg5yCkApCHKj8T5SNXOzZY/jvmXdtC+XG8hradZK89a6lcLvKvipzLuft0OkteLtzahrE1E
xKBZU+qpP6dK2MjdexJ1n/7CBATqUQvEAN1Ved6aWtmJGjnz9TENByk69a0paKBtVByxow2NkWqg
eoRnxdoNuZTLxpLH1IdwromhKWs//ywek7ALTddJvPLJ3CdBKQvO+HUIW1vlMsxIx95LVFiV59q3
oi8NGGEbEbnoRtNhbYULx3bn0G6yYCU5oGNEzgcqdjGs2gHk61MvDUWFOHZi1nkALILjwURPHrUB
fjQWVU4T9VsDfh3TvXZH9+UBxN6hiOZhY++B95Ux3ykwBnzJ+qOh1DpZVAUJ04zKX1Dg8etNmhb8
6e5DGGbqJQD9Mawkt8HB+zsvdZsAnmKPT8CsnbLZv21ho6i4NsFtvsWplzpq0tjXqscKOy8Ai82j
8dk+6I8mCuAPzil5sBO3vNeTgAqn+K6D0do6twkNqUN7KJsbt1fM1FebZfCyPnnpiu4lbnNR+rF9
nV6sJ7cbc3s2h2XGeg7WofnVvwPeGpBd6gGCMvqqnwTC+M6Wb70b1w6yU3iR8cx4mhg9+4Kjlz40
aCZMd+bbBzkQv/gmwqFe73xcXYzBFx4CVsh3LvQqrzJqYDE75S0eGghqp43jd/jjjl01+aWtzC4I
tBofkMFasFWvwwkzDsIf1LIY6JDbqq1cALnRImMY+/EZijvf5Un6qAgVFMGvj93aDLddAfVdMCaw
ICUmcHSc7VOzLF9vn4lr0h3GDauAUgjYHox8yNxHy5uEUbxHEjByYyClbubHz/S1fk1C6t7fk8HF
+IdLdTcK+j3BrhGpv23cCOsfwI7N5a7JR7u1KmQF49F5zd7i2GUCI06g7LLv9B3DAi4Q6IJIsPkB
L5zmXrN6DvJkk8Jp1NeVZfQ07U0XVra2ws1qabn0qgO1ppm1sJKjy96+LZEbvZfHJAvHyetO7X4O
ZSjv7XPqZdDGDkSNtm0nocoEinyk1fxswiCj+mTl2D4jgrpb0ab3pjq+hzL2y+09dP1+Q4UVCSvU
YhgTIK9yV8lgoE0cO/WbpXf19tWwf9h24w1D6Zq2qN187RUzxgrVqITjzcNF0bloprabccmW/Y88
ARptARe0/Xzbo+voAiPAZ9rwCWLf/OQ4WkAFccYhBQlU+79z3Usgnlq5PuBrM9w2lEoG5exgpgHC
5z0Fm3cIaR8iwF9vrhhIGhkKDOAzXk+8mYHvrhsLztAFsz/zuJ8p7rc+EowGbOx35s5vQ9xJTqJo
kocB7uDh8l4PrpH42hcjTIErqcCO/CvCGw5jgDbE4D8VPxtBanl9vcI6lBHYRwMXOf9s0mju9JR9
s7hv/RhNZbU9VsVrlv68vTc2PhryVngJKmCAS/ibp0pTqS5bM/VH5xWCDJByFTiy0VFGTxk9eRvp
FuYaZT7dmrI5y0x4woRH4+hhUH01GD8V4XTnePm90roAazU9BsXmOxNqq+K8cmPLXP6C8xP1IiZL
Wi6nWo9fQBb0aOrFenNo4xNr+v7nawm4HtSWLJB04SZax/7GapKxHrE1F3P0IOqjibThtz7WpQEu
WtCpynKHwBGjq5QgIUkcTFn85xUlFHsu3GC/4mK5nNLMR43Cil39M8ePREs8RxTNN/rSayPsm10Y
IXi1JQ2kMvzx2BVu10D7yy16PKGgQe9/QFrYdsf7MgmUX63pmmBbEPEXb71vABcBXBZNVYgI8QBL
MI1PuNPwCzD/PQZRA5gKBAaAqUpMl37PABmThP3wjfQAbqPlCUItwCAx5LR2e2wr6GjUaQ26UDth
2q0L5ggZlKvA1Khru/Sl9LtF2Drc3DgXZrm7eyyWQm5TNfX75qPKY1cXIhzY1ltnyxhuwlsY1OLA
joA8ee1YWuBI0Ahvt9ZXQvv7eKoTN/Jzr/cVb4CTkyfaQls+oevKlC8wbQQO6rVFEs+q0Tu4Ood8
9BvyQovJv32e2arwPl1a4G4AyEohPoMex1/Kt2o4xdmxy2yM0pteVFfekO5um9so3dkAFCIRQHvX
glucPRCS0E7TU3Imayz3TMG7D7MXDICL89Tr1w0mMDVccMBLodXPK7yUFPwrDeTCEZXPwyRe9Trd
WUAwNGEG2i2Ba1vfivWnNDyH0dDh5RmXvMmAldcJUOnkDWv6JUlFoIKtIH9pglu8JrdGSdfbAhWl
dmdhZL1GAa5TvNvfaMMRC7RMyNkYez/ixnrTVTk0+2in5z5UV90o0tAflYK/MKGB0MNBSYmR1q9N
2DlYw7PcwHAJZk7a6cPG6MVtCxtLxTBW/2+BC0IDE45J0dz1VbU8xik5Ju19VgrS6K34irQF3ULw
g+NBxpdZOsOWIyVra98APb19HHdgXXkxn1KvfgfrpAcksPTPbb82Pw5Ga2EW3AIgUFivXD4uXTIt
Se0TbIGxqO/xQDjcNrEVwFFMBEoBGTu6rTycWQLJGGRgMIvXBVQ6gu4UxALmk/log8E1WdgQVhiH
ItK4rQ+G5AkjFgz9C7jx2rHajrUYBNSZL8sQLLZOUPpx+/mnwLWNEI5HM549DMkCHDVb3osrObb6
xHFmWJmhEQPy33PFLwFPT2LeJXt6KjzrTWBy07ELk5xjqWND6TCHSZA9KqHmM1Ca4dtvqCWlXuzJ
UOpEI7378TeXP6bSMMUJ1hzbARJp7es4Z4qWtknjUx9TI4z9tPSisA1sFAhkPGQTIR8QO7bcZXJp
kU9Ca2j8OYMRl35f/aykFKTH71m7eMMsggltHjyIxILTDcNNbNOsfcOtNfZZqqPwvesY/R5oA0Bf
5ZJDd2BLKgYmbZ074JIYvTxG9YDDXxscMntqSkw3+RlVTvWMGl07h7d3ysYTFlAU7EomToO5Du5o
TyDKA/wPq/efJ6wU9KG0Ez9hN483KMFwI2JSgcGE1q4oFUh300EDafOnJZyD4VA/Og+p4UEjvnDB
0xwUgHBSEd3fRnWT8R39NsutIDXIAioPmB295G0CvcMOv+AQ7yCt8ZAY7rxPBBfytqM46FDgha9X
wK5eSgq9WRCdGUw7mg7xke6jcDhCFtrLwerp2ZgLxjSp/+ffkSWKDhjXz1Os6/WdIqdDqVjJfKWN
7hYgo7p28CkYS/HZvT6q9vUi5a4RiZS2N9qQWGEL7B0AgDGpH26FG22cunbBpGVxmHzdU/asDan8
C96vzeMHW6i1MCoYHMK1iwnSHHnI8C1pOHyh92pAnmPA3ydPs0E+k/vgBvRuL+pWFGXCGJiaBA/x
lTypk9BRTlojg2rYPoY4VW0+MLjof2eEOxng7KNlWyjEz6KTpWQuAU2kkVt/ZcUGoBLtefD+c59p
zu1mVqSu8bt6QDUMyGyXjFCXydpWsGjniUE+IINJEYgpZCIIXdzdk0NdJpPtscSZs3cm6FV+9Ud7
p38fGwxXN16870/RV8dLD9Zx2qHhqhvgnEIErTFzLLqPtiLo5W/hcr7KzCHiEGPPxF33oSllWFlE
MBu/Vc8CQQgqm+AmQXzjMbFRmQMknZ5jjHqM95Xkg4ui3hsvBlTSx8HFHBHms1Ce7u4wBGcIrnqW
U16t9oV1brXTITPkQVJxKWWtl5X/qKnlMh2QTvtWWyK25Y02AEpNoLA6l1UZbnV9Bi0bXHJ43gAd
CZ6ew+KbHjktKC2oTyV6RpBrP2KEQQ47EOGPnzNPxAZ1viauvL2wz8WAeZxsRJuh9kEr+cY0VyAo
tq8P/QMGYQ7UlU5ToLXugrZc/1h7xY78xVwKKofoCQBWi8ovpjzXK4AHqrSMY4TiGjaU9RapIrjm
BtwCFjByp7L6iQxa67WFpS4iOkRAI+g7DUo2y53WYG07DNu1O1UTkvtuBLmVOW4DOW1TxKpaZD5I
FzynUfwR1/CMZ9LtMLcx/wW3gN6CXhh0T1GjWbuFWcUKKlAIptkhBk9lDFkXUJR+NjVXfzVdPSzD
Yof6Tfnjtt2NCMBIpRC+UT/BenJmB9AuEbAaZb5aPZmkC4xSxB+7dTHBBGIA/gCNwwc8s4TAsszy
QiNxC9WNkxN56HcQWb4vulCOjmpI8HaRBJnb5j6BRQz0AO2P+UzOs5qWee+oGDLFJOWJzNFJHr/q
FjDEjHN4mV2rKR7SiAZVPO/l6UdWd8GfLy3SYXQDz1IcPGxG7cvKdKoCz12EN4Jdk6iCGvfG0mIE
kT3PkNdAcI6nrrSbJIfKCWLrufrVAFvsgiEmOkietrOOarQ7i3sIYJMbOQ2soowDrUiUm5F6r7cq
5DAwEUDxelJ3jJgfek4HRswPDav9n67g2hB3Ky/ppEAqHmcvJ+MXpYM+GvQGbpvY2CbMBhgM8BwD
Yez57y9en2muLwOGbdErpZ7lLr4exEH7GSR5zm7a1bs/r0jBnMN03pgEEM7deu2IPFkluLwhnpei
/tVqbiEcR2RvkvUlsDbBXQJVrNQaLWEiOrUHZS+9EMmdzox48z4Xkflsrh9WDQELrySmdr12CAQE
UkMGfCM2IwzxyPI537XB7Ee42U/ijOU6HKNfhBo2qufQIcT2W5ur7KjOHKIWPuQqd5ba+Eo3/SqH
rhQkhOye4hZxZYe7x9RyASuEBZ6SsmagFlJ+KFmsBG0z7nJ9FMSq61cmnLJVDST2oDmDAODaqTpL
FDgLUBV7FCn7fDeGyV6899jeuvIJtUrQJWoO5hy5c5vXA/S1e0hFppbsqk7iL1C8aM0jqZK9ZIqI
MLe+FIh7UK06wzB50HNtjK2mU6P2Je3dBhTV6T4W5cvt07tlg80Hgb4GnSNguNYLV8x1QZ0Cl2bX
ojTaj4EmyQjwImLbcwmKXzl8b5jRGAvd+R19GSQoQd64oGwTfVMIyjZQUYBgzTF5i/eg6vYspB+B
+lhC1+6wBJnroTnwkAQiZpeNxzNeWxc/g0t9JGdUMEmCn8EIB8Z3xc+/MWWlwRtBaK0FRZCG5PPt
Fd4oEQAfgAOHpA4xCzwO6yWWB6cntrzgkTe78Uu6rx+zMD0NXoVh8afsX6BKNk4elLJwZVtQTUVY
4UpkaW4bA9AJhZ8ZH8OiAjUjQ3fze+98ve3Zxt4BiSdOHIRgUY3jS3GUtMrizOhE5PNznhfgKzr1
vajkvRUeL63w5TcDpTfDklokP4/1G0jV94w9YUZbHdelmD3hOptDKey3T+dOz8U+LdXJyVGgTv1o
sv2ELm+d3Ig2xLYNFBmQWWBCi885qqi0c1Kaqa88du86XhjJqwWYEWPPjz2IifjCmhGLS9zpg1e/
LXJbsF6AX7MyUC/M0rBbkgc9/6Jrql9ZPybgDKNScq3s1QDRO/jqXsd6/zf75Ld17sYpm8SUaII1
7ZvZ1WLLt3PdteH/bTMbb0f27X7b4W6cUlfjfIz/tzMGvIxroHpqgLDevtcLbwoYD2Xs52+q33rl
ox279rf0z0dxofMArATKt2g1oLKzPuw6qa2l17PEV7L8Tl/Uh7aWXcUqj2pcBLf93ToZQI2j7Wii
QQc8LGcrGZMmsiTcQkXqku86Rv3JT+XFdIGK7VDw/IvEC7yGaHQCwo5KLt8WMou8G8CxCXB5boMb
H73o9G88ujBxRqRcnL6+ngpTk2CC+mDRTvfL3vS15/TNAPUzhiYF+3LjHF46dN5PF9Ysh5pzH8Ga
Se0jyXqQwokA39ffCHA0BovGqjGUGN/rtuIGJIN2B2SJgxtHbzxjD6VRrw4sRioLLR3RV7ruRZ8t
AgKH3Ji1ubiCu1wh1Zw7GRdoOL73mKRgIkV4ykD2S/S62PYOTW9wOmPICCPu690uoY6Qx5D79Aso
wrwpYPord+rbPIfGEWMyYt+ubjbm24U9Po6ZJR0NBfbSd/KOwZyHKsRMxYOCCZhDD4KSaTd8q0+i
fXJNU3Q2izkqZJjAI/EFk1iKRlKBOf6cNeCii9/rA15tOogjXeVFd/EWNlFeqCY3EzI7b7kMdAbj
58YgN1oo6yWGjgheVwls9ymUrTGmXs6+JYMgZRKVGa9yaHgJjgKmXYTGHqQ215YWkhGlItV/gAWn
5WMJ1UBxpx/svk1PLKwY75BSdX+JWgssTq1uJ2b4HFLYBBkawGvDWa10VjWVuA97Y2/prZ+bS+hE
k+BBcp38wQ6jfAIMFerdV13mJmsSI58z7NYv1UHxrTt0D904yJF7wmh8rvCLenpbvukKoOEKGP4Y
z9/at9mMpjxR4ZtWdOiVTi6NPqPHffsmEBnhjoVTpEYO7DKSlhEk9b1p3KO2cCBL5whK75vBRQcY
FFzxGMOHW2t3lrkEKRitsYSH5T4Pksd0J31bPDNMjtEfI2zZ57qwxby+CM+GYw5abWPpULp5o7Ht
03Z87J25FDi1vXq/feLSBhDsV3YCPiV/pj8U55saUTe2Re2R7c13rruCsgbkklxSXmZ5Y5Ydkh6m
oql7lV82bvxTe6CuqfgNytmoJVtuLiqobzr32yzPeDJgGoEQGWaN6FQblmsN34CPCW7vv60YBSZC
sFuYwPWiBLv+Up1CbDJECMtVbLsTipQAYWMNpZA2P29bYqGADxUXlvjZTNoU0ThH2OlEI4CRm9Ze
pi0y2GTymgFYDiV7uW3wKkfAJmQDzgAc4ARDi3TtWmQ6mWFUcK0mX/XqpR0F//7165AzwD3A7TZv
waqI3Qc2zgHyBN1uAT7J13YmFCDc8jEWQgq3tgRmRvAUNYBMAVpt7VK1xDOks5H2KPUbKFYU8k+d
CDKrzQ1xYYK9Ry6OLmh1aYcWBzCFvVSVAWb5bKf1SAnxnN5dCBBs4aSOjYjzZPNjAR6FuAEmMZAQ
rM1idySQy8ZdmSjV57RsT2UzZYJbZHP1LmxwEVAf7M6e4xYbQvs1Ts+z8RKPgvLwtgnsN8w6o+XN
VzhNEByoo9PARPaJtsclgXqZJbrtr2qcbN9hkO7/jHD7jgy0IRnainhW5y+Q19oVd6ZbA8b6L7Cz
LHO4OrUXtrj4IEWS3cU5BXX8Id13eKeYB/C6Bapwknhr5RCC2Hg4xqNtfogIxKtdBh7izG+MOznd
2xjuTMDxejskXPcMsHSXVrgLI02WjDZ2Rs49g84F+viuQzdm8sDp/L30JV809yhyiwtCzQSZJkC7
cWKtxVfJD3OuAjMS4TC3Tg+Gz5F/4fgA+sflf3VlmaPW4NBq8VMN+lq6OMFfrBywVCBZQcERwwtc
6JEwMNPMMl7o1uvkoxHYuMNe20UIdOQeakVetZuebpvcdOrCIheJANt20kaGUxBICsYYarGtJJo3
YWGF396XXnFhJ4PoQOUwRC4rKjLSRO1z6VEXnGJQTEiOItKNrd1waY6LQAQKk0lDcKXPkhxGFIjC
qp5fVFPEkbV1117aYb/jIohHWa4ptQq3MrT49J2ev/al6lMTPJCiCcMtly6vJG4F8SCZJDub8Mgp
XnPJOvZTtJsMK7y9F0RWuIXDCKMS6ROsyMqkQOapf55mR8KwoS3YdCJD3MqV2pRIpYOkQdJ/FsWX
VH1yMsEdsbWvL1eMi0Ey4G5D3yOkGu3iS/K3xam826u1nZlcXOJc1CFWH9stu+nMZ3sX3xU+8XJP
dzE5xcQ9xWDEzWrCpU/clWQiC3fSCmEOg5Afc1D58XHGzCcOErYd2NJ2tx3c/ko22C1QwkbVjgtG
CVqW8TxiCclUuvNou0r/g0y/bhvZzPsZEfj/WeECUNFmeBi2Cgt59rMWlgGa58Ned4cAgsu75o0V
JUWebd5Q4DXATYjcFWP53EoOMVG7hmAll4/Bl74kmI8pvY/2FxOgao8YSvBve7m5G1HjAgsnrF1N
CegOJX1XouakKZNb5KdGfr1tYHszXljg9rtm0Hw0J1ho/f5XfZi/LXeMgxPYPPQdkn8Bjb3u0bME
6cIit/2jMa8t4H5Z0gKUTDjslZ2EHj0UGQXJ8lbd5dIQ97GWPpvNOYFr8hFwg+Owb4N/JU0m+khc
FqYYFKK5JsKfOnuKHtSHEs0U5cXApPoHRFDk+xZdN/Lj9ocTGOXfn1kfxRONUP/M2+8RS8cyXbD3
No/x7+/ED8FncQd9lRgHrE1azL/o6SOqMHdOGwuCOtth/C1/8Zkc7iCXVM7xhMezqU6GZ225A8dz
URcnpPCCwCsyxF+GaTJlTZciiaVRqFXLu15mgVpHPlUdwUiu6Ouwv7+44nVJGvumxdartcltmw8q
MqCKkgju3JJ40UtSF8QfPuLvLKpDjSSIDuh6sfoppsxCK1jurMB+jJ8w2oy2RfQAGMyr+tnxSXB7
L7KDxH/By4SGO9GSYWDyTB0zP6mjzLWJM9ylM80xmIHD/lxWSn/oIeOMQXV0qyzBV93apuB0ApYK
1UcZ9HjrpVatObXMCtorYzsUIe0hOxFnfQWIeFck0V+cCaAHAdW2GREfXyaZpTTH5pky34oNbx4B
7MfQZOw2VDgrtBW8Li1xl2hlK1QbWL+UYQkXDFi/SkEZQAJYCsDcuiN+U7ntpwJi0QBnxELimWvQ
H6I02tygB0UHDHQt/KNlgVZEA44+BE8tnO4Vv/AlJRiKE5sHnX3iR/WxMvGwAHrs9m7a/KAXljnP
/4e0L+2NG1e6/kUCtC9ftfViu707cb4IiZPRLlH78uufQ887sZrm25zJBS7uDDCAq0kVi8WqU+dI
tb3Y6QDLahumYNxeFMOVpjK8bOUz+JdZIBN25LUcYojHF351jbEov+5cK6QEKiTQjsVDv0tOCuZt
qJyS6FLnxaHt1jIeC9LIGSoTwC2gJ+MTkGFKsnWIeuW6TWrhm5r+sU9nc7ObTCRq2pVoTd4X/ij1
weoMnqmRsI8iv1vuQaHs0R3uCvC+TePOikZP71BBGIgItMQNV5ufQT/6JiD2dqwrnYqPGjXmAf3O
Uz2s9+i8eLWOTU/0Z8HXFS2bCY8xtIn1WMaygf0CpCFY95RwZPYIaL3NKzGtNzcz3H5UJgbiBoO6
Uft+XsaDmoND3Mt/kS9toIbKjfJLhgxr7SkicnrRWWFSHHM1phiFh8yfzfyAYqsn9T8q6w8u6O3S
mPwmjgY1yjrsZbU6/uIgER3iYMoNN5ZF4p3cdHRjiw2wWuYoab5iQWOYr9DNpYIFDi6zsYS6GS0B
ifpI3MfR1iITbuw0t8wa02/+jOkm08vCcgxGAOKpQJTx2on6FdwvhrEUABmglYJpvvODMErEAosG
FggmCw9zae7YpOhUCLJDvjtuzDD+DxGWVJkbXB/qzgLIP1Co/98vb2PQuk1YHasb0cgNL+Wh8zb/
LIw9AMtaEc1EVMtKEBXIdBxTBFniBs6NCcbbeynXq4XORuLl56ZpHqzK0+AAjjJ13uX4IfpKjMvb
UyurEy3RtMujXYHwysn9VF0FtWLBlrE5/Ow4tZ2UWM9ao8Vuvcbd0+VliAwwvj0WimIXhQl4Uvuz
rl5n+evlvy9yMzZ3b1RtjrNSwnv4tn7pvlt75KD+CI55V37DKBlkxUXM6KIlMZcncOXLYHX4Mlp9
Cw1vr5REqvbcq+rDy1gWDJIOWWbX2DS7fZCLu9H8UWuO27c/+1FQ4BT4M4thGct+IObc4cjU9jW6
gNdxYXxz+ulbHQkn3EX7xgSEbk6hZpXjePbkK8kj0EXJf3RmTBks2JSslh0TMZbItCMdX6Ysf61q
C3jyQUsEVxF/FeD7BDEPRPbYrj8QbzMwDDgxBV4XgKW5NhGcSW5dCTwAv03Qn7DJVKzB7JIJg3Dv
qPHpwQqnYPWnXeO1Pzp/8dvKrx+T5z86Rx9GmVshlTq76HV8neh5CpBrhyDi7l1bcTH6SQEidSgd
FrK7bJX7bNuslHEJwyqK1pgqXLCV5pHidrE7/GMKbf1n31wVSnjZHN/bP9bIXBAJJDnj92H6mqxB
Emn7Sk/v7VZ+NZzp5bIpfvj+MMVcFJ3TSJMu1djOsv1m69WPIkLaUsvWw2U7nycm6SNis4XMPWGB
n3/WK2yh4Wpv5rN906Ku+rfHAMpEWxb1brySiau7+lvy0kH6svVR5Q0dX8SI8Jk/6Oy3YIDz3HHl
WCexNuK3qOVu/moeh12C1Km+jhI0gSwAyHa6O1yb+2WvuaLxvssbjjG7c9tLP0C3uSOAYiO0OPbb
NKq7afx1ebf5qdrv3Ybyx7mVCo2v0nBwSrpACWmqNu7lyU09OrYs7yMhnSgv2oD7AWKQqL9CKoS5
a9TFipKxB9uNvlNSt7/N/NJr/OxUnFDtxWzoJB5C510+GMyCRSj3gKyA8VwpjZxRWlEMG0PnbfWT
r/NTGkiANUK+GVLs5RPNgZWfyVHEHcSNe0AuANsONBXQqEwIim1MM4+0SZC/pKfZt8IFnJAQttLd
4ntxGk9lKL2WXy5/UZ7bwBI0wcEM/1kA3pRradQTcJt31lUNpk3taOf3f2DCBG0MmP/BbMV6ZkGI
1JjZgltJXifXgYhC6GSRGhj6KFI64fonBrV/22L8c5g1e1ZUylZ0PwXWOy8e2IpOtIrwLx4uvHgK
tg4IO2FqBqQ4TOxJlKWVmhEfTN+ZR/V7GVQQXQWBHCXNmr+jQRrEmGo8CgXJ6N9lKwobuxYTZ/Ss
sa0uht0sda04gO6hpLjOW2y6RkgJw3IvmfxF8Y0y0IEKv6uCOBTRpHBPJnIMIEcpnwD7Vcsuiftq
lmtMSJSpq7U5OCItTZCefca9I6KCCQVNLKho2qDrOo83ZM3MPqM1uA7qZEbYPmq1K4GJor6BtkAg
YRbKAK/5uCvvsmBxs2dRrss7Ho4qYxwfDCLodDFR1azS/5frmnq9a8r1ZI/57TjOoioC9+yDFxwS
SqhqAgpLXW2T88RposaZgoW+D/5DvKtf/YIypKwe1VDHkGj6WHijCPLD+4pbs0xGIPcpCC0pQ5oC
OV+rKu8cyXq8fPw/z53Tb7hZGhNQLaOel3FEnXzy6pceQ4fRbjpSlHHmV6AlB0rQRWhNTouvusW9
fSXmqOd+RWjMYkALJK34jOebG0WT1RYNquNpOvpl9cPWoJZcfr+8Tq4RBB4I9inAjLNKTrZVxGSq
LBS26tEzQEahGy2g8PvLVrhdB8zn/TbD7Ca6DnY00hy/90FScqBPSh+ranYg7LtPHqHw4aNqE6jX
1QkKAz6GQ+6Gu+xbN7jDbfENP0vwe3gxEG8NIBcpSRMGZc/3duzaVI9tZATVdX+IXqab5hc4f4Po
VvZXV4PARP1c3liBc7/AjQuaAkKXrD1MTSD5f1IA2fwW9jWfOfKaO+970w53KuSNUj1/vbxeXnaw
NcEEBDkm2QhaEzy318pbqu9Vcd1kL2kue0o9C55z3A7A1hhzm3Vau0R5hb11FGiHxugvAdWdfsPw
bOmCNcYggGWBoXQfG7shFnxYrjvTxBp81ZCg1Jjvai6ltVoRbKvmlZyfFH10TUtUG+eGH7whgRsG
9z2o5c6dp11Gkk4ajAyW4mbqTQl+lcvfi5sRAGTz2wQTWEu90hWo3FMWowUcKp27XgFu7S7he3Xx
cNkaPXzsxbw1xoTTaYo7e9BoqGs6DYV9vDbivriapvlXXA9XqaK+jLUquCS5fZStVSYkoO88zEqK
PgoFadElUkKP7BETHOlOf6RoDMiH/lAktwnyH5cXzD0OwEZgJAdfECiJ8w8oV3MPBTZUA+RpdRPo
dy+HUQvt9MpQRVw/XF/ZmGJSASWXjCympbpcId5KMKRSF+Hl1XBMgOiSMsKDTQ8jKYzPR5IqKUTC
VPKkSN8gGnCc6vnnZRP0TzAesjXBNvUqEq1yLVfEd8zEsycVo7I19AJGUM0Obp18H7r4RjUrwcJ4
eRRopjRwktqgiIRw0vl30uQ+qm07bTH2D91TNz5NQXpFX3C0WjjvHa8PaK/Nvs3vurs0FD1OeekN
eHbAgYgsmeIvmYNRr1JbkB4MhZQCv0d5EiT4xmnGRdW6+r47NP8CDP6OzWf3mqKEAFECp8InssfJ
WpfYJgnIawPZs8LBdOPWncPu+/ouc6veaTuaG9OHQemrtzOIEvMQtEp3IygKgBgR5syc04Jxud8/
iP34iQnhymaiJHj5pO4kfe0eB7uCRGvUV6lrEMgEGSOm5y67HM+rt1aZKyuX1UJZSmxDbPUv1oLr
whH5FyfuYWE6/gcafBmymefu1VgQ/9SzDPzVsnNQE+05LabTLGdPuFogyrKSCdVbEYM8d11gqINK
Mph2P80fKnplgjYY5BI6BKuU4S/VFPXCuN9rY4G5OyIlUWpjGQtfrt80yJv2few6BDCt8VQtIjUR
zoULZsSP5TB72LZaIhkTLawWpWeS706duSN4qS47Ay+nODPDXBYka+PkXa9J343XnXwjexrMzSCf
s4LkVOteK++H0pOOZSjSoRCtkAmvkjwNoISzW7fKHgqMA3XR4vZSInB33kjjZoW4mBhnVCIjaxVQ
nCyLV4DR/WsPvtA9etwN7sPZi+9wwrL+muaj4i70ZacE3eW5cYjQ9bJT4ysOaexm3WmKRJRJvBsE
nEzgrwXPCZ1NPbfQ2UqTNvE7k6YWgmACpGHSrhVy0fASJ0xgU4IkcDuoGA89t6NJuMekGfRByaF7
UYNmp94VeI0u13+kFgIKCWS6VFzTtPC8YVzD6syydHoQ+cnkTbZHdx5Nv4n/OyQMI0GgsEYdCv//
fklt3thETVp5WSUQ2mW9fK0vjrUfodci8D+OB8AKwqABQhCoLTH7FiPa1pES5aACeARuLzAxTXH5
DNOww9xrlNsMOrjIu6h8wfmXcZSkQg0B6yD9FyIXQT4+FV3h5d0qSBt4weLMEl3rZsekSAcbkV1W
vnZbvow4RRgq/WYF83HyNdR8wTawAyO/IERxN3CzPCZXAT++Xmoalgf0KMLtr1SUg3HC+tmq2LAe
jWS0Gjv3M2kOSJp6KqT5klW9kvuv7fz6v30s5rgaq5Gtka01vl2/GDWVtX9qkzlYRLchrxF8tiom
sIPVSVpW2aDsweB/OU3PCZjuo0cwJntlWN5Gnqjd8R4BPvmhCW44KgEPyiDGD+22tNs2tjDvubjD
X8VPJ1zBKhijWK7dDCCdSXcGBmAwuA68Wv30N5JL9ADhPX4Ajvv4EYyLrlFRtVCZyX3QFc1h+tCd
OneEdIEK2Irkva1QlHTj1/5Bzb3lSoQj48TiM+OMq0KuO2odfXhXTjh2OxuzX5j1EcqacU/EZo2M
w2oLdLVrB/3wOgU/gPlzFaIt+N4DdDtSc/Dho+R5ftKHpTXJ3ANjIQHOiBw98dpHwHKBi3Gjx8Uv
kCWL9MW4x3BjkrkqEy2PQJsIybsY+E3J+WHJz5WNPp2zWyIBFx43Ym5MMc/UOq6irDexgWNBPLsd
3LH9MRQV8ivRpBkv+4BLfGwkcyjMudUxx523eHSkDysYWr3yvvqhXWFIAZolIBrwEigExQA11oJF
8m7sM9PMUcAceawnBTZU3g3BAqwqgMi77AtVh2ufRYN7XJ98F4RA3wivK8b1iTPLplwhSkvaL3mZ
3Wh5uBw4OdkiGCcNHTgQmhSzA4+ZkcRZV1m5b0Grchokdx3akDSrICngmgEFBQqqGCvR2XX0c2Iu
ZgMOWMv6UbW3E1rWs/NyeSk891Pw6IYyB/IJzFeeH64UzMKqmSgQ152/afHVFJuHNcLB6hPB1cn1
PlBqmJAQRu6Jfzu3FOe21isdpkRNwzUXtxjd7pSV751aOOCIOD26VX4w/kI0FqeM1LfZC2FrnY1T
CSV/0vISZP2YzXFNr9lFvum/NYdxV+1E8YOHVFS35pirNZ6NLBrBJIf5o/RkhNSY7s5HDR2hHudL
VF3mecrWHHPBUhCv01VJ7rd9ptzLoBWECNCSt9dF1ooGZ3geA9YxGY1FmfIOMN8xSWx7BTN461fL
qaKsvO3sG/PqOkJlD14U3lpivllWKX1S10nhAxpybyt7MvyFmdydGkeeJomKyp+58gBO1BRQoWA4
X0PjkAnEqlMvECEClHQMtdB0PJKF9XP+jWJM0blw0SmA0gG0uL62aO8X89P4TNOG5JuILY+7v5vf
wURpq9ZbZUxwTtooe8iWFwt7O/btDiwggiPJtwTVNFBLgQjmvZ+zSaGNlOoWr03lG8YPQ792WgC+
TeBNLRFdN/84oAzzjyXGP6VJasA3kxXoRk8vpoVsvdnZvvpo7Fo0hl/Uveg9/w6F+HTeNxaZuLam
aPc7CT0R/gSh1zzIT07ouBUm89IHIwQW8Qiu8tQtvoCKDRxUBwdcTWRXBLG//iqeRbOBvCtJA1Mx
BrDBAGrIzEctwJBsGRk+6mI1wYAvOWbp/nIk58aAjQnmik31OelaOwJeUIEqUTUEjdIH8roG/5sZ
5vhPSzJLcTmhYRYXh2KqjpnmHABMubts5v/jMh87xhz+zoyogq2FBtPgNoXrfFWuKahH8no3VzFT
E2Ai4XDZJv88gP0cHLcKWCAYn5mzOUkMBz5jFrp3W+dhb15VikDWlVdvRpz5bYVlVrQw6pRXJW6i
tgYph4tYQ4FgHlzCqw8FSqGIKumt6DnAa3WfmWVS2jyRW9A0wKx6L0PF/tSGKmZ36EAiUj9X+dLu
pZuK1lDoA0kJoh/ieVW+h36snImwsVGocaxkpU/I02oUrp08FNaXy9+QawOq76BTwFmD+5xnGRjr
pAEUp8AoDFeXu59Ft16nXSVIzbjnmXK5I3LiXFvsUtBPn3oTZvL8uEyZp4A5/vJC+H6CijXwXopi
gJHpfCWmEfW1lZsUz1aeasebdvM+pWQXQXJVnaZDSeV4/ctGuTfuxiYTQ3olmdU2QpjqWk3ygI1E
k3BVQzCfXbXWAO8UxUXhKplwEpuzZkwF3LJHnLZzTMfGR/2pcEnp24M7B9UREKbaFxLKUD/4dD9s
VsqEF81oF8DZ9BZzxhT30e8nwAT/hUAOvdk+29ExLQfUHJ6vjJ2+1FNpJVKOh082umXq2X+p63Me
SEGPa8ciGHVyzR/OSwMRmzsxdx/3OCCU/WOeyUMnEPM3eRJDTmHUjmtUu+ZEAkVEPMR9okOOB1TG
OujVQQbK+GrcRU23IFOznyHABm71eb9CsixCTHsffvfIjZmEl32VG61BoOrgAYaMjeXbldOlSLoR
RzCabmbpqul9J98thmg2jXvSKU+zCuEGMOIzx5CUs7IoHVKXrANTmFp1lauO/1kmD38ZPSqd9gMt
UAcwpyCTy1XWirTxU2V5ibTyJZs1QXrAO2lQg6JyPiaEmj6lIMD/luOEE4w+JxAhqav42l6Dtoan
gsSxf6lfVdktvFL08ueEFFDwgbubsoQrnxTGh2WOcoDSqOyFryX+WN/G+24nBc2bZdAnn/k11lF5
oNQWolcRd8nYWbDm4RFLxSLO3XJUqigd15im9KoHzaRb2mtdQWUc7aV78gDq/1CElOUcOMo4+Nsk
k+mWCRRyihHM3mqOwkMPVpry1AprYnwrNJPUATH/BMet1BJCPdoKfUjdvq7i9GntpCvSioY2eOca
VNbvuh7gpwNZ3/kGTgYZlVqSCx/S3uX3dG98yaGxNbyOgXVPq4nGnVAFgBOYz0wyN2uLN98aEbRb
ej970hNvVuGpzpf8SHlQUq/43vgTcqSpDxBgnkUpIC/thHm8DVQL5CTgM2NWvEZJ41QKcBaeAYg1
VBj9xJ9j8KF011UACl6Rw3Diy5lB5spVp6jX9QbCYihYuZlxHIXPPJEFJrgQCQpipZJ3rpQ+NNmb
jszrciQWbhpzyY1FvOjpQOnsAb2PYwB9k1ABU7E7+ThlhpscRYkK9wBsPhNzshcI3IHBD8oanQwG
+Ta6L7X2Ie27x8sr45pxIO+INA94YoPxBrtuxpyUEM0Zs/iUzMV3JZpeOmAh/jczjA8M8xQVtZxD
PQfnLLVODbE9Uq+Cz8RJRcDBjzEITC8B685Oz2aYI1u6RsOkLiiQm+KgkwHqkV+06EvS/RUb3y6v
iet1G2tM6MiMLi9sq258iZili6LgS6lFojuNe7lsjDDBQqrSIjUrCAtgIPjUX2vv59V8zQFzHwMH
lURzDyJTf9ldXhvfLT52knGLppOypFV7qCuO2WHqytyVc0hUZlX667IhTo6jU/phXUcXC2kV85qZ
+iqe4wUdpBYpXNbfr9Pq6RJKpbJInoq3pI0lloYuqzK1yEcZqhfK9djfQ/zaXfKn/2k1NuMSQzol
VWE5SAXW2auayjOTNy2bPGkS3fyi1TB+0cK12whQEn9oC68n0T4rcjdvhDVt2npisvvt92Eb6gNp
laFYkLcVIImQ3PxoHrQdFfQSzVXwThNYAim5IjJE9DTOryXdKI2kNNDSKBft1STdNbJwUQWUv2kf
NtgopBOt6EfYaDFB27jWMg3HtCzITlkyUVbN641i5yClaRomZMPYbkCEEgwZpJ5Kx2COv3Pt71nm
NrELckKqw7MGFH8Yuylx5SdUWY/Ci5462+dP9/EDmDuLQFUsIiZgh9kB/E/gZFohBdGCE5F4Qlu8
MLVdLHNbldIIvZdorlB76VV3xHtTBeoMQwW6H/0cj2NghmSHKGnrOydzV9HMMvd+BgUP0DKY4ELN
nrFPqoIk1kCn1F8UqLNVYRxYD9Y7SiL7F2AqTgoHaI6GITUwVkMtinXW2ewBq8ObvoAkXLfr95R2
VNzT4QTHMzOMv062NqTtQEsHc3YTKbfNkPhNBjDlIGD94+3fmSV6cjaFckfLIAdh0W4OeHTD/pAf
33HaX5trqsydhiLaCc5JPLPH+Oa86OWSZ3hOd/Wdvj5F0RwU4x+wGJwZYZwiW1V9kTtsnz0RAPte
s7Jz80Tke5zABSvIOUzkUJ8Fgs3ELFCrq3HMAN6bZe3QK4YIZE6jOXOUIdwIAmJKoUoFes8/j2Gp
axm3QNWNoeyVq0tPM6orX7W/oCz0KHqh0L92yRrzwsvJskxOAS6XRZbcqX1OK8mNZ7Dr6i9aMh8u
X5k8T9gujUkAgNdCuk6HWqVicsGc6Fvq0+q0grF23kfaWGFL0tlQFnh2Af24qKhGRbHbViIiLt5b
fPuR3jnuN2fIUpNmSSd8JGM5GYOneomn13/31p6Mnaa9/q0UKzpKvMFnNOrRccacHlSg2PpNX+nx
XBvYwULz8Jyko3r/xL/yUP7UbLcEqxMQtID20cK7sMLJ3VwMYtrA9qECz/ZLM7sbnYoKcQLV6tM6
7uwmfntFAYvJ6hq/qtwVCyrxXu5Y9odVJoSYclmYUwqrtK5qUrUj5ynP3pa78iD7za2t7bvixkgF
XRueu6JSBnklwFypbvT5SUQQmLQoLolvNBXU52x0LS3gZlQh+y/nLYPJ4A9DTOyXnNYg4FWEsJkj
jZOXN441gMYuwjP0rW+sdKeOVZTEXhYbOvmG6toimvkQLZX+940/2yMGhdtYgr7z4LiZtLP1yatE
HDAiI8xXLMDfnkqoH8N5X6Qe8kLKbZzdXw4xvHi23UomehaoT5sqVcM2ZseN8DTsosyLh1s5dgJb
Fik18WAgZ1+OCZ9DUtqLhaoSjkM1uhnK3rMPns8r06+vi4cmrA8jmhyYUyxvRUm0aDeZYGrmytig
PgeVYdCqLfoxWSs3Np8vbyfXCAj+6aQ8FSxknh5rOYNV2QIGmmQP8dztI6tzMWC2u2yFF1QMTK7S
8W7Fwa137n25kxBbJ8jVK+Ovrhq8zhj9/24BhUxAn4HkRQCl69z4twJ1DoCIEa9x1NwMyhKAfYSX
TfBQYcj+FUDSqCUQwJ3bmMuiquUSteHq2j6Sd7JXWttroTFXeIV32Rrvw2yNMR8mxkR8O2sw1uqB
Wep7IPwOtaiSw4Mlny2JiYCDPkKty8Dnp0hFibLUByrUBn+AiErZGcAYZEF8O1deKaIO43kE7RUC
RwDiY/V9zGrzvZLMUlBgwT2Hrr8UYWRCWgW5CA02bOKztcBsYCbHVTIvKbjWmsIDZhH1jl9qD/GC
RPQS5a2FytyA+8GBHvd7LrFZi1yje1FQTjliKF6jJl6ji2qW9Kyzi7Fom5geVAs3ybnrdRWoghL6
cqfSpd2OSpfSgrbw9uflphs7bNEtAsfWCPhN/j5dpqPTn+OB66H+dtD3kq+9XvZx7rVvodMIQgIF
fYj3l8xm59S2zXudYmXl44BSUZAeZ4gDA1g6oBZLuyzVTfNlcgSxgne0tlbp99xY7fuk69IUTU7b
7GxPNtY7w8oML53Jm2B9PB/E18Igu4n+PsTazy21wMe3uoaygXzMSs9Q3W/A6AamP/jZQ/8d+pQG
HmR/JN6C1tmHWebSku2YQBQW7E5NXtwskfE8d3ZodrNgH3mzkKjvUJIQ/IPOQ54vr9eXKpdzdKWH
xav3A5SJqUZIlXnqsT6VAc1UpfvI7b0sBY4QHB5+K4jJvE+5/QXMIYccRexYCqqNsWYFdZE/SKru
xtUswE9wnwNbO0ycbMu0NFQtzn3nMT+tPnizbtKbATBJsrcfFSTHz92PXsgIQP8qc+px00CqAXwf
GBtiR6DGfDDAwwnwknqvhKuf32u+hm7F/CU6lJ58qK9f1XCifEygpQ/yEHPJS4/HkHfZiznhDQUv
yhkCjTKoJjNrN5dCbuYCzQs9vcnH0ptRCrpsgbe9MIHYieKaA2UWxkRvE6UhJaA2qFj8LXyVJC6l
U7e8wZ+/R1f0lIhQr5yk/MwoEwYsYg7SYsJ7rTz5YaBEXREpQG/je9dlHjGv4ujp8jI5znpmkP73
TdxJi9wZ0wzOapTVTjG+pfqwyxKR14is0Ji0tdKpUjNbUeHnEXFt49RCrX7oHy8vhRPYzpbCBLZE
GzrTHMH/RWbDLxLLn6arXgOfjCMiNuDdEWemmGCWtKhGYqSNgjHHa3BlFmHtOSiZ6H6Pefyp9+S9
JngX0l//6dxt3JG5bVVrwJyMjguCENTKhwmoIjz3KcubXLnEEEFDuF8MQHOoIlACNhbKu0hVVLUD
Gg11DO5mQLOStXTlQQjR4n60jR3mlKUjnmd5h3BSXY8Q1hl2NlY2e91zuqNsgIZnmd74q9hhxviy
t/CqGgAvfayQOWrKSlKjKAFWnsNoV0FPW8o80wK7Uv1sYeqSllutO/QSAZzaEdP7g6b1mXnm4LUQ
dVEn2snBxPjPQUrvqrgVJbRcn4EuJXAxYG9RWfYWs68mncyoT1Yl3ml5Z9/KeX+UDDvxO4kcuko5
CDZVYJHlaLGnRWukFRBMWjNZD+SgXFd+dpvvEhvTMRqaiUkg/ZTuRM1skV3m1tctOy5bQHP81rID
WdnHpuMq0giQ+fdFF20r9YxPR/FjW1lSVjQUq6zp0bss0s4A141enuQqmoVnQ7Qo5mwYpR3HEoWE
UVoFShBfkCO43IbX8kARrpRJKQ3bce9AZdgTfEj6t9k1AooGZAyYFUzAV84jdll3itXbtNG468Gn
sP4o0hA80RgMVd30tjC9XKQ4zNvVrUXmjpjrobGXGWjlKSmv8kYN7fL58qJ4MW1rge735hYyFm1B
exawyNbBEGOp+G3/w476/WUronUwd8OkDWNe9ti5dm6jux7QzAej7HrBB3of2bv0gZj7wIzjHIyw
MCMhyZWDKlxlN1XDVnZ77WDELi0ByZjgbWS31V2CsWhomPwidfg/rVan7d3NnioSNCYtGkXb6ski
uCYKkUwKr9yF3tBvV9TZs72a0BLWYWIBzDqE5ug3ij+DtO9dEay7wbeRzLcQn5cES+MVImCYCmA7
AEh8SjKNupJawwKYvQukWwNU6RYJyH6E2n1/yoJiZ2CApfBEkx68U7+1ytxLlT2valwj7xzIqWox
15qCnNa+K5vWixJDcAvyrt+tMeaYT0B/dlqEUJaUw7Hqck+rm2Nf575GhuCyp4hM0f++8ZQi06d+
WvFcicZnLT5WKOrFq+LJRHQH8UPXx2djj3na5XHT9hhcBnbqadjFwAk3X013/msNUEcS96Y5BYoz
P2FOvDmZS9ZRPxnD6qmESMxb4dZPLUzFvsg7+DHsY3HMsS/bjMwLbQwr8kkdX1fpTnFEFw8/gv22
wV7iZJ6byepwmUpJubeM5utszD8vO4NgGWzZslHL1SiztPAHNQ8NM9k5Xf/mKKLXDa88ik8DRU2I
LuMlx6LPCqvpJqWGL6j3I96pVZiEc+zGB2lXhogYf7SqD2vM0YWSWqvGBi7sWbuW1OeWIDpYojbg
53OEWKSg1EtfpY7GFji0qLbMVjJivwEXsjpdN0VAoLxLMAhz+Rt9dgMY0mFDscB2AbKL8wMrJyrJ
+8VpXFMDMqyfg1LKhQRun+E/0HGlhB2o4ik20LjnRrJ0lDq8ehvX0FdL92xtesir8VnP1uRhGk37
LiYLGFAxQgLySNMuVk+Z+5H85zv7/FcwsWkwizmfmjEGnERye32+jxvz+3/fTR1zUagvY7VQODpf
aIt3FonqFeUmPf2SJLqnzoWgB80pWWAZHzY+VUpLe8VtYUAHCnECRVLTIDeLItePjp7X15OhSd/N
0qq/Skk938R6JT/oS0duB4x6B3lGEBqjWd+rQ+ncNIVTPVzegc9nXgPLAQVc67SJq9G4vbkAOjt1
5trMQZotAWxa1zeOA/FrJ3q9bIbntujb4r2Dmo2tWYxHAf1sKWTMwQXWAsB2v4B4CWOLGRkaAWiC
awjsORiRArQQDny+HqhMDvPcVphljXQpDiBRlz2AdmAsdpcXxN03dL4dHYBTE8x153aSRS/SYbEb
QBYtr2/bIFUNVFFFTyiRGeYWK2tHbirFalBysr1qmcMqNYPMig+XV8MLXwjGoKS26fdhdcnTLFMb
SZfA1jSoNbqxyRdpzF8yzfjWm41/2dbnVAoAUw1DC5aBFwx6fOc7V7c5yTIJBFEqykB2fGzLX11X
7Ablp12OP//AFkQk1feH9qeGy5hNyFJlJwH7G3mWwOjbkJ8NJmoibaJ8hs+XrfF8D4fJNNB6UTF5
zESTGb9i1kB55C99KCs/JUVUHuF9JkoP5UCNHFAE9pYhhQnCNVNP0JsHiR3SJhLXya6rJy0+jWDB
6I9NDe5ogXPwfNBE0Z7eaxjnYUcPlRwT8EShyyLZYan6sBsNl0iCaC+wwrKhKFXVRIViJv5kkes8
ax6GprqKuuXxT77R78Ww7cRMknSFoEXm11P+vTLnJbCctBbEfO5aoBmO1AY0E5/GxjAy1BmzbsDF
jSvN7D1Vz6/VYhUcJM5TCCfJRjcMPTHkHiwTqCW3oGtqSQI8IvqIWRXmjt/d5KjR2W8A8oFRsX/o
mn1lCEVGOQ2dc9PMITYyh5hyn+Fgoc1YhdFLhWJrax7xG3ag0EYnGshPzI9m6LMf5l1/Yz+IOKu4
m7xZPT2Nm5vLUIpKkciY+InWeEOBIa+YuEmcB//dYcC5ggMHmDr4xZgI7ExmBwBWDJZw0/4yWfY3
LZIEH5J3rEHERoUPaEhk7yzVsasqbaLEHwYndtUU0u9xcpVP8bMj241gPbzwi+YwZvLAZoaxPOaC
VHNnGiM1Ab27Qh7isXerVsvBBj4kXmqMQQbM8uUN5JQKMEKJKIvRI3QaIWBz/qEafULrbcHyzG8S
hNqbh+YeJAWnNXZRLniiHI+n4khl7mVBbsN5aJxbZr5dlnexasSwXGLQ/s0Ilf24R53+b373f0G5
Sr3+vPzzPiwK/kPUPjBTyayUgOumkzrQK5KvoGO51vaJ/7beAwWIpqYYTctpeJybY5Y3tIOpdRHM
xdCLlO6IEahBGuS7/FqLb5QcHK/UrCgl4Xornh7/LJK55dJyqJKxhlWlrK8Ns7uv1F+NfIqFrVT6
hz7vJkQAcNXR4VHmgFvpCty+RU+eZ++s29mndBclmqp5EAcpwowB2CMI7NFqEa+SF10sw1ZAs46n
lsIeE6uprXWwsUp5KAGmqoHhr1wQHIgOB3c3TcXEXABu9k8sjAoeTvqkwEXV+8Wjb+HoNX0mV5Qz
87XY5/4+eii+Cg4k73mH4UcLqQ+S5E+aVaBrVDu7Klso05rg4+1W6SCvCSbU+0QDQq0HU9aUS96Y
ZIC4gz7ypZzlfHf5R9CPx35cvANAHAKkFzJP9TwoqHY0O5Oy4roHy3mtmG4f7//Agg6eASS2mg1i
n3ML2VAXUVkVrdvN3d1az3hMZYJYymFj0TB4/GGDCaY95tAxuFKjcwOtDI3CYFoI1B7S0lWeUHC4
qm4lL7rOvlvH3qsfZ0h+a8GsQ/F+3s3P+ePw478PCJ3/IGZb+0juCn3FD1r76maqH4iShgURgSk4
bbpzM8z1P1azGTcgZvIzPYDYAbSVoDZ+LB7NzJVwXH7Jj6arf11Nt/bJv4h8vMO53XYmMuSqPutq
isRnRCYq57EfOyUYbt8uOxD34tqaoT9jk2FkRT2NMl1lccjuIKhaNh69Q5YePNqQsfQ1VNZnX/WX
vURcQAEumxctkkaOjfW2rhfAfhucEELuB1SwXEePQkjb6oIYJDLE3FpymcZFm8JnZq28yS2w5LXt
TVsZd5fXw4t0291kbqsq+T/Srms5bl3ZfhGrSDDilWGSRpJtSZblF5acSDAnMH39XdSus82BeAbX
PrZfXKpSs4FGo9FhLVVpMPgX+91s+yYGoNKy2Ov2l3TOJb5FppBwQ4GVOwXEzmIeYerm6beUvaYD
k6zapgP79+hrIuQxzaJu4BSrZnHVV5TccyaJ/W0uGB57oNxecOzE1EwJyhQzLBBjj6MR1H2+o87Q
ud2ov6hR/vn65mxqs5IlnChgHGo0nrA5TZ8Eo666JP10XcKmNqCcRaoENF8Yybw0Zy1X65RNuFBp
Fwej8tJkk5uOtdvmtWRntr0TmoPQMWpjUEvMMES80QGKnse+7mZH8qva6TfNfQTU/emlO6WPOqDn
p5v5FiHwNykg5FbQgnkIe8HoMcCAIfgMviBhzyM2rfML4qI1o75Z7oYO3Dv5vuwPzmOFdxnQyIYH
0F4PB9mraDms4r26lr9sw8pr9ANiDYXisV5E6j40XgpTdafJbx3McWbH61u6GV+vhYmeI+a1STiU
zY5wj/au3Kegiit7dCuiAU6KUrxlQmtxggfJwRURIhzD2x2UVHSMXaPt3YjXvlX8eSOIvoy1/LuN
ggtZYLMTPkEzGj5l+c9K+XV96TZcFPL3OAULdhVAMAUzYXPeMtq3kc9C1TU4DWy9cLkV7a6L2bCG
CzGCNYx6N0xpRyO/d9pdURx05ZGRZ/Ss+0Mna/KUqSQYQxUj2FQbqBSR2U1Gvmvq2O3DURLWbRjB
hUqCEZA8wshgR2oX2A/PHVLaLshmPvGiSj06FrJpgU2l0FWGrkogvWAy4fI40TwyzSGuI79NGlcB
rLhi3U2tbN56w/vaQPv5V4rgfUeSscTsIQWDPw3/ga4yiUuUCRDMLdWzJCY59obEDzbgEAdsz3VL
ky2UYGlkqkhiV1BBSVsPqDkuZ6FHTFmXz7YYtM7j4KBsI6ZKwsqYxsLSa2AVpeleTQwwxWZR6VbM
ZsFfaGRjkNpB0sd8lzsOaasTXiDDX4W3XQe6JwLivV5GQbFpzmBnQaUJ5KUYZL40MBP2NQMnAdWh
qgfPXtZ6c2T6Ckd8NIyyI7ppBithwiZFfZ/HitGhAG7nXl6cuSUrHW7uDwD4deD3LNhSwnnJB6OM
O4Zi1zSAnHBEKjBqnuKISqo8W34N3mTZGlRfyHsApHIcwd0Z+WglNTAUN4y2MvpzO+ta5Gl10fXc
Y+3QaLj1+g4Ps+umsXXxAUkHeqKADaAiEVFxNpK+c6YEyOAZ2pAr9BcAGOlD8pojuJBjkW/ZyEqa
GDo1dWum44xESNvPbtTreOoMLjKjgUNmiXfdspC1KOFBi1zAYLQWsoOI11xOfhJrf33pZLqQS3vn
YTqmYNJgfpaAXS1ykXjw6vJjDOCA64K2smPrPRJbxTHNbLe8hSoq5lObRwX97m7zDJ4LzzyVL0kw
PMuCBplZvH3SKvhyrKywbAUiYzRVksclnZPvsxul/DH45f8D1nBbRyQBNeRx0BT/7onQ12ZW5enC
TGh/L85qsKTG4tYzHg0XZIR7HvqyyZ/NDVyJFO6qoqzsLrQz5tdEPaaKfgRlz3dOM8Pt9Vq2iVvn
HF1e/+oneMdIV2tbBxaO39IpmDs8FdAVwN2msVR3tvLJL2QzDDL1lp+vtjA3DPgvDomj0vu29dNK
YThlCAQBmeffSi8A+h8XyxIIouwqiLKNqEuMumPo6EH6RNvlAUvd+mt3wC06eugaPDUf1UPmmUek
ICWHY2NhnQV+Z+knQlpefKaMiTkmDq2BQYkWnARtiff0YWHvXXrmu5seKDaeOXsgCZBDvmxApCAd
t5It6D2ldT0rCmQrN8ikfA/3yJuBx4GUnvm8EGh0AT9PHcZUkIOUWe+Gf7uQvazLansVzuNYq7Dm
bZvijroHOpzkbtgwoAsJQnyq28xSa3UAUbBW7wAODZ5gtF2bqMF17U6yixu37YUs4ZWS6C0tbR0r
OaAH0/Aw+/4z9Pu3huAG0w4lMlOl5IJ4c5vCA3Mt8x2gUggonWiRuVT+wNsHnEq/j9ySucv8FuCI
Ji2QpcK2/NyFUOFa0owpxtjuoujJ2oMg3OO3b1AYPt3zI+AOfRm0zfYuooQPhCrUvsVJi3JM0UEL
GB1/YPF+BkbFbD/oGvHZ/OdTOMtp+C1JiJjqLk0pGNcB8tEgJRY3nl1OwE9W/eu2sm34v8UIbrvu
CZhFG1Cso5HoSLv8vm1jSdVbJkJw1prC7Z4POFs0BQJ00d3prS0RsRye98b3WwvBdSh8sMMoMuA6
2q67b8OSeWkZtt5QT+pN3hP6q+RRdFZsnnz739ZPcBxOXNtd1sAgkjBzI23JW0li2rcw7ppygufI
Boczvtick+m3BWMPahU9p2F4o0doxQPH+keQuete3LLYQ8fZ83UFN3rXLw1RcCaDkZpRVqgI/R6s
WyXb9bsJMTSov9/GcIB4O3UnYMpPOySvcj85YTJNkiF+e71dWQEx0NW7HLAQZY0hc4yF8n1/6E/V
3dIdLJ983YrV1udOfEnS1gANbstBR/dATgtuPyo1O/JlSQ7+FW39xeK+fc3q3uFpUVUqxdkYvBjj
rZjMzjGbNoy7DFW//YR6UOUVXnybKfvr2yrVU/AvIVN5VxewqiUNuQCm5MORvPDdHGATq90kq0Bt
daVcLKzgadRoQCPg0OKkHAFMZz9mx9nXmG8+Azkzs11zDwy0h6URfPd3l/u/3uGtE3O1yBbLSNd1
2FLS6i5xbodKgnG/1fZyoZvgf1p7zEAsgTOSfq6O9d3kNTsMMwP6rH9DP7OOTZB+6O5QFdAcTCSA
7XAnowDbvvN/Kyk4IpQ0MjohP4AesOGoxdG+rcN9yWRsKDIxgjOKQIDFLQUGO8fTg2YMXwoTxXdT
NhcguTPe9ZZZTTuoM7QpbdUrwtp1uASoeVmPKz5F7CuLQuaEcQEJPZ0+hEAmmmo9MLruA5IEX4a5
kfgwybqJ/WVp2hhj0s54keGeMELqd2T0tEiWB5PEJ2+sCCtT76uB0TSGp9RyGy3CRsJVzD33eV56
Melnhn5hNZe9GjZ1oyhEqUt3CzJwl8Hz2OY9TwisvzdiNzdR7X1qi4/X/dWmQaxkCN6DRcCVSscm
Adk7vwOxw8lUJ9lFu+QY3pnESsai52rxDBDzJjSFSyx/qd4/SH7kgfstqAfYzgr+N4UEl2FYJSbW
UzjAzIhA7QYkSEVi4W/rLuqDcgV6joBNiFYZ4eY2LGVsC7WH3/sYA3cI9M5gYSUuegKtVxb0NxN3
9ROQ0NFkslPPdJ/VGPuMUKJB163sYbllI6tvEbsueEdo3zB8CzDryhuQsVHm6n65BynNUeWg3nbN
X4rlkoPMYW2+EYACiTQqeImRfBTeCDOiW6f854pdmHFaL7svDcDA9x40DnI0CT2Yx7/Y29+xu3gg
HHNk1cBxIFRy0lCPsmZZPlXmvcTjkJtNNiYwVb0lr0ZNvJGy3WRG51Ihx2YoHq4rtLmIq9eImI7O
KtygZLld3hKbvMCEa7LLPZASFvcgIA2KvfIYPV8XKtNROCELc6zljDCZuS3PcQ6GKqoHA9UCKzyZ
6CG9Lm077bLatOVzVqc/jttMTVuIA+JP9mgsJDHfqNcCfd3a0Y92YO9NjxyyvcwRbJ2M9dIKNyoC
ertPltRDDjoaY+w9XX+s+5/Xtdt0nyvlBFdQskrJq3lcrh8wnoaRqRwtmOjuuhRZUCnOtHRqWdt5
BLPs/OY8fLZvxhuYiKv/Gu7l/M7/JWH0b8gjgoJZFmYG1AwrF3Ov/LW0yfG98QoeZq862E/Dzvmi
np3S/csxwovAXYQ9QxckC7vxLZoNT2XussDxF1tBJn4Zb5X5T8n+iQldRf3P+SMAq6vKo81Lif1v
ECZdaiS4lCgeKaIurCbeeXt24OAcCKygANCz4QGuBum/aKEkaL+ouzhHqvUNCZbJ8PI2T8PqDhba
QXgfTjW1IrSH57Vm3dApbYGlGjmJfjPMZmTJ7sjl94l3pLqSJ9wO9chqknawWFNz9YUdqtrFvuNP
1G37oC12o+e46hk4UjiWrvOU7+AfZDpvbu7qG5a4ZOV5dH1KgR+5hAJV+zplySOjsrhwa1nR2Ikh
FFB4AmdJOP+YMCsdrUX2sUMXBrpt3Jk89oOMYG8zCQhmGrrQd0KQWBaf7dbpx0VMci5fTfYGB+f4
2sfwvj06B/Ug4w7cuiLW8gSbdYx0NNSU4hpEvrasgUjeHKbwpey+JFMlOSCbD1jMqKHrimCWh4hd
3GBGSIZORQjf+PPO+lx74QcWvN2B96FL3G7P7iMpj9mWbayFCrcDwDbjCMOOqDuMD2oPmeA0uu60
N01jpZZgGlOeWFZq4wREcbzA3Ll1/bFF1/91KZvuRcfQJwHEogpgZP3SyJUZ02oApMTx+dyVrqPt
Kfe07/Z3Gu0bFiysk2wfPuS516THCdms6KPBwJfd3Q43f3XVoxANuD20Vy8sAJffMmtWUiddv2By
6rvpJzsBex0eTvHU+wVurAF9U7IHFKisELj1OlvLFZa6qouxm5cagD1ZXqSou4KYh3q0HtSm2F9f
762TsRIlpszKKR5KNLEjqhh67tIsm/Z43YxoNZus2zE2v5NZk7U9b17/ywsQ/0xqvsMeRtBrhGXm
LNmsIWg/LbRHBq7/OQCN6M2fo5surKXAFFNVXdeBcXa5idlcx/M4gbvNoh/s6pjq3y32cn0Rtw7f
WoRwOXRza9Rj6BR+NqER3VG9mP5FXfFCC8H3T0VRzZOO0zcx5cTRuOiyIjtbdX6v5dJXw9ZRX+sj
nMEij6sIMLcFyqMIi/o7M32IpkjiT/6LFfzeGMEpq2OpOHUDxNuFeAs5Prf28r0ZqDs9mA714foW
yVRafr66OylNCE1y2LltfVLYY1ffpMXxugiZFQjvEDuZ2D8MTSXJMlcZsoPejJL0hkwN4fHB87DK
s9nAyaHjvabFx2LksZs14dfrusjkCJ5PSRwMVDIs11y9qEmDZp/cI8PP60K2RtsvjFrwcw2d6iJN
2EIqhXwDJiB88xAFNPhufefHN8RbOfDotsP71+rEfF49V21a2ujE6/z68xSYZw2w4+EP414/ZXeq
bxzo0fbrQGZ/EuMQ83o6BlYaJYKqplZgwoEMP5BZlNydy6aIMerq2IpJPSPuazUkuK5m6wdiEAwz
foqKU6YWO0dV/I7LZthlOgluIpqdGk0U8Elhm7ihnbr2X7S5gpcPnSkYnQRqtC04VgyRjeCcxWbx
ZEgALzAkgWp31qHqK/blb4xxJUvwsIbKqyHRdZTPCjDAlgPI3UYLT8R+AOUZYRHAzCN+g+yG/YEq
9nA2mgGkKJ2pB47ihIFdVs1HzrTZA8ikLXkwbxbX1gshLHXCumhijKMifwIEG7JiO3bCLOI+v83j
w1Kzpx+X3jFzCNSbMHeBjiajd9iMSVbLI3jrLoyMyEjhEUrjMWp5UE2HxixcTU386xshEyR46gjw
fnrRQpBZoJBXAFK52FlRGRDpyLhM0vLz1Z2A66CNsxqRQVp9x7y8y+o26G07aJgj0YnIRAl+O4IZ
V12B/WuDdEYCgu6iA8Y7C9dBaxkmZ09K0COpquzLR4KmBNPLTkUw3pb3il9LnrKbrt0B+wwoF2yb
6oLTLecKSQnQr/rdkByMyDkR1v0yivnT9W3cdA6/xYgYYglAsfvJwZOr6KJ+1wJUD6SMhSmpqMmk
CA4iH9jYtxWU4UV7Y9EwoIUuiVM2RQAxQad4QSI9LNhjWY3aOKOLzB9DzQfA4xOdVRlpwqbnXskQ
LBGNXFbaDSEQjcz5B7hN4E6ryQsd+9ls2wpwWuR7J2Wx3LTJlVDBJsM2tseqYWAAaZrMRt4im26n
MVXOhHfRsWJ9J5t52g75ViKFsCIsY6NVexhFVHtLzXx5FcfA1QL3xoK9VgZ/YYMrcYKpD1M52A3l
gNMjzF3Y5Wk2SO7czXDit4h39YoqUlothQH2duTa+qe65a4dFTu9PufoSPuf9BGHiin4GcB0B2GN
o/lqRjBxL2vC2fQOK32EW5CCEpzHJUTAHAKuTQEdvnem9nRdkc0kurESI9xnFSdKBixqxLFhMH6p
jkaAIMzXqn0NqGt0vu6NnXGYNM8eXFmDgUzD5byvvH6uhs0cOxA9h/eJmrhj98T0zr+uoHC2FhQc
VNIAwkcMFJQwRHYpJDHrrBgqonlxF6fo2VAGdt8rZDrnIMY75xGRDfsJXgoCQfREgR+2MCUD1kHw
IEZfqs2sYJIhivJ7WymQmYx+/alOiwhHR3kApG1A0b/UCfwdRlX0SuEW8R0IhL8adnk/KyToQP18
XZKwRUveDNgnYGQD2gNmzN+sZ7VFNM3ALt1haH421d4FT+F9zvOXQpEBZ2zKsZCBRNkPbBviVbjA
n/R0phgGqzVQmT7r06tjEcmhFZ3emzaYWcSUNwwBzCSCrZskm9RyyccZY/ijSMbvoaVpgeron6ii
PJjjfJ6c/FYH4bubxdrTXBZ3htVIgOUFP/XuIwSrN6zJmfsoq0Clqw7IoZEQeOdxHx9Dldr6XQjW
WO1zPVDz6fpWvrdLC7yMUMhALLDArl8azZCQ0RxGpXTBRnaoIgeoCwUfJfby/rRBCKilQXxrOwZ5
24GVvaS8oWiDhHJRpz9PjRW6VYTJbjPXH+dEFsttarQSJmgEuNlcU1lcuaANH89xwQZfo70j4dZ7
rxIGQ0D0Yak6tZGAFC7nEmNQXVphiqe302Ph8KfYiWYXCE5HUIv8+NM9gixgZqMlwwJZvYhil6DU
l1chNCp0emNO9iEZahmvyHv7gwwkdBemTjy+xZccnUiTG1NauVULDqOZdQ7g/+xdbdd+RdiOqaAE
v66VOMYLk7dVzFUvAA6o/YH/5dL0+qSNmLmoZWLGhh2M1E+K22m4TQpU9QGisCPnuHGt1NO436TB
xHbDNxnYyXsPg2+wAAECwnENEB3CNmYDm7MohtrlUDk7W7EGbwK/p1u3sgrVe7OEJJwxoNqab8C6
l9qyOBsJ2oArd5517o5m/CUei8/Xl1QX7+23NUXNRtfBYWmrjpg9GdBLECYNjnNr3jAUiI39pIDL
p/KQPMb/Hdsr8+ei+pLrdTB0P8KKuSMglpQI0Gm2bwBsmlJXmdFfkt5naPtWGuJx8NA7pwxN0mBL
cTFi2sDs57lDgd2ro69Ro7pOono8qndp9onPH5xS3TVj76tFGoROUNpBZgRoLdPxMAYsqJf19wQD
CIxru6HdqeyQjqGXW3edBlT4nHngcT07LQsiekZuXaevvWP6BVqnB2sETj2mu6M4AC5xOp8cdLDG
GlL9eR1UVudmY9y5oZOdB57UpzweXxQbZFnKV4ceM9Z4WpgE3PkalQ4ABMcDm8tDxM1ns3waup0d
H8rJd3RPe5syO6fdcdLuHW64WWj4M8Fcd0K8EnVD4GIa02Po3KrJU6wdYtVxJ/Ozxocgyp+M3nKt
7tDmH4fxMVN3CUZLKvKJ88rT7dOQ9mhn1t16vrfU+5AXrq3dpeUvo0xAKfbUKH4ZN6cO2IaFQXw7
DsGAF+2c8PuMJI5u/Wqc/azfpephbsgu5ugpH8Cpgq7L6rs5giy4e035J8tBXBgCG6F2e6DodGrt
lcVzR+uTgazxnKb3NWOuBnadOb3tq9Tl+Q4z1oR7vWEH/TjDQE8paKnpS2s6Lrb2OIIu0mkVT+Fg
PyMHoocnruyNbJdyzXOSc217FpBew7s4bO/GbD8MMap4t0Ptq0nq6kA3LqMnE5sf3mvz/aA+DPWN
UXgq/QZQSsDPkDLxWM9PcYoSdX9Dqo9Rd+A9Xt3lp9FwPKv/EPb7iHZBBL7UTvlgcLIrY+4ayguZ
dzP9TBrbU9MHNryOFqikXtTsoNn7fPgZzU9ldybUnzG3OO6H7mSln6IkMLOPAMLtCxvjpaPbAvK5
rb+OMYDOkm8NpslqcEXNjAVosuiBZFDYx7w5ID/p2vSmaGf00CD50d9VxtHOUi82O9/BjGcBnPak
mZB6+mryu3Rw8yI+MErccXqZ6c+yf0jYA3g43RQZ7jEJtPDeyb6amRlUBTs5VuWZpvKEzH6gpLbb
mNTFdOAJwKWHSg8y1PXCJHNh3rvKOvX0Y1xjCfpwp7Sla02GN6MFUsn4gal50Blm0AC+Iqt7v7M+
pCiF9blzO1YJflR7cWHskh67ZAU0vMf4a6lgXo+6RPlGwvFDzftAaw6FhvOJ3qdEBvW95RHBGESQ
OYQPfheDG6CFXrpMKlcHYkRm2li1P+xo/McdWgg4AFAGhGCRdqmcMpPnSoGbcy6/qPBe9vzS2urL
dbcrZAf+kYLpEDSmOQaCASHwVoaIJEOEABKPWV+daO86+nTXW9ZxzFuwks9IilaS+GNz8TBbBpxl
hAYICy6vE6UJSZKBsdItCZvOkQJowBL9opJc1KZmiAwxHW8ivyKiEZvVnDCg8JVunpXVsaFjcrC7
UfOrrGheQZIAxK4m6UN3GJjshSb2IPyzqnguaQuQnW2LGo5mErUAky1dbTTPRow5OQNMqEZ7Wxr6
EnZ1KRrIjPSHE6JdDkRetjuE8eOMp5vbp3UviVa2AgWysiQhM6LPdEjSxVixHy5LCSZURi/Lvl23
pM1dBU6YhZk9GJT44FFSp9f7BecwYrea8zLZf3cggMgFVlf8FSmHWx08f2pZVgAEHODAzVA5VHmB
6nLYZv51XbZWDK3EDshTMfyOmOTSQmMzHGd9RMATdqRwS6PEncTACkRSVZYyEPv232xlLWtZ19UD
gzr5PKZp6oBggv3KE7TFKK8kzbxp4phj/dHZXwdSAb7XARxZ5RcIhqYEndQj8zQ4Bcu4T5rq29DQ
kxaq3lAUrhnKIs2trV1/ohDttgjWmgwQ7x5THkj2rZf6uq2zCtC3Bc8AkHrvyNKbMisRRyGcjifz
Ds/kzDXHGjji4Qx+bJ6c6qY81d1wuL7LS4puVdP6Z+UBUopuEHgJ5B8uV77tCjQnxPCwZh0fAHXw
HQ/tvVHrB6rkB33gbkyUyW1VQ/Je3np/GUurOhDZHQ2PiEu5EWPOqDfwfy1X7vBa2ed9dZyn5EeY
8w/XVdyyrgWJ3QDoAZhRLVHHOVeSwZyAA50B1gczNvHR2aNQCA6j2cf/NDfZoeflUAD2anLrH2Bj
ftAk3yA27i7rvEBe45oEv957kN7OZBOaP3XbW1oykhedudUO8atn7sMvHE1LINVLJc5oY4mRtMIr
F08W8h7lVm2M2A5TLLHBmYVQ0xge5kS3PoxjNWHaNS1219d5Sx7SSdjS5Un2zuGnPdrndKeu3IkZ
iEPPyZx5NDE8wDT+cT7C1nBb4J1LKcBwxOwfXmhhUS7JlpEYn82uPFvzFEyk/wTXLLmnN7wgAIBA
Mok/0Ontllt5Jp1NhTqSCl6QsdoFOqzh98Bic9UsrYLr67fhAC5ECU6w7jVezh206skHAmSAitCd
YzzMPLvF7B+qFZJeh639AkkR8qd4beItLxxBh1XUIGmLI2hVaKeod8oCLT/WR7sx//z2hUksXm3h
7qXiMN+oZ6rDLXiZfMiDoS1vWJjByff81/UlfOteE9wZNEGeCj4U5Tcx4MkY5svGgjleOwXazvLa
p2XAoDtqB0AfJvfWI/f52bxFq7xnv1b70DPd4mkqJVfnxsoCkRhMi5QYdGGCu3RuCtgMCNMxL2xO
XbfLrWLaqxr7kigj9Uqjp5LjsGGjBLksJLKgu+mIvrQ27Ir22uR4XDfcIfnlTGj0iGXFpY0LEFIc
dChqxhsZwaVSDgvbcS473E/gCAAI/TTS85ihSfjPbQW53IVDFv8Q4ZBLOXWodU0Jq8WjODmMke2r
qXKcY/V43VQ2EmYQg/lxUFnDkYihGjojDbOZ5wqpB+08x5mZop+jmv2RtdmhtMbiXGbIRVwXuhUU
E9D+6gQY8QCSfpczY0Zh9OAIxTWAPIDfevlPtjfc/LEIpptm94eNjsutQzQsIabkAeIKvt/Ltczz
XB3ahOAKsHoAceo7xUS+n6FsYsmgQLbMA4TdSBPD5PV3zODjnMQIbkaIim4JaqoJcjCSxdvaMhAg
ODpAcdHZKPKXzmaTD0WELSubKToxXs/H0S6qPebRmAcIB4qMQNvuaZ02R9CxVvtMDdNPwPfA2Z9p
hLyQZcCRm4C0nnukAerJTD1rVIzd9Q/dOv4Ip3BMcCoBpyiEipaDez6PUcTuUu7iebNn6TfQmu1A
BSO5MrZO/lrS8iWr2ymNJx43BSS1OWIIp8Dz/5lQ2dDD5rqv9BGsCM9jUA5bsKJCL23Tm8dRfRnA
Y/CkYiwod8eoLC03b+L4D2HR/jHflWDh0UbArJFqBjac9dETH/iB1q0EsWB7rxYICXXhCrGFSxAd
+nSkkQaC1eKub8vljXGM+3ujT//iTlgYB/4jaDk/q63q4RaSUJ1QIGrjICFh0OYJ8k2Nm8suwW2j
+C1JMD99Rlittli1kZxT4vg1wALy8dd1G9+ousG1rPQRTE8vLZJjZh5G3hd76mC0EcxDeI5ZN7aV
7vF0OdF0/jbXdRiYZb6vkX2tjT+E/1sMBKUbgo0DwQKB37lcVJYg+dAzqNpPaMmPuOfYzHWI5I20
saALuQDw//WFJVucXNQUpTLGGEkLahePmf1Ylvy2oJIHkUyIcO2FbZ+2FjMrF49xN61ep/CkoCnu
+q7JhAjrxYeJ0hBT4lgvywN7us/B+osOi78RgwsOeRCE6Vi2y22ZIsAmxYvDsJo7oJUdirryaS8b
H9i4cZbRln+lCCeqaGaq1CGkmLR7GCDG5Prnv1ivlQjhKIVzFzZ4UyA85uyZDTXY6pziELdI6l4X
tKULzHd5h9sIDsX2VTzVUpZ2y8ZUDTgePiQgWr8uYWvr1xIE+0qcIqzAfwRVRnBZseJr3YwHrTEk
GceNuwLArNACEY6t60RYsRjA0Q2MCnk29TbLwSYf/5qtRz0t983weF2jzTVbiRI8UAnaigLTXDiW
vf1jbuODw4lsXEYcNnrzMEi26YDgQpOsKiIZjkPR06hE2NDiPaHObooyyWu2s3zD1bz5cwh3k3oO
SnTSUcONDUNJF+iFiCOwjuKoWG9hUlsrIHmsQQPcjn4RNse6/EMY/kXBpTqN7IhOwflnChtWtCHC
qgwbpsVg5ZpZciapDONhQxUsIQIwA2QCCIiEBPsQokmhRXrb5Xb0Ef4cg/bz7Bc60EGvm8TGE/pC
kNCu2JeM8rarAD5Ls+4pzmJy25saOEhDi+7xMBx2sRnHO7NAmu265C0VkSXARYdiBerEguQoA+qs
ow1IEbQJd5NUAdBW374W09z41yVtmL2DJgLw/6H4jqBFeFzac5IaCs1RyUvDLKC8AohnP8u2bGMl
McqD1oilKxNmL+hj9hkzqkZHIT8MB5TvC+Oz02d3WgNb501aBhOfOi8Einvwx+ohP4AkAXqTkLQS
32UGjaYupLwGmv90P8ZAjAKIomSzNpwUwKPxQMexxsvPFHyhkhZoWux0FFdbzXnA5I/xIQcrnQd+
4PGmtlsNIx9xaEo0W/yRkJugBLwMS8oKWyf2Kc2Gpirg+cZJ0+3Om7XhCyusZ7xGgnRwJBeXTNZi
RKtoc1SI3poA/XX7yEI90SxVcEUOSHaYOfEUYBNc37QN60eqA4OtS4SE2ULhwrdsMqu8wFWMNP0j
c/QfkaqhzKryP7d9kHOB0kND9xo4ZwSr1JFiBA0ZXD6oUH+kIZwjOswkF+XG+bqQIRiHaab90Kdw
iKMTFwctbLTAbqJIsmIyKcKKpRqHQ1wUMBKALpGmObNueri+KzIZy89XRgAcZm3MOWREXeYN6HGI
LLK/LmJr43UTPDE4rJoBkNNLEXwoumaqsFjRaHtE+dxORZDJGiNlQoRnYG9yZVAiCKnS4k7RPjR0
PueYBLyuyuZqrVQR/eqgI3KZIIU1v5zwtS8/Xf/9W0dytVRia09OrbSIDfx+MIreEs48PQ47dGA2
rT8DwPS6sK24BZ4bgQPgWZHjEqOHFGM1bb2s2czd8KMaqD8zIKzU6MxS7zlahEx3epumJ+CAk5GP
b90dK9mipulUoygcQrY16Lk3dNq9Ouj+hK4cVx9Rg0nS6cZomSRTv7l/vzUWQ+ixDFnulEhlZzp/
op1+p/S5rBFyS4YF/w0KTtQEQMd5ae7gvUeXXQUZ5fSqGaWrhpLwWSZAcD7ACYvR9Iyla5zX2gZz
GAqu1y1j6zCtVRAcjxIPuWIpi2HkpcuMG7NBU0n9el3I1gW7FrKoufI8mJFLAUG8lBVURMes8/Tm
m9NEwE5/ZIlkRGVbIXRNo98dOWMx8kIfM+2LGgqFMVoN0/KhU03P6GTmtZW6BUvw0mO74Le8K291
Cp9IuegUt0H9qzkrQFVIdtTrzRu6L/1iH0t865YtAFlZXfprkHgXQ7CoKGiYTFHtNmjZG9CQFOXB
9W3alEDwrkE3AdKphuDyYt6OPB0hIYIDagrNa4fcvy5ia3eQf/6PCFMI/XkNUlIlprixm+qmndVd
OLF91XPJdbopBm2gqK3qqHkawsHkIErrpgSbwzoWFL2200IajFyVbIlMjHA87ZmGhlFDjNPYj61e
3DJ99s1eVi7buioQef+rjXBGDW3W7SbHokVxeBxIiHMTeU0+HZWUSRzOssViUIoAH90LGuogurhw
yVxZtEJ/oGub+dPIcyCLts+gjSn8RtXROWe/1ENp+5VhSI7tpo4rwcJSRlHqJGWBNyGdJ7BqqOmJ
cO2Q5fU9bjRZQW7rRkIXEhrIlkcNcDwu/ZGmK3piRXgX6mbd7pt8jO/qMNFuQkBZHZLYUu6SgtmH
sP2L3DmeaQao/NCxgbk/EZ8oVxTHUmYlBKc9iH7a2ZtL0+XOPnNyD+SQu+un7f2iQhp6ytBhQJd5
C+EY5KDRC8NEDz2dK7brxDT3u6kHRQYLz9lUy6KMLXFwTqBh1ImFh5QQ/SUZidKowFut1OkxNTCt
OrXuEKv7QvlDfGSYp4MRh9+ihBgwnqvM6DOIGsocM21Ef66j9o9P9yIDAzEYVwFBtFi2jSPFYjGi
s+VlfYM+a1YXbqZaMnjD914XtBhIESDvsiT8jMXJrC7HMksmWibYlTYwTlZ2YMCaAPmVBYhDNLJb
xM3QTr+T9VhttOtfil02cyXWbHoNjgAraOyTD8boGnWOfbuJ0EiV0nO+NwBqr3kjwqb7YT63ZucO
VgbQW9mHbKpPkMBAsgQvELEECubl/+Psy5br1LVov4gq+uaVZrXuEzfxC+UkNkISIAkBgq+/g9x7
6sTLvl6V87Zr7+zMhZqp2Yw5hrFtZgPZBJgyYOJpKbsz1+Cjm8anhrhzNjJPjCecXANfU1DVmRnR
blmqjHZoV7Oa0BR1h3O8IZ8E2qutJAG2B/kP0Ezvl9V1WtbprrSyvvA2ndh2vAgeGxB0BdtpTCOe
lsdgyDXLyeFcd3e9Xu99N0yDThGdagzmfMBQoQojVS2xkjxhU26Xkhda2pBUgeIqNe73ajgrDv/p
yqIBCzEk5ODAAbz/2mYZG1Ex4LBDFWMI05LHifAuayg/x9P/+cf919LJLal6HfjNFKAONAUHpA4g
fiH8BjMnd4Cr3cUWP5M+fHwisJiAyKK4gEEyFJ/ef1kMgierlhD60UtpH2M9q32prmLLIVehYw/X
ph/CrPEiXnztsj9ppMVAT69KD5DKATbgxIlOzQLdqkhjF1nkXgFwVGWJI8mhV32fG0G6Ygp4/ew1
I5j1QPaV0cpHQG2iHhrpuj33c9bvfHeo0LJBZw/QGVxO4JJPzrNOQi3jHiJusgB18kV/Nb+ao9o1
KHSDBsrfuT/rb/+MrVxtoj7so4qAKZtTDW9nGQReZ6bS2CzDgWnWZE5dizMdts8cz98LffKEANhY
ESfsZeoIj2a9bRUtylZn0qtzRk6WL4gHipJIbGVBB0Fidzp4DEv39ZH5sEV4C//6kOgkpm4Wjy0D
wYmx2Y4mP6rwF9PnOoWnXO9/Hty/jZz4UBKIgJIIq9UX0S+/6LbNk3rQGdvw7JxmxSl7w/+1BVyH
i4EnQBbdk1gQI7sRwLsV1PYegl8QUp0zs1LW7NWYrvyfVYHE7mrB69TfGFAeQqAROURhiuRNnSWw
+SymQa8CuEkHQBaAZt77AWa1lDrovGJeqIN4VEguqjb44bPkeeHlGZ9zzta60X89yYui1jS3DXTl
EK0pWn6zp+gGorJJFmdfH5nPvClUlsMVOoOS0Gk5aJkdqw9LBy9ilTyPLLpWKjnO6OLlQ1dfATi7
+x/s4YVfITB/0GLvv2xYmqXGXABOT60xIyONDVhOnSZzpbd23TR9To0O/hkdDz+C44NsFqi7GDwm
761OIxBXo4Whw5gG6qaL/Tpb3JJDAtY9p4/9YUH/mEogDxRDFRw6s+9NcZf51OsMFJZRV5vJbwht
7sP6nviQZYjrM/HMx8u4OkiEjNi/IEJz6eQyJjQE+ZWP/px0+ikdWm/KatXSolqMv2uMxEhXPfpZ
2TvVbbAsZsK4VWCByto99yx/8D0uAis0ZjBBDrA4eJzffzdqpDb3IgGlQvmqeJsx52ruzhn58Baf
GDnxBxNLeg4SaSSlNuhP/da7kqZ9DMPprRzqCZTV8fcgEvG/utU/VgFZAJAELN2ngSkfvRqwP1jt
R2ieO/F06IN2j4f7LApw/f0nbywW8b+WTg6Pr0u8uzNuY2yLnPTtQ+8vl0GXXPESQzHzuOsUd/PO
uJupDHJnsPfQCD+T+H++kf/9DSdhR0usinIfPTDltxvRDNuE94fAOcc29KkZRBII9/0EWenJe+jL
pVbahbJlJCgG1hAfY77NgRf42t98eHbXvcO1x9gEULCAYb8/ls7k1lYT4mvQrL9IYv3NpfKfGwSr
DZRI0DSEouAHvLSnGDdcQKw1Ug67tCLH2lq18/Y/fAhyQ3gUdNSQj558SNB6go3Qkwm6OOMOakAL
1a9f21jX/MPxg+tClQClTAy9vbcxm36UBipYIA8Oq610to31wI4tvLUaEnFV6QRjELFv/RvnHVAt
WL+/zJ4chXKqywWhLEQhmUAngDjf6g4zsSZKzrnL1c///z8Qyfz7D5RiGJbSxfeUpfsQSEMveuH2
d+o4iHnatzxHAOVmEXNVIeAi02QC9T3AlODg82T1/evV/uwGoG6cuOA5XZPEk4smvE7R2sZqd8Bo
CqkLpwd/Aj3nVD43gwgaOPsgQFL4/putbow9EiF/WUhwPwVQUZxY4Zro9uuv+TjIgl1EQRekE2jA
gl/45I1t+mGogwAapfaB/F5r4P19ctXn7QvZ9d9EluTO/muLqzM83czIA5wUFw8J9mkZfHKUYNJ3
IHtP/Ix6Mqs6s/VX5fjl59eWPl3CvyydLGEJZIcVqwWWYlDMk7cu/LmU5yKxzxfwLysnCwh6MGd0
VpFXUPj7Tf4cviy7cF/vxyb3N8kBON77c9oLny5hGKIuboeoFZxiKiBG0i5WHAHvwNZKLzTA0hnQ
KQCnuldjoVz49Tp+bg6hM+qdK+nFyfUjEsqJ6NNA8ITbR+aJXTmrdLDK1PbOhJmfuf0IUyX/sXQS
jTRTUs/uNFe51BdVYzKUJ858yymH5h+vFaEgGGEiAaf9NCqgvVW7U1tWufrFGkjJRscKRIx34UV4
bXjqvdhp863N/hnbuN6yxAYcCyAHMK6sR/WvzIDIRTbJAk3rcQx1Fhlnr51BFv/DPqGaDgWHdYz7
tCpee/aAmm4FnnVR0nHvdV5rnjFN4EITZJwtz8VEkIvK0tdW/xACn1zoldoCzToEswEold5/W1V1
ThxOnUqpXfabfu7UXkUj+9WFHj2ykI75ENRt1qzDnzp0293U0uT+6x+x2vj4G9YPRyUL23r6BI5S
6Rrs2nkvp41QNDO6T/1An/Fd58ycPHkCsueAkqCY4pZgx/BSYfaD8/L1p3xy2zAPjMGqteyP5+Xk
DgxTqNqoBU0kR8soragNmWoreEZokg0WP1O8/uTCwRiaheugEQbLTz6It6AS9SSMjVOSs3oG3VF3
JpRb38OTrUFbyIN8EbolGJQ5eS+7CBRvpDcih041kHQyfnGdctOabteM3RNmg9ozB/LjJmGszwOB
zAqq88Cd8/48dqRSy2C7FJoc94P1O4x/luAc+XqTPvH6wI1jJuzPCKof2evC/nWhBSSGIKtcUqiu
1TsnThHoS/MdHWsGqhwQu7gpXQ718uscG+XHDVvtYuhuDb5WBOt7u523MAszcU0uE/dHtYw6pVyd
OeWf2EBtIUD5dI28P8Dp2pJOfgQKjRwieqCfqnZW5BZfr9/nJsKVH3L1xKd7BMS16xHJWO6H+p5S
+9FuUdT/2sYn5wDwazSy1sgbOeDJFpW9aAc6YKmqurGz0FHl98Qj7r7W5fL7a1Of+EDsBoC9cECA
jOJGvd8WGTjebIPqB1FUvdMEJa4ka/b6qiHpP6ru4QGDKfhswAgQ74Ox6b2pBLQZw6hgqp5Lnnml
uZdB/f3M93x0QqsRFI5x2tZ57pPQKXQVq5bgz/Fecr/wt5B4KswOMiU8WyDd0Rb0eTieKxx+Uhd5
b/YklhLjJHhtcY5bpffqelUnXnHZ854ezklcfOyfreuYxKDTR40aU3UntmJwFABhJNBRzTHBDdYT
kk5LCk/YZ8lLs483yOVlDvLZzEVbC5JvZ4OCT39CAN+I6jzqXFjo91sZG4OBqHWVVZKGh6aA3rYQ
OSickC6C1z3IxLbfvfU34c4u8/OanJ9t8t/mTw5t0CQJq52myacR0mWQiAT3Z27AXh6P/zzYg8XG
RVxLleuwvHvikyMUaWyncgGNG6H4Od0KVPGQr+X/w7H90yZcEXLgfzk5tnR2pnDw+yZvn9yDn5Gs
e/WbOxu0StlStEXzrdpAULgqM/BrfW16dSbvX7n1A9Gg/H+WT04TaUM+Izro8zqhh6rBJKMMzwTH
n/kz0EmCtQwNehyW9Sf89eTMmMgMiIfQO6zBQDhYlp/7s+0XtDJ68+9f87ep9eT8Zcpth94C4xLU
aPmE4rW3OJjCCppz78y6KKeLtlL0/AmMERmcHEAP2jlR6eH8A9SoIf7i5KxYmwMKMmh88x9IVnTX
X67EDvLFL+rCAuFDDfbTELJQ/Cre8GKVwGmu3dwH6VfKt3QHCaXL8yH8p87pr197qsQ9R0476wbO
iT3Y+BEQ4qZpvfUOYNrcej++3oBP9node0dZKkLfznZPPAOPCChcLKJzwGOZdZd4h8T79rUJZ70M
J6v/t41TUbFx6CSadCBs66JhryNwShHUYJeuucUATkqnIDMO/17Py16B9i0O7+i5WZWPjSKwd6wa
bRhXQf0NjE3vz5mOGfG1jQMwbtQ+2gWb6Gd5ww5xDgw9ToK7N9mMN8CA6FvdMrDW5AhK/JRmeuPd
fL0cn6/4f3/KSdidjOh8LBV2tyXRJuy9nBE7K6NzbJifmlkTXOjjRMDZnBx5YRGEyl6oUI/eJsE1
HvnUtf+ZPHJd1v8aOQWBJRNIP/XkGIhnu2kvTObxlbjx2ZL3C6rUXy/cZ6EwrOGqgoAW49zeidOF
TkNJ7QWbGN5iAj6NdNrch3m09Qp7p7fq8vzD9YmzfWfxxNn27QjKghgFFkD24M2vHX7mMKy78N+r
gQwdNWekkgFCoHU8/RRIyS3KuqEPn31onXvEu529rbSjTee4KcBGqY++TBrF59DI7zOlD1ZPsZUt
hu3i1oTPpDqGvNsG8ZISBpls8H87ycPXu/b+7Y8R1iMpQ3yHsZx1ZiY+cTAQ0extHSUq7ZW3xBnK
PqD1pbOKOVLAFsO9ZiHkTHv0/bZ9sHmauyQhUUFEJKj9HKpvmLad70kixjPP5OdWwMKGIi0i8tMq
yDhYQ8M4jiMDJn8q8bS0LmCJXy+fe87K+t//eiG9prKGoYO70LmzkVU63C8/vUdxA6kvDBMaiBWs
uld+OkKjabx0QeOLfxYbC2IpX/+S0x8CwlsHSBNQHQDkgcjg5IdEc+CIyi9RkBs5feIEkFwwkp8r
wb93W7gCJ1ZOAgIMTNoYVZToIwgWBlvIQ0n7ELpzxQ6BHoU+s4cnkfF/7IEKAQPaqB5Fp8eTatFD
eAbzuQgDEJwPfVoFafJTPpMcIALEcyBeRIkneZjb1Lyeh7CcvPYff8GJo3aHED1hsb4HEdna49G3
b2lFUvR40na84XWS4r3Y4AXPjPi38OuPbfSkQFkCXrgYUPGTPTVNW4VxhT2djbgpa/Ydq3RupttB
GHHicNZdfWfnZFcTpbQgE5NF1PRqnDIa9WE7XAddCeoEgHeqyJ6yYfYaMWxGVQVsyHo2+PG25S5E
jtHWrYFMS2LRjUU5lE5Prso2bLz2Ss5SN/29IuUSR0DNzU5Driw3qRoLMaVIwvGAje+El42qbcEm
PltoC5PtMIFI8aYN/X5MkZspMWTzErMx5RUEZ6rUlUuvkZ9oWd7ViE2/LxhjQ/I0B9oUdqAcpIox
FHxysHaPVg4BDVCuQirY+VH7StWPHUoCUx5NNuCajQb9ReFxS+HvDTRAdqh1gK2wnjp4XHe2+JKN
C4WSE8RQBd+LadQ6nWc2vkyYXgCbXVfSLR6K+Nmbhw4Hwuvn14Sz+hmgutkuVo5ltTNsDMqj7w/y
lz05rXeoXG+xbx3C5AswYCh2l20b2Tv0iY1jZ7Tv/Ao+K24cfLXxIGsu29mP8nbh+jEp57HbhWKO
5UVoNfXDHEYySbu+Et9FWcXqngIO16e85wvCl4RLvRmEUGQLppje++Z0YSdRbEmGcAcluyjISyma
qPCpM4oLOYc9ChZqoX6TNfHoVsWk4mpKWTD7E8QFuOtuZn/pwYEK0YM4jxMaiWufgHUuN2HQBiBR
9UY3qwhK4JljOXWXdT0R09433LwlTSAdDKks1ZBPkHz0wDBdOt7BkuM05FQQz+w7DYY6UK13S5mN
oD5H1zRh6k5o4TxakUF3T/SyJ1kZdOvUqh0vJldN61QbWaIyk5MS82Wpi4RMw0eo0M7BbrR0aWn1
8j4shW2Bgg9tjmwBCTqHWqBLoqISHo+vDQh7oTjbk6UrhqWvwIQ7W9Y20sOS5E2gE9CzmsXit5bx
LbnHd9WGFYuH7sjRLy013IdmULYppqQSPwcA/K0CFRwoN6QWpl3iMa+gi6SuPBPoi5nSVua06SM3
ZaDTBEUzhJTqPQUSjOdy4ihiu+CPHl/roarQxIq0wFue9j2xNTApZYP+u4TQCpiO105kZ0AR8s0D
I1nyE3rxHh4i7oEeOXAnobJ5Ai4oJZ2y6swf2jgEXJhJDASE0/CIG47Hv2Yje3D1oFVOWrsbUlky
69UPMPFfzpSxLW/acYftbYTaAh8wqTAdXMmdxxmrPy+geY7IdL/0zjW46IJDJGtGLhOrYqDQ5U7A
mEkZER6BagsxY3IB6AmzQGDtdK6oMi444UePe7Z+SWwL5fF74PgprkLAW65kalvNyB9l29j+S0O8
xfQb31+0lntr6DDolzvUmpcDxlMwy7EkKsT/U3cYlbRA25Ww8TGKGi94Q2QcGDvTzHIck8aLjueD
NCxmt0zDQR1oMvlJqsYyaDfg+zTDxaAsTljKawYxWcBJk9qKc8G49MZ0VRbkPxyBJu5r5Y9e+LOz
qsj8BgbUhcCJ1yUz4O3hZOwWNWJv7OuqWGDYf+EmCcTl2C+qlLkTmF7QdI61tdzUnd+A+TLEoEYD
LozOiEebAVBZpugauNCQ0n6iKuA31UTBHCpbPzFRDsmnsvnB/H6iVVp7kgyvVtSgK4KhE7u3fytI
SEMnB8cTPykVUa3lj4HLdrgN/dEke8unvnos4cTBzB1VbvkWgQd4voaTM/MTCuG9d6BhV+qs11EF
qVYcI6jPtaMKsxm85ZAUwkCk/dAlyTgfQ5/UXYGOA8A2/dz7agME1ywLD4i47kfQS7TveTQaUcza
+FXRDHYLWQwTRtWu1RhNveqlVCC8BhkaL9DZKb1DK+Mq2rrVbP3A5Fb8Q+D5GAA396iowcADxgiT
2wRt5yhrKidp7D0wD0LGWK+u7adtKayYg2EUcuTDGz5ZQoVZNiAZD5DqvQ32MIyvyiQWqDog/TCq
Hw00HkAe7JvIbuK0B3tIfW/ZwzjDKwqB7bCFCJ/ipOQGELW6XuRea2NjjpCGweJ977yO/O5j18ij
aX1zBx8weNtZhJpeQxPaRcGvK1uBAW7Ps9ScCQArmyht69nBMwSQzbiolaIQVaWqA5/xD/ACzOkM
OESKozql0uqmtANpDwfBsd1V4DqL0CXyhyqaj2VXudG3iqFsk+Nxt191R2d9p2bXrbdaJp4E9Tnz
mreZdXOSLZTLLpNhYDVl2kdjb1LwG/H6ikp3hKpbNTjexo966uBuuDM9xrNwgFPzh86SP0UTt/Wm
szETeLRkoIJcmUW5b3LsIpN7qrSDh6RCkvgLqJvxMlKLApi+ricP/D5+hW/bzmD29nOpmrG9C5gr
OiCWay6s1zggcfwQ2sYg/KqsoARDuRaL/a2axgX05vY4kAuOhgzZORUdrMJbauQvw8JH/bLgv1pP
UUuXFjd4GTE+YA12g7cphpjiWwnmF/YN0c5S7+JwqIybzQjpQExfLly06OlPHFjxngd2k9Im0t53
NjUqeMZ4tAHVZ6m96CJGlWD8HnRzKArC9OCHeEKpFM9ODXpZMJwRA259LfvMYEt+c4f0FajMBmQE
88QozUHJMLwBpW5+AZZKdhCYdZ7aXiXTpneJuzOcTP4+UXF8XMDBfHA9jtCwrmTZIFoAOPCGl53B
C1e28RUxFb+CjwzuTCfdp6Su+RMEvlWJyG0kD0ic9TasJN/weAgARe9nNqdOLyFdzYll0SwewGiY
srGOr6YYI6V9Avg8QN5dvIUeRd1cg3ZZ/KR97D2pjnlxavVR9CrAXb9pA1veBtRnd17MumcChZGd
spTxUvAoM6+wxjLJQZfX77Sw/fLKMePc77uKTGU+D7H5JuzE8rMujss+nZPa8GwgrQExPgHOIWvr
qv+FugYo3L24A/Vi2JSQpjeQRKjLub+ScqiTrcV4fBtqMS7fNVfdHZ1I+wplKxBi69GnQVrH3QJF
+RlxR2N6Aj2BVl4Tx1LgqC+fEHv98CR9EIBKZ33vsQxkR1Xa+gghnGm6qJZ+64TDQ9AsU4pIAw2K
MOkLxJJx1gTWo40JffBOhI/QGh8uVDs3m8pF/NqN0Q0UnJA8dKY9VKF+Qcjdbuxuie7LQKtf3txU
2Eg+FXXYvUxRcm21CHitZFpuoqgjRzbTBay6vL0ISk89lwTXIYaCQMl9AKmpsPKAlmVmRrkAY9b5
26p0IFGjVb9TYrJukL3YdmZTe+JXESudSxF23kb7gzpqT9g3Zhz3gMfy22Csop+z1UwPUs6NvPNs
5mNmoRydfQyZ5THzjISOolc2FXjIQaiUgx0suZvBUXHQ4eBBfzqkwHV7LUbhSeX1j3U76VR0+rXW
XZgvvYAQPChOtvjlb2MrrA1NkiUNY0gOdOEaH7Ss37SidbMea7o3YQ/PEKsLEgf7sFEMFDoe31pQ
E6jmgR18raAR6vXSSx0waGedwDAe5uQScPn7j4FSqohaL7hED5wgZAnaG0xhtNnkyQdXWm5qR91y
VG5Z3WnAG/c22DdRM/AuNXePdsITKA14biYaDL8bEvoAfSW3qKNdIJTxU1ZGcF6JWR6GIZ5yOFkQ
+ZfOphsUYjYTgR+YdricftIgEfHDDKRGN8tSI1QeAz9LGnXtKxakHZRBU/hFlRruxVDuaMKMRZG8
rAKobYghco/jENwgBnmxOKKiKpkjnMhmyeah0kXAEOW5UTMeR/Rg0iBYUCK1HawqRbjmTeE2FpD2
0W1bHeToHYZVciPsWZsppLDlyJtiicmW4k6jNMmiPGlt+2C6JdwEQi34E1AhkpYZMpm06BTh1cgg
JsivwBoV7UbOSNbg7ek9+9YkC8ca4d5i7g5rEyzj3tY124TG7tPG9Y5djfDUXZwSL1+zFALFPhBx
1U+J1lA1RghaxHHbZZzIX5MjXkQbmQuL+d/9HkMyjPYPQ7h4mPggQTa7PuYGHJuBOpLKHI+Mzlkl
IBrP5uBola21je1xuo+gxQVFUu0XtomOaDQi2Ggh3CAZ3CcBv6XCS5wJOSGS9gD9TtxuOyioiBOV
J6YLioU27KYi9UHXesjrCk1ePVLsszV6xRI6z6pHHomRCJmSFgsMyp8lYz7ne8rRPvG7dQimQjSC
4tR29lkFBuLxArwECyizEb8TV12g3AjWUrAu73GqrIw3iIwYoY/uCFkvf32lq+U7MUzkPteYaLS+
gew7n0X0RD3wwOgp3IWlQp0kIjciAPrBX2S2TOKu7Pwngoh9gwwM2Zkvx9uqA4kbln+8oQmdNnxw
vdxWTl4a4K6mpH2En/WKroZvrlnQQiiSimwOWhBOVJA7rGa3LRz8u7ScIWdT18zPmiEA/WEXqZTP
7HUAS3jOUJTARH3k5URHv0p3uHbq+Qfw2k9CyB9qUNeuiq9qMlyLJNq0iINTrepDCO2yh7pyrpsI
TagpbufC6+ODsYcHtPHvCGaZN9HiXDsjZGfGujdv3dTEWw9sZTo1jU3x1yBAAT0443aBsJvufQXZ
pMENF9Dl8AZKEM3UpR1EDS4jn6GkMNk4FrG1FIP2gs2sqV1oq2m3ne7ruzZkPTj5PX6kVTXflHwe
72zRlQ9t0i/3yvfHO4r5gc0I6oJLESd6C8ZZemHGNbns2m6GNoHVBHHRTlTOtzaKW2obTk5t8iRs
5S4Q0b0T1L5O4xm625D5CXWXl0vrrNyBDakzafeXfeBtK6BjwXbKygISYvqKGWk9aDucN3Fto/lI
hl+VHSD/j1RUzNNCoJQCfuKBTMtB23LOWB2VadeNuuiQA+RhMEBQKMChDeeaZA5VBPoAMVDKSenu
kqQ6mrJ7mmLGsjpxzGODFnExYfR4n0DSqxjsUB1Z07g5YySHeg/f1ENz43vqigXGzwO9qE00ePNN
5Ad+UVrOtKGoFlaLmDeVo/d1We0QdgF3FGMaAgl1vZ1RDAEzaaN31oTh2SBpXhzQi10NQwW/JvqM
d8uY2QsUhObISg52w6rLnmFZsKrOvgdtRA5HE9xXCiIvLbWBAnbJNWHDVSt8zFVaFPduVF6K+bFb
fzGgu6xQzSmlxF8YXozoR2WtHceZkRPqU6AKzKgwXt5iu1750Ddb1By+LYk3bDsvUjn4u9Te4aTK
hbaLaMZcYefUIGDoBAR5R3aF6Hvj6wlZVwAkdjmJXWCc1JR6z+xxSRMWP/d6/CV6AJahsGFvqRUP
eUyqV12Ty1rSveBQ++AKA5otu8A47PXSYBIVool+FsHVp3YXJ2kEVbVU26Yq9LR6zwlC9MsErZ8k
yZTH7lB9O8BH5wNxf9FePPJxykveLzcDSMkyEQyI/2X3I2qEv2Fd8OqYGipfkf8LyrQJeGekDYUG
OOhgkHuXexvA2im4zeUFLafvVUkSwJMlKOBQhYOWNiGPgQbVQbUy2aei5Q8icL45MVSYEOVe2/08
XwAl+Mimfte4SMXnwf412ayIOz5uklBWD8DT8LSxMMMQVAkGOTXfacOPkdNYB3uEYyBWZ9LJ5+oi
psA1GsFv8cQedTXNWcv0BY+tQ+shwG1n0aQJVFuRVZUHXi856OGfcaKzMeKX7jxns4mvbVo+OPN0
M3Czc/0FoFrivEDlVUONDMy/PSf1htUTwewDACGUAi/qExqmZFL4nV2LOmQwUMhpEZz8trLy2gGF
KpIcmtohiVLG9ZAFkY7uTVShDzdAL+WAkHpKUQiG5pOSl6CrRQeNdHXOWoa3wI0umsjZGsyy5kp4
FvJ3/BJIazz0U6zSJO5BOdQsfkpGkeRhV9Nswbvt0AYZ03J0gx70/c5KvDa+1e6Cd7wLnZRRPmao
/JALyOZelwhXUWpybhceoyLEnVwKSAIq37yoiqMu12sf8KnhtUxEdD3bzZAm5fgyt/qZNW6VuUFn
AVCBLFRJ9xZjN7cVV1tSQq3ZnpJvtU1Rxgji12mMKGgTUHSrwwZ15WGi2FONsKXunwyyyLqnv0Pi
eznKh+1eQhAMT6O78tijhjP0LthAuCzGSASbKWkOLBz0IbZAgemVDjR9XAm5cYHOnOL+W0cESf3Y
vReQp8HXycwm7Vvr0q1Dg0vBYkxc9fGSlxXZDTM5IAW9Fqa67kHKsvQewKzR9ByT8k4hUywWWf9u
EaGDA7Ddq2WEwhUv00WCjyEAkDd1VIWiYPg7ttqrfowu0Kt5MxUorfhgvUwy3sMPHuo68Dec2peG
MJCZQNIEtXVgFYjYVlL9rOLyrh0FIsHFU3fRAqm4OPnlkTrJtIKSWNz5jzKgNx5nlyYZqyNG8X7U
talSDLM/UZTHsr5GDh92y49u5QX3yngHwpnmdpwnsxkgCZrZcX/QTX0BwE97S0PlXcbIfEcbvX43
NEfdtXOOc5w3UG6nScVTDFZtFlNv1eDxHK4J69J6v223K5jNrS2pQHSZheHsH7mxf6N/AExiaxV4
s6D8Q246b36y2yAbbFvlPrH0rYU/l9lDvaUu30eGHvXSHjume7CNhfZN1ST71tIoiboQRGtHxBxi
SqA1NAZVaqPgVYzgi8ObSA900nsfHdmcN4JnfRTekbLD6+/GryWbvpEu2sI1XpeOhQl637wNkoNZ
EaweO3AhvCh8TziBUApvVeGx8RXP8FWrk7qA5nGbgov0Cpj/nPvWXVhB8JB37W2kW43oZ9rg8zZy
LJ8jBAjou+EEUquDB532zli+hZakOwweQayMdLtl1eMrgybOpFW6ebPoVyIxjuoY+awtyJdI/4HU
zV2t3GurHB4Q51xGMvw5UIFUeEKNW1lhlKI+Zl2006pVL8lWl020pSKutzG+o5QQ0BnBblfUUveX
U49yNdH0ktneIaigj86mX47xnqoW+XLZl+UxxG+BrBjNKpRY06G03EwhIYfjRO1q7HQeoQKUAoEP
gtQZJUThsu+U+Ldj6dy6pehT4QNZwB0cXzQgC9VRLyUIzEJuZ/+Ho/NabhSJwvATUUUOtwKUZcs5
3FC2xyY2NKFJT7+f9m5rd3bGI0H3OX8UtZMfssIfdn7P6WML1r50eM1sb68pQM40rQ6G8F8CrTlp
nU2BlXYuO/PgJElUCp/RN3N2eEQoZBMIe6hBM6vB3/ur+7GM6Xuw9Dva2ngls8OSB5zNSoybXlu3
YCBu1A3Bk+8WWTT/r/HvmDf0aZ83phkWgXZKGQXCxtLURgXAYJ1zhraIZoAIoMPip2kMkHGtONSd
6Db6POqHQda7Uk3k+xdlcfErIHFXZQQI98+gOe1m7k24BffUuyW5Wxa0WaMdrJ5quOnMKxA7lh53
7jdFQA/mQGzyMP9UVnvS/IFXzrzrTfE4gukGw7iT5vqeB3AulhfP9bpunH55qpUWWRWnWmGqT4fK
SmiY/DjZKgqEre9YqB/IZ9sBSO3apoi7IAklvI1WmpvVWuOpTcMcWU/retGtRyK18mP1P0uFuCuB
2+LqfW78+d1IpiEcZ+dpcNSup66hytvtuL6pfrk0Q3vXrniam4DHrhWx6c1/KNhHDMBjFqbF+lIX
y9vim0+OLOiupe3SNgJtNzX148JTFKpc2zd6C9xA8tHoOvdo2B60TFwgrvLQz2h6HOxPv/a+ncF5
X1ATho7Nw9I6QxzY7t607AyWq23Bi3WxH3Jx6AQY+NB1W1O6f/CLvNL9UUycULif69XbtN344lc1
7az2CSz9koPjZJ24o/QqEoO763NCXfvUPbYZSTqGoe0zGLTQ0eqroew6Jn/85k2d7oMlOQ1GfSgS
52y1zQjStkATut2nk0yhCMZjnYLuV/MdyFy/sdZ+W/DEaoOy6H5uHuu6e5UWfYkGtv5JlMd1TWTc
ThSrKqvYCTVfU9UwtvgvGLFiad5567ivfCeeSR/hsgbQh29yrfzc6eMhyb0TX/kl67wHa0AHHGix
mtMrg7Pgo/QfMql2minD1E8LLocA2/tMEaJWO6/aXKWhk9N7jUCE7tH5jprq7TInW7DbirOsIdQN
y2TEwX9fptqh1wMB9FH8eD0PVTVvTBIGg37e1Ux6lJRdptrAQTP+k6X+6S7p2bLFq6aPj846L/Ho
e1pkpM1h9aYny1HbfuSAsMW7VrYRQH68WDMz+kBtpGWwURuWtRfDGHYyjUd3jBfXjhJAnI3uJ1er
hX5dJfWkdJOOyfRFB9wzMC4bsThJUxzhdY7doIXT4v/pbHEbc7VtBC4JXfbj3UDmSlgL7073kO9Z
Lsdm+qmZ9t88Dk9uI5uNNbpvAJVOaOn535pzRNIbXx9Bk6so9VHG1O0YN7116nrBsON4R2tw2lhY
9qHF2yu9crusztsiy5AAGVpI5zuw1I/USdCc58eMQ0a0YIWOB2oNauEv/mbq5i9dWvRJJiHPxzbX
1j8DOz2b/tlgougQyU65dZ+a7A+TO27HfDwW+vKn4UhGg1Rcch9K1UqJk/ue8mLTi6bf5sNwSMT0
uJhPblW9YbdirPYjNxv2owvb3ehXp18d8uGST9nq8FTTiQqvLS2iKedo/4wA9QGcjpLaQh3ttYoz
AZ4zzYBSSSqpO+mkF3btMoUyGWd2GtVHYyIOwF/fBV4InKhZSCrSk21ijtT6aesl65UA7FfyZSbq
H+U+nbV/RlHPrGH1Y6AnZ1/HJD206YtTsgGKpdoOmYzc1WWQG92Lv6xfi+tcgxKQBIBiK3gGQphw
bzNP67CBzwOMqO2jZ4yHksXZUfXOrCmHnRPWlEqA8wFN1K4EJEdKSBMqo+EjHWX42ugoJA5+MzuX
bDW/ZGp8p80YLcGwRVx7e4J3uVv1HDd0YCnd3pXwUb1vxP4c7CqH910095WLrI+X84x3wic1tY+G
YvzJpHhsBueukMyvaqK41UwiAmKifu5fG1NQhaOwhc0ZFgVFhBMM0n5W7XfX4P1MKW7rlKtjrUrj
2ezvdFWf/TY/W8Pj2A+ggKt5yNzlFBTOA3KAz2lx4zaAGS38eyd9n0WHC0aexODH1u0v6trbdCK4
T9j7pvUjw6NQPa+OmiQ7fkwv80xLrItYUI72I7L5KLPpxVt87cA43IbTFAwh8mpeVKGX294qtsP6
OsCDGiI5+bDo8SSqv7z0n120WUg1BULAsVi2pp80IWtBHTYNiJgjf/MsLzeDNKF5auY3F74F9LYL
Z2rGNmayPKGzCN2qKOO8Lmn8taERYKR/fenfrQFUyeo92ANnTFUaD1MSnLxV/iqPKra6POqkONGw
628sP+NWfsMYFy3teG3VZWQbWWT6MuXmR6F6WIuRfsJqFLEH/w5V20MUmnHGrhiwDix89tr6pBn9
tTeaiKjlapOq5E+fsn1FKYYu223mA+P4zgsvfiyyN5nqu8r097nN0+SzTeXTDkQybL0grtbKoDB2
ADBjkRXFt2lpeyVNlIw+xQ3uBCeR0GuPGiVKJ3uIrHrK7vrVc7Yt+cU7VRsufCULm2GPPLRGMt+P
Gbp6Yn6Yw2qvubRpjuYDgc6pXQZr57t9v22bunjoZZNCpYw/ZEjLqFd1Ghr4EsNK1+svT+TZLhUD
wusO65TuFOqi05AYazroU9LA9mRpHRoijXVb/FVac2TQ23M4x970Pcvps8vd3Vivv11hhB5oRip2
EMWUlKLCQSlQJSCvNTYDzm/DowB7pom3MI8LTcR1C98NkgdmfkH9wMtJ9Uc/m/tRegdJJU2J24oi
355Juut3TiW3gTHcLflIWzZbsoFYcmxix1t4YPVrrTtxwvueCHm56XJcy4uIHI4tX131/9fP8TIQ
W9DbdZSVdVRq8lSXc+gZUx9pRXUg3X5TWPQNpcOX1BOCv+TvrVBqTWrwaxcFU/5cT6yDQ1acnaJ/
D2r3wsuxhabeJOrd9JqNRH4grPSYDvkpTWTos3BpP+Okc+jaoZYaFz6scy7Mvby1KbMaFFax9+l5
Jm/7TaT2T2C0l7poqd1uGfPdBpuIVZY/9dSoEMa5oNO7j0tK5YrR3Ntzx/dlRK7nbllsQ8yDx9bM
zzMcjGmXD3V65afCdgd/sUz2n1YYB0/YIV6yi61zcKb8YFry2qawacA9Xl9Gk3yonHlXVuBHgD+B
m7wWmnutq5dmem6mn6CoC6L4zX1foeYE0WrFs5XP76U7hqr+7XPvOcUFoRrv3piHF7cYtiQG/KbD
uLVQmDtjHo9K2tw+2eec5PCw41YDZhg530T+6Db1Thm0Vg4VubPoUmujZKjjIZbqI08vtZ7vFDcL
oac/bjNcHABQZGIbHQ477JyGZqNa36H1ugS3cjqfhSLwjvAkB1Wq3ei/8PeOmnJ5HC0YJfrVFvWl
vCUeeJBblZ/8Tt55jTg1KRuayJ/qNb0Eaj4Ok3UKdP/crMvFKRHmZ4yKQN2gmMMtCdnTzyJt+Don
68jEd6+neTz7fqRLqI5sfnJKN6yW4igD7kvS+TJ7OZWAEihvjE3VeZfZBurW1hPaue8qdTcp1rhA
y/daQMzVrD+TKXxKjD99rQ7m6p4Uc7UEBCwXRHOtN4OaSI5Ab/zkJfgNyI2pM9qpTXFfLQflXqEx
nzJTXJK2v6D1DWW9XBerg1w+BgAn/kpg041bTMxdDkewBKBwk7QgalHhe/3V6qwX02NPugGl/uR9
10P+I6vEAeh3a9CA+iAc41wq8V358pmDKZortW2CFKlSvzVB3Sqg8D7Xv24cqUqqk1FkT0u+VCTf
3Y7g6t1tqjez9LG8FvmlSnKOBe0pyEkYyvlilnUrFTcYMQPbG6/SKPShTCRI+tJTPhPhurp30Kjs
Hs3OgCopy+bUJMnBkWXk9wqwDh4p49Os8zNfz5XH51zNy1/lVjYslw4Qqr/WWfboGd1figBio63k
Acrs02TQySv1NIHPo63cDzdR7OStz4nDvZWZckFe9tbe4DynfzYQ7ZSjisu23+cm4gNbmTvp6MtG
5Bbx3UuIROZR9dqD1c7XahZxYRsPHpFONn6lpgn1wXl1c59zLkAGQ0Vlazmcrj54H3gIn2zA1j9M
Q9QXS7OZ+uyVZeYg/GkrusdElV+ySEJPPky6xbtRHQ0QlN4CPu2WSEuIy1iMSNCXKGBd3WTaujI7
WVZxVP5RFQbrS5vczS26rLHfe1b9UhbWcfGScMm5VAK11WRzK42412glQBPNUPzSJtN952k0xvWD
vxkTfQtB2hrav5pjAVgk9Lv8d7bt61xMZ719GzGfETvKl5hf9b46Th38QLHeafq6x/9/Ny7yI1gs
dJ00wKOtYOlAKQPBw9IQVFZYpgy/BUDw2AM7l9XP6DQSWLw9KDgEZfU/jHlHYTNfIF4+ebn9RmLD
rjOHY9lpD7q5HtqsfnWHeUOMCIvyva3V8YysyWy9B49WnayeUH8dVHJ1OClTzpPRjLv1b60EAtF1
26E9lbW7y1aG2erUzK9cFEcuib9kwsQiNXKBXnI/2OejOHcLO0TXb4M2ePG5uFicoyJYhtgtzNdy
HncZBe+FNRxcVVIiT1LazC0Bn+0zfRjjM2KdS5Y7UTn6Dzbwx2zDwndfBVWHeRLwRPsX5peDQyhJ
moyxLfIvZjEsC1polcHGHoKNBDRrmQTLWotqFIyONLaZEez0qoiMhTVPEv6f6MHLoOm/iEJQ/jEg
uxIakyzek1kF2ywFOm+nK4K2M72OiLPR1/Qai7dlxxx8UUcKqjePHWimdm7s4G1ogovKmncQln9z
k55ttUbA04dCqxGZFDwAZqvFq3MsS3jGTo+z4KpN9ruVFyflq51lVZvc07aeiZpRdGGTBlu4jqgx
CC1Rv2wF3N/1zuitv1Elpw7IU9Ne/JrkY1NOV1ssR8KLNg1QW206aEqK4m7yxvPgyoeusONsKM9F
g+Kisf7dqJB8Nq+TbbzNRr2vjWxnNtZu7RVkfRHSZx67c39AgByXAi8suWurkx6NXBz75CuZyzsu
OGg+xJayZmh0HgLD2FpuHfPXfrPs/BHQ8kObCIRI0X9Wc8J5VNtxxfrfzmLrpX2YTC+L4GJyrJHz
DAXGVHzP8NfNIk9mm0e3isA+GW0Gji5FWNcQUZhvSlR06WpDCquwBlGBCRXQMXlhvc6CfgJIYMhj
HrvkQ9Z2WKH2RtrUZcNxMXmF3Wczow031c3QlV5M+tLGFLva6XYBEyk6SxEl/sWEFeiHi7Vc8vKr
7TmJ2jq0/D/LG2Kbg8lKmi9zZgmaeiNajeJordNnNgUHAYjO+Dvdi956bzSXmQ5JQwX+levLuSn8
0HNPQjO3Tn9VJruG/q9avLu+suNx8f4a0d65pbfNEUbKcg3rbjhP9rdd4Jst57hYKelJEpy8fwQD
xZoxQIb+scRt/Lb7yYtsuyTe2Z3LUOuHSPS3PNnsUjGN+8FFZ+/PaovRt3KAcIYzrZ97QF5CHznz
hrI/JuxXvtftyuKQ6BlxBiUnOG+WY56W/p0mgUjraEOoTPUMr2cTpzDfjZX17Xbcy6tq7piDP9KK
ZlDOgltUGHG5NiOs26qvinw7W0PSJ9uQsIaoNJJvt0an5mQtc5HbhGpUYeCg9COkzdIzEaaqiCdD
PcxD+SIKJ1LdDa4utzbOzdjI0yMNRm8tfzRZIfeLkOeUD3QyzUhXxU3RAqbBadbhcOv6xzT5lvkH
N1No3xg8BwceSxcCFZwtKz/XqpYduRe3D3V5m3PjMwN63xDv8+u0OnJZb4Sccc19ljJODfKr1pc3
nOzX1mk/csP/dNQruLUem0uywy22FU72Bur2maG6rsu/YVlearHrudjLDpd+/mGn89ZkE5L5U67U
hz7V58Doo6QxvoY8+NcntIcYp5qDoKuSX40kmtrNvx2vM3f6kHJapShSgjSooobqRzcRv0lTntOE
cazWlrukz/JHf16Sz+72SBar8GPiE/tt6haPyknUzq/85mGQGvEBK6yIs1Ai1K2mHku0bydH+vbB
lMQAI5uFcC2tE4qmxOQtyHh1a5QYNa6DqLUHye7MXr/oZhXpFnaE0huo8Kna9LTopNMF9dDitCQI
CfHbglrX/5pmQoSWEvomkJ+eyfcmjFtijdk8irYpt4m3fE1ku6H/ggTUZgtEZfbsDVmzL6qlCrbW
1HijZi/r7Kpda4N+9sVAd4c1nzIMUgeHzqQQdKHZah5X99DWuB/W+ToZUN6eqhDG13ATLsPk6ORb
RAP8NgISC9nj/bj4j9Q0eiCoAp+T18aJiS4/UwZdIEtt7vxsPbuAhhyyLekvzbgbe/eLkNOeYXO4
Nl4qWOhRzPVeCixYf5NDECmqQfEG0G0p5V7ANW3M1LiaZfAwOuDWjrsvJfQWQcjZZnBh1H315Ndq
L3X+CPBUmZtb1++ieagPk5t++WAkHlBI0SdXTYM1Xbr2EXnaOejUjbPSnitmybUlDN9hfNS94Rvp
IvzRGGaVCaIzbTy7vuO3RrbOZ5omlLwr6XSHZVi/y5l3pVuzOV4Fa+1kENeY+UQ+rPROOYl+xVh4
4Ov5Z5mNu8sL7YBD/GEq5G70lgcgsjruvKyILIdUUgQeAKul3DpmdfYaMDEYzecJTaNTzm95D9Yw
DzkCYW1AIeerg8jXABJWMgsG7nc3ru5ViFsnVNI123H00nAoShJPFeVN5SGwmpOvM7D2Wf8vKTjT
M9bncLWrZ2Mof/N1vhQVj74zPCpTf9L95p+9LrcbCEiMckDsFKP8cS0NvXydHTAHRLKzPxPfTULb
0Y42LpCNImwZabD4NXLXQCI4eZu+YShoatBkGxlh3blfiY1rwQ3Wg5ktaAeqYT7MeXsv3eyClP3f
SpzHkY30m8/1x6D1NFwrb8e/vCKR+7zhWs1tIqmLG/TUYX/okXPbbh7izQ4DBc2BXSXBkQS9PWVT
FmbF9GkM61sv8su8rl+lvZqgSGrbkogWBUly1zTlhazBacMCQ0qSyKstYXMlWsp02yctXlYtYL0y
5mJrFv2CUj9rQ5tXa1MMzdeQmE8kO21qXmy+xTUPB5OXMaNz+6AscOAJoT40ILq32k4U+nb9V6BT
jxc8rGR3NK+B7L0NEjIUgkWzDdh148EEtS7X7s5YAh/8HgdIjcKmnbw21Ib83vDaKhoF2oqicva9
mH9Z/qd915vaxirGh9J395DcbEblgQr4NczkFPU3eNOuNHB5JCGi1Y5wXl+V7ceSf9gUE6qVaWby
tDU4imq5ZJ7QN9hk0YiMOlP3jc6fTOPs4NKJ1nqcOBRMtTdYmr2Cs9YqtS3EzjYbdS7myjkVDqmQ
ySKfm7n68oMGOEQau5uTijBzZssxvbNaljeLOrhJ8dGlhmDdK8etmyQv6+LeD7X7U6uA+6mJqqq+
jp38bAdkjw0Np1IgQ8wL1hvTfJKoyaKARy2aeodY7SzRkO03p1Ykd4juz91snorO2Fu28kCVP8io
0LfV4j759vwy+mguUP081ov6KVV2v6jhUBfepShAdwQidyaWvZ0Z11s6O39ctculuh8M+7MX6ds6
ja9Ga74B6TOC6tYJknSrDxrwcvDPXEbrkE20PS4mCC8Ft2q/+ijgq3VnZfovbBZ+23UX1M6hcyte
mYkmJ5yWkZUMSBT79Ip4nZGGwzKx1aGXxIkjFfxgAbMizfF60K32S5bwTnrBOQkhdjdP4rEobpPh
ivJUN/Wbp4uHo3C6+7r0xZZAzTA3az0qPW4cDXGB7hd3JVvYxhOC4i+ytNjV7eB2C7xnyKY35E58
mKmfcaj4j87Qi43nDSkH+Oht064VmOGsNu6y6cBzSq7fNDy1po/mARzVwSAU08LWbppk4ZW+JV13
KAWW9MpBdKTQ/Nvvy/NcYgDoEfAilAkwFLZ1ss0kcmfdRLdjzqfctO4NX/6tOrj84jGjjhrzE53I
6SFJl0vPfx97KI/eOiTSXfbaOPBzYnzjIWs3y41IW4sCEKkAUtfq4bRUgYxyp7+f3OFopfNh5Y1H
h7NLgimHfBxPwnJFPBsNHp2iu2OrgJXV/MeiMf8ZVk8MhQq4vQuNCTS5wU7QBPvB5Y5uRs7ZpRw4
nDAhhmCueawc7zHLOGfaNSXpm2eyh+1JEPsgl2IsnMc464OPXnPePIOmgTy54Fnae7n+EIj86GgQ
DI1WweQ2qHFZ6x77JD9NPQKEcWFJlW4VVUPz4AkTNOdmtMZWhEAq/2yRXqws21qafutjnoezyYkF
so0G0zwwgEPCzip/GnxSziuvfq8FgOiSBjEpEZG46XMXNYLTVECwbIaFu2ibbBmLrU4TaZgR77/v
gwxPpNl05xR75UFJRDmjh0bMmRLvii7c23eJPJMo+kAFApU+tfsSFL5+mHW5ROvg9htl4mJpcroG
qYDSo0HYBcJv9npPX+UOdvUvUGasM5YTne+XW1yLN1sHYrumBf9AdsNlzkkzdRon2fDYyYnFOX0t
QHBk4X7KGazfLvWYxsgt5lBK2ypxqavyFQ0VX023p0p0kyEbUwabkYVEIOPMRwK+LsN+8LTn1Tev
o2e/4q7fOFD+/qq/L6Selk3extL0LvqyxIwg26nDGjiqaBH0qLjFTbnulXCMJX+jRr70ljjKzoCM
zfTPAYOkQs9otd57Oy0fHtk2G9dWEPKa/SII6aFW0DT2OYV5KFFSBjmxQIcY1hj7kzmFXSDPo2U+
u6l3S4FtPuAZ7kZw4U0KxRePo/5UZgyI0nVe1qZ/6pkK7Lo/aF5+QcG6v+2dRZM/a5l2N9bpS5a5
lyTQWO2HE17Cs9ndewvgEwsOxU8I/GVzMjQLxtTZVV21biSAbdjb+Vbvu63dzRe3xiuXi/krbZ6C
onuRidhD4h5VtT7WTc+SYyDONaLR1QB7QeLEAGTJmKUy74VnqgsnVKgmhjOgruS6Osu739eEyEvn
z2lbLBasXzp4K5TEEPHdst3bIY92ekLf2N4E2i9jld4vVL9kUIRKR2G4sAyliFuU+eI71b9yybaJ
Lkjy0zaD+iqH5WIXOHBL/w006H6oAhSr0C1Dv1fqC/J3k0udOY5F0V7PSdWM4egPuES1MdJM7R6M
Dqls8YbkI6zqz8Ur42ExXojIDXN9OjftcOw8/DwNJBsefTCqOsYTdm56/TvRkcj4XMK2NTyrxj0j
RYjHwYMFYiAN+j8A6G50DogrN0ngbE2PuogV6dlceSeNw1QuqCGa+i4dq9My5WcR0GCmW2HX9C7H
rW0wU4rXRKo3S3OPFdKabNTe7MWMTN+5nxhYgHJ93lWf8UAo5Ep1X0RYxLMosfFGT1gsd4PDJlsP
u8wCDOiKtwSFQ1/XxywgRIs/AltcqCVyt07+xp8+W8N5xFa2N9vlM7nJjZDIHwrWf09z9oE2P9uo
++z6SwdIMyQCYsQ5vbGuMdHPGBxQMIt0X408KUvKr58iwgojDS+ss9bvXnMNuHFTagZs22Ec+2kw
ozICS0Tsa/42DvYX4Ayg8Dx8MzU8YRyN+gB1res89p4fN553bSvvH8aL/dItRzlqv4ytsUpA1Az/
cSrm3aiGrXADvnAs5ckcCo7hHio7dlf74AIdslUyNyFzSss/s2zwcOboSkEw1nI6em4Ld1ZPLy17
FHf51nDHneETZmbj1PK0q41ouNLgg8sRvab+NNbWDQ3mhDB9licU6wVQxCYdnWknk+k82AybzeJf
Btj8sdEf1q7Ey2qXUMbr2eOkhzcvo7bgieeH2I1VywRuqYrzSz6v/fQ5tO7OpsBqY2nrO24QUFpz
r3XaWQbZw4QIIsU3BhG7ZKTm8uFP42mh3XYpurd0RjimC5aP8c9iHgjdGelA24p9JpOLgZAMZ9ip
CZpTF9CsnYiBNdxwPDgLRRgjcRz8AqPeeCZJP4mx9y0afYgpGTatPoRGV4X4qrHUDt2x9jqe5hpP
qTS1OB3r0+xpEFnL8J423VtWKY6cmQnH8eqdVnEtukKdM7M4tEzmslHgm1aY+1zLnoXK3QBjrDNV
xuDqryLXy43rOeEUzNlelIsZUyxtnthanx3DXkMT7Rk3D2amMsxc5N9UmoVlM37adXOdPJr78Dko
37xDotpvzLomj6rtHmQefC4imMOxSJ5z1zsmklUgyC5S4aOz1bjn+H4BkI4SzyFHZjn2o/3I2MDy
rnGsaptATHeNAaTdfJIexFeR7yZtOpHqfmJXjxq4sklqceN+OxaGKjFyV82C0LquQdJXDqQGPOni
pcSIWhR+rDndqe5Y9qEuddRdWfmG8YY0O8BszfTr2G3YloTe7Me1P/nu8BSghNsQFAuOvXRXUJ1i
g4aNja0Kg5l5ChzWDbhtA9E8AnY2mwH555IVpzpb0GDyFYEYYAmUzluiTRWut/48GN65a7MXhtXQ
GKx4NJYPg1kX1SUnmxXg2hlbbTkgO9zliNw3ws1wyThTAyYbPKS4S9xSe5OFeDQWihKWxnzIDX2v
Ze7PYuSHsYNr85I0hOSeGMVQfmQ0Xe18v4uVVJxvIBJyNnZTifldeL8uRDb20DW2uU1lWR5VzbRg
fsJLxn1XAAz+M4RBamQZJpV+nts6blTDs9PBoFXeJXEKoOtOu19b6tECtClRks1NpJvqzfGs+1Wh
zEk8+xrIgEXc1ZjOiuToQC4rpLrRYPjbYGo5f1e2QvdJN7Mn4YK0yY70Bc81zoRHSCa02f52Z25m
9MhRmvCy4HplEra7nFmxedR9CzW28dOB0Fv+FONFhRnFsjTjOO9abNmlfSeL2t9pif9YLXUaM4pe
s8rf6QrZFZTBv7TFepYn3XOnlTQRuR3hayJLN/gp7qcxf0gch4beYldkOdMDGjCAtX5n37rh1MDe
lksjrIcRYEQsL40Z/MqlYRcAdOrRGTUZ7G3q8JM1sR0gUndSPMTdyWycBxfENmxKsBPPVkgusmc8
Yj9ZRe5bIeNB2k+m8F4ClowNUaGvlt3t3dG+925kLSsmp3P1EWjG8+JZ30r37xZtZrRMTiuOMlAR
zO0TBg1XzlczAdEenJ7mMLMFAh2na66cZyg+iIMMp4Bwf935DtNFiUcAz4b0MvDlpHh3Z+ehbaxL
khcH7JZR7aIwhCOyxwnJPj+DbryNOS2HHNTpcCM0+o7FjQ/HZFhO6EIrHS2ufHurTy5BBsIKl2Xl
XEKFUkerMJ7litXAS/odVnzm+yTKHNYJ5fI/dB+oQGYerQ/DTkK/9/dwnvbO/L/GJk3P2WpwIaag
2RAxbzVXYW5kx6ldjlUiQO7NR89ueIB0lp6O2WX210vWyOPsuve9PZxVi8oqSNZdAxteqfm3412u
1wJNlaFze+pvvcVVEPhFDQ6vG2FZrTf0H9ZA9AtO4izUpjGauMIKFMFJNl783DrbU7BH8xAZNu0m
5q3+RuM9djmIS3hy8PVxBKFBSJgDc+egAKwRxj5BXZY1autbj5QcHtORkGzTZHJN/uPoPJYbR4Ig
+kUdAW+uJEFP0YmUNBeELLw3DeDr92HPO7GSSKC7Kivzla0/ydyeEcXiI7mx4uA27o856Fsi83vS
fqQM/YRwBF4761uvxs3gWzkvnL6TVUwBkFz8JPzF4sGlLvz33sATSfgEgFBUv3V+c5v89yoaT0k8
vAWpvKl1nK9t8udrR2SXuBk8LcBRl+hUycy7paIcrHrIUM+Sk8IBujQqzdMyPOmkBlb+mE+rcSIj
pbjXeso9IjHeYNh8UzLysrG/Q/2JVmVeMzkyQkz6TfanW92tCVR/U/kDdQO2V0JXGeZoDPiIWqw9
EBO0o866BSMQmYizH1WOntwNLXggyIZ6fgyc5ivQ8I65TrFsAjuj6eDvZ8jt9u1H1anpnkC4R5u+
VVQ1W8Bc8cos+0fYi9Kwonrkebyidd/4JJZOVO67udbQmZA57dZW3cPst5W5tjYsfCmu6Wlu/k9g
hFXabieb6ui20Sca2S4qavQPxlqsnAtXupCbsWELhRbsWNaGRGDeMFqqS4WoL7N20IIoDb8Vpgvh
6AX1arnpdHVr4JRszfKlt4xPRzYFuJDmsxt2uUZARZ14Q4Ng8AJ5HMx+Z5nFWzqGb5OYMM2PYIUS
JvsoxBhRVB43u15XlbNVyrURkKPVvlUfYyB/kLlFAXKWojYPiqUxPpICo0K4rDvjPkhM4W32Evhy
y6TulZEeJjp7oRChVf302g/jddLNO5bajbCTnR0g62Oa7nhU3HQ8jlCCFmak/5LbxRksz51P98mx
vo55UpUaC+BczsVm5y61kSuWL5yohCkKStPQU/KJkz/EUF5DMlLimF+ILRPo3xYRRock+VR9uqqW
LUWYO8jnDbdZmfPBMY3WKGUhtSxcJqSMANhGlXF2R3nza3IIM3PQPjQVCkbj39w2eNCsbdvJPE+h
fhLEkhZpygLEWW4QhHKWat6/13MXirXmzcqx+pCn+oh6NBU1vUNzwjRYMKux+wVuMQqTX50WpYkD
cxMFRJwGIHYZuSNd2G/FmDK3SKqvpmg9GclV6vtctH2UeVIUZNvx6agDo8PB9YCt74awwocVfmUa
fsKYHUgV076Wi1e1lWVgqxR4pWfrsWdGzDzGqWUOjb3PbN1g69dMuxJuVqWMjzIgEVTGI4tTU28y
fFowrts64UuW2glsw84AAqOFKVHHpEOPrZJDK7AEjgZ1oF6hlOmj81kRB+qM/oCXqMQm0lUEB2ZL
d553izAq144071nv3tSSMzcI8f66dSEurhu7FAX1caz5Iwn6FbLed/B8fKXCYvODcL0UCnJ2ov6j
K8eAJcjrsGj5NmjtN3DsmvQwOAkzEO/OYN2zUlLnNKY39umaaC8euRynemxtXCrMBQFzuqbe/iHq
+wCl9MzU5htedMAimGavdd+1juprJOFmYhTvE4bUevwUUWQFS1+Tf3n+ISYSCI5zz2k3cjfZZJN5
0OU9s7mUVGzifUT/y37eI//gxiL1CIJQebEU+a9LnScBT6xDAEY2ZjTwHEbKe5yo536wT07T/4WS
4rGPnWJv+uZr6ZTfg0LyvJxnXTqfbsCejiwMD5kkUWm5W4fOomOzaVUziClafR3m2jNVyl/itPtE
fzHJ8+fuAR7Qe46IoLX2jx+Jl5wPuR6GvRUbb0PJoV0nO1/jC7DRg6aI9IFyseFbdSI7RZLBKjXr
5DQrPeh5AFGzonqlTA+LCbqi6hujRasXhzE8swZ7pWJtjCmYXEnkwt9CNppPPAKPNpuAmTsVcNWs
lzTIzyMjxgL3aYb9dUq35HLIjg3rhly9DPudFGIVNLRkGJh7lSNrqjygoK9szdpLDjmVNm0iApei
IOdNMS4Y+S71ul12gXFV0OvzNPYwZsngs58TWsVDoxap8agjK9+qPtm3GqtqpPJUhng/zY5BkW0S
C8O9PgTHLvo0YybAvFbVRER6YK2O2NpDxoXnbAozPxmTcXKMH1IXfPPxIiXFOuq0K2D1a/sZMyiw
TPxxwY8zuUszka9jan0ycnfgqWIhYlOrz0C0b+x1WxMnd1r0N+2LafO8NW6TIGkowVfecYi5chVm
jLPb1x6paeQCLIS9TSITVSahD/E3ic7znlNEKdqnxSXTpQd+tZBoIVMLJKQnoIpTnpfrMfwcm2Jt
2vZ60KFh4OfG0Q5eIPMaRL7MYGxpuzusF4sB4Rva2VLryPBW2V4wjUjrelcxzi9QfDmXEZPErgdU
V6Ondc4xxp6uYuRrXaQRhR/OUJ2BHdYUGgFKozL/ylm4YQbELlGHAn+N7Y7UabCpRbfXlA8zxwgw
6YsCNlKkY4JsPoR+tFRCgRNh//51JPHScxiSFKfW3BVsz5ijoB0De3xLKO/ZolGbTWVh33DHl654
ZoJwtOOzgiw8NrWBhVb/qUauPa6VMkN9F3TXTG3Hu9YdU3nP5VYhwObK7dTt4qFamQJaRe4j3XDt
2KCU+8Qrgm8HMSIBLWJON8GDrQiaBHy/ibWHM/LisG/MwpTghsE/RwmOY67/GSndh1tSIar5stO6
VdAF2zZVX82sQDKuXfbs2Vibuv7H4NwMMB4pfeqxzYFzvR3XWYVKP2hEcOsm3tJxBsQAyz1gkiMo
04uZjXRLCcnR4qeux3MznAQ0HbP3D5olvCESSw2kWMTAdhjrTcPda8g7zUGsfzlwjiUiHEJcKQ2K
MNWTLICnoYYnQzkrK3KXKNoZLzaT22kWfRpziXDG0jaTWYfjoYITLSmPCl4EAzheUC9qoa4cckXF
lFFW2Nup/WxdVE7T3Ul5jdqniXUjSkihUy8hpk/VWuUtcprs2JAFNV6CEBRrRUOvtvaVZPVKL89t
te+VV413UY1Whlhz4CDJf8ZBvRXqW13sRFhAKLpKyovgMjSPPHlpDc0z7HlI8Y1TaVEy+3FUL5gn
BI7hqS1ONvMZM4oh+mgO6VaTzOTZMwIXZhV1rK6w5w4z24RFu24Cw5sS/lbs4hlGeAWUWcC0AgAR
r8u30UMKS4gko//W4bjRO+Vm5MHCsI+wcmmJkokN4uHXVL+VdD/BhC5HCTmEfLoxw2wSagJPVbVz
uCB0zPpSX89ip5r9w0WXVsdy/MzxS5dkuabgz/nnl0Q6o5ecVhTdF7jyQuUSBA0AH2hpAqGwPHv4
FymHzj8zSrGGNaNoZDIScxtZs2NqG1Qn2+LRhvkVgySrUebpCM1ynTmvTfpq1aseo7HViDnnTZtw
NINfg4AfAPRlM616gdXFfXG0yWuDYW/ifBEGYfgk3xfcFG3mrsaGFabW4NVudqh1l3OCuA7hw0An
y8PkFfXSq0LueurP0gV0wJutea7/Y5nhckpeIOhvBtbNZggWDsPq0ZztvD23VXY0WMpu7VGZSflX
qH6EADTrzQ2Ng6IlW+y8+yaKCkDPv0Uslm1R/3bCPAUaG2TCoWox6xEUzzL1NgvUhU5Isu/DECDD
JL+MIE22BajNhTINa8hMe8cNHq6G0ci04wvDe9gB4GrgZUTkPYrB3vplvcrQBij7VnpE6waM3d2G
47X15a7QX40S+x2Jgz5fTNo9zTHlKawOtWLS/bZHmbkPG32p1O3FppJk5PBWmBQFDEDzMNplytlR
FoH62pqXoD8hQS00emDBojdz+jcwfuoMcUqKj14l8oAHkPRVZkZvzcjZXsJjs8qD2d9FLDwHvyM8
wVUb2XsL7yJIMrqmlTTfFRIDuE7gFS0yejSEFYO1NNa7C+yS5RpmvcqRNfPioxVvDeYQNWJ7rphw
zpATtFnVUF0LZX7LuC+Cexk+TeVdsQ61/9LLAHHyZVS7fUs8r2TktYoh86njnnrVshnWIQUb3wme
7HmeUagc58NrVo5MAJJd07trLeHdzVF0ybearYG567WbNoZ7KxoXlQEnCME6jaR2b3yr1UDI9YUl
FZq9GVOM6tOHJLmK38gDDraKLD4v+m/Uzdx8GbE0Rg/b2aXq3SnedU5+y/IkDEfL2bK21pr3Hce7
SV3jzUFzwMHhqO+wYBEqMJMwRN3PPsPZzCuDbT+cDTpE+YjcF4vpOakVt0tXQ7dGYzPjtY5xV2e+
GRHabW9spsJfRi4xPYbVyUg8kLMbnlBJTtaX9pqc0bHkQoUNMd/VixSsQplWCHTmWo3Hm1t0Yukm
kMQsncvLCZx3VATJCkDeH7RHPyKijP+WBK37mPT+qhSZp/YocqLdd3WyryTBlPJcZAVt+52x/D61
pksGrCYslOUQTUugPegJ5QIo50JlUXCG89KmAobsOG/2XRnjialfp+9UeYBRwVTDWkT12mzLBUqB
Xj8rwFTNrmkoOMVFGsegepXNeSD2mILOzdeOln5HIQ+qaIvDIMheQfNjjLvUMVn6qb7xCVOO0vKi
zrHWiZJscoz0Nv54t8eUGKvHNkv+HOIQjckuDanshYI9jJg61zyjJ3WbMxSTSOFBeqxLue+bHhsq
KpzmECAf20XSsTyuGpb8f3at8sNii5USWaCvKILK8WfSlVuf98/JiU5qM20sgXrWV5y6hf4V2ER+
AXpNmbkwhFrPM3WyKN2y8zlf7GbaQ93Gixaz+q7+DUR56UZPRaVoPwYGu5a7iDTy/i2GOiMYd2lF
aOThl9RL46odq7M+DLDernOzDKiGZXOxVwiAfsN2yuRnLCj+kZCCJveE3e+TnBlQm705yriU6tpl
hXbTc7zKRZ13lybOqMgr5wTUjxhspiDzKasGVyfT0fdMYOzXzU2nwDw1fvvyMFFl29lpmrSNhabj
jEehll5fnQPgMFKskokQA4PqPlawrDYvKSmmEq+CtnejvfDXBU1hMupHHKtbWZ7Jw3OigFprcUJN
eAEiU96xjK/6cPKqFt0tUS6qJTcAjR/wzI4mli8V4UPaD4KQaZwuJS2uht3C1MW1dMXT6JhgUZD5
WrhN4H7l8kIC5ccQ7qUoB0rEDABJtCyGYKnb0LpGHlYYLVRMUERwrPkriuMbQ1Py/zP6J9zoETyp
2tgh2HsNtUyR/HUokGHzrlBBDGSZMIa54d4Q7zmDmlp8yyHfacqPpbtQZuKlQJGoYZmWz8KOeLkp
8w1/LyPrqDEVJkO7GWW9G5DXe4czE7EykkvX1ta5AoQhT72cfxZOMSiMcV0ZONu6dpsNRKvrcJcG
9WtsQHtuT105rbXghxMIqzfZConnb6Krsqi8U+4ZcTQNY5fByen6a8slodzz2t7x7ivOt0IxmLXv
Tf0sTL67dJfUjzBp0ERYSuYT2WFRqI/LN8Vrix/CS0yJSbz7y2cGggwpoSqSQMcRd1PKDpY6NQCe
ei59uVWWiKvAmktrVelEquQHSc1Q29eBylUkQBqfBjYsw27EDv42hs8psKho6EVC+sLsUpJDT4Bt
VXzNMDXPXYv1YMI+7+wbOpiI+FqkE2BMbgTk+HpSzyco2fd8UnLwz7ooXlX3NpirMX602q7PRxr1
qyhoT9lpC8nUwzhli/aUhXh2M1p3U3/z+agxfeb5l2NfHaB9FYaFvDgPzADd9NlUH43GOgeLJ3t4
l/G+wT5VDmSIa4br+viLXZwAgckJYm/nO9eJ6y3c8LnnompRububoV6NEguzlAsTNhrz16UyL8Al
dhWNzboEJ9yOjPZIiiZ6SBRvelEibZvRdfmiWMe4yWn1aaUADjjFIXHKTVlbG59YvqIrJ1yPr9wS
YOIEQ+ERk1e0k53uJYm/7IBi+2G9zMldzXMqwiMr+lDMuye7M68Ra59UrD6OOWwzXvCCE2iCaDcJ
zUsGY9935RbEyhE34U7xKbvK5EnQ6B5lLIdCuxymflWNLtwXdF+IWGFGQrpuF73reFFK6oK3rdQa
D26YR/R7WfQ/CuUulwtmosbfgYFetTh94okQQaJuwROzL9S9Ku4/M47O4eSfAym2pWntZnzIpMMn
4IYfjYzeUwEbq6wyUoR6HIGQ8okdjqsqcO6xzdkYgV+BS040/EgKdWeRql7aeK3Ok8/oV82xsFB2
WVH83ls2EodNt1BBgJ4xMsGidVIwhGnyW8GWzTuAhn10SrThMeGiSux8SXL/rBGqzLp0Y3T6p4gJ
9uTP2pxe0/S3zgOcWfJtkBr3kf4SEAOvWAOphMFZymbXmu5fMLhvIQPZulT4Tubr4wI3zQuSW5Nx
XJrKD8OS31btV46let0oN+Cb9ioT+NkdT0XDzP+ZF3gJ3VkddSjamklBiZg2ddJ52C1WjpEd+r57
KdrqWY81stMxMSAX4w9wQWOZ1rqKD0L00FnyvYOuFBbjPURJ0w11Y9vKtYuB/lC4NkqP7qvfiM9s
YK2hYL+X2aW3mPG7ew5szE2j6o2k5i3JijTKZs6TryTid+TgBRH3C7TgzJYblMnUM3SedLSHmN/D
oURJ+3zbOcYpUef44EmVbk+cSaNGBmgnvkLiT7xX9seEdb3VPqmAUsve2tnPiLs2jcUqHNJHy2ES
qvEHJE4OQcIjSmAv2EJFH4CvV3vDG4TA8duazIftlEYyohczrX03PQHn/d/wjAMhQzV5CX0Pc+9v
wEcvO2VpcokRYwcUQm1tm/GmJlBVwEspcnUZZ999+joYtExWtdaIrknfwp9Y7lSD8ZVjnYaxONcF
u9wqi8wgydqi3k9NAxTTAEgZeOnQPntyYrniv8ip9FS0VO6kI1zhlV2jr5XhRUPScDLxi5T5NJNH
7P5E1SMWEEx9cx9zpAeqpNZtVsZ0HkuTwFoLmgjynKF8wnT3mgRjuqmSEuBtn+B5msgHOU4Me6xX
hZ2vKzvetm685QZZyUmu+6Q/RpG2T1oidPKKc2FnhA8TvTMfKz7aiPqMne5BdI5S3ONdDsDwPVJA
B3TDswhb+Ayz+BMcRdR5VeJi2tGuQVJtNaT5mTfk93RGI1gKwsCa2EtnXp2g782IqWsaArRy6aip
0Iyouek6pQBNP/ReU6Vsyp21xU0nxmGjN8lfSpFXc3qlqRUhSERExPdJh5/d8nGQBJ4ZEIYBiHbq
UpNIfOK5pQ5nkx1otEmdCd0CzdZkzVN2Rfm6JX5LOMB+tdL5EGLAyU+scKs15t5E19Nca6NOyofi
zzQZE2QBMBbR0uXHGPcSfoVWYFzOOvWqmOle6brfZGrgGPVfCfk9qmmYReGAh2HIwAYnemIt+m78
hhp4dYfuRfJbLrMpxalBwHO2w1PQi2nmQwC9yTJzXdv1yIeQpK/Y35pzPo7+OayKh2NU60xlP6HN
AgIlq+4pxKtlo7X/OjY8cG82HBG5jy8v0V/HMPgh4PYUYfIL9eOJDPHLrhtqb5XTs5KgYCILL59d
Ub/Gpfolu4G2QGc4VIyy8/RKklKWUwOnPDE3QNQOI7xrn6+6rDv8z2Zd0rkXKeudyBpEw9kK44Yg
iPjR9eRiERHaTNHg5aV/y+heVg0f7FIaRUmaI4CrkhgPTXL4jpKQKgBPdeOONrLqbJHWc/bmTfzN
NxnoyB9uR5CIA6JqtL8yIbwWpDpWlV6+2MTn0S1t8huKJZZ9obqY0cu7gmI9q0IXDRLbEqIkj4pp
fgTRuHES/9Ll6TqYin1bK9tQ4/TNtVeHkpK9FRuWj78Q37dXqgqwxkowhhu3Wke+z7kKDVn9FQrE
8UB7BrBcyc2HwKPJh5qK2Id1/tpQ9C4yHT4EwTxdyjclTqD0JONDV6JHVhvWKu8srnIYhBGUhkRl
w2QXQTFtMS3am1wQME3s4Gw6WIlcG4gt89JCYSZoZgJR3CbekRx70VyiUR6tut8zsNnCqy42cTa9
RQUxcJj2RNzsVR+IJebCteP0N5kiPfolZmOTUWN1ITjm6bF7UQZEowH3B6x0Pxk+sJ8cy6JBgcG5
iyTJfvadUdZP9h6c0ra+mioNKeFKwuaKfdSGiaGjth7c1qtnfhRHHHrIQyK5E3O5FQYrbDpF3Va1
tZXsx1iiUXCfVSWfcJfdnSC49hG+klpzDkWTfoURwnGTw/tFAginP2Yh/4xq3BbszoDg/NabLeQ8
HS0tMe8sir2PA6MywBr+QljJUficOPr0YN+cSv3lv7kg/3R1RJROzlaWPfs0PMk2+JwZSrocjjXy
pz+IXVBM5VrvurWvIQVUDHtzxWumbqlH6kupBX/ornC3hp2pGLsGnyiZT3ZKDnq5aFpKioxCJ+wE
UqDykqgOp5C2BSJDTgGjWcn9qsKXq51dzKQ2E8MedNW2DpsVoBRcgC01KlME/EpHIcj9p9ajchg+
aAkJprmNKWnistE+jxrLd8do00ARCEfy3tgcGfPu/FHdh8g+TpmCUoeQ5MJtZPjD1EdJbpPGLuIS
9EX/XUX6M5FbLAneUJLt4/bTGBmmTroE79DX1L5YD9EvTvjKN1lGet/RzpbZvgJ52g19do2hGplU
mUGXrTtVXNLqN8JLxv4XDlon2cwc4dDPr86YnjmZtlrUHQYFtAbjGFHYzy4R27q429O7STJE6V4V
RazZNPDPEWB5MI9L7QKZ+CXQIQ/08UEy6ZMxKUpaAhz3y2m0r5WeeKGVQdEr94WF62HCDhQ75d4e
R3y+xdJ1jzOuStWnFSGfVWuTLKAOzN1oowmbwpA9D1XH/W7g2bOOQfSlzTKdqPY6STEcN437lY/p
BhL7FpAjwp3u2SMFFi9jDtMwdpmZufw+iCXGbQrok5jsFe6bwni4RjNAhOZ5HteRYuxb3z/lDhvV
chAo3KKdVW4UjSyD/5t17npIjXWli01G2p9dFV5uk8o2NEQj8uguOjjrxYEfYY3jlqTe50v708vi
MxWYrrrRwW97UmzWhZAFBAzlT8k28NGmk5EXu/yjdtzV6kPL8i0LKRaNhfch9Ko0OdZQ3JXkM8mf
ZaMuxWh86MNxJHEZkHIyY3ZlY/EPccbkkhK6QojESMTVsgZRR3zmNYIMnmOOjRR7pTF6aRsyCDFw
kIKdNwGyMdjFUgPKldbdTcNJpahwztNh744hUYmB3TkZXVuNkQB3M6QmRz862YeDot4UTIFxloBY
CNKrOqUbhbZOn7Fk81aQVKKTFNRo0A4LGBgDVW7eaOvZaVNLDnACE+zMKtpvq3+oaL2ddZ+lps6p
F6bSkQJzj+zO2OqKWE5ueKip+wsyI0HOgd99V+ohkeaqwadnTt82c55AUX+0Dgt8PCEZMl2rfCbL
LTgRK1uNavClJuFNNaWXR/GRHRmnbIKKN3DX1/4udzPPCUh0R3/4q2JZXq2+/hYBSylZPJqxrFXD
AGYjTbEK4uA4HW9usiIUuHNKfdNj0xvsuwFWCFABKzhs/OfD2see5arZDs/82uYtthP4QuVnF75l
zrAjXcBpP5HLT+AhUbWMMzoAGbynRDUI44G/wQVwFIayD0KC3T3H6jj+4whbcYMfyTsfFUbU3XQO
9HdX8YR8g2zKqA9OrRKsh8Z+VvHwmVt2SA1LsFp/qqP1x+m4B5cMqUE5yQxyEhMrLbuq8s/CrxLQ
ykDDJEc9exvc5uSSUrDHu0KlVcxfa1Fs89H38Ht6qfnqM6yWt0oEyyE/sWcILbZftCUgW0hxOOY0
9TGI/OnXypfaVgSmCbxgnOQv7QiFKuob26SwdLuAPPiwgONsB63+k0L7hpYxxgOjqRAxlc0MHBao
anGytPNp35CNRo9Jxdl2ELNwJMsUsBHiYyOInnBeZwqOqibdTuzdC6bhkIOlH3WIH0zGW5LYsZ6d
FDxmDh6pvqrJG9WrBDguvu/+0cGTgZj/FxsuFvBq7zAL4UlveQSzwn12pJnYWsOj/kwm8r98tRFD
bllFc+TnyZ4aXkvUbSJ6i9zfBNwvaZRueigErvFo0hvWNSlP1IYO9mRxKINt1B5jzL2AKiZ3m9Dl
YHhN8XWMpxKHXRB7rbJFumzaHRe1hMdxtmCsuO9a9bCm96zHQYdRdzLeM/3XZDTi7C3zYheqh1rC
+RWlS5aNM65B3r5AfpwEdC5AXp8qATtrTWaUISHIEQDZKje7Td4/5fXDAoCjhnKukTCehnXNqagT
GDS/svE9RT1pfuHPTPEGHYD9sN1R79lF4vEuzbj55tvAogf4ktHdSE9ojQ94ASwYuE8mICtotenB
N8iuUWtuMqZ1kRVuZPAcekqQ8GQD6jIhe98d/Wtgv329Ut0XnH7bxv6H04G0rQYJLXO7XaBNpmen
707+aLkwRd57EdgxJmgmnv9hEwQHPdt0Yo94vkgtr4hLmsGNAQOwd0a2RL1SeS2NEMecwBvDiPuf
qK9W9FcM18oEZwl0DRjcS9UtjGxRpbBGF2XzI4iuN29WtrGVE2VhNn076WyahLEEFaTfpPpR5giX
5auJ9Su74hCIBZkV+ZQlDmQvN3+iiJ7oaIJuiUSOcy/ZRG+QThwHbtNsF6oO0PNrc8c2mdRZGf1a
qz7oXhWIjX4FSRF8RzSBPX1CUrCLmy1iQNn0LTtopSAPMGdluNSAhUFy93LSjMOfrXrDpaSnsquX
FCKOes+dz9m5btunsWb++55i/VSkpxXrzjmn2rMdNqJ+wHCZSO5gwpnkCdZimX0q8zqM0YuY8GtQ
tslHBDQJ8LAVovmbNHJOWR/sLHHps3WhkloJjAsyKnfN0gfUvahhwbiXboDG7G+5PBmz6xGV1Sa3
/g2G3BQBZLZiH6JSpPyjFm1IMNCJW3Pp6sFSmswnrurwjjmobXZdeGd5B68WCbz6K5erntRkv+kq
AmwwLwCr92ereBDM57ossCmTmAgY8Ye7DNs1b0+LZP9evuUs4jE5Wb9pcshKvYy4S3zcd/rWx8Zv
oLq8NsmFJ8UmPuPqZ0TnuAR0Nq89Wac0OiZ1m4TXRy62YMUQAnroafVByd40frskvCbFbwfcgGpD
XHAW5rB6xjBbh9oulru2ucrhQhhvT4CrMjYMUnou8bDHrf8D0TOytzpIYuj8aNBH4l6vUOi1Od04
yIPOl+5S/CfNHKUlvBmxewArVQZcBVqewmcVE5ha6d/gg0Swh6SjTi+D8xA9Wx5WOIzCs8ABlkIx
58UhIlslnt5BodlK4Szs/NSMVx31S6VnqJPpOQjPn481Ms5ldiL0iAtzYxIQYYN7/xlMPyxEicI/
RieO6D2FIIWL+jgsApYBXcZmm6HyQkqfnyzcAis5n3vl08XbVqvUhdpfowWrcMTchmckoNZXBqYO
rwQK+vGfLt4kTprC+NWnHVaOOlrntpd3M3hz5VCFNcFJ7XaQYBLcgCEfBw9I4lzU4KAW94zkUwue
afyO82OtHQHe0SycgCqW9veI2m7zQof3VK6JrPLTQ+vsuM8gXQvSlsik8i/h/WcdWHd34ZyyOJGB
dnfMsENRaLn6C47pxpYzsgP6/ogvzjMxzI6n0X5GckutVFjrvAcrATtkn5ufafNhl+s+OCfxh6mv
I5+GG5bcnbQYYcM6+xx5Mo0N/6lgDXniX30i9c4uzBm0ZKvE2MfhsSdqJ4ztgF1hUt/BLbQug1zQ
S2y6cXbg3O2ONDWamqKNazEbX/vG00gL4Y+anjmUwlb5Vkj+NYfRPJkuU9HzOP7I8KtlfwF3J5iC
wt2M2hLjWcimzoxQJqsK5uj5P/RwK12SEC7olSglOf/Ms0Ougr0oNP33PjpU3ZaNfkZMV4SMgVrV
Q27m+JvSC5JWPx07g82JjJS/47ZFSl1OH0OFv2zLyxn0y0z3kKzgpuKxtgIG5VgDO3HOgmdWvpch
ujLTmj6bXsiwVw0RWjRDDmg3+BdqX4r7mqeQDObb6JAwJ3Ufrv46QaK0vRnqJEIYmNE6zW719B4w
lLJFf9SicBXE13nHUFRw3fRfDa1ZsErS3RifrGDrpBuQ++u+eyc3i2H6I4Uwr/xE+mdW4eegU2uC
t7b8IIxMigRKepqj7OL78YZgpzWbIXhXmjehRXtHU5bE/HjsXAb+g/5IsHHWBn9FzwdSvIY/DMib
WzzIvdMT7BwXTX/Mii9KoJVpfk7Ju8FgFXNR9h2H/gqpBIjnuQZhqIH/rsC2QlT3zfNgaWsmiRaU
cKyi7WsIyUYd5nDbR9B/mH3vDeyybFPiYCHSCS5vk6wB+KR2es05uAhgAlHkVGZdUoX7itmgZKua
TQGheQHo/gIvp00TVef4E00g7C/QvCZ8K2mxlbfU0s6MLQpxzs21UHFf6Q8rGhe2cWJiob/bynfM
c5gSvct1wEG4b4EtP0LHIwO7cMSXjQUIzIsWv1rZtkl2XXpx44fhnwkO4cxIwfyoD6tZOe0Bo7nL
SKjnuORQZL6vYFzyAk7eCMpSba5z99Z1AG30P5WvBkEHOOhBa+4KVsfcvANpxG+7mQZ3UcnBWLTm
Hx9eGJ8NdhsZlsfaACqqD35udOzYIYn5x/Vf/Ozquw9Fv7bmTlVf/uPoPHZbx7Yg+kUEGA7TVIHK
2ZItTQj7ymbOmV/fiw28QePhdl9bIs/ZoWpVZ5zL/DPpYPc6XvIlxkMJAV9dkv7QY4rAcRAR6jXS
oOfZXoLTUBIU4LFu53Jeq8MiN+9p/lQoOj1bXlhALCXmjWyP1Rz7EHE73MHgsma+uW3rowVXMKz/
pPa79y6QKxBXLcB2w+RvYOosW32J2ifCF4kZKwrZEsuLIb6IYCnb+0D/FA3JR43vBJRKRGiiS/ur
WAYD+eJxQn9V8C2WG4lKOqvMYzQwzIWUR8b0FE/V3mXpwv7HTk+TyNVlrD0tHC4pTLNA1g+aJcAq
4/pZhQol2K+MeC9+NSagJ/Zy44/Sfdtsvn1dWxn1zso/DUYo8pL8uwIXGQ0YBSFmPEYwAqxm2IOG
lFYp3psMCw6+kxLhdXhyQw2/HuJg/JMex7nPrTEya77V/pf6CWBEGGwqSLXQVYiaeB4/8oqdfP07
JjdYFHW8LZHGMe/xSWMJ4e/n2H7fQ7jq6oNl/OhcStW5G35YqM/94UsMG8tdxjZlKPcEK1RpeAQ+
qxwaznknQelgrGRBFSM0cG2qm6bfySj0Q22HCsHu/1LwBQjrKyIlWKO5knwISM9gUo2IjLDdLfjZ
wQYvsi6Y+wds1RV09+gxCXCVEDQPMh6wYd5oD9Rkgb+ecih65tNZxIp22vGUOb0BftZuPSiOa9w9
5ZnQv6KhaNDfdNFfUv6MeD0VE+4M3BCWvMyRGwlgccuk6SDyswIq2TeoFngsRuYmi1p998Ag9QQ+
TfjqmKsU6qrgdIKXrAPfDddh8WE1+L/ynZJza3ZUMGJjcj51nzgIBuKvxk/GAjBUtzx7rDxT7eIz
rSvWRvEyoO7ZzHnhBz0VBe/K9E+QTqJ1HW4DmRcjZViUr8riOwpJcjoOwhk7vOvtE3/CJC3DtLqE
EeyR+lTVe6ItmGz38wLAl0sVX6cwSt8ZOv0m3DdMP0sHkcZs4DGogANG0TFz/0LqPiWKHVM4Zn7W
0EWByObYMPiX9WXncbZDy8bzxw79sw7Bi94JVR0a5LTaw0qfKk0tcj2/+DCVPzU/VzbE93xW24aT
FRhb5hUycvXTZd6BDYENHykuycUgt8Xmn1jopvxn8mMHangCcaFPHjFlcoY+hbQXQbZgdRnIMCQx
NOQcljFgnhi0OKkHpblOrYc6QaYPBh99UN61/l8CRtL8QU+A2+piPeGWGYQVx8dy/PUKKoGSpes8
SF8xgta8fng+1zc/BU2/PXbUj95C4gpfKP6taplvYHhx2mvOE1AuCgQgjY7zcevpyBgCKHQLo/oT
FXleG0X9qjAP6zYKwuo4JTQf8SDOJ/WmAm8fSqbHVQ8grNF3PUejS4vAyMJLdgEshbF7K+NmVBfS
sA/JMKLDgW8JH78LfkOfR/YvS//lSFjI4dpE4tcaX/4/HXWEKm1i7YWLy9GTkLCiVcfXVk6P9Sdy
T0u6SjlGXpMbhSVyfQvbV4uYSNiou/BGH4bhRCqWYTg6liTTJcfNkZE6w1DmWFHkP1YnsXRwpW0h
kXV4ow1p2VKX47EJMZzF+8KE3av766bIV3ZIMCzIEQNfB92BovwaxH3xZ/CnsbtGtXsycKbhYLaG
leFhB3toDKFTUywNjnv+Ks5RkGr2+IpxZZX5W/i7Vtl3jbuQqUqCeBFgQk789uDna5lfKIp2Edi8
8QBJr+l2dn6WvZ3LMsN96FeUc3X3ZUjM2+4x9Dl9cFKfpost7bdAEWUhjTMImqqjW/EmZA5ghd++
M0yDzHtg/R08BK4gUdUH/UgDIcFYWy5z0Tlcw6SdQCizXn4pxm+Y0wizopnr7cPM36X+oYUbKIFz
o9nmvJYq+L+bPh7BwdshE96DwkrAFZQh01escffezPY7DL4J1PDxAGuto2cOkjOYQ7zyLJHN/tHF
wAg2ss+xvlSseW46XXLQ+zm75IpBn77hEh8N/CagRRACRhymPB1DtqFfxf432IumuurWMCv618j9
xKcnc1BHB4DQFerYiGWscaPFI1IlYrCutozVtkSuOrAcUc7NbJ8glgvCVCa6RrIbg6MrffrZU2od
JmkiuvkJJqn01casH26yjM5xRQQBYEgT5WopHFecLXFslSUIpiC+VMOVlVgbYB6vfyPEdS1ormHy
NXFAhm1AdMqaSlxXj1G1H+pfJY/WJbc7HK/FSGpo9j0dgFGCcz5goFc8ssmHzghTK6ahJ41t8jL9
n1yJtkb+YzFiBVzK+olSIjPPKc0LJjCCE9moc0EhxSgdydoXDfO+ddIdwsbJRyIbyGcjfhGVcfMN
agFV2SZMfv8v2u6K9eFjGRSMrxcJnsyKM9fmaDJQT8Pbari424xePXwIDSPTcSLLd3w9vo99duZP
IRj/SPlGVXQgzldL1nZ2rqRTyzFNdErLQTPsVZKBSQqwdI77rWqQD7cN9C3Jl90bTE+T/44qBBnA
eBA20DTCAkeJgAI4Iqo+2fjvcXibiAIaismk2KsagtSeBCb2nQ2LVF5ZnspVlZ1NOsxQf3vMquUQ
t+BjiM5RdevSdaUgh1y72iW1UUHgEM+0mRSCTeIWjNC5wmxA/5Mt2h6lKcGJNcIGrGYlPsvfxvvS
x5vutfz0cAemFo+phgTSSq5kAhi8A3CVgPE7LjB7bA/Kg+1SxMvXbCfMLAoWOh/MqQaKXZYKaeKI
32lfoVmBM4Ez2xEtENyTj8jAHzkX0Y5FQgeOnNO5+dKrA9R6f9yQWJdbj7jZArNGvQSRqqBTTnpo
6dpMPuP84rmwzuwpm3oPb2ogCktrjq30Z2rH4CG5OGqwOZXIYliFhlATYlbmecVdcwTGRSDCEvcZ
jZVVcd3NJkyipRGPPMs+SJ0FDhfMI4VdztThkWWKwoBgIyAo8dYqQc2ZmDMRqEx/oFIfeXLL5MnV
h7thWUtPoycjaOVb9BmA4QcemnFB8FeKuIB7EpSb5CHc/i30pdfvvMpHidtzzywVgzwPnN43N7Jw
IMHO/hbaLe9XA3sCTIGCwTV2JZRTqARlAiky3gtUSbPhEFofRJNQQyxIVxXFHfUOAR5V/MqwRAEP
qgDyR84Y04EAI19pNqpujQ7h2NCyHr3IqdsLPBCqmQN5sTkvUHplTyf1OlBt2hB20ooT+Juc18cf
9r75CrVvX3xW479eutrdj5qvmeM2qLHZatoNkHFhsmfljChfinrza5cB05w1AAM/hLdOVewMXceF
AZbuJNiS6cE2xciL0UcnDdjCtmyqN5v9d5BvGGCQrgoOhv/jH+WVPAUAoFnGt7+Kgq08arcGdaSi
TLj2cobBZqYquwR4TfzO8OPKDqW2gnZ8a95MhD+dGNb+P7k9FPUxYwPoFr8azt+WASlNuMz2WEMk
vPLEo3NnlK2JePNxrRpeJ8P6B2AiHHEAdznK8QuXCD79Udl1zT1ssMDzBaDrAytSP6vvqDwHybGP
Tun4IxA3aGy6cuwqW5/hirnTi8tgYxblNg7ZCaF0aXcVGhVGHxoWw3MurpZFaVauVX2bV0sXYEjN
Nrdde/m59X9aqMDFCMmyaZegslYWmPW0e+vRGtdGa5G8Le9D9FjAv0jsYoIB9zoNPmqCeuPkT/S7
Qt77MZ+W/SyGTR1Y6Okx8J/k/KvK8iW0DRT0ssWNsQl457JuTVo7GJVzFK56RCOxAsuCkE9+BDs+
SjAE6XzExiIomXYsvg4K5hn9JN6hkqHevMjtth1JSUx2CZFdbs4bt4/YUMibZCTvhuuoVy+dcqaf
y6NzgIuLMfrcoINSjxpahGhpRhoRUd1csj/wcmPTAoGXUYVzJ49LiSMxx9hBFCEVkw8RJKkfGacM
ssyk+FO7JcI0lQ584JBvqmpJuvSsxv0TEuEj/DkK6pporYTfjQ6BcPMcTXD0SdEks7d1/7/ll7x/
jcamT+G64Barpul/zpqs0i+Jvqhla+f33wlwhxbCcEYt2aDyq1B239v+Az6HY5PiIuR5pC8ho8I4
fMvtj65/JObFQLWK7I16idlY+QmlUivOrEjaCYQ2Zx/dkD5KpsZoBAsC3VdJxKACrUXlApz0D/iZ
1hGRwEaQfLvlXo9vMZwpxswl5x/V4hPtCk7yAOwMFjKLSDrqoWrNtLuFJs114f0ZOC9tHze0x/js
QCIN8Snm+FMxrIjdndL+ibc5nBTDMdRlleBf4FP5hXE7QK2Mo1WI4ni4UPxpDFvEh1Huq4infWW0
rPFPRrlWtA7H9LJO1Q3UEVpOxwsx9CHhzspobQOErMbyA00SxIIh0BbciD2Jf2HF9VcGuGk5y4d5
mH7X4W4qRPyEer1TZqm67cJXmK5C2kBOH1JuBvEgNFOflG5bfryKsk0XGxkV3IaszQoIgGbt+y+C
gHRtbut79kNu+2PFZ2g1ugnjKbxF1knJHyzvEMoK49TJkLrQi9Fj8BXs7ORctlc1I9POYX2Ux9rS
as8MuDVrx0fsBldLv5aIXn2Mr2O9NeWzJB9bbn2EP+xuLKZ1avSvUzBToBRDOe7lh86DnB1CWG1O
RnWMGLIr1SloDgM0r5ZBA0FT8nQmEdDKEG26Y2d1sGHMbFhUMwg+ANUppI3pT1XPGbpB7GDvUUaf
CrzTyPjHohK9GCGEG4INHewULA6JpyL7dpdZQDUedXPAbw+0iiXMVw4wG8zUTOh8tRdJO9smvjRG
UJk4G+1Fjy8eVYKq3sRXod/H7pswI5UESnqY7OrHH9Ni1sWWKd7CW7n10s9+AsVdpzqg4/yz6B9+
eu1IxSPO0KCB3NTFbXB5wpe5TQBdhx15NvoYGwj0pRlmSS2hHkYB1Z1dBtrpcmxYZKItiDcu01fr
Eik7aTh0NgfavRLCmSiUJQTImKL/HVqMXRQnTn9jWTvUOnMvxv+o4fehNuXTdEtlBMqPw9IVtM5W
hgYycyrKw0KAfPybxirqsGYvjOUp5nPg7IjPZncNlcUgnwNxypU9XDCKuZCsXpYriYackQiIeh5q
T1TRrrYoWmg+v4nlJAx9KWkalOGCkU7Oo6/kn+Rwgl/dVP4+pbb2wRaUVTAT7oehL61xXqGBrIIv
m1NnGC56+safrnfOiNSN7SiKejU/sfYvMh9h+SPJiBVaudRInM8V18bk3Dmmyg98BnyXXgN26NC+
R2WY2ca4FTkJ5JPv98H/s66gIFSQHwx0EylqCfze+N8tJtnBE30Kzz9UTsu9+/ZO5gvitvBBcIR/
+XRE8ZaX4W+SvfhQ2Qun3qtmDAdGxZq0BDk0wmSv/g4ZG1luIrSjGrpOmWXz3aAbdVW2XawYcC0x
ediavGGCadoFXKg5cFzhhZK+eTKjfkUaiYnPuFjbxlViYFmqu6JYybx0FZ7VTF3j4YswP4YEY0TT
KHQ/ur8UInCjGRLNtWxdRGgaFyixB4nbj8GzByChaYu11tE+3c38n1YZJAe8ZeYbPaOI7pu3DaKF
Jv7YORTJzkqROiDS4E3dMbiyQxiuT3Qj9GtAcVPmfhmREFubdQi+tEhFqc1wlYwYIrrlq8kvAh1Y
sU9Nw3C6JWuLm7BdsntQH35V72z7pcT3CWMWK3B9rXA+HH3/lNNvS4nNrKyAq9wsS/kUlM2iz38b
BAPKQjM3IcDjESUDqkKijOfS+AiNR9ifAbrYpZNCkakedUj5mF38miFstA0EtNX8JbOeSMneMOp6
X2M3DPV9aW7zPGCtdCsjEnM1Ghb5ZrI7Dh+a/4GP2pJZsh8rKVqY8ikf0U9dkQbYJY7Xs6s7zdRn
qGcQolS8ezn46DmaLIP+o1+KfFixE7SAiWV0RchuaXk/A/OhMo0boCSSKDB0SzP8lL2jjeWmKH5L
0l/4BJgTuDvYAvxbhsXBA7Cyof5kCJfNId2vg/Dq45FL2i+T/YyL3MV4WOgUkRBjpeSCjSh2opfk
XdTiKIqH1V+iwcmtTXcMkwMNDHiQLnBG7qfsL0VLlUUbvIxMObtkoY6XpKYsb5Yy7h24ydGW9VZc
rdU7ujPNWI/Gqs6uol8mCs3+stdYFVQMnpFZZu13giLFS2+EoeJov6TGiTUVo8qWFcc27SHfLrz+
Ak1B7Tei+eialwqR3P9Wo6MbrzUm115x73SbafE456JY6qLaGOLcGx8yEAjZ/s4iTAnXKKGY6Jf6
wPgav8tckBBKuVb+DRS3uXWP82NEukO/0fp34q4nY4o+GAslWA/9r43vLkEMyt+A10Y/pj1sM85m
8nNUfNKR94PygpyF3kBgtKL8lWxE391Vi5G7kyyJ80erNqn/gwo2MK/R1N6sgBW44thTWPMBh+Ff
2f6gr4rSzTTn9JJDD1yEqZFvOnlP/42/FK9oG59S60PuLi6fbYKIXyDFX6JjZbvDhqfdEDuL/8Ul
n1Y/1KzmQmbKJYR7TPCvmtbUx/bQkk8rgQLx43OAyh+Mqsi+LJDFyRKen9WtUNs34dX0dtj+gvxH
Mv/pLLERDLLqFxzXVbDyyZoP5iJcq+I2jBSONfqBDxFg93WaZ05Eg3ru0RDXKEvk6WZrSD9yOu9S
AMzGJKe9tQh/FUpWBuDoR2gQm/hW+Ye24QixF7J7Y4YhzIKg1GuCOifH+uUkwRqnY1+d29pd2Olx
MDRs+39ooVZVl6PiquaNsNcA1xcto/4xulqTRL16ickr9dKKaWxLSlzE+NoV3OHvsnnkFhRoi5+f
VpZlzWygANcoYCKqqISfppblG+G0/T4tCRNkWPb0omdHyVEEZ8lki0qoYwYdkMGjT++cK8/yqnos
hR/VLQ7RI5MRwUtKz8nlJxpHkvdN/5KkbM0VQDEvc6jUK5pmCCOl+6syRTLntXY0Rp7vdWnAo3CG
n2Bcqz4l/viCpyKxt+/6H2HcfchKxBOQ0zWzzJMk7a3+MaWiDKugXUq6MwDgxikibmO2Y0Y6iHXF
L6L9C7p/LbiSKes77nadeCbhRhm+XNgjlTh4CnHeZxohCY9UhyUI5Zj1yBBSFqfJhJ38Vc8i7ecl
CjAWWGpz01CH5DyCNF1xsByNgzCOg7aNzK+EAOdsjZ4buYJ2Z0brpiC7Fzg3KGLJwpiZaMpH3ktr
ClV9pGxJTW770VqOPK9GCvyKnRX8E8nEWMBU4DMqP4TJEO57jME/uH9aspf1nUCYgB26RUXo3/GE
af1D1XZpTC3KIxAsp2a6LAF0H3RejMhwrOnrfGvZvprmcdUOF2XsXzVsYCqFS0+FE7FYHLxrX9zy
SKeA/baSk5IRVzuNWVdRs0Vigvk3AYbceNteeykd8MJkYfzIiJphrNTDKcS8mMVffvoT2hc924ov
r57bwCmZIANjEzhpGQcoCVJyRIYqnyeFZdn7M5AJnnGV6wmahU4r5oKmM3bVXdf62xZuXMhZSwKN
giBxUtZPfsXaaxaNvB40RwJolj0y9JaDuOh4AkIU/2q6TNKdhDsLaoOYqz+qulZo42L3FCH/TaUT
fWOCSluaOGX/imbBzntIqQsQ8bFqONkQyDpyTUlJJfj7C/6S+ar9SzzKRH5B10THBWKJnKmmSxxr
aOfeuBvlvdK+C+lK7HCg7vlYUWA3wwrHx6z8lqb9R4t2lsEfo82GB8HCsqYHC6v4l7hLo6PC8X6l
ftmJN8Pj2HV0AA6aQs9Fh+Mr//LCnhlIbhoGEOIrUueFz1zhHnNFID13MBAoB5ECBLsPGhqa/GFK
ny2Ihdi7WtUZmxiDSL39AEZceY/INBlw0kA06x5lg9JBacAF59kLj/8yMsHpDFxKOLlb7dusbmnD
jx4f2ugAGqzDOR67W634w9FpyD/WsBBE5uLwUhtHkUjbHl2+yXffnOAytu2jhUHb2x89ZZmkvgI1
XxnxZcBoV6PK9flRSIWYR4y2lAm3N8kV2WPaIW6eheytsjBdyuq9dtcTG8pcivFrYJZZoVtsqF6z
fdo7to69IzmpMGXMtSi3pJtxgu/MaOeLI3sjPHw/BXlho8aamDiXUTnTARrikDWHjnTsZBvlC8lY
enh/5R1eQ5G9KgaZkXX39ZvV/AF1yM1zn92QJ3IYFMmeK7kMeY2XQ0n5fG4K/h02rdB9CLYF9Lqo
inXq7wve8ypJFr56FWjLAQpOF1Hur4f6ltY39OoQOfdFsam/uVY5hyTtldUXz6ermcUKuOUF2pDE
vLb9hSG+NUKpvybqgSuqexoqqr1PEFTz4saKmZUGK8yAOyyb4yqzSLOc7Ob1GtGTIH1FvbbZTXkl
0bVu2nn9mbLplPlUif14KhZ3a0O8oRwtFbK5OI5R2QfBDQVRxu/LKIf9OPpe66bTm03hDhVC7Qg3
q4q6PIZ6lNraDusdD/bT2Mv2Ki1ODbL5wLu5zcZVFqm5i+v6DLJsETAxCjxwiACECftq0HGrLIZX
WLULwUBqdCZd/vAoTQ+p9RUvsxxT9jhRueRCyptlcG+t9gYkdcFoJh3ZroVHeLdw59z2F+5DVRKD
EqAbJEhLO0jjRW+AiyVXubn0QDbdnR7/RABP4v43089Rzh3NKKl0LAQ00HdJLi1ZiLbnyH+6w1eN
hJ0D6Svwf0uByNTaAbbLiSW2+0WR2yuJ0k96UiJY01WJxRc8akLhIrPYoRTET58hscEMy8Y7aT+8
bhM//ABNrBAAyi6oj2iOJSSz6MN6AK+obUr9c4Db0aLste3fPt2ObDEs993JX6o6LD1Q8EbzpFEe
cniaFvIS6FA+WgzBECoOOFfDraQv27sBgBQft7/FIcTQNo8XXO45BDsUvwrTfIts3WU3/jCu19u3
gqKiJ2SbSes+UrapsS8oD3v93kW7QVr3fEHqABlMYQOS6RuOmVGPLlHKGFyZ8+7Bhdf47fz6syPW
r64paE0oUDehHXLWVeVFGg/gjOY01RhLOAVT3zFAt8BTItPblZctn8EklhbLEC5xlR945FL2hox9
MvM3ocxiigDZqDK4Qrqfyjz18VGQyNWEOUc3UTnQjNXvwYSBwvi9RjGXHNR8ZlJ5DahhkSYUKx5w
ER51eePR+xNASVMOPaGYMfOpjJdyD8J/6LoleRnqc9n70spnEf4KyMcy4bPjtABU60debG3grfmH
yo2Mub/eif7MlwxRQdjHiXTSsa8nVpyGv2AElzAdLt+5BqpzpyIYgVpur40KPSdiwXULCgvmobxz
dQL1UKPhRUENxWnPfGGSXKD753zJeQ/iHulB+8CisiijW2SMjtESC9LXd9X4wcjmjDpuJBiw3lwS
V4EOWmT1bJCg7/dI2fizqSrY/vPXMS8PEvKg++zLRMxAUNK5sPJ5BrC6JQSdiJtGl1dCvSXlVyiV
G71+4M0ug6eb6txZqE3NS2s+mwAHJzMprb0NzGNjyujGVVYjcgElPDbVHwmGywpRnUphgEqw94a1
Fgq02P65IKW85OO3GRxCJvWruQSkIkeYKCjPIv0VJZsmO5flwcN6EIAh1sL0HmP9tzHfFYojuecY
/aOWLAMKcBvGzkAkd6wazJUmeTOjFvHoYakTZznvAMqRa7/wa3Um4Ko0LXGHTsHeTSYVFh1pCwkJ
S5gzun8DGWr+tw0NjlUhG9tqXxOeFVe3hCwJj1PR0p3ec0JmtpB/Zx3rRhwP8JLIy0G/YrGHHkOD
PRaLIYx/HbG3MD3pH9bkR23akTgqd2mRmlAwwQhrzjB6HLxNc9Gho2DMohF8ZRfRahDvwDAoO1T0
L+gWB6ccWJUYI84XJi4LnJUpWz4xBKgWcfhjnWKE2sNQMPDA2lQ/KiBSKOs8QgdsZMsQeVfaf5IQ
sx7Dax+wV+XiiND/YDBAXI11TNXnqoItn9wzYTYfsEFPyMy2QrMRYMboW6sfxYV3UFbRjHVFGG4S
0k4G26kmU/7dG34b64LBCnflxS05B9ncwiYT6cWWnpL7nVh7OIvzfri37iVWnqJ4lkDz6A7GY5oe
/fClqpeclEqPF67k1ht6VpAsVyhHIBQM8LF8zh9mhoWacOV+4pmeh8qHHN9E/RrDL8U+VKzRBush
o9Zh5Rmy6tYLd+6B+JypzKlVzkefe4tgSPaHjFzG0TomfbHymXoF1WHy3+cyKq7yNwqt2zCpZH3i
F5Pgn51TM8InTOmqoSXMSuUkkzRjXbq4mXXddIOB9QDPGdUn38p3ZIva/leIWF7V0B1KZDH5/Beo
DdokXMfMDFt8YuS+zRMGjSrqPgP7Ra5rgEWmL7R7yHj67ZZ7Rs2WvSQt2SvA42YVbdRMMOlbCrEm
vYELQ0Eu/q8tWZFVtceJre2zrmBxW/zVQOZMngowZVzU0NO1AHxVsSyacg2uexkgVOxbiprARZq5
1stDFwoS2qKbUv4LiW+MiR4qy8+i9sj8uZILotfrrt+6aX4KRIRXx5rJLKcKjea1HZYkTjPOeWXT
jz59GFWzHGyDuyBlF27YKFantgpoS8AAQ93mqs4XUQOErdu/RAuPla78SqiZ/O5/gcq8YXYpWR+a
cSKoABQNFwy8EF2rEZ72+KibRYwagampYWOjc7j2/Br3HYuPEGiUGrxxRgDVpGby0advhL5T2Rwg
SXXFxTW/rHYvQo7bbiWqeFd8qdQ2I4vkDNNrbepzL3qZ7f9mLTK7JbA9B7K5CySEbaXBMCaWJQqd
gMqtk/yZS9MzAgawK0yJ3S2JuCDWCdM0w2JfOJJ3JCj+WGvuK2XqDS/COAedzc4YMB4UvW5lo6Fp
k3ki/mXZe5QjnP8j/EGnZLNc5T+oGY9S+OWjPpeeFiUd9VlpOQ0aX/SfgYewiKXoRil5zHZ5DQ5I
28o1IUnqQfa+ZfbVOSoVec6Q7pxr+mnQk0fKqo5GRKTbBs59jBxvVAgMjfa6L6YAhLmMJtDCtmNm
/8x8cJr+D8RMhDmiRKDGOIa9/kSU146SWLXy1jK0XZSaGK46KneNL3sigwENoCazSmiV/VUx/pHH
NiLvAV6P/6WqfzR0NyTYsqrfAm3RGB323S1UJwTrrNYYvumE9649Fnc+3p8FLwFpPv4/czhTIKvS
Z2hhJGIEYqGKidt7XkB6kO9ZFAIao9aCkztFOTEBcJN90n3YaoQxj9IcIYq6yHiaKr4EJfgqLK4T
Ys27FKGsBSnUCeMfxM9ec23ziygA9/E7x3MLOQAWuVltYoVHqy3YmDOPXGgKTP1FZ38hJwhTbaGx
EV157t2SAAaqC5nzW7JaB8z2LGS4BUPFZ1nBkRVZixQKlb+JlI2vGyCPH72L+AxCJ1sr1jFvwbNe
4EfIzMrRsUiSxMnfNEDrZ/LXRzfboPvs+LRuqF9L/qlw10I+y8MuKbf9XwKuzxqkeYFcZOpl2bIp
1ZmcStQf5FztsxQN+nkckXSwV3OR1BxpmsJ2rWAYahn89QFTg/oYdW+hF4CIMQ7sTJWwaIWf9l+W
s5eemGUxFWvnlAy1RNKDiFuAj8QMZermzMM8Fcvj0rTaVaRQT5EXnMAYRE1ZLQc4+i72gIki0upr
5G8J0kBPzjameg+Q7vdxtpj+KwnDlKzGxxTeagiB3qqoD0OzlSzmSZvknkqfjfczeQz4X4GgS1uW
7jaBl1WBhRk/pMBByumx+9F4BC74dKz8agZoJ0Gal+Q3KtMKEKSWBuRKxcoxIEcidO+CufPgolbJ
2H8MjKMjOt7UK45jNC10YZlWg+yghnJ8LPcx3gOy674HmoC6bTa1HeNSZ9akMIz14w3vFBmcOpPK
4uxlzQrRZcyj4ZGlt2OKO4jVFEYAPI4Iqg6AzgnTkq85KUEdskOSlx1t4n5pxOeYuERvTwNBosMk
RMYo7llrlBPsmbqGsFULTSYzzH6hM7ivgWp+NPkK3oseraA1YRsZWMDk60F1VA3dxkPC5X5Ti1Om
znO8PSnxMW4Ywey5cYU2I6qIH/6etgqfMttXT3Z6Fi3sgPG9oMywiXqutJ8MF2len4xmU6a3Gk1A
/1tRa5cFl1H1SXLbjG6RnIFYn6Iy/rVM2Pty5LYgoqPODjGL/IoDWzb/R4sO2nOUT1XFnkJdqZ69
p5tmQic4K0Z/JUSwKMpxhV4dd4PWSyhkHiotUBR+DmHrZOXFi9kieZucQK2I7Syk3kR2V71O5XDy
VCz7HVdJz1QHr2t9lVk7C7KJ+QBVPjBBSCeb8YRx8T1v/0bwthV8cBzv5OEc235Z67cCkX9tPSy5
pPw+R96+Dg4mdaAq2RTYe1872fVZN1mvyDs7ffRmvBjopI38qSkQVmWStTG34oQsMtCKsedM0JU+
PiTapdT+fNYSkvLIJ5J9t7WxPOrJt2gSZnApAu4D2czkXIcanRh/oiLyKv9OchLaYDJQLh0t+RIT
x4Z9O/jMojWxRUxhEPKuhzDfMqVT3HOGHiLGTiWZb5tDYqCZLKtb2TgaWGEcIIDMUdxAFQPf+BGa
TlN5i9SPbhmhbcq5Dw7++EQ0ENjTRL3WS4LIxMIziSi1v5rh4unHgiochrwzpmtYLJiZNB2HHlLV
SaHn4ltPCJD/HJlxNLx4zNTxUnsEqUZLyagd1JstJIKAKbibUhzj3UJlpqhIPuBYq38KaJqws3Bv
rpR8E/hs5z1vKwdnv/sXofpXc5WSIlxZOhsE6bPmIFewtBre5OVECjDxp9l8NOFJjil8HZxmmzY4
ju7VKm9mhEQlRfUDFjQ7MTCDmozCk3a2ZsX944lpjgQzHYnHb6AuYjKR3E+jO7Qp0iEEQboNUAyl
eiiu0pdtGwvbe4Zkdha8K0Kao9Mii80Q2DbnBQu/lC2Fv07MrQl1N1PUnSexwNZpLHi3w4ulfEQg
G6DoOLU0EuhcO3EFtKtUmCEDmESAZzKYVbRyVYQlK7a3RSOES39mIlrgu45qPKh84CWuEswM3Elo
bpeAdgw0qsZTgO8J+o1rbAv3s+93opB+2Z/f0iplFW3gs+cSIfVBJgTV4yggSW1tWC7nC/SvDBm8
xC+t4teWN370VoJnwwqtN4dN023TsqMJbR2SNVetyl6CWj7Ad9ExGMwJnMgSiNxNUr1CKcD8ZC/i
4JzbFrRB3USazoRKMdq1pdqb6enNX9V/HJ3Hcq1GFEW/iKomNkx1c9YNCk8TSpGcQwNf74VnrrL9
AoLuE/Zem9kA8eRolUumY9OLcGm8RU80dfY2sRs2ks8OYU2JhSdDBWPl1BtIMVIfxVvp/br9KR46
toSY2PSQFY63Qtz5GTGG8/Xw2JroygIGfD7k37o/Te2IsgQgPxPxDmNFYBNWBpjG97ipzKE5KOf/
bpXgP3qxwHeWkn6wI0BLy2vE9fhomqHZVOhPHAOfOjdvz56XsiuxmvccZhL+gGHnkoFm6BZYAhwd
A3+MyXlKrXpTTq8Oc17K5eAxIYvxiALSDTjXlIjIG2Pm+KaBC443LTWbPQKYpWycbTTBQ4JsV7US
vfQ8G3mJJjDdoVwFNtmh+L+NflmLuz2EK9IIaeVfB15/g+lgTyYcyWet8wuBAVhHdMoTgs9jtjVZ
rv4wwTFOa/x76GfLcnDWY5FiP5EjIdLmh42jNWUT5d61gplsulFYTTMOjwTFvR/AxsTp0w7MH8Eb
mwj+I5dPW+5ox6jOWbtiXPF5zJjhFrLlKGrqdw1NWo01vPP3svvi3goQvxQYGNKcqDYpXiP2X0DR
cFXI1UTaO1pzn9BazSqv+WSSIl294azNxva7ciD7DwU0gwJ7EoGCiCKTyF9q7ecoAG1Y5jHg68zd
WT0ckHSPb9DO6AwxPfDKVpVahy3zeXYVMdd5z0tT1HjEg13LDF21n1n3TErQhfTwBfnXTxLTt4fM
yq7Hc+68zpAF4R1TdARq8jHtdgs3RejWJrCePMIlLKQegReeHbYbsvrmP7x2hbkT00dfYOhkPlVn
65YYOq8YXzAasNbJZ5LxKkJo5OuMLHEiJ7V3cLODAF/mVN6mS6NL1TNry7QPtx6Npx5grfwMWY8G
eDEzBlixuTBB1moxovq8WCeY0r1+6+THHkXFkO3MuFu6fMpi2gbotsfipCEd8RjeGWCcc/Vd0rmP
aGz0Hqc3cHAuc/7u1qozLrD31lONwZcUBgntuU5BXxf3Fs67Pz/egd8iQZlujwg4xg75+LlEkE5c
+VPsiX0sMkJk4kVuZPt0YrqCVhT9VNG98Bh2BNvBuOIyQV1g6sFGy45k3jBeg2NeVhOWmJnI2S2j
VD9WdXipR9w/2GQ6KJ2O0251xfTXzil562fSILfGbOc10lsmh22JQcRC1FiwuDXam8P16Ok0uz3d
fRWWZItppNH/ZWM6PtVdf4lCoi9hyHnCo4XbwCxaek22pLPYaCZVEp2oz76I2qrvWI+FVJL2i4+1
0G84RSO3X+qVeaT/fyQh03oXssOpg0xNEbX0ED/kXbkwaVM1LAUZ0TdjB7kWpptjgoRt3aVmwmzH
cAV0qYNvbZraTqPz7ThAXk216QzvS9Gk+rzLsaX/TezGuDvYtloL17CX7Mwx3ywEFu7CpD0wk/fY
Ll9DmkydxW6bGcws+nWLFQfl5VPf/0r4fVNF4RxW0CKY6wfORVfxckD2nSLUgeC8np3ZzPHWZqDY
fVI/6Js223eFs7Ljh2SsrxG3mI4/dgSZ1/weK3Qfn7YLjqaDeG3GJw9VsybTl8EZ/o3aCWHfYKB9
dFNi3CBI9ptclK8kiiBrVwonoxV8F2Ny6ANv1scu87J8OPLRFjZknAYwdhFAwoDx0169+kW6J2kW
yLc+vJrsqwHPYQCnu3WvZauuNmJvnyu74R420dp1rw0aK8JQEljX2YuS8hAF3jYzG2QBnGrZeAk1
72esIsh5SJMHJDF1iHPx3nmYNQvqXuBOpAAbNnJJY7ZS3YteY7Zt76NWblXss0lH2VCBjiPlAfMu
yvwWp15E22P9wGpdFDGt6yxq4HqEQ23ZMR3uu2G+J0ynjOSrk4zaY/uXIFm6Jx2wDcvOAFNf1GyT
keC8NiR7NaZ/uOi8910HfAF3RxF8Toh5/aAb2dDU+MtBI4Xlzcix3Gj2EsUIfv48/2ZWPlQEQ2Y/
ted+e9Es4SKwRVdLi2UiqwL2td6qYLg2YmFTDYpqHGhOpxEyculkzc96q6H2Nfl4TMYUhcpv6Rzs
6VOuEarXq9eSo7LqOYMvrDEF67fQvIOUr7xjaVO51C8e7qCY7iU8mB3CGMIACov5878Ye7gZ+MSP
0Aez/Y66gHXYyZPzVnvWFylUz79j9VVbIFWD5yxBDKywAnNez7EYxQimugMPQhCQzqRukGs497T7
MZ0vEI0qclfKMO8afIwJARWM7mXPtjbDr+ZwL/sZSE8/2k5ss8N5+cuL0fAzq0H6iUi8+JgCOkNA
VVcIe61tnIPGruRxiuI9vEIyxeaPmyBvsK+XrCH4w+eojNHUWzj2Ag/EGVeJF/RrfZbYIsphz27+
Nmb3hGO08urVVLj/+mTIGGfJDZUfqW8JS1bIneSdOXCm0ah69nUIGRYw+J0kqiBeRgOj7BDeGrbr
/I+8l1/eoO+iFg447zUTWQzzexcCUd0COBfvFn1hYywVam+7Iig7h51zr8khabAalhiRqraHeymf
yvxrsnG1Mt5tTA+3G6FoZbN28C7IDLq+u49xIOqsh4asWtd4okVW70Y7pmWNVhqL7dI4pOPVD9pD
Q3ZyVouTiT3DKtJFZp/8NNtG5KFD5vsw+3afuSYQjI4c1H0yh87Zt1IYrALRpTKgMfrsT2OrmAiN
mwcaejbHCB8avrPKRuSFHMnAEaMYO0aJtVVBvqt79PPmuMmQTJIZs0qo9xwkjYYbbcoGslZdfYy9
fEudEZHWd8EEUgdcK31jEbf/MjL0Ypv1M4dV6rU3ssmXJlvvrjZYe05ngG5PEQOKSsBCUMV5VsUn
APYKBg7g6m4QPwjBebg2TXLLNrHVl1ymJASbB8Pt1mAF6uJ5MLo5c+RnDkoeqGdrcRvi7lmn5skn
SVHXbmrP2RG9/WSl1UsbKvqKN7x7oFfTlaRqKapqpVv9bqQ48VofctrrLDXTqApdshUNqrse21pS
BjvljAdLuJuyzzfV3PXArKOcJyGG/ACXr4MdOVHEMYj1PBHvdFuoUsQ6RlgoVPSIgtcg0y+2hwyY
mV47krB0TdECVNSH2XjzBTE5eKjwue48DdwZZ9fIgRbj+st949XAZst+IuoI+mRfZpD7SpLfOk+K
tf8/L9ReUfTyofcbq0Rh4ZOVOxWXmMGWVa9cPrFS++yyZ8uJgUazpSLMVEWAQXAGjuJcNYwD6+xv
SKZ1SbPU6v7BC6ONm+YXVef7CjiDy+MOOCBKMEd5/Y7ilG6gvfHwYzRSFqK5vptuVnHsLUoQN2J3
TVGlQSFzG2rF3Du3gX/yZXKRnbtMB/o24g8rzK5se+Kk3gyVuY6JJ0yNeG0hWvUSsTZ0uQ8iMGq0
wYKBgM5NggleCuMEbLZoHhaFhPcSR9hHfQcJETkOJU1PzR/zh2WOa0QLhQ+/QbbFCnExVMVF4dQM
APLkPmkNbA19i9UARbFku7FzWB6U5YBWEP8+7bqQgriSYpM3exc9a4rJqoSZZeN2B/IB5Xjjw6Vx
JDyW/C2kQY3qhKueURH3U14mB5dUKlkHJwpJFHX+OcLsYvX5KozYV2nBVh/ltmnLVUldDmgfuW5z
a33tpcZ927IVGDBAT4xKxoyz2O9WLPpVzyxEhHDm9JUPP0Xkim+YrezK5N8QCbaQZroNLeYqyt+X
ZB05DqQm/lCOhZXs1WnJb0D6yTNIdL4RfHclOnIXM6r17VcfxAf68ZvOxCEPxNIDxZADl/KKLZXR
JvKnN88h2ypU3J3ZMsDqbZtfNaCwkG2+Eo8sXyYCnR98wt6qFmqiOPSd58nWGBEQS2MD/0HBMWtF
5MiQKwfHZQIi9tS6Y/Dq98G/lljNJEPXmNV8CkidYUP4wD9qhBXIDbbWhJA9pRTDr2PF6cF2vB/T
+koKqupAu3umc1L6sFHmgDldX42U/kOoPTSPUIq2PbX+Xzf+ZNGy5XKMg7k+0g/S02CgfTT2Szx5
q0D8KudXs/2boL+Y5/VN9Wc6ahEgkxhSwTzW3FcufU5ar0DwLU2cJoI5QcZf1TCvBlzyIWNzTDuZ
cERg49XY4UJ1A7LXoYtroA+z78P6Y1VANZEm1dOWZujhhB6GMKy7TIkbL6WT95dJA7TCVdO7RO7U
Yxrt9Og04oQpw2ETagw2K2uvm+2uTMODzV51qF+s5twNbH4EY0Dft3Bks0bF7uBAGsJjdcaBt9WF
hnTDu8IKhLGNuZJSHEXDNrP6Y8Du2E3wLEQYZw0XM1FOPoq/k2g9dIFktMv5n9JmVaf15zQOO8lk
xe2rjTOhSZMd1wVPeyRXARACMPTj2Fev0k33sTtdA4MZmox2FjbwAgJzL5hXTtGhRzctRnJVHZAM
TrKBw7wZhrfAHR8UfUxIxSrxoNWaSCGsAg5EZOfoF1Ic6O7egzUjML8HWDA7n+yMogazODAIClCl
spxFkGwkOtD75jY6546eOSWSV/j5XwM1/amIzWvAkq8juKRh0plO1SYvxXOCxKHzjMWQfEfBC1vy
jdSwS0B2bKoa9e+8e4A10zvQ5MxDzX+tNVhHwYmx5jy0rFwszgiFyFcNUFZCHUl5cm7K6MFHfx6n
8M21E+4Jw8kXg/6qM5U3qleGTVtZAF5FEFWyo8oQa2nVT0HgD8nNW8C9v2O5gb+9DhH5he0/OkGq
1+CJQh9jETLTiwoptU0HRUwOyghPLS6jFNp9LA+F/l0Fu5q7kXfuYI/uQyd6vQYOnQ08gTnKkC7B
n6ZD7w0/bcLAHntbQjZLSCalHnBKgu8dqVtc+6Mto03BZngscLYOLJb0pzkOp5HcRuj5wrj6yQey
Ox2arrRJ1yO+A8GQug+pRzh+XGByuvOnGB9pY3Dy4SLUkA7KSL8LfaZ40lIDjbOtO7JcPKXJwgAz
33Z0p2gJbPTBsfixEXwFQmC1rLB2wF+1zOdB1Jt5CpsbTrch3HZ2Y4GtC2BfPIb2TeCtjeAB+eNe
r6h3BZd9CbuFzeYx5EutKvuVZJAXRJxXv8Wb42TzoR1B04uONDrPMoaFx+KvNZeSQlUjtIcV2ZMu
mFsZjAxyhpt+aG6Epp8GzuNoBBOp5F+UzytcfjEbC4TF2hlYxr+AmcCAsK+20bdD3hm19ZAVt8pj
vhSOu5j1q4eJN4vzfWCxmWtrds3ZoiUarMFxoDnVLtNJ5sNjOip661B+G7l6rTluMs2g4LLQv5ny
Na0QOFJfF0kws15YgFUHM7jlcE7yoH9OJ2vlNuF7ANTRLdLDkDW3no2BGNOdVvO2zfkPFXoZM3nh
l7k38rOahlNYSwZC5QLA/qpQfKotkVPw+IxhXCm2/8ZsEJLumxXSuA7lPgcUUaXIU0zvt03tCM1q
B2xH3oggjPC06X72WnPcEEWAoDyajlYC1o9nWASC4K98VSrv1OEVE1P/CCm8pxHfVAL+pwSSV6z5
ZHZyCPAttNOGnHoKdqbfuiPWwnxtLSo4PcB/kPJCOA16OaMWb3F9xWjmJc6uVAV6dUrCVE8vpDg8
W+qrTF9VPx0qi/Oxso+eKbh7vuYwFxsoX2kt9QHLH1hn0XqHaRh3sqyAyXn6SrWMlUIs+0HvkRWA
TlG0UImycwtlwUs9bA+UzVV1N3IELXm0EUTsNQnSCJf5adsdTOlwhQQkmXQUajQNNopVv88f5ehs
HYHg1wFAVNn7MHsVPlKUOUWEKIROevcCXFKlRjwE86KvxoLIRAoFV2Da68Q4qcl5Dep225jmuY/c
jcnO0c7DhS7KfSWHtVW3h6wtkAEhMWNk+Vf52UFVvIfzJagavMPp2iLUyhxZiEhnrcr6VSWfQfY1
tcBNqmIN4JtjiC1T3q/NKdhnQu2iZHr2y3LloXtmC8TkO1lYE7YvnM3mdDSZgfmdXHExo2/KYBsR
c6l/tB5B6t7ShU5aCXk2GvYkidh2yFWy9BT5XCZBT37vDy8Fhh7S86AYDxMtFHRGoty5g+1zEIOp
hOTeB/ZOebAUWcIUEEMqXaLNYWw4JgZnrLq57PwV2SxhFG0MspYwS1hy7hpmlyus6fyShSUrERaA
IWm2olC4y7wTSJq2L64+4kHu2vvYdEuVYyewA3YjlL41wKBJ+8roSg1kmFZQHdPQ3cSx8x0oNBui
2erWxIG4cuP73IPEonmn32KNkLJs61CSfJQo4wbE3pNQ+zKqkRj/Bi2KfIlXc5YitGhf9LK/ZAJ7
ii4upnQ3dl3i5Br2gw1yPwlJgmD7rUn9VHv+zjflyu6bm6Y7GOcgdzBRlWOAIe3saGcxuZtOB2v3
L9f7VVpymKJUTJkY9jqW2mIbNChhKbntqv7K1EeNRDr3Pm1G210xPbyJ9bYsNoTHkeKcph8JN3IY
jZhyhvAQKga0cfvlOOG9ZP2+TJ0Oi4/PAt7S1WxDSjBAC/tV9he3zE+BlyyG7C5nSz2mRDc6iird
ZziEezZAQBCYsPGtKcX56Nxn0kkO5y+Jt0X1nk7xQbZXC4JMlIwnzB6bCk+D5wyXNJ6wdOIEQDRu
WgrTd7OIB8q/GSyg3H8lkgGzU49xzA5SGXeDmC0RlK9WyIxscFYteqCnUcATBOrqKNSQFJa+nc2O
/+kWhhMwjeymywotY/mrVT7LPsWcKP7Wm4LyT/HSdZ0NNice3lHZkYYUMBdqIpdhh1X7xFD5mzgi
SIk0Swm8oiiTjUCLMlXnasyvpk7GFeqTPM6ePQMOgTwlQQS+qsmIv0s0ihHrWEY/QS7pZhH1hWxp
KjtdM8HbDzgk+wKQS6W/hRlTzLGZ1cZAMCDeWgkx8Kw27OGns5imQ6tbCb/bi9Fh+lNukjHAEA8I
vDVOVYNfyCuWvgoMdDRUaZN3CvP+ZiEBjjnaNNGeA9e5lkl0lmJcG4m9VXnH/dnhsJDE11zs4mXy
n7WRcmaQl9bVsf7jIsjKa1yYhzFsdi7urQmNcWNoz5orsUoyGCbq0uy7SwJxug5h8nuTtxsDZI0m
YOt55kz2QqJhwaSb0uruFEBWjmZaIJA8iNFc1NkhGcSi7t+9tN0ENlck9Dgl60VLKmLEMcTvx5IJ
EXeYHmYjelUKyL7Ghvp8RnzrHF3BJumyna3ZZ43LWgUBbz1J52CkogygJBlB9kBnOOvVueRjEz2v
YDCJVmKYKPBCe9Fks5Yc7ZwZM15sMbNzgOvBrhI/I6ERBnu1NBY7DwpKArAY/gzp3eauM8ZtpfFL
ZgYmC/RnNvwLXwLsHUPQX+oaSje4Fk33hwhv20T2S1hFDdMFejFMuehTFQpHqL2dUby6c6x3jFiz
Q0YVz30w7qXWUxcqP7QWmMtsj7OLx/qZ0qc1s9tFY6+R6taHobXH3vcfWtH8cpRcxto+j3HxZ0lU
QTnaTEGv6EwQpBL2pgUR8b3rGQx6DIaVHX1jxg0BShW0rZy4t93I5IPuvopZgN1k2B8N3zl0SQlg
18W5GFbhC4PkZVAEeLOABT9xpz11Jcah6KPX3+vxXpXTpvcT9nQEpapiN0c30VM+mWa4lnL8bYOa
U49StaorIj2hous51TH3SQ8JHRI5GpiGHnCKCJuJs51epo9avhkmb0xN8WBaEqAyfCQfKpNEIjI0
JNQqOlfNZRse1e4t0QDlGfG+56waYTtIFRys1DxnBO6AabJQs/MnjwDx9UH1byyNV8sjDpt2X8vk
Lm0tECSwK33d3mSutmWAuaDG3tpQqWJXbDQKYcZ7a2WoR5wb83oPBwOGLk5cLW32UTyywHAYNuXL
NmCfmbb3hgXfOuTLz5VajxylAdKDsbHODUD8VhafXav2ukOrndnLKS1PGdw8k+Vvrv35xSMhCo/x
LD5tTDpGTszvhMCH2COaLwaGuPkt1J5aC7YRN2ce4+gs40dHjo9dFIS15vskVFu3+lLU+V0zLfr+
7lDb0K3gLEf41ia3Ev8WnlRANK9uMbwXE1ogReS5fafr/Vfg6Yt0Y2NiTdbSkmlPA/cYd08AV5L7
WpuBCnRYfXQMWqRk8Sz8WCpAnb5FHpjTHpugvCWxuju5ftNyqMOTCZQE3KNwHkOqPu2g25bj1sUe
WdXasuyoAW3SNzT/X9k4i4ndrMvAQSjMnoyp4lFHljDyk251pg3pT6S5xCLNPgER/RBEfutH/Oed
7r6osv9o4JY9hc0MSNcPsDhplQK4RlNu3hDO3mSMJF4bcPTZlCg6erXSdMBXubi3xEeFQzrlAWb4
YQt9gPk24cGpyufGSfY66UaG9L8hwB9ZxMP9DW4e5pDO4qeZq2tlyufKJG6FTCMDUTUKkSsXw8Ak
i4mWhvI1yi6ZXdx05nrx2GhMyv2NVRcHOyfts6Q9LJBGIzOxNe+jNtFWC/HQWv3kmjjYVNAScBRt
TDQxk2mdrdzdBGG8aTykRMh1bEWlFRsPIP6QjGCTMbE5D4LJZu5wOHQhuw8RUUPAvDGa+h5X1loX
7ktR0di0ybCuu4Aa0UJVRtZKZn94KALwdv1GlCfEj1ydLnQw0Y64n2GuZ7FuUysgYQk0wt59ANXB
nDvURWJO3oY2Qm1E+1e0L3oTPFtef1c0oQw0QS8agOGGAhk75DSe/aYB0tQyuKMXvmQIQUQSMsVs
jh4/6lLLpqfBIxDPDQq6w3Sjt+3KoaZtYu3K1IKIwB62MFbAUb0VDT0zxvCeBj8yeiBLlH2JzaHY
xiE9i3qj1/ylQ8UnhMKsKhmOVRDzUcgzeWRGL63XinVFiu8yHZofo2f3aZCjUk2LIUVJHgxHg12n
Br+Yh0OznO3GcFg7ubcSlo3HUK5CzyWYGlgFlFmddgWR9HKCAKB1xtLB+yOhvFpIVRzGXV0k76pP
+2XmzrFgaFVK770wwQVSdjhNw/6p/uSGdRZZ6O46vaK/wCkeDV6Mf31GUtMWzyDtJhD3PkWzWzpn
nHiE3/r4yQrAGH9NByMrf8/bkpLNPNbWeGhK51A207nM0mvWJxs/gztm1NYuMh8hLCCzRQjrMLhA
gm6xjV2MtYFAQRrOlsnIcxOai2KeM3rliYX3b1qCwZVgt4qIZLhs6k4oOdHYZ/G5CkGo5wQApJrL
ngrha8HZuZoa6y45Z0O/QFZZ4hnFkozhLoshVBWooWNZH7S6vfZFcybobl1SSgCNMt/LFLlEGXds
6LVkUdQuflwHvoaxKvqKPtXM745i2qrKC1OxM34XjAL6a210Ak0Wx7rs6J2K2KGXzD5b0ynJuHDZ
14pqb2v9WzHmX16sllPuHFozujHiZqYEnoWESeC+wRr3+3fvsbZvK8IYGz5DzNr8g4SIYMvi3Sin
fdAlv3mQEWamHRK06Xbp8CpEV6tH+s+/ZHnBRKpt/LUuGRVlwcGmJIpdZImVxgIiZPje4EvkgCRm
xIDqNpEV3CQsnASWtCCkpHUpxQpc2Xrlf3VZfkTfv63JMQhM5LBG+CsS9VwagH8LbdroCQpmb7Qe
oWt89jb4zBg510iZFvYSlSKVNKjxsWYeQ46UnBzvaeiYdOawYnK7i5eumHbKVERQYyqzGxYNHnxi
/Dw+VrWqzc+GX56cIftLZE/WN/jYIihXidES7GdX61wRL6bF+4xYYq6bYk+diqsB6Yfu7nJ6Gqf+
l6INbKbgUgv41hISFvMtPSW1PvUWlowfVSI2BP1S4EN7tkjrrpr6wepwZcDwJlwJV1IonjN2iZPV
LTUdeZDunA1BfVmMWEqMasfDQ0SmrdTsjEq6Zs146aAm4+xHyGUoWOu8PxnCvBcRB36Wn8LEW2e5
+Es0dD0VaiDXIWTdaAJc4eXag2aI5AavqM5ujRpFueiIJBpVplkGIrb0aiMsexrZh2aSRRvTPASI
eO+n6TFIyIFNoGHEF+56oroeEErpcXSQknVUwuZP6BWC4uEe1e059u66ke4C0R+iyPomL2xVOPGh
FFzIlTgZLatvkyAriT4OOGVQ+ovBLf+FXvioghFVmn1MPPb0Iwt1Ym/RnAAoQBxu5e+ZnB7zoyoU
8DdRrPkMsMdi7WFtlTC6DIIBo23wV/uAFkqtuHRafwkxWWoeV0RsnmwoznE/beLQo4MxML2Ef30B
btuwTBOD30DNhhYnLM6DZj8a9lhax7LEwFk4uJBH0FA8FWnKrNulT+oN9AgUWqDXjMOoi43ZoRga
CYCzuEnC1r52Y8I1BSxlEDdCep/y3l6yN986KSlt1MlPOVGdud4BTKeKQUHed/qb7yHQZ59MRLWH
1w63EqThzKnPwmawUWB2823624E6HdM1UYqtvQxLzChjlB0bgRG6tVHntT1GyHwWwDbhfnLlSxYT
aIdFc/Y4IVLZNTh8aqG/V/rw6JxZuVL4G+FNq171H9LR+L3DjZThOYW3i25RX9a4uuD13LSO5Xvj
WPfcr7btBH9LD/ZO11wnnntho0rJgEGHVohE49u1QV9F4902XeouI2exl750JSNXx6NkU5fUazgB
82tHr+YAhjP9/N4F8UM44X7sppds0lhE4b8pk3sGNqGwgF+wumYLw0gZbJ0AeE/cHHZOAAxYR1Sw
I5iQBheWDPqs/mZj96frWrvBTHUvtm5sr0yVnmxCow0PaJ7ovA+XHkTjkA8724MAh0pzUN+N+8aZ
8a773V13GRATEGLrd2tyFlFBF660WwcUaaQ0tZ366uJgcnLj3Rm955CRW0YoeEWXggJgZ9RXMLPY
J+qVab0k4FO4euBUsS5CG2iM2nkaEFP0vDFlJl8ilkcO1hTHqn6RaL2FMsa3+WIr44pL59fkJC6i
O9vqcxXbO3uA6x/9s1O+T+Qghc3NW0EOttRRz9C/RHlz0M3hRIgh7tIXS0/ZcEboyxKnO8ZyjnlB
JR5E5AmQXuYJhu0WItBi/Kp8NkB4W01oLRqmQDbAz8PISyWdxVC8anaD6y6llwYXVxm73vB3gfZT
wAds22I7OkDRja6hWIUCMTX8dFtYbb37UhXvQ8IjCsbXqEcdzZRUB8RSpCQoYy4dLAZbRUjOCMFN
I7d4N+Go8zLoRPBCkhwQBqjoedcw/Yti5B6+82vrnJU5AKsEVCCBgoDRXQs3mPis6YYVHvdEjcRO
d8ciATXeeicMj2dfOR8m10KpjHe3yp9qOA7KjV9G3SKt/VvVxYsMAFyrFlYmcmB2RXrebzR8TjI6
6lOPAwkrmemhgEjSgplpui90jRGVN9PFViXBWG5KIIhDOMwQn2IBMkKrxVZzOlCLrDIigkIHHxLU
RKUKl/oS16jRbDe6qqA52wESUr2zSUfuiOZkB88OBlXLxoiaQ4S7Vlrf07xscZwLvg3qs69qcH4S
t71MxTymRmGQhrZHR4TXqWKeotT3iLh5kkScR5p1Ld2abfq49CFDmKxJYEw37F5NvEFtFf00ZY5U
kh+5141nUjfWA3I1pv27Eel1G5GcwCsiWvcNVPy7VpOLhS+sQN6Z2d7C60Gq5g33RTY6x6lHa9vm
7BUZFyQMjJdhDAHO6koiABQRf+UAYjrJIs7CHNwN3HZN+0qDEdmh52/l2G1F1B48waFsaCRHZ9Nw
0YYU1FFDlZZ9a64jjnnJtsxRGIGLHK1oEvAL915D3mCJbUM003srzFudNruywz1rUNzWzR+GjVtY
smJl3k7Ik4eOJ617IhgKDylLv8EOil8qNX6tEbPaKLWPGjU85Z+TPc0vhkuPg9oBycIASCTvGWzq
JrMDjsjblDdEBsojghK8B2F0qWecmF6x/RLqbPXlzewYszMSAOvQHtQANURlxp6bhh5lRECtHHYM
ykjOAMck8Aiw7VM2fWlFeTFy91bGDOWrij8zyr9rnJVHI8i3VkmwtWyulh3uNXLU7TZ5bcAxKGxE
GTFryAK8fzaTsJpyvVEasK+IHtm1oAKnjoPNDNc9uX5zTIMO781see5xBRlgFOVuShGga7JAkm+e
IpHdvaD69FDIKykwRJj46UBwOcC7iNJyTHKD04gGQ09/QBAvp+TPbfiRau4eONltUPknk4NnQiC2
ccrF3Mff8JDMdSctpGZA/dgfMdbmLvFYUkSpvYu5uJ+U92kBaLahFNQYtKRd/jiW/t4l054p5NUe
yk3Qho/SndaeMZCmqjHrCnoXa1qwT1JBNaThUgdPRZDIwo/bh101d9POLlUBgJJKFUUKgcWoxuKJ
GHYMAQNaD4+rMzGsj7gPllVq3+Ma1fNIlTCChIoThaoOVeqgk5vnknuoYw91jephRN5LakCmdkvv
YQnzhXiHX8WYY2hcqKmQImS4A+BxdMYehpnb7Wtb7AY+/CDNjkFZn1hLrVyBx1VqZ+W7C1fHeS7a
rR/BvIs5uymqsaPSQjvWe2oBOmlHgtE44Es/Y/hsY+JGb6c7ETS8GMu0Cf3QL8li1/xtUoQHQySX
0dDfkpxouEZfE30AjWpGIYJwNSUTYAeJQdnXZ6/DpAo6MNLjpZIXHRbiwOzHNuYQBlFfO6/YcN2v
w8HZ1eZe2bYOZCS1To4OrS0Pn4mNHhc9OVVt3q2NISVPi4kmqlR9RH9mo75VQ02exBivR9MmfKZZ
DWl1NBNW3vw1SWcNn7sUjqVvihXGz4T4LviWxjB3DTlrhFLr5u4rBYDVXSYFAmZWB+R19+ZU9ueo
2jcTdc+ox8e6AVnsOSHCI0HVRC6yTfe3NEbIfYk27ftav9nxtMt1UndGHaVNk9REZNrffeee27p7
DDr41SYX/8bctyHpASNS/5F2JsuRI1mW/ZWQWBeyMENRUpkLo81GM5LGmRsIJ8c8qmL8+j6IjKoO
Z4WHV2dvUtLDnYQNgKq+9+49F0WpW+L18mXKUlqh9B7iciuLad2UDGrNON9Sh9G3a9xpmUfRvRIm
LjeWdhM2QzDcJ2N2b0kyRJjPs/gIbSbMsDoZEjFfn1CEwfi9ijmGr43eX0+sPq5ms+2DcKIRUa5K
DAULaaRvZei+/9bWN6en2CIkNpy0b6Hv3lW6L1elhpeU3MudyIYDuXzHNJ5ehR6gapnEvcgxp6sm
2hOouhlG+4GtDtfTANasjLzHVowv1RTe0NTD/4foM6IyQ0bZ3sI1CoCWBsu2KAbI8xCOdCzKpVWd
bTe/1/KO/XscXgzlZds5V96tkTWGDUtnL+YqOkHEoQa6VzCKmbHQtM3THDuiXqGOmzl1xXRRmcFK
2f1dmSfYxBOoEJ1iwmQXWAej3Dpz+p0T5arb3HWY0CJcktYh7sVjN2JmDNK0n0PUWMmUcdtIxVcW
QQ2rwuLopuJkZ71zwdGBUI6hZywx4ogBopnXNZgmLkv/lcZ2bRnnyC+ay16AE+fK773FFLcW7oPb
MYk0ek6qipp+ofnlQw5twu9hB8iBD0DXtGZtkMPqpxmxx7360HKM1z1eF1A8IGtEW7+hB7mL9dFe
avUAr9E8a13/UiQVai+DytoOo23Yp7SNikMTIbCI0bNPpBHmV21Qv9s2h5XUxOPtl/1RGs4zt+Yb
51nJiKcGgsRLo3jg+xzEiNfAASdYxfT5YB7cxXbrnRxE7zilMo2NPgN85iUB+rEYfJOZebCaW73T
+6vciDilD0HElJCGeZwDRimKTUFfN47Tbx1QOY3krpynsvBICAKJqVeMkjzYzoLU7WNYPpDxuHKE
v5fdW0OfIqBFi3E2DrhTkhdw9cyVEsaRL8BkbkISuP2CSnViodWo09tWMq4puE3CcF1UmJWz8qi3
46tH1lnqVaDkWyZyV76hnwbZr/W2vNISfCoojUK+MH7PrS/VtV47C5j4lRwvZGfcjGN3cL0envQr
jKylPos0GFdPpvdqh/klQcGbCvt7R4pAj8R26ZArsZeRkW9qVHPki6q3RtafHH/x8lmkr3Q4x1Zt
DJVSRrLYD7XLIBT0kvDb+jDg27zuDKQktgRERvcIqQMY8aZyx72nsuRcu3WFVbhEfZWRVBpepxMg
XMD9qqIvS/yAS0xsO2M6BpYVhT/FpbSMdP+sFwFu39L8lk9Mt1IoHg0MFHBWuIvGs4W4DE0WQ1Q+
0suBukWcqllc/8Kao+ebHLRM8+T2y7Y+qelkqFloQrngbBMizlP0SBcA9Lpk42XaCmbpRdLdAu+P
mJmbzE3q+8nbOfLJEru6JGAhL1eiKZZB+VoCpk+0tQkqeyDzyQu3YCWXRpqvAgkJwF8iEe4x/ZLl
03rXor9p0SPIF/yXTEWY7yyq/gH7Ka3GWK0hoVXtEXiVVQJz304M3uaQjJnyzz2EtHVr4gZgSBoV
t9bIqBQ96pyHcMq7DeU57t4U/UcRPoZwrwMX5fV5kCvRQjyD0jOBVIDcU2a4YxFsxieOhxmVveUc
x+o1xkUVBT6F5TcNzCTRATR+PkNcQ12XXyQo6VwrvqKJySNLfc8y6jHR87l9rTC5SBoG4hobg+LZ
1dQpQ+Dn4i2MuWaMIQD4Cbo12rsANl87pljkEKpLq4FLXO5qn88DzvRLZO2V9shMnvAvLThYN1hE
l8yp6bSTssqQ/sL0NjlsUzuC/4v9L9yVwMuh3cSPo+tuhwbJ2cJ84esxaqKOxapEWkmxhur9MNAD
t9kyGeZRU5Xx1Tzmr+uHioyAiBk088SScN6S0yCxGCDdmartsmIV2+iQOJ1QYuNjYbfp5hbzRYGe
V88foDcbPAuEk4nmOYr23Mat2tAjIePM6fZDt0bds2iYlUULjZNRUX3On608VMWlY8zYrLJ6LpKd
pa4lPJAWo0ZML+uiHhiEVBdeceyy68gYLlBbGZ8NrVsgB6Z1RZyF3r4NE+qOk+xvUmttmxsn1Mki
21BSLIwPj3Ldpf1reNuyWXcodpJ5noMYOT15xRlHmw86kOI1gvBaEG0h+dWPKcoFFe/niTw2VYSy
hfNQq/NYf1YptpHhsyLfQFBG+HR2CBFr+ArTaqeSEzVYgwEh8JEYAM0HclkUC5tOC9UNApP8kIz9
2YC4WMba3qUEwAvDNogN4SB4RdNtnR0KH9EoBQKYoJr3AYnAwxnsPmKbn+xzI6AZPEgMj9qq8nda
u2vUe5tdTfI8WQeMHghBeSpCzmpnsE4EJ+R017R6aYyswQGU0Qk6YnZnEjUB1INRIX0iLD4eGItX
bAwyeuD8O3e8p21vr+JwOZRIu7eT2gwh55cOHfair/QFdhTqUZTtm1mCxXwjc9kbuPuKmA4yQkVz
aUq69mdoDxac8u41SG5d75AbJs5Ee1vMcAy7wO/SrgQzSnnqkmctyzbTjN832gWRHKhiTPmbgXUO
4KXOzrVjBfGp9o/NfPvROXGXRvnN0m/i8qwPz7ghc7ypaA7Arm1Y1InzSKPXtN7W1j0dQIeFZLC5
l4ABpNf8ael6OF1KJI2Ua5g40qMew4JtLvOApPWlzgCpoiZ2O7H2JbqTlYGWVHt1uuA2Nzetwy/A
zDfaoKw5deCvY8S0iMfTyPiJomslI+RyHWD06hZn7bLW8VrYjItiUqU80ho3zvAMc2QNGuBC4HML
HQ4wLpXjdePclPEq9DcJuIXJvLGGXUd/Y5oz2eR9gB5WTQ3759bV5vHGMxtvlL5GYl0PkASrB2k/
lEi5tLs8nbkRuBkuclEt6tCl6H2DexZ36wTEp6sOLnvMzC4jQBZlg7WF5UFSjamtTEhgJjgIKsUx
BqgCiV9sVXmKzceYzoEJRSbNTgzA0JLstQlqqX7VsiEPLZlW9rJT74BBbXUYoiOj6rREj7Rqe6Tu
MWOYC8Udmt9EKKzZHk3/oxkuo/FDWq/AUWtUuCU9lXS4zMpz35toaLfJ7Hkd9vUIVi86DW1zE1aX
VT9dkN22SROw+VAXg6OKH8Pow8e9MCTPIY8Vy1YHVkKvLltzA1agi+5R7thXiXNNno3POwf345dr
AydhyOfTWI+W8U3nJDMtfeuJgtWGj20e9OEKhiTqgnxYjxlumOse7V/PcsQjRojlmD6aIY1BMt6G
a6/gTMsnku5qiijyQzIJq+axmTcMerx0QRcp93cZrDnj7RxChaJthRhnPNX9vUHj3XnTsGJFLQml
t7DuF1YzYwoy0AyVfxPK62JcO+02CkDUQQq2niRBTYzCGxNNJ3JxZ4+fJW8uG7R+Gqg/sKOt2maY
kPPJZ1nfR8ZBOe+N9uJpu47gi4QkO8dmxrIyXiQeGB0do9wZ8YcBMKbNbzT54GkW9S2IGofNA18L
U9aCp8ImIjNSO0kSrKb5j+lIrAZYzGTaei6AaNqxHJ2jcGnYD0kJcWDfCLnqrYdMM5GR7Qr3Scnr
ilQS/alATBNQjDfErKE+6wjNGWfyw+WA3BFffGGS1XJ24nRpwbF0g73GwwsViNJsabHBZO0pMFE/
0dZiacnXpt9sZAGynjsuPs8iCm5PM7SwIGxnalQLsZGGH0b0qke8jKsBpHG+r6nAzeiZILUy23ug
N5PknPj3lYFeS783u7lBRZ828glXudGBOTAwh1SwZWLEwvvi6BnYLAu9/rGJ74b8yfMf2oYB0NZi
/CZYyJyefbd/ceiZ50D2MXFQ7VQcKo9uViE1apfEv62VaC6QHbIywK8cL9uxY+5SbVTK3HOt++FO
WuN6pEcbcF5326eS+7AZtsDZN5PMN31xsm1swtZJFM5WauC+ra2ykeiAlU+2tvc0k/UTOHUoxRrv
yUjjFULFC4nuFd/tRGyiKJlOtu+GODmYXRCi015CH4+Zl/0PL1QD3gDgWStutfBVmXizsFz6MayN
Aa9vA4oQj/Use3L7Bw9iUx95W7Osz6URvQRk44ja5OaZLWWomFAMGIjDhSDuiKlvUJY44c2FbP0j
80yCLIa9Vmu3qqMl7uPbyGZnRuzGOwgXm4iMOSNGQwwOBfbuM9pcSr8cEqheALItA4e121k6TDF0
At8jtp6sz1aNO9vPCLkaXL06lk1pwqEMUK746R1KEJC7YJ9y3byIPX+rZiFREUW3qJOZkKLqsGK8
rr63GSEy4DCXB90BPzfMhAON0fBFHVgbJ/A2mQiILguST5Rc56rkBhIqC3etU9+NNaI2n/7vdevI
YGdGEIDH0Ce6vhrypRa31WOiaqxZIxx2ZKwjZy2/jd8GH2MJkilQLKN/2fvebrCqmXQ4YaV2eAIs
mye6IilCOlME9711dmGhXXtemG6DvK33rYc8bZQFklFHP5a1+ygMYwBOxC3X5xUNtdA1WMUhlcMW
kCfBy12kvftIKDLjRK+31+7gBA8IGhghWApY6sD0FdYh3RpvP+Xw+1FEcp6bhpOvYc3JK4vqWzev
+9JuD7oW1heeTdCU12OYd03jREuXemo6ZrgafKvhtNGPh5iDXpab2GLEleXTNow4Wl2YDc5pRojb
CtOwSvRXy8Iv2bJ/IBGgQq0u9MZ0l3nNSKZkzpHbPLJm3Pa07OGItOD9XGJSAAqk5bgvBEDO0XkX
Gop0sJhsswpXuKytzWA61rYJm+0QzyFEyd5xPJBD/oCJwub91Hl3Gqz0MaZxgqtX7CaKnREp/mjU
TOvwgI0z35CtVjILLwWIyaadUwtSxlEVPEbddUmsIIEAK5TAnjKChw+i5Bu6W/J/yWttnbNJ5qaW
wFyOFbCygjy1Eem409I8KZ9jW5w7VH4RZoOl7LqNqrzPYkrfw5pJCK+N2c0A50Rqr0OEkc9mHFAo
/VWp2QiufZhJ+BlZ2n3pAD7xOdpb2jEj4atFFSDNBrRdeUzseKcivnEtP+UiAqIRkTvJGjdZO8XB
PrPFAzIdRI5+cWSSZTJLx7uj8h3ewnXnUZaLcJsAAo4TnNNksNmuxL4p95YnN5auP+Q9qkiEPsjM
4mXSgHBUWCUmFxeJW5wojmG/uclN3pBVnqq7WFIvSR+aCmxBTVLAmC9ZoCkgKAa+cxV4FtnAhgeX
wNx0Yuz1T+gzA1YMRxZO/6Zbse2+hikC1A+ja+uWKRqQf0snAyvTiXjssS7A7LS0LGXwUJRdwaGr
dMsiNddhY5fsJEqrJ4BKbM8MYSOryhhlSR9oEs0MIlVIRvQ4PuLqC6NKM6+iUjjgf1UeACm8sIrC
t0mSlDA02E+9pkL1SrJ8QzuLLa3MaH5N+Sy3bky+tgVou4ZwY4yxjc3wcmIK/TbGFDrfdDSWxDV4
kzSJirK1LuieAn52bg34Rth657rzcqhceZIxnULlG7QcGrR8rMRzFLhIFmiCeVF9Ra3bQQwthUxZ
GzxwU/NIp+WrspeprSkKfjCiFA2KCQQ9kWkyaAfRVTLZV8qOUeShT/OuyJa1lzs9R4+Qg/5RWoR8
A2XzOqu6kG5IHkUf+fbeSfskZxfqmUgspbByqHN45SLSiZHRFpSkKcLF7EX6NJTHi0KPStpjKUKl
4C1wmD7kK2xzNp37mFRhdqa8jbPWW4bZEEhih5wAIS5Yj5BYgDIKJqdGEtj11hbAZEk94AUVSRoX
nmD+l3PjIeSEnqB8kK/VOJTfpto0zBcLZRVwHcHdTXnfmAhwwcrVkVOSmerIPnhoAZ2Iu7AQYQX9
MXDpr03ukOSUXYHmcLiys9Jtv8HnLwnckK3ZQc7OlUjBsRRFZdyqsmnoB+tpnfX3qUKahC4uMvDr
twjyP/wUgChJnjJS5mdomPUAqLhL2vbRoPtkbgzuq0mbNYw1wC7RpYWZrECAjiQyNnbaUsjbQ66L
tylxzTbhzGGU8GZzLSh0Y58Fusi/ZUWvC3updx6nBFvUg5kyqDEbOrk6N7k7S/q1irg22zAKcUzb
Xok7VPehh2pUTa7wN9GYZr5F40Q5EL0dW5Q+qF7fGoernl0OhXOh2M762AqGdVZHJhH0jM8Ghw5j
70mrv+tDl2nWInIGETypLokx1wnVjPFH7IkE26lkb23fXdSTmMpYPdRu7LRx9q1KvzEYoMmQ0+HK
i7BuRD3B9gwjPbyRdAnNrksl0gwmo7G5VQXW8X7vmVpJYtYYJR6T41ZzY2CLOeSV1IQUb/kWGTC6
NA1t3fpVOTw4WDewzSZ2krpqhXi0pNuadtJlGmuogGmTOQ5T2qD5LrKggzEUqg6JtGQagwjRrYxo
xWtrxNasp5q5inK1WbCT4zQNO7glM3M/REUFfactGupR3D0lJ0almg58XoPgngGQZ/rjQy5kKLVD
IdukGFZS60Mhj7rlZLm7bKOwkXhyMmtmfwZjZlevnWjDKYbqJGv72eRFo2c1dD3XaQ7DEUztJQ9b
SA8EBYHqxMqMm9i8lWYQZOBXjdSushtfVrp0VhoegPabQWO/zW8N0gij8nN08XITvWEGOXPSSI8L
2gkqikX2agd2ahzDNLJrWrylUyAC62uszoBujNLGzz9qXu7Psb3SbR+CtE/NcZM2vekPaELqCIkx
J4ZOXfZN0KGn5o4GhJAMJnp4nqNkWqNZIJxPmHyTd4PVldS02Mx46x4qW0aHoQy5F/I4CesnBEF2
weEMLWB3DBC6IDVT6Rqqi3cX6g5pSIPN2PMm0iMyK8bJKxjAdSZAZBZRREr+6M9nzKilAYhQLD8U
rUDgjqJOdJ+mnTnEenoEyw6PoxwqQnl9NZpUSe1UN8Y3HutwOvIOuSGSKUzjG4COpX1pOcbcNgA0
wg6e6MmUbqIsNqxLZ2jY12vWcSyFiUtBVCuKrBUNRpEcNVvMrcCm8bXLjiHstINmrAAX8sPj7aTi
7MwXHSeH2G+c7s0zzGHa6WWcAeOKDLxJQM3d4Gaks+AhfVBGsbWmNvdhiKjCbzd2mOkA0jKNCteb
8hi4YqUil4brkIj6jAxAA2goykKP6YZNTd1t0UD6CgxtgkcIVzyTjgepComFVKtAaqzomNrR0lbN
JHR2EpxwL/5U0T7lRrZoMpgWwm5aEuOUfPOcPO8xO8Vh3NwiAc5pJY6BRlBUaKaifuqlHXOc5jvS
aIY04dRjjcyCAMFKWIR9zOAIWcI2H4gyxy1eThZy4dCcpXSeKjnRkNzmZAlXCKYy6/YpIJrAIL61
o0UGxzmUASP5THeHo+fTzN7zaFQuw4uuwbDLGRsJH8er0Rnftboj8D30tYcGkR56vCRpJ++g2UXK
qEmkRZZASfKHEPnyMIww7cEvgGpbhXFQMxCtwP1YmjaubGZ3gCtDaH4imygbS3+s4giBiAh9uCI1
CRTl4NmBJETd1uCz5k3cxuhByi6DPJQxCt0MhmDcnTusZWuL0C1vI3BuaG8Dzw5tuJ5J+UYVBAJe
alGJ697K2S2WIowRa4qiglnpwasILjXfZkyu66KN3n0M4S3zl6gLNrUWmuMB/VUn70kNSfFxNWkB
RA/X4oAkyjIDlhCN/fl6THMbypJB5ifdqzItWOsqMyXXOlIfFjf00ZR1aXxEhWw4ajWOmdO9sZxW
b+EziTJf17aO70tLEJUwl6MOO04+hIFr2UlhHKpe61k1uGfrXWHVtX2owymoaHOEhho/g6BhQmkl
tauYAgiNh6kJlBxXA7q0/BB1psdDzaNZJhe9ZL8GgWG0/Yl1ekz26CQC6+AVnqfOxuBV4VIqDzMr
5pP2rhFll7+mngAwNgg3JlCQOQ85t21UUkRzrKwpPCY+ZEafrcL4V0IhR32IyMZNnbjfWw7nwMXg
2F501IuaIUxPQ7JbNR0T+rUd6PpHklqWsWgIXravjSBI/RuDLiqL2VTDofOqTKHvz63SIippYsEF
wWQTUrLJbc9Dh8oLZ7lpUoEmbdLVCJiT1wsZEyGHt+ydpIm3oY77C7+e2ZgA68eU4HvhK/M9cpvu
w/GmUp2MsfP7yy6WGp1j045q0ptYrpea6hl+jB7SOBLTGi1BUtGndMRTUEE0/SaNHputQAaP6OxJ
94l8wnZNRFYLr59wtGa6h3ZvpM85Lny3dFBcKKvGEVZWvZi7nG5ysr18cC4qGM4kbypXvaXStklt
o5/QLYcxnMJnUbeIxzRm2sbZjM0BUYGb+vZ5iieGpIaBxukqhZZyZVZB8hx5GWNuu85HhBcmSS8O
8u6X2m3GGy8Q+KKCaAK+OyKLBJU8OWxNVEQgR7j3AePUJbDsAOfrWynNNLsYzLLgf8du/EC47jEc
RhifrhNsc8+6GTivvjFgq2cYTBpuWvcxxo+QtQVogNm+gQzjwx/yCLnnSPPnaWQUeoZdWL/HWUUE
jlMVEY63Ji4RgeEABH9vJy3UG/SYxOnabgR+QBuGGJZ+7zREn3kmJEg4B7cN1EyC5RSeN5hF8ODm
czZwS82x7IyOogCXqDW9Ni5HFgZ+sexzQDZWqvJtIf2S5iBL77gq8gyEF4coUmDimlpkETa6Oa36
nmKM9rcBXwAcpQMAHpODzn8XsE/HKGaKIvuEoHgXUgMORE8vOrpujbobNORMqzz3cnSehuFoa5Ze
V1wmna/3F4kTFv4uCh31MU1NVxDHjQcMq7Rnt1dhFHfpOg0B45P/EXLmW3C0sLFjW1aSHOb1OCGj
NwL/hyGQ04aj07Bcj12m1/dgjQq1VtRE6RM3ViGvyrFz40uIHHmzFVqvNa9u2RNaKkbZRy9N2+JU
NSB3xx9ZCGFvbSgWEXffAcZKr30QZdyuEwpZW3Ba6PCMGKlbiy100zF78JE8pWwbldtdKkZH/W4I
9DJ5Z/fK+MKnESAMQrMu4vDEhqwFPGQuk3yALF7Z4VRC2N5tOVGP0/Vgk2+75I4tJvwj48iU12dH
QaMxemGGwRmUEPOPJo90TrEegGZuzEhuOYR18UcVBFT+id3a+ew8m9q9FyQaWbkuQQkXo+sEKSze
hjZZ5uitdVWNmTNsKmFnZ6PxR/dsWwqRaQgjJth1jAvsbdbZbnhP039G/RepEXoLL27Y2AGRlH28
6RCmQVRsG/dR+pQeVxUE5AJqcVTmJxShtBljzIW7JhuMikfPowVdgex3b+u+8dQmRtzRb/WhSCNk
smGOkSucl46pLQsgYJM3xwtkQ1r6F1lj9cGqYquIHj3UdD7GNztnzplqftXet6EIgUA3bCFsiFWI
zVrZFsPBfwviGFtihcoRj9OSdYvJ6Hvt3dpy5iy2FxRanGIELxrXUooJqZnPyA7Chihjzq8UnfCm
pjJkpKyXw8EvaHpM6UPN49Sidsoi1GWoBXx7uPj1l3//x3++D/8RfpbXZTaGZfFL0ebXGFqU/Puv
zq+/VP/8r7uPv/8qLFe3TI+PRDdc19Qdz+fv31/PcRHyj41/Q3YIqjAiKWmqSTkCSCO1q8nqF/9f
VxH691ehcZw7IdNLKtbs3HhiBAk1bLVWeT+5kPc/345lWZxAfZcFSjjm9xdKkxC5l5tgi8TyF0H8
Hf0nPszLaXyetI//5zfFtYSvG79d0La+v5YnTFY6NjoMYerEcZRKGwfwAnPP519fyPiTL+m7K9nf
X6kHI1F7YPqX2WW7h0I1LXHxbOSR6St97ov0etxFe3H666vOv/TLnfHdRecX9Yc7o4DWyQeZZfQM
tjquyRHC829X+Pfvbj752834XlZjQzaE+vLHf1xVn1DRm89PdXyt/nP+0f/+p9//4D+O8XtTyvKb
+vqvvvshfv/v11++qtfv/rAqECOPN+1nM54/ZZup/3pM5n/5v/3LXz5/+y13Y/X591/fy7agdXD+
DNk2f/39r+bnCpK5Yfzh456v8Ptfn15zfvK2al5VNv6yk9lr8SH/5Gc/X6XiCTTcv9lwG3TddXzD
467+9Zf+859/Y/zNNxyTB9iwfduwuV5RNiqaf+hvNg8zP6QbwjJ0h69Olu38V+7feNzpXruWrfu2
aQnr1//6FH5fLP75Bf354mHMz+3/vUc007A920Vh5n5/bzRRb3UjurCd1RCkWryDQaPmCu7ZxDda
A06tKvf4xVv44X/4lH5/BX9cruZf/GcX/HIz5mXRZSa9191EYE3d+RsKRBgtU/wALubtr69hzA/u
n13ky2Omh0ZP3zYcd2l77iey1nG79ugDwjBcdcNbICJGgOah4ZQ8xahWGWrbgK9/cvV5ifqzq39Z
TjI3N0ZSZrSdTkJLmZPEFGi4BmnVQNP1qmvdJoqDeE5F4rM25JccjX9yZe6YP73yl0XT8rXYL2pN
7jRBql65UU28c1AmhuF4QNhHop1H1KBLnmR9EXBe+Mllf3QTzS/nDwtMatdh7Yi63BFERWD0KbtS
j2ToFg/sa9FPLiJ+8Na+bDyaEZm0wMtgV3Sowmx/afj9ZmyATQ/Llv09omX1k7fzg7vn606KWF33
a7rd8DXEZsIHDdp4YQUmdUF8nTlMKsEbXuYd+to7x5JLVKCrn1z6B1+gN7/7P3ySLgVSNBm92tkZ
eAr9WlGqO024jZn6OikmVMknSkkrGPC4xk8+2vmE8Cf3qzdvxX+4qPAHrdQ9ZB4phQKNsqWlDxut
s/Hnu3Ng5iZg8hr39uZffJNf1pzO0UdRKyF21VN1G39qDJEHMs8WwWNzDEC//vS+/NGn+WWtSYMm
ERZZBrA4PSQkdzlsFXztv90+EytaSHQBySG4z+71ny5whvWDJc77svo4JKYQYt2UO7VGUhQ/GE/F
sYyO0S210jq6Lnbmvm8JCQGVsOzeQRAxMTshbJPbARvQ4j3AYhStAnPfXaYnzpzyIbl2tNfuUltA
cMeTbh3r1/JUnmnFWkswgBvHORK0dSGZXp/KGyLO1FFUxmNGnTc8EhW3eCe73Fwmw1LIrbL2ZM3O
wpP4WZ27sxRHrKQX5SV4L28jd8lq3Do77RCgkF4PHFAsIlM3EM1WSl/bS9IEtk2xDuR7dGxOlBP5
nlDkk392+Y1ZRf/iLj/TIr+qrzkHFxiQg7fkESz9ButNvcXsxuTvwlhNK3hyGZLGBSTC7s22WTBO
GrDz5bBpNvQyCDDbyn9xZfS+rMlGn/thpo3mzgYjiqFr2ZPF4KkA62KXXHulYDpjETiJ5Z//j0D7
J8/Wl5Pff2+wnvn9w6UhEq7B0dB7mR9fNF+eQQQiBqTAfIlweZRdQAboS2wY0FHBm6jqmpHEBgfz
Qv30Cfd+9CR8XaHdgcXT7IIdlj0dLZVOYkc7imXvJ3s5MTPDRAwp7jHryXXMa2tVOuF+gmKjQbhE
959gmDeAGBa0JtB6DzYBf2iYYkB9w9hrmxYk2q6O63MSLxvITos2NLt9L4x4ndvxqo6BTY5g7Gsz
IxMbzUkP4R51rEGuFdrwOVLIkTTHCU5IsvDRg3Kv9PE+CY0doX/RGh02XdB2fAa5dyUH8tmRTCyy
0L4eDOS6hbMUSVavrRzOTD0tGXUxw8lPkJ1pFFKsxBGhL3IbGpKzvZFviRao1xB0mVfGxMeX5pWP
l01Vb6HAw3D1k4XuRxvJlz0rsZFh23UFliveJjUhKuGbANk2xO21V/EJTivlVudRHOe47YZvnHX4
J5vYD9b0+bT5xzWdkY+OsbYIAPDVb9EMzxLWMrY4AiBljGn6wkQC+m79bE3/wVt1v2xcdiMGNA95
wKgLBf1ipvhW3OTzrrkoy3MEVEvG56geWd6JlfS8n7zPHx1g3S+b12QNZj6EWrBz7fKanA9sc2IG
KeGjFks/qQ427EvnpijP/9qX6n7ZvWwrJ0XPaUgS21W+v89kc6+pCEFIe52UAHO0Y9dk147BTg02
FE6ev/vrK//gBOR+2c1GrWhTIBqwh4QPvpBctrg7SF/jJDAeKv48H4P++lI//FS/bGGl3hP1iMlv
V476dRQQkOfc2Qk4plDegyPgZES6vCIAMsp+dvSZF8Q/OYW4X1ZosFlNYVm+sesCddCQ5QT9Wfgj
tod0pQzjELMaBqN3FXC0dXgp6QzW/uu3Cx77Bxef//sfjkC2HF0riznyDd0h7f1tgPJOsDkkiFYW
xuAHdKD1BztjiaLFeUmI1CHPAMc0C6OGtzkNhykjTbiGJ0R+vWXiBkk3Fnz7GtGBpramuxZyncIa
lms4PiMxJAYzzTUJThHBsCq4iFrEPURQUJKYc8cdwtmAVJNFK+KbJXW4RjxVIIlj40YJg/D6bE2H
vnqzs+uKQ2K0YVLY+DtcGqG+HTymgFvMZPqwmrHFxDVsXA50MwErOIzpkwU4PAeA+uTY59a884fH
yv6m7Ie8uDXIubM2nfetUwDqdp3c6c5aNzZ5usU5Ygzzi5YI5YaN0RHYvY3CHQhGh7ziap2YdBMB
mwTYCjQCLNHaUIh0yYByX9smlnWVNu1dYjaXVpnwtrCehOnBr+odVJmtO9ar0BxIiccm0Po7Zk1R
V5+GMd1NiXXrNmrTjjtdn062eLTce5QWQEbHbRayh/K4q8o+JJmzjvx4E4nhwwiTBS0q9LZ03aQl
vmmIYkcp7m1GGGWzszIXZVlxJJL3XYHp8uLhbDCe02W0GyVCrAydLXqcCDOUAfrfGOV7ryH/5pST
w7aukuIVPCWEjji6icW4GaeRNce+zzNUlyC1YhIdFpqE4kaL9VKP0ruk9nb0XZ3sM4rhVKG8l/WL
DL6RtUtuGQM7aEfY4a3+GLWCVOdmo5dk5yLIWJS9u61DijooeaTmLB3oeb1lYtKvVrk5XY+1joCo
Q9+M6y4cNw5ZWDFmgkrcGFGzJYZzVeOo8ev4/5B3ZrmRY+t2nsqZAMvsmxc/BMnoJYUU6lIvhJQN
+77nk6fh6Xkk/qhKVCojJYXPNQzj2sABTlUpU8EgN/f+m/V/C3gx8xgcN4G8pvN/TIbsKuo6J6IO
akjiBmwFqN6VN5Tzrbkip7xt4gcFQOA82I5BFPhLJCc3sI2+FtB3fEgQNG03VOM3SUE1i2ncMYqo
wxvDJbKk76o8HNviolSZ2RN5aXLa+Sj69YtuXMtiuO199SYe1IsW0mPvGy/mxFA0jl+xKK+DBNKw
pu0ZktHHQxkLxI3aNUNqexlvmWzSNz24OY16hZJKa8AGGw13OM8w13pwSGmNa5q2gya8i9rYDTDn
LDze3+E68NEIEW57EUJONQ6fAQpC6KUiUDNqKj6ysyJSMuwsPDBje+6c/GijOQnEQKGgFpPbdlOO
G4R4axNYUyJUbhiAo5jTzR9p5DHuR0ilw/Q5lz2rH8UDJ6GI4cEDRlXTbRBWoeX0LuCM/ujwt8kj
8VJpNdZzYqv46bUFbrbAitKj13uOT8AnUn+njWnOoHe/BJyh47Ej2mID7TFr8AXGzMhbR0xV+VC6
UwUKrAmOwoixZ72tsy+iSLTzLexh93jaspeQ7IF6NkwBFnwKOyVzhrYGV0jzCjF7dyiym9jAEclE
EHqbIuk/s8l/kJZpJyHRFFCH7zo/3ihoyeRs5yXbRL5lzpcTZqGRdZrDPH4i4Pc+0L471IiGLWJW
URcWItXIYSNmaFCRSwJYKZoQTxllT+R2mZa6ex3gxfL5hVofXehpLCWpwaRqcbVJR2UTcAgbQuNA
El3h19CoN6J1WU3I08MC8+vrSpb2Jk0Gprz3Mq56KYOGFWM3bXHA97cLQBCsTTxIQE0x7u+2AZ5u
kMEhFVbJo9Kw3F5a5uVRqq1qRAxxaTgDIsXaKrGJyBwdW1ZYWAxPMuivia/U3IyRQJpsOo3Qecco
89vUd0NrsmcjIVH5mqTMI3NLgRmHTeDW4HyQGSykER0t3SYMNWyPfaponoX+SYKQ2ss449BuFMZr
zEoYjRABg13HzSYJNnJ0pTJnRuOS8hmrUBhsKQv3+QPGIIjjzaXJgFMY4fvVo7qOakwtYH/SDho8
7HxSHTb/F/Sti9S4VTm91eHFYNNtIQB8/rS0OdB8J255/e9vQgfByHwFLRl5896MpFWeTeIKT/fD
2OQrP8ZAJ95ozbGN7n2mQ8rhSxlcaymMczyc6CijOKEP3tS3ausvTdDYSAri0K7QvJBkbXtjPGrM
vg1lYPsVbBIvdluQEoYym6YAko2rKyvO9hFg0pnpkuryJp1x3TgABObIZATlA6qdfRNjaOK7ZTet
VVhRkU6/LEm3sWWsY7l0opRzVcvcqcxddF+wFHxHV5lfJBz5/D69Ztrv3afTuNmrpAJORLXRki9e
Damq1C84vHci7H7VZxzFHC7L0LqWW/VbIYS3rbgKDCBTPLjYTy6Vqtx0enktVRuVZR6NdLf0HCOt
+K4O1AcZCrvug11oZEdQoVQAW9KY31/giUBO8kWvGen2h50p5GsFvISYPLcWYBLOUmRXyAaElYl2
JmA1jojuhaS8Knp94xc9qCv4Q227lsYnNafaN0EUHCBfNsNFYbQAI4t1iOoiTTFh4P9LUXcRYK9E
fNOj+xLrbH3OmPOjhyC6Y+CYf9ON0MUoexVrpjNUyEy9c5uH9NHmcZIl5D5UAUuJgm1Y6o5pMY5Y
1NctBUzT63ZjczVgM2EmOOD4sA1q6y4FDUDMNRtGHRgeWJ0vKyrzR773xE+SiGnsPJUSgIAFlFWz
eSk7cbyqR1zPwhpblHhqXxScgBOjvyX83ijTsdn4sbnTmFPggSyssrlGVcfAxSSjch7HByAKE5Yn
gU5ZoU9f0hZAHGGObC2wmCcGNZsbqFogjsARyRYTf5smPtNM+6inoJ3kJ0ahakbTJzgReSq1seBR
oaKFGTGDISrzbZG+yxr/XhaVHW1fVPOY8mI18PnL8+GHn+QnwJCl0Kw62jQUhEfGJsvM3OWF9Zwy
OxGUMiNB3U4ZfXd+jBZWKhWPVQAOeebzP6jwaydhS5JJKPsq38Bg27iqCmaRS83x2vjgRdT48dN9
rV312mHKo/vPP/ODiEU7iVgqOvWiNIzaRiKtzWgWmSZEDRwaKC8khCZ9IC7AwH/+YR/d4Ne46c0u
jrtZA3DIUjaRXt7p7M2alywL7ZscWDvNvE3DAhSXwaB1dRC0cYePxU4jD/r80z/I7NWTA59ZTslS
EhnQfE9JLsVbub1EgeFEfM06xliuPFt7n9+9d95J9aRcInfTGEwNeWI5YnWoOJGZ3ol8x/nOYgu3
qn7UJQAHidkLtWbGDvNaXSU0jZRzS+mDUqR6cg5k9GEbRZnMTcxpmcqqE43YGsfUyrmfJfcYDQWT
powdEXrEXNbn93ju3r77zU82xiTppKpXR3PDjAWB/eP87pYeFCWDAGfaSdx6PROcoYgPJXZ8Zz71
o0d7sgdaoaSqaDYsYCNYJFAHrLN7c6QwEFF/AxO40CVs1wk5LSfCoDcz1evBf+y95qlVooNPPVqp
QDB555pbH7xVp1KHpFTCVmvJrYtEfsajya1VbReK2ir2kHKk4q4Sxh2ArHPf/4ONQz3ZuEolpYvc
MZ3ey9GLSesR+uEWhdS8X5lKgK5cc/KcEeKzW+VHz/lkq2KM0ddAulkbjTcHbBVMt8JR+kcPbnwg
14d+pFhcPJYGdi7+f2yvUk/2qhTQ4NALoAFTvpY/abuIblnLGzxvi2Zm7ESalRKn7plV9cFdVU5S
mVaTk6RiBmfjU/qbN4yc93SYFE5vZLgMDHgq/DGm2Jh6+fszf0otDn/vESfajpN//a+3ecr/TtUb
vyk+/jNpPHTLMoz5Hv4jt/pD5XEFLijv/nUMwjhvnrN//Zdf//i38OOt7uOf3/dT+aHqf1kyAg5J
NlTkHSI73k/lBz/RTI333zAkpPkKu8ZP5Yeq/GWalioyZSkxQijPZeafyg9+RMwjWqYJLULhbxv/
jvJDUX8PzwgGNVVV+X2yqinkZIrBhvnm6NNlL8mZzJruxqK8smYqnrytguw6qqSvkSA+YHP+NdKU
nQSImN+2Q69Fl8UbH+ok5w+PRxnMdY7EuYWcIsEGsaOayp9wEU7BjTd1S79ByIyFkpaE92iAdeaF
535bIOMPGq01qoMuADjalzlTsNZ4HKv42uqzexGeMyglx1oY5fhk5touM73bMYyovuk4y1gTVX6z
BluFOX2ef4dRQt8nKmbPBOtWiaRjKkCl0IV1xzQMqSvGwU33RTDlB3b7q7ZRGCU3NqZk3ELXuhVN
C54LDQQzXJdtsm7h81dD+iUlRc5ykoUi+YoovV8EshfaDOl8H/u5ckB5qrnEvJSyp16B0/eW6sxq
1UJm10W6uLC2GxTlN40hHfOMilMwxF9S8oIiGq6HkFIj3lKLJoVHneoHaihHtNqMvUtaZ2ucwX1H
3spM0R2pcw8otmjNq/lsrjUJ9KLc3Ag1pVWpXvapcZ+H00uMFrNWi+vWZwB7KMsVdb6lqnprq+D3
wkfDCUXtj6CMV3LU3guTvLVG74fc01HGTQlaKkSLvqOMNyIrLvBDpiZJiRGrXTMXl7EaPakitrsV
oXgc1/xXTF7sNsdJo4vSa9loNEAyKTF8ed8ldPQl04AfavApjNP0QrFt5IakmJ+Y2DVGClMicg3N
H8Q4FUzmAnrw0VEgXZUl+XuXYE0AShUb73Z60RMFhEPAHB2zogf47PvBh2OcwBGgclfeR/700OND
OIrCFXXIXRKRFgeCtJ5ZsEIvftVyTCTNQS0Xkgylkyd6I7X6rWi1l4CCk4bJ76l2GBKjonxA7oxX
TszcdJ1990u+IaD1yGJIDWH49ymtfMAl03MFx4OcriHNoyODt6ucwMHU+mbVN9hiDtH4YEXKvknV
bQzoQAP0xM1dtDWcRqjWC00RfrRBvUry6eirlN8YESscZnRpnZrPGTM1qpDBCy1naC2gUFT1DsXv
ZSkJa6kTH7qkvI8lEiAjv2de9doDhz7K2Y2Umxhn5ul9YoAmGuDTMk4sCNMx6LCPNZODj/vdFDaJ
nYyRx4DqkbO6g81DMThQQWcnrdOZQDGY+1qLlF61QN1bMkVSr84KpxQqBPHdZSyxgip5JwTxdWeB
NRxV21CCNbqRbVtW3ztQkrEpueEyGOW9BBiMaUvzGgctoZgfRlfhpOi5gtnBd6fI3xnl6g646D5o
+o5alXelkEHavPlfhAgdMKMbzAn+kKV61cnCWoyStVgwll9HX7xCfOpb1NrUlNo+ucbFIbH7Hhxn
3oIWL6t92QPU6NBAwF1pLG1TIG6fLxT5rT32xkbVzB8Mp22NxECJ3O7Twn9Ue2kPQvllFLVbnIh2
Wae+dOF459H+UvH7SEQsw5Tipo6Ho1gKay1K16PJEsNM5UXozW0JXEGUh6e8N3901Bd6xv1EWd6p
CkSw6TbK9U2sAd/zg1U1ptuhkMk6BJTwYJub9EypSvo9+P+542sarsgy554hnez4KApDze+H6a41
E0agdeXKK4vHSEoK28zgzhb+1x5mA0DU5eRle68Ptpo3F4k67K715ZuD9Gc88VYI+Pppv1KRv69G
Q/huaZJBmf5UIcGkDhKJqhLvxAhk3UBtbOaK4IMtLIpYWzOZR1Mo2eOFFtTeVVSkT6nk74rRw2NP
ucbl6NCLEuTJ1H29sH8r0vkwjPlPG+wYsDiVOen6ONi5eE6ex+d/7doqTP7Hf/vvdTz/G+vu+dsz
gc/6+SVPn8P3BK///O5fgQ8RjCYTpDDXgLz1V+Cj/WXqKo4UdPoVwAjEJL8CHx6vJhsWUwwi3SQy
hl+Bj6KL/EYE2RbkQFP9dwKf3zMgw0JYTsxF6KfLuiUz2/p72DNiM5owMlPdYVK+0kpxx1waCAbd
ycHb85fx2AEAm4/nxCB/xFvzB1uWpPP6qZZiyifZvm4xs81UU3MXoHYKersycJ8ZqyU13mVoxUws
YmMuSilOTjU7SGbaGbwgJJYdjHg2m7zuYZIomq1aGlyX2KnVeqsO+lIO0qdoGvEkLtaZ3N1EFXOh
YOwHr7FbUeFcD7CWn5w+f5FSbcWkNGYr2jVTlLd58UIktdTLdK/mcGhT/TYau4tOKvdYy61EBXgq
ntZgzx0R5nzAAL8S6V9AWz4Z4Y2mWrdiIxoLpYSD51k9faNoH6jFSqwTnApoOqvhM1x36vqzYynj
JF3FjDycKr8qvoSYo1c1uBL+IBYYjspmmaUPenfAU+sh4OAb49wdEXjq1XDT6UD+M1JKIHvmZZ8Y
t4UmMYaLgy4fSBy/6XrKf4xAb+LKvOqtjoNthFNcN/lGRd4skEyn0d6ow3mCYzmnaUMrACnD9RNz
NXcILdtSRAgD3te06NGw+bTdGZTN+mydCdE3MTMaWzLEg5fUVxyp1KT64tHyPHea4qd59IsAyCzr
wFaS4V4cwCFOnWsM0p2IRoXiplFgKWUoFdwrVb/UUnNXVPtQaLYMeaNDix12bWkxF3DRlmTDBoMV
J1PTvWQKIOxSO/EuY2tF4wG2c3u2PjKn5G/3Y9anLBrI1AEa83JYJ4XOsi7TdpCE6q7vmVkxHXHQ
doFWLy0cF8pQu1b7+Ic+uIreX8lReNvp/i7A4FitMghgxmVI7CBriZPFKIEaYxmWwjZXx4cprB9h
MdzjgeU0eYHfsbamYeXMTNEa5ojUOVqoro1Uvo4sMFuzT6WH3wglBOwMksvA2LR1v58KjX98SYGA
BwELLNL3Sd1vRy3gzrUk+h4ilWEHftbGCY34t8HfjJeJsjAVvO6qLptN1jChKbU3YtvRVlG0vWAq
boUJUBWWhyTo7CShIBKwEoPkyaB9EicaGDJikZRhsSDJ13h3Az/FSk4yWqcdiy+JVm0nGPSGrK2b
Cvj7FGFHmB4wucFXZ7jyleGqKEvI2h4mPYgrpfAw4WgBRVix5LuuwuSFMGz00oPBKzwE6mUsV0tD
HS46/yvifUdP04NPME5qZidW7JQg5QqpYZ433ZhZu+Vt2AeTt32z8793OkvvLQcJuIGh0ReBg3yy
HLq4qtKs1+u7SsSVRrduI2hoMF+bsXDHtnqcwIDnHVuZNFyF2K0XTXTR4O9UVPmN161y4EqeNlxF
Y7nC93sfwm8Vc39ZgG6UC/mi0DB6y4qD7gm36tjiVWLsiwk9iMLtFxlCVvFGkIZdxTyvNmhYd3YX
6YBPF9lRY/SMX7YrNg1MRXSn9tiaFHWV8YZHxrjzgqfYvCr0fOUl1RbBu6NU0Qu50CDu2jpfAzR5
xI6eYnp/X5mRU7QK14diBhtQHWgE8Aqo2Tn+V2yug2+Porzs2s4uCckQ7vM4igP96zUkx4swBlBU
6PtMhDjBVgkoDz1hfeEr3dXsmhrR8UyNgeoMwtdEss3gEEn9RWrJq6zAVbKRMJiokIVifJPn1mVQ
3qt6dwU4ap3H3ywTkD2sCZwUF6L5tZL5KrKw5dls2xrk5yBckIpEARSHhliywM4x8oTD52thjhL+
2BngsksS5yVho3xSQp0B+dDTivpO9yEB6o/AbB0JTKE/4jOgwgoQ6qUCXNDqmSONeBY1KY3hoU+y
XCECVoaTmzBwX+cVRAtN1uJNUbEfdsCIt4OArqeSUd3k6wKr0UmplpUK0Ad8vWGpa6l66PzrwsOW
L28fahMdtaLclV74dX7BZDYDsvxlBRzJGy1GndGjKA+VZS0+vwtzcHy6PSoUbBjlYexGJwj5rVyi
JnJp6PHU3GWyejfvhwqf3ENpGysy18GLzm3I736gqmlMw2n0mJTTF1CoFKHoiRfUHDu2NF8yVuko
1FQMf9eU2p1n9Lux0/YV4zoDZ8IQP1h9tdRb7VLqPOgTXvZ3ZPzbtNfbkH0Oz367B5SM5m9uSswt
YZxqntQfFY1+vtJ3/V2v43URlRucmRYhm8+kq+sSb5TO1O2iIKZK1BX+ZuuIOdI6O/YNg9uatgQX
gdmVDzPpoUJiE5mhawrWLoP/DRPH97+xC7gBVPo8KB8HcPVR5u/A+Dtyl21yq72Qu/xg1phW5CbY
0epBnfxdV2qIdUCDRRUns603aUeZuX1I2+gSA4ttwDB/lWBGVupLzIO/pUCQO7qg5theiAnYUY05
Y/O5JjKRMZKt8RcuCQeTuHWB3bkxCDsgAiM1qdmLYkBoRxHsXuLPYhxffPFT5VrlD2FhyGkjC7e1
qO8HJdgVCYPtn6/BeY29XYPU6WTVVJj4FOfy4Gvz903JrpBAiAUB9x9gzJquxgp6yt/P+P/z7Ido
nzfp01Kvw3aak+fcPsff6yBMn9+Wdv/5+z8zHEX6yzQUwnnG9JgfnZOVn6Xd+SdkOLLIc1JIVXiE
PzMcxfiLg9RgCpAUfM5+SAB+ZjjzjzAlUU1REmVN4Rf+OxnO6dFtUutVTcq6pmiQgzFG+PtWRc13
ygVsoq/99AeqxIHgvGJmmZwM8jT+7pVv53hyGQnO00jNMliHn6/Tk3YqrKyTKzhpxgReE4PT4gpQ
wRMT4W6JsCTnqO0vxo1GtGuW12H7lMILnqcdrJ+Tvf8HVvH/Yz0NUmcRoQerjjz/5+36d6ZjP52r
/V8bnf15CX+XGv7vXIKssOQ/LnTc5vF3dD5vX/DXv/H3yy1IhvQXXRuT8w3nYs0w/6lf8CP5L40p
ezompmkyOMuW8vP1Fsy/iJQVnSxfQSKlohr45/0WrL9UXn10BLz3BrsD3el/Y2pXnl+fX+cAlQJm
dsnQcOGhlMJ+chIaIBgF/Km1w3HUdmDY60VC2Zbc3yY81C5MR3nSEEwtCS/bPeBO7PY8p4EE9iJl
9psbd/j7M9+GBK9Vi88uZT6y3hxJBo0bdUz74djbWrUW6m2kfY+arbScnNDtcZIUApD7gNfdIHNy
aw0llPkhNMjZIQy+dTh92vhu20itqpWaPCLv/fwCpd878H/eqzmmeXOB0ewD1cbD6wVKDmBAi4xx
oT1oQIl14QY3IKyYbWGFc6ARAIwytiJ5nnfmPp3Mgf15GXOM/eYyRFMA16VwGdEmOExM7+HtGERX
lt1/ZTzqlqEcxKf+Glzi599fnmOyzx7QSdHXkoQs85LX79/i6ygsrYVqS+sUT1um9BiR3vUuZrvL
KdsE0VoSX1AxOdgr9I5GYjMD80X/QDIDetD5/NJe2+OfXdpJRcwTQYSOKpdGRGcU1ynDEgxIgGhH
yNg74mSjhne6xWDXaHK8B1HYKuoSM2sK7DlEfgsCCDL5Qx5vwVq6MOsNF4PBuLgY/Rtj1YYuwely
ps3R2ANjKjjtuXNu7uF+enfnu//msQpaX/c4xPIV3B7no0vLd7F8zTr4mraqLyPxWA4w1J+k+Ibh
yUl/VvUF3mZ1uFaDo5i/zATRYMJ+BdZLfK3hB0dY7KQX9PEFfWsqiwptbrVOvJ2AC+9ex8UUi70U
/LbdDXYnL80bHzu92o7upvyuuqPR19yNxlMSO4X+0Go4TfaHcFnv5D3VvoMUHjWyhdzufDuDd3Xl
7dJuS/0/jeheUoVzxMattpJu6/h17jRxjSfqsPHpMS7wHixtSNHRTWMrsYsNjLpr7rxdSA3wosAi
lFk/G+P3ZXBthAfmYDRh09c2amFl8/nCedU5fLJw9JMAJ0sU3ZPVaTjiAChGD0F1S2dAS/FrqJ2g
OcpA3WfTJPafHYp0FLUuzrkoOLcFBi94Ugo4eQzLelhEjhitLGS360Qkk8ZeNHV7uCPBBbZShn/V
lTtr2OAkog73oXn7+deQ58v87GucREm1ro4gwtk7mZ/XFj0K3w1YkIWSb8h4pkfFvAXhXDosIGwH
rvD7ELz7uHCi1f/mdRDNvl3EA+JYSxx4DxvocTvVniHrjtD/aOe0jQF0poSxb2Rgt7NHUHFfTGHX
9j8SOzP+Tj4+TDBP4safuyQkM2g2hmjQQfj9Soxoqnsp7oajdexduuPKS4YXmp08mwwVLAq0unZ0
ZoM8kan++ZknJ5gfSykSSz6zt6ExVtU6mlmkWMepS5RpDGsV7UpR3MZpzaWyUVfNRlrkF+DSNQTM
i9TOyMJ3tT4u3Fy5NMeDZVxiq4mvEiqnhbgzziz+14G4P1bNm3t0cqANoulXplIMxySaLSri1KH0
b5d24GQPPdK50AZxqy0YL5Odpl9Zkl3iQ4VbbehkqFhndKXjMaRjydiZ7HSiBcFmftH2lGkpYx2E
k7wdlHtr4ynL2dOjuPBAo5mXkG4Z1pdccc0kaXzENFGsLjKG2hwvuRLTR5nOP7pcjg0T8Hi/Ninn
rPrh65nF+ntZ5M/HdXKQNlXpW1JTMlgEmYl6HfZ16XeeDzPxyyzY4Z6iPXiO6VC+VcQVveYRjUJr
DzH8yk1bOUwBwMdNLhM3W8XhuS7P/Kp89nBOTtsAL6pWSKvhGOxrl0mztXApXQIdldxqFa2MM8GN
cu7jTk5QYYCKNums3VFcVeFKKR0cp9N8ldTr0rqss10srYJ25d940O2JE334EUsKpuZd27N4Pf8Z
R3qY4dfUESycDByOXcSf62ylFGfOSvndo/LNuj05KsUqxilUZbdrnA53l02FGUO0zjYc+7HoZvrK
B2UA4Tmv19K0KXJc49Ed2Zi12orrGVssLP01HlXt+syKmjeVT57ZnDu83f4M0LKJOl8YDGY8eG9o
PBlIUxW7T38Um3YVbukQVIvkynOiH4PdDwGO3ysskr7Ey5/llw93wNcd7rOLOTkTyMdHSR+5GKN6
pAsR3fbaEg902dbgUYtOaQs2fmmVW9wnz1b+3Yg3VfSAh9ASW5usdc5dz4lm4I/X7XUFvglw9LHx
rVKqiVuZuiure9Byytp0KMKj7Yhxz32iuGALzrlt+f3D8ddyOS1/VngI1YHBjSjjLQwlxhk2mKFJ
i+yImQ3ECtGOhy1cn8Ge9F0Rr1V/BUgWqdaqjS/OrJB3c4g313JyROh4Xlb9/FYTRXrECSsNDdv1
6DJ61Be7wA7dbl3TPN+n+r4k2MA3vXFqazE+6nAA8Ytgr8myPXSQRScsUB5/fn3aues7ORIaJcUw
WCUKFRRXT3+E0q0UPFN5KZaYRDlxsYu0b0Z1Ha67/tBGF2q20qUNJ0b2SI0UP9v7zs2Y3PwyK0m7
l0I4xsLz6F3BbSUKdSbbQxS1mPd90KQWTj2FekPeUCtuJm0yt3FH/esgbafxopWWCVXb0e1cYPVr
YN92X65ab/f5F34/63zzQE4OgcxAwUJBnlWpr3GzU5ZBejWmnoPm7VLWeS6LcNgl9QsGLHiZERSX
eKGKeAU4ormR8LIjkFlgr4f7oy03sGeOcD3PXOO8KD57k0+OgrzuYCfi40pqUNTrCXPmpaHc69pj
pAR2xb7iORg+ZVdxxGa8amiJX+hkOHYcL/Xpknu7Uusz13Qigv/zbT45L6RcCmO94KUaANJYO6hY
i25bburj+Rf4ddv87Puf7PcMditeV/FZ2gLeTXGFA6AQ3GRfMbdw5Xtlny3NbtOoG5ZNrLpNSpq0
l5fx1+ES2ehDph5ChG7fKjs+Yo7lfT/zdN59ZeaKDIUcVCWnoAwN6vMEghfR5UpZ6s8DFoxusGxY
6NcdcijcJ2JsJWwa9hhXikvdW+C8la0CxIQhoxHMsJLwLGJ1JRkutlTnQvL5jf3j5v26POPkTFIj
zfCNmptXcW7jgdIScI22qYHj3+KpPj4XS2o+JMc0erTmYGaz/V4oXCjZikgnXUrqEc7Ry+c37WS4
7OfyeXNVJ4cTk0CTEEWEG2nqtkhDUteonOYb2pXL0vFUV6+gjK6SZ30prtNzHy6fuSXzz9+cREOi
hErupfP75K2YTl1W3g708HXHekGOGZ7bY8593kkuoodxQOOWFSKsw2ejXBMIq4OLBkdazjs+eCUL
W2IG0rYmI9THaWutmptqZRyQCn9+398PCt7c95PzZ5BrI08tvvr8KmFdny1xPBy1g64etP5bnt3g
hgw3/xtQ60Xg0hBGpIAt3XgR+DTb1Idy3GM+/vlFvR8ZvLmok0NH8ONOC6PXJRqIB2Z1axvfiTky
MJxJWkHwcOYj4/NPfb+c9eZTT3Z+vGB6kNUcxWRry3iN5SWuf9Ojh31Jz38yriPvNlga0TUQeAd4
Ooa86E9lzFLCTQ5VwLzXMQeAhxFn2PCu46LBDdCxzgTmZ2/OyeY/xXWSDhZJWuM05gYBjUgxzYGY
qqAscEeQPJgW2v6yPjdxdHatnGzxms9IrDEXZIdlEzzDH+sCF/xu0wERq+3wCR3KjpSoASVNR8jp
Y1LeZQXkwo2oSe7P7WTvFz7fPLCTY0A0VOi+CdejrijtYfuHs+BasDHlnPdVHCIf9DWGF2eyeu3d
Evmvjz3tgaE1a7SyYJ0ox4LWsa1RDWTSOt526VIgNjH3nbENJygtNhyrsr1lgFKdHnGljFe+sFHL
C0yd0/GABTCO964e29RKC1cqlkaxBCUHP7jbZWmOTd1WqVwBN8n2gonWDJVwfIl+tVkRH6nJPiQF
79fI68+9CnOv4bMzYm5TvN0Q1bFOZVyo5yddZ0zxu3XnKOlF2ZGeLyxXW+EmW1U2AwcYEiYu2vuC
qt/ZAsrZ6zjZmPMoDgfV+3mU1pjptgSEi4Qd2gQvpiBfMVVAdMS+1yNmhTcRxbj4JUSf//necO6l
A4362w2pmyFUgmaujOjrZDM5Bri7uRSAxIxWCEEsvok2jIRza/z9cPTNYjvdn1Ur5w4gAldX8g9E
m7pNOTW9Kapjq2NRinvSEoNh7KkxiF5czgmTBxcB8UwIHv7SEL5B/SmwG/TsfpeceRPkeav5JJQw
T/bpSiy8YWp4PPGPWURhj6j4n+AGQIlw8M29qVeCC75eJ8ihdKMQqqHxsjFvNDBccejVGtHKsztj
VUln8pb3GwBv7tvJZm7kHTzU/rV6nk+4zt934bOJiNNXricVawwR9eb0pAaMqQ9HHzi3EN4RQ4ri
Fre+Rr1UwlXleCudeZmHwPmKX3GO2S3tgxBOhabNlugewX5k+2lhd8Vkh720GJiNb+p7uOX22X7A
uVfyZNtvxGlQQom8RE6clK80uqHoKuswt3kt8MTD2Q4eQevqiwzczsIYHLlaTeHO0N3P34X3W4Rv
bu3JMRAYguBjmUXI0AI/d008SJP1hC2ctcL3EUyBC/nfZ/fLv7LFScWlXnzx9JtII4Awz13MvMQ+
W4InZ4A2IZAR52i2cQxMLpfjZFMv9W86c4VHsHClEjzAB1kE9KEEW94I6hJJnhE/qFizuN0TSJ5z
u+f79YVfN8g6ibCbfholJX89l6aBqD7eq7aIiZg7vEB9Tdx003+VKgAkl4Zy3dhsHMYWntW5veP9
/uSb6zjZxTUzm9RWZ++w6NRuqgNYROuhpMjDIWlgT/G13AQ76S5wywffsc5GufMr9smjsU42b73X
MZHr8vkQ8VYwRJdq5GJnHFPfjttrabjBtW+IrvriDuPtailhebpUMXbES0jf0p4qLhib8weMSW96
jNc/X8UnysM/Eo5TTXKNTiszOlZx4+T3EEdz3IoD46YYjxJmimN+KItDFYOJdLzZMHjXtRdhvava
9ezAuSTP/O5vvXbj4c8i7bzySRj3mfxSJyuUoqHdPs6nwtDth2KneUeBDSalytVU9+N0rKXL3j+U
6LGXZ5vBZ5LPWa7x9uT2cBBMzZE9LdhPS2Rx18FeX8kuDXIbG4d2oTL9t1TsBikzDcD1mZt67tNP
DoQ2i8vYm9ik5kQKJ7GE8OGmEV9AWHTdpSQ+SNWtn4dMoD/GQ4zf93UJ+hV4NMCzVabJC79gCJP9
WVvOZwc5GFID7zLImSTHALTayN6zB4AovZGML11xhM5SFfyaO81/xLTR113BOHjVSthY+h47CM3/
9vk3PBdzvhKW3qSKWuSLISrsOXuWlkXopm60NBLiuiUUIXuuxk3iDm3+2f1/fls+e5tO9v+0wl+w
ll83ut6tDuFW3dBvWUlusWrPnuwnVNc/346TPb7HkCrRmtctrIHZy9Rgri5rCAruhID+B52g4ltt
t9/n1jGTpgvmWwRoSnYRLNqnEPdJDs3YHuwxfmr31JClRb0Kd8E3Y+kru3CVGnRzwm/0AO1kZa0r
O1iLO80x4DG6wyq7xOIXAgvS4/bWe6noJjDc4ExX4ws1G2Uhr7HEiO+ri9RcMPuQdOcOlffvNbIa
nA1nydPJxinlrdTnVjQc9QsO1ITDA6X55GRHxViUj+ZtTKoTdy5GcY5C00qVXL89jN3Zkv0Hq+3X
hZxsoYwqy35d+j8LXfu5FxeiqWAHukb1sk6estjF8nP48h9a5b8+9yTc7Vqx6GZ/riPNPChs8j0D
MnLPUicRZhJFo1JhM6CrmK5sYGK2+Pzj5XP3/2QTy3NdFJKJr91jvu5g8wk/kQXUdN9RBduV5zCw
wucuaU240NVqjpbkf5J2XstxI9m6fiJEwAN1C1uGVbQiJd5UiDLwpuCBpz8fuPceUehqImLO1fRI
Mw1UInPlMr95yuPn7Hzo893avOBdnf2fR+/PaiyiWqYlhWGM9KZqF/wRZn1PCXq/BX468slo7o3g
BhKo0Q54SvuFfKQ0ABYBJyA59Bv3cjbBT38pdYqXnbbB0fo4lidJ36WtL9NB1n9DwaGWFjEyIrdn
KN5YGBYG/oSHODIPCH52+8zwo9avNgcDaDwztIleSOeKshPYQ/g4Ynas3Zzjh410GwungaOif5Vp
H/m6fjv1O4zttW+XESHq8ZcC/AX/VshQ2vl0UjU3sBNnvXL7lyL5z5ot8u84nMayFbgJ0GJzh8aV
TWcSnWkLFPqCBXnnCCFYCBdlyvg1cBRrbj/hqfUSl46ovqiIw8CAOGv2eAdB2tchqgnfLrKNvkyK
nHVwQJ7tvLFERz0ITmp3koXGTK66OTd269Yw0rRdMvxWUAagzbpS97zr+n22IRaxOAm1POwjJleX
32e/uWyVr0LgoKdm3p/98XUCAYWgWlzso+4Ymt7MrKBeqCHjexPeDOZD1djwUvJkHqyjG45YC7OC
pwqmuZVIlogm3hskZuBFG6xbuj10Ykn3msxpUw/JRKh6Xo/H9q7eV9gHwUVHFnNDQPL0zkujR9gx
c7j8/EwukL//dyP8+aCLGyEuDcxVMQ1/bOaRoThX4QMvKmB6aY2oKaEBaGkrt+27dtBnC73I7kcM
nVXJCKnQEH81/Vb2Z4hds1PaR9G8E7OTZP7Qqx9xvas3J6RbJ1rGtV+xcBSjuOX1zyJChcPPc/2K
qqcs7aSJxCLxMwYGyT68nDClQyKoftQx0NAHtAZ1BE+eDABsCl5jSnYnN/dYje/lVd34dxGMT37b
Uo0K8QktSCMumXinecV3HQ9ON0WI4Cl3AldtHEHZpTG6vHDLLP485w8Nu3VbgZkPbYD+V+zVwk7A
DwDef0FVGqgU1SNCE2iqqicz3+J43+UPY7hSW1+H0hj/2QrvZ/9DDjQFRqNKDbfDzLovLPOXRF2D
I974A0IpF+IhVi0tX3nq6not7sJMu2TIklFOzBGluis3HmhzWK2vJmqrRvray/clfvdujmDexYOC
RQS0tZQp7tDcKMk2j7C5TZksPwgl6jlbqTxkG9Tc9qYEDio8cNQqWJqns/kUTGun53r1/mfJlheq
nJtmNQk9tVDvqoOD3LxjZGw+q1G2U0j3ZsLAQNzGX8hmDAQI4J+u6WOtXava4lpVRu0cxQ0rWLuC
fGMW6I0d42Z7llG/9sTkoPRsomPKq0Q/k+GkSDtz+i0w83HwiQtWIY7/0nD/syiLe7URgkJXJ5LM
lnKv/Y0YCG3cC1+z/Z0XOP3SY7GFl+Els8ut3lq1bMHkD2W/ooGUueH3qcJx1cofqr18EF82K8Hn
X8r4P6+3uMLM4dyVZUEWUrtNiGO4r3GcrMw3sN1BOzSym9+DWz2oHX3QbLy5pMe1zGMhZPCPoLtU
Ao3zcFONAieNCV3vKgAoW2aZ8Gb9yfSQw1Wmrdj5wPcwOI9QrgGzhELjynW3um8WoT86C3qOi91c
KkenGeuTOpLmi7Zsv4PDqseyPWH+4IwOnAu4sR1Iga+G4a7du//SDv7zRRbXQducJx278f9Jh5Ot
Mvwe5a9Z9yALrkpyKthStNNE1/AL8GgnfB6ZzyDN9vlNeB1t9Cf8LSGiwlTLSoTSDoFb8iSAAaDe
2l+hMww/UByvAAqIrrnr3mHO5FaIuBc3anVQ2tmKhojuti84Vay81PXK+z9Loy9KlubSYD8z8lJg
1xTBM5ja6f6YP2rVkzm9KurPAUnbI/5VvJ5NvYZbOLAscZa8QW/kWSt+UKw5SPn2slV4GFuvbaKr
iNQPq7YI36lZqGHSUjibgzV4U+CX2FALfna5mVAnVHeCto9it77sVCxiXJJZvX5J0cSvHof4UArb
z9frX+bNf9ZrGZBbWaxyjfWaUD662Zi7NPNUZq+ZH+zC6Vbhj3+crcxZRy/8S0v/z6MXYfichnpx
gcf/WEzbUnU7B9hne4DLqOa/zgPUdOko2+U842hdXGNDJJf4OKpn9qfSeLxoz032AivSwvyFmcva
h/qXruGf11tEZUntdNwnybnmHs48bqhm6I+jvbca0ouFlbyUvgEW1l2ZFMpa7XTMS/9JYqQv4m5A
m/6CT/b8AqPbPAFK73aRPdmTm6ECYQHZWI2z8+b77JGLhL7ZdFN6lnnkjJVO7zJ32MYvKoVH52Mb
v9a0/pdp0p8lXgTUpAnwnp6nSYR1ydPtYuMizR/oNhTVGfWK3WYg0zRxL2v2G+/Cn5/90kUIRY0e
ZaK5fzWjjYMSE7nvpXYbxGgDPFZ4L5vKS5rdKsKXWHwRUM1Qe3SVNwR6+je+tnnpXPR87AkzpfZN
UO7T5DecaxdYFuiMoX7owwfZK7ySbTm0lokS+nC7iZyzcpSUR01+6drartRHNbjJfWElQ/yX+fR/
lnWJbEFa6RIK4rl/FB47p5Z2GSXh0+U0HiPiCbJcdhWi4gxOzr004BwnF8Mc/tHSOjdODqvt93nT
fLLU7z22D2kyrsslaHSuzXkfh9+kbXhxK+O+x3lUtZCUG0DG9dus9XqRkl/1V93zlPmkfPYGi5ir
q5F4Fi4c5d4eHIaGXpcewwI+v1cClK2/07KzYkyLnOw3YvV4ZjG1mzPToZV2EV4RhUOraW7utbvK
H8u9RrHZhqPdSnPCs3osFiTwf6Q7S0utpBRENdH5gBdzDo7ngbaApv9I2/2g3IzFSRxv4i+Vwwix
BuZw37YP6uYxnF5Uu1MAI0a/ROHiFBFCW/ep8XpBcTZLsVsIbprNBHPmNNQvg/QmqLficD9ZivSm
d8c2PDtd/1u9fAGKauFVbMv9sYhYjumHUWzV7A22DEuEFgPC3RTxb1DM8EZJRUBSSYwriKXT0Oh3
criNnTrYFqAjyAxM+xL4obLHKjl1R/O+rJBcG567AjuqO9UIIIwTbLTsUI+U76ZXTzdYdWQP7AJN
vhedGZ3WDX6CJbENPUBAftsRosNm8hNAAibSBM2DzhRJdoB/k3m2+aH8kQGYDH21vyuZJhk3oPxq
QDskZTCUYpv2aoJPMKUlwyacsY+j+DBqICvv5kYsrnF66cYsF3YY1rn5aiBJSEuzYK4G1F1yYUiE
iN6BzKVQicYbNkI/IZWCcl3ztcM6HTX6yioNBPfs6qFHHUhD9fw4vMnhD7wbL0iogPlX7mXgkQkP
738Ddajabi0VmlOdz3b94n5t8SSvmxl0Ld4nz1Lgb85H7Wv1s77vf2VfoiMx9nlT/Jy7R7D5IR8R
du/qg7ii+7y6mRf3aKOj+K4GE2ni3JYCDdmAYmu+h4qtlsT2/Ug3Pd5hg31+HRQL45KvkeZhWTHI
TkElJLj4eU6dpX7JQ+vypTkMJQYZPvNzOff0fi8LPhbRubId0ToM9nXiInETHbH6ALksthaOZmX+
C+hexx75OjvF8QcHQLnjnfytk9z0Rdi4m9KeUrQGfHZpGN7HGAvQYf5mbnzluxw5SvFO5Yo8hRBB
ux9IC1CVVejoSnFsLC78qMMpqREojicGa0QqhCgDGymjnBGHsqs9yU5+zulH4mzuIirVySnX6EFr
9+LSsVLalNgFmmQAAPECEVhVrLs1EGyvq16Cad9mz6N0rMbHwjjgvOZk/VZtt5O0j5ub3qmfCkfd
3JvmXq72+eQW2FjU+C+dzvEdxHSw84wEG+lbx1mczTKsdNw31Sv6hMLPcnjqUO1xDWypVigjawX2
0vszH6IJ+bH3Prq6r2vmGJjgRYjV7Cfm3tWAVd69EgP3nN4ynKleNB/7QP1HeRLxdoB0WGzbfNuq
x049aRgfKcLDWltx9c5e5CPSRQkFFWUtZIzcqPBbQIiCPSsEYoaigOHFZwozT4lmf/d8tjb0IfRj
JTyY4wNLJ/yqaB6vZsBXE1CkcA1kZ5HEWI5/Cln83xmq+jpng8r2olqCW7nSb9jE98Ld2iJcT7k/
PHBxT4uVkaPFRF1bu4NzBq5iZ5kMc0rutsF4LxQAjTBF2RUtYmunQH4oZPcC4H+lJLp6DD+8xaIk
mqQoRpV/079DQQ0Ze6tvWXmnRFbuxI6++4F/bCzuJvOr9D1+Lz3W0vDroJ0Pb7CI3EJ2CapLxmYY
OxwlHDpltrYF2QicHKucaAsVM4++x8NLDpTawUI292K6aAY5TeSGcIw2fgSioXs4X454vZTSLilu
i81OEx6xBckV9OGoIio/9WPQ+8NDoa1oW13Hxnz4Bcugf8kuRkqn8VGvb3LjRwdZdJoeN7UjYZbj
D+dDYk/wqYq7AGBIjGQoZhXmodlAXVeGvXLeFqOz8lmvpqEfXmkRXcn36yKauzc1BhihUVtjxYVi
nCo0vhlW01h/7oEmpCaUik6xpOok93dzPBIu5soWW12eRZ0Vl0mX9xVRtvPiuxTvV26hctenfiQj
0+alXjGfNNXqSUFvBInS/Ci3j8GF9HMt23xn+fwjTfiwLosijBlv0yTZe3CEpl/vmuqpEO4oGyQL
rEIqPiTpqRR/SQd111dbc7rL6vt43FbF4UXJ/DjzQzA1br3bhFsZhYTOtATBCopdtPFQi+0E/7/6
jqh3a7BXKRwWkVLtzkEdxCTHwI0zeS/bSuYZCMs5l9GXiy8iiFfpphOhG5Pc0YYru2MdP/3/vcS7
u+OHmiaXqrFUTKOHs7UbFW48W2UmXYRb2l8MpBz5fNQ3fmDPbjxO2e+KYmU7X5+9mf9Zhnceyoc3
iIAVdQkCVcRK7XxEIMISAw9yecJwEKqU7EnVo7a5NybVDsrc6cTEUYubML3P27siei7UU8RVVqIt
Ht4N0DfRVTS/COUvAGsTKfYAIjE+GhvGvO1kCxrM6a1auOXGOieWWLzotOvpxMZ358jrYpg/LoO4
UgThfEF10ETHXJ4eSulrMPxKYce+tSDhYh87rP/iQ5gal5OsbnRFXJZKRRJEcSmH4mPjtW7c+S0A
M8QLgvvpADIBl2bld/ig2AGWzcMxelwl713rN358/iJU1xujksouEWfe2mhfLnbG1CBnOlVaWIB4
CuVs6oy3qOvhzKZj70jtsYqPuNqi//gWi3C7GcZwY2S8xQzZv0A8m6jg3E29HaGg2dphQArRGeZJ
MWAGCze+wqt6+tKZthLZrramP77JIsqGUpGkQxbxPRzth2zaEfNpX9nKNBrOturUjurle4Bl6QlN
sL3R2+F/wyREMAptGRmFXIRgKIs+HAzGFfiEjfrENKW5IVlHbJ2aw9ZQqIfFVlS2tGtuqHU2nti5
TfCty34yR6yQA3jk7/rtBrHMU3p5VSRvtaU3JzDLWPvx3ea///BuQndJhXQwJlKLySvv+l+FH9nG
vQ48zMKRcyVUXu2wfnzcIpPp0ZFLxagQH43oVbTVDMdxlGLewsuLAgbSQP5DB8HUcCHft87kqoec
yZ9xMGWYAxC1Zs6rANIJ8arZ1ftoRGumxleZ9h/fcHF8IkzkMdDmDaFd4Xie3jCivMGYcFNtNfgL
8ZMCHmKer6jJXUfDwSxumss+9BLIJjcF5P/Ckl6Yvcqu8Y60EgOg+PbMBkcnAzpZOzkMPohRzWvo
IvafhTYGiPyFaPqi1z8B12+B8LwV0j7dN7/NG+Nestsn8Ex246fH9RrvWk798QcvTmontmow5BsM
ucDzYMWbOlqNBeC3xAbkhzu7SgGyRr++mld/fOjiUEaj2CVlgjh9b2MpiQpraMuEYyqL7dgj044C
xmZErMziwhKdWDlgU1jF7kqonr/lZ5t/kfSIQVXIncjmn/uAEtpF3fb8DaHXyMaX1o6t9JV+2ufP
NOdf9tkzF8lN2VVSXQra/MwoPE5OW9lcZ22yvyRHXqM8RfWPKc2tKnstdcD4GPlp3amoipNSlKiY
tJe7WgnuVCxq66i/KaazLWqGJ5f1fb25SZX6q87/hQ6H0wmo6hh0q/whv0uMbdh9ET0FT6vkZ6mV
t/HkC82rkZ56pfWaWgDZ9BoGL2ft7PZd4/YBdPhgZwLNyIPHJkZMSgZTH4JmutWnZ9RY0cPnyscd
5BsM7MgD+Zemd0Jhl1gQn7N7w7jLhKcsNBGsqBxdhp7Sfws1pJ9IoqwqjtwqmftrunUuoTTqtHyb
xlK9dPJzH/egtXt53sefLfwiS2urbEz64jwx6A81gDKormzc8PzNdNqvCAedrQqx2sRGHPKylhqt
bfel2oDQ5vGUxwQVNcGTw+JGFp8zd9Y+2Bxv6hsEEOSvk2uCmFqr3K5CQj6ctFmX/WOADyBFac3l
/Xij6I+lRDcLh82kV6SwAj91k9CKxLVLd+VkLRUEhOysg6ng+kcJGVfCJ/zomdxAPNhY+Du7+iF8
XavVrzYsPv7Sxd0SJJtEE2M+cOXkzH915D9s9Vf5OGtbjV641fYaHGxX/qrtQXltNz+Hb/zwte7i
1RHSx9dYXCBNMcXmJeNbI3dN7v2DAcyh9lGy3QwgXgJ8IV83u+jl87ByFY/68amLKB7KUqNcEpOA
miJvtBNdBKeEt1B2676zEnvklrXDdKs1Xtx/E9e4+as/ehHP+0YZJxRkp0d8nd3xeUYfxNoRtD3Z
VeXnDNLIe1Y2mby2yRbhexC7Rq/KjFM17tJdY24Nza0Db6BBcoL1iLxNdJPDkZ1Q3HIl9Lth9XGZ
gNWKvxdowuya/PvKZ1h7pUV0NxrjPOo1n0E/ljv1+0wvB2zNxB8m3MWD5D/jDFaeuXKBvwtnfUjh
pGaTB1LN2pulrXjNrSLZhY19MZM9O7sjj5Mba1x96ko4fe8YfXiqkSRaEo2ccBOKuo+ry9znaazG
NfG7495C3Y5Wxay1sPJzrzXDPuz0ZQ9QH0RZqbKUFLI7dM6m9TctkiAUmhXHXfAhdqqP83dWcpzr
/bZ1YUMiSLxdeY2VVVcXibMyyakaGax6HpEQGp5yoOsgnG2yV6SzZAumb9+sTC7WgvnS0U/UdH0M
BSqJGZQbbdHSHiCaka3ME/gqOWwcfU1LcPWZi3iWD8AWxzlll26lwhqfwUI72kP6e1b7GB/j/X+5
stjVqJIpK+qSpBUoGGpMF1T00p3wI9vWPiM+yzgWT+MudqlX177k9Yzsz/MWN+Q5u4ilkVOw9zHa
1VRkSWZVt5c5bzJsxkNMF5G7Yldb6ov0bWUbzf/yf2Ylfx6+2EZJHvXxBRNspv7Fqdh3W8nvXMXO
94Gz1lf7lyD951nzlv5wZCuN38m2nWvy6HT5rszKKST5xU1wx6wSPZ/VK3mOwJ/9uuXe4TYux00u
Por5T/WY74Zd4Wugr5Mfhfaiq48IIRYMXQbTgvzWWAHT8OlIAprqYC2Yxxh3uAhZ5/RYgABWGCkU
K23h1TVZXFxiL+HJFAREkwtZAx3+LqG9X8R+j8qQq0dob8wT2MxKV6uP6xH0z+dYXF9dPQZSW/Hp
cVBLLfM31qA5clPDA30ZZQS6Pb1GIbQb/OVWNt28qT77LItb6tzXeLWf+Szqfaq5DcizM2OMvrXV
wlLsdWWTq5guHA7/c6QXuTein1mSFTywoVt3b+5VO3FjJzqmL9JLhAyO9Nv4zj6Q1/gq73nmv/9S
TVwQPpMoNzb6nCKws+i5pXud7uHFDyovH+/KwEclEiphmnqiPaFPjTakYJsor5T3I+5g4UOJoMpA
4/vSH7Jm35bcb5OLaux6x2xljTRxEQmQuGuxE5+zGV+odvV3AF5MlxqLCGSglf+u1ZCiNLLKFb+G
//vzcTRxERaC89jnU0YVrOIjYQUQHkrPVJiH1qhqPXf6vomeyhzH6xvVk8/eUDwkDWsS3Z2ZwiX3
q2W58nlAxnTg7zil4xYTYvYnUiJXlaMpcNccaAb6Ax3V5/Rb4l6+mMw8A2iSFjr89EZGJC08Nm8N
M9yaebsp+LD0S0rb2HTPR2Grb1GLWclEVt9zkXPDEZICY67qQNvrJxhReLq46bc62bXb1kYSVnwQ
rYjngqHmPIPG8CElzjQaR3eC0OkDXxjwK3Srg2rF2axXEG6Dr6G7odG3dhSu0kQ+fuZFpJviJg02
CmdQvp88xHH9zBZ3io/bCWzXtcj/zmb97OAtgps+SuTmc+SPYqZIgSWP9nzEcDF4zgJq77kG3dhw
VU5n4E+TU+VW6E2SPVPUk8QK+a+30GPt19q+HMUeN0ykCFxMN4CDhQhwgg3TrPbIP5sAxhIkaL/3
lTWiapzscStMEjfyVXpumMPUB4jMg+llam9dehFixD4b972KvU6L+HL4K55u2sEuaQjYBbg5zUo2
N8VgF4F93sWxnQpot1SX2sp+hC4CBGOXOc3lizF9lStwUMKvXODfXJTZqZkoOy4z1Hu11vn8JkXf
/+8zUcmDJgvJvNdEf/Bwp2BqCO2SwYZpa50Py8qG22RL+/Bw3vjn3CpMPzN3omSl32F3vXa/mGOu
g4dXd9UisuOqpqnqHGDTr4CYmFk2j9lRoIWJLnDOknmr6dr1/P//7hJtOegKRblIq5CVAIQGMaF9
091J4eAxC2dH4cc5sA4tpAiaS9Se6XENhXB1trERsVrASU4xtSWT26jSCcciElTaNpVVfI/vxlO0
B0H11mzDxups0aOXeS98K08w53Niw39xf398gUXgUavE0M4FmQNRxkNG08l+VQfkpxmiJI/K3crT
roXjj09bBA7NLFV9FPi58Y2+P18sTmnwRfJnGr1sxS5PnRkOhW0+fP7g2RvjH2nKxwcvYkh8FsM2
nHjwjP2VZd/YcH4jwqfmFif58jPSvTA8zKSsMX8A2TPMsrCIcPu19nPoH7qTCuKOUT/ucdZYOoDf
kgqxU3RAwodmtC5POl337WC46TFbERK7KjD88d0X5zU4X6a6M4h/xqO+RxD7pTtIN/VzgIEuQsMn
0Z0lRhM7HjGFt8SfAMaC0EWI9eayS13t+1xcVdxjWs7/fifecI+sxmj9Whr48R0XZzeSlU7L1fkd
b6uvxu0AxrT4jqIQNDxgsM95Ze16NwBY6aFBp0IrQX/sSDnmQYv1CdKjajHXdZBp7iwxdJMvXUaS
bimvZovKk+pBI7gPvNa06gNY7Xov++e5V1D/LpGXhCP8dd5AiEs64j38Kv/z3XO1I/bn1+nL1A+b
ds3IFFoxVBDqfjYGJLPf0yFyzq0v7IkNNpcyWcXnz5X1a6H644MX9WQpVP970aoIlZ0ECPb88gYA
tx+c5jQhOJWO8CQfzWPwpvsGihWhfTZdTNce41vDM16ybXUrHeLES/b68+RMOwWeVWvF3xrdFd1p
d3nIGdWpFHDt0Xzuv0jeuLERu6kfeOA253JvbpunzQsFhWSFznhKUCUGZNbdEStQG4ck+h03XTST
wSA6EUBL3mHjjUdci3cB84j77sl4gTy4fVerpAa/2A33pj160S4mGXbOt2ltJdwoe5hfXoNVtCU+
UZzv4kMC8zm3cPjaMzxCPwutDcQmRUt/USV7/IZSnDvMRLaJAAIlagvy7qZCtwqKko8vzZy8xYWt
cGLPNtaHb/Vb9NgYVnfQd4DeJ+QlkLnKEI3MnPL4BWsAMLfKncYl0DOwlC60uqzhrXxTKGhfR2/y
Zx3zzbF0jePEP+X7edOJL4afbuN94cX38lZE3mR0xK+UPtbwSz8Y3weYMCf9rfDqR9rj+RcTp61b
4LS6P9zqJ8ku3XeUeLfdcAq8GXVbvOA6/Fyiml+4gVcdzw8El4z5LUzqnYzOP13w29g73wxbDItp
vX+t3M2c1dvI0BsYWBFJIw9hXbxx+N2C16Piv5KwStd3JoZDmAQZs2nJ30mEICp6LSf0rKqvM5rz
8kDhXWLChk8IeCzQ5KTQCfhqZnIuJUe0dm9dv0n+PH9R4gSCVhu9qs6zL6VlG06dXQzEkIQ2oUFO
xY2CJ/us7NieEaS3Pj+Z/xKT/zx+UejEGkiAOJGICI1dDWjeh2yzrsZjbofdvab+HMVdCWc8PBQR
lndwwDHHEKS9KewFqcXUxL7gKnbxMrrqZ2caAGEnAcaFj1PtqQIbq5tpbfXb2nd7h9kuk2nwA//5
bouCyEj6YTjr7fQIk72vAQ+k3PuTIyLqx7T4y3gs9lJ4utjTNmyt3jd1T4i9aPKR+yAb5s3ZXbfC
w7Rtjw3227KFOxp6eHjHbBqruEfX8hQcgWC0OCvvp/uhsrQ9MJzbQvfr2/YOjaaH7E76ws5E0CFj
X3sjYszPl128hW5ZvqIDYlwsQ7VCzcKtEtWDvrH79oWmzfmQ7pNb86Q5n3/Mq7Dgj2uyyIFK5VI3
Y94z8BD91tVQlNrsauuSWEHzs602O2TvU6/rsKC3pNf2a/aKN/ilom1aP8vMJ9ovfMH61KLHNp6G
zNE9vC1CFzlh5PUFHCjxtLSyr4MtOkKHBHd9sfuzV8j0pLwyeIm8BEju2vm8fiH/+c6LTKvFeb0f
AiZYm+0ISCVzz98AhnsbpnSbb//fT1ukV5OQ5ENaEQ2SZ9IrBBrNp8E2UW7IvHz1t5lrv22REBVl
UZjqSJe1diWg2+U2iBHOK1AtAS0a5YllZPfj0FhhAZo+uhcyzIYzSxufg3gv0dqPqht98uOowwBg
z2yn39bBvk9TBK1BarhYHXA96U+0d743d+ljcDTve2b6ysHciz4MqIaB0NkxDoWfH4xTckON8Dvc
TV5yKNnQ3Ex0ow7y7cyQtSeS3MlKbjf1l7gV74oCXgsAzWKncAitCJGo830XD9Z05s6SfgwyDuWs
WPLy+R6/Ojb+uMcXCVoxGEnWdAOdmfxnzW/aisHmtrplptRt42l72REt08RvcseofzRQV9XccMI9
k/iVF/lnq9LAo041kE0W6cmLi8MmyBdq+ayZHs+vkqe60iGzkauKW2+6nzUeCy/1+xL7T/fz516Z
8P393MWBqIVUVDGNnMeKuh/foET1ZHjtl5mlL22xp94JFPga76B66o3gF98iJ3BWJ7prv35xUJoY
t88s4tcrqFF4wNkeWl8XLCwqoa3JP+YEg4Thwn/uPv/9V7Brf//+xaFJTIq8Ka24MEPaJwNiHo+p
UydOIfyuAQSjie8jlXdquQ0of9203471aZWSe+Xi/Ps1FvsQMGGiNQpjJ+URGU9v2GUP5JbYQ7lz
g5JU6lGlCNtANR9xE1FvZqjSnNcLO9OOd/VWs/HIZRLcHdcBDlfUJ/56uWU/QEZKMsSBcZoVkd5x
6cltEMmWMd3NBU2VfqOxE0m7VPt5QcquugVzR7bqJqhzODWK2dprXJ9UfVsFoAOAWZuX2/GRrn8W
P8TSjsZSC0Bln4k/NqtdnSs1yt/vvkjIUjEtKi25/A8AKf4aE5RwgX+oXhR5iwQ5kyA3ft0M/qV7
XtlZc8rwd0rx95PncP1hFtRlRWaUl5Enq95G8EygwoEl1DSREL1BSh9h+kvtlLivr2rHyv+cef39
7EUeVgVZXPQiu9r8ghYkFt10bvRZq0w41oDQKhcP+x5/NExj4/vcDqKd0LrR7do8TF451++zoQ9r
gKC0UaZmOa8+UU3ZT7LhPMGyUpG3OF0GL9sh+yOCH/B15H0GJ5WPc46ggfgb4HcDE8p/KWvmeleC
/t+rs4i13aWsyyCpJyCSAO3ffX6Ke+mtmZz4rU48o6JWMfGX9oSdAaS3X/8+/xwI/P0Gi6i7uWza
MpJ5gxkRaGZOnN0AYHHMdttpc5siIiO8PKIFmD8T857lLVJjrbxGkVp7i0XUFXI17vSKt+g8UA3n
GkoJU6rSAjyGWqJBZfXbgPy8Kww/Tn0dIXJbDGBo2uqa1Yb8z9zl7wVZhOEoyMZBGLkAxmgXFSfk
VHt4ljomenHkIK3HHeiU3P8V+l/bDSZD8e5sYhaj4vBn2FK/E421G/l9KvPZAV7E5FQPqzqauBpn
jan9bC4YuC2lL+4fKi4lyEN/NxtvAhPhotl5kzq4yPVecd9IlvQmD4waN158mz8ah7l1Or1JXnBQ
vxtbCIt0Agpf/3n2CADfcxfhLptUnwq+8/sXY184dKoOc7cKtxwcnB/V15/A/5CnQUnMxy3K7k7y
AYjVTXyQt3NLcuMU3AWJg4i9L25z9PESmobt7nILY/ZXdjccw4N8CB43+5R/89o5vzJZ++vzvfdz
P5zzeLhs9FhhqeR7eHOuaNOczq1or5yG+97jZ3xPkUZSH1ZC7Ep4eQ+DHx6rx5vYVDuC++w2kXt0
KdtjkX830IZMcclCWRmqbq9DxljbHPN+/GRvvO/nD0+uKlFo1YT9Crh4LvR1VLe8aavgeSLa4DrD
3il25cPFG1TsLZKXaI3feAU08veSL0J8lmrlJGoc3r60qxskYBAGpCOTwp8jE0AR/Lg61b7Slv/7
mYsqGeLDuVEFSF2lQDH/IDY3ZnuTi7hElsWuFn5qI8Zu21q86y/HXn9AuBbxe5BB08OIo4eyUqC+
013++RFMWZ5hLPjzLpbAPJ/jPq0Kyqv0fS4V7TObBunsTVD9Wu12Xg9Rf562+PFV1V/MMuEukzWe
Nt+oIA6n+w3+SAiPryvtvUNWP/t5i2sKts9kDpt8hiKJGW3JYg/ujkEoWLBd60/0HeWd8hZ6GVdp
b9eG26FO4Bi/L955cgB0NFbEhb/VFItvUK4Jhf7LBvyzHos7rOjEphY3rP6s4Vbb0ova29W29+bu
H7s+cBph7dRdT6n+PHJxYRlmUyWVxCNrnCdVdGLOPYVlTfleeMFtxpBEW6kPrjDZ5y3/55GLi2mI
ul6WRz6CVG0HZyMDhxMAMBH4NfE0JgS7SN5rG9RZetqhwpvSHrL0R5CcEGAi5ZXgu8vV1zzSseY9
ZMpNG7QWKNEcAbaYhvPlMEYOfRG+EAtmuHqLnK9rFE+JeWpQ2TUoA79UpkWhntVeIudI0PidZr/b
Aof1LnmbXhNEjQRr86xdmNU3EYLv1nlXukgrNOkZtXecmcirhPEes/IecTGUmXniWOzOgdWuiTGt
bovFrVn2Rp6YHQsmsDbBdvYrYJT6zjVp/I0jrXygK1RGQ1I0w8BxSMQY/v3vP0Ti0ZT6s8pmfGy0
t+qrxgWHN5gH8soWHgLSq9yuv3fx64jBz3Ti3HpD/Ti8QEE4w55WXTG/RfyJ/5eVIWgv2X0FmrGE
N4fG2Eq8upbk/PWqiwiSp2ajRG0Pzm/mJcWhn9PSFF0QO4OD/Ezr18zWfezj0+Juk++xlvd1zIhS
F6sR+uj+57fnFabQ3yu3iC9ap0q1vKnfwRUkdfVvfT/dTDuphEEGma47VNuLggiO1dCrpgotdukW
0Ao8dBkm7wXDXYpQ/bAu5H2t4PxroRahxdyEWaOdS6av+zFzETgtDqKfnMpvxQNDmCG0eoAHUOXp
40vbCtz7T0Wweeni/xF3Xr2RY2ma/iuDumcPvRlM90UEyfDy/oaQS3rv+ev3oap6S4oUFL1XCzQa
VZVSHprD87nX3MpACCnqmqvW3Ebrct951waSKIthlXuuZuElvEbY4TTt6huU29eHeXQ01VrWanHF
w5wHPsICjcphMbMPZmVsb1fRND3N1f8mIn15TEdnk5hmbVGo5dzwAxWDavz5LDzdu9bWo5t3cv9+
xNOjgPRlvaNPu5mEoStNcAG5k9ApQhSa5h9gDvF92MDH8rbVo0kN98rgsj4Y66hYpGvNXEg3+jba
4gwXGAu6vvWLvh5pL6K8i4TyNgdW/KjSBBgWKswW0Cb6YsBMBJgYmJ+F8Eva6qApeZCqKwYL61e/
SdmVa2QPYVhAodOW6TlJMsMmn6rS7jfaLQ7RjoJK4clHoJ145MeYbK/W9DKSq/mRp2fFfgLz9KDF
rn+Wo1liNxec6cxbgvMx30vYtcZLTWRcgKfj2SxSSm6yA4ajTPawM1CcYy5pLlH6ll1ADtg6QUsb
VhbWnM/DE7eGLDgPZRc+VAAuHri90g2BkKond9I3Yhlfdu8x4luoA0/z56NgNjYM19rO7NeBK174
23hLFh8vBWlpYqZyj23yXebDrIu21oW80965NP+6RF8HSKd5msX2TcT/vOWOMeBTEVZ+lzYzZM9f
K7bMDsFBGyglCtAg0pbB5SxhcyKm6N/UFV9WPUoshTIXJyHkcUTY3dQLoEtC52aZWx/ixPEvAVNl
mKaASOl26gV4va2xMraCtqiRau4XFMrouDMMvoJeqC9bHAgY3QCnW4xbiVxZUDejZqfrxu3oPWD5
1rvJQIN+kRzmaRmGEanTVCutWUjiIt1abrUXXIJ8dagFrIcdvCHoVJyIBt9lm1/u+Sg4deQ4Ec4x
xFG3Zl8iD9Qt+spt9ky0XdpmfbEPmGaFbv4U2O8dmnTQEJgzGylvZZED9VyQVZQeVN/i0O9OwbOk
D5LFD6ePehSuejkEl6QSPX3V9eUbQIveQTRhsh6g7o6uIdkodI3bigZpzaUyh/JW8nYe/Y+AzZJV
fRb1i24PnmjYC6COcZJHsQkJA7ub6SwB0IVmZwAwijcwTFG7gh56Vu6zZIG2kxzYfH8KekEQ6SQ7
O6ug+aAwte+eo3W/B8U8C/YPO4DFSUluRYkeVUsq+X39KlTz5KRdtggE8x86CNKbZjftsnN/AJvi
BuftgZgW9NtinzyMDMLxoYWJukYG4td4M8PGtU20b/BH/XCGmFbpmflr2sRbNVrI75pgS2uiIX1N
Zo04tZ7nh2bnufHe7y27FrZF+d6tlOI5dbFYzO011vH4JMUZoBFlg4hhKexOErLFOUT/9LaOQnhT
N1NHgOJtjRmi63Af04ikpwueeSOi62k3ifICFXjpgUXoYbFUxuTUdHH67F4sIDTxoGuLi0t2BpNV
ESQjdZecK9dZNrmWp239rtrN3MJyZXZ4ZBMCmFgVEl9YqNsmHKSAvDi5FJZk4t3SkB+zxs3QQFa4
ewVNMGlYtea06GKn65wEi6aNOu6FeEVmky11TBBRnZTXvX5QUjCR/VnAD9U4dkg+QMazaNmwv7At
69x8XGWWayJHicXSZX+VXETIfAnO4J371R0dT2jxd3V9qQM7NewSaGjstiWucI7W2ohFID5iRasi
X4a4/Um5q/SX8fAeDJfNuNLNG0/EtcbNSH1Ct0RRXbzJ76p6kz5b15jWb/u34bl6ZtNNzoSOAwyD
WakW/rvZPuuH/Lzd56qj+o6yFff1eUByYk/QS4I1U7j8GkPOZWWHxZk6KyK7PbyaM3Er31WBI4Wr
RMKvfgF4AvK05v8KUoz+FshyLfLKtoSLDOkJJt04bAVOVSHbddusZLqY8UOXrBMtX1jhoVN2o/mW
le+9uJf8a5FzlDolH+8kvIDKta/ctsYrdofI1zKQtbt0o0rvloF+F/isFDH/ctFRJHmu1NrJShBO
kVZPJeXqUeLmi4OeDQpJjbxSyTFxF7jIt5z4EM/T7bTuryIXSueqxi5Iu2U63StOdYhOCBh8M2v/
GoCPUrmobfLR6LkKXbc9zHYWYJszZYEMi3/ZoPLfu6LCrH3ZvGG+ftbtwzVKK4eJDOh9dnYigkyO
z6nSuvVGcXhd1kWwzbb9xtpad3IHjagln+ATeeg3lW6rvZuWW7DuJwwav+sQfYkiRyliXXa91uJy
RLwuaxdvrFkQQ2zsAqN08Mmb8WIyzzgBRxtc2lPo6vFBQM8wPRHBvwE2fnmexwLzYy5acj5TRM0D
tRWjqj1PM3gVZ2zlPc9Ru8+3vkJ7ttsRP2K7Lv9EPK8UR9DueVbd0/Q+PDGjngVT/IVuLsjhO+bd
7MerIFkVq1Pl4Xejqs/P7lhavi+TMtd8cssOsFin2MoaX7PdXEJAVOGgevaXwfakMvp3vdsvy84p
76cC2ov+ndJ+pFjxsnqsD9ZOpgSkfGkcrG/qlV5CCzsJj/imifpl5aM0q61jtWpLkrue0au/E9Gj
oLHVz25Nc34h2t3VSCWwBQ+D9u6p5/3dzPXL8kcZTy4asSeIZHkNalvdBcCWWa1Odr0tTpMYv2yH
vba2/AW0KWYheuskzWJAj48XIrsImWKwYQFr20XbbIVyfbsrLdcjHGBCcYqS+ZGA/xBOtaPkZ5QD
r6V3wHDaWmT74KKHfjutNQQPwceLmLEs1X6josV5EB/Lg1TYY7HPl5OxQI3JmZ77fbmnwNiVoRts
NdMh2ZR3soxw5mJc++cxHaJp1elLHnNysld+IhXQjlIBLaqF8YOaXzwMLuOc3rhvRPSuLMSuBlzd
wSHCdXmgQDy9x041ObSj452EtqtQRxCvg80IhB2A2QpDUXROeES3w25WdDeRJXUNB+yJ478CSYHr
UrrqGqSV95IKy5PY8hM1zYft/KcPTtPqLOpi9l3F8I/6YtmpwEBnAbfcBctOWyVbnkqfPwqlnzbQ
0cEcRnJKJUVLxbiWtw32AuMyQ3jFctNtVdheZBNLLLZLeim8lEyFi8VcsO4a8xA8jNhtzFolHEP1
IkIQeecLKxIscw3X3tqSk5ROLi00dPrkq+ygXXjPP7eqTm1/fZ5kfnpkmRy1Ya6y/TtXAoOwHVH/
bqFY5vglaO70OqKWhysYd7GjcurLBQqa0IDqaNXxqjFYU+2G/0dKex6eoak+ofq5kt7TkDgUSrPi
dAY9j3Nm6+UnSZqnTppjVKiUttkoWRx0EZ41WP0odqzbQ0eS45bgv02ko5ClExaIwDfheRMty5lb
Acn8UQh0MJC4fqNEm+N06V9Z60ZbKgKsxeZxetTPkvdTh4184oP9QLV/etpNGbVeMaPWNSB6H0qE
VnvdVFsrO1T6eahsVcOWqsdxOGDCCj7FqbIVAJ3mLQQxI68EZddSB+UqMPx8E5+0YPkG3PD53P7Q
F/p0eSMjKKOJ5qe5AYdN4WTPqBjdHd5PH7ynymL9KEhoiapNYU2PTUK4v3LmlnaPpJkrFm5qOYp/
p3gb2lXsO0quaTvULrVg/1bRhkceYtuoO0Rcytkbgi/Hnmlzwqmc69TzOIoNpj6qQwfc4zoU9rjA
NMEVc6KuXVrwDWQnkpd0IvE+XLSY2vcNgwBgbUV0mALgKCfVUE5+qkenfRDVTTEpfwb1bWYtEAPj
cuJ1uvUAnw/tWR+twmI56styqxDBbP4JJz19463TjbFtN/paXReING+Vd/3FP0cTut0J/RLRfQ7H
Cr54vVLeG38jPJ4aY5+qBT54B592li5LkzxlXDtJNlU6xQCuoaiDG3R0qLWYxEMdl+2pO/d7t7hV
1+Y6vDDd4nAqRmhz6vPDca0f1QNxJ8emN7d2zdtk42F1zTk9QcxhtC7uKHXDbocl1k6/tdYD4A2E
/vCziB6mfb9C0XZRHnSSE/ejAyvx1LO5XZ6h0kgljIWKafd7gOgNp+feoKGqrykdaTgOT9p7y12W
dnp+siVwonWqH0UgQ4n9qmdkeJ3s6d2oy/6Kjj1N0hE8W+FKu4leroNyCJgHmmipC+QZ5yn/CWPR
9c/h5BtK3ZfqwDgKJ2mT4mGScSl/tTs/ZMTmI6S8/g+sfuYU44d3eayF33piGhsjx6m6qjZBu8G9
u9oX+SI9EzlBPN4siBHxPd5a3hI+IRroTi/ZLciWKyvYxM11EvoYg/4HjqnyqUs7yv0VIQlB/n6U
HKbGFEp2BgvvPrs+zG9jB/XlUB6InNqLZ7/OJOBAXidbWq76WtY2rfAfOCN9KGz89LiOqoJQjIVB
FSjd1BXH+zXajoZOGF/CTJ0RNfIvbNccxLwO7PjRdNLLuW/nH4atTy9iO+6HzJYoHvbTE1pTod3W
S3U95I6KduVGR6Lmop7VxQU3NE+aW3xIPf127bop4sOgEKM+BlufDpCotipLqzlAmuIyKCk9u03m
dvfQovbgqpDxipb5e7EPjY+oaoiQrld5chFrdrzK6De9Tk6rryzFHfuHIrieuzkntv63re1PV3h0
sIRG3cqVwRtHuxI4J2BTdKPMN060bfqgL4wtQxomes7Py36jHMUX92nZo49/8CJTmVqWnWVVUCeu
nOBVuae3ceH9sgrYT6jCneH250RXwTp87ZNzn/+5DBZ+vhB1XuiHN3Q8wInKvJb7ggZFOw6Yx7k5
vBzaxRu0Km2a3iHzK1Lf2c0gd6f7Mp+FNDdUg4cMsNkyEuxw2vbhaxm75nW2bu57fzktMF8y6PfO
+VsMUSNdWABxaOzbGrS0JbGiRpPeX/apitZx1p5s3n8/ffz78X4E5U/7TvL1rI1MHi/s/MuZrspl
mDezDdMsisR38nLKJvU7iOnnN3o8mYkNMwxFnzN0doKK/QX1qLiob2P6KejmvUZn5nrmXn3InlyU
u1Y73TD5tpDSLaDHpiorsjgnRp/uWhz7Sg1kTop+C71iKR76Q75Ml96+hv2YPuov1s3Pu0f6/kEb
koo8uqhJ1rEQcaJnnSDPqmsCb7Ttyaeu0njTm0vyLdhrRmCrDi1h+s6Ddt4USESl1VoWi0WNoKbU
0+igj0uk5ehYNNphUp/QApUe0eCVlbfMu1b8Qyfcj8P9UFx0oKjTCS5cVjIVzQ6hLaFXseT40l+z
6ayrLsVxQyOczM4JQFs1q1JdUSDhWHA1Suehd5YNq2geR5eXnvrQ4ly2KVuCandmvlDuqPc9IyZM
dOFpxtf+dX0+owoFW9gjfm1cdFcl4eDQodm3YGSQO1ECl897GGXwlutSP/SjrYHcHpdMrSqBCSbd
EtXuVJskONUc3U2ap0LepellD6kHBX7kJFan5lbf52x/v5FjcPrkV16iK2RKFCsMpJA7TeJHQcbg
67Ivd8N0x0h51C6sZfZLdAfEFMstIiZuDGlFP5yO9ua3Ta1P13O8KQ3ZGid9LrSz88kdpDMPpjot
5Mi7LONdLvMl9Au52I80JD3azOUeP+VlmjPRlG2ZKZ9hV/cWAItgn1jbFqugAeILviV95HgW4BQ4
of0iY+vhUNO/4VlSHHyk35CMD8/jYDnAax0uNX0fq6sABUxjJ40MTtRNIQMZc7CERTFeR4Ghuout
B5x3hZieiFYvTdm7EfQCkiCW9NFWyy7C8EmQHofxXPIPab32/YtMPhfgoQ0MuKLkTIrvfDVZ5BjM
jOp69PeJf91GbjBsPIdqd/Hzx3fyTR8lK60u1mpuIK6EaInya3Q8jJm7ZlOVa6QubENGVRQtfBBP
0Ct5xhg0Z0LH3GIZ4sYEEu7f5IL/fh3+x3/PL/4MG/W//pd/f82LsQr9oDn6138dwtcqr/Nfzf/O
v/Z/f+zrL/3rvHjPqJDf35vDc3H8k19+kb//r/Xt5+b5y784WRM242X7Xo1X73WbNB+LcKXzT/6n
f/hf7x9/y81YvP/zj9e8zZr5b/PDPPvjrz/avP3zD0mUwFNapIv//f/tEv5c/M93Md/hX5d39pxy
5YvnoHoOv14zv/D+XDf//EMT/2GJkixbpmYqMyaMb7R//+tPFElWFMswZb5RUyWkZHnVBP/8Q9b/
oZqGAotdFHVUJ2boR523H3+k/UMzFFkVZYiDGlHP+OPfj/7LJvl70/xX1qYoqmdN/c8/Pro9f6cg
BuIJuiWrqmXouqGb+nGwjjVE2Lsmp+HXZDurKZplGzRbH2lZ9Woqth78zspE2DELnqx2Qu9edINQ
ux+aetEgJCsBXIvVdu95im162UqPEf5OgRtYre1XySbpxk2oK8tYt17UoVwpQbKokXLJ6pc+L1cq
xFJRBhWnQMZh+jjkJgJNEJ6U+jrViRC+sEj82dUpe5AM2enAo8UazuJiy8/ypcvepmXKOmTjxkjb
jdSXdtB4GHGaB0Gju1W9NgEcelOz1UTmr5vwYVJOiIodzXf+/QxNVZJ1TTTE4zgs+EokFmpV2lp0
28mvglY44sQATPHPp4GJflduwG3aoWacmbp2ror+SsohI4qvsVoz0NF3HmzVDKno2MvBECAayYhl
TAw70n07snrbqlMntGaRzZugYko0oiJt7SrfwLw8WQTRAfa50NESNeHGt9mrGCUnkuav6c1v93gc
2cQ+TtJO4R6L6aKkO4gc5Ikj9Wsx8PsKR7FqanstVnpWSKQLUb/QzVuvO6mKdGqRo2O7lKWKkqNm
kRkkpiJSazBBMdGd/sgPiUnWSdv6Ix7+n3emWkBCZb4y6zcxH12OxilW2ZrU3GT1DHFcoEP3+k35
0DjxRbNq1wak1MfTY7zv3trnlY8qnU4PNSsOg9KW9bMJa3RVUNyfA+F3DxT3AwnAg6gpkjn/+ae0
V9HiZMSzsbRD3wLA++zV+Cmb8alK6Uuh9OcT/LzKUR8vbrw4qjVWyVlFFp4iv7J/vo+PDXx8EH5e
Yu5OfLoRsw7DupFZYp7/SftwG656mjDy7hSg66j8/OtmVFHln2TdlM2jl+IlmT/EY8pxgWHDODFs
7K7nAVr1WFD4Kle967/lN0zQdsWhe++eAJKcLle+ttV/u4hj1U1FkbXKVLP5ds0VQmvIAs5KnxSP
V8phdGGF28J/YLj57Xb5+96to488n2JrTHvuPcjGs0TKzoVu9k5bjdZVVT5HlbJIvcFuUmVleDel
fqkaETzjjTRKJxR7joqnfz8AxRJ1lRirH8/iujjxVCkk8M2OFc0mdXKGqcluFhFDNuDgu6fA4ZBA
vtvFRAi8rFSTuH/UTJJTsdFLgYZmPRjbsKyVnREC+obUjt/PMtJ1QKnxPlXo7WZVuOLinDzPMRL0
921q3JZtBYBJvlMoHJCDstNBXwvaYwBHPTKs5aRPW6sDu4LhvBqHK8WEuCs2jickCGw+46yKyMGo
/ppi4TUzeN1yuhf9zM0G0JzeSpOBCcemG2Xx2u/veoPyCLy6Z/l4y0q4zqm73gTZW4qO3uk3ep3s
9IbTLJO5QKAfjQCkAzCHHK6HoHDqtDvAt9zFFZynBzWX7UwqUXyjf52LCynN99FYnkUCYMURF/le
OlM9q6JdgZzW+NLUMkpEHMwZbuyAcvV2xKAQG8mO/p8EBCqyzov8Ka/DZWYol5xPL0nZ2t1oPIOt
7xUMH31IptiNqHKyrQbPkaWOvp2wzrJihUXQFlLA0jSuhh7vKgxSDfzNqrG6GCZeiPI00pAOUWpq
4HuOel6gVR8A/WoPoag4cVOe5yN4GCHZR5W5QWXPbXKgSVa2yabmGinuuNbXhqk7QdG7WeCvK+ou
b3gMpFsDMfjWD9zMZMrWjwBnzMSdonEVTez9SgbppC5z6pWm1HeaLu2G1rzpk9u8MteWp6wmQdzE
4nBQhwu9qradDCQ9paRVhkJapIqGb06ukYKZ7hTcB7WJecaLGLxnOrMKbb7lx6IJ3wPYxmaY33gN
VfdoNSGIODDKMa8jN6KnQPJx0cmWgj7YubcrivS6lu753Vp6a5EEE4bHdnjp1PG5LPQdKcgu0oIn
rRwTrG+QIukwT1OljTA7amnNY5F0gH1k+lG9Ii7yIHVzQ76GYwkIC8lTS4zsGLezOJsec9X8pejN
IREESAC9ekqS5veAaJA1a5po4YCtkzJ+PeUjMaomoZ7TXeayXT0LDAI6DJveabRym6uyO3Qzu1XA
YZRdFlqraNyMabYMB/P2RMSZP/evEefrtRwdB/nUehXxc44DSPWfKTYu1PchdEELwfpslb6cWO/3
44f1yPY1RVdMvIqO1hvUelIUPfozwg3dotlLzPvTFcIGzSJFiaxZxecho6XViYW/PfQ/nXvzS/kU
WiOpH9tYJ9a0W33l1ijX3PiI1Ce7dCPazeE/sM7+/TWTZ31a8SgrEabOSrKRFa21uSousIC0u4W+
n+ft2jLZnp40fh9OqFJnlUBswZSje/RkM5JGj4fbPehOZadniI6dZff4CTPWas5O26YdQaX+CmA0
si1VsigDjxuOvqGKeTivWDvJDZ4Dy2HX3NNaatFkyG1gSv75r5Md+68s7d8XPfp+mrSaijRkz2KY
OufP01rfpxvtebap+3nXHHVYfl/qaLsWbaeXzchSHi7s6lJ59VZkKOgfwuLCxXNGgXRLL1k+4l2P
CkqK7typ0dzvXyjb6NMjPnqpoyEFoTXfrbyKrwAknQ9rfSNuQOCvsCqaSY0/3/PvX+jX9Y627ZRV
ljVGc05idtt4vJUmHKqUR0O4+nmdI17c7892vpBPX6Qv1ZkW5h+vEZXuD6vpwEaWFp6wui9W+alk
a94WX4+6rzd2lFwboFrLSWK9ecY5r5ecI6a2NFZY7J4c7p78Mo7GSmY1amIlfXwZH6ADd1YGktbq
hiGum9FBVhwy6s3Pz/TbQ45Ojq7zSYrK8bQtba2xUyKOHNW8DslQ9OG6KE+8t+/2B95mkkoGreGJ
evQYMywYMsuaiBi+uZhaDKaY4QX6PWOH/+edSKxgIc2wUDzUjsu6yEu70pJLyv28RkEbob6h23Ti
QVWaE92T+Zq/bo15JdW0eGqiZn2ADz5tRUGrptDM29KeShM7+2U73kTMbipGF0Lg/PyOfg8LX9c6
+p7zphes3GqoPpBIq+pfQXkC/vL7C/q6wNEHHEyBVicDC5DMkrs7fvuoqETa8OHnG5l38G8PTdWY
MkEGljB8Ov5+taZVQzoKGepuSXg3wY+Je+rW/HqCBpaZ0on98E3Ryp3hzqQYxLhZ2v3rik0s9mXQ
DPOGwEMn2oP9WoD+dIf7+oCCCqwIVBeFlf9APHd8fMzj0xzR349jruFT8nZUPCqlWvm0iUpb8qSM
dhoCr5N1LgWRk1vmYtCSRVgY94PXLkI5hMLy3nn3Mhl8inZJJ1trKVTgCOgLVRqw56bSm7qV2r1J
UbrNETL9+RXxWX73kj7lW0e7TUrpB0XtUAEqCuDyJi1WnN2sD2z203scN6Bkziq/3MlWS7XRokot
a3srGxzZMjaxReqNNGEhChhF4CXTM7L3IEJF0Hmsft3naQINCl8loKppoJAttwIzv6F8SCnu+khg
TsbAAVzYkD4k0KMyYIid+UYmtmxDmUIteJIyfHq80knDDrmKRPEc0UP1TmW8TJVgLZIsuAhChFhU
MDxm/ZyY0cYMd8GU5I6Z3XHmL/TkKk0vaNxdZCFQ3urFK+EBte+C3m3HnNTaCN+QYaSyo7ah4Hbk
KnyUhPFcFhRIKFdBETtil60aCtx6Em9Epb6LhNuuuIy1aCu2b4OMeoUhXXlNvYmE2RMCM0v/WTHr
VSNNrh/DuouZklvDpdU+RGCixyJc9rqKktP5JF0UQLqS2LKNWMKJVV21fbZsat0dR+ROsswpcwsF
xTMZaH2LVq8mRysFbm5m1rao/LKQ/GqGg+UltlrJkEIRQm7BexYvHmlzaj3qsXHhQwIqMgmq2kyN
qd2o1BdZTuVa1QuxBD0eW5CmZW1d09sYus5O8556+1aV8P3l483rG2AmiynM7tpOcdqJ7qDuDOV1
Blm4qsyl4b010kWKtZPon1uKZPvSZZ5ihVpIQORLCb3KYBlo4zoU3zxUDwvY45PyWrbjosYXp9HR
FUIwWR5rNkTmWIQLiKNLFHdcubHOssKRC+EsZ07a+/GykIbFEA1LLRkcnJ4WNaMtX+8XdQ4jZSjh
2OCSOMCyZPgWj5Aw41cruEW4+byyniDU7H0reEUYYZ026nmcxO4oANSZ2t0g6sxtd22XuUGN8yA0
nYgobfnBKg+hYwiXBptnCK87JgmiXu/UvqCnPks5Fwifizuj9fZVvk6UyI0SzF3RwhFH702EsSTk
060p4gBsKrYAQ0f3xVXeydfmFACfQ7Evq1dZdSMH51IibnptFjpAXMiEzjYWuyzJ8SJMAbPJdt9r
djfx6pQaunlqFhujyXdRFdjomTK9fUq7elXxvsTW2siW5kgRqOlp1YBSqnC1iBP0c8R0JY31ssKj
qUdvXmREEmMxHUN8E0a3H5XrslJ3kpzcF1A5JCtPdqBcU7f3vPQAIFhks4f9u68pO298SJDc8BXt
JRdLJrhZQey6Uf3bfrqPfDaD4eb41YSlvKyQrx2Cp0a+VfQb2ZvchGNGzIz7SZk7z2m7rMTEHcN2
6SnqrcEvZ0xUjAbLmynb1xk2ThkuD2V+P7BfQvU+yuN9lDN11xPHxLnVSwUKDs97LMOXIZPRioI4
2j0qkb8eBmFlarSmgmlRzAFWbOO3ssmv/apYxSMwurq7DlAc1aGiSf4+F1/FoT6PC9SlhPzQF+yG
EDJMnb6Emv6mBLWLMEUeoi4SHupM2PRtufPbWXiCfKTVi03HxpSbC1PRD1bbnvmT5ESpaMdTe6Fq
716ADlEUuBj+UOlHyyjOb8c0vAkRc5R/6dlhhBg6XulpcGEwzm6wCjAb/NyV0e1UXGB8f1V4O0F/
70sEVmHpWfiaCT0y2YKAdpEJi42GSo+7w0SxFcnxoqX7poXqg9pPDHyFjWS0Inam/qZKjEWW7nJs
LDrfXxjFk4ESaSCetzjfTCpoygjcBJTlWCzeEiQYjPgs0JFgHuiDhtZGidBcZaiUQTaWxx3KI7Yx
7ic9Wqqedz11iVvQzF20RXkWR3iUwpBV6TpFNVK/0cEK7uka2T4G8mG5kYtrJVmVTNMFc6FBBzXM
/RwHs4Eh/tNkhns9vhKlaytlhysN4nD4N2eXCpvAM341db4ao2ErKIFbRO+TkS2LJt221ZOJcUmP
rqeUVbMVln9WBdNWjDGis3xUlZWbIsgl12ifpBBQF1xtCNO1cpuG9b7HIkKOEblFyzlJKzsOoTrA
ljWfe6Xf+ma6m3RyDUwezMFprfAp5/1oI+z2HkgswxxRyx46OTkz/HBneMkeQ+R1bNV8CgYUEu1R
NmrbmhPy5trkO27820S6yutqmUW95FTIvdWSujR9nF6711430pWfo3AfiYBScyn1F40+InJi9voi
173GrjFESRrjTgjD1FGn6N3rzcKJR7LXJHO4FVjqM4heQhwgrdP7SHjyCzhMYnSqnyX/nmPINLIs
2jmGJDMO/pqWRWUll0MQ1vAs4cpDCl4LDu/Mlu50wDOniBtHjLq5bjS+LHeU0oSDIGSGHmAvvuIL
sbVz6SFhcGYntuCEy+oOTefgOVxVuOY0H/TPn3Oqb+pWQzaZU4MIkOW5f/f1dvuUssRXyK/75az9
CNTiHCUc5nfg4XanW/bfTO5AyFAFWeg5MSnXj/J5S6oDvGlM1oMO3ew55IBQJtezAAnCEBrSfFDw
z+td5f58o98+aAvdbkU2RFOlnPx6o0XtT0qvePONyttqU52nKwwG9YWCoG28pA18Nw0oZ6OZ/ipD
pTrVfPkKTPzzPX9e/ug9556gx51qEdvdDjFAghmcU3l9qmb+powhQNIyAzIn6qJ5lNB3RlnhRKxU
dhcF53kQnAVYgk0FIRUZAt0DmSaf+GDmCz8qnGRrLtF1RZWl38aVuhp0Vt3CGC5rMstH3bz8+cV9
e0ef/v6jxopChqpIZY0BrjneAOwUzZIYLDmZvCmKfDe2zfLnBY+Imn+9qrm7IisS5fNx/awI5RQn
dVLRBvRWVbqPGWSJF4AOnTibVUrWBARwGScq6W/6nXwZn5Y92iHBGAZRYGKwUT3ARaTDipDmarqc
IfOTg7b9+akt+e23/3nFo29RoRDRxJwVC446fQswxI6fmvXHwO4qvz7VtZ7/ut93yt/P9ehN8qNN
NjQshyS0E2iIa1XIpArRibaRfIT///0FHp1pQc2kJ/NZKPFekbRjvCUvO0SuC2yQtOZG8K8EyQmT
jWW94UEkIOsRvE6CukjzayHFoUx2cC3rjEMnBktNdpIU4yntemyfMz+y86baeNK9pt9l7V3X/ao0
qkYAczKKEdU6bu4s48lr0FwAJWMWW8k479UOwYfLpLhsx8MYZXR/fGeaSJaTHEGjcKKWrtpF04lg
TEGSGzF25353Fo3AbAAB6gUWZoXjxx7KxfcZabr5QsEQUt9FWfWiiPVdNY9dvRJzZFV/CVEs0LNr
sRELRpcx7D913yFJr0zZhgz/LlbXWYO+E74vBGJBWAnGS5QdTH1XVSC003wpa+nt4Me2OFxY6Vlq
jEspjdaysjV7Zg3Yh+Ez1yOsQJJb2FIAFK8RlrGqZssAmbPBe4zjKF2UOLEHQvZS1C+h4j0VWDtJ
JRJCUHDL+7DdpMN93K/0yaKwBpgdKne6cReZu1G6qpjdT2+ZiifT+GTm01YoZYUseVjXyVJSke3I
W9EOERO1ptyWYuwl8knmjEj6Zp1mPmjVgh8Yy72JE4eG5Fdl4k29MI3erYLYaTWgg17qgBpACtbB
enc5GHPtk0UHKRNs0fKc+v+wd167kaNJm76VxZ5zQG9Ok0yfklK+qk4IlVRF7z2vfh9Wz8wvUTni
Tu/pNtBAoxtdkfxsfBGvaY+j4t4p2U6Lk58YpgJ8zVdF8ehCDvZLHkXNk6GBNkjaUdmKtCBXjVgf
ag0dEPnYdxP1qTgJ5ovFxFEO4ImBNpx0Ess9mBy7DEZHcZG7Smg/1rtKURCX6UiwolUyZDQNYXi5
WAHz6mu8b17WX8tWf85578ohbV85vktDfS8zkXl5Cru9Ke4UawBYiuoX9Nf8ZApQ8o36J9rLg/tT
qqigfn1QzjDi/9xnhiKiaG5alDVnl00f9IVUFGnpmKihYny4qe6ASqOGhGkv6oQ4z7U43ZDaYDWi
j44kwNJY5vDNdCI//4wpo3tf7/TL3Ag9stxwTw/+Fu/2yRtn06B+schpv1COpFakqypAE0X/hDSp
hLZJVFBbCJeLtmD8qJrENs2jbz4Olu50ye+yea78/ASefa36dMaCzKazbU+PFF0NnK9n4D98usVL
XVYMVZ9f95rY1Ymf8HOSJziy6/6Y7rK9CSNgmWp9+VQFZAEwSZIUVBM/DnPU943Uh9Mmu4quE2Ru
LbIm74xDBsKMS0SOC3cFDBvDUnBTVCx9bqkYqpXV92WDDknxMGK/3Hhbwxv+xgKmIm/K6pQzqca8
6Nt1sd4NLhfFpMWI8fWUAfsPwq4+Rbvsyj01G7A0xWuyR3H3h5jvlxXHLt3BjKhkmboJjI1/+jiq
bscbqAmYwQk0o5bIEqIzO9mtj5oLZmga2yXnj5ko/p8N8yHmbMP4rp9WvYszZHqamNXZre8puK9Z
tgy6YxOv2xwO1vcQ4J6wq46VB3lwt7BwLxSeP/yEWTZuDFUuyoM65VgSztMQ9LODHtDjQRRRs8tt
Md4l8stC0OnenyUgomQpuC+oU4o8R5WmSZtLMRp3CJJcjwh1illxaLxx3TWo21jiVuvUh3zk3Ydi
VAL32RVFhJ/C2CnqtZdGp14oNkbcLrRrLiTQoiIBcoVxQut5vggFX8sE+rL0uc36WCT9rk+WRvvC
bvoQYsqx352QRimMZSow4RX2VSQ0oOlHTItezRtM0lbo3WxNL1wv5XuLa3uW0Zatm+tCwCTjfuGU
I2qhgnvllZgmJ78kt90JaM9Z8loblIPihus8p4bePi1M+rSYZ5MOiFLWaUNYikmz5eO3j3JgFpXA
JdVlvyrlvtR/V7DzleTMkWC35bdS+F3r90UAXfX+69AXRp3InF3mhATHZ/ljZE+TqoAlR2SL0z/I
ul1QWI9Z0y0IvV96ORDIUrkBVADsc+otzzLTU12RJ9i6PJV/gHcpyGcEFjtHm0RAUMNadDS5PK7/
Djon2Zqp1FB27rj8r0TABAAJboS1slU3yAbwiv56KD/tERM+1nT3mJJi8q6dATyzcIzaIaKyLeOE
Krk/W0leuko/vTP/hGCaVIlXLK3gj7MFZEssFZNus09Vy3otQGg11PPUVNpKlr9SBdB4ZWgHowu7
681MKFz15T4duoMhBzehmq0rCQ+kSnz++tM/FQ6m3wXfgV6uCU1hrouHwYKu6QLpfYrGYFIo+3JQ
KWUq1L4k1Pzhnnr+aej1pUW1FHf2WkskDBiTPKcUKN2K7skfX3URCcRIdVAaWVGatydkYYKWZdg/
JuhZZNWrrwsvBq5nXZxe5xjGjoKwG63F4+wTZGY2JLOpynM3Vb2UVrraV9eJ8i0prVMQCjsxbu1S
SrCXBniZqXtXXXhafs63ZpFnB2liCYqgqQyKgl+N2D8GaXXWRgoC/Tnr43Ul4/2XFOcmvo8MY2EP
LAafbYIBpovQxqyEENO8Lm73dSpcjSPVabVe+0VxSiTk6L57cYzIlbkQ/XOy//HT55JbRZ4qbjYN
uhGidN1MegnXKqaKJSlSoOAU4ynwYVtHU3taZNDZZYDeIo7CEbhO71dbt46iinaiFEeW9Kao0gWk
wOe05s8vJCtnIf4BGX3cwVHnD5Ufs4Nzzbxr/HgTa9KmzM21keNm06C8FsROPCJhXiLam99LmHFk
5OeB5jm5MPL4TjcyLzMjr88ZYMmv9/HF8wVaqS6T0aqfKnOi1NRaoIHT1jVt0w9YIJoPMTLabn8n
17s4WxiN/zBf/xNvluQljTFmzBhaDwLs2cqyiwDWctE7ZY1z4CRuJaHQFB1CTUWhCFUI1C+D2ITG
ed+5z5bxVuS4X47f/AoT4i5eB8VS3vPpfoSPJaPrbVoWgHFjTjFG8zvDbIB3W6u9dUro6DShKIg4
odSvVSGaOr4qyYEMbGVyxUPu0eX0T8zHCsK2SWk+REDCRBqe+QOGslJDmkTVW9UXNFx3+dCi1SJQ
MqHHO7p214XXYrb3a3OjoP+HcxB6mkhBucWxrGOM2+NVHie2X6vryr8f6jttxPyoRmrP1aCOa44g
GOevl8TnJ9U0ApYKmBpKCcW/WYaQeKXsqQFInQmvOrygvuRguoe3Z/Bd3i1p3X/mY8yizVaEFpi6
70dE678N6wo91BATz0k2rFoCp316Jf+JxASSkYCk/KNH/C7fjIuuaYwBaIv+lzzfc/ejwBN3xBml
OpF1bVEwpI7zfWE4Ly4obu5/hv0j9vMurJp0vRpnoFnqb94dqqDAOG4BQgNqVF/LF/GUHvBQ+e+v
Zx4UksTNzCtSt2Y3Ql8beRPkEz5pUjDeRVBc1I28aMZ76dMUEeUJ7Q+/Yt69UFw4VlIKTi00XgPv
rU+eU2WhkP85XWfWFDjx5FgUOOgIfTw/y1Kv1dokRnryINGdcbyBwFG9Kge4XD/8w2L9+cI9/iHg
bEEOQaBa3gS+C/dkUht6hPvJJidwlroinzPk6dPA9quWSLftE/hOwPuzLg2pcIbDJNDFAwiB19VU
mQJfgsB0vl26Ly/dRoQEvaxalil9QuElft12dS7T2z+I6EIjlOlYd8HaOhbb+qih11qht6/uYObf
LElGXVws70LP3l2N0crkyYQWg/pk6ONayZWTH0frr/fbUpjpv7/bbmZduG4mMahl/xzqW6EbNnC2
F/LyS0eJwutJBylnKAzkxyBj4uJMNz2iFKAOOIPo6IMDmJMok379NRePRx6IlPVMCebdPNGugH7F
esZDcTi4W2XX75rNpK8RHxbfxRcHzhKp9xi6PC3Mj9/EI9VKfYPiVotEuPlb5yh236Y+T3qdridX
5nC5uzTtpQ/P4GkHvIs5S+cVbxwLb4qJu9XBmtwo+iMbL0GWMF4PO9zBvh7OC+nOxMPmtWZIItTq
2byJueXVkkjJIchfrTi3R7excwGoU4BQxiRGVC09WJB4/fyNcLtV/ILY5tqnerQn5garPqCSoj1W
hfw90eGgxc2dVWpPooTuQRpSZY91QDx5Tk1WEW4E3m6mj3+1AT2x1p9MgHpin1G3PYuqu5d94SpW
gkOv9fej9Krp2W3VI688GjttErkBLO+5x6RDGR0xkAEkFRpBE4Lqrgt/NZ3xEiQC7OzKSekrje4u
1R9Cy1qVYkX6rME7+w3K7tGHI64PAPAz4Vb28Too1PsuqWxM9HhjbWS1vhP932bZPQBa2NcqMvUc
HmH14ls/Gil+08G9FMmdWSU/JLFYZYV/V2XePlNEG+dN1OiTo682fMCT1GHlDpfUlNRvphs9BG20
Aq68UjUJHA3QDAVShxk4cV2eh1F9Q9wT65IRhyFk3vTw1PfiXjeGs+6hViKh4OoKV7JYrf2MTk3U
22VzRMN943OmM1GrEmCfRXOp/5mYwboKn8vgpwV8r6UVAKFqpcbHFtyYBaox84JVgnMN1ASaIqPx
I5Wf6JOtii7emjkW4YJ0Erhme2+fKtYeaVe7a+t1RqcowIFCfRg6a61Fmh0WJlDPbN3L0dqKi7UF
s1vibRbFqPpkq67FjyHTV2PXrFTqnHXzy23yda+q/FnWldo1azfGPr0RnAHfWMOnZ9MJvBFUAF00
jORqCwbmkGgFSkAknJ5S7EzQphF4RsWo7SjtHnJpmhkt/S7qnu3RDyp6Y+Xq52IquZKRS7pwM1ja
N42DzESdKK73rdJfmdD2FCvfF4m8yqIec5OB7py0FlrwCfFtrj71A6Q81POuB/Tmg1F4cIX0WTGR
BheQZkRaTHbvsxrudQSGOUSAsqudtLuW4pMXjrYAXVH0zyYiMZ1a7AAG+yupKLa0B/3+VRauXSMg
8V4DClOkbqNId6HRX8XSryKQdmkxnsMcxFRm2ZZAM1A96kp1JRnftXyv9eVTUVk7S+k3mnQeUb2s
NeEmyetNUIcrIa92eE3v49x96JHCr1XtoI632Up76Gv5WqrXHeoDnSHedaWwNarw1kyTG0qC6ONE
Zyy5LO+RLwZvxUYdH4Uy2On4twa3okYDswoGmJf0SC1KyN6mjZ8j+a03fniatZLUU9LgRmm5R4jD
dt4K51HrjhGi/vFbmZ/TVnZ6NhEc+SLwcSExw4ew6m76UQEPdpAKw0koDg+o4+SOMfJkCJJHr3bX
08o2xnpd4cLWitrzWO6FIm42ydgftU5C0MfCw9Vvt1YrHhurvnPTM1qTq0YBT2iN16J79GThdxhi
SkR30IodTdC3OjBL+JO3LS1ov3+SPPyB5fFY8QrJtCtJQdXLWmkN9k+acddE8dEspJs+a86pEawq
86kMpeuoOnvFaxX+TqJnSQGC6Fm7Yqh2inhtNN6qda+DMDj1zWM53oLc2CUm5od6sRV9GJL5G0jl
DVqyB1n43re5UyoNL/gbP7gzWV659Wx5t0Pc3Qa+simwJFDUJ0n72Y3f6vymNG/D8lZSblodeVD3
uvF/hV2K1PUjvNgA9GOUPIi5b7vG1ag8pb6/Cf0Ez5TmhVY1o4i8D7RJa3xLMIWP2jtgj/7KhaLa
+/2qDCarzn5TmuJbrphIw4FB1OVDbqAQCrZTTgBds918JKUtd6rRKSvMHY+DjJZqeKZwtona8T6Q
vG9qWZ688UFXvgd1th4lf5MF3sYKccbwb3rR5BxCE2OIj5L26AEZiP2TmiibHNZs2suvqdautZDs
US9tuEUOGiVbJWk2WfskhIAIvOqbi4rOOpJ+atVz0QSb0dJOpjZszZG9U9JWHxwpiLeUiCbdafxE
vNTKwThXNMbB1RrFdYF9TICOlNsdE7wGWz9ZZcCzUzPe+WF9VYrPsksNYwCpGNx3wouujq+lwfEE
7Rr99+mAKzkyjCIACt5v0ioAAIkfmXsMw3Gt9gc1fut5GGfimhYuZhGGXfWbAkjCWPkrNlek3rbi
VqUlrmk0PYDpSTG+ACLQayCaVpOug5wedorMu66vrAbImoILx5U2HjsL4lyPk/xg3knqVByydp3V
oDV832pcRsjAhbCapV2E3JRp2oLJHSTdRd2vSH4wssgO/RdD3etD8tQk1UHzIDcH4S7MngKO8c7S
V5FB08Lqr/r6ehyVjYHvsI+E/tB524E+c8ggiqoP99q6boXot9I+WSXNafkMe2Gquug5zF1MUHHL
qPtNJLkr18LmIHUfJKu3C+tbiEyLWT3FcbqqvXLXKMbBVc9K+xLjH8uMIqeNX+cgrEzOmBhIuVX7
m0Z48oQ3OcTUKP6p1z+xvEYUS4twSBq7bW9ShZH9nWQeFN29Uot2JxbeJut3cpHYjXhuo9e2QjMq
f8jbX7pbcbwcQ/VHGW999zl2H/weE7jx56CNjuy9acmzkD17LqABKOV+RPE9Te+1aDyUcOgq8UnW
n01PWSkNWOCqcgqIEPXUzeL8N+4qEPtY1z2WavO9N/kz4nHgeKsybuvqjDraSgdAaqHN6snRPijz
Qxy492XrO1n7SgfsRjBdVMWzej3WkrFSDT3G16j4oYgpIlRp+0PyaCwJxc7wE4MJVg+ed58M7SMC
+FT/XI1D7NxXogh5xN1pXUwxG5R86e+76qXIpNvRdZ8ZRdCl3hCjbyMNjuACBxbkjQw2v8SeqUUX
ShYPYnxtNulDNcgA8E9uj1+gWiKajmzUSBsRKHhVxN8K5Y2xD2u0dMast7vmsfb8XTNKPzTjRR0R
t+4Olh5zVNQSkItfVYnxVbBJJcifmbyP0sQO1Ul3B9RvgaNJqGMV78q/PPM1wJUlYQ464KmGcJNl
d65BySE3N9Zwp/TJzdBVN43x2/VZw3q2s8B4w1rvxHitlKe2ujdM6VDG676XHT3dNMnOyhJHZOmZ
Eg40xanKK0Tz3a3fxo5cebauJKiOBHcNUq5hpO2NYVsp3r3bV99io71L8p0QyXeiMZSsPs6jBnSG
j583nk8Bdl2yKz+rMlqa6q7RAArU/m8pvvLdemP22nejTUgacfiKUhds/a7RrYNSio47XOfFyyCQ
SFhOyb8c0XGUpFPXnX2r3fntWUIJWAyiH33EfZBe1X608SN04AWw2vVK1o6SpEPZcL+PYm0HxnDM
IgiSibavwUJ7oO29zkcDVyXrbW8FnHb77KxBE+gxMhl1KFLJdy3A+5IaP8jHteQnYP/2pdbbSs1x
gjqoHhWrUMKiBCGlRrz1xWQV6T9CbjCj+gGZYt1ED1IFPGSIrklZo1fZ7M6ZPOwn4cbOa9aaCuen
r48tandxReJePAiZf+VCfVKl4rFlfxhxtLXGYN1U7VrA4k+L6QP53wv3LvGOrmitFLG3OZQwuDnE
0fPYC8cmo9NcPGRjtTGQTtBDYFI11r3FPqtTH6bMjUoXcYW+I5K9CJmZkuCATHQ6EbvA8IaS8krB
ekkQ7lPETiPxBDgCV7Fn2GPAphFGzyd9AIzzJHhxQvQmx8Gq5eBuoax5qKC2go/KUXQVaiwYo1K4
vPyVkuE4iZyTLGfrPBEfxbI7GtIhh47bPGT61TAMO5OjxvQaR4r3IxwpI2L58bgRHNPo7yzvt4SJ
t1t2KGfgci5E4nmIHi38lGT9QZTDY2mid1tWm85sVpF6Qv3g1OsctQk2TRyhQX1MsnPrfZObR15e
byJXhYevzegdMhFfGYp3PZii8GQV1boZ0J2jwYGWu4YjnAA8csjg9P6wBHxC8RhIJnsHvwH79RYi
CWeaj8qIIdLUl6oAkJtmSGomnIxgWHXlnYawvKoKN1GS/uqshypQj255bJHsC1ysWKxyW6bdTipK
eyTPC/yfYvYwPYsSWnAuvOUUh+ZI3OfDYxjuvARVCzVajz1F526H/D8kH7gFNIqcoS6fBGVr6ddq
ZGxk3vrtE4u3bt7o+K8NLdwWxm0dU5THa7RQzJ0apo++CeqsHd8Cdaej/ZNn9TkQhsJuIuMgom/h
m6HdaNdWcswnRgHwubIs1h6CJ1KgA7vyjhEj4RrxyKOjO1SlukkH19aBkuf6SQY23/fZXmr00+gn
ttxc9/ltEvM2TxLRnbYOil4CRstnEWKVb/bPI75BCTrnKSjFfjAQ3EsPSvIcBeTBfetEJHFe/Oyl
dxXpeJwZ6yaQrpv6MRVCNlvwK5gQc4KUtk4h5E5ewd4RM7uA5SRkg2MBgEssOLHZOP24tUah3g3Y
DH2ph6sqVz2eoLQFvC437DRK0A0uRZZ9rT1jFouFlJQdlABm1TDAjSgE5AAll2SEAa797Cnuy2PH
Xdr78UJH51LBVKTYbMEW0ClzzPvulaGKY+XSDWwrSDFie2UqsFsAdZt3XjitZH9rdAEvsbdYGx4K
EvomW/oNUx1lVtd5/xvmbfjaEONRiHi/QBBiBFQn1fsrKRhXmT6s8iY/wztmOwRbk6sxRBhuEHhI
QXtUUQENaQ1FEmZ19IAiVIrbLt5/XQa6VFX78PtmRWXVSMxeEfh9yLPYXZI7Qt47HqBNwdJsw//d
qFdV46FLLa+/jnyxAfZudubCJElsNVID2sRRB2Uv9oZdxi+YeK4CYHl1TweohjoYKbZowC4Toiut
2nfK96hHW1Fd1VJ7KCS0WeNkS0cXeiDsxypaaIF9hprTsjQ0javPlC06/LMqWeehHqJ6NEq0e81p
ELktIYHsuy2vCvD0B3EjO9H9kg7+xUayQalINTUA7uocyVf6oWrItTjpXExmhBl6UCtUjuyUQiB6
UV/Pw+VvfBdtVnkMInNQeWfTlQFl3rorPFrszFZz+B6TL81KXom4p3JZL8RVLu2Md3FnKAEaHSiI
iMSdIGYggoFu41A1fae5E0/Dbqn9dAmj8n5UZ50gumuo4BiMKm8O9HwVG1Ld0m5fijFbL/IgqhLF
fcT2MAnidWGPx+x1Gkd5dSi3PBW2f2MQAdwAMUHzHHr8LGBYUvRKTQJSFl/XbyQeKDA334FMn5p7
Ya88fB1vmpP5aWbqkj6pPZvIP87mbJSpXKk9+y3LzlPeFGPEqfLaI/lee/73r4NdGsz3wWYTFjag
zj2JYLnWbHrZXUul/vh1iEsdXpHuts42A+JnzgG6jedGbpOASZjgndyTU5+r3fWH/omv+7+Ak07H
6XwA38ebSuTvejLNgF5nn/8zHjRtx7jTboVtiTW3sNDlnab+UygN4Qx6eFNTbdp/70LxKxSlDMqp
81nvgwPV1y3Mv+UleKmqb72LM03juzhZ0Y9xEhKHlKD8I6nn/UL+HMM0bCQRwP56xi4sCkWWNJm7
m8waFdeP0Vq1FN3Qh/yTJoOtCff9Iup4KcJs2ZVhVstyBeiYUvSu1YCVNUvnxFKI2a7VC7UYBo+P
UOCmq+J9BGjtbwwTQhmqLqpcFvMWliD6qpzqIdDO5odgXBfg0L4OcOmSUmT5D06XftAnBLhcSGHq
6nyDeKBk32yjK6yeqPlzXwTOImLh4oihAUx7XddREJ5NijI0QWJOkzIhwXU7WPvqrv3pnur14NQ2
rQol21hvC594YQe975EpU3/83cruDDA3GOqw1vry5xiXu7QpHsk+dhI2cEjIPKdqs8cVbhOFPlTn
u5TSfqwBWhrBwtRYI1VCse2q+0J8aIOF1ORPEjDb3sCUYIaiUIIc1h8+5bsfF8eRGbs+jdfYatd9
IG8sIH95Q3l1aFXsvslV8tgeeI1FlTFBrSgdFnvBpGIIa1wAcBojoRIMSB/n3zzYOxmFxKDC/czK
bAHR0VCTdnomLFhtXrhBFI5a6LsQ90C+zk4lT5aaWvbAG8cjXZPiRqFNF4JkGqAftV2ysEovdaff
R5uW1btBElXBFOSKaI0gbqhWRYm5FT3FVpTnhbVyaYG+jzTrGbt+bNECI5JpTC4znLod5RTMqASE
EFI9swcJMZRGenTH8EGJByoh0jZM38Qw3379U6ZInxbGuxGe5XNSFkaDr/BLMiSVrfR1oE0aLDVz
LwaR6fnDipBEFH4/Dmw+BIPbebBKJ8CGt8MaDRq2gb1R/KLYpd3t9OtFxMbFIX4Xc/ZUieVGQ5ad
mBjQ4SWIy8aBcohTbSbPovw23Ra7vzGS7wLOLutWSQKr9wmYCjchpFIrfXb/axA6fX864v8eyNl+
EJHQ7FCDYj8AAdGvzOIqNBeghheP6vcxZrtgFJrAEBNiSLAMvd50IgF9z/A7JB4nKER7UItVJz/1
mbY2cAj+fxvE2caQ/aQwRaCxjib9bsWGIm+wlsQl8O3SepwtesUSKitRiZKkqoOIAX/7e9VYyEgv
HidwQRAjQ6weoaOPq97U0rIoUUpxwh51BmAJHWzRVA3WBZbJXw/bZ0k3FgZOGDDx0a+chB0/xnKV
VEiDhPvVui836mF6lRVX7p7izYZEzg539bbbLb0nLg3j+6CzazbOVXAhiPI5ddyuRqpNOqT7cFg6
li9VZvi4Cc7GV07sj48fB+8iU1tryrHsRFibB5r2ExURZ9dqXe2TjRAuOpVc/DQSCKCAuNXwuP4Y
spb6SuqwK3GqocSj/JcnSk7kLyBGP6sY8D3cbKJhGuD0PklUIu1Sxr3Le0z8Ua3NLUrB6wS2pYqh
npPY8ORo3awwbokc/UgFd/31orm0Pt9Hn61PMQLMmoN4cL5V41WY3QbG3jTvvo4BOoiRml8wOhg9
bHhkiYt8lr1KWgLQI0cGKWpeLKR/zDTajK4OVsd782scej3JVqph32qTH2VgU67figLQ3SLcgQ3Z
jHjcxoE/9YFJRMD1iniuip1/9mp/25ma7ZnaVaNLBzc5FFFzKEI0VhosA4pyL6XpKQrwsvfhgaXW
vQ9NboXYXo2rvG6L0Mpt34L5GZ7TaN9GtxB6rP5BR9mGTpe2Dwp4sPI4/tB6EBP+m2GiJVYIYXxq
pFNq3Dc+bOCCln8BI/xO5g1YYLzpQfoaEWBpwQb4sXs1aRubw7G1niz1CcY1PKIVstWnpgF65MIR
LtFy6LGZac21WQo7eQQootBQ9Yq9WCSQE1y7cH928YCUFdRiLbXLWn+A7riR02ITSuZRH9+s7EUa
UVdKrPFqaLpdSd1Vbby9FHQPKVZEPaY1sY5djQUaYJKCE7Old8of2OoXUz2vXqJS5I0ugG3S7m6t
2+SQKFmadrEunvq9soNGvINwcFtgQ/pKI/I22Br2eCjgYyKm7uh39XWy8ZxEWljnl57tCpoT5B0I
MsA7mp1TTS1UyEOAYnKv/HNx8A6Ts6z2e7KeWfYU+g/RtIknRiUZus/Ho4NdrlrJqAIMklbuVl27
+wRdbLtfi46/LiY5aefrPaZcenlAddKhG1qwneZ1R5josZlP0E0pBIeQvdUjNPG6tkuXcn51LqTe
TtF7G7IDleScroxEab0XHgXkwXtq+Jn5qPu/TMBmmj/YskpbyHxEFGwNlgkgWG6b2besPJYs3KLo
f8j5zlS3qbEbpWurQEjIsLXwV1i9SmCRPEF1F77vUs0RG5d/f9+fqvS7vLzwzDRNBw4qfy8i9kIj
7TZ6zLa6M9XKmjfaEvvFJ+S0Jj6tZeqNHGhkXOK8dpWLqEfBIp1KPa1jbIJ1/Swj9dZv45+etwMz
R+ja9tfYaeXBk1gulGNmtr7UKqar4V382Zo1g8JQKo85ncgEwa7YGtc4mKk8miexZgArQ/6nyjsR
ts1r6WxWq0nzhxW9Qc5BXDjGL99U737O7BQ3RjeNYT5M5ddpaxdbsAruQyYd5b2UkQeuAWw4wEfs
8MrMt3J1HWabRRTqpdfguzGZP2JVrwTU0DAmwDGVmPZsQ6Gizx6GKHrNhXQhp7r4Zn4fbv6CMI3E
UqZwpMJ/qggmDb6rCdwk2bqDtOfPv6pk8q551hxxFW0qwF/3IYoYd0uFrEtb3ID1a8qgpk1jXp6T
oqoxhZbxF1AR7QVMg7VD0GGRLl35osD1ozlyZ/7++mC5uPEMyjXQmCmlfALaB2NjYKoAxVpr/RM4
rp2nHsKh2itxuCkr0KDVvahlh7SJ1gptbMFInSQGwKIDRIJA9vWvuZSuULyWdbocOgIVs7cP9TU1
LytAo0kO+lTAJTmn/SvjnZQYm69DXUynScg4cjTJRHt3lk6XfWyYCfqNTv5N+hbsMs1xnezRQv2i
OE2dFfVoiiv3bkk/bDHufNdjs1BQup+WXLceXlSerYVtniN7qsaKE5fiJdgsra2L5Ib3Xzvb3Bau
sl0b6lPpXLA1ND/rMLFVII9ZcRdHt3KAilzgO532S4muFdCoXnt0zeskulEUvFqt7+FQw59dyk8v
ZY7w+mHSqxYKG3NxMbP3ukpMTdZ8hOW0kKzMfPd35hkxepXS59SomK0pzQg0351uFu1+Uomob6a8
OyI76NcR/tbQqXbLRemL7xk28r+jTh/+/j7LE3ycNKIOB/UQ7cajjl4ayAwbZs7272h9cJe8jzfL
SFyhEq3OIJ6ByTja4k52FWynort8Kq+WiGnTHza/OHmimYZBM4G/ZqfmIBitlBgspiB6jqttkT/o
41KJ4hLV6H2M2cslkN3UUjy2SYjdNgcxLRh5AyLVWVS2uNCBUTCeQ0FaERF8m9u/pV1mYIDxJ/XQ
D/kmupK22mG65/AdW7hvLi138sXJHAFuzF98iHerwgwDsx01jnhJDq/yyN966CB9vd4vXKCqRC4z
FVPJFudf01aJDO8AeUJ1Qs7wPtG0RwP8ni51dqXffh3sUiFJlUiAFXp/k7HfbHP5aVEO2VT/SOPx
LKij7fcuGO76DjL5qqmvB/AtEVSDlvqSOwQL33ohgaPCSrmMIb3g7hyMppuLAerSHCNrdE7BfoZr
tETtRDYcvfZty/sbpOAPIWent5Fn5qB4Ld7E02EVwz0J+Ggh2PS6uBInoe1c/2vR/H9Xy/9tcP/j
Z/kfLCU35a/01f9f2yZ4SV/em2FO/9tfxpKCJv0DWgqQDGtaAxOl81/OkoC1/oGEiKzx7ycS4Z//
RFVx8o/U/mFM8h7oM/C/IDBpcCT8y1ryH7Bg0OEn+WAHyTIi7//6gee/jsC/DEf/g7Xkh4MS+iKS
OQhAaFgIUPrRzCnfebffhwpkQZaP4K1BNxsBvgvZVUJbqDAW3r8fdz2ByGMQeUJQBEiKjGzKx0C0
3sShUWo6Te2w0TL/Z90bLxKlGN8EAa4H5tu7mfjnh773zJzxMyfSHVVIa+K36gyTPn+PFjXylAPG
YuwBcAZNhQy+F2FdxfPFvRe2UrTqAe5slhioH28ewoKspNNLd5EzTiNN/vidaqgFVa8lxmro620m
kpCX1Xbwnr7+uqUos2Sp1/JQiFyiNMGICN1bP4iO7isLl8E0+f9zi376lvlTR5fSomr01AD0FZ4b
3ThEShrYELqcsY6W9FhmsK6/ok2tX85J6PvS/F4QcR4RCgVak7/3djmQBp5YdEmyzdJ9+vmzQPNO
6x5SpkIqP2sEiaWHPqNUMkWW8CvuihOumQdP7uAHREtN7UuxeLOIGrq0piTPhxBZ5DauMj4qMK89
vQScH24kFLEHeDNfL4lZyWcaP+SnOGvYyLAVsXr8uPKkQZEDuRtwCce8pX8Aj47oLhDGexFp0SXC
6cen4J9gFCX+GJrDxGTKPgYLQyE2tEg0ViGTNXHUJ5me/5aj/jnMNLzvjqdUyiDhmKOBneQ5T24V
+dZoFvqCyseT6XOM2TPLjUSvA9VlrCZQl7YhMb0ubsMbJNvvJCdAAE8/iU/5RtqVN5Pv9mRBCtrv
qsFSqX3Kvvv49tm8vpEh1Hf+utstpWRLQz07UUTXzEKz5fdNcgDVVliX/4e9c1mO3Miy7a9c6zna
8HQAg54AiHcEySCZmSQnMDLJBByO9xv4+l6harNbyiqT+s5vDVQyk5QMAh7ufvY5e236Df+LWPS/
ew6/7SltH8ve0njWt7JPAY6oAzz7sNZ363aNbDtgtn4/7q1dfYdlJ4wDMyoOVljiZI06vHLbv+ue
/qb3/OPN8J3xoenxf1zg/vz2ZWHFYp59jI6XBsoY89t/hLVHyUbuuq1zdC/Fs7e9MaXdKNn+7Yb0
bx68xQwufWmHk9v5Y+H80+JTmW5nfUtoyU3Tmh7Nq3rEPVahfMnwhjlz3olF2GUnFeWXv3vpf5wT
f957TeAMkBO4G2CX/X03bAlSZco+ZqD2MB7U0cJWUQTdNtkwK7d1wSdQ++dhuqujDgR99Nd7yb/7
zRGjPfqGt2yh3+dc4xrzUWZ7XtDa9nbq6mghSdFKky3RYhtON1iyw5Exhb/5sb/VpH+8cOuff+5v
l3XDLHgWPU/cKgmoJYCRrTOcwGI2nsbg+sioCsJXZ5C+gdIIeCZrsztPM3Z//ev/m6OI8aN/+v1/
W3jxbIkupZwItJWkEgO7ncyf0qbeWHG+s/LknGAww0W3wavyNz/6z7XeH48AzvaNBcrpxCO+/fN/
WnQyrWOUIEwRt0UnvhdXIPkH7di//S/i8P71FnFjev/fn/VbBStS150Gj5/VbepD1wXV8aY8DFsR
iJdsX0TZprz83dK6Pbrf1vWffuZvr7jox3G2ZijNOq59aX5q3dtfP8E/5kf/6if89vKkhcdb8/mt
co4m8+hsidskkK6MiO0Mmi95Sd7q048yaA7GLr43QvusouS+Jx5pt7/tJH/9cew/ywT/+kJ/OylT
JhaEsvg4zcbemSEBQuESZg/g7XZF6If3xZ393u0s5PXimNFQdjbYpbfLy02I6dhliD69iD2JMjs8
Ttvs0cE3wUf960/57755f3otvx203mA3OVDD21KgBRy6e9r2KFBGaGxuatDfbW//duXZjs4yR9DV
f09Xzip6qeNt5XnOU43Hqsy/38w6f/1LUcz8y2K7ZYgapBFADEJH/e3olKxwv5tgcsWzaX1R6JRM
fFYsc9fTL/MyNl/5Eo9aAH/AxhfCdPVJ5Hq7JXnVPE2djI+VQcREOkAaa+xS386woXda7w+/ykF6
h76ZnZ3VdklkdTM50JaW/uxF2hzSYpguiT9Om3lZ3CmYelXBeh7T93FdiodktXXMqz7ULiP2H2wv
qTd22ecn4o5NQHhNpYcyr1D/bGHh6tbbc+esbEdDnp9a7Lg/G42MFd/BqppavbFTc27shsTIdnU6
VSeC79QW6/IU5amvPTSJbh3KeVbPSKXlUfrQue1YWa9+r1lnwofWOxJT0kulekhKqfdByj3Iqg4/
kubUS8ifll5x7GhvlkcfuSzmZV+smb3vpO+f5Dj0h37gDj33hsNW2Zlik9S9NoTITPldOTriUibp
cueVfrHrNK85JFVmh8JE/GhcGOUoX+u+EZOxbZIyOa1OZv+oKsd5lkvqr3tVQeRTqdKuY9p6UHu1
XsCbGPqzp8/kmnmaMo6OTw2pjRawpDZbvjNd0xy82MIFiex4TJmkP2hVjVNY1+x939s0QpPmVhYy
tP1zcBlE2AyzIY5TN5JpnBequScCDLyc7EnzTV1nJl7ZnGnttw0M36Q8D+Mqzpgb+zKs0mQFfZ4W
T70/ZWczrQfwro331NttfUjM2rjizup38TiQ3jMsyV3s+PBSPTr6MMfmud4X9Yijsmqws463IvJg
Nuty5+bFvDXF2r+YhcuIkMz1rfBzsRuLgRtXYWFWW4x65JR28208ijjdVOPkfSirnaErzP5Ruojp
xIVVW0kWwM5q3BzGtG19V4R3nm29MX/ZSstQw0R3C28hkMjq+habFakaZB3Z5R5Hp6sdM7MT+AHH
wpXPtKSMNZyHvslhqiUYCtep8HHga8Y3WlZYySaz+AYHWR2nao0vjN5pR7NLyXJO7H07GK53tcgO
zEIyjW84hZRjgUycQWsuqrt5+PtW4baVuZ3fe6uxXHuyY474L5rPQk9xbC+iXMd9pkoblkiWlhgH
u7J8iNuy/C4hS3/1VrZ886rq5nlXTnVntnH1bQXm6IaLWVeY+1bIfHHs4d3OZ2TCcOk79c3RV2Ki
1TDF0Hp9R90LqzH6bcm38GbFtKDft50tD7mFKR0nzBSxAvQwzoBJR0NumvSu62oOlib+DnDZvfQz
UIw463ZuIfk3prJ7c8fZgIKn5bhJSTcmLk4c21L+Au129UXS/tQ8X+JktYaj6iYHKn4FnKMjb4xo
BUiNldfohyGeAaD7hXXvOaYNs6IWB/5gvJcgOoxakaJmj1UkWKnCX/Q7bej9cMIXeU9e2oR/V79f
C0agNfvOcHKzwt7Vv7KZvMdrfpu8bZmJ8EEseIlwNmXBY06n5t7poBz79QyvfjAcuAZeH2ajWT8Y
ika/lkwmH8d/VJXdsLm5zsXLVqAOZltzXSx6p0RuLepuY1q+F8qm+mbP6b3eVF/rAjzXdNS1lQp2
rvcj9lN57AbgAXmf+EcyuQFz+Pa60bS+Ds3c3xT+PH1pkozbyimPq0cXIzHeYTU7F9332o2s4nHb
5rnc2v1KdnLuufBbUlpHtVsFWkl4FbM8Kuh9mYWMZvR7Fev3PcifXTdKA0hGK8AKiQGTMDFm8sLq
wwmfuvZDn0w/DBkPB9vQGAew9eVeqxcF0zCGFCqy7rxo2btkjYaV3fUvaTlQWBGhedd0MzC+tHUv
ulAH3ZruynSeD7lL3gEtrAEoDgniU+ISSrY4390FabxuZREadU6cfN44US4MFTm3huc09PrGbhpz
Z+swB8TcfVVV6r7hC+sf7Hisd7OtaKMNznpYZRUpt1ZbYffFJh/N5NeIVWy9mWLF3SrXx3wwnvO6
+pmk+rWsNDesWkWAlljvs7YrtiQgKhAM009dkf1XKY7udZzYt4XcG7aa7d00L85r0Y1uTVDbuJxa
6elXVxvl3m7KK3vTekzk0J5qmfgbb8hmZqfc/I6lM2CGt53I7trkM7Z9sVs7RcGT+4rMiDbzYwzn
TV0/5pXeTwGi/iB3ZW2nhB2s0nooeOdq12Cj7nbCGJmrGkcrj7phxr2+jqCS2fDGLTve1G8dqVl+
6Cl3PRTkT/8i5o4X2nhjQqTHwo27E9PGTfuVArhN5o/KHmJtk9wCQILO7fp35lLTR8VPeG0Lwmmq
VFba1mnwfj+Ws728Nc00rUfs+CI56qvfVrvWXCRp7cw2PI/eQgRTuzB4b6QayOp0hD4bFJos4QWp
wti6KhHH2a0sxIZs1H6WBXluQWbV/qFqh46eszQ6AsELZspEqtS9rmL89DNaM2ba0bbTjcqSJNvR
lE/u4LqkuzjzrXOvjdBMRDVpDoZqeuYwJnJ6ETDIi70O2/N1bBpcp0BMy4j7lBsNRHdCU4FihDO6
y5OX1qqXOWgGa8h2HWv0whdV/9SdsXjwAA6/aaNv/2qTSu4GIiogIhj+02RhpI+lJJOtnu3mlBZ5
Vm6MPB3ePHNevuMaJaOp9hgHcvTc4JOU9XkQ0iXVvSyP7eTlED1iXfrbuPQ5F6c8f2ywQ39acWf/
WJdyOdVVAhQo7QYSAWPXTS5aE+fHVesRL7VhkCfhT/X9Yoj23KMKE8ShaUfp5DnpG6WLJbmA5UqA
pXpZgLYcRvImQ/7I4ctsZ7Epy1zfmclkR81I98hErSZfAwRX6pbdhrgiK1JWvYZgk+bPacERDT9C
njH4Lw/r4GuMfceFHWiiMPbaPFbPyuun89D43raEoHG0iUJHYy3SSOm0l7POu0VbJtmBN2N8jDcW
RpDlmnklJDBjmK5fQbgkfmQsc4zxwW1jkuxsgtI4c0PH9bqrmHr5kBUNkPBlVMgV2ko9uTrmZVYr
LBVbz67Y1NZrQqLHccm6eN+ns/VMLV28JbnFbhrHy6np1RC58wLGv9TtjVgJKrylHtxh4JvC2TDi
Te1YJJrO1Tqdam0mEGRySq/ijjgBWLDLSX80rMa/WKM/hMXUJJwsysn3VqKL54JQtEuti/VDZKO6
gCkyKsz8dX0ElyPKQJZSuyaGNUVKtMl5kXm/77tlvq+crN3gJMrfRyPrX0u651zp5h6mwmIMIRdo
extzabkziiF59Dt7vuvXqToSIrseyBTF15AvpXVWVWroAGKrFWBFpT20YLc4VVoCAZu5vF/TzEJn
addd2lbLHdZm8fTXJcq/aG4CfQWXLtM0ZA55v/epW7C+vF4IHKn/gQoVNG3ymIw/7GbYCVX8Q1v4
/226/6Ah9k/PPXrv3//PV9nLfrl7L77+6z/2Q5m8t8s/d+j++C/+0aIzzf/0sPa4uqk7WJPs29j6
9NX1//UfhqDXhmmU/zH9QSeJf/I/DTrb+08KVwFFnew3BopvH+B/GnQ2zTvS/gyugibtJ+aq/18a
dCiOf+4h8LmYcqF45cwmVYSm+W9VbJJ1GYAPtwnzUXGvrK36pOfOiy3MS1E39+UEVRDTV0gyLlSU
vphJpa22uRxOGsy3raw15gRidbQL2hu6wDA/DvCNG8970Ku43Sp98EL9rgFLn83JvClddg2HVMyc
uKWAEUQidbH3h53ebLxqzAJ7cVoGl/t8U/XMfJFSGxha+p07QBF1LvNXJpvxNNbZxulLxnZyqD5Z
7mZsn5QLfcEAs7eaVIHrnIQVnq2ZWLkACH0WWMvIFmPAc1TxYR43jQMDqe7sYzm5W02mzSb17TdJ
aM4+tlQbjDhRGNY15wimchqVahlDqY1Pcv4W20OkJ0kCLcz/pidcU02OHQV6eW0YW5wbM0hdRrpd
nx04BzKy1Ia2U6q5hbEuSSgT+SYn96zKdDqxX4VL98FMmEE0qsyCXpv2c7swntMU6X4epldvvQJT
j8+TZ1Fu+UOAIzkljrNwwJ2Vr1DC916qvvJ+erY4JIKK9C/KO4NJtcWJrAGBd/7y3KoKFh5HqLhn
xLUWEfT9KzaqO5ZhH5CrfPBtagNl6js9S/H0Jdjlupkx7trRX1fxk9zdeBMX6c6KuRRXPvwtjbe9
lCc6CTC8wISFxexnYZ4eDS7idUPatb+4JbVILQO9G641N2ZMjfjaHcAGFVnFVda7h9lzD3Ii/bWp
WnBXHsNCQ1kEa4FAm1iUBVAMr9bAhXpaxh+WgHu5Nv6Z8kEPV497fJIAPGGzjQPfq6KacyDsl+mj
bK1fDBV7RDGn3/rcfDHi16GRrKn8Z2b1MKq4zW5qz9sssdmHwOkZzT/6/c506nkrBg0KAPmnBHly
TMIgYFEI6v/pm9T8h75Wz1kDfhF2NHyaodq5s/WWa/C608k1glLnJCEfOlAm0att3yID5BBiyHhG
4QXVeMtynVtASf38Q5beeChH/25uGVX2uIWv92MlJIU3gMXY8nCDkF/OG7VQe5xvta3yM6OLa5Bt
O/VgDnAr28+0w8Ak5AJziZtR4ULNwHdiAxobL8p+Re0xIwNeXq1XcGlmIjDyEu6OM9GW6clL5TDc
Uuj8yKuk3JRzB0zQ690tHc2CErbZI8iE9Tx9eF7+wJ1UMJFdRmMPHKMwucKmTbJztE+fMIZT1pGA
vbY6bsOk+V46c7EtjJHJM3fVtmZaRW0zA0hEmYiIFV3xRiwlBC6X8LaRkrMHvbcW1Cb16n3lSts3
8NSjBbxOYPnKjBJnRYJyjXq7JL4frr74cHz1FGegrISuZzuqGVAiGECnjhDmcfJTqKXpeNR9eEXW
d7vEEtF3ROAKQvOmri1J6NWv/QwHk0D5cgWF4jN3Rnb4wsLoPA5uL/1u007ZEBv+nmv565R4WZi6
UHtSJg5UXURDlv6oiT7YVNj1g9a172MAMdSzlDhKY8C7HMrIkUZBQjJP+ba859WIzLVutl2e47WY
71xmP0NrIYwCyvzqtOkW7c1NmTUYR/wa5aTIcse5EQ7jbTeroWIaeliuwBbHqRHBuEwHW7ZvVgwF
hEt1vTE8YsRNzY2WAZpTO8HGUwoj76SJb5rVnxTJ9POoERcSg9fzvJr0mWTv6fJlKaVDLnnVkhvu
7WITKWpgowhj00XZ9OpTP4/nWc+J4h0VhsfloXfj5azGb0qKYdtoqH6G98G9DFB2R1z8XDWfcsB5
X7oPXMlf3VQ7+LTnz15jH9JxsdAicp7TSJ3GyK4X2p6V7G2ZfkNGhrDpx+526SmGr4MJJNSZSfm1
lKGBmOoC9P/nZGAPGHCiBbXVF8FiXptcu5szfwlrSWJUq8lvVtHsSNGGWSZb+Fel9sPIy13JlxRZ
c/VMsoTPFh6bMHc1WCPuz9hzs23fHyZMAQiETdA7OrHZBZHRWeV9+SsyrOl8Dlp3kf3Y3Eq5u3U4
EvlOjiFIQjhYuRlo413dI0gVcdWGmklbYJEzAC3vdBOad8DBiJIW8qqsRu4kqYrG+OKJAVUiudkS
kxz8F/uC5SRFAKD/ReVw/pmp40K/ojlMrtoZlXed++rQLKPYDFZZoSClu3wWTxi1wdN6CZTQ+cQ5
+QI6k67f8DnHRGZP3mtOpbCBaL2rzboO02xoSTBIj63FulExDj9jhr8EulMPVf4Sp8YTkloChIek
764ENkZdddtOyJ9q60dzmYpgHkJMowXpBQT9KZ4Y2wErdi6+e6L/TBwPlQtkMGflz8UgrSaOV6h5
iwmlGGWCcnSrTU0AQMoJpuEGFORMz+eE60Jno1xozr4BYaXboKLsGSKxGEC8+vyBSy8/DZ2cx1q0
m37Sce/JG6oxZ3N04pcEJNpSYJOpGf7lVQZ1M5LRWH4bJbw4wZcrSJf2SNuaOGWGEUAkVpD8MGpR
yR85ndJNQg50KNhjh0LugS84kSOGIjCNmGxHH+d2UtJH9KZ466VoyZZ80lbry3czMhEtcKMtyVLt
i+3B9NVNVqICugpu6tHUSVV22vuJewLfgnyLUiW5EVAA+mU0rX0c5vZFOHazWfQSFmZXG3Bg38iw
hu6bj02ICvUBxPLeTbgyrfNM+0eOmL8W9KObz7WAdWjnOJjqDLRW2b6yHYTTKOGR6oduaEQ4x32L
qtY/dkmzBDakQDOpiyAeD3En+dJY7ne3oeisdLGrUrOPrGUldKIl4V0Q4j50j+OUjNt0QjYqjPlQ
mVi7SHIg+xELWe9oD1rfs/+3xjEbCLPHpnfUJZFai2DRlPKxWPw1zLpLA2g08K0YkBajEPHMgC80
07JiQ3YFcMQ+j5+amwRYW3YbxIN9grm6AbZ8oE6EGchzdKbuh68VGScRcUDedF2QHes1i7gP61Hd
t2ctXh8Xt9+mPZAAiWBfzQvvGQpcnBmY8rxL40n0jOLNzBnd6PI5sBrnrCXVGPaln0UtyNLK6dgQ
HW0HgSkNe6GOnl0izarqZMePNscygEwkM63qCVfE4KcBceVWpl381Ty4Mat0XV5Kve7BcZtaZN+e
xIQKbs8xTHyeLKBWQquA2UbMiIVThl7WHiqmdrgttRaYRdrJHe0723huEBEuZVztrSWd7lftzWan
It08+e4NxaFugI728wBLffZCmk7neQxTCNIY9JZPwVxG5XePPi4AzMqR7cRftBiTwGEP8RsPyMh2
HuPXReczL7V2rDRZh/YoGKCYXTPyjfopnmRUZ+9lUS1BZ61jdLvWZCJDjcx3rXKjrMZVtHAtXg0C
1hMn5eYw9b98s92IxOLrpvAs1qCJe/HBFYxba9odk8lINmZl8DRJgZ9M/zzHzyInuXWw1ftqZVtU
qn3nLj8YuK+i1MK8xShyIFuEmyZ33Sh3yucKj6b1taT1uvel20dpz4lTFDvu7tssFk+3fIww7vUY
9LW3lypdQ69Y+8BdbjxM7dx3LaM4evViqY74evLuR9QVLs/ZT9+sN0uevqm6w7Mh6EO7YDGtGdbn
PHTPMAxf81rGoeYTN09rJALUunHWmqQRa+qiQrzo42CCPFaBXtPeK033pypvZyYOtikBCNEZ77Za
n9K+SoLYWz+zVz135W3seKe77I1k4ABldGQfIDql4aJ3F8yVp67rAAh2xXGMEzdsTBivcQ+VJHa+
5qKYzxYL6NBNHIvdHABXCrvcIVEjZ2vQqp9eon9CIMSKk9XTtgD1uiT8awtpr4aEudhJmKaqlNtq
Is5Th+I+3eh7hvgQXq3zGGEx2hpEFJTisEY3CppKTZuRu6y5pHgp1zzfwr3njDSNYElgCPo548tW
xHQERiStwCHvpufKdycYqDM9uZnHNNjaTg4drPj5FLujtTO76ZQ4mA8Hy5l3NlDcyXzO6PRtMoNZ
l6EbIYeVYCFtb313lorbdcN9sS6nMMP83EzeD4ubryOTB1TMTUEiD3Lc1ZidX0XRPmk3ydj0j4tA
CGsMvqMYf62gzfL7jrcQmLe/TDm4SDVO29qbPmMNrKIAER/rKkPj5OENjXuImW+LqpaNtWHSSUh7
U5SA4Js5ZtX05wUO5SQdIqA9f9koU0IMpbhMZXbNqvxpzNkLLATayO3dJ8+eH9Km+KYm39jC7T14
KGM89fO8+nYwJ/0cjKrb56DqpU/MK9TPzHYuWa09d255X63yDVeuH8RhDU0d0bjQtkUd7wslMhRu
vhuOlGdnFNhJPwuZiMAVxWfHXSL03PUJK+omA6eSUSK2YvpJ4cs+rarn1bNwlKkYqrD7MXuzCEzl
fpvYEVVf9ZRteTQJqm4GsJJgiBMFHDeFEpOdnKY7T46R7n2P7720y+zgKsF+qVf4AtdhiJakJ43A
N/d0wIJypX/i8/sFtSPGbWYmQKvMfGu1o7UxF9MLYbZy6llnrx7crd2BkO5mXKH1SJ+lvWvbGga/
pAs1NR77TEEbi7CVWPMgQTu6GaHeXA3lcxB07RpMxa4cOXi09AaTKWmbD6Vxb5tZH1ZZ8jaYRGWX
00RRMWURknEKln18NUv/I/lhWZPFvT2VURU3L+j+nEdiuhptOYZu6wOWXMbDbFJMlNNKRqFuQZKd
9VNC9mSIcQK4s3IGfiAroszGq4kHe7OmjyiXzN4jTXBWr6YI2+yFBX/RZfLdtua9J4f7bhn3+Ujr
3tqlKr+0N08CX4/00SQ8IKgoycuC981wZ2vveO4h+9+jtdwzpdTQ6gB+Z3TYewdrI3J/387O/nKw
bynWpdC3yxofOoNJAG3crMN4nYwo7sSTOa+XJvUuiTP8EsOGACysVtDRmWVP8GPIwzql27Y6ejqC
jqjqAyr9GAnRXdrEfy6yaQtsJOosztWiSl9IufiIzSysKoVNzEIk0KiFVGbmCND+RzN41s6ID/S7
76eSctiEKp1v4OmFepJvmrU/+bP51jdArikFroM1n/LEPVWZ+OVzt7UJS2jm4TR7xZXm11Gr8+M4
MR3HcWhxJ1z9/qFFqyYqo3a1F7oU90PefXELvHPc8pS43oOI0Z5aVXwXa3KR04Uu1cG0sNWN6U7T
tWtTn1Cq71zfJa8og3ZZY1JP9PXecac2IJ3mp808wrxysavhOWekC3HwR/nMZJ4d2PpwGovisdGb
k5M0jKvNCc0i94dhp9dqMZ5b7r9rNu1rmwrTZhIe5rymk1CbuwTCpzcNnfGHnEuCak+psXNNH+Bq
5e3oBLckLHA9MjUYvLfzryVNOkg1BtyLhEQQGGNbmvzo3rIQG4cgjbJTZTDwd1yps5MRT9m+mtVj
cWHLB4LjLmd7erQIcCCMHRWs6sFVE/+O3s7JA8sX+yGMACnjQNUso7bQPnSpfU4m56mo0Q16trxV
fA6ddU6q+ZxO/pb5izFqh+I8lWbU3LBFnpm81jZjWLH5NvPwK7jwVm2SQp4v2zSHYNv0X+7oHda8
PI29vc34qU1KHqdf/Fp1BBzXHENd4yM7zcL0vhU4j6WBGc8jmYKr2gmTOSYyzfgu1ElfrHQzG95F
dLcmFzeoKBYAKWt/M2rymiv3Z7G0d+SxHyjctrGA8ztW9qtulAdn8A850euCoHp72BQ5dHtXszZW
2e+WdH0gSHQ/2cxogEWNsu4HGXFURfq017ya2mfM9pptXZT2teYvHv1BS2xG0/3h+mDaJaBaba1q
6ggyI0ZJM7DUvSezRpkcrWvqO4y4ms0m84bvs6DVIR6IeT0nKVd+KXJ1zJ3dvBbsvl7xfY21OmSQ
B2L9HziXIipiL0yNlowRqix9IXrKaoLEL6+m0r6PHc7ZXbPUD14BQ72rLHPfIyhJW//lD1DH2wbs
be67m6JB0a0Id01yhKAW9jQx7C8D1bBxm9UCE5IFUJ3LTbJ0sDF8yiinBOht+O02Wbl/UicCFlsg
v7KxdQaTCh7366oRu461BpgpGpsBt0e1OgfYxkCeGMDxWzf01ttRYDV3Wm3wgKnniMv5IRpnz9BU
FVXd9Fjf8hAM5KKuWsY3Fb8zrpCEJKtfO0vqgdc4QTlSn3Q5tzFknbzPQhc90scdauYmgdDjuyJ0
BzC/Av7AMJ1FuIa0R+SB1kfxTvidrNn81hX+HdNdiI3OLySUk37rs/Zd/7MVfM0SphASm9tkXYkB
nn0xwFwfaZW2wxzFmtNH1VLSRJ3pk8ZD8iHWDlmd1vvq8PoxrPDRqqoMy7L+NFT7liHd7jk5NkO7
sIOxxT/kGgNlsszeM6t7EIIaQFnPdeNQhepo3IVPAE+TudCRl+mic9I1DtWQTJz7rmrLE7WeXTNo
yH1FpfJOSMIy+wqmyVBPF8ervEhnEi5ICrPYp8yu3V7HXTGrOycvaLTmNcpyGkdO4i7h1I8tST2w
X0bDWO6NxvH3nT5/SjS5ZG1uBmxO4tbpP6wJDXWUzHAYXf0z7wZrJ2MSytbm2HHZfqhHvrxDrr+Z
BPZUxRiH44wIbGb+Z9E428aIJt1jhL5lz9AERZ2HTjTlcXun2dyeC7gDGRj2sMu6z0U3nruOnSsW
4liVTOTogh5/rnqoK+Dee8kXZC0oMPKMM8QhmRzsCA/VaQexySUbWMkcW19hqVTgXQJSx4wNTelY
ZBduaL+y8VZCq1VEZHTLII4nIiCKG6a6brPIyuNig17NO6KsVQgUu6YAm1ariSuQbMFrI5pMCvV/
1hfER5MpNH9eRRh7XHItMgtUal81Fni9NiebaTDNJaGI330Gia5rIcIqsAyEIQ1VZjdZnBFNPe60
XsvDpi8ZfmNACm6N2OaJeE8cuRv9eLlFUL3jTQotuBHhuliw8qT9NYiaHMo1gd/MdDHingnMnrBu
p5YQ5Mt8Xw142JnLBbNu6ptqQWroRMpIIytyyAcSPZOfTZbqTIL0W7+hkO1id41kBorCmz+EIjsT
yuqwKQcyd6Rthf5ILFLDcFvAgMmwaezk3ivkTq/BEvD1YnEutwmWtvNCpS1LSNnsUIwsn36ZuNze
SKwkjIRCnKpQueqAtHyX0gBA8CB9QVMpve6M5NUki8p0+DSEuKgmvZ8I6tpOQ3kQnL5nOOvHrp4U
DxG/fs6UkFut7V1nj3yjkPg2g/DOjZWeMX/cq5iLX9equwLza5hhtvCwo04MkJAnUe94QKax2oG5
LyoVbwUFITEHPIBZS+ItQ3APVjPdMV4YJq2iQcEOTyWrxcSs6OdbPmY71z9kMxzNNIsWPdFvd21/
XxvX+F6X3vBA1ww0LS+QdhRm5cKzorwmx4oL5Lly1M9k8DwiT3alhMMn/KtsmIa3dPmKDSyq4JPL
uJChC15+Wsm9d+R6jPumCeUoBshYN/S00NVeaVZyb6zi0cwMSXnWkdrWCOPQufLa+/YUsmCCLimR
LNM3GZd3FRF8ZwgbyisxMEEgb32++v1CL+W/OTuvJbexLU2/y1wfdMCbiOkbwpJMr7S6QaQylfDe
4+nng6omKkWpxXM6qqKMHAhwY++1/vUbgIXWlhbT0awRBEiurgRd63dWNeauvJWqOOQ7SYi+FthV
sY2eGkIiqX0YSgupIe1xG8loaQYmRyNJun3+RcJIG6BqOcxgpTWoKiy1S6kvGhsNo1slUoYfuhxk
YoYVFe9eA51tlzSg3gbgv71SRmtCK27Y2U0XZxedmiO7TTwzclYpzHyxbKEttAs2Al0z+6mw4lE2
8p4OsXCrKbyrY4mtpK4L3kiqjg2vZSbVQXsdOms8QCQauKHXSAGFBy2ag0JEESOjXwzFhSnfzEdS
imcLQoSg4Js+rk/w0DLUEq0MYmsEqqAwKGAR75o537KsYFobOG/N8utKJ7e1Bt+zXseBX8jjXcK8
QtSxqF2sgaSnkYDTjQe4NiCk85q9m/H8UCfbTk4RCJvJslPO37nVIEVZbdCmlOJaX7+wo0Bx1qFc
6Yk14ku1ZTbUzHmzBlO2bPJ61Rgux6FwIfTFc5440Xzo67nZqZn6nMH58ddVssg+Is2tWMTdnLbX
VsX0Ieni90xJBL+nA2uL9Hsjl+EhxPOqyQReciipOGsygVxqy5Yi4Sol6NtmuFpD/Iof4LgBAI6K
6Q21uDnN3y16P3IcFxZtOA4m8dacQdZmaGh+zaSO5i5kKVVLjPGFkV3EYlh7jCTBfNtLqKO9rapY
TCV07LuijI/JSj4BUAJ+Ev0ujfDtiiXG39GoJrzPPMrJdGuwrmjEYgOeJ+0guK9CEwmvrjukbf9W
9qAmBSAnwE33kEBDcjopqnarijHhAI8TGjGgr1gypxz1pjhGTCiKjgDEsofQZA4awhlaAdasLWQ4
vkc13U0EMK+1t7ggg3Q0L9aU94+tMNybcURLHxIzAX+Kxa8KjlJu02re3iAcwgOrrgeSLHVO18wu
Q3aDAVYV4S6dP+pUXlYBq9TSBcljJs3sQKRXzfLQ9OQx/tLCetIrSb8Ua/V7DQcf+rVi7PKF4N6k
/GJGnR5AY/tKJDjhLtpYunUYuXrTEkK36BmgkvHSUcBOZnU/5uG1JtEVTeaDnDKkVJcHSx2ulzK7
M2KLss4r5IlcK3MgMCrERA6lEZAqTuY5aWUh2qlav4uMb4upFQxg6JCFJLnLKDiLBviEUQr7xXRj
WW7SUukhZ9fcxVg9o5I5nI3hreqMvZBUD5lpPgolQDkT4Ie6H4/Dmh2lvL8bC8TMVepZVhwQDn5J
hKkbJcVbrY8fVde+L1LzAjy96/X1iwxqj28UmJaqY9LVALmOESk2kQI0WJO70ddVaKcTwQKNLNG4
0WVQE/SYUbGbS4zQ4lwFN2wTEYVQ+piG5S3Kwsd5rQNo18epJTwHMq9O8tBd2jSk4BazxqO3vht8
r/JCD6ow0lBDerOiEf2xuQJW/TJg0B4UOjX4PAsyp7MC/bdRVnfs9YlBS8s4vqhpHPUsSIzhAna9
ubetrKzAZCZSTVPd2McKhAI5VzDTEkey1JM4uSfN0h8ZuxC7MVquYjA8L0CmrqWSYW8l1LBz56U/
drG508W4vwo7Kk19aQkUqUfwLiNL8E/vn9Ms1S+MXL0XIS8S/TbSmqq14PVLYl3B8sLpmN4HvsyV
PpHo2PfToWQq6ffDQli5ql2xQfhkFpT7ISrKnUbSmpdY2wTOHGa3KNZun2a1p0BAA6ilFDeUYrlI
E1hZWky4WzSJ+qUhPow7s5AWX1/mJ2OhTuqMUHXAc++YEq2euBIQFa7EnzDLoChFPFFQXKxx68/D
eMyJHttVpAVmMX38ZEx3RpIQnqpBrROS1l1TXbT7jpD5YfA71CE+8D1zqgm4ZbHGHvIKTTm9w8xy
SgZF2NWt8JoaOlNaJX6RKY6MwWpB2nl7YIvTT+qOWev1TmhVxRlnKlSMtaEi8GbC702ZF0F0cWW1
e2pDYaT3B95LsghCSZtnXmQOz9YWkrLNpqQ+KW8WdNLLWH4ZxGTfdAons4hWbZbE8mjF80byTQoC
13hgMSeJbQya5eth7zA7HducWHM5uo+i/gnb5shPJzVzQnO8rZI1Aiya7xnKAMMwQNicE4t4gKmT
V1qg58nF1IhlYJb6cpSb2QTVrv2xi4rHKvou6PN6GJKcImNtfGkq6XAnGMdSPY200CsQrBW7I/iA
DaFTpp/NV7YbscT7bSAEc8n3c1u4LSf23oxkzwgHw9EgJsdmr3mtgLRiDpsgtChZ20G5q/Payzuj
v5hUVd+R4wdtAQIXcDqsImwYQjfKmOy1c3MdpmTsNN2yXikDbH2rCeVjv3KapoNU7CNd8pUUg89w
ji7MaHpPJ+Zpwir6ceUPGeYdjP7kHTNtUJcWcLYiKPw4V/W92IFGacBvhzxMbcj8MKiWHOQs75j+
xgIkmTj18nWfKYqwr8tHLZwfptB6QAVB8cSmLkWKdRfVEoe3HGr2pPcgWvDCNV0VLgdqB2JaaUyM
NHYiquQg05MrYOyRENGSDLaV3jmNmCWRfVZ7GjH1TU4xURCfJEtFdFmQHkImUE7o02isF9EIQ0tV
sO/iQFkPY8Xpn6jzRR3pED7DAViqY2JulGK8E6fCdHNxei4G8Mc07VcoaTfzVs5KXde6irI8TC0D
iLDpvyC40ltSv9IBBZXVRWnQhQNiEWIIc1V4zASDMXILrjiHy0tW5KHLezV46RQ96hFVsrAm4gVh
q6FecOyD1wakqUE0fxIM87GL9DQA7RV4/UGoBznZkzVrQoSSgDBAfRZmz2haZK/l9afw1xFGEdSS
NyM0o0m70aLSSzRL8PMoU7Fyc8JwlJ1FHgZbL67ZIAjRnPjgQqgZttgATzcaBewY4p+S9BMjKelo
NOUAmppfiWRQNWNvuKuoo4TihGNETWVhLgDKAmQ9sboxGvEinMrXWepcZdH3M1OGRRWCxTS6oDIv
FCpCyFfd61pvfINYeY2IwePzCq7UmIdZpuDeKsNUSJ8M7QlvMlAq7WKOsvmgkC4TjU3hpREVqLXR
TmStEx2Y39/kmAayzCNfLIYHlY6yBgdXqujGFObVldCBFFJ3K7amq2OIkNQTNJq8cyy8maQYqeIk
NzixjynE/eQuLmsiMEHDiUStHjoU4v1Kkpk+KAOon2k5OVN8sRIsn+lUMA6brOE5ZWdokohjhEfI
qsHkW4ydmKDOvUUHtQpw/+QEUXE6tgynTVxajfjZKji8ZJWphNZv9s+pAYzV6368TNj+paEdJ6QO
6dXiTi04l1rZUZZMTi9IL1T9aCdC5YPEO9OPDLJGZwCeclmjfSo0i6uBuwDF4UjqhaqOr20v+zB2
yBovWaFiAqy31lDDxsiyZ+RiO0kDwltXAIx0YXyapcMhyi6mZdG+hNly1S5TQOtFEZNeQ7yJEBmK
14oIBQfjBEwzCnDqPnPbsLthTESxWGsaQymElRmjdM1ayAUWvuHGTkfGwFUclotFDbEOQZLpqFL5
0Sva3VhGELlUiHAQJ3AEjgj5tXpv6DNfFhvU8TnsFXJId7H+hJ6ne4xFMNKs4qUQkWaMjXzQW803
1JRCtMxNYriuujZPLnMmvc4orpfzyIy36PowIONTsEI7MbO9ouYyAkgEV2JlkPqhGk+WwSrQFOlS
L1MBt85YC7I+PmQJA2O9NKGk1HXhs/3ciFFlklFN62BCQMkpJwpdlg9WK5VOBYxKedphQDa0iTck
AjQYRiPmWB6Lujrwu7KK7lxSMjrzRbiNqShsfZwPuIc8FlvdOqQqnWQ2vloWVdNA8FIGi28nF/GT
2TPIF1u8AyYMRqFD4B+YzJ7USddCbIz7Ceagwq53bMBLKDzqqwFnjmKwwznLD3OWvpp5Cl0hpdFV
KiVkxpY+FlaWBEY/s8zYAsRCFQlO069CC66DVAC3yKj9oPlH99TFtV0oHUPiHiJA0687VY+PjRy/
i7WRwCGs/ER+zI3wUoqnGC27qcB+aO6WUbzO2VE9ZtMHBVjKzlAyuoZ4CAdddnrRwntBNKmqGLuh
Oije+4xBLh3+axVmz22iaC7FIgm7JqVS0hmSoyoUegJhWAixZKAZsuNaIvpWi0PcqhcyflBJ7ib6
avgaVzVIIYQGsNwa6UdSgBCUYnSrk1Pnl63cOUmfPEhNGD0lZnknYvPJTdnoatBY90pFLt1QAzDy
tdOJu9rM1mTGZXhcdaaenRLPVDfTS9aie4xzUbP58nM6JG0i2G5Y7LHiLasyIfPJgISKj7NoQYhb
KLOvKLDg6CmPlCrkY47y4FjTaGt5PR67EFsrKGn1slwSnDd6FhMLbQlFqnIAbinS/Zkw724Rodsw
JsiG3sG/DVxMYkxdhbHmqpXOwAYlzU5ZOSmmWrsqjCF3SmVNbVHJGWXMxRWFdO3k2G9GefosbUTj
DsqUrg3BOoaXAlztHSPYa6uoZ3vRKRrrEFZdluKRIanVaymEiL99pgsSjqVFazJqYvubdOFONYjG
MzSFZBUYY+pM4HOdjXogFNVRilumf+y0Ya0f9SR+WcKmduZw+kpqbEKKHyTTObbB5hOSLJtbNboS
I0Yb5WzdjjqlbT7JsNWIW1ZbZRMxWSjNo96vQxSbRUOGIQiJMubX2bApjzGoOYCYJJl6U/fmtypT
L5m+QwyQNdPRWzi4SwYdKi0En9F85i+kWHdlI4M/KMSZV/ctGDssphKIlLW0ywcRysMS3Q9LSGMs
RWh/FUxwdKn1K0u6UYeZmUO0JEe1GNK7SK9vawX2cJRkfi5gMzv2Qn2F8ktmugAskUQlIatbnrFl
QfrB+HURyp0UXY59ul/q5VmThtcOsH83m/EBCO21axb1ULXJPf/eF+T/vJTxh9VAY8hz40WpzHWn
dCZLFbk4Je5wv8J6lKA8qJns9+JcU7HL/lrq8JN58LAzd0ZfC3bUAAVnZIgDeLH6+IZGCHe7WdL8
Uo89E6lfHJdBu26Eplb4kBXE7gUFj5xfWk3OGl1bTj/z66KJUFoqx5Dm917vWK0TnahiflC+voRk
NIsqeDcJ1DzXlXmYeYgJR18U4S6Hu8JGgBCoSSdYPBOzKHStsYVNxVKEX8qS/TtFfAn/An104amY
oupiypu1tfVSre5bgq6V2YI9PIbNDkyloCewgkpGLlBBlK5URTgsSfkcqzF5oFB8tHh4EEj4dRPc
nuFGxLGTI0u/zZlECvM25zD669VARaem98zgLUjVEX0wkroRPj3ffN87xYITdLdQZRRbQmQU82w6
Ux79SdahOZf5Mcz0m2QAlI6iAnXzUFyikreg2goPet54gy6wES7YUU3wQEE/ZGgtiLEtOXf0mZ2Q
RyS10GQUmaiWwYQyaDZs4ZHWXFRG9GGK9UDDKT4LRK2YKgX1XHXvQtF7mTEtdicZX9fqVai1dzIm
BG6Tmc4kroFCyB51fHtT6OPXqtWue1zcbGOs7jp1+37RdaUbQ2SBItDmZeoCb/ZVTjpu8dCPIsc4
ge1o48BKt3FmCrO2W4a3qNUiOIbj6jfq93zOeMpwt/mBXbzRm9UV8M9qJipMBMVoAg07q1J72560
of5I9PAq1OsF6/aZ+iAbbtSkUvbmYEA9iOrHDfHpptwp4szOmjWYYniv4Zh96VahZvamfCVi3J4s
5WEy5cybUwYfVtktu1LilMxKaAYWsRGqQRIycpo95k/Ify2KHHM270MEWeIaX0Z09VMFI1+qE+pJ
xQhyOiBR3bNy8WVmp7BrvX1dKmY+K9HiigRfn3HjGBRS9FUgFTSGA8CgS/kWZvPXEY5AWtWirWXK
MW3a97DCpwSjgx3jH+mY5tIDZAPDN+v8IRbmytWE+QAHIPE6hem3EGJhYebLQdXWp17KIm+UxKBt
Re3KnJe9ngs0dxFB9NrwaMHLImXEAisYk9rH69hvJ5iK7SJkXpYxRc2ERLcHa7numc0pgq7AYgSi
zmaShS3e9ibWb2UEqr6R4Ujeyg3GRbEMv16FuVjHxexUvNBVB6kQjqkYRAsjPavqHLFLX9CHXdVg
NTu10L+pvUTrUSffVbPcjUqi+V1B8WXiVcYo6j6RzPgSjihYY61ejkYwScJ9UTGqDsU7YWoxBB9S
L0opYOoIUU1H24przzYixD+dPNSqAhMijB1jArKSR4/4JVI8iTQq+iUIi6u5Ku/n3nyrZWKZdRZL
xY9rRaQFjBu3dhv3ig5QWVa+TuiZnGGwngRxTT30QBxmzJ3Q2GLSy4haU1af6rxhSLK8Gup4U8zz
VwuoCA4PfFANW4VO0y8iATo1eQev8jKihzTkgzib6a4RrDlIJvFbrVZUkYsVefGi+apgpRd9+FWO
tdULrfUpQRt4GRGDUEkRmdpR7KzC5QoSNmHv4ZpKTLeHJDeuU9ErBSMnYEqluW+bm0oz7n5oy/4j
md19VfD3/91+z1tFDcUV+x8ujf/832Xy1lZd9dGf/qqffhNejn9feFO1/fQ/7g+F2+3wvV3uvndD
/tcFsH3cfuW/+5N/6+QIIEUn98ZsH+Xx3fcoqcrPajntj/I6VkY7dKe//vvrJqFTNo9L6hwLd0sV
Hy8Zj6G/xHWK/F+sHkVE/ogVLJ4A+PT8La5TUNDB/FYgoBFKglSPn/pbXMefh4+kKmKHa8ibpaT2
n4jr5J8NYgw8YUwIAJtRJIo9HDVPvIIg+ddmm0Pk24JEmzsENq+qvYlldqg/Njvk/KnDEhmmdbB5
3LcPobt8q759EiP+zqqSZ/DJE+nHpyCeR8HtExkL931iEWTIcmxlE59iC0/FDyJjZmmrOyah7kTC
7dM5T6ITq8D/f0HLxJdwe/rG9lg+mUwtoYKuuWP6NNkw3DQPWTJBLzBmFgfRg3POSW17ipBNo6rc
v//3//n1cidPOWqA0qqwA/3PY4f+YNcNj2ce4c9C2r8vgecmSk2EtLp5YpultJO0RoKk2Iuv3o4Y
IKILuc4u9ff1Tlqc0cZJkiRaHLxIrf7zpX97c5+uvH25n56lpMrxtlx5lvKtNL0TIP7nPx8/1988
PR2jSlXFCF5UeRc/X0Ae2lQRiIfANmpyScNu94vNgehBLg/Z23fK0xxYdrHvr8wAZNhu7RAugk9y
jEfCGNEnZz7Pz4ZWfz1qyeJ014i05N0+ueHMTPOynlcZId6E94RNfhyhQVC17fSjPGpXim/4YSA/
88J4nGdJ7f75A/xIvThdTjL7xeaPq5iieuJVhdaDlT3zujDLdeaVVITGZmRawpfcbx9jcFZ3UVCF
3iXOubv/2bjqr5v/fO3ty/r0bVeGvkzIqVC/aLcFz1mr/CWRdmfu8GcTuF+vcqL4xRNmbMCPFFv1
s6stvGX1qz10Hqe0zy3fczd0srqWiXKeIxVVhYrKKpxvKhBUNZmv/nxLv3tLPj03bVtUn56bttK1
YMyCOU58OYWPUvr9z3++dOY+tJMNQEynsKTk3xaFaNPx2NKwOpS+m1njai/OfFlkAtk35/bSczd2
8jaI8VRq5rZ3C8qjxnRlHKtzq0Hd/ozTBa8YOkaYW8L0L4nJYpsYMJpS2abpkVCcDe2Xpa/SQyGl
NAdDhM1IBSrLmNL8HlmKCzWZiNGNFacLWKFUufVmdUrqI3OEvBZSkyyWeoxJlmSoEM3vnRHhLCSn
6csyAqLrrWB4YleKARZQC5TjAqVHDPaMTta6l8Zw9esC5A3eUQex1ygOomA8hwMYqQSmhAw98gCC
GZsOkPKWpFtsnV3jJp8TSA38el9F/wTK1ICuZDC+Z01EHDOD4WPpsJ8ndra+0tsXBIGhN+cQGwxp
hXuH/ChQZnxl6lURgkhtzUcitL4pXeEvhfFuKu0xHyEplAoj81XJ9kNaXKHY1G5z+De7bCPRdmFT
HZY8oslqFE74JoEWHquRw8i7tNNyTBhmSnurlCRnrEdHShpXT8VDEna4/GfJm2GCuIxjYYDWx66F
9DYwm1xCn628xoOwz1sa1FAISr3zGL7frIB1SSp4rSX5zcRgUgyLL12R4zVbwFIblYCn/wRhHgxl
KpxIFafXdWnDIwIvfEq6/WjSSOTm5ialOtkqH+NlvGJMqrj/UoVwkOsBHVDTdO+4B31oTWF30GN3
3djs/zVRkk2xgc0abSiMhDkQovFuECcLjph6AWBLp4gqsIWMgQkOI18tuqgVuB5GSltdAS8Kqnb9
r7Y2pkpsBcLVO5gUeqps40H1tdFxzEeTp+966CNnDppt5/m86vFi0FQNZwwd/26Z0vHnLUMiak2N
EF3am49jccCcab9ZDJ8NWTrdbH9cxyShV+c441g52ZoWqZRy8iJgtf2Iro+9JKVggBlD2h0mCGf2
qdN3ebsavp5UeRh/IAE82W91A+8uOZ6xFT1su1RmuSDB9uJJbii752NVfvcQP13udN+dlu11baTt
IWpe52c+zZMnBuf8I08sKii4uCvuR1bI98Vd++TA+mcdila7h1wMtsdCHNXmo2Zh/vkRntZD27XI
buarUkzKoVMn+X/WoiYthd0mLaYG2zosGvm1SZeMtDHW6J+v+ZvHyCoUIWPhG06fcHLsC0xbFWFS
JRu6hIdMyo/2gv9vrEXl1zX/03VOnqO1NhCKC/bb0VO8dR/urWI/iFhRXuO761beFECTd/58bzyz
X65qSVvNpCj0VJzS26f6dDiLo4FfYUhMhJVKT01q3ay9eTf0xhNkFm8dFC8VCkJr8+5hFETxekyN
/lbTBPE4p4nfrthDr3D0E8Yp2/gLUDEF4V8wcRARKU9N5iV6dyEu4xEiz5MkoByIrPsaZ0wE3oPi
yBEii3BlsmFMSeLrMuYbjEPBVKX5JTQ6AQZDcydlPc5v1btRUOrqItIstbtCyB560RAD0xjYXtYl
cG9YIaTBEuQa+Li3EbPBDoMd9wQNBCsnunWniboHqaq/tyujoRgpmi0O2dXYVaE7akaLBp0RbqXp
9bMF0j+m8oU1Wg+jXmAognXtZTW1FYcWpllkjJkyPBxzqDdIDo4nbwk48bggFTLfWpAGWtwgt5iY
GRACdn3NGASBYeS3ojVcw+iAsSoa81OJTPSq4ZCBn1e9Qle5Bx/2mWng/BVZ77m0kjDXzPtVwZIu
gxGBO5K6OXBuypJJgjuq1BCcovtQWXypXyRH2MZAUc3M9cx6+V2ppfP+0fQYpmToJ6XWP4fKKhvX
JWeEuR0WEjJ/Ariji3lgLE9P+6FLtRtvR4zMWdNvh07I6bOs9GGcRn/+UMrpLk4nj30SAS+0BDSA
P7qoT2s4z3BFGSqSOGGbNO4QaF/ai/ymvSAa8HF7ZREs2v1H4tcfb5Er2NkeuP64vVSys4Uiwrhz
lL/8lv4KA7n566j6HEFxummcfqSTl5nJfF+vCbYbfTf7xSIFg1YGGcxypdw3I5F6jRTUURX8+Umc
vsynVz05YIxmykl94aoV9L8qP07huUyD00ydDTX5/KxPQ+aLMDNGJCdoUF1siDjA8iPumzuW89l+
68QH/Ucr9NO1ThbbMLVSDrLEoBBVx5X8ITmkDQTJgQrGN99w3vnQMEPfUItzyV+/A4d+uvRJAQJj
MO1JK9VspsKXMhR5z/RVGyeWW5yar3VneWZXczCjOMzuhg4NQXt57kP8+m0SpUyyg0z9jweMsb2L
n5Z1uzRRzrBFtY3u1jLuc1iSf14u0unRjbMUQBoGF2SlgLVp2yf4dIVsxMplskrNDr9KNzAKNXdz
a9wlrum0bp4fwjfFLhxC35w/X/i31wXGM2VTg1urnRypyB8tsWp5uiWFdW3cpfF1OiFybO7+fJ1f
dysM7EUNojVhUyCGJ2iBWocI00LEMHn3LMnuPBY7Ubv8X1xD0lTQEIm/9JN7kXHMayoJleqqfiyV
gllf5vRLfuaJSb9bDGyc8paGiKGfeHJON5oShXXDV0XAcL5L7jbgI3YYjx6WtwZ8gILkzGbym1fd
Usgb0oBHRQMrl5M9jDgbdFozT08IYN56DRR6kMn0SiaUjqHpnx/j726Q5gIg9AcWa/54Iz+tRZnT
vO/FEasLmzn5lnYBW0/9MrpxUGN+jsLaPQfo/OaZ/nTJ7ec/XVIrBgxLJC7ZYTa1PBTnMlRPPMi3
DYwn+OmeTt7gCq2ImeMaA8SsF+6Pe6K9iJE0HBaHF8s792L9ZsErBm0TuDmtkySf3BHmw90gtyAS
Um5iB0q+WteiGpLPfVkyT+Zzf7bdGHnv+HqaKv+tn6xGnEMB4WLo+MOhvjC89cg4/GLxRCdzECCe
Kzp+ezVVBgUxLOpU8eQcqPJQ7EPMJm31dnIlZ7nEDsLG77Tbk//hFN/OrMRfQU5u7tPlto/zaVkk
WjpiNoDaH1sud/Pqb48EZHv54ewb9muVgEk02zuRR9RUKKx+vlKno3gUC8Bx5EaueBtdyX5xVXtg
fjxQ3IeeOw/fiXv5Ij7oZ0C5X97urZVS2ElMZiDa5lj487UxOVFWNPfb4GF26pfON/eYvtnKa3r+
Pk8LtNNrnSxL+C5zvYYyJlgX7PceRvAkuEQ2QrezmOYv79zptU7euUHr4lrGnZFnWu4LwHFqFANc
uKep2G2xiecyU093ke2Cn7GKk9W5dji8hzgQoB8y3nqlnvF16PTdmUV5+g7opkW5LSrbJADrydOl
As4H8D4wI9+Qis6urysbyeql5Y+++GSdybf8tc3++WInt9RK48R4rFvt0djr9Z1CX6SajyYxFIvp
//nGTl+B0/s6ednEeR3MKuNSkZRcC/nod4CZ2PfDtsSl8BbNwZ0qPP/5mqe75Ok1T5Z+mnVSyT9W
W+++yRF8jO7bMH38+Rq/WYc/P8OTNS8PfVpWPRehFij3MkpKZ6tcxcgxfJQ/Nbv/OTz/l9ne6Y2d
rP2xUM04XrnmBoTj/LJrHrbhXrXHcfHh3FnzS/V4erWT6irONURa2ypRt+nU6qBiZAhPem1FOBFU
Vk+zNZVXLnQhUp55uudeh5OqqxW7vBpQEdiz1+6RyOLm4fQHbJjt+WHT77r/q+tRiIuqIaoUzT/v
lgv75zAP+DzDkX5TycVC0kJ+bRrI5Aj+xwfeX0/2n6udPFlTWjK5X7gafqjWLgngPzkQ1MCP/60Z
7e9f938ud/IwjcXSzXDlcoIQ75O4eJbh7CXhx9j3b1Ej7888y19Pg+3N+OdyJ3Vl22pSaBA8yfQQ
3CkKpKB8Cr/MrvSYeefAyf/hlTAkS4eEIOvGyf6iFrFQRiYXS/dJgAlB6unOlm2TI8i0z3c2lFi/
XZpIZehudInz++RpCninwPTE+zBL4q/dsrykvak6nT6IqKxKCQaO3vh9Ka67WsEYVUjUO7MUvqG2
T3dyA5bUsghdnFch6Km+IYa+uiVphNltNmOCKOPQZ3b47yI0rPZD0mbXZTnNtxYyCRf+/sqExKBR
VUzDUeM2qE3EAHh97iy6rts1tzBPq7r5zsoQpq34RmijCkuta3y4kaZbyF0A36TfPNi+1vp6B0OH
1IDIVmPd7TFwYDrJjmmO5BjK8DjDDjP1SL5F671XDAYqlorPiKYEOS4rS4MnRK8dY9n6WomYHSiD
6Bm9FnRpclFPuTumqlPjF5h3yL/6HDGjgurGsYhO3MVt1NzUK0BW0ydxMIqLgU9HnF0ha5sx9ILh
Uyqqu46FfkGAXONm2JME2lTF/hQKaDO7SQyGphTR3wvLTWKY7SXjkG9SiDFCDeLeNtriCcIAT3MU
74ZUnG4Sij+vNRtpT+eMm5kwMepGg5Ktw3W/xgu+AR00rVLfC6vl5fp4o1Uh4m2h7ny0VS9NB5pv
Yf6UIQLxSw0T+D4zRE/KsiUwu8QdtuGRsOm1K+ZJ6TZYgg52kJk0teXkEEIDeCfK+2wbRhXbWKre
BlShXEC8lXUUz0O5+nBLCTLaRlrZNtxCgAzxgXkXg8J9sQ3ANHQQO4OZWBJa76tY+sNkfZsEDvFq
G5/J2yBNWPMs0LfhWh8x0ZOiDOc4vegfiBjwpm0QN2wjOY3ZXD9SfLeCiNGshhtuJOD9mm7DvKoI
XaiOF7pAXkEWXWXRpB/JrR/sapv/ZdskME0zky+5xaVkY50zKjT78Fku9eNaY8+rvFmiluI2EbbY
Lq/Y1qQ3YzcetQL2mLJNHdNZZsSvY8W6lgw3J8XClmaN0ACYJWHijfKRG+3HIAo3SLeSl5qJjlsn
KgFT04xCLakucFpECrENPgWr+rC2Uai5DUVLpqOowd/bwrwftplphS+PE9a9x77xvdzmqqW+fgwC
Jg5aqNXv7YDYpMRHTi3rw7IxgdfpYGr9hVB0r6a4XjU45R6KMHKERfWsafg6YzVpVdjaVOmxYyUM
iYUPUv48Y9laSPh1VrEn6O8m4o1+goSqVfy20Q1xI1vz+WBoC9b+ittbGE1t0SnJc1vPgSqhSpjZ
JdoEMzIcymhi4RHtsyR3gZIuTVbfnKOeG0Ls+Ds/Xxa3GCTs32KXzMEvJe/wgDtQvoj3+Vj1fjtb
Th9Fl4oa7wnjeCfM55hAt+7yNmg0ZKml4pINvMorIszoqe2xZGquxZ64EXXwsY5kf5lFGzI3PPzN
/3bKbMMUwt2iwsmbSy+Ol2PPD9Z68cisGr8ZdA4GxTnQjNgnj6WwXIURigVUWDQLNx1c2ZY1uESC
F6/LDvLhbZLoe6XSPTG6L1GZopfdbz5javrWoJjBr+yoo7cm1SFz8YI+xLCNRHyxis48klBEuEa6
emoCLzjN92LTOOPwxYytYIVbTpwWg12sFPC5W8uvopY7GcCjWuQ2qYQ7Uy5uM4IJsBixUK0VymEz
PrWEPki0b8QNH7Dws+fpQxSesglObnJHgem3QwStQvGm4ouRGA4oH0YsWBWMEZa4IVbqHeVg4Qjx
4OOI6G9aXDRK3MirhWyVp4MYrHuI+9SvqgmKtxVE2f9j70yWG0e2LfsrZTX3LMDRT9mToiiK6jWB
SQoJPeDom69/C/HurcpUZGXYHZZZDW5jFqGASADux8/Ze+3puUKeHGjxynSfia3B6scsMX1tVLDr
zBGBuQ1XkP3bZXxRgeBqE/toN9F2jH14pRarLJJZfOo2HiuIkPOwbtN0hsSno2ODVlFNzeYVEITl
qnLZouNoB5dpacuzNM+urbZ2n79zm1YhS4c2Jujl1IssoLRKN9glYX+0NJIVdCItNO8uLLNrGOSL
3OWfcD/51/t1bEwvcUStKBzSWQwf1+0wvOhJeOM0BD5gfdcOAQnpa7vHe2TltbaW0B6vGmVGUOWa
gGXLjnAcBA2s4azYG63nHSdjdG7clhiJVhAX60dnPJRyAzRCghSxo4dAYa11bf5CLRMM/DgVVxRZ
LNah/mUMdgrauL7CUr9y24T8LPKO7SkM1iNJVusESe0S7p24GPEU39tgiYAX1tVNJ3FrZ0Xk0WwJ
w+xG61uFjyTJFQILJ9v4PfMahlg2rAZvAO5sbVuZlGChAkLSQq9ep25zl+r2e92OD6aOecgDCQhq
9zREVXDuy/Kma/hxDRPuiiyXmzBoyWbLjUXgYJceuy0A3usJUmrb2jslCAtQwr8BqPk2Bv5z5rcY
ycEfpINB0pGV7YvOurI8/ZQKF8Fv+uUDYEtqDcnMuXN9ez1Z2WNiB3h6vGhhWnDNjXSHO5KFzGEn
yfk/ZoldLDKLk/KsPe5brISN8wO6oLfyJweNP6Luti2/wNA3eySd/WIU40am/JTWQ7HVg3tuLVzf
IDiPNVYC9hDcJFfO7GbHNQoFGIyAE4WSZ7c6EUHkLEIyv7ZKJ0fFBCHlVs1X1Qu82MaBPiWAUmls
Ul2Uy9mI3JR4o5ve32NU2tmd3BlC7sJxwPUNIT9Jkm0x9Pski3d9HcOSMJBa+KBgA9DzThT/iGCd
Mx0EW965d1qrv0RN/Bj0cLBM9UhIGHjarHocIoJjtOAzKd3nMbJPva49yME4FOl0nLr4h9VimgZM
wrKSTJ+9b39Y1gjZYOpAvfAUxyV/3iY5yQrhWkkgWl1OdIsJQj0PmjV5e+OyHcsD0BF9jbMTa1BF
KkOiU5FIW3sUjnH0iRIAY4aUMwWFSujXfSmm1c96ohhudYiZe4UfbNE7w1Vn52urbB6awH/3y3Lr
ud4uyeAndgrK4ATXJ2nyPTaMW79xPmoWhpwnjICGC/LKax1ohhdgWuvUey28S1ikp74nRsv1rmkf
P0kvJuWt2CdDfLIwngDzvk8sWAK+q8+y9fd27MBwt81zmQsKAZ6YRQw4Yec5c8CE3j0qoXbYk3C7
ssrupUvvcrLqk5HybCprdMEnRHs/HFf61F2nZoQAMHlIk+SlH+V2HNhlAbxhg0Ge1GafgXAvFY6C
pav0D3ZwyDrcXfxlzpLfKmRGqq51yWB6hCsEhj1/Aq4c7EdvfB3q8V71BlR+a9XY42YUMH9qAXUe
/AmRbZjHwg5XbsRDAI1gxYPAyI0civlBHHrxCfD7LmudfsXfOBnT+NHK4ZqgObAqxjiDGbxDpmU/
NG0AvBfhLzWTZZXAr+6M4NCQOTEaxoEX4jC4vbuCuEQTXrFgsu/jQ569t6n5TijVZ8eyBPwAjjfo
EkDz0xU6MuB+rdgxhN5MhC5UIy+PLsitMKvx6NnFEnjMzgZ1l8Y6/rSwvdJnl3eREQ2QXifOVzaw
QzWWui9NbUfByhmhxOHoKUkryN04Vfuul86jqwUfIdZg9nSNRcsQj1boTxxTx0M3GEevL66JWYSb
4bxC6LlKSuMz6nSYBbX1CTTnrW7j197nCBTrDLGdQjwYfQicJY+ui7lUIDzprmwTEhXcs4CMqsIo
WcUNCUJl09frjCcappezEjXGGzA7e98JtHVFTCKjb2h+et+C4iB7qc03Vc/Zxxtuqy48kxH5itn3
wXRxbLqJtxtGdSXTZJ1pkJci+ypo8E8OErdJmrovTgG1wC79bWCZSzPXn9hMMEHDxOeLtx4ZXDT4
lJk1Q3dc1MM4W2PvIxvbpzs6ZLBlmyKqHiFkRIs0L89TMb/nU3ZhqT/mOeFhUbdi6yeIFgriWGL1
6NwbwmX2ukWxFVtUhuw4CvLNHFI2J5TqDECpcXEd7mKje+ZI8D7CAYtGfZPkYIjLYgf4Ei5789Q4
HrhlrERlu5BtgRk7vWlK+Wr20PQMfK7sX+FzGHfZuin4RKSZbUtwNUVrMFcdfRICho4IJuqHIb8q
RfQGQmjfa8aNYbcfVWzlS96zfBkmBqYuzXQhF5n4P9OvcAyiLYisZzcfN5XZ4O6vN2besqz7KHak
C9rNBkBAtddHmExAgKcioAU+ihdEiUu9qYmlmexFobalEC+RGb7EecJjpX9GhBfgtmtuTSTXKYIH
CLfpRs+sg2+mBy3vPbR0JWh3vIFLT8Ee0fzSXuV6XZxM+vDLqiA7HPe06ozHrrBeR72/R37TcdqK
TuAEnxADiqXoM9yKDTiB3s+wNo0SFiP1The5907tv2YQpiaekjyFHoUClRTbAY8/haEj0PlVuGYw
nRX5GRsvvZuoO9kQ6xddO4Y7IVy4tbjboxnhYyoAhMDb3xO/zDdKo1iqc97YBIgGEXhhdczi/GUM
WrnPOjiyHFpp1uOyPPV83yvGkurGijAq1NHKdp0rV5SAr6Kv1CqfWDmfgGBeT0U4sEKQPejGG71l
vhHH0UVGwWtgcUJgMrfCyL7pcDNC7WqvE0uwTWXuA75q0L4h6OoQsv7WJv12xeJ8aR3ka6V71PiE
Dviu7RCrc+CHW6Aj4HIiis3c9G4oRLd26o+ga8StVgPtbEuwxFoQvVkZj+MAueNSJ4BKsX7NtdQw
vWqux0ZjlhdLjdAyhhuiYM1d7xK8gV14BstTsGoNEnNNDk+qmR6MxsY4u2usMQK3mBNm03Kf25hg
xTytFrSx1rIPNsPA+RuFwxY80TEwiz2Vx3MXTOcADtbaEO69odJHk20kGTTcR+4xTsuLiO1L4/Fs
Zvk5HJIdWJjnqPO8hSXFuCL37200KVwjxwLXlBe3Bq66gCzV0m4vTudeKbPeaa7/0XQu26UBujLB
KBV36V5v9ds4LIESai4u6PKQ5ghlh4RUaBuL6KTCI8mLd6mFYTd0FPsU9urEcV5dvTz7LoyNyolu
Km2I1zqMFWTwOMph9S/LFtxlRuIvS+WR9IeNM7Z3uW8+90pvFqODN800fCAyg6ctPHz0ZqGfei98
M4Ni71vtllUVnrMNH5jTn0agZw6dcaqS2y4H8jdx1MjN8MY1yv2QDvuuqbZmOhy7KTnnEFd1s9o0
Wh/NqZ37MFUgrKnIeTHye8urn/SkuE1Fd+3OFaFs+0Oo5+95Cl27Cfe11VzSWSulSyen8h+Z5ZDo
u0gnefRhVuaE6VqOPJVet40hfDaBsQ8CoDqqsc5Vn5wid9qMoXtM59iSTtvb7KJAm3jA4il7JWH9
wjF9ha0iXYA6KLaJgoZlmmLddR7GUgOkuvUUDa1YDa13EYFe8jYGW1ycWFPnxgImtWCJSIp1Dzvo
stDU3nJphUhB26Wc4Nr0lfOVgu2zhXmuKuetRhwHOrFCV63nwLsgNC5TCu1FncX+ZWpNLPFOVqzL
EVEc+Y8eMcng0uA9f6IQ26eFd1Sa7GC18pmotNKjn5bmcipEuBZtAm6+NN/brG6v06mrl0BaD0Vb
lM86qERAwAxwHF55iCW0z1IOtvnQYWAI6k8V1A/V1I4rIog5CA6+PLW0+xapASldhKjoiKWUN/qs
rPOITFjG80oKw3hYQ1mCgOOXp3qW5Blavp9k9UNDq8fze/FzKa5cZfrvpeQcbM/yPqQY7Dqz5C+c
xX+pqsZtjR7QYrcO0Qe6fnNFWvOxQzfYzALCf+48/83chxmrpktPJzfR+651rGj1AA4maKbOf8Rq
X3o/ZP6b0dIvBhVa94bFjMBgidJRAHwbnXkl0MUmQ/beL6dNfbKO1i7ezHKa/mgv2mcQoKiFog0F
3T9/tr+Z5+KKcQyUQpalI3b51nYeTV3lDrXXz9lPcDXrfclvWPb7avvbpvrffJF/uda3Dr4d5RwH
Pa41W+f0Y7IuPgEtr+eRZH9muQEEsGl3v/mA81Tuz5oDvllaU0z/9Tk1/hf1dBDm/Tg42shYXu3N
ZUH62BV8m41ZLLR7eoer7Omfr/g3o8k/X/C7fjp2jEb3DS44bLpjztQaEf8+PTi/m4f8zQezmMFb
zOKR4srvFkB7qgQgYEa7/bJbqXuc5Ciwkmu8wRt2iea3t2/2XX7/Ji2TiYhh2waCop8zkz8JHLIh
z33OzHLpPgzo2tQmzxcYOa5n3Ve+M+/aFa2fpbdnFPFWbtR1fSV/pz6YJ1jfbib+Mck8G8Gmg2Tl
r/O0qgN5NRKSx/mWtO/VrNKc3Tr5o+TcvhiW9d4iOHqekf5mkvc3N/UvF57//E+fPY7qKmwbi2k9
g0O4iTsDUXy2+a2042++Y66DQAZRPJMn+9sIrwoIMawKrtMvjZ86SW2PGxytYIUEIf7dy/93V9MZ
ctHMcj1ejW/D5jbvUmUADEYdMK7tZbzBu0NXDeMjkTb3EKv/+c34xXHFB3MQACP8R72CguXbOLQb
A9i7MYk27iuQ3HXOzsoANiI0kCWn3pcbTjMbdpHfXHZew74/NSw8josGQtekOb9Jf7p5Ka22jHAZ
fWleD8/yMK3KQ37Xvdt77Ub7CC/GstmGt/HD78S88peJpcfFzPlxZe/Q+MR/va5R1KQ3KQ88SrUY
PsSNewBfhPxOLLsnerpr/rOD80vK1Yae1tJ5+d0N/kVjwi/A7NJzHFOTEk/1X3+BOJej78WELpU2
CjxbLUxaWf/85f56CZ2Ny0TnZ0ssnta3z2jTQBZTxZqeN09adtNDJfznC/yqiEDl9OcrfLt7dtkZ
k6H93DVmGVe09vuFuqJaWNNov/LXhvrdFX95Xr5d8dtrUfbEh2Q2V9QO+ura2JnLlMcUMfga5DdX
XWqLfPu7e6V/14/Z36767eXo7dipLIOrmttmnxzmfbhfzc6b3y0yf/vxWGLw4aLFd38KNP70OtBb
jQ2t5EIJjRGwEOF0AU+yqvRdZLz98837dc/gQ/HiaYh2TcKKjW/rGShOzYpARCCIDt5sNgtjg9ft
KqEVcZVtP4g8IY/yMB6bU38EjnHjr63VP/8KvxQd/AauJknMQv+E2Pbb4xOkwmv8ef8P41cgz6D0
z1Hxu/Ltl33p50XIBHZnzesvebuRaQ5Q5iZATUDMe6obEil45WCiXUBs38rn5mR/2MDWdv+qb/4j
dMT/lQvxF5bEjfrM75rq87O5flP/DxAkWKn/dKdnQsVfEpq3b9Pb/+DzROrPGImfP/S/ORJMSuBB
4DGzye90eY3/xZEw/5CoXT2PcYWGwMPimfg3R0L/Az8fHWzH4VnR2Rf/D0dC/4NjwLySo7q0dbaw
/4Qj8d+i2j/vShZ2NN20qODQLnOlbyVFXtOH8BXTHOm05iZgUr2mKgBEAA3u4HHeAwBELkvnz5m3
iaS1NZI0m5a2cS/AfSHOmJsaCZCoOF7LyoAabqEJSO1mr1T4rsvPoG03+GZXQAeXQ0LzSHd3uVXc
2F4GsjOn+AVeDUmJHI0cAbU5XsVj9BSCuOpro9zow1M2UL626i4wcYYoJXYq9HIyLvtkrWpyQJLR
of0yMPBBhnKdS/OropO1MFoGApNjEYyWm8R+6STixCE4HBpMS/bJ8lxO6i0PK3fVYCZdQF/014M7
Z9br2acn4+cBVhN0LwjfOBjgL7KFR+TU01yriVBptXpp6+RiTg1HdOLamNd1VvJoepWAqjuY5haq
oNoVyrjtyZtKEhBdwTvrkDyTXMN35t67xb5hVmmSp9mQrKydowl1wbPKivrOS7d98D6Pdnx6RUiL
GRP5G6/rD1gHlwRTYjvLjJvc9mqP1rJTHRjQNI9RMIQngs2IUjMukQtonvQeawVk0l9nEVBn3SFg
sjhmcB4/u1r7LLyICbgaHPcQBw0dCEkBViQFcw6cULdjNgGcpUYrNj/flP+/aPxPfd7N/tdPbs6/
sDZ/WTT21dtfKDU///p/Lxe28YdhGHO5pOu8l5wy/r1cmOYfmsWhnELK9OaFgy3m38uF94cDoobj
F14YfnqWQ/8LOyMtfopjGf4yqDQOx/r/ZLmQaMn/WsXSGmDkzLrkzP8D7vrb2cdGz5JqWVis8wpI
UjPCUg56NTGPdUxyYDjDr+sqCA+Q7AN4Kb5WbcHvE5fBY7k1yxwcSCctkkQ6o7jHQFlirPOG3uxo
JgUGFY5eMyYLvPFq7LL2EiSOWrdFk9z0zIj2vvLGjaVP02mkSOG80FrVGXBy8jUOWviD1Opug1KB
VmmS2XRjhAvN2MM6jHRhl5sJCmQ/Z6ZRDf0ym3qo9nWerXzseS/ZFBrXbhki/sqb9IMRU3+GO2m4
yCamaFWORnnXN2QyWaHTI1gS3aUj12VTQsm9F9DdSGpA9UUIlj18BXqoo5dqLHop0CJL6zpQwnBO
DsEp7YZ+bjgPBQ2SZYigCN/i0PZNklHldEnzicmhm1j085lpyIExu1lTIlkZxD9wAR4B7WUjQGgn
uUzFU5AlhN7QvtfitRf7U7UZ3SkSz9pEWxNKTmZzZAu5nY/EIrnZBm6y/lbbsus2Infl3NIUFYMm
BuZOtG113y+XcuoJ4MTwnX4FuEn7hanpFUpgAAnaPQh4aYdLAZXR1RZTY9Y5uZLoVfpPs1Yh07cp
tEZ7FaIoAAlu1XFGWg1u2uSRsBBs8URsmiXH5hAqM3R9Q1GrxCoLxKLN4qrbuWaniLIHWIKPoAor
51RJrU93YZd1THmtrm5Mkuo08Tl6tVV18MNdoqXpTjVB4WzbEQLYlj6mSXZInwfWJtetZDobBGOA
IzFddySjMAJBekGGF9D1xoYKsWXhlAMKLmXFzO8XtWUVBijUyc80mtZDBzaODBkMxacAhFiESCxW
ACUH+pDtKs79aOBqMOyXde/kvlpEuIAdSAxlNb0Je/QEg9+6J40qMpF+POV5ars/GIsbkp73GGUu
tG/HS7RXn8GSuyIFlqarhT+c+IxKZqDV0WDUWf8y+XVF5J0VCuItSEROdhm0dFSFRMNV6lg3xRif
Bz8JLdK/SAN5YnzbdmsSgDztHoaTY3Cqz+O6+5zcLiX3u7GV2VzDE06JaGhsnfn4oqjCMk4gW3ea
8zFMQVkdplzHobmwq771bzLST6yj9Id8uIOXCtF81Wa6MdyOuizKDxwFDfkNKOLi9kOoQBY7MuhM
80rvhlPTM8atuqmxkjXhr3n5A1y9SZC5mWvxuMuxACH1E4WZ3qQeuKe3Oe1MLiSpxcCH6+LS9p2r
oIeKvLcfZh1O/0DYbQeENs2UcdWNblCvCYnoUXDWRYB+Zdl1SRsgCElQE72jEAUDwrhTF+5LR4u8
uGJgIG2UL2bZojnoK795cHmOeCqk25VzB1patM1FTOf6NoLsgQrPD0OnemOsr6SP5q3QzRMjZC0K
r2K79prwlCPoaZENOoQ81GLFdMMatdsSHYLIN6jN4h7SI5FWLfIaxliSHqsVpz20l5Cpgwk2WvXA
+htPBSQVVQYzUGtFkInXrPkEgfEcKYZKBDkl2jrsi/c+SjoSUtvEy22gfy1074TmfPtDBAQzfI6D
12r3mkW6ArzESYv1nSF5dwg7450Ot6FdGmAdgXkYKEeLUvZEY1fuyCKPjC+zRMfbUzcRf+akeb6P
SuFGN7ZjhvqhCYRtUgR1uXKHhdI0yeeuzTZhXiwGTY0CRKsLDF5qkTGzGeGBrMumY3zM0lElG45u
ApFEkjrqKShNMB4E9zXEZgWFvocnbUXaivaXG0C4reOB+2sXkvnLMATEsA1BWJt7x+KMtUl0gOi+
FcChRO47QFOUEsLhj6LLenE94jIDIZoaSZVf+bpWTIhcbcGqFaVOQJUGvchnXU6CJHHDZS29prvR
6sKJniZdY/Ee61qfIzyHvSMMaLGqH61gXykVD/tksgn4MXMQl2ujyyfxIOvBLg556REBtJCN0cpj
H08i32ZUAAjc6hoH3nVYjvHIllk5zgvEWw9JpCOsC7m1DIOCwSFee7Taxn3MfE1NL7Yos+FSmiZh
gj3Sg3Hfe7UMLo0LFnM/EV4A2bAyW2NX5rjPVllbafFjp1lq+ATVGBOBaCSDTXwm0EG+Z0Mm3U5H
Y9wRwzkJBItx68+7YTJ4TI1ZMYHmd0xT04XlNYnxZZjdpK+rhj15VxiQbW6KSCPkw/UA2jPX6Srr
iec6qK60MNbyg9mnHQnKUo/Iv1LAFG5CXxf63gQ5nDyjDQwAFNhxJIkawLs/Hfi1HQ0ycaRHRwvU
j72viygVBy3OlURwYIqRHPZeKXOJt0GYxKobqkOg6WYlcMihvolJpPlkhRHn0BCsun1ZOESco4Mk
E3jwP/0yJXijBAO7anMJp9IPES50OUtvH7pk1qCffYjQhKAoDTJjpYMHvgZjjiCxUemsobLHZl1L
EIoLLfXaGqA/o3qoOsa+7SxxGw/zm5CLsFrRVEkfjGAk5a2fzGA/BaF/GcqKRElr0nNwnSWzKRMQ
bTEP5qorr8z4orQSnm1UD/kb0TeZ3DrNVCyHVPYVZQtamryQzLGqnj5NLMkto3YjHk8IYqcWtgyB
GbSOExEsjDaHnAolzTXxiM09RHp3z+TVWQzksh14EouA3lxp3eUVqt4DedsElGsoWDyA6sWobZm3
p8esLInTGKla96lNnjniZTWrTBwitvg2SINKqwJ1n1/F2jUlRQ/GOa6MJxGYk1g75HrrgIZBnz+S
QOJpD7mZyZDjVTF+uaNuECnBG7oahk6/8DRliORiEZ3MfE6A1RqUzV1kP3vw2A/SktoJftXwYcl2
PFcmFNw0G+JryyCer4ETgvBhIpa+A/uxZsJrriAYeLvIjLvTICrAwBCUbQIHhHWInSLfydgcbyni
5Ek3QFezECJJSwboxYK0xnWbwUylgxTsWH/CJ4ebsrWdftgqS4dcN+fxpmbTbRPyojZ1mshNg3T7
ZCoP7YpNcCO5W5Yt4itNZBAe+IV2eh7IOyNiqE1iUC4vqknjQxWV7tkNPP/RAHJ+ZdRoaIY6AHds
uk659cfSus3V1IuLVfHfK3ZSn13DoqxunoowDDpi1bQB3H+QBgWMJ6OnQik8kdxODjG6y9Stgi/Q
+rziqda4BYwOXOYF4eNogNqxR7yXYp57H23zFNldu7GRgt/V7ML3oz1p7/0Ql9pqiq1w02J3Xqli
fve6THKrTfO2YPvb9l1qLDK3Zg7CznWlaAqI+8YwAqI+LTPZubHIV2Lop3URlgQ5Z5ZbEY1XAzaP
LW1TkLUIu2S0sKw2ZX+dtsrbDrYcXo1MkMdZzAJ3kvSytZ9k9QMyn6El6KKKiFBs3bcyy+qFn7jO
EZ9vvUIY/wGlslwwbGa0MI0oqHQm+xQx4bKphD0tKq3Pb8usKFb6aJhLI/VOEaqRrTRGvo0w+xRh
/qMsAmfbD9qwoo6JnwNTp4UY6cUNqrsahUjjfzmGsK7TUozrSpkzD6ugzc3SK1ZkRsdnvTPI6I5a
sYakrEgZauknZPF7VCbDzYRXWaeg8JytjcJylsV3+7by4PXoRYecq/B2pN9oqxT3xMIV/b05ZA9U
29k5UVpKBJdw9lhLUPPN8e2RIMvBKhFTkzxWVPGb7UHz97LiLkmwK5SNfyhHB6XM/ASgJ/60hPeK
UNQRj2qMCUsYGmYh5jDgoWxIbxs7Y9Fb1Su5O3vLCZfVnIkXkMNF0IrdbjLiU2QLh7Tudl3cP5aV
pza9ns1Rmb79TJeiItaKiF8zr+o7wUL0mop8Rgj7D6JS5NhneGowaxr3MuI3mkLlgNsNwl3iFdOl
taaErMdQPPiu4UPeJcm0htPGilmII2dp71gBwd6mTLbXdGBfyFu7Z8p7V+sJOJtA91amWWzcfK5M
4uEkcn/fT8nWLkWBVCD6QXFx8IX8MILusdc4TNnNXRgVl6ZwnmsqHlIKGtag54B/wKtpUnXkes3B
A2SqaPUFI8YSv85r4erveejdVintKJeYwsgPV0VgnmON33r6pHN1jnXvFE7DikPTiqVwVWHwwqZh
fcUxGfXmW5SUq4LtFgHMAZDCQ2a+x+G4QCt64YCPGvVp8pxnJ+/f41p7QCT3yssHwDld+hWLp9QX
RXA75qAK++c4HG6iIroMlXqmdAR5SRQOaWcLZyR21j+l/rFCuSWst5rlLpDwr+DBe6emftHd6kqJ
Ly/OSVM+Bw5hOurLyNxVSsm9Aaq0q/TrqsQN5DkH4X8k0bYkn8qxCuRNgunkWG5VSSSALcjqcJE6
Ah433Xala9AyRPYyaQMAcad9TVISt2r/oNt5sOaNvRpr8ZBk0Xks9bfcqYn0Mx91g9kcMbdnL/Wu
Y0NuBGejoE3eAIWXq9ws0q1lRulSEnbohOJc2dUFmt+BVZ11HNeCNCMO/djT0kzutUa/cfXgsSzG
lypG06c15TFuCR9svEe3Mk/lROSFqyH8br1srjfTN9vX3sKB3O/Ke+6TZN2yZllkXFeIeomqhNEu
l6DEFyrlYcNL2qX3kSr2Xb2tVY1bDBZf+2KHd7luLFTZcEY5a0O6yaSzmKbtiOUBo0ufG1g8nhNY
+Vh9iGosJF0C8BEkI7WjSz4haW6a88Mw6k1Guksl0cpBfUqaXVj7fFt3PrpEP0f7QsUTeG+ZxuHP
XAoiuGz7DZki/iOXNFWCiUMQS4Is9qk5k4AEq/ycklIymcA6xypblslXTg1Cq+bYVUQslOKgOn2j
FemqMu76kjtpnGvqj6R8H8pNre4750mJPda6O1qrR5aC1SQ/Gxne6VqFJ5OHOMzQOFP+JGWx9gWS
1PIrQk4Wxehq9GbIrwu3W/lJ69NUeDR6Pl+fwB1SIiLrkIg6HHv1SpgfJTIibgRK/RFIhKeavYiL
Sy93/ditm8FDK9eSWDftWjT3A0fWDnuO8h4SVFHcpBvidA5OjwWrD2E9CTTIhUDMVhacGgjySKMF
iRfJLMdGHAVVvT3oXbVxphwnXLz2Yy9ddvEDMQpr4e3N0PvhZcEIECnYdtMPa3rPEgwotqUudu33
Dzab9g2n6XWgX8fpNuhAu48xla5bS8LIdIDiAoL5MaJ+AYX1REqrZaiL3mNNaT30YfIgIdDLpsN7
+SPIv0gg2FCYr8oQQbxGol0Tn5JhryMjt4dxZ7ZnYJjzugbB1iETlX0NtGcyppcxCNa62+2SutMX
3UBqhYxXQVvvwfFz+Ea6PvXhWiZz0nyymFp9MbCUFBE05ypB91dIJMg14cxY9ytnqxU16rvR/FKz
jwkkvMbGrxnFpavtta90tSyJF8mr8aEJ2Xt5a6LA3HDwZHkQq5HVw5T1nmC9ZBG0zRcdJpRVwZWF
PFaEz1nfvY8lA89Q3TSht27rq3RqF5RjyLH0TWgYj0bOAMH40mWHNgGau6OCi01Qio6/KtJsfHTl
fcZRZTnJglCi0piLjY9S3LZ0MFITQwmNfqxg5cYvMDWGo4uryABWJ9WBJXbLr7yofOM2RlA/pPsq
yr2lmM19eEgwk8psQs5M2idJ80LDVte0YNLas6bIW57apWiICXADSi273fppjco+fRuycRFV2mb2
XNEvIYGmt1apjHaZ11/Hg7spCvsG26RD9jUhq8WM5umA/ZOwAdK+8smNlgPU/mlPBbODP3pyY3ZC
9iOD6MWBnWiEv0GX1fMYgjsEFDlqCrFkcGrXig32MlI2G38jLbLzihccKTdeSSjjwGcS5hXjguuK
FARDRQSZlUfMwOt25EEdawT+qeKOk1+61MigD0v30UvvQkkMRqLWPeMFLe03jpFTxHvNUmvWRjNv
3MxOEnLA02xVU5IEwjvHOYWbjQs4DjZ+532YDVSN5sbtZp/loccmknrkokQMQDJnSYZHH1IIh48J
uTuTQUlrvNvubUn2kbELEWvGdrdujU8A+5bm0De46wLjOPHFGkrfktNFF+NuNj9yVMraU53r68I5
V/Gpgk2FUjBAKV0D7bepPRrQLC6dbNVd6uKj6x/0EfdEWhyS7rkmF9Kt1vRx1sI+1nM8U1AsLN5O
I0ioqoL1NKiVzddnaYCWOa25QrtVvOGF23xmlbkLnfxIJ/+o282V1g6HvooONQ+Bkt7RDwlj5+/j
m72LxvZJhFQgdXRQFaHrGcS3QK0bJ173/IiRbTFPrKzJvSbPbxtXIEKUsw09tTPDHNvbnPOY3gQl
ATu5vFJ6fmcn4Ts9t3NGvq/TkclSegRqafhhutQ5R9X4iLwi47tgUarDp4ntIyI3aqHPOFgXy3U7
baIh2HnlY966T51PfnoxOrfVIO/jaLgKLX6yD7sQ+2JA2WCQuqkPIJmbR4c+jRtOOyn9nq/n7r9I
O6/luJFsXT8RIuDNbcGUoRdJUdJNhkQ14b3H0+8Pmn2iSZCH1b1nbjpiuoNZADJXLvMb2TT2I04J
8Neu5FxAUXUaCt+Jx+/cTv6ONu1F7jR/QYhSuPgazH0poBy1vhtM6aEs+yvTKW/lWb2R9H4/Vt0l
8PS7hlIsF85en1NPN7CMFv0xHx3QRLJXqtwW0zA9JVL6o0qwhiVVpIfwBPH2PjEEzC58Nvuuc0Vn
a7u6wbxuhN3l/EpEjPp7Q4X0jZQl6CCdiEyiT6p3nq30F3GeXQyw7rCf8loVFzZBPx0zFAyaWfRg
sHvUsUKoFnyafA+KPUgG/QE/qfvQwBzCplG8Wu8NcOO1KxpQJDFjfGvFyuOiy/ezoXzVEJf0MU10
Uzv8iQ3MpVrrx7TRLvPIwBWLHESM11UPhdHOSCfq7ItqTTgGKkYOrdbAccrC2UdeENnKJF+tY6Z8
yiOlFm7q8b4zg3qqLhxKdmqzIqyOkt3AV0CFcu49jL8njc6sEUEKzSy8O74tBbcoPsZk3xyllhsX
b4zByJ+KiYEhNcMTtly/nJAxboyQObBuq2/vQbkfpAXT2bHyHfhoj3qCxy0MClD4OMHTJv2Wl/oD
NmjfcMa8GRGO0xsijiP0RwgCz93UX+eIAQDuhshPw31pruYSgwMHhcZovObN75UWKqozcavEO40B
g0mlUskOWpXWsKvb5bvEd5JzbQ89/naU+qBPystpaPZRD523+jZxsVaqdoCgcecoabVrmugoYmZZ
6tAj/RneDA5qoqnTInVQTkd17hBeHgrzVut0sFVy1DzqlfIzHuobGEs3baRcLgq0lKIF3Y9/mPQb
5q/XLzVqnn5l4jDDFGqK7kZtgteYfB+xdzGyn1gcQJIf9+m4Cka3Hl4sJAvYHcQFqH+u9fzKMh+4
Fz1trK6sOvc1kCxyq+9LrMOL8SaP6tvOZk9Xyz6Fzp1KuI1N62CodkFyBtzulHDVXWg/l43mGZXs
haV+XSbdVQyFt6AkwTHWZfDjT9Z8M+vhxWhBPVg0jnlvHUpTAu1p5Rdge7wC6qmNNmkk+psGMHzc
GuTsE+hPyaU1+GzMv+R6uXHs9n6WxAMlND5w9Q3VNc0xx5vkmfYnTe7YcsOIYG/DkqiWx97oriU4
BnLW418kPyxLfMzD6SW3TpYk/LJDVRQKqNlZJ9iWuLExi0rqxxyR/11Ok8ad1OKvDDi3MZRPuPJy
kwynBNx4lmIh16WneNRemnrea1wtan2spd5tY6ZqJuGiRyC7GGW82ooAQA16FEe9QW/Dwr8chnSh
NeQd5NSWwNqmgmTVXoLzAK/QU7l7lLeT0fkZOq1q7gEHPPVmB60CIk9TeXODkxg8k5KSPrbwChyz
G0XF9pf6aVAyktbLKmmCrMe8zcaUZjYD7LyvoiQ5rFoELa5iWMJ71jL/7jT9uHY9leKblXyLEMdg
6rinIeu28nVeQSMoyOLwFaR8F86TE+3FkLtZ2blqgQ0DUXlmyw9xRE45nLBvQxsbMv+CiHZ9N3FF
KGgOYp3lUnYFqSFDOJPM79C9fNHz4GgYU10qWELKorgWirjRrMhvHH+KMITkd8sLNmlwu4Y6u6DJ
cmMOxtXAKk4l6LpgyAX6S6T1qdblvUhGP+yl/TgjLK0VCHuQYJUIonbKLprp3y4U312KkHYYD0Gn
9yregi99LLslZVnRGq6W0PaESSV35cGB7xw38FkchqI5dGl18dk2x1JH/O8uwYBq+B2lP+g4kiDf
Klbu9vpNZB2odagVjxWN2Fk/NP1lSSZo0g+3Ybs7GOiNpRdVsIEgTKNFD7XDq6G4KVV4W8I6Cck0
4sRN5mMO+VzTYaGNLzG+5mmPsJal+grueh27HC8xV05p/9oSBCwE6runuv6ZNn/VdD/DmhgnY8mt
P5QOfrIO+BQmUEVrB7V+saiahxE95TCXLFeNGv4KnR9y+uwYL5KxTwj9Fs0evZWu4iw52PnRKHyl
04j2cIurqrxtcz3o7L/SGU9fRUFl4EDD5JKJ4cXi5H4lp2ttcKuLZ2FmgV1FXhral8KZLk24ezVU
QBy9FJQaUGdq528WeghlXB3B7zJbwzSTgdTyrDKXaqaZkLGW1bZXw0up48e2pR0v+3He+iNJQhMK
v4vDwFBpbub4JJnTBY5MzcAwHSCBNcKOYs4BH8nKwQ+lBBSs8az+QrXu6Ajn1U+hZsdsGg9MCnDd
hFZm1jcRf61JTQ+FJ9RTxKlaHQkL+SKt4n0hpwECWqcyMrAB1E9pouzGnq1IlVArTEwNNChUHZtc
siqMbclOT4Ymjkndulms+r0YfGmxrjW99as5P80KGnddEuBuvu8w9ltsr//z2BehKbz1TCvFU2Kq
l7nxI6ImaFqViHDTQwtkyFxX/YU103SVU441iOXbJLUA8OBfl9O1Kqa2uGBc+z2XsFcu6/D7pJcP
2dwAIRjan5opuOZLWIxxvTQ7GT8tG+mq1TBVj41LDIx0z8a6GKGNNuPI4hatOSh4GIp6n2OkRCrd
fpmyrLk0izIOpphu5JwAGGwcCh2jkX8quFsqdn4RqgsMv3Hu/WoBTrCk6ZW6WD+JIG4+VKdOk7ls
7FnnWFUL0CHMlbUaOm8c9bavIdJKdgjwuVCo4kmW8KnVRIKdao5EphlewUP64RQcuL6BFqSps4EQ
l8KFo/ZMikslFgeqwfZBjG1kwZ7Kovp6wpsLGqWWw+FXSlhEbi3pGIGp1aLd53C/Hhe5NP+aIArU
oKfSqLSvctXe0bj9OTCoaSwTmzW2VEj6XldE1yVdjnRWvjpgWA5j6rw4Oa3NsCZ0YbRc0JrG9ulO
nuo1I//eUCPmk7hDGsRLgDHMsnk3qrQQoumkL01N68j0xhBEtSR/iTTrVIzDCV9arta4C4SG8g1j
wOsktPzWXh6UeL7HPeUo9dlzVOnPTtU+m70TwMe5ievoUmvWXvLwu0lfphnT5Hy4Qqkk4W+0folx
8xeZkiC1y2BR9KCCPcrEmcox9MDABOgGoVW0fsBjoo+g2tKnqv0OBuVGdOHl2NcXaaMyTJ4uxjl9
DpfqjgHe2rKUvip0+oWDHkEEAW2KjAclHGTksOmraXKOqXjltWF/JYdRMJrzE+Jf9PJRBc+NDpp1
e2hg6VlG7oEZAioxHDCT9XESCOZ8uBmJDei3YAyvHSAHPNEbDb0ir5/MqsBpPF91P8yBxp1kDAEt
GE6bgGwoA/nYScXA9WSOqJVbNOIiCXZ/5UX8m7pEgMHEfSoC2NEiJ5QM3QHz5BPTaHe0kTONUIzB
cEnY31SR+H0cfTH13EcGxk2yeI/PbLB0/NrspZPI6iSyLf4vtav2TFR5Sptw5dxIWh4sE3qoIvM0
o79Sav0WwIEbj9HFXMa46NEcV/XVPdclGPoRw15BHm7gshFl6R2GvgecpE+KlDIBt3bW8GvJET2Z
K2Zuy+iq8YQzdMgdHSkg5s1VHCr8MSzGAUol6vrRpSoX3+mcXttx5OJh6lUNo6Q+od9q3BQrjxzm
/albvXi4zTWzIBqZQaxOe9GHPr66zK8T10okXOceeFl+pMg3M2QaI08vFDi3+ygzX+hB0wWSut8m
js5ZnPpmNtwhFDAdo5oJJLf6lzFtAy6lH7RBTo5a4aHn2A8Vh5G2gPEoRzVDydKcQX9JI26TUcFo
X1IlPL/V/sFUU/FtsowWqqeqXcf0xPylUoy7UM6N70sSh3sGe+vkxcUZ2QM3lFzOiY0qyVx1dxRf
N2Ipxx9dFzu3UmMlD1Ki4hCdZCX93mnPjB0tj1njpl86TxK04QZNmd0844UNc/KrFYzJ4sUvZPUa
pvulaYQdjR9tmaDw2z36Ntq4mkyj1RWOWYyTdZZN14hc6NBBR7JuXf02Mpv2hqWRvdlpLkFgZF/V
cjB3WQjlksIzR0K/RzomSAijo9t16MTshDyIoyrP061VxuFpcqbyaLWNuEwasz/YGs2wbCKkCOlL
zvQc92Kt2c/1+FgXSZa7pkYzVRSCkYBJaagIAqA25v2qXPM8Yk54CLP8KVeFgIs0Dt44NOSCoX6z
aGLYq0vf7mHkp0So7D7sREnl3lpePuNt3q7mzV2OllBU12C/QqX6aWmzcjJsMf90DJQq+mkE5xTm
f/VqXrq6I35pZtPs89HQ7ho0QG/rDEaYpPUvSgoIZXFAkBpFpdDWbq2LWZWAp2mj/FjOuHwnpfky
d2SdHZvSGwwtfwKWNd/xkwX9CUyJFT3t90BVNPA3zQ8mV+Azwp5bndZyie5NL5/KtqH/p05MzEG8
lH7cZupVnWj1zbIkZPVGbFV0Y5rEB6JFwypRHS8iSQvitHwxhKj8TAkxXxX9b8TZgB1nVv1YUcgZ
yHrdyhboIQ8LQtsrBTVPFxqML6QcGw810cKjBcjoyqq0W9kkm6/nhWJKtq0v9kD2OtjjBWOtJkBn
jUrXNi+xab6UdRNBjyLUqy9kkD0WCSCK4ry/Z95veL0K9zvFl3SfJWvlI80NnRYlfwyxVr1eDHb7
ZGd8klFHE9BERUXUa6ZlRd8rJ7Iupc7M4V0vwKdDfMvHxerlQKp7dJymVgMYyRxmRw2leUvtlDdL
qUFr7cwu/15Z4b0Ek4LUJ+3rvdGYDmeqfGJOIwVZl8EsqPXCB3ytXyfVkvmT3Cy+0Rv2ro/JuusO
//VwLGp6yBYaX7agv2hP3NpcF3w+A9xIjCTbae4Luz4YVbzckUOgRoay4JBeGB22wDs9yeYyUOJC
e6SHWEzoT9dpWRAf9doC2h2HeUPrEJUBqhSY2th750OWoNfGLNKPRKws6FilBsWyPVozTM9hHNds
2Gxr/Tf6CLNypYPorq9qzIkAqpKiSV9bMDbJ47zw35xkNQXHuhuGiNOJDycjfIbUI4lxHndqeoe1
Eupb9uBEjHHx70OYaWCIod2At5o6v5HnVL+xYDGjmoSFbB8A9+jtaz1P1fg+y/E4oAocVrElmmsE
iLps5lOBzyrOaSCv0E/UZZoE2mDQRc3t5antulZBIQuZlhNwkApjbbkoZl9WWuOylHMw96omS26U
j80vbERyN3Hil0oQ2YLSTtQv8GKaGxoX+gGom7RPS5QydM0Ir1rHzMgdogW2iEGu1SYL9VY01W4R
NvK9DJprl6FKUOzkRo5/hF2R3pGfFCdLR+mQ0BsxczKMfYaJ8D6JGf/NemXjf2VIPppmtEtmdKSo
B9Jaxw28TNY+Yh1IWgg/O1vImVLqcMV2VKQQF/rleh+ScTUFCIHMYteVhoobFUbKea5Wgdlp6YsV
Tdqhl20coUPgutxEGETnmj3/1U/KgMoFPPsvHenond1mZJ5VOJ9mmxYjEjoVhb1UKk+pXERHRYtI
eNnJqS93BWp0ix0mV0o6TB7IL532NKbdPspJUU7/rMuER94FFF/LKOkSarPHPhEMsEGlkjJgKJWn
1HZWvMC2FxE4R9B5wNOq33OJkkNupfoDXujZ7ZIUz2oTG76BkAlSLdzXIISjQJe5ecxixD93jBuG
iU32ZcBFjNx4PKHNrAbgfRdPj7KaIeP4yzFp5hgmOkwDMdANK9KYSGjKda6nkRdKqn6TFw3i0QTR
gxyZKNray2ozbzKmj83voeYsvp13NGYJTR4jJ65oJ8xvJw3xN5u4fsGYbLH9CLPtfVOYX9NqQk8x
keNvuMM0ntEXDz0Fw84Q5P6xyY8bhvp3v8jtA07A0wWCiQ9l1KTI4FgdDb2GYwoSe0wCGps5wla0
OHGz30mVFXsF6fMgJyddqXG1ZvrfH/IwuwNpi5rRLDvKi1g6ZY+a2LdKA9DZTAITHMfAQDETANJT
ATQaAIF46nIpvmcz7o15vfq6BAHvKEOvp3R+jvqMCBq3iFLGM2ptaRbUOZ5pkoAgmQsV4TuK/FrD
XNjsydQp93lQgy8edpHtcw2DPov05NhO8DVEpqY9B6ZWvs5GF7ot2vL7lJDgaSkdtaW7s+f0K+5Z
iV8p82Nvj+GdVMaoJoHYT/wU6akVVYR60qW5SpMNq3yqropvougRaagVfN61R13PkF5oNHqz4AO6
BD1Hxh7uaESjX0763ZTn47EtIv0XjKLm0IrcfraABMd0LhHikCbroRuiAZU/S+924D7R1ieiuqGT
VzepzSg3V3tAC0szLbeJoG3UjMLYL8J8sZJGwcBNNpmy951ba6n+Ncy6/KiFkGVsbQDzL/eydQey
L/4NVupnTnlF8W9H3QtaY+PVHCM8Iqy4D1pwgjsj0+8lqaH6Al9c4b7cgm0DZJ0jQzUyxUPoblC+
YpJceSX2qAyFgIR4kmkwXc8cmQfulc7w6zbFYF6SET+puHi/RmE4hMcxHNmWiRlW32hXFQfFhnfD
IPPWns3fE6I0tEwG/VbMM92aUv2ZK8KmUgDj6eJIiFYWsy87QuEjZhK8QFm4SLolQeREtTMvYaqw
hwmvrIkdUqf2KiizswtErLJCY2BQ31bLwPsLuy+lKhtPyzJZVE9KSzdqkfpfXafIR0kvq8tOH+s7
XemyQMuKaa+14AFmNatOpiyUndIk064BlusJqULaJzMAFdjSb2nq0Meus8yFtnWjLPPk25F+1eFf
5iIb5OB80skIwyQQ43ulApbY0SZPleJ5oNTfgfW7WXqh+JithyfNqpFcEMjXmrQQPKUAGU+YujJ6
UNvCvK4re/FmDLs5UZF50Jr6IYrtkz1n7UOKwpeflKiCIcQ7B/0sxbsE0P7TMgs6Xm0xvYiiYLhd
GngUYj6KSXeIu4/Rrh3gWf7Vd2zfKpfwKpbHF53y89DY2k9uCeOWClsNzEifLpUOZTjQQcVB1ABY
UT9LizDgaGYnUErUYrVtA06R6T2gPuhpCmmsVQpGQMOaQqO65ZdDjGBKTzJQ56pyFO2AZlrWMPmI
oUw+JsXaRxnNuPX7cOZE2epJSsHAE/A0kP3l7E8Aqr/Nls1/B8OFnE4TEoONmNbeIZUa80oiiyDX
AKbym2HD0zR1KYCVhDb53AJAnqOSEWyZgyribJXm8xxbs4/fGaBgYtJ9tpgXsMTkHUqlob5PEgcd
s1KLv/SzzFhd6013hKVxqrU2ZXbAjWJJVUfUUBN3UZSXPksNqAYGlmTlsnhdRwOJ/o2I0H6qfk1D
z6/Ry7DeTXYpM8Ca5fwa7cH71ZHzyo7RAGsRcbidZpstjg4iMIeqlpr7CRnErzSxe1chqUUq3Rnd
WgjQNpOkUG4ro3bVVs6z3cvcrElcIvAUgj0eVPUvw1J0BIHA5SMeJfIrk0N1X+MEtoONANe/7n6i
VxW5mtzctPZ0GanTI0JvjzFiMN/RgRTPEeR91GEVCWaHWEV+s6k6zHpD6QKBHxGEiSarSkGyzmOM
NkgHR8KEM54fJK1s0JAc0sAS2Bm4mVAfemvo/NLBvXIS3yvTuJeW5IUuGE/U6XdLZT/XLRdNON7S
zcb5LVHVkbIhBFKlZAtghTKS49/UtzXI/7I16JJTLP5i8qX9aMtIebTCMr1BrgzlYA0Ipl3Zod/N
ogn6MTSeqroVx6aWqKYHEX2tOrntuQwloWHbmaQyQUYfDmULwR1Z7c6qU8oeIMqj5Ohf1HZF4qth
euQHUYPPSNPo/5JvDjp4pXRBHjZWVVFnqxjiYNsWMoURXu+a+8lTvOKGvkv6GO4RuBvxeUz8KDr1
F+0h/PWK/Xb7H7bpa78xdUPff7f0RnfGtHJtmkpdeJXHitfr4uVpeZpCXvph3K/C/M3FKk3m4ivi
hfieQpi4JCkZL+qLz3/LH/2QV4TYd78FAt5rmQahOYOlK1bmx0h7LIW+y0YAWnRoavjjdXedLqvm
dEPnCilQ66g6/2FF/n/N187+gA1VvOqErBloWfsj1j671bqI5sZuFVRZ9TeKK4kd+fkzf/T6HQ3W
uK6ZoAjlDec/BTel1sqE8k13auDDZeq/NQX481ZfL7FS11+x/YtOTisTtpCv77Wg3ed7U7bdxl/8
zHeOWccYRj18/lDrX9x+R4w2YVCvliMImbxdEdo1kSTUhEd2GHuLU6p7LBmtg5zH2q6E5+N/vt6G
4f+/T/j3ehtiJIkC+paWITyVcgTHK+BBNvLhz5+vsrWVe7fMhq89xVJhDdAFvdrvvMVzgvwuPEnX
+hHEr3nj7MFqgUfYIct/fc5YZSucsl37j3bEq484z05ZziZHo/XNU/hz8UwXo8/VpV7G4mq+oCV7
3qHm7Kqb4NDW1B+QkxEx36GA7RbeMr5Ifu0pLgLVIHqBT/UeLPBz1jh/XGk2OwgXBHj5pg7f3nI2
X7RFfS2UGqLS6hc/IHmHrDUqKS+hw49IPAdIJ838Xf4g5ntUZl2mTcezrijraf/sR2y+tyx3OGEj
VEo0wLTeVXaNccwx3l1tUczyKJ21t1PeRwPElQwcfhGRUCzjnXMfwnzRkPHY5YxY5C49jFdVsBy4
1j0UlKm2dtJZDaD3h/XtmpvwsJRdWUJGFl6ioOUtJi/CakbgrkGCcOYAvX+hb5faxIUK3aOyKxzh
rTYz5ZfpN8Ac5IawXSmZL/+DZzv3PjfbCFsJOU4yiQUlP8qRjknOiYt8/MlMbm4NXTiVf76Ndajm
SWWh8foQli0vcqZbf9Sh7HvGgjWCDqgRuliunomw69Z7uzV5k69W3Xw0ADH9DPYdd5f9dLlKto2B
GuiHcxJj7xjnimxYQPdNHOkslDQ2y8i5msaYhguPvtipgHTVoJyuDlzGEfo3rXzGPmqrRYdM0tv1
NhskL0qaoy2PtZqu1D8Yf7smGjhIed6f0/N6/+EQK+KJuHpNBfGrrTlcoteK1JAkEs1R+aH++4pG
oSf5LaqoF6tfznlj7Xf31GbJTX4T0/6SFRhwnrbkd3k8ulbuhDs0Ic6cs/XvvNkd6zo6mZKO3+Mq
D/d2TxZFi+xlJxz25OhrCCZplR+7TNhxMkuYEnifr/fhY71abhMnJ723xinrBbcDILgIX+SvlRn3
P7Cv+PVfrbTNk6M8GdUo4QVW5Q1aAJ4zxq6cp2fi1LvDtb4+gxKQWKzALd48TyY3Uajko/CatLia
BVzrpjTdoQU5yRgHrMO8fC3x43ie00g/ff6Ef47U9tuZMhoTCIcpfMQ1pL266ON8tPoqWXOnU2Ef
ojxADj6gB+/DGPFXDf4dGMZuD/rtzFNvFSg5DChCvVp5E8lSeLZJjqGTN5/su8zZDxiOeKBQyDHA
GtNx2iunxUcp7XTWJeujHUTWyX7V1pOIUsabh86QrkmjgrPoaffOPWRwtAZ8og7GAW56iVKuLx+M
45k3vf7R92/670U3p3FSjLkTNYtmR+fbai4o94jQiV3HyZf/rfLd/77dv1db78ZX31VNgL3WPVf7
eiZNN/ad4lBLtG3wrdlZlovsuFsGlPdgd8886Efh4PXb3Wypuc3p4Sk8aOvD+UPkz76dvyO27Sq8
ViGf20fn3utmHy2JYybFzHL6Hni5Px2UH9of08b4/uzGWd/aZ99wc0HVYjDbQmLPdsESGEEWDAcT
l27EPdFmxOLz6fNXuf65z5bb3E9SiH5AnPMR+1S6Fh29zxDfgCkHYnTmgv+jhLhdylH4nyxzQxnm
5qOhjd4kZRcRVHWoT7Vz6QBL2DEvIvd28FIJ4RrOpiTvOqunFdMr6QnbnAPqsvt+xCMMJ4q/HI3z
Ss9TlSLPbL4jXiDcttL6YEJ1WUZtuOhlLwH7O+Au0U14sMpMTyHvq6r6DAd6n1UhLvF4Mx1mS58e
6V2gtAx950xY/+i1wl1e014sytDBfXs2wsIMEVWJCeuZBaMHKFuCwid49tOsLWeaDOt7e/9e/15r
s2OgGxmdgsEzBN4k3CWGOl93k6SdCS7vEyeHgcjfq2w2SoLICVIAfD2nKx4mJXJl9X6cKl8NcR0E
VPL5tnzftyB089oUUIDrzaVvbqxuboBoCnO98Muvso8jwb4dd40v7VEo7XaW99+tt72HS9qUhgl1
gPXEnoKMVvA9tki+5s+HZqBNGvyXC24uiGpZ0LfW/2Q0GrdhFBjJXe1NPiU34xaGFOcW/PAD/v1G
jTWmvgrX81wYiBetoIjn5MEIqmB1zdauJbrXibv63arejPnALv8ln5G4/egufPUtV2m61yvHsKe4
J1jZShXPmaK9BLudbPXMN3zf+Hu7Z7Ye7rRYzREzAuy7PNkNyi/Fw/wTFN6h3ieqH+8nd/ZmLn/S
YYr98oamKMCf3TlJ6A+Oo8LdqCGAZ8kO9//bp4USRWvVoUJLDX08WTDluliMZ77meqY3Zx4VHsNa
03wHKdb137/6mLYsAW6aF4GKUhJok3ENFOYLt9QxsuT95zv1g6/3ZqnNwS9NcAVGxFJJV3wzHaT4
2yH7pdX2mZD5vnxRV3d6C21NsiZkPDdHPp3laaoYV9G1lZDwQ2SSRoHjtl5mQll2GRO753sF7/sy
rIqU9urdjZQDWpdv3yRosXw0e1bFQMsVe80br4zF6x/bCQDxfjVMxq0JoA44Ox+IAQ7D3r8OrX9+
grUKFiNEYmxbQ4PMUA/ZEC5GZv64D0VYt5b5LVOpBLjdVF9mslKfyWnefdXNmpuXHRqIao2Cx0ZA
6kdUfY3lJ1FqN59vnT89vDfbVF2PAsqSjPYdxgCbIJcUqJAVqUNCKrU7y+muRNrtRxOfzKq96kc9
sPv5WxFyyWf9mXRjrQjfLQ06zLIV2TLQaH77XfEVcoAE2chaGIxCRziyuKKQeAw6vLymUw2vjjss
iau+O3N3vTubqO3ZhmlzPh3jj0je27MZ52hu4d3ijZD1dkO+/I5npz8x2gO9qvXnWsUfLUeFoePT
jngNInpvH9Qo+l4uQbt5OZCQIZlWs0VAaZIMaxIUcv9vwwFP93q5zcaZUCNT55TBDg7V2uDWS4tb
SkXh7ngGUNPqTFB/v09ZDioM+SIceSLD26fTVE2Nl1xQPCKShmLobjF+mcDtz2zU9VdvdsubZdaf
8SqeGqnV5gBx1z6eQls4xgXWxaoTUMX/uy6Yox0TNw3GX+L6bKH6LulXFXSPLAgHBsrlurmJsShP
qEmHmSfZx+xjFVlHdz1jjbUVns2PWBv+g87sR2sS8GyLjgCmZM7mkfME8aUhpdAADt3v0RjRvJDm
Jfo0zR3h1zsfa7ey14wESeReLbm5tRBvyRQ9ZMn2ZO8dMngqtzXAQ6z6Z9H9g7NBBGCT6DaXJfXo
28+ad5M+Sxlbs5GjqPfNykZAp9cwtvESvAax1+2gBpzZTO8SgPUpXy26iTwS2ibl3IZ0+qe/JPu+
Ad17Zrd+8Ok46rJlm5oDjkreHAqla3FtE6ywdp3xvHRL8BlQ6d3eW9sZVnl5trf4wZt8s+Rmt7Sh
2sWVwpJdMAXrSNXp77NA8htfDSZxGf5Gcf4qDM6ejA9e5pt1N1tGmcC5xhIUtc4DRnmaPOiwUD0Y
3o4BnDC8YvyztcD6gTbBgDV1SkKNsMPA7+2uEfo8x3XFs9a+TcMI3CpIOpoLZgDRRvE//5gfRB6D
Iofog2kJZh7q28VUoC0I53AmLGGDCv+9mNdD6vwAKY+rp4on9gJFXDuz6Pu2tKoYJvL5muaQCKh/
ZP5fxbs5ntPOZsTI4XeeVT88oQWCoDGGLMANvc+fcCuYzrHX0Ow3LWPt/zEU3kS3MLURJM0oHeF5
snNaBCOPEtrIq9IeJZ2zXw9/cbVUu3pKkKFHXljeQe5ZBv/sflpf59tvS0mvAKni/GBp8qeGePXg
pK2lQO8AA1isnXbhod3DYn7oXvQAIuX5jtz7k6qpuoJFnUov0GCY8vbrTrozmnpN6TO60QM3i19j
7rHsIYkE6g5LD/fzV/3+tDCwUdiyMuK+2N9sAoOu4JBroA7vIWLm2hiOSb/+uwU2RyMbQN9LWGJ4
fb64PSCtMvn5+QrvJ7Rc6a+fYXPie3pHedJa6ytTAmlXn/C5QnaF5tufXibE3+b/1CveLLvZpAkw
/QhxtPVEcAXfaLkLdxhjBnrFI8aRO+20qvnjOwiI41x0Xf/2dlOaqqw5pu4oQJk2b3XG9owaGZ5i
qzwYs+6byABGhXrSxmIXR9/PvOCPVrNk1abQYOJmbGcpJlhFhCdI/deRFMgfFA6y+rSOgWUqnSU6
aSbuHaUXe9njuVigfbRDKYuZvNmKQsWz2aGwHoGBhyw+uvoJVKcM8GD0syWwIq9BXGiHtLsLWo63
fh2fYGHspYIrTdzDIDpkpwJthNU6pvNn8Mj/aHr8vvXETrAxPOC0mg4D+83X6BG3obYnRKy/bDmi
tIKZk3ov7TO//3XuhZxdbbPdValARE1ltfUuhxX7Z89p1xbYi+zHuSHrBxnY22fb7HJbxNbUaX/C
X3UElMWMQD9qV6sfTx6Mh/xMuPjo6dakj2KeaxQ00OZdLi07Pp8JSPnL6COA6iKCE3nqcf5W3naP
yrmt/cHuerPc5mWKHC1rRPEoRXbli+yujbXYl8ddepneLn/9g4z2g+vkzYKb9zkgXtagGLkuiGHV
LXLBBywFgbdNj+e9jT56OrwfbIekD/eR7aVtTEpKLU1kVHPYvuVjKY6fh4b3uYimvV5gfdpXlyO2
0iPiRiPXxx6Juj8zeMjd+7O78MMHUbEvUphTK8jQv11HR069HtRkxcIMnsquUHvG1EgRMKtafkAq
oFD2Pn+0c0uuF/WrR0uNru1QU3a8Cjm9Lv1WtY+fL7Du5E0MRyz/72daf8CrBSTYPmkFtg7v2iez
eTToWivz7vM1PmiR8YFeLbI9Thmytdhp/+fFLR4s/PVijN35Gwgx7JboZbRnpgsfhYw3a27OlDMt
3RhpPBhCfMOuCqaLtc6Y/AyQUoWD1zmk1Ae56duH3JypGI/XcFgfckX3waiPguKp9vCb8+fFO3f1
bj8bx4iZhmrozGlsjQbD28+mCANjb1VYSK6atwCkGy+um2tdG54+/3Tn1tkkgpquhEaqSpandPCM
pVlKT5JT5fCPnHNbff0gr3fin0dC1VynmHBs7tm3j9RLuJ9pXMFegqgmdNs+upAiOCZ6OJ1ECwv5
8yc7t9zmMDew0tR24Q0yPESW/86wv6Gnc5GVX/71OkB26I5QKNmqvc0cmsjqu1zYFt6y5Ai4vcyi
3cOFcZdEOde33DYPeYWrzRhdA+wjCYmbc6bDsxa2Gqo4CaCUY4ESwnmmm49TqIMt1S5V1OwLFPOQ
FDiYMWgGMhlNXtykfi5LSDiG/qVCozB3iuDzl7ANY4wTGJ+utT82ietV/vbb6vacdxJO8Z5kW1ed
I52k+vH/sALOPpaDPDvK6pvPqSy59T+kndly5EaStV+lre/RP/ZlbHoukMiVZBVZrE26gdUm7PuO
p/+/oDStTGQaodKoTbIuS7I8I8IjwsP9+Dk0oKiKN5U6PXw0ZyPrOhjTnKycyFeB/stYziwtxpKz
1t3cWujVPEidGz6aG7hxtt+Mp2QPfetn8Mmreo/Xu5BaiYh7ievQN1miv2bWDSFIWfU6mX7JTcKR
DaEjuN4e/srcHtaGKCbrcitSCCIVBADSMUhBiQv37FJAPIK2z5EhVttpQyvpJn5r3087bRvtgt3q
wXnDObgcHDY9TkLOe7Hx9ajKNSNq6GJ86LbGTjlkG+WNtqdyknmH4bD2ll4zt/CUIaSbBkgrXS1W
f5wg1DDC/eu+eHX34CIXI1q4SGhCVk/rrObZsOLZe39fknJCLF3aaXAybXmj7NbA5TdchCIphSAb
RRoFsZvLJZs0WYdNKLY9qVDrzWQp3ftKpbOwK7r557caT3R2msrlAzpqsV5J78/6DLu/pwWy0GXv
tG3VczG8Pok3B3RmZbFMVSPZ1ZxrljcqkL7s86qlBzGEuF/ZyyrdMa9be6nSLVz+YlCL+dOyLjNk
eFJp/Jh3s5dt0Wip33bv4PbfB3vIOEkuQwBJmxsKVKO7hp+55ZTncyo+P9txbazSGsT71kNgGnLF
UorvA2uOVi6Im3OKCC91JbF2qvj8zApQuizKOwluCPiSpw5qV7i5pKDfrkzmjfMDtOOfdhaxVwzv
UgilqQjItV1iPYuSvX3fbvWdgVb1emAuFudq8c7sLaKhMtGius6J9UTuhTd4tgWZ/m4uQQfIZOk3
wa6P3ZUxrtlcREYUJ1L6v3jVxDVle3Wb73zP35lv6WvzMpIQa+HRVRAtDhVTRWLF0LlBQWhfLl4V
NdYwBXRD9zttl96PhNFA8yAQ34qJLeCV8NbycsuH1YtJgxIdyUfNkJf3zkR+B2q3EeDhrj3mOwFu
hhd99Xq7em4v7SzWz4wysshqI+zYJ1HGCr3yzn5Wd+oB4r6VkPY6SGIezwa1mEetnmGuSArHS2hv
ttMKDTjk+wQpk1l5nZ+iwicdXneW61iTHIKKURLmBjHz4sRU26bDOzkxqbH+CnHztwl2EZgtKrrk
+uPrtm7tcYJAMtYkyS2oXi/dxG+NIUOPGh6TON4r2V3KIzWYkxX3v3FeoWPrEGtq9Eco2qJCFYRy
ESgaVgDGISbf9yiGhtKwMm83rWgmoBQgsWRhFnEI9dx86JwQIShVGb/1dW0dub3zFZzPjdXRZREu
U++3oeBYjGWCYL1VLF4Cs50gtAKhk9TcTwma4c1qCuHGycirTeXsNckiyEuUTTgHRmBYOJ/+kL0p
d9EJMZOn4FF1E086rh4Zt0aGr6OhafNEJCq49IVanfQeZQTbs97SW4qUGvwiLl3sW2n7rfyNnh06
K73pbtXurXU7t7u4TFHHQsslgqix9SzXRzQLjiVa+JwtrfQSaRMv3kLKtX/d8a9g05wi9O79OdrF
HVqEejS2IVZTEsTK12TP2/FtCxB+PEgbZY+WNskGyBi/tvUa1PbGpmMjkB5GgBJF0itHzWa7bWK2
QyL7Oz+OPLm13uZa9PN72+Ddb5BJA/3DU+pyPTsuxcaaeEuOtf8M8ccmNI3tnOS/vD6TN0aDiyIi
rTs8xWFKuDQzBSoqcDlmqhlesSaBksVys7j++d19YWbhnXlcOpB7MGlpJOsne87rbxAllb/+3waz
8MWWpn6j6BhMGt7PU/tGRfgqKMKVlbnh8RdjWfieXk5VqQgHmKTfouCdRQv968NYM7BY+jQM26LP
CxsUMmgu83mknvB3LJDvprBKwmLZ8jYOOaR/DUMwnOStHcvHLrVW4s/bg/jTxCIudNqijvresjxT
81UoBU3o4+Do+FtT9aeVxQ2Yp3JsaojfIB03HO0h/F756ZfX5+rGwWqAPgEQ7tDMTmh0uUNq1DaG
ceZiMiLVcaOpGt+pcScfbaehZyKyTH3twhVRySLEvbC42JO5mbFmvWlBUhwXJ1tWyl+bIdY+kTNL
H3Jq2FCpyv0duO3x3f9trIttWvuz2agGYx2USL5TBkv/SNYA5cHWCbbNMEfvX7d300nO5naxYeWB
l0v2wvJb68F7c2rDU2ggG/W6FeEEr82n+BZnT6FmrqYAjj7LA5KKIIwzjm7VRf0efRTYHwb0MJyo
ULzXja4t4mITT6o6mU7EIpKbMw/wesK+r4Xdh9zK008B/Efe6GTIR06RumL55pFOcoBUMXhRiheX
w806vyrpZLA9x+82ef8xGx+BWK1svFtGyDPIICdNklTGYnhjhlJlTvuiN0+WBzvN6ELaBwuKhpjG
6xN5y0fOLS0OEgQwfbsQqwdtpgucH4KXh9ct3PKPcwuLQ6TKLXrPIE31Is28j2b9ucEd3NaPDcQq
zO9ao3x43eDNIQG54J1AdYme/csVgkq7rkdxg4yD/xFWb2VDH/30d1ZIIRkLv4VAtixWqHEabRwk
RhWncbYr4xx5UrWX9m2ChNnr47mqhxCO8coykLFDTpXk78LlbGVsO1Sc8YYiMr+EUNk+GCjM3qEZ
GD+Uxazd5Uh70iuTgK6ZJMrnVlseLUfSVrb6rcNaZKuoiXNi8wa7nFk7Uf08oM/PQ/dgP3QVrH5D
/SYvhs8OAogrM3xrGQ2ALKYNaohu7cXpFcbVZDfI23h2L8FWUr3vCmdlPLe22bkJ8RXOjq66oPtJ
lnrLq9VRe6fSGexVdqm5c+UHK0551QQpFpFw06BuC/hIW/bmQjoAL13OcJqttoNsUpAPCOyRnu8q
z3T1He1LNly7qwmxWwk56gXofMsgLx3TXKwaysURnXoGWq+QYyHF2M5VYpDYiezMRHtR6+YO6aMh
lDhlVIB1vtF3dPBBsed3o6kfepuTVkWnR1e6Z7ruovDZzCcwIuMgk2aT6mFOXWUuqsGHGLu1p01T
93W0XdkF4nZc3jNnw1hCOXO/l9BLFhxK993WIrktP3a7WaSl6IpbewLdul94Lau6yKSLmu6lZ3SI
ABi5ZJCZbSVzW3XBuNGsdNhGU5Me1TQTAjOKuoWOSHr/+jhvuT3oJ7yeAp521fdEN25lyQ2bvUOb
6wAz74ACaj2uvNRvj+8/VpZhF5qJYx6MMw+TovT3aR1MmzSVCs+xjSdo9nZlqxgfzDQJvNdHd2vH
nY1ueZTlla6NdoNdfzSn/ZhXUPToxnCggaxdGeKaqUW0BdtWRhMuSwjPdH0Y01JCyKgd3tI5WK+c
I7fOxfNRLY4qp49Gy6rQ5wbuVwBjDOniMscxdRGh7e4CPZVXUvorTrKE+RWaKaPKzEHs6OaTmUuI
g0C6+zeWimQlMFFyRvayraBIMzscYVLwQKvXp2ymkcBII8rjcpWtkSTcnMAzW4sjyu9kJFLRLAeU
aSP95+VUyd1i35sn2C6B34H3Gkns2PbTWpfITS9RTYCg0OehlSQ+P7sCtGioHafHckYTzo+yH5Jv
SHgbX2df1ldGeXuQf5oSn5+Z6jK0Yv0JLwkggd3U9fCtGlEx7VoDQggJ0dfX1+9W3EUpUzRSWZz6
y0A19f05HGfMTXT4PqRKyk1dztE2MOvglBI/eFNg/p0XoyB9guOG9CyQ5ssxWmratHqC08jkMTO6
NdSxWvHLWzVBAwwxtWnRt4CVSxt5piF0VJWckCdznxzgkpFc/zvqiekf/d+19XdW7k+Ly9MSSSFJ
msVUlrkynaI6tnb1gPCVPk7NF6eJk3evL92tBBz4c2r8MCcDj1rCDyRnkItYl3UQmgFlsiqCIija
mpCyu6Ybv0Od5EeI/CQEpcC118q6N7cEUQqVLbLegGIu57doRF4O9/fyPvYQUzkMfXCozLUGtCtU
uIiITN0CdiPT+0JMeWnHkcp8VOOQNxwgsOigHSgUNk8m/SC/Zr8ijNG3rrFFwRflxzsb5ckNkLry
sD5e4S9XgcXZ9xCH7dm+rAu0fFWZgi8JFOignCQ5xaFtH/QJJXI0qAOvb6t+D521fJ9aztqWuS5H
0fWnAscF1QIISbUW54KMFoRDV+VEZCg4mYy76NTfUQpwqyMkEXfO41rufHl7EIOyayh+KaQXaAJY
PJByX0n0cc6Bj+VfZ9SOqinbv+7AtywgSgcHoCixgWq+nFK6znxU2uDuRebHRGulphke8ZrCqnev
G7q9U17qvQJgytvj0pLe9AZQ44itUbjSNxD99fthH5CWNx4GD/3Zna5vIQTYhqc1ar+b2wQmFSaR
VDXX5KVlq2/bCRJK05uDL3mIMotQa9NXcq63Cnr09NlUDW3R6bPMhydJVs1o0dKd4SkvnCmIVfYb
0ZaeP7A9s5VI5uZbk8cALHa2ABg5i1E1MFGy1bHX7/p7KrGoCDS0aIiuou7g8///xvoxOqJdCDwN
LuHLWYTctUtzYBDeuGs+qtvqoYu+tXeV/ilLWjfah2+Urf0pgdh0Dr8jTWPZH3/6C+gCja6ZNCga
VK0WkX49Z4DkKkX1ai95o2+6/QSVSbUBZbKf9x2VDgfJNS/wpDXPXe4ReHBo3TZl/oUkgjPwcuRy
nShmqKFiT/tdAQweVoqXwjeKKuDby428CjW/9liaQih683qnLxXo/6VFPwtsMtEGDU2zo/Zbxxrr
EblRRfHv7EQLmpVb88ZFjT3Rdgc5tcVVvbioh1FX8jB8GWGAoO0HxY09/aiczF3xthkfo91quUx4
y+VRLtpeyBkA2yFiXUZzAa4UyXGowjQkOnvsY3QMD/WebpUVv72+My4NLaZy0PPBMlpV3WrSr1ka
2f1dRo7myVFK7c2E8Kd6SCUrCN8HNXRt74QCUrzWZXxzeilfARxSFZGMWUwv0ovKGKCu4aX39ml6
EMDz5Ph7bS7cpnttZcg3Mhj0pv7Hnrqs7haDmfSTij316cHes1fBotSHbP873r3/AMJgbZqv70b9
0uZid8q1HulxINEztgWm8U60Yoyu/IzmMTsTOoBj8XXlPBBRx8KFVPoqRXFQp+N4uUlAmAapJZzW
Qs96fvSfokP+1r83njSk7pOjyNOsEUbc2JcvAAMSa46ApojPzwIQagJdFw8lg2xpBHIzzanlrVEP
7aciDo1uszLC67c/57o44v8wt/DdzG7ADA+tAqbIqL2H5qPAkc936adhJ67Mem+dgu819d2/NU5O
HkJKgmnanC7HGTeZOeeVL281BfliCWHIT1VpKi5iGfUvK4MUg1gsI7wxpmCRIO3G7XJpy0GoEAUi
n6v/XrSrytvcKx6s7bArDxTuKZwnbwOvOrxu9cZCYhSqAXKk9Kw7C6Oy1FZVBJzD48hPNrFUaIec
ptmNUo7y2m5csyVW+cxpwhFBlBACB5BaENi/i+7MH82DwBXpkCZ2z9X3cr96vKq3JhVANCgIGvEN
bbGAadoEDhIJ8ktjlL5JveKHmNLqqB/AXLx/fTJvhCIG7G0ajLuWDij3qklEjiPNSUwZFIKxA2nx
Tv0uPJTIZw/N9oqxW9MpzlH2PXExxNWX0zk2sGHYjfCXY5l8oBSyRa+O+yrYV/dx95UsI0i0n39p
EYAD+yT+57F3RbTZ1LZFqUeRvTACjLNPJ6R4yMXKUmoeBM5G3q6M8tYCnhtcbH3xqgTZYQmnGb36
Uf4Reta2gw5H+9B+WHtm3IhdxfOVzgrA+lCrXIEsKmMOAxrptsHH3oN9FfCIeZ8cxcH9F5zz+uDG
GokvwTNImntJO22bIYLQhox6kDu99MTbbQJ/TLC39uz2Kd2txxtXIRyxFKkVnbuQFBI9CZdOk6Q+
VNf0jHjaYLYQzMaPbV2ttVdcT6MgESOC4pEBstteHmUSVNqlKY2oFT8Eh/YtQf+m3/hvpb16GO7W
XHLV2nJM4JGzXIxJtMESW3j9QX3U9ir3XvB2lQP6xgxejG2x7eRA7zP6LclFbfL7YSu5xp1yJ21c
lGo9tEugMjj+7Ba4nM0l3q6aYQKaCyyKczP/rh1E3NRvi8fxId+swT5Xhrc8MLNpHgdFLJ1uPYZD
52aDvnZwXW1pMR7aGUQrOz3mS+YQU5e0Fukpnrp7WK+2zSY4yY/Iye0LL3i7Vha5jseENQdfxxsJ
k14+P7t1wG9o7WAyIBSZT/W9aN0LTkgyiQdpeCrermdnrsNcTCqKTklE0GjSjXO5yTqYbdTJEXO4
R2ZiU+2V6aUTXBwj0bPzfS3Zd51SIPKjaUp0AFsC7CeuirMxGj3TqfWcyoKoOzoYzbP8If8F/UtB
sIHm+NG/y/IHFAOQDPv51eS1D5yRwfIm5cl/aXvW5i4dKnKzyjeRE5sPaHNswjfqTjB4rt7nV5ce
WQt6nIh2uXuIkhYjjWct0lHTFjdseyxLj0a/u7GAY29LZQ0ufXMwd5m06S3Sbn+hMHntupfmF7dR
0Qfz1JuYD74MW9SMD9obkezvjiystzrYq/thMdhFcEaxc+4HG2tUyvf9UbxedK+4F1RwJfZWD1Kx
VBcR6MLe4iAttUoamoil9B+UHdQ6J/9QHI2/ZuvmTJI9obGJZQSacuk2SlWbaSYzNg6Be2Ty9rpn
7H8fGQrx7soRKv62q5EZ5NVgE4aqYYlvM2NY+8tUFTty2tZv/Y+Fs9EOv/fvxkj9hrAHiCVELXtt
Vq/Y2niWAYkRzHp0zFCaFSfu2ebMCHttk0belzK647vql13+qA7e6Ala1ghSmB4w5+yq3gCDAOwJ
6450vbB0YFskGDgeRAfeYtc4vEfNWq8RxgGTG9yJNmndtd3huP5iEj5yOdPCFHUpGbCPQoXqcrSB
YmaVbSGEZvv6k9INjVeQ9i+yQdtUhvl1Vn+R4sfXV/eGSQeICZALEbtRZLk0ObXUSGORHG6N4JCR
mvc5d+v4mOfJRq3M53AY1vJE17ck72zYy8iyq+AAl/2qiF45VpHoHOt0nec7+SHeJZvhM21DrnoI
T38Bzn29hJcWxX468yIjVNQaWqbJax0oYPJduGtRZPHyj8jSnPphbcNcPUbB7sBqyNAIFOGTWMwp
J8FYUFAUGX6RXUQe7kfQeQ6lTWTSvDTY9B/8rbz/WVpBfWF2cZn0PVQiROd00bQOgt4h+i90cSpe
mCNoTKvtKcq0tcPh1lC5NaExI7tJNLLw2DFQ5Ab51QnNUQtVMJ+OziyoXb8MD5KqrnnOVb6PEQoO
f5m3kEVDz2Idp2oYGpSsJk8a9XmTZsawiag63aVI2nt5lajUsPSo30UoTTpuOsf+L7aVy0+vbxkR
pJ7vUkMmy0D+TbWoSHIuLuZ5VodONEVMKN1koe/2RooE59CmGt3r7VBMbzqnGbI7U8mRpYuNIR7u
u5TO0FXhhuUVxxehhqQJeRrqWeRdL926T1HiMkQladgI3qpU8Lkd64Og6NIPwc75/vq4r9RjlvYW
0z/UUwXSB3v6Pjj0z1LrkueIKtfaantpj8QB1UkFQic0A+kc01ZOqqvIcGl+ERnmc2KlVob5+S1U
Ml9SHkZiT5UmPFYljHlrvn3dsCzcjdcl1TOHvMSyccxHB69CHZdjI86PleKf1DTaaHX+2YkgCmp+
k+N8q81vkvC+bQvXgoTdOdmZ4qL6t+b513cwXwVwEn3qCnDmpc/pbc05bY2TJz+p+m6ut8b3/Ngf
RcOXJm9m5B/kPfz2UFrBqLVWJVo6vE727qUHn0BZcPgsJn4InDm1EvP3dRf3X03fnHpYyxdev0Xh
ghU0BqTTCIbZuJf+TI5NGfWUuwiuLohZR6LhxnP2ouy9nmu+Di2wRkhjEdGYdP8v07B+ODRIEzfi
XhekerSywXNRucWpfSyfw53gs5c96wdBRfwkf+rkVYqSa/9afINFQBwMQdjoLd/A/jBwZj5RqdnA
PHccPgPGM57EHFvHtcW8ftMtrC6CRz2T0HUV40YkgVOj2Vvaobyr77S9SHab5smC93Ll5Lg6uBc2
F8HxaGSKqnXYlE/zvYgdBbeXdPoLVDPiDDo/nPFVCkIQCws8MC3di4DRnjNjDBWNHPcfSgHyLwI2
CHXgwd+MK20ZwiFfM7Zw2KbsQPmkGItzfdeEKWqz4SEJ10BLV7S6DArQAL2k7H6ql+ZiA3YDFIVG
LGPnqEWudTceerwTCNh6wuQqOBOmLJunPuSk152DYZlOFrcVu8Ia9kXx2dLXGu6vrhHaYum3h4EU
eCcv/WWNu5VI6UWtM3NtcXSh2OQp78GDcH9l+25n7cs3Uenau+55nS/vKlwRpsWLif/QVrrc807V
ymoxSUxkYYaHTvCQKsoXTRuVo1KNH173+mvvuDS22N6V6Uv5BH8P4uI2AwrKk1VrtTt1a0mu24bg
/6O9DX6tZdpJs3O06vOILE05fEMg+Kj75mMyrfU53Zo8ehSoKQtnvHoqNKo+6Xnhz15VyeoPatzB
L12oh9skqOy9FGnNz6dCWS7+J8gyIViGJ/zyQghLxeitAL+HSLJw0VPaQ9B7b+x9N75bz4/cmsZz
a4tDSkmoMXcDCqj5aLh51x7lDCCksTYq7fqIuhzVIgka1zLep2JHNN2HlFVEXVUciCFAhPZThl6a
sc+erEPs1V/7E62f2/JUDgdreM/r6P0LBywPXX+7GlCufDN78XCRkPBtNINvJh2ktyJDY20dcDXB
RnWDdfqSm9Z4AYJMgLMblaLL1e3QvQ4Aprysrje+8I8l9z4oNyr4x9VgTgTDl2c1s35mbbG6mkOi
TQ1NDjZSmQZ17HJLFnPT7tPNqi1xHr9ma7HCUu7QkFJhS6xV9q4jZKo8bV8dY9ZtuFs9UVfsmYt1
m9pBG3ihiUvP3KsvpIrFh/bgPJk72qMf1zi0bgRqzCUU75DJUjkH7nG5clETj8WUV4RHEDcADRBI
lsQ/VJ+tvYachb6q/3NzgCShoVSlyHvVmy8ngCukuRRpIP2EtsNWNkjNwkgKSVgCe8O8pkdyHfKK
Ef5pcOEtZp3PPHoxKIg48h3Pqm1Dwufna2bihDuzs/CUZHLiLEqZSfMJMCCZvPGd6fovxLzOehh2
cw/8ae0lzjjLg4xh0SRTiTWFKvxJSHKVX1F0+Sx72W7tUroRtFwM7aXee2YMHpq26QOMhUfzhOz5
sQXMWh3Vw1p4dB2ygD4ms0H6AcEaa4nMy2qlzFU9JIHv29nXxm/AOsRp6a9tsxs+QcXFplNdgJzo
X730etNso6ixOa9a03mflKjRQ8t9b7QZ1ER5974cjKfCJF02dcMKTO/GzYSkso7vyyiK0mh8ablF
g96nWgjvvvwc96HbVo9VZLg/Ha5cGFls6j6yAmtCa8nzcwSTbe1zKbeHNrZ/HtBN7k8A0gAc88qj
gHs5mjALrd7PNVFw6T2dW28oycj1kAxqm6CCzmF69/rIrh5aAgELsIgjizynfoW963RVks00mrGo
nlrVi8DchmQvqD5YX7Kjsi035cPqc3Z5aL1YReLS5MlMOWsJXI8NrQ+MmMTxNFTzpnZ882kcHePQ
qeljnbYPKTrorlVOjTvVCl5jFl+HMHy2zHZXBObTyhws974hkzcQsZshwDjo1FzO+hxouVz0FA7N
ZN7kR/Bc0ErY2rAR45fv1kqHy025NCdc+mz3k/tq5FnUlYux2lbB06SsSTRfPeAxAThFENKYjAse
tEsTwwg5gYTMlheGuhv0aNGjPG2qO9+iYm4WmzCaP8Rqf2xre6OPtAhP7+pYdaEVjNxJqkjElq41
+Zs6kZ+sNAvv/KLdrMz6MmZ++Y48SB2kGBEGlYWPnE2DpRV61mZ8Rx8MnQWsJdtAgX6AgXy7KdHp
k7+ikrSSLFqeFkubi5XuuyiQSomNbOWugF8ZobQz0vb960NbG9ligTUtUNI+EiNTnkzuX9s6FtVJ
TlfaiW8MBr+lQqEJfkJCjssJjMyoL3rCR88agju9VO50UzpU0NqsrNQywcakccAKKnWRZqPqdGmn
9cupT1tH9pwAmqha/Q7xbul1s9241G+finINEHxj/jDIuFRuLJFfvDTYDVrr6KVEfVJ9X7b5phhP
4RRtxqlfOdevorXfh/anpcV5GyejmZsCpqY/jUhwRNvsQ0SyUPX6v8BZvDasRUBThXImxzHGimje
RJVcumnZH2W9eDQzzXvdBW+OTGhi0fBEzxpn2+UctpBVGIEUCky1oH5W7mCSvBfNtSKqX+W2vnGC
ku3/09piaFFJz1ieYi2mfF48FcADNEjK86d1FMQtrxcUgTg9ZwYauJcDI03aKkVJ7WZQn9T61z77
FNi7lcm7tVLnNhb3fZDSv25qsUJOrj1Kn4xP6JY47/rT4Om7+KDftQ8ObPyf1nKBNy4GQWf6n6Et
Tm3HT1Et0DGr5e2DZCmuP66+T9ZsLA4Npe+7djaw0aOpKbCgaMA+mkfB7O+cqt10N/6yMpm3jo/z
UYlvdHbOw/UljxkUiyDPXFIV8m/BnXYYWzd4MBDC+tXAT+zD/FA8O49rantXQG2xv89tL07iVJly
c5Cw3Z26Lck0r9sDGttbaLVYe+ekIpkS7Nawr1dp5Ber4t61SEoSVCys5oYdW0OFi6bH6WPfHESL
dnuI7tXPuenOX8Z9elp9LS0j8KVN4dJns5waswaXDzaFaGPjls/FOxoC77v9jOkGjuosdrWP9l18
+gtIuZv75WzAiwO7nDWroG7N9r8vPtZHZ5ehpPiMiOpOOUW/pB81pGh1y10te910LYP2SjJu0K0t
eywDtYkrOUX6XSDYmndj6HZP1ZP9Q8RvLZ06+v3QojSKftNPw5PEfFN0oVFHND1dFWSkZCSZbaXK
SzeS5hX7QXLt9zrwL9WDXGZVI/N631KJodgmnnN05yxJ3uqmNiNrCmD9fvD3VeAmgeuo7rD3eX6P
29K+Uz6sc/pfGwX8RUaT/DpPAxjmLp2qy8fYyBKKypWZl3QFqg7qI53R9CthmbiMzpNCv5eNNaaU
RxzPyIXzmlahBvGoUk0cqmqj281902Y72cZre8QH1dw4oOG28vS5aZRqGvMqxKOWUX8SRr7faho1
03Z41+hD5mpWBDVZ86teZAfu6WOtxtZKxHG9UyiQnxldHA1NHJu67mNUacr9RAJVd44pPEgJmJLX
z91ba3duaTGnZIrQsLWY03iK3xS6/S0f8mBlNNd3MaPh2U1vPZy9dP5d+kdY521clfHkIU5cbfyh
bSnwVuZe6aBeeX0411tdQH9oDoO0kfVaumLc+1piGBXAkV5+irlTXC0swpMcZx8oCTe7RGaor5u8
MTq6JWRYLxWC36vaLuQPOo1VQGP8+JMcHqo54SxZe3veWCadpB0aVMIKaZrLKezYFFNst7yEJ1Rg
9C0qBsG2DVzzm5DcNVChCsfNGjPwjck8N7pMZodNGbWTj9GCTs0yv2sCk67/t779RbXaw+uzeBOb
QM+CZUOewHt0WdNC+D13rCymwDk9pCrwNHL5e2cz9Z/mje3Wp2S3ll64scl02u5FD4MDv4y6mNO2
djqo5+m5HSPpMAb5Puvkj72VI+w9/w0f4aLnAYursJ+W4ZQlS3TF4pZyVd2XcdLtojmf3NpX1/oy
bjkKU8hJLB7MVx0npjwXVjQD8ajqxlXL92O61kZ3yysg82JHo5bA22tx2pcJxFdSUXAgRtEXpZue
B5ijIqkDbmd8n3z7b0zdS8bQBgvGP4vDg2ejlnKvTB5gJkRckryH9EeqjHd1ggrq33DCMzzQ8qTy
58AawoTZE91zAg+kDyDrU7d4L7RC0n2/FvWKWH1xpZ0DkJaP5iQw8z4ViBzRyh5/Fh0fIqsWPJq7
+oO+cpXdcvjz0YmVPQv+FGzpXY8xaX7MnV3j/ybRIViupWxuuuCfoKrlmzLyZ0jEJWn0smzatdHR
r+e1dbp15p6PZLF1uzrO9LplJO23gZ6L9jmVgG5JgF3mLYru4+wCq/KUx9fdY2X+lpdLUtjDVAv0
lllF7qDIW50u9qp4X/mr3E3XL2VQPODaucwU9pm9GKCUQ7UoJdCTldo3yTnWabHLfPkQOfMmq3+1
io+TQm93M27y0ti9Psqbc/un6SWiPrRBiWlilEX5fZj3cmW4Trla4Ls5l2dWxMY480UpMUIryLEC
J4nhol4tUwOTtlnrNTtjL4Om1++z5+HTWgnixqvrYmadxVGch13RGMKwaNdpACtFp/ar7f1OmpP/
mn8wV2iVVi2K/XI2VLgq+74osFjDSJAcki0wKfjGudWQrX0rc77s1yg7b96mZ/6z7CQz7TAYe7FB
BIBWFd2qooDaed29DY5Hilc13FdHKRb8bJRSUfmzJdwmPNKdP99HJ+eNtbWEGLiofku/hA/R17/j
qRY4UmhReD8vTE5DGyt5wK3a2vVXo9J+y3qrdx0nXosqb20JB8IDtiPxAmi3y7Hlvk5pR3UIYJOK
Nyv8WMXnDJiI7UZt1fju68N6qestLwXiZQCyJFJJzC3MTZURFdMAWrCsZ+A8sBW/sYrO3yS5kr+R
6Nnft2oH2YPc84iWfNIEI0n4MMzXMlw33j76+RdZXBglUpxZUBm0jiPQ65Z+lW+lNLPcLjSDJ0fN
/N8iRc1PWaCqx9fn4OaM0zELepR3O7muxYx3UpiQ1eYQ0hvdQwR+G2QVMNV+LTK7zoDiNy9dUiID
I6A5l5aUpJhnZ6KPVeR+hAQMSO/t7z2X0bo4rzjWLpaWLm4h9kG9hY4pXs2X1vTIthP6ITh5Xqhr
aNINAP+OGyGVGFfuWqrwqoRMby44I3BvFkw5osxzaS/tdd5cIUUkfW+fslOy/yZK/n8BNXh1YS0M
Lc5zv/vfvsTWi97YJ+mTT7Jw3qj9X0DYqVfewSOSpC4JDvhPgGstQtA5TvO6MOhwq7161/NWQLTw
NB/rY4rUaPp+JkefnOwTJPfEBBUAWF+Jty8R3DpS5WqP0NRH7tAWfckA619qbGfnnqyHEyICUcWK
NsgtG6rbbGIv2Yf+RuBjlG1+gipl4xyb09oD5vqgWNherG4hT7kSGtgWupv2xwrVTfO+OHaP02Gt
8fQKc2UIWzSbIIEMKuGK5KqLG3rtsrDapvcyl3VOm2sbb7I0c6NC+q0v8tP4JOrPiPTCI+tyrfmb
7E5LN/PzNDib+MF8GIxTqOzshzkt34ZIhCL3NXyLQuWnz08KULzHgRrw3BIIwkund6Rg6sC9ldvp
lL/XvJkupwZgjbEJt6vsF1cb+tLWss6QWVFeNNFQbq1nEoifRQd8fbAVEnyCGAI+t9fPxevj6sUe
tXB4PgSOZ+n6VWFnsYw95e28swqcDYI6eAY9gdAFSbhKm3AVzS8MLnxs7nXHbrOx3Oad4UH6KmBt
UIp62UP81Z/iw+Ap2/W3+TXgYGF2cZ40UeO0jcU4fWujfW93NvBu55OyU7fQ13nqkL9I74bbPyof
/+/b+F/Bj+Lx97O4+Z//5s/finKqoyBsF3/8n4foW100xW/tf4tf+8+PXf7S/7wtf+TPbf3jR/vw
pVz+5MUv8vf/Yd/70n65+MM2b8mhPHU/6undj6ZL2xcjfFPxk3/1w3/8ePlb3k/lj3//81vR5bQL
vfsRREX+zz8+On7/9z9JdJz5mvj7//jwzZeM3zvWX6qrH//xpWn//U/d/heUlsA/wDWLbmaNM3D4
IT7R7H/RagDxHicD3fZIhP/zH3lRtyEfWf/SSAZrFvl2Tf+9cN8UnfhIdf4FdaSB6LW4CQGlav/8
32FfLNCfC/aPvMseiwjIA99meaWSoBS9x6KXW3AMLYKUpE8Dh5aH3nMiV5GybamusUCsWVhc2oA+
2hbhvd4z0l0+OpucWOxsqv8Y09oYVF55CsRe3GrL/FBa+XESJFjw/XA7hlyb4/ZvWAB1BW8YtU8W
8fJM1Iomz6sQC0rkNm1zSMq1R7n+0kJzEdyAnYYOBK532iDtq2vZajsj9Xs596pQonbt+EnEs0oq
5vuQYr1XJtFvuaLQk97Hcvuu7XJ1b4aWntPzZDXdxzGe/WwmfvdbX3YNp4UufhiixjOkTss+yUMz
BjtExLoqd8250ULT1eoqMJ8lA4mjz07eEbC15pe2kn+xk1GRN42RKi1c1VI/vsniMCp2EM9G6fch
jRPVhZM+nw/5ZCFhDg3NNO8kpVJN1wItVjBL2hzZG9lqrPgkq6PS75V6HnaRrsyoN2lpV6QIcEnG
tLfjSSFTmSRJ8BibmdFamyTtrfd61yjGXjcmJS43emiVtEwGKoTIm6g2lNLZzIk2Se8kAv6nQQtt
Y1smJsUFX6+m5GOZGNYzgOI3kj0Wb7vRkZO9miTdm1lDC3ibpDax4yArUrsNAz9PN3o1JF+r+P+z
9yVbcuLstu9y59SlEd0UCKKP7J1pT7QyXTZCCIFAonv6s3Gdur8z7FVZ547PtMq2ApD0dbsZoQ4c
0w5FGFoUrknBJHCXVEGlOkpEpKbPvT/43plrqYZ94cJoK/OcXrEN8xeXCZg7Ugciq9A6ex64MwNQ
6bljjclvAY/PJBDTvAACMcmqvoPBXzXsmm5e+l0R+/3eUIfuYDnFXn3WNnfW6BLIMxlnaC9VXLeA
MkR9bLJFsqD81KI7+8qsKnBS0Vgzexl0EPLUDHXR3I+BP6rc6gEoh4ntOIQ5KXUVpr7dBlMWGRrN
iavdctx5gsJ+zVJiSJjpai+ZIB8DCHoXDsudCbEtEnigWp8weZSDTHoHWzRzzRAD5qA9IdKhYNG9
IMyCsTsfPfViBbqHaJdNyVmWtJA7JPXtrWPXTZetVihnieTCyxvcS3IzMlf124AD8pihmYOWDOnp
aQhnlliEZBSSJ+4WdoKRnQeSLYhYkzsWqYzMtGugpB3tfLSBrayhUVfv4cZA8rGeDkIGbw2N7QEL
dJAWAAak23Sz46jUg7UBz4GAtxguuwpUQQseEtsp0vB3HMAhl/iawGVXrl2mi9Kk2XM+eEChe3YD
HXWjlgdaW5aTdLPt9DuXxxUefZTqNXYKw4AGo+CiK0uAlGkDDQqjCtHxTWnZQ/tGeqlyFnWkuiGu
5A8WnHQuUI9SbFdGkxjSwov5twVzuqyBtlOXRE3neTviDmFw9lq7pRDviYR3UzgVqnUB8ue5hYT3
nEILWk1bIoByKekQwylQDs9tqwuZ1WEdybzoqnZMCqsMorRzbH43Swv/nAcc0LYoZyrySvDRAAjU
svDsSut7vCwBiIV+qFNVFueh8W2WQIM8cTjVt7EmbxWPBp0vUFW0UquzYOKtibrjtDMp8Q1cK6DU
A7laUo3l01g7X+yYI6c1UWTJFL9ScMgdgoaGZllfw9OqmeS8IS1d4mSYSbBclF83S4IBscV28+h3
XmJZtv5uT1UpknBSoU6scQ7HRLY6BG+PizE4tHKMN4Y5HcjPAOe0eVvKqkmU23kQel5wlhMJBIhJ
p8X3rMQLYgpxKV/Oj7Wt5LIBqM9vLy6p4DHgWU6Jl+ZUk07d0YVXn122OR2tLnVk2Hrw5WphJLO4
Qf+tC5vNMAYmD8jwWEzxk9TDrlsWOyGzqpKeqFQU4ee5JhuwhBVEmPHIRYsZMwl3PmY3tC4xZ1ue
6xm7iHsnpTq8QbdqcReZncu8o18GHsnqDm8qnZTs92Sm8KWLeOrLeLCTVtD7vivF06JbWiZd1IA3
IYfbeCqnRMTQB6NO/zUkmByyQVs5CDUWTy3SRrtS9PI4cdTXiQ4j6xDQAOL3UVnA6qSfl8TXggwb
Ps5InnUD7peLFs5LExsgaNrmDBfoGqKkdukdjULdGlbqqMLiMHe0fXPiPsxhB1DIMwBtPpQ144An
mLZ/sgUiqiXDp9C4MIuLIQlPhilOuFhYk8ScVVtrmMskbnzyotU8bVjQVmk83sy1WL7o0mf3EISS
MsEUnX2KB7KrKRm3MlRLMoe2SnoZV88WINNvjhrFl6Fqz0qYCT4Dc+NfuKNaAHLYYJOknl291YUV
fZqgVQmhqgkVBF6s1PAQCQtwgAQ2o7FHXJJwWATRuKXhMx2j5lMrW0hb+t58bGl7GeaxOrkVhU86
wR6y4Ms+eB28Ftywzqiyl7uGOf3NWA5xSkPRJi6AZGi5W71z6FQAWq0nt7aoNGwGYUqhLktvPcXW
aL7AattTOJDuiP3XB1AJ5H2BUMxNQjrHxf0ePszhV27Xy5OorSrxSj3t4sXuLz31iptymmGQZ3a9
CmC1PCqBP6ENwvGE0qcPwz4x3UQyR7Egc3iNCI0zy6Kz7QoLhWk0W0kVyHvd8C5RICwFF7o0k5tI
23HbxGvboxXXbp26s128hh6EpYc9cTSN4cBSOe4jRDRBPNoEM4WTY9IzSd+U6UZzUVUX1zeuY4ao
SKGkNfnfVdEsU53AJYN42UiVht72IBzrOyMyPDmxVcUPE/Aa4atHMa0ztSpaGL0qhiw30YGCIAdY
fuHO7UJEUGhpW9My3QUOhpbqGI2dFl9rLR3aoDqaW6fFVRTgYrkYhAIQEqYJE4SkUmVdH1AKmQmt
Jjuw/FeFbwoqgWwHc+HM0+rBKydr+gxr1nYAU5gPc1ueg3kZSr716jYu+kcQ/BaWxRMmVu2lcdym
o3/CyKUJ8PVawnseb5G7NLR+UCKkBXyUpzrKw6FmaMk0sW7n6RxPQj1F/jjFX9qSEUv+leP+b+2G
2g2F1f/9u0j6pXY7NN2fr1fFHv7CX9WbF/8BdT7MkFC4uWvfEan/f1dv5I+VQQpYDeqwGHNwFDZ/
V2/eHyu3G5KMyG1AmV0hc/+p3tZyC113oKkAiIG+1N8/7F9Ub9cNDcyp4fYNuUISo62EpsZVpxey
jKUMZ69LV3AWSX/4ygYYx1jbGnaGH2q1X2P9flnvqt8bgYtlDQvWI9t2T1IHUJ5U79SEQJ4ik961
WxpCdALg9+lDvrr3o8z6qUS6Xn0tyX+ekgxTibYGmvepsKnrHkyhhdmhGrL7HmE86tqE9703wCer
nJ+QotHlpilrSdNwRPmwX5rRQnllU7/Ph0rxedtWkvoHavVoEVz6sUSlMTQhR7ZHo57A19brCQrj
GDmulbSTV/EtcQpZiYPjaZjU6RgMfpqOoqLejSUgcAyoRzsK9iUaPUP5WxfP80ZF/qQyR8xytl6l
qKDvkSpYuahz+OMWmYchytSoJ6D3EBr9VztuXZK4c2TDhpy4ldjbwSzrgw4Fs6CRHy4IKS5c0Azf
9E6pqjhh0QCN4Kyw5kXvSBf6MuukXT7bDlME38am0v00i5lFe+Sc9N7qvWhK+mUIULOUlD8wi/nP
NYCxNEGVUexbEJ4QsVAyvcaULQ/WogrvWHPZZwPvcQOSeA7uC4/Tx2V0pic7UCFGkQZcuWQSc4fW
pdu5UwJ9e/vgxc3wmVc+gc5kP57l7AZ3bWVXPWJqFUNqs+ijJfe0jUwmnqNgb2ZA4WfdjHmMumEr
CFqr96Ik4N/1AnWx1XY1BMqjuvtaizb8Fg20yuLQ6u9QAPf3UV8rtakAzoZkU9d3JglGM8jMqjlF
iYqpl3cgizDzlhFdPmlkpEiyTG2WhBY9y5UHONLEbR9DkzHUD45VyJfeHwkBs6OLkBUorYeUc1Z/
whwmTi3PiF2HhONIS8t7QCl/WzkFO479Ep1bD3VN5a6ZqAWFB974TY6fKjazZQO7Gi1lElEAO1ul
63NRRcXOn6PpsaoWc0Y8G5IOVnf5apCyaZs+AoOkGJOwHigcC2IQc91xnPI5ZBy6Tcba9ksRbGXt
I1EjlO7BxyMbtyjZKfCQIxOj7W3s4k3ZsipTNcXiBFSIPgTwAd76hYHJOBCEd00/eCg+ywqiAlaT
mHhpsrJoIYtRMnhK9XaXSYuEJ+kyzA8ay0+W0mvyhfsgz0bCz0TEmkPteW1SCm/ex1wUec1ilYWu
LLZjNfUb5ZUmc3EqUrdqrB1nosuB3ksdBXBWJA15RLk/H+q5bVMdWtOpLQOaVKg6Dg326FGoqtiz
znMuYhFyLwRtbny76JMY6KQdndek3VUQHS1Ga8NxPDc8wsTfMJ/vFY3FhsK8NCcWiZIp4iyREYNw
kUDmACOf9lZqEyRN1IPCImx/Pyh/+maEbb8F0pnwqnpzRywbBqW1FcRJPPSogzFN8bXOK76Ejy1q
8a0Zm/ogGvoE++r5aS5GTOdFrfezVXypAX/N+OgEZ+Xx+G7ggX+iNS33XbHoXFMZH13KUJRbU9R4
yBXDqLxVsNAKvra+njEZHnD/nLvaDnmyKIVHQIEZwlZsslCrOkXpf8WtYrUpgzwxHH0HJFPY/pY8
UU6WA48icbSmLnyhtV2odIH91G1rz/q1M363V2Skd43Fg5eCwm9+rAS7tWlMdhFyv20VAbXXA9GX
QVoj9ICjj2H3YpMJN1Tv+99hmdhiP7CuczeAY9rwExxgPp9ZApdmxmB69tnq/KXdLGg1gL/joUNj
NUGYSz/oD3DitHerkHmYQLOvROdKogkGoxL/0tbitQ3A6pgrNbxF0eRclGhQAYezubWViVCkMryT
wyzckh+ojieZ4hoa6o1XrW+90/MLgzv1A+5RsuX9HKutmOwKcxeimz0aIOarjz+1gzmHTucYg5tv
LS/i2r9l8EcJPgDm/iaIxyDgQOwC6EuQca8d02zhi2gqEFQ7DKJAok55bqXlKcZUU24/As5ftWMR
Q98tdg1AiyzMc/sWi8X+VxfY2Gb4/lPy9Jtu7PXw4ZcVrnISLYcOqI0fOUl3mk7o82XWJoaILOZ5
UD90j/+CWbz+mz9nBivQFshHmIBg4o0E/6pBK7WuuEtQFREUTnDKBvgR1nKQ6MJ8hRyhT58O/03R
/t98+f9g4vrTJ/8lXz6a8bXU76Yd61/4f9MODBEAPQAuAABH8p9pBwn+8GG1DKDwSpb+Kyn+O1+2
/4CWMogcP8ixQbTCCP7Ol6M/1tEwuvqYVENnmUT/k3wZP+vnbWIjcIFPACYufgnYuNFV+uoMaFfU
ZsSUHX3bHlNUq7/VfZMOvfxo1Ljmoj/tyB9LwZAqhu4B3BLQ0H+fq+IS8dBlJX1W6pwUSNC8Jpt8
eYIVVqo8J+VLmdZyRP3dpKXz+tMH+d0ZvDoPWH2VZHOh3gyw/zpBer96JTqjeifoVmcKcwrh4Q5d
1bSrMwPs3eOwrfKP4M6/AU3hE0EaDKo9mCnhPL5fMqLMbtGn6wGaotu63vXp2KSAWSdj7mw6evoX
GtxXd9mPp/xpyWs9gXmI6pE7WBLViA9J1/IQAPIChXHIRydQZsije//xgzf70ZpXNUjX98Xi+FhT
7Bvn7L6uwq5r7WP2fXeGz1pafMiD+WjJq2kuOOwjKzlGOeCIZig8dm3FP33wWL/bMDhg6LHD6QzI
wqtLmzDSogVXYVxkkvJ+Fdsf3tDohZp5+blLUNZt/nnB37CnsV1WEQ9oLLuY3F3tUA3fXIriBBKj
8lL4OaQ/ebcHxM+DCNmU7MkjdaF1l4bNJbYPEwg/HwvurDvy/RHFTQV+YwhvnHUEerVjSxVBqJFo
SKnHwW5ScdKM53m2N5TPmwLEn1K+cOsjfO91tF83LQw/YL+1akFBfuBq4opZhMU5RRnFT8AgQDK+
StHS3dsZOoAfQ6Z+vfHer3Y1fV2WCcLPoulBaYKjSVIdwiPLMDhIEnXq90gSiw/X/M12DVcNPXDG
gDL6MTj/uUp3denZq7Jd1sDplRQy6Yr9P2+e38AlQ0icQg8JyhugL19LuHZtHNIp1AAs04N1Q6Bb
xPI4LVmGbPIQ32FC9bE64Lohr3bLuzWvTqEnZVA2rcEJScpX6P8io8hWDi5JyFe2s5OgTz8m4v7u
Vn236tW5HFb0HTV4UrafXpZ8tRlimU4w8IHOasY2HyF81933T0+5ftyfAFnOGHdgAOEpMfgckwVz
Wz0Ve7PQvJb7Yuo+ULD78PmuroGR+tXszHg+nf/9fBTPRzB6SVcR8g8xfetn+qcHXA/MTw/YDmhH
zx4WHBEi9gV8AFfSANZb3+f/F4fx/Va9Ou7aWUzPC7xQtm8weIPgMM3grwifzKz5F+v9bpdCpgWc
nFXfBGCz948XNhIJPlr8WdeaCyEWnM+jO6amD07gD3mA69e4AjHX7mYYI8N5v44LJBVTATNZLwSS
GOGc9TJ2Wdjr6sWuoYSRcBbzdEEquA9dSAGXFi/hsWBAvO6XNw19vHQwzo1YsMvm4mRKHB9pbcNK
nGsYRTdqdi42H8YH9M0Oa3eo4T4ye5eTwxR0esO9osZM0GsT2UtQ/VtpJ9Kt4sylZZFYQk5540TI
rWpPnBvjfrBxf/eeUbDhMl+Nv+AN+v75q2qEyPIQ68zYpEqIqb6gIfisZ/mRL+6PeHD1psGLg+wO
CJSwJbgmOgMZOlVVaK9JjlHADtYHM+7bZ/cGXpX5nDA3Fwd2723aD0vF34Wqd0tfnRVHjF6oOgfB
48tfjirBn90PVCaaAbuPEsjfhA1ApH602FEjoNP+/o1O2g6GciGIi7wGdMXNhMU+SMp/EwzfLXF1
hUvMwZ1mzcmrqIYiNU/pcFcEsKj9UDBsDavXHw2arnCvh3nRqlH2/mE8vynHKfBxraGkZ15CprQL
tp3arJfb6hDjRJv2jn2JgbiFHUD+UXr120/38w+4etSKCDIWEX5Ahf5u5uc9CgB0+yANADjtv1Cp
/92r/Xm9qzilHPBCKMF64rSSD2mAiFxB24cm5S10o1K55XdF9lG0+gHm/+U9o56ELL6HavOa3wY1
LGqbJcRtnqKdIRJ1z3kyrFCdxLaSAOzOH8YLHjQQ4m0AWWpkkfsun3InR/txYzZs43PQK4ZvmMNP
n8pb2Hx8aET2+4+BERLMwdYE+xpkN1dSzaUd95C8bUDQ+QGTh1yAn/+7mPNjDvLrW/nPeldJnxqB
sihm2mfeQ3DXlYmXq1cgo6BQsut21nnZDBD3Hb73X3/gbCFd/ZGS428ya1S+//kBV5m1I0Xrtgt+
ANlOsPUcdiYHomL3oSDDeox+eVD0BKC7hrITw7D3x6x26ppWhusfAiyrWUsMbujaZ4IWAkA9//Os
E6KxEVib4KH+1aX4OXXwlliBglCAZAX6QQB4fpnqDsSrKFslz6spF2jawrf0n5f99V4EdRNQ7LV1
gsh+fS9qF3A7GeBddsutG/JNscTpP6/w62UFqCkqMNQkSBvg/vv+LQJDPixywAqRcFcIR1L6fuID
fOQ4O0mcxAZi5Z9X/E1Q+3lJdAveL2kLQlHQYkmdC8jzkbTFoQBaZrfy19aTWufsYHYfiR799klX
ujICDcTYriU/HQFL8ihogWp0vEOvZljKSeg8aN9/Kt0WkjAA6Nv6o32z7sL3uzSC+BkUh0E+x9L+
VTBoSDsp2uKSauFjRA6gr6BgGY7xZqV3RatcEG7kIvvodPx6CLGsj84ZQLGghl9z9XhcTsOiEO38
UQCtpmG71sfJLPnGYXYea4oOKaObNiAP//x1f/eWA2Ce15m0iyz0KvaYKnAnjFyQ8mJ8urMi8Yly
qMVWwb2r2Wd8A28zRVb2z4u6wa8hCKoW6CUASr1W19fNPY+Fo7EFN9mofbOPSaGezEJiMJPKIXKT
xjP82elU9Daa2T+UZUO/NO4MBP6MAVzgGnfvlD6E9qvIa1OkXN1BUP/JTOKxiIZ7GY8PQNDtutK+
Q14sjkqKQ9DIHHLP7QlDtvjBAaLxONRVU+yV7zOTmCq0buZpiTZLEIjNiN5fNg+s+FzG6EHGXfM0
hXGXBUvQJ8DO1gkGms0hVM6cmiKOktmzvhLh8R0tQ4TviUO3wJ8xZapE6vagXsL/DVNSF7issmgy
zIQOdCR1EnCfJPYwfG2Yvlilc6JlLwEHjfOqGW+tgn8SpK5Sq2xu0QIROOA2mCUeANokHB9cR+dA
K57wHZMIGDDeTbu+qx4CzLhhZ3FTje69cex7DsXxNBD+oavRy4zJeOFy+cJ6fktV91lQ+1EyD5xU
vD9dBgA/qaPFa5kMppkBKo3WtBnjyU78aXr3tvHlHSLKbaHqP92wKzOLWhmr5s1kyS2rYpBg0FRJ
Mdx8DQZ241e2TOTU7wZWX2YynUVTn71SnIGoP5HeAJinN3RWb8rC+FaYFxnVX50G/TO7ufeL5VBw
zHvKydzZg3/vTnGuK9iUkEjY4EBH3/xoPihv6jJeYQwuVLERujlO7bLVi/U1nLt6u5T9y6ijc6gn
yP5BFjPghZvqpo6TtmvxqRh/YyOM7SsHlOrBDou0J+TRki3LZs886cHkfIFnhg5mfIugyBhQAQlr
1KYV9kM5AP3bMH8/L+bULwtPfEZvK02eLWgfAVFG6w1En16U1b6ABXgSVYvBX+2xRMBzLnG8dUgc
Q3FFuSHEzTkDNHbqhszl4zPwVd7WUUAEA/l1wnx83QPjDVp1J0AFT2MdJa4q7v1OPkQIeEmP/5qy
MT6rxqkT7Y4k6cfinkroZ3nWaKXGlvel5PkQtE+cAI/Q1803WtgAAip9skKPH2rIH6eGsOdeu68k
0NFGBebPqYovTNnkTD31WPDyWXu9s8HHERu7093FCQ0EmX3/xRWUJ+OMUe3QozMxFIBOuTWY3cKb
irRhi502xhy4BtwQ2mV5NC3IPbkL59dS8W0h8RImATcFXcQ7vPJuC/humIH68DSo5sg4BuuKDwM4
haZNKjYve4igTZuQCkwPtawzlKslVIE6BtuRutv6dDgN3D8aJs5F6zzosi3Xn3CumO9tClrCzHzE
Jq3nuK8T6VUyCwE3T3q/nfNhIc2lGGeam7CJMkFM+xHd/gfV/F3YwQBmFVWBoguiD0xG38fYuQoN
qTuENYdDJWHnl9VEkPsbJ0ZoNybynkLS1w+VKB/mWH+eFvmFjbhnBK3eGrvyN4Cc7wdfvnFvUikq
ikM1NrceNGa3oXZPyh+8LJgALA68PXwyw4s/QErNMeEd8vVy50RVu1kdNJOqpZc6qP9sFv04e9Sc
HT08TbFzi5nB7TBX52isRapcuXNMsJkEGzMeyq8sYvyZh16f0x4oPVf3Yea2LdxOiAPkQtvHPXgG
YRkCbW1PuwXT4E8tM+xmnoMghVdMs+27qc7jRVsZfHHdnE/+tjKBSbAxS8gf+cOzqNXwDA0ioIbK
uW6/K4x940b8idpeJVQu34dJHBe33RD4gmDnbWAl8aVS9Ua29c4JxUW1gMV74fgK+OQXzZA8KZpT
E92BpRAmYeNVQDKQtwYoUtZKCGYNQJKSMdgxY2VtaW6JqjigjaZnqUXrcFvZ9Qv33XNPp5tGqyPz
6+8dL/eN7eYF6Y4UFwVpCrxofoyXauuH/YNLm4vm6+UH/YuxefENu3RoP8O7qz8AO5C6C1PJoHkF
IAzZTX69HdWOlxDAcXHhdV6c2b1OGsAxxLRsx1gnLiv2miIRLCXJ2r5NCkDBy8Hb+vYzYhuSij6x
5jtO/NSxOqBCXl3oHAD+s5uBPfJ9c2LFG4sAFIrhlRSA0VLp4L4m00OJC33x4yNQnjvmn6KOXyhY
GvBvY6eyH7d9fQwhelFaEZSiCrPTMn50F//oo0k3tP19wVgC9xt4AydhKPOmnvectWkYWomYq20t
Rj+JtNrMALM78hDMqzfO9EyR3DYShm3h125qthbulUn7GYmLhEHfs+iR+9GtI33gwvsbDgfCHsrK
NgNy2q54YvvlsXIA/PTDzUroa2M3lb2/baHlYuiDGL+gEn30Cd3IxdouNbC7mGnQAmRGZ0hGyaFe
E5wGF870j2FXn9z45JCjLGi48acRf6I54w+eAxpnUPODhdGY9uDJw2IqwP3WM0D72hKgJfcYLlsL
iAV8YyCB7dSyuuM0w3Wn/c4taPcvbTqjXWap8NzYZkMhJSIsb+P0ZziTIHrhzNTdmQqWOnV1oHaR
+vQN2NhDbUjiWzdd/Q15UFZhZlna8L6RRaZj86lsgwRs2bQM+Na00Wa9E0xrNq1uNxYt0FrgaWNH
6SLbLZmfPK/6ZkqSjVInDHMARf+MO9AKHBiRTW+mgsSz0htFAG+d0R1oP4ECsPEtXL9NsNFTlOKa
iG20ElidhOM3zeybOCryxjx6ESgJ85xLPBSoS7u4qh9bPD+v6hdMBBPW3pejAzjOl0FLgGenh2YG
L6aGOCBj2xIt0XJSl0F16Nh1e9+TuwkKJEHdP9r8E4B6gKENmxjUH1/Z3/rZfdOrbki/1NnitM+y
6hM9gbTp6yM8k28CVzRJU4S5X4+pMkC5RW3qRzjn4BbktFU3HjTBh+kbAUC6g1zturG8aWW+HEiE
+rvS8Hpg2DSnpq7Odvetb+psti4jLzKr0ymnr+OIDd++DoAtqujO7m6HsgaD6RBWLFu8b449b1j0
5uEi5NUXlwN65fKdBno5BvOpfRWlOZZWCabRLYXfDwxAdO7xAkyp2YWIocKptCOov8zIc4DRO45u
/AlgysQ0L67b3YO6fuxKmkW8O8QAVMCN8cWs2UrpsKwR/r6dbiTSRVk7O8yjuyya/Sd3UPnQgsJL
7hvTbkrb2lhOfeBj8FLBPSocQANRSh5ZAQViHOJphBG1cI7G5zvWwXfY1pepUwjlGEAuBwDZUsH9
76EOb2d7SX332xjghBVVYtsRHJICni/zfFeRIW0Au64W+9EBuwROCIkbafz/z6CjgRblbZZuyFsa
YKY5ffe0BN2nSoGET6bW/oSctUhAuji6GCyn0p0y7cuDp5q8AyM7KsFA+AT7lvPYTfex/dQ6X7Sh
lz4YNkMw7/sGGWWHLF46N6pA/gfitsCuBqovZfSh5lDXjV6KoTg1pQtSit5K4PyLQF9cNX4dNd41
eCUyI7M41aIbMxHCbQed8l0rAASc1NlQ8xK3XVZMY5B0XFaJccgnF9wpLy6/TGq+V6DlpZEqeCoF
GBBLDA71EJUm9915I8xwHHW/iWeSuTGEqVWxiwq5tyJ453FR7RxgKktenfkkt5brnQsbNIGgXQBh
bZ3wANOF164iPCFu429AkkGf3Qc1ZJxYhbuhqJGoDXedq1+NVPsyFLc+kgHjggbDrfKx1EuU4Lb/
Gnil97VTExJ+UrgnaRyaDop6IA3FBYKFslwrSidgGAAecJcQ7UTeI3PtBpC3M7usrc1EpwE7Ufcp
+DcMUmA8OvEF1DTwEAIcipls0OpA8RByOOvIWyNHfZ6B7sI2pY/4vdAd9IfcD/Sdpf0i4WAqymQu
yjYLagEqnorirAIfN5lia4Lg3jBuyURUHjLwbhuQFxFh1ndjQBWAZEU+9FbmVjZEXmkHVXXuAtoR
Rcx86cewOjv+2PxJK44izuF9Igrn7BQgX4DSdjPF431rLLWFVvb4MMR2m432FO5YIfUWZkw2+scz
AHIORPjToWq+BWI+xRr3dhEC/RjJMtcDYv/iuHW0jbTmXkp+MDsLvOLxT8REEWzGOqzyUht9a+ql
liAq+fV58FtvwAXM4C5WGkVvGjoWz3PcRXcUtMAzSu3qKFk5fmmjBhQ2Z1IHuRB+w6Cuz7EDF8zv
qeHyBPCccw6NKk4SYOjbmLnjRZKGsqRkXnW2AtC2ktgR7WmsmvkOQUPBBpt67IbUbDkFMYN5+lQA
JYaR0854TXFpx8LzoF3v4JLy9EyqtBhQvXYOiS/YrM6ULLJwtwAuunQXmTkEGrY33R1KegCp3cGe
j5YM9K0zaHrx6hnRuOu7+iI665vrgmn2zRuqpcn9VlK2jfugyxvBBnxssBFh8CegH5O4jozgy6y6
OkzjWgbTG1f+GUQfYLSd0kq4QwIJshOYu0ArAI+dKLihQCWEu2MyBUV/YX7LlwSgSuokddwWd3K0
aqBMnZKCNwMezPPQF2o3VX0Zb3kzdR94N/wqc4FmF4bxaADBvQFsgasyQCkwCh2AacEbRQE2oP13
+i/uzmPJcSzbsr/SP4AyaDEFQICaTtfuE5hLaK3x9b0QmW0dGVH94tXw9SCrLMuLTjoI3HvuOXuv
jddGAEdfFruu6xeoNF2N9xcojSYoBzPJ+31dFn+icv7givzjPLJ+EOp95F0Ik9g2/nkeaRotHwal
7t0IO92R3IJHA/mnq/fabNeT1ji4YaAVpv0GPfOer/gSj7N1zqS63atTt0mF1FVymfycWJY2irBY
G8kIr2WJ+6vXl8c8bUOyeKcGJXIyg9kZd5iK220sM1CigiWuLCrfjbBS99Giv/yh/fR7mxZkIADX
VXbF9dZ/aUUjIZeLspR7V7dw+JqVYm6mVLBec4H7VwB6ZEd6IZzzQX2b4gTjVgZ0BDdTF4WzbemD
/pZOSXuDwKD3kNUd1Wq+aXN1vAXBqTnloKauOhXRro/M10pZEq8wGuEPbdl/MzggjNeAAwD8E0PL
r7qKohJGraoWBFSxFNMMwgzdmmFbOT0cUBwJtTXd92r5ATmK00IkSrZk1PJ1LFvDrwWluhpNm/nl
EhJclQh3XTihxUawuRWVLH1XQii3chM9LFLx8F9f/t9HLDDzsdwwbEMDahEU/c+baynjVhyVhhGL
M5BLn7nCWXUzeyUDhZ7wJ8Xu+tv+cSuv76Yh4VsRU6b8Q9Xwk4hAnMwYH2P+l9Zt2JX7te50U9q5
oGANJ/kjevq3u+uXN1x//tMbWkMgKHKQta5ML0FXP6P6j0y532Ypv7zFOvH+6S1CBPDZUPA3qX79
Br3RS32xh6a4xkBqyh8msb/rPn55t19Gy7XU96XR8W6D12rIWpSteWM5P2QfpRu+5H/klf7WDf/l
DX99PjW1mcxh/fO0dhNOuEXg7JAW4Cs1Tob4DhO4rczpH56of/uua4A4YOdV7/bLRdWHHMlQyfe2
Rtau0aV/pVz+qdX/7y/nT+/zy+WUcLCy8fM+477Z9a8orskGmJiDdU7q/TeiadcW/m8PwE/v98vV
HIM+0NZCiYkmhmtvjUJf5zYrJSr8Y7b9epH+qzdb5w0/3Zkas0RFWngzvTjEzdsgvejBH/W6vw1p
1vtDRyr7I1FM+fWRVrFrYgdAlrcy/6T7SHGVw/C+4nJWLKbyECt2d5UP7f8JJPiPdOT/02g4zAp/
Wp9/U4g/vaVf/2vXZm/F588y8R+v+ksmLun6v+iUkKfC7Jbm4Iq++ctWuf5Es9a9FPE02+nqhvhb
Ji5Z/1KkNWULgTGdDWXdBP6WifMjmRQTg7nPSpFGP/KfyMRha//jljMZSMorXYdkFO4HwlzX5/qn
Ww57dlIaoybeaxcWqOkSyTYYA0cjEzHLTkGE0kktvJZeS9i/ahwhc32gKp38YFwZA49JKNrEBTj0
4wwM3ZXauV1iuSP2lrLAK0NpGRDP0FFCxuXToryX6Wc/3RvVRou8KJY4fNduM01Ot5wsUF+WcNTH
QyjsY40O5EbKN7LgDclWK/EoTw7qjs3gaPlz7jQABq/hBHh3uQI6oeqeneyb2Z/T4EITx+/RtiBC
6VftpmGzlB35ARiHuiv28R154d3kyrknTTuYCMr0YlXHtOIgdC4PVe9YkZ1YNtWrcqEzlIDGz+xc
3jf3E7O+wE9uih1utfRxypxM3dBdWoAsCGhq7fhRfxUOvDjRbvVNvbXimziVbEw8TDukr7jfJVyZ
yoaUoo3unHl5fbLKG6k8ZCKMEuhVuzl2VfGY7bXd6NDKS+3RDt5LF1OcbDdOwFkUQ55PT8wZHjt/
7Oymv2Q+p+HKyb/NTfaVAfG8qz3aR4FlG8FmPOpbVbuw7qsFEc/GbjJ8/RUDiW/spC9zaxFFYhaX
9mjtqfGTkibtQ79ySGyzci3dKbFteeYzc73t7AeOsNPSjSYdItqgZuKJ4WbN0ZMP63oYNVuJ0/te
qc69gKnNSfXH3E0vhbMM2/k6E8S5dBt5pp19EPfqa1/5oUfXZ47Oow5rJ76NX1NQvaL4SiaKE+xa
Y5e9Dc3nkt9N8v6mxcnpQEdk4LPr/dKn61oc8qPkMIApvRqVryN77XjQe6e+4XL5oogQKL8fnwNC
oCTtHHvtthLsBlX7sMYPbD6JbWRIR9QpWIe0uljyLuoOcuKGPpuMq9q36xxka1gu3V7r1AJPO+L8
HRgF1KRhCbeZ5OSJT+mqDG4374pk2yiXPhh3S/c9xPf5cJ31oyG9WYutGnReDzRCreYunXMnDT3d
ybz4C9AdiZVopkJ/9hTHZFxmM656mfaAUnO73JU0aZxlKzVO8m3knP/sZd9/mJfRspXv9vOFs0Bj
uNpGV85YZYXSTVN3hcdyMXpb2FsPpTM+pP7ojbKdPa6nN9UVSoD3Ph3QmHMqrv+xWqB+QFJwU/IR
u+3oqZ7IVTWf82PxxKcWbkH5yQMX1x7HOzPcqHfJk44oUnKCm4JzTT2c8vArb19bFTrDMWU4MW6q
xCsnkiTXshHNW8RT4jXfQA9B3I5n6TCOTpnQuHbLdrRl1NuFz6RWvzOPfXKTeIqrfk/TXagfhPHA
jRN8t7nbHTEtYnJsNtZ7+dXyTBgKwfEHPe558vk0iuZL3aGwEK7ofv+1Xo2E5r4ziXbPfEC0+eFT
l9uVZof3ynd97EiElQt6qt+qeC4sZ1IIVNiNEDla/VWZWqcar3X2HI6PKk3UtpQck4COYmckN0au
eYWj6vux2DVk0hTlmzIMtsm4p4DXg8L+Ts+/dbhKde1YH/XZ8oxDPfFXbwseodgDQyS3nTMsTNVg
HO0QMCTW/Rzug/v02NN2tbhArfkwax8YV4H4FyftUzfOYbmrrfsp3KvWSxZtB2EbL8dK+I77c5B3
G8P6UmdWj+UdicBJMY5jtc8LyWmYb9AJoKn4MtOsUGTC+ghkw8pkkz+zU4xNKyj4EHW6j6VH48cG
QrSJkpu53AckS1j9KUt8HeV54s+lq/SV046f6lk9M6n8aTe9+av0+Rl4Jv2QjPzfkujv/Qmkrqnh
1sBr80v9VdRLO3DkF+/hZj428QbwVu+HoRO3dnKsdvSo77QnpdxO6m5ONqV5VOLQMfTLKDwq80c8
3UvDV0q09qKdoLYz2rzRkvsIcRwahAo6JUu2Oe0Xw15uJwfPkPKqB9smOKTpuZPeb6P5w1RqtpZb
pmIGnhfBY9RgXKvz5DdfxrApOTlo7jKeplPMirmtGUNrdt86s8Sjwhrs1kj1p33NoLlkgUy/pbsx
cVrBKfgNs29ocOLcyu9YZjt8mpUzRd/mcisvLpZMxlgx9GCeL0gf1W1JXndTHWPpnR9w0w+qDcQk
DGylfkI2kG+i3LW0A4Z+9pddFO8oW10yazbWtDf77yX1mmJ9X3Xe/pBfuIOE+d42Lsq9mK+2lC7Z
DB8VyefCvrTObXujZi7YlDTfZAJ3oWOxpiwb9FKgvVw9vpem59ExBK9T7Ihtx12Ev26A/6hm/P+T
s7jKm//fqA67z8K3Jn77uapcX/FXUSlDWlzDS0w6TDiKRB6Kv2pKWYbHIUnItVeUB6RFqs2/a0pV
/ZcsYSYmTRfjKsRFKsG/a0pV+pesoqHHlagiLjQQHP0HqI5fDjH8pjXiZ4UBrEE/GFf+WVHmYwWx
b+i5r3XllQL3No0VZgpG94feBEEtv70VDljkbQoyD7Is9F/9xPWszVU/soHMLUQJwSv68TMkY8LF
GFnZZfUR59N3jz4UjkbxNRYoQ9NkpRkAQu2s+kZoklMU6xMSfslgSig9hYw0YY3kuzqGecEIqWEm
CT1sBanOOoHdZRLgoBC7DJnzrd7ipdJz6zJiY2dGmbL5SM9tnDIa0WOmMUGxD5KafbGJnNSYcuph
5Wkqr4h5mSGU5scClXeZKEdz8T5VxOvcaQciJc9ZO3c7zhQUimn/GTMfqAdT9aqs4Dk14/tWVz6U
YZIcS8lUp4CSpVWCvg0lddvKANnyKtQdOdAfMnL2mLtBcsh06X6Uw3lXK+MzUD8/NnHK40s5pNDH
nC6bdl2lb8s+falE7TsNtEsLIJBxY+fVWoCuCICTVo7VOqddnEkSqHXU0tFLFFTJfFu21RtWhf0o
HFozp5LNGTinenwRpfQhNg6VbHyOMKOW8Z2+ouIo4rqz4WBWS2RCkAL+esXUEOwySo/5+qEaRS0Y
v8WvRGCVi0ZjOUb1hefdlsXmsszNTg+Vt9FYVEcvdrmQoAZTstcqs9BEn0CD936cJYUtlfmXpbYI
HQTxphsQLk3xgN+e5SsvQ6hwy0sT6WQpZuUHw5fH1pxdMDnsD00MTFCvRYcTtX/ScwZARqpOmxqY
mzCmgguYkLomGtHUmNQXlUSdIR0tvcexYJVYboTgqUkGW8k1hf2965w8Zya8foZCSzkCAHCxumek
ZYDLBuRjeW6NnuyocZXsq2Zeo0WXyFaX8VvqhN3S5vom1Qe7T6rFbYCBsOGRVCZ0702DsS8vmbqW
cF2MhtNLjl4XpxOSQPBK2TwLmwKFZDkGqt1kZNa1y0OdJOSjCsR7dMtZj3XydIJwL0Z1zaTEYAze
Ko1bW9U+kZbBDiQrdOd4L+tIqpIm/WxFsbVv1LygI82/yu3I0Fp7qCp8x5bUUX8ZxZFvES5IZvTU
W4hWWgbqRTEx/KUcC6d4Z2SUfjAl01a/YzD4PFjhQ8uXI3fZThDlQwaqP58yX4vAwbRpx2GoF7+N
xjzTMv9edSFTzK67zBnHlyqsbYQIal01yD4RMCCj2KORtDFK8wHU8g5N1mc58WCnhbkXwYU6cq4F
3BJ+JbM3B0WX2qVQ2YyOHgH3a3YrpNe6ry/tDKcmELtPJDrnYqgPU53Fp3zobfAUGUc+KHuLFOf2
JGhuS+otQKvMF8KWO7lw6sg03cQs9uN4q3UkaY6mA/aBY9wwNKw041szt5XbNdW8E2Yt3oxG9aAk
4jdDDSdj+r8VS4GLlESFowfBl4zMyVZGhpOhsBHn+I683VOo9g6GDJVOfA0HI0DStSbaSe27OUgP
JaNZ4JWN3xvFlTXvWg7VDrfBQbE+cjkhkCEdYvrdwbbSlcuoEb4FBFIcX60+oTZql+s4ZjdD7/eN
dUUWe5qr0a8rFEShMBH2Gwfkq+mtyNqGJarSqNRUv5042eQURi2UQgQi1ocOysTpS71wtLC+kwDP
eIxlPb2euUuTvrX1uHCqfAztTGqmTUHAud1DSXHHqTp0gjX4xoo9KUaToQoNrLkOTqJ0AjPGoXFq
SDSy0FgtASfRbGMybEuCV03p93Gm3SQDNFkY5FP9pPbKsVKHhyKiW19xlJZm1C7hRhz6QyAOXidt
WoNE+mXa6F3ojopO8nl/k5bBW2xU+8xSvVlGMyQGL0goNhPj1ULUPVGc3mvgEG6Sa1tpSg5iYm2x
zzzVUex2QEVoJiSmgJgq7FH2mcKm09Cia6Elou0hUGipWW30dSbKhyEC7QK2BsVKGSHByw+jyYaX
QDpV9IZpNAPTyMj2QqK8F8JIRjOoH0vYKn0R2VFineaGkz0kNvxx+zYnDEzxB4m0zCz29SA+BjyU
qbLcQ2v2yzIAZ0pzouzAO9WZ+LGql+HZCU7U1riUP1thzhgSCp/mwkI45/ql4zGpk7MgJnjUyNNp
FY1aWzqXYlzbwIs+5cHco2p9zbs3cc5oGjiyCY01nS49PXjS+JbM1oq3DtiwIoSDM0/Vma7nZ09X
QBSsm7asXvRGfqyF6bYem2d5WJ5C9HrsQ6pivAwdsMcfG0nlIyxrKvlJPged2TuVQXRWHz/JqGA4
MI+k1JDEC9wHP+FDw9RK4qMby64bk1OcCrdLV16KSkKJ0V+z6GFqlH1s9ZfG0o5FibXQavZdxD9y
jIQ0u4nU+tRyYkRfxFRdFveFmn1GOuKZujilenDbLMgdsnOrWrdQWjfGrD2CaL1hLFhWNLLA88RG
fNC/ocLvsWihAIitF6nv7gb5nBg1CmYVUWnZPa+SsGFqUGFpm0IPD1Hc+os4oUFAgNTHx8oI30BS
vUFw42sXN4Yy+W1Xb+co8Vrd9JrWui/k+rSkYWNr6vjYm4MvLPJb24dH0uJezYiFZFqkx2J5Lgv5
VZiKL0B+RzGf1t3HyboGhSwKzySen/MGtW5SgRyI1I2apA9Rq993sIQb6Vbp2xshEu5HtbqaxrlU
wnu0Ie9mAslMSls6eNnVKOjH1OoOyeFBFTS+5EK6sl36Wasi+zOOclB9kLyj2nq5oiyt46el5tdI
EQDxigqHTjTbADFl8aTLUGQoAdk3k43WzK9wKD6jIDqKmvClp0rOcpYAOFOv8LTtYQ5NN6TtglBV
9csIKpVpPHDMRRLQwrsMk12E1DErhm2YRV7Z3pcVfOkUXbM4ybkdVvqpkMJnlBtvqlBd0df484gm
chEEhGfFQ5iHL4HIMjhZxSEDgjWlxb6u9UMctifDjC5tpOGi1J+a6JqHrwOD54avb5iDO8sID3FL
Ay/Rt6CLn6vZ8InmeRnT/hg3QeFS7z2rXe8jAnUwiJ3L2NzqU5bY4QJVmDUmtdaqr+kPTZpeUbyG
9fjQjuZGl2gqKsj/0jp+5TZHS1yIT1KOId7I0cxILb6AzmUPQ8JjnrA5vEiLspXlcZtIhICLw25U
l8eyKXllg9x3VN3SMF342rdTP59KTdoMcbyn80wPjlbEbKITGf2kguuDZTX1u0S4D2XzFAZozJeQ
XcXElteYt7JBFlf+tmrjZXW6aOhfR1PxlrDdr48nkganyGXK8dmphOECC5TtQNxadblpMv2B47vT
hMF5KKYXQwS0VQkfARN39h71Rh0rHzaZvf6TUlGY1lqOzFDGSlfSSY4KE7cVtGvUzqdqSU81K20z
Pc+VL3MxZW3ZF6n1LMFTGmTlBvMtbU7Jm+KR3OH0pldhEE6DAxvgXkKNqQi9o9NgSlpkN4mwCwmi
KaXxKiCoXVDTfSxz71kSIh3ZieX5XIYl6JCa5m6QKS9Zzl5mlFcIw7ZKa8JawNG+qmK7yaz53Cjy
plzKxx6mMeKL/YhWJEvbTdzqPgaRSzPx6iw5ZnLnGGFzlsd8F8sr3/6odeK+1OPNUq2CpfMyGhvY
U6j+SQAp6eNo0aa35n3DAhjI9FPFU5uOfixqKNKDI8YT9Hvdfv1vWZ8v41S4FSZmXcMC1udezII4
lOIpp/c9z8ouMUskrsZp/XAA4rj86L6IH+vJChZa0GD87ygg5xK+ap7t8xhZdKkdGmV4XL8FdDeO
kKJPydlRazRhIiJAzdoa6ieBfvctJG1zgHxfBk4p0zpJVDdCFD8q8zZQjXMQodqc4uskZJ4oBw6g
PURLt004bgSdfvhj3Ib7Qe1O0PseM0G44Zb0aiqTUBfYCSof6PLekhH1aRCUB9U1p/iT5WlruVmP
/mIdykUJst1w32bt6zyG39xScqX6WQ1mdmjcQUHKFC+2buYefDYQyLVim1b1bjCYqNWMsHv9lFHu
NfVb6oXy6KG8F5fg1mS0gdp7Q5kHvm64jNF4GMXGgbXGZKRwZe4unN8uXGUPiN9ZTvdSN3Mjgfka
dKeg3lzfczGKwV6/Y2sMNwNdy07mANYyn2kh0MWxdW2zxY+UZlPIfINktrV4N0ABM/7IvQKNe00V
qrabUi2vddVthUVHOIy0r4iPTUMmWRkglP40phIxaXQo6hWbYJdcQ2RujnnT8foAMl46o3whA2qe
Rq8Hch+ww/frKbg0z8GcPUbGdLB6cRtF85E+AQH2mTe2FYKPhXP6dOyotzgbngzC7cnVfYRztxGE
aidO6qWX9dOasAUj1CuyeCfpzUYd6eMr0wHhAIrmAR4fQudO8xtRRmgb+ewMRzFQnLb2qlr2os6i
2mxPpcXOJshONteuwIMfoTWVuHNAntuLwpAjflSXBUDtc2fJntS9FAbPhc12jfN+lUbHiDiLrYrC
VzSEG02l1EbE2WcIvqPxuN7PRo9zhU9o9XQvS2b/ZewnsYU0U3Mh8ZtN6M1r945xEa5FpFwz8Ftz
l8vEFbURm4qHEmybBuMpDVXPrIxbc9ZPOgtmJ9KJbwxf1EaP5OhLD1wbxF4dp7tWsK5FUbAromU1
aOZBuNtA972aMTMPqdwV5QwxLvURdTtSpuxoGHlBaPhBz0yjgaTEAKrtZceqdO4jzVZJmVhEpk/c
W+t6JnHEHWMyZQLJk5LGC5r3BGb/LLX71EDkzYWgW+PJWbeVxdzNLdMrLMTAo5g9VaCE5uUVucC+
iKJtZKbO+qsiY95O7MFz1LJOGr6Sin41kpCrh1tdqW4z5TGLRH9dC3GmHhqp289dYsta4MRqfKKT
clWq5ZmRKkfh9hCk3QM0vMJFDIjzLNu0oXmWW+YXguyriq+Umbkp2+TYmRSKKLholmYMLSearfNc
bfWiOWSN+loV1m1Q6Y8FjRxbnMsvKKeBo+Ez03r9U4XC1lf1famiNc5yeXCXea1og0Ky24Q5XjG8
/viZIc2yMwsqrplRdNLpnqdLdsoFHejAjkAeA63jXEBhGJpPmlSWNlDVx1D4BtuPyclUaQ9JEL5l
pYicaWVpxY1wW4zLY7YK9uWJM19r3dKg+V50nyyIY1ziDi9h0tvSglww5ijlzLFU2wufFEePtTwW
iJecUupwR8XtBmvlU6IJDV4u4aCsBrHcomtXd728SWd+zzQMl0YwN+OKiTXEptjq4+DDqntdUrHx
+lZa7Ea8k8jLUcH+2OUClr2c+8JRMvlL6jiez7ECVVyVmTLxaDp1y9ImhrgcWJla6bua86+FPp1T
WULuTuXEtrJOdQQgjcIqj3yMJV4bF5nMRhrkronC2GnGgV5JwfhMH6QziCC/xKLGWlItjrIgL643
ocRCFpRzdtHy7rB+p4YcsZcp2Vck8/1ro3Er6dlXmQg8gws9o4x5jTIIXhPxlywNFyorI2Y703dd
95ch5QspSX+wq4iXs16gjx2sh34QLtSAqIa5vGEYkhpfx8/w2YMVghs6Y6c8qvhQJ4Pz26i8WvNw
EQ0+jYqDwJou6BeZHPRFC/SmcDHV+aXYvXUWF1Kgv0JjKLgPVRk9Gmt82A+OqHTcjVJ8ztOzqIjV
YUplNGDlWwEZFo8ks+Mk/Oj0pfEaMb8tkotOwWSHvbig3sy/WqHbimL6gcqvc/SEKEZxNQnoBld+
5LM0sxn7U9/5upEGzqrplRMiMDkhVBNnPYM/ji6hPTJOW0SMEzTMuFBq6KFhoQvUV+SqjZGnz3Ng
a+NzM/Ctky4LUb8C6XkNZhoZTZUhHE/C7zGEfg5gGhJWXVwH4WFGVEjMQvpIeEqxF+pTyRPklwoe
h2VAWpCSkOGEkv4shDXRu7lVHxacRkn0NivMSeKAv6DKmboFBrT2vvanrnk34+VDAceOJ7X2xzBU
NokvNdHsjWl+6nQ+dhgyuaHCuC/1GzXU64MYCBvArtKh0XUGMl3hzoFVecocf6NWdpXOuAo5NU5r
qTukHjwL2grX7WNfNMmfGsvkk9SYNTBFe8iDgT95ov2Gch38Vv0+a8Kr2XqmxP91iYIeWSiXVCyE
2zhaGGBnlPYdl6yjTnJjA8lEF2+MrplpnRgiQUAxyd7r+beRQkcX8SsJXlsbt53Gv2PxJgir5+Vj
WMjU7vO2iDgELpBzHBSmFm35+lmXK2MvXYoJInI0jSQ2ZwUPXCWg5lUS9lRTG1ygyxuhpq+WC+Hu
x1fbBmPugo3Z6RHnmrquvoSq+Krk4VKVAHulisvQJViAlV7aKY2QM3ZNg0NbN56+zGCkJlqVYTLu
ZZTyYrozcuqcKWQtXVclGPOtx8P0pahgVWtTfU5Rc55zbI7ryjxhBRaaqHPENjtlXTvYlbkfsma5
BHli7OV+ui215I1xZ+0vM3tpaGJOmAZZxNMoyY4gL1RN1yhSXzWyJuzGTA8Kz3Goro6gDHzI+i59
x4pQzvpr0lTbtK7OOEBX7T6rqdLPzhIXJx3hSBUplA0kaW+C7yCpsFGp0uC2ZXKnWRzbK1xFTmwN
lyxfB4QfkJJSp2daDdAZ/Sm/LNFY+lYvWrFuJdiHkPyrPSznonkFsg3LRGIhkjGCeaq03h5lNNlC
two1ChYWaNl0IHWSyU16mVnXb4ch+wgbVigpHfxhmA6DKe6FpcJN3RNOE+VfvVh9kR/BlUCf6KRE
x4AVWma18eQIG11XikxD1WJbds3kZGtXUA/uaHOwkXWciqYeMYFlXkS8X2ejzXDLdcq1XBKdJJTu
tlzHJjPtmHEGtptaqmuUXGXDWu/UttwnvXUOBmoHpZi+ItNAjCCK294aWLKUsPXmjH5Ylwxs/vp2
sBSgMuvioZvxkRSkL6nmMtXSKvLoAJUPwx1aDlY8Hh91Ec9Tlp6wlV0wnN5ixmfPEHnsdJ3/yJXp
yveBBj82dKrd8JGzPXVHwXdPTJ1kz1MIwKPYzdYc+X0nM3rFNxnT2981LV068CtGpHgi8GNnTI0v
K5Cp1ebU05vJ4AAzva9jr6WiXUrYj7VttB5i8hQXbqHqpNSpdGbXSKqQfd4258YTmUq1caK+WMN4
3xJvNCpm4LXhTPGqRk5cRvdWiFViiIZ4nxsE0/Sa0NLNaN/SoJowrd9LKr/eGHUKEH06mfXy0cls
3oFefLUVVBQg4P6scqPoZUdHYjaecO0N/jQIiVcZlCwl7S9DzUs7FcynMtS9RNJ2/cgivd4m6jRf
NFlXObZxI8sKX3/3w5VRRYh80nt9JmBQh0LTW2DQO8L0NsPU+mEqXyammNs8yW8X4R0FF+Y8dUJI
o6rTXtNEbM5xXuLWITBGHAfsd9LsQisnLbC/F6SwOULWflK7VPWbRXom4b21o0AfHXHB91MP/XNm
BljSm1I/h037HsiT4MPOlba9YFy7KhSPXCLxGMfGkxoqd+NId5WAqRjXIl4XS8kBes8RsfQhTb0k
ak0vBbZMcwTpWUsrFfmHW81K6hGeOV2xmFublsGcG69t0UqSz70c91dpyCtXgJuvFJSaciTREbEy
3RVCDY9V3jshUdmOMKefWQQVLMcmUvbZs7gMyk2R3xvLlNJxwlpKPJlbKJyWgEOr+0b80Iy4PypW
x22nYk2CR+7UYZSST9K5TCpzrx6DmDMCZlaz7VymrqNL39Im7iO5qnF06KYWfYCR4u/QelB+/Xhv
Cfq4pR57y9P5pMYMCTRZY+hT563DyexxWkUGUdcMW0ns0D9wTBYGiV4yRhLSkTjBY3bxuHcmWw/H
a1KUgIcW0yJMR0MrwbljwXmpDvq2Geg2BaUBgWhVu0wDsQ15yFtpGNqEafAWXdW34hjeIFG8oKZ6
xkdAMqYV4dhslPuxKCtnpFhqFnGgf0XEY2xsqzmID4PK4IzIpj3LQJsgesnk11BWAi/rJW9cqmWH
44WviKPYmD10A72xuep2eQY0wLTmzle6t2SRpKPSM0pUhcUL4uG8TAnTosAizq3gyJlNzEOaQnls
LC+iA2lk8ZZUHVzFLRuGrAkH4TGi3eOED+WEauo2XArJ7ak5yAUoQL1zViiDOXWGsFyfhE0oTy/U
QfNYvwpZfDNXA4VcFeFwngR7KLsHzRolhIUPZrkaLwXxScENht6mZRVKl2drknRP6VU/IMGBsytW
kZFuqqBlb5LMZCgKsDurxlugLbLTWxU9gqh7VppR3kS05oaAUOplNmvS2bB0NTU3RBvkHiTxxhks
Gk8pEXewRRjS4LmjhZKWm1xdfE496yybonShjzo2bJ2xkO4pMGtndVYOtMCdrhUl12QNgv/A6HPC
IBJ3bhUMhFIUskJIA+qgQBYjTxSm52CpDHcUusBW++QkMEsvS4V0OKl+ESNdOeS8G2MB7l6hCgMP
FwK93MY6Je1x6EgKpHFqp2rH6aJPNVfqP1NdQZtaJRFKxsrmZoKwo5Mvx5XV1TTdluhfbVPL34ak
M/26mU5sPcR45Ltesf43deexI7typetXaWhOgWTQDjRJpjeV5d2EKBv0Luifvj9uCepu3YuL1vAC
OpLONlVZmWRwrd8ysRK1wSKliYPI+82oy2g9JMoKVGweKn0uT5oHPOlS7cRPjFzRMdq9446vlZ2A
DEvunTlp4QkkZFTFNFABo+oJRutGLCrMn9nIeMSmFe9T/Sn7bEYZtPBcUjtQm2cFncO05PQns2JG
U3p7ykx1B/NSHsb810jaN9jpdPkw9MAszIeqM+QWDpElvS0/J//SDDA2JA2IDeH4t+QgdGd5SJUX
HeNwOquY0XWUMZ2UwIFtpcttqNkvrVcZ68Q8Dg1qT2FldSC7JD3T+0CyVE5lyKVht9u4ybgyJrEp
mXsIKmFWMIuY2JnovqktZMI6U0KUt3djlXwWczrhlq9RsDliV8p0XLuzGI6hx94xYkZtlpwEd+AP
yNL0YacLb1X5Yb+ys/klnh5CZAzrusznoKhdKxj6eAcfeq/VxYhXOXO2Wro3CaBAS0nbwzSNxLbU
OhwloRmFJY+ujW+Zn4VklxCFZcxmY9KxjMnNPXX4V12efBuOeqYgFaPsqDEqI+ykM4pkjjm5l664
+u4UB50i8koM/sGu3ccoAnSmySELQgTKcVW6q9jiXvBoWkB0UNHfp9cByoujPmYNhSAINHX5lWDP
3SQOTZ1++cxj1NmY3m7Uaw9AAi2gm7xMreEfYm1wn2t9eDFljt8rMZxVjf16K4d+4CyncdIx87e+
y7X9NHOoUy+/puqqD1LFcdmXNdCNzALwsYtf96eOdBFqHpqUn1zfODp61cK0Ef2GN54HT6e0noQm
3IHs8ayVmenOexQQ59DBKJJ7bh/knqzXreM91oUTre3ehSqP2mvo5MOetqqInTeGimjGk6JdzjBq
Ev1dOEQIhbMRbRM/V2drVEDtFVh/U8XZWpHnJXJ9PbjFjQ+GsSnAWDEgPpkK623csmLoDf+vjpon
TaRy5wIW1OMwrqFYeP+8iBCJjq+W1jyyrCa9RKNmbSkP3TRe7hyJMvBB+mE0wJPUNktIoslsHvCt
jjTdk2Q/aI1c2TA5O5MuLCRD9ryufJ7otH1tvKaGVrLM1Uxr1qZxJMEEraQbjmcF9/mCc1FI6Jok
aqCHJAnDOtWNuevzArsbAN06HG+h1YhTdocDxRT7kI7AZKzJyO6RkXutD1TRMvKNafVmG+NtZstH
0EgERSqzV3loRhsXwXU0oBRqZkF6C7bkgaggXzaItl09OZtmtQ9VPUNLkrVBE1G7TMdlolersI2I
AowIhRtKDz61dTRg2Oo91cJpBYrxGYIlF8WsVp5mfpfUCE5ID9i/mNhZunzF0jMiGsbuDEwx0eAM
vBpbw8X2yydfifNgyP7GrlERW6V4wOnJZiG3ctl7yxDeQp91Mr6qS2zO433va4+4hEKQI+hUazsS
te1L0l+oeqP/r8ASqR4ZmsXWfncbhyNovvGimZekpy9ZhrYoM6uzZdCuOjuIj4rZWVdV9xNLOvzy
ZPzokRr1llFvpc1ml2su5TtIgASHog//tdb9ON4U033T0+4tlP0VCeM2mf0dk7mdvVL/Nm7tzkQk
g71v2WXexholrls1MK5umwaNhoOgkPdY0RDkWFh4HYd7DtUWjSMRFD763pFhnTYNLwb+nR5M6sSR
nSA16y0VhEZeHLMYobk98HeKsrhWUvMDX6ZoqJja89LNiFogcWeagReIsLx1m1Mqx0Ou2/5Voqkt
097fqt7SV76XfFkdoTD+ZF7jPH3sZhyRdOog6M9c9Fgga+hEe5Bkzz4VFjru3j/phXDXQkspaUU2
QOCTdzMm9bVPNKZtaR8oYPsuk7reNwWsTtSnzW4W8Vdt0v9XMdW4vJscnyBMpYmMSMT0sFt+s6t8
QBON7xG5UXiwWpS0HKcQUGH4qTL/Vc5otky3v0tirz7qWfsjvSrb+JFFCB4CedCTm24m3YQW+TXd
ssrtis1sTC96l22Iq+sZ6WzcpdhAHAyzQs+ZFL3s1tJcSjw5fCiQIgTEIRK6rdwtoRBrH2HHwcm4
xfJmXZoWLzcynuYh2oE7hEsRy8h+jFDcjwgD8CLnaEwTmPnGF3296Rv6Aycp7rIcHbkNHM0IKPZh
aXEIKIanefb3yPmSjdMUv4RGHEuv/lJj8tq3i0MFZQunVxHqSOUzBzHAJJs9GsB9pMkBxe1zFTew
l0uYbWEdZh9ubCini6ZvPBua3kIqxcw85PAB5LL0tWYEjpZ7GyKgiMTSYSd8ij+b8Tw4E0c91Aa7
f5YC4HiUnk/afUXASFqSfyo8b0vxbrFFaUGqexMCJUbifcyTfm1V8jnro1PWmja5V+kPlfRynU0h
+v9SPok2NgP6NastztMHs/5BeVkcOTz3igCdKhnuVUWNxBSFBVJwjB6WlWxyF8kQS+E643wmiKuw
NhlEV5XKbtOk/pNtObfCyBDlNTyQU59Q6Lztea/zfte0+lPrfY6FS3MDNqWNDRvquL8dBcwAHzZ8
9Bwd9JYkloT+qj3GuJMNOyYcWKXGQYflMfERA20BvUhv+dN3UYYbwWgyLxhqSqJkREOXPZcgymvL
43EE09ZvG0yXWvSmMwZmUWWdHctwlvfa2U51u03MD/DBadNgy1q1WWOcpsR/rQaT2kTWdb5r89Yj
ghchAjnTGZoNPl0k1v5byn66w4AQk7I/koWEFaHgibcyCIAMYmH/QpjeOjZkFVo/6iWDMRHpARCE
3AySVMb4oi2xO4XBt5pjnFGuiizuGEAekIsFwxiZ/XiOx166n0tUJ1jHVjFoeZDqhIh1nh1YXXEr
IKdqx/z2JZeU6mz4nuoO/Jfac1MXW1GzeGhvYZYpNIboyAuszg4aQNbVqwEUJ6SHqyu+2ir8wZIz
m+UbJUvhWpfVg+bE0apeHIpG551KoQV+wxDK5AECIMut7s73nEj9ITPLnR33B8EXCcnNljaycX3i
acDuNbs3rm8zITJxCp19Vu9K0hWU2Pc1ziIUJCeTbpNNYXH/a9QSccxR2m30GiztBMKQHCe9vtH9
cNyinyJSyINbj/w/323q3a+8ofw5g5DoSGMqZPtFjhxqSFTqM2NBG5oXi7rgle7TxasZPAZNHonC
X4xfHWI+CXmZ2xbsU+GyE9d+4IZ8S67Uja5RcJsUxmvhTCQPTfd9EfPA1qoStoE+QMXHEquRCisd
eQcUw65IaHllqdaCkNFwJZr2hZ2oWnWA+UmOKE5iD5MVW38lgWdHH7+I8UFGIbBb0p+mqeMJLmtF
c1hzn1HY6TY1P22a0Locoh+j0g7ta+ntLS1GlGD461mr6PXSyDpSudgM7LnbSunb1GO0MOKvXLPp
mzbdezCKM3sHUKeBBmwoXjiu9mjBfhk0ScgxnRsVeVBW7Wbs+dj1CA642NSKakEvFHDb81lIRFT+
QGiNWxH70Ga7cRyjdYevY2XHhNaEEiXfIGYOeFSHXFqntmZjEnHtYIXiJHOnbNdnFFALSlSAiylT
IVM30DkU0C6tpqXSCpBjr/fZE4PmQ+q775FCQOUm9WvrIAx1+voIhbae28gO4oJHeMh81deMzaI7
pB5MRdbj1+ksFERS9enS6kwUZXgw8vFJb7WvBNJlldqK95hyO5mSF1rYS4EiqyBB53egQ+1ar2ae
Dmie5XfjgL9UraXRqB7Tkw7qM83cuiyLu7EayJ6Q3q3KDHfjku5Oua/2bKO3zO20hzTFBU4QxLV0
xHPVTYxidxPpfoyAOh/0UGIIAxHoWvHbzv5rh5dy0jFthcSfrNoiA7UympU2oO7TZ2Gyibr7fiBA
zKm6s1k1PBnDFGlxUnxbE4JEtDqPlpLUq60HJTIEUHmFaMJHhU4gU+2A9YI+aKsIYbmIrLvemoy1
m04fTp8+ITDCxJJuqqa+FFSsr+12fjVTlHajRO/uePSyMxuFs3EIaZATAHy5417SbPy2jYuWvTi5
/65FyO2sboWu7nvK4DwBiV7QMUUo0tHPJVxCQZu/uD1wI3vTyDIw50Htfw4zhcW58NZ+7zuroiUV
JvmtkJhuaAd/oyV7XUfosrvk3mxK+CDDsDaDRxszMlU5Z34Ai3zjIQDJMbmuhCh3oWacTR1zZ+54
Z1ZCwt9q44Wwv9eq118H3aO8sv20K/vOs+NV5TBjTMsvVmy2c9M+S/zvmKP8U1ijOjMr7g6vqgNv
BhjmNuZpq6cCBXrz7TnGwa/TO5pfLlFFslq5vAY9iU4TaarEByLrShRl9ZDaOnA9IVWzB3LX1ug2
GqNnKIVSR/whA0PveOixE+Zl8QLb9BgR+GIn1AoDV+xZU5koo+he1xjDMSQgYHFuvX5OkNOnN65m
XjpsaqElv4SHTkd+Ox3OhC5KH3OV6DDu0zaPxac71cghdflMkmOxUtZ0E4/jSyG5ApQNxjPhi7TI
/lwrQ0yr4dZZBDZpzw9V5ya7fW0+OHq5VjiKIseJA6KPXhqtfnXnwlkdeCB+5mZnBZNEyx7W9loW
/Zs5RFPgC4gObcasWvh5kDfxczHYp3rADdfFLk4JdZ4mhoaIKtKCrhp7nvbEyx6w5d9GsctCIFhK
WISNqn1rnOmrKqsPj6enj8I/1ueDoiyvUOJA9tRH0TE/KkUDeRGzcJ7CFs0o/CtKlj58b+Xi0VOn
UoehBkUyCcIyOR9SysE5NFBROU71abzZDMVVI+/LzHyVkokv1dnmh5rmRHd6bHXn4tmZuW5afCBm
ZliovM4RTaNxVt7nc3oa2Ep8/dFCZQj3dRnchq063DlG9aVZ6t5CzDECkEfDHcjsS9lD9jmEfLP4
GFN9JXPy3Hjmk1MM16hNPgGIasNFkuM+1EZ7Uxj9rgZal6m6n5NE8eP2/mroQMeMiAm0/3XC/iDd
EWVBWHDwN+bDhByb1LIrihKGyMJ5hTa9QYN558bDWfnaTTzQ4K4IY/WkjYAJqahTOx99h5cS2bK9
8nkqGTnMRHgx7Qv3jFj9+U3SeiPYLVaHPePRMyJW3MsFJ30yYAJQMtvErdzPWfwza9Z7E5MbGP92
hXHTG0IRasolPdnzm0YdbWctJC8PTOjpm9pukY0nh7hhalQDPKYaPyqBT+3PjzwMyXpm2+9UfMhb
I8Ndqj3lsbmnA1CzposuW1pe9F2rX6bF0Th3MfL/EutCXGUP+bwli+sjZi3hkyaDEiIsWBiCrKwM
Zg0uRoN0r0Ac69FMV4TufEZNtTVrnLpuhehxbP29qCJiZByAKsk2w8jAlxXvCGqRLXNueCZX7LKS
TS0PQXQJ4CEhulrL/IXKAgfQkyMZOwwFBRcRUpH3EPBwBfzz4dnk6ERe+623ESWsxo03PruZztZS
wadPPQ73zr4nay7i/WqwvCwQpD+W9322MwTNpN67nciN2+ACJpbrR7QWOmlKMlWcv0yR860sA65h
hqN2AZXnSHI5ZjwpKwy3OcStJ0C/yolgOW38hBnxVgpV5QBUwDbC3kEJ3GMWO4eBTBwqwq++bzxO
ZvUZNyl3KyCH3srfkHCt3LPeWnigFY4tVXRYRDDucAjZl6iTt0I+qI5EtCZugrZoeFB2WojvpriK
MH2dkroC4Ow3FKX3m6pLYQfN+j43sfJKgyuSIQuleoJYEven5rIwMOzSvulkv6FdrMwcvIiEKzOO
8XfMU7/i57t2Y0R5lLLrIOuSXyseEDk8D3X6XSHKpTP4gXbYL2i57UAFHE+RkS22/a54mpCSuvUL
nY15RnqOemtTCgxM5l4zXl1gXM+Yd1XeHLzWOVh+f6QmHcmmngdOCoid1uZOa8oXP6dabfSBKx2M
uVQ6BxD0SIpMJtekvSZehxQYT93KHbmThO4iRkx3NPVS37rw9YUH8x6/hJH7xK50J/iymUUhQulG
j+R9ziEFAnBENrFfbjQ/9pF4biW28vlpQBON/P7iefl9Tspc4OXmT9uPz/hZ8E9pmKjK0b0btGvk
zReb/DP8Ik6wfBVpB1U+nzx7fO9cHUOYAjBGJUp0AsGXpUv8tR6R0sAWh2K2LFaVQqmX2QANFnNZ
EWcnNLQG+Inme98+jO1h9CuuHSjyGF905Qw0QU2QF11mXVzhZUEpVbodLOuGJHq2b6vfGmX7GFuC
9FY8TaSEfUQebnifTxw+j+vbGSoCKoobq3dd7GAho6UbdHOJeEjwmu1SX9uAQPQVqe9OpRCvUbeP
1PjsNcuZg1yTUK3saYjKg5W2y52Ky8XR0rMWjRsh63PeRlvhAwcaTcUjLnG5Bovk27OKR2KZ1y3s
cFMT7s3SwVupIubG+VmpNz9JTgVpn6BQL5VYkpXL8t3KyZyAj95oqX2Lp+y1kFehxz/ANgQ9fyl3
/CgK98wQdVaC0mMPdXZep2fRhzdpnZJv4IRP9mi566bLGNd5vhOwF4QMnKvUm68A00cX4GFV9tkD
4zDpmCGKe7bzVV8QJ623r1lH0puyAVUq7XYoozfXDqk0qrXHruMdGcO8CUY7LDedvxUOaRjY1o45
+FDbDLuRhxMaiztCpKegJYAtYA3HZqnGJ6slwRsBytY11XPkIBKw4ZN4l0uAHdZRY1Im6HV8cOae
cOLsYazk09SNP0YlOAApe4qXwa2jbGqFrqgRxM+TKVdtm/odFVJ5ssgQMJsWe4uuc/8CzKNun7WD
lx9KF/IY8UC4Jdc+kKQGop/HpaRl/Q3Vwt7OyvrwqAPOHWhbBDISxUlmLmU2owee4oxPkhIC3k7s
AEC2Hl7wxNjZ6VMxdjgoOqLmOwdrSJTe9OTvBJoIIt3j/m469CDj1dRGi9hO/OnePfmPwxos/V71
5WfvAp86CrSgZ6+C+FzXy5ZGzBIVFQ6Sgbc0blG9Stg0K2o+tCa9bYD7E6e7Q01rh8m4RSDhb/Qj
eiMa1FTPdk/IdaCnvMOinkkd9QfiNzRlb6TljUGEEmvD+FBbY04OXfg59hjWQI8IozcrCqhafd64
cIheDVMAAO1z2/DaifPkqBxOCW+u33sGKEt49lMMpnPqkBDr6ecqtLgDCo3I4o5+62R5VFTJPQqm
a0ppFY8LIJ5OH8ivHOw+MCyXlDhWYuGMS1owIkA9MIrw1JvMh/o0TltoUEACYBLMAwhh3OzXLjpw
XOEEVmq/OiU/EEu4F9Su2EaGRVpikZ8dfmtErcOg0/5Gwr0u/8wGp//sQzXIUi923sR2yBpBW/2l
bcxz5vopuj3vnufKhZ2EDZXuHSTUKB9G5z0zGA4tr+rWfR5tjdbaOu1grMhn5PQysVsIdRT+vEtM
iH5zIogyRk1scsbXlXNokukG9uc4KP11yY6P7P6MYlbv0u+pgm3uKgz8bS5RELF5syutU7j0MScC
cjD5FOxRRBuHh0E6VF95iGHFlJ9eaH1LwmlYqb4cIPOsSh7zPiE2IEIgI+3XajyVGpx6acxUHbjn
JOq3RKzdLd8WnfZn2bK65e0VkxnqKDUQocnnM8B82LUXKGM3zF0Ov1mkazqlvmQBUlVln2V8RIeX
EcHJqEa49msriXlmam7MX22Onty4/vIljFoC74tedHmNjWb+xFVKBq95VwFg79vkybXgWUGY9rHd
Q9/1Gd5e9FcmOfLgBO1VA13Hl0DDYhjOgSVBQ/SnBARWVtMjafZfZt3tkoIardIDgTFwDdYRxtO6
bWEMzfM8itsaxZ0yyk9u4SDKsgP12hfo0yvBokdNVQ9mvkxZDXr5bpwv4xJSbQVJ1d+FRMOvIi6H
AT8Ij9d+LcwG65VX31Sy/B3K4dwZBXEockPYCBCbm21no+gRUE3vGCw+YSI3bWc8Mx1ttdl68AEE
mhb4oOLRmhu4p7rX5X8bs7nh7t4rosl5TqPU7iThITPX30wIySTU61D5dLZDpM6G9iBhW5F8u7ty
SXuQWAED3Yq5jLx8DWt1TwXYiBq/WedAwoakesC7b5qLrbPvls2roniCHOLu2rr9s+VxFNkxxFEV
fzF5YrbNLLxyTcaokg8rxo4OEJZAI6P6rHPn3ix5+DHa0UTgybWky6GV0ZU2vGPC/FHyuF+5hr13
vQT5nM5J2viCkkzUpsv77Hejs8o63NiDys9hZN6LyTjHnvmIYudJYFnVjOamq5trNo4sEmFyt/xE
vdNv8yE69dH81ZnzjsqSpKjO0D+fKnEeUP0fyly79P2d1U2H3tPe1PRV68211axX5cG227V1W0Ye
4c2oNQH6V2ryCJf10WB34ZtF5jOjBB7z0El5fem9w5EJ9tG/J8rfTZ28ZA56PNT5qwmsZjIQvSjR
rmuHnUh2PEw8kpJivdp2wtmJ8MN1cRWU09mGE/SWazrSipexyfd+G1EG79waBm7wRB3s2T/S2HwZ
WCdCxihHV1f4lkPVZij34H3c8QZe3cAHlyqQzMhoHgc4JWLrEfOVt5LCTrQ5PGGXVT0WkdpYDsP2
jK8yYm7Ka+1sjOhSyh7MHJHCNecfVZsuMz6B1h4Ma8qeuQ5j87ZqjWM2J6S11jtHs/FJxvptPCBC
gtlib88vtscA4KOHX0KOSdMpqldOtMOY3s+KfJwxeRtQ71h81H1N4lRi4y+785BHIhZ6NMNNOdrX
qkey7Xpkqyca2Zv6SI5I4TwndflRMbBnMdfIYGac/8LfmzDKqwq6c+uhcMQB/ovr6lMv4J3rhq7n
6ZPc7TGQcf+lozLKMKD7GRBWWO7MsCXDyI/0dWzWLzmwZWcT6JK5aNkT8Nmt1mGNh2cH77J5xjyP
hmEAWwJIGwqUkdKPAFn1Y5Hb9amajlZR4K3CtlCYzNVxFmkrT8e9LsRPwoIeck5vAL/nwEfz1aUS
jwl5ppplB93o6WQsKcaCGK2OwF4w4IogGvtu7tPlOCF/ilDoSRo8GcpGCxJ5zAWSJNFlcE9Os0uv
npbLY1xy0hCqgdAR5tMVn2EaAdQLba+3qQiSZQmIBOxvnFpblq6n0jf2f1nSSP6tXBb4fP7z5+98
lRWyPhm1f3JD/uvf/nfRLbuf8uYDufm/fqnl1fzza6l/vrr1R/vxP/5lU7RMP3fdTzPd/6gu+/ur
IJ56+ZP/29/8j58/X+Vxqn7+9pevsivQUN//yLgs/nsGi2VCv/55q3ht//gO//iby4/wt7/sSsIA
/+Oh+/xmNWnir/b/8rf/HuIi7L/SV7VU5ZHvR7LJ3xNc+FUsmYStCp8Gd5Ngvn8muAjxVyFsus5t
UgHNpW39nwkuwvyrQzqr6dGBwtf6N9JbDGtpJPuvxCUXl7BFdAzxuPy3Q9Dvv+S3xBWjpyBBJohs
oK1ickykIJQoWA78jIdLXwf74Mq+y+o+3Eyle5mpSg9IUFhPZfWkRclzU3icth1LwWQO56krn822
+vJNpOej7PesSnsrilBaVj+M5+Bh/i0H12dv13dZ6nJazNGN11DBRP5dTOHJTAQb2zDRRP2COJqz
aTyNhd/taPAtbmyttI893uOnMYLQ0TOne06VT9PKKPJlZGTUDGQDYVJZC/0m/aHfFsh4r3MTj5t2
VjTV5/VQPVlJ1tzb5GMS8hERiUWegP7bJp1NYLYgpqmp3ToKWOX9q5Gl36KfPTgPutS6imwUIgzI
E86paKqLoX5r9M54K3PQp0a5wxExqf6AShOpSFczGEd7Uccbr04P0VDtB8PDkq/eCj0+ZZOHuKYz
9hnFlmDxoXXj5Bwxmua89VnyYDX1XWwgK7bMiaIDCgpEZRfXxoqcoEocBYTXuyQmGKGsvpSYbRRO
0Yz0tlIHwyzS58q1q7WaGamaOaMjstDfR0sYT+FUPSA81vdDn2tnm7HMEN0DOMYNSQlrhZ3ciudb
P41fkc+nPPPtB8OeQsxhC+0Nf/g6OJ1adyOnOhPEtSzSP0DMTumKnFuVacHsjsaaV5JuTT2sTskQ
VvcuZ3Tgx2F0EdZkBbHOIQjq4aKakVcseHjsa1aTogXN+PdPsf/fEkkN8f88f84/nx/ISf77qfPn
b/zjzCGM9H+cNQYWYQosl1Z4uo05UAqCHqK//UVYfyUOiurrJXrN5XRSrGrLr4u/6iByQvdMk7ua
4+bfOmz4iv/naUPECeFTluMSaK3/S/4owfFGb/pkKMYx3WqO6ZYo3QUzvFZosD0W+SHU6Swp6LYf
2Eg1NrVox7MciBcw+n1BVknQx5kOrtVnlKho1c4vodWCJB6/TFEScUvEwVovw0vFVcjURoVJV+LK
TUcb6KGb1sM0fxndwLRjS3S4gsuvN8kpTCzSoDuXeKgoLrV1ajXkFCXC+UD0u6/a4iRs71lO7TkM
9RNkzyFpko1lof3CcIUGuSRCSBzVIOQdV/PAZr5A2K0zvdmow966Ip4AKsiDyAce/Wo5RxolPA6w
9BtfsH91sypl1xAoorjXnvquJkJhnmqfYWCknULGWn5sC7OCJpPpmylqA56iMvoHzc+09Ux67No1
l3YMLAeH2kFnYsxqhrjzS3ZR8o5UJPB32s4TsrN2N4bhXY5M6oyLSe4RARF1VRoLLadszNlTVSCs
xewlhfYmyvpQxdZ5iEigz6JFYNJYyVaWqXlWhgav4OVvkalICK8hr/XQfNAsX+16vf+NtGE8dBLH
q0ZRZ5DDpn3VajgmSrvjt+ptZyX5xR0KAc1CXwJcN1Yu3SU2AUHgOZXZ+2hjdJiJzyhBPVMBMtR4
0afbMlkZXhT+2PC/xIjM6B1C3kN3dm+JoU03Mk8+Sf+aA73VFVEyYXXbR1q+i7oh3cR11qNBoxhL
DcjbgczCGztuvDVdOo/sMvgeKmlv+iFvd2hE8pVRYMr3pxylQQNNaiMif0jI2Vp7uDFYeApYJysl
02Sum4Nm41JqpyrflHVe7yPHhnEd/acaMneXqgKsl0LFACUU9TFTjYIm5gX3mRQXHLxUKJCFiER5
UmycYf8mHfPFj2FfJxVbT2E9NDd9arh3KvdIcZ6sCFWgCbFSxnZF/r5rbZAQ3xiVg8dx9N40MZO+
E8kLrd4IPvk2LOjJp96nn5aW6yePcWMtiGlZ9bNNPA/dQNBY3Xdhl/ge61Fb58r28BG3LrdMPgaV
aLASt4oyFcT7QUHMEGFp8+dSuQrLmNDIhDCaqKekeDZ0nDqizj9LdDMj0hzUQvN77Ov54gFSp1k1
KE57eR8PsbhGsZfvGIontOCF+46LTeIAiXwijniD0CDxyfkJa2puPiV2/WFa04eXEShr2k9Uq1wc
KPk1dGvGXYRAyhHErdVg61QRpeDEirt3UtltCmZCtgYyRQiAJBgLsI2IwnVVW2RK0JXjRvDwmkak
ixGeqZP5stVyCHmbqFAX3eTsyPqasEn3ipP0JBLsza551PJunYj46oGIjhGynFyVQWlXUNz0nHB3
I8rshsQ+cUz1G1iLHKvE1N2kKer6hjdpG9fEpnZIFvMeeXA9oVVRfbzk2JTEkgrjipQH/Z9f7oGW
Dw3VOntz6eOTnYYDoCC3IuvahpItSQi9AdDY9tav3ttUOGrqtclIJUo896POIm7P0r1VJoiWmfSv
ea9he6tQYEXoKlb2ZEIL+HW2Fmn/pbrqKH1U5x5UfZSYT6YKqUnqUKtqc+Kuskw8JIUP2pEuPsZO
/QylfzeK5otz5U8lysWIgb+U8ZH04e2kmgeVVI8yzM2gsX2+ylgxP46uvu3LjM1pArMPbY1sKQEU
w9aWbCevr3eqxp5MFkB7nIlxS0Of91PDDLNko6Hg2aRu8RP5zrXJikvhRi+czPigfXIICmAU1/ys
XZ+kTbO/GLN3Qx/7qSHFD5qRZKXRUTdVYh8zRhfAiidRt+apw0pIWsD0pPJholAHDXyLMDofxXtr
cUaOsr7rO3tD417IrurvyRw7jT3JsCPysFXX2JQPsVIapoF61hmufRTfV0NiBJplPaQkfgWa3XKw
AAcERpjy+UHbbrs5fmqzYZvWA8zGRDJnQ1NrFWGrcGd7OVp8OPRIHBtTe2xLbvhOanfzAnIjGdpT
zLPPp4asqfLA1Has8/nWI1R4ypbAgfELf84bh929KvmoebLss7679dL2JxPqBtiJELZybSfom6ie
vQ+18t2J8TZxSuOSyMUlT/DWYP8mhsMsFJ9rcysj5lflu7dSW+oA6WxNdKIu0uHd9szf0RMPlhl9
VDMOyFI4x1aq8KlseEjPyj1LkIlTl2nTrasG+96K5nqdaHLdLDF6fg/nAUbWe1vbxa/SgG0G2syl
k/rFY8LPhwJGc1GIJvejU52MZeAsx5MIsxv4jyMWXLII/WW/yYCfIkIFZaXkLut7f1PTGAzjA12W
Ky9IBFIXPLQ3ueg7hg888m2VkDZtl7CcwB9w/5842E7/Sd15bDeubVn2V+oH8Aa8aRYBAnQylEK2
gxEW3nt8fU5Q92VIDGWw8vXqNnRDIshDAAfH7L3XXHMkflOlEvdq0y2S7J4aPGcuUWtipc0+Rtma
kPoIsAPIGKJXIVdblKSAHXstJCU2ixQnldDDCX8tW6CqmDwq/1cEyLeVlT1oYuJMaXMHsJ2CKSna
aIp5b4JRnMkDJYApA/JZSuc7LcozC2hapssbitFBLok35jAJNvVNuK6lN2GO/mCUNDK28iYJcDAx
Z+qWMGFCz167uSR5wOYetByAINqCez9MPVFKH8QMvkiUmdu0ZJqyNHANvWl6pKx++Kl1jTMQArT6
diwgoWXhlVCB7+jDdnbb2LgShGkHjK3z6oTK1Xo0h22oFlRnaSTAAgqaF2llLL2U7SgQfQkdym6O
sCvJVcApEYZDG1LnqgClTvUfMzaVq1TH05TkF1S5Ht4Hiyc5YYdGbUfV51diKV5ZyuRZffsU16mn
mcULlxe9TDf/nKGX2mjEHzq0qKsU7y+7zGFwMKRtKpSgtlwBEpwM/yXyxSdwRTeMmJ1LwODR0PJ7
HdO5nHVqVQhPcSd4OZYx5IqsaiOSIZXYxKzEvt7pA/4i7ehpKXQ5WXAkTdiAjrRNMCpaqqnrBMnK
NOzgk3qzCRlaeyZSwKqDMk6VvarMqSWpo6XwRuUnsQZhra9FaroXX09VnPgrHBAqJJQU79bc6eIY
NluhEfDG6OxpHhSWF0fKk7/4rHJJS74WOMJNzU1hjOAEeUMKz1nYI4klYA7oGTDEpLN57KjlbDYZ
KduaeKQW/SLLAIrhMdEOjaZeRarkqJTNiILXmLsueVTyn3Q2b1Dvh1lw1La87/EG0MIfTXCnZU8U
1IhUZsmtem1mD2n8VGZH1Qw2QibdjsBTgky0sTp0EU/tBEg0ZO5vVdQWaIgdHV7G1PSog1+C/meo
4yi2oCsF7AB1n5IQaa8Ysivk+YZyJC/E4XyGJkR9hNyUVGq8dDV1Yk9lvoupoJcYTZWbmVWUIRzk
cKvHdym8whDn0czyavPLhEtofsXzkg8Hpbi32l++fxMQvbQm9NVk1eq7jJJLjM0AydYSw/l9hICx
3aj9y0gyoHoNVU7h0Kk/pTpbWxZrfARuA5aNVLqUJtnlQHP64Fslmm5YboOw3o7FzxZmFZAMMp/z
euzwNMM4j1TilzLpHR0YQZ4ea4as5ht21qO1FVQMGUN/H2u1G4CzDp8jugn3NU3ucqqFzVTahdlG
77tHvYZyRYyxkXVb6QnJQCLqyFbyZDaDlw/TuhdZUCiOX2qHFuC4soz9umUvwjwKm+wW4d446ohy
Ec72OnUxqmtQalGrO0L2Zfgzir+qMMAX4lb90FOEIss1henINPEvrtDUBdQgCsmzSkFoKYV3EDzd
Wp9/JKxFmpServ0sULUqJH4TBOhUKZOfgWCKXk1UHLYPx4ppZSKnC7WNrElYYSaZbTJBuQ7mr1Fx
MKb4B86UlDTIsqML5W2TisSdwy++TH2gL13nafzD8A+zfEWowjWrdJ3XQJOgaGna5GkBIWKkW+MQ
EZ231nEfPmFf91oQEc5EPKw75bqhcD+4SQnkKAaSobTHxWpJijzosCC06r5jro55BVbsl1HNthLU
n1aRWHRLdiOY92l4qEIuahiwehuNr3OMrqOKqPRvvXDSniG07Mwpds0k3aadsSEsZg8LczFCHSQa
+yYjpZOEzyGlhvBXv2CguxoVMCEk7JYJhQJsgQr+IarRH7S34E4ApmkNBUoV5Qi+ZT1KFvN8P2+0
Jtj41MU2JRaeJUIt5s+0En+JcfQ1KLi0sXbdmfphDvMX3O1aR039x6bUUZlpJjvRAQE2dRsPrYBE
nL5kGsp+hPBEzPBZnQ1P0kgBtT0osVFeZ2J7JYcz1STGTuiNkkmR4s+W7EATiU4+6NddDkMtxERu
KqdmLY8Kou4sihyzEXd1bW3bLv4h5mbioODztBI9FIL4JmGO5SZTGLTPrIcxLuw+HO6bRsQ1xA85
z/S7X6Zw2vJ1mRiP8lQf0iVFlcuBhyzATqRgU2QGldX0TjaOPik8oGNYn5Nj4HkVp4Caf5zUJoCb
wgjuFthAN96zIAfRntoWwGWFmqSkrvbGZJAaNtyxws1zAEKqoGmvHgbclwaYP1W0DztlbSJi7DAa
pXz/tWSlViSkf3JjgxMja7hrRcmwKa2euqg+YPamrGoelKYQXyq0zy2rCFZJD+1SnVaW003sS7+A
F0BuUj3oQ+KOim1Hp8hAFg9+NXpmD42Qb1xg9YuMI2KbRw01pWi3eZ8efWoB557ULw4LWu0Z4DdE
K14rFGHNKZmGXnjC2WJsyodZrPdqQZFT6D/mjX+lBmzqC8J7Sy2got/nma4vWFRzpUutheq3Wosq
611ESyEzX423tdChCWuuKJEk+snmKmU1XRQW5Rj5fgGhgFpxOqr54f5yQlFhXpVsrTG1Y9cE+8qQ
XyexoziD5Xr8MyEaMJgHgyxl299yhlToUDmLQY0w98jRygQ5DYs6dacl/lWIfFLSnvMcH3TLiCII
zT6xHUKwPbq1SerXhDfQCffiQziQRRGXOng2r16hfp/yb0oDAgCelmQiXUgiL1HQbUJREPBvGShC
DX2RYpbreu73RHCRa0wP2pBetQpADclIvkQlM8aY6rlNIgf8bkEAG1Ao2tsUx5JC1vRVNJalkwXd
MzzjRT45PVV1V9/oQQ8cDnq0M6bYYY+1K+nBYSrmX2nRb0Zz2qBH/SqR3fFDC8dxgMGJUY3roWzB
3aLd/9KJFjmpwsh3ki5JTsk1YNggaT2QCcqpAKYSm0LJErgBOiLdgZGCboXRfVFPbWYJIBKpUBC8
mEJHLfqwNCObJxWM/E1trYKMZY9vpvXWGPUHoCzCXrL0Y56yyW5Y6ZWj+EsVmS8sBaBQztBfK95Q
GyZFaItL86m4jsQtFUTshpNmhA0UNcbGbCjTCkR6ekfFRtgOCkEjSEd+RwlR0ld08CzVqGdSgejW
yo86YdtgpbB0VS0Qr9/lbD7znTjziCMJQjDSEE1LN8B/GcaZ7URG4LEaAkG0Ybp4uHh4Hf4HV4Mj
OxNQM/s/aA0TJkkhVCuKmrpw7t+ZMMESCPxwpBYu3JoeA6WHonpbY9Vz2dBssRD7mN0ByQPnX9WW
01O0s6b6mACmUUF3Q1K8Bqds96unUf1Slw9NEDh/Py/Cx39t68yrjd1REeYpbQ0D60jxSqUs+e8t
yH+Gjz+eztl9SmU/ZNyiCUYq7DTX7P2PoWusifStBbtzQ/zhpCOkFyfa1o+gmDcNBLBL9w87rr+e
6Jlvm2i1lDoUfIvJwxHGjXbI2dfVAT2iDZDqUmvLOZ3fQtOQmbQlar2l877ZF/jAqhOtiTvZbuyC
E2ZadnyH2sGtjJdIbaevuX2p3SUS/0ezFg/E4m2qEZzg9XedtEEs7pNAo1miY3nNxillUEue2+xa
F3+qoklR8njhXC+1uVz4d22Kfl72cUR9RrrV3AZPImx91rXXvGWz31K0t28n8dFm5pNzg8CNPRtD
r6yfu6AZUpkS59ckW7rp1rKNDhQ7IpuF+2iPv3TX3EdOahtf/t55l0ft/IKSe8HEA92dpS55mfcn
N5um2oW+CSphpOIguwsJpuHh8/dG/kyw6KoJP4UWEP8auDN+bKUlJo3lx2Lmsxo4NSKG5gpXgtXy
THBelGe8JdX+54u5fOKH86JFZbEmFZF5SX90lKKXJ4MsJEKmbbuFBfQNyAQbc3sx1BrXy0MBi7ff
GhdGG+mP4WZpV1FEXTdMruf5TcxGAT7VcqbDjs3xGqGwDUT0mg3yTlljQeZdeiI+vbbvWrSW0eld
90Qu35ZCgHVP6wAEtukzD8JadwZX8IAssiu48DhIfzz6OgUDGLLqGPUt2f6z4W5oM61eDMSZliRX
uVn8jxCcf1uu7GL0A/QDd6jLvpTyH7PG0i51B5qum/jAqmfPvgRFBxyTrHCigk9CO6iPU/JUjMJO
JtA83wj3MiUtNuubbzOjrZI8TaxdSTg7kuGQVXFxElmhAcuxQBnT+zdToosd4I9h+Oxbno0WSRIk
ShsTHzQfWgetsVtjPLjKDpZXuDg+bS88WZ/dDGouoFWpFGpAyPx4930zlrOAnYO9OPF2X3U7OcLd
WyVbWDWPvbcYhGKUZmuX2v3sZrxr11oKON71uoAKeKPUaVdbERnhslfqKtorbu7AWnR66BW44BHP
8RSyoJd64J8PNwsjxn+LOhQqV/SzLi8CgYEJEkNm4aSTjVTeFF9hl++064HMCryjFVkA7THcCT8u
XO4/hkvuLg6VxL5MuuKbGdC70zZNxTfJ5CwtLw8b3A/fwafNhiRjV9vFkBWV98Wl2WetIvXGItpg
daae56et2ZxHcrYaUzu87XXntd014PrbxhG8zPX1nf4E0OzSUPbZVTYklYUzOglTOw08787VIvcD
oUDWTvOeIZE4WsUOxL2EWb63IZva/atQ3AmXW/5j4ctVNtD2KzLzIMPM2ZM+1AWZxJrUuLjzd7nb
b9RV51BFxrjyv591l7ZkSdRNSvEXV6qPHRlYu5oHwYwBims8W/AwfgUbDDG9yJZQKkP4cjI0eheH
iT/niQ/NamfPjz50clybE6QT259sNnorfTd4vkM8Aaebg7S+7Mn8yUzxsc2zy8r2roK3QDcadpm+
stx5gx7vgEDYYyy/Kb2LJ7lcu4+T8NIgNrFsJ5Yh+2xxYRqhIBdLgyXep+1Bc1v+D4t+C+Tptf8W
PwmMTy/SFWw7ihfL1YWH9dNupINqRpqkyqp4dr4ZED4fO2gE2YZDoNYL1pAN2D65bNtd88KgJP9R
srZ0pHetnQ38ea0QsKRCkzsq2ksfItCEsbeDy6wBwmtVPGR2uscWjKEiu9HiW3994Xw/7VPvvsHZ
sAiTzKL8G4nVv8dkpWWVhYfFitloH7nd/tJILH/apKHjHyxxgyXlbC1gIbjrdCQOPD3ZNWqDHdaO
ho0+jMHfVm/rNavZR8LqtmlTJVCsCbM46c/4eLGrfXqv332RZb56N1ilLaEPgh7aaVECItddgMcO
pfquSLTx0tD46YD8rrWzQaMd9U5vltZw+w08+Y6g0bZ0Kb8nfbVu29OmC3+JS81+NtkbPE647mGf
zUro40nOaZXIwwQeaQkIhDaE33RFxsEJYu/7aPsraBNvnuBDsfsP+pZJ0RUl87TODf/YtFIHxGYN
IHGUgFvf8QGwEeOB5f8VfkVBZMdri0rqC+f72VV+3+bZ6XYacR3FpM1RuzM7kiaPZXjhvD4boei2
rNklhWSldtZ/p5C8b93o2IbsWLsw7POw7lrv4jJtefTOR0JLVgxLYvlKQOdsKOKyimXBHui0AVqu
XvNz3C/PpuVBoSHJdmnH9dnz8L7Bs9FoHhvi4CMNvo/mUAJxWg/+vW8st/5v53Y27FANXolNQ1Pq
QPAaaG4h3v29BWn5tn9r4qz31RIFJ5TdLMuu0QH+vyJR4Uie6DK0eIL799Y+6ROSzENm6DJF0Yje
PnZ1yYpbRvKUHJgXbBov8ep1uKm9i1vUTyYM2qHnydRzU/Jy1r3lWNOFdCiWdpI7ql42gNMO6uZy
0OST50hiH6zLQKV1/Y9YTY1qKI8BOwAyJIMs1R1GqVkA6jHFU+Lv1w7n9z/uFBFETkgHl6Qy7X+8
eLrWZX2TtgrCMRs3Da+wTQc5wD9z7vpCa588VrRGKJg9tSrzIH9sTZoBucFf4cyYc4ev7EK85AFS
DgEaCeevi2GvT7r6h/bO+qFPBVE8J5yPHnzJ8kNfd6u/n9Gnt+rdCZ31iSHBSaw6nRDKKYHi8ryV
NkLzj6Pt/xwe+ayPUz/Pqt5c+sT5cG7UidqUpYRNPdiHiqE877uNvsvW46ZcLKnAMatrUz5QZggp
a43aGSfhFaQn59K6aXGDPX+2JbZwGjoxQMzi+SIxperGzIsl0u4Z38X1Euc2vyziKHdZKZFmhPfp
DZtLSxfps8fvfbvL93q3YgBcAM9T6JGqbIPNdL2Eagd3fCxuLg7+n9xUhRWwyJiiaMafsSgx9dHH
GRqBC9GOX4JNhu94ZNeP5a9qC5jPMw7K7d/70Wdr/Q9tno3/qh/rQcgWmjbrA8VRZByfQ7dyROhJ
Yv58+dE4hV7PxugPLZ49i5C/RYNK7mVxMhR7SWgzR9pWa9Ujm7CV1+hwveQKd8u1cCWKveg0W3OD
gduFIeGTJ/TDtzh7QmcKA9phWLbKfg5H4EZLikuX9pPJ6EMTZ8/oiIeoWS+7cfWITyJhxeAVmLcN
+3KTHi9N5KcA7B+X1VBZIBDdMQhpfuymGgwwkUgLpLKDzzA3u9Y9yGRgFGzG1duZsFtyxeKPCo01
Fbw/sEU6ebOTjbzQoz497d9fRFmep3fPSxUFGlIQVIbLWEsMd5XfQ0RYmTfENd3q6UJrn8SXIEf8
92krZwumOkvCvFxOm/VEz1XOyjvQ2SRUdEfy1zITP4azhPXWoXXIbd/+e/Of9qJ3rZ89PTlwGVG1
OFdLxAYTEzAeJufvTXwy7H04wbPHJTEmyQdyqtlCdRwpTj2pWcWNiFHR3xv6fCh4dzJnj8Q01r1Z
og+1dXYpkhOx+d5IG8yWV6axnQk0SMOlvnLp7p09Iq0xzqTul7u3rdn0K27HLmVB7a7gXxE8mlwW
BJ4e26X3n8wnHy7s2bjeTOTK0RWghqX+8rCkMmO33pCecoutdTViHJ84FBtf6DGfTWMfmj1bNRqF
JSdKQ7QM2evOrFfyWiK8kq4o6LMtT3QSN7U7++Ke/9JTebbeSmOjKaSFhxQewPFvcpKNPWwRD3Hb
PvXmS2PfpV57NhqljaxSVrM0Vx0pHI63oEvsPnZRxDjTfC3dlb/8ZwbfjXap5eX6/WUcVM+GnwlR
u9Vm3FbVg65ga0/dNTQBmyK8ux545VpZk6fehAflx4XH51LDZyNRHxM0g4i3zKTKc2baaNaX/txv
qK6wSpuqh+0/CaWLk9lnq+n3nUo9G4emGir5gBaKTgU+zVM21p26QohzLW8ubUc+XaSQXZGWOCjl
BmfjEfViMuRSmhqK4GmQRM8MmxuQ489/v5yfLDzZivxu5mwwEgt5llCHaTacbkCunet3FOwjSmlU
Ae7NbYTjZO7LF1YF0qWzOxuQYmOsfHGZTpY9nUD5EYG5eaN/CQ4jEzeYgYAk+aVZRP6s6xArWbZC
skoQ/expaaK6L2vCGKd4DZU+7FsdAI41mAlbvacy/MZftcTR5ZW8z39aDrjZbe9qt/JdsxH3l+7w
Zyte5d3XOZ/BQ6y/Jy3h68h1tAnm7yFlURRQR2BIcpQ6FRYW2qJE+/73W/5JTpSaYdgsEqErGIHn
XavsR61sWtpN6lW6nZ3Qzm/mDZwYaQX2Zpc5w/4/Wv++b/Osn1VFONdiRZtviZrGprguId5SbSvy
CIE7v1w4yU82vh9O8qyHheTDqMGkwSX46u+kje9gHXhNSd6u2pza+l/p3v/fRO3/v+lKiRu8u+wO
yvkPuvb7r92P6P/83/rrt+jre3Hp6W1v4lJN+5fOfwaFBrIiqxSo/LeoXf0XSzb6hGaRV5KM5ZV/
C03lf1F0oRjmvxWl3Nx/tKaS/i+idjy65Bl5ismu/y907ZS2nc/XhE+lZSxQiPsYpnyexEYgEaSN
pAown6ClTAmCHIP1Jcm2yB7FtrA7ClqMeqQSGy9wCqSaozQG90rVYu1TbUexfoLmeAzSIgci1Veu
VRmahx30XjCsp84AhphL/jaq/MrOs+nniNW8QiHciPFgBQ04GlPQNHq9H/AwWIG4uwpaCmqlLDsS
cIZPaHlyioFSv+uhPRF5lSLH0QPq/5OvQR+tJUnJnDLDUqNstGtZj75TpVytNfwbqe6/QZ6FIYUY
RrZPwYyOA6aQj3higMjzR9ijk36opG6rav0GYUWzYbHkP0Gwm6wOTnzkU54qWd+lBEctaZacVkVv
Feb5ld8OvwTqcHaVoT77kd9t1K7ci8hYIUQFhzrsPb9NVpCxMkfRwSqncuUaZYy97msfBSJgJkpp
4dpSlpatWhUa4aAV+674PqNKqYseJE8lT6s5oyKYmlQzey5FFdZD+axphYVQlapfvNkEL0bjSB3N
Om2qci2O3fccHU5ctNuZ6pa5/okD9E9IW4dWLjDqFSkn1xFTMEn4dl2Sue3h0iWCQGGqhN8UWlrf
FL3BYLFaZj81VZbxOKNAuCH56kzRvAPCtidbl+iEKahpB7PNskMySkdKgJdYVblxmN3A0slfR6CQ
Qn89UjIeRbpobxBv5bYqSEdKQb/kMNLa2Tx0rZg6oq/FiA7aayMdX1fumLVEVdXoFcVE56/kYUal
FwD1NhvhIf4RJgGw7OJ5Qm5YtldDOt9XSl06IptsW2puJUCk9qo3CJ+T2AQComHeYkqLH8AtUYFk
FW3MCI8nUVVuDS19CP1hpV3N5To1httOhCkZzNQ6u7OcP5cB5dyS6sXNjPWpb6x0PT6mrRTb6QJa
bCkjjgpp50qR9K0MB0+c0RexSrpqSojamgVoBmGRBcw5g9DPxOSklXKcNXi5YU29ewReCnWMg/hR
J1+D7EWYQL7Kab2Gwgb0qk1j8uvZ1zaLnynxMdw8R5MVBdm6kY0HDD+sA7baSr9Si96pAn07Ldw0
RTqqOArui0T3MJgAxvdiFf6TquaZR4USQBUmv6nWcSubN6DevKxoPQv+qCp1yt7oB9XpWyrHoS7h
6xesQ/CNUPjCL5kYYvpoZC5iDwCkY/oF+wFK7ahFTVvEUXXbbEmkSxB/5XJdafUrHEdcwctpOBRZ
FyJMeQkBQ2jzYJcoc1AZ3SRx1Hix1gHNFNVvZA2/Nar6FM2UL6tZ+bVFydUr35MuBqej/lL84JsR
rrNJ2lj9vlJQfg2rqc2R7uZofqO13E1fkqiCPbfKSuz+Wqr+i3w/yTMO44X8oifRj6KFotRUXIlg
0axJFCtVphsV4r2FoKYy46NZSMqz3LTVevJ/5JllOFlcfB2zGYPqxU1ZAnbo9DNG7BNVwxCJn5rW
FdHUdLr/o5ZSV9PCh65K93WQ6AcwlxuDPIxjtOAvc/qpTGZ047fCdRKLrWtqwk/ZSB6EOp5vVTHD
fCUJ76Z8vDXK5qef68N9GqiviImwMNbi5yAf3L4dfgjyZHlaLPPV53odoX+xkXfhSQC6w0nxWkGs
Dw2TBFxWdqjmQgX/mfZnjNHFVp4Aeya+TMF5+NJXIAb1Il6cM2zo/J3dxYWO7uLB11oUEfgmx/XC
ZZuspwrvoELTNtKYbmXduh/i9pZC3mtHtF7kCV66VVYvS6WWUwsoIYwq2fg+nO+6lzLs1dwsEQuv
1xLcDcXUOlAqj8l8C7jvNras1zavcEMyMBCIR+rytKQTd1J3o+dwqSaEolvAYpSRgQFUZz5UHVC+
mpkS0PG7hbMsuqlSfykwdlLjevKSEDFx1qbFPg4fBVlcF/iPuXgfCHfzWNXXg5ZuKj1wETRPmg9L
eZE2DEYWuaIP9Tg23NqQhDVV/kwo45emIXbQYhHUtnXgBVZu7pJJ2IsetMx2q1ZoyMRaTnF/qPx9
2jSwRqEpB82d0Mzxixrh7Z3BOAJjnfYOdbqNm0+R6qEG+DGA3vZHa5fWVbUeY0F2y4m18DQUj0TA
qT4Rx9cpEEIXUWtz0FnO73m+vFiATEpYzmeWGBcJhv+j4ok6DFpVrxyQA/dV0fv7oYgIriwqUEWg
EqktZcTnV/3Yxzs18pmyajw000pwxjZYvBviDrcmcACIDl2tF9OF/zQchrkw3XgOfsbQqQ4z80zh
1yYXYiZE3s1GcGu2yCLnEg3f8tsYVmtD7ourJmOim8143OowYI74bjU7PYrDFZto6TiSdpqCSdho
+EgB+R2L3elfM35k8CGW3wPRr2a2aZO1iaFRpdiqpSsU8PWuAwTzzz99kd9PfzQhRqIhT4zkihH1
OpbGYpuaTBKV1gmPIrdzreLv7imhKTxWScbkkBjNQVt+bU1hi3teeRdYofylwSLA6JsfRtCXG6UF
3tOL5XiA4sMl+v07fIaIbDSMgygMeFmssdA6vXz6Hd0vIMcSc6I6bQ6F8VL1U78/fdLp9bMjT387
/ZCa7j6rMT/qFJ/K9KXp38eejsitOOkgG9IAPLmV0UvJLpMHN8AHYmMobbOXWdvsKY1p9r9/Pf3r
9LfTq6dfTz8KK73GBy7ysmRGAi5ALMoH3FLgL/uEfIvSYukiq4conqGJy3O6N4Mk34ZTA8RUENTD
6V9ZqO0bAev107HD8oa3f1mluYZWWHnmYO0RImXfw0WeTvleeNfj3rY16n5yWRvlT74BuHjWs++6
hcLYbHLykh1i6jgNiDDjoIA+csqerBFnreWD8G9uVswa8Z2m+NLbB+liXz75yEVOH4RVPE0BS7jT
uyCzw5JMktK8muas+ug5BlTtFUW6MDKMnYFh4TPP3UrV4+Cxmpgr1VbCEWn5e4ixM5wnMdicfgUB
e1TyQD3q9ahDeB0hkHJUUA/RZo4gFETZTJajZUWEcI3Uk3ZXJgiItIauWcfRfYek7z7DwgY+U080
Zfkbdmf+lcERpxdPP8ZkShmgFXlz+lX0Q/9Kz8W3I05vOn2GuhwhV7eajnpKha2LuRcr3a/BFBbI
MBtka1KU3jdGU3okPyBQtEpxE0xAKLso7V8nVICmFJQIjKYHya36UngUMHdZC2auHNg+p4dMWIjY
0CkesbB71ZeDeyb8Pm+brxNVbLYlNMHtXOTXvmEw61NF6zWZkN2pHcYFolopOwFXdlzcdqeWYqiE
KyObtXutbyyXNUPLOGBK16x0CicfUxEYYbPDd6/4ySRwhCGgP4lY3Dm11NdXNei9PcvtEDNoTCOt
Ovp1OtQyB1uvQNvMMDTsekolmCeiuZESId8kST0fs4rlbVpazRdcxq8EH1EQVPt5D54zf4i7aLAj
S++3YSyyujAEyeEMRe/0qjCKsRtHUeCay8HZpKieqlDec3rVyFVxWyUdg+ny3lFq1P1Y0wMACGUP
g6LE1340vZxebNkhIlLMdqd3zqXY3zNjLYhQGl1+1OYDvn7+/enoucPN2LDi4+mTVEV+zHQW2qfX
KsxzVvjMJ4fT+2Kckm19Fvy3E4gMCY1pPIWbty9RdSBQ4E+4p4PTqKk9PMnMf06gBifQpRb3cvnG
mKEXGH8jxz4drCTReFXG9Q+eVOpIDKVbwzHh8QqxkTn4lgzGcvlhLj+yvq9gZdf6+2O0JDTAUSyH
v71TKI5xXTb701t+f8LpCKgAfFYsL8/v6bOFQsCgPPn6rtG3f57e+O5TqwyHSYGMLh5EfBXMdmn1
j49bXupHHVZ+o25Pr/4+j9Ov794cKUG9yXPu3/Ku36/+/qKnF04/fp8Lqh/2e5qvorfnXE4Hv32Z
30f/fmWQ5uuuEItN04bXUSxX2yCHemOUFZLPSjcmlK4CW8c2jjyhxHVsR9lBKbX1VWM1I8RpVqae
MMCZbYwK//Lf7xb9qLSbBrvBd6+cXu5kxbOqWtq9fQTcYH0rSyV64qbHUGxp+nSc2PAYsFSXsSzo
gAX//uzTMcIcvFh1XW7iKcHgpk9TXFhyovOnXwUf9edcwThGHnltKOp4yLSmPuIDVh/lvLoZ6KOH
Zqpadh9md+vPVX5IWZ7gFcNhMZ5keZeEh74LIeFXlX5nFpA43n5t/OBLJVjy/vSG00fGcf2QkyXY
v32kL8qPRoj+/vRppx9BHj63o5j98xnK0L/MwxS+HfH2tRL9NZB0c/fWihXX34KuhGN1+pZ1Fvzw
i3r659dq7H6ySmz/OdjU8QrQkooV+H+fplUi4IYyCwjq9Al+Sn501mEX/P5WA7LIFRU02vbtmDEk
jEAsSVwc0/65GLWJxxT+UwNk3OVqSLiMrgIDpP7be1g4LcxBKN+/P1fQ2BctC8S3v50ulF7N8HOK
2Nr8/uw07YFYzaa6efvsXoFyZeS9uKnlGdRBJ5nUb0lzv3lrC5mzynpswGP2dE4wQgxIiUL29plv
d7CtsN1A+vvPZ+oDZIsmKn2vAm56s5i9RGXb3Jbzbahy/4M4NLx6OV2xr8ChyYnuFj1oCsPqVRjj
XNRiQJh0OjtTI4KF4kfypkpxhQng+NsVN3H6A5/hNc0EAmS5CSgs472lBC9o1JACq03vWaVhbrIK
EfviSDRKnXQzmNAJyrpovNObfLYBnippPhAavG3buii8t96BX/CQ5MV1riAU9ecoeft70+nqGjZY
55RxQUiNvWiTU595+jRiRur1pExOIaHb7hrDcE9/f+u40UNDQIPlZKq4/1zuAvifUFeOrvqzQ8zt
rY3T4SDgfEp6pddBw1b19J1Of2+SDK9uAY5FGNQ/YEsPS590Ih+FQteaBKFzhRCQus6laq+EbbhN
BjO8TkrsQOEPXfsiEK/QY5lTHCWJ0Tk4wVWntvZU9WXste6mJI59er1P4uKmYSNcIaXlUBOE1sFq
p+uMCJcnzPkS8j4KuVzcZphU35Swvegi87FND5DvnTiWYURIyhbYUHk8/QjldJ002MEr0WisZIsc
H7bF0wF3nOumC9xmGFVABLN+FLWh3xNMuupVLMwjgzvsW9usqIdD2RYlFvO17FQGacB8IgauDNox
mCbzlgGobbFF0wXIQFnQ4xSDSD9tRunGGDA3oGHE81IhbVSLJ1S3CNYIY3Ns5AbIzARXXRM67Pfw
6xVaYRsMXXNVtpngFEnB8AqW+KYNrrvwGWfw5ljqxU3W++2hNAaI4xqICCxVTy9JJaGyoGapR9Dl
aowDT5mUZ0ua0r2VseRTY5AveindtsNiFRpYlKqXm2iuMq8jGhdp9XhbpE9lSn2SoqPAyLGPj8hR
bhJYEPEoWzezAGaoN3RP1YVdI7Uvchs8mJhe7lrjLodQKVzLYCxv4a9zQaJJXotWeldgY4+Fu7+r
BhBHlD8916Dfb0+XMI7NDBe4dgkVVHeNgsJ6VMrbGi6fzcp4xjtQFo7S7Ias0I+yHA/4zULelKdM
umnIW6ZzGR+jwo+OnS/GR43LWCu4ZU8mtwvadnecB2gI2OGkQCFAY8cYRnSTJq1Bok9Opafy279a
v5bX9FRNRTOvjWDFa/AGdtR1ndsDSUNHn1NPy9IHi6Njzj4GTF0VbVIq9m6Wa+/rEZoOo4XDmg/j
KohTH6rOEiKTxdoLG3GdZVp/TAr5l5o8jlWaHvqKfcLQxK9dXcjulNamJ4G0OHZi8dXqXSUtkhcf
f+ltHM4zJjGm8RLX2VVa42zfF3nsEGODNQN79b+4Oq8lR4Gl3T4REXhzK+/Vvqf7hhiLKTyFq6c/
C2b/u/eZG4UQRkhCVFbml9+q4Z9tOiPGNboP7AuMGhnsPNi+o+MdEGt6N3zMnprKi65ug6MaHQ7u
Lmf6vx9NRZt8pGsXKzFoIfNLvJB8qtEt1h4ZjZSbaRLpqSIv/h5bwL/w6vs0xeCSYRXmflnUnL0D
5I20LDCXMT/qrUCU4A/hB5YFlyDyypfB98QlhSSyBk8d3VMPI0AHm3siOtU8xF7Z373RAH4mpPbR
RaT6EzlG0NGEeCaFhZcUbrEJ9OGDHGOx6pPBefONjLSvaauHPsqLPa516VEB+KxFfFA5TmX5mhHn
dxFG1iXXawuX/hjOY23vC6+r9tEe3Mp3Y5LmRVrhtewj+7AstTNiWVcGxNRRw2Vi+u0NrbbDFMK6
iEyNu6knO13aw72vh+6Ad9c8V2dSDb2GmXXrtFs/DsgvCItJdVqqETbA/22TLi/i1lRfAAV9vZ40
dcbG83ZfeyyLdW0PK3vUmQF+bfP1fn/fxS4CGjEz8/Nr53+3/jq2qZGnbvvstBzl6/V6yQJ8HTr3
6H3wIwMY+XLWy+dbNv/aZnmGI0V7FIx+X6//58P//59nWV033nOlNH//Pyf4ddZ/9/NUS+LW5p79
9+zmw/zdfDnE/5yDmvzzgMflf7/g5SSXrf496Wq0G8oLdgio/P/7mr+O+fc9isoIdv40/lpWLAf8
z8f572+5HKFIGveo8OO3N5xuR5e6AS9x1MfvegJsolL2+GyElbWLwF+cMH6D8FN12sat2i18aaRD
kdPRN6/9kN3U/+EYpdvav2OISiudfMdrUg4FnnStfi2Stj5V8Ej2KODlo59jcU89ZvhUQAhxvRn+
0D24T/PQ/m4xAK+dwJZPto9riMg7AhW7si/KyjCvqxv1UmDAh4+hJX9JgHb9/OZxHL/5cR9/CyyM
h1Jt6u65EfmHwrK9g+r5fy4rlk2YoGInsZzx/D+w219Oga2V5YTTC54d8OOTyL4sbzyIJNg549A9
Lae1nKB0Ma2cd0+n9FxLl5475eDaJqV8XD6ijnXQafnYrhLFthe9RRnPnY3tPee3ATN1Svo/8/fm
u7b3NhV4GiXjMNwAmqnjOITZAciwfDAaDJraQJQf5Rg9/P2WcBV0a5H8hIZqrnLT658bSwIpr4vg
3OLRdIbPXO96rxieu8YjPK1V8tMAkL6ccdMnD1TRKM1FeBkObVafGrAlfx9m1gg5TmkdSZ2nRx1X
QN0tCtBxSQSfGJcNZQGglmIY3zC3rzZd3x782DDueSNysq4SNqtQ5V4LQ29ne41ca/jcRTnzWRjn
4iRgKziIJclYfs8wAd22jfMSK5N97SC6GgMVC6sfjH0BbvIgp6Hdeb2nnVzoMyeyWJ9TI619ohGg
9YaWXNJCQyo9245PffGhvPojSUnCSHT1HmP13tGZvYvMyiFHmC18AjE8JXZ10rGrxTsmqrephy23
Y5btamyQ+YWtbl0xn7autSqxNBtryJFZsomCVD/knTDe8tY+jYb1Gvccp85G8SymKcOZvN7XVaGe
GFKrbZpZ1vVUivDFHHE5bS2AYbIgddBlzZvuNAFfDj5NweRShCP69nu4JJYUrz1QlNcGsy5TKggl
A3VLPOSSIHixYPYk3bulMmvltrJcKQlVrg8OIm0vvj7cRT+8Go4CMKSdKaxnqzSsP4MMR9JRrNui
3Rve+Oow+GH7MzDaS+DabfnDc+g66OmrXbnOj16j+EmiGXtfe3p0W+uEbggf4tFtVmUljw0a+y7/
MMCVU1EOgLARqVgEkSXWj60c3nHbWaWWuuUa1Db+4ulsFYdPtxdsSJEUK3vyYM50J1NVFtzKMNo1
KeCDrkWEXetUqMkYrlXjPHcW6AnKCQEjfXYavPCNP41dvFIf+iw7H7utgapjObxE0fiUeiTe01zs
iROevRITK9tMN1NlnEovuvU5Oe0Rg1cpXrzK+93JNsUBjDqOAguSjE5BF3qFDyZkO8caK2yVovBg
2AdtJHjwbf9eAlrfmlS6h4oIZ2CGuc7H4BspzIOBNOs4+NSfQwujjWFgdpVZR0NgcD45WDzZ+riz
JnFyOqhoVruOLfiVztRtJiYcONwYN6r50H+uCFXIPFZjeq0Z0Y9GUpkk+JEm5V4i3rGRTY5DWPQb
s7rkXYMNu6MN19KtxmuuXvwCc0Hbi6p3Qd8l/lYwOrRIU0/YjlJNKNcK3sB7nevaBsawcyjTMnhv
RPJYDZr+GBeh8WQHHryocsJbNqXIWKurcqt+45sJKE85aBPOP4V9pcB5kFhw0+A/DTChc381Jkb6
Hpvq3JfC+9EaEdmxmnlLqkwNjohpH1wmRTi+EfJyJ0QTiP/axuv1+CHTXtygV/j2mr54HMDtYvp+
kJ4b/qhTDyfcOvsRO6Jd+660HvxxtA/ooeQhwkv0sU/Sg2nHv+qpEDcKAGCjZgMjfOLFPiqKZr18
RRX45JUygVDn85clNYK0pg+zc9YP3a6sGGEkabSskOopNGgZn7Lgow5B37oEpc9Khfm2LoD3el1v
nSqRP0Z5UH2o3kargaz1OKZ2cbGaGhQ7wWyKG+lkNZeocbYj4pVdirbvGGuYxUZC3ZoSg984bCgW
Alo4mpDHVo50dwAJsndiT4XWy8agyfeevCl+FyRhPkO6knFijqoLbRn/8zoJ+2+ZxDVSrywf57S+
f4impjgVetlc7bpsN0CMmZb7WGMhEvU2upfJk8Cv+hR6JEBE1DzQNHnRIouyjB4BpGGufe6mV5Nb
1D2oyftXReCd6qJM7iKJtjg9bIBBb+ljyz/q0Qv2ih6wnTUvyko99grogCqm8mBYbXsQWK8flB+F
j5pRAavU37Vxal6Wh2x6cRXhsz9huVYlqfWK6pChRZD1reHtyHE39uAja93rD9JOpg1Q9vKq0M10
RNEnb6isCyVcH21D6ZPiDyGfDOE7l060nyLrLR18BtUizy+appH/rbwOI6vK3mVdZD9YXSuvM+ks
sbB/BU01nKtRG85tLD6i0v1Wze7LpBnm3Id4MnU/fUrJo3M5P+SBQdBU0fdYu7MKxNDcJ+UKIh63
iM69aphKmqCjQqXuQ08qcoLSZuGGWTxbflRR2dbkU5liIwtdfYdcytjloY+bacB0UVS6zi081G+U
dn5YBSIfGwe9e9A22qYpau9Ikf+b01btI2Nbt3Le6/m7Q1WD9INZ3EHmpvl3UTONYw+6CKfUBgxl
0FwMp3loYr+8WGMaP1hCv8uJ6A0Q1RTHL6XhVI85pnFOZIQgYqNnqRyxGRJPf9LCF90DNBln5nib
3fAHq75zrvYRTE56NsDq7fAupWjcOf2uxtxmrWXRiVLBLYsL74OM1oNbNTUIOBh2SX9N26h/SRun
fxnT5KXv6hN0KEw5nfcpdexPtCXG1nHwbnbCqn2CXsNNCIQVrvbS2pKTiFaU58ddKkJkzqQuzsvD
CIvs3CVvSYxXjzs09KcG+iNTcBMext2tsxxr0tLaFPgmP9VR9AJgdfiwDAy2ccKNjssiAZadc4OG
Bak9KMvYdY4svqFUMndW5IhjveczqqPKQn9LqQSPabcMgScV5tULfOPqljG4P4eSoZ0bWAxLElx+
5sTfM2QmXd3T3O+H0TYdc/KWdeWcRmAmGydoky12X8gkCih50iDtXYRNw68aupsZlXhyAkluMNOP
UpWg70w3v7YW/DyH6d7as0zz7ifcrEEWQDyaqs+iwjRUgIej/69/4cvEByrO86NTOoImNqqUobCt
3VRAde9Syzg6bZvtqlHaRytKvo9OEL7AR91r7aCdKfjAXkFxgI7Cr1ZNUGiPKY7dG1VPDGBCuauR
IXlneE15K60bfRT2mWtjuERdd26Cls/uz7c3Ly5eKaXcoqAzzhgyxmvsrJnnw7NFBTHsdEtM+843
80+ogUIFUL/yAnEoToH4Dg7e0ZJyN/yoR0gxq8xubrTixN9H/tTENDSHDrG6JAV+XtjQHaEcYnHY
Ovqtys6abCUGvfIh9/Lw1lY6xGJ4ItsoNcJ1YZsU4hzMLkVcikPqSNQKXvRS1kZ/C8H7vSTk7slb
euM9d+1yjd2dfmIcJQophTgkfoyTgjn2Z80kATWVuOLCnHDryr6JsN7pUnlMl4IAy1k9OLWpE+A6
yVDJMFhxw/LlafC1cNOVI5aTsnV/+op7565uPgMnUW+iq/Dn7KT53c69H1ki7vDop+fU+T6YY/Hk
hUQKfgxLy7CjkogIOYwbxKh5fekfertYu4OWnVqr2A++gBM+GOl2DN3hnFKa2JVB8t2vkCjkqcCH
0Q5WBhyAzaD12qnSMP7FVpfwzY1s52TYExFbJ5PNIL2WJFbVbADyepu4GyVunUNK6sTq9300QrH1
Q1y4+0D/5fdUXNzCfQhnQJZtNu5Fb6oI+ZgWPEzBEXHZ+IyZYwp1NoxWQzVZ66htsG6mAese98n3
ElfnYy+xcSUTOazKwkPS1uAiWJbRr3KKnUs4YdcaNXZ3Re7RrPNkVOcmDEGv44t+GGJLPoRCQ/Qc
R2g8aUvBxZK7U5YC5JS1FYLgCtpgM8XUUNHEN89hnt3AMETbPMzKoydyNWPXK6Y15n0ykvY5zJzt
AODuxR1BSpgz6GfAw3AiUjlmYSygjKjgYwqKx8JEjeNp7nT1bdJcduPg3WL40QMCQ6hnhgnSRsdW
nEEVCJn6TUn7cfS8CaVFyM/RqmwrwWg043UMExSVMAD3efXQl+WpMLMDlM/kmzSTWernmrtGs8WZ
HxpfQk580scfaVDKB6mXwzWo8xu/PDMODOY/KUg++loyfY9pRPbC6ir0KL36tWY/diZGnSqB5Smb
zDxrzYfFrfcDU70AgmQZBjVoVkgqlWeKT9w0OfmmvvmRohsseAuHoPrhJDNP3eumXeYCX/FdzFL7
eZwWPQm/SfoQEbOegmkHoqSyE+tkaoi+nGwYrtiYfPZdUL8RjdA0nwTRgyZjZlLIcLfOGOWruvDz
c30a0856DRKjIfNEwc3IwQ3o/rnVQ289yJmpXren0SVdNT55xc8CYdwmcsvDUOsm2ihTnhJ/oIRo
qks+L2WqvNGL6u/GVuVHK4DqG3qJtS2sUJ5aWXQnTBtRdQD5WJbgMTEexW3Frz0wufGG747bkzxO
OuQSHIeae04qOhvXSIS8TeRAv4vHiYx5o/lrBoj5D5VhLo9ihujQnh+m/pTmvzTD7o555V8wTRRr
IdyI677uT9Qde9zIT1qMNNRxkUciFDSHeDpRvMR+qUWlp1mrKAzyTd7TFY33RpVG4XOEUI10abBp
9GA825oG7BviCyYBglaICEFbjVEIkuTNFDDlpfc4ZXionDI5ltUO/ckKA3jITuhIp3I3VsFEciVC
YIB5bnhyuLR83Y63kVHjag1oBT9rdW+L/tuAEYfZfLfr5J6ME3bY4PlK880dnJ1l1JtWBg9hUtxJ
cf2gT3Y15qSXNetMEqY/mNN4j4MTLvrmRstcTFtSuMtVWd8ybyQfYkd7Jcr2LHgP4AfYD1It5kY1
4H2izhOAt0OqZ/EOIWM/JQKT3Xrld9YPK2Z4sIZ8o5XHNkXF25o7gVKQycgt7OTOa1D4yV7/6U5w
XB0nf6HH04CcTIG/cfYtaIZJfpp9i5pD+GKf9Qb6ze7eJb/0Eo1n7f4qfHkYRZ2cpFwFqfkZ58zn
VUabJo7OtdHg7552Hy2MDHiJ3hF7t575JG0RPZxy3QddyzzgsYiUt8/iiIKd6R9qN3kbu2zYB0TZ
60yTYlOdR481HrqlXpX0pJp0R2J23+5m8bARFM+pn/3xUBGvjBm125QDyoU8eap9q9hhab+P7Gzc
tZH9O4zh1mgFfFIvxB45LZxp25H4WQdGmG/ItIfnhIRqDKElcrfCqYdtKK8ov5ojrb7b1m3fx95K
90OY0JTaaSakYEgGRUfuJ4zanZmc7VG7to5R7clhVMrqTyVz4a4qjS0xNhAWZ7inNdjFXpp3I5/F
scxv2hJ0td/7l5Bc8dH1xr0KnPaStMP/PVCMWkf9QI5/0stL4+jBhhEKg9lajivp4zLbzA/Sx9ne
TUlg00bWHq1Y2xGEJ6tKBkfVIB0pzXdC7Xs8JudcE8+jrGhSgU2ShbMZlc+F2A2YvajgJ8Wec4tZ
ySFpjJ8Zf5RaGfgdR7TRGPbOTtv8iNf0HzPMbwOct4Noy/iCJf2bqZvZvvJS5j7zwzTlyFeH6OZ7
9brPRLsvc/2tHuq1jIXYOFQW0efk3qrJsze7IXkSFCEOf0jGydcOPWnhNkI5g7Gwrlm/MzFVO5OQ
uF5Jkv5nEejn0IdiENKI8J/XEhVY52Wt2wbJjm/sjymi8pgwCLlhk6LNJsrREwzKnbQpdy7HNQF1
rt00H6F3+N/Q23AnSLEP7/E0df36sBwu8HL774GXxeVhebN/39yWYXCIihrtLv9bCn6gdTu8bSe9
Oyms+bUkPec1SUT8qtDfuF51DkdrOkXtPSnoCKBLA+/roXDMbWebwzHPOoStXPKlLH5r81kUVrWL
Yeoci/lLznT7kKPk1NMx2o3luy3sE9joEhCHCf67rNNLR5IXUHIzbeyqas4hekc05ROpfIaqDSVW
a5UVWrZSTUaLmtvPl3QuzoDVh0EfTxUlWpEV6PlT5NiaSyNi5+1Qb9BuBsFipXePfd8eIVaBW8k2
ZMTMDQBeKOjNRAhKVvvsCmpfnT2LkT1gOb1xDxJR7ttRe+Cqsvau1EFNVveMcNMcbAsaPJIRJsK7
Vnnf1ESU6cSuvwWDsZLOZKzKuP4k0NPOTZOERwOnd7St2WYsc7nt+wyvoql/14Pit59E6UtrGm+2
n9f3MCyYYbrtvqvLuW5sceeOUeFY3JY9lJhNUgRb5vfNKajK59Cy6JLxRzTyptyJoii3MdfKmcyK
/oAAFUg6mMgfsQzOIpLBW2d7Yt+aMUk2PxAvYVB9LhswRaMXT1PZcznp7VHWg9qNstbeqcgdli0M
UmJrm2DvriJPY9oHsETlnvgBeMMNffOHmeAuyQVDqSstw1tFi8F62TOK822mVPxBGhivGmOIT2E8
FBCR+TjLFnUuX5RZilc7txlD3cjaO4y9r0bSPSwb0HoBQTVpxkcZhOPJnnKLW4rrfSjmXNJrrB8m
nOi1FhMGMR7V11hjcrTsmoqXqfOr75FTzBzxvjuDiJcPrZaBcp+/G0ME6HvNDA5RRQaDysdBDZ3/
nBTJj2UDS69/58kknxlai6NNu9VOMdF994Q4Lu+dNxFDhudpdzMwnTOsyQC3+9z7HpIWmE8umqxy
k2lNeHFEY918G77R38/VDZuRdouPOiZ2U61RnDzuHo+o/pjqzbt2QfwMZat99a04OsTgB/bSkep1
bMLH5djUK7gJJZXDxVi2DO9YdItRTR8hvo8eJsgvooi+cSPBoN8krAiYU6OjgwA/tkSiOZWBylcd
t1ftMAwviRdam8GetH1pxYeumIb3MOw+I+VCBUicLbJDAJWtWd26KPg+SXFTbh989/whp32jMW9Z
38RoC+t+HTFUfdcgblmJ278VfpcdWres9sMo0m+pobbLBvUMA7O5pi6JyzcYl6ihVT/534VTvDHx
SF+cjkRe4I/IKwdlfLryvqwf/IhwR5fpGa1DCgiEpPffHZNQrPD58R+tmL+CPuRMlucjmtVrZnbd
p5fYuOz5/XDMxqZ+GbP4dVkf0N2wyhPp3otEaRdp5JTx5w/R9RgDRKH3Xrr8MRu6gw9JoRlvYaAd
lw18dxzXxYhhvpWH3k1PZg/6+Xvh57tn4F5eSzTJBy+2LCaWbf6RMylb9gwi2W26sU8uTj36F9/X
nqsc6lXV5M85d7znWoFD1gKlH5fFwCcMkGb1a1n6++CSt0hrrO//7iXiBBBYBfTG7J0Sb7LwsQiZ
fnBjzZ8TrW0OIiEW7RrrP2/ha2hetYrZ0LwFhTp355kW1Nf5/ZfX7PCpK5vkadnHJqrcdpCRt8sG
Xq85j13y8+uUneKQZQKUmlGPZ24q8r0kNE7oOngeUIDR+iAp0uXyvZJTcibOkciKWczTavYqclGb
zIshd9BVVvKlNqiT3rviCfpV/qZ5sXtvXe1jOXLf0XyBJSjIhXkf1IjAKGQxHJd9hDRec63uHlon
717JN833OPnuF6K6Fk0BZHreyXDdnJK+TR/GvJgZVrauSp0p7Py+NM7uo7Qsn2umBk8dZahlJ5de
u3OU2x03RXbyZKi2OGUYXB7sFMHgJnvfg2mY1zb2PUUL9DYgMrrXofpcNho7ymjunEJeFuOK+qks
4+nvuRNTvErfHh6cRjavuI8SJBMFpG1fn/EJPUpuGUelfcOE/ymxB+OSiW8tRdpLSO5RVIG/RmUk
iVIi/aq6lgpygv1ikPPhksGkyjCvWJ59PRCxD+tugGn09VpmjIjxluVuKvNVlop4/z8v/n1aa2Sx
6Vs4fu1o1WoiaZzchEfOIZrfU9DbSFFgfue2L4nyumkrcmMc/+f94rzNsbEVH19n/vdIVBCcbSMY
WkM8wfOwv4b5NFydnGt7WVyeyWaOmVoG/WUxbDXsF4050WREtKhRcMznJE9hhrvQKNsPiisrVEVz
9SnXL24wxVeSoO5GxHZ4axjYuEYgYwSB/tnpXsRODUWqsZve7RIXbUur1/gf6kSlxaEe5NEqq3JF
0MEsoBNI2JxI3peHcGjkfbCLeN90YGD+WSGEaey01tH+XVGC1NulnNx62SNCxX1fDmW3pYaWtSS7
Pr/H8tryzOg0fRsWtvHvilh59bbW0OL8s0eQpvS0gVjZ/LOinlAux37Ybb4Ov2xSNCgL28FD1zx/
rOW15UHFIYgslH7bf1akPb0b1DKbf1egK8Qnkxbh7ddRlmckwLlLGTG1yv9+icszfaRLsQ6JKP9Z
YcywMqZ2pGH+u8dyGsrX7NVgGHz384qvLzHMaHSVlSv/rljWLntMOr5fMd4p/65AW0zmsUVa+rXx
8qwFiL2ylKX+XTE0wy/PTeLjPzsI9Ft953R/X29UbG/7qL9CMwO0FLjfijJNthEJRlQRPZxZnCDS
qd97DWXQSqX+JqpJ9xet/zjk34LItG4j/YTrjF9Gg/M3taQeIqAc25ZEA1ML/cbsO0RkSHDP/w74
GyL56pik9LaZIH42EkzFWh/EiW49tI2Be+wZSjd+/KF35aHv7ZNlZ+ZlbEjSBw/21JpvFQWKBnD5
qgri8Vyi4afbuMECtcgLGuZozIwz6lb0EG5NtWEQLw9l4DQbKQzmuuWuToKEKRf6Fu0jq1/DEHps
4Elz7XQUVv1KQPeeA+qaJtW+309dcF578R+TPMm+6mFHOQPtXN1ja42Ij6kKrsNANJvJQNgzkbfA
mXm2cyh8EI1cZ6ea++JKi93jQM94DPsOfZQoV52vfSOi/c3E/Z0kwA+TBFZNOiNzBgrhwo6OTZDk
zGfV7o8nSM6lemshpSxfdEk/eVhEZP6D+LX4HXV69wohx1oVmDJN/Q6WAOQoneFApmO6JXVBC7D1
KlLRbpw8w/VLz//0RX8oixiokN7/sj2AaN5F7x4ij7HQSbSYBLavAWocgQY3mE/TmBcTY3a1cUdw
gymcOKdRGd0LxBwmnWbc+sOVsI0cogy3bBed8ok5VH+culuaGXq80qiianSIULld8U1EE/mM2Cj5
BIkf5sTarfworm1rmGK1yZC27yN9DK5cQaOj+qfA1jC5cehMnnwSWeYuqjRslPOkfCvKJz+Xc+8g
vMIkpP1cz9M/sva2WjfN90+XDC3ZtXXHYH0zLCDIHrpVxNH9cJBJ7F00m3B5bB2+KG69lMGylWeI
ubQaoO3lOvOMAoJ9Te9RqLzvOvU/ZPUNSn2fUXJaFic9PmUa/ItlrdEF6YGSg71ZdhVa2O6YIea7
Ze3oB8FGI1+/7zUdVlvWqHUUSnuu6PRnPrb7yvfDLLLN48uySPG6XolBV38XMaqa++2D7Bp0tfda
1NkfR1fOddmWHNT3zHPa27Iu9eSbrNL4bpB0QxnRVVs6Mr115ts/7KS911W/M0pU3DLzil1VmWpW
/boMmnFrXmv656dVaNt4ZHVusssMqvL/uwG8uI0orf6MxNK8aoP1HqeTuxsmmkv6KDmUTfZTBvSq
Dt3sAzBRhqUfq0EFHpg+OSFKJR7jg6/5t6kXd3qUIW/4Ktx4DO6bOCd/nn230pMy5V6F4S33ulPi
XhyZnvANp/SgArisJDkbc63GLZLoV0Dcr+Rhz77W/gm0dGM8dilCnHFKUGvvSasF1IAYYbqq9a/E
TYqrf8idrd6BKPBbaIFmp7YiTR8EWaxVEJC48Du/uGXNqmi0174gX6wVz2E7rV3bvq4HAqSh0JC9
0g2e0jDvcXKVb6wmIejY8pDZA0lYx2Z69EN7Z+jJIYmrb6kW3wCOr4IovQPUXKH5PMSV5lyChmIw
zc932TLJGvW3qkrClbJbuRcRvbd59O46WvhQ5smfZtSovSTjOXUL80SrTUw7fQ1HNugObQSDFnXA
S9I1v9K471ZVFexb2T+ZhbezJJqnMbfbLTr3bl2Xjru283CtnPySVmpLWHQMMrFxHf9TzwNE6GWG
iIdrSDXPIiSkyWR2SypXZ1MI0ySDQYiN7r5Ee3TS6+ahK7gVAM5MVtANh3hvqnjjNuVF1jBkCa29
QzmDJbHfOCk6SZ1iROcf6vqGLu5fE5/UTqNr69bRCY7gdoqaj9zPfiZq59u/vbFtaPluoo2VmnID
LGrVIWReyVL4q6CPFfVQDEJ1Sq96kv82sQNHwk8gB3gswW1elGrfTHc8FLDaFCVGRM/BDA1O1UjN
CmhnU1S/g9bDEZMQihDC+BnKmmi+fEvBIbZa/+TV6bEGHEePb7PCOLTcdKHxo6xUsK+hyiUapHDl
EmsI3/9sk+E+ItR6cX0TY3AUcQCfgqvMJiqWk09ewhd7Eu31k5GOj4q2ZiYzJNvCaNyW0czNiKOH
Is6Af4H7LX0A5uX4TJWPrjvN/E2TuHULLDqP8cwL/UY7pRQoqa2+GrbEgrwl0TiNlIlWYA4iVIlo
buIu089xtXVLMeDYCAnKz8WByvg68sMQ7JZeo+2sKijZxnYsmfCQQaNHcDUkoHiceqOl72Un0m0U
W78qPZqbphFezY27ltf9ULJ+CmP3LTPCn5Ji3FaZxl7ZDUi1BCFq3G3AYKGh0ZNx32mqpLpqjzcR
Cy5B1QwbFcuK8UAh1y0DgIQsJZpZXZdn0X+fLa85vfutGXoSRA5FX5FWV1sNH7SpAP6Yl8Z57xhy
+XVun9q1boWce16xbLs8+3pYXpPIwiytTE4wAD3yTajGPdRfV08O7dXV4nXvPkpjsE/L6RhFm200
q9fWX+cZDXh++AaxjLbXsyi/iqHKtmXD9MABzowrCSWBhirX4KnHMdV/tBQD+HWfMfxY1dpvWplX
emTSqnC0+btOXlk+6vMDOn73Mrr5pSjEb8fRkl3t2KhFMBSJvaw9thZCw8jP2o0gk7GJm9lCdq6y
6TJ6srjID5nFaK1rcfS0vFZpScPvYDmIXvRXEu8jph5JeMg0I7qOgfXLIe/wgGLHPHQA01eOp8Jn
06mPWmDb+xwhJlrlpAfbKwbsaSzaHPuUFtBQ7Mak+BnkgX8C1z7eigQIcjmox6b9VeiZcUGQWqkV
rSIuk0WKGaZREPREGaEhGY7PnlmSaLp0q6xyOHQJt1nN0O+x6KfHSLYb+vDHB5kB0aQy9hQlhrnF
h4J5KBTaSa+R7GRdfkwSHOpyURu7IJpDWk+no1Xr0r0V1uXWNTME0UmVERdp4/PQ0z8Pw/uqdVSp
5TQNT4b1mGT5x0iu9q4FQfXWyZG2ryJ5WpaSeK/9iaf/x9mZLEeOZFn2V1pq3RABoFAMi97YPNM4
OukbiJPugXkeFMDX1wFrE26e4pTqXJgwUyLSDGaA6tP37j23tq6NMfLoumN6NapfsVNpZ6LVn9Qo
tX2KP/gub81klQSeQZTtcMgGJPejHdR7U0sJ1K0IRHUCjIQ6l7emvYgF3R2uny8tvdPLhD84HGTx
5hTyBWXeouRcb8aNvGs4YGJvctyDputqjayEWR1RXa+GDbJUei8VEa6C0XJEge75ibmIh4js5UrZ
a2WOhxBpzhHfcFEser931yWe44XSSp8MSSs+DFFr7VjEwPTYsIFaWU8Lyy/vLXIZdUTEb2FdkBQq
y+IK6hJdGBpE0lEZKpQu9ZvsnfQDI+RZGFH87HRPHjPVC2a39jDkSOCKLLmoGlRtwoZYejJ+0LXy
uRBxemKEWA2PodNHr4B0LEsw3ZW4P9si+KeK7HoTzpInQ031JlZWdSJVNw/i8jUzY30f93docIJz
GnJdLaKYl4QOzNGdMNULzwOC4urQQDhRb+WQVSsc6M19Vgp/V3d++VRwAZuuG52l1bkXA6T7xVeR
fmoaoVYwCIZvASIaAw6CZwXBLytLfxneZHwrhGYz6luB8k9PGQO3VYjybE9ok1xW6MvXHT3VNeNx
/ZLRo2Ta81DPyq6MkXhmFcF91bbryC/6h/l/STsePV12b7iBkrNGU5watdM2oOS+q9LQT2lZWvj4
OWOg2Syz0junoBBA0Ej+X0LNZb00CkaByr8TKLb0aCze3UDZwGsMzDJu8+JpSXFp2kzOgzfItjWm
fWXSFBYafbehDx4Mx8kOTug02KmC8IRYxN37eQsbxCYze5aU1YojGUeF+KCpyT36qJ6XCI+dBWVy
t6tDM9sFESGVIqVVOrZd+QP6xsvkDv3JzjyxIG5bXczQoxQt7k2NcBSVOm9OpF2aKGb4ok/+Lu6N
g4N46In7v2DkLEDJRUG6i0SnTrmep7tg/guHeoqgSqV7jUGZFiA6WGpxqk6aKu8IUW/3ftGx6vrC
2Q01DcC0gQSkR7G6FqKuMZd2+ZKiJb5D8iBANdj+dUh4R2vStLWeqOmAnJn0haIgvRvNh48XdNui
nF8NlZnQM07GZeNjBAgZ41ldUx6Fztkyshr/NDC5Xzlu6nJUxF9X9VmziwcXjld+arOEZ2TeFdpZ
TZW3byqs9kyr5EvZfs8TDBaj9Po7NR+mU2bPzjhdg6qFz5uVBKrVEzDg1mv2gV62m7SJ3iANqYe+
PJWFHb/hIDB2pmQ4LhEbfqevvnEDz6Zr5Lg08E3zwbY4tqMybLdGIL6BnCgfqtB5zRgBohrQqbKY
Va5H6LlLhKLyiTzTVWE0+jdDBwqjrDZamFm8sYTSCJ7mJu0TBA6YNL5pYylfnMh8kw6uEd2bBZoa
+cuIZbe9COUjBR4liBefHQcXPvqkS6dZl0Fl5smztXU09g3CqtE8j+m5t0PzO3bHZJN1frf3laJi
qdpsRyehQASdhzuHGhs1RC9OdSp5yeKHEWv5uU706TFrGKE3/ZNRE5ZoE1ml00Dri8m6+3zxsurk
tqZ3HCC2bKANkd8yRdVVUy2nOSAIe8ehE+UW/2hF/LPro2wJM/M97kz/3r7EyM8srZWPny9Rm30j
n/xkZonzEE9Iq1vy6b9XBvoCvYvWQ2Q6+9qtIaiGUbBFbi+eRebe5/y1F2OVH1y9jx8sAw8akEPx
FiFRCIzQfa9VchkIxLovAvFPEFrZxnWltbIZnj5wJPip25jlmlkimqr8J1SXcZup+olpkI6EOTzr
jZXsOcylh2GeY7AxG/vIZwLjec2zVYdyI0ueDaox3JlEN734tjh3k6W9a85AqFrQRchzsYUsgjIx
0JUa0dWFO6LFAvl1M60qtzGvtZ7Yi0/sSYO8sokr77WMB7k2Invv1sh4Bs0EYouT9z0aftad0e4d
7JV7cLM7EXrJN8ss9W1iZ9Max8imneWNPbSeNQJcZ1l35sFM6vR8kHZDfDS6I9TNbKU6yDSCF+IT
ywYKfcPFuwPM7PNRUoH13IwKXsPsnGXy4Au6zUPZaHcAu9yDncTdKhj96jGR8S6tffMejk+zCmUW
PwXwqiJQF4cR8cM5nUW3OGCSc68PSybTC3zGF60K3NdCiH5ZpDBc+igqV5g610yY812nxhAiCkka
CbHgkywunumtUzVMe6wd2ZORK/TiiX8NOSF0XR2tuzQ9kH8JdwkHtzQ2kaHKV5KnnUMgFJqAgsmK
3+v9EWm2ZGYtxUNV0KwKqqE5uG2gdlFaEL3EnGJhRlH2YoA6O5CIEpNuWeJKzdUHXtWgVt4/ndEz
jEirbcPHXMtOBfu4dbv15Dbut7K+CAbU59BEH8WZFuVSBdkp8KaNcsxHT9rBEddrvHUD+ntJZDCZ
AFRzHbwyWY09ziU36pjx9KW9Q9VjrGn1piuhaR4jQm6THM056mdnhZEqvzZzjnjUMRlr+nCnmRos
vSZO92ruSoS6/uTiH1ibLkCuvjtITGvw/4P71u7KF2GS8e1i4GYxGjXNfsss54EogzwJvztI9ulD
iJh+QDl7gczguXDVJi5pIk4AXzZjozh8RFly9vIfdZhXz7Ho622hW9Pi8yW0GuOn1HbJbL1pXSmo
WLV8M80PLxvdsIotdKWfz/Lnf+2L2lprYXrE5pS+NXa9YnAtH8PSOUxeUh1brSS2RYtSpgX4UDDU
ZN96Zji9quWvxiF4VMcGo/VNSQGtX3N3dD40dqt//YGAFv3usBXx2FyM+SVVs96LQSBUAnead2W5
//wLPcVSAp+6xE74KGYjiW612gpbArLUyniylTqmMvXuEit64DZDReN79X3ekmlodsBSUMidOCJY
+07L4hUjnmbndUW1R2P0EwdV9OBYjPYt05T8LG30EGm6e2kyD9FutkK25HA0btNNa2g6EADX3DgZ
v7Vo0ZqXOpU4Em/fbapdqGWnH328xg7cXrWG77WtE2MVhMBfylo/IEPqPsZjPVpq73cT7Z9eGMfE
noZtUPuP1uyaUX5Dk5gmc292xWn0p0UOTPoxGrXhzpLjvhxpNwcNKkM8teY54uS8TAbN2TOIbSPP
/xEHZrAW7LrHsqqNq0TZsnCCTr03fnyXghvdltzByzTz6NZwuE+KZFMGZbPpdHq4k4KKNUb6U9iP
nJs5rbirwWOUpkvbP2Il1lYqcPQ3Ju3rNPCKFwFCj4w/7dyaU8K5e7Df4rTAWz+NH8RRm4spGKt7
Io+jhT/IeOsVmDeH0Ele/K4bDk5NmZKx8Zpm6r+2LLKZcuSrqVS67ljPT4ztzfMw9EhniTWZ0Fy+
9O0IHb3EJZ1FUbgyMtHtExs9eefwPXQa7dSwb5+7Rv2gqFZ3Blmyq8IZXURxeKVaLXlwyYSkIxTq
tALy7AO5vLh8vsT+0J3askD9zWYQVH4JFYnKsK1SbTfpLXrrwALlg/QThYmPmG3+36RQ3zuq6KvX
+6c0T50Xrbe0Tdy1CbC9Q+U3GFXmF19zaCP2uiSHYOgeOzuEedS1F0Yfc5FlnB0Vf2utGhnAaCBy
K60UyYxvbM3CAvsYmXJBkmZ19NI42GuOy2lmkAYPdS9R9XhVG73GRU2VVg3tshHmuIlNrz2IJnp0
EQOcP1+Ulr82bp6tzaiul05bjt8CbV4qLJoQ3pAQguGLDfgB5+y2bGYUP9PJAtSw7oBdImJ0h5XK
feiJ7fBatCa9powUOVVX5UtTVPnKY9NFsWa+TY0f3fnWFN2B8xp2aqx/RLMBKUeQeipF6S0C1fqr
oIjn2w9tbNZoajfmE+b4obiMgRXvtLgrF0Hvi20VGvaqUjy9Y3Mv5GM34os1vUres9OjGuoiGiCp
RYi7r+6sPr8yNh5xCsYr37XRaie2c4WguEq7VnvIDWOtNWlxjlnC6fbvqS7Rn7PprC2X+Y/UwAxi
XF1++n/0MqWnEfGlupKaMbbN4R4a18coA2/PNNVfhoYfAuOjVSxExm7vTMmpq/N92/FATbgiNslM
h6U5tpGc0jg+jdjI1A+hl85jnfXZIhOwUKHfqbcCEjTi5DeEzh9BMtpnw8ImmiMtPOd9XKw0yfNW
GEiMZDnU68ITz3yhwyKrinpZ9D/srPEXmhY5d7Oz+hB3zXM1iIkPGvCwOajTPN00Lt6Ijx4Hnnch
LrRh/8YvgCTZZ6eHQoq2ZLwibdoXmsyWnZlhrZqtRhas1CbEb1tagfHOuYodrOjecJX+DJhgXKuE
mG1ODuUxi+uHStd9xMjZZciVutRNIbZI5zhkUDYcM4gDkdGgRwqGs14n/gN4PuiJg/ZTHbtwvEqW
sJeK8HB0wMla9EH1pIXKv4piemSQGa97hhuXeNwOBWhiOkDqPtMz+aZNY0nCLEaaRM/rTd7X3Yko
IXs1xIhrvKcwj707XdL/AzOc3rP7LH3DCGI23MXYseoos69WODadQ0N1xdqTjg+iR5ehaxkKO9/E
L+BM8qkqKUpo6LPIa6NAJyiHFcwOsWXEVVwd3/wYUjW+xma0d5O0x5gaj69RUF260gwXCizYpv+0
PEwWdivX8Rf9gBCir6JfUdgmr4kW+xtIFfpGZ7ElML5u9nQNYQHQMMI+ncsHNo3giuF4a+UcOADj
vIV+j6+7f0M4ygmp0N5haQK18/1iI80Y57D8TjajszdcnQB6w9Ifa5o1AKQHuaVDAclPVDlRrdim
S8xR29QMf9ZWHX0TirlK19FC9ZoLekvWnSbsvrnG4G7zougXBZLUZVVKe9dqbr8qsUJuO97zIQ/v
WQaQqnjNVjcKVNeV9dRQqBT8zN9pw4C/dFaOX1RHTdJHgn7X7NXApNHPOAOFALMm0Xz4g10ctaiw
V6mhBcdhMvWFpQXxpkExdEcalg0at5qXVfdDlPnKYXrwq3GdxZR+pNUQPjIeA+PXszR79Yg7MtCP
ZvfoOAWRhGPvLz+XWQ7WNJSq7k2VensNRPTPZNoYjV9Ch/5g5oTtfSoZpXaTt87aVttAk+0gJCV0
LZmJr0ufDvPkZu5DNmblqu5tHMZdkm+gh21Sl6nglE/9nfRiY2ePycDR23u2u4phWCe3iT6Yh3Ka
SKqeYA6VXGcgqheNXWGZuaivCnfU7mIC9A6Ny/C2xE6M9p7ejtbDdWmslyTKEHzFBbBg9eJ6pfWu
tea5r91rUFaf9Wh0GCxj1zlDcPx8EQ4Y4NwrT7msrYswo1+DquoVos9ZvjdgDi6tYxHa5fXzxaBb
K+BcXBwfMaQTuBvA0f651vRq64c4/+zS0q4+GsJtpENJA1hjtmH31oJP9BhxtNqLA9r70Yum5CmP
DiKZfrS05Nm7RXUGEXzNqrBY49VsromjXoEpRJtW67olssnpjlrrWNU1wF/sxBOyw+sYiuGq/PdB
dh3eULYhQ6BY5CS88CboQLaqys1nvyXK63qtrNK5ajFLJ3ZU0MABYKoa6fAZPXpDflk8HSPbvsvg
ph2Ys6EtSbv9Z3XMLnxOWtGi3m31TYkJmUNUQSu7iT7swbZ3Bd4jWiwPvujK94wO8qpuK4NVieja
BIRhPeHlwGBICSe3lY2HvDGVPOWCdqTtZPnGiW1S/dSmlFQZtW5CQhzjdVqn/pJerfPghQlaq7Bk
NOnQv9LHaW+kZXzIK5e4ozrXj1qc75SNYVmKc9mhTg6kE8PILjjPDS69fa44GezNhNNtw+E6OZk0
wqE6FUdcgP464IrvuzxLSL2dRO3yzLfySdX2NzBFw7pM2UmyqbxnVlexSndvgc0nSTkE7O122kxU
1Axtlb/rZX0BVJM/pmNBwE2PIRMe6DvFOXZHrzpjdeGGlY5ETNk8oj63fsiUJ1FDTA7iL/qFpdHH
f6qH95acdYad7z25oM2qhDIEf0z2HrX13WhP5T8h3h2z9oN7jE3xKkvKtQnb+EdOO3nJUSy+NsgV
hqpyr2b1OHkDzsvGsR4qp3wH7L2tNOnvIH39cDOM1xpi3YfgscsdpkZ+2J0qHXlyZyfWBkwQYlqt
oHjsAJPoSGgBbb6oHPPz2HezupdweVhi9qWpk59pKN4jEYlTyGxt4zTs207tVzvXDqeV6zXJxjMY
dlD9w38UrHRW/tzPokPHbYw9JZe/6HzzkKux+iiC6ifc1/QtdypnAbcCHYvvwxeum+jsT8mHCPAZ
9lborDOQd/BOO5hVPc1g3faY+ysPei78VYjk1wZWux7WJniSeti4vWEua0MgkY7hKje5L69hr9Xb
iK7OghNAa0lMeq7b45QCWtwnbVTTUKkMmv4avxfnALcLmkNN12jRVYAoF/6xAfF8KJo2OH6+yM4x
ty4G1HPZ58zq29E7jlHpHY35r6ab9JVTAxxlOSeUdvg2wSk69C59T1cXwVNaTMlFz2wfIVU4PHgd
X7Np1dQzSefu3CIZj0nnWyvTQDsOAGkgPcpKT607fAQNllTfs8BtOMZ6arlB0klHLOJ7LZRhA9VN
zu8VQVC6Q1AX4oJM1vgij503YIjLjGszePHeHrGBIWAFwCa1lO6OczQr2FVAoIsVtg1n07WsWigG
xFKrWTRNsxPYMRA5ajz1eZNNq8CxxI7J5nezy45xI4JHGSN6ZXqsrUfcWGvlG+MmSqVcELxS7Khg
C5jZQUNHx4jWcd4tZ1fAilWmfUg4S+3D3n8u7IE7k8BTDPr6z0nNWDFsSlLv6/tJr/EnZHCZ+PcY
W3rDL1E7p1K1bLWB8atpBWSkNB92erNkAsV9E5kGbEVszLrzlgS5dgRsuu8DXIpDxWPN4Khf91kw
P4vzcTTkx+uyRa9pu9ao6BOpAtxAsCorjZHdwPjeZr4qh1dNT/IVrIlqGUctiEPEQ6XLGR+P/xfp
WuI2v8cRxPPahueglLEQqNzEXE1plySWQmdgevI7o1AJ/yG2j5ypWC4ny945jReulaR6xGcYninJ
OWQ0ZnsBbTbt6Xv+DBQXFLdmvC6leaTc2joofq6cSaJrXTSbafKsH7qJtziEw71l4oTwxZuWniJT
osoxb3Vxop/ZOvQzLOz3RPIjJYMxcK61CvItwju3kuqL3CvzNldmvnJpW7ZnGbouODL+12+xe0U9
pRzBSnpPqtQoZt1p2U9aeSVIpNzgaQ02Xp4a+xwAbQYwf26OAH01IFKE0VBvzOBH3ugpv2sRo9cM
6Mji4IG7NZDIHXjjNbIlR9KxPv4rmAXEyhgU+f/Ju+xaRPB3/99/zT/Iv+O6+NgkVc9BsIZl24jo
fv/Y1E7VBMWhoGofz3DPjEMeZfuhm8aVSGBF0+ifllPqRl9Ez91GLsEvdQyCVVz4xsxFPlPaP348
RHnAhzT+bxtrhZ9aERCSUVgbRW/FSOitGeByYe3s2liu/36ht4lo8xsKyWHDEoR4AFv6/UITIyx6
Jwy5UKCT+15bmdV9aHQIXSw//+JLNf68OslQxuBcZs5tdP3mMZCDG8smplqL/CE86NlYnPNmvPcN
TC9WUthXM/d6lvNCf7YsJkVobkXb2ydfma9YQPS7hFiERhMa/tcEgAJDmy/u15uvQ5g2P7vr2oZl
WrT73Zuvo3WyMSpilyzymUGRs7KYc1NSc0bCxJS1+V99+fO7ufP9ZXu6JfkVbr6PTBXVSH9ttqWO
6tpl66LhSw8HoiVSt+m/WIXMOQPtXzf159tZHLKEpxPL5lo3GU+2LqLIClt/AYx/kWKFW2Y+iX92
GdNFmamptV0YGz/H/ItDK70MUfqe2vrFbvz61JjFUzw6+Z0TG4CnnPKjV+KkMzQqvCA8z8ebIR2z
jZk39kPR2s0XT8YcNvbHh7ek9HgsPEN+Bo3+68nwR8oAh8QFcE9ptdY1koeyaOpXn51/EnuylR7M
oBYhHvBzDV88JrcplJ/fne16UhLTbEhb3kTZzXJ2g3a9tujjzt86o/6huf74Pbfx88ae2nIu8jd6
bT7qDMj2Fq6mhbKS97JrxRVe7FcxkX/cp6wShuFYPLa6KYR9sz4lWezRm/AIVSq6C1/GZ9k3rOES
OShHVn+/TW8WQ5gB3Cw2lEg6zkCsbkOxtSmpe4t3Y/TG8MYX7bJnoJoFG5E8KjtGSTxiZ/tfvafp
sP5aQrIamo7kjW8eDeFK3259RaeTlsYedyZ2v6w4YPUFliWYXFJ+XsCOxHd/f985Ruvf9xlvjOka
wo/tSkPg5Lh5475ExMiRDdCYoKAbvnkqz58oShiaWxFIqs66Gu5bUGrWowcnyuerI5ymq5etVaQP
1WiqVSarZPP5XzuCMB6EYzwFzRcP839YS11HtwW1sseE9Y87gIaJF3ZNli2bKdFptWbFiS3ql1c7
QAQ8rEQGpvT7Tq01nDIRy9k9HoNpXTdGcqTZ5W1AihkP7a+SPJuGIcwXS9tnOOC/nlfTsaBnGSax
ZAbrKLvLzcZiGYMpjSlbIik4mggeCOYqvX3hhOa6sfKZJRgVWzS76ZoL+FVEffDk69lzro3xxlZG
c8Eg01wKi+7cWNXoMZhxgWHlWJcp0S70Mkm3OMvFQWrhulfZpsJw8+FUFdkeDIs3VqLjv5kPhU0+
fPFE3C4H89VZnmc63CSStttnnOq/VqPC1ksPTgbQ0UY+SURPWtD8THy1YnKxDhJ9HyRG86szF2Yd
Jt8jmb3kcLJYQJvT3+/Xz/TBm+9Z2rrFjWp5DMJvN3CTllgWGZB1E4DYFcyUqdUBpyidTKOA0C/o
cGTNaCdbk+0p9vLvVpPefSJFpljbYFwutz5dWaJ0nO1IgNyrahVE3bS/WBNKBHtSe3MU4SrMm+lQ
qri/op2vcL9r2doiHiwTFVpE7LteEo9LQDt4WIwk2MPj/eJL/7yU20uljjRolrAkme7NogcaEynB
3P3ljA5Ahhtsb3nVjrSO6Yg0RHvUGvWr9SprV5REgkSzgcSBEfApcXKH1l/qIkQtYGZ3lrsfTcO/
WBXt4CG2HqThffV57duwPG4S9lRoQsZc+cvbpYSVMpuo3miVD9N94dEVMZL+wWjiaZEAMb/0fYK/
KXPi3Ti0Twx5/WPPYWdrIqgmGOx1GH37reigrpmOPSxh9v6oRRSCGZVQK33yp5DeM5kR5TadbA2I
YEVaUMrYpCHHC+APp1P0cHeftvkubR26cEO5z9okRGMFQjDt+QUHB0pMm7jTMVY5NNs8kJsafv4m
rHKYgRbswACV4ckePVrxooFFGobxPo7GaZn3sMyNLIR5bNovfdGnp67pPzJOzgs/xODaei7CVi16
DF2lA7z09hBFSoY/I5Ng9RjkLuAhEX1xp/yRl+pIKhx3LhZYxNk+bsq4Bp2q1KMwWzJWsugO+Sga
vkecHgr0D+99qsO+lyo7Br2Ro8QpOZ2M4k4nagb/xa800+RDoQmx//uzertqCIJhDZ1V20AUwwfz
btZEJA+dTqeT2fpUecuh4M07oU+oSfGEu0TzbZFvwmAY5W6axrOO9zFT068+KqpF1PXvf/84f2zr
FDOWRe1PJiFf1O2nKb24DRnqRsusNFzQVg46bwToMUpArKvzOKnr7fLw9ze9TXGlkDIdh12BQooy
lKPA7/uCdPHQlh7yXxuC4L0/9cOafkL4P3W20PofhTJJHWUEta9gxHnzP/DFR7g5k/7PR5g/gCmp
bOzb2sKG3E7CVRktox9Y1XA4lvqTcvD/GK3Xn4YyXxt2CFEDpJVj9rv/GT3//TPMpfa/ljI+gmB8
YumGJeHfQMH7/VtopFOreAQwKjT100d0sPSK7mdq8pj//Y1uypn5jSSAbwsGsKSgsm6ehHCMjNKs
Y8xOTkxeZ/LS6fgqRyg2NSD2Svcoa5oPAb3/7+/7Hy7Qtg1bl4J39yzvpl5WOq0f1jJtMfglA8/5
ClMtiRmG8tcXb/UfrtH1XM7L0qR8o+j4/ctMfVvSu2J2XYpgXBZVNlylkvE+Cr7pWf9qISo8V01s
7YL00znqu5eC9u/is4LvTDgFIoSdaZbZXtF1vEc87nonu4zwLzUDVnc/gD9TqG6dFL2H1ynbEhjk
LUsjEvdJ2oJnQOMLlG8TuMV4VJSAY5BBkJvxn5U7K4PEIULUdAG8ukbusHNaqVs8bqRbYINb+aFI
vteDjoU5EPukBWfqJkM3A32u5BaNdIqT7r4SLMWmiUWwKLRp7QdV+trYJBi4IbJU003AoCX6Rab2
dNHKdPriF705vHMn4VGyOacaOh1acvF+/5bztnfLuInCJYASE2PVcO/UyIB79yVzEZh7DEwXX/yw
fzwk6JF5OtDAcwr44x6a0T9DHlLEGFWP6lk991n3rPP339/mz9vHsjj1U80Zhj3nh/9+YXEUo1ZH
47/EREzDwbCeArsaMSBC+239tRX0S60pLhYqsC8u8I8VmK/UJZ7XwRng8M3e3LhRxym9T9B6lRoh
Z55GHmE0+ReOYMMy8kz9oDobra/71QL4ZyPAsk0p0K0TJ0Tv6OZ9p9Emq8AE4IoeFFqYQ4KpnZZ0
aRl1HO12QErmeHQHElbiPKyYn9dev2mHEgdnhKZxCJvr338D4z98FeyJbEIutmEu+2Zb6HMMfrEA
p1U3eYbnM1lVqDoPujZ6APXchzGO9H2qV+k5ZFq+GB3Zk0VeMdQtCsbEviY3sNSOkXLuAV+HhyQb
pwVA3n739w9qzkXm7yu35fAguDRxSU+lZfb73ZIB7UMHIQLOwDYAzQyeUOCq4RfhSvUodBDFZKGW
bRIsw0RvFoUE4MHyVy2n2P9Yh4TXLWvPN1e53zEcBjc8OnPU7kT6bKTZ5m6Cj0ZB3/GP2ijR9S74
ogr58znma0YeZehI9LmUmyo6y9Ky87BWLKp6fDamfh81Jq4vu33mXyNkxfpi3fhzJyAu2uGcZHF6
8P7onBgxQp8+HDUAlcPnU8wM5f/rKbZt1qfPXoGrU3j//rugkRroBXeQA1zMt2PQfRvxgsFGrPHE
Bmu0WPkq0N2EXENGiX+/Kf7DJdI0sPhWub4/C33Vtm4gDPrb7DKHeaHK9Aj/3lcL1Z+/HPecBcrP
oCXtcAL6/RKZwkRNW6FlcqZAHIBLa2hfwsK/MnjOiSttf/5vL8vh5M5xi7ucavq2GSpDXE1x6zET
huG00EodWDjJOauvr+x2TPDZYqIgA4Q+r8QsSb9fWlfGvWajuFmMjbTeCkRVK3pc8ckrRrXOdCT/
Ma7Kpdtl4YcJWK+JAx4w13ut2ro8IclpjlH+RPzplXlJQGTCwuv8CEBraJ+zoQIzM8Go+vvXY/xR
R1I9Ojo7Nf/hmbqtrYZONK6NJm/RhSWQPEvdD17W7oQA3ONh0VzZQ+lsyhi9aDtm5DY/JkYdf9EA
+OPe40Ng9CUvnmeZKujmvidB2KU0EVQSszQFveC9q8+Wb8+Nv1j6bqdY84/Emwku1BS6+GM/9jlK
FHHFDHhizL7v/kHFXliBvZ3wRCymTEKm5SwHgVj96kPm4hnnxkPs9OHRa9pz0/Ydp0vMieYE6sPK
qnYX6mF+LQ3zGPBDXWkkY2bOOs4g2F6T3hu/G1rZbQjiItIxL+/s2fITYnA91JyMrTDX0Ysn+WM4
cUamPDQOEyaCr3bLP1Z8bksmFgihPcYXkPB+vzdH3LrQNtV8b7Z4j22jYfLQk7bjWXd2YOyHMjM2
RJqS42jQB6GuDlEWiwuOxuTeHKNr2Xrnv9965ucW/ds2xIeaqxWP6Q0N/dsHpgkUfumQdniHc2yf
wz5EVPjd7ch9qrHFL+ghXOi6BRsV2e6CTpBxgu8W5t3V7OS9Jbw7CfdgBxgaHnIUFg9011+jvEnA
RCICi/1vvV1nq2Eo1KPQybuWscjvOMBD2re9d4IczHsOcbiPESPLmCCkZgJRoKtdOaKchc8HXswV
apfVvct+OEudOnwVGvHcKl81PrmG8LGWCr3QrgwIlK8lQRMZy/SlGhQU+57GKqMYpP+9V96NpvMz
x9t+TDXonP3oHbTJt9bEI8qFmyHji3qq7qbMnx3tnDpttq+9Olwp5lu0Cps3PArpRU8islId/1yG
7TkLHe2Ka5QoBKZOjNxpaJk8QibUP05u7kmUfXwAhXhna2X9c6UqdZw8ezpgLveOWRlukdPjGpP6
S6+01w4s4n1fVdE9M/t/HNBvaIMOaeJ1pLKgN7Hhud4VjQoI03CHTZuit5YinpXM5TeVdRZ2xlnw
aPXBwe3jdFnjjl9h0cKdZ3TPYUpHT2Oms9MKxI7NmIzPYYMjYezMe0jfv6qBKIiSOO2DWeJ1sYQD
G8+0gkMoNXmIvcRZwBDDYs8h6WrO4JMpL35mQVvsi6qplzrnXkDPAM8JOzSd2vpv6s6rt3Iry/df
peF3epjDYHqAe0iepJwqvRAqlYo5Z376+6PKYx9RuqK75+k2DDQMlWtpb+6w9lr/AB5ew8NAy+Nz
DuEC4pl8Ae1JuE+zL3o1pa4eGcqFWaTX5gxMiTusrzF28M4twAuTpAgXvHS2sS+bdi2V4q5BuPki
MmOkzPNx38bmM9J/+kHtIjIl3k4DHb7Niwp2hFamPCnaVT8rivhGW37zRycGZ33WidU1RICaln2v
7IoEaF8dkIKJXRccZGXonJwHNyUp8LlpoDwJZRjci0HOSoWveVaUmE2NU9FdKeFw8JAhAW9sTSjR
K8iytKZ0pRjRV8UaB+R90XUEZ+kgMOGfmW1cfsqqhwAldDuCOHlhVmOwlfy22pcJYGVTQojZmpL4
Kk7qb1qa5VdWrP/UtSC/aWoEhLPmqp67CEUm/jTS0Low4+mzCkAQ2DZMNam+CKQBR44IgEKbI909
iftONMY7hHBqyGqeTXboXXijCdg8qL4JgZVg0l7KG7+8UMIzaJzdtYQazXVaIbhYgpLEP9sK9oom
xdeiBdOl7oW18sJcp1gcQxQ3KWjRqSExWV6BNW1KFIUNqAlY8fkSaUIZAMMJRRnd1GT1CnpbQbPM
l3TEINkTac4v6iZePxWiLtPCnO3jBlA3PK47+lGKXu2tGLAjoIDSzrj8L4cGtm0Zsx618FOnZdhS
C9njx+fw8tXCyUfRQZI5DuYH5LLJgWFgUhkeClBFkSK17SEGHslYX5AHqDuY0sBqB3cKh4ePwy5n
nbA05Oih03kAo7CEk0SmEELTJ+yEOEOfmpy+cyvUpHJ2C8j442BvKnZEA39t0WTi6qflsXiaeUko
tzVm3ojutvkZyrbeeShhJSW26ehkJhoHqMNJu9wESyIrlCcEKL0rl/DyDp5/B/IOEl91frgsq4YI
DbRhnrfo8/dU9fOUfqOfW+rmZaj/8TT8p/+cX/9auPV//xf//kQLoOLaaxb/+t/3eco//zX/N3/+
mdf/xX9fhE8gavKfzYd/avecXz6mz/XyD736m4n+x2/nPDaPr/7FRWq5GW/a52q8fa4pz7/8Foxj
/pN/94f/eH75W+7H4vmfvz3lbdbMf5uPf+Fvf/zo8OOfv8kyT4n/OP37//jhPIB//nbHTLExfv1V
f/7558e6+edvqvy7QunCJBthPVIc4m/qQWn98zdF+31+qGgkTRrlOTpUv/0jy3l78yPjd0UyJc3g
6JjfTXP4Gijq/CP+Pl4cSHLOGAxtBgz9z+/16vv99T1fwXjUxZuJLh3pEWEwctXpkFnLxStlBf7F
CCurhhdyIPheTRtCUhGeGcQeFBp38y4kedgC+xMdc3xpSIzlMMsMkNmR7dRcN+koI/2uyf1FGGvq
ngpY9xW7QvGoiIKMYLJS1AmyjWVibOLKh8nNxTM+cD5490iB6LdGJCSQQ4q6RhVaCJSzAmzrXSqP
7WOBlF1Crpyg3oBulPbZQM/5LvZRoth4KFEM4AJD7zY0ApKFNtVLtCFj+PC5o/RB9Dnua010Qx/a
aLqH6tj33aatFbDrW0xP++SpL5PCMH8qIFjpzXHhj+3dwLk9Psz6hqFdAQgdtiE1yknZ0NrRQjSY
i0F6bL0xUu57bewuSqQ6azdF5aa+HbwS060UnKBCjaaSB7pHghFrd/2YdjL1s7ajoqUjlJhelZRh
2ktfqdUbvx6UQ6RZVJ18Iwzjx7HqyxTL4HjK4k+xlAjqD15qgrVBXBLr4DSYyuIwwk8nr1TRvcC6
rAkaa99WvfnU4aRAN7gHUohZfVE8j0Y5nQ+gLT4V41S6NVYbPBkt8TlQrAZmtQEvRWlFID0Z7JQw
9r6Aygk/41NW1IhcYHQQNHr8YEVWfQO2qy4uxGQSMHooqvvcGroabWNveOBrl4XTYNQCba7rmhs4
dIKyp/EIVcOShbS4i0Qhh9doaAoarlZpHrraqm0N2v7RG/pg64Xe9ITmfWJLQR9igtohreVvvJzE
zKGAnF2rGBztJFQEzvH9TPaphBq26KPBCy1Zv+1pZ6MPA0YyPuiJON4lYKEtFypr1BzLnAREA4uq
Ywj63UxD75OMNqa/MTqjk24sVMUEF3yDWF2EVVhHtuIl2cPQ0yJ0g7HR4r3YQABGMhtnlsMUGQma
H6VoxBssRCwZQikuKke1NKTxYdK8UP1JcXMYz31y5fJKor3KHvIh8V+JYy1to6o0L2rViw9WNEVf
MpCZwQ8NaDXUY0/ohe0khyM6XLKPZhkbR73w+RVve2pGyIgnSr9rrcq/AMNXfIpjJF0tjEl2stwh
x4+dzW2CkuZnrYAatqmpH/zUMFK0ziwAq5c+5Gu0b4PBuy+VRrlJYHLLyGgKZn0LP0uBvSKK6jEP
9fJ7lmL0esuN2tuJpeG6U+dohDto9Xs/U9hvN3Ep++dDF4k3RTDpV62aBD+FCcUkr1fUgs2uil+0
zFfvYGeE5yPiWDfItPGQ0MWydUyyj23fs4BTH10Rmm7BsKlxsIIF3PwshNrcdpPo85puffhbGGt7
0kbUQgy9o1GOkS2DAnE30aASUqQ12LafPXiZZ3kph66ulOOXHhGRsy4FuqvJ07gt8pdV7at9s5kk
X5RstUjFYzd1JoorPMg3RV3451Qfh081Qnrb2JDJUPExfRr7OAWIK+SuCgcMoE3uWEatPZJOJocG
E4BjM+IrWMfoc0hNr38tIrm46gdfuokxuuG/sJoLHN3nDHRWIyw9dTeWfb/PVMSY0qARKNYCLd9E
0dTctBZyHXYuFCPCfYBXHXDISFa3SXumWFIJQ6waUdlT9NSVBvExt8TAhSJg/miqoftU6+PoGnX0
NUe86iJII3xqa4iguSD1boBHi2NJSe+Kpfo58HSwoLmmjEiRV6GTQ55Fmby5VxMTbY+w8jYDU40I
Kx4JXqJ/UnvUx5B4fgDicheLtL7pV15MjXQdd9Wz3KTf1Th6TAuED0pF+mFo2R3XHDoVYowxSvEQ
aGXhqsGA+ldmXFQFNC2/MWTUOdQnC+UA3o1A6EsJlmShalss0r/E+djYRix8ooygbUat+9Z1FRQn
cXhS2zDZUAEZbAlpeUv3dRv9tOsgjm7w+vlZ1i1K/LQZgUinlyViOLdeA6/CUvvK7jXEcOAqBo6n
5tj4hMpnmuM8jdUAnSgmZwP4VrCltHsu1OD7kMkc6E2rn/l4EXxD8X/YtNAHD7lPF6xq0JqKK1TR
JCGSLktIlodY4ulthkF9VfiN8s0AQeXUwKw2/WC4WUIBPxXrH/jhxODmggMg4+EolWV8VINIR5Er
Km8GMbbcOpfRZm5TleI9Etcej/kzHXNwFAnDDB8aMz74I8yXyguD86SCvCvhg9bTLm8xIIOof6z0
rkSMSxB3aV30O9WfossRN6brMIDLV3t0U2KrNO4GSBmXhSR2mFWW+k7IA8mhYXbXSj1WQH19lQi4
OQydgDqHgnaz6lPSDYHe230ao8eRFk/GaKgPmYEvCRYw/rnnZwNbrQNXqcB3FXIVlbdILXf+oGaX
Qp2ZDkAyVPoMLXbDvrjzRuF20BDnoD7TP5b5WDqNWOXXyA2XQGmKASHKTkK+b3rsCmTXuhZTjDGX
/as8RtZeMSrskOkWukM8hdu4h5eAIgBO3b74oCeVao+CBU0+NBUescPPUbSCjTagzRhjm3FMRdTL
PH0WGBc04yCoXKb4ODc4NSn1RadY37Je3StxmO/rwrhXMUzdcKlh64CXNapJ/pXiYzuI+9AmEsyr
2O90epfG3ViGGeo8+iOWGl/LXrmzBpiiPqU/GyxCfkRo3NhHaccTLVLUDTSO7pyMJoe9kBl7nrYp
ogAQciIXZL8Py9MSntKqfxqGWrzyOhzFM6T7IgqUm6hP5I0RD8cpT3GUwYR1a031dw3k4D2C8NXB
h+68Yf6g7yVa+N3EXcCSGvUq1QbBCVvkVpUCTa6meMiKoAAkI6IGjIiA3VApwBlIPYtiub/k8SMA
qVdCMDLVlZaOKnQlSCcp9vFobFIdMgzlzJPrn2BBw2cxV2ypttJjavTIvYiKcDlKsWrLXRFs0VpU
YdpL3TU+KHhgh8UGzqmjB6h+NZPOEUFvC3sYHIMwJkH/xzKgUnv8SoZ+TkP9c0pf2VUr3XTyfJI2
aTzeFArsPr2gizyK5r5I0W+mTga3p7qqR8HWgxo9sKS/GgTpnlS5wimnLNu9P6okr0lz3fawliXR
uiqmDD37tBTLi74wj7zGvA11iSe0Be7i3vzJdH6J0WvF7Txma3Vu0Gi3elPSymqLax/cLx5pZH6a
BfVV88PLLKtVWwtTZEP76puZJbeNF/kbPwweyxgKQ1YGFHkR+pYG1VbD6rb3x6+Y5j2VknUwwKVo
HdWNVssPo9Yk+6INNDeTAnJF9VCPVr7RJ63Dq4RwpdXfgWVIHNYBXHY4RNgcPARW020h16FyxCLb
elrDJlEiqGqefpf3ONJMUXyb6f1VIasRDpXyPYBCadvrWEM10jhL4WAV1iU5Fn11/UnQLZR59Zz9
pk7jJm7UOzVNS87DJj0DK/5VYonY0YSam6xR5EyL9kZph4sC6OJcvflO6kpfOehL6pzB565JULRD
J0DW4bKnVutEngXfL5y+AtuQj73ly5sSsuWu14Li0tIEcdN3YAaQKKku4XfWGMIEFS2uELpUVNyH
eXEHrbLCogy7e7HSJyeFG4u4hKLvFJhjDlY/D7Wsf6emlmyqtkD8pXvC8zJx1FGOuC+iahMV2owM
E4q9FHVf6qBBryHXrlmV1S4rtMe44kq3xEyg0AybK0YExikQ/7CDzEcPu0HqmLwcE5s0q/dmmh3K
vNzzUBCQLRzT8zGoEfMkOXSlURs+scc4DAZeCWgVYPxk4i/Y9JF2FmuKuOuFhqZPCrWsUPNhk02U
UAVo6aaEukZXItqIsa4oTJNt+NlT7Jnn1gAGLvO9s6rkkq1GkWxVyU0HS2XNxij2RpQSdI6FFq0Y
F4EXJrwf29YFQqN/E0RrdErA5MgLpyJrOZEn1Awo2CafBr31WJV9+mCIAsW6sQBwEiCzQa4d9T2O
eioyAkxqK37T0RI/jBGqkA40XziyMRpkIu5IwxBsavinnzJe1CFZdsT3i/0Wu0AFFiEGZGr0taMY
gl5i2N11ut/g2z4iWl4J9a73u77Y0BLwXkRDH8NyjL4W1lRcV4VZfZH9JL0ygnx6TDRBoDJMI+AW
aeX4RsKw4SbOzek7ngPGnVwo1UACVg97Cu/DYU6Eb2OcKB+kgU+SI9V6BAednteR5l2ptKDJEyr8
fOjgkMeoHfvdzENmJsCxamYTNI9tUhfXGi97b6eoaRbi0CMhnWIUk67aZWmUAXZDKPo7RlJZcAC7
kDcFzTv91ksKjK1HziNbKE26fSPVb2RtczPcVWEs/ow4Tok9gBPf4orXV44lUpzlShS1Zz/zxgsY
rBbKpM0U3FWt2O2jfhrP47qUHPhG4WYQxPGToo6JK1USLk+kBOBWzWJLF0P8ng8FsnFGdO2VlXpX
jgb+PwrGF5khWrYFv/VzYGZax42l46Y1VlWTO6LgZ196Ko93GIHq+gbJu+izBYwN6S69nfC1MjF+
lJBUfsCFuh13Md4tzV7UxhD7yr7tMkeqMOzbRBiEetjrcSa7bNopso0O0k/Ck/05Rbf+ySsquksn
1Zs/qiSnVZGXKulJ1VaGkGVSERFBLgMhl/RFR6uNIFiNkaHb5gXEjst2N51Z+Mhehuedq9iZi76P
umnP8rWG6QJps4xrLHqVZg0JpvV0lM0v9J20FT/BrTrz+g3Qh13hNpjAbWBdPst7wcEn9vrjUS8a
pW+Cz93cE8g2aX864JRi2WJ3ZRkgqbRDgXvXx0HeGSFlYEWlhjU3DV/Q2idBNPoQUh4ViEOfwxI5
8w44Lt7Tc9p9HGZZk50HA3oRJClgLAsa0aJfTic9GUw9NGwyQyfclw+GO24Rr7taxQotStxvIi3g
ItS//RwJR93OWCnaF8mpLzyn3kqVPe1aR93KTrqNt94lZOF+ZTKX1f5fsQG2i7pBNdBYcn4Q60Va
RyBV1e78W6RnMocrbOePW5apW+yUr+nKCl2Umd8EXLQXjEmXEQwvDazqbj3hR+R/Xvlu7yxCC7E3
zYSzIQJWWSxCE+e7KTD4bmhnuvoj+txby+1sNM+31UbexE72XO8/jrmsgM5L5TQktdbTdR+LwhDh
6syZiwhJIn1T8wfPx4Cz8LZ4uTsfB3tvfADZ+J8GxEgx51/mZP13Dc0SEyskm2dqM8iIm12Uo76y
LhbtD74S2DVVBFI/814sa7H4gevJtQk23jZgEPeacaeb7QWAGQSJ2sPH43nnqHwda7H88RYZ8kJj
CbZ8MuscpfctTwE4/3awJW/GWMlt7MBd3XbzQnh9RJMBgI4GGDjXyF8AMycTiVBbmUD2xfESNdit
sUVUQ93o9y2+uZvkuHqezItgGW4mVbBUVCqTL2yek3Beh9KnNRJOuhPtyQlsdMmeKR7Z2W26NdYm
9e2ZQp1XBBFmgkGDtDKfoifRwixrvIAatM0xXD0Bb3VUu73wQ1u1Y9dzQntU3Zn+6ujbYocp88o3
ndfH68HC6FUA7QDDl+ieLcJLvBwpGdZ49z1IX6oDXoBO4U7GRtlllzlOvRtjZVdIb8+VuW8Fq5cr
F56tuNj2BXKQXeD3pt3b+DzaLB/rPNgatrETHXJ8fRd9+zc+6RwTdDvLB+T38pI3DCQOPWrlxMR1
GLfnnWCjhlO7mEBtfUdfgfm9c1gTj0Ma54S5JUzj5tVHVbEFEOXCY8VytIHVShyUIy9ZsE5/mB6K
nbZyn7+zNedw8IjpJan0ghfHQGGJkeKnrWWHSrdJDrLL8+/KcjUQu47wqFvH1iGhaHaU0OyVFfR2
d74OvTgVykzVxRavCjs6n9dubee76kzboYR7bFeO73fnlTYYByeEdPhEi2FW6QT0FWNzWzxm96je
usO+2bTbQN94GzzptunKHbXE4nG8MriTgIvB6YKM3lLFvKJpjzeH2x2QSfhePgfRFWpx4UHYRcfE
FrZScxU29ujMv8QfO+Zf6sT+vTbrVfGc3TXV83Nz8Vj8f9FrZT7/373Whyxsnn/84/9Uj9//4aZh
9dg8169br/znv1qvmv47grWyBFOVlcFxyj35q/WqSb+rIPUM2vb8AVg2HPd/tF5l/XcooxpHEVg+
9ul8VP3RepXl3+fHAJsJXDApimb9K63XuYd7esoS9dfpznXCMQvE/vV5kPayJ5cSPJrkkJ4VX4Jd
6w5O6kZb/OO+ZIUzn/OIVQyO8Qm1tW3mxtvVM3CRjrz8DrCIOXUR2AXavzjpw6rSe4AUqoNn6RZP
SKgEG1SxyF/Lgx98x1HR9p125X55d+QnUZfPHH3w6Z8ORM2Rm6ZxZuso3Pm7vt5Ie8GtHfGq++l9
KY7DA4KIwsN8RGKr7ERrp9R8Mpzcc8vRG4sTGYdqdTInSXXUi9Z9uQDcuN/geriZs2fPHm9PVur1
r7/59F05HwwfxZtXxMm1XuuoVKF8ozsY/Ibqp75cOZleiDxvAswMFFY3F9pyYoWpQBV8DDAPcb0d
WXppD/twp+1kpxedPw+hV2iQ0/EsOda/JvAk3mICvTEWdVALyLvhZexOGKfdxi46xDZqpz8CqBJA
7Ph4FPec1ZRhfgt/NNbFZOolkjmR4euOvGsOmAE4zb7f6lv0lXYff7V5D7wNRONBtObUb3m/UJPo
a6wuGeRhXiN/N8ySWP8ymVjJUg6nEYVDxGJARiJ7GdYyqGu95ECKM/7UtsOh/qQ4097fWRdCtUXa
apveUcU/fDzGd1fOafB5q5wszTjG4TWvZM1pHOmLsZ324nXlIq9rQ53drYkzLF/nb4Y6b5STaGJB
TZQ+muaIR+84T2l4CPbYwK8fcItM+lckDeYBafQsmLB4sA6wDHWhFjQnOjSHxPFvmuvQzW1q57vu
ONig8BCvsj0Xsdj+3zlegID+GXtxwHfknQMMZt2RrqZtuJf2ngOTbmfsFDtyaV6sxHtvnZ6Gm6fi
ZFJLeFRelhBO3c3rFOv5rfo3tsMy33ozpYs7QwbRr/kIyHLIjK5uhy6cmM8UgW3JFfflmbS2NBe5
5DLeEkIZigmKjBOkofGobIttyoezduBxN9bqzbQ2NnVxoGm0dfOmYWzzHhwcySlvfDem/NA7AMP/
5TLVm7Et9nwEOSUZMr5Zb/dudS3tm/10bA/p3WqW/N7dY8xlTVGb3wLmnAmcrI5YaPysps+F2430
DbTQdZ/ynOuinaYphxA2lqYl55g+nevtOYAcJ0x68IyqnQrSv/guEUnJTDAykgJIFdzbsgYiqJmZ
TiFWStl5706HctftvfP8S8trNuaiDx3PBWe8sozejH8RdLE7Kjooahr3HDlVuBda41soTPcfH6Lv
h1CA082SWHBOXk9xCUamVnMWT6jmOxxlsI1cK58uaYB/zN1fMRabj05V65cpNgx4qjkeTQzM3a/K
HdWIXbPBrfDoneEYMEkHRHia3Vqp7O018TKLf4ZX5kv5ZBXRzRTkLHvZH9lB5EGZ82RW7+Rtvk12
1fZ/NZ/KYjO2kjAOwK/4ZINhm3ILmab8t1bFX+NZ7L886voqYz4RJUdtECs+fDNWqChLrYXlJ1vm
D36sGJ02D2M8dk4HywT7tOvkLNnE99ZxLmkmdvf145l7e47N34m+xfy2kOZOxuvvlGlxINSqOC+T
+NIPL1Q33+lO52JBUW0q0rHVXPrNRTtHnEHukFMVk9rR64gJzm3+AAnw5SQzj7MZT42s9E1/ke8s
e67kxD8G8wxJvo16Xu1W08E3t8RLfM4Vg2qOboqLyxZBLMQi63Y+uTunvJTOYE5sjJ26jY6rlZx5
VbzKCBexFhsdnypIm97LWEUbGYZ4M9/sI9knNNf1qZ1/9WU4ZOH4miZPRmQCX09tI5tVmphcEjD2
9yPo7iOJjNucoXy+6R2k2Nx4Lso16mYt9V0y+F7WLjpFEmp/Fu/eJcPRhLHaxdJL+jScIzoabXkb
OpM7+y2vJtrLgtWbaIsN3ylTaqmA9Bx0QLfAjjbKOdqTTrcJPqsbgESOQplsLRl979Q+HeLiCEha
fYjHUtKcygRjR5tdWpWievPOZL2chlgk19qkKF5jjb/WpmwrTpFtAlbMYMOZOyTfVuvHb571i4CL
zWi1qTFNNRM5p2gTeW+zH24wmCHHLmzLGXeZ/W8dACqdPRXhNbobS/KtMmpJC02PNG1XnNOwPpi7
cA8PyTGdUHLGq347ufK+/K67zsph9+5oVXKpuY7C/y2+YEoP2sB/4tf+0PbxDUoe4YV4aFx1a55F
34xr5Tr8/nHQ+Z59sydPYi4+aVB2CNca4RxT2yp7y/17yfb7YSAQANAnd1umSsrg6ZVlEkadJ3P3
K4y4noe+uwmgvP1PnMWJpug4WEcKcZIDfkGb1D0E29BunfI+mntu66vlvSNUheFA8UA1RJhRr880
D61NBT9MnRdgiB0h51n4K8u+qs2Nz5X48ed690JEDHBmR1GAF63FGpEkX8lQoMZR4Avi5m6yFexa
2cQHxa7s7AHdppUk970Ph+wY2wDyB/yKxQ5UYgBxCCNz526bg0JaP6+PaL0v9d7aP42zSOt9/Lkm
KKK/HhCyvon8B1FjNi0euNDMGjv2H9ofxep9u2gxvhzVp3EX72pAkkCVKZY6mtKAAQUOhtNTK6aO
Hybuyreb77flXtP0WYlBpwVHN//1WkFMvremjDFm5/6+v2j2T5PdXK7fP8u5ZP1TAoXGT/2FpfCS
yJ0kt0h6BXHg+zz6ACVd42TFfR6iGlf3lbRZGdNyw8H2oVlBUQKxTFnB730xprwagOhUMkmhuZsc
ZU+f2+YOd5F/t+VN4AZraehyx71ERBSOtjASUzDyXke0gCrF0wQaEdqoK7uIan0W7+aHreKO+05Z
GeDbuWR8J9EWVzk6QDjdlfhshGYOitEcL9Et3vt5sHL4L9POX6Oa25XkRSI8qtej6uleyjhCyY4u
3Qd4qElUk0OPi9y/tjL482mzW/lyy5W/iLhMrSs/gyld4Zo7P9nNHcZPd4ia8+0mMArBXnaqne+s
1XbeXS60nmXaeRbKu4vlMvpiW4yZKYHLB5ZfXs++aivjWiYpL+M6CbG4AuRag1Y8BjI5gzhMm+pQ
79Jd5fr6E4CyX02stdRr2UmbVRnRAP1rWIuvN2q5PEzYmHOLmkei2KNbY1jsAtjZgXW0o0/VGSSP
1pFcBamSg3y2muG+uy3++hWWn1OI5UyfIDY7gDFzMM+eJDrI1h867WsqtDa4UhX/Vdkf7CH8mQTt
2sU0f7nTw20xBdZiozQI4qWVyEapHDqlj+3OvNZ/iHdoCmlHyY1cgWpIsCu+wD37+IOvLKnljdhF
TS1ZkQCSUuLK12N0Gcx/Z3OezO0iSQIMC3kNT2HHSm5S/ysmzHY9FK5nbbP0axqvHapry2l56da+
1uKWymEg1T1mCpOCKZBe47Iypd7owsTHmrmprWtfTYYnMzRTZCET8XMDgQThZ3LlGiP6Dn3QnY48
BJ5PvGo3ah+zIJWgpBuZHicNkcoi6JOVr/HueXkyVfPPT+6erIHEH8y/ejHejdMXpbge1M8ff/A3
xZvlUlvco1Jg9YEesNSKL6Pt79ud5/RfzTt12+wwvNl/HO3dY/JkQIsTy0iTxJxMBiQEj2GN5dqQ
OYllOILnr9xsa1O3OLgSaEN1AxsJs9Ag3gCI2009PBMpyVf26ns7RsZeCSlZSE0kCq+/UWlUmAPk
zJ+B0yQsdqS13I8n7U15b/5EpyEWB2JrllMRYPPFITw45S0on++BU+2Rn9qgru9yudj4H19jFHK/
EnllcPoiPRjVGo/mKJIdD2Lnptj64IzoIzrGTrJzp7v4G3WNZcnmZbAz0AiECt0ZZbFEMAPRIVCS
A8EyPtYU2ruNyi1aXifHtRfxy3tiecxSx+BdDPAG2M9iYrUEcUBEcPh2V3NZPzhgiFmAw8GN1Q6H
DQbKu/p8vsX1DayHo3yQjtXlDAOCx79e9393stHRttBiAGFgLHYiVTRkVQSWLF1MLPXuPe9h5XO+
d62hpipTDbMQjNOWc5tVSSNm3nytjK5qI+3lCq7h5gd9H15pzsfR3h3OSbDFxggVmL+pTkoUD/Vl
GdzjBnn/cYQ3haiXtYLaFrBslSfcMl9W2s4fhnk8c2NmcqTN9HkezbDLLtZG86YM9RILiwPEHECH
Uc94vc+HAKJjSAODznJxCM/iIyS8vSywB/XN3FHDKDb6hsjkyuZ/7xwjvdOQm0UM4A30VS40NWwa
wgq6dtnghT0W2Q3k8pVTbP7t3+wEC1Aor2/qifpi7WkyXjRGKktOgvd7aClbvb0NDIgu8T0UvmDl
Xnv30uHR9me4xWTWoOwMK2rnyYwvje2wh32/rc+x7/0bZYV5Fy/HhvIWdYz5mf/mjdPLleahJSPD
K0uHXTgYsweCFO1Gkrus1dttmaqpQzkV55xxDdby3sSeBl9kcmWphhMaQDx59PpTVJv3/qQc4zba
Kal+Cb/488qWeG+Ln8abf36SMshDJkbWNEiO9AR258I/zgVFOCfz1K6Ddt5UUOZdcRpukczB+Oc0
UwgXHUQRa+1NuJ/21PYOnnit2H8Hn/P+hHJeU/MGbbXc8yGe6lHNDx1F7j/HEENmiewkrXamz2mW
DZ9WJvS9lAXQ+Z/xFseYmOsj/XNpXqrJQb2ZX0A4adv6VwNQ3+BiBLIPjmvv8vfOTtaqRlcWhRBO
69df0ULk/9f7oxC6zwXmDW1lrUlKvzuRf8XQFne7kURF3A2cz+3RZFjlbXHOEeqANNsVP7NPfbgx
t5DSnVWQ9jxjb/bjSeDFloiKUYtElTfGfGon1+0nCHfU3ihPudB53ei2sZNjdQy3a+/ldz/lSeDF
3oilyecfLtgwy0mWMpTOcogLoOmg56p+/eXjpfPuy4MuInKxtNyQ/52/wMleLHEOjUaOW/K26pA0
F1X6gIrnzmiym1C5MPasV7tyBWih121TYKyrbQI8XxsNHlgGPH7tWfveXYKwNAIxFjY9pjj//OT3
ybuwhlfFUh4w8taPYniLbPPHY15itl8e76cxFhdJUIEf56qkXPazOMyA/+azZUs7bJ/c3Ikdy1nt
Pr87KtQLuJoRskYa/PWohgSqLxKMbNAb9afkxG4AGsSnSNG53kazzc9/A2a2FnMxSlWeDLGdE48Z
ta2CEoxdM7rGZNvGbns+apP8NrHXaCIvjfQ3O+dkqIsF1UJVV2OByZWyLNiZuQIbsAHXcZPAcXwY
lEwqnC6ajF3iFSpeL3Fy6/diuu07tYHBPIz2JA3jWW3Q0x6Nrob1r+b4mLaYF6ai/KBVKDqMXYIt
qmYkMPYHyxZyap9dLgf7ARlO7OXRtpCNNnbqOFGfhcjvN4IRSGuFiHduFnC4ODRQ6sC9ArH9xWcd
UMwCdzdxs2DBLnjCFhtHeh3tdtKyfcUhgWjhSsr6TkJJUEWl+CqS4VFTex20NytFnqZ2ekFLRU9z
m2ou0YdPcFVWMq63SwghfxkkPu2xmSyzCBXIoZVU0XxRy4LdprJdV6Be++B/GWaxO8zInOREnzUR
OgkfmGKnFuamq7KVjO7tmf56NIsNoWWN0EdyylHn65nd1zRvDBXHS55vWYg3QwQtvDX8FRXXt9fk
66iL/WB2Xd+UPWmkOVPaNfjYKEB8fKC9vTNeh1hc/xNGjUhYzvOn93aLhVqqfW/EA1ztlUDvnJyv
Iy0WPI73VVpbya9XPo8zyEuBE9sAn7dzMb7dr6Wm765ALM3I32h9obHyerGXYZwpZsrQmoBGul5u
4KEhOLH2tHh3Bk/CLK57AZIiajd8JAPJLx3SfYuhgSdGm6Gy3I8/1jvvCubwJNbihi+jQJHTiWXY
bdFiOJtRevG5sAM+ts12a/P3BsOjzpZwvDzBdZmkiEsMjyBGsYqACjWmauPtdBuRlJ2Z5W7kCHb2
09hl7pSpjhi0+/Vc5t0NR/OL21zEo2Ipr2vNGlFdHTCrVaqiltw3Z7IQ+A9pp+NCKyQGMhVCs6eK
Wew/nuQXG5jXtxDD/iv0C473JI1ANbrE6hbJql+QZN2WvsfFNtK/ZdWdSWGEKgl+c5tiB5RdGHB5
OPjGce2ofnfro3dHpo9XGNL3rxcvgpa1omQ9FfpKRgdFum3bas3UbF6ZrwfK42auQcHInOt7ixgp
REk98NX5cSN8ycgqNHeyFRu9/O0qUOLtLnkda7H74ySrFI8igCNrbbABbrKT+zZ0Sj/82irS9yLt
j+rY74NA/SZZ1bWO0MYmaAsnMsSdqocHlHwwdf4X/Uh+ZXOYeYKS1jU0kxfPO8H3pyZoJ1J1vT6i
vXSGUIgzFOLdx0vqnX3L6E/iLC7DHlJagVQvjzql+Ylsci+HT0aaXg9TegxM/1PfisdY7pxRba41
0Xv0orWW4TtFVq5+XltsY1a3rC5vMLlXQ60yJ1Z1xzOotnUcqB8kciHkMW4wSrZJnPbC1jTvFeN8
7fu//fxz9NnRAns3uICLszhXMPKMaeg5ExKGm7LNtslEhicjOFxXu49ne15Kr5c1sWDA0/JF6PH/
knalvXXbTPcXCZBErV+13cW7nXj7IjhOLFH7vv3699B9n1qm1cs2KdAmwAU6GnI4HM5yDpb989Hp
Gk0urASyALa669FnS3ZwkeJ5VWYcp+RwzljuSqntJsiJDwqCtyyIPdMHIJwLmuPAvJaC02ptGBHT
y2QwAiaYDHiiM3Oy9Q6ZtAVB+fA+XliXLho6vPpgnPWycJzxy8ASc/9gjgP0PnLHwLLn3EOSDsMC
nlPZk86K8/wyB/vUOQW1+l10U+3jS+logJTUwX/O0DADjnWnvVKBrSQodHwZm+A/g/McClCO8gZE
ZOjSmc6LwEKH4+KOhzwQvrQ2jfRDYb4akGJMaZBLLDDA6e51dN1jeOEa1LLBGOhH6Tjs4mO2I6Ia
9FaYsn4IcD6oks1aq2Q8BKYGhTsL/hdBM9CgvN8xn9WDg/NBeIGARJEg9tevtKPq06N1bqC/0AjY
oJIoFbFtrCtpXFy+2P2IewcwVqxhgM3CghZAcjXH3pUBiAhE16VoETnvBvDDvG0tZfHsoXaI/Q2s
RMDiSkQxLAu4vxz5lVZcQG4OtTI3PfYK9MQX6uxobnddu+WFirDgOrvPXsLH/mo+A56i4CUgXE/u
MJpAZtEAiL545RvQDdF8R3/Vnt6w1Dy2L/8hMJYt38Z4VtFPzVzNe7VgFQPVlVaARoDIHkMSWXBb
MGQDy2PNxYVfXdT70/J4EmJcxIi5VvK4hc0bHY6cmEze/4/Cg9D1qAfA9ggMb3Ezec9iLhrg1e7I
x9Kvz+JnYeZOpDW3yO3YDXVS/xXwsimfiBj3SZC6/auNaUJJNe7FuZbNQA9zt6yNhyG3cJZrZrU2
xNOA20qJAefb+bkSC54NW34NrD6AVAYzqf2lXQiZgHgwkl72Mkt/CuvHdJ52Ta+6iyaitN98MgCY
BcMuON34g3Myg56ZOejQZaQE6/s6Hn6BSMpNrgaHsl74uHwDepZfiJuov4ayIMtW0HIIPGcGBc/J
narEHgy7/StmRyLFoahm5gfiy2ciW93asLUozrMN1iz1StjJoKIB/q3+owGC2m+chvdnF65zRI38
DMhQxw2dM5w+Fqsx5xk9py5GJ3z0bjwoNwTV6QJPZuIYF4BidlGxvRIFbMzUeU+3/gQuuMF0eVPV
5oIB2kyvL9HnSByM9k1BlIS6Tyh4vaW+Xa6tThY1B225csRuaCMFcj7DcvkcviEilcIiR6xslD/Q
zg0uvB0Iat3TS7x1JDQLbbg2jAYj8dxJ1xagWLcGLlrJBp+lBRjn5yRN0QP2H9nq3h3bWhAXvSyt
nrWSOiNvmx1DmrlphQmp6NdpbTaX7G9tADH1ecn0CjxhCYEQLVEBF/ysgp4wi+5OC9leMouRG7MO
X94oy1mhkgSoNA/Auy4Q7nYm6yaIfib1JNicrVsWCfy/JXG21wE9nsop8vi5gsSCTtxSrZ1CbsGG
aTh1+u3P9GKXwuqqK8daaxL2NhuW67p5WaTK6004LU2UERUtIOejqkhbpMWCzc1W6A5oC6NEdZa4
dkBGfFol0QJyLkov7HTIKKvpFRTA6YpbjyhYGs5o4xKNaoG7EunFfl8tIMAqdbgwPKL15bpdblT6
o47PrOG3bPzDKLgIoW5svc4WSOnr68Fq3HmUoJ4iML3tk/QhhfML/bKkqSHhJNXhXa8PrpYhZI2p
II4USeGcgi0Zs6RK0CXpEk+PGZdh6Wi19GfK8M3PNOlBywgGInDWUuAx2m4GBHFC708bm0AZfnp4
Nqk8ah07reMtKjJOZd6Z5h/K4DxCX7QDxXQB2jfkwlUZyYLszLn9Z9uicZ5Ay7tKkVpIyctfCckA
O0odzfwzd8PXRUgnJQPVYWGt9ADkU7dqrxNA3ibCWExwLPm6YdJIXY+eZjRDtbU3kdSx8yjQQMVN
BHnEzVDhw13zmaW2S5o41JFnr/Xkhx4BhmiajnbV73PJvjUzy6+r6edpmxPpxjmDfs6nzs6Yz7a/
68aL1aJxuMBUaS0qj4iMm/MHVbQgccpOqqWVTqx3jgwDHEHXdVofkRjOIehtAVheCVdDXr5Jfe6B
kssBXc6f+QO+I6KWu7kII+SU5dZ0CmB7lprqtNH339AFpWqk4AC+oDP8ofV1gKRyih4kGHgBIgkG
MI6So1OpumDJNguojCTmf3I4G0B7B55UWYGc6tVSOg2YpdC68j6SirnfgxHIwrb5zV1aSeSMIS1b
MwYVL7LFy+LoBnVl0EeF1W/dQSsxnDHIRQXkdNYS1zc00FTAB6dpewVQ2ts/2ig+3TWBVKHLmdFF
FJUO40EpkFeb3v5MCJeMtfCwLyUWaI9N6U72TWdUrgkCndNStt+dH2tmqJ+NzjZ7NallFMayR/Wm
OhAPyW230B1Ak7FxYVZgRDZoejotVmAQBndhKMjry2MNz5eXPyc2CqaiVmNWhz+TwsWNebOYI2gr
IEUBqrrWAX899MxU1H2xrQxQNJGKACM8n4iQq4KkJIZ3yMg98J57wKLHyetpVTYDU/tDBndmUwJa
Y62Cbyizt6G6svrSSabnsD3EogyWSBvurFpGYy40hSSaTODYeI4QyDWT4C4XCeFOagtfVzYLdoaW
v2xtn2s/W1ELwOZN97Fi78XKVXAtyWEytBaqyzVgphU73yl563QVaN3Sm9N7I5LEndRl7pJxwCsP
j8g7q/5VpIYP2AsHkHCCa4jZ65fUwkol7qxSChaqUYZLiEn0U4uNh7C3BLCTAjt7TzeuVi2V8SJm
1EaeLQVN0+/yCelgw7cJPWRqcHrdRLK441kA8nEeC7geXf+hDVdN8RSp+z4unKgUzdSLVo7Z40qt
XIki0I1gi3K7esFbxdNiEX2xSASzkpWIKYmVJGNRo2IMt+aSnFkdeTy9YCJD45wA1aTGjiRsTqdj
+Ku9TwkgJc1XWRfEpSI5nAuYuzKKp5nZWWO5kxzI3UWX32Xl3Wl1NiurIJT7n+PkcWunksa5SdDY
MrrkNf5Znc9+jvKKdNmdhcH4GN/aR2uf3UR3okykwPJ4XBoS62oWtvANk/GqTRc9eEun8l4hhaNZ
IqpFgavjsz/zIoOcN4LpZeXTtPycw9lZUsGpFWzYO7vxyvY6+GijKNmpTSxnkXpHB0V7gTZy9Hef
3jORNtzFvVSISUmIuw7UC344Ar95uqiTyj8tRbQ/nGcYAA0RqjPOUq89gjPdiSa04APHXyuelVjU
UChSif2+WjwQHpBcqqFSR8DiQE1PUQoHA34CnQT+gc/OzgMi+dCCsSttBRJmMtxkEjg4Ti+cSBfO
Q2hFr4BRHBGwFS9nqh37lT3sx3y5/TMxnIOwW7AmShnOj7QAdxBMvRXV3Aa0VafFiMyaixKseOqi
GcQ8ICEG67R21w7g8K3PB0MSBIoCe+PzPVkS5zkmhhCOSA86Bd8EOi+r/rI1bzutDE4rJdgiPusD
ahFLBYwq8trz4qiSGjQ2EAWrRmBuIjFcrFDYcj7aLGCU9NbRK/RYWDXIpX6dVkawQ18SPyQhHajB
cHbaCkwsaTDPpkfq3qkHUQlZJIrzCRRok7nGEoylPLloNKq72ctCzAlYicDsRNbAlnblELoi1aeI
JZrq6dkAZlrUW8jMPOTWLRnKPzuwfAqoUwj4NS3I0uXymIOVrjLI+RKKXsaixeP8Qh0nkpo3EDOm
4R6MLuqS+ATMQkUiuIlEZsd5BhP0LYPGHBBFjaMEOWnSgQotEVFZbLYa6kCAB2ytClpbjTNvEhdh
rFu48eRjNzgSuSdGi4S9geQm8FpQet51/oS/ord5sQF71/94H3UCdZWwY2Nrbdefwl2Jc1i26NiG
MwQBE4j6aoeqnVsmuUN/p+CylsQdgQq8uy0xIcnUAIsmgxeviXwDDYHN7zSHgw0cXeiWbQCLirMX
tQLKc8aam6W0ABsPkl7FHfrQBO+ZrYO2lsIZS9oS8LCz9znFkZawYil5rbGPVL5L59f/7qnWsri7
ZDIWsMnKHdYufyLLqz0vvpaBanSOBEqxTeAfaStB/F0C/nRqDRSbFPXUVZbOaZf7P1KFv0FIoqVo
iICEeqZ+qMfevFyC1gjsUd1veKe1Ltwp08A2WmctNsiYAXURJQ7Fy2xBH+JphbacxloMd4K6vpWU
wsLeZFIG+klch0nuMnbJPxPDHR85M8FmxsToWoz81g+lvJbRUXVayLY3+Pvk8MWDpm5jK1awZKF8
YaHyWtpvU4tqyGIL7EwkiP2+uqXkLO8sY2bOoAI3mXFpyG+Wdq42d6f12ZhVszEo9KEQ5wqAkjGp
HfjlPBCIXcngjxvlald3OWjm7DB30Jlzq6kFkoQLOM/6H4Y1BR0JX6qxq8AXq/p5BFjxEUVvmpyP
LagOx+quygvMslvfT3+qyIw4dzLVBZaePY+JnjgtBR/coHlxnwsWXiSG8yRxbzXJ0EOMWgB/Vn8o
1Mm1hB1zAt/Ilxyoao+WjH4ZsE9eLDHS9CADHovWjeuX2RAksAQa8X2/9QIeMSOGLAMvH0AqOjS5
bQ1RqllgsDrnTEYwMpOKYN1AzO3IvhyB9KJFD15sCo6gSB3OnSRGS6EIe6Oi2ClFKBDjCVHpojqK
SAznTup2nsFMz7yW3flz8WO0s0CuDIG1iVaNfcXqmEeZDcZgDatGlRuaPxCwacdK7xShqIYrEsT5
EyOJK3RuQFAYXofN9SB3GP35RUX3sMiuOXcCwtMSjOCwNRpNzpjva3DTg/XY6eMfeiv/4eJxHqGk
fVrMzOMP+i0Inh3Zir2+AwGnnAnaTInIGjivQAu1wbBJiohp6ApvLMMhmOM48zHm1/h9VxR7QmiN
2FuWjl0Tj2dTphXA6Leri1nTqzMlpPJZPEro3ExbusuiChOyUgykPKsHT3AP3t847sHv1OqNa4Lh
2y3U2dhFJvufVgDi7vR2OAevZXG+WF17TrV0PEhDr4F1vuiCsDeXoAV9sAtubjB9JWV8fdr7btoP
g7lB06sJpDrueMdZqLIJCsVblusqrUDG+QqeVUduRUD5mwHWShB3vNsxq4wRgb0H9l50zmSWkyeW
KPLZNNOVEP5wJ6SstAwPpjnqXK1FYlB6TtNbml3J/dtvLNzHBctXE9Mxio2MXeSVApZq+7wzlF1S
PtSNqEtXYKI8WV5VZ6YOCGscPZTkweCLl1HiWoNAnc2VW6nD2YFV9/9fQZjTzkts9DK8Lfojja7H
RcAuKNKHMwRiVJNaECxcCgTXRW+8Bs1AVXL/Z9vDWUI+W3Jks4dD1teOWmSO0piunH/L8So6LYl5
oxMvB4Nz9WULxLEmZJI0w8nMyJmyG5PsohaTDfa+ArLdaXmbJ3a1U+z39dUy5ZLVs4MUVZeTckts
6mv1FSlN/8/kcC5/0cBIbdqQUyvHOX40pxkJKepkkij7KVpAzt2naTbEpg6DSNCut0g3uv4rVO8S
qjqkQwNK+/BnenEuXynn0uxZFcHWb+fsslYTL7JuMdnknZYjsHOepkceKe0xWI99Clt31keHWuC4
jUV4ZSIxXBmTMIxRlYXPRfhSDJbPejQUYPz+hjIfjvXLbFREazUycE3kZeuEc+VM40tpiyZwN53Q
Sgq/NeFkROOIsK8uz6y3OpzdvH0sMjQy9E+n9dk8RB+SeO+dEWWcE1Yut7rF0dRHNQGNpfKkkfl3
TutKELc9UoFbfrGhUmjOnpbe18qbPILI6LeanfSVIM6B5whWGqXHDunW9zEGGSj60spaEJltGttK
COe7lVIe5jbBsmWFhanGDM/BwY3ggf5sdzjn3TRLq/asKGtbV015UQCNoi1vJktwR4i0Yb+vPWnU
VpYaQYyC6bMGT+Na/pV2RnBaGZEUzl8ns202OgMcKsi1lP7KzV0pifLRInPmfHUvpUNesJ7ueaDu
QkAUX78W9Zk2hX9ozpyvpqjHS/ICAyj02B1TCmiIJ+RLHJOK6ntsj79cqytT43zBlI5Nihke2DPV
v0ljuK9nEd6cYNV4Dw3gKUkyc+xMZdx345shlZ457ePQOvyRBfAMdKmU6wN6uXFqMrC7N4Nf1gAh
pKLg94s6gA6wdOAG6zZoEIEv99mclT4FeN5MdC+Wyp55aGUE8AsJMTVbGOFuUdWpE/gDtgmfNokT
yW1SW8aJmWCUFvn8/7FRSTsxkuLXmdjPcviuIBnxgdoui45J1fSW7Id9H5gYx/0XkPVfrqB3STrw
OcEFhwk9zsONtIwnyYBGGOh6md9GdwlUiokkMA+7g6tmQf5NC/orMdb6FzfBBAN5AvTDoI0Fiezn
3bO0sA37xACsuzEHWtUcFfI6jsFpS/xyqJgQTDljwBHETOgl/Swk7OOqkRpGaAD6dqdImscBMHb/
WQYABjDgiJkmnbGZfJZBe1JqEkoRXt2nTlW8GYmgz+VrJyyIoAG4b2GG0raxaNz1YBpxAb4wiwCT
Sgk0nwG4MfYuqQFU07+hstxYtU/yuHtiJHoZ1ZJB0KZ8ufQvdvFyesW2zPuTAG7vo9Y0qVrEjFZn
8LpDEbAZ/vH8XxwktsHcgf0kibsoUH0yZavA0rGZ+ukbI5BrfOOR0QVRj/zX3AK3T5xDipshs+Y6
RK8B1bws/1VWe3O4A36jwAv9g0HYKlDZAMCk8u1v8yIBZ6KHEKbVOHmoxYKsp/bsGw3Uf6Bh8f/z
/PW7ah8SORMcE62cRg071lrV0UQ9r4hqRyd3pw2DLdCX3TKQfUE5z1KxM5+PUq/OWW6YueYNxeDW
yS86Da4OyuNYqvxRPxS1qFq/4f0UcyWQ8+e5andaCF5nL6/iXRxdFAuQelvkN1rFoWEl8EZfu5jZ
Kn6Iez8XqwCsl6s+JiXE6VcIJfCc+KulvdprTxpgWJfaVV66XSJCWNg8BCuxnIdqaKtjnALL2vpK
QLwMZWfjG+M21AIZ+T5ByLTpPVbSOJ9LRnSt2QTSpPzZNG/0XHTvf0Wa4paRu7MWlQ5mwSQMtmM3
++ag78MDAJnyxxTV/IN9XFpHTKTxD7uHu1ADhi4Y5DmxISCJk7QqNY/OfvRS3wPW/7K6A4t84s6P
HRAYS6f9N3SKGzclrOZDLnf2rKmiBu5p5i112zEdhiMnAdQZQzHloXIuQU8i7Bb4B2UB/QiUfsAt
8rR/LVVaNPHiVlteGb5D5uUT2J0GZwyG++q2gvcMfRFf66blYK5cNSyLXaScoo2qaZVdQ9GqXHQn
0VXXimVRfWfzyK+E8Jdb1STazFazRWZfk84q8xat5E6YAgOBfD/tz76CLjNLXQnjLjq7N+V6THHg
/0LJYAxnRuWo/T4xHfs7A2PKg37f2bflf87ScZK5iw+MqVNmWDgjhQRcPsPsAzqAeUEqfNC3HqtO
A7liIXkCfb96GgWDvaB1A0a+Ydt8miGvtS7Oqr6HpylfGGc9uWTQ48TPQPkgupO2rkEAZ8lI12vv
NMbcgcxRs5WNrgWi0+vsgggXAD2dUz7m50aQ+LaXCxK5XxuBEU2u5XH2OQFlYSB2w6JyRrub3OV+
2zqGW+8oaGnpdf60XMiO/FB8F7XUb7071pI5o11sa7ASE407f7HgMuIlBbxjotT7V/xITkPOXpcm
y0k1ASMLZSHgYyRBV4HCavClY3qVaAJr2fBrWE7Glwq4KvNLWFvRJBokM9U9Qx6OVjXv80z/1nRk
d9ooRWK4tbPzsI71FmLi6aEsbym6KrRJUFfbNkUbOG4M+B9459wVi/4kyRxKCFFv2rfsWvMZ1Qsy
Ur1bA6QiDYS2v6kVYHlBDQfQdjyiPodKVZsZ8ZgkOpgNpvPyGF813SVY6mAWaHt4SH6xueZvqqBt
jm0/F59h5u9DKBefqSHiNrmClmaS/6CpflaCm0KZ7YNsJY//edc+eU5OFNrxweLSw3MmdeUO2k6p
NNdAzf+0lK0j/UkMFwBGbVsDxh1iOk9228vubv5VutaT7SZvy+wofrML3fnWHt3w9r9DKDEXjdZA
cOAp2EE+2lWlQi8z9MRjwLEA354C3HHyzAjOUjA0lALnxXwTt3WfhHGKlgmR8ibEk6GfqddLDfZN
l0TJ3w03BSFgvsO5RgfglwRTLZe4GfBwrNAZNdog+QD+m9I8l9OFPpxpBk5esRfsIDtZXxRD749s
gEgBeCqcU5ZsEMAoHRRjaI7tZXElATRT3xHfeBACiG0cOhSNP2RxrmREN1unz9BPd4C4Dbqc/JZl
SqKddNG+xpfguXkGx5nAf23u3Eoo55PnhAzGNEJoK/eOOj1Fhaj/gIhEcM6kM1ppbrtIwyg5BW5j
iqq91t1UCQrjllVOrjl1e2Q3HpRWOg9j84IUICQrevqao0dxaJbGNcz2KVTAsGV24XlfxpifbRdP
TcKjUSaZO/eofy9ShmxF2QVWgXEto8kaV4uyzJ2M8amW5TcSV6NT6dVhqBs1gl9Bg7Y+kkqwntvP
h9WCcq5lQB0kwgQz8aS9tVN9YCfQ28Ird6lrOI16xC7uMBspMNOvkREO+0ood/7a0oyAJgwzlW/e
8dJ25XcGtzV6zW0jZrRmkc+JQ8HHYVQd1VwGDQZwzDqPgSSWrnEgF6D7YpHYQXgbbRsQUKBVk4CM
j0/mpTZat4sO0WZ2ADHkD1Vzpj0jFmkHJ1UdNcj8cW/Kwek1Zfv0VckPoZzVznmRhR24LzxdvQe8
d1G8FBg4i0xkx6bCl8ab0+K+QrQxf21/yOPsRq2KurMT+OvO08DvWUbvBHnM1YTAvhM+wbadzYc4
zmI6S8/KvIB69pQEQIv05fhlrhqRYW7c6Wut+A6+UM6iPkkgJj4MHpgogvyi/W484VkNotluFz9j
bsYWx+4isVzAVBpTPqWShEHuQwXOdXJGgtZtv9OdhoPvxPsE7AFo6g59wSaK5LJzukrBZFKkE8BL
YFXvjO4cdR0vera8wW3SfXkofPlB9dR/sZn/4HT+3k0eibZUugioDGyZ0fDZO8aRkVFph6xxksyx
b4wAGfaDyGTZCThxQvi7cdC7XG8rZrFK5MwZGP8wa0VjEMNmqSOHVHAgt54Pn2yJux/l0UbXhAIl
i/PpnMFX/8V9pdx3UO70Rgo8Do9CEUYyTSoK1TKaJNczQe7fTQaS9AKdtuRYho2JedBNqV/g+9Ip
W+wYLWNIST6WYEzVzEhkkgy9i9+ltQjOj0laIZVofCPeFNruEqbnRa5fAv72eijj52yhzlSGaKoF
9V8sZBDeUm/l03hGrWZq5Sxmx4HeWzfhsd2ZlzUKJTNIhDG3BK9t+Ynunt66rcfSJzPhHKktR3Jp
yRA6uqhnuBSMF3RHcfsyGN8oEL1ahPJ4TzpKmkQ1yJuPo4+qZBB6tj8c0wOL721PFrySBKeOv3zt
IY+p3aV4ukjyRS1JO2vRLxsj383SfJPIvSCyf2eS+GI/MvoZNQNXL16gn11aUU5oVp3eI+DBK66L
2ltAFRvYPgDBvPhsepkW0O+mnuTVZ/2D8O7f8qiApPtbPDOxlUet5wkwzxFijeQcQbF0KP3BG87H
XXxneUjjNW+M4W8+E8nduh7xbmKchbJiWxpnRMsgF3Gi4gIx6XlRXKABQGtFK7t5MlcyOMOR6yHK
RnZJyUczyLzSbfbmzgiKC5Eym+lWYLFqhKEiMr7yz4sYF3ETTgQReBcsAdjLXOUsPOiXYwDyBFd1
kptsJ+Ky3Dr6a5HcvpVWMedDA+WIRB8BB3jR5pFoCGHz6K2FcDfCnPQdBuOgF0uADofCm87ozgRm
i7QzzuyDqAK3aRSrZWS2urLFMCZLHc3QCSkfwjghzoe58AZLfzvtwkRyOJdthTnqAC3UatlrJnds
+zwWFcM2k8frteMsfIxIVhYDrp7IcpvwImyc2FWQhDeuLVSOaheDkVIFXiIGmysyyG0FwQqBzBwu
PYszDoCWjqkW41A3ab1LjetGL31z+c94F4ioweNoEgs9EyjFclZfpMNiRjOqswh07xrJfqlT0Wtv
08pXIjhFljC3lmwhxCu6Gs3e8bFrRe+QzdhurQZn5LWdZxpAXPBC9xl283iBhQKUWIiwEvTZwCBw
5CEQkWFtBltrqZyta5LZGVbDkhEtwJCSh5reFxRFjAQGQ99sA/GQDpDzUHcL6edvmP9qUTnzH5Qa
w6QUok1rp4SVZ0lPafVwWoZo4zjrL2JDLYEuRTwwL+wMc3Zorv3O22e9hJx/b8CjlmgDZCSHMQOL
HAaYtGOMYtdUHanLkqm2fCgpywL6v6GdBp5wiEe5hEd0XUZA3qdtC8kgxtOtdg+oNYGP+joSx07X
Sgb3xGrGRQOdYkNQNJCRFCPI4wDZ1cA4WFK13/SAHm2wC2TmWT83P8b0u2FKbtjcKP1t49QBDURF
jE2fsvoe7ullzloP1EUVPkU/B6WOJ2ujG2M8+DdWFpeojpqlJas8EygZQe7SzdCaDIWrUIzstIKn
x2bSGI1nf4vgzN8Ad5ppDdi8jrGn3TdoYJn2Ggjd68Fhb8niMvMjLF92KAWHYvs+XYnmToWRz5hb
KGCxwKJ5XPB6LXGV3mOyzyHu9J1epT9Or+bmnhlYRRBF4BHElxkWCQ8TkzmZLJEOmQ2etVHd2XPv
nRbDPvtLCLsSw6lFlA6tGAU6Z7SlCezMvpWN8JumRp7S2XeoOI5O2hsvp2Vu5nOslVDu9CO1OBGt
R7DAthHjJn5FgQXf+bhR94nhisiomVX8s47oPPocm0T5pGshyD+8bkIfHyaUq0lCT7Ev0as8FRY2
2GE6JY07/J1kL21KEaFoOqATlyjxB1U/9FXuG10/gybLmlFP6UDEs6SHKZylxzGycX9lefw7zz0L
fUqmDCxu9kD5rDjqRVVNCNZZv4suw2N6DD310Afy4wLHOu4NgWtl2/ZF85U4ZtKrGNAsZULVBKEL
1clDqEmtM4T5hSGFZ/ZoUycsyBmd5osw0Z9OG9S2w11J5m7kTM+kwsxxWDrP2sU/VZ+8sznavu2W
j8V8xd7U3S7baaY7gczuYF6LwrbNzroPm9ZkzscOqhw2M0tXmEvjx0bstrJ5rWWtNyaxHxWmM8mG
W/YWgkcqcIunXQUI5T+vu0XzplgSREHF2DW+3fR6QEyGFB3/97E3drP9fXI1mbOoQR8lK85hUY0c
ux3JMYZEvZxO+1R+1Rdp/zv7uhLHWZQ8Si36IeGdhseOOsBLIK+2A4YVP3cNuHtQusQvHZ73r73H
GjoyzMVh4EFg1pvx0OojOOPSjBrdR6iuYUhU/aXMAAGTFlGRULSF3MUWZ+jbTyusqwYQwqKPj2QZ
PVkVOd5tT2iAJgrhD2itOSPNMShklRRiWn/049HRVUc/Z2Sy6PIL0mszc+Kz9kp+yMSUd8wIvzgH
40M0Z6ShljTGnLKHmw9sOjf1y+/5rkOum6WewsQVHcjtXfuQx1mq3ijhOLMsBfCFL+phfKr09va0
eW5v2ocIzjobrZyXosaRn6LZJ+boKdaNbD6fFvIOCPF14T7yoNzCyYumpREof7ymAjhuOcYX6VDe
FKQ2PalcDMDklk9VFKbOPBqXvV0eFr27MU2EKJ1+2aXmU9ur32r0JDnI3PpIxp0prYEin6k5ed8H
cUIshKXTK/qgS3fJmqdFT0MnmrvLvuivMszC0AkQSnFXD748pm8JIPytqna0vPk+W/nlbC7XWcm+
LAMGugT0fSPSEmfJrQb8kFUZDKWGbkv4Ivf0yrBzd2phuB2uwf0gQy2U2rLWUUPilMv3EDSCE+om
pyVtb/THFnAbTe2IJnOB+Lltu/ZYpVrnzWOERIo2drvTorYfl2ysQsY/SP5wstq6yUg74Nnc0cil
Y+WS+qloQfBEDYfWz81cejKCFrxagrwlgpeLUDrn6xCgxPFAESqZ1HyMYvCVy5YPGJ5HqRsVn6rV
juoKOhgm6yyJ+l9g8xW1zG6uNSIWsGaBpBENDZ8vM6g/1GmOV0RyzvwEa9zrd4yOE126rrRL9slR
lLvazAHaxFJ1dEigUGRxWkupbNKwtViuTH818TxLFLezbugF2cV7+Uzrr0M3lYQuSt2y4LVczutr
tZHhwIWo/nuzX8BVvbEHcYjCbe33Pt0DzcPrMIFS3evAgiNug8EQLMLsAGkHu/AvGvtYcMqfqfUX
cc+BWk9Lq2yojs/Irrs7tu6tp7jzt3/R1bt1Ga1lca+AXi9iVe0gi11GaeSMu/pZObOesA1ghdOC
Gr2E6g9pFK771ptnJdjmTIwA4KBSbQl90uh0daJaiR01HdEzhmZ3UuQuMplBP1YiwpqtG2ktlnsY
JG1cD3aMxjGQg+KNDIzH+njaeWydnbUE7nonetVn8hyjWbFM0CdzaaZ3gyaQIdKCu45oYw6hnWLx
aDzGvkKr/lCWpiZwg5uagCWJtbWZrKXpsxcoB6sMM4XZoZUeVHXxhvG7PgrCy810AijC/5bCrVdt
VCDywNQfzv0ShG8KdaTMvVDRQmj61Vt1H15havun7HQXoobrzXTCWjS3jHPOMJMmGANrfyt+TneM
+rcFHxuQMaYLcVv5pqtZqcpdljIN4fdMmIZNFncYhns1lJ0MS+NgCEPQkymSxV1hca1OSUGwrGX2
iyajC+I3fwG1ZSTYv6/cdniNrBeR89ugmB3TqcciWoOn7pagvKSXxHbkHVLm2FMlYDOdDuuGrr1U
6hxyI4OTsUJn4elzt5mHXn8I58irKsyVpcaHZOcNinFv1SEHl3Pq1q9kvsIUpvcv+lCZhXxx1asd
5Vw10Ttz7GyssoZ8wo4EPYbTKNijq3u8dV0xb/T2baVbKJhrpoEbmjNZOVJCBfCNf3VsMu40LSrd
YV8FI0Av1NIND40/eoUfPXW7yCMHO70fSrffZz7+GHTgHl6J2qY3LW31SZxVW42WdDEYp8GQ016X
WXJZzF0QLWkwpJmgJPkVUZIZ20oWZ9WYA4nyEb3UMKzBq+W9HuiH7DAclrMc1zJiY3QjDm+Ytw0f
QWHtilogN3Mc6LI0NYVxDIMn77NL7EKMD8To6Eanl/1oW45uB4nkom/IA7d848uBYjqVXx/U/RAd
49GXLYeiq28nelhtuS5VRj4JFMCYg9Pes3vrNA9oqcYqxIfoDiqLoQMQ+F3lL28z+ne0B+qJstdb
6UII1DS8tJDIgu191rxttBFXpsJWfvKAuvvMwhLWrgtOudgXifvKzqsh5UpMNgmHYV+FR+ir8xop
FKafdUFv59bpfQK2zHJX7aXJr7NAeSOujB3OXIwfuXTBe8eRrkVsRhv37Kev4HybpiOVTuMZ2z2V
z3i0g1OmEQKsi4RwfssM4zBtYhmqZvlzVsU/ukz17cT2iJ1dtKV8F9XTMQ2T21iub6mVXpHBvs3S
8Y7EItyPrSBcZUyTaGPUWLsm588arcH8F7Pv//HaSombvterk33qFbsO6R0RDMi2La+EcqYF/hRD
0nsIbbzJk6hD9pLfB+k3ZJPQtZGKa4cspOC8NrS08C+Gr5Gx5GJPdcjKTDVhy60f7grFAWYQG1eY
A+KXEkSK2CY3guxP8rhAqilb0FvMOrrPtTtpMX80ff6DGOnLTOibNf4U3IMbd9InaVxAFcalXLb/
R9qVLdmJK9svIgIESPDKtMeaR/uFsNs2YhAgBjF8/V24I46rqH2LPqffHLHDlUhKZaZyWMuBtKUl
vL5dxouz56VC0vil35+2FnfZMrzZzZVNtFpm5BXUBm0i6Z69LNPZSIjcUFD3ogT15fPVLbrw2dGt
nM2I9/rAG+jK36NAOSaPwBG8zbi6pSIrR0NcpRVgJF9UBO+iEyBcMP0HPGsQc7uZt7WHFyLtd0e2
sjOdsooK8/tWMPZgdAVXmtLUsUSN4vPNu9RT8U7OytTUyajbGfjQg24p3eFdn48AQL7OzQfrkINU
qt6Ztg8g+rTbZJfaOriVZZG14Y4ixoYuPdLGnh4W36HvtxojN7VxZUzyroz7OjctTAbFEjTnEBW0
AeleF2uylCU3tvTz22au61oN42LGuM6ikNavJcqdf8/8ETjFCqZkK8q9EGy9OUHMir93w1MW84kb
WF5Bhh+CJDtWOmFv6s81jTcemRvagmaY97JqK5tHACFYAbuJd+oR9NWmG80vFKkBGlHDT3qwsQJ9
yv8HJnpZx/9/z811nFsC3r3oGWTroMm2Ed0tpUkSZZhs3uxz+/yuY5zy/To1oYwxQZCFuz4G6Wnp
dNN8+uAiJw6UhA0DdtHb/8daouHtvbDa4QXpGhwgkSczv+rbzZb2reWsjEmc17UjDSwnw1hVd4M+
HG/0zSOSaF7pb6bttg5qZVIEd+fSGn8fVHHb79SeXTleDICJf323zXV0krao07fz75UREG+XD8vE
qzhk+3oH0u2tm71EAR9U0AbGBGXWgm+yUgvSTLNVVf1ys2GxvCR0w7/H07Zs1kXrb/8eGTMc9D+u
Dixvi7x2KaLMitZxQEnZB3Ws4SlTlSLcMFeXF/VH1uq4MHbkoEqKRXGSe/PkPA7jLifaA0/HQwfK
pWR4bpIE2BbZ3b+UvHIA1C7kyICSi8nzbl9Y/JhoFEjYTeJLrYs6J0WHt5O8WAIkz7wvtio4lw6T
IlGBlzPGmNcZ/aTLCw1YlICpSVVg9sIrN+P4i1v7RsTqGCnpTFkN7d8hg32e9wQ+DhTtL1vdU5cD
5jeSVofIkUOKJ9IAKQCD5ghhrTDHwx6J8rb39agKxMNWquySiiK3YtvMxZST+4EfKTXKtk5yGhAW
31sWO6WUAiBc7T9XkstiLNRx8e4D0f3KuxkK/TWaW9CgnKbzoBi6+vh3qv6HBj4g+v4Rs3JsqnZZ
lVQQIwuMujZF1E1fzXEIPl/MJVf9VsoSObx5opsZM2chIWVWie+yeW+79KdttyjTbw1JXsqLvFvR
ylbZrg04wEmnQRcYEX8dKw/P5Sj9mv/OgJk7PKc4OnsW2J/2O8+DrRzQpeTbuw9YTvbNYrlpD2PS
k+UDwPbyo37gkfKUz1C7KULxoAWbr8ZLjuft9q6uW1XFKJOlyOKTXbxDyeamqcPOU+ESxbZO9PlZ
XuosoWCNBAoVxaPRclfWC8TmMQO4GkG+BUhKoGLNd9UZIASnrRTThTgZeSXbXLI6JrqGVicJpeV1
DKDC3w+cxZ+aOysC497GTbsU3L2Tszowp+zmwswoZhOO8V0XVafBrw9WqF7qU/tK/pKHf4S3diFa
fid1dWicdSRWMbYR0kAkx/2lHWqBj8Aj7m774X15leDQhdUClAtbR+eC57attdYirznPf5kAJLgu
wZ7KrpNDn3qd9EEZf95uIL+sL5hkQOcX0NfY2qfL2sV0JgejqYqWsMg5mDt3l/hkv8WSd+nBA3Ac
13VtpKrQF7Syme2giSqhLTTzQQXpfhnv0Q/a1RxmAB3ZvOcX1fONtJXpzDojVsOYkqD3y3N1bfn9
Lou0MN3JIOwDPbL9Aq+6JNqWfMGcvlvnypzSvO/6fhgJonQ0eqQhE8h955AvMFHh7mTxJO3nBXMX
xFOb+daLwgFVYBrAS9DJOmofakHnjDW4lfSUxWyXqzuVTIdCu//czlxwgLAvOt47BvLLUJ6VGXVi
q9Ewvhy0HC2JIzlrjXy0xnIDU+/ict6IWe0loNjBVqAgRiOjJ7X02MuDUzxRlW0k7C8LMtmC3Yee
4TWdxKQPlBimIkg09F5iW94c28dmqHxkfr3Pt+7yRWB/ZK0WNbl1zIqmJ4GMhwYtpiZ5Unk73WL+
rfcNnqlzPSkn4p2enlvWgayO6hbYztn0BKZtayPevXySzPgNUmeiZPH+JB2emwq1MRIkk3un1+q6
SVToSLIh5lKzCLUcNAEuagk0lFUs6MRkFkYGC5cdpmcRil1yto/EI6dk2+Uu2rd6Eb2TtVpTZvJs
tBaj9vfkYhE4mMrRwgYPc6TF8O8tZ3j5TB2G9zJiQof9hm54E1YgZG87I4XEBbuN+u3V8jRXR3dX
huXV5lv2kndC4zywJm0UHWxntZfGMOoky8XSXj6Ec7Ak/fIrpCDQBZFGdGNO8lIUD7yOP9JWu4ny
kqlGVaF1ChWMRRrtA4FBUIZHg9n/A1SzSyr5VuAqNdblbdJYZooWVRCvYDCA7Eg+3aKws5HiuHhq
NjDw8G7Gg5a5K5dUtWY7g8l36QS2jkr55j69Uj4GBG7pgs646ZSWmGitl2/lrazmWOXSLB3I45im
z0/okwv6qPD+Hh5EFfC0FTxdugjMttF6j340w1rTh7FeU65ewx0sitJfLyl2y3O86Wzt083qwcUg
5q201Xa2ajInpcPnnqydOi+AW/EhbKPZB7QYkvo8RE3G/9yYXnLzjBJzqfZhtnU9Om9QOcRVKQmy
tfExPTZ7G4OfzU5uuIdLB/dWzCoI7TJAxDWTCwpZuw+RX6zLrcD9kgN6K2H5/Y0Bacc4NvsSe5fy
+VjTXcufwYTr9zPZcj9bW7Y2HsTp3LavCapYcwQqXEW8EhBA53RfRn/3lWjzgb6yXzzxMLMYbGWR
FnOxvgRvV7oyJyLtUtBoQSebqQy5Y11naX5QhbFL4zEwRnufKHPrEbas6YNM2OYlRWY65voeGHXO
s0rg/Gqt2GsmuWa1AjJcxbnPrOw459lWTvrSzUNRGD2CGG+yAH79/jwLZEVspA4A4p7KQ5lqZ63s
wlgzDmmWfisB6xfPKHU5zQtgByNSpHvqDq+f340LiwbCGaO2DWhIA6mK958wdk3KZklRaUcf2a9O
cv3sZC3KGo4d73SCVnjZmYCh/VzqJaP6Vux6ry2VZn2egFZAhnM0Y7QC00hX6kiibqcF1oZz+nht
HIBfOqazQIvrmNF7v0aARhONIi8XWDqQWs3pmg7jI7iRw5x2wcbCPnrd97KWI39zRROap8ROyw7e
Ygire/o8XGnXub+8CbV/EstfsKfvBa4CRTvtKjAOxEAPjpA785ubUUVm5+VPdeju0DZTes4cYDIv
2TTlH22EAwjrJQ4GlDVgv1d3lBQKT3ul+qBn4jij8B9qHWjJhO6jZxxUMsa0c0YkcBy0HX++yx8t
LSQjOjQXTFPzA7hoNdSGEFzvwEtW08ieRe7FbbVF3nhJbVxM8QPP0ACK8e9evzdHyZuuqkx0cQbU
QiHdQfYcedbunDTxY07arQTbhSuBRdmmibSkCeOzxomvAYTbovsfeoPchXNEtuRk7DCyEdDTP8gl
LDr/3thBGoizLBOo+0gmrNQG29o0sspxJ3bJPnsFUB4KYXw/ILm1VeW7AGrxXtZynG820krKUZNx
2v1ONxUiyvszsGuG2ee75kxCkBkmRwq8Q2o969BbJ/gHJfCP4eL7b1iZ2jEfqT5lRheYD2OkL4y9
adjtzbsJz6dggUcpd0UWdF8+V9QLD5r3YlceewDtHGdNhjwiKn/kKYtcVP6sKHnd3ubLKwRqF7JD
gIFZgz/pvclFn0Jdx/jKHl55dz/MPzeWc8m6uQ5DxQFQAsgdrLyF6oeFyiBZdBQld+kvJeIYYEtV
MD8DlmS7ueWijfkj8Hdm6o3qVI1Za9Yge+C7la/oQAvriEf2PTC6XF8k+/K7DMZwkWxWUZlhGnnD
0ly+lW8+YOU7pHAHMElxrPjoIDELAAVMNolDglB1u6X2ozNetOU/2/v7Y96stshyTgT4nQLmyjRI
1DB7Tj9Ze+70+U40oo9am7b/vS/GbQcG9jLUSWAPVjraFbVpjYy1eHQvhUgXDJYoUPdo0k9f0UNx
+1/r0Htxq9Cyx9Ri5s5O+zv1RYEYhPodOuUD8WNpsYn9utw6w49a+17iylHlRUP7LI8XiX8PgBix
H3+xHstfbHl67wZra+Tko3V9L3F1T0pZ91bdQeL4lx4CKGVvCA+Q/rsqqp+0jd7oCxHAO2FrjKJx
koU2OTi/ZXlV+1xHYtdGeuVNsZffLpZt/qau8+h/eKm+F7y6G2Wcjo0acJLWDshWxnydFPul1X1x
JS2ovFykbtA1HG4o0MfS5Hux6xDLMB2JsVfMwfrMi+EoFx6I4VwcN2E5PkYA7yUtivXmPhpmgx7R
RXG0vX6k4eKYxRKpPsHK9tESrJaWt91D+MGSI8H4hg6LLb+/EVuDJGISHTh3aP1j1L/X8llL/mtL
vpKxuvRKr1JwgoIMSU8nwA7EyRebi7968FsWjhOxEVzlvQLWJ3CfCvWNzxLAOFL9lIWxEZx/sHmr
D1mZA1UO09CphcjK/oGGzeMIwCt3vG/bBs24/eFz3dna2ZUlKGubTF0NYqZW5oFelRitnr3W3Xqn
b4lZX3/dHoHxhs3tekzExiia6jdxo23YtQ0pznJP3qhJJmk6FQxSjOllrHOfOwrNn1sMhx9i7ffn
s6bEGTWzyxsDW2ZMz7ENNBE33ngzbUlY3WeCKlpBFhrglD62MWrXW9BEWxu1vsa90sbCgIpp2fQg
TPNGS8xfmgUWhM+164O5WG3VKs7tNMDjygRbRfvZG5Tw0/oqFl/LfsO9bK1n+f3NwRuD6dB40eK4
FyGjz3FWRTL/8vlitk5lZSCcUsNjZdHhpId3pq5XzPW/VODV1XenUXPkPII12xQBLVjISOUVpvkv
xawuvQ3Kx79pDOdB+hkH7zEKfmiU/ny/tg5ldecpkZXUgJgZuPzeym+5zD3E/RtCNjRs3evd2XVT
shqaTNq/0ll5U7oDJrM/ltq/FLRy7c3Qt1oiIagoEUeAqsRuvzfGXte2cJs2ts0l73W51DU3rdGr
gMCl85rii3QxB+SkGyqwtW8rC5CYVT6xCVJa5zoR+7nufGHcVvoWaPrWalYWoKV5rhUdlKAxqadr
0kcM7+V842purWZ1//VEqEHpOJx+TIK5e0z6OrT0B+E8fq7Sy8V4lyN4b8/clQlI55yIqsRqWtX7
yDOdmllAGZg3ma0300i4ZOOcLu4f2o7RZOCi2LhOiGZtjFpmhnNCZc5PMuJPifByd6sgcHED34hZ
LczEuOncL8dkdq43NN/qlvgASbetjbfOlpyVgSvZMLhzDTn2/MvMBs8Cem73NFdT8PlBbW3bysIB
l9GotMVHl/H3peEeZKoesnMbh7NYsA/q8GbXVhZOlrU+zy7MtV3fNeKpyLqQIQeQEgRscvJYfiL9
FuH2RRVEOswmSFFTpKvem4c6p6lLljDVSq7MiXvjeDM6plfLh3QA8I3M95/v5Mc65qLzbwSu7hZP
dZTUEwhcEjbNYbhOgWUiAwEg6d1SnXLr/8XSvhG41kUJyIw8HqDyA3zseFuLzifA3khps6Ell7Xx
z16utLEdE2NQFEvDsFAoxkedfqeuCIZkazJjS9BKHTsZx5XeIaAbHN0n2k9gu3spu6nV3eeHdVnt
/yxorZBAkRDz4qQSwGL1ne4J47pIt9iXNlaz9rlyUhreKJCS2T8pb4/OZHhz+oMYW1SAW4JWPndi
ekVahvtFoGRkuDLBQxZ3h7baKDstd+bjPf7Ptq1dLpe0KrQGcsxx3LWzdkWFvhGhbi1l5W9bOoPo
TELVYiAsKQpyCOebaT3a2ZYl31rLyj5wMApqpgtBtrDPGpmPjbVlErbWsrIIZp8PGIrBBe2d2jOy
bwlI5AegbjkD3zAFywX87GCWL3kT16eDyFNzwGJqq/UScR0nP2e38oZJerW7lRXbuDwf0ACtgifd
4tytmntKSG+gv5J0I1LZErKyBFlnuzmAK6EHwzet03wzrr0u31KCrX1b2YGxNJzBJLA3oCoG5AYm
eednbk1B2r3gRRF9bnQ+Vwdj3YTJaZUAvwtL0oYHVjy5teG32lVi5RvW+mMT8jtPBO/9XhtQz8qz
1ClgRTH5KMdv8pgcWciv7dlPizPx/klJ7/PzwkD2e5mA+nDiKsZOJor5+oxE9FQHbSE3FH1rD1fm
AZA5o7KWAxN947fpX6Olw9I9dGILOnFrPSvzYNFKEKdEYFQjEdPS69RAh2D2r5TcWLdTVmoGCtDC
Kw475HP6DcBUXtr+SyEr29Bnsp0ZgRWSo/CauPRmo/S6dmOwZOtgViGCZhkTSgTwdSrVfSOpPMKf
3GrBwvqvmy1W2r2yDCmgawD2AEk16fzRZV7vFl7WTJ5Z3E7G07+7sysDkY3STPUcmyc0JGXa3uP5
HYuvx3wLa2tD39blKip6jXEKxZ4mJPxBDNnj/VKr/ylx8p+YEaD276+p3WilEjPEzNrR4imAoWsQ
SmyNV20ow4dqVOxq4JKCpRPm45zOGGi6zkH7NYOr+vPj+dx+G79j8jd+r6eDSIEpjsB0ICFmh1+Q
rUs8PqSupzQAQozFhm3dErgyCzRhmUuWG8v4fTFcA+syGpx7PoLSarr/fG1bm7hozJu1jXUvu3QJ
tiZF/Hl8zhqMMFqnDMgAnwvaWtPKQAi3THNWQxA1qpNVdae2NyMo/V3nuiFm/759Lm7Zov8/VkEj
+ft1GU0Wgxh48RRU+Gb/I0sePxewtXErA5G3c0WaJXTo6huQ33g0A4MQvam2ouEtOSvbMA54fdlL
0JVIHM6Rtb8y647MW1BdG5Zh3d3BMMZntzHsnZzwNmepb1PllekWCfaWmJVl6Osib+MKu5Y6wGGa
i10Hd0EUP3x+OJfFgNoXXcxokfkNePJGq5tOGsXcYNNizDeOKP617ghw0afPpVw+mj9SVmGCQktx
Lm1I0USLfbsSRHpzz3yes43UxuXL80fSyiAoqZTV5Mu2YfAQzHWq78JOLkDqCH6Cf7eqZW/f7F2c
YJIuXnyEzjJfNmc0ovm2vObA3Plc0Ef8k8XH2paO3iwdozTOSrXRwrmQ+MLtFYd2DvXxGy+/LrAz
DF3ZLtf8yQ7/DiO3MkUEUi7Zhz+y169mnfUD3EfSB02J4uI1A96llxdOk++MWTDLn8p2/NVgakv6
M8YL0P4r+/LrOJH8JY4d6zaxmxqBDiYxgN7g0Ik4HlDdyqtU9uljV8A6AAp0asAUTsqZGt5UGmMZ
OE6OQuVkyYVVwxoF6rO4dwFaqt2vmZN1xJsyYu0y5ZT3rE2uqaGjiUShH0A1k93tgOuSXcVjLkZf
Ew7VwGwIVuLA0Mx7lmbPVDknCuTXg5vx/Jq79TR6Wu/+1JXOwiylaCiqALwt7aQISZKpFyueqkch
MCLjZePUndmEdfnuJJ2rsZ8PY9KyxaEqxx+1uf6lpZnzl0GS9uBaqthXeXwtLaeJxhm8JI4CYqsc
RjB+NU7rhnUPEPC8BMR/yTR+L2Z6krZNdiZoPjwzaca7NrGnoC6MEQA8Hf5b7MT7wZyZBwJf+YtX
sym90ZGAAHGUNSQov1BkOHJQd/CZswDDUVL5qabZpVfzXIvDOGlsDFrrdj0GhYjFvozL6phPRbYT
dSN2o5gKfzbs/sVWsbmLbUZ9Jor7ppl7sgfUfVpGreEAhoeDkJKFbVPGLg7Z1HCMNo8PScEAfmVY
025MbJX5RZIkRzXp1q7XyikiEyKDnRoytrMBt/TaTN1MwpE7FDRXnRGimtBc81QCsyWWZ0bAaNt3
8UEMQKalMqGnpHQBAeSYyitEZnzt7UH4ZZbNj9A56AaYLfc8rd2nbhA1Mt3miw4g8FPauo3rU7IU
iyfwnEivQ1nUG9OJncskyV4qycvMN4deAxI8mj8K32nm+pg5bTUfMmr0eytxQGLtYFy7GkHnm6LV
+Npq61F6KtESxCFFHPLRBTkMuKExyk75nsUAjawT2nhC2PVR5wrYRamEzZDc3OfGWBSeiZYeeEW9
93srAUpBVwjkgIGtO2Lb/SmekSRNJ+Ou0AEFqCF4E3MSgDc6Aml67Dl8fgQwwN4qi5NRA6mUj76s
9CgrutM0p76jqhD+wxdZcc+b8dxq8tecJcyvaqb7DpHXTVq0ftfyWxf7gOCJhFXOwsnt/KKNAzsp
D6OmAsqyAJy/D+Wsk7Cf0y+xhZQQmAiuVOFeKbP4Mox9pNG6PJIECOC5nF6VMaAjuvAqpLG7itkh
AGLrIJ81zygL36jtw6wXvqjr72oeH5w8hd5h1H9m9Uk3q8q35qz2YsYJNhjAEYTsRGqehasFnJZB
gcbutgW9iwEYlWZMvEqPRyiWQCoEXQ5tLEKA875a0xASDqSQsv9Bxhyd9mNxVXYKiODiKqtQgBt1
Bd1n5nQue/1qkMUvqs0+aKVTz8nIiUzmj8TOvwBUwq+r4Rv6Os5gnvQZLb8NteOruWnCSqkja4BC
bvVebQx7dKF79tjgiZc7N5rupgc+j1fcoLjtw24mzNMc45uZZblHSOkPjTzlpIS+ljyKY8PLG6iR
2z8nCTkUo7EHO+MvqpffmaYfjKSLd7EAvlhXTXfoBvtWFk3npVoRIY0CcipSHu10uGlHdmMXyXFg
XUgHjg60dvaKXLvSmha4qlpySKnu04k+O11xsBV7rLL63Nl4kpQqLPCy84BCcSpikHYMgzN5s6lL
r4DTEXZMotytzkIVovC6Lu5RHgFHQ5dRN5hokh5at8zDfNSR6xgMpDnGRuyzeEYTM7EKlDZSkhpX
g8HNG7R1VTgdlXsWmZ4kSdxzz6rS19qS7MoEaQVL669ogrLlAHmRRK1xN0s95Mq0fOXMkaa3scf1
4YY5fUjd5ljp5B4xWuWJdqqPhtu92s68N4h+MyKhGaaFVgRCRy9wrCNLl8JI+rVUhV9U8S1pcwr+
qPzLRNxDn+e/mrhQQc0YAAvpPN+axkA8cCM9ZWkrr6FZpe+W6LNv0/GkUvPe1Hnly5n8rNpxDJox
zXyjrH9SQ0NeK09qNBUATUMDCSwXKhz0OahsXP3YPPVW9w3p41fVZHlgV1p7HCYWqbmItMRAKNMc
iiRtA7Otg9hQmE0R7SvLUrBIZrNfcS0gizkpRhFpGsqWuhwHbzT1pzHmO5h7JE/qcfK5SIDnDgju
PVZjeK5yJQYuxT7vRuUxvdgzBwx1BhiBq1RXIekBeWYzxxsT6xwbZedV2sDOlCL9jPMwptPc0gem
8jLoiqWs2JLqEONb0yoOaiUw9OcWh1z/1iTDl5iAXlgvKUCbDXovRXwXd8wJm0ZGWqMd07I8TBP7
gWD+izAcv7RlaKIZDgCLhzKTEXBdwJpXGHdDLqO66K7iso2cJD1rjn5rsI55LXHDDJ3rHtAHxlsM
DB3Kme9rdD90WnzOYp17dWu9VkSCesM4MhQ2xq5Era0bDyhayhcB+mog+meYGwF0uCzBC9GWHWqY
qjmKasSeoCukJWGHpWIMhXtmZ3iIQoLBpLCbnUdq7Vaf65Anpu+UaDFt66eyi+9pjrGzugQmuTTm
kFUmfHNSmB6l4FUdxBBY0OjO0KNmAr1Yqs+I+M1bu7eOWe48ZipWQVb8oFYRgbj4WXetx5igb64w
az8W48/Mjv/S5+bUifhRk1Z55RS4Lx1R6OHnycOYube1aXoikd9Sxn6MOBdY+2fUkxpvVt0OjfEC
aSlmPlYuwJ1L2ytnKFNXlMTPM9wE2bXITyg00jttGcq4jbqOhxMzsedwhnEF8AHX9nRptF6bW81J
l6DCEdw+qqWfOW9aAOZKACTSyj5J5ZybAqPnjvM0q/5FqOwVr5SvMyYuA541CNSmZ2XyXdI4qNmY
DG4s6TyAK3xrGhbSsgVuhElabzD667jqfGkbPk3qs5H0+0RahcdIsjcsQJ9IPNOEKX7y+ofUSGQa
ySHhEj0EidfHLRgVODDO4N+MmR2BrLhnEnG1YVxrCcLSTpQRpkB9YEODeLvhXuoikuwHZ1f38alM
ilPJ/nIFvIWNYBSV09fEEqdeoG8y6ZrvUpShkCl9hZHYd01v+oCVvLYSc1jMcBINaeGEiH/H69lh
oLrC/vgNJ35vZPu0ziLC2IPiTgXPNiiA0pA9bxSszRSMThNKkURCCRQawO9a8q992xx4T/epPhKv
5SkBvZQdjdUcdAREOjOwWAfNvs4Jf66N8ZlXzVc2yR1Kh87RdDKOp6Z9qqoErB2l/VRP2pGXuZ/Y
5GwiV83m6sc8p6/pYICRSvuqlVm7gPIA5kXFLEh7I7LRVTa63Cdzva/EtB9LPcz0Zk+JEwEe/h6t
SGc9YbuhrB5ZNt1QWzReUcw7YbJHacaORxJ7DJ10CiqeHhyLL/arr4NisupgQG1aH8S5zZOjsOih
R3abpx1Hh2wXxU196hvnpe+GqNK1k0ydIMf4Xu/YX8uqQeTYTsNZlchRyjwb9qlpHyYXgZblYNql
nnxpULw5NGhR6irfku2zlRjUtywFHIg+hTWdjZNeV+CsA+RYTqpd7yR4H8Q71JnxDe5wm6oCuqi+
1dCHqLWsFPAqsXVk1cwnFNdLnvssn+4RFobg8ntuao6bYhovdcW+AUXtJxiCDnqLYMdpTL9u5y8p
4OKGWQd2yIxcJDCo6Zijtdstf8ZWOQdpScADnbsA4m+fQM7+k5pTlGXIjnMdRPGdO5+ZOWKQx+yu
qqp4bDr0FjgmMrQa9r3XhgMYYn5IvJjySd8PmYkW0irGDsTxta0ZV6khwjnjR1Y4V/1cFZ4q7cRL
TYXOdvGlbdvBS7movNwAOIewcq/o0CvVcFgH12k9ozD2bUvutIKdMXSvn5VuPmSZDlBeQXxtbu7m
1Pwu+wLB8AgFys3BBxfQAx3K1iva7MtUW0fXaPdIYZdeldd36GXaaQJmnRV3GIf7hexVhKB99GNX
1fvSneLIkBneIiW9Ei4eZbozMK9B8c/Duq/LQnZeXU9pSDJrTzukKcGu5kp3Z1hFDW/UVqDcHH9y
UE/zpK28EohyeN/fIHagmI/qf8W6/FkU/MF0x51eFXvs7D2viHGdW9m5zoZwymgoai3Uxr73EFu2
XtP0N9MspqA35AN33BvLSEEoWg+7Mq7sPcXTLeDDcG02ssFEqH5jZjboc7R2D0DUL9yVCPJQtwSL
B+IEXeeBpk27rs6SoGPyXJktwaif8WRJG0HLpN3YYvhpd3oTmmO5z1kSlU560oBE/cKz1jkbM9F2
VU3DckoOXZM8u7DwB61HnI2XRe5nBTar7+Rit3p07/T6vq+57nfKfB7K/DRSBO96MbloCUD2U4HI
11MYFAtUVd3VWntn5aL0VfaI4ONe9fpPKyU/zUY0/izMq4y0Ry74k6k3wJIF5tcB5N/NPTouD2gl
iuyuT/ypQSgL/BAWGhMw5NtqT6dpr9z6njhyp3F5LmixHwBk4I/gZ/bmioWm1vNoGPAcGMWriQ/b
E5GbP2FRboYJpCO5ig+TBaoTlfelb5lIB40d3WmqPFCB/LRqIqPpX2PZ7hLTaQ9ljeb7dgI1d4Yi
DZeOPxW1P+Alghouvc4S7XHItZecxw9DH7/IuFce2ji5x5IMeJXFadbdkOcgcFYDv4alBNKRxe8z
DfYFqQvEmdq8a1L3bpgEBqiYLTEkivyFrNufse58HZr2e2tnSJ/jfX4lOFB10V7b+LWd/ezneMAI
W/XF7TB51dCdksULsVQ4Egx/NPZxahDjGYPfT/YeY9pneGR2RxrdB8DEMXbAId3wyKFVxKZHKcsr
yp6s2vSUDq4J59s8Fah7wRYiMXObZt2elSj86xJ5ptJH9I53JTnO7XRvM0RDym79AdQIKadzUE93
iWXeFOK73tgoEbfofNAf7P5uno9VZe9K/CU6R6wX/jhhVEyVOLgp0HpEGMUjrb/0WJR5IMN4LK3G
R2uZz9CuKkgZEicTGN57TNLxGfMJstP9qrkdJdgZ4nb0J/5DGbXhSfqkqv8j7cuWJMeRJH9oKEKA
F/DKy89w97iPF0pmRCbB+z7Ar19l9shWJMM3uFPz0i0t1RVwkoDBTE1NNbODEYQLSOf3o1vyF6OG
XpGJbKnyeDA8TjLeFTHAmVj6SdBtFAweSHZO5/JG3soKtab1EimAnuSPPI9txHxUiresCqHYsRub
U43fHiY/ZQ07sQ4hUzeAg+V2WFDMOAd+PUPCcWCTNr0QAeEiNh7gNdTZstZva0uxk4k/UjBXs5Ig
K2XSnyzV6/VwX7KTzE2ISEcWqhrpMCzh6BwFZVFuIa6NpvutyskRXO7mZAbmoUShii2JlwTnjwjW
JKrdQ2/NkokLcqET1WdjeBgEKJKgzI6vIaarMvFQytyWVbZLI9jVZqcGkHxfojzuLNswB4815mNd
vRctpocYnsgKn5u229QViu6+8ehwHKocgNINVV7xP7qY+4zuJlk6bXDS2rdc2cHVzdGDc8TeUIhG
YW+XUlxGC5rGVS12QZvZ6tihpxFbuZ0GgfUkgXvaTTY1zyrJHuAjDeSPIPDOwAQZozuUy60jW66c
w2A4B23ijyDiKXEmfD2KzwE2f04uEO8OLpU0QSNi7U1J9B03IfECvjCYgYbATlUKQM+zeel0p6oH
IX9J/LihaTY9RHxM1bCtSm7yocMN/IOJ9zbAMWDMo7SDAwQ0ACNqWzqSiiK+kLi9ZOycjfwG5fFz
kua+CDMnTshDkFjHBjjHwPZBiyikA6hCBlJZ1lPUYyNYVv3ImXiOTAi+qMSpzLfKnBxJsxMGcO9C
Vh9jnngY232KVXk7TObvngbnPoao0aTDDIKKwa00coLtpZ9qxClUUDtJJZ7zBrSmjmI3BqT6KAp6
0vRjCPP4JsRVhF4cRAYDESM5BNhaDRliMHHqTG4KkbpTt4X4waEx8n0j059TzHO7ScXPEbBMOwEd
qt5D9YWadBPy/sEAtmaIfZUbG9ZOui1gLYJXA7w3cZLgbWyr361WIyAXdiCsIyKwo5EIM6O56TWo
ZUqUR6M5OLwJ9q02HqAe3wOKwG2S5F45JYgEod9X5XsyJZuxeAli/T6whlOiApDJst8U91BtZYA+
8TN14HU2UJP7kJR2HNb4XEp0saLkQZLhPotqW4ZyRpcfaz77GrfPLAW1e+Q4WgFoZxmTz42MzjKE
CkmFl5mkid3GzZuhIK0xafhT6YqPFlGxawZ0nAEhmmn8iq/2y+gJhkNyZBnNJUzC93yY0HkYe8Cx
oBhZZEiQvOOq7Rju1S6DJDz7SeMPnSp+L5XHJAdpp8iAy4jWREGJLJzgz9hpXj/lwwvpfmtZRFDT
i4tmBC+8Q5YutEfUvLYWk0tuYkwLHf5OuQFq/BvI6bkn52H86HXlKJLmUQOAYJG3gg5PVV7dDKX1
IeoPOT514xghxEW3Y02eEjhHBVT8FgnAVt6jQ0Np4mTpw8jvzFy+gusRwvDTOHfEeiUZ3CvKB7PH
QRtaYNrKSCCCW85mD8+s5gjHnXkHF8tzxfkHZ5eE0V9hQEJnNDgMxoBpW+lTCawrbDtgvpRKm7X1
fa5WJy0SYHh0G6PFn4QVz0fclhccoAPwMUdPf5MkTm0zLx/jDnVrV6SgCiL5buKHqcnvuRLcKZ28
s4A8qcijdYbYbViA+iwe3lNslKSPL3JEctoGyn7gtVMkBHgMrIWrct/E8YEm/S84cbpjxOwykE4N
jBQ4qXUqgclFXeJ2mGzUJbejqXiZYNmOEyyAIGZQju7YuUpr15Dw9bX0ECSI4BZDRD9VENzsfgrO
OeJXCEpGP20EgXuSqXpRM53GUDlHk3jgfPyVCdyaIU1d2dauYvIHPRN3pajf0wAEnmBA7loFOER4
edNTTtlWidAoKEm/rfTsFiJa+Lfb6HfZGXv0JQvESFTzQApxRnT6EQfG3aQnD8S4NNlvQw5um23V
EqFwCFF2lMKwiYz9EI1nqbMnPWcW8pX8Efe+YxWHNJMQV2rnfV0Nh4RdOEDyiQxIU0TvjCLJnDpE
QWbET0GgOnDgAFm6fpXR6I6S/2Jd7TcaPVMj22Sd6iEv2UiEshxD5aUgflKSZ0HJRsPPgLuBb5nA
H5GipcB16jh30phvYgzL0ET8KhRQj+xAAtwGjEv8iZRAJSlqil7rnVA0P6Y++Gk29A1Q4CZtsZ3T
bPSLuN+36RCiTMUFOaThTdoQPxWR9C2jRvIqLm0MqkyQSwpLM+7nUb/B5LDfqJTD3gx5agHF7sH0
Lc72rczOxWTY7VTdsDj260I45SRdxqfLWBq3VY2mPSQOfBID4FfMLdX1RxU1oB2byTatubhhSn/p
zHwHHSuUMvWDaONXRZaTXcFSEw4eApN7MDEuTXJIC8iXaMNtL8d9makz9j2+KnqMCh2fRW3N+zCf
jtBxPGDdU1GhoTsy5TENE1dICDqlaOONSJ+KJLknEU32Nc9OpAkhE6S0G5rHvpaxkxJXe1wwW9ay
fdpgvs7sbov5361aJIC5Zr0nBbkTYdjeJr3oQlsftKNpJJu2pX45sxUUwx9UKJ3kxFc1BUYYoY/J
3bMokvdJbaHGV8Yjlsyag241gKSgtdFsop4WZ1YBUoDWXASZmvjVzAqgF7p62zclOShg/fhpCzNc
AHNIw81sPMT5ODoFlBYdWfY/U6E1x1Hr3xhyZT+VIewPK4CY6AphJqXJ/LHLASGSrNgaRTsCFUYn
soQlrzcOyAamIboorIJBjy6FH8L5a6MHENQLenjUttJUDqoxvVewXXR4aI62bKvGtiSLNsFEc5TQ
DcJhDTwlbKR2RoMsOCtA6La4CZtbGMTcMrStdgEojjsKEHFXQ/Rji647cXhbm6gTkZLSotsRak47
gtA12mGuM6dg6UcGHR/XNIJzqKGMVeS0aSuaQPEW9TbVaXWuJvkxlOhaQvP0Cfy/GY8zqEO1FFYB
Zlr4Mur7U9c3j9ZcOKUM1IixEsNNCDTFJ7qSIOWBtooZj/sQzVlECxiOZlpeuHlq6BuNKd3jEAPT
TixkSVYU7uo+KQPbkAyTS2GWncyC6l4ek7n7Ek75iaUGFDyFWh4oFMadCTi9B5Q4dtEzxm0Hl0xX
RyC9RdvQvClqRXzItI4ugxYiP8wbZKOCpYNNqPhZM0a9UJXCIYWJAQyR3U5BheyEi9prS8SAXBW6
x3JtbsaioZZr2TFM9Mde5ndV3N0QA94kFsGf0+Ku2aRJP/4aeiHfFVC9Nnim/NzGQ7YtihYqZyyu
BfCJKPDTaLrJo6k84YLO/ZBkIxIABtMmigra7IC9oEEUxRdzHDSbZgFu7zg0+IkFCntuIhU3ZEDL
fvDqstEeOj3HJpwgX0NEUSDq4OS0MVc9zNAFmN6NqnsqQnor48r8QclU74I0tQAFEwOjYslrrPFq
b4SyOTPeQl4yotme5rxF0B7yyJ/FWy8lS05joP0UGed+ZOTMRtWV27mlofGHIl9L2w6JGNpmwJGG
S4fvlWMwEIlxVk7Ez4XJPIZ71KM6AB8KaX93LIMG1VZzVwxxsLcgP3QsoSExd2eLQ0SH3I10xm7a
DkUPs2IN9S6M3rOuVHvAW6F+E6Jj+DPVq9rrrOG9r3sUVNxsUFsMqV1F4csUV7FdiA54KyAeNxUt
ovqUfVitar7MYgsHqanpnR4BW5ToKx8ktrlfApF8Lg1eb9UxeY4sMAhcHJ4AWH2Rsz2Ur55rkqqA
eccMthJozBqegT2A5kgwXmo4n21MPoHOrE3k0ici9cBsaO7rgNIdm+J0K6amhqMm01Gwt3k6vuRK
nryqTNwUSY+kOowwVjcaYYfqo6VoCWrB1mjBLy8J4mKSdm8yBP2BADbzeqkjwxzLi+iEeqOm9W1u
qIdCx6WuJnniDn1t50qfPqQkuDVb0ODb4D4ehxdsdjArh3gbCJraBnoViRBb2qNij6t50rJFG7/E
QbdDwR9TqAXaegi0wzI9uI/ZkiUuybtLN4UnMdXVvspmftwstofcLu7GE/7KviD0mYxkz1qKjlWC
W6ePM23bkSY49Grwaur8qa6awglZ8WgWKjq8cXiIrOhQsyHGAGO0TXr6PAWTl+vVtoqLfQ3IhSiK
l08BZKmKxrDjJESsY339PLTKnsUpDg8hx76DZWVOKxzbetiRDkVx1qp79AzPQ4WWf6iBv8B0LB5X
KgQmRqv2UgMPgCj32ioa3mLUDRurjMajQsRzpqJ0Quujs7hEv60NjpmZKLfC6DEoDo1ROwdJIs9L
zDQkFW1PIdq8m8wwawVGuLhPujCpHM1CIFBKljvhZL1UaZNv1Mjs9slIWxtq4L4VxCjwEvmDdOMx
y/p9mIVvCqDMNB6dBi1zAmXyoTv2vXojwjtNyINKHiJEr4GVb9Dqe54iRMWyNR7rYrrlvL9pq/ZQ
IhtUytsokmh6Gi+WOr7zEL19I/d18UIU5suk9gd85n2O8i3n6nEwLb9sE0Ax0lNJ5aTDUUPF1qAX
zeSwDdCRBTtCeeqo2KCd5cZTekzDxsk5O08ZPWPqq7a1jko3SeqbVn0v9SSGp/Z90esQvZijB1Ph
f0Rrl5WWl8S/OT482mm6pyP2ownqim7adOUA6VbVbQqg+CLYsPKpqkO3UUo3R04tkU8THVLfNdtG
TY9qhyBeK7sYKNsW9mrw22Ss8SBohBZbz3/BWvieZAmEDEh8sOoMHrMSgxsEyt24YPIqrdAR6v1p
Vs7jahSfEOqeDeulIzW1qQlwP0tfNCF+gCwQOkWAOy/56OIXC3B2ftIncFViJp9QkGpo5PEIJUI1
OHRsQU2w4FPRKz4ZMTALjViVv0T6E6rl06Rl+7RHA48pTmD1T3kTDV7VNCiX4IZc5hs9ThIvk+Wu
ajA43IA+rKXPsu8/zIDsQo0ONksOEu0zTH/uUwtXmNqoPiXANbkJjEw7FWnoQOXtru7RSeXZlqfW
r8J4VxBp4hLTK0iFcSidHLJuaLRP1oh2+Ch/pIp1VwXt5IzDY5cG6AKAZkLCMytgFJyiA5PHdywO
p0On1emRJKgZokqZbhTAmTdSrTYGjd7Rp/s1GgRigRHQQggM63ZiKEdg6B8qaHVOi7e+ndB1tcKB
O7U6VIcgVJmfhnHn9xYgjqZW38jUnAvY5rommdCVLhVg+RO4QqjRHVVBW3NKgn6n1BrOCaA4o4ne
YkqOYDB5TWL5qKdxMwT1jRyH8bbKQBjk2YPZjgjWzR0VNALRoDrqXQXtHqKhNVS+F3GG3jw4wBi8
OqP8V2wl4cegVmsbV9Mzy+fQ3r+WubmVUDK2w2RQ7WJsowtAfPOBtuHwAwS0/t4Uw1MhUNREhglS
Dygwu0Ft4QJR1Ba67aDjWiVmJLuptRuWYYPnOOR1C9iuvwtIcQJFathD4ecStehlzGn5ZOT36L0A
QyIDWtYK8k07D3v9oyluu8LaNUYKl69MgL7TvuR66xsxsOlC3xgQQX3WzbZ4z0IUJHklbpOc6y6f
WgVuJsPI9rWBW1+N+pOwUIcmk7nXRgT4oLhQlH+IXhR7EbtfrUvAYNxovQphsy+SFPWV4PFrmg31
VvCsOWq0oA64Gsc2LJ9iIaNDxI0HmmcxYBULaWfX2GqcZlu9gD57M1K+oRZTXZ3UALNBZd9A+NCf
Ag2ty2HDsuCpK4R1j0p79POkSvwoNt5MFa2BEMaqnhVStDILLtycZroTVKz3BBqlia1aElZTad6c
MOCPno6GdMEedBPxyoKtH2cVqAe5kviS9sYNajxIc0Qm8hrwx5BDy0tXw1qJFceeww0iDk5JOzQ2
a/ofatBEN107XqYAfdg8su6pUsozvIbV85Sj+R1pFmgSYGmhVdN5kobPg8m9IGt9RMQP1JeTnwb9
U8gVwIbxe0HS2stTgKkDCFw2ZjLf0oExx0JK5umKyAHwo/mWdewWdBsONCOAOfo4HmZj1XgafBpF
ma+bVm8rJK7BiMpA0lFMDwRHt+bRR5qGoOOqMXeUCCBHrXcjwOjScAa40/pxVD9QNb3tef8j1COv
1EEJpYnm0DRQIcsW9m6fIdAyo3voe4HH68Pa1TOldgu9vhAS7Awua7/IjNAPcXCOTEQ/Igzj2oYS
Wj5MdqnTagHIW01nOqDvP6q5/NkM1inj8mdR8h5lpU4BC+FM9xlVbSFzbo8AJewMJqSburEgK1rE
qPBaXBTgSTyrGS7mQq3fxCgeuxjLc7TPvHzg+95EutjqQ3LbGWVjczAHbTA1e3BntB8sR23ZzNM/
k3liTXtLc6W6CWMLQmw1cAAVCTP+zz/AwHuLO/WxGXV9Gxvs0Jf1fQpIxSko1AIMJg/g4u3AVD1o
Q7HLuuyo5dFRT5se4xcMMpakSLypBxpaN8YN4RjhRYX3UogQno4JiIFqnTcgkIFPRYzXsS0fUKD+
FuAmIAnmAIfaj3Eoi/KQ9U1OYpfHVoguT6pJhi5BFHSAA3NhTEZ11xaKgsxAVYDvguuB7MpSf6Vj
QBvh/FcaIHPtYhNGV1zLL4Yu73rZv6klGvK6Zj6MmlWeE6W6NQh7QsKmehlF2ymrK0CRMmUnNPcT
0C0rcSwy5aA10FmlE9C3TOM3s75FqJQzKAqpLuTXblS2lyYEn6dE7wHBs/uppnpmR2GDCFrGP0ce
HPB+0RGNyF4UY+SgefcBQfgIF1ireSHAZye06uHVCvISCXBawgMWOxbB7Xs69FXO+idG8oIaP/VJ
8Z+hmUF/nahmG/UP3fo3Qwuf1qB/c7vDsNayIO8wMlPqjjUCyUVaVQwXET19/zBXqfGfFlpQ440x
KeJBwUIqwOwkewKFyB7LQ7Q2wLm2zoIYz3gjsqbEOmPzohg78BU3Q/JDlZP3/fPMVPQv4ySfnmdB
ih+rLKlTELFdzWy9BsxGnNgI3ZhhA3C4YJENHYX/5X6YH/0zDx8JjD51AgOwGigiXEXUEw14Vk2+
/f7Z1jbeYlRGqrC5MzQ8m+jUV/Bid5nS3gi9/zczDJ9e4WJgZlbSsTKJZXiEngq6hHoClk37K2Yq
bIHGldX+zJh998UWwwUZgbYFjSPiJhWUW6Dot22AavFe8yqUHVYLKoyWAlBN29ad6ujIQJla+Q3f
b06qLgSw+o7qcTFic6ZAIrh4peNJGA9DQVbWuTbLAItqDLoYmsEhl7rYKenY6CguVXcMH1ODgVWx
phx1dVTDhESxxQ2IsZpLYU2L9WI0GgWu9H647c/FjUSRPou+557cgrL+O97kN6umcHM4Wn5Di1AC
mzbVIOpSbkWiqzJlaaFi1cmfFVEZsKjdLFCqbpvn7Pn7c3DtNX5ebXHg8IajQmIa16VQlbNS4unB
igL7n5HE7x5ocdQapsBPHFgCZqaJD0tQX8lscPQcHZYO8y5d2RjXNuDnJ1ocucI0W2AFDUrX2ZNe
nTyzNOwIL7FV8n8RIC2M8EB0C1oobDmMWZCp05OUT24mbkVHUGFAT5L8JMXFZHdRHhwgW7LydFeP
OCSCNU2Fr7ABSfS/930LGmfWasYE3V4Vng6NXTwacAXXsCXXtPOvxf/PSy3uGUDJmHgx8OGsztoS
VHx2naCepxpQf9ITMP05usOitEq7KfIVQYwvn1HHA0IEGdM9hvb13SLPLSrKVOBX/LEU4BMj1YxV
A70gzf3+CHx5zMVKyzcqcsUgYQMVUrgwNpt2O2suq9s14cqrD4TdYhoQrtbgvvP3h5uqQDSaggdK
OUaco6b4YeTaKwsTKFhnxeb7Z5o3+V9nbn4mCxRbSzUNzpZBxGwSRU16EC8jeib8FTfCWD8TjuYB
roOi9b9f7UsQWaw2P/qnW1uoY1xXCWisOY8eGcN4tZ61a+f6y429WGQRRvqEVhnmLqQLHeVmHkIJ
D5UQK3uBrj3KInqILgI5sAJMDqIAOVsdilU/uIlObHCDW2Yc0l0ND7PZbSE6ZmDAoP4vofcXb0fP
gOLxmpzr2s9ZXOi0T0itI4lwq8J846g9mnhNt/3PJPc3e2U5FdhFIaPwucIjb7qnWTx6dnMtdtKF
hDM8YtZEBla25tK6pSFp1FdSjnDkKGNwUBmIUj3QFXXbFqGn0H6D2bYV6Zt5b3z3iIuzp0xybMoq
xSMCXgWbzgCBCsWilUT3aNuCjdoHt98fiatBhVFiwWiLw3J1cSR4Neig1JA5qNQ7TIZt/mOytxZU
vl6u86n4tM7iVPCOmgrYCiN0hqsf88d7R6/wHfwNKGGvncA/8+NfXuOnxRaHA/NysgRyOCI1aY+g
CHR3hQWLb8Vr7cFFo9IF6aJxg8P/h1T8l6xo8ZyLgyCFlUUYoR6RRIC9+pD7KId9kCNdTCA4xopE
3PUj8c+DLpPLQcumVGXYo7MTBrzg3MjLNtxp/Fmbur4RK9vzihj/X19RX5TBY4kW26hjPXUDl49j
dRo2FGQLrwFzGm57mNp8B7kM0NFwrm/SG7LyvFejDHJopsL/Q9PootDDEFBgWQqiTAcdlkydziVw
8+/Pw7Ul5j+PoWc4UhNzccmmAZdFE5USjLJyE7Roh9T1iuXc1SXADoCpHdwvqDn/80+3kCULtMxG
6Pj11mxLw5ktdLqmKHp1a8wWynCggH+XSZcbkZVVEytYRd1zG05JztQ4PQILTkCNU1f+4srKXX71
ueCNbpkmBjy0paUHn8xITRko5yEpvKYbfaN7/RcfBx5TcB2cx+31xcfBbAl6zxwrjJ1wdYojVuy+
X+FaAEZj9f+usPg2wK3BRq9xfCkogQmGznJMrtJ3dAo8NbFWXti1TOHzYovtnBmglppxBR+bKj4W
ef4uavYbDJnQ+/6hru8FQ2WcYkcbcG79e8ep7VSG3MR7k7PzgkMwNQ2nSlCn4H4Avgc6W2ve7l8F
qBAH2aclFy8SkDDvMBwkYWUDDpcPk5XU3ATQ6te5PRdUQewoxbrlwxyAlpH/87KLV2qBxRMEIb5f
YtZwIovbdNtEzfje9VN/hEYaeR3wgffoa2WbtKMpMG4FzO2o4/Hz9y/9Whr9+ZcsLtYiHUAT12Ps
VQ2MBquVmAMJXzOq/YL7d78Stb5WW39et47ZDLi7wjJ6EZgbtJQVXVdGl2liW5nNPttoOdhI3c8i
EE4QauBqeIOgc4do+/2DXj32M8njv5de5CzDlICglGq42SHO4DKjx4x3DSB2zR1pbZ3FJobbfZHk
GGZ2FdlZxwB5vKcUQ72GAsx/5usO+udxFht3HEHLgFoCyp8j7IdML/GED168V4kNBjrcYRUH+GMF
9N2Kiz0LpRoJRBaXauNhkG4z+tnd7LeoOMNFvW+9/3j4wGR2s5bhzn/4u4UXWzRPMH7Uz1SbqJFg
LoO1WYHe269tzrUPN8fcT/cdBPb0FCk01CSKcGPI8jZv1f8xHjvvfxOD1Crc12Bqv0DZeqgRgM8X
IsLpPm/vjfRek/+i0P+8xOKITTV6gmE1jODBg6gx/CrTU2YITCitJVnXUsjPCy0OVBNLK1Y0DJHo
mwF+HMUG+kU2+U2RQIYuc74/vVfD1KcXtzhVVtJCqkRHtU94IW8EOmlkuoWjQr7tp/Lh+7Wu30Of
FlucLd5kRp0XeLLG0/zxIfEK2NQpHnqSuBEsiJOkG21lzbXnWxwuMcUEvXaG46y8hc0lAodTVq9B
uvbRroaNT4+2OEtdDhTIQMx3zZvJrx9Qt7noK4JbZM/GlOuGTVcLqs+7ZHGqBo2HGtHxLmsXKh+W
P21NV3lD9W9nLiB09/tPN3+ZL6Hi0+MtKqo+butRTbFNrOKVWaBKgUD2/QpXnGj+PsKLhBVtcAX2
b3+2fbuLvEmFFsXRkL+rDfekr6Lru2NqBNPUuFu31F75fEuFLTVRZcktLI5+g3EnXhtnspNN48I+
ZfIgRLB67v4fZwGximrw2NWXMJuVqsVQKYhYs4daBOTXY275mzjgTYArgR2zFu2v7xgLnQhdg/wf
CNl/x2HR54EWWcZcFWt+7pJD4HIHswM7fcvdcaVUu56RfFptcdYLaDiR3uxGF85QwcbYBrtn3c5P
7WbN7fPqCf+00OKEB4EeY1ITqQ+ush+FgesLsg77QcGAC/xq/03t9mmxxTEvDK3CtYnFQpY5wXzw
6NpVdn1nMMII5tPRV1kq54/gueXtfLLnPkSEYUxn3IJeCS1kz/o9W07JNcDkaiLwacVFLEHDPE/i
ACmcnj1H/QPHf65JGa4tsQggATFDnZh4qKD7UaOsVoYA8wtr1fv1soMZsJWkhs7pMg9uQdLP6wTh
fvaYQ0ZDkb/BQVKg8LA2xOsUF55Szkrkunphf1p0cWEHddcpFJxWlNrpR7EXbubA3t2JXjGFuApu
XY3EnxZbnOKhDTF+JsCXDcp4QyrjLHmwJv42f+8v0f7TGouzW02hZqWBCYJvBaWRsKzcYSrdWecC
4/N+35mPK2/w6hlmcAFllLLZuvfv0BRoUNqF1sycGIDCedO74Tb1s8KZqdnQakP+I481prPOazv/
+tv8Z+HFk/Imzcp6wrZEe8NR0l9JGPsrz3Z1d3D0SSGNRdHjWNxro15zo2jwbCMQOuM4bQ3VCY/S
nzthBtT7Hr5f7+pB4wb8DmDMC07O4omgrhSWpsByEL9jJ92Ulp2NRb3lXalt/ndLzT/lU2I/mDkm
gisULkylEtyvkng00DdVCHGQ71fS5vDwZUd+eqpF3IVXSdUFBLpGuWFEWxXM3N1gdupJL6Zo35kp
xrpb8qB2Jr7iYEb7ARPidiSLZAv5oh9KMLSnoaKPyRTexVPFbU0W5imvIQgxlA2Q6KyE8pESq3bV
mbpj5BbZgHPwBLJrAoYjqMwFMxTHbKGlxEn0HklF7PQEM7BxUf1qYz3zBDS3XTlSdS9KAi2spCP4
vJ26UoVc+bxzmx+wHi4vTV8isEHfY04nS7BhSXkMeusVukXnIacrvoB/oNTFC/9rnUVMG2tMcArQ
SjEMuNWgVVV54J0jplZ3xQ/FbnAlhUf62juqLx/iO0s6BT838RFDwYiwa0XKtRL5r1+ziA+RGk+F
ycI5wkoIFzjNY3muHqGwYLrsHgNQmO/dYzDsPjxPr82ah8O1xOmv1RdHCra6rFSDEsjDIZ9NPfaZ
o+6yHcRS9iBE/ovb5K/VFqcqq6UwKcWzxjvwlSE+5EcORnRttq3AQHfW1rtysv5abnGyMEc4mVkp
cGN2xMOujTZTHviVgkHSZDDAyancLIQo1/cH+np6iGAIqMoAZPynv/kpdsQahYD8f4rc9JJ5/fY9
2VFf34arL/RP7r7YyiZXIUc3x2Ci8kXqkUH/s9IS1C6zq7au7YMb/JcX7ulOeYTaiiUcKGb52YPh
RH4BYYfQXquerhzav37B4goAM6OqkjHFLzARMghEMpomn5ykGFbi5LWD8mmlLwYDlVFi1G3Cszae
uckfMNGdwVMz2Qyv71YPl+QA0L+4HbTtrVi5DK7sI5MTCiqEqhsmVRdHdMCM3TS0yLyMDFqTAVPE
UVGV4ilNqxrKl9jQmFMcSeBBlrdfA+3WFl+c0CQ26iyQQLKmd+nNtrDtAel/eZ5sxTM86PFBTAmF
hxk40f2/+rifHnxxXttEx5RRDXirbvel8ZioF6N+XDkt1/IjTnBW0DbSKPyZ/75p9Z7pIZ+Bk3jX
7jCk7nZ0cMmWe6MD1wCI3GAGwtCdbpaUg+SGs9a+nd/flyP0af1FkGBSBJimA/bKSXZL9OLSQnHu
+2e8+ogoTNGeQCKI8vTvR2zSyUhlBgClxeRZkmwqFYOo86zpSgX3lS0HqJB/WmjxLIgPsRoLpBJz
h7YPHi0gbCZoXmazLTP4Fhswaupae/UOu5YHfl53UWTxFlIERo7EXTvzc7Ql27lKqCDF4WKgylnb
lddS+M+rLYIeerQDCDccKTwZHmrIpNiiyRg0EDVgl2XoW2m79mKvLzmbr6HdqFvW4gHzoWAy67BJ
ROr3LihfjrYV95nT2v3vwTX96jhDKcJbfbNzaPmyO7V/Fl48K1NAPLDmZ4WHcWSn0ObcRXsOE2ra
bGevbWW1CLsKVnG0CcGm0xCzl2kYZIfyPqVYUgQ35a70d4XDHbWz7WSXowlih07srd/VV6EBMElN
UwMyQECyXxySvIYuDEelOUTPWrUzNxiA3LfbPobw1OsMktWbNWbPn9rry9v9tObi8gqibNJShmJQ
3wSzifkNhrjMS/kMqapN6YMJ49Qe3+eh3W8SvztUUIh2rdheu1/Wnn0J0SmzQnIFCpcrdpDP2mt+
6ZPDnBz1nsQm23Tb7wPS/Fxfnxs29RzfGJnKAu/XRKdZSfrfdLvcb7c1qK10u7bM9Xik/7POItMu
/w9p17Ukt44sv4gRJEH7StNsM95LLwxpRqL3nl9/E6M9ZzgQtqGrfTgbG6GIqQZYKBSqsjJtK+/i
Gt+0WBwKwimhwF2k/isYq3d9YHvSRR2IogP1k3NrYy5rsBIU5oBpdA/H+Es27fIm/bpYnZtgdMKT
wdqhZ6IrmnZgzplkrmhzJa1UjA39fGFQHSu3cIddjXqg6K6iF8U5Q+xFAhoGtR3wALZHVBC6VLlO
QekcL6pIQlm0icxF0oLAaV6hMuFJsQlmvcGZc92TM5BxxOXkYrpmcHpS+ee9kn8MdGKbgGwpBgIt
lr9JnHs1VeqWlsmpYLuGVCe+t+8S9xdM2cBgrOg9wv1wG4PMflp92U+WhA+nVLb1pR2g8I0JS9Cv
KiZIeJSoAN9fZtcH6BKk/rxI65Vazc3P/3HZzGZbcol3e4r04Neycw9z2aGXSIAAKi4tihb/fzw4
TRQ2C2fuM71q1UKmB5NW6DH8mO4swGeA1jmBTOsPyogcx4UgBjFNRHcwrL7fOZsva9dmMYFTHDWO
i1ppAVU+6bsusLzRzezABFXB+rO8qrw6EIVWnmEDySUKVBbqCuwoRGdI5kQ6Hb2j3JwwJzc/V7W6
MzNdpKTLyRBM9DsARrJMRZE1xnfzJcHMbqlMHjR0XLS9nRVVYBDNu3X4koKo6bzP8JYFWKMuo5Ru
mabNBFZUZkhpD8kExu0B87oXq+6F3eifN8IJAubWCBNJsW/LXOkTYIV1DiLstTe8brVAqlBAskdO
Qt2jtaounHbn7XKLElvDzF6qzQo1BwyCwzvjGwis7+vnzpOBCI+Pk7D9J7RG93rjm5At1ML6l7Xi
qtwBe3tcXfqYrP8ku6KbxoTwT5vKHPZcB5kP6d/XNj1Ra5rXeYOH4Q/0wO2DKIHkfUNLxtwMQZEA
rsJkOGtU1vmctJNnKSQom+tBehuhOrpmYHg3oe5Ri1BmPIAqxpT/tWgxcIWOZGXbaTOyYqK92XK8
Q7vMLXpQRdgyqpOgVqvdZZVeymHdWzW4jkNd2YdjGcwQJDFwzQBgc0Kx88aczfu/cCyMiNjA/9tU
+YU5NpJSJcUogR8LlT/QnHrFLeKsu1jB7PduHYjuF06aBfy/BougcAFAjX6cjWelKRgm7RDPWfmY
7Nd9u192xk4c43idoU92mI9ctOAmmEEChwskfoj2Q1A9Si4USh5QGsCypIOwLcSLP5uVGcxHjksd
vHYqLAKvDhY5Wodxswm9DMQ/INbzR3CJe3+R/WyXyTbARpOAkyjTJk8PM/Dz1dkVBqYO2lAVgujK
i+Xb1TFuQqjCWmxXyOfqCgw15LIZ6lMXDifZniDEV+u5KOJxj+mHp7DQXFtqQbpowFM03cFAJ0VL
VUfVxzjTnlI3yc6wA0OBs/7IvmRCZKFouUy4BXLFGBoF+7o21fqWJIZ91c2y5me9rWF6Pyy+rXW1
CvaYfzYw1WChYmEabEYwJ7o25xUyAikezasIk/vHgQA5aUbmcmEZxjMZwcxc2gVglZplfxdEAl4Y
tvB2/sc8kwCtlVxHhSVPqJQs4I4DngVjRxgocXP0oFG1EBe/6S6ygX9rkQkGySrZWklr32UBpoxm
ARekCGciMsHEAWmN6h5Eh3ge9LOTgdwcsSf43zaOfapCfUSbigbLAO+Cm4DBdWkfiRp54RK5GBpx
wdF7yOshmHHLQMnlIBugIpa+nP8V3IUCRGBpwGPrmAv9HFihPwDVpRLO00vdriEdGGW03HL+xogO
4B1KdhhxZaKA3HfFSKVFvWzKbmQwBpZxLeh48WraJibD/rVB3XRzQ4DPKwb5FiINbQ5TCbJuHVFU
yh1wyDq9Hzq05TRKGFe+NtvjImqGq9y4s7HPHP2yjaA21Bo001p860mBUNceM+Z+dWW48w50hwXG
WSD2cMhudBey9sce0Z0E2Q3kGXpIFQlfuLzq06cdYbKxMM6nTJax652v7Kav1Z3UHlSfIsBWMDIO
Qb76FUBg5avoduG9Pj9ZZpzK0npznGw8Fd4b9QYoQ6/H+CrHlAutjkx17arCgURehcRE/eU9O7AV
mfXkTDbi3Kzhyekh2heYcJkh0ND6NB/5Vaq9W6cADLztJIi//DzN1jXVQksDwCnm0091aBS6Cb5S
0uOBeWNhfE5FX0xHJ99wV6SlSXOpaXeRjgi5Uz3xtcPdcDSviExnrEFHzcRgMIMpcjihmjHaDgJJ
cRVjlCPeyQewrYNEWgrQ1xCpe/McfmuTicKj2pqNTiEEOejdB0gZpMMPqesdBZQnCbhQm8fzQYT7
uoAYn4I2ICi3bPaegwhyVIJPDmXN47pL9rR4uwbkSIuoYsQr7yaHCbw+8b5Hs4q5ABrIDaGIirqe
DrYI0wbfiD2rX5exfklyUN/XSyMSbeR/RMXG3BJm9PE/TCYImq8WJDUwSTvo1V3nRkcdNRs7aK9Q
+w9WQeTnfr+NOaZyaWpLqyzvMFsCIrwuc0liOHiGQjHnS13Prl2VgmuA12MFIwxRAXIxdQXIKyZG
z6h/FXhFeSt5zPTOj8r5OjZ6VxpjKCkNL1P/RCnG5PBaAe1e2iWnpmqfBghENe9aULdRmAcxiG6k
4tiuL+f9i3cTbjAT7PaHTWNiR3Adr4u5n9MDgQTJ/2aB2fEVpPFzQfEJWrsztQSCekSww7zHxHYN
zAbHUIbOYkItQBQqpuC5GRyRiqBKy/WcD3QJYa7aXEnqUM+R5Q7DGMTVsLcXEPMNkHdJ6qsaGpng
+PxxfutEC2NCrIa2GNTTsDBzfl67+wiAmzl9Om9DtCz6GzYZxBBqVUmojWR+qBQ9yOtq31ZPcqZd
xOppCg1BAihyOOaWXOUU3CYVMpbIklo/ntL80mgWS4TRod+czZa3PsHcDUWRQqCOel0GpSgnvWy9
enQ0F6yproFqYQUEugYWkPBEXP1WCnK/vkTjzzu/t6K10r3f7G1oNE3X6vT7GbghUPTKhVwSIhdh
IjZwxGtkxICo9MrNCslQTOaMggMsMMEO0q5G1EBbF6tooRKTP/T1a5IJ+qMqDQJnPpfGfK7aGqza
wFwyBDud6gns893Tis4ktHBepqAIQDkG3j5f8+psT25pcpMIPxb/Jvo44BrztZrRIEVEwwiwMOgG
+/QqyqGSGNhfm4N1ArRe5B/8y31jkvl66rzIM4jEUF2+VHY0VQY9r0eLh4Dl+qIElZ6sM3usMzet
BfUzqU5RYe5Jl50k6ObeQgzcBGsp2KDwWBYFTL73E0uTQZahoIn32fsXkFdHIMFFUz/Wk+sqJ5ZX
WV2yO3/GuBkwWhH/mGHHm4w1Mw0pQb0QpY8eFP7RHSS83CIAZ+MKNOT3ZAgocEHcKPwvX+/DMnOz
SeMcVbmN+rZ1CSnU9gCgI1quZXr4s2ogDxcGONqHPeaey8wmbIoZWDtybQXyZXSUr80gcrW9uNjA
uRUsWQFmCQ0J5NYszt4uDAkI0B7z0GYmeavd+0mxJ1L4Ghtj7FjD9No241fBl+TUVICGhea1rYMU
SjaZG1YjZW01EvhwwYPw1KKesj5b6CqpL1IAkeNH4enjLnJjjzrwJjyPdq710ozuXe+NaBdiBny8
WcBu7CfBfEzvelfeU/AJeGnr6VI0msELeVgtcCbAI6NYaDAXYYkUe4QKM3JtBwxpF+NhuB0uu0vp
qnwOdyA6PM4+gN13w32L9r2igAn5/582ffoBTMwlUysZoyEhoVFvJ8DXrauqexZ8UhpTmJjzyQYT
U4lcQ9C5xBZrAaqhbnLElGNAfHENm3NJfTLEBBtFhkbNYiM7KywdgknqUHnQN1kOdgktmf9tUSYT
SAuktPaY4hzmF2EwBfO+P9pBfUQNS/DG5jvovy5iMgFmkCE+1hJ78pZmSG/GEHwWLmis0tTBUIB6
aFt7fVwHyYogVJqJOp+82tJ2S00m3HRx22D0Gw6aHqSX+WEKhsvqcjxBhigYXuK77mG+Mp7zwHjU
RARZnJvjk2UmEEC2QgEHPgLBOC7dsett4HvrWPSU57oMEEoyQbABDRdzAIdyhkoiyhOekS3ARa4q
BGIVwwZB+TxeCVyGk9/gbWujh61hYtRWmbNWjtOaQ+ePXhUKCOHWPUaj5HszUNGy/rvt2xhjDp1t
4hlaQdDUyyF2YCU/8qkSOCZ/6z6Ww5y2pJikGcJ5k2eG32rpZK2gQ70XbBl1r99Cx8cq2JepGoYZ
6GixZf+hnPNiL3pUAkqQkF9Wgscd1+M2xpiTpsppiewTWyZnim9bBvS0RDOGnPRr6wKEOU6lqmRI
LrEesFlfLhnk49r2sp1BrB0+nN866kzndo45PkY0DbaZYzEQnDiMdX7QquSEhlThQBTjkJDucN4e
LwUDOMIABFdT6GQN4w51qxCj6N4/1eTHtQMWferjFMSZNm75TfXWH2KgIQ99tzXLJrTAoOXyOoHV
q9F22TfVTU6g8QCBhdt5+dXog7T6iA/qjZd2UGFiyrGDMRBzYfEKoZ9+BuM7KchkNCPHE4w6qqrU
XqEcbO2JePPeds1glb9i0LkIfUqR8Ae4R+7X/th8ts1gQscQIsUJnf9QyEVqoRdO/H/QMXV1WgYk
GOShVy5BaIIp+VwQC3jvJgukMyhCAzkMkDvjbkACpTHqIUjAuxE6oVNcWffZYHQWEv95gfNBvzyC
5BLqCcQOSNVAF77ODD/W2zXQ5aX4FkPHTMTayj1um1/FJHfVkhZz/B6iZt1DEgDSakgogNYZUgLn
3Z9X4ANgAeVLBWSGyFyZDcCYlaSvLdCX+QXGCvbd1/wVedwd9GnB+wSGLU935wZYZhlc4Z50IILj
xw3GG/PMSi01NuKSwDyofoMCkq52u343bEF2Tv/Kb0FlY4X+ik2ynCtTp8c5kp4x7J11Bv+0f34b
RctgruMc4gZKsQAyCAxYDy030IuT7NEEq74gf+OvxAQ+GXOwpsXOeufDPHaQp8EzY8lPIdRZm1oX
FX1pxPttt8DbaKDsSxHfzG4tJK7r1UTVnrZlhmDck6A7/EH7h7rWOTvMpqmYUCqjtv/1iLB+0sZL
+JYg6jQPKrpcwkkE7kfarIvJY9pxgijEhGo9ooFnZ+P1VM0nDPE/nvcFbuK7McNkMMpQYDowpjMd
7UMHUmBJA4Z82Q/93o6ADOkMgUvwPxcSMxtzqOizMBm91BpViJIhfab0YPqj9KHDoQ26/fll8S9K
pF9ExzUJGBETKTALEzUKJG2QBnbHxYWv7xp3BJGap77SokF1LWb846/twyYTHmSIGycVJHGQq+G/
0XAya/Gh6uxMxeKWmOZIqNxymHqCtXJT3s1amSOg52YHsbr3I7CAWCvBvZy5yhFkYSfRvnJj/cYU
cwrAIAHNTlVHsVfqjlE07ZSwf4aK9BHzrqJMnn/iPraTOQEFGcEOm6F+DTHCK0otkqE6CZEX0IX9
yawK/8B9mGNOAhpyiWXTk2B2R6v+tmiJ040/BJ+KuyZcXQCeAhEKAozPsV3C2PlY61jTCKD2Tt8p
Dyk40CBgMu20XfLyB7VWrnNsLDLOgW5uG9YrnJIWP5SLDmN4OWgB4pO6Fw1pvBcAf4uRG1uMd5S5
EVdQbsD1fOiAz8wCSkAwHXrx8eY+WTaWWN9Q1AYyZLCkBcZRctLXyM+Ao4OcJhTjheQewoUxvjGs
hTSGOoaKdGfy6VyP6fc+jVu6IMOgf+jcDtIQs7n7NTUaSxnUnV6X1zdNqA1QNFn8Jg1vsqTeV3Gy
S9qwEsRk7jX9sZls2yFa69KMTQ2Elmbj9/MAtfNv5/2eGxkpySCoxsELxw6/moNu5ouKyzMC4HSn
mDEkbBKSfenqwcCkTizHq29hzCVzQCVpfDcbIkQKco/35icwOxtKKSYkVRzvIn1W9fsqvMwLwdOW
V6YGA/g/yzRZCLtdaw20b2CDdtiHK3rWpl1zaJ1iFwkJP3RuLN5YY15D1jjkMsmRXWmFlfiTqYVB
GuVqUBu99YJKM6R/6sJWf8QGxB2lau4KV0lzDWrEhQ79nVHfFfOcXmu1vkJTPjNupwEVPIVgUFW3
oB1Ku+y7vAOeMIOil6eFaukVXQ64S92byg5iPC14FBcjGEop8fI0VbwEmqNeqAGyD5HCyDNWIgfr
qsdXamHex1As3U1TVkAaL688GZLM7hR3kCPWTUwIZh26hyqElLK6qyEY1Nr4CWsf/0ib+Xvdxf2x
7AhJ8MKyQ7AkmODQijJMCpCmB7+1vk6wqsYQQgJ+D0FAriLBPcv3ICgeEsRvyvT++WwWWtuNGhWR
G2rrqNvdXprTo45H//mzwn/kAH/4jx3mjgjVSrbCEl4kH3XVw85c2M5XOkAdHaWrBFwH0H6+VgDr
d7BPf3BjcCvJG/vMjQEJsro1QsQgszf7n3U1xLt6klSIGxnaSVvbdt92xuhZKBvdNSso7tuhFU01
cUuioB1ChogBR0u1mIhbFtogzwvgblUMGRp4aH0BWkKX0nCZNZ6+ILcARD0ufljFtXGNjC74gwc/
LxoraKnhpang3U+YmBFLldRBcBJtoPv1pXtCYfjQXyv72AvfyOKB9PsCsuW922PuGSRrAj/gvvY3
1tmwbCRaYjYruno0mmgupJlOMVhoigspKDDiKAka+bxbYGuOCSdxFKpkpc1nsl7l5m2+3J736/+y
Hh1aDJit1mWZubMl6Ilm0DCk2UGyL2MHzWbAJ8PrBF28Cq/1VMTDxDuwyLP+Ncj6UAj600zCihZg
1lT9CsXTGlo8gmXRn81e2VsrjJN0oQ3uwglWrEvtON1RBuo1MN50ZAjGbn3EqIjX7vSD4Z+3y4/+
H1GCybWA7M2nxUA0MsGYDrq//Bgpw0XU1gJOQd4ZkDfRgPlq4HnV6rpDNCLTfa/nTj0cU007VNE3
SZL3OeQGz6+L/3LbGGS+2tpPLbS98JqZ35mKZHBnhV4UlD8pPaPkYerkUdSv5znKdo3MJ6zsMKwh
SgzaRPKg189DdhHJ3wXL4mf+/34vVjdA6iq1A0SeRvXhiU5Kjc+2qwfpHRVCGJ5FDS3ead4siZ0b
nueVNFGDJcV5c9IzyUVr1D2/JMGusWg7a1aMOavhGXlceq0SQu4TZAZpLHB0XjMeySkmc9CoVgzN
pL9jkxPHSiKhFw7gLY2DKprH0bE8VQeKLW7255fEm8/5ZIs5VQBRVElC53Poa0n7+Q5nTh0I7fnR
G22m6lBOFWwjNy6imGniRajRMhnj8LMxZfUQwuYvXGbpRUdy1zvVQb74E1wm1x6d28c4h00UnS2i
ZhEYX3qCTjEdYg2PYFE61ScNNft034LfVxW847nxcWOOSWckXe2hhIdy5qzXvl0oLlidnER5xRC9
0zSK9xdfcLs6xluMQh3XpcUtQ1HphpvuMOQZ6wElT6YcqNF9PQpVqLgp29Yo4zbgERkhhvmfq5py
TvSK2zQOFLA6+2k+Fcd4BzYaXHkHWitMjMQbhL7LO/Hb38AE6tEyRwiz4zcYxg4PA8cAR5Vgb0Wf
kvFULYwncP3BBIVxRKvTPC1+6eW7Hsrv3g8TqamZ7629mGeW/uHf7tiNDzEBWleyFYIMMJwT3KaG
irHv2DVjBXCR2u2KxhsTgdcKTgkg2p+jzgJSagiv4pTQU1nfAHS6l29eq0N8oodEpLooNMdkX20F
UmeLfr30oniK9iWqQsnk9keaRNQB+ZKJ7iO6Zf99Sw1Z/by+So4jaw0xVoUJtvUqiWN3CO9HE/Aj
kB5S0tmk6byxOtnGSauuZyj//tmwFY/j7Z1G5Fc4MljKJuDkSl3qkD91fna1XmSGo0MT0k32OgYx
kUvdYSfQ2YF03eJ3F81DA36u+LY7RTtR3/j8CQI2//OWKEpTmiV172i8azFrpumiDp7IAhOcWjIo
YyrhVaNE4RIMLTlNddILRpVERphgBOkXiUQDADphWz12Vndda0YmCgXUPc65DxNt0nZNyzB6v5ST
q2hP0b7kDuVgf7z8g4eYyBoTeHR9JiQc8GW0gOwAi2vcft+8rC6ofABRUCZHEOiIYHVMvAlTDH9X
IexNLjiExvfZqu6VwkV7V/v+B6zI9Hif2U4WWjmlYAyuMmwnpGRrwBvDw1KininvKi//Kiric+tU
H1cFwASfHb0s2wYy81geZUHRMMqUn0oHEufoWpeu7v1vm/n+azb522rkfSPFyG9aFDPGA83faL5R
HYj/J/mGKJS+//vGXtaYZqN2WB3Nb1CT8iPDrfc96IEKYICGfbgK3EVw/YPC4vN+5qRCW7hELAWv
lQQOIATTYkJTfkdZdBqMyQOncVeAjgg3ijNVzoTpb8uFKgmwxyKsJQ0h5zyJCTG5vWTDtNBwKl+r
6WtqnhLMugg+KT/EgDIRnTVUc23m9E9ZmsQrhaFAVARM5flwhIiqT6udJap22fjrrvgrFDfuio+q
EI0Tm09rA9ozZxnwNkbtylAUAfUTBQJDyJ2WEMRsKPzN/LBH48TGXmGGJGpmHEtwBjtz8zYM+y57
+KvN/DDCeE89Ngb0/2BEBp3UAk25Iji8pk8QmXfmRzGYh4b/3x3kwxzjILaUAFiS0ycO8MhOnOT7
SkIhK4tuoVsuVIXle8qHNeYyWmNS5H2My4jy3JnkQsJ4AVqx4LrDqGKber90CYRvKpFZxkFnNa2j
lLIeTC4FOJN9dGsB4Fw/UZ6FZLecRI9hftT5KDaxEXyWoBqw9u9RB3X413yXBOal7hsYjlT3auiK
khWua6oquujgfgMLE3MlLkuk91GFDhgk78mukcuLuKxvRmsevPP+KTLE3IXJ0pbLTEEcca5cJi1E
M4i9L1PinzfDfeYrHwtiy51JNhSdkqBjrwXjxYBRlDVoDqqT7cRAMq53qDoYjhBNZJCxfj7WpjTK
nZqjcjE0iwNkONBKIscXmGDdgVhTPysJqljFiEYyBMgTJ40WQcOJe5Q/1sHe43nZ1gWEwuAD6aQ4
oRpmThL3WulEOlogoO0yvgk+EjcxUlGIQZ0CYBPW68qhXLTC+M8MKYQF8SoKH+hd3l/Ru1w0Q8p/
HGzsMV8qsmtZB/4bweo6u6tvauK0B2gheZk7pZ711rzS81XsYkxzHkN3CeTT+DhfqqcyEKUx/L3+
d+Wse3ZLqKxpiHu1IdZyUM1S9eJuyd5INWIebKhiEacTP6J8rJ1ld1S0XM3iFBVDKl6WvlHEUfSD
Io7Cl95d9qDb+JuPCz1DDLfrJnTTmNu17fTakgpUaurcNQJ9t5bQA0mCynYWmthnUD0RZSvch/3G
JHPBTmNtrgaOijcaVgtxlfgmB6gWbEPjrdFWjdv10l6KUtEcKxdJqmzs0uO7udjzNItQBINd3XlB
CV11wOjgFpezY/vK7UqpmHFovWkvVHbkRtONYfrvG8PdMDSWsSBsV9O3VkY3JwyW6U3wIXkdvO3q
mEtXz2vZCGkNTAusI+1Ct76CNYlhVlxg8NYSc88mA6Qq0XnG96ughxPjNC62l+mDr5eyH/aVM/fo
XFbpw6ShkF8826ADgq6Zn5rgzMOwdaih/xPvulx3MBoF+eDWnTChE75lxHbP7wo3IhPMO0EXUkFu
w3zyUQNxWBrRcnX9RUM7U0Pv7rwF/ondmGA+brRalomWNT2xdML+V3T8VcntadFI8J3p5v6WyVH2
IwNXLkIyY44ooxYpKubx7GT+oZVF4a7N+lJMuNT6eTYu9KjxBSuk8facScazhnapmq58L9Y0T+aL
9mQ+R0fzbiycCYMqxc17dezrtJdvq71Q95V7+WzWyzqb0skdRGJ+FefNFzztjv0zoAa7CqzpKJKl
f/U9QQmhqhAgp5wfnw/rImkAhekIiMqr+pMi0No9RaApOaZG/0ROi36w33Z3Y4/J6VIA6ZYoxJxY
tV4v9UUl3/S1oMvLf/tvbDA3ate0alUQrOmdhx56xAnuFMOhLK+RVz2f9xf+y/jDGpsGDWRWrNLE
22bOXeW+995j7RDEnu3rq1O8WA+tv/rh6Vf6gC8onK3iOs3mFzC1jiUspigDEcR7R8d8MVxl/8tp
xidKJCd2Gu6VtjHI3KLprBtjSsf8dUd/neAqp/46v2+fly/ksn4an+q7ytOeJU95K76f322e+4A8
E5IFiqWio8TGg6bIsyLCq9ySM7/PvtrVEJTrXwwb469/WGFCgD3Ga2t1mAWRIl9LAFCrhcVFXqje
mmDOXaaReJnoOZCPWeK2q/FMtbo1D7N/avWFSq3T8QrRi4qnKw3lHwhBGrJpQtSE+XIkkclYjljZ
uJtHdG+UYDj2EAGixfjlZnhFHUdSH2qUAQdUHvsg/6tH3fYXMOkQMN9lKJVYeKI1lewkJA73lpTJ
X4w1GR7PewsXYgOuLE0BIIMAlscsd1DncZkKLDe9MG7jm2TfXhdfwam9l6+lW/1YQnsOknP2Xr8R
YRe4FyXl2Mc4oG5is5l1DqmySJKKOk7jj54OH/LRD3ekb3pQd3Qi/yhq7FKPYSPr1iBz+Tc0DBkT
Cu82kATqN0O60pr1grTjcSxFODFucrn9ioyxsBplqV8xs9cOrrw4yd1wZUQgTMJ5OTReeqX/7N7q
Owu6YEIeb5V+NHahGLRWcUTBVQae289XliRZg643iAH9Gu1NrfRU69KI659Z3LtWOFyr5ZsxXZfN
vTQqjm2p7gK4eN45s47/q2j+ksielZZ7q9MjEMatXxTwKSsYORI4H++DYGDDVOj4KabZmGtIj0Iw
w9FeC+hCLhZf9stdugPK1c0doAXBYkVrtaEvug64keXDLDvIBlQkBKFt+Hy56Fc5JSyLns6vjIa/
3z/AvwvTmftGLcFQZ4YhHdgEHRd5TqP7QVqcatydt8M9vpsdZF9rQFJJTU3p/Tq/v9BaJ39rjuV1
HEMxEiRL0mV0s1wMD6oDgB7QmUJSMt69itID3MwClABQk8+OlqSKFVcqnLzzLVDyF37kw2N03wbD
i/rdFtZ+uQ5jozRpUiplQCU+25vIWvX4JRi1jNfLtG9/QAjuYVANf0rK0BnSWOCh7xTm7IcE4Zll
EkBOIOvLJmOAu6oxMd95J8sflPgh+mYchyBdiPer8AySlLhF7yQ6VAfpmMVQXPizciYv6ybQFMad
rtk6mCI+r11fYnMh84SAoqVX06RbziCZqW81w2VZaxnaCs0dMOrHvsBL9ryb8XIKQq9D0M8R8ltP
NNcK7HmBeBIpmqcM3Uupqo+rVbyeN8M7NSA9lgHWA0cooDCfV9gnhpFVSQRi00y9bUE1bOUPUmHs
q1Fzz1vi3z0qyMF0Ff/9xqanztqQaCMIN+q1Q6+i6dLZKaE5vY/HxLixrbLaDUoxnqrcVEBc1FjR
UQlReJKWtvH1ATJCuTlEqX/+Z/GyRoiXo5SrAmgKHuLPG1Dr8ax3VY3jVN1o0QMwOoFUHDT7elli
VylEDzmuOU3XMUWMa9HQmf0uoZdO/2ny4rWuPUBHTB86W5VfJikQv21x0SZp6iaN3gXn18l15Y1h
xpVnCQyK4LDB/RQCI4NJac2bG+OhxCAzsOlfalLLHhmnqzEBV89501xkIQEDLVjtcZLk98fKpvYy
JH3XgQAP+TFeH84a+6uHS/lI7NOrbDvdYbqmPOJJJ/I4GvJ/iySbbIfZbKMkQFst2GxoqV2A/SQw
r+gITnOj7kX3G/1T50wx27vY49zLLYKWlhxsaIoBdOutIp45rhEDQ50oniM2soiNPFrUSamRE9TJ
RRffS3mQFwL4zTvH228L2dhgwj1mOuXFHmjIA9RofIjd6tY+5R4JXfhr+pxcVu7sFHtA4jGDTlmH
2kDy6KBFUzr5ZT+56aN8MgfwGgqnnPjLh2KcgTEAoOiYnwZW8sJaZrhwfLHupivFiUFxJj1BHR2y
yakfQgbir/pZqPHgUQReIsoZ+Tk8SHGYKRLYrr3QCAev1+b6bjIjVGb7Qen6k6Gl2s009K23AN4Y
+6hlKKGrmoSkXl7SawIUuamjGhmmEHU1TAQgYR4XLGihCC4nCL9hPJvJemS7DNu4we9TotHt2jdL
u4EuJ4KZvU+1izIzIUuys/FizIbIXaY1WDXgjrRbGdORY5IITjr9AqzzbH8NE0xJ1ieROjRoExdj
FajRanvaYiaP5+MJ787SMMOKSjlBxH5/Tm7CCZHHucpU3FmmvqCD9CU2rcCuvs+SsK7IXc+HJTZw
RYCk9tUIS52//KSQu6m6Cz36lGghflAUt7n7N0glKHtiHhHBGqPVjMNVmQm43bCO4JyVbtdpOpJY
2Z/fP77ToHoJmT4dA9zsVJiVru2CFBZ3gafspA7jHRhjmoOl9UFXuMfzF5xYFzGe+jvRGeZu6MYy
8/rAVFS9xjTdSJfOUeeXKMr984t7Jxn5zQf/NfHbLJhSDnZFFuqDl+uOUl7FpWPm7upJQC9FPsBS
X6PMUYCehNAcCnBQdlnx9AV572Nyj14L6HGgbIEneOS1QnwT13V15O6Ymtf03/i/ck2NB8jj/OrK
g8nTzWsv/z7uMzd+0v1f2Ooeo/Rv5zeFW3zUNnbpd9kcGSlu5L7UcQOTRcvcQZoTyCJqT1CPhfZB
Sn5YWurL2YihpiF8QZUp84qhoLIPIg0Ybrd5+0tokN/8EjU0xr4fsQPyka6/e6QKcVBT9dWTqG4t
2mzmTja6vpk1gtRuxjtQLmuvr6CVmEe+2YkIF7j49e2ymFdZn1djijMFHqshDTJtCcoq8ZpV882w
u1TDLhi0bG+BjckpDACTqpC4GrLghRSn1hjav3g80FwPBXTbIuCv/rzJttWEdtJLoxeGltst3WM2
2MdK/hvAIx0UQ9EDOYnFQnVlq4iGLqPhMdNcbTSe2kW5O++5vDtfgyK4gYAPTWv2MahWdm6tNva1
Vd+0/ClULuK/kMzGsxbdIyDyQWTPZlXtbOtjlSBLJLXq51Z4q0z1j8pSBIGJ947emmGOoJWQyjaX
EiXGLJvBGmTNvU9GbXBAEjs/a2MdnhqSJoK0X2SVOW5RgrrUSBQEHPnQxD8VsBVgBuBKXV7tDOrC
5z8WL7pvl8gcOCsm7Qq1ROT5puxYavtFisK/4GhB3JQJ1Gngee+zuZvwgX9SY5sgBU7BdpQal3Il
GsrmedzWAnOSKx0ieB0Gy7wkAWpJGYBVGY7m2h7O7xXvIbg1wxxRs8jS0apRVknUY15qvpVXTpR/
L+fVIcniKG2xO2+QFw2BMEAXFqksElAmsWhIblp1jec3tHBMRy81qDt37aHVu4fORFf4vDXec3Nr
jclLIwXRaZFw4VR4XDvK3NzFpH7I7eRliS3MIac/rVZ+a9dJeMGonBxUV5CzU5gMckRmY0M7rdOe
VpypRoEW7eTOyXeWR9td8nqiTJPnV8r1l409JqWJxi6dkgnhw9Dqo2JZT/LanMKs/XbeDPdsEWAw
CaX1+Y3KDxrA9mrPCQ2EN3OO9o+UmYrgwcwNFhsbrOsXE1FTWiNYieFa0o91tQ/llDg1+UL0StQQ
5YEl9I015kO1qIR0YEtHSbi5HLR1urT101ypsjt10+Co1n5ElThDcRqM6uf3kvfJDNRfqOymhtIP
cxRA8iqXqo4cpM6752re5bVyawolL3lfDDg3ZPEyyj24WD5fwoo5mIux6gte0pPf38jAiPkWlIYt
p75b7lNfPEHOs4iwiGIhAqyNK/OzxZLUZOr1dPVICZZlvfGiVITG4maSWxvksw0zD1cJbAYrAJ7K
joK81QpA4MGjEtuT4mbP//9PtTVHl7yJ9+soST3Ur1fUJ8ed0aLQbd9Ukhmct8Kt6duqgeeWiaNs
sWU5FBZBNFoOC6SWQDSi+TKoF1zVNVz9VAXl86ijrk/c6XrNgIsUYbF47rg1zlybRWFMcreoMI7b
ehep98ZcDrshvxUskn4a9mW0tcMcb5jR1hQgKC/LFXA49EO7sxNDdhYTYyp5bAH2vJDRJVGJqsH6
f6Rd13LkOrL8IkbQguQrXRt5O9K8MMbSe8+vvwmde0ZsCNuY1T4rQtUgCoVCVVZmN5WOVSvoMNRh
DQSvGdXHqhBqJ3AXr9nwVqqHh2v9dIMlkvUR4O6Lp5jjugsTYGgKUulBE+mCC5C/ye+m2Kd1FEF3
r2qxyWvupighqX7jpjfF07infMTS1XSobtqnCrhXURmJu0iCWr6qy1DmIcwi09gY1DpsV08f8ApZ
jmt+mZciTUjelWu/G2E5e3N0JgvMIKxeEob3tro+z2v12iThddhqbjZIQTutN70pYiHk1vW3dpmr
PrOrvJ2MjkaEyZcoMXlhOnEQBnJQ+ia47cRQ+jf4ygdX3qyViXQrGgnJDGp3vCKTfX0TApcKdhM/
vxNxWHND6sYQE+6kpgjbIcRHHYh8UGPrQV0Twc3OpcmmDTbIT0JwGVI/p0fAGJQBM7kNvAPUbCU0
Xyd/RWVifk09yQ2D7jLd17vVvI263fy1z7xM/RvVTXr6P3zSza9gopAWlmWfjPgVAJpXTvGP/KyE
x7nV7svvIETEEFbqJHi0+6IAyG0Q2LSSB8Y4A1J3zFVpqok1NWm1eotbPeNaeUz8AkJzGD68HJ//
qcWIjiR3uRuTjNeSxu6UyixWr8wKd+l+drXqgUfLCbUDKJN9QejlBoCNNcZfrVJCdYBak4/5LYaU
jqk3fjf86FFzZSe7Ce9pz/28TZFJxnPVtoSc3oSLuu/Ww7KAslaXIDT6GbU7a7t3zA1tGRIZOro0
1Eh9ivJCM2k/oDWAUsdN7ibfzy+LeyA3X5Iue5MQpPMwtqDOXr2o/5EDP5GMv88boH7+4RxsDDDn
IGmttTDKBOvJ9/qU76z1pYcSQVgLOi18OzqlzyQ2OjrM/lgNmnxVBJ9vJD/qUBAoIVBslL4MQMj5
FfFzNqCr/jXFbJGiSZ3cUlO9117C4zE8oN2/DTkG5S/hYaY//OMHfLfG7FA5kiEZJgSS3suu+0Pu
hV4a9JgDJEH/9S/uAnpSz9ljNqypoEil1CU8Qrlql2JXJ3Ygj4k/xmhYzdlxmS5Ao7KXYzvIJTsQ
fFt+HHlfLZNU5XaBqcMUqyWzb96Uj3bQuesX8165tq/Ul6h2Zl91ILEiRs3RmPFx3aDlhUQnQAom
s6vyGmL4iCCpaL0OVMwgXD/QajbBoFXsi8asuMmF9W6M2dQBlEzIvmFsKTLHtL9pMngkoEbeQ4He
bJzKXBxzEnGp/AfHfbfKbG2Bd+icAFuN1EI90mHn1UmuKLehfPkXuop8x323xmwlzmhZJC2OiXzs
g3BH3O4KwgcOAb+Ko0MnQ4R75EYAm7KPqChsglAOG7wJZXI3z601IpRByduJ2+xQL6Zrg9hnSlOB
m3Ivg40pZvvQk4+mxqaXwWxd9gt9X8vT93TNhMoRokUxWzYSOczyGYvqvSF3MgzzH+ugV6Eb82N2
0y5Q3O4nhXDrIqFOLvrPRrmbKuWi+M0m2fa6dPKajtRZRjR7RhVNnumXDcHGo+3PoC81wZ4ahPfL
XpRL8EzboMcmBqZykeVbzOddwKBYdeGIl1ULXv05vF5DFXLl+XId9cWxk/vUKdfCnWv7XsuKi1HK
LupF83Wl3WVa9txCatcBrNhPlEZQZeFclye/jNkOMoeQFqYlgVqJenB0d2je653x39fATqwwJ6fs
SJeOiw2AcNfnoDEeIa+LqQizUD1BuOWc0RNLTNEI6XiRpw1uZ/CPghnjKLvRXtknO/1h8BLowooZ
T0VfkHm7xUrfqlGNV3N+OciH+TI7kkN1qcGxA7SfNVDiilVReO2k7TJZ0qoynpuh1LFMOoJWVRi3
LnZU8zbvAjq9nt9134VOzKnHndhkMmJg/4Awj+mnrcJol0pts1eHtbydTau8hcZ1+lTntX2h5510
McdDXrpktWxBViRcOZMpq8VqQQ4UDivv8gOlEcAb/SF7ojIDir8CDijMV/gbjIKZQQA9t9nRysnW
1XK1YbHxBx96vvNhvSCHtfLBHuCAy3mvmb5IjIMTj/Gt320yTlWpfWRhhBTfur6ObAtks2hSz6Nz
/rRwYvHWCgte6fUQeW6OzAhO7Nbk5yRh1m4GdmV8PG+I9x4H/AQMs6ZhQYWdrT3E9ZITc4DvSLWS
OO0a504VhX4YztehNgf6WAWtpN4OdoJeIRFR0fNKEBj8AJqZBl9cqExUWLohqmNaQfvnDZL4WDPI
KukLcjjIe0s7CE8LJ+uEjCxG2sCpCDiuzATWMbTnVslQTBqDHkL0FbAE2i7egw1QnOlxbZmygokz
AAdsloitHjtryZZq8ZYaJCWUesG4Jgq0HSkVm7DCy/MaaNn9scasLNWhl0kaWKOC1yXN3S9+deOd
AnJ6D1REwbSvFjfLXj6BDYEGMICY6HFA8pht7WFAs7eiFnaNCnQoBVDNoeA88PLJExPMPSXrRaub
mB6GGKG1667p02R0xiOmqO/E3Fm8qsaJNcYri2Jeipyk1Cvf+FAUqFeHh5ESoqk7AqoOA4wI+r3g
KNIAyTwLTqwyoYWEzWgDtYRrAleH5KDYkPn5EOgOJlH9Zb/0t+cNcl4GW3ts7cawpRLW8E0rSdoZ
wLs5ZhPvzXqEomWqXvRR/rWq9Bhw+K4XPWx52cDGZQhzZc1WMtdJ0eJLKlBkp/I42r64AlVv7sbX
io8BChGCh3dZKCjS6QSCOGg2079vcnY7x+x/UcFiKLXZjWSV5WFapcI//01518PWCpNPylZrL4q5
4rQBfPbQ5VLpZ+BoeFWbSRTIqMt/dJf3BTGnfbLWpRrkHqe9aKHiocwmVOSn1UmNHMSSYLj24hbT
LP/b+phz2BC9saAJikq8jipRdmuZmSOb/z1UAI75vjLm+Flx0WfLgo9oW08GxOH7VNRH5J9wOALw
LyZlyWTWEYPLLa1s+D59ciiXoKzyBipbiepldJB2WQlYmTBf4Tq9pdlQg4fGhq4zRpNmzop2hQ6U
DqoA+4IS8HcIzCi5UVonV0QjyUNswda7PeY7FlD0iGUaUKZ5P1ivq2n5JAep+M2AsXMgMZ1ee52m
5sLqRTMQ/8G0STu10Mz8AM63okyBWnsCP+mbsHakXs8fy8k2PR31VE9pI8mH4Gvpgnmt9qWkyJ+W
UBucjixQtPyEy1KILR1V0hWbOZIF5tuXuMETrx6qywUdeBSTyF4z6n533hDdvg8HcmOIOZCppAyD
rUigNQYW9LkhwPWiufLNbBTpoDdadGwkXT6ct8n/0BujjE/1UAsq1FkBYzPlXfMgxXlUD+auBKRa
pLQgtMX4E4agZaMLs+Wtd1N8jUGtjdFud70SS2Zyo/VmWcxdOCjKYpc2/CcLyT4z86DqBV+Oe/v9
saCyEDgjrVqrKHA4rCm/aqIE3a51Pa6zeV13sjPomqeZyvcqW0XSjvyl6SgeIwfF4WCuvkiGalQI
Vi5PmauXwpguiGl/6nrF8+dfGzTV2Fx2S1maaTrQdOkr0s5XUIdnbo96SozqPqTndvExF43jcFN5
xTYpRw6FZ7D9YLWDDIJWI7qNgbQElLHK9tdjXryZTP3liyjt/A/++Mci2xZOm8gISQSLNIgv37S9
ddAdAOYe+52I75pbKFIp8REFX9uY/z39orrSa0oT5gs4tpVgBKehS44EE6qxV0PVqnfokVuiS3GV
nJfUbw0zJ2Gyl8KeUiyytr5W8mNRXKyj7pWpKfIZgSGWeKAtcktbqSHaDW6uNY9EBw3ESD7xekCw
aqT2kWtWf9PB5GVNmzW+bfTGXVN9BmG1jSMxuRY4AConnhx7sUEiWb3RECeK8TbBnnymvw9ZrT/b
+vbu2Fhe9D6dzVoDieys7tQcyLNMdpf5+XyUFn1amhhsrBC9leZuBVGX3OgPddO7uOugvYhucC8Q
qxdZYrLcaJ1s8KZDdmcy6tjN1uZl7KTDgsT+EKqjIIRySz7br8dcrTX4Poe1VsGJ/dXa9bfdNXoK
Hn27m4WHMdq/YBwQeQpd/+ZLFguRRrNE0tsVy7OaaodoLTC+ZFqCpfGCtApycU1HeoAIw1yr1TiT
eTZwGGTr1jZeQgzdnHeJ//Dt3i0wAUXrx7Qo6GWaQZyEkrQ7uVdU6NrnTjNirAGq4q7oycC787ar
YmKJOXZkJj1dFe3JgOVIg2StWPmPlwhtzLA1pdbKQyNXGzxk1d5vK0gXW3HjNrX0mJSNEixR7P9v
H9Nk7tR0TqW5TPG4Mx9wE/j2xaQ7+ffZBQSydearzEt/NQImObo/bLYH0JltArZngQya+ZYDBj3b
zChxxRbdVQbeIB3VwBT5xGyhQiCV1ySWX88vk+/8f0yyQOAFCi96VuK7Llb0Ug3loevN23S078+b
4cYQVcGsLpqjEHJhVobX8zLGBjUz1pAlHaLSV0uNeKqxoGylpLPo5uHVr8H+8P8GoXNyeqgXex7b
UMN7L6NEHrMdJp7Z5zmUxbVDPYygLG7bcA+NlHttQKHAFsmHcqtLIAagk4mKAiwhcxa70ArbbKZR
xSegjMPRkPz1uv4NwaD6XiyOxt1HjHgAHWdAcpsdTs9qfMMaeqJenIxPpaS2fjgUlluNGDU8v5X8
KIMRQw00LZaOB+/pp+21EL0vtLO85BsABImT7LMjlT5efqTXIGT5C/QK91zQxJZKl4HvltlMM8Jh
UUrwD5LIxBCXNY1H0kp97OvahIFPuVU1D5QtUpCCx1twJrnVbMxo/jHOxAFtHiOjMPFsKMgqHfsm
yi86zCI4uTUqe7MpIn9Ms9VdKq13B6MsdSfsFuUTXx0z6Sqhk4AawXwNk36Dmy2aFFKimXlRPINz
Ae6USU6V+jQ9VT15r6T4IaK9plnEaUSCVRRggUPDmDFg+sxep2llmZh69JJn48UMwBl1U0IsFLpX
nvxY70TAAk4N5dQedfPNXWxMoDmWtWZE0G2eZb9zs7v0RnJrf0gwiEeCwktuDEHNkn9UNzvMfNpM
1qeYLGgIxy2aTO1jHUQgu7cy2tID17hwSOA/GMSsJSa336ZWT1epgBlmAfkX5RrWf1NNKaV0wlfi
Va2XvNaRG4mG37nh15LxbWUFZTB2G8vFlIa6N2ZPAhP1NEOQI3psWzq02gXnowM3Dm0sMRsYSa0K
zhukpVaaAcykOmb2JRkEOyYywmRsLQagZbmCkS5vH9T0ti3ze926O78SbsZhofOgQKAFn44598s4
YEhFRekFOrmOFFdBlumRq4Xpqwr5lGIUcrlw88ONQcYNgShIQRo0UTKeybd+D7shOmbu7FJSuKFz
k9Jpd8L6IQ2dpwecvjxBW6jgEYpCFvMpxyaZgGm1wAhnr/0uNC1Ih6DFdTe3huYaUlpcYs7EhGbK
OK+eOgOa1hdtKNBK4L6EwW+CMQwMxkOCgll6OKb5mEvY0N6zditIzGMvDj3o9BbRnsSO/bU5UBGe
eD6W4V6rBVGO9+E1kG8BTIfxSNNikhMzmkwZGpgo25CHtP1hRYIcixfVZFCqQHLTxizGB5boaJWs
sZxt3UtJ9DA1KoiBlBBjXTE4DFt9ua1GqNKo0AMAs0L2E+8tV03zGXQ6kulWtdUDDpJqbj10T+dd
/OM5wggYytUAHFEKoQ/kRfkIBhsZb2RtRIN0TXM/UmOwkWeiQoDIEPNYTU01KuoUrJ9RSw5ER+1I
Xtb7qVoFC/oY5xQVQ+wGZmwMBX7N2DFQF1XsuB+9Dhq4F3HeVodBt6vCwUjFciiTOHs+/wU5TF+n
FxZzflJikGakFxam51/CpwVzMJqn300+Zsq9OCgv2sUZUwC3V5zj8V7GmKIrAvdyymT0R2iIEBhg
stCJPr1PbCVcp6rCj0gP9UEBpDP15gsqlxXvQ3Acip58H88LNQdHxtQ6uM1YPIoFEguoXcOcnO9G
e3IKSZi+i0wwwbftptic6YrGQAuMEKit7JfldWAExjO2v8qRbV4ogmPKcdKTZTFBaCJJIqdpN3p1
k/oaqMkcbaz8CSIrgnjDKTKeuild/SbLqawykStphKXovhjMYyvvK+0LadCsiO6r6VrPAFaTJkfC
0++8v3JdxYDuO/jPVNBLsyPUiV4lWdXBNIDF4P44pC9wUwxMkCyQdvUxE5I88L4qJjA10AtirgcP
vdO1ygVgtkpWoyOGMSNwDTjj+jVfdp9Z1sYK4y/zWjTlGs+jN5nuHET7OAfBj+1baJfsVn+hHKOi
q5PnogYiJ7UKuqy3L73ZRLlOrGwqgG4rci1ALc6xCv2/J3SBo2xsMI6SaxEGreJphPg6lVGrb+z8
al5CJ3pKLo2d4lpBfjdGkGZ0hSrK9IudJganpum+bpanSfMk2WqIQ46hmukq9H5IVzFGT6a9CNj7
MdE6tcREL3OJ0ljR4JKYxwIbQ+WBqcHJ8y+29CxpokLEx6ckjOGVrNsYr8Fdz9wQZVctkqngi8pm
PziaiQmzRs9vBwOAtqZ/LdrED61ZlGHQDOLDx9xYZfZRmmpjlCNQMOg7Wgno8YSiI5JCSSHupm3s
MJu2GJJUTy02jXYvEqikoNRuu2BMJQGQayL4A6cSQD+mRql3VIjWsm2nfCiycdZBT0PRJfmrhvdh
sZtRbd/JXnkEGulWKMfLX+G7SSZIF0SlIFZ8yfSg5o4GlcYE95z5W3VqVzTMzY/Tm/UxzjIimQBJ
DYy1c+lGY+8sVXSMwIdSFy+TMd5r5niFBt9oQZByWYT6Plyv0QHnRwEJ8YUwu9lPcVl1KSJM/SK7
9ktR+HNgBEOLsRoL+TpCWwgRI6//vfrTQ+mKAhwnK8f2opok2zKgZkBRn4YAa9HMXAKPqlfOEPxL
50m7jvVS+dJFSr5X2kTxhyZ5Qbn+e53UoSuBU/AiVuTBN830ca2WxImraAnmbq6uCBiG9lHd6AdB
5Oc6xOZHMtEjjIYqXEr44JDHjmQAKtr2N0mVelCJcRR7cSS9cNAadZYYJXA9eTlvn/77DycbzJvg
70FV31IZ84DmgCKvQKIyYSQQ6MqnLC39eKiDBOoC503Rz33OFI2jm4iMqlLbritu0qYkTtlP7lzi
fEsisgZOdYJu+/uSmMpl0hVmtCYIkZ0/+Rogf9n4agKnJnsguyTHQsSFwl0X5LosjD3RmV8mOKLb
MlpdroxeViROVezBWhZOjSjn4t4yGyusM4dpHBmpPHrAK9LeCJ2RaTM3umu81Z0O06VeOYDgAb9d
f2bfNpYZFzHHUDdCq0WikMTtbdSk5JDGtu1n0dy4512EfqoPLkKgk47BUVRKCRMdWzAcRGELb5Tk
1JmSSzTtBRb4m/VugQmJadE12djiuLXh6lZx59jjVx0sUufXwU9TNwthfUJZbUh/IidQHgYf3N8A
fvf7DlqDIFAATlKUgvDtUbAyihu6/IEIuUj12u4Jcv8/fPx31uTgxeFRYRu83IXBlX4odqtAZQS2
UWwTiOsYf1TXMrULI6FXNZ7F+xi6MuTwT89fvhC/2Xj7tjXHOKGaZvKAitbokQQpOOgn8vaHMeiC
U8a7sYDUQBVHM22sigkdspnH4BVDiFIJOCeiBxscW6N+o5qho+O6ltvvHaQVz/sKd2VAeStEA7kG
SIJPw2K05BmInHJkdLgZm6i6U9XcH81Y1AfgXTQE/LtIeDCjqbBgTzXrFzuLB9zGaUMcJP2Ondz3
6eWs4EVq3gMH7+ATO4BoEdTqhKQU9Oh+8BeIRKqoUAHXzlKKq1lByJCmNCpDUQaKEcVTBH3Y5jDu
okBEtMHdx40x5pTX5TQneQ9jaXqfFlf2qj1l/ZUBmQZj6aAu/qWMM//8Nr5hec4tkDnydbfqEmiA
EVnAQ5hVvtI/zKGX7ACggiiuQxM82r1eXC276BsAzztRFZJ7JDerZo5kBOyrEdNPTNnoOncCtHEC
kv//K7Co+YKjV7BqXsAmG5OM8w5lPjRdDpOl+n2c8HlD2zv/XXnHA9I0GPg1wVxtsH6jL5qKjp08
eGNXTbfVVBiXUjrLl2nRioYFuKZsvIdBbaEQFOBOT6JcWjamsQgG9etRORA05j1Dj4FmMubiM2kf
Kl3/2mJbgmStC8iWg1q2kyy8FgtyXAo1clDA2ddZ/RRHTr1cK0b5aE3z16hQRRx/vHQCDHEGoGmo
W9sa4yvTVOexVmmwH173leSiAFE5jf20ZI9VjWnD85vITcW35hg/SSdSqTMxhreHHVqgznyp7Kmc
OVV9I2BNBv7Oh7iL6DPzoo6Nhj29oNB3ZMtFSylBxiCiy/Q1FDbTQAPSGA1Hza93xffP9RuBMYS8
EIavwEjKuJDdgjVuLLHOf2Z3Uq9w0++UppkEIEVwky+f+a7v9tjqlGaBFUHO9QEavBMYwvrEsyEX
m2RvNbHe14MEswQPJHTkveixzjv6kMEC5xXyXtTFmHg3gJspJyMo5RLL+GpjAscBRF0U0niXFqpu
YHSnw7DgkT09kqMxmyAYRdc4M7KghV9Gza2cNu5Q7MdS8UzzwY6V2yy8G61GEHg4jXNomtB2PaIO
2L5ZvBOg2M2cttIANFL7oKxzkKjo6NqF35flnZJUB/Cffh/V8LIknXDymPN1T4wzmYje9UUDdn6a
XikvaQiQQrOzMG6DtbffZIz+Rp4umFbkhD90ykFFCF0zXNEs5ATz02oraS3CnxZ6pT6q3lLZkb90
mehU0l1jrkpYQueYqjBQHY3TXS2UzFANSx28/ICBV5zLajfLrrq8JBKYHKDEhfX10TEcftnS7vyJ
4X7XjWkaMDaP0Kw05tFscJ2YcfpYlsXj2oqK/9zviL4rFTtQ4TmMCXACT+USL4NHyu5YNWnkNJ2V
Op3d78+vhWsII+JU/wbXFZvRJbU8x0s9gMl77kYHuEPZHeWxdq1a7gQBnHNd4KADlgPie5DasGMa
Y29UyAktfDalLy5xq5Hd3I/JVT1KrdcUa+1B10Ckfspzk61R5gxYRaquUKIaqMph3KA+RvnM1utp
WT/hFFtDTNQ2Bm2d9AGGjNrYZd14TeTq4fxecXiRlO0XZDVjVnkAn2gFG+ZD3/nFbyVI9sURSOJb
1Hq61+iyf1NXpGJJ4z3qUEfhLB0nlp78AubUSTjcUoV1IqRM/nCtXSS7HFchZEjFAkI819x8UbYz
m5BRIkmO1VJivbLzzMrJSgRxp/na3Vf3mM3am1dykN0i0YkiLxocZMQBcOq6a34TczLx3dcEqS+E
WND5Y64RKzSllfKWeXb2FdPRgWqMu7X9Mo7z7TiY/vmtpt7CRjeo/P0xRn/MJsS00TD1KcF3VrWL
Wvltp49LeVurgAQsi4MrzjeBijxvklfzwt6+22SOiiJl3RTNLc07wPiH11WGtfqd12Fzw9QVkVHz
7eExh0I22hCyxXTFUkmb53ml6avfPdfBvF93M2obKaQTJOHIMC9mozz/xxjjuIlSFtqqYffCAs9x
lLFVlGbPf0Dunm1MMDEboM5ltRqk/rTBoV1QDfp4r34mZ9K2K2HepcXaJv0y4LNV6tVQFw7lRzm/
EK6nbxZCv+XG+YZQWrtCQaAGhD+/TOIxit3FbKfMHbuid+2+z52hBDf0ebPc867gjQb2bHrumQja
xZmcDiXybGNq9PsMiNjjMi/EGxAGBE1Fvjf8McWmvHi7EXkxEVrSPAIHCNDMTSH4iNzVABuqEEBL
QL7LnCYSTnY467S/DbbkGQAeoF2OSv37/DfjFe00ELeqlkWILiNfON2rmEpRjRa6XT3USWzMjmKg
Gq0ujHmgWlDcfPIgIYsG+zjqW8j1Tg1OZI2kKEENOVGtnQyw9NyW388vinuQNiaYg9StZl5kyaZT
qO3A4bQTKdRwnWBjhjlIfSl3itRgJXJxLGPbIbUkCKmihTAHieaI0pqgeZUejACiWHv0q30x4TIP
WwUhYcOmHRgTfSrWCfSO1gIo5AcvVLn0ksLR9tlOdzLVsV7iiyiHTGW+A+nO+Y3iNQdPDDN3YljV
qMeFKBmbNvgtuu/2+gItDXdaHqMuh1oEFJetXZFctOnzecvcEGVBbBh8/iauLGbvlryLC0VFfwbA
XOuG1JU1YSh0SS7jCDqHYT+nQBmtuYgynH9nbewyO5o0JJFQ9PinYk0LZKmXXVE50AqgXJFUJA0R
bBIAvDNma6E4DZJU5oKMok7Tqgrl8SX/ZaRg+dIyR1O/5Zm9W/ovZBIwI/HMYeYCEwMaWEvwqDo9
2XOj2E1C6w6hjpeA/UNLpUC2iKdIEBNa9mYnmKninT+QQ4HgAtxUus6Wr2KpG5pmXvHGiY0jqHhj
SD+md+f9hLth0HMxLbxxNBXom9NFGVqpznmHS3lyZUiedM76heprVAe8TL+IGhqcFYHXGogiyLnB
ps3ERqXvJ7Uzo8ErNHLAADn46yfv/ILo72V84sQEs0nxmK5KQfrBa+2DFr/26GSQFKJKAjMcamCA
o1SI/KlIddGRZK6vpFtAa0Rri1COcdeQgGgJ2k4g0k4ap6vJU6FLvmHlbrO8hG37GkcvY215FXrM
9irt23pw5vQynyACeX79HCfVceEBsEmR4xj4P93PuNOmaqGfeNHw8Ldl0F/f9dXshAPqZOhyk0XY
XReZZFwIpLq5mqd4Ikulg66Omz2nt3XQuIB53PctWEtScGHrAVSCAtEwFM+htqtlngEEqZipFzCN
KKA4EOINZjif4Jbi5RCUaxdpBKrwxodiQxVnyQxiAbT93hjMG3e+MApMNv/DYW5MjnDinbcu1MYB
c1aA1EFt7HQXJ2LN2STJkOXylQCaP4EOkmkEAm8JQqfwSOhZ97Uu8ml6/Nizs7XK+LQGTWVD72F1
TZ6oTmi1S1wje1ADqDh/BhpH8bd/lshks3UEddeMwFiTqyjQf1XaZnf+KPCgR1sT7P0ApvKCQlSB
un0wnHCH0rQHHBwm0h16H80V5kQ/AXtFSQrU/biTEBXYRiMILqwUKC7k6HntyuNrb4geHzzXMJGZ
Q3YGHQWIQZ+6BjHjTNMXq/diDKYFeW8jkkhp9d/XKaleIF0FekJw+1MrkglyLD0ye89IwXdkDU7c
35NC8Mrg1Wt0E4ximOVFBP0wui8neZM309TjRZjfJtdmUD6UhxDnK1j8YRcCUWLvzNXX9+ZuokM2
f8GURe8D1uc3P4G9ZMPJmKS+HXuUSbN7HYP16U22MzCeOoJ59jMlBB2VBwxTyKjof+hDT1WqFO30
Zo2WEBrIqFGcHwnKo3jqlhu3MGYDNhSQhdsAz5xu4miqtYH7gMatNoFKgeqW3op3t+kmj91PcQWI
l+5i1u/dIOOb7dyn6Nm8LS+/RTxGNZ1Ca7ubvyA85Lwft7bYWh+UR9Y6D2GLojEAhd4VdwXiFRgg
gPOj9LmVsOImWh+LZdQSq55KEMzAX6UftCLTO9rOPFoXYoIAXmJ2sj4mkSnQDFJtSJ+BYEV220cw
2V788z4Kv4hhfCp9D7DHYLNzBvNegBh5KFU5rNE0MCJoF5DdUjxEF8qeUBqGxg1tp/2G2/wBNdTc
qRM3RbP9Lw4k7xLa/hIa/zbFlXUum0Lp8UvSQwtC0CA69k50SB7Xr2KHFfkQkyxlg9WN1jyA5FoK
70CGC/2Kro9cfVYDwVUkssTkSOhxKUQusSp6oY8/2xtKwtT70c8SKup7WpBWr7VHgVHuptK4aoAq
GPIuTBZhGpKmQmuIbur0e60cpPdu/gDS5xvFXQrosIrYSnjJt7UxyAScXEH7Gdyxg1eP2p1VKqsT
a1ZgpelLN+QiyTpO8QBYSgPiVHhIgLWLWR2Jw6ovFazOID/b/L4en2X9rrZ/5ZovlT8iRTTsz93C
jT1mcWrf2WZYmb1XWWOgNMDya0/KINgz/kFEWxvPCowFoVpx6v6RlahrZRO6ZyiLvCoBTcPs+/LC
9vujb94p9wWeZvnd9IX46nG+bXpHhCl+C2MfggEqc5hp1DGOZjBhPM8y1cjTDg9dooLCQF30W5AP
x7dauZKrxYynpyacC1A6ghvxprar+RiFa2u4ykiGvZSj6iBZZv40pprsqKlcIIMw4mJ022rM98na
RlcRaNcN4JKTFcMXEAPZ6bkl79LBgMZKlK9AMmvKqjq2kuc7Uy4w11fJnQtBq+qY2Wb1U8sLFPCU
UJmuwPVQfYmy8kdf5+PrQlIwVEtLNkvOGnb49+BZlg4giFyuMadcXXcrePljQmmNiQZctr5G+WGM
SJscFfQaE6eZu1BxZDUcUBscjfK+H81OkPhwbmbU81Faw6NeJqBkYwJPES16bKYRQisuL91VHBrc
IalDE9NgujBuz0cCehRON/TUHBN9lCpL2wEjcV40Jf5KnpPyxuo7fG8FALzv521xYCinxphzadhD
2oYIBDTqYCTbBSJ9PwRJ6hdLYBz7Xb4boKnphqtDCkfEkM65omEd9OgICmgOIeidnp9lma1cK23j
rckwXb2NLYGVN4aOm6g++jEgnJpiFhpZzQpHsgwU9ya3UC8mAjb9UbB1nNolrEAGyEL5EqCBt8+9
uQ+jtO7VbFGxd8/RtQLoCSWJQDCNrjrMC9K6b/pLFhXnOQ6K6gFcFI9rcORCA+r0M3bELiJCE1WK
saHYAcjUUXw3JQStekeufV0WPbNpaDv10lObzPfM1iUfyj6iN39/qG9mvLCNN4JckUQPx0lOLTGh
fDE6cOzMb5YgBvRACeVoyt+CfFHYxft4CZ/aYoJpnC1NmbSwNb5QTGbjYjw69kBtr7jDz/ROVBPl
SDWf2GPJWtZ5jSKjgT0aWrrrDpVuFJko9wbiuWN+Q6q6S8Qckx/TtlOzzIOxsrF9IzigPIKscI/H
m2ddom9EucfFeRsnOT61xiTHixKVsxRjkZ2fEEf1EwzB02m3+h5ZqbBUwT8NigJ4Eu0jaWzlN5+a
Ml80u3sLaZQhF2pLlP6hx7yDXDrxnXBa9+OzFAvcWGTy8TRvojYlsDhiULHUfKThgPCBpOY6rJEs
inBmH0PZqTkm6bbVOaEkksAQSEHRftOq2zT/IbgXuAdhsyTmzjPT2JqkBDbUK1ollMA7NX6p/f4Z
1aW/eUh8vPRO18SEsGQy5LwB16p3gdFuWtrGKMLvYtd4E2iUjRkTwvUvKdqHvidYqGjvmDimlzXG
+2MYphdgFjk5pMZQczJ3qpf1oLETQWrp5nyIm5sPy0QzEDJFkhKHHdrRUMFqv9SSCJkkPABMELNm
M1db6EF43W97v7jtoQwq13Y7vP8w/ABNCtkRfERuPHlfFFuXkZvC6BQ9RnbvqMf1Es3BCyrj0oIW
6X90frZj2wIzrysZTJXNeEsKGe0k5ZFEtS9YkuCQvdEEbG7yNgXrGljgO6Qm7UGyjiMQZHbtJUfb
nYLhYP6qa6BYuycKYj1vWuAhb4+OjWUpipEu0ftuNdLrMS4uFCKoF4os0L9vLKhm1wIWh7WFsfVc
NuZ9N9oiODUH/U9PNCZzMVyB9jo7l6ut/4ZhCiBRZwwv7dfyjkCf+hgBZqW4IXizmvul25XH9m5s
nL+oqfE38f03MAud87IaEkjBwS8hugf+BhM+k13QuDL66JkZB1nfS6lwCICfs2wWz4RPWV0hxZzB
MM2OJMtJIVFMJ4Tt6NMX7MYaEzwBn5FLc+xp9am+xDiyW7nmNVWinQ5/0Z/nXw3vH5WJmGoURlpo
wz/13fRs7GuA1nwQNfuzb/X7ASANUZle+DWZmKlCs83oW3xN+UibntnXfyN0+/SJCeFTt2WCZwQe
Ziumee10jG91f93PeMNDYNMrr0QHnZ8Yve8bS7uRV2Nk5fSkL7GLjse+cG0/bZ3OA+narrxSRK8T
+p0+3j1/do7t6FZtOyv9jO9Ij+Tcu9av6s7SHQtlg8D2l0D2/o+069pxI4eyX1RA5fBaUbHVud1+
KThWzrm+fg9lz7REc0Xv7NMAHqCvyLqJN5wjxdu4dgzN5Sed7Aj/IZzKAtO8UrNeMDs3Uf1Or+zB
Ur1E+RLlh2rkDa/9LyHwQxjR4QsPl+Jh2eckRSLNCcGuTwWIkUA5KfqKh/Hmv6hws/OID4mUqxFM
MVOVDt9SQ1s13JHH7GgTk+9O/Hoz24F/CKPciwAutmItkb+j0uJVIgqE/dt/CUIfEiiXojXarLQl
LrBPG79d0r0hJT9ui2A8lompIUVHW55A0lGmtihtHa0xQjnZD4vftU3u43G3EbcEji7eEABq2eCk
Kuyb+1cm/eCyljpXrQIy+/ZYi+HGauct51jsZOhDBPW4Au8oXJVMPAiq8/+8WIttvK+DlFeaYmvd
hyzKqAYhkeR0hSyAJzix0wN1Ds9jICg6/WNy6ngbk2zX/yGOMqsMS90o5JyVfAF/duwMP4grJryE
8iHe8fIUxsLJlYYolFHVWV5g3e18PFzkqcDu3uIvB6zucE7GaG5CEsFZlwgXAsrU1w5jFDqpQQuH
ZAqfMJ/9PQOiF7jmEhU9FcsbXBN8YPNdHR6W6HOdfze/Rv7D99uKw1TNi59ARTlxSHG3Kg7bWgmm
o1RbS7iYk8Rs/4gAFzIok4ulVmr1HsccdoOn+dJmrt/gJD1Cwgs4Oixj7prKle55cD7MyPMhl450
4I6oF0DfYvlaeBnb3p7L3olErLsui5fG1UsRSpvbt8kOARciKTNckmmVxAJHJevYpAzQ4i0ObE2w
S7rlgyzavJcJVyJljG0hL0bWnXWIZJto34x3sd+c5+my8Y4/vUq+1o2vaVHmuEBJhIJ8TTUgkK0J
WuEgNNv/31dar2yDhnMQl3LSEvI2X6QdSg+ubHApbDl6aVEBDUgs1lJp55Mo/th6sWN2L+hIu+mr
5EROO52GJ3UiG4MeR02Y3vpCTahAF4pJp4UkByMYjeqX0h83KkhdlS+Fz2u4MUZcri+ScjJoIBlJ
l3Q9qsPqLp1QUwnd2kvvQDvuy3a+m/7DDN+1RMqnLLWRJ1aC0415ZVflzpi5n44Zgi4ukHIpxSQL
WfhPuU05lCfUS8mQxPrCH9jhmBh6BtduOlUmyQBkD9CJguwVtTYfF7hJDrqNjNkRttwMnZm0yibQ
3SX0LlHhuJbXlL3UjeRw5B2nmJUjTT7QPnKEIt0lL6zuPrJyR5zuekCKpjZPPVl+E/QcyI0wPaT9
wXwXJVqsVenSudi2TN2lCwdHlYatLKX7GY8GNY/2ggLauNtGcd6Tox0LkBdkkLUpaGWolFFIYq1N
OsoE5xSGPLm0Mfdn087uVDQ4zdIZa7cIzhTTbqu/ydh9A2SZ7GkLwTVVqw3XdFgfAvs8OpDUsdYH
xiDqQ8T5JKYhAghpcUSt3R8s8OQZXoJBmexO8EYMH2HqDuDRf6F1LBW/FE55J+yGikvXoGYnBsWr
hp5O4QzAPEdyn3rlC1fpWInAhTidOqtZgR0UqC/IvX2Qx247lOe1YquiZEEaOkPqpD+4s06szO5S
JnVEoxWxRBxCphwon9ZDgxKCAJwEowUFKlID/pueeafYjBGB24Z1dBrYJgkTKyszCCThWX8lPAMD
0GDg6wPrnTfKzPS8QDT7VxoVKQW5UEKgfeBK4eWlwjGlo4pOJ2mS5aY755vpxG98kDv7w4ouhNLf
MQaP/bLgiHlr2ZJeOHH0fW5fbtsqs4hweTT6y5llhOU6SCHDKhHQ6bFJCE4DN22d8OtffDimplyc
ivINQxr34dg2pPxTb8E2f4r90UYRwV4O1ekvanhMa7iQR7ng1ah0dVTPlj95I2rZYClP6i+m24Jv
JvfW4aTmR67CsBzv5a1SgVMZhlFNMkhtXcXXJ6QeGCBLHGyDjLZgfsLoQS5iGMIeviedq8D3c/GE
eNpDxdUkm+U6JcldXkVOqNWbCED0CVApOfrDSoAuTvrHDItYl0pMGiBEf4aH5EG/Jylr7hUZH9eW
Y/X0nrs2WiO8zFnY8KodCBoEuVTrZ2rHHjdocFSH3jtvtOGit0Pge5Nsj71zMgsuYSKueYqzO67m
8I5IuZo0VNoonGCPIuxDRgFRuSPv8Qhu9C9ISFlPgMuvR/mYcRjCOOwhTQ0Aq2vaZW3PT1qHHtY3
IOq6a2aD6OoVvSzfBIDKbHPvmDUHcPkDKPeDd50WGTkMJd8CnvLYbhZ/9fA1d7xeOe+klN8Z57av
khY5iRr0W2nza7wS/Itbjj2Qv3PDaxuUv5kEQW1G0swFzVNQgphbbghEuk22eXMQ5uXFoxo6wy48
8tnReLpDeZ1hHLNGWyF7BEhy4cX+YL42eJ4Toj5ROSVfOWflyaN8TBPnPShA8fHIA1LUXCx1Fhg4
JgP3Vfr+F5V8jkB6S3pZ0qQSMhQuyVY2LNKXS9SPwA+IRcLubeUVvDmxyqRqAJ2hoJxfwzrC43gw
NiHg2HS72a4ewZ6KXN4sHi/NoCk95FZBUVbC92u8Cs+TLsB+UXiQHnRUj+SN5YaPXAwD3o1S7iYC
8qNSWxCZHowTEWluWwODzjJmjQTFzh2OynDChUk5nGVo6wLLm8Te62dtM2KqenXW178homJOxyiq
ibWt84IuvdhsNVWllDMAdRogso3Lz9isA6sW7CbRnLjDaFr7mCnJ3urf1El7nNbYMRZhN6ill6ep
nY88wnWmCwIDOsYAVcA/0nPXYBVQIqCIE3MhUzOEGUsI+Dvx7JTuQg51x7lcxfU8Qo52mg/oJKB5
KHw2QVKVeiBL4Tk8pgZdSKM8OKg2BHUdIC3dmrsa9Y9v667ZApQRyJkDT314wigvPkxI/HsRwsjE
bHtPoMqjIHwi4RiEN+8cZWXlUJjaBEYLKFLwX8qfjlI1yYC2J9L6w9mfAyOUQG2o8ANqYksvfB/H
SjpUQE5iJBcwNH8s/i+tBOxyU0aJNf5ZFj+adeXcIftQ/wqgraJqO1UCRm3nms3wdQDIgD1OFuaq
oLb27ftjcCHgBDK5OgnMUABkvH51S6GplnqLs2Ary58e4+cGQx0Hwwc6kS2KUEsCl6I55YOJNNkT
tvJRqG1e4D8XWeiIfPkrqIisdXKDMeUJXlySnUZctrGiuX2vnlowkNu5nJzk0NgBsuoIeDk/Htsn
RZB/Fmr2fZHXhzkU7kHXEdu1mLu374fZn7j8ZZR+RbGuYNRMIabTblVv3NRecv9Xm0/Ejd+6AypS
t0Yh6tkyk5qAuiNFGMBXII0lToE8z3n1AJmtZP9++T8merI86rsIX775ObuyN2Ct0ZkA1Qg05h1I
aQ/tFsxRruG0w5fkuXwUMcinbZPXeMdNMJknV2BHgOUjfFXUyZuhKoYFq1Gw4QrVEOABPIz7cUfQ
i9sMQyPc8gsro1U/BNK7SrKW1nqVDYhwYg3e6bA25qAKV0G1QeVVATQym/OHTmhQ5QIHk6vmVfIi
DFrDo1hhFjsvfwiVvfS5vFS9ppJkafGk6I5gsZNsUI7u/nKdh+m7Lo5OvPdF27zvplHIItx1BcNG
CwNf/TQE82ZEnUQtHJI1cbsmrIigKoYJ/wRk9D+gRaJEVZK2k8j3xd6b7KHq/510aWRXB2ou7+uy
sntQO4B9GJ1nAkZ2fUK5lntdwV67a5aG0/StY661PeidDQKULcc7ME/2IYtOduc4raRkXTvkmUA0
eSathW/5KybwMELJC3Xsc4G6QrP08+z59bmMpDG0HqhnbhkPe9Po7rtJQBOlUsHzZHy+fTCmb0BI
/UcWFRVWDTCZMyoRLiacnCS3jr3V2H05c+Lc2cf84fPINhRghwEfqVD6b1iNslqApwWUY79djotq
yy/hT/ATEjgngEd9DZ+WCo/c6Xl+ES0/b2yeG2Taw8UvoOxBS/VRW0hzyGr6zh4XeV/GasKLIkw9
uZBCPOCF1Yl1K0SKhvskjyId++Nj5yiPvwgl9PC/QFURbJWPeyWnvpBXdpG+dgLudfTzZ9UjO3vz
TjxjDPLrd7wrJMp0IayVkmQaMhzO0DI7TBbb0EreBRKjvaUolEIWgqpVq4kDiTv9pxxkbujJQf3c
2ZId+1Jkzw8Ybo/upeOCAWKejrCTAF0CQgYBAPiDCbVq9RWknHBgOdS0/D2kIHn9kVuaYBrev5L+
wKMskloqmwmSSBW7/l4ANc68J74y+w7UOrdw6xeuTKZyXsikjDDPjHoRB9wtefPoTh+DgASR4ERq
BH3FDQe8I1IWh6HzpUtLHFGVQ6dUFLucMttoB++2C2M+sfCG+/3RNBpyZ8BsrdWukENsLn8n/Y5y
r2Hou/6MvizHkzEHGC+lURaXoEIn6Gglnj/cdIcFiCMZMVe8AgxKm9tHY9+gBjgDMA9iGYmKcFKk
p8NKBhjNRu6/WnFrbmcx1zw0OZvH26KYQUf/V5ROdWMjIwPpW4dhqk7JXXm8awowp0he2cm8OSdm
TnYhidJCsR0qAbv4uMBo8dZkxBJjvGwVNQmMMDtgnv7LWomHaRGUoAv/05QVJpgNTTJFk2x7Xvsw
aUUgFwdcqWYvmOgqHmLXcpqD7me+teVOu5K/9oc3u5BGKYvZxGuhkvcdKQKCJ+HYTNgHQtqHIq7x
HL9wHRjzMxpgoAX2FB579FioPGAeTsuQ9bXu6s8uGpwkvuJ1NzrCkVQCipPl6jwLZOrphVTK0oVu
yppGRXbUWKXUOgTYwh0FufcXJYkKryjW3KvwNU6VhfXdUpEwr9pnogNq3sJFEVE7NFk/P+rW/EXs
I6myb+v2eWmO/gygrxTR50bfEHyK1x89t8oJhpQPLuqxhpfF3Wk2FTUC6voYBqD1rnYRtqg+pfmK
cS3VWpSgNgU9aMrlCLihwReyfGcie7DNePDqtvsqJyrgPHX9xVjDJLB6A5AVciFqTj+Zyq5Y8YY1
tLgGm6BRARlfmDjWelZT6kRA7zAJ1wBQ1UC7e32isCebrOFZjUVHL9zxOfPIYghoHPJA/BKDmrfA
u1J7WD0x9SMFL2ZnyLADw1VxRlJw9Usoc17aBH6+JI4DL5uisLU9Wf0kxYTqOxpPoD7iiWTo+JVE
StvMLLNScYJRYdV57rATpte+usxeX3Q8xWaMKoDdCXMTKvIB4IZQ5Qohs8DBjkHrs/2a6KGLdlna
0S71Acm3jEfrN/9AOx21JLW5EZspXweaoa5jUQQQaNefeYoAqgReJlKUiEhRX/HNB9Er/Szod/Gr
EaBF3DvVk+BaPFI0VpyTIPVf0ZSjBAqy1KYdRP8afS0J7XKw+Nh7PfLCHOuDXoqivGShLFYZqS3K
bKXstNH6HkWqD+7TvZJ9u+0J2O9wHArALIB1Byvn9YUOltJq64gqj/rQvapfftErAsw2dmW7RRuB
p6vsh8+FQEqDumZQxEnFI1U9Eq4cMgAy3RPraIJ2b2CIfdpi2NbLD8gCuQtWpGZFeQkRS8T/npaq
aYUR4AJCbUQNoIuAdV6Vo6+tmbGfewuj7bkoJNiDGsKnWU2KZ85NM1T3SjaVu7TLakQieSwoJ0AL
BeO28DDWiHcdQTXBupVXuSqKAsOGW2MkRnHj1HRRVeoWZDM6JLfu4tW1DUq//Yyb7u7NN/4XZnY2
CK0tYJvAsyfThemi7yozzuGO2k96AAz9h8TTU1CjhCdcLLpT5efEh3kK/u0LZn1bDe9pAKSBmAvL
4teanKrL0on6hNmNsIYyy5PoAYrI9NLSkLxkncznIQORQB4lCicrZRZxNYQdgm1kAaGd0mkE+Q7o
rhYm1RvpWTFrCbt0TfZFGrQWxUPjSS1Gf6xAYAoCvqF5SJeiEuzEUveg5BhAUKNicSxXfsiWupNl
hFyO12ZEJGA7fER7kq1cPFNLQdB6Qw57N5Tzx2EOd6Wx8JJYngzqCvKkidQ+B7ohoWkNsRWmLzkU
jQyvzR4iwWjMTqPcZ9zBU2YdH+BpEnpWYDrCPt716YCq2xhtlPRYh5H8/snwyeSp5ViRrd/3do7k
snIXe/oqbtBY8wS32POiEvPsF7+Aigx1oaet0UDzVgDOIEZ8zhMeiipPBPn/F58wUsRStEIAyBV6
56nYvdZj57b5MJX48h4pLZH6JhsEAoHWtH30XlV6vW+QAXidqg0bVcirZ1UNxUBomqTCPxoLVmfy
3BmibsRsaCXUfpWYWEE3xtFfwc69kbNR+L7W4LawOT+VXCjl0K5CMfVThzlfrKRBfCShuJKEX5VV
+FF1eVsGZ8b8FBdRiPWqvhJKRcqyzkYrHhD/Sa9tLW3ljaA1/N6l5gNh8XIAyqC6Jo/SScMZs1EK
QvWnHM52VJq2Io2cL09u69ZtUkFxLTNrWhscTBZKEARFEAE4lKFwOV+NJL635FABUFYHpWpWyInD
wgbQiD+qslNMFiC8DCcWHhQZNXgdW9bLsWx4dTRG9L38evT7YF6zamzUGjXkMjphhgmkQKs22tmS
baOy0N1iWWpOQGJNTFzJpF4CupGqU1wD1Atln62ZAgF+ku/EWQ6SaF9icGNGSDCi2NONxhaUcouO
nzOJMYbiJN4KEOcbW5STHDQlH/Pld/KaW1vVLJxxCCLpGCk7If+cNu9AOZKQhFmeFqR4KIvbXnkX
p8bVu41W7fXmmOgYZOG2wBjJCQFeV1QZpCZok1B6Lg7JUhU6Pkz2c8GiKMHraMGdaAV/w4LNyBGu
hFGq3hlrLabkGsLk0yDUn9Sy3KbhqSwGJy0/d8vEMS3WGuCVQErnYxVv4FaGFX+SgzCY7lLU9lGR
dpLvv7AmuOwJ5A/+YWQf10k3+HJdbvOYPB1ISZMMHmPfZMP/bEx9QkUFQRfs7H/ARwpNHxldt/Zu
rZZbUQpfYrPbaUP3cttnML8XWvOgqzUIAhAJBBdhD8sBXbOYI2CaRUsK5rabHCUGYWKezpE3j6WQ
2Q22U49mq1USL8owNBPTFUDGAriyibF8yuFj9UNtFLILrjyZD9FeATCWFOjf/g5IhnFSpMwoaQIy
Cq07+qRznnVqCmfhShjdANeqN+mp1w9fe/M1SjAMxMnXmPnEhTgqn5DkFTnainxCQEgJjW0nf7v9
5Rjh6+o8RIEuvlwPaNiuEkhOJLd2K39Rmtcse9AUjmNjReUrOdRHUsokTi0DckbJrbdkkHl9NE/W
cfa0v4AKZrl0lB6AYm/KgDEFGPr1sUJjBB5BDJ2QP+PuvhEUJbyU3wmkEVhKsLrBd5CMyCXCQRJF
1DXsylCuW4WltXMKkT3gvWwrcgnmSeznb1PqZcfM+TWAa9V+feQ5Z4aVQzQeNSLQffGAoIpqltn8
3qgsOvHB6u5Utb+LU+5kIcvQDEDPgWkKN4tCxPWlFuiijZmU/1oqPu8WCljQIFsvuacC2PT9tmoy
ENMtkTS0RFynIaOUdS0P7C9LtRSwtdHHFCyK0Kl2nKzX8Dse4o6GWeZatVEblSZ7fBfR7OJRBrG+
qAlIY2C2izgxPbo99fMa9yLkD+nkmPHPuNiuwDnCq7HTuDB0rMu9FEZdrtqqa18McKGjr7e24TeB
gIp7BWRa92+Ga5gdQ9LRBsgnaDXR1ri+3E6K81RSAYQ+hxiekdpDhuenO6eKs8bjVlmruxI0OGrR
1s4yrf8h5QLU/Id0yj7jtC7DSEd9MnsFG7Nr7FsLqJ+26op+6SVPlf7fkJstETwCKOKDtwCHpvSJ
4GO3Qp+St+/srqG9HMnsP5lmScFzx90Xk1n6Yyk6RkpksIjg0Xt9xVIVhmWnYtBY3ImvxWZ4UQV7
ItyvIIZc7eq98EOv8QqMTuWOYg9e9ojEzjHeKzf2/gInl9W/AkscwqQEoE6J5s/BMpemh2dcOT95
JB543IHlk5SybI7hEt2hkhsRJCKkjwMwcJBRXR88Tcuir/SKXDQWV5xsF95nB8Qvu3cKP/JlDpQQ
M7hYWJgnqK4WyobUh0VTSQEKPeRhJ9MJf0qH+jRiXgj96BECeWUEVrIoXoqjvmuXVu26lDDVSHqu
VzmQ1Xc1n0+dbDpKZ9izJTp1bmysKHHDNXTQd/UXom6qBHB8JeBcNrnMPy774/BnQ7+I4IB7NJVV
xeHjrbqDxX7pjqErBasT2vpGeeWD2/EEUs+lfh4jqyaTwVI67ytLRPd6SQX39rGYtnNxKiqatkvY
t9qEU9XDZKt54sZz7qhoJKTbSf1Pke3ii56r7xd3uOpyDH5uSCMTwStApN9CsHrOnnqQvvBTBUbO
hXorKExlss2L4uu1eSzLWMmCjsKrFRUOxknHYg0K4VmoeIbIqrldSaJuMRRSbZFI01gOCKFnE4iC
nZZ2HYIYAhPtW2w6Hom3sdzKI7bTYdzuB+9XsHoXV7+CCjVzo5ZT0aNxDnfwiaw8gv16pwWmjRju
5w6vwMxyB1fyKPczg+uzn0V09shaJ6EUymNbQGev2s6BwN3rZC0qX4mjUughVqKlJaPByWtf2cmj
/iBtO8/E1ipAqaSvIVrYGGw6kOckck/rwUDvbSBg2rx2FOtNedFbNSk3iClNQ84lnPvXdhJhJSA7
Lbxsk1WBxIH/7eGalP9b58HSJANaNftha8uOdhiw1PUkOI/ejGSwq23pOL4k3G1EVscCUfvjmUl/
2HBtCnOF4aRY+uwA4obyXuwnuE9QKbtjIL+1Ab9ty8JluRJLfWAz18p5kSC289Jn2cvd6o5MyBU/
FowcfjWQjIru9L0/trvsNLyl/PFjhjO8+gHU40lNsyErErTDCK7T8EXdKb6xX7eJJ2BzMalsabe4
solpeJsHu8G0JYOwScIXY5uAfkiV9TiFWQM6We0k/iRgLSai3hl1QPLQ/1s4bp/ZvUXOTziswC+l
q7RvLLVYjmRwk9Zhv1/BAeum4fwA4PY3S662OWhBR81y5Qj8vWVRbDIze78deIiRUOFUMkG3bFpo
UwCDh/oBiZhOXaYW+AEdNl3ae2lSD9aKbSaptMXsGeDknGyJFQ0uBVI+WmyNVS5lCKyq16UCC7t8
lyjpZu540yTEOm6djHLDVYZXS6RmqGcax7kHVnrK4wPiSaDsczEjQEQIOIqqpcGKGUt5iTi3xfw8
4ALD6pOhoqhFTOUiUodFmOlJH6FpKSqgPT6M/bchx1apjik9bWc1JuelwpAHNG2EakVTgL9+zgUv
5Mk6yrE98FLcscLCQdhPNpr+31YM5dtF3H0yw9nt8oyT07Ga71dSKYOX+zAFICysLt/m9xhEmn3R
ae4UgHx4JaaiLOBWfj5j0jjJCQD5eEfcNgJWyEZPGKwaeC+JGp7g19esxuk0TYvenocFyY5kV4HF
Gj1woCcFhR9HW15UYeiOLJE6pUbqeNhdupZYjoUwJgUuWk6+AQ3HjlFX4xyK9S0vRVCmDYKHRM7m
GBhCO7PwytEuZqSXO1JNx6ry3Np1GQyxN76OidPc8x8OvCNSlq4Ic5jHI44oypVvWXfqKHG0lSeB
MvGxXHS09HHCQV6xf51Yn7oGmPm375G1l3P1qSgzj025zocG5yDhiCxoRB7e7jNGqAq7Mrxy86vU
RR6x1R7DiTuyw2eclmBEQjZxfg37yKaCCTlDxrOM0puuLep6FbApk4HuPEkLZ543t8/LNgb5QwSl
N6BxH5Z0gc8h6ASEW41ksPChwNLH8KUrPt6WxzsRpSZ5b+Zti3lDt1bmH5ViPGkJb3uCFdbxCT+O
RClKOINOAqyzGHJ5AukfGhCFU771C1aEAX3idrvbJ2JFdZg2pnsVoPGSN8+1cYOxboTdhS0qIb8m
OwmKHslO8x3vdc408gtRlOsEFUovplaP1+mi2Yn6BEYb28xfkyl9VCbFHeaR51YYdRUZXLEmVi0x
p4ly8/XhNCEswFIPX1lL6Z0yWYGIlSlX7KbYTgoMD0165shGdCgMfWdElcUJFqxa95V86nJjEVgP
S2YRX53kO8EECMOAgQ7VVgqvr/bdQcNbg5cYkj9KJRNXQqlrlkuUuucGQqUOuMa66K3ZsZVEjj9j
vGhk5GLgOwHkEiFSvL7aTKhrS2qVFu9Xsuw3ghbEACEId/+LqPsfp7mQQ5TqIsqrbbKKGFoH/BoA
2MlmT7TsULbvbQJ3hAqKgSYWz6swzfxCJvWKmpOmUpYSZ0sBWlGeSIsi8iy0CdK7eFMHJRdfiZlV
fNymTrcJKq2NG4VI7LymDDQ7s7s9gewYgvUAjXEAulDdG6hOrh7KdE88lWEf2BBV8GqDPPZcLr24
5BWYK5j9lVvXTBZjM41RuYmLKdtyfA3THAHR9Y8Y6ltKkRCCcE1r3SLEVFc7CCc9VvxmSO/KpfTN
KnYFLd+3IIAa0FfjCGcpEhh6QDOly3g+0MW4UtGXPl1XokgoPbwWWMdFEf8gBPglQeTzNgmZoUnG
DJ2oE9ptkaa06uo8UhViIDMQQ1UvJeC1mKWKvpOVXH4NmWX1l+KouzWlZK5FxYAf73MH5/fL/jB0
Ms80mLdIQBeAyUvQ36iYrk1RVGUhzHH0++10rI7V6LU/yXbYslk1R3+UOErDPteHQCrCl+0iGVaM
BfIO1AHdW2Y9mlXj3NYN4hFpH4PSOzqEClofEr3HjmpmboghBigarT4YBpoe8fpimJmPCU1eQZz8
3luyKL9ZN3GT6BPUUA3CHVkV6QEDrfv5A786wkwlEPywmWJImK2kE3e1MUtlJqPmZKIwHuzUFe5I
H0fxdMnhyzujI9NnwxCnghsEZvMf4bYz5mECLAa6rMmjYGI9ZAntWlM9vYzs1PJG8wVwAY6ho8Wz
/CywvRXWqQ1SO3tF9Q2sw3bbNvYKElT0ihx52CtC7w71l6mMHucI3Rld2SfZ6Bfaj6oTN4oieEYa
8fwEyeFuHYKK2UIm6bFOLq1Fmzh2pD3Y1vsdgYSSbfltTDnyWHH08s6oaK2FctoZmUbWAcwdAUzB
osidvOHxW/0vuoDGHhi74QANEgIuXLyVT3UxTkhdycugfx5PIHNHg3hyo9TmY5SwrBZ1ItUCgS7e
dSJltUkurpMaAZoFAUUu7KIQKn+tusztIlC+ccyXmcOCRhe1AAAFwtdSZ0Oe0o1VjTf5P1XldVOC
Zpb4JN49slwFtrxwMvTpDITK62scEq3PdBOcwIUlYF0jb8HJ1KraccWSrquF4fp22zWxOlpYff8Q
SBzyxXdbrFoxoglJ87IrDygx3pE63+zYod++Kg7I9LjgdiyNRDUFzQ8LyItwHdcS8zauZXlB/kjm
n6RNFvxaNeZmdsyrvJBDXWXWg07Q6HAy8nabVruxHJJHtt6YYynKm3yUM4CJpmxX3sOU1WHH8Alq
J8hcMYJCK8wyJmMxLxNRGLAJHbJdi+VOyStOvLo/qyBPCCARecmbDhMT15cZNUkrti0ZmhRAIh0b
WWkXETaqEuVUF+LPiaAQWWq4Scr2JEimq4sA4k1aN4R3HNv1kAgYXerQlVHAiXBbtVg2evnTqEjU
d+aU9gVKgnm42GFnOVWdYlSx5Fkny6FeyqEyk7SoNLEecQXyw+QZPvhdkm+k70Kmi2bjEFUcj8py
dYpuIQady8SqSHlw1awHrSSIRWqA9TFCuelpq41RZ5cApcU8D87QY2xzgfMaUwoAEhIpPY5NaWq7
sEDPpTUBjYi3gxMWhvJZ60tzrwpGfrr93VjnAyoqqpAEogLgV7S7q8U6xVgMaaKFQewomyjaEp8g
+5Uv1jve44DlXq/k0feZF7Ke5h1CRwutVGvs/BXGGNRy95h1/T1hdT1lEZnAtUY7LlWQC1fG4fah
GZd89RsoO+osM4qsHmfOAK2rl9tFuNcHtFdA/H5bEOspdiWJMotQEYpyHSAJbDIH8WeykplejKip
37PNusnfqgMmCxNP/orBfbt84QJEEodO5R9X8ilzaS11UvoVSZS4kxIbHVIMTPyaGVAP6KFx+aRY
D5UrgSQeXEQYIVfidSAHJlP5zYP5Y2pAatjbhBBPxbNlx+sCMwLMpUD6DWFq1VwZCQSqwXhAfStI
tkKQc3tzDP92JYaKY5kg6a2YI5GzpFdMg/YmdhoKmedsOJ+LXqcstLSyogaHCY9Y1yHshaqbfpEC
AnyV+d2eu47NFggqCrK9aehn/b34XOOgp7K5QiAG3xCgtQ144hyw8hIOynt+S5n5sTRL09HXwZOP
RvefLHjvXKhQtNMVoOKM+0htHHnEYNQYnxpzuQcH8GteJBwzZIjVJOSpgHUCazGGw66VMurDcFF+
9ZOTjQSeexKf+f1bho5oaFsDlwODV4pKL+MuU4xpkAHVzySs7uMx3KEPcMyV6OG2U2F4Lwy2KRjP
R+kBc6/km158M2yjjqJUYqQcnHF+NXf3Y9M+5WCcGPLOvy2KlXHg9YVaLpk7xS4f5T9EJVdDNZ1J
8Uo3AcilbMx70o5WgkG2CcAloB8B3td03CVq1hDAlWjqo406mFhbInr2h1cy3RHhgeaQLnz1HDn5
rgwqLz/y9mFJuKMc5qVUel5fl9K+6Q0kcwuazkO1OiX4uDnqyJNB+RLMrHRZNEJPhA7vJrG1TZOD
msSKO1fHoNIIQRD1IiKX96uV0QSSharfmXar8PXKjb4XGAfSUyCtjT5cTSV+5d0k67Fx9RsoPQUj
FtY7ivMHBPQPCHzOHzAKZtStAMEYP+he+sKVyrD1K6lUPhOvYWvGMaSes3EQoyhnevsg3Oa+4CmB
mfvkpUP2DsO7/7d0KruRCqsJBWMk0q0TaZmVmGBRNuNXMuRrBGQ2CPMbhz6YRJsb7Ikx3tJdKq0p
liKfByIcRY8ZstN7yUayUWIoSgnUwQGocOsstoOVMq5s8jH/lI3OOSmIYg2ROviQh+HQxAPKHBgv
S9VDjDJ38YPABpbNXeRgw/iZ45oYLwF86A+J1GnbxiA8Xz1ph6AGseyBJvq1x9y/2h5lAHxXXzny
eCekUjmhaDJk0DghqXkI2aHD3c5vBNXfio+EarHgvdZ5EinnmwhFmMYdJJJuRZwfar/ByGcCiYt4
R9iTuRIZEezqTimfGwOlYgJUBrnT81ecguiBoKaP3iieenzF3EEocDg3y/mSdAoXJzpwM1tIJRUX
3GztQ2cJa2be3JGpaeM7RyDTAaN3iPkjEkXpN0+aF5UhtB0ROLrni408cIqcrxYHJeqzvv8/ZVIG
Mpb90svyWebslhHUtQgwW3bmCdSkI/mcPMhtVqJgXRyTspAcYPtDN6H5W4sZKDYy690s1vtmlXeJ
sXC5eZjaquukjoWdf+mMCHORlihq3OlZh8hJdEc09qTRJTwaQNyHRUJ33Oo/2ceFRMrVA8B8aRT5
7GxFZzH2xOfMbwl8zu8LlR85H5F3Ruoj5tmYDkl3lnjWVCIxeyH2kakH8gm5Xo4nkfqGoC8wxA4w
s6Bb/a2q+YlMA/72AYlb8Pwc0xovbpXyc6ADLpIhPpezJg+KOgXjW28vvhEfSc7Au1PW1CWeAx96
Q3m5qEkxjij/1ptG2WF8+fwVF19KcVAjgAIDKi2IQX88ADMAoxi8UMLwB4aI7how2hRsyYjUJet1
aUY5dqtc0cr3kvgqaT/X9L5JQnfuEi/Tj1qr2Wt6l9co0Kan1XpqLJ03O8FIXK5+BHXvXdcZKXZg
if2ED+UBJVPhQBwi4ZLAQsm6R93OScxN5MilDXQul6PbvEugvoOQGAVWHhsS36yT5K/PpE5B5l+q
reYMgPDhSWQKRLjRDADtAsCaEtitodanNZpX+jJnQQMgo40ZaRJHnxlOEO1ZPDYNmWCO0bSOZaTU
wjijfidmRr5pi1IKlMgMHSsFyE7X1+I95x4Z9nMlkPIRWH5U6jJJScWbsFYWChCsE1BJSh6YXQDD
5XHkkb9HZV5X8ijlXaZZx+ZJhiqvui8WRwe7AnnEz4OfSW5pknzTFW3+lLZMvs8fgiVgJQOy28Iz
lFLYxDLrOLfOKR/B7828Kdqp78AqEAw/lJ/SFpSdqMCPsa1JL5Hsq2gWEsgP8ImJ/Z1aYxlCtFXl
1CjbGfsfoKbjXA3rZrCkjAFHFHCBNkfdTKSFUv8/zH3ZcuRGku2vtOn5QoN9GZueh8CSe3Ini/UC
Y7NY2CMC+/L19wQl9WQi8xKS5uWa2lomI6scsXl4uB8/px3kEhjjjBjyO/q0yBT9XJj/Kx7a0lC/
Af2Whq7JOcvvyCQtVjKstwgmVHktCLPBLufTHM4q/TMNXuJ9OJ/4E4vzeKkMrbjMEW5jhzWbKP8U
VJa/xWvFwLNmKTq7dkoBwUUmGuUwCNOJ7X5yrfNKjyKtMqETPfSZO0GV4Jg6PFyoZF9zfoaF84nu
fCEFN7OCChntHQ2XgM0hgzJ9mwoZbU2Tn/GbfmpsEus9ifjf4VS3YEyB91EMU51LQbZcC+s2//R5
nSdSQ0JSxgyABNos7BJxGOZrdmppthfBimNCJhoADvupH11GdxQc7giQXBNoY18xPemjBeQ2RY5j
kYnp2jkAfZk4BkLSbq5MYhW9qWoTbNP0CfwO76zQ0Kdfrr4e4lUrOABgpQU+AE+v843C+hbE6RLc
uYIaNxx5MCnrrh8XzvS1zIaFPfJvM+I4nuxHWwV/sWIgIKorvMNkutJtV+YjhMUnv34W3HPlIVux
Pchz7pSRiGxwIfSIls7FtdTY2YeIg3PyIYXVasqE7I2Xa24MPZTBq3TXREAo3hF2uBXUe4o7vcmL
ZeNrSMAz02IpTkyzkvWJnSBeQd7Wb/XXyPaE1xGgMg29idYubYK/BWs+szrbwkVjVYK0DttIiaHE
iOpM9fa/20KzGyWCDsDQUFgwpb3Sq5sp1Q4OC742cq1EcTaOWdyBN0Od2NCnB1h5CkSOJgUJiL7J
kZ+h0Dxc0jy5evJF0R2tJiJrO9uwbZk2Cf5BVngs1aB1qsxPOp6sK63rNlOixJvKTEf360Fe89o4
6sBnWKKhYd6SDHkaWQpl3M1RFOQ5yPxrtl6wsGBiruUWNyxGoINxoakCd38lVXs2tpBzLCQIEUum
7maTU3hTnTcrS1X3aQ7gThS2t4k+vITDpIPfuY1v2hS0d6lme2pOW19vm2MX2tpGAgGQ30xKRqQ4
6kjNy9QtywlsfJoZBjpq7iMZciMiQKcl+yGbdoXRAffDSsXTQqdYTab1VMYVYEDTqBOqWJ5VTTXh
0tTvQFnceszSkw8pqky/LmXnR6vInj040sLFdjFLBqocosUJkHWk0eezNJXoye8TjXsU3ax59dBF
lbewEDjsZzfLzMIsmzyZdWJGOSwo5fSTs8ytnej9f2di5tqVPNTa0YKJuOQEFSoyKvdfW7h0abNR
zE5J1RoGOq1Vjv4zvlH2LVr2bbqHksoYyF7qg+l56tFNSRbMii//avLE8p14UoVCZj4ZMLLeVQL5
UA6kcA1fDlQPZLRRsHRpXNyRs1HOHHdn5EzuaoyS8e4nIoLbQYfDkdC+vjAuMV1n49LRl/8/538O
u4nSKi/VLMfh/G48cIQawxr91Y0h8qOBvO6J8WPB4sXQZhZne6TIgf03hMcR6VFRrqmqVaW9OT7q
VB6Uc8BNTDc8Wwzyr7lzEI8j7wwpCkEHO3PnaT/xWG7RFIJKEQwXfh6wg+Q2REAT82xZhfDK3Aqw
j4ikbMHYPLsHK1NNaoj98M/bV8G7J9sWhwL5fUFTD36UJWzTldgY9gwFuiXg00QofL5HJ1vhVcdG
DlBftUEtAaC+evP3QH2ndualr97WASQKPydyBLSGBsOLjVBGMHWky2KOF45Rd2xHA/TX0uACQdVx
Pqp8oKNalgZ6eTAyQ18NkHta2JJX3klnJmaHG+JYamY7+OsbgEhA0mNv6Dp9Hj2GnPJiJ92FJ5mN
Z3a066rJe1X/3BWyi+5OtziYntgTzUpCJmdhaFesOTp6dYVU+CdrzvnsZc1QDD2KwJ+PTnYvpCM7
N9uU2BfSMkv8lbVyQIQFwRywAQkg1Lk1S8Vb3q4AJKNNLhEWJWZIHDBP34NCqCWs4BHgXvGQkj7s
239V5mDejaAQekXqUt5n/ZQ/dOGQvTVRaLwuTMTFpwmPatvAwiG1Y2jG7PYDJFmbrN8cODRyEyJ0
i3SC+r5olYaEkHO75MOVi/M4MznzdFM50G4y4MTFeYxSF0zb0M3DSWl8Z5u8lw/T4TfbFJQH5RLB
1kXbA6zjf+B1AdMbuK9mayH3rIrYEIobS3ZB4LN2AG5sN8ssA5eOdWZpFo07tBiAOnM4wKLpLVMP
3aNgcrXgENr6Tn5c1rC+xIbNLM5ceaeUgN62GJt412j7YmsiKoe69JreLT3Ir+0bA8TEKACh513+
TG6dXPzQkqBOZcGUSt8j40PrH7/emFf/fjyC8RRWQZZnztwBVVnJJdPknjwBT1frd+Dn+8vQPTFd
QCRCYArCg5DMOz+WMrdtWowW3OdvVy5hUL0B1krbDqvixl6IZC8u+Jm12bbvQrPRmIERRQ3zId3l
J1ZGbP3p63kT2/cscJlZmV0LPBxNM1ExJmg0OU8hY/3a6OuNGTL1pa67csmRXrnMHahQoGoN92Gq
82uoBF6n7lRQfTkPoucTdJeb98Ft3oTvWG5quJa9ODMnts3JtgtHriRj8+m3p0D1eVBx6tLb2I1l
9Hvrr9wXRHl66dOMZPVLbN2O678O+oKaDyi5NKA+dRkk1rOAYlQRT6FWh7abyEcjDIQ/oBbW9itQ
v9Yd0fyRcOYu9X1f4nnAsAaaN1whMhJRCGjOhx7ldRV1liV6BqwcdY3YbR6AfARQQoAEjlGIplTR
yxQuck1c7lxYBPUZeObRk2PMAxsVyfjKymFZvWt92WfbyhaQiOO0haQh1NiITCKvt8jXO/mK/zw3
OzueQG6pYwhQOtK0A3pTnwuw+a6atQW+IdPwcYX+DcomzPHpSGdntNWzUQkHmBxVwEnrI0Rkl0a1
NJmzAxqmSWn2IcpU0fPofgpHez263JF6UoNmZYB3CLWGpc1z6U3PxzU7NkmD80szjEuzCpLnNWma
xRa7JRuz/dmjnb7WWtgQCnrdhsefuFX+HBKVJIHtJ4uvwcUdMrvL21xmYH9Abl1aizfTBKnxT/+9
gmz0YbngdpGJEoS+OH4gekDJTfn8nBPn49hFGtUxZCTTtAgQxQRjRQcycX0Ty+NrrGBuvz4CnzX/
mTc/szhbNxqyaJALmXtm7rW+sxaans6OPyCFACj9wbwVnTUSOjR2+bZE+hsaF6jxLkVsV+6Us6+Y
rSwU6EbIDXTIkLTKeyQnrhNDH640uW9ESxDeJVuzJTVHfbAkBXNcdw0pR22dsW+J8ZEoSw+Oq4sJ
fhQVnYbiFTWLlXgIjHycpphaupON1OPZW6EflaJ342yJ7+WyxUXsHJDgmgZwuxZSiue+Wyqtpq1b
3JJ0r6CNuACQTWibN4vUVldHdWJoNn3cGif7U68hHC35qY6McmMUdbjnmh6uItO237RKXYoFL12a
GB06viBjhnLQXJ+tzJOOcqPnHq+AslCmtdGYh36IFyr810/DiZ3ZaVB7lueROnAv/O7cGEEeRPf1
EchZzzh2aMwOoU4tyOgakLWlE0nvw5dx/ZeL7p+6YuCPBUc0CE/nyYshpHKU2HgTJwmqxN23KlmS
3RYb7+LMo3vuDwuzZ4PFCwe0DJjNOrJs8IQU8UFuORRWm/g9UcyS1GzqXlItLv2vvc2VdxnS7CCi
RMbbADBwtncSavAuHbFJh4AdRUd2G1A0Py7tliuBDLYLOntlxwDL9UWDoEHpNMURMhcGYc/mVgVV
j6ggCGxn9SZ8WOYtR47X9qggn1Dx1EWH5zyhB0kNKisVwx7ViyfBY+h2JsRqnLbIF5z2NQ8Gp4Ju
AANMF+AROD/rfV8PYLmoSy83hoMmo73WHO5rKgUOdTZfr9i1064pSAA5Yjci+XRuqsALt8laDh9m
daSxnVVlZV6KliBdKlZxyRZeMNfel8gSwIMhawJ1JWPmM0stMsYITXForxDxJxQ7Uff5c70Ai7Zm
QfYUtxLNJNjSIs/cFn64kZ45NP2AA6lWymJYJiK7+ak7Gdp8KjM20EIKVYYsaOsL3Am25A0UC1eq
VzwshWOXTWPwIshFys7n++ECupONSWWNmcQAL4/ue4g2yzeCh1Q8mvrF6/tabQDWLNSUZVlT0clx
vk1Q6VTBcwRrYaO61t6+U13UzkFlI2+mMQKqRAY8bOl+vbaAglJcA5uNIGafZ5amIqkGbmJzitJA
ERFlnRwq3yYOGi7Xi+jiy+hTObMm1vckNqsAG8/qENaAEFihdOZLIDsDzmslXoR2UFLSIp5Yf33+
rt3rqEqhjQSPaSQq5gS+cmhOFU0VhlRWceRBuLEODhwYd5eSB9fWENVP8AuiLQbiR/M1BH7IdBI5
w63gd/t0I5QfJ6Su9AfnzgyAkllk773iMIFMAuTLxP/p5rxLBngWx2jaELneKT8igDpWUnxgtf30
9RReWzcNIYOCbiYwvc6BK1pqtDYzsG7c6lf1cJuOrfe1hWuHDW91WTRpgiIDXBnnW8NJEmRfM/T3
6CtzJILdFS/md2jr7VPIJy1ySlxkRJCBEVUGCLqKW2DOLjpNrEAiDulNaT0FBvjJC9eZiFD+VXwZ
t+kSDdbV8Z0anHlKI2ZTE8e4t9M62XDONFKP2W3LFDTa8mOWDa88B+TVsH3LKNea04xu2dKF4OzK
W+w8mTYLztgY0RDd8SKr2wLNZq3BGf4UBqLxPwnYzWIUccVhA37ugPoSsQRO3+wuMsauROoODjt7
1rcWDoNgru0ZWmNEQ9XfyPkgUNFAHuOYGlTb596sGVVl6k1LeGwBKU1QUd0BqgedO1cUBIdou5gq
uDyB5yZnLq1VmawC1YVmI30ofVzMZk9CMxu3eQlMF/n6lFxGLTCm64KeRHgXY2aMm0ZlS7INkuPx
IQYVXtdaa6Y+Z5V1/7WhK9sVlnD5IfWKoiPMnR/HhkYmkI9wLChy/NajKYC5SF+FRKD9lvScLx2M
MGc5gCcbollhtk/SPiuGLsXlVygR2lzCu9JIFiCrV+fuxMTsAA6VKuOFLEaU6m6hV8FoO6St7LWj
/I0sC4aDrkUNeNHPR8L57MXjoNFRwY0jbtVwm+0Eyth8hD41GFGkDVuOVS6qgEjAn1qcTWDbOkXE
Gxy06V1GXIQW4Q+wE+zjdfexeKgvizPntmYzWSuhXDoDbAm0frKjQbOWDu1GXi/ep2I/n8d7Z5bm
bDxWmrSdLeK97FmEsrVbfjTrHsGl9vE3MKBiCi1AM0WBDcnh2ZYvO8Tkha4zT+U/Igtwt2SpVnvV
V4AdV9CFaQDLzO44LrVaUmcGLNT7JH/n6Sak3xYOrljoiyk7sTHz8FFkKxPjsDFA6xrMoxzxP3QR
B8gQc7/35H13GCKAPqTHJCY085Z2xyVgWpSC0Nks2BHx6rFngzT7utKcPAL6wzcPdN/sEc2uy7sJ
UZ55ox20Y/LUNCTC9my9Tw0FPJ8hvyrv0gNbJz+XdFeuzfnp58zmI00qrpYSPMuYvQxNHjRVQlJD
cxem/Zp3QYkKYkqi4qDbs3zAOFTWkIhRiy421VfW6aZBotO5z1zne3KL+25FUbHdLJi9fFtisk/M
zo59VgJepwqzgohgeMiDOAa2J0E7UrjvA/FWSb9bt/Sw1D9zbZehzGCD/AuQaQz43MFNY2+KDc48
JZFL4M4iqBo0xJG3aiaTVgUeBcLbC5ffJVOr2FmIIQQ9HFow51GolLdGQnXcfr2bPha7EeUV0X6V
ZERLyCj506N463bEODQ+HZ6UAwAQbhn8mRLXlUgfXfbA/CFQFXXP+S6X7LYcxkpsq4qoW9kHqgou
HrryjZ/dDiuGs3VYDG+u7eVTo7NZL+vGkacQsYZYbdkRNfnkkLiUKC7OO3BBRIUAil0tbO7L5iVM
PGDdqCkJRlBzvrm7xByrtsUuazz63nkirbBBbu+23BnEXFmBJpNOcZNVNOxslYwkXoYjXbsJTj9h
ttEpazrTqPEJdB+thSCKtjpOvr5zEW0tDPfaUTZBz2mbqniMz4OsmCYasyeYiuRXpb6LY4eo0VGj
C0XZa0dIkENAeA0EB2AdOD9Ctm1WMPT53k/W+RCmHtO0TSgP77TK3kY1f3OGNvIXHIa4m+fXw6lV
scVOXuCjXsR8RJ3Zc2ToT4ax+VxTFrlA9Zakze1jZ6ZHw2h/lFGBDqkiM70YaU7SSdUr2C7xOE8s
yI5pcUYiq0nBWd4XXp9KisunYTHdI66Krz52diOHusUbKj4W3fs+fW1X7Mm4L0FKJEOwjuQfSyt/
1cOczs7Mi8tgCh8kkfHRV8URUu/ooGeo4eQPzn0dlJvKHz3tE+onGt1t/PMpFVZDkMMzvK9X6upZ
P9kesw1fQJTGCTk+RTGeWfcK3n6QHSx41Et0/+fB/p89eBHJoX8gFhMsb7uNuU1Gt31qkCrchQB1
gbDttrlTbF8GOOZlCeJz/ZT92/Q8tMtyU+7tBOOTNepF8UjGDNnRBIVqaf31TF53X5CnQV5ZFuBJ
4VtO9jzT6jqRKQ601hKRdqrdbFfd5l6x6l+b1O1vB7feR64OYmOoz4c+GDeWCK+urubJJ4idfvIJ
IO/JIyvBJzjGfduv2+QpGp4Xhnn1tJzYmDmUTM/sgpewUft840BXlaCrcyU9wV7ocT+5pbvG19xq
Cxrgz+d3iDRjaiw8s4SVizOrI4WJaxouVJvhAUatDTXwM8DBmA0CA0aGabE75uplcGJjtqBVOVSy
yRAIiCCrHgh9aF5GUPorIPZyjkJ/NLvLVuAmhSRQgYfC8FhO3t+hgRLH5+Q7ZqsqlyjSRwbuY9EM
/inNo9zHgSBLMNwkDFTgyJYCvuvTixSjjkSH6HQ630g6t+wpGXFia38EymP87jAi0LL1t5BI29Am
xc1SHvzqlYH76Q+TM08kjyPY6kOc1FLONKJK1p4pzls4KWRg/JXZ2i7KLD8Pi2nJPV31EchqKjKS
dAbqsueDnbJWj40Wb5l2WxxBd6jsHFcaSPcCButtuZe9AnSVrUwY978+S9fCavPE8OzisUpL6xHr
46HW2qBPe+/iwOCIcU1EnvGCe7rqGgwZwCzAHbULDdYisuIBRSfkdOpHPYfsQHNv2UuMgktGZr7B
SaaktycYUfgNjV7NbkW1h6/n7NpiieytwNAK0OZsZ0Zh1oV8xPOZd9qHbNKY9Lqz7hpr3fRy7X1t
7EoiE5aEsAZkdSwgvWY3l0mrXlNNJqNBziK8N29DI/2Iu+hVyu2ETHF5GCznRQNHi83AY8/Ct6TF
K0UJlQW3ezVTdvIlc7xJW03Q9ImwV4T0QOZHGbHKleWGNyLj2IbeuBSlXFvLU4OztSzVJDZZj4nW
QT0jPao6tKMWO1XEoZ65cbClAUYDlQNwq1+0VtX9ZBd0EK6t2jsqki+ACgkZucmNXHsNdiPNzVHQ
EIqLvyNZ/uN9+M/og93+Zqb+7//Cf78zPlZJhBjy/D//+4Z/wGtXHx/N4Y3/l/ij//7V2W8ekveK
1exnM/+tsz+Ev/93+95b83b2Hz5FY9p4135U4/0HGmGbTwP4UvGbf/aH//j4/FseR/7xz1/eWYuW
MPxtUcLoL7//aPPjn7/gCXWyz8Xf//sPj28F/tzLR938g7zR7OLPfLzVzT9/0YxfUdJFbRy9n8DF
Awjyyz96/Bn8RP8V72JAnlQbZXMdPLS//IOyqonxI/VXQUz7qdkJxk3NwI9q1n7+SPkVCugo8QtU
CBivga39Y+xnq/Q/q/YP2ha3LKFN/c9f0KtxvmkgrvPpxQC5MMFYD4bPc39tZp3G4wQs1g0LpX8x
amrf5CGG72T5tJvaOGQbJ9OmW1nu6FauhuRF7QtIqQwpYnnJVleWU4cpoPaDhs7WttiyGnnUvcqt
9hCWvfkYjky5URuFvuQ1zRwwCoMdiRhdk0GrhY6d5jpdFb90agkNViS1iUZZT5ypfyg1/ErcWvc6
MLae1kmtm2jVN7PoCkJRbAGKyXo1Y2uPd+amL/tV2jVbSG/cDX1ybFvlu94bHxCCeqsqumVq6ye5
vYvH9BA14AFg7b0R5ncT7x+rPvoJKgaSTsYKNP1E5sm+VdV1DlHaqcufLJU+MhmgyC68UamFgl3m
11wDQWcC1QnnYDLlGzWSbedohyy2j+jI74nJpO8A9VCSJOM3xZienLGCrK6Rfm+G8t5oihfTnvZx
Zu3Alveasemlr/MNiAFWPO13vRQGKCZsZa7c2mG9SvPRJDSKLEIp5WhgjB4jqf3ohm4VOZlFChY+
pbr1A6qot+h43JaTjrw/HZ+U0X4KGzuIFGk3VVJCVGQGSCPnpWdZNJCUwXPUlOQNGwN9qrdqGrtS
bK14lN61keFLSf3RRf0btQCQq+tAop2fxpk/DNK244wgnnJzNfKKWgERSf9W54ZOElvyulF6sM3u
Nbfrjc55SdIkWsl9vVZTNYByx4PRgwFZyqWgkqYgp9K/EvRToigq3eahupKLdGMxvqYxu61VZw3F
8zuaDDuLNgemG9/CJP8OObGNythh7KZtODaviR7vaiMJJj1+qFUo3Mo0e5Na5a2Kkj0t6m9JLimb
TnKg4mmDy1HJId9nD8oWEfhzpwCkzm0AYpMofUtk/RvIglfA7q7tQnmoafvDDI3bqHU2E0SOiEqT
j4gpd5Bb2erZpBI26g94tHw0NdtSM8Mq00dcritkj2+siqOJNzIQ6plTTCyppqQyo2fDpkFt8X1m
8HfNklKXMr4CK9RDacebMTV01ymjH00T36S1cU/rfqP3TeDkFMMtNtVAv9XycDc1PXfzMn+SdLSn
Zv0bWrB1Enf0G2QD13JjP5oaWKejOl/1g/wclt0Rl8gLKrrvuTJ2pM8msKkw9Q2tokeKZDRJqFoH
YOmzCS/raOPEaCCX8565YTe+Wkm8T/t4b44cWZbKfGpSxPNWSg23d6SdUoV3LWec8CjcxZOdEyNG
eyTO10OYaseC2esiCwOqoPVp6gKmoqvRYJtOjp55zR4SMPn7HR8RupZN/Mh65Codht3ah1W8UsMC
jEaqA1lLpf3ozWkz5dE+Ne1b2oR4C6axsVaG0rhrQychuCzjlSNFH1Entx9hEd+B10VBh7i17sos
DTLEHoPF35uxHHZtbtYH7GbV09UYtJWmLq0S2VZr0jt1c9eo0nRTpeB2V1C2j5y4WNG+RJ9kh7xh
nlcOyXgxbSMhz5d19LEpar5KR/aU1hH4TorVoJTtLkydMmhbKOtJpeZXsRqTLHJ613Ba07OVOlrp
YfmqDephqlnlsox9D2u1dbW+QNKMa9CDccZDVSnf0UX84sRINtF2Ch+46uzDUa9wukPdtVt7k8bh
ez2Ux05lP/que59a7TGuuh1NexABRNnapvJN2to/e2X8DjRJ+MZYQ92+A2YaOs0PtLJ/sFydXKAm
Ko/hkvKrCvx8g5037ojuBwDUkUdsjYcybMAlWNBwX9YI1xJHvVO0TPXLipfuiEssyFStCcZmQixn
5Mc4S1ZVSl/N3HDHkYdupyYK0dWwJFkJGS9DQ8nSHNAgHfLoJlYHHZQQluw6PD6OfHqmWnZsjXbd
0fwQydEayss/ipDqHl4drtWXu5GGDqbM6ORtH0s2SXjfBVlSDCTmZrGXkPoiUdqu1TLJ1iDhGV3J
yR+0PBqI1pdgsMrr45hy1c3q9rVCsOj3oZ55Rh5W655j2tC5U+31iB4Srav8nJr2trPxB0FWEu2r
Nrmpa2rhmKMN1nVqm/7UJdw4I/yba7T16OZ9rrtpL/eHrpu+6Yg9wRuhg2424mC+rJUjDY1sryi6
ums7FMAnKRqDVBljAnghnjNTW/qs0RmJy+ipLDIJa6EmQRdPQZKn1JNxZxmONHnSVGwLXj/bEIle
y3GpknCinNS6/tPsJjBd2mFH0KPWkRw+wx2n9Gc52hnpJQYsUSbdZRBJ9yXD3qpJnhA7Dis3KxVQ
O6T2D5q3jzWTkUN36uRGdDK5Wto+mcCd7KAy15RYWNm653Y9HFg8FR8D68aXpipNt69LoHWBhVtF
jXzvgHnbhy8uNhEvfow1RfOJ5sQgxzHH1QS6+adJ07FmcSZrA5GHHrrXUt19H6pcuo1L7WUwtd7P
JfjY/1Mw1KulTgMhFXTLpK7ZjDIW3pYag5RSu0H7v5dFek4GPh4GDnKcFsGHjl2oJnT1GQj+pZj4
/xnpnkXHX0bO/z/GxCZSRP/xR9x5ERO/fhQf5zG0+P3f4mFD/9VAxCn4gQFUQLURiaDf4mFd+RV6
DKjLgIRZQ8irIVL+PR4WofHv8a+i/grheLTrIMMAbDmUKf74jD8R/uK3z59M6PcBMkPGFwHCJFTa
z6PfSG2Geho42EDtJDEBm20bCBCUpt1G6whIzXJnjaV0x2V5AmpeATwEIVzBU3OlRr1E0RxlhNV9
nvGWvQxAQbZEHSYzIXwIHWs9sDH+EeWOzW5kmiuZq5WoSq3Rpd1/z2irKBWBVo8z3jgmN79LmpJs
yyyXEq8Fs//gWb0zJm6dFw0laaaZfI0+EEnJ3QJVECWwC7Qw/OtknX6foNP3wMXLeD4hs4eqlJgl
1ctkcHt3Qg/pmgZx0LnGtBk9wbK5BPpetDfLQDApjJQe2UfYgzrGfQ8aUYBsyQghRSLvtM3C8MTn
nz6R58MTT+iTnK6Z8nKIHRPJYz+8g3R0d4swARXYIFz3EB0zVDRFL+Xi5m//32yiPxlXnSCrmmVX
1bJVFVAzDi5Ds3qbPivNHupSC3m3izLI3IrY6Scjk8N2KgzVGlyI4f00bgB/fRG0X8ihBvB/IN4J
+E7yhZ4cP06rEVTD0xNIA5eZ1C9Q6PgSAxkeUYjDq/eCfY01xdCM1ILoDpjbq28QZXrU1qILWXfA
nWqSwS+Ail3cSXOEi6A9QO8eQPZQdwMcaTbNeST3splbrSvo9rW1hHSj6PuKgiU1+XnSDG0tqgZW
OR2Pd1RW502KE42AaAa1ndtE00TwojB/AKwO8dE2y5WNFaZsKamqzR7pYuNYuO1Bq647UP75/PnJ
4jZhUTWprbVujIpPuhGy7uy521fBAJog0wVmAbrnnW9606o8OH7j15tua62QzULLm7RtXLqqd39i
zi/cp+BFA0pXFPhlpDBmyQPEBEUygILFzTdoud/BVaDVYHKre2F3iW1int7CJNggKRK9DTYmfk5X
hOg2LZMexmwkCQs0oqCQVxwbejsZYZBWS4W2i2MLczivIPSCMeyp2dh0J4sAXeDgTrUr4xGyCqiV
FnlXp6u8kTt5yTNd7ioLLEwYHhR7gF2faxOCKUfrhrZpXO2m2w8b5wXEv8BdogF1J6Y0cvkdf1Je
F/zhlQVEYIYcEIrnQFnPSxOONRal1BeNC1jTSoaKTAgmCgGYn57QK+kuWMOtfe59hY472owMUzOw
hHOGgEZT6havzspNIfEkNGuMGgCM0HNAQulA+EDgu6ObdOvA9FLy+XJ+z23PLhoaNloGsr3Knd4F
LA16Et/LrQB6N77KSHMPHHvuaston6t20ZNjohMOvcXzBrXKdqYqBUGZy5Fstlem2wRTAHmgOxzW
LWLkP8p6X0/1J/HF2UUnpvrErPisE4+hxbncyCPM1iMYRqK35Dj61V50cxZHQQXX7fKdcMW97iMy
TjYquFQE6EZ7hZrH+uuPubwRZh8zm3szZZylHT5G9D9JKM5HPuCHvu5NIH5nkF6xvAx9rF9bvXQX
n+Q70PmEeCt228yok7HcluqhcvMkhPxENhnGg6EnKTI+Mc2zt1BKy9IzVKNmQSFB8NxcuJIvYg24
K2R8DYjGovHr4h6M2yyOqpbjxcQTMI/eGYsUI1f21pmFWTRjtWBTs1VYgGjgmxaYbnKXPZUlqBYE
EkD2mjv+fXzRFqrFF/IJINI+MyuO+cnegvS2nWcjzOor/ogULVgwTYlQA76fPQrZT0P3CptYr3+1
ijIzPMcfhIrkIJaC4aFCDlD2Jetbly016120nnxawQXvIClvibb88+FJcSiVqg4rMggIim22sg71
RvSOLzY0XPGHJuJ7Gx1teAqB+eDcElchSF0XYiLvLGLgUs9KMlikAhbrwYTSlQK3P1IyPIF6s97q
x3qBsuXKEUFYgdcU/DEu8nkZrNTU2qkNE/aTeoP0DxlLJ6DgG2DdhtY/JENdOJPzagMCGfgkvPoQ
zAA4DsG48xGXuIPAaQ1PgPz2sdIMohY/61oC+V3nOhZiBrDx9n2E8gAo8l5jfhtbxsKxvIABCuIT
CP2g6KLie1CVOf+GBu1TnJZIw4hAygS2RLSk6bfOAfrcrgyGfeUvHxiwjqIVBxQTBqpygB+cW8S1
G9mx3jWIzUsbGSHIlAp9bKjDlQfhAoXox92Pr93fxctKRXkA0wxMtIzm6IurPVNSy0kKp3CL/Odg
6IGWfE/G+L5yug2yZ4dUB4e4NR2Rcz3w2gjCtFga9tw9fX6B6G8X4Sua1WZ3UArRhjIs5cINK+fO
qSQfyUmAs7S9OdWuou3TagJ3LyWTXvsZi9e6nj9PchmMpuxGrF3J9pI68twliy9S0YQrOnGFQsfs
uR8bLCqAOSpcNtkAusBLTjT4et7nZ2puYrbWJuNDIWkwMUiQsWxSEmWJ35bQrjIjVxlxHaXZ0o6+
NtGnw5p5LFVr2wnurHDb3HM0UL3KH8WAyCpB+0eGzL3mSitBTw8w2tJjSLk2Xmjuot3YQbMeqpnn
e7voOLe4PmGbVRqRIH8ba41blCHJS07UkAVd+83iFZFl7lpVv41aC8QA0UobLVevwWszQm1OUn3V
Woptl75sdk2FmSzVoYrt5zwUP3Ww92v/ehyPw1r36r3yXB3Zo0oEv8pimHu5HHg0oJkJ1H9o/DHm
+96obSlJJgdp9oP0TX2G8K8hucVwSEFGInp6jfx5cFznWV4vpRrmFwpqyALDDXw3XJyDxsXzxZha
xqIQMCvczABZrZJPTdNlM1d8y5mdOXcobahGoxZ2RIpBIhCbWMVBhJ7eMkhulgK5i0vjc1RAMINK
BR2vKireZ/FGXpahiZYShtdvcjSgrAnQIZHgOUVH2r+hDGdIhrMcmLiETmNnYQ/uAX4aURv+PbOH
QjjLBsvkCAAEOZ9o14d+sLvMW3yB5ZxbEs+zk0gq0ahEY8fg/5e081qO2+jW9hWhCjmcApM4JCWR
VPQJSpIt5Jxx9ftpav/bHAxqYPv3wef6ylVc040Oq9d6A1fRvMPB4T7kf4WWmRA3RO7oBBfgvE3Z
X1smuKZRDuINBuxvcQyqlTWGhaGIsP4xh1zbAZRFC/fu9lF4ddOK4b2NszgL7dQZrKZTS286O1+D
59DDteccwSGxMuaz5NttHkfiqLv4djxmRdImHOhQwVyulanV7LkZE670B/MouAbx19+6191uyFgw
yW4bfH71vlFFUK54lgp3Cnzly89omyMIEJugwko429OxnHRMvtkTleCA++7wXlAnlX7TxPgqF2eY
vDB0trqIjcffZehsUqZBbaSAs8b6qjzk8Ce5bx/09x3ipvG9fj/cb1nVvyZpl3N8GXOxao0xbuoU
I2iKqMbX6F30Xf9DfVSP2lfdS7Fer7vD+FwjVZuLQ267Znz9idEIYnPCYDHhsSxn21Rm3cwa0wbe
UH7KZv2+bsE5oUFx3Fi+Yu4ux0kghLEp98Gi5iNfzi2OOo6aIwDtCtG/4RWjar5v7trHbSWBq/It
BR8hAaYLwRxBOV98xwq1k6jDCddt9uZ+fk+Va9y1HwSS/Z1IT63AzU/Fg3EO38XPzUfjrO2Fv2F8
3q7SrE4vsn2cs9xiMHMvR01mnOplC1TBCDJ3jt73VeQW2un23F4lYmK4b4IsToZMjmxb6glS23dN
p7s67e3bEbaGsfh4rZ/HaSkiDFLp6sWTWpdujbrT7Shr48A1FMkqZGVYjoso9tCWKZQHtBeS/jDg
4KfLGxGu1B7EyngbYpFFR7PeDw13vhtUnjAqlxCX6CI4vRiQbQt/ib37Zs1jOCHeRVy2oNLojBmL
qok19fGsxarppg+CEwf37kRx9TO1uZPvyRuyJ4tvdBVskTtOUVmOVUEwjF53ktfs+mIr42f3rIwI
ZUMbyBxwK3UJbvfrUoojIzHdVtemn0HVl7aXFZKZfaABn2Y7rVRD9HHMphzcuXaU/F4NCmt6lhK9
MFJXUaI8PxS+E+f7Zhxn3yvMzP/kxK0f76PJiINdb8fFvRoCGNnpbVs/jFM0vdhWqX2SlVSd9hBi
h/e9GnYmb9ym+wHr15dP5tgbP1OpSp67WNX+LPOH0tTcuI5NevstrC1dqb+H3Wh9TOWun/jNs/VU
as5AASvqw8FViir/YvZt921gNNC5rMwI/8pqc0KtSZd0uBnRYBkRnXzFikqwPJJkt4rbFnk52Z5Z
dOn4JZiyWmrdodb00XB91OujwoNoJaex6+SlNU7HHmCJfM7GzCgf6iya1ecC2475R5+F/nfSpMR4
KqbG+bOV6tI5F0au7fxgRGJYLrvubE+G49+XzEEceakVTonnG8EsfQ+0csIvvp2UoXanpjK0nWJJ
SeqGhZNUYAnLTjb2up7ZMer8hty0n+fBGDF4MMIyA6Q11/OXsW9q/Y8xCqT5E2a6vCDdKU6aeLxP
Gz8UFEM11OoD+g1pH4BBGrrALeJwQKI2jIz+r7aLfMAgiZ01rkpNwmKRy9OgHHOAKfVLPlrtHzlo
5vigKKlTvnPaFBCNm0ly5Wseewn05NmuEB/9pfp+KQce+sdlCRXJjqqGeSizADCDWqkZuv6DLYVo
ysVlHWQvzqTE+jS7vmUVsxy76jz7aK/LkTQZ2LXNU6fqOyUvw/CTNPiZWR3nOGydfhdoGd01tzfa
UWsf0qpI+H9FXvnJz3GQIr30srbVs1MtWbV2lmoBvvMMyUk++XLZAuTDXNWgPpzz8+b0KPV2/VcI
BvB+nMD93gVm0WP+WkJm2lnhIMMLzS3jK8/7Ggt2ZzbLcz5A+T8peRP5XtiPOhghq4nYYE71lDpy
MR80SWvv2lbT0x+FVmc/VTuwK0/XOkArchUMD1HXRV4AzfcRlzUHsprlZNpujPX0a97F49PU0ZMv
hxa9yDi2741SMWrPyFKH/FgO74dIesnLIURvZzLaP1gX5VMaDiQidIlGb8zy9JfQrLoPWxwp61mW
7pNclg7g4My7ovfT58AxMwPgj6RLnpQ7FWifwLbOHaUapMEaSGMzANipVb43vaw+Y0yjKvtJyZQP
0uAg5yyhjvg0hG33cYJX8xImzXxOQmW+U1kOj/pcj9R6uuGd6pvOI5LiAz5FJqWYPAya4xAiN+Am
popHkhIW4XiObWmS93Y9ANXMKWm7uD5ML+aMOMKxHv0MFh9yC4961cvuKDk/LFOqYkQe4haXz8KW
u2/5pDVoycgs0V0TzbLF5lCz0KWTFgKAU9LsvVTxn70a/AtIw8Y35Se01pT4nR9JWnVQutE5VfEc
x0e/nru7LOtsAzMKhW+mh6bT7ZN6bJ2Dbvl2B2gwDX3PmAwMzNKh07CuRahEP5OUheEHbSpNuCaB
af9g0Rc/c6ySvldtUgd3Vi+b81mfhMWwk6rRuzJWsZ5Q7DxVPc5o9Zx2uvUlMsuGp3umAZWf7Uqz
0Eo3NOxpnWZEfiiSBz/9nIKEi58dzsTmk65xDnduFIZW96GO7To7zXEwBD8jZPtAFQw2vgNkMrBT
KObmfuUfRkWazPtA5o2iHaNWcux7ZMsQykfT2yhd4PRhiblT0GhegUOCct/GUqN3u95oGjrppVVt
CCcvaW/ciJAwaDvyLwqUUGguky9yUafKnc524zvZS1Cl1OlUqfv5ICi0Ek/DcDcNnvmn8ILStPvt
5Hr5oHj9BSDL6TM7Jv0wa5GZBfgHNEFNIir4Uf658VL2gwZCoj6lgAeA7A1gNvdbPaJFIvW/YYmK
Lr6F/Mwi60Ti0XGknFw71H5l2vNgbiTz63+fFxKVKhzXltyTVuuwQstJB4MGKHu8qy11o/C3PnOw
BXTyPdhPS1xA0M7JGI+DSOHr8X7eKa7SuonXezp1oHONDlh/QETYu52BLopNvyfu76hLCeEy7aVy
iInqA1wKwj9rXfYoR7tWs5WJrk4hzxOeXQgwoWx/uTZbcy7iCUEyVy5+6RxICefn7bGsRqCABU/u
lZW0SD5nFd+FIGT1l90XaYgZw6bi8uJN93u6QOEolOYQJl++btLUwrgYsS3XfOypDgyP+oefsyd8
r7dqccsi2VUoMdo3xZ2eBDDj4KbQHLlCyXr8QtohFHmau/FTRFvn2+3ZW10Jb4a2eIv0/eSUhoSC
dKVaXqrIexotX/u6fcirceOcWhauXsfGRhK6RhQgQKVcji2d+jIc4l6s9fLO5NkfTOfmaO+KI5zD
6JMC9AT6xKdi2JYVuH40UGsGB4IzpzBQvIKBsPlMJ05ssMRQY9XihELZzq/0je28FoaeDakx8A/n
qnuboj9WKqQE7jTdqdkXWeMaGp9uf7G1aVTeBlk8gIZZyelTEyR8MNBQCvGJCZnMWro3Ue1UfoHX
/aH9CvGS2iwVL9+V4hNexF58Qqeu5njSiZ0Ewy89779WTv6ZL/3OhtQIrPEjedgu74tjpekfJxPZ
7tuDF3//8qV5EX/ZzLUijTUqxm68F+Yx9l1wNz38gxrrxodcNlkpxbMzTOKAC1Pd3wKUib0Xombt
HvbxJxt52+1CpDirLoYHTAmeMQuHdicLdXGW1bklp/KUGjzWCvlAJhadfMcedmZiOO/HItF+GHvV
fAhNt1YL/U9TGrRHw4/iY9P4qSf5Geh3aTplmdIgPDr9vD35Vyct4DxLljkHAVnTk1zkGWoXD2WV
pb4btJE3tD8hmm7sn9UIus05S9sT/MciwmCFRg+/GDEjcjZbhsW5dfNdLSDGgJiNQZHXpG28xO5K
0WyACWugRSnhQ4tFW6Y7D0itITVRWe/Nyv6eBv13Jco2RECu4yI9S0tTQStJWLwsNk6u8MEUiA/k
aJAPTkLcSpx2W/fH1XGO2qH4Pjr2fHTnl5WYoIURk4cVC4jCcgYptaJbnSan3lY3BnR9Uxm4gTAY
2sTiPF/OpAyzprXK0nRFO0f3tF2WoEjEAXQ2D9hjbY3s+uh5hQxSLRNGSwiZLlAAmlUNTlq/xhMc
/NALzvm98DjMj1tCotfLUKAT/w61WIbtjIeqZc2mG2t0c/I7WR7ubm+lZXtKBQCJWCLVWxy3XrmU
l3ehPzWxkXQFaKqDPgBrE9brGSXNXVe4Nd47VP6dcuPwvDrUiEkWS90R/VmbbXYZUykk8TIXgFoQ
4tMcQSyu1bt8tobdfxgdDsU0y1+7istzrGALhIWKAYd8nA+QuYSkNE50Df5RJLXe9MPcKAqurQ5w
w7KF9rIlgIJi7G/zpq4QJka24bbBTj/Lj8GeYoflOcf09A/EdMXD4vKcZibfRBPb8E20Kup1tWmI
Jno3puOlB2kfWujVBB6s1hxX9c0GsXpVZBVf703Mxd2QBWj7dkFlurje7SN6ffvhWPylAAFyvur7
aE/nHnVd6dGiWUxhovsnyPuVjXHxGxapB8AHJQ5Lxq02nyLnh6JtfcbrY/JykItjMlDBpuXJjO3G
XTZ+St6ZTzBFBSBdcYXs1mR42qP1NNYgJGjjbrfhr89P4uuCJGI6ANaWx/QM20g1IHW4ZWxFlAuH
wBsM9UW152+t6Wxsk+vbnmCQqzU0PsUDdrFm07SI5BD0smtoFbKiZvGtk+a7ASLSfnTio+FEx419
ufr93kRcrNusa7Imzw12Cc2pgqrmu99Wa+2eGz3fo/R+DDdibg1S/Pc3W2Xs1FFpTYWztMexsfus
9dlxUh/KjpJmo288MVZPOAO4MMVm0qcr+yNKWuocUbaPR/kcGF9sqzvq2cfbs6iuLlKes3wxah3q
EsgAza3CKdkxeMcMe+P9fND3yR/oP3wY76jM7sqT9c4/tXvflXfpOcCAZfzZ3XesWPVUn6PDVkqz
+lHf/JzFsS5VJaZcHcuIA/dJ97VdWwZb19VWDHE4vfmKvNoiW58Ysv9YvRtfxGle7v0XxTOQUiq9
7svWoK6/JO14IbmDzLaQ8l4MSu27tmnprrpaEurxJ5/kE7pnEJfmHXlCY220Fpf4Te5jDTw7AE78
0xRsMBd70UnbKZta23SdVnlMLMEq/WvO72xK5776Yqe50D28x3Z8405ewgCuAi+2ZN04eqibvTjW
1dpV0RHHceGeJ/HeB9m4S981wBEQTx/dbf/W673JoAUDxjJp3lEnvPyqTiQl/qhJOFgllFXrx6b4
MffvJB+0g6Xsbu+aJa7j90DfBFssIbsux6kXGQ+3Zkj68R56eLpLX8SbaoSSDc/tXXvcKhGuhoUE
AyeDMx3RjEXYdGiirA+Y3/BBP+te/z57EiBK56n6qHHg+e+2kFxrKxcEJRw8AB68ZBZXWBa2dZDM
jHOo/uyBydq4WEbh/vZsiov2MgGh7f93kGUBz+lHJBXMjiaoUe0VuNad9HEwzlH/kEc/acRtrNKN
MS3ltn3J4VUxWaYb1D/n+bGRatcGoXJ7TNd37+WYFl9Ksobe6UvG1Km0CtLeiREXnSu3rcv56EsQ
wW/H2xqUSPLenGl124y5MrDl0+YrLphumb34wbfbMVZeSQwKwWvmXGheL7cYTYmgC0OWX3wXnWbj
TpyciC/A4Cgqbttg3tpmYpauVgaCbHSuKUSh03I5qqTQ2sjnmGObDXvJNXkmqXfa2UfwbjptoXrW
hwfpllcM/X9zWSEPzQY38JaEUDrZx+QUnBOvQ2Qe3Og/KI+sLpC/g72e4W8+WFdVkjHkk+T2efS9
MbL3SRQ/RX7/DRjF7c+2tjS4CGye7GwyYFqXk5g2ZVJ0CV+twwEXubPcOIza+G8L11w5b4MsTn4J
Bb2yK1uCOHXstWXRuXJj7m+P5DpX0UByY8aBry6JprEYiRz7saxoJNSNoSHV1zr5s67G3qy39ilV
wepk8z0qPf2zUzvqj9uxr5MGERuRbcquPMyWnIjS1mZ/aGbHzYz6wKXS1cXGd1o93SF/C6A4pRVE
Ti4/1CyVeFcPrL/+APpp2nfHGDPEvfzSIet9opDMCe+hUHF7YKvL/m0VaRFW0mMVy0kLvPLDb3uT
4Fzu9a8iFfrX2KrXi9MBUcoggZRd4XPbNojDseRCsUCzzpODLfF3s92iwq5trjdRlkktXfgeFAdR
nHK8jwvjeUqKozUMx6Ssn25P31raAbKcK5Iin1CSuvxomZFMjhJTg5uS+QyqNnWTNn0plGJfG+qX
ebY2PtfKOoQnY2GXSUjhNnUZz8njWbWFFJKljcd+sA/9sLHLtiIs3sU98iV+bQ3c+cFwxAdqNzUf
b8/Z0m2NVQB9CuAt+gfkaleYzSBQh3ZoMtP1/4i+571rPzkuotjkiSHgmN30rdo5e+sp+uAXeFYW
B3yzn8K/tmDV1wPlV9gmxFaqSJipLJKbWg/nGHUeIHjzr8r4ZUYbD7jrpXHx95duXabUNKHSVLQL
bdjnxvRgQmFCAidrumOrvtye07XBIK2JCQWSECDFF+mvLcVmiMIQbb2Zq1HnMLSTrQPqOlHDzRig
nTDXQEd8+Y6Z5SSxq6mwXTXFRQGo1kPa7PM7fR8fzF3U7O2X9F7v6JEr++Swafp0vamBowuRCp7C
tNxeq5BvbswaUE7fBrbouFnNnrKG/iv0or2zr/dZ70rTXjvPe4Ey3jpNVuqbIrIGGU4wia7eb7MU
GmOiQujLzfm9EQb3kl7cp3bffih9vfhETsd6Vdtm3wXzsNPHyNlZiWp+yUw7uAc38tftT71SH+T3
8CWwK2AHXdXfbauqNVnybS6K/GMHyLrcJ1A5/om33RLq/LpVDXIHpl1IVy4r43qm2GmsQhYSaAh5
X3m5Cr468ebh14i41au1nn7IDo3iZcOv9DGf/kMfmePi7W8Qa//Nl+9MZOkyeRLj1Q4FxvGWYJLs
kWs7KNM3SqIbZ+wrIvIy77wMuDjUFS2eqlmhwxoVKcCxxM3TGdYaTsEJQLNSclUH1FM5Pc+RBPBV
AXqQ7fDrAt536AsEnNKOVtuPyMoeFOlbnZ70sgMMJd07Vg6xC7ksS/tozvFj0w6fWyQFvTnKzpUe
v7faZmMwawfD28kT2+rN5PUSbufQ3DiF+u+jgSKcn2+8PZYMqN9rhB44+onI0QCauQwx5GWfOWQu
bl4BebLL+4YhVs1Xqh6PAXpTmnUnQcqtkuDJGL8U+s9hRqTbjA5TFsMNTh7wSn2I2u64sU8WNJar
3yWeF2+GXlmAk6WWdaMfK8w8w0NyFOwj/X6L57E6x28mQLsMFGWZbvQdgZK0dqMazd/c390ezOrp
9ybEYg/wQrX0RON8z0x05Cdok8q7WUq+1NyityOJxX21+N9EWiz+fhKviJRTfjTusjZ7L0vSj2bY
YgmuZLvssTdhFuvS1Nsi0nmycrD8ZlAhPqj9EMQf0QdrjX/w5lr5TAgrUYTjehQYq8XIbDP1W9Nm
ZEEve5lfnNqm2yAUX2OgDPMixmJY4eSEdoV8ksBA3Q0IdDhevtPQMmePn6WzLD/YP7ZL/StJPGFp
wuHhAhHmSmJHyhQ8LWfQXaIYLjyHMCBNPNOVjv0RidD97SWyOpFvoi02FpStyKwzrmIpHe/lXt/3
0Dxvh1i7dAWUhx49WS4d7kWiq8hSI2dazAvBM5GcwoUNQDWk/ldbmn9AelsZE/FIqJEgEW/LxR4G
ct0YxsSH05rxu9UkAaUbttrGqFaOpIso4le8OZJAYpa6HSDJhwj8g3EaYdZlH2Ou7s1aofgGi218
EWmx2FHhUqU4zX9f3MoO4OShvu8O0jE7pMctIv/q5MH+olEvgIrL7DNPpbC1JwsMnlbtsbZheWws
ufX1oAnOjMBUUM64nLk6qnunDmkZ1j8RXfWP2R6MticjH7oTKkd27P374qdpMSQsaanNo7qzWBEq
AGQH7UkAUFa8DwPVHWRy3m7LRFJ8iOWHehtmsSSKtO4DB16UC63iINx2Yee7Qzkebi+96+IJ7yws
tMHWIiAEgvFy/vxUGQLSZyqE+p851sH9/GjBPk7zv+wp3qOBQB+03/poK8v9IujiNBwRdQTIEyMW
2yZ7fcDG1KzvVRWZ9Vip9o1jfgliZwd1+14qg40Br3QjLke8PEHS3BhkSYN8iLtVCvs53MHpwL7V
syCXdvYpPKUnPm902PI8WvmkF8NePKFLbayALlFyq4q/rPFXiwaBEm/cNGsxMFGlHkbLA+75YnR5
1MVaZlJxU+QvUfEw+D/U9sPtJSNEBhdLk1IXLx+Vuq9yraAgma0xwB4D2BHs7WN5GE/2cE4gAntR
vxe2o5o3HuVTCDE5PtZeuAczvvETrodJ6dLmToMUCGhg6RVbj1WcVCE1v/RBuxN6avpeU35I+9/8
4EDehdpB2sQUrwxcMK2pUCGcY1z1PfwurIdaY3IHJGwe02gY+31vZI6MarbTjo9Za1T9WRnYZoj7
Sv3P0kqTu9tDF3vj8lzgmY2BBVqqHELyskI8DRHP+IbKUo+egAIUUbGz8xB98uPH24FW8vfLSIv8
nf7kXDQDWLjos3Qf3jWpW32XP/cfE4za6do1B9Nx/ZcZ1bp/8Li+nurL4ItcYoRgAtSU4GXqzQcZ
wl2hu80n50fh2Tvwrb90OIXYEDs7+dl+N24t8ev1dRl+ccjbo1ypk86XFuar7Yf6Q/cpKj2qhchi
zfvY3FnFP0g2Vm4zIEUcxg5YMxjMyxZtLs8TDx7gS78lChsYrv2px8pXPqQn6U7aOAvX1pINFpPE
kDo9vliXh38fy/VU1QhOx7ZZURuSa+Wn2kXmIcgK6zj6EkLktxfVda3oVdXfoFhP8eBKV1Snjw8d
0HFc4WyBERei0TbIvdJrZhWJwGct+nU74HUKQkBsPMiCwYSBnLocYiz7kMR9n4DInnfKg9yNG0Na
Wyr8ebJDyC8C6HYZYWqhhoxFyDZRYZ+Mxr3lPJVmv5n5ihV/ufGtt4fPsh9qTapZjqMG4Owcnawv
IepwHER4eGWH/Nidbk/b9cqwNNYETS9MprhHFnt/EiU3QRRw5SK78/vuWS6sP4143BV++eftUCuP
FGJRQANrKcqHS26P3TmYC8N7dvOsMtVPhuWbXhgmFe6ybV98Hvp8TKEoa9HntjVS7BALNQQ+gKi+
s8O9oPxLz2bH/y9b481XFRP0JiM3JhgdVh7xVQfV6/FACKTQxRMAk/nd7fGvrR9HQ5lEuNYD4F+u
0GLq5cmJgRz7Om2/X21eu61hHG9HEX/lcvXQzNH4h8o2Oj/LvEDKaqinIasnt2KYtzOqZJYSNvs4
Gq29OYZem5gfb4e8HhgGQIzIpLlIK2S5hiJaz2nbIwCvBM+m5Lh28BwR9naQ6/19GUTsmjffSW6A
KWkVQWbloS8RHs62Nt5KW0KEoPHLocz8LU/JKbaVtBgbBvConvuH6N6573MX+W8PEdmd+Pf/AzrL
u/HRPgCqzQ5b2ODVcZJyAWNhqXASXI4zlQf2QZCIzljs6dm3cn66PZGrXwtDOcQHUI8AQHcZAJnN
TrKgXbh9Kn/MJfmp0Kozb9+N/HTtYEFm6v/CiHG++V5Oq6WFZhOmMjKVG0D5DhRxdpum+T6M49bZ
fH3d8MneRFuczUZQpL7fF7SRGu0dTeKHscM3KunxV7WLACeHcN+V9uf/MJNIK4K+Bwp/nSW2ZK1z
yhAbu3Rj59xiX939cTvGSrGfkYGsFFc3nY/lKzSn62irPkGmc/ghA5XQHAaYxojHbJeRXh1wLw8P
gqFli7UOLRZ7mZaozdw0nH9MI/JJWEAEO+A31V+U5nR9Z+9St7jD9vhe0d3kJSZZOflf05N5nyRe
fNx6fq8sILAmiM/S7NSu2YSGPqtJFkb8lhgN7szazRI5cDJSlHfO/3qSsT0HaY0oGjW0q1dG6ETT
3CBv4abxH6gCeFqX7SohYVPNJzWb9k6K80787PeSF6bSxsm2MutER2lXQNdUlF0WW76AUj7oEUwR
OK/5Udkle9trdz4FooNQu6DqFblyuCs+CiiKEAevwn11hwDKaaslunJ5vH1zLH9J6OhdXoeoEpaz
Pu2MXgKhmOho1RWq4nV1pv4VqvW/Jj0y7zKKv0AVyUSu9FaiojTlqBGpYl7Ewr+1bB+aLuieb3/k
63MP1jgub7QFFIQ9lqd7WulZ2s0CvTSP595vXF2rHvP20+0oK9B2VhFRhNYGK3d5fku1Y+aOjvyb
wCwNVH1VeNsudkglde55V52FutUYuNN44HWTnPQeNJO004CJe7d/ykoBhJ9iGDQthdYjtNLLI1gK
UBNozEYUQJSDACiGO9PwRu1unHbqC1t5J2EOAfn/MBVbO0pcx5cnyWXsxfGv5Gk5RMh7uqa/Nzo6
h+kBY0nEeA+IDWPxfdrqwVwfFyIghTLyEBz2lsmlk9Wxw+VNHifvRwsHYPOQ1JbXh/9tZH8HWiQi
SqFZ/jwQKMXHU/4rZEealEKqP0X/tdi4RV/L3Mt5fFUVFDpX1GIW+bnRhtDorNHnfVreAarVDtU5
x6HJdKNTdXzlKFHub05T5smbc7rSzYAwLjQN/zf6cqy1hniIL6Jn+1A6qGgICjExtIpkhNdr5JN/
q5htLt215fM28GLpFmNfdQqWoa9voOoYPZba+3Jf3KX74RT2p2yr5XuddTFQCD6UWtguV9XR1B8C
2Yp730Wi22vbzsuNLxu7ceVsvQghFvCbhCgrx8g3MkJkvyY4X/2f3V8ZlovDrna7D9UDYmUgrraF
tVZHpuOkh/Q2pfPlIVDlJUSzdPBdbW5fprj4XjTqRka5OjLKg8AZ6Q0idXI5stgurVq1c9/F/g5S
CzoGLgD081yGX1W1QO/V6Cr39myu7XbTEuVPi/rgVRKb2kVS9YBDXb0qjk7eQRAsp+96Mryv/C1g
6NrFQSjw9NC9BV3vcnh1ac9m02m+W1XJp9hXERcx7hJsxW8PaaUQRhIANO71MrxqeMFVB/Kd+b95
WMIOWDw2AFZsPPhXGq8AhKgak1KtsREqfZ4RkbF9dzR/KMpOPQsP4OJo7vLknCtP8gHfzP3Wq2Zt
DiHq8SCFXyk0KC7nECNrv/T5x02s5CkY4i+haeyjMD7cnsO1xU5txsEhQlQ0lk1DPQompMhN352M
7GwWxl2+JTW7OhAL1WQ+BsrJyyxCDYxRt6SWE7Erp10K0tR1xujkKMnz7aGsrXAb6jTlEpqRV0A/
rZ7yHLdxcYF2SBI9OcrspV2yj+NkI09YmzQw1kKoElARhYnLb9OV1O9sNeXZq2nv4sh5ash6bw9m
ZW1zJdO108CnUdNeHOe1gpFZ1/Oo7SEF7oxQFziUKnovd/JHaqT5Uyenwc8+LuwXKa23lPBWzifS
S0qCoJ9xV1iuiljJx1kOyMKoRQoCSlWfihrIepJOAcyU8Js1yBsDXplTNDywBOFUXCmJpPHUt2ZI
KWHq4h+tPn4GIHJ3e05XR4X9igJUnZEtUTdzqIQtYnAgQnC4QzwrkXwXT8DkYytnyrkOfVpb1qj1
zsY5tTY00RFFGJJdcPUgjSpapZIM+iyUeMYrebI31ejfv3phLrJYKJQJqsGyVmaWpVX4A31y4U9c
v4TgzFJqoOmpftw6mtYOxItYorbw5mJukcLOpJ5Y+tE4dCgk/TF1753ncj/sDA+jRcR+Up5k+9uf
b+UggcpjI3SEUDKwwsWlGWhKrgJnd9yxtx+kzr83MBRlV8Rb3Hbx8xcZJJ/KwYgc3CaF3sX2DhUj
ziMV5Hq1949p6fYfrC85MyohxDLsMggHnn2oj+mj/s7Y3R7j2lJ5G3qR8jhFOJgdJklkVbB4x6Q2
9qbZZxuH/upMguRFs4kHwJU3kJOpqTzrELR7KUwx8MbHLrkPkxp3qyEszP6/DIoXlUGNDv+15Rs5
qaZkilIaDYY57mTJ8dRyI8LK0c9w0B5FYAabmOV5VaDfF/FS5kDOTSwJDN/Z5UbQuVpkIWuk6Rvp
29r8mbB2wQ1BUqSVfLn+yyzS58QEaTOao555QxFankHy/UHTaOD/h9ODx6jY2jQ3rzSiICQbUkYX
x80ldPoQ9EvQF5OP/37doT0i3oOwca+yw0mt0ZZMDRxJ2zb10ODQXHTkNpbdyleiM/z6SCEZuKJX
t4ZTz5gGk4L6rYSaXFig5djYD5ndvlPLZOPZubKVoJ4g3ikkP3gJLm/QccQHU2GR61J8Nox8B/z4
3+cBQhGQKgmddjRXFyF6xQpKLSaND435U13pn/tAkzdirBxGEMQFgYbldq2tq4wRbzDRbSmbUOah
BZ5nIIXfxc18bEP7W5bKZ92P/sOnEppJOAKhm3wFXJccJZgBcEPXTOX7OBruklRDn4Jni4tz9ufb
i2/t0Uzb8+9o6uV+slGxzGdnkF4FFYbo1Ieu1Hjzj+AIS2TX/1Gm92OCdO0mTl3UAhYnPYFRayYf
EDipxUYe/LHLFYvAfzcOhUweIJvdlnbR2nJ0EBbB8oDiNxocl2MM2smaFIlLxXLo06njwVeMj7fn
ceVY4ilOHs/bawV5zglrjTmAM1fKPxrzL8nZ5xQ+bsdY2cMkTwKyhmEfL6LFjOlK0Q8N1pNumBvy
w1xIfe1WvpqgNJqEICgbectcZ2XiqPEiLYzfmHzdfRkKo5WDsMbwJQkepzz5oObVhvCE+NGLZXAR
QvyEN/mMHrRxMHWE0I/+UTv1pxo3vG028trc4XIIeYaswgDMsAhTY2zSWSSd9I68SOpf0gbhDrRm
7Wzr1FjpHNsmiF2RwmMpcXVFjfjuxl0aU1cY9wr1+CJ5SszvhX6QpM6ros8RzUBt0g69fJTiYuPM
WksQ30ZfqvVM9YRpdUb0r4Y77TEPOxZe28N5kR6FLLTVn7a28vrc/t94l5LNWGr7ko3EK85SwX1u
xO9KYYycRb+g9e9vb4G1BalDasQLQRTAlslG1U2ymSstDsrRp5RWfJ/8uB1g9eO9jbDIrxM1N2a7
JIL9qP0MTs1r1ZLsRtj+hLQ6bodbmTpezTyHaJ4iaLGsA0+FKhmlZFAHHp8rcANpDWfy3OvBv88x
LuIsTnk/lLVaTSk12Il5lOBKtvXp9khWDsCLCIv72C6BUKQ+EXrZQDUNx4/4CyTv3e0oK9+fKBTR
6FmIXH3xDhnr2Q9jh/kyRO9laM9h2n78/wuxWAC0SAGB9oQo2rF8X/ol1boqrJ5vR1nbphcjWRzm
oO6bTO6YL/0o/EFp7kQH9VtLbV7eQRhvXXosyZaawOr0Gah70HeQOQQX0zep6KkHo8NHCpr3tWq5
nbYFBFwDi6GA/3eMxfxVpm9UrSNiwH/KkZjEOzwyPghrDbQmD3r7zujubk/m6tp7E3IxlxG2bHiI
UK9DbeLZGLJzWpu7eEw3wqwgTKlxGSDShHsAamjid7y5qxqlMqY2gnzcnduHbK98sZ7j0A3svYMY
fngyT7C9NOHR+0m7K95v9YxWR2nR2wBdCa9x2e6OLZh9uiqusDy7M6TySXAZ/HDeIIKu9PAZpQVl
UZUFa/fqqkyREgFG67uS6pn0UAqEQhG0lw8tnlRbd8faeUvKpIJSA0CCKdXi25HBV/FoU68ee1/1
LFTUS3fuM/CMeZCfUh6R59gKtZc5NpVd1GXDnZVK44H2NCQttQ36z/9+LVGMpflhwaG8QuZ1RoL8
nDnThjS+Vjh5B7G0NzZ5bmvnPuYGIklAbvKqSh/YiCDqGa0qWfnY289DCOrbtvf5lufkahw0LaFf
ir7qcsPPAS9Lc6jpBsyzc/L1ptlrQVa9wCWKPs6ls6XQtPo5wQdQuUFY61rGSwqrRE9T6vVROO8l
yd81Xf6CUgCmpv7/sPdlu5EjW5K/UqiXeWI26dyBvhdody6xb9r1QoQ27nTSuXMw/z5GZVZfZSin
NNmYhxlgUAllKUMhDzqd7uccs2M27vvC2IA8AjPrQB1ZWPXLxm5uRjAyfv8mom8ADTko/c1yAT8/
qIVkkxZziso69IlveyNoaFlK+RWBnor790P9aku1QbxGnzHiyk9k1V6tk1DVO2Bxhlhog28K5b9w
dn8Y4bIzW+2tRC4qjDDKoYAD2oDzySnTDAItf38pv9hgEFLNRlpYMHA3vngURTCmQq6gLgNDh36d
K/1DOI2qP5b5FxzuXw2kgAiEgAen+KcamBRatVqkYB1YsdQ6TQZTbrgK2nULTwKR/f70QSwTO5kK
AYfPJmulmUIoXmtnSHEnKcIpzMr5+3n7RdsxWr5A/Ec3+6x0fFncLrUy17SynKkLOmLG0HDG1+Gq
wr6ZziK5CpUJnY1WJccCN7y9+xKAnoOriyTqpw9wEd5pQm57q8YHUPaWXxwqIGRg3lzly1mrb1x/
1d0+L4RPw+G+AbeCW+SnoiJ6CCx0GIECpCVWuEllBT7xxDQdCI4rTkJ6meZWXroqkep9mpHhi0fu
V5uMNQutggOMrfNTi3sd4WxGHy9OqMXkQfptYTMVbnYhk+nX/nK/2EKBneE40OHLCXBpXswfDv0o
lwxF0nBA8URbWJM/dinr4aUgJV8pkv1yJLDwgFKAiIgq+88jmQCGVS6NCC/KJl5zOT11TZ25GW8e
9CD4okQ3h2E/3UPAmqDBzo5yOvjhl8TKbJCI1mSwry2NtHdiXuWLSun4dV2Zij80erJKk2yM6NiN
0hf3b76Oz0NDzhKOCb+oqoawgieR3ZrQ6s4gTwP/PldrqnihS0bxxVCfu0XmywRTC9qkaIDTLy0W
42RIU6iemFR7BFg95s5MWEt9cj0wfSXe7Jty0ToaEIX+Sf5NS3qoIP409qWwS0AMSGlxjG10wQCV
yQQUptxoWVCBtvH3W9AvpxQAlwX0dW5tv8i+YmtANizBCjgbi7NIG4CExiIS2Rc73ZwffLpz1qyv
DnAcsdFF/gDBiESGFa9J0xSzKZPpMYhRwTOVeiUFSk65/ZXn8ednfZ5E4CSgwc6n0qWMRxPVWWRD
AQ0MNZmpXg010mFtQk5BdZPjV3SDTxvbxWAX+yjRYpPbLR6KEa00Gghove0qALpUi1NTe8lCwpJ4
+uLe/fJJ/HCFF/cOKVmfWDYGBXfJJUm57DrjoAXKtg6UJ1Abj0Ns/u5Jj+u0555yAp0tgDYXJ/2Y
oMBsVpNJi1rcRoO5hY/U2xTUXxy9v1qVeMzfT0ZU3i6XSztZoSbXskktCz1DRL9qLbJISfxFOPFp
35yv5sMwFxlnmNtlKI24GujjeNB0fOmb5lU0wbbh+lfltV+OZYN5C/o2nBQul6OBk95IC2TOQy05
fa3AKDhID1yO3AhJzBcr43ORAOKi2J7fmQ46MIh5gj+cPSWkh4p0XhoaTnVz321mu4HmDvp1t5Or
RWgG/TIf+/wI/DzkPAEfhkzsSVcnOGTSMKOWLwwXYHKHZoIwpiDSCXeE0rJ47UwXrfor7sjN13rj
n3cZyDcidEdogWT7EynVMGtUzFC/oNIatt+wKhrdTPZmHWLJrR11pPq0GCNnttQrv3RB/Tw4Tgto
fiF5QNCIgO7n64+bsNC1wUBpJO3MqxhOWasSyQ7S0ZI8hn0te3Um5V/sq5+SCMMAzWguAIJDgAjy
4j7bHLr4vEeDXZua5ZXZKuqhrVrxxSjv9MsP2zdgWjS4YUEhs8fswozz52sjMK1USZpBGmfVLBXI
PKSsPpbL3K238CB+0JzZozea7d1Y5DesgAfO3x9TlyTf908AXTEIxkGADwj/PBEfVtcssaGlrTnB
G3j2K6whoqW70VVDZ/GHypu1C6MtX7yP+m8/WQTX//x3fP/MS5iehVFz8e0/t/Gz4DV/a/59ftt/
/tjPb/rnvnwtrhrx+tpsz+XlT/70Rvz+H+M75+b80zdu0cTNeGxfxXh6rduseR8kfOXzT/7vvvjH
6/tvgS7P6z/+fOZt0cy/LYx58eePl5Yv//gTKe6HGzD//h8v7s453rfjf+Tn4r/Vf2Tn4uXT+17P
dfOPP1X9GyizWBmzvslMTsSC71/fX9G+gQyEwsFcnUangY5XCi6aCG9SvmEDRCAAaRJAXuCn//lH
zdsfLyFcRuY/h1x4fjXzz7+u//B9LX6/NZiPH99/NHcGVw0r4sOahZLrXExEXj3rLMvWJUyYwQNQ
Ino6sFFpl0m8qYS6C0v+xEsy0YhkXhHEh1g1btrAWpVqtjKndlsmEA5I14oKsGyS5QezVEwGBzjY
VQ2v4aRCyyfcwAcP1mYOtwJPgaplQx4Rw8DCK4Y8dztmaP6sCuGhx2QD3W7InlsmI1p1JppPYB9x
ZSf7OvVF6fQaHaEVYLkw2OYru3RE7evWqrIO+waMCNPcEjxV0WaIaOtXmpurrAeTq2FEoX2LbkJv
TCitEdMkbgbLA4kOpStrTtke7PQYQ0SEn4JkHZdexZmOhzZFFd+klU/SnbA9W1tmVxmEoRMn2wfh
W3WjyqdqqyMJCxm+qqlOs2mTeZmn36EgM1Y0f7RGv7wSBYVzxLWkMJmzCv7A8WuknIorYdHrKttx
6Zagjq9bEw1DBjtGFSKINCMlPAB9WViAHVktDX4QxqyMexrlk7PMho2wq4XRHrnkRzCqbs11r6BZ
ImN1wqnizx6SYNfASf5+fJYepcfxWX7/W37/e/4anZu371+jM3lu3sjzX/91b8lZhyyS9ty9ac+6
j1bvXiI9NcZdV3vB6Nl+lW6ImVDNTinqjVRtVaqusjJ/zHZJ7cngJBD+AORoMh0IsZH77KyprIMm
enrdO9FpkJdp40bEpwrjS9SwhtzpQ98GOyfYp1BG0L0+ctCAbPC9QCg67Q2VqeSI34W8CV/R/ZLz
vSUWpsrpNGJjQ0MZTE90L5LcoXceBmaB5SYyQIAQ2anwbvydXsEFEdRq8DMf4UC2x0GLn7MAGrrF
SM1HPxeLpHwm1l4vUxpBPk72w5aZJjMGT4XA3QHXiaS0KljaONo17ylcgA7RUyB7dn3I47VZrAay
KNZQKS8XUasxq+6oAWNF6RlYQG5syDJrYQqPt/PodhhOg/qoF6uDIXuJdI+lGmoVYmKTKWHjkL5j
MowbrZF7gxQ6YWTS3IQ/eLdMU2fkLIbNsw7+/3CI2oXa+fLELNOpJLfABXPdM2lTbQeQKiQrpawM
fT3YqsG23GTd7Mux4s3GOj7qIO3bigPRansvgPVEbsjxULORXNfSoe5alkNroRFOIh+SjvZv0XW8
2zqeY2Ur682r0Bcs7frzVqJwgAS/BupGGpsmL46OJdxrNVbvZDeqnXpybXUjOppdS/sucvEb4QOr
h249ugOJaBOsMrJJ87cgvrMiaNeNriZteqY1ZxTj3FrNmSarPoGghAZNb50gMFEgKhYXTMSyY07S
wo7WWZMwJX4KrdYZ6pVINim8vsIW2PrGhohKIMnzZwNDoTzI5zCEBwIlt3ZMq1NevaWWRkO4ymaD
axLKT5PRsKhsHXmiJRpAwz3RVkktL4qXeDa3hRFh07ECmCxvbKZgSbHGetl7IRx0S9zRhA5LyOyo
FOi3Yj6mwcgi8xU0kLsm8TJ9kZXLUV3n0LUEB88KryPlTrN0XKlfyF5a3BbyrZy5Zbced9aZJDGt
o5qaEiPTqs/WCDIgI+m2Rk8Lr80O8nidwPqz9Lpw027NO3g7RArlx/yIhj38Qe+a9P4/xb7d1tv3
f8a/fX9FxvaK3raCTvOG1vIff/Sa1a98G8OfrV9iY5zW093Yo8+QpoMMcV3FsRpnoNahAlMwYMr4
hGWvxo40PNVZjsRnp48ZVtKdJLuhBmQBzxT4PY2cYaNDHi0/KcXkhNLJFAh+w2UIIT0Nn8IslnXS
UFs3ad/neAJWAfGicin0m9wN0ESFoh+y1WSCYaoeGPe1jH01okZ5wqwWCkORh1Y91UPMzRMkiDCy
Y0PkwCbMgpUKFbbPYZra0oEGdnmf9fD0cQoPwSjIkLAHPRub5KntWZXWTKu2Ed8Z4S3HmRiEcABe
WDAfRyIUedOuHGkOP8qJDeS+EJrTTDkL0RMYDIMbW3h24BVrkckdU3JoTLgsw9VWqs4QXnCLlY6H
Nm7uNH1wS8127Ub3iAmJCR54WV++hXrGygRbLLQ7Exjn2E3vpOQmUNInnOYPSYZYdpAGqlkxg5uz
I1r5kDfCDWCqLGsjnaajzFXHCjsWAjKzWjTsacqyLgxXysp1Bi0rfbTQZ5Y5ORdu37/14caq71Kp
98EOhGaTHHmJfZDQ++hGihbTKcRGMcbHWC80V7Jsd4gnmKfCMJYqdbcm9j4frpQQHGDLdFOiuaip
O3MzPSUlnNP7bvKk1G+l4VFXul2aKJtBz/ZmNtzmmfFCCm0TavuoOP9+aPr/WtA5dz5CJ+NvI8//
eGr/2LY1ZuN7HDsHq/963/fIU9e/yTPsB54bRIFsdP39FXnOr4D5BkYpSPygHM/1iR+RJ9G/zaIZ
cwUK6TdaeP4Vec4vId6E4jYoWOrvRp6XuTd0JGYyN2hPyAFBz9QvakFDAggWBGfVGVf5zlwkXg6B
deL1ngrjjdjJ2Fc6dZdUvB8jAkhSYaiK5OiCo9ThYWpgNKQ6tTuXuoy5kd/Lffux3gg6j2kevqww
zCnfh/D605gXVym3IlUaBWPCBGMV+CZatudkTJwbFNO/7tk2L+kBnwa8yEHNXIYtjYwBe1YuNT/a
9izYGqsOMqX+gPDJdrODuYhPaboQXnY9ZSy5zkcqeegx9g1Wpqy54jvbC45BycCXlVlyCM9wTbd8
2xPXseJH8cbu/fhc1RSCR2qLTQ7K/wqNoCuhgFxLEOnIsyS1o21HZim+AisnLfblfgQdey/VFY2a
lVK7xGJT7un9ISqOmYqwy3rM4mqpd9h2bMaP2QN0FgZq1qywVhMOOMsZy/XgqA4EX+FPfarf72JZ
LtIWknaATWjZoSOR4eRk5jIe3z+z4inLEOZtCKBbp7iZWsc8at5oLEu/fSKOhU27WY7L4YxiS0TF
jXmINvbeWrVHxNGyuiqhe65SRd7gVLUnZ0CEzz3FdqKEjbYNvfmlQtxAuzL6hdy76G2TtwoMOZD4
HAcnW8LMEQcSoKpsH/U7q38w1wRKLjh7m2Vsu2riWdLtOFzrwjfO0hXqBuNrMRzq2wm7p2Pchmv5
doLwdejPZDN5NThoIy6GdXnd7UGfYsEyHijO8Cp1zSfiyoLO1gjcLxf51mwohzyXyUKD2TYOW+zO
aBzqjQMSEtXw21OkMXkLGzOUfdFWad7V/SJezD3JSeiYCpvgLL0Od/Kt3QJ5S244bIHGWw6DLo3O
ra7dAdehoAu0W/D79KbY9/iM88WKd9uueaWjal3wRXokLsbq9pUvnuAHx0zBhkW27ta1H8KvaTU9
zU5qcMIYE5+PMFswIsrDBelXw0qjQbEZ7hRgQsopcZpFKVZ1yBAMzDKQyRXuRwvXWiiRec1ObPHd
Qg+ZRpxUbNVdvY1vplMTQUl0cssVuas24DgcpdW0Ql6IppzQl7YQUVAReTP13ML7tthZd7IHrS8b
XRFCOsjwBDqr0zLKsHKp9Fg8SbeloIqg9X1RuKJ+wun8gshU2oabgU1uBtHraTewlsBUk3hqhAxk
aR8zywmeywxzAjv1JQptIac5WvmDxbQo7qyeZmtkZCh17hAKtgyW4dMJCS3yx01j3ttvYeNKENOF
rLQhjvGD8WzZvhGfRoT3oM/BuxdKMm5/qB10679LQjS+WjEQkhxow7ZEmTOyCAptOpquFUcJXKQd
pUkDfgNmf8QSmFrPKl/JbbmTtuMGhupmDWDfzeE14ERPFjS5SiaX1Ayp3LriqcXdgBzKsc08hUXr
tmWSz53osXrIHutlsZ4YertrJyzpcFPguTTgDQkl2d3k906x414H4zPkI6xzjaUKj9zcmW479E/X
eCZhieYM/uBWDor2NIfD+kJaSIdhy2M3voem+BJEHfTDLUizUpmxVs6ded+8fVfqEqtqaW4V01F9
oOCZGzuKeBS6o/YgtbEUbSF7C8s2PkHaCP5gSXysiuva8OHHzrkCATm0FLdMeZZZe5a3Ca6+apz8
FeL0COq9sH+YW62zM8LiTHLwFU+Baa2sHYoV2F5nIfKyoW227Let5TTEKSCP0XjYf6KTyhL4OoqU
lrvElRwZY3nz3ITqvm1GCAYHEGnFwVCcVOPQYeXlmO8B+zIFI08582vo8Cc1HUY6boY3/QgMatYm
i+9HJOOP0YkAt6mYeYPUPUWX/4LQ7DHcAwFcka0W0uQoOd0Wj4aDvlyU2bm+l7qFvBivBLZlt7qb
9trIsg1HQj66zbI+5gpM+MQykg8j6j+sH9mwx77fPAisTByiiDj7bXPdRK4cuNW4bBHyCXOj9gnT
4fYcTCk1m30Ot5GGIprN8DQHQOrhC+LA19cvemjHtxbLIHd5kxdLI4E4gia5YXGvySedeLFCzVe9
dbi+iK90jZrQHYG/TNd/AQa8cxsvj+q5Nm1CtwgkA2OulH2onTapbuZ2J0Gh4b7b2Nfi3tg198N9
eCvtidttarrn2+A63PCNWOuP9hEfiVGJyXuoG83ih7PaPMHugdjFJ19AML881sEnRGuaDh1SFP9+
/nAj1P/0aIxUZ/DSHWH6olk/Q6DkROgcRvyXwpaPwyEK/DgXEeRb487GXMBKFqCICm3aaaf7xMvg
LIXtxPtQNv1FGfKybv0etXwc7wIwMws5kHsJ4wnHWPFb1VMXUHVcSZDzN3171e1As6D6F3J/2gUs
cDnqpedyVo9guc2jVm9iY95DU6ejyE/jXfSAdjE8PTC/FLCfhLSCX62mxexW3m5QlHRtv13m1+Zc
RKI6hKDMFaQv1+U5ZNkKLH5II9rL8bctv75/YDA94FYNMgxw259vi1wLyQyaWMU09W7zErvdGgAZ
g4wGhAKTVb9Ql39/Y349Rf8a8XKKyNRXVQwFMUe/QkHSUdeFU+z5a7o1nHClLWftVGxROIibvfVg
s+8yoFpCrWuobbgzhDQxnJTb2UB0JuhEq/wOdeIY5YiCkVP19KNR5P+DEX9Cixo9IiBbEIhUglL1
3tLzb38V/z+BE//95F65p1vX+R9/3AFveBXFH1fAbn5KGX/5K/8Tt0B6BiIsGgGB/cLy4a/sEYjG
bLmEHjcYRKInVUeK8RduoX7TiAwb47l9UIU7CIC2v3AL8g0d5dBQRfqIxg249P4ObgHZQSz1D7v1
r+bi4w4lmlYVWS4UFs4qCULXF6FiRG4a6/Kxt9S70g5iZpP8Rs+kY6J1tyiNOG2IGoiuJStZRauh
aAs/E/oOvejIVlKntetdWtXZo2UNAevghUTzETxdQkLidwM6pwgOo5SXpQ6T7WDwwFV4GwcVJcS4
E1dTLcN5BOIhtBhA583yU1+iqJSDOX3E0Z4ys+PaMlXEbhianWpkizHjt2NfOL1tR7Axs2PUrjou
qpMgEbqQBgXyz208+GMPaDgzlYEpReJxSPeJAoW83NI8uyvuUjjXHrQYdW7damIqtZ1biwH1ahHv
qmpkSmn4cgQtaV0WTK2siOEdOyjX7CYOdUU7PiaSsoHq1jaKiS/0EeKuad1u9M4SrNPV3rGScmI6
SVpHmLYfzAYXUQ0YRy3zN+TwARNhojBtIJu8nTbjBEVpVcPIeQe/u16WX+soO9cWhD9DS4K8kSal
zBqE7uV5EFMoYcEEo9RbVzHHcFOUKIopYERHdQpso7JZLPorMKafWhJOft7w4VXU1dvYKtRCXy8D
ZKkAXynWQz+eID/ynOYgOaPw4faBuS/i7K0dBcCswFjEIkioUeScRkofrAewooyJe2GbIYVKkgwR
YySj7FiHTb3MU+xUiSEPKG/LrV8I4BN8iJJDO4CnxmvFvOqVJ8MIg+spyFB1swoEa6oJgEPOhgnJ
RRxiBtGE4JZQiULGJ3pE51wnjmHnih8qBd/mJa7CzJ4bEppemOaTl5pm9CCqoYApZz+tFA1F0UmP
vE6HVALgh9pr1CNPZFqSbGGb+d7Sxam2Qq8wkZ0NKE3KqO7FBhty4RdSBGW2yD7lSbqWa7j1kDep
h3K5iqZREfrNNO0yYiyTrt6WduwZarIVUb1uB+JqyFB6Uu1KK98PVuYXbbY2ispPW3TiGyX4sihM
V6qO1rh0vGpNHgO9Gr1AhpoWD79rH/2f2df/L4SOAeb+r/fm/8ieznDy+1i9w89/33iJ8k1Gbyp8
DnQosMJsB698B4wV+xv02MAbhrYh2IszveDHvquRb9D3hPgDYFzsrD/tu/Y3/JMKCiI6DsAJIOS3
9t2ZKfFx24W+BDojQaeYyd9QULuIQMasHXpDD5ApZ9EafK5XuWg22WhtpzFfkBRxv5ofJBlEXT1H
wzW0Tds0fg2qetPFxlOjId8WyCyN8KjJacHsIbCYyY2NHd/2qnFfZBmaIrCkWDNMX8lIQPjl8tPb
sgXND81Alwc4Liqm9uOhMaXDYIsgi1gR5Q9aqG5KGyUHlEm0ZFz0hboNeyUAHtm1tOhyVINiEG4l
CB9Kwas0Zumq6pA8Gmi4HiZpX7Xh0SyQzsn9a1CC/j+aLEmnksphAW8+DrgKt0thaZ3eWlWgrRq0
tuhm2DDRJE4lW07Bixs7mY8fq8DW0wGVlYzKB0eU01Exd+jG24Kb9QTuFwo2WopO6VSrUEyvIPqY
NY8RugCZZI8lFZKEGv2VgB5hD/oj5BGthtlZejKGmrt2qlu0DAqfhx3UBCtjYBEgTQvHUxUNllMn
yUulkIG2PZ77UhfulFso0wRJwmSFLxMZm/0IDbeNYZePMt/ko4g8UHlwpJooCIAtH1GtM3ZjiLmp
UtTJgoRvuynHiVyibBGYKKZJTyQtcKK0RY1JlSDIicuMutZypTC40jK+y0ZRnjh2xUkTp2EElCpH
CVU6AvBrTJyQoGPLBEXMSaIqZ6NeqZBtEVfQS4wWkq5swlyNVx0JkKVY4CjIreLzIthmtQJqAtwv
Yo7mobqpcF/qnIq0xZcl+mA6/AOw4WSoPIM8lAGMnqQ+KQC/8xlkRk0t9WwdVaQqhORsVXCAy+Y6
wB5N4xSg1fxaSdCfIKG+ZdQFxCeQLYh6HYTqNijk11Svj0mrO1ic8Jmpn+Q0N3D9mg9Jd6+JicxK
AxTotrBuZa19aeqBUBsN9zTEMZG2FUqN0rXFgSt2/V2QObCaWpIAq4gHmbogNuoVcUssNzDqeG2g
bNeYT4XagFbQ6SnVOUdBzcrvpRQlFaDpZYU0B80HK0NLgc2cJdl8UQSS+zh4LtT+HNv2qQcjrTDt
u3yr5/PaEtKTFtr7rK7vwna8SbpVk8KwR5niu1FNvSGIbk2pA/A8IPCSGnnNEWdVs71VEiB34x0c
7+DVYfYC7ldJvkZTq2+Fyp7kykkdZsgJn5JKCk5XfZ301S0prQHDosAsTeNuaLpNE5ePgVp3qF1q
byVsj6C9HbNRqNfRdGfYbUvrcqypGqFGICMckPKzLqLNqCEu0411B0FfYMqoiZT9JjDsTapkjj3e
dnXwFoFEUZclKKnzrynEcTR7QG+625fSY9X2j1KJJhcEZykdJYRl4Qy8GfXtYOXrrkyOpbIrGgkM
llG+0jNwvAxx6MO91EOrVeT6Jhf8GRKMtTua+ki7amuhOqMOMqTfDKCqcJJv3QzeYp3ay5gsCMCU
6druixMPwrtspnC3OfSxSXdU86xgatzcj7xG2w0kVGg+AHFVjA0IPtBmtcEsNDpU9NDNzkzSbqWp
v7HA0qZGA8jPGN+gRRSjNdFeRhY5N6JExSXFCunLW0QKflUA6y9QhUQYZo3Kuq/qowwdFTrxwg3z
2Eu6YguJqJ5OTU9JMUJMpsXKJGmtsnKAKAUPtloB0eQRLQwh0HvwltMRnJ99ZwZ30tisW7PyMx2u
OhlAU9Tltbdi9Hoe3owaL1jSw+Axr3y7xK7SjONBtGLVxflTLeWroIuu9axCk3kAHk0cbwsh3VUF
eZhSFR8Pgd+QJpOTmIjxykhb5U0MBLNHHJYHJvz3jMoZI2xCRpIsgETelapZLUdpWU9WBwaAVrk6
iRDrGWcrDe9ThNVotSI3VWkXNIngMEFwY6W8RVhXJFSAtNRO47lU5V2Q657Oy0U/FtRIQ89o7GfM
Dla8uhYdGWGChhKYmjcJgs/aD6IIoIacLeQBVCrk9bUrqWrpdqrxYsXCmXSh+5k9TJBmDlGakMgE
x5J0mdVVeYqlU6Im2hL4LCNy3LBBwplltuYj3LOvu7xW3UFXjqra0bEpTk2iJLStBoMaoRJSLq0G
oT030iHQGzfOU9SLS5bGGTqj+ZFPAy3aAMXKEewJTDWAkQ4GrWhtjikJJs3pCfFgWXuIDPFWGNW5
SEAraQoDWF6GOuUk32WhfW23nVgpeeH2qTStq2Z8MXsLgQPPQbqRtQ0MifQVnsuzyU1tWUKtDawB
gwkkIZ6lRaBX1JAhm3iCBKBUwE6QUIXYwWsEt+pF7bGdJLInBeZNmeTVQh+a2smHmDukTWBNPmHp
ID9zathtiraHiq+KfE6pyBXEt64So/ZGK+K0aIJk1YgZb4jMBcg1ERzO3All4tT0Sg5CulF0j2G3
TzRP1wmqQmqpUgP9HJR3nIPw0oBaJo2UE+sJXuKT2yfgXsBE14mmDvps2YM24gmIKlKjiAsCy1S8
BFW5yavqegxioOcWekQ6ckyLeK8Sd1CyetGM/asEJbRllbZM7fG2Qq56yFCaOZtsvzHCRaWeExVs
qzoob6RgqRbtWzQAphvb5qHk5nNL+p0u80ezDl9Kq5tYrSy1LnmaVE14ocCTO3HxAN/VhvU6mG/6
yogGNJebe00et70pdq3aeTFPgW+EWYbWSQQvBOV1zQQyAxkpGhq8hiK0+qaOAxKjo5326qqfknOk
giaVcXxWBdQI9DDFaL8Hbyus9W0acAAtIvPqFtLB3OIFbPKMRdUkMnzDY4E+NfMkEJGCP6DVcAmy
HpRGHDQZUKRQob9VTmCemLnu5mOO7mdbPraV6vIGNL+pirGr2MAgACKZ1giODCiDeiotykrzjJDc
RAq/go5R6xVa63WB3R3HpD62qr5tJ3sDH5dTFKQvnSpe+io8QgwO+2DVUqHlJ5ha38eaeTN7rxRN
f7JbsGUSGYWsKrzrSAEiYB6arJx/XkehUIZYSNiaoMOBR1lqXe/woW1YN6Gt0Ojba1OL3ywFAq5q
APjCBqaT5hmKzmYKkKaJIpmmegt5Yl0PsZun26aXt6Ncz7Qw2E7zsnFEB85TN+dyRokGsTNWOTzY
bPnGkJS3vMgaNpbCKXUotfYNTJda/pKHKlzn9RhoXgX402xRg6vHl7KqdkJBMleMV1WJ2HU0awvn
KmDAPO6Z3UM6t4HZTF0FE9WBALQ8m8HfumTkxqyziuoBAvvM6v0wGm4yLs4IcNwUVGRXjlA6KHqA
OjaksYY+XBTG8CbaWqKF1S37cAJnB/ZIIP8AhAskcP4SQBHTIKCmHwLmmwKhUbVK/SaNc6pDwRTb
BHm21cSdeAsCoA0WYKaVV6mS3w8Ih5gYgJxpScZSPXFa9NKuY2WAMziRLCdCDYJUIMnFOih0swOn
PliSp1du1Ki6q1fAlDgY1GywcR8Lu9nDLMWRYlV2C8vyIlNKF3UCdqiSS16aglOGXq4rtPxvbXip
bI3mIZF1qPN26R124Xspl+/0Ebhrk5auBWEtGidSwYyDnmX1GpMFTPE+r5O3WFNfBgiXhjxInWwC
7Y7/T/LOY0dyZUnTT8QLarENMnRGRmq1ISqrspzu1NrJp58vbjcafe9iMD2rAQY4Z3OqTkYkhbnZ
r8wID3h2ECrhrI3z0bvvwvUeb4QbN9g9AEmOQkaXxkJhpw5SRc9OLb8UG0jQ3n9X9mjGImz/uIFA
gsae3qR1zUNRzjZsC1eDNX0ylUmezn/TZrkuafDScSLHuVnNCW1v4tN3bllbvDd6z0kMNuLFQ7qb
GsHnGM9+o9rDHEaPpqanootN7DVrt34a/eRu/UKl27YVQwepmSUSWajENOxNLu3Zypl3VDSYmwmp
q0IshS3v3a+8AZaPKHl3PDuKcWMq2+9iBEv45xSZ59NJBndl4OsLGWU4BbR1h/DoXeBVjAur3Jcy
19usLn6Mqn1YPOPvrIP3tL/6RW3FkhDEIhpu5R2MLSqieGy8F7G2tFQt/KoI0FB56y97RiLYWPkv
bcLhRe63aw9HN5cmiRGlFX+qd69I87gZh5M3VKRJDNOzPVm/LQ1R6EItjsMz48S9Gvrnwa3auFh+
s2Ljz9TQVepQQtX57oNv51YyhHCKswmZ0jdHlY+vkaf2rdNRV6mVvW38LdJPNx9GXHX2e4ra026z
nW71o4sZ2uzPzeCdS6ewqCn+XWW9hOkKxDj+5FWDuPH2Q6wx3Ikg+NOk2wEtodNhzYOSY8Hue+o4
w20JwrdyG+fQ52jMrMx+WP2vuoJuXJs24/EPae0yeIVife776kDG0ybrA5cX0KX+RBP7cP1LVZe/
Ilt6JOIWH0aGHlnJSzvPu7kyxi2f3zLLVp8zKgZ7dn8rZyXxeJJXq0QBIb2zmbnHqQIRvN36nIfU
VWzNTdkJdwrc5rK266tbOPek+X2LZb1kXXO4fZlCt+8oi+4b3O1Sv5g9HWrnVB9z0YhkkUj9FqPc
9GH7WuUhza1fsjhy9P6IAHBiZDoE/r6GqvsTZaKLOyt4k7x6hiwuYx38mjMDnK21tmAtsamJSogQ
Mp2K+m8NhHnoers+jtO8IRjNXVhWFfrVyXHWDyvLt13J1SwzvZv74UIP/G4Uc7nV9U+Vgsyp9F5R
LY9pi1YmLFcOosDZm/0MChCEZz2Mf8ijb0ASGlDW9mGIwjW2infdqN96nhA8MGJ7PAe77hbU4q5q
Nxg81H3WXfxZJZHwfo1j+JRZjhGjnqXSwBU7eBdtJx/Jp1v4xTx656B9y5xHcI4wadAqxjOHyoY3
P65a5EPOnM5J0H1P/C2PRTjK9p/0ECHEN7zP0VpX0og6BfqueUCtNNuWpd+Sg2vTyRFt72bqag0I
xf2wQNvcmq+5XB89t+fFxvxFQuktTmR5XsZ0z39EKe9MdJwRShW3LD/9mnM1lK9S5l+R8dz2CrFC
UTx7jdkcaLz7i1e13m4Ylb6yh2aKjb5K3zgg3jumr7P0b6NkM8k73WKoErw8QammzzxF18JKlfa8
KA5B4iBfplV9IqNYuuI5zJqP2m3PNltJujz8NMix2gRTeLLNkiOomNVmEPKpSwmuKD8jWfG7zO0t
cL04ZQt4u2DZZebXvwpZ79VKGOBkRnfC4zUhgmPFKaF+/HJ6ZCR/EJr0/5WBUZTqo8rQHBdcvqYg
2CSFs+imM1DMuMmieYwHi8UzRm0+T0WF38It7qcha7jW4E1GpV4ZhBDMZtM2M8W77LiYfeqiIMle
xS0nxpA1b66PwLdp90QdvLapZiMsEqBqlh6wvnltHNlvRr9B7uvx98Su6RBvI8sq3fGwNNGbaQSH
UXoXhUw6Kt9DlNFDKs+dU95Nrfqzkqi7WQv9E2bdfFRGfRhn/8sR6YlFtN3JniO1W7JrUbsVdn33
IMNW3cm5kg85U8xGewHru22EDWHmHRsQGr6aMV0ysC7LrcuNLheEJ7b1NbjzW5aKaCPZPuFQBUGC
jkWH+jYKUHpE3Z8uf+dvv8l8+WhWVhR661dAjd+wP2S3SvewKlog3ZgKDb177MbpUNjtuusnRpg6
1WgsKtK1TM2ghSI/DoaItL5p2JjL2fXGjjVUtM5d5t5bqfHjFhABjtkdS5wrNC8dEYLE7m0aD9VY
bvT0gcZr603c+3IxN2HtvVtR64L99deoLj9geSryWBOdlcHWQm4TRr/DwQeHs6TYGWs/b0I0F7kn
nvVgt7dLcK8Uoo9x3XBIjkRmkjYpaf9S0bhJ1wUXHGobp5u5AQOjsMcv2xV8tzGdjwsa7DKoBIAr
7IBhMv4IYl/iZl81aHs6c7imc3/1ZP7YTynpL5PcZIXzLdKAleSGOJr+o5X5PT1CLZOuqZFymNn7
AB4XzTynvqXmeGVaidfAf8oX8N3WZSvrnNbn3jLS2EyNhrfko1xCOm7LRmteGKyVrsoN7/DHWnOf
aEY6rIdOh5vFbaVM2kY+Vr587IFTW66KOxlXHNgPqkBdFeQUlKB0eGi181YIpvtuosURaX03Bt5R
rOM29+e3Ket3VuscJzVc81F/9Kv4NdiUkiJ68YNq59jzWyv1Rz4igOMTk6JUP2xW3jWu/Trb4pyF
8ieaFNnoTlKBCNIpYiEYNcaSFpUZI8yIdk6T+7mR7LQz5uGqa++pi5B4Be77qK5Lb2WJjW5qCE0L
PeH82++HfRTIx8hJTJtNYCMY1zaCRIvQy9dueGj6ctxL2YFkWGPSkr14/OdnG4HucLl3ZVwEAC9O
ycFeWw9GwzFj+A6668jZT3XwmrvL17juvGw+uIRrA8XWmzYySN0Zq/ug4kzy2qSZbiKxrjshDRsc
hSWEX4U+LLjhf+tz7mBp6JYXOLD7CLm2a43Mjs3wouZPs3tfjPVlWbOfSFkeAGotYimSKtTyDrPk
Lo+gBSqHtLcGfCP3KzexAWYcW54b6MwqW1+guVmq6w3WRlU270MaZFujAZUMcjcpgvG8wBzEWooW
URSyJLPXH0U+7OEWCO3WXCvvr6o8gkJb5I+RAaBrPLSGx2vTma/0KKzJKz30S6xwYwsrLUFRJNLl
Vc5axFNNPv7uugyzvY1AzVMvstKgASl/rkjA6CMQ9tm/vY0aqdTcVJt67Iho/p5D/7lZud/klShm
6A5TVI53ppg6MJwZjHlgIamISF1aWgBmdmruTJfXq57nbbQC6OdSv5s+6Z+zBmpbbHVftA0y/GDd
daMrtlUaPnQGS6ht5d9rXKX26faa2eabnbrH3u3u1nLg8QcsiTM2rRWGuLRAJqbLBmQZXKaov7ML
/RH60rkTV8no2/uPvoJQFCh4+3BkW7Kb2btVHEtXmfdh5r6Ogqykaax/AMRPqcnduyEuiNKsJblV
iLIeH+A0PBMUsuud461imFGLeSI39krx0UGGwMzBnWVJ9Vh2bPhrGwet0ho828N96vN2hSJ6NAAR
eH9FFs/V+tRby5HD+ey0ZRVr91bMqiopHeEi+tQznpHEV/SkRvGtqwokiQQ3a6YUB6o5N9F0SYvX
aaS8+zi/zKW/zix+bMvw0o3ZI9TNZuwgLlqeaWI8x9jl45R3v1bZo786Ks5WulTb4e4My7UBHbWN
yU1ST39Mkaw3dWBc6gLBoj19LIGP9LS+DuAbc9azxKyJcNY6NM+hnFA0+wHr3f1K/oxuf5eZ/Q66
GHvUOLDOcOZR0To7r7w1deQgHV4+ukpgPgyAksS5ELe23d9HrmOemqg4ZOv6WXTpsM3nHIy/8r5U
tbn94FHy6G18c/wwKw2EPR9ag7+xqPsqn4e90OVOZMaLsrLHqmt2liXPczS/+U01JbU5mRwxjHgy
hXgQgMKKvRn+pRmY71uKBR8oqva5nF6q1f2eNcqiokqaBVua7WF6876twvyaZBNuuv4qqms5q49g
+vQN70FP/YE9Xl9wWuyDURxV0Q0C8oPsMSuSDlrewtkShXRA6djvAp8PvT1JgvI2D8VP2lHAK0b4
KqzeRt4IzhQKkpXdbnkhtqzD2832/JEG4scM5kNPwx9XefbYN/3e0uKxMOY3x+7vIFGOltXtjHlT
EkxFLCnlL1Xr19Cb//ntlvpoYnvT4VbQjO2aoF9iY4HRijLP2eS7KffcuO75I6OSn6Cofw3frxFS
8Oz6Zehvp1Aze3sSw9HBEn62l4r7LCtUbB4US8XRq26VlCkTw6jlvLopcKRS+6wxv/yZOV975e8l
522tuKEB7YrOocuK1zrddnb7uIS3s1bRBfhLwfzuZXu4/99pJA+m4qdbQp1YlUBISLF++NLfzqNT
xBVHAUWuGuBhH8hCYzkP4GeU/ZREbcUZskrDx94X3h7KicVV6EnFM3t/LgUhCbzKNyPXcIlqIu/7
5SdK169y5OJNqwuEbC2nSjqccXxO62GVW5Nh0JCovcF+4uyH1ag7dgVA5DhHJ23Z37kXCNXX/Jtz
6+L43f3tzkxzwA9vr5XSTxyPnvOJ5PDYrt2dVWd3uJLiPBq3zcg7ZMwHONntxPNb4/idquV3vqx4
AOWP1awvUdW/4TK+NKP/naY8aqL3nwY942uq/O9ucD8mAA8e2mclM1I/uquxfg5DvUXC9NSp4d3v
xGGmWBrefAhS7tYg9WEcl7fZkr+Hyb14I3h+4IuL9J38aCjgDgalhyrNzmY6zndVLjRvBmY8sz35
DRc10AX9DsdrPOErZu3vJnfCl8Ip7kzrds1tsoVrtOO349O11XAAcXvMvP479xcLfDX7UZZ+60zv
SbjDtuSJdlPzkkNHm9N8BKaYjrdL44v+Lmx5cNp1eiOBV2zcpsSrKZ6KDG7J8eqXbmpiy2C5o0xv
cIT5EtTjlmjoLz+QO+Sue5arbeuFL6UDrt2tCqlcfoLCTxvSQGMrwx+QLf6l8HhRWY33oq3wwujw
I0fnGHXeE2TibQHno0+thN/mq0YODEz36oTR0xpYEChFvQmL+S2C5RKMiJONWsUADzChFG5FYCns
Y+S91J6XROyBtScbF2CzxGyvIJUCwUxYDteumj9uhUJ5NH3KWV4qX7yk7cHqs8eWg7AZxr+Sn9yn
a7kdlft0+82K1fxatYcpEWnTkO/8sr/ymzCu8M5F3nTQDhXq9uM9yPRkEStCcRtzGhR7udoovbx2
hwEEjymNwZMHcZB5vwxgf0/LR69XjwzDL4FnnJYQ/EfMb4BdmMC/+0H3cATukyO876Er68SxGOjM
9ZJO05uNQ54hzIuSuR6TW2vatjy0zbAHfv9ytH67XeGx54pCL3BQxTkDeK554+m3YeUzcU6Jdkry
MM7Xuj62orxMIlwT06uHXSe9aKtclhPRdE5l9JG1or0v9GkeRjaTyVAkphr3w2KPux6+frOyGu5i
KU4NTwQ0X1Vv7Oioroi5/yl0+R/peF7qkn/+Pf/hX3Ij/s/yJPY/9S2Jof/3H/X/oB4IBfX/Rg9U
/am77l/0QPz9/9ADWf9grQRvCjvmogDnnfVfQkwLsSVqS7ILg5soiFjIfxEEeeFtEUwQseKIiKD/
EmKiFWIXAoEPFsmYBOzY3v9EEGT9UwH83xVBJtFz7CMl/Jv1CoxE/xY5YkeVMbhdrjatcUfRqy9V
usKa4cDbszsCBLifFoQ0FRZiE71F3xX10etPaAXkY7oa+ykohoPq7S1U4AlZVH1/o8dUF1qbrgET
iQpju7i4s4U4h0bbnM153EVCMVbBdyCfuw1AUOhUCbmF1sTx6q0XgsnmGHw3JL8BpbHS0+/S7L6c
qfuO1nvVem+TsWBxK4jZgVHfFhEURSgP3Qw9arr5gW48nT0VF1VO/+dp89Ewmz+dJb8M195XPhay
NmJnSve7ree7mcSGQD2aKKV3deY+TuOAKr/tzhbbZJiCa148RatljfdkfP2kUbFpa6jvGmu019Ar
T4XhX/JbeoWNzbszZhPx6gC/YtfDnsuO5WeABTDGYJuGKEJl9Z0bobF3jak86HB5Kqo/Zj0p9FfM
KzVnXzRTfyzfOC89GRLFa9GY5r2gR92VFsan1BuJQv6jU1HhYRNJp8k7yFSJ7HKkqszDubPcs2U6
hy7QDGhMjFuAhO2Q9ieuCTbBuRNb4mPfZPjS9eRmNFwuSCvW2C0qbqVZP0Vr/WC9WrL7m+bGezWP
7rZVI9zcokdc297fMe32WtGE4SOeYzVqGbe257EXbD5ENfJGbN7YP2i2mrJZT+sUVv8XssL/H8uR
xWv6v6lHYz/8m1T89j/8Z0EK/mHxzhNwxBJRHMY+f/IfAsXoHx7JXWzMJj6euvTffcVu9A/S5E2A
B5R3BNr8N2W46/+DuGWTBAfoLJKTTOd/UpAcx/s3lR/KcxOUi9hfO2K7OjnD/6ryU0KyPGS9tXzo
aWHDqnLXgGCvRsmBnJb6rLXaht67zUw9pMtyFAtb3j19TieSHHzfPzDrtfug9cgrAJxZRP/llJm7
dxuJ7jGsTuFI+Qmw6DVsUyd0osE+uHpHV6RXYXKMjzJMkPm+jV7xYjIvDKhGiKjxMU4O+na6kgQi
ctR2Eo26Ix8nt3zU60LQBxFC4ALj3SLmX2k4EGJDD7vRU/4VGg2z5tyq+AyA5D2UpYXJNuw8PL01
CCnOXaRo3l7n6AGGDkG0xXbV8b0o127TTdFfDNFDgvJyOA71Fd1CXBL1f4+ilIjtNDp6ki1GkYNQ
OmrwYC1uhOogGLKDBu3bRNEps0bCt8Ur7KYVyqcZVVUVXRHqdLuGGExGJpZkUCGyYGgvfbM+FQgJ
fD+7Z8J5K6s23VsihyABVXSGD9ef262BytvzFfXGKxAPW0juQKp3siPF0TOfNZU8CZau2uegP2Wa
flv0mOiW5zuvIVHBcMI2GcxxTAz48lrAWg4dKQiFQ1SLN/tRwoSVblid1yeuvd41U1Yf7YHgj6LA
hTnK6iDnPFFRsCZlQ27XFBKDMJRQEgvyJtNhu9461LTr4fI4sUgtkc56JzMDJ+XwpyoApb3B+Ous
SFdgADncCMNMuiUiMcep7bsAFHpbDSrE2Fr9lhKsdclL7ISZBUQ34i1NKaSgTxwzBiEpjj61KkU9
ONnrMZLmq1NWY5ITJoFH06LPBSi9hTnG4YDoavJRw099bxw47A+dzU8ijs9ejWnnLqrc2NmxHjg4
wwmdWKBCI6kqtAXgOvreytSLTlGFD8FTkA0Bco1N7of8PlM+Hcb1IGyA/gnuqzF8HNMIAsi0Dx5D
u4p2zpqeascRh56crk0Awr8xSaRH/ENSTFllYKQhqxz8/Ce1o+VoibaFjJDERlh1v68kvvIhEvGQ
V6zsuGFv3TB5O3QpD6ajoQ1tmgk3L6ZYh9FXSbMOHjVYr9HKosjbgD6m0tpGdyhpgm0U9h2zgMYm
qpGkppZbHJd+jnVA9MXI3vlTyyBD8wxxlhY8njc9BnremiOuiJhyWMbDqJC4eW08RS5O+MXHE+91
eb3jxWGQblUyOQ30ucKyHE5iV5ooMDS6YQN1HONMOCetN3Og602h6Voy1aMbCfqXBc5ltIdH2Lhw
b+U4l9H2JJ10fts2nsHFnw4AL/lhbc2tKhvwc4gxw9flQ43CLIaA0xs2VsDMyHVbm+m06QdMC1Ez
kOdiF6QYgA02xtokPRD73s4dvWuxs4Yol5e0edJrl737JmtKuX0J0w3ONVM++t0EAot4dxPdaJu2
5v/w83uRuwctUE42I150A43ATTJbb9PJ2efrSDJnniO0oQz6nrCTJYBCbUP0Ca1EOFGl+UdfWL+y
iGZKOeWfAvQBoQzbwzQ7lrgV2Oyc6KQiA+N/mlqx8kGcQ1/s9GReF0wvUxs6zDVzxvGfkoH13jnN
Pu+UOjZ29sfxs/PUMoECPQdsjGD+8phsA6FebGNEgkxp2JD8OsQy9O+t0jV3I6EpIThAUkU5Pg+p
3tyaDEk6npLETANaOle/UvCakw0jbeW7sZ2be2l7caBS41xPy45fkmm7t65K7yJn4ikzAActhCPA
u1Oz51h4L3LbuUEmcRqlxF87+hdRaVGc4qqD8RHvbYaJY7Jl3JvkX401uJIl5B2jdeo1pAA354pd
bPEkjWQdOwkVRXJK3cLcZQ3moJKB+aTT7myGBjQURToMYW+HRj0A1dFtVWgbC+kQyTZkiLgy74Ao
nRAAx7qkAWK13g3eLRDMPRv4CEEdWL5HzOZx9WCOkJWyjvNQtGgxu8G6lABNpDtN8mKV185vw8QI
q5xsOLzRoXMKDdfdmyniIAmBZntF/yb9dw/ai1B6/MdmWx2nId9LtBa7AS9Pyz6HxAYVBoph75Tj
PdVT+9dssy6Rw81MVZh3k1sVmzLC7K6N79qLIGyRsxICtLcaesHO63mQovGBnT+3J6vAvOVBydZL
XHXL1ag4Nm1PXf2WbU3LfEiN9V4Eqfc8k3GVK1ZJqIXH1bYRDwV6OwwKu26DAiSq4BwoDFBOGsCm
6BbEWLeUKSNPCFUlY2IzWAMspl626xKIY9QLpG9OeeV1CPc6df4OLjF2o2F9ZrmcE8etY9E3j7Jb
t1abTwkaJYzdy7yn8dnnLcFeg3DCpFw5ub0ePcQ0fUh5ozGmbmahn8fabiPLwCgRnaqsPDarScwC
kUMtRbBNVYgw0zxnzec86uNAjpRVG9G+xHfWj2GUBKMzJuOKEGJQzWYu6lfT6qqdrHgKMimfsrpS
J+TL7c6zMnKS5X4oRY+YvJmJOuOxDhGDWv2jjU3e0CSg1uJBtAoQsU6scnx1m9QgzCDfg+V+O15v
MuIw1+VixDs+teUO3J5JIdenxfXumExf6bJyFtUsaaQ3M3cgo49oWH9BplBAZ+b9cryCEKl0/BX0
SNKr8E6HQX/QrnGY2+DYyfBYIFRJZftryuy7HtDoIegxJdfW+9KpaOtNaB4ReBybaSB3SJMlXFf3
DlDQVg7WuZLUgDmFqrhBPvkS4pRwoTM1boN4uilFF33VNskF5WDZyaSSnDpIwkchDsMN8CcrI29v
nglJkBqi/32bYQfgTtg77QIOaSxxSDa3oyjCeB5teUQDv+NQYoUSidSHNEDRj06lYPPbPIeHyC/X
Tc7yzVWad57IVCJn8dal1rhTZZHiWFs+6WHwjgnU4I2S7ys9UC9gMLK0UgfjpmGXPZuMx+qvPU3P
QqC0sZ3l1ex7AE9TIBycHkCh13i00Wbl5vyxzmW4dXKCSCBqkKTMC4q5UnhbF1D9buUBW+xhPQkZ
GNsZCRzcMu/lDGV4V2rlHxyrFBcWlJ67AkU2yzvitsuaXS7KmX6jCOIlq6rYMNxpX/jyHu7BPrhu
nSXlDSmdKA8MEcal7ZcxnleIYjv1SFeDC7GFEz2lKKrcEUTNrcTbUJmvA+lnpRAnHRyjAcejmrG1
FG6/wdLQHLWlxAbDAKO5752sXvSbpW5e6p4OvumQLBVwzTvwD5Ru1OCEEb9qAnaB+dFbJOY/hiab
EkBgl/kWts6oPGY+KWzNWjlnZXR60/oI7Wy3sciO7K+GWe6rsicoKOXmXHskZQJCKdZtmZO2KEVf
HBGz/ogmvOvqZoSTcRG4+b/KwUyBddNn+7YpI1pyeBf/sJjYVVXnvZuICjlrqwcWdhAj1lgAhOtK
s4F5Iy0Oq1e8410hKAEj68bs3DpxzWkfCb0Lonq6umAbPLT5hZRI3ADk86yUWqdvb4QZbHeuiScZ
IyykaVmig3DlsjOxb3O4b4SBEn6mcqQGh78levuE/3Ef5pLtWO4OW3CV5K6mOqoui202/WzmCBJ3
yOA0wqD7jSyeVQDrOoPez2jNgilW/FE5i/ZQwMfsVXZeTGTPfQ5xl/oOtcSvT+4NUFHNaQRlOc7R
eDDsBulVwJ5Rc+CiYUXa9jTI5JGFUKpT9lGbR2iWajf0NRl7VfdXeaS3yQF5BvRStMVy+tdDY45M
p1426LhBxCl9+WhSl7EcwKfFZXWT3edutZ2C5cOc8NKmYRoHY00WUQbBrtYXUWGNjOaIyOcFPfjt
KkSZPFkSzwB6xr2oqh2+KiTz3ktph0uSlnzfwIjeXTV85y2n4WwdnPZGlJXp31uf3bXDX3ZdZdQa
4tM80AyCH20vCaID6+P1Bhip2nmhelqHJiXoBj+ngWopc8M3u4U+rlL/hB12gj2dmNis5wXBzLZ0
+5sZyHnIjb9jNXzpVhwV84EfUM2Rpt8H5bld9LIPy7uinvKDzoY7Lmd9DquKlEtsCIPj/jKYkLeY
zI+BEu6un11sOOLJCehnp66IrX7+FUbr3zDVe1hqdo13tb+pZWVtxpoOvKqbmVGriFuHfpCsuIy8
7hJdvAEE1LJ6z8nWr2IyDpZrFFuMuifE5HE+q/Y45WG6Vw1vWZe+Gr2bb4cZzYFxmfKbsrozp3gI
nG00WaRJOu1TT+uTiKG5ZpkTHmY7O9Q+ntcc8/bG/HRKn2/jNGuCP2TYZIH3gwmYzy1vVIQ1B2if
gwV5Cipjv4FsKJdsOE5lMyKONp9GK5rPHmOt6McJ/2zDethqPWqh/nSk72PdsKetDrDQWovxEXpI
mBR2NadzOYpyftrUMhYNj50zjIc0dO/y2r8XUTBeCwcVi2UacUPBiMMXqiF7e7OAA2fFGRnmnbHN
hdVsgXyTeZpfU62qBF2jH1d+x/DWdUi9FqZiNZn5ucMOurVH/QfvSr33J/veGrz8XDbDzp7E9MDO
gP7aTi+W8DbSUsYLBKm5dSVJMa6jf49BeG+41kOPlBrWexz0yTGQixaitohzRfy1pPOTY5iv4VD/
drpb2mxLTRkpZ+l0MMxVbjuvw17IyxOW4e866OgKildjHag3/fhGG5NvWpvOwctCXFQ3zJCoFcxA
Orgd8OERP92aGKu+jrWR1NJM9xhZfxmMGYhvDl7WHJRrGSiKyl1XcFPLFSt7sFxHzwgSa0F813vF
yTHrBs8R+aq1ILTXFvt1dZmsSpTpi8vsaoAta7tqTsKtmr0e8WtaaJ6Qhtrjnr7tGYnyEKd9C2Dg
EO9h5Z+W4zfHscnKrZIvxuw6BzE4zza6M2GVaRI4utwOmD+RKfYHg2zRzGysS6bvAl0a9+Kigoav
U03V1myiO6mzBlg4YCvbaU0Hhxd9eGzlal2Gxd81IYMjuu2eQpdfMDygIeaegx61R/OPyNh2K9R5
sTObDEnj4GeGgjcKiq3rzThNbzfFlyGxa2yvp1jTw4d5SQ5kgX9LorzK5uZiNt3ZGfyrqm/S5jx4
z5e22CjYAg7KbNkJlhZs3EBZ21ln24qOa5fhU1ob5871wztHEYu60EktQDbdSC8+tSTWDQqHhBiP
PXdg5xviEPLv6llQ6ognGCUAlSFUv9ATbC08s6dxjOKsxfbuwUYhfsRESNJEPCE8zAti1IrWIH1s
7j5WVEObRkt1CKe4MEV61OHO8NyDgaxe+P3fHi7aNdGRToI0OwEi7gYlZtHp4pEXV0z6HvkBVd9d
8SsNDbOUSj8EEkfSlNIlnubl6ARmdVSLQfRl9Gssxsvak8Lean0aC74yC5Iy4M6NbXXvJRJMg6Ui
RviT1yDPEj2gy6AX16ypnEo32heNJZIIa07jRSSYWXi0kCyfQitHgV1JEbe9fWC8fx1ZidTLQw8J
kLir5Byfgkdf6lNPucLNZZS7tWuvMw1wvJAZANSN/9YTOukwKuzaSGlgNX61lMPcyEjQ9SrraQih
qKMCBiC3dZLJnHDl3HquHpXD41QH6ovNjbvMMB/rKvQQLk/gEWn4OQlcdv+LvTNZslTJsuyvlMSc
EFBQmkFM7MLt7Vrn5ubmE8Qad5S+B4Wvr0VVZUqmpOQg5zWLeP48whouenSfvdceOePipZsjLomw
ojUEu64rLrPK93Ts8nsK3A8pT7M9/vZHdayq8dXlGsKklp6z2jp5JcaClRxTUM7h2POJnTnic8tl
y2zX3A7t75KLFHeTdB1+oRfhyjZJ82T6zJe3J0lMoM3xuRXrT3+ZA04PlwI4iT7Ks8RFCxtlATFr
4s1LvHnnGt69wWL+zpH5A89rEJb+oXahTiljFIfeyH4tvfq7sB65G43iG6DEG1v48Sx9+ddwvLOB
/KYz61ce5AyRpEnueqOHz4s1NtQN4asyiOXeGYdLSe7iDpQz9aSaqsP2NqkWA7xTQS1ze3Uo884D
w1FezBEkN61qz16iAXutydnO0QuDppkeTKbjVVf7xKBr1MJ/GTqa+QSMBF5Si520lzxUPje5Bl/o
3WQRqyBWCP3Dj5nHnXBKChZFvvmRsZoJeWQQJuJdTwjFMcUPz2izu7nmBdA5LN2HinnLF5eBJDO+
Fd9l/6JOck0vcgI3V2vr7ATzV/4oiqr6ZTNUuerZRo7C0WcCNVPlyzgAIbTK/DQu8U9n5s1AOejJ
qHL64/y1BxLcolwkzRpVfa44zt4Si1V/ME7h7Ps1oTj3NCv0Zg46orABVmyL0HSG7+4cywD7If/O
On7Ra/NTTNQs0Y4+ou211vbxdNW351UvxKU/nRGjoZvzMynVeVQ/W/KsdmwelpZKRlviMmfCvzeD
v7rA5ZIY4lfDYrHG7MMjz+IsGXj2WMHbAgbvqI3I4aG6ekitRsZrzvOK6s4nno+qUoErgogbG3N/
V3YnPsWYHg3/nS+nO/DLD4VVH+qYQd1OQDQDzrXJcEARNhQZFtMgQmmMcIWrQLKdmufLkPD1QUu4
Wk5WhmbL0wwm5muteSGlYiCsuhFcrOU7TyDoBa39jFfIwasx/sWjtoQEKolsePIwV8vZ1Gt7sCaT
ftK1Yu/pS/4XM8ya0iDnDKPAyy9DU1iMeMH3kth4kKbi0M4To2KMGynnJeBBMXnCFy3OfMpL8mLO
Lx954RYsHilqR2PZd8cIfGVuIQ32cmrP5diG/eCSIKzxfefzu+7a3y4avfGzHXfs53AMkl069qTf
1/RxMoaUN9UWZshekxIZtYhVaPNFoIH/SoDtsPz99NrlPdGkf8o8fs3dn9MgN/gTlsJCpgTusPWO
dhtNwkSNDKr7iqiUiZwLTZu3MUMen9ZZfHbNn5juLkid7ApKE+fINIWjVK+wkUklzmSp4+59VAJH
tMB0WfaI0/ASiL/PCdKF9dQM5neLXl86MA8tjOd1dhgMWDWT+ay6mPh6/dY7sginMYcTjidOW9Yx
qSECbuvZtiJnh2gLibBj4zNU88Xhp/HDKUDhlLLY4rZnNGYcPjABx8Xb91lr32nV/y615P7gwcuv
A242BJFmO1gvyxyfOU55M2x72pygw55QkLl0b5NZWeeOuDFdgumTUblPMod2WG2/X8pcePnpGwIF
xPe1LELh0pWDrSm3jWdRwp+JeZ3sJOKRzusI5sCT/6JrnCeoax8+XQSztfyW2XIpeenIXB2kw5ur
ChJ+/i8zPs52tR8Laz42gts/k6g9Oocc6abeGBK12956FaZBgvcd12T7l3RV1M0lbcGQhXboLidp
dRfBmQVq76HOxaeLxWk2uzKcrGFP0H0v+w39nrrUS9/mmtdDXh5IANYvQ9WTjc+SicjGrVDHuShR
XhIED7P8W/gglNATrukgaAJM2uKa+nyr83D0ya88eKv/Hk8BTr4Z5xNZ9P6YcX4I1JSXSgiIGEod
7AWDND95w94KboYcSlvw4Doj1QSZO+6dmpaQsUafShhuiOwyctxhMasufcfqeWJW19nqI2Qujxnr
vzkY2lNulq9rbHrPfoWdTCZJVIjhsUUkPxcpiamx7KuD8tZbUCoPYd17F6Ye77vagrWk7qsK93rp
sxCZ+ux9HiK3lQdeLDh0ihpGPF2fEsB75002KTCEEIx71H7yw+hH8+jO6iVuwURixHrwmoRMpHCu
ozM+6n50o0D00YDBJ4rLIDsk7yj+JIXACyhWdqBZ9CcZi781pZV3Y6+PZTy/+V0fEjr441fTPvAr
vv4WMOo6qluC5T5s1uzErsm6rnp49/rmPp9LOyoS/Xv14+vqzQwqRvMgsvKIpkHMLWFr1zn0buN1
Pfoqpy291g99j1BTyvnQWNUUlZmMN8n0h64C9dhoXjGaE/2IqG2a5nLnIOg+twb0PTreKG3hE5pf
Ei5tLGDdIBrzUobkn6i6SeOQ3ajjI4AXRUIyMABeuQD71M22XrWPsynxcnevTmF8LKw8rLH8Q4j8
RL6XSNmO3EytDqY54xm1makaIm0nu22TiFCoDFcfoGc5FUjNPK8T267PF0Hf58XImeVqez5XBR6J
ivR509AOMBsODi8faK/BSDlzvNGbrB6nLMVyktT2ezZevTGJpBrLp6acqztb83cTFr9kCgiq+ere
W9znYjS6qB4SDu6hsaEMk4LNB3RJy/hbjfVHYC7i6JLyxmkXIN/l7dUpJ1CujvMamwMlGXPmH50y
tXetIo5iu+LLbo0pSotFHPDFqp3p6f7BMj3WeylVJ6XlR4E1MrH1/RwhIUdTR+jYvNMFX2XjsqFd
53Y62TL/CJjfLWBTlhVoLDjc2ab0Y5JuigbTbluG7E0grd/Nthq4C6Y73ivE0RLza6m9Q5MRbug7
m07NWl5bmVY8+RIjGgSZkp/iCQbDcZABSZaA74SzyoDHs8kJJe/AHJ5tTaQIz2E4jt6+beP0Fvv+
KfXjH5DM32TSXq2uQQIW2QP7s7txTMrnQZq3klaoa6fnM+/8LvQnS4bItR+VO8ur61T3taOwu9t8
91aXsUpOyH05DPcxuZfAODkyuZFkQUw3AIgTaTilCRLIaMr3GbIXeDnBgZwPoJmLDz47HmQCjpTZ
sp/wF3w7dSt4VqsHknJDzfOfCtGdqxFLsOteA9VPoUtUuPHIum4xEJsVQZxmX1XaiciHOIf/nbRc
ZaUv+DT6nQwUj9nY9Hy+yZqyKT3JwjlV0ixDJ9CHrHhmXfEWDHAklEZy89ZEsERD9m4tN7kDMMFl
p0KsVWVd7mK2SdyQGZM4pSlT6XIBXM8Hi7ziuLTsq+h1/1Qqkh9PnXoIEqziKfcLM89+81mYdpOX
vhhpGm/WwuCg5ZMhidORhdrZVuGTt6DFgdXf2+T7adhrxNCE7YGj0oDbQ00vwUBYgTHEmitr78v8
16LIdHJ51+FiU0taVt4DCPtf7BKDaIDPbRfp8ygzzK2jibwk1uxcLeYJiXG5TnZScGltiFCp2H4M
qNDxtfHeBbwn6OQlBl+ZmJwwkpoo2I/pzLBHnnzZpXyUdqn6m87YxmOcJLAFf7uiHK+uZzDcJdXH
NK4yIq/O1gieHpFgpz/NHJKaHy8OtK81wFdWBNM1NRpCsvaAH7axfwU8Gb1T/FQdF9E0mNuQEEAf
JalT8P4NDcdnJe+NZki9Mngnk310Beo7U8m7TfbUR6ros7PrP2CkQjJuFNVey7IvjfYbmqoKMYe3
QPCyJgJUgaSnNGg2t4K3YLQcdCq+Cs6udYIbnqIMmKymi7pRF58pJnD6OMopLN7Fi7XjWqSZupYk
8jTlNxkXT691937xnueeeSpaOzuMOX1HscF6u5oxPgNTyhvungrNDO5JHJOzXn7YmWXt+PpofMDX
V391yfijUkyyTDp1yO8ChmBlShAX5kvvMmX3k0FMnZxbSYiNbQiEqrxEz6PTqjwDdwBvoNmBF4Px
unbIju3sRnopYCdmqo7wpyBy3Nnx8N0TOprHqUYfYbBqWp1GOUgesM7I7m5sohv5Hb07WXGK88Y9
CM1WXeKPJQk7ZoOJpSR9WdpxPbhZf+AyKI4chXIqAa67eehgml4klMdyPnZdzpFT9RsEaXVoyKjW
w6pIo4hgNPdFkqx7K8BD1xn0wFpGjz7fHOEEfWmNB841lmCXONDF+zEhokSMyVwq45ybQb6vfWw2
drE5IxyUR0V0EHNL80VGSYYK/hbaEIaiaenRkx0CbwirBGu2IDO7x1yFTuwwAXslz6fPuOFyn6OO
7y52rDfiJdCE8CPsU50UO08uFdTwP4NrzWdrBfc+tZ/xyjOp6/WpZsVzNw/Sutf58kSunoH8onRx
YQTGQJC6z2lg/6G50WePZZ3FcK7WjEhzYQzhuvkQhrLlul4kwAsr7xtDj6Zn7C0FYrYzRuPsE+oG
RjE4+3Y8DV3vnwnr6Tt7WicWdFSAxQqWTW8lD4uI1aktx2jpmIq0YrwZ+UhmBvp/mbN79tAbNl9h
sy3Ik8ajxHLa9aXHO6ddPgPYAMoqlntjG0qKWV/Xyvhaq1pEns3kpfCNwbTBSS+MG7+C9mKeGoAu
bAf42a8TDPmcOPZk8U6uLCeCkPFBgWlGSPR+ZlEWBhPL2bxcCFHqt8kj4Aes66iaBs99RimD3hKB
QmuxJS3HQzBY4ON6Bpu+fuocRaogr8+rpD5BF5tnZMKo02Qe2Kia1xR2bZ6j/bS4oFLMCdyX3b8p
ToPQjzO2nLZNAovuwcWAjyFXBGCCCugc6MuapyAH5zKwxbRTPLbD7P5KSracRdPhAVizYya51JAX
AvUriCWBOAjY3IRdAcyJjVd5CuiE0X1BHXcAgqghHBe1Ak37OYj7/qVuX0FXXNWqrs6Ywd7HT5Y0
D4tfysNojH/RrNpojRvUYJtBO8/EPlvi77JzaPMO5tecjPPk4PhoWYtMzcroQrNHmOULvxwisZFS
v4Qru4tXcOIDEJMmIs0gBU9gtQ6X1iijZfppFVTBcR0eIqiutGlaqTzhjzh7h2o1GcewxALqJMdk
D/5z73bPNlGpLPec3cjZGjm4a1ACPd5T+1aR/M+6gGAMAiWFk4RZm6d5aFhQWSg93BRQWOrsMYgN
IjCs+3apx1bQZgtp1CT6WgOOO3vVIjRhBUXNEoHWESFqcbdVJmCqeM6ynAnXse6Fa+w99uXgHbIk
ClJ+zRj9DqknnqZ07lAwRgQUtVwsXkBW3V7ycb1POhsu3lh4Z6kk7NmleMZQ64bwkD5SYFQHBdgL
NstV6Vne8Bg6FQD2uTBf5jGYr+xRT/gqYdcTttsNNmpMl633kFOc7aibdkSpjwv98rt4mKN+MM+5
M1ySmvEBR8W2psymyN9KQHruV15p8FRsHyHHQlEzZI4lU6WfQen9JDbY3BkwQXbSqC9mUrw0TQLS
1ct3dTmJKLNIxMUjLhJ+sX4s5t+4tL4Mo/twWn7IZmVzVOZwXzHaQd4oTtpRdiSSBmeg/NPb1Kzp
GuSSERdPfVylh46HKOe8R8l37j39t95SWYy8FrKcwSa1bpd9l+WE0d0WgYNOZHSa8yR1/RCT579z
fX75WX0slvJ5maZDHtD4N2ef2uktzqj0R9PjC2Ve3fHemEjUTedWKnLofXzJs5s5OYy9bjaFhRXv
ReY6N8Fa5W5DCl9mc2Jq6ycZYXL4LUsdssEFMldvBnMbYTl2scu5+Q4HPmpXkwIYo5P+BIT1VbTc
36uS7t9uPHoJxAXMmaxjbaqV4dsBOgGelgDXD5rqNkG9Q6YcmoMyvKgX1KxYOb8DH/bHJac2qwBD
eM7Mpy7lt8kKGo2oSbwDoe9LK4iYar7IMPbnlYQLe7kGKgyOCLa6qPYJPGSI4A7DauYu+WXk9Jsc
zHTxMAKGU4IKRYC7d9rkn614YU1GyFA6VDHWw8c0W7dAovGryj4Kd0qiyUXac+aqDksnea1qukXc
s4zrBvY/fLR0pFB8cRvKqFbrmlW0CLh6ijqfvwVWhKufLW4j/UKNT4DJGux3ty3OEg8w1q+vxTSN
yCyhtldOfG4Y3jx37ySH1gXgYhTVm7DQkXFZAtbtT30+vmB23As/LjE3uW88AXS45ut3kOpHLxm/
Ww+2RmGa6qS9S8N7957LmUGA2Zy9Iy4Zk/lgvs82ILShuCUKFnWWQzdCWZZvc+qe+S7YlMOFxX3J
FnrIrz6ldcwEU8jW5MEQ7Nfo4brCM2vJ7SGOF9UxTrLPbAUAX/c0GNcL0znYFOhzNrNME66NF5zS
GeFTA8khYBjgHOWeASGJloveaXVUbJcF8oiMquyS3A5CYQ1cek85KRp5XTwJLGarWujTWJrjwufh
aPkLrw9Tnwf7NjVcvfFtbEst7yPvamawFb8CS17u0qX56TIoGZUKTWOtdwCGPxBI54vqngt0Z9kr
6Jer8mED0oxkOXZkjBzjTpzg83Oz4GAGF39R5IRL/9FrxP3Sap5ty2mvq5FFiyT2uz62RaMOq0tx
Yddxr8bOQG4wUede2TSSrMsrYCoy2cxoHLhQCvfTZpVIvY8mH/gtqIlYtWkdiCpKLpVELfqGPe3g
1lexOPRgtH0eQVPSiX6f0vWlqI3pIC3s3gawScuYp/3AmZ5xGzsAPi8jzLWEgkv6sVmzenW/JTep
HmTs1ttxVhvV+KPZtpFUUt+RCO5Cxr8nyfkdmkjQrB7SSxwo41bh2qPdEUOfLD4HyLKhdDWsvyAm
scwYtxMOVb8NubzQsfhgsT4OO+acoDKPRjc9lYH3d/uDIsv0MQcNpIXOKZ3xxVkJ0ngr7pCVuP5Q
5fZhLTgwALlGuBfxTeYcGnQjWbX9Byvteqi0xjDjfWQWIwJ6dXVi+4iJzimG0N1cQb4Kbujju4Kk
MhUfNt56Vo9utxMdjAw3nX5ZWdNv75uw5kkFBmFd+5qwI3m25S5vB56Csi9Qtux7KH6d7bPIqIoQ
mDCkr6Vv9gluaUAW5s9UawhcLfevRFf06DTcVCWwhonUNreo5L7w+2I/W86PON3AJEli73pHXFDX
axyhwkZbkLAJYFm2Y3+jn45NS+zR+VKdc51dHN99STqIX6t7WwaWA3HWjuy0x5PCXHrE+8E3V4pm
XzsmNTKGf2Bw9nBRFt/0YxWiy0+DdvaOdLDXrlof/GpjZY00ZI7QOWzT2JueddTVZB7sbPjhxg0v
ijY7NngV4ScAWJgqdhPM5bwg2jAgRX5ZrFEcvVaeM7kxHxhAAbwHNHSwi9IBRb3dNLxIDQt4wf+/
tyVoNJ9kQN122aGfpjc8WMeEC9zaV7wiYKaz/Kabh2XtVw7F8dSK5GeRgj6N+e7kBKMXFXkHcpdV
nh98iNgUYWNMHAJW2Z/72I4Wsrusa8CGD+JW515y5fF9qmQuuMe7biiXYF/PlTg2IxtkdgvEltEi
uYvTHOi67T3jLFYISB/DbOckuDK2MwGXjcEFZ76RJges1i0bma/Me3am8vcwEOOUScUm33ga+Q2G
2D5ptKJgM+SzLlz/mBbcbIHS7QJ/qqMkoKMxcGOcI+UptfGQdd6pjKfmNpZTQxzEUIeEyJTiq98H
bj1wHSueOcToEHOnaEmak7s2ZwX8cNDZr05YM6YdWiCzFiCxjbRLstqEflYMP0kNY5LxWNVBKdvX
bE3qERNZI8UTFBsiCMQ+WXoDAwFbEIz39sIKdRukkd7dt3GzB6zdCfDc1Zl6D+MGPcjsK2AU9zSL
xSa7l9nmhHPbd+4Z32bRNKfWwylr0gxZsYROS51jQVlDGLZsohUuAw4RJgKnGXCFr+6uD2pA1wn2
QW1iK+YCeZ0bNlHs7oyzXeUeAmjwUhmgRZr2xL3O4kuavzE8YwiDz7/4iKZIQlVf78UiSLfk82W2
5WNjEA/zEHfpjrXxzxD709bNg1R55xHYYarqKkyPA+alzeIz+/ljh/N4Jwo+Sy6KRwmfNhmwXSbZ
/HvIO96lNg4ufL4AjMYwtg3nMWtacdJCogLENi+qqn8xqxHk01dO+VyICG3s6+IjhzKKbtEemry/
gjLuzqmpkbGS5R48wKdl5te4htPFTeGz9METzsZ4cnudH9gQQaAJCnCWOVrNmnNs1p1JBkPgCs8t
XgWlK97HCbdsjCXerW2Yr9nvWtGFmZM0wL2H4XZYF4VLe2uKC+sMJg39GnrfDOLSra+jTaDEiFWH
FH2bB7/ck/S4WaaFYb3y/2TzqA6+4Bq9rthglAgoeDK6C2gvcIw1ER67/jYWouOOCUlDIhii5q4i
lEWXcld1ljDV8cNi29BtPLwX/U+mJXHkHQhwy8dcz/Fsd0CUY6sxOOUK7upppBIsmVuSWYxb3sjW
rMpm0ezqdPpCxJJRoUjNgF/gNtZ9sP82cfN/FGvhPs1VeQIwChQGoCDjZv65GhCf2be8S/0E3Q0c
DhaebuGw5UgBoxQ0D4inP12A70KIB2hQ72nZ5i+5Gwx3C5+xQw+SdrbekpkIVpxyTYr9vQDnu0vT
oNuDWO0AN7P1iPsZHmDyV3FtTVP33otNfxeUwIMhwU6h5OCOZXlqURnCOsmOOSZxPfc81Tn4G4lO
SW1roI7czyqSops6hgEVq9hwM0oGMstc8KL5bQJBwk7B8+mR+41HE2DCOs6aerqCPaMA3sVPt5pR
kFes76RG9KHfJI5gHeBwLLYMuZ/wVBUCY59DbrUa8QFrr/dCrsI1UtKnWziUs1YwLmfFkqwNyF9Z
0hxOlVHdpznKee7QaTe3ksso0BhsCwhh7foddzZF507PjjYwD9AFHpwih3GVmt39Op8TtaycpGR9
ljgqVX9w4u3z4XfWnTtXzXFlJV4aII5sTW6pssZ6Py811qRPoUb70I8paoDsafPKoB47DXKybVX0
4dasJ3J8UqN3rbVdQ21kiTvFRGGT9jCVXO5VsFXYBl1wmudlz16TT5Oeikg22V/fwI84jTK/yrWN
Lw6P6px6D0PnvbXCgx7ptul+TLabXc+Dk2XZzzghG+Xq9IUzhX+Ce38YAUoV2oauB6j1lLtwShsJ
03RsL/aDhcAESsAN57Ipj92mKTn1i9/6EJHW8lvykEofGFBlBVz7HpbFKh4Tg1xATAdYaWWhSNNH
z5wl9xlKQo3iRk8L6Doh2ZaMPy0Q37ow+3MCFDRMzObLSQmVZLH3AsYUEk2eReZs2rRGBkWkoYPh
t+NUd3zsuYspv01O73lGKVhajhcH1EGkDOBDlUWW3/t2ZLPvgIHtClYwB8bxenXie46xtQ7Gc+xg
MiwWahuLACOvaV6DllUsl7iNaVnvkSU7CDLqTP/oHGETxWwc5MjqI1zzVup32y/IErXoqgoybTgs
2joW0gh1VQXnyvg2DWyrycQu2sun6nkGT+aPLeN8Du1kCCYa0eHTVAv0VxxHJUvXH+Z66grvqbSV
Eca5u8sMYHAxv2IR1FGqccmRhWHbj9XxOGSzwdEFCzTW9XJNJvaBVaBNooomy3xQZa05kvxO2vZi
GVQTbvtUyHA1U2KljkFc7VVeHpFE6J9gO3sUS/yVZBRdov3ek8L5TlqoQxVxa+7QuMVdvbnbO1z1
ppdQ+Fz3t9pbJUuxabqHGpiERcHWxpqIcvmteS8sDdrSe0269LFpcN2aqFR0J0BHkCCq8nKsH9uU
1sXBxxUAkxAXg3cQ9UuZmUu4ELx2sYoR4mKG2qqadReoK3c0JtSkpT+vcUCHm/WRQ6rd/X/GQjUQ
JvyxNH/+9Y+vGmczi/g/SVpX/7FDRWwEhP8+1fwyp8P6pys+qu//8rf+X7TZ/KcTWI4LTMFG/PCc
f+9ekf8MKE/hQiZc15RCbH/yb+Ur3j99U9p24MNTsMXWsPK/uDUP6l//cKhMRl4LfF8KaQem+z8r
X3Es8z8XmJhgc1xiMTQ0O9ZWDbP9+X/oKLTTPmktFoVIz/lOJizmMOyqEMcXZ9AIXMD4HIaO1lE/
BnjrTxTQM4nDUMb3PZm31PmRJPV6a2M2KYz6FoRuPC2BO9974pkk3AZYLiHhWl7UgvC8y03/28/0
z9XDR+uwApkYpXX9xceY69Fk43oaxK9+WonwN+Nh3sithl5YOzRefShM8gzmti8e/WTE08wikJp7
2nRLKlod9Mpx24ZIH8mzcLwDYaUDoyeFoPUiGTINyVtD6L0wYB/Sk7BrQLs1aSyPqwXqxm+XY+um
w6Vvy8NYpPdEnkE2sYrn5oGjsm6HlsU7FRSWKF+rqUeS67cM1YJ5hl0bbewT/knwr3cXIXKSg9kw
AkMrP+lfe5hR7A+Jq7euF+dZx+JP01IsosZRwqP4MbolWwEEUheuQii0S9ltkf2ZHEAT0BPOqfNu
5FfLHSwMF555Jwb/PLlu+jJbvgEfeiZzmjCkc/PBelom58bIP9nrW5hg51+aXeWB/dvJT0A7BX33
MJQZX1shArKpKNFj/1Nn7btK6GhCcb5jmZGcZ1TPZWarMzTp2VTcTWsR3zQpjgg4cbWbBrztEgGE
nkM74dyWHqrwZF+WNX1JWsECJQ/uTQ/1yEeM3rl9xhRWVGxO9RCprsFQ4s+vY4f3mCxYe2fO7K9W
WzNJ5P0zHywygT7+RLk+EKw7jm59ScotU0s7ebSoT6crF1RJ57kl9sVhEF9KVP8AA0k6W3ApSLsV
SWXv2Y+S1bUVhfc0dGE65xeeWrdhGEBNpKxadtD4k4S58FcryQiOdn/CUevv/Q6PLJm0F7/Xv/2y
5yqkJi9yRH42CmyJyWIy+5Rm/2gQgh0K62Iia+6IwUiiQI4+tB5b274MLphQ6HKNl5ttqmPrMDQ3
2BeI1QgO4s7HSjRXMLTnt2aEcESoR7GEZuci/aU9B714sWwE17Yx8Uu5eyvbjCUu/SfJlpvfmnzS
YoMT5DM7qoq8UttNb+kCuiv1CJcqJ7n18pfn6JeVTsDLUAev8OH1E3SerxKLwDCSXFkcsVM2sfR2
YHcvbMp1krXK91i21ov27CfShL9b40mski7X3sSAWcbX1JxfsFvt+wYXm1qHmXSHe0MbGY5ymMgm
9Az/7i8Afz3W6YB5xAMrJEeDMu9pIINx0isd1Kq0LmnJmrOf6Bwbxrq6Fx5+mjLfe57tRCAgCA+r
5BBXzfLEjTHgu7Lgjmz+g+7Z4Mmxem7CpQ5Q8SUUfBORoDJ891Cn63tsslVmYf8O3fri5P10dIbm
ycv6PxpgaJS02r42coVsN+QoWA55FjqQ0BWWq2U41SNP2sD3nFyQO2oEIRJAC/4GNtmjQE2v5JZL
wkAcI/zZqA1dBUnSsr+bRjAhxApkae9ypzFS9w4/Am0SCeEGbfq8FJNO7trZyCO/H9F740/K/Nj0
OcMp8N3XzKlvpTSW42DRmYodj86ZGts88z8RA2mQ0OA60Jr6o2HAEVwudp6YATXzykpQJo8DsmJH
XKkjqws4c2BnmdrN3rHGN/K5n4q/clIxLIvkQRk4N2euqYSyy4fVTOklJ7Na080Q8uoBR4kQooKJ
Fyz+4nDk17Z0z5IK9hTND0oLDUbGlB0RA362+ZkimRklOgYynfhxRAqg37t6QZnDIKZd6nDwRFBx
t70bZn5t1iCyI6nTbw/WI+8/IA3+GnnxrM48YVT/VJGoaxkuTmGGnq7fnDF+SqC77FBo7q1Wn9My
ofCOb6bjnn5IfesxTUtGu3qZAXVOXPNWyYTvbWqBOqjgT5Px72lLEuT3VnxPHlZSbvhk3idqpBDJ
u0m/VfERWmAJOzZmU5H658rz0gcWCo9ehx4L9ofr9TCe3Q3A4THm770ij6NNK1XGgLrL8RgXzUXy
DwIehmjpkfIyOIx3ngungX8MEmjd1UYb4gwIeI1n8bkwLlwe88NSbcBK3P2QhCaBp8hhkU9p4h1V
hMj/3hAGLn0ksoMiW9AZYZQ0vZg94cjSG7mJQxPJPfIXWesGLC2+FmM5EwS7L4PKeI6r+XdnbGAG
m51s2tnDC6Nswuzsc5Niu8OfhX7Wn52Vvq+YIJjwMH3GGAB0Y3U4KHHl0x3Aa7GnfZrzty+M58ma
v7fPu+BwOU4D4oAdq0POAt3YFFSNlFpumuqSpPfcdubQWQJnn02QDhKjPqUOdiQAt6gitf2zjtGX
YHCi2Fpot9RRoeoi5+LdGxB3p03lLf6v3ovyO2wacI+hqNlUYYE8jHm03zmbYgyN5EBT/IiQjIqM
BJ8N/ILJDLbIw7cFh4jU2zfWm1TPLmN1MlZkJBblH6hWlHxgvVAz7VsIOh6C9rAp2zUSd4X2wd3P
FwcT+TvedPBUQJbelPFl08h90f2RLRSiuQSVBKko64Yn6S3Hif/OJo3OTv5DvSnv1qbBD9xBcfu7
2S7gkNqpZGxC/tVPgKjHroYdJzo7vtV+cjGBk2CNbTEj6upJb+q/7cmABdVwQEQbfyzbjsDctgUe
awNn2x+M7Fq2fYJgIvO3DUO+7RpGlg5i2z7wrqGNg4VEuW0mZlYUy7aq4Me1bS7sbYfBSXzl/xnO
yLbfAOwmd3rbeQiWH+22BclA3v+fACnTARczrzDO5bY1WX3ztZ88IORzelbbZsXI6oJzzwVImc2E
IgrrcZX3JusYDvYW/x4MHZ9VDTGxx2Db3VjBxe4hYMx9sPD/A7NObZueiZUPqy7/DjeN+7/ZO5Md
yZE0Sb/KYM7NhnJV8jAXW2ibm7v5Hu4XwlfuO5Xb08/HrEZ3ZFR1xAzmOkChLpGZFkYjlaq/iHzi
58hBMSvTog7VyERUDcAy4Si3kcbeRkjKFkWpWbQlsojsEOSbvahOw18ClDKv40WRIpl55eCm2LuI
VWJRrUzkKxv2Qi9N3zCq9qQPzI7ycNQhtWrrBFnj7GjlVa3t594RsAAcJkTzyH+5Z72XHNbx2Xfw
e5EhYJBV9NVf8ckXnkWW2Gqp27CIT87dMvHBZBOD7p8MzLUZLjr6MOXBkV1812Tioe+1dxVYw6ED
/7qeiHuvbeyiK6a9F+wNaI2Zw8WvvxPyeney0lx/wqO3WRq2yPBkt+zxlo4DDD1NxKMUpWcvvYp0
NzrQncZW3Bw+o3i+0BT7Ocm5JdvuPqsAADJTUj+tBjTMqj0YWOaDMHu28DVjuenvrWJnRjt9eUqz
SDuKfto5gUM+Ue8+dLtdceRlkmC/1IuQ2qOo5iirySKxUunKC9xhKJ2iv4YIStjiakpIif4mRkGZ
9yLXSmCoqLeQJR/tRc4dFmEXgRx8GFpvlcWQ3nhVWsGrs4jB+iILc/TZTotQnC6Scb2Ix9oiIw+L
oAyGdA0nMz25i9jcj/ZBYAZemxW/6JRsK9uyd2xGc8r/sAwyO3xry4h8Ernmk6cXBrBsC7S3jTpC
ugt7SlzOgPgHhzJYCL7LBJ9WkWg7s7Le1ZV911aZOuWKK+T0rsDiaodnc5hPncjcW+26Y8RY1eQx
Ldxy/VAq7I7DbQQxOcykPI1Lr0Kfi21gztM+TcwPwUaxlwVkZu3Lk9nOzpuKpah80/u6PjZtcQMN
AeB8MF3VUUGKwkFTF96lCdt8P4/1m6uc3tctuyPhOD10C7ICl1w0zGKLL2QGegOuMnePMzH6S11D
xmZXcqt7sDBT/BhlNfFeYlIUVMk1URKaBYiXy8gmXadz8hrs6TizBXcTvT14ozMSVA/DPW+0WFqf
y3FRNeUJkL07FcMtSqTgkKQ40QDF3wsdO1XVga0xzc+6YGzmEJmwAuOid7M8JVksN5zUO8gHzEYi
Q3/Juc2JrJRi6/ZUIuQMVGqdwISr+LIwkLVKXoWw/mVoUu0x8HcfiEu4GQkiNSAklGJfenByIqRr
xtqAhatsfmy4jcJegKQV4gmTV7YJyIESokZE5NC8MsnPbGe5NjzZH5dkITHJel9nwStRV2Pb9t2q
sPt3OrUdX8OQx7QU1V1F8wbYMzsCqs5Uj9UltEALq8EkszNHG6gKNlYOpMTkm5ktmauT2adXvcRV
Ah6oW3U9dZOGa28TrCsYiDjWxbJevJvtrmmGo2Ind5x+hAkUnzEmG5LJkUTbcJTzrZGx7FF2AIHI
W/GIIgjDMtdDRMVSB3yalze5g7ErMLuTLdFZFFfdRlL3lRHTr0O0+Cqa5FPJnRwDVeZJ0mpqyYib
Jzb3Ba0cL7WFYbpTDgMDFgpVNxi9SULpRLDpK8TfQFoOyNudC/o/zgcOURbg5AZffDl2R+FiYecw
mUX6zsZiu86yxaQ6yFWvuR+jRiK6o06G0Ct3QpV9assc3bWhmpHTOEwNN3qTueAKdAgF4jGU7BB6
3qh9g19obJmyM0qmwJqLU7mxhZ8Bgn3CI7tFVEYr1HAOiCb9aJuIpuzkMNlfTA/XidHdQKNOQd8z
Chl3tj0QVtIYBrIDInaZJSfVWDdlbcPLisWPJlcPTUx/gx6RYfaU8625LCUextVt5kQ/NNSSpiiF
79gwVbPwMhW8pYVzdggwbFSN+aGHWthUGy+b0HUZA3NLn+D/tievlK9pftd6XygtUdMOaE+KFQ/9
YgWAm5RvOX8mLZjMzDXBQzYYsZVluxz6+4NakPbmZ+ua3/RA7gwQTxiY028rncxdYvJ6Jkmwbtka
sRqM6wpUmlsJvxj62feIlAtt9IPJ8YjNeA9c7nnlOGQ4dbduN73MzpYRj9sSKBLSuknuek5uXDnu
yyq8G/CQe3Z3xnF0LHrtc7L0F1NzH5RNaFNvdA7+zHtwfgXHBl5+lXe4bJZqoGpNIq1gXs+TXb1m
tnUpKRuj/HNDnulSYgCsIkrK2uY0KZe/kIZ9O/a+OUkzaO4Wj3sQe4Th862lqnuey2+s4RD7Y0Jg
mtv51HljpJKEfYIYWKxwPoa4SNZF+ow5EuvgtFARAA6HRk3yY9mb8rI27bnzocN968H00ebJaz2o
jVs6D4UN7b6MDdSE6MA+sQIC00AwTdgtaajUYRjo2/kawB0nQYe3gVLZTbSwuRejcuxg3AInSMno
EF2RS+szOBoY0B5xgYOpiJkEwzCikMKLttT5fAJxo87VCkA4tK9mS9k6GtHVmIPpnULbb1qFagFI
YJtoV7UiGcA8rGTkyJ/qj71WvzaWewm74uxpi8PWxLlidNKgZqhdtwUPTeYYeB2sj6xwKz83EZeF
c+lLUZ4n6Di8tI3Gp3arz6yb2viEafcwanSlpBionW6yrqZq2sxly6CFLKTDklDkeoElXj0AIMvn
Y4O/kmkSs/XQ2k0T8xcri3idNgmqD2Row6XUz60f5gzrFTVehQ9q75I58pXX7lcGd5Q5E+rVYIc3
SKT4Y2AD4URS5J6IrUNnAR821ilHbk27YtslKMdAqwzNzJd9C6yh3IxirTkLU0xkT8rCN6Wp+c0O
sFEQ4rliHrWji2VlYofalXZPLsvrj4BYoG/Z8CkqEvfSrrtjN1i00gGPLiXdylYz7WQ8m1Bn+P2l
mXIENoL3OQouatpZc6XuG6JAa3MkTFHY5VLyRg9IGpuE3Ik89oFOHUosYbUBhorC8BvE4z4GYCVT
WEztwpDCQkqFjLa3mvlAtjTbAJJaiH2MlAzR3NVjcAENFGxlz9iJJs5vcwl+Ju91ZsxHxn5lR3dI
imUq1acCyHxJ3xDLVKF5N/ncX3mZepFgEfxYk6y5Ut85xUMCRe0Ij8mQRXFOk5OD/WcbUQQHctEk
jA/ObxizDOG7gOwzDN/02r4CKbiLhMuAT90XzFs3zHX0eH7OAxTlChSGBf5JSGJJJTZaL6h3lukN
l2U2tGpG9E8Daq0OqeqcFrx8BoHyScXCOhqjhv3yzEPD41bZrr4eswlUxljDAKENrfK0bGNm4QOE
xByjohkei0HcR67L1JIdOrz3YBMQMeKw2dgrLTH0fadZt/GAEbrCWVhlPiPwfv3CqZ8SU1mCqOC+
0tsUdmTammAenTXEMQYBU3StZ05yVdRwiyHb8HZRJTRDbCk0VZ4UCZubcGmcsRbX9ECQGES4KOkz
KJa4o0RwDipBKQvFYzNC+r4ThrHtlwGhYQ3bhkplP0//4mps2yrI/ErYge+NcN1KGa8pUbybq+hB
9+KTUXd0SxcQEvSwzDcJUn+YFhfd7FsWTjQtL2l2dIax1QmrJzeoP/LIeZ5xp4zTYFMGxhl9Ksng
ed5Z1gzvjRjAUthb5zKHr+n+YPyDZFDfKTRVnZ7ndV1XE7O/6MVhoEb3z3xH7ImT47LZcW/YqyyV
wZYfDZDjdUZVc2GAXCC2IomHsHsm2JNH5o+0vuWEey5mM32QJNwHwBicpfDmFfKb+nWQxqH7Q+nB
/dRKc5NpI0ZTnJwlCj/9RbjER7HRFPl40hIzQYlCP8PzN27mMb8KS8gkpC7CU97a1wFD0YoAB1qi
/P4LjV+zoDluF3Am057nsPUDWw9I2EbxPm9+5LP7arXFGzUWq76vG0yJ/UutPB9LfuKPFLpQzEsp
Hz2ex7FwvsqOVHfV9BQigCX04/hRAiFWjrrm2A72ooyOTDxxyiz0R0goyWae2+Os1+125n0MsSDK
fVMw2R4GKuKycmBiy8rT6+64Zp9UZVaxDiN4nlqW3bVj1p+QQe9SLEQEudiqDFbAWjPyd7Nmwc9Z
3euIoHoV/dA7eWXW5Li9EtvOqS57btjBPZFiBHHkdNs+o9GdduJ7scSUVEGesWF6RHgCr1I/M/5K
jLUNHe2dAZqyMvLxnAiypAbHh9MDsRqYVJGkOzlQjEfYRBUh7z6XJa2YX5OxiZktDTdhXZG11dWT
I1wKHacx5sXBI2+GGP/KhImS0BTskRhFoK+ecGoOOxg+Ty3JSc4SbXpnp+FjWzTv47eIpN9UOIBE
/Fh5Zn5VSBwts067x5RDGphYEHU9aW8bz4l87JIVL6/uhNfpuenofdc4DG5Jffm5M2jPUzyecLvB
VAhLi7KBKFqbrTWcK6hFuHZ6yl2GfC9HsltpbzB/WeJvVkg3VI7nxIrjt7IAQmdlX3NLOJ+7o73p
wXHNcf2a455l9JVfVThJ4r7aY4qwd7UedOfsWuf0uUnrtr8N8qHcZmGgnbOQPGfJJUnSAL6vOcBT
YYxFQfVc7/vMfGr6wafO/tzOwYH43VfqjQEHM+6rwQtInDY6Xv+BVmeE9xho03Ug4dlp5J2ORdMx
6YlTHDp1wJiezB+cWDpX3yTN0jfVEDMCehvLYPAdV3+3E5Olq9c2ekLGra2xyKY1lq6mGaGQOi2J
YuBhnLAspjUVtqRNqU/fzG4Is9rlMeAovhDBWl+IelrLjBlzrCvHdwxtz/CkPitsiFnEmE+ycSBm
PcIHbJ5IVn+kFfVPqizNlZ0wYKndmGxHyj4lHavriuglI+b0Kcime7Mv7IOdMGJ0BtagOFjCAARk
rZ6Mc/HQ8DiuvAASGKpDdTQvZXxjCcKHlaGzBeuMxzTbN32PAQvWImw1yc/FO7iIzGjjVcFLrzGJ
13q4gCU1o1sbPangYRrZpcU6VnxhfcIzmgjSmgOrXrHxXDrFVQ5PJ5MHAOn5rk7MByOfnHU+zs+m
rOp1/Z2a1V1k19dFTtwsZUOD21W+D9Vnsgz+SD9CwcVoLoo72QM9CYpruGFjbVwZZXZXjflXT7tE
0ZXoPyp40Ut6loh71PDdyEs6g06NY/WgPFAjMQwnyNHulbtQNDEjPbWOva1lcXZeOIAYYt8E7pfS
mSpwUJ6Ku762P2qnZLMe+MIbD54zHaST7rsIFFnRWB94aGLTwZewNWc2B62Vv8XK+sEtPU0lF7Zh
vGRfd0IHrNiXsKm9btOU7jVxH8vTNjzv16qb33VyH5VIrkuMRHjbh+9sHhfU7WWci0vrwMOoPJZf
rIYH+EH69SA5LqPOtGkf+VlfxfvUbuglX75k56qduRR5AfWzWY2q+UkGx5EKWgTknkqvhf04VmI6
hmn30tOCN1N/e+wAW02MKs+Kv+hO5MkBAfEw5TI6W277IryGukaOGO2APVVzIMoQdJk42cc4nyLY
AxYZdtCX7b73FjBbazMa4SqJhQPQLBwAUlQWI3860TWzco5mX1Yb2ZJhAlbTHp2E1mm8vw0Js1pj
+nUfheWbq2M7qs36IcE8IpzZurapc/Zhw3H8ZCwHiZQshbAcbvxAncrUOrNdpQA6MbXdTP6HDVFk
CyzPbnpsoFZOmXlrCfbGgr34ofbUZXD6l5l2n85JoHC1eFGrkR2QyYPR2vt+RlLJAJZ0HdC/csBy
VLpWCjt1QKgPry2An1OpzdvI1FH6bNq/G8HRk+aSa+ra9asywQYXhlKBEMX26rbstpgf7Ksl5yQi
XvPU7pR6kW46vQMkFyJ6e0kH9qd7JHV7ZDMlfAFZZt2OwKiDZtznvdSwMYCObcYoXfeTOmF8mFiM
eJ4mXg0nNoNEDlVhYJA218nAHZ5W6J9BFEh8R8ajGkuUg7TB1wjqwzM4QEJ12sSukV6FBoSYLh35
dxFd6wEmZumm25xzNacYKkYFdeXrPizDa0+x6o8G/lE3v48FAf/G4YxfNTo0KwcrZ2yLd8oxy61J
Y+oK2V5SFTRSi6XxytOCc4CF7khe22KXvbemXPcXc4GcIwzWJdWUWNKeskneR3H3QNWU2th29B4/
18Sc171JJnEaxxYXGWfuLH234L9tZYUZ0IuMF7ttDjPrFG2LKyTftjpii3A+yf6npXABbMJ2dKdP
wwZHKMk5edr8qgiukGF04OaQ9lHQsINo9ilAxxTZ27fW2O1MNVKG3SUad8NI+iyE97Lgx1Vm6siZ
w+eUf5d1+uVk46POS322cGt1wVvF/mJOkRqd2uGAqxKf7Wazy/r2TgRc6FaH2YwG9JQ71RtOu/xo
tvmXQyKqVLjSDWVMm0iDCRkIvo0wy8fA6BlfJ0xh4/qZsQynXBMqqiieUls+aKlkCQExhVVsPMjG
hEkZJtEqYfIE5A8yr0gw/geNu8FAnN8URsdvxusr0M135cpjmjpfnjVbtB9boOJbzGIeSiGqo6us
hczF22jiuhVjthU2KXROLfC9YBkOoyX2M8FCzHepT80WR0uGnZ2Lxb3G77WSs/NgY42G4CaTrQ7j
bArDeM8Iakt6E12kzikz01oObQm99MjltY21uwjR/uuO2sYyOLBtdvdc9Nfe5BHVlgQPgBXO7Ijw
A8bLOl+A3cYnhdbmEVA4TvTpW/Pq95KJ7QqrHLuRUOjnYYDBGauvvDRegRQUzE2YueJqRRwkd54Q
QHOrd1UEtwyKzloAdmWqWmZ1CP8VOOoUDu4KPGuiQ6uVIkT29QI/5JC04q6Cf+okn1gpyYLL+ANS
uECHLUImy5DCRZFd/fV/7Luyq7ZvqD4lxsgoKWe0q5r2lHTRlwHfbjVjSeegZMFijtWrYYcH3UhM
jNoGhkv9yzN0ihIDHJ5LSzOmeSQ/bdAxtneosmJgjo5OBlCaCBkObeMQvMZslq8oDkQyD97Yzawm
tw+IJdpvQpkrimHvo9Iqec2N7EzC6wr2IU23m8FOn5LOYP2Y1EvtSH/umS/105OSuVoTGoIbYyW3
LT84p59Ll+jz3VDRT5PHhW/h5Pcz072zetBvlLPS4Auhc23K8N11bHhu9KMwf62jzVxTMlBT2bUZ
FSKmKuS13ffhicw/tWCMAMoU5oARLn3Cdowdyypn6H9YHpo6PRla+oyrKDmOdUuuyZkR5ylwxVqM
nzWxKC6fGo/ap4bONs7d+97Obrt5ZtjpmJ+DAh4wwBnyoWz6aNQM2MdzOSl4tCMLXU3tayxJeWK/
XvWK45AzPeu8ioD6peEeuKYRL1R5XbEoe8CcJXC31hL3GaxvDF09jW0tgw+796mlnjYAb/p1btCy
qRGJZnwS7t+yIklumvxZG29L5sV9IJpNlE+fgWCOlIFTL3X2LqrOP+DzXddafRZNpLa9HmVbhJlL
X8T6OpRA22c0VzUx3tEV/OAohv8wZa9NStzULQOfBofb2qSVvTLFNm+0/lD2zGK4R3mixWDtAxW+
JXGjrS3jrs5xh5KrptdAg9w4VxZk+KzZO6Lun8HswFQjq+eJkACHPqanqa624VQDpxHfdRnFOy+m
h505NyMq7NOsD9Gz23YGrefziVJsEOkJLYoGZi0JaqpgTeP3e+rrSWwUJrt1pMb33OTQOMjsFQ+c
uQ/m8rGDZahPzW1aq3inLCHYBRVvZEMEB8vpbXa77CoJJvKUolrF1aYiBXWMDVB+Y8vAeK0tx3p9
qveyHyg+LoHadwUzO28+G7xTBWCDlazI7EUBneFBR26tsgw/7sSTmtyvsemsI+AmY0v5d+Lx3agJ
3uQ4qUnzWQdKTinQK+cXK8cErAI5HPtBq/ZlAby+7x+sZYIcF1caxhFMvBPyVMcKktYFUikls23J
QteglgWMGSTz6cw70XUXv3JIY8BLuSWNlDgzQDFp04peOfw84FFaj7MnHRHftqGftazDZdRksIYK
zmi2OPXxtZUAYhcMhTY4muGZdLet1/P7ZtNeBR3erUVG/7fSzuuZPnX8kTW2HNg8nwVip6mGe+Rd
fE7Oc5S6O7i5TO8GrVybYunue0i84moOZ6bnPTf7uAioafOi1dgt/k3JZE5mh3lQ6ODiwBC+6jnP
cpuThWD7lwzM0jURvqglrTEgKjla/N6K5D53s4vhyokqTH5LM86PMgsx6nBCVKjqq8SVnHrAemTG
eGuIrDumxYtIx+z/u4W//s/cwrhnf+MW7t+y97fmF6sw/8o/rMKm+e+2bqGYOoAg/lGj9h8tSDom
Ytvjf6awXIFt+D+dwq7ADuwiHTP2sxzB+ew/ncLS+nfT5FDASUbonm3q/1dOYczI1X91sjk0Lxm6
IW3HMBxQPKjmf7cJT6oCN5ws8+tom8iX4MZ6trQfP12Nyz/+a/+DGAqH56Jr/9f/1MXfe5b++hRD
mK4lXArqdL7Y3z8lBMZZzPEgdkNPwgMUIJv1hCnzl6zgDBfN0NJVJp1DVrUakBBMZwy00N0JzkXW
uHFidVAkkja9Vci70KZwZ0mymGH0GLnhF5rIX7hmnghZ3VaBR+XSXDDjz5faa9u9mFWvXRqDPu5a
EnyWyf1idW7xWAFwNbad5VYPkWKXH2XJjDkHV1tktNrZtPpNU7t3qC/62huKy6BFOCLG6a0acPjr
zVTsBtpCdjNMYViV0c1E2HjlNoBJQm28RutRDzFrJKHepB++kXIQZJ1D2LofaqDmzqWwW0sJay6q
Xz6Ko1NOM+8FAhlJihcgmsJym+cubqdo+IJiEt/EmmGamx6/4lYzmuveAQPsqVvPoF8lNecncy66
jUZ9MT0/TA7thOARo+dj0cp7Uw8euxyrs8PifQ456vhOpE52hSQb1/2F5DxeCtroWfYqDh/BOBwj
BvSt0tbsuUnSVuR8strZJ1TPCjt9//2NIpf74L/uRg5sOptwwcPicLOwfeOB+Nm03hClMTuBoRnM
4HJVMms76lha2E899RzHUUh02fkOfi2OlOUkL1XuhVsy4Xj/Sg8CR4oRlJNQ3KxloB5ziO3bAQf4
QiY2nIvMKGBuM97UwyRp+GGDiZ5dlLq5sbUafGm4ELkdlcSwyNQS8kpaisNhBBryaW6XBLyorAjB
iMAodDHIaPzV1ryypwujKZSZPnDva8xVb3bYIecZfBtjHRqtBUingcXi6XT2qdHaD6R9gWVFGfKy
jiK3klLMe30Ym5tRok97HtZAB78fFFUq/phK6SRO2V4B5ah3DSUSvjsacbTCzugIn3uhOPZpflRj
9WFr4TGVDsy3fso5QFF0HeYRJD914E9wGtH1gMIxykyt7KUJdDA0Zme5evn978ki9cvPKQXeOI93
moMeo/9Sr6YVPQ06JeU3IJTZyAMa+dLMsdxE9K5uAuywj13XnkomV/94UdH7GX6V/2LFcSmW+/sn
G/RgGqajG+QshOv9ciMNyvPCKQ+wU7s22xhrxu071A9lkRM+reZHmzP9zu17iy1EfEjb4XVplCgl
IN0miLeoi/BEHXe6Nnrc8Euli4ompDmaN3aj4XLOoaCAOUXOMgbBxzfLTlw4V/h10hs3dRY+4VTB
YVOoK1rpTFhcOJI0vJXfBti518FzzvZMHp7xMuOo3Jj3ATGnHwjs+Rqfglr+hSUa0bY30rAfqt4x
Q1yzcpF4UydF2nCC6NOOcFxGOqufO5X1sM51D+TDPPe4xzUzes3hmWP8L7Bf2+7wNsBxeys1s7nF
p03YIGir5oEAU3v07NH5ItlEhY3VXmPIDxkVjBCgok4LkJP6qyXZv83SJLoLtTi5mBJIXUxj943E
+nmbRQDxoxpfqlRLdVwQoB9r/RPGlerK1fubYLRgM2Ov90aSsb+/y7x/+q1t3ly6i/nR0E0iL39f
NGxn1hqtDUY/O8By3cGC3EV7sW/3v/+Yf7qZjb99zK+BmiEWnRdUFFbXLkFbV7PlARFtV2pZvOl6
mtA9hnsrOaBw/v6D//D9HFpdf14UW8leWoh59ufyVvtwo4v4gj7P6Lu9waHw+89i8/Drg/P3b7n8
+U+xISNOXZvVFK/v1vSdNfHMFSMPRKA1RPodTILff97yHP5twf/lov6yQnTo83oc8nF93QmoKoya
IrG2BPInaM+XGkvY7z9Q/+eV4e9fcPnzn74gg+POxIfLhDXYUjAW3uq4BB9EQvzkrb9rKwijdDxQ
NbLBC/CHz15+qd9921+2QWPQwgurUfmq0doqx7j2YibcudROIRLdFoIa49SRroF4brZO4/yIUcdu
fv+X+PuGj1fs36/4suf8+fsnuOLNWPG0hOqx9a4SJlPKeorlf7Q3/7dL8D+9yn/5nOVx+uk6tw1K
ZWrhISLvuBIRdZgAY1Q3/OGp/NPPuXzdnz4mquyxLlKl+5p3EHN6oBDlD5/why/i/HLBKLPXZzfh
EwITG2stN1SUja36R7vsf3u5/vCzOL9cLqbtXqtB/fS76BFR3Y6eVY+T5A+Pm/6nteSXtbIZFJzy
DENAWsmHVmf4EYWPtS5N0h7U9bHtST2cc7E5fRjdxDwaYCQZS6J6uTg7llaTj6j2XmtKovXGDy2p
0XtDx/X/n25S+cuphAWdjSAWzp35owUGvreY2R1+/xF/WunkL8tq2eEDiHI+Az+3Dw2WlY5N3IFg
tB9uyj/cROYfFjr5y7oaBVHFQzCHu87JL1mR4x/+MaGStB6jNY86qA+G7ldWG32qholIamgHfB5T
PJPsgtXnvQ6hH0IOXS36Up02BwIvOmS7kdGTaeu3vfNDzdWuEMd48WGDWpsGEFa8p6qNw8zcnzmq
aCGOKOhkG/iZ2Z9urX+1uDk22y7I4tIy/7oCPz2Jdkrvss2u1e82xJA2wNuP1T4/FNvY/9Or+F/+
dj9/1i9Pi04bpI3YjEpxUFvbz/x0J+7HtbZrdrQ+/OHRtJcK9H9at3/+uF+eGllHoXCHSfdFjvou
48m+iWy31o7eABNbDm1n3vQUlO3xP3uXzkyGW2J4lVp1wnCJ3mR6eO6An93B0Jq3WLMv3hy1T17Y
RLtR0poWiDsjdV5rKD5wPcXaNM2csqZkP41s9lMauP0IYNU+zRj2ITVZ5TMmRrWJyPzbIiNML4d7
Xiw7ojzQk3t0i0ponHqCEPEWLirzPEUVECAmLEmzVz+MLjfkLZ02SAhl2E2POnWLu7FNux/sHPtD
yDQOSEKir6spoMxQWQkkq6F78sCg+VVLzd/UuWfmk3hANDT/I2ALNsODHpofDmWOd65Z3EeO+AQL
d08SZXjszPHKAWG7Qr+yfxj4upx9hkfmJZYMDnPrea47k0gRDoi28s4JQQUUUuM0Kv09HMBh2JHR
Xdudi6/WeWc+t4XIiADSO0+jam+aCaldxe81f9ANcEbpcaBinkCPZcOja8OUEZ2mDU+TNuR+bReP
aVy5mU8XACQlvTZ8etn0t0nEa4qQ/UBSyJuSACKU8ZQsEY7cIekiSixgHrqSGtkfUye1L4xs62bx
1TzLs6ycZ9lQ5Wg4GeM7LJaQO+hJntrppcqVOjAfDC5GTeanwEogYrIsdKk8MPEQSy8OPyLu71vL
SV+V1wYXUp6z3yxUlrUd29n1DN7pxXaldm5MB0rhkDscCpcOYAnJ0ySU+UMPhy+3HuxTYxvwyW2b
nHBUOvUuMCpLO3KKmejji8zahD3EsJau4vBVt4j3rJQ0cASrpsIJlQKxEyuvocXVH4K8P+AqWEob
Su1keyk4JFJw+yrKRk671bjvyTdv+w7eKiFb6zmoNLGLm9TDO1PR3pIzRq6Ksb+OKClg3rNUgMa4
BT5mB87NkGmJxmZMNjdpoLKMgQyg85x5TZZ6Gh6UEO7LqikH2ss6yJ7TJunqbzu0aRSyZ9lftIiz
caTrza6j8PeO4vH6PodT5XZpfPLmlmxg5o6rCEHdr3paJsDxOPt5sCbyyJRjp3tMP9m2dccs3hqd
pS21Uw7mOGnouf0Rubb7iOEweUiNxkv3pB61jTLhYeRdNQBJHWzaXIu6uYOhTFSKMUEKKreB98hh
zM2Ub7A4bi1XD+8gr2cETaYue2ZjFK2busgfgoauUULoffMZzEb1ADPH1Eh3kzMdUAK3c481D5z1
qtO0nWllsN1jqyIaTrwpGeaUIVmo6A0m7caAGRXcAwpGaaXT3wtFGwICZIHTrgkEL48E/iLvnYAR
O4/I6J6TdEAaggSyHDFyZVNoQeRm2IRR+VB3HsK+tBxJLw/rCeGO2yiuIupfx+wrbjvat1kJV4mH
4oajt4OBNxHgiSWjbLOPPvvF9j5RWQbjK67Gi50zpceQxURM4jeCA9WAfjRd30tavq1OuVpXVOWl
sliAAtW894nID9IemQnaNUmvEHnqSOtES9jbTh9KgB2rQZPWE0d7g6x+F31nrU5zsNfU27TV0lMF
4Ju6FDvsVwV9aM2Weah3pgg5fwoqUhEtauRqaOAzFcFY+bPdAWjsap3jyPxURQNhg0Ke5wK/CsT2
fg1b++BaGpz/LDuawHbXCRLYetBZFLn6+TUuMboFxnwLLP8QFfN6tonj2RpBhVgckGAudFbuAxo9
RbnAEdweSIk2vDC6+VGP9nzX9GG1Q/6xOE7q25icxpWlS+ujaPBWofSARRiTd8A5Hh1xpcxXXRTi
r9Xwq1mJeoqs/NjNgIUYDeS+svJL4rDa6XgUsTyK7dyKV2cMX4owVEflavHR8DrHp07jtTVQddtR
M29Gs+efJK55zwGbAhe01gA3rqYX+6wQzAKmqWt2E53EajKIAmdLYlXhiI5T/tKMxFDF9wjOlKzU
7ZI9wLOKt1aGVTl8UCJaIoBzWqlvSLpQExJ3z3mDB9yyZwLQw3MHX25lLwjuPil8sBG7sEnJUia5
WKf4Sa/qpCZpPGQsZ4+BExv3zjwL2GWZnjK1i/GIlqTsKMURWHHjMIen77XqOcG2vlNzQz7NG8KO
4oIkjNbZ2OtHXdfVYeK7rniFfMMlHLDg9pADKIVAa4euIGdyEV5UyVM51Kw4mveUpRDMDD3536Sd
V4/bRrTHPxEB9iFfVSjtavt6i/1C2LHN3js//f3RwL2RKF0RSQIEeVggRzM8c6acf/mrUQTLssHA
YwwyDI5tcJTaiLkrzeWnCoWMh16rCge+NTDonlxveJqnc8OjpMs53/Ld74BIaycBNhRt0zwXYoUF
IcxADeyfusGLtASeCcHAwTBmkxQl+NgCi3hkBm6HNMY5TgaykwX+NlYC6VBlvJA2aFLJOk7LYTHe
hBgOhUOPC47fhe+TEiZyrAJnTbf/lncR+3iuqfZdkIzFQWr8v4Q2gPPrs95dh32jehiyhtCzwpRe
NH7Yv2sAIQ5HBBtMgc9QNJ4pO1f7rjdCArE/Pna5R/8LwRvb0TshI5Ork0idrkJDYJ7XMCC9YWNp
ISq2RSB/NDj8PEZgN2s5heGN/lyQphJ4lv6pS0rTAQsVowpQ3Ie0U3DdGb5MgoJKhINYlwAmQrPR
fuyg9eloSiueBE6y/5oCX9pPvmRIZDXFq2Rn5TfXNCD/oiFur01PYPsk9B9SnX/IgLI2epCY22qE
VZ/7LlRuSQuxRfK8Ses31pLPFm1VQBYBvjW0I8y1wC4Fhhc91lKWWOVF/GT1w/DY9xOi3Ss75dVA
snFz/fpy8Uhq6nRVVORddH3+lJCMsWWhiOvYKnhyOJS601QbWhjGXw09xf8WbHbJ9nJTjFR4GWE6
GvWAd9cwx9DIcGHBpv9xYLPrtlzYLfBmO93l6u/80TLHmy5H3O5lMHZ+FC29Bk0XyfmLjHk0jbOL
BD7JWuchUsbLltHh6qI/oeStbK0mpC4nYmuGygfyjY853hcltJaFe+6l67hpsfHTHFR4Jp9dLBSB
uHCV8UiigeWQt139Peq20vgMrjF7DaLP659RuXhF+zucMbtWRzRMEk2ekDpVlO7qaiq8GHqHrVYd
9G5AxLJi7XuJUWAzhYMG0kH7vC6VhVFfugsfjdqY3bxR8QRyivuW004s4afczVZW/6AfsFC+PuCF
6TVml+4k91wVo6h0V7xXb4EZ32auvvM+U7ScvWgniX5hYNM6OM0mYU4LEtK2+ecafPoYlcSBOwLl
6pza27UfJboDX1BivT6mubATD3inQWYp2wkj1eVODI6h/Br2Mf0kdlLk9h25Aav30H1JKAf/MeY8
T7OgBqSZq47JXvPugcx789rnNKJAP4Imyz6ux5uGcDaPtmwwVlUXhjF7FbY8ZVRpFXaOviuxzWtW
3ZtLqoBfNv9rqNlzcMMx0bfyanB67a9gwMkUUiiXtug2lJpNES30pS5/vKORzco2PbkBzadUdWpL
hheuogAuko9chRuSYHRqZ12yMnGbA2EFXbgBRnx9ZtWLJeDvV5p5v19CrBhbe9wBUFmd9k7vHikh
/HiBFfuwxTullVCMQfFKhx68BbPMvom6btmDSZNRod0HNMOfMmB2EKTA1pdxboG6t6u9F3XNvhOa
B01BX9oVzleWoRzX6VnJgNtd167Bq7X9l9psOvte/8jTu+tzc7EsHe0Fs2rRisD1LK4qTq38ct81
aOl+9cKpqLZ/Xw+0NJhZentYbY1NZLqwuQHKy3r/UfEk8F3TC5RaMWi8Hk05X02nczdLcbwsOhgB
A/SxGAHPqIIBqzXlnV6E+V0fMcyEWyNUH2XY2WoAQ7t3BQ7XmnsPjAB0Z8otdeIajgHqWylamG+9
FGDgp2tPC790Gvh83fPUAAHIQh8P9bDT+pmX8A+sUu0czzeeRzXGLA/9cpg8qiMFGNi6iWFsXUAV
TmGW9joscVdRu3eeozEMGxY2j/N0EObxj5lNm+uqiF3i8jcpLVfmmm5N4t7qH+1SNlx4zDwNNKsJ
PS+FbVlSE8a6fQPTCzAXZQO8Qlb1wElLyiDTNlFzo0IWyKzmrvNRtVN5O74+++d9Dn6G0GQZPJKJ
PcrsZwBUHiVT5dKTagjEh5XTqzgemwsV8Dz3T6NMfz96JcZQZsCig1kFBqf+sknDD8nc/reRzHZI
6hKG8z67lWy5mOPl4O8qvCD9hQm7NBT41FBZha0YQkwJdDQUdi7k5P2E78ZeD/T83rIfhx/Xh/IH
IjFfEsBhbB71wAnRujwNwrNei5pWoDppVD2qRbzL49JdFwho7QWGQhujFS/YdGmHxtKcnG1Enpgk
o1yOjl7gQr3wc85PVMI8/jmzRSEiN9GQMVUcOmCZY6XBL8UHD2zgXr6RxaBtsBe8EbmeOWmAvwm6
O+sot7/C6HyHFvi9rYK7Gt+fVa1QVRCOUu5qS0LZ1BzqhWJyafke/9JZOnPJ9Eu8clV+6UFzb7ug
QiXmlwJszMi7hYRbmpVZUo9+baQRKo/TeeUmurW3nFycchcuVPKlIc0SzqzQssQWk4Qr9mH1Zejk
fQ6NdTRexWIpVsmra3k3W0NmXY8AtCi8XvUStrfG4N31Yt8n7k2AKk4TfWmQm1YRQYMAGIfR/fU8
mz7Oteiz86br6kmV+Abd0IArpi7ti3JYV/G4vx7mwoWIdJ7+MWlaAcScz6ilezlUPcWhv/COgEUw
9B8win7W4672fiILiGzDJkVzBQmFzfXYl4ZoGMLSNNM0DVOenWj0om1TC5VvBxMqge7V97G5uR7h
Un06jjB94qP6BG/AD9G8Uh2jXvOiX7WH/h258+tBpgU//1LHQWb1qShwUgfEpk5SDTD6ezQZS73r
Fybr/AgjeJL5e7JmZaeROLEGLpnv470joJMNrONgDHErdes7yLx6MSzM3qXFZuDHKhvTKeCsnTmy
g2jFKClOhqUuAmocf7FmWLWtvBJtvgnSeOlafLHWH4ecrTkkdQpP16bDzj69M5xq5zvyExoPK15b
b4ONWJjUi/kBO09F/QkQ2fwJCUw+gCVEEJA72fI+bfIa/7v7uJ4eF7McIKet6TL1wpplOa5uuZ82
muLEVrY33QJlmeAgMv32ehj9wlg4V9iGzkYJCGy+TTadip+YDn07kaxqlzf2ofDD8Zl2Qry29LLd
91Er04Pqh/owdlFSwJ8pEW4S0iucZF4FVVT2Eiu9TQoUsAoP30s/wYGtrex4HXo2nRIeVj3DTLe+
gHQHDk5Wg4PUifqgRHkPiywDkEz/AnlKlOrgskMnQqd6OyBEt4lSb/iU0AiH4IVYRBGPYkdfMV8H
2D9u0QH4KAstQQjHRgEm0CHWGpPsq6nceYOw37CByRc+/oUPczJhsxUV2qJDH1JWHK4ENE+hgxVL
O/CFXZHqigo1LBALYetZEUeSIy3pa3aO0qTsGE/WyFhrGi4aKMbOk+7kTitWA5ol15Ph4tD+jmvP
XrnouKEPBmjWMdBxcqX6JoapGlULUaYJmhW+49HZs8wO6MRCSxk6x+/TNS5/74bR/vMjDCGErAlN
qJY6352EZedGiV0GxLo7G8OCUn9JgvZB4ypnVWgMXp+2y5/r72iz6kPLMISgEg1OYH4WnCnZc/f9
A+eLiJbXr+uxLr2DUNFlXUBlYP9Tp294tDfVeF1aTQKYEpZYsY4a+XeAZ1WIFN+mwuxZTlVr0+T0
t3qO8FkiFor7xbEehZ8d2Pp84LiW8vFQstWTn9X3AWE0I546UpuwXGvN8/XxXixPR/Fm5wxZWL2e
2lj96OGr/VkjMKveoit3Pcili+TJpM6+YKhVaGApPGC4WZZiTNhMGrT45rVuuzdauAJj/RXTaGvd
I6gZy5N5kyZv/NHMFy55F1fg0XBnKz8PUF9tcldz5Mp6hTvlOzQzvwTwRBcW4cK8arOlbmoVsGkQ
AU6BSPFK05u/xggIpzuMB9cwhoVhXTgSHM+vNlvyvEXQQkKWyymwBPnMfgWI9yj3Q/ivwmg2rB+V
TdOeHalktXRVlA97JwJ31yL+onHSlhGbQ4zwX1z6kWsxZcqMUGTgDKfrkKOt5vUuiYlOceoejPdC
W1hql3LhOMLsFCoH6Fr5ORGGIXg0JLgyFX1SbaGRcykRjqPM5oxXjRKUm443cHFjfyYmSsmHwlpY
YEtBZntmFI0Kxl0EQTmw6XdIwbRvfr9bWMXTT51vLEKF3CULXbfhLpx+ktinThRipFbgxobSMrZt
OEK3z/6goK/a3CXms17vcyvaF/qj0b4twpQvfjE6vRjRKRZOFrNiVapUx9RLwdMbj3bZOG1zN/j+
QlpcnEsNBBQGCSj9zzcADT2rQPUV1hIazdjqobKQAqGokUFbqouXdmoYbpO1hsZFS5vlRjMGjVXX
JlZ+6ALAxavfSnn0vlz/bBduKJZMddB4EVL1s73ayvNWbTOC+HaEYIgCvGpEGyHJvGTbTLwvnkw3
oGAW8v7SRnoSd1bzsadHa8clW9z4VwmFb4T7RV9tzT6/wu5A/ZCz/p8vg5OQswRt3DAVsoJNGWf7
LYqiuyEKdmH+EmZLl8vp/zRbCseR5pQLVUJSdMiJVAvvoIqpu74ekYNDH/AVWdttqD23+sKh69Iu
ClVJ8C2FZQFsmqVLoEpBi7qA5mRltkPUEbjEXpSY6fo/czVGfj6oN033YJspajs/I91YuMtcWBkn
8WdVRuD+GgF5oMqQrR9G8UOmPbDwtn3p4eMkyFQDjs5fOT3nLtRrzUlT2fydSxN9DYM3CHGjtenG
DJHLrMNmSZf7beirtz3ARx9WtqQulLsLeyo65Bb+ksb0BDN/dVaKUU/g/PWOAIf+vcFiqi229bda
Uf5F1ioQhFTi8Lw97ylmdmRHbEbwEX5nWCPDQlI/QGwtRLmUscdRZh+vkdoc1U9sQxu5kd8HO1de
zQF0fdQjwW+hEhvYcv5ZuWqw57opL0S/mDpHY5x9Vc+IBn2EWOh0yQFueHJv+W9oD1+vdEtDnH7E
Uer4no8JKUIoTqz8Qvo3m4xY08fsNe3Qj9lU1dJ6nM5w8yJwPKWz7QiHQE+yE+LpNpIn8doDkPqe
YwDifgbVLZcT6ev1AV5KSfrOKoxsIaAsz85EoN2sTg7ZmmxxU72NAuQi2kBvieRtrge6wEWivOkm
fGh8TrgEzYaG/RBuxQpDwyvkvbOrpwR5Ql0VKGg1Wy0wcGa5k1T5qRgQcOHObOyiBmOThZ7whT3k
9GfM9hD8uaPU6KzBCXVaazF0LNQqGt4Mo2zfcO9UY2TxUSeGdazdDeG4MN/nWXsafkq4o4QaVF8T
Ejbtjln+1E2bdmSC+4D03gMsXS/M+PTtTpMJUBTkYiEsY5LXmw017ctObmufHcXco0cn3/fmLZ2o
6hmd2AkzrlqrconVfOFd7zTobIC9jeZ+BGjfkT10f9NYhvk9uSJnBTDTQnnwLfmh7xOBavYYfw70
+CCbRx+W9iNLmnIh6aZgV2Zgvqf2kUBcK+BjN/0j+mCWeKzu8+DD5Q3wm2U8X5/vC5/2eLrn1MW6
y2zhp/XgqJ1kOq473CautZcqrzpUcfr534Kpp3mUirHSR8CJDsgxDY1za6zAEm8G/GOuB/rzMnpt
DmdHBCHZeQw1QHOSFL0l0LJbWU1TjG7yGLwUiH0JSN5m9P1HLYVDLMX4iZvtV30sUODjfQ/91qD+
bARKk4XVZNtBlW/g826lwQDuieoSapRfIYThpK6/Wab2hLS/+bXogm9F0OASaqo7WDwmgEyMP1ZI
5WY0yXV1pfY57Fc5zH4Wephu4naw7I0SpHvfALLYpR3MiqbwH0fsQrIM1ZMgr72N5Y3KsxhKaXt9
ms7uETpvvqoJG8iyAfLMMw0PCC0JwdsCTJceeQOepFUOmOlej3JWrWdRZtVasniwleJo2FXyrvkO
USFUnsNvVb77F2E0jU4srXHr7FKuQI2TRFANuwSgVb/ujDXKZfmLLS3EubBiqE3EQdtDoQk/2xLM
2m2T0uMAAacGisR6RI6ndD8yy1o4Zl4451qwvKebPzI2QC5mE5dh3pnyiMlhYd1t9XW17vc8vm3Q
vXY8R3KuTx9Cd/O6o4Fbg4wPxEnlVjuXdkgSD39jzw324JiDTRGq3a84z+xVXgGN9xJ1V6DBuhWd
/Yp5aYe6m77Sak+75VpV30gQgraJp1vuPhvU5M6sy3WdplWzAiYuw8MukOFrRlzCIKDjg7zCaaXb
JbJXwvrwcce+1SJF/u0ao0tPJe8lBbVZyVhLFo+M+EBEsjhIADGQxqUhtPGhNf1uMN4WW9TzWidL
pOgxaya7cKgV8CGGwhzXsavYTxjurXwLHknfJmqKisSI3pQG3L3CLW7YeXKl/xaJq96gCBvjeVpW
O3vMsdMICz+DZ+ne1jqcAr1qEOvy0UZcxyq8NqSfs5tekhxqyqOwwPUmZWittcK6UXr9S6NI7VaJ
/HdE324GUgaJu7H4mnTdBknHck0zrn3zlGyresPUZCgQVLeyvNzgW4XKsec+d2gjoU2YOPhV5ckm
HoAg7auyze6bCAH0yKyM+w5CCQf37HteNLjY6LjBloPxtYsD+YuG7dSLpaYYfbgohsJCSmt6pQZW
jfGm9JEo3ntmUSNtPKp4xpqRAq00DCJVd1R3CJpV6ik12lRabH8Xadxh1urlrbsqBoEbQgba+r4F
eoEw35j/UFXlL45GyldPoCsYRMFblMsvippLrwpkNgUpuoEy66pNvho9Gx1ZOSoPvQ8c3E/jABB3
nSQg0RPUymywa7w0+yoqrg31VkUXHKFvhUK8qsMWitpY4BiuVi1u2p6wbjAPdOyo+yxL8wucOZiN
FeTJ2h1qLAJK8OIGQhtNLn2gYVrhst0+yMZo3JW5mq7rWEKdCTkI3iZrfz8m9T4Ukw13qOEIFymY
J9bq3s9RzM0wosuqN94Rbg1/iL7GRuy+K70bfrqtBduu/EnbBKh9ikgVdrmDd6gMl+bN9XV6qZqi
pUArkyqHN8es/CSy5sIVMECCtfk2a/GvGTiwfCJtfRD9QgW6GMumNWhxvJ+OwKf7teUN9lBq7A8j
kp4rNcLQMK9+DBiTA0X8RPJ3iaJ6aUOiFUXRA7VjnDUJgWVCWMJXd1eYcC6hVqDrwmZcyOrS69ZZ
sWNTOo40uwa2amobMdY5u1hrlHXkpk+I5XPAlL23qA9x6ohdvDjcJVLApQHqNKyp5/r07/ygqeth
bZbJsIuMz6F+tOts24mlzuGlz3YUxJi9uaduVMCf6IedBIdCD1XsP4rviV5+Bejw1hTtv9nfFZSw
bNu0WfvThnl0O+hFp+lQ3DhF5PflY0LG5+qX4UND0/t66l+cvL+PK/OdF4GUyhtzAtn962DJB4At
XtAt3LWWgszuH0j95kMWEgQm5zZKHjJF7Lp8YWEpS1FmeSAqzhZm6zNnibVHQ+KFpLgRiS7d4E5d
YswAJ3cl+tx+AeWIJzDK/2jfbnWunodI4DXkhYX94sn4uFyf4/PcUVTNkHnrMQXwTnX2w2ASS0Vq
BgjpYa+9kiE/1nej6T1nJp17Ba9UjKxCsRBUXYg67xLBaFS0yDX1XR34GOF5YrxV0LXZCc1nI+5z
91tj6cPXMEaWaBtgDVkgZogjXJymGPzpQxU+SHIGWTPoLRn7nTyX/gq0MK53+HaipzkAbait/hHJ
a0ZmSiZS2pA8I4QqX81oaHFASDzkouD1lypg6utzen59n4rNn3rDhRb9m2n4RytkSKPUzVVB6M8y
xSRxlb+W8pf8m9Lsm0djSULiUm4dR5tlcDdoOBL2JkebCEXoBn91E8R6uzCos2PwbEyzRGmhnnCj
YUy4buavSofxGprrS09L043w5B53GmV+QzFcuR6Lyhp25WZ0tE2wTdbDV23HRX2PndzH9e90cU8w
ZMGJ2zQtZX4XHgM173pKzC5JghW2Sqr9e8AJqbLXyPE/Dnp+cz3exQ91tJVPfz9KixZfLZ0T9rCD
j4uwzKsUYrdbiaWD/VKYWX1Wg1wApSEfOEY9haG8l2SsXfD7xInSD8SLKBJpF4Xyh6FKX1Ip3boR
MgGWDylRQv0OHlD6EAFEWRj9+Qs33xYViv+7sM22YFvH+MrPKTU+qaNaW5yzNw1HyyJ/qXUgoeEB
jvV6RNMl8JYAyJeyV9eREaKLIOs8I55OvchRAuukkYMGblBfh/aQ/cTx6PrnvRjD0HjHIpng3s2u
b2qC/F3SDgg3QmcSEYKq/bbFzKHDWvV6pOnXzlcJheX/Ik2r6CiReKzJc61ViWSPLV5aMjqQzfhu
9Lm2Yiq3yMsVC9ukop0tTaFzTURyGiaVSnGbPbHgZdE2dai3O78Cu+hptfSSG3Z3iAfVPPBpy3vQ
8j2ma32DBXnexdBlcq1S11jk2MVa6TLL3CqVCBoAJWq66zNDPOtDl//Om0L9HlVhDd8faXCzMoO1
hCz0I9gJGiAmugpgM3NQcVyO9Fx/1ivssgbOW6+R8GkdBJGEz3TemLj2+tXYrfWkFje04VJMBr2y
vHGlAsGc0RcbCOtqtmmE1eFshgkRHuI+OmiJ9hNnLNOxhK3tRglLxjb0n6GmtOsYkEa9TqGrb1Qf
z+Dc7+8TGTH5ALVp4VooU4xDUxY3nZahQtd43WDvYuZnFeYsJ0UavtmBWazN1BqfJAzIHrMyVB9L
7CR+aZoMG95MEI6ufMx010mWYWAj0W3yb3UJxsddgAovwuWSpdzrWZ/fWl2M10niIQgxDAg+GCli
zkrhc7FLoVdv0zAxN4GcfZUaboI4W41can0XN5LesxGAxsXT3MOdRVwh7JQ7BFIRU6Sv91ulz4bp
KVqT4bbAbtneQ/Y+tL4qb41iqA510Wx7XWz9wkuerIDLqdkm0tarhtc6DsO1OwzfEj1/8PoIH3le
NVNlE5htUa8R3oueGjuSyrU04MxRJuIhzKqt7lrDFjJz8IGJUNRsvQbo6lpvfAWxD9iPG02r67t0
sOK9Yg7Zlz7p7iJFileq63buhs1I4av6VVLcICGBEx5Z569sLcWbJKpoTl5fdecFTEB9U3V84TRb
AQYwWwFjjcVvVU93CMhpllPjQ4vWNQ5ct1WAYWv7yzO6CXO/itnyr8eeauPJiv8T2hQm/6UBOt+q
IEYioh1D0siVyhlFtG2M9+sRzt/EZyFmRaWRKxNmSyU7UAvRnnhLhm+SjI9ncmtEACnN8rOueMbx
81XpPow4Ichp8k/PGLOfMJtga3oo0hVFnvDR0qeKP/tD8o87crMYs10IK5PCM+NRcZBXsbNNoK37
N/xMr0/mWYGeBZnt9DK0EKFOx/1OPEUoa4CFwq0lvbPdciWjYXE92tk5RgCyhZ3FLROdDPbX0+1A
lSqtV2U2VvRVx+p3SQYW2JsZPGso46OUdwuju5QqyBzrQJRlyzDsP6KxR/uPj9CTjifBsMtrpHRQ
K3+r9e7RCJ26Td4wegXh6w13aOujShDdd5r/vegGSsLC77g47qOfMW3IRz+jF4i0okHMYRFsrvis
EFKNf4/VXfoNHc/rUzxN4Wz9MWL2dVURigrh5jSUVCBoX/cej82Ru7IRwhjCzhn7323jvgjvlQsw
QvHXQ54d46avehRyth57P0gVvSMk+lG7NjTXiDHhQv/zepSLAwOaiykrqgXa/MknsYcw7Cz8/YJw
X31X8ObSH03KW/pT/uDFaaGMXVgXIML/jja7qqRSzSoINY5HeE5GDbujUT8i7J9AuQiGen99bEvR
ZusCOdcxEb2L6gpsrcjTdjYmXUWxScdJ+nYhQy5+LkPmHi0Dnz1T1q2CwatNHYkXOkWrwbAfQngq
qrfQ6Lo4JPzYzD9vWSTjaR4qsRVmBs/lO9zZ1wkOEJEdbpM63drabYr10/UJvLTATGTIdVIREJU8
m0BEFsvY5NSxU2QkxdSfw7tXP3a4Ulj6dqnHf7GoHAX7c6k+Ws1WZNfI+xBskjAKJJ6fEdJTylej
1re4wqCq3O8xUeNBMvT3jYVfY9r8q/FCWAACrZ+/f+IWDcpu5PQej/IXM0Oj10YZ2dqE+rdwyO7L
WF84VZ9PsDEh05BhRxVZVufIJkTIkrrWlHonZa0ORzB8SKLgFzprPxAdxQTYyJAQM26uf9ULM01U
ukxTMeP2O/+sSLkGDXooza4xSjwqZEPeRGYerLGVQBS0wNylNXoPOz78xzR70vBJauuzspXqXvb9
32k6qgsTf66CKQydLGMPM9g6zxCO+I/orpfH/a6IMXEc7fJXK6OEjFhOLimvXedt9UTjAcfHLdjA
wxT1n3ztmeOzkXs3Fp5UtyPGcisl0jFPy9CnL1DT7rRyfX3qzhf56c+c1S+MMt3YziPUKqyHugke
usC6CWAaXI9yXpNPo8yXXaUEyRCEPSL2/bbRvnI1QLuM7xNLPxOfqyVuR3m5UFmmzfJ0hyPohECz
DKA29ABOKwtJWhroDPaIcLypWKVIw1bNbvT+x/WxXZzBozD6aRhoXYjnVwFhMGrLU9TAEXWggXc9
yvl765RP9gRj49Zv0/A+DdPXeuqGrt3tShvLmY7bYYMvW7dPed3FC2gjDHnlqc2TVTz7xZtuoFUJ
ddPvHqzx5fpPuTjgo18ySxkXhEkVQ/jfRaW2Lcb+MEqvSPD9493ndLyzlIG4OIZlP43X0tfmdPjD
sSTG3/e/DAYM92xaRVpmiW6hsW3Wjibpm4l4Z3sLZ5L/5+sBCbS4aJ3jg20U5vqgNG1HSMqDpSJm
hoBbfm+WXglupQh2uVx6+z5A+SjRBtAaHH4f47a1fnEu/REnWrYp9Tx4yTi3/asZ+PunzfJ3cMs2
sN1acdAC9bCXdL8EPAasM4/L+/W5vrggwTb87yRMiXW8HyZmj/gjl6HivftlUJPfgmwhay7caKe0
+TvG7ARN53W0RkD0DmSAbfvqv3p38YOxbnfd3vhyfTjn6AaWJP4owub8R9T585iEKWlgT1dY/0Zx
1G3oSOs6WWGmu1K2WF52Cx/qXFdlFk89nT+5avJBREh7N36Lh6gbj+u8Dg2eTegJpEM5vmlG1d3R
Fexv5RCN+KqQni3T/xJ4xQF9yfExDIS1Bys6rqrU0le1ZX3X8N6Qgx5wQRbeqFa7dAI5P9+dTtKs
CqeN3cg0KGWn/otN1ntODbHGlc/C5HXhc0w3lnm9P/4cs0RO6hgp8JRP7973m2qtHNpDsBY7bRu9
Lt1kLmXycahZJgfYS6MPLHU7tx72vnTvTb59OprIoXN9UOd9pdk3n+VzEYUmbA2v33VIhqnNSzbc
RljQmfir59mkMVrfADx4yUb7rlbafcrIi+Q9jTldVHQBsLvrwm6lt8qq5SkPP/KVrt+3FcDzaGsP
6Roc8b3q1RvE6Ba+x6WT4PEczTYsvB3QNDb55erwWD750IqAsiTB1n8uFrvuF+srV3fuKbTcuarM
9qSmNURfKpRxV3nuhzs1wVKvKO694L2XvlTmZx09J27x5KEva1lfAd4PhnFwsyV5nz+UknkO8qDK
iQODmenV/HSJRoWNEQ+7Li/m3hqt7eggqcFG99bGJHyqYUXNFlN7HYSrBKmZeK0an/2XsPnVFOG2
w+wam+59kX0a2kNillQRFaG9NPmh1WLhoH5pFz/+pbNiUvMcarq62e3aUezoIjqWl68rdLCuJ/C0
6K5NyGz5y0HiN4lJGC0JdmooH4r61/UI5whnlsjxSGbr3o79wQw9vdvpbvHN7v3XIeBYr9w38Q8h
b5TmFzqqMn6rjhx769xVv3qYDhvB9vrPuJTux79iVhKMNvOsMLXbXYrLAphvzHjX4atWF3eo+zZi
of2+FG1WFhJo/NKYk+8Q+TYJltBJ99yF4w2glE1WbGwpXxjepTJ+PLzZavbMMq7yloBp5uIf+Kzy
kiKsu1BGL7VZIBxNUzXPGQtqGj0ZDHZQnT1dRKmWSmgPiXqXZIm7LscHTfe2WKNkCxXq0piO48yK
htuYSon2MnFK9DE+JflNsR70u6xeWAN/CCZnA0IyQAPTCUhVnX2tHoRqV4dqvSsC9y7mblC72O/C
vqzKXZ8kqBojBGeH4Yue/xUNnyRRq3XrYfJ1LlSwFLV3O/bvtfbSir+A397KSbxK1d+ejxdp+5rJ
whk03wkCucVLyv4BkcbfxF3xogQvPdYjg3yTtM9m9NCEltNEAaBeN7hDn7XtvHjVGA8qx+qiDfah
lN7CFtgjCOBAp7upuq0VveYtSKJYw8DAvoHHuxHFZ1psvM78Wmm/iyrdQiTEZTPdpZa70pJvSTDC
HQ8co5VebJoacnqvlsZejVrHACJ3l9v1jz64z9EE7qybJhS7XLkfu+YQ9gnvMJjXWq+lSQ6rODY/
eJn02bZLR7dpxk+/iIUpGx7hWFibCo9cpylmJXium3Y+OO4k77EPQ5vzj7+G+xUph75COwildv6y
8di34gIvXiczvmnKx/Wi8SeVT38HjwMglxXbEqgr67MqrFeu6UtRRGYkUquua8WU9sJCkgudcLGK
MA3bp64XbQtJjXfmmJbvdqwMv6LQsiGJWU+DVKLfn7xHg9nuVL/63UeIGC78yPOD1emPnNVw34M7
yat0s8ONGs/sWvtaaK69V8CEHjI4gVnb38a5hINsmK60qosfR5H/8y7H9CPgyyi0oqkJs6Jgt5Vu
egmtyRA1ShqEWezulDesbRdGe14UTuPMikLvRa7WBwXnVeux+W7gqZw8eGzhSw8v5xl4Gmd2v83x
28SrmnMx3m3yeyXdYOxkVguDOa+kJ0Gs2e0W+sCIeA6mEqr9ine4Yxlbk7ek6/mxMGPzM48Ec8eS
Xa3aqW1yh5JrDfzJwxhEVAV67CCZ8bRbCHk+eUiVKSjaQrfVJgjG6fKNGpHJpcTyDak4liO4ML+K
RejOed6fRpkdLCTXLxRXykkFR7/FJXCf7rMbzOHX3mYp6y7cW09jzQqS2bjmkIyoRJV+dEhD6wbM
wdo1ea1V9O9GlP20rW4TGq+1nx2MOv/2Tz/hafTZBjXgMNyFGnmiWN9Nc+VhF086To7RS9Ky5xl5
Gmm2jIUeAsjF2XLXMrFgY/0U9HaMqnS63N0+PyRBLVehfBoAPHiGncUy3NBEw5YsKbbYnTjIim/g
H6yBYO1ww92kD1wNH8PdsF9SVziHy4nTyLMikvlhW1gYQDsNT8u7ru82Fhbyq9wrkxfVRt6pkd1k
1aCrnfnWfd11SxKIF/PpeOyz8tKmshv4Hn5ntsVTq/1eWj+C1H7MQF7E5chrQLKRdPlJsTZW6e6v
Z9O0Lk43tZPRz6vOgNsHOAcu4mqvYg9DH2nT++6v60EWPu686uT5oMc9KgY7ryujfata4UrrxY3t
+eW6sawU/UL1MCrjwko552XxaY9PDrOlEiljzW06kx1L655EBejkoa1uw08MsvPqxbXe/RqHjIPV
P+Xjj0pww/bv9SKA5CE5Ff3jGKvO/rZB1o7NckSpyH6vCn8rjG4bfFoucCNv7zfflTd/XEf1Oqu3
YbzqIBYYe/E7xFoDXsC3COce5Tn+5slv12f10vI8Ht1syURBPJZN08gOc4tkzkvpGwetW2qaXng5
O53E2fqQ8lTy6NcgfAaMqn0VH4a8zmJ66ytc29GCiNpX7VdULdwrLu0ax4ObrQk1KYWdYV2703oJ
C3DDbfAqaDnycfTb2kLeXp/LC6O0J2vQqREGwgWM3ukuZUW1OthwWmHaIC9dpjoozGGdtRzbAQ2y
Mvzuf0i7jua4dXT7i1jFHLYMndXKccOyLJtgAklk8te/03cxI7dU7rrzNrO4YxsNEOELJwAHFncZ
PDaj1CcMVkXgXSj+/vcf4n89kH/8kPNGJAoVDVdJ46wSf4btMekeQrtUeUjn1x61QBUuTmpPyfVi
oAdn9KZ3IRwkxmAbdhUaadV6VP6RO3AL1Z48lDYCMBv/o2ed+8o8h+jeThT8ip5Ee+VzWL3a0DJo
zK6uZO63/F3Zw/sUkswQBmumDvYvLTPB3ldBCrXqqYA/SJwC/JWrxBRxXD3CeuDVpeH1Egw7MiEK
+/uKfA1Z/lyQszINmMCBJDEqqXVZ1ACfASfu3ZkrGGj8fZxvHoI/B3L/3AIeNWFoJFaQs5V8dFoY
x3dXrHlBchHIzXDvQL3twpCnf/LP2xdDogwGVJcHbZVzuZ0SDMK4npp55VyL/GRWWubNM6Adhb+p
VpcwAt/v8U+jnU2Q03BmCQrKqLc7K35bF/Va/wRae9XdJrm+/fvcvh7gP6d2FvadZBS5X+KzBd4h
aa5LFWagOFRmubCGX9+WP8c5C/yodJGD1fhqTGUMyN0o/iETCkOKXy1scbXnrP8+r29XEVBi+KSf
4E5Icv7cJkPSwZfHIQvAcLDDBWSx/L1YSXkI+UjtjJD4Zw+Wrm3rNQdRoEbRBzhcUWViAAD077/l
y9GIIQQMqIAdemheQ7bx7KfMHL5DPplXdEjJi4ED1JwFv+N/rb56NszZM+pIGABLB7BI4GQ8Cs1r
p76wqJcmcvr/P3WbSAXc51hjswx9MQ8rFW9niPICz5Uq17oQ8XwTbp0QxP/5gOc3LHfj0DETAj5/
He8Q3G786yWrMpZBt++ChPy3d8rnsc4uL6WHGt4+gDWKLoOciqshRAXp8Gz6MA22BWRDL9yW3x2H
zwOenXHZQ1kEoCP4n05JbrrraTIPPiBxbrixg+0CvP3ft+Bpi53fYJ/HOzvmAtxW45GoWqNjQZpb
dQzIJVbGd1OKEkiSuv+I8JyjT6PQC+eZ1EgNpuG1JzAhdtSUDqNK8gb0y6hm15PPWnigxS48c6WG
Q1Anj4nqDqz2ggyxC4irHWyd5lAcjOttwYa/sAzuKTs/X4fPP/Js3aHLzbta4W6Fh4qUufQSFMRS
Z1yXU6aHR0UeoueaJ0+Ls4ZzPBJwUoK41q0slcfJqkxyLqNLm++09n/7TWffxrLCLrYpTlWjn9s6
E7Bg6/KSZuqmbvLyd0J/DjjTsNa6xBp1L418dilPvu7QFQ+qtYzv0UXfKMA66r7w/DoLOqdYrGkD
ZMJ+Lq0chmmbyKgtXMPyESG1HBBj2XA5E3djOD46YZmNFs+mgK1h0jdtA2rsC9do+GUTn11wpx34
+fpBgyXoKrsCcJ6qzKlXgzc8wl2sT8p1CC61Ymv4dKWx09xTYWcnaY4ahnw+0D9j1K2qEt5Q6tnl
0Ff0Nl176JW8d4fyNYj2EixptQB6rvy8JGxXmeC3ASwE6BMn66bmqh2h8G/1emu0jw4Tz8DQGQi5
abq1i3ZUXa1NCEOzF5vBTL28hljtbdtuPV8N1xZMx1M3NE6upjA3drlidEkX66aiL0nZwv7dF9mo
7bWGCYeI6TFoN66X3Lik2cDfawvfwGYwD3+/EL5er6iO2i7KftASCMMoONt1nbEUqutQnYTjYG6l
YMnt7K29glXEmlx4Nk5P7R8b/Gyos23WT5KwLvZLcDMSGERqX6dEsmLuhIsz3ubwqH/gHoW1N2Lc
v0/z64v15yxPW+rTlrFbPCJ+AM8i6+fU3PjuB9z4prTsL1ltfcWmnc3x7PGdeMMHMQm6DiF3VC8F
4HrjA5xAhcwNRb+g3BDirDE/m10j1Cj3rfhd9jdWCT81p87Rzrgw86+HJYKwso1aDQx5vmJ2BWey
BlgLmA1oRaaau4fOnV7CuL9wpX4JIDHxz+OcHUonnDifZrqsghfQcrTckj4Fi//vn/HSIGfBHBFo
A9kDPiMAO0WE+EYt6heaTS/dpcrrd3v103TOCy1LI4bQWHBd7rw76lRp+aTDw6DuKdAB4hFA9b9P
7LtjeKJqBHgd7SS0zwEvTWhHZclgvwytCjudXX4X4HZBgRdznaw8lFNRI2J0ubMtI51Rl1xY2q+B
cvwPWeQ/v+DsSWQ2oC8+lLpW7pUsyrVci0144PmcD7l1Ubz8m+X9Y7pntw6F+LLddVjeueqO8zGw
PbgQD8V0qtrBDjO7KHv2zc7B5YZGEGwC0CY8TwOCsGU9LXHNkdA6RJ371o9QtCAkubUl7LX/l6/5
39HOY9ZKcC3NyYZ4YOlpKcnKuVM7U0yrenUpq/h+63wa7CxohXcF7YHypmsYwzTr0fuRQIhkhU7L
z7YK4CTaBBsfnmJwxO0yErKdTvoLu/e7xQXbD3KnEOaL4Ifw5+3qtX7DyYDFTaa87lMyv0dLFpu7
/2FVPw9z+hmfLvFFkDJuQJIECgnursWwtrf0CNwBMoFLZeZLMzrLcKyBwCTOZyfrOe95CXP/2f7X
XSqomEFy9MSLQdftS6OlicHLLMMYJ/63uKmHDMFeEl24lL+it88GOXtyA5ei84eDtvIGlQkof6Is
F+6QnqaBct5BZRabuYWNOXPCG0ZDcwsLc7oCBRGd2STO/v4Bv2QGZz/mbJvUxvUh4QM/v3jORnOE
9lV1GxmaRz/aS8iVb74fHnwbGUgMldovqHVf9qoeG8AAum41+ehonoBxfnXhbf0mqvg8yvkxn1vo
sFimWVZVnPG7xXrpP4Akby9xhS8Nc3bAXQNJm8Re+nVXNjItvaWBG8jgFFZngUJqje9+2FyiS327
c1wgvqAkA0uvL4pZsu0JUQxnGlS+f2pdJA9z995kcLMoqtWl2PC7D/Z5uLONSlWHC1q2y8oyN9h9
gz/l7Utzyazrm2cn+jzK2Q5UYJ9Z1ik6Ay04hATYbQwRFOdxGvKoe638C9fit6MFiIpgyBU4Xzje
Qc9q8GqxCUW562kKn3rp50Nb6HAT0AL4m78fr++2CSym/jPc2QPu+l0teYvhoFlsvbTqivVFL2G7
eOFSuTTO2dvdz14guxq7nsLdR133zTrG1DxaxNHr32f07ab4NKOzTWEzpwn56XzVUd6+1TjI/GOp
LmGIkkvf6WxXVA6YrJPVw1LVXjI2chQnuzC+aZH2adowUPhIPs0A7UT6w9fESpV5Z67Yk5mtwYOV
qS+9H7BdQ98pIg/ah2RXwHYtoIlTORf9QvYOAIAzHNNzSFpCOqu/Yd4djNSG3GZsX0VNZiZ/64Kz
4lvNDaCYj8nQw4p77uMtRbEwnti+EVPaWQnSCare4zZ6NNDLStlgP7qsy2u0fFKP+XGmoVZlO4Of
921THcZxeaLgG0PFi65IG3bXVj1EW+iDoroEB+t8dOW+ZQls0+VbQOc04WPWcL6fZ7qal7FQDYT5
DVLlSfIU5rr3Q1wVQwdJMBamLsDskDvfhDrJ496ybk3svmsF+a1FbVuveu89GHd0UheVbjMC4Tid
zPDnbt7ixIa2Cr2aJXCb4Zi2qGzbYxF0KLvIMXmgcSNi2NX7aOgMoJZ76UCrk+/IjCjx/7fJTpvw
U1SR9ImPJhW+PtIJQ1bkqB7pJUbo18Iinj43hCQgtHNQ+z2nhEIUMg4b8AvBBFgeJW3Rgsy5NxXG
cdYBLyE8t0GVwU5t+fH32X0X1v8x8tmtEEGizWcKZ8hfm9zLm1V0t9zNq3A1rr0b90KI9rWFezbP
s7vBOK4mUPM7pb/eu/Tdgljgh9NupevpmgxWVi3zzyUe82oUaAyhqKKhqATLc3iSJ96LL3502sXS
1ACMhcFHf2Ild7L/qOy6fIPLO5O5FyMba4Ckg2G7wVpnNa9frMTccWYODKjsMfELbb1BLLDcCNkA
gVt7c7po/xo0kczmFk0nmjSHiCv7h5Bk2gkw2W8iF50jD/xr1f57MQBoNSI9xhsQnF7Ucwx1axwV
eapE44gXvNrEAFnZ4N0Q+9WDXGNzy1TB9ZJBjOLvX/+biOuPcU8336e9HbBmsoyY2/WcRDyrBugp
1CHca0sa51aw/OoWsR76f60IfJotwH+wAcVO/+IaFY5xWUcCueyo9wI+dzvEnpcYoN89DR5YgPC7
Pi2td3qkPs1sAadzNhV8KaBOuzzTsgge50vh3Terh97yf8c4K2lMgPiLoILRayshaaHpIlOU6PLa
wsPakOoFnlVBitrK/d8/2qWpnX00EspaJRCAXfckG19b97l/tckFBfnvnjwIQ5yUKXzou57jd3hT
G6hg4BOpVbWRaKp4a7LpV3zz96l8u4KfhjlbwS5o7T5wAFrtf8Bmcp5fYAScqWWDR2WJLqmTnaKB
s/LiSeziP3M6W7c5Qp/d41a/bhHrL31/0CZZ/30+34Q+iIah9Q1xDdB+z809NFAFQXKq0iQeQqyQ
Xw/WSj06l7gO313an8dJzsCFAp/fTBPWTazsXb2Z1nG+rOeVl6EFlV9Kyy5MKjlLLyiEeWS8eP16
BlZ7fOgfBe5mWEfxC5fRN3sODEsPoDFgz+GycTZONZioaxYkvEGSgk+UAy8xCp4G/ZBxQP8eh0uA
uG8O0h8Dnj19i8+Ink8Z9hSkECcxdqHvLwqqffutPk/r7Mnro7hbphHfaihU7q04oHB9Zm7tFUUJ
/ZIQ79fGFe7Wz6OdhcRcoChhJuRJtFrj4ZjpR9Af0Jwy3rbRbygjtH6Syiubz8Xy5nk3MYFW+o0L
stqm999oconk+c0J/+P3nMXOQgVlENaiW8+k/TEzKAeNxklWkBlp1j2Sqv4UkwI55lwoV14a9yxq
06BtesPEuzWUkLrMRpcQCrrPIi6dLPQXsgplkvez7V0Y1vnusKCLD/mUf3CP591NIG1In1C4C9SK
TB9QtqlzaN+vQ9jg2GrOW8tLbkPVbexFZFBqT/2BPsiqQtxDhpWZA8htgTBzksAN9Mu/v5w+/7Sz
7U55Ik2yJGi8Yrs/dTYimSi33236r5UeTnvw0xqc7fiEJCpJqqhem8l+pc58FEv1G9i94ZEG8wNR
pkKP7aISwXen+XMMdfoyn158JpfYqvrg5CG/vIPv1rxB1fbfr+DnwOVsBdlkN8tQYgV1INzUjgZZ
jCK4V34gf8wxeYKHBLvQ9XVRX//6bv0RLp0tp2idXopQoJ1JO/e59qGqm0vY+S05QmLfRs+oiwDL
p/w3MQTvdbRYOxaaIij9cg+HATTQWRJuuwSKZ7IZ/TWyZhdOp1V4o7W/3EOgpt75gHE+KW/uNbCx
XD+F3A9o2kCXp4FgBrz8rrshABGiN0vyTuKhdFOnHkS54a72mxSWmiO4t2MwHPp4ZgAT+nLaBQ51
tktZsXVJTh5QsvaWrNGtBiZP+tUAYa1h+kjKxLPXrSELcHnxBKNNVzijeZhIDWExmLQyU4wjZ3Yh
PLK4OW2lebI1CHPwUUiaLndGB6mjVQfxMSLTfDMFQ7Kd2yloIMoEAa7jYpeVyiS0+Zui6hxVp4wH
dp1pszTwFOu79scoS7Rt0OTAkaxcbRfQFbeqrI988n7Sw92NkQW9JQIH3GsdV6RLHa0UymvSnV+a
cimf9WjaJq2jUOk9ZJJ8J+WL8B6G6IQ+tYDpnpVTQXscOEPmQ3168CYkzSFJ4S1dWDJaD8NJMtyK
3EMTlstL5cZZnIhn2Iomm7BJelCUWo3PS4IdLJnxA6ZmC+BSm5Ouia4IR+GobHUBFeSTdRErejBO
NWnh8BhD+a7rQW/pxvp2LLV7A7oHZLgS6yoYJdsinmh/JQKgi4CMeakS/NaZQWsQwtaeC/SOFbwt
C8qKXgAJ8smSK8u3YmTjgMgiG9r6qJkVLR1VPrjdrd/G7qGMSG553htY9v2QRjR8Dpl9L4LkqYFV
zxvEMrfeOF8NbQdM+CzGvIvbF0BrbhfSLpt4fpZNORWE+m3R1+O0Yh4rsKm9tVCocTABfVkHSr59
ObbXdeNkmMJJpKrKqBjiVRxHN1KMe6KjAZ60etiOVbuNR3/DYy3B6gqvBE+ajJN4Kvx6sTWwn0wf
mT0t6WDZc06AOdmYQNVrzzemShX06BGgOmCozRWU0GfIDt6ERli/EkSUUTh6V108rm0ZX0eVWo+Q
GIZfg3cwY++Bmo6SJe0dqI+TePyIwzYoorZxr0qIyHrZIv0kG30FCSMVufSKo9O/kbBmKUZgZDYK
wuCHqKwhQCLmMt7FY69/lUFdiTVEC0DobZYxSis1QYPMbqsuo7Cs/QkRB3jbtgEtH93eS+7GwVZX
+LzTQwILOKBu8Bl/j/DeTB3oG17VQsHYTC+kb1Jo0PoznsmG//QFEy0scE3vr22vnpKiigcXgRlt
o3U3hl4KIczrup6DvPL0nvqqPTZwZ33Alus9qOTbZWaTK2c2uxnWanBgCQ3J2xqkaBrG9CDxp/Zd
NFrXbYDHCbk1UKoSnko1iNPL9Ku1x7tROfLaQ6fzZgxgFMYjNP9mUzsHji03ZAaCgnfCYtWBhf6r
Z1O5W4IZYm+t9SBYjTNXOgZXC52t/hp68jjhpaf1RzBa0VNfE7nt+AQrEaLlxjazA+DHwvcDm3na
cwIwjz3WV0MinI2I6im1OYr5AgCTdcOahx5Wv5tqUvMNK70Q14X3gwGAUyxMsTefxjwd7AGa9pXr
XsHgKM6apOIvLMIXAe2voyRrPYlDUg8ryD7m0GwP7sFOmlDoAzHQnZvdQppVaPeHJaiuq7pdUdEk
WwXcPXPZuKu5a9KkbdsCwl5oqbt1MTZL/auNwu0cMvLSBfPPoQ7WNaHuVWNcDSlomJokozjUXXuv
cL/BtHjYwvny3gl7Brdi9QDjtKmQpd2ni0GknnGn6YoFKqE7GN4hUWvkSN9Fp6J7lD7ZhtRd2eUN
lGJHKPxJ82FVwsPdA73kKfOnhmyHxEuGFG5sfpcS0IvW8RJNN8sMSUtS4h80fF6u/LlKDjFIkkXi
d3HqTpLeRZ03bkpDyzQQwsrqUntQeCnLG6fU7Enx0eSJbCHy6tcVYNOcgYNfjjmxSvVoQaX5psYX
St2lUVDYdOxMGoAP3AHnj1nEKaDp0D9B3+Xdm5sg6xJYjcvQtcAUsMQOHvXdrh19P6uU0imYLmTF
HfoAH4N2rck0ZX1Za3z9Tl5PbJHrpjLPp3Oaw76A5W5MruJIHeQinlQPrqZw7KcoEtY6gsBolKAq
6+quLKaWX/ca5n5+1wISEUbznlQdg7bfqLZuiTZA5Jfe1QQNmqIMmHwjsXpqUUyOIpocZoYpzyrt
ltK7jZhn7TqFvytlFT65TVvA1qJLsX+2uN3rfWUJmraB5Aj9WpbOxPOvOIcmk5E02ZAe9/kSmOEZ
sEPwM2lvrmKFjvTMt2groNm5SHSpK/sHQJApGf/BCLo2snXuPbYuqGZlD/VouD6IjRk0buF6BZE4
dx1MAvnVpKMu65pJZpUFpdl+BKVWjF3wG1KQ0DwJcgp3t7TCq3O3oK1WALn+JBOQBDpVH8aIhTcn
Aq5yoIfJZgUJnDrYQQ8gwhMLpEwnFL1uSmnvsVH0uHLK+okAfbaeI6OzOJz6m3FwCxvFLhNi302o
at9QxA1Y4jdbg3Dl12xXJsGeMb28BRZq1Fkfjst20lxfGXdC3fyk7oE6t0dQ2JEoyqkl2Qjapxrl
a8DBo6jQ0p5THOM0LMFvBRHmV9mVatvzpUoDE15VKm5urUA/wV32yraX3RAmv2PQUFKGQKqYW3/s
cg156XUXhC866NAUKp0He+ji1ZJ45Q2FqxhNQWJB4BKKZBd1yXxd2mjUGntcduHkoCLehi6UDTRY
LhZ/HS1/LgJ4Gk4DcMsqGKIdEb6PGG2SAhW4wIFSH7GRe3ANJ5LFoTqDCUCTSawrWAYWf5QzwdnG
0rMVNc276NH1YONJGnJJhjvllHQs2Dyz/VK55ClGjRNWL/2xDB31PCZUonKuRyjil9K7TpZhONrL
HOUxZMNSxrBBE9jVZFrW3Tr2K6DaJuU/904Poms/sjcHx/VURswEpDB3dedZP0JV1bgWHeSTZBnC
LGm7dlUC7rdz0NrdVtG87U1jbZ1TkRdCrs1BuaY6+joqH8Ri4mPQVGrjJgPLbWue937Q2E/xiPuq
tMMB4Rj4aYiotrFdD4e25fbG9g2DCBJXP4VYyJaTJtlZFTxjWk5pB6FrbW0ZnpRfuDWmNSURatkO
jWE4RjyV4aWKsbVbH12YQHoZE1Z7A5Fn95Gw2X9yILAxZtbgonObCCAUR0byRtkwhhuN9zSELWIV
SUe8bOS6bS1AbqTlHofFmB+sKtUrXRax73D3pKVFBlgPzADKQqZg5dYC8vWcuJsQksWISXyFLpKu
G3jAKbqOHCyDhU+UR3pKgDszwYOyR/elodLKSqij3Zlk3k+xj9tK4VZelrk/9L670X0PojEZFewH
/ISTjCtgA+D3M3uZS/sAGC9SuoDxDQ6EBEQ851CVxyx84mD7OhZ9d1Dk2aFEilYUBQfFq+R4K+2w
+WVCiJKVznTd+sZOnbkOinrR1YcVR79o6y/Yk6L+4KLqt8Bjjtspgt56NQJa2rltCwca2Xh+pmo+
ZdD1N7e9D1id5TodHC9tp9thVmFWJjF6AdgsVy4SR2QKcPhZG1ayrI2BuwQYwtuD14jOUtI6UQa9
HpZxHbMiScZBpmiIx0tWyqXZOQgJDlWSQAwMbTaIwyyTuvWwphluSJNDg6O/rqZ69nG0WveGM2/a
h0OywCbZRNfJycq+9G2z7KiG7mfVRm46+rGXDxaz7moZLUdO2t+UQBnAqWD9OCcMzCE4kIz0gGYS
nyD3DHhu2oBqBLK0ANNtjOPSS5kzVTwj01DC/8m1yo3H1AQSokQgNLocKox80cdeoMhfCZCiWJmE
hVsG/h7xqpX1eF5TI5Jl78Ulsgy0r14cYU/HWbk88ywLDlY8KR8iOAkeIOI63rqVhWfJC387/j9R
i1O+ArhI8OJWunmtKP49dMLvJ+UmBdQC6xWP7eex7YcNB8hkJ5RwMzfSV67uFQPdjr+Grene/HmI
Ngw2hjeBTVVdSMREd9qBEiwdwxu6BMHaGyP32EzRsMNmIGtVu9GVtmKtUo9N7q0G+WM9TIP70cWh
VfBAqbem7CY49MFU6s5TXnxV4WVq4RlUiyPn7KexoSaPnqyDeMOiqyGqdZnFvTbbCjEkUmM5hEew
2YJNXVv0doDr00vd+8ODiK3u0LoOT1uH0p1BtP2mFefHJBIMNlRiQIezUvWOTYoW3WRjVDi287Wx
TyZRAeCfE1Qm1kBTk70eoDJuaohNsOixqbtGI5ko74Yh1HhdFE0KyZZ677UGEt6tTd/dpH4rGQxX
ZdBHK9YbAEuHUuBPJOE6BKhYb11uIFx14mk23KcPHFZzh8FdIFHkKQLTQOm84xwN176v0EkzMJSD
sKtc+7L7SNRUd7iGg9sZzLPUOMEjslCeAhsOa2djPTZIHneN9smuZshk0RFGAxdcvB8VAaAiGkB9
48yFcbzdKwiHsz4PnUHuxAyGWsgUgB0RwO0C/iV+PVtZAMGKdWN3IwgXpt2M3oQbOlJz/1vXxHoE
o7lEQxt5umihob5QtGjhP/6sJYy2PLfKtdXfoTDhpT1SXQirzwC4kWvmOejJh/LWAxW4TwfkW6BD
d/BvbCUYKjw8ukkM5l3f/qQcHg4DDLC2hLtiN3Q9BKCqqr865ViolIgAewKVtAXKmgU0iZwjE9Ts
oKcPJkPLqx80ZPUtC8Y47xhksqAxpM1HaDdihb9mriZnjre2HsOfUd9ONCPNQg5CCHkrGfhOaiT1
O+N+t280cBRqQOtSjG78U0BEvc4jyzrtB7Rw4ELFsM01xC6zslPxRpMRwISTNIUTCXRJ4xiCHs1Q
PxoT1xmlNf4wCXf4ux+WUcHKrr2jxKuUefY8FpYT13c0GMuXqYfWWQrXtE0F1frMqmCxhgY9qBme
1dWwTMEj0vG23Dt9g4b/6ELTVQRvSaTgPFh7w7GsYVVLuc02jvHEKyiY+KygnG+EQD6hggqRQzzb
+9k1V6EHVx5E/CyLHTYcwiF4na3uVdeoMPmi3JM47jO3DMub3pW7pIxeK2XeSsD9U3tpuquON++l
ke790Lr6UPnG3bTCd38uo3b6vAlFc8fnmD9RP5Zbe/HEb6dp/aJLyqdkMDr1OoE4f+ZQhdcM4TSc
BZAcTTX8WiHPXtfDg4XsLqtjEE6gxO3g9E5xEWsTv3Sj99ttZPnUeu0Gmmt0izB9AloEaiFa0XBL
QtRBElu/uKWPLWU8DkpqEgLZUTdX4HWAb9Mrg6hDklyHysqVZYsVh4hTzqRYtgu8LJ5qEgepgtrM
s4eq1ab0iYI+SXkNnZK46MJBIvJZ0JiJ6YKY2rQnlzxl3+Cq4rd2PI1HYtnBB+kRU3FVb4eoR+jU
TWHGGhGdzAiPGhWwHFbKP/o+YlFm1dxBZkeAbrTYLDb4j3GxLHGZKaR+T2ZEcN+MYe7JKEidaq6u
68G3N1SPycHTKGzVFZyHEhehnPDD6dc8teGtR1mTLTHkf7nxwxV825wX21IdvDaTeACzpSam8BoD
omar4OEKM4BnaOxdCwTYe7hn76CbFe/rJXqagAu7sca6zBbofx3Ru/bWUDMd77XL/JPXnq5/evhR
o2weYG3QXEsRDOt5ScRqcVuriJzJzmKrna5t4d4h9RHPy8KnldejxSUU7gpaWSXkfVi4Ap1pgH1n
ogC77hqx9AgHIpA3YNQpQ0//Rtbg3MILNtS5GhSyhZDBaQ/gel70rSAHW0zLrgpiGKprp7x12HKq
8kRN9Apr0+7YunU7ZqQW3rRDjYUcnKriABghcjjARxBNqhLF3ZbRaktq1FAcbSM2W2Jm5X0Y82OM
0lOK79nkUtuhs+pab+rzKejn3QRhFQa5W294pUT+FMq2IBFCRCG0HW1CiIWs1ex2G8xXPgvX61bK
m0CfN9DsbnJqRA9Vt5kdE+00P6vKRo15mqFX67QJ7vYoWg1JFeLIS/LMl9IWOYsmhA/2QndS0Dqt
49Jf0S4UqR5PdgxD1/E1aqbkSEqHuusm7odjpEtz7PQ4P7hjMtxQ3fn3LDC4baIl5Bu775tNWSGQ
Bw6mf3S608OCYoQ3ZeMSPdM6NE9VM6PkJb1arhCndLifh44XaCnfzpq+BaQejjMJ2/tpgEZXr6FA
HOtI3FJiNYXTI/JMl7L+aGL/RjZJc+rlByCK0yufJ/4LP+n+JdYTJbFzz0++jw6sRfa+1f2wQBQr
wAdGCDYmkOdi1nFR4ZAGcf0BjtPj2PAFPKKBrm2ocKYW/QXZ/kJB4xsGHHZj4HU5K4E6pyhvhNDt
IVBy4/ij904Fx61BsTF4ErE91U3vpP4ougO3SAOrwhZYLty77YLUOsS/bdMI1xk8S8KTQuHs+6kx
yDw5kSvIQ5v8RLVjHOkpKtDquKBGeltPun1oBlrfcM2xBgnMGInBAZU62cHSy6CQTWaRst7BNTTC
D/E5Cihqeo3n5mAj8B9+bMFoo7kmOmg2aMMUCqFRY4dX7RIPoAlbFjamfEAXAeOPm55bq2Fmc44U
JnOacUwH1vOsp9YmqZYjovxCSW/jVeMeoXUeReQ4D1BrsMdmb7zqdqz5o6ffSw+ZooYsmmIUPQB8
XKcM2tsKVS1myW1i+pWw9Z0OWyBb+rhwmvI9nJP7oGozj0X6/0g7r926la1LPxEBsorxluSKytGS
bghHZrKYw9P3t04D3fKyIP2ne18J8LZLJCvMGnOEndvl4GxW7w+sdN/18OhpXdpT/Y3IxV2axVcm
WlkqJdw9l5llViNCLilNImFBX2+6N1XNjyBp1DDIaKs83Q8ejsqGx/4nv5uZ6ycnkXAWt8TFsCFo
C9ikDlT0lBfzcjCy9KZCxYHplmCyTDRsy9MVCRaT/uRqtv1gaVb2W6WQn0iD2auu728nvdJwNAfp
P2aRnea4hHnbkcSZZnDKH4PV9hFFRJcGpUFmCn0Tg6tarI6tiH8kRdLvANy3hp5VBxvSDD75dnaI
lzl5pT6stlrOMRC18i1RZn+qeyQoUNX7wjC3cyNTX9ecoJ1btZ375IJrsQyGNIu2ZkHXpYjwW3HG
/lmYwK3JNPcE+5QXacO1s0+8F8IVQq3GMh+jQI0rAW5ZI1ibLZryKkphBTqV5n6fhXc/i7SY/XgF
MOLCapjBEHdcOZxlyb6JdmZtondx0IwmxktfW1bQOfMjRWpyP3lCq/0urkUosGQbEM0Aa5nGU1Ut
0WEYWUOd2LgxOggrQbayeCHGaFexJtmhrK6DdlLu+rzedgk/92B5RVZ1l4PT3eMiERZYqh5Ahm9G
mj97rbHHy3LGbs0196IdVx/qx3rJBoA/g57erZB6IUnrV2Pu6nd2G6k94c23oh/67xqsS/jtkZdX
QeV55NU4+W8zwevMS/dayVsaJ8ogWfwyXcd3Uxynwfa7F8PL9E1RWm+qXzy/S/Viu5A1dO04TUbv
Y6x8IH0RpJ79o87z3UqNZSl1A/5161T5laHsN0VCZRNPxUVarYT6aN0G/Z/aRJqtsaUCBO1nRxO7
siONVhS9b+eOsYvWLJhc0nx0Ca2lt2leqXk4Ro5Dca31zj0w0YEZ1b0u5KP6hhjegBYOc9nkN1qc
/5JRsZVFB8Q+cLbpzRxkQDCbqku+1SdDftHWN3qcBZ4FoDmuYH1alIVG7DxZermdRqPCzUJwP8Jz
m2xbucn4oJxYVbszEQq0a/JHyTioMxPo3N0NTIBqHYXf8BdnDXe7RkAmXFL9qcrZ1r2YWigubsfR
hhBA26iBPRzoXEMOsWyus1xeVvj4Bsorrnu9v6io767hKklQFbk1sngr+7dUedsp1oZrIIoDta4Z
zsp6iD0ZONNq71Ey9AfHq6qDM3rXmkOVaqTLkT3cLyK9uUqreof7L9m/sryaO+0P97ut4ix5WU8X
ggagZmltKNSmA+a4zMMFvbrUN8jYnmPRhnHVXxdtdigbOsGj1ew5Re7VaorAXr2dIYdf4/CWC4uV
lFphHuWHNouWsI01yMYtlnex5sR+PdVXTsvRbKUeR1AR5lxoNpODr2AU6YFQC7+1DHuAdywbw7V2
i6OnTqvPEL+bfr3onfGon3rvfqz3zkY6SPvWwd5gbc9n0FkU2CWE5uJ1fmSPp5TU5I9Qw3JV0Vrc
jzqIRBWDOtGhRYwYbwe9C8CvapZicUR88F0SbDngHhv1HpoG+uybIom9TSZyhFMAkZreQpAUgZVi
L1PVgcypYOP4UFZ0oPpo2E9Tf1139ZZ7sdx7lC6XnXIPTdptl0jm9A7cX7q70FFRUM8ijP82iRvt
AIluknUdaY3nbzOmFAdaEHnA7L7sdfWDsJjiKJpu30d5ehRmc1l74qLiAua7cU1mwLg1ILWGgPf3
RA7YXJRXa79mcHpL+6odnK1j0hSe2vTKaIurqdcUeUiOFlpObu7rDhC/X3UQlmSjD0v9kK9cOX1q
3exWYudY9ZHFftYp/AeMpj2krRvU1GOtwW5MZphy2f2ifjx0zkLTOCU5u8ydYG5/D6UcwlH95D5Q
7e2FpLeWSGkLRw+2Yq45o03a2ZS85LWGA99c4VrtUful8XbpjWKTThmIvBM3uFfqm1pOxRVgU8Xi
Bp4Cz6FpZYYrKEuYzx1OX14iOQazZ5D1b13VvbEEg7YxbzBL8fvZE2FE4eujmt4gfARXi407EG6f
HN04XMsW3xpn2JjWuqE5jMMhvl5Ao2mvOxvXSALmQLexeofKWWR3trUc1rgMMZS/5TFptnOc5TVO
N7SlsQLz48X43cVI0GNY8GzP2M67LzUFQj4Ve5Pw61Wsb1VUBmOSPcfSIMlX3Xid+9pyum1w2w6i
ct2nyGqsSME5zxISuXNapras7jQoPS01il1Hly25wMVCy9qSx0Lo7WWujdvVaO4iCnYfIWXDvY1U
bGW4wre85EEr/yD6nDcAajMrpnlegUr6ktxzpejuRP2t1OqbddGaI3R7PTAAcP5og7iM7elQ6eN+
qBx101bTbuYOQnt6Be2pyIlrnud6oVTkGnRYYT5oWUErjvZ0jfhQS6Ow1QB3UmetbKKglzbzy8nG
fsjCkU7wygW2HRepaXAZg1DdpMPNrBTsl8Gcoq0z8qsQxRZKoiQGof2qNUrBMT8yb56scqj27poe
7DEKSdXAbSTlemKxI25JR7GxgNIcl9puMfwei8mtJWle95pot6op7z2jj6hue/c1xU8hU3N5b7RM
ei2v47DlTn3RIccQVX7hdKwzCnVu7Xlk7jioyRXl7HXJesevhaTrJf4ZDa3+Ehv9C63CAW1w4qc0
TV4Gz+z3VtR0WEMnSUZMSmkc1dxd9+l4FLbNfguRyWTp2vNEorQO7rbS/8QOgpPPS9k5E9pw+uBc
IaLvOSNL41Kx53q1ZT85tRmk3KzqtlveVjP1mGSJHs5Lv5tEec9llCR5rbFuUI/s3URtuBWmfwwa
o37qGc1BusONqbBCVcssN/P6R4dzgddCRGNm1PtjY9a79dQrAnsPNH24izQaDiJ+TkBcfTutL2iZ
cEEiir1lotVqSDnAC3fXlzrLLMMbKQ+WhjWO56HvavWG3vdDIwGipLoU0+iCw42SfEFdvxrYMdAn
NIGmslen14kIRH1hpjripcELqtLMf8iShOjVcJt9DIZW+mUGkXPI8YNI1HpXYfvw0DUtloqzcxzz
/pWmyo1GZPANW8IdOypVRtu12AXmHfHocfxSME1Gza6uHIXQxc4T/bsmoscWFWKyUEU4WRFflXIi
k2mpbsh4XvZT6+5EXpqhUdfGTWot4gcttHz0tbr1YHLouPFrctl1jb3+0N1hvnOG6CStwUvVXrUa
+CajxDYptPIY4oZQMv2Jba91oZOV6bcmBznNjpVephntsGBqLtmfLlo7sUK3gcqeR1pgTy7xH5xi
lOFQ/wAfQn0k+lwZZF10hbWj6Jn/wBm4I6goxtBVgbpZ3R+oEQcaCBzOhTecmoSFX495cc1jPqaz
h8mrMm7K1nvi7U1sjoZFiTw6VjjAZWwq9eqJ5I14zSu30NkhcS0Cu9RbYE6njEzfHnXar+bQ7RbB
3aziNA+VhiNh0+j1gUDNMchU+o3udAWpS3foeVRQXoBpOmCZwX61m+oypf2yw60Csk0DUSTL2dKm
ytnKxf6p9xwBi0qP1oRaldo8BFSsj0Ncw7vOXIBct7yfx3ZlashrTTbfmSeBg5terfKQ4+i73XL0
OcLZgg7fk+F7J1x51Mvs0e7qeG+11X3iqAucYm96Ew1Q7Wm7hX0whxG9Bw/zoHcvzh621uIPiq1e
cgUQJWEEQ0leOneprMEgfqI3l3DzI1+Rtj0/qbbY1sJQVDiDd2GqUlwsrfmwVMQmWWRv+WNMyJ+Y
Z5QnCe1bPa3uii69jAqgTTkbx2HgrSDgP9q5prYUWT+UzMwrq0j1XZk1YkP25C/LWfZA1f02IU1A
5QB+rUVQJlL+67Vk2jSp9ZyNXUYTe6S53d0Pts62Rqt89nP9RLDIKuvRVLExnC7JzXeKXuv37IzP
mFwD1xcD3RZN009eJP2l3SrL5zaDdaFQ+6rrrE2yTDd1I0k+Gs1oU0Vtdt1X07WG/SDVcfnDtE53
Hub9jVyl/NG7yE7sdl79IonkdWYaL6CjIxqalM6VVRznjJax1srfla57RzN18/tcOMNFYuhloMbm
VSXrvTbP2qaPfgLNmt/aeZ73/dL339MWTlrblnLT51Zxj3qteKtaFHDG6S1Pcw6jotF9q6lvPXI7
j7WojqXitBDzcGmJzAZJW8UmNozfVj6QenoqsV1lnHgVyldIm2B+cEoRSo5rS5WjSs0ijZDP1tmI
Cp6hhB52iQjb2gltrRfgh6S7zaUZ5Y+C2wsi6NlJ03DBvZ6t30iyV5Jxu591a+Dkq4TBTdys5XqT
xFXyOMONe/CqHsFWXeUP5H6aSTCszXJRNwO/ytIKktWMttsb2YpB/ZBH9aaiNM9opUN/cXrHpiNd
rSrsjJ5cVmHX7oW3xs4AJj5hM4H9z2Y5vZpkil9l5jX0XDEroHr/tQyF+MMXg5HotXhao3UYrglh
c+pgtc3oeRn14lZvlilA9pdxZDk/IlP0gZ0N7uz3aU49ataxlmyMhDL3aC+ucx3HrB9nzJ5cexku
CwxpNHMInZhKoY2Wb4Y+mxS7bT4+1xrehLbF72xUXExWvLHkBLjdAK0FTdleI3kywnmEil0bfRfy
L9MN9foHTUXEb/VG0KGxs2lYUPoZmuzC2R32FkH2h6aklbLo81urL78j+2Q2Orj9GNhjFsJ/IBi3
tqL7giyYJyKLV7zLF/ocsXehJyWXyBVEK8VYJuh5O6Ehm+hnpRe071vT10vXfVyzLAr7BaqUUrMb
yMiag8mqIP7k5hRgZZZw315SbsoKFP0pakR0EOBVmwqB0UYH98KmRpYmLYo0LVwrXPMqPQzxOGg+
jC/dDQgJLdcbPW9sijm3g1em2olGKb3pwg4MWVTpty6z42NGjxdyy1LpmHur5mIyXCZiKl2i6/Jl
epB2og6I+SKuPBo3As/G+SOdq5fVpLDrYKJuXEwBn5O1L6dwamc6w5G1j4aufsG6O5ZhB0YYOqcG
RAbxDqyPEwyAy4iP8L+0rWw6qFl4YezTcl6CKakI2BHFfaKi61OIzRaKqwgtQh78arSfyQ50/RLS
EOo907oe+2V9gAXmXMxYGjARrYnGbDdey5bZbFnLvsjwll9LfQ85voBnWEbjM9V1F8wy3auoSon6
dDbO6GLI1GsdDRUu3PAMcG4qld/M2X5s6rUIvHaEatsspvaaQ7wCWZB4+gI/Fk+8vGgi+jkvVOii
53b9VBrrT3ftjSkslmHF7ZQ+XTintrqxZrobqUq1h9mtQPzjqppCQ3GSRt6YPMvFG2gKpjcx8Cih
P636Fre0RsPZ6rIuwE1wdRgqyuSmiAdY9a1redGFaQ70Vk0H4/3Z4bKZUZVsVMzfIOtO+akoa9OP
IgiUU9NMxy629FfXXesXTvudsQK/62lhhUWa6Fg1R/XRJWv6m9SoyLVywYGr9ZiZoLEOwSr9m9Jh
xyXKmH0tWruNE9llyIi239WJvGwgFvgejSKfXkf6LbPsSzNyKhUqiAVruJJxRfd0aMbn1kg6UpKt
EylRmCLVt0rB5D/o8QKliUC9uvKpFIrjmPbJgxuBpBoIvJPCckNJ2wJyagMlAI8fd5ctrvbb1mje
+XNrLPjxRbLRYXGk3UjydN3126GY7PWyi1Ldo+kbG+q6LoB+/XycqPtp0yXVNpaQtLkBkLPhudkl
K3J5qqkPRtS+Js/K/UWHnj4pbTwkuuJei/gcR7Q2t+SrbZcdLUSRXSeWtL4ljt0t2x76Z+ePlMlX
o04fy2+1vusDc166n52ta79hQ2g65K3Jvk3/QyNB7ORcMOXV1bRotj8Ua+oPwsg2hbRuirkWl6bg
2gKnaPlu9sTIbMmGb27gBJhQogQEhCmyyLuM0otSRP1L7gCOSiia2WxWoZUTvdlWWBJrarzyOgFO
nwmciMkgk+78o4s4dUdHN0PYi3TtxfjDTif4yC2x1bvcIA3eqe2UPo/mQjPNYLuHpqe8UG9Ezhna
F8aF9Z+WK5ysgOsMZ+aYWz9Gpuqvqs7vQdjru9FNE5hHkv7oNNYtxF6H52vFeojseFr91ORftFwu
0C4Ml0B3VOJcuw3hB9CYOIE/V1n8K93BAlNHQCJsaTr897eQI04RCC+GwHFsST1fjfr4IvLK3Qh4
zt9Od++uGba2/ZUa7F/lzt/Dnn6td/oRYdLkBsnAfXOSkBzJWPGuHRlKygZj+SJD5l+tyt9jnUkR
s8Ge4OINcouDNkxnzKbbU0m8zKZx0Aft++cv9N/REHCaGCEbtoPA/D8ZKe+ebFxGKcoKZUzi7pJX
Of6sod195Tz+1SCnP383iAYOX2ueu2xJdIGFoeGoKrLoDixqCxniCyvwf6WCfz/R2RRJWq3KCX80
T2j5Jdxhvz6qat3Pi3weieiCpQePNdl+/ho/UPKdRiXySNrCsOW5vS+ZgDA6FBOzQ8mHCD2IN7Nv
Xf3PlHwfv8//O9iZ1ohTpcvqFtlgtOyByiIrWLN9P32x1j4wHvj7mc7ERQpQtSo1V/7HrL777tIC
qBLzMmqXTfs8aGFX58eG9fb5q/x3iaMvEUREMycdyzgPGY+0ru0q6G9bu1qXkHBjtdi3BDEsQZ4D
Ocj2e6L/10vuryGdM8lsGtWmwjhx3SaoG7DLJv466q+6vo133vxVMOlHU+X9AzpnWtbFS8o4mhza
Z315NGtjpx7IpKUtol1LnW5ENYtwhJfwZK7DvVzkFyar/+5lnueR0eEgpbVN9Nt/L8YYZcFklsxU
AUdbQmIhyNIJsbI3l/DzL2n8q077e6izbbMnkM3sFZo4fQnaA8L3sA5oqaJC8afLkxNQvf98xJNi
9G8Z998Dnu2dGOEiQHFbudUz2dGtUdk+w++diw2Q1+dDna9BHAoM92S2ZxGI5WFd9vdrVGk8u7Hm
wWTPWRYRjfgXB+7yj89HOX+g81HO3mCNZs0iz3Laivktbs2LeKg20C7vPx/lo2fxTE4xD0cEmnRn
ry3NDc1qDDlt00URqhSbp/REru0tHfqTc8Hno4nzFX56KA9nLc/0TF3/JwDEien86ImEG0Ir8Ads
8gjkgjqpaK011DJTv4ykZtYbvW6mvZwgB9ZGrm9EnOUH+oUJ2QTtGlYNrSNb0XPHuOjhFOoM2uQm
wM2W2o30769nUcwbjI2agaKNS4FTFO5LjtjUF9EowmztYbDkAD6fP99Xj3f2zUREdliNoI/rkXZV
9WUI4fWpyzNADDxEm/nnpH0lPpXn/gXnr/TsC3rUTMlk4AW9pjOFKJlmxun2XHVUDpEOlwLfcoKz
kJ7ArdJO2ja0Hot3Vyt0V51R0ByTy7XRWsYvUyXwa8v6pwajPeAwdVDbk0pacj+lW2g6t0hhHuMY
Cag7aq+QWH71qTrOJT3nYnYhlSmsedzyAknoDYhkFq5oAL8K8j7fxf7zwB5Vl8DGwyHX8e/lZ85d
A6GpnbeGdgdd2iDRW7MOfQoyIZ8+/54fro53Q4mzoeCeM7Ec1iDChodYvZHH284vnw/y4aR5N8jZ
WeuZrS6XmUEWuwxK+sxhYo2QilVymVpXjQVOlh4+H9I4vaP3u+X/foeOaSGuck1hnW1hCZ3sLJ5G
uXW4owfIGbaIsd1N5hpdcDqGfW/qn2WSvtJmzzeYb+9cw/riNPqnyOCXEDre+lTQMEVM+7QDvqsN
PQlaKqOJBDzjUfbX0ZRe5NUA9NkeKsgxbruLlz6QdfTFVz2tiLOHFxyAGJh4HP7E5v09Lnk0sdEC
Tm69Ey+/0NcBgGGowvSEtk9Z9h+Ig0sNGmdkY9O3z9/9B58bYzxp29g3UnSfWwFYZleMKC/wW7tO
yJfTe79r9yQpKqOB7fPFhvTRh/5rtLMZ3GdTNsK7xtEQDq6vu3nMBaaPv7UtfMbBBE0mS9Dz7ZW+
auE2OqQEHOA6YN//+qklQQoOXxntlf6fufDuW68J822wmnXbwcjTJYKu0dRvW0dhqNQm3jW33iSQ
s5d/UVJ+sFkIPKpdk5A6iziAs80iKgAxPYhr23IJtBezf430ZzRMY/qVYfJHn/X9QGcv2tEg7g0y
5npqvZiQP7Vh52Fm4WQ/XPegKv3/87nONg2kP05jZzxXZIfjY4GVuimDXIU1btCff7mv3uCZdYhV
pvQW4PttYceTGtwFVvagfxPZF66H/9TGp93g/Qs8W5WJg4BTT3giy582a1iQDNbu56A5FBiiGF9t
gKfPcb4HmFx+Kd90KR1xdmqmBkF8reKpksthY21JZg7EQe7WjfD/B167X4wmz24ZTj+va8JWAlK6
tb9PkGjh3JZ4IFzM7X1Hx8G9Spf7Jf5vk+RP7/TdU8qz2b9QBWeWrk2sdJBpbfyt1SXEAlWuX0yS
Dw5KBnKsky+tQYLn2cczjWQG8KNYXZsQE0n8KlEr/f58Iv5zpzg9jSWkYbF3Q6o43znbDgy2Xexp
azxMXCqGHYT/wPRRnYR9oO//a4fk8/HOlnSZ25E7mRzMzQbUYoMbHe4CuzUwNu1u+Mo6+KND6f3D
nS1oKBA4TRcWpJwlLwJ3qe/bSUccajsJpQAtiKSCXRVhQ5+g0/38zZ6+zvlieD/22RKftWYt3byS
W7nmQbeOQxNUlmsc6nKY/nw+1FePeTZRKoodyx1c3mkWzSGsqbvImW8wjDXgxGPn1E4K1UAB/R6F
8Bd3/Y+26PePeZrE786gchT9osdSbF36oRvLcjdahdIIi5jdEN0Mwy3g+1f7zGllf/Zqzwot4bZ2
5VTMoeqUCgO9RL0CbeCwg+Y6bNzd+PSlQ/SHr1hKE0NtD7eh87VYG1nZe7rJTLo282csBOrsbXyb
k1vTxbVg8/n3FB8cD/Jkjy48Cirhmqff5t1LxdmIFsmpktTaDDB2lUhAR3kw4zE+zNwsOnCbQrtv
UADfVrQIgKxQccU0R1Rne1cxr/9p6tAkGN0Q01UwN2D/vnGSQ2uNby8RVnnji5Xbj/iA9ftqzK5a
zfQQ6zFdFk3IL9bCBzsZbgqWfjqLsN48T1tClQxcSCsImHnNH0CF6FUv8GdzO/uJeur189f31Whn
U1IrIDuOjcSX3HH1e21IIRg5448YzgC+PF+hMh99q/fPdjYZG7FE6wqOjVM3OSGGWcOaiS2HZFMD
2SF9B5JCv8JloF38uwT+eqOnZfluhkwp/PU0J+Jh9rrRjxPt3mknGagTjdycSidMUiRXjTKK62qw
7J0TdU2xw3WfKEyhLOdeOKpYjx5N3u/o4rhUGh6bBBLjGb1CMl468LB+mLGOTHoS9Xq3epl9UdOj
h4PsTJKcUfAwmqyFY6IYqcfook46rwumDrdcGoOu3/RkO7a9BR8AB6CbYpKu31l015IE/auXDBvR
mP1FangnfiM09VaV0FxEVu4nA/JQRaC9j7G44a/sMXs1jjddpIrdCLMWdzfHKgN+yHcNelGEOOX0
mI2uOIo57d8Kt8Y/1iqsbwVq4m2bF91etSY6PaeeVTj3zVM85kQek/qU+HClT0HTZYo3aR3X15nW
bUc7T6EWFvFv3XEjmFxGs8lGEzqdZ8Mds7RXsxrWu5gsQUjodYBSmQbdIr/LuMsDr9f1MSQqyw1s
p62CAZcBhP7QjNdajOEQxe6lZgIOKVrHaLHKyguM2Tq5YawFLT6Z4aSRwTPuzInIwNy9TRD4lh0U
uDyTK34imaCxWc/dJfITUMd6jtqQQN3vWgt7v8/GH+scYSU5wV4rxulxoFoiwKiDMzoo8zpvtB17
9bw3arUZinq6tCsoNzGqTmPT6GPyre0hvPkqMm/MqNBwdFmNYz3U5EZBopjqAXrxGnPlsGs0L5gn
VY+rqLepV9I11w+RJ7jrJWUTNgqBqsq9HK6WEHuZNQVcgpM8Ksd3Pqdx/pIti75blrp4NAlzHbas
3ts5acQW9uQfGGRbXM5QNhkVuXTK24z2yeBiNfrT16PXuqBo4g/635HRygF6oyigWKVHWyH066fm
N+Yqclda08/Bo32hnDy59lrQnCaf6a4bqdMQr7TsWoweDsNK1KkqftmIfAYpxj+WJWBZYbqQqxso
LdgRIYmOILTrUNzt8ocY4n2+ZBA4SvJfbTFfDFNRvw1zre4zzxNIA3tdgHWs0PBjG9Mue1REayUl
qLik4Vf0/bcuSYdQiPXa4g6NaMmcntEFepFvK/v7yL98I1Zdv9Ri7Q1t43HSzVdPtVpQ4/W1TVHv
7EgpN+49K5uQF/daCOso26Laj7e5g1xYVWhpJzV/b4ZR8aA23X9+DI2leJzgTbz2pTBf3XbOvtky
/t6XHm2r3u7KwPLM5nqV6AKgqBtvi2uUvxza4TouF03pmywuutjkI5ni54gRgt31Yl8PFnc0LqFp
am1PnDvfcbsyTGb+acQ9bhybWzT8o+bPkRzQm64ZUrQ1gT5uAh7Y+Gf5Zifjk7jvra7G5mCnTvFn
rbwSOv5wZ0r+r6RYSHwaPe4Xpb0zS/0KadBjlLv1HZidS6A8ccNLpD9pvCmMryG05xINBiZtMMvH
Qhv3jbIiL+imfMZvahxeoRuiibUVUGms4+PYoaDKTJEMNPRH7QuDO+ODAvGv2/vZPcIgdC0bYJRu
09gQfl4wjJVXydHKmJDwsnO1cTDPqg0HWgleVLXWo9oz1vKqpAfvJpa2y0fzUFJM+58foF8daWfl
h+yhECl3EFsngZPZnYzI6NoHVtziixIFRiu+CBD9sOARtkGXSrcAzN2zdyEhmzp9DMbrZsSkOOsx
74xnl+TYDeIeiCFFEb/RM7h1MLnc1LlzPevDvQujuhq1eafn8Ipw4oSZSaZvMwscLgrviIHc99LB
7yzvvPJuwgTrtqDvTmshSdnZ6ldaKQ+NYA1+/vpAQj46nd89ztklJ7UXbPXE4Gwbw4IwgHA1KGsy
4lOvt7Gt0whMzDzzwA7oPevGWl8pZxiPRanY/HR3vu4yT/uWoHWntC6+ZWV3o9FT8GETXNZ9stwY
aphiyEutvJjmatng+gkm32JalnCaKBN+Rb2F6OlhySCdy37waJ7S4sxhDhc0xIz8sfLS7AIC/PLU
L8O2l/rViXi5ONqt5MhvoNDgsyKxSfMcuz007XQLnxONZpXkQd7+XCyFBgEGprO25q7vrLBsWhWO
CVJdDw+4pkpmv4bk6ZezeoRRpV0nBYeP6tHHV5aJ8Hp17KNib8iX5pW/jKSlQZWCEZuAwJtDO5sI
TE9Yt3xMyJuIOlfsOwcJp8sdy7CzuA5npB0sSGXQtsuwral9OgNplrOdVXyyOtklZnXnNfGmSVvk
rWOk3KCQsrqwKmdkzcFr7DEAeZDwOy8MZI0xJyyWZvilro+enraHqY5wmyLl3DfbF7sVyNQFxbah
kGZkqtaeJJm/FZIxdy29L5bFh4Xsu2l0dn1F4DB5XKTINEl6dzel6tlR/bUbd/oTkzz6Am74aD86
9YndE7Cn2+cI7uy4qb068bJNK/AMM4FrBCXqOs6wkPx8gXz0XOj0XKByHKLpOPxdvBZ1O+HSUIgt
ro1iF88VXG1o9/Ck2tBw1i8g8Y9HIyVYt+jP4rD592jVyZwyTy17mxD23SICcPNwzP32/2XXhLXy
f8Y5W/SR7JpYyc7etslT9z156MZv3SPF0ufv7qO9+f0oZ++uavEHHVa+0iziG736A8fp0OIs2iTX
hb0ePh/so33s/WBnGEYW6yUwBq+uxcXG/ZFV+8X2kSbCwoXnnFv3nw/31Zc6wzHmXA1EYjDcSuH7
Pb7Lp+OQB5+P8Y9rMADU+2P3PH2sqsZOt8BHtoBrA6rH9mTjh6tHXY7HzGhnuKfra29n90ZuCtIN
0uXB6PB/HLGv9kcobLFPzLjxHA9aFPS9vW8qa+2/QAA+fBPvkP2zuaRpow3owle2YHpjp4ltILTA
/EIbHz9/HR9Op3cDnU0nVySo/CoEQRnIDSkpepvfGPUTFh6WXX316k+/9Rlu8/7VG2fTaeiwvNKl
bqMfIYpNbXHIDow3eIsbwk92X0GNpyrls9HOZlOilTW7He9wkPZVuUAyQ5eS1tyb+oV7jKk/DJr3
bewpQz9/p199vNOfv7ubW2ocppZL9zbKfax4mcUrwS3yi+36QwjgfffnDHiwUMcCQzOMLtzGHyft
pUZTu0VdcaFplrq2lydOseR6Llv7EE+JC18fvSdy5DSUfSzurXbsDrn2Gyatfo8LVH+dGRWubEkd
GLaN4UqCdTFqxtKudrif+dZioQdopa/3KCF8Zzjx43U0jA82BhFlpR5iVJFZW//ExKN8rvMaqZN6
cGaUbUJ7I1WjOGiaceskmheg19Ghl6OfdrDqwYgte9XGVb+ouLb+FvBYt8sYoSTuN4NA/DW/ZSk+
2tYGIVCoJ0/eEuMrR5dzwh9lmJr/Rdp57Taubdv2iwgwTKZXiaIky6HsKrtcfiEqMufMr7+NfjjH
ogQT69wdsDdgYE2RnGmM0Ufr0V+jDG6g42ySkaRgkv21xtQ/6qH0D9xkfhciJv1XoSq/qyfrH6KN
+zojBCRMogNC+qElyt5mKexytPHxpkMfDywChX5mvqhBsS8V4yQbxcrJpM4TfjlFDWU2MUCTb6rv
hPkPMwXJRUOhLjNcoUhikyEi6AS0SXmCQjjSr2Z3Xsh1JHz0FPqDiyCDWay9Gll3srS2Pvbmjykm
da6quyiCjjuCUrbFF8geGwJux7eb22gYAOIN2Uph6dpd4eMPX5ypQZvQBC3hZKMQlDiSoEXdthMV
OMAaSf1qmDS79czOGLZ9ERpkiqDJTAOKAHaTFiR9Cl0uhZYrIDB2Uh+5WkywL2XVtGe2047Wjsnv
II3BJ04CuW007Tsd5Ugt1HjleLy20Cm7GvwyWSGZuNhhKqRQpVd7+Kzm3n7Ij1KY0Y5uH5NRWjkP
rr1vquoYx8K1sul3PN9S3ncUFUcnd/KjL1ZBnBCGdXvTe/74+vnmtbZrLhKLCXaZdSaxa8bdqNGC
mHi0I+maU6CP3MiJfa9o8Z3tdW82SZXPh772kB83tPmnfVwNgFQbXrLhKukDX5x2ebCvdbeyb6rX
vhqXAFs1BKm7i+Q6G0bQ05HXu0HJqcp59KCayQO5kt+xLe1G2/5jZtNjMMgkG1I6anPq9wW0snoU
zS8tkA+GIf3wS8v/G8qwiqiu3MF1OwbC+kbTD2B6W93mWhpuSyN9xGmDTEqKnPvzd3VNg4A97f88
hb6ofnLX9eUpMYRLhuvefMV0Ww1vEhSkmiEew/YgfVEpvODyuLLy3w/piz3rw8CLpd9SaIpQYlCV
9DJIYcg8zNJR6JGDfrXXvOemDzYEtqTafbZ9cRDcuqGuHGttePz8HVy7nX58BYtLkpykZFCN1KBK
4qmgHXpxqprKhqNAKrEAvXsMI/UWC5RsZTWuzCB9cWkyCBmp+6K69guacuPvhRHvUF5QVClXJuu1
1fjxEecD5MOSmISXxXkr6RDsCN7JXXnO6EfZVi6CrSiMr4H3b6qNJ7kG+vX5y736jP97NL1foz+M
XAMct0VB6TRo7iJbgZgY009acqEZVmwXrl1BP5wlymLHiauc5qSSz5jK6l1J5m4M+jfqVoZrasMx
HUd75fNd00hhTvQ/x+67cfiHZyOXneZqwRQWsIBDsuB6o/8aDFpdQAB3XuvG4iGy4UZHKwf+1VX7
cR9fPKs+dBIsPxJDPVUjR43tQ+Hr4piD1WpD27zT0ZaR9UweZU/vf43qtLcyzXc//7TX1g1Ff81W
TYqZKDXOJ9Vg9PSyyIWC95i4BcO/0ZT6OHRd6NRTeRqKOKQggXfw/9+oi6nM5UYY1ProfaRB10Xy
v21Vw9y3LQ36WQtTJJ5NFAeOn5X5df2lf3je+dz58LmxHgrghoSm27Xj8CQ1sIopc72VUX47KopF
Vxh1HAsUDiB3MlYT66wJV+bcu355uW0iG7Vn0RSKqaU2xhupGtAybbl1ZST7xA6hfDVl/ASovqIk
axjftKn1T21GRqScqgxiOCVToHWJ971r7Wk/gEZ28mLq36q2lb71nU3zkOrRMa0WmA41XTdti3w0
tznER7gfU2XfSJ7ovyoVXsKxkqp37DTT7wTFOrd1XYoeFFrvMOyhNfimsgKkYp0yHCRAzw+xhzmJ
HifjKSli2bWGpl55IfNL/+R9LNU7aWCqoxKGqqvbpjjYY/NVlqbwR6PQmfifJ54g5pdniT5A3OV0
b8K+8HMLmgkODC+VNe19Nf2T6sO9rj4KSkmFteZ+dk12RQpNM2WDOwbcnMUZmbe0rpZNRIMOW7c1
pGBGqKiA8C7K8GiW7TfsQEC1xAYRiq7bd6mpWFtR1W41qObK4zPu5asWKi1JtI2yf1jL5Lpf5ZEp
xgrnN7UHIJFwiORdAVOfxAWYRVx6H1Lwi/j87jTIHsPRC4vsnzyqwZHWSfmxGgyMSBWNehvhYWQP
X9pRzsZtmLbGqwKs/ahNg/6dJHD/Eo3pSxfIwDTLV6raHjWywboTWdlT7YpT2qjjfnir8cHWcPgM
QeQNpTW+Tqn50pla+aRZefOlqVoqYUP4LYhlcbStVvoiKfgVSBR6x3iQQa008m4I4ZJISYHBhiQF
4PdSU8p+GR25/kTJwd3Z4bYtTM9tQ1HfYI0FO3MyWtg9DWVC+A6HElsbLVLl7x5d51/s0jiERk8f
jkGr/raZ1Hsvt60dhfxdFSXqi9zOLf6S+cOvul8ylw6YsXO3ZvfQ1fRRTjblYymtb6A1H43Gim6s
hkbBBCuEqIFXBKQ3fqqq0sGh4dUAKiVpMcKO0TIQbpow+mAqts/YX/6ShtFRGrKiIQ2CBAPtwQhg
IG/Bdcj3VhAnu1Sd66vKYDqhHP8RIRr8vtVsxyag3NJgW61s3herVdEw82PnMgxuloq9ODKmLBSC
XQmuTqvdYOp1DANGpEDx+VK9GIbUMyloGkBUzibzXaz2YacmL1OOUzLRS+PjBNGDoTPzLyKfVkpv
V24cZ8MsjiIIzrIZTL7sRj16finLb6eq/hoOcXuwyqQDobtW4LoWxQq2IL6ljDLbXurrI+hypdX3
PBm1ApQOJcUR8SvDU/m2zvPCtYp2XgrmXhnBqiWi+5cUHfyk5lSklvqWdSZ0gExauV5eOxrPftbi
Cj3hZmTQskE5dgDFb5T2Nk8TWKFGgupCGh/wnpKfFLJB30Gu3oUB3ZqAw1fC6Pl1L44Coc39kkTR
lmosdfPDSJhGt+zkxokunqt0Ct9K31gJFt7f8GIU/OcZSCi2RdC+2JN7eosDjvuJEmPe2Oy28p/a
z9yumfYNKQYnk/p9kdHLrZvJq1/Ubhko9k0PdchNfUt6IyTS6IvHoKYgD0HFUbvrMWvBsEW4SuaB
jWkSeyXYunJTszQmDa2kHFwX5whWBNNQdYIUZvwvUR04UkAEnLHFp8JpMcj5fPVdmw1nwy1mg5GQ
64dNNbllg9OJ2VhO6nc70Mw/qbrDFZhwdCiKsH0ax+Aol+I2afP2sPIj3hPwyw8lTMFEIMAF+r/I
dUjFbCdm0eXWTJHsZA3kw7p7VfrW2OqYXagkWDqvvE/1+kseSvvO0kgaSsld5QvPLVtNP0Sh2h3B
CKY7M4eck7etQGAd31L54m4fqhgmkCXd97JS7tFoPjb4dB0gG3+P8uKA/6bsKC0tP6E9/lFT41uX
mT+7sP3CvWv23W5QVQ7Nryoet7aExyGEoK1Uhy0BaJrtWDHBG22YkTPaXfXABgaCvihOmZ68RiI8
qfTsP9CvGNxlpQ9/zC9A+hlq81L5bbPN+zl91A7aQbLqRwtSoisHIt35TTb7GbE1TFqJCiOeNq2s
YCKh5Aq0UJrUNcRUJMa88i7WrZOkthg+5WD0R6kONkrnHQsbvEGYNKcBIumhw2vnXjVJsdKpsFcV
ELZVqD3SjF+SfgT0hYrpT9yKpxTbM8fP++Y4NDAE7SD6XaQhoUlZbhQ7hZ880FtDNv25yqtf9D/H
DxGNGLMni6NxuAHaG++h894MOHjRhFN1h97X/g56Tud9AhpWUQZ5Azx+eCjjZGV/e0+gns2l+dxS
VQVls2py6V7MpVoeKLsH+OM0YvhqF8F3I+vfTLqgDo2iuKNod5PZgBEBB18qgwF2LnOyInoxFV5p
o3ePna+eoihERoNRSwtsrTeearAYn09649pC/zjn579/OPiULOoHNaB7Rq9QOGVWaXJNCU24r/Ol
QvX1n3kkwYTVMzv5ZUCDd7KKq4nvyRuCgXFTwdPS4kIvNpIhAMdAn9z2WtWAtjK9XV/F4HtF5QyV
8VRFtPJpVhVuOx8FDzORJn/aWEKkJ+qo/pUKUsa2p9wkraftOlAUwWYi+7AZm8AdauPgDxNsULP9
g9uGfdclYbPzR7Gzun9GnX0LawNkitI8GIVaYK8Wh/BrPc/Ne2VjUozvqbv6BVgJPfZ3E6xtAbo9
V0fokT1aLOkUUOHcRsZ4yHEAqvzEpbcQbPM4dI7e1bdV56Wc2xGCPU9W96KNV+bMlTsIpWkFfqrG
bYSt9/xT0MmnlHavjq6aJFyR4cwDDUUop3T1/vOvfnW//TjUfDB++OpRN/a1l5Br7QsKKLLenfzO
e/JqMRxVDfVdqCsYqmWglUbIbu1wW9aqvPIjrj0uiBhTpwVAuQwOtLzDyECUVBon+jrRSkExKl4s
UawkHd4D3LOlKFuAGP53oMXhIsua3UPaRCdb9BRcJrgwyrMR1Kc2Tqk8UVNygMTVR6+AThd6fwL0
qPkUbmGKG5vGB6BTe08hcEbVSNR9Uf2RDfBZ8Ai3WkPHgvULRgyeCZD3vOK5TH8YFsogQ/YbsDlr
lIdry/XjsyzmyGh78JiDYnQB0B4qDIM6K0VT+dynzZtV9Zwja0mMKyPauo743CT/T5/3YiPLwUvF
nZSMYKP78aCWXeCoQjc36HBwrVL9277TD5qcrIlC5n/u4quhdjcIG1U6iS6CZ9XMdD8ndevilwsX
DS6jDWmw4nMotLOB3AqhQK3GrFduhGejLhZGKBVSaMi8X5qZbTemqnTSi+DP58vv8tFshSq6LhRF
ty36lc5XH+4zRc2/8F33xSbOnOn7kP1Jh5PXrNyrLlOpFNiNOajRVERuy6iG0DuxrCAZXO21fuau
LX4ZmfP5s1ysYsQtzAtTEejn4LHMf/+wk+hpoENz6EBaR9Z4k1GQe4x69bmrs3ZlpMvkKUNxf6HJ
i1oNYI7Fa8tg/OHqSs+Vb6TJqUpQBykCeamML1lbaz2CxNZCJILXQDH9qiKEVZ8/68V3W/yAxVnZ
S4NSqnYLGmRQxKuw4SDRMIFHq5efwIjfejRUrJzP116vQQKFtl5yd2KpGWkhvFVdZLEK8C/d1lHg
g+yO7gHUrjW7X/ZjkZfW6OPHnxGp0kWg2NWkj5O2HFzpMFuY4yq4TbfjF47kfbOXnHzlZV4+mUoe
mDSVRo7Msq1Fzc0Heo2BK30EVvlrLJ7stHJSzE8//2JXB2FeghmiK1pftrPo0tC3mAZMrkjDTRo7
VahQLVr7SJfzgkfhHz9zTjRxoSpTwVtroGipxqYP5uuQ38jeW/ZmBQ+fP8zFagbFa3H80n4BV5CM
7vlSayA7Usmve1fLsnjbqZoMXdrwv4zZiAtKassr6euLnZ/xbEU1DWgSV+gOfR6VEXEtzU7oJSL/
h2I+KyqGYf7XMXnwW/v75493Wd9Dxkn6n3ZD9hNUCYv1rVSRIBOmdG5VD8mhhL+9JSl74mHBJRnx
3phaZZMk5jef4mMfQqNFU05L3Xif5tK0lRHjruyfV94Ar1TmGg+/huzJ4hf1kZbEYIg6bmRO9AMo
YZ08DXDo0RykKy/7yhwy5i5yboCaJuN3cP5xjb5PraDOeteWEepK935t/1JJyxo+6A7qnCvvei7S
np2uCiUOGCEWz8b/WQ5nq1hk6ojfXTpkgMWT8Kv+BVG/mYaemgjJyRyQO6hRarsrS/LaZz4benEd
o1wwVq0d9a5J88Ig4gwDCaz4Km2ArG+9CG+idaXzbgDpOqWivAYIX9MCe8VIql56Urwr7+LyI5Mp
54rGitIEmY7FRy7VxMMwQfZ2sKsHPm2Aftd/QpaLPfQG+fHK868NN//9w4HpiXSqhYYtUdWYjpzg
QJvFrl7A+miGE0BnB5+FlU7Jy12Qw/k9k4MM9XJnB3WLZhdE/c6rZnq2ThSDnlJJVhJdl8UHDihs
IOe+FACV3LjPH03UtamWLW+y33aO2AZbfJsPwonuNXq+186P1dEWL5LKPixuvO52Yj/uCjdwPc3B
CWeHCZKTPeOr8fmSudx9zx9usfsq6J1qFRPU3dj5OxvTRpVqeDpVO93K1oq18xI4X51nYy3VWfQp
tFgOMdb00HAU0xrtIEXDkH0POMixv33+ZLATVsZbbD4CmdIwFYyXJijBCl3ZQXcNHxOYhU7QqcW2
rcdDU1Cz1tLW3kxZdNJt+jnTptsD+aSxhpj65AVlBeZQ/q3TBsqFJYfh7AfOIMhTouSzHEtNYgoj
9R0SF8dqm70l4Vmv2FWxqYfiYMwkwMysx51IPQ65/pekU5gNOo0+W4GkD17zdvQBXBnq8MP2zVM8
Jd+DyNxjXfkdGXd5BHc7YkCrGbuqxYxZ1fK9LwoF1Xwupi+eVwKs8N7ASOBP04PdDzLMcvXUbo6a
GmMXmviOr6j/dLrYUAPuai/bY4v2pGu16ghJOnUxJlF+Nd1Knv+995Dhgh0+RM04bmph0Fba6D8C
ASbTqE18r6LfQ4JPG9kox9LGn72Rv3QT/H8dexpT9DfYpN9PnLGb3kTIa4hkOGSEp93U3MDXKPHM
iPu31ur2UWPdtHYsfqqB4R2bXr01YzxXEswIcLikgaJ2M9uC79M2J99Xux8UXbU5e7xTJfMRFYWK
JUbYNxvhtXCwEVhtGlvH9whA4YG6B57sKv2amarcajLEFDpZb+V0wtg5OY12DJ+O9Plm6uLvvpVG
91LdnZSaXoupesJi3m1NbOVHZTTvTJOcmmlF6U7BcvqmyaBvlso0nVpLfaD2/FU0wV8J2LHSDoBa
IpX2Bh+rq9mG6L7U9VNi5jsuHY9ZJP/LxOzbls9Ot6p/w+e/zUP1EXNZZ0y9Y1maD9Mk03CqByqN
oIFriXTf+zbKCryqd9akbANJ2U5qeCKtjMtaUr2U3tSxvY/TTR2hIjKb/i2SlV8dR+wml7tv0Nnl
mzbI8c+0jKNeavu8qTGQyrBTKRrcruxMOrH63+Zq4ko14trJ8GH7VBcHY6BjklHIbGgNyS0WCHJQ
49RZ33E/C6VhZTu7un1yZZW5ThpkKZeBm+GFaG47RpP3k0u/0F7a4pd29LfV1ne8ldHmzXG5oX0c
bN5cPxx6VG4nM6QVZzeIHShaCpMI4DTjJsASbqBHdQ3fcvl0Opu/ICxVOIcsYxldtHJNdouUpts4
/U5sE8c6+vvakfap67vpSihzcXdjMP5jKIDQTIR9i6OhpvJjReDI0Za8mq9F9yLrOIr9GKJfKxv1
xUEO3sTmdCWawXqY5Mj5a7TacerMrMtceY/NkGtsIxqKN92m2Zh71cE6exvcrDWxXMxK8nPEThCt
iEINmiPPx2ya3o5xtshcmp0qHM+nbW79U81D8qisobMur4aUUQhb5JkKQhFmma/olXCQ+rHJ3L6W
nqVW7HTAWb56E6XhXp524Yg5l4SXiQR+nyq7jOV2gO3AuPKeL7/n+c8Q549cW30kB02bufbX9q0p
brLoa/HU4ZC68jnnBX22Kt4fV5t7kcDWGNb89w+rwoasoFvjEOOp8BU3y2g3G3v5u/6bHLh0gdry
vrnXwv/a2vU+KCtiJruoJG/OBwXYHku2z6DoETC70LfDS7KWyb64KzGGriEtJ/EqZpXy+Rh5Hulj
mzGG4HgPXBG70Vusr9xqr30lnbwgkQy2ixfhsDL6oZ9HTMyo+26NG+wi67/1F+m/946gV6M7lH/P
QSDytfOHEVorKV4v8Mt030lGbndITsN23kqSVZLR5UPRnIYZhqbCoCXzqS0Go9qJw12UuFl1zB+z
9iXJ9tFbWK9MgstcGnlVJElztE067eLltXaeyHYxZS4U5k2nbe2Tnd4bv+moDGCKYTBQKV8/n+2X
T8aEoyamQYd7D3LPn0wKpLBij8F/46cpo9nfauD6n0Ox/3yYy+2KihuTwoaMcYUGRxEWKGpTRW75
UjwYcNAhSm9kXN/CtVvzRQg9SyIt2G+2YDwO7vMH8oFtKlrESFGztytHb7/UQbPROsc6WFq4rVM3
+/v5s11u/3wqhcq0SnZOoP0/H7HS8wbTvtHYIefDJgd0ddkh8lZGb+3ZLgICncYQTlAFH0tW8TKS
C0FV5E0J3NyslN+YE+x9CX6XAQwZG63C/8uBRy9a7/iEC760kue6nCmkseZUMlPFRju3WAMlC2NU
RO3tOi/5OwT6t9QuMKEpnsA64N4aGyv78Np4i+2+CtmD5aAn+mkSCwRGSbkPO6gBl1Uwq8k2TUj/
fP4lL2cpj8i1xCDTxcdc9m9gFR3Y41iQc6DHx+3i/jcuKuq2bF4mQAx7xaLi6dfWygXzcv7A87Jt
LnvgH2QO8/P5A1nCAMSu27tY1D+CIbhF8KQ/AcEYVi5El9Vv0mYm9V62fo36w1L5iA2Fooait3dj
pj6XZA2NGFdIxMbbTpP8k029vZZp6haBTyTWdVASiHZCVXnAIPgke0N1F1IeRwSifo0y+4+ixq9F
I71Qrd99/iUujyp+KeVBBIqsq4seXfwiwzEgU7bzk0JsFKWAvGciAJ+sh1T5z30D82v5MNjiwBds
ujHmwDbXYGA3EtFo3u/b0qidUg42uoovSGDWK7vG/FXPbxkMaitzghoCEpnV868+9cjexrS2d2iT
uF8YwyGe0hsAD/6uk+wd94HXCe8KHyHL569WuzIy/Uk0JpPKJ/20nOVVUWgq1sHICno5vk2kaJNk
BpeCDlilX+Ic1dNAtS0wjNiBnDvkehduJ0LLhkDIHVnnYizsH1r/quBqjUdA+pLok3jqc8zbZpVH
FqeQo5qu/DYW0mOfWPd4Upb40OKkUHVm9cVAvLnxc9/aFtbfIs4RG4e1Y0wxFpciuy/oJVL6B6+N
n1O6ah6LFg3j5+/gsqrCtGITo/5mQqy8qPWJWMvUoE7ZSlD3h62MSYaPrQcW9zo01N6obrpBCU+T
NZp7YYepIwsoyjYRMQ3J9spOdzHZyWFbHFn0ss3KlGWgojU9VkCNMbjROBtL6P6jBsbzNtXjWymI
1w6Red88n3gWDaCcwgYFJdis83b04Xo7GRVfVErMnf8PrfM7NRzfwG/KXnZzJ9hZ/3klc97PFWqV
dkYDTOr5cK3PVJt6momLMfmRyvWp07HUttXsAM8oXfuul6c/+UXE0Zz/CMYuAky1qDM1Lgd7R8D2
jVqjt1X17FCQLdti07RvAwJcKDuJa7ZSvFHNulkpGFx8S51LIlIRaG3wrhB4nj+u3Wq9JmzerpZs
YUrB6HjB0e/z2Tt/ocUXnO/XnHJC4dq2FN+WbJqt1NCRC6ABrU1RmXtSO5tM1p//+0AMYVsWNHEe
a3HkZ5odD0LNzV3kifamqD3L8aahO5qtuUaEuzjtDZIecz+nRp0Fot7iElWjAyvDUTV2nRl/xTse
TIi+E0n7KoEL2jWSnPzXeWlAnOC8JQ7iRLxoekEWpfrAJ42d0p3qny1gEovL29p19OJG8T4KAZdF
Mu/ybC8mWrIxrTd29lAdwiJv94UnN65gl/kmRL+PIjW47brk+PmHe78Jnk0Rw6ImCbpjzlyZQiyO
tDACjIWUV9vhKYOQfGT+18MkfjaJqJEPib4jL2/03NsCjE6pL3l3Zo3TPRZQSiHd0AR/8OTwrqzM
By+AFdv13z//hZcvxpqh6fN/acS4KKyl42AHeE6KXertYApppxYrvgS+f9qvrMiL1UJfGukmy1BI
UNJguIis9QY/WehAZB77NwxNaRE8Yqy3EvVeLPuZcQvLgKnEvkoF73zZV2rbAvm2sTdPcW1So3iH
ZeYxBnqZ97y/z9/dxQ4+D4Y6mhwat1VFzE/8YQcv265MQVrjfJWbD4UsfcMv6/MRLpVoSK8NImtB
IhKAyXLXtrFRtFryESjRtuJGc3DL3qf2pnewtd9H+//DaCwQziXCp8vJUPhGYwTyzAk+AmnckW4/
5KQ86Vh3/jMBlgezZ/AktTcmw/JDRVKh21hCIzPc+4d63xxo+nPpzFjZXebvfbb+3ofRUPfDt2Tu
LT6RQX+I6OZhsuFkdy773aOw+Z8bkJ0rB7o+r+XFWKx0DacMRXAaXHSfGiwjnCDwDLbqatMNRrVR
DE/bRFP8YOgt8izacx76ZPgSRGNdbu2udPqkiQ5DV7iFQAEvZbCQwDcE2F4jJCt1lHMkooONqnSb
KvFPVY85kh0MJwtH53stqO7RaxNrmpUja62J22fgVYAiMgt/PXxkYxnIecrY/taQ0ZLqqMWepc7G
Mcuz45sEhf9O1cNx31pYo6dxRw97gy102uO87Q32RjEjx+vEP6GVJt3CyoPZCPuYacO+iU3qlp5a
ul0lVkLci63CZDdiUamoCzjHl5EYjg5dYiWI21q6ubZRZUw7LmZuGhTWSihmXVxU5uq+DF+ZLYMI
Z3m04t2QJ0M0owJ83JJlYo20lJut4hm/YpATm7E17qh7vaVl+7UrsYfu+mdYjG4Nlab1vRuUn3ut
qdt9RkaRglT7Q1XqXZ8pIP3r/uiHeXDrmVgK0qHgNF4BG862jg0FflqExhzTvMKLHDUdsIXty6TF
7HKYdoleB49B0n7n0bOvowcBK1Ca6Xdaq9Pt1Nj2jYXNo0m31mE0hRvrMZ7pqlreKDkCAJCRqIwt
cyPZJIxBVxR/J20q92prGbeQM43nyciyTSXUyI1toBR9mP9LTU0luh9jBIQlEoOw/OVNSrXNC9W6
M9SuuB8so44dNUuVuRipVzeKpitfNLnXT1ExdE/pKOIdjXL47MryWA+boDReuqTfpyBQ8ILdx/T+
FpvBh4ubUDAiOeqv7MhXljvaLLJ2uB3QlrH8mgnmezG9IhgcZQgiun9S5d+STKf6l20Hs16ZptdG
QyDy3q9raUCzzvd/pTeCqlGR6Cql8jsX8oPFmU5x7cVXzX0uD/9WtueLgJG5ymJgwPl2xpQ9H68q
Y9xmhTm5YTVUxc5SihtoNtkOdKnByzXaHfadfNcg91/Sgf5h2czgvqkUzZje6pvVNB7Y/B6ESp04
/En7Jo0e3CSDehBNh8yJz3/xlXUsBJQag3TtjC9bHPll66OdGSWaq2CDbgKriP7GLe4+RhjCqfl8
rMucLW8HkBjXfbZfmTTn+duJarnPtDrna0SJd0x5LidpjfpNLyTXjKO+3iGa9Pea0u+KKa5uzEoy
Dv+fv2G+nny4EeST10RFJdPRSat44dnJrtMwYw799oiO6jZvU9qHK91z+ii3HGRba3Lka1OSGAGR
HTeg+Xay+AHctPMa+IgbWjYqfu9A+L8BV3/inLizgfd+/sDXPvDH4RZRVpMWvhy1IdAzPe83SQVm
SE/VJ9R+r58PdG3qc58jWtbRRF7koXI7wL6v4blMKLJvbdgWX4hff9EsqB7twaJZ1uvpAusnaYOR
1LDymOocYC2OdjoO5sNbk1GgLbsE0fN4QYgJKHWHHJaq3mbTJtLsuRNgwmNb6cNoj7vlQ5zq2t6s
K5ZZLh6Vnvdhjhm2pG2bUfTUC6gpSUvPdmDlEl5OKQbqmpFvAODmmFQ3P32axyO0bYWR/vnPb5BU
I54kTAoux8s+d1tSpACEwuDKXFQr2hrMOo22xeRzV0m60nfaaMIVBrIuqN01bea1xWmQXuN8RdpN
jn4xUYYaUnAa0FXSNDPnnzaTsRjoQIm9vZknLi1O3zQ6gtNJICrjgvV/+IDsmebspzn3+S8PBrDM
KbRenL9UCM8R6hpb/1YRgtBSKteNg6HaqfebH0VV7AdTlFv0Ys3Rk2mUmfrhxpP1O8XGsUfTYvUR
dtWwn2K5dcrCyB/yQUqPkjk8R5bxUqRUpNDerLUAXpn/3E+IJZEJcEEXi/dXkd1r8PfmkjxJ2nMf
xLs6GasjHuU7GMAYahjJsBU+jKrELtauYxdxjskEJzdOHIIqn6rD+aaSEp5LRAuT21fRMUyVcdsU
3ZrAen6CxRIj10+YPmeMZlbj+SCZJDWJWaD675GrtXfib08qoMcs6DnInz9fCpdDKTgwYWfHV8QP
dFmaqhQTvigJHVdgYr7Rk+nYh1L3z26DZJ8bSXUrdxX5Z7les564rOBTMGIR0Dz5XoFbPiQhT1vR
24dBka93DiDvGmfsKtjakJEdmyDfHoLiLfFl2Ql93ykta/yr6MEpwvrS93A06BRj//nLuLI0Sb6w
MLisqcgKlmUz+GuIM0Buu+Psk2tM+dZTgfGmsa3+69XfijZBqZs8EhFlnznCXMXyXp5ZnH1EgjRg
m9xrlrIGtalSxL3sTEISN33TO6ma3pkG8i4JzlTW7T5/4IsUwbtkmfms0mYyl1vPJ1pn06oX1NDL
+6jHlcoEeKAWUXALJn3PiTmubD2XK1elOI5CmuouUoZlmldvucnx+YhAp2x6CUc45RTMNhI6LXLt
evtY6+mxaentRvD736NsnB1mKcP8cekNWSwqPe60uuhYVNGxOSonf486fhe79eHzV3rlGfU5QYEx
BglfNqnzV0r/mJAj+lFdQ//WTOMGPu5pyNrnbogIRuW7wTewbV3reJl//PmOwZZEVQaPRQ61C12R
F8USERiX/bgA8tDQ7UVqmY6hVltLjFyZMqwMrh6YYJKsXLao5wAIJMrc+Lgkh16Wd2My3AzaV3Io
T5+/yCtLgY8EDBeNPwS0ZWEZ+8ARUAetEnV60vqvIt9GlDvqL3a0sgiuDMRhiHQfLfLcYbjIKI+T
ZbaNp8ONiJsUmr3KDWUAWV9bf32/PTQNm/znj3b5tUhcoxBhZyfVwKs8nyMTi7+v7al3O/GkE+Ia
NqAdI9x/PsrlTHxPk3FQwaObySrno0S2mRkk7MmqhrG5kUPlsY17eYfrSE2Lfvx9SuN+W9TmRiR5
6Hw+9pWdFCOaueggNAq72nIntUaI/03j9y7EM7ofk0E4aQCIRMfqMMrDVzEmfzwDuL6aOVHXGu7n
418ea/PwNNkgxQEUtQyA+FFNoZT0SLRd+FCm1VFORmjcu9x6lOKbTFkZ7kpukq2L0jATliI9Aff5
uzZjcippSQbbHP5oZXME2GvY2T3R123J/VIIgCf3LTLSPslWcsmX05ehKRrMXZeIqZZpUZO+aVzZ
m87Np2PeFFu9PykIlLkgbSimruxul0l8PqYB7YEOMDRhF3IPmqBjL0aF4Eq9shXp7zEHbSMjEkZL
44adpB/oAX0A0OM/6GnznKnFoc9B9sKGQXSrPJpBCmswE04t087xnz86gd7cwEh+k/74xYQv+iFF
JJd1kOInt6Dh9GaC1ib70bavuUaPan8TpHa9MuqVZSZm6QIiBpkvv9w+DFny+z6vOziUD/VPKX6t
mp/NM37q+ddBWxmLbfZio6fzBNIGfbZzRXE50VJFSYdAAIaUKzt+yc1ebIwBdTRosKDsIm5GZf3Q
9JV/MIEpnFS92hWWfKgq8So826IFN5M2tkaiZrBVv0ZWnUc/lVrKHSsy3EJNJS5g5amLGtsZ5ab6
KnETufXNofmuTywgeDjVycr91yiV8q0xsS0L7KyrRuzNoH9SM5w8ut7+1bfmcRx1H/RFFDtAjv8N
Y/+16QRM8+xv76mb/0fZdSxXynPbJ6KKLJgSTj7OsSeU20EIJEACAeLp76Lv5Gvb1a6/524OQdLe
a6/gaHFawrJ4coIgBflD3KgizuCSVO58GmV4l/7ei0tY589OB/s3yBqWqEZorfko4rndRCX436rX
j7PfD3fjOKVuPO5c5txbbQ0wGZSkuafjufa73fqHvHP8VNb2e2QQHYSUngLWj3BQiBpgwa73QCzX
2jSWu4FCb86l4SnSucc04tErm32INzwyJNZU9jjy3HMNdT4CbRAcJGG5YnPCbjAVnDMymNQTMd8F
vIQFIhzKZhnESBrx6j1cEQ9Kk8xqnAwzGZqWo35v0WsiW8jtc6G7CBoFmo4Lqu2xqyKE5xSYofIl
H3GSnEFxrC5ME9pP6M+HdAkhfRikk3pFK09jqdhdHVcqjXmzQYwvOAS8IODnd5e9Lfc9Ijowm0Um
ErhE2vfNa9QQ9NbIMUAKUxo0/f3cs1wFwR4mubCeAhmzD55F0ZUJLTrg90Z1B2uBsj2RHhfpIh0+
JWwYeb7MCIwvC2++8DT8f0ynDOKxkcmchkU4pW0tdUpJw67aBcIQhBBdwMDgsVXr56E+/r0J+N/s
hz7Mc7A/oT+DYPTT4eqAd+ZIhD1vPBwAUCJwBKpouIWtw0aVS3DVnkBTnmFGp5+o655dSyddSOZ9
a+CzB20HrCRE6O6ias5FM3WH0GvZUWh1W4b6ZqpC+NLh80NPACWHBWMI3obnxph3Y7fZGDXItxJ7
+EYB/fHiq2IpnllIsrr0N6RxsTgqjejZih6KhpyneM6JWEJIu6G3UtCRtBUmIRS+i4NCiEXk48iE
h8DGdgBN//tBffOcUIJgEIQqBLD/Z8ViEQGsYoxDQ9nJjee90cDNA10dmulMa/m/Vzx/XWw9r/8D
BurFKwY0tTik2gdr+Q2vllwY8UPB813Rga4cWDmGy9geP5NWrHKY2DDV4yZiQ8aRn2jLX1W5nMNq
A++4qLn0xyuoi36oH7+/LAzHIhvR5qjn1if9n5vrrYpY4B2Pm3gprkpOzzAUOc1ocxzO8dmtdD2h
7AcRr5ve6P3AnfoqYCDo3CJ4ZK4CTVCoPtUegYfB6xo+vgH4khTwXAsVS6j51Zk3Q+wzNqq0hDym
pN7tLD4WbX66//UCfzcfHh456kywkYn7BU5DVoz+/2KrkeUplApDF9YmoyMzTPKujMXfLe6nmgZ3
fW1e3AK502TYIS7pJ1P7P7qXT78E9AJAGQEsBvAdfKoAohImcMEAaKiPr8hTeevDDiLmZw5XGkWq
hEnYQahhWyzn6TyV5tANt4vTXU+oCStyUQuNQPEmU0gg9HOowX8oir9iRyvwDyUt2JwETj+fdqau
8ccorPGiKNgWLihmSGT595r+WvZiOI7NH50MChL8+/tLRGSb4RQEsQ2WwWkBFGys4AH2+8hKRy3U
JbL4yR7+m8oXrZkHAi46a5B8Pg9irHJB/EMBV4fGTy2STOUm9lIFwddQpSzet7c1fxLd47/v82vN
9ddFyTrJ/M+Ki9A9If2Kw38ffn+p2520N14p3ebGy5A3+WCWixpEk39fdP14/v64/r7op9fHOmjL
MB5F5dR4aRXQ3J6Ps/X674usb+hfF3H/vjOJBr9zS7ipwYnxjLLzyOe2SIvgtZgcGKv/lJL9DZr/
90192jxI3DR9OY3wbBlHNKHLDEX5AzY0jOQZiGrwjiBW4JwKtUTI+/LgQWtu2dTvhsbdVyhOcKCn
wkgC4R3PMUAFfu84FVhSiDaMrfbk0s5Nbf8nQcw3dfDfv3tda//5Ahp8i7ruB7TQDAXpEKIkhSCG
HyNavESUgzLJzbWnVb9FmlSKg87bNwR2psKmWd/DNEowllkFQegFca7h5XI9CfaOYeOCotaBlXzc
XdA1FS7gzIWBZXWAzDtiuZkBDYRR8xI2XWY8h2HOzWEF1QUnt5Dxldt6OvOGwHmLwG8KI1RRiGzM
52Ixj5i5P8d9uTWTfIRV6U6LXmxZUdwiJJPvR1WcffB6U8RXwbTcZfyFBfDmpCSERIz2mVPX9WaG
uviqHgcfzOyfPJf/bEBfPj7wkVyQP8Hq/wzJRjSc4F5hzAaq8zYzVnTuwocothDyQCAYa8eUDVHC
O2CfixEHB/PdRAonhedqjr7eXnf0Kb7j4Z3NxLtxPwp1C3eX+38vEf9rD4R3DzojtviVv/YZGeoL
DD6Fow2IIlwCPdwNzJxs6IfBSMkUAlRKWaO8+kBC4JXNOLT6okYKn3MZ0p0c5atXwi3BgwADVWtl
yzvbQbRo6MHrWD+4cApK6OScHHZANsvN1KsTF+UBDJHQxxcz9je+aE5sfiRRnIEhnxXtrhf91nZz
r71YKKSqpHvv7D5fojKv4vI9IOOY8kBd/fsxfLvzQme3quAg/sK04O8lAG9Q0RWCrwnDI0noAMvZ
EC6DMOkK4YcLukIhvV9WKXK3hhiijn7CPNat6NPXgooDesbAB7sVB//f14drG4AcsCQ2Pp22Pego
IwW+8SCQ6lY7uz4ss96Pcse9i8Q5/pEN9pWs4v/xHAFPHYOsL4OYEuVk748w3GAvy944R6+6jsqL
+s7vU4tdmPEng49vdn80+HB9wEmHXv9zW7HIWpba90YYdDcfChx8Looxg2zqJyem794rzBeIByYi
XFyCzzMAWVmWsgczAYFsEgdQrg1O+OhKiOXlPWfNI7TuH6MawgSpMCLVthVt//1pfXevEZA7ABpg
bH65V8l7EIEgAgedaYecx6ixDyOSG/59kW9qlXWOhjcHsiXGT59qlRnYR915a5/m9k5iUbJd8FQR
2KBTNqFprKxc9vKnruenq35aNP0YqQk0+gnFcnkvi/bUjGqritUr6VoHegtjwrf/+T4j6FpQ+MEm
G6yMT8vEDlUNNSrwIQx1ART0edvcM3kHNyx0iDnt3R/6um92R3w3ITCi2IH7z+fdsZCK9Yaj1QrE
M1zDY3leBtijwPLw3/f1pVL50ziigcSUClSEz4eFo+2FDd0KebrvavaBJKkMKfU5DVLd9rf/vpjz
5a5wNRT2eILY7iCD+vQUy8ChwYQAyo0iS9IaBNXGM91pjWAsE/qJbuKTouZ2LqvfYi4SSkE25DXA
PjbOZ2pFLVR2/ND4y69//7AvSwW/K/bwfqEkgOr58ybow5zes/xQb4jE+5zUdkSCNFumH1bkdw87
hiALI1OMzb4Mr2CHOWM2CmfYBrDaPS+hVblicDDzfridL4X1ejsoK2Hku34/nzkzfdDhrATNdtM9
iRuvy9v23oJb/+UwH6qfgOuv5cZ6MUjUcXqB0Y8d7+8DpJzcjk4CLlUdzCm8QieFZqDVZ874Bldd
kOOOBKFkBbVzBGYOPU/cOp0xCWfOfNtPb0xa2RSFiOF8qgfIk4MfmqmvfT1aYxtbEw5Z/EJAy3//
PmecYYkBcuMmAJKGjB16UwdIuJIipbNfbt1xOhtSPVlxeM9r54ft8U/Ax1/H65+rr0AWcia+Iu0w
4Alq4wPNBgfuYy6A2sZ+irBvATprdcUs921prRmHvTm05fCIeNWTH1Q6qZHdAXQYdchA2o0bztki
51cdQy80YdL778//m+/FgWsCBk0B8E9oTf9+RGAuO2Is4NDkuQhsKDHDjxy2r0BBBt+X63yQwAgH
bLiZW/Dqh376m0WBQTnaXVAkwHT7fIJAiQEtIJHTZgrQa8LPt4DDXlU/uhMsSeufQhm/dO94H6sO
ft3JMWv5fKtLM8hSNURvYnoEcXk7FdX+3w/zj6D+0ytftZ4r0ReDBGQa/P00uQUn54XGeiNFa9+p
JvKTqhrOSD0JcF7N/l1MJ23lQjTVuXdBfW8A11dLlDnwj0w8b7SROb7A74AOd55DYU8rkRAtouia
ue3vTqvL3p35w2xDcSRVfKYAJicNW92wDwBBxufAH3MXNP7Uxpy8RypAMpkptSaAk5ZRYeqM/tYZ
gzL3C8jurDEvYtvsTaC7Y4BTJu94IXPQldPIuIBHO0LxRzLq9wN3dNKsnJ2J7pge5/1cA9v89/P7
SimBWA1aBwLyDHaVL4KduKvpKGGYvJkFHzIddE8FkU+lrjp8iOV+0Q703aCPw1MTyQSef8H8tekF
s9yuFJ4iqMhPP/ykbxYIPJPh1wayVwi2xacFAsPm1qocQJJhPF7EbIJ/LMgsUfzUWZG3dZoGz0oJ
Aj0vqCUl7Mpdwprf86wzZGZvJ15fts38MbiIjWLOwWbsuu97/T9HJ0QO8Ls/Q2kHs9Ev2z5xuL2E
dNyUSGCEtxsFAR8ilR/ez5faC1cBPoktDbqjr+ZiTl/NMIPAVapw534M+LgimsTXHIZA8Q979zeX
CrBaA8iJVg7V56Gob4yoEOyuNwqGEmOKhVFJ9EhX0KX34+sP73h9h5+WLfqvdd6AcxM6/0/v2IB3
ojHuGTd8tRs6xk9Is4F5+zl8dLttg/bzghY/3N83n9XKDgOWiCEs/v9PO4V0WqT4eniUTXsnbiwC
y/utYYk/X/inYmA/vLivLQnkYNDAeWj0cJegffy9MXUIZ1EmXheW3FtPoM8zP+PPa8xs8NA+Lve0
++mL/OYG/3vFz9Fxg6mRxBLgivahfJr0foYI69CfhvsF8+Mf3t/X2hK07xUzhdgP6q8/YXz/wZLa
ktqtGhbcXY1x3tCIOw8+4sfeMTkfFOiZjtpEVkdAHpbiUjQqj0V8DRvkKxjwJcYu4CYO9zEdhtVP
2P6XLhcIB6i2cPgA8ALYeC0///PTgla5TM6j3lQ0L6L1O6b+lQc1PEaR1+0lJBQ/PIuv3/J6+mBs
toqQYYv06cMCtqMCg6T2zZTa6ZI1GTzEDvG2hReS9T/XDu4qBUSxCZsPLNJP9wbzMUvBJ09vAp24
956d2mM+4SUPIJRmlf1jGuH60/9epkimBMkHSxTUpS+NGLe8InAq3JrNs/EKRqXNE+YC/TuylxL/
qb2020RcSvsng6mvHQJaA9AyIFIAsgbL0r9f4SJswl1GelifkY1xpH0ekO2csmAsfug0v06CVo9O
8IphkQsK1pckARtDW1lWkYRmbTXqqjYY1Z8QLZqvCrnlJzLC1yW6Cj7Ar4fmFwvo86citKtCi1K5
4Xu6847Drj2tsjX5w1YHzOxroYcrASFYewQwpz8XeoyMnqCgueTeUOsxiQu4kSESpxyQIWupJa3D
pspd0a6YXhngRK21TF1itrTpmmQx6sHzKxw1REGZw+3ivoLwJwP4e90tSu41QsQQgRQDdqWTiXck
pj1iDPraw3DWLk9ialWuKW/2HZ9onZVNoC58QdrMscIXKtBa17PVwXutMuQVKh91sybayaToXXIZ
aOifoO+6L6TffVQxay7COpAJ3BBg09wF49lozJPnYR5yqxmXRI6uuPWDksPUTfLyGUYQc2pYGSGX
CsbmRTvtqNuNmV15cMMIOXiFbbM8lm4gd8iQK1OkIkJ7Y3fDQ0SCI0hD7KJkvv6QxFHomGp2CGDx
+VJWhRryltMHh3rBBwzDnvwBoiTpr0E+nL0MSltbyrDx+tqyXqK5XNK5WrEvFXQyh6tLf4qtuTyy
MN7XA+uTviSnMPKqzOd9v4kDPHSU0z3CFlq27/F+s7Gwp5ehpTEAF8JB2bAjKynm0npoglA+uF1s
LgVpxJO9Ggu2wl9S33IBZTrmpRSmevSovGhhAZhRGXj3Be9NYtc6eHOn3n7Sk7KfJhCLStI0OodV
BrnB4ezBfamDYUsxyoPlViPyikelwZSIiipx+2bJare/CORwdAcYFGJthts4tKo0RNRe5rPGMQmL
WXBUHcphw9pdGPDWTx2Id2AnVY/8RpfRQzk7Lx7g/r0frLlYw+DmTLdDFoCgknmSYxNtqg0Ua2wz
2I1/YtXkH00LBixiNE7MLxFoI6S8ii0/aJMoMPGp9/UlWIks0bKEXKynVYhDoD2DVAMPuXCVR1oV
dIcUwX0XI8rMMlYfdWk7R1WLJa/nqYvy1lLXKCbGxHbb+3gh43ZyGh4liEXuoVKTTpPDT/vIPc4z
N6L0qmuq5tzMTD0Q3en3oFEsmxvkz5dwTB9V1RwQylTtBtJsfJu+j1gf8Meckw4su4+VkoQiO7xZ
VhZDCJOcnSMiGzANA0E/QB5CixjAfG4XSNNYdNF3sj4HHl7a2LZ24g0eAk2YAwJNDQ6Ox6AVYfNU
XBBW9I/26M7vZAQBKhk4pkuevgSpAoaN3XQbWeZ1aruHpRnfENCAVtD1dUJh+Tgk0OiJ7TD06D2W
PjWVRbPOsa6DblnyCRm1qdvI6AqueXVeLf2SArEDpdV3EE0TdmlhhTIZfJi4jg3Sk2f7bMoBQ/0+
FinvrJ3y6ts+iF9d0KgT+N1elg0kf6wsYIPnIp9clTeOWdWbA4YRsDpp78AHopktgrxvwjml4xSs
nibdZRzRB3u23U20DMhwaZ2zkdVy2Tm9t6NGbsuVhBRN7XEYhvkGO9ajqKvZSSiWAdIHGFrgGTor
Lz6G1RIe6KSKBwAJ1U4K8PQ8swbeErESI9gVooBIxsUYHlD30Tldiom8+pQ8aQd8nSCep3uMO+2d
dDyxM21b5FZRb3u9WAtauYhmiHrrMgeWqBtu4tciKhbEDsMEiao3iFmyoWqb1G15Hydzx4/e0oYX
I0JkTk7HeHOw7Hk4CZ8tTao1f6h6uL8YFhSnoMbYJi7r7aybrW+GG9N5WzOEGnPEkG8mB6c2toJb
B1altgVfb0nmo2jZBNuJFh5XrLpTBeNJFIPqoWtMweHJhjh5UgKPqGkJekZFMkUK5iIpySDUcKr7
617Q64XCw6q1I3bhW7O8H+L5wXIQoYd2cT6wNUfCA6PhEBqnybx5YFu/MhSIQ0Eyt2MTSZGo556q
mpGU8fY6lHZz7QGnXDOICUxwfSwNSyG4aIzoW1U1HrAsgPwOWq66yueaActCVLxQQ7vg/An0wXEX
794T8/xsvKH/NcxILxTzL8HjEUFTbpjClvS18jVNpbIxiCNIaGNdGe6IBwpMzJyHkuB1YVc5URe7
zdIO9bUJPX0aqXH3SvH6mfldtaPTSDLPNmNieQRDBbIEexTN7XlVZWMXp8O1P7D6WC6Q7VWwad30
ur4IdX8kc3gdQa91qm3O7ooJ+GEiShBfbD0uuwob9CW+/SYnVndaYHqAmTEXx3m1cx1xblCoHBDQ
5LonfzG7CvMCkgYMxLW2jMOEWINzpjKEr117bGriboSp4dTjVYw+tL5wLqzaP4EAF05Jb8crmSsO
U7PA6hnjy1QPrThZ/rQeTTgzU1RN/sbuYFgsqYWhNAQ++gJPm59GXyXa8OMiW1BFoCy3wR2DNKLH
MVfsGFXuhmo/SpF6emQxEilZCWwyGoPfDuws8pgvz8sQpVI2YEXCC1nOiJ2S/VvMvaclpvduKZ6G
ZngtXVmDjNTdFxG2QzP04x11+4eKjC8unJ73oVMFx8KKdDYEyDryhwdGwN52lCcQrEqgjzG4HjwI
XPKyDMjqBZdMhxUg91j56dTwd9ogoVGzBT5VYxxvq5A1LyRSiK4KJVFnAke4/ayCbVMN/k6zgYP+
6Clrh9H3nCKra+tHQ5VRlFiXakbT40RL9CZAJgWbxLU+Rgo4B/w4aCmlmCaZQxntXnO71MisrBBB
LoZmzOp63Id9ZeOBtC+VTS6jpS9gi+/7cHYqar5dGDZdJXz/bkGtdFnA2bnfFHUId2Braex9N1Ti
eolGeWSW7JBm5qr2rnNpewf1sbwKCgTLxmQR4JwsBOKRXgVPWPDvfOHTsZfYS3TFryIpc9fgL2Ed
QbDHI0ElLuQpHNG+LcUOJMxyPwLa1AjUC61TMxT814BxB3IjseRpwip1Ebk4JKkEj9YTUc580e/L
IEJ5U2hYrzmjygXxr+KiYNvSBSBbITEJ5FQ47HisOcb2wI8NR0gc4kz9N0XFdCxH61bJFm4Ixt30
iypuw34WewB2kGxwC7rNPuztNxjyWs+qMtGN19cwIpibEglZRkzYe9xuwMmj1GVkifG2HRp7M3Ra
FptpiZBRFWkby6ssg+mijPjbaNXvg8efDZxdHua4s4YEaWplEoXIkjfrd2hX+67U5ozj1c4KMz5Z
/YAyK0z4bJ1tWBIlc+WYvRLx0Xi0vIktRPNOlXOMCkseh4VH29gTW6n0Cy95bkJwBkqE/O4Nt+zc
WUY0dVZ50INqMNY08BZzc1RfSV+AQcGIbR3tJVBQeNQ4gMHBaEEMTki18jMqxNJkdWCCBOKhDPsB
WHQBXdKCID7eWumv9iLW0J/wEBhUEQVbbocWrxA6U4GYWD406TR3ThYbjMSpBwvLiYDF644IqJPL
uK87ordBoDbA1I++E1UXUxk2O2uJH0JSB6mYYQ8dBxOC7Sx8MfG2Awz8WAg1TnuQfzG7LGCtOGPI
9O7XMZwujIc8ZPBkbWwpomt+MwUyQyIq1V4giXY9IB3w5eEslE0SAzrSYxE7w0TTKBoe3YFE9wGc
hhISKlQWM5oaI4za2szS140bA+121dUwO/wUVmPmltaRAQ9KAhDv/K57nUHIOliEkmv8T0OGg//R
j82d17XhxtfILWNOHX1ol1k7WRf+1eKuwlMlon0dD5dq8TFTrgWrr0cJEayHsPpNLAOaDaK4c5ah
ygekBKko7vaVA15BGziIByUEVqAkfB0I2U19O4J30AJMqVmHdwPv/dokvtdVT2jO91ACX0qJAyIY
653f4XOHL0mBE97vjm6Fhg12gIeI+n981IeV2+6+hrGpP+bGamgK+vsMUo9jJUwY0MtLBL6XiCj7
XRDwtFE/rj4PouqCa4a/zFkk7E2I8hAbjoQTBPJgfT03G7QkoPJCnKGQouuHOXUhgjEBt29ZGNZQ
yVCWuK3qbqEhQBRCYdz70ggIWz3IuTqegwO81c14KVzy5AZzc0Yg2y38i+LfeIxDrqXtnUlbLEDO
/Rmu9SqEr9AE2/SktUCXqcryKEXlpKOz0qCR3lYhYTtS0alZ6HRwxege28rehjx8sYlT3I5RDNv1
uRNPkYjmDIf8dTmKs+k7cubw170sZmi9KWCkS3sxqw47fIS4asoNFtAZJiN9ZlrvNMPIEaG8U5kW
ACZ2QTXLERQmiaoSI1Ywj82B48B5dlipco/gaKuCAJfrpQdeP32xXT2KxC0R7dJO0l3yvp+jtCHW
rUaSMkuI12Qwv0i11fbHZkBEYbYAacoFhAawA4H9ulBRc2wjfb04jrmTEh8Sr7GfZiUsDnM4vJw9
zDB2emwymCScgBHzHH5jhxoH+Nar3F0BaW8uVYNAF91NT1pXzwhHLE41nR+GWvxWkzc+FBzyBB8M
mIcxaOztJOa4Ssao6+6M6BAySHCcidm8Ny57LaV28nCcxutwLoInE9h308Bu4MmmngVFeUy9B2mF
+nagsZOGFikTiClF0npx/+h6AHvnAWlZXdG96AA7PVraBRvnHLyj/qh+OeHUYFlXQS6BmeS8nIsp
9QiFVSn8TzCtgftC4lCK0GKwV1M5EXoZh22HBzfwZ5f38r5TCEZQKI3gmGKKdhM38p7YNT0QC9UQ
tLEOjA3hsHqlA6RV8qjusBW7waZDsZhNdQkW34xcUOZghFDATXcqR/soVR2oxJYBQgVk9aunhh30
XA0nOAqwiwXnJprepkw1KEApytQ+b3x2Cc7bvLZHN4PG9ZswZGndq9dwUsAKiWEZLNMoPm9nZ+uI
neBKsGAACcwAO/HW0z169tjdjDOJzoOE+1c1FWVmN+g/wLwawb+N6ZMerP5DFsY524OPs3ipUHMy
67dkI3mnjn7vYzzCbomRuGbB7zvwnnUopstppLCM1EvelfOwR96td/a7mOE4nKY7hdL3EC34/zgu
FlbYSlyFwZrT9UcRq+D35C/RgM6G4xSWvBF+EjASXTWhrC6DybgP81TvUSu2WyTdsYM1sGUfhKTE
m2jQoIMwswVVr9hWDVKk2AirGAO1iWkZRFL+sPE6zi+90iqy0kZ/1Y4ujo+iAE5QYdtTV6UTIEeG
YtupkFTWdVGYDrMv0iFaFjAVtfu8wP8ybzxYPItFwGK9n9sbW3vAkiqprQ1gEKtOA45Qb8j7fvMu
aJA9KAMNK1XXijfYWkM76SYZvwVEF/cL5k6HmodOiiSF63kMbpSooj81Mo7ZoL8PEIVhZWjWYoTU
AkFClODQ9F2Cvg4kq1UIZAgK0Mmey5S2BL31DI9Bp9kaMNASyApA8i/Fpe+WN4honzOoJboEB1O9
6UQcYYdCGjnkQAvY6vUMl2fP6l9QhznYluEl4V/bQwfsORzv+gWwWF2wMm+hs3BEcw3dsp90tOIH
pmD+zrs6OA2+QZjEGNLwqmZOu3F06FyVcWE/O4bUeRSO5WXHDCSevXUnZqT21M6IICiCkVgG1u2Z
E5T7xBp/lzj5IJwZ+w2zlbuFJdBbizn3FtI2+F83g8g4Ooe7KnbLDP6Yz0AKzwF3kYIWA5ekpd6J
scusaElo6WGfscoMG3AeLuVucbGQdYiIRMx2XfkIDt9d5A9BEs5k2veD7eStZN5mge5/9pFZ0qkb
V8IOcDT5DNgOkwZYa/D40lCRAdBGFTfT6cXvhcicivBcW3y/uKXZRXHxwFsF5c2CaSIjNBu1v49q
96UMzC3oR9sZdgnZFE5ig/GFufXc9jTglIEIKioTiW5Ul8jk8Gnzxlr5qwARc08KdZKcxGlkN/pa
MPmIAxg/nvd7E7qvRdxkkwczUns1lEFQcJ/7imHZd3dV2J79mZ0Xe3np5qpERhNmxdKDUw9UCldt
KbDgcFR4m9F1L0lhWzYMnP3gKfZh2pUw3qM8LEKOrsY9F7FVPfq+1e4A2CVeXfETOBoq8fg0n2On
O89MS4oyOp4/FJEEeJDTk6yFA9tl0Do3lIw0Y0jYDUoap/Uc/SGJklMjSnr0GuemA8YF16IwUaoF
O21xMC5oMZ5BonW5mZf2t5ag8YOxcz2zpkbcAFyoGgxMO0tdVUAa0Zo9hS5IGyWeQ2ipXGG8y6Lu
WBDnIhRiwzz36JB+ZwGI9rXMNDhpSQiiaOGQt6rpD0Mw/JZjM6e1U7Ojxci+qN1bV871QdXUvhYc
CMjIxpOHJzDLGnXXUBwxXS0UakspN8XQPg02gZOXh4qumux2r8yzL103x69LdVdZfkLqEtqYydo5
PkQyowjpiRNgNawJQNtQcuuUZtiRETtNZPrfZrAOrK5kOgO0mJU0zx6lS5v04yjyqIsXeIR1j41T
I68XpO/LUpfuKoeD0EKpbW9bB9tE6OonCP0qjtba4PRbDmuDCCWVdUDvetMt1dGqUJwKRIiTtTBZ
JVmBhTFnAQE4cXtEXwd+DgzFztmE2/MQrNPEbpUr2lxYIzpIEdwy395Zih+EJrd+T6/tyocnGa/x
QGO4ajZtsB/QA+UhMJnIE89jwUDcjlSTmsJCdbRG/szyMYxIBT6Fv5FyyAA/UWCb3R2ZrDhF7A/f
KscBPxwbBrmJhu4kBrvG32J8gCyM7raWVZdJF08VFt7W5eDiHnssLBwDEp+E3jIwo/JwNlkF72H8
7g4MFh3D7054PJN11z63rVu9wAR8unRdQEcJ0+jlrPCKIREojVVJkpFF/d1o5gsyRM0ebMvyQ3OF
TTDo7SSwu9+lAOKNTsLdLMN4P5H+pucSeT+onJ+l7JrcGi19MXsAf/wQWum65feoT37DOxKRO3PX
J2D3wBimnSr8rihI4oaQpAhlkDpm5tuwQ4GBSHLn7FaVtQ0bkU8gRuUNG1HVa9QRZQQ/PqjQV7Pd
lSPNkSkU5pYhBTZXuo9INALC1P4NvLyQlBRPFfriMEwn3j50TgwSC/8/is5jOVJkC8NPRATebIHy
Jank1doQ00YkkIl3ydPPV5sbN2Y6eqQqyDznt8aDIBqySEMp+u/wHhaqqtC4EqOxPXm1fsxqHsut
G9yjXnXz5qrVPvbFYnN+kUAzVQzejpmJlzoY+Q5NUIksmgDei/qnnllGSJzYhd0yvsquyOntM2O2
6uhsDkvEGqPhW0P7FgrzFNA/qXbE65crc1OvKRr0p48FykBYxQsXzGtUFO03yFVwI/Hu0HYRVdiq
RzZ+wCNZHqowyJkw1MLS5oro7sycKqBDR18ab9pBH8W20zITguer3Rat97DEJiYOoVjTfMvjqXC+
aj1ceuJT4pz0M2Hg+OoGPbwuvq4+lac3dvvwC4kvq++y3arJf85mGo7WpQjIEtEb0hPj0dSwAL67
fUyKanhhrjIl9O7cFlhNxupxpLm7NT37ko/GU9e49SWIgrQct+rbXDCABi3dAqtRxGvj/evs4Xlx
2/UaEKpmz3XwGgmqiJD/vZDPPZ9QwnwuPPKfLovkP6sff6LBPZm9f5jGaKdCEivEqvZbX+FkFpH6
7ApauF2PN468Np5yqrKo890tHs1S9Hm8LeWcE/U9TN1pyUadyrHx+BTkQvc2z6x7iOatfy7pr0jK
gQjvxQeICMJdppyTzKOdwGB7IEzrFhb6Keva61wM/2RnHyaLVAs2W60mLD4VITzmbnOMhEQ9mJrc
2fl18G52NaqV9txUAg0V4OlRqKFPy6JRR+kr97tbs+g50NroY9/LIIhcIuXmdnmrSIs8SfXLqaq/
EUo1jmEviZA0hn1FNNoEj2OZ83UhC+r+7OxtJWnwQfpNTzSw31AmY9V++m0VKwizUHE2WvaPmsJE
mvJTqu7V7GeuJNEeWL+eKqt4qOfSSIw7c1pM/ePQ8G52mHMbhraHXtgvUYmUy5JblNiQPDA9v3XO
KTu1HodQU3sPVWttn8QeWQradQjPiyzfKkmbV249SNcmHd783sjqpR+iu9mefM6Cfo1nCVNVSUwh
ViB+VfQxBz3YThBufdrq8Hlo9KOP8or0w2pM69B778oCw/RAbVsI2A7ml1aB/N3jQtLunzZcYy4n
XLkGAfQtbtl4rTihvNWIvbATh3wNj7S6GQmlXfpcSFzW1iqPZb45KQQznbgm3vBCxUJmjyM9aTQE
pyOQRrpuQ3UIHd5CwX/f0OfMNiSDU72LUFvh7Cf+tZye5IAlSrDvNmC/gn0FntNK6il7AWXlXXGW
G08CeOpiplHZVulYDfgvlXWeKGye1PSrtW1eYXFQ1j9JLxgmq22JGeT/uL3c1ejAgtF1YncjfSmr
h69JtIla2l/bnQHOl7iDoi5ZE5ZAPcyBDK98oLttkidPr3A/DnlE1RjtN7+aDvbmhedQA/ZC29ZL
8GHk7m/PyKtEVMGBAecxtGS6dhYV5tJtLjKyiqTuwz9+FsQDh11eKTetBzem1mxNYNKtdJhG1tm8
PphG/SC78mGtVqbQ4oPPeTx2hnvozTJt+GWznq2GY64vkFXQhkymMnBs3h7tXmck2jOomaRxTmrX
VAP3xbLUAjmzvz4PBpa+3NLchPYwhu8W/R6f42g4ZG8XkfUTFKZTxeALxZX/awDSdlP9at9P9ZJs
g9DuutjujadpECTP9Tbpbp5xogBov969scyM7Dw7v8uKpIP4PmLJzRODh1oZ43Vx19SdOXsbT8Z1
W6QDF6U7cSjwYI44uu4l747gpyzX9dAOiE4tt+qfNgZIc3DOebQmXlb/qovgUxbDpRL+39aSfkxu
6qWOPpcQGXPjDlAfbqIxdgFmVfGovIvtsork4cIjyPVomiUBDt8RhxSd0UWTRIoePju4rf56IsGR
dj+m5Yb2Ak/xR8LeLA5hVuxK0zk4mbvz5Z1k6rJky/WBmLfTHIXHYuvjwWoSGH2i77GXk/bQI+z0
GxxcVP1BaRatAXYPAD1iVhjuT1veXNqou0cRkOKK7HUafxTKc0e38OSTkxYSAE/45XNH3aMLn9v4
GcYU8Re5/JJ0s/N+T9xFCQqUU/3KMMhjTDUi0MIhYV77VZrbIy86zbX4RjMVGGnXe8MBCwpEcSut
HW/uLqJnlhFY76veXjlkR2ThguiJHP9Xa5tp7jixN+u4M/uG8E4w26pOiGFUfLQqBkN9nBwIrO6r
zIuEBTnZvPaos3WXE5yyW+eSL9UWr4wb5zDSL2vEgeOPz0ExnNpAnscBBUIDHQMErJ0irbsmCRv3
Otfo/f2+fZy3Ldwv4NTNXHwPo12xFEtjt9lTkmnn3V09C9cCiWUfKuRmIilivJRTfyLGNAYkfCSv
8xNXmnMp0XkB19Qf2bSMWJf9NAe5+42u1TzljbFXqvshSDllxObw0UYbz6Iybs7SPi0DJODaEDCl
dGqsQTLY3blpy0e6KuaTMfgPfm119JG2Dd+qOBDAppHS9PRuLfBlBjBBaZXloa9sdClzC+GAioKO
W+tlJCbQHAoeDbtLRq/8bEn5cES3G3Mg7pCHSKifkVSMjdBXK49OpcPcG3oAHlXuMJt1HtEIKrzT
ZqhPOIxeZwHmugEy8XfMvB4G0oOgCfl13LuH/ddqYK+TYfPQW6M612xpQzGFu6Ejprfod3Xzx2wa
soltN23zrN417D1nR9oXRmUcusv6Vq3bET0C5GDNrzORviNhrzm9ULcOJza2DFzIPTD//xRR+676
4Un49Fmq8SgmxQEeZUnjsKh6An1fX34QC5025XgRIL+aJUWZa1xJVuXCDA4FW7DTTugN7kWSRdD+
McKAebE4c7ir1v6va0W6OZCbMM49GRi87MAzHhUflY+mfy7E2zbn34jtP/Q04Q1vmMaH9VBW/g9a
ag9LS7BrcCgunnyvaP7RfZkGizgahDEmAJtxoxjFhDFSmLKmHHy7wes+pcz3kVx9FNnkoVDRkIBk
XIaIiFJikfClensTSQYcNjopnz3bdllM+An7SKZ6GV4NikYa34S6dfZhblzDDOEJmK1bhvHkdp8s
5nmyzTiMqM4C2XoCLY1rImmWjKwPsJqJ6qe/oJFNMjY8TrXFceXxhvh+e9LOurOwSvbFdq2s7VDD
pPsF/nuYKtCv/OCv1lckZ+O4FRlJPg5t09aOVJjp2eJZ40L5vbqZkXR5WBwGPe5WpjwYo816cp1t
uHVmFBMj2MerufQ7GHdNUo1Msqi7MoFWh1o7j7oc9pvJxyDsG58Lx/Nox20Hn40HFk/X3uBgmprq
zyS9zwoYnPSRgXXQ/JQmQKc0NCom9ebpLJ1yBUNsVtZHYJWJgF5Jwi07qN5SaVYMxwBuMOltgiNH
bVy7jLjyzWiX3ygE8Mk7QbptTNRiy34vhBEnliwP8PjRU+BnZ6L6DmNkP6KoOTUI2s1eHJVXJCrw
uSeRrAhn+olmN0jXxdUXC1V106/feH0RFZjjjuEyAaFg5YA+D6ku3ZaIjBK5yKdV+MWFofVPZVgE
XRsnLvJmX0LFZl47XjyuH3Ptr3hevu5gPH/tf46Z37J2+WA9RlUSfMBk1DuvLYIdqTQveejdRsfB
kT0Uz+OdtFkq4zhabniA6KqTahmhKvxgLzsOElkGez8PYjA/70hPSkz51CO9s+d1HOINkeHRKYlW
WS1IpFBlYk8+z20dRtAFBpbSxUTXmPJNk3kEfUHOeGcUOLZ1mRLe/aE4MSgo42oMwdYVNvbSV59q
GLe4rbZTZQ4odz1uRkped3VZ7MKKJUdFLOleHUaoYmTNdRHekGy9exPhqEixonfBRI23oLX1oWja
PV06JwfM+A2B1q71vLPJVRJsPHmlUuyguiv25eYwrHZr+TgRTf8om657MqrmlyjHzI3z+0DmGPq4
LZyHQMpJ25p/qoWNfxRW4m30jDGVegk3y3U1uscsalq4pWD7RQEcyU+1EbVokKMj+cPWk7SzIZHF
nGiLqsgMgGxt+mtJs0WJuqgASKQIiqPLrnYd1yP/4tnrjD+mQ+9HwC+/DnAiPBMHMyJNyWHqwenh
vNXWcq65BEQ1XYlyrt8p9EAs4EzRnWtI+s2hFLrzwSrH4WmQ9XLS0fRVq+1jGcNUlz4XEXOT6N5L
1cWVEM+DnqpXryyyG+8clJs7fa6ke87rEsSIz2pmXn9vDdkTsfyoMIMB4WHl7qwovy9j7ZIGVvWV
5czJ7vR7bXX/7CKE9+3loxHsMDKSX8UcvVK1NcSttBPyweNmc59G6R3yimuTubM2u3+Fzn7DvxF3
q700k/oh2oz/qo4DUwrSqEi3iLruAZUnd5iLx0Z32cWoSXoL2Rz1XSJjGf/Vo1OeNkucnbnrzn7h
VkcnWDnwunsYm3jVzZQDKcDOVaWTGtPEATcW1Jp58VDMbkwNQhyaZgdkN8xUoFQNYc6Bn3rtBF26
VQ5Gldo51EEdHFHAJO7AtpBrbmL0nRMp821pnubZJlTb9rIxqTrq4urN3MGAgFwXtbnzpmnZjb63
8d4Oj7nAPe8xcLuhxdvRXAPlPPR0fFUsnU1eq3jQTMRr88QQmUQRHp9o2sprtnb2eUYBlC201WQC
dHTMp12u1Jv2uscoWo9d2B/z1nYJghk466pUh9aJGXNmL1zQfKFy3OnO7uKNCgYMz0ezqJw4XPF3
Eiix6+fpw77HV2PYPRhmdtetrY+V5NTP2HmJRgBjdMonLcsbXKd5nO0tOzswB3udj08zY0ocwhsx
HnMfZ3l/qJBEhB4wAk2gQepG41/kHWnee8DQHbNhOGZpWPxZNCMRqdG/wmg+F8587UfzrdWYsrJ8
ufRZ/1UXOAA1IpxmJio+6ERawWlCgbhHx630qYai4w+Aatiws8mw5MMltMQ9Idt9nZ2gOhXe8KyH
4eJ0pPQh03CuJBaJGI3xscZKa+QO4jEj8VWZlgvsGyKNJs2NCSBgqw8bMCEJGxizYA2fCm8dCMwu
PYdina16pw6bDh93LT+nuUOW4XmgkaZkx7p3mYfIP5DHZQgwlRridZ6NTwdN5DffYQlQz3FCAGDc
ge8/R5bsj25tXqtls6kPRlaU/wQ5A/Wyneys+jFH42eotf+Hyy//CkN4DdGgTYhK5+BnK/dTdERT
xoBJFoAvjlM/tWkUTPE2gSWhnOnmUMboMhZQ7hXbUbkUKV6IYT96dbRHHQXIYTiCML/pOYhWtnAy
HZJVsnd00UDNr9/RSWqM+Te9PVCVfZitCWImGMVFkrI/h0bicddUvQM4KBGcWMTPxi7k/sqWPngX
RX8w4Zg+vEspy6M9F/vZ4WFj7N8Hrf82OwB87cSdmK99ojZnRIYGXFcuTFII5AgT4Z+75TYnRJ0z
Sw9sH4b2NAqw7NurBE9MNO5sRLdNZykg9oKtP5tpqQt01ZA20lNyh2qhNE5VoC9rqJePuSlvQxio
7w649RQE/zp0iy+trAElcwp9ZNvar2aBJWSp7LuaCRlqnw+ImOxzTfHCsbjvOUKG5j8VevrkblNJ
k5EtxkMZffdu5qJBwjo4oKn37qpJ/+K6axAkiw34KFSAjNXIyHHaukwmrd204mFBsHeLLP+py3mS
W35V5huiPEVz4Ql8BZWFBLU9vaABrb8IYppiNHakwbSPcuDBq0zklq3yEVl0TfBiz95plQ5Rzou9
EZfZvq/eHHEwOTfRKfsoIvevrOqjdx8VijXah7UiVKpVYf4J9oYkgHCXi3bdh3oZUEhxC+ykNbjw
qbzZBxFq78RUJF82zobDcg9p0ZXScW9kqA397rULUfk6GRELVRMwn0m7Xgd0OLXat4Efnr1RrMk8
rm+ZP22pS2LxB2NE+a+UhU/9B9tvjZZ9TwvYwbGUnfQIh94KgtOZBJmrmnmXu2Zau8pltEKuNEdF
i0N8sCrcmii9F3E/Lwe3P/IybA9o3t/UsobnfA3+Bq4y/tIMLm9Vvx6R1gXXoQtyJNDkaLkd4uxh
ClEI6TmycWe69XvttDZkQuWlnFKvw0yiNhDEiVwy0lAWp/tPezxxzPTr3gvE6xD5l6WDqQNYH9DZ
8UAlbt1V/9zRmv8wiWdno2eNdGpvxzhLuktrGDtmqus6a+9tLYSR9JkHpDVbF2JpgodyanqmRL1c
qeR03vLV6j/sSESp4IO8BmQwQliRFNhn5CtCsnTDr843kJIwkzs7rKTwudsCEiTa5aGHSoGW7bJX
IeYdvrThNMjgFlXOqWA0PcnMOEVDeyVkyzlg9rGx3RnPnbRvxIVXr8K09ZufAYI3Y4Ec3N5i4RTz
ZxgszWMo+/qpHRREZc8W0ub2SP/HyDgA66xehw0UtK1El/QS615j9+qSra2bYvetPvxRPjijemkX
56UEKz5Teb7vNBPWtEX/ZmnzBLfewQ/Un9lzMXv2JDC4wVLR11NcQtvwL9gszIvRCBFDFjs4ybaf
3qCtHP5XpkahmYyMskm2LSOuMprMTqbuOIjdpkpYFZ+674ibOPCsuzBq6F9njpanApXhA/YKcmyK
las1k9e8KcL7hDORRNhNTUmUCBTYKcx8BgvUgQYgWVM/BjoczsWQo8QaPc4UYT4qb7bjnnyiYnR5
xozyaLIxQ6FYr6UwQJxGGxypAmFBfGFd280Gv5ZR9GoQO3EghTUekb6fpNUcm4hZZp4FuObMdNRa
2bvjFMgvWt56FD8CqWpgOCHbMRjZYhczV4NpwbyV7JOztR9hdbkpih48BqEC8HSAuGu9n26Kgsok
nGydMvUgO2m47Ecok4vLJEb4ZWSS0r6xFw0jtGpQW26sXA9lhuHIvTDJHiFnhKaptMPjLJ5KEsfl
uS2n8NS0U8Z7ZNm7ahDhkHq+RGfc9agp1qoOmOapUpkIB/gvHzfFJjmjj5yArFPphX+wnta3MJun
Q2468q8hooul3JsxO9uxqc2NVd/NDqtRk5u9WDdHzNhlaPFAMh7Uv8ilH64ZsegFLVaElIKMNPmZ
JrIGJo4mzmwzjcTponfTEeM+GAEbqEpkFOAYINSosRO0g1e/Gu0XSxH+ikUA64nLeyi9JR3diixm
TlQ9upccUG3tyuUxu1MTmeWBekLi87PnQG9WhXgS7sg5UsRHdh6agwNJrGiHpoxPjue3LOf1ufS7
3x1T2SWvLLJNKs/v/0NdWZ/GtozO85DZL52OzBue5Wvd6+BaZdQYZzMPj9uAcOXqxxPoWLupcn7Z
EC0jiU7EWzi1ddpW69TYzaPRI+sMFpnFXb2t3B+8CfKOXvKkTH1npyzZZ2ssH0iUeIpae1e3/j4P
0e9WOvyvHwN8WlkHdDB9sXg31G2EdB8WT6qx4C1lA+Qwnet66Z6Uv3j/NZkGeu6DRER1HLWif1Vl
czM8vgdNcHsImHSru/7P5va4b2j9GvFy9fTRAq0jqfkA/0X0ZuvuGraqSJE2R2eS0dgbVmi6psCI
N8+m+Ud5YkiEZU9PJTrBr8qysp05iuElQoTJDeLlHPP2r5JQAp4udCDKtdVVL5511BziEPAc8XYy
+R0orJ07D5HGjK8GChPKHJkLvyIGtoBIPGWhG6falLYhuM7dIqyM9+dvt/rijs6mufTOEnQ7rWum
2pYmtDSv7t6UvD4NJjtAxjTpmMVlzYPsU9UFSkF7Q1Kk7ckZjpywBVilnpNIyzYmwGT6JOuUmWHr
yrMHSx40ubg1VkCWqsZ3FIDqhjoNgyq8GEIjTyrGD6/CNLXUQX6U7uYe1cqJPNVLoqD4zirAD2Ia
rv61FstIgkHgPSyZ3+Kr6UaoZW2rQ6XMqxG4SCicFjVRxFdS0KMS8sxw+wIl5NTZWn1/9N3p1Rpd
mNTVgwkowjr2jDWFCXsNzPKy4hFg4fDTaaywC+InIF/c/KLtPnFXZ0M4vOzcFdZo8n+tk4vqFl/H
0dvEzosiRC5+noLxjc+tT7JsqKrtyFRwzKig2ypZFrhdYFK8reMk72EvwvFgGFBPwr5vqcNjXWfW
U5EVJxxm1ym7u3yEHVfdTAlyll1UQMc18s3FvzMHGBK7n9XMwjMybv7CSDz7We+eFItd3HpuR9Ku
+1LVEwaSJnhuc6leNmk8qmbpG0Suejgsm7jmWxTFo189B6FjfS5tSRKwf6/dC6EITtPAM5qXOYi9
Z+C0LO9qMiDn74lrOvJLdRpao34aqCB4EE5U7xxDPGVV7bzmg4FkTYjpimIH/FHXyG1XPXBNNCas
3iasMS25KU4Iwo+rrMDPVDTZ564QC2+5R0h46jbh87w1xdny+dDlUP4ugtJiniu4hanGNl+7ApzA
LPVV3TmQRTvb9xzlqCsK14IqmoF4lkgTu+vpVyaB8cOJ8vqG4Jf8a139yiMMLYRiI7abMjOZHGRa
LPq/w7V98QyIXjNfkiCzCYMewimetxKCBGVsGLnfHleNXm3+yyNuNimfIzxsnPUPfHvIu5U4SrTV
B2L/qjRAQBsDWK3vWUnlVcDX2po1AnbXVIBJJSF1tdx7K72oHGBu5n3mrvXlT/LFZgzhz+LACKYn
QTzz4IEa1FsWj4b315iKvQqhfCv/k9YgtJ6kFbI+murOcW36glTzV9TrlvHW/xq2bode5RB4uMen
LNwOJtHfSKeyxA/5pOoJ46PU9xCIOt9bzKvEj5w4Jm5BsFnc7cyWdwcXfcmNk0h8D7vNqt2vilBy
bLULEqC7f1Qv59nqr201PjTLQAkfX6F7tPWMbNp2n/zVe/KESewqBUIigu3VFukxomeUtubsnc2J
PiiE/lNsErCgj063rVyM80KiE7gfXZavTc91h8b9ZfQxUo1TcF5lA0QwMQUxY2n30eAm2mV2Q8fA
Im5R5z/kZGvj+lr9/do0JyWiR4JLWgBkG3Nibhw6M3tecw9NxRpdcd3tJ4UUBzoTksNz80Pvy1cy
fJNoGPdIL+X73C2IfTZWkGz2bqiB9g52v3Cd0cA20zMNRkxUuOqTAQlUbIr6VM14jFSkMKiR8z0s
Evi9tvNDKBlPN8Ne30Z2TWIqS7GSqKV3JEEAWqJfQ2yzI44LoZOpMIjp8ZALhF5Wk96TX0/DnW/a
MPfzLMs0xDP72ATgt5m+hymtOFWt8nGYFk7ISP5aVQD6zBJuS+PqbOWZHJ8SFNSeDs4GTma4PC/2
QqohTYckQuuENiXel5aEyjE8VmZjnlcXdYqIthpqX8y/u42MLYmx82KBBP5aOn2w60yfsmadUPQv
+0Z2UTxl6tiN3sSEGH2OTjVjEvIfW8EhZgL6md7Y7/0C9wBH2m/t6p1FMc1Tg9dnkKuTg6yU+wBJ
/WZ3kF7dP67bBwPFhJqNP3lHSJLM873u1GMz5HwUa9DtTEAILBWpi1YbFxD8Byu+UiQc9HiLRgQx
abRyCiH72H5rIk7NSn3ZmfcutuhkzXl/NDGUAGIvBy9ALNTTJk8E+wXM7sKRiPQWFD60PW4I2UzJ
YOKom7LlNrujn25NXZ4Wv8hI1ISg0j3p6CrKXszI6vbTqojrF9REDliJddFZqaBzfird3xXJqRaT
Qux0OEf4yUoNkGGfkRSuDcZ3+d22+mEj8f+UWzOZ40yprqx/G2txxmcRXqU1a2Kq2u1hbXSQaFBE
RgHvwbHxprMcT8QF9VgZckvM56hgTCqKz7BFa1C46Eqr0noJfdSmefNQhP41a/HB1HMEjLYidj0Y
YTUydqHlavR/HiPwKM1LY3oPU6OJAC5GnsziMnmQqBaLAmCP2vkjQqa1wXVudgDwVMnsJ1tBIhpY
rInBytIgm07dZqPaLjf7Ms/0NmTWm12U9U4Seu9a2dtso0KorZbkOUI/p3BJGxFm/I9+z9fplW3+
3WdufJ5VuRIDnvMqTkjnu7A5z1tbvbHeIQI2tTgBqYhD52muKGu62UJ8lyPXfd4eGlojULZemY1B
G+018t+8gr1sIXXlYt3Pu6Cg2CQfoig1QcZoznpd0YDIbvlX6bbduVXIsDeKh7zAYRE4nXUsPTv4
s7Aenx279pAOD7zYq1fQDM8QZDI77uvcdXZYvdfjjN/VDrZ/eW84J98A7WEmheYJfHlyAfGAFjjE
siBa0nWmdrkEBGYPKfebMyd8w5Rg8qhsRcuyR2+Dg4Yl9eiah8sAIQ3AOqcIeqLSor1gKj7lE+H0
Ee2vO9zq31hdzBuB5UmVbe+YLmQ8GHDtUT4T89XCLQlPTlgPs7QyPND6gI6cwOz3zYCIEHXKRRvW
can6j3kpf5APfBLnkn+NYCoxDPiPZE09GFbVpWWzXUMra9l+PJWshfE8t6a8ZHfFPBv0O0GG/PW+
iP6WFTjbqg64v1NI4SZ2ONdOBqaglKH+oWO1GboCEGvqyHMlWPOgS6j5UNo+BGZ58Ezrn2rupKlE
JzaIBvKIkQc+TF5tkxs9aqcbWsMtsQvAowatpaUIa6BMVCWcA6Oxa2tquOI+lNENGp1MmCqKbVl/
+KwDNCjArg/1iM46Etm3M0Dc2VNp/0ec3sNGft+XYQfRzqZrADshDR2pmKwhbee7YIsTrCR6YYIv
czPKY7phITTdBhd1WvBTJd6rPBivc5QFR9ajFu2qH6W9Wn6maP2iDl2fTMvJvjF0QQrR+JourZca
FUaOqe138K173pzfeuE6V2gEv32LopDU2GCewnLip0Cwz7oapGRPux8Wpb0p8ld5qwMKa+wWJTDs
FlKSbkCUVvOjM4D47RT9JzOuWw1wkzv03KgGw0LbOuCUFDMr5IVY+MohFnq5E6JM2hMBBDs1b3vU
4TMBCyarqy+ulTOOpOQWP2tVbf96L9p+3OLbCLxP0xvqv2PQYiW2btKvDzO9dAcP3ciIykI9++v2
NpjexgYrB053OGIlEKq6C9L32Ty7TvDVbg3nTP+5OMOayI0z30RQ502uBf+D9DyuaLS4j6zoh5r7
XgASC6SL5w7icZoq2PIQD3FPzORjuYr57wLhQ2ZCR83Wgt0sWvLimE1lcWmg+mCMC14SlCXR7NRf
ocD0imWCl4O/LZeFPI5Z/RkYRk8pNcijwcxd5Dazs5MyA7tHie+Vfwxurwz/HQIs9clz53O6bPNK
lJn9Xzj7y3mr6BmZB6yNFR7Jb58Vgcy1TBdX2nifyaTK4qUvwrRW8107RCmp2283WS18yBECCRqx
k76LDp7K/kIaMWi08mjgZXp0Gmd+oZGzuzDb/idLyc2dVQhzfeMm+uy+EpYkQTPc+6msCp4kU1Kf
HY6b9yEqdCA2vybsMTVroV21qXNPxGo6dfUkrpZyZtNjEeWIKjJ6aJofK1dcjMCkF0TVRKDhbehr
2BbaM2oypxkvrBIkUJaG9F6yKKcmtBn7dGsNsYOF9JHqWcVT0xgZGZJcDPZik/avdUccYf+B/PGA
kmqPHq1Gv6ijeBMZQxQSY75FMT/UUbkhI2swyrjOO4mPIXOUNSxXF3MXsQL4xKKxIDNiVOF09Pvg
pXFnIxXLeDUrXQICmD9VjWzLbbyYs+TBbNcvbCI6tazhsw+n6+rPlMug8/qoFudpy8x0QbfqarFz
2oKzDEvSzrAJipE40kG9or8iXBxiv8XHuGzLN/0vMLCQFVcjA83S26C+82E76CW/60+yJ2P1b7To
/Rp649+KxoqqiGRT3WEb7bvxB8X6Qo/h+NFJSEQD4Je15Lmom6+Z1hqE8QrxNfF05740f7jd7+AO
ykR3NedHHHhMgpv5tNz3Pnq7n019Vx8t/r6hBzaOmvWEGNIJ922jiVAZ/roW5ouFTdzDJPu2yAUL
FMBt4pQjEi3/djeNlf7GTR3xJrvzM+OBD5xZH1pr7PAO2jIxPfHhY6BQJoUzTUGC30qgIccrWB7O
Ntp1fk+ILDrawx+XCixdskWTTACd6/zP0Xksx40EQfSLEAFvruMdZ4beXBASSTU8uhseX78Pe9mT
pB0Oge6qysxXSbVrNDvGTPvQwJ90XS6tmnUnlwDxYs9XQGXPhQXWxDq1lL+8Sb8K8T62sX8CFykO
EayESGPQTCzSVEH0R9jNiftkPZZ2T6XBHr9KMto0s0e3iF7dFHtekwaP5qDee+2dMq0fwF7hbHUP
g0yzdUkffrQrxnWSAPUqY83sXaXRR5k4n8TD/9bRsK7GKT1Gdfyh52rCjAG5KScK1sf4uZZmH//i
JQvx8ndKrQWiWQAmRiQ2bdNYMX5WxXyvkuYEz+HOtbScHomxhVTCeI81n/BwCb+x616dC7N6G5tm
y5JVIDdifIpdJuliINRYOMnzmFGYhCilTa+fZJBsoxluCELWCldHveVCrFCxdXGkUdnUTKjjuTuQ
VtjHfnuepuo0uEtnlnK5wGfaRLm1TYilTHazEwYj/jr72zK1abvwOaP448cuMYqyIw3piAfEupQK
m5/2ii9H//Gq8cVU8d4glnRQUdowmq0megGDrBmSPPyedT4F88HwJ/e1MKhy8TTyL1pT+myj1X8l
+NeblVCO+Tw0ZojBO3yROB12roI94aIusH2HvWkN2eig37r17LxoCR7TzaCiyAxyka0Jykcv2cAJ
A8+x3hK2uTUS05EZvhQu1uqp/pI+kZyOzb2Z8+RLjxCYu8+QOApDKFSMeR0qPWz6kesxwig3Mf7G
FmteCiO9TzN9MFL/2Wiy6pBaci9ZRpjFBCNkQ9k5N89hQ7aQmr1xU35AojMMri+ZLr2fOMSixsuE
WO5EG/ZIfdcTGXCDFAVuaHBOP4QdkLWmH6HzHzFmwB7Sq8l+vhU/GoCh/lg5YCmCEdlxPs0pG8yi
/JD78o2XgNovbY9F0d1Gz3wWVvYwsdhvHdrJ0a+MY+M2zyTtLmqRDRx0ppVt55cmsv1HQnJfmAtb
1ALiRPMSwuF3pcWVBQwWvav1x3KSa5cRjAg77x7YtvPtz2V4qMh7Y8B3c8tj3YBpZEjjuAgSr9Ef
TjbXelMFVCwFs9D7KOwCBzq7CNaZ+BFM8DaBV6U4JSasrDr62+AWzexhR1ICZkU4Gnto3Pk26MNt
qaNv1zfkZkA2hduf1xjoAQ6Jug1OJlyXv1aXvy9NJpgJby3J7Q8E+CPs302QyT+gFjcwUOiMbXqz
hlSVQyfZxWw4V9z+LucFz3wWzQzSkoOHp6kdeoxF+dGZ/V0e688g5knoZvwhTcskxSuB5cSaNH+d
4/wBcTDXSm4yFNaO9IcRSlBmcmul/g9j/63jOw9zHuIYj1xCUkYALx0Jtd/3Lqkbj8Pgs2S/B2cs
eBOjLutrHWIMzgmhxqI/+NI5ml6tdqMQaysul9lNhumqDFKkLtzOVWBBAmEEvmzI6k8em7PXXNX4
7g1GreMEKMAhL+/eCaENq1mHB4G0hFAY7lM9v+edOOJGPaUua6X65WmbqcNtLlZtDdZzWeGgbOBz
x5WXbt0kNLelSwutPewDWCG0bLconnJT1NM2tc322M2M0YPEZSYnBhz68eK7qYlTRJ3D1C14HHTi
Mqxws4sMBvUjC4Ze8LK241Iu93iVjwoLG+japU5usqBsV0IS9VJjgpiO08bIbXprokHHPhmGd75w
XEqd8RMJ/TWTtJ1xJEdhsom5qzNvWrums5nDSj4oOx2ORfg+ZPPesyhN7ew5LqznviX4Nan5aI52
9tJRVrwx8zrnoVB4invUuhrCg0Zmcrr0YM9U+706zIk9rcsMDV1ziwysIUU2WaegAnCOyw8mRetc
Ji3WdvEwG/HaDNSfhQQ3QJO+ebH8MBYkBbJIysDMqLjTsXPaTQwqgX3GwjCug8TiV3XHhDh34zCW
bUjEG+O0g4L7VOEA3Xpx3X1P2DvOs8c4j1wE5ng+F9WTecgCuRM5Y20L84FmsE6XaaPP2C+WP95h
4yFczV/lFKzKdDxmot+T0ItfzIG4I85PiA0IaUGqKUocjDIxtqok0L9ty8EAJ0+dkDGYHo749eIu
Z6FG5vDYhdO/zClmD/pOk8c7r5JiK+VgXbmA0CFidUjLQe+AQm9alXcL5ClEJYcDC8nwNS7HP57O
SYLX7T4lGHzw0mVEGi7miHG2X2oCY2JNICrcmDMeFiBOz5MwUGWI/Me2Q+yVg8zgJd2HaOmkHVTW
HlFI07UfxBGcsHlYA717qk32uFSsCt8xkJEISf1yqGJ5zI1qa3Yex0xjGwxjkDFm5VcvxYwjvKbc
e0lQk9l+IMz0xxjs1t7MuYgekhQPgOcP5q7S7Wu42Owclq+Moc+GuzCvjxUd+1smDZu6YSRgwfcF
+7miJ2FE7Dc7zA/tFVYFxd+UPuFnLHHrRnwxPKP1LcJWSwE8ymeVqI0f99+1Ne6SGTtaaWbMMebQ
2YZNsLcy+ta6TLjlkfojQjyq8qoziEs+D0xCSyyGBL0zJszomXy2DM6OZAqMVzKC1WtUUULVbG8/
t27aLQAgmvs0Y9ENIT6E6gTzjKv4D01NdogH4e77MXZ3tSf1uWv88IAtThLoz6jPRIGblYDoNlhk
Sc0E0BBwo5yobt+qILR2fehyhtZ4gDADI+mVzodwclBd9g/RnmI39kZycab07E41+ovm4FewP46i
5ey0OVYYcR4iaKjMy8lepQWZyYVvFnV3AAoZ5nqOr4yNIIV1yqTY1UbYEKqGAiwSku6eW9ivJQ5v
kGSRvtZUz/66HglwZVXk78dS+zeD7cLjBu+Tc9BVIo+eqxk7yJzBjFWV7F/qHEbO+XR2RivaWgZZ
2wClgLGHOPCS/lPwciYRHDrGWRfLx/IQ521N/GBw27uXVIfBzZyriIiY4TB6W7ab9bGIdgEWiw0S
I95wF6kQBsS2nqW39RxsRGXc8rZraNngCJJ7SdaDp9lqTESQ9jZb3j+Wabv7UjFVVQFFdicpXqKg
L37HSX3S/8cf9EUpBikKKNsFJlFMT46h3G3Q+Adr7H5HFeIBpN/OD+3UfDJAuGJQ5uRluQoMsL1b
mqhIzmJQa6wNQUQfWxaOkE0l2+jPGDT3mCJrnkC3+nOxbZdoweTHBceayQDKjg/scmnWLCG/jwGE
j0J89PV4yzprqa0eWKDx2HMon83S29uLGMI5j8H0e+gqKHAuIcnagn3msTtPtX18SgYKSuSdu/Dw
J6v8rDLj5Ob5Wx9aexrSE8fZ1TO8s8aEz5zeSB5o+XbkWQR2w/KYZBxkXHXcNux6Hr0sZ6kAs2j6
Ymhn1CXMuZwHnu1jaZo/6VC+8QSxJ0+ZwC8d/FifQRZ4tzyW567CrbIeyuizngzcr/jmhnqYDzpn
ujKGqNHZ2FyKcDpl2dCsTF6fwTWuIVODFtbGyqq4Zqr80nGkrIQZ8M3RDaW4JYUAcsfZbFbhifEV
kTwD4d3tO+cW2a0Df6+l79OyqL9m3/ogZfrpOuUpskf6aFwN6IMtOwIv7KY5l25k/HhDfITVihyK
FZZqTZ08FrfdLTXvumyqX2cwkauqRXMHR0XGxonNcIHRmLuE1Gkv2YK6nO2UXDvmlxhdlyi+V+LX
9IZiPVoBakdz66qGuo5FRymTaJz51fCVqf6lm0Y8Pun0OQkd6E3Jspdhb/eghoC8VbPcYC5We7Nf
ZrUzgvrKnAEsUKrCXgudynl0JSavyS3zDZf2Ro+UjEmHIaMiXF46gM5oqyzJWynzgSLBgnghr7bv
U62RcbBYgbbDNh9zyqtfzFz8epspOGl/xnCeokpQSTEDh1+LK5chFVFebmDtQBHp52XJaMBQcq48
+dOVbr010oZfRhhlLgv2LPWiYj/6yHtT/Gt9EV5yZVeKeg2MlUjL5tVKIHBx0e2JdjJFxOCDNbOB
AzFzFGSZ479YqsAZNLrVW4fo268gEnWHyjDVo6NpmoXw+JkJtLROCMuvGQ+DueA0B4wtbMIqDqTN
l7xZsA7RUoMmAZ8BHHOMOt5EBXynlCL56UtxjAwP9loSJSfLnZ1Hz3boq6fSK9Qpbqz5XxbnXHC1
k367BX8J3F+bPTkDf2gutMtgNi93kdkF79obJdkEWT6MgT/PezgI33zehypurVsQ5S1zWiwrwJ9A
zjK8nzYxk0VhmflFMaFFUe3pY5Y0XSWMqw2kZ/o/lMpFiQ3LvfK57O1UBY+TDfW7Y78oMI9C7QXl
DM5ObXmbRvvbzlm4EDFa4tR9dlXI/5ay2X+uZ1b7th6peBnOSMuGWvyrul6Ym7gD52+8y/2h4740
Vn5rpMlmTLx5E/iB4bNNgph2AWvpnbgq0fmGQE+bA+Ai+Ttt8YbgKsbHEI+Mb4TRHvJgHC5gGoyH
RpbTYzaijfSN8FeS3mDDV74jkaTWZUe4NeaOymrnGGoi7i0kaBOpyeyQ77KZCSi1MWt1+khrcDbH
QCaSEEuBPUrg8D8qlddE0WunfFIdGQQmtiatFNM7SFDjygYRDNSOieKye8MPUd/0ILF34G3ByV6d
rIBuLYuH+iitAQRMXT1qP/D2jt2VH7mPtkqsJ737Eu53QI1wEaHF3Wl3hOlcBuFZ4T+NYzicMmtM
7sPA9C5EhrglGRMrNfgEd8bi27bZg8ZySo896761HwYqmzZyq5PrY2Zv8sxHiSziYmMuRC5z4LyM
e/0t82z4AJBJh1oVhCwFMz6hqBlHU74XMVxFi3vg6NTtDHWDvYcr2I4Vfcwki8eywjtgy6ymPuQv
AwET2z6s3xwziO4+0ht4URP9ZbKlI7aF41vNNhJJ8NdDPAlWeYATOYcQRYKxIzRSpdlD5s7zE54r
7AhdIbLXOTd+VZDEHf5803+LnMH4thIdfRoz/yLbNkAF+Bwx3VC9dEZzbOcZyhWYL6AHzJt1eTcd
whI+a35X4MfLQ5uIL7oOuWW3HSYC8oW6sB4DFRts3q7vUJGSE7/6VYLVbFzGvEEQ0YdjIVL8/jVp
vWn8yciAw68mGvo4ar7yNGZPtpzNdWh43qvjWoc8Kzll+B6zboyeLdTzbdmgt5va+WfG5UcQpFfA
qt6xEmhPjDm9L1HN/qLvNNi+hrQBgxCM24yBCQPVDIEs6PnGMr0tgJcwo1PPud1RKjXiIwaRtQrx
06QxhXsUzn8Cn63TLY09vYM/guahbtDFn8B1n2VckQloGJBWzkdD6HbTVnAL5fxpZsx2odnkjwVP
2cWhQ2XhkEdUPfePfdz+BYRTHI0Wuo2TmBcr6DGtD89OqZjaTpyRJFaNlVkbWyBtOOv6iQA9J4XR
c+CnegmWhdE9ZELcgWTbSr4Lfo7FQMNqvkJG3AdktYTDBMCqouAoKn2SOgJ1tzhSG/cxTYkDtJqn
W1n2tRwwBxpoaCeiUgcQ8yesKhvclc+JqomDeHfB99ZJFCxsdy+1oCc1W/9MwrdY5QPTQbPjJVaM
MbwVila0H2ooXaRG/mdRfPcZOU/2o9whXj3XfpsAbWx7dYsNHtbIJ6ABIu4b50rxMdMaqaPTAzXZ
M3P1hnXRhiEmaad/ncwE5z7qTBqRmFg7XT0yfg7ddwO+2MyJUaGwVXZDUtcFFzv6ofGLN3QlR3Ar
QX8YtP8aNPOZZBcvTws3tj1yGfV8t9kbShjQ2sj6EMrCsZHrZJOkpA61Lh9MWw5PnSq610KgblIq
PihWyw1Wcx1KlyW/CAjYIHMc/sVHg5PPx0dMCHHqPhpUoh38BWI4qnlTCKNPCUueN1FjPxAb7bHu
dkCpMtQXt0+Dv7mdT1wGdIGOsjFhlT+Wa+x4699JINtrO3fvEONBKoFr3XQ8owBE0JhqArVt7r71
pvmKwfMxhZKwifyR6gCcJ5ueSMM6vgJPFFChxDs6uL0x8TqzquUYNKkH71KdobXvPKwQC+GlDf8V
zI5GxJfbnKBbC/Lxf8yZvL9TyPlDFuaX8oPpUOAx+2fgqERHy25jaxDHnIwO25N7sczii+Tv33Hp
gKGH9HTn1jZvwcT1FaIsBxXBF0wPpIF2ppmfmA2rjatygnklUINVOYUb5FUHq1Z34vwotxOw6F5D
xqyx5oshf08BdZVWCLIqYWZUhsYrS6zFFyfOdEMpWMuxAhCtA5upAIjCI4mXaKun7KXPQvOM56g/
jJF3KHTJbmvoBeSpaBxtzFuuWz9V4WTua9pKN0hvQ8fUwrBDfRfkFEd/unWpT1YXkCBawrwvgvkc
QjrdRmQh+zUbJIbjogbuyThPTCike4jC/kknJZ5GoyZBMizSFuIzExOGeVWHxWiKnPduANhR6Wp+
S7i8tzG5eljMQmwDR8LBrZX9lsc2s+bIGDiRWUhfp8QXorygl6/nlEnbPENWrbx5n9Ru8YeyDu4A
eLQjtb+1CRqhbk26kNI8tr+s61gRnimsYSI41ETDex6H+t0fsIo7todz3uhBATQTyZ4wfHB8Sn9s
/3LT9OUVsFC4ATon982CWpzifj916gPQCttLcyYVKm+O+ITf2U55Y9by3UG7YfIR4Q3dSvD9G39I
3x05Fm+TQg0fpPEzFHi/cAKfNEw6xrjYeqYkvIWpgYyK169kBA0BrkIxxys7Bf1ZCP1qBuxRdjug
YrXYB9A+28SrLu2EHRzLcIKGFebwrBxcv/EmWxxILuFeMZooeb7FENT+52cYF8ruKrwu/Jb0X9vY
/z8dpgv9pCD54RKH0SUzmxRGgYxbpnpf1iSHrJGcWlqgWG7hKk5r6fTBh6dAi9pK+u4uCOtfsplg
FNLETeJT65QMnWP/1MztuLdyWe3gVBgMdiq5MPuU2z3S/HCwixE5CdvSZ1x4yHnB/EBac6IadM0X
m4phoDxHmEqSOeBrMr11zpaKI9f4prQJnWaD/96lBPUnr7YvDOpzRS2BsxCQzYNV829y/NM6myKG
pGXYunvKbM0IoRdbm+YjZinFem5qccgjxuGiag7wp5JzDriAON6xL81T6gs2VNiTdZABfBOCfCOC
EirvQCY0zIJgK/3qmObiBSgd9v85vPMY3r2RunXSEKvmaONZJSwpeSvq/q3SPQs6JE1lP2MRbGwM
fDBMToWHtpd6WEikjQbYZ44mBcW0HpfdOwibgsmLPrTkxHZuaj12LhVRmvr5zeRZ/tItQ3gxOPqn
n7GjwrzciXj8dGysjzA8Luja2SmqUyBl5uxuDMvyLxCunwFOjBvco2xcwTnUEOCw8/SSLtcBlJCz
p1CNUBJuYGBiJs61/YnvSR4ZfR1TW0fQx6fHpEgCpqAmRXUF78yanV271Du+hdZdy+EP5d3Ws/Sn
E7J0wwInB5/yyAl15/NSUzA40kFEMT0RXUi1OHu1GzIUzo9xMgQffUBtk+F5TzUM55Yi7QC+4h7r
qH2L+obkb4anYsOYJ19BwiCIDuvw6vq0AVHn7QeWYZhl/8sh98sqGAKBy9AAIlaTg3gq84s/e8MW
3F640zK+urLlscziP7CsdmEw94QVWLNjGbt2bH85+gSyRvE9aoC9CGybvE/BFzKX3cAmBzxBHAJv
eTzwpbJmIGwxS6GEyZMTj3A/GD+uoi67BEPw7s2DuM+SDR9cT/PcWtsxwVympunqTVgvMq/5UTFm
j8p8SVJUrl5l5rosQbmo2mSAqmlfVn02v3tscPiIjPA9IhG3qgHZHM1Ss2SYOO4lL0YUKQbhGvsP
Mp2M/4qGNIiJ/XBmoQFrErDcCMTp2uObrnR3qjNC0f4E0yHCmD+rABuYKrxNZYdH6dZkBSeAM/MI
uYsmr+BODEAcybPMx2vV+d3VE6zhLlgASa6qPKMKEq6yiJi03ksYsjmGifshkQTiIfKV5pW4xc2c
OJSq9JjPefyIc6JElLAepCPVAScwug/GefM101P/XAZ4fYwQX4AFxXVeQEIA3taBTsuPzsV9kFTM
5VJMjUtikywrhNzEFA9TGh8BYIKbJfCcaraGsBPHgfRIrgTDl43hjuIDWFVYtC88XUwYoq7YLjg0
XhiEIoga3WZcqGFdGh3xOPxmQXKcmMzBAOm8nZ8Vd2t06+fRYBbaJjaoKfFd4RbSkXwjlfSQJtL6
cCPvaQqHC9Q/2I2tuFoeK26qxnqYfAyw46CqG/OqfJ0PbvKU+vbViFp0Vf0QhMXfMU7f3dxFch8c
zJXjexNTobUVw5+ii6w30pon9m/WC1XlNSwabxc4xoOPB2MMZP9ADUqmnM3P0nliJeWdy/HdBi7e
2Kg2bpw8mvV4FgZZfZn2Jztk0SGlVjQ3f+U0P5OXYAA2AJOtQudqz27yiMODClsFxWOWdn/TcsGI
u9K7epjUj14czJtiItJYkwqGttHtrUB1cFp5Jmorei3yel+68Z3YEp2h84CP4LNvc72HzchgFBj1
qgIGEpg9VA3J6zbUeExNYGfaPVBQ5XjtLPbGQy9UuX4J6PlXIhKwz4EF4rY3t1XMHkZiARQYpsvz
HXuUKz2HwzAECOWgSRezTJH/q73QOYw5w+vYu89+nZ5ZhHZK69j4y9qVPwysBbErHd0bUrervtf9
IW66RuzJ9oeapUaYlcqqBzeGZ50mdp+7/ndtx3/Bx+8aDu5d4bsPpPmaTQO2n0RsoHnLvGeFxaUx
uzcZj8c4rvOXOWBthU8E8sTl9g/jJtOCqbIJkIvkNUy9syP66TT05VNl2EdDFjxkRvUoB4fyhE4s
jE3uJwyVr6Pv5YfURx6J20bDDlRsQrXDA70tRgwPE2Ia5N+OF79QMhwYf6VngP/plT5rvss07Jdw
9fwaliVtkWvx0y5+lfpTD0yb+wqfr2V17Y6DgbU2kx31etfko/cx1wFQKK0ZORD/yR4cz1L+VvmS
I2ia3fgjKd1tOsbz9+TTTRUdej22nwZVokTUzIlcUxiuJlTobR2O7YkIOV6ZPJgz2NcGTCOocp3N
U2x2yC45IdWJkLlTk6wL7IytewyZMgXOlkWazcEu2NrhkTfTsX12m8K5lgRJdwyqH5Vvm/ThqPd+
ZqCpyUYxDs8+h5AJWZLW1LBQFDEt9/3Jwam/85dg0tgkKd6czkD+ngxgP8q85ZXJIpveYUta35wx
evUb+PuvtpG/YxHk+prjAJJKD1MX5Sfu3Gd4gMmj7Ex2sKKkGrcejvE3WCnWc7AuvY3qp7qrL345
fhBRu+R226ytaRn0VUc3zlKsJBgED55yLWNTZRl0ARhrvPT0kwJ31g1W6VlW+ssg9rSPJXdGwYff
gM/cMJzGF5IChBR8NhYu4YewSR9EbfcRLCNndiSUEGonwIgtifTKqr6TzHPf/CQZH4zGOpSwry4z
g7GTtVjFoF/v4Nzna4BhwzF29euQKF7DEA2dfwJfSJPpa7eg8Ft/fBmM0V6F0noPJmsfkSw5uBFR
NgtEzHmwyngnMvQ+nDn5lqDs81hYHwVziZ1S+HqIJLDHzMhbVrKOrr6UUSNOeaAPTEMPjP/+lCpl
dxV7UmQV/djgm8ssC3cJzyg7ouyj48v2axTAHR1QciWSAskEoqzKVo+VQVlK3oHvStAfcx801bfy
6KSaimRSYPVH22OvbNpX/iGtsDqHBRUj/FdiAiJmm0OE9TLzMBfrEVWgJsQD81NjuXR1dNQAObaO
EyxzBScuN4pNHQTB8t8oRdJv1Cy31AjnhJj6s+caabdzJpGGB4k+MWHaqzZKOcG6mqdHt44vCTAt
fDXGsdbewWavFfCs9TwK/ehnJrBOp8e4WwqW98is2Cz2hm3Hqo1NUiLGAphIzU89z/3BksazmoNh
Z0U1pmDXjnjBECqP3f/a59jnt75AtFhZnp1cWqnfBpoCb90zSnoNKrGFNRD+bQoX3F7+L8RxvEaV
PNTuXP/4Situ6Hw8J3bu/Bva4cdoQHCToptY69UE4dpuJ9I3IuzOMcapO/Lndxf6PWY0qzjUOifn
l7S1y5qNNlsMBY2KPrvIqU6xGfgfVQLdNhy4eHqIHzv0iwK1vHO/AoUtAMwRC19qN3r3/b59lpbV
P3aNlzG1GsbxVhVM3VkHV5w1u8bOzBXCW4O5dWt6XrU3aAy3dTKe85TdQIeKTppQpkqf2s6qDnbg
E4H07SoMYShUxbvw5Vc22N3Gaqbku6Uo/61jp9oCtWKalALmQK4y7nEn7J+pNs+523ORM/eXD6xN
dw+KS+XFj1LzlsLUAfpNcXMh4Fv9jv1YPJQdE2hK3uSfVY+YZWO79BC5dXrEXsDSDjZPRHF91U1s
3gKFk9YgtbnDoojvClwr1J0mNtAuGzIay74UZrnTNlbcDqLTqPQDHJxKz3+L2vwxWBp7dGIS2UMT
kfyU85ebWdtgYOHCOOXtbtAF80QnxPS8YurKjAhLYTJ3mwRYOKHTGXL5vGxTwMa6NXC7jSs/KMQV
HD6BADl66A6cfP0hEvNwb8iz782moMOOSeBRzwzWHkyu1/DlkXo+Y4FEH8C8+FoKciu0nMDRKhcX
l3ov6fTwrncjZ1g2bGwvAXaE+zvbxprIcowdgJG7fkCSJeJjsr8l7Ls//AEHv6Z/qiMk3MmDZswG
Oh/Jkh1IayusBwPr9mJyqzgi9m5eIM6JzM+GfTy4eYqphN/o1sib7F0Ai6otw/+qpOfQVmb2xtAG
rl6oN47bYlToAHsZg5k+doBaNgp3NDlrnqeVX8/3ZDERsdqYlTL6X+BAs63j9EFYP7GjxWNqupfS
gC7QBmTmsLWQLD9FwfDaB4yeTVG+i6IwsPJ3b23ZRxtMKBsbPBOpyja13qoU5HOgLYL8VXydUtTL
Asaza8JCZGwPg5xdTK3AI2mb+ROynnFokvJ51FhmUVv+WAREVe+8J2SkwtQJbtBCxAXX4HDPCGBw
m3JhLfWw4agzXv2WNVo4fwyf7MJEZBcUO7UeEtVtVoZjrlplRVDSIb6uY669PaXFjFsLyhJMOBfM
Gye8tWjcSUtvV844elO2hh3qGp4Sbx3B9F1BfmzEb3WA72gTFgQcMYCF2PnY7CGBDugmLqaMtjR5
qeiAgHCEyT5C8hnExL2bDnsyoNl1LF3z3FpDuOGp3NkmgWwfFkmblEdoDZtQhkcU3YZ0DpagmFUa
oWxbIngJbjVPISEXTGu0RMOvgvqHLpD7r+gehi6/sCABALYrjqNfjxsflx32n3gVNLwmKrQgCGOp
acgpNo37VbmRzUK3JjvMbe3s4U9UR7YYjmuqNvYO1A6bSnzmFKtsGh4jypa5cc11n3PGZ/DFDnPf
3Rws6fC6nQRSVfI3aMfvwkNtJVL8zJmntpbrfZgZMHkPMOyahdCnloJalnP+yJ6yhnBU2Ty5deo9
ZIUM903mJ88ERWfCO/5jlgh5wh3JNVaLv6EKn0CqHt1heNEGBZRIOxowNacXYdKidJwHALbbtza1
mdOKBPkOC9lQ1x8DG0xYoUWAYEz3BOKirXK6bgMxYW9hOZxxQxtWN26x7XDbZKizDYmSrhIH0xIB
6HfYzmD0EZF5lhsvvpWjxoJZ2i9hx6B0GNKFvyT3glDMmNbDLoAf820FZfhpo/8z3Nav3eACS1ma
LgbqxlWqsnwcTIHvuMV+L7M9KxKrfYzE4U0B4miDg076x8mmELSy4bt0s5T3Pc2eWTjVMWdn1JjP
HeeiHXxM/dwAajI4CtcKfe47cCO8A25or4qwehhHr3jykBmXoP1MTZ64zOTnlkO2aVieo7BjpA0W
BQauxc5K0t+hTp7I+bp8fq7hJuArmRNknLqonieyEMcssXvqclyMhNha9peV14lQeBnHMcc5zUfL
0QB+lxmFCF3vksg0BpWAo7Ziscbd9BXBeRKBT0jBwYkKDSwQWboj9rIVQw0Penz/wy3nHYLKfU6I
KjIwT4ePflQb1UPxtzKrO7RgxtezShwPBtDQ3OTcRsnnFA310zS3xqUu4ETngzqELviKHIzMfbJJ
ykWdqMnQAE5ukwgzFV3FsTXRsFd56Opw27KJBccddl935xuGcp6QJcM/rhdOpJpD68z7JafXjAt6
F8opQY33gx+UB31xekr+kmAwHIImeyQPa+x0xvOu6IRX7dBw42AGnjw/hQ8QtjAhB2YRmqYcEqDS
oj2R2s4xg3u2WlZkkhTBkMMIM8zwxOTheGxSa2DUK81pXqsGQ2bvOUwEp27eA/x/F542GAcV6TZN
s9sMaxGICK7YYazXjjd4N7+U5sb3QyZQML82bIP/BW/8awnrpUgHaFnR1PnUFAJYp4+3g1F/snEW
e6cjsEKj0IvFkhb2eF7BSsWs3SvngWxWnX7qPMlxdEIJFmgcmYh/CUCtUx7wrxJ74940FAJJPDH+
tjH6wdKAHjKH67hhs5LjOWdHUq3jE2OPK07mlV+ysaYiuP3Gjkf1EiT+v7JSdH8qoeiEbs87NRXP
ThKxVRKkO6Q/9xsvwxelnGJS2MLpg+PADjI46G2Jtytga+mv/R9pZ9YbN5K16b/S6OshJriTg5m5
yIWZqX1JSZZuCFu2ue87f/08rA/ztUQlknBVA3VRZbeOIhjLiXPeBUI53rapXj+FkMuPkOtQ2gWZ
TvLt9/B35fApjXi3xDmEhanVh4g3mF6p/A17oURPcTCgVcl5/+h6wAXWuuyCJiEtfxCME5ZRDWnL
M6x6Hao4zHZ99ICIF6pNE8onKqyainQpo++kArxCo+7A39oiTWq8a1XarmXE+qmq0VcY+T7G8Iaw
qXkIwpYuuTCRREoMWlluhWAhSGKkf3yvvdY0Kf4J+5arvjG8ixLGN80py957eW/RCe6hmWhQr6/l
INdeEII0KBYCbnlS3Gw4ok8p3YNZDJHt7brmAtItLpUplTH0leWrQdQ8YiAHlpu4KHn2idbqidsD
GSqOQnjGU1Jiz7maJBGqDfC+9hgUOpKcFAQd8ssSgTQ9MWBV26SIm25oKwqzBbVwiZUldKV0krys
QOeYdPQTO7TtVdjZ6J1X/EeyGxsODySmK4QHUKDJSv8CGJa6h3qbURyUwMWkPh3VGhSm6kSFpr51
uOpg0qTZB70WVy4iOkpo3rngGxFazycYYBek9+EI6Rfeag4lLXlK2uQ6luNjbVP/07CtuUOt59ja
mu34ka8Bpppac2HT5HeDBUTKAKyxyi2EgyJESzvVdq9yKx0AelkonlYItVYsJyW0d8BizAn+hpwP
B+6LESm4BU6V/Zic7ErSu4GetoGctz+6w5NABWxLmylDWqKnTxcD/FurhuIjyGptgh7RyhjAGswU
JQ7vG9NEFKRsFO0Vdmy0UnK6mBEr4NIu3IKHkUkTuYLCTFfTDq6FEUbPQE/iC3fMoWvn4CanSo31
hGiYfIlmA4IZfdKk/Fq9fjT88r2hdb3hDplo6KF59DLtqJnsMxxnYQMgr7azFG1HxVVa5VpA5hHg
g/Rkd/WLZCCtQ2VZ0eHbjtalG/lwlhDwnPrON1oApRo7rxe+aNs6ctA1pIlYczVp9tIbUn9fVirJ
IoaFwY8uq7vr3NLpB+Ei1TwYZh5/V3pV2kYTeznuC0BRvh/lW1AkwLWjCukZ9Pfy+BcKlc1F7RZ/
PYoRzujHAuBFLnD2RqmNi40mf4+sINLMsTKV0fCdDJsbM0X4UgMEse8TkGZZHCEnVAEFlNwbxaSG
GQUa8EeDlmvrXlW0Svdxpof6qhw8F8X3KE2vjQphG+pY9m+6NgAL4YbsFVTxN2AHoVcoaXXQJXsE
uxhDPy7pbbd58yMxSbE86TK0eV1x2aWgKcdjjWCZvYnKSY8TQctw01mIrRsZ1qkdvpNtIUNeluX4
WfahAHhlqF0BzgE3rE/9WtFmQOt787WjXgk+iBoKqlbIsLdYclzHNLvD3Mj3nSn7U3MQ4AxSKxXd
ZSyZcCgwJ/xDqF1WKnUBzKTGR6Q4pB0G6zqgTC0sLwxdUn72MRqKa+TUbHgHzSDtVewZdhCjxaOh
Ft2jmcPftXQPrhOVjkde8O6b24zBK8gxsk+1b4+QLEmU1LZGNJnXsD/xZ0atqXZmw87eMKG81KAS
8ALMoMfHR3nQYLIGKMMj8HfrZUl8m5sCp9YwVleFkrCfgp2NrNHBhfFBY5cuvDxq1C4Hjxu57249
qOJk9TJNyFZDp1pJQPf7EQ2OlAoI1lUu9eSw3beT1ycbjAfzmEL6RkqiR6+5uZ+gQmhUxBdFVQ4o
sKaXtOunQiFvophnDwYNMMqQCB+2Rmh6zphENYjrpuHxooRvpW/+bqVwa1TRk+TSbEdm/MLn7oD3
/EyWSHuAhuuh5lbZgfH7qWjIXpQKvDsVEAtCsZdqK9ZCC4HBR6Mh1mWeXHpIfYiOQqDvd7shT98y
WnxbM2mOrjaJHlAB2MalS709jfC+rOWNZGKXNwDK7H3sh/x6uI4aY9yqNQCasRhpc06lJylqS/wE
jOtcQyo4ox5wBSfxp9JZCb9GfYisQeK75MqtO2ETbC+DHihcdCA4+UpAknTBBH8LS4omzbfo9rGg
QIqs/SA/dk2vXYRJDhhtaI6ix6q0UuGwNGUSkPSWjwEPylXSmagA+U9o7SDykOELUso9qmDpZSn7
quMngFRSxKtG9dLFMAuVM6+7DVsYTlqCXkaN0YUbBN4Nbk8DdWBIwprNP3UCOVvHwmNXavY4OB1l
vF/M1RvoXaqs5bgZMlISxQ/AtNJ+fzIH1jYYRo7bZi81ym3R9QOvjPRA6V1BEWVUVtyM8gHTsvcg
9/oruXc5h61Jz2H8qdgivpXN0LpIqjChS+EN/W2jtRs0r6OVsNytZUL8p97EQ6M2Hhs1hYCbYcfi
p2P1ZJvardxJtP3iRkM0rB3okK09zb3omgFx3jDtaA9Vj20pfKetWdw9dJawziahdMurv8elArFR
0mx4FimiN1pl36PNmCH9LOSLYWTL50gmrWqZmnkaKeNOkqWL3LOo1SqFiZ1sguuJ0vrPitUFu0hH
mziqsOVFOwIaIfCIVdvi6GUDkg0A8OlAwKXuugWqs1YrWixm2qt3o440UV3mDSUeaupWX8aXejKi
hYSagh2NJgpV6ltGeQ9JSfsQufF1UJdXblZndzkyJB6Al53GYyCneu2AoAE94Y64PCf4XBgeuv4x
HZ5Ho+qouOboJHWtq94ID7UBSSQ2tt6h9awjEnQMpDp1yiLQ7rTf7l0eoReJKWMe2dIqrFvVsfmN
qBXAydsz4G1FaXGN7g7WEOSiCqDxWzMc8h0iWNK6j8x74MslVRv9RgTx4Ig2ACGBjdbvOsjeoxJ5
UQTtug2OWDcVq8XDAkKDddWX4EdqFHXWYdm82lV0w8V6CW6WK2vIN4qg0FAmqNNECZTKrImHdZhQ
50CkunvV5Fh9GhUjcMbSVA8DT/N3GZnuVa+Gxk+qdofMpwSlKMgwiGkucmk1yKi/mE0NaQuJ9i1l
yepCUzIBAIk6V+NSd+WNcI8VXwSfIg5Au0n9o6/b8dZv45CyaR1QFFWPgmRmldsQfXgirqQayG0k
2f6zyJS9lLYyTqr8Lhfoo3VwE0pyWkh2LZaJ5Er3SeZ/M2P/1hzrG4U+y0bJ7LtWyZthFVNRuhyl
6IdWJIeamxKkHGDkJ5HW1ynnDwmpaz/6lIm2SombrM5730H9BkMYt3iwNSW4UzUTfdkMqdoAC6m8
42WtpRQpetn6iXDdE+jeBM+rkTRdJflMSzC9kHTpdd4PsvotRC5rlDX2QxP6+GwNcHsN4xVdKGTX
RzRXJo1ZOAeYbubGd80bJo19VCh6v+PENzI5oT4dofkJcm/vli6mIO6VoqpUbpX+KW76d9so3tqC
JqKHZCywE/RGAo47V7MfW7N4QvKV9qSBWUQMFEvP2zVO4ngRp1AfjXRiaQlUBSz1vXLN4tmCk6gC
+7vpCjpoCAMiuemWdJxJQURvOQntqiseWmsA98WEcb4n7/Qn7bhdEohD1raPhl2ZByxxAUJ6HpJ9
7V8Cvbl5xXn2WxZwHXW/3aGpnVEfD3iAuVnwyxIcIJEkIFi4m9YP1Uto3JOeK96cnB/0B+LnMh6H
W0lL7t08S+4xNnxFVxO9NVV5wLroJi3FOyCkHGaUJG/USj9GANZvI6nydR5tKE5in9lNVVCM1CWw
4laoX3WJLzZYY4QHvRPFyjPNW8SLGbrfQx2E6ogFQJRcVTUYi0nQPQJk3m9QuLyll+1uM73V0U21
yvtBA1NbAfa/CoUh3Yq4QD+6r3aawamcIsej9MrUZcIZN922qD9wpMic70Yabto2rY5VP4B6y7QH
Wiu8JcEiK091zN3tdzW2Bbl6VUw0n4RnaUhXleUfGvo7L+9qq5fxtaXImFvpNU156S6ApueQcXDZ
Vj8828TZUFBqmI6vq4YYgBziZ/7yzoCA4aS8+q8CyD63ShCwPiVyl4es1cIHBUDxBsthurD5q4Wf
WidMNh/EhI2odM/i+lAOXhU1ewWGKAWS+id1xHZN3iCYqvgKEMdLnxnPuUBSlM47uQfNzWcUjNAr
rPtqXYAaxSjKH96Fn6cH38ITCLD0uuY3u/ST5LfSU+NbR6ZafKsr4/tgFu0hL006oZhqbtPewO0g
KaD+1/oh7PRXGSlhSh/pO/qj6b4mgbseoO/73CbbYKJZlBjSSOFoYn0WPsqx7E22YMh34WFHC3Ew
q5UsZc9Z4D1CduVdiWLbC33VV402wjopMvkQGV14TT1Qh1bP9451FWV48Bc82lEnBL19sKyJBB9p
CfTSpFbeYPTCAmsVQF99jZ5bHI4/XbL4UOP/FZDwei6U0R4HpB2OrsWji5mazIOtxRUFOqYBr6Fp
fqOo96uXURjro1HkmwG9Q7IkbOk2fRo/lKr0y/DH7K6LKC8ZIJ6QNIYtZ8RIyBWHsmsQCIZ/g6bt
3reC3MF3TX+MuqpwUOALsdbkoc+aucMwHjk2UOj6Q+3GweMQmBjccCU+2fRvEzTsJbzRJshka8GC
RIT6Usftu0LiYF2nmXahC3vbDikomr5vUYKwqmuYC4hTu4m0b0SeX0IYJf1Nk5JuxdAbjySTb9CR
aP7IQcO1KCBYV5RTp+K5pJF+WMDMa6nrZL54ChZaHuOdVlX+rwKB9MOgCYibgNPhjzxJCo5kUVle
goj8lRXwYEMt0ajD9yMv2Fx/7DjLHNJKDS21MNxmvXelpepFKjVHu69v0jDPtkNLlcOsdYdwjAo/
LnpDMAx8/ZlipnpvU0my1yIxaIzGg95fGO5Yb7VQC3e+0af7SIKSL/fqzwEGugMCEmuh0s+3FCEz
8vDsFnzVbSrV4lZYtNoDbMuM1Fcuo6ZSX5GrD6ezIz0kPhpxMbjosdFtLHKqHitwPb+DFNz91D1A
aL4p80rWMnPXl71PL6mvqxsN8xjUwViczmA17yMQcnNagPChqcCFsDl4GD7KqPBRKzGu2cloL1nD
VvMs3uFei1VoHA8N0Hsta/b//tf//L//+73/X96v7C6LBy9L/5U2yV0WpHX1f/5t/vtf+X/918NP
/k0zLDIEw+AuNCgRmobNn79/fwhSj78s/4+6dn1Q1xSMgYHuIwWo8KZ9gVt4xevufCRZORHK0i3D
NvFI14Q2CzVggUjbC+05KmlbeRNvMEFYK7fcVI7nyIeFaPKJaLYG/9AwkdZQ5tGSyg7CsLBypwS0
TrdSCb9htOCiuaL/rox2Y98XZJILYzS+BlVl2bZUWROmEPI02x9mM/bR0W8TJXeS0iGTJCGKH+Kn
8yM78cVUWSf11GVT1lVlNo11H9EzjH13204+luOatllYRlv/LemuzkdSxYnhUP8QsqbouqWIWShT
K+XMlRsbH6ky3dGSrzeBTlVR9Ux9JSKFGzYaq192Z6QZ0tqgQ0YZWowfJ7KD3QZWVdRSVi3AiF0c
GzvKq09UTZULE/7HvkVFo0OFFd0C/0mg1wLtqnmwjRLkDLS+bI065n2s82AxuJBI5HRkOZRWqhbm
89Q3U0CA6ALqpKGbs28GegKMjzTmDg4g0jcp2bf3+s/zE6mfmkdbF4YhTMUwrenPPywLFXcMmOMC
nJ2GJYDTP6FbcT6CrJ0IoQmdJaeouqYb03b4EEJDqB4ktudubfmnla0N+xGf972eQCe4oIL7Ookn
TX1HSNCr9gYt+VXD1Xn+lzgxk6wSUzUt0xYay//z70ASz8ObB6zTo84lrWvTKfCEbRaifJ1MVXBq
aQLouQy6dz6ZVhu6utU0DhIIse/UN67Ynh/HqQgmP94GbMfBMd9hLPk2bjoiuC01mYlJnP7GNXrh
rJC/nlAQ1UzYcqawbAXU+efpcuteQ3lRbZwKTavngIT8XpN2OvpjNzkKdt8y83h+XNaXNfIpoD1t
9w9rJDPKIQAK3jqxegWwi7zQTd4US7+n8PWa+r/bXtyej/j1rPoccbYi9CqOrVKIxrEl+EfoiaH5
2N+J8mC9/LNA093zYWhjV8hDGneN074PNxFlUa4Z8aKx6M/HOTWFlq4pwoKYYajzxWfjGuYJMCCO
Nd4DuR6ew3ET6T86d0VJ+Xwo+evpq8r4oqiGYWsQtozZQkd/yvP1pEb+OLAcPZHfpz4VYgeBXl5E
VIlxBqcTtHaLy/OBp3X3OSWY4nKOwL8FlTXfxhmPRiDejDHPr3mDjdVvTfwKvqFANfzoxtfzwU7s
NVmGWqkYoEdlVZsNEoPKsIkp2jpGMTler1tD4EFpLMzliXXIscj5Po1Ms1T18/JIUVYJuxqj2by6
oFqUPIFgXdnPifTt/GiW4kyn9IdliO9RPTQycXzK8XF1b0US7aeQasmdKvSFQX09blUFAw6Mo2wQ
GOb8mApxtC1YImjagyVCu9e+Bq4fLgSRT0WxDGFNF4tGtjEN+cOQUH7r9QY0tQPUcYtg0SY/5E6/
z7f6PfSTFb4Fm+7F3Jyfx6/bTJMN09RZFbZN6jFbFYkt1Tmd8tiB0Nm9tcMPz/oeUjm8qvuL85G+
rj9NkQ3LMoXK3fUlxRk04D3K2MeOZz12bxgLLua9X7eTxs8lxebyFyRSswmMu6pv0ESMnRH8KdTG
Qn0xbg0LIuhP60UXC5v31HiQ2tFVS7CtbHu20rloxogmcezUyi+KA9Se0WNJre35WTs5JpuHg853
YtPOxoRXJEUwhSjKzrqodsahczDH2IW782GmH/P5JGLqPoSZlsmHtWe5Wco4CTNyEj0buN329Rqx
kcpaWOUn1hsXvTWdeZyzAC0+BzLBr/uGT6DwOKLxoVzld4l8ZbZPxtId/HU7aYrBmGxukOlImt2I
wDfsOs6J1MkX3VNiX6cPoInOT9vJGJpts+hsxjI/GPQBZwYN8qmjQmk5KpiVeStv6Xr6ugSoG5CJ
cT9xHbJPP09ZodEzkmwG0uKhJ7pjU9KkVVHkDaNrDW5jXDs18iMLH+pEVJDcHHmGhfMlCPvPUXMP
CdJmGlqPI0aRXBigFDSjnjiP1ELNB/KAtejshQk98XSFQ6fJ1vRGMJQvCbw8iNYoMvZw9r2MoFdD
4cMll1o0IKxN+WQDPejXlr1wCn79jkQ1bHXay7ya59/R7ZuItz9TrMWQJzYp4gBPgbawx74eGLps
aTLZDGmoxeR+ntFaavBW6wgiCXviKYCCBkuVpn9jLAjmWRbHrAoffXYuoQOR+Th6/3UKetgEW7v6
oV86/OTpp3w+MNhR0yAskgrjyysIPCUCGYLvROdzI2/klfeW7lEI2CmbaBPvpIXDdn4+cfnaAsKj
JttCt/m3z3PnqsgCI1HAaiz37ZEF4eX3ykvQ/Dq/n5fCTJ/wwzEoOl7QkdnEDs6DK6kpM0dSIJCZ
/hoofbSRMujC5yPOz8P5wKaV+SEiyge6j8MCAwM+0D037RYd2U57T+6WqhlfXkH/FWpKpy2do2Re
pwH3EQ9+4OHwumo3GHOsxktUsnZYlu2NhVvryyN5FkufnR42itbmWOACJAfeNcgCVAYF7utYcW5G
BGlafwj3CUp6oe4/pnH+MGpiUlCofo42EjlFX3w/P83zDT7/fWaXAa5aKEeEvbv1WkRca/UBJ+Qj
smAPsmK8ng91+ov+9zTryucv2meJ0taCNRRjP5Gg3F3AxafhdQ2/Crj92kv3/yzgbMOjqaJLFtx1
x0JMsG62PWJsXYW5CDxlGfZ88Kd1nPlkzjYjGN1RMkw+rg7u0gDusQIaBcg5vM/1pfx06cPNduSI
/ZqUwHfbthb6EVKPuGXtI5YXtdUG/0lp4f5Z+niz7Whja+XWIYhnS3PXeoPtWxrfjBNLaPAoM0Kv
wG3Up+Pzzz7hLCsKdTuxfRz5HCgAaJjqlO6Bcn+HU4ET9PlQp4+4/yzPaQY+HDjQe4pE7wgFGMsz
N/UdHdhVCzb3+XycaRF8vCDmi2R228VNkSGGQpwWUYlO+LcavhbnQywMxZgdMpOGpBnHbGppZNrU
UlpnuagOYZYc6E8pwOCxeFpIi06tRy48MiJEHHngzg4SOfLNAXEGC1EfdWMnnn0I6eg4fVc0V54Z
L61H5dQ0fow3O01S4aV+EhuZE1k37m+6GN2Trl+YoF29B+nF9p2huZfNY/cEL3tSd8hBu9wnNLSk
+qfynqEod/Bg/0hGurBkT00+l7GKi5+ma9b8NglbH9mAhk6w3uM61+A1lUbXNSBMABw4oZoLFfLT
4VRTY+XaKuXIz8vWy7FVHyolgxC6QsgH1HyyUxCNFc75NfUlAZ3WLRH+O9Bsf/RJB04cwBgS+5gD
6gHebj7q9XA6XbRQ1kBQ3lpNea3MfIfn4roaq9u+V4OFpX3qHPr4W8x2jzqZNXpehN/7SL+xSn5g
Q73GxUxb5eiPYA1FUfhvzbBJiqpRvPlSCcC5x8gk8H8OvClYevpB1vN3zGZvbK+6QdP92/mJPvVB
lSnltqm5mepfCeaHc0iLCsPNS9BHeuRI78lbKXbxiCLNwn6d7of5MaSYVG90GwVaY75fzRhugd+3
qZNiDgF1o0Hyo3QX9sKpQ+FjkNkmVdoMAL7dZ476LXoLJGONtdNQdAtRvuTc09L8GEb9vAdM2vUA
cOqMMjbN7gqBmYBbPt5Xxp2fWDiQFw6+Bjilv8j2jdztc9v/h7M5nVYfPlozVKY3xGPqGPm6/Wnb
NOQXFv6XKth8kLML3zbSPEDojoSYKkRSVldtgogK16GmCfyUDado842fomqdR+KpkticlgGLZkA7
CCk5sTMbYdK9Qnbs/II9vZJsQ6ORoCvoVnweu8WfoJgN2s2yhENC+WDpb6P8dzIBxfxPlNnxo+K/
gSAE69W9z2+74q0xd9Ux/RWArz4/nFNr1lBo1zIWalXz4UiwtDzhMRzOl+GXgPw9kfsWluzJIHRQ
VYyNaXvPe2WyGoyBgUeygw3Dvq25nfqrwLtEkGVhNKeuSeNDoNkOtJAl9EVIoFFU5ME4Inbj9vyE
nTqS/6rC8RClEDd/vmcdonle0UeO3N8IvPZgvhcQvI/NbfDjfKTpcP98ZlGN4GWtM2fM2jxSncpj
YE/VCBcB0kbfdMC8wTTs2BdHOce6vUdVQkj781G/jo8OBJkNhTmLipY5O13C2gPiZfDEDnBNw4lq
6JOLDiG1GJ1hA3KGt/TNTgVUWXqCco9JEjHbUC1SMkooePq2vbH2q+3wK0vXsjj25Y/k9fzYTsyo
Sr5GE5NQXwERlPRL8PeEMotvSXE3SN0hBacFZaUywfmx9HvsGc7HVE6MT6WcD6SY+aRsNxsfEu2u
K5C+dOIivEaX9zZWf8r5JqqMHVaADuANXsewVdwjsr4XtjY8FIjSt78z9di1qr5xrdBFKKDa8iYu
NlAFD35VvKTdNsLOaAU7OkS6GIAiwhF1g5lH0/m780OYfsPZQtSAJFB0odLztYRa2m5vAtePHBdJ
kuchvEQaqbtFyvB8mK+nxARSsdDP09nCX9pgZWBHSJOyeYffkwznujjiqPvnIegwqzSbTQog8+ZX
1CQxeqWInOEDJ55dYzs+6wtr7ETmSI2eEp8+PQ5om8+eBjmeQ0HbczmmHopH36t7T32p7vAPrKVv
+vfJXPC6CO/Pj+vEGiOmZdL8ZVT2HFIBbiXDiJaYUHziOxx/0R5e+ZeKjW77H3aYgcB8CjX9Kh/u
fh+i9sCaTh1a9cqzomEzuUXKvP8ba44zjztQwWOYDsHnMIZqlq1nJoTJ7j17XfdXpelY34LQOT9z
J44E7WOcWSpTh2DyiiGEC3GhOxxxu5rRlLul/s2ptf0xzCydQcgxqlxoBY78rfmVi117gxHA+ZF8
TUz0TyOZfoUPH0ZpMhxGAOc5+XAZWPqzoe1zlBfOB1kax3RUfAhiU9Aa/Z7PAha0PlrGtn5IFq69
E/ktSCtFU1QbAeGvLf+gsZugFUPqaDvU/rb9JVDGfbwCeLUV++LF/uMHD6sLwBq3Ar0GQ5l9mlxT
Bh9NwdQpntUKcQBwOivrh7aEcTkxczrPY9prFP8VMe+IJ1pcIqZIVVNBBvo+A+MZINm5cNl8gTCw
O6cZm/JS6uMc2Z+/zyAkdJsKejNGuYKhUh9RuF3pu/KNRLm5NbyFeCcG9Smc8jkcYt9KFnYmjS8g
8B0iDjvjpfKdP15zn4LMjgIdVY4auapw6soM6ZV1a7wE2UJXemkgs2Mgkbo2r7DCcNQaTFqe7sGj
LzXwTt0MdC54uk0XHAiT2UobgMxgQ0mzJCot+oRackl32guuovZeLpU1iFsROXF04yoLZ/bJZUG3
SYEXIQCKzRefncHAcjXwcN54KB+V7gKFVitH3PSnKNFPfjT/vCyENLlsAmKgBa99qY9hUuXGnkXu
GiCNiWtLDajQ30w2FTfnF8eJ8xs/DtIrwjGtymwFep6SCFlS+XDfXH1j4VfdOB4X70R8vGm1u/PR
Tp1Nn8LN1qLZNI2vT+Gqrexg8Of4jr02r8e14eAVtxYLozuxLD+Fmy1LAGtRY7Xsr77cIPCWu+sQ
/4Olrv+JxzbWCxRHgGUAQ/qCmOiUuAa+TxizQ0j3KYl/26zMuqs3IndE5a4lDE6Hm9HfG12yqwo4
uDADYF2tetvf/o0pntrcABsRIxJzFBaitoPutbK5xRCJ2ru+Ryx2o+TpjwqOXB2Hx6gotoNm3hmQ
r/Z0vG+aBhG6FLrXwo2qnpr+j7/K9Ocfbju0SouCPMTcgr6Ir7TOVy4gBMavOaBmqYz9dVO17bfG
ju7QVTNehRAIShvaLresY4m3D3tMRQTDb1FbNI38BQcIvEVg+ZV9ggdkWAzdc4Q3Aq49+b1u46+l
6iViKp7S7aMWcwyI2Bca7t5Z65bbvEP3Nff729E2wbRnD3Kl2ZeNAns3G0Nin/8QS4OfXfWjm0Hr
CUNji/+XsR58+ruSjZJ60QybSqRLGIoTKSzp638++yyvxFUK0ow2sNC0Y4YokWorEJYf66cyEnCQ
sj9/CVBtBIX/F2aDbv/nT9tZkt21vuU7PoeFuyElc8eNqq/Pz+E0R7OX09QVB68ByoVH9SwKJsUN
qCrSpSjZRWhiBcdwPCgvhbGQ/5/4VjxoFXV6oXHqzuOgHaWZoLdSjPmuUU+T7perEaeOvo8x5mDW
uBtzD9YtRZzbeuPumh0SintxCA7/xScYFjbfwpDseSaTJC6uflPN6L29zbur9qbvFi79UxfypyHN
Lo9cUjsT3bLUQT94p22znXVlrJDMWUcbb7NU0juRn38KNrs6MqXE8yucCocIpfpOeWMHC1N24i4k
AvfglPxpXzJZu5cSue9RiG6Lb8WNjbQRrmcoBkIfWPvK4/mlfQJHwIPzQ7TZ4RjhDTUgmpE6Kjq/
D9mTzAvXgl8erVXcB29FcBsvbafTa+I/A5wdSf4YSgMW3jzWODzzTVJt+ycgyOcHdjKIYVvoEQpq
ourszhWxacayy3uAdLP3b8Mb5UdU/jGOZaoO/CfGLBM0oS/GtUSMVNTrLHxWC3r0+VWDSYj8D0PN
PpMbyQp+IJNseAirMF+paN421aWBDmu32K86fUh8GNjsC2kVtiZYz1FOrtB0u83Um8Jc06YbMNr7
3sqXqIvEKKc9u0vUmekHz09aixrVBGHFEXJex67MvuWZNz2wIRS+jehN3sZv6EKfXxsndpgN/AhI
E5U8/jc7lHBI9mD/oW2Uhfvh2UNKB2OZB+m1CpHn+PP791Os2eEkdZavwf1LHXQXpG+xcR99wzTr
/HhOrHWbgtGUQCvUROfPxUCNMhOTTsylJ0YEEvjNMXv5ZyFmw4jVLk5hok3baaM8e+E2ef9TSh2P
3k+jmJ2sWlVnAcz41JHU7eiuDIyIEb1pofW/nx/Lyc+vTeSRKVf+wlwSA5pCjcnn96uDkJ0unwww
rUOYI+8zeWYV93ETrs/HnI6b2cIGbU48zaRJ86VB2ngYEIyVETqNpUjOUNXCqZKFI+/E5vkUY3bk
oeAgJyiSh07d6KozYkeMXVSMEX0kJ9u2Elc5GsgLy/vUm/RT0NkZiPyhWucFk8l7CmGjXZE9W8pl
jQykq2/z0t5mqBCAjVyKOy24cxM6OxDVPhijfCw9xz8gF7KlxbYRr9ipOpmDEeiP81/vxKX/aZDT
zH94QchNURhisELHIv3DxdISvxfx7ic38YcVMsuc/UJVKvkvQKm6xUXVQxX3aEp/5+T7EGSWyYLU
qwseIZ7jmo854Av1qu3esx6t7J84X6n+8/l5W1iRc9ixp9ZCkmKYYP4kN5WhzZ2jg9UEO6QzdorI
lprqC3M4R4nnCcI6XZSHjv1oX8IQk6+jP4cpcUr9ZwbnlQpTywM9zeTYQXVmuFEEkrO/fW+FBNnC
iXEqM/sUaXYetmqNE51cheSBhx6einKsDCfAT8BHb2TrDjftE7Jv5z/YqVz6U9DZGTKaSFHE6Dk7
FLenbbVp9+JOW03bCr2BhZrt0ueanR04K8mxHjShE6EpLeF7b6vSsymirWI23WFhZBN+7MyBoUy/
zIc9rGKlFpZGTQMPfdu43upIxgc7y7ef0MYZXnLxewyNhcLP4nTODo6obaBwTSBYsRvWqoOY+DpZ
m0/CAdyxjNOd8pZzQ5wdIUqmmq1hSJBYnNFBmWqHgHq/pqu4ARS8xNle2tuzoyTUPKlUGjekZFc8
SeG1BIQ7NBZWyNL18hfV+sNXs32hYwlQuVvUssffyeA/xj0IuBEdDffSxTXKtpE+1xXpcWG5TLvr
y1zSwKB0BS/9C9QoFtVg1QP32vROLg8kCxtprV7Tu9/Ua3/758hYjhUEcOE5awY99NlCwbrEtOhh
gfsJL/JXXVxkxyXI+MkP9iHEbHVEZa23wuY80Qc0225KSM1SscqO3cv5qTsVZypRQyOgV06O/Xmj
ecLvqsCzKBprThIelF+d+T2/8ZS/kfR+CPPXyvmwMhpP6xEkotqpDfviPjD2xjfkF88P5eTy+xhk
9lLIBxevsCJjzm7Lg7q3OAoRELqqd9X+fKRTR+HHQFO682E0mLXaKX7WlPa/2y+lBYEPasxCoWQp
xuxCKUzJHdyJ5UF7uT1KeCC9xfXm/DhOfvwJI6GDz/vKAUcBWagDKsCOSl+i+F4Ez435VH63X8+H
OfVCJX3/7zjzcyHvG8NvO7zSuzWmdc8IlW/EwVhNZ12yEZeS8w/jzRaCsDXkpQ0eJ8P9sJ6OA3cD
Xg4qZ7+Nt56zRLk4+ak+DG+2HDB7R1lC4R08JJcCoAF1e0damMPTnwpSr0zFFobqbJ8iZFvauGzy
qXr0O1e17+Q699IirW76OfOTFBwguh6Ie8B7my07rM3qwpwYb+Eh2Mt7e9s5/j7/Y9Lj9Hy0FAuh
GVw1aANPw/2wg3L0DJHqJYxcHMSzauPtu20flo+EUy85SnMwLC3qzuYcfBKDD0XjoAid3kFocY1e
Gv+4GzSrm5W8LXdUEJr1+dX39UtRwwLdN70cGdwce+SFUkcHhaQMdC1efalxHz8b9SpuD+fjfH3m
fI4zuyHqMTeSTJ04y+UBL/TLpH/EGXTpSp/W7uf18DnKbN3pqicyP6WLifmwqW6651Ytp4Y9WmjJ
obyPxgf7d+v+Pj+081Ooixm7oNXbsO8GVkdOgfgeJ4xcuorfcO46H+ZE0v5xcOiKfF6Fw4hply9x
xnbdm/TeC+xsfupoYiHnuUILcSpmLeSYJ0dGPxiUKfo53LufI2oNMs30A33HwD3u0sMxo1n7l8CX
z4/s5NrgUp8wpuAY5wOrRKxYfS+MrY4khY7g3iYnkG4Mf6o5ABFDTNnD/w80O/oS5JhwCtJMLBut
X2OKCaKRXktFEF3qWrpPUTD/49Lq54CzCWxQFQZNaOtbYVwauWM1K9xJjHIz/Dg/g1/P9M9xZk8r
BM4yRIsNc2sOeOdWgepUHXhF7/+Rdh7LcWNLGn4iRMCbLUwZsmhFI3GDUMvAe4+nnw+amLkkqoYI
9fRWHczCsXkyf1OYSEMP2RZYYPnZZ9vs3TiuHlddp+tBJM+Gt/Dnhc5uTPMoDvUtlpHIYFAofI3n
8iCiDopCrFMLhWsoW4XWC/nTx29exuTdoVzgO5jVuDR5bVvgio1w3Wskq/fDkLphHdwEaqk/+HFi
3neBiN1fVuT7zwd98xcs2+fdL/C7ZkBJ1BI8acYw4yvyep1u7WIBC56n4g5XD/ZLvrFXLs20JlKH
heRNa3Jdj03aakZxjEOAoV+kyJBe49TeSrUu5EA6ykX/CbPaKfPU0MkzQTFM+87jcckTxXg0PPw8
9qkn3FcbKeqlg2bZlTpUYS7y9RMljwUB2T7ANRVPh8YMvSHYK+NeznZIzn0+a5dCATrhRONcQ2di
dYoGas79u6QMFM0BBWCabd6Mz8LWPJ1nJjSq34VZDeBQ9IORLTtygVn29+Us4m64V8qTD3Y3FhRX
b6WNpbFcoetd+T7k6rAxJ7XIipilkYkPwo/goR4fg5pesvj3QLWP37Y6beQWvlwkcpdnuB+8gbos
7qetHtulOwExKdYYT2TxDEQfJqiPwZIzvX6kFrXYnYw+mv+xqdifr4eLE/WfQOtsH0VjtQp6DXUn
THhEbgP/MAmSY+Q/UeNmJSbCFpP7Aud5ATH877cpqyVYVLPf11UT7ZCA1IAxqCa61nGvo745iYco
a+TXIu6lKyvR9BsYdd1JzAcQ6DjuLlVWDEfi/FGd0of/30islixuekoVR9z2A90KQYS++n1xSmrC
vZQdtPnQYaTwecRLh9n7gVit2GYeQIouEAuYpVrsdJKLu9xmT/jijn833KvlivZpUZUFLYO2FgZ8
oeK9WvISIdEfsVZRHHTxNe/ffNgCU0ePg7rL6oJMJ70cC5VE3mxP7Rcx3xkJTNONIBcTQjBQ/xtl
Gd5390+X++qIeqOOGWq574zrYhSu9f7UtwiWinl3KISHoTTeahSMZ22zirUsh7Pj5l301e3XiFD9
BisO/jyT4Tc6hZPclJ7FBUHV5F8kUu8/dfV8gEMKYFng1NZTt39S9ZMwet1Tu4Xeu3zq/GdEV+8H
acSaHadU4Fxj+YhXzAEzE91Bb9/cWPkbgYzVm4EXf5jm2BigmGzhLHXbD5VXDVvEmcsrRMGOCv0/
WtLrzHpCRhraB5Ap2aAp0hffrZruoBVoCurPhu6KjYRPHqZDupDtJ0gjapUOG8v0DwvpbKG8+xGr
c0UaEgRZDZj5qtFDiRUVkHjhd4grt0M2p0dFFL6JPuQhK1SRdog6HHHxKcCsaS+YieIUlig4HR5b
1zhWxSc1xv9obiqsROsnyL43pThg3aK/TY3wtZfyf8Rghh4Ky8fGJehG6WJEaQz9r6VT4b/qf6pQ
cGDVc/2ZcMpLcLyB5cV4GoDRrRxDxa8uMmOM27QAp1f9qa6D4VqephKp/uSxzFJHiHGk+9uzBpEk
SiwLqAue7Lo40Y1Wyk6s6IYK0Te4wEc5wOhISya854vfn8e60HT4GGy1DxUlEaJAKCm0yJN5kIVF
5To+6k33xWjxPg2fo7mUb8MuO2IMOWMZYxb2gGroxvY5vzg+/ozVPo2w7kx0JbW8bm6p0yu+bk9h
y+qxREeyrLfPv/pSNAQGIXNqaNicPfB1McbJrkAAcoIfjBXtojWPR4QDhPkFUYtfn0c7T0jQ/AFm
Ky2XB8oB628LcGySMNTyIiuMMKRtvklKhUkNIlWvOHcGzixyodS9uUPYdYuLdpZDyroCT1+Bj4Yn
KML9H68UrCxFC/NNZMOxfbeLvsWePrgPFd2Z4w755iT1egNf7M8/+WyAl7E1TbTsFgHdM15Xo3fG
rHWz7pmGAwJkcKTfWy/k86SLGLDVYRFyI4MDWk7kd5flHGL65SNE7dXDNfRp1zL2VmXa8ncJNQL6
7tUv3eStqtINhfmNv+nj5994loUs8enDgL6k2nZG+oryMMdKk5ENjYP8YonfpeYkv5btt78Pw8IB
d6cuylhrcqYZyJBCzV7xxicNGVNM/e4V7I+3mv2XvkaD+7kIvoKoWhMVUjWPFGUmjFXvQwVZ5fyx
nnK3Hb8VOM99/kmXVgeaWybadtJCTlhtCEzy0lY0W5A7BBIxLFKU0vH7nbopKnZh9Ws608PeA4oL
2/TjGqHyXycYqSheZzWOOviCgwPycRAUbsk0gS48/4i7ePoX37dkwTy3demcDohKTpv6KlEXwHd0
Z+zrkarK8e8HcUkDTCrleKqtbwmGzZySiSBp6Ga/5ArxD9zhPo9xvigMEYUPCgMLzUxft81MLW5q
4E+KJ/JQuTfD6/J7+qZsCW9sRVm9njAKgGsqEsWor9CDeG6b+/5F2ayAyOv0VuZjDGosoGQX3sjq
bVLWZR5IJWEwioLHQeP7oN1gKUIZfpvFcZ6oLdEopS7tWQUk+PLR706nHnEkKZGI1gU8voawlZ0+
rQ/1IhRj4hxY1zVvIxVZcTzK5f6IwJi0kaedbzMDpDuHvgQBmlN4Na7YEsKKFdhm9FY73W6nY/UU
fPl8hZznD+RE+sLcIxJbzFxG/d13Iv6ey7hqKJ5607qYDu0EL/ynQ6lyEZxXNtb8cqR/SDxXwVZT
qHdDl7ZTrXglGf+uFMLU1VNRdpQ2D/56D/Nd6MzDixf1c3AplvZJgJM692bbfwNHC0/cRwbKDyWM
oYJgiwJzflARzvrvnpQCU3m1XKxxyLUorxQv0a6tr22Ey/md8rscsTXd6jpcGkQWBi225eKEPPxx
xpRYbjWt4eBIitTJJx7qSub2zehCsvkt5dL3okfrrkuRlscZ1i61/FnHMxxO+kmtc8zSMFH7fBEt
5/16Wt//otV7HrGtDH5jw3mZhPaU2mFxqAIucCTrC9tCLXFLqO280MtCgm6OPw0Z9pICfhyDyorb
UPDZnTlWNLhTOlHqn8ay98KguZbkvdVMByulXmNs7MkLWQuRFVQ1/wg0YgHzMXLRzrkhC6XimXq7
G803Jf82tdmuF8ejoVzp40kzdkL+Ww5vM/2t6Kd9nG70gM6PBRPDUjqgwKZBT6+fkBZ2ZakaYCSj
fEV5GjEjgB3CVjH/fEo/BlkdC6mU542FC6hXSU/C1yT6AWsPJ92RJ+Nzod5parpxEJ2v6o8BV6va
KFodq5SYVe1nO57CB79X3EmPDn+7VD+GWS3V3rdiSURizMOz+qFpLcsNWaaNMV2pllDfKahhlUn3
lNRJuvs88oUb5WPo1cqhnVfGPqI3Xnyad9ouuvJP1oOI5mbubPFWLsZa5HhEZI6hMq3xb6OcSH7p
E+u/BSNDJ7oSj9MOLtr+rzsFvBPeh1qdfFNX90mgZ9z+I7wz7koZ0/ZB7e/U+baq1a3Ff2lhGkvH
H0z3AulfXYpSXZbw9kSZ06/nhY2a+EsY1sW+w1Q9yP3m4EuCp6Wh4agK+8KqpVOTV9UdFIfMRqcb
aEX3q1Y135WG+Sou5AHy/Y9q1kLP7FTTVpA+jzToD2EijqdenSVMwgZcpCa6SVVbh/hQWU5cRf6h
nkEjdfC37ytLh73VzxqksW52BV0O+PN14s5D+ZPzGoSlwYuxLLRruQ6zvdqqt5GQUsq1ypexK91e
q4CVDqVbiVjCC0mKk3pV2vUw2zPaWim2YjJeQrtQwudH1e4x18UFjqM2CSavivDESeFAWf2vMKiL
U1frg53NzegUWvUDgyE3aKydCJrg8yV9ac++n4vVITGlaqvHYyt7Xfa76sS9ENxMODF/HuT8ZmV9
vZvw1cEwG1MujhTUvMB/VXNUdZTph5BRhoq14qarTBwRu5+fh8Rr5+xG+xh0dUwgZDuUeNGL3qA0
D1gz32WjsLeUoEEhBG/4Eeu9uLiJxrl41qWosGer9t3RqH6GWCI5uYVRZEv9fFC1n0qbyUcI/gDj
fTl3SlV8CmTf90gY4gNSi95QGa9DJCaOnxn2FE++F04ZIgAsXFxYEZsJ901UnXB+a4+iVXZurgmD
15f4OE6m1TpaFR78Jqm9niJX4YsuSK3aiQI1wCwmwWrakuzUmq/6LNKdSNWbwzDQ1cBw8uvQlJkN
ElG8auKytyc1/1XU6UMYJfug7t9mVffx8kowFmaC7F4ShSPJxy7WcaQXpHK2lWZ256AFHp2FmknR
sr6Nx6p1UJD17waallg+DG+Dkgb71Be7V9w0dXytsg7Ydic0guCgNxvfz3Uz30SRRD0lzKfXvGlv
wrZNAqdS9cJuG8UNilK9TXKc3/RFIlGtk8fWim5rw2JbDfV91hQjqU2V7MWwpTOTyE+CErXlwdeT
fd6NEtsjiX23ITG5nRQMvRspOk75ZN6FhVTbUjYcIVHc5QVu6UWOu5Vt+a1hm0Hk6tjqdbmQOy14
kjmXg2+91ohcHOJhqNK7XJXqPda0qCmUbx3WNUZL2TTKU53fKvo3eaE9hZRZXFPqM7ctIxygcZD7
kSpi7xgVvt4hEL0R30mBc+0QZ4nbDEiR19RbE7EfYZEkIwbP/jPSuxgEF9rO6OpTnVuG1/rGuF/m
vp2D0A2S9qSVleVOrXCbaVVzZ2GBncXqQTPgsxrCfRIJLAGEbSoueNtS44MhGhOeEtYNVrkGSt3W
dZtX8q3G1IUF8galFFwhUkCi4w8QLjmZIgPY3dx9Na3iOaom/2DN1IMxobTNKbpBXu0ZrTBjlwUm
psRK7FFAwCTQzL8OQfNtZCnbqTImTiBahPP7Qy7CC5QlYT9PM++Bvr0NIuEooVbntYAJ9FLwJdtP
W+0WDTfFjcO5wmSyoXSb0avDfdzRwvk+mcPBM6sGBmXT3tZT+xYX8zc9hX+ehMFTZGhO11raVVIi
chlNqZtI8a+y1/u9jn+Sjc3ys5RGqaNOeCALhm+3AuvIzAPcjobkMc4Q74IobhdRhO2orFNJRYqo
CHdMzIQfnvpd78TxyreEEHfHIt0rvlpjE1kdprzIbWnMr/sqXLys1fRBrk31m1Wb+recbTzak1Ic
pAp9FqnEilapM3/XqVxxIcy4UAGU3DZOJxbuhNPEQZnmqMMySJaPQ5UvFpqxeq/m0w7Vx28i5ojH
ucZTUQQG9UWcsynyurjDTlWPw+FKrofCKXsjYGIjB8XzXSAEd7OcYjNsUMpsJByibVw1za+K32DQ
higbK/5LVqWYVKnYNcpaY3N+vEZq/QQq/F7za+uKRI1yO270Qzt69RSae7+Yv+SglIxMXcwV/Kup
Fa/qwRivs4gFh9YylPlesPva/N210Ykz6RdqvYe2Eps3XMZNp1FMR5qoAFamCTvsd2l299004eeJ
V06X61+YD3pbyLbvBiG/1sKUKo2M1Wkmy9QMOfTpy07eaMyuNgZweIbqZ68UxnUgA04MlX3RqA1d
ztBtg/olqwxSg1L7KgjVzhDUhwpnOrGnf2D0sTf6QutNDUQFK23LmzG04hdBE3jnhJb4Ig+5vwvj
6NQJ2RViw9JT5ne/CtOcrqy6uRtyDG3zuHnBGLj8NqeqPXYyZt5j78bpFL/m3XAtVGP5u5oq83XK
jfoQVinFu5FLQS5r8ScHZkWqP/iNQ6laCBzqz/GNRLPGLqNeuKN1bau+IOL52onXhSwjRM4paQSV
dTOasUcVD61wnL1tc8z2Uhk+SmYnHLKW+8gqfs9m5lQy2gVtl3g9iD07H8fRZZt2rgIWcZdnIcqN
TRE5dBqOVltjgIqjoImPYdIpNGzb0fBKNfftiNVTC3iPZ0LjTNgUU6F/xsjvwZho/4h5yQfwKc2c
Pce4qtdx73L87UVxvCkDPteIM7dI6hehme2xZDezqXDhTNXfmKdfWQayelXAqZBJ4GwsDdo3r0Db
qEPOtWmSoObkOmQgrN4EQ8FpsL9Cx/Q+zQcnxxqNanLY7iq8AnvVF3dB1MzPbDYcpg2uZqmuDhXr
V6sDLtqwcxBPwBCsHlLuz9ylGIR1fd3OOu7Q089epfXQ5358r7a+dmvk8miXonplpqJnCQqO0HPh
pdxb+1nNCk9MNKfAHcFTJEbVCs175GZcpdfwEkTZoINjG2vsSssY+bjcAayrIs6TfQ06/U4RykOp
W8jJBmEV4xRv7nOz2ZdjtIunabjJs+nFMPm0IBuBrw+GQ5tHv66XXS9x67eSfGMUyj8+KrSZqWRQ
2zhQspY0RYwq5ni6mfXyVJTgb6SGRl0tVu2PUBOzG4FDwwDj7eYc9c44yWyIenTVYTjqYXePwYlN
TuJNnZpg+BCHTuBjpD3WLaUPCb/MvjX47uo5bgJvTsXfQqj+6AXpKQDjF6a0cdMRdBamteiStI9S
0r7k4LfS0sr3CL+5RqRbjqX1gRPFUeNZg/AsTeJs513nhabYn0Q9DjyxjW8tEwpkzV8XcZ+Ykjny
5Ck/miPG5JJ0rxtUt6zxi5yObwofUZvaiQP7SlRm3H7bVvmCqS7uurOEDTa7adBbHFxB0LtDZ+J2
IgYnKyxTB9H/edci+Y3ZbqKV7mj5cWqrRstOTaiAd73btEt735S767phi2dN6ZVWy/a1tN9jjy1w
g0+6Jva2kCunuc1dUcQJURPSX9jMKnu116cTbIdDr3VYWg/jyZoxmM3SFwGLkiJVSmr7/T95mqnu
XBj4l4cNZ74Ua/K+mBLzoUbyxDf0wIOK5MotSsQIbF4ZqnKszPTAY+RbMmDWrEyd3fZNZwuG5SVj
rh+0SftlyTiUZPCH8kD5UQXhQVQGcj1jdMIYH9UGlVa/QNsmKo+NGEwPkjqPXxWzqvk7Q0SxLSKR
y4bqvppTrNQRfv6lqeOxk7tpj+q0XabmQz/oe3FE7TrDiIQ8fF9a5XKQVVe5PovXQxL6z9Us/qi7
Bvj9OBq3uSQ/i4kYOV1ELi3O0SEKEtIk+E8sjuZKrqKbfGxtcSofyMRvIl5Pjt4nd3UlQ+JIxJdi
EB5Vn03Zh9/HLuDRkH/j12ENbu58utKWJQ3kEfHOCCUgE127Bz6ZXveCdl3UwmPKKh7DGQCzrrgS
/oxOIclYB84V+z28FzDovq7LsNj5eXAdLmRLgxmMlQwbbmEQnRF1+CCp78p09Jq+cMWhMF1BA+um
picskR60ULmmQ4zDugK11gRchCiNutPjYbdo2Ss0b50iEB0Bghk1GKhDY6+zZbRXNOROfcnxVZO/
BcHkqJ1/FahC6hQhfutjq15HY/TDn3/NXWDZsy54Vj5EjlHK9BTTA9SeH4Y2HjB95hjmzSyydoGn
VPeTyhxJMhpCFGsTM/7S8A9NF4T7NtPdErHTjffkeSPh46trqXy9q0WTqI2DEPuyJ2EHNkSdbE8t
EESTfPw2FsTDNPgbj8sL5e+PIVfVi0Br8zEwKtlrvMFT3MgTHOmWTYieIE2Fx8/flRfeyxgmokBP
0VbHyW0VrJI6IZkCg0dEuJ+i5GbO971ubVRILgVB3B2ZjwWqp2mrp+uQSYkyo/vudaPCHTnpEtmL
6KRpuQE6vlCHRGz2P4GWH/Jutgw1aTtZklQvnlrHrCfbVOa9kf+2mi2doa1Iq3XBDdwZnaKqXku1
F2Fyt5d4AzUw642/Lw8uAroLpgCpAJT/Pn7TUJSFZKS66o1Js5cjHhq97qizN4M5HFCAUTjnRrHe
wPldWPecL8wYznHA09Y15SajMFj3fJ/acFli6u2Ievp1nKvvbV6b8B+7cWPdb0Vcjag8dGXX9orq
NYJ6je28remRJwbyTpd/Y8Kwsa8vlOvR0UXDdYHnAIhZF+3IhIyqUwbVS6kR8ppARtIdksbuZv+p
1ZODnt3kPLbjQN+Yz3OZNCxD30deTWiS5cAnSLk9mjeeKjYuiTgvtDAuvylCa6OE+FORSC6GQdzJ
Qjru5l6KQrsM41Mzo0inhcni+l7Fx6Tu5b8FCq1+3Kq05UdiZFmtKHkZprPieAgq4yo0XZj0G8Ow
VUNbbVVFakJtXA78qVJOulreUzO7GsJ+PmCtfgxHFSNmKkmfn3Z/jrOPbSHGfmGpcOJxe6yZTG0k
zKgmRrOXTOVpoJAj69VeO1lTeWOov4q3qrCQh1XBzVdCchUeBnO2M7AR/W2EF8bGjzljhOMmB70X
0hjILOp3q7GeZGH2E7mRUcP25MLJ4sDFG4rKV/1cDlfMgQBjZyPmctR+HICPMVdHcSXKHfgWBqBN
Za/KxueQHNFu9Glf57l5aH3zyzR1L2OrUDTngYZfDl3eKD/I3P9Ymm+pWZ6fox9/z2oZNGOtqgJi
dV62NCmr/Ll/CKSNWT8/WYghiTCbadBx2a3q834elpUuFFyohv7cxo+T0bxKcuc1+oz6+Zbp3MVo
Go0OzdJMS1m3XaugbcXYIpoiYt+XN+SX806ca1wErsLu71FRNFQWgzZcKlGLXkN5rCIAeqMOdFXG
nfZPZYy2fFJodH6+bC7NEogXnDXQoeM5v3zzu3t1KLuedyktqtiyxRcz2ksvYbUR4/xA4OZ+F2P5
93cxZr+r6HAlIHhIdF8G4Viip3IK3zTp9fOPOS+kE4jhWvBrKvaRq4/RctpDkeVPHpWfR8quD01Y
fRXi7ltRVU4qz7c6shD2TB1g93ngSyuD3ATxDkweMbhffti7L0yFfLYak7maBeFHjuVrYvoUAfLi
OA6drVpbXdll76z3urKY81rEXLAjH+NpdYTQaM2IVnH7LA7hQemn62yrM3EpiqFDx8FLhxtrDQkB
2V5FrTgpnlAf1Fo+JeWTHpgbGeSFpBhZENToQHZh+cq2+vgtcaAWaVvR4+4me6EaQXg9Gs+YSO7U
Q7DLNpbIhfX+IdpqLQZSPEaWQTQtAEluoM36/a8FF1DKWthMfy4AsHiryZFqU1CUjBBAH6pHWub9
92HLSebP2K9WAEDJRWFMVBdxq9WoCUHr9/wA0u0S9RQphavBC62cSzokOcXctHpLNe1gVfSuxtEs
3EgvnsWUSoOtRGmxqykxS7yAHZHnpRrhIiKE133WJ8dWSwaH5kyykX/8keRZ/WTk7plmmNpwr9ZA
voQXqDoLEmCGeMivgyD6InIZssTu22DOHQiur4WP/5dkUdqI6h+DLHl90YtHPymRz8JlSZSnYwzB
9yBjse0rPB/NUHAbDXGqjSPrwjIx4K+TPS4LH2+Gj4sy9cMKezyASmWys76GX8zqUIQbMZa/sRqP
DzFWS7HUlcyoJmJwSE21bRwaHuTDG63bzw+nC4kBzHXwk6CuJDCoq8TAV2HzjdIIfIWHrpBnjwbF
489DXDgpPoRYLfm0VQvDYkK8QEHEpGjRyWq6Q1Bkpft5oAvzwoN2QShr0MLODFi7eWiTqeZIKsLQ
RhnXLfX5JAWRE7VbmtgXpofXOkYT2F6jfCfKH5eArkfU+FSWa6LGDv8br03To8NBa4POZpEdPv+y
C3fXh3CrlFGfIp/HmAxCM+0duQp20Gy/SdU1BlhOneiP4fDdbOrfnwfd+sbV0lDaludeydIATbzL
IAllaXAfJOqVpr6GU7ElVXdp9sgxYLQZYCrPDq1Jn01BrpaVmPp7KeUB2E+elkUHjZ7j5192aUVa
QF0VXSM/hIv5cfbywkCCptIVlJmxuhqj/NYaFP04D8r3zwMtu3S1i7nyRTYXW+wcCp0Jo6VUMuAw
SddeNZkW2izfpPnvAWG6JAscv9liP5xNmrI0MeEIgEmBe7JWwem0iG6RCtiQtoIt/KAYPFs4hz6q
Wy/pszEkkK5gi43UjoxI+yqr6WOhwNSZA2qqfLfgFR2qmjPQyft8BDfCrD1gs2AgMYDA7pll4NG4
s2tYXn77619EoT23ALyXStVqfwklxdm4BjYYjP0Xtc4cOYyf0mRL1+dsGy9jtqRMcDcuFB8Qr0lz
1WByhDB2+i9p4wTlm1H9Mz1ZrattwVXOoVd/wpG6Qyy48OpNJtprak24Gu3HseSeRPrcKA5Jg5Jr
rXWOMQx7ofiZUl3CznZLPuQ8eVvFX91haYuvTF8yqn6nH/0QBaNauRN1WsvtMaGp0ZrxS9wZ+COi
VGGk7tiYP//FvOI9/j8jsFqkVVj7o58wAjplDWGa7qTue55ON59HOWfE86HoYKA7BWYEJOSyiN9l
+IkyxbrcArk1Efl87oNWYmLn+kb2O/NQ8yaJl1ykPnZC5Cap/r2P0+C3JlWeYITJg5jJif4vts37
X7Qctu9+UdXVZqww3F6lWT+L4SEK5e9t8vL5d186a94HWf79XZBCMunWZwSZSvm5lvO9Hxu37Ui7
FzRQSOer9T4PeHZFrMZ5taD0zDBaM2BBlab6ooZXjWDcIBuIdtAW8/vS2l02DXJHvNv4yNXKUTN1
FNKGc0f5soDRm73g5YfsNCHzFLlbj4L/I9riQqHymhfXD20B1YFmoPXniftFSjze+afcHlzNKZ3I
3bpoL0wb1khkLTo1BB6mq9UK28OscQblTYWobvqNV+lVO7jTa21UG6vwwnxRc5PxfDJlBQ7XahBb
C6ZxkxAJ0EWJ1Z2Mac0vpd3afpc+iJoLbwduc+uMnaCWkjTXYk7ep0bmwbcQLW+G5ODTqLnxVfM6
LZv4KtFhcjd6GT0WZhV5Q1tL15kwu0PdNo/Y/j2YdNEK6OCGPdSFuJEIXBoJAzA+BxEQQh5mH7dK
OehWI1UgpfMh9eoyuWoy8zGGhxkP8o+/3CQ8SHjzcTkDyEbmcfkp73YlBcfJ6Ct18qzCLjQLBJEz
PeVJt7EXz1KbP2GoquKgQ/1pXV3TMqvzM1mavDYCZUDj9SGstLv+Nslu6mlLVeL8hF1FW+Xb9I81
ueOFBwi8PFXtm9RBBASKWn3p+sa25gbMb/kwisearrV8bfhbB+o52t6EUkG6AwFmSRrXFTf8j6tG
MBt+wSAem0ezH7wRFIs66cfpuykczTC5jmhVDo1Bo360I3F21LrdoFycZRDLr2A/UUKGx8et83Fy
hwKYTo8mMFi0aJfnipNcS1NzDKX+ACl9OMTW1h7+02j6kMN+DLlmbvVZ1quDOE/eQiHwr2Aq2jpW
5rNhHrJAdeqffLktkLO3jVs8z0Z1SFTTi+LGCyPTrq6UVnXERD6qcu0hfYV23ufrfb0QOVaWjhUW
0kut11ofZ7SNQC1JBaKxFF5LDJikF9bsTjcxQwJDsunTuz5tlnjQDamHUmE1+O/jFEzdJFSBkoie
DNB50l8Htad3dZeJj3R3Nh4qZxfDEowTbcmyEfE+s7MRQnOwgioXl3aJV/m/E8E/BnSJrEyyE1mB
pqrepkDN5eCtVMfXVDKPn4/upa99/wNWp0mRhU1kqoxuNpZurfDa7eIRcx+5d4U2G5xxkOWNW+Os
R0fLE+sEtF0oj2Enqq9GWNGsCmswGiFaMby2ebMrAx3vSKuRnbDyT3CsD1oMvrSQ2fn5xm3yh8b8
fr0v0TUZdp8GtYU3gfJxfoXO9FMIrBTP2viNE7ayB7+VkdkrnFzuq3u5h26Hx9xsy1VxXRTcHfao
S8dCLm5KtfiSFqUl4LZtUektO+2HWgbU3gJklFWt+ArkMCMZpIBVZL1tRqqFexfovHQGkSri0aon
5uRBowZ01qN5L8OTQufctIsidgXgqXqtgl+p8QKxVVKtXRkl5lWVZ5nXFP1TAepTssVYecT3LMBD
HZF+sISmEjsNxKxdHIOc6/Qx+8vb4M+gmQsBakmCz+63bOwL3lax5KFTjUi0FN6WWXbfTDKQJNlM
SqcCYzsCIj18vjzX9+oSl1corA+DGhaV1Y+TZQDsyrIKa6dB7Y4FTiX9nL6O5a9ZFu4/j7RkRetl
QSdkIWIqIu/r1cmrtGWYq1ErUfSL3ThvYQfNDqzgjRrW2T3DF6HeRVbGo215JK4Wf2ZJHQhAXfSq
drr2s9bt7xs5v9Em9TWQWie+lrT6qpuBZJrWrq70fX6LsNjn3yopZ4cqv8IAd7CUELhptOXf3yUR
XT/7Y1RHbMHZsn7Fgfm1DoKfIWZRY2+OoDIjIwudVM/b/QhwMtHik69jtS2F+7yP+Lk9YLeq3JVV
ne9bVVrIeLWTBiC9tMYC1NABoQrN1slA5trNArGUAUy1lTN3Vb8Tx+BLUAJ7M+rcy0JcgvLmtjbh
S0py7yDceOhoqNhDI5V2ofhPaW7+opsO+Uzaj9KPqM6BEhbqY0tz3dTjB6VXy11vwRnorBq8XLqv
QW37ifZVgSLQGuE/c4ik9ABC85927CtX1sKfQ4qdTzDtSnFyRmsY7bpL4FeMIR1RnA1o+O2sWrw2
hTmmbJ7NXyhp3nP17zUwoDYuO3tw7tbPgJTCrpUaTcYmSjHmDWOvHSgFmVP63Jhd/H0o08ABl1Ye
QGPnR5HnY46FmguqUHGCIEVIRBOsN47L6BY/DBRDrMiNMqhGumzEV3VoVYeWUb3NEr8/dkP+5EtB
RbspmZ8nM8j32G/pNnZf99VoSldG3hQvSt6h60lW7QAD6h8SoXyWm8bVJc4bQc9vkdDPdomW/KoK
46c0Bb3Dk2gXp7kbl9ZerBv1lPgS1QOIeUrXaF5RaeVRyFR/l42hqybxoU2zY1bWtkA5xNMq0m/R
fBwwf723OkgIdlCHOyb5mx710SFLQT9+vorPri7WMP11HuT0SME6rXLusG6kzGxnkf5v/qPPduNr
0Zvf+5cgf/g80IVD6M82WZ45tPPXVtsN8zqWEW4GnWKYblZPN0gRJ27cpY6cWRudkgtfRTBOOyrP
dDLX8lGdqGWiEvaiV8/Jvv8imU//xdyZLEeOq1n6Va7lnlkcAA5tlXdB0mfJ5ZoVsaFJihAITgAB
giDx9H08b1Z3ZnZbVdeuN2EWoTHoTuIfzvnONIqduvf4f9FH/F8eAbB0RvgxECpE/wdNEOt5zqCf
9jetFjv/ltb1K13jm9C/YY9dlXz8fg3/7XP5H+ynuPzrSar/+e/4+6eQK762nv7213/eyZ/D46R+
/pxu3+W/X7/0f33qP//6V3zlH9+5fJ/e//KXq7BzWu/hnFsffmqYuH//mfgdrp/5//rBf/z8/bs8
rfLnb798CjNM1+/GuBh++eNDhx+//XLdu/3bn7/9Hx87v/f4svxnx7jp//4FP9/19Nsv8a+4tCmA
plgfoUfDYWN/Xv89/BWg3es+1QdSGI3GdXU3CDXVv/1Cg18xSYbNGGcQ5iDglPzyDy3M9UMk+5Vg
N4qwb2A9sCzNyC//8Wv95cr/71fiH4PpL4IDavrbL3/rMfC8R7gUhZABZSdOovBvc3+fNEs39jGF
04UMRV8n5xb3NzSoT1UEr0BDHmkH54pe6H9Ra/4Ot/vTGfuvn/w75+KKooAy8K+nDhdM2CYlNOeW
WIjd2qfGa55orXeB+5KRf+h6lH2gVDSCIAQqevXn9d0Qd7ewiufZsT/ibVflSXDV2ttLEtm7k76k
ht2m+mxCsiejPTCzY1HFi0jXA55NwwWBxN/+9EL/cUX/fAWxtPj7RQzCjISg1mCwT/FS/x3aYFZW
xT7WCwgSzVa4W5rtsCQ9Si/32swqgDw7+5gHDTZaAvNo07uDjgdvp0X0jS3Thw1TlHcqK2InwqJI
OujRoqp9a+Za5oir+ponowpayQDft3VF5vFbyIrqIpLpvoZVHWmfyTurakiTe1RlUXfiUfyTZRH+
YWmuOe9tSVWmy2hs+RZZq1G+wMVQrL79Pmc1gqmaTZyyd3gDO1Bp2yT3+vDGS+bnaviK3uhwb/3h
E1VZzmuVwa5B/ZKFCjBVgl94mgwAuoq3sPLks5d9rX7vFTDKn0xlLyL2Ts6Q5oVHqr0jjbkz+mOZ
QF9Y4asquO6ujiqcB1HymBr4bzCQOUcy+8LtdhhxUOwGdp2kjtkrkn2/jYY2Ry/lF/tAoh7gTlgE
KqS+QPk+HrWPSYGeu1vINouJ1IAIS/+EMRKk/n1Ay7a33R2su1MOME4+4UFQ+BO7vu2rvZtGvH5N
mx25svYcLcMxSliXj0iqUxIupCwc+LYziOElLdkZlyKksZrhuq2b68U40NbgSB3hxtHM22dcGOQR
tH3h8Wrd4Tx1BY0kzsArrxnDoE0bmt0QumrbrW6LVE+AC+IAgc9N97YaiwRcgLoLqtYwH0f3JPkH
HSeVwwz6mI3AgCdN0+Y4OS5tbQtfJ/qgWFWoHptdCtU/UBPnUEU4s324PCWgfBhIlhhPP3KDhQCi
StODkxu3brcROouboPeqwqUKrOAasTYK0OB0BgepgaqgMJXcE783eRpXgF9Blu2TCZ60YGwKXxaK
Ftq6JyjhoeFP23twyG46xj7aNv22Mu97RQHURFG2ARcG8ym67iX9klcpOvW4KedrP6XEPVH6SCGS
8Baz9702OiOhmOXZ4PALTN3FLNDzX6XyJKrPWrJjH/EDrarSuGUtq3h8lH0a5DVCTguVrF/jBPT3
EgT5ejUCJnddJaBtjYNcL4cYZOlIrHnGIM6hc6JgjfLjMlhOq4ciZpDTnC+La/cA2dR3bIxv1z7D
VVsF20yB4YUjMDus7mb2vBieSx5slR/mE2IJ9gwOH6i758ti8rjHMoAGx1SZb1Cy6w3TIEqtTf3K
A1DRkMT0TjUh0M57ue37GygeOgTg+W9sUmU9DEHhW30gAlMu1ba3YwhBh43EG9TCd0sS62Kh6bjp
Mryn+q6GLXuhn5j+DYheBTfBT4ZvnR+VJD65KZlB21NwOQWPGarJAus1WzbpeJMIrop68YI9Tqii
FT5aXw29se1nkY9dB5+CszsRq0cRj5u5FeOmMRnJqSDbSJgUrDUPxhgP/rzr3dEuAv7DIJrRxNot
WJRzfAOVFkh8Gd6wvhoFvFXrSYvkbKLYFPE6PNZ9hUK1+nJwV+QLCX50cumKvhsRUFHTGfYLxcpx
VruIgUS8xMCLEHiM7BLRLeDPTZmRQReNzGUf4qmYVUDBdT1cYRVHnU4KL2JAsAwKnalnLxXckIm/
Pmqvjw4Ke+doQDqkgwJGVGG6uXr/sG+dDjLlT9jd8jyWEYqHaiq1kHA5px9tAOtu3ATxK0wbyfJD
dP536SUMt99U7Zp+WgqizZ1m8iOKqm+VCqJ7uFY6UFkqXS5xpQpyJJ17BYAmKlTjJ2Xt3VM+f3jY
sjzEcfpewzVZNNUzJ3iB+wRmTc+bwq1U8TaI5bPyYr2d5uHOG+JbDttuMcXLvU+8puzfwoS4EksZ
tC6h2EYAWeVS2qsrNJlAAKsDCKDbN+tMc1KIx3RJcN+u4pUmmLEwlQa7bIBz/KSmmeXwTZ3GZ+wW
kRx8JfhlL32U4rVdxTvMODg5MCrN505AQTvSG0OkKKY+VSWcQKII0mdpeow5KIPDto7fmyB4Md0A
G1+T9TCnjoC00GYn3bgWbSSPsEfBJ+cvD4NMyq6DTwduJ1Woad13otrPnfymEEqppfBu1GlwVbUN
6lHldvCfk2b80lF3N679wTFO86SCPzwj/cMo+kPnqm/G66I9NRK9Gkey5eAE7CXel+XZW3ONRrYc
3lE0w2hkBKZtlUZWt6dHpGKh8dSR28JGdUqRdnwcq2v+lx8CKWm+YWD5zfjwHKZ10uPkJAczqRQ4
7njMyRjDNRm2RabR/or5O8jMyyFb6vuwBTnCpfxmrcJk47sYMev2qK7Ot8QvFAZvBR/56+LX1yfB
OJXSVtsGSLykbWGJ7bsH38L06Kt+G6YAhdVe9ME7gMMEO6nEYN+Kszh9wlGJ9SQBqGY+DC16NY29
TNA3aZFKIoseMT2w5STw3RPMsdLo0uAVJGMa3xM99XlswKaYtBBl167A85IG1krd4ObUQJeIiOQG
1P5cJFeHobggyQHD8CBA3kc8zlhBVw9p4n1MNXrYeIVlukqTN70kjzDAAz/Ww5yM6XI2v6Bew/9F
riUlNd4uaQpXe5dt3ajLPp3PlQXOchTLvQCc+Ipwf65jPEim9bMNE3foFM57nG1njBNW4BGA+lS2
TXeiPhhO34I2eQ+aGwjIptuR6e/MDy5qwXOlTeqzEwgtz0Jo7hEn/sk41jW45oUdF1yPyFTnsG9u
PG0PkEp725oglS0api+vwo4Z8w2c/17LNtbisEhtr/JZGFnopp5uZ7YLw51Z7Rm4P/XIl/C58mto
zYNr4RK2495WGbKeHFl2Q5fcxVSixq3XW/i3RJ5inh1hvVCl7AkyhkdPwbRoa/kiYb7L8SzLQRx4
SUxKC1fRD5skJ0/qbTjQu35OCrtMn0GyVBsWIqqT1UFRDxR5u+3wnS7I+zU86wtgeztMVQMYw2b5
MEpVxBa2QdVypMd776kBGr2F4SZ3B5+1HaYK3VA00Nfjrdo+UGo3cllhJgr5+frLhGm1q/WyWaj/
MtPwzmTLq5pSQIDhw7goHqGUcWm6aXBgoXSJQgRYwD+2SnaCVdfsdIxzzI8euUjdSQ/VjFmGftYR
/O160fusnfmuW+t271fpIWL5ukizrSwZyl0TKSB1UjxZpMrYdjbt22Lb+FGNO+6h8KFgV2zlougj
uGvANi1NeIsnyWODDXMJSgPAVdIe6OTFWxTbr7qD11u5CedCMD7VJJR7I5fmFtElrFwrV59CbNqh
DC+TDOsf4KvnI4+JOfoL9D8Kv02uy9rBnAT1I/IPLMvrdAurKCvg0ZL5Eg2kRPbejxChDM9r9aXn
WO8GjCyKzphujwp19hywJiM1R7fojTfFQ0kUawpv0Qc7dbJ8QsUbPOG4PoQzx1uNLuuN61oC6Kx7
MiTyXiFp3PCE6DdC+rRUTQbrUmzUHpesypsW8RMJar26qdBKgQLRZgQzzh7WWK97qWFUHKRL4Q95
neomO3OHjXWAn1Zl7CMzSOdFbtVnQ5tsDwiF2jBbsW8Qu/5sx3m6dG02nrw2vvXa8B7nnXsbtSyE
8/uCygEx9tg1FimL4yKewnMv/GW3LKQ7BRmw5p5fa3B29H6oFghQ6+DkmyBF3SfWkvjju2+jFR2e
SQ+diFADRfYxWJJbUG7XLaMKegyDyGJ4F/PKE1CgBBkuIPjBOJoSu2uwzuLG5k0Vh3uMzB+dAQWE
GntsgvC7SMMtdwbeEJ+BSwGLKZZ7GdmP3go7bmfh5qm63HOpRKZD+LlaogvZIKVEtEAXEDyd5DgZ
1PPNXS8Ajt/pDngaWJ7faEXpaej4Pow0ylS4b0vioaj7/Y94JXZr6RDllTVxYf34Mre+2E0tze1I
t0Sv4jZevpEJS8mEreia+T7zxXO3Yl3Rx1N6gpWqRRPidvMavPloHLZt1V0ptd4TACXhVhG4KbM1
23kDiMCmAdxAk/5+DWJ2ZGwZiwA/R6gWx1yDs8D6KJPSxvfyVqjxTP3qeREsfliFetZDfBQzomeW
Ojwk3g0bOneyLv70Ohw7zBM69+cO3nISOjzlFazOYr7j/frDgxgwVyNUasbx7DhblR2ZS96ijA1b
aV1VxlZhps+xYvNQh6HGXADfAUiiP7VXIgxuHjm4dBs28Ko0xmQbrxU7OVYjGscaj7QQ7qoquwjY
kfOAG5zzoTwRA/Gz1Nzfad99M1X9JcDbKITlP9HHTXiMo1QQSmebbl5upA8PcZhguzprCwpA3/VF
t4yAjRB5brpEAnQC7KiZlgAFpTOnNk3mneeH8lAb3PosGeCqZfLU8sF785d63CXeHGznCJlHU127
YuZtf8DIvctNg4aNxGY6AShabyAkisFEmNWmh5ri2mDKswnkjuFpHOMlNXGrUSBla97OEWI40Jmo
CfzOYMWMtWLiTOf5VWfRJcQ9mQdzfZkZx6y7R2Xvx/MW8W9oYCd19rL0KRo9USTsI2AnbP0RWAkG
0Eyy12DlnwQ5FXsRkK1bkxfTTPIwfo5yxIHtrf4BxyBuYWBJXDVdvEzU+7TvT+iJhzJrGSrzMRly
M+b9FMSbcT50vo/n5jDHO1ATaBVind1Nny1e+NBcyQjzU0R0cocSj8cwsGPrqgqESxRZ12HIsEaX
OB3eJyCJChCrTEHSIHxs54P1hUZ/DeAGYDKUuvPk1290wmJBh8FNNoq9nWp/15vuhozJD4hXRB71
qDzo2AKlGdAVKyz/yGZ3WAB4LTyMWs/tDK+14ECyC75Gu1hnTwFt2YlymRXBJIdigOx3Epnc4fxh
JSzypx5wvJwMqBg4HOrVMJhv/a6OcRDN6fAY4MiKx/rSLvZxBi6GGJzZtUqOElvgW8EyXKi+jCJT
FyGWXKiy39IZZJQIES85GjwCTz52EXgz5JL1zQ7797chGbxbB0uJ8Bp+xoKwxWwmyfZBoI8u8eJT
xcsJD9J9I7qfrEaHR2r0NmqMCm9Eqwo/It9NK8EVkliwJCglUUCrfQowQJMOdy1U72XSAl9UB7eV
rvJOhI8jlteFCJsvWnlPwdKiGb3eczRTHm5VPd/wg69rP8f/PNnxJZPHcWzOagSMpJ/o3ndti/bZ
N6UJZvZcI/D72I9hloe1SAufqXi3YPv6MMsAJBJAy+Do2o5WkocmiucD7bHt7KMGpX+H8HE+sye5
TDt8jhqtuaTKowdcrBaECS1zNzl9+v2TBHr6XHuI266iALlVs+zPetC7OQi9s3BAAgVWl2zuDdCg
pkySNLu0rNflNTRoI6fkKVFZdjJTUvp6wK3VB9lBk3ZHwG8xfOkv//qjIi+TFDVQW7kfekuRQkuz
5210QmZHCtYNcDxL2M3bbg52YNnP4PWQ+lDN40/bkidoAhh6ZKp3VTo+XOM3cn8EiqpOl6fM5hgn
rRssRZPNCLYSyhfoDz3xJiPc/LRfCEhCWt0tYrpZG3PjsgWNN8GCTYffYjthoN/6RQZXcemgYw9a
roCvOlBxwkAkzBtJ0SQn5eh36uwQKlJCqsza8TKp+EuY+pku2m5VbHiJITPKwehi3Oh2ivkPejg1
EuvyKiE/WtnToh93fsRvmY+ZnlihD/Q9QBcqkDEH5tpSERQx1bWSeE8qTsCYw7wl8UGBiMHP0Mhw
FtMICYRGQwaYz5YFxN+mWvIN47hCvQ22AawjO5LZqWCxTIAA80qHOSFoNZgjd7w6cYGzaxZJgCqa
68LOCQR9V24AGWCtpf4+AwgMXKX22HdoX4lUQw6c0jeJ4XxR94geSqAJBtbhAx+BKs/qbpOMNcge
S5B7ArcI782Ht6JMMIMdc9c/hZwCJTLQME/G1hRWYw0Wh5XOPQA1NxnbdOvyjjk/bjzUJlLVcJOE
6oHO4ycBrBwzVbJBMn18UOv4qVH6qlDOJ7X4+87zwjwWyIUA64jqathHCp1b4tX9CYvIbRuBeaxp
+GOQ7wN+7DmJJeKMhhQsh6Sx8Eag+cLM49Kx5ogBp7+tEImHhzObOkROWC02p2CZ4AvCJAkCDaxr
cRsTvHkUwGvbhmP2EAX+uzIZ3PxtjId/9eC6AVMunzdFR8EVkuYO7H0AA32Cn2X4pXbrLW06GCPt
Sndhk5SaTHlM++glXbKvNANJpIi8+FsTjSjLTPXdLgF2vDKA7GPF0zDEPKefKfj6y5qr60VWPXbO
WvYFl7O5FxjAIe+LHGU/1RiopultG0x7uYxkm0lMJAckjZUdxu+5kOgVukbup2g4WN32Gy5xZiD/
ckNjKCsivxF4c4UnC8aNqIIBTUxy59BQyKxHPpMHOQUZQcKLY9T0xjsu4nmt6/6YOFxozOHLMV1K
BngJXknvIZ2qKo+GpIgX5HK5Zmp2ep52k0N8Tx3NG6gyfBSJ46HhM0iJAMhyCGSKxObWATUzNS+9
QO+36FFtY253/XLjaIqBDBBcnPF74/cPcyLAcWnZEZvQ+RTL3bQsH9ZGcxE36+0sNHrHtl/3EQn2
viXfY8zGupriAcbaBwJ4bY7CFsDJaJ7LznIMVvD7Sh04NCXsyQw59+RHveCpkDXLXcIsK1IO6FHn
QljEgJG4vpAAEqEcyXLS1s9twq6soeQ8dti1o5BsenojIJyoM71rwnrADj5+lX1WOqJRUkZjteu6
m2jLufC3MSa9RafaWwuknK2S9CAEf+u6IDnEACB2PUjDq65PsVlFGeCh0wCsOXWPI9fkqF17T+K0
uxf9cvaUX7CJfgajOTfNcNFTe/SGZKPrbMtZjxKWmH3VultZr96tGH6AK7juUlojAchhuw4AAtof
OGzbAP1/BOs6HsSIIHQCT5AQCC2NETS26FlboGJMJiR69LhUVmu25ZX5NEG/g7MFT4Es22ZofnCi
EwR/xfPFOp3lSdQmRevZ8TqvK7MF7y3RYDzULs117MriXTxiEzB3CRJm2SQwTgI2ABvWkwhogZUI
yDrpeYiiTz4hBcqrrMYohuWKxkA1aaCIsOF1pYhjJFf1CfiIacyLJkQxCGF6kMO6JuLB5lihyyKq
+rjAqHc7V/AsE3Ibj2gBVYrJQMdhJhnw2bitaS5n4fYxkC43GQrBpgNub0AevRD9B7d83OKge82E
8NC8KLVBwAHAgvOAMJSB7kaQ/PKgxcuT+R/UlJWycc7cGRkI+9b5w43PcVm92jyoyDWI2FG5Iq8+
RyPrRxpPgYF8qdjtPN7yHd77GDYxHA0pEKrFTNJD4NCg9lbkNGiSfCEGrEVM0xMCnl7K1sckWTem
AvuLaf6wOg36XIZZ09A7CLCJ2CcYBwwZLDoC7+UiS+b5tmf6daDyiCISLx9o19jdBsU67pWXuKK1
DCsWGmNEEgQIXUf+uVTmbpWIPZQLQFQE/L+w/4p09qIU9jgxMK5BguYgzKrcsX4sGJ1fMxu8mFpu
sPOhO8vVnUZrNkzT69pikbg6xQpkxT1ytjxhhLSPTXIIsOQoQvD9CigvcDMC6pTV4WNMxXNrqJc3
EeSZgS7Xtba7lvqX5tpcCODjtpH/EsCxdlw8twHWqhwavKmpltupRpvM2qDAgNM7Aqz3PUhADwKp
sC2WPtyg4kGNSWazBbYouE0LtkXnZPM14TWQsOLs+unNyWA9GB/+TEftfhj8bxVHwp3BP4QJXoYV
PbesvDEfw+kiFgiEkKILnlDYfKiJA3EGaF4JfXq8hrctBR4paq5YzAyEYiSb4L2E+WbMV6CIRu/7
GvtQBobTkVeb1Z86nB71nW1Ql8s2iXc0sR9xYufTQiBdJJHBPIQZlBf1s9cG9aYagELjX0oG2R0Z
yD6y+NH9ws5eO2PdIkLMaVuyDxL/qW3wVCQYhPdeluMs1EBiLndswl6kqow6IWhPlhy0ygKMkSbn
mNvlRrYlzlTMh3DfYr2V5C5IsUVMw+MKMt9pwpwHx0uHYeymls3LvLizdHW8lS2Qj6PM7pJhIWhz
sF5kTXNrQFTaYGSNyscPN3G9PDWrfGhU6ABEEw8Drx/4jFo/9L0ya9xTCORTztsB+4k5/qhIAHRe
iOYhEM+igTAowkUvcZ5+DXFyWSu0cAzQvXxCZ28ZGpC6iqddm6Ub1CJ8Z9u2LvzR3UsYLasM7cYi
4gmgxwZzX3EzWYyDLfZvOe1gj137rkQ8kdnwuB83JO2D44rqomG4YWpYRUqloo9wHJ9tcJ0tDNwU
Ll7whurjo4NBFFCzo1ubaI/FwqX2+qJlA3q7ZsEQmHW21GYO9zQTh3niJ5/pvS86JI7AP1zK8Ub2
Vm2iBOM4uO+5W9OdUvIUAIhb+gvmmGoC3Jt3jxhotYnbUL8r+7b2S+GF4MVVzSkBfRkUunoXJ8sl
s8Nz1g517lXRsqlg9vSbdDt1bY0Ce98v6wNWeaZYUnMPNaQuJv4MNeGHD1kiFNOBRrENfCONl0J2
FYDMUZOW8rbqI28/Rg5uPQ/KhtkAKefp4QHv4w+esi9jzpnA/wCw0RBaN0yVxmopVzR0+QD9qQSQ
8HYNO7FblQ/xEVU/EiQggdc3fDNgnpYqFQ8QqPnpdAnNXIMaa1+hM4WYd6YFzh6bL7eqtzKfMvsy
j6BRe15ybzpc/KRWP0BwfOoAA0k7zF7aNX4bVzzQkD2xcXRFLphEbm3WoWboW2z4g7Z56dxcHwYI
s/JFiUPrgPKpsGrf8mU8YjSPSQnOdmQoTt2ONSAusBr77IRGB1C7IVhN2mSbNgEIq95d9rZtQ2x8
uspUm4Vjc5q0uO/RUa3FmOmunLR+SXvz02/wC7UGYgN/Wr4rb33sMYAqVngUXskV/xYGKMm89IGI
mp8XHxFiC5at6BUlqIpBu1VRnOVcDm/3jvmouOYAu7R1efGFjQrH1Y4uNYOqYNxS5T3PepZoEei8
8VWiDhmTD9My3RkkHozXU/u/L416EuAs938VQf1VTPXPW/6phBZf03/6Wbuf4ipP0n//pL+orf4/
kVdBU/OfyqvQX+i/yKvwBf+SV0XhrwlwwVDPQoYDNkUKcdsfAqvo16v/Ev8MYVsSkavy9T8EVjE+
hHMFBtrgd+kgdH5/CKygvYLkH9KrkCADhUBm8d8RWGF+f9Ue/lnphFykCEEUV3E/Poh+9a9KpzHD
foDj55QCg4F+2YjusZZ9cluZ9S7FmDHH8cH2KYJUQc4e7pMu/HTcXqdaTgA33p6mUELqOmdTbgIV
njo3FhWvv1eRivKeLhN04fmcLtgRpcmJWm+fpt7jhNEc8icpNsEPMGzNmH6sFfpCbMIdP60ayPxY
kwDIPe8DU8tpw4aP0ATHxaE8EN60y9YqKWPs/gofGzvtAFwfBSpxC9V3LsKoAoHTNuDdg8HY+FWB
ogf541AoeDaFNCXQr2HW1Fs8/qAHSF4EvFIQFUzjZhqx31AruJ6tT+4i9n3Aor+a2LzpkvnHeO8I
5lVai8MY8nAvsCCOUgvLSUl/r6T0VoNLiyfL9GOkzfOq9MUOHzY26O9h4QsoWjoawpFiBcYMtMIU
HzRmkR0jsP0gD1pga7DAXxs9o3PHkRUux4i4bTP3LxPM/pg2RDewhm0mn+zAsMS6po26IgO3X/tY
+JNmPTJoXyA//2yBl2qy9CevRq+cR0i8ah87wBIHHHQhFTtYicU6XpGuq76QOLzmOPDBNSf8qJjB
dC2x32Fai8LQ33jzCyK7vt58byJbFP9pgXw1vfYbI+xXsNC+QCzVnZD6AoIzHozhBfFAdhuPfQXy
q7qBbwNH2LgbgULKwenM9SiX00uPGNDNEMzg4sJ2uybek1uUKUaUKuFUJlDnFqtFpZ/E9rWK5cMi
qlOdgFlOfDcXqV6eUCvvGw5eyIJPhNIjelogHE4jfVP368Y39L2uWgMwzHjkK+b7YO+cstTO2CYB
vZk03gUSI7HJYp9jYYhKhhU2q+iRRc2cd316W1X6wlx9jjDL3S13woGUC0UqLyFLh7TcshQo+uZT
Vphg+lg3V9xBKcHu+tXHctPS5GZCKyIpmjdaXwYYp4oJmKSSYXgIbP3MykWh8oPD52ap8dPDYNrh
ljuOCXgRBkT6ogIZF+uKDvRnCzOm12KNYV7SCmacmuO+Q/P8LarStwDvth0ffZR1HpqQQL4H/gD+
a4PO77CuzY9FMeyVCXtWaWvyZuBPQT1l8H5EyBBz6Q3PQpyvcYWJg6XZpp7JUkwNlGoYJm0DCiFF
kzkDXNG099AEFmF6BWevLwHFuEvxhUAz0GF9ZHc13Bd5F1YOXhAMdCGUgb/R558jnWrAO7nOsUEK
t94af65zm56yzIWn+DsKd3IzG7sckVgI88YcnkeNbOrQedlWrH7p2xHGbXEUjfR3GJkjHbuOyt5P
xntSb6eYi4tSq9iQ2TalgEQJFObgxgXD/XwV0lDZYEfcgQ87WZzceqL3xEKiAQwaNAqi2Y5r9OTH
K8zoQ003DEtYH+OyOLqDDwGV65idgAp1gsILIL9azaq7YQ1ulqaJzyHmIr0jrxSYgM2szcnzVnYS
GLOsbrVPoHc/r6DglkTQD+4cPaa03UTEg/IvtG9g+8YnH8vyEx75ukROalMEtfVOUwTnNt6wEAPB
aTTabDmuTVDSqV/LNiKqlKaDdAmWpJIyfvRa7x7oWHF0c9DfZWrc1iFrkFGOQULDVDlAVJKDp+wX
k/uiY+AOMljKHgkNJcpMg4n2rRLIU6ZibDYdQLnYO4CTUstwLKRpX8frW3fg4wtdvXcGb3k+uOGk
Ay+PU2tuqhnDnCCJi0E5A2y/3WBoobYjrWGhaKYdDxQ21luNdQ/Uf/2NMPcUKbZbvCARtF19U/0E
ZiFArFgU5xLbEgwDlIN4BVoafEY5Jf+To/PYchTJwvATcQ7ebCUQ8ulN5YaTmdWFC2xAYJ5+PmYx
i56uylZKKOLe37Z3Jijv2KT+RS6EDbszft7AQL6xthb5+8Rw98WaxPTgueklLapX3TK6g9GfvYCT
m7ShLnRwuftr9tunJpz+vH5MRc8BWDWhn/N9m9JTMzvZzsYUFWX9erLIjWGF74nInka5twRcrtl/
5UWniKa0UFD648fazB9LZ8todJAdgsrux94PZ7MDZjEglHWZUs+29B/61PIeBN2hg5oFQyxY7zlh
W8N6R8yXXxKC7YWfOTcuvzvquvZ5ET8gphXR3WK648p8nnINcuKQ6RzCBJXTjIu4w/ppPSuNJYBc
PBUdr0HTpn3amePJIy4X1PShGxP3MTDcvzkNmdbsnXw+ak8bq1uVBN9yZWm3ISjDRK93JcT6zkdd
8FDljAF5V753Uuq7NLCzS2dZR9lM4z5YqjF0fpQ50tXBd6NeifgKCv6pioO2sJ4MVX8Kj+4DdHkX
Sb5/5ASE0lMotLPpwsDER6NIUpU306y92HGax9Frh2OTWKEs/AWcyuAEXMisl878U1FBLoafMujd
MJ+FHZd19VIZ+AIKz467ZIXJc11AWZ+yzBU3T2iZ6bVVfXtqvjQegMtkqD1CveoBVhb61NSPc0P2
9RioJ5vt4JFSxdgLhBGnTrWG9pL9ToqkbUPz/3N9hyVMjGerbc1Y0V1tkjMAGJ6homtVaLYzCfn0
m3UAlVE9DjyYOnCPVOQPTJR5pzKDuHF10LgOJszgFkZ3f5WwFnqXb5RWd5qN6b+2QNE2LpTVrp31
PG2/EBR3FadpT6FHIx/03DFuted0O93NPgu0vQ1buuBK2XUB2Kkhsn9rQlPHJL4UbKPKuZO9GqS/
dRDOA5ndKpdyFr/wzxgPPUgugxDmErVib7H7dWby62vVgqTYUxcoQ0jLqUkPdUZzbWr+5bz70yc6
UalVgwIuQTNguqHpDW6YJATG1+Id0ax96rquvaAIOBvtNN4nhEcxZihyPQfLAHQvbNQ/8tMAXr82
eTnDehCirNXPre+rcLbW7pTpaWwAwj0iDEdgvFYJ70JhhYHC7dnNE39ctiKisG+gm6MCoxutDPiJ
56/ZUCp8SgppD3I3e+9o+kNiGvqOJtU+0tz1NGpwU+VMQJc9VkRy7g2X+PaVQgmavkJDMdhV27+m
eOLfXIrxFFASMxbygNV3PtkegJ+NtgWgquvCxKKpddUyeSYj3ySE3mVuWIH9OtS7nTgLC1134iyv
QEZoQbwFeBW4NicFfOLno7zq+AW75WDrT/UcwKj5FeUErr6GpSq/RwvQ1y4wQ6VIC3a5S7ObN5v0
caSkcqFxPipKOSIacKmO963T3D6IMa8eGM62cH6EZHpxXGujvM7oVOHy5TVIMfc5a84XpLjBizVg
u3n2OLns491chrmdQVM2/sEHjAD90AXlF7YXjR2oTZch5NOp1Dv4oJhOt3BBquFXpsBBQjP2uQ6u
WUB57Y1OYkD1TGunDZnHH233osmrnbUuCp3368I9DyVyNIFl0a8xDM79fFjWDr3/dsOI2f63aWOn
sr7Cwz4EhPE6qrzLBHB7tEUk+tAdv6cNOeErftKsDM2056AGqjw+rk+/uK15An+vT3zEmC0G/B1h
AOQqqNERWQ7pjvwQQUo59MlJc5Bqj/M3zsPq6OTaccWEH9UBv4CdTJHo1i9h5IB4r/YWOdQWsG/+
6Dy5LZ5MH0GFvyJLG/LlafK0CS0ujGVenIGGn9NlWA4Ez0INEZwV0aL10zctsmBTgIMOAei6XlPW
jcJYr+c+ytF6N15lwJGhW0W89NlLTO6I/NCnFd4+aKjmWhP8iKyMx1m2x2z2T1puE861jHSOZbTY
UPaj0iQUsp3Bu7pHAh/zR0NK9E3Vgq2T0bjCfgJ1ZErANmPZZSlzaO4zeCE5usFNRJoUxWGY/cjy
2z5uykFB32r5tQrSk5Y5aOuzkr1J0NvlmqAoay7CMasfRme1DrrKI2/tvb0BQBy3aQnaZso0nnni
eqcFkM/bvW4tQahbLdXRKl8ofkL+SCURYI2/txysOD3it1uKThvV/WGxAEcQbPJ0eN1XnxR0Ngkc
9rkf3E2lUWZgohiseNRqz0MK7y9pXBrVr+Ot57lCaF9MeRONsSXkVkyQVKGkNkYbWiNUC60fhMW/
5E7zkaTkVegB3MU6lj8FjZLU1dccu4Tfl5UXkSkAeKS6eEz7t8qh8zrd/KD+bGGZYC/Y6gioN96r
svWoAz4Wpkk5UpnGcM5Mf75x8SoVdWs3Pa9rsDcdOiIwexj7op+3io3ho/f9aje52ffY0yxs8zhW
dacdB4dI5nlrIxz84XUTqZ2C+tHtJa05nhtKHM4wptoQVq8OS0dorw6zJ8nq6KKeWpfWjkySo600
koW1A3mkU1Sx0+/WpXstBN/7ujo7c/ph9vi0S7zIkQs/KNJsBuwVVVjq4kG3YeVn5NzmOsaDz3BL
pBVbrF8doQNit7SIs67yt6DN+MRlgwDK+6s5RAc6jQqVsdC4IMo/nhrCJF1fMrV8DsTL7Yz2ttTt
QTPLq+PrHJzrq02LuV8s/R5JzrOvB2x3Gg+Pss6AeFQltUGKiP4eIElL3WTTGXYfMrXAWz0thuSI
5Uhv0LI0SdSHaQEg7CjG7HJ8yX3H2yt90sNlzIK9RQryYfLZv3JUXVZmhxxLyV6jxh0h1aUQ1ln4
KPYVVnCMLOS2CAuFvL98Jn5fQA1PzNfC4Su/9RGExJXYEZbp9yoY3l0PjFKbrPXMwHhqxoZKE19H
JYPMoW1gwqui+R4Kbd6JenZpjD/Z82ZswU+MAoQrxZjf2nWxdhYVfcCm1Qdt4M8cO5+TumZToO+M
SX14bBj8dnlw1JV3bvzql68QC1crWRgQYW8D/fH/f5qk7wRsg0c110dafcwSwCFv2puvuP6El6u9
RPGJopC+ooUWmX1RttFJjUG1qY67/awH4qgp8l0KSGsDW33o5DNnxwSFE6x4emXzauss5JkPhzwn
kuavfldQ+nVPcm3YjH2fOg6KU9XIvwYCmV1VAALJqT1ONa5cOdTm0S7VCwdL7CjbiXNYTQzvzpNs
hzKWPbhUoFUE7vBf4i5Q9//MiuyXdFoekQ2UotBujl9G9ZTOVwNTATY+Ci+HKG+MGlKKmHdL8Wt6
GnrGwiYUjHUwE74TtinxCqWwn/SgjkVvqXAYq7+ejUrHyPNz05tomKw5zKaBqTehVrzqnppO1mdi
w59QSdSRXpVPaGAeA79sIhN9527iZikyg9Sf0UijruUQ0yLckYKc8yWsp0HiDLAQYujWn7YMqqPG
5HbQHfSKoxn815L1uV8NHDLzTMXL0ivjHKi/OZzInczSo1Mi9y7sm1TcgKuVfyX9EvJ30qsY61s5
bub2nOijpnit2PB2U8rytGQ3XIH3xDHfYKO1MCuDN6Q5uMhWnRNmZBBijh7bQwlkgw2QMwWUO9jV
ZnErYABEZaYIpIzmYE9LzHdkKAwOxwXvXKvVr2lt/FOqOyQDwxJySAbJS89Ov47qD9+OKlrt7jzx
L8rK3oh2p9o1K6C3/PaWBDSq7JDZDO5DWV7aLbJYodrrC+/dN/tj3+Fe3+w88/LAahg6RHVkywz1
CO3cEIuAe70mUlmxT9hR46gnK0lI7CUykDPtZGc4cnp6o3a28EHGfHQG9anR2z4kO8JpEMz2xhg1
fhlOyDtM+VxgChqsgYdz7UOV1ddFO0FdJicbvG7uVZhOpAtoHUSn6TfHBpvqmuMQrdqzD/B49Er5
IQfsJUyu3TGl6WxfpQTPbeU5LtQB5VeolBbItdjU0bOzRkO1edtlY0DKycZ/YoHN7rYNhGJPAyqM
Jn30ESrcSQq6iLESD5PWP4l2iBbXcG9rgs7FZIK+uA5CebNdL0bP2lM2h3S6ERbg77sRBSDGRbz1
EHMNWR05TOm+4jVdxjngUa5UPIwBjS2JR7XiJkCGiPgZS4kc1+dSEp6JXqqaX+AmsBesa5hPnR0a
rn1XA/HPbW/P0SSTGQEJOsSxtdS5IgOvKCBSzLzy9ugHySyZinQnDewAhKmQ76BP316XPCryFA7Y
UTF8yArtOUL7qmQ28aT7nXW1uorhgm5nCM33tt1EA+78MI2QNQEl0DwOFAwSiseasvjJWXjvwNvq
ZjrZZ2XyiDqm9mSzXO0Nu3o0uBZ5nbTngU0fUCakjP44uCzwknJkvV1W91jOchNW8kRQ8nrz9dtI
5eWlXoJ3EOWeNh3AN4ExkTc3O+WmcWtcCuNIdQwd7kGspG1+rAwIRCHvFWE78IHJmbfJfTB4lRTS
mAevp1FToQQPubu/OZGDc7Csx1zp486UoiaivNBCYXNdmRLmL7Oni+jIhChSkyyOwkqopkIZJQp5
7JMMiDCltrCeV++AH54CLIePFLUuczOP073VKOhBksYBzXxGMsN3o6pryssJecRe+MsJLraUDWNa
MAHYCMkWbXaiHA+nWw3rlyarO2afl84ttZuGMbUiUgHp5agf1sJ+VpkCBQ6Ut+uquC8delfXzgVP
6kZoyOriea28O3b12hETrnswEZ6GRFCj0qjKy1CzzGNdJZcFV3xIdRcGriDYlW1jb5JTKrTK70UN
iMny1kQohkXO5AbeZU578FfcGquRHviF5E3XGbBNkN64YGyJFm+kC6jvifEIoD/twYlW82xpxvKY
zEa4WOCQbjKfHbUifl1NbjG2Nmwo/i7IE3+nqezdh8ONUmxTk5DjY9LgEFoGLKd18xgwSexzrKXY
CJxQuHB/TT7Go4lA3kfvtnMswDJCjRilneTJnPWn7qm36dPTwAqLenZ2pl7TJTohok/19Nxqxl/S
+V59dmIxWf80hp0qWacbKV1fprf5RtfQS1SAH5OlVXV8+ihVb54n1Hnp5x9tRrxpw7qgSmQoDQI3
xln1vAwpQ2dPYqoL5nOQ5icirDFc5gp0z52zqMIVHvY4SXdJX8rIrF9NKkROuvWYmjMjhmWe6q1c
KZtB2PoFKV4+rDdh4C7JUVXSSQhlX7yS7qCfHp2FMZg16yHr82dRpRclsCRWlrobLL37tvU+q1b9
k6C3MPeiCwHTucRAB+wll1hrUMvXmjA5iIoi9BW5EG2e5UdsgCkCrpXtcdWzc49EIJwwa0Vs0fhH
CsQmQr7NnjHv0c17fWXd6NB5xoZpHszSwZCMUsH2JndPrpG9bXo6ugdhHEzzo5/Lp16Nu8Rq3bMv
mi/fmhjHWsBG7r310Af+GSo9P1rDuusaVMBu6oAgTR3n8zrs15o0uJmYpbEdKB51sfRkTBeLXz/3
kDTOhGLWCKCFWtkdOeX+E4N5UTa2HZNeFurUaEdicjMtW9ERQ2A7OTmfgFAsgAbO9s5H0YwnArpr
l60ZHsmOX1eG3bC4kUPq6H60fku/InWGDOXaKmM3OPfoD3e2zrnAolgfHQTDx24qvugeUBfltWeX
gYY7MfjFGC2OzDw3VQ1tXLlNzj7SMv3RP8pHPd1bE3d/nfsJ6kYXJSrZbwcNWRV5UWV2aGsuQkit
W50NlxIT2ymdsC+4g36wjdJ4D4a/SKcCFt6kD1EoaDlOI98RSVSo9DvX2OVr8EeyfjZEzbPFbjBL
kBCkBMwy7CjYTf7N69/C+JXNj+d/yeUP81JZ0aPw0Q3IZAofFK7GPCabnteO9C0uxYdX5t99kvqI
20nodnKW2NksnKuurx810Swqt3BOI2OQdUo5XRVoYeOkhG157lsT8P3WhUuBpIZtFa6FX52vdGNx
XknLIrjevAZKL2PMgsSwXlJvPhJk/+1J9ds69dfsDKTejuani/ri8B8xZg/0ePa3IrBgL+o63c9a
5oKKqfaIVOQPjuzpKSg/8Sc1BMulYEL0ph3NnEydVPPOGKWjojUS8HbzZ7UyB1VNasVVL2LG+i+D
gqZDPnksHvNfomjwSLrWdBVFgnHc6BXbQWsdYEc4uqesumGfjcbF/OCJ48bqvWEX9MWf4huYhy5Z
5yk1jV+gO94H+2sZi48UjR5qTJye3HnGzMtTiXF219Q7rbwjadOIK8cJRv/Vfxm77FB7+Uu9uRdl
1qXnsc+6fZBqdwB0uJc0fTNFeVl0e4VAyf51NEjHjkRxgvCUF6gMLMmrHnvdQDezfLZK+14jNCsU
xn8hlxbeMYgqy/DPVlc9ixpbRtum/8DHXxmNrUNTQ834NifbqoKjHH2LO6C98Ts+aQzI2HKsQ1V7
oNTpwiFMY7TMgx59FMQXiC/R4/VvCt3YlO11npPu7KDsWH2PctbuQbUOAH7pRpYmEW1hz5sUkWkB
sjh7CDZ9nPYy6tPbQDzmjRCVGuk8paO13vQ3lROPvWqJE6m1Y/90fqg5V5A57XIRJTRuXXGsBdr8
PCDwaSbT3ruCotVAViakWLaABkZT5YvXGoz1dZbu82BigtsgDTOj4U4DSrnwpoT95jfUQC4unkFj
bL0sqOz00J5tGuQl19icOw4W4e8xKL2nxEyxhihWM1Kvxd0T+k14r7VnpzdZlf15WHFlaL5+arLm
pkaG7cLhlowMuh8xESBJAxPBbL3WX4AtV6PZ+t5RfPJTR7u8Tvm7yzs4sloQ5HUQWRsnWfWTTZjB
5pQyJmBCSKP55iEeDmo04gUK3Hfct0DVz/iarnAGYWM924DCaJ0rVOljV4EztNlucKYdUsTdgtGx
WDyIyvcy/ZEW3yMG3u0mbGFiDVj6atpV/UNS/5ncr0bbJKLlHQ1HbKTly8yHqiz3uPZgy1ykNFSb
Z83Q3rZ2Jn0qMVsV5mEkswY8HHjUWBIoL+hyRPab2u7ubSaronukT5Akr4JMzsUJuaP/1L77L6jR
7ZVevP1/Btz6BKwomydZ56dBDOGod7dslndvyyUDyYkXa4XF+I+in9BHoUpQ4G5SfwNsgCpDjQ7X
APW7I7VpV/j6k5yRipFZyBzy2uBXQvlKdtxOt9PfhSwKy+Wd+CfrLwGgVQQoNtImbhQRL1cdTfNm
C6ZakrQLrm8BKGtqX3WTfDqmCOVCKaGdApW9b5pk5BS0xJ1RR0xqi+cwdxoFI5mPigQRlAd8UxKi
Uk4ZtmCdg5T0lwRzh2PF0oOb8KOs/DVHZPNoov0Tz+vjvKQ0uucxiWMRSf9ka7AeakCRIJJppJt8
pCw5/YcNXTnUnzVulAHyhSrvk45A12sxo9UwNt2/sZvDcTiapnpfMp7xIlyIBJQG8r6CALLFfIeO
K9hmoU/gebAlHdRohktZHtDcHbaiyaabX6mr+jAcjLn2VrJgTGK3EJKGDiNYk8dFf7JIRausY5Za
A84/UjY2IlpyvgTT0wDYY8s/PUxGluHFsR4Wq2MBTC4WUYoMIJxoJHU5hPKkd4S23FuhY7y5+BZh
dNCstcRrLfUTuP2j1d5LDd0CfGXbXQJMaiYPMbH0ZoPn9Y+Djm6qP/3uqfKKaPT6UGh4X/DFjIgp
N0sU0wgFdDuN6kqnnaI1v9FZ9lhCabBE7AJAR81OQt2oo2YE0O1WKuCbk1H+UtwFktkdbOfbmfrd
qCCEPf1lTPkVQAmHszIwPmLzrDc/McA/4sjJpKi+3StDXN1ipWoIFX/xBvUR0TKHfBWkv9KxRf3b
qAIXhDslsUOX6o0BGCaSj8NCDO4c3aC8NAtN1gVNScltahCYZr8jCwl/6ZXIO8wB5aWs6wuak8z8
Qx4zoR9l6EeN8cwSN+FqLFEoZS3Km2x4ai2Wxyq5VXZqv0juxNca9xjeJvTSNUb/VZa8rNmkwl0c
RmvzVg2CnnRZtxTUBf1JjGp5AgBTvO+DdSpLcS3cKb/bZZCfukLFq/qpElL8vpL0e6VKeAMJVlz4
dnBa6hpYBUFCG+u6sWsNcTF7JoluSpo9iDcvd+6yOFsJOpvYXAbHIDjasL/yma74Si8/m62hLt+c
S05KjKE2ID7HSvekBSkw+4rWyG3mqE0aAA703RoPjKuP/7y1eJgA0A8EuuICyRokqn5x7jhNRiQ1
GSkN8k3M6i+eitPcf1uYco0ATafV/Y4K41LCs7LrtZSLyXyrya/ON1fbWJh+KEiCcDluuWS4IKx1
DtFfH4q5/NbwDqyWAzhIhG9WoICeuk98g3FSYaIt61PlaqfJHO1dljsgqtWlIrUkLx6tbASHKcOk
fhMf/uo894tLtoOhrkE9QPgNJRuKh1GV7U2DrNhhwedSRzrOSeLFMghIH11pV+QPUYH+BJt3mlB+
zuBCRHrGmdJO+ex9zF6K3iDX4IzNm1aRVCGOEy5FVli8VtnOx9nqlQaP0nxRSXsYs+U8Bk7ottOP
BCieC3lZfMJG+/k/dYaIfW/78t2tJJplQhMmZAgzsgAmgyr7UYQlEXTgYKzPWTVttM49NdfZ+EYq
euxgqEGHAYrsRAPJojtbGVeY95oJc+OHghtEwaZ/YsKbIb/MWHg+ncZmyMe68z20MO3HiC7VW+ZT
q2mbue+JufxusDw47Y89INpYvO+OQPLdXGGlGScmuAyTA3LdoSoQjVWh6xt3mRZPjVccqm5x9s1I
vJBLAktmDW/2mh1WvJ82X3R7kQeyXv/q1XeTN9/mitp420cnDzBpiIS/ycYbRx6yRP+cbSQgntsh
nEas7mtXhzuYYJyLR6pQSH7UlVBb44Z8At57wF3VCvuj1vyXrjNuXYYdWfToMRrxmJf4ErCPyNyT
nJQaH+Wo77vc+Kj6Xl5ElmFYdqKlBP+cWLiVlR4wDZA+ZJSfDr3AtWs+VHh53usW9Cd7RRnvnpVg
XjRHSCQcVS4JRorPnkVMU4W/8xrJMqDQXShUUwLkgOxNJ8qaLcmsfpbjqTJPYJB7R49T3HSQreES
PM0ggKRgvha65Ge48tnWrHcrMbNzN+XDta7bm7AwuZFKMm+ybofkHacI7cBudlnJw2GFJUW8nJ8V
+A0GzwcXf5sxLafJ8GD+bRzmMtQrJGH8t7vpw0H+7+MDTXJCR5cfy8Q3aVO+ITw8Zfl+8gSTfzUd
hDB38+yeuv5Tfub5s97fxNSi9dy7JHw1K0FxUGvBHk5nac+UexzM4cNbj1IF4TB3aN6K2EdmlI5k
Tf4pxv6QMoAJj+pQB5q5wPJv/PFnhZqLCeJrYTTsbRd7vEn33aYwX/Vwk7VJ4e1xMMQT0C9LZMLo
iZGxda9jVcBKpMtxEWYAQa9Hk5vAsSTV7wgjIfrZYjlxxblrxwBLGyOhlN+a6b0LKn6Ttdz1yyaV
H9L2PEODR/aS3msczG49n1Op9kGdvoq1vGmbScjyhH+mMvzXQJAZWZ3Os+Lm97qTf9pkIfygdu4u
37dz72n+3uycOaLBMaxG4zqJ4u571uPSO89Iwl/TBBMqphEPBVDdrBDfOAOoBMNnXhDl0JxBP/+Y
TNpdELu2jG2dijOeLRKMpD7sKId8xWRDk7mIM4Fk3jsiwLpty2dyL5ufRl5nZ280ZL9yobUjd8+n
yJj1VXJechIp/OFA0MpzA0/GZb4a3os9vBXE2qWYDzVGPTkFmA5e+00YV//Tx+ShTNfIcLWwdE2M
JiyvxhI2YHfkfUSrQrhorwjta0pMXnStvwXwe4Nhv23d3kte3UrQsn07MXo1vzN2QRBOckUeG3XR
lP+Q4/sICrD58Qcv0p4pg3wsLHMrZOfQInv9HHjkRPrsao+1mmOduCXMEVBfwBxrxr2KhVJB5L0F
uobftN8TQQtN7cIJ9nGuFi7O93WtIn2I+4lNBflnM8Zm+8JJtaPaESZ9xrjmhMyh+EliW0tjz9qA
cgL51uy4MFT0WGsZ8fkZCbZXRv6cpV4l5DoAouASGVYtdFdgiP5Y4nqdeEggP7EhHEd2L+8wlz1S
y6gfI3zCCgXVlMNwMKL33lvaXTuIpf/70TdDnXWs9fJUeCXhZxNd8v1jq8RD6t5A+uEf5NXXcb9b
fZStbpxCV7bipGzvRVGPgSozcqFrE6C3KqugRbR46P7kC7wg8tDO/a8i923R1H6oYcxWXbA4l+sZ
5iwSBHvAFLmw1AynlYM8R9j/CW1LsnlgPgalqq92GhBmlAVhkbO6rfqCCZnVkv9k2z6TkXMYp/be
FHTEqiLKa07G1XgpSYxAs0FsMRk8SNsGokCy/qHIAGnz35y7s7U6PHBoHYJbsT6SxkHAhHMb3CWS
dcm3W0QVTreu3sAIK/aaKdpg6bK5ZIRMl7g7+no40lBy6/oPwvoeBoWuNus2oDM7G2uJQ7M/BoWD
XdfJl9BMR7IrEJK3CRFOVm9ctQb9LhfnX1EyMrTFXTg+caLalU2DwBwsTkEkSUFezfTMpDor6By0
ceTMvtFMlO4chuOsp564/K5MREeW3zyWAcOqj5KkIwBEGmGAxrLoCf9L07AlZJgeEL5cvmFcy57p
AoNT3qOvblh5E6/Qr40k5rHsmQO2Lu9hSSMpi5wf2f9nm9lvW67PWsCTthpQ1a0H43F0Cv9f1sor
SWzBIdOy98S2CBHtP9dOe1Dkc2KqOiFX2M8FgIFWOOdplv3Rlt0TORLXNoNi59FPlbuZseSzRHuD
z/jNVSxtqadxIC9+hyH/rI2tczB1pLa5jZVGmRW4HtFQiuTvgThBPyhf0h5tZFARgvkViE+Ce3YG
WpMyAPybrpzWhwWJYudzr8u9k0LilP1nWXhRBz1pZu9yyUIEwDc0aJuUzNMeR3iHo5mZbSR0dKbL
SM5DMtwqkOZE9hdMkK/CB1fQ+6YPh+7XGsfqLCfGRiJECgyvrGTBqSjWHyrEOfFyewRSLJ7K1f9L
GJSzkoMwu9rzumVget+tfu0aVJN4jPPlL6J+nnh72920sPe62LDMd1MCQvvtl1FqVO11R+oSdm5f
wMT9zp71JqoydlYB40ASfhP8N+WZxqk/MGBiek894NjDkJRQdSlvOnJZiL4b4DruWBEcDbInFmOO
jcl7KY30Z1GXskj0Ixqxc5d1xCOxVYpZxCYJDUv+AA8EIYzW0Z/S65os3jEPlkdNL5cd41N6IYMg
hTk9r1QZaym1AM08HX1lx55M3vpAs8OSn2zXrGd6pt0sRDWj5lZxwxEBrWm+ct5+pnPC3JMYIKaT
9tgObGUEVT0OtGgwEoGUZJepGS51vRKdNfVPWeqUpDW0N1aMk1k1z51NjBrP4E7K6lj5+h/Nslmb
jV8xcOEnY4Z8vf/UN/yEknHLMS5+Jh8IpVij+Z7XBOSm5ss8LsdMX2KLDPe8QRGwmmic8guyZ/Lt
yLhCY4Ne6k+9dB9TJwhDH3WaZghrm9tX0ulPFl2PpmX89sMQe4P1xv+YfMb6YKRuBNmIg809S5id
nWEibmncBu2l1/2YkxIXJLHPlAdFfst4k2QnX8+/1sB3iMl0XpmZr+76FxNzEvpa/4Cn58EoE/I8
HeuRjzV2Cz3MV3VdEYAeShgMfelIBivIrlstOKVpbvQHmHOS9Ou9UwTXPmv/qIz4Khy+FyCT1zQT
gKPew1AZGFHch7ZVlxqNcWNv8CvWLyJGA9pTGZZPk4YAhOjcp3XCejPZz3lJymkaFt4MbJmWf3er
OcS1jfazwYg8Zwem7DuyYJRa0rqkPqer4yhC12DfXGU9VVVzNZ0gLnLCM/oIL+mu198XZNJqMPee
ycfPwqhnoWm70Wi3L43eP6/tdJ+hmG0W5yFInt3O2CELxUUUzilGXQLR7Hw+ErG47zAuC1L4LIYx
OmHPWv+DSEqp18CtMF8S6mGSPbzFrJbOt19lKCwQDS7D3lp5A50PCwSoAhC2tBRunzgHdbPGa9GK
veWmYZClONrxpmvZWdp8IfkrZzQUxMXYCdVo+j1Ip1hyfZTm1fcg8fC+J7sud04SUre15hPzzKO1
WNfB5nnt9eGQ4zzkJiyLPhqrNvaJ0Gi9/IEo3b3W9PGgZNRP1mtr+UgK7OcMJXk266c8eytQxO05
DQbvnDOJtDqKBAxPRBh3g3NfQYOWbYx07ecavCoy1uaUL+8it0/pYHjxUjtH2/ghU9I5LxNYnOPL
M1EoObmHaWq7h9pyLpqZvSohN1kpFGWtsleB6HxHIvWTlhJPVjzpfvmnYC5QWfNiTsMnabFXg2Dn
Qzv+j6Pz2o3ciILoFzXAHF4ncPKMJim9EFoF5tTM/HofGjBsOO1KI7L7hqpTU3qdRmwQg38bWbdA
SNk6vvsIEgEuk7HCiGQ2NJR1cPcHBEoxqxdjlK8jK991zGLfFwfZfiuN8PzuHcGRNxvZ1VBsCt/x
LFBpbc79ZOGWjepNK3E1of6dpubLzqpsgbJxz1vNkCcqt/TSB4vwa6RoDfiK4JDPtNwAk7Jh+gd/
GIuFVTbvbmNBaGAGmQHx6CcoFvwnnaTuaHSvB333nrbOvm1moGmSIycfqNtUxyXXG3+8BCwnhuc0
j0zrbxeDi0snZDnER6RI/8rkkGXmrXLDfVent/A17KKD67+VA258gcMlwGw1qPnc+uI8ZoP33bjI
F7Bm7eRklYu8d9ctZvISPmdOdY27ajIB1/o8Uu7BcBFM4uJcl8N4osysEFYjRmPvZ3t5K8QqsJ0n
z0jivxgq1UGJZmvtm826FUS62BqjqQYSZ2Fqu0ZVN3mUzwaKiLncFKxdu7oDhmAWlqCH7H76EYiv
DwVtNN19HXc8wK1Ocof9b3SC76yMV7rIUGhy4zWaVa5V5CfoZ6kcUf5NHYuUYe2m4ckFPJo5cDco
22/sHI98Juw3/Psw8x/AF60MFDy4st9VDYXiZKUwp1lcLtJpow5lQrectLswtc7UdGjKrCVy22Wu
ym2WRfMwhMdQQF4JUChpRru21WBY2yUZGFhT1rpOt8fyF6Ryszcba7g5ZfW0o+GZOMgjookM1Sak
T0UN79cpfRvk1rVvTA8fYaUN0UIbkACStvOP8+PZxZivys/BctadT/OV1V4Uh5so7EHm2YsCe+By
FOk/ZPAKejRPd8TabkniduKSS6ZmE+2EPxIlINu2j7woLiYACccPkGeHvCYjxbh7yVk1az086Ik6
pTS0o265N18EWzvbkCwS7rMs2bupe6oNDE6Uk77WXEeT6Zlu4pyOn6WlncfkUdv93W8Y9mM6VgtK
/c5fdn3pAUo+qKyBxyp6lv1T2hAdhl3gmC+9GXhuHr86YsxYYTlbQ9SwqdRLO6gXACKbWg9tVr+V
53AeAVozjVNYEI/R/MZgWaNUbgbtN8n2Iwpuy2GrbrA66Z8CmYBk7dST/2uBhqFNr+jsrVRZRiJi
KMR4Kp+ideQmxjJWJNpc/RHr8plo2YefuUeN3QwkgxN4dogEFWuKsErWTtyeq1HFhOS/BunN6u0d
LNkVF+YurP2fIkbqYKsrvWU/pid3un8EOfGjFzUEiCgdlqLDJcHOZZNVEq2TclJra5NgFOquoXD2
VTz8LpwLhlF0YGRlCcZDwNxdFpazvN4EKC97pmXFpVb0rU8fVpjFQzFKKAHRdqjMu6UmGzdGqRkC
bF6BPUfQbW2bxmZuUUHeREmTrVIMdIQxH2Jn8Be5+s/RdVTPKWKisCm8Ro1WJvygyTSOqhMfgkzF
OpW9Bj0DCkVLzuz335iZHq3a/MrqZtbAr5tGuflKtu5DRqh03Bw4W7UhcQ5nP2KVNFjByQV8M6yR
hnu0uqfAl1ydKMp0+ztUaS+HPLkTAbBJtWGHu2hrUuvU4suOeJo4mHjgL71d71voxVnPqoJXQ81f
mTLy4KePqAoo+/1wrdNOBHRm0Gk9Ffpr2n+k4fgvkRttIv4mr8JvBjc7OMcnyv8/6dMDRGFmLtJ5
KNv4j1otrl3VQH2o/7p4OummfhsRDyLK2JSaeAyUFm0sNkoJqMkuDtowLTP1Qw8wDFVOtIvVfB/M
2BAn6LbgsFVEmtU/FMFfCDXww7PcM7EDiIhmV3T6jcmJJst9EJH2lvbTok2qO8xmdtysBpM+/w1A
sfpl+ms4xZ8zyA/Dx7ZY1zYWDI7yOjjHPWsQUhnDib0SC64I22EWML3H7kEG4DCPzjN120YMZsPi
jWzqfZT26Gf5OTHuzXJYT4UGJjMWW1IRBvKaiKohs5vZLW+N46rnJuj/Rt/6p7NKqrtZSF0od4H+
QjYMXhL/aNjau28AXAyj8SNKiuPIAhAoyx4gC47dmA8eHXvcwHHQFxHXDSbvZc8NEzN4C00Sg97g
Ou/x+OHRpfkltgBDjHLwNRO1m2rjHNPCqz0LeNFeSj5jXUd9MuPNApv3iqE064QCC+P4SKn4QjCr
HXdP8KPZbIcLwNhgzKKviRFoTQyPhyYvWADDAV/hgDXQpP5jW4zVTYU8BOvuqqWy6nUJ84EjliJW
1skK3f+RucArY8GlhASHbQvrGBQdh/GgKLxeqb8Inpsad5sFxCul6VZhaFKU4mr3DlTAeFOlRCLW
8S2xsyf6jTu0eC8n5oniDd167hXs2qTR0EqTjVMW1Q1q/VUV41uycyRxfW1dneIh3kX2N+7KfQlJ
rDTCdK3NK6WC2zoQdxQw26nAQhaGECxGs0ImLze2r30Qdo0tgDwoExoJEsIEkDWQQHtrFuU3rhXY
nHBFQJF80VfdC7ct1sSiUVSb9VK6/reUwTYu/evU/tTIC1Z97qoU1kyu3Io3E2eXm7vPOupOY5gu
STmDNWY16GMj/wct8VJtpw+QiF81YzWzZPWDavyKN1ni9fbx+Rg6Ei5dP2FqOkaj82sztsCniXDW
8t2Dnb/mVMOVO2wq0w2WmVO91kBC0E8vNedZKh9tqM+bMF5OHuWA7Oba1d41y0SrzupWJPm6MYdr
2JsXDPJ7cKjshuEntyzaDCYWQROuVWd8+u066zTWyJheJqN4DiayulqDVxVEJhLcCvsOsRMB+VAP
jcoHn7r9XrG4SDNeRSv6/zT9acbv3M2Q6VcvblXuuKy+tNj2wiSlCC3OTpSvEUrsqgwRZBlsKd2k
KhCrtU8cZrfSZl6jp+PeqZ1noD99EV/cyc4WGTrnhi2hWfwj5JvmDzu4NtFbqJ7NLIdKuveG6uim
/d0A49E5xSbPuB3Bv2SyWras9nLNf4CdWmAtvjtxc8LSjkWl5jXQ0WJJ4QWN8NFwIfdVleOkB2eZ
onUUEcURZmv9GmmUZkbJRNhfxFhiAwN5Pv7abSaSfW7FOraS5FMRnxGj68rMNpH+xW7vMPT9ymHu
gfhon8IUbgODD1xeLYnsSbcvcxlmkO6BUty1pzcGy1Iy4J7iXRvyKY7Z3qfmLSG3JNye65STLbLz
M7ndw8Jp63+RgL8D1XVM6kfET7aGQ26V1t12+BWi8Zhpr9V0xw+xVFgjShMZhBCPQOObNo0f9pcL
fuaOh5UW62EGOquDl+ymCLI1L5QEcxLRic0EY1yDtBzENYosVtucShVwTMdW70KHKKk9Ck42RDGr
Cv9LmjK61cZ4F07zeBSBHpzMMXU+GpdPOm9vuMO9IoTwGItglQfxKkqx/DRnMP9MZGIWk+x9Jtdg
Mj2WV6Ut1z1+7pDJsw+CVy/rZGk6abWMHmkf71SN3r4gw7Zt/jW55YEE3sdDdJnU5loEe+5cJvXZ
i8K0xyKLU4AbD0wH+Y/LFB1dnAqfwg13FYZEH6mBOdU8Szba+XaheEmWvZqYR1j9MerxTwJ/Qh0B
Y4/xaBv1vi/cW6de6+nFMLVt3+oHDR2VOLXuTwrwRg4u5Zn07BlRAFPUQFyhSwS+ZLvro8NiVG4s
tcJQbH9J8jr1+BqV8mnqyns7MSG2/BYc2kc4R4nO4lSjbJl/9kcIAnvqkwRcob0lj+mhM8Zure7W
+nsVqH6m3Uzg2w4xEXKWiIdY6jU0lBo/Z2fy2qw9DxLVg3kWurUDQPLNmtnLGkbslOQGwhEYtfuo
6l6qknZognBRwnGQvw30rzWARy8rx2NMOo0x71DT4AEXq9B7/Nw05fqgtQuV8RpxQfaGJd1XoVhQ
MNE+28qRCuEeYYoEhl9+ORTQKovOOnqfMnXZlsx72yFwZyHxFwJIlU5t2TfdGVkugYKxxcQUn8Uo
VlWYezG1laqwhBi7dZ4Wq9lZVtfwlhRL2RhEki1KI2JkFtym1j6lAxCdUXyoBkt52R98X30IWlA3
AFWe7ZIcN9743UrjvTbN44BCjmBDFuiJ+VppHPupBKPBTgR334ZrZ9s6COMt/wDaOiifJVdF68OO
7PJVYbPk1vRD15GyUQtMjMZWjggox9596k3EaVsdRkqNsNDX2D22EGkjBTmIP8ZegFBFy44yqf4q
Q7y5OluYhEIl6PeWMUGVr1awZgGiUe6MUp44rIluYGSfkDcCDf3Z+OGnkY0vJfMLwUsTatmFHPZN
UYtd4pbsz7pd6HcMoamfyjnG0PGtq8Yw0w+YrcYFg6pq6iDIEiCyNpzUZ4iBRmZQnE2gadsBxwq9
Li52ddj2CBvSyLr23TVXMXsktcuAND1KDka9xiKf4jBCDmv0PIb5CKQr/cJN+T6NgLTmBVPCrGjM
4XMzZvm02gw78yYjaGeA60qxHbORHUuVeXiQn2ohjo4RLFT9QwbvbkUtE2dfRDHQVLcHYgFWkaJt
KkbUnFHTv9xSL2PtesSZIu1eFurR7wFaM+5MtXQRWc6PVPDE4mgLF7mjXqN6QkhfM1aRIB+t1NPs
NFwCQcRZULlnHpGOg6BmR69/6oLwRb9ERRCHW1/pWBclJotiM1onrNWDO12DJ1Pq3MJ/UTqxDWld
k0ClYFSdexpmGxED1+kcrvUZFyJGplQ1s6S3bIivjY9jHrUR5oYSd7pWfzPznBZgzxYmm9/5AM6M
7OSITcsAmMSVE6yqPfaTPfrSrYN8IExbHuHqxSf5EvEHnvMVph2KSiDuFFdOs4haDGwGMDPMEfSq
yh8xNivhR0fZGLwMLn1/sFXUN8cYMNqgn4o3jHJRFiGOIhwTxqWWzILM4GVgzF4hHVhIV3+NKwtY
9sGUryG/9FQc4/Q788la2bLe+I0omfKkuCvUvVE07YIs38RDdlGml3is90kX/gjA+whOl33bvAeG
3OPw1EYUMXlugiVRqElmgWGuvIIEeUkK95yQuDoY5dMhEqbiEhQCaXmgfQYjidJDdmx1mInRR1Dv
B3yePlccpFc2qqcwhj08PmxKJQCGYuYsb1iTUAJ2kO4dryvE8hbhd0fnBn2+Wbvwf63BWkaZcWgC
Vgp1vR9RTTtdvotUXibWXb7/C1Z447YZcqkfBU9TFtxs+TcwOjXTaBFjpiffKXGmK0zbF0WuNasg
AurPbVuuWZvZNHdv7endVx9/2W6ylrxWzFwCcmE63iQtVvn17kb3IUaxDGS9rThhZPGpp0RMFjfi
bZ5WMteb5kUkGPn+z6QCOYH8USUFIjFMl+bO3emoSRZhr5yh3CNlzta5wtllpHb/Eg94pXWAtR0w
RrZZx9ox1nberRSJhS068yECckBz5H6ywDhnkNCSU8CVLGZLMG+GldwBdDLv7ulMmGDBmY3hoYEo
2Mb9Yz4F4RwuQzEudRFf7fSHCx4TxTBtx/4vK/KNYNXbZX+VNqAPAPRXJA+9fLFjHK1/EftOTR9Q
qxyK/NbQesfKP8fagjpYhsa9MfONSo4rdyMFzMPyrzECc26npRoXhAo9e4O50Hih5iYttpFV4Elu
IWSxGmBpFS2jLrPES3uF6ijE90IQ3z/EhR9Ba/FfSmejRdad+2bZXGuT/XkU45tPy/Etzrs/zdLg
6htNSzaYky4dphZbPf2m8wqSZYengmkEulb2bE3zqXWx+ewH5wy1YNNhaTvaPebBvlXOYVFcq7aw
Fm5QvcsutFaBmTkg+MYftQrAACMohunlriwVLxtom51jXpLW9O84Mmb+LJ+tphgfUzr9xoBmQtHw
CxJA49e4lJg8hhuZa8g67LxY57y8lhOpjHZMQJOaau0GBmQMVLpvBZP5whqVemsXN3hC5UuWPti2
jx4rSgSzlVS2WllnsBWeJofr6P/rOQChVhT2N7PpYvqU3VZUv1oCww6csoqx7qkhUhxhNRIl4hk4
q1XGFz4pM7nyl2rv7Zh7TMukQsNENJm7kxbYsMSDOmKWXxMHf8daBdQgDT5bB1QNNiidyUNAxUq4
QZpZGAgb+dgD6xCY77gTnXirxZA4qosFX8JnCFlce55moYvdaDqeqm1KFgQcQmlJisCwDMnEKwsP
My+F0lX2TAcvNY19Zf6iKTZiVvfYwq3uiVLURecKYkIjanFCI2E8cwx+lr+TOWClABJEv65BPqby
N0YeEk0AA1N+Ru6fFK1XgT1I0MxlJausmuf2d8iD1cwws7ZGyFuueNKmxkUHJ1Fmzx1twHGMzGcg
e7k/aeEToCmXwr4Mfxr5IipnZTj/hn4dd2Qe0MTE3Z6RUewiAlTnwD2fr+3hy0PlpzAMDFJWbiUx
C0GlMIA5BP3O4fzN5B73yqqvTzEmm3asFs25nV7C7rdSD+5vN9LwqnvelKWId0X5npUSCVZ0zNnk
FXV8aOS5Y/bjt29EtCvajMOcMzxAGlVe3vFuMYqkVycusVv4yhtAvIU9h3W1SzGusvToUnYboIIb
5vZm2K0YtixnLYHKptqi1S2sW1kx30A6DqqYmb8WkHV/bkt35aofIA+AwgBELdBK/OAxdFpE2jQt
WowmqFw2X/8/OQwz/B5nIcEpakbV4MyG8q1FElXA3KZo1nZUrDB09ow6G0JKWvVmmZ9B7ax6Y+PC
HpsS3gMuJHe60EiAySv1o6VuDOua3A3ciJVEoEMBAioawBHehIk7fxm38U5wS7M8dDEfY75iRw4t
hx0jui4Tnd9emTB789FkWGtG3Nv1hPbAheYcayubjyYp3q3ZwOs/3IHhL4O0gHo0Lt4KbUB+/pkC
93QpE2V4De1jrtRHG5p0XnFWChINPho+ZYNLSuOQKvlrj1evta+BidO1gPRlE7pX7xzERHn5hsyP
mYvTnDsU5Jn5hVLAV7ghwJ8nPSSxCJcvBo8EBkRfbTQm+lHvRdbGp4qsjG1dsnBCA0OTCHoNi53F
w3Bt+qcPmEDCUcvKn7xodyk2g978lNEe3cu2N+NtMMFLrxCbIBxFDwMBJYBQQhgI28/5gTFWjsWo
uNi2rJiw1S4j88vmUyth1pbjlyL5pqZbLo0FOANZt9vWeHbcyUPMM9P9IdNEaYIElyUTe6Cc4wrc
PS81Wms2lRprVL1NwLGAQBxBFDV7uwO5yB5/GhBWERaHatYxaa85SYjTReM3g+OhFlClYSrSGEqH
Ie4I1G1u8SjC/CHV+bnGVkp0z1pVCVnoiPKCkktnqSh8CYl45CFIoT5IWLA7IcMrrf3XCAsgyDi9
9BoDw2I1Mb8sWe6ULcRvjchd6bGO8CjvIrkmzvB/EGwOIQmxZdbqBkgnrDp5IlcFqeRMIhm4+iES
AyMcWi9uZtbGmOkbgkaxRPGNsiVYiXTX55HYVEHwYkBdlr3irgZGPmGQ52v02P2bzaoaec13kZbU
7eCIV0ViRueoVV79u1/qhLcOsfIaJDWqvzh9tLRZB9Pu7jpq5B7k4AxTiS0mlxYbXlSziANM2VOw
viVmiCJY5d6LGRwxdEbP3U3kI7EejS95ZyDKtzc6P9iWHRw9H6Oicjk6wxpq1Rzohy2Gpa3SHcL0
WnbvLUZGXzvrxQ/OuEVwav1XlOh7JUzgoNQ7nymOjjaMq25NyDDxk9gGFTN701XIIJkdJsf//6Sz
6E2GTj0YNHAqW3JXx3+sFMZfUvT1KrdQCAeKDCEbqv/g4HeeWbFCImx3mZi9e1MsILpjJH9cWj7S
IOY0Ma27zuUZ64FNHHTKUm8gZ4gKWglJtMswKSJPJw4GHi9VefyRWOgsSgOjI+Y7HMwkiPEYt6fM
ZYJkS2F8xtCrZETFY6+SATtIUEzlXeY+Sx5uDhvfU0M0RvAyliyMFMkLSERFb4+4BRSwUvZsTajg
l8d1Ni77wgRs2GF3nPK3cPLf+2Y8Fpn2A5JbeRV4N6HIBZvRSiMS5cqXOKmNN7vqszVJVUfoSFQD
m57nKUbgg+cfLOGMtBynFKnzvm2xBSk4t+pVjVSLd9jVx0MCh7rROZGL8NRM1R166ktFXW4a/Oza
o6oAaUNJqoRkaDmlik1HXU4ia5dkZt3/WG2dlekm8+SUZwHJilX9b/QPVjV8NmPnVal/DfX2RL5d
QGApy0abbaHj/qLcaRYBYrsi0Y+VHloz5uRCYMUrhtFrRWNncDT0BYxK9dRRMRC6GpvMz2uUAAMK
bLwkCuS3UOk/hq7+p5kxUtlmOWrK0sDqgTEauQKbGB7WIOsPWmfec9KU4/yrRlRZVfzjjoufSWEt
fqUBKpoee8Ar3uB4z7kxuKeZGv9m8ZcogEDfoubsS1KGFYuLLNip5SO3/7UoDCunIESp88Z8h89B
D+4VpgYcfysCccELass6O6kJuwl01GWAEKtgSYRss1yVerxw+YYqM7kC1Z+dUxAvnimzRXdkoKew
nwqRJDYIjDbUeAWH/Cx6d/L3vmb637SvuvgdjLcp4IsCgGQp7w1yTLj8NDc/vOX7IiRcC4LHa0Zv
MybqRuImMWX0zEbpjXFPvsBPnhBj2lCrjEnszXV/CCi69uLQ3FXcdnk6nnWQCQsQzJ6Rml9xdNNV
elDuR8DRa61EwZAwHm+TaTtwrfYjptoREBGEkmps9iRMrSWf7DTYmzZlmzYp5kdkkyQ6lFvVQGEF
7fqb6JZ90naP2DYXlTyx0Fx1aJdKJ34ttMMcZ+zQJxiRshrYOVaI+aqP0f+QRf7RKQOZK9ld+pBq
HJZ8mHuYEq3ya4ZbPtWDpZuQC8wgtDSsW0c7zs4UBu11qqHFJU219zGgSvU1iuV7ZMLnssZFw+Ft
g8Wo/rlZsCq0/FIV1h6ODXFydJwUrIKxlx7hInZaJgodRQNIei3AK4wIobcZundeEO1C0V3iBA7e
uFJ8mgvNOEuGWQZreQOHpxOcrZqjS+3XeYKrtl3JQLySY7jQqnJb0BCHAKhcy17Z6ClaSP1AfXsy
u1qU0iTX4OoKT5FxNYlNmlR2Tu0q5Q8RXno3gq3rtbngUQF3W+PpqxsKKvWjwzFX1D3ejo3ZMGwC
qVlzt2tm99kZ4zLewKfg2iaBxLUh+NKXaD5OYeS7uWW8JvwActpYk0jqif26IdylmEakvd0mUeKT
ThNOmyQCa0XC3LqT9SslPtR9PpJDptU8Vs1+3r/HHUtIjfFz11EppD7uhBqsDD6Y6Wccf9lm7hPF
R/lxUtRuG/39hbHO/8xNUD9hEKzJA/qUhX7MkJKWxiEUGjRdHjZkJGlXrsPgx2z79UgmwgCVaoyf
nP8kqQYnlOIfTXzvU0oQdIx4P158ehZLG15apgNGYl3hva5FiO3OIhGJHogYXpauKDIkt2PrC7Qh
bEu15GOWPbWKurNs2OiiPPpkm8z2ycQHzU+4N2dZL9UdEtqVM4F6Ur7yZOT3RaSriOkRdRwHU78H
zfeuUgrFAs0EsUGTYnuVlm1yV2Apr28DhDnulGpwF4ybGJPULLj0kJmdcphV0kr4b4AiYAF9B8J2
dcBkdCOwHv1aYAzAo7DbACAk16T9DnN5n0srFcEJqQLtrsJ/45KvRbsTLFDdrzTN2g+Y/3NQACI+
aMh1m8DZcbjw3ABMFD7/d8b73x1g6Jxq3uEcFqEdHgoTcRBklMIxdlllbkz0zPSYspV/AsFg3NSH
RFPvNb3A6J+C/OJAch2U9Kuccs/4GcKLUTc7Z2jPeQ7rEHsSRtKeNw6uBjsbdGHauFNMcTO6YY4d
PNaYK9K6giimLXSfzCBo/Lu833JpXWzVuDQKDS0ZtMpw1yfwCEnn/IY0sVH7ZpFfHAPdgw31xEex
jRBKNDWphngCaSIt90cYJbwnNpfixkwvd3Uv18pn3I/b/rvQ7Y2NAQgb7s7SXD7qZNzWBMvltvxo
XWYxE9ua14FIK3qSzKgOoUqol0qwjrzGg/MWkxtZ6YT0zD8fuMiGszedV5+yclCniz07ZeadDq+H
w3yLrUkumotw+lXqvIfFxph+0zHzOrYVVgiEIc5+4zZ/6Dz8AncDLx6l+k5RoKSgjQ5B3CRjvRkV
Iq7sdq82CLQa8Q1T9QWgUiPCOykbW8vo92qLhgYMptqRPmQgqu3Sc5NaW5VlNDkUawwgp4I5pVWg
ymXrHfP5EDQTikfYAyAyu01naNjBsAQZKbL8cKnmL1nLzLAmoDfw2HPBR9irXAL6b9DPeImFTmtu
CX+dxE88hI5ub8lg3hl4VIiKfri9u6m76tyV345kkhXy6tMeVPB2umSnMf8KqGj15taU1QV4M91o
u7ZqmCiqukj18ZKp8Xs3XSSD+kL7le0zCS14NcmsQ+BM3WhhuW8MsrrCEo3CgECW+xo9r5KU25y+
JCmDn4Acc5/ix82mN0Jy7Ez5NaUH+HqTRhPqsFezMwCWo1j+h0ADgJD/MqUtuGf/J4Z+UsiPnEwe
tm/Yk0P0iF2UX0L4pAcm9NsmyJZxhe7eo5HK8UBH5WuvXoFLAVhlXYP6SAs+7HFuuIK19U8kzaYF
+qOgKwvSdmNG/N7qJyXfZ0WNjvERgw/0cLyPOaPOjHkoc2x2flxFBOsx9BXjAuVeZjQMtz8TA7Ze
9qkV+Epj+02xIWmO79L/rXN11dA4+83Wrf8l5bARLUW1otyoUlUWTXC4d7b1hlDLkwVrfuKDC8re
IjkW8jrZ6U1Y994RX8J6SYd2zeJ+EbQIY+y/JDePkGoWc+RpFXzlyGS1Nl4rpQAmDFhbkGTDIeVP
fxrX/JDuSLrbmkB7KLc3lfE3hgLXqdhZ2Ogy7akXD4CVUPwESlgfPCPLWtCOMImQF5JLQh8Kdw31
eezN6/kOJ4hbnWebm6Wqa53DLES7nGa555CDgTHwK9Sg0Wf9LSMVz7QRFrGAECWpxqwURux11r3O
ud2cFz01r7NvKa+QpLJzH0BCkLnomVG1BQOzH379ElBlC3gjGogzxJLQmnKlIKNbsIyEO2N4SLl2
SUDeVtd/R4Ay6PXwIkuXXGimv/Bd/G3cnRRjJ58sWgQFaLrtrnyl/qQchvOAK9iOX6L0ihAc+amo
TMYxr354iTtAeD8KE7fAY2bbu4+wu0zTpk+OBNTQK9ifbjHDuD4KhHmtZO+pVWshOen20At3OieN
9acNrmewXzcg+NfcWM547NSWDHYwUDXP1iWM5mW9e7dyBlJDcmR7Ocr4UBnuBvzewamZJ5k/yAF4
eNDfu5QHQl90RKQbtXXlnaI+7nivwg3pAgxo6ovR/eVCQbVxMrjTYGLRe+jPUA3JMJUXIhWaoD7Y
XOjVgFW2X2ri0oSlNzTi7Bzi5mkB8Ui0Z8Bcc8zsHVp9O9sDXFzFmcrq6CBZOWasRJ1zw+8+yOFb
0TOxMUOtvhTDZxbAOROEDyGTyFcCVJnVSsIA+/jQjVLbR2FLlDkgXq4FP4PeRdVuI0gYU3OtoGDp
xrF5DfhK8NYynocMNbarjtEQnCB0HEmcaVu1zx+2i3ZYqaLVlMj8MgW1ckVVt/InEqo1LDdrMy7d
dZCokBINx2Aly3ykVqFdJbjEVw6SAvQrS+Hma7dGwZ2lJn5/2Fgj4K2nUm7wvDYAwDkRasfW9oMa
nFsL/BhJOCuObEEsYBhUXw3KOzbv2bum+pNXmzvYOpHnh/ofO6Gvts3jUw6VmgM/2Cvg0Y8+JEWW
dy5dI8B11A37CMDXoQGfhkS8LE+hMDNyKOqUtQ5tru53wZtpdLAA4RJt/v/b2gY5FrklytD53+IN
2KrxqN/Ibsge6NotKvsa8cx3XKAFULt4vIB+sg5JY6CJFjnvj8kczJwjO+wmvyb0KTt8MYqzD9XS
ujgJNK6mmWKP5G3EylahrkgfJX5+dJlg5I55YAT8Exkj9Djd+VRJaaC86p21oiviUJchEESic5YV
aRTwxdQYFkpFpLtMlUPDaulAJtBfDijTq1tSo1s1Rjw69bg8oTXh/nKHrSzpIkZtqrf9yC5vcDtz
69rZizuMFb+pCaPUCXyvM0HytxWKFA11oztDAbqurFDdyuRg1XGJ06G0mbyQBUYQueAb7K5SHwov
q7tVFAJ4DOfZnOKAVk2bUdsHaW5tJTg6EoGsg413YWwhJxe2eciQyfIY1i9VHhaYffFPUo+Cnon6
C9BhZ99Ipt++MkTUHpqxycIgOpLYY/aTeija18ixyiMIRq2NUM3oeou/lTmZmgPFttWIuYM/IX1r
q2qXB1tocriBMBt5Rl5/ulEHXpUL14rBRhpBJJeOxYOtsIt8mdorH5x5UORyiCK5m3iAIXRC1Ncc
Bs+ontI0N0+m8gffhEOsKD+QmU8oYMRLDXyTEjBgs9dqznayuYYwB50mTDuT8BLV/x6UEg5mQy8Z
lv0+NBKO8rL4jJBanaTwt+oks11gFb89sU8r9NoQg/zoUA9ib9mY/Cy/IjRLM9Y57NU1rSpjNZEm
mybr9lxt9wYijvBhZoQKq7OwS8IDiz2YN2BwiOt7JSQRN2fS0tcSU7No29FFFbWZyFXaNoKKvTAO
1WTCtsf1xibeRIWVkWZXDQghwPUNUzLLCqEahDLdhXhksH31J3zSGJ7oGaqdTJmDGfk8bo8wG/aE
P+JXUrCIsIkfi+E/5s5sN24tzdKvUqjrYoLzJhuomyBjVITCkizZ8g1hyzbneebT90efQh2JilR0
VgONRiKBPOljbXHaw/+v9a1pBdZJlkcP68vZp1e5Eyr4nVQ8NzPF25otjPpUfjakckbpdNp2KOtH
S8PMFqXFGbofbYN8kOEcZ/rRyB5r6Nj7zkS4SYFxmyeU13Lwi2UORs/XT0krj7vCoIKkdZBi4cCT
m8AqSsIFc1Wq03+VAKROE7siswUSMQA4hWa6ofcGDnUMBqp2CjLQEC15iSrT073qi8mGZicHhtvP
Rtiw5bAXp+Ec6kHr1h/yWzWZRTBMyXLQBhvRq+25C+rujKz4Ra+ieD+B5vAz9ZRWcFzSbgyxUqHy
ClmyrOTTxMuwQqdlO+mEjLcO4QraufViqMzocaDMJ0efrVJKmE4qoFUDH6Ila86zQ/K5atMnsG10
NrHNl8SrbSy1x38vAsI7pP4LAbYmzHbiXu32cxHK5a0WhL/0WA+3Mt5SVK0E/tatAZAtplBB9hUM
9lDsRowrjzHmQ1v0k6tKOW7T0Ly3JZpo2lyyaOynsK7Mtaq3P8ukox/dyYTp7BC/po4WK8StIR3L
Uvz7oMrCzUDqB3snm883baW1nEg/SWygXKDiJQRWEaKsR5BSjzJAWA8i26hZxII32IWAjO89E28s
pb5VdJCAch0ppLtVSwPHzoAc6o36qAck8BFORwqdPPxUQg1iXJiZqLmzx4lDWEKhFqoRzyrzq600
nZSU41pfINWD0oQLm9wfrbWx4RfQSf8w7bO2vCmC4btViwTTOMeTSkO+ms7m0Cnvf/atn5/oNeen
SPk9+IN18JTB3BaT+EQsdnwQJihbEqePEvHCOQkE6xF4+CqcYPl2NODYGePiJtdxDw3yZqTodSwR
I3ioQ7xafggofe9tEjirAoN7Aahnpf/AvGSRnQ57wet/xpLyIuXKQfPBC1u1WewnetQxWiE/Nh6Q
fhgxfPJAYAYypfEeUZl+Z5ffRl/dUcfTMX/CfPMHzmxtoJirSK3WOLF6qI+Vty5n87o/sDS16VbR
GhPYnXzgmclrW84S16LO3pT5LQlpqNZZXNaC9rmqcXYJ0paYK3jMYY8sGOqZzkGg6g6BCfsiRbQm
osne+IkNG16XcJQDjtHiOCcnYaidkIC6wMwP80t+OxlguyQKW6jSatx/96Wk+TsJRZsogPvnMZNv
Ih1Rgz5boqC0TJrx5BfJiVJk52j2ObSN5KZUPBqSY1liWCDdo5JhJUhfzEE/pFluYbcSrAV+swXT
zFFAatf22JMr2aUFp9rKwiBCKKIhVI7hOdomW8jNPrHRCjbfmkLoJz0np6ZGseaJ4ra01DlZl40Z
61Pu0oBKqcf7hD9LhXRIvfDZUDqcvnNyZyjNdrFchY9HK6camm9B0/xODMEOOtMBAmfkG47sLCQc
SGuQ67EKjqy260Pqo9JW/Dpc25z39SwINrJm/ip88SWq1DV/HDjM+dbWI0XVTVJi90ras7hIn5PK
6m+mxrpHgGdgX4M3alo2iHWDb6ntTHyIKADtkv+/oX05WgWLJ05G3TPMVRkP4CqgceBTwS1vWTXn
v6D8SUHpLk5mgNLgG7s2xboWS4UOc0EU1BRxuAYQSF9G2Fuzp6ZKkUgGcf+pa4tmG8Tq57qIjVNG
pAKIG4Sw8LJlSkL0GD+hyz+BttYePZ/Oa28AQG5r/QdMKmWf17jLh8m3T9Msw+45PBiduksKT7sx
UOlEjHEsUJ44Ov8+cS1jsxtZN5Elp09ACdNNCfMXR5p/lkvIj1M88WgKeLpq/UO2pa9+1LGtgQBo
5kQxR5TGpqocNqWGfyNqEEVStwAy3VpA8kOowpyZ685oyNFsiGqFaY/M9hBEAPjJbc63HPdBz3J0
dMvU7OErD9KmsowZ3qYdZTQhdFqbFdQYTtJC2XMLEZ81tMlFGAKJTM3ANQcPx2vM2wPsFwOgflao
n6zCJIxn/Gy6UZJzVRb6Y2XBZCNo1Q1VKVqPbH++xvK3wBiGZ0r3EqkCrpwjP6uSrjw0GWoJXVWf
MAU8lOwrz1McHgzODreA8W/p/HQbtmqPqOVJclPRYeU1v1Exis1kogYAzA00zxQ1n5ZJD6A+dVpO
ZjV2ihH8qiNkU+EsmmiooiXqsd6kfYOp+n0Yv3TNYJ6aSDQue/eiJMN8SOXTiIhBMWhfGrJ/gh5R
3xgQuRSzRG6dm0A/OBiEQ3gSFs1HI7FvFFl69gZUexwyqSUqsyHBfhxb0tFzq4euOM6p19AtS7k8
CtODiwgvDti6fSh8ed9JnFvQIbdrlQD0VR9rN8PQxGc6rU4pec8FZHX0OOvJhKXXQ6dadbaEzjlE
LQeHze5sqhWk4n0SU4fCPfSf+95Lj/Z4RzKhj45kDkYRVJoI7HSj2FZdvWpwzkpBtw+txNVBYqHz
OmIWgOOjdM8Y4PdjmGgbQul/ZrJkbEV405Fylek0chpLW7WGSVs9a38Tr4KnJaTK1KHzzUwkO2GL
8pfHBxxCLY8pzFW8k17vxFr1rbd0Dhi5B+jM/6Za4yNr57bmML4jexfOXAsSTWsIf1NJlgVmB79U
7TC49nUhnSq6htkQDzCuzX1SjcxYiHpla3owldw+p4PqgksULOAjIN6GYj7AEiKf2LX4WYWICa4V
At9kn7bWrI0In4PW184CgVMhBQDbKmXc4V2DUKL1T0WDKTPUgctks87RUoa9FQHezay039GT+NnI
FPQRiICpjhTTjTH3KEF9TwcQaBKgyF3Pg8aDn9aiOQqv3Wghvy7hAye9Vdvt1BoRal8bCU1UjDsp
9RRsnRoNE4M9H68y4Wuyts3aaFOoD6jdUZCggV3FZfwDoTgdeskmYi61z5URPwQVMlWNScYNTEJp
u0oGGThAAFRF1W4t2/ipGhVlTLKxt6K0j1kTCvLrCAseyOseTOIeqGbe+FpTPIdo8mK7rDgEJDki
APuTKkl44feDhMmhacDBTGQyDRWKQiqxbsj3vEqzmVwVB79JOYJdEiFSmgTM3gE3bt/XW4HurtT0
22Kon2SfsOCuCO5MHW1i7Os0nNHsNmLov1iQ9skdb3uffgqHIHItlHrAbhX0G7TS2Huz6li36FdU
syZ92/xdQXBz/QlXO4Ud17e7jixLjirDQFywXaprzjPIOKObfmxg7wT5LVBID8jCNh4NTC54NnG6
v5DdZcMyzG94T7TNf8hkFpDx0/nrQLlXJHEssCdinXMrDEaumBp0MeFBrwi37pkldznyshpKu+uP
CCnhzTQuOuTBSSZ79x95EqlAdfTJhXMQurXNpqIQQKwNMOUm+lscqY1ALR2Hz5l0X3gIU/KwJoBQ
/Wx7Zr/7fxvy+v9hfqtJ6Ok/z291f2Xp9yp+nd86/4W/8lsV4x+KDQHVJlaNBV0x/zu/1fqHLHTN
snVDCOYUzRR/57eKfwhDVTVbVcWf2Ff13/+tzmlD/ue/G/o/2K7IpimEqpuyTerrn/Rc/1f+6a9Y
ViJvX4b/9fc//1vWpp+IgGhq/jbhrH/9W/uf//nvQldt05ItoVumMA3dNDX+/OX7PXM7/7LyH0pG
KTaKBedCgAXB0UdQhIxk9epu/NegrwdR+G0/HEV/O0qV6XrrE1aKqNCl/+NSnSRs64u+src5JDWa
pR8PePGqbHm+e5qtyer856+uaoxt9iwVV2WPt7m6kYtTLA4fD6HwcN5fk61rBs4hjRb7YgxBWn0c
ISF2yLmgvQRc8Uip3JXW2q30xFF2OCgOOn7cd/v4y5WxF5G7f56aojIw2h7FkMVi7NAIKKaWhGxV
LgLfdbiGwgQD3gGtBgnkr8zmf/qKKEQPv7vS16ORJfz6bkbVQE5fy5WW685lc+aMa7J3NxBAqTOc
aDg66R6R65ZcVgWjxY8rFzv/+OUrqpDEaei6ami6vrjYhvp0E1q8PLryuV/rjub6645trgsLHMiq
W+7ZZ++qrbW+MvClt1aYuiY02hca47+97tLOqzppGpBtjuxMbr1SvnSrZoWMa12cxP7KaPOXtrzM
16MtLjOWJptYshYWmdOvAaK6yg+UyE61LvflpviV33w83qWH+nq4xUONy9wuh3k4+UBnZIdwb2tu
im3911rwz1+eS5/J63HmP3/1KcZN4g+6x01Ut/Et8jBH2+VbXAlrAiZ2zZo++W76Nu60a7fz0ify
elxm3dfjmoaAgz4/PNDmkgpBiA0Clmf0Ej+tAtYuLmd9uk2JKZtd6h/f24vz3evB55v/6qKnjK5D
XDJ4tO/27aPn4mD5TP98xU5ik1+5xeqVSzUXAdyy4g1+MjFaPH3DnlEVJ5jvyM/h8PbbUXdNsYMd
syqa70TGc/qUV9KQuXjQPSRIZh+QgynBhkFzWh0NSq1Xbsal7/fVzZhXxtc3o0xsLQ4rfj3i1njy
+RaSd/MDAy0qWcdbVU7+MFK5Rbh+7THMz/iDT8qcP/BXj0Ei+kTDhQjBcz1t9NM8eVE7OIGVgdK6
FY65AhdzTs8Qjq5d9MVnIrBzGoZh2Za1eAP0UlIiAUzeIXBwJ27Iq1iJO2lbOZiYP318g9X5+b67
zL/HshfPf0B22BghYxmGh5rgqIFTbbU9fNgVcoS6O5jS70p5DglwnGOiwhew9a35WIttgVVJk8+d
OjpJf236vHgLLMVgzrZkYGbzhPfq7helYgrMS8zb22Zf3yHocsiUXilPGAqu3IJ5Jn53B14NtZip
83nbNc4fe1Ud/OpEje3jW6xcGMBWFLAHJvsli8Xo7bWMQ0MPMlGJZeEdhlXwGN6hKHQn3t/2LO29
22svkHFhObDnbQW7P9XgJLa4ewa1+FLKCgwYdaA/qkUu/ybxl0zTyuf4VMrJHqkyqvkaMWJbYmIx
+kE8oakly7nk5t1MaUi4eFhZn7K07UFKlmTfJJnUP7TCiI8y3ENEfRzBP4s01WYXVnjXSrgAV20N
0NHOOMrieGx06A5eK32bqklgOJ7Sp6aWu7WPZdglUEB0a1vt1XuBm01ykCWKL1Ki4QSGpOJKulpv
c9nv8bAgYspmOZvly+lOzhBMz/Xf7munEXMPb9/wjzneJwBwujc+2piE23URouspJ6g56MKnQyns
Ytz8Dx4tZDhbNRRNQEhdPNoy5MgU9pPhTOCEf1tbcoY3zW5ANY/Kcpvvrf+TVfH9zCRk2VAtU7MA
cyvLmakuy4owegYdXtq1scHM7trr6QDr+ITmyFXW8o4gji1HtmsT0/s3+e3Ii/cqF6MWqmXN5T7I
h8E1Ntou3cbO+CK2owsKfHN1xPfbKHT1vMCaNu+TKbi+/XY4yshm6VUGiyHiz/Ww83ZQK1cQRFwU
mNfm/PffzZvRlpMheL2u8ufrK9cjGIZVuJt2+NrXCLdZ/NeZ4127o/PG7O3kw4jCsv+a64W9eIFy
CmUh8TyGg/+I7Sn6LOAxI+ZK5F3HZj2tU9h+N6YuVsK98u5evLWvhl4scAIeFW5ehgZ+uCEDnaXV
xYzhRrv53pLA+PF485NaXqkh2xbhv6qsMx++fZKBVktCGUvDoWK6r7cNe0Z9U22D7cfDKO8XNCEb
OnsGXhuVeMvFVtgLaaXkMuOoW2uLHGXnbco9ShHn6qb70g00AOErhm3JlJoWSyf+JCPPfEYyv7Xr
cFefUueF7iueLhdq3bU3Zb4/7+7fq9EW9w8EGzb3nNGUc79m5d3pz1BWVtJB3V07AV84ngrdsHSb
k5MtWyzCb5+VN6W6AQ1b/7Ni4YslcHor96vO6XbIfdze9R2y7GnwHKDbffz8Lkwxb4ae//zVwt91
orAbeYKUEDxmYI44G388wIX3UDc1TVbM+aPjXXk7gFRORT3kgm/tCEJip+/7DRr6q/fw0nW8HmZx
RJpEPGUwV4gXGdvbTkYq0de/Pr6SP1WCxSvBpbBBtBAOqfpymQ+iLDc8jzGgBu1khOlUR6INnmcn
38OT3qs/stP/ZEY2SCknp85QbcVYlkdQceDSMIiJ7J3B5WDrpCdyVt1hna3DzbWD5oW7yGAaGydD
Vm14VG8fFrsCsg9B8zhGq69VC3WkfK2+dG2IxTSY6tWYxGRII5lJCAiiCpvfX3lOFyYKRDpUGUwV
+pphLhYxgS5+hCxJBQvC3J5Oza7ZJb/FI/TiTbC++vUuZ0BNJuNa13Qh2NVSo1vcNAn1mWUG8BkD
w74JwuzOy4Ttdmn9W24smpfwL2TJw6IZ4uuSTLoLV653eUv5BXSdApNpCU0Wqrn4xIowr9Nej5Q/
m3cK0eUKNoAD9V89Tg4RlVuQ8uaVg+y7j2E56OKDy72kyQxkeihPD7T8eTGBHTh+tEbJOTnz+Rm3
8/7q53DxWudtiM5CbvDFv31DIReZc3C84sRP0s77pR+oMB2yL+pn8yHmI8RJfeVCLw+osysyhaWz
AXw7YIGwxvNEqDg0KZEqI3NZKeW1mWV57P5zM+2/B1l8FKWkNsgruSppN2yMDfzkQ75F+7yrXY7d
X30nOEQnw/34vVnOzMtBF7dyzKXSI64NKu+x2Ws7k5m53l+fmZdFpeUw8w1+tcJo7QCIs+MGBsZ9
XjwE2V2Q7YgQwu57+viC3hU/l0MtPgTUqU2ZxVwRokKqB1/VLek7VOdAyti3EY4ttibpCyHx9On/
9R3DX6ML9kLm3A5YTjuyZxsaMEJC4A7lbb219jQBD+y5HJJEr1zp5Uf330OJxVZIDHHZ+oILVbfe
tt2m25orA3i9//iGzvfr9YK3uCKxePczyYwgOUAVNywo4Z1Vh7/sQNfulTgAlvZ/N9biEwiyksAa
nddEKfcdWpOIlFKMfx8P8m6nNV+RITNZW4ZtIypdvCFlmA1JFXDjdJKxsJev1PW0y9lSrkhYc6K1
5BLq9x2J3ebq/n/+nJY30+BMZfB2KLoqL1alVgqNTqp5PRJpg2fpDqOkE20sXGRHsc03kEmunZYv
Pb5XI/7Zur/68rq6iAZZYl0Q53FdbNJt5DnIQ+Jjt6avvW53ZM3Jd0V/5Um+K8D8ucl/X+ny6KHK
caNaUcBnqAMxRF+NvkWbSGQoknSjmXXyJc9b+dB7Br1+CyMoQXL4KBWkCDsovawbcUp8FWKsuyuP
//1kTiWZAh/7N7pxAMHezkUekfQRG4b+vyYIFOrIqonEdsJjvp+fgfJsa1em2fdjWorQVOpQuiJM
nONvx4zKVo2srB7njDl2b4QIq41/ZRf//kkzBg1GRMsUoehCvh0jC/HFKC0wzcD+LqHEtSknWcVw
7cHO3+DbV9hSLPqO7HYYhDv4dph8wKmjmh2OJN0jImbA1TsV/p4dyc1Eywm+/UaqSO9CSoccS3pR
bdbkBAPDx4/x0orCBs9m10N3jUrF21/DQNreSeiuIOpjDQ12ibUfoRXIIQJa8a/uV/+8zK8GWyxf
g62QKhIwWImgZkhIMe+vPLyLW6m59GxZKk1mXpG314PwQddGn+9FPjR7TPJEormxM22btbfyHZz5
2/qH9unje3j5I3016GL/VmjeGBg0eh3tjCF2R8XfCVzrmB/tLeSwTb+7eqK+sE9mx2Yq7JA5vb97
ScspzqUkZ0R96x3gm23TY7CLVqF7tZ/0/j01+Rjk+Z6aQtOX72mfx+RfJprMzmbeIE47JEkOwjyH
3GLn6pb0ymjLabYY28rOh/m67sBM0C1rfuguU7rbPOJfv/KyLIuR8+v46tKWcytELabOAeSvmoK0
FGi5MwRfd6CU+F/Phnal8/jnW3r7yb8db774V2uI0paRn8SgHufutdiE64p2zHpw2HrgggKp8PPK
e3np4359gYuPu88xnmgW3I6axiqqQe4mUAy8u4f4UV+Ra7tRd2YtOe0P6/ZqF/nSPtxUFUXwH4Sq
6uJqB8+KtFFhb0o5eVObK9hhjnYDddUR2/kg5Ts4EsHOXDljvJ++ucmsDpag9qNZywmgCe3azlHH
OojUVxbxRhFhUzb55Vfu7bVxFt/8aGeh5iu8qd3X8rY5wr3cSPfKdvgdfsIC6CTUsK9te96vflwa
HyLVZI6orE1v359J0tCfZWzrKKdBiPF2I6jcjy/r4lWZBp4MKJ+qvjyhCbX1oWfip8j0F8N7tEma
Q3b5PxiDfQONJUsANlhcxlincqmgDJr11zuWg01pZd8tu7jyub2/W0Ll5UZ6ZPypJSyGEQFEHlFk
dPjMcsTWImVn4hy89ccXc2HuZwBaKPT5VMojy4pFFNVWDaNncgzcwIjo/3zYkkPcAeDe3tWoNl6v
qF64NrTptvpn0LnS+fZNSJQBl0JIbaCRX0zYm/q3K1f1/uMVSLQ0W7HQblFoXxyKSsvDl5AYI+tL
equhWwJPw5pduvIG08NNsDUfIzb219a1S9el2waSLGRZFnf17XWRIFNF4Uh0oqQds3Q/GLdXruv9
+iKEgW6J/8rK+10XNGmbODCelnxAYJu4yZly1ird66AuVtK/3pWhhsR4lkotWrdsbVnRTzDSQIcy
wfMgbgme5y7QC5j27wDPaMlcW9Def71vR1vMSeU0KiCGYAoaRNZGXns2UdEqqnRlir30zr+5qsWn
ldMNSZs0mNjtG8o589T4ixQq4cPQ6R2UmHIOcBisFYG2020ipc25MUC9tTVZf3I/grgnknR2qIKf
/fj5Xnp/hCnY+rGhtg1rvkGvVthmUDEvZmSHBh52hSSRR3zLcnDlLXq/b+CT4OjJhplJWFm2GEql
j0vTMsFSptK+8h61+oEO8Nhs617e6X575aR16anahs0KOs/7ylJPMHH+Nvwu6R3Te9BgCFrtV7O4
Mu9fOMwLm02eyXTMie7dnbM9v5BTG3tw9TX6PBzHW2XFcW5tVKvhgP+bkHQ3Q/2V/vC+f/zI3mmG
+EQYmX6NhrDToK7z9pmVeof9cwLyienIPRubbBNvtS0WizV5dNuPB7twK2cFKdtZ3hH1XUtWDydM
ErUyEtBztmEiQFworwxxYeZkCFvXadLoFEUW34aR5xG0WW5kOp2z8otNLCOU+urKKLTpuC1vN5Pc
tlfjzH/+6lXv7XAIkqnjtikQhmXSAzzZwuoe3naVcdcaQwl4iKQl0t1AEFS4Gyy/+WqkxNKLWEKh
ZWiPUiUThVWuJtFlL0LxYM8MK3WUAR1C1sGHifRPzk55SDZRkbpxgPlWKuHE6HQzUi11iZna+cUE
rjgDnt6W50ALvvdKjS9ZlbfelBD3ltqf5j2mL9ndfkiBFwUWXpxqjWEDhxr2uVQn6aCKgYozbd20
dghlmvSqKCZSMd1CY4eb2++1zvucdTbmw8YpRoLZe53QXm/nV3jnC38bhOrG18rP5FfsmvwH+8Bd
nler2ZmbEXeYES8ztAe7LvcWUasN/KXOkFcVKNyJ6LMyOdjTj7AKd5a11upfLSBoxbjzAw84CQAZ
z3YIaVhlsI/Kotmp2aHtbzOPij1euzGVNq1/9Miqn8Jf6pTfYm5xejO/88r+2FrTkQ2X22LU34w2
W8SkANxSVOdJU352Q7FuGgyD2GL9elyF/XOSPAgovROV1gayYoSnUKFRlZITqp8DWFuUDYkUBTIT
BvsMQ0gm6RBr5S9ElsGpBgWRgySwvzbG54iAj8YmE9ZzhyB2m5q1xwefEAblKmcOWwUYkbCTvJij
slE6HyiLIX2KjYYjnj1BLLXXCoGzvdJv5am4laT+PMr9Q5TD6wawVIPsJUblHIYR9FTcRrUKnKDD
CfxNFMMmzyCT4/2TBhyGHeYVU9mUA9OK7D3ViUZcYnhIFfB6yZ5sGsfLCepKiRb1h6dExc0vgrvG
mnM5wUAq3imyXmI4kBNslSquPg3gs8ZaOuT1b6lrd0iBfspd/4DhKovw9oNh0rGlRV7FW0oadlI9
2mQkxu29lGQ3aU48pvXUQ9jpPdJdsvhnXwLMiUC2G7AOicvrquy3l+Y/as5PU0COSWUdLHjhrfcV
PxGaSiKvAHZrPZCb2HBDe/om5lUu3ur+k5zjQi1KkmtIp26MtZqGR6m5H5s45PHVezsk1HIqoUiQ
bVgGewMmWybfCcgFWoudzEfItlXTn3m+DusjtpQVmCO5KrdWot+PQ7YeBVYtm6wm2Aad9JyIzxYB
413TbgaM93V+owPp8RXc6gaZh6D95IAoV/Peq9M16NASrrJHYiVuHpg8yJnzB9a6bRHvGpPsACru
OKlqgpBqckbz4GuWwVZKty2ZL2ULOwwmLe8zqS0HI/uMO8WYW7i4WDTbII0uOwhgtlOyMppDGquu
GeOvBQc3Fj/L4RxVRJWTb9zGSACIXY4HSEL0EEZyszxwQrqy6gFfUv13M/i4vqU9KUXzwGH9UYms
XTWz5RPiTa0fCjFwkmGtU9HtAOY7KSkO2BlXA2Y2KoTfpoLUc8t3u24CjgenPhdfpRgmCvG0evCz
LCARYuGj4uCSgg6eLCdw5EExhnuy4qFJOiFFMbN9aTXAzcE+9zC71OI4O9t7OyVK5ifZNfEKRs1D
qOebSVe+TvFuDAjmAZqjC4SeQ2wTFaYypiHtcLhmoFYBqzTJ9yn6MmjIIdKbIlF/kYz1xYMw21RU
0wO8iYjay28NcixluK8VIsJK86nk45zK2AnM+sbm4+rG8qBmj3GP8ZPTDRYXv6gPVfDDDNqNPeqb
fsz5KBLcWuotNJvHoD3EGpkBnM1gq8fjacJuTzypi5ORIA+LDGuhnQa/LI5qFdY3fkMOca358W2a
a3CRcmENR0Q/ybnTq+BGhyyyb305Q1kriujZsEP9pkdqhglPuSkT/dkISdgSKiarMet+Bkp7Cv0W
PLv9kBqAzaPM/lrE6bpLrbs21u4bu+9Yy8xNYhQajHLS0bT0JunbTaVsm7I6m1n+Hc5W6QTlSwMH
1CuOqRxvTfOmqB9ETHa1LA8/kCEz3x1F1t9wZsZHhgUpJ2YbXlARr4uaTLyyJCRIIenYVWJIWfg/
buhKl4cu1Zkei19J3MBaFu2nzFd+xob65PcAJ3X90W9lQIHiay7Kn80EAEDVBHkBgHFwpp5JTJ4T
8QTlB11St37bRYdCz2Mng87xMwTJh89ESfFlSNX8bkV9hzKrj+Lfg2KMKAX1jMmq0UzDxcxGJl8+
En7mw2wbWp8gEJwxh0KG/0zrdswgvSTNs8iTYKeGoP2MlATPtuh5d6o8BnmO+70CEscCmeLqrCuk
zmZTwZI0AUJMlTIH0yjpSi4BJFvqWEKfiQzARZoEMKA0P1ujB+epHlmjPKLRfAPgEhQH6TQ08DIq
I/G2aEW8TWX2ySkxmmnX2+A3ohJKOXgyiHBlN9S/Q9/AKzGqOeTaooItnQE9NYfhpOU+7FFyAsAk
gKnqEqu6j/3YPwImDTGsxx1EjWJOgJWJtkXuSq+RzR0H3ywdJOscD+WO9dmR54yY5o7gy6EDA2uG
+bEc5fCEoXn4YtXJr6BrjoCw6o1Ig/6QTONR9T0yQJOdZMTnCahOMzUvud8cO79xPKi/fB3rCUg9
3ZSMbUqXbWXxK4KzYTc20Bsv3Og6ZkGN6RVC2O2g1VCPOhmGdCdgYEvhTAiGhB01nbbXiX9af7yV
nfeRb/d/b/oHy0ppk6fkVoV/+gfHwUb2rp0kmXzap8Yorpz33m81GQq9pmlx4DHfKUXZU0KIKBqq
DVG+muo7aqSjdJeozxLZA+GVw9XF63o12KJsqBmEVnhRCQU4+6QnXyYVuhdZmbKrt78+voPvDwPz
ZWm0MFVzbn8siihyAEsRsv1ILqXFbqLYJuTUqlN5//Ew78+k8zDs1Od6Gm2yxYGAzI9Kz/UZYaeS
N/O9rb98/PMvX8bfP39xEPBCpeukoRgdKeOtjxXy3uNNxbL28TAXDv1vr2Nxu/JAVmPT5jqU0i3p
ge7/qEVuBn0zVZwO/2oIXCsIXaiZvxn1jwfg1TFnCjNNtAqjCiBk32cFkr+WnPIFcHS3Vt1ie63I
+v789nbARVuTgA9f7jMGbJTbERZ6kEFJ/aV313pG88959/3+/Vqoi/fclLKh0ybGqcgY2Cg7dmuI
Zotb37l+TRe/KZq1ikrF1X6niaTaG07TkI9QzFUD8P9AcDJ0jPpYR3G8kyU9dgthTtdO9u+bVFQr
8A3Y+Ac0jviLk73P9ESsCxXY+WTv72YZR78BmLi7pq240PWb2322hnhW0KVXF9+Y1M/S+5gLdNvD
X0N5boH1xDhRCtqRBu+qV1Qjlz4Hsl8pylBu4qte1n0HnRxPCMmTw5l02sh4EdtbWC8u7OUMSQBb
qqsa9gtfOupFeFYUmjkxLiUkUC0p2YYt+aXJb8U8l2yPfOPKQ7s2xuK1rOzJJPdUp7TXHG19H5Km
VItrHYALUyLKSBkHMA0aZq75l3j1UROu0hZKDpKcJNwy9x7T2nr6eLa6sGRRLSM6jXvFO78sBBKE
HLDrntgnZM1+UIvtzAyXCDsjoetGlC9eG67+9RFpj+roWedGqb28pnIya3auAJaA+axEBwTKUj3/
CUIRBtkWBghiAgIlovDl44EvPDF2pigwaHpRZV52hQJLi/4IdZAocpS0onUEygVM5fpfHYafbmkK
xcbZub1sOahKoAe2MlAgVKodkYk3Rh+T5JDo05UbebkgaM81OoN3/J0EM4sbJQkMqh9Tu5pl8BQM
biFbzVpngvjur0l73t8/rAv4YGSDyiAr9WJd84UX03ZDiSB6Ef7Wpd4iwi+ugr1v5PaVndT7F38e
C2OYggYSe/Zinop8uKt2SSkXDZj5MIq4fNSCSbvyqC4WcxV6KLQcTMrTy7kpT4Waj9p8B8+z9w8n
wU19khzI9PoDSKMVcuez54xb1oKPX5KL1/dq4MXsUYSgaOZsKofJMdxLmZBWlpYk7sejKEjM3q+e
szHa1pFAsKCpi6UlL3qdwGQIj6pK0EgByOrGKLLPZtiop1Ex73Ut+aap8bk1+sxJgt7alB1pZpxx
Xng4z5VqyG40gIMgWvN3nQzPSmt9m7Lo+3w4dEMzyX6YJACfC733QVuDK/JB2XhJeBZzdyEYfqJT
UCkRUk2YvHRvUzOwNe1mLMU3sx7vlbx0baDziL6N50SipDRYVAvtYqIaqa0CCU5X5Vlfu9bedCYE
Ic6cHPUlk+SWNJSA+XU6VDASqIHPEmWRqvo9pg0A8jaTmJo2T1mhgVOV/fsEkIHbdLFOJmPHu1sG
KiWJUb5VvZ5uRN6vzYxQFtiawHLBarmYvjGAVvyturXuPXhKDjxEuIuheKwJ3cwq+USsBKhS+9FP
sU1YIyabWP5MRablyEl/iaLL74mcVH7WnBWXGa425d+KKCHmPjRzbpREdmSVdt6d2Zp3Qi6+55B7
O6JER0uBpDuBEcYVUu/ZgICXSwiAp51e74pYewLL9KCVfXECgRwcBk3kayUU5rHKCeUzCoJGSNn8
pDfeXQr38ikcTDIsyAjekDJjwnyu9Ucjbsk0C6rmzjZron77uG+cbjQ/2ZF8r5o9lVWAdW5pkQCa
aQ9BB9TIyIfEtYPqZSrSAXBSiroP1HCiU13V5XCCpBbmh1giSq/lZkcWEWLwbwAAJKq1HSfq13FQ
QUSogVHFQgtu/jdp57UkN3Zs0S9CBLx5Rflq79l8QbBp4D1wYL7+LlAhTRcGt0pD6UUhjcQkTh2b
uXPtzsbcqCx6amJRdi3SuNgYkNgC1x9xzUka50M0RgI+SfGeRMVvv2s8iwxG3j/nBagreK40J6TY
W0l9s0bdd6jb4H6Mpx9MghPekNvoM1OFx1Qcmkij1ueZb5HwLADOtLYayuh6Yb8S2oRgN+7jqsSL
bQhgoht3SpmxqZLm+zYa3o9BhMMeM/ZvrT7+UIXK5+VP8HduVNXYNThMJkbwKkxnJew43ngJDBU/
in7EZRm9lFZuP5UBAVSgo9sG15pVhjlnYCvbuOxueTw210NlgpvOC3xPWxLqJQ5MLTkrDq9tGf0s
hLiycVAGEQmgNLoFQnULz9+7JTm7VutaegzsAmi0zcRVsivTdJ5zzzmQcMAJPbzVG/vGb9qXXCYV
E1MA0Gr/u3CaH4DwJ4ci2611UOfYY/2qDSPYwDeC0l7uiq7BGAZzetFsSyPfOLE4kqWncy2Kh0ee
8HCR2o3sD7vJ5TdLY7phfExoBT4dYKmqUiHT29gv1djegyY8xjnXJRGWwSYBrBXwKger+lHY7Ues
kq+NqFMAu8GPtcVsIjRvDb0FsyjtPLU9iEGySUORLlfJ2uHCIjB6i3z6mGz5sR5JJU7WV4p6r3Xj
YynX+I0nChxL/9032uZYJOIZBRo5EztfWV6CoYfgP4j7BmdI37DuNWA5biEH32B1ruK8/orFyIOi
qtuyAqvvR9+8wNrG3oC9anldZvrBd4Zt1tkfUp/+hBN2qxkq3mZR8NuW7hYXnMwFXvwttRoMkUqB
54ONW01gWYCbFJxYY/pWycuJwPE2U+4Y/tIma7R1YcrXTZTu4zZ8GZVIxS2DHqAxXVU1mZbOkG6i
ujvUabClu4WUlkJAeuAS9aEcaOOXZPmjbqxqpTdBRF8vvRJq2O/8nBdh5sCn6wZS1gaPxmdMkCw3
qSRWPOymARtAty0Cedcq5ZvVSo9Nyf4gB099OeJI1GmuI+MtbIf+ndrAToKqpIEFFHa565ggwFIV
V5t8V327fPJ9Wm7a3qTf0MSEOPCddYMtSh8nxz4tP5K6I6UVYEfi9OCw+UE2ap8CBwO92PcGdprm
pqnad7n0alet5F+dY9RbW+7C64gE9z6XNfED9xEA3ooaF2A0/aOXejsJh690kF7KpLoaPEwZ0w73
wUzGl6QpzafCLB8Lyb5u1fy1DrsvPcssi5zjGAzXjWwctLrB4DiSy40We2QSM69/8iIr2srxKO0d
r8se7JYQhToepb7+qVbRzhTSvRi40yqFCb6vbTdxGOwdjGp4Jx+CTH6pCrQviZKxASH3wY0VSlV8
69Rxd1tCr73RcceDyVS9lxFC/pKsLRklbE8sDBeyyF+rI/45me9E103oOwe1gPBpj1Z1lY6VcRx0
qkidOIaNbK0qfPFWcR9161oPq2QTAoKEq43NMGhk4R+qDpsW0pthgb5CSRrd7RT7AI3aV+nH1rpf
fq28Ofng4/kY/Op8CYByvVea9C6WpUdsiL4ZoXXIyNNo7XirCedxWrRrWjWxB9GnElb1rAyxxtTO
xbvaA0yFdaavUep8VwOdQlqRNBuzkspVFzm49Gj3uMm9xUH8OmSTcZOjumOUUg2E50iBZXxTep0z
W6qvNBkQhGc2e4qNv8K2LbdWaaacwjZCFdtWdoqMscs4lv1aNbFNUDvd27PPB/vW7GtwxfFmaMAE
F1RtaNuaiidKsg5a5Wut6xDepQo/LdO+NvL21htws6V6dwOGGs6cnL8MhvkACw13U7PFZSBVD3Ko
fg+q8EqP9BdJkw84dERrZcBswsuqowhKHKVUSjZNhVNuDrtL6nucMsyPQLKpftqIXiwdrGiD83U1
auaKFuUbT5cBFegQxGT8ZJ3iNoOSQsIZGndtlrpbd+UxH1CsD3L6Q7PGg5LGG7N1aDox+nvB3uHq
Svbs04hfAxHHsSv72sblYXD8u5zzlYvbN0b1ayPK+6YNOc/jbxU+0nsvT/ANNbLMDVXvrhb5hyd1
t1IaS0c9wFuL06JY8fK+buJm2JAZf68GrIDK3t4FVKG5cbwlQXQdCfsV27R3W+UyTQuZ5xbJZHpT
Gk9lXqyzsLrra/VFjsNX2RAPDeQ1jukrWy3xCDKPZia+Ror2IjvDsZT0OyNDLz8m3muS5HeyD1wa
XMCdlBrlBp3fS55immUFcOqHLlJcyrdHGAX2VN9K3Txpjn1OvsMDpp17xk5RKx2XdDNzq34yP+jC
FzvBi6Qy8Aq2AKuZJWdKaVPuG5DgUZ9kpQ+VtO1t47XO/SuhaT9wQJ+IfwCGzDJ5HcIoowCHVTw3
i3fkWRurhgzdtqC1udjAaYtvpEpsFQznTf4Klo+xsB2Ob1gI72nQCHdq5TlrvTJvZKNs12NgPIeS
3F0Nk2et7YEghLrV8rMHkGo86CxRlcTbponu5ZqfKB33IqjAvvriUIB8cHUyj62umxu8We+ryv6h
dsl9ZKbfodVVK2GWrx1OVBwS8aMXVzsvxABR8nDrqalXWGFzhZPTO2fKT+God01CvwZT6ViiUcFW
TuFibgzDgWIBQiUdh62+A/prQ8Vs+vg7cN6vlJLbDXjXh1IOfrHVfNGxf4Wqp713/aCQy7MeVEVq
ANCA6Abf/EtpYeIKKvPXOdqoCBKtb/EL6T5F5cQwIAcm3brAa5v8Wwn0vd3FuvrqsAgjWdMf/F7B
r7f0D/7Y0rZcFt0K3kC0jrwEC8iUQhiNRfEVRR4Te20VaCiJI2jbXnNf0xpmFt4bhzFM8VLGbK8L
XgYeBZEY5HWm9m9GLaJ1XHvgiEgjsCbldlc7SbYVQG1dQ/G6r12Jd05biXsJh4y1UHMwewquA1Fr
P9dVz5uIu1RbRQ9e4u/H2l/Db65drieZm3IFljp6VbquNfesLfSQxfhIrT1yqfM/qCPOl0psPat4
Jbm2rN2mSXprW4O9GpUO4UNtceAmdHvoyFK3mVbWsIZj42c+AUDquKe1tndSci0De7J1MHuwlrXW
fNP0MFzFCv7lIfOzwzvYNeUoxZ+YMknY/fTyECoN/Pamwt5pdLzb1E6fy/E3vdrfmYWGk3moY+/V
ikNQsoKq4SdudTg/tKi0eQ2GEC6oBkpY7TavRWxy76n020DtynXVZlcoth5Mrz9YofbY+uIttfRm
spx702LexlVn1+s24KjPNRlSe9iy2E0PimnGwOgTWrs7dgqOVyZIxjz7xsYAbFcfgoPXCkBSZbQ2
Ev8Khgl2JGmBfCd9ieKI202ZrQrK+J6s38hJRFFUH/h1RPRG38whS2lY8hPvxkpIWCLXs8RIQx21
tfUo9EkLA2o2c6LqWHHAJ9OOoSe8gjzuR7uishDUcN9B1afj9WohxKi7+C6BO+3mjfo8AEdZF2Ny
Vwfynee0r6VfAJ4vBfbiKufWBERvOB0PfQy1HueRZ9LSA3Ke0NuPAhEw0wGisE03aov4w6eR42o0
7WbTxbBQ1MCxb3M92zuBsRGZvY9a/DuNYq32yBHS2n8JjYibp5LlxzDOH7AZfySNGWOfFaEXQi94
rcqVhtWAoe5DL8MbSjDF+lIeX6xcPNiexF+BKhGFZVPdg8uF/6wlFYjtIeVPK7H90CtuC62TuY2a
41sePiSsGatpnkSpH6uC2kTpX2HKTTE8EdTZR977fcFlSuD9GiZ9sh014FNIuOt97DQffdn/6Ecp
2YaKHR9bletlFXbc4tOGMqX/A3s6cgCp+NJmLfYkNfdtEp0vViZ7j+yK+a/YtpJnkZXWsy6Z9TNn
n9ibavtFxaydN0aFsQQKX2rx8nOUa7z0FZyUSXo8hrpW44Edt1djNJq3VdimK70bI8jBmckzIRdZ
RDMJlgl4iumZtU8zGRfZMJXq7zICN0SPYOP9pve2mQyOeBxVXpVh6Jt3lSPZ98LqesTp+DVxJ+LU
I++2qbQu5f+XP0UWXlCdAe1T0xLlmMdUoQsrf+xiLGRQVPL0TAECq2h3ompjD3b6IpkYidv22B1g
tpcw+21qt9Td3QRfy7XqBV2+imwr3IjKVPZSlHzghQKE37MwzQQXvkpyzvKIvyo+UiaeJ7qfXQVt
6GyDzlC3cSO4n9YevNKSJ5QXBvSf6xKGhwZke9hhKn+V/lbV8HVvoJc7XC/dMdBui0p7lwvaw5L4
RjWQ9piF8aPjjLPH6eKYX5HA+K4X6Y0RSY9ekeu8h+UBCxS6JLOioZY+2jCAzJINxMlzxUWoA99U
KewNnHWLG6em3zVWSMey7GXPudxPHsNhKjLXxAGVNpXBGt/00jIwJmqtFva308YDrFR0CUjyBsvN
IwO0JaYtwX3b691G9hLzbfDAE3WCx1JtQty28SQL84GzVJcOfdHLFHqd+0l1OqxCNUzfFU/r7r20
slgdNsooZMabJqRrFjvsDsK5xKtojwV6+KVpFDZh0wr0G2wo7Ws5V83JYcsw70mfqDtVg+mqCSu6
kpqEArnE46X2geJZUT64iq/6L51KdkdtRt4UY2iX38fWtl7Mls2ZL/J2gT56j0NkBd8LubGeyNO0
Kyv20TdaITknCWUVHpBcLBqly288027BLRffW6sa72X+qJ1ISUjKTWtu5NTXX30JiYMnTNx+vLZ8
Uv0s3AkAxq7BDr5paX76qIXK37U3cm1dk/36qhs6b4aOzJcTag9Caa5kK3nTAjzAa8vLNmzSyYad
iPlZlndZmz+MBnZxTsIaaqVx7zflVedV5DIwstQF9/vawgE8c0J7Z1Ym523Z6s8h5Z1GKBgDeol2
9NX3CE1RNuD2Z9VPXv0NJd2hCzByzslt9Y7jHysT9VUbYY9t6r3zltpFeWtZWEGpEte9NqS0WGFd
oqhAsgzxM6oLGkOTBs1fcchFTR6p43lCueegsXSNuvliRom9ykPxkk4UX1+nfyhJr+lClNeNGmJq
2IDvzeWIA8nBJVzn3oACMXryuNVvcoqOK7np2mu9iSR+XLvnfSO+VoH14fXxD6uIvVU91G9UzWn1
qlFSjl7w4adKOOWPDSSIgfWFO4F5lNlbDkbJ+k1Cw0C8k8ovWAQBcayDYF1I4b1nYledCpRXVkJr
U6p2PFXlL8jEh6NVV94+rxMMYR2rXefCSVYIzw5FA8TeJ38WFzq+tlqKrRk+MpImuU7cf1Oa+sYo
Om/Vy/GrI+yndOBpJRXkbTKMzPwYg7RkGOWdqZofUSNDOwwUepzaHFs6KT74goyNKRXyJguc/DBK
0YPWNa+gW9d9C9aTVMSL3OCANZT4NYlIp4eo4kWRIFlz+740NyZpQrmQQ7fBCCUxKty5M5w5UCjS
bJx4EnrFZJPrKfZk+URC1X3q8tL4szcKHHJp+oXrLjZ5o9SuJmFinSZZuskDI+OWZa9HS9/nCV54
XGK+RXThu2Vr/+wb/yVL8ifZz7AEq96qWDa2eSn1u84TxwGdOD8O9he0cWC7CeJGQj63SodOfU+E
qFbkyMtHWOQ5wG1OdNMvcZHHefDGlnWfbS/n3RiR7A5XeDAjCw7D+osWTs6jQOVvlBaonxsOMfdZ
uglKrgC00Wjl0N+lel/f+DqSfr8zk9vUqbAYwdTcrbBRSoL6OlSD7x46U7cPtC/ykBTbQuNqaJmF
silSR3/AX6wiF6xjZeipQOHOVyX+XvugzQNVOS0BKD2oOp4WNembasq6pLUkaTfYQJfi5/k/f7Hi
rFJH1ywTQDJl2NMAeifJrRxWI918yrYd3XpV2K7crXRwfMqmoUJWr3giXdLML4gH+O1pUtaMfzUH
nIbF27zJ9cYckTpbP+VQeawcjDDs/kMg5erM9vH8Z/69HGfzkY5hQs1hOOdt5WkcdKJqlREXw6j6
RYaeG6PsYR7isCzPh/rd4DnTYKifa7azfpk8xUmo0yK0HtviMPG2Ju7d1L13ubN18bMgFmO2K9u0
QM9+vFzHg0kz2RDbigqM5O2qBIQiLP3zn7QYxqI7fupJU/9GiIqiFsCeQfneqL80Hiq2Bm2O/34+
yO/q2t/GDXY27xjK61C2TqdEQuMlcg8DceHa2/G6Gj/iHd7ZK+uqXOExcKD/f83brnORH7tQ0176
m/+Cr7f8rbZqI92iJK3PlTpBTM+NhPNZ1gL0IvlyAGGIw40b8u5gTWirdJ3tLimSlqJOvmUU+m3e
rPP+0gxSo9nWiFq49Id0d+gOF29zdX6EfxeC5yNMvxiMcsMinaHPpksQIz21OlSTWjZVMh1/MA+l
bLGX9oll9W6g+N2Dhzuf4Va1KQXbsBfmA1Wh8p7/LYbpbdgoP9Ai9tgD5K2t3HVNb7/yhvafKbBL
2N3n6teyyhyeTAIKF8fvFtck0N0NNiEuWoZv0pQ/NMK4vkY/HR49pyRn1NsMNXW8g08bFAdTIykY
cQS9/Gp1znDoE5iXeGYkX2INb6s0J3eWW5oGc1ZyZIxPuoJc/uhJL6FlCXpBBM4V9Mx0+1SbbiGx
nnzV1ckdKZjc90jBHZAyqLeDxL5vDZ7z3htDSDI5KA8qIovXbDQ4lM+P/lTxPzf4s52cvFjUO8hT
aX6ccH+QzXcTZ/vSxrogdEBQKU8QNA5LB+zf6TLS9ITEQoTS27Dg/VlbVM04INCnsxYb3pvbSy3Z
C1OX4jYrVuUAgco/q87TFRlQ06KdIZQtOkhwJfFi6BKTt/35AbwUaFadb1SenOEAMyAuKTVXOBDB
edKfCgsJ9vlIC4cuZHSZf+nk4KEZng7hgA+R401N5pppblXaVcam+udb6ucQ5qwVNokjEtqqxsqA
SocrOBcMG5vf89+xoDokiKZrgFGRpM7VgOrY+6nR89M0Qb4NsU1xLa/cYad4J/nl5nyspXl3Emz2
8/hsAL3a0+RtYQFki3c/k7fGEK3y8tqzbz3xPStfxChx33/z9fzS1vb3xXUSfDbpk9iLekNnOCvt
1Yvv2aZc0hEXhnNxAn4azumffxaYZZaQh4Dh7BUscfGSqiVu0bXVfTk/lIvTz9TBCTIBtL9hOBKd
p7jwGUlT/apXuCrW5gU59GKET+qu2Zf4uugcpySChOxctsV9GMfX5z9iQUtzIiCb3YKwoCV1wcV6
leuGxGOQ0h+UoUIBtReSEYd8RCpXejwfdHHCWzSbAjCZFJSzA06FLO2bEX0tik9bBl5mmmS4QflY
xvGFCbc8gn9Fmu3mqYYPqOMTyQr6PTWih6wwmz+Zb8hrAROhWzPs2R7R91Kex50hr3CY2VaavVWk
bq3Y4e78oC1O609hZjeesCuq3vIIE8LYxch1O2S5S6F9ez7M4m/zKYx6unr82qEqbTEhWtP4mYCz
Vq0ftGs8jm1+OB9Jn7aa2VGLuOuvgZttRRR4a4wwSb/1XYK/kUEx9N5MuZqMsaZtgUjwtM1Mc6cL
GVtPx9fucX/DoUztHvwhX2Xf8xjvrajGyjEtBKU/63sShnjBw6Am0T6+Oy0+205MY+Lgk7/yxyHa
9qOd7nunba4cLOSuOrVp3/XUbJ+a1igPRhrEOC5RWJAaGvQ8zPVeC6OlfpQmeJKs7brvDpiLqm8S
GpRX0QOfT50sv2qF7TyfH5+lHxy5oDbBTLDimKvfdb+kKlHLzN3oJcVASw2+5SDPzwdZWiCfg8xm
VQCYXMLTkLMHMUWkQExCe3Y+xKXvmM2oOhx7Qx4JEeoyD31KTSjSiv4SPuhSmNlsCjI/1zrirOhy
gs6Ow0KAn7ETrP+3r5kG9NPp4jU1GZuAr9G7b9BMaFt6i9NL29bStwDIJfUF34lH/2zIqqEenYZO
dlJc3KMDizwLyn1xyStiafP/HGY2ZFTw/LAW7I6FtqFxxA0bTMuvi+QZy7edU13giix9FGQeoOj0
+sO4nk01w+rpb7NQgxhS4ppOfGXbH155qR1gKcrExwG8jiTamEfR4qCpxyCiwlofcSLzHazRL4Am
lkI40/OXXC94ynkuBrtoOTZGCVBJnG/rBEImFSbhRJvzM23hJYKS3CDboyOI1qzZuQKEJQ1lQZMX
N9B9TfIdwYPyFhniHqXhwSqTr1Jq3uBYcHc+7tIVkesTGRgDz62JmHI6xYOBLgs6RamDXFOxpnXD
ejRu2rUMH5w62f58tIU5eBJsNtWRaEpZE3FbUyIenOhncv1aGA7XAlZw/CKryoVhXdjxdPTyPIYU
RZXpEzj9urYh0WnS8rkqopfGV6a20Asb3kIEMlgOKwuIjWzPMyQ62tm4slUyJGh2++7Vv4gpXOqM
Ogkxu7ZZCb2apCPHFVVy8ze6tMcXCknQXfII4/yiLdTCXIQ4hxLCAMHM6M2eWlhQGnC1yGDpIO4o
92y67QTB/5NX8ec4xmzOU+QqFKSN429kjrJGk+utJi64uoUZRv79x/nJt7CSCWdyvMKCs8y5IwWH
X8UjnXAQWTESatdqCnX5z74KphH4FtLE+LKcTjmnEnQwpTRDG08UeVbxJrjrH/JDs1KvLptdLM6+
T8FmC6oIdTD0Pfm5QX3WwxzbxEun08IV8Tei6d+fMz824oFWLGnKRffheqx71+kmIUYMeeBSqMWP
waSAbRBABE1DpyPnS6VMApofSCneY/V6uNTduvzn02gC8FsD1TRNkE+nedijbUQjPqzaXF+nSUsZ
rXo4P8eWttOTa+70d/gUowvp+46nF7e6y+B7Z1vvIHdugcVZunXokbiwvy3MacLhajg1QGlgaE7D
6UVi5mCS5JUvHjMbD1XltlP/KC9CN8vUyKLKlBZPg1ReO5YmatyV2uBvHPVULe8MSnznh27pU36f
f7S8IyqZ/zqjJCreD6286uRj1u1iaacph/Mhlgor2ucYs510CDoFLGk5YRKrbXJdHbJtsPWuaXrf
5AcDaOglRuHifCDJMZUDJsi9M4uYm3oSt7KAuorDnk+2dgfAYhc8TrS44Pgn9yF6ZTiKMNzEV2m2
WCmiKyHALV4RCVoZtE8lgkf7D9qp6b/8K8psjlOSZY7rRJGTI6wHr97Xyrfzv9TiZPgUYjblsBPC
ijfmfi8N23rEzE66d9Tywoxb2NpOvmP223Ryq4u8JkgqXXtVspIpJbcCYVd+Ie9y6WtmKZAuxXLa
CqZA2nMC4watPWCxC19zKcjsqhPkuW7R+gPQsRCoNzYojFZtuD3/uyxc4E6GbLZFh0ZWm6HBVhD4
sBgSAD/PgUzd4YeJV0kOy+V8uAvfNL8h9LrttVna8P7SnIPWO/eRb9Ifru3Ph5nGf56b+DShjdku
6qMn9IdJuq6MPwGgr/JI7GXSiK3XrFvR/MGL4nM09XQ7RTkXI/xhDDX5tkHjHfUvuuVvzn/SpZGb
7QSjbyVYx/NJI089S0/pfsEpCr7b/xZmthXEchDgQ8+kswbrDkVw1zdPtOP+j1Gmj/10qMa082RR
QhSZVTqycjLU4agvLoT5fcScmwezDSEtwpjWC2DzkwfedCFVd8iTTddKV7m5TrbeWnrlqrUWu+Et
w1wyXWWPza7dWsc/odtSHfhrB5w3kAq/lZRy+gFtLL5SL14ZRe120R/tGn/lnX6bQ3wa2iixMt8U
TMbBf3B8w43BPpFOOT9LFl8wFk9oLnW03v6NjBGrWOVZdTnd9Ce0dAjYQT2Mu3FlbuMtuqf7C/Gm
JTT7IekpJqWi8obRuE6cThhf6KNlljUck7WyRfu2Cx/M9b+8mIufF2/801r6WzSUjVyEZd5h83sr
5yxFVYuvq71NcgClZ+0TXJIFGe+byWfrv6iIL4ekloi/Crju+QeWxZi2PrJM6vLDZuI993vn1r/5
10Otlt1LDqzW4ohy9ft3wNnpEjkN2YOSdsoI06pfvmdJaPVtFZXiiD+jDVWiK34atBW1Lmedct/7
aK/dvPOUwE3STARumQ9iOxiRN6HvtBohbuF19CdY+HM5ckmnNKTYq+k188I5Fjw1lV/dG4WwV3Ls
2bh/B9YGoGy61wCNuUY7iqu+GGET+bJ928i0/rV5D4s37+1Vr+XjneqUDmq1RHpXqiza1Gat0b9m
RMHO0gZo3GmmHsM0rld6PN0wnD7Y4Wga3+tFLiIWghzuB9ycflVG7987vd/vvLgUuxoMMKn4Pn/M
fbN4aeIq3oyB529DI3/KzBwvAS3WwT4Zw3XW2u2mMwwZZd7Yvch+1O47bUwfkBHab5Jlg5oyHdHF
NAl6CXzBOqz1Xc2vi9waafvYxrF6aTEu/pQoDnRe9rxPtdniMMJi6KUU+RKMH+7BB5p0N7RvKEDC
m5V89QdPFJyILRkfIB7f5tw8JLWGOioiwvXybZ5vPe8oj4/n1/vSw+5ziNm+bZldQZcWMCwnN/aJ
Ty+sXl562F2KMRs1plGdNEoIBWTb5lfVj4maig3JRrJo3AX+/Jvye+EQX7iXQLRGRTQlHh0Aw6fb
2GjnmSYFJH4GRK/koFZBaLiNCcLKKlb5MLjnh3EJrnISb7bIu8pSYqmcHuB3qPY0dKCkf9JV4zbB
Sv2eC1deT748+oXK5+8c6nwD/fyds1ulRhOTXBQDY/tF/WU+DJtgVa7SHeTOeNUcIdNiikIX7Crb
qRdmzv/zybBDbE1DgGNOG+2n8w8zDsUJ5R5lxpN5pJ8Rc7oenEz7ZfIAYxdY+0+XuEMLd2hG+a+Q
sztTZJVepLXwZEpMM6nvfVWr9pjK2ZbddOKN3ViadOHhu3AbPAk5u0D1ptU4XgFEQY7CpzwZDwId
vR237+cn0KUws3UoNbbaRtgIcmehyXds3KLmZDAvVWWWHtUnnzNbFzXcu772GUH9pgGwesSl5yYB
C7GStzmgqEuw7eV4sPg50MCuwAA6nSSZP6RtpbAuompdf6uZnPFOfTLvjF9T+vXifWJpg4a/8p9w
0z//NCctTyKrg/qda+iwmUw/vDUK9G6bPap7Ok0vOg8tx8No4LeZAgWI03hawhtLYUhXfgaK185z
WjfMoQU4bNGkG9Frt8ptXdCpDvWyqKVD6QG9iOp02EccJNWFXW9hp4XtBNSHagTnhjz7dQfoM4GW
D93Ks7LXcjR2WoYL2T+eqeyqDl5gJElw2Zwt+9rsehUsY78yU9BiPjeo3HEFcOE/CGPIaH0s25RJ
PZ2OrNwPhqd5E1c31ly9lWnAfZv6Bs5HmX6f2fZJuuyvKLMNJR1zr7QFaus0TPPbqpnaHLK+em0C
6Ih5SvdTl1h0uDbW8D1q6RM9H35a1bPw7J7/mT7zR3oMRyrk4MCqydPpVvGeR2jUriKwEkcCe+GH
m378c8FmS3GMfLVNIxLeRbo12z2NHXxr4hYSJZ7u+fyHXYo1W4e9lzo2/t74QwExOYST3+totDhy
+aOzTvsEjaZa69I/Tw8Y6G1NZUrpUrWafWHt9KL2OzFtNiSO42AtFDos/4AleBJl9m22RLeINMmH
M6Nx4wY+rz+4JfX680O4vHV++prZCgBWTecSzzGuTcPGvyp3Eix9Nz5Ut9GRnpBLKsHFEwi7Y2qo
qsKamy2FIiswq9MbwGnxvgMvHNHRq8b19vxXXYoy/fNPGzRVWBxH1GnwikPFNSylgaey+gtZqcV1
9elbZqcpLXOIeG0ObUjQ97FSr/3g6yipGzUfL0Ra2HHxAfhr1GY7bhNHkdHnfE/ffAlpnnIujNel
L5ndKz2r4wXY8atkLb3t2tdOPPYOzujVeGG/XdgJYZZpqm2gNHagmJ3+MJEfqoXUEKjp3pIxdgfn
KRTRqms3Tb2VBIkU/svzc2HBPhNXRJ5RWL9r00V9dnritxoqUcfgedE+vUXPGR2SZ9R16wCTYwM/
kDVQU4dymWvt/hut71JRA9MAlL7K1DGiW7Ml5nPu2ENH28b0mJPeItJUgl1xGx+m/MqwVxmAS76T
S1vjJMV3NLxddbyfTgc67OQsl4VPSaiNNw4t5H29z2qAjLK2BpJxfoinX22+538ONtur5FTTgDCg
no6H9lDXX4IKqbH6HIW3pVSsa5FcmK5L3SIYXULoQJBD38P83ZVLBUXcloD9lke4ti530YeJjXnC
zvUnWm30A9SjJ9UHCLfZ/NGDqGniImO/98HyBA9czTe1fQla+JsSPBtEavkwMzUbzzy4hae/mBoU
tGYWGS1ZB22bbryDspN2cIL+ueM8KoiTSLM9GAFfS/c3kSqSb7/9Ote8IY/yNttku+DCil/Yik1+
Ki6KkzYHHNTpZ5GG0fXEozeKduQfVlD5q6zO1oXn5Jt/PAk/B5oLdFQr1qgRwaMejFvVoAHw3a/2
sfjiaxOM/8KMX9iQCebwOTRIoXqfLa/Ci+zGGnlIKe2u0O+k+A8SpCcBZkuqULI4TIwcOlooQ17s
G9Kw+WiutbbhKNPEDQienA6bPD0g201e6cKNVyZ+Ble9UkcX/LsWjgeu+bjs0LEAo2KekII0lVcF
L5BVV48342HEY3YAaU8v4YWb6sKwTnkovLv4N3x7Zud2TrabrLA/rtTsZx3sQWheOgyWPkWbyNkQ
tHFWm/MY01Ynb+gJxB934bdJTWXeVxg1rMprc/JKXXd7c3S7K/0SSnNhP6Zr73cGA3ULarjTZWAm
Q0fjPnya1n7KlA+zeG5lPErMe5SsFwZx6RP16RvRU6m2NV9xaVE5fhPyplGcuyyjRejFTreDfmFd
L/1UHGVkZUy2fsCupx/UOHpTDIkhYAnF4JEq4drNJQPxhduCBViSpjKmnsPPdRrDT6Ogj0eViqkY
069GV9MCXfiVr7p9XqkYoQhN/eJ0WvjRZgNP0Agnmn9+8zr5K0zD8OkmCYKqj/VsFCvh3YhiL7df
zu9aS5UXCgTI7mXKSWhL5/tjW/tprsNwmHIJGM/uFVZ0uW3XmH1s233rXF10Zl2aIDjNoxbBbN5S
5hOkV7iheRZv64kqANzKhhZm00EWOZcEQ4uRJj971hpqtXnhZeg9uo8Do1vVqv4NEOYuyIq3jF5k
C3TR+YFcOGdo26L6YZM4X/CuwgbAmYhcK9ABWMLYne0WuVa5oWNc2JsXI6HF1GVciVU0wadTQjRK
ENcO6wtKmhztgvxK8S/MuqXdAiWcqrNJoc+dT/xwUIZuzGnmVryjZ9brSEvdpv2Q5ccRY9TzA7e0
kD/Hms1wtUJwZWjE0rytVV9nF5PH0yqdXWw49//6mNmmrhj1qKY549VvMdTB/GKv3ZbfrYf2eoLG
o4G5dIosbRsczFw46P5mj5ptTVXKU7nVKYUlgBclKd9pXvrSh2m48mRx7+c17pPVh2Ncirs02y3w
c9Y04VHJzSZGLID+hCb3KsMCoPF/pJ3ZktxGsm2/CGaYh1cg5yoWWcWZLzBRlDDPM77+rCj1bWWi
cBNHOq1+6aaJnhHw8PBw3763foYEYi8JCZ3x5f4nW/PAK0PLObhCH8tkgK7NmwomHuw+glEzGYLp
NMJEstV0WPOPa2OLmwt5oKYaQrqJYZfO8BpRgijqrYz+dXxi6STXVhb5jlMhAgIn3OhFX8b3qK1M
L8Fvf8kOI+CJFjCUN17+JX2a9+ZBdrcbtmsnjjFqshsaYLCoLb6dOptTrtYICSryBy4TqKhUrxie
FUZMvMxX541Dt9bWuKmhLg5FUjDJaEbjgK+cGd631Wd5nx4KL4G7x82MCEKSHc0+N9ikrl/9nlfV
W+HFVzdabuaQDLbkWHL1MMVPBvTH971zxQCValDppMU2BNuLpdFnpnCmILtntZe8/VBu5cYr3g8n
BjMFPCmYjl0GR8fJBitsuFQKGbpP3zIOpoZY1Zj98ziPRIOm6migqm95AprUDGeYPAeoXk0DQpUw
dqdAfZIL8/DPNwxONfD9VEWQy1ycsBGK0MzsSa9bNQHbBt1aNm7khGvfhAYecgziy3On3H50rSwT
+CJhem772i2izo3qj/94EVzxCrhgQTkA6cCtBTSA0rKwA76KhupZErCEVuuf/29GFr7bWXbqxDaf
vnU+K+1vY78lJSHCzCIMOfD3o3ksPgRv8dtVdN3Y2E6jDZ7KLMhDGoNzNePyJ92sYl8SN/Bp87mx
YKWOi4YX0NzUn+s6l46hJllbqKq13PDm14ivenVUkzZNg1HzIfrfQQCHlH363v/ensg8juk+58fs
7m/v/8egkC4gY7PeDBaQo8YKxFvka5mZhN7sF+33bhyYt0OZ5KmpGutJSqL8QVLU9l0qO6Gg0YM2
ugzhJpqc9D1jikAp7v+qFd91YHfApygXawhr3O7CAIpDkWvaTRPXXFNDzaap+/smVm5u5/WQM4Xy
Orx+a6KNU72jaIVfScFJ7zgeE5lxSO2l3Gilry3GpBhC5YoC+BumjF6CwKEJcTBlTrwG7A0iZf9i
LTbVKhkuA5Bci6MOSa4j6aEKkKv7GcqPg3SmfuXGfbkRUlayLIeqJuUPSnHE44UdAoo0BTl5wV/U
DEIpVkfE/t8AtLGDfAL1B66V5Yu9qZNZcVo+f3/QaP7HB+NJqCe8quBOp9rYWNZKQ4QZE1VMkgOT
pcK4yESqwsj9Nq0UTy+94CTw59oTc6vPE/dxdNg6ciuQRsxRH0Xkmy4Mg3i3rgcGaPLpJ5OsFuNv
RVEmB4rYD1XYFLs8iz5FYB5dPZvoY+T1h3pAIpZXyW+ZGag/GWiyL0VPcRe5jAjGLngJ/b5jBKCD
4ywqq29VI8eXRrF+czKesKavtPtxTqffNBXk4r84puwbFW6OkHiu3y4kjZwcJXkG5OTkAo0igjJb
fcyVi59CAwUBvJsxvGUbXG8UJ9ZrolOiHMvyNNh/Tmg+3D89K6VsbNiEGWIN4wwLr4aQrGohtSK1
DnqYUoY4fSijOhNU5gAUUSjZ6WbqIz3h9xvndq0AfGNa/LSraJ9VTtk3BUQzvnZBAPNkRIPbo5Wr
2s+a9aWSLE8ff47ZVmVqxeFt6rOWJQSiCPvLAbnJ1urZUcD3pY/2Efm/oz8eIy/9IkbKlHhT1Wst
blybW9zhStbFrdTYoBOdYzb8kNOPM8IYaLN7umnve/t7mn25/03X4Es3K1x81M6hVdDWPdfaftwN
L+3Z+TjtYcVjmeZHagSKp30BBfpe+rRhWBzeZTpxvdbFJ5XQn9AklSJZf9D/FKxWv/eX/Im8/rRN
a7V6eTNSYhMtSVrf0CEV8dxAwYTr8pFBtcqlfTR6tBx3WamNn9ohQoBGMQuo/YK8O3e2of9R2rn/
RWa29fcEED/sD1qRb6VUa3fr9c9afO9KR6GoUjOx+crBOjVeKHliJAEJMgSY99regArzIf+sbUXy
tXChshd012ST1/giIEGKKUlhi1/n6KvIo9tGyc7YGqdf3XWm4URbz2R8dRmUtECftNDCnSvnAyS+
7lD4JCkv0/BBjaHxR3+kCPcV7aJ66ty8haAAaed/4WY8tnQ4DxDzMrXFSus5crTKIPQCt9rVZ+2U
HFGq3c37dB8c/kVD5yYdW7xWpEyKqlwo1YSVNTMmY34LM6X/qTX+Vixe+4DXiZ84XVcBsQKcO7c9
W5vEUr8bNXUEqzbobhoAVN7Ywrd5GVkvLQdqANyvMDLd2pLnaawGUXFrd/1rqi3baF0hr3ie3/Ww
ge/sp2qjq7LSxby1uVhfkddKZwndOpHeq16+Cy7B0TqqO8bcNmyJCHcbiG5NLTwE7l+FoiLV0bnu
GPcPBudRmjRl10SqjnaAAiXvMFb/PHO/tSo2/eoDJkoBZbCAq87O+xgVl+F8/6u9dRD+fl7Or1ML
CsWG27/ft1o0cgGVQ9UPS/UvI7kEw6/7Jl65Ipc7xzQyGQ1JAdMRi8LQkMPcVsdEkVpD7M+tz2BQ
d7LkSl8LD6gM0pfZp+aT9iXdxz+6jTLwytVMQZsUHpJCStq8BW8X2CedD5k9XSMeP/v8u/I1+azv
5IO2H01vuzK0tp2UacEp0H0jA16cAR0Sabtq2U6Sm6cuMy5Iz8G6om1Vt1cd/9rQwvGBiBWZFPMI
0o/9oxiO8IFou9FZZBzJP2+HsYdXq1q4vjLmFWh6G2WIvHuelQCpkfzJHyHa13LZu+8ta1Hk2tbC
4SNjymHR5e0lj/auN6ddVW9kiVsWFi4vV9rYoBwzeamPBJB+HJINXpAVtAr7BWEH0DZb0LktvMAI
acaZUQLgOtgDH6HqEO/yedd74x7tEpVQKMgk7+/bukdcGV14RJsZ0ugbADpyJrvCwG0Uph2G75Xz
gpZ8yLu/b16sEV3d5F8dMfrN5L8MNZP33x4xtMHDKWJsnuzX+qbuZ+D0CDxNbsDAQLDbahGsHTHo
VmDKBNr6Vm5TZoZ6UgEqeppkPxmZ9qxFxc4Ksy0WrLdJtui3wXxLRVvD/RcZb5nZzhzIlJd1SPgU
+ej33+3yxwTrfAT4VBqfUAj5F59QjDpx1ARRznIIfYzgX2lF776ZZrKQlGoV/Eh+qe5900GIXTsF
s/YZpnMIxrT+METz941fsHY2IOSVTUbYKAwvETQD40qw+iX0X9xhP++SvRofW8ulRe2SZjLVdAjS
jez2tT27vB5IG6iXgSnQ0VS6dR/k//opahx4a3fDXveMk4WexdcJsXE0IN5Fn8dT9CO49NCB0Mzz
ald/iD7S5QhsN092yU5+jPcSafHu/lasutnVr1q8O8pE6M1D+u0Bi7s4Yfh1mqRDlW5NDq0kv7jZ
lZ3F/TTkUwRHh3Czo/FNYnZeeqIQMex8V2Yyo/mabsSJ9S/8/3Ybgrfb3Q6VRq0CC3uF3fxMZgQb
B//z/a1bNWFBqgKTILilZfjLMgR94NzhuugQP4HwxNpqiK5+HOCAtBVAlBmvk3xXWVEbG37U+lzq
fv4lyn4P1D/HemMRq0Gcmtx/bSwuPSbno8TR+tGz3tvTnsni9lwxpaC71jMs5/m810/AO937W7ea
K11bFXt7tbKs6KJUE+kKnV5KdcEl9neOF+wRmHA86xg+hBf9JT0an/zM3Xzurd4hls3tZIvmE62h
W+vmWFSTEoQCZukfx0/RZRrcNHUFI7d8asr9/cWuRFjSTrqF6E4TaZe5Z5zbfEOHcDce/ubgkU9b
syYrzqIoMpmfaKapAIhuFzUOEoz0CEF4uV49xcjpIND0zZHSj/dX8/q+WcSxGzuLV3o5V4GUdthR
X1lwS1TAxlCH7izJSzgXZiQU2/Hgp3N9Lv0Rhai6Ric0778XsZOd0SZ4ktCtcFW/tXeFjLBmgeTs
rpMRH5jg0z8UioSkTmRvzhusbhClOuqOkAdRjr7dIATopjkdSVoh9U8eIU3Sj4ozKsdwSDcfiSL1
ebNJf9t6reBd+XfVInmDlsr0itUReauJaNWZ8QMoiaOtaudacAWwzE1qQkbL02NxhrssRFaNQWKK
R8FJwIbRhyj//A+ZNiISbrcFzn9bqnFEKRrwmAZUk1N0u5eVmlMlU3EC3Wye+1p1U8fZK+WvZotM
caX9jSVdMI4iFGqDoby1hGBg7NgRa4s1zyEQpWfjkFmemD7okdk8WxfAjR/+xWFiPkzUp2FxBF65
2FEdWcTazllfFqH5W4feGH3rh+f7R2nFIZn1QTBbQIWZEltsYpbUVljWIfWu8Yc+qt4waihEbBCW
rEQfOpAC1+2QbTGJdbt/ij5Rzk3IiNOziOztaXqV5N7asLV7RLDi4HwOlC7UxW/t2O2kjRLs3l6a
t3sjRhkvkZ4Qzi7Ak9temNV7U/YPUqR6TkdZb2qeePJ7iBdcAIts1WhW3PPmxyyul2aabMQL+TH6
cdyFXvhBlHCRstIPX2G19vCYMzIbW7jilYSAOTSFDbAFFGsZ6CUnLeYekRYIS3O3ir/Izs/7DiOS
sUVU4bICqMR4APxmy/5m0bRqFUkNEuElWy1IVvsvEkPr35JgmNEaoa43M5f+Lm1mFMbu215ZHCQW
SK4j303Bd4nVsMMA+k9f1Iyh39OpdG346cphuPn7F9eKOftynkBEj+JzxosqQxMq6kqLO8G2N5by
tljCe4oHCM84Th4McouYAj0jNCQOuBPnI6n4Pj5Y++g8QJSY7LZ53ZYL01VKQXShDBCwfLQlCNBn
eL+wDCBYgmI41t4r2lcQ2BsevzzlCyPOIt0tTSOzjD6kGXUZH5tj+6Adp8ftHOPNzmGHzp3yCn6C
BX8JCM3Smhu7D+gQPoudE4cKEZ7HwGO6ejNLXLrcwtgSp48o1aiGst95VTscJciZVYT07nv1m1Rw
aWMRg9PcGuc5ZEH1jNRhOvU7JOMuSVt7tgS2dpihkzLOnLavuczAUaDFH+//gvVFkobikGCwl3ib
QrL1UM8yaheOayHoXmjZ7r4FZRkN/1rj3yYWbzyttXqzUKCGlvOnZD6bz/OOUs0BXfDoa/KowsOD
7AZt4N2W7MaqYYoYimMA83kzziQHQT7IBR9QUr3Ako4WkqIaKrtzvuH+q5t4ZUj8+VW6NRlSMfaC
h2lEaa7lMaMgLH1/F8U9eR17XzfRUU0ua+D5EN/cmsjrOk77AROQErp99dWcpsOcvRvb9EWbgw23
XIkZdGfQdoCtFjTLsr4KwCTQ/QrGoCLfl12E3unOSV/uL2hlz7itaGBAOcPMkrbYM1meCtTaSYfR
nqsYaZvDaGMVqxbIOiiWgcl4M1kW23MC0TZQsnn6mAnJvHYDd7fm2TgWmHgIgvgmy3aWnneVMZjI
8SKIZcpH/aJDgGLvwmxvRlS/1R2i7hQik90WO9+blBt3YKyfwiezZRagZfEFrzyubrpKLqX0lWzJ
QNi8l5+T2NiXxYikK7Lbjmdr72S4DBr5YEsoXs77f/z5bn6AOHtXP2A00bcsdGqeEeQ8NvCgXN04
VGtrxDPgeRF4k7cIpCQP5xI4VeslX1DHekK0fW/tM+AjnrwTJc9NAI/25oxxp8gKkRBUHW65yFXz
vtCTLMoVxmQRBtL3Ze4KGA9ze8f6S0OM3iRoeHvQSKPoh4oJGMEuvMgEFKeKgw6lPcpET3bUek72
YAX/tK+ASK4sVKQUIpT2luEJcZ48jf1C8TrG25PB3M1QscT9QS03wcLqyg5em1qEehNi8C6ac7id
HqWPYmjJ30Ejekg+IJC1ic94G95ZFyGEuUqGZd/ACKzQ9Ommg7EMhh9z8b6oKBrJ75zx+E89nTYD
7zDAloIbfJl5ak2TN22Y9rRlEJ1E4h2VQHWLIOANpkZ8JIY3qRSSW5tvuvOKkbeoHsKpbmTxS2lY
3xwb4aR9iexrw8RSICtuggb51tTQmgNemV0yLpRtM8xM1SCVbk8uC90XwK0adUvAZSVxY3liOFVl
geAcFvEqaxp5cFD4pSChU3zZRxdAhTvkO4zX7oW5EZ1WYgf2uF0Eky1912WXPJl7JK9g6fLgyJzA
zRxEsmh58vvJoeqrQqTmb5lc8/1rk+LPryIirC7DVKHczFgsxGTjr/jQn3p4ZMZjObvtZuh4e7vh
LJCE0xGCf+SNw+RakzRSVSowOSHqWJmgWf2mPt33/ZUjBm+E4PoX021UeG7XFOetJreO03vTqCAt
32rWRbLlwOvUWiu9yAr03+4bXHOUK4uQL9xadBp1QoUapgxmOGlTMPueuzCsefO+QJB8u5+3cgBu
7C3yKtvXElhAsCfaIgqtGEt2q8/2h2onoMvRoam4abYS07fPJefG6MJVggo5zcAa/kKkKqf2ZDDP
Xx+3LrQ1F+G7kb9BtyfDVX27l35pKs2QRZRK4X/TfkTbjAUrPs+9BaSIFIRR8GVsdMaoj8wKC/pR
4NTiA10snfF25yLYvaqt7uvagrheUKwGYgBBwSKKmG2YKGoMJbZv9SdbqZ6lZotnZ83jr02IP786
xWY16VYpGkVln5auZqefJTv9JSvSATqzbvcvvB0WeVVlHEHUyBZfCG30qZwK3s1gv84CN++f84fU
dY7FQdpttXNWd4+ZXlF2QDh1+YQImjZLLIdkw5Q+5u1P+58O2nKFIabG+0MmMgkOi9utaxp9tH2D
GK+G8aWa/1T9aCPGrh1W0baVkQOhNb3kqkx9U0Gmg0dQNTO6MWnTc1rHZ1MKNr7Lq3Ta7WuLbEnQ
IFGcoXG4vD6IQVKvALv2MjW72OPwDqLqyEOrHSzZVzt4mNQ/1P5UDF8p3u+kkSWPFTjix16+zFb8
cYSOUum0AxLfTve9DHnuUhK/7ztrXxP0Cz+O/76t66B8mBWypHReHWdQGEX0yjeC/9puX1lYFnVG
P2yAYPMKDBWdgcj5e21OJz7OxqDBmhlxRTPBxKDqmympeEhRkGiBXZbD10R/SJHoVZytUa+VY62S
BAPHBpjPeO8izJctsz5hyYBKoobDIY7V9hBlbbaz6QQiaB1skeGu2VMcm8iLoAxUBIuzoNuhmfmd
BPawK/dD8YFXHELO00FSlY3G/oofqNeWxJ9fBawAhQ0tyaBYK1JYatpzuzVFvHYlk1+Ds6H4y9zX
EngyKcmcTXJBcfd9V7vJy3AMdwk1YE9wz6ubjcQ3pXziyI094TBXK2q7QSnDGXuC6H7eKW51LL92
3+nXdzuK58yaj93+/mFa+1y8plFNRTaPwdhFnuNY8xz0BZqwSIO6evQjlj5G2j6DYeG+nRVfh7r4
v3a0RXYjLlJoMTVaLklvoABmgRFtykNnRhtnVzy0FgHsxtDC31HWhpNOpboSzQHjGf17Tc531Rwe
C7XeG7m6b0ZjY20rSQ0mKUuIJ6aYr7j9bGmbDpoqMI5qUe/M+FdWfkL0bFQ+he1Dlb83Ns/0qqNc
W1zc1WrtJI6kNeJR4R+TdFd/FI45HGiZufO77n8zBbN22sAdOgzeckEA4LldZK1ISeDXGQEf4QIX
KPOXOXN+3XeS1QNHtRIsuhhyYEzx1ojk1GYJFr3zZKsLvkdWbp7U3my/hGri/xlPfo9MvOR7U0N/
IrP8+TzOef2lUHLrq9GWW6Fz7S3FVcsYK+4p5qcWH1YfZytojJgqF8RrziE+SN781B16AVV66Nzg
6/3lv610UkyjIGiJVjmcqQtzWlBEPikROFap30fxu6b61rcvstO40lZoW/uaAMGoptKTV4jBtxud
lciJORor0/xj2P/WNluSWGtrYURRPOtp97CaWwNV5GQGlJODN3Yu8ROEG6XvcGfujMyFr9m16136
JLhh/xdTFqux5sq2yN2vwmg0tBwQGSR1fI7+zAQgODlVXn+qoJ6v/4RL7Hty2GrDvtYLlnHHEEeD
oi7+smxt1YwgWVLMkFhu9DVqsI5R7uKkkC6W0+Y8hIPgz7lUupegZ/AKfnwoKTLFd9MkaL4WVtK5
xKUPwVhCAdnH0OHPwG3nPrFPDAwn5wiyzYuvSRCV+626y/N0pL2r24TtJnyqA2Qna0MLvWggUwsK
WT6j4/rQW6Ph1bmRlJ5UquavwpetR1/OmFoqxyRuvFYxGdSTLD/Z252fXcymLE5yOvaByxRXQQFV
jRRX1wdtN+iD/S5NzOCbPmSZzZy1PLwPnES+tN3MsmKHL3v/PKhrl9O1l4pYf/UhtbJuCyNpEEJs
jYPGJHnZfmry5EOlHWZGNQL1V4X6ZCaNgFpAEcGYGecf5+w3v/8znD6W0VOg1YjN7p3AQp73pzaf
mvZ7pe0MCVECeatRu+Z21792cZXW3DqzU2q8bZXTJP3R6s+bqjFrN83fJuCNu90QpQ5airiU3YWq
2F/PZ/MAWe/+/savBj7wmaJNoXB8lzgtHoLjzMu6BabpvPePuqed4vfRO+NYP/k/pc2qwNqdjWAR
UGaC/ts6rZSUGuOcPf17CeCy8qHqP6rhKR1/pNnXbnq5v7i10HdtbOFUUa9B1yURZZNGOTqT+gBX
wUZmuhb84B0VvH70KMD33n6mVEEmK5VLlHfUPwjpBxO2+8HnPpvc1tnSfFq9NFEqgjcRfSQi0OLa
cDJRvJ0iXrfvkAGsmS2KPqcPukMtQgwXSRt4gbX9s3VLRHUo8N5kO0rvz6gH8LGS0DqV3fjY9e3G
/q2YoBuhWhQGmCgHc367fxpsp5oZ+vSvWuVT3RtgFQ1zPt/3gzUnxwo9dcG6QNKxcIRqrAeagGHv
tQfnvXFID8m74Gjg5OFJPkGLu/HaWwlmGuhAQfr1CuVYhIco65t+0knui/xD0xnwE+Z7v/hh2Bvf
Z6Wz7kBUQRUY5yOnX/K3DjFXVK0yDgMG59F5CGEO7GHQbD5km9Jcax+Kl+VrzQMygtcAfhWgR5Vr
Zaod8k3zkKeV28hbI8truyZY9jQgzAJcuXQF3R4mWy06LxzVo9VYu9jM3cCUDoKiasMhxLFcXOFM
RgtCIoQHycMWtmyGrFTgKa0X9jQTQ5VEOj7qY4Kqd/dYJUewK53rNP4PP9fRzNii6FzrhLDC/6YQ
S+yi3amZ5EgqF8js/3Ca4deA0p7bGikwdDs9DLx1Xc1vIUEln5rycUu75w3kT7w/OdX0/4he/LNw
0dYKMr9I+QGkbbviyaSrO54gbYtABqenaWc/SGft18aur3xhelVCDJyik8VxvD3sWTTlkj3TT40f
tU/5owmOprpUXnigCGUyjxmBGiu9+PPWeVzx3Ru7i+NfVFaB1htfO4vf2cXnMN3ibV434DBmD0s0
CjoLdzLaBH6a3GrhfHw3x9+CIdxyWPWtw9J9h7UWphPYHZbFOmUkPvpqC4TlbB+13XyyH02aPH+R
Em0mBSvH48aa+DVXhz2bJynPhDX5aB/FGE7+kJ01AEj/BrolYAUAtwXdHs2ehSPmVhe2Uo0GmzU9
ZcOpUAM3sJ43HG99Pf81sqzyyVaolnqBEdFwUXYVPej/iExGh+LrfWOrvvD3gpZVuCDPkBIzSKgC
41NiTm5IUXXDgsj97kUv8ROuPk9hTFkbpSGYn8DJz7mdt0e7jIpTG1UUZZO+yd4bo6NcADcMbhXW
smsbafqtLBvrJQoq81L4abcrlaI9W4akPE19DoluopWPGaMcLy2MUYfZjjovbvT8LDU1TJxZ6Zyr
AE3OuJH/LIyqggxX6vSnBA59JaT7F9Kl+QEmKLhk3aAeZsh7XduWp4M/qc7DNE/OL6noUq8OEuvc
KRoUJUm+9RYV3rLYGTFrD18IowfARxYHMfIVfdZRsBfvwZPiRj/Gj/EvEySzvWMQqXb9b7XbvvMD
t3xGqmHru7w1DmUIKGODh/BbYtbBVnwqyDUaZO2h83MvLOXd/S+/kj3fWFgEsnkeS6sNidrW2F0Q
5sx3tE5PU2Ud5Dr61NjVOW30jT1deevc2Fwc0HKSs7CwoWuIDOds9cMllRHpTbXj/aWt3A3XZvTF
e0dvch1SLMxYk/2HnTuHBGR42QXn3nBe7ptaS5sA3AhWWxk4IIDA2/PTF/BWgoxugbDJO2sYkE+2
vveh6mp9cJrx/F2TmxV7ah2zJPzME3xjsWsJ6c0vWJxg8I+RHjmvyqqCZzTag+x/EU1FMR2Tev33
jRWvBCWiH+TqcOjwWlk2FcEypzFq7CIA9rvyg6C0ftXtoTfgAlvxgsPW+NGa25BaQRUE0EhE3ts9
1pIimQ1fVJuNFyl23Nk8ZNPvG8tauRVF6vtfI8KprgIhGPnWKCW/fV0WrUUIEV1pD0TmmO+z3N2q
/Kx+NpTtyVFpaHJdLRKYuGzgh9XIt8UQSF+/d76GO4lirH7IDrr1Xj5tjQ6uvfhoBv5tcXHih5kx
kBiGM0DH8p/jeT71LlwtE9JSAg281bNf+2gAjXiX6/SPQJTe7mdpqqNWmuKjxS+S812CqbvoN2WF
177atZWF8/tplQAHrjug4X8Rv8hnMTGgopYFs8NGUF4roIOQ+ntNC0ccYq1umNsC4Wy45bk8xJTP
nd+m78MhPGWkmwiSfbjvlmuH7dri0itzqQssdaAvlnx2wveatfH3r8avawMLN+TlknYMSROSleap
HhVvHGgk5fIl6NqdZaYP5CAHe2h2k5ow05NvpFNroRo0KDhqnWYjr7VbL2HINu6KqaOiPFQ7zfHP
QWW8DHp9mp3NOeY1j6QiDzqHZzu8jyKzuzrh6lzEnTNQHxCZm+Q2nqN4zBT7qEQMyMiVz8iqJ/Y/
FgrneQQczuSUQw/HdPji2JmSIRnqKNqBpe1F+vxcKK4VTP9Qu0ZYMUDbgUHmPwyX3S4uQUWqDype
vLU/79LMZ0zvs0Ryct8d1956ouUHfMoB4Mdqbs20UZy0mkb1oz/04d44RBfHU9+rn/5K6aevvOl3
W6FyrUiOyrqQvIAs0GC+69boiGhvP5tmC2y4mj5kcYUYlqxkyX60Imb2Ukepm12hZL7vQgKPPKyJ
ZKAEFkGb0ks2jg46ixqRKMnH5EEVmEuvb9T+EJr5kEIJYMv1Ad4qVUJVpnMC1wjj5oTyUHTuIqXr
L/x77Qd7SNp3WRA2p3mwHN7XU7Or9bJ3Jd9SvKz1h5PtSO2D49e2G4Q1/HJNLe8z2aSQ4lTBH8WU
2i4cocPBHCzluTHNY60M4H6SsC/F1NW4nwtr+miUxSS7elBNj74URz/VWJIOdTyGnpZHyRaTy1oA
uClfLGKaVJZDBmyO198lOFmnYE+14Dg86g//ixbLSrTGFkUZ0LVARZbdjoqkNgzruvekB/NoHZp3
eeu+tqlF7cw6Bz/ve+tK8KS8hMdQE6QuqC1OXp3mkmVWPKX9CSij5CC7udWgXjOBUgTjILBLaooj
VnwVU/rRDwbJBDPvKIErh7/q8Nv9NawELSAefxtYXKN5b0dBL4OStIJ+cu0kP/DW+mxm2oadrYWI
P79aiNKUFdggDnZZx++0ODw32Rav5Eqsv1nKwtP0RNOSMgWNps/OCQiha8jK+6Q5pcrh/p5trWVx
abap03VI0HXeJP/os6Npb8Talb8fEDpzVfDIcm8tUzcV/U8zCoCSJhUvQ6M86/aWDMlaskZyzVQz
1ME4sLkItIVdaFY96tADga1nWoLjQqGmdHXz1O+FmNFWlBWHYfncvTa4OCyl0ZlDEoAOH3RKd/qz
HH8I5e9JKv7Hb220QVu14gt0kSndGYrQ61iSCieQGdvxBPhhML5pde2GhuxKw8mxvtx3hbV9FIMm
JKECAMkhvfXr1FCrOnVIetWj87vFfYWYimvVsMBg8B9TcItb+NrawvPGrhmLvseaNUk/ZekSSfI/
j2k3FhZ+oQyZVoPhp5cXR54xnttkw8BqkovUAgyzMkjLN0zJQxMo2iAR0kKUg0qvPGu75Nn8oHZu
Ve+qkEwJqqDDvyl4QLMioLe0T+wl2BIckaozJkDzxq7jR0vLcjCCbbO77w4rTm4y70zHkFY7QNzF
7oGALPy8otrVUfZ5zuw09yiIkzAkebIv20h6sBjcGroKOob7ll/LRYvzdWN6cb46iP2lLKOikw3B
ueysQ+aUu5YJyaz51XXRocsfjV78P+ou0zWvnzrwMnkBJ/LkSUgdK4m885PBNeuLj5ZbQikwCMlW
xYT29FVDOT4zfurKE6oSXtq912o4Bfw/1Pi7Fee71Mk33kJrB/h6Jxc5WSJHYR7XOrT6mfqk6e1j
WirPkmx8l9Itss2VK/B65+xFOSdTpzYPKwoOefMu83/ojBX5L/e/zhqAFQwGnVdEugSBgXobJia5
drJ6BhrVwr6AXkuIHvB3XpRemXjpQdpXO/Vg/VYfa1f9SGXFawXWfeuFLvZs4SI3P2Jx12fmkPeG
wo8Qffr88Bfx8vYQ1ZaZxVXv+04zlTWxt50hm0s+9FnjVupDl5ws9WSGL1W8BXUTx+rewhZB2I4b
uy1j2NPsLHzWo/nRtIYH39EeOsM8haG88ahccZibfVxEYUZ0SjUSeV85PEjFmfFCfYuLey1tFjU/
CLhED4oh01uHaaJscLqRd3N8rj+VB/8M+aJbfMov23PVq8u5MrWIHFmV6KMuERqRj77IYfMlKq1d
MAwb7fMtM4sT3ZRmIU89K9ISykLhMeIlFIRbtbyVuHG9b8vabNOg7arEkH4XU1x63WRe+nH+1KDy
2sjZp/unes3RKZ6jugfFA3waixVB6xCFs81tLIjM4a6GyNyEiNA43zezkg7CqA/AhulSZmeXuUzI
G9FJFYmWoBnCPNKVgZd148bNtfbyvrGycGqENzunlRC7/EtOKv+oPMa/RJCo93H5JDF8053mLZzv
1tIWXq7XktOFmc6Yewp1X/bi2xt7t9a9vlnWwrnLqUytQo3l/3RZAqrXPJD5SlvDPWvuff2VFs4w
5v6oTxXivobOc5ogm4JkT7KNQ7QaF67MLLvxxVRGY90PCKSr0fs+K0+F+W2InpTucxYFRzXPj0bi
6f1HWd4CcKydrGvLi/JWnmoEvoLONMUMCJlDZsFieNQUT9HOLVBw85Ac1Pw86Ofs6//pALzm4Fdv
xy6PCz9OsezMlv5F0zNr38eGvvHqWkvlr13ltaJ+ZcYvJk0C7kil4pifXzvJ5R44XrPr9/leOjvd
hm+uegyyBCIVFrMWS4+pjbFMU8pOqcops1KXmdMnX882nkKruQczg+S+FrW1N08UXaV0l5Uouubp
wfk9/ZV/l74ml/CQAMARg3yGN36WP6HmU+/Vb9MOsq3dFh/t2gWtApgB18vA05vse8qoMSsTIayc
v1jmT6W8wOb4UOcvdbVVBVg/IVe2FqlW0HVSxtAYwwqX6GQ4yDAkXlW4IoJNxnFr8l98pGXqcb2y
RU5VZ0GfWHUO/ODSnptjfxoODNsdtzZwPY7xbAKJDXj5DWxDHqzRjgqNGuUhhr7IP8NA75ZP+ua4
x6pXMsgt0BvILiwLvXICS3wg0XCcpNk/BZraXpQyp8Zl9clGMFuN/n+bWkIdVC3IJLPiAOTFuzZI
zpIdbFhYP9NXJhZBC4p9NepaEg6OtX0UE5HBu+BRfS8fDA/1ya1LVPx1b7wBjLdAiCjUBBb3WeuU
Q2umfCXD7XfFS7bvTy38COlLetlyvHWPuLK1uNkorNIXrrg7u/Dr2DzI41NYXUxtOhjd52ocj11c
7EJjIxSvuvuV0UXMGooxUDPQXp7j/M5gEDgbZv4PqZJ0X+xU+xr3inIZe0jSGtLx/+PuLoc9bC2z
izZmd8Vs8PCUH9qTUHNhmusUbjjO6mXHuI8MzBjs2XLGorDysbeHuPdUac85cWvb36lobfuGfbh/
ua2ft78tLfIuxwxbJ604b8bA/AF6Bv1jSwPhvpG1kwbeltgvtDvfDFZMQ9/lek9h3LF/merHrjY3
DKz5xbWBhTM2Q90XSYcB9WhfkktNGBQT1FtFxLXPwgAfMRCuQYtPc/sqQp0o68OCz5L31Qc6GO9s
IzoHo/orCDpro6KymhFfG1t8mXoyMoZRmRls9ox0hqUrfRM8ST0T1fkX24VsujVdFUzu/W+1ViBD
456JJur9KLAv+4hTGhujIg52fFa90FOnY6yf7F1DiSBDiIP30x6Roa0CmfhCy9B1bXVxbc5x1Kul
EuEixj5lyN/SznLnuLZ/ScfjoG4tUtyLb8yBrxRXDBzay2SrKbo5T0bcfvgf0q5ruW5cy34RqphB
voLhJOVjyeGFJcs2M0iCYPz6WZTnXh9RHLHbU9VP3V3aByDCxt4rHDtPD34rkySv+YjcRZ76F31o
6DT9iTfvkIvkToZjrYUKhjfnrtb8GWdm/OSCqHAt+q2ls7rfLKxStDJBI7cX2yHnCieDmO3mcFIV
e37HvRLcDjbtoh+gbHpm52+CB1ZnFOKb6JqCKf2uQzsVHTWzVkeF8zx7efAg8lvC+pahdwp7dvXr
VvtrfaH+ibi8v/umr2jXQsJaPc8VpcIvdlqyQ8kOszru68/kaiuXNVZX6UXIxX3eOZGtDKXEpZeo
5V7PndDPQ0dea2YTCrcEdKJvbirdTZy7hgZfKo3rTKvGAqXsoUKS3TeZ15Y09Y1eNEwDYtpPyxhl
WjNLxWcpp8JTIkivlcYISN6gx17d9IpvUULw/zQ1vDWHyTgrWfyztHoHSnDaQ6fo449U4cJtzbze
tVCOu6NGlz7EPRE5/jLRn7iAGh9rI8j+2lOIuYqiYa+0atYwA2LY1y3OvNRrC73M2JSDUOM1vZE3
/sdHy9pdA3QCBJygIQ8R6cUeV6N0aIoeF+ioHW2IjIfSmxznLy40UCQgcgg3W5B05nV6sdMIip9g
5yOrsxvQxwRnI4heTk43xrJ2FeBwBBJ3VmCDy8bbMNIysha9BNjnoH2Ffjjr1dNcsIat4NZunqdl
eVYZAKDOwlfoGS6r+nlnQa5Mjpi2oziI2985XXt4jplwt8oIq5sKxR4IiUEdGrzdxbjIoFT6lKAa
3b20PikZXFdUiF5BqPWLJP7v5sgWlmrtuAKLFmQT6MpAZG6R1cX9qItwUAHxV+LrtrcVrwoVuZEi
rObiBqg5oF3OiqVLEd12inVIGyJHGF6gev8qPtu+TC4cp4IoML2Pl/rqM3AuuM/8I7CPlgXUUQtN
a1TxDDR2yb69BkiCqcfZAphvEtPWliLOJHhfQEcUhvaLFT+poSlJjwubKtmt3UqmAGBBYD5sTMNG
XvpOKR0dQGAU/8Ra3GO5bllQS0Cs+Krzoj0aCt787owBMprZ+Ik74gkvXeJtvW3W1sh8U1Mder5Q
FlkMUnY0z4TTQ3XNAOm/g2xT/unjT7Z2OkGxxEaVwkELbQnDnIqmiBOlgRmVZvqUcKa36SFN6cY6
XBvIZZhFWpdFAGKGTTu6SWdZnnBq1QNQ0vt4LKuL/TLK4iUINZDCGOcoju4bR91LvdiLQ1fNPbor
vXFfbqWra4vwMuAi5bCKriBqD2pzBlWNkJzjqWVDFjGoX24Mbf7Sy+MQ7DcFVAi01/G4fnvyUpTY
IS2AW2TWg0j2r5JQ6ff2ZUayJoF+B2XRjyOuLgwo885ymzA/Xe4vZ0ohK6aK0TXr+966gxqF65B4
4z5ZXRYXQeb/fnFtGbCChqoGZqsblGNdKE+WXh0+HsfqJ7oIsZi4ekxikFVquBxQO2OS3KN3cCIi
vDa2HpVbg1ms8QGkCVs4GIwyZpRpmROBUr+F7Vz5LDa8BRwoQuJpiRP97YzpoehpgXvDtfidwR/G
Ac//jWfCSt3wTYjFONAB1rLR7lFzlla412DLpzGzzahPU31gYV02V7EaRluV4JUyzpuwi82bZgV3
uAbW/JzWps5RP0k8aHF5xFdZsMlg2hrkYufiWC3VPsd9OwPeZ9Gp1Ju5MNc0Yo7ySpLUPGWfTV77
fdqyOlx5t8PjEF+RWlCKQsL29hsWSpFVyiwUnc8klD2Ypjvdr3Zb1n+rQ8TFDx0ZoDvfqcjV0PGk
RDEAo1bOWalZXhRnpypPrkZd7uNuU8d5Zf1jWH/iLZIoowb/GScwniJtOn2pQOa7iUrZbSSGqxvg
IsoinW4VAiPrGqszl7uiOEG3kVnt1sN1JfmEXq6C6j0aje9tIkmih7nWooJJ9jNIazY6yMFw+w2q
3/pOa9fW7N0FhwUVXl7AMr9dD4Y0Bjh1IL2YWuWlByXdzcHOYrScvvZw/asLy0/1zFWJqjJdJKc+
AZTa5Buk5LXPd/krFmexbMLQFNDOdwdn2psiZw0xNu6UNX7Em5G+O73qNFULNJV+8+wSv/suT5Kh
mYvmoEU3lQ3XtoCBSTVnIg8qV4szRQ4pj6sU2e9YwYRa/RHCV3sofgrrrrdt7+OLZnX+QBiebahB
nF3KJ4laAUe4AXkVnr+ThE5TuqWntRFhKZwEQY+8HynWCcAcd0pFySeeatHT/2sY+mIXO3VvJ2na
TBAN5Yxku2pLDwbi1ljPi1zmzSpYbOEyybShGDIAtqkBu5rI2E06+ra2gxIUv2+6hknYN2pKrNy1
ZsG9XsuLb06pPGhk/A4Iq0dAnuPx8LPu47u0ngDKzn1pludMaxrWmT/hY7OrraHwYMhYuDUkz1g3
iht9iJnE7jJq7UFNW86sxP6qQ0LOdyoKVZgm29m95klayX1rgSkRTlc1oFuxPu7yLByv8eRRrivL
5MyxSMtMY5oYvB6e2yH8UbSV7keRnbkF+IWeYeRWAMid6WUaTV2g+EuGa/3RzmjpKmHyPeUkcYs8
/JEDNB5kg4DSPeB44+i4Yz8arqllbWCPnRFQdOyfk7qSXlZbT2pINejjRudqIKqfjtZzNoTC043I
kyJsHrUsvxYl6iYRuvslbQ/QEmJ6Xp/pmA3MHmQEkTw96K1w8DpDgqU5IG8N633WwkAvJTfIyPw+
SYOYKEez435ulp/GzLyWSnptFUrpqkr5WVNAQ2h75UhpfztE1R50+atSs58yAArMURw0s91Fwpjg
Hgcc/NidbKTHSPnvBU1QBukTlHflL6G1EYupfjKM5FyL4knNzYjZFcFdle/rqrmaKklYmYFyrjvg
UDkDuUlrDQWkBlJ/RNcnb2oUcW9zmn1xaPdpghwsq8ZhBIUT/YOdqGjqycmo3SSOdDcnaNKEUZTt
FN5EN2oS/Wz1RmVWiCc/4YMPhYmC1d0I4ooF0iogTrqL4pN6jOJxH5HmqMZZyLqsKX1TiAZ9H/27
2uWfq1y5Lw372qKoiUOF/NHgWQblHO0KXCr5pFcVJGvgbsmoPXm0Vo6W1hy0oYJ6p3odmlAkAn4G
/4f6HZY/3zV87L5zzlgtqWuJ4R5O0b46Ff2BgpkLj/GhZnE5okZhFJ2PLMPv2uKkx+KrVU+Jj083
sXwCK2EcmruOk7MQU+qhQADIITH1T0mJEamhZe/rIf7WgY7sdnHbuBOAhldNS5Qg0ur0rhvj0pNa
6QDIqP8w06HympLQ66KY+B6dmXBfAnv5E01Kg4WRA19Q1Q4aQ5azzwZ3jXB8wM85xq3yE5jjU2e3
3+Fu8gMmwT8bJ8Ly7HBWZoNzrUnHB+Pxs62XZ55OxFMGMJMS1Tnrk/DbNPmJduJVkpvHVIobWejf
O5t+pmQ8qZ3aBLB0fkg1lP2oaB800Ctyxboq1dqLE/0AD5JzMkIfTWl2SRxyZujtvZIY17pZTzDB
qR9kTLAKteHKgOk2V807MH7Oep98GgwnBf4h9cPM+VE5zamAFgnwTdXRSeAv30FoaFR2GUHl3m7T
G9uAeVAfZ+dYr2+LUjyrUilZZRrgrQnwRaErSN02d8DjLLMrkCkeaJJxH5y6ByMxryEXYrBUlDvT
7KDWUkxf+lrnQB3n0HYi8V2VNZThsVZ5aLxAzrmT8O0KqQU3Vg65p9qevkZ9cdPo/HNqpj3raX2k
kp+l0nT7qIthupui/t5PKYzWAAK2HS5YWsCsOUJRz09J7ec63/do2HM57UPdJKwr9V9wiFRc6Kof
68ESTFfiL7XRn2Gy7YPufa6jEud1qjKhDde5hYNbbSvls5Oo5zTUC9ajnIvSSbHXUvqzMXJwrNvy
Sx7rT3bsAI+c6qOvadV+qPqANG3PQoIDK1MFVjAuIrfRimuRQ2QDrTqdKTl2IBqfTJvGUzUiVZcC
Ro0GdMt6GJhFTZBKC/rklS+JDlfDWN8lyTT4oq7voG34PFad6cJUqmNZY5xJmWlMoxFyHUorSBEC
fp2Z5XMR0mvLab+leoxzox4PVKa/8GV6HxBLixkd5nuQk3BjK4swNZYZkK700VF0BVBClW486HH5
HDamO2WtN7X6LXSzApWKKoCtZuyrRnYFJWIcwOOdTtSfqdM+9Bpheuzc5MA5Mi3WvrU9SBRO1cD+
jyDfHRSAgPXMKcCEwkYkRmWxqOrQ2QghbzVIuzCYlhiQpNYLiEdCXbEpe0/FYTrAxZx3vhPi3zpa
CjEyO/uM6YS9aNfc5s54X5LqRfZjBQM563tG8FDuLXwp5KXEnxo03bhNblSw3txqNBo2xsY9sQvg
nZoHtRAvfUmPBUpTnTCuNJCymCjUH23OfygOugJUPli54o1K/SXMspe0Q30/GbESTYGnT9zRn3oq
mluDY39mOLHt8cWh4y4zx2ersVT4U4VHXDeSxQo5t236xXLyAI121ZdSr70SJd2dUCqD1WH0uZfy
JifGlUqbF7M0vqP9NPiKoj13EamCbkgiViTmXZiQn7Zq7xKL77iafYbMFe5F1b4DRv6oJdNBS2i4
H8wmY1qZXWsG9JqwKiZmxMVnhUx7SYb7Li12GTDaHOxKR8uvTFv+yKlSBmlIq2teUXEUBdW/9I1T
o2KImvquKngRhHLQnpUwRQ1RHcgpLbvshFpwy5J+fOYjhznLZJvnrjXaJ02vyuuc2sphhCIO62XP
X/A0GY9tFMJfJQLq3u/s+pcNn3e4e9DKehiqaXzgptZe99Fo7fKK5+cc9/I+CQ0AoevGuSM9HAPb
cOLfQXSyOWuqbBaa05H1D+isQOrLhM6zHaVZxwQZnLk/Mpc/pYXEs1DRkAnz6FY02XAUat2dAJTR
PRtXvALtul71FKlUcMql3bjnMi+Q1iEhTsMkxWzCOsDuxqcmNY+KAxlVOoCWZPjUwELnuAdga/aS
KGgqtQXddaWzq4zkFmaxSLVaHrNaKdAFzrx8IkeSodPUVPI27Pp832mKdsyn9kBaZOG6URUerwr1
alSUr6hsBvEUulaHCw311LCtGGQsfTmq933Ve5HCv1LenJpJHM1Grd3BgsJOxgEKEEZ+Y9lh4tqt
7Scir73RLu+kQiE6PPzKM0O70pNaZ6200ZvQ0s+hZlVeJuQjV9rsMFLIDhaxrh0EWBBsHKSzF3Gl
Yu+L1J2wR/c1dgLjBCW8sqgmv0/Fp0KV5ZMiu+LUKmUZ1GFW+3ZX2UwotXptmAMUl2XN3azXsiPX
UHG3yxKqrbI9SQGcjQXJwwFVcY9MTeHXORbqlN3D8yr2RFdEuGamiKmDuKUAHLFWyIzB4u+LoQHS
OEL7onUar85jIHqFwBoZbw3aRB7tOHyQ9ay+nWoO3OgIKQ/zeVLNr3KIYM9XumPcBDatM78Lm5hN
fVa4Ko/wIJqK+pS0xWdqijMvy2utmBIGLt9B5K0/lGdb2B43R28alP2Iq4hhc0GZOHIsz3GS504a
EpJSP7MK+7Vozk6vln7N7d2Ii5iEzd7stVsUEYNS4RCfMHMGoA52dIprMwLXBc3IocueeWMINCDb
H51p4QhBVdhEjRi+MK3AHU1Kt5/k2a4q+LqF5sg4RXUhJM2vzDQfKSQaLS0+gej2NKXjI5mUoDXM
T702xSf4N6Oc0+l7dVQ/QRonOTlV9ANXKD1MEAN088iOACPQRi9vNLBg4vox7yDdFI06RBUjcVuY
cbUboQji4tgAZK/NVTb28jFqoofEgKBrLnweKj1TKmisSGgthk1/5agws3SswAn5DmTTqy7VXkIb
/U4SjZ6g4Tm2rHv08W6A3NyjCbBPG+7sIyXdiYGeelP5ohdS8dFzraDjan6NkAiCIw7dyQJLPYUo
pDx3IfFqGuItSBivoiDEMQZVehZlAq+qNL5uuoH4YxPe87r5gcv2Ku+jAIhACk1p5Pxx9DN0Rscn
Qs/wEOnvq2E+Mstd3RnAiAtgiTgceww64cAWwVx2Zk1bPddEm1jlZMjElIdioifk+L9CJ+U3aql5
WUfusyr2bPQkkY5zlfVlpO9sYkpmFmbNbH3IccE7AB/nmPu003C2KUQy4FoBG0R6tVGYWoN82miO
/qcAoC+etUjsaA74kvJaop9BJLNqx6sjO78e9tbht+xETO/ApobZV+pzd6unuF5K0sGLhW6JCobh
osBSj9D2jFVVgkl25CB5zTq1eAxOoMoGZRBx9v+OuKgWm6kGX5Y4mntivd88zIVU7LWH8lAGivwb
3j3sTAzgV2AbPOtxvy2VCd73Y6mjAZ0Y3ANfnKlNc5LpBnp3rcZ4GeVdKazvuhQeexAbfTFtvAJD
SIu21saCWS2DXIxl8a2QexI4qwKNk1UvDu+Y1u8VsRdwGv+Lis5FnMUXEoJYSRgCPlhk5y4NhvLn
x39/reuLj2JD0RuYag3t37cfBWqsbY43Nbj4cHIvHzg8X5IDKnrHbS7mWqf+TazFJgurSpZwF5i1
CoYRvtXtrnAd1zgnB7yDQaxjf4V/exNyseZGLc5zZ8BqmGxFQwZXwFtVWlAU71t5dNpx3Phe65sY
3FZoS0A9450dYZxbcY9HTue2xymYq88dG+/QI3ALyL5vQZhW1/pFsEUjZILsqT6SEmVLBYfoWOjo
BIOBMuh8Y7mvVi9hVAWRIROGZksyaGKTtrFRJnGVDEe08alXHj9eh2sBTFWB1Cqw4cAYLwAVpjJZ
3Mxh39iY7S9VH+4Mu/yLPjZ0af8bY1mCzUhpJg7N0IQlxfAElTHIROg5H7eUXDfGsqzCRqSuIRdI
IEpj42CIH5x844hbse0DMwBgW5jizPINy9nKJweVnMlsXhtgjcV+d8vLHtpIup94Ds5v4f4V7w3l
8dk5F6EBfVycFTRSnLoSKMeo+aNlPyXOQdG2XEFWljQ0A/Emg+4pCvFLKr8zZTSZYsSgds4MPOEs
fQoy/u8by9BwgBMwFKYwlctOLExYSt0aYIlGxptIOYKRsMssZzeRjb7MGvrEARAKngKvBqVLx+Gh
gBUMSpuQ2/8Gt/RA91BAvUNmcQgPtVdrkAQrvJGFfn3q7z/eUWsnEUJTakJqA6jYJVuGdkZWp3Mf
rPRnwCj3hr12Z8CaB9wcz9oa6Np3g0AmuOLQEgE0av7vl2iAjtACOoXz2S4O06304HcI87ww0B/a
QH0CBP16C9u8dp/Mopz/jbm4HIvcDGuUZX53pAw387n4DHZw6qK259pBcjvr7WzxJeczddEAcUBJ
dhQHYDOIhS3aUrVm9/bUQSCpU3/l8fRL1XzeWZ6sTEgyck9VNzb7SqbxJt7ijDcJV3qbSORoSX0y
E36dVoPBMqW5aawttOj6csXWxjEPSN075qSATZumwtoDfXx5ALKyh8v3IT8lu3ndvApqfY2PdgB5
smDTqH6+it9N7EXsxdekVQr/6g5bZeZTpimrDTb3F2eQzPgZovH/QP5mK+TiW9pCHVH9kLPUTvNc
BcP+BfoXXnUjoJq3neCvbRE8MHCm4fTEVbo4Po3Szsc0r5Hf5zUM9mQSyx2lMSrRQx2/bOz+taGh
Hj8jIhWcb0vjhtCc6Fg5YHjPsznjIXPjMGBPuLN9fbXTzG9/wbqF88yfiIvsjne9I1sT79cxStmE
4nndb3m2rp5ppgaZb3SF4RCvLT4Y0So0mcT4x1wv9cRpdrrD+2hTIX3+Y8sFeRlssfMMs1f1qkMw
NXpwpsAcsCbjuzp+jootNshKygBJ0z/jWqQ/SiY6KgXmbsj5Lo8dNxKfPl4QaxHgCQtHFhjuIgta
nM9DX45mHmHx9dVTpZzVYYsx8+6cQu6GYwPXNi7V2Q/27QVQWmMLIVogqCJ+VwPiJg+cnyL6/eNh
vNtDiyiLPdTloaZ1XdO4VVnfhb3l6rRG5ax4+DjMu0N+EWaxlnOY3obEbgbXHvc0pfQHqSf7pnbU
alcTQ3tsSBXtDTWPtsArW7M4b+uLa9SCmV5XaphFUt3nqNbPLr7zozw6WNFD4TwrL4P/z8zi12YW
LuMW1BRxh79z8kNpq3WIIwcosaA+KTxOi6AT3z6e13foqdkPwIRoHAX+0HxnlRZGFPYk5YxBVwsG
sThXWI4ry+NUPTXldcuzq3z68nHI97iVRcx5Z1xMqWZNVhP3DQin9xIA4GYn0aJlKDIf0312m7to
o29EfLfXXiOalqGDfqqDe/U24gienxwofT2lfs1WsdannEH/1XT5cWTnrVfg69Z6c1AhHqBbQALj
2gbaeHF61F0V19bMJUMVuf1lTW5xE6OUQ9HMBsa5grSS/dkIDNUb/NnLe/siXVk7YMpBaF63wct7
9+jVxwbchgmS4vaM4456JqwzlPm8j+f11clhOU7g4cGUoCpQcUvpKIsIoy4hQI07DdRUt2H5AdgA
tDB54qMuHqP+aXmzOEx00AJ0agkyCDiLg7YCNhoIRWCE0SMai9uCiPigH/2wReqiyzIHLxeeP3Zk
HlHMR0VVHiwndj+egLV1BccOsN8tC1fg8v2VwCGHFGJmHUA+2Rn9Up02IqxulssQi4NPCcORRCpC
NP7g1Q4alzDUIP5w1IKq2GNCY38LJ//+UsfyvYy5OPPGLI7GbIQCSReEO+6NP1OPPFAfVUhvaP/y
W/2ZxMVxMEudZNbUjTPe4AiwxddJjl9Nu9mAxG59q8V922a60g8DBmVppxj2tYm95SW6ckepYJ6A
twalEw2Wsm9PmSTu0DEcUC4WaWsHBaqeV5ZRJ9dAF7ICsEola6erxpHO88ercPV7wacAKFh4itvv
7AocbeporONAld5vVQsdzQaI7ZAd6nePW5L771mlWB4wR0BVHBcGQFqLcZKwGnJ1QriZiFjABXtM
fZm6yWOCunjk4sD5Ssgh3Brl2vRehl3s6a4eqqEx0YycQfuTB5yEsQ8PEKu7Vd3I7R5RXsEbASpN
eKJsHHTvEs/FiBdZbt0PRp9GAP/W0RjtAN+x/VC2KfReEthhCTX7OsWDDD7+rGtnOGryFrI4HOLv
SLRmAkelECJKwKd1rFDyK0WiYWVtqaJshVkcMCHN+awuAwkD+9aOj0ZxG25Zwq8lGXDfA6cTmSiA
N4vrMJUmcpcQX45fRfvsKPc6zKnx1Dp8PGFrO/wizKvcwEVeQSNhChU0bpcMKgt1QEucrx9HeF+c
x0IAuccCvBgwcAiFv93iRRs36qijeU9a0zwKoPlvOlvmbm4CDxGlgpyUprovwiT8lEgBX6DSMa7r
MYKp2se/ZA60vOBQloPxLBglUL9c7EHhAJDS1wCWjhDtUPfiJH00LzclgdamFOyI+XDRbAUo7sV4
U8OKBghouKTgd+ZoV67s4Nvz8VheS4jvBoPlAZlr7dUT9m0U3YGKBp3Q8lDlDrrhTcRexTxPms70
m+kmuVJehI0mX+Elm6SwleWPZx6e/0ACzi2CxQhLUQ0mqs+4viFEJGq00wfYi7Vqsvt4kCvvCBzQ
wKNDEhDcN7qIEzpqGNJZJ4rX1y156dBPh3UG041xI2NY+WQaxHiQkEDB24Y9x9vJTEiVITWc8Oxr
06NVVRX85/lWWrIWBAnu3BtAWR7f7W0Qi1iahPAP3iZtvOsxb94QpVv82JUDH2yL/waxFg9YUfEo
yWukPiO8Lu0632Fun0oiAnsyryZp7adS3UgS1q5S4M01TB50yuDGtpg9wZsYlVsJKfLIT7SjdeQB
eute1nwZ/NJLgq2O79ryQ2EPy16b53H5MiFo7cjGSHq3FQ/AXdf0SQyHj1feVojFAZ/Ww9QbDqhA
jdRZ2YgToCZMndqNsujaksDxPusz4bR4V4YdQWaO6g7QOjTbWGMB8XD+eBzrAVApsVS4sEGq4+2a
q2GTa0LFDkagJPraDdwDj37r889LanESgT/86iSHUwFeEG9jpK2h5NzGa7/STOC7Nb4nNpDEjZUn
DHrvj4Ve/BxactWqtm87yf7jEa4l+3iMwwASAuDQj18yp+28ICAhiOE1s5olHnj/A5RLg81+DdWu
0B71fuNcWrvSgJWbBWIseOihjPd2yLqkg1FGKqBZmsZS66E0j6b0iwoYdn6YQNJJ7ogormQc+huj
nRfecrLxGodK9OxYAlbk28gkpo2djBgtTGzRiEmDJjrmpzFAzICkftX/xckI9RgcvmiJvLeFh+hE
VkPiBxQuMITctMjjHTw36o0o6nz2vRsW2PyQVEan512xIZaDHNtkal3zDCnbmyqIPRPI22vuRX60
67+kNxNe/d11GLrmYct8bW2zw9/gv8EXm12AA4EHuQLtPv2XPeifTeF8B0fg4y+3NUL97YdT02wg
BoVimLabVTq6fRvUh23b9rXzH1OI0eActuAPsQij5ZU5mSVa0Og/ZjCajaQfqYJ86XoUzodEkgd8
gsIH07G4/3iEa2fNZejFW2Po4DJslSjJtnkMU0mdMrPhTx/HWL1rLoMs1j+KlamqSwDEyB7F7Fde
XCbhnNV73O/31RZRcmtM83RfpMcDOgEWbfrWjfIXpzqV4cYFsLr0Lj7XIidwWiWB7yf+fk/u+vSp
Hc6b1cq1THG+JPVZf3h+Gi3uABpFVlfkaBP/przBoB3i6/cGkLCHJhgEAy7LIwdrYgIS8Bv36Oqq
v4i92FpVVBidbqEV5ygvdf+ZDiFD7Yfpde42te2V1reYblG61yqJbwa83Go5KjF6gwFr9/Qle8i/
irsCzeNTgaREC5IX40p/kolLdrOfz98ghHTlTfzFhUgyOsW5gx4gPQ+eBaHnpnQJigutp3htjALq
uNc35nn9FryY6MW+Tyqjd1SOMc/c5e4cHeNfDprlEOXhUAGiP5r437+03wxysduFiowC4uF4aRtg
EUz1A6T+vcqZNg6V9+3xxWQuNrwNS7Bcs18bquEuO6n7gTl+dUoOc6Emrv+BZvzWml3seQ79L94K
TGV86K4ARLoG7vVm+6T+P0YGTR4IiKAJv3xFxUCw51qDImhP3fBRO6LG7kPvq2cAu4OQBLTkdvd2
NSi4y2j9IFGf2d9vDzSahLGaatiQ0VMPaGi7Kx8LWO2kN68SMwDdbCmyrJ1wlwEXs6k1QiUK8kHX
CY/2UOGQKa/NunzYuBfm5bZMIC7DzB/14qA2cjBnVAtN8B5AdsNXX0brNMNFAL51U34yU1SyYUk2
7/et58jaHfEnNF36oJdCKrKO4GyA6iVTUUFR/r2bDjbBLE0AdUlApqCk83Z0E69B1os1GA/DW3X2
wQXv7ZBCh2gbHvX61l3OJMoWKC2gUom602KFED2T9lAAAW4CSzkLVbnVFaggV0it4STHT9mRuNFV
+2rYUHOW/7JZcQdmhm9uedivHmoQP4UeHnRHZiXbt8NWacXVlmDvjztrF52aHbhAD9EB3NZA2Tcn
Z0PreO1DXoZbXFaZxGLVXu+N4olbSD8rspXnri3TyxCLq0nRioga84gav7ixdjNGu4ZV2Ph1hojM
eg/GCUjxrajzX333SS/mcXEhFZotJmU+Q2dAzFgBka0cjNsRpoBip6kQOd5q5m0Nc3EbDbxXhr5F
lgY/q1kJDJzFKtceSR1Pbghy3cebf16RHw1vcRUVU1lA121OokC27FTJoKbs1VirCiSLFOvfuo3O
e/FiMhf7Q0SRM6GaCUnelrvgZidwtwOv4N8PyUHtEBXTeS8u7wYOTkQJh28IMoiaAewQphzUnBvQ
tlnpTLuPg62tezSy4Y0ztyfe9SYMLlLZwSoX1ijfKv5Ua/7Hf381ab8MsPhAqcistJsQQHiDp3q5
F3rGoQ20QO6iYAv+tTWaxfex2yib7BFgaRHldEdacBYT0KA2PtBWlMW1ZkVd7RgDhuR0T1DeYzp4
gB/P2trFeTlpixutRyUPaoJzBH3w+nC6ayywsqzs58dhtj7OsgPQ1s5Q4qRrXfvxt4Bkt1cf5h5z
5Fa7rabQ2sGAehMY59DDQJ99cf41WmkRChy22xIQLmH3QiBg79Q7dSxVT6/qaeN99X+M7k/A+Tte
5AUQaYt0CCPgPezrQezy22FP/RkHCKcVcKb/bqX/CTd/1ItwjpUW6Dtj35a/IouJ/5VoI+l+PmpD
l/7FjXU5nYuN1artFMoGeNWhOajDyIDy2Vjn2trdcRlisZ2kzSGPhbaaKwM8uD3nbID47TVuHGiH
OEBvHU+MfA/M/h0EZFl9KIL8mmwMc/UJe/kjFrutLUiWtDMu19i1xE/2s8ksUiACLdfeEwyYToOV
8JtFU2nj7lx7DECTUXEU9Dng7rlYsAYE1nhsIl9+tevey/10jPfxsd5/vAtXjxOggIFZBWsK/7xd
N9gHEBsxHOBxbTSEnYElbbkRYjX1n5HG/4mxWCx9lDgqcRADKbI4ZD6x4LL5+6GR2sBj/RO06GoK
dxl0sXz6WORlHCJo9jS/hcF15EzsbbSfYfcFjY1NB+T32i64n/Gi0tBqnHWvl4iCVCEJWE04Ymbw
x+tlc+AKmzd97aa3uAzwIphu4ICABjj4898UKKXt0H9Hv8L9u/Pg4scs5tyKxqEKc/wYGcDPz4+O
L6CLH+a5/gd1h7VC/OXIF3PNczm1bYNgUClwhyt9P1s9xftts4DVU/xiVIvtCHajEAM8hN2kjBnR
7mR6jIzHqv3+8aaYf+8yr3NmHCbaCzoM6xfjMfXWSBoZtm5p1FYNn7iUf8vCKd1BcDex3DK0nB+d
XkYbW35lzUK6GdUyy7HgW/EORNDnoyZqkiDDM3yzORpHcMQD6vaRbxY75370ttW/NWNl3UJ9B5V2
KLWj0G4v24Nt2WrN6Fi1G8EEjUXw3S3YlDQgsddU80jEB0ivFAB1T4kOZ28ZumEJZWsWQ5WF6WCd
egBVuJHseFALgC7zaEiPk1r+Eolz47TNs5qLR0VaHOZceEOJ9GtZgD0OFTo3tZ2bluajC9h8cyzR
cWYlzz6pthGQOAM9dnLuQlVqbOKOZ87Ea6rC63AAQT3K0OTJVB707RkU7Js8Sn7UMoR8Rhj8D2Nn
1hwrj2XtX0SEEKNumXLO9Oxj3xD28TFCDEICJODX98q66+6Ir7+Lqqh4w/V6SJD2XnvtZ7G2qnZO
V9pEThqXk5Xgu6glThZqMJZWEkNjyCy9gw2jpnYKMgypVc2xdetcll7uToD6tkr86+PusK7tz+xX
acSrYuvJXi79wTFw6bV3xoeM513f1Hwvlu4MakGcgAzhp9U2JpimbJnXj0AIhs4vVDI3HX27JL3w
myTqzB/NuEhmji/lA3Dd2oiE+fEpdLa8ipobbD1BCgn4wS8bgcy80e7CWT25tILAHWwu/g4uThVk
/SUC7vHUd+gpDNdPsWDNWhtHnEiHBMDOaKShI+o7a1pMiJw7ToBumhe8r7E9A2bB0bEiSDtlqlQu
dkzKTvlJBXNG4rIW9x1WcJqk9bnI47ILclRZ2Gqnzk8VRIDGUOfLbPw7AtQnJuZpXZvL2oewoy1R
D+aprvIRfUvizjMqIEwJ8l4RL904B4SJIbAoAMKk6CLXTSbV/S5b+9iNrshar/nw5YQNVGxkw0kz
wpzZyNcYOIzC6TsNusIIwmn1Bfdmn6oIzV1NNvCbDJ7KoZ5+ZN9/ScTz5pYE8uzOVY0YRtfbR60T
5NJrRM46lo5db/Z4qXmy9P3Z77hAMu32ypbfJVw+nLI8eqQHQLXkN2kx1xjllAEqnJHxp1lIjh2I
Ygm2XRguO7q+NNZ5CssyG8LpKvh0rui+Fuo2GHEzMX0Ey+AJQc0JU/6Dpved8Mb5raiMDrCesaSj
yk14iNevGtQ/ILswy5Tdb8CmvHb78DCMQfcIeFOYL6EjUqXob4gQIVAbzd5TuEXAxUEukuOVsKmX
yYRo6HSNSz/r4rnPDBQXrJpjUuq0+lM3+EyFnt5kFB6brf2YYluUIxSkVi/HKO6LVuk5IXOUtyH+
ac3lnPAJF5ZuVLK69U+3jG3mxXG1G6bw2fpiJxfJ8LoEvLANPjNJ2aNuIM5obDwVjkPqzPDeffVL
NWYVQOB/yo21aVcvfTGummMlCHd0y+XrMtN90AZBGg5yKixnHugSGMtVXZC2Fko2draKkVRPbRM9
N2N86gOwvYDWyMAv2MOmDXLFa9zro9rmXWvcp4gF8H8NUJCaysMavCY88ZiILoFEJQDd9bORKxyb
CMJN/Zi3uR5BSdBYcUzGSX4hBARh1TPJl9VBaDc+IBL1u2pwTthySEeXANJRJnpbbtGGWOZ+9gA6
XwN7DaqBpj4B4c3hQmPNOWxSR3y47YIKErCZxDEMjbVcnwXSaZLRrUky0Aqr6/P8HsYjwxEX7qxw
3sVKO1CBhn/YfTl3lJgkXOh1scsRDIKLBwqzZXh2yAMP8Gee4GMavxoVtOnaO2XiToIj49Gcxto5
kGD9pxk+ToAW/gL//WRmivwYONsTJRjCH75qr02iyc+n8d2AtMI2+i2seQ3EfHAjubfVwgucYk/b
AOjv5pSP5dQ+DeX4q+L6trXVzuX8tIANYf34gYDHRAObtzLYKWCI8W/67kBBgbr+jI0HmXvYIUrZ
JIDB0yOSwq0Aq64WNJkGeetWMEQoL/ehV12YMzwDlF/4LcmtW+0JbZtUw7m1tuzR0QMan97PYt3f
7Pppa3j+QlZHNyOIn0Y0uihWIXG4VKCBAAI1jX/xee4CO1wq32LRuJneorLZmS36CmZ6IJ2nUt/H
40ZwViEHrTCggfQuB8DM+dyIZ9KmtiyL1RLsJlJeKCevYonOsh6ew5A/R/AhTO58lMYtkEe1i9qo
LoiFeRa0Jidj5Xxd+jAfQkNBtxbqIDnSkbeS18DhbFe1ll9d3z93LkCASARIIvyKie0GmK74EuVO
66830NWGzK5TkPkeBkyj+B4rsCF8Uu8dRb4bX7JEuODjVGEPSFK8fplV6t00eDKJau7jr0C9AtLY
1ZayCHBS7AOiXsq+KdhcA/thOU45A6BCWCLfMIowP0OSgS/ueHqcXpuQPzyYvvVsVM5srfZoRHE+
kC5dRZzRKr44o8ntxpDRw4JE2xjp8jOnaeWs/BDY/jo5wB/1eOrTWJSAp/IhG9q+v0Yt6dPBVHGq
SHwyZbjm/baBxbxKCphOvQsdUyfc0FxzfRwHg8BKs/YpE/ZG3TsFRs8Zc9wnUtKDqgabrGABetFI
MkLQtym9HhiAUdnYgnUg+j24JWEGwkKCaMS9YdNHUE4qATakKEGPWwONe3dQJF2hUQvS4MetH7hH
VKpGD1UAcDUPqGOO3Mg68ZBcVPSurR5USats9YnMl6X/4q5X7dpWkV1Zhi9K+Klswn3VsZ3x5k+/
817KqLqsM6i4E8/aGqSpBkeEu0zH2G5RMtrwsnnmQavhIsbuILDykivNIFA3cf3a9TP4aQsJ9hqM
+pPYkLLLpXWyHlOzSxWMJA9E0xZxs7T7vmvfJoHxhBP3/kNPGpkB3XdxfVGl1YDLbghcfRJWhOlq
uHjtBCe4VYST1MKjKRg6u5FB7+L4JM/oIr+2nh7rEGucspbvpgdFc8N1vroNysh6M7txjOUpsBNF
IeXEx5J6e2DzH4cRU2D42E8oUQEpqWe8SRoqyfpqS8MTw0HREhY0pxh+9nIJUh7oRzy273W1yEQK
8k/07niZo+HUs/haU0nPdRf90sobEqTATck6K52vEYiYYTu7eYVpdWLo+m+NqjOt7sKtN78OpYO5
1OZ/AE9JfgCqmotlcVhSVb5KpBsDf8clxx1mg0KXUfMpSh7IlNlgCfDk9eaXo2a4yG0Wj/PmqZOa
MGJ2QuZ8+3HTPLiu0ngaGqCYLGUbiDrG2U9BJTK8dpMP6Kymp57r6s2bo2XHZrWeRhKVuCab9tg7
ExZuXB0Ox9JtVsCp4sZ/HMrmA1kk7blGoNk+6A2+zai+tY6AORsskGIWR4LtWxiwHE+BiOm4ZUoQ
W49t95aS9zGQ3oHFo36YOA/33cDEzsHb/azKxamTAUS6LGxwLM2+MgcQuGccmp6fxkQJmUZbFOxF
uYUUd89sP7xmLC9LGOPgI74OEy6scxiCMky6vl5P/dJgLWFWJAlKx+bV1JOnrQNiT8fxN0ocka/L
oq/dQmZQQBfe45AcGnBFXTI8byvoakChgjo3rjARrGb0HwXFvzugurkQvvE9awwI1nX7Y+cFV0Po
AWOWACw1oolbBFbiyQzqEfxqDf583m89KNB3+uAhjPpXRHM9+rr+pv66X/Fpgmtn1oRp9kLq+QHP
xKuVcYzQuGkpXBUcRNvtg4i9KNR5ZdMOYIYDjLo6okwQ8VXhCOcX8M0KLrt9G4GML4Khyqe+3AX1
9tuH8wU9z0E065Mbjn/p4v6jfjzl1IIZNpXnqgbqz8YD+JcVQrCdMam7mSboIICTE7e4VW+tRp72
GrW/lVnOkIRRoEm5odMhZ9Ha66jlmJGoBeTKG/CBaO/P2JsK9xxg8NX2Eq2oOZumP20eY09DTy9V
zNFvSvG6GXVFY4SvpSuujoZ3GXjRPOtCcGR9tHV1BEqoRdVMBg6+/Pif22SGD2asQJ010fMwL2CB
rlEeO8C/4vK+NiDtJWuNOPBt2bUV0HyWde9gb96E7FCLgmqIDfi3FT1L4cBmv7fw1uVVyI50dGzS
eRRQyuG7kUOhONwUlfcQoyBOdMDfoPQ8Cs8Rh3FbeqSgDvutWt+dWIEISACXQTiGvhpPx3tUDKBG
6gaZVhqPjl1XuRtKUeH80mTfMyh6ZHmY7yB0hmnuiDq7ovahbUGcBJQKxZA7FU2wiRe8LgBN1gt6
vG74Aj8aSxwWfy09sy/VLu2OcwSo6CV2d2sgsTdcm+q9H9sPNg/iNHKBwGor8IvPKxqWFqemNv15
ADgUmyPqpjp3yZiU5OA4Msx67PhkWGQJDshr/FKTp3F/KeQtLQ7J0QE9zO2EiMGZQ/GRIovpKBBJ
bP3UD/BALlhoQW8udnGpnYRrqLVzGP6srnPjXfhpUcRbp3mmatg5TO3nTX2vWBKZcTZFtfgBvooA
qOuggOuqn1BvFLdWVN66aCOH2s57P5gOG5BkbT/s9RjdaIRv0zv0MWjCKmlicdsAikQQ0g159Ptq
IyBybWeIRj8tQWu8QVQp52g+yToCiGBz28PY4H8xxgEa44s9iaX9RlMnk61kck9GzPU8PTTPiOuQ
+eDqx7nBp6FiD3YXkEpPvIvtWyD5nHtsLrMRaQ74e4l/q8FXLJNY9uDj+bfeeOMuFL6GazIcvqnG
XeEplJ5dNXz5U/AFmMYeudh7UjU/pi9f4spmc6S/dKzRSNY7VqO9Wdh+5BhuDsF5iudjKEKd+rp7
ESvPJddOqsGsdQn4ys0WejiujEU77Hx4NbJzx0pi29Afb16nvheUF7nXu85hUcIFIq9rb+W8DScw
HaESVBsQfo6n86rcRng9jY+XsWE3Hgv1GKzK2Q3VtFw3FlXvRMstNzgus9B2+V2h4VGXb/BDxFN9
1D72Onx+5WZgH2aj3S5s0EsMYxtneu3cfedy8cnnrs8Vrv7c2Rx6UVMdHoATjHiCYt5+W8/qm2do
9VtimYonndUCPaTB8pkGCrJazbCPiN6ZwHyC8nxdUJUCtouuxhca9lW+FtqWoDGOE7ptMAqcKnSS
oRqnXU2m5lQBS5e1cVnAdv4dquDakxHS2AaSHO+j1JX+ob4/NP2M0kYH6B8sssv19u4i/SlGrEYn
ptOK6imSdTbW0a4caBHU5g+CXlAVNz0Cj/poSVYtMxP0ApTNLgUJc8pq0tuzF81dgiIYao5ozr4M
JHi3ISka8KsTDVXiJ46dS4UG0qlXlLz8Qzv0gzFoOsx/w5LhX2zRVJlD8MumcbMtp6FBfNg4ZO3c
32q6PFJY/WPlQ3fYAnoF0VQB8GveY4l1zJVMUTHgpwFUlmMF1SWmIIJnQ+zQ4yrWHVXeeQjVq+tj
hA9+n4vfJYlm88fFUbGnDdJv8bilg9PmFnWHMX9jd/gBEQ7J7l0NW4XLr7VEIzrgpbvdT/YMSxc1
PkXzDAzxCBV3/pKEHfqx3jm1tjtVOQHwRV0SYukD7YbOgq0/I6FzD7H5wYYVUk+P43wD32asUT1W
7IwdC5SskIswRjZl4nd79JCMqiP6Ho0/PWweWKZOAEVP8d4lxpbJwL9rSS+OY4+2CXIQPbH9d7bq
32xQy7pBxjeLQuitWQ7avxLxPPAPKCTx7BUtmIX3rs+ZgJV9Z7aoeLeDNTTlGLmZ+outf6U+t8FT
h+vYA2nbwQUWkzRwear5OUahG7hw+4qmqCkeDsC9B15/NVhS2+JP3/uISvNKcTy0wW88f3nBeUBr
760gUvMnHzExJv4GMSuHDTBvOpoiYy2p4iDpvX918GJcRJuXO1MFSdy9aoLqqkJP8MC8B6TE6XX4
DKu+0G2MqJZTCUsyTsScCfHi8bADq7e9opG76lDvA1nioZ2LCtE7rJR7HTTgx4qk78Au9iE2CBAj
wfvrAgxwUbyS+dBBN7WgObfxhwzrUyv1cZtHHNhHMIPAmQXwPkQRzrDNswrUsO+mBjHXBPco+zIV
qDBSYzE+AGWqCHsmd2YMTIqPGK0vXYChxtuHGt0f4w/clyBNzz3Y8riNOrf0k5A7qb9Uh6W53+RB
BD1LK8SVr8N6aLfVe+whAmULlesemyoxFFsxZosz8bxmpNPpJv0N+8hrJgE9ynUr5sRv6+AANH2E
uqgNMAwAyrihIHoq6xc4JHRRNfahNlCdNh+4kKX69TfaZygmWFKr6BE+QpJBZMqFHV66Sb/yqT71
DpZJPAb5Y4x/OwqAqOTxgscXxVVQdlHqj9HPAmZUOKAXWTdyL9Geg9E5osK/6PI+lnBcMCt1IHK9
omHrQ/raL3OXQgD+43P9Vzn2RgSlMH0D5Im4jTI10XiJJPuAkXLbrR6/QR1tEqw1kYRW7EBnVE5a
Qnody/46gyGyq5gLcrjd9mw1F81DBE4jj8l5lIPpjw5r83LUXrZGqgWPlI3DeZimNsNONMmd2K0/
gBsRLw3pf5xS1nuO2xZiJEcEQRv6y7nHZXwtTWQ/ffiE03HZlgx5hX0OfXQ7sXb1djMCLvf4svhg
2oDdFlaVNA/cUUI7VNamDmRdm7q20UhTwAmFNw59dMPXmEJl4voLZEpAajmNzx6f/dM2o7bCJPQ5
2laOqkPGGPeSuGf/Om/YShSziAGj9wpY4UR71r3wHioZIhu+N1NGECTyOleV+xyVYjiiWoZOMa3C
vclmeVjJCIqhV3GiMrQOdCrgqquOjVB6L+pJZBjB8iAZwIZOm3FcX9ApWgU5umllUtbD1KXEr6IT
lUad+9DAyGy8L+OAJ0rJxoqBljPAFp3z5NcDJ6miZATWKAqEuZp54RwsfQ4B0qJxewzxd+0h+LtD
2rCGn7cASF8UgfOQNAOAt3hXVueFYPIMJ5FsxkyAnf5pqZhP2HKZ84DV96iyNurPio4lAvt07a0Z
iP1zIZz2ZQAY7BV5f0GftavyDlaS9oAtSfkIMWLYNyP2OxJfcZclQbR5RYP3K9PAkkFFgoc+CRzo
LyU8M3toB5TfW6+yMGsT72falCfFR4mOuCvfxFy2kCSr8Rmf4qcNNnoAEDPK8P6KS7+a5lHinjs2
HDECQGPYp7kkX1unw7+TVlWiZvMMmSM+mq4RhahXdJOtpaD8ArF/p4GHT41X9Tvuzc07yrEON3c8
ZP46NU+bxlIztGwJo6Vu2ofAMW6ysKm/eAslbyXWq/dDq/zduq3IPNgIsuilcl6RWdrsXXRWOZtQ
gzE3ar9kzN2jntv5OZ5HRCC1Spmj2wfbSzd03mE0s8p8YbpvCGAUIjLbWNKTRWAY0llpEqxCYqEa
XPa0bVy0xL4D1RUwwVpd+h6k93CE6QNREfCDQovHQ7A100fcV/3HwE15asIVEcYjAPIrcTTyYUtT
XR2+jHm5TfOBV1O0n5nxM3eM/YxKURYjMr8BW2/CJ0EIOTQhCj3f8X7DeXR3ZtmqnbK9vTkCEFmO
KgH5gG6w2ISXHSJhESoR5E4t7LvCilaBYR+Q1h6DOhXJ7tsOEkd1YxRuf8Bz12TjlfpGUNl2iee5
Tt07F74IIWJCqcexdOpjjMTUaPqdcSP+MXekKtDGVsd7kscJ+y39QTdjjWLV8sM4RPO+r6byEzUk
8RJ0i9AibcQQrTEA5f1Rrsw+wsTn35YJQlZTIgoBlqr7VfCyVeQ95khul4jSnen8FfXqAZ1K7tBY
QAXqcUZ1Sw0vWQDs3VS9leUMVO82XN2mO7ARqOB5woMWX3x8GFTgrVPhhl5+IP5hCzx+NJPTJuW4
XphecOarEWe5c9x0WHCmzjNSxuGXO8Vz92lxwaKeR8CFyKXYDkFFzn6DWm/udguPMj/6tvMA/e82
gyjZt+N5pvzqeC1wxV+b7p9axKBKZKcD439jTIHZO9UY+zhfoLkE63Pf4f6r8ZNsjr0OJc3CYDdC
cY0h1g2c/1naN3RzicJFxe1P0D1H3VSwsN3BiJhM4byfVuoXXTgizgTOx2GkVwBBHpu2vdqIXpqI
n4ZRi6QO8SbG7VRQVLCDhZU2hmOpVnVhY9QTpfvdRhwKijs8hUOLbFn7QJGcESNDRJmdiZ4Cgz/O
8D5F37J9UOxY43ItN2yMb9NXPT0O1T8dVHus5r2hQngMwo8O83S8nkkD/aEa4DjR17AcwbOu8Yqi
g0aqiTOXn6uOMgIJdxygoJkHfCWa+kLiAnakc3Qr/lUqDxkHyzPwgHmpYLBGGWlXD0kPJuswP3Rh
0hkCPO/Y/FjiNotRtCOS62ThmQupvsj1k5UqxTT+j+sIxDgo/CAir4RBBopITXjY2n/DPXHCPAXk
4ndzopxfpm61eOpX9BTlH9KyxGwD4N13LHQHqj9AFTViEB15GgWMwjPHGAh2D1CwMds7LC1YKxjH
rY6f6W6P9I8iQqXvQVoIoWRv3VWYOqMlNGFMSPsKKHWCsfccZ1Pzz5fyOG/2L5A5t1VC2DY0Ra+F
SVd3nHyZ+7PIgxUeHq8/dAbZAxXZuUDIY2EQDOt7cNKwd/gzVqRONUXgcId2ol4zG45FzTDQgvzq
ISwIJfTJG57iCYo6JIQ4QkBx9zKtECRolG1ulW3yqbYhBiJiXi7dhgs95aysv6ahI8DGVP6pQYuX
efVyqI16pJgJzYXjogEVg3jHg2mh9UCCWqHporwRDxBMcUM2w2u4to8xXYvYQm6k+HVX1OKSnSKG
6V5LCJoPPe/F0HgZzsavcWJnwMcx5HHpJRrC3AhM5T3c3NFoXqcZt2K7+q/UcV7AxImBsaHQPCWG
9wxRJbGBdwvznWU9kKa96pl/UD84utqPCq6wUrLU5rGzzg91mmzCWeb27m7pqwOWCvDOdMufyiqQ
pWa+7mbqlqcAyZVFJGxzwJBzOa4Ok0mAlgLQdYFSjDOSKKwqO2jsUr/23yArJ3Nkj3GMncqpymMf
5lQ4LpFDkWKHG2lG8bsoXZTLQRpF9zu7BqER7YYCtQN5ItjtCVEj8XkpFov8Gc/9WBiGYwJZlegO
om+j+A9p58et5QYtERLjqg4itu9XeYRwD2h9p265eyRcRQ9Ak6a0InutbR5E46ntPzd0zQEMKztk
p68p5/ygXLHkjEJia9c+yDYnUgdc3CcPD1XQNanp22Olw/lZIjNn60Nc3qbKNfIyQDPXfyqqPvRq
vhB9YxKrxhaquS6AZHqZV7xosMUU/tSfYKO6zGZ75NP66HvRoWx9ZFZNf1dg5f1yqFDtjce+w04v
kph9f3lB1vbODevroJBk0Q3LDXbvWzCJa6eDr7lZXmUbpkjweG3DKZddeW0YAILUnR/CsP8DYb1A
LssrJnbFJitbGEiEv5vD4RCxwMii+yc+xA3jufbZxqZCaExQPVctH9FbhrdlIL9IenGOk4IjYfaM
eUEdtsHjNQTRS6d0/CnHe2GnZqf0MpxJccpgIUhm4jduPvMSSjg2cjK3qVw/accWk16z+rifQtKN
qR/pbSdLJdKm7dod/v8IWp8sP60Ruv829uUDNqGnUycgagY2wnAM052KweJSt0W/kShHbFV5sCis
nkpEJ0AvW6D1BlGL92mIdx7E6dPSrA4ScfiaeWraUqqowrDr7nzAhnjKG/3kyLq9cDriZKp1kHWa
LDssLMV7M3gUgyNfPi29V+aVHwrEjnRoBm1UHljt6X0J9wquKzyDNzIwCA1L4z1zt96QtjHjEAI0
c4CUDCcMIQJRdSI8KIKAmUx50QPB+8pjr1Ao2hM6KeQtaJfN2xsipC3+ySZtc3KGubPPxAmxfj1u
mKXC396Uz0xRQHaMMAhamL0AMmpFz6os65dpXjBir3tcPBARm789ynl4BfA5yRohJ2hIIXJWocRW
rsLW8zp5NAlj9Pi2ZchPmf+huv3D7qP9QC8hznhEjHW8B22OBX84RJZRtpk/lFlsMEKyfoai6YpF
/IewrD7CuXoLujYzmCai6HiKehTlAGvLb8ZlnEYM2A44Lu7BK9Xr0KFsRC386vj+wTf8gQtYy/1I
8F0Fu/NDNHtlUkvzQsbQwRXdYYoED13WUiTf4Jd+0GGzmznLNpi38k2uR8wKolSUPbtsqJrUGkMb
bHG73K3JiHsMh7QKlrPxvAdkH6EXtu7eIWM2OOueKFkdVif6V6/1XaSq+9RBrLuG1pyUJdJpwE/B
/mMJS0y8nVbV/FhmrrSvX4aOfXfbNiRj7T6VK0owVj9SfORbg++Bhn26bBFuyFGJDMLBQaIgasn2
QBzl7vwBIkvb0MtcomUi4jcGAKfyZFbR8Y1gESIYwduxXfyvab7CsNt5w/SplYFFV3QZDXSqiboO
873amB9V2BdMIHxj/Fu71Q36+nkQwQuNm1u/dFhS2bZXb/EvJQKc3Dq8Lgjea8twJ5EJscKWZuf2
zY10sdbeztGg4yD9wpL4YgMU4I23r7m4TnTGdBSIPj78J+TFd8r9xnyekhV5DladlhlhR+CFvbpT
vOtUgLj1jWdwtdhkLeNjF4YtALI+JG+DxOiyLXyFQSVWGsD6u2tE1LnSoUWEFgSnBeOYaRgPpuKY
Iy7tV2MQ8qJMVk7rmZDyFlbjbeqgIgjIpP2EayTGVQBDn04Yt5eesL2xG+7/GpkaSIIaNC1EELzB
IRcnCKTvdx0nWEcUrKgXtPMM8WAF7R7g9dvDbZ8aGoLT7vQQvgGOgdLkbecKrsP9MkIDDhm2jvRU
Z3a5jzK2sj9j2BceVyaR8Scq9tqVscZI0/XGFGYst0DAW4iTxA/x47XvG1Oo6SeXbe+0Juirun9G
6jfMl+Y8mmYJPH3gpHEsl9z1asTh1AYMUFptML40RxIPuwWviJolnnU4/bY+CxoK4l2oOkSsOF1W
ycWDohQHj2Rb/o6dkAfqBH98nIDJAOEqp3x2t2Sa3OHPaISCLDUgNaVnNvdNhzoaUy50hU5aU1WM
iA1CfbUg0wQdApe7vmwxYa7r8t/S1jgaCUjEzEFUXIfBShJqMv6S1txgs3NOA2XQmj03J0xmpVdS
/Leu+6uGYpYyDW1aEgNUIIW9LW2RHpRNHQa6Vf0wqfh7bGqx9+CMmVaclfDLLVCE6RdSZT5NLbIF
6QFZBbvc4kaoYEWHrBm9fgk2XdZwekRmIQoA6a6pdPEoAItQYYyLUSYCZZBnv2H2F2/tnnlLCScU
32OOgkIDWHsGCefS+6j9AQbl1yl0YDwjYv3A9UAOQSDzLcBUf+tcBzFmEHpKCgsYIOK4cRv9XeHO
LupIo4hnAojQjZaZBi0U8zRne/YH5xwqB2ZE0d7jPKx/CiCa7aGtY5zvtRI0zK1LI3wkHwwJaicN
RtafjXlIHaw6Wf9fJt3/bXb+b3bZ/wm6WRrsTUlP3sOap0N3lCnUPiy0+af/i5D1H4DIf7chI+0c
YFsX/wkJ6BT/3Zvftr0KzCjuKyTdlz5gZTbX53soQpzZwk3h8NuB151EEMr+v/bJ797///n9QV53
UePd14T/5/cPkfxQjgvigdigCkeuCL2BFqTrpvh/263/9w4CsjNi32X/2f78X1CTwAnXsKPRmEoa
XEDi+i/SznPJcSPp2lfECHjzl6Dtnu4e7/4gRiMJ3ntc/fdU774SWcRHrEaxEdoIze4kq5CVlZV5
8pz35aAZK+Mkt2sBnA+nqCCONsARSxOdG5M8K8sEcrxHTUtlNpDyZFB//KcrUQhvqgsLBqZMeXpu
A61SA3cUIwD+BxBMQbXC5bFEV4IBuiamDZc4NOrXLgGcUA1K0+lATh8Fue38COWRFz2lr/PG8wMP
0/rZPlKoR4Fkbd54YQ+vjEt76FZpqzcOxrWuTMkGUGOaKPYeYqv9dn8fX2e/rl1PbCRgeEtVNU1X
JKD/6BbuWCv2fwZHh0/hjsrsOTwVH8Kn+5YWxmyuDEnDbjnEy1HlogURPLfn6KGEmg3d9cc1sv1b
hSTmiC8W9Lrgi/msJvf9sgWpw3AzxfgzCXfwZvqc76pj8NTDx3xiPnXrnBoHxdcXMdbEhMh+bTrW
WRhsuPoV0hdMjRqoYIY9xx5oa5BMUHYubWo+aaKrZzMtik+RU1vP8TB1/tnX6z86+Cr3PINaUOaV
BvRVQxXrPdLDqrkNpzChdLCBB0lcwdoXuLP8csvMZQgYMDPjQz1zsYuCT300S1TEerUEL1GntZco
s3qouzjY50b9uZt53fsVcH7FtpqPWkjeE5H4p1u1qPrqaOXVN5CtAXKU06dmRjWoB73Li2F6jGlY
CrktLitysOFJLbKvSeZ+U7MWRtQR/FKRVLaAC1FJRb3WU7TunPiBsuvLrt0rY/2HrtGk1zfW5sMG
Gb7vYYZMV0SWdKAGQ38JwAxX4mijUGQY+XNuoKTHiEh4CJy0zlAyDvt9GcIXzH7YDw25agLmQdUR
nHWoKKalnj3MeueekqHL1IMV69ZXdDq0bQ5C4T2US7DDCtrfnOouCHPdbD6UccSkQB3P6Wejs+Dt
qdX6R4hKhLYSF1XtJshfO6b48wvHdLoNFxDIOq4z5hR/xgeUoHe0FY8FlQivW5sFE2Nrdw726wjM
hbmMOmupC3P1btob0ECkL9ERBq8tjcB3yCOu3Na3V8v16sSfX5gbRk0DQou5lBpBM1XPsOutLWlt
B6UROqbqeTjE2KANCsPqeIqOyNFBDCTG6tGtvR+wFj6YqjiWpcBYTblXsaQlVU6LxIwL+Nh8QZt2
B1L1MfFMODr7p3VShtfvcf29GLYRRLlQxQnuSvE9LzbQtwIrIvlCgxV24eFpPPM0fhyRkueTCZYz
xTjeX99tQGYaHHY2DYkCi8MuBWQjGgOz7KB3adMgpdCVfOfRmG3Rx6OFH/dfDCc7dmDEwYnrK3fB
rbNcmbaly1XXUgPiKPKtdKx2ij9+8fP6x/3V3UqE6CLXsS1dDFy5iibldEZgTUMA4M/b9Ep+oNe5
ea8pqI7mjlXBG6+Xuy7nLZF02Z9FNKJkmFMuCmfQxnEbGgwUAPOsAXwCHCAA6SqzU91M9WLqN2u5
hrgMpE9/9VOlO7hpk6FOeZa/RobGgxMN8aq9eUSyHSnf3crG3J6i642RvjvYlM5kIqOBIxWwYntO
D/6u3VKpfuWHWaVyXHLsy9XJclb9OCqjnWEPpbGf1Q+D8cxwFwHl3huHdO/uNr+U5P714XX56lWY
QsjoBmJB3Y+dTeXr4/0tvB2OhKEFKnuUPUzIEGX+lCAdffBs0PqUefTF7JGdNiMUSuMHOocrMW/h
pFyZkl2jaoyuaBMaUuWhrJnK+8eKaRwTVJ+QS4PqECEA6ZhUzOqHpemSlkUl3Y+3I9C/+7u1QKWI
Cd5W1Nwgb2Ro9zqyaXnrtLHt49gM6Kff9JO7z+iJE0jLoxrv71tb/DYXxsSfX4bRFuJaI2M9Dtzs
abNzQqayZoSDE/VXDpJuuhDdm6rg4pPWxYxLBrdxAPrrc/QsGJwzz9jaJucogRJ1jeJFfGk5SEAW
zewYhR2kpKQPRaUlyI0A2j9zM43PcDpQ+KRo6kV6PzwqeQACksHwXVFvjK/3t1Ss455lyQdHpuNL
Ld00KDtZ1ZNVO8OxsdvmPaOE4em+qYVnF75ysUopONmzTykqeSVzIH+D6jPp9/RfM3uf5Vz18Il4
NO6ybeR7AOrUD+V4ZNJp5UcsHTrkIRwOBmoRdJOufShGr6tBvoIS29E/2u0eFFJy4tH8yd8Jerla
fTFOv5CvidcshI4gRlAdke9/DuJoOJVee/YLRB1H9xB/4BZ40h9Mr34Saq4ri1y6Bi7tiU24OChW
YenqOGOv2Rc/tD3qCZ7+pL7rdlTEKFGu7eltOsryLAuKJ74uj3YpvXF7pTKiCKUa7R3yQQ4Ewoyu
P1nAy75aB8rgu2KNF2ShfHRlUVpgpbjoYGeEzljdvA809dQAqhyb310akpFJUzYrHmLH/hgP6rf7
e7t0YNg9Dfdhh2/owXuGPpLUylA8QMtESevz2LfkHePKYVk0A8kbGjjcRXDUXn9BfRMlpVO3TCbX
PpN6zb42YJ6uo7f3V7N0GqA6pzCloal4kydG1EZtCqzUi/tjZDLIgHb8fQtLC7E1ITlmI9bIzX29
kHSkyhPFPYE0GpmsQAGdjkSkR7v7ZhYUGng+U11zHapTWJLSTqXbDGERCULDrfYQnPQ36S7eRUf1
2JzbV6bIdR71pevINQ1NFSFbu6ks1iNQI3OgAoZMw0OJ0Jg9Kgzd7VNghyurW/pOSK5wvNBSvGWQ
qzcNM+UBpozj8LkoiCDBQ7v90n5OfFGmgo5ijW1/6YWELCURi8cReF2ZdxS1801d1PDiOU+CtC54
sL35wUHHhwtwNWKJC06+hi6NiYB2EbA2g5GEmh8BTPerDPyMw3NWDTsB43C9TtkMomiwJl6y4DO8
Crhz4Z5GoA4y5GurvTukEYJT4hmN7jCS728YqDwNT3OE3EzDbRDbh+ywVsW6PREaIrZchORliGK6
Ug5LD7eLR7+qmSxRdiOQsgEF+1hdLbHfvjw027V43LJEhLxd6eQ5BSDFHomyV/GQ+kxu/mA+M3zy
lubASjwWWcL154N5jAiC1Ccstdprlnjx+QwmuXqto+NpMp1VkpgD4PA0VamO7TiC8W2N3n03tkqy
UwO3/LhyOBYWemVdcp6sYzAvVRrxxApO9qMoc4IdPIQn5eSsSIwu8CmxUhiFOBHAXW5q03QBzQoS
zgo0PSijQB+YFEN1lGGqzP7qqI7yMdswN5HQ5D5ETdqcy9qfjnmbJ2d+pfqczyCrOhN9LLfrpo+g
tq2PzhRYbxsaBcy8K75O388HzhiHLrS3m6kzPzF9Yf28v2m3B05zaN6r0MWRltwE/pJExVSDtPJs
CCqc8rPZnEdGjrMSStYh3983duPxBj7InpEaoDRryfRIU+NkjEC8tjWNrQOeRp1B2qxVqRatmPC+
mDpeCPfa9Wlu47xLgKbWnuV+adXf6plSR/39F1aCFAoW8HLLkFLYaNMawZBhIynj3yl6n7Owee8W
azIQt5HJUEhSbfZLaKnxH2ktfV8yUuqSpT4xAHPc0bWCg9jsd5Rad14Nsdv8TzMBSikMM9MQUeju
OLoULQpw9GY1wF+TZeBzxq1uqv/4EpNMiEvuIkqEZOWGnvBWtJ5AATzDJrPt6bqe6/3sCUpQFwaS
lTTqxs0lk5JPOBWHudUdgAs1cxnckyUSwNVzx4jNJh+9+85xc0lLxuTnqV9n/ka1K0b6T3P0sXPe
3f/7Fxz86hNJr8S2o3utGfz9mvucMZJead6krjGmLSwCwkOe8jBXKoYh67vljNqpboAfaHlmbYFo
257djWsvlIWlXFmRQrYVl7WVWlgx69Osn8qYLsn5/m7dFgk5QZcrkTy63JDxIolUeeXP9gCj1k7f
Ma96dN5a5XbzmXnSg/pZewwO4RMTavdt32SGkmnJ04cMIlrKIrUXN8X3DlSxPeYvWjoxKWivFRjX
tlJyccNlGjGxcXHlXbfPz/HvEAd41nl8Nz8Aq1L3ySF+WjtWazYlTyfTNoau5xENQvJjC/A3UO2v
w8Y53N/G2xxU2kfJ46umZXAxYB/7Q2Rto1N1hDnGKyHZorP3P1CwCbe7ymMkeyLPuYxQMC4MIdOs
pEzjbsZd4p1/NqB8A0X/Yq446NomSnfJuLGjKlTwz5GBu7T8mjAebOe/3d/CFSNyijuF0IjFgpZs
Y6EfF+YnZxgPk6mteOGKw8s5rT6WZgl6qfKs+jfH+DAw8mP03qqi1EpwcqWwYZa2WYGjIjhRsynA
1q3ksYu7hdgCZV8iHyLZ19+/JPsq41KtYCP6pg+HTgG6o658kcU1IFVl8qp30Z+R1pCP0SYqYkDT
YV196hJ4eYbsz/sf/ZYrUvjxhQ0p9BlpjiqXwvkc3lnf6zfUmw7at/CL8jJ9FRet/natIHPzAJAM
SgGvhKprKAqt9nTcK5v6Clo1YNV5grB4HtmbfWy21ray6939lS5+MMulmofQrWE50hmqdV3bKDoL
HYuPc/d79nNYKxgufi6bv0dAdxCjl1wimexaC/oB8sko3Xf+j2ZeExRftOAgVq2CrEElTVpDHMwT
rHrCQtBZpymxGZRzQHvd3ynxO29CG8TXOkneKyLk2rWDwaw2SQUXk67/YbYl4xWPyjQy1FEwQr6m
Prz0WWBb5ZFEWZB/SEuyyypliJSEf67egWHUdIhCrZWE9bb1gM9RhkOyDO0f6j7iR1wE65bx6163
MKJRydUJ1P7JPQpt4dRbS1eWwtvrchxdcYW2+LWpuuwKZxKmeOOC1mEOS9lCWbiJVuLPbT9NrEns
238NScHBHtAtg4QP2MqbzQfnQT9Zb/Xn4Oy/NDDzMky4sodr65LihGqNus54Ye218KaMzKhMuw6u
iP73+7636A4XqxIn4OJLKd00bPwMM2X5sok+ZsFjaK6sZM2E5Ax1Upata2Jidl9c/TT7b4vNysdZ
OqeQx3BI0Rh06ahdryJsQ+AyelwB0mn1b1UHRUE/pNXKQtTlb/K3GfHnF5s1FK2V+mIl+gfhAt2T
+147/2x+Zm90L97G78In++P9z7OYZumaQhWYQGfewBM2/Ouh1nhttrt+Z3zWT5s9yIsCMd14D8z1
24o5hRXIoUinXkr9S2iwyyhCJ5xL3r0D6Puj6BUILa3N0Tit4y6WnALGZFNFoonrVi5h1pmFZmnO
g7Muv1mlAuIOPsnV2qw4JDfLubAinVltMLRs2pCAh2flIRG04UJjo2euiLe6SFPt3coGLq4L3LfY
OwCZr1HkwkWqGXx7kTnM3b0474QscPySPJnP+pP5TvVaT/lin9fa4msmpSMcbPq6VCNMlvMhjRga
2MXqL5wvGHtFHZZ7kELRtePD4gm6e+Quz5JTBRJ7WslRxf9f/k4WJJmi+OpQ9JVu8iLqOg2aKu7Z
s/hE1hn4735dGGjJDArRKKsa9Ik4TdfLoC1UbJgMFg3G+iyOUoTWkXZqViobSx8El6bvwAVIf0ha
TZcjLqBp7BZEbU+z9hNm0HfwK21XXG3JuQEUW//Rr3FkHWNYWethFpMfjFIftWSbPTBRxYjdq96J
ynCu94/xsVyBxFexLhJxRYZ4lGZbqFGeoMrhz8xEgjPefB/7f17Hsx34CQAFgZICCXz9kZqs3Thl
PVVe0WXOrrSheYGF7NyvFiUXU3HXVnBrWwDA5X4zLE0bdZhmMXawjz47R40SRPuoncs9BIL/QeWs
ZSuLmdHrqgivFu4hpSvDpI1ObzHqoNAJyw8Ck9NvizfWAUq9FTdcuhQvTUnBrx/UPETjneDXPzrt
g9WsBIX/z/7xhf67FilFUbphZMQVA+2B3pd5CE4NRYCIwZStYYAyEroMa4qSN4uiSC2A7s7rEdZk
DFACi1NlNZDg5RmDPolGfjw1Wr1fOVs3R1gyI1Ub7MoqY3s2uZeO9k/rXYvcRPQUAXkkXvz836Sf
b5ILxl8cE1p9cAh0618hGhc3Rym0vKamQJXE+ZErP0eIUCYIy77cX9nC/l1aeVX4u7DS9g2inK7o
Vs7uSXenbQ0hwb8zIbm4SVAy2i5HcSHy/1St+Q8VWoL7JhY+z9UqJNfWzaCDb63pPMAErlc3ThPC
U9Mxa858drm7b+zm1nCE9q3o8CITZjlyqjK7WTWGaT7QNYsf+jSHsu+cTM/Z9D4s32eQ5PdwD983
ueALVyal9SVpNfZmkUOQ1jl/dEYcb81ggLsznZ5iKBrvG1vYzCtj0jEeA10L7Y71OeYj45hbe3yB
dWztthI/+eqKl3ZROOaF48Wb1jYNaDsEGu2rjYw1WoOMAT9MB30/nRjxur+o28RZ2OOmV+hp2aYq
w2xHU7XhrmILoTL3NI+OxknAvu2jUG0Mj/etLX0vXWQU9J6IToZ042eO0SaGBvWcvrFhtnO3XZt8
bzqUFOZVheSljby0JYUmx51tZpmxlVfn9KztE6QNnfpl+KkccnZyUFZ2ciFivIZctpMOniIX3tq5
1q2yhcO09AHGGtp5yoqVEyZ+suwbIqr/nwlpSTQMQwgrMTH5b30Yq75p42Y6EEKcXSSmHXS/LfdT
0qxEkdsnPT4CSJm7nwqPQvVF8sloiEejwi7kXta7aQ+n0QE+tf2ge9MOxNth7XmwvJd/G5QOQeYU
ecvMHw8QON3rdIIWKVm5utZMiNN+cc4aMCMaHE0KBLYRz0QV1sFM11dOs778xf5eiDgQF1asIG0n
4ElYGeD+dvzhodrMHUTTda5Dc5b9gXb4pG/hzaAq00JjuneianzbzmVzyrUUHQhHC07z1HxVh6z9
lNSz4/C/hudwE6faSxWpSOoy537SIAQ+ulqswGXndL+FJpPfUNYrNMO5LaEN0ooq+wLKvP1iVWkB
g3czD1+tKodRbo5GlOztZgNFBfPBuzQLrCco1YWcRKM8xAyvrCjYLcUBWsJARZkooE4t5a59VudO
KHRiBlM/WxmvGdf8bXSin3qsfbsfcpai9qXvSiEnToLYqcUXiGdGjjM4tWd9/KT400o6vvalpbPZ
MJQaA8rn9itSgHXvQ2j4N0yZp7B9hCcd+s1/ty5pC7NYC6Y8wH/LnJE4OKzKQwc33n0jt03865Mv
z7iic52iCYEVBBCcowU2Hool560NtMg9Duf+WD/ZO2vlaIpPchvm/jo0cqnSytPQcXw+GQoWgguO
B5TrxNl2MzftNrXQnjG6fzrxIa1TXCYX53RuC80A/ka67Lh/AkR6hrBuZVWLjvi3z8ttrFGbdd8d
MxTEEqbRISh/q0NZc/97LTohMdp2GZakniM5+wg7YzXZTEv2GvPZUZD/js2PYwxXdul3EF7PDDbU
WXS6b/b2tSa2j0cv0/6WSSoh1n6xfQj4GQKfpniJA/osP4SH5mCa23nP2351YmNxIw1aTxZlI/Go
vzZmFRr0FRruMalPafGQFo+h/uH+ghZN8MiwGLkzgbBKhyvNfNeC0RnuZ8f4xDBF4I1Zdmzdvln5
YCuGTFFnvNi4TW/roZKyFkYBAJ5vG+fBGn7+q8WY0n45bjKOlYUNY4Jp2n7QeXf208d/Z0Q6QNoQ
hk3dY6SFgxPegz10c08E+ZWLY22/pExEo+bGhKQwUz/NaAM4+g9tNeqJr3sTf/7++qaUfUSJmZIp
Y6Q/WBR3x9P4sDm2x39c/hKH5sKMWOvFtzfdsnTmAieb4x9NAe8qQrU9VMT/7sNIGcjG0RAxmLBi
+yP6GBUkOM4jWLfjfTOLMftiMVLkKQO/KYOOPfO1o65+8p3PXXNSGAl3E+++pcXEDay3EBHkKSH3
zBifijdqN0weSgJbdf7MA/hfWpC2zEVzpS1sHghW/aMKf7TQ3/+7JUib1WpGBNcnm5XWT43zYqxW
nMSRvvHgiz2SkpEpTkdkD/noiI7/WZKri75i+Ag/yWo0XvsccqjUobV2hClL/5gg2+QaK92kxdP4
91rke1NpgiGpUDKB0x44Q4NKC4SXRq7B9Lt5rjP7ueNiC/txJaCtrEuGgyTMQyfMoAK6ssedAVuc
lSYrZ2YpmNH+5aIGjEnjX/pKVqnnYbERJqB7HBEMUF64dVZ8belgXhqRvg90F0lSahjR4CTcfG0K
OMOmfWf6cAqF5/t+vbggMXmogDCmbCtF57oagdmJIOCaEFx2R2d2vKJcG9hbsyK+3EXc9Dt18MeS
FZWwddslA8L5Pkre3V/K0ucHK/HXUsSPuDASlEkatyZGQuWtFv9mJCvutfQCuvz7pRgDS3WTMRPA
Vm2Q8XhXI3oHB1yT5CuxbDE1uzQkxRq7SH1NhVvNKxlaKSGMrppT1yKDEjz69kd1RixBfQn7j0Fl
rZheW6Lk3k2LTBhERb2nI4ZqbwPf0ve9nsWnIG36I5S/xa/E1cu1Sr5uxFrdQJSKZ4T7efrNzX/8
K6cwpGytSPuZjgzVbkrDR9rNe7jt7ltYCnZ03mjxCfzETdtDgaTMd3osjJtsC2Nomo/b3n4K449q
+TnTP5Vw/Ny3eNudIA2hpKg6ohGroTN87emGjrZSLxbVH0zds/5skMjN6E4wGza+dn/rT2vjI4uH
i242swSi/2dLPjlYc5/rU8edwTRH9C4y/jHi6XVNfxuQXK8O1KHdMOznKZSE++Zg9H/e37W1FUib
lgBxiJyCFagIXuUHY1j5+5f94K8FOJKnabDJhr6KpJby4D8kD9FRMEtpj2utr8XqL1YQKgZmTDte
CnOF66dl5bCO6SF8K/p69j783O+1XbiHc/F0f9MWF3VhTIp5STAjpCEWJYZchDbwwICLdlqTPF4z
I3mXphadZYhvY+jt7zXCTyWEvaN+St3kpz5kPzN7g4ykPhd7NYMWZiXqLd5OF4uUXG+ujH4OUmKQ
X/wc50NfIzO5htIXK5DTu8uvJnlfobXDoG7ECqdjnL6rnc3WBfo0zfv59/uf7LVqfceU/EDVIhSt
euEgxlP02XqAepkhjgLNsE/OW0FtIviJED6xz5BI3zctNuqeZfnZqjr9rIogwWD5tlCUU6BNL6Fh
HGJI67a+Mu61Jlu5lRdvS+bliUmieQpJ3XUwjPVxsMomQuOCLq2Y787oAG5hLEZxvf2lu/nSmrTE
rHc38WTU4kDEb1GYOFb6s/nUvCkO+VGzVjKaW1SWq4AjFc0eGNYU1Kyv11ZARx9FA54ZnrPP2rBL
P4YezKTf/AN99a8GlAcP8H4e9JX8/SYNkMxq12btppv7oBBm6aZ2KYI0vTdVT/4aX8xNSJbsSMkn
lG72mDXYSZiacv03qHjdd8jb4X/JgvgFFzlhCtDUQINKnAX7Q11svxsPmucedMb1rF3wRp/os29p
NolNPN+3vbg47koXQUILdQ4ppkVZoRqd2vUedOIu0yyU9bOxXQEqrBmRQper1m3sQ0fjKWOXvzfa
TQmOqVurFNwESHZRjP+aIEk0RHUkN4yDUO0tCxmZrEbqoWwgMGodRI1Da1wDDN+yx0m2JN9jnEOp
cl0VjEyCorE9IfzHRao8rl1tt9rpUPiolsUAqa2blilfpEamzM7gwOIrQEbjufmev82h4oMpJ/uU
v7iPgp2p2s2e6fWf4sf+ezjsk910TnbuLvly31eWDjq4f7I6sPkUXWVnCTduOJuQvhLE9AMUZK22
nwbkFhEfhUnHesVEKsMfZvK8jle8zSjERjg60EgAkKSwUkYRuA3Mq8jEeaXBTpSUghH5ibbDVwVu
jHC/lkou28OmA8GJGGmVDqU2g0zS8oKTscdx9+ku3Lnvm0Nzzh/s89pnvr0OsaSDMlUZTQBOL79w
y85VEqdH1obi9iF8C3DxKGoe++nFUbf9Xsz0oK4LY+3nNX7ChcMpkOL0+0gugH1Jdz7/IuwBxbTo
F1OOyLYJipX3/eYmqxBr+9uCzHo1FEbkTFXYMWfTbqP8T9s6ls17x/rp9NnuvqmFGHBlSooBzSZI
kk1Z88xxUaNHE0nTIWgO7eN9Myt7ZsvHH8GRdG4Bxinq9A0A/OBFSEzv7xt59bCrREXaN+niKc2o
hn/X4SmfbwWEwjxVf/Y7dTd9Z8hrn3jzc8PBZ0T5NOxMMHRbwde6fvJu8iXpZ0gHwQWPCGEjEQhR
Hc+0PjVoQPTxBz98VVXdjsHadSg+krxuwxBTCyamwfxL12Ex6FmdQo6vkc4ne/VL5rVwpr/O6612
0m87kdgQtLDAOOkaMytzbS2ercJVWqRPWogOLC8/dNV2MLYC5i0AHVEJ+Prd5/ufdsFNGW6CRUu1
iCwQ0V3bnPLGrJw6GbypG51d0I1/Tm6CMqDrjiv3+y3EAo4DTTccLhAIK6B1vTYVovHblu0AAcD3
fqfsYQc7jo/Jk/Cc7Nsv9B6EORNCLcFQ69IxvDaHalSYBNMMBUxaUuBCi+LUNWayM5us+/YLmwjd
hagxgDCSAxfzGba9sZBw6RIhMbcd55e+Wmm+3xYxXtfzlxE5dmmFWtZdAT2/mCAdfsx44S6GMgi6
7dTrIBTf1sfVq0ccbOkAiOLt/63MljaxdY1N7KaoeAiXNMil/bfOW9cTF2x2cBC4X3laLmTSV/ak
cKbXajakpUpBrRkfssH+NM3uz1FXsoOa6D/vf7WF0KlrNFgpTetQb9hSUDPSNu46mywtquIzkl6P
idnu7ptYPF0XJqQT7fqx0rYBb61Ca4KdOekfN8aXPDFXVrKUDlFe17mtcb5bHiLbhzg27nhlNanR
AJJosxcbHkVyElv1f2QBE5Ik19G2ibPfw8gOPrXK/A2pLQQe0S2FMap+SiKkX2P46L/ZzqR8ur8P
S++Kqx8o1UXQqjKzVtHb/47sZifIn7yJGFAcQY9oH/q96WUv3QvTwp/WfGrpI9C2x4lpqAETlkIc
anQ1mu9qi7JiCQDqocvCQ4H45v0lLllxFaDwGhQr2k1SOOR+O2SxPXohStHWgIaw9SNNVx6aSy57
aUTaxq7b1ENeQHtoNpNXtYe+C/a/sAyN8AykX4czUMrBQkOzIkc8XRIkSpP4Mai/2sFaw2Zxr/42
IvNRbqrA0jvVBQCqabu62/yIh9Qra/XT/bUs7taFGSl4BV1rw+vJ3WZM2i6O3IcicA/3TSzd2SiG
g3r/D0e5jBvUxqJObY2o7D99ZThUhMj4JfK+vHHqnSBh+oXJCz6N68JjBX2W5UBwcn2vjY4Ou7SQ
aXHpdpfub0G/n2pnJfNZisOXRqQ4jJqPjkr7PHqWk8EM7e6UskNS0M5OkAOaK1HydZhaumUg5SBw
CX4uRkokt57svlJR/0a4ax/8CE7qSUNB91TtqAob28jrdmIcOj+a35Ktuc0OMBmkxzVemqWHNI8L
ugBAbiBbkwF7UTXNRdcNADLb7MHoo32Rlwh8qm+TUk22VObequMQbhOl+FDq5koav/TGM+D+BPdv
gPYy5LHFbLIaHwEP8cYTrIvFUdXPFJEOOO5D+gdsTSt+Kz6gvOWX9uQtj/Q56HR4w4Q9dSeGT5yP
+lFMagS77Mt9awsH8WpxUgR2asPZKCGsb5ozvEdfoS7KFdDMmgWprjPDAoRmGssxkPDT7N90pFzu
r2EhZl2tQQqMWq/ORkkv0fNtd+vqMxKE3OaOuRKzFh0BH+QedwTb3yvc9qICt9GHUHGjvvOsqtv6
bYt6IE8O54tmdXuq4OewD061+za0S7TA/J1Sr7Gki48he8blD5AWWkS11U5F23o+vPR56R46zFhD
+8HNkPRbAwjclqMh96TW4MAHJebD5XAWjtM0MwXVeZPleKihMIIeQFCRowGk2F4Wxp8RHYO1xOi2
IdInm6JaOXoLrnP1A6RQFzWcdTviB/SjQVnwc6n9c+83mX8XvGuCqkdGDvrgBdJ6M8Bfl37zu6cC
TZr7rrmU/jEOTN0bXKILU5i0hCpzh6FUU3g2z8lz8Z7ZSYSHdgzAgz5+JROd4Wz6khz8lSiysHUM
/+EsuhgDvOF1sEctr5xEg0Ik/KENJxtJupWVLZw6CB14gfA2paIqF6N8eCOydsp7Ju3nrwJ2OdJT
c96Y321CVfwQHJqTel6xKXZLOgBXNsWqL05gF3YNT3Rj9vI63sdx5iEytR3Dcmtr7/zhxUVDQf3m
uL9npJT62nlYuHgFPSZkhypChzc1sEiL8hi6T5JVq31UC+05a4d9mHbatkn+OZiAGV4NDSbYB/kv
RievV8rYaJ8YodV6aACbJ43XHkKkVvfPDxj8/VApWmQt0NhJ7yw1M+ypKNwWlU8ak802qD+sfLEl
P9Rp7vP0JsW/afs0CGiPfUhKnG2//ueZSkmWCql4pAYf1lhUll7izGv+bU46bk2kxO3k1hMVUiSm
mq3h9TQMPRehgHHPG6NNtv8D65HI62S3vLQqbaPp65U/WVgVreX+JdhvPP9Dd9ZOw+Pai2l1hdIR
6AMk4sINzzWNUs3I6DqUn9xEZGJKtOVdsFuv7S1l0uwqtD5c1VTaZECyPrO8cEQ1lGOVC8Ufm5FY
Z6epW/ToEeWEwhGs9brSz7Lz/GVXbv/WY96nqnCeALJ69DB3UbqSnCzcqJcrk9HJyVyiwDawMsXu
t2BidnP4nOanuHnbdWstwqWAebGLpuybhgLxpSUe2rH/VGXts5mU37pqs/I+WPta8runTJAhd1p2
TZwBO9yVvZfsw4NI1nMohHwYaKsP6xTsS+kRdQ7TFTphVKXkkLVxqik2JwPdinP9EXqDQ3DU0eB7
1R+JvTVtpqXd5EXPrAFgfAhFpAAJY//E/JHWMmxgBjtA8o/Ai2dvMKL3KyFMdN3l031hSYaA5mka
zWaOnGTe9G/iPD+pqf6S567hxUbyu+9qJ6Tz3rRj7nr9lH+7b33pCFwal56USmRuyt7Eacpm2I7d
vDXXConLG2lRaSZd0OjvXt80bGJYhg7TUJVm7uvkJem0vbNKsrd0cxsKbLrUeQxar+JXXNzc2tCM
jelTgxFOOe/U7XwS9VH7yFzp49qrddEV4YqFtYTEjoa15By2P3EQA1xRQXEb7uUQdR+AFCb9V3i0
D2uYn6X6OVb+sifPayfRbARVSBswPAO6QZzGOeeP7pOYmi2P1nOzQsSx9MkuzUlOgbK8ZddieUN9
2KRPlf2Dyv72nzseZTkY/nns0HOUnm3IPQU6nUC0NYzHtPymtqv0yksuQeVPg1GLKTwQgNcuAVm1
FbShOXvt135nHtQTEo/GdvaUnfW4fpcsFRGY2EdEULQwRVXo2pya6xZpGmgoKsoH+yRIjvWj8qZe
naxYyBOhpVZgodLpGSEfdG3ISI3Eriq6G1NJupGX6R+N0n5XXf+x1OLz/a+05OmO+A4gJx0aKY5k
bEaUM8591HH8p+i9jo5bAmJo/vN/q28t+fmVNWkPez3KTD8YqD09TfQaIVF/t9mbiL7TfRYD4ojb
31/fgqdTR7N4X0AXpdyUblu9U8zEbal5duX7Qu2+K9p8gE9uhZVaXcgDruxI26hV8YhqB6IEIjxt
tpZnttte2aoIadjbdtvtkGE4WsE2Mc5+tioPtuAxqGkgAcNSYdaR1ZiiynDTdOaRaKZjd4q6cARC
1JRP5qaaz73bZytes3CpXNmTzrbdKtGYmdhTIhtNFt7yzZpE5O2HU1WbhzW86QAxbkC249xWRe/Q
zqfy/91Abi5p4uc6n1byt9uVCBlK0bo0Xa6wG6KWaAiCSjd7L5565WSgcHvyjaRa8UJxXVxnAHRf
hVAWRHwCOSTl90oxOZHZARUaD0L/NDnWe/thnZFooeDC/YteBag8OPkcS/ouXeqohVECUc0S/0k1
xkPug3IMutMQ2V80n9JrmcMelGmmN6GbXFX9l/vH7dYRabZROEWBBHZzGrTXoaux+iQRHOBe6xfx
c+JX/i4O7elNZcfaU2pU1IHvG1yIX1iERZ3ODBETcpVri1qWUDXLsAipKo11JG027yOvJZqUxyZ9
MtbKFgsOc2VP2uK+7xPkKEYEWKeHqJv28Iac7i9pwQLYMrjt4UfilN1UzXrg9dVAyLIj56lJjIci
//grFrhegOiLEXYpu5kQRA4GB+2WoqLR+znWhxV/X3hCaKzhLwtyyjvHva8CKyFAvOMZDWFQVG3n
9q39WrMqj/CMW8XOeNZXFrZwR1/blRKboner3mwirk5Qtl+icaN7gx0Xz+aUqRzsAqoEw32nFbF1
JjN2vRgx7Xf3N/f2JuAnoFglai6KA+zi2iHjNtW55pDi2QTGNks/x+ZXPzyW48vkfPsFS4KJhNMm
vqR02NRqE06kK403WsnWUfD1z0Y17ZA0Z2bfXPmkt/GYZRm0PylCmtQ7pXMGtmU2CgUmPyUAAgQf
UwOrUO9+vr+kNSvS6dIbYx47IYZFkeKo5JtjldcPURqvHLElMwQMG3o2kDE3WcEwBOYQZRT8bSfT
vYC0b4fLVjvbaTYrV+WSO1yakhKDFEXYPIpFf2Q6l/aDWb0zAntbxD827p/3924pboD5NikwknLf
xI1NF+ipOvcoD5Zv7fZtlK849kLlSOMu50bGqdG2lMWMo7Cfo66Bksas9+CHp32OwI+zq9PdWG9H
0IPK/1IbE14s3Z0COUyZEUjo7cAsbZlJa8Ete7H7/zj7su3IbWTbX+nld/ThPNx1uh845SSlUmNJ
euGqUqk4kwBn8OvvhuxuZ1Jcon0e3O2yShkJIAAEInbs7Vh8Z2xMcCkTHypt1v3o/xXSyoVL7MLi
bMkseZLJmAIlGcflSbXpKevYYQxtZyyszddrtuQdYB4A4BYNEUiyz3ZVF2YqSccepboBKCnQmowv
LDN9uU83hkFXXFFsnk8zCcwU8NfgGIXrX55Mcd8SgiaW2rW4diq0+HXQi2MXohqD+jm3uqsOrFdf
j28hLoamlYbXGTLeC0n+AmxDrJCS3k1+ReDeE2sHwTkZpIzNG7lW3upj6hPcBNG3v28YLzUANtCj
BfbR+R2nxm1nMhtcEoMr8gWl1yeO4iLmcftvbwbQmj73CvQJSX+7eQtARYArBLUbyt2fZrnkyMsP
EdIhuratwYlQ8s5bGZu4xWYLCXkIURBSgUCHasjlQo5EKgE+F/wzLvoSXgSbUYIcKsQUVoXzFnwG
pkRLiYKEgabOfEbhjANYhNxVrTUOGnAnHclw29X7uw5aUV3+vDK0hUPswt5s7w2dzaraRDhXgwgX
+GS3AEgSYkKDFzrjJvOGbbHSNvD5LsAkfoDgUMYAwGE2mXKvVT1Bj5Br85MhH9LqNK5lVMVHXK4X
oixIyQBZjy2O4sLlepUtq0PStsjuJOozaPOccCycZjADJdG9se9XRvR5Di/NiTU9S5VBRaYOJRvm
AP90S8Kc0F45SRaibojioHCH+iB4PUB+emlCp1xKaY8o2G42xkb/ILik6o39OrnguNxTbcXlPxJg
8yk0gZ/F6xYvG9wHlwYnRUGONK47YBqgtz06lmj4cymoixFkJQ5TnKKA8nwBadD4usaBYqy98BVY
+PQNFGSnRTnb+FTDqCZSWEOGk4z5HPC2GExz2TWaWSBtl96u5VSXx/untXnlwjSmcBgzdMzwJkMV
inbUmybkDyIjdKYUHOvxW86GQFUfcxtkwOjRgKikReKnWH/lhrGXxmcL6DvNvAJT4jbvfqzs04Vd
gyMdGV+RDZPtOSxWqiFtzUsdrSk3rRduuk3sqdMP8fASeieG7IOfXSXOKr/g0lY6sztHymZNLFcU
eEe3lbSrgZpm0OpWfW9NJHGiUu9/Tkk/elmjmoEGuLVjVlL2TW7bMnF5VSqyNzS64cRMI36m2ewp
T6TqUSnaNXToQrCEKi+iYuB9gDsCCvXSYYvYiiU6pHgJA10re7h2oGbiNh73jpID7vrKW+NC/By2
XFqcbXtiVJEF3F/nymwAlGmbS+o1Dx9lJgVfL77Ya592goW8JDqgITg8B13SPEIbghiatul38rbe
6kjCx/4aDQgc6bMhRWj04cgEzBvLfjmHw9AkNIkEzFvXW82JEJ7vp3EKN0Xc/1SI7SFDdEgpCiiT
kifXuVo/ZHL7Zg91FuRUlaB22d/2Ulq6WtIVt9U0oc00MiLXSKdwS7Tm3hroKZ2sd1mvv2fE3qK9
6xcEsh6MmO/RoQYgUHhqdWp4o23muzGbRqdoyMaMRt9SQuJaYf7Qag1OoqK+KdXWr1qoQkXJqbFU
p1Rqh3WZZ9RUgV6KtB1kvkvRten2hgx91jbN7lurG65stB0FqUEyN5ricjfW2WtiZszX7GgCZqZ7
0Vlzo5FycjKVJ07dl1BWN6130tPMQ1/Ir7izvtX6sKF4YaRQw3NUqSyh/2LeUh2NwgmLLCdXG1D4
thG5pyEFDk0rILIyDf111Qtd4+aRyLpPGsiDmsZ2GvMbS8nb3VCCWbBLKhQ/sEhOPmSHnKX5Vu/q
R9pMN+FQ3kdg6XBq5ARRWxpuetmGtJz9LaptL6LmdSbhn5xsqTR97wjXnZyQfTvkr2FvoZRuWcUp
YbRx2lpQQCs6woymvS8qNEhMcvmc1P1t2UzgHq5kCM23oemDY1Q+6CYgPVNn3BlmxB1DpWGg5AW7
tuOsDCyD8ZOZ8sIv83bccE2+NilhbplJsSMpael1tAKoXumfWz16NKy4QCnELrdYjr2SkNiTQ8st
Wv0h7Drw0/Vd5fcZPTZVUzl4+Cs71saubqNaU0w1UlzJc5uXe17UP2PO6h2Gp20nam4TNCQCbhsD
OswGVCdaPXcKZpoONwdwjDTlT1sfXg2NE9jn0AQBodcur/PHgvSRV8eW5Axqp0EjsM83ksJ/ZW35
3rVN6Y0IKFwEordxWINamqSDx9Iyd0kS06soUmIA2eTXPpVvdY5e50KbnLhOawdEf0bQpBXxw1Ar
seDpU1jVJ05RIK+73TjgFcKU3rOooblWXsv3qcqghzKasaOq3a+iM/VTpZDvfT35aUvuSEQKQEnH
zmnBF34wVQpGxvRnUynTpm35L5QzdJSQQwo6RnwJ6CFWHgF5Y5omDqrnPydF2hEjeUiqeB+ZiNY7
lNxatkVrhxMn2Vsd1bc9Ov0dahpgmGqHTacSaNpwRO5DPl41jfKajChupiYFNd0UWk5mo8OslpVi
g0zNaxuSHfRYrgoQFXXj1DiZMTLHNilYkYvyRaXTXueZ6mjN5Nmp7ecGHicNRLus6L3WQ9/g/beR
m09TRx9bpv6o7fAJkPS3rw/VhQsVRCaiyQRwsgWIRNo3zcgZ6jCscdQKR1Z3K0nl3y78AVSMlwPS
injGfwp2FQM8Z8WAOyJWnki/l9LcwUNpJVW0cBGhSxt4FrxPLBH3Xh7bhZYPfUwxlNgqd5o8bqUy
DGJZQSxK1zpnlqYNWQlwcQJbi3rZLC6kZoJaWTW2rn0f3UmQoRFN4XoKApABJRfstiqIVm/ahQtQ
hGaIRJHTFxLmlwMEm2tKdKsDdCDLm2eN98ZRTYnkdWECUi+tlQc/pJXlSVNhuEXVqKulz6Wb8fwb
iJ+fhfgqJzzSQ7STgT/VV6+SvbbrQGlpBPHevvraMZdCUZT20S4KKBkqTPNbGIvYIceOW7jxrdoR
b7LqcXikAZCcrWe6om00BXjUwaYU8vHdD74m5reQ1lXxFZAoAeIfQY429yjbHNV8wFcYkHzMKHAT
+TY0K9wUr1G3iaDYKpnQgo36FU9eMowOGbTtWTpiOchMX84zcgsj7W2ctJBH/FA4inZC4Yi65u7r
WV5wKTTmIo5GKQr8y5/qUEpcsCpKMKe22XynhHRBFBVQKO5r7kzMiHxD62UPcQ7ZD21mvHxtfmHL
fqDrUD5EOQw4i8txGhObkH2DP8kDCUqpypwkbm7jxr4uTd6v1GwW9ixEbpDyEv00WNGZ82p86JRS
xmpSxXBj8hC3oVdp1f/JikiP4KhD58FsSFCdCY1Y+Eym3o7Jw0RPsfrt61lbegZjJP+1MX+lWdAl
SHUb0yZkeyRfgHPtYxPYoFsMj2tvwlVrs3nLpKEvhxojGoPkrtsUG/XaQjeucMd1nOCSQ54PTTyH
z04YqMVxNWIwlu7anXxINjpOF7rahbjoeGczKLK/Z2Y6ycriAuGdqzR3ZXxq5GCSb0103K+s1GcM
FjoBDexkkfz8LFWW2HIFJTzYwdvdhbrNtemLBgzpsLZKi859Zmh2VDG8PbTEgEs0VgiI+zbUB2SW
Nl8PZ3FxzozMHkZhKGoANervk82nK9uuM3T72Url9jFyI6FW032L6191GChhKscMjbXzaiHHdDGf
s8dmoY3awHTMp93tDXqtGH8/ULn4/NnurXUtNQcd0zimxB8ggYvmgJu+7lcmcqFQeeEX86scVdgE
3gI74Wt0Z7h5wACxF9AeROx33Ksbh27WoPWLPv/n6s25GcH5N8mJOGyjkgaNpe1DUz0U+rRJSbM2
vjVbs21sRH3DEgnrxHwwGYYblGwCOQIHdo3E2eSqbhVoB36wH7520OWz6myMs31NNVYAG16KoGH0
BPE2sv6ao//RhJT8+Nqc8PdZRuLcW2zhrWenSN5azChlzGiX9YcU9DyCTConoWeq3XeTSSutmqte
Iw6BM3tSGdsGVCORmACCejjWO6Ghpl6PSMIL1Zj6vdys4rbXVnJ2sEhQwDQh0IBH36t9w58Ezx1x
Na+HAo+8GWH3rygZLNRvxMSCLQTymODzm5OZj6RJYokDKtD4ACL84JAz6u9zTxoc5WeJqh9kw5F9
GSCIvnaQLmDFYBpPFVFIQY55Xt7WuGZXEceitpFnAIPJNqnsjne0dqAb7UOsHF0bK7Hu0rlq4I7Q
UWkUgnWzc7WMQqkvxx6whfoHdAgc0nZByk5Z/iu0byW+bVH3/tpzl87Rc4uzc7QcplBLVVhsanpl
cHU/pe3KXlw0gaKfgTkEyGkebvFJY0wNYQL0ppu6R/aqzIKvR/FZ6VswO53ZmB0zmsQFtgr1ANS5
9xX5Jrwk8QWjhol2HuBaq2iTHxG7e4m3tjOWbtxz27OjxmLIHaYUGyNCqYMrm0JtHGlaGeHSJEIZ
CO6I2oOFR9/ljrfQWQ9WbQBaqHI3ag9IoH09g0uDMCUkioHcwoabl4g6WyloamGRlOm1SU8qPSn5
7dcmFvcyaigaqIZ0U4OXX46hVWNNSxo8W0XZECQdRznQwNqWufprGOH1yIItyms/wvev7S4P7U+z
s4Nrkmtl0NDt6JIw86T8zlQqJ1+riS6uD/jTgeaXwAVpz5xA78AqqDYwUoyV7ECbo/NSWxtXrlP0
vWGO5jeNeWZHfI+zkz8P8UDKVQGd6qzMRY0mfI4SWp30AYRATkpD0DFwJSr8IbSHm3o0IeLZVWwK
kgj0VSkgSLumR+8eWmIazxjrrnGs0qbP1I4KODAHQrRsv6uR2gcE1bdH3hL5impFv2cm447NeL0j
NBluLS50JVK9ciyW+DJXAVWfQLhAQqeLraOl1V5Xa0cb+cIBVcaOThvWFCclAww1z3Y8DW+SPAal
j2V7XJZPXY4yU5UFnNYBI2bqVLrpF/nkZwmlTtUCXS1PHgqPQRbj3iMgfAfPglpALCjSAV9gx1St
btPm11A1XggYksRNx+qppxv8Veng1Pltn9/xTnEn6VePpzogYqderb1B8nlnO2UbXVVIw3cTgCSy
LHZy35heSiGHq4RBqGauISHJWD7kkYGW0gQw76mFZBYzHTnWruyEIsRAihSqWmgnxcGtHLVEDooa
NXgzctq4P+kKO8Z03Br6S5Nq30a590sFKYU2hc2p3ejGk2JmAZVllw3UTUoTOeLYK4CnjSOvN7lD
QvuprIp3JEVdaNW7chXv8Nd3sL6RpIpuOiGFE5rxW4+0YWfRrV5Tf8yrINbSa6uuIBPZ+wWvrgft
aMbUHWkV6KS9bo2fg23/1Kh6VeMa6LPSCQn/0TCUV5NyI5M9K6brDLkVCKc4upU6UWRvJJlejVUR
QC/XcEbzsZf4ldLf6E32Npogdu1VVAstp2xSv2E4m7FkZX1rKdURulmgySXVBp3P79lUHatoOErF
rwn9iUyrrvsRXVNdfQ95b4DmSppCmSd6zfTIcFuNXEdl4/RVHAyj7qoQUpKyYhNJPBjNxqk7GyLG
L3lMnDyVNppOofg07iB8cGxM9Zjp8q+ByVsp7PYVU3KHqfUhq9MeqDW6S7Un3ta7RkbNRYNyElip
xnQ76N+Idmd19AZqQZ4kF45eQ+d+SHfyOCLa6w+Drr+DKuUO+AFPUaqDFRaubELHw0RC2FL5hgzV
a21O27CvNjycjkPKH1or/871+gBENQpD8nNrc+wnXXKmMHHUWPXyHCz3cTM5zJawNawHpUIAxjoX
FQYhd2DeqJgPlntq9KsCqlYLZSetTTcpTlKyiezHFBnzKnaqugta1euaaGP3mm8VhTf0Bpbtp9Yg
02MVft9CQkPp7GAicuWyyKRXZsciR5drcoijsvbChkNnNsnHb5mhEFdBEgxPPaJh2lSvZO0zG9Od
HUcvDYqAV6kdMuClDM8k9XeeyU4phfe9DPxeEW3zERCqttoXmTI6XMofY5XsbX3cNsizIt0k7Qnh
5omzpnKHAsUTRaZO0tkvWmGBIh+CIlWa507fV5oPvOXDVGUbScsOekV9iajMY3p8ZzIQI+u0l92i
p6B4tfF36xdSloc8KSM3TGnpFRoUuKTea8aJH1sb8h5Fx+NdqDPZkemAYokUP6pycaWl8hHPv9Bp
muplJIa0Sep0b3X9LgrjbWQiU4FTZChQlBnRqjmaB9Sc3kaLBXZmXCklvBm3hhNOkh+yxE1N1TcL
y23H9piOZjASFI0l/h1KS9vRJNu60QCjK47o5X+xonjXUPKD9d2TnQEZ5uh9MXqkVX9yonSOyQfu
5EW5qdKi9GgSSk7SWtMxNbQnZoJOs4TKqW7FqFDgv0RmekNB4uOUWlM6oGlxCAraTqPrxEmJOrmJ
baIihv+9obGCGKqDZNbH5VKmVbLVpOkBPedBCDr/xAR9GGIrZaibfd0l0ksXyrc97b3YMu51tJNK
DPiM0G41n0/srh6l0sl71F9ME8QsCWfMqVj+BNqLytHAHeuaNZoxI5lcx4TtSKshNEjsx6pS8XRE
n7HXJDbaC3pWOyaVC/xHUl8nbHopKXS2VI35JbPjLTp53Uy3HKkeUaGllRsVUeE1nIAyUlbDTa9n
HNeKYWKKEwKCcLhSYqAHZEQMuZGrCS9w8IvDY/oTazXUSCeAHvrhXoqm/VhPL5IS+WFV3jBJudKT
LIhzJdDliDxVdVq5PCpfh3ZCNpomuYuooHAh1UsNXJRyhjpblY8HkqW2Z2FNDi1n+inVWbwfpMz4
kfbjXS8BQROEWZwkRwSD/LnpdX6FN2bzLomrn5t56zPSGEcklKJ203NIOKiZ/FInRucl9fDNUpO3
sEE0F0c6ED65NoKQegJXtSO1/F6feAEO2QZ936aZbwpI4bV+pvPhNJVD50gJVVF4rhJvKLURVGCY
/1MyRm/1IP8gZXysBtn6RkvKi4DGee/3kdk/lYUJ8rpepbi6rTpX3CLt++shgsqMydLYS0B5AvUp
zU+59TMe9XvAS3IISeeQwVXGcZOX6J6qC3pPa3D6D5KKZmu8oB15kOtjjWqZ6ihNIjuFzR6bpCZT
kNlsQiKcKPYBJfL4IdZ7Qry8J6FxkOMOXXKstEF3zCqspIElzlSQW5JU3XRJ8SgX4logcQvP06gX
yXrs6E0hq24DvK/tDG3ODfA4ktEGC5o9RrbL+1FiXjsNmXoFK7Z56GJbAeyFq/1mVLPhkFv9Fd5s
4DUfEpR+KpM6oJq+l1DBfx2IaceblKmJ4SqahO5Su7Yth7WVjQuOmSpYlwAeBzcf6HEcYurciUYt
i0Ar1ZI4MHqlBPUbTu67Qh702FWLUoq3RZdKNzLlNhjAen2PUhVnTpREGkQv+xEKeFFSSWKgrL8h
UTdsO/D7dI4VUWTn1GrQblvgKQ52TEt8FSU+oPidbkrZUL6D1SiWRKHYeuBlJ9VuaukgbirKVnsz
MXy/Q48/MA5Eknd5a6Bwruu15I0TisaFGac+18CPlKWN1+nkumPt02CNp0oPsf/H/Gfdp4+y1jv4
roiL6gPLpduGttdp3TqlMVy3Kve6zDj1OQTbEchBpU09Kuhm6ph2SFN0cEvlj05Kgmgcg1S2e0fL
yxaAvToWddiogVZ1rkk9kBi94lZtigKNae97tdWR1Mvyd42F1S5WUpJs8jDV3dKgtheGULt+qbFH
Cx+EnnESGHWVnKwMJB4562QnDsOXTDGJ5uX2mFA3n0CQ4TRhG6UeswviK5LBQncyuf5gjUZU+ehC
kR8acM16qZIwX8lkfV/LtF3JWC7koDQdDbCAXgPvCsTk5cuAKlIUFzgf3biAZp6RQkqIOVl0KJuj
AUT+12+qhecOHvN4JuIfaNbOn6MpN6tybHHAmDqE7oEQy801vNvchC44tlHGxXsX/bbooZ+Np+lI
PKTQmy+fx0Dba67skLvo2nysrsx9DnbatULjmsFZDkEPG5NZSVa7xihbN1Czk51kzNdS5/MH3Mew
AF40LEiq65+QizIuFqZOeuOGoV+G0ZVFbxkyy2MPXMipUXL364WaP36FOVBOQekJ/49a+OzNrVog
3M4ADsK2yLdR0wZdjegil1cgn3Pn+zCDUxRilIK+eA7H041QViKQ4aFvQrmiUXE9FfSJja2XjGrQ
Nsb261HN82Qzc3MUHmO2ZbQtRpXuRHNPuxX6Dn8hBSh87Py1Lexo6DtBrQJYU5AIzX1QmoyuQUtD
jpbbBn1zCS7zaCdIyvMNEDD/h8U6Nzd73GsdwkTaGbWrq7GT6lCMrzgqy92KmU+cPvNhzZyiUYcM
qHADUSEYd6FvrjwVe4Z6Hl700W7wip9VkASa7K/p0i454/n4ZpkYwC9QgW45RJKVp7xDCNsAJhP9
zXPwY3BgakEdG2K/yMVcrlmSWDrY5RDDtXGXIjYiO5A9AeksHUC2+wqyjLVyypLvI0b4j8H5wWuP
xqTxuIIzRnd9ckebFwuR5tS8ATn2tdt/yvt/jM3A4S4gOiZY4C/HFpol0zWOhbNep0BxZU/diix8
smkgUOtUXhYQb428TizK+R7QBObiLOM0cxapaDLel0AG0JQPW20wgV9MipEAljdFw4My9tnaMMW2
+mQSXK0KSqVoK5sP0+KxQXG9INLdUGQ2HMFKbnh4JEgomWY3kbcmrD13TDFGNI0C/gSsJyDFszHm
naYr9oSMC1MOhBgbPh4Kma6ckfP75cMITkccJgLhMMdyQAWaajnufdci30L7jq5pSC7WvCzVlsDw
h/ZXUCJdegcieCSQ9VJsa9EDHrvpvaCosDeVF9+uUUYsjEZDpy+YCMAsKORvLo3liZwpuQqWfNpY
gKFqLiKtr719YVFgAWgUhEZw93lKmtrUpD00b1xdfqLZQ5vum/zhaxNLU3ZhY1b+oBLkZuwczRfK
JjtCUnoLHiLAJ/5aoWB+9cMBNER/4OxFJcQCudnllMmRJalVFSJ5MyaeDfrJcmycqfw5oRvDBMty
0q8hXZYWCfMHrAs2ExptZ+dFzUnVI6eD0LX91ob3qvX0f5i/cwOzmGk0247KAs9Xv3G33hV+seEv
8kYJjG28en0snETnEe58/gbVxqnTIHmdhrmj4BrJk8FJpndr4ivh7aJfnAXTc8BXm5JS6hTeud0+
OrY7cfVrwx5d+kfVJzt5rUlzqdZ4MTRxx5yl9UdpAguA2mAePbSXAEKYvSeP7Ud5swgYHlkrgs0L
pMnYWX++FrSZ44e8GJTOnIS0BxIiP4d3xTf2sidOWvUu2vR+djIQGDiR5FmRs3bers7v7PRIw7Su
wwJ+Y6KitRNcS/odQM0euQUR12ZVp2vxij67N2duqkdqy6YR96Zym+/ojp4A2rvVTuWh8WQXoGPg
peI9rk7/6+0xP8HEdQ16RskAo5Sl4d8uV5VJcl1LIp6LEz/UicfGe5asVQY/+c6HFVSpQXEJBCo6
VS+tlKFBapDg1O6wR1DgC6mU8Ip5PADFw8E4rnIYzg+VD3uijRM4c8XGq+LSHg5sebQmRKfd3kID
xnCtfktv2m1yBbJgrx+d9FW7+3oeP8Eg5yZnJ2dba+BtibF+H7zEYbyTVEl3Kl77UCvaF5XHZIKi
GwTqY+Kt2F4b7mx6K21oVTgQdLqe5Gc9ED3H7WG842/pUaAA1NNaQ+CawdlZYKGkkWUSDDIakPGH
Fq210i/G/+DG+O8KzjY/JBmokokV5BtpL/nFlm2sHd02AQ+koMauJyf0/65shk/kIB+LaOEeMhH9
gCtjdhl1VYL+bZPDT9ERm2zpfYvGHdkXXElrJfnFKcQDWzBMgAdkDicd+pp2rMBztG9R4LTRPdGF
8crdp4jvex6l/j6e/xr5cNqzM3sAVCM0Bg11uF/mzegVW+IAPfg8Qrsk8ZPrcKsWvrpXf5V+ca+s
7QhxYn1lfDaZPTSK9TDDCKPvYjJB2OUlu/AGFLd+svoEWJxOkGihnQMZi08s99AfVUHJN8EjCb3S
tX6fIYhZ2WaLswluBzyzsXdxOV2eKqndT2qtwwZKaoI0eo8GOXBUy351s4rsmQcSHysHjgJQ1Uga
Ts7ZuYz84NiTCudy+8b3150fNQiWcw9tFwEKrDjFBJRprT3u0503typm+cxfGM+aokBqH2KRcqB6
0f6t9qudQM+W7toGWL4UzoY4m06NgaZhSMUQP8Q1kBa97g+oYOM1AGxwsSquseQieG6DZFwxweM1
jzQNNaepquSya4HZ2UAJqtC14GsXEV957vIgKUArHiC0ggTkcv7UAdWVAmUOt0fonNnvUn1d0JXk
weLRaOJkVKFFhg7jT8ouA0Hcpya1q4yvUnkQ3HvjNgwi1Y2fhme98Km8+d0/1t7Zn+Axwj/QWgCE
DEh6PzOcDMwy4o5jCiEobG+upWxLo4NgFALFhW90g1OCOMlRXQUy5GvGl3aEaZh4ZkHEFo/umbsg
G1RWUwPbOqr1aj85NXlmFGn3tcTxgiEQAyPzCSMgI54/7VEEB90E+IVcPW5cIj/S6i3OvuXV49e+
suCOF2ZmAV8bRkkD0qsaJfjpIJclit+S/7WJJVfBIx7gREgmLLxP2SgB16xAmCHdJVvZyVC0ueug
1ma4piCz9SDTcZ/csx+2upIaXxocaCEVybQs9IXMqSVMmZfxZErMlQxnsH+13d+VCIcn4qmK/Bm4
qEH6PU8k9MnYM12cjzK8AVHIBMTHaK6BWMV+ne1nWEHzAlL8aD2Zdyj3Bke7kgjKRQ+R5pYeilyn
Hm8etiuC4fCHkOb/vI3/L3qvTr9/cvPv/8Wf3yrK6ySK29kf/32dvNVokfzV/q/4tf/+tctf+vcN
fS/v2/r9vb3+Tud/8+IX8fl/2Pe+t98v/gBtwqTlt917ze/emy5vP4zgm4q/+Vd/+I/3j0954PT9
X7+9VV3Zik9Dya787Y8f7X7+6zcBEvuf84//42fH7wV+bVe/59/Ln/NfeP/etP/6jej/BO4BGCtA
CoEtBB0tVml4//iRLP0TjDDg8wF3HDS14eK//aOs6jb+12+6/k9kPNGRo+vAqqomjoum6j5+Iv9T
hVeitUYVv4cKzm//+WYXS/Tnkv2j7IpTlaA0h8+9cBHQpyBnARo5HEn4TNWah4yVYZhjRdrI1erE
zVWniho3ylYo+GZ3pbCigzscDHxgVQBXy9zdNSlKC43kxCmfBZcAlGRdtOOiGdZVghzsMGwlETiL
BD4ZnJcvAEiUWsOEwdprQTIiSGEq17r6nW212Z6t9h9zej6H4in95zb7bGwWKQo9ZWqlBdAdu3qn
bvstElzg/lsNqi638+92kCcGZyIaEqFSNLueSdHmstTUxBEcg42rfrOP8dMHSzre1fbpb4ZTn+2J
U/IsnApb2yRmCXutJ7ki28nccKd5QPt6yd8NGT+soV1V9FvKEJIBr8+ltRyYE6MnRfRxWMVXrScw
98ZJOo2ufNQc5fkvsYcuecqFWXGdng1S0sw0szqglcQgRetj6mXXmsd2DBrHZAV9PrvR/jNIFI9R
7cLJPw9+wMMXgakC1ga3egI4FzFxd4QumweMhuArEu2V+svqw/DyLfOHWZAaSkgjg9VhTkIl0ygz
kgayi4MLnD0uAkRcV5rIWwdktyYFPMslfLY2e/xq9WAXdQFrXYfEDGBCtRR7ZiZ7ZYLKKMC7TBZk
HZbo0a6656834+cDTQdD5p9DneW9ikgNazWkQHuiZh6OXguogm78rUD5jxGKSFKHECIYpGc7MTY1
EGwOSeRC9mKnEuk7OEYAuVNW3GVxLGdmZhuQ9x2wNAxmiPKDGVdW6w+rupXiM2aHl4KOAdRlbDBF
fqJYjkABEtc50LF6+xAld0qxsh4LhyOkN8HtJmqFmK3ZVE0TOtKNWo5cvGuDbB+hy1AGcedat9ri
zgJRLAJ8JF0R4s8O4cbIGzA6YN0VNFk5yqZOHHKjuIYLgGP7zXRLehRS8OuZkMUBnhmeBcJyBlxO
LBwuR6Vc3f5eKVe2awP8KF7NF0rU6uBwgmBqjn+P+jiOQT8RudHgdf7kUTfyyKHcKX62R+7cKXaT
zx5FOWpyw6Dxkg9tV/PWApl/dZ+748vXG22m+/WxCRDOIDzGGx/00vPoEqomcg8WKrBkoBjWPUlP
MegeAslXt5x8qE1wr7kfXsxrw4Hai9/8APJo8/V3mJVrf/8OeCGArBDt+qjLzVY9YzxSyjBL0LxE
boijQV45guxEGBQ7aNNdQ0DEW+M+WLoxUDBF0G4hshZRzeWNUUQWaIgkiCSIxL59mLZ94QC2Xu0q
r9yAo6lbI6RdCp+QQ0GzEgjhIJs9n2lTA5qKd1KIaIbuNHBiEaCjoSuLIlAAkbpHZeX5s2pwNkQd
+iGGEsNg49MdcYYNAS8VKI0VZItSP7qXV14qCwfdxQBnh7bMuaVMCiDEE+GvYcK24Bgpwe0TPaz4
y0IIhVgaGuiCuQkp+1mQUcSyHE/q2cAEyh61fbT8e39lYAuHA3qRAbHClY+X//yi0NpR5Tl6sxAa
RtsOOeBB1Ay2axHo4vydmZldFCFLOYeOfOgQet2Crp4f83gtb7MQQ2AoeE2qollQmx+wgB9pLW0g
8SV8Apv+ACcUU8d2zc3wY80jFq6lC2uzU7UiRVh2OkaktIw8JLZCrlQiF+7X/rC8PH+OaXY5qaRk
TJE+lifc6NtiQ/3y2K5fTsujgcIC1IzxEp+/f4axsqZO2FFBg1850Z0I/ELPdu3rAvVID/CB1Vru
4tmIzub/GJ2/gdBuGHZ5gQUbXPUZNYh9dd3+QEEuMJxmh7yQG78n376ez6VbGMv2p83ZeVz9f9Ku
a0luXFl+ESNI0L/StRlvNCPphTGakei959ffxOjcIzYa0djVedl9UMRUAywUClVZmWo3FZDdprFR
gYJCGth+dihQrtF36V7e695yBAJU8BWFVhlnaYCb+e3+tM5BHyo9+uR4qkD30aH8CeAM9NKdSBfx
tND2++6hc4JoC4IqDfyZp/fADAGwUl8BoCb5ayh96ASM4f1Tbtre5U2lwZa5+NFjsSnhugxeRLbw
q3c9tFdCfEewN+2XsCw9a8XLNhzK10nNwUOT+UYoYpJl2tf/WR3IGJFR4dGOHszp6iJ1BrKygVVt
1x6U9/aQ+bgElFvQfOvQi28O/c4+UpDe+E3+IbzXeXGaagRR8kFUTNi4CaaaCK8kK3Tk3RxQ8fYk
u6qvjDsFM9AtoF+p8FrnhFCMA0MoCGYxj8zesTqg7U0I0ixAtk0vR+cush/VNHm6/C1FVpiL1Rik
PA4jWClLTFCkmleEi1OEz5et8FKzk8Uw96msDX1uLZDaoI1ADZy4kQ51eG900oBMbvkK5m2vRGt1
2I/fjEfwn6GjddtOonPJCa/bn6ExgGl9raH3VGK1FAWZ7FGD+dkequOke9Jt5io7/QEjV954k5hH
INCFCAzOAT0xzwQjyBRkkH/CLnR+uEvfS8uJPQ01JwAgAIIgTrmz/HIngmCKFs0EI61SMd0mwap8
RNH6kzsRkLpA+B7gHJGT1dF/3xQujDSRpLCmE3iKV/yac3xp4k47ytdd7STwUDaHdaff9v7sh/v5
sTrMt/gVgtjEu2Qo7pnKO+LddZYVtEmqpvmIMNF66lfF0/f0krGu6SUT76enf3LJnEJNPiPTiUlm
g2vSqFU4IwL2NRhruuyRYCYij1/1btqNkKi9fJY4J1aHhiXoEWxEhzMaVIzgWGtqwNoQQg4inq6H
ebgFDlxQUeCl3DpUPcBBBQ5m/I85ss3UQLiDdIjrhre0DiA0QQWtTExrZQTU6/RtISwLcdKSrU22
v96AJ0FGeorJvdghkHGQfQ3wsnqPkTeUGqDKhh6tf3k7GdbU318PUF4b9xlotGU2jRwxkpyPM1L9
7Jc3f62hlRL5vdP6YFuc/X9EcEH9gbk/dWTfAEVglAIPN7oLm4NCJjKN1YRVTkDTdI/ZEeTW362n
36pz1uoIFsgzB8kBsOejnA5CMybqYMzPjFHWolFn+WUGzS7aFdeUqq5FlBWeP/rX2MVtrdFfs1nc
SjBgZmF8CTXaCUUBDD0c1Bta14sCUV2Pc6uYSIYBrEQdH6/+Txfe2JKrybIbw0KvYEd+6WDs6FGh
/c2kM/td6qxXBbCdigtspwKNb+2mdEWP7/PTePoTmG/ZypFaKLEdudaof5VA/teQ6jj3haiucB5c
gbxSbeR26NaiKEZ/x2apdLpEhYxmDAQWBvuB3gmv9V2JSgr9iMLc4/wcnlqjF9nGWrZMijylCfJW
pfSjMsNQHxG8sEUmaFDdmFiSCvLoJkxMmuEZUhqseScwwfs2mEuhtVd4/3kEWzSA2A2YMMLFre3R
XdfnbBAFEI4VIHtpw0oGZhkJ6ulCzCoqx9gkmM4zc0dSgZRJMacemaLchbNhyLoB9kOtHv+hXbvt
hiX9kELrWcM3ef+PxHqA8cneiZ4pHxu0Mb+IECUii/TfN59oDZdWlgdYnIr8flyzV62ZvX8dnLBj
m1Uxfh2ippUTCEOgEZDc9s/qvtphiH7XHMw3MeSBUykD0INyskF6DgyeLL5c6QxJMqcldjFkY94Z
RypjsIIjV6EXWiCljsg5zlMDGESNFG0kALKB8GC2MJLzzmjW2A2VXWt966KbTrnKkeMJBeXPH2Ww
RKlWMIuF/u1ZR2UByCrS1Bjs7Zglbct6n5LxMEar7Bh9uFsL7b6pw/3lz3ee0FKjmO/BEbMBJmF8
XynJij4jJlPHCrXs4SpUer9IvDx5v2yH08E5NcQkI9JkFVKbwRCxy2/NZDrQhPHGSI+cfO2uo0Y/
DGnykSlh4jbhtIjOHu+Mo2kOMJyBxxhQhqefMV9aI4p1I3at1SzROgolY3Cyzsxf8FKsS1dtiwna
QTW4kAdrfekgVOTLaw5OisTWoSKzjl4o5VDenlEPS6M08QX7c37HA2GJhzFqiYD8n0HpFLkkvZbL
sVur7ngNavxA8+IX++E3bkl4yYvMMfuRqM2QZphFhnaodRzv6EBS9xUoIpfspfu/s4ZJHRr6PjlR
T3ffrAgJowYRVn6IDIfKtrev5GB/x0vttr0RvWM4iS/2cmOOyWBAQl2XZg1z0h4T5/vkODrRde4o
EPnESL1wEIkTZVGHRfUeozVoFLJiIEaBaeJwxsEtwC5WRq0z6KLkgWsCsp4ICzZwGqz7zhmGrPXR
xgbuqB5OdKyvwGRvvxlYVOmXN9JHVP+NRyqoa3/S2AKhzmadCvitlyyMXY2iLTGxuZpOcr2CvK3d
gaXyh+AAnKedEPzRCNJbHFAI/zB3VapGdtHMWKLUozyELBDa0ZYUzD5Fc4hA/pw3A7VmoHCqU4Iu
thYF+mVrVBYsblVAEldm7hSnhzgOg0HvP0JMu0szpACVeJ9b8yPUIW4bO/PCDP0KknwRrJz3cQFQ
QHSCQAjlzDs9HXYXEnOMowRjHf01VSmOoAPnvq9u+lgCGGxOjuhA8i0i7dYgNAHdRSYYq6TSm7rF
6lX90VgxjwNyDsGi6L14+orABmOk7T8m2FKxDJbwvC9hgtb2qZRFGhipY/sYegQ+Z+pc4Sel23TJ
IuOvtTnYeb/CYus1gCpC2re/Gl27RatQBzRYtIfcKLNdIfPZ1qmwF7WUcHUGk0/8xO+rfR1i5nHw
6BEh5IvQJOe2PtlUJhnBHKxp50DFu8vD+HWBlN51jddSfyV/pItT5k6N54T2Gnmgm/mLz4nshxIH
0PF+lfGYsLaHrCpT2hWdUf7LPbTA94B3OdKOnk9N0C7kXNcIBSiQUFQLxe+cHokGb26jmPLElavb
qQ4WAxzipv03i8KADxq9gL4pwJGdWolmXZGiKkSTd6cG4926L0q0T36L0pVf1rtByEnOO3gIbxpK
wsi60F47tajLod7lmkTf1tJT/FEHSeaE3vyoPtLW67hDhmE8Cj4d9UP2XNARIyqKgveNxbzTjEpp
FHmATd0pD5D+cqmQWoL2CaikrkRtQ94CMWMEKBmmqKyzeZGSzOFs1YBctRhRzzHfDNWNy+sRWaDL
3bxpWsNS57CBhUI56uWNXv/83/4+84kwWQqhGvr3Y/Vlnb7bs6DrSU8K+znQ/0C3H71b7WwuY5Gj
EYRDFK91pNC+7GZA/xY6foJt4iXc6LH8scNk9hC+aJfFwDrkY3gsjqCaBY+ucSWm0mRmhGj9Da6M
VwSsUflS9l0LLplBz8cqQiAE+VUQHsYj5btvd+JiDe/9h9cz5hU06PYiLrDOPNUYX866yEXbk7a/
QQ7kGtezu3gWiMaFAZfzJsMnopkCAg54eBhn0Aar7bsZWNYJ7JfdGx0AKYPmi3GvoZypYhLEClIQ
3TxGwmkoXmnsxDQ9Bxs/L9dW6/IJpo0bY0fnk5rddEteusfObW6Wb6ML3P+b/aBdt265C38se9Hi
OTGYgv0xzo/kFtk0s3bLjNVx6ebIXTCS3u3L6lUWlos5F9qJDWaRSaPnXdbARnhDpRLKbyl62OMR
gjnNAUA/P0dtzD6IUgXeynCZAaeMgRr1rKw0kgm0aOaCrUUdDpSQeRQ7vWSIrhdOpMJAyn/NsLVw
qyswC6/BDMk/K6npVzQ8C2inoGEU3ulvk+X8g9PICfewiuCLUQDc1SwdsRpF1WJ8Lu57+ay5md+A
4X3febMPIqQiEAV8ZgLm8/RTjUIZow0Q9sJteuqnJM3nups1ekSUILolbuc0625YdyR+wmm5MgHO
SyDzJOW34iSMt8Vb40yQG4FsipCBIuvB2+GQgDfOq/qwFHxJnr8AMw9PpfD4s7c59Pvyuk1QIg6j
G60cnLDfl+Tp8rXDuRZQAf9jg8lFhiVK26yADYr5o+w4FNQoZseh+H/m+rFlkD9Bhw0RG41pJrMy
u9LqjRIBNL6uD8jNPShMkR3FOCyZU+Hdod39pAPlyqP53XIUtPqsxJExknx5ueeBlf4MlDswiqxj
sojxmiYf1dxo8DPmdB52ZLZwJFqrD9ZMhUCc3NmO3FlyAJbP4vGyZf4G/LHMuEwEilVZyWG5qe+l
9aEbBCvj/X3wvFA+4d+T5KfnYUwNuQbJGhC25uxnkor329vlFZy7I53E/WOB/oLNzWBoUL8Cry7u
QPut7ltHBfkapjP/tdOj3QRcFhS/NIK0n/6KjZU+lyYCPTzo9HSx30IS2xnUypuhZikwdH4HnBpi
PN+aMY8CHgWkjDFuWAB9SjB24iiD1bgXRf7zUwZbAOshXqH5ekbnMie6JBcxyHAoeO6Tf38n7cRz
Fdwl/TGjMiiFPo86C+OygKsXmDycemdoy6vQfCyj/WVX4ORDGJnDTBkiL6bzMPx4+pVkaZUG5fM4
HyxcoOvedsGbfoBMHbC8QlQUvfJPc1fQoBCQIgC8A9womxJolS2NpJAjd73TjhSwt+6lF1qDonKm
4hFmjqMj5AJ6Dy45YAFZmJJVrkY9mjFU3NQPC6KF8q+qeLi8gWcOQVCyg2QNWIToC5B9aNpS24zg
N6dPQOCRgHpWd/EecMd//Z0YO+T0O/VJotuTVUH07qFFg9q6Vx4UF1gkKsOzF3n5uVcw1pjUTR/h
MJ0CaznFT0fAjIReFzSgJwbYSRK2jKmTnbgFpZQAmJigoIbZBXYTQxUKiGW7lmihRp4K1b0Sc6Jd
917LyZ0NKtc2313+amcxlhrErAulm8JTWmZuD90odQUNzhJUqW9S/Doa7l/8fVQ50PNBUc5gMzcJ
3NpxOOHvh7URY7akfV4Ly/vfbDAX8aKCLRmCVqg4jMRJyUEdvl02cBaEPok+/iyCcbkkw3icnCsl
eE3zylEn21PM8H1ppwx8rORvdgy3hUZ5BCGEwdwWejRooHuHMXWsvhJC7vvk618sZ2OBuSbMRc0a
w4SFRpKDGvCgughT8Idk4NKuK8Hr+Szy0L3DM9NAVEDJ/TOL2lx+Zj/VqHhN8GiQLoMBdk0p0Fbg
AedGVLysMGuANB3pM4sIkOq6VJUG6TmEQ+L1Ck8h1PAENs5PyqkNdteaXg6rGmdw6EvHSL+AwFtw
fZ+X0lHr2S6DOYyVEadFFsOEkXsKlAyh21O42j2qvZS6oBod803eN6+XvYGcXUWMVebiW1Wzy60a
m0cBuosPFabDAKFSBTN+1SMdaUh8VEaducWYn5Id40fdrR/ANCzw+/NDRhePpgXt2tLn5GlcnxIL
75+yAoF0j5dW83OwruURmORUVDo8v6hAe4GAh+l78IKqKhMu+qSowkXGejVgZKi0GqXZEF9UIjNM
0IjaeB3TrsXHvDGOw066rf3kXgOq8/Ln4zrNdjn0824OGJoy9bxY9Gn6vga/hYmgLOAO7yYSsvIY
BbrgIHDuRLqBiBA4bGA/Y9vreKW2ZG2xsvCGMnms+/KKZi5IBVG//veZEtxza411zxnauRD1/e2e
so8mJCgpDGBF09t0DzUN0UAP75xv7dHvutlP8MWFc9xTe1MBud5nyRKE3/Mq38mKTJnJaQlkfTGD
+bkizGbdJsiVINSDIZfiSYTV5jvh/3+qs8E7FUxuuaTC1G+8a7KbMJUki6efL28aegCnm1bNTUTk
gS7p2LxAldyh79/Gy4Ctk71+9w/cQmSRcXvw8ahNSz9TD2wrHSKfr5ZvvdNd00Zf6MZHURGPF58A
JiE6Wg5EPxuTHzH5ZOurjEn1/F4Z7tf2WsIsXxyLThffjk3732AjARnQ6VZCTaDNgO+DCIVv343X
hR89jFfaBxBbVC7Oq+4WtBqkQBBF6Ac6TTzB0wZQAa0hoAjNIlzX1rTmosHqMJEfUKhidCSHd3tX
+steRADAc0pspIJpCSBq0U05XaHSr4TE0QBVa8iZ0QINraeL5654cUpB8QBQQaQelInu1I4WdnNp
DzImXJ40RODkGHqNl74tHnFiX0jSxnFIPBpBawkOUgvFPGZVeThoUI+H7In8ULSBlEPiyXCrneFl
0KRbgtGnk7UiTNX5dM0nT88fq9SbNtFKAaZ6XKlVDNUe9LtqX173h+oB8uKBeRMXaBEXwfAqOgvn
HVuCeRcwHQBfAKjfGY9NMwzQriFZ6fbBGPnD4qhghpv39b5XjrOPBEG4Us6xIOi70UobCjYgNjtd
qJx29hqpHbiiVsNVlXtTNx1oCThpIezQcs4CYKWAh9A3EZjKmRtgmGtbneWh/GxHUzYzBZwKOH7d
M9lbt8rH5aPHyV231lgJzLgdMKibwVpnTsZ1v+jlPgsjkP/KWexcNkXzR+aQE6A/VSqdjXycLRWO
XT+QNEEuvubfs/mu1L6kKBQa3ROUoS5b4n2trSXma/VxveRWAUuZmdL3ayXZrqW+tKKqDf07l1bE
fCpM+vdpmcOOAp2a7lUu8t06O1F3O3W7theBQLmrsgz4BmYtgZJnAsoEwZPYpG+ZbPwiN9d5j3Hf
ZC9bkuA7cUIJjjXmUk30Hs6pgZZWg1JUjEfzsITu1PTfy9n+efkDcU8wZPtQfKL8uIrOfKFE0tt5
bSF0L7cByfbQowPYNHHb8cvqF150Jy6Y81YF0m6MpUNXEkhxJu8euj6H1DCAAXMbH2w9GIm8FyyK
/gnWHUAujNYpaijAdzCZFYwvo0oahCVv+UX8da/cFod0D0ZHTxh5ea6HCAFrBtq1Z2OjaR6qdmrQ
qkPsfKV05IADOI3mQBACXSkTMple4cn7yPslckOOZaQFwDeB7JqqKTNuaCQGkNsTQiG60pNTzflt
lFjeAOUwcMR9TPr0rC6LL9ha+keZraUK6QiLmKYEvpL5enERjkRpEKbSA4WtLINXfLGBWtFbxwjK
Y+KVo8gk57idmKRxenO31VnaKHYCk58kfr65BrmXZ257peG10UNQKHGMEuVZ2wMNzuXlcoLyiWlm
ixuSyokM8T5gSK9N/aaPHqxS5Kz057M7Ci4/VN00yjbDUognlj2RpFqwvPfyGtLAaPfPD+YDHbT5
BwPHXGvoPqAHAdD3GZ14WNQL6OwQU/r3+FkNKCwWRYXB0Y+y12LW7vL+8V6lKgFFGyVIAQSRvUPL
eSbG1Gmlm7xAQ2mEBhSIYyGBpzmTpxhOE0CRzxchNTgRZmuUvUonRR3qpYLRbFpv1MG46YDVubww
kQnmGNhrNwxNAxNKXjr9ionU8fmyBV7aerIK+iU3bi+3S1TZC0xQ6o4ECXKyu4ZYJZ5tuftx2ZZo
NYybZxl47gZqasSka9w/Lv3hsgG+H4BjHlk+vAGx/3QxnVyE6AvoyG58JZgP6dffXF/6TkU2nLyL
K+i8i43SEf7XIrMma0UrO+xhkfIzawDWed1P2owYrgEnJv+A2ZQXprYG6SZvvlelJ2GGkFm6GHxx
WqVxWrSDc0wQF/+WcQisYltDNGhtDMWZGXeNAkNRgW6yDB1CYPlkwxN8Ml6k2Jqh692YsaYcYGUC
M5PuGIAf+IVPlRRmN4t2kfoPBNmFTsLUPTtjbpSwwieTj/2hJW6DFvahgayUB3oqJ3mfVi/NPGEn
iXelbRdK79nNQtO1MLuqxUI7vz3YV/brvKfowclTgWF24u8iVXZO+n3y/ZhkdcyjpohTLHM0DumK
qUrtOo9Wv8PZK8vHy1/xHJ1w6ixs46WvSdtaCRZHIQl6kAfWYf0x0AZWfGd4U4BmrbPsUSxBXOl+
SPsQJdD8Z/Tj8s/g3aObLf4shW22uEXHsFg1/IrCBk65XEFhWDh983bZCjeMob+EJgPYHM9Epayw
0uRGpv5TZR6JC0AmJ+eyic/9Ym9rsrHBnAotTiysBjZo1Vi9ijGvHz4ZQXoU6XDxt+zPYpjDQMzY
sksdhuz6IVKvBvWXrIhuZ/4R/2OD8XwIR9j9tFJPDGzVNQM0u33NUaGve6Tjc8IaLtceWsN4uCOB
PEc22aupdopNrzQAvN3OVV5tDBZTVqb2i6i8xN3AjTFmcTNm/EOkzqXbNjXaGACH7dRa4HHco4yH
E0D/GDMC19Rp6LChz2OVoYT8ULpJrsrQm+w76VemC3QqeGbQqAB620IhAiDGUzMrqdJE6WccnxQd
5/ZgLCRQ8WKfPiw9FMR93iHCtYnHLaplKG8ytqbWyo0uxHsmXO7I8jXN7y+fIBrd2AOE6T+QsqCM
o59V/WZtjFvghfBqQbXKzm0ntlW/j37Nuu0U3etY/1Sm58smeZ6ggY3VAgMaFsQ+lBa5TLRKh8kI
DbVU/w5pYCev/+JW3hqh+7oJcYWkJLU1w4iBsfXpuYdSJ2jx3csr4eUYVPDKlAEVIfCHUyNGVydJ
3tIDC6mhRD1O0h7PEyc2vl22w+tNgJoaZxQFIpxXdlSpkbtUAUM2vYqReoL3I6AYy8VLvtY7/XDZ
GO/zbG3RqLHZuSU1zDXSYWuIMKWpH+rktRVxunBzi60RJh0sB0me5tyil/zkTzZoUlMvfx2QWUCH
c3UzDzgLgdtxM/itTcYl8sZewZeKhSGxGB1Imt6FHqmd5R2CpYENRgeRQd7Z2hqkO73ZSTlczY5E
WOQ6B1AG6YFVQQm/QQ9mfowOcpC+UB6HGvH9Qcdcoui1R9fDHu2teeZuxNyrTRYERHeE+m0SPzaN
d9lTeAYoeoQoYKYAnyFjYEgSQ47rCL13kh5lq/jWF0SwhyITTPgbpJ5kcQkTafG9L2NHGQXvfb4B
SDxgZtYGjQhzLRVGtBSFBgPZfDNY+3b8i9NkYSj0//8+9ZGND8RQIB5t0Bfh7z9ADh5qzsdEab3L
H+Ico4wLb2OFZQ2yUG9VSxNWOvToXTtobiAM3HhTiiiBMbsrQOjd9IsFQSzhWCMviYB+CsqugJye
axNoWaxB3Bx3buPLLpAJwbiPDuaOKgLIV6LGKTcQbq0xwamVpLkD8yptiKHJfZ0HauFA4ZkiBcLb
7MflbWXEVNAtotu6WRsTpaQMRC+NBWvSvr+ur2k3JXoA1oJG36OFidvmYOwpPSo6LX7siwII97UA
yLQGrA7ymbMxRs2a66k0YgDMgK8foKpC6ZaNh+ZW8+lvWR3jALQqJfY3fxmBehw+hTtEWAZOuoMK
I4qpNE1UUZpmXBg9cX1Kc+x5/pzI31PtTkuvl+l20UUYkE8UFROyTkwxx11fwEZQRzCFZwPGI2TI
vVehqwxzCXDu/TDHR0MB8cJqHLUWiga6FEPUud7nJhBTdX5TROTrZRfg3PAnP4gJD10eqZVU4weF
feLa8zskKdw5Vp1lFeQrnDiEfAijgMCuo3bNFnJn0qWD3RWVq2qPYfg4Fv8+zqGrS1D2wzAD5UI4
/Ygp4Jm1mgPHQ+p4J7eSF2eFf3mvOIkDbRyDOAhlUxAHMdddSpS0mQaYKOynDCSG1uj1qExcNsL5
IPjxOBA0ooLhjzmSaT3Ea28AjGXF+N5mHKxacyXb3a9Et57/xhRFyEEACK1qpqjYTHmrljNM5Sql
xXZl7V6xnnJVAMXjBW9LAfIJuhPobp6PfBla2kdFT1EaSlCBMHAfQWcI09Jgd7J/pU5/g+wfMDBR
r4Tnclu7jG/P9honxkjthjUUH2+n8OHyBooMMD6XJdao6T3IpDvwitvZw1qKUEE8b0Bf3wSXMZ5h
eIyderWWR1NvNwMspK95GoRh4syrH6fvlxfCu3YszO0buq1gWu4MAGymtVwnJuwQaL/WoCdQHqhI
UuxPjnBkjHOhnthirjjIfE+SNY7VZ6FZ9hUn9Qqw68tB6Wd3jSAs8JJi3DBgH8JYPgRW2JeFZqVl
B1l5OMEn7WHnxiVgjZTn3tgPP0SKPkJzzOIQN2xz1hFP9Scqzdntwm9256g7Kp4+OfNf9AWwOlPB
waKRj309R60WScmK1bWN9FTHS+ToRSZ4QfN8EG1NDFhjiPCc2H6VrErReywpNh8Nq3Vi5biCf04W
Znm847Q1RP99k0pGdQdwOmK4qy39Lov7O8zmC2IRL4SDGBx3BCIS+rVMCJfTFf01yMG666J60/yt
rqNgtARXHa8XgHqTCqiRSQmHWM3hDkQY1qxPWMhN9Da8aHgSjXvd7waMfP4jWl/OzkECDF114Lc4
dLClOsZypOg0PS7KXfGI0rnX7ssFtO/tbfSBAUYh9o7jFZ8D8IhLVLCILQ2YUzs2SSvRTKbCYOva
9o9g1pm9OQf3hmrNtisIUZxPhx4wSkSAi6FMwKJIkFpEehfCoDFVO7w4vHANP5Q4O0gKRrRwqPej
HvltMjhQ73iJlWaPmY0AUh7X4MkVidfwNhwahyD9AB0R5AWYWxqaYXFRFHGNp+chJVCTQeLs22gA
XkEVl4DWLz2K5eV4O4DpJxD+w3MJnkOn56NbKjLOMyB6hlpBJeMwLmCOzv71CUGXHWAy9IYBnD9D
5CVdO9ogo0Welnd7dUqPyDsOejlqgjyHc0hgiE5kYtKVNmuZ1Vih3Y7FhC2sWqoV8EalZGIAnoAe
o5RJ4l70+TejBvHFUKuHYTZ9k9ZZb1cTBi3LayAnnL5c9lDR32fuarWa4mpaktrVV9zUvbWbqty/
bOLcA06XwDwfjIkmjDqWMNn3WXM1RsTp/rU4B3jct9vEZE2ZYbQxaL5qt0ONXm26jyGWnyIdXLFd
H8Fceg86670ayd//Zm1wBYC7kV2zia9itv1aIRFxx/Gqm1Fn/JXIgjSH/4X+mKD/vrlgzEGdFz3C
F5qjW5Tni0bADHH+kKRb9+fv08+3+fuGVZXdNGa1SyBlaBZXifQ+yn4FfZYIkIfL28XpDJ0aY9zN
Vqq6zVQsZl2CePrZkAcpu8N3Cszi2CnXar94sSRCYJ5H/VOjjAPmOUQmOxUfySoSy9G69WFqfTWS
fCmeHwULpDH09K0MW1BuoUQReJ6w4Q4IKIW0Q167Wazqu7jFSLEdZep1lzaWq4T24CUNUGT50OjX
Oz3B7M1cWL60JoozGSQSfFvq9me/hvKhoPmCmj47TVuW89CqXQGFlQJv8vWY18caNfcyvG3GW8gC
Cj4vzxwq3tA5VACSO0vIISREVdPoRivPRnNfqDqIWHZF/qDXLw35cnmreedC+VSRwe2CAgjjt/pC
tF4h8NvSzt0yiQ+1tDz9byYYb9WnohlIBBNVjtb6Qm6VwXj+30wwvtmG69h2dBVQeEpW1V1j4l22
wAu/231iQqMZm2MkGbCwSIPXmPOVMaguxofcy2Z4YWRrhrkZtcRKiNrAzJDHj4Wk39RqMjtG0nxR
EyXopvUvrnzUZABdkUFua7H0LzOa40Y7wbWXtdddSCaheKLhRSvPlYjGketpqPRRFXM4HEtegHl1
1BwsmCLpaProHQAFNkm24F3O/U4bK+Q0DptaTax+rHB4tCvcVWZxqzSCHJ+3ECKj3ETpQUDnxx4Z
vIe0QkdwWqp7Q4X+QfnjshPwIu3WAHNgRtNcpsyCgdpOwDP+YpV3Kig5NNH8G/ceoWU5pNUWBupZ
WYUoptGHfn1jgvpIQzXLTM8wpX1dSl+zXvqhVaAMxNsisSYB0wIvyIEGFpU0xLLzmiB6mJJtjjCN
bpkCSs9wdhYyYB5wKNSrspE1rxp0KKHocynocPM/3x/LjIcMSOCLuIdlSbm2tNdRBAYQ/X16t20y
gX5cDR3SNLWrFtbBKMfbSf+bU7vdPPoTNiZiva1bCGLUbtsT305VT8PYoq2KwM28s4TbF+PhGuSf
z7juI2PWbHnAWcpjGVJChRfahZNJIvgX193/mGHZBk0l6Tu9hZloWZ00VP1pbIAxfhlb0cNDsCCT
qXomAxiplQiW5OTGCnWv7gpHAoXi5ePLi+GbbTMZBwuVLCPdDCuhNO7Cun81V/BbKWEwpqG36qMg
4om2j/E3QGHlWauouflGjj96LbD0vQSIw+VV8fcOnGR0VAuoCuaK1aWwipcaPjebx1JbnQHaDqHo
A/HXggwLvSmgUNhsZFXsFCrPWIuWtcGKFp8NAs2hfUxA8nl5OdxTipEi2vUxUaxhdq0vpbawDcTY
XLoz7GMUCS4J7nZt/j5zROV8XZPWxt8PzSs5LKE3eFUgvF1eBDeIbozQH7GJA2EfyUVFv0mIkaS4
t9zF/pjiXWOD2lG+SVNBzOZUOFEK3NhjLqYE43V9TBNh2qEcn7td9BM8/1PwSZkJKTjB8kR7yLhc
X1rIfUcsT1pQ/v6oWr8dBJcB96ziKoc8OuV2ZwUDY0lay3mFCTlZj5U13MiJhX5Ys5utxUvb5uny
B+N6HcbXMAcO5dWzTpWuh6WkpjBXTuV9vQ5v5Zg9XjbB3TRQnqMoCFK/MwoxDGjMC4RgajcdjnaK
MbLwYZJEvAHcbdsYYbLhTFcLo7FgRE+ubfVNSZ/W4ddoPOWRKQg7XJ8Dl4dCq5uf6tenPp6TmPRh
ipqEOYHYF2/eOpn8bn4erDstfFVBTjY32g/IouKGanzT/ri8nbwvhlefBp1cZMcY3j81bwKtXgwF
vlhcPoTWwUpE5UT6B9jHpYY4hC44fe+xaXExKgNYcmAgc0B6XR8MNzv2P1ALe9MSp3drV8S+wGlE
g/EAg0lo96Ard6Zm30TtGo30FqRo/8YBkXDtZT6Vnxu80HkDd5P8Dxh++ev8r1V2UgJSBkUa02vK
wCCYP0G51usqu/Ess7J+pnEBnVLUPZFqrN9NbTX9WAOBe2922S4pgBJQFM0UbP3ZSaEqrXR8lgqF
UpTb6adNlKVWOlOFFOpcAcMLaYfhSxGLlHxEVpiLwMqtpiXJgntzes3WXTK+WvPLZR89O43MQuhP
2FwDhjJUwG0SRBVrP7ZPdf1kRjd1dhUnueA0np2GT0tg4gfHAxhwWWftpjmJGyUGDEf5tSgfchJc
XsnZhcb8fXK6Eg1pyzihyIPc/Jda+0Pskzx3inY/N/fDIDja/G37sxjm+xeLVUlm1UDCJZUUR8ve
s8J868HEPCvrW6KIJCz5jvDHHOMI3TCibFfBEaYycUiUOvLQOHkjKKXyvhA6BLIJgCgSNbbnOdrI
mpQwbTHRgGGkmAQS6dzLH4m3EKAUwPwHci+0I5gsQAuTvpKgrezGqwEps9oGPimB+kq2WNZf+BtF
XAChA+UQdCFP/aEcIsXskxAZwKrezZN5rcuTd3k19NeexF+4nA0+RUKHBlBvY1aDWd5aR+OxdWtQ
5SlTsKZ1oM6HQekFazlvtH9aQtUAZDPgWdIZByCzJqfzKiHXsMYbYx69pR/cqV3dUZduV7V+HtLG
L/vG19TBn/AOurxQnrtDooTqekM1UiXMQs0im/ppgXmMKzl5mSPHpoIViad1xO9KU5BZcb1kY47+
nE1QqlIA2S0T5pYFUjKa7ZF5cfte5IzndAR0V9HVBScmWKtRzDi1Y0n1OFRy0rg56PdBhGn5hApi
6Lvwa4/JPzpqaM47cCMIDhovVG3tMqFqsKXUqgnsZqC6LNvoysjVD3NYXWVM9xGpvKItBXVovgeB
GxaaPZ9ko8xxGGo5TlJw7mIfD6EuOxYBk7b1WM2vdv0qyd/QQnX6ys/LL5dd57xhRzf5v4Yh03a6
yWpvdIbWIy5TKmXKEtt9kT6nKZYD5V0QAaG4vrMxx3zToW3mNJ5grmkDU0dn43EYBMgGQn/y2bnf
2GC+XxUr/7lqpqPUHizoN3wKV4B2qvNWt7yqbIcK48J7jpSdWoj25AZqVN1Ahg29dKi5nm5pLWWW
FI+4Ssts3idrfC9rOaZUi9ZdRuU9GrLntJBuk7oIsgjijaHtkjDxxrH2krT/m7NKJSzoewHsE4xf
gQyiHmcNv6Wd+gO4x70sGwM1FunkcD4ruNIw+U+ZDIDIYUKCljSd2RV5A3KS72HxIzbBqKgJjqXI
BvMySe06B+cEbOS55a69EhSoXUF6YX/5RHBO/8lSmB0D/VudRhHM1EschBggDCN736iLt66AAoTD
g54bgkPIcRjKpInCM2R/LagXnjqMBWF7s6oL7F5932U/TP31L5a0+fvM/YAHXayGMl1ShEnpRn9p
UuPaKMnbKmnf5Vk96pnoccfdxY1JxiEiDajxbMCS8MncZUZjpfy2pIE5IjkKb8qmCC4vkescG3uM
cxhKoZRmDntWA1rX5GsYgWVz+XbZCP3RTGABzxAec0iOgKzUmIOt6a3cL1OFWLnaSpAklb6Ppbj0
piE33xqyGI95PI6i5ILrHRurTHIRoXmpNEWNrfQ7ywV1+JUCheT4pfw/0r6sN44c6fYXJZD78ppL
7aWSZMmW/ZJw26PcN+aev/4equ+0s1icYtsfZtADTAOKYjIYDEacOGfxIIEVxOdyK2xDc7dvZZP1
yGmYzCWDTcMF4O0lU6FutIAozfkmv4VvyWkI0CILTCi8/b7CPUj01h+ZcVaMGWhq18J0ZLz149dw
fhgW0W1LN+reRjLeWTj9/19e90ZVk0tAI+3HH8DKbuKjehTKE9ML58YcCg02ME54YLGQ3DoKG9VR
sSRKiqhgmGY4mn7rO9tuKxbv5J6ElTHm9otGJcJcMIyVy4OsfrK7g6kLLhVe0kA7S/8siDkIRRLP
0PuDjWEzB/23JACpmD8Esl/sm420xyG/f/C4BjFI+DFSqOH9wyzKwOtKHi2kDfOBvGhgUZI8Ba+7
PZV2rbfNl0gWWOR9RaiyfDB9QYlJZeJJ0UBYCmLAjafb2a4nfaBLPWQhRfcmdWbWM9ZmmMumKLp6
0RWYSRrNLczZi7vQNat9Kizy8zJMEHb8syKW/Fqzuo4s0AD2ap/qR2Py72A8ULZK9Sga4VJ44WNt
i8ny9GqAxsoIWxSeq/jaB/3owfxKIbqKFx/bkwJN8ng77n67sIzosbbMOEpCYlMP6SqN5kkBWb7V
u1UoGlwS7BrbXCVZCUYqumuL89pro6urD1X2NcfD/77b8+4b1A3RwadiJ0DvwXtWDy3S1VIn1bhv
bL1yzejnkO2ItIus19kWaSlQR7txxJUpJiKWTS07I9QawEb1fcx+1umOjO+qhUeBqbhJ9Jeh/zZo
l+7UyiJzwrTYSfPMLhtPNQoALhO8fCpU0nb3PyH3HK+sMAdsNlNtqKmVJYHIWakcLQOl5PS353av
F8NOsqkh0Ymt0QxOPlf5cZFLt9EES7mduPgwgpcpLgtgLUzGt0cI+jag1sXbKXB691wDo+pS1nIq
yRd/zip3xPgauA9B0yCaWLit1cM2RT2jWkMJhtg3jdI4iR4NiPjEX6AetVmOGSY9hhzKZmkgBsXy
PH9tjsl58n5pFLpYTyI7E/CVfjrG9tMSnoYs8u97CM/z16aYVCc2jaIjCkzlezD4QoOLUs2LCSR5
ZjCsgAehjJEZjdV/idWCzloqmBi2Xx35pLffl+LcVhC+zDYNwLJl/HZ/XbxPuDbInK/ZqCxlyVXk
UUmx16RjYUfuMP/M5MVHuu/dN3bbeQCbDB6A6CHSSe8biiYjs0PVyCVc0EhxFugKbgAooNxlVLz0
U37ItyIucF55aG2SbTs4ZCJSncDk6E3AakO1C2htey8/UtYV4laXPIg2olIvLxOBVVQX8F+KNGEC
ZbfYcSdHH1aTBwXdlUSHiukE+c1io0cgtPmDGw3smJhTxVynDmFMJoKZM4RxqwnQUwfiZI6uuhBB
D1BWvL+BnEcGKssypYKD/Au6vcxV04eLLamolZrK10W9JKIS5S0giToICOagfGaC+oTFfXYmCGSy
VEbzkkzbpniIqt7Vo9arIdQVAx0SDpNnprILAOj9lXEuaxi2UP6AyDDA/cyG1Q3uwVbDygbDIIHU
OckmI9V4iaxp2uHXJtv79jgH/coec+4aq6sKMKDDntxuonneoRSrAOPndUnny9ngEl2EreBuHuYw
wVOFOsKtJsxcdVrW13CRBEzyYWDYjuAjcq5R6Ej9ssBkIs0oJaDZhQWlbdxwfFYi3UuF0wPcrVpZ
YbZKjWJ0IBJYGTDFlQfENn1FxguQCLaId5tdLYfZI6VvFXlp6QeTUiDR0uKClku/z4sh9pK2S10V
rZanqU/fY7Vp3WWyci+e5MEbFrkWJHmiRTPne5Ajta0s+KeTbezs6PQ/VflUpE/3vZKXPEB1jGoa
4CRAy5oxQ4DtCIesI56ex+6A1oBi7trq3UrPNvlmQv+srwq3gPJ0qQ+uluauVW7j8HOdndUuaCQB
OJXnsatfw8buCUNtyby02OnwPEhvuSmoAXP/PpJmiOSB6Pdmgm4ZAJQvzR5PxDnyZ+2xguyB4IPS
bIvJmNG1+mWC8aHQcsrFVmCiPaR7WmAedvInE2NCBdSsf38CEeFzbY3ZvqGvIeCtw5pTvegHDaqD
ELTttnaECUt06jbCJxynRLIyeMMrn/X5JKUWXR649kzIBNv+8qBj9EwFD2nuLZ8En5NnTwV4AakD
nBQotOsLyG7NrNOkD3tUMSndOMHyQNMH+lIEVcHzfXs8B1mbo/9+9bSSnCKrBuogqbN3oksnCf4+
NyGyMHUI0RVc3HiBXBtQTD2TQt0Ew+hb51Nmcv1rO7qAQnjdd9Bi+Y5fvsWCuMYLJSD2QaxCA9/R
WeRbH0bob7c5+n/Kdgzf7erF6n2jEr0VubFkbYf5eL0WLXWc6ZnXvdX78ak80flRVNGKbTW6DTqf
UFqufMND9zi4v228KgZERjF2DnwHCAFYVJfey3NvTwvV28gf+22x1d3ep9IU4jfIR42HPeEIlTI4
JBA2waF8vYXS0ti52vZo6x8Mv/OHU3mSPZryFfTwbZRnBRFzm0BNBTSkAZ17N0AB1O+cXfvXLBQ9
5W0u+K7QIgCfBdR0mV9jaWHf1CN+Ddr/PgE+M7EAB7zUIJO4/415RwMvESjhAkFDSQuul221SlnH
pM4BHtI8qco9JRP4KS+bWFlgS1Fm0Y5SSkCVkRtdMKELKE+ubv28vwz6M9ndw0kALAnwLqyCSSaK
fBm1OikLQO27M5nafVTnbqpPftRkXqMPHgAI27IUdf+427Qyy1wLXammulNhdjvR1eeum8GE54Qv
TTd4cmp+v79EblK9XiOzVaGuTp3W2HhU7slLASmTAc6YP5cHEb0lf8f++zHxiL32iaHsZCjuJrkX
NnC+dldrvadq/7m/HJER5g1il/bczhnCV1IcbBOsYWrQK6IG9P39ueGQ1ePCiuYeDdHOBK4F2MJZ
OUrLxehK//5quKHKxnD9x/QVRNGYA5s0Y1gpJETJxLLeHEl+kIjtR+YcRLoeFJinliwrGLvuMDmp
p9lxcN8+Z6EosOEE07FYoF/o117dcE2RaNC7xEM1jmTFraT00Cvja9RbF0UyBQ0Bzs6B648qjOH1
D31bZuf63HEaM8KBbqRTYn6Jou9p+Pn+cjhRCbBGBD8M+mKAmX0/kl5Py6WhL5C4dhP7YkdCsRRO
Rrc2wRK+m5ksFUuKl5u8BdkvTlO5M90QFS7A7zzRs57GASY8wRiFC2FJACgx4cmGvmZoTgSAa+fV
sA4hVqQHdrSVmn0//y5iXfuozuDtTVWVb5CueSlbjZlhYeg07yJAQLts8RJSCzyOl/PQRz7eoUC9
gsiSCUdEc7qp7jQAXj8PyHn6LajPui+ZBw5I0ICUr/khfhJFJp6bU9kSKJ1i4AhyOtduHtm5HAKe
hmmjIncxmluaRztr3AmcKvcdkFdv0lAopC9saJXcXMD1suRGC9IZenH0EFNOjiBwOhU25reUyM8X
u3GhNJajE0AcxXWW4azn/Xawl2cIhQZpUV1SAHDv/yjewUPFDbUooDYBk2IOeVgVIRi3gTxsi+Ok
BWF8asPNfRO8OEapSQEiAVeeDYD79Rc2pbaYrQhwL/Chu3H4PPeZ20a9rxVPOTYY2p+J81cCsdtM
ZPojm2MOyZVpemJXMayNgcBacnoipVME0sOq/mkp0kZOMt/qQRSnVG4OJcgw/TQXP9LpLe+Cosf/
F7YgV+svtbY8tnYL/r36ZAw/az33a+2cmuMmqy9l9mgnzlck725qxi+LslPTN117jeRXMw76oXfz
tHMN6yKBhHuWfd35vpTfGwxh3P++nC28WiNzTchdYjaWiTU6TvKYF9aTFBV7q8kEuQLnnFyZofF1
9SkrJ9P6uIAZddA2diu7VXxIpPiwzNXz/QVxIvWVJcYnR4gO6kNG8LQKc1dVfkaS6Ga9+WQohK5g
7g7jkU0jd2UGyK3XEHd8n6Ez2LpQN9yGu8VwFYqK2GUb4dODbsSVM35YBVsJrW8DpsdE7CnpZ5KY
sGpc7G33SOUU241GpTk6EMHn3ixwjNuDxxhkUkm0YgpiSZgfmDbp47gN99mpAX2TjAaP6Da6SZap
KeQoUAjFGC94WK69Q58jGKsaTGdB+andZlsSUICcKDm+LbwxdqiXrrxQl0eHtA3s4HjZW2czHSWP
BNarA8G6ZCM6Wv/DHFi2KEcZNAMYR9EKzSmGpMUo2ImcrE2zxf16pgK/BHK7QmJqroNg4Oi/1pho
tYyOWdsyrFmfTOIaGzST0O8e3+JnzQMt4J8MUUGIjI6woMCA2M84JIhjJrLUeuzp5K+keCgwVVKL
JqJvwgbt56xsMD5YqEoHymjYcPQfWfOQ2ae0Sl0p/u2LjNoBGNyAaie0ijRmLVVTNKOVOzEAEM7s
hgZ0DA31UapEc3Wc0IHRKTSqMOSgoobBOHpK7ExbWjMGdvkS2idi1W6Tv90PgLcAVCwGPT6I7iLr
1xx2/IRkWWjldpIAHrNsdK/dxl64lS6g3e6DZNdsjWf9Utte/Nw92Md5Z/5uAAarhoylmbQZB8dn
bpRkmFqzGAuojNmvVofB21Jwl/DOFU3F8R90cxQocTDHeCimOTaqBMVBfabd4B0d6kYBhKJxencS
VHM/AOxM6HU+EldKnmijdHBtr+8nTEUYLcgFN9rGkLxWPWJ46FlygUD6ovsUCz689juoS3yF3NTG
eZGBa4mD+UveuMWX+7tLPZH9LcgBkXKBiwAsfowHAWo/E9PR0NWR3w1rW8nBoO4sNLBQxLhviUM3
TSl4cSQoOQka/syy27wH22FOP/PsTkDAt176KWnc5QGTM6Wr4B+Bs2/n379e8WZFTEG2i9rXTaKb
aHLV9dEI5lAwUVUuLV6Gfnls/eJFQw/5QNUH5Z1iePeXe3s0r80yGUrXTOqShwNEVjQJwnydS8bX
ytjeN3KbxavUCnQdQPRFy4jMN41nre4w/g5NWxBU5Zvu9MFQtTGC+dL/6GYXmaMOFQvrMRP4zf+w
jA4dxPIgJ8a+VJxCg9hWActQY2+WXVVuKcFYuoGAxo8lfHRmcB6jZoq3pojf5yYjw5qB/YaiBJUB
vZHbwgh5actdgXG48VEJPwlHbXl/3/qgeEdihJIhPTKrW70PtbatdYLqUBmelsIBzkBUYbh5LmMJ
OPwIaw7OncPeD63dG62ejIWXpQpIYIzOn4YlsErtKdWN2MNozrmYiCDu3D5oGavM7adaYd9XUZMD
Bqv8GAMolZ2TIDQ8g5IXU/bmQfezi6j38jFrdx1irhfLvGnV2ZGiKnYSL3sPn5KN5Vcz5jnTwQMb
0oaifVriK7tkK0EB420Kpu2f9H+ul84imjoHIq6xZCfemOwHwCukL/HG8abl3H+oR4WeKqgh3XYV
GIvMyVTAetUBnYDzrz+Xez1IN/Vx+EK1ghav0oO2cqWt7GZ++CDKfrn+i/QDwCqqaMa+ogcLFbma
0O8N7QBb/jyK0OkiA0zaW3Syk0UyDOTpqamel0FQ4LnN0qjD/FoAcwCHCmKIeeVUmDjZREmC4kTt
tvYzkjfRlURz2FvX/GWJORG1bE+g9sEmyU9zGEDQPaBuEZEPJC76noEgXIvsMUcBJDFzlJvU3jY8
Gxsq8JucenAJFn7ii+Kk4DN+lNtXcQxPJIwMdviMI2oNaQfaSyXxVX15kUV4Cs7bju4Y9IqpZDEl
HLoOmVOc1mlawSMMxQ23wPD5mdfmgO9RSDjZCL4iPTq3u/bLGvXP1cJCWTL7vkf0BJMoKn+7BS8T
KMPuoaEkfijz7vH10pgEyWo7YElLbNk8ptssnbfII/dot/r3F8U/U7/WxJwp8Bj20wIaJa+uMQzt
RCBbd5RBkC7cvouvt4k5WGqRGwlq3rizydu0fAEGEfjYSUb9SA3mIXal7scfrAp8TcDWWzRVYIJg
V7WN3deQs1a10Z9GydOaYn/fxC2EjQbalQ165lbegMdBHgHfhi/3NuNhou2o/lTzZn5UMv6FiB7n
DAM4CjQBcHPoubPZO5nisOiBjvacnX6oN+kFl+ZegdIC8SKoENxfnSqyxqyOtGOipEqcemkbmBhb
aTL3ku0wehTMuMcDOrmCJGveyD5tw4cPif8HVQ4k7asFM4c7cpw8n7oxBzKxVD8KAcl2OqCqd1AB
EBRFLc5BuLLGHG7FnHstVlGXIhnQ9ejbLvHP+9+U5zEwQcfCIbeEFI+JwnKfZhmJ8P0oGKS7TPvk
UO8M1Gymc3fGBxTsIW9FgO5YYOLFA8RgsbLGmJHW6pPUmwCuNMofgylAO3IkKsBAqYPlAIcXeFx2
4k4127irIckB8eqP3k4GKbHm2TxYIOZ4pKlVUbkkd1FR6TeY+w0yv/RoEedfVI04sRk/hUoQ6BC5
Bnjj+jQ6mRM6CYTHvXgfbmkPF7CKAGTDyHREvRLuPtIJQ1w5wKbcNmiyaEDPAqrJBhozQMzO58kt
PBR0Jtw801Z8f3PuArDA/WOQxXnZmJrpUYrAYZSNHcnqwJKUA2SaBPkP56WM/VzZYcLmUtV1Bvw9
VfetVbxY803sm7Ub55j0BWvWLgPeJmxdwbHgbh3Vh0YnDzUXttACLSjJbAeJliWGkwboeISwFroy
4opIjZb7IYGLArIH4HuId117SW+pRaXnM9QIwR7q2PXRtpbdNIavgiXR0MRkCijD4Yyj6AdNhxvw
hylNStFhSSWw1IieqW9/NQLUdhbodv0b/+cv7B+DbClp0CsnigtcDlM+vsSd9GRZ9WOqNu/3FyYy
w3w/KFXMQ61iXXOBln9+JNVPSRUkC3wv/PXxNObqaXIrTh2yFIj7aY9COsUE4nBZM9BCU9A+1lCT
38wi+RlO1rreMhZnsPSJVmU2rIKxSY13snIqISVpBfc/IDd2IBwbGEayaeeaSYVCW+0crcVGEb8j
PhUB7XYAB3UBeqAb5OKPmeB4cZ78xtogExhDeaQlY/CsRQWa8OHnolVcVTqAz3KJng0RQzqnponG
DqqIMjryIKRih3tNlLnHnrS4Ei7hU/NMJ0FIUKkYX6C1exGgk3fFra0xl3YMKeNWWqoSxa73ZH4s
RK1Tnr9T+nVUDkFAgD27jhdtJsdxnmA1k/Gfpn6V2mdpEFG4cP19ZYR9L80zmlNaAyPEVw9nsi+C
KHCVyF22zb7bklddcG3zXk2G5RhAVNLXLmLU9aq0dC4Tu4fBVO7ah1RTEOVHTBdmUdy6aGzqW9Bf
SaALW0DdLA1p4cUxmTZLKBeCFIXzMAC5FD4tpXlAQY85DfKcSX2nLimmbJVTrege8sFN0ccPtVx/
LecuyIFfBDvB+B/BMeQ5Dp6MGKVAQ141Vbrxq+R9mZ0izpUIg6lbc3btHOllhs+Oh+TTXLmF6gNo
se1EqCm+VSpFATYd/IPJaGNgDBJ1iTMPTJERPrcKwlDyfH9pIhvMkUj1FPdZiU9a2Q9OF9TAFtw3
8MEpxF5ueHH/swrm28lL0ciJhm+X7+XPziXaaTsHMzy5P+w64haDWz4E+F+oOJJK9ATnHUgHwBE8
rBzUL9kLPMqHwZjkokCGIntOu9M94wh2kI86Yp3vDMSY3BOVT0RGmQsJOkZ1a9dyCmKJzF3Qs2iV
98kUnQXexlHudCqZASonljqsmhZcqnWXejnomT1lSkHP0Waq4MSJrDBrMcDopdlRg4iWPqv2qyoa
r+T9feBrUf6zcAXcNO3MJDQzyehTz54vg/UpqwWkA7xrev33Gfd29LZNIxV/f+yf1ewv6fMovRh9
cN/FeWFpbYTxcIdkUkcsGJEPtP+cbGcweIopbkTfiq51FYTA91fNpgMzkm4/Z3WyBVmjf38lPNdd
r+QmwGoTJGhgwomgolfsbCtzU2X3fzPCpBhamZtmQvc878cfpB/8NpyCuCkEW8+9KAFXx60F8n80
6pnFDH0U2hEgpn+/u0wUQaBYhaILgfSGT19e4qoA9/sB8YdON/gnb8Drw9DpTVLOqWeaoy/JxJuc
h6EX8CzyGiQ49b+sME4NamepQmEgRYOkPjmf1MPfzULk1wSTDksAENA3UVDjOh9mmNDHRyvoBmya
LUUK3DjCTVx+TZQ9SNkE9wT/0/0ywEQa20zytJ1xERnK4hfZ9HnG49UGsfR95+Nm1OhlY2YWD8hb
SKuZdDkx44FeeJ8SCVOzpldtM8+cH5N+SyvcVKPzvk1uEPplkoW4VpVq59mM/VLU0O3Vk10dVPsv
Q8hcwN2jlR02Uesdh4wES7N6PZjtE5QvBBcqPTLsXb76eAazSQDWZ1pTwUITk22mnWfncznYfgdE
t5EK+oBch1ithsl+wlod5UHHVwud8bEtQeeapo9TlgX3N0fkECyNIPlI7myEo9EDYPHv/CRofgBq
6U1b2ge8b0+0LPrvV1G8titDiiJ8whC0laRo3AoFMbkmguMk8gXmsoiNTFeqwUYurkybQs/2UIcX
fDm+CQslNCr/hrfB9UpiZzZDSZ3gDLn+I9SzT3IqemX/j835ZYNZxkLaqTEHfK1S8ZsZxRHaoXS8
oj2gOkJpsh1ffr6/QaJlMdeGGnVT1rcwmc4gfegcNxElVdyUmIra//fLMTdgOVtOl8dwbXU7+XKQ
+/FG3xuID60XHZzA+uY8EdTpk9g1UE6zAyKaoxStkXmoWhZpEr1AiqpVtatl71MkCHn8jcM0nAm9
SPBMs+lp3+dmVxhwjtHrrB36HWAnCH1dc60ikLbdN7EmGTc2rSwysamNE8nKRlwgeRLKtBkLIXM9
UV0g3NzJmF7N6T/3HYX6900wXBlkAhTR5qIDeC7z7HSn5qlrmN1mBMz5vpVbWh8VWhEKoi4G75DH
sDgPpxnIkmd4ftM2AGVhKt7n9+RI35+mPxAXyD3AZzAEt3H22h/EYAfcmDZkmsC9prFHfGmngaSw
7agxOE49KYW6bf50f4U8Z1wbYc543ahQG6QFjTYGhytgSFol8kZ687FbtTbBnOluKBcQfdZ4xmxy
jGxVAC1Xewr7EbcWeDgSY22LOdwjjtQS0W+mbwdQqOY+sICAHBVPtm8EdFTZPFECKND9ujpGbHfW
y/3PyXPLtX3mbMtDMoEYEvaHfHBjc29AjXqu9veNcAt3KyssUqXN+pBEBaxMb2MQHZddvaMgXxBy
AAooqttxM961NSazmQ2pb+dER7fNnwP9+6CCXj3/4nwbgQLXTM/x9YfkIgk+pGgndSaiGFbYxZ2C
NdJL4KF46IHIy79QMNDyYPcueio/ad3H8JMHgvJFvTUEX5nbVl2vmwkxUT5K6hjjF6T7Gbzdz0Cu
oWwChvldtdVfpgMlmFfRs7L2yk/9rXxWd6KmnXCj6eld5SuF3oNnycRPUJ+Wt78bLo1vgKHwA4D/
J9nResFMwClmuUtLk+BcVDk6OlP/JkXhX2ZcCr6sIOboTMyp1BEaryHsOCGmw0FXbjif758Q+hdu
Qs7HdJAJqMUNpsDIQrPA+CYqG/FQb1S1lLbLPJSHQVJav857EaMF99iv7DHOmtRRi/kw2ButFv2W
hxqDgfZouvdXxbvXcaODpBK4AhOE04xHzlYcd7H296O6DQigSLSQh37Lv31Sc3YKIxKof0JagRId
MUe/ycfObHQkEoOseBqxXOS0gjXRT8Ns1ZUJ5tM1i2VEjo5eTjtjRbR/tBBPeyaBvskDSXINwa0q
WhLzDZs0DsdxREVQrp4rC5leIfv3l8RxvqsV0V+wOrTGrISzPNDsq0Jkki9wBtfCJmmOoAcsWgpz
XitLqjLLQSbb6NCwNPxC7QS7w1+KAQgtiJ8wVstcZ5AAd5SsGWGhHoejFMXkr6Grn6bFSrd6kxt/
9OX+MXfTXRkztYwH+hq09ccWlX2jtf1KI34zToICFefEYpPwcjIxFIEMi0lK5gmQ6GjCQ2OAjnrR
nJRehazR631P4BpBqwTUFOgsazpjJM9lJe1NZMWKHbqp7Hhj3Lv4koK4wDWDqX9EBki7AIhz7XCl
OmtxSZNvBcyx5nmSz1EtKBvyXA2TUphUsSijlcX4dEJQe0g02g2Rpssg58cRMLTf/1gWyDohYaVi
/Ib1tdAaIpN0MWi053LatG2BGmsbqj6G8MnvX0AoTf5jivWzNIG4qtrjhEaUtTAfPFL9wc6vLTCB
05mscXSKJIP80l9h9U1agtZ6uv+9eGdzbYIJnHIDFGAdob0SDVnrSuN7NCypq4TdZehjkYvxMhHo
H4A5H6qqKm3jXvuYvqQTqgw01vwdpmktN35PP/+7Ui7H3WANihwoFZqY5Wc8ejGXSpkSFa+SIXwr
uu7TMopmL0QmGI9Wys5cDE0BZ3aXf821qXDLPvfvbxF9bTB3GwYncfRBJiQD8cR4QZ1EeaFJkHtb
8tbXlIfZxmS4PbsQ/+rtB6Jt75vjeATModGG2Rn9VlfdmexyWFoVsIj5Aar2riln2zF7Musv9+1w
Px0QTpQM2aaIsmtf6FUyF1WG3elQ6kwHNGBFNxv9C7cf7pcF5hlnO+BPVyol9bJ2dlw70h+XyZnc
TOv8Mst8MxXxs/D9e7Um5qYbCQnLeIF/a5cxoHOTDkZdi/3fXJ/CuUnuTmGeDLhCgERvmCqqvNY6
hWB98Uk2jpnl09oaBqr84g1kQhXZGU9LUG1KT2SZc1UABvfLMP1hq9zEapeRKoOh0B9D/2u5gDph
0/aj4ELiJapXZhgPQdatZGELM/o5Jn7/GRBYoL1tCE7TkTkIVB1FCFSuT64WxnhMZZN0IR32L8ab
QrG/6L+vmYwh6JUBxkF0XZ5b2YBEyqCdSPcwT18M9U/O1S8TLHRwxExDoS84V7Fd5edQnfpzMtii
zRF8KXaU3Oitoeks7A2p0P8fcS7dsvx0P0Lwj9NqKczl1Cr6GM4NtqOYg48SZBGEe1JACeFgQwHa
FQ9a85cF6SPASilihrkyIugwVwMB6qUdrM9xYhwlSdQl464K0n02SDdohs+O0sZ93dTJnFaoBlbf
1SA6oJ8ZZC+UA0s8oM6D/lgKmC4csHFZmL5kbo90QJez17LKQ0oHyn7lmJ0Ht9hT+vL+99M7Cxyv
tMRpg0SNhWqUnTKpdQmWqLSJvEw+TvrX+w7B2521AcYfmnlRrKgqMG2vPbV666bDy//NALP9oRJq
crpIpRe1Edp8xJ2EiFv6G9lLCVwv4OvD3t/O/M2RpTSNAjlzekUofnJIzo5nXiisX945gvVwfW1t
jQlo1ixp4GpKMy8GejMwveUI7rXOHd4hQ+HOx+Sv+9+P17CHC/xaHRPfQMxjGl1LGSbex0AOjF10
kEc33PTJBx4w2aBe+ge9WWSwdDADOJrbKbQsHSu9zqG8KbeqZ+dtkEjfCgQlZ2n9+8vj+t/KEnPv
kUGPKtumtAhlJbvFpEJvqo29+0Z4l+t6OcytF2UzhqfRbfZa50tivxXz5BoidgJeZrS2wbjFYiq2
insIKWWPrCF76mS/H85xdmiIJlgOL0kBlZyKBggAiDfVJrUgshw1CAqSCrxh+piBzGg5h63gHcOr
9FoYS8aYq4LC1k2RSTHrohtDG1CRi5K4MZpGVDHkW+pT0kFja7yPG0qpDUqcS/6ggmo0Ec748dxj
/ROY8EQ6qBpXJpQ5tc7LvoNcBbCEUfel7+QdSOZ9sYk2yW/rbQBCubbJRKyyTzAkpIP0bVJPs/5o
osBdb3/fITWcMFQeLNMAS9V1tjcWTtTJcoIbxPmSTzP8HpzogsjOc0gwdRu6aqJGCDqLaxsglzBi
EuaV11SPaew30UXSj6bZutqwv78alX4RNgCvTTGHeCosouUl9KcdG0TWcWh/byfd2DdTJB26Om39
Vq27bY1qSKBPkuzLZlWenT76ljXzdMQzufLCxSxH15ikAiLMZruxurrfD8acbgcjNl3ct6W3dGr3
kHQ1hC3baQnuL4LraavPxcQIKZdIFGZ4Ejpm6OZgGekzSXCZ88KQZkMzGfgrTGmw6PguLocxgwqk
t5Stn1pnC3ouxaQLogPXCojNseMOauwsOD4egVa2C1jRLdlVm+VNyW0/1RJBnY7rXiszbLwzVE1q
B5DG6XYL2nTw+i0oP7mmsTxJIBwJ5LQULIzX7wLU+NfKmJtwzhp51hZkeWDZr3D3xrh79Rp3L/ms
oXPoIALlW9FVyPWLX0bZll6ZpriU6KZBcuJlKvSXzpoFDNQ8OgYsDFraaCoDmccOfVttW5KEWJmn
XMyt/U5JjpMg2f6tbZUH2X4Juq1oAou3gbjaTXRHQJgIaN51fKj0VNHjHHlFhnkKd6lk3VMB4TvI
U4QY22LMHW/935arQWxdG2W2EFztM5rm4JFKwIMW2fVu6ucfeZwewK+2vX+geedgZeqDGWf1ogaL
T5ZnHfidiqI957P2qlrND1sShVkebAWqzuj+4HWDz8kyDSJDSkHiYVUe+TFjUu55wSMKiWdA576g
DeqA3cxPn5OXEGgEOmX6J5UD6MojHcDYGeD4TOAyqjjtzAohNDfVnUyarWKFG6cREfvzPicsgGYH
nL/g72DcJQnTIgNvB55Y2U4HladkbnpDhGwSGWHco67beYjqqvIq48Wuv5nTsdMM9/f9YrUQS772
e5mEaWaluHvVHBoZyymfLmUhmg4RLMRiLviwtnqgibIMoSpX3fIx9xFAzjkY2jaGV/jpmSrViNrE
vLwQzDyAcMIdzBtuFcuuZmJp+Hq982DMpwja5+ZJHj/f/37cGhLGb3UMiFKkKDuAoZW6XeMJDG6x
8Ju5NVCSk7yZXJT4Q+uEjiyIXJxvEuRDH2TGtwNf9VxAUnhU8TkP2XfIGirgqpG8xrdir3rB8LZw
kJl711AGsP9aZNxdyZa00yZYDCe3LQLKc4+811NflCdM7amfrK3h1VsReJD7uAQxDlSVDDoXy5YW
EqlWzawd6RVHtWtoumvuB6/aU0iFJGhT8px0bYxJrq0KUI5KB5OyXrX9Rak63evlNj0vziIimaCf
i80QTRNyUTYYJtCxZA523yvGoLchHrFjcYic+DgMoJoInU3St5do0Py+bz8J/JRr04JiHgbpQCfI
dhKt2IiGUEFhMN+Ph+SBDidNR/vQgqldK1yL0jNG3nBWv0ipK9pI7qe1UI8w6Tw1Blivg4y9lFLe
6XhAR73tj5r6AM6VjbVIgWCNNFjdfFfbBkcDZSMC/9m1nQn03rJKCnQvAHenPXrK6k+ZO6z9fUu8
NAgD4f8YYs6DqlT2kIcjFgR21V4997KIRIPv+w4AfSDFAlUdi5yVqn4YkR/hyH0bA6p/ZQXqhQKO
KzrT6d9fDy9WmitjzJMlK+WRjBayA3vB/WyM4wE8Io8LtHGA+xPld1xvWBljdilfpCWqCVKE8aC9
Fa2bI5aQo32a30w0UVwtAPHeQ/j9/gpFRpkdI1ORKmWK24CM1UbJq108ahs1WwTXAc8Mfc1g+EHD
uWantIfSVqZqRDnMGj4Zzl5CmaAPBZvFtaGaGEyAGhQVYb/2cm0gMyR86W2Khqo2boYSk8za5v73
on+EPUqosNLzijLijbhVD3CgOsdgyzd0JzovafkMnlpp05Z96EVWK8IC8w4UWCVAh44helCd0jf1
Kj2NF5IYQ7Rknqb9dPSzXQvmYUR/n/771d/HgCQK5g6WU5PG8qwqhuC4mf1JXAcCF0ytoMpEWsjk
OUSNR2eOsYqhV9zKeWz7Ux4DjtsarkZ+6hCTu79JvJi+tsdcWbIFwqdepl8N46aqcpEHyzMrkC9K
/UmLMpc0Avfmf0aMFKJIA8oYNrtfrHpKjFLPvR5Ez318bo1F4Hc856b1GUoFqKHvyAQHQPuaqHLk
ysuWbxLYvEvpNAyy4O3MNWICwQE2TrzMber8K28AX8qcdpLReNP8OEbv8gjceSZ6oNNLnD1BqEZi
mhhXEdhMmEs+nYZhru3/R9qX9catK93+IgGah1cNre623bZjO7HzIiRxrHkeKOnXf4s+d++oad7m
iQ+QlyBAqkkVi8WqVWs1uTcCVGUPPwclC+wO93wSJknuNgk4aERql7zvY9syJqTQ1KLks+cLK1Ow
zhoN1HgrM0iVa1lEoMpdE1o8aKhjYg4VlfP/f1Gy3mppQjbt6DxZGZKdFIqbZNwMF2w2/9phjiuA
Pf0ad9g7/fvg52AK8SiCsLgqIXIZUPVAESExb+MAoKePRtB4gH+WWVhhxHm8wKCRyt7QWwCqCIbK
eAF1a4FZkjKXipzhDY6xyal9qdX+WYMbeIYE4nJXyrW8DC4HB24GQfv2eAXDGz7wJoymYY85dcA1
9odrEtYe2Ds717ylcjjyXpTkcT8a6PdtjL5ruP7YDHOREGBTTUWLEXw55BRDCjo+FD/orGG6G91e
UHLjHWKoOCl4FwDwBTbU80+GuSVUkAjq/o11aCS/7pGziLaQ6xYbG8xHG+rVntYRNgwokngNCIhs
Xz4YIVAP19mewtilT8S/7aqYE6wSNSU1ChieDXosEOpK1V08CXZOtCom/EWroeeO3YGy07xSl2dJ
NHzKg6RD0/HPp2GCeK8VGelNeIIeKjvVI7O77i1veKtvLEw3jHiiUrZIvDr8PqAUlmbQCAt6XPdA
tR8lPUr4bDAJ36QmhpLTRUrpl6b7MmO6Yha8GOky2AgPHo9/TTARvnVQm0lMHLC4TaCTVLw62bpz
mgjxfTIwEiZ6dXBCCLIxyuAHmgJcjkx6kUddryS0/R1Nq4teUGBU01VlZL5jOgI35AT6M1NMZlH0
A+Y1Y5SFqtq+kfXlhsTrCVXJK5PI7iwlN7jaNLe3VsHNLFoic6jT3DFkYF5rCKGoATiX9kMGEFqe
X1UYnhLER64tqkmOziFQ4x9e4dliEAB5QXm/Gw6T5OWg3HqSvMlrD+Qh2Y/XVUCu2itVlH3wAjNS
XUBxgLg10KNn/CZeiK6kSYMa5UHbSXTg3PTLaxuKNtONJeFUXF4ox00x3Q4sCEWrUtTdeaCsTUnr
QB2UgRcbYWW5maKXQSe+2r3UYKq+bIvnNxtbLGkUGD7SzqzBhJWWGEcBsc3UOb40T25h1/vCHr8g
NLw04ygwy4loSEcMEEfLqKh86PIQpR2XcUC7OTImdF5KNxah5bkfbWuCiSe9s1RGHdNa/eJSdtUy
BJ+O/DqBPZByq5siLxEtiflqcdspal4AKbIMy608NA9dLCK+4HUqt9vGdnOGPJUxZSIBIemTNzmo
dgNK9SDXC7JbpF7ukrrkF+YGnRBoG0CH+r2GuzzeiQqagqWycc2E+rFRrEDdkBnDAYpLZ3kvuyXn
oXS2UCac4bojsWqhcQ7oXLqrOhW3jkJ6XwFTkL+W03qoSBeHpOl+XzbMuYXODDPxzMjQitBox14i
SFG09GDLBe0kCcI1D4RFOYcUSGngvQ58zPkZb8pe1dsJ1SLiSbfDoQ2ju9wrr81d9V10C/FaPGe2
6OfcvJ6GJAMRAyoQsGXfg+EVsQRA7iikQ29WMLxZT9mP5k3x6jvpKH4bcHd0s1L67xvrljUpmJFC
gydTftf6MWqIWxLB8I3IBr05NjYWORrjtKnw1WTINnWoIybos0Zq+Qm8z9lWMolSpJI8zWVa5Etn
V8ZVlIlGzERLYcLWqleStZRQO22qW8P6YuFpU5aCp43IBhOqZGcBL242NJ7UtH5tkC8a6hCQyBEV
Djnl3e1u2UyvqsoHyHfU1MlttAJwqVhRkE/ASaHZIi+4TiHmVTyo6yK4XXjtjzPDTOKVYBSwNmps
Yh8sb8sPxXbtzAUfCKrLzZfqFCNbQZ9HdKnxr5w/rm4zUQvAf8me6KG2b5qDGiCHxrPjPxgjMQEJ
NwhvjDERBPHJyZsFkUqNTvJyl9iCZFngJDYTNQxLkuZVQdWyK1/05EHN0UAyRMM5vDfo2Zeiv2Jz
ci3S27W2YKClfGu/0knUPIwPzk38CAUS6BiJJsFEm8YEijYFXlShyMBSaQPJyq5rXQQn4mZvm+/C
hIgadCplksMJSjWsNcOT8sqNzWI3qy8QSrt8WwkdnYkWVg5Gbd3C9qVlMC6utnsfJnatp7x2c6hc
yejXihmReIn45vJiK2V2n+ZdnqI2D6UBsBQ+LdNVBkW7UUjRR32YebBtvYNFrvfoTCFWUelnyP+g
v5cHmeQN+9nTju1rqrjVkyj35p5hEDRDCBGXs/5hREhenMpaZjyk5JUk15ZEACRResdv9BGt74Ji
JErZ2lXjfJUmle5bWpGfCm0oXRtC1cHl78s7g9sfw5zBcXAcaUrWBoN+i1tFu0hRPCv7hBG0Pmxg
SMHpgZnF8yMIjVB9jqoONRNIu2vDqXeesvhweSG8c7e1wfhpjpFSaygmLERxjvUChF2U7i+b4HFq
UMmUf9fB3GrrkMRNtaCI8c4LWENHOz9KwX8OhH4YfbTaKaXGcmXc5T8v2+YuT0eBHW8ZB8zsjGkn
UZaaSBGO4aR6TfHmNAJEBu/E4f35jwF2srA2pqFL4gFDecZzM54qe983j9Ui+Eo8sDYdHQLDpgq4
/gfOYlmB1tUUmS1lV/tnEByV/X94rZujmOGFtzLQSALniVY3FG+ZrSNS0UO5yWo9QtrAdjD9l6z7
tlDQLBM9W7hne2OLxc5M4HXBfJmDds+vxaMN52EvP8ygYy7xIBSpHPJ8gk7ooiGMrsUHlt9Gbou8
imNKIj/dy7lxnWWCNI6b2G9NMKdK05s1gyQtstEZJOTgXN+DdchfoBwPsS6vRb3H7w/mHl1vCCBA
0c4VTUdxr280z3T0NlGt+KD3UkodeBhr+OVyT1nQqfqG/AJcFWYSQYfSAcwlCFbcXdVk8NWB+xP0
f0ywkhw07OpIrb0y3ZfVU1euotyROhx75wAQ968FZlOVzlk6ZQFdDTmCXvB58IcDCaH9DDRc9NAT
t76uThihA3iG7IUZJO/CMzQLRPoYIceAN5PUQQquQ5ncgN5BdqzeU8jqmwRqLNWlYpz0Q37OpI6R
dXRTcPbZ4lZHVbbkVgHQWp4etHa9A4146Ixgr2qGnZRCy2JswM8g3a7INdtJCqQuukkMR7Tv3KWD
jRcdOBkVPpv5smqURpQcHsDf3F285uBc/b/Io6Oe0YJ6U3TVcyMP0OtUfk5WMRzO3HtJhvENMgJB
ulb+2hzNJg61IgSkR7A0kSH13JBWpW0crRgSGePiFHXqVZmth7TWnpu48S9fRPwDuVkU40BJhCFt
1UHGtNyPFIVylfi/zIcVkgtU5kfE4SNaGT2tm+y9zCw9cgpUFpxs3mMkOchHoJQcDS05p//9Py6N
JksbY9rS6LkR0bf3U3p6hwtdYZjWb76ugep+8mLa7CRd+8ZcncZWHMeYrI7rGMCTe1mrfEev7w1R
D1i0iYzjr1MyrZMBaGpjRcCFhJ38ZV2/z8lfN5HQKXUg7eDYJgAiLEq7IYVhtqUGTYwhsMirlotY
5j+G5nMDzIY1ehPNaa/n3qx1+zTN78pFFyQo9BOfx+ZzE8xWoXeql6SAib6xd/VyM+i7rCXhZUcT
GWEugKXVq8FusFGxagRjo4VOPe56EUEaz4qFWwaDVYqMFJuJPqRvGgtMtrmndtn1OimHWZr2mWGJ
ajC8r7K1wwQffdaiRSpgh2bFqpd4cwueLSiaQl5jDtfxv6mD0M/AfqatTSYITRCeyFYVNnVIixbQ
0j2YkGB5ym/A0ksRcdrv9rH259/pgyimczJYoAg328pEJM3oUsVYYZp4Y0CX24CGJUxR+pkDc1fk
Lm5Q7+/9BZ1rsDG8a+6yF2g7adbQD4hLrXLraD+q/lelt4IrhOstf2ywbLNjpyTpmCEY2V0cjHN6
3edSMPWm4A3F0dvF9oFVBuhoSsnPghgXAF2BU0GGTDzZmw6O7BYPEogXkW+haKZ4aTh5VJgl+pbN
BzXyY4z2hvPL5Q3lVDVwKjAOCxSbg1cpu6NJMS4DFCPpryCBhIdc87A8jb/pdxwhUGs2Plg0RbPK
nNcBPYvKe0KNtw8LRh1JMwNwi4TdgETk6isQQo8DK7BCLUhvP+WoW2tMlBmafIqLGdbQygmyKGys
sH8qoRau7owWQ6R+hVtnL0zYeY5ko2pCOTZA6cOWbsiQ1esYSbQyGoW56XfVzdD4+W/dj27XIJ6u
UrIrRt/+IurocA3ruPptEzNkH2bcbTRvywYNMmRbg/3FSPPGjaUkP42LOn/iQAKoDdIizJBZ6C6e
39yaloOAvIZIa4U4YBi3RH0w6r+XBTFpdxbDiUhXgepk4jcwSaRICdDnadK5mrp6uvQjt0UTJZzo
rSoYhXiftJQ/tIIXVHlRX8oKD5M7V4qU78EwJrjuPqYfKFZiQhtyLdCV+9CKBaIvHrQBJiTJORbp
fJBn4MvL1DlJeSFKhTlecGaM8frM0Capospq3ZhHDzKBJbVFKHEm0gvWxd26zbqYwoImr0Nupy3I
kkH5G6P3O+R/n41gMRaKJQDBUhajcz8D70Gkk2SAWG9zt9hfl/gqGQQwWLofzE16ZoK5znIpilLQ
rxV4nB3i4TYBY2udPLdx4Xf2lVH9dckfroAJKSAP4NwGS8aUL1Jtpz0OzlS/GAYEUZTYr0n693fZ
mRUmTyRrkw8agZXeIn5rEhcVp30fiy4R7vffLIYmKZv83anMuY8rmCGefuxPlY9gfpJvrWNN9U4P
YhJwvkGqgqeDKd9h3+5DN0h9m8JgExvdfmiXKrTkPgkuX458K8CHvMtDqzYTdwZ7naopgVzUKtFx
F58solFi7hmFIs4/FpiMMTOnhDTUCyTdOFUQ4oH4kT9Xk6CkyTUDiqL3AU4Yo/+++T5jC4wEKpq4
EEzbbZcfNimCYhU8ekRGGF+rASJP+xi3jlpS0Obt0P5yZkEY4H6RzUIYRzPnzElWul+dot80TeeN
RFSi5+UmaEf82SwmburSajhD1ZTgvXHnnbYbAeWt9rEKxlawWQrf9dwl4TqAE1CBJBbd3xedlkVV
hUCQksKX9GEOuyqv/E+48sYK/RUbD7Bmp8cgGTbOzMjemdJdlIv6fXTvP8RPDP6gvEwTAjbdUYeM
2MOItuUIwmQ5u+uiOJT7t8qQXVMVPQS4NyleAiCbQH5js6OsMnSXIquH4uxs9O4am6AAlP0h+jp0
IqyRyBLjDhBNmPV4hky8OT7FRbjIb8awS3XBDco9PBZoE3EZoAjIgtPzLJYlaYSVZdnPqd91XwqR
VpzIBHM+037pCrwWkao5mMvKin3ZObsuEzGocMpiuNk2S2HOKCnkai6cucSLNN4rLmndaQAgYAZ0
sN45L524NM71vI1F5hPpU5uOs4rNm6Uo6MaHAqjxftzrme2OheCuE+2ic36QEgcyvVB0g6TlmnhQ
u/c7cE60qqjAwzcDFTxsJc4TO0wgz82SVkmBqOAczX5xneiaOJ/KEEFM/48RJigUOUG9mWaI7xqM
D9kIRWpFUBThH58/NuhCN4HHjs0q1mtkVXoKUIqUp/e9lod9NV2TdBY0aXi2QEKDeWNg3kEfxnoe
Ubq+TSAYPihQmqteKzX1pRT6YbMIH8v7PKDwoaEH2h0gUz1fVQMRRCUHPhDzsJ3iTeXaBjrUXHet
1LaCa5V7H+FuQKUFQ2B4xjKpr6muljzbEL7OUjyW6WhJHsoPVE2+3YkzK+4egrMTOgl4oHx4mctO
Ho+qhLMka0r/POpW5St2P+/BKxrfK5Mk4u3hnV3wBf1rjzm7yoi0O1JM3Br6c5HcDYnuZUABJo+K
aAKWb0nXdUwcgQeXTYKKOFL0rGmR36vGbycHo3PSjl8XZcYITQ2BFL1+vHzncp0E9v4xyATcKp2H
UnNg0Kg1YBwNN47lvZXs/zcrjCs6FWifEoK2YAZlRYwQr3oaDEJ6JdFamM+UNrKUDx3cYqyLUxN1
163lxF4dD58IF+iHQ60Dmq0cPbu412OpRcqtRasnk9yVVkieSz/Wv8f+0bck6jIa+l/mBy6OHmGk
XUec4MGZpR8K6EZ8qbdqt3WmNrz8hWgYZRMjDL3idY9aEEp9zDNiyhVZy9K+gOpOc2fnOEt9vvtr
ExgIA/uWjrE99MEZJ0j6tMpGfBqvysltq0CHUrX+vtKD5qSKGQO08VAkYQK5PgyjNKrYsBSsSn2z
w/DhMny7vAxeSRklTwzhI4sEbTCbBq3Z2MhrgXUg1hXX5j1o+AGcBbFvUbiK57yJIbO8AqhuqBga
sUEiDtFZZl2oN7QjMPKFZyWuFQcLNOGAYIeOtN/bt2gGU4EI2gwmseBtTr8J4xZnhpnwkKZRm2gr
DEN0zNWteyX/Phir24PMPK4+4R/bRTL+YcmoN2g0nUjS69F+hvqywDt4t5SBr4abV4aPo7d9fiMS
SYJYupoiL3pevO7QQ+pDOUUP6i7DRKLoqcHzkzNrzEcz6opMQw6lXOKtmtf/ML3MlwLdHWt3ftN3
qiu+GDmYJ4SkzQrZ7zU2S0eA7QbLYVAdrF18L0FvGcmGaxxrOghgv9P2EFc4PcgJvmeWma83mV3d
JzP2VjK+UAYHy3o2dREYg2sEI4omnWBGRGRKEZ1p587QY3lr+5hq4OjK95WuCHyeEwoR1v8YYXMZ
jB2DMhlGpPiqy58lIY++yADjhqtK1q6ZYWDs9HtzXv0yNQNBkKI7wRxcLAKhAgxjaICxok4Ajq1I
kMDaDox/SKdvozsDvieFJdieRSI61KsuGWO8Dq/2xmwzGJumB6f/hiFjN7d/RpMIx83//H8WxfhY
kTeJ3BhU6bd7nLRDoz3a2t8XWM/2jckhJJleURpMyNLdjQGtO3k5lXbvzt9NTVAn4j1Cz2wxz7R4
NercaWBLNdz6K0UwlCFwo+W1trjmjsZz4/GyW9Bff+FDsfNCkWmZXTwXpecoX0fD8mrrKuqxnXns
ZmvlruvzZXu8D6aARQxyDhhrAXnNecCVdNUa274qPWjhuZKGq+pNEbaweK6+NcIEBY3kUx9PMKKH
w2G8oYoB9oPtUkr11F8FCGveDm6NMcHBJrI5GAqMdR2GZZAnZeZ6nRozZF6ah0HGVVJ9+8weAsjq
mGDVw/To+R4uYzxImg0vsQcztMqd04Ol6hM1S4DL/hhhXHHAhJOSZVhWSvlcjGPRCvaNe/duLLCz
H3E9V6BOrxFVBy+6pxEpDtAsJj4dZhffhLwYi0QTanqAkNIc+nzXIkPNHNRe4Xnzg178aDvBV+Gu
h6LywByG3jTAsecG9LxoM6fDk6bQA/NYBtDswkgvCCk8J6zAgJNbgmuJm09sLTKOYEkmsSY81967
4NGb+rTuUaz4qsf+FFDOnfrKFo6l8c7W1ibjF05iDVlqw6Z6T4J034baF+cGjx6fZkyi0XneNUKH
zvE0APbXZF0EIrPL0o40vFuAZyQ7udyV4/M87S8fKJ5rbM0wQSmNpNJJa/h6M8euFN9IQo1e7qfa
mmBCEh09s4ccJsjReF59qotJw5IOQheQdCVB/JkKPejd/uwdE5emDCgle6aLIqdZezRkwZuX6+9b
A0zSIq9aq0wWDOghnSqZ92AUlp7kneov+35fEUGuTo8Pe1NtzdGbZVOSm61BJRLadd6KTm01Gm4x
xJAfzv0BEjfKj8seIVwck8DEOrEjEHzQo9VBzhET3Q9p2PryDif5pwjqIfI/JnKoBGjixMTSLOO1
APueU/y8vByRASZQDEMFKl4Vq+mczJWq1y7/ddkA71rXHMzE4EFqUADQ+ccBo3lRGZB18Nr+5+Ds
svRQ6QJ/E5lgvn/soDpvFdRE9WqSg+GAI568Xl7G/+eY/lkH89kLEyruLTjnoDhp/Jp9ye1DGxAj
w9N6QOVnRNUmbK17gVVemIOuO2otmK4xAOo+372udaxxpDdh/pWA9LfYSScwF0TAk4M6G6oLe/tL
EoxXuqC/yk03t3aZoNQrsW0NKXqGgPrgPRDSnmG0J8/mLRj2EJREfs7d3q1BJiYlU1c1TUablKCQ
BygGpOvvT+DZI6NnEAD/hv9Cm5XnOVurjHOaCzhs+gJWFUvyoqU6SHlQroUgPnFDxtYM46B6hmzN
ov0c82bd0ZsxDfNruiaqNysCSwmtMZ5aGqVSORF8xnmgRNGonv6kTCzFyd4t+/Xlsofy4gcqdXBO
4OAx+8M4KJ6Uhrq02EEd6uVSdiOJgDK84A5SUErojUa/xdZhsixpSlXFaop1dueo2Omd4iaQcV7k
FiNTgmPOXc7GGvOlJGMw5L7DcgYNIhNlPK4+may/J8ADESh0y1ClQ/4CBO/5qSb2akRNAXjRpLSn
acKQp+REXy9/GBq42Utxa4NZyZq2dd4ZsGEZ7Q4ziQ/ZnH8rR+hyNiSoiB2qcjr4l23yXQ9EggCz
oiMBqqbzhY3RPEhpgUyaIgTLALq4gE4ddeBna1z9nYh1jRsd/5gzmRlxvVoTWx9hDqpp0HFKrPoE
9TyCJnCz7Cc1/355eVznAFk5hdSB9UpjgmKbTKbW0UG6NJavibbujWgRhAqut29MMGEQjxNU5Saa
Q08AH2fR91VpHwF1u42qdmevgyC95ca/jTnGEZc0yaHZDHNyP6NAbamAdDf1baxIohgo2jvGHeUm
rZ3MQf1g0cICJQQzEw4BcU3A5TWLzvoAgHLufLI2R4acw4STuGbuvpc0j1CgdNXRlZ+TPWU1UQUX
JXcDdfTfNJxlGYD8c5tJJZnjumADLUSnVmvdQqvRFBYx7XDdAgEWpUba2mE9r4S4dtOBg9zTIOFd
L4dZO6zZQxx/XQxBy5l/85tgK4K8E2BiGnOE+2zQ295BZR3K2ou7XisuyDD8cQdUwH83B8RrWADI
9a/FD4WmSTaWZQWUJ3rq35TOV3ykOYHzY4oCaKBCyah8QPf2E+jYM6vMl4ND9gAvYUvjoXDH8VEX
sQzyUxqIHyJrQ0FGYXdSJmVeTA4gPW2w7lSQ4i/kPgWJor7rQoB9MXhf90IxPe4h+GOU3cxxVRan
0ydE4AajcPabMbuXgyA/xm8sMBsnqVNSAf9Er0jMwfaY2rQfCQDo6N/TID9HghjFDfLAjFASUg1I
Y8Yh7TFKIDOAbmMV3VbVXosO5vC8iLStuCfsjxV2SLodEArTBauSyvrZjsF6aayFegJnkhqu1lg8
9vbSPn1qK/9dGlvyBLNv1+omkEWgGgnmVxw1ZIZGqATp6EpCKnlerDIAuoAGCuDtaEuex6px0SC0
0aE/B6UB5a4H/YdrFiS7rlb15fLC+JagzwRZOhDHstMQTTxGqDEg37XTJAk14PWDLIv6cJgcEakO
1xTUhKBHh5VBUOh8UQNBqXIYIPyroRG4hGNzsxjh5dXwHBBPL9CNgTUbSRv9CZvywrTm2LpIQ1G1
g8hL+0QqMGS1fi6ivOEuBQp+QOFAZ+LDVMDUa52U6UD7jAky9XiH3g8KuIK0kG8EI/O6gZ7YB8rd
dYB0+irBCSb7ttB/RPO3gggOLPUjNvPEixXYcxUfBMn0+X5lxmxP6gh8T9c7btHfSOXdKO+7Fkor
2WNMEp8QZXf5E70fz0s26TfcfKMxK6FQouAbgfIjAM2ZW0jJocGcSJf+yJ1bNPBcxYkh8ydKQbn7
uVks4395JmHqx4D/NdEx1k95e6OL/ILmLZfWxuY1VdnVYGZPgXO8zaZHx/jSyxooD66U9Gsvksbh
fjxQJL7z8aqIFucbWabdksQF1qOGHZTvQXwXOqGYU5+3bcCroM8DpVmOCrnVtk6XI/LliBJ59zrM
WWiuXy57BecupAJumEmzNTRiWYRHqqigIcrjDLp0rasud00tiAwcJjYM8WwsMG4nmzH6zgks5EvQ
HMp3lEVTBuBb9POdkKCW3qyMI5iQY6KCDnhtfxhtG4gMPx8IEqUbZdfsaqC4a6gB0yKCiO6C830A
7rHpLB+I4aFcdO4GS4fZiha8316tAYasN5i3CBVR3ZZjhAIAMa2HDBqqoh8vJDtaFDzj1+h2Iplr
aMfRerzsA7wsDCYwOAZFEVxGbPQG3QMB+TsoCoiXnjQI0oDlQn2J9qPfvg4g7hBzA/AyJPC4IL5C
GQm8/az8nGUSuwGhDE2h+6+0Qhwfq5+WRyvE6iDU26A+xniFTed8NNyCCpbJ5GPGmLT5qlEOhmZ4
sUyAU0zM+6jFbk3I/eXN5H0w+AOIB8Ev8RG5afRgqsHDP/Pq9NuguEb/ZolA3bzVmPhamI4DqcsH
UOOQKk6WTnLmYWtf464+SU43eeukfsMDUoBE5cQH8LVTVCh4igA2o8vdXBpFJBtVbGI5pQwwN251
RURdxImmsABFIhsBGgUD5tsQvUrqtJBRvDoAOr4f9jS5k4WTmbzvgpCA+XagXDGcySxknQvSoXxW
gQUgc6mo4rw+SvLu7z/+1ggT60olS9OYUnBb6rqb1AGw1sGDNsr/aIaJPHbbAzBn4RXfV9q1OT+t
lnNTpYJXLnfDqIiTZdmg12Gf7eAAtWcILIJXMh7deAkXMJckfz8QZ1sbG0y1KMVLPh0sEEY74IeW
+qslkSF4YQieY7zzsrXCFIzkbnbskjL5acPB0FO3UiA1bgG5hVrE339/5MAqfYSBO4dlFjaWvhwL
SNZ6hvzWk8xr1xPpHj5hA4IGFt4OKv4wqY65mmqvrHQcPnKCCmoaSTu4VS6CfnIjtA18JB4NSA4+
lG1QxiP10oOorRnfeZnHUArQ4NVCxUtiN9+J+Jyo07IxemuP8YV5NO3RdorGU2PooCWZq8onqT42
+QMK35/5TjbG0TXAcIFnYG7VAsNQqVxRgs61CzCI9ZMSdzumaET2PRNk10QButCkwRUH3AQTPSEx
lfcTDqp+D0ZYOcgBItR2Pe3agFYbGlPrG7mGftHOOFx2El6JCvcDOBMANwUBhsqEiMFeMFwwQsej
D8BkkAJiiiYH4K0+kY4x6kXidIhzUwC9AZYjaJHjumAHJ8sk0zJUZMEvNA4hhGT9urEFq+KEpDMT
jIuUatpPxAaTi1kXj2uOYd2qyjV3LtpPzNDiHYuEGPeRA0p75sPFZJ3XYV0gX5pIvzNNPqUR5kkw
5PYs+E68XUMZEY1fVCwBsGFiEyZZpSEDbRpoSjrVB6nH+BIr8kNWLMlVvUAxqe3NwR8dfT7ZnWUe
I8Ma7/JxHk5Fbrwm6OvuxzWavlz+WbyN3v4q+qs3t76i1Y00EBpjpKCeXvrhaEW//94EoOWQskO+
blrsZEYrK92aAvbtkXgGaa1ynCfnMCbdj8tmOOKpILmALCU0iFQAIFj+u8qa7RllK1o/6r+aN/8h
LQHphqceksKdAtnvPP2niBOat4EoINDGFV4/eIycb2AtL7ZDoiUD5hWNK/mhITiBtuCG5oVopGTI
o8E7BGIvNqeJ5jXBLBKsDGPxCohv0Oe6n9fJjlhGKCU1RBGa1Z3i7qlKoptBTq4kxNbLG/zRgTGk
hKyaYhfoqAMTShtJipEkIH1rS1wO5PtoCwx83MozA2zVMatA3lPGFsoWbWBoN9oSNuSvk1yYwOP3
vX8KBg1mDclQguRiGnFfS9+0uXKjRXCeeJuE+WLK+wJP/zBHYbXEUKtaqr1Fzg6jpj9lragC8vH6
BKvdxgSTekbzhLKEAhOmXKO3ozTOQSFGkWGmS29H1+kk7cpJRHxodGfOLzhYxVAcmGToFCurOaOT
qe0UIqVg5zDcVg7mDvpuxrOz+tXS4m93VSki1OP5A+Z/8ZxzgIH9UKLNSlTmnBgm8+hO7b534NBI
x0TgdJyqBV3Yv1ZYQqB2MSe1dTDy2ayvNgBtefpcr6ds/ekMq6sNOiStCQpnz4iT3uUD9TFbhWU0
vmlhGMA9NjCqeSKX4DvBe6jby3ZgqycHfPKVwCM/FszOrTDuAlYDYBFjHFurO4Idp1fA35DJvp2D
8K34pX3uq21WxQTEZtJarbaxqjmrKdOulETuogmCPfeYbYwwqTHq9muZr3CNBbzQSz+5bSyAUYk+
DhMpOnO1U7NHMWtZb2L1Ki3QPHW8pRF1kLhOjpKPiho0Kgls0IutRaaluRqf5yYzbmPz1dJFCGLe
bllolzoI3miaswxplhFJplH0mdeDtAyETNUuDmQJoEqX+GkG1dzIE9RGRBbV81sxj3t5UYaq8urm
teyPZrm7fHR4MRAC6ZC2B7kVxlgZJ9OcZGxnFSua8gzDIF5j3hfVb60Os1lwY/C+z9YS42lOnGhm
X2CCtLXmws1qqAhUhh1o4M36+yXZGiWwQ5MAGSKzpKXQ7F7pof8hQ69GT/eKXfjj4PX14pKqFhjj
RfOtMWZVawbgQGHgHswOw0FDKWY90kZsLzhEnG42eqMaJpvh30BDs1JU42CBeAlIaM/Uppqg7Dy/
xBXu3aJzlOtptAjURyB1mHR65XdQeXJTc869qrUwcLPkJphTZ2sHCrP+JrU6ERcIz0m3P4454tEA
NdFUm3EswM2qY85iJsHlb8oJIoqiIO9FtRWnj53zl6yh0eZExfRuUpTH1mlTz66jxEM1ZD3KUqsL
bhSOs57ZoyveZPNoldWJSrX8cHUit7kHCZsbD4JklHP2YMRE8w/ZIPIBpozXtStmeBOc7XRNup/l
SKC6KY8VqDbH6apExeoq1s3k6fJOcr7VmVEmoDTAzVYEVG9eZj3F69Gp3j7x/+vg8oRqJQ4G+zqD
dmkLHRwgf2WyJvuuMS0/JZ1o4oZzF4MgDAqV4IZCJ4EliE9mSCFKfVR5pJ4aN9LS32Os3ZeS81Vv
ZTdW892ki+B1vDN4ZpQ564s152peQ04pupmucRl3d1R3ywaKxQhlv/lBcx5he4bn+QAogvIEOCDs
KHO2dCC3QKeN+miLNjH0Bpz+ZNgPtSpweE71A9A60AtAyAw5vWMxdtJCbxxLAsUoxdhNt81tslNK
twn6Q/kLc2C7SDRIyXlmYk14xlIhUHTYZeYdrzULyggx9CsBrKKzsPUxwVcLSQUOlBUzCqDqDpLj
pLmtqA3F2dMzy8zpbnIni+wKdTp9uVWMxG/61ceg4mFyRE89TjnrfJE00GwCCTbbMhNUKzCzMPuJ
tyBtABAJQ7hpBhZkcCUNHjoEjj+8XD6GnIcuDKNKgqwY8Hgwd58bToC1rqfSofqJdDocY33Ak7cH
SktMXBEMj3McYUyHkLSN6wlguXNjJMGQTmwYlWeZvypyXMBlNA8eSB1cU+8hNSJIWjnRGRSEDu4D
wwSA5705t9lUIjWmnc1gr150ci8RciM7021EulCwhxToyTzV0C3CaLtqvMtYM8uywceixDNq00A+
uXP/OECNgmjHZH7Nm8dR3mXzLSVJvmyVcyvgUYpxWWwl0jKNuRXWHoqTJK8br+3L66KWdmbX7HQ9
PUQzVNbGEZqXlw1ydxMPJ0zu2HjhsInzCiWMqR1RuYI20pPe655aJL1bqSJiEQ6TK5io0CpF6Q7C
1tC8PPeSYRoNEpcaVcMggXrqAxJYoA2TgvHFOrVo1IbaV9lN/X4fPZG96NBzFEWpedqTQ7NRNtku
QDNnC+4NeiLuswhO6RZ3iaddxcfoUbvXD8b9f4bKyN44FEf7l+bp+7+vcZ3/BCbIdnU69D1karzZ
zt2kvIGkvGuLeDS4gXWzUFZAsY70rGtWXI7ykbLGyjfN7bpPfKhI+3KN8Y7iexZKB9GAAM+NVBSx
VaSouPbZwXhb0vMM9WUknYoVxmnnGmsfmLEhOB7vyHz2UG7tsIdSHosEaCqIGh77H8av8ag8DD5u
YxpWE9/xMIwPBbHUHb6iwev1j/jUwDLEwoEI/nohi4rxznfiw3NvzvRuqmrTzLwEiXZcrd64zK42
icpFIjNM0uEsWCu0izNPSzTlKwoC5IvU4x3nVrMjigS8DEfFciCfgXsZzR56cW4Ca1Fm+DO2DSX5
qK7tY3eb+LPlrmH8OO6IH7mZm96KMwHeGsEvg5kOALtAX8uEvDQhtrk46Jvq38v6SvVML77S9vHv
VKOpwAoOMXcI/wudCXoHsq60tcvckY3atlHaopNgWl510MsjZeQ0obHoWaGhHP4LFhXqnJcsMs5b
S1be2AXVcpR9/Zjv2/8j7bqW68aR6Bexijm8Mt2oaFny+IXlJOZMMH39HsjrEQVhLna0tVU7D6py
X4CNRqP79DleSSW1fyxF+BtxIzqVnHQfX/R1a5lUB6DdvpIbqItlcvnZLvA2s9NJ9Djl7SM6BX8f
BSasxc06K2mPxPg3OfZLs+5a9+kUsuR/4AEDSMofY2DEeuujeZcpsUR1OGNyL0e/5uzn5euQmzkh
h0GxFBSNwBoyh2BZrWFszJhq+mpheczC5rRe05SUTji3og/E8/2tNaZaYStSVKw0Fx2tvayelvqm
FEkU8DIK1JuBhIK4rYmO2dsdA/FBNJUE9y4xDK9LLD9vYnDZWe7cPBaiKimvDKwCRQP0A/4DKXfG
42w5NU3oxVRQHMQtH7Q7+ZY+j8pQPJPG3buNKfr3TbgivZGbk0pfgWrt9tNNlDYguvQ/4g8bK4w/
TCDi66QG0Sku8E6pr7V95K/347Malj7ceycwJ1oU87WywkTHNsFhSg6jr3pWmAbzvgC90wAgweq1
P5OjKuJY4tqEEAeQyPTpxwrd2FWyDEoM7dAl268gYadJu3AEhH54NvapGyPMTdYvlWSYK4xMnnMD
FKjfXuXAgYI5wAPN7rHyREeLe5KpbBJ48yj54It28cY/9KJZjYXQsxUugeKngRHjLiN+spdPjpDZ
hPeqpD0I1HN0CmBgbjHHjNe1mpC4G075lHXZPlXMyk2V+KdViPDW3Bxva4y5uvSUDI2jQu94CPUd
pdcBqPaKwhV013bXR8CoMOEvGqfluYmmAH9PlZmAfmVcU13zMctnXCbRpPqaOZyn+NwJmWR5pQh0
R1/NMI6Czr1ZpC1OQB8oYVkHZDfsAcP389v2tsvdRqiwKFoXc3/NIEVV8qVvPSu6ma2HogrqRPAe
5zn/Zk3sAM1ojHiOt5CJSeUjyc6DdH85bNCtZw/X9t9nnC+r+sXOFewZAHvIvjPPmcHH1mh/dU26
a6L0I1Fqa4/xP7mM9bZJcnqYJxytwq/MK5xoz7huMbU+eGsTWvNOdKIFH0pn0id9rsG+pCE/XTT1
KtHbh54Y1zYc8fJm8gPHqwey7AJdoavRUFE1cW/0dQ+j+J/tQ4qssAryRAi1FX07uupNmIpTIx2z
FKtKs4MZ/8pMLYgI4j+JvHYW3S+iLWRus85O1axL0BmJ0BbRyOzGWh9OSSu6NbmZ7mYLmVgBbae6
KEdg0+Rjuu8NP0lDKnlDC142lBQjr7oSvfD/4bMBvYUeAdBU7wagjUlWog4RmGZulV/vur360AUL
cPPSQRUWMPlb+WqO+W41UfrUaGjAB+FsiwcojcGG7OnoBqqQb8Rw4Z3+kauaQqX/rJH5fnaUjS2i
I4ii2z1B+cAipRtHHzvemIunYBwUZ9njXScr4J+I9JW5V49qkAYYEnV89UG/6c/SbvBS3/Hr4PKx
4+/nq1HmdGPswRhMEwmCk4fNei6jK20UtFz+wUVebdA4vTlrzWBTIS3ESRy1YxPO+z4kPp0GzUFK
JwpX/Pc0iGX/bCPjIUMj5/aiIHWcgPXx+zUwASlMd2Bcab5VjxX4332q+i0aH6b31fvL4NUs4yNk
1Id1yjCEWtn1nuT9aTJsd9H/0vtyD/+BAI3h2ei9Xv58/Cvu1Spz4hU91bpOQrZF1r1Dns358f/7
95m0wNIlEpcZHn51OnlJAdkRS8C8R/fl0r4xeYCpGeM6GRW8vnCuByWKwadaHrQEuiNOXS2C/eLM
kCAlffUOlmzKNrJaylaUH2h6uh4Kf37SLBfdU0/aqXtpwLCPKIPjrpAWjFRk+hguZ/awrolRNBWi
P5qnV7HenypVD5y1GFy9MPaXvxfXCze2mN0so1aaogYXWY2K3S+yFJaLHHkM1bSq/dKSMLxQjP1d
TiSrceVW1wT7y13rpvTBHD7oU5taUuJ12CJpNCTbN0zJrdOgGurD5ZXyo8rfS9XYmkQmySA5t+H6
xRnzWvv42AT2zYSrLgkwreoJrHGv1o01JtdLLKeP6x5+0wfFAzJ/fz7ZD7TYiRLS3XQSkkRSp3h3
LDb2mMugMrTKwqQ0OhLB4mHwyI3v6bte8qCdJzeuglcpneHPbVe7XX9+aLHAMKOdDPQDK5AM/vgR
sy5QzYp+/ZF/tg9mgkMC9by9+IRwoxjVy/ivPWZzFW2ZxqLHpa4qd3nxXTP/NbUDDv3m32c2E0/7
UmlS3KypBho27dBJnaumD5d3jbr2uy+moXaFDtKLUAb+vrnl1nJI13KCEbAOncZE+eb02pMxt5N7
2Q7/qbYxxFzZNfJWI4/gGn8qf2mQ+CYw886uCNJQEiTm3I+zMUf/vllXZPSRDIRE4wEq/Ki2WgTK
HsMRxA3R5rFxQ48tB9xiaHpXfhr/7CPHG5Y6vLxz3Jx/sxIavDYrqVcTgjYrvlCvZ8jlcvtXUlZf
p9Y0XFkrO9ex6+fLFoXfirmf2xn9Q5Kjh2g0Vw1oGzHfQPkv5+xYQCoOBNSpr4gEIEQfjLlvrB7a
e3lCKzD65zLCwPRflxfF/1YORVIjUwX28+02avNspqUNh6jVrwtZvg1L501L/HjZCv0Y744TiGIp
fE1DaYexkuv5tGL8BbOQwzltvyXYPdJHu7pQ/MuGuMvZGGKCQ9Lb09xYeAnWtMAix4+OtRyVNnu6
bOalpXtpQcyx1RerRk2ASjIfKaHSvF937UHfo0L8oQABUKZMISyawdLGr5EsWTqIaXEz5tdqsO7j
XXum90WO2qnIGn/7IGqCoRA8PW1m+1RzLTogISiF7LGdj7N61yqfL2+dyASzc0A/t5M0Izh0ub2X
iuSQx9FpzTtRRsG949Gp/rMUJtJhVNVE5RJN+T4Y6puBeJQsb9jrn2bnk3RHWQENAbhVtDL6901E
QjGnzVYbA179ZB4sPe9c23xWx0yQY/PD0GZlTOSTx9To2zbPPU056wlwP9T/9J+OiWC7i1yqCS7K
evnV0o1NJvSR1gZ/5wx/p9dUfl/iPdt9l0CWA7UqdyxQMp1uUjzEVtF0K3+1Biq1mB0D0xLbe4nX
XrWkGpYHXwlb8IhWru2PaGsufhMD64A3hmi13Gi1McnEXG2onUiKYRLV/sqF/pKf5jWauLbsGa0w
9eW6zcYak+V3CKTD2sBRJQt1aCvM/OhQfcL4npsY4eqpvr5PAlEKLFgiO2rQkAZDXRLBQ60fPtUK
PMgaHhSSf64tQ9Tc5Ga/rwtkuTLVtdftjMJjgFeRryhFeuQX37NHPaRYlaAGoZUfe5iLFBLqcltp
23Y8E2yqtpGnkSb6f5gZ+nBAt6RGqUJUO+Ne1JvOPxNvZiCt1sRAPlKAIyJz5awBNaYSVQKuO/7N
s7HDRBlNSe1VmtGnA4FCmEu6m5P7OjulcwdaRBwP50tiFb69/rgctvmVGIwkAdUAkAEAjm+jm9Sg
99nTF1r/PPvpvktdNejxhAESvXAbvO+Ppb88iQZ0uYfjBRRnyuDXeIkOm5hqpZkDsnY8Qetyl+Ct
Ip21JhSsjCYf7+5ySr2EwR5Nc941uQg024sKHDVTGVBuFfBQYFofFciwDInsimpaXEdxcJ2DdJwK
CzJ3bB7jT5WBC92BrEgyfW3Wu8sL4u6ZQ/vvmD0Ebz/T368qXTILGTWz2rQhkmwGoy5/scZi9/+Z
YXI6zZa0du6ROUYLBrOd9Ej6fmdhQunfm9GBUHzBu6moS7/1Oy2uDTkBHtpT5gzx41TJlWul/372
FgymGM02IT1kwQWY01v17ZisS117YLsFI9FDrf/URBQa3GhEpWSVF8T1Oy3JYS2lotbgaN2w04+a
Hx/tB5KHzq72i1+iS4znBcAFY+YB4Cqqmf1233KlnCsAqloUj845BiSJdm5Ao3b54/B8eWuEuSmj
zhnj3K6wbZrziP27my0RkZjIBPP9KxUPyVafkNGX1rWxzrdyLGq18C5DqjZFQT6gBJGZj18mVbca
MVaxKAeNBMt0INHgYgj78mbxvsjWDP37JpalSTkvkrwARQjyhCx6qMF+VGaCaCYyQte6MdIkdd2X
MQ6/nQ1+pjgeKl3nqYkOl9fCTcu2i2HcyzaIti4qXt7yLnvQzpQbX/ftG9vN9jIQ0qJ8RbQsxtGM
PrG7WEPTRlGejdHToWTVEf/ymkRuwHiaJSda1htwA6m5kRZM3mumOxpPq/Pzsh2eR2+2joULQ5od
8b9YG69pxt4Fgazl65h8F8RNbkl1a4aJzzXuzkYdcGHnGVCsspef0kAKzO5YHoo9mC6Dy6sS7N7L
z9k43lgo/RTn2L0GiuPg/DV9bYp2toYuujaKJNRF7sfmBVGbFX3fwc0V4tIHEDSyPMsKdZe+jOsQ
VD6iehN3fRj80ZC+KcB3Mt6hlnJpTx1uCFU5ltZt2eJlMH0jtWgUl+sdr3bYcq05x20qRWvrdUv3
QzHGzFWKWODp9HCyGY+xscG4hlKrxTquWEvegznRUtwM4PGluAfXztgIElb+vukGiMSoBiI7ftOu
zrwqfYtspDrpy7dcjaFyfhs1tWBN/H0DEQ4SOQyFsB5BshGgOQXDBEMWOa5crfo5j+pYFPf4W/dq
hv6MjZtDgHWuhgrLMRJ3wKmSXONc/FDcONBW10TfuoPMlHIlZi/j7+OrYeb2KNdpLZJCwiuqj74k
mv6ol7HjJsryUGnz/vJZ5kZb8L/92Uv6WzaLrPVmXAvKk2EvRoKVLlerWpMgA/WqIIHgiN2Bsmxj
ir1HHHlQyARXHMPBXx6hygrtonD9PuxbSOKgpnaD9OVLGca+Jiqt8oMIeALpsJ1p6SzM35T0eNSI
A76a4xxSytzIVwFSIf4avAgA7C7vKtdDN+aYUyePihHXOR6jyvAQLxguSIQxX2SCeVvIibnIRawB
B76T9ED1dA9c/LOb+LGEfg8EhEe/2omkBvg3DRBtmAhxMI3Fotp0Na4pnhWgol3/TMtsdFRixKwW
+ndp+KFUYGONSQWs3l5ldQbqW6vItWHVN3MRG+5ixeHlz/UPywL2G7y8Gn1+vj0F8qSmZl3ixA1h
c1CD+KgeTKh0/h6G+Ej5AEk6iDEwSATsL3O9WHkSqUTBOVAk7Ws1GzeZIWyX0x/8Luy/2mCvFqtX
El1Cr9izPgGqlwMTGwcOKmmWBcmLHGVD0VOXO7C0WRXbXVCabl4xaErhG9VhPpffZNBtJ2F1Uv8i
DcbpMALqtp+0IA+zXXIWNk+4nxCEVJjNB58g7iAmukTN7HRKGaFHE8rPEFs9Dm77pTwMWG10L3px
8Q6fqVLiVEzUgWCOOd8jYMe9pPV4RjTgCW4MiFKpIvQNdW72E25tMAc81nKyGrOaewUQMAfTq79G
OyolghKlt3xBGYaSfTe78bPjK4Krj3cpbE0zx8FJFD1KVyxPy+tjr43gQCZQJDd9wbGj5YlLS6Tb
vLl8cqJOTR3FEFaHFGABDSdMtQW02SHKWLkLwnmDPgDmf/Dwf2sotVEbyXsbjfEe0qpJ45oyevOz
qITFvWbAHI1JekODOTaOmKtuFBBmpoeA4ox7bz1hYvY0Q2QOsO3W/UiA3NpjNnBRGxQE0AYDhHT6
aaYOYCqY5pKVRlDY5fr7Zl1MRhKBykPqNNipdDvI8ni/toLckQa9d66wscDkIYskVX1OhWiByEXZ
eNx3yAhUIU2naCFMlKhlK5fXGFOqpG1vRl17XAZR351b+9l+FObWkqA64NgqnKA4A9/o9bsRwn/5
IcNLTDTazy0Rb20xd8mqL5iPjZFozKAkWdGpISN6CSrk106x9mnQQYYD/WfzA5zbLxTpfxydfdgm
1lwWw4RSjTxaD/PioFNjDt5iN4JGGxf3RaunmNzDoCRo1t6eXMmBHIHULYCbf6LqW0PjU+UtPGU0
5DgFBEUcv9NE72ne7WliLkEDSRIYcFXG6OhIJE8VtDGM6ibaQS4co5KQwrAS2ATxPJpfom4s1y83
Fhn31xMV5AwzLX0peYg31H2pNx8J6hsTjOurfTutqj6i+RLP+2H8ZRrnpRKV8PgOqaPgCWYhsFez
Je/I7qco0WiLS/kFBZN5MlBjvdXUxc/a0DGgCVPf1o4of6P37bvosbHKXFhL5pBC1sGVXZ1pjz46
tD5Bq2nYiZs/9Eu8M2WAiFLWAXuCnOhbh1yiJC2qiUYQ41Sux67R3HgOURsVOCH3ytrYYXzQyk05
lUuEXJDiQUpxbr/ougmlO9m7fAmL7DCeR+yWrGqKrcvUZ2L48dK5tSS4Pvg2wAFl6hBgRWbxds+y
tgUxR4u1pI71V9GtxIvT/CaZRoEf8O0AjAaKGAgrsLIHypJXNsgY8ZhFzpRokLBbPSP/fnnD6I99
5wAmBaMCogEwDeNritMvSz/ByICibtLd9NHXeDradSA1H4C/Ybf+tsS42qzWg+msqLNBHtIFqMbV
7c9TIdJP527axgr9+yYJq0c0c1oJ19UqhYr8Y7W+9MsHoGjbhTA+VjvqMAwdYAxGProRLAFiffmj
8NP/zSoYF4tK4qBhj1UYHUqgs/+7BDrLx/qwHOib47I9brwG1h8acmgm4WJ6u2lFCci/Phhg7omX
2K0HGbTPuhxcNvIPi0KJCzJ1KNGwDbGSKGAcI13uNV8Gv76GAqQ3uhW4xYPSFwtA8h37j7V3w8LS
1LW2OaJpYZWaJ5MU9DnPveR4nXxl6gJkC9/pXm0x+0fmhuRTAtfOU0Bh82xe/WyUvgLhYwo2kf+l
Xi2pb78URvfHTAaXmpeVXw0A4ZVOkLny8z3gQ35/JTA+v7XQGmDXWipUKSJDv+3S+jBn5Gw1TTh2
KMMoix8lIxJn6J+t0+e4FckwcxeIbAz/A50jClxvzY9AlCQT7WcS+5Qb97MlOLxcOABVxPljgPlW
g15MNvSfQBZYYaaXprQJBIzQBXopg9qokyx4ZQvh91wX2ZhlPtxUptawEHy4aNXKfSqn9XVbgf5o
TCxV4CNcUzZVvQdoGqNQzBbWy5gNw4TUKKuVyV1Ucp6BXlRyTVT64RlCZgRqOsABoNlJ/76JtX2b
GdncwVXaJL1GXw3SjHUXAvb3gZsDM+zg86NqJah4vrWjz3qnJBZK18pYPQFvdaOY4BF0aBvycoji
Od/WEPPWcUbTmmv0SrxULc95I5/m6CMt260J5oljjAmYslMb3W2QEkbxJ4WsbrzeW4kgP+Y+NQBb
BakGMn90fxhDXVGj/K2j8ZgczPXwGx6CiqCBWn9VBRS2JM77edkkpGRQlQb63MET5+2HWrK1RrNY
xdnSoeiQ9jtA7zK3jNT9WtZCgi16ZNjUxbIwzYKJa9kCDuattbTLnMFEicAbY7+E5gvl5DyuMiDb
bn1QruS9qE7GvcEsyO+BUUGjdKOMw+czUH6xNL5UBVGaRuE930kzXsMLeLGHX6JrmbudG3NMopER
xIu5QhGyiZbbpIi9apUP8rSc7dwU5M3CpTGfTsnjXKp7uEth7X8/EkfX+AqIG1VaTUNRgfUf7IGp
00GZBPkAs7Yx1aZ5znvoAS2u5qAVSqsk9Q/oUNEZYhjcXT7aQoPMAgsUSypFS9EzeXa+NOH6VDho
+2f3VTDtnX0t6upxYyMI7v6sjwkl4JbTco3moUklu7UJFQES7dLk38u7UmT6qxnmlCdoAqxajhOn
QD4nGs/E+TnnkEa7jvOHyxsoWJDD3CqtmVbpvCI2dub9rHxW5duV/HXZBP2x7IHGoA8Y4HGhYI6X
OdB2M3XQtZBryl51aDHC+1vcRqRIxn3Vb+0wxzgFt3kDW6D1aG8j+bOJocy+AQ14C13h9laLzjPS
xVm0Oq4Hbs0yLt86Y610GpZHifWpaLftr7RGDMIG8cOe97m2xhh3H+beUqMeeVSCq4WkzXUWl4c6
jwVXM7dGDN0TxELQ7uIFyeQ1o5PUFckhTaV9Mnf5Pj3avnm2voLaA0D1zNMEXshN37b2mPS06Sqn
jBMU2cdQRsi39vVROcXB4EpfW0iXJQHe/qJ6OxdEvjXKOCZZ4i6LRwTil5xx9iUXOWPh4+Zxm/K/
zXPgCcW9c77PbLaXcdVBaSaygJne024oZR4dvSNhff7NGPWRfG67TMZB50QZJpJimW35SzKCOX2y
+8PlI859XthQmEANFIKO6Lm+vbQHZwXHYY8+0Grv7KO2l/DprHK34g24iC9s+ovfRZSNNebDRZ1e
lmOVtehgKKGOTxb53Z7+/4/Zm3wlUPfkNAuiGP0339uEsBX4Z0woezMnoh0NywFasvUkEz3X9otV
HC/vIX9RrwaYLVR1UAgqUNX2lFJ2i/xhdnDOcl9WBd+KuxBoVNggfIGmETva6jhJbEQJQd/MIcm9
TUB01ylxtr+8GnoRvtuujRXmPaZju8wFc0JeN2dhGl0786O1fFelr07xA10UQYbP9z9o1QKQawJg
ykrpaXNcaPo8AQ2FJp11ytDwL4C9ks9l+BHKR3tjijlOFnGSoZloxjF9jpzZ7YdDMgqcjR8gNkaY
OG9UZqoNJtbTLtpTKWW3FLdmG8lV1qle2TTPclPuTaf4JluJP5TznTNJIjwK566B8ivgp6jqQD2J
5WZJVadeJglwFE3/YWifaU18EtwzIhPMQTbSrKuLesHLbESz3R7mIzR/dnnkiNJEriFwESKrQpdG
ZnvhyQKJbeKkBaZ2JMUfDv3OCai4beLRK23Z28FyFwvTYZFVJmaAalwimVQVIAd8lBwprK3QzBfB
HlJXYE4aZfT4e2lM3Mj1UlrjEUYaObtv0zFMy8yL9RBDLq45iFpd3CVR+guQOqIsxXLxm+Wy9vOM
obLxi3nUPW1vTu70V167zp3idW7uF1fWz0oEJOLELBBYIvYiyEKT6Z0eSB2NY7zWkHd31KthBW2l
UQqKfbyX9ctgB0SEQEfvvNNglO22i2wH2cAn2aP0DXkAHPl3Y9dcd65+Wk6idyd3K8EJ/Mcg4x0t
WpPZGmPmiYq9abQ0JyHfFyE0+Fags0ynVfAkYwIxKbusi3G1eBIegPlzfE8xWDSz6n/oN8m9BlZu
0aOMc5NhJ19NMgvroyXtk8poQaB6Y9ff8/phyb9aspC+nXr2O8/f2GE8v7bAgpipDep8QRMjS83C
ws/QBS1cawnIT6C+g399qb1ZGBOu0j5z4kpBJlVFFKdqeFF7Vlf4fXNqAc6G1sEH7jVw+KFmamBu
hnIYYAs2tbg2dyp1kG3apu8OOp2r9PMH43+q8nDP2MaU89ZUNvZqMa/wf7N5BmmVJIkEB3mXGmpI
GNWCF6L3xV7SRM1HVPgy5NhnpG1BvcPoQQhqYTSrxVSSvCfFG2vMPU26uRjNGNaGL/V+hPIZEDyo
CM979acSBYMNOKCBirD0cNlHeHEEimcK+q4oajr4cm/30Wptu0QbCXLV6745QH7ZKz2jh6QMhvIp
Wg/4FDEvEecoQCAH0lcm0KPAAzD5AtQ8k9qUECDxlBliKCxShicpKCcXt1z8sCIlFp1y3vPpjU3G
Nx11TvUyokF5N0HJwHGdFxyCfdB6V/uNQjCO/0t84b1OLcDFAaHToRn4LlRHNan0fiyxxY/VQf5G
y/yOlx5K1LbgS+IHByeGvrHHBLSBgNRnMIAUkI0v+nqMwCfciOoInOMHGzgdWBSlWWWPn1JWaVZj
N0kCllDlV9wKckqBAbbSEylWoWgtDKwrxGSKoBmtD0QrrMGG8okOwml0Ht+6vt2X9dCARtBztIAO
lFH6yhiYzp0dNpDQvnzQOHkPVFkNZKiYksOcJBP9k1WPmsnGepbxM+k/y0mEEX4/UR8V279sie/p
G1N0azdRWDGKuUb/GRfNsxbq34yn5ql6nu9XeLcdFnfI70Ljr/L7Zatcp9sYZeLIDFG3Qe5wu4GH
yyVqWFS3hiVI57g+sbHBxMiyWEiZF7CB+XKvqI9SL0KI8L8SxkvxiRCWWA7VpG5JpkbYurw+NcOn
SH7M16ep/bGkAvfmxnuqh/fHEnNIywJPpjLtCi+1wQnQry7GSCAxqwNK6VX3FhiLOxp5d5e/Ej2W
TA5CtYH/tsp4IUZn9VwjsJodKNK83M1HNRx2okcn91ZB/gasDeZoIS/EhAeAvSwriZHlL3f6sWhc
6zTvoxDaVD9UTD6jlJ9cOYInPCeNoynjH5PsOMIMhXVNcfDpiN1DmvW6TIhvtjdrJejdch0dFW2o
ctBkjp0MtcqqiuUcWzjGJXpne63C2HgjMMKpR2Axr0aYy8qC9mM/Jn3jES00+yEcKAR1vZXS6zx7
6sdZEJz4V9TGHvO9xjVKa7XEovJHe5ef1j1GBUGr1VyrLuSMfFGNj3uQIVoAdjQ0bAErehuh2rxX
nIUg5U5KdAVBb2cvnWAHeZ9JlXWktRYSm3fTwk3bLkZZqY2nOM3daCr7uu0wvtc+XT5QvFIO3pev
dpgv1c9G3LSJhjTpDLb2ADo3R9q+B6Gj3/57yNcbU8yupcsCQoQMj9m6/57O+yn9WnSfLy+H53cq
JMoNw9Roo5vGx83VsWjFWmcWRJSrDIyllHdQSh9qaT3H2El5HAffXEaR8/G8gaJeKS+ZgguSefOV
qQZMWId8Zcr2kEGAQjpGbqBY9ElVfOMoA5YTXYvAobzJKQAhXo0y8VfDbhZLOqP9gqKKr9WuDOYr
T/XGTzQDxsAP1MU7VzFcNQQG5CNIjDfmmUAcQ+E1R/e69ZQC0UpV3cU5mI0g2vNC4naNTCJQNH2b
KqCPx135EJPvywyBkOHcZR/xy81W0qO4cRo11c1YibAWc7C8fL6zh6vSFtZMeW8G4AggEAYCDYz5
MN7vGD3mfiowH1EOHfo0Qkk48tQHUuMTFeifGiLyHPovspflxiLL8lLIK+The1jUsnMLEo25KELo
MriDemdVjTsuu1oR4qRFRpnDsJpkNfUIkb81MKJC39DZ90F2F2guHihzPH2PEUiDGIf02bkVBWa+
x/y9yQZzKhJnWpZYwb1ttdXTaEqnqpf2mIvDTZeJZDu4EdpCKoyDT5XUmciJLLXvaqkADJ0k586x
H9sqvlJy83A5pNGQ9e4rbswwftMVnZWtbd56w6imN6sVdbetUmtguAMNqVlGzUk3S9GIMD+8ODLQ
jAoVQGPfFnEDllM1QgU3f9QUV8/2VAlpuap3jid9jm9Xy7MMN7/9PQ0nxDVw17yxzmxtsUhkyqn1
IdTioLhtDgnaTr8SX7mT0HhyZQyHxp6MOvLlvebmfdBYkBWsGjQgLMofYBxMnSQVGqMAy9ygiNY+
NatSB3U0zCHJc8tNouZzDAJpV1+TFKJmxdPc99+zPnqyzfpX0UCXTvCbeJsBSlSqBon/QO/ybXhy
7LGtpwIOQGmyVz8PZtDdUuplzHyF/bm6VkF0K2aT5t1qW7PMUSpi2yyWFQC4yNF+lJp2S6ZB4Npc
L9vaYG4RUxsgQSLj5mzBit3te8qojjusDLLQ9K1xdQmKRmWNuWoUNsAQJXI03hGGxiYguw5e0Tab
LoxT1JqDZgInmajuLPt912KUVFQTpjvFnuCtFcabyyIfkLqCG4p2ywwoiY3ueFRQnaJLSgTW+J/t
dUlMuIhAwEr0Hp31RJIfxk46NqvuCjySetw/Lwia6G89UomnricjbKxxoD4bYR6Me4wUzQoUJ+U9
CNUv27u8JMz+vjVXEGdKuhFov7Q+2VHidh95+2vAv+GypEqFrPwiBASaglCKskZNPOh2hJ0+H2xJ
ErScuRXZrR260E2iAdg4mVorauEIKcgcKQ6hh/apgnlzMWkfN2xsFsVkNWNvZkNHz9YyG52n1Y3t
tZEy71T9yjROdtU/Xf5KwtUx1Y0oU5TFqVtoDB/SffMJjVIMnTs7M8x9EHgJcjbuiw8bBq1VjDNi
Qpsuf7OXMekn0JkjuekghmjidkhCUGP6lIm12zl+L/h23EixMcecYWlaIRRAEwuSQPRwDE0wtkQi
MkCREebsWtGaknSBkdZuXE2r8Vgx9rIlWAr9V96d3telsMhm3SFKOdLmLDgXABjMdySkfOkigJhg
MSzpazyS1elzOjCX+PUwugBX1MOvyz730iW8tBbmkgIeXJa09L9JNabL/fm7fCvdx2epd+ejDEIi
OmMOEPfV+rPaSQ+a5l/+BXyv3+wmc4UVXdoYiwavbyHHSX9BEuoHWpUCaUUo8nrumd4YYwIICHwN
u7JoWSpNdmaGArz5OMtGkBv7vhOcMG7U1Qzo0eJmxNQjE3XrIZWLPAWkRK1ATTkOWRfG5vz18vbx
8nVtY4T5fpWtRGhv47WwjD55bue9tF4tbfD/GWE+0VrIc1qPMDJoGAGTfBnausm8n8ndZTv8mLRZ
DfN5SkeSpLRHOiF1JA3neWxP3VwlO6RAkZt3ur3r0Ar3lF7Fk6iVgxgJ1r6sDJAvGMa0q4DKF7kn
79W53WB6Sjdh0jLJhAFalJzL5xia78CK2YjLCq65Ox2vTjE/h3ATmGuAzBYBMxgaBcoNee4A/Uj8
Hwp05V4osqf9B0Zd8Dh6dVPmHugMMtpajiOhxNVd2uqBTTqB/9A9ehdkNiaY2K/aeIHJqwFwVQP6
lGbw0Jb+2seSiIVQdBiY8J/EaVNqiQNBb6fSXDUqjmNiOu5UYwTTyQ6XnVVwvNniwEB6NZYj7Js6
fkvIN+HcJY/8Y/th3vG+ZlLZ9Qvt4gTF6Fpf9MffWE9Q611nj/mB/KgBNYWyLObEA3Mn0gngb6YN
HVYLKpRA0Lx1fDUdumpUAPdomiuLHGXUjppZXGPhmgEGE/RWwCm+oxhZlD7vdUxlekM83nVyexwa
a3FXQz/V6VoIEmFu00XTIS8j47ECwDpzmqsJkrkKPc2TZ6HzkqLFDo79OweN/ViFZpIDZaHuStR0
4fr/xipzovtskZqaUExLmYRTc5vLYNFtHy/7o8gIc44XMkmaPGMOZWgfpix3cwxCpZkI2cSPTpu1
MGd5mfqMZICneSouGhvY5zxIIKxlW4c08eUQUxq+aPu4J21jkvFEcHVj+B1qXqDiBCB+Ji4Rkcbx
nfBvt2DPcj1NM55jCFAVdB1cQvIHbXK+S9Hil00sSAu4KQjGCl9oUzAwxLhguiQDpP4STAqZ9uDh
SVXeRMkUu9OUaj4KqXh4duq0v+wc3AVujDIeqHZ52vZW23oOqopxNrgxeSi0K0PUG+O7hwnhZpC1
oJhvMKlCnQzQd1tpKb9zwXS+Lz6B5cErrrNrSpEkhixyfWNjj/59cz3H09zljoWWSJvvV+UzGQUd
Z36CvDHAfK4klwZ90oHd7l+0ZxJv3Uu1P+36XYxWbUCHrlQXWcC1flLP5Y30c20EQYu/RMekbB3o
Zr38ws0SJai/VguIujz0KwboFGX+SGzRGBs3emCu8Y8RJo+0llZ1yknCRO/QulUXGJiIhljkZS/k
GoHjUwoQ2bBZSMeYIUlWM6DD0GZvA6VE/zSztcXTa2P+yKZtTDHJN7FWySrsCa8K5ZD014vz1+Wl
cA8UAG4gLKClL7a/bUWOJKdOj7Qwz/1u2HfV7WDarvqBKVoK70TDQ1NBosYW2FDFnYbWKTuvt4Zw
kstwqPQfdiqa0+QGpY0ZJqrPpIMsHQGn6twPKBm2xo88W0d3jtdPibXuIHIieEPzAwXI1OiAN6Z3
WXDdMq7S1C64iTE2KU/+ElTAQkreeles+9/DfsLaNP3mbBoKJV469wHcIOa73saKqh/tMtMH3PvV
KTYq3+jORR2HnyAWOodOe2c7u1EAduZ5PKgMLKp6TXvETDhsl0QzVQkkHfoSdNWhX25jEgtcneeK
OowAawyFEzxu3y5LmksTJXfUmZUkOslFHTg6cHRm192QdhVcXgJb7EUJ2qAyhsww6gGWfKVk3ypN
u0oLaV9OkyBW0F/97mO9rorNfo1IMSa7QDpjLOAHSu6U9bumxhDZviNTEejFVUu+/PsjrVO9KgdA
PeDFmUi/JBiU0GICuKc9+83SQntv9cz1Gvwqgi/Gi+hbS8xtrHe60mrtf0i7suW4cWX5RYjgvryS
bPaizZJtSfYLQ7bH3MF9/fqb0NwzZqMRjbHnvMyJcISqARYKhaqsTDgiAi5oUPX5c1QlwfXVCD1v
sxrO2ccBozm1Axu59WobBzf6sMpoToWlG1bxBZADKE5Md597HlouowPVYoCJbteQjYXZO3XPWg3/
hgxRtGlbY+zfN9cgCARo1FswBumgjyAI+ahUjcTnRHu2NcF5QJmBRlJfYUJBN2O1Ey8bNT9uJch9
UazdWuG+vpmALzObYYUkSrKr7R5CWGVrheZY3jbDdOuayNyvOwML3/xhQgzSEfVQjQIY5nzvzKTU
o4TCtTszdOPBm3+wlpyTe6p66Mkf5JrALqk4QjhI6OueGwP/4Dj3dC589PE9wKadBysOSBdeX5Io
Em2taOdW4mZxtIpOOK2uFVoFOMuyVyNTdpNlSTZP5BVbS5yXz406z8sCS135l97tMcXkadb+v62G
c26UYK2JFtizqfwRF51XKxAFiWcg5a7bER2i7Vo4R3CG2G7mDGuZ15dMfVSrp+t/X7ZXnG+TNjaU
acbfR0HUm8bbonD9RVaTEy6CwTNx3eExz+deSVYbSqpiswxoWTjjSyLLht7h5xfn5ZcFHkpoF+2c
jiksjOG0I15doXEMcRiG0Cx90NhieOmZ7MtA+SZ76worFBAkQ0cGDKgqkC7nfk3bKK5zqyzx3kg+
pOCYHQ/qwd3NvuORn1BUB/rD/vQHH21jkvtoU+SAH6NHD6Arb1Rrp5S3Qyfxb6FfIElBDotW8UWD
cFltLXXGEY2ZAjMFFcgGUxVjlpKkXGaFOc7minC0vtGTFWFutL8R45inn4s/QSAjXf1nIdznScpR
06jKIimGoEjxSJpFEm6EgW1jgfsaOQhooKYCC4mxBo0O8pJvmtV5gyw1FZ4ijMsDfgn+OND0nG/W
uDgNCN9xVJem8zS19/u0lyxFZMLBZAm0dHQQKvCQd3Mp3GTqkP2a6w1dqAewp8SCaLO2FrgvrlvJ
ZMU6aNWVCgwvxXOhL4FBWy8yd9fPiPBcQtEd8zEQuNEvHnxEXUhpu6gDsHbpGhRBDKETzzqu99FH
9l6ZDq3pL5JwKl7eP0b5ODToY2utjlpgIOcVwsVzGizF4MX2HzSRNmvjideSudTMjMQtJnXT3bIg
2o31D82xPZt2ElSu0CXAvgdUFApEF+/ZBTlD0dloZ0DYydm1JG8/T3apSl6XMivcc1YnpNeSloBc
aM53Rlsc7dqSZDkyE9yrq8zjtMgpCk99QV6WJfoCZfDgus+JwhlAVP+/VyqPEgHYgozDhM/S1A2k
CvD88yZ7DapYRucmyki3hriMjY5z1XeuhskrQwnIWrypGvWsqLhzXVx/tvkf16WdR57OaMg45yZ6
ltYNcQZvMn84i2yQ4112jL/D8TDRdczYMnwhW/TmMphsI46UHBDz7Kid5tehALp3DRK/+yvfR6G6
73ca5hHKT613D8nWmwyqO7LLXJR2I/hhdNABYxgKvuc/wRoXXS0ZYfw43Wh4G0HzApK7pwblQnf0
M6kSm9AnN/a4qyNb19Kipc5Qf/N3CNlhcpaBSDrQTGhhciMnBhF66MYgt8caQNsOLdjUwNjda3G/
N0HVNNn5nzjMxgx3nGcnhTrJZGDsx8Koc3GvDcXOLr5dP23Cqant1+JOtJW21JwG7B59NY3dUN2o
r8ouB6B/9AH9GbLbrg0MhkoIqpfrpiXb+M4UtHHVTC1IqhCA7qFjGbgrWrAkP8UllVyWEvd4n2TY
mAG6SBunGVGxLDLQxsbxcOzjRAYWkFnhTnc+RcOEmg2eGPg/QZMbnW/PrcQjZB+LLz0YWjqahZWg
LrpTQxqohwG6n7pnBUyWXQlKlOUZJLxI/6AAtnGSd/zrZg+ZhAxOOj5Va2t/UetpzJNjORs722jD
/+YUXPCAwg+pHFZqK9fqDoKqoRnNT+Uku2SERZztirigQeqCKSejfAi536CaAsV6MO1vjdkFefbk
ro/5cBqXN9t9aOjj9RWKSnxby1z0iJZBoUqLb9iOzRfSj0GZE9AQ5hXmjoAs9bOs2qVtepiTSlLo
EWdzBoZpkMUo6Kpwb3oXFBQ0brC5zaq/JOER/cwP/bD4VTt45qS+amp2UJNqp9Q7Sr7qmk8mWXIs
PPTo6EAR1NBRKOEu3SlRp2op8RMo1hjoSeGRFbP5NCeSxcoMcQdyaew2yTW4bGTWXtbfjTMkS2QP
fxHw28FAN5RVTcdhWsPndx36wqSvNTREJj99m0AsVoRk14X0ndYG+GoIEB2vu49gXQ6r5oM/BxRj
GOE9t1hYPQb0FxcZmFmEU/ESW0mQGPPv796ZFW735gpdztXGGyZy48fIGB/n3jl1Uy1BHTNf57IV
h70q8PC30BSxubPQrfB6TFgAHhnR2gmioaiPo9O5PqoESuZPaDDkntJZP67voSBYu1Bkw5whenKA
eXCHHyR4PQqG0LUkM+CfpXOnqNP+ugn2J7iVnZngVxZDN2ecYCJe1/yo6sZtRpbhds0UxSu1stxd
NydckYuhElVxQY/Nn+zGtZsJNDalnzc/Uu1ZXyTLEcVLYMx+GWA/YHMDGMlkmG0ygiQBRSEF1aH0
hFLDkYnwyNvbAh/HMAV7nzNxXbBVnxubqdlaZTejGjTvxr70AO1TUxkqRrRlbATHhCsBrciPqtjz
Etd9jRUtBCokhpV+KavBkDz8RPvmYN8Y8Q+YHy44cYZprha3hYcXt91zdEpP+lO7U/38QwUGhETy
lQRLOjPG+bUbK/1Ce1bcqJ/NMbTt1+teJvgueFsouovGJchf+Rp3lGcNGvWs7uAoYYom4rSo90P2
dt2KaLYU5NNQ0LIwTYMxau7sKHpNq9hALqVBjdQww944TAVU45tbSC4Hw/K9K0K72yuyHE5kmDVm
0bnEDCKbtzv3uyaP8nruUec0Rg1YzwpjZ07705isJ7fvfV0djquGrrpCw75HBEahR5KriqIGunCs
1ILhcYM/xkbbjoRoNlZuxcOJanMfOplqo7JnfMzcRqaaJPieLi4tEMCxYHihPUVtE5WjNMIL2E4f
cgtDnyvQ/osWXv+gggch4pKq438YGb4oiLlp61aFkZaQBTBfTF0N3JKEOiajQNE6ewpYE7q6Oly3
KVqaqmKsVsXZRgThfMhtqU5zG1rZhXtsF0DrynsiBe6yW5AP8lsj3AstS4wiaeIcVPoh5tX9am+3
YDKABniQnIwn89P1JQlOt/u+FIjCY0iZ985CtyIwpKFG3rpvQ75f0UT9bwa48OEM0aQ0DgxM6p2t
fJlSSQtQFAwRNFgCypQ9wS50fr56jM/NbleX4HezvzMlayNobpkOzr8Z0hK1M1BNU1i8gg7fBRmD
Mld55RQ9rOVhCSKhHbO43isAQTKa6iWgu/b570lE2Typ6FPpuIo1YGQgXmNw6ROx01ifF8iPJ6X1
Yi3rQ5Nnu+sfi+0V73vbHIaLVTpqHqQZsLplP2knRb2ZdK+sHnoZ443Ijsm63DYKspdQHKj89BQV
WeyiMfm5cbPmd4n5arWPQ/n7ySAE1YANVDVUzzGFf+4dpj4N1OwWgJdon3uJknlNWpyGSbtfWvPY
lK7kUSuqlcEgdP5QpoeaG5+8Y041GhdrLf30GWln6D4wvisUj0IjYBwhI8YI2cu6f1YgAaSFVZg+
/JHY4NmP4A6dVadFPUb4EV3dxR7pO490bkgBW3AS+9F1u501QjA2Nfy0B2lTZR6sRcZxJ3JXqBXg
JkAKblzwLmZNRzF0ANhYRr4Wc+gMUoY0sQUTcCAw4msg5j7/tjH0fA1DQUZXv1LNu1t2ABLuUh9M
B7V3z9Czf7Yk8F8wzAFWxIVmO3KMbLVgMJn0UwRurSaRYCRFTNYucOL/mODWVNFcsagDE330uRjn
MJs+mHYRLFkYgWmxqPZ6/0VJ/+DYb4zy8oOFWsUqwgT6seBq7Z34wXJ+TpnyOe6TnfxGEE3aukiF
GHKMPbn4wWboGuqVZsI7M8gnD57jrtpuNDLnQx5BOLsiSV17SdYuH+p4svw2juknO7MBGjWrKUxM
p/3gQt4SMNUseaQToRTa9cX3osiLYzYt0W83QJA3oj+uGqaFeUv+QBPDnnS3nMEfRMNuvLFMScfo
MqlA3QSPfRVoEvQh+PJb3i0WSLiB5DRptzfa9C99Jie3krG9Xx4WB6tACgo9UKTZPJqYQq3EekcT
28Xn2r3XZVUL0TJUVCwsPBdNxs12fhjdhimg9CvEtd0YpaBTB0zv8PuO6uCet/DzwcPM+l7nRlpg
9hpQ/gPv02i7IRsAMo99c1x2Iwrn0e/fHefW+ChaFms7rbCmjzfZ8jwUb2vnuRAml6K/WI3s/N49
t8TlMKsxqQOhAGExVmsLIqp9760xiANXH1PMN1bsLbJBZsEphE2NYc1ANozbiq/bLcOorXRgNhlX
S4cOR3lnroFpezAOikTNq6g3vWCe/8MqnX1ge3exYt2Gmo0OekuAE8+/pKJGuEEnzBetD9ntsGNz
24y30N25n7Nn4zub3Y6kPWCRj2rAS4N+HYXYC/g3WgNxNIJ22J8qa49R+KA0lg/TGl5PokRWgKVh
c4omphX58GbmWUVoruLyXR9I1nj2eoorSVASbZ+OLAORA2yT2MTz7etGGutLFaGUlv/lkJ0T18Fs
veI/kuxdvJZfdlhU2VRo+mEAmEXXSn+uwByEwu1g2kFbaRIzLDjw3rBdDneul3Hu0N3DllEj9hr3
hzr8dJy3sj5V/e3YGp5hSF5y7x/hmkXubOf2UlZrjIWx0hOrsDI14aB8TD+zRh/4EVlBpfWKRzdo
DsnX7gaNkDB6Sr7KxmgF9QGkpboLl0Rh6vJ5XjQLUJgmfgn5OKOniqHdQL2398nNcmgkqxZ5zdYU
9zWdKE/mTIGpqX62ihuSdR7V97pMK/c9dPCbu7XDfc56mKeos2BHebS/42ifiA9s874tvAQis4Cd
frp+4oTrAjIGyskYsbsYD8bmZrhhYa/NlwwEpDcQ6r01R3ffdNPzfzPFPcKmBMBQjeqlPwzAeFDi
DdGbYv1cVZlylejkWQZiI/IjKJvx5crRjCOoysNQ03+rmehTGXnmKHtTCq1ACADQeUiFXowM6nM0
QXnAxDFQtENCp12lEtszB+23wftw8o0dLnOu59wguQk7lVk9A4fjrX2/B8ugJCyKkhzERDCRQWUd
Mmac4606lCHc0kIim8S3QCwc10xW3hKZQIsJAkfoMOgO/12UJc1dZQbCL133OdkXst755dMYPR8M
9IDrXMV4D/9gVfMOj2aHzYrmxQlxYWfOi69rEVQcS/pSadPH6w4t6N/hAsF9BWolXTA9kilt40Yl
GHXNwVPovYtCLzgs1Jd8nzt7HepvLqoaJWiaZb4nOLXgEYIaKtjxdAwKcB+LjkvilF0En9D2CaYr
M3LbTl9U8l2yQHYkuWgEnhZGIY91mqgSnd9hWlotQJsV1O8zqO/WYQQ+vMH1HBVKWNBNC2UFc0FF
Cp8PKBU8SZlkCN+AIiUp66yiFCUAYF2BOU332sPqM0WUWPomFVoDNShaNKiiX74fshp0IHSqKTSW
ov16ZJM/TeB45QfM0gUyIg2pNe4K0WJIU6UdrPWvf6/NOi5f+tYbsZXLoSCSxEBsD22Od7FA4F25
zqRNllTvphZySndMOZkRh09hdWToXUzH+tddRRAN2QiGgqzUgVIET+7TmUZamLTCh0uG0AFKsEtu
c/XzdSOCXAcPXweoZAjBAYnGPZTy2MHs2YgVFdWDQZ+U/ocKGDT4CtM19zrzNZLRakoM8pCYVdEW
LVcbcO7pz4avpB96/UNMEo+YKCs7gJLGMvIAmUXuow2lay7uBItJ2j7mee2BjS7s0sSzCWSv9e4p
bc3bytIltT6ZWe5uXrucKBA9oL6x/1vJT98boSJlPxdEaJSAWXMDhViUtrh40vfRYqwWzDQFtpMc
KCpbQxMm9ninppJ0Q+z/0OvBPBqSAVwJ58ErK4Em7XK4JL1db2lY7hVEEmjP4WwPN1IiT/Zh+FCJ
98Q/1rjT3Zvm4GrsACyn9EnbxSegDt4YbS2RKspLV8Zto9s5eZJGiJLqg7NHifTOCMjd3/r1/4Il
n0Gw+ZXpePihbM90TfnMIHEz2i9ah78MsuYSTJCMFgdMod4gybFFMWRriN16mxcTrftFWQwYShcT
Azs/i2T2UtkoqyAJcVm6C4lvnU2/c6/nasrMrnJwwIr0bR7e3Pj38yiQWSFvBgk0a3ZwB7hIGCCM
Iso3vRWU6bO2UEmoFR2irQXurNI1LyLXgacpRRyW8eIl1Q+QCuvNgaCUcz3iChBuDrrljKgbNTYg
lLjtyixzVLUB2xW/zeBtL3dt5CWosiQB2BZIqLTBokGegXGDyZKcyy+Fih5gNbqFAX4dlZZzdygr
Z+i6NgGO1LzN8pfalBSML90Nfx+snwYGYx0UKLmloXa6qnMEQsbJ+GSvK8q1hYcMVXINi6wAYw5A
DXAgl9WabirSumYj2ktcKJ65QpQvw3ukd2R0fmJD6ByjTc+w+ly4oz3JKSp/GGvHh6LWtBvdxjMx
R/3bHsEIFX7Z4T4LmeOycSns5AXe/24Fd4h39v1Yeqi3tx6TSwfk0dnR74rkJXTp+OeW2Q5s4sNq
dK2bzLA8jVEwJOA7VzCe1DxRsDxE9vfr62TPqvOod26MD0aKm9pmD2Na/UxJ6cUuuNzSKiiiKSj6
0JUBlETebuJtBDYYhCYAYc4Xh5E4dTFVeGNcf7DixJtHSbH88s3wXl0GfsfExBpuqnMDlZbSugMB
h6+j8+9gYCgxUryUXlI9kri80BKOLGNxALSQl99xwHLrDho4iXr381w+1fXDWn03W8kHEltBSEKP
gd273HrKapzNMgLHh949OuWPSAEYxMEY8+t1PxAUmbBvLPQxOyDJ5CaUknEqB1Liw/QYuVFDBL9T
dFse1V32KEPqC4/wxhR3d+jxmKGNBEllmxTf6mh4QlXSp7EjuaKkS+JukGwszbipsSRjD0In3Oi5
r++r43on7/vJlsS5tZHPrlFH4DcvopMehdUK7eb99S8kPKnIThgJhgMkJndSm6lQmnkBL1y2/JW3
jtcYbxE9qcM+1nfW7+tAwhs2xrhLo54rx6lccMM5zXeMKLayxQjDwObvs8VuYlxB3dRqEtTZFRp5
FOWYvJZ8/ctUHyvAQ40hq8ALzWOaXKJqNU5ThY/vnJjQdLuzT9D+PFz/KoIk9dwOd09kRULxNgWi
mxGlqxhVQ8oAnQ+yb/dxKMNDCn0AdTJWOUBuxL8MyVpmljqg9NNWCgIbirMtPQ39I1JBr1NnLyKV
JMgJL6NfFvmnYdkPhlNZLsr7mvucxcOLkt+q7il3TiMNr2+lyCcY9M6Gd6PS+F6G2vjErIB2mC4V
arRVujeT0EJL+7oFQZoHyQO0BVmdERAtnnB9okRTlgyUtqvqpW/V/fixQDHE+WF/rZ8ZlYJxqIJ6
LyuqC6rdMKuZqJ4in7Bw7Z17u7mUaWq5bekbX4dd+TTs+wMmJ54YuqPYybUDhRu5McdFij6yiE4G
HC4AEXb2aAVohf/JRrJ3oA69NiCruNDa0Maw8gglQQNjcpjQzG/SU+lbkJJ4ZpqZQ8imNMkR74Pr
hkVxFjftP3a5OEvHFIVKC3a72blpreZTMjghWruSWMt2iM+KQOAAUi1UcHHMuMtQX/R1mRXMGy7J
C/AHhbXrR8zWjz+vr0aA44djbOxwN2EHMdPJGqDlwEjSLT8LnQ/KB/d+9AcIFSsHLfPzl+smhb4B
pUzLhBIXAAtc4C0bq40xfAhg8JgEZusEiexlKCgXs0X9MsFlLAnoAkiygkLLpd6CzrHhx9l700oH
6TYm62N/6f+FbrbQNX6ZtbhvtjaK09Y1OI5y5UtsKx64h3a9TFZSaMQAmz4rsQMQyfmflWVdaqYg
UKyrL2P/Yk+Dh9GuP3HyjRHuSunm2IoyxjHUm+ouAjAKG1lDleIPPGFjhQtKer8QOzdjPGi7wuv0
G7SqJRbEcW9jggtEdR/PqkZwB49hecMENlCevUPPD5woCA9pKKs9C4/txh6XtURYwtCkUeUr806j
Qb4CZjkf/qR7CQ+3dSBy0IZB2YCzU0RrnLaMd4/Nw4Fg+4au0Bic/XdM6d7NdrIagXBhwJS5KE7o
TEPv/AJRrSZqVwsGG10JGgDz2hYT+PSLsRgS3xPmM9bGFBcgEmKOJBlgyrkzfiJpvnFRTo9//DvA
qjhWQEUanLggRdD4sSJVLTWiLAi0I5oFJmYLGecH/UZ/WqDCNiE/Gwfx78+C4euBg11hujaoh/Cb
aTZJMWvIbdXkM3H3UTz4bvFfjXDbSKvOqVMLRkyQCmfQP+ltaKDIOJTe79mLi2qzFi7WQuh+AS0u
Yq3pJZ/Sn1AeqXDM0ME6Fi9dyBKM8TTu1nv1scTQDNovfvR2PYwIDzluEgwPoHSGdIALiYujr/a4
wGHoq3YCyP7bCqmP4bu913fai7wqLLrAtua44KiZc0xzCu5Ew4xCfOTjhFH660sSBXlWOkDHE9Ps
AKeen7ZMzZbeJmBDg0xa3N62+UdHRkEk3jUkhEC/orOp8SIOtZ4P0axgMjj6q9sx9d4icI5tjAtS
C+d9Hsr4+AQRBC1AG80IjO8p5vvv2STXadNHw9DDXh51Pi5KjB99rSCvi3GX39481P+QwqOSjmjF
w7aG1CrtpC1AbtgeyXifL2AMkjztRA/7Mxvc4ULKBhoABTaqMvbyagKnZe0V+V6p7xQSUHJLm6cq
P9nj8fraBL53Zpc7bW2sLmuP+pKv15PXkWe1qf5k9/A+QYxHJ+eCFm/sAFRRxxLlEDv3ZvuragVF
9+P6KtjucDFDA34AY7CWiTmciwM72KmVqbCRZtAOdd/09taZDrr6iZ2kOJGBsIWbtjHHHdhGp1TP
uwqeZxsBLtTAGdLfL3GfrYhLZXqCYV6FmVDeD+w0fazTw/VNY2f+2qZxqUwRRbW+lPj06nK/aHdD
nKMse6+AnowkMgCJAOKNiZvNlnEBqMbl0cyACPjO+FWzvDmyAoLkOVr2HeZ7yOxlGaaKJ4l3C8Le
mVXuVM3ICvJ+xhKb5OOofspMzxokrifbRe4AxZOaG/EIE0ryUgwQWesab4xC6t6UluxekiyHp/OJ
Sqqro4ZNdKP8qGWWr683bfRBnRY/g3yBaYB3Et0lB4DWLo8Di7ReSq0Xk+ofSb2E191H9mO4h15t
2O281lh47N4M4JDXZ6+VMvLLjHCPcne1EoMhS3y9PVXDkws0HZG1X4T3yC/X5O+tJMIDKGdOMtI7
LdE91Xgt6wfXTPfXN0wYNYDIeYevQoSYyypyF1JbmdnAznjTY9w3kbiHcK82f5+LSqZeqGNm4+9H
2uhFOaRE1Xo31rJ+uXgZKKcD2gaEns5+xubatacycZUckam3e680q9tG0T9f3ynhmUKZ838muMiU
gD5qsQn0umb9qV5fGvSrKqa1VwynrMz/xI8dwJbQToQ0JJ8adfpsWL0DY5n7tRsf03Gf67I7UOhi
EPsFTBO5l2Vzn2YGwsZ23bb1Qdx5IGjbqK39NJHkWZnNb9f3TmaK+zy1MpFaHxhnmpl5RkO9yqa+
21GvkVIkCT/TZlXcZ1oSTXfsGKZof7Ls25SRnsZqYNVHbfxxfVVC396YYj9l43R0rIBx0RZQL49t
uLZ3evehTMc/8oRfX4m/LdBRXtYOnhA58d5pZ7+12mOur3+SEG3Wwt0YaY9EuSQsDjTH1jomRtjL
eh2S7XK4wlGurHXU1kiJhzhcq2f1zpHBjsQX+q9V8Jq7jZPSdYpq4IFBzKcbiZda6X6YbtokVPFE
ozdZ9FSpsoMkoNNHHrExy10Ifay2tGLi2cojKLGTT9Dzu8EMh//d0wbPAtRaAUgo1bzmHS0XSxE8
sp3lgrgCBeWlWthjAwph3VLcjvV9Z2qS54Awxm5WycWLyUp7VkTAzEYU3c91d285v898iAFiE3Pd
AAYxiV/OC6NeyxZjUGvfos/9GtJ+eK7s1euaSJJminZsY+iiiNnpXdzkSu0X8097WYEfvzOcKLge
H0RtkO1yLC4baSNNyR1qIVH42H/pgzkw/OZr/OgEqCyVmIyOvPFz/Vl7um5W9J1YSw5sHmi/AFpx
HpYKV8/zKQOp44jXu9J1/iADPYnC+dYCH2NttelSDRaIZXktmjkmCUvjeU663fWlCA2BZR7jfhiP
svkNHMoK8ZW9nQe12zlAYY9vTvuQqTISMVGZQEOxCs0qMJFC2Zb7UhO026OlRsPvbzXVIhjNfd7v
WamRFVAndWf/Pj8hfH1jkgsaFYorkWkiaGijEdCx9sr+pEXP1egG+SwrEQv9fWOMixCD3oNHoQHr
YlJC+Titg9J0dqm2SJ42ost3uyY+RJQAEyGFQoiYPxdDtIuy0FxCy9C9UZe8RUUlzbP949y8z6lW
1Cue0lbu4YHNkItM49wCe4eXfor9DAImkOD9g3tSRV8MbReA/my+JD01I+1dll6MgOTTO8d5INHz
dacXO+PGBnflL9NMCY1AIQZZgF1/1A/5XX1gmEzg1sNiTyQkNsJ4sTHHBd1sTHQlVxF0e60L47i+
TSsqOcdCE6i+YcQQ2Rekdc9DUkfKfmlWsHUpVnUfxRj7lzHxyCxwe6bPcafWnY7sXNPSGxsI5F2q
VuOffP3NOritwsw5AHht2vpaFw27zNKmAAyL1h4gAhJc9wLhif1lis+WFDtGqWV2UCWwlceRFKFm
0Pt1jiQfX+xsGztc5HNKKy6jHjSUxt58XVNw26/A75hfgb0zTyb6h7msZC/5VA4X+HRqp10DbhVf
H/arYnuzIQNJii9eYIs1F8PcIOjgLqhs1kfVqiFHBcyd8jlqmyykU+ccKlQgnsoFiMZoyOLb1p66
vQn4YeAQyGMkfW+HQ6z3YVSrzodErZ3HYVxXT59WmUCh6CeieoqnKvIcMAHxgUSdE6MxEjDl5T/j
ez1kQ7+ABa43ZNeCw7W5dU+tnz3qX657lajtdGaWOyfTpESFm8OsanZebp8mxQg6Byzw472bPIzK
sdNSz9Kf63UP+LYkDAjU/8Axtlk0d36cJkG0sWHdmT1Wji8PTBl1wsQR9aKAHrov/Y7srUOy06l/
oJjYlZwqTeB821/A42xUo09aF1e9b5SZhwllbxm/9VBYKOgnR/nSObvM+L4q93VnetF4S8nkJfWu
00/tdLt28NUo8rX2i1WMkND45Iym13dI7X+fieBsn94L85uXpdGkZFZU7JNtfEOFqWlA4vhHSdzm
jHAx2W07YIwbwICm4RsA7KhQ35nFSVllL0vBjmsM5/+/s8h5XDR20HMvwKdV5F+T8pgOEqcS5hyb
v8/5FM3rBiSXWetT92Qpj+C57NIP5hQF7iC7/Nmf4ovTm6XwQkHGShSdQrPdb9eKZYgonnlMxLjJ
qnCJvwzl7UqO1w+sZPd4xaCqzYuZSUr5qvEjVuUaBrK/zwXjzqqNVi3ADzyo4x34GW/yrpYFfGEW
/064BjA5Rv+4aNzoHcSlbayhmZAMkh3p75f4qUjG4PpeiYIbXI0xu/1tiHNpo3dHbelMsPSGCPMY
UTMCc8/oE9jYjMwZxH73yxjn15puNqtSwO8wdOCr2mNWvBbdU1GeKgChry9MnAv8MsW5+DSQAZP/
oNxeyHgYiB70dnGjSB/Fku90QT4z4m1EGQ3w0pUPRfQ2JM/J0N1HveTESpbD8wyqSacq7Qw7K0CO
Y7vrSvIw2rLEhnnu5WH9Z9N46JwN3SuVxNi05Kj4yq7zo6P+1L1DAUlAPl3/QrKt495XVQkRJ8Lo
aKe0v601sNuPWajoz44te6rKNo8d6O3V0K0EU6awlA6fh/yYuS9Jtb++GIGJ7R2pcCa0BI7tstQk
1g4VmEeW5WZVTO+6EcGOnRlhP2KzjrgDanmoYCQHG1jVg1GpXACzvbebQhIWZJbYv28sYXCQGtME
SwOJ97HzGs14axv5nrafry+J7QvncdslvYenjSHgGGNnSWGoMaHBjq5QOoXXLYg68mcmOD8byeja
C4UJxbIOU516Zat7lY6p7R54pS8E74US155apRAqkqnXif3CwAwVojgIVbiNtMg62EuLollT/pUU
D/mQoMcsYymUGeFieLzmkaVXMFLRDzOoN9TEc5Sn69sotgH8s4HnAdQU2L9vPlRJx8hec7x4US72
BnqrFY8K6GGuG9EEFwS+1S8r3HYBIVLUzoCVjO1wGMzHfnyelRsT1Doos2vFkTEJ9PpDZHzrzOjG
LG8agq43tIAN3179np70adeC0sL1CHly2lOfkb3jArjirt5UrJJTIvu13L4ns6uSNYJnRQoFXXro
agelSsJiPjadZPCK3Yz8OQHLioaBRgeiunxzSyucah51DGaWegO9ezISa0czIw2HyPoW9SCfrcdC
XT1XI7lkMJnt+YVpSGSjCgUWAmDhzr98BTTh4BQw7fZW64GIUPW0dB320KqD5rhbyQCFopDggoAA
jTQQA1wQNxcxtG6mZMC8Y6qX+1Uj3wo0wyRMh4K01FA0QHEAJwTdNg8FIii5gMwbvGhs2pqG+Z5N
W7f7PxgnOjPDJTxmrmIi350wJgyqt0Dp+8ZXiZY8uEUuK1eKMjnILxo6G6tFZ/KdNGhzQjW6Wmur
YEndz2jfeZgeuIfkR1B9oic52cC7FBDnFaBFxMa5ePFdEv/0tHQTzPxQv8UohE4Oa64A+P7soHI/
WV9j+rGyM0wR74vsaAzfLDp4JDt1+b1jPBXxV00rA8Y/COpLv5zmO6M5jUDlVbEXIajUYxNW1psR
vWrmwRw/GqbkhaBefH6wFVmA46PcjzYhRoXPfTqdaaJElkr9fGGibopfPQFprIDDaz1Aw/fQBZm2
Nx7+rYTlZQWJ2bdZ1Ry/AkPdXHZqoEzSzjke7OAF3Bl+/YCib+lVrw3u9PsqnA6zDLRweQ0yk5ie
w3/AWYJvdr5kd0mpohQaaA0wQ15jFj86uHvGRCHvrV1EDNgAj42m4poAfJAHYjTaxCSf0K62s6+g
ofNarfdAx+4l7l/X7wvhPoKDFZg0xAlMSHN3+zBMWVQTi9GHxKuXH+KTFZiP60/V7xnDxuffVixi
K9vYY7Frc8b6OOuG1IC9UsGwrYvh+OHgZrK3y2Whi5nBzmFAjDXDLmh0CjWvSe6yeX8zdPaMU49N
exse+TxAeqbdNy/W7sf1vby44M9t8jJwylgU01zCZuwiUUGhYz1OpdMGwB+bkq7oJXsfZ4sroNJh
WXIthoOUULc80qD5rHr9kTFtmTv6phy170swsik11Xclb5yL2+XdtOVorF96eZuVaabQynaob+nW
upsyku6J9tvKp8wI7i4cAUZZyZMDxa5F+qaN8P3sOShiczeDmMgcdLwL9N/WbIMtxrmExaBVcMF2
QGJDc1qNUF9vHiK8czFwpEWVZ8paLKKNA1cfeEMMND4uiNjBrdF3cR5XfqNEOsO/FGETNW5w3Qsv
4QhsOaBCw5mGnQsNgrXPRpBdQOhlJWMA1d1kXMJU3zvRm9Uda/toaZ8t5U1ilIWJs8sMRnHWFIz4
WQha/PdKOpLaaZRiGOS1+j/Srmu5bmPZfhGqkMMr4k6MoiiSLyhKtJAzMAhff9fQxyL2EHePJb/I
VVaJzR709HRcK3Gm2KarIImzONlb3NnqLvrCK6p+Ch0ZiUygm9cTibIOEmf1m9A+J0CxGZbUs+TY
rsFZcVm/jU+H9ixoA0BzA9AvdsQjqccyVWJc7Vz5maQvA2/lbsN1YIQMhi6ZmLtCi/bcK45yAa5f
FaZRLqkP5uEDmuhCXnJMY0sLvBrg5cbrgbV25s0WtUFFcaKunE5Sro2+uFG5411biqxFMOGa3i1A
84V/QCKV2m23H/PXVORAvm88jgB4+1CDeYezRQmNDlGho0rPydLbfXilYAIU5D+cZGpTGSw/ALcD
YFDYgTj/KksomPOU4rwaYdib1qnKiK+ab5dNa1MIth5RopQUuAX696sHsbaKEKxlPYYmBkKujFhP
DoKZzwCArus/sGIQF1ATwx1F1HYuKgL3Mqb3K6BeRHfYe2h4/Ahb9qUC9gFTNOhSI9U5//lGVqlo
8mBsPpvJMWy6YJB5/XcZP4LxM9i0/RBBf4XVaZnAjBWzAiLGgxlku8bBEvspQ+M9c/mUMTx9mE/T
aimA/sq2wre40gbBNrjbSltxCtCSsTeM24jXjh0JKqM0NMHbBX2cdo+A+aCB+10AmYByQAR9Lbrw
aC4vBvuc6ND1KLAIwAvArIEbd36KXRvWRp4P8J0H887waf9PtfNX0c3+Bc7fVqpwJo1xbl22hGqf
QVpoOOqhPCX3mEgCyipNGbvn0VcOOpaZFBA2xN7vb/C/b4IB5xhraBYdOT1XFUwkqhJT4XTGRn4c
ArJTgvRacfIDAF44F2zrLiMvQH0Htwt/MBdgakSrreIRDqPIXK371mmtN/CwDz73M6lKFn3lEa2A
hoI5T0LmqTIKqKR8MVSv3jevCpAJQje4FZ8SRwtGBLgmsHqA2pj4vNrCtsWupNMburqBpB9ByyJC
+uQj+0S+B0q96+Jr5iR7IZgC1Okwd+jz8s2tk6X7RoCpR8kBJ3wudWiLVFUJTlYqLHfs5GuygFPX
4OKt0S/E+hcQr2GbCu4Y8C/MF9Q7EYOv0UyBJd6rGi/hrXzbAwu4ulV3wOFOvl/2/lvRGubg8ZwB
xgLznCwBywg0UCmXIDDdt3tqnYBNdxevD4w9R9LWs6lRjmoF1oMhPebZnEciLYmGOdTRCYPxMAJ0
m7Kwm27j1rvl5/vl3/8+GCaMldJAIIYXaUjP3D8Vy0FKhqEYRw6KawrTsgS0OxbhriNt5ty/rWz2
TBoTfsA4TKsLRbqTTDdOM0+4Vm8tp3O7fXUT+Rnn6209ELqBjS74FeAPs1GvrsUK6MURRE3RFORd
uq87Xra1aSBrGUycC+7lBBwbkEEtEn0+B5jpB5rBmpwC6bYyJrbGLKwRfkpPalNQiyyBIGk8Cklj
S+XrZQvcFIDglgL4Y9qWDaIrUtUJMDYRfvbKKUnaA6zGvizi83weNbeVDMY7je1QCmIIGRbQtAUb
a4L3jWAD5bJz/za6cVd9NxL3slieZqzXMPJBrABt7IDNzgY8yTVJkufLIrYyfoQImGRE3IbtVbbe
qrXAkp9CyBgdWs/AaNaz/hbWtnj7I3kA+A3qUOkVAhQ1s6U3juyNXAvLrABFBXsehlXZyhe45+VF
lOhgL0ZP9oChdNodmHvkvXI9+otHHmVQPueOpNjcCGnL8aOQA1hWpJYA42L8R1Flc15gPhAjlj/l
YXCj8C4kKcdsNoWYJqDLwBaFcizjGuUki+oQOT/Y1/bE+GIIXm395JwhfaHYlwX1fxV0NSg1fFr+
bArNimQVZzhiyOe9fLjcG3ejW7mxx8uN6e/LysJhyTgzFBFRnGdeS7DMKWYXows9NnbXRwFpCt+M
YyecJWKP8uAj48BRphxD2TrHtVzm9smlbKZWDrmL8JABu9pQHxRrCi6f5LYQvJkwSEQarDFmeR1V
hpbQldN5VxRNoE2GIxc8d8gRw6LETMrcVkWcYji7P7RzZ8smQCPF30YDgb/CbApyf2BUo6DGeI4i
nazRArqiY4E1NFFkD5skrqbnnHrhloNC6QmZBvIyAGUwBgHS2rrTLXwYUz40xtecN/ewFVtgPBlJ
DBQBdApzS1FBG8Slw9sxk/lKyvLbuMKk8tC4Vif6v//5cVbIYemWGoZ7z21bbEAGFy3AXlCsoEoQ
B3pTwnkJN8OItQx6nKsYdy5QycoV+FoaRsiO8R4oadfLwbRTu3zhIZts5mNredQWV/IMgnxdpjqR
/yEFCc7wrAU6yMEGe7y7fIBbfQyEmhRCCthHlEnnXNrYdlkrpQYNyRIMLFHkvNzu4cMx+be/LGvL
EeFL4bVCQI18iLGLoiwAnCeC3CjdR7saOG1S0OzzA0/M5rMPtCqktO/lVZVRCTUNwUgrCw/wU/T6
MoFqzY5d3QUT9AywKnQyfJ6L/YzuhJu7Fsn4OmRhmtVRkZ1n/EiweRW76NFcAfR3T4Pbcaf9Se1j
LZGx/Brz3p1EING8WnwDdQLLA81FoDm0RsBLZTe/3OpEmSuQJKOpTAmeq3SPF/8mCbK97md+ymmN
c4+RMf06oQ3e5v0Yh8Lt7M6JvwCfH03X6BacK2Bx42kmb6gGyiEdMxgokOsm+9oPqMIkmQrPrgao
jjsYpL8TbiS3QiVExA0EdrizHOmdELFfiXn0DiZED5l4oht+xzAF55JsOOf178MOeEbgtzNaC7+P
jk5mfyOMvDPeeMrOBDC3YxBCqy9bCEgezRYBHBgJvmIqzce8ju5rh9LL3DzgzoxteTWUtRQJRXML
SSeLuW3qszkIOoA81Dv1QO3VdKUgvImcf8MmsanjShiTJpEiscDoA2GZuJvypy59MRNudkFvGBNX
nWnEuDMMQRltnmMHPz9ZN9MJdNW3GGR3F0f3iy988OitmP9MHpPO6impk3qGPPVOPLRo86V+hx57
7EjHIlCx5Kkd2muwGCOC5Njk1iNxJppeotWTlFejCvxbiKb0YABRsJur0J99wAwdeeg1Wz6ANvFB
ZY3VcyBEMj5AIsqYZw1kmV+pmjqqgyEoD+3iSQuEoL/KA17ivhGvYMFPA/cISu7Y+mRuhEJqjRAR
QAdxn3pVn+87lGCJkJyUOrq//ARuGeZaFPNOJFUcGaP6Dg4xukmKkmeROuAn9y6L2XIiAI+lqbWI
jjfb8K6NUK4yikVQG4u7zM0TkcfnyyK2Xll9JYNtcMuTMlSKBVWWyG0TGCIc5TfTzX92lV0C9BLf
CpBeC08svVXsraMtYLBlqBsMjGkyy6TR0Q0hfn+ifLuTi37+QbmefcmTdxH+pFy/vEontfBLYhmP
0ldGB37Rd7HmYQhotdoK8gM3+NtyKmv1GKdSjblWSBXkdJ56MA9YKAwAB2MAZpaSPs+7VnP+5Duu
DpRxK4sSN605w1ZAvXCn+YWX+panBdKLekM8KjIOet5H5J0m/fuVP2miUcxRmKMfsd5LP8BX58Oh
gfAd/RswujwMfr0b3Hgn76xn7Y2jMEf4e41tJVysF1HtKJxB7yfXlHGQoqjFvkIpFukOUOboNyhi
uPB2xz8JFJHYYZwMqZEB/iHG15h1pInx8n7aGDimSqOWd6tcd272ILsV3g3eksC2Q12JZHxOVBtS
B4hnDHzeyYfFrf3kjk6/6LY12+8DSz5XJLWZz7flQ0smOM1AJlzMYG7F98WuL67otE+8IviH0q4H
9lmu20lq1wHv/dj0sCttmVBVGkXsUKcQnZMgXu6FbGeSR44FbblX8KQDiICSYiAiOzdfLE3XizDh
RDvvbx4isA57CVyC7ovH3Gld3n7s5gMMPDIkT+gJg0SKcQtyok5pOmNoVzwku/pLhWkKIHmedD8+
8Laatw4QHQjM29BRGzxW58qZpNWkdsIBGrCPpvyqTl8SHnHe9gF+yGC96azgDkSQUYRf4u5e/IPe
M6gpPn4+c1y1rsRJF+IDLfN1P5/E3171VVBJW/18xmdOUwsMe4Lfv178dLrJS06YsFVzOBPAWBgW
BGWwDP/PwvpbaYc60HX+SJuj4k6/5kVA/499/TowNuswh0YbFgUKgTfsHUK9cSUAm1OOMm4Pg7o4
1jmgtCrpGJ8EddK77iv/a1azXKoZbJmy71D8ysFfHAXL8vyKw6Ytr0QxzoAAGDhvc4iKxpMUHgUp
WAgPNv291n5JH+bCRPIS5jPVp3XbE4JjJ3XDfepPyBp/UMXMY/wy7rgvCXXbl8Qyd0gsW1mqivdj
rPfDHTURpbCzU/JAeTXN2L/s9Dav7OoomStlEKGWlRTiLCHy5PpJ+n2SS3qpVhKYSxXFRG0RjCBp
m16FIQHa8lFHr+ayGlvzB2dSmJulpa0YZVSP1pX8YlfuySk7Tjv1YTmqz7U3ujNQQO36ykjtP4Br
h4qYxsNUIaa6Ps/XTq0oqNGE1kKit34+ooQYWpzCEP3srFmsRTAmP0ZV1nTCCOjl9hRH14Ve2b0Y
zOHkXj7IjSgK+xOYWKeDhdhvZwKZYpgKyaQhHC3mSbssGP1/M/G/YXZnYpjgJW50NXlPmHr9ex/K
zrTw7i9PAhOrkCrsrJRGZLV4S9I7iVtw2Qjpz1RgvkiYiPWco92JChNwUn/Qtnf8ncK6yKD8wXQE
L/racHpn8hh/lAlmaQEMCsFXe5fIx0K6NZXd5Y+/NXVyJoNxPkkzS9kwIvnr3fRhccE9YMsOmAG8
0K294SS78SHCBIhsU1hnnoIbJn4mnHFFVjTq7dRDwVL9KwZH2IK9g1DwZx6rDO8gGYckJnFpdSOV
o8ROlQemEdpm9PsD1GfKMP4oGtIRc88Qkus/ivpu4BJh0NNgHMJaAPu0y2SxwoXCONKRgc7Jb1Rk
eNlu2VneDy3I72kFrjNtg8cWvhVTnAlmPMQ8lzqmGKEZQHsP1Efot5QTID2icBxctsetHAd9YbC6
AdkB7p2Nj8UWgHsqfehjUr3ImAzS5fiNRHnQ6+RntDQHRWz9tKi8KhECTapd3UpPxRJ5hcnrfm1a
DUWzlFGex+gXc/3m0Bqsju7X5cZb3Lc2wChsueLBgW+f7koMcwMts8SYatFiUxpMr3TRvNxVe1Ca
OPwMcvO+rUQx920QoZFAATqtSbIl/TCYr7V6J6e8iuqmJ17JYe9bZ2E0L4NKooIS0vRDijizwtxD
Yy5bi+mjAVP21CQXVBy6QLimg2rkir+0wzEDtmNclVm7AOgD0Uyn2PF0K7ejrRcPl+1+Swigt2Hy
mETHoC1ja1MxFXkOxnhgrJ1k8xQLtyNvwHDzaq1lMIZWl4MgCNRBjU72Gu0wbOKqQNC0xScQH6GX
Fn3h+fetSjdFFP+lFmNwvRbPZkSfZEpQ1t5mHtmJqJTEvurCgzylNuYpR9v0Qo/bDuKdKGODtZaQ
tKGZqWaLB2tXP1n72s33kyudOqcKDI96T/WtRzsI5ZrKJo+RU/lYzXIvf9nNF3Z9BoypJlgIKcoe
pkq7zou772wQ3Y2e4ScvhqdgftWLnOVK9l8PCPa9y8J5H4Ct7faThISQ1gTpPt3i06Qm8gRHf+78
0S3Qimud2c6d+MSrf25FlSutDebNUI1MkE36tKsB2TdBu6N9b1qC5Ci4kYOuLcxgwsrIbFrBNPGZ
y5Pig4wT1FCDD3CrKz5IB/cwmQCzxHBdOdBLOvnFK7A5HfRqUfULXdyhH82+cOurfwcPslVFONOS
iTx7U26qMoENqQFlbjKOFJ1u8MObBTVy/N97zqnSSXE21Fh/PcYdwW0req1AUzm3MFyyU8RTlN5W
skv6v8r0WKVfq+Xxssytt2ktkvFOg5RZUwpOAAwZ5bZctDZGGWzArabL3WVBW4nj2WEyTgkLDnOR
WpCUPYo/lVML14Q25lWdYo9wdGlLOL+mFIqFz39MeE7YYNxSNERTu6AvgGxLReHPbjAbHPrZfgGA
Z4VB/YGLMrjVsD3Tl3FAsTRKRU4TvNrCiBraAq4GftKjCgjZ9o4/pcZTkUWbyyT6XFJjpTMGBEil
/U24J051Kq/THRY6XF5Xc9vV0xkKlOKBCsjcy2iO6Po3BErljbC4ZrMXuLsVW7kf+KN+yWBuIPJK
M5s7RAE9Gh3ZLgVlYONme0p4QzeFuS8n9Vufb+CHPOYGksmS56qBTiNap7GTYc91sglq/e11z93G
33bWH8KYu2cpJmbVqHIyMgvaE0v2qi+DKPfyzfvMfANouvUhMjdPVeMEt/vdMpL77F5/lA/lQ4w4
pP0+3ZW2BIoB+xUdK5QQK9/8F7AD7zwZl46VuX55mAmqkUDT1hVH9Bbp5Y92xAe/chiD9SxDc6P2
5icNmCFY8cVcw+wuVzE3PNma/z47CuZSmkXUCvmIX6RE12oMwn3tFQ99wOfe+X/ejl8fV2W2gtQh
adSJlhexU7z44SMdaSJ2bo8V6JrGG37ZgmNNbEFJkImU6jTgEbH2VBz+LigBpnN32Zq2H4wPvZiX
H4lZFqk9TrBofyhSake6Vw9fF50HLvT/+LMPQYx7SbPJmIgIfVo3DJQfya4J8m/C1YAIim5XRDd/
MDm0tg2WXTzLh7lbKM/BGH9R4/uJN7G/Veg+E8A4l0FVF5K3ODo1sGwV4UzzihHVXRKAeGr2rKD0
ysBwEbNH9uVvxj1LxtMs0Vj1Jc3buta2bsDA5pd+5JnIBgoZpwncFL4r5TwPKuN1QmvJK22GtpT2
csLMS/t3czh9/btXYWFUW+dEUJsyTax/4sHAoBQ7jNm2Y1oKEWQObeL3ZPia5rJtzCLnDmxcbqxl
Wei/6JqKpX12bLYu5hA74f+zTTpIFH1VsR9xonCrmWs897wpg8+X+1wg8w6CTL5tihYjx+k+QSWo
3dFpDZH7VHw+v3MxjIXKY6hJXaWhHtjfy0tgFMes4szP8UQwptjQEoWhAx9goEOzuToemmS5W4zs
8bLNU/M6f3IwugMaLzqSKMnS+9ziqku2GMocdYJcOF3a2plyUxh+Z72FzRSY2W+j4WFbaSWL5c+p
mqELtQHZUGWJKQCh6msS19j5EWZOsXNTKWya0taHKgMvBkqvlOpLMRcGKwKnpiwHuqjYyrIES1st
tqZih6VQOFn0Z2cPxVbyGLNT2lqd2qwHolSdeWqE9Ydo2A/dFGhWwbtT9GexH4y2d1QDizkKZpzP
dZMSCRCTKMY41bKn9Jc0p9QTJHmYFD0tTuT0AS9b3ojRKbzCh0wmXc7rMWnGxcyQp6NC4SbI0ZVr
Cr2UHixX4GA8bVTPzqUxT2diKjGauvBOSlkdkrnO3bJqD00XPSVh+cXMLOQKnW64g4bJgX4oW69a
iuDytdi6foaI7RxAFmvA72K8sqCSZiY0ESqzFwtNwrlSHCBuOv9NChPvyUA/j+YMiEuSRe2zd4Z+
2KUND4Jh0w+vtWHCucHEvkelYdZxuukRJQxB7Cr3yfvybO5FPg/xeev6rcSx91yqxNhqKozFAiXQ
hh/zhkx90pT+be5EOSinMuU0I7fuxFogY5+yZqWNUMHtCypIuTTRnmJubEC/BXvvDBnOgkKcqJ92
ZlNxTlAySrGX784/42fgyKLNAdrtFLH5zgKYnSd5OSKT2uX3Hbb8y1o28xjk1kTmrod+VvVQy2Bj
Ug+FIvh90e4vG+Tm3TOAeajA5nUd4BDn3gX21wA4Gs/OfGiui0N/zO3mJASU1UXnLbzQe/zpRC0J
mFLAucBiA3PHzE4HupoOzBhafqU893TNVL6hDOZ5wBvV2bzQK2HMVVvGnCSdBGyfclSxzCqbo60a
FEq5xtY65xA3TWUli7luSVWFVi5jynB0CNwlBlZ92RGvqKdOTkBO9goXCymwleL7Zclb4Q9mcf85
UZ15G0ZdHSjfPYq54Yu8OHL5GsvA0zI6Z7T8DvTtU6TYl0W+Ty1f+Irslle6SFlfEFhM52VAdABD
vD0fFL/2gY12nZxmV/hp3pQAlWiD+D7dxQfe0NqmtwGykYY9cwxzswB6c5gKlabjy1qC31Qndb7R
4LAb7UTIw2VdN93MShJzDWtT7bFYDlVHsB9ZpyEqOIfJE8DciATUxcAPRzBmKF+n4bTonLhoI8GR
gAf5cVbMLcjSyNStEg+BGJgBTaqKaDemduOObumRvxJXega86n87NeY2VApZ8IUgE2BHviY89ebE
iRi27zZWDZFrYCmeTTMmNa/APN5hFgVogGHzmBaxvRhPl9XYEoLVTwpwiVVorE2ee0ZxWsaiL9Hf
DtX5m153b5MuHHWBNwywUf/FeulKDvWaq9i1NAQFOQyWM3s98htp9ruhuS5l3TOX+qhNgGFvBkdT
aluVsWNeFx7a+h4BQG3dDd5gICLT0sLWreTbYi6vWJDsOEbKOwjmiQBcRhItMdx2OYk6lguEHsWa
eLbnpebB8G69e+uzoPdldRYI1Iuko20aHRSEbdsferPwC908zFaz+5PPC2BHBWkQsDgYKwUHSRR3
NFU1jOjY1fMr0H8f+kz4+Z/EsKGRRQStLxu4kFA6RPmxlx7mgmOo9A6zDhnIcv9o8g4Bujq00soB
Okcfgcxq7DQ3FNdqui8SGVXQk6enVBD27ZLy2hb0q1+SypgtUsumUzS6d4UibQ6cSriVMgUIBpbN
/TLQ3hLeqsS2HSJttUwMomFE+tw4UINCWtBI4KVsfhDL14BI33D8JU8EPerVUUZJ2s7jexk0zg9J
hMirrb6kKeFFQjw5jPGBGnLKsw5Wke5HbzRdZSfcFw5xptnu9sNN41NUfxQRL9viZloAXLn/nSCw
Us7VW5K6sRQa7FWGS1cE+qPxohgovkqHbq8eh96WeZpumomElXMKrQBCGHoSqxMFWnfSpxgeRLQg
oqBdYrHGvM0cylFe+cCQ5RnJ1osKUJ1f8pgnO2qIFJUmYNs6nQBc5G3m0q5Tv//J8FcSGDPss2XE
sE+O1c2T5NOhu+hEl3Ez1+LWCjfNZCWKMcdeyuukVAFGXFmhUyTXKXkteO/PtgzARWPnSpU+daty
pc7UkhZf0y69L7qksBVddoXG+G1wADxzADv6Rw7j2jM9NAQrR9QmhOnOzIDpFEb+Zfve/vYfIhhb
izqzTacC5SZrlPZZGQZNMTxfFrF9hVZqMPYVF+0UYecFmfWP0ZM96SigTbscRJ9Wi/9Fk3/b2j50
YqytquOOGHlHe2E0jwfQdgD6z/eh9o4TVfGOj7G2FssZRSzjnVfb05z8Vel/cc6OZ2qM1zMKORGW
Ns6cwj4KIAf0pF3xfnr6jQmdcH573rgLRye22xSJcSK0kgLuvOo4GRiNSGrvslY8CUyYaIqJYDSN
Bncw64mt5FZi5xXZ/YkQoHQBct8ExBUjBIPXYVVGsIJU0hrbanXRBj8g5/Hb1uRDCPOiq4OQZvDh
QFRNRpBNp1hu4FxQ+oE/u84PCUwkaXRzgaFruM7CsrxQOZDlSl08ad7n+bfF+pY3HHnbBvchj2q8
enyWOU40a9BRZBBOmhbbUfvURg+XP82mDBRPVMUw6doqY9RCJdfWUkCnphIOeO1cWcq/C3PLeUjp
Pf90dB9i2CrwLExYo6HLhUmWGbZeRiD71e+bNLqfRyzG1vMfPaQrgYzJGVKCAQMFJmdlnYt0AzUo
mROPbOsEKDVsLOJPFrejTFJp0VskilKdvggjwCklVLRJtAdNrjcpE+cSbVa1AVX8Sx7j4MhIjGLR
8amG2Ut7b9rnvuDRyZMCCOsYldpxx4fpa/D5q31IZIyDSJkeGXS/Xb0bMeG37Mrezr/HP42ALsAa
b/Od6Yj8FZ7NR+NDUdbrDaPSkArBw/s46ux14N7LjwWd4g14zeENpEa86ytZjJ20FsmXUoKKy82A
rUVlh25I+KB5kWqrLvGoWwfZnfA28mZSNt3VSjDjrpKUYBM9h+MVhS+J+X2SOM5jYxH9XDPGW4Vh
N43FCM3IkxlIp/wm+goC295enPfO8Jf4MAl2xXmEORbDNtvDugcPH4FQuZd+5uJjmxsvUpnf6mXM
Cch4kqhjWzlHqVVJnxMEfkaHBRssRYkLag3m3og1zkluu0jU6ihwE/brGUlmUoeG2SGMRUy+m4XZ
AaXHV3EZOQptG8SHGKrwSqFGN00ho5PrywBoUqIf5p7H4LN9Zh8imGjMkNOwNZcwdYop9EPNLRLZ
TzD2yKvb8VRhPJXSzbIwyjmQhmDYIO4knKPaDmMB0PzPJ2EckwDoqSnsUbFOT9IPxacNIstZgvx1
dimOEe+uciyAXY3vLDJb9YR9GiDtAXNDAlUQJh8EiePhNx8UoPhhkxns4Kh6nlsAGGzB4WLAAki6
7DXZ2KHfcRyFYbZVsXGB6fUHbSh0Tn7JYyxuMs0mrNQCsL8pkoGY+OI8cO7OpsWtRDAWl6mLNRu0
uFPXd/n0KBi6a5TfAYXFeYs3v9BKDmNxJQoSRbLAmxaz/hIrUWR3LfoVk/Xtcri0rQ+QCQGyi1SQ
ncYqu7IQhQSdc0kSnNyCA01E0JEGU8i7q9vG8CGJfR8EQUlIg0oAKbvYDuXWa4ASKOfp3QiuxhDs
AZc12z7BD3nMc6GUnYbwGQXFIf+5aAOoF0IbQD7uZSnbrxI4JP45QOo6Vl6uolBWuYm2JDCk7qc3
4zvtMkUn4ql+/IoxSUAf9MS7LHTTHQHYWqa9UEx0MN4CWPiJORVm6gjoiucWcUh1/58ksA4illq5
jEZoNTUP0RyQ+O7yz982u18avLdBV6fWz1ISL6QvHOxq2UOcX+dqDm5bTCCXPIyczZaq+XFa72Ho
SlY8jPGEuvzfYODREftpex2T3PmuDnj7BvTgP8WXK1GMzUlaVU7Z/E5AQ4GkKeo4lmeC359tRCS0
EsPYHFmIIvQa+i09SKX75TQUL6b+NbU6nnFzDO3d+FdHVytNjvkPlCCIZKuB6DWH+rYLQgRdWesa
P0H2wB023hQJnDaQpgFT8hMzQoiqkaTUqInisTwBsDCIFpPzLG16hpUIapwrrQo975LWoqhhnV9r
V/J0TEJO2LiphQ4SG4wqANCYJUWQlVbXpxo2J7TzqQeZVy/PHCfwXl//ZGwrGfR3WKlhmfi5jTyD
SiwLQdeqHaUEjrXrrdtw7L6OKTikZ0l6IaN+15SRK6iD7laTsQCut9+3aFLYKHp7QjpKdhfGsa0O
9WvYN56p5YM9kO6mUawvTdN/yVPJtIkofhsbkFTLlfol0Qq/rdNbqc12QwWgJFO61qLxXm+B00S6
1E6yJbKrTPsrSiPJxuTL89CSB4lIPy01jR145tGeC3T+iYRLX4HQNjWHtz7uRjsi0l+DWu6bQQFs
D4m7gHR97spTGhRhvAOdBbr68hi0UWfr6fiQlKARNwe8H8IwNXZVWtHVpHbCvaLF9wg8vmSVfm8I
XetP4UDsUhG+CXH+MhZR5Q1l0dlTV2JDR8lfWkG7UmoSO1M9Bw3Awmws3plXtVUF4F26j6shtXVz
UXcpmQ+VhQaumvpYuX2QlzKIo8rvdPMhywUsp4hg6s7E79Wc3KIOZSGmD3mzS9sx4+r7UzNfff96
AW3dUiJEwKgI6OBeabLX7+bI7Wd7wSgMvhWvfEejjksmx9yckmSiutBWMlIIW42z276cHb1eBlCX
V63dhLpdVfXz5bdiM3BANeIdto2SpZzrqddGNOsaKh+ghbObkQRN1+wqmZzgna6Sfnq5LG77XFfy
mHMd577sEh3BvnbTPaqPMcX5AKStneClAlZV+TLwapabr+FKInOsWaqb8/viQ22Vp7ICGqYGEsLK
usPHCS5rt+GYAL0BABig6AK3gQUUFyYDUxM0JBcFBaDQlnglljmncLnhX89kMLFrOGpp2bRF5ihT
g0mfwlbV+1TlFOA2zgwYk+BVBaKtoqC9eW4VVibGIQC4MgccO3YiXNfVj5a8WjPnvHhimKiVzM0I
V5hkjjR908bbPvYjI4HD4mws88QwgYMxzrKsDHgvSmVxY12xewxbGrMt5rzl682PQ4kMMalj4D9M
7NiNSTYg98PjV0devIzB3Htj//uJGFK5X0LYpehEnKRaHhDrZ9X8w4wBO14XkeX9gSmvhLAW0GmV
CA4tmFlWoWCCVYt+f1nC9llRYlAF7G0ATz63sbwzx6LAOw73jVGqWtedPo721RC9/jc5zP0H5Hmj
YmwAHie0nGbIIzurBnecwj+xMt0CDTWAN6EV9bSrFyPtowqDNYiteutru5xUC9jF8SPhFnaptTLP
BGCfPuQwDoCYvSCKC74M8cs9VkiAWpBgEiG/pvuv/K3Jzc+0EseYtCVUABRSCe3G6MfWrG8F0gdN
PHBcwabr/BDDVnGbaEL1M4NRt91wGKraBcEvJ+2iH+DCwbHZuAKU8ynv0fLJyFcpOlG+6BK4HYgy
iuH302O8A8BDtSiYxie64CWbh7kdMlxR4HpmY/wjiSxfL/8gVT0TwzzeUYNa9ViN6M9Kst03wFQG
Jfrl27PpO1eaMLdU77JcbENq1TN5rIfU7WYThBxSCtJDmRPXb5raShZzU0m5AHNJg59Ozd5OlNot
JvWpav9g1u3s1JiL2lp6NJYzHM9SCF5eC2+KSIJSMTn+jXdyzD0dTZkM7TxjnmHIbU2+nzVkdNoz
4bVLt0KqM32YGwqkqioXZBzb7Axec08zY+KM2JCL0I4ANiQnNtjqLK3lsTvGJRKVJU7FAg0XyRds
bRfugehggzvAHb/zsCQ2guIzYcw7ZIzSEIJiHCMu5c+mv9Xm6yk+NeVJDzM3nBOOtW+fpQUCbsoG
BjowRlw3h+UiUdJNPbN7jA1RGjCyq1Jgbco+qLiwmnf5fm0AGyCcW0mUz58NQe+7Nu8Xun0S39au
GaiOhi3HJFiuleva04BMDYyreVd9ywWettj32HpNAECGRRCZYoWwCld9BBYmYEWD63FwG9O0ZQLm
mTl22+VpUB7ypLf1xHLConerPHtUlS9yq6D0azhW/qRaCYbg5Nsh1Y7VItlhNNoZmR1ByQI1DLTB
chOiOpWu2mE1OUuTHWqzQzd/uJPRU7CKxRksEuTJ1ahXt9VcnEhj9E4IiJC6eS5lIwgxL6Zri43+
L4CkjxMp9312U5mhk4vfaons+vEvS7BesXsRoLCajm+5Fl6rdfEIBrBjM8aGA9ouAQl25pO53y1J
cdW1qa015c8lzw+TRryhwr8DEkeS3ilyHXSxcSUPEcKRGvvJibpTq53SRD9kPYjNaKe22VHHvxIH
UPMkWtBP2deJTs7OifJclU/NUHldZuxa61vR3uZadDdlrx2CgSY+FNVPHbzr8uQWC7mKh2+WOXlF
BBpe8TaJhGt4i7tKPooDZmA1bTeHii1pE6ZQb7UWYzDS116P7aHuPLl/FaveTjE0G4eZV+X7fNo3
suiqWJ0CUO3Jiny1jTyxVoOUWLZSmvZYXlnxi9ZPQSX6kjIEqAR54viYpqkzaKeRLPjSfyEbvNK6
fD9nb3ObuHHxhBmWY1pG9lSPYJY+hlm9T7vHGN+zR0BFtNKbGtkDpfbOnGqvN2Zk62+ZmYE79hQX
z/SfJjKxLfVJwZyrAaLJuWodMz2RAnWTud0JY2xLXeyhnLw3MSXXh5ldVt+K8NsEtgmjqO1GuO9K
YBkmh6h8K8XMBQT+sS4kt8j+j6Lr2o4Uh4JfxDlkwSuxo3M7vejYszYCgYgSkr5+y2+7O+ueNkg3
1K1bNWYJFHCjZC+Zf1t4WJFeVYu3FCHMsL0EW/sCO5lqrHm4P1LuXU2I6jy5ChucFtWWoJpWjmMv
zQL6LbY2GZ5k87M2SZnMabZ63Skg8FzFw3bj+JJyg8mKzbXTF8kWHZYWIt04jCgBskkPpW38IurX
TOo092iUpzGrFjydwDxay+s5OIfLkmPEUTlrdzRsLABCV6zbsgQa4wuFBdR+FGIu2RZg9NEUu9FA
cXnpuSJL3K1gDqyOtqPfpfkU33nzXFiSZJbbbJ0invVhk0+RyTqD1VBsQ6Txs9vi8gl92jY4ksj7
1YkzTfyro0wt/8jNZCrm0AUr4d7KWGRqcT9S0WdNsJZ9CHio396tfAn9V92NmWf+rtKPclKWpy1q
atV3eZS+qJacleOcYFuX+b6o9zDJWWpOat5zIbbbtE9PXvPYxRLsFF22zn+Srg9NkEBofx3vE8mz
dTgzvNQOlWwnHma94QA5iB8A4rdAVs22Y8xJysSB58mWZo33FiIu2G6HtMbPpFp8nxWG7muu2x4j
sIWW0t+KaCT3IIkjmo2F7j+m4MxanYUUY3tty7WZC73sR7YH97oPT9ya2qiPmL7JcK9U+s3m7q7X
5jdqxBfWMI5Yja1dTeBa9E1m/yGO1Z2e3JvHIyyfgBIsxNlVGJrHSyaXx649x/61GX6UWY6D09QR
nLcHMRVkuO/2+z2eKq6T4+DN5zH55DuF5kpYBd33sLxswdsWTSfoCOch/1raG/W/1jl6scnPMK+F
S5vSNNNxQwnDWxtkTn9szVgap4jm7jPt7sINhoch/O2x+aoQp1L6u/RvLYp3cFSP3EkPLtwccNX/
JY28j5ZYIpyYXyeSa7Zvy3FcySnRSYwH1d4k6b+I5ZCt0vprNe6FAzTIaBt/SrE97V3wkTKdB2qd
C7I5B8WWW+CDKc1HF3eje7e7/7yxudwSLAm5ECT3VNGH4Vu38vMoxruJ6MPmJtnkTfXoiVM36Rov
56pjWFP6rIQL1pDPZvpYm71cdb9kvRxuLjdvq+4uPqN7oYn3afn4bw11GQzjsSUo8ds0zpsofV5W
R9a2Z4/ElVhAByKLkCdvQRhPtbfgYMuOwUzDDWvixN3fwduzNRXPqT91GXXbO4jwlW1njr5Ov4Gs
Y9WWL9cuFMUwg33puy8QKKrQFV39zdbLgq1Di71mGn77znRz3PUQ+8OxWfZqWM2L3Lz7qLU2S3wB
oZsd263BWHldhHm0IA0YOvJ5EE3le2vBtgZnyScyC7Rzn8zxNdZJbiAvjZryz17NWZNcJXEZQoAF
xomXHZvuhSflQcfB8uiOe1vyREgkXj0fJEXgSGhYyq3BvYVcIQukzLAPXot4+zeM+1zRjt2zBfvs
dD3HEmakyImcypsjxkufujVXcK9xe1PFs7p3LbnAaunsMY6vufkXWCsWEsg4dpHj49zGZW+ie0eC
4tGxj71vkV7jfJDb576p3I9gShH3IaTdzFUkBBe4Da5rMl2nnr/0Ji0CV7x6nftEB6iDkQFppB0u
eH4o/iJxP0B3IsJR4bN/2vVaoiVBSNg8JzO4hcm+PYnJkwcWrm+cNW/+SG678s9s84C0R93JsTGC
SnIjusMqerIUbePeuwM9sm04NDCTbyLn3Fo/w1bdTenpqiEDn83JrrI5JYc+gfg9cnTf+chIzjFF
iO9d9x0oLohkA4DzJHmEimgB24zc4d5nSpyT9fw2V4TWPmwlynT6HSd+Y2b4Nzg7dBk85HnlPTq7
d6HpXnmSeXlMZWamlGXMOqWMtjLZ8Q2aMdTZGqFU80LneVWwSRr9fOOYQ4T2iy0fniDHXcG1lumn
0PHOLrB7q+dKSrfWvPcKHUcF3Zu6nXtgb/h8Z+5eVxk1fwcqp5066HD8tIjn8GIsowBLDzHo0h3f
ZI4DkGa7Cg+k5edksM/TRvdM9l22aoBGXZBjgeEEq2DoestbsgxZGtkLlNmh/rl59TiFZaqdh4BD
ALFzsQogqXfpRHgZKL06vg+DcNqXm588dxutXNTIKD6gsTmizYjDh3mLvr12yroJ0Rvyv+2Kukfv
GEc0t8GKEOtya4ZXm1N3Brdz1kXKeDHtcZINQ/sLLb67bYpfpImcrLHqmXc8J71+IXNXyFBh98hv
ZDYlFIvL1M2CFpXIOkImqscDTbHPLKPo1M6Qv0zSakdNwxdV0yB9mno3h7vieXehqeo0BXZxTj0N
qtWdnmLDDr2RtdNhP7PdYl670aNO0tPem5qP22GX8QVb0xUbgymz03TwOSqnVVIF8YK00hF/t1tw
4EvoQkfKPovU3tigHhsrDtGO+Lokqg4xMccEcbqOLnnauZspElezgNBPH/4OqXuZYtyYZcwMmWsS
N7zqU64zj7HX3d+gXLCIa6LJJbFdUMzN+umtbSbD5mWT4F6m7n6Fi9xpJOmPMW1fxG34SqM49/h0
z4X/FA+m3mb35BJxMAkv09a8h2y+BeAobYTf70bpEkXynSVQgo2QEJif/lI8Ko8M8Nqk7HFLwzKe
wuepmX79QUWZFfIIqxuC9yAnbKtHWOIQyTUUZr/fJvVLlu4S6bGanPjSalGlTXPwTHeTgYO4udHb
DNRHrezbGcwlSObMXyGCHManZXGOIc5ZZC2ixP4fd7QuYzJVs1z+jWhd/BFDLUYeY7XdISEcOh+P
ik777xbbGl8kw87WHUvHZ63ZgnfqnGiERRqdhFfi9LU7Bs+e9JrMWZ0K4ganLpxPoWJOpje39Jbo
SgJbaftXMXrVGqIeWmLsEQbBNWwUyMkUBf/UmwFZWMssXlEvRYgyjs9I5ggxAibpb9h4hleoA+Ph
TUQopZN6pU69c1Rb+H0+uwA7COn6hLLvw4vNjePS4Dwl/w28D7KWzHu2UHmXuv2b4fINKEw+L7wU
44a970i7GaQavveG+ZDeDCqmxHkbu+cOMSHTUffTcXFwWMuz0QlKGodfNMWB4YmbcYg5ZCNtXrqh
M3mr+Jp5W1ruXle6NEX9QurUrIdoHmy22Plun/6DZiJSuyx8dm4GfdHwE+m2e9Y+z9TJbPrOkQjH
6LbMJlvauzFM0CC9MLXmqPGC4IEC3V3Gx1WhJfXKcC53WwakNOjiRnE0VOWGrnk4d8exH2ra7tcw
evOGOF/bemzgw0Ryp4cBLHoqyptchgGKogZC41M2ONtlJv2hCS9bM2U83PIuBeqxv3fppTOfQ9rh
qIE14KJjN/Ed2e9H1ZUWHDBIAmQQE79H7IUCQmPviCxFdEbN06GJDFBV0RMNfnf6Ea+0pPRhWmvC
v0f/MURg9BfQaLv/NtQsia3W6HseHufpOq8axhIvhr2gXUDAzCaHZ2n6kfC3LX7ZnPPCFWot9KUb
ex/1fvDjJov1P4m4ZiSaAFTacjjJiR03pOtUb88dJPlYX0Tr1cFas36at8NkdCZAATSxD2Q2zdL+
tExuNaAtGZy23JeL9JuMYnsrEFFO5//k8Bh6WG5oURDDd1sHlZPywuUvDbNlE3w04NljDFOG8cu+
Zgo0i3RFeejWHux5XFauTKP3+JrXb4EbsvtR6UVD5kwbGpx/XVxar82n/XnpqoSdqXIz1j4tqpJo
YbbmPGsXBq2wg5GXfm6fekvPIoGgGTpZulZOXCpXZzpNyti7xuIWN/kuoBkRr8AhKhHSDNXjLRUc
5AX0EO3ZkDNveDZ3V4VEM7T/xfPhD8FofVReOP+jYJma8ZLHT3jxZFt6iJyaWJSnnV+tprZyqDeQ
WZVH9szKLW/S8YcqArDW+S/eF1C1hu0FGFfh7GvRbhjZG5TrvbpLwvjQ/IEf6iKG/wJxnbjIbJtk
634iAbxT7Yl0rzOEo5qftP+YSc6GckmPDu6SXaKsC/A58qFvvgL9MO1nk66nPlIFwzEdxUPSgaUD
GYnQdlBxlgfDm3+LbK8jDXPHJAXcGOrEos/Ax+2r+TJQS7BBVCyDKqkXPGC5ruCY8ZttfeU75red
a0/9liIkJAg/86OANY2AArGH/7QZ4AT8JN2CtH7G3Tc11B47Qm/6kMRDNo84qPQQwInbHMCTyEwr
8DEODtzdEukMpSZRhy564qJIFYAIcPMtPbb+8+Jd/4KKT79a8zDIptSYuvHC80so8RytBvKwfrNJ
Zb7EJrFxKwrRaorkGdsj1rPqNIII5EDypIFr4aLx1bqc72j1O69q2QvDByzTkjU9yVq1HlJuX+G+
UJHuPSVuRb6TpTlGSDmeOsYcugtzlKu5WOHQs5eGFDq5BOKmm0o1NV3vorW0y0+I0+WpCFMvB236
zRn2upFvnd/kjbB/fV01jbgYGrr2ZstjCHUFW41tmzxwjnRtjmH3mMzfjrs89fuJqeCMyqPgvc3B
Vshnd3OhSeKcghBSgp4td9VeQWVAOeIBGRnPXcureD33QCBWDA63QF9Z/BuJ5SSNAetjL1WKOI82
Yxv0K9v2YkvsY4AU0fTTBwRCUB6oPhvmFDkNscKqasaVMi0olGYqxhnBgFwG3CSYqhVJe3bZ+9+q
d9rqarQEdBB4NK1Yh+L1RpqDDWA+lrKLkPLFAd2FIBD4LfaHB1kH4mXf4AI4oHv3vNKuF0beU4s+
zGVvc0wuHnoU9Dpqq/j8TEyX92LIEvNLrMKDAHViEOXm+gjXcBR0CJo8wGUdN1cf9gch20/dDGhk
h6+S7AsWnBMOzZMZeCcQq0i8SARhSU87QRbFhXJGk4eTAYNmPToMilLw9wrA3nEe23nJvWYvQnpJ
xnog86EP1ipuBpQWoLFMhdonfCCtOXuHA1HG1w7deHgxMqh8QGEWAdVF1ZIAA2jTbOj6clyepuWF
oYxaJvtuAnvSKdCo6UNzmnGwjKL+2U0/wgDIGc5swqaM4M3P8ZJTOmZWeYceHSL6Totnos1Lgu/n
2f4cWwQssVWi14deIB97/wXdMfCqOZD55kPiMq5SwD4iVJj7Y7d6PgagFKmkHJXMnKHJ+uSiV5qT
qAr0+7CVRF6tADdm+KV8RP/aZHJ9SMivMQ8R5DC8j9V5jN2T3ZOzSx+d9iFV2LoE5hkbBNb+oiDD
jBH5aEWGspk5HPDvfBr8hx200mVo8s4MpYmPk7wyQp+j4DCh2tx8MEfWDgfuqRmdLMQEL5oarICb
XPgP7uzm3XbWE8qbqRp1nO+EFTCfvRg/ygRi+OplnP4knTqC7pkRfjXY5HDZyzi/Oi7ChvkC2fmM
ziPcbeb5b25Qy/WypUMWIb2ondUalvHjrWtLRseymS6TTetpvA/EUQOV4zoA1IncObVVhEw9OMfZ
63G994J43yhAyrSDRosI8LTS0kZdPjqAdod/YllfPAS6cJ1AizHo9O86YKJpegAhrUh759CsCIQM
cDPNAG0fSA8gCfK58531fqEilTZu6c//gt2rzPIvwg/t/UGy9GjNtxt9bEghC1OPNHnf/xih7pIr
cNTc9qHdLhNr8nAAoaoRdbB1T9ItOyHyZNsyol89/9Wf21xyXoxJeFpG0LucCU0hVmFFRnbkcqSF
R04aPxuDpWoCt0LFj7AKzhR4TJlr9pvdZwbkIn6cps3LFuLV67q/xMv645PNP7D+749J8mo8d84m
DrKV79VaJkCJ/05/94Hv6BercE8mAn1DCf8/nU7fs11wKfwpRBD2bwo6bLlKh8pdmlsc0VMSLOi+
NMeLdX47uBhQCZe8Yfuym7/iSoc2cyCUH6x+5QuCWsrzvngsrnQMjk4cP9MeV51CNHhawo+ILvVq
l48Gk4aU/zm+MucnxC8MQ/K9Zmq4KgaIxeDvAcjlvxi5fe2U/ktZ+OTEw7/ZWbcjdBgBpeDQtfMM
PiCkF0X4IDCgQU003iUtfYB8O+SJuv7ONADIebKhq0Mj6c+kMnS67Rp+kZtN7tdNAyXXYAINbng/
EecVipwXd6QicxXpikVFLwha9Sajpy0croFm/010O6vW1EHb3lhEHmJqvsnq3tIhfo6a/ln8GWd7
E9iPnapV1ErcDRRfQpBHG8dHwpejmeQDp8svkysKSjO25boETj6v/V3jBHkjd6QJJX+IjZ9aifa9
597Nt46HGii6A+/6jmp8RePgNrZb4fQQzbNbXMTGvbmMnTH2E1kfQMSIetTHu0XfbEMIqe4iGwl6
uDVNHhMoO25RdExC5zMcdN1ZR2B+0P8jrP0MR/5g1qbNgeY5eaTIE0kWBMnG9zLB2yXfVrSnDnvk
gf2MJGBznyePkyTPKSiQwNv0t5ydi9+BNCRdlQ0Uwq0eqlZt2aWjDURB1vZ+FTHwD3YPJ4cl76Bf
lPkT++lX4/0VSMWc8rd1H2pm+It2+cXVQS5ta/Hx3X9iDGneptu933qVh8ZPe0DyrfDf51iBHap+
N5wzJ5pe8OFu1jniJw2TBzuFSLMurB7/NOJA33uAdheaFfdrNv6cGyl99Oju/kSmtKsbFu9DBu8D
9rzZiR6t0zlFAjZHTk0n7qMZPYezhvQ93DFkIGIwSM+h3P+5gYE9qAutoch15cPuoh4JkUCeYpe2
bbb23fY6Gg4HxmjitoiJap8S+Hihk5rEFRQVdRnQPh4txbDH8SY0TfPcl7FBa5TuYXTyZ/STdlr3
Ohid4QoKbUpKDaX30h81+2gcmzxqSMy3WailulLCoPq6S/LVyri7BXoZb0LuA6giaABb5kEeKU3o
KUZX+kYaxNNd6vbFiaO46kOyVC7STpEGTQSCoyfzeaYTHqOJKxaCrhUt6CZpoljRQO2jbHiwfcAe
/U9yLe4vbT+v2Apltoi2MTpjdXw/gdjUvOlEtmeWgiERxaNtcThC7xxqAgPoUf0Mf3AEGmn1vMR6
+BgXoLkzQJeypxhwuD2Cfwsqc6Y6jnBnYpLte7CdHMLDa9AIPB4oCGi0ZAY1Q8DNESKu6ZeH+OQW
e2LTA4A0XgBa3/Jxnb1PQi1wR5aGMLmX62evBwCWoAGLLxIKnQIpNTeQxeLXFMm0GkMx1IIhRyST
6Cpvm2Apr/D+aUt05ljNKybbvykw7ltCPJ1jO/K/qG8+Rx8/vs1Ef3Wba79GSKEu2W5CTAZWbuvQ
95oTzgo/ev4KJ1I1jod+B9JMJnCgXTSAdzQaoIvmNe1hXa2TERKycpRT+rF4AzC5ZLNHRrR5igCL
fsQIJyV2qn6V41OgktH+2zmBH+RzFwLKCVYvvDbhCtIDDAmOq+rwB0NTN30XXtagWQ9er3HrqSP9
l9iPEGoi6IJmTiQwgZZyK8cV+nNwjUWZvUt4lzLeVUIpWqgO/+pGHcmIH9m6aQF2yzVA+5dMsoxT
Zzk0yEh1qil+Yhpt3u/zkPdBsOVrpNerGvlvO2wERdaOiblQ/n2TsOQ+NpF3BvRIsF6nWElHhuEM
5AQzL+zp2f1rz91p4m22eLz51YmZMmid9IehR5E3bQwlQmgw+1v2eC0w+/rojIMC3Ke6ZF63Xahv
l1LN9h0zf/8nCFvxzdeIPszM1UWv/IODfyoG6Nrm8BvQZ+Xt341xcBRDOJMEMHRH/xUAV+qC+Z0l
wV7GYktPw9zONeunvgyZbKrADizKDKW/XHsgKnA7nrgYxrtIJddG796zXLbXBl/ZYQRXfwBFSeWA
U+/HtS0xrYavms3XEVKXvXsETeGA+Iv6CmEcs/Fs29yPeB7eV+o+OlucEUzFMVyrNMpm7ekKoa2E
alZFOMpVpeppjbImTdE1PzmDPO0+gIa5rcauSzObIGh1ejum/vpisK8UaHPpcdpKmyjoX6q1CHcQ
AzEIP4D8Cv57IIt4H8uAf8RavOKtnzw0A74298qzQx5tFI9ioo+i9S6uv3wCCoV6oR/+a/q/ZAIu
1rjJpzByVY4oi562WSqlkyJpgFhQtzmY1mmxDwZsGXsET7Sz7SFx/5Q8/HfEeYXZnfn2dlJOFJNZ
KfYC08/jHhCnUCPO0gZPk37Pd76fxUZyvfbFbp+XiT/4xP02/fwd2+4p8BogWIudsnQbS+qo0kzo
Z1y1HwMe1xEIXtk+Y14/MljD0QYGF3LJ/N2vIddW4/rWO8ZLgfdfs0HPpJFPOu1L126gEfhnjd8k
jPcqtu39MGEM6Lp/xchcdQA7zBSe2m5+AV/yRUpT9Kv3RlaeNyzI8IOwmUK1EUWXQQelt/pfixtd
xiTt865D8yzcbNvF0zS2b8yovAE/Ao/0IgKpilmGzwP6Xt3I0mPkmzhgjAEVL3kXZhuK+7aDZj/m
y2gtxpcZwzt3xP+p1koI3mRe7/9hZv2b62OzAS/zef6bAAUplTn3SNmOSbWiFXMar5xbUQ3Jcoex
ct3KCPUBgDizTQwjgvE8OsmxVT68eBVwhG1GM9Es7m2caE0BKmAVuHaHPTde+m8UUE/pcTEhgZr1
sz4FFD+XxFGpPK8SEWg0PK3lYs9b0pwtNA0jMC7dcPrCnkZY93K8jHDNgMRvKD6hV4vZ7XYMgoBm
Yh0OEw9PzER/bISD00avjRs/Ia7W7jzEGWd4c1v7xHrx5brLWWP6rLBSAdiwkjPQz4E/WOPc1GAv
sQhvDnE+ktl6WexQSBfxpi2lougWIgrAlWKoGjfqw119NEWPnKH/SVWBuPmCAfpr23ZHBzIhpQZJ
KO63Mxb0H6K1K4P4nvT9nbvwe44+DUu/n/vMP6Y+KkUf4hH2JPfj7rnV5BgOyU2tYZngTWCCoPIw
4QfRMYSp5hvl9WmdyB0GmN8aQjvZ0gAkoJEW5RBaaDKCGpFANhG9KnHySYU/I/FOLiAzqFv9Aa64
TfHEv+f5P98bQKEmfxMevCm7tZmIGUBh/TupBjNVfrLpsJ6gy3inLf/rygxKhv22o2at1gDrLG2D
XR+bpmhS56EvDWOo52fQ/lYNPo6h7nQnIQPytSYMLAcX7/ooVirqNAzPXRzctRsHetV/9cK5hElf
wFez5H1TcpeqIgEVqvf6K5/1g/EmwIRruD5Yv4/RaEbqKoS/HoRnFaZqYSdPHbzSMHUJQRygzgcB
kSGV/vM4OO+YVeCGjxTjY8hbbIHzJDbneWfTkFkEVWAC6MZCihJWp+IuhRhgZmZzXiKGBWmHok+W
iB4LiR76rbuBF/GBXaEjniIqWTTgOyb31bRqkU2+35U0ZcETgCs4ScSU1au/lXJ2D9Rg7OySJqh0
jHWfdI7nYiL0YyL9CaHtPZ3S5Zp0LjbHHH1F2V+wJX0dVp5kvbf/CGd7AFkIj8Y96ChCtsHfDLXo
3EM6EMJt8mTBsHpzySPTAvjpFkqUkuOTSqOTYsClPH7hGMI+pxDR/pvWqDrq3A8S+qbgvnfTjH+a
1iUYUaKnQpL8jwyDKghB2bf0okhwFEiUtMifCc0sZnnZ7FE0ngHCZ7A3XekJxM4gCu9sq19aP8WR
2zV4MYN8lj3Dr2IfiR37A4P4HxZEgHwmhv5OMVavQnT7tEkeBt84ANY9nsU7uvOQOKCut8Pn7HdI
PvH8scWyaIFXDR4OlBi2tz9adebZ6JeG9oSFqI90R7EjwxXSs8H+PLh9W2xA7neFiXMEwSOQHM9p
t24V0/RRz+x+SOPflaTfbgrhAuwWgCrUJE45Gomx3Oh+9Ya8UVTfk9xovvbo6cUcrFehvSZnmmHq
HnXrjPnEHiFHcUw32+lBSvAtAqyqMSA1ZeAmoqYiRfcWueIutJNznZwlOCZaTQBogg78RiOFUzMh
2mu6wopNrWqsVNjDIstg6TwJOBKoMz/5LceAuAHJaOrah9l0Wz4LTIrRB2SJ1xyhcnhZhoRhRuFi
tjdfSMre4obemY6/YUHjfVv3IBtC5ChvtgooxmzeY2P+xnCgOHupWOAq6pgiWeQ38n5SRrQP7xFs
T2PH2kxNoikJwWxkcBOAOmiTZnIED3fMZ4ImOJD8gj/9CQe8l0h+tzGYVm2IkjAxcAVo/fifiJsY
/S4Dc6IHKp8gJyRKm0LNmKSRPb6fCb3OHYMrQ78DVo6c5w6jPpkOFyjwdicLZmRpCcqTMJzZeUYA
Pdt+BXXONd5Twv8m6kb9BN7MbgCXk4KN5ASZRKTJNqn6pgfoRA99C5YcYSnAV8R4vTuYfbmsdvuk
Un5be+H8ROXkZdaadyHBogjJ2QMZiTTbc9CZO48spxYbrNafAJUr9xUra8AZo9c2Qq0fz13dTrhA
ehi+iIzfE2ieI1REdypMn30DglzEBwhLRIS97T22ztD9pPxx8L0IYuGDrR0yfSQg2mVJ6kwHZNbH
mSdlO/O70VHVEDxHeI+NkAgl+i4ZB5z3Ph/mezk2f1OUb589rb3FBJxEhYeUFTG34h5oh62qdz89
QHLupV28atHo6tFUOwCCepZAXNIvhmYo/EktwLKw7GcxoG70kEMHFNaXw0vIB0xK7E+g3kiwZY5r
KhuHh6X79Jr5HDaLuPptC5pP+kKD3YGrFiZB/3N0HsuNI0sU/SJEwBTclgDoSVHebBAtaQRvquDx
9e/wbSd6uiUSqMrMe+7NhFU3umDLpE/Damopzkj85c667Em9v5LgFHSj99j4KyiZ7NAR6/or5gXS
tfERxux91hJKCRYrz+f/4wmzfrWy6jr16Uh7tmRB6omtnjtnDW2qYr7qLfI4xE5UEE4A3VGFbpMd
K0ftq+4h1/456Gf1nEZD/uqmVlj0kEVWurVUfZwLd9fmbpAn9daiN10Xtp5anKn6SzxIoGjcZ0xG
HjxKIwXu6+npowOJiTPmKBPnXU1uHVrjn8Hv7hBHAHLpmNND2sEkWGNQJ/qlX7N839bIiLo5kilI
PxuOdb4XRvyf7bpTwD6FA4/MJhbNRbQsl5NVBQA47unhZVBo5NfrfSQlrXbqZ0yn601mGK+MDh/9
MftZ7HFn9YjNSceSas/9qYRvM/TJ+MGZrC3itzHaJ81wWCKFR2ij7ssbbDQyn31olG7W+BC33SaO
qfVqdU1jciRhW/RkCEehwlTexkQxVxrDUe93fV4dTPGfn1SRhnxc8gRqjOyUoI9KxmiaD3l8W8hX
3ngdzF89vVR0OKfMRZhfY+vGgFTt2pTLt/WdW+06G9kOV1Z+iGBSEMw6UEVgu8Z+0Zn6+/+nIUC1
p3T4nrWRkYPS8904lAZqgO+Gmb88aD2APBPgY+PZN0ZfjFmcvWeqPxHrV9f1EAtN/qAINZvyqQDO
plNZvfjGuxeRURDQVlMqyJtZinMGuDpkfWTaHFBDfao0hFoOXuXEYdGgzxR/qme4N7VyU9WMnJOW
9vbTX26+qYEwj2FrlMwT6e5MQQf4CPqIDIGAYB/y+j+FLNYip+VNASTRfS5mxR+cDotf/TgNt1mp
HmTrMYzxkM/KwF3trdOP1yx+7UzSXOjnVq4RO/lWdvEAjfZVKgYDA2x1iig+pz/jotGH8QjLIUUF
t59mm9m1GT9Mtvk1NgK9s+JesxBBi/HSqvVNxrO3ocHb80JclEMfYPl7rQc7NvtjYdpBM3kU/izU
Eb8Ss+S6/hM240QDNcx0yrf2jlMhUpB7ffFsFXrWt6O/ztCrWVHt9MEGsOTK0fT9Mo7JUc/QGof4
7tteq7dJjEHMaAjM0rRpGIa538/tnP2kvk0iXp1Bz4h8Yp2nRbM5taO1a4sKFUC6Nm8qTYe5Tk4o
ZM+5tsZyedGFbm7b2rF3Yu3YM2Ybau9nbor4bZtaMC3rOzJWvNFM9T1xkG8bpaMmxlP/KOxObqey
Kjh7On08lYZydjM+kM1gLczsjGwIhlmj8E/a7DDfcfOyb+V2NGbvtyhKDmdGQEHZGPLiWbN1qO3E
utmomFOQl5xAeVfbYRe7kG4VLxdfN7Z7yf6s0BbxcOtxDKdozGnyMI8ThQenFRsRnudmKqGK2uTg
sWAi3ox2Nxz6VS92Lbmlx0LN4hBrRfPidx3GgmWSkoq9T9Nt7Nb2YVyMKrTJbvk33cs4+qVx1zEU
+zflfn3suowZom2Jkm9v+RH+NH4k7fRTp536cHIWGwEWLDVBAAUQHpx6U1M1JOrBb92ON98tzXRj
Va22Z7zoHVe31OB1ciAqo23sb7aZm2TW1/q6Bm6s+6FcG/1Y2/4EjC664+Bm9cHU5+xGZbjyzhGJ
d2qddoDbVs55MLzlOzVa/VYV/JWWBS1cNjNc4NwxQDWg45NZTu9JUjyxD6m/OYZefZVGgnXAdtm1
JheAgtp3N7Xr/vkNJo9U6UtoJWmq8VUoFdIGskRQJMxOWChKnS9SZvQrpDoTXZRQ6a3B4i4G5wQl
CDmk6hRPFoo9eBWTg3QwSZ4r/nJCCRm8rP2HXqE7s54w3uRosS9dTzVpYCWM6/gTnFF9JyWB3lZm
Jjt9Soxdb+Zs1GhM4uRcP9nleTxE7ZK9FKrSQ8lwME9WYwsszEBb+R4/UaWj2LvxqTXcEeFVNO5b
VRkLUppimV9Oa2Jp1gKfWP1brZQddGOcRVaZIcupxtpWK1tQZpAzOnwhIs1Q86EeS2YEo1VsM2d6
r/vYPaR4Jj6lPaLVs3oIQnjN+09desOurNI6DmJag2+ndkTIRm3zhCPc3Buici5anqSBZmTMaCs3
n/duEgumaV383Ta5fsv9ZNkucrBgujnYBobO56pUKCRaVuB9ct3Q1B1tP7vi2Ta5vN2sMQJtSrKN
qcnxXBAts7FMikABBH8ZfVXw4pVQnqsJ05jVTG3sukTkp0GLWLKR7rKJy9xeugchPO3Ae80ax7lm
1CFxK5bWgoRuxQQy6ZX9bJBQsUt1JhSmsilMM4J6l0mRT0AmaJjacjj5nAR7XfeabdEbRFFU1les
JuvCJ6L/pxQTOD92s9dulcSHJla1EymhmBBh4thXdDGJGcuXNImnD0vTjf+yQTD4ElUGFDxUwOyl
nkVq0AoE6oUx6ITczDFX8PC5AHaylwRt1NavonA8S1tTu8XLE2a3DaC3Mw75Iwtp/I173/Zjxu4S
VkbaXYYkTo7StETU6pa3Um/kMV6oYSQLo/PMfEMU5rhr7GYMc13Ul7xb0oPyHC+ixfdDDHFF1Dmi
iphuU73G+BhKmRT+pmx1HAtJnuPQtswNc6ji5k6i/zAxROhBHXep2qedjB8svW/e0gGUa7H0Dw5a
gMXFljgttak4Usa1kT9a6mSsrk8pPRpny0oTglGZc+9azYq33pQkl5qb6h0R0ZEbakz0/QW4nerG
s799Q+hbcxliXnjmw5t6yqz/gBWgypxM7sdh/o2Zl+sbIwFZo3/vw9zrim2flyBZRA9ilZh4x8Z4
qXdYstxjtXqsOsuNYue7eXc1m1K/lEncnpe8TP7ayrWeYVwzuKyiviABvI5FKzj7pLm3BfF7MBzq
p+VFn8IiXrXDVMfqpmgkIQuMZV/IrHp3jWa6OWxRfkk7c9iWDYkwsGNu+lAqwq0czmlwJ7Rfs0Cx
SJhcnppqdkJIlu7gqSw+D12v3byqYc/S6jd7zUh9Jyzwmv6L1fI22tP7WvaHRr846OQ5qObs/Bai
2/ejeQDUpACQsAZikfu4tW8MxU79mOzzwgty29hOAwQAPpmPrtCCeZ0Z60iX4F3OxGFAQvGzJ6dm
loC54eJ12b7ShpXHpFPBhEBfyP7IZio4A3TVyd22LXaAIX5qRSuDAfLDGqmyajeOpvqhvVNcEwyT
V5k4z+hzAKaM4Q8JYkXPtDd3dK5w5oDeNsoMPXL7D6A+Pt8dkbqbgsK0FG/IyGGfsWa3KA7slvIQ
8zvwN5wIJNegRQBIGckXy08Pmh8/y6T6coZlU7VFaKrsnCflLS6QQAc73Xdrjo5SOkFbrYdxbSNv
mK5VZ4YubxIQ53Ga+rdp1QOeFiPAC8C20YKVZYnec/BxZhvjggOtSKI8bZLQmuMKvDHbjysOP6uC
tjTlIWbSslOj96St4wBaZbIw3J2ZeVbtg9fHT3KS/ZnlZw+2w0yxkbTB0ubn4iQHOEiLo2PnVAND
wlXcNl95AoyhJxbycWbWz6UjT4hY9iW3m3ZrMNrCJzY3j63Tted0rOSXLCHye3P4smaatypJTt34
yk8BFC4oGRnXjxtyf94Lv0//qKYIiMHiRRc5JHjGlrXHn0QZFfRZmVyEYf+tVX+qs2KX2/UhXdzz
YvtXiTsF3XtfzfgVcyJxULjvg0YGfRszJz58WFcAEzWHLFeAvKQ3Iv2DAca6s5N0W9kpDHf3TK0B
GKWAG+k0fIRYK5Y4V0FNp9h/tto+BAsDJQBm3rAJsqQGsL/i7m7Kqv39mOjBrNKrnbMOdfTCNhkf
uMz/831x1BiVbITuHxOE6qx0riwkQb10AVO6sQw14PQhrT/L2OTqqeNXKxNbnNV7v8zMcE3lowOc
v6no8Znp9+5rWaq9wxoKgZQOewJFaabFQA/bvehYrDK5HhJLYRDTUS0GtcNigko1uDA8KAFWvbvf
tQNjwLg0//mrxP0hMWc1x1n+B1x/xSHyysABDq8MRU5bp8YiIvYhcoTYJAxWEfR2RVl9Zfo9My9m
lmuuHsRYHrQLp5+gz6mKiwOJB5ORbzwu0sSu2I7i3hIHXtgvjQgB8yo5ooS9lfSJSK3XureiDigK
7ExSvcPPdtqxWlZgFIXWLJer5dc8MMsaNln6nLrZAqpfPbW68TYzimm0vAtIKv3J//+SCXT8dQEo
yu3QV/pXK9vXoUoeEm2+tnbzVOTlsaLxxqD/KfQeC4MsXprGYoC56D9TgvroJLCy5fqd3W9OpyZZ
LC04O/RhPAkXtFW3uELTEtAmzoZL1eQXvfSjRBLgxTqgW2sqJ2TWauNUYziUmUArufWSLtarsr12
u04tRgrvWCpGXXzqx0XZl8mumKc2OgoogrjRw2iteODdVu0NOZ8HHeCHMgybcc3MfbmUiy62tWm5
W7SFluRC7zZnmrnxzRjMwDO3emWtmzbnSrqH2B7jRJvAxyj1zPl16Pjs7cqhA0diqnlwFWODiWOO
IuyU2p21U27zvfSVvxkMnrQuW66+aXAeWD5sl7+8DQVHC/L2Jpnui2hwBucpYkfO0eUm3hUSqgl0
krUY8bqKg6y5LHe9Qm9JBIuTJGZD4RQVM3z1koq/uSU1LKn7AyoTSJeV7cxenJLhx6gYVPVMKfYL
qRqQhzxQXtc1ketVH3abKV45Tm5hHW2//50EG62YeiBALedqwBfXyaOjGeeuMMlR1ghXRv9fNq5X
ThvJmtXNWpl/WM8iPUHfUCuUVMGT2/jbmM1OhHjZe1TcLQ/iuwdl2kwQBTh/Nj6GxKJtn6epCMjI
fYDm3QpKMT3VHnPLOjiu/a3lEOuSxR3KOjG3La3tZKJEn40FaD+0ZLXNob0h2Q2FK1lcl+LLZWDk
jQK7qgqL7FBxaZjMxhu9oKVGJujsUPO0sCXgO9d8rr2PuJ/2I+tMB3NTJz1CagGG/Bc3KNsfQ7+L
+3ZTD5d84kEzGGOauARwJDZ1i/P76DIMFozKlDu9xqI62el8t1xuu/Yhm35tP+qYjLTUPYXzmy8q
ovoPOGqgVfkgZZqHwiqClPdooPt0IMVSHvUyZSkv6IPO1dWq4SBX84G6Gz0WCQEJXJYf3ay/drm9
p68C+U/DOK2perbS9SIasVCr4k2VpqG3rqe1zZ/HWfvSndceoAbrVRkNwOStRy0F1ZcQAhDP3U7z
ikd2rL25JWhLceswL1n9EA5aKCWlF3MJxoDU0ue+tVhfMFAounzqmRMa/NLGRDOYwEPKVuG3VMTU
CYynS8SwInDH+AqPvwXaCBOLfoFDlyE1aIGBKaZcnwVIjGWpvb2qQAEAx07IplRekwRDr25uDPww
U/EzV+tWGf2jYVUnSz4LhjXUpCEsJeOW9WKPasfcCQx+Xa8OxjJzwDF6HQYR6ZWBRKSdOq3cDHrB
bOszW/Q3Ha2P2/HewEOZoVhqEPwTLg/LURd+X4RdGY5qvJpsPxtLHMZy2GpuutX08uij97VW/peU
RA8kj2xse2mrIUKeD/tSe4w13Yoo4i6JdDAFunsseRsOBvaPu6TJ5WrvtdRHldqsrHyqkMPx8Dwm
kxVqymW3NVpKztBwUlNoF8Cw0lkeqYSjoVx4/4eFFpZyb6kgUBIA09Doa6J5GAtqyXc3P66LuAo2
peYN3s2OkR58oT4QzlrD3megZKW//FDXYuPJdmWM+Q6xx1izLWnje1zsr4m2/OWi/9bnlpfD2HgF
EgVI5oBEH3d3Stll7191oHr59HT9rYvlKTfLF+xmZyNZo3Q6j+0dQmeVqjTSrT0XoUqrg2fT36Tr
Nq3/S6GUkSdOuaQjzNvdrAG6xr+pONV+FyiEvwbe6K5xul+9/JvdKqji/hIvv3w93pzjVac1uUqD
RYqED9KbUB3pgUqXSEdyqEwQuYGa0wpX5yBpG5syyisV3ifNRbruaORotQRiA1voeV9ubmkTyaJ2
8/KcLNlBNF0UZywoMl4Uo5BFuxJyGLhUfBUhrc3dSWd0/3zUqKr8KhdJCYTjOXXwWST+zhLtTltA
0rUqzFq25+EG4F8ONC5pictDn0TYMx5S7bHOlsiTFu2E8dVCxHh4/hJuPwSwMLfPnWheyKXcTF0S
dT00IpWoYEi64P3XpvrFd+i5Cj8BCbHyAOe/vxlJSk69eZsZny4hDikdRjd8p1mNp9g7icX/QcSN
vMzZdDp2Uulj4cTkYHA/6p4LD8ZTgEkScyFcAp24pyfHuHwviphCDHkw5XdozWMrIAEN9whbet/J
oV3uJqXezbauOTzxJO2apUED4r1E62RYyOwwPvW8YF098OYZ13rwntt62rp2+dXz06h7CABVXpf8
5CA+Hu125rnh6LaPhtF/d2oJbUQegJrNfVw+8SCKXp11/7UG9tQdtpAUO0fRMDJUE5Z+zJoudJdL
Ko6W3NlNFqp7Z5fC8naBhR2stObXbNp3LC9pmGCNpXFx7XnHOwgLQi+9Yg4qx73NS5crP7SreW/w
SPCr1aa2nQf16xpch756Esa477KUdlChsmDjVB91+u4THEJwx0bLnevsT1wuKbzIjP5dETDp9lGa
TQcw5xqLWZz3O0UpwrQlXAhHnHCkMHa94840UsVhYhlc1a44c7UdsOg/j5bZajI6ce27brT9fbQK
rELGpZGHqM/vVoPi7323+lMGMDyDmN/Lc3+OiuU1bbUHdkzurNU5TmD43vimkTlp68PjbP9AXd08
opUhM7XIJZ4TR0BorkUVtMKGli3DZcEgS5ZAz1rrEcsrWee4WtSOmmxvzDMmRI4YGrC53y7zP8uB
Oe95ws3fuLwa4tdJv+a6CgzGK+3yXomfFAOLrsfh/WarrpXWXFTnHZl0gCoFVXowrV+/rDdmT0XP
mTi1T/fEjml6N6gaMucZfXfTphXwbrmPXXYWmjTC2WPlFtsuPS5dum39Ww88vpYu3qeTus8C4rfS
fW0FQ5tv9hBGMfZya8RpYwcrHabpwnXFVrigzRvdrcDEX92/e/ePUazmoJus+16CCVbPJg1Sgr+7
wbWWgZbkxZMpYJ7KvZI/NIS0gXu2DjAYv87dTUw49jqxE9zVJijicGgxGPNpG+POKZ+EuatKGZVZ
E9ZcXNIvTxIrVMb516xHo3k0hLNtGY0YVNiMCTwaBiBtvpJXazp3mJ1F8jGMaP/XfHjDlbY0d6iZ
Y38NgVdq67vHPJLK5/vqwxn6uaDtG6ef1PqL192UUv1577P8LuTJy95ochDOZGiaXiQt/XO1WX2a
gczpN55DjktsZ8CgWDhcPHOp/5pYp84/tsP3qiPQyKhO0pDspsfEyA4pZ7ObvI793IZZl3cUPPLA
NLMOJHVHpsZTP3FcZebvQOHf9mLnTHO2H6rxqPXpFf51PwnrIVnzvz6Xl2RaPheuzHyc0Lwak+cr
Hzf6PG6nDsFOZUSY0H+2Y0DdkCOVUI06egRjShQGknoNltBo6/MMbV332U4fy4fBMa55liIPsXh4
rbdsYj0Mvg94V77ZpXhaB3EYdIHtzduCos8QHfVbq8pTVmbn2DPCqcAcmioamHbL0ubNuFr4PQBv
S3Zgss4cy3bd3Nw4O+te9TRm8h+CQtSvr+UqnpPVN4NmWdatkMndXDQWm/VuJhdD4Az91hlJD1PL
azueSDw+GO2MtWU9+hnZSZxNthHvC5MuwAHxbWqYNb7pmi3YWuu+rWTgxiMTQoFCh0cgMG3rMlTq
2KXWbtKsi1/ZJ6iUjZd4F/z64KbFPw3DVp05/4Zaf2/4+gIzYcuKkH9MMRKSYfono5+jaUJJMZTv
bGC0WGaDRztw++Yhq0q8u319FJrzn7uQ5SdAEpt0/cSPv9co9BLPCkw14lXq7SyyG1gLfcQmPrcq
dITCIzoZTsRkLT1KBfcAaBn1tbnLu/F7qLQ17HsT7p8qrhLGS562F63UEL+q/bi4O7sq1oDwoBdy
FKI2XXZ1wgOowagOkqyt2nqqre465TYMbwcaodJX218fMhJtKsGKC7EEOZr7RjjzDer3kECUb1LP
B7Eadr3MKNyXd1T2rVrU1nC764qPYi35axPjQeojn8c07xgtE01hmW/AyDvPh/CwPta8fVJFwaTB
WUNSArdDb74XDro6hsfW87+FgZxpiU/IdRUU1vxkaszo6NRVwaewYEVmjmmLYzed7kyKtRw8f6Vc
IB3EO/D/bAaIxC7/0vVrzvxC8K7X1rNc852TPeb0MU33WePqTtMen8M9Yu8w9pC3jNJrRj15ytKe
+dzxzbBDIERd475ktpR8JCzTrciy6Ygb8jrcdZagbGs2yvmw41MqzzO/4Ry7N8b9wSz1G/Dkpl6y
bTyZUTfI2128ZEB4dhvxaABK5KP22WtptKb9sSK+KjUs0E5Q2YG+16QVbnFuVv/VQ37wgV9Nt2Zz
vRfgBNhbGbXyorcnX2iRmT2o6VSAnpdHq/vPxtzFmAT3zXDU0MwiRDy+UcRz+Z9f2I8+PVjGtcv8
sPHki9M9xxYzZ9S/zCPMiLgX0OPHqRixtJYYvNzIYNuJBpQHrnCtLH2X0fCMA+YkbjKoqUirj2ud
4n57qPOPJKdO6fENx1uCGbFz3RY8aO0iAkUASby8N+b30H/U8cll4jEygeTn7+/SMWz54P7cm5N2
uiXeYTZuSTNdY1qoip9O1vHZcNR3Pp+X6UnNX6kZAe/yDzGgtN87/8efdprfV5sCVmH41Ue8hIQ6
11q5JXfKXvJba8zRWGWM0Jlw6U04+M5hdNOg4agjptj+snJ913rw/A3iV5UmEWrP0dae62nF8wAx
aUk20ION9+xZwmM9ekyHu+Ip8XjmUCRTkO7OpNLJ5DOQLgGeRDCzFhmo20rO4xBHiauhiS/RkDXX
OMuP7T0cM0Nep730/H6vGjsaGC5VE3Y0oJL17oRTYmP6U1RXgAoxTWw3aoFpvi0kvCjH2C2t87qo
KdtM8xYAUMvkxuYZ7OcnR1iBsYhD4ZcPUrUk3GCLbKr7sDTDBkfYFf94+4h0y3vVOpeujkMotrdS
DP9c17jojFm6BFejtq4vVqkYKUj30a+WI+vByYlTOTSV/6HNzXfrqtBY2u98MOnvjGQr1yHoiuSD
/2sgAl/7ZY51kFO7Xcr2liPF5dXCzUa6DCxWkDt0tb51rVMKQZMrzx3hdNHVptp77Ax16aVHMpg4
dAswHzaqFNG7ptOgHVrWRzbAh+lIQJzNrnlvOGWpHsjR27maFpBR8wXTfUyxpjqD/mraFLR38jtl
l9RsWptpLXcqxaCrF9e15s1qazrv3LQujLB29VgRGuZtvTW7xnm7t3LG+LazHEHEwvtPJAb24hqs
0eyxbo1tM0B9DZ8jMG1uLceiNF9UYifUbBjMl5LSg0tsKhFQIIg7f7gamB81LT8XjSDfz/5MHW1T
JvPWdPNo0eugTbXvrBDR0NXv89IcCi9+TloOl/v6r4rpH9EHV6M1P/WqJHepvZrt+MCvQfQbI65B
m0NPAPZQnEc+U1mIwle7Sb4AHajN5lNfNkdCk3ZZ6SZ09PKLZvwkCv+tmpOQXiucU++gM0MuBARL
71Dn2ww4N2mPz40qFMNQXOR3ntt/INHlbI8xeFFzTuW4G1aaFC3bNwQGYaiH+VPFgIBSo201Tjlj
43HOPYcl2a3qqUr6hyFDJAPP/RZ+HW/mrD/0A4iZLc5G2u5UQ8NbFBlDWUIVCBIJzI4wOsMMzbpj
qDIgRgwFb5owvruVZc+EIFTEFDSm3+3sxbyilp7d2vxXjeULKif2ewGIKrbckc93qclw8FmIgbBv
IoYMvNSu0KBdnSe9U1Tm7mPflKwxYkxamPlWS5MtMO4RCfAT99fP5KB8zP76jsYtI1KntmtFWgNz
gNPqmHuxpvVWGlocwkJxR3TgYbJ8yd2ebACgjKD3IRN9pgVdhmtmUu0hrfGHjHZOWAYuVlGcZZxz
dtDyux5WOFduG8ShRMwXTAUfkmA/VDuGpS6iqHNpesoKxzr0qCyiTH4rXW7rHm1fABsX9ge3TJBp
Pd5aHxlsOqeqwuExldiUIDMnJ/tnGvNG6eYD0MmzKrUzpOwYzXh8Mf/u27R+7w3r5mLnCxEfFhy4
BnMDCpreqP8ShQQwlbd1moZNwtNnWd0xNutXf+zxGMKU6zJlptHcSLk8Zlm/LzzrXzfMjyLV3/yB
QsdFFteqB6sgfSjRkueSczYe5ZmP9+pokLFzmfN12Ve64+/e9y91MQE3CwaP+FWtKd2nrokp0yet
Kw4QiYgTKvYj/22COwJAza4zqVsIeby03EEeaTSulbxoLV4WPdnazXpROZlU+pIdVxOqGxsdRCOY
eODq7admUCcYjvYxDz59V080XdNVb4WRX7U1HkIGBTs1iGuTy+JpKIz31RmPDTkAes11zdTdIPfQ
KMwtjeI/P89CW3P2k0d4JcFqxQRjblGALPLF5VkaVP4WG3DLbLjwOa4SlwlcxVjb4/jKsAfAWkhq
PAvPNRMarBkJYFkctNn6bEkQ8N6xH6ope4HI4/wmjsOY9/p8cGb6v7Ji5QUzN7AtSa7AuNShU/gX
yy2D1sTR4TUfYBJYeKn3KufoptrXoBGICP9lAJz74y9SyKcVx2TIeBNtdXcYSGoSCcMus7ceTE6F
rGkPDbGkiDCRIHXH9Fqi2thryRzHbWgABPZ6BjNPnsvJPpjbnCxYZ/7kCMNmxwANISlom2lLYNnV
yeN/qae9W2t6HEgOXMUDmSkkr63EF3oPOiZGwCZSnWZWXFmaduIN/m5MXWwwiM1EK9nAxlJEXePw
Btb7AbqxTutolAxLe2/ZtoSmEl31V+MuLHxt36Foxgm7GoT+aHocTqvnsmtuuWj9eJBJ/Leo5gXc
3tmUbndzNDJ7fbplbOeBPxhRcne1ju5jLHl5uYG50OLXmnjRRVGSG9Z8sFXx1jEp8z37zCrg45wk
h7hcHx3l7vrpdRZUEwzxi3Xee3eOTDnE1/Aw4q6scaEFeme8QMsep5RPsmGkV+qPbZ9FSY35vS23
5DMdSpEHaT0x5yblSrHZx3e4+f1sB2JKVRgHU15/OMX45IBx6nIMDCoft0alYxRM3xwMKCo0Vkys
nnWjvYwgPPgntzoJYOzi3hVac1657AQhCWlFJuecb6v6bR3Wo5Lzn9SXGwL+EffSHsh40/MyZR0q
oyY3+AEi1f5pRCn69vy+chtxfwaYfD+tbHpOu+V7RtAJYq+ORMyvykiwKOa9Q8oFmkG4jCU+/0+s
2htFQktyz61E9xBOw7BGEIU34trtDr0Fx1uBe4/Wq86GMC78OzO61xFd8aiGLkPhFbB6GVZQaoor
b9quiP2KdE01QfNwEBt8EFM9zqEDkVLlX6s0QquukF52sOHYZZLAkiYRElmQzXY4FG6wkubgp2nU
DwQoMJfwW4oGrd8mfIDJYAVLTkIhPMHMoDYT5n7Bhk7YwV4SV0VlSc5IxSPuPYt6OmDx+q3d6uTe
g2IW8zEllkWz3Kce8V3n19adf11DkeR8DFVJEqeP5uizj8F6wb68y9LsUJbFZmYybbdPE8V8Kn8z
+Ld6NbeiQ8QglybhfEi19WAlzNX8p7Jtj+zEfB1QlppeYuI1Nj3LfDFdBhbeMKpP6vm/hXCLfjYf
JGbUOdevWo9XOPlac7rRLnnQbdSQJbk2dDva7D0mfvE9mwtyfPzmCeyX+FKes/R/HJ3HkqTIFkS/
CDO02KbWqnRvsJIQaBkBfP0cZveeWfd0d1ZC3PDrfjx6VxE24zb/rXL3Xjg2jgtue2BMHCN41HBl
k4STOax3TD8bwi3LCeZQ2c4nNTQXkILsGVjJFKwkSk5Uw9GsU6DjGeHDTjCBU0EbLAZleytsTPVm
7qQrRvcwiX7Di7JmPfEkhcl2Jdm2GaAXvBqOUdz7qjkQQ1mRB14oPYM+5eGrQUxtXscWfkYDhKNb
YTH8GCg9qNFRccIsewNYAHvuqgZC1rs7w3D2JcIKyr9U/JhCkwxAIEGPWe3D5tU4ThbkxGbjI08Z
4pdM1G6syqWVu5fUT7/w/+w1HCRBOLyYVXMrI/3PznKIJnO3S8Za1GMYkwsPopyJhh03vJ4rybjD
8+JbVzsZAQf1PLBl5VxMcuYNyvfEps8I5aduyXWOM1lPzb1DWmPyURD500ZTWxtFcsQvsvFQOYax
fuioWomfMKQU67z8KJqavheF0c+drimKnLexKwzKIyjOhR1kvM4dH0lDtKtOlcO+iRNtl3haynbC
NC7dVNybGBBHOFFOsU8qn1PN37UFOSe9D+ek1UHMW2loQLi5N9ngckdv73zVV33FL+ondIewcg8E
ik9l6a+lhRRQMYBlUbWLtXaTkesn5HYPRQCwqZyOLPPWbOJOUPuwtyebION4Bq4E3ndgW5mvsrq8
pQ3mDWLlPLc/UTktGHdW8YyYG91vM3HuU44MEWk3AjocFMmp5tGptPjqBuQTwuE7hb2jYFbb+J6c
5j210y+lsjuF4UsxG7FRl8n1rojydOBpMBD5b3YwZ9IE7zMsC4N11gqx8sn1epH9QJ+fL2X1UcAJ
Q4BkFAxhY7hPNl/qVHjndjROJcTJhE2BJkJuvv8oO1pKF5tRmT8P/LR14f1MUj+UhX0oyXSJAr5x
/2baeFsYnHoSVvGwgUXOUtWC+9pPOPJwWrjICiyjSy46uTdtvdg+qUgHNcx7ccy3hL0fod/f1Xxx
nYUmeHZsl5/p0FrqhvVrVRVkREVygW6qndcEF6t1n3DxK7aZxPssO99kcwdqULOh+qzLgVSyq65T
7T43oe2smaY4glgC9iRf4975GIPygrdllUzI2GX1prsTqGz/O8Dxl9WGvNSt9xePREpKtz94LDAX
tVNziIbpxuzd7RQ7+9bVtuADSv7ouidMFb2MNahUM1kOpbm2xIfhsS/0uJ+zI4vz7kOGDSeX4vvs
LYIp2Ckhb2ZfQrtwOCUzg1f9yKSNQw3ajbDOfg+iOM4bzERdx06kqUoyLMHONmiT8LgBRYLFks8H
3KC1O3EMsKSmD8q30aDedY4E3BsknfiC9Zc2yV/wo3dXZbRPegiuuqrlPrT5hPyGn2yhUzjGXLFs
un1rzMoYy8DWMNUuHQKswZONwJwHMb50S+60NPNWgZ/h1WraNWPqwKLbBgvsiuNEKGszRCwhKSha
YLuo1sBmIzwZWfBWyyh/kbJ0L+CCy70+aMa6VWW4BjraHMaK1HGY1T36EHfHDPQSt54iwAcQ1bW2
9XP9ufQ49NOgjvgcAcABykwZJZgbincwAPLimpFEKyjmtXScbVFDI9gNio8s7q32WBLI/5pKvMYY
MqS1D4FXHL26UJ9BavJvlD0lE9UkoE9x0cL63Rr73oZMFDBYKJmq13EwvVdsNN2O9Z0OWKbJlq3b
aYtYw5WTs/dwlr5doQKiOYi1N1jOLknG72myk0POFXoxFpnTgAo3B7T71mAKDqBg56in6eRybis8
v6r/H2DqUdOYROrJCW1rpxqs+LaD31Hg3F3hemXthm1sHfTVj976oN6U4eP5YoLGLTQsvZIh1LUm
gSCpRQCPWQofgK/zTk4hrdVCAR735+Vf1JXjsdBnJgg8HSBH3UdJoHWNb9vbB63V7DEKBhBr62HT
qga9tyfnp0pjWqopMvZ+aberFihyjlEY9ShJZv9vj/PZAIG5BlUBNVO6goMypVxPs/mN/BJ2khrA
gp7NPMl7OHNxyCpvYenDAzjdpj8UbqqzfcxBwvGyOduZThCvcuIFvaAmUd8+XmV6m7N1FbQdcB9l
ms5AiTY1iTIYA8NrNe5baGtL9kMlOUhXvdgqFfd6slfDFdKP1uPxwm07stPVPYb/GjgVqSB2pth2
8gOCjLgGBgAkkaTNnVAU7AIjnGlj9dg+aeHoXWWinF03EDr17NQ7g8lJN43qxcWxWwx7REyXfsUZ
q5Vp/hElVor85X8VThNfkyCrL9Vk43mSOSxX8M48zm37IJg7vRWD+4odeFjnQ6atNc6xpeuFX7HE
rDnx/V9IM/D2Zp8TFx6hJDl8OdcwRoBq4sBeOmSq10DQeYtDjKA9IXh2a2Uw19UsvKWRnGsbkvty
UMK7aJUj3zRNcqbIunI/ucx2vO0ZCWo2D8vUjjFkO9JEA1Vmsu18BH7u+lQlOL3xSO3IeiYIETMP
NmJZBrC1cNAK5yvvXyQ8Sz6SoW5QX07kRp6jtjlGDLbYeiYs4oQjCm4FKllN9ouesCjLkdYcPk6m
bAh/Xf1UlhAQc4SSvimgQehLy/rXcNHTHH2V8Mvi+l9LuIgQNgOEYdzz9D7yv82rJIfqjgmX8gOb
GlL9s6+KrtXioyn2etqvIjHir34Zx6PO7bSELeOB7/vwWMZZIVqT/MvROlHevfkO7wUrXpYHS7T/
4uw6YE0EWxMyPhkr3iWbntW+QouqMnC/wbsLW6wGc1b6eHX89hTVGjjwFQCFD8e2f4SMT32A417v
RLACUrL0qn4n0ndFaYLC+pBge2RgOHde+ZLK+ti6jxwRfqo+jfY4cJWBlLKo2eATaeBsld91UP+M
yvkQPUpR8+rlwT0q2q0Fd16AlRTYWIjEasNLUWMyNthKM8lOgboXHF7CT08qYWnbQQ+OHLKKBdkG
Xj5/quUMYCOemSw0fnt4tsPFnZcdmIwSe7iVMQMQi5/uUUbMnGDhBu1tiq86AQinTT/i4cdkfmTe
Qba1nyCC5XxIkwbGqACWgNQ/eMGm4w4dGN2a/NaiYw3s6X+Z9yA0h0PCx1Lbo6ITQx6wkstxQdvl
Z6gZDIoEhCpt1bPRdJM3oOOLlGWGLc+a89D415puBaP9bkQapsnpnMY7XM1HcNKLBD3YJYAuHY6z
OrnpsEzT8K1KvnAXgH4sobO66w42lF88cqEecTxbZO1FYhxmKdVOoHji1K0NYzXa2F17HibUU5tN
gW07Nep4eMp8nYtaxcrP6fJDELpopvw0GKoWcUm4JrsD6salFMi1FeEjY+9iIVgFxXH2Ouls48wL
FsRlHJUH9o/rpjlZ0T1qINXCJisHY88uE4Udg7fI94GiE4eL41TdSezH3dVWbLVUt4+l90zDC/wV
DHIljIeqONoWHpC+tB8z4SzDl1X11WVsJ5REuCoSf2zRfhcDkFThMmFMWJjvff7Zhc9Dd+Nus+Nv
eKJODxrvKrbPSiPlR/VMJ3akVFbIunuPwyUXEqKGvu4gFgvgYkbEy7Yxll1RX6sO/b98kPPmVq6o
SBg5bmHMa+8c6vNKCTrRCAdtp4Ht0Wnq8MZbYlNICepwJD7UYCPwg+qSk5mImJYDR93HKbrG2Z+C
JCwa+EV/Ol7EXH5O6W+es7oeN9x4R1O/h8peCmGsWIsRekh8Ht2KdNvUfaNEr0JoWFbFD3kMWPvx
cg1dwsj5c9aePDM/mLP9dvZmduLkdLOtZJE7xroPu1NXBA87mMFlf3y7KN6GiPJCMURD3BFpHBTF
KyiDg+lBsNH9fu3U+W9jYDohc82CLh3+QWXj9mruDdD4Dbk+i7DfMrRALY8GgBj/iaXj5+QNfJUm
iCUcb133L6mzLen861iFq7xsnwrNRjgTqzSPD57lfsgESit+08Ib3m03OXkNFRvRXMeyn6phIV0y
mWdVsr6AAblr3HIR6R56ULfKsYoQTiBEiXaXUnFibfy+2AyoOoml44c909LO7Av8VWvABuFPeUpA
sRUhS9AQO4SPq6HpiX9IrExAcE6zWcvN/ki5zct6AhhihaKAw3bpJv8i5kNIfEuYhdxduKM3wFG6
+bhr+d3QY12qd8H1caCuLepOCKzGyOn9Qfh3KfkEmUVk9hMyIW2CWvt0ZA6CEu3UMazXfjxAQUNa
Rloch5dkjnHgdkJp/1eWnylXp1p12yE6xbZORKFYxjbRxZAj1tJQy7inUoS3qyxuD4l+0pw3Ay1s
lojG4MtM6wt9Ygcv3fnwVZX5xfy+lcSO8ZgrEznPI48GUEhj+ZnUAQ4q/yFtXipDZG6K/FPrvgZ1
jmvuKh15i7TgApt5rxp3R9lQ0CALjNb+RQ7ZaYS3zH6a1VH0SFpfX4kS90LtxgcaNdZUtK1DLMVG
IZdJGa0F9skOISY8iojrLgGryL4FPgbv+tlgUWhVP42l8DmAapGsriZKyjhd+5bwFrx1/PIwn5jZ
8V3OCkCw9hy4s4659PhgsKsEGsZI4hEqC/n+iXXlPtU49RW+udEvCNk8mS7tGlwozbpEncXR6JDx
2qfIDpqyLPzZpzyxFkirURmXAA9ogLJcA3kIh2VfHxlR3gZSMGAMcSNj9BZaf+/7dllUE4vt8A5X
5GTVs9kJCZfQLuur+idjS0wu9cD1YRU54MkOHis/rb8E2tPUvWTFpi9eFNLBgB+7qE8t8xpRxYVo
/iXuZ2k91/1VRGTWJ+3D4AzUtJpLOk6zyXLfx6E5FtlDN9t157wUuFYrBVzI99Rx0oalYJpMopOf
IYnFaNthhqAs4F2iEurHlhKR0FZzlhWLhL9viBi3RvVU1dCX4hzyEFdSp2r+GUN3ivEzehm2k1Bs
RuMOerFyPHwIN3eQx6bR11z0VintNSyoyI0M2trGe4IpZFON49nNQNaUr174p/HjqHyEaQJcmuB6
gwjW2lg4qy/uQDAtsmVUYWb5jZuHSZsTgItVATy8Vt/apG9JomHNd5cJycCp9rGXBUe8gjIj8DO6
a4IvbCZ+c5Lr5nCJ2JuCieU6gwTM61Px3Abw8p3aZidSbEnyEPAPNzVuc58T1rK9d5y6m1A4bELT
88BCyW2JiyPSoQjgzeEPQiH1h63fvbMYRvlho15smuKn7o6RH34BIULJecVPs2/pwI5eGspi4heA
DVtt2GbmSabAEUL4hfxIWNjmwrl60cWlADLJo11QOjsUTy1/NPYf4SyjTAjzED6qtqlJhJd3M8/I
NdAY9mM6rna5c8XtbuofA7ypTtXLTMND1HqYLRZhfDLzXye5Bv25Zi1uf/atXBEqScadW36Te2Bz
RplNMuwnDpBiQyFJWO/nCLhYSWYwl+VWxnQB9/u5TZ7IMRguKgyJqXxTVys37PAosJoGeNoesp/e
W4f5FUV0dE9uu59mf1zET/SSaCfVn9Wz2V3S95hwBbe3QFzy8eYQe82PfojvUCN0vlWsy7hwkvD3
C+jUb2AIlqp6ZfeFxj/zg9ZdjGOWhjAyqnXyCOu1QUq2q7+q6K6TD6AEaNyZNk4x7EPizctBxfto
nXtXfHAhj1tsvGczeHXQy+unqBDLLEPBBxfvCBtkwGfyz4WK4YB+SMdvCyCKeTDz5kxeSsQ7QWAV
6pSuFtjtD46XnXVteA+CoVwFc02OmdPaoglt41XefrKRwsboqcSKbLt0HTjpR+njW3wdMCuUw/hP
n6yb7NdpzX9fB482AIz2tUurA9gwwrfaoTQCjTCLXlX4S+J/73X3OniKw39CUqzpLoSvEKS6g+O/
C5NB9ZktDKsa0GjZWeK2DCeuxaemB3iN5T+ykSc/6JTh8rUsibY46tWS8tzrOMV5cPhJFN5hYKig
IJ7WAMJ2urHKspfGe6JdKRgtUDyKJ+nOmUTCmmQI9yzh6ntHfEg/2RD3O7fk62uHc4IImRyOk2Vs
J6s8mhkCemKQmfJX0qKwTu83rjpoFndrbpJxkG45cncN7R0DnsYowp5SHSfnayANoyn2e8Df8HQM
6Kla/SwxmnOcngLrrlGJMUwv1EN1FGW1DyIBHj16AihSTOhsSMx9o7c/zFqd/DCmY6N+sTrs6HBc
Tp78RH8Il0VA6r9gF+86LxZBmTFhV9yl5Ngw0sgjeEh62YjIJYvEITfyXVY/sbtNmOkYC1PrO3RA
WJk/9ljtbJZkAEnBVi81Dr0IshxfTwqErHqlsk01fyzQucGp1aO75HpP+LZmFbNlMMbcbUI9c/+M
7I9sK1lnLArtXhqf0iVkhDZZQ3kKrZzx+pgjBwSADjqWQi4ik1rlMtg0mK27ELtgGzP2TZ61sXOY
kCQT3gNIvL7LW/459HQOMfJ8czgqzBl7ZlsCF7lDJqB98BRB/xfNWegGdnjhHxJ5qnzzjGl6IlEQ
Uaop4Q4GvFaJHl1ZSmwyChIcT24iA8gSTmIW5y1v7Sb8BVZdJfswNi9xT1VTXdrWwtFtwHzsqSqZ
fTZxQyAmsQ8q8oiXRsHZHMSX1VDD2FdQq7iE4BPmSjxskoJwSscPT/jvUWkfw7D/F6QplBzdHffC
rtWC2nOaAHWiX1ZjvRQ2dd6TiWl6bmgqYN0V7lL0UEjhz71EOKmmcTjFI1FsP/2b4vBUJhD/WYoM
QGbkDwLB32jm392YQnXM/rSx/8UMwlE4KWxiZsfZkHCDNLq/YEx+J5OgrdccB57sje/lsAjSX7fr
Oja2vIPt6MOjXC9zhv0gQiR67df1nWcM6BUpF77dPpeQlwzmBOwe5kH0StBqvDoaXhRhnV0jR+Ei
849dJd6lYpXflXm6wFSJg4SSB7vqmeYTdzdw2Bk16LtCnoe+fINmswuc4jcqkwsthyerpWmuxNhp
hyal2sCTvXc9fc0yai9ZIojaBorQ7XA3bAdOoAiAjYXGyEp1Z1rTlx81yNnOF4Fbn/8EESetak5M
sytgRXQWqp/GsB66Y33aZXgcybe1KOKsmejviIizEVJksGwpWOgEHgaVPHt2mKMkjY8Rm0yAtLjo
qLWymZsWLoK7STvCMIZvplevkszhgbZ2RZifO5k8B77PqG3hc/eW0q6Ppusdp9G5YrXrhf1dJ/qT
DnRRavazlffnlEq8ysMgVyTtXUBVWeEh2fO+P1QdtE4vBOBfAunAgQhwmAYIo6WeyYkO0hteI5M1
u9NgNnSGl8hw8HuGh6Dzd6OWf/VBqdEpl62jia6Wytj6TbUl3+tRrOi+6VROBcnMHhLjpk7VpZhc
sDJAg8YE1JTUMqye4nvKwnuHwNVKvgStUfb4y6CIpcI9R1V4UVPFUlhpuxA7Rs0WeGtnw7eWd5wY
WrEneXjCFruN6xZEaZFxaDRfGXwX+qdWKGp8rzR2PmaLj21szga0AWx6f8pmaIhI+JFEjsXBz1k0
SufblA4DSbmKbIhLgaqQNni5+Q0Al34oqMksD03QPwKbXbJChAdfVpOmgBVoVx63NYeXal+ueNBv
VaTvy3x8SpSe70e7uwSKsU6Z8BPIyMm5JmLwLpQQIqlTkeGW3XvJY+dnLJBj2R9QyynHbm81g60F
S5WE40agKLgJZkAz0M84PfcD3Fi6d55wexLyY485OKtOxoeQIiVAIlhrTIJ9EUJilh5zAW2rgozs
cTrWoI8XvWfg5uojpKEMB1/t3jOPGsSsOZpTtjdnxFc5HGJmfVvnJIhBSRAH2hUdS+wphQ/iQU0P
m33dxWzN3N2U2xhOeYKqau9V0xGE1Mlof4pJJ06TOyfSvFDGrfc6o3gN7zqhObgXZrPlxiLWhKK0
RU1UtqhYxqAz/Cm/4FlH9aqqfh9nqHxdPL6OdfTclurbxyySasUN4MHDizxymPIIR3BdCG5IUxl/
CDX+86nfK5vkkg9fwJ9vacxca1tbF+qYksU6Cv3PxJOkZimx1Ey1xQ12CHs65lps25YPujE81ZF2
sKOOMBgOHqeFJ8py1YID7Aaji+TFm2cMmLe7fmOo8UIab+2k1bHmW71Qcw1sG78X8DuL8cX22pVi
rOKP3Jk5LRseRgiXhGTHsVtOeIu6a02JrbAYMVmSQWZkH4X8vC/G4DiG7sOSVOVBRDfngc3x1E40
+sHw422T/I1cF+FlE3TNnjRD+wQhwMbFNdeK/WTcRhufmxYkcpaG3s0PA6r8okcc4WAtx7Nhi5tZ
tdd8YlMcMCAnxakErxEX9CelhAWcTLskec6G3LPRj9E73LBaa85nXPEU9OkENTaYWXn/TFMHB4UH
tO2PTpi+Yhm5aVZ8lxi72tQ+Vq31qM12k/hnOBFna7LWXaK/OUaKTy3f4vB678Np1YOVq7iEeIW7
h/x59tL4oObsYEohmTHMF7OdFuh7q7IeMDK2JUNy3reUgsZAtdgJHYjFOEs9Kck8mwi+kjmXKMJ3
K8I161LTd66OYguQVUN/qYvyKw8hwsexCc/ewb5OKQLpvYHRFa5XFhVfJKkP+MjpoiNbzYB0rCZA
+0U7vQoTf4o5D6IEXYeNnToPo+8/Yz27GY58ykyFsCvra+03205W3nni0g4bDONznHh8kQc4Tnw7
X4uUnoKiBmpOk4+X3onnftqehN4PeTRF2UIMSI8DcIiysYdl2Q3LNHRedCtBLCRuRfGZayzzCUoY
PoFNVlsRryr/JkYsFHFOTNqjgwcZNvaQOANZPQeJf9FC45jB+HloeiFn6yYUyEjoq6rRSIBHjYZL
JRJbeBTF3o5FcqJwo1n3AXc9SchiaQDQL1aYm5Fp5RSa13aKQC5BhdHJuuQM5nPj+9ZWc4LBtwiH
NNB3NGtGV0gqfaFUWoTjTKm9hdhpQMJxpcTfpM2sB9pHzDykmtl/6ezJW9eDCG5NKyzUhoY+YnZv
Rz6MFiIk33MWw9URzBdm+9zVbsjrAjq/RoWKcm6RY1MbbZjBRiS0YUqXr0EEd23WD4i3SsxCY+or
Sn66bg3oIadkZKQawCOZHdS29plFrAh1TU4bp86CnTKEdrKasmVzmhY34EDeB4Ve+sNq7eramIB2
ijDtkJ+K/mqXcKG6gJIU3IyQzOgYqThqBIsLC+rXlPMWx2LJG1fZPAz4UZhzUWhq0jljW3yHrlN9
8Hei7w7oy9nL9GrVaaI6TzWFJEUWxFeKXuPTAAD9qEtcI6iZ9LzSC7Mao9nLG2vxmw2NE18yeVJL
NRqD31htkjpBQkmRsQCas+jjxksUthEK0ahI9wK2+Y4lTb1UOWFplWXEJzWsmw7raJRlgKC2iXLZ
agGivwjnvucgevTSLfaTj7tqDDKFu87INk08dW+t7hl8tUoLpEo/3pOiRJiDKr5xuJwRNQ3rS+8k
56qHL5DUuXcYbZ/DK5zmV1EkY2vN0pCLKSHCa5qHw6EnXMsTHbZvdQENPAlGZ6V3vX7AndCuSoum
7wQIEr5RtBdWF2IFtwbEbMInk/iEAboKAaGO2T8GmvIPDcFU/isZBCxznUcOvhLmhoql5qfA+oTM
TFgl2voopDY7i8LE7Ov+CygpH/r1GDwFwV9PAwnoSZygIRx47JNorN6OcDBsFJSsKTtXAC8Cn/NY
s1/dVO2zgrVc75osh9mpcB0sHZYSePpqjDm6TY8Hz9ngLT09v5dIElJabOK5jo4kxBqb09hhAXqu
rL8h/LHcN5jzL70LNrhaTk6NUkmD9PCBKZbrd7vB0odsTr+g9E8FV343evVw1DY0E/B7+KM8gtrE
AjcdWu2Iuc8tcIlYtnEAMyJ2mBhQRwOC/S0KmIy5WeTbDO5Kzo/Iin7trL16tDJ6fnnE0fQpXCbo
OrVZPlvIu8DX+jlZKRaV7kwU6pVgVhDGJbagxHd+RMm4PtBVU3EOFG2rXVO/aP9NLvVW5uil+ySF
6wV5RUKQwai/UnlQcdFtWT+TXTlMsVvP94Zo37RhsDF0OkB9jbguNmirNB55ibGALV410+yibeC+
gxSj+m/2OkONIJhJQ0s+HQm0MFgRdjRobaNsR1q0+MoSThglQkQ3MCaPyVnkVCbkr5Go8Cr/1cyN
Jt6jMGYgUxQutY+k/pjhlCklTjnTKFv9h50U/VMZJNEq17Kb0/MXr7Jd1rYbsGfr3GnvkPGvrY6g
7TxkyzfCcnF0keOjuqTSw2fSZXN6gLyVfnHCmNOsPbJH35RR805cnW+SvrbieRP+idUBlGG8S0H2
hGw8LIgWKjjNy4WMJ7bCHEi5FivUT8n7OrOtlxBIaTG0D/zg8MPxeZT1kxX+K4efLLj6sKVa/cPk
xDLH6uAV063Lkh2zAWuUvehs+jjrVck/fX72Uxa1CgxiNdj8SZ8FVkazo7svWtmYSlrcuoqMXdj+
KHByicLIzasJMBdud9rzErxmm9wGzDJhLQQeYQZHaX5QKCvcD5aRsIkYsjircwkkIb6V+o8AOetQ
i2zqe9I8LLx4q5oZTVcgS5nzObKXIa9gmydNr1PQVodguHv9rzXcc5pNVZncqcv2KiINdORYFfh6
thbDEB3ynhUEJgnsIrXaDVg/KpgXpvtcdP1zOoeWJBWhRJt8TFQVETIv5d5i05KE8Qv7I9UimA0o
JjfVcsh21WSeYoqURnm0QHW6Ix/7wBgMEFYsoxBZTmJOSdatV+EySre2Z+7qEioDsp9OFtlvK1ZP
OaOWix57iycgrriuCzTsyozYzsjFnIezhgy3K5VTDe5OabxMec11A45yjOXcODoe2mFf0XLWZr/m
kAH6b3c4uhf6LPohEQH4JIJkr6JQ32HALtFygtk70czjFOuttTUlO0kGKrKQJspDabarpP6JKqI7
7XgBk7awM1qKPZ3IHZklqAEhK8IsRrch76QZFv03PxFpBJVAy2RkDU3Ifkb2yhIDQbnZllxROsbV
IE5OoiNaEodv1HtvbDxr8zGphRBTa/yKeUI9Ev7V0ViULFJHurXK4ZoLuFyEpWOdhcA8pulXOfSb
qH3O+XkV3F8rjvc5lc56eaPISYc4K0PK77Dtbx2qgwMTMZv8fRSRoTUm7bWIWESrEhy2xxLHtrEg
AuXg3jvo1SYKucRLG5e2gi+60SKB+uf0c1q7/9b4BzxHXhJsW+6ud6oX7FWsSzwwDqsbnxIiSrWJ
wRg1r0JAkmyeU/sOUb/axoFEurY0c0l3OGsHW0xX7JGYJUYgAT3IwhZ+rnMXUQ9FC6gFIYuAN7dj
fgySpk4mC03ZfymYyWrCxNZK2r2C4cwJ+jpFZC1S8Wo2TMDYfjDiJJSnKedsmddKfWY0QEzJG1y+
jY4sred/XN42Ovc+dnOUKqPryT3c9St3t3tkkwSCjQK51Om/FfQRsg4BemP7FPgkFgyHmLUjtgh2
RyxY/ItN9zfGqjxpCPZIEkCzZ8WyN+Wtbnq0hv7JZxFIGQ69nhleuiB78xT6Gu5kLGD/Yp5tj1DA
/A604ael7sPkzOBaSUxwPOk6WSNVtGik7NINPuyKhLg7qDckXbwFlsP7wz7WsUZlJROsqtW+rxz0
bDZMvcVrNT3MlUyR599G+2S54aKTJ0mWuhMdErh/Ij3AMW3hUG9eBN9KYhAw5DdAhq5uM/H/negs
nOGqBXgfRposyj/ak1ktqjdzsrahjRfZNX7i+hhRgdfoV4qMccv3G1xV26LWN6TzNqbOX3r+C7OV
K0rcONLPP/umXMJeXzhMAMn0rrfoNvz6cgr2qYMKzkI4FPTYBbvKxNvSgPXoPFg6YbiL3O6Rk6RJ
J5iQPhj5zie8kK1b7Z1DeiV5nzdNth9LeaQQg23AJY/D44RSDGJ6FSHBUeT1lIH2rkbnW/P/DSPP
6/AzVniOo3rtTU8mdoiMyK1rsBqZ6EalN5qIPhKHlTFCxguaoeBuJ+vOBgGLF81Cbc0wIWIrWotE
4w2Oc8qX3xlfWEEjopu354koY6Rh+5PcBVS9pQduyXXqpNMa2Lb+cYjatalQ37gB4qy09Grn+ONS
lzbhbbAKCMZZ2WG4sqAfyHsPyq347CQbF92rXkcRH/MG3Vo3fgboaSmL4rD8aWxIQzlfzJKLbGQz
utHYLPhyeOl0UjHXg5bdnSkQv1Q7QoSe3p3SXEH4w2Y1gSpB82+ybRzGv2ECYNBMBn5m5GHG9LfL
WpBuPxj2l5k+S9INy0p1INDMyoZ6SO7DVKV/RP28Ygxe+sk64lN6zkP3pXH9d1umb1p6kiZMMTf+
yir1nJnDKmrQ3qAYHMeOTpWSfxEHA14oijaxo1EFQKOaxXtcS/6ZwBeHHohqI5/K6hFb5s0a8Rvq
rzmStqBNvQinUyEDEryYW7roaT4AJvWrT5BD2QXVmDssMLGjuTMhqPqauZV+dJcJwTEAqQkumiAL
TqPh4FRmNuHJQl9ltsApYTYR3aKdfen8p37u1xP1jVbQvTeaOIHY3ZnVFyX1y5FqzoZPraezyCl4
K8COo3PEeIfnv09HBmCF1tQk26ER7xaRHkXysQ7xKKcErokCE3+w7kI3d3FqsqlxPxztRob8lJig
QidjnTcjobThHzUqnOrac5IVOGjZMenpHVf7NnbNv5LMRmwhKkk3Wwrg3VLn3W/m+p8/9SeC8Jsg
qHeUx3Oyc2WI1B81obfGoN1VYk7LPeoFhkub09hX4hbzEVm8gj91PHMl44SiWNLxd2H4ZUb6ixA+
oyAhVfDnd7NIb13gHHudgagNt67+PZJXCjWF+X+8NpbkDU94rnvHbbt3YZz4jIrwwGnmSNfE8sha
c4Nr/uPoPJZcVbYt+kVEQGISuvLelKSSaneIsnjv+fozOI0b73Ze3S0JMpeZc0z/11aLt8bR3jyc
dH3qHe0xntmx/yomA0uow9ZT9T16BtToEwPPdT51PBFoRgkoig5mhMfOzJvPtpY7S4b5rKsJLgbJ
EFc/hg5em1Fearyg1KpsnUlQPBBbFCEDsVmjBztD1lvmBB9Jlhw4w/kPyXRGdyzRPqfEdZNubZFk
hDf3hRJwRrZYL+yV7I4mPjkntomPQ0zh+Q8jztdEGTL672d0YptsvBGGsoHc9DA5gQY2xsqIN8xu
r70BO8cgH8O2d9jUmfcsdJTtqduvIg23Ajx8q//pKLuwt9AgKntWf/Moxz5aveGm16XYgkqdj7zr
liEWNpa7ocOsEEImidN/aQvsNNDfjMBcF4W2MLLiWGbUuxg4g4CAxt69JVnE0TboFzYYGxrC1RB+
+O5WJSbbbZWXN4q9mGz11LKKep7GfqMxrgRyEp3WzCCFjV2RkkNTDxt2oHYBxB19RfZqCxScLYxD
olscNCa0sadCr68xVLGMMjFlHVxKBY/+VCkbcyN4axMabkNZg6a1STTBIRAEqzK/uwTE1bQ8JuqL
GidJOEQbAa4wLCQ4YfAn9EM7FURQoj4D+RAdIgC5iVLQszh5etNb4CKeDR1N3GAudZRZauEsAnHW
poRycCIjwbEOc8vqaqqP1El2GsFkLqpZtLIrIupgOuCIgTnKYsjcehCGdPeDMoDQMeezHboF1JKt
1OwfpTDJ9sqPrhKzfzaaPzXn0HUyvPYFmHefFFz5SdjHOPOi4FfLg73WY0awhfHPUoy5b/VXJtHF
gr3QrO5U7kIdtTWKD5eTlrF//K+TTDWnlZJe1EsryF5UX6SfaNbF8vP7oDU3z8zeOy5ohgnVVbPc
bSPxFPjCBozjevco8S6YNtJlrDoXp8dpQIkCo0YLN04C6DRD9sSy3fxNxRchb81Fq8U/Lc1WqeWe
E5svJtOEfxGkPHDMqbtYNz7dIVwWho6XQRn5pUc3Q8ytswspiwJzuRfDxsfTtxnxH1e0H7J4RVmU
3Uxu6H9Z6aBnyyHDpzxwfdB8S0VDGZc2SBmdXHFx/UpCSYSffQ42ZMVKs3uOqOBlC4oOE66IUdc7
21foqrG0dyhJixIpZTmCR2sbka0HE73yWME2oGWbCAu+5gB1EUeFobtaKReD9jfQHXoGsesiNJNY
2ZFdaDYbL+tJDMqGhSM6o8jRV6lCcjkpjO9VpwFL09L6VMQtOkCmnHWaWVzXHUx5e5+4VAS1yn9z
C0XZsGK3fuIcTRo3o0Zz48mbURrdi2bFo5Dz21ltq0xF4PMi9YR2HeXkRA6N2mwy2zb+PAdOn5bV
9SGMh/REbo/2DsZG2dRSup8EeDCUqUdUsEUNt0YGbIfxSyurlhU7DrzCX5A5+ky9kTFcbNaP3nG1
dayn1ropanOpeSlD7VrLD0pjZNdAxNxVVQtNz3Qs9NWl2AeGXW58q45XSZwoqzFKqdcbiOKty4dP
SIefq02uwwMMtTu82eRfm6fOIlSa5JQjw1sh9zMnwknxrAXth6Un7G1kUp+qXLCkTIf21LZS1Jsk
D60T9jr3FAOFAQMHa0RWwV/pDmx5qrZH0MJ6IProNHEdaqxVboCXrvfVYucOBCeIhtOKkC0F/0GQ
ESiZpW+h4zP0sJRgq0+AWRTlzGp6DG7UG2iH6xh7qI+caXCnFj9iXepUirHSKlDCURu3Jwu23FKA
J1hC44eEVPrVujMszpMI+mXR8s9QVCp1/O5A5oSwn0nku6fEaowNchtjoVupc1JDdKY6xPep0dwU
gQNJ12t8zrKCIo/dFqTM0Xw6atnh9LSYlAPGx7gCYFKfrCrC2GpKgOarJVLMj3kupcfJniC7Xwu3
sm89LF1yZpth49FVnOKkQXvV5vWb6eD4Hdw2XiswUFIdc4DQVIYiKWJOxDrpzjMG9UZWEXa8COPX
0KblNrNlgPoCxEIStTqrNG4fH6ru0lOJ47NkUqzsImrepXP07I+Y5Z9ec+YrRP1QsoTpveXWyIvu
Aul/Ir5NUqQPETzq4q3GTYX7NcYT6hokBYXu3CB/U//0Ym+mj4TyvbHEk+qRHdfU9SNuQ/FZqwRy
WXvX35Tph1CIf2fKrqdowR1Fgdhkse8QrqOz02KsZKb4UaKwLbeq7Qdro2D4oOCW3Am/xDdiGeQl
WCaTmCH5q5GH4npHAGLTwqkjgewOtWN26bqJm0SDZq0mobjdPtrs3uurKsVXsC1Rj3is0oeIDY4Z
LWQINqyjW9R+2o4DkyWssGCVBekiN37V7FgI7Uxaxry3lwoDNAK+1gUKfhNOysj2irSw0b80RPg1
xbfpvFk2puUofo97cnQyaDNVhy2Yx5OZFPzH5QjvG936XIu+zfSWZ8Dgqu9ex65BQiWs/6FYiYiF
kg2GpURKRegaBxl57y5BfDWT4J7hIX942ZYo7Wtvqw9XLTXmGERQNvB7lecy2ARetG7cFQgfNdLn
qWwPWovGFd/NED/dQsyxhMU9zsW+viGql2jBHes34jG0KfUCPm4IwVhiVOBtM6KtQywUAB/W1HFw
KrOPpr4pCeDRH4arQfxLoLkXXm1cUHF3dfOtMQZb0WmHxsWPAuHlpxwgvpnGKuRYAAlpYxqAaFVn
X+y/wfXC7YsQqHyA7Z87CbHc73r2HrL8dJM/bGozHCTQGvN5yINntAdm3TMJqhqWoQNREqALsGRU
bt/teHTNHySQi7wnRPzgo7RTxmM47pReQSxFK2aiyLjqAGloMnR7QnGgGVvX+I2pQq2bBp2ms5jd
eJukhWMJGlLRNzp6p4ERvaeuC3JN4AJvvWSFBUrTcBq5bKDYOUyG23oZAEAX0AtyBwTGcCRQDJHi
T2AfprCJInpwWIGDRVasXkrjFnHxFkhjUuCwHdXWBFgptRejmiE1l8hh59Ozao9rjUjD7qQ07yPz
1cg65YwnGf8vXZSrHHUE+jws13xC8mCyAp6vUGjH0BNoFCfGSjc2XX7vmspijWHUTxJikWYRCrP0
2MLhupzMFKXGDhYkOgNGhylaalt8KEiM3Zjl7MmyeJsI5glOLKBgJMBHUjJWKbWsd6VEtA+LMdrC
FClWTIxgHARTQmD+SzyxrV3DHn0mIy1C1lmaOXyHTvPR4JbhXQfwSiE9UmfJM0XZPGAjVFQXK2QC
89f2EDFCe9Z2Rxc9lwZuqEPC6mJFlccSpYRrfpvhxfIeuKXpAbONJzlgGu5DA093DS0ApC/GMmqK
s6HsbKaXzlIL/kEiyqwvtBjLtLs2+KHQGjN1/oSXBMUM3yCwkx+IRL66r0mRTVg7ipDpX3fIPFY1
fAUgRwu/ZmB6VXJ+wXhKWVKXGGMTpFKhdoi9lqBDzDvyYik7ttxp/o5AYZ7JTxuqcv1pgryLlb1J
zmiAZlPL97mXLcNgY+VsO4lVGGmom/5NqSLIAHhNoy8CcpAuYUxK8MNxaE6bMGurTyAZjoXJhyKN
q5I9JCJHLb9OePykPzOznY3tcozvMVX8BJEU/Xsi7wTAUroxry8O7BPK6NvlKBcjnESk5RL27LRo
Im5jkbDPDlIopM0qyn9lfLXcnd0eWebOcqPiEyKPp02If42sXvL9Iq90+ntm4W8r+ZMZVlWXjrky
nyGr3lF/i6FWUPzi1+7+RcS8eME+xpDgBXcwry9QCQDjCRmPf4gNsBB2O+avy+JN8noINaa1i+ZV
GKBG34zmp26yHzR554nAGcEuT0asCnDdvyaVm1Rr1hGuwabO35Kkwdlsg2hAlEjOjc/7n6fDwRuz
B5jmOam7mnKgwpq7PAUjYoAOHKzX7bPmza9q7K0ZIiM2NboDsSbZ4D+BYEjYcqVukwhFWLfuRhwx
Nb8XqnPJOMduPoSFardcmWCFou+E3sj2bgqOI5V5tQheiBBjHyZ3zVSlh+PCq8S2lAbHYAcBRATG
imPlaE36rdeQJiIfSr4qEHANGDRClfMxhRPh4lj9qUafYv4nCdl+QbPjxlFMRu1YmGxEBnVyRjjv
IZgBG2Y6P+E0UheUleOvy2HExp3jfXSmzuuiDmj6ezjnhguZimGPNqI3bL5rrIz8EazbXPlP43+D
YXkfIQ6loXXNfTFTLBJ0kcvzs6sORJLdZIJOymyBpn9WK78sctZeyDgdoBr4cL0qPtpp1wOrnSFC
EXAa8SZxCxbpyfX57CqBeBt27WvBfQ/tGiP4QloMlYnviuiBqGOqdCTootxk5l1gKC3bXdX8Ccaa
3JM8w6z1IPRGpMPq+DNXUmPPUwGNJdEzoh7kU6GBFDAZNMy1jPL5BZroR+f5z5X+5lRi44o9F5I/
/gbeVRCcEEIdtqNvS4GfowM5AKz/QlugUlmDXJuKAaELWByvwDmrBEU0HDb6W29StHDzM2fHZtUw
cfFWpfdtJLvRuIzxIRi/u/qh8+OgWMVM7Kn2qiAfuo5xrrLdaT304aC25JYYmKXNawPaOpUvJfw2
uhE1xzgf4e6LDo2iRGdEePx4iZwUseTL5N/ZlcG6MzE8pifNvJBzfaz9m6oQcRaedc62mhFvgDda
qH8eZZDPyIW+g1b2GOV/PlnzJg6NbjzGzmeB5D6CxB2egKRYucbl+45f4dh4YuPRVzZWh0PuHaXr
rsBfy3EFRWDNXpZVQ4Am7F6zHhrteK0DaqkDwvbo+iQIsrFw5mAxkNX/5AApMKL2U6MIkrxi9zId
WD3GPcM/6Oxt9fLNVh9596WN6lqp7yhdZr7jrGykZom5ccOr0aNfwa4KDjisKb6zdUlRZSXmuw9U
BKkmESWc9RNfA6P8eNQgIycnLV2Hzr3SMcgBPSRqV0TPur0P/T+r++Ml26rkYof7yevigVPyG9qL
FyixTJuch/7R7/J/pqGgy8Mgmd9s59zrz77aCZGuDH5JEy1x45BpfytLBWYCSol43yFiSYetUfmL
JACs28MguhvOFwFFDPpAf03FM42IFW1LuQpMdcmfJu/Wrc56AVP9HrrFTBeI7XqqsFWuoycvWmAA
YNWpyG2GhnUGh86NbqDqAw4lfz0oPwMJYhYxHjFJA2188j32aDDFmBg02qWAPS5eMeJYZw6HjV3H
KvK/oK2r4aYbfsbyLHpziabQkNcKydSo3AL1i0aZff+j1EbOEHx56KYC0ghF3SPf/Wmbj84/MiZu
debUNhGWqFhbUjj8dQ3xoTgS5MjebS8gMlkRxRSz+V7XYa3j+HLA50fbScASk71Xs/kNn31bLCx/
q6PHtLwt4VBrmsyllGudrTv3R6yFK37x+RQ7Xrqnmn1G110VONCa8Z7gJtDfEqaUjnj68k0qbyqq
CGMS6ZeX1mX0cO/0bdBBibY4ojbWwO3Pzr7HYpvM9W4bsIMetH0EuKZDzKfrP0p4Kb19wHQv5TZi
PjoPxseI8BO5npNdi5wWtY/Rgxr7sn4qvK5qsdf9u8k8vauWPaIZQNCF98tNPwNypHI5ov5oANxD
JHYOobkuib4OXp2DDOEsoRaOX36697pdw/USGT+Gjw+BL6htfnQ5rixsUfZ7EO9UlTRKMnACW53l
8Kzio8iDxRgwOEI75SBTs2/TgBLWsZGDtj776St31r2P8bFko/LZW8huWKzk6ipg0dGbq7DDgmps
BbGhLs5Zx4Hw+2q5d+WR6KWIXSAQsnlvfMIUVFkVyeiYTAnP1tUndKM81/WTzMAqQolivAzmTtiD
mLklHroioAiEpKsWAw+GmGP3QpiJYuiUMlZVuj27zLiFCjeAsFAusf4kHdckyp39r0m8JZ6gqDz4
9tow16GhHRgmbAJyLCz87GHPT9Fjdw4vER5yLf90uA1Lh/UmAr8eFiUnC9ql5s0WNwPXxrRbrIDH
h3zyHHpn0hGiwiQ/5hUPS/AjprU3vT+RP2NtIN1Oo8QyFtK+EkQ9oyhmYYFP0vJw0zLpFDudMayK
11CA+iYhssKMOPh/gXPU1IVANFCI9wHqIWSyRnEW1M4rL9/awV1zdwnSg6CYViVwfdl/WcQJsuTQ
uoRQIBiJ7p9wqDV7WvdiMfjnCAk04886jIHGSGAyxJskXy3Wzo4CJW7iw5R6AbrWogvF1KumvwmH
tMnYxkpuRs8LAVYMCljgkvCT7fyGvJ38OrAayMSnwvwdUVqaD4cY6wzwfErh6sCGZ9mgmUjYlucC
jXH+JKZwPjh4sHC0OCA7gm1XFuvC+SqTXwRnM9UitJP6ZG8YBZaEtSfQ0/A/62e09zaTw/7u414k
3KfJHhoTfNXmq1XYbVBzFSbizJ6x5KFHONvRL+ZYBe33Pv7nQUXLlAeLSFqL68CHxJpljJuh+SEf
mFOYdTWZcGN4qYD4ecTPeOYrxwM8pa0XMIXsO8YKcOPfBG8RtjArKKfTqWyDToDcozbYy2d30XwU
4aPyL3GHlw7RtLap0SW18SHtP0flVerASdojLpQo3ZboV3SSNbHFtxvJhyMImLnNJDr463yDq7Gc
sMZZ9Ww4QV36BZT/FSdczSpYSQlogq3SHbPwQE1pOTvdO9fKmln9xmaPRjPte9x6cM/IES37dZT+
5u672z2ku4q1l5XfxgbpMgAc036vaJg07S20P1Qen3K81WzsKnlyqU9dlsaa/2vGu4EIabKSJA5z
z1FvQXuL6G088xzY2EaBYSWHHmJJSfpKzFmjgupDn7aDND/U6wETsGcQM03ujyAbO/vTmhdI8ZmL
zz8sd1DAGcTtHCR0fs/FcR5xMJGYNZtUUxyuBe7VKMz2Adxlcq6tgdWGhFWw641VLRB/H6oOSyiG
KpLYsouXr7I2X4ZFtolktIa7tYmoe8ZOgnhpDsxC5wMb+LGwFql68JJPjRegp7gvkW911mFi+nQC
cWgCT1aj+ttGcg+fxhx468RjKjaqd0k8YMhns8xijrl7rCuofxiV5IS/AiGg73KefV19lfavwro9
1vlbrN+199j+kxIyMksVfQKr0fKHdMLdOXOSlW6anJ1y3dcANLLkXDFnYGSWi4GZRLkchnOeUo/8
gekgT48MMgjMeB6Wnkm/aBIln+Mw40Tz1/o0yGHYhGlSw9SwSWERQw1nOr5I04eV7kMpvztjwFe7
DDUU/tOdsbLrS1of8m6jpWfLXHuRypm3ttsbJ8ALPTUNoXz4yAuGDfeQ2uFQIi+Fl2ZAjAjXsm7f
SD0a070ds9T+SBEcse2qLyXnn/R2WIhbfZ+pX57gEDWTRc4z3VwjLJmIwSySpHyEEJ7pM0xHU6Ye
WxNN7DkL93n0NJXNWJg0Zuuu/y71e4WZjKGDoT4Sidz5BvQUVYVtn2RGtazzta6JwJgJeXXpHULv
UsuvhqlIzTvFJt1Kzx4SwLjftfnFbTZOfdAVIBHdo2RnY166Ss4G4w+wu1Z+Q4Cy+mfeLJxuD9fG
UA7Y6QjXMvUVbyH9HOcUmVDKj4zXJpFcgw4fF/zhxWdbbaB08NVxZsUII+OFHn2N3lGlv4wpxZ15
Wz4B05MOuWITh5HwHGPcJ/FtNjK+8bR972zS4inLu+oN/Oi/dkB/oF6i/KsA1AHa0OMktGt9I8TK
DZ+Ns4wYrcQc4kPvUPnxkPEhRhZ6DEBFtOzQZKLRtZSf1n0y6LSbDS2hpDWRgKaWGQvdYt0XRPdt
DfwY+Xdqc6AcMlzlrU0Oyiuy36P+jTVz0LF13kYgx7W9TRJR9q4VbFyzc26c6YjBp6+nYWJt45m9
N8Happ6DbRxdNOXcqnetuYBfQi354nIajS1gLy7Kuwoiu+x/icaWUFxaasTwC6rDlPDgkJTEvwHG
62hu6/aH4EtqJmaUjA86HdqDpiwr+xeCOFWbrZzNeJ1nv7UL21LwIgB+CBFWjqCOmHsUuI3bjxw1
cxE8pMC39XBjVsxfir7CMZ4izUmVk6b8Kc1nx2cMDxoBeBjBq4ZFaPTmZzzWd6sisNB7A/qzMLDg
x+0D4YPITayG9bJy79Z47KNL4D716FRRaHIeWzQqEBxAqZpENGLcFWcnWbBMVHARKuJaBxcQ37Bi
IfYd6+oQFR+kLw68VN6+1riosQyIW4bHxyTTap2oBxdALzqP4qqbbPSLf7m6BdjiAHsKWFb/4Xlw
TG+VaNvC+Z046Q1BmyZYnQizKvsKDfdJCY2waD/wxEEhAhZwcnrUEQB/fNQXH2715UAsNwhcGy2m
oRRJRh2uWnVKBKowrCNRqo5YobHtO/YjLEE2V/5cWjYEDpg1nMw91JHYsC+l9Q+Fyaa1lH3ifFTK
vWarWHRPk3FPevJwtYUSUgExM07PLpet9vihenu9JyUvoJ7EaR+il7UsBgkI6wGqfXK2KZz4Xfdj
IS+eoAD5HC0+2ou7gw0w3xvNQwI9NLNj4L0KD2NT9Jn47wPfpNCyhdpte7RszK0p4H8n0AVrgsaG
/YSaqKwMEkRWhHMr2X4IX6nUZlbJCjCMUSORScwSrO6xhnX/SEsAnPEoRDTvK8B3nr7qudX97qmI
m2W+OiyxMYljQ6ptIov1aDYD00wQDnpj4H/K2cdxEeZ3RC1S3ZcUOf7wOXCPOM4JeIZS8sBNMScP
mxe8rR7kq0jmCOSITmJ9M35I7U8O3xJkh+8xRFPovTVj2babhBKmCr05/tqqfGTsxyO2/Sn3b810
TAk16OTrovnNEWBXu7o4tClImcU0glachlvjOuTX2DpU8Dh68UKOIHWbDwncF72MuGeY+G1i1kS8
zX2Kql+EBqyf6YGCf3oGHDdeNHHF1GM3RSDl3Xfhn8oWW44eHj2+Me1hl86KrCECIE+pDkh8zwQY
1QrMMezOLNKRcQqk+ZKWAtMpfSFBWlhmdR1ARPSOzQBKSbyPLJTJJgxEpMBeRGL8s1XZVLCnNYaD
wgmh5BeNNkhXeJKmRGJgJABf9PYQwwuNqrtMDonF9ItlUAGuuER1VbFphIk+K5OzHJ4DowFx1R1S
522Y8MEOk5hP8Aq2jFnEGcZCKQf2rMSPWD95/cPVCExDbCHrbomtaXQ+Bv6tuUoXUprLPlXePSD3
LiJX18IXT5gCg/g8+9DJf0R76YzxEubYPPHcpTp8aAxO3NZaNB3+nZ4lpn6IR2RBx3Ty1tm/bXfS
8EI2ym/TwsXYaS6XJ2s+0GFaUJHg+FXREnRfNtKwpvrRs6sHna8/9wRqNeo17xQIoQnKv2zZuwqG
chIySHhKScAB6ocrnKevpow6+dOWJTzH1leKyMIlMgNPbK5RNblzlSqFWlE9JeFO9e5Jw/dpM1FQ
y5VT7cvw4EKRHWkS0xcBJCPwNPYOfMUg5Tw2apxJTCVqD1wB+9umx1SHAiVqtLNF0JK3G9hZ6ihk
4TbNVLqkmvF0CRsMX+yU146hN3IOaejwLTJwtlbRdFg1YBhptupua9QsKJvf6X+ylvT67JinzL2V
23+YU6ASHuFEUJDhfZrCbpQ5o8i8I8Vj6U3Tw4MPYqB99qh7LZ5FvH0L/oRbf8XGIirbuRJ9+eYb
2j4//3C7s9vgdp2EWas0OkbjmjFs6CNPU+m7rzWto+kcwVyIgMzRszOc2RzjlKYerTLIZvpsAEyq
p4+EgrXBU6IE49yx1lF7S8xxJa21k0esjfh5vHOn/lbVfcr/U8udpuiLug/mUfHsy2+/y9aFuY3I
skO6ZWFrwS4SGvMGNH8f0Xu/QxcajQ8zOvGUoMVG+fQ0aGhbkl04tGjA6J6Wqv5nORYg/fhOROvI
/BxgWOUECxXrcdV3nJP21WcF2hvDp81u1lfeYjijPogphS80D9jE1Nkd9XbnM1joNnawHZ1X4hzx
BvawTYYSjQBcLA6njpVmzGTXO1BjJCD900tYvTeoo6TUCWBB4oPgFykokJm1roGC5aLJs++wPPQm
fQfbTob2kDXh99IusfAbShIz27NgPDK6J99YaxT8Kpt6CAljfYgkZZdY280xk19VTMtJOuXISAVb
PAIoZp1o7rRjEPGx2TbZcQ5klvnX0LLR5E+yXWvKNw0AdOv+JPz/aLa5YI61tJlx1TG5ROwd3FMu
DyrzFs26DRR/uX3i1eWPgJ7IJoIOFIfmI44vHQMcMt/nikb9zR8wml3RvQ+AwuL86mZrJuMGRSnL
Yp/ZBebDuZcC3WFy15P6ybwCuN2M2YcyAQDyQ1PuWY7sNCwBWKvmRrauMUTPJIkoKSyR3jm46qOn
6ogpwOtKLgYqjdywjy6s5mU9bXwokMvUPPWwXFc6qhscIlRMoRUu0sgFuITeqtDWhs0orAzJhxr5
IdthwOE0IWSd8UTsgb9OBgw+aV3fcNF5C0fUwMMnpZTn+9SHUDaUbqkLWE2Mw4QqPwxDUOfo69pw
73kAsDsYvENuaEC/7ZsXEuOtuUO+6DPCNIUt7jKjxfLVTZ2rkJxzyQiU1U/oTlnopMn73iNAM+mH
bGjciEiZ1IzFvrDo9JOGw75wx+dgVw0D7tGadXn20+rxl7Rp6WVuvIna3KVE4Cow2CsQ0Qq6Eg/Y
sjnGb3rmPyYpj+I3mwBNodGdYB+t9ZYFc0HMse0smcPPzQT3aSOJWYGJHoQYaiqu64E7YRRP1Ews
5DQVFRahYXH5MIfyw/Cp0Rqa6FAVX8EkzLbAtaEGVMsf+ARfZlP/5eQ0GA0BSazmlfqYmA2Xlc14
jK9cVfiX0DSnmuDCcSZdyDyXysw04aapHX/PaacpJus1fHu8RxcLlCSyXGRoQOmoxIqyXtV6uCkc
Ac3Qw3fq7hB4kPXiyW/yjBZx9Ja6kwHVOLogPOtU/g3pPWCWHHtXjwGYSS9a5m95Avwub9dCTZfC
EEs7LS8WllaHOC7UosSLymdeZWd98DlAvE8AS+C40cTEnkS3x5IVTqkwiOEF7FuO2dZgduzF6cJ0
TAT57ZfhEgrNNPbil5zCeb/KPSh32PmEKzkPHkof4cnmmYN7ExblI2xPRuy/ud2480NzKYmKWAgc
HYInL6e01wLoRNGny7grQQITpM7OZnOvgpzuen/udHKNzmvryT+Mt6eaE1ZDjzKiXCSGbB60CcYB
RdvgtyS7uqOk5WrS5L5sEMCj7tGY2pdmxs/hYTTC/wQ8zQbQHE14Yp9c8trNthbKVuS8m4RJP6bK
U9F/+CK6ESk0U80GxYJbsHzrsHUzylEDNOPGQkWk0BMQYPT61nKrvfS0HXy6lTaKizfmR98ct6nH
pVhYN9ODdzmYd7T+aABqilK0CqwoZfnrh/e+QVWZVNiBx8WgiT1DYb+obn7vHxETWK/Y+4NAcg2j
dtXWBLR7NjerXUdfgqutcBAkUSyh0ZziWkqLTF1zP/hyDTD011P1o90Y1H2cd5X9g3X2e8B4ErMP
r33GY0HfztOMGzmL7FlY1Otyqv1yt7q2GN0ZMOWe96ZLgrnM8TDArxETQcX5KzzO6Spch7TPrFG1
OZ55BMX5Vu2GlcHRrpi2M9edDr+XsXTSZOM33iknJLmKkJIUeFp6YmaRByhdzpcMUI8VpIo6G74a
P2uMBINIT5eeYoAbrbAKKsyY7MeQ/YQTsRhPENBmfbEL+2Jvql9pwKWIpdgnugLT1x6zQI+6W/9B
uQSNptl5ffhWIlfWYWLajnoVHsIXaJQZWuFkmSeAG+TkMmGVNBbiANGWVpktdRU8S2YpHid3F3+4
avjPLPm6vU5+agy8Ss4pXvlVB6vSNKN4Hvfinf+76YPxAJRvn43mpRHeO5T6o9EQTgOzeJ2HxW0s
kSyzzkyq8Bim47PVxluey3srsx3Eza3es3/WEWMp7betk66p2BU/WnrQgmSdsmEMRX+2Q/VRigQ+
KcAZSHU6IbFpjhyAa0qy2Zpu8ySpzj7QzrRASsCWK0PAgt2MtRRFtRb8WBkmUr+jgE0YQY0tLoMR
wYHZYBWF11Z92NSDkoGsTeSQUhUbRfEW9UBbHZDLE1bI7UgZ0j4TND4ZQCuLkVlBxhpiwTmBiCsw
7AvCxtegpFel5RMntYd+zMob6xaoRzNQ/qVdRKg9Poy0m1dmtQ1t9ZKwf+9d6FPTzeFyKjjJNvTC
R6/AsuSVoG8hiX6R2MpRleaVEnYpXcHhrGwklNXgy2cijIOaHznf+/jzLcYejTnlpPe4B55oTYlt
45Bqq/e8L+ex3S4yQ840VNQetBcbsHhhdIsskqsKL0Ei9w5tcVF589LVr45+EA5zwZHKy0iObV3R
bw3LpAmZVf71yH4ywnvFZLgh96bKq0c5jQpJIW2qkaI0X7V0cCGjCWg6m6hIDqpFkgxOsAa2NN2k
nOpkI+H+3CaOXEQQaZuUTQC5O2n46ZEE3jIwLgvWE2NFQMSH4ULqrPRZ2vdzEZ0ULjpl/PJ4sS20
W5OXVEH8kQnAvfZZsKYbaxN9FtujkNWdV76X2H/Cql3XQNbKYLqqc2od5NGFs0pUajfCa5NAWzdx
tijRdaAL4IL9hy10jjv7Fk3pq3gkrCH9CtNHUJg77OfgTvDLI9vpu+yL6Bc8d4pyrZlIG6zGi7E4
Nj2Q9SA4lCFyGB/V6KwIWbwUjH8si/AMfQB9p5jMayoz3vj4ZKbJiJh0PZ1tjrOhoMI2YcnPZFsS
osJCG0/iQm/yV2+4lxiDuZLKs2tSr2njO47lt8JEGlpLypvmHrSQVTzwwanmvtel/q8zXaJDyhLX
hrLpe32GmgZX+0hDCCwbqjsXFeUb5a+SK3Mi22aZjYMVJavDHRwlL6vqDl0VbjmGBsv4zMF3Ql8g
WW5cYIpkC8MIjh6ytIpXBQI+ICkk46oyaWQBP64qkuHUimWzXmwCdn4lxQlxX6vCfyjaP1ULFpai
AMkhcaS11oIVgKkaT371Q8GLrGtoaHm9otx9SOYtiY9B1PzFEyn5ATEI0D2MavZepqDINUImdIyX
JQ91Lqn4BaFaTfH5H0fn1RwpDkbRX0QVICTEqzt32+00ji+UPfaQcxL8+j3s69bsjN0N0hfuPTer
mYxynG5FkeEbweNcmGo/d4xAx5lJYS/AU6jmj5hA9+ZUPvbIzEem0McjeNq0K+gcwAR8QbBD/Z+H
V+U0wD6Co3BBQ7Ojz5Jzt3Rnm9+vn/hyeow6c/E4LNM5I/Imybp9r2zmI/htob04xnmLANkovrw2
qI9NurxMc3keoI/US7aLdP9mpCbooGdq5VPQPzjIHFRPTFGEFqW19yNY52ksDqEbIrMIj1ZQHps+
exrt+RZV2glXwI2osjOgkisl7UbO6C2Jinuf3fatQAbgOlwNrvNXty9dOpyHIf87k444o7xI3JTN
NeQtv34JUPaSu+kgjG/QMmEB69k2pUOA5dOQWAT7IyeLFegXMusdkxOabODvAH7ecB3dpgmpFhAd
85wQG0EojRHDS+xQhKCVPyXIIfGouPdhQSs9a8ZnSlOhOd0acuyn0G4kGK9hsfC5xJirZ2t5sUl7
O+Ge/YmaXO/tPrQ41NwTtnZsh3hZdwow+SlMi30J3UuUgHA4pou6+DIC/H4zhR+JDD/cNj7WLb2d
n6O5qd0Q5euqhzaGzQQjaIPexi3F8sDe4NnOypcsROpTxOkRHt/KFXJ/l9RkMIFdOP90JwTT0yLH
sbrvhSV3o4vKEcfjrNFkVcRExFUQHTI6X20YUtsB8Fad4QiqmgiGD1FCrtfcOvTKMcXttCpGbKSM
0cpYqXxuBYxKiSJcF9L9Xoa1syUM8Bwu9gehtoQMVCQLWRibbhrq5SUogVT3tCRDjPpNYYlt7TFk
ky0+jdPcGbd9NGQ37Gu/0uuk4En24WaUwQkB0gWO9aEjraRtKkn758AydWEWIYkosCN6W2ctYNQK
Kl60NexHjzm8MD4UgeI0ednz4nI3oMSFr1adImmdekfvysx+a9A06NBHRyBZnQGoJJt1Rj3jp/vE
H/YmREjWulzs0scVtp5bSf7YzwE8sS4n/ArMlAQhVsr+O45IrA/c7tjZ0V1m/yyKzNJEvjb0wE5J
2qduPq3M23ZM70o5/0EE/9rH6hSo4KiI50XNfo8Uic6WGsPDVONDkmRwCnMk6ZisrIcc2yCeKj5D
9BtOVHOHd0eMB6QzP5usvet7etp5fU8KctkR5ERl+tg6eO/IVlXbvsd8N82/XuDxKsbidXEzQuZM
ccFndxJJ8bBE6UGO8VVJ7+S74avBUV8uzr9wVj+aNMG7WfBdazHcsRbaOTMVRmpb20XMRHz1eH8a
n269Tfj6iWa4eKkbMPy0bmUdonhjBtPKNVjSJi03Cli8hXO/M3MZboD3gGJukjc5iBdZTusojPCv
cPn0i2jnZfGlpJu6KUWy3BhjPSbh+Mh9+Oo2MfPkJN+FHg722YyvHUPmemIwXeGOmPPOflnNzPOg
15jpaVdb01bATZVjehgxG9LsI+gk+JkU1C2pHO9FiuglMMxVugWVoG/T247zuavLP61BfpEF3gGh
+QR4zmo3KS8zAM4EITA9TtzyaiwCdqTixkhmzBylh8DOT+7nIjkW7GVcx8XIw8fV+hG/23BqRfwa
ZMllMvYF4PUjgsyrVbA0gJR7o7uVRssCss6hx0QBjGnv3+jmjxEgKTs278REIrRHEZgm3SVU4p5u
+EloqrEFqd6snF+nRaUeFiepyqNymPFG5IYtJnuBLUnTiQgIdVs2eOfaIDgEmZGgRcdycfbtjDHs
9JO4kTgXLXOKcUaz53cUpkhoAsT2HpyWxolIbxe4ptp0Fbk+eS1mIzX/CxzvuUnqvRwiiUQbPl6L
EDjWFWqsiizV/KFPQBV69KeZoFNCGgxVknIm2kkySwKZI/qH5YoCu+yL28auT0SfPEhB0Fxm7SOj
i1M59d+1aeA/gwQRn4VwfuYBokLe34YwvhWqbDivfxdivxlGxRleEwdKXxIGRHIhHTvPs46Opmia
CytnGqYu4cTn2LPuNcioPGeQWLoA+L1uvxgDCHf6Snpok1Uz/nh+/VDiOIPMrQb0RIXkSpL2rbRH
vY8CVkGoQuOaNCfXQ/RqMyJy6Zalbk5TPF2bxnz2uHVaD0O7dOA72XN6Gm0aaTPpazBItFnTQz44
W8NucuGz9q0Z9WFAHpqIp3DnDEENERB6hWeKp1C174vj89bFMESNHX3MIqoh/eaonvnQVGxdrCZn
OBpp2Jv9y0xM1ClcVqdGQUzwNDJDcVKbrtR70p55k+5y0RNzOWeShF3MJyLPYXUFrHywpvXg3wbj
3I6g0o5wzbDgsDInTfBxFB5KZ7wNES4KC6HUwP7Bq12sRFBxWy1ZFFGExmn9HLbVcUYB3pWwIjKQ
dUyE9K5b5btwFyGG2/0PcCtWslE+bY0qdrRMD6ptWSMCgSIO8abK42Op4KeUHJs9M6ot/xSLYezP
SxadU5l/d+50pxDaeLNFw0nrsIlUt/P86T12Ud0KBLYsVqeShkQ78Io1hX5I64gihwRLytpj0yYP
VsZf0Q50MYVXvzR1gUUkAMFGniDWOPRo3HQhW9ggWB6M1wSvnIc9ClSilgI7x90iWFNnQ7vFmsjY
wkqDbSYmRpz8/YWZkM9qcCVjFmwIDOObKJgHJrqwd4OTPxW2uxxG37pWcXGJTHEYg4Yud9Xs6yeR
/qYdDsbIszJiDRD3u2F4cCGk9VO/b93q3LWM6QTtNnb1fTaYf3ZKWBSiOIa+yJvraKdJOGeT3KJK
QYrey966bdz2N1MEteQRrSCTyn01jG/BnOEHyKoD2IN5w2iEUC5R8A2zaslvRBKcQwggbYpXWav0
pUReE1T4ig1c3RUQ4fs9LC/mfIqMqEEcp8paztEQkIaV3QYTgt0JIBV7qXq4ABx7GkrrK0Ye49Ti
2WbtYQsmodzpNcBF743P7ClKWDxU5qtu05bEmxr06DwdRKfOvRUSFmNtwxaJK/LfjbK7DwyrdOLl
ybiKmrR4oPzcOwNZPa1Gae5oK2QZqTaLwT3djgwq2l0WuS8AYoh7Gwpn16r2ta4KoEfqV3jJFbXH
Nvf4XyvgTqkhJJ0MOshNo0uMeDnKfWcpJrG92QcjYn05vlaygY4rHusSa5hT3UqfykXME+X39KeP
7YORRAjOSFlWHRS+RntjG3gpAWHd9fDIKvzoljSYWcR75LYALWjOcAe8OSUiJTKi2Bjd11RdVWZ/
xV7dH/kU7a0TL9MpLZOvMe0xJbfotQfB9YWyY5jdW3s2JHLMZzFB9Q/YYAc4MDHh9wHMvAJB/Cin
H7sNTq3DuxGRaCNyHrEYX6uPim7GTWWmezBon1bpXYw9n5O0CJki0yXJtnzK/eHU+KwVCWugAsfC
rcaPNlV7sNUz4/MFaHmNsRo2c4NHB98hmD4yUcfxPodB7TUz/NGmOqdt8EZGg2D0h3gzy/pLwLF3
Uw/Q9t2Fg15h4hmt6bWV+X4Z+RTGAKybPvogElrYPMy+OYaJ/47c9JP38CNvK2ySNdJOyMjZgItr
WfB3TYJNTNZ2fIFU8qYWV1B9v+kUX/3Mvfdb/ZhnpEqi+psAr95AJkYsYMxD2A1Iz9P4mYJ0RovM
cT3o39rDeT2EVLiN+KIspmlSKHOSvU7MUzQU79ngvhK48dlVA+5nVTKHR+kVzQYuJ7YfSc8+6v4u
mtzPtAiu8VLtvTiGrk89PY3u1g7xAHRzh/FETiOEpoTJ87wTVoz+K9uRKv6euw68UnpPOyIYCoEE
cIURp0fh/iRjQ7Cq9v4mIjGHPl9rCvJXrtHi3k9LSZpYzpLErvr4gmrQ24B8u7ORSHBixy9FSTHX
uwsuOMv1bwumG7c2+wvmYQKP19qmtEW38YSzkZbf3FqNr7fJQjFfr5tuu0MQolGeRS3SFjvArLTI
2WM5XCEfDvJ0dYJFbLVI9RPLr7SobTqXOW9X4Yi3/WaCuo7aPaCEyvo3omFeIt7MHbnB6U0QRTPG
ufGh0+0DS9MvqvtzNw2Akiq2RWHXMXNymocSn+aMFdvDQ7mh2/+MgHX7HZ7Ylpzvm4XRMe7V/tIW
2Ycmty5bhhdUWphU4uZfHKC5sw1qbkG35hBVhUsYtGM7PnVp9+67OHislviF8tRX/b1kK1B3wZPN
iqLrEC5Sc07RFGPPyf+OofOAWnxXMwJr7f6S4coGMvsR2P1+iOO7LLUeVLM6upPnII/2IajN2cHa
VyHRm8qztny0q9aeluqnQjU2quou773fmoQ8jA1Plj8ea5zOrun+5L2DooP1mkW+bmviraNCnjAG
bHGyZ/dM4wB3cIK4oUmzTULrDo5RcRpiDqzM46ZpjUODh7KXBeaJ2Lq12TZflMa7GR4YAirogya6
Wjkg26XBqlPX5SnOcOGmjIabEG00NRQKM0akKcmKYLZE2n/kAD3savxcgOpHq6zRCqpTLXxsc96D
q9NdPS2fjtXvGh6i1zJOv7PRIiclYLepPJqaofscIQ/edG5pnSw7hA1AdvyNFBkNYEuTEmfzx+RP
rIbd7kmO3UEb/TmkDLsTRSyPv1zBpT9Nec0hFPARjPrHdMvR1tZ3UEziFiPVxhnqc2nhWdGZ/9Mw
CLuYZTpgrUeQbu9dVt4yd6xDEjFqHQcBYHeUf4O5WK6LwtqbCNxmRcWFAl8xBLdWFOlf07OGnKqH
cvJeSF8HTjACn55bGxArU6GK1LebNBjsDfHEVLdksZywmEuOcwvqLjbpoxMM35Xr11c92+E+qZhx
L2DqNl4DRT5wJoQR7XkxxX2Tk+nUcpZXtcfUZfxH8JHc1jnu5ixlz4UfAFFKgyI2BcK0ADKs7exb
kRiMQtzY56wPNeY5tCFuHjPC7DusAWmT6EPp1+LcZA07o1g+2CCt6MAYjSdRRQWgZ0hL5GtM7Xwl
GusVixIiL/E9NFydRQHFSQLJwPOJrkGWFeW8e2/XAGcHSdwSkhh84IRHElxXN5jrKru5i/vw7Ono
nxYpWavOvk9geCzkdwpzyS0SzpKC1ZDrd19DEHJKoHdna1vbO7ej5/AjdPgEXf5EEi5q1n9BgEO/
21091ZMgoh8BKhzCuv22sIblBthYxQWVLESTtcl8CkSEOLDY+wx4IeRTC2F4QXKBxBpFbKGaU5dR
9SJUu1VVcivK+X4Ypp9Kz9cBPS8w9bM7csOsu8V6JeqI5g+5jeD+3YNifpzJnt33cuy7HznljyaZ
2UUocjpsptY3rjuAfSgWpJRKJcufCNQ1a/SBoNmO2Cod4aVk0ooBfPjnL6S1bRWPDsx4RChxtY5s
EywvuCYLaD/bOQnZiWIMqJm7E2QRxbBq5t3kxhtHVISwDPNfaMaXOCxTpim/pi2jg8r6EYWIOdvt
8FY7AUVJU/yBI458KmzeiRt9bhNoOll6YRL2QNzWRjg9VJX0LO3qy62ArsT1rvR4c0ebR4ejAJ+l
22YXjdCtm71tOyLWs8prM30DdcYIQ05oaN1aa544GcQ3QVG/pRGj5ixbxlPeQWBxMlIlmKLpk5dE
4ibtEN4FSz8/tnGFE7aJh01ns8CTyFO6CBym7m8nMx88bFBNmX4PHh0hW+trMRbkyRkYf471YHrW
O4Hl2jgRch7f7GdcPaKd4c94yCntPqAKwMkeKAcAv6ex5o9QWVZwiYGG04fBISv6SyiplBNxk4Bw
bD3zGtSYfmfDisEjo2dabCysMYWZZb2RaHmAZUxZ6fDvYNwIeUtxn3bR6n+Ndn467anNSIKu9lOE
kilObgNppk3blwDxKsYdA7asgUPDFPVXPRYTMyUyIabh2dbgJMuACpJOJ5/IjU3euxZwAmm/lJ70
J2Re3hBGxWI1JyE1JNFmIKxV8R+aBtqCp1zoQPZjwJZ9nonkMjGfesKmQHscUGVpAAYlzqPISLCk
s3vGJI8bTOE3F6bobgvZXkn4GY6ddm9ngcw6WEAeKQUauB77Yxdi3B69rRdBiCTYy0c/EeM4ibKK
3SfURk+R+9dyakJFY1kRoGQJOM/5bRrEkYk7A4py9gOZIAOHeVQAMSmL5zrE5dXr7qNdx/JlQk76
1P6EnJOA18UxTEgy0imCGprkd0ewD6j1XWKCZ5U338Msfxm6HIaGczFq49ch5Wj2c/Dthc4H7Kdj
/hZ3pb3LR+VvrayL/kbKihHoT+c8s19IIx2ZQCPldVEzAmwN2NP2f+USO3tCu8nTSP03ofzxJjap
86hWF1WWZRfXx8IPgoUZLZzKAIZfWGcPMVIXpNv1sV2HBC3qwzxwHsa5eqx9fLMtvdyC157jNdkH
kDeGNESUjp2q7j8DTiL6CHSf4/wTRKgwy97kaDNJN5xSpkfEc8iYbVC8Rgxu1UDBY0cDLBa96RAZ
Sw50Copzl4GmC4BzRzk6JeHhPUkGpow1cQZinX4iRXAHF/InR7jLdYVeCCTzheRUNs8BkbqlWYWB
Baiv8kQrd4iR1nvlsl9Yy8bT8orOhZORZKZJPVHxhUQCOYgi1EPhs69wEsy6uGR75q+BtQ9AVlTY
z0LOhJt6bn5LJ77WKvtw0gU9lQiRZxHWVGry8IqMoV9762IYJi5LwFdcdkSVPUxNeBib6ByGHGip
BJDScYz4bsMERJQ7HvqHEqd32TPLiaFLBuacB2hIlqy9eOHwtBhcUX7Azroq/Z+igIDiqYMpiwcp
/3hov+gND4ZQh8yxthFKj4VsGifuWeXTP9hxE+1MxMfaA9n04L1keCpnzAlikUdbpFvPy72jZTMd
CSEXRTF+F0YLmPZAixbUaCXgh8l/bQqkkT02uCnB+AZco/eyt25Rfzs/OVg2devsMcSfRUvGg/oh
qX2fhMNBhFhOtNJAOLJrkMxPaCvu43S4J+eQ76RFRABKgfwRrpeUeqhJyJKA0PMii3lbC+e+wc0j
o+xgs0hJNdpw5X6MOfTMNnjJkViV2McKx9lOPFZpnW6TCT1bHTzamcUzzMZRDuRpfeLAQpxI9Lg2
uC2s5LVLgHLMpG1MGz8YjormoMQNUMCKtmt5mhyapvH/GXhGkFG7b5pkXwHtXmTKRjfblGgWw1Hf
8XHSjhaXaWQg6kMBgoDZnsnI0Nwc8+3M+TlF3T7UqeDlYsgWWultTQWE2Ul/m3kgGXKKaMI997U1
CLvtpn9RNVnvk39RnfedptjhwMwsejl5LQw8iJMlalggxGwHiW1IiSXJFMzCSu7deQBl3/xLdX2s
lSJchwqnt98956lmSJEjERlQeJs5eevAvaA6e8uB1WG4uIzE0jC53oyLe5enw8NUkLfUgboc+R5p
v9FWIm1xQ04btS7iVbTW4mSOZ1352ayjm7VY9K0VtB1iG9HuUfgCE3sR3bnE54muunNXuHzMuk3b
dz3PXxwlO6mXI4nEDrx7XJvRdw20f87VxQY/bGVqa2BfNCp/M7YAZTDuZiab0KBolCEJR9ZHXQdX
VcbbDC41oXvusQoaDGL6qQiSfCNTlgSyJZnKWToDEiOGLmS/mXh1m4XRdzLUX3JIgf4Ct6U6uGoI
CdGMpMgq5Z707pmdNc424FFgr+HN1fsE8obXMPUmzM1E2DGZEWgP3WSFvhIu0vNIQwq+6eowR+6j
PyNYTsQ3J1imDwCmX0dEYnWuTw1L1IlycRPab95AdqsstikopbjVx5ZQkqWta07K/p61KLwX+S8K
OyyvqOjQMakYd4EhjlyWNMNm3mSY4TFJgtoJox81YdLMvRyxEg6ELC6fekU0sJRXuKekXCRfQ03T
mhfvtuof64w/TXYWQ0RyXJnNdrtFIYlHY9JszJICi0PRXuZ3Jmf95/sDen+1/pxY82RNxG/BdpPk
Z62ZFmQ74xIPNGpAGUhGuoSZ0qBQeAUhymFpP4vULBsmJGyJSX6Athc0+ynvX0F4IwwmxUvVPSHk
o3s/CMs+eSs7MW8IzRt4VdDMvZVpAhGimYx3dqWN+k8gQHO68J7uFq6n/dAhKZglW1WmNz7LYnJ5
Cm8+IkjbZUwsN4QXGxTT9lPpVv9QogHnRFk+kR659QRetNi4f1Pma3QZ0SWNCIQir22js/8l7WQV
CoGk1/RzfyE96M5b+p8wXE3zzUdafMeTyyL1o1rfmZr114AAkeXQUNm7lapUORNC6PzWB6LX4zL3
sl22yF/lupuwl2Q0sr9QKAxXmInxxL0Fg2QKloua0s2iflqJyDxh/wBSwg9IWiCPLbLtu4ale1KT
NMXtXtjJHct6yfFFsIXtORemOcvGMuIYhIhgpaRrjYhcKO4WlLkQw8jncW34IIBhIMxQRb25zWUE
X5J03fp1ojssrMeJfRCQNhRcIlKvgt1MAWuxcvMz6guOn6B+UOvQo1gYU7dyzcDrn7oe0Vm/TsN/
5Dy+R+gMiUja64WrBp2lLeEYiAyjuhM+CjMcJRladvWv6tQxSFmFu/57MffvkFQ3hYZ7YFn4NMfZ
ehJ2/NQwtwzC14QUMGz6ehEPhvk1xzjDDVqojOTjrngoA8wbxJamfbON0c2odnmtAJjbjv9j6vZG
BOGVqEOLocPiQs3CfIGYaBMiwqERVQ6z6j++9s7GeqkXbEd8bMzEnPaTZR5KKnevynwzungwVLeX
+WukUohSnJe9nx18khEVI4okqrduzuZNtUdHm3KX5hjFAjIBynGcN2MOA9x27du0yM55mP5lOUw2
cfOMSxpVDSoxZIPdMAMtHPedbt5LFrHaZ1Var9ZfveyDdjwl8T92OyD15H2+jPtczHp9mDcqLPd9
+hE61xL5S6pg5SVA1wH8FP28s8cniytiqgvqFUPiN9SBSH4WXK5NHpJ1s3w7ZANsFit4VHhPextp
PVOlKzDzCtUx5YkWBbRw4dwiJLk6K2l1pk3dsqL/sn37j9Wv2B9QFY7H99PNxVeVL4ekBFeE8yCo
cFfRhNHXHQAC72CF8b+i625StAuQeDF+k6yHZuQmD/65KNyZBHy3M47gRG+9dKTFa+5FBwWlDYng
Qfnt1XuMhiz+G+vNHttp4/kr67EPGUl0+tZlaAQg5McOSQeSDQlWCpg+Q3NjIa1kGbspc0ykmrZd
yujD8cWdFQ3XpcyeNTHYa/gWFGDZ3E9R9S9qYlYzxYhSLKQ1apVwOD7pwBjk0/4TrrOj1fC3SegE
NyNhEL3u9zR9DMPJCbXlvYJd5ncLa5+0PQ1cQcoGcqYZcSH2aZr7ZWpeoxy1QW70v8z1nIOUffKC
6IRo5iE0J2BS0TFqwuwyW1OCDrsN7zygLujvhyciaFnkwOzeNA71Wd8AEHPgyZ8Knzqe1im96HTa
zZWlLnPT38UmHGGJEY7FBOZHry/I4GCb6FjObpiQiR1mNsJeYFTdJoyf7rjpuk2nw3u3nGMYyUiK
pgLnIQvOiXV7mx1DqoONnXgUHDYKWmQyg4VeQKHQmscXPyjnbWuje5NSjbduhyxf2+jz0h4d+rA2
Ja0HEYqdmjh6RYUysHXMASMQClEviO5Eh/M9bHPsB6mFI5EcvvVq+039lMgnkz06jHG2cMijTTr7
rxYcvAEt3YttSo/tVLAC0sb3MHacW716qom5Gg4eX++mihe16wTqAnQKPcoi3Z1UPnyaZsI55krM
Ik6Kv1P79XhalmrY67rr7uZp/BpGYAQugpg3q1hqMJ0ITwPCWfMEKbk/WIJzOJ4OjTVZ9yLyyj3+
fpYvIbFd9VwCR2kMo23GGzeDT68kh5WvZsUBQEbXXLqueU0tCzFCgSyso/F5pwMnYT7XPzQ79XHw
Cshkke1Dx+0Aa3k2MxSJ4tOa1XGEWAQcp/KivW4ZhneZX11NjRkjn8gmiXsvPora+ZM62IEkjvBt
nM442ZBTEHXt7Jlo75FgvqYOfqRi9KGM6+7Zk9nEZG9QSDaHiZsUNUTbKSRTThQ8c12IrUyyeRsl
ugdTUoN1yBiat56eznEhUa4MeG6ymJdOrBiKnJC69ZYXjFxZ/Uze5IF9p5oIIo7O2MsYnGJaOaaU
fYGYwkPYcZlRrwrwMGyxyH/hgfFzicI1NEz2492CaN53rEs4dJc4dtIX4SMvd7waJS96wUEjqlDK
9c+avcIck2WfW9Qyjdvpa+R0VEwOqvhY/TpJTo1u7ZPBTvbJXGAJhvONULXFSeFFrCS7GDHc9NHa
7ZNcfpBm7ipNUDVuJFZIGO8RCjeLfR5Jg89GvOF1QIxbmf6JuoTmgQE6RaLdm3Naa4RC5s7RdKCq
yAoQZ/bG8wQfYYOykNtyIHWVzHFLBa9jEB4CQC81vqoCamMO2DXM86uXNOhcBtQy8ZPw9EYG7Jim
BC+fpO+RXGkEwR0m1X0ESnzWWvxOw3hJ6vlPVnK6oVODkpGeSP+rt2Wk9i7CaBjQ5SlhD6ZZ8OYj
NZtYDN7y0d2YxMt3EnPszQwTLrTU35FAdhRqpOpxZLdwG4eBleRYWV+s2fXWBY7iiuiOjemLDJlL
duLLKXkafK/d+a2B76B/+wXYc7/kb8gjNnWUrszAj6Uj9pFBN4d7es2D6iHop9VzRgE/5nSinXpL
YwQjo498Cb/pjW0z68PC8sj44COexCFIv4sk2vcUWmpWz5FVPcOn2zLV/pbclrWEeOaO6TmXsXui
+aWGSxY4o6a6mdr8y8Il2VYkcJIPd18M8D+YoJY9CGersK5D7H1PEVvzbnyG44oCEexijKNPtX/n
yfvQiJbYvW/MgBpjScPbnOAjLsBTjKilEj6dULmbSwB8NcAwk+yHOtxHannOmvG4oKLE20Y36D9l
8xoLbpiNlU3LDJaVRjiCqyJEkbgKvYL1aQxmMEsLYDXqBiLsXpc0PRIZiqYMoX6t3zRT+Jt5wN8h
AK22cSauWfqOw2dhaWV7PHBTgHViqPJLxwJu71B/81J4sBUx1vZXb8AjpWIVfPizpZ/Lgiwru0WV
W3SlBaWkoZGAXMMFk0zM7MYwuA/8yfwZRUkG5NSoZ588qTvJQuWu1aAnvDXrnrxC69K3c3/E2GI+
dEQCYu/lPaleSBlB2oKjK+CSxlFNqncwf3ZC9HdBCjZt0Sgveq9nK1QLMuXtoaBdWSiCjURH6Ab9
Me/n+FBPBQOMIQbRTbe8HIuBu2ucRH8bN/Vv0EIBtRAcHlwySBhiLxUwMVkQ7UwVv+CMUK539cPo
F8j9UxRcq44uYhidd7cHaIJWDkuZtBxOqNi+WAkjvyaiKbEZL2G/rVTGb+CrH+a4ARC7anywKq86
LkYooNm53iGs+bC6qtw77fQYz4G4pKFbnBvL58ipCwbEAOxbsi98nT1HsyN3S7mc+jTZDsxLMYny
Ds/Aa6OmODhss8PQfykqh6cwuuMZeFnDHnRjf5MjcjsG+lO5M911T3JWnC67ofRfKwehz1JcWpMe
RN7hG6uY6Ph4d5ILNo+TpN2rQUHCd734XbojUIqbQ24HgnFKRkucEzuVcQ1YfKH807tpbA6l54BJ
Hf44VvxZkI9GZUidV3nDU+7mT/ni/HFwuXSVvnYTcY/sulWJCMUPH7RD6D27hJ6qOxkJnMlKhgg+
RVeGc5gD/ZDZ/tGf5L9AZc/E3GxtlpANNRqo713ekIFOwAhakPcm1IfKXoghsx7ptZnyaW7qSvEO
RBOgm5p9pReoEW5IuXVYAkbOdCgyfthEUpBGWA9Y8Au55wb5nGvi08YgPxIR/xTgnt2gwZfsmryr
JZdj1I4/Wc/PgeemaNyXNoNxRUDmt7UStSqWdP043VumhL8H10cFu34NrqZO3HeS0B8iFVh5Uit5
lN/+MdHcaiPbCDvhMbJwMFaz8+2NU4kq8LcnZkc16NgmWIGfEUqxCDk6reXZSP842fU7G56j58cf
3oIkMmba2fchKZXFKznLMKUjtgGm4rSTKQvN/pZ65bkz5UMdruZE52+QYjUK4JgOUbnrvPnbZluv
1jSMQuq9y8FNqN8zdqjdYpGrFA2caYROcKRaEo1jpi953m8BoLyUsUP2jeU/KR7EDXvXH1HUx2Aa
X0A1k6sMIx5DGKV10+5FNU3oruanNTzZIAk7spUhq8umELE/vJRMhybOKcDlahTasf8YbqCVH8jn
OWV98RItYEnnPIO7U/wi0r8jIevYIx8mQgOgG0NPYVkOwmvnzQCk3hR+et9WKxaX5avkB649aOxD
RwxLKyA+KQcHksEPM+G4sLp5G3pEFOjkrQ+Lb9PwQfol2nm2GpPBdDFrd4eDKNtUUh4CyIE3phh4
8fNz4lh3JEeeKy/DFx7vGaYfangLFuJDjQxtNxY0LyHYXGCWc93vq5jgGmgXLgKjcdlF4oX92dqb
mGuly1vQvz3bOEeJA2F9+8hGBtl/t8Z+V9ClYyYgup8/K4K1Sqs6tfTHTg5JvoIW7fykHHNqyu7F
KO6jCjzIDD3Nzvcq9q9rGIY7ID5kOGTNxEHwaNbzTxmhQSQVSEnsE/HyU4PLIvl5l7SPi6pacBTk
YiPvkx1KDU0puplpedL6fmFX1mIpYF7rGUKQVNn/o4tgd4ZnEI/us9MV9/bIir0NE3CIzn1HmzcO
yKHlGeniGurBuMn9gFpoVWtExQ3pfgeS1u6t1XhRj2JnFtThz5UtP/C1riCpv2FcMQqfDi6q3P9I
O4/muJFs33+ViVkP4sGbG+++RQFlWfQSSWmDkGt47/Hp3w+6EaMihCjcUS9m0cNuHiYy82TmOX/D
AoE1TGlWSc65X9hqLJ0ixf8CU9uoEHSanE+y9CYHeOzhgxP72pfczBCSorcjfTc0cFJPLU42EfXB
AuWcgS8mg51NJN+x0K+p/YkJ5uEPZOz9JkcBpT8VQ3EEu3vwI3+vq3SjuLihv1lRo6DEigZCtcno
Q8W6eMSrLjRA8vXjVh39FLVTBMiwrPC1ewMSbNIVG581EdHeHcQvovZkduaT5H0TMWS23Cdzwvy7
WJdByyFhgt/qji2akw1PGySek6lYPRxiBf8IUJbUYYC0ngpMq+ROCe0wi79FCHaLPKEAoO0FWbiV
OXszs3ss2wnuZB7yDkBey0MZPdEP8nBOmBs3PRc02fyeclr0bTCL2ulIL1geb/qx3LbqB7KzU7mP
wCaaCu4oG2SQb4F0flbVg0GvIQd2syt99JLQk9LrF8iQGx8FSBmCpvDJ0IBof1LS5uQrr1Se3O4z
0KCb2OC4EyE2ysmzTHkmgsKJVOlpLMtTLN+qvvEXPr3sxXQbNT80EPEq9rC9+ZRjKegV90NcOkhp
1fA9W2AsPXiSrIZOqX5rtReDTd9503sYWBmvIgE1UZGCP/IcST+9NQFqRuXXIn6hfvQiSLcUyz42
LL+WLnD/UOJR6CLQNmr+S9fIsHFRYZHpnn8ZRM9uUNKi2pA4Pr5kHa4fRviGOocTSiI4ofoQQPo1
UEQVtQ49l3sRzbZSPyNBNfHvVdRVRpDBgfTgSmhHe5BFKCSK8MVbTb3VIGJl3p0qs+TKV5PXCjZa
RZmcIdVCcOWquGt5yWxSkcMZWIZfaI9B7uLUUZ6DpHzL+rdQuC1S/83KzsKAr1t6jPUR0zz+VF7b
gBwdtVCf25xq7NCdzXECA9+RJZ0M39tI1TZN8ppDntNj3FB67S5otW2AF0MqmtQ9O9R+xl2XJk5P
Q8rSbwpUAxAqsXjmUEA+BqbwwaKeRFEJP+bArqKHLBE+q5S3asP/qxVqSGDJfU3SHmNwJtwUjIgi
XIpwdAKkLw2fXIqNLcAVt0SxAOhuz3M0zgJwWj126VBKsXr56sZk/EzQNkJ77yLSZ/KPI0RUZaTm
iC5RNjkS9Zh43Ugd8gu69yNNhKPrIa5Ffblq4ichi6h/1W9VW/xVVPltBOslqN/M3ChZTMM+lykw
oV8Zmw+oYkLwz9+ytgVhBpieR8ykvmOgXabL8XcJByzcfaFzom2O5L5RPVMTOLeUODx0aPBlgwtn
6o5iGm8G7B2h7lBVQXPJNbf1KOy7qVvT+zc/dYlE+Exm+rlGPTQrs3uAYrYMRjZrkUIWaWdPtLAc
K7+iOltMTYYe7FChHQuSQhQQb1fUDwDQHFeMPyUVY0kAedfNPUUj4MMTn7HmKfssTjg23aroZaS8
8admGAYc2wwp00j/rrBS6iY5m8nHHBVk8D8wq01mB9E6TwBAEjtoAKCV+NrIMO/RZ0RhUgGUx67g
UX2T0xkMfA6G7ofBLiSL2zh9R7kJgTkij/nnKvQPVT/gnughdGx9sETvGKv8V7l/ouJoj96N3L7i
zbKlg3jT6AXUH7RnQAENSXePhTZ9AvkhEYyHVgC0SlFUBBFK34HrB6TvBsMXnmARIihd/qVOxtdS
D55FhP8rKJFdbdwUaf3Wgw9z888GJMQkeaQRuJPAJepJ9w3DIcrJ4lYTTkkm3A/SZzwREb081Sxe
AY1BNcS9M+1PAbjyUs3tXrrLCsqVE6iH5MHaO4jWB0nPz9mIylrdOHQMtw1CmQNLO9WKJ5G7t5ui
DA9QyyuwhTGNv1ofwioqmVL4owvrtwGe38YETq510UeQpPh0vwkCEvIiYkfIBWlfkgbgDhCcUfro
usUDZo1IdEwXD+DyWCdpZ4kqURO9aZwiXN04JAH1+uOpl+A1mqcUSQmpekbLGPWfDyKqaTHSyL51
El3MAaCImW7x3cJoowDjKMaIM8XkK8NXNgq8v9z7qPFYyKjqQAv1nGKQ94JypyGr02PVoMrmgxB+
DfoHaI671P9GUQHtpu6cADqn0YIcCbVFeXTMIKaIrO+U4Vl2Ucsb7xP5UzA+IbfPRRe7CmwTcu6E
6LKppQx+BmhPcoce7iH1EXAAUNtKpiN4pPTgCYcbaLcQW8wA+2qOaWMEkAusQj66mjjh4kDVpxBF
isEWDDRC0xhTl9RRLG69KVAbzpzCdJ9Jv7vYcIGY7pDV2vVqtK8QgeGlGHXkogieiO5/EaRX3TS3
Q/m1777k6GA25Qcdim7sWls5V0HV0mKlNguvV9eoLb1iprYbg1tPbg/UEg9x+oSnDV+hePQ1GAPS
W8ry7aGBDxB3ePmcguIY0AYauE72eHv6bYMNTneudcxRi1dXeYHh8b2rjJcuMz7S16ZLWnCRpQ/q
U9MQy+dYR2k5CbcQogryKWRJ3lhdHxw9odwFcf7QogRbop3QiLySRj96QF2bJyVGxq1x7hOuASIq
NGV+nLD5Hb4b1H/N2t9m2lkL1QP1xHGSqhYzzF+xxQr5uqokQQeDCzVi3Kly59OfNdjWaPNs68K4
l/P+jmISL40AJjpJBhL+c1h2r9QQoQeA3etegEJt1fLJSz/+y9SsRM0mKQCuzdS6x699C4tc7V47
T9z+C8KlZ9bY2Nhxc+Q1MipPI1jnf9WqFXYSl0zs2R65uwM4F+1/GQNsaSyPMntoP8nKW6A//fMf
/+f//d9v/X95PwAYxYOXpf/AH+ohwxK0+u9/av/8R/4//+/x+3//05RlRZJkU9Z1VTY0Szdlfv7t
yxMtEv5l6V9F0kZ1XhSYKNdo8ubJTlbKaflejyIthrEsU1UlVZM0WXofJhFRMGiBnduabONUfQJM
4gDGtv0dL9byyIe2YeLvV6KaS4O7iDobXFKknRVWBn2Je/exGTYIOu3S5/YhJCpaXSg9nSSQ/Taw
06NrrwSffvn8yyqyYlp8VlkULeP9kEn0gTe1QG3uKFs01jbQaPYYEZz9g3/S765HW/q+iiIaOr1Z
ZlFR3gfLSn+ACk/TD945j/0fSfgE/XBzPYikLwxJNSTWiqngTTufRVPVhZEyd25XWxBr254p5CBy
wG4+Fc5oA+8GNHXoP10PuxZ1NosiPHkuVjwKSwBTOQImPRfW8ps7fr0eZ+kbXo5u/g1bL2i0FOAQ
PazAezQloPPZyqqYJn2+KC5jqO/nKYVZFFFDz2jR9wfDxVtZpS3yVzeisuQdro9HWlqBl8GmAV/s
7UFSG3SUCRafe0fYVHv9Qd1wJ9yVdmpra1t8ORpqpyo9a13XZut9NOS2zo0K6+pbg9r8Xt16W1wV
YK1uqarvDef66BZny5QsDXEPUxPl2eA0RZIt0OzZBByAcNmSiaVbfbTWcsg0I7/N2EWcaXVefER/
6Ky2pjttDyc0Pd9gojm4JbLWIyfdIxvuhCtLZHnaLiLOPqRRDQLQOc6Palu8GLvxgJDOvjrzEe1g
Ndri5roINqXQi+GJkAkEHyEXjuw7zzuhDCWXiFesTJZkrXzF6ecXYWK9B8iT+zHP/g0yjbZu5x8Q
BLepBh21LQBV+Hm2fggPEG32/socrgRXxPfBO0s0wnEE5IyKRnTIM8XBKsA8oBmWPsZZLiMMbaLe
WcKbLWNlJatIKwtImR19KC20ld+zUMHzcoHfQ1azg8++M2XMAP3Q3fqkStOIrixaZdqrF5+7i4II
P3Vihkf3lO6QrduMNlzu/doR+3ObXYs0S5qGIJVmZrB+kDv54AJ73oA922o74+DvMH/+xqP5LrG5
V9sA3m1KVU5q1/t4X53+83SgKYpqiYqui5o6SwfRYMB6SVEcqqgiaFW1E3gzpNAi/iCMJuqGKCsa
h/ssjGW2Cka0NVLm6N8YSXgQoUm2fbWSupeSm6bxqqDzL1sIir6fv8r3aTXBBrZrXvXChwikIobK
m+tjWVqYmm6QPCURkb95Bs0Vk+5SAA/ZSD/5lMLi/Ol6gClRzdfGZYBZ6gx10e3oz7EKmzfVfKkp
sA9oHofZq+oZKxOzuM0ug01/zMWSN0QtLiPR4673TDkVfYXRiR1eyhAGtrijParn+PPa6l+81l4G
nWXPTPIFKhVdYqMW73/oPwQn6JM3w73yqJxw9jmANfmY3Vz/qovnw2XQWS4dIUyKbYg3HGz8Y4P8
ww4aty3Z4236GX/flVWyeOm7CDfPnkk8wuLUMO7VY6d4QSRROyCseoMcgLUx7ztH3yX3/UfYeH9y
Dl4Gnm2CwPQ8Xc0xUjVvzX1yALrl4Hu2p+VjC6vn4NpUzlNmokbNCEECdaLHwUbH6xA9Zmgv3QDc
2AChq+8wQfuKoPHKZC5tQvKVrmqmNCFAZsvWkmIPOQQa+f55GI/QI3w7OuFZcZu/lNLPUz/auduV
oPLCxjQkUiUYJAVc1yxoMiY0sQVaIc2JUuGO5qXtO/p3FAMcYOFrO3PpMDIUhqabaJOa5my9lr6e
UQOGlcRhtAfMdsBrbCdviL6SNZd2hiyDzTEMWWJ46mzFWHWmpGNCowVwqWO+FOx+qIy2u6kf8eVb
ibYwc++CTR/5IuFkbSMZKF4xc4YqPA3gVB6zMv6xMlWLUWRR517N6cbj+X2UHgjEMJZozaBtUZ7b
o/CK8g/8e4hEHOnSVsQlbyM9/EFUhRUpqyIUClOfRZWDcQyaAOEgumkdj9fmSToEe6QkFORKSTXw
uA5UeFeiLixLhSNVNUVZJ/BvL+a2yrwg7WkQ+ZF1p011JT/2KxyYjO6lklGh1lwVu3cjG97GDj8b
jG51dPXp/gqNVK5szYWbMW8ZUwK2pEJXNGenVy/SajOFqUwk/dA8LMFh2cTh9wwppOvjXrievgs0
241KHxqIsE+KDKLc22GABkvm9XZVQdLmTUr/SlKgwOJkZsnH66GneZyd0LC0RJ0rkyWDTp9tmMx1
oUeG6ESCe0BLN34cqvaT2zQvfy/MbKs01qhjtQ3sdDS/ACoHDQwkA5XbvxdldhUVR6H1xgqWdeLh
8Rfd+z7oeHgv16MsbEjFUiQTOBcJRv159b7Y9rXbWBmE64m3MKARs6tRGr4eQZr+0PmsUDWSAQNa
qomjxPs9X1WxKPsyZRb3Vtyre2XX7NuDeYbXhc/9TjwgRXo94tIysAxFVCTKR9w4p59fjMmsWqlo
YpR0rCpFpamlDa8/iwDDrodZ2FGKZVicO4bCtVOfrbaev6AQGtoXuGYbqi0h2zi0eyNYuSAtztBF
mNlqo4HnFuI0GhQinxXEqMRwcK6P5OcF/Lcpuogxm6IUuHBuekC9qi1i80d1j76FamMGbx/xF8XY
czfad8YJiP3+ca2yuDA+VRRFjdqHKZqGPjtPBxWD6SwMeYMAd8yrfK/W5cprajGExfWA36+q3J3f
LwjN8nQUOCi59Zq6C4TsUAzN7vonXLpwsXsUJEANFrspzoYhCqYbRpP6O/6C9FGGLSbbUAUdZJsc
d4NVUnyXOfleWznb5IXryGXc+QbOJb9TtYHl0cMf3EtoGp2bL4Af7i27t80NG+CZcvQTrTWRLthm
/UY95fPZ2nn3B8y2gdtACRQGPm7YQd/AVM065Io3yXSANmtWVurC1n4XbLYZQrcpC0WmBmhJP9rx
m04fNY5WNtzyVEqKxbtYMlTrZ0K7yB90j5HOatHIrbYmVXYeXpzuG2FbbtGS3hhfIufQAhH9g1cy
rZlfYadVfBG2cwcPIDt5slWghaLsQWNwTL6urNNpOn6bLpgYqqwzMtmcTRfIpciPvQj0zr4+Wq/w
AVknmJY85Ptq5UNOz8VZKMqZHMTc9NgU8+oCAnAxC5NmTyAq+6LIto043FDzAEouQnAeG78FbC88
Xx/hQlrWJLo/kmlZlgJh5f1n9GpBjoQ05DPKNVdlZdIGV8HAmVJ8L5jl2qwt5BbusiLSAhw5kjm/
czRofoV1h3Bqq3+1sldY1NeHs3R8vgswW/JZHXhliU2hrUS7wYaP9kTDlllD0xV23Uj5ae3hsXiD
uxjS7AvC9MtFv4UKWqAEv1Er9aCn1hczVt8QbTqi24rVWleriKdjE3N9tAv7+91gZ3sgpVkTFCmD
jUfUQB7q6us4vv29EPPDwBe0Wv6pdAuAo85R6k4t9BGzlXlbSIuMRGU7W5w48vw8iE23K+spjFwh
ggt+7jnCrSsAfDQkKyNaXoL/DjU/AkYjhrgRMV8qStoxoqRiHHy+/tGWyibc6iVZl7nEoSww+2r5
kKlDjxK+3b51HG2VXTwNP+As6kh2bPwniBn7HKedDVjF65EXB3cReNruF1lRQvK9U+IktwXf/4i/
BiTzaOXpu7joLkLMXiyqisaBqRICPgaYBwAViYGTerq9PpLFxHQRZkqXFyMR8zjzDJ9PGLmvQ7YP
WwnN4hKw5/frcdaGM7uJ9DUqu2UxPcCSD2zeTd091WCRrwf5uajmyf1iQWjTveRiNG04umiSTR+t
7n9A8v+eZslDUanbQRxPZQULq2j2mereRt7H66FXVoQ2O8Eq2G+lkBJZRqEr6/UHBXWNlVW38g21
WdLVpXYYR4256sJj1n4SKBZGRu78vYHM8mzlZg3KHUxU3genxuy+NBJKQddjrA1k+pgX04QObgVp
kxiK/rGv0TH80Fgr22d5XZMUqKyYNCpnw+iN3pU6kxAGbSdR/qT1tVMjqV34n/5kLL8CzcYCXKYP
Y4tApYhnSiFPIjCgl2vZeL4eaDF3q78CTR/14qPVGVrZjUCgJpb23djuS1UDSuMftN6yDRhI18Mt
z9GvcLMUF4cx8uAepZm0PQWwZBSwMMnx78WY5bjW1DwV6TeST/rSBWewk97a9CzVKzkjfo1jluAk
0Jh5P41DGVWQjdl3XkRby8y2GS6mFdqo0KwOIkKsHGUYnOpQ75Kn68NcW4uz3IfNXR7ESMsC/9UQ
+X81zRc3wjgiKP/oe/4qp82SkOVmhpZrBKrS7/Kk0IIk7qiuJdkpzfyeZH9FmX5+sRCpoo0SsrsT
QmWqW0Zb35E/NTthn9Cpz75e/3bLefVXsNk+xhLMElJl2l75qYeYgTne3wsw27/pILvIbTMaU0AM
bVJQKPzX6yGWd+6vMcx2bhuUYWD0hGhkeJYY+6bADoUSEr2FBllU314PN63oa/MzW/FcJdOWMn2O
B8LeKA6m8BJgFNkgI6LsR7/cXY+2NrjZ4kZZGMpzywRFdJEGGLm9dEytT2N2p2bpytKbfteVkVmz
430YNbfUTQ5ZGKXgCJB09QTE1STFvXNlhIyC+t4wUHmMx6frg/zZrfktMqA6Q6SFJIvqbJRK1GXa
z+qqCqlzU55HAAZYxmFzxlscoApKWbTd4335408wPwQG1ScbOnDw+YM1yHxT9YFQ2P3O3adOsJWp
iO2GHfQFpB424grKbXE+L8LN8j5GsIpgoOM0ifdvS0PaiRHKZ2IR4W5hPI+pvnJQL54zF/Gmv+ci
mxTUxlCOZHhj5ztK8mZwS0tUZWWXS+JCiUGTdG4CoLUk7Td0ZCiGLjgKyvBirWwFz32okvBTbw54
DCbIKMc13kspyhNjdej8+FBb/q6Pq73UaGfW1RbGGe59QLyEaJtPLCkTLqRfKOe6Dp4EP30ZXQli
XrFXoHwIkXzQc/mJfL+XUGaC64u7YQMfDyHGk4YNQNkmdyXiatRTJpfOtsYiUXwK4uiui+LPgx7D
uQfXjHyP3Kd4ImVfog55hVB+dN3kNsaryGiV3RgHB7gKsYaQqIWIMqJKD502PJoGEr9gtMcEozDJ
f6z9AvGFHhoSaFzV6250XAJG1bgxICPL9Yh6aH0niOYN1NedlutPjdB+aGGBdj5uX0Z/CNzJb4Jq
aCHt06o4GV139mBFbYzCtWM8bFQBJWhd3KG4YUtSjfUKbyOpP0SNvjcR1E0j+F3FuC0FH6uWwdGU
Fg0oNT/KmYbwQlg+FasdkeUihW4aYEm4AprW7DhsEjHFBIwpVxvVkQEW+0gZohs7xocq2+nBrRY9
jsZrYBxkAdp98eV60ljcSSCRFaZZxRtkljNkLQ4606LmI8Rauqnd8EZO0w9ekDj4Qr/pqby/Hm9x
J/2KNwcR+AVkFNyRQLBBZE0wm0QnIozXjv+VUc2hVlqfS5aUEQVCFXbYEKjGrx0MZle/z/+oKnIx
Ivl9bhhHj0KoSKx2UG5Uy7oJWMMqDnnXP9ziQqENS21Volauz3v1giyLEVIg5KB74Rnq056FawcK
pazpUmMd5ZUcu3gpvQw4O6K7FDVvlOpJRo9IyhyLfbQPzsg9Oez53VovQ1pKfbI+IcItul2/tZ5c
v4Si33dEO2m7EslVoNnZWdpieIQu/srHXFqFsmEa9Lho7IJRfT9nXTEOZSoga+EF+Z1YmXtTKo5j
pqwsdnnplgO0wjQl6uGKNm+fJGpqtL7PJ+wrnHG0DLpU/aIk/Q8EF5xcVCby2EOd4pwsdtyCFVuo
JvXP4DzK7anI33Td32n1xAEWtjJcWz8faxr+pZMm4BcL7abVUCrohhdFkT4gL7yFBbByKC29C1RA
brj7iDoQtNndVoqUVh/Ulqtn9ZSjRGEYN6IsQ7JNVuZk6RJ9GWh2x0VbucEGgUCRiPMavlLhSsPn
96QgW7JKqqPgrE5Y4feT3nQqMK2+oDlRQNLH2HR4afknMfkorO6d3wfzPtbsgtK0eh+OtOTsehfc
SY524z3Kn7z91FcSnfgxeF57gvy+ot8HnAZ/cUPxG4WHapDF6JApm7yBgzIgWe/8xzmIKJpsitOF
R1XmcEScu/KGLh7sjQYuQ/rQ7dGuP1Zv6Yu0zZ7/CPr1PuAsuZZW5ltxZmLwc4rbjXeo9oJdc6Xh
NsttZDUvLE7bxfhmiz3rsZSoujbhanBKXFit9ysfcPp731/R349ntsi5R2gDwjtTD0n/K3XGQ3tw
n4fdxDzJb/2VN9YCFFK22PnmhFyhJWfOFoUEhTjCYBIyiB0fs6fuLnYE+1t0LtpNuIkc69MaVG/p
+9Efk6ZnAIhVazZdbq3HCP7zeBSMEmKknGa7EhmT7R98xcsws2nKRy+LKmxOYBjo++Cmuo0xtX+e
MBHywb1bLaQv7a3LcLNJQ+lPiQaVPq1cF57TZQqtHanpt3jgGCtJcC3U9POLbYxhXFRZRRLbqvBQ
tj+sqMLHSlwJsnCysy50XaIZAc4D3en3UXqPAqovTiD887gLDhALtnju7pC5dQLHXIn2+wFCMBAd
nLKybsjibLIyAD+i5bOFteSTpb6EaY0I9ve4XzlrF7/cRZjZJMF/s9SSVWEDc8Zr5QHH5B1C4CtR
Fhf4RZTZl2vweizFBlq5m3/PUIrONWnlvF2LMDs5MqGtgwZFD1vJ5C+TDeXQpf9xd/n9jMzSgmvJ
iNBpSEqqw2fkyGXrQRZeNe+cBSCNEHm5vlvXJmZ2jQxQTwvx8eOFAVUmxed52BeRvhJk4Xb8fkyz
d0wUW03mNZNM5i79AJZDho0JQweHZR1TAbu0A2wfVqZqgczyLui8fdhVIqZIBhrAinUrf9Z94MI4
8hxUOm2b5lsLgxxdvb112zlYBf8vsMora+XnnfoiW3R9H4U4DeECg9+dJ5abINj9yeTpE60KoJE2
hxhFuS8EucIF1kMCylARFnoUUOm/HkT6/ZrMdyQjIbil81vmHd+hFCsxEPiO7Zu5t3ZI2qSOv4OW
/gZPvHvrt+m2O1gHBKDLvbm9Hnxa7PMT+SL2fA7dAp0RiNdYLAfpsxdQKsOmC6maUd66Ehb16MN8
vB5xbbjzaXNLCHkGUrx2qMWNsMkDT0VcDummXO6gUqqoBZR60n5QY3jxXttEH12rihy3Q5fb7WOI
GtpkOFiGOP2aPo2vTE9esCK2nhq1blYmZ2n7qhMGhSeMNsFD358VlRIXadNyIrmDdB8Ir0Ne3Mpo
M1z/Jksr+SLKfBYUKqNyg/SMXbYqULbGbtTz9QgL1VEZECWtNgQGeY3NHzKupSOPlMZThvAO4gmJ
+bN3SHfJfrwTPpcekMryTj7ENvja65GXxqbBRkKjS5EncM37LwhwN8tM1HltX/+muWccMq///gXU
FW/MXwHmFWfXzQtXxzVoyn3VQfg21V+trXofeXt3g/HlsbaHwxrqfWldXAad1a1aPGWaJB9zO6TC
VuvbniZvkFgr325pd2pgmiBymaJkycr7b4dsjayHhUhXAjaXXvyo248hHobY5In6j+ufcS3UNI0X
yTTtWDSg0Xl/Cv2ThqxhlHVHzxSOKbqveRl9uB5ucVXgLgm6Fw1ZwA3vwzVBispd41IasPZldzZW
nxrLASxZVi3y9m9wtb7Qpd4T2bjmLTLmW6S1QgSfHGAnMHXKvT449d44Xh/U4jHMnfLfQWejypVU
CnokYye+WnpUtxMnPMdc/gHNZHmHVpejfLoecul6qcGtB5AH3Zjew/vvmPSAbpSa60UXIK727Jnb
1rwLmtfrURavzJdhZrcYzOdGIZSmMHbvyKB4qDfv4012hPm7Kw7Xoy3urYsxzTKGHzVNUU5lI6k5
5cajVj+5tbeysxZjWCxoFdEHpB9m+1eo0TgtMqg/tXWSMQmRv6jySsFlaQVOxUpY4JYmk3bfTw0G
z63YqFzJE3SIcbj7Urr+2oP697Ihv1iaYGL6hMqcV3qDuoxybJEndNXo4Prk4LN7CO/SLRp6a0zz
pQxxGWu2uDMxSqIMoRI7rm4zH3jyeNb8+xibWN40//kK0CcZBxVGGKlv9ulEufWrAqK0TeNGcW9i
5TFRVhbZ4uxchJh+fpHv1JK1ISIzZPt1c0Bv/q0WvJUCxOIH4+XM1VEx4RTM1hjA0dYYcnGySXAP
Ja4kFFjwfPR+5HKC+pO18q5ZDMdBgeIgfWzFnHVek0TAxAm7TDsqXixsC0b3DWfXTTCczbZ2/mCC
LmLNhgakk1dtyfGHrS8mdPTmsIJbg8Yv7VH9IshswekjVnxyy5GUySiHBMI51dtNX3V/NBZK7lCZ
NXDb059xsRJG0wvjUCQMwJIsxp4RxcPh7fr3mvLj/JpNxQEO2UQmkObdiyBUtFjOiVHqR5R8N65H
EqUvp6bCLoyeK6y3rweccuS1gNMfdDGoMG3FShWYIK1FSTIZd67oP/g4RmLOAftc1+BTt3YrWWv4
vqVJg90iTWU3RTPmRM4A3HbnpiTvTtkNxguuvgheXx/b4jF7GWM2OLx4GlPsqamER2ypMO7d14dy
G5x1LnuZMxzWHkmLV8zLgLMTKbOsovdKUnl41HaAaZ5BqY0hrqMQjvMXlNW3NKCeaLheH+jS4U4W
ojVJ9vid9Gi6WewiTciqcW8T+t7oO3rBlz4VV565a3Gmn18slsxAerTRiTPmt4X3XMqo9Co3fvj1
+nAWbxGX45ky2EUcuZe8QpJ4g5RvvCypZtcH42PjjNvEEZxVUMZ0SMy3gCoq8Kwm6QAw1e+jIXrc
Yf4Gi6B2skOzrY/V3rjDse7ni8Dfri2SpQPlMtzsQMH4WdZbneNRaX/kYIeax5Wvt7SzLgPM8lTY
0wprPRahcFBPvg2r99b7iMxRcrb2aJgfpKP+cbWGvvYRZ0sjGrKyaCtaHvotQkdn5UAn7kO10zco
kgMlW2OZLJ1hl2OcrRAKszq9QepYdar4jgZeaROZ/sdmwNo19PxHD7u/lc+6eIW6SM2zve1liViB
n/0fqJxO2awGjHqskQcS0QRdiba0SKgEQyhWRJnm62xNmqguurUps9NSlPRG9bOr6Guo0OWz5leM
2UKUTdzTW0nhHtDoCJYjpOe1u4Ryd2QOZ1EFNyO3K1fdpaV5OazZ0vQFqaqalGFl0XNsBADIXwVj
JRkufjoAIgbXdQsq3mxpaGbgSyZq8faA02aJnp62JkIgTxeKecbQL0LMzhUjr9JRbfhy4j4/un9Z
b+E3LKC8rYTJ1eeJPz/eDpvua3zwt5hLokSUPq49IRcnz9J5ltCxUgxrtkDkFOdTEWFTGxOhz0ks
P+Uprl5F9RIM7UNvxEiB1tanlS2wOG6L8hDPIZ5C85dKjDt1UNaMe0KLYokqbZB/OIKL2mI6/r+Q
5VnacgZKcJaEJJxBW+R9Zm67TEUqlkFy+5m06LhD+k6i2cY+HqlxrtGSllYnBS9Z5nPqmq7MVqch
xdWkj8w39akdJpYj9MWWTbpyii5eSy7jzHJlK4hawXOQx9iudyQHGwAnxG4d8GH2QGduiyjQysQt
7Ql06ICCgbGZTtb3H9LTWN4d6Gl7eGzfEIR16MzA8MJvVnuUd/Uedc+VR8byt/wVcTZGs+6FYsDC
z2YfHVMlv4mSbiu26v76yBYHNqkFUrBEdcCYVuzFTaFINLlOx5KaXtjfpImyK01lJRVPi2y+2enH
/TvEbKf5nRk3xlQBAC7pybedCFBUuxGib8HwJ+Vdg9cFkw9VGfDA+9GYkonmY8PLLMfEtQMQikj9
9e+1eLW6DDFbCdhcSinWL4ym5HagOFh/2w06+tj07pNP64JXyxP0a0izdRBqNFGTjOdzriEI072W
q+ChxSShsKoNk2T/Gx1TEQbs36qMHYtw+cbyN5DLHWmHfp+d7DNjGwUb/w47DbtzThjunaob7+v1
j7o4RtaeYRna1ACfpamSVmdfZkxbrZyt/in1nq///kWAAkn+3wFm502Su/BEenzfMVPHAHFA738D
RxPtUSwlHQVM1AbrOGetkLM2rtmNB1yEKSRNRQPUrQ4Wgvd+kH+8PrSVED/J5xf7txHpc0sAwO2x
kr41arbDSOnteojFTMTqAPDNGaLNFVtl7hkhLuH0bMdqW2MnEk2WYasba/oYv6WJizCzNFGDjG3c
Ch5wHtvN1niTv1T7ZK/duUfzXG95ugBHtnNU+yZFt0Bcy/DTr78WfvrQFx+ywP0PXz8DwGj91GvJ
pkC2W0c3FX1v3MVq8VBVFY6kj3GF8Tc6mv2ffGUNJiMntYxA06yoJNd932mTMUOHndRkzadnRx+t
4OtzuXx0aiAfNQKhvzJbkkIu4lkSAgwa9s122CJDsFMfdIfG4D7edq9/AtQxfoWbL8+C6kHWFXxV
OcQwJj7mbrdWmV3cARhLYILCeKS5eEkLayrQDIk7FUg0WgHeFrdpFYcsW90EH/xDsuOe0B6vf8fF
PYGKpUq1ABnc+X3A8nlbVAiy254RPcqCvB2q4rYW16jrC9oRMjDVX3Fm2T+LGrWUYhKX+OjdcSe1
QJM/tQ/ToTOeVMf/gnGOHZ1NaSPCgVgXPZ1+/2+74iL+LDPLY6zKYzLdtCIZ5ynMD4tTJ3wu5JV1
ufY9Zwk6l8sA12k2vyl+8iMJK8tvcfDt783ZbOnjuZK0kBG4Uen9k6Vy1CXxhxwXsethpj/1yieb
t5itQkNNlQujjTvgeEpa/EF1IZDv3aJ9jIoyPMnxUMDJrtdKxYsb4ddczdv9A95YlTtthM5ofvSK
fFtk4fb62BbQ09N6nKrsdMAkRZ9lyVgKMyMdecMX5l16lLfVD/puw0Gb3hPJbu2NtiD2+T7ctGwu
krKP17OYTm4v/ll5c20ZXT4DdTr5lqvKVnjLd9k+sE3AqPtg372VN/q9e49f4G5tHy5vA+DVvGt4
Ts0fNmBUez1pQqyVM+0UF70TIAbmtQi4JGuU4+Wd8CvUbMcLAUV+eboLKRaaUreyeazdp5VZVBaX
6K8Ys11dyGmH1yI2A2Z4mu6wU/c0hrvyV3EWneY++CO8K9iOqXOGvhtize/nUYu7OilxM7dH69aM
jiXORteHtLTpUHHjzfnzf/M+luqXY0gKxiD9DKYjPrXmTqHyGZ8bdaXXtDQ/6NSx+iXDMKGzvB+K
W4eq0QVk/nQMD1oa7VtLuimGNW26xQGpPDRESwJAOQeRix3XRQgfHDC+eRpbaxeHmC1o7UYNrVuc
9d5SK1qp9i/lD0pWAKNMjlEgm+9HVnSggmqVXJ8r7l+d2tQ7fKj9Pzg4TSDCKsc1eu7zsosBXVZJ
TMalRv6DCXhyg+uZ3Ujq4fqCWHyn4XiGsh+CGFQ6pz1wkToQcnBbLHIKu25LS7G1OEkwfvCDcW81
mnRoY7//OPo4zPWBpWKFPfYv/f+n7Mua48bRbP/KRD03+3InEXFnHrjlpkytlmy/MGSVDK4gCYAk
iF9/D1U13VJa47wTUaEohSwhCWL5lrMo0/hKAhiStFwZ2e8/0K+z65iWhxq5i+z0V9EbGBKEVHSo
iwBVfJ/7alt4/v96bj8OcXY4m3C4qtqhH+KA3uXGa8E2nrpUG//sMYC7DoGSsVA3O5dUK72ul+BV
r1BvK5O7OlVP5o2Kh92Q1QkYz9tLd8ClAe2z97jANHVQ6K9xQGXMEk/m1tWF0yP4dVOjSvzuqc4W
i+Tw2azDaoiJx8Rm6us/l6oOv8Arvk0Hu1FZqWr7UbakSEnAq2vhS2NjTMt93+bwsAs8+IxS2DvD
UajZ5k3Ho7n3xx1iU/VlIhzUqcByYV6fy02tWn47OzkEnXTRRxp6iKll2CS2NAxIgrmC7Hu7tFld
+fQqmCbQkpS/xLOuBDzmfJg45pr7934lrGxYpLiD/al1FGavd7XHKjjzTiiwjFMvnsU4GfB8sdsI
ijE2rJI880ChT5cJp/JkBD6jvzWQ8tz1cHk8jsv87EjDtGARFLaRkv0cazi6QwWSLi/mrPMXUYfD
Lp+pTBaz4LFwCgUrONiWs2bIt17J8kdXNEZS6r7YWV3LNsov2aYqbdQ6h0YZsePM5EE5bp92WnoZ
oXBCvPAyPz053238s10gPOoVYl4zHH9OnG6KPLYNakid0UOtDgTIgN9v7E9TKoKtDZQaAb70XO0k
JHwspNYNtgTbWdl0XSVtbN+H10A+wWQk6C8M+OuOsMn78eyPOyJsYRIv1/YU8caN7XV7s74khPPr
fvg4xNl+cPpeK2PBVWCTJ4c6d6MH8We3uHAkXpy5s1fVhVobhY04pJXL1gimnUkD+OoYyzWsduOm
YF8bUIwaWHaSsN3SstsTuSTQLr3E2/+0QAQ02WpPAwaLeX7dtoCDMsZQ3w2kOpZCHFoHdlo+nKS7
8M7uFBr4xXEcuqgx/WieIZBht/HExcGcwocL62l9f+cJxPvPchYsdQ1UcxRsW9EkyKtduR02YQK6
3WSkZgKJ+di50FP69KokKGqDT7f2Cs4hWkWugjKvkBjB+zM1IAjdgYLpRnCeRLPzkjfCp0vr3WBn
q7erzRx4DDzdDEc+D3xv40qrS5qp6xT9MoXvBjlbv6MlcdmCkxtT8aO3fhTTn5b9lYwXQsFLo5wt
32V24GORIxnKCwjNzztrgIG2eyudp9+viE/HwekCHj+0e9Bk/7jhB2bV1Fp90GzYZfHxgDgDzG0z
cvUl4t2nR8u/RzpnTYc9XAvpgpFkJZ5ra7iFG+6F0+vzTQ+4yttKI6B7fnya2eNM+w1M0GbP307g
M/e1PJSFlxIK5TUxnbioU4qLdxzGbVnxLQowu4ENr7+f1F8fFWUbqIBCxQJ8U0BjP36MylfOCJtk
2LnoIal7sbFzP/n9EJ+cKgjILIS7699HqnAWUU9wJENki5N6bff5cZMQdCR2MhoTK7aj9h4B2sOF
IdeP/XHlfxxyvR3fhb0m88jcBMBimKjvzY/eVv1wd6vaOj06G5VOJ3FFYzRgNuEXtEd+P/iv63SN
P6HqiyIxynHO2eOGxWhYS4vVM8/fy2KHcBSBfeRdxGespdDzZwTaGFzhEDgydFI/PqNtG0M3uLjh
59iMh1O951u9L7bgbFyipq/nxO9GOjusYIbGGF8wEk+gzhAXsdjku1WOE/bsV/x4SbneXmfod+Od
nVtuUNBmgJLf6lpj/3TvaqjBersxFrDlcbbTAcbN+3ZrRQAFQ7TWTKoTVEhluoqDXnYz++x1vp/m
dQe9W0oBz925thU+TOFtgukpaGBl2/OITuH/PlnDsfbuja6Xxr+Gsv8hkXe6EiJbMYTKEuA7awiS
1986Dpx/593wnPoAPBjP/wgkcxuX4h/Cs07mJ7u6VE3+9Xr6+EnWSfnXJ7H+0UIyr2calYo5niCw
jJg787818oanq2WcuR3MSLMYre3fb51PTkWMuxIX0V9BNH5Of5lcYYVVCMSWC/jPithq8eVlSucd
Kg1x8aW+JE2wvr1flhoksXE+mbBKOIcPGvZSuk3LUWCoJczTJUjCAPjHv3+sT2fz3SBnp1E/Dg0r
cw8mOW53SzlLTDU9Kursfj/M/zB7/36Ys8NcqTyAJJGPfYr20a5Nq0wHUfG0mo+ZyXDfbOy734/4
2TG7ehgCIGPDnO5co9c0IPuhpmk16co34ybcwTpjJzeX6o6fzh+sLFADgn3GL1ocrZ6FM3sOeM62
vFfDmIFkmyo+pr9/mk/nDyx7B/QGWIPAzeLjqq8WEiK3weqTOcyUpl0PRAUcC0XKmgj847TOLrVG
P3syoOgDXBZ2YIXnGsC6kzUZHMhEM8V2Tjk/D8pNg5xdCNE+W+UAGweeB8ch/He+MJBje4AZgDkJ
q+bZGG7srr6wxj8bAvUlAA4wcYH/prX07sSw/dbwWoWWclGyKIBxWn/pTPrsFno/wtnb6T2fNsJW
AyRLVkYIbN/nGP2fk/dGu+qPwrqwHj57Oag9om+HOqCLdfdxOeQVm/3GxLXXuy+KBLElf5RoiV5Y
dL/iDgA6eDfK2WOxJWzNZb3GV3PHFn07YDboDjk7sg44Rv9+tEuPdHazBoSBslcBrO/PyHCcH4VW
SDDvfz/IJxq8Hx9pXSvv1oJve3PzNsoYl88V8LDr4YDLC/xcmRobcJXiPC5uL22mT9qE2LfQzYcX
GDrHQAR9HLesuwG6zDOmco8mYX2aOsjbr5xDA4sFGNLwBR3CETPbb4B+uLssMf/Z9AIeAH8anCGQ
ZjubXlQiaE6s9Taxvmr/FqWrifz8/eR+duTiekTUDmdp7LWzIXgrKoO2aBG6Gw6Ecb2ZsxUaeykG
++xJ3g9z9gpVn3veDMpSXE1GQmGFAXv1ub1QRv3szHg/yPoh3q0TSCzmlbviUdzaysoS0JuquLDg
P4HSg3SD1AYIWMzaLx2E2VCwDs4tFMATM55PUN1apY5cNIqHm+LuL6K4eXFTr2/hPKx4P+pZ/ERn
6nVjgFHhoQUjQOPONqLlm/i2Wj0Ve+AZGjf5/br4bC7fj3iWdTTMJYVvYMRKHEfju2i+/v7vf1Ie
+TiRZ0GMqXJeIQJYkwByvSYB5T64kyDcO6n8cglC+enTrMBbgnYZlFTOVnlh4Zb3zBDnlOMnah6u
/PoS0uTT2x5kPICiV7TJL2ZL7QwBRWfETmJf55jvWIb4Imbb+kql8Ie4iIL6LI9AXwmkSfSxcEyd
LXbuFv0wUeD1iayvTSWvQ1sleWU91G4ZX3hXn6WG78c6W361jRU/re6iHLF2Hwm3BDyiG5vMnSdQ
m2pX7ETuoD84wubI9/VwaOTFuuZnR8j7D3G2IsthNsnaYI07emTLz5UbJqwfv3/Sz9YJiKgQzAJ8
+VdfyF4JazYKhUmFa7Ce9sL+mxr4fz44dYs35+4XyJLCHLqQZ9/+13X/yu4lf32Vx+f+/66/+q9/
+vEX/+tYvvBOdD/l+b/68Ev4+3+PnzzL5w/fpEBNyuV2fOXL3asYG/nfnuLrv/z//eF/vL79lYel
f/3PP166kcn1r6EwzP74+0erCTmQ7e8me/37f//w9Nzi906vsnjlzTP7U/zyW6/PQv7nH8E/3yDO
QI8DWIR0zcTfm1/Xnzj/BFMOwaZpo5/0hrL64z9Yx2UBI3Tnn976E2Cj0VtFNQ/xjujGtx+Z/1yP
6FX1DBBVqO65f/z309/8dbj+9WL+B4f1j1UE1LMIJJ4hj4U9DuE5dJA/3i5WqIVaak7QBXJUZpkM
qrCNeWeMdZUOpDkyCwrjbIFYrK6hT+Z3lUw7Xxe72ay8mLavUzt2MZ1EeCXCOoiGcoD8nzltKBNk
Q5uxyDra5+kSGGE8cPDqxHTd9HCarSa+m/lANsKVXiJ4c2MN9s6yoDE/jd2BQRYtGj0056uuigzL
QhOtMl59Q5Q3rmmpIzL7DLrNAwT4y2VfqVBecQc2VD43D7rJu01AyzrR0uYPvocg2Cdw9/SaYK8q
5UZz6RXbjgLL1psTRC9gWNfoKX23Fv6e7ff+9Wf6Dm+z6+EdecDBIM5Byfzj7JouIO5OyMNoof1N
00Ixj3XekiiEYHf9GCtUAqNyGFIZGhom99VX2xtHsFBhdWKiM7gVlfMMF8aj3c2PKmCXzN3eRJX+
fQP//flWRzvousJox1xPjnexxeIOXcvnJYxm8uSB3r0vPHqdc/QfR0X3klKGdmBpbL1KwnlgkFDo
qnt3A8e0+zHs0WmBGbOgU74PKtEdvK9Q5r7tXWpfNWEDd6LRvELm9nUpaZPIYH3f5Ug2fV9/93sx
pXntX7+tgHbSVxryd9ko1bTRdv/NLMwd1BsAO4T/wV6PN5SWGe0bvVVzoTMjGJbDxK2thApWJFp7
QnnHgRFdCyENeP3ce35hxUVfRr23yFvtaohx9eVPd5LGqfP4HBeVc8yR3F63s8mjBsahlMD8Mbfr
pNABXlhQ68ybkeO+LRDW6unC/fOWKJ9N/qqBACD96qkDFcCPk89oYE5oNuZRWdVJ7+X3fR02O59a
N93SqgNooCRyhE+2lgk+Rl4YGR2Wh7YKHh2vdTPSt30qqha9JR+WJJ7LWWy1Ktg5FXsCMsFPRFda
GYw7i06r06qo6kdOCNoRgwRE6og5qrnBUz7VqHwYlpP4Wv5JA0tvulHDRjGE6KtRljBVDOpNK5GM
mAW7Mb1w55cL3xGwSk/SJcsuz0caLWOto6XpxKZ02zpZ5nHCph66I6f2sEHf87VQZXXs4Op7rDX9
5o6DvzE6+UIJ2uh9rnH/rV98CvacOygoGTBnxm9bfgQYxI6Mtr3lwqKZaFsrbZrgSwFH9a1PlL3J
AdmIRouCw8vMS4ECXgjexMc3hcgHdRUoziDRheTMxzc1O+7UWCC/RQBlzBmFdV8gugoqmNXNWDg8
Amjkxp2mJ0K7k7lYICbNGr3JCnEtMGvp0hY6GgUXmTkvEBaWP2wybPrO70+5UiLq7Ymjx8392Kj6
Av0MRx7wmit0OCDapBvR7nqcTjEnBt9NqM1ktdUNG0EAQWnM4TBXyjkAjcajwMv7XVhW0ECsyXjI
a+MhdFfbvFrs/RkFr2EAz9kgDQeLTqbViMzW0azOlDnbaV0rnoTdQ2naW3hAOTsoIYueLgftzSnU
PfnWXnAyj1UKFBLbtF196oL6a03UmITmiMq6J7dABf00VkpFTy1rB+UN2Ka1fpl1zHpZTB4mbjD9
6DwDukk5VPEg4xxELD+Jtq+SHjUExxvN2OTzhDxH0JQs9Dbv7PCqgttUG+TR3HgqGUko0lp4PKWd
QqsEdqep5ckZQsULSUtqyKj1GwUctgyT3hBGLGxB0mmsYCjdSHWj6yMWuco8TqHzPrl3Wjp3Xef8
oAUcrZHwZ9Q3ngIgkzKMUETL0jbbWhRVgsrRkJKKwd/YHPqoUPW3EuCGg9f7GRFundbGGlJ2FliL
FGMym4u9l9vfajvP46FUrwMXJAmMBhs3B+Op0snbxySDEV7V7Tdt5/NmkeGr2dfTduTBZuzzYW8P
Gm3WqaHRZH21AmpF3B4KyFgks+MNkfRm87gUPNg7oxdrA61wNd/7wrgunHI7TiGEpHyaNRvC2PiN
l2W/cxiIDSDZR07bHOZ+pDgwSL9pKx9S3z2c0IkkceFKehhM46GTnrPpUOvJmskHlaWczNOC8yum
ubmbA2s/WB5s8gagJ6qmQGYQArjXlfmfzdhcTbIwN+HQbWuwNnwpUS0q6q/g5J/cCVWHkkST2UEY
ftoh6LHvR29AH4NA9s0L2XO1ODeodvNI2KANLwaHaJE9Hli+tV0RXPfTgwVQRSaKHOWE6cWFblMm
nUixyd8o5dGkn3aNtPxUDtE0BAw06hBSobPDklDXhxx6nlugbW5GwvwICPF0NBZz1/cDO5Q/287q
dxMhj1BvzdwmrLeKNSBPkKd6AfGbuFXkOXu2PMOpoItzEj4Ygp8aZ7mYo3+saUAWGNc0QLQemGWr
5s95x4zB3R0qllOBAhGOE4KHcXrJIxTtZVpICg0BjiN3rGy1JS0AO+60tdtOZxRrNRPlVaXGH9L2
nnXZnWz4G8al64HG0toXyqhnuN+/PiiAazAFRsfWAmvy42mpHKPDFWoD/32b82BIa5sZD5aN47Pp
NPB7rJqvkIdHwmAC5ZIZjiLThYLG2935/sTGZDkoLYE8CYAi1HbOAq/ep6VCpEXjYmjKg8fDeCKO
hnANQHWjIGDJSfIw6qE9yLozI77MOE8CcjRYUO/G3kcQMtDjkJfWHrXi24b14gCpN4C6pqtFljGu
qg2CyelQjyB0WXlvZ2qqQ4ii0O8eEepUIVBNEHBDT75qg9imxI596np72Uzevh/oruStfRe0KZFB
k3WuCUsQPcp0WkNiqYYtwRUXFeGVGuXr6M0XdTw+Zp7ra0JUGoD3ZsL4CeW4s8KtafnUNsa1wsmh
xqXq6dDn7qYjCwAtllecgu42r+svbOJsc/grehhwwCReT+trFsIysSsNL/VRAzsYtutHsmJeMnF3
jN6CusVnGv14es1yKiLaznlc1x3ZdIzAeLEojD1bv7z9H16i2Hh5fTRbz9wv65dJzua+V+jNDJNZ
JubkDKhKqeup1MbeLqp4cANx7SCijGzwSKEyDZU6gvihD64brLG9J8rUICEM0oHa3Mx0uvYBxvac
sbjXIBiOixFuLoT7qFCcRQpwfETiRgLoioLDaK7J4/uAms9ByEoDID6p/R+tnBRAe22mZzXD3Ijd
OYy10YRsBF4RMOeFAkzjtzwZrPppGCuFrR2gS90eg3mvNVTohxbhg6HqK6vuIQiuiluVN1tVTY9w
ujTjoC/QC2FI6sOHHExdqyRf3MILo6Bd0PhtwiKWwZ0OCYvrZZ4iMTdz6iVFA8+/0OiDHa/n61q7
VuSP3rPPYQXSTDSMZGm/9IE1xgOAuVE3VRD8JGXkNJRnuJrjXEBiVPpk30EgMfU3lZqciNZ14otB
x2T2Dbjo1ltpuiLxW9wr41RlRlU8utS/Vm25n1oH7oNV3NtNahtdNrjVc18z9xCMLAvzUkRAvQYR
NfhLMY3OBpX/JjK4FUNsi0e+rZDKERZpvIHUD3B9dFAzQ0hr34O3ulmot6f1zKJuxjUJwC/mvHem
fWtseGAah5CIn8IfITg8lhAeE+KqBRMjEl5BEm5VdZzDmSGTnlcmwgVTyB6mYjOaxVc1E6QQLGI9
PM69cDQj2zSqBButSfwauR2ET4TtTKkmQiMvRRmJM3RkoRzetn176to8Knz4XdSe5ulYf5U6/LOx
xIvroYishsDdd3I+qPzRrwwV9S6Me2G4AUH8uLUXf8MbMm1GC/SJrvuGDxlAN8Y2rsmLAG7RhznO
TYBwq6iph0+A15eXqkz9Afd/ENR7/9iKsoKNsuelAQiikwhuDd8Dt7F0bqFVasVWU5G9Uxg7uxb+
TfloLM73kTbu1nDVsXAUNNCFhbtUnnAw3uE1/MBBi8I0IanO3eom4HqJm4a1qWJoZEC0MlLTAFvB
3LXBoOn6WzdsfnQmy7NeYR51m8+JlZPnPGAbHI5of5AI0ZHYMY0X0sHF70gWeWwMk0Z2CxVEvpiH
srWgUd3Saz16u0A0IBqGXXOltH9vhv1D17j8aeT6qYaQnYZ+aBQuIX0YKrHrGmi9gtmD7pjBwU20
IRfTtOHRGAl07LnwUgRlIdHdvhvv2qqBBj6KTzFRrR87V0OhoPjSnAYjnYn3OpGAIlwpoWo4hd8l
6g+R7gcZVVChcdpl16gAWVEjRUL7x9VQO5JN9SSlclLPw85k2B6x5kaQYPEeHKIj7S3iSI0iw6UF
nVYIZ0bVbDkHNk88sf2bXpvhnQvuYQzuZQovhPCOhvZJI5WDS8efzpA3BybYkFKbwk0k4hxMd3tB
7lss/pQw2mwcGooknAaVmeV85THok1nGHDmWdWNXPry7Sd2gAjQNZjbOwRT3ZXA9z50VNW71wHpn
jhgrIMWB4gngHjz2XduLeisRlWUndWXkKTxh0rntf5oGqgVEQ7JUE9nf+k2QAlTc7wYxFBmxp4ce
IVLTBl/VMj+oziQHEdqQT7GRlw72Xg/GkHlo4iRuWO7R274vKkTCTX8wZt1nDpl/sD7sktHFMcn1
j0mHMNtB/BqNdXNbtN+LRW1GztG70K0TVzSIbNX4Sc9cwLg6XCVUPA9NQzc9cu2Wzl8tYxmuQt7X
+2LsEjVYEQx8oKM2I8FzcQWBFiCHlM8mi2rhoC3WAeIJCL062G0pE4vBXsgMPJUZ9ewmlHenxRZl
BCSzH89IEAt7fASuI23NOdNLkx9H6R3hEiwRe1tVhEof6KptXeDoK0XC0KmJggClCV6xrXtSGS4u
SLRXcW2jF2TYQ7VduO5wcmPLiymrW0FiJPSQ2ZThNQCycMtFwp6RcOkTmM+T9a2CKOTf4kiqE6H0
MzAcB1wU+LWuQBrB4cqEdw7+oFXnkdfyMjVpgU1D9X4iPsgPSKuYQUQCCXcNHy5kDr4rkRaRQ2j2
R4+M31U442kFufdXoGZByaO1FDKeKL96QFa2nHBTBaK4nnAHRTZsvdKy81ABUfRWyxlzrJDQBB7d
EmUcfd1D2Mk2rzxUhSjmL7U6jrJGFSIHCY29Et5DW1YvtFE45r0FggTUSMOgRAoiQ2cXqi6VgoYx
pDS6pIUN7r7U9U9/DvRxMFoApqau3cz7mQz0LrTcZevAAj4aW+h5VKgq6BZyya1src0o2iWaeLcL
p3bjyPFAhfkVl33iicpd/XrurcG/n0ADSkzdI38y6MbzRoUKyDykeVggIygksvj+vrahJkthOh4B
tN9ua797NCFGl/cIOa0nDz6cUTMg0+bTs5z2EOEgHIUfhoCnHDpof3DrZNIaaF+jzWwkiCU6NNlo
9DTNJSD8Tm++GMwmWTv6DwCIoiYGSMrJGDMnZx2k1Lwx4TWKZjNbqliXwzerxeFLZvvWUeQLoIcM
lxXOw11RLFdBj33T8QYCCXSYENd1Gu/KrhKoNlXBIWdLGXNXBzs9NfugMK59IxCIbrXYTzAc2w6e
iJcwWA7SFpEfGP1tUKg/rRLDDHO+KxQoC4S5GrCxJR0FSNus6L+3pu+ipyVuZqOpNmNof0NT7Ujr
5gTa5xL7C+pzNYWdWKEtiHfy8DiF/rCVXRFEi5l/JS9qCl9xAIyRNy2vQfjT1na4HQkKvZLw2A5r
kunSV5FdM5S1NDnYefsSNLiEmzJTRWUn8zLzjZo4TxuntWLJ/R/5pEAgnNowkTCYjWCNwrYVB0aE
5vVzW0JcOx/kEc2eaNL8hvhdk5oDwzXesh1Kus4V8Fwjmk0bFAdeu3wyU8OX7dYo5JQAbIM1V1Is
gsVNceLCuqpE9dKC7dWUj3VkcX5ddN4hgCHWgnAJSbZl3IZ8uVrBMJMxvaUXcFTLq8fQfFRj4xxN
cOdihzcwITCKuNKDdYDvb3jwK4W5U1dLWWecSbl1hOqgGypcTIs53yuU93BllDrruxJVeRzQTKJk
Cpx01gWmjhiq6EB39lcwkymxB1aJ89DpUTQ15y+GYNN2WBax9aclj4LlfuA5XxPWnUZwno0+qq0h
SgdxYaujJdpjhSLAbeEMT6NRkWsm4nAUNxpm6VYhtrYGtKgURoG6R3tAzfFmdIYwVlXfYSfuQ2t2
Y+ID5ccH87FYMkSmhJqrkF8QxDMDDLMtQH4GvQzu5H5WWhxaqRS9hTCQCFgb7cehDeu7trFQmaOP
DspDUcB8HRlL97OyK753nQ3OdRO/oZ90B3FsX9vYaOH1EBRIG7sQ+FwFnYNCo87VhNdkdvRhHLBz
rMJIOiFAiOD0ppjnfj+V/rZqFi+xB2uKjZA8erzYWqXOr3Dc1Ac1ALSzfgcFjvxKGQW0tlSD+Ep1
00G4qkyY0dtxZuY8TDvVYk4X9GE8Nd/hKvlh+dwCHlITBPl9uUXvFvLvPf+u5qA6dOOkd7MQy95B
awTBe39VCYE5MSgMjloTC8vKExutpwfiCGM7thwqOWFSm5TApqqiqEQF7rFUaR8Exgb+U18L2XjH
esiggkB21dJk0lDfJ7uYHnxKb2t1SwPn3hLGDgUnWLEYYQ2jFOHduEGdOQg36tELoMTZqo0tQy9C
s+qbXy+7wHV6YB2ghmFZ7gM4K3+autA4/Jpnxy/klq4tFWT3ZYUrpaMAuAaOuhuZKrOp7rxbtpDY
A6ca9IucbdBsQGKjBiOGqp/czdDrA+fGQuJVFkj3FTsNfbjE8IFydqTuFZzbaDoxUsWjh2JfKaZq
l5sS/AN7FtcdJN+2uEdf3erEQ8M/UhMRlGyUOLZ0yUBVejJJZe9LM7ztqc9uwmAEHbnp928fwVu8
R+jc+jsXZSr0ZMKk6VPXmovrmmHJKKfsDnJx4aOHOjhEOlwI7j7ScUEnpCsP8+JmyrJ+GqT7Qhgo
nhZzEAPIil55tahp1NrNjzYo6qtawFW3zF0fvnQ1vCW5OOJepmnlORUUkJR/bRQoIi/l2tkRd27v
2yc253e+O7Vbu9DT9q8/SLSi0PcMRrSEUCNgQZuN40C2KLOBQz2Z9mZwhltIHPBd5/OHWk9m1NIh
OFCGczPArG/e+gbLeOybpjlVfZuIoph2tFn6zdAYzm6puqe8Mb24N8eX0iyeveZ1EMt3lotxS0i9
rYHq3eeMmFfSwMFLcbcvFr0WWGhXiwnjBoiZmzFrDR+yRPhS2w3oAWYJi0K0EWGZY3xpej9ICtY8
DMViHFnAjGOL7DqyKrPOhpAtp6JZS5ECtVSlehp71GJ3xdg/5UvLDpZCbxOPbWwaY/nhdTPbC6+y
bkz4/OE+chLonSNRJP54k0uBcmyeW5ucufw0rjpMc7FUEatw1gQItTaoV6I75pj1VjTQlHGV3CGM
Gx5sucQIxa9dgpTbhLmQxZnzRfXgrhsLSs9uBz/FAqmbZbTWoegQXVID/I4WHTPbv2N18QDenpuy
EpcU91DvX9AAG0nqzAtqvdoQG5yUP029XEnbGpMRSiLXc4AIFERoYeOWFz5iS13OG1F3V7L2xwdO
p0T7ojwYQz8eBMp6tONlYpVFuQUwiR849ZcIasdOyqhRb2BXbj12ObJP7XRqX1cwLqhLMZ7shj8S
Z25uoIoiHpXeasiNPa0PwWxD3UyWmYB+GzzoSZe7pVd3w9ofaLy+jB1P41oOvAVFhxBg+kLCLgjF
kwp5TqRRxYvaqhgh5YVDC/Lir6bzOBeBAnsBr2BJUOcj6VuN3RYS7YFuJlHoW30yF/hWyzZRWp4q
t+riuixQxpcgLMLMM9/ohSF/aUaRgkmHLCmHMeykg0Rb+bav3RnFBa9HvThIg7APk3L0zVTYCZ/H
O+yzGe3ywmgiuvQkrSWS/5mBfomiaVLrARvfOXInVPtOY8H0pn/Fu3mPZI8dkc72pYtjldhwzZRM
PSwCOAQQsq/cRgSx0YbYQE5dRz0j824MhmPgGeSGuaaIAe8SWYUIRZLFPAIobuJGDMdMBsN4LIiN
fHqcEOZKiShxNp4Gl1S7Km/QnENheZFVe+24bnMNJD1DsSpfjUzdfduhMDS505yJbhGZRufBmWI6
lida6Z9zASlDX45hMufF/2PuvLrsRLI9/4UuPXjzyuFwfCqVVtILSy4D7yGATz8/yOqZkqpv1Z23
Wau7VpWUeQwQEXv/3X6L9Ri7TqTfaaTY7TSBgVU4TIGwyoYmrR2nYCzM+ioNKQJWxmlhnsez0fdX
Y27WOWi8fpV76ifmfrFfaQP9V1I9eE7FyWzowGi6VoRK7BxNM4kOdVuIRzy4goel8hH2zl/7UqMH
FDzVtlrcGVi3/axn1ii46oCcyP3UQlWd6rgZTkipvUOeNmi/TbM9qgsDLftles1bkuF6aSeBMtfF
sazz7N4bO1qkcQqlqOYvXe3ekmyenoyRXsQazH3TpC6xNXp37XS95ig6m62uPKmNQds2q5+RsBr7
pM3OzHxoj2Ot0nkL+RHNxAsMlraXXF42c+ebkshzY1fJIUJiuCscio+67ZODN/afhUDSW2OMZ1hf
was4DWehJ7twZJPftXEFlz2Xz46Z9id8fACPAjZO1dt+Dx91jaqxuizqcz0kvrDkTDOnvRZCfSA+
Zu/FmgEoKAafmJxTklbKbpo8pqQ7eYWX0gyVqkQzP7WoEYoKjRTMYQuknoCM7StK6fU8br3pUE6x
vWN66lnth/P2xPdeRDSHjeOn1K2VFBhfzagcr4yK6VadB5Cp4ha+5sCwtoWThu0EzpXMgx/NJe3d
KK19DwTQWyP5HehBQqlWdci4ZhNeoRnv+rz5IMknvzRms0pYuzgj/3fhFFSdtj1ui3DC5+tzT2LE
rnysaQlRYNj+nDmf5Po9bLVUT8tZXdqHzua/2drGe82pvpF1+ixqSE8Z6/n6CtdYyxUA2BX8bORR
ZT6MUkJU0TEuauReYxmguDQBkAzVn4bq++jQRQ1lEl+03JeZTA7M7GJ0bmoFZqFc62yh0sfBtGOn
yTFC9R/1SrJ9z1w2BlO7LJle7CvoM3tc4Ms99+rmWba3DDHciT5K3ulGApj5rq1+AP2qLsZUkeJY
TnMYFdMZzyoUBhMAj2YHKgtEnR+KYr1ikbzoBnKCaGz50chtmCjG3XYVcdQAigAeh/4wMx2uiomg
LLXCj/S4vZoOd6cuP9WDqn3ovPjjWCGQm+3upFTtchKT4gbDAFbSTPPoF9ZN0WrnhnHxM0hcxNGO
oGPX1Gq2q4ZY3KRktBhEJIJGVPjp+vQtzqfSNtoPvSOavVE+l3pi+GUV3dkzK6ivcB0AOl3k0dCK
OZAWnRJzybHiyi/K+qC3SnmXFGUbLoZN8oDj3QsDReFkwAsnFvlx1Jb4ZHFMXgtcbyoahmTRITlK
fToV6nJLl2mEJ8/Ho9qMZljZqE1a86NiZFfY/vboGkNyGCZt2FvuvBxMFdJyAPlovYdU5QMkxkKE
eaWds4aooqUdxW7Uk/TsDsmtl6Z+cGLjBxCDc4r6/jy39MFLUgLJ5PYO2tcFCAJcMJQbwBOZBpWF
6jImVGnltCezfEniaPC1pqV4mqIsHOrcCvrMioKlKxFrrpxor3rnQbYejxfe08ijQ4qL+cdQIcQq
GDKTEdsU0MAPvhKxeUR5jx6o9r4zt2e5GPWtd2v9VI/Kd4aCoiLon+dK2A+2Gj0jUWruvFRV/Ent
E39OTZqjFuGM3lhhTJO1m/MU0MVKy499g7QsdVHrtGy4SmSHYzzpaFHi5y6pSyAspBHDrH0yM2I3
XMZmR5nhXupq0v3Ya54pN2wxAwoDxeyt6bPRzdVt5H26zALzU6tDpbr3TH8Bf5KtwR5oytBQsuy2
/UOoahGALWpw6CkPTmpfUAh86uAqb+0JyO3C1KoPmrcMYaujG5Jz9EmT2UCkptsBu1nfF+ALv5KF
3w86RQSsJhGLuXX0FKWBo6I+ROtAMePqNJn6F3OQ53nolpsSG4+MgdaPc8I+jO+jc+ShpF9ddpZh
dHtPqWxwYPp/h2eFhYH0hlCfUJ2cGyfkY8Y+wTMz4BuSxnxnqc1Xs0vnALuoC1ahXYpokpgAuyNp
8t3eqvXe7+e4uESjMx2sXr9zhM07LImJi6FP92QykSyC05Sh8MunKNM/tpFzq8uivai93d87UfvT
bLv4c6sisDCM1juiDPpuCWOmz02/6Wp1IuTP2MdL791lyCRywwWmaj5nSv5CT+r6UeaZ9GQITovy
XLvMH85sFNHSjPzJRijSpF4XyiJ2A5Du7pOBgb43DeW1sJanOc9MX7Om+aqNACIl74aKTnt6lLWo
g2jqGLot0l06KWVQLmtBnIznFvT0xjA16Nj8WFSjy9AmuztM0RuC7OJ50ZcfeZWYoN3AFK4LDS3c
cOnkmvppHpmpxXOJsBQJDWpNTCUyHs9l2YyIf+eJe+oZgeb9wPqE0INKKOjrKb0JU6+PUmuemqWn
QjRtnh1LvhJm4YSFOZ3yJY2DMSm6QFGYqIkU8YbLadxVU2s9mpYiQ1I1vKBp2K4y+3GJmXchDBEK
FytVwnUPLlyyMqAfGUIcuEvknrI5zo5uxhnYTt2xNdTpPMXdc1tG4yEmJOGyGI+tTb1gu+1waOZa
XGSFcwplW1jqkLYrXbZvEkP3a8ST9w1Dxek1p9fBIvVjnF9EN+01l9I37l8GPbnrFwt40Jn2jswe
kgSTSGvm5W4BjvPdY+qYGRJBAsBH+bWsKRUajXPExl6S9eVDDZIVjNLLoRS9YmdiEFoxty99osGy
dTRtpgEc40zRvnKb7wB/O620PkQ11QxDfefI+lbycOzWD5NS3Hm5yelrFHzK2vUNw3ssjOix7e0g
A7IyJqyw7mBMt2YoX4vc+TAt5nRAXjrthtirj4zzIm0jiWa/qdTn2UzaR90Y7gY0h9Za5WIKqJBi
ZzbOVZk42TFSMrE32R2RViGcSgdmxjdjTnA3mT9tNJyGKb7Sw0V3ou0VXwPCl1JkZ61fvteF5Mnp
ARi7WNyNCXBPrGr3rei+EHPY32r7ombO1z6xPpXxqZGZe4gnxAR9M863xlbvsnaAuNCd5dTN34UN
25AW1bM50lA15fjRk4Jxpu54h7A50Kk5QsY3uYEXx0wMIE5EX9uT8aXlmgwWJZ9ElNNOzmPRRp/s
Tnf5WB68uky+K714dACH/CZzy7BPFsrs5b5STcjZwSCupjKosYCNpi7Nd5bKuQyCHIddR8wOda/r
C8m+WEWl8xH8dkcs8L3ScBZQTTpUGKythXyQWlTuDo6WGoSmd9ZBYviCkQt6o7hPnes3DlaoSlxi
VG//xb9Uki7G8um/PyMSvDe7uPSFDYVZaQdpTaeRpet1d12R3LqHg2tItE7zPfNWzrGIIz8/T9dc
Eamv01Iv4/xVz7TXpDJfzDwOane49oV+Upc3M8YhpKRPxpI9NUKVu/9STRDSprBprYUDkQdmXNf2
o2dUZ5mnTylEoZ5bd0OEvXeTEPw/CemfqoL//a6N/0VP/98q6H/5qcPPalWpd7+/1P+HMnsHgc7/
+reO/S8q+33XV2Xy9c8K+/UX3gX2uvsvtBYukdSrOlMDKf+3wF7X/uUiRyVMDnaVEFMVN86/Bfbe
v5jNRC4hIwQNXNR/Ftg7/0JjpfELzvZq/NW/P9j/QGD/27h1JNY4LghKxh2J4MbUf/dOA1umSoao
N4C6mO5hlBBAj8MnZtugDVlFxpPpHeZucqF93J+dPT2brfsaQ1r6XjdQ7I7Wh1kxUBM6XgU/TXxU
bLNNKFRiewpxvXD70GzM6d60s1MyJCPkeX6NMIkH+qC0/hghAvvT1f8Punaa6t90LqqzmQjXkYV4
WTX3N/EQmFEjp4GmOZ3UF70eV+yrnX0zZpeLahT1ltKNVy/yziaYAEWw+0HVPi+Wkx4QmChBU75R
FNPe8qONQk5OpSWPectIHAophJESjYJeS2gO0IUQgOs2OxORvp62RwVT7Yq6gRWr6slPVxLUHNEF
O/rQ+UoM3ejm1hn7Tg8ixXG7vazVoD9r+n4Jm0kfcXaq9bEaOZdWUTvAQkfJX0NRq1QoFnWaPdgt
2oBoN6qFd0DToSAflOpR1eunKEFXXYopC4wo/5as6nabPZ4h8R4qpjSxfb1pH2H8utknqnTZdaXz
4NUe4RqT9TPR8mQf63P9/t6qagblhEIHzyafdUZn7g3i0JpYkhght4S23SKj0Muf2Zh9jq3MO2Bv
pLBeJZ4llaqmT/Ba6dUtY7Fv6uJVj/qjYnVdkNZDja5d+EZMeQla3AWMy6mDuc7vKiQq5y4r3sZ0
78zK09K+jF+x8kYU2O6lQlsaCq1/cWXPiIoFWcZ22ebu6uHkCJL1CRTWqr1qC0j1ltE7cdWPO03J
TbiZGSFBA/5VROOjuiiQ8YWxb0rn53Yb0lUzx1gH7xBHYMtuPV5g5D62rFMixZ3xQDNRv78hRTnE
Zlbtu3lpT7mpPJTlCBPnMuUkaZZwu32pYLD3spZZnhGd7bitL3mbHS2pkT2W24SSjd9zSti9U/Kn
nf5aCWPw1a5QL1bDxXON9CSW5Tucx77yOqSjFfNkZ7lg3GsGBrhJrz4TG2n4vQqKUk7Fc9LQJOo5
oHeKZA1oxPi+3T9XT7/Z/H+2WAjeAD2VxZwV/Jy2ajH1ljDIhpooRxB4EI1enxZjfC6ooH1lRBzX
QSeyT3jnbKCKWJrviS2eEtfbezLSkNHq65rnhRih3e/VIcwz2N+8VmgXuvhFn9zYH6SNIHSExnWM
vru0aB1IYn2y0/68PctNHsq0vPPG2ePc5j3jCRdHbnALt+WbpHUHnM3C7Mng13QSCyLJl6lJLEpb
+HHoNx7Zknf3hLVLjOjqpO6P7ZHoK/ckteGP30/1xT18q4ra8M2iQTbQc1Fqjb8dEkTbA+8TR/xl
NXyFenT2LWjLbntWocz2izvc/9+f2Z7e1KhQ02RtB/3Lgt9uvptE1V7R1cy3T9n697WSQ1wa6cci
N4zd0A9mkET5fcLAAogOzwrkUA4+sDaPisa3TOJlJqcjumy3fvvi27/lSMbgfevBtxNGKa+bESC/
4c8M/dhtb719s+3H8NAgsRujnTQS4vBWiwqer+RjgmbRgZI+V431sAwZKflwy7baKvuUEECfYNV+
v/349tJO5qVIsr2B9/WeFutQ0VVOdj/7UxoB4IvihyLaJwhQ/jjJHjcfhrN+CaO2GXtlU0tt/6my
NfueoRNWP8nx4JjwPHzqWFHvhGUueyHEHg2qd/BySrCsc79FWvrKWKF+L6tn0SNt3tY04iCElbI8
YHOYMl+piPgX+bcyV8JSGez9XBqxn7S0TXoDdxwvFqs8ASlSh1NVVCdpinE3J62yK2wj3nmEHIYc
TD5C572arAzuuqoqFR2zzBUXGd8ht0r7Rv7epg6eHHCvyR4Om8yWmKjrkLr3zbp1GN74Neuzh9wt
fS96tcE1AmwjbKHMJjaW+SkBSScsru5ei0ZtT0LMEc/OfKgSqwwXhqVdi/qa01HGc/0BElcEaQe9
xUrcZNMoUrXr9vGgzk5Yod4SZO8x0PN16AsGH8TyxU6e0wZzWzml3j71+nC7ygS8ZjwI9AxC4O2a
wLhiOKqR7WTUOlAoZUE96arhOHQQ2RErYzvMo7FffFj6V4RdZBdXPbPMcnuf5SxPq9AIUiQa2t++
vFIfasXBY7FuvHUu0+OCKnBbonNSGf7gpYRExhX7ENc3HaOnaf1jeggwzurc8XRhs1nCMuGYMNej
sTOt2i+b6R6VjAgS07y16zk5OY576PTlvuiUiN7KvitbnrR6YDe1y1l/KBlxaprLfbceVa0hcp/I
peO2MraDS450E4O1jyMOtvV9iedMfbkeqm4Tq34XzB6tqQNHG+is2jCytdsmhLaFHEjlLXZ4J9Ht
N9Nd3SSur86dP5cox9m1l/ArAWVt0MUcbVFWfEM9gYZo1V+D5CiweRly7zGzT20zHOyheCwcN0G0
kcjAsRtsHQq3vc8zsatsRlfUaqffx9aN9YtlaZXujYU9noCC0YQ7JUtG4WlmIdV2kZ6UsoDib6ro
nHpGv89N+2mrzCpGjB51/Abbjzr4GPy0KR4019TOMhOB2jivKhoZlJbcnLyZP1Qp41qa19mI5HEe
kHAp7nQsLG0Pbnokf9P22xHRdKu9bduTYnqaX0rMi4D7GlvSmPLUemqbIZ6UQDb1yEhGD0K1UBFx
KFn/sR3rCp8R92i9B8qThGzeq8apMxeYQlEtCF84TrEYNJSdX2LEcKGWWvI0JU5HK0/VEasIlBFM
PQ3rIdiZZuw3bpdeOvb8Kva0q+ZMF8bscqJntUaiefFAH/WQTfbrdiEq25JhNWvP29mnOLGFjDXM
3PG+rLFrzDkXODJRZ0uiSvfblSwjfV/abRwWEfs7hvF+1wvVwoE1far1MdSG5pip+IHWL8Wj3h20
GmWHbBeT26ftmpz7kuA+8k3QECxMPINOx9OgU/Stv8MWz7iItQpf/0ukVFqDmHdWLIytCrMd5ylZ
K9Cs6ZYgjhlOsBUShTG0SIUtunV+b6y/ZBNDfrcSYVuE27/FsVr7RCjG719GStaqLvNj5S1stXZ7
6gceJTc18qBq2tJXpDGA0bhMdk7Ve6dqxwvEauk+bacg3g/vkDjGs+geE/uWm+yBzloaVhW+9TJp
7uKsAX5sHSpwd34ujG5kTeikiaxvs52fct1rNj9jRRJovnweLcfYFSLRg341lE0R6P9WvWcIuoGU
Or/XHzs53zVu+61BvcQT2u5Brph+JXHLmw+qMS7HhIzbMJ214xRPlPayPZl4efcomN7QgUMh5XJb
+3rqFjsjTW5iYW/enoph/XBysN9k5s3B9kfbVmKVw2tjQMNgfAunNFF4yKf7xvwxx5Px/h2a2Pja
G0nY2Wxt224VZRgBtr1HW0suhsgxL5FNvf4uoE0D9P+clFslwkk8mGoCHMsH2TZ9pi1e6hEVbjqw
J257l2KxJKIKyMvti0u2VkhIBz8z80xyFJr9vq5ogJpG7J3BPM9IGzcvbJlQ3v59w/XbEDQc4KqF
ptcmtYUoZVwb9Lh/9hWMDbum3eKe22qo7UFuJvdRuNEQTIr5Gs85M9hAgRAtRsXe1VCl25g0U7L1
vAoVrWrGnxWzY69Srbel0V/tie2t6EzwbFHCmrcfWgdt/d9/buPX6IH1czNLjBD8dbaejifoNx9O
XHpmn0lN7LvBvCCEK/ZweVlsl/BC8xgq3nLOMgI+hXHZ6vk6Hhh8wOrr+gGjVtwtBzfLsW9oFBqW
mh46RbnpDrV+ZMniSCfkd5i54hTTg1RGZiXobB5Gnx8Qd5vQ+dojSxd9nfdj5Lw5zPHweSuLF6Dy
v/+u+urt+LPniO9Koo+LL99iKou+eZL+ZKb26FXQcpVRoM4ss7igQlcEPV25FsBKLb3DFGPzBnmi
g9f/aG0tu40wnSn3W72TqahxujrV/bJDUFEgl7JF254U6kho8+q43XlV609Uj7uxd/NAlPbFLqb+
H77NNqbgL9/G0hjyRKiTaa8AyZ+fOLuk6oUzYHJZGYBRvqFGRyKlR8dFdKDnUtxr+M12aueA/FVj
cto2jlp1T4PdoWmf8w8JasBCGf9YZdvazhVPHm2vCftc/8wUCnyjxUy5J5rQiB1iWXqMFbLKjpo3
cbZSofazUQV4YbeLOsCg+w0zp+Lvf3/zjHUB/fZ1ySTSDB3HGu4d87fgFunKLB2tJoGDBzoEpQ8U
ZBCodrq2GC5o+Pp9m5BEnUZ3xZyigGupL3RtjIPtONwKuPUM2W4FnGrowJmjQUMrPyPkigZ26gax
Fb9j75cm0nzzyC1uT26Osyb1CALYNhiAJBSuY/eoJ1UgXf3t77/nb3kuLEiNb6hhOF+dx+TIrwam
Pz2kslcXOuCMKT5r8eHOTR/EIwfkzKnsGyo2an2kpYyZlqedZy97lAqkwTiX1R7C++XvP42xTdv+
5bLzcXRAMosRCQwT+H0Im0yIwBBaZgaIYn4MnogP2LvoNOq1ho5klx/k6mXVGKXmZw2aArOGJmxK
Ye+tyL7HQZqfyUe/W0QErtGrBCG6M1Fa2XSKkHOcYpNfHLvbtm1GWfKlSymBS3Q0tKlUT+sBSufp
tojot/II5wM5FdgimkM6s25rlIH7YVj8rbfYqj0lAslxouGj6bWcD1tfLLuDagkdHJ401QXF7fbK
2/J3QVfc4qKiYQvECuuJFJ0xL6fiTnG/ZiZ9YOKNoT2JeNesLfBar6dppiDkfOvK6YGVc3nvdSHd
KMi+bec4U99xHurU7m3kHrspo51HteqiYmM9vW7rpU2o05sJSMPT3DmUc8/OushD1CbRecMY1QWd
s+letwu0gQz6mDxEFfXIhFcty4WxTxul8vuR2Dqpm7hnvScMOXuUivD2/Vp51yOel4hPosAD79eS
SMhU3pS2wenQn6VJY9N03cvWiG1AUjmad0tKJ8EU7PY0RSyRSiY/RWZfe9P6bFiQFZkDVtqlkByI
lkLS8/MwtUZS8ckf2Qm9CkUfPwv7wPgJ+V4CTwjk88H8hsKE7g4n/rUtEhgX3FqlG+r2nD1IXsxv
Ue3cLYiTp2ox/WGFlnQ7fTORxKnZiBPCOse5GQebsTBav5OoiRgxGNTtthjEC0r9UVuehE4FuN4t
Cu7xyCRX5mqPnE2bxbwTVGizclKSOb5WaJHyEcZv7CaFuRwN0fxqRwl+b83s3ZrtUeWQ3YgGfKfV
465dz4C8RwlSxXW30wvMFqphv2xniT0lgmc0/bFtuRnj7Okpm/fiSYt4uZ9FCwxHcj+Kk4SDs3NS
akG1+SiU5MlJxto3CnzaE0JjPCZkvM2zc9Ys/H7lmhERqezBFmkdHsbJXqFfG7vM7zTd+8OzW9Gx
LWBu25ftu9EJkikNndmbzpY7ulfzx1ZkJspOGTsGJaxIz1Zuzy3OE/ZWA4wxLeOHd9x67T9zdWlO
bDTmOgBhmiuKzJQ/LZaD1sN8Da5z2g4Q1L8fkHLifFvrF2ttG9lVUFJ3aYnaF4uMhx77UPbObsNV
sik59U00nrDrPHpxZoaRIdCttSkRTyse1ZvKXdqZLgExAOqKq2D9xsUF6US8ZdyeU8vhrmnZz6JZ
lDASUrtGix5KN5svNVMgNrBAKTiaHRP3aVvsqtmZw6171NrMwH7aRFvHrVLhBY6WgnqysaAgq8PB
C4Z4oLNFXqmrYi9kM9ChMIa4WHuibQ2XURMoVUMrsO7Y7yiu4DhCa/WqNT3mz5nW1ZwNUtvUulvC
rUNJKZgoceuw1rxnetdTvsIIVep9rEk/DZwSsUhXe5+3Y2DI2SGKBAi291z0wkPud8gAT72dHJSi
7Y52O3F1PYWXs4jF7DMo4vYdsTRxuAStU2DYL71zuR6UCr3JTsHHtqyFULb6JL0YHhF62Du7a62S
TOBlk7Cv6uJ88NL+3rTKtw1mVNfnd+CIF26rUsNO8d4gFWD96nLdJQhRL4+Ipg6aKqpTFeEfWZ8u
TFrapRvuu29jxKiY9luyll+uTF4nImu32mqrDLcVI1Ao+QoNko+F0QwRkx1dy9auWyNo1sknw0yX
AxqWbwOymH8yCa+s06+lBjFQRB9SI7qu7QF1/XoEG4TQ5XoZOwF2Ce1amgetcJOgWpvTvrL/4E/M
9cjR8+gaB7mQOnDTevORtB2I3ACpZYDXNdqzlVXA7LjHOc95mN2Z0KWKTXpBXoSN7GXU+4wH6q6h
8b6uO3erEFExx/V1g47cjICbxWV/9FC0LhgVFLt63hZaGT9mGQEQawMKdtZD7+rcGBrnwRmBs8t+
h5Cy3W93xVGgb4upRomk8bCvxn5nvc+Kmx80EncZebr2oIyp4rjfV1lT77XMOemrP8PUX9Vs0q4b
DEVeA0fnwqRerbpNmnwsiu7ZS9znrSEzSgzyKH//QIm3HmwC7gksme4kc2h8xSR9aoiTG/kDR6cu
ToMxDiA8ygHpL84n059r4On1iFqvhimVTyJx5TuJ8n/+6qKBuYYbou2hJI8SB03OSgzkgzB8J1FO
2+1IGhMYqi2p3w7qWgzT3sqgsoz+4e/rpN/yGbeqzXXW/cEmhI9kvN9TurzZyLtcOAF6D1bx2lCg
5Xt0en/D7bdnBynAl1GdvyuEU1BvphfJ96EzYnUkEWBLO+anf/hYK8v3a/VGwqYBjkyuOkOuzN9Y
wDJ1Jzk5ox000Ek7Dy38OJpPpsXclPcnZb3rlKO7XKKNwfgpg0nX/ynJgAL9P3wOnVrPtOF4XRiz
X1eUF7tMJV4AgHFvM1mXSWhpryBtiD9VCQ6+FSrZqg5RUKhEuCD8EsUpOwfnHM3lKLKYCQOar8bQ
WGuJtv30MmknQ3dfFNfGgRn/QOeVhbOV4U9bsK7yfGjPUebsO7lrdPmZWGl0bdjsd60g6mCpH+xB
f6ZxBVK6CRtQoXeqZD9j7DY89a53IQm0VFzGQqvvBEa+VTsrgFKTpC0vCIz8ZFaP4wCIPynS8hcr
sc4IFZ8HTWXHLT0nSB2F3wDZ2FbshvymDU2wBOdotNUsYMCoYpWdnd4OyWd5mQrj2RWfS5y170zL
WKG9q8r0ATmVOMoWl/L6wYA2X3qUm6v24zOBaffvfSpOwRwnG1sxHJSmTCQy49p+58y0XqWzRx2b
J/NDgz4joAV6StfIh23XRUgVr4evyUolEMPj+J6NzAoMvMaaqv6k4rgy0C4s4TwktRESj5YaT0uj
cKPW0oh6iVrtnV+2iV07OFd9Asff9oY6EU8M8/lMxufHrUt+X6L1+G2utK8rOANU/RNB63aWbBXg
Rvt68dkTE7ssmtC9EjnWTnHeYfNtVYn4KOorWhgyBtZltza4HQk+4Me0DlvLpq57Ho69GjPvfqRQ
GQYAqe3dUvuKRaLE/nXsQaZwuN5tC3JjQLeP3dlyn7boNRkek2BaM1Grs9MPjviGghF0g51qpWk7
Qhz+AZz5K6iE0tYjBGQNIWTe3u9p1G7siWUsKjIGVlbDstNPS/ZFU9rXdH1sjPUObbd2Oyo2mrnG
uP2O222fUizxT32yrlXfuS/MAv+1XhlRKAHapq9/v+v8RVFhoBpCz6ETga+ZRCj+himhMkpwXI1G
ABtFt7EeSXpn0Z/b9cUjz2lyUAG/s1vW8DD3K0CxHq762ivpvfmgD/WCxyt62lZMvYwXDylk+A6p
Ag87RQlvvu4SK2Xee/JDbZbPUdHvN6IWfvaf0Jb/sMGv8aqarSMAJLPG+g1t6T2lHGyrcN4p7Cyn
RI81+15JyjWFjgy2zGyVYIPlu9I6yIlir9fM+yxqoW1WvkiZ9eeOgiv4+6ttrFfz1z2e9Jx1+h7x
kCYo3rr3/gkwQPhfjnEmbYIoEJ/Bqy0za99zN4a8DsGIprse5j8dAXq2fjNNIWKyVS/BnVkkG21Z
YQXjYTwV8MmH/G3tn7YDYoNfNxazdrqPMk6RXq5o/FYKbhSAZqmUghm5GohQrn//3YAa/gL7APkA
hoDCr0AXQ45//XYiF/Mg0FugL8jtW5S2UHwVcxSQWlISzW+6pLFzoKRUL9BjMz30ifPR7sw6yLIz
QwqKRzk920717Paeh8Fy6h9aHRfJWKENxIp12f4hJG7XeY26mHC2pPEXUqWiD1oTaPVq4DVDVa2v
U15aZ5XQxcG5c2yF8Bfb+67kYzjEkf2AGazvtOngYY/cm7cZTirkUqW7cmaVaYV9JG2MQMzCeBg5
bfnMEWb9iSkN40hilqkIZIRABItGKAnOIXppCbEDL/JUWTf4eNjTiXOO6QhBPmsapsubp+F57JR2
OfaO/MAgChBytfeuNox7FEfRtSIldOcpKSBXo/zQrPEjaQziEDXJpVVZiRUm8SAag1ZHuK24TXqa
leyWjI0ItJxBWaZiMa2OUjZgXAE8XWBmgZIpAXDYmbb7kKnKuVXyY6s7/ihfCnc+9KCnifeQmO05
QYw4OxHn0PIB7+OtB0jTggj5TUY3kojyhyGm0DWHt4XN1ySkrvCAmuO4lr4ukEyrb66iPKXC/YB5
zJE8mgYSfw4UgZA9MByIy4rRND1PYLLL0R35Xd5/LBWHObYaOSsYI6Gq/DhSrlg/PnRJfkwIb7KR
i+pgN42/pIQ05DPBM9/74tQUJRRol39xUXf6NWdO4lqfIN9DZne/IpzwUEU+G1nt2wBmvpoUjyRb
7lKN9A31dep74SduvNeEvq9rC7Wvc2sv+ttgGXfqhEKnq+/jado3rsZCxFnIXdFumQwayvrS/tGk
IwYHhE3LLtQKyMzM9G9zevPqTxJ0cpcMxl2kqAF+ksCZwvU65uJlxB0nGS9eUu8v+HOkNr45soZv
vjqOudMXB7MGfgePyMAsQpuWJKfFFLQkGldz/MY7MsyVx7d8ztpDcVEqb69i+6Jod9u7HkbfnY27
uecyDmMIw0cCicJ8N4VheOiqIsT3JS+p2URH9PBpWk5i1oQJBC/HTTTFVUtwJU4RPLp96QwZZLw4
E3++WU0eKIPzlQTafVT9GMnxyc3sNJM1Nmbe/TqXeBI6FKslHyezBTSriXXUmGehx0FnRzeH4KY+
nv43c2fS3LqSXeu/8sJzVACJfuAJSRBsRVI66u4EcVr0fY9f/z6kKp7L5bAdDk/e4FbdqiPpiCQy
c+fea33rZonukLnmW8CcR42zM7/W55z2zyavNsOcU6b3LJm3RW2+zWb0obQkiSTOoRxBTy1C+CHG
7WJqqEOrMNjk6O7TwPASrdinrXGYLC7wonuqmW1MDtFE+bjXLFUwaxe+Wq6eluKg5sFHFkDEKQJ8
YdPsiYhurZlSW9YDGFv8dT2eTFfUz3O5RwR0McmhbDP3EQr1mDt3hZg8rNCo/tEah1vDLJ+xFWwn
kX6qhnJJUIkXNNECdG+2y0UughDXwpupboFSfJpYpELMpMPExMxA0T9ZJebW4obN9pCW7bVTBiQl
jzgIngrS5ypH8/HxlbF6iRz9FmfpYymj98kK7u4K4FHVneUqkGTo3ThnNpIdhzyFcbBPQXcoTNsj
l8NEaQBldPdZHJT04TbxXynxbO4aLmGo3TMOlfPkXpSIJpqwdqJ8KbV9pieeNrzr0W8tej0XRbmJ
8W4KDdEFLHn1JXasRxHubmL4zq8+BeGh0ml2v/bGKyyLTWb/KY1xV9BuzMLDAiWsAgXjQGIRdF6r
C839HW7QjXPtYnyW4kXVMfQ+BfOzaH6q1V1tJqRIT6HCku/mIxObfQV8oMCxG8zZI7WxLZTr/olM
nF6vS3uOUiXoS89dkp3ompee/lvRp7d6pV+pLkJIv+vgd0KoaE6tVuLOiZH+gFqoYhoDaO+xKmtd
dZvaU8OCrhS4oxrAGsSS6fCjC81ne+kAB4T7XTRBeQ7ODp8QLHlv7OwDtPV9aDwW/eek9AdwF88m
abOtLbY4CjejAW3HyE7hOlxDm6dow8VRSr8I/9TuTCcaaK+70wayTJtu58bN3rE/jabaO2C3QDR6
rilQkKVe7zy1erwbzHajcU1ehA3cFX0E9LumhZoT3KPgSg/qUGs1WJj0ksy+qlHpO9W9N/IjaXd7
YJ/0PH8MlbhMRXPUaXjqlkHFwXuAo3Ka/NrUPfy2a6Z5hg6e3gG9bU5xw0+CqcRr7xybMsMToR0U
bdklTruBG8ntoYWzN9BzM5WjXajPwnxPGL4ojEZHYibjcBcEf8r67K47ScARqndb2/k1QVEXJ01w
+zMKHC/orzABdhA9GtP62evWsXXAeGC0UJs3LXK4wLWbDI/RSEccraW1+NH83sXAO1JPD0CmxerR
nv6YNL8isXjmQodFc95jmEamGXhN2X7r+RW1kIDULgcJRtoAas1ng6G7grKDjAjEvos3a8VrqM4v
jYq60sUwz1t3MoflRMyDh4aQNUbLEGyX2hyUOonQP1bzRlVvZQolJq19rYm3al4gmiBaCgyENnx2
SyA2wsaWV1TjmUjGm6qLnxbtelWvDs1scDhnuwX6NpdGIq/OQck60u3k1Bv3Kkp/Ti1m5bzskPMU
9lsKznjjThrWSNq35S9DjYZNWBREZfJ6evt9hG9gp/1Jm4DiivRliWlH46CGB5HcxVue5DtLAdqK
eSTQn2AdGbsqbl4MLbw36pjSqzR+lRoorgizx5pzt1na9DKo9kEvk+d+vPaavo3018H6VQ3FmZQ4
xL4E7cEzhaVCU5i6BvezVp3a4r0vQp4E+raF4OTctzTa5rT8rg/aPpitz8axdkmerlYG5SDS9BEO
t2FJzg4DTZGnB8bV98gwmPDCeURGkuvuHftq4Hzatuml7Geu2m+jM4q6a6ynvsVbnwb1PVRReTMC
qZfyNXW6SymoQFBG/8Cz86MO+pO1QISwWkxK4cyAJXLOAjabR9W00KQ1vRl48jMD+C2+dfVzQUGP
JJSybSj6/pFge+IMGt3UpH6M520jVPaWRPsByoK5JwSxxMA4GcSRjmhwl+M+/44yEIFWH5wmNwtO
IWCLUwLJZbW5NJexcwb2jrE4Vxa36giT4TEtNNC/c1gfhBIoL42DqVdZ+glGUBN+s6y89/XMqXby
T61MGW9ON5+GfA7brdIJGtJZwVnEtwami6mxwLIr/2dUluoZugloP/nFyfzbisthNyD52dc5Vg7L
TjmAnSk7gXcSKAw03aMyLi8t/tZNap2bOSze5sLNTixeWopjnr+pY98dgIBN+Niz6hiYHTbLAW5M
U3UmGAW+pNHaHuBqW/jyB0z0ctkgFvswTkv+Bgi92LYkI5/kn+rryLccuV7LP3UTlNsKDOLOExbw
HT14d0vAy2PNPNgIStRFmA3xFR4SnYoi+JyD+UcLzSYsBPBL9Q0gz1FvX6BGPicYVVkOyq6Yke71
9nxgbjSGtHPmgYJ/iD1tzH4mF02rH1GCZDyxKt8aCO6yy2E/tuap1Lp94TQ7Y9BfYNvoG7wIjIKZ
an0kqM6YbMXvY/uL1vFJnYqXyAkAa/XspNAsUdL+mRMIWAgewC4rWF+V5bfDSbv+ozX4vypmE6Mz
7Gs1xdxQ2Th5vFibDw16LzRahHqG2SEaxbjPGuGZBZZkB+usM+MltuZdNhKlXaqM46LwFR7NvhdY
9BrnENvBcw0LGL8pYLLyFvTT6K9kmUJJQgwDod8t/WkWMODUfdAv1n5Vp0Vtu83WoA3yLoMFdibK
ZvzbqDSjJUL1qj2g2W+BrV3tDTLc6DQI/J62FX7akY3quEHzb7Tgd8YOo5SzPM1p8smec3LH4qHn
QPno+cPbxLVXJexRBUMFsoc7dFCxwW5bltHdRC+vwuGMB8jWZWVdmWIi2WPU3Y8OXVKlB/sRvVuN
w8nPTAol3fSzVxna6ql7mZybsMqzTTJZ6XY8FuXid6q+M1oUkI1od1NlN34Gu7pmxLyjhO8EYImy
LPbN7PwuKA/cOuHOeWyj7DmBe6ga+VZJzbcUt0U9Iu0tx/0o4FCYOgB3EyJOtLHV7sUgBcj+VfFD
w8r4zXR5MxFlDhr+wIX3FabpXiRwIvJU8aeQhsSY1Z6txAcSlLddR18rBWjPb7K8mRFNWrX+DY2A
N9tOgk1BbTc2A7wpzlvdYEGHJnrhJGJkxYFm9OnTCPWJcX+eY3+vPoBsAoSysJhB9nAT6GoABy3c
a7lFZRMMLrQbGF9L+7zM4UVXkKROdfRqkyw4V+3JSPpwWySJ5lewnhTjFA4ASEDZx71IN3Hk5amA
A2yxR9ToCK+oRe59/dCtJTnC7gFBgvvjwiVDzvUsYS30AbJdXQnrrCnASpZccfxOg9agFdZeqfLo
aAv0O6LI5gPTFcFNcod29bnslHI+gv/t2IpG3xHgEtJyhqOHfnVZxxSKtbwHcZ6fMxjlcG90A56o
M17DMTjNesL9Y2iCnQ0i7wlJrAXJrA0+a3SGR6ImwrOa6VuTigr40drlJaa6vo5AnTaNg/Eb5ysP
fK5UyklHewUFtOYOOQcvC2J2P9Sq+lBjCZ7nOjjXg33WmKBwZ2P8TbtJ97ta1c+4kjm3+zrZ01wb
DpGGzZ/pTXkYHIx7Y2nj6C0TuBk0fUO1uzu6+zvFstzr+DLTnvp8iGP9ouQci3FqPEaNOogkkuEg
hctDNug+ofdn+Z72Yp8UNTg1HXaqgXW+npYZeTSQM5Uu8wZsh/DYxx6l402VW+L5XEXrso/pQBJS
BmfZcm0o8Swo34vWARMVAKNLKiaTKB+XUP29hMULtQmM3PWtxFJfezOdlpIpwDoe1udSsKeNr9KO
IrvuUsBguzt1pSOSWqMRkMnUdP1qJ7WesixQPNhZgH3oJXx9R8liqC04oNC+KfOJ1twlqfs5Djg2
l6XF14iGbejN1vuZS0dDqmu7hWyLr8maGtNHCKMZrfywBKc4y1mGoJkGVz9kpAAc1RIbhArzBq/8
BOkGDtQ6BWobxK6IAkhIRyu+jueMyD00wEdyWzmGrtJ6tdKMe+Ayr1LUJBvUedSy0won2UmZrkuH
aUO147sF2jszEgf2asbv6+u1u+C3KNLiPGnGl7hZzuctZfptJyP3whbmasyPk3+5FGlIucK/NQrl
K8c+vXUiBA9ytiV/slhUhUnk4MnfKxEAxdVwBTuZPHir5t9xGbtwvZJvMEq1nFY6xhvGRX4smgfn
EzOxL8GF/BKcqdxDHFSuzirzVlZ5FsaSmg1u2tqrVQGjPqehtjNgMW2ypCp2lZW9d4GKFSpvH0TU
YFxYJ/2lrh7A3zT7eDwSbRfDnP/ZrRMCjZnDlzsEstq6haWaeZSdzXWmWmmIvwSmktRIV2JT+1AM
uETyPYff+iny1pcCDBunGgNSlWYdsEW3YBFO6clGMrxjbl9tElu9B7kjpbBKM5O0giSUbUpJ0mO6
FrU2BcrYfkhFQttrb0u7nBO3zr80CpLJHWOz2girfZc2l2V5tqxkua4jWvkSZa9WNJXL16i+3J/k
JADCwwudCEtqYMYcjWXC7i/fsVB3G3+Ma08KeOWMXnbbQ7wP+gC7USp0pedJTmtmt9nNJGRMzMY8
abOSEhIF8T62BNqDNmIYSJtc0ypX2Tmj+aYotOilkli+3dJTENjLIcyXo6UAJM8d1UJD6e7lQFrp
2QMnxKY7y4yYSWUCX/KgcPfrcyDrYoKlxnhZDjvkDOzLl6Msf6wgLmh4Kd8Gt/1yQxRNonBdpO1d
UN4hdUwqQ+yU2mXd1sZxPaJ2lcosn9iaXRkgfxrYRriIWZspAutur+IVfPmMiRyelNIpxn2uA+dY
5SXS9hmsqgZYu8dB5fysnJwKYv2pnam/mjFYSvmZ0Iketqs2RooMuRNvdb2cb7TzG6lMlxPtictS
bXKFjSqGJD28HI32NFBUfoeo8mweQKTtg0YLR/G/JnuWqLZRWO+G9zZuq52cJcrxl6WWbARAUxWc
KrnfOGF6iFeQvXxuG+4Yvvwcph5FTRN/k5uD5a5lXU+fugFa6qrFAY78r7bjTmzE9PREe5P+nmZg
sr8O2KopPy/Evu6zGjf4OOOXw9GzFbp7kB9PRo8O0w+63q9DWBctEPjR/Vr+ZrVSi+x2r4e0T12U
K2Earmb0cNyYbfVoKvYi0YbieWlmdhm26S+ljZxppROeyuggh0Hu1P4CGWBu1ylc6brf1N785sRk
grQ5pfCqT0tt0BEKwSlQvhBfrwT/YCTKgoWtroMSpu4oO1ftDRmmPdfqdNgbbCirmPxr01ydfAon
sdOVjZcA2qHHCgA9Khkbdmy2cpM3mqbGgm+3vnzgG5CauyW6yZ8exFhIzSEdNkpiMWAe6CCLZPgV
lsbnGMJiz1L3KocpSTI/NwZWfbMtf2j68lTl1SdATC9ym48yQh0eg3NuTC0hMUZ/0Yc8OqhGHW5a
yBuKWkFvRrj2ZSCoc5IonHYv17dcYCoV1FFQcspnCHTwsFnLmSFL4GJQ+/WhuNqFzrRBGGDFrZSW
c85woBorVFDrUd1hFtriYNjIXVJK+uU2IR9zYG87NcA2qzrak1SeRegtdr1dqdsusxeOW8LA4voa
EMx96PSIIm49lKzpZliDJ02SQ2ZhdULavCGUydk7dQVLe3X2pUVuoEyzsLXxCKO/XQ7EYTEih2fE
wIA8o6G+SGvHqkMAVml8Vmshnzq4UlcT1TRof0b7tR4aWgyN+dNQOpsnof+rceJ9YVlib7CiNwYq
T7rKjBUjQE0bjZCELVnnYBQiCxUg8A/MtrQdSyjcYzqZvqNljE7WFyKXv1yEqoJpMBU3Ka9SZp9h
9gEYUfllcMkHYyF8x1SZXiy7bhU3JuBXNsBg2+20WvwC/XveL37TpfGX0UHXSEoL8326mmTVwaXt
znLj/fwhB3RyCCy3C7nlyc9F4PLw9KY+yc8/T8NfiiYAdazFr9Re6RY6W/FZWKNylFVj1yF0E7jB
UGbZoPAZpsux7HoYWiaEIaQmKDDi35ZloooibUNdgtd+VVHWtL6nPiyvbVtvpPAvCcj3igtaeBic
5PYvDyRYkIcqdE9ykUTCRCeBj4p3G6e6owUbt2BmU65DbDmjTy38ecqDicpzXMbvvaIGewNJpywR
0hRMWRsROxczal5/3a9NSkc2Ms4qWTIKi90uKx74nKImRB8NoIRNVT6cUsWUFUDkVLoyp745yJJS
qnbHIvyIzf6PPGbkrpN07kNFufF1+iDQgpYXAwmk34vUcpXROdrPJAlpcxkbMuetfbJwz131NbEe
fxTsovJUk5+glDJYWfSjCGk5yrNXnUw2eeuJKv353w7jLnB2cxsPftLQbbWb8SDNO/oqJbPSv/Ao
bm2Qffuld2nFr17t1dlqxsYFLiJpY6u8sS0g5oEpva57pN2GGOybCR1WwveuEgkFXcOmCJMTVBU/
sLLPYQ3eyFnHtTaTWrDqZZNqmPfpFBzlQh/oobFvIvLFtQcNOzIYixcp0vlV7CHVjbDhms0U9sHf
jcrl0G/HuX+VQhOpQcyAQW+txrxpkRmc0tVWL8Pn1AT/YDjHe60a7QOAgp2jKyRoiecZZ7/c2sxV
jyrdhfJ0ycyORu8tXR3bUvrmVHzQaIF/2UkSeaqdo7TDahPlGqk72XbiXd/L03lpejrF6gTUJN12
NnuNkUPmlnUQsvaW+h8w7upAQstZeeJnXyFfCoP4TVeSozYkdNcyp9wUulFs5ZMhNXK2huUvIsXX
l4cuZH0NWvB4T9rIky7nVXezDFQ7cZs8t2n0asCzJ77Rl5IYKDk49PPAVzBxbOM5uNWrSnyVxMly
wUEBsSBMnwiviofslVcanEzDOprm9K1dko5ygF/TCtr3mVu36FebERroXCjoV0PfELXwhwaZs1L+
1Du9e9hjsDrU2CVDON1+4YRPgBM8V8MhMYq44yH4JaUW0iUh3xDw9ReaNfSZ0o9l7MeDGJAFVOtV
AzXvJTYSHr9Vvis9e/JBk5gHqUAhnV4Dmhgum3DKgs9wwY3SLD6gDWZbTf9b6jz7aPXPBijbdbWI
gNiqd8ume5qYEaOCxroABSQAiGe1VIXfVuUFgmPsJQkA+lUhtb5kvatw6gzdlymw67CqhbX9jXgH
y7eDbivfb8Pt34bWOsgzbV0kUrYoq6Qi/GYsJXuY1ijADf6ST4YsDeSbIAvtbr21yZU2l+azE1gQ
6NYfsh4JdPXoTP9dmSTM6I9VlR/yTwLgyDkkLQYbtXbghCKBczWuNmunc3HWk0Dl2tJMO9W1TrXd
vaha5CeaY0oFE1EA6Eua/o9SUobO5ioBDXp/HLMKpkPS7hkEsIQRDa/auq8dbIU6OD2IvD5bzooq
LnU/F3up1hwaxuJifbNy3qyvwn6cwAb10MzjZL7Le4CbGuZ2BG20kStQ7uGJncde3X2VfW3cX5U2
aLEvYMmEa3LhgnexkvwpWH1WUmpiiOQtMBlJWdbqr+/JbZAu/1GzHkioPsq0u9AH+NKsMW78qAOT
+ECTK+TK11t3h65vfshPTuTjM9ECsAVrYJgrP0BKQlf7FRkhBuYH/besq+S2I+uIpAPoZRXdU9ky
eJgZkK8qKqnNXeYWnMaIX341lEpziYkbGK1R8SUmkyrsblgNuGp9lvda+cDLA6wow7sTQmg01bfY
HUk2eZNP/bgwRZ3CSWynzPjaEEbktkFXeK/1pIhNsz4/acV1lw6sn+q5Hww6crMEOU3cqu9j4PyR
pwaWNGWTa8wxHCX35M1dCtUDNb8HbvHXUmAEiLsOyqzYh8gIpZBbzUOwCMs1trpnHvlqkyl/mtUL
DtvqKD/HObXwT+BJHOYzlYqylZd84HRU1Ehq5XsXj3vIWw97lSP3vYJdsaCFpRWefDCkWldrghMA
Jx62+WMJZ/YSPKaHXo8exXovElmrwsRPz/KljgCl9Cx5s6KWGDKyNT35d5VJpp5601K3zeoZnVp+
jPykh0790yguV2d61nLrl/937YZUrom9scqDuW6DikLcD3GBH0pCDolan+SOaU4Z5ufYTxZV7AOD
hmNfIpeQPmaDjXPdKuSHtf5Lst4FptVZUcFNHZl5NUb4kk8LAbCr8k8VuCeYdXzZduVp1xOrSR8i
/UND8oqapziqlnaSb5wsJecegkWgVgw/BNg9plXy1YaKQk8ckwPSfvbeYNKLLdKTiwqh+ZKKBAcK
qQNByJFNSF7psF8GJahQZXgZuD7RxS0SrzMHZW8M1bdwqOpz4GjPzqL2fzcVc6Pk3tK3JIHJQQyl
ptzH5UMvf7+EtDDKRC4oTmrQi4raj6DycnemGV4YPTcc43e4pJ91FmjPgEbDyQXGtt6iTKt8TEty
yhwLaflKBhpRKXHNw/iYNkbLwQomjHyHvYVwirF8oG9rgHWeveTdHpAxzLjPpQO6GlgExoQG0fYR
4s4pZLDhVM+SQ8BVYTybGc1V+WFZRLfstLbips4WK1WnfcKddHCdW2rYV3ne4lzk2i9NGdjBR6LR
m0X/Vhvxa9SKP5FqnuU2Lu/M9hwjmo+RFsjto7RF7tnRcs4Sdu+UaM4tltyQaaJyb0z6PEpaPUyD
DyQrVOYBFeckURjyMJhI7lxPXmMbILnelAlnjO51BVZXu3qLCs30ci32o4GfHPa0fHLmmrIes53h
5Li09lcg+ERdflD0HIPG0D4nnf1Cm4q3hjtQFvTBrVslX3VaHVx9wOXMgCqvi/aY0BpbOIvbIsh3
Oqx2pvTYIQudmNk+JR1AHxt6zVHvaxCu9jaQJ7IVzJOJrmDTEwEJ05cKbGRkqjtDhVdkDcWzrdwT
dnvPqjrYMzj+rkyGvW8Fnf7CPhQOdVg+Jj+CgJgozNifttkcILPmpwENTF+DBkqVlNTg5owh7cyV
i+3OSYIdk9JbWCK+VqLUj1J493m+VZukJpGmC/1EZ3mRfNXvNIO4ZcDtS9KPCAKI2wmw9Mx1X5N5
CdC6SE+ioQec9QMza0xQPUBAmrtIrknSPTtQp7npL/WzE1o2UMzm9zjOAQIA+CUjzPQIZnY6txCM
esUzbQe268QQSy+J2OJJBE+Ok60D7SHgmmxpSJFPU12GcmVYpdW9zV2C6kTleEno9aPaXQNo/wTm
AKarzAcek5yLP92lqegEuOWFpuPMNhlNT040EStxrJs6380k5lklT/UAipT1ELZ/urj4GTWskkGb
CJ8ajTto7I8lUFVvGNeM0fU/KjowZVuxCwsy2opovNNhomHd63+WGY1hWi07XZnqY2Cr+7zV0Nmh
VLV6qMBYNXOP5A2YIVDE8RCPUDtC0RO2sEBPJPotc8y7ZTgvrUkOXVDN4C2Zj3fD+F63+aUwaQ4J
GxV/K5SPyg6hdZkkMzT4EiPb6f9y3Pq7G7bVvrEL5E0Ztd6CQlr0BCjV8HoPrSt6JoRmwNSNloOO
7mQso1d3BnEFYpl9KxL3FCY/GMkIgW8wU1nCvbGJa3KmCg7Aep9j/PQ9tMMHI3HUgDN+mKLNX7Cu
/cJ1uiOObTk0aXNunCj2XFTJOHhGuJht9lZPYCV7OyH+tjtHOdE8gPgZN5vhNuv85NpNgHIS7tme
nhjpIWrW74PLuc5I/CQZuj3fnCN7VfBvuHjzpjH75LJh+kvfvCn0WZcRSEtTfhiMdPbo9PbI7mh0
uS96+MtGTHGpEh35oDOd7bF133rx3a31X+bk6rB54x+xOolrjMFOLEH09IbSeDkHmCNbrEPguGht
6Xa56xzu3ujjERlwcUkZt6M2IriH+xsZn64Pv/elZwoAUAffgT3w7mtC3aEuc4GnzG+91theh96x
AM50NKoEVAwO57HRhjVuZLhqoCHGNTY3AfKdkEOVuUZB8JDxMdHDORfD2hdqGZEA7Ju3bZD8dDMl
Php555xskI/9Mtp7EM8VghCuHGP5Pa9EuBU1bTw1ZbAclX9Se8qwNPRHemMJESsDLyOeU9SbGCyV
dW/jtgm/wyEAVqDVWm8FZQ6ElfWL+TFVL6Xu6Mg5wdRC//Vas38Lptr0Wwu0EqZyD5pTcCFX7WJE
dk0cbvVKK87XDaS3lolJLQ8EMdYiIkLFGdtrQo9eafX5ZNl5hyaMyb1Kt+PUOAUWGp5CNjc0Fum5
jVXyfniW97k7oOIh53pXuWGFLDfHG7rejOza+DIG/I8glP8ZO/LfASa//S9Ilf8/QijRtv/nEErw
qdn34te/g1DyDV8QSl37G5c6m8xPxOCuhT3h/0Eo1b+ZhmOxF+Nvd0x9lfb/HUJpq39TsTE4UBYs
gRG/LSkv//VfTPdveKkcy7IIO8bG4hr/IwCltVr6/1HBr/I3GCbOMV3VsUuY/6TgryPGSQ5UJlxv
NTmDxkX1rSuRjI++MF6A4L9mpB1o+o0Fk8GViA5Kkx+crj64I5pAkuJAhFCmEpW0p3VvzPVzjxR5
scRRd9ynIUHRrZJ7brb36/xo6IS38buFphFL+xXz8BMj51twrXbovL2U5i7xcg/joQflYaT2cab5
GwX+a3b86KbmYt8+qm7az4aJbiTYL2bqI7LDLUpJCyW7P7mIh8ZUnPJMnBz+me0PIObkIbWn1MlP
qu0eSV8/2m5xbEzz4LQd5PY/gw0u4yiaxo8P0NP2rlnvK+F4OWkDgRn6rclm3f9FbjOO/2PeD4cG
1IUz0tbBtoD67ch5TAbGAMkNDi4EbyKwwpM1aa91374uBt3Y7Jo26bf0ml6NJr2qyXIxS/esDPk5
cvaG4xxmzmdj+hAdH4Dl7qv2PtIqyeneNVs7+lbab7zhm41RqHsS7xFtHIISW3fJl3ocDlVyreLx
CWYl8k5yyVLNE+TdrXzpufOnkyD1b3pW6uwbO85riK4D8mSmP5zNpp9eELOdcrHZBHggA7IVY+XA
R+dHnAbI8vYjbY+ajcyhPB8Nd9fmznYZdqGyr4jc69ocWSGMq1r32p1fOepj/AkdUf3WxxerFb5J
MPZlHb5ZenpcEB0TYHpEIEhx0MR8SHtlyW9V0d8yDHlzgmY5H2+ia29OGt26DCwd/UQnGr3vw/eY
GzP03ri6Oup8ieLlXDvqKTpnJLjx37AcDWd3Ur+JKts5BaeOOu0SAhLqnOsKct+ZWYDd24RZHAyq
z7BfduIgDpap7Z3Z2mda6Gtz5hN/5MdN71Pt+bTP/OJKOxiY8yPsMcIdwv14du+mJt7hx3+kVYTZ
Gr8fUYbBkxb9pIREnj1dKqU4q0/ONkcE2G9+WYApUAgjSEm90uD0Nbf/sOfcv5bt/yn6/F7GRdf+
678IsVpS/nE5w++AdGsZuu44OEGNf7IPa+lUJ/PCa4w0SjuH+rWjK8y0OxspyLnOoBs1O8PTqmiP
knQsvKh+ZEFEzFJ11CqWxoboFeCrNfnozQU5onUkuI+Qx4BlZS+kLh+v9Zx85k/LRyOMq1pnT6MX
P1GU3ItkeDBWxQ7AFD8uHjxld4HxIGnGW0h7bFbtLe22Ur9qibhgoz4DYjqpjLqTXtuVzLWyXD+r
rXVZc236e96pDxW49E64/TnPrCOBaXbVX7hjX5JdoNmnDunEkJnvdmK+a9PwrjxHiPFUiB7NlTZG
tlyyfrosEyOD7uBm45mi51SV0Sl7V++x73pzUb+on7Fv0GwdrJAcrc9Snw7EpvnTc2S53pSgQAvo
pk+zz43ZHd0jfiOjjS6X+zLoR51w+424tQ5JaTkGyI1+bYKZFWknrEDxy7DmTVJUtHTmfZQ5+9pI
yVltfCDXtEv384d2Shr7SWvrGyberVmP+87RbuOuvRDvclb3nkBiU3Tm2VUJFFeLM8r8twXeinsf
2u5uWeWN6I6nFfWVXey35pmJ6Mk2HogVr2IzHxd6VttcK0+WA22/ns9VZ11W0qAKfJTN8RYbwc3O
jLt6Vs8ozZ6AxN2seLmVg9iEPP7KvXoNePijsb0U2/Blpa3Fu/FH4eskb8bWSC3I68nJ68KfcUd7
c1PH4ubu8AuMBly+9Cl34B5l9bYZVT+H8bY1iVoF49OrflKH/pR1e+u1PfEOX5g/Ihv0J9dBDpXD
9vkxqKbvFpnvHmwWlPD/myWjrifcPy0ZvIKOZeoqYz3L/Ce4T0FUkLKQ4OfptX6eH8yVW7g9063K
IH8HeOdQQoe2dWiD5pjr6rFWw5PziL937QctavLWkMNnu75BOhsX19Yur+Vm9HTLOgWIHSO0lXFt
njJNPenzdGo5hkKHhyjGAvBt2U2XuXP2baHtSzXYKcRDkW4zR46XFtgFzAIOn7NjvrIQazpV/tTb
DHkfcckFys6OisAnj25tqC3PSH6xxK5R2iO5jo4Om1wUPBQtPaEKOwUOgw61oWacz6jKkYnO6fKi
DpxIwZvTswoAlEZ8iISsPk92RTpdfWfbpO9gaLQGq9oPgngj8AD74k6W81kBtNqKC/k/RNDEHv2E
Z2N4WHfVYdBblcew1g9wcCbX2AVA2QrjmFjawXX0QzXqR0gGtINjkfpDgLRQeDztPqaiTa2KQ7kU
RxMAoUKLp7AH0vL001zrW5RKBE1mZ1JTluRqkB4EK9V0CemI7IuKjjNoy0tiOiTS045CRVJzV8hJ
5XruOnFSYuP4Gh0WO79UGkKQ5gniBj2hxjJ2iRZvR3WfaqjvOC3QU3mhOniFaLeqfR2ucISGfcVA
RHsxq+riIAuDECkOZtU+ym55jpT+ZTTzbzHTfygqToka36/T/p4gUbSLZ/SkL1FrPhtF8Agt7e5w
Om9KJroIPjzY0Z5gIoZSsNqVuCrEceStiofi0Ef5UTlo9zbM7872bJAG2oBYTramOT+5l0dC9h8T
dYTiwU7HKvdfLw6AXv9hcayANmFgBNapQ9dC9B8NntFkIriy09Yz9OUyjPWTTqtnbuhZaFzcHA/Z
0z74S2vIeY7wOSiZnwFkVYDPRlCqbT9u40OhJ4fWKCBq1wxzEA6OuGsYzv9fws5jV3IrS9dPRIDe
TIOeDH9sakKkUdJ7z6fvL4Tbk55coFQlQZUugtx7rd8W+c+MmDaifQKE1r6eqn7i04k0315m92qR
LskoUiO0cPbTFaU9kMrQF91HtYv3KRCqPiRhNiLJJ9Ip05F1exITTucO6Po45xAXw7Vw8scufjdq
HXfV/iCMb8q+tOH4TIi2IjAaufD7iyc8gTUyjNyONXEntKa0DsZztkcJ3LNAG5FPDJSa+7/N8zLw
FdSnZndyYQ1qzDcQKNQFatctKjItsvY9JsALPWxEkO5Fe9AgpRP2a8n35hM07blO6pMW2bfkd18u
j3FTn4rVPcu7lK1vBA+7kkJkMW3oiDNupTFfAajPw9rF5AuN+Rah3p6GYFeTQDf2UFQ41BHU4ZaJ
5+R9HNDe1ULcwWtgG0ula7HybC3YUBKRIJnjahrdtass3KzTJftofxGp4yUHaiwx8zNfhr0ZrNKW
Ru1ina1zh8FnI6r308mn7tJg7Uv6ePCsAJ7t/ze7vEL3/8/T9krI4z+yAThgEKryf5aRmnKJgVZL
0zH72iXM0508eo39g1KebtBoYjnCrCjsrPmh1GKsFMRPJsSV9r8tpb+2n7ttHH28DGJ89I0/FR+z
JcRtIsSA3bHBNWqoSty8N+80IkVU/rigfidsrJE2mqHoZpt1Bce/9K1xrkc5rkcyoHaTU3EKk/2H
yBBOG0qBF2tz07+FdSr48pN9uRjZxy58a2tHbo+jc9fBoUVQn+GDH1wNIddeoFAYaCatX0mCh0bY
35ORpJqIrQslEtIz8+/aHLGWMdNKqFyjWt3hD5b4k0zwGmlkjzJzmvoLqfFr7WIQI+VVm2xeGnvl
rqLaYlM55vbrXIfreMWtbVdWBpDpFnZfMwNVPzb+eRJAGhobMxay6xW0yCUs22kmBTlxaM2N/RIc
KRJdZMOpU5C3APlEmozdICQhGMagD6tOcLCgu9JrY7Ms6EeQl5dynlvltC3pVU9KSgSxqUnpw+pD
CuG8bf0qe3oy2tQWzvTBXfa1P2vvh6qdiTGY1ctm4M3DwGmWdqfZyvyeUm/WYk+ibIf54h8VBCUt
aL9pZDbT4+MYiw9i5A/jjYSbfq9jepi5W3N6rnHmC2vILyNNwSsriLe30yz+fJtHks25MiroA83R
xzTaqT4R8fxZ12+63+5Y4NLRuiHRfcObZwiXtV2vF4wG3UxS0D+lIN436gHHtfhh+l1Ojq+8B+j/
T0yX4IcE69ddQKZUIC3o+pvSH4Z/dEW+Pf7S6UsHo008/ivkFt335A0jDlLwdOVFxWM1LYrRpajL
wFE2n2KsHv6BOLHMRpygiRunXzVYF48zX+xKPVGLPmAFYAUELM1I9kHAUp/kJJ/1UcAELhtu/imr
s1vvg0e8LyFck896/fpvelfEgcYsf070IMPE1WR52OVPabgdb1LYij9z9j0rdQTl8PdHQSPlqXNM
lSNWgOXUHZPp/20mKY8L+zufWpIPJXfn6yHC2lM7xasI+JC1uGhHX6UhHWs3N3biES/kb1NPSXsa
t0d3rWOZCmx7jOoe9leZ4W4A/tMKIaLpF7rmP1LiTYLEpdQIeBtiAN26RDlfMMaFqYVj+qNA5E9n
eyAnfaCE5dcOMs+5taVXRIznJD8C5Cd+3lPOXd+1JHHxUXjTSHIXecBh+98uJhqqM3PZrsyl+9xF
4j/moZ+z9pSZKd/vEWAyC0vmEVoAeuFWzL68J6GRI//b3G2SaJSx57bD+kiJjpC9EZj2FPTxWfmP
2eqwjhz3xjjnwhibk3rVr3gI7sJIBKbJxYFziLrDk8jpazTWOX5xZYf43+PQItjbDGZlR7zOqXqu
FNrmMKCj4u6yNjIXgsHMG6U1b0Y5fPRjEXJCONUsfaF9jJCA7PsJ1nplUKfyj4VuRZqh5Gy+Uw5U
c1qVxOtKmACPXkUnG2Wg9uMrpeepHrqPUVCurXwhDeYh69kdXs8fZukkR1i+81tdz5TDSrdeZPgQ
KsLWfg/7BC/b+prMImeEqbZjDv1uURojr//Tpo0rkQ8V7wDD/Ehg7Guf4w6abitQAwVJc4bZeDNi
q1IpxNsJZTPjIyUoZmXvyW8mb+g3wi+CAy+J7uw2My6Ih9aMvgk1ivHXnwCH9EHhvSJvvs/9NVvt
YzYiuuy19IKz/Cwn6NUNihElIdx9h/xo3ikN/jEJa1kPHOi/JAnFOY8d5GWsitqVu+Uh+9KMovxU
hFZP3zmIlAH2tKYJfjpMmFdyE67Gqf/sp18XtmFrC7fxCCk2H5sJ/Te+8bDBeiQOpoe032Ph8Lbu
5WjHP9k5BXVJJp7e2vTwNxOvGVoGXHXfR9KfyVw5eQ1HlrLHauhocjU7W8zT+EsToed26znGyZUi
Jtu4p9QbYHm5NvybmT8A+34md4Gu+kQxRWLHM+sMJht3L4UIh71ljQY98cELXNiRMfovN+pk4DQb
4Nnaazprt0nrH2opP6syj6xMhVpU3mF2PwDyP5DzptVjpmFq0myuGYW7k7PKGHButJlrBa27CQ9k
zOoRsOrli2Vj1SFQ5p996BxV3J1sQL01VK7o81v51iTOpz1WbkIKn9ArpGEQVJjT1rmPIQJhWZRc
CwiqmN8bcg/wv08rzXkGYjgkAoCKOnlcWz7ep8W8JTaS0sBMh0AvLys3Q9vgqfUf4iCFzM8FM7du
1u7yI9v4xUDU9q508b9l9Y/XPUjAvt+7LBsnwVNowNNK4daUwsMCmZQpy5scyuJ8qBffIm9ulgX/
+L7QcUCKIu4vySciZ9i/K7kgv8EgWXglN+5vhjCt2PQ3lQ8Rnf5H/6lsc5AmS3CQRQ9ucBLZqltM
dCYjnoEAjtkYH4oPf9dlcXvFnJu278c5iXQknvCInXJJG8oiNTH2ZjrvJooMdZ2kypbKzwzt/aTR
hmmvCN8R0uruo5VNzxIyu411l6dK1yLjXThnJenzrRrGgmfKkq9ngpfhDLLaRyntTrz7hh46GmVt
kcbtRHLLYhYurPnDUa8meFphm65jvVNefafyM5LSORy2LkB0AJCSznWUiRNpJxATZ6irSAchIbz4
MmFzthooZzKBzfljxJt0GV2pOcJyke2FZIFhV5yeh3ODOzSL97UVPB2EYC6f+lNPT/tEi5e9t825
SAOK8TxrYCC5FzunCBUe8pUEKTZWU77tOAnpZTmt269EXd3OAQdRvcbCAk6HSZ0HIp68Dnyy/Gwr
DYLWSeUuaqvTxbjFUDHWVxGSKS93HCrcZbuv9eyrQhlsQ4iw3TUfVvd+qcJj3+BhuSr6i6pkV8yy
V5OfH/GCPPGYTBgkOr+YG5bS3O/GwlG6W6OpXo3YmYLbZL5PHFzyPNsChWkZYaryPUcmAg8Z6rVy
Ls44Jj2qBmY1aFYg6tOECRq6R0FuWTbfS3lfAcVy+Hzp2W3as+mw+YqwYAagTZ88VLN75D3tkRTx
qRdFLZyOc1rhKq6sU7VKAaDszwMX+UhNgGkFVqcGOOarXfF6Awq9w9vXZkGpcaXso79DeSNVRukI
05spgYzmXzA4iY6PZDA8cVA9RadkJM2Dyq1XyjpGw1eEjnu1pyD7IM44C+uEUtiaMAqaMwQ1QBvF
7i7iW1DDPWgIJuF1lvSb4Gh4LSDgqKxeH4RR3BOFMV1jMigAoHqblktbK+YQgCmcuVvarz9zLXgW
IWJLAqotp17+i7b6GxiZXQJaUGfh6SB8MwgfR4+vnfhjfGM2URQ6NupAEtpgcmiRDRqpCWd9C5Va
C1vZCptQ7ySfEUy4LY5szu7ibJibWzWP/1Ejs0XJBP6GedmwNk+uKk8KNRQF7dm02QZjMnLmJnA4
GzltrUCjxqe6SH8cKzjIQDHUXy2PaHlsXFIZs/bGrJ1Q9EPBMs8/v18sIZRK0hZ/qJ3vCHSIbgwC
1b3Ll7ssqPclNe7bYF1rxn1aMkZEjMda3Lv3ahjfW/y6iriGtJiEEn3qY5BuRoDmJWgH1Sd2VF0O
V3cVeEi5rp2lfXT8Tk3VuujUD3zH5QmhRHTUDZ99nHa/i2YNZQ3bk7fbZZOR11k+pr15Yix9lj8J
LkCSwEnjHd7stn11SV8Y2TheLLG/SDQCCz5dbH4iKP4+SX51X86vhlKpws2DOFXxilHzNXHzi7zy
PVHiQbTo7J0EV243LESDXc6/SqiMqiYUCC8CaaQRMTs8b8rLjE1zdUu4HB9dxXzQaBQkkbQOxNVY
hy9GyZFd689vkdd9cvj/K/VH35ef+RUtgvA1nKVvmbHpGyVGsCAdJPFZVhki/oqEsoiiXVQD4W7/
0HRZVv86HGOIVdbdLzjWmNmC6Xta402wbI3UbMzrnqjmb7Igv69N+Vnu3Reoul7y5TD0rtZHbggf
czs5HRcAX/ZHU0nv3ftgCZekPL62evGqwvCOEnktVyGJMaR5zFaYMYxvKL8KLV6t4wwJhX189NiY
VUedr0K4lbtXr38PtTo3HxXVsfml1Ixz8W+STRS7YunQ5KgQhkiZiFF4xauLY5iB4A1mzdN53BNd
8f5w+M8rgmYrtoxbX7cvHYq3gOM1FffWjZKTOHullp7jGbhbu2m3Y5zCnc5JbYrl1YzFtT5/f4/t
GMsRa825H6pLtWauCvTdScVllM24/7mB5GG1P5t5eu6vC62c9msDr659UkSLWnkaSUwL8aYGBs6O
WOGTcdoTkQRr2TEvuJ5OGSEiu67e8Smg5xMj4e1gftGVLoIPiAiijibw2bTTAInME4W4zqQqUULW
NVXJcmkDSEZ10kXdCC2wEY4lFaFqDHyzutORWyILSHa7FF1irExmAKmmFQHln7Z1Mv3X35OTHfSG
4Gd0nIz2w7wOVDuR0U+aIlXXy1cyj987DR5dFgU5LUMwMikdBn0bZ/wlmmSrUCo9tUFZknal87tZ
+sgIhewV+5Q8XvGwwnXB4oYC2AekOyOEi5ayDla6ZxYh4b2G6KnQ9DotAjMeKKep1nC1l55Pw2Iw
1OezYdWXIiSPwJMA70pTvmjQMo3ixcB5sxKttlKYl0NPbzL+9Nm6troQY6189FvnIEumhnV41kXj
1duf+SsoiMOdBOytWeJZJK+IqnEK5qAq3V6eHLSrvhqQ2vhIfumTZDfR5K99ec4z8sWT9bI0YyQz
qjfHtTjYkawC3U3FmY8I4utoz0OtPiSl+SSz4cOgwVlIfAU7kW4Kp0Vv/Aahx2Yiw1HqU25x/clU
jNCJuLUbcQaFT1LJawJ2csxpelt5PS2uL0piTA2/RwFPYkbeqaFO7k3HTGxWg1Mdh4MDJFgp2v5v
SOU0KStwTydGyuzg1webWW3jDRLzDVfEx/ZdWlfx0Qn/dHzyguE35RCpgxAR+UtADCdoFdfyHpsP
4qa05+ZJa395UQkJUtfCDJXf4999wtB3ln4jtvG/jdu8/9N+MhfolNCYVKEgX/vsFaJQ2FtIh9sa
jewI5dxhUCSZwbV+781EnoitqtUz+2NBwk4h1UagW+tSh5aqBWQwB1nGHl+9Qu03X6ioUU4/6yYn
mXyLFrLRB/ajEwe+tESV8ZFVwsN4W7yBRas54zkccNE8i/P3bE23UWkfg6PcDhb/Q11tsf1s2pwG
a7oOb+BCMPUbNQhWWp/nrn/sQOVVd7xRw3pbujOpFKl0EzT1hjonkfLryC2/ntCbiipRl8d1DrRi
+kqE7lNSM7znJz3h8gYWP6nXoRuYYTVYyx6vs0ES3ugZXJ6T+e+aoaS1Mz14FRUuu59YY6Aov9cl
jei1j6a6cEgiYY8azrSfLF13GpQhqLPpTu7397BmjhxhPbin3KSohe9bKtznXLvvehFtwk+5+lIp
/evF/uZlJjDuRa6LmInN280+oGDZXzoteK3pRGigkBplxV9gkWZdBxrqw1wCqZDqqOnnaLRWxxI5
b0/z36pFYblFFmzHQDnmvgmR+DdDDkgeYELqyPGDJjK3Ah2gA8hR/gya4Dy4dwDp/ihzFmTpFgiB
BjCtngq7czTl3vOUrsvkjG3qbiwz+n4h3Ul5hWcxRioQfWNM3kdERrK3A9SVn9KsBZYRZrt542UI
kwWaR8PQj46B72j2qLEj++CtsoNkJMFgFD1ON72iQQvLp+n+yZfZg/9Dc8YZlUOBGlhnh9gkw4sP
ZySNY18ceP5SW11i2pB4IvW0HSFQL1htUBDOnDubwM6LjEFdsitzhk/Z7wlUzJJIf0Oi2gn+Aji5
sWQOqdMvZIOdtBOubTeVjNda5+WW6A3OGikFIe3Yf14zk4JqZHfbo3c7hqbdjidrvhNj9OD2aK3H
urBSMM+Kb3Mpn3RO93pvTgWBj/VRR8qmRCrzIYtBESpvuUam4k59m/DYcs2XUbkCNL8j4UrHJ+1P
jlL/qE+EjOX8mExYSYPHkNAmZ2DNErowWRHgMQ+T5MSNIAy3TctcqV14HTc/2USnyz5GWhr5E5zm
F42vMMSJfgWTnzG5W9bmSgw2BzS+UbSelC+ewWBDM6pXS4mXjYHBHCcwWZCGhOGm8dWoq6s3jOJX
lD1B2qrBISO2Th9TiW5hI+7xwATWaF6Hq80kdUT4U/ntXjpwnMf8Vo3ls1QlHijhirEug7YdLdS9
afB5/KkLqFC0PAIsRsmYbd6poTYvKoTwd5/RNQA8wMlBqmJS00Q13nRzvdfWyDn4PbOXpteL1PzI
epPm0tLWUdni/z0BJzMFwjngFYH9jatZPqcQj5354v2QlYC2ibN/EHHAjRfkohiaF9LiNK+amSYg
504yE3JHIELZ/27O27eAX46gbC//SaIROqYU0Cax2it5T9ce3+GRZTcq0YYhkjJg0CNYXrJELvLD
XSRCn+ocHYMVv8CZWr6/wgAONS6N9PxS7GXsIB2Y7wpVzU2ogv9q3IZjh0qmJk//V0pNOzjomITq
Tm/XNr8tuQlFIOajJ06Ju65ECb8kgaWb5uHgcb9W2I1OYCb87wvjUFlTGmX2X+KpfRf8SkVGaxL1
tMczPvX0ShyOTZn2YqG10TpAivo0EA6ajk2Evr8txIv81FBD191Xv/6G7wENkBVCBXGyqgfoCuJ1
k/DAjjDxVbchOrSTw0PmqmvvrnB+M4C/8y0Mc6CKVpBVngrlx8cXbuQxLpxjBFOwLL9Z4r+0R16H
b/0yyK9UphSEJ296ULz2qu6vdG3pbYTcXPOwSOntoh9ypoxKCVTC9Yy695WkiY4+EIv+lnwMjlO3
zS3v3pYFGnAP2y4JFjRYI7SX4S0cufh9g5lRmGTPoSfKJEK0WoT6qoMShkOm+bvVctQBv13F4nWJ
VHc13e6LU/6chJSegTMGsJVmDB5dMlW9A7EMKHZzRlp5tghqa8VfuHz8ceHVk7yNDOoeVxSeCe/F
nOlZfcVdD6/WnGdZi3QYLDNHAqIwI4iPmQ60lidTTipfzEgk4tBAHNrlPtryvQH+70cfbZu/OJfu
AMHroKPmYHGaEAwyzKjR48gJq14LG3BaUjNCQaETY65sQs9PiqcLYti2vrzmbnm1TkKaRGbyZuyb
t3EftExx5hmFPDyQERO4oihTKIhzpO1yOMlmIDmjorjLC7k73trECveGUpDqtBY6dANdvQC6rTvH
nZyzZbwbVuaiHQ42gXePnJiN8/4gyoS75UVmlxZpPLrp0AOHiYOotx5aTIHpVcLmNVfqUryi2SOu
6A1qwmIzAkU/AenWeRd+558cwM/0J1E9e8mB+JrGSOXrJnR7pKh8Etpsm4kUKWUbreIzF6Vwf8W8
YESzVv1dHZd31ITh0QApy8IzeFB5feO+ahieS0F62JW6xT2brliHOmDtClWgu6OoMlbEhlagEVNh
PMiJG1+1qW2QiUDYZM66+lJExaZeDjIVyFvX1CnWyiQum4l3bzKFy0HMi1Yr4H5O0SOB5C9RV4h8
4Ase3oXfF6slp09S3/RNfm6L8qjn6T7JBuF4TyW7E3X038at7B0+gjRIxGiQ9FMsBDUyI0x2GH1S
W4MvnI2XKk++UDl3Nab21i/WLWFiIVMAQ21vXormB97bANECqxAHc1AWEzOQHFy+xYMqoohVXUpf
wE+kzMjkMoLnCezSsfZRmU1eW6/F0xggAbf1Lg8WhB7q8tmdxYiu4AAALECmQHeGHjSoH+Hl+3dt
XkPxb3k1uXEaEtBWBF9hUu9PSxY/PZb6TrgO0nxVNvNS0/PXPtvUoxbOtYTJ0bRf0q041+SFgOu1
i+oTeeGrRQeonzJX5NQ37Hm4bWJQk0WPNR6vd2rHDD6A1xTKqsjNU2Yk4CpL3QM1YUzdIbk09+co
c1O6dVER8CoGnZQHtbJxOMN+CCSzSMi/ETOkfuVSaHSeB+HCw7JPLK/EgyYD0VnrI9PeJGE5oxR6
1nP7tunzm7D0b1Z4tOQ43h/kinwUVApnjR78/WOQmSMWtti3wRjo1xff90InYTTc/yV3VC11+/Eq
gkk2XB+fUmgeHxkBH6Dmy0Rhjsh1buMqxDjvSG/pXxRZ8GzMA8dt4d+p/6DzV6IGrGtwx7H1cfX7
q/1tyt1ZFVsWuwVLCXWDjmUuz9cKXBLa24o77un2Viwn80FOxLnX20sTJg/rUJzVVbXk2Snm0+jF
55iusBMCGThfbAKMMsp9ytSb2YnXA2PJesOM8xSLBY3paSxMN7NJ3I1HmbJHW0h+H9zQTd7436at
wGFI0kYMwUdHIqZ2QJUd6JhIcqJrdSnGW8s8kJv0Wt4SrIKr/E4LkBQ24Ogv25KpQd2CpzWBYFWh
Jn+TQOCKB+0IpBqa6naGZbsQsnchgG1BT8f1X/Qbnscq1gE2BadDxVx8iPXCMQ9LUh1VmDytuwHL
eMAyzpbkz+pK/QicIK1iKekPBkpDvjRbv0Ia+n3QtlxLjophuQ8KWwHUo2/FwyPnDjAS235gmjxs
wqdSeIgWBvabfIBOv0gaCruMpNIjkNaNbc9SWVPkv6XZnRUVxzobHC/cBeXHuWUsztbeNiTgHsO2
mMmJdvS+C2ArFe2g/siI0DAQ25ZeSQsPHxqb8wNp9mAcNwsgvIRtWn6a1ttQCyFpThE/9SjLH4K1
fORPNYI9CmvuEWWQw4F7JKs9Kq/ciVi4qRddwte8f9ir0XobfZzuJjVgc7TNZtj2IxZvxdnEL2x0
QT0NPhzC2KDFFr0ibVCOoBcdhwApokpIT5Gyd6LY7G1xgq44ystO7lapR9h4L0lnXTY2vmP702U/
Kdg4kRbtalmcQ16LXAiDdaKLiYBPYqpbgW+z2z4rsf0qa+1rj6n0+ljr/mOXqW1IdU7M0SsucyDm
hl+kO6RrIBRkzN35ytccQdlJoYOhaZEJMQeRqxwWduqNg+nq4OgkOlClYxcXZGi6GiTLyitr3BvT
uPfyz6FV7xpdQ9uoeQGhGUofyZkS0R/+Zqgi+J/qG6/+GCSKpebmtzIlmFmA/mkVX7aQjqpI5kjT
WBdfSka/lWoffjpMku0OPRMvUnxo2W1ryysxjWljYQ9M4/xLoTJx1/LACmZGCRnyOgE+6lanIrj6
f4fe4tyyqZfiSOu2BDQcV6Q2JzwbK5T/xDZw7KrHeY1SXiwyv89rn9QZTDkd3xRZMTkZnim+pYMD
aPQZflxdg6npibzU0sgYtJD61jDT+rAYhYAmsQA8hNDD7JzsY4yijQtwDcvg1qVDqOlJuIl/8Ce5
k9KcpdNtMqSwIzetv2TGRMRvd+uH0mtGyR79uZXfs6H/kA/pI0vkaOsogsWiq6ZnreBj2Q5AySEu
P6bq22LdL9GhL+u9IWllvLciAEqdv0lmfsn7n2o2Petf89qcS1Nyl9JAl2DeGryGvZ82HfrCxs8Y
xEW4o1o3PRUBRiLjbcWoOgZdqZChOvgihEdg7k7hF75WL1elGdjqw4Q+vLEQPIRCh7zbdLesItFa
auXE2y2R92hwPo+CxCBYKTPTo5VcJHoSTol6kKC5RvtURo/OxMBvQ0jCx1c2DDgWHfO6sTrLLMug
8d7G8IQV8kRkmqPqSLz2Isa5HLccX6TaNRwsUkQq9lyV4RpUl6ygmvzZzN0NtdT1zyp/GPcx+wF0
4qloOLe58rUk9weQuLJuyOn4SRIdZ8boSchOCltNtVNix5rUkizFj2Fu65jbgrGEANQMAqhRNFOe
O7OfauRgl8zWm4L8dQEjB30P02E6CUn5BmBlJxqyFEYgdQaIKtILrCboRY4Fa4D6tCYwvcXLCmha
qwIcW+7Vod4K/w/9bac/2cUIZ0ylLc4LkhHHxceZ3ya5p14hh6MV2WiD0Cd3Y8aojmi84EHsyjlD
KhyTdzyfXoT2lkEd7M5rhHsR2gunMQuCU/w/lZJuUK/XxxULa05uZn0C1WNFIKH0ijcbuEp9cJwK
E1zAnsf1p15XdwPi0URpVSblo+u2oCKmO33KeeKOn6s7kPhQ9O25kbKzMSTx4aja9FkU60eqp2Eq
BWP9hbvwBH5oAWNYtewauDF2OIj883vW57D/C2BR0FzIL28K1CsfDFW925x3u7CWZ183b9uhv8lb
9c4ZbvX6FxLDKN1lO0HGAxBOerBKz90WGQtqMVTFKuYWM9tDRfsLkGfPp4c23nimtQ4yH+UU3zHc
+EukVTI8Wa85V3Tb8e8nOfH7BHEHYPPASSgvbpmnnnSTMxD3Cbf/2lKoOz6Q8D6hvUdyCOshLNOS
c1RlD5M2AbVykEAcCy2zGjn7S88o2ZeUvS0uKEzx4vPZfgg1qf+VSy1eMIdoq3HrZut85L+r1RWc
/dQj1E8tyobG85eKYGk7WT8rKDaVn03sC5dzzWXhycnn7tGe1mhPV1iO9VsgfQWIPrDGPjgYTbdR
CsRdCzbNm0hmHYHoedeMyW1EEGjJN7TdX1rkb8rk63CxVYe2BRk2JvEmDyn1Ie95AXUbId4e+k7o
ApomQwJfoJtC686CThOli9k0TT/EXvwwT0ytx3ZZVfVCatPFlF7eyJrybPWUhs3fGcuANBM/K/ZP
JKsP88/O29YIKBaA8GRBcix7Irb7tFtMYXwzFITsvHcENgZ3vPBCdP8ScslPARG1i/4mvmAnG+9f
d2HLlwZgq64OePW6CTPv6VwOjjhaXrGlYWniuFHC9L1E8uFXYC4kz+H9IQMubdifhjnqSUxZv3Ar
fQ3N8TV1/6bUIABw+pt7bcX5KhdEsmzQdYpy1r1FVDx7DhsB+ZxS8Qx9KQmfuK4jMun8Ks+DVTAC
3dwBTnYsBjuFirupXotSuintet+L/IEp55wUt6JXH2tDS1yKmMDD5b72vsyJXQmNr8s1Ezr22CyS
gSG3VAwzFk7zCcObDOiDkvBAWil1CuOYcLYk2ctyEuraNT6EMn4A/36U0nQyCBW3XrH1RxUoueIX
9uuMy5jfXgecsYruIn7qyrd6aQMwY4zq9In7sqj4yYeWtsiReRJZY2c1dYWtBC92TVSD6adB+LgM
qIFygiBSjsXVroYplBfVMRigcgJhxRqjJ744pfQM1ElHbTzSfH9qRvomTmfFSkkdnd7KT43BsDJ+
IR37bAzrs8z2G0IiZMatdhYmapD/cdq58C2Qn6okFR23qAYxvbzexILkcSG9/s1cLUex0ruQTKGx
tgiQCEWPpVQP91VF2oxxYV6JOdJO89eMuES8WsB95kPUrPuf7F9TPiJiW0Tlo5z/cvDFBsGn4vg0
5OOuOVrT0/UoepS7B8dt8JQOcp3GCWredxSommDFY1ERP1FfF4Quz3Vbz2LZvHWL4UBFo4XR3vvP
41sV81iE/cOnFG+TGJt+YqLer9OLbLPSqOs5E6+L8HPCKbG0y33RjVtdFqjMqqtiFhcx7e1Dbx3J
Edo5Tooyut0WGY3fh6ZZsbLVF4V8O8qYfLkiKBqNmRLhi4k35YibVo/X9Qd7g99XtHaZHGwwahOc
xtuwNjCDWVTbxLlOxhexB59muAQYRvDWfgpEDiriESHCiXxP7srA5LKyEONrU+th/RkJkchWzVcc
sZtJgh6wxifcpPhjED7ote5Y6gdJkeE4bGFFiAar3v8QdV47bivbFv0iAsVMvlJUzlKrpfYL0ZE5
Z379Hdw4wH3Yho/tY6tbVNUKc46ZaCsWEXg9PHcoC+5opJWzA6FjEbEI8mHdZqj0unEjW8F2H23D
aVxFVHSMjb77jM4ouXtW75LWu0lbxuZtsKDUXJkDuo0hPsVScZJQwkDMwKYDQIV+q1rrvaN5i9yP
73JtvCULC6Uw6Q9wLBz1g3muscPmTwoedxXg1NjgnctWtg+WrqZxXDTXPIvPqWur2s4TaCMmZnRO
smvyanVnFGqg2hPBDsrTbu7ESgr+kVJG1ItcIy1h1LghDtIllGi+PCDNaLUmoZ3rp2SiwB67bQZH
jG5u9pNuGArmcbCV8pq0DfHf3TL3WdB7XdRfcVa5HvloqePi+8Q++TGuU5NgZjh9voIji3UIpzT/
nnGiqkc3mLfLtkFTZ+hb35xLO/xJ9qLm/cJAwS4c4qB/ILOoQ9uuREfjf/dYh5Bgvsf279GhlrTr
aE93vzGOWvsJsOh9lb7rKQcpHI02UnZ+ru9IvzLG5C1ro7fGaO6EQigOh9X1CPmLFWgzbMwRE21h
r0OcpOVKfE78zSyLWcfV6lwFEu8JczhRglUUK0tZJKvJlleZSy70VVOxKBpsdM/6pjGzszfEFy22
LlXaXlfT5m3opjXuuBCZQVy46UA/ewXgq6/B+KmydhLs2qF50I/wSBBonBh0Q9lDmA3LZpZUT/vD
o22qgDQl6w0Txvd+TB55UF66Adn6eOMyHpON3PCc+Tx3PQYbTKmu2w+36dKNAWua4b93SdpMarJi
e3kO6mQZHQxCcgK4P/YKiQ0NHrOLDsdxXrHBnTYhry/smCUgXA4IXxFBQxnlO0RtuEbFOKNlAIhD
UVNAkNHe9ss2Ky5ZVl2SKrsMlrLp0c7WPYDIGF1mQ9ZbtAdsQa2aHcrn3B0Wo1jXG44RkWxiGS0s
4TzAqqmWUAnoMgo7mB7vQMiLf+bBV4sVspc51kXl2AMWs61ciwkgm2zGlz6Cg33jqpp38avg1i6N
a5RbR8UgBMhal3WFIVlZJoV9wssUZUc5zsjMio6B0JZqOu5kOTnUtID1NLsKx2WHTpVXupMO0sFE
S1eB82wkcJnWLlGl7VTAJ2TU3n3LkJgY6+yCA2YhAmpLsjUiCXJmXkPCbdqK9dlEfkCZEZ1Ror5N
JVgtGMi2tAbRumuXJRWYHQ+fmRwHV1hPbjGof2Ko5EXUWzdI1ws1yE7NGN+zQdV3GrrUUq+Ni6wt
05IY6sbAvhj8m+t+USGvM8HRWOOCmwUuSKZiPG3ytVYVn/V0bId0p1vae8EvB+xeAXjKDvWc2r3j
liFqCzU5xNWydET0U1RrqaHxQSC35oaUNdS7EluIt2DYTzkKU4gnov4W1Y8ETApOSxS/BdrW5J5P
0cTGku+UPDy4Mm9d8UzKTePf+sUI4e9MZDjpMXA8YIkQgZWy0Tw2vhu8IFMQxCj2FWOIotm1g1vU
m9Lg9iOCy7tMZKEFN2pXW1rggcIUk0Ix71g71nUFLPAk/BHhvKc68rc2nhMzYjBIGHoN4dLINZwp
Ct8Wj61kS+CI2ubSNTfJc+uSpeeDKYyrn9Yvg702bZNa1lZFK97HpPglI2T1XwQCtUsShaD4mYYt
Z/WAQKXDvxTYucFtw71DNNCyxDdp9HzNANWnHhRSlMIBUvvqoCAoEFO4t8fkmwCYdaO2o5viYZQj
FHJ+kJIwTPpKm2hiETS8Pzw/mJd4Thg+W96z0wibVFA6lNSWmolUuIlHrrPsLRabuupPqhY4hhn9
Riy+gUkZPl+7KBZETp/H/tHo2jExOkyrWf6S0zP6lBn3Jz/boTtGUr7QU5IULB0JjhXrn36evio9
dPSMv0zBQ+3EEyqXKa/e+7I+4sQnkUFbxX69LSIwmJ1BqkOIzFtjylGiz5teFpdiYBIFYciAjFEg
/JYqOUgS7o5e4tvk9eYJ1BjWNcUxJeLqxSnzMImTW1ij9H+SJrbQ7feSyUP7bOQ/Vb7bGDOQQQD/
QlyCLXYIbkYCJOmeC0o92ZRWXayUNDcJA6wqUd7bxntV2WfTVWReBWfF/x1hucA3JK5uiMT7AG8l
hVZ30ipNdxt1cg0T01jco9IydJ7mcnJSOmbRsONs2RFHhOABAbLwh/lY7ieR3VIBwNiqu5l+2rwM
hvkUy7eGWNaOLU4ibp4/XjQkMLlKMEGiVxeVUxpaFath3jJT8YlI8xSnG6SPKkekWqWQSpIV5aRw
sCWae7AIsUULNks1e9u0nQ51VIAkIaZsHnt/V5jTOtUDZnsg50YuZE3Mft24pXREaTIZDJHtC/lP
hyTIro0Ury1TeWgmVNQw+5ObvVrr8JwZJMmMOOL0A5tG11fvoIXPZYkaI9GZvskYz8xrpsg4hTLl
XHhEelrWvpqqXdAWTl7D3VHtlSHsb7uTsmdnAiKElGscAfSWe8BzwaJgU6lTOqMSBU6V6UsRMrAg
k2/+b0xA8+jNS6/6M4stqY33pGoXTqPLrEl1Ag6adTej6admOHbfw5A+UJ81L+1fo6FpgYpmaHng
yP4tCZs/xQwDjutrV2bmip22gMHNe1vroCYH2XeMhKy10mhKXHYYjWsC7nK0N2n05iF31/nohep4
UzMPdfdPG0z4oAh7oSaL0+VAInqfxCSkGQcFQ5VdtOFCFRauD6B4LZEiZQ0ak5kogupoI+lf+qSe
mWtezDo6SniVec4Wibmx1Pg5BB3Q1oZ4j8mvkS2xH9sE46ojmAMiedEsxsnGzWGW3TW3h9sgDz45
3NXdNlmYJCsr6s1F4WGSYqI3Q9/Um+rf/Opbrt46axfBEOVR4/MVoCtt1IOd+99UEXjqpv7ZC6x0
MSUmShQ9mba5Dc0Tf5nMTYqbJBvvg8d70a3QPm9IkiSlwwYTobq6QH490IYj6dSaCYqjWhAGxVGa
kjvH8H0rMWP1c++n8hmMh5THTkJiC5MftMzswjvJ3gVNyNCvefiMUEpVPQ1srojWdAhvQFc1yiEj
B9Zftilt6DpeMolKqgjYSrHeHJqXCsV1qcWh09Hbkt9DVtR7Mx/RZD/aGVOhulwBgV8OyEVJ8Uq1
j8k0mmenRBsvUIJHZqTVoY28mRRXmHuREjfVzSPJBD3kqbPIPSHm6sLC+lrnEAmmPmbaMaKiVasC
TVZvIpJvckS5lVTuQmRw5NF0Z61IGTxhRqUMz9w6+/HynMgZCtWbxFahzC+4jT7TWCOm68NSPwQa
d2M6NMOJqZ1r4VaBH1bVW4v7Ps73KOAQTAqX7tx/pNL4TL759BJuYqxxPUB4m+6V0Upr3ttlo7Q2
DDXAs+mjGPqn0OE719q4YndwMzTSUbLC/+4BelIfhhAOzHw5eeD+zJcyhEsNxpQu8fSz35nI2PJ/
i46ymFc6+gxriUHjeoyn+iTbDaMCGbaf0Y9vNlBOq+o4rn3qutRtzHU33NPx38DnQXLGcYkUWM1W
vsXKl2aByaVLihWRy9pXhzqP6grpz6155TfC2Pw9WLppW/4KAmic2GR7veCwYq5wye7Rx8S3jReo
oEn+gZcJHECZ3mAELPQYlRC02OStK7ZadreCuywyTP+XKE7cRDf4VwSmTdeyFtDS/aFHw8x7tyrG
S9keQIJLzJfV39E2NlPKISdNgtUpU2zm/m3f9Es7OFRj+sk32ynI3/EcpeTJ7hru99KpqhdwMCVO
1xO9i8ZfkgcI8msCgQtmOz6YlhiKDDWYq8vkDRl+ulaqTH2EksCBaJiqG0LtU28NasHxkunfunog
SKtQpxS3ScmYR6/tXc66i40TCVUV12gd3sPxX6C0xOdUHPdGsq7bR+JRWZPz4iCiIpccNYgM6LUs
EcDT9GwVbUbyGiXhrOTuIGna6Q39z59sPCYUx4PyK4UczyMhIVcoVhuJ6f2DQ8a6EFfqDklOK1A7
JiCQhanzlUwp+nac4+4Q8+HrGgXZQxcIppMgM6v8EUFRxz/K3ZQ1tL0A1MmY42MtmWg7c77R0No4
SF5J3+OJQS7l5SkkkhGfZsK4xcPxPmnVJ9dFupLZsZaMlHFUuFnaXXtVIVhID39t4ZTxGow/DLvJ
czOFACla96u1S2+Vz3ewI2WvcXgRWNcoOLk4cPMasatMWxndQbAYrDXkUi+loccO7Na9+2Irumdo
NCO/s0WJWSlymQkgvIw0SL2EkGIpdyDNC/mqzR2Tvkd1AwibYy7Dmeq7+HonXJWYqzCmmrA8P6Th
RAqj+QDiUXM+Wgs6fhICQYpVw14eWdrvxnRZdJxBVFmrLliaysKQVFLhhtx0Eo0KUE09WES4HJdm
2CHaF3zA9aza2ZNNAOvItjLVvHVa8IlGopxSno1V8phCBhUJJhRTJlbeol4r6hbFR9tojA1ZMBO0
gEgPUnGq1WQcBOknYkckt2C9iaksiATpyUAZNYxKpF3K/A9NzqOHb/nX2PJGrk52Z8VIA9BVTXWx
vDZF+ozEozhFdrw11YUs/mPT1HzI8X0o+2w2kyn7nuC6xEUJY+kfvboPgfiLr1BCjMkuqsRTgyyO
j/YKC703XDvE6BPLoBk9T/jKoTB3GkvS9Jl4D1H8yK8xUhwpfPQaiS5kWug+kj1OvDbvxLnh2En5
fcsnk5g9OT2ane0ls8bx4qXxXmaJPOpN/z6m/tMP8W+OCHqZK/taCSBGOmt2qbhNIuUugPENEnxW
jOFD+LJ/7NrolEUCrn/IjolDJkEKFTcVG2IFiURALI0TMwoG9GAus7ZEEJ/ZV4Tjyi6L56TuiPYk
aJmFqKN0kZWJrfecnEn5/FJ1pgQmdmZNIdiSVxg7yeSKTxpW8fDzgyx/yt13TIBG0Dtsa3kpOqoa
FWkjP1/Hmdt5bqkQYEcVjjnP/IjEJxBO7ROhNcrodE4pv0VI37V/QYTbYJWdKXb9wIXEmJIzvVL4
LHVHiIImR8YFMUvFBDw76HPb52opPViu1RxXky7OVJmfpW2aTh8O+aHMw/Lplzhm7FHcfS2sb0or
EUzYbeSElscrVbgorAxsU2C0kSOgkgYwIa2cjiKGqiu1MEY5XJ7DD6wFvj5VoXohl8JRFSnbWGRN
4URKPWdqi7USpIdJQo3SmAh3wsTfV4WyAoXY7kxSx4y+XUyFEYBOZdhAF5IfPB+IaIO+D2br0jaA
8ZOtDSpNTO4xNkV4iEL8aeUk/VMLXfxFGPPbuegpfrWuU25G2f/x9aQnfkMmjnoQe7n+IG7aineF
vYJnMfL+WG9Ygxw+a46SMCA5d+MljnZm8pnTWyGddKTkpjfHnL1Yh9qFSEfvMtAumem5rk8S0C89
P5ZMECJU0qpWbUhKYL42uqhVQh5osmQdiWVCb9vbQi/3YmCoA6IjIUisOhYoy1B6HtEyTQQZKf4L
M+0oUx5vxvFNRmskuXl0VMIdTySRYapJu46nrmWoqB07b9/990TVS2ANLU2MjIEvOwGnPdtFz6aE
dWw6UIfl1sgiO1lHek84ecu8sZaDl13njDOZlpr6Oc5Rt5YGG0OTuyks/npPbFmm5QAVYnLKVDWL
kXCMoWMb0SYt7GnB272NRP6Xacld9b6DkluetLlFo/W7xoN2QgTSLI76GMCg+1nFl9LZyZNi+plA
IIFgWY53v4MxLk0NYEqg0qbwI6YHPP91bmxBYTfLIlDxX1cBJo1hYiSVEsCLCjEJyi+Fj5Vw+SI7
E3G5tWppFX8I62iliw6Dakmi318rbcIHVxYIk3zX3EexMidHFov8e3yZxwLBMlzuf90reRlXf9M8
WxAD4KBWJT7yh3robwD/EZdOwJIdb9oAdhvewjZHo5KnR1hi+jrKdWNXIkH2tHYvN0mA8HYe647y
IU9zyEfhjzdU+TrFQIgZFZILR0ywJaYJ7LjdVzey4x5FJHOYhWkFAypnIBAWdDoDK9Cg+4q+pJDz
0TPTjW3I6zweXJgzLsEKuK99YL6RPVt8IVwRf6Ob30Ozl/Wdpd9Nc2NHybIzwoXJcjxybTo9z/s1
IsQkRNXA80pIEgwJAC9rIO4YBxs5cbzsMxbxDYTIET0yOXnkLF81ZnBOomD2H/hM7kyl35niR7BK
EmxNBO5lA+VpYX1JhcEOVXXUpH7FPdBk1SMKNCtIpwqIlbLDlmTGbmbRMCaPh7UhzzKAlv7QStpt
GCPf0ZRl7nsrAmocJnB/HoPreNfCAor/lcZFYdCmbmWArANLJYNIrQhaapsO25h5hkfWWtWd7Fbb
EozptLzDgqu4CnbZ+N2HF8Qn8D64fcaDmuMfRoHA62Hd7x9pdXG7Nk7V1TwVMWmdwxId10Zn2tsl
Z7M+JdqmDjYN9gGw6Jh/5IXfX5MSlMo5DL9VLDOGeqmUc9tdnXEoHKn1KG4/R+VeQH9uz031lOMX
uYlsI94M609takdFyZ1077LIKXYaLrUVY9GiPw32Sn2W+aNVnhpj04xR/SJB2N3/pN3RItIC+UG5
SGMSDI9CvSjpZyDtTZKrVf7rZlEDHaoeEoqW3UR3Tcy3asZUk6pk1SOX5FtdHHCGGNOLYluKoLNt
OhyuXkt3iViePByqMnxELAOCTZmvatQIkkK+knIMAmYeyHeQq6My5NeaKVuZlkns5qJQE7LaP339
bvAylXsWvhWgGIN/vngN2jkPT772HFk6oh/siDZXHhO8/2Et2q0oN/J0NMdlpawjBgmMxJNdkJ8a
ymc2zi3i4E2RgRPzbr3/q8CifSrRezitceh0LSwthMn2X0BsMRGYSv6ZSR8Sj7dXYx2vb/HYwO8+
N8WGVxJRvGk4CiTeioI3wUeBm8t6vWhLivXBETPu8uxhbtP5quNrmFx0tOlzxRVhSUxvrfeO2JwE
rv0AQQUZdn/0fZXW5HviUyTHMH33yVTNdjzZWJFpwL8n9PY6hvYrZVRoxGu5KbkQo3UewVEYuOeC
J9IZmUprqQQnSXl0PBk1IiwGry0IhdFVCDvRUz6FXvKhczR69vCVe4FYT0VhLpUh3qiU54jFcKA1
Ai3jn197yE+wO1OMcQksa/PdYJc2Xmh9t31Bwk+jLTgVsHM8cp0Kn2Tplj/g0St0YbWUp6923r7r
EuhBJMRhtwkUavDAdGr1x0+PbV6uO2VrdSWaRgJEW2zhK5MAcNFeBf5+iBI6o6DRzekAo5oi789C
pBy07+b0FXDgR2/V+NURp6s82/EVjrsWs7zEOor7ncDpXPSOymq679d9PIE0QDfzkWnHwThKC9bO
arW3DbSNiwJMRXQPsNrgD2ldy3gF6q9iH7TpFZIfmrZvjAzrFB7RNqfrGA6RuHrhl48hgTjhYhX3
V2pHMi7lN5oVtNkkz/jkYe7ypqdeMQLTDYSZnBl8naQ0s47EITiZnGBct6WnX/vzPT//uh2otzyT
2y3qZ+3Yh3s/TLrTfz8Ubfe/n3k9UkDba3+6mtjNNCK42O9RMLbkb4QESyGP6pZV19bLYiKCbbTk
4OTbMvW4OTs5AtUACNteDX3sf+TcuE7zpKrOpD0rNorNJNaod+oAc6EOY7KxLDfq3RKsu5OTARot
5L22hPNVLIYbZSOyESGtpHfCVLovalHIdcwQY7GAM/Ko4xXNZ/+B7HU1FUuCaYfiOXkLofFY7MyB
YF8Jrf12sK5V8orbI5aXsd323q+F4kxHAeN4l/4fKOhQ61Z5LlwiwNeVklabptVhxk8kM2aJdBjQ
Db+bLfdsJCkZagmFfHe2fWruRQd61eDs6dkDMJp4ZPpx6FaNeQMTq1X1IZL6e8Pm3uqSbVfswvGt
aNAOKmc5Yv33UaCjVOWlVBtn/2gWUBOnm9dboKr/KkDWWfPXtp3T1HuhP1suQrngmz9+hQirpXSm
B7w66y02E3ZSD7P9q/BtkpC0VeWHauK1b3540iUKwYa7pgWCukzSo6JjxSrnWcBfGuacPJ+lz6SN
JXkaom5Kb2xuc7YmzMcD/RYxG6T3x9gIy6ZjaBD/s7LfZuZefRSxgfCUeCbaV4VQgzpkQ6NgACzt
9FvNI30nqT2p2JUqbaIYt3dQKhYfbDZO4zTJi2nAko0mvDj/90Nhl8W5Ug30kjWrpsr2Sf0IujNL
wmJB0AHAdLTzpYbJQo3wORRRf6xgBORYzQI1Ck///cyLy7ORhv5ykrLm2mFtRR82lZ+Bx/onsGkz
lbC9FTbWGBn4k/maTZk54gO2zihveps88VJiMhzrNKijugcYb1xlLR0emvcsZc16t2EP0onCzBnk
1kGML5iHMNWcdHPdyHp7mEqSuwk/AHdRRAwOBuXSsU4cWI4yruaekGQM4gZzaTo4HAgBh1TKXI4Z
ZestpbFWKTNSUlIyFceO8ZnXGppdTU6PuUcibiAopwKm/mhxVYHFbkvIONMiTQT3UmqlJdoVdgme
bWy7EmGz4VnGHhP0d2/FiHD//4cYTFl4HBAX9nZK8ZLDTU+luYLLxoBWGN9TetO1wbj4gQ0fUsZA
mFXqQUW3SwSTvNcHc6QqicmEDvHSc5zVoW6f4zlyQkK65uXgBrBipYdm/iFVI2I/59BPE+qlVl0L
xkE0mTknWmG014zwgEZN5Cf+Q4hXLYcPPasa6dUtbmVIpD1ZWOaUESbdDpQqzNXDXIkOTFO/5RiR
cxSZ7VrPyBqqEtlwo2rGJy1k2mTXzPXo2lJEd1k165JdG2PNKZPx2kWf45AXmIbWQ1z7C62NPjtU
9H3Ng2wqd90f9p7ko2UheukIpv4sUh49Tash4nSYaPxOJiFbySwnFCOBxRYbJs8AmdR00d4YQ9XR
sBr4EhQMsmh5Y/imhREQGg/dkxcLcQls0kAtEaQ/obKyR6a5ta6Up1gmB1yO9PCU+POIQlaDg8hN
6ohIfkYCmUMOo1Wv4l1cVN59LvNYuKDxFCmhALYNP5RTRGR9tCwsjozC9AQbF6/ZdQn7eT/0dRTv
uLVUlc49w0pu9105IVMHfS8UWj9vbBepMaQr0xAInU1kCREAGbkk/8CHu6UbCG5zdFaXbJDNa53w
oAbTQJwfTSsftEWpZe8emt9zFZMX6cvkPxiCP1S0HiwX5t9qo4WvJPLuhdzG8LJT3Y3tzOXM/Wea
1LLw1AbHkNKFZzMxsFna7TFz8b2dPPJvuTMaOX8W2ykyEqaFVb6zMz4FPXyAdgoXmtEgSuODVs2h
rjJ/RpW7mcICxVQFFK718w4Iq4xZ2nQROed3qYsFmRPW2Zc/5FTsyYyx9y1wDFBnLRseXjOThP/9
YEqZ4cYs4uDdSMUlL5g+ezlxlwU45cVEyeFXsyBRjOnO67FHSgMRQsxaTM24AJhfGtVXX5yU+oC1
rtdfVvVV14ZLBPwYXUoobRqKekgQNWk/cbeyLcpNft9rdB7oU8VAUs/wGIRwN6+WTNjQbDRvvQ70
IjbhlzW2TmYO2b8h9azVvF1k2rRFgrllwt1BPNrUWPhImzh4nTCOLXpdbf6cTgo7tgBLb2Z4eHn5
vhEyAk68kF69AOvZjvZvEzEXSDyBhupDrXrOorbehRqJw17r1ySQK3iZ5fRNieYyPCxvPTcsLXa9
b8j1Q+Yb3Pw2HGFWa1/jEOsn1HMBvswGhVceSc9YugRBPYtNPQxgJpNytRdHyO4L1BA2DfmQ7FQz
dSLObSdXmieOgtgFDZ+G4EIkFp8+g9tpCt9tP76hk+Idt8ulVgWcWKg1S6LVHeFB2R4Sem8P7VIS
0BQbrLmbjgiwcKmTReN0ImQ+Tl6DPy1itlMExVcAXJizKl2tMYfUNqG0rJBkNn74bsyE6LqNNk1R
3HWiRw+5ySyyCqPqnQi4U6+CWTSAaLHETogWjn/iijWc1Q0YKKmHSTqJV0lKYAZzjXJheL22ScvR
PmmQujg+NoYieX9jNILG71jYxyzSVKjlyOdWKC/zU1R52roaaDk8gwPKUzpk9Y2FKoQHfymUFrJG
NGan1vT9Xc3VaUsYMrJCc8hAYBhvDad8wrmkSkQ6/3ejYqf9jCoL/ZOSJ4s6iJDPKsz0B9xsNnYk
TzGrc+m3B1GM0240rkCAcXVYBfYDYtuNMvCx4rDNsTWroX6TEIHbJEzqxslTauIILq1ejhwLzDPC
6OWPHzgW8MlMc1ZqcGqnYsHiyM2RSnOBZ2fdDhR058m/MPevZlm96SPL7CmX3Q5kttkCq1Gtb7+Z
7n0pLhqWc8uUH1nBQD9J6PGRPTyxEuwo3EDvhgrZJBYpR4l37+a5REOvCVsWHR9bJBjTDNupWfNG
Ai5EfgwyGBJGYM4s0wnF2YBLvkDoL3XVWQpABmiS5+1y3RWIOlvLpO4Nkm1qJgep1JBykytIbWDW
G63JIKdjfiPLi3KBQLpfVUrez7061gsl0EGvRCvkfHuLFF8YEzTtTBkP0YT+v85y3nntQoDIabT5
DGh29Kw02PF9diutEHsya8OK1BYN4vHIEV0JDo5IZcMZFvG27riLJq7dV2IxNCezb0LCiBtswqO/
JnbIuHo+Wknk5rjgJTh3cjM6eLeqozWsUVK115bYla7vXLMaJzQsOhntOn9BEuAqiK3B9SIueO71
AvkuUijbLSPsyV4HtMZiOWvwPqSI22nehlOtDzDTp/oLgbPPmGlARR02fPGafs+lW258jWCKdeZC
0daf0JYnI1HCqPpVGt+YnRL3Xqed6bt7tgSsylO/WqQ0k6mbJ/e0e/jFt12hG2FkHpUkJTFgt+eH
tykZ3T01hEPeqkuPxLQ48KQcmTmFbBzj3wrOHbwTdFKmM2BB4PM2rJGJMjco8KEXWGQdcMK8jIy3
K1j5CHD4PPxl0qJBN/MKwEhj/H9YSgnSqFjx6RM/BNAoTGmGhVaGkdsMfcn1ib1mrtRMDcuEOblY
zNFytiW1S9vvRyPVD235kKex/aPCeR+wpIrC5F1Q08CVB/uDCB+k1oUxHyK9uYkEfr+mZhDCNkDp
QEGRsI5fu+av5f8SvKKQuWspmk8/Zh2mttT4GZ68parKsDXHSLwVyLgb3k1b+Sy6eptDaZHsTc+K
ap4dRcwS4uYbfSFcQfNRgLqgHtr0dowduccAR9lBG2qzqio2WbFjvqxn3x7Pa9ZabwOw0M4s10NQ
Up0ikIsUSgZeJ28eKtKoYxwkmLPQHy9RhbLU1nQnHCcDTG8K/o1UIFtGdb0KfeZ2Vr/IOE+mslvW
pByy5iwbnqdQASUw1Ze+igVkRnoT24c0PVOxMcQH2XaKy4dRlelOTEyQ0L3/UiN6mCJ5fFtwjGGU
p4+GL1ThWU9yuzubRX5Xktk+MTW7EaEYo1XD/7RZ5AncpqGU/BaWqwfP1Po0oq+2+md236bJTPJT
s29zKWteKWwD5ZDH90lfsiHDs2EZh1iFEHUc1dMk7zKxHjyXACfTuurJQmbmN7vm1nr5oebaT+Jr
tWsaJcTFLuT7RHGq+ILnkwG/Wb5G/WJAOoerJrlac9bNj3ZwAkLE550Lz1bPFro4zVWr5i9k60Mi
n6niTN20xkHFuo4X10gZlq9L3Eq5G4F8RRM7tS6l+pdKYe80Vk52p4KhwrfTYYONGvmF3Bmrtqkv
lskCoGvV6TaQWUhqyJuUIsqdeqRYVngytPrB/t2u2caXNtm/fvhno74u42YhlOSvNfBoVjVPfcFB
ufA3YOZmFUtM9HceauvO7LiEQ1m44bRkxfmXt96noc/iLcidtsYOmY7rkBA5Rix2x8qTwXwrMNUN
/VcofAPMDbvgacrCf6oVwvAO+n03zKN9cruPmZdwQhQxgxyR5JSKZoff1fuomqZ+pLm8hEgrrnQa
70KvbPiREmn0VgUPVqtJULDs3eh75ds0GTJCPRm/IHDPLigXcES0Dy7s0omVq2WnMvIx0DAaIwU1
zD6DVk7/MZVBSTdQ7GmytrUNdkwlQeTkSw9Hv/myQ7xgw8QgUzbRtpBDYv8oEEhsQh10D85z8BGN
3wIjRbQe61VhORN6Zq71gClsRyrvos/WXgYJmBqPZJv3vPlKofNQSeJ4AKSsKbtEesQIBdCI9dO6
TWErkZUlG4vQf4vGA40rAma//O6wCvVLefyRk4fffY04z9Pqj8MbXsyxz/60XcjOrPdfgmtdYZEq
iT9JviThUtaPvgAggXuR1bzlb/Xkaje8uN9sePXWKW3OMrDv8VR5/yy2dTVMaHwXXvfPTj73ovue
cTKy9C2y9xr/YXgwQU8xZWREK7NlX6nhVg/eBnJHhMsHo/DeTeWp9N99/BdoaLyoSKGQS+XLUEiI
n445KFgD/NsmzIgyyHEooDuQd03wXpr3rAY5TOCcyxY9Mr56a8nAEYMA7nar/vXGrx7HK6tyBTVn
8JzNsFl3LKK9JS+wyCrIiFtatj9bZU1XLBEuASOc04bCM/hfbViq36pgZPqQyGLhbUJvHW6xbwy4
yyOgxZsxAq34kczMACxj+8x6BDS2QXwoo6epErxnLaoPHmkm8CBCeRCwsB2ibDMA+zj+H0fntdwo
FkXRL6KKHF4loZxtyW6/UI7kdAkX+PpZTNVM1wS3W5aAe8Lea9dLRBff6YniICODWtlF0bppCB9D
97zhhLHRE5c7I0FmdKghbsX46OKZBkrIjUVC4pLQRfbGqnFiiuCFkBUOVYHjkRC8S6GxQdsP5FsT
gUccsncFW9ZCljRAufzT3AdIQ8M9wZOcjF+z/Mm8OxIAMwP7xbq4vOHbMczlKYtXqne2oU52+1K9
qIrvamtKHFgAQP+L6cVwtnwYmv2VGMeQ5MuRLKBVPxeAF5SimOdbyCSI7EkfYW/SB7+wUMLgILWl
16NxvfEVZrFpCshBW6MnhmUtNd8aGAvLhY4jsTWvoDWd6Ozo5xrwp7316HaTbcR0Hf+VghL25FCu
jcMl6jYIOuW4q5NbxCoY0Gv8VIojTRScE9TXyG93WfIxDj57TA2KUERZc0CvEicHCzTjBAf2JhqC
PQiJ4o3zsZWzGhbGt3ki4RzsT65toLao3gFia1BcuaYV65hLSD2kauwqD+79zdEj6O8+fVCIK735
1/cHVt4y/4uqUxuf2w4NDyYmzGn4r76K4AHYMlMAxZwYBnTpHiGTI17Y45t3mEQoUwDxh1wA5LHa
VF+HqEHTvTEIE2I0AsBT85lNy+k0iPdc8VFCCWOloHYvP3ly4ZfsKgiZUEXPjrOrizNrKgKqkRF4
BijVF7YqIj3lsN5MCCcP1bjz10gZ6NWbkdIQSp95cunly/hjEl/ESmvB0kz8ZEQJtCKRwXaHRZ9z
Z2OxqUd2cVtVAZLBG15JtiFoHyqfi1o4jPjAUS8sXzq81Qspt5pAzPyAAwfSOh0+nGL3O/ZsKakc
5bYv+M2olkk1XrPeQHEmsEUCYEp2mb60YLeoG75pbh8ICGip9+2SITEH93DkGzmMbqsz7SGaN26H
L2SJLIV9FUcOCX/kTfa3SntyFqPZo07Qk7d2hhGDdXO4s7dspOaBDvxqlVoGSxE8hfqbcAEWacP7
WGy5IFuFHSM7nFXn+qj7AoKYAS1XmzkSCWgfJ/Kf/G1xU+lbpi9EgOJY5SKxjCUo9hjqYTyjuQaN
VSx2j23GfIRUYuZ6aIlC3/AQXnO14jheAe/VEGbmw0moZ2Dp43ibNDhpu376lcbeZcKQcKSHxsYy
flDccirwHZrst69PRf1qLzVYrDYuBfR5x85ZoYyS1X0otgimEXsqOozfN1yilrVsgIA4Ozme7OaM
Ax8QXoEl5HUwfT7eoucF4RM9YUFMELPnF61HjPg++5KqF908xOWhgVSnzSCPBbqHfjhbw4tVbpmw
19NWdw6uzpgn+bDbo+fuquatmlkxX3ATpvFNyocNsmY8gKabrGZhGUeYYDMmp+mWRkP/Ft2N7COx
fngCp+aHCzUPJEK60wuiNdfudNKZ8QwDkjt2EzoUYQPLfqoPO0GLqZ46T65UO1iK7GjeOq6WnnFS
6oIvp4vMc50zt1moYmIRcLLaW1Gc5nVkKl8DRi4h72AHu9x2q7VJENm6Ip9yk7usSJFiJhAdlUvn
IZwyO1i2sYL3O4ym6QMduMk4JHC5nvsaO3wr86cHywlfTbCJtLZ7paDpeBwBWUK+BoOoeYZu9VYM
FMcC3cyauD34ncRRQ65U06XZy7M0CX0LEIzsMOSaq+hHz1qPjwXXUFOon4OB9D+I0t9JNp8lqsHJ
bLft3HmrYYuPuIE6D3Xk6I15vUXk/C68qroXKam+aq2Yq6IjT3aA6godfuUyIDkYcEryVMR39AOM
BZBibCnxDvDKJ5CgU3Qv5uDywQ2o51m9TnEZ3XthOOgBB9ywxZ4Qzun2/y923F6GLo2XjCvsOc+v
P5u0F7qkowNBQfpDl55q5k+ktVvJq4GvzhakauVZ5PKtWFFksCmuA6tIVsrYCWyiW7dpwYjW6q7Y
XSAv4PMgvsICVABMCs2V5/e56RwIgXogFTKfVmmPfoyp+TiGobIoRVoQTkYD2KRO/xKRoT61/Wvt
ZM5Pktrgv+iCRzct4aabC0vU9qmwGU+GWRiBYzLJuFbRpTWWvFS92+4mPHR6KU4sPLx5PMRBWEBJ
HkwdM36flgTfNkQbM/gkeU9INu9TSYkQ2ifVgU3NoG12l0yv8UYtDNKqExtg3AgoBL7XMVdU1MPs
bDKtpX82DfPUcHf4aEcK8Gb5T+BaLExrQK5Bw3hmKm2/ndnbhtHeQMrdNY9nqC6L33HYSKxpunHF
m4dmscwMVOxAWEedcGRbQQum6Q2y1wA/tTNnqYpmclf//5Fy/nOnjB1GSyPAWJTmaYQuKhpSOLQu
ychjkdi6c2NF48du175WWvERiaratnowe52aK0K7kIvNg9MVW9NRkXKpNMQCN446/mtqB5/9AE5L
Hfjk0Zkor91EOIUdPLI2sm+OqclN3sdfAYudpWLg3qfXBcwvXPYtJ0RqPAwi7mh4WGr6mo80s3KN
XflvVPsNqqO3EfJJPbobwTQxDdWFbboGu2DrOxQPO9P/2cypF53bdzRierNGZES15eG6bQRbztpG
q8zAN51KX6cOHEFKtMBCVqArU38i91Hmv6M1Fj7mDsew7DUfZLnq8umrYAult5hLuspJ96iY/Fi4
rKlyLVwJC4MTKNzTqG16MiTrAopXGlTlEoX80csqyfsDfQ5k21W2TcgPOO/Uu+IU2dQUOT2Yn84P
heAy5p69ZDaH6K78DpX0bxKswIC07nl1rQB5KhqQ661KE9er2Qp6+bHNqSELDTtX3WXXVtHOQ8VK
LM3VT9DtcBSYunid/iKpgaeaB61a09E7hBKadA3ZIIJLMagPDXzyFGrpNoH6sBkNjpk6/0rGCttw
xoLeRMbqKSo9UYz2O+2Mz7iOwXgoTH1z2D82UlvGhMGil3WyqMmTiGEPEZMU1epPCn2+1VuYCXs4
h3zsOfHygdLuhAez2izWIsiuZQiCnB0mhuH+mRE/QP+fI34bvyu3bVH6Il9n/mGgzd+5WVSueVmX
0P1zaiVdKW6VL/RBVHsDbYlsx3ajjCV0RTauhZwcMJM/vUKZRKHzmGTFenLsyNpWcNoQZrjEZyLy
dFgW012oBDdDXpFus0vBCuoOFqTSoi5J07ha17XU8Oukn66VF9u4Qm5V55uhBo4fqs1eQTPlRoQ/
6/2Ell3QG+jVeMqpzYQg7l2pOibX8BocBQRCi9BqEZJexm4NaRo8UIEV8wbvItnLpHuzwOT22E48
vms1Gh9ohbdp4ACD/uh6Jm6DDcqc2PWV5qDjL8NppoGHr4OTfTVSsfym1Sc+DKi+5gg1ssLdMs5S
R8G2jNNv3JaB/egQQTNvplOd7mY0edhhDADywXEyKq5st2IIDOm/GT4w7NIisabfMKomK8UjaAjc
RlvVa16pEAOoY3eEKBoR8emCjob16zDtJ1EP/whtZmIpd6IgBUMtz122dgLlPpwC35M/pg4qIKAY
QL9wzAa1emkda1wbgrxytVDPmW4SbaOJTZ0py4Sx3VY1KJrIjGWYmCHTiGb7fS0ICHHD+mLBKXQb
YWy00spWYZ4YO45bgqK8QFIKjjehVOI1jRD7yoaxEQ/npZLNfkQtBd6mZnzItguWyMWFOH8pAwa8
E7XyIWsW1Fky8FXj7FdhYsO8bjeKUL64ce+8GEDISDE//a/utjj6z7oHYrgKs+ndgH/du+7HpLvZ
Lq6YMWmhJPE7nB8AcT8vZoP803ERaCAKdAjPLlK9fCeCm/K8+JBBpH1hr7qXoDTg+pRxmCC94tZD
RhoNlXnMe9zqCrws0fNwqD1sQMMsfiPCoAsKhnN88QBeRkNtMlh9fs6D52wIKgvCulW2JYe8o211
kDYZRXYps3g5lY48xxMmekaDHJQM7NOkefTWCBqqJaK77vPmVCnRxMXH+FeOozhJxWCBI4iYN5KC
RXxQ07TwC5yokljLT6Mlw2hizpvoFjOisN0jd9jBgLE4hfnFKp17j3cBzgWjTvxfUB4534pAwkXU
YiIY3AiTr1aNSF+Uap238XRKKmXixuMoLed/nar8lW6oKqd462ZpPaykrN4BDxTbMPNajEqY58PO
RObTZ7umMTCD9QBYofRJcs+wNCG/L/djUX5SHpCtjrV2XeZ2/xIbIY6+FpUJlLK9OY3BwpSGtbBt
EoOhlUhNO3uR0M6TPdycKOy3806j5gF7blz29SjCENJn44Bmse3x4eQw8Ql38xY6p8muT6vwNY9j
3jcnvSh18d5NjnLN1PiUu6MEscEqItBEddZi+wfd7G+fi3pfYqKehnbfarghrJJKrgKrhM0uiEjg
bBcTBdyxF/mn5plk9jXs5VvQPJQLIUdeOyxjgcClglKE9beIAqxbiAWnfxmwo1qDdDF7LSekIgNi
4VFsjdM09ae+Ze2ttfFBbbjL+V0wxmuIz7bODrFJi4Ppyk8DuxajEM5esdUC96bB6DJIt2m1Cms5
lFY0CGZ5QA21SeGMqJF7KlKESXikEyCPbWBs9VJnplucdVxeBVkQZo46pEd7EeIu59Y+91CBESKQ
VoraWo+/dcQupW77XQMvHzFlRgRTXr06+W8/dIveKW8enSExCucaO91YK2A0+gNlN6Uoo66qfKd8
27q9c9CU6S0Hqy6Nc9uaG9MjcxIDlQPuh2DGNQvrlQKRWu93th0dtCjdKdrnIKuTUXEVj/IFUtXd
aBymv6i9ax6EWRH+1XOUk/ZrieYslP6su2yIVNzYASeQQ6vQZvY9YMrF6u+UTuFJMQ+JPTxTXf/t
pfXbGMqppI82u4Vq2Fcb6giiiXOk6adR168mDViR/3rcIAbLESUERF0jmB/JEGi9ry73Hqj6167G
qsXAuZC9err3hXJt1RrwgOxxIzUEonNH64UsBULGL/lhrAifKIDvcWDmA7NVdjIdvDwHLY3xTEPw
rZqNOQi7I7yOkjCERFNeQ2FeCnkMhmalpnLXj+3dZbYekSgcquNLW4GCQ1meI3YLxb50woOm2UTB
FsxMp1VOAJEaIFXOEoWNNcMxNfpzg4aMQBpCk2YuEdZMAdA+JtV96RtWHURiWF3H6SV2LN/nYibB
E1l6D1khWSpHqJpVovyq+PDzJPyeuAyz2vyx8+RUg4QaHFC25I2TQt4HZI+WzTGsSCJRUB6F6Wq6
CUxK5ZS8y94jCCiYoFm723I+c9pZ82Aqm4SnySioPxn6OaB2PNz5sTfeu+xURT/Y5RfErSzRzZAM
IPDrMR2MjReZETqIvBN1Ko9kHCL9OomjRTp7K1x2OszlOsnZZDHurEN3odr5eRwDwuCE9pU7M1EZ
3BIz11UwgrLr02zefbV30/xmq/sSeHOTb+xkyQA+YDBMU5QHaAnAZDah+hANVzgC17wpMA4w/sj+
5aYFDHXCd1U3DeJEXYdbw50N7cga0rUIs6thZYAnnU3pBW+hVpCIFQFyyL6Vhls4L6gQKkq9ilmS
hlSosqlpFL8F428MTIDEd+K6jGSbk2RuboMVEyhVlfin6eoTxrLDCImn+KfN9qOcy6FCmioIZFRi
No1Y0EFpLeLGXAgGOVmwor7EcWdvTadgr94uKguiG42Xc1Yd65EV9nJSRuTdNpZyopvJmdAS7DTQ
j6ZVT1XLwzQoIeq7w1uCfQ2e3sIYna3EISZCh+0yJVmrH2NiIdWsWKWR/RyJS4CnyrbdYuYR7VyD
nkvfmd0WJ9/SdOq1TcnOYeLura56Re/rtM8SIqiO649t2aKAFKE3JDKQjteuByIoFJyfdQdRieiE
7C8w88+SCAtT6bnfJ/s6twaQa/ASek7JnyeuNo+pLJEH4gPecsRcdBU3lEEMMSB7DAJjHYvLfpoO
cy9lBV+ebe81GgEgAfjBkuYUVwQ4cUPLU9AfKS5XTfWbm3sAddHwY4HlqHkTRdb6CrGebnSwSkjL
CadBAHV8sDDvo4dWDnZi/nVRoxLTOQMizWdfGWdbUW5ZDgi+omJbp6PtS3JLuhYfkzekb5KCsjQh
8pV4szwXlXaC1UkBpeTm+TaAY2nMskHUPgOpLkLlXM7aR8yIjFbAZECtTsMboqhbz7xWcBVMXzl2
1qIJtx6iTMU60Tv8xk4ULSYq+7HDxtevrTHYjn22kvxcih6ziSZhlamA3lpbhgzELXMbpkya4RCx
ft/WgQdSCCsORrTc0whbwVecUGUwHNUc6PAcbxF8NmTgmlvuGiU55GV9ijX9WngsZmgg7ImpPu0g
qOrZjZkMykbFzrxyvGvKohnLpPVhER5JNvC/iq2pDdJfj7Dv5GzJFcrKIb21+SH2ooem9X9aruyF
Op2rBrWHeq/DKGUCpaJx+uNg3pfEBgQBKvqxJIWdUEYGXZEEppPAlkxmPb9kxomYbT59O5bEEz99
TGVv6a/dKjdtbrO/gHlewGsti+GQKsFC1H9aZvgZO/yoNlcVRpR0fs4SqxQwp+1RUXrpGxLCf4Ht
7bHAYDI3Q7BsmKaAwrGnVWDQaxsDO7PE20Yi+EIvgbuAVVZb1jnDv1qnSqKAUpJg0SoxixgSNQo0
QiYyiH6BpsHjxkDdPOkfTBCZDWPnQu9jKMBid4U1fNG4oIU+63zWwaYqsamRbdNaGAi4ZAVYFCu5
q9a0os3l3pMbTe9fGjoHh/FBcNHHt6r5dsBp9i2ZAjildNQ5LJ5MAltHnHhR66APKraVRyBGofp5
vtbRT3taslEsJjg4h1qjP7XsscL5CWp/mUS65SNUT/t94OUgoKdMRHkNAaj9qukGtXDg4f4KwG0h
wY43WNFaAaAYqYGB0r4GqikE0ruxfxCsPLBGiLg+GqQxaH55SCycKgH+6AK319moThQPEyhkFwZF
sw46YzX/rSX5Lo7dnda0D7crfF1rfVtjAg6QzzKgWZhQkmrnAqSfQ7fyCRFcVeW3yP4GHA0Z4LyY
zq/PfTwHD/pXONnk2ZH1jOPJHxlhxjUsNfJKOvNEk3QkKnvLwp91AHuzPNpk4ieFP2vmAKjbn0b5
Z/OpeUq6DGoT5wB5eYW+ku6+qsCPxiOIV7RnKTSKCDM+Q/OY8yHhDtOlckV56sMhxL4hFpDmYAFg
YXQxqFLr21rhG6RSGbxZWO8lT84Jj15gfYMjXI31Gx6u5dwplrxmBd1EUqvvnl5/9FN0gsPDG0yL
Qx0eSnzjQttCiSc83ah+xthdZOTZOYo/yG1rakhV+Ef3mUiA4ywo+fFi5w915FIhJmOapwZh77FY
5ZgZwpuoxtcpIu/JSDdl1q/ZlfuGxGrBLSQzSC2G5evp0cYUZE/GYbKRGtESG3VwJB1PwMIqmAOt
42g8G10FEFAM60FVVx3mUwdiiVZkd2TGpzgvL7PLpbcZoySIA1TGadqy1BVYan8F1IvBtbcishcx
b0GkGlg12mU8NqsxEnsu3kUo31oRIxBDj9W5K+BIawpajBvFJiaENQLvHGus3unOFWgYEi4Hmc5Z
HZIPogMrKJBsGHedEzFlqOn1Py2tFqsnr+WtdUDFVcxNwJj/X30wbaKE5aFMuAPZCHHGN8DRIiEs
c1+0/d2Tnw4I5DR+CEUSIxu8OQ2KSSO+qS7qe/SoQPa5F4Zfw1R3nUUDWINxN9KjJBNEFCHWk5+o
N+g9cp6DUPzNO4NF5KiogQrrGsIlyGwVhx7VWkg4SV0GpLXvpfHdIbWIq+FESgo6c6yEIrm6ZouG
ZqXak+DGQ1/JzKRCnlO6BL/YBGFGgx/RMJaDzQ6apABkaVGCdkYZsA817ECmTVm9NBJQpx3x0aBW
NTO6JUYzzJtXdBCzeRi/S/OFwPafFDPzkSD0DtFwEK1GoLgOeFLlpravZXiUxqPEITSI5LPAfTOI
Ydmgg+mJppxdyxMKOwcqr/IqVOhCDOnGnrijgYlWEiwjB8dUD+RE9ePxB7kGIBsWwI6y0uLaF5p5
icbhddShR077xDjVAn/5M3QYRFrFjr18PO11TyU5tFtaPP5mXVlfiWWQuVtP77HwsOqqXmPYjwA+
Fq4H1YbYRPDHB9YQrAoVHuz0D4JEnQ5JX3dhE+wody85MFxAov9QNJCaI74RhTrX+taJXpLqmaEW
P8Y6BJVnuMfBdBddJ98ioLxZQG/pbVWmOS5vE8CGC1ho1GlAMZnljhd1LqE9myzxvFlJB9015igv
gXOuE9iipptUvtjxR+U0N9wKjJ2dzzgfPzv4AHGZr+1eW2WQCcNKHAcZ8HxlfmLqwOmvOQPqiNMM
2LiC+6R5NvG66de5QmEqs2NUyXiZBhzCSsyjLsxxVHvuZys9P1VSn4jr2HhmzovSQecDIQ2uJZUD
8/1VxI0QVKes1YBEqCtnAA7ZNM5C7yAvuPoCGdpCtqhROHxqLjttyHap7fCwpWocMBZdQA/6iAXO
2XRpiwaumFwHxLtWZo3cFz8mnh2gNyiC8SvIbp3ZNQaxEoS0vVWcaJXjrwwJNmJi2sISQeDMsxfg
hvL0VB6qWbVM0wtPEDABybIE+eFRYkRPIyR2tY5ZmWSrCLJvgqZWRixzYBxVTQ6tqQEvZNxYEKxj
XACtd554CDIBXcSSzW0ChbNc6XhG7C7y0WAu7WhG0xDm17GgMQkpIYom4aCAQCcMdodewzH5AjC/
HzCFLDWLh/T0HkFDayzeL0yMjndsKaS7/MPo7rb3UM14YaPhMajkLAayM4dgTEiLC8nhLnWfV7Gi
yOEzm9l8XGfKRcdXPMoAm/U9b88KrZriDH4xYTAr63WXEYFK/KjucBgp78lyAJk1MkUfVQAQT5x0
UuUzUf7IyBsrUOdg1+2iYtunrxMHDgmDFkBsmgm8j/JJWZvccw3BYyEqoHERFXcjx+ULERu+Z16/
0ARq9i6iE5bm+8A3qlZi+F9xDSMZRwGpK53qrkdKTWa7mFDOOJlbeRPeMwdGwI9mYFeqTc13J2wW
DUK2ioeB3Ko9e/vqMzYgdGgoRt9K99agzY6unJQeS9uRFLyj1T4StNxJxxi1uPbKUQYYr76bguzg
iRnOuYpOEJkWCJgi4qJYKRvls3F+SySgkzEsJSJk3d3GzUrnGnO+NRmv2SDNP/tA6FRYIRDl2G+z
vzi+26CX9VdVW3XT1eb/uJwU/SzJVz+EucfAmwIuGI4lBIacTkLRv9Hs4xjKkwvHS0TSoseahnqW
lT9hecVLLF7L6Y0/vMh5+lL5MI9iorNk+x5ybvSXLmImup3q7xwfDHuWpACfGbtszUglmtPwKnuO
KV5C9tkmWkmTyjCEXEl0QBysdsa7AA69wnzOuHEuaqEYYac3gWokS4Gck/UaCXiN34VfMyQr2pnc
iyakw2EH32UBLKbPwOL4CcW127HAttnxkRJSznvsOqBqqI7zWgV48xI8PqALezHmPdGqd3ug70xC
PyEPt2dUbmuIZsDe4ef3XiLaTifeFSmw7fUI8QmN34pZhV8NXxV7zVp/lvaPHm268dC0e6/inuET
Ai1dO1+F/pom1rEvmbVnOUmwlLV6sRT5i2n/1Xn0Ekf+YLzSo2x6uqwkPWfy5pofpa0vdfWhADbX
4WT1yr23zkZ27eP32ObfEVmJkCXVrR09ZApMT8ltov9xx2tV/rjB58jN3d1DVMEMXXYdisCeCUCh
Q0zmkWVm74GC7Z3UqYtkwGJ7/0pmLUP74QVPJdrGxKgYRyV9cbi75rnfAHhKZR3i5H969tG1t9Q5
9ag6veqhRqy52e+kbCVlxMkEwK3jqkLhgCi9Sv+MDvclGz3QmxSCBSV7y5HqLsrdSCY6XUMl72rG
+dmjezmZ6SuaS+r7lrXvzpo2MU8yBqcIY/c9ZVXORb9KWCybl1ttf7TqxSD/FXs3Emi3nUcP3CPO
NnR5ws+tXdOtMoB2InmnxFvFKE4YlS9igw9YZbX1r3MfufGcmNtqp0A9u9lFmIfcehb4QIieBWAy
oi5B2zJ2a4XzVmEOjboc4TNxFgKl5ibVV/OMH3dHmK4Zwcp+XfyqKoIdnzDqFHIRVBXvy+RZDe8r
3VazmbF+FhnD2bVr1MsCMgMzfeCUVxv4EVDBFHuVb0Q/Sj4AcYhWk1vuc41NgbnASbIWbYk4EQjq
JjR8o9xE9U9KbdbNyxA6gBGBiK5RLP5EMIS4vKzqIPurxgqFx63XPIb6aFE7tSxfudK1ftcwAGgU
A1crnQv7EsRgZCCwYCWOkVsEs8iiqp5WE69ai2kWjyijjlc9F4cozmH03amcB9PDUm8C0aWon2a3
7/RHI3+q4h54N1p9WCIfGsjSWvMbjT3VTuJdUNX4HT0/gz24skp7m3CamuoX2emZeYgyn0vfBZVO
Qs6nV3yOBoLw+Xr0Q5aNjcp2Ll3GyT8lQBxofWi4b/UDo9GWmMTol+XGte6BrDsxqreB0F3fYSaW
vajul+Fep5A8r54G5m2KuKc+KuZcCqM7ksShLzGN1NEqJa+1/oAbuvzf+ScwY4h8ldZ+6uwH+82b
9kFB7QNr33kTKl3wocw+KNlpfIL+Kgh/nAHujHlE/xrF32xjOSMB4HLzDnNetetT9cVyPYucC6pR
BlBqdiKSsPTW/KV6t7TbCnUn0rfJeTcrmMTcRpbgQgeHD6d3LWj8cM1x8Bl/9rt3C+mZVQYRZkWK
TIF+/F/hnZsm8e3yVTLyG19okLGUvOBySdAFL5TqMFUTF8m/kvwdXhUniY0GtFloIMIQBCzz7MMo
f9muW4YKORp5D4qjjEbaNH/y7K7Gn675O2pXC394s+qirw5vXK+dZHjG1dpjQSNpHQkPCC2++y4i
zgCSGRhyubUJFVACcFPwQ1mquBo6lqfYo59t8tfwX6KfmvDsTt8WZnduIlAWznQq9FtRnTsiZ/iY
6YExv4XKxUID3DnfI+D9Pr7p7YuK1JiAxYZNKRkGJAf+G1K/yFa2yUn/KdyjzbtVvJMMrWfH0fAt
9ziFe4I2qObHvT5+U3nbyjKFoKPtScd4uBqpx/j0k+DKWA4wNOOrWPuKJKywlADa1GGrD11hJQRm
VAqI0HttgtfxS9QPl5zECpRVrhxStmBsFJeGvAUOg4vci245xpOheoTrjrFsgWoxkbewJY7e9xDa
41Rw60vubgd4X5CO5YsqX9J5ekoZ95QZCWKbxtrn3W+kHzqdLc9dS94G6135KDn2FevdqK4VaxHx
yLJnW6PWAcpirBt2CtTLaWTSa6IZM360ib3L2QKtBNNXle92eslClgeevlS0A0tJX3eR6Q8wQcfZ
hgFNQ6vbdae2C5UHfKgcK+9UaX9l8m4nIJ+IBJ+UGUJmMjU7d9oiMVAr3Zv20HBopFOMug8lvnXB
GUNLOSRPlYlhWG/5dAss43KXizcx3Kr8WZm3yTlY00VNHnF1ie5e8VLUfwlwqSD8RLAky3JfjvXJ
1LVlHB34mga2XcMFoOfYzps7NhUjOKYRt3ny7oWXqHxGZr91sdCpxT/ZOhfJelGGUJ25uMl8CxBs
980R6CZv7netHDJSYenveHoHzIJRS7j1z4Racxo+enbmtKYkfTNPN4iRVDxfY0k6EApLK5Te1fzD
ZUhYFH95yB13sN9ZFRZgtR1zXIUOxJkeBl5GClL9rQChjMzXtrwPwV9vv4VOxNgLFgjRxda2tHbU
ag4DLoLV71W+bykxG8C0vbsaor2SnN3+z4BLzxVi+QXfy2D12EO7TJNHn+9T9glm8umwnaxvVUof
+JZx+FTlbyG+PdYhdqlz7t9QNWjVuSxP1rTsyoucrnLETI7qzzoqAJ/sZq+pH0140LWrOhyU+scy
r/VMBmeseB/TR9GSZeT128pVDhHDhTyzjoU3F2WDvtBVx0XcMpeYsEVq449RiQKNjhrVwq1Gz67A
Nogw2TJTp2usOIJ6up7pYoXa0sLOaP8mzY/Fxr4H9WkrDwv0kYcoUQfQ39+L4ssI9wmLZvBPRA0x
blZ61JsPpxRL6X3m07nHje0wHDM15j3wnZiHdBpUsDxeEJpXcDmQ531TZwAq4me7IqgNLl5qgC0l
HrvnImmYJlRHlHDE9PzoXyW9IkouYkvbO+Y+zlcA0gqRFd8GY5GY2XHzneTGWvCzhkLipve2gzns
4MZCr4594REqLL5r2u2ENrui8Oy+HXLB9J4xk/7/cNuZ/pmG35TKqs47fri3BJWyysiI654W0tzE
0Ecc0kFphvCr2Gcnep2636aEfYdky+bm5zmMVX4Vtys8cauOcSGcYxKsGSkyRFXtCHV7cil48o3/
THzQjccXG7wm7zVo/5Wx45e2WOgaxu2544WG3iPmaCkhsgjalMWYzOsWESPnGPgVnK6mC/YUfF9a
Pq3i7It0AGHbfjT91jEOUf4jEBF/QOKUV8iznLUtFd9J7btJQVvW+dapY1+Sy2OW7lKkbMAifSfg
61pcTB3nYF1ReioEJsvQ17GysHZYe4EL8R5HCe2R3SL3fh/Vp2CUpBJJ4RKiw37YKq9+Zv4zZuig
+oyLlt0vFU39YtQvIr4kxsVkBRc0xj5q3FXOVNP2PIieAAyfYWgyFH9rnBPONxwIjGYcvO5MJ+iS
GXr3Ps5821mzKW2xCK7y4MCcFrN5A30fY0XEyHXgvtTxV1dtteo4WbLZOpyRM811YxGeWhYh43KT
LsUAv/qdaP+s4qfjSO8eHpnyxkGvTvNFUrfkffmRcxicdwU2UO4baJYgJmTMhXxl9kWTccOgwZJi
TXLsUuX3YUFhXB4nR35EgphyNtzIvc17iPXBuEJPshjNEU6A4NOdZ1ME6DCyXzK/wgq/a8unOV67
ETPvrkB1lTPlhtnygfKnK6lC0DvgCfmyRIz3MVwmAIwY5/CoacdLV1xGsvc4cjPSaNdRcPUSBhXb
olmHHQaXfaGwBCdD4wS9mjzK/0g6r93GsSWKfhEB5vDKIIrKwUHuF8KRWczx6+/iXGBgzHSPbYk6
oWrXDvyfmANWot8Lm7AOuvZQcfw0X2tjpuXIPNg1PDkj/yPYh6VGIcxIQXKxKmpoKZFG4Qg47GdS
qObHMLvj8J7N+BmtihvzU04OMnmZxcAQHqGkBNrbwxdQ8j9SSmyj+Sp65s9EcAHY5dgvCTcmx1jj
4cBWdyesKNFgli289E1oHeVxb1XfS/epm2er/jaAdQCV9fwzre55iUS7R/RBXCwvdz1mFHAnZZTd
DOVgpT3G7NBU9AX3OvqM87ul7WXryKdZPfdde4uwb8y2rfwrNpiix3aN5++86lhHnLv4VOLmSxY2
CuT7Ys/YY7SOz/ZgzNucohsAFiNgpPTAx7TvSODOIWZi6P3SnXpfCTW4mUjXTnohl54W+NXKdh38
jCssHBJxmbMYSyBijZZuJ/Zn4+GwRlZRjZOK8g6CFHebBSqu7Eeyt46BhPU1D+Yd3005ZJJ/tETc
b/DVJeTAzRViWNE1uVTKYLD8ELy9cYtVsIRmDAfXBK8CBhBHCaU0OWw8M7j8UHEQ1aYHXim9DUze
tHF60HiR5ABHSZzpH8+EOyVGu8WCoPOS0RB4Zc5R4FXtoY5ucUZhsZuWLazu+QXALPyiJoZFNowu
YDsEC1ImySbM2IKeVfz3WkxHwOcEhh0sbVjjyK4Wp5g3sXRMu0Nrvi7pna3DEqXzZkDJG4ZUyQpL
uSIi8zWlHUOb+SyJJPcY9ZGRoKVb1aSPdYBY5hdAnQKJ1jX7ZpC7fE7gl4ymtJvc7RZ9j7iaX1PJ
NFOHZN5APwetMwIWGwioGe64vlt2uOFWaUDxVnPXAcZ9Q0cbGDWoK/zOh81gqEcSSdbjsC9qYvdc
NMRkY80S4OQma73V70i5GdO5sy55eGFS2jXYC7ESeHfxa4V5VExj0KzNQRDjHqt1n1LOnFh9dNKV
t1mQDgvuWJ30cNc3R2BE579U1G1MqC8qC4Rya74rATo+EwpuKMhn7XIxo5vUHgQDdN2lp8yZkLjK
v5EA08Ejii4vd033idumHZFLhBAn2/TVkef7bqkbycCYzOWcwEWP2n8l5hLCAWID3562pvDDyJXX
bEN3FDa89xabMioOhYMIoiOTHUf9plclvJynyffxuVJDCX8h7CxnbndYTAyYOjKqmDEKBZly5c5r
OZ8MeIxIxamJ3Pml/ADRCXvHmj1En5EVKIsXmiRU2yq+uqjf7SJY/Oi1xZaxQGyxXQzU10QycnFB
b3KznxLbUsp5+e3J1l+RjC3Um+6Vj5AZqtq4gN8iTkaCx6XQQmm3uxsSJRnfTYxvkcRg1kNT853T
NECRGFhke0XwibuVEEO/9YoHpoUGoUPFFvqd5ZCCwPcLnKz0Hr0d3dV3OOLjoZghRZHecApHXNo8
MFoj3rZVsJqZJT7nnIFcEYPS8dWkFGCuRdDvB1l0bMSFnGls0RyxoIByMxLWHn16IDpsbpDBb3DO
WdOgtfWVhJCl8Mk1bVMlZsEZsqDJSeR2atNHPL6Gp2HaiQk2fldbNT7XKpzgW4lGOPSjmD20zZMd
xSaJvtQWSbedBhefGKxvatzasVP4P5cpuoFDNlmADy2bJKNyfZ4p4wWSklWCSx2JJh6bi2JVceGN
yAZ+Cl4S2tInHTDbvPuMJyzNuW28ES63CcvDrkgDbpCGMahwBNS8zHifCAC3ANo0T+0l3INO7/ng
y0vPgLn2kmSjqXD18Xf2mVqI2K5thghRoePkdF2PFPE/J1q17Vei+WnUPFNgrsvs+TZIfvzH6J5R
fa37MrJoQt/L/KglF9l4kfoPSbvwc9Bnm1Cw+wMWUiOu9Bcd5rTpkQWfMdb6xCoOvFZDZUsp+gur
O+cTB/xG4i17tQhDnNYyaOazlOFb6S8aTYbf6GSxBs302oQnsDYhcdr5wEE9PT2rdpTXyZ/+UUc4
I14HwGgfMIO8/gUUUw1tXXI4Z5AeJQywNvUHVwLeQJbJTDlg5sBziKsLV4VW3nr9OLZ3guJSgsJ0
zN050XczLu+pb35xjPGSDYb8zPeBODZacUDElmTHvtkXUJR/iLz5QYsmfQNOm1ANTSxo6Vu24XJL
wvUZVIQXtoEc7ghPIo68b9cN8Cx92rrhmYI7gYUYn2GHESMiV/V76T9z4wGhocl3zeJBV8D5S+x2
avWh04XQy9M6eYh8x3obNjuzxn1vT7XCNmUkC95ZwfVST+OebOOJwI7F6zsfJQT8lE4MUvC3FrOX
XY4Zk3UGXo+ROL/d63v7boyoozbQipnCwFUHwTRh+fYHxtjcNC0jLVJLfEJZCI2DWw26zNE1/ctk
cDduhodGRMwo3aLoNZ2PWr5Leq/ID0N/iH6KlyfOZ/qGDiKcUeM4HzKSfYs03z8Z/tGBxB2jv4kC
Eqs9h4PyhvaI9YobGHhiux2yrSwfuBs5Dp4tEP2mk30+Zk6NFG0vMBn3ZLdisaxzeXEFckZkcFjH
+vOqz8Gvom2c7geMVSnr0feCHlS+FiDE27ISG3+8zwDRGy/5pjIWGSThZQgojRCWs4GO91qdPO2f
/hP/MQuhrKbc449JsaQc5Su/l4dRfrQ/7aU9jy/05fOdalkWSSm04bWR0FF+oQeC3Qao8M2uLO/i
V/Q9H5BcwxZkwLnJd08fGSiTvHpf/UL4gAK91hciFfdu/GLMxY/+KqBjZMcFM/SP6ijv0b26fbm+
nuRCQX9IPjARiHQP5ZbppO0Gte/5zu//hc1jijaviQHR8BsjKb1x3PPj0Z6xEzFt1pDzchGHLphT
+9XEPyrzbFZB4Vm5J/nqXcCw68E10nym16TmkLTF91B8b1ruSGd+wReT/LnwzscGX0yTtk9xF0eb
FKvc3qUBJg9NLQIDC9AIfqHLB9UDwWXYMLjrqInQtNCmA4F0U9CvIa2fnOKbc0Uo3HZ+17l4MI4G
qMRaiyptrXxCxJYInx7wHTXuHJ63YaPyM6b/ar/ahxET4bnVIQbmPMT1lL4gmAjL5p6EdcwwkKKM
SEqyGhSXcQ+S25H6c6NxB4AgrWejbG34Wv0mzCQpuzDh4RfipgLB0tb+4Zm2N58u06J0p2n27DY2
N7Z8/1Zd82U5aUcY6elW/qbota7zPvqSDN84UJQ9AGnwawGxTj8nX7jwP5SQQ6vcbSPXGv7BQISW
Y1hOrTkjpK91drlrO1dd00/5E6fkEk9eMnIBwPkj8ubAfFydo3Ydy28ZKbQM2nFfAQYjFic6phyt
K+/hKDcPCBDMgnvONPS8yg23B/pzHFxSnh6CqdF/7nEOtMIDps4aMob8rjMjY5X+tNQS++mP8TzR
8vxO6EvVjREClpgkqMt7czu/19gJguBROIDjlzZdvvDGs11oKz4VWI1/xYvxqe6bXXjmmO88Uje8
py/8zIYNpP9Xt555T3i+O7zUHetF+qEkoDJFV81MhvdFCg6NTk9CGs7jNtIbYwsMuzxJfHSGP+yn
GVfxryDh5LN0J/VB9UvFl7GL+lfeosVNVdk6gcjYF+MYshrsI2hC9YhOMeUzQRJeUiG55pmfoZ+h
fVU7K2Wu7C4puKCNs4QtvRInwLqCQNSdCpPYLnt6kw/GlXFR9lKDMOs2/RA+NjBm5MLu18JmhZCO
DR6zdvu+lnPOhLFM7uEPF2JsRpY7oqJX+cAqjGVvPbA/5xcWhjR5dM/5G+8DznH2S/0mqLuFuCv2
Z2SXvySvKDWurkH7wZoCKYw4lH4ya33mVBDGv8XXPMjvgFobMu78waEc4amHp3ZrerllgyU6f4uH
A4nLBOwP5PybBp1L+mu8DI7iN28pGc71Fx/lNvvrHZNRa2pDrMJ4DRTqUH/zXLUj0j8/tf/gnQfD
BxY5KJlWZMnXN+IDh3HQa6+7dZ8cnJC/V1I5eSkACw6+IrbwC+A58wE8bRMaYyABjOCXjkzPaVOf
Djp+rwz6P+cpb1XMeokMe4jn/F1IHa2wxct0o6blczX2yanwCubElYNyXOFT/V2+DDYomh3IFZcS
ePMIg+oR2UhS9sYxYr7iqIH5gdn6Ozakc8reZZGoQbeFFngARJwc0/BwBD6ZAaYazvNg3JtvYZN9
aZfYL700MB5PF8zZJwI38V/O+hWpuW2c6E6a6ZaqfkuANt6s6hHNExTYbeSdiR5hxrXRKjf5p36w
x7t3RJLMruLuZJygXovwNH3dVW6872Y8aIyMBsjWZAt4OsfWefjHgQTKtNykWzva/SO79BeOAkp6
Eb8aBO4GtuJQxexF9OALMkOq3lgfGRPQ0GFWY+C35rAzYWhYSPJtkIb41JzyU/zGIcfRMrHr8An5
TcBmAuvIvsdoO3bUe/ujW3RgNm7EHDnNX000GR49/x2gy+yo790rcxmWLh3G9N+RWb+wQzhOePq4
ReE5+7zgisL4p4AxcUxO5U64yR8jAk3BxpuKV4NHNB8sw3BMz1bWJXk24EOr1RX9eXXtWEFfWB7y
FNFc4wVZutDAXObp5TeuB2zs6hkM7wU+3Swoyi27/tN3w54qW/6hWaN/Y8Il/PYP9tZ85m2kb1VM
AUXp4PIji4eM4gQY8S1/067Fg6zLO1gG+btc07bk6/d5WgEOHnWck2UC78FhevTMbfWbHwzbvQKW
aDygmx580oZsPjKb20UX7S391wfoOL7HIP4Hv6//cvGNOmD8ZlDz8I+3ePnJeK0fWA+hTcYU+Nu8
557sQjqB1Hh8vsOIRdHwFl2swDiYr/preIu3HCImjICdtoNh2X9P3rynLknOhq/8U/zCTU+dYx2a
b/Df5SP9rXwsJXYjodHMRK/Sv+HdOJlnpDUH81YGFpWt8ELRmwfpQXMVT/rIj2XCXIw9pGHG9J2e
rBcc0/TXjB+RfGVQKOgw9wYEMzjyG8td7uo/8R9enQ4mQieYvo8Bu4HZV29/KPQcxpHmrQ+qHfcE
TvpomFwFlxH7NDnlgyOn+aMe6t+lj+VDC+YtcyA3CgyHpQ7pYLleQGYYeR8bj41+gnXnAMzbTLfx
+fDEb+s6buSzeFdOquLKPyyr6YZ+5oC3gxvb6m3cS45xFTfKVeI93MVL5sQu+UgOtnO7F3KwHMMb
nJPmx28GJOkddnWb9P3Gmfot7oBVXcsR3gZn2om9Pe2SIHppXY+L+uWT8QEvdX0xWUDHwvjmLfKf
74SHbKZ9s+WQwCeIv3nuOfyciZRPh4UrvKmQEO7W4TO6vIYnaJZuCTTmth+FT9PiyldrXea0hr4Y
dLYX707qGb8bVgPPTL9Bw3Hl45UKCk7frjiAY3wtVyRqDh2jrV47Nyic3/y9/CYuzFEcApYditHt
LSaWNfP99TvAYs6/7Yd6Ud3GS08XP96Aqz3MM/PV0x+TjmsZwFM5G7fnHsFpgWTDLg/c8fEb/W7i
5Hv4qx5UdQfl3YZsCzu0LXd0t5BXL/V+W9mHZXDHj26fedUFLNztNywpEGObU5FbheJ8h++QB9Hk
A4Gb9/5JT3vlPlRtBmluFpjgubwqRpseNjx+//dieNyJ0GOEA5cR2jxb+sGE/9E7PywSbzAd5W/k
ouBkAcqpU1e+aF54aPY9dRVO0qfoMF2foTddVfd3YUB5O0+bZ2DunpspKDkXzQNP7B8YlUkXyMlw
NO/lTxboH+EmOYBFUEBsLfxs1r+viHTiEpBOa7q6bp/i3+rfh+JbPlZpuU32zkY5WV6o2Iio/Az2
NsXIkYGnAwsHffoN5r95wXRS9+sjOU+PzL7+yXvijkOPm8the4MFsvX1H86dQHfj+xmSuTudrUPt
1fZtwawFmPhGUQD+9oaovTj1r8qRUiK6GP/Ml+IYbQVPOmn/COvFNRjU9591FB/av24rnJAjveaB
eMre6s/xz3i0p/HYEQmlBjDxjFO4WbAss+l0zuLHQPQ1ppAJFO+TiUMpZq629EXcKFY0R5glALvu
wpJOeISFP5Ao5NBlO3mAe/lt3V3vpq35lRdueLHdl3SDDLehszpK9xiZwM/DsMmDdHkw0qnL2WyY
OG8n+wuyiYk+hH2gwDw+gVe58w+Vg3hZy4cz7RkkmbN+X13Sj0x5nfBEIXZO36ZduFXd1gXbXTEI
go9clXQb1gimBLb6wozda7+JrwngP9h3y3XSU+0uJxQAht3hYGL33vAwffPyRS3uEcrukW7mKs68
eV9ORerC7JJ/IGIexLPGIm32mCk6+pmca4vy2JbI8bYvzy/hjddBM9BvWDBTw8kCRYOYD+xtWxes
8PLRP6KDGHBd2PINU/utuFmXSIOq8Dd5jf6h0buWb0ANcOlYe3JQf4tMbqlgmC9yCIi30T5pV9rc
d3XbedzLiTN/fH/nb+8mTB5+VPmNjaXEGZE4yesNDdUWqz6BPab8rcen9Ql4GLuYch0pvPkc+81y
0l00A+RvrfXZ10PYjhwotNucHCU7ngICp3o1CH8YU0xfHVMdz7z2fuiiDJU/wiChkFmu+AShOZf8
9+gC5GHXWy47KplTYTNf2uonOJxsHBbO9YlXvKte0OJLN+PEJbYtfAqZsnP1QLhhIQkE6FR/MZH3
9t0I7pQBDL9c/ad4LDfzgMgTFHH4A4UEH3AAJ4PugC7vwJDVhSXtcbQuOeWQZwUU9gGQjkthT0Gy
lrTU2dztGpeD4GZfBD7Yd6zdHrwzZ2v9WAGjtx/9oAZiQL6ZvYPzsH7r4PQf2q0HnHNw5vBkauvc
AThh119QbFR7YmsOqbf+XfSnBSfmK95cnLN2l+CASr3Dvg6Yn802+0c5VQWqHMbBfCDKaaCaeY92
7BEK8hFtJAGZZxJwWtraF0jLtwbv3IAp/0kil/uQqG7kq/BRAXCXyqnoxoL6Jd2tw+rnRrmsI3yu
bHTYZ/i82fu80n/teQs89ftK7gTcEYcW0bvoisvwlpuMiTnN42iXLvoDR70EFOyO+GO8mgcuSpAx
li/re4cmz3++FZv0VnkQfAkMdpKNfk697mNI7chZrnQW18Ynuzy8CStVTsbn7Xu5DZ7wGrG5uNrn
i3zBC/xtvam1KwLT0h6/1TtbeQvZnVqB0spXfpa7cGD3IXK4Uqem1DLvcrU2yu2H/pJ+6R/xeR07
RlyYxm1y1UC6lRTxnTsDdlz0Q/U+X6xP8cwQgVeJs8RG8LudeOfBi2cGS6xnfo90paJLDu33c6vb
u/jIu3h9xyV0r7rdbtp19gUC4OaXGHZXPXOcDN5wLF2DCDpSSu3PfsNKlu9CgJ3X6Xlcf4v5MHgI
6ZdyFF1GEOp3y0W4TbfgAP+BB5xd58Z7volnhmJf8kvhsENd9dp7mNVIp35j/RPoPXdMOffjQ95k
vJBlHSQAE/UH60i1d6SiEo7aDo3a9/r4jX8yaBG66zPjg/agnrXjQuymA+cwMHx4ANx/txl4CRve
LNnPP6xMe9yOGx62Q41j9/6t497Pm83aesFIOKVXyOT2Jf6iVS6C/oKp+wWX53F76jzjlUIh9YRf
xSc6x4HzvDUZVdN2UHeo7FWXYQ+nKnaN5kG9RAGe7adwK7xRhOc+8Nsj369WaescDpagS9n9SmVg
+TqfQzLuk0N5oMQuH/kX3exOcqQdtJWDtXZCJ/HOZEXzoCMxe9vMP4lTlaA/vT6lhzG1brXuKRkb
oBBqbPa2GVZ/4NUMQNQI4lVcFQZDzGRC7AGfeZgAfE2VJOg0+ZhnrLmaJu1caTSCzsQXItE7MqL0
NiB5kXkf7kCmsWLn2A/OS9IfDW2CnCPiwl6E4jlGlxyVIuV0s4hn+PZLPR3MFOyhF7N/lWIt5/9/
6X/lZyztl3hMUS3MZ9Q9v7FVYPpl8sWqWsklxYxOR+PcK2KseIfaQF9CH+3qSVMezHAl2qTpPsf7
1SnGgfmPUr3lYjn4aprVB+IQywA9AVY/ibZH+zwtRJgK7eBOuqbuFZVeJamhLMSyEeFeDyVd6nUR
ASK0EKkzZz83MQSbCoJYG4C5HNIFvvvotEOLT8KSw43WonOLDXFAYI0+9b9/a5ThzzDyca/WUnhI
mn+h+vwd4izGRJByvK+1oFRkDlpDSTb1DPbVWk99byqXvp2jfd/iPGQbBI65Jux0x9RDZF/t1NzK
xsgwRV60wyQdlRxxxWjp78NiGkiQmM8YVoupL1OmitdyQU9NqPRbIk3NT1g1r4Y6Nm/Fk/FQmRlf
9aLKAHMC0PYwjRwCzTK6UpZX+3YAnhQN5kpLMTBeEfdxU/ozFvvO6sDH9Cau6SGZbEaNJu6mSoHQ
uNorDE8h0Mece1zuuFUkfmAZz7UrRMLoTx2hvXo6Q05EuWJGmsVb14lOyOzReM3C3VBB02m+2B2S
qGqnNKwzeMZEpzQlcJVhGB9h20UUkYqDnuSGThMwsiOpQRMR1Xc9Wq1SMNWrpIzY1+naRlefs0eE
2LI1RNZ7hJOp3sNRNGbzbUpnzPmk+qBGAtE5y+XZhLgkVdAZlCi+zavn/39f6iz8aJ9Qz1UID6iM
CASojLwJdLJpo7LZoX7CZ2P9OwlDoKjJaj8245x5tEgrNDBPxZDlgLs1LfqCeMfKGJClsDqtFbjM
G6peKnYcULxnHYdBFRUns4ZhxiGvSvHeXL8xEsVzlZATIkAYaCV4v+vO+u9LVbEbsR2Bn6QMGUx/
RsuaOkpgaxX5PQOBuevlqnfSETkUnZAUzpu8t1qwmgxX0FAC3ooYsXXlo2vV/pJgurhRFRCVpHkS
Z5fJvy2rDoWZzJRXiqlTLWALwpeNs2KssQIYxDXtawQ/o5iqZI8fiQ69/I01zJDXSnB1ySLhMaWG
Pwml9CKmJ5LgGP1TpIkwu06QuONK3pp4XUP2QS1EyPyK0nehv+aiVN0oPdp5iAPSq1JvEM16F+sA
62aFPAS5n3lSdVybhPUbmrjbq8pI1ac0KYZgWe7Vk7FD/14hSDcICa7LgrnB9N6KUDCmsO/3S0ii
SZoXOBOMyIxIAzSPukkEcCanwjGvkov+LNtL3WjaQW9jZshIbBKpgzmrM11R8OBAl5T+FbIwOmLb
pXs1Q5M/LbkJWYTTVs0IT6uUFE4O4UBSpYl7JbGKw9yUn4JS34oGjLcpCMuTo+kck10L9Sc/DwOz
bUPRgSrS1VtSSQ6KIN/CkhFHKMMSaWBZ7skRM0CMStIVDou1h6y8PK0c58MsORTrHyoKN2T31GFd
cmSKCYmW0zN5PEMY3KU04tm7/lEDuxg2VJ+qrj7FBC7GzWsxmcMOz6J/vcjGjhVh2TVJ/yLEbXwZ
RrhrcZvfsliJL02UJJfnNFuHXoRXpGUoFvA2jRulu2OwPW3Jf71OsvyGRQBq6Ci6GpKFynMO8h40
mNuIpjWDXSW4vcGHU4/LB07270koxtdMQtZShRCzJJOcMnXNFhsMFevJPH7jvhMC3PHnKyqsfjuN
WI5A3+TR7ubCaBA9MvtOKo1c33kd4JQdvNA+8WWVD7FCYwiV5/zfl4X8kWAI51fSm4qzKeG7hY3i
vqk1TupshkmrDh01woAYp2inb7TIabD0BPKOefYSxtyI5I3233M+UIbLEhJ9ufFYG4mW7MxogYjx
1ml5c0YYQ4C0AKAzYRWJlSODsyS+5bAS5UooUbKgwdWkF24jbGlSPEIyRkD4fG1qqSDJKdF8s+yN
3ajOfxJn4y01l2jbzQEpK5uhwosbaSv0g6R/y803tK6T6WG+BC4XO3XxqJ6f1Ro3jHe5mO6SBgsI
EOWjinFn+Zo9AyUB4ZDxaUvaR9eJK1iXdRd8Swc0jNiONzjDc7/giH6TSI+IN+ka+3rHtDNDcgmA
zkgvy46ETlQy1+FWKQ5WGODoNSiXVHNkbo4JurUgbQiKi0GOvkaF7ffVw0mAWM6gxzZ+egNXeZ9t
oSr+xBjdZHSnd2+YgvMR3GHiwZCTmPowdoG6iE3quYbABuJezF+wGWNfEb5JrwahH+fbc9gW70bE
HGUvEWcjpo0Xpv0HFm+uRA8nQaEvmzkY279YN1w55MrW8K9ccmeKI3ey2jPB1sgRoNAwhGbnwbrQ
N6aZXZQ89LW820id6Es/WY4xctkcOrk4WhrqX7F+THg3kPZAqjvermIbGJXaQYZW7k0nQlZlMWrd
pQqZLeEq9FN31opIa4gUyArCB80WxiQwzZDBFzGfiXSXm+euJYRh1JgQyxaarTQ9TSJ+zbOxW/0G
RK0GoRnpr/q+Atod1F9hCLpnd86LGleo13a+iUPorTIJbXkAqM/gavPX0H90yvszR/yCWKJNXhrG
pNavbpw62p+YmbmP5lJ9bjOBZyDF15kyr6vqO6bCEgQ3AYOajvp37pnD47lGygaqzGsbA+NXcNaq
V3HsX+sn4/q22xhCQdwQR6z1LN0cQpCWEjQ+Htuy958jTLCS+LRGd1Imy09Vxn+th+wTe2LR/KQj
0TaU8KIZvg/WPefMLjhqzQxDVqaVFmQ4ifINrlNMOS0IykcoS3jvlxrGt8Om0rV92V8jeArM3k35
oMJnimL/KYkYtN2fpG0otFOr+jEtEK4EFCQMO5OxQtbfkDKF/3D72bTUCK/p4iVoprpLGe5Jhh7i
ox59QEmW502rs4JQw/pw/zOylePT81+eXdLpqmEtqfeT+0dSGqIfqI6Y1iCtNT5k+RNjjp2iRXuz
HqAIQ6qzzO3YC48iwS4KEhiLWzQABnCLNdAgJ7joWN2/xpydBAaIxpPRpS/cH91M/FLZ9Kr0akKQ
wUwJFmALIiUh+XU6VL3KZ0Qk76LJG5NQcBx6yQaozehNGwZ/jNGXiW6DqQ9WBygYGacjVGa22G6w
MqFclnmnMoqM60DQASw+LQcsxuMcAHIVAY6MRjWZFbUjRFVkuq5DBQ1pavA8eomxK0SXFRR9/WlJ
9VXQieaBBN9bo6dEw4aqE/wFnVB1aYzXEoGlIf7qSnshLd7XLfVqUUl20XcY0alDxX7OIjQmxKMh
USLPTVvyuJ/KpngqB7xpURmCkgw/LEZTQwb5z1whyRj2Mml55l8Zn/mqe1zLzkKPSvhfL+Oalf4b
m68eT4BnAbu/uKjpVc6KSwaOjHxcmjYhryvBVigEtlsyhzgCZ8EXV+EUsxg1GndJBk2tpSBtRo9I
RhfXnH9ZfU9gKzxn3I2m7/DZecmkOoWCnwGn8xOhhEQurvzZZ9CSmcVT3sPSOxnJG57qVfdBUZOH
vwqQZErYOWS18HNiu6EcWgI1IfUSS+8Q07Zb9DxhCMXjxMbcUXBY6MzV/2QllULQQzgyw1bUyVdQ
UhzHRQUN1maZHpL8rkTcxcvXQlISWB1y9D466Kx9dtzUfwjWbyhvBS5ezPrFBiqnDFAyfmtEPZtv
MxrHynuqBFJDcGjeeyWAxo1OuPQWzt8BkUOIafk+ZevnUBrKCYkuE/RoBy9GguBuBHl3aN6e156I
dGM3zINdAWHHQLIEGCh/kHhNwk9HYrV4lJme3mlgdxRF1Z1bGJnEjnys1Vg7O+JyEw/0vMdpBg7t
t8Nw15OaMuNhCIj0GCDjy8vI+ml+jpJfVceiei/734gnX2q71ohgEQ0bGpcZGjkdcQXHlu2VMK2L
s69UeRcxWdPW+0N+L+fb1EPuluwI2CVKYRdg4rcUG0mie7lZ/cezROm9PhTyFgs4E9abHqODRD8I
V203o1OAgIZxyRPF2aq+5BgIjWtS7QZWr0KfWzU1BUgKDfQjq9+r+l8NQzcid2DmlYbCQyQ9lRn8
JOCeMoYclr8dx8dCLglO5vx+KNPG89WcbiL6SvKMJjR3ikIOC2Z8lnQXs2Om+egrR4vJJP9R3Tkz
TQT/zVnUd8/BLbt9w1gc1z4CZXBABhHJalei0p1bUuGOTytimPlTjL/l8DNYP71+FfWXjuF9uqom
RCcBSmMklZy1dUMut1p6FfMcf2SOw2dgEQY4vRTpiyoSz8Q1jZfvEmKajFyF7UHNHaj6iwo+X35b
3cv0RFWBlG2w/iR4R0W4MpSUbMf4da7cnzg9peK+648t17HEIjsWqi+3ULHld3X4Toaf5/OzUU4m
H5x6MmDVxEz8nohMYbQ9SSGKPrC0wOiKnUUWHMb1xrVEi4FUCj6PJu1l1YebNBK8VQ1bkSvUEHGS
691Oh/C9N2ptJ2V7eR7ctMg27VfGQFpWPtOVpsht2IbKplTPeXkTG396+ta8lRUkdRt13HMpFcg0
LWSmtOq2DOANvmsk+MCZcA6hOxjjhwzesSrjZ0ySFHYW3FM0qx7+Zm4ca56GU7eukQHHHkMwb2jw
6NEyk1YhdMCizNfwHa/RVVrjNdPOw3QsR8qBBN5re18YuO8LrCEwTAYfwDisDyTc7bFnVOOXxgLP
xxd6ENCCzIRfFlDrCzzrcNYUdzl89Ql1Lb5NCSKM53hXjdWfDcUfxxva+BmuAOkEgniI4zeiFzrr
FuW/DetfhdtloeCZ6mPx/O3FDzNqj430J+KfISWHBpp29T3MFxEgB9seqUJK+CO3v7hzox95VOKf
OmEqjoJK8C0UcCM1XNn9KjlGCpFLPTULD3zSMAHNt1DjBgBEE3VIQ3ecYsLAjWS+KOp9LjYWPqXz
eeg/gUaWTwhBiAJF5unhvgaPGwTS+AasHNa9R9WdspqX4VpkVyFK+MjAVce3ipYHUkxXcbbA5kQi
xLlQNPceOlnHqnPlircTpex/BiRenR1a5mI66QUVpDxKu3F1cI+upfmjosp7Um6W5754ndMb7h0N
Zp8xBh/bqfxs6WPivPVm+VOqspPKzGs4WuOWIPNB2WdhYJX7KpqImK6hZ38u+Q7xslDeBDYWzuRm
cu5UDtW0vyjg6bGqwAmrAl1Gqhz/agj8oVb0h1i+JuFOQMvX7mqsg5Iw2qbI27TlaeNdCNo4Ttyo
rMglJaybgQnqdDbzQozglLxpwm+YX2uIWjOCEokXIG4FvjXkR9Wwd5awRU53g7O6mIfCeiGA3nuG
f7FsAsr9M6BY9vUdrqPEACkU9m36Mlm/VkNVwqFjLdXWyCFKqUysONBLfIia5JARiN25S/gra/+s
AS6k8aH3bwJhJ2nCrSj+j6PzWG4cyaLoFyEiYRJIbEXvKUOJ4gYhV/De4+v7oBcTU9PTVUWRYOYz
9577pSEpxsmZu5+SQtkX35Dntz1kvbb753IohD+KYOTgyguGcObM/n8ykGH1Pun6a4ImpGYKL4e7
mm5RdhtRZuSkCpLEuQoU9TB3rUH+pg28k5gMT8OPCbnG6mZV0O+Qvsymcp/XqO1KKjKht6uJ+Z9D
npC/6Ouzy1jcnlNqL7BtUTi5y1ED4oeI1g8uJhvxmFVef3LKRx+fZuK9C0jc9LyV3h0G7yfDTm1q
zzK9aBFksvDoA5DXvGxtZHv4fKD5kXqr5iaxwSTGry1O43jx4TX7iA2wKrU7AlTKD4S+clhSiIx8
k3DOUucGnLwN76BHxRdE3zr3u2eyHqYmceyrw6gRtcVHlfsvyTj+VcCCGJr9dKF80axxPjv+FdnN
4DcblngO3Bcx4DYsHY2McdgixUdJ1TpS4ipBAsA64W+DTULfkfOGmM8+Vb2xn/SdobXgTiBkDSyv
IftbSKBK/SvK3xxI8OmFoQaOFFiWnJANa7+AVrMgCGGU1ZKINKI8kG6vOIdqGby5Nqrv/ki2s9l/
utHKCEHBUDydzPQVfEUUbFv5SLk+At/dOjV/o082Iyv74dNUK3PalPxkTbf1OKmxliDBbWmgGPok
/otBJMdM2BGCr5Ru0l6RHlINSwNiIUP2nh+/p2mAAZwOGBnyj6776Iwzj0BjnkV4CVDmT3jNJL14
jugw8scth/AyQLouu2diaVoNPO2l72hPt5G7Eqz4OuQa9oioCJx4v4loGAhIsI/CPM2pPziWscVd
8WiCyKddjI2v8RtDFjGEbrTPPWAs5bby+qeZ4aEhZa4rNE/YnAVPS0q+hn92mQ026RbptBEeteBN
mDAHYFHgddoo6+RoP6P69OLnnhFMdhdMct1Vle6DaTWwIynWDXnWzaVgYCS3KeKcklZmHfB9CoB/
cK8haSPQVXX32FwNxByU0UXRsY7Uw8zyV9bwrfPava9W3GLcjDmPKFFLdXIK9HvQUQETsr4oC2KS
dxH44yh8DxyCan6q8GFjstOCs8C4oasTtY+F1xKX5HA02ne/uc7VsYNOJD1O9BlqMnncsXHxnxbB
seK5ooJQiCvcF6M/GthSel5Rl7HTCWBzU4elnNdWyyII5AkEncWgv/rjSwOUQHU+Wwsfa0+0nKeq
gfs0KewcfEdFWC4Ymu2JjUi8vY8nTI5XgmmD9i2Yb3iFmYKrrtD/bI3xfIGxg+h4/U1HlNF3Xzn3
VMJyHvj1ExPTJaB2TkNJBES96bBQqvor8IkHRBY0y8ipWZt/lXh34TXHjKBcGJIOQrtKQM8KUvK2
2aJjz6izd+NkeHcmj3PZO850COSKAS7UXqI8p7RLECF4vPiKrYuCSNCjTtavPfEA5MLFxJMtZf0N
3G9UyBCSPeEKWXzWQo7RaKmXj8A8y+BRJ//y+aIHDtTxZmhRBurqMdY1xx3z7uwWGR/SfydMSjd6
qKtnGS6n6qJmdXr7i99yWXbhuav71Vi92vWBP9jliDZ4Zkzn2EmXsxH5M5whXKExGk5w7fXzNCwn
5qjJezn8ptC2u7Ve9xS4SIah+lZ0WrxXMdnrnSFWneOfJI2b7RABRhEREhifs2uZID/x18SMXs0I
h/pcmsXoViBr1WJajUjxIHuTJEAyHGt3hthLr1Crmp/Lp7INvYWkJ+s5Aav0pTyUccbMLd/Nj3VJ
CeZwT4x9tiYNMoNy4PHHN+PeLsnRQVJS/WB9EM4+HH4FuyU1/ASjcTSA9SYF2gy5H9lKZqfGOIxu
Bgr8b8zuicSMyXbY0Tc+XF6J8WZgSdCBEHb/FeGmSi8kzX/V3DdmeffQtThbOMNdBjmlJUOD8zrV
1g4xiuRaDiUahfwocSSMtLkRiWALfQQpwtAGq30KDCCf8mU3pJRwt2rwYKz5VE/0mxUeL4byh3H4
zeoHDKuFdLW9EzuEFzGEydOV50qsIUxpzK3hVmDfcNNwgRaotYPo3Qe/3lzCeSfXf7Y1yj/txQcR
1ZSPGNdAT24hql++ws6zHV6G/Djh2yBfb+SYUiHr//CnwqPd/XrOZ5AfCwcaBRauZzf66VExp5Q5
NmyWU5J+RQzLOVx6PI6ui73hz3EuXVBT+j4MwSQWWIOonqkpo5qxz8l0LGTv3aeXFOsEd/FEJFSN
oyLEj9BED6v8LvOPzP1LKmReHtOEOajJYTEeFOzRKbkm9TeI95R+r7WYD7ovjUtn+gznMJS3Ul4A
vTDKC6uDnj8ryOLSZhb3HOr1KnVfDRQ08XZUr1ZnEHavABHMDJu9Zl5HLihJg09ba+QwD92/3p6e
opgMsV0H7qF7VN0ldB7so55K8eICiKz1hS+OTbFGqANaynsx05e0e0/je9z/1O3vwJ7Lwh9vymDZ
MEDp+UqyseVOpwJM/obky3c+u/riRN9EM8O0eTTGOSlOgno/iDGOTNpG81n1MzJqo49EbeyOuTRD
pCo3VgOOxeallFR0jEv5mvDjTLOXEJuOJw/ESsv5bYv4c9LxaS6RTN7vEM2Qy80YYbz2Oqpa5Nfv
nPQpx5fJi0gS/F/AsDxwBPFwsU0IGgc2icL9nJB0mz2uvg4GAiwBZa4LjxEyIynqanRZ5IouAuvs
YUlO/N++hM+Ini340NG8W/HGG701y+a90YQEU7dboup0PBB1srK1fFcFTGhJZnY4CwVqmIxPxqdR
CpmbJbx5Fobbii+/wzVtjEAY5+mw0T1bnnP2oXqZ8rtnQBlXKIUjcSuVcTID/GsMJQvG2R2RjxXD
giaJT245NAhO3UdmyR2UN8KXllovVmWOViR0zsDI9wDSdymx1lW4aSiME071HFGMolFzknhJuztz
PYhlnvydNQBfi8i0+LKcbxM4rguN3aHOMG2WLi70XskHziE4kpyJ1yUhrChpH71/DVW6TKJ0w1Ky
CeD3lQSXu+AoFACrEVUzs5KSVQxcW1U+GwH3NpaCCi5gs7X7NeErGEX9RWejgqPCD/ASJzhJqWeN
wQdmGGNgxR2X9MaGlwFNtYq+/RhVYJ4UfxML2HmpO0oS9opmN3jZcczgKEFZY5CbPzD4sB/wjVvv
ftbJPbLOsHNzTgcnW3d0CBoxwg2WDGMUy4gZcAa+c+DRqT1sOECE40Xh83P075ENIGensZTXzXVT
vOjeexah3krbHTVR4NvHyR7/plaApWdO6Il+r+zpzYdPlBx0D3A/fXmqf7F34LPkDsEEMjWIcPMK
5yT+x12AFB//m6Wsfcx7E3UhtGaLlZux14xzIEdSvw2UIwYad1PefCotfWTQ2dreKScNgFgMyKMs
pLjXA/YSc1Dd1Fi3omBPz/WTBM5TxzuddYRvBYI8kfouMkQp1rliP5PcS5uAh3phE4djtzB7BLgK
rQYpTBJHveHwpyYgt+3oibcEQ3ccOUC+3H3N2JYZxoWwLQb+7VIMHNw9cbOOB5f2hwcST+U6F/2S
aWkfnDwm+oPz3dLldyz7M5BmoTA3EfENgYc0zkLRz+AoZaQsZgUf3J9O3MMOR68CGAd4qaiu7W+E
qkr7BO2PFy2HDIM6eaZqlN2qCUBLsx0ah2ozsgEdwgqKKWdlwfwxyg9Z8ONReeiVeWmoMu1sOTFj
aiP3qfaNrdl4t16371pbLErvTULD1bc6Ql9otB0A24TX7Wb/YPqF605+5MFnTOlvUJSIdnqTb0Y+
HZwRiFXpvkANwf/lHCJ2UD3aKzpKs045ceQuymEwpimTIJ14Oglsom2XhoTbaH/mufzOop5hW3jJ
vJYcuWVYwGqr5dYNk30PEFkItK9k+kkyNgkljd38asTR90iWRdIXGH2xB1vOU+3xWRpftXEj5WgZ
8en280C/TgDR8+iUff+ai1tv6RsxdLshZG4aJhN2UnBz3BEG6SecCS23vFe85WiFnJB8QJfrdsJB
yfMzvo4WrrCebExJBiATLYudRdJ7tBr6nLKxDWqT8MAWFUpHk65vHZ5oa5sO2I7YRk06w7BZ8kDk
pqHpWxaur87OS4Odg2YCyBjXUoX0jn8VuAbW7QATZMo4on71bSw8AZwXyoU8KlaFVi7t2c0UkLeH
s04xSxM+a57k29HKNTNi1R9Zmr1PY//e0lwTSnaJDUCZ5tGIi58g40StTfdk69p5hKSZYr11mYdp
5aOib57S2Xb64iTnMWQiVl3Dks7vueGvL8g909kDbEsSNGXwm0VXvZwR+HOGo/Pat3ztIq/+kOgn
EvurrMt9SCWjKqNgswBUg9C3VlT/PKYMSudAHOWtSQbiTt+ntESZmS11E0c2taPtELfNDrdjmOlZ
SL/gnqWUhhqG3IJrrKofJhAf7dUcb1qIEtPnn7Em0YdbhLDDlASvqp3yGYnUb5p4NDjKK7dB1RJt
IuMeN9RZWAUqZiaMMVcVTwLTx5Znaaa+RaEHS6WkCf0z7I0wVll3qVrU2rOvuupWo8nphGjnXQNy
Yjr1JvWBWCgkf3q4M/1qXboOkEQOo7HGT6nQfQXLiKJctuPqvR2ii+43YHxjZxWQhFsqcLFySaZn
SRfAMN5kkDcWHwVlH3RbVWAg/4gkj09kfZWZvdcywCRevx5I9BzrV0/hTAEqZONmJEY6YiDTRP0i
0/NV09oj9jZ0fxlgJPNkabhkUYakLVNTb9kY7OVzQS4YZT+lotcNKwxccbFpsnYl4Z2pMbqUvPEe
hg9qflHPnIlvn/0QHznoL2Pei4CW9z4Dqr/YZc8WkdHKyrwba/Kril3ERxKz1MItW8V/ucHr8bm8
ZwQI1wi0+6fKyZbKhetMiHgE5ngcnGepA2/Z2i1wajLnsedBQRRzQRfBxhm1cBXbj3FMDx57cC77
gbDfuLI2kduuq8HmAx02pCihSJxxu4DvqcBmiy+JO/O6Wwj7yIxr6VT2a9U6y65GsMx69tlprFVr
dNs6KBnxcqVX7OEip76Uqt5GXDVEELATIaV0yO+FxI1m/8vzb8If7Gh4srHg+PbdK2chyL9gvE45
k0XajYaFEvHCWnAMg/rkMonTRm7D5CtzglVlaTx5xcEf4G8aeysrNoo2h1QWpj5292Nn6l3lBPIq
5l3cWsJ6EEif2pjiOSXuUJ+AN966/o2Aoqegxt0QUfkMG5dy35mr5iz9Fqo4KC4R2eJAyR45cCt3
pLgwGpC1/cYijrRup03UOaswaZe6TSlLjl44nD32QAFwbRldGfjw83t7rw9fwuGvkRqOXXfdOizi
O3aqQcguAberbx8MWxyF3p9StEKq6XGHuac5wD6q25VLX9LOcg57Wjlmy2SR73SAWSRHiaEx9CCR
G1p9g0+1iAeS5NQib6elG+KN7QRAOcIl5ja4XUtEFSalDX/CMmRBHKvnAM3dAOYAmrcN8dH78Xvm
3tu2ZANE0BNEsL1FUL0voMIrH+cbHjlZWbO99rkw6RfRAJHIRcfJ/rWwNj1zjjbgfsLgXcefg2t8
tzafjqJhs+uPEO2Qxk4Pt/0lQeCpTz14v61O3ps9gElgNypYlrVO92XQRIhQnQuyynT0zoS+ygZE
F/gKM3U+SO456Cid2/wlrTzWc+yKppkakSOlxiXrMo71gDVgKa/JHwuqGciF2GlgEojpCkV6JBB3
phaI2QbgT7f3pvAsDAJHIpIiDISVyOJ5TW0+LWv2f1qLdnRKLqZZ3A14ZTA7WWK2Jx+4RDRB0WBX
TWYoujaHtKif5M7puLDa+DtXszEwkS8mXXYk5KKdNQjCIGB42M9NfsZMxExQB+oIkU1uDxYVEyYa
Hwc+Bq7JH4iR0Ve+RYaCluxdydvf1eERZPi27lmjG1cbHGV/H6NH02CdmUbSkEyiROoN6Gtupdz8
FHaKC5wsE0Q1Kc7DXHSEmHyWerKqbJSHGuQwQjPIYCrtduMSdNMyGRnB/7sU3VHsLmLcabHDMlIh
GZX3ktat/wlrcI5T/OxzbjY0d+Q17ksvwJeCgSqTZC0F9ZOjmyTBbfr/k2CcaVNVxewKSPhy+tyR
vY2eKHNAWRGlRbVfy/YhqPks8ceXFfSqvQBzHtbGutHlagqY4vT9h106Ou81OX1WHF3Ri+0qIS9W
Ip6KABU9sBZ3xEpgWWgn5n0Bb/U5hx4WtBXDaXFPTb7QAR5Tq9C2SUJuFgewltGjIoHX0I+5tFQG
g2hW1AWLlcZ4izTaGhpOfI1hGYD10ebtAHwVpqnRl6ZfBu3dDNDtWOwvbdhzKicUh95AJJt2wFyq
9mZIwAiKKKup9nzBNnnrrv3cWFuE36ST/hTn9yyDndz52yLMF3UH9g85WWAwdtB5E2J3GWXJoRv3
811s9dY5KioClNTZBi9rc2Rp42fi+js/FQtkxSGNEmrWRSd5dQQLVla6V9rXmD/0FFCSNa+yCNzp
T2NIjEIY4+BCiiW2JjvVlFuLAnsGNvu5nIXLiBZwieOwsf1+NQQdrPt3RE47yUZJBmCr4SHM0SSV
gWerfh70i2seLPz45UhMFSan7P+ba60kjzPLorbIoPQgOU5A617R4K30XDEGpcbmrigNFMBd82Qr
7o34L00vfotiv2ScVo/LuNIWVgD82S8P+ghzgtD1ZPpfIQpSy3jKg28z+alKktCZvzPf1yinfBbf
bL2j8a5TMwQ+pGrU4DPMNAKJ0PDb53gCJY5hfx08Y+UEFTMv96R74V6wB27KLyX58tD9ePCleu0W
WLBpBSwJtiyT3E5TuI4kEzLE1bVMFhkHeNdbh7F2P6uUSmyE8cmHQfxcB9mr2v6TaIUU32in6QF1
cWSwT6KAXYV0AR3A2iQ2YHqjmmvSxcjnHWvDNYBAZLQU2Uwv+K01e9xxO3pgSK6pxKKKrp0Rz8LA
f140xNnWxpPNgNudlXo4kCdGxpWBONDWcAPBmtsoxrcT8wIbw6Fh3oJwb93rejvnXmgi3XPmChTP
MYzbwOVxs4aTH98mBxMLAIqhYjurl4sm+WXLvzBre2vUQM2iZjPQ3+VFD3rg6HPx5KjCP6wU6wqC
OAIg2uyBmnxnxT7iW5w8ApUCXyonR8OuA9gCPVjjEp/hAM2dLAn2FhzjU7RWrbWqiXDoq+ZfbZEI
X5DKF04rvx7ZvJ4jpmMDy7XSYQjEnJUlJAcSxmiaBJ1LoWfWw7GNDop4M4YS+kdrEZc+WdeQOXTt
xXvb7g/55GzG9JMcWUQv8hxn3Xw+Ip39GtPHqF6UQnLIer4q8yv//klmJCF8tqz5IxUj7Oc+JrIi
gfZRRFAIarXqIxTfCIV6/6HwehcRE5Ma/1cTMClmyRSJY845LSqwYQwai94GQbqOhnTfEixS2/bB
9slakWgbx3WDciqX/gXIRx/mRysYDo7iN4HqrdqfnOo2qFkb0PoHtB8D/TMHuMf3ynVrnktzhTXk
mBftOYk+JlJbpgm1QWKyNFSnIevXpf9tHHrrpkfhyuMItVDDiil7C5seril3gwnGYmT2YzmXlkTQ
XIlzWcd7gQahBigRjHsdn1A6pGch5WuaQGXTtU8LcWrNrqTic9FTEOAj54OcsPijL8yxt3tOzI6M
B0THhmdwXo4DsU6lQDtZhUzua7h7Q4uVi7IilZjva7ikaexdIhf1ibPIO3npehD5GfWdMdXnyCDG
1lUQ9uzyuSdbruSqDpzwq3EFLnLB4GYYKAXo0sIKc012LOjBniLVkorQWv06TIsfk8WNJJG9mHp3
gWL4GDvm2krFb6mlj8ZukXrkDJKF+ipLxcvtCkCo3spyr35MOF8gn2tV7TSSu1LCFMs2P3HTmYJy
T/hIqCSHmq1huFHZueRsWEhk6YyDXmocJRmNah5gZyuFt8v4Ecvax0IY3hrj09zrhBhI9sZr6Rxs
rPbNzjKhQzmkvsvnyOVvmFc31/SSzs9CttYpvjtGlojZIKkT9zkQgtFYEqMNG29QmW6PEcr/0lp7
M0byHWrjwswa1u0Irepj5On7qW2/tOysNwy95ujzZynfeuuYcmBLuZ4p2SgqUKopHzPTr06n5nRi
Y0+M8j28IMzda4RMysNoNt2bmJi4ZYWZXKC5MExG/Q0td9VdGZYsSu3bb7lDNhpOdJG+hYVL1Uhm
Q/AXoDyomO4kZDb5xbRULVwTuOsgotr4prcgcRALjOnTxIIl+kStAoSDkiPWqYTwvyJgtcEAEf2y
0gZEzjcAt5davGU2xPduVXNSk2i7eE2RUFose3TYhD0PBn4DJpX3KvxNZmBdnC8Fa5sKYUfuPHdc
vcF30nK+Bcva+hegSjWsv9KEXuV1F41JcRc6Nz2pDy4DXJn+ZeLEUoaIlSLc+86pImQp/AxpBO1l
grMU/7ix9KHuMTyG9IafEoKo2Nt86cyrscOoDonB4lQXzhyIlRvwICBKLNxgBty8gbsdiStP9ywY
+l82NtDe2SFNX46ztMWVrwiOLub2PotyWHvhCzAxxS6OXQwKVU2eAcg19bp3h+WAsxaWQUKxyg4P
QLez9PxV2qyCFE3cT6hfM4FA5NmCaQ8joTwifzCbdU9sGRWZ1jhPOXhjlwi0TZfDCG/5O8y3hlrB
zduLYxAr8+JrX7EoGZ0QYFGcuBwQ/Z5SHkZ5CCdEooxPL7p+t9Wuc5bJeBHiryOijmzEJ2IdoMuO
s9onv3n6R016q4uaugL+k1OjIxyzyEI0GITxfaV9tZY8qRRoA/LCAZ0MAwvWCUm4S0wudB/1sDlt
/ZFkwth40ZnAF2Se+Qz1h5DALnopT8Q7gcQyNIalTlBK2JsXKRF+uuwzNDiHl7INjuSjvcV4Rsib
QZjADWc3J+VNt24mFb1YLtr9bYEyaGQSG1Wo5jHsqeoSA8/LEZGHdNAxSFw97MlAXcI8LdJfmzvV
Y99kIhNRlN5pOZLZgfJbQwc2YZaWMzYq+53BqElC4hxIeUVeVUnGbQKLOO93Bf9N9U6I4AknT1Pe
RPzczutCG1s+7Avi59c+x3jnv9J0kkKg4keOk8MuTErRzyBmY40kwliHTXqrQmwb0O3Va602DiUn
zCwIpcD0snYTx2/s/F/dgZxjBIn+XhTqTPizO7RABf+NyWmWINob39vpBcKr4NSjqy1tFGvID5yA
XXsfrXSen8nItiigzxJgVpdYaFBxVVIgUP/3v+SYLF3mYRHviwY+TduK4CNiMZIphLtl+tKmoCmd
cknsh1HDqVH9WrP8c9KxLOs+aSx3Rb+b4AEk2m9DtdXJ/p0l71fjW8sEmdw0vGXDbhaDkK3gcZcE
rfelMrUz3NvYYP+gAQNum+sHIPDme+v89u0+815HThbyBAti6grSTg2STeOQiIIJn8HMIIg/jBYX
C2GxJSktLJxzjs6YuNuB0FYn2VuYYHFDj3G+1smRIyumlgi0uKxAIADcaN0Dl+yLb7FbUaP+N44N
q/ZxQ6GEweB9CsAko0JKSaMp43jnzhVh0L1UdXzVfTpVZlUTzkUq8XL+KkD17Np+qQXJAbPVqxwQ
N7BXe7YpDDXXAoEhwl3AgJqDyf1grZ511YFXtEkE9a00KDYzG16Y2W/DBkH8gKK5nhcD9bZIwOTW
6avGpu9piNm6tup7HMedZFaWSmYZxuAxsOELbhgHDcmbXUqE7DVXsua99xQbDdhTOdhvwmMS112M
uPtOg+6Cv/I1TohQ52fObYCvpTq3I1sVtxlPTQcHwWNep2k9/TtHZdkfBjvYFgFNXew9bLt9aX0O
gqa2sTtDuTVM9xW9rVua29YuEB5giortY8xSSBY0Ly6+fU87J2N78Eb3NaZ9tQgsagN0RHJ20Z4S
v1p6qn3CkbKSQX1tRbdjGL+udKAXQb8S3YDYL13VRJ1OWn1RbHWmbPhx0uhfoXq2BKxIY2aj4bB+
HTrCkGpFhhZ655qBRC5O/toMCoBaigltzytqiANILnWrrWrhXcQw/PO14lYo56pl7W5AhWiIZPub
SO/dG35SQKbNNEw82QDFWGZfzCb6igiCJ4nKfNFTjshAX+tjx1sfIhGN9y7PFBL9faTQbxoWrPeC
xBZgaO1BaxBr6tUhzO7OUG5YBf9QRWdArgr1xBW4Jej5O61fLZoaC/qSMAJEtLr7Ujv8IqjSipok
fLGy3fwOuhEG8O4e6Yz+PgZ6b8lAVAKADcx0X8B2K5ofd/jMTUAm9XtkEvyZ+UfLgymg4M7zBFh8
4kOIqzo7JaQsaGXxTxsQSpYmrp85PKO6Evn84nTak/Ds57xtH8ZUPFKHXe/IumOI4h/pchraBU9/
bLWP8ZM+g3vTHD7TUuzNJN3pHKokJDOc8wnAjOCleltP4oTpyttUDzfvw7QHeNaY0d2Ojyw6MWkh
4ppkvUQBAw23tWZtNK73qXcwy3iUI/ZeMYpV4XFmsNtou0QCC00XbH/RT7jpMiU3rac4Vq23dTp8
BuyXq4cWjGtVp9eU6khlcGBNEP+Ns5pa985s9jkKB7QQX0Jq1Klgst1rikM9wHdZzFB/F1MBRZGa
zn1FjRP6Zz7fdTDAmeBANmM+Hf1Fo8xqGbEGHIPJbjLSvW39WdOhRBahzyHc3sW0PlXwVU7XJOf2
088F3i1bJzkOPKeVQ1lQsKpwOr+nLfWGAkWoW6dgFsShCZWugnWQy+cG9F0GCXVsF3MovNuZK1+b
lkau7eIoe2nL8JkcsWNOWaLRZyGVdX1vmytjm04kZPb1qrTqVz1kxpf401/Sb8HJb1RSvo8HMzLn
F2rVUQjWq3suCos9PuMH28ehds9tfV1Z0U8YcjGiVmmYTJh1DNqYFL5U7gwLBR1ESgNjQCw8Ji3B
qezuRqefwhGiwqQQ+U47mxVumvXEFCbfmkXelzzAOc+GniTLkBkcGhkM8Atr1sg0LzmBbzHbby/A
O9qWuxbdp8CNzdmGlolu0f0y5E8LyboeywWSQmSfJU18ulDkQsrW38naeeL8QE3JtYcmTKb/TL4G
fXCbsndJPk3rfAn0YDXtcZUDOvPOmkDuyBqQ++MyBNuAEBbvAIO4IPxvQHI0tldLNCz0V5HL1X8p
YCHGRG/94DHSAdhZdCOoIQr3ndFKxRbbia+lmS0GC6UjXAfmRxXY/uEjVQRK6HsqnoUj9r7wPqrO
3Ck551OivYhBn0V0Kvfe/PUGVFO8EVH2B6fZCtnTi/00ELdLNThegZK7+r7iVEKmyOYDxCGljYtt
kJE6Vzj/W/IWfFXtLcPA5KiPLv/xeVM1MHgDyWLieYqwMP3o7kFF3/F0H+Qp0r9NxMUmz6PzoGmb
ojeRfaXhe+z+DeqDdLHsX9G8OPE+JgeQfU2QI9im0XHTDxPxTLyz/I2Mdgj642k9OzvwLHcXslVs
/0g/EZRrOKEIuYfk1THEzrViCMNy19Pnux0wNwMln7fOlIAD7TExyDdlku3k2MJ+h3c9sQ2dxG6M
BB8Qjh0aFiVYgCgAwZMCwWvfRMFMl1aQ83A3OflpgKLPX7GpYt5k24BAgVeYGYoK3HMxAI1hcDD5
5Bl1t7x8k8V1QvCqzfFemrW2cVWWz557sZt9knzogr5vy7HZoX1MiF8EfB2AOFn70ExiEwbOowUI
a2lLQxzTmPOE1OekrxCyHPKRugTd3U+DY6p8y4qrW76X+nWynkkUXeTN2+hupaeQ2h8d+1xmb6l5
LRiQizni4x83vFF+6FiS2LknDae3ZiI9gBOFdqOGFJiDHdTzbjs7HWSJowX7fAp9RSMuzCGxfogB
iqJRcfn/sRS2SFKbg8Y/lFyrglqiskeG8SkDUsVcCxMBIwYrmTaT8eHWiqncSTRnaSKagEjaf2Si
ePLwRumSQj4j9b79sdn5usU/T/4F1W/G3tD3r+n00R6FzfRYn/eHzAzPSiE7ncati76mZerL+OSa
TGiMZXDuGWkRMXIKehDHPNcxD8YETlzaEG3puMTJhtnARuSd3cEqxtGXM77Sac5UjSEK0Zzrg1A4
W9O/ljVrV2NM13/BDxA+lfBKu+KL93PSxdO+0o1FVbPC6gd2i9BbR0oiWCwcsjno25yo4IQMv+G7
s9jFOpKMnH9jXi8Gka6G9jtv1Vb6ztbqg2U5MVrsv3Ja/YKRp971ayGYiZwGee6BBoTYDAeqmwC8
fMfnl4Hkskh2S+hKdZ9xpURY4ILESOxVhyXS9V+1+L03rEXLRsMCE9DxJeKXgz3Lfiib2LVbs7/A
DZdusC/ZsA3LxsyeJub5IoDEfbXFWXT0ufekpFSo/ox2P39ZOwheUfbPH1+hoPPwzrE5VL7RFSdE
FR00cSAxFU0i7s9Vi92n/zXB1s3KTtJLZPgTdJ+i+w31BIAlMC60X5gxlz2TKsVt6LJuwuczSwt7
9r5yNlLT2RUuiqH8aMprCYK/gKc9Dd0GDoVGcz3PN+zmruz6Ca8EAF93h80H6K/7ZDO2ExaUYNCC
zWvORW/wLUs6LCQFKTug5EpuQtthCDFn4uEx4I+3yZ0jTwK31tlXhBMJWH0w5lHn425kYKkxQBic
rYGY1PpAt4yFbFpM9MWjIIT2oQv6sHGOJYcsiv6DkNpB39nTeVW3JCGR11rpYhkwNUx44eZ0ITnP
gTrUbBsArxMSZD6q6celbopyqNg6mQ5fyYz/V+G2RHEYO28WtPrRfnMlW6ehXhbOu1DhWsy2avPh
+SbWFLTbijPYYaGf4h00lfaBF8OqwSpO1SZsdKIh5brn13b362CrM9V7bPrv2LY6XCEmpbrf9/sY
4WqPCir2P6fxPuuECOHKIGJ0/yqiwMyLHZ9yXPz4nGetn4cBEAtfAvE9upfDS41QfFTt0o7w54Iq
ae4GVFfkJ1CTowwtWXYrJ+494yNolrXLEAcGCK6epWPfyoi4T0LWF164M8Jdbq1JBB7abahz665d
1ERkuwAD62jgNqX5BZG6GvbDfxydx5LbyBZEvwgR8GZLEo6gb68NotWS4L0tfP0czkIzMXqKp242
UHVN5kmkwXWQvFCQSzrznr0ORJ0sDo4cpFcEMPIwSmzgDvyT+lAhjpiZ++rrRKVP70UGRP4SQ6O2
faM5J3mADlHkn/PME3eZM+APoe24mokmGQPNcQFdQFKqcxuU1zZ5SFm+N1GNj8TiAGzByPBjrUTB
fc3y3z4OnNor5j/GdG5xU6wGHMMYHwHrR+mHNeFOgo9j0FpK6ke2/FT5Ufhr+Sh55gwmuSxc0R/w
VOgpY5z0fxg4zwkz0BXnTXyVKL5R5abNd8nQTD7Q25q2XxrMef8VJEvq+7S6EceZ9Vdp+LFlAHx/
BLXSRiwy0wnXQMKuPSWj0KRLPp/WAbf9ncGLJC5KvPUM8d/nLHDsk6WQZEBURltSfn/3co0LjVi/
knxcje1AhxBzoGGUuVyaAcCV+WszLkZ3SwiA1mVqNESVDEVB04L1ODj2czuIH8Nt5suQXytKJU6C
DSGlmb1OnAYGgRglRZSR/NXW12x77wq0pys3D57/UT4PdnKNSYHlUB2Ewn4U33P1lnGZkGYhx+sh
4Tg2c76qliu2/WTiv6cPhNndsqZk/fBadt9TB4cEsaGNpc9AbqTrehCTuFLjo1Scfx38yZRwCbyh
Jdo+FXPXlKGqfr7+A2ghGVtb3NlkNep/0a/p9n5yGFSP66Ej7mjMm0vM1jsmbxslDz1jelR6JnXl
T8XhMSMCL2h3BggMyPEx5FSc0Cmgt3/jXPoCS/ms1e9F3H3zST9VW2eNmUKqTDw+fAS0K1nNz340
Ea3HJveW3qZhmvzTG5Pqlq0gx289kYwoeEqqjfK+Y6PUA3eQ40utaz8YfdvliJTHXuDdOapXo/er
ZFjsiF4Hju6vOHlkDr7TxCtqZlHS9sjRGBL5Qloex5SSBpVMEYpa3+l/tY2bQLm1txdIM4txlXOD
vDtMIMxOxu5FjLO7pNp+xnZPgSyPI5EaF0t8JsmXoomXoEY40+c3i6O/YetGvqzcERlGkZxeC2Ds
nfjdofPjqDnolM5a/E+aycIuk2sXY/y1klOTfVn6h14jUZPRYiNTG1P9IFXksozHoS5QR2eumr52
DuSVh0SmFIyjhpF98j20CPGZKdvXbr2iD29Qaxh0simzLGN5nTETlWyLU4yhTyPjDLVnXJ6uIdtw
LZ5th5WRrTgHZfveun8KEGDxttLYAM1hLlyx6+lpvjfzCai3GWj0ANjxMjWBXp3HDLO6OBF0vs/Y
5vbGS1++5zZwQtlr8d2b70nvmuKP3AN5UD6H6m4Wr4sUTTET4CY7lRN0Pu7WcUQVz5BteR7YSMEM
Dhsl+2PWfA7r2W4+7YZm6fnYQYrFXLxXJ4ZVwJnMj2r4UGMNA+nO6t7ymPTLIn2z8gsZ70fxkZDF
1OAZ4/8JWW23J82xMtS7ZSf4M28Louk5SaKS6bA1M2KPqZ27c66eqXBcW4Hcxd3HdgZ/KZstdyhO
unyzViDd9RteKA5kqBXy2AS5ptF8kZ1oD2x2n6oi1p6knCGbY7MGvFKhSRqgjhVu+SvvvklJZrJB
+hgUBeQhyT2vY09fN1+g9UFOb/5ORkj5vcRrU+NmKpGokT/rKC3zNLal+wHr7VwxFdUWJeAMpxwh
hSgZfucFhtjFwYzRT7TSpqYWOP5lXDDPSQ4VBrph0QKob76SzsK0owVdW2vYFP3qGXSOoHl+WNVH
3pXBbAkDpzLD7mJVce6qHfjlXJL8ZUK5qZZ649cGv9c1FrUS8riahHPXZiWhAitAQGnvHWui8lrf
nWy76IJgvvzdYuJM2/+6ORZOeEahiX639wLZ/YzxRfKA7yPWshvTSwmL24ipe6eTcYVY/AoaUOHc
4gz6Q+MWzP4n3vAUrcqyj0rJQgP7lS+5V2OE1ZflNB60lDz3XH6kFFQ2jpQVKitLX4j82y+7bMNe
NFd77q6GVVwVr9Xk960w3opJe11kFmH668wEMwY9DZ9Mx0NmKl2QJa8W6R8Vpj9z2CAUflazw1oh
PSKyb+FtmJC9E2KG1K67Oqt1jcv2FuMmn4MOvWWTD1gtIxIpkeJ6LYF26xcCL6qe1OQ1lMjFmEFn
aB7a9P2QFIh69zqStgR7RdL8zCt6dWIeSp+Bof/0JqCb3Yw1kOjkt25GzghUBxgzlJo5zw9jd6hY
qQ9bgRlKeMsae+va8HffsHXBn5f8DTji1nvnT2FObiIatzWTl2b3iXflNkn6TftstepdK7P380rM
j41QglPWrWzJryh/mjy/Ljab1mE6A8Q6KfUUqe50WRV27tN4KKqKBJPmMKnLoW4NcqHwznXwJT4m
utSvAvBv7JvQuvLOI0o4kDjshcy8uGZFqoer4HNllazCCp7duoovxnpEQX1Mquoixcp5IB9hx0f3
IINkGeQPdQRjb3FyaPlHh1faUMoTOk2vVdVLsWYXPfkyECHXUuwvNZgJo/Z7pKYzFRrjPlWgHt+j
1V6ZP//GEjooUbfFYUy2uTSfllQ5yR+QpaJVnxDYjJHBAHwJ/qnLetJz7RA/pnWL4Lztga4axplg
XcLWOD2qKDeniMtttC8MuS5jHV9UAlt1KWaaWwm+MHk5z4NzivcZw5UYjYJ1+KNRdD3b0zIBpwBa
M5fOqExz7GZ6Kp3BK+PjLtviZtviKmXxhbnlxQY9tFIjm+wrY4dEnbrnYKIgecoJZDdd2BmOBCec
IWP2FgKe9y5dL3Dos6u9l07L5vi00MTx8lpzCjVu4PBUbtSljHcumJap4Ua0D6gGryUXj00ItCTs
K0frtfTR483VHEhsFqbtMcnIR2xeJZvtEl0Dye2415hDwg+mmu+HxFfzzVMv0VSXnoLKd+Crdqx3
FfiQlAFjSneEdtgXmx0ldnw0t+RY9lShlM51rIeWdFdeVvADY516HdmLKlRBFbwP7Z+vVoo/pI7f
0wDJThgL4BlSlDgtvG7HW9o/MYZORSPhbh6P/dJfZCrv9JdG1NqKNCcFdVcgvj3ATLNtzyJxcU38
Tk/9Pou9UrZgWVzlyXjROuNhE3tkhCAlr8l6ktHXLkvlJ5PixXnpJVTqjhVasgQhJtsvR+6MJziF
YKtVQsDIMnGWWP+lBklaIpKV4wIvbV0R2CWMB1r7POEpbO5yqdzrRrs3C0OCgiLC8CS5uSaFHsyH
WJXwOGZBf1Kw2HeaAC1hRGQr2LC6K8MvrE/kiVNXuCvkRAZP4wg2a9fP9jVT8yvwrSatzqvdnKz2
l6G22AoKCvX12p2Wujx2bXOM+cW6dVOSsOrKY/4oxypMBiNMQbuBJc/Ua3UbTAI5l+Y0zZ+0AkgL
gLKqW6jpSjCoG4+DEnLbkI8H4ml7l03wfmUWLb0ZFVIHTMs5tXlzzquSmaSbuu0b8SmFO0ltyFo+
4mmK5lqJhNgijd5aSvhz+B6DIUIZ5AuKym5FhLHBl9dQozCZGzD/jNj0pWZxi927CTfAdLsAxBxZ
8KHTWscoqjdy1vgRTSOPmQtsgfwDsMrmkEUOVCNgPSwrMIlG68Dv99pplVjlyullaJaLtLAr94du
uSQPhD13OR/5Ua23NiwK49ZO9Y0tw7XP1UvPtNjwEuYrcbW6sh11K+JYNT5MOJKbhPlMRx9YMdOY
B5ehPJZGgNwQOIc1THVQ/Qyp19IgVEc7ID8UEBpAJgQbr2Rh2YcuOGAJ8p5UpPXGVvZMVrn7PP9l
X4DP0E795yHtg0ExPCXJjpvkoWyfBAgqxKU1QjcmGYsS6rPCuqkNjds/CegUe67Hk0zToaqC6tjZ
xESUUC3d5GBngJGbUyWNN8lmwXYjLuMrZ6nF6HNsEfk80tJyp2F1M2441UApHKuHRe4PCcvyPJeu
EO7atXdRUZTxTGk23xqYeUgzgm4mcsX6IrFBb7wmkc59GV+ColwvrZZc+q4/KwB7og79tOXEkW4Z
RNJb9BUkYEoL0p/k3JLC3eaDP5VZsKKTWLtQxe3qqOatEi2DB/XFVo4aqtdhBVLxNUGuSnn7izk9
Tri7NHw5FTvKYflTOvGrvlSvjXl86qezbQ5p7Bc6vin+ctLqqK/1kbHXcZqLI1ajuXxP5OltaefX
McY0VppBkr/ONBZLXx+bQQlJhYDD1oELqKn0CZzh6hbLEM4s+9kngEr546SROUl+oXvMtMecqnrz
kBYPaBUUbixjrUNBF4xzNgP3YbPxF9N32h/MtL1VVnEfa5J77PGxNgzB2T0q9xE5QU3Cp7zfYDqs
eCObBc2Go/tVqQSZ2PGqpflwt9LhLmnWSzJDFFGiKiVSEsF6ieFZsM3shyY0JARNBNPKLQgdSnmi
1t2J/WmceviR0mn2mw5EujyEKWQLHgNUVpTurORCbRzezXivLAQIkEmJGp7P9FYuX5VxNaAfptVw
a9rq1qJ/V1W+d0e/dn1323L9pqR8XwNwpuG3IJhYjnHOrL4hrm0KTB05QWJPfo5XUWqJ2pNzXzt2
suqPANodEDbkHFhM10o5aMiYrDfnzt7plhPRZ6jlZeysE8l4S0KRz3ITHIb1dybzQSYyYsYSbjLW
xAnXri6emzxaAWrZ6GOdXDqWExvZmcHXn7jD3Q9bAepL9t0S/jNhMR9v2/zdmsMxkao7I7nDhvgF
Bue9zqDm5dYt6/sbsjjdfIhZu2tYABcWC2afXmO4NAPl1HpZC8VbhOMxVPpGg20ctX+WIZDULP6m
Eb812fuV5SOWrZPslF4ndzTWM9vaISzULpThLk1MjcShpHqbJAEnQb2qFkIRS3jyRmKNZJ80mVtj
BlKVUw8+IZfwDEjmZBlpFyWrVjIGGK8qhRJmgxwoOoG5/THNWm/2rZUI+5i8KMc4Z7Z+WYkV7fT3
gi/6j+irc+v3Z0cQScyqo3im0Ik/nb34WiH8ll/2gEAcveQSqUwhBarmcWxCDC5ZWG0WSm2wtfTF
MdiWBJxPCIwCzussJDcFO4fUTACpStrmhCed1VcwFmVAIuAS/5hl6rGhBQCkVFFRZfgzwU22VJ5K
H2SzEax9Dp9uDJPXk1HZHlPs+BtvboYdNm6zt5q04fQwWdDgfktqwrGpu74ZbnO8M7JXk3mQTBGp
sIZckApBSTPYUTjaASPJAQMTRASO9fsmr2Gmu11N85gRf8ieTmIDxcdP78tIj4w3zR+EFmVLemqb
8ZQYyil7JYdsI8WBIAXLqdAkL56B6q/BuT8vjW9zevWNwurI8Gc3vQDPPsfXLzqbElWXwcrPhOJS
f2/Lmzu7umRG6KSiStei2haRgv0yGR5xt93hC1PuAEzsxJWALbk8J1scAXxH9GxNwSjT0iBDJBiV
Gk/GwFC2ItJr5dQI+Qw77UL3emmZX05uTUR9x4cyL6ScUsnVYGvTcfcXi1unbze9NC9I0rDt3IDY
/GV3k+u/fhx3rOKr+ke+wRoLUb2kv2vri6ASDqkOy6qimIH8Yrhp85PtrTeJjR1Q5DdsBKTFwEdk
e+6VPYEFW2WeEZgTjVJd4/QXvgyCj5RJ0OoMQXZCzOOiJSLaQUNxt8cng1HVHbzmGWoWSd/+oBHM
Y9gB0I1dGznwyZavB9qWkzpO0Q2gPEr6HQMRCjcUcNhIZJoV49Frym2ceEzF7/wj1g4jBuy1BvOC
UbvXS0K58oXov3K/mwC1sRkcj9XngOgCqxYpbbqekiP+t5D/NUPtrrFwUYE254Jr1u1palItObGk
Qrpmx9ZNl7Yb3tMCy1Js3BJAdRul9l/UadZiPZwLbqk7K+Z09uTVR3Zi0IGlRJ0MpicGGabh4LUr
VcIENg6bmQW1uJpc3Co92Uwa/n/Se95k3rQs13z1hgirUg2EmByvPub7jHCNBIoBdnU+fn60Qwrr
8qOGA2SFyZKFOzMs4ObkKNrNSb/+VW9DTAJNVXpT/r9xyhV8v1CDXNV8M1jRqT0hy295D6ROiRAi
nciHwiZiBigOydrKkEYYdhEQJ6cjoFLtFLEcWQ5qRu6pOhz5D2RdcXps5TJKyNclgGREdSF2cFVr
d3F24g9qQXQTWohaMF7yAFJoYJ2tPQqUgy3/LRggpD3ZaSxYcJJlbkN7Me/LDzprn7m1ByseL7dp
B+St9VYe8oCRt0wmBcvRNT/OzHPmvfNWE35HQj2JqjUTVjoWBTCZs5++iHSBUaGYtLwm5COxHdI2
PsSEOU6p7DpM6m+nlX8Sa1O1q791GuHDAETyHpiICzQ+aUof6D3an4+OQDAw1tReEkpraf+g9i8/
zJUUHEacql3z57likFjPLzKr3d5QjujhTl1qvOqaxM8dFjgaRNNv5fr/hK2Em2u6m7uP4Xmp5r+w
vLOoyBQ4f81Fk7XLwqikR9S2U4bHfJyeP48aZZs+BwrC1+FAWFpXTiRgkkrOprnSyArKjJPcpTht
v5mvpctBMJ5nrmsmV7WTroql38qUo2YLOJK8YZDult4+hmx5ZHH/kLVTukKX2Z3qZDm2wJiwr98L
5CL8VWzdyAJyzit9zKSOUam3J+1eQIPcemYncuwtRuGP42Nq8oPZDT6CirhgUjStPgI3yoNZp0Tg
17TwgqijL0+DP0y1TyXiT+afAo69xeMob0tYorOuGjmonjEkjewXSuab5AQQuQPDoa6iwRkP9HqH
vALByTx52MhphQhr2BJFb+1Jz3HCk4bmcMpyiVV8eVYKagv1Sdr4GaTn+opf66qb+bUmAlfpf/Fa
uQ09v4N4bbXyD+nw0oyYm93WwehqoIRgaLjgQ+ANAOqabiiE2ddnB4mJuNG9rUwpUoMpxYCdwSHN
KyncmWmFhrgvJbUXwh0zypF44gJlYAK7ZsdHcYI0UjnTgzm8XfRuX5If0hoPxZrvzuu/uDIjGUh2
alpRhvaQ1b+BJRKhJzwenNidQiY4cWHUdoiEbcS5mRTJhGhp2IE1eYq6OokEofBstli84d7d1Uy0
O+RzI4pQLW1uhoRSYdmT3TInf+hJtVuGaNu8NJwxWRFiXgi2fghUnM9P+pZ1UAjJg2YTA5DpwO0r
95hbBDMnFrtPC9ufgYFzNBMEqBDyVvOIJhz2huQxWcB26TVBahQRK4Dfare6FpXfNp5jEiX17auR
TG+n+akj0IZ8xKMfv/RyclS09hiPK7+nHr/Y1hR0x3H2lkmbn86mP+dMHMie4IhVyEiuJ6KNijTA
ZmdVAcEBrvq6YHHLgbXE8S+CVLiEYv13hUiHZZRjNBGuo1rS70N9/YnniJ0Jf6bgCpO/AM80JntU
PWoG2B08tZYv9eqev8hdEG7Lyqnezt2BmXmsn7T6Rk28SE6U97wTJH/rPHebj7AITZIN/zcnHBLa
AhqaGAtxwnI23jNgz5L+Zl43XmMGtrrH6VanC4pHrqoqMGU1aNpXYyR4k6SbGCho8SKcM88/f3fG
uZ3pD3xChydFebtpMFqE+uf5L/As0cjwG2nmTCLHAcNG/lvmFer56IcOHPw6n2MtuWI/xn0ox9LJ
GE5qbhP5HqZ4EPTKuXTtcC3i7Woa2hW1cdcczRahbC4HHBGr6YRi5mQglOKpocnlPOzBNVj66xBa
ZFxr6xBBd2vlaxLnF8QzOXEii+VEgyrDvaqvQ6feNGT0ZtNSqO3S1jypw3geGeZJvFGgzEj2ngY2
m1zbuvhDuUtRCoKcUT7hqAK5TJ4EzJhRXczVJevCYjUjRK77yZOFAqH4n8h+cUvyHoL7Wu4GVPOC
JgiSH8vYLYNf1tzhJj1WVjuzBYtzy6LWYAX9jUIM4cpnz35aECZdIRSb2AlnG1xpCuCGnCoYsEX1
PT3XsFwyDlTp1sJq4ejHfLD2JXC7mCx5mOzONrgz02Ar7nyHUXCV7SDyahdLYeQ7L6cse0v78jUz
10NaoCGCCVRkydleuzMCgpidRU5UnSkxuu8Qsrhl5twEBgmijD+KU91xCKeohShrTcrabFV9jTtq
6tiO4kFwtDroTqdJ0SKGZ9GMjawd0PmzrqgTkDjjEJmYQzDaEAJkD9kx3n1nSednecKNRW4IMlF8
u5ryC/8jk0XdVZGrmWzV0cV8lvVLmbAfAgbXFUS/EUjQGSdNZYmGZ+NbdwJRvA1PIx8ShzM9/zAS
H4DGVuewb5+mGukyzt8218ZEM0mGwn6UPlIui5VfmR04cuM+742cxos1ESPxsQgn87HIU1DadcDE
hgwSeAgsZcRBk9l3ad21sPOLKoyTaDmVCRARRB5pBFln+RlxZ1OjyHuR1cP8nKXNVaiVVkBtHsCG
4Ris35snDWwcggIWgKZIDzLK8jmYtzJobcD4MPbRlLKXFkjzoYVRwViyqy2nvzeKhXri6nstmWPB
cc5p+RPlZKqYnpVz9RlvEeQyJpW1P8CHE0S0pG0X6Ffl7mwy6mxcyFgvl1uHHb/PwhEptyzhXK/O
YvRxMjo8PQ0NKcwDz6E3SbPUV+hNev7nXu49mmHL0nzhTcZPrUpvKo8BXRhvbv0hsuGDL+cpu1vl
NyjzJ9NgOWabL+UoHlWb360BOmtsnkuLHk4SYaMQ2sKU3qEcLPsjGLvjupekgZRYlxAoPbnbjTjF
+mMykhdl1F+qPn/tyuG1MOtXc6V9xm9Sk+hkWtUdNlF3Rx6YLXXIrXE0N/M4M4PF4WKnkUKnr8CN
RHy9SwEkwoLzcgEVdE5RFDewOvtbB8XIAtSnfzrya4aYIidgQSLJOYNnZZu2C3zNi8fO2yDFO6Ca
AS03vXbEECFJ82WtLzol0XwQg4G3hroT6tCYsJpeDIgj++RZj6XtPnfQBA3eNK2eBV+3JPDGUmJv
cBjiDfCcmHQQqZfK/sykQ9k7PsCNbgjLC/lLmF+uffs3H2yv6hovlfF4RAI4VKHZLo6iWqGeFxTx
bxIEM1Xc8sm4goIZajmaYxJGE/lFnZbXzqje0kK8lQKMbczAnm7jDa02JeYew6RXv+u86JxFwSAw
xBpOsO0VrltEmI1CgmFBzCwuMXN0vKzPfCG8ijJEEY1PpIwv5WwElNHH0DvLbzmUJWf5kDLtvZH5
T1xG4mNovlg1RNv+KxlwuM80zLyRFa8iXbCGSMOhkmvi1o9jMjWST52stsYgJu6JIsbASbY3jaW0
0dM0ZytD2DgMF3Wwrqqe3du5fPRcmGMBEFOYL9C50ftP9A7QEM/yijfmLX4xS3jlW/vRK/aHDuVw
al+IW9Xtj0S5yQAh7G4N8rFAMaTv5Yq4lhVsJuOWPn2qmajr2ZsiPGkR3hLZHse/0U/bQBrYlS2p
Ch5QJ4Ec9APFonao+/lgkyzWI0tKmX08vef9IuHlu5rO6qobEjrAY9CGPe4qni+7VJkQ2F5jQ+wT
cG9CQ0ZGyuIjWCm1xZqehCfl4m3u3o1f5fa0aRf3VR8fprW+MEH4N+nzmyMJNhDgclVSgsr+0xHp
Zyqmj80c33U9v8jbx0VDuZs+OmIXZrpu7vqGnqxE5oqUDd5FVG4LU/T4tCJNMn9KZh1qe6f4x6rW
hyS5OWfyhfHYq+qNwr52DiS1V6yt4swMNisDirJAJjS9oTtkQGHDcflxkFEkqK7qXoETYQe9mQUb
4CbMODtnZWwq3RciKWSd4NR4CIz8OPysQ3VFALtYb3hNzWcHNB0McqDSdvMlhpEI5nQtfaGTvTPr
520KNw1r9YLXQpwtGZYkjoD9bI830L6XdVrOxWRFdYCtx5PM/0MsW4dPVPGtM3pvGColmXkvWgPe
WJNf2QK9T8On2eS36aAb/WMY9cdmxA/evMeT+5zK181BYN1TuAoyHJGR6x6udUME2VYFZUdCc02j
L3/E7NmJVa9xt+C8xENssdCdhwKyCI8NUbyLpYYpCA3xJSDFaM8ZBeKicr4AXzyzEt6h9p/QzSyh
QWiHkZ/1HsKV+daKgNjJjVVBQm0jWKQ55uhxKNFZCA5YYaJ/KFgQAO2ojchmOJVt/UkexIlXtRKX
OpNJAIAKHzNCKFHsFtrZlGs2l8CxtBO0TiINgauFDBDDJSQoZJ9yIakOy9YtB4WtH+VkOhaLGVnG
06Jv7IvSwTaxEbE4yfG9lt7TcTvpg/LSiuL1RToMSDpqNcqZGsa4i5VJPwYGoSciSa5PTFEe14BF
QTc9DHYRBg/QV6HlZ6tmuVmvO/Z/fjcFFN+WZfuqsQXkBk5tfmmT6Qp2UBFOSPzohv39SXYE34OW
HF196O9UozqDXIIUepYq61KukCdyKRAtlRe2z659GeL4hWp3mvFX98slq8XFnRE3aQiqrsQN4BG2
FLdKkDo09p3JzDJeKUszab73lnJb4FE8pH1tk0pglqjnl1BirNSmnvKQ48DfmCvVxXZYh5ugCnhr
kcjuwrUD1RIP6K9qn5wYF7oPMXsq9WRHXMbfmeEbjweaiXEkV09JWJbi0GQxql5IhSTtfr/jx0GA
MCZKmCsVG+COpCXOIAYi6fI8x5++yQhiiuI0YZOUx5LdcpnehP6zUUAaumejhkSgFxuT36JHyUl1
fhr01TyQhyrAhoShqg9iRnVGcSUI7ip6bs782BfyBXSBsC4YRitLiziLznNlnYaV9bfFiCNNqV9v
kvqVF7jAMaiQnnVZWnHBxEoqF4Qe5mBySEpX2KPaUCp30o1AaAgw+a5ShOlWLEg1Rgmwbxzdi/sv
sdH/yKjAM4qnmedgjgpTp23/EspHp91GiRoF/fqptV7ipQgRltegm2dGAsSKmIdEXWhmPL0NuxUa
gYy71GPTBrWwE7G/TYpPBu9Eki1vcTGStbANfh/HnjySMmFHpYYgm+qipAeZpLPZN0fFTI7Fjfya
XAukIrtVZU0sGvU3CUWCp4tlfKmP3npn/DlU0fYwqRfoWQm4Vgj0rXPJG9Mr4mQ5UY4+a6ImdbsD
emM6q67tzvUEYNoxvbUt9x/iR5Nm4j2nUg3lPDvm1hODoxGCl0aOVdKxfHH5cJ8+8QmqSwgrqplz
+1GBta1/F7N6IkKYOgatcdCcqyVI3Im1LFu2yGEweihU5A5yFVV9EUh1UG/LUf8CqmqmV0trCXTd
Ad1g1hjAOYhXlqelv6aeZj7JWJ1nuditfiVxcxA3bWKB/GQ0MArSaoI9S0QrgW2z0V5snyrZHyzD
r1f8VJcF6p+aCkLaev+x7mT9EBZns50v5oJZMaVZLj5tNtzG5bFRCId9MDNIGLWrYPpZ2aUrm9bh
hheWJGvZFqeJeCfbTNhMe8WiUQ8vY89UajlVdETxWcI2dYJ/l4g3bDPekIPPWO+qU37pn9rRwdgq
12ioVtNfFNUfcplimXbxe5p5FurKx2Pu27w4/cLNPTSe2UusawGpJNclZuRvvlcjoiAT7dNfdPsG
H0Q2HGWJLbwthXZIm9wGbKExd2p+nTt4Ptm4nHf9mp3tQ/0BQtD764AXNj3Igx45JBwkI7fmVHW+
QTLW4Gurm9TN1VSyO5nKZcnBkLNuZZDGk+Gl3431e+FFNqY5qmR0VTWpCE5x4iw8VYbb9GooSVK0
p182fEXS/Bh5csYMHo/RyneIoczPTEYIfIdM7lo70vUpwDAfYT4MJXxWmiF9Svn62RrOx1/bqmmI
T4Vv8w05xYScqfAdvvwbm/7UdHW2LAUcQOM5U+W4AiPUQap+CoReR6C0uK48hSwgyWbJNDyUOYuA
nu0VqblN2VtfGhHRr2LpuORlZkmkCxi0XlV5HNE3lxLjZfo4rIgDxnipnV1t/sMku6bHEtlzDi54
Np398wEh592vOYl12Uv5E4cMTwaktI+yKMjXqG5xWdylSmHYlIZFTQntSI8OqayROIfGx7nRLxG3
A+9aGym8JyPoqTmBEcJyWRrqI5Nlko/b38Zzu8q2q8wnP3Mc7yG+KijCTV9SHEZ/lYuqvFguITIW
AwG15n1wF2W34y9EIydD/fw/6XikOWBim6HaX9rzzNC2OFEWwoxcPD5o/q3jjVCECFa0JP0CSWp6
p1LuiipoQEzjFREss7D0pg2Qh9U7ARimgpPiS9VL2IZUV03KA4vOITtMwxI6/cTTpwTNfIcpy7O5
RMa4HO2Tctk4s4R26wGq7naQ+P2Z7bzeG8FSL+GO3I2ZBBMg9JpquTlRgCUjhQoPmFQ6916O2bPY
Ly6eVerWfMZEi0lhRS5e3kwrvpmwAXqF4LPauC+TdFdn6T5203UEoFWOdyzrlvlizMa9uvWrcddn
Bl3eEmqayevZ0YKYvOgNgE2+1V1uEA7iWPi6R7+GfFGDU+XhZfux3QEBXI3+xjo0rIiK2FrijtLr
c/LuGOYh034EvCSWPRpadr6oI1KxBIlpEY0y0lQGPaQCjiqXx3BVYZf1jJa4jYEESSMi1b25Nhzm
iSdNLGbLzDfOg5ci22icXVojpBEwrziNKAp6lyqFeRqtb1Y4l0zB5pD1N1J9Gc0NrAT51NiEW/wy
UQFpjuYXrw7j7+TIKxcmQHhStX6aq4FCjCHEmLBvI31lLn83wbFWqrlTMB3qwxTslx/5P5bOa0du
7dqiX0SAObxWMZMVO0nnhZDUEnPO/Po7yriwC7AB+6hVTe69wpxj5kLwRaIVcOMk5QwCDKPO3qmM
6yKJFPIHdIyGs1DDUqMv/MFdczmM5YJMhND1hVnP2iXRdYzbVbD3nEHg/CUkZEYw8dH28tMsknfm
MuJ1Zla5DS5rCDFniTUknpSiSZ16v2w3RpWivwlfCjZciG8+RtjPrh8jOZkiZ3zR0Z4dQTAcL2DC
2ERVzaMZqOC7/cbxcx2k8VKIztGsZzaoZzO9T33iMPbmNzIE4Uf+JxRh0xqP9MzGy/4QQlnaPHny
Nymx21J0K8ILjF+Vr8NHrD8qnbMukxxRxOiCALQj5VWV/kj4+igpfZ2cyhrbRzD2hpdkfVTf3mbd
QHhbBnzrwThFOoS+CsBAh7APuS6Ahi04yHpZIYaxcwG9F804DDASYK6tumslD25qovxVzqYivLB1
1+zXVq9XglBl5ZYJLJ7ckjJ0s6C0jnxtsYCvrFfipeC66qfYGKaYUcjJ2HlYZQr6bwlC3EZ+GDg1
Z50tYgDHqzghV5I9lnJnbrt50q5WMd/Wrribc+bIkoRIHXk9qQcg4XMxIwy+WipfIVExwReN+q4D
sorgZrFPB/4Q+0sQQ9J9QybQcvM0g+1LJd/GUmmzooRxqHg1f2bLFucf5QfNdJCy+kfrfddXTJcn
4YliHfHBm1hKTxDtj0Ho7updDRLSO08BClSw0hPsWm04/x2G1TdRMNd5w6orec/psU0WZBoLMsNq
nRUgCMliLXQE9EcWpdvC+HxCR8Q6qrv0U3+pGtCuTA021LxcRrdCwh2A1L85rbYlW1wiVtAGfZ79
FJf9hzBVDBRZ72jy+zjO4eK0PJpUpz6VNxFEot8zjcmaDAZqyqwVReGmuDvzvtqWzOuu6ndzFOxm
aznPEmDu/aWW1QsAjKsmjleDvZUmlI/s2ZLWAL7dhD5ricGBeXBkbmqE10LRnzBCyBva2AwOHgnD
3s7lS8HirmXNWM50ROakpkpM7oTMXUOEDvsNIosqLk45tjYPDbt9Ihod8imDpe0IaKuDvhcQ5sK0
8LLnojZ2sxin1yiXn0jtsF2dloOKlqSehJfbkMxoKuVIbzeWRGVk/ZNRmjjGUQQiRXkxTj6hoOix
/sHvNWkwdPOvoP/sqcP092xuQr2RQv0+YamjbdHhvRAbRMQVEzISRDfBdDF8djMloIb8JFF99p9z
2np1Dw+HUFtDXkORMilBuN1NWQimnq3ajnhsPH50bMk1ShiT4WP/n55DZMtkf1pXyB6tXw+mZ9pE
xjyOMb/CTNISnoBijKviR63geNjzm0yX+KI4E63GxrHmBC6Z7Smvi5RBZDct0aILUV0TuyusTv7e
Q3xMGy3uaCVM2YwtT11WFGVrIJ3ZGeiT8aDJfmi1dC/K7dRIujdMAgt8/SLo6AzheS2tCwZLUEx4
2ySMnVSmJfrQOYzAOgHTvp44jJEwRQt57YE2VMJtyu2foJaWKbCMLYjroBwIVOOz9lRselSNPBI2
MimfOJ8/Ak0Ysu8Q7RySFzLj7df2GSaI18uU1z2Cmx9fOed8mWse5GrO5oIRr5bWVMkf5FifKxno
yC572fBngM4CvoybZ7WVMrnUo3lJ7yIxKn0ZHWoeCYcQzpoSKhBMcmGzK6sOB/XnbAzAC2jgTiJS
yOtwPSA4Z9cUQ0B1GzIyUjMghGf1pyi273UmPTfJuvcFCjrBX3+qOqMNjEhg9ofYmrKrtUsU0QgP
mV5/bSHjhps8y576SrL6LAQOccZkdU/qHCM/LOvHuamLuJJSuyCK6OfXgcWsVwR4rCRXDpQIkh5I
YRkkAihqpFZnIbc8Bb3t4mgkWlnAMa56Nn5NvBuW0MXoZGWrvzbjn2nNfYH7T00zH6ujP2qDr5mM
7p2ejiZU/3TmFiSdHEBeVsKBYgKZ3HkhVvjoP5cNQR5wF2QA1XX7JzyAAp6YT8DKOY/xl8gGxeqY
b6HQ6NH1sJOMoE4x6Zy9n3OcMmsofg04Ak1LjwC4e/r21h4ZEb3M73t0QZMWJcqr0fYwYc6oWrrk
UuTrpauMuNfRur7LM75jXCDMq2UEMivzuN64Af1gRiyq9SOGWHYBa6CnSUSaYMxPcySIV3T4byxp
1TImIPW2o8nQYdXRsvXZ295wgTE/WPh+x5elVGdySUQdjV2jD974F85ftd4H/GaZsLpVqt/VNl7k
v6MGGJ5l/A56rjgTxOfrlu5LMGVSDNaQ2gIBK/wOTLluukDls4417tE8ID7Z35jPqH4hcyFb5kmu
Ecjzuk2Bpml+NXR+q8I9w1JdIwrJfP0fk4q19yumuGpVgaotzxIGs5bNTmnunrWOnrFRm7mLaDx0
qbpPKyC+zOvLLd7KnuwlyGu9ed+65VmS/HlZWSym5e4LqeYPNAb5KZCP4mMZjo/FUD4YfX5krl54
ILDdPEVhwoJepU0kGat+12XjDYtgpgQp5QHNq0I/mHHYGSth9BOQljUBnLee03wLUEkSwJOxYUZv
eRYB6TYBYpNkCDtEmcS7+2tPXkwJncEmcTCQBfNSEc9pxmbAfLnB15OY2od4tO8oOJ+BbneQt1Xa
BIXGEQCMWvCLlkO+ngxFu1DfJyhYLaDolQFQdvJyKTvdG5/JsptS0EvmT/SEgUDVi6DZ0578VBbK
uQDRMuv8NEnIlmC3hBml/cDlD5O4dFpDsxPXSxrFb2vT6xrdYxfk6y9Z16kR4t4W6yaysimuaaRk
IbJUPT5toZJ1QFDloDf8l2m0m4VQMctHb3xwcM+1GKXNHldsAOYG3iEgemJm+d+Nyt8iaT81U/7U
DuNzlkTU6fVno00fkwZ4HHBhdsnv2VO2Dpc4qdPaSRceIwvMuEpMNmGuZhu1Uxaz4okXMjK7Rb8s
cw54ltbU1TfxU5nivkLF0muf+kTRevo5zuZlLMXzgphfskYinuymmm+4gLfpAw6hJy2EcrXMr3uN
PK3/Kr0LDT6AjrYmki18nh3mQxO5vhhae+68+BuSaQVWvvOi5AEl/F5GTdFjUJoCOQH0MNpL2fuL
RvDIcJzuTH87kJk8xc7eY8JqsVDc+J0B4Cx4R2XNfb3Tc32DwXIfWZqZvcDirI1NVBDyJoa4zdMd
kN/029TB2Jyqev+Y6u5jLKX3nYYrkdTnVhHdbTH0UbN7uYGydLpZvMpVfxn4OVb9lwScvn2JAo1g
HH7kLabdiW6LP7mCMEPUCrxWrzfwEn5u5eQvnKCWuIOfox1SYojSW1YxFvqgHDmkNVZWJTZU9QRz
0Zl2JbYqMZ6VIU6odglij14Cjf25pFBsYGJUZSywIDAa3aHqjrGznQX5t/F7vxoJEcotcbVZ4m0F
A8WTa6Qblb3gKUfr57zOG9W8aeRBl/ZBY7Jzy06ElqjIpI8/2fcIxLkdi3jYxchsuyjpZYa6Rbg3
S0BvCPoMAx5jrBDTGNb7nb019KgqSJo0HP/LShrj7G2QWUTK6mtiEsrjjmVCD5md8wZTyepfcJBD
YbmLJdRAiwgiPSwfjapeFVymDdoiJp83DsnbPuvXgkRKA92+Mf+DF0UwqFig08udGTV9ThiFiHCz
PkQnZ4sso2MdZN/swQiLr9Uxs6BT4wcTS69AvP99pVyyYAArybb0E6EJcc0OyXwy05IKH18FKXNF
u/lalLwzwWQKzJ5mg/VnXPJKuAkf2n9scK48InEywN14aT0J7cYoh+69MH5OJBg7MJjP4rdBuOX+
3dRLxLmyfzO+Gm7I0ed9irJ/ATKvifTW8tx2+wVwNqkAo1+LmmfgGiSfxr2Th5gffkLR24N/3L8F
peX1UeM8vgvAmcZMBsd84t8cLnhhJCvsHBbPWoLFDhKJibuqx00pdNEyrZEi4vM6paSEyfTb220Y
hhstyg6yV2qlc3kpP9YUjFpuhXzh3OqYyN7NQGiG2wArXrFylAIkUW4xS5OmV68CEXO4QAOxT72F
WbI1AL4ia5B30gorDTtfqNt6OjqTtYPpeRpoZQp8AGyeIIKjKfNUhDkacCrrAgAEp6irXBpEiayY
HGGxJati+il5GcMeA6b3CG2HSbhWAQN2sRiwDkMeu+u+Ns6eFJWhcmRfrSF/FbYwoWxKZeZLopcJ
aEU+CvxQPbV2p0HmQ/6lT2gz/hoQUdBpr6JI84eumsGkQshAIV7mmSns6xR/6voQHrgcYMv55twE
dwGJZM+gt2arCd+KWL0GWZbMtpigh4Ukch1GTCOP3H3J6+6jPSYFqMbRPlLaC1cdj4ab2LSQeJZh
jMpx7c3icN0U5YLBJC7MgnHv357bJyD/DGTmao9DzXTSdAr0ySCwgVfb3l/IdyGGwb6rYQOSb8Xe
gKGX0runEY0m94lz/7IQbVUnzq8BySckwCWyxtqZkFZ1lUSEqYXc2VHIdSZn053Yx7a17M79Y+Sf
NqKMtC6r8jrIJoQWMtCGlWHBqQzwX/kpVWFWwVrlTKO8QxweW0eNtaaMuzSNe02JFrI+iy7zJOXx
QoYlVXIGQyYW90ExrmL8a9ITVxLYr6eiq+mDmwlkEY/2UHAATSJqRF5o4hiSy5Y28WKWl15XvWVB
vDyt91nPn4IC9M/Y3jsPNfCjsgiLG/8jhOAM3+ZZJeMTioU6K3bXcxNfsMirZ01Bsl6/GLDLZwYH
fLbLQGvq4EhHBh4HC0R3qFbP8GRlwPQEYpkWsabyHDMjmleRsSBzmzaLUlUMrw4OVpQP/crkAFez
wYBoNl3E8u7SoVamf83r1bEUxr4tC8KRXGuwNQwlSU9Hmy9OSE0U7COFp4lA7/ytO66aWd1WefVX
Hk9zrFGXz3Ra610A9N0fU6hZn6gXK+mtOgByAsboNOXe+4aNLCosILAx/EDPLswOTz3FR0lSdxHk
1uKBgjlPePiSPGViOLjF+rVVSIZHnE3/cbEq42duyp5eVvw4TPi5SRa19yA/KaaXG8DJ0hjdmKvq
O5MOyDbaFG6HigaliHJb7vg1aIOnZJM3YfrOyj9v+ZuadEE3Dng6uMDAlr5oyH699eFEu5tZZjAk
MsYtrWrv/yxboM9dCfrpQIt09VVLwxT42wtyY5myMyb8pkswgy9cW36ruMGFLPIBqWnWczWE5z/B
XiMMsgXdNOsfhRkUnCerRcpmNHFC6jZWJndUgWptQjwow0X2lznBBTCWrKyTgOCIWKi7eBWZ6dyI
NG8q7o2D2KdNZVNHVR6lthCIZCeCOxma9t4uCRGofwqMH12RXAvPHxfe/ctj17LHNsING9WrDF72
ZfkgrbrboHDryCqyA5euGmqyHuHPAyrxJhsu+iZvcA27ZJVQGNSduONE3HH4y6b1kiX8+BXvBq4J
WhoFx0AKLspJYaBOAruRfofKhajPFC7ZFbQNTGcqU+Qqu9F5TUmWt7OO8hseE0HIb3uWvXV69Wzm
7t6/K0t3l2quXVO/TAQ7WdRWaPrVnPux5RGn0EVixFM7CItbMerf4WWqbkNfbdFXE6+Exe20sTfL
1m+VENk9gS4HAJHzbJK6aNaQX2It5cJlzT83TIWK7dwQV3pITMAWArDZPhgWAy/En7hiK1yxKIsf
2tGFvektSUm0LVudJYvx1iEa5wbgbiCAyTd00FqPg15BfWMRAlKZtn/o3vrVsDN5x2ArvBlN9i7s
iKv27i3nWj7OSEG2c8u5ZknC/6a1pjqgTVv8gr6TIy1lFNawE4DFX3X+zufENp6EOGF8tdoDFRhN
BaXZQZV0JNoZ8dcZf2y45VLA3raiJtJnX6hV8ncRdyfkj3U/VpFa6xiCXKGvsbWZpUHJK5X3Ln+0
CzHTtRa+qvaJt8kVRwHqEVKY/NSQCGSU3CEdtzZZHpdkp80T4OHn4WAWwUJoQf2jLNnUbURrMXSv
RtPutv/6AnZVPYTrTu9el1EdJC8+3ykn2kLG5S62LIeb0tnnEUkmNh+3rkx7IFwh1Y0wAZVJKklk
bMQZbRAyufRQL8SaYcStF3Qqi91o7vYw7eklujaaDo5bHFFwjJo2jUbwllLS2fV5+pr14gHJ5j75
iBqMS3kefPVeHMc5kH8OR+1pGGAHDLBUGGYhMufFC+AZzjNrQyaknZJcdIUcTMdg1JO8DDMVh1ri
v7yFvvy274wpFitYcCXrb1Zthob0Ph37eVEs16qpXFESk2FfaxR3DNOVqIWvZGbjdcVHOBuih8Tb
1kQrquz3qW5wAO9BXurBoOwB4eQFVCuxD3t+BwnnNRTZDBBp6teXlosb19icPlXhc1b2SzoqnjoO
bsMfIqLdqftAHdvrMi+3TvfmOrtsNZesJ5bto7opX6DfwWjROUwZFRforxXFAh9xaQOB4FAlqsfp
q/eCKk/uE3MliQonaetTXm+so4V7/bGWW1CpYzD93k59ZvlIGm2hVJ13frFL/QYGe4B2ZxPSC2Jd
RCSxBIeOAVHnyQcoiLmt2TGC5jUb9S5sXubQlU80kAFoVfn707y3pRQVK4Op+eeiyuFckpuinHB1
Ld2FiVws40yGZB9w1n0RzpBpUjhJ7XXOi3vSv7JDECjkJ+WRZEIgNw2u/aj6BFcyEb/HpGsj6XXG
wD3eAWwSejh9zM3wyX+aFU4N72UOrAoKMT4pxsDREM5wQU7CVgRTQdLO2WIkKVjajWxPRMlmhBHQ
MZLrdS5KV0pPtWHZ7Or5PxXxYZgYIJVAuSjqEY8upqZOsE10SkQvzArfOPNEDh+P/wqZv5AD+SU9
L7RQ3HswukpkvtxK4GgXPQLv7DPXiFGtkfyeTMU78yzzTz/v8TROmOtJds3SGBOkSMQlEV6lvr6T
eYTwIvfycXhU4nzbdFKftt/ZhPqsKW+q32mzPZwnNoWpI708Gmy+dfVjECy6hRG/Somwo3EtrBo9
7gqNQT7om//5NBR8GrnG+7T2Hut5TyZ3qvEEIy4H8yrACBKEb7ldIwKIHsnZ1srFb3pOV+gVw3XR
5kveg4dY4zHRPc2GR9breJBR3h4a6S+cjTfWTI6ognqVQrlMWda3LiXGZ8lEWVCn6IfGCNl6oHSC
J8uiqUG3sI+MkXa/OUtkARnC5luvy128YopImRbWv0vtr7zO6KdlgnBGSsJZGN20qF0WAj7oUDfZ
ZOeK7yyW5A4ObXUKWfZp9sY3WWT5a/CK+XRo10s+GtFUM9XPfcJ5QqPLb8e43vVNf5AmjscWDheo
WqdcU8hjtP/GaO+tHr3YRoOOF1UHCA8xeMXGlrqi1n8Bv2DLMwk+GpXgbNy3Geb2VIEzjtZy8AfY
S9VHclXq9IfZZV+sUv2VzUBqj3nnHAI0Sk24YyPZJS5YMb3a9RfqHJ+sQ4CA+kN+igSCE68uEntI
ywV8Ywh7pUYlJXsp8mXwEgEteCWXnuyViNXVx/Bj1ZnUf25N7qUU6DmTxrzPfemP3EusxRkyw5Aq
6wmXQx+QIb9YaGHzz57tZSYIcdqZ4QyUNFvEzx/pdalcgR1Al9kr6W9KSQJlKjOqUbwlJ096vjZe
RhnXWl0gpkws8eDQYOJNm96btiGuffSsQnoeyfH4fIA4iYz7lNdvKEuf6jM5N80v9rvnEpCGNf0s
a+n8Lf2EeyCXP/w+MqfF/jadLsVKh4ho6YERYWrUBA091OLl/3ITu7i023r7p+JltGucE4gmdyh2
K+NJlJzkqeozDadWny/WW74a77R5XfY+neeMH31ioB1O58o56jVOmv5au8dHpqVPZGHJDKBLiKaP
szYs/m4NHJx/ziIRdQcuGJWHFbncmAWTBm8fd9MMn0jvs8AyBf9V1J8rtm/ND7xR9XTLKGet5Nma
LBKmI8pxKZ1sS6vC8rfIpi+HcyY0IgE8LyYjuytjsDv09pNRvW/d/Eym484cAs8Utt/ispT1rXW1
Sb4cLbiT35NnEFtjEQ1rTHNAU1gzXFuk0DCS8EWgABxdEvZmqHNU8DmmyVXaXxoGD6XyG+W/YV0u
mQBoD2OmjxEU9ekOJ1wG31f2WSwVFfNFjdjaSVtYygjod1i1JyDADyU62DdARY6XhNwHFl3yyxXs
K0XiHCJgE0qwEIp5i5IZ3b43/WoV9ivCNV+oOe5EzS8NemmV2E3RopuVUI02+68JdurRGH6Rtb7y
uqGbFBQ2snwV82AtwBvEbMB7nrlarTgZCgcFLvLiaX9p6hicKyHRj5D1KQS+CqX3QhUS4I7sb455
1alhEGVqHS8/idk7CuyK6+vgcCXwwh8wHMr5cUO6igASPcIbQWC6U0ipU//sv6WRvwXhI3DFyKuW
SSQaRx5iJUXUr/uptQcDI8DEVC+j2l9AZxP7ZfSTLYi+KaG74ciSFSoNyBmr1jCXTOzlqcElpBqo
GF10P8RXSa0ZaPW0HszcJriKhKhjUjzsAmGXmZFuLoGRBrRZ8nkt5qg7TNLB2rC/k3k/dfdyXG+r
ei5NqtEKmCRKK5tpZiAp1H+G7vUTsVPuBDwx8YHm2Uf71sxEGCxEgZ8qWMr5tdAejLEI9jhiHUJm
Iqd8Me29thvJfDSriq/rNJgbvHrjgi8+O8bPjbeAgAV3uEwX7Pi3ph/vJqWJlLeP/G0/5bg1xOFr
LEheUE8WKIEhUuWUzB4pklPcj+fDEIJk2YNlrgJjE30bLRepJBY5q9u4cOZdNXSkRU4+E/KvZg1r
cohBLzKfMY1QasSAbNBQzzKHcaU7yu3t1L5vSvU+rM0bkvuw1P9OnXaXwRljY7pgiYwX5NRHedKq
aCfXcJiJle860KNJCMOMA9QiocyRMDUAEeQ82GolOOBZVVjONytSxVONvVEvBJgz6fUwII+7Fgf/
6/AH/u0PhBWYGSvqncTeGZpE8V7MCfALgf7jxDqHO54gGqaGAwRvyIyeiNpi1Vb8rIlfhHBiRkr4
onAa7Y3LCT3NPywqvlVmF5UaTdvIZyUteVWeu08gB9Cl8bwvIuRfOuV1QWaNRIuVHcgmDVzTv+5V
PS6WI4PGHA5+u/6bNm03hb+wqAVSSSzP8OwNulW0JOvFStKrULXXXuiuzBmuNUajGsKBAc+4OrSL
ZWsFDcL02I75LRqjYxAxVHUwynOGkbpj4RbWoB298ngbtOs1VnIkFQOSCgWzyoL6hkBk1tAQTs75
mgZNbHfNbZgoXM7FCEGjqh/LyM3WK8RkziBIX6huISq1NEYsGimqEW3Z95AP7pxNUT0VEeVmaNj9
lwAea9pEz+qpeDBLDpCZ8t9Vz2lh4k/IJ6dE2oC9zVrOZUYYYv9MaWVpeVApiThdWMWSfFdPsAk0
8NaJhpZf8Ea+diVlaMnzbjDS2Eq8Ukvr94T8EHlOVpGtjsRtpevNEREx9ZZ+H4T2wYrnIa4WUbgM
fBxZzr8kdfosD/EjB8KvvJYzPZxWk8VxuyNBV29rD/JG/zZz+Zqk2gX5J3FvEMKMzhGGI+SijNfU
vBlQ+iU5ZdEs2gOcBgH8jixAvGbPPCHAzGQn0Xi2z4BJ60/uNy8teNbwK9CLwuqVHPz0hRGikPkl
WA1qwK9aGj2kiKjkkBmneIp5/2F0OvV3LaMTgI9tjo8Ux5rFOSYzW0SIpNV06cxl9jTQWWEq+BoR
Spt8BDYYsMI46xmX0i6v6j8lpZrqRDgmOAiU7PlS5wwbnvSTirptiEtJjERbd5d+xFbxYzhlRINm
0RxMOvfPloeWCLRJq33y+oZXLluToD+5QxVgpio7U42xoRvcHIbtnjAysBCS6HybneEB1j/3Rcd6
iZKTAnSUVuyzoFRGNDN+Kx8Yfgt8vy854x8eNh23XiJ6Tf1ZSbAMN90v7YUAQ1UuomKSMAgAFJE2
mn497v7itIm0tbygIOSfNLf85e0ZRMKqnyasbLv6qyXLEUInIRenVpYCcU+CmS5r/5qmIdhoJGmC
QPBgIQz3OaMSMeFqYYpAoiD71Up0ARgeyAZ2YWy+1pb+UjHp4SPd/dYE09WdJlruunpkoEzHDCpo
N52FUQ0XUkC6VEC/RRdUTaRjISX4mi4Kf4NClyFDnoC5eOL2OQEELpcFNfRy7prqvqXbvQ7GHIGB
ISlXbLNXXpWbthjX1vSlquNghDKBcpPNu9rNXHyHsMM6Q02VsdituBY7w+f3xNxD6Cevmzgjz6LG
GdcrdKtrmGt92L4VTphklqvw3lklTQXvXenuq4koeiAVDTRJE1Mi3cZmwOdc2bWk38Rkv+1ECRbg
2rLZikXiqLLuI20EGiCR0RSSc7q9neNIrgNUNQzmIfGNO/IpRDjY4JMhSoskXlni9KJ0Y+JitVFR
tcRknHnY49zEQGt28QhTczaZaI7MEytMVnLhyW5SGu4v5ipuyV2/rbndqnQMgyslbJGhlOojb0e+
OIUCAYxgix5W8KR1tlHC1xNDY99BbROWxVYXkCIDF9k4nIxo3mMsoS7zFL8uuKVmEBrXOzlpCFDZ
fio5elh+2csA/qG5l8pmD23vSwd9vk5gyp6SxTGHgFZepb9i+Tlgmc6i7AYa2eRjQFp5QALY2Vwk
7tglyFUek2m8JHJxsXKUE9oQaxxLVtdFpchSW/yy1J+KYAXApVRWrEyyVybZ6Nod6SJd5LbnAkH5
g2zZSYfCR6DirzorHdSpqhSw1gmzaQ/NzmJKjHZQdurt7y5NV0oDNCYs0QB4E7peH0cgdzkC5hGh
ajNTceHeE9xFQ1+vmuD7IceiBcgVI9D1KQRXXn2Su+wuJpgvejZjzWOQv9bQRoSjmXkTtAAEUlCH
EkVHs41nC26yyiSKNVc4Q4SfwsbIwxzCeKraZZUF6bT6XUvS0Ep9CletdT4FRiRR4b2obDDBhpQc
u+WbMb+zIOaudMHWXjowJ/t7NObj+5+U/DOvxk+ALOXuGGw/YJnCd6FtsC3qYkjJ6q69m2yWrV1+
msOCkPekidXFFD4Gg13toYWzDrihspd1dLJBc0ibkHV2LTSa6s+Ep8ZujI7RifQc5OyR1h0sfBEt
a+5tCJOhNJ/ys/r92oFuaM17CIgqLJ9Z/HxNVs0NUV+JmGoC8Sd7fZJGnbjTurISl6XYaqImzc7I
BH/UyBDGMg/3/vFyb/fayGR5Rxuo12aQN6CwlDRc2zyE5cS8iqUPvWREhxSluREJRo3vhQHsU6ED
EAU9lNchJPxda7vrUnbwTWgh6irQ8V/WElq9Lnz5UvZWijmMdtORSI7tSUuhtEmmyUl4B5JJYJ8v
nqYBijf0iTfEjhB6XyAmnTHYwZLvBWIa+TQCRo4kGDuRgQEhDyaCA9o1we1bVKFgx/DAYvmeKU4+
sHgKkiuDLttfFW+z+2rbBNAKA11uEC6E6np4NHpkVqr/3wg2Fam0K6wDwU+GjK0/+RmvncCp+Suk
44MjqYKRRXJKZyEl1LuoZ5uaUThNNdnIACM09CxiT73ftQFHIdaX795P5s8VZSGvnWfY0cQR9uhJ
nybZGD3Mrgz2KH6j1XfQ5pIqVzvEbOw6O37XlFVPMzN/eYUWsTAadP7ag44Xx/JniNdFIvj98JWi
4Ne5GiS4ysWi+BvpZk0FBoWRTyJZXm2S5DpO16HfL8y2yAPAfk3AqibMYd+rbG+qANCBK1WlrwkF
X01uj3sSliKzYvQxXrBp3cNgxD8q16yjcgeesmSFS4b4pPiZOvn8KzI7etNuuKzQnpvle6gOH9Pj
xZjSuBu4E85gzGsWDwWtBcuBtPiN44R+HheA0fppXwB65f0DOJMybUpxbnf4JLlJc+7BBYE3EOeX
Qo5EXrEZb+2OSbZp7mKx3I+zxZgbY/zIRsKSuNPIV+6bqzhIF0jQF/XYX9UVfhBwq9FwTLEMFdYo
e7AxVQCO45gD7FoYfgJZRBZGbymQRadI5bXV1as1TbfcFhXJLRb0G9rTII7yUFhoKMwn1MJvZygU
fPaMVhd83tb7k9H46wLEnkCLHP/VRNZCbZCQl7FQbGsctysXqlUwveJC3bhQMzANBYHt+QqqHzGe
2ga1ze3vZNLqqBVVrspNJwI373qHSBCIVy4TB7dBlwKSLgHkldHvZv8BXCuUsOiqCLZVpGx5LPoi
hW6+tSxSWlIVt6eZ9ojpO0Bf5FSlUVaGxvQtCfDfCc6bmXlods5IdQXfwS9Ex22+KVTVFkO7wXK7
4otpuoUeGQnpoV6k7KzuV8hqz2EZ3kTyn0gK0rkHWBrl9fheZD1Wbf1N7Ks3nnljZti/aBE2mhwB
rjRrocRWhZaiEb2cZb5MjM4qu3uNPWVyf8lcsuX/ZBJeEY2MNEh1Y1aQ0vYIsuj2s0Rx/EWGWV/d
tARg2KwBZAJgbxonogU9kxedvtrr68KXtK+FQJ6BoebOYyYlNADD7xhChD4+2lZ9SvW/ljzSN13W
Q4FWUmmvpbZ8VL8OOQ1R4B6pgNNs/j/GzmzJbfTcsq9SoeuCD+ah45QvQAAEOJM5SjcIOZXCPM94
+l7QcZ8uu6OrO+wMhyxlkkmC+L9h77WtKRhRb9SQkLUstlNpB6baRhpOuPNOG8urtTKnfMkzEWKW
dopFpKXreCLW+VhIkC6RUYzGUxFlyJOJLjPps+vh8vaRU7eYBZwHGSkm+Tx6xiEglkEPw6c55pV2
LHA81Uvxa0ozYAtK8b53DXL3KD/pONJrba/KmLusYFpi12AmY7Cib0qQIOYC+af2NJAy/R3z/lU9
MU6I9Jl5oIQ6u/HLVN2lK1ljVhxwHaIzL7nWY671iGs9eUa+ksH227wbkcjhzW7NUuDZAnHEO824
aC+392GLNcteTGSKssF4IoSNt9kPNcLtNWCcMe97N3op4IctsQW2cLdhaINowDxWMg5kpqF1ll9T
TvaEY6Vl4eaYXUSq/4zqv6b6J0Jqv/B+Rty+LSr/oafif9vp2r5njwaotZXyoEeFDWUUoWRgQb2F
90i5iI2jgxSOYmCtG78YNB/Js6PN33pX6PuXOVteC6F9M0zljdlCCyFG5sZdMY3EyzYr9DVivG8x
xVpUn/ozSeI9u+SQN2UqjsKIrTCArpUcB7Mggq09fKoONnFrJ104jxyZQ5sizelYR3wYbpQ6D/hU
KVHXAS9O6BjpeYHHsJ3tGVGeHCb0gJlbg2+IetUdMNOvkG30w4pSUhiR+OS3hK60DLlWIDm6RkJr
SsOEWiMegw6uMpqGcuiOWR0fK2k+gEc+RBHQKmS07SP2y7C7xDkBp7t1kdjRIkBGG6DFk1dEL2tt
QMXEoQNhX5p0xhKGmJzkRUXR0+Mv5/M6RziAqgtWbrDFRNXKKsMK/YL0IFmf+pwRcSE9tMK8m48+
vYiVo8gYatyOrubcoQ4FQdAN6r42O8TaSIJO3Zs+lHjkW8DU7TlJsn2hfjveBwxnrKKfM9NjZ/Gm
sZqQbj+UMnq0+nizTgtRBjV5D2zMHyMUbeNZc36U6k3jHiWSULlrhPbaqMNdWMYncy1e1gOBsyiA
YQexRHlqf66HTtkhzVaW8IG3XBPmR/jUC9OdD1dAlLND6gXC5ibQQ8hf0ejImQAFtz6wkfeIZDsB
uTszB79Ajj1YfDXDcIhGjOS3Mhn5LqTlOJtkrDd1NgZ48hasuGKINhX9XgJCXVJcZBoiBbnOfj7P
R/eAdTxavdKt6tzVLdpQRlu4V8n/s9q4tZlcPq2SAYUlbIlFIczSR/pNyLE2RX44TyPzW7YNvDWr
rQ4vijk6JFDt+0g69468Hxins27exYoMhaIM0moNWn4ro6gOMPx6h5iSMvuWQm/ol/Y0JSLBkNqJ
3QwE4bf4RiOqVO8NA9FSfGol6U0SNXYFrNmfBTV9ZGV8Dw8LrXIUhCzHsuJNbhkchJyd33m6kUJM
CFzMQduvK6ll4NvwNWlAr6l3G1qEcUAXiDAFOTFCahVlYnnAHJKzn+e/u74hKpCAJh2RijRE1Kn1
sWYXTaxNNu/6MYKzE/ttyhG9Q7zYj5dMaS8sdHk9Oj9MsZggB5Yxf2z6w4d10RY8gYod/pjpDCqM
6HvjUsAN7GXJHZYI0eGrYit2Cb+LIh6g5xqgrokrUoft5VCxuCFGW1GFs4Q3Sfpw6rjmYXpfJBSD
y5d7ZgRnSuVQ4LY5kkuXPKCjpZx/eFtpkkVr2osxexlr42Nbe3J2KgycVTPcITHs842FpXdP7Zn/
lOzOp8xHuu6X9PjL9HPbv/V8bdu3rl1ZWRFjbuKjy+/Kwn3V8bPxRiXD66H1GZUbezeiPeOB3E7B
cPrxzE+AJtcCTLYHzbrls3odSn9gZ5+LGACBVutY76FUR29KIMS3V2N+F7z7UFos19BttcbBH+AV
yidRufYCvC/zVY90l608/B+WyG4ffVhQNYzNY72wnwbbXIJ1LDRkfEoA9xNaIi64Q6H90PCFmXZ0
y8GmmhoHCcPPAmMAzk+Ku0wjiQvFfHFbX5dcvLLEvUiVQsuLTTpujwqeONVk/knmo4h0wZsbotYY
ImVDtq+VEZQS2NDWGdHh9sa7ybrNx5fli73isFF0OSjMguFKJrmta1f1WX2CFkLWSUmAZBky/mVk
Q+AhclLEnkJQEgTcDwMhwfIBdtqBeX8aH2c5OZZWfjTxmohtdowJ7MmSCU+PcigTDosOhyPs2d7V
x3Ifbv7rHkd2fE+68mwq6M3p1uNjTEqgdp4btAaWM2LoVBiS1X3jFkzI9HFlA+UoDMlm1GbmKHg6
kXhTxcdSSDES0OPF1afJmLVSXsCzaR8SUGlhWc7lMgGVzXM4oAMddRnqTMp+jqu0uKvCLH3KhNvc
5/VJbVjiApkj86Abctdoh4zLgtR2K6+lS25GQa09qynOcNWaDhPROPYykvki5aUOQ85gO2OxKlVq
CzdIDEAzRoRjNwKIpLiwGhTRJayvVXGxSbCQZ71pN2X8M8JtKZMcvzyB1Wsi6Um6AdbTkkPjwyMk
rmMQmA72X4VIQXoGaQo4RvTr1t8OOexA7ZAwUqkdeL4ApczGE7va4T2xh51IicRA/5vE6ChlS22c
5hEVE+JWjhGCZ0ka8Eol3/cjgkIG+SWBwWvFQEasgg7lCO/oro2xQuzwoAwwDUuEXmq1G7RPYBDP
oUDEBzYMk+z1DC1VrkFz3rVMreYmOqh6eqxby69WznR5tmdEmsjHK5oHcF3jTFTU4aINj/nV7GZf
6T6iTPECrB49Et6wYIj7vijZ2bMq4bw0tvaW2KCjuuY16/s3UlbfZ0F/T59qs3lDdS0I9R2nwx1W
YNFLL7g5eu2pMKeHHhAAAE5xAqfYmxl0BYKC+/ZSaTtlME5iAEFRCDTl/XPStUCvqoDTvovQqYaE
zxSEp5ZmvwvN5C1j1E44AOOLRpj+gRyKUqap3oyYEPgIMqgvxNLiZ3PWOvDUY6cYFAYzdXKLBoq7
uvCxmPqzl732MyR5710PJxoUCEfVvYi7oHmV2fXVc/pIhP4xEWCiENNZtu+jTLr6uLxKsG655rcv
4py7l0LEdzIiba3BMXn5hNCVrr8dr0I1X4eBm8YskkAysZ5nrRURhCnE98kX+ujBlXlfrfwwjJ9t
Wt1WEuyk6LJExRm8GRgzjmnZawy7EOVDnUBD7MnhGpGDORVKaE3U7Sx6HX5sdOzyoJqIbJIRnJ96
AsCnKJyUZZBpPZTG2ImkjOTanpYbkWUfHbEvkcnR1fD99CNZHz5vo9+tmh+152VR3To2/ETCGzRJ
/hhN26HvN7DdkK/vswIxtFbtxfAf/VjtilB3mx+IvwW8gZDmch0ybIXFjq0CHZMzsXtFVsflSoWA
qR3VbcMQwqxSdMIom2iCxk7ztiQgkBl7bIsld4EEoyYhRmmznppePUVo+6fASH7i48qaQJSN4Il8
awmlCQPCWngtLdp7vYW7g2XKqRTldSoMCM1Nqz9MWClcR+wd2OWIjUs+pbHemom0cobghDVGuukt
i+SJOrrlf3Rhd/St54mMagVFfF52p8YnOa1mmcBcnuQBAyRWTShICMYkJrKeWZPDhASx/ALGjEMH
6rWrEcBVEQSIMcRRnqXabts8qHxwC/K18olOu1U+ExkUPyK53LnLIOhSx+nt6Gj8qvwQq5wP2tgc
O7cl3MCZwsEJwee2AiJG6ZgzcqPPPy3NR4QFMevWc960zFIwfTNOZ3WaoSXEKNNoyVHHJTPjkplC
1pQEL0Y5ccsLbHEUK00w65pPpKKvU5bDKNxP3PbHwa3Z42R1v/8Hy8FMcYU4hp7LmssAxc6aKzWL
fR62ToyYmIl74uqxdKV0uVlVc6vz4WZK0DDCX1gBzrBpH8HqNkHGzzLbc+xmhqMUJAQmsd+nsW/x
VQtnPnkMvsK9YmIZh6qx9IT1+FFheUYbnxuLoZBpXhdoAIposp7JHmRKP42zwu5R5xO2RkDwYjDT
rCyxdm26XsY8eNFrZrnQJlQGaRHSUmQXBx1IiFKeOm3YYdJjB8fS1+5N/ZH9Gu4V7hQxB+GJAvkl
L9Y8IItnh4itr15O6GoRrj/qWn64kQGKlbsOpxkeu8VX+ELc6q/gUbnvhvSnKXfa1Y0QI6n16Kkk
KNRy4q2R6RIT4rYI1NcxszvrY7V21SqdXxT2Uc0Bp/qhgKXY7UuU08aApNQ1ZxzAQretdIIJVwzH
rlsywep68VCrOX0+wQnN2T01eDyVDetGNkAHznFwXA0qelpauJ4WP0JzQZ3tCzxbcx1YC/XcNwtf
lNH9shLIkDbiqqVSYGliW5Nir981PQqUbPJlp7nB5t0XuMWqBmjcptU0nQ7dW08HWdBBajHzrvpj
3in3gfWD6IWqgFAcoAThNO3PsFyDggYgJVObmdUhn4kyJqIvjEHworvETqX15kH0MrKXSBu9lZsh
anNbgrnnQ8cZEJ1IL2BLjgEUM60KPrqj9RSKFWhmlObUO4qvU5dktbifihetVXcoY7w0rb05RCJt
ZyNSOgjhFjIK5WByU1myHfmgpxT4KVh5xyCkYQSACnvrshzDWHWXt/pFqPq3lii8GD2DQtqS1Xav
TPn6CV2WRVNS7gyS8bSv+V63xNOkNCfjq75yw52MQ8PWYOHaM5IhMFLeuPGOP983cBdaPitFwZHY
GHQF9T367WmAZpCYntN7Vo8AgFeAgrBJrXt+Up66yrouy04HaW1Fpc0i44aHKohHzZfhew3iQS9+
bjk6UxKeM6G6rIC5JJJZrfS9txgsAgR5lwDAoJ7bJYMGaGY4kl96JKSX3p2h7E3p13sjyagsUi/H
u0aQyYl8Bhw6HapUxfGGgT1yW7rdYYiLYBrTg5kWAYPgJMNfe0aMpvG4E3Yt5htssdB3z/1elpZ9
CrY/14x9bP4jZMFE/oy/MuJMn9EvxeNpZdLUMmlqO1D8FlZsgh5jgNN4yApmeJpHXgsvnXVt4VH3
CYMPhPmZmV1MPbpNi3ov2vnKTJt1X2HeiPRrI3GHV+O87NgapG9neZ/wbLqfMVzJOVyZrmn72Zvi
+V72wl0X80ci548QB2nGmHVMjRtO4SwGlljeVseI5FM/hUekBkeq70xWvPfZY5PolRvfETu6QeZx
yY2hgAKq6LfRw/YCBZyXTUJwviBElbCX6wjOmR77Q6j7zRoFPDvd2M/wn+UhvMcEO1rPrSDcRuGn
YCGTtIy9BjxhA+E67ZTfFPJ1dLKRcW15SJXOTdiyks2ObYq7bmsAJVLEVW8FX972+XPetgAchD0W
ZVTz+VMs8Uk2Vw8foxVLtziVbnNT39h0XLupI0gS53lSeH2HdUYKT81NVZkQlN1udbfFTFEQlVUw
rsbiaPIsCFZWe04+rECjhFyxw9eeuqOKWjUHi5yzgpiJg6UigMc7WqmjMHJm9soctS0J/iY5k36p
RrZULZFfLYAJBEBZskUVT8zzoviRavjsQ30+rKzd+TJVn8rdN6BtEbyFdqY9ZrC2O/rrWEcaNI34
QVll4MCLNKRP4ncwmMTr1Xbl/2jDB3l0yhYxzj+VYD4os5/UyOyJtLSOYryedZnLaPpWRoKPWDDR
RBJJnuGQZ7Ae40CflWAof2DhPvWQPVrr2lQ3BWzgVHRHNXzr9dWrCPKav7230Bc/+QTzm+w4AY8h
RmKthbFBjjhPSZpRKxpOgasKAyWMJ3QSRPopHSMacKHaleBP8WsJk2YI8eyVeMM34qX6MEfjOTbU
F2MSX3X0E5BmWiLbDXt+l3E0aMUM9Ff1+9akwIugZ2RBbGXsnIpA8tY0/to2jImZpGaPfGpfZTF7
TSblWecc5Pe5UZZswyufLSUJlmGMr3cer61CUG2M4kTvDkWEG1tzwWoS0jOkfqshwNRyz0leV+oz
Fo5jJlNJvBrACFdWSwncbEKkY0JxGpZTDAxyaIYK+Sf86H1TIbfEgzKglU1aYaeT2dq9EdmjVM9G
0zzFL0qXPVJVoUHjP8MEmV7YCfEHsUKjLHs5I7nkzVKmKwDWMxN47yh4HTxNXmgMZa7UsKG2pau0
3IAkCNlyGoV1N8yyoxP/XBdsfHI7whktaR8NGYQLc+iGOTSTCURm0zPKwRcdjugsqC/aO3Z7ohiV
p9bJpddEZhmWnMxR46CF6cZ7hwVVIKqwmMEsd5dc1A8NrKbUN7J525n5snRvrKdwfNUgJC0QkghG
J27YJqM5PYo5HVT6o2/sxGlmUoPvFqLidiB8FFEfbt1+hBKu0qt3yalUjGOFFvuHyd6bjNOgO05s
zKgZkIwRvQYxPt8MWnuuevzGJrWNwKJYERjqMNa2j9URuCgXYnydvy5kl8TqrThS9xINd7Q4ckuI
LPJxMREcwkEsO0w2Y/YMZFsIp5c1pP6yniWUvSbK3oYvZF7Me0Ym5bEoktICjyyimQ5dxjUXmEVi
JN/h+OEK8TGbeJJOjp1vuvKCmjBR9oDqdWiOp+I4EERCN0G3Je41YWJFOQTEFyzCsVrG8woUWW0Z
7usUoj9VPisNhvJ6BbZp8kR6uxjCa5n38F6hvHIwG6Z0XtRvkaV4xZtyqwhilW6oCW0Dnk8Km4L5
bwX37gcCPu4a5u7VXKqdwpS3oUThzjCCJOx+mg3+RzBjFe9/MrXeRkbnf1RWV/ISetwpbOaq9voh
RpRf1L8jha/JkkP5gKKwlev6R60tNhlXSamfpx0y/G8R0we5BpnFilqhrpPohdYWxZ1Jk7zyBNC/
V+gA0tSbOD6n7aVr/QxN7sxwMUY4qH2lriZKthrsOwiioTkUbRhEy8hYU8DbJ8wGUHyUj4G52zQI
XGttclxUCh3gf6IGliBdmXuBN/qWGwUfCOFqtJYTpW8cSoj8ceVdOyAxqshevOX0awhEJ7SlzXc1
FIRfL4V7zLpH770TlH6uq+GC0Z+uC0AyNpwl6X3oHPgnZXtsTGaIEA5BVxSoS+SDuGsQBcfqzxjU
QAhNxMIGKrQhnwWc6zAo2pXF17vVWV4bnqXC9Pv3UiXVrIkf4sFRNfsd7yaJmcZVJeNoOQrgSQEZ
uPg2UaXHoFsr27qa+E2x17IyGlG384SofUfKdA5sjhRhP56MsGOPozqFGj8STSC47JWEwGtqpZ4m
fC/Z/sE22M9W7E916w/j6newLbQYhUX+xmFHsR9mV0ys1xKPRdRQ5xA8CME9iynmFDDSKOEK6pa1
fFuxde4w3lZc6xYF/Yo9xrRObYtBKDqBQ7iOzXTry+7OrhjkfuLULNp3KWQ2hPTaGMSYCwF6BfzU
RQoqvsR1CQQ5dSp6oU1eP0/mVWVbGL+YCMqbuDjnu+Y4K/F1WBXUuMijuaX0IbcVFE+UnepZ2+hr
NvJ99oZlgXhJZuRBqNK5bjR7zgp3LvUXcjlIQc5KG2uZFUCLSepsn0xhQNGCfN0M6kgJpBRLUfzD
xI9JTtZqTa9Cmb7IbffEHOiu2BbSSmgTu0R4H79WLujDMxhqWATrhfv0taGjSOkozG/iXUKtz0hp
BHY9IbQggEW9Nz/1++gtAmZTjdk3tRxysD33BH8EOmNC9Fqw4/COj07bL1B3Sd4bsB8mI2nEzYlP
zinBfKcZzbGPjIOAxE7H6gIYrXQyOrO4SZ1h+l5SREY0IJSRqXgSdOkkbcacCEi69dYvurt9iMe5
uWj25ifIucOj9py45PO+DxT0MJnEAL57l1eNnfJ4kA8kRvTruVr0MyEp5zmhaGeA0R7yxJ4Iw8F/
FkFkj7QNqgNa7PvsmbAJpzunpR120aHs0WXDBQEEYp5TBWvOUe4+5XlLXJJOWMXBEAsELNMcTNk1
hyVYZ8Y9ZVAvfTWaKYhG62oZPVEEdyykt1rYGuj0rsbWrSrmmwySQrvO4cvyyl5wr1zlPcaR0/ux
JnIFRt3UpIFmlwrUh8EdZvBYHylC56HS9/o5m74J/AHoME8WmRf2xQ3c9iMX5ktjztfCfh+pYGqQ
6DONqk6jGj8zE/fMtd8LtKvyGJH12Tk0b1vGoC3exb0Kkr5jVW+Bo5ekGlvra2HkToZPpGiI6NZG
v61NHxAfKKrQqE8briu/iGDEZD7uo/4RddNlcrseyVTIEo2Oh2x2Q0Wvt2IVie0zqb86jgUs69cx
V+5RVF90gETe2cqXiwX0GVTCowRQMOZBNBfgPJcDhOqACMpFO0wMSXTagqO+1EfcuLqGbQ5/5MyO
NUMPgFJjNAgH0u96z70TCPeEOEVIXJF8FGnEWWcyhv06+Cn5k0Jyk3H9Ech6lhF/j4rsqSmSpnrf
CxWZaKo7AYyJOSZljuHXY0bYVoOqYuXFFQh+c5x0E+G4ZC1IuEuYOYF+02eKgFl3jajy1oQMeWw/
rcp0wOyJbGHxBLSY2E9r3zujU6CxUAHXG8QUMZllRgKhWjKurolvzDwlqglSRMRST6C5Qq5OB9kc
LpcywxcCqVgmgbZK/iJSfLN6K1GoyVqzK6Z3HBhECkpMmqxQ4qa+kzLpVnb1Tc7E66BpiLwAq+PT
yuXwRIyn3NHMLeyiTHL2kB2jJBT7K5LTOwvHxyoYT/IxZl3SPmNuIpnMMmGAYQIR1X07M33X6Xcz
oJ9cFQkhY3jIrWmnIGLqZYTxiJhqpYZyGPsJC7rEAjgWHiNWc4ZjFN9zmRoG0J9eQG+VzICYhjz8
pi0oviB40hgYqL6xVg94yhJ3qTPX+BVwG7o5T3TCgjxgQW5JoJyp5d7BIM+1W1kTbAWHzVKgitwX
BslOFRG6C16gUvdnLN5aYpAVJJD+txRbj0bCAnH2VZV7+hgyzidmaBl3BltqBGdzoQcdo2cxZP7B
inJTS5qJV+4sBArwawKGf0Ek7FJkbr/KsyUPYhKXRjyeVEklvuxtMk2omhZNtxCk0tr2XvqSc9NL
HrLKgnWRryqyrK499q18igaE/0S1/T4PI8qXBJOwzjovNYHYkslAY1cKFyjocChsSdyCubpLYcVb
jg1GSB2bfOTNVwJFtmcTKebzgNM06r4iugE/MDnjjsXLeOgIuYqry0ReYTWkuIo2sSGAhsREElfn
lFGL8/tqxeIog95yFoOFJmhF6HSzeYU+nyrYuSf1UnLuCUtzqpL3sNpPCkJ1lTfPmhhL94HY1Aes
sz1WDmsMpjM5jAT+sk5DPlwSH44pcoXVpbYGHHpb0eN93q6ObmBGnanRXWyAK3CVjN4yX0tcrASx
1elZINMeqFASst7pUtAaKCKsvfXUYU6tVsLqTYQMtXWP0uUh7tQ5f17HmQzzaTclIxndvIzA7zFX
RLdBil2JCa3ifo+G0WvBdU01AynESQii8CVXXNLsjy03FjPGhNNQnBVDOzNhNsr8KLXQCTB+1FEJ
6IY1Mvo/Nh1ijsAfp7q2wTcAComYsRaGguT1+pKReb+H2BU6gYm9Y0Le5VrlOiKZhblOiDUSz+2r
TvSgw1kGsi1hw7+V8syZek22JX6YtG2F5QOe+yh8W0cZLQ9xQ4EpAhXc9XiBC7YMxtuqLgdpr9q8
317znjM7/J3sDVRTiawTu86WMIlJGZ3tq2wJ7jwXFzHMr5UU3aRcvplpde9Ue1pZtmYom5OvrI7Q
9t8TjsgVWB0YFy+6N+zlY8eKllsRfcL8DSTSw7NEoRvCKLIn4TVteZ8wvjew/uobaTz7rCJBfMCM
I3HvQroNWXn/LUubUyi4PQlOiu3o/Q9zALL+VDEr0M+gOECmbIEzHF3qWD+Mp84l234fdeicub2y
vPXNVMVKZzFzJ6d1Bqbf2p0U3fPefMjZkzl2l3ckT6IMrYwgJ45q8dDODQ3oTjXlcw0aM+VF1kle
lmPxom+HWlpfND0BWr7s2QJGx1GJYT6NSJiJ0wgjUoTXU9KUp0KRGQ+BGMU8M/Q0nKxLYxpnM5Yc
A6xfc3I3qqX+gXqcRNwgRZoksEzoOjRkIkhYFgnLSDpCsUvRWGwejB675worHDVgzNwpC/1l4Wgn
u0XU/bZV8KX16GLp+Ny5b3dftUNfcMUs86EUqHE5OZTOM/JD02vBJPcBSMagfqjkg6kabWTlpuN6
2ANVg8NfNTMAFpxhm3MwQBf+a+pMFewOH4B5UW6Tkhhv8Y+qZ6wslYjDS3raXxqynl6+1lAN6reu
eSZwjU92ZY9sIwhA4L1PNJK0EDrBer9Hz7uM8eTvpr5kxtJUKhPmryGx4VT4Ro6ojH4YjnaOekVO
obyM6p45bHCXpt2W+Q7yA8wzEElBPb4lO0rFfYGBCaCy9fK73jI+bWJ85Gl7Z1fTkgTw9nsVDSgV
CnqpFdAo2V9mEwi2qFfuiDVnMgm7QEZQrYsTkQ0JZo7PNRk7g+thB0qeQnr1RwLbmSu2zzy98Zpl
p55bL4Z2qxUXgLcaRLAt7/CCjBOseq3Z6tkhDiD6SUWpuEeUFUX+Gf3kEzFZLKIpGbJIO3LRfRPk
aedQ+I/Y2g/3rHJWhVxCweZWRfYuE4QCBup+ZGNp5OgTCapP7T7aXLAUgx3brogtZqqtAY8hAGUr
nT7tHPncuPI5CxsbZKI9MkAySQboCYjcEstbLDURmy9+6/VJPptI6+TzZs0nv5wuwQ6VYaegDVol
1ziBimN11aaMzcv3LZp4al0VuK00glQk1sNoEBvvLBF2VcFGbS7LI+I0btAqwtOEeLM4gIOiRMVu
g9usYJgW8DdMY5q9EUMBcenQF4x8/T4nPres4G/tjJntgo1AJcf2eBpKlfhUyaeh8QeWDIsZ7YaM
uYI00Pzj0COPWQz0pTiM6OrMHGUaqSIIFkN8sf38RIrIqdakU3ZBcgO+QQgqO75phs40EUrCq4p7
ROcWlMcR6T+Y2RP0us1OzgZvxn8OYk5acLcSBCm44yK7GcOMnPmryPw1ZSPbFzWsjkdUAznfdR2z
wRA1sLkEhpzRdHZEhLnaV2VhVWlE57HuTiw0xDTbgyvwrOdItLtUedSSwquv/FjJlkfnMKRUWTvG
MeLuuDFaInuICsKXq0Oo46SIkbS9bkKwOCGvblmOZ5bHYQZmFcLMwgpVq/czr6lIwW+ASxLHxk6Z
ucscg7nGnUzGt0bQ8tDtC64vqaAk+5mv67lMknOH6avp5+Maq0HzQ4mZec1UT79i6KyxPmmRfg6b
A8DiHDUq6qChJqYIJ62aTTjQGqS/QlN6Bpe+nsquphZkxOI3Iput5GVuln0+fJM5nWLychLKr5w8
d43RWI+AMmRPEyb4/ZHxUIe6eFeG6MdIvvmAr6qUGNbtBkV2E4HbKx8Go3rTVVT7ZhgY/UsxBHp8
1ACdW+nkNXRpGR1WuQrsRjDAsSzvGd7G31tTvM2Uh73WHRZjdiIQJvocfeVNygFFrpeSD4dBxRmj
aa/Ni8k2W9IImEIelqCrb2KhYYYxnLWMO/+AYZPDAC1xhVG7E7NT1TaAGruLdVYiCBPjmzhm10iV
NzHOo5v7p6QFL0WMlcYQLrTMs1Ahu5zZO0vRNRTDG0NgcVJhyEikLq70sNP+y2//8ff//I+P+X9E
n2CN8iViYfD3/+TPHyDqcDrH/b/98e/X+rN86tvPz/78vf71rf/9T//1G/9+Tj7aqqt+9v/+r7bH
++9v4uf/8/Gd7/33f/mDW/ZJv9yHz3Z5fKIw6n89AM90+5f/v3/52+evn/K81J9/fPmohrLffhp2
gvLLP/8q+PHHF1P69Ur81wux/fh//t3le8G3ed/b6vO3oMu/lz+6f/+2z+9d/8cXQf+brCmGynzE
UCVZEi31y2/T56+/Mv6GAUGSLN0QTd2wJMv68hvo6z7+44su/02xVNk0+AYqwC+/ddXw6/+X/qbw
F5auS7KmmjCZv/yvX/5f3qb//bb9ViJgqZKy7/74Iolffqv/69389cvJsmkSkqJKoiTz+LJl8Pcf
3x9JGW3/+vdMNpShUFL4GEG4J63c7zxrL9v1bvD/9Lr885H//Eg84798IPNfH0grpW62ZB5IHR+b
wipkIW/Yf/0YEq/kXz4IL+effxv0oFPe6DxI83NyEYN6zY45LDBGRFsBwyOUsM7/4yH/+vdSxO0F
/tMLKBmKCfqah2wduAkusfYN+TLmc+suDq47AMcuYIDLXz/q9nv83981ReQa/fODmrJUNfCqyQY/
EJBLesMENgVaRPDXD2Noyv/xQJSvBgnXkqJJuvnvD2RNxlTWYi6RpqaTqeFryiOjxuYGD/0nMTr6
RbryqXbFTvKIF3eScQ6G8XsBrLUz1M8SIJbS2/3MWaamNqw9KE7gK6vvVfPR5CDp4TqH6mXUH6tG
nkQs2UtfUq8d1+VjlJq3WUB7SlBCgyIfUqdk7tv+a8sifR6xsCAaBhqO2MasO9arjRdBFifAg5AL
7hLtddWviwQ3DdkCFsNdOtoR2lhOLkTJO0GFtKZ8F1Fe93BFpdkf58jpYdUzzKLOqRJX3qyApbIX
UUBygnTkbsU4sawKbHEswfOESwv3TFg/KmVxJAAfJYuKvEEPWlGZ77CaSXqPQlaBcG6yg2E4b7wn
1lFX3pPuYxXQjB7K+gynnURUv5RsgO2KcMA1uqvFZwklJ/vq1k2at1GddoRh1AtjraCFdVpEMKGI
jj3EIdsBosqFDIdnuiId6bwlP1T6pe0/LcZZFREzlasS8TX31Py1O/Y/uw6dtPLZo+okvpGgBRRX
rW6HLLBpYJ+00JObF2wH/VxeNYBzonCvcC1YzwnjLkV0rTAh5Zi1jbgzepZeJa9i/LTqyllcv/Uq
tQBux9s0MTLEIiEF/fg+Npgzpo/VUBysetA+d4Y+7HpQo9DQVOPC0Qrqf62Zx4UkMRW+MT3lCUJW
3cN+ADtQFB5S+dqh0sqM95ylqmrXPLYmoclR2SdiohybJ0rZSRI8QQA1p2+MLbtr0m96bbLIRTsi
RVROwEcpqEBjJVwjABzW8F2SjFOnE9nM0KMUDtMUorg4kariKcVuTanC+wU8s2KSfEhRn2Hr+Z+k
ndlypEi0Zb8IM8AZX4GYI6SQFBpfMI3M88zX96IeujOVaSm7t1+qzCqzhIIAdz/n7L32zK/ZkI6s
Fxm/iMpRet7JDMhmfzyPwDD0+ajQDyUavART+xC2I8O2gxkzLyzfhxb1iXFK/YMqHdkiCJ5tXnp5
r4rwLs3lU8b7ptzn9LG0DUgsGR+B9RJTTVrzrgNUOVQfdb1hDqjI1wKFXHZE27KXvuzpSY8Uyge+
+Kgxey/vunul+VT6Ai8hBQg9emYk5MssZcNGFFguIM3ZTs9HndETw45w7ZZ2UAsRQrGhJGNZsQjt
lDdlArkwe24mWLorfzjVpFeFp2Yw15PJDyBiR61vl8Elc9oJTNA8Jgh5htBR5xG/wQ2dDS34YBZ6
xtZmdc+alXjZWD5ZoblScWsUQ1o6ujqe+3m+BP110Mlod3rqNDIs+3CDbKGOhoOFi59Q7osWFgc7
+dRV2j3Q0eOrgjeOq2X+rcFEd1TdjFRztUO24NWC2Cj62QltbYKdhxXppBTI/mqY51Uff/lTeu8P
j4KELkKmKOeQvPbMWb86Sb6iHCsxB80wzZVnQBn3FOtxAb0U2dqAumZf8PfqVZ4iCVdR1Ge06fRV
p+/yntlxwohx24orNX/SyCuO+9ZBQpnQnyzi69R+Ijh7EA+0f9vqYUa5nAyfgXQpCLMt+n2ikI/B
ykJfU0ud0H6tosFRFVeB5cRwt4A9VoqvVD7QZHSMANdLs4wzjj2h44FcuZrvGiZ0Xr2ibTB5Motw
W7935kkxQEm8hQA1fMj53brrrxa9HhloInDKglWORhH8tFS6laeTL7/JxlcmHsLiXanf856+V3mr
kswdTEeh3aaBi190IRsmr5b/HJIJMBsofxivt2sZUaY0XwRW0C4zPmLUH6K49eveSQU5V23ptdqL
IhPlS8oO5BPV7SzW1hbt38nC9dB/KCDQTOkjsV5GBf8tAL+UnqpinZe7ayhnW228dLpUTYeeH901
ZR2q0ThzisQAeeR16j0COD+6ttpthDMvJFkjkZ4NKgagnTd2tWWi4vQYoZsl9+3OAMxlgC2mbRjZ
7Gs67uwWWFF0nfUIRYn0qygMLYRtSi158nijB5/aaELHNQ6RNXiEfpVQ6HSwi08NWMG2viPDYF2/
JENq4OiRIW5yOcKqxLWZXwcUwjKT4nGiz7hrFJKt9BQrH3JoqCoAqzGDOD2K6PyeXR9V6K4NL03b
kDrTrHT5sy/vJxIs/D5zDC3CVkQ2Kp3zwn5u4/sRsX20GWw3NrYCwh/74dxaiGmwK96zAs32BspZ
FpdEnDL4T2AxkyitVfBSanaRmZUuDL0Is21YY6rs73Px2KUQ6njadR10o1foEFpSN4PjxniS2KQy
7E7KFD/hbWRlInPQLND7otN9bvyV/dBimxis+7z3XQxCjiZFWytNXH9+p1mv9l/jfJMXF4hcDk11
WX6fe1Tud7LY8VSpBdkib1HJT2KGw8SNjzo+JgLQvbLK1N6T+lMffxboskp0inLqwNEW/XNpean/
gFG/Sk+iewuhYygnUzsH06FLbyi2pbB2bZ2ONXq48TwJN473gXZiZgsngNgN3KddSiYjghzaAxi4
57tYd2X53OiGq3e0eF/NZBPbCIww/xCTgSpRqb46/YT/p0pxQ5yQL2YcD3TcybV5YgQD0pyKepq6
hzyqXpo3BMSIrRftImyZ8jDEYLINEuXkY11xaiAq/Jhpbs4BSUwqpPRTzAJZ/dc4xIROYsG0ZiN2
2uI2SJ+QRjutjDZtZoTfwTEw2ccIeEllHtitMYKXe5ghrYITWboL4yFgpU2imNjEaT7kannuE9mz
I/oG0A7seTd3ZJlTOVstRu3KcKqOH1HSjtUZDW0awhG0LnVSCVc3sZrTrRqapyCZf6gjlL8dSQ3Z
QqJhASKmrPr97NsYNerdhejHo0sfRdnmb3JJG4/D4UreakSs3P77FPyXqsKWf73it6oCYI9lwoWR
XXuLsAfy3J6x+nY6zxtCWBkcr/wrY/X/dU39e1kxGWGiWkOByJPrbZa6ItoqW8lFnwOu0k28yLPc
f1/T+MtZ3+CkoRombArLWCqdXyoZIAFGqQ0c6JatJWodPXcS8VUG6g/XWb6g34sXbqcuFJ2CWJiq
tXzBv1ynblvDJAkRvWrEQe6YS8BIpWPe49Wim+h//vtTKUst9MflLE22VFVYKqSO3y8Xm/EEqwp+
Ea7Si/DgRazFfvJU5FrWD2XZ3+4gH2ip9W0eTvNbMZ1aYO26XpZdCwPB/JSoj2l1L/kf//5E2l8+
EdW6pcu6qaiyqn+7TEYXaU50hKY2pAU5dI3XUsW507w1+R0az4aMpbA72yZBrKxuyhMBW/tEIuHN
Cu/J+4D/x3oObWTUBo+Fdci6vRW9WQH796rQVjG0CrFpy0+p6jiMVIj6aHKGq3DEyMyjUbdXWkxz
UFnRsd8P8YUk2Oh/XsnbCtZfymdhKrb83z345SFRZ5Kb2Y9kV9pqN/Ma5t0q5qjP0ZKwIQK1Zb4+
9acXXf3zUeGihkHHRdNNTf72ovvqjOcqC5dHBbuBupq3yEZQ6Do6vq6IOf2/v0j1z+YLH1Kn6haK
QplNK+e3N6GptaQYkoCkrR2iu/tgH7qxV74tIP7JI4Btvzyk8aZ97tf2+cfOhfjbx9Ut09QEvwT3
+dtzZPgF2YDVoLjgo2CPZW7FAxHBqrEyaihVc5QZAHt1V2N8l3ISy9woKBkTQxlHuIwq9UGubovh
UmmXNhKMq7CiqI9KHNzVZQepWl5xWtuiZpA17HkAo4gyTvcK3BHLk/N1wxmREwWFfIordSgjGvrv
LUqwoCXVvN8I+aKKG7Mjm2BeLWVZYZylavwqzfLB6mMy9wL7RpqLexHmTw1mcTl5XxqgCgjl1t5k
S6T1i5IwZyGJfNLcQPuPwTEaT8HZX2DaruTjjCI9NVcZ7Vvmym7vZa1xsKKsIDR61lLQULn4qAbj
Aa0dTkE23UbhX+re1gua+ya5y2Csxws02RV8RVhzxBGsozcCxZ1K/tAgcaHMY2ShIag99JrtVS3u
aoOyQVr7GacrEsqTwMvlswhHss+hfz2YWByJJTfqW6XrN0r3IlVPc1isrPm51tWV0jIIGU5jz2Go
fSzFuzk/9mguI1ZUUX7U0/7fD+qf7SZbYWfAZqzQwrT/6xL98jIGszX1uakobsxzil0DGISyUrfx
5t+XUf72QEJSYI3GbyULfWnv/XKdLpq7ppfxezBZp32nOP5OXzF/orVFLO0PB4mlh/p9Y1B+vdq3
/a5uE4LXlZZqoyAai9HTBTSLq82LJXVdY5BO+CPbnbMnOkq1ClkX1UmLb007k3SBXNtDjG+al7bf
aJVCyOAM8jnxOu0sFU8YNNAd9NJ9R3MAM5zUSm5WE/hZl88kaT+MRMsRL2pdJrotJs9O29BA0Ggt
JE8Gh2JzuCCxDjsieCjDJ+OznJ+UHJaN5Vj+W5rsYy2+6dNXTn92I9DQHSOA+tgXb2YolH0jLRhT
VzPaM3v6/ViJrRrO90Wv7eJAOlhSe0y1GD0h5ZT1lTHum7KbH75Nls0/77Cs80XSxKZ1yJr6+/dp
D4EoSKRhP2T2TPkqE/kQXxvVh9ldEYSgh4d+uOnG2zjHTSMde+XRTi75TGgKQgbSPMXgGhGoSXGn
Butkvg0SZm/52tJ56Z5nM19PFWeU8dhgPNLYjdbxfJaaa9xcIa/shNWHUkooD3l7F3A8rRf1+N4E
gBe4fkFYKMFGBXXmcWzIH2avyz2A+RDgCuAL1VboV4sp03jMolPGVsgwT5l7d4w8jTcM71xWnsP2
MSUgDt8IEJJ55ROSHd/E1ikqXofqmHNRPgDI3/tZuCJ/SuIzWrZGsHYpXs8dyewnNXowsGsU9P1y
/nPrZbBM2usBsk3df6XUc1m716gXAwa7ErTLdhoBc7pxKPawzbsSCA+VWHOZiANayikyACxP1I/E
WNKRst2h/BDmCUqRUzNQSTBKeAMCsWQfxteZ5SH7D7TZKZuSvsFrmd5XGcPcJ9F48KzIrVul00EZ
G0cBqND528A+dXZx0QHo6dye2KD5aFDPYnoLASwqryqSYW0IPuM8fuZYgcQOl9njwAw3AMqKV7au
cJcxTv+PQIj1APBL/5whLSj2mkQ2yVoKrgNULwPiDcaJBGKjyJuqU1N/Drg3c5mmPkbbUh6xTxLy
o9wZ6a5BjTVEdwOhmvpLM9KVrCGtWrBOu0s8kYCoX0u5/QZgkmiOyKsZm8voD7CbecLuPCULoFHS
UsBiDhuW+VXYnML6wzRxcNyBPSEydXajcOn0aPq1OiGLKQt3gIEZtRy9LG7Gmx9g/AyJEF+lcrTK
lRetfrKDdQXGuyfNIEYhZ702IEEn0HJj/JpGMdPql0jdifk2b09dCnBT7vi/520WRHDWj3VyAYcg
F5tYvafx3RoPvoVmPjUIts4ds5HwQkoESIgO9EEXPg24dTrtblSVJ7PJWKTeKDrrYXKIDRqU+MYa
D/5M+6IZa/hUezm/ixni9zRcp4KponXXchTAVKgHD2Bf6NsqKH677qBlewiUhXGfj6Mz9MeAk2O6
UZeR5sAxgVyroPBAfnqar96SpoDdO3OlgeVL8bO3ad4pvvpRW19zRmaPejRpmtBUmq8tySGixrMJ
Uh7giMrajTmdO/gAVv8STRDMSBqMfUcLkS+BBQQixtYzPqqM5wckGNU8ukG58sEVMlLVLbdA/c9j
09CAbOxkBTUOgvPkhZJMQBB3iPDh15YYFZkogah/FeqjNrow+Y6pRFcInOyQhB40NWzIz2YEn3Jf
t25g2I7PpUm/ivahBO0la7a99DlEj6NMiCgq2vuBt0YYOBleIvkQFZ+Kek3Prq2f/AFwLDqOimwm
I9nKKKj027x60YFyi2WIIUrXQMY13U5I+uv6MSG1j+D4gINMekIkJlrZmaNV2ZAKRpNqMuid6Bsp
2/n45uzc6XpaDniqRt9BQEje3z7lgKFYy5wCqoZyDDKgUdHLTJpUpCIFty4SMoOqu6cjHI3ps6Xj
DMH4EWnnmp6BYl6qAF9/hV6qOwjE0w3tLsYraRccdZsrGvnFYpMB311yWpMq6WhrL5WxRvXgpysY
3f8hFQCdNvuYwN4qrYAyPVVh4bUzGTZkxKofZvhuGc1ppn9ucPLLYhuTN8GXpU96yVUlXjIQhUGR
XbQcLQiRdV2tbVosVqPKGaz6DPuWs47InJT/UEK3USe2AmT3JkOeeQFhJW4otaS37jraAwVBBBqq
zIHc8JHdVT+p9XVTfhQT4w4/WAfZ2wgbEiOqo7FEwcWxKnw84I5LUoxopadgGW0mA/A7U3OXDCU8
d7KFoPxpZMd3H21wkot7o9fWshldRFR4U6xhEWVIATsre506r5eOGWCOyoheUT066XyVVO0DS31v
IfCA9aPz2AsLfml01ZCyppvPskrusZZ91JLptuJoVRWAlzdrXrU4l8xGxe2Lxd18stUJBwAJKcPV
hJx9bDCgQbWCpxNJq6J90aKjWXqV3Lu2jYQM1Ib5Fpk8+8g3up01W24m2eumBy1crAByOH7AYjWs
jRT1DAxFFARVD9qcRdLvX8e52QFa51hzxZ13gIsGWMUKhg405ueK0626jI6UwEwctU13MXrqyfJp
1MEXOJiai/UJEpd5i4O5z18JwQra86xZH6i6yB0KmHzARvIN1tVdY9NThvA/tt48P4/qTUY/tceX
O5JC0kNaC/E7AHdhkdJ2GQ2Eqtgn0UZhEOx0KGshGbi2Fq7RRaKc2ddihVJHrm+T9HEe1u34KGBS
EkjOP/3HZK5uFRwIjGyyDMUMMy5lRLB9SooPhXkVkewroo6yhKA9NL5M7LSGdJYwcTrWX+ldjR9U
1JnRlRzvLOA8PsGUWo8y3Kby2PIxmgGhbgjdn6NJa2xKEIEMT9SqcPPktuC+yyO5QsB4WqN61Uyq
brLD8DgQInHsavCigtTYMPBUk0Pq/DT6ew6ogfUgKmTVuMcRfPZ7WR3dMH+Rq9wLVZOkyCw/qrVx
VeYnAyiKFvDMst9E8MsKqECSnbiM0Wo3DfN1EYOlQDfTTLk7gaALwvukRdIa8f4r1F56I1ZFNQAm
Qwid4xSN6Ttb1qFrSG2BpD5+5EtIncVQC0oBljj/nBR3VT2sqmaro1o10nXHyFfPeNQCz0Lip/D+
TrarpQ/VUHgahJkMrMIAxXI6qdaqy+5C6SWoz7K4C8Jdzw0flcekZD1nPouKX4W570NZTz3SzBg5
hZs4b1ejkMlwv14CZhdCjdZ4tjU++8YDRm5Xb2H/VJemfxzBUGrpY0CuM7NIuz3Mhu8N9c7IbmFs
umAZ+DDjutAAL8HPFpeRSQI4QIo70VKwKtelJTBTDnRd6pXQBOog+iLT3mC/V7cl5bJRMX6K/Jrv
8w3ZN34BJq8Bea7qc8zF7NFNcDTEvDadlqHsuxYA4sgmpKC1Bv/ZIL55UURHPSch3Vzztk39sRTz
ZbDo0WEJS2ZmkHO0VgSmoPxDFPc9b4BWA6aSYjC5HwNd7XFnwe1OxJlgILzBTix1nGYVJ/HP5fTI
qhCgCreMS5VjicL+oKNaH3mZT2DSCgStFiA54b+0/v3SIAjA78H9GEw8Vi9ddywSOCJKE/ueirlI
uWn6k5BuTHyhzWcvEI9RnNpydJPMQDDmeGNEbiGRiEZB3SCSimMGEPgG6b0XCd58kZL3RZhMnpGg
XpsOig7WhRFxN6NJfzXxUkqN/MimwXvjw6/Ar862etSLSyqdss6LYsCz05zuNA4KgckpIWTaJBk3
Le5hn8kaFk0sOsgMzaK/NKGAmlZcSZgc/AgFQOiVvOLxJG3GCLl4sDLYEH3Mt5gKZXmNl9+ZzJWo
40+TV3VCYjbPXldWRJwwT4da++FHtw39ByhXSeI/B/Z1GTwK8TKBK031vWavBgov095IzcEkRSOr
6bIRiJ4WLOER5/7rgq1tTmMohwQ0boZ5bQw07npiJ+iHBO1eVKwVb83wUNibuM1cGfthRUWpXsyl
Kd2pnqp/YOEuQbpZNmLvO6nV2Qb5TjGzB0iQp+QpHjjiMEGL+K1N+IWN+iDCg7ARZ/ucPdmpTcMd
hX8JgpiDK1Sb6XGIGYpw7FEHYBHZLeQGLbll8BSy9eB38rG6kMeecLyam9jhepXfXkQa8PLAJkJI
EkTMWG4SWNMIQajuCpPxM6MWBl4agKwr3b6OCh5RgLkXbKPuML2Pw93y8QdM0+EH8lgIgbs87/fF
eNsxzTVtZnt43Jlc+KcoX+eEwVbGQ86+b2BNmpX2JjKK7ZzcdRH4CQkejK4AVI55CKFLza3X4Yfv
p1XIIbBlrBWE1wQR+AHPAVNvTXDns1uMuA6i2cGwPB2TSM8PDj4s815qarfGsdqyrsr1e5Bf1drj
cv9VokvtXW/fAhH2MYvV8g6yYUtUj2ze6ATqVHdM0gfd5PxXuMzGYTHShoMQ9yQxg615OWRyspFu
KvaHYb4KA9iS8BKW4+EGZBTGHE5fHKXBMncMgrJ2JcdvKhTtHp/JQdJZKHK3R0zZt94kXSorcaMa
S9O5QC6opF/z6NENdYgMiPvXBntJhNgGUxGqXeLyljMUGZDDI3mInT05WXIZjedeEJeBIGPqiPEB
vkL0Q1schU0+bopF7KsqZQwcyUvFeTjp4Bb7LcBuNFCz/ViGsKmpRVT8rjjYaQleVMIKqhIXLU1d
Qz5GesLsjDdzqSjIqa1ACvl8iLGmOmfeOeK2nSrSbHyVQw5Om6Fk0Tr1ymcnebbsBfmdTz5FUrOc
nCoaAwh/iuquLQ6lutbVB05Yod7zpCnq1WC+YbPjtoPKtQOymjxDve+w57M3jSL/rJlt6Roi05m9
qYHdt0QVfEySuIA2HvN2TcJto9yykqxq6aVkpzCtczB8JotHM3tYaNOC33h+wVCQTOem51BHICnq
iMjiqUYJqpcIlO1xvGCBs5LlkUKULK1U4jxtPmAb7Eb1wuyJVK3As4m/MLcNlfpMJKAK5muydkmp
wiYuOILFrha9DLyh2i5kJ0ObJCspvY7niEOYPqC/mRZSjs1IPus3Pf0FAksLoHv0CJjdahCjYhmz
w+1gvfvy7QTDkNJ1jqZNi0Q9eA36G8veRZx65ny6DScO2poT21cjhQBpckr81PdHaXzyCZsGdnkO
Yk64yMenem1KOmDryBvC9CHmWRmvc7smEvIix3ekpkj6iGuV1XDiDrS3nerq9gfhlcGsLQJtR1Zr
zA9cTD3FNEk4ilNNBRa67OnDF5LbVHvRT2ubv8IDrfNEkAAlSVf8f6se5VjNMsDi9hAawYlkwkYH
LAFDtTUtt6ufYD13LaezB4PSZwzPsYV+JLuhO1XGX5AFnMW1rV0lzc4Xr2N7MojrszunEMNmqukx
4Zbt8e1wKpSBceHYtnkU3XTYyzZLAM3niOppTq80a2dWAu8E66M9ojYPQMEwsU7q1Zys5XRVUiM0
Ttk/DzFuqtcJuRqui6nY2+ptH8EyfPXjiLAoiaF24mbp7WhWT/h/fM10CvmV2OCeIxjCOEZrW3j9
UfpkfGIaL6BjjuDupTF3M6a2uv+V555S8n1QGvWNU6nPtv4oQcOI6SwQ1YVlEa8lUWEN+AwJ753h
qPK1XpyGWjsmAwWCRI/j3bB3mS8oCq5GfAK+QOpDb8AfcTqJFwmDaR84FgFv9LChSYhHLQpX0G5S
/43ECt7KD0Mlnvw1pctqau9ZfVVK71q6piVJGDS4PWlF6KLT+xs23dS4y8BmtMOXLtmfRYBvQ4Wn
S+QIrYahwughyqe82vn6KoVzPuaCsxKQVPAk8VPACWKeKPNTz58+Bk2+StQHQFtuUJ2u8GbI0anu
lkRG3JWfNqUOUrMe+kCOc/TRSiteuAfYMGK4DWT4PoCuyutIOSjxR8y5CN4YVubsitkj/ZLaUXnS
de2xTwxSWzn6A/IYHnsKm4k90TZJ/Zlc3mwIqWwzz5L4kAmCy03MTr3HvkCFN4wP6eAFPM/aEqz8
AhWjo+2na8LRs8nLkOstUX0xFXtyESBJEFl0wOV9fbpG2DR27gBHsYTFkCbXsyKteLIzxn6IrQxp
I0FGL5c2prElkMyYbpuZgQWrcj7XVyT4AQn0ZgJfaC9NLRxPLJPRM74qoo5TNOw3/kzbS0Knl73h
CCgA1kvjTdDcZvQBFY/2dGLRvO1HMELPYf5p4RoSWCMUd2q3CuKEHp5m/fLvVvNfOvnMQmWD+YSs
GJr2fW5HlDlpv7XMhIhG30sXr8PghxHIMgv7PkX+5RL6N5lvWAfGZGe0suHSzb1T3afMWqL2UmSn
f3+Wv+obiFPV0YRrsE+tb0PBSQmNouN463Z7Y6OvqeE9pFp3cLzXNWMQ+YeZ9d/v3f+73Ld7V8wz
ffCZy0nlFqkhwp5Mu/73R/r7vfu/l7C/3TulxMQPX1ymzNzBUisiwkKJnx5WAhnWvy+l/mWEJOsM
39HFo2sX36f9Vex3FMgtcuzipOLMDRGVhgEEPU6d/TadDz5GGY70KFkGr8An128htI4Yka0l+Joc
H2jx9LaViCSRnxQWf73Xv/xy3+ZbukSIjiKhsChkDphQGhLXGN//fQf+NkT77Q58G7qE7HM4JHPV
bVYsDdtk1W+NY+NJgC9tT3n+99X+pnj49XYvf/7rxM7s8U4mfCIZ2JiyNRk3ZY+29NNg8C+Kh98+
0/KE/XKZIEVETsoh5oGNWLN70QVz2e4JuGKz9H94hv6mT/n1M317AUWHciqq2R8sAiGZu9A3DVGV
xvRKyLHKfPV/biFA3ffLY/HtFVT02pAihWd2GXtqbr0THnUjHNcVgmyHHt0+fml+mH4uP/P7esYc
UcZCAgMG48fvd9TX/QZaFvqixfcB3XtbefkVEscfLvO3J/5X6dT3Ly7IK10nzoUGxXWcnWh/ZcXT
vx/Bv8mzFEsoho3uxjb5SL9/lGJCWq8rTI0h8ayzFQ5g6s5DdHy2nAKZ1Bc80B+u+H2REbLgQ4HV
wLtj4KBZHtdfHkebGTxRKJPi6k5JkbbKVuCXH6unasegGjvkDw/k95v4/XLLr/PL5czYKvvM5HJ1
PTgz0/ECCXvi/C8+lIJKSljIs2yUUr9fRUAzTvyGIb8EeddcV5votADpmCN70o/SF+Vvn+nXq31b
OEq1UZOs52oZWjovPQPqXGk7taPqQctHKtO6e5wOP2pe/vbNLV+aiXMK/eAf2wMWfjMmnM3FIbDI
+EjNBteH4sNpjkz8r5XzD3dV/75CLl/er1f8tuYXed3qEyx8ullfsuaRptPbh7E+mZO5GeL82NGL
LLBnpKBAMua5cVAC0coZU/TPCSOxQSru5e5WyI+F3DuTcrKz3u2tlCiCat3UKHGgqMv0L4gokxvT
SVRi2h50iILFYaS96MO2gwcST/IhzfDRyOlGIYlXgVU338z+tc8seB4+jJj2qppfdUmPqWGnq9F1
QkDGkrdD7omXLZVFSvRoFH1GI7RVyoM4Lly1ydZmS7s8eJzCUzeLXd+7DDypATYdUQPWHhWPvtA0
D0NTMAp6IGzCzcVxpktVFu2qFfcRQ6SUpmijVbTf7guKlQYK6QQ/DZuqtfOlnpDTw0T7uJlDyE3W
emivtQRL6DrHdzDqNJhPjbhNo0Ml7VOYFtpx1g94M4lrnUn3DIA7ApElAwY1Dyb2oIYi8oQhcmYU
3oWuJRhRTi4pW31+zEfGjtlbkGCoeCFgp/KfmRj5WegpPc0HoEe3KOn3MvBjknU8TXVMleO0/aBm
zMldiC0rhOcmP0yLctcnMcFcESoacQI3B8/yDzG6fYu1CaRNV9PHoAXCeX3os592TcEb++sa//3R
+/ZGl6Ww1ajg0evXYt1eg55wrTv7RqwA4LqAGv7Hy5Qma1gVDd3WkLV9X4etvh/HRkNOpqafkM8L
lKvAZ394n6w/Fw6uYvDThSlUWdO/rb2F1LVFlLEYGpHKlDjek3v6pJHzZ3E/GeHNGGWWtjIWrSlg
KsZQNUCIw3ja8s8qkH5kB1m404vYy4V/bkk/M9N7k+ZaUmM6QP2TkIQzpt6s38IaTsYdna0rRFeT
cieKeAesKmTMFIDLb3HFWFYCmrt5ERJYZrtg1GtvgqygucVuRzyqQvcz4WmZyWYpV8SFbKacLg+m
MJ0CwjJpxPnZi8xIDiQC+fUabF2aFONWyiGX1PehhZUe0LoYbxAiKdFrmL62EEfj9F4aHrXuuaFS
VyXhgeAMq02HcYjIaR3R+IDbOKKnBC58uoEs5RHf2XRvSN5yMHplmGw0dS8ZkhPwWIA4mmZXROGj
zHY5R7dQdjbK9D6LFw7RFe25FlyzH+O+F/e8FxHbQ+aaaXDJKvAZWDKavcW4dKLBWmQ45WIq+EJ4
agjliSW9HJ5NmAQMN+FBFfVAj+eB1zeUb/Lx1Q/+u10NfCn5TQvBjpdeJ51aedMABST+OYOZSPRD
+mwwZJSGU9AB5LWJPzxbOUlndfdhS/bRju9A0U5tdLaVfm3IXsd4qwx2ivSite1VuoADOwZRE8sb
Q4euZ2JN3sEsFEeqj0V34HeyW/MulmUiiFGWYLOkb7ZTyvFB64jLTFa++aaaxPXUOW38s+CUEV/3
cJ/k6afd+M93V+N0ZpuqIrAFU8n8vhvLg677EzkjrrxZRHfNxvfEleZQ367Yj3c/bozfT9gC04mO
EdjQ0S+r5veXV8rTWUt0to1x7W+YEG3QoSCLcYs1k5to9e+3+M93GBqspWmqoSICF+q3d9jPsNPX
xShc+91k6Gw/WMwC/xeXWAzNliobuEi+HTxT2ypHXzWECy1Pg0/pv0bF7odL6H+eJrhpeElVGSE7
H+Tbl9TT5gAPbCluy0Ago6jkJVG605ATto0HJ23pSEWftf7V+vWq1t61OTqmtMVa5uqpnDwrjB6w
oM0aWEfLQ7PGhic9qJxG/LS4yVVIlgBEcnhZGGuyGMBmuyrblmTcs8YAKGGnUtP3jMrBTizfsaQP
g8xC0xD3Bn/k88YZOMDY9+ZYOgWicZXxXU/fGJPC4nFqHf5HvYsT8l/oakxTsDLJkyR/IkhsN8JR
Smtsdopm9NT4xjcTIDIhkv1FXUIWFVmoSTuD6DhmAbAG0tXIc4kQx7X9R04yYpIj/Mrlm3QilJOY
+RBAYbX09Bky5LPMUSQhULGFhBTBo8hjKFMYWQ0UlEbDXA7QHKmEXYf0FyR/PYwYO5tLX29RiyTj
e2dIYk3A3whTfGjQaNv44GxnYKAUw8wJ8YFYarMnZieYCSFkf0X5wlShI/kuRMhk4lh2hunagjMY
A56pDG/IXXlk+rqSqtqxCe/tDSaFevuQsxblSx8hxUv2NUnJmgwKiPgGjTtNXGNVdZP6zPZx8pPB
NUn/kPzyKrBolyEl286Shl8Hjom469XyJucsohN5kQdYSTH1ylN8o4gIz1v3UmpajVsQQ5q/rRTz
3NP8n5EW1M0ZTcUyRoeKP6drK2j2IvBwPVnyYTH9qQx7aUcTDqU5Ffo431rLjJrZoFSGYeTAML9Y
kRM3MbgE8Rbp27m9aHJ9SqE1DaF0kckTMmpxVDKOUpJXLZAI8h5g5zLtxyl9Uzb00eWRrolpxjcD
wmXVWiJgVqj/X/Q8ufT0Jmn+C5OZZCrxTlhQ+MgunnsoTNaNb5ROSWcONHiUlCASeROUq1bia+hl
fhTyFh1SRdSR/lxBjSkQufjBtcWWwY5KRBPoRfWIrLbRD2pR7tT8jodibYGJDzsmotyE3Ham/AtT
alvVKwa5g2LCIKSkyBbns1fZpzgZDrYgurDH3mUf6ua2xniWowLNlG1dqC8jd02t8NQHH1nWXo94
+kh3ubPy8dL4A9nMAHbhUHlT6d8DMjvQh0J0MVmvlklgoXkWBXv8OlU2phFtm2ls0dXmC6bfC6vu
maR6ZluxuMwTfngbGURwDDTcXGnnddWnCqo+Ur5mRp2Elk9M1MevFIa1BuwZZR2rg20fbL9c/x/C
zmO5cWzLol+ECHgzJUDvSZGUOEHIpOC9x9f3whtVKbMre9Ad8eJ1UjS495i9105gb4djuRyygiy2
dlHnfe50Qf3okM0nFRsHMKqobFS2D+EdK2SxkPMEyYWKwmAQCzJLHmGkzguXmO75qOANzOc6qvkK
21pxhAvnpvFZyBl9Gy+NNR+Hi0fWpUgF71ENIERPsF8GfTlzLevgwybVx+zbIkivyirEq/5AVfvq
YyZATyVLTtDLa4nZbM6XGjfGTE1fXYWTgAcpgaFIR0TGe7CQkUayAAwTH2z1L2FYWdKRTDCWCG2g
LyvhKFfbgtogInhq7F5az50h36yCeYHmBPGfxQ0vaSg+BuOt8IR9FC44nbhJP0rNJKMsh2npUq1r
+6yY1jyNNbmtHdLP8wAbdPnZFlgqhYHvotkbFti4fhr+U57X7CUAYOsnNSWTc0L5INmpCYaeuIgd
DKIEvyax82qzAMJKrETK8uaiNp2dY+lLUBNXNzfPrgoxEQL5gVaAzVe+IFMttVVRHcH9BggyQ3qz
ZFWElzTh74TzF587MuX9LqE6vNSNN3cLQtCgF0rlThT7mS5HiFY4NStyoPdhSHILGfVwhhQDK/FG
lNgSnToiowAQBdCw/D08sJrvrlPgwkebPLwrwiFFKSmyr/OhHVB2IL066PoOzAC8dSmxSwtsxnBo
QnZkd126D6z8YtXmOsTKeC1birkC5kWFi4tz4TJ2J7AR+6HhnDdz/7Nh8gUhSliFIYGrcmpDm58J
eftMs/apFHS2oZ1mHghHpL3MiNMdH4WfcDQ035QsW499oWFbpsKrRhIS6A61Q66++DFciRGTvg0U
Keh+8bFo6glk95360+JXK2DgJhyDzTHgigpKmCe5DJ9RNBm4Fyp1rbiWo9QsN5JlmvNwldk6DroT
7iDKdrb9OvUq8lgQveIaWcYvsyseOhokv/3bzP/3QoKCiM/BECX6GuPnWKLJddfNXNI25XMzn4x+
Yjg9CerVWBI7tQRd+N+ly29LBkXUQZVIOrWRbOiYO/5dXqaZm7YIHlVGjsKRFZYtrUIn/PAPyjxy
hDfzL6/3m9fi5+tNH8A/RlhaJJl+0pq48VH3YUqNIUjJcvvUShUK0y6mKdOm7TW5hIl7KJGxNzg6
UdboKPzxhKyqcJPqoMnmibfW8aW2XCnkD7HuuUjIuUdoeSrZ2TmUYFiqREtDXOMjoNe5K+0hCU9l
dE0KDlG8cZrjjSeULUawNq0XkkvqeIW9KOCcgeeJFpmU6Uk1Yy0Gom4HfhqxiRH2M7AueXaRaCIL
QLFa09hj9BkilA9r/mXwZs1GKaGXDZvRPPYBupo43Er8h9J3oa4rOHhJ+peeG5PYb02+KhoqaBZF
wzRDQf3vTxa/ZiglRiHbiiecU6N8aRv26URJxh41Vm+lrz6cncEUj1k6V3Hztu5MSXYNmnq0GwpK
0TipkA6X5Aw1VJ5Wa1x0jfBYYzKAUZaagXiu0YprMdaljCzMjAatVbdaCCyjPeGOPcdIBRL5UTTR
lHaFCFSqs5Wbs1rPUV704Avdu4THRHBNp+sRc8njPIs+CD7sg8FOfXlVFuDPLS7Z4IybhDnRqa68
bQT3Ifb5bOsnUlms/c28N8gkA0sAyEGsKgTNT1SD7Ca3Pu6JUC52pnoVlYPbWnNNB37Xvg79WbQ2
7nCuewwkm0wAxriJsqXerCTPx1WIwjJ4irTFOsmF/IymMQIqOPk1Z/0c7nplDcV2JrnLKr66IWaS
sy9BjtHmYvqOpUT0h62WshRtfQJCdoO5q4VnIj3T3BHbbdbuxGbKqAyXaf+rS29TvgeTijAjnotb
K+FSIExDA/CIQwzAma2VINz6164G5CveyGiwTUZ8Sn4dCaQixxJ3W5NEi35As5V9DgPLZyQH3AMm
hUh10WptnmotyQ2PHHE6njuYtVICsgQSbCWeyvrZU0dWHjL9eJZS0zQIYLTgqggnhYKyyfigdQpi
A/jtB1ZT1p3nQPmwDP6A3paN46BffCQdOrgIq39Px9e4bdaKH29H1cOcHjip9R3nW9Kbo9YWp49z
5IH3VyaTKI9lZnrMGP4V7a+UsYKUfauoz1R5tFv2cHHuxMpL1xYgA4F80FJZ1nfRntLhPXYj7PY7
bJszTSwCxI13tGS0Nq7TTBo2DQhs6x4HulXFn8CzD0/vqBzuhUHeg+oUQGP87CP0vcgRx3pDVg/4
XMvLd63fbmodr0JoGSdx7Hcppq2bOESVral6BT++uuhhMUV/QONjQ8ivIVjnxbuF1B3ei6FRk6hE
VETB3i8WLpLECqadeincm0UPwyyzfOP+TeLmmhoPNxd2JVFezKCVcxqF74wBkH9p+9hq9sQxzvo4
AuVvmZtIFv6y7cVs86fzwjDo8YGVMAD/0Rg3rtUNtGVsSzIXWQ5awIkgGXgPIXQCRUT5Elx1MqxL
KLCVQdwE/1dNgtd8NJYAWYdCxnaR+Kcm2wrmJcdbkLKOqM1VowKyS4PdyIyVOPo0IAlNPaj4JgVp
PiiykzIRI30X0LPnNYvRvARoEwVVZj4VrlPGhslWiaiJiajRCHEZ5/8rb4XhILfpvXO/Y8py+k/a
z6HCs9IjOVsUvb8S9PrMODs1r8JwqWH9BZ+D6bTmIs4Pwviht/QLwfRPgvUxzXvR83BICIXQqitO
me+bpx8ARNJfG1GZ4fJhzAuJeg8cEG3cpy/BOow7TEQkcKKfyZj5Qrfa6WR3+ym3hL40IcnE3gpc
BtaIpUxPzPysI5aJebYaotW5qgjqJLwuurIN/D17EVr4RaiaiySaFPYkMb8ISWH7egmbHpyM/uJL
F+IofOhT4U1Q2l8EP+JAi5ZFrNh5d81l6B6/kDSf4haOqzmAi2qdLiLivIaiXGOlCasPyIacJTSq
iE09712t2JuulWIgptOyXZRSksq8kQCEfhvnc7PY1EZ7hfFpuy7+rOHIgycDpJHdZyTuVOXZkZxM
eAhywWQOVOkkx+oMFAhCr02Qi+D/sZHJb7m/YvQD4nYphFddZNgp8h+r73x5tpEVG4iYs1p6Sbp1
17tXAp21nNYAsXpr2SAfscEALKZ5xn1mdT36QMSQQXLRdWK43XirgZLWktHOXfAfxvtgXCyT+Tw3
ldASx1WW20Bg71EPe0t+sMLPu/q94QAXILZGSOfU4aiCTY0aKEC42ePmXEmPJjl36t0IDnF4TfEG
1WnrqAkxbjJJJqE/zxhLkJceyeNdIRRX8sPbXyqy6Z7+97Cee5wqVlUksH/ST6+kUHggTnN9GsAh
y3RCxhqzYJ7Yga0fFZvQj5XwpXz95UV/GtCnqd8/X/THFk4uh9HoMl5UXnqrZkkKHUt1YVkv/7Zu
/k2V8POVfhw7oxKOylgwX6wg80H82mCsXRpLOrBZvvzbwlT6fekG7wGk4rSg1ShUfmy3o0IspLHk
1WBW7Qb2s8mzY8FI9+3toK844bk5Dh/MiP778/zTd2gaiE5UXTJ1Wf1RVYctOS/K9B122bYJ5zxW
UE7/+yUU80/f2T9f5EcpLdW1WvQRQ0eyvw8g8lgxkXEq6u/DiKYZ6JZ1NIyv1hsLmDDDyQIRX7U8
xLK1UvGjFGm8jwwSEvWdlCOg45bKLoH7CDzEbN05wKfTQo2terrTSznhrrBEGr7jEks0tiRjoT6L
Pzoyz3P5JhnPRl8l+FlLRjgKqWHaB6O/PKntoHuLGLyMDDcjo7CtMty62sHocbUyRyLVR37kArY/
jEId6uk2zT5qqQU1/Zi0as3UTsrZXMFyFIvg1fxio41YuxjCS4GOvW2H0A4Xg77KR2cgTcQqKBvf
UnF4uIW0cTkRQUjcgjo7CQw9VOmsGWfDPZNu1rtbY7jm6bqUT110zT2g4oP52tfqPY67X1ltYZcZ
nDjvZzU6bpV+osnrjfutGvI61iu7lW66MPUYMa41NcKZqz/qSVkfvY90JeNcSmJw72DMC6x5Ia5Q
3f+iNBWa5ST7L4zXknVnp2G99k86KJfmQyq3BUAxT93WJqw7NISo7RFjruLwZjQIC/EYiKvMvUOO
twBzleHTIC4n/iQWhyHswNJXjvaCyupnLUiOnNkhwTvFPKtJoAneJEOGQMx8Y+93VFEUfsw9iuYY
pEzhiMHxb+qAZZ0jVFFmMNgEhoLwi4DTSU18V8RP4lFjf9oJyPHSoyXTO6j5l5pTMQjuqnbwWLe5
zJRzkgJac7ip0WcZEeTDAIT5gKU882TfizCazyiyQ+2GkpM1Iu35BNzb1Bm3IRkifWi78j0pn1kk
zqvpBxPiiMRpRHiNdnIrcyeamH5V2kgcgeytNOSzQCjrgix00qXzbYwxT7EOEQayVtJOY/gSut5S
qk96U/DzZqPnrrTiU6/1RUsFDrMXYX3W5FTV/BvyMqm3cQoZGWogAtrCXRiyMGvZnytCw7g1W1cE
HUyZ1L23xzEuh8JO0pySMStcZ32nFWAlOtTxDJmnhApaEqyvoNjMLlz2ymeLycaLrVkAwkKJ5rkK
ap3KQOvJkj4buJU7KgwzemnK/tvQBad/Jy6WX+vGwhCYFda2ZVFHJinOGW3TN3yUxT2SZj5Z9M2w
DWMYlJg6824VV5cxOg3+HB+D7x7M4hizBFQXbn0tJh9ItQ+UcYEpDxPK5I5cRMWLaRlLkbidsRQx
dDpkgiMNvPUSmzXlFIdkULCyN0ushWpz5794iUWVX22+zAPILAZ5x2chAAgWH8lC0gX5WBbq2TU3
Ek11qBJvkbwSxHmrPYloKvy/61E/WaA2iSyH9IGFfjwpXHrEVkaC00SvPT2qy299TATExEyYRFh1
Knaj/DNtAqgKA1t0c8KSq9FZG2lLm1TAOuU6hYpLakRpX3fSm4jdW51QbCmkaGI4anlnReNfTv7f
REjcb7B4DFmeLh4U0j9kHkrRDRHWkQkdw7bOjo/CrLIzW7C1PXy1RckD+ZdV+B8uG9ZbOiJoBFza
b+v2LvO5UIkrs2UEDN6V0bvRnf/7svnDNfqvl/hRHlQoiruo4CV8SrDSfKtIEYvgvgryX7Z1svyn
l0KvQPWjkI3w29XZ5lnWKhaqRbbHO2/MN4LZX8Pa+DALHArNoZDWhvEUw0+uIjUMkFErjkRsu3Eq
xGPCno+UhJmnfOPYNnQZyEzNIUhgpcmmzTuVoriPcqmf5VO8ikQARRwcSgFRCegXcBDMRQ1+pZmF
j1zfWQz2k6CYi5b0YqhbId9EHDu5+yL2C1V71OWF6Gp2cXjW9YUY4dcKCHjpd4TAOkYX7AkBICk7
h4mwz0rP0VXfRHZPSGGprzRYTBqjDVnN5kMb2iOsm2Fk8w87NCDKRM0RzrDbkPtgHaAf73CrdP49
SrNtlFToZJDifGsm87DQlpL2xZvsU2Rs0S2LCKBTfc3SSdPoOoZXo7z2iD1iSBDEdjEBt9g3Jj2h
LprglL6GMobxVroflOQsDfS2xbbgtB5rfATJoow5USEgMNqokv1UcFDPPoSBhIwXtcYW1z/qlgEi
s3eRU0tnzo8Nwo4S+oF8EblzfwxtPXZ41tN2LQtU4Mje2Y5WBBl/ZnwxQv2mhyRpoIURfwWgLauJ
z9EMB1d8oLmXm1OefQnBHhSC7E1Zs7Yg70cwPfKSBqSmJ+3qxchdR6M449ncakD7rTsMS8tv7L7f
g9ehHdsN/zsixQWx3x3LiO4EpFIWX3oy39LkWOAB7tg/jVAWjZnhXocMQ+P4mbMNcjHYxns5XIyE
/iTdKQS4k+zN9h6nKw7O1zoUBrtUL/54pJ4a8ODhB9ENpCDC+JS6pZxk9CpOUg7naADCgCM0SDZJ
LO0E04JpLHPAicwVy8lpeigGYn9l2dYTayYODcIrnCxhFnyIE3VhjKs7/1+wGfB6NCWH438/7NMJ
9e8GZBoJm6oxCRtRT/+s0AlfFWUwRTaW7dmI7boS9L885n97CZM/4R9T4DI0CegWBcV2w4ekvzTG
X0T6vx+J/34LP8p+pEGdGYe8hdJ7lyq6NKiz9V8+pulj+P8/JusnmA8AP/S8kddIJqfS+FEZqx5v
iXXAr/HfX8gf7pR/vh3rJ3xbcgOpUn2G9O2n8AkC0HHfErt5a1hzLtjF2+ktD//yDf2hT+M1Zf5H
sgx2BPqPjxDczNDGI18RURogmNAh7+U1i63FpB6XL//9Dn8/9HkxlRciCU4CgvZDP0FGrjeWFW9Q
MdaWdAuKy9CwOfP+qh+f/qF/f2ko0v5xu8j//uERyDUIfYPaGW4JsfVAADHMIdqb45F0yllJKMx/
v7Pff4kqIlMGOZPAmjf342GSNHg3ZB3K7DgDG8JH5zL9/pu4Gtzln94YOjhL5qE1TFn9cUNTlFRm
RRtMYJg8y7x2rVQpF9YxjGDnkB/FaC7L5iUeQL1/V6qHlb4F2hXMm1eyCW5RN4bDA+WXjKLRbBLb
gy3K5K0D4l59RqApuu0QIh3Z1O45I8wllchl8+G34HeNi69AZIqSL1xjovrjMls3+kBWMIpJjK8i
bUqGVa2g5Um/Cgb4KcyHbrqpgo8Q+YjSqdkqVTsyRbDlKhuvunldudWK65jrUyi1A7JDaVFXiJ+g
naMMNE5dzpJqN2TIddXSnjZBUosb72oSXsJJq5UbKKWe8RZAGSn2Vv6AllCJbyOcgOpLU47JcB7z
FxHWPLEgdEHsLYlyXgUC0XiLHi4JLa5Kutvk1pKDA3gFpT7U+bGu+o2MJjT+7BljaS1KU2gNAWPo
fF+WzzplCrjT+y8XFX1FjFZiJ5Xtqdobm1ztrU1EBwzgUZYpP0TpoWABbKOH7MLdOOWaTnVl1fPI
J2EofZbuW5ZjUadxTrwFM3U1ngJo1VmpKA6eNq7wZMf5LAIgMLI3P0fVQm4ht23fnBN4GK1yVNyl
n6PNm+6TWZucI5ZYBfVw+JKGO7j73DsSmx3L5ifg85kCAN9I49VvD9xPrQ+Z42GmRL5WKxEwQUvM
oSu/NOFXq0lzvXZtw3wjjy0QyRVh6R6g3G2Ft5F7NkZOC55oJiK0KxEiyPGpJTGORtMAvWQla1h+
kU+Wd3lkJKygLRpZZLgmyY+ESpYXl6WUDkhCY3tcMlrsos+MgSDcBKlgNAnyxgAQCBRPRvOM0okp
qsiiMHpqGLbJlIAYGUdnobX4URl7/PiOr7u2lmkfQ6/elFb75ReVCXe44s8oN6r3ErCCKFQKGHBi
5T12ta0E3Eh6T3D0yuG28Bs6OO9GogwynPgm16boxOhIqlC7mKmeI3TJTxxj18SDHB4MjBgmPoLf
LIxyKZZoIlljDjBdZCUK7Zpq1GirSxRqRG6HUujwbaBG0bujzhrBpfESonLr47o1dXGRCI8M4Qzx
3rXxXjNDZ6fteyz803tarRr5qFbgxJ6INjKExaAA/JOY3dk59sFSjlYFEHxV2uj5hsGuBvu63Udx
5OQoQ+hwkwwZmXgeCnRrbIW0BhDwR0up3zWAqXHc5lh/y09L3Jlg0a0JuJOjuxSPoJR6iUMjPkCv
4dQ2k5DZKUwnnm2ZSLC43aiaTnvuFg9WUUg+9lEVvageg2/Bk64GKKXMAuU8etaG6AYSeYXEEXNr
l0egRLUk2ZGSCbIjkJ6uxDmSjZJDQZ0p8VupV2fPKO4iY259MdYR2T3+Jsapa0FaEYPskdEWNv0s
BAZOlnkLAR3FMI7p0PG6c6bxOXQEWa2GuLdHOP55RvDm8IImdcT+n/FQ6WMdgu959CiqNCM56+mm
kJflFFnakuMKRws+hnet2JRk5hnrpIlBmG1pXK9NM3561aQwChGT5+YFnoYWqJdyiHaevOwKKNsi
Sr0c6ZieoJiLnSyekw+QQU8HlKX0cFYqlqcZBSYDWZwzLGWdoYwOfo+jvIC30yblcUCjCoAfGzLe
hdhWOpfkTQr2QaseYYIpth3ztQgfsvsqjWQRIEgJwldL+VKjDzN+G8bG8bSFSrstSCjoAbkFFaer
Bk/Mz0ZH8JJuKVV8F5wP6INOPB+9WjqWtWpze7ReFP8l7b+jdp90xwaZFafhEsRuwmkjllW5Esbw
mPUvPYSC1s+XIyzhZJL6adZ7SDRIKyt3Uu8W2vgZmBnDlF3oYsgQo3Or45HnX/EYIea+cZaVfV1z
9KrBsSz3HiAPPLb+6GHNl2cWkhDrw5LmU6pHSP+vPnpz7cFbwZbaYJcAC8LASqq2dX2V+SVm7Vrk
QJV7z8bly71VznL9GeCTy+EnYpNlP9mkvT30e9VFqTLClOKwbGtbQTo3GR2K4YhNu9U2kMly63Vi
9PTYCrsN61dOnWaWC9q5wZqhItFrWE2rPesMRhAZjRp02XnBnaENn3JBDkksO1F5mJrJFs1KZ/Fd
1w+tTp+dwCpFYfQmlFx8pG5ATkiBwHKgGwo8AjVmzQYTqw4+8gmiCMY+NBwLOVlqIkrKV4VFYrxX
b0mZK1zoR9FJg8kgXLwsZPkFjnKAupfzoxDFpSAZSDLQzI/8eREIU7XvSOjMX726fvcCwsVtQteR
xwX4t/dqOqCnRNKpb5kG9OyxSoLTtGXRC29hKx1HLYfxcfbze5okTwlIpjtPe8MOYm09RMpVgL9O
i9gJjKVJvfZXbb9ohoQL8JqhxfSxu+nzwFf2+KHTGibFSASLeuiNW5ehUM82LHZHEdlpOKvyQ+Aa
ThUDMdmyWu/RLcqbsunnY8Y6X/UpHj5DnJ9SAMEeSGOIGtaH5UepLhHrSX9D9vk9DR+w1XOr45Kt
YM009KvJcZDdU0MHCqtBZIdVTxqKWQyUrOFMVUiLpSvsuZRjjOZdvbekbeC9h1OEWL42+8o2wwAz
bbdmXdjj5dPrdzR6pXi28BGWvrTUPILSAM2Vo3hgtKBaZLKxYiVmpwvlRTOCbmlv7ijeAynYYGVx
2oiRdOeo4gPV5SYs+Z7GdO57R1GPV0PCeV9eMdttPcj/sZ9zgA2IYEAphUTNrCZBYEVCJvj7CtKf
eg9yQLXJQWBu7TITH4GcHuG82mDA8c/j0REeEmKxvv0gt3bneTJwNGvLzVzxh/TSmYWd1X5irW0j
7zIm9450eJUBCkPUSJNICJLnPrUILJaZOxBG5xHhgZHIjZ5Nf9cYAyTnVHDtTHuqpeGQOh21xWYc
Nhk5O5l208WDiw4yHF60ypyJ0Q2S1dwlGw8VbYiEMCnJTMCVYfXnLEJjFz48QghHMPVt9gt8MSgH
cfqte+6irbKLYVQlTOGzF794+OndAj0lhEet1A6C1HbwzgvYObtYBtOAOX7i9VPpeMgs5JRsCDDs
+bjNuKRb3GLy0C6MAmWuxrwDdA+ZmreBS0XRD0qQo6RupIP3KbAYiMl6dgkVtAzXHhSHiJeZFWCL
ijj+2zcDalqSnYnEGCBB+i22ciqS5IjeecwWRvIdmtDfOqdIXzqcKPAlTKQ1DdPU9iYUlzr+0JiJ
hMGGraKtq58NKuBo3FrMhdF8dzI0QssJyqVZD7apclns0mFd6y0VMLJjf26pzawgYz4As5pLs0Ah
mxL/RoLu3BCPfjc3jJaluDRpQuw4Iw9gSwTOWKKC6bdWLm7QlSatiubhsyVZofW+lJGZuPypu8JM
NcRnD1zX8OTLOD091ZnRueFp87HJLmGQvgqUtfkwvAghv3mPxzcip5uM1xKXLVEKKUE66ITT5EXR
TszcBPbYunWAY4rX5a3tjxIhpQENBlSmuQVRxJ+QXxmEJLBT/ns8wIAZl0k3rFPjBtezHv1t4qHs
phgoRHlryfLaCK8NgCX+twRnRIG+xerJW0YxuEDgUKl7qLJNjGBJSHe93jp9+x7Uh4bC0YVDZg7F
o03JHujZG2dEJWIeCrkIKxEF9Cv3G8pmBpOYNq1iBlY01E6UsnpSzhPxJIU1Qx4eSncPjSXD66th
xDU+A6glKSLPpxEeGgKhDIlFkPSeCiejYUnEaTbW+oGYM44y/xEUBn4kujyKComK0MsZaJnmm2AK
FDUS8FschN27oi/j7iuElALyS9A+EcKP/TaJHc9taR7snIifdlfzF7v1hpQqOxjJRkcc6XHOg4ao
AHJncyFETITxVIAaogpUJLSVVYhYMYI8NCJFb1eEaSrAcBigVVsxesoUmh1vchzfVXPfS/uMlgDB
GsMzjgPKPKF8FNrKpPkrEBpQOCLmXIjdqcJG2+nrqNln4S1hpaanCJEiFtRThG39qiq/FJXvHH3D
iGCm/mzUeOUiA/I6BVuY1diGL79oaEezksDlSnxnttb4uPE8X7mUFttnzF6adyOzW0AaIGAdUMar
RQC7OgD70nT6TKWH3kj4l0twiozghGCZjZG/mMgVkHxk1qlCHm5SF00suHUXzfUs+4AIaQyVkyA3
SFpu/XtKR8090YmIThMCvaxd6yIKEi+a9CKPX0OOqzC+IB5WemWlM+ZBDCGgPOCiHFBEcOI2xcS8
8w7senkHQE2XivArqg4sJ/uxXURkzFkW+JfB1gQ8EZjPZAEsJPFmflU7rotFwiRoK3FUwHgYmfzo
FChHodAucntyra1esEyGODpgXXbR15pLOm2teEZkXfqbEHJvYh4tGazqm6AdelCWBhga+OQ1aPws
qNn86IuqE+yGiAC94vicIrnqoj8VkPpL+K1kitp+Ui/UEXQh9DFcJaq8butFHUlHE7VQ5ddb4qKB
eDArUJyi9RzfimYTgmHkM1GZLYfmqRuM3aQJTVeZhkQWmjbWMzEH74r74umme1rimYSkLWGBDvK2
e5G7hkUwn0yk+1N0Qc6ylRvBF+djavJPkPJODmjU1Y6qP7VkF0OragY05Yrj9STtqM8EGIyClZAj
cCTEpikdYC2FSoT1MQG6ovuH8RnXbyZ7VSH4xYIdpoUnEZPmWMkhUHdlx7EOaScaF1hCWd7PUsaS
5GyF7rfbnF1lV9EAZ/2BRy4A3pRhWGFUnrFQmOvdrkqSvQ5Kzm+pSqOzZ7E2IKlWa/eVzEr4Nvpf
1VjNVdZ8CTDN7iB6IK3REonWesDTn+8S7HO4ZWag9tlT5nXn+NrV7UCGbchuZUC1i+lCM0mzK3L+
pJ7A6ALjQFiz7/weOKzK4CZkWznNrtHUeYy7HqpQeypbl6eBrgnsEJ+fkM5N81EM8naKMeqUJ3Y8
rVQ3vWU9K9jdIZcvFtpS3frqKU0WbbBtmPxFjfliQKcES6e/uZxqEEgRWGljYwt0J5rGZkWQ12O5
Kppqh05KjeaCeC+8dB6E5mxEiKu70lI3XUR9kaP0tkLS11BLax4sWgMCIxL3ZnAfJsm6f8r4KKVQ
fW11WvCYL7nuoQa+e/VBy5YBs4eSPXKWprbhVr9yiEENkqbuij9zmAmJ8WiLZm5CnNKkL4tP6b+H
hr+PQ1WJkQWwAlOVFU37MQ6NCMamF5Bo+VT5ILr9nP2Pkb53pfoXFeA0Z/85Dv3nC01z+n/M4SVR
H/Xax6OTAn4W1C/6FVqeV4k0Nrp/iTXIf7+xP8jNeWdY8SRCX1jEqNO49B8vWMZybxQFzSwunDtQ
pg1cyXmz4Gq3m6vg+H+ZvrKknObUP98i4UATooGMVGZr/37FDG24qpW8xVgszjo4yK64Y4AL6Ma0
4k3HWJ9UN2O8NuOzY+OG88Yjeiwy21OIOuAGDrlGk9uABPfyU+EdS8xFSojikwecwy+uH0H7wfSX
viUGdz7XxhNY7LjYBMWhKm+lu5EszB6Fd8/GZIbtVNIubSKwff8S0qMqkywBes7oVRulJu43qGXa
Jq82US9iX4F5dUTSiIVfRPwix8j8GuJ7s94p8fFy/+jIBmpy1FRAwxrlDbUNm6S1oQ7nJATol6TW
eZRb8NyfPFyO2SsHzFevvrftxhjiOVi0utgMYFE777OLpyzyZtfTJdUB2xNRZ7c4LsTMe22GGAFz
DpCTsCq/0RdJ+q4K33W19qvtyIdiCuvBF59JId2aJj5CqL0ZGhl08aTcr2P/QaN+JCyP/nWpWVtz
WFYEXbGjDze+OlG/Q256o34UPKN2UavKqpuojJ6Q4utJDQpJTs7GtOJlYaHig8ArtQnOl2obFqTW
Eok+HAJFOhXFh2B9t5DBKBLJrMZaRyHOrhG3kkX0QSd8G1X+Fk89YPJVgUKuYKiZR4OsgXgwv4Nx
OkYlvDEAU3gb1rI3UGiA/xIH5T1W4CLkRUqbLy0tiXV+DiGE4uzNZ9IaN0vdxbQkGIc6sbaeJKwU
DqSgrj6DKVBwQLaqMazzKv7yVkQHPfGerZC218OAjkKSz0rrvoC+HZMwxlZAplczz1pqfw93hi/M
87o6GgLGwoUVcWPQN5H3BkrUyt9GgtdcUZ72kEHMnEyHOZt42zhaGyTuGSFNgS+sgga8XXmriGLQ
21j9FHptaVTUvYqeHjzLEk8m2V4ilKt5kqJAHFlpkmPaDO6O8f5YJGejiOwep4+R4p/+7lX6kWGd
EZDWmgR1hjh2OuXWtdkLKo9dEnVrd8TnKBjI7KzRuooYQmfGKJ0S3XrqOLSHKV9DquhQHLVY6klo
l80NPCYIZ0Y0Llj3vpjjdmLUg068J1kDvbCooUJ9xX8pYhfRsnWJF41hu9b6iMrmLKKXqTne2pMp
Jl9CzUWlat9xN27HYYoDQFEKLA4L1qKSxMLJaMLCXF/KKq54sQBZHxvTDlc4SxAaLYBpRtWt6sz7
FuhoxvrbZOg/pumrArChoeMm5C+MqTla6aJ1dyWQmPvF84wQv1j8ZUoMv4w1Y51S3VsjJYMLyd97
zTFzk3RoUJX4rFKyZpUJ2xaVWTBcy2pDgPGhwaGkM3/vZEei3x3tbATASTqgUuyKYdxEek1g4/z/
SDuv5caxLIv+Ske9owfeTEz1gwiCnqIoUe4FoZSB9x5fPwvZPdMppkKciokolyUDAri4uPecvdeu
5eJN9MBPj11BiOMgPNejRWm92XlZthiUAtYgMrc4Jd7PWvqV/yAYzREb+M7H4kb0jQfiUihxwrDF
TwxUBUbIljSndRFEbTXrMx9GbHvrqvJNJFj4SN05ePtUxyyJlKDr5aXJcqfsHo2mQAIImh3fpAeH
VVxX7ORczLQR9RFTeKg6Milcojug3ntbl33Y2L55JZHABkgDpNjGRiYiUNixp76KhVNcoEjkWSZo
SipMFSgv0SgJYRc6EseasZ2Uy8i0JQZ8mHBf9dxA4b8P0+aptdp9JFH5B2XA/kRl+/kjE8DK+Ac6
RDm43f45SMpNmS0zyZxNsHeKt3TsFgHHHylSsKLWKNH4TFQpOr16V/ZY4PxkUTI7Vo14r2fPlFA3
Uq7sSTe0QkTKKavmCqT2QGsHseuOdcyVJJKlzYD20E7G0k2nXwto10qd5ZbobeokRLES7vUhJfUW
xX3maOK6MSqnbgOHuXWGjRVPwKqWB2dsS+oNdtLAI1lHNdZh66ZKrvocpUwobHLCUt2FKLvwvIN1
FjIaKFSMI5PLSN2Ujn7E0IG5wzLQofeLzRE3eEL7SpEeKVe9qaLh4Ni9jiJjUrUQpsrSe2pe6ghk
TLcgDGRa2jI7ZspqSGTK5tZ6audxQqN4Fxg2iCJCAAc6S8eIvEztSef+aIw/V69Y0E5Zj05G5aYe
e0dCiVvLqSO4SN1wKQE7ZcegtOvSvXPdD5kytNLd9ywE0Zz5rGaN6iOX0ZU6bngAd52rBFKzwmbH
ElHEi41TJCeYg5D8YL+qn0tYvDIzpNDgWZLuMvZ4LZtkiL7PxN8sSTJuFX1jkN+qqsJdj4VQnta+
FXZMalFFSWtsR6F5AcYkbEmN7KnNTQI2qj0L3p8ajfgp+Sl7SEODDkNpi7gErPHHoP3wLMoK7lxF
Jd5yg4ukQIIvEL2g7psCZi+B0wrNwpc0f9AMBEwIQmuChNviBp1VWFFSdW1PeUvUfc1WHdN6Fiw7
a5dnT3JirsdqqYcb2n28UBl2jhkUtxm+aBg9SyWu7xP33c37mYqUsCU1MtY3MorBmvvuNtBbw3nn
vgt8LDkI8NtA+QULN7llKtTK5n2kGhtFPIbVvivvDBK9R+Euoq7kLU3Mw82bMRwzaxVxVUqfdleP
/IoHWNcJnroV8T1gOyO7GZ6k8qKNHjJIdZGLNONwJVi3sdKApbdZVNMrJBObmmTmFDkuXUQaNJrQ
8Ze4p8i/Tg/puGhdwOjyhyn2CBjdqQzxkKa0wcgnYZ6mD0lcj7YK2ndejuGw9o19Fx4tJFKi0Tv1
BPQVD4FL53Xt4eMBW8rrg5STWF5ldCzl96ynOWIuPXONEivE01CUsx4/UZU3OEqEjR6bO41rHyE6
huej5wCGpXgTpeFzShEjL42rJifSy3QijB0Tiz3rYZ4w5SDvIu6JAJLhUazgFSE0LSnnG20LKnSl
juuMAkMrsvOm683Yq32e4wqse79wEXIa1U1GcHekKJjhUZ+RGCokNEXlj7HRZt4Q4QlhiqxB0ZTl
SRFuVV4+cjPvMrrOlFo0liXMlUBcG0SpOhHeQjgjMH4GZ2QJqVVIjpQ67GpC2nW6LXp7F0x5bT7k
MFIr85hR7R6uIeW64PrZd5P0h1LXkhbsiDT8ZQK2Ju2maAaV/ylAi5VmamesDEF4KEbQoBiuXIpx
OBe8FRiBXCJRiXa5luPHgROLhlSAbCnw7sO/Ky2Ebl3V6x71XWLc8X6x3k0g1yZW8DJlz+UReak2
tgVn3g/t2u+fymmhcSfqdqUffGOpJyx5VHFBITXW3JNPyHHpNjvNQCib/oiCH5ioteAjnoyIa/aq
ZN4dmqrbyNoqydoSstQ+5xkMI/mkQhoY1K1q4BVQApg0TbZSvYI6RbtnybwY5HxDS6Cp30FwVax1
xHZVGWB+bjrIFZ72YngwV2kKsVaR9MeMqI2shESEPB8tQyedIIVdRSKh3gxyvEEDVWBwCymmP0FC
7Uftw5sKbvsin+S8EjmOEonbyDIwupEpTOmahZ98Yv1vsJFiYUS1IJZvIyxrhvEY5zeC9iAl9gDU
ObSkKx0zj79QKEBQOQpIchJ0ahQ+KA7e2TX+PkL48uJIVcVFp4wHGHd+zduv+rlw9HFOd9lepQ4V
FOIPU+sPHdcjEneuPx7bVHMGOpqh1x99dA9kbJ5coJkdbK28oXEd+7YYcIs966qiiqK+BCZcvpDi
uglTR+FZ9N1kBy9+oZLQ67K+H3u4Ej4kI4t9uUZ4GVZ02sINL1KNy6WNaIO9F0t6gOWd8EYrysbp
dJaDMQXEB5naQYeAWrz3DZYizTZIaLu0NTJMXi2hF29MsrW6tt4PGrF8erEdAQGEUn8nmHOBqofC
w++P1CAJzu4Wnb5uR/EqLkiYVYzbNHSfCfp71RvlpAXVGw3xra6rGkXPLF1oVbUl1h4xNemUOrKw
6hhwcCErV2NS8vJjidZBfvam4DJ3H3FGo4C6mzifTk4WlnnArjLLcKI2bC8qWdxOCTp+c9uGbF7L
Ewt2W1QxU1KqlckC8oy9WJNsVjxl8l2KZCqq37r6yFZ4JgaTfJp0CvHIIl8KxFkoHCsTa3SI3CW6
VqKb0r3xCR/yGzSsBl2naCFW8c43axDidm/asr4d0UOaJ0XamKhKMBqQKpphks708OSGrzhMsuJF
F1ZadC3pvWOVt5EKiH2Yh6pv4wZd5Cn8bKtECqLd9tTVvf5p2ndKY3zSZNzUT9pobSAp19F21ImD
hKocz2Ta7b3JgPvQCRlJtHmQeo8JNX7FX3bDPGVH5YFmz8FYHJFiO1GPuEk8wOZB3UQtuKGbm3Sw
6vyTL5/gikTChwkhgxwmz8T1LCSSZZN+bObRnRndi1VA8Jt2a/Gax85pRekshOMEUWg1dM0js1dW
XYMie+IbAiqhzIjEUTNG2U0t4vHWCJFsQAZIO3lvyPz+nHQvUXXBug7gPgYksqIbpc4kYAoKqtL6
4L1EKpSHlKgGGU0Y2ihwNTnuhdqlEUcH+tkFR0LsAx8On4MQzN1Kv1EbNDCBzN4Bgre1SDvo1AuZ
mi3V16rZ+8F+gua4bN6tnN7vjYQxIUaCTHEvpZoQYd+O8C5LAmy+EgSKNx/0ndmPjhm+CMULdG5j
uOn7henbAzXjjtqnLz0K1IQEwl3iet0OK0Vd1ezGAsBFExEbt51D5FCtEL/GolfNihm98UiqrxJa
FsW4pwstQgxEkkx35L0nulVWrwkrdzViR1Jv3gvbkOguC/pi81ZAm8oecnZyIe6NKnUs8zmHS0FP
qs8wkzZAVVR/rlvZUvY90rbMZeImVwW6rdx4MJsD8aaOpTot0Ug+vPoTc6KXUQxeiKGj0zkNkjkh
Og27cLlZQfNigacqyaJn50Y5XO/uNfqYAVxgPDQRADtKlzXBVFCq0F51NjWtuVXWTtHlr0w/4ILm
IrbmjCfaENx7WAa3fU3IWLvKI/aRvAtib+2Kdx6ctTTUVwkdPs1qD7jiV4xbqSlufWaMFh1VnCkX
DGK/a2xVKl4ihEvan/z7TGOrR4UwDFMChhc+6BLeGev++2Ke8eURLMNk281OwRLPtI2tjmSvIaRn
1gMlr+cCu3USUWD0UFDqWUPTbL+LwZvHyjJX6KwS4RkfxqZl6NTbjFpujzZPiWyvxSGa7HyWFkpP
pzhh90TvAChH0qPcq4jxe7RYt6S0qFXNlgyPshCTH6Ca1mWr3kprIbuvCgEZD5E00Ggk9pmsSNMk
shEGElbLxvgmb7ewSJxMQ+XgW2w5zJmRb/Lo0VQ+guCpplYRXI/ZwmWh694FLfsf9qhMr4VL/fgj
U+ah4BDQ2ou7EdqMNqdp4sdLIYouVGW/0owi8pW5opZGzfLszlm1GiZCybsZR9PQr1ISYCSaf9/f
va+skSS4krqN9ZPMX+usFBthXYzrkfEBu3abUIyVlqwvNiYmmStke3Y547lF8vnw148rixIefwW8
7JRe/bkgm0cSISKA52ZSV7B94N+gloLCIeZ8JnHT6K1QpxjEyhmQZpQnUylnWX2bWo89O+rvP8wX
xWH554eQNF3n7zORc1RIjRJVKO0Bi62kZbTonAmuflGf+/MXnVWhZdFUSMxRMYvguv980oZVw6zP
WN+5HUEaylasDcRH4YLy7CxsDll60OFbeXMxBk/OK19EOTaohyadC/61Trem4TUZtpOQaBVL85wI
Ir11kgmhEVKiTrvg4E09ToOdxSNOkppEz3KEUrbom8lYniwyz2ev0rHhs67i15LNREr0Q51TJhmt
mYCYSOT1WmrVKjP7t3JcWc07HySgPtfTDpnCsIP0VLXqtU+aS0QRjnqVhzwh1OyQDVDctYhu7vlU
XoHjQbZ9+pxpg8jGhBpCtsasbV+seIWW5GryPGTmXcfbIk/nhsw8f6/y1BskghIQxJZmQiQQ43zn
s/r26oAQqQ9BB/RddLOI94zQnghAwT+xmKR5g35XWy9+Yy5q6T7TVrGBSSfcp9A6FcoKm6I+mjL7
N4QJxizseaHKSBJpVzb5MghHp0Ct1VndqmQlA/itfRsZisTVEnZIs5eaHs0JkyA3+arrj2q5ysWK
QuV1RXXUcE22269kO8t0mAjViYNlHh7CgOEkazC0ht2U+Cm9+AhxJmGKn1O+0UnuYY8VNFwX4zZm
e5MF0ktjqLYHzxRJHl1Lx2chTubhLEMrK6I01pjKxpk7LOPuSU3XJYTgfDOC4fr+kfiiRfNZi3/W
EyL/lol4Mhsk98Q+OQVruBWgrBUN3Fm6E1DsXmLX/D7f6TSzJNzZim6aPCWfHw7La4SMG00wd35I
uMn1Ub10Vl8dQoMSq4BWgg9+TjkXZNdj5U/2d9Ykc1JFVaufN5eCpC8cRDmLNyCfE/xQykHa7kHJ
HuhlBqN94e78fgxVhjsFl1MBpURH6/O1koMoFTyLshulKCIA594cqYa/5zEjHZuUeEc9lsGlLtp0
A85nLwm4kIoURocvdHaDvFhSdOAHyuyfXHqoihRWF/mc5e+8zbcUeC4c8YuVhSxJExBUAqgpmmfz
cknBftBrTIBlYIvGyVMuBFFIX11Gid9OrgZg1d8Y59XYREQGAc/45xmx01umTrIwZo0d0Ytkr2Fn
P76/dV8eEi0K54MjRD63VSVVLyMRxHqi5jM5W0TZHTvl7w/x5WX7+UKHi6xyuz4PDmLDhjjOuGxN
fSz0qRKbXhh/XzSMZWqyLBl+HuE8/STPK80r8UrO4HQVgmF3DYIfQvAGWI3rpnG+Px/5C8SBDIuW
dbWsGTD9pxP+pV2s4/SWkumajRTj0gYTPNW7Ht9ywajv7vUqXgTirWLe5cOE4pnJ6qtCqbqKotWg
Qbiy+mXfPoTdqTL0C1fiix69DLRWh5xiqCyBp9v9y0crjSppJY8Onimti3ENhy9GzdRcAsJ99ejJ
Oq5eVeRw8vnzbvoE1pX6QEV4G99Ns3GEXWlcow9lkMLKu3BWXw3SXw939qRjEwi7wpOwHg7zZiS6
1V+3SNW+v63SNEmdzye/HuXstjYI/nQrD3HvL/IV2P+lsgPjcoXazIazeuGUpl/23cHObtRo5nGt
mVzBhKIUlYI0+OtOQJV58d/3aBoqvwyFTI0Envma6ZHNdivFV0K00qyH/LmRlEvj4auzYebHWqjJ
NMyNsxs0xGYn8P5m/t8F+3YrYwbsHyjhz0G3ebN8Ru1i9v3d+mqNDCFq2iTopqqaZyyT2rJopBSs
kcW1t1SWZKQ5/lJeXjLKfTkls1U1JFVmLcw0+fkqSjRME3ca6blNzipM3n1sk4G36tfKGsXWoV54
18Vf3yPLGnMLtTjIF/r51cSFQL8nHZmTDVu0joJ7/P7aSdPFOR98mqjz7EqWJOHC+3xSRqeEuZBx
AHZyc2A+TgPoedbZLI/X8nBhpEtfTZe/Hm167n4ZiIHbVt7Q81yh6p0hPFmWy8mxKW8u3qwvj6Sr
oD1BDmI7PL9Z9PG72mIYplvJyR3gYasp88Szm0tzxVcTIONOx9nIgoet0+dzEqJekePaUzAW2vmW
CzkL5gLmIed/koyyh+/v2VcTOwNQFCf3sySfj/fSDFw1UVnstHSS6RD5qPJoKACJvLDN/2Kl/XOo
/++Rzm5Xm8tKplHophZ8Vc3NhToPbWEGFtzaiY42i5xL9M0vJ16Dfa4EU4VH+nxd1ZfILqigUe9d
Bcvixj2Ulq0s+jkh5Ut9H0jz7y/lV2+TXw53nvcl650eGVg4IPBceeqt2e+boLswQL44hsKZaKxN
wXuZ2tn4CHT8pE2SsGbzjyG1R91aaP7bXz0PCmQ689/PTcpvQyIo1IxUYraBbkGF2bj3x3lhXVjr
fDH/YWe06BVQ85mM0GcnEtHLF71Qnh5eOOuMczBVK/a61oxmkbGYZoxScpS/fPk+H/Ws1pT0bTLK
jaVApdOd+ImI5GVdX5qXfp8FGXGSSACOISsGK+7Pz7BoRjh6rGHykiuOPgud9EewbefS3F8Ty/L9
vfr98f18rLOHKqSEVFA+Zsvu44WehfgBy+gg+YfvD6P+vhLWlV92lMrZObWpXFPWZbNXU1TJGgVt
t2OOOFYoMTTzInxIMn9mhPRbvCcPfYXQ3bN4tmkuJzqmoHeZEomuIfQoaB+XM0Hf5Vg6MzNE7DGz
IA/LPrNqnT0GRLorZOkq3WEIsKHB6KhEokTzZaTR9x9LWuH34oBCKnNknzhTUBwUCoh8Lqp93WwV
LFB1dmFR8MXc9fn0zy5zmbSe2gqoFqdXDa8BOHVIizvpSn2FmDXvlgTDfn/Fv5i8Ph/ybOmjar2r
yKjsYYfO9YXhBHNkP/t8mA0OFbGLzv0vSDQcj6WWqotkVPxWlmjdgi2v5Sp4Sw5a61Tot/RxV2g2
aKlY/Ui9ZWwhG1no+HJpSVyJ8W3nzbq8m6c1lkRMkn2EKiUBM2vHxrwUSGeHy2QyAJoLt+P3SfDz
R51Wjb+8+I1gihBJGIxqZVI0xy6a2X33/zzI9CF+OQi63kJJda5/a12DblMZaD6+2u/vMmgEfs3n
JRNveQ2IgUIUnm6db6xyaaxUGhcK6VHNaiC0dMKjKRr9p/YqQoYl6KuMOJam2VTSAPBMXlM2hGRM
mIReHkQSs9LMRLYwrJiJeCwVYgJp0wsV4TTjXgocrLE3ci+uKg91nv4aRyYPV+Xobem4LgcTOJA+
BNeiTxBEXEFELPZeFDy5bX/ngxitMIQ2A5a2OsI7knIM3T1o1kHB8InXOVL2kbk0zWSJApjadVPe
aK3+WIo/xHFttWDjfTww+E4x/s3a6g3fRVo+idGtqIdbWnvXkeftFckZ6K72nraSSBqO8VKA4DL9
ZYgeQmaR7GOdNHtvbfmQsRv8wGjtvGdZQh+irZoMh/MhqrASXZfk5A6GTpRQkGtXo4eLX266rWYi
0Sjr19C8l5AMBoaLuvQFTuA2nPLl+FlX3+GxWcH7n7UCUylyY1hqgEA1Lvyu0tZuMa/zU18tg6m5
KBHlK9oWBL8ILQcMQLqDDY4bpV5Z5nUc0KYbrukSVbF8Paa9E2ckTQeJnXVMgvmdpfyI0BlUljUX
tbsKF2XZivel3h45w1ClvJzOyUuqhYUCGwc1Ad42GZbTuK7DDdm7nbJCxQQ4Iaq2ChrJwoo2WC34
OfjXNLG1hdUttP62aqH43KYEhQiQgfgRWUZUAibVf/Uz2K63vnwcKJUHHbKKBu2EwFPlCxmOLBc5
/no09ce0N+9NEVcpdt+d7BVzz9warUII930vubjTR/mg5DHmu7pep+B785wQ9JKUE1kmDIAMlcBI
d16a/mhxgXfCY2L4t2Uaoa1GnYnFxiDHvW3phZZOYOrwJzwua0mekRuG930X+rhNqlNcDUsZgXWS
OyKZ254g3UUiOyYFmyjCyFlCJFo0yHstHk+iiEd1GxXtMhkwZSDjy5pVO+w1qbB5TBYNgIzKX6sg
4hoEqH3n3ZjUnqUSRYoh3igNwFcRlxZRW3nHqCPI2+MxoRcaRz7ti3amaGtBzU4J29+wNHg4kCAh
c0jSE9aCRgJKotzSOYO/4In7TsCAORv5FmLlFXnZAbEaLGcsQTZ323EYHCBOeoYSblFXH7p17Vru
XEybPfx1RYXmPwa36Gy7BCy4vgnV/L4c3gzxZLCnMuSbatKxTI5n8V1Pi0NHVkNefJSQDFR1RXXu
ypOPOUKjHv2V33sIo7K91x6mBC1UZn14AAFbRm8qlVR2OTYMlefSt2aVVt60KcoDkcz6tgcRYi0b
hGH+2yBD5PqZaZt4wTqXXwIpJCS0ALhS7YTkvQUjL5CK1ebqqpXLRRdsgB2YOASrF9Lx6tIu+7eR
d5j44Jt3ZjxnRAfNDram1+7ycenr9358U2MW1NcKhrsEoRIqGnzrhV1V91L/3FXwHcfXjtZHjUGJ
bOZ82Kbh2jKWKGiB11Zot2h/sFS+GlVSHl4VayNFxFY/5nDw84jGvYFKRZdu4LXD1ELGUX6A458n
uOYgLjeTvAWvddr80OkLkXAmD+SFVcZa7ljSFW8m6TYeh9dbBGziXBAgQCt3Kb7CMa7tlDdFIIBT
S9orIwnmmRHMUVLpGiHT5qOJA5R3+6xm/LfxIkXeYQDrtZwaHZw/0BreI5R3lJha3lw3ILa9tbgw
TX2HhhnYQPAwyoSCrIAlwHvPYO8PKqEVJJXUYIQ9u2TMDIQmCzmPx3uJcdvSrywTGYVs3ulCMU+a
2waXm4bKQB4dH1FkXi+18tqX8qU3ySOLW7V84AVDLGWOgxx08zqDaJh9yCzz6nhTYuH1resAd5gS
ibwRHhljRb4eeej1GyPDvhbQLV4J7TzuiPYWHbV/dpFjamSpTJTU+qOrSJkY7xCeKSic5J61VL/1
gadjMYRvSOcaX6r31MWbMIycuCfZxrebwSkDILOCtonoqhssu4aAb00c/KdKfg0oYgnNYdugjsus
RSDD4GQ7IX4UT0a9c+Ea+OAYlEBcoTJBQzdzs3XEs6z34oSYWaISzqb/BC9vVtFHUAGZxgpWGPkP
fH2oPiacXFTIz0oS7VQTn76VZasijl7zYT10r7JJby3JaTJC4K0RBPP81VjFTQcTBiukfN/VMCfM
cYXMczAxFjSg5bWTUvC2cgf/NozjY1Ph/hI6a5ru7C7Eoljo0s6oT4VKD7/udu2Q/5DVFXIhImx6
vQcwgPnNBHuEzjkTWIbhBQiV4VqHB0dfVIPjSeZndeKFOVeNY9K5cyPJgNMBJ+Wtdmg09Iq3BQEk
YS/MUyFxuha6DgIjQUg3pqffiOSm1ONGFdUHyIh2Jr824kk1f/jdtdsgY3cjvOh3tdvdSPJOsd7L
PLvmjXAliD8nt74SaTGGh1K5LeswsMfwUDCGi4IHz5VY+MhwmZThJeCTYZdT+rXBhaY9fEDKRbgN
qRjhgBoZT+ZEyqgwRCZgT/J0YXTzMD325FhUzVoQ+9cM7gbrtcm7m5t2GjMnwmV/rwZxr5s4hQ3/
rhIHuzCDpTq4RDoENIoB+Gg4jUn+jJqquhLG9mYI3Rud/zZyp0Ysqvi7EZmjV5Cbo+300FECz87g
hecyk5OKO25WY/toyxezKNYx63SMmzKh83ExPpqlo7OMsnpK2iDa8e9n/lxOdzHB24iN7qxm2PX0
mr9fXMrK78XMzwvlaff4yxpWQVAbjyahNTJ+Phb0KQDJbjl1FJLkKHHWKGZXbNNCuuQYYCx3LbKI
0Bu70MRrovFsgLx1szQRaIWLMFBngzvLSa6rm+ihwL4+hkSZoTmuk20ow8glfG1UlpVVYZzpELch
ZqW0g5sTZqJ1ZyYvKvqSjOlm4JFHbl8jYpEIaCowJuMkgq24KkrvwD2Y1dZNIgMVZuXtGivkkynu
LDA3kBVOFp4FM3+uIZKoTLicQAIjN27J9OhvW3OXKyQ8sDJOavOqq4AKtsumcthw2hHJZilBiHVv
FxhNG+mm1klMzfd+aczS4pUYJbv1rZtU2rn9wc3XDRmuk5MtIHAs1p6hhs8zRPYN78m6dpLoMXBX
OksHQ79TwuwJfW9LsYlgx7o2YQXME5TQIPsjSABRexeM8ZvGuA0IThHid6U+ajoLf/K0SLZkXzWO
MG3wFhO/kkDdKHgZZx8p4TCtYHuY7upG2SfDpm2FK3ZZdUFsdryVBnEpmuPWaybdpmDXplOD5IX8
mvD6FK/bIrbVADoHRF0YZxYSVNxDXbgWs43JbhmTfqPqVzW8CQ9gsAxxJ2JEEzcw2YYxGJn5cuiQ
JUIlM+RoJSN8ZgWkt5gtcteWg7nud4sYtkwaP2iNtW285FFQnoSYVKJs0/ZLPadR29cLwNQRpYq6
vB/7tTAQoxU+DtxAiQWMhK25aZdZzdKiKjZCcSWZ12Vlj4m40TvkGgSamQ36tr0nlEwA7jEWrr3k
nZ5f2iEBFDdtkS7zzniBHTtepd57G23BRRKEqM5HpIsqcnPRgNhW0u5EjuDjY41djFrjekJQmKox
q2GEmupwTIRHDU6+EA3cu/akjiaBm+6yH/dacsyqbhvUwET9/MJm8NK29qwkhj6i6aOpxtJIa7/5
wLGXK7ffTwmXDnFW/9Kzog08kUOwyY+NG0DJbnap/DUVJs52tJ8KCWdt2VSLI9glHKN8RUpx7S54
9dxaM8rL/Zw3v/PXm3hMcho9eQIEJDqHZ7WZmDhleJEcLxGTdZE5bposkTd/f+G+KsdIpkGDHl0t
ZZLzWrLiR11Xyq0y817+qRMxbQg9/YwMAXJJMfFdON5XRUTK8iQNQYjUfjNFM+ekgzRpcbpZa2Nb
mI1LfK4LZZ4uLrWFpGlgnd0xtHH/PtZZPYVJVsP1y7HqV30hzvHF8HeyNp9Uu52Tu7EuVv1OsN1L
5/jFaPx03PMSS1vqo+rSSSxIsKf3UK/I+Fsg/llEh2olzesFNNYLPbCvCqa/nuvZKxH+XC/kA+cq
eBiadMBoLTUXHBuX2qTTRTu7qDKA6knRQaFbPe+FtYSEamyCCXs1T6L3WlkXRuQXFw9hIWJUSvUo
7s8LR3rUm96k9mDX+gjlUCZAUbW/H4RfLB9kRSLh1VAUhHznMiJRbMkCCXWaUZV77HS8gkAdRwkU
TjRPCatsmj1e3wuz4FedAfjeSJfoH2oqwsnPi5axCkSZwCeOuggIABaYdK/yTXBSr3ESzCK7q6+w
1iaXNFNfVLhp7CEykhU6ynjoPx+29NhIxDSbZ31AxuBSZ5MJti+DC0PmWfH888r+x2v/n957dvjn
OKj+8V/8+TXLhzLw/Prsj//YBa9lVmUf9X9NP/a/3/b5h/5xnb+nt3X5/l7vXvLz7/z0g/z+fx3f
fqlfPv2BEmxQDzfNezkc36smrn8ehE86fef/9Yt/e//5W+6G/P3PP16zJq2n3+YFWfrHv760evvz
D5Pn4D9+/fX/+tr+JeHHnPIlfX0///73l6r+8w/r73S1LHpCqmaRjQPj5I+/de/TVwTt75hNTG4P
ZAHD1JkR//hbyuLV//MPTfo7tFlRs3jUppfAFBRXZc30JVX6u0JzaWqnTnh1Q9f/+J8P9ukO/fuO
/S1tkkMWpHX15x9n41KjwAvSlqaOrJN+DC767N0ZFZpbuvkk8AautGyVXp+7tQQds5X9LSmk/jbW
SoxWjdHCR6SolD4rIb6wK7MGA2iM4wBDJu9gbOfeX3tm+DTapB6jQ0OqIWTh8wa1mAgY5TO2PGmC
9txrmhSzZn0o/EG8ySjNZcEgk+dEf36RyqOxtYoWUF5ZCthGzcZuRYKH6kYD1hgq0oVZZLpvv8yE
Pz+cZpLsw+2d/jqXHWQwvjNXjJorKycjS60UbSbi6927qanNh6euFv19qFjJPMr7wfZyQb2NCFpL
tVNLyP2+KV/yuFcdwUykbUkhloC7U+ZCgDCkolgpBag5t8J82LOPm+Hva+ZjjO06QFS9iMEeGgKu
JqT2JYVazCAQcOZ6m+D3kyBvKlLnX//8h2V5lkMUmIKghbbHL8P8X6Pp0+j5/I6dLgKKCEtEfYGM
wGB2+zy9KFmju/T1KVj/PLToiStl6lqM2YNvZNR4oL7FsXonW55yMkNpIyWFuRK7eFz9PBs6ssGu
dq3yJgohG+LTPn7/CTUelM+3SSd+QFERpPAwQabmQf51sxg0uhH6U7FoaDU4PF3QEECMn8TL1XGX
yaXq5IZpF6JZc2n9bA/OHT2kJvVkwked08cDFphYzvbhSP13rJTa7nv8fClW+Fs/SH5YpX4dq/2B
QmO5okFq7DT2CEoUS0eLXFavY2vjh+wDotGrrju3x9SMKx1zMMALOfW2FUnW+zwIlZMopesxN9gx
NbW88tSx3EpsQDwlln4UUC8qP22va7IMTFEJHBppo51bGkbZyCKlywNVm1Pir5QGFEsD8uHCpfxt
xOtcQ66kjlXEYraaLvUv+261p4PeQcWi+VG+tWJcHysE2PMqALIzDtJ6yIl1gSl9KEsf/FeUedd5
VH2IhQtWFIdwHNWg/YmLTxduSfompfHdhI/gZ3XQFENJlJH/IxvTaif1lUJAEV1UryOGMjNVYZcR
K/vv29EpXCJM0+k8JjYOX1oNTaBstljAIdp2W8UPtIOH5X7Usr3Wq1eG6d6lLS670aCJ3VRs1Mbe
jZwul2vHNIvAidKVqAjV0dApEbd9el0myW0wivAI+oDNdJW+WXF/is1eWnta420vXF8QOp8Gq4GN
ASUiWkRg4ybLcX1qq/1yhRMz0K1eY58sdRAPhl5XqM5b+76Xb4qIyrdAXw1yhCYvMrPC0uuTizvu
XdrJbHK3QaaKeE91ZTvk0rOZoI9322SXa6+loQYYPVEcq5kBva8b5xRHjB2NMYzFEgkgbS79KD3C
R7R+ILnSlz/86UEeZejfXQw7EEDCKEkCYJtoEaUdkGkRMFqKL3Dyv8HeHgeCAHIiliVpmymlvGni
5s4XSK8uYfiNGXzl0Dy1mB2AKDwX4kjYUyabdl+Gp7IWF14O0K6ZRwnCeo2K8FWqJfuG1HncgqUP
9yTwy6MhRrvAN7FqY25XISBgeqAUXh39BG+QRaFhGIutjKbUVl0KiZH5Iw5Dbll8G/mkIkJPk1AD
CaQimRZEj9KTTlVU3hoSlHI4gcjOsXFJhPCMTQO6NoTn2L5kw7FK6kUzRWJWkdRfJ/5/E3VeS5Iq
WRb9IszQ4jWC0BGp9QtWWZWJcMABRzh8/SzujNm8VFd1972VmQHuR+y99u845e6bhXEsqKyNyT1x
WSLrITSM4hSZoLibsXZOE0RSWAUrc6Lu9T4DPLNlp1E/1vUNq0nxhOdSh+BhHxLC4ePK8iKwtaPf
7KyaL4JTwIqZwQdQJsIE1tFs76x0kkzg0kMTGn/YnQA/IdtPsCO6BwH7f7+geej4+QX3srHlMUAe
8mFHYKPbAQe7a7tnd6FPiFI3fVIZ0/ghypr7YE6Lg9Na3tWSiky9tn6gQQ0P0+DlB29okgdk/0y2
glK9W9nym5Vh+G+KSC4p917FhEUZVnb/3y/s4tyDnvkppwkMQWtMrmOVwATEbebv+BfAXmiSdM06
4siVyDsaLdwfV+AbTFnK2lVzEnpO/zVJ+VlEg/zKPcVSt5TuW1Ll+HJdwqqxgcZ2TcTL4NbqziSG
VNdW9aIARW3SBgBogHyudDGim+OnOxAYbo2+/VrhqS8X5xJEenzojX7AJiZ2tt+uQ+Bmn6c9bpLc
aQ+tAcPeCKI3NU/Bwe2Wbte0WfawZmJGUe89dl6/3I99xD5By7t2qBGSeE4U+3QSHJ/hKRoXlAIh
3s0yJ251CZ0MPG5jMy4mMz7jGXp1k/SPDmz5lbT2o5yt4oHGGd0Q+OGzrAdr5/bd739/UkVI8st/
v22rTVJPLDLNNShXKsc4/+8vRIy2Tlrh/dQesN71HWcYnZ/LoH4cZP5gi6q+T+0B8IwLUbmts+g9
Su5KLVjZNj1j6giigRf1IPJ9fysTiWlS1yRUKHvkwdasu/Nx6rZYpNiX/veL54dECm1bsmdHybip
Hfrb//+i7EQcR5nBSm35cEaVHFJbTB+JMv1jwZeCIymzz8bYJmDCM2cfle54CWzrKrLMfCxMvkE7
bYYTc9jkRFYTCF2SqfqfAPznnlzmx3qau/ugav2LJ9x1hGhdrday/+Bikjobv/MWDqJN36r2Li/A
oXNMcW0a1zu7uKj/+1OdDUncuLN+GBxvbxSjegzh/1yLEdMM//rHvnUvKu+B5AsTSZKY073wljbu
Bmkfraj4VcCy1wJHbsPWeyeX/LmZTQ22mCi2ZiGg1U5mrESJT4FmmoM64CTHi2uJ/myFcMhN5sW1
oWBT4Ix/UgXO7bQHhACA0ijBQpn99GN16ju3J3WfOVQrlldTPdpmeW5DHrykYbCcqvrc6I4VDZK6
g8+yTLOsJoDLVH30VKbNU+24GH9BVz+Mqdk/dHPGjzeBNFNEdXTO+yLdE6G3C9zCOls0Sdtlrv5K
LuGrLhL7ZLPJMOXZnC3WvhFap3LM8w8Sigj68NG8ucGadT+l2Uc5RvPXvnP6+sUbewiNjjR2/fpH
UcHSlUsIImTOf8aBT69aloNVaRKFMgKfx2a+/PfLQPDtwZJt+eb00ULk7CCvuit70FLMUFO0LAc3
mrEEa4fCYnIhexd5Fh3cMPmDkU/eFqOn0vNzMPxG7e78qTZZj1BSzSwTn+xglufO7RnGL9X4ZBRp
dU2j8n30/OFJGsPwFFSU7rnLptgYDaxnbtaelsT0LrOo001bEL2HotC9TN2oD3PGdR0NdUFkqctC
0Fh/+9+f//tduG5PQ0vstBzSBxLo8/i/by1Rorx27nvntOMfq1A95MVpr/hIoS/YV69xwRzlQgPn
ddo4CS376LTUm7wd0SETGLk6C+9uw75xr7mM9lWRKGhi83SFU98dUn/2/rf2XEDKhyVOb95joO2L
faPSAYEzVEA+6uDR0EvwGJWht950//77Pk3kNUMRVg8BF8kW7LK5jfKge1xGAYC0zQ6W3dc7rNTO
K9xamkhAZw7hkvfRdLYtr93nhDCSkRjW13HuOfSX8Wy0lbzaZs0BO0+QjdusfklaaCNWToRW2mfJ
Pg1S7IwZ8KjKd9pnqGkzI50nw6vDGBIrZzuBAF3Oq529LJ28cqWNT8Wy9AfoUd2mKMLHRrN5Kcyp
PmXtfy52h7zGaLnrGrN57MP0ovxhxUr4u6VIm89qFGdmZo49vs51A0ZGs93qQ6/aS9lyE4dOeRcs
ARoEo4HE2s/PEe3CjbdRPqX1T99Y/rsA4Q0IUJcPnd0064xfPZP6RIS2Tv+Z3tTt//u/V52dn1N/
rT7U9D1YS35tW7slO9f6kjORfWQzdM8DaSFOiEaD9kaCzJOPJiVpPEzFT7iQbz6490Wx6Pu2x6Hm
0yJzqzRzpf4uhf3PIU8O0PI07jIXqV07eGc1j3fdiMgqsJrwFpRCXjvB1UUDAge9hfoZfIIJZRls
T+x56vGhZppxWRrTAiVfH0qne3K5SM+UKNOdrYiI7NlFmFFjbTxI1lmDrEQL7CD5c0H4duZ+ubpI
gZ6F/J05JWKz9Pl+DO+diRwWGdBq6ZpVUFXlN3Rv2He7G3EyAvg2ONRRPirL4GWZFHhZSC86MWUs
W/FWWKl3VXTXSCZJFPeU/ewXzpvDU3/hZzcu5d7XMHlBuV1ad0bJMUHH3wdjY0LkmW9O0ctd6Flg
ehaYovx70nTcRWymhjQr+dQMzCxYzPt2BKq0mZrEuM0khGL21ttgqMar3wXFLu8Boy4N22iWArEL
4b02C//oDu5+CPoaqQYL64nMSY3KyolY8UZDhHY6fcoHK9nbyBhiqwaNVdsAvxxkJFLem6XJXkql
j2VQTVuv9RT1XrdzhmedEv9g61+jIG11LAESZFfLwZ8vKe7iGYN8tLTcAoIlmjnPX6YwiyeoCAba
Ilc+MQRA42E65AtKvpQhmx5b2My6cZpLL9gF20Q7+hiN59I8kLcWbNDN3dOKcBt2UFnx3+bmOlKO
O9r5uCbEG/pm8uzXRkQ8hLVP2VfEfjR8eTX5515V/gxzeuf6Mr/TFGadHuq9DX5nE9Vx3nQk2PXm
ctTlvyVqCKjIzGvtLC9Z6sljK2G4aajUkPE1VMLyOoBJUhWPZTDztIeZ9tmxTS/WoOTOiz4D7pZN
l2MEzHB5AY6W7wURIkgcjZyFFmWMgO80dV+dg5Yt95KC+/CTzppTcoIllitiMcr5J5qF3k5kzlSm
9eZVwbQt8ABfMoNUcTN8tCfTiG0naXCwVbdURLeks16D3knjSYL7blVxj3KZlaLt/w4cIrvMHmf+
Xqq12fqsHRt2jILfP6NpcSXsjLlZzk4IBdJNdAn3aDm3fj+tvSmUg3J6UOLv5Hd3eVSSYCC+DbMI
D9R1+rmqzS/zdeC5P66h2uSP19s6Us7eBH0xNe1yvSUjPOmVjA+CjnCB2r8fPC2v4cxUnQDz7zCc
j8pvk51Fgk7s56l31sRBzQ0qnrKkhRJQ4htP7Mes1busd56smQZNAAGaS2et32uP47I/TRkKpBqC
1jaAE3FXoMRUVvMCIqPd+61z5zUDygEGhsPI4+x0pCk047wra4tJYz1f0pXaG3DUm34LV2QiIXGe
fwqSxO3U0ye3J/LFJOm7DaKOdJwWlAPFZOEY8sSU7zWv3IdZN8t+HBwzrslRL+ZpM8ygfkxVpYca
IDEp61lvf6XSxA7eZn5MuO2jmc7MWZBCqNlC3UdslhjH4GguE5kAPgCDlBazJF4qXUlxSYkxy2Ef
H1WwQxer6BA8FEQcdmfUUGS7NMUrCQjR85rn6xemejJESkikjzAnrL6npYZemIYOoj/Gdho7ihmJ
4bT2RIXRkqBhBnz4BS+JMLYMhY39FK4oyIVHOOI42sB+J+Gdy9tPE/DLK9K9bVlcNPrYIaMCAGTK
QxAZf+p0zXsgxzHyWhD8CgZwFbFqZnr6mzNbiBvTk5deA/sS4RU668Jt4FyS1E0e68Z/pKgybUP+
QU39qOngbHIiFxk8FopgK0d7KYjaDnxWSDUSostdCre+IQhlsqOgNtVobHaLtxyWNmQY2FvXbGz/
ymjiaqSh4pmcN9YwAAJJ0LMEWhboVgdx86Nw2lEGOTLq4xA2JMVyqY9Zr/+2cHs4ENqTCFJW500F
uCO88wps5ulY/2Od9JTO0kMZTIntO6kbh7JiLsRXvoUs51J+x9pBIMsTskow+LFmib21pARsv3BE
1AIqYlERNsE8IvGzLib9dZODf0OdBnpM1+3NKohsXoS4iFG4MIX4zLxuto6O6UGzgoPkdml9dnrv
k6EAas/lS0E5PZQGtKU+NU6lHUDE9aJTqsCdTO4y7OqlOjZeIp5q0m6b4V34AMOqSSoMAd5jmKxZ
1NRxKFxrLw5tYGvaw3rTtBZnI4RvMZEdNcNI2zC0K1exGdZBk59BpSoG31ZewKgvNqXkLK2Bq8ND
zZFBTTMeR320xrw8ZNWav+XWcRfOqJzNjs9gztE5b1APoA5LCA0aDBtdNdAxJwOC1lCha71UJ+TW
pzCaPhFxiNT7mXPAjth1JXQgPyxPsgMsmPjPwZLRwkzwgdj7ngD1kKzgh/s2I9Fi8N5LG6uvBx8K
WrNCOkn9OmSomlvIgOEcJXu/cA82g4WnoJkf06KnhBUr2trnSLDrwouXhLNsYrc7wDlxWyQQIumJ
aGbE7rVcRTC9dmmxEpbXaJ4UpMzON/qTUPQsDVj9LfU9MC3yiWOLoDqz7kKMs0TZ2Am6baaAvp8x
gWTdkIfQOgusXY2Xla8TQUmdWjoQSk5zMLOWHV4mh5iVq2VO5MgpcBKW2k8VP3VdRTFNgbowGvJv
jIW7kYM0t20ooThAYtdszj0+4V1g6fc54oIHuvVMRgSpNyEtWi6JjWqCPA5NdNHTCvVyiyk2naHf
dRaVkRjseedR1k5ouNOwCfdWSaiK7QLKHHNghYSXSMYvld6F7vhlV+MFbPVXnat+L2uDrwCyCUIb
8j9cGVcjO4fQf+5ny927oTnwwiG5g4psk/iWeeuBxtDctSFOO+G47aoe5eq772XfJlBaYsT7l2oO
nvuhfcNekCBvqpsdTRIyMz5hbwmsI2krhmGnXA3JzeV+2IeJPob9FBzR4XBjejUkR8/8thl94bix
0p3y17LOXBPZXPHcj8me4tTfFH5k3ES/xu9SB21qUkfQyIldN5EC6+UhaRf5TFrCKihvU3otrRmd
4llSgYVs+D8wSt1ew8J+NbIkIO8WwKiYUHdXBH6QYQm21xgkF1BgkKbHGRdClt5OM+YFnYmtn5Y2
32BgbBOHO7XK8XwVClWugJGKmPs8QjpxoqI/Zynv1bpqniwlYlXR6uKBp56F2cs/f1Q5tbyYoNTa
YGJkolIcQrl9VZW8UyYZb5HnjCxz+NsXCYXU0wvhI6j4vIlxoMvRPqE5GghI21YcfNPCTdh7x8Zh
gNM0sNZQnPM39DClxyx2m/mzDacHs2G6kjLTZRLjPapZ32ehOOeeiRLRsFvcXuOcQImws2DTCPfm
J7ByXRwKvLvqEOaNgumcoxlmM7W30D7cMcbf0c6+RFa4ME/jLuFRaluDKGPoqm3AlIR+T50NR9Jc
dAVRSqgxz3Xp43ISKUrILqzh8S71xQsSBJIpB2CHdDRd3O44DUQcugQ7WUlAK2aD1i9IiYuF2UX7
MgXU1hXlGQrpZ8vnc9POcBJedkqMmlAAI7NvWizbca6Kc4d6NbXaz15389nqkZg2fsVLbxIbYFiE
goXzm9NBqwoaFAke7WWyeh/VmBoPtJeoxj2Z7V1VhqChoYel1p1dC8LwZlT1Puk57JIetP8A0tHb
DKr/TX09bHpSJjwbl603fRteB4yS+Uyzo+y9i0Iuv2yUfzAqDrsudO4oNKAQy33UQ3l2P1Tb/AlE
Nm/03p8SrCBqV2TBXz3zXzlldQz9mVTm6TQgxG98+TK03l+qsSdB78nFPpb+T6KOyOC9z4YHXDlI
PNPxTXmJufHS4ArgtqdS4Jtsdf3CigcxpQo2/jS3W20uAPiT4LOYBVBGi/7YK36GqniaW/tqEQ9N
XGaTeLtxLhkrRwWbTEJzGmaT/t9mcr8VrAUShApAmIlkXls/zX8DzftUlRrS5YxoMDRfekXb4s0n
ewbiSxc/xzaMsIK6DBA636aIrH+Zq5knWi+MwHjuOMfHCgMHsazbycgQZvl8kcWcxZPiEupbH4jm
YG3HAGEfQ5NWmK+9RKPsmeuLkd+7D6Osm3OSYDcYy2QE+Vy+9EF/b1SPRdJQ2U4Qivqo8PZFOHqn
pDWfS1G/lYHBKBn5cycSaMNhTh5QQVsxGJ2zMV0FCijp/4q2J0+xYvxbjevl53KuQOGuRYfw3Thm
Fhx+h8wDLhLEh4mFjQm4gg0VV54nlQEPGq3fKPetdeBCPHcQB5PaCxZqqkPoXLaC/bALfVhT+hEx
nu56xIKbXLvf1Dp632XfrJPwZITuffBXeeukxSezMWMsH8+5QGrfA5jrqEuNYL1fiSqiij0VEzu4
mttlo6OE076kNC8jnRAqKn+gHJ98jS+CFPVi8t565ud8PU0HKA5NjRCA2Qoz6XBI9VtdSbi0mS2x
BTnjYwNyNs4eZihFtzIdSJvjn+1ne893W11racEabb+mxIjnKVT3poK8p93yZzIZJ5jiT0J7SnGu
P8hahdmpfKYY7OnBK7rVcWJAHkc5uSd9rm8ds/Bt6tOUS2dhLW/Pl0olxnviiH3gEJJYJxC2PQws
7jReomBu4Hxm+T4DmP7YomSd7bzZGxbRSYUHvL5nBXtV4yt3eXpUEk1qvhFB/92r/BVXnXgya/qr
NBVvrZqmw2K/1WFh4kKbVxdIxyWp+JmUGYS8adaoBlGBcEoMb1lL+5qM8z3T7Pyw4C7rmKcOOBK2
cwY/my1EULf0ROSoxSyMechs1V4R/RCvUqH33vl5P32buGUdRiAwCyM/rgE7JzYvjmrgHvPzDp+D
oPynQrQEbbl8FGVy8QV40GBCM3u2GStuzD6AV1p86NlhHNw996VnxrYl9jJvjQd3QausBspwVOZP
yh5GwOv1k7RXRZjCiyHW0JUM68ZYTedMa2icPe2/wgsHxR5DQyNJoFomOkExnFGPEJnq8WA5gYu7
RmbnyMcUhzXmbgzMsz+8BlJOe0uQC+X62BD6NGKyEFIsjX3cdynZcS2ksZaRSjigumBlHLccv27S
/Fn3jIn74aRNfiTFBF50qvaLC9k40MlG2OVaJtoxup3fPgNHWc3Gq10Hd+UwpheW7tOmrmkR6tLB
gHdziNhpYeGmY7hpG+wUqgt2TRLu66qGiE2uqR/QelRB+pIMyUcZZGvFnPymjGUmm3t+7HExG5ws
HpWqaT1Wo/ch3YW7SLiwmvEPGYPXUAAUVOqMzyBKE4XYobR5TMhX3RUWhxAf7tMsGT5Tx376AbU/
XzEAdBKpq/ZJCjTiKHo+XMXc0r9Zudtv/FYwKwOGPy/1MWxJHZwQPjOSmPY2oGhh9n/LtnsTxJjG
jVIHxehoq0Nb4XBqHuqyiHVO3FSeFHQWI9WJngRi7eIFss8TNSkUK6PHpuUl+5593Z4At3rtnxxS
mva2PVLF4VbJpsne1UWNmtkJK5y1yB9sJ4DWX5AkUblgQWWEL9LrXY/tHWKiQTjTfdrUTMeg1wh7
TR4LmcnUHLp6KcTVUcWdrNt8a85oVjHvbbRu2phl70YwWiUvtJFbMjsnxNhpMJZ70mPiOXrPsuAx
SCLrKBlJMJYYCgazcg0x8adNNCWXzrKfEUCk58pgU+mW6UtEMxZ7HtahZe52kcuSz+pXmp5EF186
K7Ay63h/sVmaKoj5NmH8cszfLAZ7RsYYVygmjVMo9UNTq0Oqk6claPghtdW+aAD7I9rmRsuXd2Nf
KZQmzPwsRbwl7ciTMoIv38ZcNLMK5pAstyMjLfKXrY+SufKWkFGxK4qLFbBXxnLk5DajJPNlDog9
MBgF+LMLiKIcPstlvHplm9yTc1sVc3RlEArY1V2SWHJduWKTJ8lyzr/tpgRY6MlffwT0PBhmsmt1
+jhwJKqS/WoUlKQO92vr4punLKR6ZSOKp4WFsS9yzs3qbBkLtqX8N3W4hc2cEVxigeoiX6HMacV0
1vvHpYGNa2te/raCKerAiKLrYJeSPEx28j127MsCyRit9pEElOkyH1I1fRVmvRsmtn2h1/bnchEX
NZfVzudxOOtBn+Xi2ufCzZNDkZDHNWM1J7oQUwGJH5n9ZzAGXjSzfEuIm8Jpz6pFxv6oTm3NVzL3
f1HAjcwlIo+x7/Ca8WZ4FlVeYM/2zXbKaway3/sizkG+EWjw0KoVr43081AwuAQcoKN4cAh5SE3/
IHTOijDgoBGBfZdKa62NPz3HqE8EtvWiOMzMuIi9616o+F0ualxxUvnEkZGxfGrQsbJg0ivK07hL
zeheeFodnOUa0Evu0ipCcpX9SjZLyo4YGTjGRnW9+1y77SVYAarrf+qF2AUenbjrunejLenEXBy4
PesjY6z6szd3/iGqy2cvg4ksqoCSie0oW5bdFDbWzop6Y0/wCiP5sApZikmSbeaCVfqALKeLoPL7
qfTxJeTirKp3Kqj6MkzjuXJNQr1YovLyFvtlMk6yXf54pOFsCJCOxbJhiUNAsFt9APE8G8K+o6Nv
x+hW0jxafvo3axR3oIFVzkd+kHPvxUOHBZwtdrKJshAlVOPyRFYUKu4PLXesLCb4jEKk8dj6H0Vq
+egGUXn0w+Jhxy4PgPAOM3BtYNfk5kT+c1YxEPIDqMWrji/qCV80B25yYOqwLw0sYET1hZEk3S+c
VqTjSPZB2f2QKMQojWSvPGWrGDGR5v/+YfWh3FnCWA5DOJL2IxFBFPkUh+x7T91Lg8niZjdkL5Qd
yPoBty1PE4fJn7GsH4AjTJDZJpqtjl5e+LxtjDBxuPCmCEWQ51BrHz5Ke0MXZlyn8KMlmepqi47Z
R4IlV7TDfTmh44j8f5WqA7z16k8aPWdSkQnINXouO9+8eWb1tnQ8l7kXTugz4AG6EVm/HRMOZQ7m
R2FXb4ZnH8umkQSGs/FtHlzqru0kJ0LcE/lPkIze+u/KQJLSU3mAeDnbZKuawsP9TJ+eDd8kcVHI
JQjg8ozfqST/B/i+iEiLSaEu0JiPF+6fa1n7fWwKzupcdVtvdn+7LMxOWbmkZFWa2zZqtoaXj3e1
5x11S9B2OkwPnZkQ0uuTbxVowzpGXXJphqk7ubVmlYkCwPHu6342/sxkkG/ClHpKVF76qLFRhhz3
LIjNs+jy8Zx1ICkcjX2qJ70miM7VYBExbSOMcNW7XzM7XjCGGkt/hwhu31TSIZEcvHaYtiYz6drf
jjUTYXjOhG25Y8ZEy6wfLSQ6G8uH7u34EynY0th3Bm0HeXXZzs2iWx9wlDtGusQ5tl6lAoxLtZGf
6vCTlJbs0s8BgH3aq8bOsCgWcucvxm9Z5A/WnB0mHuy92apjsbBnk1PLu7GQKplzG/bayjZw8dsT
+/rtMi2aH2KIIk6me9LGGqG/OK7C7Vjaj3VEaJUpBJ5U6TmxaEP7ppS4E2XPl0o+kVccJy/Hwe5T
BsAuI80n4WovqGkVwWDYhcW1qGy9Z5KQxOp1LvyXOSq/ZyslhhkrpsMkL0bmhFqKGfEWLynaJqHw
QDUbHYT9KfPmV5O0v47VnADfX6yE2STcqRrJYVkY37WFab7JfDaxtHRZG1EVzKFiHnXWAhKsVQYN
L7p+zAwcX04Lz7Ut/uQLcZeMnRjRgD4zbXbPRNZKd7ipQeSxY7aIT0omp775rbGNz9Iw44mOD2Ex
7aDpEOZWzDnxjAPIaOrQNOruTMO8mMVwDjKX9VVk46r3kjuUUk9Olh4kiU4b318+Bj5omZlkcHwE
ay/b7YbWGDau4QS32h/zGNFGRxgmrWqvxFvfL3dtia1fAuu1p+4VF5casjeOCYWT2971rBDPtYKn
6/WDu9NgPjkQQyAQN9eNzqVmbauKjmtsvvVW85kbzjUvqwZa+vSyjEV9dtvuMsxFdALq9K91C/Rw
FoVuxaycdHiAzghEFMqw4d23ZzrVlvu3yMNsKzuNJI/gLDt1xlNtMhbPhTFtMlhNSCuRFxvuk+dd
yyBJN/NCBBcW9KNUFYGyDWcSsq0j/e82QWuGX99Ru8lH2mNiRIb924OdXwkta/pDF/2hOMPZ6TeY
HKMKsRFFFx5V7gFrMTHTYGoD2783AFzG5IosOP3sn9LPyUXr0Bd20efUrtqzdXKK8rveuXRPA6K8
Gh0Ml1HNRroauKcC46EDzOxrZJDZQvaf4B5DQnB2GCMxbjQuCsd4moKQMCMA5KRqneYFPgieERaJ
c4kUKMEYOcV1ypZtTqnPqqjP0Fp6R0jMYYlUsWoN7LsBbA+7OegC8oZJjm9ncKO1qOo30yTvLcae
SQ5HepBEqxQMBy55mL/x4eMfTEl3tkf3afJ8uL3a3DIld8n9eFloP0iE5eQtJKlbli6zA8vRJGYZ
DiO5jVif57ykbnWppptHxljmLz9Vbt04jzELI87kHfgSKnjvPbDEZLWcsoHesreKXaralqq9ogLM
nkMXx3zY1H/DynvIGxcLlWLp1M4IkWCltEbxOPYEPEdTztrRZQpZGgtRFPVTZRq/iar9ByayVhsQ
UAQb2lg9+EyErVGyndouKvHuyHjDwCvYNVfcHH3Wg5guku4wE7Nt6zXJIsEySgl1LbyJ8Bg/3dPB
vVhV+GcZyh9WMAVkkXpAQUJqRGmd6aNABU9OsCW84F/b+S+BbtghOzyALD0PoFLIzI54gUw2+WXY
cwylw7HAgB5ajOUWEl4Zg4+z1x66skLb4yQIXYXudz+DY++DWrmH3ifrYwoH7I0haWs2U0R2Pwwj
IrPjqgHDUayvq9sSbwjWhp6p2SE/5w4dyQoK+JrdXL366dTtgozTu2W7bkzJYwHV7mSvxakbfncO
DIG1XY1QUO+CYTlKs7uIpfwliiIAatTvl/6i4H5kDZJpJC7/6gE67Th+UpghUZqmeHTJQU1rCMM+
4VRFAcGDWQHXUbmZUTTFSdeyeYnu7Jy+FdkPex+xVLtIE2beLc27YMxoJiRKeB3j8TQddoMTkUnR
u2gUbFkd3fE96cgrQa+NbV9O3EFRfSyJg9E5ZWnFAqkPzDFO0pZgicG+Cn96khhgyczogGcP7ecc
sY5qZmL5nKi/GngnlMHc03AofEb/rWVJzorsQ2S/dq/T4zRxpY/Z90xK8lYEmCucIPnLi+gdkjxi
QFh2xqZB6QL/Rfy2TUA2qfQPlTvey9CIkd1ejNKs9tobnrgyOOjE+nERT+w3zt85yFC1hLzQIwp0
7WrUHpAf1t3zsLxWfTZsspbYJS/LPmYXHnDT9VRlFlgOYOl29jNkxmXBw4ISJfitg43X8SAM/YDA
2JVoFWzaec3lELP2jUiqYYhs1n/d+rF7q9wfxEyv3WRe/YkZh8Z+ioA9/cNKb4oydLTF8DX3EaWq
LpHaE+2G+D1S8TgJNhpkNGcRmQyF46OpFRdGULs0CXlpOu9PlFFqYkc6FrNP6rmR36p1IN7XhbWf
+qHjU9K/YsQH7CYCqEfqH/fBwhfs6S6iUQo3Mmq/idX8VF1qHGpHU1400a7QSNak738Llkf70V/e
lxadgGbKZVQoYDtdSCokEOm6v0+QIlpd0J28BtUVY6CGKVj2lgzd3kL5FBu8nyph/TLM+m0YWaNh
LVG7JyTOH7WVRIANArGHXbGukBm7zqZ7Zhaf3+UE5Ng6jz1e6M0SDcn7f/twZczPVq+/ygGHnVUE
5c4cuh+2/2/81Mq4R3+z9Smg+d9IMPVMmWBrIBRjq98aJ7qPCmvNRw/2dcT4rm68k4RJzVKQB9CR
JmlHPg0tK94m5tg9GylLLupWm2JGsg7A414tIxARUbzVgicii5oRXoY7bEwqk4Pi66E4zLYgdT+i
0gCgweknR/Ol7uS/kQsc7Hz42Nm06eCY3tajdjPfQkesywiPW5HdjhP077bbQKUP+wez2KhQPtk9
87Whqj8NkOlk+Q3/lo6mC16qPLQcNTfZysuyBEDfDFfHDaFuIlvsTSIHvRmHuyJMf/20+2Za+DQN
pMKnq7a4c4i4MyrHOLY30ynW0TCgjNnzNQvfghhcZEkCusSml+63ZxERACzPCkhCSxQ5lcP0lIcH
z/XTawivMKEnR4pNeydIhEum+jUI9P9wdWbLjSrbFv0iIkiaBF7VS0iyLPf1QpSroW+SHr7+DlRx
z7lxXwjL27vcCDJXrjXnmDejsaO9S6ZKXcf+0KG4LtKIR0XPwLDNhCJ95EXx4pbCoes8c+6ZePoD
5SfzhEbG3FoOv4HKWVaVOhchiVuizEAxNO2hDlPfqymKK6BFRqUGZGWcKRtPEYxmFGukBDd9QlrD
+Pmk87efIQ7ocgx3XhHTZRf0fE2l3pra/EYFxtIaeez9dcH8NWdqJJlFBB7rWpzkhBr2tE41g+Cb
ptTAF6tzj1qOTMjuqHnDMiJiBFOL5zFNo7WXR8le5xwiEkKKQsr/dRfKe1SQdzAHSz67dG4F2nsL
ANXGIpuDlVK90YCnZzrzWPfyW7VEj5kjGAxbkUmvh1QZSQK5KrljybrH3EXU7zVdxPk1MMxtX9kh
GyzdE1xKl4EZ8qoPqC/mklaDSsNPNUdyN4AJiKvkvUy3zEezI36e/czUza9d40RSSLaS+BSoVdhc
pav8vE02kwZiIhkFuYmZAdC7mysC47PaLwvksZ3WP1XI+neIxln+tFOjqJ5sfXo1eF90Z0TMO5KL
VIZFeF300KWD8rVW3tPsahQx7IM9J6gpQtDPtt1YZkfAGuMggwOlB+FImLPcDy5JUOOELL6nCmVr
z3R011Oor/FF/lBhF68TraDtnZY2lCzkAAngFpc+00na+sUKNzSsmd0r8p9hdn1LE3lLtRysaqO9
tYJDl8t4EkKIUcDrYGrVVmfHHL8MZxwOHT63PiQ5o7DVpwryq8y8cDt3BXXzjmLPmcSlsvpu52oJ
RsJEbJMJ6BdSEULltfpHtSj70fjCwQwJdLGbiixPghfdbpN509aY8+k0F++WWQy7PuEPjdXgJmvZ
71OnbzZm8bvB3YN9KX+DFffSDAoBoMs3nvV6XXGIQ9DogBAbgAbNr61lvMxzHZJYTKFTtu1HO3n7
Ma6fYoWfgy1hGwziPbL7j14pxnb6Qt/SqqOSzJf6HpJ55Lw7Rv43suYveuRY7tP2mpXDkxska1aK
fIeFKFi73JArbeRNUCjfbfjrAUXbWh8oZFV9Curuw3bs/oIqwlvPLX0P14GnYRHxms9ANT1rQBnV
xOuoie8gHnkPnGnrZjp1Kh5RlxKC4JVuI1npVxXVASXZ+EElhWGMjawK2U17HfF2gnFuX4wTMknx
l8EbyxQRFqvG+hiB8GnSJC8tHe6C+PEV7aLinJveYfCuWs2MC6AMbf/vKCueZYp32xroMvbAZesJ
dpXGyBAMRamt6kz7kLibdpZTfnsR5bXpJiS0qaMqTevs0Uw52COj/xka3chmTAvJy9eO8ijyrQtp
hETBkI5nBblcS09SaUhuoIoq1knEqm84qnY2D1hfWjF9UinoZGENbJESUa7CGC0QEoTawPQJjcka
Gcwvs3WvScctDXaILqNPazFaIbFEiIb0dOMoCuWyCSUAFHZtXIXpGlEoPQh3oHon84e9h577DIYm
lv2N6U28CujdrV3P23maYRC4ktN77X6NeFh3hVZ9m3nPJv+XqKt0rTciWtcB8ZpeFZP46UQdfX1K
p6V8zjXOStrIJKNL4pNbeczBMtBVofULG4t2IYThMnF+P6DXf2Nww2DJ2bZtijgxu0VDc41amypQ
X1f5eMWckj2nc/w8FYl1MqvkpdeuZBDdnQ68ptJiP0onQhYLgB6ZcI5VGX8OiFuOY1pv8zq9TOnM
bVpH+g69hePrZRLsSVrXVuUi6dHMj9SIij3l5r4q2i0GwzPguyprOPJW9jVD2Li10+itlyT4EivX
jva7jStsn2Ws114crt0Q4GiQjE8x0k4Wo+q7R6HZhjyOkhDWAGGlLZNDHIp+Y2FTXBGyw4Me5/c8
It/WSbCyRc6PhIAuK80nGkHIvSZ3voyD2a+7cfx2qn0g3d4PCTIbaKYv9/7disP4mU4Qz597LMZz
LIE6OQn4TI+GTQeicI7hWZOlacDnCjv3bI6IqzK3PPY9MhuGltso6ruzm0MzSPJk7+BkQ2jqwJOL
+UBk4UuInnyS00aHSOPS6qf5HuWnqXyL505j1EeWfRGp84QIUHRLWGT9MGw/VYEo9pbN79rqPvqe
Yitl0tLnS7fAy6hAZ9qxY5UfI6s48DUcIpO+XpUOZKdgURerUVm7TLDZJ657UVTriyzGOlXLWKDq
O2L/UMwyTF2mpWoVswZAI8IoYYImn/DiIK4wqF0FgZ1d8APOZLm2NPmF6cVDND56fx07N99bxmtm
Qlb1MNn7rEM+EM/TReviW64Tv1jVYL54DJ/Gzl6NJjiV3m31neeEL3mWyqNZUd+U5s80dmk3CF3b
CctSSI7iY45XdJuorTG25WZfYzPYDoWC1Wd2JCdxxkj1XR4mJ0JWbtnskXTiJMu8kjfMlfyhsYOJ
a1n91Af7d2ZiWk5okWqBBeQu1tFW2kZxIP5v4pCPIcWlETDqh8aoeh/lyb7wil8Kt/pxrM1taJEw
TQfzF86Je0uFt2vYWtc6BbatdT8h4Mz9MlsHk4iseRTb3iMROBspkAU9ktWUvzJHw6e/zDLVVH/X
eYkY1ENbYiqqEzPPQBUSFiimb9fg0BUvKZsKVQLThOnLrsiULrJa0cBLT0FXITSx9YPNpl22ODtK
muBbwIg16ETmjElJeWZncQClsINrPCMBjrRNKWBV2fDu14gJTWIXxQ7gAJT2pkI6KCx9B+F/Nzfs
DFWrsCs12QKQlem6dPhmJiWVgd7U0MuffDcrTKhLZnIaw/Ggew0OnWngtMh3WwkzvuBtySo0jUZq
/NZCVa6bAIboeOdem/e6eSvp9tFf6uINGooBhlf01tXyb5SqGwIMfSTYN9b6+jpH0ANYFbQBgak3
+mrgDBHXGJEswHeMNWSU6sx12oveGF9Vz82j82Vz0p1F0J0nzaifMk23ePsoxdK2/hSla25rL77Q
UnbQTXUTezrKxvFVUOutkfNHJHupu8G4gRA9EkUxZr7izvuTmFZ0tBYIIw5S0nNprtNMxX04DO5T
kpq+R/v/gOPhS0M6hpwItuU1pQ2ydiehtnoapddQMLIdgY0KLbStg1ZgbakX1+hsubAcJV2VtKmj
p0Ky1aSht7f7kveVNM/noccr0vb6d89Bk+ZRdEJtUq2tLkDAaylCe13Ii1P6XFogEcdJ+VVA7CMb
zPTaWUpjuk9/hFHtiS1WHbRAw1OCTmgSrZ9lUXnyAATqQEXnAodeC/6tHkktLdrkT546MVkg87ic
KNODaSMvKNr+zqmnRhYAYBjXfPxDpTBc5sEanyTm9Gvamj8sxuJFduZezo5uWv9CFxgSajOe7cDT
bswwvis5YqlZXvXgESfb8PwyrfRLE3vhrqezHTBYOUAgPKtxQDRpV0izato4EYLbLR0QFIppMm37
WStObVk2BkrOMDsgifd2TDGmtUhVeTWXy+OjXujhqe6JM/vP52vNyvcY8bNDcuGU1bwoicWHnGi2
D4QvAhHOnRTkETEjsNPeWphGRrinn9yAAvCCY9bW0V55VA+o0LGogoTY5MLobggKXayvfB3OIyYu
afKz8WxjS8kvthpN0hV2GxeXYhwc9Jaae3RHGJL2huc5/0b1z1qHAC7VCvk65TN6eXM5fzeO/WoU
3o86jpf6x5jfzYyBgS7S+GoV1fxesLoNcd7e48GRb4a7f0j5GG/GzyZYjsf/UrrCPQ+TR9S3ARIG
psHeqOzi5NioEEVdmG//5yXb3lVTznvdGf1zXh/NUBR3e7kg6ACViZFLRyhhTp11DXS39M1p2Pfh
iExNeIA9ZXjt8ta59qYJFGMMdgTYSD8oPOuYGvprns6mXEVEwg9RgRZ/drILCZIkKgrbF3Ng+zzx
/GFH1t04cxz/v5cRDKffJ5CgxcLBwzNBj9K12iOmPOtepJ28CkcePJUDeM/r4RDLInurcLenwWje
RwKX3wCqXK10MJ88N4uu0ujf1cQbL/VOHOpWG+82JJbnIvhIp3m8N5Odra18XLIdE+eiGSWWXswc
Te/eKzuHnUz7+bfg6XWtLD9Z4GWO6ZzaK0e52W6WJBBL2w0O9iJlctCNbFuqk0OSpeqrStgI3Tr/
wGB2KnsPZhZGD0KAY/EVYxZflUXOKoXNFLIjAcBh0DC7ipvnzHR/PRgaCPQWm+9bnJYYVYEUOBiJ
af1PHpLL1LCLg4rg+natpZ8fl5ab6N9Hj5eCEcAqjquDoBl2gFdKZOWEEtnLITROBNa6HtMuG+nD
prMaG/menu6wRuiIaeTwbijSzgY26aO02m3UVZ2fm7a6/PfiBNzUhVp+3+JITJdAI/K/l3CRpw6e
fqnRDR+Lh0UeZWzD0QiagbTMCLQqMyVrsVhmQ9ue0SxtO6Ql1zTull+38mXIyHGllxiJbA/FONKo
LDrLvDlgSQ8PlqmAPDeRcLePD/sYgC5+2nXjAYwQQ5lOLIJsEDY4lqZqnqdsCb6tpvw0LJwWTQbf
UISqPXkeJEoPs/AT7dOoICdsvX4I3tjYtRXPcvvMgQ0dS7LAgpBUVWd78qegKDa6RnNWHw19XdpF
+gSmi3ARZg6C3eYxSVBxSyxkCBI7q84I6wmxNO2Lk1uAzfT5szSmak1LR7+7rG/I091tPs7a3rCv
Dv6hd365DkvGCCCdXm6eWB8i7XQ8q5A8J61Dd6zonLqF93Mcoti3sY0zXJgYFQZEPxXxdOyxEFA2
RBxj8qpcXCxHUD/I7UZhPVVV4R6MnEo8x9ZH7kuO/m75OzwuoY4Ep1PjrrF0yo/FLNwb8oKi3jha
iwc8DOjRxjH2PCHmZp3hV9ml7de/xSLDPTADquytJHtnAkOfYKHAKBQFG32u+vXjndfnplv1CXHT
ZPsg8MdKpHxmV3VzMGrxnuJMYvhl5jcGjRap9EFFRSTVBvwYHvG0uCRaEoGnjkZfx3ezHpaOa8N4
FqmJ56P1DXxBJDUgVNIxE0PHIpx2dwTkESIzO7yjmDuOY8gG7s35pYw0QpY1J/Y1VBVD58SrsN5X
8iprUT//uwxl9RQ7JfLhYkACAM6bHsgtqWedfnbs7Zt5/pKVJJnKDoq9QelHp8y55Y2DpFfvBhTD
c3Weh6RkJRuPCSzUd96o6BQaWrTDE5AfMiVOg2nq7xsrb20/jNW8cssgOY9lrZArWl9pNdAglObA
3Em+1jLs3yqnJvNipq5sLfNDxKTUpmypVmH3e5AC5Qs5PK/LZCFute7dgeBuDn2O5iXLP83RlJum
qbKj3SbvsTmDgJiMl1oM8TXjJgrhvXzPmXVLaNceQ8F0x02H9MOixtpqE8nYyOTWIXRU3wRny0HU
xdYLYQelOS9d5arDPLQHazTXJbCV4zBzBkLuzqpd4pHpwJUWAfm6qePYt1IR2j4NDfjRUpF+ixL8
miHyvGIi4Wfp9N8grOYtNgSELhwRNozM83MdVeiSnIYokgUulWZueKOth6OURtd+Bgr8Wscj/FAX
21Y+5elZaaSW17FDqZSPvgWAa8vjyFAraScyE94xLw6XQre1dTYgE81TTZx5Chsvem/1UrtQiPav
ptZxqK6e+8k1tjSMqE0kAPNcTkN6GLtGrB+3vcjmjuFa+9PWWvvFSn4PHcWvTWO6QnQB3QevnIEQ
knUiwiZHYgzx8MlFLYAHfKiG/2/xScEvdAuuiMbhK01XWonB0KDGiconS6A6L019hQJs+iGRfBim
l23r5SgxdnCiZkq7E7dmFvAlnWAeMxyjPNVvhdb+FhmyrCo0xRl+t07FWNsvhkovEc5rhFlgGyys
q46ycXsQJHICG1DcwAtnWw2FDUp/jAa2aP86lYkWi9/yMulFfukgRhzq3Lz3Brajpi7wC5V94EcE
JBDa/rAh08jrgZlIV4cOU9qU8YWHiVbG2yHG+l+iMVlhITM2jzc2cPu7qQ+grFQ++4GczD3myZwq
zTG3LNgBBiKPI3DUaefInIplcaANqjfTebSowBIZIJloql+NwSYfcgh4rFAda+GOCvivIWJvEyUu
uJLZwWvQusFRRIW2xnE0UxQPGCCmBiN2FH+FEC5eypAGNsWfc3Q4n6z13hQwH7hoebKMhFmhk3uP
KOnJbTwOXCx9mmdmOMUF4eFZpp9GwoUfVLUxAlwhaAk+Fv8pmtO13fAcuBlSi9DrhP+4jMbE+dvL
C5owHmVyKmLm9LVm7yNr+ETDgTmsjlhDPBs6UtSiZSYx/RQxStxOcpzPw3IZW7c5tbQ67QA6A+do
ZzolS0svNZOrpHcnNWqikMnQExt9sxp1WZ+qJP/MYJRdcJcUJ7Jf8R6RU8VDGuX06lTPJouCwsbt
t8+aZr5O5VJGD+EN2I9H6rOw/p19Gh7StwL4xWJqfAduYF96IZvnYj7UkurvseSMUXOyu1ZtC5E9
BVPQHm1zoDEY1eNVHxL0xCxF+7Z13b2G7pV4dLrHtMMYxQRkrXepmA5dWJ0VeoA7EnBtXfFV+9BE
h14XhdwXCiR1RPHR9El79kY5cBbLXnIWng2GpuGdgkbtsnqO6E5JWDr9dMbsou2roLF3GECce++y
QMzpcqa3Yw6bkgQUEgn2RiY3bdAfrLqP7kVA/dDgLi4TB/R2XJ+b2op25kK/+PeTj/HwY1xWQOS7
t9k2qDEnDjigIyJAO0uJpyEPVgkmt6Kuxo2+PDICI8chW16aWR/tJy1Wa6Qmgc8HCs16uqlVkYC9
QNUs7Kaj4ithlzUB2s2WpiAgT2Qa4byXFaJvnM/pmbFnQnhq8VGSerMfiTk4JTlJMPyLHH9VZV11
Jws2TtaOmIHydxen3AG3ICkoHRgcd0I5XwVzeEkgeHkyO/fD1zB3zpNd0r/Q6VSGGPWeHs+cY1Ri
kzitcwkGIqQj3XirE+M0aKP+MSCo2rWd9YKJtn6y6FQbUoL5oipd8aONN5nl2UapclHx4hXJUSCL
PPyRzxMMJy+bD66ueFJ5YGkIJuP58VETnUf5vXiBZhnGT7i+5E1Qlt5kiqpPFf6YBQKZz/9+Gnkc
YCawa9lIGH062tskrfNTl/XpajBtcup0ba/H0rzKlsEYJwXzkPSeeRON2k0czi500faNSqpzsjDz
sCAEvlN3B8upKXlgW2yKvk7B64XpRUMjyHK2mc1Jvupl7/qYfuQ6po/9NfXOhr1um3uFfHbpSu+7
FrNALauKeWUcnMmXVb4x1/3NTcr8CLwV9FpPisjjokj+DPX8j57Nz1buMPOmuPTEeMuCOfD7qYFD
ZaO08SZArrL1y8Qu/DrpvGdbDrvHZjDMCib64ynrSusTttmToXE7iDZNX5Xt8GaEBnEo0Gn28D/T
o+mRET4CgELXDAi+rru1Ww22b3QEa6IRVtsZ75NfVoKRuddQ/EHPQy5pFPeknLUvup/MLGwZ7mUx
J+sgx0yl6mRxUtXh9XGRpgivbWhNpzqtjwxdl5CIGrpLMsD9jM0RsYaRaM88edQSaXD3BBI90aH1
LZ2ZiLIKz3SixLwhxFrban2c3k3rNQMYh8Jbsh9CC2qZku6N0qWZUqmUEjq1hN8JRj6JYK+uaTpN
SVQGu2jS5M5h0V5Fyz2NBxZwAwiMraTsqMO6Oc3xmJ3H5SK77ItFYWTLiVO/ckq186oZczc6jNeJ
qqGzO0akowsWf+i8A7Ybwg5E4HcGJ0AL6fWpwXu6ipfvZC4iPOWoHwWgOd82u+glxm2+VkYeHfq+
B2SDeGqPZAhlru7gY6fVtHNAACF9NbPbIK1rH2b21o488juCJrt5Ql4fIKi0H7td3OuTH3eItsrY
cvZtykxAZg2Mtbp4V50awqNtVy66ir5c521W+ojEwk3vzcNa4+y0qrq231V0TovSyK95bvfP2J6q
/YKGQTpkXILYfqbF07yYM72MOMn+UPoOXynepEHLMoB4HjsrNCVNTJy9jEydxOD9TSazPreRcnBc
MLdivjsfiwClWV6LaCMmV92sRnf2Ov7MUy0jYBdTaNJ5J7IzKfKnIrDdjZYYALtq1109fvSOhjZt
yizaPF5isGFFKyL6vC3SCgRI6cYuOBh2ElsTP9MFzzHtdsNbsqMsPxVOiX/aRAorNbTTAckeqROY
V5Zd0A8K2GKfY7MlyKO59S1EMTPE6VG13rtpUVa0nPY2YnZRJyyK+rVp1JLoAEFigBnExzHKX6Qq
D2ngxbe5EOGrOURsQE2i7UWGZLAUc+3rUat2UWQzj3flptON+BMVKWAKBJrXadR+JrLRtrltF7fB
ifaPBVUDO5kKOdCAeK7CUPelM6dnLZIXpO5LP3X5LWNMJzZ7ykYTCEPmzmxeH3QllR0Hb7SukJKs
M1owOBOOFV4sI2a27zEtRpXaqulmydR8St2vwNaoXuph7RiaPGRxdxUip2PV8j0wEDJ04fRCS8U0
T1PjV3kiQUfqHSaLZ73rmYIuXS1OLcQnN9pVdO2LVwUpC6b92chpPtoRrmP+RWIQzCPn2mDz76Bl
FPV6plGA+8UL97WbLZpNLx8OgrmlPxoumxrrNM1kcI3m/GOawWo8MFCd4d0qUw/9PLCjk8wo1cNG
Ho0w+6MIrgjtBJ00CNlmC1+/Z2Bbek9GECcXL9YBcHD0rY0eMIM1HxoPVQ7C+HIzcHQ5Pbht0nS+
1FwzKcSNvW0U4TkQR99Jw5HXZLnIRj6NVl2cFDwRMxz2ppPZTzwAA4ihpZGJjw+8fiNpOSr5uzFK
cAvpEL1M3x12jl1W8JWa3s2+kN3W6dljKjicUyu0d2XSI4P5FDIHFe9Bm4c3IEnxx9qk3+yrmtgV
A9HBLk9AZz2syMVURJeOdS0rfjrQPVqBtnLdiJi0sP+8zJXVnyzQTP/IZ6nee/uKMS5OnizYR3Jd
dG31Jgy0t7amTdsOSAtvqNWsLb1194bH5tukyJLLpaDoUxWCIkhwvcYVxPb5pEUJqrDsZVGsXjH4
x7fHJZ0oCGRamT6eZO0NcdAq129a60TfAFsZwYbNHyPFm9hrqX0Q5UibzdpHQ0j/CMYVFAFsf5ug
wJspNU9tS60n+aqraLjPU9efgj9qKPtTrdr2kwk1z6r76TQYT6ssyF88tzpLPeIcXhfzLkg9C+W3
qg+23tfPWbEZHbGcUyb9q9RN3i8vvrs5Q36n6V/TtD8UswbMTiEJcCO7OXWuCtl37OnCsSvchRZ4
uEB2wQlROGYcB6qhqdWfddj1xwB91VPM4XidZR70tNGa/TQO/tKpQjPueZDWWDRZjNGfiT4i/6Tu
iqs2nuxBV2BZAC1rWsZsiGpYW2mWcbY0mB65kD8LR813OzavYFatJ4GyX0DF/fcqwyBriqzc6dAJ
PufiTgvV+SpsnWbqmA07c2ycr47eEOxJ+41+GjZV6wMMXr8tJ8d8yROohhrjcx+KARhYZp5dnH2Z
2qSONSaeTcH6XkD5edHwQW0eH8UJg8LHRwMtP/y5w9ZqkSkndmw8Py5WXKMYdFAxLZ/qRje7LnPZ
WroMKVXrUyzm9zaf9VvMjt0lDUBTdnCq5XoCONDr6MSWy+wBGKAX3a6pKZ4HScablTL/h2NXItHB
ku+iGTgjMXJWiQWiQQ6Rd8yjWeCk4UTQDibzX224lO54FjOCTsugHBq7I4fTxLeWakINHHu8On2V
EI++YJB84DPWKAZAVMQiay/pRPU9MJ8/ZGCnd7ZCwW5CScEK4fxRWGxuPaV0Ff6m9Rg/Py6Mba1D
tPxATmF6N/3v6GD5jLWwf7ZNPIkRHftnVMucLpeqLB3hq5RiXCVhkv9K0cLSY2/SJ4WZYMO59tdQ
yuq117otajng01ngQQ+Tcoe38WajPHOyngyjtNzMuvdnbPLibDph9bGxOoopBKvuXbb8EasRpEO5
PCRlqp45XoXffU89VsOBQp/Q7B27yt9UwuQexYFARh0jKgRXoc/tdhw1TAuN4wr6jBYEmNnmPg3B
F7QT8o+sBzfYoxwkoiqyz2OF/jx11GeKu21tRn9q1Mx+TYVgN/VzsWQVPergvmyu0JA5AGidZyHe
qiQbJQcu3f2JbRnZroPqlN5bsO1HPfHV6CWo6R2ExgOrdF/lPjWHz0hoByPWO0ZLt0zMUXl4bBxN
jMQloPLeZlp56rNh+rT0ol03uce4g+Ii1SA1N7M+sfej05uJluatD+wTFiyD7/9HV4BChtGrX23U
kpBNct8QuQaLeytVOKwyHT3ANJXi1cGctE3ahrjO5WVvkCqo1+IFDBc8RJdpuh2N7req+qfY7Mv3
oanqfaO5yLCJ/XqN3Omn2Qj72qRkOuA/s0gzwt1UoKk5lDOSvU1Xjtk2nfQLs2CcIUtfVJVN87yA
ZDg38jnNDhuSEmVG2BwGiiB2+JKw1Q59ztuZa93Z8MYJsCC90Dxr7Z96Mn1Tn6p7i6rZm5snlrvq
AMAzR0pcNU/EJ7qYleJqnxv0xmlE4VheIONWw4EMGDIuxInO8zC774lmXrpZ5r8aqFmhZexAAul3
6nZxR0yBzF9HeW15TBQcGAPPdbnIIAnn/CnKbt8rikbdZPrg1ul87i1yI+fl75g7o9+7QIZMJHTI
YTtjV5nqG1sIzsAyPLL0uKeIMe8mnJ3+RadvU2Pi/WCIi4BFYJEPm8Qgn8rJtzNu3NtY/XEZgRHI
JIcPigDY1I6jrL078gbHZdntOqOMLwCO4osblExK//va7JKXmqbF4fGp/37+8VEZtcxUNLBKXh4M
O2A2Nu4mfb7+9+I0gLYdGfxOtLA9PD4fyX5kSCD+6EabaoeJJrQ/ol72J9kYx6CzxB0Gaf/W/awN
FII4CHBq1u104y/NtM7VsxWrWv0UFCCTvNaLP3vwSJswstKjWHj5ddscMH0d9JHSAiKKfQ+C4MLm
MH32DEKpMwTwsdJ7KROkPIb5uzTxVYR6Z70ZCRt8PDQHKUB/Pc6rSPKtY0dWW8nclscN1RxBrfr5
0ZRQOtyPCU/MXZla+5wGe/EOn7r7VU2iXxsJ3QQhy8xHSsHtIOFC9vTqHpdBH+FsILDlD/5GW+Do
lZ13cZaL1uuVvhkb4y/3pQV23yBd9t9/wSG9bwYdI/h/vhrc1wwuYKYM6ZvqNjrzbxoexvHx6nFR
IKMPbIcVO00pKuxQaLlqOfpS1OXGMnFd9jh/kQ/U5om2+XOTBtbT41OPS1ZGgocf3M7/+w9O0L4J
qUhEBr3ttlF00WYzhLiSfbiz6k693ltb/rokcMXG3yGZ1BfuJbr/cyiPys7zL/Kyl/llaUlxdOrq
RrFKZ9gxrHtj9py+Z2G9o5jhDtP06i12ivtcu7uyq6Yfg/SaLVZtBtvw+o6w6XYTjt6XeSjZo4PJ
3D2q66TwUUmvyzg0T22m0Du2mbbKpjoQOEVZ0ulV/bbciBOYUbSHcEImAUfuLxyrxXhXk6JYmfWH
rutHLQSe1YiSIF2k2mbFK5CjDL0BNTFCn7GMkf9q3dIkXCvd/DvKD1r/HE0NJ9lnLS5A6kukyVZi
Ipjvk5NpIJ3W9PrkLO5jRloeOsJsWVPRqDq0Eeroi2OFjiWfFLPZ6hxUASZKkGCTw0PDCDrXOy35
NpkEH8zYBXTHZBzRyiZyIKnKBPe5R7npopljuI2howKmCJql9HWzuQVDi6SpiUjtndBWtzwgJaE+
EAORBNuauZqUN64YIptkNXMS1brFnkaXDtl7+ywDxTB8+R8LkJ+0KNKtp7m/iqX7aRFAnzHiX3ei
htvBwXCrGmq2KOKMPIS/R/rfNnXmGn8wUxogxXVfqCuOK5jGtPcC72kiIRIgpusedUKgYwtkCQPQ
6pTZ5t6FqbJ2awWiZDzTw+yfcsxrZWKplarmFmOqY6AjzKPtbHO0JswKRkADEBPDi0wooNjJfoYB
bRuSekjkbBbrpzV9BcjfVoUuqstUIVUOrbY/tNiRswFbKA3I09hY+fPcslzEzHMri1bYYoH3rOTY
B/m56YqzCpth3VKnr2bThIIRs0fSf9tM5PEEJI5QUwPYLcNbp5ke2UILdKsDqNJzyo8rnNpUM3Qs
9XEVd9h4IwfZeVceE6Hvy5HgE8ttiDi1dbA+8ahY8DF12dDo122ufug6AImsV4BeSOPbBlbFV9Da
1MQ1dtJqHYVoWCUq6VGa1g9N79eB1yTrZk6AB4vmmKPkOJQxDs3evEXMbt/ciBTDaOrotSFdNx1E
i3Yb3NAK0/xeiKJzoC3SK3Y0DkE7PR28o+qNJ3ow2Z5h5EoDyX8MiHk89sQR1pxpNi45Axi9wK/N
GRCQKXD/h7oz240c2bLsrzTuc7Ga8/BQ/eAcfJZrlkIvREgKcZ5nfn0vRt7qlDxVUlVWA40GLoSb
GRkyd9JoNDtn77V/hHVmt6rSusOsGpuoJJD7l49v/NqHcDl0ZbSdO1gBqslXbrEH7vIWj0IQE9W5
yL7xymgt9ikgtE6fG8lhgMhYBy3lUkxH1dSBewmMEXAr7edpVRdjjXoiuYZuQOcq61/B2D0B4ZhA
KCqtV1bjaSwxyWEQTReOpYQyy5mM8YephpARE8NcVM47U0vuEOypLsQz1qKejeug/eIQ5cqy9qqj
iXAsfWZLM3rqnEie0jft0iRNHJ1DMFnkpYqVLPNEpfeJFEc0mQKMo9MHbhEEIa2+mU2cQlCiQOs4
V4IfOFQpNRa/yGNRPWOQu5OCjtRQoSXOZfsLx7l2X7JQFpaynmf/Ic4wi9YTjUoNI+ZujOQfgoGN
rtC1yyCSMkxzGLCFUP0VGQZXOhSeLAqlXj52GyPsr0qowmyLSUIlvczeSYaVnCxOSOVsHSSO/U9K
2K7jNjZcibUXVBTzTa1+NWb/y0/oQpIZ0tl9QCZGOVVr0AI/QyN/HrV0AYEsYCSo63aImutYLI+C
KSqSq8GTRfTS14SRJg8zr+WekAm3M25L6gcnJYbAH8igFqDYe3JYqIco8hFO1yMAFRJreAGwVMkl
ZBsF3leFTlufcESIfZqumoLMiIGwx5moUL18JhrmIlL08hKyOjXjGMARVQ1AkWRgNwvYR6ePSBWX
rHCpNpBga9tWFLpdN+inKVcPpYQMnh7RpSnDKVetOdq2sh4t8u7Fr8yWAygoSoP+2JFNtUri3wmk
2TUJOnje/fKpr9BhTBUmUH/uKyeUZRLVcnUH/RDRc7zPQY8vap6L0cgvra6N3FIP9kklvQmUftx8
KDfJkAq7ejL9nc6jR1Fnnh0M/AOVnZptRzEg/O5QIwNefxOAP4L+svZVa0Zo0sUHZtJDFcEtRDvn
mTocFLWRDB61IQfPyhVrpJqIX1R8aoEiTdDgiXTZK8w1WIWRnVcBZmpJBrd735QAZdOsu0kqwdq1
/qmqcVrjEyltVKWokDQ6GFYCcnAcjFNaQaSZggENHOuOp1wKDe8OakzBdW2hlZRpyLPfk7dKI6Rb
TIa4+MP6IKa5dUHgU+T6JmEN6nUXkAABWf04yzxrUj3FR2EU3sa0PZW4z9alSHzENEhvZZ4/UHlB
F+Unb2XX3+X1/FjPMnG+eNmx6JQq8md2hAvpVIF7Y3HITiAZ19WPsQVN04nDYzXpxk5q8KYN/HuM
tXBtU3aMs8SzExbT7sqaCxrxrZhvMoPnw2g3dNhdY4ikPY/WDUAfThlpwyFrwlAAIQ7x/DqehGEX
Iwkz41zfgp8+6MZwoaP+36FTgAvuR7vMGkmoCHCatEKV77oo6rwsZy4RZLsaJ84ZfpVdJETpYmR4
nQPxsu3LkxQU8tFskl1VBxs9yqUHc5GHINNJkUtHT5YV8aEigdzfXLoZ/CCnaMWyjmZOpoS7KoQo
9kbFFy/k6W6SJsSl4UEzRMSJBWuwrGBRklX0IvDTBfEaHx7eddzQmzHKny04PrHQGa7WZrYoylSb
5aJdmzI7j0oYRNufAvRlreZ2uJuPasn5PQcHpdcychEkI32R/aJE2F/0LdpWlQwFClik1GLHR2Tp
wGe9mnXiL2YjvuoxgfnjYW6f85IQiUxXvSYjejsNnnyxfM21ETUTWARK73AhpPgiF9VkQ0NhlQhr
Qego8JID6cr4L9Z0Wq56Qb6HUhebxbMcl0/R2L+Uo4ayBkuOR7F2QMw8HYcaRKyRlm848t5iJb/C
DYUTgZ4AIffsCPvWor1vReVOGmsyhPH4Ldp6/C+r0oLwo9TkCyBE1DyTXsVtOcoPEnRhrNx57VBd
Tn3A23lS+Fie52vEtTiok3yTRIBJw968ilNE0VZhgWQCRuHK5oAITENBpqnk3ZbjNuupzhoS+TA+
G8HrWqV3IInwLEcnibGV07q6iiRwCB3lU1vTgn1bN+p2EPq13hi2XhMnXGdkvPe1pZ+0kurtfAoR
yb72g3CFAdwdiKO5a1m56gVAKeu3TOvmokJmP6dQfvXe9Ia3NpBaV1aBOrSoSIolKLq3ym0pY1ZR
x/AQNwU/qmBtYI+d8WsdLTZXqzbpybcoda/WMgCNgvjTDErpVGa+eALf3ZpCsLFgSO6kPPFQU7H1
meb7cIYwWqvJE5Yf4UaVmnYbIHYh+1t/aGnbOYkvXVNA0BGjaekGpYm2mRoTnAKROAZPyYZGLXTj
EjKJr4zDKcPVmmWtsuO4/C/hQGNITRaESpt7YC2HbYUXNQ5I9ZlEqmAw5iJM7QIFEW1AqE5MTBaU
F1j9lFu9KPe9AQ1rVBzUPbKCnHeUTmMexps8Mracpb0itWiu0MrcBAkpCsV8rSc+B3mVmuPkfZ2f
JX0MQaU+ZCoycbmGJRmyBvnuLAQV4ZUBfg+Ddj2TNGN2gHPCRDVck0Qdul/oSgzeiIgGg9xtuNSo
m1EI5J15I0/ac9DYphwpNM1QniTRePH1p5P/ku1lKprIAJKCHVKnBfsx2wtUDGefqeXTBbw3kniE
1h+k/lWneZgLuZSNEXlaJrpZQlizpLQoG6IHTQqPvHYErymh6lF9O2AdkECzsJLkMpXlTCAWmLff
jI8HL3L5TSiZKi0BeUU6BUW+BF9yVS1T1E3ZMMgPFQ3KaB8/d93ooH/SDvTe74YJHNrkAr83+jNr
0g/otLJrFqefWEnzzcwO6w9NDLwc+GCCSnIQ7jka19pAHa6ePGGq9d1gWs2uHnsXNVJyq8rJbWBN
mRegG6Zp1Xms4h16x0y8xuIoXncYu4QGBt2MWZsUC8gIYmUCaUzve1HrD10eD3iJGxn2A2n1WgsS
FLMSMEiVOIOiAC/gm9EBwXe2D4p5dCpcFGyUFLfzq+Ky7aTmhgugAu4iAUIoAX01cUkvXKJCmYrk
y0dwD230cxrWySFiyR5h0rRxxKoIrW3TgOWCIYf3qSpNk7urQWWrsKFz1mr3fQ6ZKImkpcELd7Ow
OhcEG2uDnFi7AEMgxFmQtvwOGZ+TLKzjQmmOs16ExHtPgR2mKqHsKDJ3WinA4F9+/P5HMOr3MTpG
789/lYZ56FE7u4fVQF+sTSij8ZIgj2r5W7///u+/aoQ6OQbkxqj+HJ705UeVYwGW5e4w1yUWjIKj
qQSm2zGnnPYmbSbWAPmlGhrzEsH/qlqKiXUwmDdUhwj3kICdy5x+kr6dgKTzI23gTnQaynwMbBe/
S1+lpExbqUdKElDIcEchT9mCd0SRRDJVhQJv7u8fuqTfoUdW13ilYhc3TwFppTI2ViO8NHGf4UOG
9EHoZbH7/Y9qEp0m2jFmI467Ocuuu1arNtRqqaMKF3NLLtasyMfeQgoKQexRYi+4nUIFYrtUxiQa
gNkfm0m/kusS6YZJ0gPYCf/w+0depUAqjAasqRoKh0ws2BOLLckx7LOu6qFU7iKAipYQzzdznssI
CmfZCdhLSWFgPAWWPODbAoGiBGT0yCOtprYabD0iuSal4k2PE4X/xL2wZvVSLo+JaZmnVi7Uy2a6
MBJV8LSutXbmiKBgqFvAtYo+cqTWlB1pNFDey3o6XI7MygMe5RqVsxbAD2jq1qMF4ner2YjUQ8u5
TFiapVi90t1vHSYvWyow834UgvyCQLGK9mH9C+goWaZG1uLJKG25GqTdqFh4SeVJuKZaQluUaqhN
iTKmUE2cQl5Jo50sz0m7PB25awV6uiHJr3joyzxZBbS3lDorr1WwgnAyZqIUFpAAHSXroGGAcAeW
cxK1Ksj4ZIwB1hUfTQnwhdrL2LPgWF+mAW6BIi8MJ9SXM0yUQutrDIRsc9bYhjHWOxm77YrkhSZr
oMvWJkbqGH0F7dhoN5nBa8MbAnXKdJhnFSUvrHpZrgjK0Itta8b1VrZKtuZUvzbCFDUXkd/gJS1Q
kvmVRcdk+Xcx6w35ZVhP6sbkqMIWGgWoWVXcV0HZG4J1QdBcwqctwwMaihdfS0aa2Uc2DerBVzXk
q2n+gz68tjf8IYB2VGMITJrMrVUskRNnT39JhFVKleOJmDduRArXesxyBBiC9As1xfQYLrh0q8hU
2IIDDRwYwY02YjVGDZ4hpULnaVrhG65deUPfstxmUCSdgeXGbiYBpucglpexMgcbLLN7I7WakxLV
GpvVMrnrQh4Rod0VapYeEBfGXt+Y4oVgUOYwayvdKQYqXrUYjgoucCypCqEuRQzZZtolZhz/6BaA
85R0BjEGElUN9A7Y0dFyyH73/NsHRODrvIqFB+IGRhhVO3NCFAQ/VuvuUfvuKbhZGysbjXUktm99
2GdXUTpWF7kkGqtWUboLFIyqO7VKdNCGZNr0cv+j6Kl89ANm4dEYnQxj5uTrzUOTP0Yqkt1A4YxR
D2nB/gQCZtpftFq3dFeEYo1doz+ZurXzQ+kYEaFy8n1V2E65WRMoEq5EX2HvADXrgr0UHbmZU4c0
5AL+t7r3sqJbLujSqlQwpgmEKVD/119L2EKHeIAa1QbBsKuXHyoVNLvrZc2FZsIb1KikDc227HaG
zr0xOHCQDcRWUfFBM6UyjCHQmNuIfAxHoFzwLPQbEDv5nlpNtc40f7aDCbUSNX6U1ll2VLkKD9ng
AzT1/XFHo1b+I/H3f5LV/Wdg9Fmm99k//q/bIuN/56ndH9K+/3Mp4OtfxRKg3Zz/quXTvLwLGP/n
p/t/GQBuEcX6HweAr6Pn+mfa/qzfZ4Avf+WPDHCSvhUI3qZlqCI6HDTV70PAFV1XJEvXEKvIoiH+
GQKu6P8qaZqpiAo7VPZeJunKiACXEPDlj0ToKKIoacxMSZX+SyHg5JF+2OVpuqGoCr+RT6hrqqyL
Z7s8pCJhrJXFm8SeeTtvy9vsWnqkEmm1Nt5kSvDua7LLdqE9H6RNV614atbJxthb++mXduhf2215
2Vzkt+mW+N3X+FVytE16i3/VeBnuW2rxPxsXuNx2sivX2sBg2GJFcukjbfvXEOm2vKIIvkMOeVXt
9J/hpfoWbYqjdpDhFTldSlrJSr6vb9Ec79gLu9apdVIP+qSdbpN7+ao8DC7QrC1B5dco4930cnJ5
NVOp6RzzNnOjjQqe08tPiBHuhtHmT5qr+QAq5tDd45W7phz3Iu9UO/SGdXsA2nrBtnztO+0mccWd
4aFSeosvix2f8oJ1fuPfZ9cCTY8X842yWGCi5beDDSdviECLPBp7wa7awf3EX1ifLE/biHfBeKp2
pXX53B2pgfBrgwveUztaBPdcwgPf4Q1EsudvYaLudFt0tX1+MlYgLLz0xr+Vt8WaD2g39i10CDdz
y4O4U0DR9rbohRfmLR5jD5q7rToAttbDr9z3akz6j9qm2Eme5ZG/uOmO/lUNgV/Y+0/GJlmrN3Pq
QExkq6itfC8iocouWzvSiVPA/LrpwmMFuvw5lfYKBYO9tu1sJEjeuFf4XAiEBzuzzR/tDTGMCqBr
faU9zodsE12V+2pNgk28rTa8WeyY79WuUi5LvA23hpdtinWwl3f5bfMkXGRH85IRHiwPNJ7ohlv6
+iaXPVlHa90xrpUNWvr4dUkFfAA+fRrW5tt0xCbeP1jXeJQflH17U7OIr6QQY+pKFTeoF2i1CBvx
IvIgSzjoJm3CZX6au2mHuJ+CtpvtpZNww/yEORrmpyjbGJ60Ko78fSey5VXg6XsKHyL8q1W0Tp3y
B3bOVXXVX9IPIL9F4SWyykgNdggq6la16Ei3eDvDHOKVJ0Z2eeg9lFPoaZ8R9TrVGswjCYfHy8xe
wcq6hoe7Sj1jk7567W0QrPR7IDIBEB6Ty/QEOCJcma5vdzZtNFegKM2nqJ6y47zPvfYEOo9dHgBd
njemkWiP25Edk3SiKbRK8gMUqWAFN0TSHzsDWnRLzZTsZ+sN6jtCBV2zR2UzKsd2dfnSeNA8KDtv
eKETO++gy1LusCXcaHcoXEwqPNmef4fSjDwiYpWaF9wrK7KwXVOyN3XhwhadMBYxFdNDVqHP7jjz
rXINVdRqgEwJBwHUy8uIQiZi6oquv1YREf6sdvMDGuGYg5DLro7EtZ3/Qm7FJSa4EOxDz7fYVdsc
NejPdBedtNvqjXy1zWTc+Beou122uLv8AIjPU8Rf2h1uJFBOp+6mdDiNSYrXnPojxhYqoUftXvUk
O7KhyAGUYzXyCsnLDRqJpBbgnlpiQiFgxwZp1lRZbGABWoJh6VaFcdCvldt6xxO80u8wAOAwJKKQ
XB2DvgLleBMd07G4VF9NeaW7uP9QoSA69MJxi5c3/RndCFsAy7KHXqZaj28gcW2xch8KiBKE2a2S
K8HlmWZTT6IhOak/ub7iY1MT//igO5ZvZ79KwM0u+k4KwRNC+ng1bwhTlk0wwG7+PNB10zeg4Dks
reo9Iu7mx2jT9XSHa3At5Jw4erhXQOTOLrYFJkTL5etXiURvV7OT4gkFIjToBMCL/+JHqad4yg2o
wSy8pJTe9jvZTe6XaPIf6t6Qj/ldlW2zh+4hAomKMsrclAh7Udysca+auv1kQMOJVs19Enq6ft8m
niU+wKEp8D1weKKU4QJeE8kPe+wscG1r4NHJdrJ+cq2nGyrXsARuhhvjnjkFt9MeL9pr2nw4+gV9
Ve/QKDg3xlbiQL6iekYSwzS8hib5rVdAhoeH5kG8orS9MApcwhxp7q47wd4onZPfCZfmdbN5tRyQ
t5nocCAqj4L60zjSD7G7x+rUgQxsPPzJRym4xuB06tB4ki/2ZHR3XQYuAY6lDKKg6AV7fKFUtl5q
sStjSyPCbp3oenAnl/2wbRyJN2Ai3/J7HonpuwoNDWCCx8MB/DbcwYMtj7J11J/JQV0R7AA7I+UF
zLJBoLud6w9KBGxsXem9C0OB6IQU+85xIAGN5Q13PPx84T6l+PcDxSTQWTk7Ro9i/iid6vZJCrYG
aS7BoXlTWmho5YtW31knLdl3lOAPqrh2Khd09UnrnH6073rXHV6yxiW+bsWTuBqpIj4EqDCOqOlW
JU7BgHXSLY8wg1nb0UuuRoN1FZMZZHivjeUVtDMChiLxkhcWOo6Xhu6xmd+rkerpSfbAqRpzYOck
N/CgBAwM9H3WCFnjXbcdHCrpz+a1eQGzPHLaYwUIiXDiZ360x3Q3HfwTAQRO9YzwdctQ3NTS1t30
YMLSgNa0Kbc6Lxf1Kdx2z/SLh333rFwOG3WvqQhGaBWvkksSEIFsPg7apbRB4+3IHt8VNajkGeOa
/wOSCOsdigX4h0Lh5ahvWruMgIQSkrHRTJc+TFVuARP5M7Iu/KoPUKuCV9AEtUPImCHgtwXagNfW
K4z1LtwxyZjN/VEl2hmS/iZyfpqbENtL4ZGDRuiK317iVE85uLTOK7gMUV3/3ov+396z//+0G2d7
+sVuHAVC3vyaPmzG+Rv/3IzL7KrZ5FqWImoUiqlv/uN/DL+a9t/+Icj/qhu6hASG/0IVZc3kj3JE
fOy4VetfDcUwDJFEFk3nT6nf/nMzzh+p/B3M0aIsq7poqf+lzfjHrTieQk2XTWmpFBuyouqm9bHg
KsixJlPyQxdxhEjjIH7bEEKxCi8Gnr/apr9lv7s6l3/Ucv9H3mWXRZS3zb/942Pd/C8DLueW8uXn
dYQC/N/+If0LeA+KKzMD+uULFRNYxidcJiM5J1+Pw8V7V0n+6zgcZ96PE0Qx4TKmQsaGAKB5iby4
7hvcSRg5RhrZ8TcVd4WT01/HkznVGMAHlpv9cbxuwHeVT3wv5ca6YefjlrbliNf+Ud91a+Mksakv
dvM+Y0sQbZW3+nrwJiemKsWbNeGKB6+aXT8JTvfNddC++VzLdXp3vQ1TFcSoXz6X+jZLd0L6ICdX
X1/qs17IP6/1u+9+Pokq6pitxhitM7jJ5ghvlo0XwCPiuVwoiFfZTW7730yk5Zf+2Sr4y6D62URS
YILmuc8NNmbdDpc3pnZKqu04sPOu7sqYuNNv2hMSj/EnQ6qarOiGJKny+T3u8iYtU23gTT86qp25
pF9t5jWmWUdwtB/fXNXPZ9Sfo53dOV2R5aHSuar0Xx+RdawRIr8Q7OXmrrBLvPiPhftDreX9gyl9
Pp5haZauqjS2lj9/N1Omom4m2mrLt1O8tNtQNnfLPX4qO0eKaLnl2vijvvMfDvnp4kPL899HXP78
/YhQj9PG5xsGydti7lKbb57KTye/QlVQ0ixZh2f0cYDG6oOJXhNEh+xpqJfuwquF1/7rG/XNIMr5
RIxRKOshiHrFPPWt7ee3fbj7eojP782fX0Q5W830aRSTvOaLUNh4U1mkfc/fcP60adi40cl0vx7v
0xvzbrjlQXh3Y4oew1MR8ZVowK+s6oDe+usBzhqU/3x6Ye7RP5UlQ9LOJhsESrzzArceupdNuR+4
zDVAwktq4utgnaGBupvt+kL0WBXXbGUSj/SEy68/xKc37t1nOJt+uFzSIqDVvPIn14gJdytPCZ7c
rweRf0+yvyxU74ZZPsa7iykRJJqNy+oIgNUxOJAkyU0n385BS5BTurKs65D8n7pQaGTRNBH3Rrc3
rQc53/rpNrdOJLEt/Q4YrYJdcwAUMBpL6Q80iDj+NjEg4TIq7XosvDiY7QzwMM1AABWHuYGpFWyS
hAzAHUIywfqpVgY8w3uBQ6x0oSka/6m1mqtt1GKwSR67+FfK+TvjiFWaPxX/NjYOGEga6zKH26sU
t/Srug4RTrjxCasK5bdRfpb0bVEd2pHEgpCkcn5R/1y1oTP3u7h9I9C5iu5AbTl+9qxUtynJodMc
Iqo8GPotSeGy/FAg/VL9p4AGUN8+SKMrzIcg2WQqB5vpEZE2gL/X2qDjK7F/Hm0lT+xYvU1Eerv3
gXVnGbdwP3WZUhhynjl4anNiFTMOnugOJaYwPHeST9DIPanlJlYuOLgZ+taiWMK5HavWSpq4vskL
fiOTBAekDthuj0r8qmUodHY4QrE/H9I6I6/wKbJ+Dbhw2sVgXqOw6371C5XlGAakdkWdLeKCKaTN
SAQsDWtSlRMkwesYamE3HxrlIZePFT1JmEha9KSZnGIDmKsN2T9owlrkJzFzpYvv/OgUqtelvEYO
iyAUUEzFNH34fVhQDogG8aCitMu3Ync34mdADrJqZd9LIWeSF0bxZT3MLzJ5bOrwlqgtcFuCTDiJ
aJUzoorTUQ6mT0r8ovOURfc+0JVxRI27juBwi5c6vl7EMoX4VjVEjwPLa3dEpAMnu+oT3gw9IM6L
Fp9qeSzFwREmxRZNYgZodsVmvzO0Q8TzxCFcrS2HaEjyAI4tNZ7C6wwoQniBheibV5i8LINfPWpn
sgc1KfGl5zzR+tNcO4QmUlSlr3of3U00uN46hxWF455pU/OjOuCF7hh/97wvy/1Xn+FskzDkcWqp
EZ9h2GHvPJBYAzt9NWCspixF/riNHcONd3RTbOqG2853rNz7Zs35dP1+t+ScbR1GKFF5iZZx1b5M
tmyr9vIuHx8HN7QhFv+wbJjBhEe7lGKc4llcCWs0rd9u9dXlNXF+KVAkSxLnHk3Tft+udytfrGoI
tE3eWmZ5mUqQVvQHA6H/cBj7m3n2IO6sovDR57AaW3dl8bMiCMKgckLKIhkTdimS2ky8pFK+pOll
Jryx63byLl3lFCNkIboihZu93rE07/GIiy1KYGNnFVc+p/XqDvnHwHPbB496+FQwxSleFu3N11f6
k1eIKsmKwjvMlFRNOXuF0InDXWyRR5xON76/SXVwmN+8paRPJvWHMc7eH/AjKnP+PcbBX3frcRMd
rDVXx85t0/7663y2z/gw1tkDVJjAC5A3jisKBM7spM68J9N21XnVFoyQUzx8Pd4nh8EPw509KzAZ
k7HKGa7U36Bs2oQjVvW1qT99Pcwnd0l+Pw/PtjMl9st46pmH0TivyqFBUHwnTtE3T7702Ynk/TBn
e5qEFXUQ5+XJp/ckvsF19ab7lENeYgfb0a08+YQz1au87zfvn35DVTWQTmmayvHz4x4D4X7SS2ow
rjrxKCcX2I6wERrffcFPbhdWmD9HOZsdSF0yccAVtzJOA02Cam1Ry3LZwhz9E6v/CsHI3tjCV/4b
t09lz2gaMtt44+y6Cqlh+RhkluSGTag8WQm2iu9unvrZkmm9G+TsSabrPk7jksRE1gq1NXwCNNPM
6cUaHiKyKARtF/iP2WIoMvFcYb3JfmRsmjB/ofW+x7e8qjUCiMVX4jEx8ECSujbMK7kp7SjWD6CQ
bhR4BDUUCi05yFq4JWvPi4mdt6ollAa27Yx4JZ5nqFUPonDX5tO6x9gpRMC9if2Rp4dBuvv6wkqf
T5s/r+zZtMmDEoBJx5cGuO+IbuJm7P8W2Hv8XLuTUzjSsBEcRfluIn037tlEKiMIbcPEuCPCdzuk
XMpxurEFHHq29qQB5XPETeBI3y2l3417tt5IRQO6tmDc2lo1b320mp3EDXbj8lru30iAI7rZo3Dz
+vV1/m7Ys9exUShVbMyUYef6SlPXYk0T6/pvDIEelU0uVUFeRR8XACwvQi+HS6WXmr6GvK3rH1pI
On9jFI5sqqxapECbZ6MQkoQ/JWaUnEw3aV/wTk9QK/33BjmbHLFSmok5MYgqXCbtD2RSWfs36gKL
dPffv8fZPFBxBVuGuFwt9G/VoRn2Vbf/+ltIy039y+bHlDUqbNR5lfMTbtxWY98rjIHHyZUcjBev
9MMd9oLcHMdfyYdwR++bJk5Qul+PvXz8s6HRV8hQDTRNgiV3tmCqKpANHX31KtDAgvub0jg1+Y8Q
C10+bL8e6rOa2IexztbNAowPCReM1eDGWxnEtvI02wpc1/9U+fjb8c6m4EStB4sk44m7LncVJ9hZ
Lnq4pV2Ebunb8ulnOyK+ny4bCkQ3QxfPKi+DjgrPz1gyaDwe6i1aDjQQKyDnu/5nze3LHr6+oMvn
/+u9+3M8+eODjFymaUgWowrXUxqu14g9nZFS6tejfD5D/hzlbIY0zaAHU780w4rGKX3PwAGppNNq
aNZFdPv1WJ9siz5cwbMZIk19GY0tY6nrpYqZrTsPz6RnfDMTPzv8fRjnfGYAa9D85cot26/Rwda/
Dm+XM2BGRSlZ+xvasRdw892laibvv6ufLl/jqxt3tmz54WQaoJI4uoePkkaf+ZvL+PnvZ1my6CYB
Uz6biDC+J0MQ+f2tdKEU6PG/W7CWe/7XL/DnAGczT5OmIAyWL1BTxVc5KI7iCjuIa63TDXbx9fjj
63nx2cGGG/bngGeTUCvVxue9xbb8Zy+vko20idaQSYl9ZYf+t+rbiiQpvBtpnqlo5D4+WSW6lMgs
eZLT7ZEkUqdbXwsutv1tuhs2352kPn2M3w129srHXa0EsKyJGzf38lCuumpj6vk3T/Fn75gPX2l5
9N4dsBWiU6NZWvYzjvIY3BN05jV2kHDb2JSvwwvsrHZ1udw8zfn65n36/TBo0NcU2QzoZ7NRbNRR
MBpG7ntSNi+CbleV36yEn65R74Y4m49UJi0cNgxh5LehfDnGpHoU6yl6Uqgb/Pe+zdlMHKa0CvVl
Xzgba83caMiQxPn66zE+/Tq4PnTV0kSJJuHHexVPkqD16bLn6GFkUJST1gLlwQVNUXyzFH7+0no3
1tnsC8RsFKqSsXpvcsfbZEeouvHUu92WrBTA2JxJ7K+/3efv5XdDnk1FE36ElSxbwwpR+ZroMDux
q5zlQ/badUCV6evxPp1//2c4GuUfr6Y5JQVcfoaTSWwNYLiON/V3diQEsfyWvyyJ70Y5m+WSObPB
W+7ZpCzILbCC9W2Y3tdIdhR0ko24UkMQToNHTAFmTfY/JbV21QFz06AzFH8smsw+t8NhM9X3cgym
sHmsSmSuOFl95Ti0qNPkq1picxHi6SfRNFdmb6n4l81xrH3snq7SvVnx82xMK+QAK4HNTvoWYpse
hNxpxB85mg8pvuvQgobWKbXup1hFjMcqKqh2qz0LRrAaNHjD/RV4J4KFYjtW2n1uRD9RvN9raA4H
DWlO9is3KKCTTyUaOmCeH53+LEMlg5CBWQLDP/DRtj4Uk2gn1Otbbafy3+eQmECp7OfwYvavM9NJ
pWe1dnPdCYo7FRNh8EaxpemuBOpWPf6B8Bjlp0mHOdH/MI2t2GK9bh4hSdrxwgPOTIwSAEDNi7Lg
5eM/tP4+CC/T6ime12UDC9TwIsQsVG+U+Jayn55cxMpOjO/JPMMobwbukD1qEQJ5QrCDAlxeZ8uD
eY3Ywut840o3Q6+3nib0RLXZ2taMFtF8qMK9YdxEbe5osOiEOHHM8CWSfai1iBcb9TDMwBAgdHW7
AhWXJd1G/u0Yb+suXgdx9BBb6pJAaA9zjkeE8OHipWbJH6V+k2XDElLspv0BD6YdFNtBfS2oTGrR
DbZhKv3erD5K/kVRbMwcQM+mNrfCcEUDJiC0NbUe8Asb7aWJWohAWT84peVJAESwAPNuq+5CizY1
L1FguQG5bq2KLXnbzRbHild5OCkUUrVAd+YFdIJ7XtT/xnlNXXyGnAhlunn62b4rAnvTU2AjRBAy
Vrnp5kswlV8/7Z88h3gFFUbgdMvb+2zttHo9xC3OEFN1H3N4Gn82gFaacC9p35QIPllXGIkRFM3i
KHFeSINPoYrlDEqhbEukevNKxNRjasP66y/0yTCK9G5hOXu3hbjNwF8vC7RxZ3bFyshuwuKbiyYt
a+BXq9fZW00DNjpWf5xAgaB5PXrb3sUQvWk2X3+bZW3/aqBl6/puG6JpU5zqHd8GLjX77WRduwRk
bL7bYX/zWjPOb06I87GPwaNx1iRmsb9NndChlxHays7fJw6c9Nevv9h3t+lsT99wa4Y+YEB5PPUi
IJSX8bup/em1s+gfyKYhAdA/e8VgiuuJGacEDkBlq23GTeN1h3b93eno02/ybpizCacXBFJpA8OA
dsGyfN2PJzywf+NqvRvjbL6FeM3HBufxSiuOI0um/Jor3wzxyUKAfeXPq3U20zq/nbUCPPNKHrJV
He7H6SmjFgzFfgT/8vXX+Xy6vRtsuabvpjXRruhHNAaTTvDEmNjRHTJ7d/LCDeQ0r/rmKfruFp1N
tgrQnhVIDFcCDxLkbMHPrrr5myv4WZeCdpW+iAdNU1OMs70hWdlAi+nHgkLHAQNfpCIPyTLo2s4q
uBhAFRex/DNWrjpC6iMCHAf9uQhl2OET3JR7i1zd0PrV4Ej7+nJ/9iD8b+rOazluZFuwX4QbQCbs
axVQvugpknpBkBIF7z2+fhbUM3PEOgxxzr1PEx3doVY3hSqYxM5t1vrzc10EkNLIgFwWKWk/WCtN
u/HV27B+QBbZlEfZUbmWX7XGfda39uepsC+CSL30y4ryPG+ufe/2p4r2a+YxjkQE6/J1OlXX5To+
m97fv+dyGS8XSyGkSnlWmoIN6ce7yiksdCIaNKk5pF85vrOYJJftifHcvx9neRQuj2No/KX/LrFd
tnP1hqNMiuQ4rTxV7TXknb//+Z9dLxpbDcbBQA0wrP/xeww6ilVmsJdFvyWt0+6Mrb6pt18u+l8d
5+IplJPaFtHEcQYmamq3OS7PIuK69bLDMMq1v6GgTgO5OPrM2Pz9O356Dv/4jhePZItpXc0Gjq3Z
j11x2+hfPPLiswOYwiDOMCxDY1f48STSLJGLQi4HuGY87FnbADTa+1vSmp7tLjNM8TcoFtTnxSra
6DuxU16CzVd7t8/O8B8fwrp4DFqs3qWw+BBR91qU76F26s3axdCwRRywymAL1ii//35mPys9cfv/
329+mc7S4ho9CnbdVXMwt7QoeEvnl+KhyVrbK3/lPw07cf77McVnK+yfx7x4CVpG2uBK4YuiKLtl
4swdXvNNeF//ZJ52K26aTcJggLGezwD+yF6nd7h5GKg4fNVe92nm688PcrEGYLnr8c7x5ad1T5m9
WfdvxpJn85Sbr2KzzzbmuqY5rPXYeUAZXAQYRhH0ahgRwxCjX4XOm2G9mvRD20Z6wo+F1PahGO4h
k6P9Vld2a/7ny/qfJf7LFkzSHpNuW7zVGIRbloljtA+5j43936/tJ5f2z8NcNmE6ARgWRXIYJ3ht
mT+Rw6upv/7PjnFxJuMEzM2wfJWM0WkZw1N+4mZy/36QzzojP3yTi5u0ztJZCZcQR11qslt1Pbvi
UD7QOrYMszFvqdyBugHK86vbZ64Daur6qzX3k1fUh49wcXsqxlTIbOCWWQaEks5Y9/XbmB0arf1i
Ffj0qhkMOTgMRyzbro/LXzdAmIok73xZHyLAJu/gTf5+Oj+//Zky1umLYEv3b4XROo1zteEQNAsC
hXTnXUv1xicfQr1o2v03utKxeGnoA6mQmoZ1sVO1hkpPk4KdaryH/b6rd9PG3JTbL1eQTwJhjkMJ
ln4MTcrLKMJozARBKl+LcaIfFvDVlfVcbgKmaOl4WpWTt3SZlYfEtdwm++9ctT+OffHmDxwTsknP
sQtJD5ukZ2vwUn1a//3KfXpv/HGU5b//EX2bkGLZsnCUnFFj46QKTKqP/7NDXLzeq0BTJ+x3NFFi
ekO513XPSfdFQuGTN/yHC3VxQ0A1HP0RdRtZpB9WfR8RaP/9S3x1gIt43p6qItJaDpAWLzD+MTq+
/P0An+2DPnyFiyAldea2ijuOILbaprrqznh4ZgYF21fB/Fq6BTT89yNSzeLiXgSvOpsBlfKCZahg
Aj5efD2LnUZViczt+JDA4XWMm2x4bJkk7svv2EGt4NEv7pySBGzLtHz40Md3Y3pnjPdVfVUH1P8S
Bhp3QmEU2XxMpHWa5a9W+xmXaMKUTa2EjABh1uoDT873wJxXODJJ0wIXZ7Cx1L4hgEF4cDDQFfXv
YJtEv01g8uTazdJgoXTnJBRY1outNi1mCPKFAE/DynFz496ku9eZQLbFj6m1r8d9EpwRTa9q8zEo
mWp1naUef4BhuhrKn0PykqL1yBiNz8ZrtZxQyy3U4CfoUMF0Pcemqxm//CJwbaY7bUFdU3/IK8oi
8O0pBIKVdMPulz2yL6sBQYW3KqLSzLgFIUKLUcAgNfDvMtNcZ+p2SktPX5iRRo7I11krR3qjdhc5
CS6KfpdAM52SX03y5MMMwm+FhKtBk7qbnUNZQqo5W2myBbXukJ8N6p1wYhDijD8q6QO2jmKxEstj
r7EdXywxDvYD+6HKbpTmR19haC9sIDuJC8OtBjzYrpX2VakfhoF2dR+TcHWcgx+qjtvGbbvzgOXP
4PxhjvfVbSzSU1GbOyRVN6ES7afIuKts+sPNLXwjV4vLFUC1Ve9fSf0MpOaaeSXcYtWumkpXD4BN
q+a9irtW0oWv02tYB+h1tGId9RbQFCSkXXoCpHMT2dgUEBUu7eQOEMk5I+GsPRbaNfzCvgfEMK71
/g5N0Cb0GcXQBKBpmOrGFZ7dkuYxLb7LenOL/tMhNeXL44z2MaZkoNFw1FX0ScQ2lSyFhblaS7Fk
sVumg99T5zDIq5q27N5/a5uerrCHDgVPrM5H0yLz73h+4kJkZoT8PqFbuy/vDetZJ4c8IGKdFGWX
1y91P3pwrfORkXMfa1PK8It6PRLHWg2XMmOKleJPFTJ526T7PpzvoAJ97xsJeaejOgATPBV7I/f3
+hS6gaqcJTb3iLmIpv01dIZXD2C3LN+tTH9vdS2YKsDZQCWHPtyU8QRbE5AH1P8goJPMKTea9tYr
162CTSJ3Sx2blJ6uLfUukNOOo9alvp3D8BZnxbpTWtfsHqyqg6Hqo31nFiBc9QZj9xEPTQsc58Gf
HDhTiKzmFzhca4x4cJQt11Yir4uUVQVN3+l+1hM4Ck6P77iD/g0nADlwzS2ayW1nZtd1GIRGue/r
U08oPNY8E6jvLM1agwumhJF4Sde8Zh0tmxrmaWa7reQeG+3azuiDjxhxAOFl+q+tz4S+f6e09wIy
bgKSp7JOlTiVyjEq96JleFiq3Jd40oNHI/lWKCi/LG0HQn2DgHitKSoEausRNcgO8Padzoi1g6u1
V5iHaULg5RA5/P1QNrscb4OqN5vKx8QyNmunbN0Zc/oE3drAnFun+boBKlD7tyHKrrGhlKTRnNj7
+kqO3yZq0HX/S1WdFXNeW9t+SabABax0RPO26nPk5B1uKQsnXHUv5AgNc4IMQFWHTGvpcMmj4bpX
gq0cwII0bymzw5GvMOXwMnKPlgZms59BrrqipvS1G4Jj0Dmcm2003fhYgYIgWBswHuOMjwTbSN7O
QFIG/WxMO1G6A2MxoeRvW1vVerQy7Ycw2E764oHtABXqdFcyzzwQEYd3kVkDf7iLjG0degX4yRAM
WjaxSCHtPcbGDtr8ymF2IbJe7PrcyGgdkmuRZewKQIH4iL3YoDPcQjyEJF1BSfxuxG+V9Q5JYhl6
YCG904pgq4Q/G2c3za2rQxsFZLPRJY6O7jxmMKx47EYW6yF1p+xF6Oc4d3HeQKJ4bjB6WcZdokLt
AO0wdrdZ6zUTFCLwFgHUVSq/1Wos93P8xrtv7djvc3qVgKgtDTQQ4zLO6HZBiB4W0oO463I6JTGm
mnHojuWtDh40lT+j+qYQj5ZznTkPY3afmREmN1oByIf2wi2TqyxH0nAI5b1Su+hRocUg4Tt26aFV
v6Ed7OddHKAhPqra3mSZUM1bTK1mfK8OrJzlr5ibT+AxSWJ0EsoqnK+qiOaQ4KhGDb45V1N/QR1m
jhdYISQJulMriS22ZfI9eccs1jvfatqy/M1kHLsIFYz+M0MsrsKSYbBH+gDfc1DA2radUG0VpPo8
JpQEhBTeOUr8zXK2yiILEO+jvC/531X/pqMiphQ/O/0cQgmQ8psyxW5c4PkoV3G/8+VpjmLml64z
hmyrE75y374dx2fd7lbV9ASgk2LxV12RnwZIQnOYL1R124af9DFaQcY8FU1HtBKfenfynE10CN6j
9bQRLutu8OVgxZcHvIjAs9gKBWjOpb7PMrOuDrG7TG3P6/kbGIH1Vwmiz/aD9F0zcQqbk03URTSW
YdcZh5x0RWx+R1SyXjfqF1vrz4JYgzFQTqBBl7d5ESWXgx4YjUpmxhiOiX7VNdsvIspP4kkG6Rl2
Z5ae+fmLrbvuANf0446NpkZEWEBPr35myGb/fhTxScVN//Mw4uONgEVbKbSa9ENqmp7io72p4rUo
7rLyBlA6fmCwTF6WPpZGRotkurM1LKEKpeN+JpwDKlGeA97/BU3YdIz/E1X/R2SG/zdU2nX5nt+3
9ft7e34t/3/gpXE7/YXQ8F5nr/n0AdDAD/wDaNCM/1KlY1t0A/Pk4sz8P3gG47/w4prIgBnmV5cU
Nz/yv+kMBj9j6prt4CLlh8CC/4vOYP0XExiWTflYknonx/ef0BnExwfPUmniNZkr4vaE4UuxZnls
/tgDz5afIevGgNoBZXUIzOhdMC0aFOCw44OB3LmWsJZTXIjn2enmbZzaLAOL+Ju97V5mclPFooHf
mJpnWfmQybQ4PGmKVkHXL4X3+1+tyE+2XT38/K1+mXG7u+1gtmzy5BdZOrk8AP/a1/3+QjQwCqgW
Bs+J/D0x9scXsoYmwWmEkzUvrVdl1v0jFFIIUaXj2k73bAvqTTPbKQjKSuM62JlPuCyGkz8nKi/s
uPfsNEI8BewQKDEK3mK6xnyNYDRPAav6+rbUDHguc2/x3IHokUFtn1gR7FP1Iyt3S5sXjKpgOGdR
Ua19kW3DPp+/2POLZc/98WuyVDIOJh0BDkK9zEaiZiub0ozpPpFttmGYOjkBDpjXStTz0IMJ6zCn
rXA1nmsTBLYWx/NRVcBIJnBud+E0vmYT+ElOR3GFhyPY2P2k3qnILs59Y56VWGmYqcMJFykKjR5p
Ee1z0UUeNlWMaVGjHa2EPiIrtVP3j0fn5p/v8IESsKyUF1+NVJ1tEikBfrUXuOCft2SvFmlVIeFb
ExS6SjWa+DLj9NtQFJLucvtYthOkOkMjwzyVwdEYCWoysOJ//xgXqfzlRqLbRFB/YkHXpHFZfWrG
YWw7NU7WQ10xDYdXbqVPKc7AQX+M2yA/+Y7ITuxL8hOW+2rb5OVTGMHVBZ517xi3qKWcQ2HrzuH3
r0aD5pXfvwpMiy1cb9orTHr1SasjuiZMtrhdM8zbLG/rr77KJ2eUG1BnsgpQDDWRi5dGOZTD3CsI
ZVJV1jtdBhxsNLOrIbJQcFYa8Naxtrb0ECFltv0JvFZGWU8LpXkAVF2uS2zea12PKgfHbuGOgrua
F/lzRs0fCbshmWFGjUA98IsS40XL9T9XQTdpiodSQyuovAgMmty0JlEiTe8UUo7tmPTHVmL7jrTD
73/pRMvvLL89A8Zm6qWZdtHyjf71D3wr4IhJ98B4XjrNFrdrWgeeMtTHXC/tVd4kXzyeF+WX3x+b
dZ3llCwtn9u4uIfLDhnclEjAhr10sRc0q8zQEpceJqaBeg1KVxATHmhIIn1F35r6L1VJvlgKL7pz
/vkQFt0Fpm5z++qXVbdxVjszlUCIx9I3NnMV/DDsRHNFDkjwNyveCQTWtEhgIKiiGyvEF/X3h+ii
fXj5CIRCBr4sXmJEXv/2LE9R1o1JzYBZmhrHUGuli0OjOCN3Xmmp6h/tonkzsbtsJ0cJjlHDTlEO
t3qVy9UYlffQ98ezafhgm4P+qA5Fwn7N6ZIv6nafnCpQppJ+HwsiOfjQi+gtl42wRTnCNFM6Hk5F
WudaE/NBNMs90lWnyuodV287/YR7uS60r/gbv8/Ex1WP+4RDU0RQTZSXS+D353tL0ZK8Eqh153rH
nGV0P+L/CnX1W7KI2MyYDWhTMeNddM3jZIag1SeFLIrRrZQFsGw1CbRMm620n2PBa+2G5UqK0MO8
wQQga8IK8SXQyda8U5va8nQLJZkwaIMwjI1ZOsWz1ZsdoIpy9H7r+rJ+slwlKaD50ESsmjNi59oi
tTE2ifd70RjNtvmiHH4R3y43jAV1ylZpW4ATS8Xm42lIbDUoWn8qUP4cUHrP5H+dQb0KG0u9klaL
eyLs9wY7zK5vGHsy1QdtsUBr2nSc0zo9WD07c4GYZMOSFZxVzBDID6x926bqOopC54uwf8lMf7xs
IG413sKYVKHNXn7eeVL1kFZYsIfLy7KtVACfTGyfaomFzY6d56E11w6n8SolOfL3p+tjCvufc8UK
Q2jBK0qnnfDjuTIzX49jvUPEGnXOVsYD+/JZouluZJc98JF5mBB/ffVMf/KVoalIML2UoYizLi5R
62voW3MaX9EayHXzmnekLYMyspgigitXmLV6qhmgd/XJ8dJOTpivzfgYAc2065CEZNZkh8SIZnds
5G4Jc++bY5/W9X/+7iCfxucjSCWQoDz38fy0eRPADOH8/JaxDqRGghDQv+jMx1iGGba28A7lbXMb
K22HPUZt1jVyla6v4gljasFkW0ZmMI3mt9KskvPY1RkwxUZZNb7fYvhk1nsM0y/O7ydXFY8i6Cde
IPa/L0WVBpU79022b5maboKoxwsVpeemrQy3FuCx5xSg6t/vpH8PdkzyCrwrnGW5Fvzy46nqrHiO
Z07hCoHVMg380lUd7gIx3johJhrmjnC5FxrpNnpVUa+5egQW0Gb8U9q0jSPDumnV+H5qgjfo74zz
L3SWzH+WCQyatlK2nR+t6zipV4lPE4BiGF88h/q/3ZW8XyzLNuWyivINlo3OH+tnwZVTZD926zyO
+gcnt8jtOfPrhJNypYbTsajH9EqNTecI1qv2tNl8nQ3a+qfK7G4H1bpvS614pm8Cq5ew4Xj0ymox
Qx/11laPwoFNorTwaZVSRQsQ3Rs1UqWqxpop7Lo4S3Z4XlWF1yKr8hvGWKnkTIl+kwcZOvMCKXIp
029GjHEtGAf7VCJKIKs4Xit6B+9T1dA7tBbaW8v7JwyL2okJR8GGkbAzuR18Ye8qZ7LOvjrO3t8v
/+/u5g+rGI8J8yImZG6a9v5t0ySLBBl5r0zrQK9Mli3F8nymLQ6NnTtuOcOrSdSGxQXxUdksPVES
+LSuv/h0fZLxIw0hUV2lXRRsEgVv+sSKxCubtvE6sT09QBihRvo+LjOyjaNvuxIVQbXuCmyY1ZC1
t0aH4dHWxq2T6fpRFik7mIFCZp8FzoM9KWTPQ/u26sZqY8vuK6oLQ8zcHRcnwLZVFeDZ8hY29Yu7
px+jGcccHtsoRbOjFKZ2UyBLiVslfIIjLldGEmj3eKCYr0AK8Yx7931oRpxwUULGOI2oPYncZsCc
CMUzy2m6Ku18ukp0B8+kFoTMWBgFyUXl0GXKeDPX1XSD7za07GanLLLk0OQforFDdG4ls2oK/jyr
Kl5lnb819fDcjF1znYQNWuh6gLRkiFXeifhxcLQclxUY0Az4jqNC1/mtK8YtiZebS0KZBGAOuPRm
L0tR3KdxcD9kPvxcGSsnGarFkYIjZjyrDA7VNFMLS5FaKfXUXpkgpara8LTlB+mlwLkap+q+4/f7
rtQOepmAkDYdlGotEKTJb9VrM+vm/dgbJoa7nGqhkjrLvrL3BguQ1NwF9h5tIMRsW7xFeQzANW09
R4j0zIDjIatNf1dpvEsNOTpUcoLvhR7+Ej2uqtEu53WD3gGodFytc8Ge/nc0mSbUM2fWbbdVUGqq
g6Zd1SorT91TuUyT6XnUd79fkpUUBsVUVBF+10VXg2LfjP5kerxCiqvQqNS1mQxvU5ugeDYB+EBd
6I4FkjqmUvjHmJvaKXPUuym1whc+3CE0O0Zn5fDosx13h7QEiLzkG6qi949F+2om4koUvrHrp4bQ
QDEgAmvk8JOJinBZy9qdm40oeTi9AJ7+W9dBL9Yr6yyJMa8ixlFkKJrrQbLmD6Fx+K0v18rZXIVm
k9+EvZhu0k5/s4rBWtvkHQAH6/VJiYqfchrJfPf4jBExp7dz/WPSFuM68zd2m89nIRgLdyrw2Dho
6QNEgHqb9YgHiyjxcFaobtiQtK+HhBJR0LTbqMyqs232LgJtisSNrB+SubLdmUXBRd+RrosEJZ/K
EoIP6qoaa+MeRdSA3Jw3QG06KxGq4tFssDZPNoyoOaToYciZAUmNL9P0lumVjRa7NbJ1UMc9fUFF
WOFLHVScbkNyihhc2vx98bOI1D4+/To3vw3XhEwYbD7D/v3f/3h3xLzYWyqp1Ex19seTrd/WY0JL
TaRsujlmp2iHPoLdcJvKCOuOQlsPQ053/UYfA27GuRJuq3uqzHJPN6iymwrqt9l3Aq8vQ9utJghR
IZrmUMvmTZSnN2UrkeiaPLSD3ecbLahv55m8mtE7Gy68gxcy2Pdanm4aXXk3SuSpWuQpJvNWc5Ec
Wa3vcnCvd41O0ckWNoNGRu/mgFHgNmqRsW/8EMPVJDC7pT5crv5brWRelc/tsVvYDabahFu2HCts
vleZHzUUp597k4W8L3ThRb3D7VbOcl0hxRn0Fio7BOHGGXAz6tTRy/C9QStbNLhZcnILrhpYldcq
3S9zYD9rxfk1U19641CrcJTjUCqnvHq0UdDc35YC13UxlLlHvNiuhyY1XZvaKe+1bC8FJlWbVKGb
Oq+BOjIGxn7J7VXTOKh+sgv1QeLNUSgWD+azYLn2mpa4BdNppsX5PuWwdRKMR33WbkZFL+GCpudB
yvjW8mNrHUjZuIponqTa05CI29xLagWuebbpCiRasSWwZiLe0fwK3L4OQazRygO6w3Edd7eNCfyz
1PRylSIigpdJbX4QKp7gmHghKMuOzRO9e1bbU2oa8bxOb2M40uKegeFSEHtxaYnPrdd6kh4hifDG
xMiX9PzBDqGwpaMB5P0wO0l1FGiexjSBx9zT3CNtfzXlhfCmXPmRDOPJb4vxOtDS6WwjtuSFAlpa
RK6yYJ/TlGe2o55phmtkoVgLsyRyu1gpKYlRVGbLzzCZ75ZZ543CD/fNGF13mNNWdkI6imwC2V82
xKumRgxUdvu5VvVNUgGQoZR+jKIkXlv1cxJicm0U52dnVtmi5mWYLyuTLfd/58Z2Xq47gSpGO3R+
YjM8KN+d1L7LJhpc0iQ/QiFkpV3hvLkt6l47Bw5/QJuPt6KlHTjoq7ewBDM0+sNhVt9NAylDJBYl
WxImm2DkFs9S/akK4PLXnR+i8HWwDnMXDFApkswdcY3CZDeAn89ZvcokLkfW4Z0RRUQ6PWuozA0X
kNmPIObcOzzJK4FMZ53bpklXBD0rYPuUQ8RwY9sFtad3/DFR2jnraVSGdTDmP7Kp2jlBvLT0ZGJr
dN2hFDzlKDrVjTJDBFPSft4yVaIzrMpyXtWJ7rVtNuwi4s46OjYN64kzaZnXeQijBWqIdlvNGsOI
tAR0hKBeGGbSXayg5M2VpDS33Zjt6wTA9iQYrYhGs3DVEr1uGkre94NDRND1xbpBLT5rw8/MirEV
roI4LDyN9xRdK5bXJ9xpowi/pZ1vryyz4FVkGNmBbQL2d9WgCTUuqWUPNG0QDHu1CYtlctR7mau0
KcQKrTdIQ90sTJkzzoaHUP/ht05FE9JPihcaNWf1oWJFwqBHVJNkibmzEwILNHRrlL+t6xd0mbDA
bHEGqXt7flG10dzIOH8z+WqCTg7PwHpMYCPWcQ1/3mac3yNN8RDmU3hMYno5InpwEGElnj/tMR37
p1ipNo6J6XOUEj4bjZlrLKilF+lVBR7fD11fa2G0zpsyywK3yaFRmvlN7SSHLkofRLGPwuAlo3hM
O7NVcJspCCNU1a0VzCgOLVCRDnGLPK8XOwNuKSzOMBXTb37COzQs5XMt+YXCjZs5/QlcN+aXov3R
LitFweMJlXOfjDXAxRF3O4G54UUTwyBl3CMaH7qT3prfjabLNuEwfw/DXyGquHWSRLhmGpMdSNZH
N1Oj3GT1YK8qlRHoyomVlTUqLzbaJbso9Ruz7Kp1nPICoaI8nepQIPSc4wMZbcY1jLjjvRDdNZpK
h7bteGZtPLfxZF1zfVkHUQqOEENXlpE8q0OubeLhJW0b87ZMi9SVIUJiwtNVPdIO1dn4igfChllM
VPM1Cot6P699Q1lEEneKGfrbOCSvPCvJPV7Anq1A+j2L8mljU19hxxQ+kMd4z4iEb8fGOLV+vWuM
CII9DV2e6BijLWi9XjspxMkgK7J1kVOj18h1k4si+EoLS7jmHCA4GXXsLa2g311Pn3rjVjojXik1
o7sCcWpoNfu6wHTRlc1Kd8LRjRJC9tpI7sciNddWFdE+4ifCy7rgRyjrARJq1m0L67uhgMILm941
zBPxLb0KQtSHpjB8ZOfXqpFf60R6rt6lP3WnZLIpUnfDyOZwmqLXcrk1qk6seKMXK6NTjReE7yti
0WjvaN2pi+N6I43gilflvqabpiSyXBtD8BxqdeymhRxobQivDT0/Z+ZgnBzLfiXRRQdHl9RuNQ6H
FK/lqTHUK5YpBJYDhiLB56pL1F6iPpWZ8hTa/gNp2n1JkY7/zdowDOsyp6XvknHxOaKxq3U6JpJh
4XGNJsxXsiVFr+/yEs87tSa8CUa2Ma08dxPFPCWdT3NibYJ5RA0gA/VHXrO/c9jpjxKdTBZZchUW
8RMuZbiyNr/PWvGqFSqdc87ohdDSQ7pk0Gq/5vrU79sCYUVazUyb029G91Gcl14CScbzta7eoHpl
L0n3BT02iG2ssbkO8Nlxm09iq1dK7+mm+DF19UzbjLP061jWTpgsd3kvHo2sZ4afR+kEk9fBNME9
qk5iV3TFq1B+pS0WiKyh9S2deukNSmqz0Uobrxf2HamN86zRHxK2eOLHmV685VOmnZHdKh17O3kq
IyFfeOPhLukRK8VV7w4WXXi6SfqLUNBtCzpcupyfpbzllXI4BBiZN+StrOPDEGf5W90X9zl5sJVq
d0y5d5bhsmYF0MOKMn3OpXZPQ/awKsAXB/RSroNZ7ure3Bsifo90Bh5S5TVoHkfVCDah3E0l7VfN
ZGsuo8C0BAR0tLFqr4Rxg5fdbUP2dX2SGW5FgdELA5Z5NTmi0lLXfVyw3I10tFn+HX4BuABIJSez
3VUjd/CUO+GNqJKHPOb+r7Qc7QXzy20D3qwjJnHCpABQJ+i7qnWIdVrwo5Wm5so42wVBdZ3T2rVC
i34iTvseDxmdkChLZDC89HWnnZwg3Qd1hcSjIDatjWA99lzTph2QEJnEna2bVfNTp087qIT4Lsb2
V6fPb04Mj7Ah2jQG+ryGV8afk+2YDAkZldbjNWZ6nRxuckXRT0oJmBVolVOpGU8aEzqdurOxOSIL
QSFplAgSK0c+kV98QBPJiMIoj6U0A3dSabycvdhKXzInJLrK6clThvgsyRxlqtWdrcZ/MZZHIhXa
FYtpvk0iuplLIxBk1NqbvssCr6nNu9wJ7LvEhmIQCZxAxB1CqDdDPNtoRm23XqTNjIoTJ62qmkB7
KKMdi6xCNkai1BUkuacIMO5U3GR24+xjnMXurBv+Afer4uBbjTWYApNs75Vx6d1Tml2QGjQl67Hj
sft/SZJRvYYkbHaZSpQ5Yzdn/72iD/mUUb9ax2r2q1sQBynUBFKPRXUVN2nvhkZPX5pmFffs27YF
0/j1DZVOsWojJfAmrd0M/D2qdUYv9Pww6PrbqOEko4XW1Opj1eIXkbRYNkNGfMcyr9H6GVRrU43f
G1ZrFfdaYrCtIR4Unb5duMiFUE8JtEB2JTe6Xa7K6sGI6WAzYRmn7K1z1ad9DUBkpn23CE6I0F7h
s3Wr5JvsrVtwHp7W53sSDeq6a+nmSqVyN0XhGRT/ylbp0JxM8gsFrcUlfVhbJ++hcCXJ3s/NWyKd
6LYirurUXDs0fvvEpiTBTb9R2Eqt0qAj4Bj8Qy8d8GSZdsidmP2ag2BqNJDLhc33Oq4k99GEBUwW
a+q/D4NxSI1UejI1MzJisfLQ5MPRbwzuKh/x0uTPcrV80qKYg73DMw2Azx06XE9wqPi8fvEU1T6o
CnEXCu2U41nPo5uUvnfmM8p10ao/w0LeFo2Gy91GIKprZD5yDTIRtR7e0S90f+jrpCPf0xvhI82P
TBOUKz0ofberLOC4+ruaGG+qOtarEHEkHBA68GgyXflOfmbnk6/syqkYColuMyM6xZggvFmnX7/J
n9LEf+TJgKZrqi+RZb/pneEmQjzrnNmMSCzM0LOh6340A59cTBuhcrppCP2pnBa7MNeHrUlOMnhi
bznV1fdunl6isrxtWxPCXV2Tx9ArLJ1Bi9iSl2kCSmOO5m/gkZ+yRJyr0iJLJuqIhdQIPF0erLrS
zpNvAT7TNTzFbIDLLllnKnviXMNypYnrKII6UqYKoqcyqrdzheq7zst0lQlER0WqHhRBL7miMazU
Kd+YayuNTTTXwb7r1Qc/1w+FNjhrEyXsShXhrzzyJ1eBiT4Jp1/ZWby1hXNXLlZRDeOZHZanjN3d
gXfuRhcN+aKchJ2pgNTICfrMYl6rveNQYUpfq0Z50WY/9rJWf48V6WWSe4d1zi/0p8QJf1gK55X3
9dVkVQS+oIwpT7H18NkKKAk6rbEAFaUo1M6cCK4SomjR7NiC46iK912WFcw6LIkvyaWxgmjEgFYC
Ap4JdLJG3YdRdDc17WvUn3l1m/2An8/3g31ZjN9FrFFAWFJzYeEc8lo5JTVCLCX8rihZtQuFiRAK
Fygbvraj26HeF7p5V2WCbRyhfrlzAMNi/x05ecmws4KjH0I3LYNwU0wtffIoM9ZpHt3ZCaWIQFj3
E6z3nRlRt56slFWyiUhOs8hkUxKtGLsOn3S9Drf/i6XzWG4b2cLwE6EKuYEtwUxRoqjsDUrJyLGB
bgBPfz967kZleWY8Mgl2n/PHqiuT7Q2KocWqvlXWLudgdOlnmgsyqXFSsyl5SBvFCmw52M15BWzY
FXzwYvVY+DZG0aIQka5R5KY2AaoyWIhc99hpyzrmKIpvbKuhLq7ap15qrqcqW07xIROuPDoKCTda
e1o0Q1bgwMZ5rw5SuUcDYnLrldmfzh5+455pyY3Nh1G7PKbpW084D38jv13BrdOR4Ma36Bjx2xTd
xrgu8IG7NrbzFcGf0Rh4mEEcxLM+CugB5fYq0DgtpnJ8LBp1TBt/3HUDwTAzbVWY7xiVrPJkdlUf
FS2PkVEneIBzhwi7pflbWv0EsknCTsC6MMsUUiJ1P9wcmHChKq4r49cO8jYSIzeNxo22Ssuza/Gg
+AmFscxw+wGBGxGh5bgN6kEc45lOvkqHB2fUZ6Tv35N2orzNKT+bLIotRtvfdZm8uPG0SgxhUVJM
K1xm2G9ZoU1kurmzHrUBtv4T9FQ4dtpNt7Jw0ByrfDj0lbGdDYHrtu3ejYk8eNPN2nXgJdegc3GI
kPFJSUIkqv5r9jhb64wQ4ZjG842U9TpUgsttmlhnejsDfD90NwypHvQ5rSrwjGAsyJyw0AIFLKjq
rszoEXaNq0SP3nGy03cF/Fne1s6w/wkTwL5RxH8cJ92p0sZ9W/o/VLuQ9gMrRCBP8tjl9EJPQUY/
1u0wm7ioKkFJJTj/HyOmYca2DrM/75bJ4BiIX9NlOI8NViglTmC4X8w01Je1xWtbdyca7Xl3Rt5C
J30LLDQtYNl3+g8qKtZfr252qdFs2p6kfuqmJUN2a0cTh5QIGyKeRHDIg/YLzOCQ3EKy0QFNa4Rv
XKJGSENkbxSbviN6n8D3cxrrcZt5cMvlGDDvcSjOdk519k173sbYw9AOVkyn6PvK4kUu1cYp2IS9
lrrU7rY79ECkdoZvozJElOnlOPmejBaNcLZYpL3t2Dkg+3a1xYGVTq2xSd2WwTdegpXVr/FxcK16
tAubs0NVOxOpiukAXBKe/cKjf2lBhms6NBDW1lMZWskxs/0a3c1IG5nJwDep5VWL9O/gu2/gI7vB
s/+Eth5ZCvFmOYqPj7KMCFkNhEVW/ZSJ2gU+wJ3QFITqjiAtidtB2ul3M7q/nKlwWTNvGvJB+8Fk
Yy1nbBCOZ7PydK+jbh7rGqUPjweJc6jHl5Fun9q72hg9ylTKQx2rXUcXQ1bHv8asmxVmC0HKboKR
bKRMwB6O9Rww6CRMOSa4RelgH+uriaKpXiSbdADtur0fnTvCiYCjT9N41RTe70KreybNuj6y6iUn
NeM4b70bDzvE0eyOJwUJswbCLiKrdIAgMuPBn86ZjeVTlVW1yeNso8ca9ftgkOc/M8CQExnyqPFg
DloeyAXGJCor6BZgHiO8TvWy7ubmagSiPUwZ9eBpepfQ/e0PNLJPVcwBgRtjsaB7CuMtLN787nnE
zqbKxX0UlgZkMVdL4zWHSk9v8UItUdzPDSUgxrqfnAOGXn4n6d/ZKXOMGlCpQ9e/dL2zynTKtJ4O
5yU2vhyJc6nX+WYZTMT9Ou9XuYxxbSSi39ZTsy+FQzViugcTJy7MGV46trHW0/IoGqijUKmtqAsO
PNsEP+lwCaq30A3NI7HZYZI061aA/OWjeaiGkKUyjHel6VMy7yLiC+L8DJFfRE3KZ6oU9v3QDm9O
n/5AYKvIdwz6/zrHP2Slt/Ymnd05M+2P0D5GJZ+a2I+gkQ9lvrw4xN2ENlxMGTvL/dJIanubiW5f
bW0D6d5LQaOJU8W0kGtYFk+gdWv89rue53QfkHQpYg85pV/CfeER60iZMzvaazu3vhsnRj0TXLe2
FAJBD7KgVtm2NBe5s9R459sfkwsvNlsLBai8QduyXh6G+oZIhsb3wKzQVSiEl6oJVtVI71+rbgNT
V4cki5XcxZ16N3GJxVy8CTRKVYAKmCGPSgtbzyxzMvriYVhKioY0BxFLOdKw0CR9zTVXrKVXowDq
8bpyw+nC6l3VBvIDVDUFfgGTSWGVpjdzqqtewLLo2um9eWeallippfo2Uv5XXT08Gi7CDZLf2CQq
svH8wjUj44GPInMSxheH5zfQQ7Dz/bzauNIKo+xrrpYfLIdEXFqw8Wjvi3XmZoR4U1NiL3rX6OVZ
NAZwkBoObgy3WCqeCjuJk/Viw2P17AXDEOe7xvy0Y1quKnwCfJzyEzAmM1LNBQwfSLdJDRvhgLdO
rbom7bw1tdXsVTEFm7kJKd9RVg8FpfnIynJXlKCJQi/lLvdxpxpotVCdyjOwRbMTpv4yQpnssnQ5
OjbP1CzcLpoa19iQD/XDYsVp7TpnjOvGLg+nHwRO1dOceDgtuatkm3MFuBxNfeHZrz6or7IjPZQD
wZ/xtAHNDQ5QidexI56+L/H8hP6TN4hvLhGQBIXaQtjJT6j7F0VoxCGzjWMPpQKWVsEq/fqBAJZs
3tyAuTiNX2Wf/0jD+EMALQR6HBO+J0/zJMZdwl+DFxKprzt4yzYNEFJyz3UczazebQ3w13gODiEL
oCuZGeHaba6Qp4xJXWwbXKmecqlFpg1osicaksPxs+7YEuzkPPk8cXrMojhr3Gdnjvn8ztX9aCEg
DYjn0O7VZxeJyKov1PC85GqbpkV45FTbGVn6N9Hptexu6quaNTCIbQvGQ/72hnWWcdJtteG8ZN1w
7Bbzrq15g0obx2uA9jdOl59yvhc9JSNWOXL1VfSBE6m5Sfz2jQ8S80D5m9wWtsnumAsSLr7UTOu1
FdzUnNvSI+BRCSiLPpwx7/buyzCNTJk1JxJX9aDicx3Wv4vMaQsb/Z8ZNCJu8xsY6pyXsbi0Tt9u
ndTY1bjTWeoAHXsHuG9ovLt2mrZmn9CoqlB/WB0/ej29qaGDQBxSgo1HRNEVH5XIGeXWVGKDVOCn
NNrXKm73RZgnz/6UHJ0H0z5M4Y/oWv4e8TPQzhNSsWYba+saj+77GHMyQyljspqOM8/tzUWcz9gZ
yVOwoxmrqjn9EWTbR75l0HkaxmulNmHp8ZNPnzUSI6un2Dk0TNBV6Glr/nbngX0Y7L4N3NfB9u7t
ePGPEBmHmE9DlDdI5It8P4k8ucvIRyHuj1G1X3iR/YEDo7ppLPTfwOGQagxLrmM9XD0KBg0siFWu
3oaez7ePpFKn6XMajHw4+BrV1nDjwS1AmoCVSeREaSycitVUFAgtqhBnqO4jsswT7JfmZvKBOoP0
IfSxfPKu5rASemu5pbEyPemuuzx4aonISb2QSh3RU9lkleU6i5FQqFSYa504V3Me7DvNfdam3Jed
rqlYr+RbvLNl+kdaht652cD8Vyi9zbN0jmRcPXWTs6xd4C48icAQUxHTK96+OoWootCvuAIammw7
g2q24svuQ4ailsPGmNHrlOO0Y1WcaQyuukNHhqWLZpbn08dBGU7WJga7YqDpL7Uta8ydZhz1fvUG
4urubJEAjnqUZFks4FHc/JRgxnsJaLzSLGgru23p5IFkMUYMrUDiecOjNxjqQfgGLcoC8LLChcHa
QImtqu1PwUi3dqueCzdkXOFw6wBD1LunOfOVMLy1aeQ//gJ74LWaAHlqv8GCbkKmgAuZ5XhJYEuh
5Q7+YJ/aCp6qHDJ+FK0ilYzdyTVpgS8L2qimMCDXu6OzGbXEkTf9e8bdjNSjWdU5q9CYr9Mkv8kZ
ho1XUoHdLIDFg0a0V9YX2GhaqysP9km6f7Vr25uy7PivSBBoqGiaSODsU1CrfD1L1tmRnXZlHyut
62hWhAbEmEBd9gfPNSiqxwtIMfi87QqD0pAe7AIn9VzmRxQgEL9O8cBxsC7IRInMZql47XgqJdIA
MSLhc5t97oIDJ+Gu94w3Vw7fHmgzIAFl2u5ovCesJVUQvI5G/BDUMZm+g7mtGtlsENAzURHSuemm
xI/KdoQvClE7NGK4S7luM6Nt9uyVp6x27wETZwr+SEXhNV183LHZPH5PsMk1GJaef6yBU6S3WRym
iVabmtW2d5wbl322KXFdaZPyjm7p3ptlfI1z5xT02d88tN/EPIPF2c2rH3b60DWFFRkdaUuTRaPy
4j3puL95RhEseZmIuoY2LmVgTL49QqM4THFIfiBiLts3j3zosmhQOR+XppTbJJdvQNCPTm8/TGDj
+OReY4pvyAS1u8jsUaB3E3NCFYcbYNCQcAoNS9h8+x5l77XFR12IuxxdKMDTvCPj7kkxeNYlt/ii
inAD8PHxaQZGNLP17Uh1aIgAVZiLzPw5a+JHoms/s56YlTym74D8Ehyl6YjO27Ufoe78Fa4j9qZ6
Ih4lpUA9TZd3b65YlZrgW9Us4+gaUWCFP50a1p4l33oZU6KTue8tp8jGJnNrHXfxQ0evc84anViP
ZdkHa8UinlsN66HaMxcnWflGB197DJq/Pbt/tHTPZrUgOs/rF1N1SMEDUlMs/9kKjXcE1sdW2SE2
ag7mWgKwq8ln/KymR7yrZ7s3/X0xAtWR63KueGRU96xKphM4Xn+LyP274uWMGuD0wn0E5KJKOqmy
1ZzQ8Baofh3bcwpkg5QyGH8H7ObRkIdXOwc1c8rqYI23urxq2C0Jn3BtVE+53f8GSWKuYQg2vXB3
aQ3oIKXZbauCx60B7kUpvQ+l3++SySMBsMq5ou1lFS7Lo5jJueFJpZRef3qFTZCygVYOqdIqLJhP
mzn/aIrhUcVNs5a8V1sjRmbWBGUk53+rTUJ6BikKEoxVOD0daTbxGcncP1lIR4uSGpp+P8j6RVbF
mq3D4TiOTzMmoSjsef2CjNmjb0B1bpzUarREeGgr9SrgBICKKtyyteY4ZB2YELvfSvEOGPOy58Yk
1amaEdDXj7GEcrKs7tNvARKbGmmz5/WRlyGCrRuLQgabCr/0R0F17AtozqTCfj+2Tzkl7W2OzKNi
EYjZAAzr2sdin4P1Mmn4jH0TdGFgUhRIrujMrUFmwU9R2wr/K2Y5FCeAg3N5WeRjO7EB+eLs1dUF
BTWqHptVtZ9X7AC7lEzIMDVJiB78/WLClcwMXHWcveetZGMEtwrdEvxNiHpTOoe6E39Gi/2st5ZP
DyVh3H8HIUhVaw35WhbzHfKYac3WSf5BDp5dGvNL0s/mtoA47FR4R8pny02NW8I1qvtiEicnaZ5y
CZ8fAjqshrg4e8Ale9fPjpWbsS4g3902sLaUxyCGIoXQ4UdrFBEjskDZw/+vrZOTqyiCcMHXPNm9
KmIENnRqjisCrRcuCI8qeJUocZTtT+bSfsSEBXfhvTIVpptamHOUzt5hGksAhtYMEGLzMxdWuvJi
crItTpp1phRKDtmjUvboEor7R9+dSICI7S1x+diCSX5peqDZEdRONp/zkFuwPpxjZZ6+jL4yjtzB
xbp3D74FkKZAvntZOefZ4HPmgYy0ZYCZLXi2s29ZWFdL38zMzcAjZwN/NhOxPKP4TXE7R4av34ea
91pxt0v2ya1f55/XqgoY1YRzbWeDEAuHoLtavitzfFl0jgziFWdCU4UsESSBEpZjLmW2aWRdb8aW
dXiM7+wYzMyBPeoDd1+GMzMOKQpZJwUBDug1M9SJSzX+qRwElzPszKobhq9EI0dCFsbj+iMUkFA/
CPceZe8qk/mdn+ojg7jJ/TV4m7TMXovc/EzCgiZ7w/rVhQk5r236j4Pk72C0C65JBHEoeDnEuE7z
mcgPMTXvs5X/miOqGDHQqt3VqNvL/i9Yj6/Ka2eSJzQx/7kB93ho+tsmQKSwhJR2WbCfK3OsP0ZR
P7qW2voqJ1Skgz4oSj6OnhtvlPWyBISOdwhP/bYkLBVFhZWE0DU2EryRTd2udIlt0P4143l4L5bI
nzeUHJNSb7hP2cz5k5Hlo7zxdczL965gfIA3eG6LxUCDhLdmwpcLHgNiy3iR+iKh//bDEXO5Dfzi
j6Awj/h+3BLN9GoGLaQPh/faFhybN0e7pFMsqj2r588AVmhg4hm2SgLlbWo8nOzbqy+/DerbMe9Q
5HpI4ciye1O0v1zGDTaY6RQPFjl6mP7XKuze0LQiUI7rcm349K/WCAlsQjyY2p11yxp1+4j8pYH2
3SpQRi/5eEkUKL0oll3Rqaep09Z6cpRaoyOSq9qQvI/y0SRIea5uB5hRlOugGX/jUMA/Iug5yMDZ
kTHBCYmUbG3P80eI0t8sxV3AD3OeaChEYyw+Rsdud2M7H83A21nTT9C43gmV0Ve3uOOuDptubS50
U1ROsNFKBCtDMtervrrac8/0R7kbHlcwdd44BSg5BQ6ztRq2ghk+mtLOjXQb9+vGDwdCPNDQA7h/
WWl8YzzmT236frQgr0RBG265N+cot5mvMEoi0JXqMqvHxuwHoi5ETBVt920N3atZfmU++S2Orwhc
MWckDHoAv4GXqho0djmSgQb59y2nObsxeABx2ckScblT6IZWTefsZo83NfcaOlkK7W9Cpz0kof1l
WENxlGawXGq/Ni+UTz02lvUamEF6N5e6fpq85RkFcwkFRkmBMvWxkr1xsEJcbanOH4i4kCDBKHSS
HJqHeM5j14PYTrHzMKb6qTDznVMvxoeZDo9Nme4WjzRgZylgurD4xl7a3S9Ff5fZ3N8E0H4EsU+i
VkZGT8ZSs+0tJr2egogMdSpxOuMBPwY0bognxRNgpIE3wkypbpeYdQ0EXvkPk+uIVWY9WgbYqJvM
lBm0nXxteGOD1pZ3Sz7f43QpHmWTbCGsTya08ikNJfk0Zs78urwZHZAZLpOEtxyJVuyDy8bT8isY
y6fceEqb4k4NKfN6AKobZM7R9HJEPUKc60UbUZMhwSg871pOeXhTUa/mETRfzUl/WIRsEc0tBOR4
gc/lrQCq3OlhEvOfcrTOk+07bB/Lm9T0aAdQ+ZFOSMzN7K9eLOu2j+29HxinpgNhdfLSiTC/fnom
dmCBsC3qdHIdAYV7Q2948JED1nfd0lBXZ2bpyS2+leKA70T5IHB4cgbn5opRbFj3AL72BeVnvAEg
PCxOQeTVw8RIfLSCjCrfVpFYFAQPmNRumGvmrHMPjNPjb5hzkur4gaItHEQdMdBWma6bpRzP9TSc
8Qihd3Fv3cnhrknnZtt4BLkg4peFOptBXTyM5G55WjwOY8vUVzjF0ez7rTUsD73Rm6dsrkZyjZAT
FV18rFrym+IMXr3tNg6wF4CCzyHhVeFTHv+ZZsw91b7q+4OZJc/dEF4driS6XEPwVWiPflz23ZKg
Fpi9S+1Up9YeDhb6qzmfHwJXbeNYzjuM6N0hNMDNhsJ7qwD/V4XfoLkzygLrzo124O6rgnFTEUn5
Ytm0pWlRp3+Lduv64zuwZbUqcSKc9MSopnT1V4dZsjZzLPc2upOVW5EqVw/07UydvbeMbFsL1KSZ
7tClMFqtK5eNLwWjbfGUwJchTA69+HtaluM4V+mlSSdi2Igo2I/zTvDK/ga9dQ16d5XFi7xakL7X
0RnIEHJt5/jvW4c7PpoqpOJe3Bgnm7yutdkkvNUFuQJtFZsXV/jy3JrpTsvWuoy3L//9viMurRjn
U+8EGDpd5UE6t+Nd3uT7ZKGPsuqm9MnrwvQpHIxbea+d7TohvD0TFL3awq4aSjpYfayUTC7v9q2Y
zGRrKNA/DiCDYDQ2zCkIizPnNtFmty+DACwK3ATYGyLorh1fah0z9iapfJiybEIr6LRXNOitS9CY
MwXJyYiD5RUT82dj1/H9v+9KxHuKWrZHPZCgdTNUFrF+4AJ37zOwkudAtzQb+yPhcLd/mLlEAube
2a5d2tJvzofBX/DMEJd1+yZpuZqrrrgv8mxd45+/Ok5sXc22PJFL09ybVloeYtkQzFRJd1ejz0Cs
6k2X/qnqYUN1RtX3IJis57T+AAZ/VroT67GNw+1owFvCtqaRzfF/4N4H3v4Xu4FcjeoPjyaTumun
k7xxmv++FHqG3exa75CTDf4vhsC82Ub+eUf+ffvvSzW6Z1MsUF7mCDZIuYxfeeExHEoAs3+2464z
oKFF/N3quX+0PwjIKR7HOOwfPcJNdrnGMGx/zLb5sAxAqej536fWJYct78ajTovsPTOZHINBodOQ
6WVmctzw95Zb39PlyXPgC520/dK1W9x3ZmC/SKv/Gm/fiXkJ15MfqshdNFuzSF8reIWTaoIYOXng
P6LXvv2Tf186Kd1TWY5vqHN/TFRsz/MISGNhKHztyqxeD1B/l7Klns6X5kuc4INSAXI7fKnN1gUU
uIEWr02QoDHDfh1Nk+rmVb/RyxI+1AAKD6AH7oP7IKwmfMBmPWxYgqgn6kzn5gt2Tn7aO6fJH3+C
1AFC9gAuhN09Z3Pa3Fuib+4lZdN1OIanqj8MMkGdOafpVkCOXv99kUVzrKcWjNoshyv5a/hBAxJ7
48HD/Wu4H2W9w0M+/8FeblDxY/3/twvmO4FizDPMx94q7Us2A0aFE633CkX0egn5TKHPGiKnc3lg
MGJEBqDjS9CIOjIKb3htixTxAlndXMUR6vHkrqur4j2MjwEe5IPZdOVr3tb9QWGcuRpLdsJergG2
DQgVQQ5Z6ettF3r51RCx2KajM0ERtkyPkKTcCUhp0ITiFErlm+XV4V9w2l5jfdVmxRVgCXW6jQUr
bKcUWhW+fig6/xewwl2HLqmD2iJ97N8njXnLewI8KV1rfBI5QV1NO22Zn62TgRyoIyKJX/774hQu
MSZziekhL8LdFL8ZaWA/seWnL/YUEGdhxg9NY9VbyoPUpgyI7NC6dw5u/ZCm+sft7OQU4DndCDlU
pG0O36YJ11NIpkPcb459N4/PVeiPN48Ko7wYiPvrsUy62svv7GnYVcK9SG7USzH5zo4/T+7dUY9P
KANXRmpvSzdMzv++FHOd/verutE/jYntwMcqRWxgl33h6kVXytl6rZzcOqphkgznTnIpQRBhxz81
+pkfM6TTyQLWefKRJe58y1Q7shTy/b9z2BZBdUzwG696s3S3NYknGyNL7pNeeVdPDskFBf/vhHjl
XqdDuEnCdGsg4DsJyQlt0qDDPiF2TKrVzpjZ37JJoXhtTLq6boeDvp0Ki+ZNhHqnmT3ZeiYAO+6M
/lF4fRGpKZRHgmbQl+b9q117iJhCBvqmybL3mITxbZd2emf4KnsXWfDhlU219aTN+tbO8pRUrTw5
t1+lXbaN8QRQYPSPq24/hEiHHXJ7d0vG43iQM7FGRQCPOA7aRK/oVNd/XxzhvhmoY0//vsNHxMc5
Sdc5R99//wIuhmUXGN8ypn8UCfp4b7Q7fTPuunEpH/zMCPZx4f5SCH40qua7Iq4T2jrLXgYSt0nP
UdfeSMi55T85GeTOrIM+n5gOAIZ0azpfpgujIErrx0sQ0NdZgYi9c6eLW7TLvZphZsyw+eOlc78O
y0ltutz9W9ohPTUKQjHyJtQd8VAy6YoeG56FvrFvYxB2SLut5H4Hy3XuW1OZ5/r2xS7Aqlb/vnd1
nW4xdzv/fRtWI9H16ha2d0tMUUubQmnX5VF5N9OVaK+Y0nI0OF28Mxy227oPUOy4ZvpEam36ZCOE
XgVOCP12i7NQs52d/v0rahTlXeajUuFxaPw3sNO3JrDlVxM0z411yiEBzr4zpk+O21l7RxhlFIrY
XzkIjTaLB6rz75RDM4Geot+GLTrmNr3aQ13u8WH7+6wPb7E0zi2R9KLTcj4BlOsB2ETLu/9+qSdF
GOXk4KZP0Z+NhfVaidnaL6mkubFhJrdiy9jUJNOtzKwKr1XajXd2w16VYreCEQvekFlchrgKLzIk
zbUsmWu5gYDWUqjXGJeX1E9aef4W8Q0kYpgirIKKSMYGN80SLkiXDkBWE5NjfvRNyhuFwv8k/L1V
JZ8cJ5s8/bDNkacxPhKMdz3gge6/iG0rT5UToWK3EGx+Fxd33e6nN+mty3bdgwX9VOdiv5xwjyWr
/m1o1zLYjPchiLNcpd8xDnfkcNnaGsqNI6PWirpH+Wuo945YxtI+JjavML8f4+pDpPbgTeRbrUlw
AYf8dmP9KcnjKcdrqNfmVsefAdR+WL9378uu7rcGIi2SRTfpss6nedfNebO5DMHgrRGkbxoG/rB9
bcFZJZtWyDlhhi/yizdg5TjNGcwEXLyOyBs4Z+1ja+YoTNv+Kx9syMqm/XYR/yT2RSG0Du6dD/iD
IGh3BUdKRcaxLpiXodQG0gssuz15V9PoOGPQc7wRzUHUcQRWjE8l+BsmYNyBrF9tGJIIu+t2vmu/
QnI1w+mVjNJ633o1Ef8hCrsNgk3/OdnhgPJNb2XSVWetskquA/Qn3vgp1ypCqZ+JQ7sRUZ6RBbxv
zWcRqB26bZNb8UHa413BsJrMBCuJ6PsOA7OqLj5yJ+ATu1i5VEQAJdWgteGwt8Ry7IqLjcrHndyj
nrqdZ7Nobdj3T/l6lMauKolTW40bH7SfGEyjhZrib900R69Q2346IQ05cTsh8wRp2Dg1yS4GFXBI
WXqBtmR8Dm8XLL0mH+6gdqRdgiGXX4acDyaYC9vdW/FL1Sdpa9v4ElzsD/sjG5DaFDP0XYtNGRgq
GOdNGhiUTFICZ9GYlm8KLCugQcGzU0GOJu8An7PHU/ZZBa/pFx8ML3/nwWwgzNyMYN9VjxKP/w9/
9tW6V/ahPC1oTGFF4vnO/AnuxMv0aP0xHVyXlbbu6zkKMadR6uqThFseuxwaHAxgh8StmxXgLqJ3
Y2UhuUc964j3pcy//AEdqYVB+7o8uk8pkmCgPdPx8XluPHOHfBClQaAibeQXGpJqttJpM1+SOzfH
Czrxar+Hn+mU7saP8NOxrZNrR57ko9bp1e1148lg6Ei98SpRGjGPt0Q+r6br9FhgM0hndTZel/v5
Yh9mZ+X/IAtPi81v7NzOKHQLxnU6Zcdxpw7BcU4e064kN9aYKiqTLMyp2ftoOlHVAtaU6AcnRU/N
yT+shr1xOyMakT4VCPkK/VhQk6Ns8Izc38fa+VTFGa38TcKFmtXguIyQjCp2H3xPw2rV6MfYi/zS
z06B4cijmldcwK1Gn/eSHeQ23ia7q1MdEgqO431inozP1Y2eFhtkN2hsq3Q9vhOQai3r/s3+McvI
Ms8hfk+O7Mh4HfLogKHFqX57F95/ZbwZxd3AubYNDtnOPPR42tbOH32ZL9598jKzO5swdBGeR4vF
f3kP2ebKSyNNWqqPsYp+h7HaWTI52GazBsQa6P8S/dWL72p7T7ZVAS7YbzLnnmeg5hNJC+q8jY2t
G57t+V6uc/OQYxkRaQTzISsej6i6q1dZj1RnhTQIvjeyIQJLtNs1gl0oJshJllzrVLddBF18jy8/
0mrfhwerlk9o+nlSA7OLuvBckAice5TLyDkawlO2kGJR3xGZD8iyyqCeyB4uXiBzHdfHDLhq6iBa
wkvSbEdcTVQ5HoEz1hB4oCctCYZdu82Q8Sy43apdT+I1rql8SO8T61Wh4Lssw7bpzmLIoqU44pkH
1rgdTDHxhORsEFvsFT9Jf4wkORsRDC0QSqm+hFjbFi8Gi2hCUiEBYCtfM67mV+q5BWKElW3U2+8J
WTEHB0Fx8VmPCNe95JwBQxoS6VH2yYDFKxbYJ4R7KE/IcrdUlHeEevfcykv35rstc8oWP/d6Kt7t
ydyHm7y00Bt7UEkoFY0DIuDl+DnIe1l+auNRzuUPkqNTnxsAPvIt9YmkdHBV6JH60b4Y9ho700eZ
eDoyTMHVhDxHTGjIdTZQzZSo9oy3yzw0U+vtg6WV953SLXT8XDyn+kaBlBYh6iOvkWFMbzWQ9lft
2v/94vY7RgN5lSVY7DBkW9sF7fYeVW74TEPrdcQ2/D/Czqw5TqTNwr+ICBJIlltVUXuptEvWDSHZ
FvsOmcCvnwdPTMzEzMVcfO6221+3XILMdznnOZiM0LgPiy7AIeKo9pQf8xxZ1mvgmvra5tEz5qbd
zDCnaT6atBLnninoxm2aFULBTYDNP+HjWjDj+/raZd77GDPSZXozXZlLTPsl7ca7rM2DYynW4mso
5PMkJvnswNuQvfGU996bg92XyZ/3bLtpyaCdHXIp2uYBe/WvPmNnlar4ZXCt4dYM+Je5PIke5Qdc
ho86N5wz4E8fXXjM4fC/mv5/nf+/X0Pq7iEU+9sqARIaAhj2nrz8nSv/4IIo3w2dHnb2xLzRlelb
sjpCAsGnTPEfXdJBePYusRwTCSGDG0WZdw+v+tsSNW3HCin790M0o4+aId7byta3ae7cXeYwvArm
Vj4Yvi7DoLbOQnjJuZs9dYjdjLRp9jHoAsrhMK+lpjCq8UrdKjGenRJzuPC8Mj9C/3CfxIm4Bmgr
I7iGJLz2h6Tj2xKyK+8PRc/DmWIc+mzFSqjOg9eyz5ZjNabflayvVkb3ZColbpZvIDpKGDxnw3wP
uyDYz9OCbKGyzJBkynkT+Smdi9fGx38TgYaEnVsG5owTXPMfHtnduPiaHsC6Dfe+7qO7WNDBl8hF
j4PJiswaAa50C+bMuWtonVMz+c55/pRInEMJ9ZeDxqyvQ9fWV9kSReu0BB6tPxP5eArMIr/O7TOj
de8hG63o0fCM5wnTjZUG3PZiQQAiM/HQlUkcBvnobtv1p/9+LVCU+lqtMIl5BbcWTSvOYzbwt4yZ
vhprrvYOQoTLvx9q161Pmq8A5Hl76YebkbQ05ajozvM4CNSqZPkOgU+GQ4NwpoWHsvWj0T6i9eTZ
b6Kpv2vGuXrn40HHVM+faZYQblwU1TFSGhGLiwhIA8Xd8l+SmBcG7yVz9QWUE59kb1no4BQz8QKJ
JwRZjiUzzzTJUkly9UDZlr1Of1UdrjhTVIjszXI/CO0fOsvtnxvT4o3NR2srG4SdRu2Xl7RxThNe
abQk/mVYXIAnrHWSXdpPmCArXd6W/hzheH+zW5AchZo/extTbty48zGRk/PoNsFrCm4A1tgSAKEY
3fv3MggQuwmJYGSRrr6y67ufhxTMCPyc4pBH3l+U5NVutGPrjBH5AwEpUrtCZTvEx4wZVcrSol9A
pTtRe+xHEB+dX0AgELbl7kp5H4zx8tcpJKqlKU7v+VQI3/Za8wC64KHyIKSLNqp2SyQgOKGn2yVu
4Z1bnIGM2Ok/0KrOn/bApR/M9njLURLcPHJOHD2uOW3RvZhzDnGhuM1933manALIYDHPlypipBz5
0trHM8LDZGjMPZghNJc6GG///g4ep7olwfKCfVif6pY1ledmUMDWc69fLH0pu48ozR2g7053kK76
iQnA+s8Z7r9fV9qU+yRxucPnijqhRoZq1uiJeIZg+6HOrHoM1v/1jwytgtDsuWqrxbNODgLqfyxE
Yz1h/v2dndpqD3vtrW/i+fzfPyyq+Z8/7XPJ8G+E1/mfvyVF1doEbU+qKePlf1/av68UzJMB9x+R
5L9/MKY08ULM2Vm3KwBoUZ/C5pzKMcaypM/TfewuyTnqhvkyupTgJi5MlKvz41JE02O5tNuatMxb
NCgu/+Wrbof2Mbb455Mt+SgN6qL1N8pES55gC3KjZ+UnH5oxkKCHFoHVpV5/SCsPMfN//7xEuR24
xc0AYvIlfA/PWdv1j0PAVmpSfYOjAuXskiwhXOc/pnBekhRsguIa3aWWPgLM+YW+EciKg6YQjBYt
jgPSxM52PM6c0oHM71orTXcMfY8EHD9nfJVx/DhaiXrpjekzZbU8dBHq7nYXc6FdPRl8IJMy9skU
Do3nXAM3i/dgTP2NY21HZEabxsmNQ1lM4mW2FH5lhD9t6aBongp3p5v6wlwqO2kzY5yWV8tRaD55
36k/dTVBimVedIiHgcbA7cTdFA/fNUklT1VG2BiexKNpFX64KQ2MMCguU/yXxng2a8MPAx8Ti5ku
0YWAqOgSTB1j0jIHIc3PEMAeACW8RR4SQYiBcqtTBg5ak4TVxQ9ND+KjEYmxtdjXMDJYzg2G6NJM
d2OLGN6coOd0HtkogGdvrbvAt1zLcm959yUyDmmj68i6E+uRH9tEiOQUsN7lEL81ZSE486ftPIxo
370h39rx1CLYIiAu4CMZnAmsFLHTW6Cpm4E9CikavDEUdcPalU9YiBKYIAZCpKw4FUlas7rAhJtU
gMlEeU56tkulVfZhY7WHKs6/vbF/KKFbAIO6xXb7nkJ2eDT78joE6urL1tsol10DVxg+NqM+tgyN
KfbRmI7RXTdDWsFOpFDbmvp1XFffTo9806KO2kKWai7ZIk+oXpa7GGH3OmTdmO2sXxj4PcRzuqxb
Dzahpn52agrPTqSYMI3AHA4T1Uc8XWSG+hR0gE+pzY0lDVYgHTSxpXOQZY+Ffc3T964u39rFZ55s
oipuTRn2qXmp3DgmYQdBTsXWnTXAmf3hbYzwedXC1ye/5DrH3XierdkJObrXp9O+i5JBbSN3KA9M
n8ywrcXfVu5diQR46olBrcvquLSEaTQQbkPPbB76EiuLEQ/XqO9+1336ZWBL34yxrg4ykQ7ddexj
NJnSTd+531OWYjJTXReqWXd7nWTWNk93ODdaBlLl73gJzmOT4sRCz46KPcKOliDnKnOexgVEoO//
uGr+ywXPqNeSf5uvtvQ/JrYbeFjZmXazey1MnW7zCPkr0AJuI2fBZNtmjDJdvkrzVxxDPcLh9TCy
6MbzVH5arj+jzNckOS3EvsXdtEEIGh0RGoZGO/5pR7N5RPTCv3Cezyj2NpRJPiaulv1+u/Sn9Qmq
jOxktJ13XKl0DD8o9Hn9cUnEkjmGnkt1V/sJTeLImlu0INlzMeP1Qcy3EiZefW09TrlZ7ee0/aWq
OdvYAliUM0TjFm9FvY3GXWX5/j20dOYXo4sX1wqAq5m/g4FRNJIejFKEr+xETh5xBn1hifNw7AQs
wlqERplkGx8YFC45ODij7L/yFlw29iO0ist7Z9V7WkZG3m+qksUBfXiAOLRxwmCsnqWW/bHM4vtc
tZCwVDNtewdpk5cj4WAPtm0Kh3NRPQsrsjeGdrd1RGrIMJ4DVe51Vx9VX3L9D6VAu0d7N2UABSK0
X1mAatf09QxHxjAe4yOBZOU+NTIOXTUt4JGTnwib6wmpa8VkCNCDr6tQJaZ9zE1kefSxIYsVexdr
csPGARxDYb8k02Kga3F3FqFXiEgtJkkTYyDLZDibyl1Dz6yUsXcnmnxzIEGLnLmHthHR6tYkpSmh
Wze0cT/7L0ZEVfwMIQnSSNDj2A6IAxrLu7jCo+trd+MG42dg0p71wdlxneEQ94AbarRLvNlc4qkx
oO93N00RLydwicdCIwkTAl7Q5FF+TF3FaLJOUJbOOHNkIM8+g0jEjjmuC+exsZtNrGOycRzGndjl
kh1uQEJeBx/WN8lNRdnTzGPnGpHNzpOFvNVus0Nh2QXzKA5E1LkIt+FNZMi9OMY4Magu3ZTsg5IH
wqMn4SWZ8X3N8XAeBnmdSQO4WqPakUAaxtb4pgKbPY7Bn9ZpwPu09X2Ua2crPDnRBlsVRNcUp/q6
ilU1O/2iJwqq1wx13GJoQ4ngYsNxQWdPPYEmHo/ziLLUjfNTopr2gujiA0znea6YaBhD8+WzQ28r
zrr1TtzmrCYNKAHoj8j5YZW5D+xfZZ495gn+4XFhStcu34PDnLls/HrrNeN3pHHMlHN1Ru20n3X/
bPvpyTHicquk0+7m4QQhgEnPzMYQtlNA4Nj4kpfeB2nvhAeol6ZvEySKRF3hTWa9PzSP/rLAxTRQ
Eaiy+SmiIswyIwpzQWZQADzQILgt7zDIMco/lBUDQEQ+1HTzutSmzalT7zZoT+F6b82dn6/6t8wF
xmMJ8SCxNZDfvWyXVCN2yaadJy3cZ062D5hAcBAg8DPwt9/xF/R2NANVG1ptVJxF+mdmJE/0mnWv
KsN/Ep6Fcgq7Xr2Y/Mx9KDl5t6kW9jkgDgNpH7Mr/PTEC80ImCmYq4Aep8OMUA5IYQiawVdUd3bY
uPF7keB9iP3X1KAqndh58JpE07GK+aZQjvUTKpc6MT67gnIyCyA6OLn9N5UsDu6bZIqu2ZlS192Y
SYJpB2Qk199T33Z0tITXAWoJwQUj3iWdwZyx6vkBPqHUb1uMHMkYpqI95rWOeReZ6fgF6DVDv9ey
7d57q3qBEfmcjEzfeKVRGho2Xv/4lpRi4Sabz2OF80RmTOT9ebhWTtlcqUcl/vOgPwKtxO0p93gs
VpHLt60zSg7IaACXRpJidf3dmEvz2AofAkimYDXFZCTpigVUUZWhWvtjOxrg4rh+OAh8TdKavoNU
POXDcK9kL46xPX12hGaMeWAfvER8us+WH7sP3hSgVnNh0NGTcvOIxwWb0NZr5aORk49YLhI5DWih
9GI1TMHamGeq79LwHwu4iORKQsEWn4zmQ4/Wu/ka3M64cRkz3pIwXBJyJiNBW9B0pESvMQcANVuI
jthNOCmit2bQ57n1nBOBI+2mFP1vXqU/Kv/I/aELC8NCXqsB3xCecl8wu8PivMkiNfIy9JAbLJZ0
BFyjNsrDJfCKrcCTsnX80eQtnCRuY1K+dPBjVcZ72cNs6Rymh5PDEG/MWOMryWoNj3qwHa0RG2Tf
X9IxhU/sMpMzbfWjOA3OBRrUxlaAX0xUUzrGh2T0KGNH+1QP1n6pzGctOabcKPJXiJsXpsBM4LBQ
r9l+h2dSbOwcOTCOGntvRN3vwJ1wkkCGRElMaH1eOefGyb6EwfUJbm2ZaVEc82OwwBNlzi3KkjdI
FtlOrlA1YuSAh+YHjn4EwC7LfAeTsSEx6M47pwwAyNf+yegZFAiaJrLPul06uykK1uQ0B9yrA4Y2
BuzL72bxkcx1KINS3/pC5i3Ikhtv5px4GGdzRmtEyRQ69DM0JIaJp2NST7rgzXTLmZ1SwjzWFWnw
GsgNN1VDcYyYO/lShcSCkqk3HRWHqqynY1GrT78fNh3RIzGr+A3tVcsXglcoKp0jks3yjoFoDIUh
+tWMv3yTUXqDrQ6dUcRERFnnqocrh58FQTGifHCXC+dwbe9LtURHlS7P6BYRS6fBR+YbP0BY612W
+mDDGrmPMoR6Teb/mt2clqt8cqNkdT+kmHbz4tjZxU0F/U+trdeE0xMTeRTt2nPX1MaldUEGFc2v
vGZeJJdDoBj0s4wQ7AyoPMzpSTUMi/uyPhVpOWNWT/ekx4gd1i0CT+HEkZIm3rzE/UpRh2+LKGHw
oV7HhUCCJoZSO1I3UbUm8rJgPoibDutiVxDIMtdfhY3xXoNp0bCrmoQo0NcFO1U1IyifjZNfHY3W
F3vHqy38ffX77InHFq+fQhMPSzv/gJkq6DwQoAQzw26rlXwrRY23Gc9zxKxha30uEFe5CzGT+Dnf
o8S/9qq6tYaLBdFtXqlhmPMPKCY8n9eW71xYTa8QD/XKWf1C32U9Oan6jg3IC6aH/J15vCM5IY8F
WfSAbuDgmmtNbMnGfvQq/5fflyjK+1taDmQqlkO0rw0SFaFXfbrTH5O5cibc90wwByf/6burG6Lz
on9Mwhfdjikeh/jFF3o44hLfxJbGyru466vQh72iRQVEfvTN+RnwzR3xFg8Rd+0mW9XierA3qRs/
S8gPbBQAwIoc8wudSjMgLZ+jMttqW8tdTdFceA3CmBh/Qqe6/VjwAi4zPjUsA3jBMxyAA4ZTFSdY
bgbvRyysmMbieWwsLIi9vB9RhQnmiKAr2MIhteWeU+7FPfN57UZUAncZlxzoIrpDg51XGuDQsOoR
5Ent7JSgiRnzug1j2YQwQJ4NH2c0tmBUU6xGOmazVG4mXBmB9NSyoU3VKdJZZodupvTWL7FqAWoo
A2hRRgSCQE9nLIdbvvu/0gBu2DRmX8bY7qMYKqyHkTiT+StijtAraehUivOlWb7pcIe7KFr4/3fF
yWXQO4Jab6KNzybRgJog0y894BfM01PSd58kDvd3ntFjJijy35DZ4DFDCm3a5D4YLrzce2+sf1kj
jlvUL4S2Fl9BQfqxGHA5jMtu6TAnZaL/Lqf2FOfjpXfIKp16dYVeRI1stc+L4YSOUeP5Eeo9xkV4
N2fRT7pMhzzhbPItHhb4EEQh3Xle864D5xpZFOyJcDgop8uoCDN1dL+ezb+9JA1Vc1mMZ7NjVGRZ
FUU9ZqApf2p0cCns6LQo8PxyrF966b2VPSLNhQUOahL0u8Xw6gKyKRknpb8Zj7tIStkTBkb91ky0
Na3zaowDXvGacYll6r0IVM+mQ+1BPrGHjIca4eLdMLH/8K3qKZlnveV+OBFzFLbOMaBOivnubk3E
Z4d5WN5E2VU7k3sSz7VdPs7oLHjzw6ZF5DCvBwhEr4xSgfTQzqxgrqI9ayCi3HnY/ck+wBJdyVcj
YS3HCO0uGCwSfDixLyM4YruCR+uZVGlEtTpP5erlLbDkXx1jGO4obbvNEDcMnr3mYQrwELTt+NUk
xjtTgXYX1YTXysn+43ovOK0AxYx8lzDMiXA9LSqYkYQFxR0bsJCOB1wM7orE6Q+MU2/oQP+sYskY
EtCusiVIUwNpukfSM/WGhegNA3o3uW/LOL6gywN06VUvnigvRRLd4pb7yDO/7eQHqDab/I7heVIm
9znyHeBRH6iO9KbM7jWCAfhDrzYb0UVP7sbyeJ0wiq7zmeC30WG+zzp8yh1UCJIqLGcT+1BDWVN6
wuWxF+mjjXeT2YLe+7P57bjDy4RLbaE3yZgZG079lMQwr/IkwW1RQUYyu/LbN/rgoCsJ0F6KbyNl
NZOjFNrKmT9poJ0/jGHYKNu4P6OsuxtLGkePPQ2PUsDHUGvuGyrQynhKKi5BtJU1Cdj0d0IshPek
mMjVphyMdNvo6MMycZbFHUbHxpNhhE3mRt14Kip1Va1zMEri04rg6HvMzhv9q+zMm4W8fYvM/R4M
0YM9zlsmSy9OgKMZXDqfCcT9Rios6tDWgULDb7V8QhgUyKdN7wrsMhUS28G2dn8sGLqhb0Pzagsc
J+Ms2z1lprUgG/REd5+6oCC9eDzMBdU7NeQMg6IJWB5/rmgw22U27U4o0CkeX5a4+oPBkOFopjAN
F4ICB13WAFjRgdFIMVb8lYv8EsXwQlMHQ0eTLOpZl6jrAUMYODBdmj8YCx1kJ556gzHtXVnymplg
8uY+kvcFTVHN/gIwZiNsPn3PYGbm7XFVk+rrPhSm8bNUTznk4b12MIX4mmhgXpgGSXj2mCH9msmC
HntX3bVydrZ9ZT94TfWbZUGzlSp5jpGdx0QRcQil4bAkaHT82D728LGy3nvvxvyzQXc9s9Dclp51
FbP11xlRR+prCmqBpG0FQxyba1eDLPORl5oTPo4UjAZqH0i+c0P+g5O89IF0NuaaIl0rj2rGfbIs
mYTdCF0n8dO3NKry81DLZhekcJ1N7TFNbG9pECkyb8s5zBceyMJxzzrCiTcDjqpa4zcbUNK4k4OR
yEMVDMm1lSXfkoj7OI30FgoqG5u5QLwShdPCO0fBcFyCmH2Ssa7n8/HdLOv4ggoW9CDVC4RYsXLa
5GQ5d60r9p1nPLgoxk7YY1akcM8pPqbBxg7eUiZSIRiq6q5eOWtt8CvpMqa6koDzcpJ/cV8Rw8nt
uuVt36EM3ZiL2eyMBjmGuzDsXAKAIIptEqAgBCxeF3w5Jqq2tH6YXPb3HGfkgUD3J4I66EPOeDhn
mAWKqEzhV3LX4589WEIdWtyjG1K0gWOYl8W3nipgN3exG+wTtHB82R6x3bGt1gCyuwqqDuQfimZE
mhx9ru9cZa/fS5tCfizxKmHiA6aRMwuYU0ZbrR/8QawKzqvtznSj1ams5xcGfw0zUevSi+ZXU82s
tzsUbrN6qAm+0OLa8u4UvY8+azFhkq6vaz8G08kc7VCKkftmTN5i8xQ5wyuSp46zrV2f3vvEKt9k
At5y6L0OG4kJczhP/SveTHUncJSGFF9v9YCAbYAsLN3lI3YsJgtutFOjfPJEjCabqD5VgnD2TXVa
DMQsfndfGYo8b5P9cUYEODKbBoYQVrqZEnv2pEnSY/JQuuZ3pOipOa5OvAJIJ5zxKsb6yTKt+lKq
+EBvXpJg7N9Em31Ju2UzZgwrzuwRWxnx0zmjn1iecqQK4RDEJg+rt61ZyN3DrU+AUhjfXUVtE/gh
ItKAC3eNDRcADWFQy/lVe/5AcAZUO5qKDIrXtrco8sYi5qB2M2crR3l1cYUBRa6ZI7sv3auRVasP
058IHSgv5oiC0xgVjxoZsV0g2e5OtdzEHsq+Mi8OWTHs1v91fX6ftb51zYGrbJc8xzOCHg4oifWI
qNfHoDR9Eowm2T/uQDeGVeJMlJK825ZkUTkxtGRkwnmayyLUQ8fIxYC42PY0J1G+o3fb44N4kIvx
U6EOrC1QzFw2GZJAb10iJOfS/zVURnrselCNINiQpMRQnT2cUXYSXHExJSyW+U4zEt1ZLv425JNY
9UuTT843q8fFUcmGbNWFChYOR5MwjPDilqZ7xIeEEY40eoI6o2W4n/G3ygrB1uL07zVpUmGUrpJQ
4zQM3tmapjDu+EOaJtaxTBjo8nobX4C1970hfvR92sU2pcTKuOu/HGnfpnikyVWPSPG6Y2L7Z2Ot
eolCWnYKNMidMeiHYEqLcOmdAx7S8T7l0cpaJutqIIEhNpOjcMTPvMAbEFJtJsMcuFWbS2wODIlc
KPABkwZr2OR1/Mft3Qh2Kagrh/d9Ww/dN3IQhnMZC6zl7Di+PI3oTv24ehCB/b4GAdTlH0dw69iO
N22G+4Ss0o3kh/0yiIPq87fej80PKsAY71z00LnWeE8bry9VQGVedPkbS13zmvuTfwpW8Juj0ZY0
X6XGtj91fyCMSaQBBC1Kpj3s81gYxAlquvHDKoRxcZL2Cujf3Wd9wlahaTi8rTw0c47gYMY95y29
h8AM6UxGXsb8USuWNwkKobsMR8ZWNGzZK/Si1ZM5DPmxIoVnYKdDZwsuDrfDsp9mqw5NEl85VzZJ
TEpoPwHTgb58rovur12pCjugTlYGHk53SKyhbwYvKYyqvi25gxyjO5g+jjdUJWGgqeyU4zw3qbNP
HS9AtpnuA8aOzVzLWwFh6Zl3C+B3/9EZOFAKBqYitFC4B/XfiWPfMhldSCHYBBK/g1d+RNBeTZyv
EWvkNpZsQkHEgEr/zsf2rVHB1Uas1Zj3PZCKeG7LDxfkJu2Ypn91asWeu12+7JjJgpPuQOHNG2tQ
E+MQdbJgv59z+ZYMbnaSce0iT8vZ5OELnlaFGljuAmc/AKYZtt+MpXFg1OQ3Ikz7LpxmjhFzjr2t
SJJHmWXPxEe4a4JLf5owshUDA00vhonRdt27q/tky8dJ3Zk3ZwM55vrXPkucZx3Ds1kdkY6JhrZO
fggDOro0daG1XHq2Q/va8m51F9zrmIGwULN9TpWzHAFRMR8GSQYtJwYxOXQv0+BQfw55tte3YLGr
o6rrX7pAKSi0dQ96wtqa/xDFktpOgdXCYLrluALhjRd13/Q4AuOyfciDsX6DLvwZb4UN8Jg2COMC
Q+a4WbgZxtfEC7CH80TRZ3+7MbzAYW2uE47KRKAxdK3kKhJUbIOnN9aJBFyaixm0o4v5bmDHjxsl
vaWSwkF2It5wef/NXe8zarOHXNTVbmYZAf+6fRFM3hA5FBt4NcfYZMdGDUDbY1tguYLQoGJnLjOd
WJC43YsXrTCYGXsZ5BaoYD1Wqnkrh9mBNgKQyLDy3eR0L27x12+1c2OuNiKPT5dV2VtE9VWb/gOG
h4u003bXV38aM5C7flylNBwlJWUeBmxOM1nXbFOKhjlw9JDp4XOKxWslXUaQtL5F7l0MfMQxIOqW
THp264yqqYdA+7Kj4Gzcyv4TyQpkD1xUW63VnxEIW4iW+Q2DxASujdfLUvnr4vJK+IzXCtz5U1Mc
2lorGARUzDHZ5cNY3DLXN8OuWaVWyEpA8485B4rd8wml6FaojpudWWVHDRawlH2Eq9F9afS4Zb//
SSPyOx4pYZceKaFpzfuub0GWTXCCbPYW3iDvpz4FAzS9OwUy5L4NfpNp9tdZxRaeA3W8YwZidqZi
tANTiPrnp166Z0UkWucxXmkKcgPgmKWQXX/wV2HxHv3lTnA7eiYqRjaOruM8EJJcm226lw4lut98
lmirNhD4Gl6auWy+8Df9xmqw62YQ0iZ/WLNDIWlVeubi818mR/wqlfFHtM4pDeRwVdO+auInz5sO
/O6bQdexraIMdqWVTiH+iisC+/WpkQa8HxYXsTBeQIUFm8WYdn6HuVAr0psbc4e18oIGBUAFCy68
SSWjMEj6CiWCPVQ/pV7HPgNSAd/+iZT9R5mvHZxQxfJj53ZEMiR94GwrDaSjM8SfIJdZaPp4qlp7
mbbFYupjhhgg+JuVT/jJPnO76BnvnGvNktYv5uzQYvBmigTCcaI5cKjxJtO9AixXRfzQdssJApHJ
mof8pCr/iAqXURNH9h1gs5/JANtmlzrfYEV68VLzw2H1guDBublFxuXNljxLQFBjJ0zI/ZmnPSiv
uzreoJ+5JXa+aZuf2juQZ5DuRJf/JviblXI7IqVYvC4MBtmyAKTB9lF4MxxP8FDYhFnk9MAjgCfD
ddBXVPOrmZtnhfdkYTC/TwKsxBYwrRhbDqK69A9LrzO2ftAmhmlsyB373ZJIC/gYf3A88CuUmuC6
noVfYR8dcMWP60jX8XYZSvfATN47138i1me3zH5ytIbmVqEwUfy+jRexJY0Bzbh1yxuYJZ/c+7gM
+gV5CD06FFfNYZABtPSDN+Dv/SVKOMFFJ6JdFDgPoqXIsDp1tgLCc/y0vS1Y/HbpmvwVgERxjWZr
qoTjlwxKu/C+TPmIqvVUetP7nCLnq1eDS8pqhb152xFtgPZjn3jtNo4zYLGujYGZTQyadwit6yJs
JNpuPQIulp+dQUUMVfbDcapYB4dy4BnIRm3vEwdEQJUCRewLGnsbasWIrURqEgciGiFSVFYdnPru
AY5XOBu5xqPPvMIb56ERtgg/Pal4S/sfhMPAl+gqLIyR/VOYMRku7fxmjHyILZYfwHCvgZjgEtRd
xQ6o5l/oz4dB5w9eQdmoUJxMekaSGLO0NRZiv7ATXuapOHjjoRFBzm4ALXiTg8XLRzOk04uRQ4hf
aEixfqfDgIOGjNSE8M1zHTkPLkqhVOPmHGz7T9Qw4YLDcLVFZBz0gm/Y9kpz682VfmSMNXT12UdD
6GbWn5w97hjHB6Y2053HBBJLAdYc9junIBZyY3uJpC9AH1+I5ygr7scGxWzD114JzCdytD9tp32c
R22FFSyAh4WMclhHx6Syl1OxSDN0ZmihUDMGYb40UTxSrid6N0/tVxv35SFFXuiSm7mnrP62cWng
GMRj1Vc3VrbtaUnrrwAAPVSRau8nwV9wJx8LmOoss3/Ppj0fvBkGnuA50Cr3WQEsW+HOj52lQD4y
IqhbmZ97WR6j+94s/EdLL2fdoT+XWHJDAAXFtmuK8dw08gmuf//krHC22eu4DhfFmFy7a8uMuICi
81LLAEabcJydLyorNIVZnbuadGUDw3dVcZLgGSv3tXTkfqJMaUoDoT8algWM565JVsYJxdN+aiF1
BL5etrpXuJksI6Cf7s/SImxUQZ8IDR73O9tYKybntKJIyeOxzgDYgQRhUt8MKXjMwWz2hKEEdwiP
q3vd49/uT3xu+CUMi3/OLGxDUYfrwFYHEiefOfXZwLPjkE5nHivUy3e+K6CegmHMI/ZUdZWeWpsW
zETwBSRg2o6J9dnxRYbKZIhriFSchYHOylpyed+gZY7SRm0X6ka+J/dJ3kdnN83fsn46ZWXOwKlc
DQN9RSRS+lL4LA6nrPyGQLmblNqTIPiUIln3E+NAcmR9N8qpvvktVLwAb4TLqw0bEAJGoOcdcExw
7hMz7MqBy+VOP33hXLOOfASFbLCLqnQfRcWjrkGPmrwHW5H6f0XcXLST2GQJFEdp1181sQ4bn0k1
rmqW3x7qB2sQv73I0qAOc8Yhwy4VjYc0XFnhNHpgd5v4x8+r52JhS9atS3WbUkdOwVuQpN+RJMLM
xn13F0y8FZWZkcs2pihdOG+I3QE0mfHdJCmDnThHY24IjO/0Kgb6GgzgB4JmgASqTHJQmNfe5mij
2AbF1ZkMpV3C+HDOX3Q8P2snxd2ZfAUxmt0lL2EhY4/DGLH3KODJRXa3EarbAUskSlffPekcR1ov
pqtZt2cIt6hz0KeOrIz/n+jD/xt8aBEz/B+Mndlu3EraZV+lcK6b1RyCDLLxn7rIec6UUqNvCFmW
Oc8MTk/fi6rqv4YGGg0Uso5sS7LFJCPi23uvreuuxAMkPfc/GpKLQrWiA81KtwCNm1VZ4Q0YOBvy
3om3UcSgFsD+sg4a7RgxC9raZLaX3+3gypf1te3SkzUHF9oh3HEkGy/f8c9AZafYnq7QU4zdd91p
LLN65QAg9hfhkAM1hul8tH3fW1ZVvVeuD1Ni9rsjg+ZwqUw/uHaZre3QM+2jN9YYEQr9q+wC472N
KRyyyi7f9QNSLE1flwaIFEEeunNGIDJ0g0ccKNdWFParTpXnqI2ZmHIeKnuIXryJ6dVRjA3J7Ed0
AQTBW9M5EOga9NDvD4ecYyasYdIDUe4emW1D2Z4otLVKbZ9YzivtToCIzNa39pQ4XzS8ikutTbWl
P4rkRPruHy+R0fy95vh/fg7/K/gqbn+vpG3+9l98/FmUY83zqf2PD//2VGT877/mz/nvP/Pvn/G3
c/RZg2P83f4//9T2q7h8ZF/Nf/6hf/vKfPd//O1WH+3Hv30wt3q044P6qsfHr0al7fffgn/H/Cf/
f3/zL1/fX+VpLL/+/OOzUHk7f7UgKvI//vFb+19//mEK41/e2vPX/8dvzv+AP/94TuqPKP/6vz7j
66Np//xD6H81eYSbxPkMy3SxPf7xl/5r/h3T/KthoYa4uNdNKS3BDUKjchv++Ydt/tWStiUxhdoO
YxCHSuCG+4HfEuKvFtZ2U/IVLWrQ+bv9n3/5v13Bf17Rv+Qqu1GK3jZ//vGf1cM2X0WQofQ8R3iW
ZfxH9XbV1b6XNVQbBtRp+Zr5WRX1LbbGdW2Zn//yQ/nHt/7Xb2VQ4cXPrfyXpmPT1l0DhAqDBqRT
bv35kfD5AVg+4O9m/A8BCjBN7ahbOXnUPKSRBg/SdB9QF70HFzmIoTnnCGTpQGHSnSS2V+3Fmytt
czkqOnjBD9W5qB9q65ed9lgA5QxIC4F30NYR3tAhHYi3ag/YClFnauuzlWpXM+r1a1662SbnqL5T
uZG9QErzOwgleu/VxOFMcRr/+8Vjc2A6st9ZBDboOMBU6OrxPu9BGsU4dPGljbQaJLG3amz/o421
9zp0yG7W7W85sRZO3Oxbh87CHRYKBNRefxaSVpmeTfjSwK+K1YiBeG8n4SFW+MiEA2+k6ownMB3O
0fcYVYdjD/hHco7pNAPX8TjnAooK21Lj64+y3XYlkfdadM1eN+LmgYj0OZDFdJq6AswcoZRdJYrk
gUbam5FE5nHg8qyaQGZrsE/mrSEZtfSYlK7MhCk4KObxYMwvIZrdYd4wauWDpe2tmS0g9DzdmzPf
HQG539p1qQ6UkKR+cpLTrFYT73LMXJxyQ3m72s6fB9XRiRPbDGwEKP16TLeMSp5yTLRQZYS90u5M
87RneIHGneJSrQVvmT3Tetgs3IEmQtxCI1CbRu7oDFb96KD2E0TLJwRaGUztVtP1J6MmnIIVmh7k
k4HVm7kOIUrbYisgkwBOLcoELb7TrTRrsr8CEdqFUvAUF6e2dLo7wO9jqWzQ/D2asFPp6gW703vs
WSy6ylVHDFOzlOLs+q7vH5sewAgqsLPTBDp+Xh5URTWkkLq916X+VtiJOOHwxiasbHmpSvtQYU7b
jQA2yBxPWBbhH90MkWzN/AgyK7s2gYfjEFf/tUT++T4qbvAQ6MfAsfSjV7AjT8Alsm/pb98vqqnY
GeXj6Z+/FHVI33aXg6lOULoMVvfnMmb8ZcsyeuM7YFmzip2P1WAoIP2bY3Nxg3rnti1zC6ZKSLLk
+UP33kTFp0jcEFN/0q2dmSZjtwZW1U5x682ll8qy5EXZttqQJvxhSw1WJfFCv9K+4iqa5/ijvZJ0
qONBzYpTl7DicYsRvQFfd+oIisU00u3cZnCOrXoKpiQ64TiJmM5aDASG+BmV7K4B4H2JwDX6ompX
YmQErUdFSHXHOFocGzl/5YVt7HsCfbPFGF8BKIkHDHXrQva0hgyteQbtVuXBREQRaebAXptm6QAg
Zgg25dB1/s3pqwFqLgtoRSeDOxF5Hq14bw/pPQ97TEip8z7C3F/4AdsPl4CUgfMTb5O2BNvV7XSR
/K5btRMpLBSGUO0t8PRkE2b6Y9ZUOg6QVTiwP2xapp45TtKIaX8T+yTvlHmsw+ZnpaFJF0l/1zmD
LDwz0LYdsgEdK8+FEw3vhhZw13fMjYbKnm5W1TxlEg+BaVr2DLgZ7hPqXuQ0MY7AlQBHvpqqoD1E
Bnnqf758/1pcM05gyQcSqhEGzfV2RFfIisfBGx40qx0Zeav0lFNVTNot+uLf+5B21PJ1nR1xYO03
TpVQrpEU6YZKKPwSM1kF0/Sxzq1oPyTGPdbC8Gk2iPPkabZWQmflIC3rVgv9RAvKtgHFugh5OC5R
m9qTTIzm1IPbPAk89kdiXE3P/+eZ5vz9xSIk10zNsMYGz+Goc8znjIfeoMRr14XxbvDst6DgFJ/w
KWu9c+UHB+dhjThPBUbPLEtzy2pf9tWjK4b4IpXhLIuWk1VYpzCJbBRKLCHr0O+8YyD76m6I+Noo
cpATdit4keo0942gPg8fYsrYIc60hKLy9LWs8BaNsxcjzdoX5Rb9mj07pier6o6tjOg2dGSLLcBm
nB+b4XNBTYPFwOo9AcjFDJojYSKLHScd4jeG2vXCyjDy5fXJh6aA/EPocLbYa3rygK023Ht49s5Y
8p7GUPUHDYfgzZNw5ZLJZJY9P9PBaZq3aewTCLH2JotQDSb7kz7d7sVm8A+QAZc3dIf+BVtZsYPr
JsAlML/1KHXYh7r2kVJRhwxRtzvBTTMXa6pn0y6eiB1Gn24Gzjfri+Je2HW/nnKPbmV/AIQAkoce
1eypxnAPJ0mIz4FqCNsfht8R9Igqhl2b6MNn3Q8/WNfspxQzGkn3ydhlRh7d9QDLQdG5qPSp++LG
VJDSO6ndx3FK1rLztEs8CVZTcoUHYk4E4hs9XIrMfM9klLySFmNGyz136QYjfq0G/O32VON2s9XR
p9t6zw6ZwFiKYZDxbKKo6etaa1wBaz2FJr9F34t6zoZcY/AUVevvD3Wsv9s+dnDojzBMIOk9fL/0
VpGs0UEQ9cCdUr2KgETkpTpn88skZihqT1dQZAXGtmxxH5ln0x6WZklclCE5w5HaK+dxCrlpLA2G
ib2xiQO8+7QISDuWZ8PZ2WR/zp6X2efv/4q6IT1TM6fzgEmIhh/p1iC9aJU0JhZmue+Jqy6Z7RuH
rOK9NwF+WlUGTb2ejS1K5vbdyjjXDYa1/j4nTb0yznFM8X0hL0PlRY9Oqid726tfJbTLX6QcD76R
OHDNgkXSaG80ypprv0mLs4DCDGck0XfBEFFhTkfQaDfWfhAwXfxkLnAZctquc6c7UFVMNS5PzmjI
ugPhqhTztpVuJYTjVTo0ELIY202e5a2ChizRyE8b1RPBo11FWoI5MWv2djTjCm0waAx+wp0YwmnL
V6LeumuMu06r9qZsDP1o1VV7MrGerGttqre+m5qz45/SUFKVX8WeyeSScomMg5o+3L5fZJy8dBYK
RGSAVtCngNyJMl0OlXVzTuBikANa1UZZHxynq16ZxmLHyqx32FY/AJS9RTljXMEiuuENWcDyi+Ib
JbTxLVI5CDiwRixZibNRMWFMQ1ag3dtCHdBRP78/ykTyMMWDfxpoQWIWZMgfTNFvDYxBpm/2i8rx
vzIYp/sS7vfBroxi1TX1AR+/ugsY7nB8cvNnqudrDJwGXaREl4RMt2Gr7G1RgYXNEJ6eNCOHf+OF
wMNccGOVK9FOXabRYK+jFdb99KEymVfzI7J+NmV/iePYZdtW4bRGCrrgL/qwasrESaT3pN8L3IKN
bp1l2hVraRkQj8gKN5SfvrReNB4c+oKX9Zj0jzju9zPta1WgjF6FBWZG07P2MCWOfrJ0twDqUI4X
J8zecAadR3a0j+Dd+sd4pMahGDRgn+VMJ6+8J6ex5GEqfZ4mTljcm/onR4v0mlako6izHxcWP+Hr
/IOFnk8BPOashM2hGk4aLoHTVI8/uIvL7STdYi8meSLx0xDCH/p1P69TfayfJZG+PUbtARWAl9Ea
cE5azrSmlG+X9e2BUp8eeKgzPdQkuOgXhnAo7ORFjLxJu4wBdGGojTc5wEQMUGreaNfnkvVqTQdX
d9Ypbj16KfqwIYMfBqnVpYlRB6acfXG9DFG08MTVtuy1m6sSN4qM9nMPtDFv6FFP1iOW6L0w2p+d
a43o/fktmmzvbraPec62vG6E3A51clSQySgTGTcexJmfRsdb1+1M+ZgSzoKtFY1HmlSpQzJACWFg
qLk9mu5AMGKc2fdYk5UHTCnAgtfYyDNhWmWvJRLbJoB5jlcji85W2P4WFEtfORDRg8Py5CZBfi2d
Kr/m80tmD1doduPhn78UemnNM3fAkFIL5JVIHKa6zvY5BRSWWTtsT3kpTT1Ya/Q10nEu+mOm88gp
0jR4y51GX6bxL1oJskciJLcEq8abNe+H2pCro4It7Dr6heJg4IiGGRLdGcHRBMhclPQXwDFbt3Vo
P9LAvhlNZvG5EMa9rGgDKMeq/3qLmuknI7v0Ia/88ADUrlq5VFS/lbM0GaopOGWpBqqxxMzeCJ1f
05vkMeCSbSIKrkHezZmDAYxvrYmlKqz0vRgJGQ1Wa+6g7jNFHa9uZw1X1hpv0WdeDLkfB8YwBhNp
PG6AECvvY10+saGFxVd7PBAbqV8SVZK3EqSrVINgHJhPgJTd7aD3zrmkFAa7VU0RV1JBjXIIU7D/
ZSugD8nT6AKVacbMWUZmaexzQQVrR+3QsUzUz06OT3RjMgnkQYZ0c3AMU//KcM5RCtP/hC2JjQwT
/zrh3bHJ7TCCqdDOHsvUWJWVOT30Kf5rLRJz/N4X+k65hI4734yu0iwkbQXdhNaaTzsjrtWFzBq+
VbYh67oxwi258jXbtgfuKXHN8JYIGu5PFn0uDNLpjejJ2tBSnxBSMyK0fUPbpl54IPgYH8GpHGs5
3tOm77b6BPbI6UuqVs15vdDFTe+b4pGxgNhqCcXMxPUwWAbhVpuI6kuM8GnT5peILnOwnTZLhJxx
wZktbyrCudK67jFGc2dvSq9y7GcfE5WnPNx+sVjxNV11mAJBHxcxFTOYDPZVhIyTIiq3oYvnPTcq
a60H0d7AnYf/OUJjoNn7QsMReZnAqZ6FCw+X9PhDr2qI42U6rlVI6TPuwfG56hMaeug82xsygw/d
0ifgiKqnLhIxaProHYrTc91+aaS457WDk4nQC32YCpDdHBDt5vwIFEl8enQYqEB76+wWRISuL+Xo
wu2KLeLaGjyi4vdg1a9uhXl3IG+zKCxqfxQFazkuH00pmKpYfHAlNxBjNftEXbl7EOc2abNF1JDt
7j3cPF1Gu3ffU89hor3hQICjJsCLDZg7SlO8GsI+WIyAtiLkYDM7e1aSJ/WOUcozbA55hGJqOogF
TvpiMtFeaBig6YaZcA/yH04rn50I5SkvKSHQW+PBd/sTdR2I8Qm0MiKP28Ixrj7PKqLUT5MBeqvA
dGB4AjoYVYF439/VxfIJelfpOcP2m7ne1UvGL5O4w8ZL8WKGhrbC7OTuR5LSq7oKJOX0H3QmINjq
kG4xgzg4gfQDDZv+2jeTywAsfx98o7MjWkKwrJdzlJJCd6r8aKyuM+hhXKp4HhtTk4f3qY1Z6InR
0869G+ufzRwI8kh9hsZYoZ1nMYcY/a2c0jv0bXM5++krC7UTE6a5appLC/LvaCrz6gzFsJomdbIC
VLY6LBsGAAAiBQ3fCHPkh1N2d2THuIAlM4+FPl8LJMOyKetNS+KfXHsJVeX7RXhReSh6AFN2vZaT
jQ81KWlFKmkgAbt4GhrvedRpsU47+dGXzqPrme+a4mKWHRQ84Z0ANg5LOESArwNyJrZ/iwbzxexA
ViVass+QTxNfVwef8y2tDlWHObjCI0goFCYrOPI18cdfdRt96COgh8mon+Oov7qDfCJYfu8NW8cW
Vt3xpZHiWXHs+XDskYmijMANFDzwJ3s/DNTqAIdt5pLDfRzo8c5qEdH7YTdyPqInpkG+TNw3yThl
EaS/24qkEC47JhD3tK82jMj25dA/gpr5MUXuNY/jh3As7x6bu1PdCrSVmMeDdkyI/AZueyrmEsvS
1+626rZDIz8offplTuYL+bJFV4dfQxt85bxjACb1F9MY66VnhjsFCQ48Zr50bWzisZVWELTA6RuT
WAP/fXIKnlihaydL09djGBENFM7Seg47Zzp4PS4BQ58dBimtSaZo5gkHFrlUzbQHxG3LvKZlJNHs
Zi9Uja07w2sIpx3YXFvcqXKlpnR2umJ/ZS3iBqZqaztg+0UBnIjt9WsnJsZSD3MNZlNPK8o08PpV
PzE64lWr5e9CC89elR6k6z0xo9DJuygqeWdJqy9r+oqghK6g/VKuRiU6cFBo65/TqLqDyoPfZAsE
shkCGVt9ourk9ypM8GHChKZO39NwhimE4aurpw+SdCcd6LO4N7TGKvAeutD7ACajNg3O3KWlie04
Jr/1KcGKPGEMJN/2Nk3OfYrUGQ5mTIBb/KBBturCbqVK7EBJbHyU4IMuQJ6fNF2YJ3OQcCswwGqV
HAkS4lTVwPB1IzTY1HIq1t/6ljC6560ZWWuRiLs0CUz2EbXMZlS561lWWdYejeJmKt47Qed4ntFF
HWP2cWS0iXONcmUCAou6hANVmurME6GYvHRj1eQQEyzpRLh2aV7uCqVThV1bTOhr9egbzRkbN3AI
rSA67jzbPZG1wrG/Eqv8qq0bFKlTMgzezgqO9mj+KiXNam2ruYD+bLjr2YmqSSI2qlKwNEY6V0YH
xR1JHNlxtkdInvod0O1EMIyLIrXEl77VmQbCBtJABpNh3miD3OcZlTmNzMadA6YcGCzPmlDlK6x/
K6bIxbWihWUcfH+Pa9k8Zl3VEISmSDygCGAehJICMg8T8gQgOpogcdax0+UEZB4K+B5FI8krAktb
tMRbB60qf3hiWjmGj+KpKcoPYY8tpE4dUmHiZLdF7+6xKFghMWEC2IKsGgB+gWlxWQz1D2WdmUhx
iLMJmBWVDp1HtFs3q+ZUuE10ve8ot2fQtioGGltg7gUr4OAcm1rB9cA6g6MTbgX0haDyAPy6D3j8
7UWnRrGZQoT00Uj1nWZj1Q+6Tz2dzJM7AhGro1cLHWfPTbSLvB6ThuVNRy8KV2lT+KvBBi3rsmk7
FKJ/9y38fg3/6iVxtoF8HQUPLccCS9kWhR1Nd8UM1pKOT2nUYmK21bxpYwQ2xUSSqHMbJBd9dDcl
bZzYXotrV28yaCtRQwaZogDV9STIrPp3S3Y+abVLMGfY2OV/hWn/RbKxXbK4OEs0i7sKYUrX1Mvr
ElRj0DAEYDMMORn6iGH3gMG5q+uBemrRaDCmzI+aTt9T1T8S8P3yWvEbG/9DOYxU01AkpTkSGdVq
T7UsjZOt5cyLptEH0kqtrzvUDsg18+jUWcGGTD00uK8rm1L1HmL3JWPwtaSbxGA1ER8EOnI6ZZ1V
b2Y43qZ8osOJIxiGXgDnmrFB7aF4XsMUXpfltnFid2W5TbbQ895c+km2VUZ5wpKF+w/hg1h3INfB
5K8cb6ZjRt5WTEmz6AjSrSeTXJLKwMAWZkyKJc3XdJF9+LFOO2IRfiDiGos0gptNkuDQeuCxSobD
IcQ1LhzD3DY2e5xb/UMnG+pWanOZMf3aOS2jbMVxD+d1YvI0H2J3k4fUQviGfOKt6Bhc+iLIJBUv
Go+chEQUXYU73tT+zgjba+4nLTe1KuKb1eOXCEWsb/7+i0EWmBezB0zKhGQCeoDan256EPerZsqG
46SshrC55l0roemrPAEL1bAgz3aOdSCbUzs4C9+ts4MB/WPpk/Vck9577YLeuFVW9667yVavbPFa
zg03o8nYMjBU/apxkMG85e9Cp1Hc/D3MwKkdz96oUysVFGf2sMHRhHdCE3J9TV2zXGagl1Fq/JWZ
Y5K0nWTt+uHPOPUfnCEeF7EevbQQIsYAKs6g1+99Zn0WQHT33nzRGX9hr4Szkif3kHaC/YjVhYlR
GT44fryOdOPFjiuJ47ts1nb/29BfEzNa1wxm8VJxwqbkZEVT3EeWUHbeMhWnLzddF6FOxh1oi6rM
S8QsaaGi7jGyS281GU2xGhoYgVShhHh8UtrO5u8F1tujUPaUwBo4oPK2B4Gn244cggM6I7DUdGkk
Z/F1JERTdi2A9sEeVfZcXu7LdaHAguRUiHFuNReKhOXCjcyrlQXn0DSjrypxFmyocIUZNHrQVouX
zI70YyrJVNQwOJb91DdPDQAJSmFvQLjIRMVedrTzYUfYCnZ5rqfblqPX0lGyX7MlPrd+KJc2kSF6
ZhiqaKJmSyaGFyy9kr7nsjiKrAHSpLvdhu2lPZ+MOLAmfn5wY2gDWXimW3JAZvMoUCvmNdHK146k
Fo18BujjjkIwptxXkXG4pJlqdnj7+8F4VuXUMQPveY76dHx0oYWsY8h7g/zxIQ3G1PHMD9BHDtFm
Gm4gXX+YndC2vYxn5FtFFMqSv0RDspygKgS/3Navhim3pk2BtfTG5m5hQSUxNBj77w8LwyKsG/cA
2et12UrKMauA/dsACjwgzzlqHxFi5kOji7eEYdDgM7KVeXomVJ6UjnlxHaQh39gCizy7IH4Oht7r
FEAQCuL4Z+tqPAQazzm3Sa1VQxB5qZk6DqKM/ASInykx83thjtO5l8hjjI4RKOpL5iertqCPwanJ
zVchzR7NTO//nEKpwNOZq9Zl8qrbdHuKYAhf8k5szc7VTqTpzzA0s4PDdVzgsDHITWlvIT3ZFKTE
5GUpKHuwCJ9YDgJNUZMG6+yQoHPcUsOKBSjxKnnHyVeuCInAPhTYQKcWZRLDiUw4RGS5T6FXFF2E
wHuFUYxMMQ1cHCzhXukVluOY5gVsUaW7pS32TdmOepxqnT1Dj2AYwJ3TBsemsyaarl3Sl5fZyoqo
95CXeXrEaMnp0Ys0wG5FDJ1vAA/TkxBjOQ9vwzCENyNoiIIUEmtcEC2Rw9aGNXTvMhxvEQdjHsO1
PBiaudS4ETa6vNGzOBs4X1pVurOrjQh9+qObLZ925cuLXSXaPtMB7/csH3F7aTUEaZ37wPmMi8BZ
q74en8hoN5ASSQZrTjxde5mgfusvTeFYHCaBwLdl1+zakLHmcKAxJMXmCiqquXpceziQoDxyDDu4
t/Pj1FcgTMCfUCbCYoVvkIYFQkeZU5E0AZqgJylCjfvDRBT3pHFo0FCgcZDP05l1lQHQ8c6opw0I
pKdKjOVRGYDxuJN5qo4MY0VkHrrCv9aR3a1rAz/DECR7us8oOHC1ksDxc2LVyJARWs2A3vuI954i
w3oROpRyRbpeMZ7Px/XQdlfKKUzw6fa4qZwkvtA1QJY+J0FbqXzvTcVl8kbg9fJnF2gYk/tBkOLY
DFMPvr9Xv2mky7BygA4tLCclse1lF8sFl1VbItqm7NhWY41CnDJn6KeRRFE6rUa9RlzkBA/QJmRM
K2kdDZvmR0HQc8nkbaYVFuOlIKPYsvUBXTbTNkpBmBYJLoqTB7xjwaWLW+ZBEzVV0L8Gn0Nl95O2
34Mzdj+0fI51a+6F9ExxVUJfWw7oQgZYixaH8gauPrgNXIO5ey1L191iWuMQn+Al5S1a4fpYq8a8
0DnHFJVCRIq3uMamO4KAiilNyYHOwUgb2BPn7ZpuJeRO2isKbz3howZD0lmQcImVj9JtNknkvLLy
ASlqWJTcetz6AyfDLtF+2XFYL5POs1eYIo9ydJ5liUddduY15yHuQGjYhqNol5VJdUOPT0HOk8TO
A/naMupGiaL9Oeg2rWlzYhPQu4rkdUqvBYPvVe8gLBD3o0ct11dZ6O07lpvf1Kttsh5tsQPPZ+jj
pjNxm9JNdhPxSF/pWp/4mgu7zLCS4JbQyW3eCweilQ9xqq/YYtU2QFRatZONkcO4Zx8JTDoJbn3G
e8cnX/E0Ul76YE3oOtJndoKUtJgoDLw4tq8v4xIAQ0hvKNNOSMwFgybKESgPRrg7YWooVmQc3XOs
SM0Q3Ybrk8cG+HHk/Kk06cNttT0PxU+/DN5CU+fMwKJFKMShlNwgalzUiHRORQDabddGT149Sga2
scCV1ninwlVmSDZjXX7wvIqLzvkwNaNfbi9w7vjhHnPEM1OlaZ8gGY+DLW5CgnkQJnWEPYHIzfdL
kcHcHal4O45Rry0oRSa5rzpzg8J3tnJhbGQVfjncOgx+wnwnvXYNIdZlJzq8p5RVmS5piGJmemkw
jm5x0W9sjgN+Pyg42Pna7FmEY8Vbz23mKVk0VRvbVz9ll7QbzQHkpxpQQi1M5l0QFhQDNGG2GCi2
i0qvfaDWiPAgm90dAVPd48G7cLBX3bRM+1EFVnuwSuwPTk7q5xM6njwCVcjWYYZ7xfIjd1d4+Skf
/RodEHZ8lHXG4fslDyC9FqP6UUkPuYoD7gJhnMTiPHZglrGv+ETctCBlOXPMpC55Ywn53u4m+8hL
FbZyH0SXUGg+9dCCr0zBfaKkgEuSHLNdRUc0uiiWFew2ymYlLsWNvPHvTpZPAqvyW5zzTLepJAWy
RG+LT9wyMar1YKZqrccBVCJs5ScOVuzBZval5GdgkflBSxney7ZcWw35KEtTtzhwNXxCdCo4oAem
idlITywoDLDP2vbgbD63THN+RzLBdy5GzKQWRdRt+ERCrOL6Czy/vCvvxo/I1mZynv48+mp8sXID
UpLbP5pT+0OvZXryqnAgj+BskiL0VvFk2pvQCsh0TeWPmHjg5DjWzZhfEG0ozjW6ZDWaMTxEtlzr
GqTLJWmYhWVpsZ0TgOuMGoyyyhhI6z9qBkirPIOD38UpD9j5OJAnYBxUJ4FjIe2K+SpSaAbmONMf
Ut1q4XpO1NUOwERyxzg5ZKfXiRT5gg1YQExUM1bsEtxTgZYAdZ0wYON2GcY24253yKgdd/qqH2R/
RBgdjt//pdBPCfFqP4UsnYNSO9zxDZYOumTdjgerT8fQsmmHzaTYKWdsjMxR+2lb9WYM23Cesq3a
TKYbzj7Rizv6VK54hA5cknFsUGz70WuzU5IBIYT+8mVJai166W+TzAxOOqCVPZn1Z1WTudJjMs30
kbgOU1LftK1P4biwyppHi580RkLvGnJPbeP21RugNEcxluMs4DwZG0xYFd4Bjm4xBgK4mJVOp6TG
AgDUSLu0cNEW3bHrC+tttKN9aiAEjHFpbRGWnac8CEaMPN4RQGawyUnZLmOZU8MxaGIj6hy7BREw
2TF4Yw7Pgz85GUW3CVKAIsrGDtEb+rYoiHdV6VA/BT68VlV5O5L0yNYtVDLsWCdpquEoqJKFJK6z
bMFTIyu8QrVUm1QBS9cbEFrwRvZOSFM3qAHOOPm4N7rwfSycbFcnJRUKgfHSsY3elDK+a1pvL0I5
vydxSoFAzpKLMF8zwzTvwPaTzK+WZRR+FBC8aDjMmt3Qy680Ky22bWSENHeTyF7bURz1Mjr0dHcR
37rPimpfZ/RBtrLZx9cUUPkDDMKa6wi9DeszfK2jTBvWMVECgqdGaIWoqe1r7rpF79B4jseH9zR7
MX6Y9srW6XjrBkvfy06cu0+PgzViFD0mxOWsksFM6/LPVeOoVh6DMCxiObqNJQnoJR5xEWgbVhOX
B8hXtEe2i46+MzegyoaAM8yTjCMDFVwG/SaKHFcDFqbKLwxmwbTV1zhS44JEZLwzh7loPn/IVe8v
dbBTwMFCOl9CaN5YZskrxJ0gV58TvKZjhahhsJEAfzEZcunMuXS3BMAoiX/MA4wN2vQHy9UhyxHB
Q0+rQaLx+WAPtkMW/rZL1iabDX/Y6PXFEvJL9lNy1Z8dHvPgaVhkgRzmyxZ9nQAwdsi42I3xNugi
gLIu06LBaXoYDQw7oqGl/Gfnw2I4iboigUlZRR8cXIsbuSGVmdT1sQHKMEz4E2FUaCee0JxG8qR9
H8Uc12mdbT7xSCNuPZ26ITsJulq3jpF9FE7rHhl/UzyqGUdT5xld632AqNb/pk2uozN0qi8x8PWp
qwkfhPBmkk4wFPCVgXeAHX6Krr7OA5EwgQTzk/bDGsebt6EdOu7SlOihSVF4EmPShVaez2ktaJ6P
5VTYm2pybnkr4lOF7mcWPHBqQ5QsGB1XhUYhzyDEU/kBS1Lm042Mbp92nXVS4bNCTMX8r23jAX3G
CYcUnKp8dP2Cc5/bv6QNcybEmeaxLHgC2xZCFEWaZ7cFITWjJkzXXZdjnryqlp9so+J1QbhQN18T
8vn7SKvZ8WOey7z+MWtxG8aFpFLT0lecf+R+AIq1TYucuoF4nkOTa3eNAvhfp5VrHIjd62AMH1FR
FIzU+nrtcoE07ieabfiGeOfqgTh47w3brBIMaG0WsqFwd0Gs33ypDwcrBuglOloA2r65qzh+cfSM
u82il6eEJOkR4V7FPhpM53Uvgd+92WxkVxx+6Zl2EozOSaItc0VJ8HgxcKGyK6xwqWjTFd2OEZ38
3TetWngGDee5A3PFr5zs4nbOSxEnr8QD5cMsopUsDysfPqUtrAJXbgOvZ3KPmLleY+v5f5N0ZsuN
atkW/SIiaDZseJUE6ixLcm+/EHY6k77vNnx9DU693Ig6VXUr05ZgrTXnHDNqIu+QZvQV9QrjVurs
80IAvC2oZRdpxDmn8SewsWfTJrha/JdWIrxxzzWLXrGBDhoq34+ANbZZBBWJGatC+IzILXLF4pCK
z+q//8MX1b7ElfvXUn0R5PbUnlp5tDdm12aPfWdsKpmSzSgcA5+PeJMdTVklaQ1zoOkwjJorhjHr
hJukP2YmYhvyP4zC/jV0CDvVfXsa0hrkJrBknayQs/bqpdhi2Anr0uah1n16peOvZNP9YuLz8ebe
d7K633upR3k2MctyfQkBiZi06pRo9r8EyPKxs5T3aFbd7+C2N7sxgZGWqLig4nncpVjDAHYkuHop
6BWlYju/2zONznMz0wEkGBHyJruqLg0c0lnkvqtl40U5gSqTW3KcLkywUXFJi/F9DJGRVBJzTIuT
M/5Cd5swdnTV3fFIqMiWsFoBMs8jyStnakl6oIfIaDxL3GS8rF3RyQBHcfHQRBuGNo0nQzBGAOei
oQnalKJwUQBxUyrjyGaGpwQug11+ELEUV9eqnqoUuC3KcZQOv8oytsQ6sJwT75nbisFGD38Wg98K
rtSvmZcsVNHwr921B9oWrCvbRiC8rICC2pTrxrGXZXLTrc6+6MR0WNZWG0iq8QiDvxXPnUYLZwlg
O+8OsluIaGneQSOLvc1KPquSdzqVP/RyGTFMm8K0zvGz1ql3laRBWGrajrwRZAC+DYlPNKjbpIAP
brBGTgNNEbxZQZ6jKIHhnRNwSmkDEquHeDdI2q6MoqLVOjIZXJDZa/3OXTjZdz1IXXYI/DKLsPwm
PpQEofylSKYdMYj0UGfmfq7Zx1DiFAOelm46ScfxWAJBXACv6dKOTqNl5f7Ycy6IeK60RJYfypSX
Vp7ROsyXtYai7nDDxE3tRUQqQh3hTTTVCQXuaXH1uzkIXgqLQorrYx7nGAp8op+bhDvlK56Vq02Z
Cs9hIOSJVXyaDJTb0RBUGdhBZhpQqmyfMYJ4Lxlq+lMcUhfaXHAl6M4r9cvnBXJW8JyPZqozFITa
k8ApfmI97/zJplRksJJrLBBmXKV1QKFpETdrbDD6Ki9GVfpuGH2zExIxACS46ffF0fX4t3IR711V
APY3rYUnVfTtLcAEWkNHgw3HEJdP9VugxG872TGMuZTNNSwgCfSi//c6uPi5tosxGPz4ASJMDXtg
C7vhsSC+mk4dz203PRbVypZTBgVsyFie06C9EopEHKREK68IbHB1iaX2BSsf3oVLFruM4w8ZZjfH
NZ5HDRepGX7pjpNxHR2pEGti66UuYS514xQs644PKx4gcwuUTY+NfT+h/5ptvTGtB3509S1hKsef
lhrg6NmfcZvolAqcoryyniVo1oPF55An7bBb8qjHrt1xQJ+XD8eamJa4UKUdj8GS+anj7kI4lD9E
ReKft/Reust72Qp3i94FPqK+mcClMcxzp+wpizLNT2ftHYBlUvhaOcH4siHdoUIR1ibe13rlH40p
WQ9jyscSuG2ZaXISYSyWfJt2RFhuSYz3jQDsBxQTGHN91L46Hj/6vlUgFEIDD75M/VjV7HhGWT2n
HvpLS0G4SYkR+CQZ3WTS+othF/uuE77BV3tbEDElS4kjy3DrbWimd3hfxNjL8itDzAOUSN8EJmaa
os3ytZVTd1k8hALCBCdM8xgioSFpdejDEHxy3J+6M42dSFBE8692njFWOxODI/8UE0rssrXz2uml
OqaTfOMjQUlXFYf7psF7MGCnOmjejE8QQD8PVvMf3NNoO4YcVUzm26BqHCofG2yIBFMDHRM4YWj3
g/Q0cnO+d6B/pCmn9TR3ur2casT67JE9+mZsK9t5JnNgBd1Agynd28lOo+xpl4qPxYEtlGIwh1oO
3iSJts5sP5g8SQhooPAv5dFsUgzeSh8ODcmOjYZAveXtkBycaLmlssMrqDP4tLjVu5yBGrP4fhiL
NyOSr4yj0cHD5bPNZvEPFDtuX3Nc0zC7xZqjfbqQiNdT83tBCA8Wb0HVqbP9GOeX2Szti7XUdkD8
raQ6vX3lQk2b6whdULmZdZBu+qyAPeySUO8CRiP6Z/OFLHHcnsHv322bNDgE6tuyVF9VnXFjzjnH
FOo09VHMRa6iPy+UeB85oO77s9HZzzHJpRNhH7D3FSEF3JjUQMW9zX0fCa+y08yn4J2IbBo9xGUd
jA7hHe5E1Yn7391gTDa8DrvxgFSe80DnHY2Xc0lxDzN7nci09tRATcfBGtyDGU/amVgguBPb6iiw
I2nKicQ55+b0IYRm72g18dOFigq7sn+Wvil2UGFfF7wrL0SoN1G0RMzkw9nxJHH/RbyHqiUnKsj4
Sug2g+FdB/tvObD8zLafAG05UzG6idRoXSkS1p3nNJGCu1477ZvWeDE4owYjVMdpRTG6rXVXmqu2
eIjI5yYASSYLcixfsbvolfFQlwaIXhCCXTtj2HFAxFG3VuqSw35s7QT+lm2dEugwqhNjHwMOMXtC
vF6QDDp5miI3H9u+8KXJranJbeuh+bANjAJJLuWZ+NWfKdNNUKcgoHFSx4HQQJTR/7BrK24EGaxs
v3dgoHrcPUpEWM2sxV63YXFV8xsdGjyNOZEAzmgPJMuGe018iHUoDuyIgpU+5OUBe433txNW/IQI
CbWu89CxyRNk79d8fPJijTH0WBG9zm3EJc2Nfov+2KV/TB0FxE3L7xJiLyQDtruZqUeE7kcW25+G
YROVcmPdj4c3pWVc92ZWlExQZOTF7qYvgBPWEjVjqpAi+m7fx3z9aNGQD30b+XTnRbu44XE5NBI4
xIQy4sQ3z+TmERvpjyn4D4bFyBAca4/hMP2QIc95u0hfp16B+gS5NzC8bpbei2mJJyS+UF0vXSgD
2qWImA/xWRNQ517hhfYpXy0S5MwdPeH30VQ+fRk3tCWo+EMHmsPqz+kMLNtuG9CY1IO60vz2UuVL
i/QOs1GhWS/TTKXgyBEMKs7CoKReLB0aQl+GHh9v9zyI8gkX4Tvo5XhjObqxhfLc775nBUMEpMML
Zn983m1Hkrrv/FvfUFSA0LvBBoABp7agLA5YsJsHuylCf4z7Kcjb24jyuZoBb7gnr7oibWgO/T+g
j77kU1xULp0GLCTYDiYAMm+mSWMaPIeqGb4oDgOEJZLTtHap2QRMEYggFKdQrOsKsJR2sPlebhZ8
xeQD9VIAiMk19HLnbwYrb1h4eRlo83QAIXjVPnkjwvNUOmgRMi8qIn3oVFWafFv4zAdE397kPAcq
n05lwxmPHy7uFuvQjorMw4TXpqu8U2TBO1g84JKq9heMC36a8FOFATc669hc/pBMuNV2+koX3W8X
181Omfj4psRXGDbrcC9gg6G3mYe2q46zQE6o75kcf82BLvACLcqMvrDGXpt5xsHV0Bw6FjRAlPxa
MSmu2C6a1r0UPcfo3uXKSQAn6jtugisgxfQ1EVMka0NdvAmMJsISsmJwC3x3PdULSj7bHaF+hm6a
Cio8Q9PCsjgAJC1+eosirtnWfthuOZT3BVYb3PAYDzhyrQqKRQuq9J4ylNtdF/Y36WrP62+Efih5
Xqzxuf83FG0fsKhzvpjx5NKgwFptnvOU8ZEuJWOfwe9QCGtbPWHoKid+T2F5p+mHu+JEiChbEN5C
hYc/c/ke2E9Iksr/dJYRa3tTnfsoh600/uHAvhYY2dWhmPdR3IYBmYPHCbAAsmFyDmeuKjZQqHat
u8Hudoq9EWhGPe4igww/BKJshxr1z3LovR4A33KyfuCgjRNFIp2gHV68hc6Uxr6MU/RWLQz8HkcM
Nb0X9uIGOewxKWJ6UEf8DAaaQaNQwy3x6KLkRHa/7zvtWHa8kK2UKqumA+hUZ/E/Fj8uInhoaMDu
JXpb+q2XxfPQG+IVPQWM49HSNPuF3OQtQ5kIcq9pedskj7HV1580WYGQwKjXKnPBMZdB9aMVw22w
lsWIxpbdAuPx7F9LtsxmKsNnt0yCf5SgQmPm3hnk4LelkTxXlbySAle8EPiMsmL+1BYXqeE/JrL5
TGA0KFrSwwOPalG7AtbEQtguFQYf1Hg+tA4WYGuY0rOowLOkY3zBA1geMDEHhaP6h0QSfIqeobRT
C4kwS9t1zWWGD/AMDo87Q4JhcKy2xax+Wf8mmne4wWbldFwcRq7GYvHIi4pnmDW9WaASt0lrzIdG
4yvv8o1Mhsi6VgWNfoMLDkuP8yOfE7pR4rKlcLviiltcrB6obCIHKG56z143G7sGKMxVt9Rzb/PH
xXULGMg+yooBABSwjyhGe4teA+mJeAybBce+1MFAQqUFwgQX/g3OoYZgZ7JHPX3lyvppWZp3qtjp
9QIzXIRpwuxgmgCmbh56Pm8NB2dCibHYSct868KQs78m8HGWw7/RdpJTC0ULAUDYB2YhNzlXumbv
u3L6TZrQxL7gHeEyYe7Re19mgo9q+wKfbzcKe8AMjLM+yzyKCwub2QZsLfdesbU8EZ1CSuKQ5B7K
JPp0FwDby1QnNyKV7FfVMSWic5s8APqUVNFt5kSTTwW4B0vtiA/zi2Pc1oP0cVWZdbZoANo0NCRC
lMMN1UT6kRgZf2/awVxOE8+tzhugJN+HG/uJIw/OtqxfgsjRXplDobtxHNXUiBNT1z4dG4+064bn
VCWXGAQeHerOi+ngYnA40fLt6M6OHhHOK6zV/rNdcJ9c8mX5tYqdLY01eVQ6lzx/N1v1rc259UVp
KeCsRiIFlwY4vkGrwJpiFiAUSHS2u0wGZy1Hdnud7X/N1XRBM8uA3lO+d1wh/BbNmH6l7HV2tQFX
jXz0kMgeR+rOQSmJq1aLZzqH32KY43ttKpqTPvDolWtOi82IgKr6dPOvhp/ERxMCPItlS4K7jXHa
1uJVz69Z5BRBkrP1M1wmEGqVuAqKiafGpLE29PZT4cS0hyeUbfbwKQn6J34pjaPdl3IHlobbNl0g
hW08lAsOBy1vNC7t+uRrqtHAlXMqFElU7ZOUoYpp6WSG/MYgDR17vplP2BnI7rgJn+bB9VPYlqNj
D/QKY02iNk4FIxeBxpnaIFPzIYI5tzM8AoZm92PV4lGHBhdkNRtHvLQRrylnW05OHqRu+oaDY/3h
zf3B1s1o32h9CEE8mx5woT5RxWKd+9SgNQuPphV7936N8jHcyA27n34shPEj6rEKOOenwKwd81Uk
xqVC8tMwm8PxCTc2zepE9fd9ndmXJDNfpoHjW5JNt64wmseB48CSyX3CrAGtD99N68maJhbcCCN5
7I0JkfCQ55jzzDiCbNH88hoijppLZNk4aahWWB1atucggmBfd+tyB614o5SYDxQgQSYjHtF6M6Oy
YUlfGvxzL9T4WOO2V2BQz639AaiHQ1PG1z7UvRSCg+muIKMYQgQXiUi+G5bzV7iAvlVe4zIjZT7I
1PI7PLBcLBk1lseotk32YZQds+wOxjJ7u3owoqBfmn9W1H5ZU0VGyAASRM3hLlw/PZ7klG6O0SdH
Fu3kAGzcVQLPKrj3aidczsuty7NLk/Vj2HL/A1LtD7UUl+Gr8ER34t5MBjqq6e9AgwSu3sTbTrAP
J21YHRXhKd9BEi8j+NAz/4U9B457XlauT8/pSVbeu0f0M0kKbJRxc54LCUncnVCK5quHsML1X8su
Xh+B7E5ZhCH5jokbPgh3X+rZHKyHnFaz2EyfcImFuwjxc3UdlvRHOBnEdbY5usVnV3HazjISCcS9
d3UaH+LcQ0uNVnC2ArRZQUKNGn08KWmTwvUM2K7C9ntzsWnOAWuPBZqVye59rabJaKCOC6T2KQSj
gVcMyFkNMI3Jms/EUDBcKO3cWiznXktXFa77ncUxATsJOriyaICb0H30yBG3JTIPYfOVqVzcpTY/
5VigaZUQcHohNWX2M+0pXzpNE17n1EcRTUxotXFydfGnMZZfTxjbRXnuxv7BGeByRQRW6/bZNsI0
eQzL+XkW7vp8P85zgfrRWOe8wJumuKBN6Yg5nCPAYbEw6FQe3OzFXqFWXA5JQu1MlaG3LfI21I3D
vZqWnTL/95/zUyizvHBR/+UTQGEohRD8v4tnFk08iR6Fr9KpzsBxuHvgXqZhJUElEBUBOj51gh2X
mD7bchpeFsACpYdPkblDXaxM32N/fRVVD9Y1YUNydPVL6RISFOQxQKL6q2r5Lo0G36Aqo+8vQhXO
TtziFK5kGCxu3R4Liot9J9c+cluIE5MuAeqGN5Fu2TRqmpON6N5oJLG039AtNTI/1oDnWuIp85Zk
LUIBBI6RSWQGB0+nRGgdDtmoH9p8xKwpKCmE1emrRL4tWFzsMabURbOeMOZyU0Wx2+U4kYEylq+m
YR86WPObClHI76hl4xNr4wPWyeJMObO9iHGDcmxi9Xsh36fzpEsd36i06d2R8dX7z/obI6fbrFqE
jdLAyrK3LktfMOZhz6kgfrvo6fQ8EDlR4Ai3eWyAb4ncc1i5f5imMdQuNQve2lunt6QVWje/pVpC
x2nyU3Li25W4MndNVJoXHPwotOkxNJs/Kb6ZK8ePgYMnS7vEMkCTrdrI/0q4GTsIjdIvziWHn0UD
cxfhFlNwAk4lbN/bagnsZKIqyTBCfCZ45MyGho5cdFWgY9uQQ/SN/qdvF1ESR1kUx5+Bw10MDhE4
kP6NiiV3zeonKgZ9PtSRuLQVAY+6B86IAzB283EvFZMzpQxHp3zl/iAeolrpu0nLh21G9QJRdErX
mu6VwLq1d7Qm8u2leeHxQtUMC+iulJ+uiaQasywcDHHFLxU+Yu1ZKrXge2Li8siuisUtt6anQG7w
UdpaaiWmJMeh39nMTCx+2HOtEnN+mx8pxFN+XmrLLkRo5wQ87TMRh5h3rLNBrHDt/m2CqRLnQSt9
BNHw0AEKGWbPZ+gDjW9X8w47DWZtK3yjVL4+TLLcJiPW7kSXEFg1MOpDBtauYg8giJ8Sg96Te+fs
gVLPAQkqQJZXvqNphIVCBi6PqCXOl1PUkjiIkuKvmlJCurN3mEVSXhY7/0oEZnovpmDZRECa9Vo9
5Eb4B2Q+xsdbHc7yokuJGZNqUBECdO5tIl/Jot2oFV+OlBR8IhnNnHf/qRg3cmHnWEDIjSu2k+3Y
VZRtJu3RwAoGReOsD/eVRnjzSBZs7YgaH5mGJRh7QtLJCAqxxDEI4S5YIM9inuey3QCED+HW837q
t3EyCJ8x3uYDpUADDXZ6ZkngJF6zob8502KccboWuhlzQEPWRmNKNnWJ+7/JIvfUVtZ4bSZzz0d7
OM4av9+cUeg2tNORAgj7PIMLoRvmDY64c2ag2MV56RyKfjYBK3WznwyYMFNo4A8lYBQUu4pX/HiH
GqGdKO/STnBtEJirsNpZA+a/dkkpZly47YQrXhv/7nGpeE6YdOLBQoSJE3MSPXMJvc2kWA5qjoft
YlIz39UuJ4vYU4du5oK2rmeAqOm/7ge9wJZHvXhYDf8YwZczcVT9TMrkJzPSLGgXrESbnBDf1uUQ
tdPbVjujN6Fge6AmIOJ8OX0tzxg7/yQhXFlR2fWWxh13bzmVsWNzLfHyLIC1UjKGhgjta5fI0zdh
9uw4Eqruc7Zuy6ib/WiQs9C5Bvt1MTh4hIW6EsIkPxuH0Z9GTigq6G1u/qKKwnpai7pTM4ne5zIy
H7KKzNR//zJsDXfveXWF4sC/a7NqMlHRWtbz2MFmDS86rkd7Q2JlPCeWc4pxxp2G2L1oWozjoWIv
KKqQKrnQ2o2Eii9LqX1rMchhuFlBbx/hoi5BHVYfCuPYJp+770QTyY7DIC/f0Znn62xEjz0HlJPZ
sraYC0BIo943fa+/SpTObbFYp7DjQYpRjlz/1rNEdc4ju4NyiiNrnudxWzNAEXwz6BqVsDoLgQFt
SKoZB6GzGwHz38uRcL0+ADxXhnZWTf4Co9A49IIE1CB5VquBdS3TLoS8JBvSeRnz/s2ViPlIbQ4S
CODjeFt4YXFpvNFc16UUS0xrnjp27FmVHstnAupyzZvZZfRo6i1Gga++aburXmkhzkLnNaOM2f2c
4ygo3JeIu8TCbUSWTAgVATwWReHco7Z4GCU9aW1yEGDn6+oTtuNBHxfsOsWZeWRPwRLD28sUhlge
KDxGBNk2JKk65kHJbzPJwMncUM72haKUCA4iLEs81t6GYNRrjQlgUbTWUD9ZmqeeZ69ueC8GEl83
QA1QzVG1JLYsojyqJf2NRqDejW7eDNTsuW70FvZne8QyFR21ReLUTk5G/mj0065HcJUNscgCxUL1
1rkbSRRgFeAARQeBR7Yw2hX8jczU2brNu8cFrAHAgdH81GDiVmrHdclK8TvVj1Py4/bCb0zt0JSs
gMifGkgrY/5cizZq+pdHpm9lz8T5Ktp/2c71hUNh+xnbfBPnuPZBMhaOiUCMLjGwQmGe0+GoDPAu
yrZ7qD3vzOpBLONba5wnfvdw2aU/inddLSe96bf5RNmaPt8Q7IHY9a+GhuuZdi+9vWpvUWpSnvtq
2+ByR+XDyw+1nxrq3oHoQZm8m/NHBN5HRhP3UdYIjX2hQetnp7KaB9UgE1a1H/b/CqKauJzBIGzn
dsJVpXZZVuMOrjBr/kj3OW+ANRDMCXfdCL/L015pRsFVdAF0kKdE8dMvCi1ImdebqMfbsLhb1vsI
TxXeY4/6BK2qg4VzSO6yXgyQNqk5GGtWbnVO6WUASbNFgXgHHLgZsW9rervvLZwE5Q01h8T2I/ba
ICMbzwSk9E9ybsCWGZWZ9DzvuSY+URdng1MafAn0JE7vMb4Pqg6cyW+sB0JfA01Epqi4giDI9n5S
XQtRXNTyNUwBLsStZmNyVwaFIFxBnEAr6mMq7ZPiFiZDRmWCqRzALhgs9wtAhgUL+tLk27T7E3Jq
oVkAX/NzLvj1YAsscPsJoPJZ+4WDwydVFlDV+lqb434E5dVP9MOycAonAFq2GN/iP3Iyjvnlb1I5
Z5NakMi+oOjD/8YkUezMkXBpSxVazJ9lnp4HFCA3oiCBij/T3WZutFEhtbRl+BDDQkstqB/ckDNH
QCI+1cmZlNnBsZi/1Aeu80PE9A88g1nHOlZYNkbnJ2qeM+O7t5d9XzzpHHkz78Xs/3Z28mvxmS3T
PzZBJr0+AXuzWdGc/rvWz9q0VpO2h4EflfPM8rsDhbHNL5SnHSsAMxC7aPCi1DbS0RaOLR84PXws
G7AIDwmfJRoOEO8pZyDYFqW+RsbU9O5DN3zS5bVVHAmQsw/zNB+t5K3P/+D43pDw1RGEk/qqF5ea
/k6+c5vYRNVPHun+BhTCF93+6sqXAs+KZveQuqhzfgMfdsD18ajbJx2Lalje3KreG/mM1HJptBNf
kG2WPRCB2I6m2hYvokZbnylVp+YkzA1qwI5ufi2jQ7keRlWGY/9jlcGj7EFDocS9qdsXygRQkrG8
njKVnSRO+AKSPoUlzDK8EQhLN0QsE2oi0m9sqOByLxMWhGIKKNKA+qVvKTrB/bcvy25jDphnufU1
7yac2HxfYHMoyVUa/D4OLrbPlMeiRtB4MImtdwcAyX4z/1nlwH78bPrhrSeBBFCZSo6WKXxH7vGw
Nh5i3twR6AwQN3f0PB7s9J0sckMxnsXNXFGbOJkjQGQ2qRKsR/s3QY3wOMpG3uMAbN6tgBBO2U63
zxrx6hqmnsp6ImiXqZUbi825Q7Pg8sDJmDCo4+cTYU6Mz9kj8JKTHK5tyJcujy+yOdIv3JOmNecr
XB6yCnTQM0GOqd9CQ7LbU59zTDSTLZ2028qjCWVtVI1Yx6FgA9EkVckDPuhGwdkC7EXml3+ZgLYO
aoAeU+3kSiQeft9dkOvyzIwDeWt12EDdCiFKABzBsthM/VMZV/cE7B9v6u2U4CSwsF9l10HxJAm7
E2Pu1iMRE1GhpnHJpKnOn/P4eKf55E6aea+z3GBBwKjfQjy71hhbMZPsbPxKkceljiB06HzOyqKk
hNketR5SEvXO94KK22kMfYHNdO0ZNZmvCEygN1Bamvw11MuKnkjxZSOuoYAEJTC9rmX6kz6fNDD+
fo2lNDf+6CH/O+V7Y6RBWecb0ZEa6Qn8Nmig5NbTULFO3IH6bBwLoinPrTK+wzBgKdlBLg/yLtxi
Atnp5eqB4X4xc7OvaNdGGBMG3BQNLNbvmk0gGH6prO7o4nbuM4MCABpXjHedlMxinsfoWaO/VGvp
VUe09NxnWsxJa3f7pzUc7sy3lo5rz9JeIUmgSvEScTdYwiZetcvqyzrFdFenIr60q6q12qyG6aDw
+mDZm4DuVQkukKI4ACHZcKLftwC7skzQY1w8R/lwYkfepualIHbASsyv+Grd7Oqir9I9XTNGQLsj
KziVBDzGFV/quTsh2g5FRyYqp/ShwqUyMreyoJn4zVJadZv4Xdc+MGtJotBDuW/mY16ijwGORf/n
AvYS9Y9D8yfs/ljTe9Jyv3uVSn/GrBbEEdoLa3sfhxQpEYaP5x9BLUsfH1rvnz1iJudrWlFBo6rp
pXV+Jn2tZuD2oT/l/B0F39S4455+Npfq2bBv5XSaOi7OdnHurCueuZVG5Rfhra3Tu1smmyo8J27i
Q/zalXH9kIVyz2h/KpNDbesfifObOGIL39y9u92jgyGplBRSSwXrc9q6ZkNtFd8aJJZsbvjjMuwP
zcECmJ5DkLcgxFWvZn/GVXmI3BxTPSczGJvuH1FejHI4SugrDn2uxkAzAgOQR8UPKINWPHY1EdQk
hQjb+xFfN/qnbiaP+7iQjxDDPmMTOgddgHHxM+TcoVeq6Yzp5lJwcCaKrrlrefx874RJjyjVL+rU
qmPIZbi28FaB/xc00lb/tMXaoi2d8/bD7P4K0D4R980x1jBvfOQmWHprut8K8lRAYSVFUipa874k
hKtHG/r3Qkh05jXePYFD3xmjPFp2RGvl4zhhAeCpTg/Ufrb3upmx/nw0LXMT9gMObP21E9w1FIY5
RYUrzyn8YKs6CT3kwrLpGy4P4aKjJzQljNgGVd8avMeqI63YNPioP14LjoEGRfYfms/+sYqfy6G6
m03CDuL1QTmtoRIq4YU4Z3w57fCfq78mXJ6a1Dq1y8fkvOTidwoxKWrAduDegXurYKjK5V6W7n2i
yVu5mh+F2q+ImjPF7cyPr3jUXyZOIQgrv5qGscsuuP1gAp44qAFOeHUINkLhTwRqBBEs9hzekfOl
0GTPoZOmn8R4aGLtAhEqd9U5luJrYRtjYoJPxHPd0R+qyiRpOG2gwjAPM+IzdxH6y+L26qbRWc3Z
B24qplOInYKZX8gX8TRjWZxn5h3QfthHtPSNbwUlHc1DhR/Kctr7EkccP3Ns3VwSQmNHbfombLrn
cMk4C1XPoHCxhVIfQ1NDaWpbbYofXEExm9PuSWTa9kNrx8dKzUdiP71FBGLR+O4/sKjs58o4aBAL
02sb5wGVQ9BV59p+gGPqRwUDYehGP0mqXyWXAiSqI/DRfSs+eu/Riyko5L0k2fYrRgyv1ngHIuGM
rh3kdOQM/Cft7ODR9aG85tAjUDadt4ujVZ3uANxpf5bVKJVyMx4Q5s5GHe6ostvb82Gx115XrsLr
YKF16O3Vm+NW27TiBmQEIT4MPixWcchHCxLnj0YKuhbmS16Wz6BOfZo0t4UgYcnHXYdq5Iygy8yT
Eke98vB78mdJs4TmDZoKYSJpg++BuLLkSzqOLyFQoHXf1KG/dtuKTpShgXIiMK1xTV5BoMNRmPGV
Qz5D4LSbyusorcAWy6bHWN3n9JnzR+1v4Myo2o2h9zXA3mo61AcKbIlXtPTeDc51GZ5WR4gxfjvS
Oturthh9zRbb56B2tbzbC1ntmawaPuePskh5ls9blwteQnF2z7rUXWqitmHqnCx6n4m1UeCXg3nM
nNs4Q6pF2ve09xpWBvGagMfPUp3pON6bbvveIUQJknzUvSxEDcq6OHJy90PdpjETBZ3n8KxdFm18
nlT5lGQhewYo9KUMBLjcmPrCSk7BEJGZ4oqdhF8tMRJZDBvTxD0v+V0D3/htoQBDyNlNYL27Jjkp
ehG7ab8kbWAQ/3GTT4CVDxH3vW45DhOyorh13VPb3lf8C4RhTdyk9biwIOFayKGwK8bk2PFTOoCT
iCQQQn+ja1engrHu+mXIBgyQKVuBrSZCFC5sPV3ePIH/ZsCSlYM11nHp6qICSYSBLpXugSe0r5gm
GONKJml6y7fzSopDy0v4u5nGsZiNTcx3oObZwDEoMM1oN6VvlWHvIwszfvwa0r+qGRBG7mzq23af
Ou+jsadm8CIpInVI7bsPGaOKV9+JsE7DN+/RdM0WkHgk2xnhQ214yvHzpBNlEw1/29pmUEIWpJ0a
t4CuKYJdIEDZ1Q0O0QNNjFlQtn8K/M5UMW2MrPa7+o799ujSLb7Ku1im4I4BLd7QM7rFmDWlJzZG
3+MgO1TXpK+BteGApylGFZjySsqH25uhH5ArodKfiLWcG95kXVIEjDhA6Sjosj4Y+PErG7RyDwGE
0qMTPiRr7lWfHrEYAI1wT0xeiR1CpyCSXRe7Tnw6HId17dEgsaCiipHQu6HsIgkbFdass0UD6Sjp
4CmZU5enyDhZEKd0lJyEwwpnwqCPbwhvYkPlcwfW2Iy1neRvhnsNobkM2vAwQQOOAFfO/RNrgtk4
gL2Os+lsEn3etnX2YkY3IBFZi9ryWIGJCJ0vshvYBCFd5PX7oHCAPA1VdHZQoJB6tmVz7lyih6Tq
8yxoErIQ76HVs6xLaoy7oFgHGZq6+TK22F+LvvgGEfulBA0ycM7K8GCS/JF0N08RZG9On3UlvxdW
vbEsDx46rKygiHFnqU4VyamaWxrsnd65/Y+j81huHMuC6BchAt5sCRIEPUWKoqQNQqYE7/Hgvr4P
ejEzveiakkjgmbyZJx2oajxvS1Vc1vOiTAV799mS/yoppAgaUOgOD0yRK17rcExizbXNW9je05wk
doW4bHnMIJP8nykBQ/lJo8/S2Q1NeQGmsg4Q/JsZgWpA5RGXXmHR31T2V6jIO+BCqxyoZ9aStVhT
kZhKwlWaZdxmu4hTIJd2aXPsOt+KjwrHyR6sYFmOOF6BwTHPhLISmX7EkIDRlGf0zXpuFRDz/bYW
NhhX5yuLp9dZ7TxB5q5KA3FKi/6oS5zBTKM5lkA83UHvgSgJ+a41v0bfJx5kgD118Bymh7HeOLLS
e30FecMZjPYMamHF1L7z0kVmMfYxUAkKE5xHaugC/CzjYmh6iDNBGu6MavB7ajLxF2s6F5kIrGJL
XkJoibyulkhWbkXpEZ4V6v65d1p8inSjbcdQv6dVHe9qItExBozNlFDdF6e27reReh+bdrjguyw2
+LlCNEjYVokesqLi4cTIM+DjWDlFKW/aPP+Fq9CzludfcV2iDGlILBoTtITpbYBdgWb05GxryTns
R32rCBS6vKcSEcAM0Lh1BQPUFxhWdzPjJj3X7LXjTM+MX/CEbPfWLn4CWmbyVIr3KYMYhvjLXZBE
de3UP6LExhOTutbDKTpBwHorBsKLnV2Lg5QgGsN23elm61kz1z4ri+1Hgkq5FXoCCqhs16bJncHp
tA2x8ssYm6MPTobMek8TTcyTY7QO4Qbnybzh1hdAfWRFfiDnv1E4gRWKNgjIWqLEJNrlr4rJdZyv
u5xtwgwj3rfC6r6rekB9Cyo4+daDW4LYAKn2KiTQTRz3ilu1wbi1sNHocr9Vu1hcljRDlcmkMCCr
w0Uwbyzkt3SkGTEugQcLmTUxH/Q/BVP6GWi8Rh9ylLP2B8AiOmumsSd3lYRidvLt//B/iz3+xcgt
Ak1sx5GAlpIp2gsS93cQNS+daVU/GQhnCFs7Qyj5rs842/RJxDyJ8u6JPbz8LQHq+oPDxTafkqsN
zGtQNHXVBh+NAbBoO9X8VM2Ayk0RK30LQeibIONXFBbG0T/FkhhMzcRp1WiuNhApnEH6pwSkHgp+
U1C52AHUfO8gv5YQEvVLYkBNniWq7XFsEaMRCSKtWrhmTFH8V6RxeBl0rudWD+CVhpPZLK/0HYfu
DNbip0zpu1d66R9Wb+6nTGtWFOq9V0PCngR3BuC6+S4bExskQS6WhhfTCFl0tBg5BjPZoMqDW81M
N9q0/RdFznLw6dlWRsriZVVaM+Jh/jPFXmpLfIdazyMkgZKc7zZetuW5qHtH92cdQF2uOPW2MYMH
bZ4H/p5sb0fmIQ4lUNXIEooRv+EJt/Y6mV4RM1ye6/jHUt+VkSO/W7AJSc1Jmcxxq80ZLe3YqHr8
nGCpgWI26U4vkaCD5URMRdJWM8xX3Rny86RYp6xq96qTsvqRxy0rBd0QCjnFd7hyQCFi1O1S4SWV
QgHfzL45RqaC5EDtlVkQ/MOJMHTRFzhwFqxxKI9q995DEA+04TvTat+mhmlVqyE7u3TAe7rS0mY3
Iyo6reWJWTtJdb3VgIloRrafxIxHGMKaiQVWu2hRjWj6kqftmujdvowfXWLvFVVsUkyvYZ95jaXB
r/huTA3SpIKpKdko2LZgB1iqxF/7zwA426jV3i6IlXJ1S84FfBk3WrqL2aB9YkcbzuuejuCbhHek
G1LSk1exr9XZhP+ebbt8EBzxMJCDwqVghrG4JBc3I76VsfPN/TgHU2LKJXms71H/of0BFfWzWNQL
HiwnGcjVbFN82nNFfOHLoiq8wbrq7Gl4YCiRr8JCPM0o3UKSItdTr63+Gc6Tr7Ygk4Mf1LTXNCj9
OrYOjUJxyGZqapcgkRe3tMXVTLZggqYp+SuTFt1I3jpt6vWUBJjO1ey6rao+6vkvVb9G/J4DWKqK
S2SAfhxg4FXqySXwfFY+8orTw5luvI2mvOmEZuj24uSYrAp0lsp+a2UOZeLUbA1CkNpWFl8pugs0
RmRw5q0ptQxU58IGuc6IDFrEzQLkYNJsIha/mfC/rP2BhsCOzu40YuXifhFz8YupU7PSdq/or2kE
CAc71cDHTeyOhJ9z65Ft0pTpICZxUYwraJt7jQ5s+9PKtxTAmsYmc9w4eNGat9E+mjxU0YLd/i3s
eVdBEqPLhstKcsxQqyQubnG+CTk1FNAb7Xi8ZspxFheQLG5YFW41UMyqLW1iL6puXAftYVMmbL/+
r/paPqwMtBhGzA2HzcVPYQvTdYJbT07FSDUcHZhJp/GU5vN6KZS2zLtdntW8xhQx7/UO6k1anApw
95MC/4UnatTuwi+QGNOoBg6F8U7DOF2ouxpzB1ezLBiIoTGD4zWQkxMXba48gOF5LxFR8JDRNxTF
iByWW0XSbnZw32AD0zWLpx37ubQD5nGZytknHsPkKV+nOlcTjvj5T6I/qRbhLgjmrIN/4pmDg0Vi
w8skjNbt088En1KmPUnLbzWuGC0m5VUjyYx+NCjrQEbRF/tuWzK9mCdynQYyK8eAnMuNchxFueKQ
vQn1o5hQNGzlNqe25wziX8UlvsDMlJEM2AuYvT16EhROd2TWnGKQHA9t/gFjYR5wJNl7LBeE6haH
HjZ4F22KkIhblhjqoH86AvHb0zMSndUXsJpFOhI3RVxK3J5DB5yEepcBh1dSrW0Gd3l2wvVkG+QL
It6RkE5tfw6uUUzbQ8KD3KyCdmBWtKVzBYovIs+5tF9ik44IUlhUCtAAx9K85QxtjSeFhvtgvp+Z
D9zK+mlVNxWbJRBKV9I+GvBejUb8CYOZHWCi3kmUsAK+Z/L7ljCpA1S1YVQNMfg3YQEdWwjSMW8U
Zlf5S+KEl4mOjfJTwu/UZWyc2DfHnmQ+wwwHJ3upnE3lq84+c14ROdhiM3JVtaT6hJ5hIB80sEgD
P/tJZB+1YngO55exBCmCKJSouLpqoDMZJy77Rw7JuqBJyGm0YXy7CrIGGjGvk7G0pGpukywlFso9
tWW+nJJbSHOoo/YyTzrXAefUJda54740y9S953e4fx77DLozCKOYvFwl42999Gr/q9T1FVhw1Kb7
2Bpfm0zZJrCduF2smi5475PCNdLxbFbRb69GTytZ2mbQd/gQB4cjVaThJ5os8TeCI45zGovAkgQH
awTEG1g1u5imrKieXNMd9BIQsJXna99qG1Hon5DNX7qFismJLjpboe1ZyobB+c0WJOgoJixaFZMK
abtkZaLP9/V4nJyEs85Q/D8q6htK27ERjHbF2ZQcQdY9BOZGQC/PFGOOon71Svndw0XOuuxc5NwQ
2VPzUCyMeeZL8T7SPlXlaVbh1fxSupeG8FnQ/mbSIdCib72V960aEzm2PwZKm9V5WSrTj2Sk7IdP
hgX8g/Zt3+FMa/E0LzFfxiE9UPkgbzC/pdeCFDfzW0T/hgtNH9nEhMp9GMdrEWLYcRDTq8rhETZ3
oaNvBbBPR652dcNERl8GJR+ykuEwnp5Dlr6KtrxJg+XLvHWF9tVCozBUwY3FPszjlyJA9WhQo8ph
F8PdLsATmPbMiWUlr8rf4diacHrdbKP2rghyjLfVSrFsZsvxbo5AWVe3hnie2uDgF9EldyL+RLer
IlBR9UFasnNkb9VkfMWTt3cq4dbH14Gi4IZLjtxLV1OZyctpbiVv+Agki9qwS87AkJkWgYtDWRmv
wcSMaPrmYKhwP6Zm+gP5hJCKZDIC12eO5kxY7ebcSD1VSTEH1m7FMwR3LlrIjBXOIf6js56b+OEV
dnuZdEuo/8NFUBClx4GnzJfIcbVgE9YnLdnL7Ufm2C9yvHWmGxZwzrNUsc6NCU9X8RNg/OUxwksQ
sczO5c+V982boge9Q2ucxAdhWlsp/+sKxV9eij5+RtXdILFTALUKc43l/oJRFb6FMW0AGxlQFE95
fmlqjwEINjZL8a0U8vOa8LhZk3WCEynYO2nS62SiNmvYvESJLDYSzWNpBInKOIs0K70FGgCal+SN
xZvEugRknSiMgXaJA5JdzLXkLSfXArcwXQV3BsPmkUeApk7pTf11ag+4wYYiCJnaTM556d3BBLqK
jxhOmEirO+wQzV+iqY9MNQBtIfqrcEccgvA2WBKhMFeurolZ+Ca7ndUAymtyhpSt9dLluvuTMQmM
bHmnKnwzhG435NblemdHlUt7wC4rCVOJARGUvV5kuzzFTgnp1VDCtYJU4jD4YUdBKBgqf6kp7+J1
TB7d5/NQTlwV8ISOjxT3/Bo3ada4NGznV+2v+Jrw419K3JgARqR9vJt27ev4IHA6p2ubo3C1rj9Q
BRzszL37Eb6Xr7xui+P46uzqK+jdFZGWiZDiDTsxmWw9ew3xLQzs5HyPlwzOQJ9jIeonWt9oIS3J
LDFN5Cw5MTgble84KJHOrf5P6tfa58Dwtl7PrrPHKCBe9aPCLqQSeabozHX+ceFwILRjMUX5YDgC
hOQ3v2KpIzzHxa+QnrDPGe0q00avT+adLmSOXXxtXbofaQBm5dhURERJluMOmE8jduAJaPuq+Jve
oRLgUyZ3wTF0Jg5fbBztI1+SKz66L95hWlexr9g25jeeXQ5BK84KPPf8aP1MMQ8/ID8KmXMxezUj
wmxPR12X8TPhOiR45wXVWirvZGqwB5DhHMJjJm8cxedKuhn6vR4eJPuQRwd2v2racSgOO3RjX6oO
uITwwQj4RvsSWh1fIGR4ts330utOhCTUYNVav4R8rX/0weGYLaGMDT6TE2QU5nuQ8Or5rDBOD0+1
9d3YKKfjwRTwiNY1PJwdblfFOE/ag6lymL3K7V2rPKN+NOxdXEbDe/VZ6lQkH4VxSctdmF7amh9h
xLMOM0dcgpbd4/QwQt6Ep5x4ueF3uAIAY3BqC/hFzbvgn0r1Jo2nHFq9iQ1Y+QkyT/qrOk+VgfFt
2nAV3ViJMEgjsxHg4zAYuzjWcbExbUl/FJyKQIDszQNnQas/uAx0KNPWiYMfjpPWYMHaGlCVt0wP
7Pyk48cngwytaXbJ3+jIYFg1lW2QUojIDdVLM4/0dq0eDaac8UMJNknq4+nUu22deWq7g2oz1K8s
FDzeAYEInjOaghhcoJiF32CygwgHD489bSpeob3awu2SnaVsqUnO3Yme76eKJB/hTDkb0mbQaWzq
MWKvnc+UtZasARk07ZVHpKgOfLttxx8+Bf2WgnQu6/jrnMk3q9PM6xIGJwMH9TZvdjzEuNCQw1+y
Z4Q7Idk1zfIraTQgPmeq7mzX2NYGq2r0ZcgnczxY5aFtfVna21SiZntWdcV2kzVnn2nxNi66REEb
y3TnF5IjrnHnmd6sHMi+vq3Dn9lylZLNonqZrbVdkc5amxOhl61KPVC6K8q/TNtr6h7MTgDFdL7U
3UYHWfLHR8F3yD5Zb+zUHY21Zp7htvD1dLvxjPe3wpEUbXW6i/mt5WiLhliol0G9jmdXBmvQrLl+
McaViq0yb6rmFyXbgiDX7ZoQMOQmAYXBKpQwCtj0BL1xyp04cjKQDYj1F67G98XkoH1S+JFwDAWB
glmvZBrpVv295Tjj/HIc1FvGboy018BynXolcxpKSUat6gvBw/CSwcfuT8S3GHjzBAQ//edM/0cK
BculMUsUqwqXngopjcEFBl1Sce7CONJheaKr7HuM6pSpKR6ot4brEGYGo6DCixj2Jb2Tq1LbA38u
wGzJgX7VmOgpa9w35lP6i9lR5h2oCA7wm64HyLLN2BHLO28Nvzq9NP0WXb+AG5rxDb5Vmpd8Lhi/
dw2SnLPHridzSulc/HY5/wD9MllRB8vXDHiQT5eem4YsLBMrnAqv3WDuOiQ8Fjtavowad9N9HLkX
yly7UYUA6Ksvi6Gkl24WhRD4h8ixwBbYWr2vNqca0xHhIxkH86NQt4zcYrG3WYN5QTI4BdRu0ly5
bpTThJQWy+eORUaf7jrDTGMzIsnrhG78pNw2LcvHGvBBeh3WHxq3wlUaHmgxV9/z0WMhVoNdHq4z
LIbjFcwZ05RaBgfwMjOVYWrV7NETndpFH6C+1FG3pglfG8pBxNt9pGiW93DChjuurXlT5yTEECZW
w3HJbM0bBeAudU6lDJ2VFdsjO5dFLxFXCIA4WGzWKo6pfht/jI47Oach5oTnY+UMaOnU1zhVOtnV
KtKf69DyQfJU4EcosEg9VazCV/S1+kehuu7BO8YBjk8WhGJts5KuteaoRZeWBwdhO785X8XkigqL
DGm5C51S6bIeuGaDxE+7nY9bTUr8CFu8c+5ALhMIrFyQYnX4RZUjTeKKuq9kn1+tjDapvilhETDL
/zcoa36+CQYco5rPEJvkXWrO+tUgPgYOhUElNZMGe/u6+UpjRhM7rlCYWUnx6O9Uz3BeYs8EF9Tp
70X5I9frvrlRNdPzrzSb4bel84bzyYbXideCr63d8fBQRZJ9RecZ+xmTCLr+2mW1hWsiD4eUr3q+
QouYdEQoWghX4iild5NfU7gMVhjHlc0uDfYMMkzuEDz6gX3RnT1QeXTbbpNbPgu1QXGB9ESwH3Oc
t17CBL9adeRlV8zqxjOrwYjoIoh134ALMgQl2nVUsQx0ewOylBQ8J8vHiKdPXqv9m2kriIl0X/o/
cnnQA37KZm1328n5sq1dC5pdh/DQ+G1NMdJw14pD1B2RsRIZ5RKEEtYyP8VQ0Fh3lDftwXIxXNiZ
c3IfsV9etLfS+Mmt76nxBxLBbYXEzf+pAP2F/QOIC0RUe1fi6LLw3nsNbJzGN4N9bW97Btyc1XFq
zCfimAw9B7aFPHN17OPEN1YqcsaGd4gtlnhZC42BOBO+8HnFXaDkXcEBYyynRHU+kMdiScOfWgNf
YYkk+sr5WHXTd47U4lKdrZcFA7kz37V9R61SMrjZjDESRsNNsnjgN5DAuEFxLrEAeF1Dm/MH/r91
Jl84oIoe/YdI+AqtuKj+cSiJrR+iFew6vPlSvqbrLHV2aXWZW9C3XBg8y6RzCqzKZmCGGHwRvXUF
nRwXqi6YnrN9pQjtdIx77Nuc6DE3ds49TR4woCJXfYcEZw6oggfwHg37nXIirhAimPTrJlsbxb7B
vFAMR50uDYwc1KkN3amKLsp4kxJ8vxXrOjUipEYtzkjqMcGT8jpjg59h9oaWx2PGuarkCgmEuRwP
RHuoseW9YLnjpavOPH7WwM3SBx0GoAafGNyrbdicIpmOyoUnwUNnPXiy9uVYMAqAJrUcX3msomLL
gZYTQHw1Uf/fdWfV79MjzZEsHPw3cgtHGV5yVWOU9hiGPV0aDGR2JmFBktvWRlvGh+jLrkaGJ4TC
RN8uq88RpihQHyXdlAwE4h9HrMEL0IoU/o5ndof6Ouf3aYA5K1+liroEbDVwaLncMmKWpVVMJ1MT
jLvIkXdhFe/FLPwQOu1YUarM5RRvIBZbfCP1xmSsanbybWnzmIx/bNpDMmBVoBRGvNMSzqnMoi78
NbbxYA0XacCGl+10ZBdUEk3x3UXRBtPJVTI+QVtZQGkIWxKSKB14yGHYCUd6d3nmSrlezbqErfq1
rajHMEgEO8VatijtlvBoc0MQ/RXG57q+TvVlGgX3jFNRflNIw/KOzy56aVjZy+JTa+ZNMX1lxLfx
ehafLSvvRP9UQsuDpNi4XzDIKJ9G24Gzrjy75HPulY2MvWDYGYhiFaiEVCR89RnnDNhrxI9Si2WF
l6U+z6z+ev/eWR1kIn3XUh9l1MyyBuU0ZhNxFowbxktILWAyozRppB4b42pnUIN4EKwRzTmzVoOg
wHA+Zig+jHibHiVbAogeekLHAbfW60ssmGX98iF3KWv5/IjVn6KhdSKk3Lr+0iG4tFXq5v2A9gWN
j3Mc312L9hleW/mpqUSxvh9FdtUNYAUMGH9a/YRiH/SffWWsOgdp7zoCm8rqd1n7pBsLv/ttjt4w
fXgUIt4yXMcQJ01/7J+ZXiN3hgYwkKUmXOe6E3FCFR3lYxNdCkY5GztR0yBl2FQo6MNNKKO5ZeDW
KCR+bN3hvE+Wvo+EF+pcDNSE1VmxCz90mLhIY5sz+xoK+s1GzoE2a2InsLKMpNllZy2lI8sMsT5M
VzTVM2vZ1DWTuwaBltnjX1swG+p61bdyViVzBnPF2QOXWyoxnYLzodWQAmpGlLUbKg3HuMBGFsP9
TiH3LCVsV4HEZXxiOEqBtpsa28jM0r0EEZXRf3UcTR698Bjb4i2G6hI6RoALxHgJJvIKRnCn4SLE
CCwxnTfhrNW4u03Hxl+lWs/2fwbPbcKSJP0LdO1Umqkf2HwHoTwQcuQKEbfPEitFKXJGsrYCS0u5
6kVH0FDbBCPyVmf2mzyuHgarEvVJ5Jh3otQ/SL313IZ6z9CcXTY150roP40UvtAEu3HMYKt0CAbx
zO1nCVjNkxZtAKEQ9XgrO9LoQdkdZDt8zZU0cfUbB229hoI7S/TwthbC2CQ7V+Hkf2Zrffd0miaF
5vVTdiCMvVPq7l8XGITJuUZUjL6KwnKHKSKeoHLVVPdtlnxUcqgxellKBctj0Gu4bCqbIt/xqCqQ
BJrfkTXTqMoZp1AKdVJ1futc+k4qhPuSFi/8G+R7nK4E1xXidrFNyv7Kbh/QXct8Yalpu43WdDRI
7K6zUzGmNzkYEgbgyQHMBpnPlkNDR8OAWiH4gUzXvd6SPCEBD1MM3URvRbChCBpv/HIWGlmdM000
QKTIh9fR4vHeNmlzSCGnFZxdydozhiSvu8biKOM/n6gz02m56vsRSBCfo6K+ynr0kpXWMx2hCApy
BCAfDiLPb5osDos7mENybSs0qCchEffm4MiMI2rFH8PoF086rHIAgUiEENYaKm9I1hyZAJ7pJiFs
zeICVpR2ZFvrd9FwMhDZamqojIBPv7RMnv78IBXmWXXEP7Ph/bek9zG41dNyzu2uagJWPETqh3M+
G8melvp9ZmPdHgW/X7YxkEGLxPwbG+PQwfmVrOGlheK8skdWlaI/KDRupNiJU748wei2QNqd50vF
cChRtG3bWN8ABYmwUFgDqQuHU5kSp0HWT4PsW1jBM2XVXUUYuPgRPSiur4DzT8os8d6YxQ4iAPPD
cq+1oWco8a5yaGmJQNIiDIY3Q2BjFX9InqdAH09isu/kSLWuewGcTteFBOIt4G6pcsfnMfI3Ghc6
jh6+zXRTBn6rITNr2Zrrx+xcoNnebQX5utG3TccWu6hjMf0GFTpjdxPVvi6Zalr5qYmMbdofmqn3
07y9aBpJSsN5xEpwqpN3bUFBLmN/Dbcx4a+8i/1Ye200YtgdCkXOda1HKEuOKbZJG1rcxGHMpJB8
KblN8J8JGh/piio5zrz0eY7mmOEQeh+T73T4nJMe3vix0H7gbsKJmlctI18oT/7QUZQ0o2sxISSn
hSO1YJyej8am4gASt5hGOYn3xKXUaqScyCZfErgJgbR6sSWwpej1V4V3rOVzUWJpXY0RmSWmOxlj
RkBo1GTi00rQx+fWdIWcuIFUuPK0V2hzi3+t8KNpiT1xU2Yx8ySsZlAHmcq0gEywVyulK1hmw7Tc
jMN7Y39q9ifoM6rGN3Z0r9IPSg+QegbuWTgy+/zYtjFGQ33divDYxCwwXbbLwGuH3UVdai114ERB
u01ywytAkJUCrVKmyawxIcZCBqDZQekdRsG0tFHcSimap0Kx1oH28AJ0FRyU6Qcm18p4tKI7l1ro
xcZnUeBGbh2k3z8wmHTuRFu4hhuqTvBwahs1qHjVMLKDxhoBBLXTsRrfZds5KRnD5cwlOXxM5mCf
avNeHXtqUQRtbwW3OmZy6l4fgi8FuDQjiGPZzcxOC+rCJnwbMog5aWROCcg8CqhTVo6MU7YJNbIh
WcJBMIgfBmQksIZCM951zmIECWhk0cfmLrMCMxteD+FEggLsQGFtuEQitIBAcUOndVXOuyX5QDfJ
UFcNeV3zp6n8qvLp3Ac6mBzrqjJo7zqi2QMyyNBy1xDY0AOxY9W8YkLywzTaVkXBRIKbLKipq464
Gdv8v6MtT8V4jeuzAWBu5cTyNhTEPwL53FCmzRp9VWd6KA3pUDP+MHL7X40lSJrtGweQgOC+rFpA
vsCunUhEU9RX+hiOsyr4k8zhSRnRQZnVuxnNeyKoRwunJXUnUN1paZEAwFvKtYBBqpaQhe3RD+Xv
NjoFdegNgXQutk7PLlz6EEtf1DE/O7m2TefmMptI2sxsHMW5TXED/xTed28eI8L+4wikB5LnoyC4
EmLNibEpazTdAFbbWdC0Cy69o0PYvzxqcwr6pTiLocGDfHdmqBLd8E3UDxVD4bMl2kCiMO2inTbY
6Mq/AlXXHDzmw2c16nZSoa+NoPyTO2zDcfg6dZnHqfTCHa/jJtJJ+PTR6UxLfmimAt5F9/k7EaTk
P7m1z1M8uV2tAVGTfQNAiQFqLWnVZzNU70K0Z2OoD/RhUhL8PqZ4mFX1CO2SQvWBLVK8moZFnRXI
rAhnNfavZu7fGRRxNN+a1q2NND8eJdon0tPMBBqyDxg6654znKz74Nagyxo5riWL9LFTvVf9R9dP
pzmt70U/v8tqfBK0MZG/h7WZ/ojx2tFwGo5vEte4pEZFIssPjjk/qTNPUHJP+HDHkFN6Hq+tqLrB
M2OME/bMj9oj3CsguvTJd+kmA0LWKi+8rx5uqJMg7ZDxGhqR9mOPAZJjBS8m/pa7dlXHrReG8Uun
OvTS0vRomMMlw7zOGJnL0EDsjT7hh0oVA07B8yhl92523go5vBvI4ApCHbSfXa5Yf7IgQ2qlnKoK
IMJISNC5KyLKMsQg554L7VUFrQRLGIpGd25LBv0JXYjM5cvMBJIfn3psxXkgfqyYRx6O65oRj8V9
gr91EYUADRjjbVyMzPMd2vJtaKw3p4mfjV17Vaj9Ni3OnKQs3yMsA5STe2PTnCBc0k9sOmfDaa6T
oboxM3i5wltlzYd6GSJY7OFB84EJQpYt3zCUj6izL1zCWNHtY1OWR0tffBZNSAivu9i61xFJzjPT
WRmCfA1mkl3E+IIyr5R0QVe2b9Bl39i8thmBDX18wIB6VtTSlSJ7SMdxaM52nT7aSvHzcuApxU3W
KD9V5kbR6Keljhmka+9VcAsC8csBCUdjv9GXr5sWdcLTI9628o6z6XvST5gSr0NZ7w0lfVf5kMC0
YiTc1suNDTqVH8zBIZ142Cb5F3ysL4Ux/v7zQOtIDdgp7ZmhJfFBXVoiDJyyVa9wLYjudaacS6G4
6SC2QzOeo7b7N4niomeSV5j1/1ZKrGPoo2GH9pyNGm1KazPg+t9YXxBcrtqiLTiUURvjh2K1l0Ip
TvqEeROO3zThXC8/qJq7qCAdvDklO2XnR84Voao9zbmi9spGs5T6rV0up47gUIbiCB8JDkTmds6R
dkWvRNkcJBYgiAxhpvgNzpeGeWoVp0uMiDdviTeln3kCF0j9K4n7QeGBh/Ureq+VDgOniLZ6gpsH
GvmWZig1pOJCrBgthgFeWSX7pnyBsm4IENuOXXBhLedgyLkAroaq9RriNTJyao6LoY2ZUNlvNcqU
RJxu0nqiNjBMYJaY2Tpc8C0dlMb2j2JYjgpf9ogGyyFsCnrwYDAPOpwQBmjLCoImcUd0CQmISzqN
9IthI5MjfwCxFFHeNxIwJ1vjVzAjVQU/QolF9xmnWBb44ezwA6og/bLTNk8qmoxCX/S/VTOtB9Ty
ChBZhz+rd6idr5kGMm3SHNudpwyCPs2Q+jW9BAmnxqE5gPXYDW3InSyA7VYTMWHcbBX42/TNjDmm
xkGnYHiw6INLS2snlS+CKFbaP8byIkHlaRKAttKnharX4I81WgNnFFnSpSRkJLI9dduE7WUi+dvp
mMEZK2MxCzQwxDAEiE32o4w9lVL4pbcUwpUdkzXjgigXb3pruRLDsVrt1nRVMA0ccXLaGzMML0nS
+1KNhDZ0e469m+As8HqmLCvLGxDAQm7hpMoEKdlG1rOZ/2rhA50Ka96G0/k4Mf9G102qF6u/V9W4
px/E6xqfNY57FR9Cj8q4WBQpFmiI+Cf02lYt8rDabcwaUxnciJi5hgXLU/k3kc6dKbliSdSNF+wS
mmMyLzG2FTMcAmQNx1z+ZxBvWr2LVfMY6v0eX7f6QbLN08vf5a8ZFrmUWEmDgT+/jDCBVDCIAQIu
BdyrCB2qwJYD77D5YUtcDe0Rf+MqJ9bcfE8YnuQQ8dj4EQUHvT5jAvIS5Dwgz9S549aYqxPoAwiP
425Bu6rpvjd/WunaiS3/ppY8IP87/VMvfLX/R1ykVr7Jx6bxhyAGlyYX+nLVFtDXDTgTa6JXVvTU
scPlbXyirOwUEaogztnsnJBRZC3OqT0+ADhhY6lOiMeoi6GlHOhLxrWDReEmS60P1pwz7Fdb/raY
k/K9hS5miKctLrM9/3/szrIv3nFd5O8TFlpFv9VxD3DdwfJlkUrYWMI154vJK+ng8zSxH6BAcpge
MFAU8bSWsew307Nl/sRZgWHRo1xo3tkf6HSGQo8KSBTGWlpl0ca5q2JZhqAAyZTDjYIWatQ+wBTk
VwVTtnaGf5fCSVMXR5Rw1gIrGelOTJV+n+GUrd4cAnax8S7h2if2zPgdYg1bSYMnKZ2PEQmTmSS/
gODWErluIwU0Bg8NmQC4LvyrxjqMbG9ZUKhZ3Wj4PGp52NqYS9BXBaQBTb5EgYM6ytSPBS1qyJQP
ls81nC6ihvvoMcCk2A/BvgfNLlCwSyJ+MzQFAdzHwBEqRRPHLZzm6pGbjy6bu7ZGQEDubgHh2ePo
yihNAg/eXDL1CaFa1qSvsHlOqp/BhDFx5+j8fQUFWiXzjqFO9zYsNFsAvCAOG6KMgspyy4gwDqHk
QHqrsYWODKlfTJiv8cQFkhQt6yMyGKC21JtlhqKYchUMFA57dYRMiN0WO6cXRcAUYmRBQhFUe5Xw
DCYwWT2pFDPBl5sClqsYD4QPPSX/G0BBb2OUNuc/js5juW0kiqJf1FXI3diKOZMSJVHeoBSRc8bX
z8Es7Bp7bIsiAfQL9567DWumBvG2romM6ok4CVEQ9PrHqJITJ8aKpnGTYSzxrGxtHBigsSajGVkX
LGMmf1oCeidGuICPa50FubUwK0x8N+MIrQ9QTR/EuyQ2NwXfQmyzG0O8xKF1IwX0REpXyRbCC6CT
Jf1y1pSGRXSA1rS23fn3ZoInHK3C3PTYptzeOsyOXdKv942OGdEnyiJPyQ3poaBoZGchj0VSDBOT
mFp2bfAkMbWsJpDT+jZD49rq3ZKc86WFtgF9xJbwFLzW5RN/yB61VROUMEbFknZyAz70GTLIOmjQ
F3HSB324g5U9r3oj+Va3v0nMzqC7yVkKzDPUcv7VzJi58/PkXmPpqtIZ/7xg/oeof1xaKf738K8F
k9mX7Vpov2VM9yXvI2MjwIDr7LuCkcNN1pBmYGcfXXkDZfi/8wh1jAPoUrPow6lFiSFHno9NBr4z
/heRsYt9RAzr0Ek39T9BjxVMd1/ctAmxLycwgqXDiGHIj2+Zeoubqy1+fA+IKRIYW5JP9tam/Dng
I4JdecNub8JtatzS+i0Mb33wMKpfIsOT6kM2j8J8mxjYmqxdK0GUUvgOClJpHzk9eYemamClkiL/
7tur3Z70cDNQT7nh14hGG3ijJfFwbLTh4ntXsOMYyJ9C9NAOakPjCdB7/4KwykyuWvsyGY8k+nUs
qOEp7DwYpbeWzm+4BwHpsmuSikf9VSdMtodNIpGeFpAfdDa2nfqlabPSrZ/mWOGahRtxBSGMDbvf
xt/zlNtaJOIRx8Yp/Ij09Mem2k9xADcsjRS8D9ndww6KzFiuzdFAAAAAL0k3HrkcI/uGEWFBOnHk
YQ0LQMHIGPOIWZzc60Cuiy0A+rgQpbmU/NxBRBxTgvWLV82rFlgI15rLyjZmk8ikg0665WNwGTEa
8c2avmaFMMBwMA7cV4b9VIVv3fjoaoB2MFlSujmJhTPrmHQn91TRyF4mZmH6K4Y5JQ5uvnbKVdn/
hc4/BspdzaJ2ru8k0xuFsBfRDMhspJioyxEdTm2B7rRdpDnVR2cjfbWXs9k6is8T6KLeWAGIVNM6
1pi3U5ykhBBxZHhEqvYnoJq8mGPm34fiiyNXOO8kuHGp/0t8IBDPevgzmS8ainir+7VNyPDWCx+n
Od3T+tblf8UIUfyi1C5Ry5rxi/c6dP46tjETc/TWW76RZLy11dGf41MDF8wMoH5mFeKRs0KrtXsU
vOUrP3pRzWeKOAZAUY95s+ljkFBUF3spLT6oU+FsC/3NZnHf5LeMmiShBHXb95x6IDAXuRjRrnwp
ltgOUmwCjJ4c+8bt2NdXoj7RUYDEiV5iYCST9pbnlNoomHD/+D1qbvea9/96nT12enCri53fJhRt
yof/wSy8Tik5Dba4OBTAhvj5LGXkLrnGDqvqEqGN82EjDs/djlxaZJL2F5H0C2ARDfdukjCPDO6q
/uQFYQx3vEcmNm76WaJCq8z3wf0JQVHkrESC8JuJ1LKJrlZzrubuMT+27bWVN9/aueY5iK78HAdr
P9/H1gVt/iAQ4AhA4cgKLbp0DNdcPGji5WyLsgoWe1SNEVLPaNhhBGLGN61qbdxZrXdRLa1o028j
tKayxzWZi/Ns8pvq3SDT1/mXoo0PU1Cy40Y9SSdKr77tg4qn7ngCwgAkneyJ4LkvuEknLK+QlvRo
PBqh2hsR2gzL2Q/x0R+InRv/OYa+KUFCEIy1bntaLd0kZlQnOVE/gngG/qcRTqCDAQPTAlDd1kEo
xtZGeS2bYrqdXCHPjK5Q88+Awr99NKBewKRbNs9hqN/Y9XxaSbUZZksWfti2cdacsEXS7kJmmxoD
J9UCe3PzQ3iuKwvyUniRPSkcQY1idPgwKv0ZqT4uiOFd8w0yS8Y1/N9tF7+GpsGaEqJQHjHgzDZm
Hz0T1bkfe7E353BRfzjElFWZ6lbxDGiv8uOYzM0aj5s5L2ZQHzmHmhNiumvHo2xLcpWwa/TRo7b8
O+mmt4786h6bWe2gEzO8DRmf25TxVWJ8C4RsPWm8cBHm+Zo+2Vvp9bitnH0GMMuL0s0U2zuPEseB
OQkgAz263AO+F4HaRVWzM5laSiPY+h4pLmAHA0o+g6iRnKE2iByzwWEpLFZP/bSNlPdiOzjxzPTV
MAbxZNidxPq88xsWpFnfv04lm0mfrT8pYrfO5EsamfHqzDzYoGBw53EFIDxi38kOdxZz8XAcVv1i
7FukIhUyWyKbqMv0n4IkTtuYe5TyUfdQsoxbbjbdYc51TT2mKolfvpjCOjpts9HDki2cgIxinnmR
uwilTM7KcNFpMNin/GSlxWetddsJbPrsuEznhdHM1+pt2uHR/Woh6o1EST35NVHFpnONqXUlGQ8c
AtOlMiksPHiNtOBA9Zcg04/YG2+93sOm+uvi7hybrBmHQPvroNRR8hZgMzWR/psyLlJLfQpKN/Hj
gPOYyI8qAX0MBknEs5UIg2M/fKnyEL+lStxtxHke6rWqKi54mT5TbCN5Sno3+VesAlkL4JSwa/17
cCF1OR0vugxZLDCL8IZzpetni9cO1+fcy/5aO9o1YE/YRdBFihejnb7KNrhi+PgsHjIcqUVZ92ez
SgKkp+M1d6j7x4HnmJlCF6WzZt9zsNT4XEPZl/Zrr8Kt1/zG0MIKJd5rTV2tMnm26QNRCqwcJznY
LhZLZ2NPzOnz7jY55gWu5NExo+PI8q+GA1u3ZIVq+5IpfxZOR6+aNnmXPkPlcQjDTQk414TPsEYf
XsIoeHiKtWnbYrI3mBln4NpTWjmZGSvcKKtiqFYmsReu3JgwphNENEmkTg1a3lD4m4E0XSKHgYx7
RE9ApO5z1qK4DHiwg9i4ag1RoOTStxw8ZGoBC2+eCu1Pj9cu800c2pP5nXmAnzImUy0Lg1xvtpFP
ISzvLbiRKv4Ku3E3odKJLLCcobMy82Y994YB0Bc1vTpMWW22uXwhe9SPWlBczUx/V/G0mKJXpxP7
iO26gmw1+ojxzadlrN1M+RkBCQMDTm5AiMuJfSiYThAUWyd1L4iY5EvhWjibGYAT+I3xaGmHUEUs
pgsAhpz01JvzPu6phfmgai7w/p/njHtgu+gg9VXQtNupRkVo6UwPP63pMqAfJZQIeXYA47R2+5vt
hTc4oWewKlsiLjXESN3koWFFAN2ExEEGWDLSdq0EZRSFxNA9osRFGkLmX5RgoAHqaVJpRaDZETxn
KUMmeCgOpMVqy6ltbDPIoAE3faGMa8QP03Gunq2uSYN6H/SWEQsE7CyQH470bz4lLuzJPdC6fxE5
d00R7lI2DG1rbQ1RHEdoAsaMfhXZLjFpz+Q47bxQHvPyp0HKWxc2do1kX7suXgSs5JpzUoN5tB/B
1fGLs8EPkGw30hKgt5s3FeCUKIzPElVzDu5vSOy3adTfQ03884fk6tfTCoScfORjfLbreJO0KCBJ
5bIdBnQYy1Pd32d29U4jaQUwi3Yhci+a/g4imLwb+YpuiN/lPwCpACgjawaXEIKl7DrJ3aQ+PR5I
mb+xmmcSgHPjhPfkKydhsDzW/Vav9mEIMI3L8Wj19ynjob0FYRrGc1Xk8UgBTeA9++V7FH0HgNRs
fjTpPI0PkY+hcBmPwT6nRXCtq5HuKqSutK/pKq+fQUVNxPpZ3y32x+Kum39jET6F1TWKPqvhhdHr
8NCzy5R+sAIZKO6t50Zumb3R8xXdQ7qbVN+1+k6ovWh2Oaie0l1I76SN/3r8m6xXZfZRM25QzZtp
vLcVmEMKPHwijfgB08Tj7AfDFbLXn5jIg35+uSORO9ZvUn43BeKzDwPQU278KOtZ57JFgT5by9bI
1kvkGultioBZ3av2gyrbCu+kdeMuo7jCXSi1XyQIrEu7OllN88gC5WCMF7FPKCuLN775LjxCouM0
Q5O0t8RBZs+OxH95akjMy65xibUW001Ft5S7HjanP7wSq6nawZA/Eyi3MKGExzV3Lj9QY1P2QsFr
Hja0SJFdDHGEsVFPX219qLoP2e99Cr+aRwSDP8EKuz8k3n4Yz6AzSoRcbCLjU4MVFk+q8Te0vFXT
i5G8g5qekBKGR9mc8uasuz7W2PDJVL+hUvsENxP1rweCx7NsNqszy3VBhiHredJ7kKWXMFGH4BnS
y/zxcnnnxi7w0ZOS1xWjxSpS6PdH6jsN46r1bSv23e96teOV9e6hrQ4F4GkJmuTNz34a9TlBJu76
d41ZXpMROfawxLFq2Q1ckURHv/QWsDSb4ST7bequBTn0ZGa3u8B89tWZgj7Bwm1LYA/fMv+n0/aB
s7DqrxjCsH71yrM1rbBtFgHJJjzB73nByLv5tdWf2d6L9JlMpyB/ZWCvez+J8dJQRbNe5B5QTF6l
95wIlkrGZ2qffNrmygPnN37l1mloLsyGExtmywIGaWVjynzlppki3Bt3vT3VBpR7TL0z++65H5G4
773pX2AfU3VAeJU1TFXJzbk4jG3VO92Lr39GWJor7riBAXuWINC5uKCvmHMx5rlY7efIbj4d4pXC
VNCAJGJt8qQP8cJKf+d+e35O8OKBbDKkGK9ufhp51kN1Dzvw+F9p/RVCipkPt7Pg8ee9uaiISQ5C
LROuuvSUDOvA+RmGd9f4jYw/R760XF4DI3dDkV+DPbsgczOkRf7qesBdxdKpEHkV74Z3FNBmnGWI
DhvHu5gV0VgZg6uyQLdsG+/SNbu2OifTQda3Rj8r5+xUr2lylfV7hCDLtc0nifVEd+91fAX4LuyL
F2/4j4QHo44zI/vzfLAD6qGgjoTQh3VG6TCcAP+cAue3TPZktGtISLVrLK6jcQfyTIvAtnrAGffK
R69hOIF/oPORGMVbadwt/1Rhs9aTNaatsUYXdHJ6hEdvgf/nmi8MUByMgy05RtmXwbTJwlBpMXPT
2FEyVYKb+1vX18HHfpC/pQxKOQSU+zK65yL6V08nE26N/p6U/+YbDI+pNnvfdOCp+h8TxR6Dxejc
Y4bdfvbUJi++ubeMU1mup+7Mpm3AZG68hJgGlPfs5vs0vrojwp5l1b4TBQIeHGHcQWfRaRkHSdGu
73TvwuLDY17b4jIYzt0MLsBE2bSIv4epAIcCrSfxcmcZC98hxtl+I9H+4StUyggZruOErW70HgEN
gW+EaC6JNppzl2lTCZ2u5XMqnNcsC75EXH6PSbxqKXb0sf6VVJpLt3vEuP+eCoMZhmK5WJP7OxEg
x5Jeuw4O5fHQ1m9d2qO79zWIIz6YcSXVkhARcrRTQq9chyztIpKrlJDOsklPulGAotIBtes+IliA
2nwipYhZIBTREvK9hVp3Rq+J/jcuC0RE8LqlGdir3KoRpHvYKNiy/EH5YBsWJDPqgNx4HEgO2vzB
3OqSkU9r5YxxLTwYkRXRykW2WHLzpRunyXcU+t4hYYKMXn0j2vLqmO0y6s3l/wtP4jZQAVYlq89g
PaUIcGUTBEw4HC60CT4eblbI4lO7rjptnxCjwmjXuWqqYB1VAJ2ZRnqrYtg0thrPcFwtDWK/HTEw
bkbU+YlAv452nDfDXnptYKyJaF4Oedism5YHohHSQBWT+5vqjbGOoZrlBkvcSOzUqIfgWOplG6ZQ
IDQHy6QVjNzDz0NnHlItIKAxqZlXC3G0KKJYlqZUg3Tp5GVyMLDJkPRh5KuVFy9wNypT5JTUJFkq
hrpdWc5kH/+jxeLdjONnLvCzVDMb186ygWojP6gYrWTu8wiZP28o/TtFODfCJc6LviRp3P2RDMu1
DICcDVquBIDL+x7u+gjokqh5tT3764WkZRsayMtyGDkfoFeQaCKeRh0TDFv7Q1ha47aprL9KqYzI
px8rTWZKRyEWbacFu4no83XSF6i+K0bsJLYBrg0rY82kM9PeLB1s54QOobWNQ6Dnz2VfFc86Fzhr
ZXCxuLt6u/i2YdsQ5VMf2JLU+y7niLdoOrs8hm0gQPeiZF0EDa6I0knuGaqgunpMGIIC09Y3ZCPy
1NTNZYC+dDHWebkh1mg1ZpJQrz5as4xUCE7mqd98rpMRzRxeZtq6dvS/wmDC0MoSPyJjAb6yqvEF
jxiVjU682MK9gGHJMCySu5a52VmlZUlCZrfxivdmQlQpFcjRMLWyXUse19gpcQphCnia0e+jkNIn
wAEM2f9Ym3jFEhkhJA84apP2oFfjKZ61D1rnoTctqo0l6ODdgpT3lJE33hd2MxDpiYIqA2Pl1RE8
nAFT9hByx1pMd/ISzYRZAbnjH6Y+CJzjmKro0rbTh6qTbD2pcKMJy1w2AArxxZvJzs1cZxO0BFOl
yifdBS3n05jzR5x6oCaaTFDLwOCskZrdSNPrNiQ6clV4Gr5o6T+GFB8UMCOJqibSbl09IaWfngem
dpukYJlst+LDir0LhZd3GPIeCEuDeyQNBWuMRmfCB+asl5dRAiCYctBahisldZXcSzKxqEH8Kxw2
hPl1fuCq1hYijKHzx7O32rFu5MvgDYiTU5c67DIibARB96xn0TKxWDHZTmSswwoTeoyU3LAwrRSe
hWFWI9Ylp31qvKdi6Jtlr8PDQI+7rFzGXb01tQtzcBAbG/lnZfbJU5YTKmGJCvcMKn/I+f6CxBbE
Rh1ZHBmjMEVELnJTBrwaO+c0EduopE2yOxeKC1ujOEJR77QVWLXSWxuM65BK8zFYScY6gY1yWzjs
yIJuWNSEcRCDGK6qzsZF4V6GFol8rUYw+UirAGl3u27M0NFG0yMMyOgSYNLXTFZeotR55UrbULL9
MXkGuDpZjEe7/g34vokFIb8AvHrYUc36WLVUAvqPB2HGzvFlkMGzQ1t1iz0+4ygaa26gYJcYomdK
5P+VBgauemQrOSBBAD3VLiw6X61tbkmKhThKe+hx7s1NYboJDwsWcwse7ggUEzKlV20p36ImOHqm
ODB3E5KntJsXj6637iCFnltMdHXsLXtDNwDnl+SK8uY6Lfi8WnO/E9i+G6uN9rnJ4kswm0At5F/q
lFNEN66h0e1HVp+ALV4jntkLBxOQ75irvGEjoEb/aPQBw6QRbQsh8rxlFfZGVmlJE9+h+JNG4kzf
ytQ+San4TPXvnjFSNDpE10N2IGW4WhnV8Dffp303lvyihMKsTrUTmrvQhCjQEuJSkEW3UNK+Sp9T
XSYd4dEJfHgHuG0FCRLHB+sIHidPpoU4uI5MbVNN2dsMnYewjNZb04ZVLIjm8Dtj6Ybzegq92RQw
GbcnNqVINF5saNPuYFPu2sZPCPcZgQ+U9JmdF6XWI5mq5NogxRyscz8lezcev4O8NYhrYb7XefM2
NXHJXUh9ew01lUcvZqF4lCQR7aneqeS4FHlWeRzSryZRZ4U1Z1Jxx68rt8RfR69YlL9px5zWDwpn
3dcHNriouGvFRh7po1N6t9GQ6RYhu+SEJNsyXY21bHgYsvbukhJ+X3Z1So0tJMmlbghTKnLqS4iq
FzbXqbFswPNac/ca2EgBtC/ktu3RZQXTmFhBZg4n6GevZ/tYPzqsJyzamXWeEDBdGjouKSf6XO4v
k0Ompyx0q63X0bmTRGcusxS86YTcdYz+aMg4Ow/exPbTM3k3hWG+hFILjnq/avC1GxJXkmzIFCss
vGksJSFJ1vjlyqs18D4aTWM+2YP3JiZ90Zk8TNuAIMDWQWSd53j+7JFzasRDLbmPPdP6UNp0y4Vl
0Bs3x9HIHyX5H9HQoRkJcOOKm3Jbfw1snreMre7IHly18tvX3XUOfnZXRFqCHvTeecnebrAy9UGq
uHk4E1Dt8ul4Fdww9C4idShLMW/5Ef5UiDes/RXGAaLp0E9xd2XiJc2AF1h19VPWM2Snq67p6PRL
nbIxEg4yI6hmOVlfcWpvElX1DG+gzw4Y9hP5CKUB6gg7DHLZuztFuHUZM3jMWZe1G93DVJGzFRaP
Gt34sv4fLVLhJtaXWp5+j9i4/D4CnR6whemV/tsK96658cbIqTkNSXFgOZuI5y5Al+CzbqNnS+Oy
dF303a29bIw2wjz14oleLUr56kbAQcl5+R1l6e/GBowc6/GZz+zhi4oZjdpsQXiTRHRxYndOwQM0
P0jCAdiDRLaNB6NLCGZ1DZccFvOYdfVn17TnJHpltvsb+N02FN2O9LetjapGaS96iWFmaHqWx3aJ
77j9taM/NzYZfLWslHI82vE8NXBJBW1l8kgd5xUJBVcGn0Vk4nRM8pxbNcIvHgOfNVLyszpgWx0e
HrAM2r4VLGtjzYTtPa4xJQBoZlXUBePep/ytWxry0uDTMFV1GmzUKpHfvNrEwRNBwOgGY922ociD
KNPr+E5YB7CD3HVzCnECTWUsoBRKYTJNdr/l/NeyniZgimnte2uZj46NiwZLrEJhtkyT+GJ7TC6j
VDP5n41YpLZxmqwOzY5GyJ8VozIqOMijiCafdS+pN+TqWuMv2CksEr4ZEm5Dx4mMxLPKihQXX99Q
7YNXMk2S5112oyaErbLGyaGRo2hYWOrV+GZZ5XNSbDj2V1rV/8oErrZ/biZALJ2DDrPp2q2R2Qd7
Iim8jJvl/38in/+ZKY+uXjS+yT6na2pKDm8T73yK5GDwwO2DGGdroz36yf30Dc7Zkqn4E3Payc04
KkqMuWNf75C/cMHa3SkBXKyTXqMKdA6Rh41aCOOlzrDRmGNG/XVtBdo7v27rha4Vr0FBaRcWBoml
SXEvazBBOu6coiV80BER6TwGDigRQ8+QxH6mKaayvInuDm0rOpyvdKTdDv5cW/brygR4GNBN1mQ7
zQYsWDWZs3dkOUCJytSaHPBdLdphbxUB1vUOVXflMMt0kWGE/RFCNxaDor9rE5fC1DjgYKceaboF
hMTBvZePHdBdbVrTfE40Ff23x3jeD1AtlTwKAoHcD+ZwhvOr9Z89p1NMUKN1rdIILXvMZjrsEMEC
1JDOaxNrb+6A4yYjo6mW6aWfg228pH2veUbxbaN5aQ0+SGt8RzRNhcNeFADAtde0b8ufFey1c4y1
4DUKmA0OfolwOsfMD+mHHW8v1ibd59PYIcbx/BcrFu/CwyEe+haCOJ0tcWnJb9unmkKEgRSpAaw5
eLBPGFIs6sSPNgoDpmjsgw/9kQEE6spKue7TGM+OHCPbavUEO624k7K80MzpM69pRsmsYabj7FXW
btTQAy2MW33ZQolGoY7SVKG8Qd+YQQKIBbY46N93PSeGk11Ew1n00GdEGvFiCJQNkhM8edNExEcZ
u9jj/WAdQQJG7SXdVZePh6Jus31alDyEeVYM9RFEJXwFI8SPPQbpAR8KAbDVzuIiHiMmEFUMnpV0
qhYThR1suyn5GUwqYt/BfjBm+zDpfzNiKxduaZAmHV/iInnRjcpcxuYbWquPJizuzWt6oSqZaTWw
98cAWZMkcYph5bqXSKtNlwBBOrxnxFh/8RD4+Pur16ZkcJtYS6OWwKajeGZAcwowU4Zv95XZ2ZNR
yfUY2a8F+q0pEj+yQj5tt/kmM1BaTBonfkHkQBryhC76Dz1n2kr4O9iISvTbunGIKWkRZGkjlYVF
8roSZF6kVNMdfFpG3YL1mumWK984Oxk02F63jlY9NIt9VAV32nXwp34YHHzTWssiMuAGYyPwTbYi
4RqjIMQs0sOYZOTltbN0nDS9rVbw10beHtJhzPTNbZmWK8gSoiTIslU+YpduCYH1oTl5u/bmoMQK
h+GUUHOY7WtrBkcOec1HqtBJlo1WZTUIaUETJeMsVLMZzbSZItYBrvCg1duwQ+bmQq6vUs/Y6kkA
x6oh8ckDMzyL4/CSYuxpdrWDwFVAMWnoWvo8xKljN8+TqC8Fsj5hEnpA5cZwK/2JVMfMtzx2rf/b
N9pXStaS3jhYAuCfRMl015V+Bx5Ly5AFWIp0NF92dS47UGdOiDE+wVFVD7AFhT0RHWtMtzahqiai
lGVU4G5NrhNKZbETBGVrAyzhmHouK8Ov1g/e6eb4HsKGDoNztNHyXWmhjhE6AclBzNnXzzSXfO3r
pJyMPl+rR9HGAoKLnpGfUMNL0pTnSEzXWYhX+wOvgWYgauNgF4pLWZCZl2X2PvLbe+Vyv5eqTY8k
ZS9yZbLFlhLBzDBoT1mB7DaJQyoNF0iknSFqKPWBb5OMqTKWW07Gd5esu0ZYt2mOd1VG8ILDEOsA
x3ppVg6PhAwPm0EqgjSamsqeG4uylmSyBMHHi5EGIZr+4BrOWgOsRvGo9ws5fyUXb1vUkebnKbH7
Ja0MJlLadKvefS4bnhFNaRHioL1LnyPINj9JJcL1XB4sPzqkQ/vFIwbHWowpg9nBFjfkFkHdt+d1
x9yX/kLW3ZXPImjFu0sQuI1xmCUpJEbsk4Bu0nlwSAnvRwNdkp+gzKgvfmGsxzlWIy1exy67NTUG
k1Azsa7qDy/QaL0UL6aJi3VZDndJmBFzbZ4uIxdLkdf/MHyWSzIwv1Fe3qsGdu+YYXEIDaLNJoMq
J1JMtpNerkRX+Mvmt8jzqynUzpYC8U5O7Au0vptCazO7A+qF5lmo58jE6BNJt9lX71ZoTPvGwCac
9SAZwLpChdBCxtD9rZHJ1i5KjIUlFXmbzp7YAUs2oQ42iuulML0v12JA5A7+szC3Y2jcUVL8EXyh
VmMPr17W5ARa6LADsk2ebAYnwqfF9dwBOlPx2uLZv0/Dt1Q+OzuN0XA8B4cMbGa7JnhEVoixqUgn
BsyMuht9IL+ZODGgJzFTmc6/claBvUgldA4N+VZZGOMia92PYGyoxEKYt4mm1v7KJCkY8SClREGM
ijkCQ+1BYTERJnUjgi5gRd+d6VhPRqN/9V1UISebjYKM3kvHftN9/8ZU60Ro8CENLc5rnjEMmZcN
GKXB5Fiy2/Kv6owF0+d/tZ0SEMETXmfjnVSwuuYeErU2So9PmhCG3da+zwjrw4ATPjmq240FMqG6
Zj2iOzyDqVDnGeICwAOkSQV20kPxs9CEB3mQJCiC2/AW0M0kSXQJhNXvq2Rm33SLyR6/RJQ9bOZE
yrJ3SiEXnPC+dqjRGZrqb0bYfsWafHPCYAE/cEDzxA2oSqA+IZpq8h26+S02AGfAj/7UiM3FWzwc
kRstmal+JsgcagRPDRZHw4qJnS1dSmkql6n1s6WneAxrhfPSi+liEyJAAw2S2pnPOnNDIdfBNAmt
dYYmp7aJQ6iIHQCFv/ea6J9B44+UVSdgqmc75TqGWinCwroUiWvqxSkpZ+HvYMSvsnb+lMc9SNde
Zxj6s/y1bRVWc6pvowM80zZwIcrEJUtj/ok0E/gV2bwTxfvHdh/SqO5g4LCNjV4k6cotzDt+WDwJ
6MKyCeYB3q3IIMgp7M19xCe9HhxwkgEWRRXNrEKSFccQ81tjw9OcNTKkuf0NE04zxA/uBJtd85C1
Fa6Wr8k1nQfPylgZ2t+Qtm+Olz5nJMsbnXEDRRydzZ7YEyHhu+YjSNS4mp7NwGPe48/Td/izwX4a
OaIAy7rLMvXerSF99yKEpKPHCHAG7aV+DCUzqB4lgU6JBP6B25nHr3BrfBVUmFGE5GMaok+A76bX
/pumpELnzz6GZNiZQgaqxiTs+dJxU5Ix8h7Nn5urPDJdICOa+7TOmleT/YydQwXvmhwRa0HyT8kc
aWVV8bh0C/YnmUXNU9gw3as2r+YX+DWOzntNqAeuL5/ND04LYq6rTSxBapvTxIY4/rBLhoJSyWuX
F2gshG8sA33btZA7Uzf3z2Wt6ieqcGObm+i14gg3fYYsGf0kwmtyycJtR8AYHyXXp2eW5q7OGFGO
KKxhb7KfdEYF6NLCQo/8FQ4SicQjparInrQYRlUyjCbS1n2H4JehJdrlCKsig1Pe2mrZKVDheWe4
T17RVGzMYk70cF3mbJfdzoVgZ7ATNlP+umlBqSCNZNBgepRE5KKN1/Q1BskhSFroUeNPgeAzy8cv
Y87m6gVov8l54V756UZHQ8mbGMuENWlKeOA2KsZ7buC+bAcUam4Ccy6zJBOQggnktlT8C1aeBSs0
QlP12yttbwNc1X2WJ7oE6h0BrRGZGvcSkpI04mbtpc3Dc9JklVgsEDJBgPzEBVoF+QeMgkeed2Cq
WuYEvCuFCChgW3/20l0VEQVM2LBGpRUol8rA/Tyxb1ikhPr6ttq6nQmQUgEsbO1ns06ctSVZjgqg
7wln6EJP8Ndp574y9XWhiOBxqDCdqnpDxE8QTXMXMU6GctoyQv5IpAMuDL+ZHAp4cDorUT378bx+
b9qZoKhkI95N7bmmRehjWsdGDOT6SRBQCUwVSBmYQcIlIXPlIhItBsrGmDfLHcncN6t13kufGZgu
ANt5o0MGsF7uq27YtQ4oYPiu2XL4S/1QLhD1exR0OqYtVoziVRRTc6rJxMYqOmxqU2wZzF3F2NSL
ihkitnvyAYksW1gCaLeJ6Zw7UV8Zsn+Wrgmly0MPLEd9bYZTszdTpJM5q621mkUbWYtbZLKYW9hR
xU5PkWQOclgi/JoBmGZSw2vCBFV3JI1Wbk6+pVNqTLgHsaxYHx/0htFOjiqhLPf1SGJmMnRze8vd
maL7CKOe+sFOCavuIWG4RE2lZc4UAmqWqbNEGeQ50UxM8hYZ4H6g3dOM27SgiEyk6rDIxrcq96yb
0wxPtk/+qBOjlGYWSliORPFLcBeJpHQz7PcyeEmOdFZFGmdLs/LiVZ/gWegBuQjT6K7/MXZmy5Ej
V7b9lbJ8vlA7HIDD0dbSA8mYJ85k8gXGYjIxzzO+/i5QuupStqz6mmQoBskkgwGEw885e6/t4Dif
otthcuTWkaQsOjQZ6SUpsTWJKWav66HabB3jLjbLrYaCNmBV34dT/my2Wb9LVXFUPuAZy3BI6jEt
oipGsSJAg7CRibFWUBnvdPJ+NhnUQq3K343QAyNV+U8a6AwdAV7spCYLt+VSiMYJZql0IbVHPzob
vEso1EfvCsKv0XWWA0YaJAaT6wOs76Jp5cTzdqAQJqxJDtc5BoTIEyio4Y1ai9EnBXOL6BvLB0v1
DZJmg4C81JavVORvZTyPYDrRp88VU55sIFr2vRm5T8hXGxEccVv02CgQ9Ti/Jg7QutB5H+PjOHGb
tMLhAseX8UBw6RobhqsncJD1AWCrnrnm/OpMlUssVPVMALO6RpV3X9jp3WCQJSNC861R5R25VXQp
eMG4ZdOPZUbr03GAPAQs2EuWIbe/vDxz+XvkTPdhg3S9tfP7abQfnGnuaX/BohmU+dQ56Y4NPHPr
HkdlhbKYXxv7JypzCPvoRghIwdU131Wd91D3LwaZlkrNR5JJ5BWtO5gWAM46TXe3ded+mzFsDR0i
PGuF/aSEGCnNaU+nKWBKT24w3UWqUbJ4OkWSSEBXbDHUjRIIxTwiGS43/QxPT161TNssv+eOSeQ2
WbndOG0KAGkx8m1ynzkhAGFqDBLpsGt4U84gGc3se8jwyE8/A6/e5V18rliKm5+Jx/3b7eh19Mym
amMv+66l8ZbClaqLm4Rh+YZdW8M2CcVGYaxE4txFUfbmZ8ELU0C4Hz2zXQ+tk78OKOh7PTMvo0uG
PCzgV6iTT4Re4d16hmT9xFJnyZVCp1mzTx3z41w8jSVeSAFzui6emkHZqJThqHpEk1hER/ua2BLG
5K1VvKV4dwr2QE47oFccTzHM/Qy5konyKKAPkwBozSX/1eCI4+rKyd7r6Dbtehp0mFkxwHTs2clp
vYmw/JCpR9/2w2ytLZH1IW9wZEBzBxE6Cs1ruSxMlaZ3iQKInz8X0w3NlisBin/pBVqQzxuKuoHS
tKayDiL7GhOrtYpoFWeeB2qAgXAZbXNibWHy0ipXHWUlbStmUMy+YaKiJLQHSJHsC+3fSYi57hkF
CgpozE43VWFe22hdsuTaqZgSlXP40Tq0gXNvM85zdzWltPLIaeiv2dPcDjG2r4TEcnaAsCZDQmQR
K6RG5ZDf5AAgMxbP/ab2PG7aalsZryUm2aZ3sXhE65JQshSwXdJRoJfJeUlk9xDKjoLiSaf7Dp8c
a9uRgqXlHAenAPlBn78L99GhO5oumak6I5go4j6HTlrgGDE/g1zAO9bVi247i+1L4a2VVWAXhefp
9yb1tY9KxguS1ZKruoT7KVy/AnDLZCDShQcc08AEGpBR2af9hGsmP9J7xlldHbXzhgAtc7QiFRZt
ZMDSFhNEYjX44b2EaGrcvMuSjc8B6AMyyal5Ncv2u/RZFhPHvcjWei1iD2q+SWUE3KSUUlyHFq3V
tIyYdRvpU2dba2XkN23ePrSCGsaawALa/qKc3zgS1CQ2wop8XO+mjAvnSRKGJusm/G4XmERVBxKB
Ya5x32TIdsa0n4+zg1K4V6pDtWS3+4wMUXAv8HhI+6aE9LgN95bxHsRd/2j1gGaagRpnfOFmI7rp
Sc1xcPd1QBk+HXp2cr5rPKXpGJ6FO2CjQdp/CTQ4yz4bj0xJqsNsQmNycz8/FgOzrkn3yS3TY++q
cQOx0UbtEDsAhWN2cS/r+Nku6+HeaLV101uTuwv6niTP0TlHTqlRI5UlAQ+cBZox6b4s0f7wRtnj
/pnePFdqTq017N2gK56WzxNWMViIcZW/+IXD5Ic/zeLItL/fucR8WrEuXu0mvDcay74r2gyLG9/9
9ek5UYqkk0qvor5j+tWWFYVnHG4zB0F5Q/vgaUGlNHlGPqTVuftA8A6x1Jy8Krsgb6lyz3ZtTGvm
3cVLOOf3lunqW6Zd1dMAz/Pr03Rs6POXuH7yxq2uLRnq7199/Xj08+1QYNAdXTbozYhAHlO4B191
2Y9NubOiroZn1RtyXaJueigK+OKN5bZc+atwDO0fcixp1upW30ceIpN8pMPWNlFwcVuA6kNn1VfC
G+pjOyP3qQmLe4qGxLnWODEe3BbFgWrMt6Gx4zPtNkIK7El9Snp07a3wHHGnk9q7xE1960gQafzm
lzoCdi183R5b/Fp1OlCoBfX0GpXzR+mE1S3dv/6+yqaLxx3XdhlPz8GmgQsCuWuyjrOhYY2Z3X1K
/tWNNpzXskLwm+VY4+ayTjbaQq9joV6gEDKaA3SZqwgExXZCVP5gkJXowiMLzbLYNbIduXbgHhVJ
W25iFTwsA46ta4feaQq7767VNocKays8pnEPpC10Ar7SSuPcsZInNBdPU5K2xFuO+6lJJaqoCIdQ
Zryl88AjxT0DNhjqmSC91B58ubojiqUDnnBJMkDlDftfkhUAfn8dMheJ0JxkekPte1KCS174cjio
uJ/XwaxB43MF3Y62/AiAtb2PSP6ABNpnKya4kC4qQzrXt84RHquRdyv9qKZfKb9MuU6kfSzKEhmI
EmstCCpM6+r76JMZIEeo6DMM0Il7VVgA5q2jkTAAIeGXDPMaEAY8Y3P4XZkbO2d3eDVH7npmxL0S
tmo3Q8/pHF0PfFq8CacBM1TUvttRx9tfJ9MhVDCQ4aPE1zNUN3GlyrrZWXDe3GXYHtLCmoPi7Jno
1NlqA8MxoATUzMrXpr0kdku2qvSMtqUXIhLq+shFyYbOdRAmAplZ1iv25fftkAenUYHF1ilb4Kye
9tw11N5NALCFbjt9R+WHX66MIH830gMxNr+LVtaPeYkJqWkB/iqd0nIU8nqgV32cJu7jxdBWBwtu
pM78mW2hoFSRBgKxAmwF97NdNUoKrsk8uHDW8EZdPD7utURgpxJ4SyQ3tYWr90Ak8heaY+wCkvZ7
B4YegS79aKCeRh3eTx3sp6Zzi1XI3JKRsGivY2FCLkfmW46Z+SAthIMB18OHkPkldeIbY0IubTvG
cIqhrTCGRazdTMZIO6tCREORs+bHxvvKXlulUkfKe0y4hnRXFadjl9rRrtVD8yot2BsCk4XDCgFD
yElPegHUqMXaDrsgd6mng75lf+JE1ZamCjITS8QbNcV6W40209pe1OV5CsEnmUDOwH3UTHa/Drgp
IELNOcq7N+Y1CPuZTV+wQHFLTScIY22KZGs5NC0TdWNGWY7yRe+tCaA1IX6nIkXSGXX9gZkZdWQZ
1wQ79uJki+iuKwd7G7tdcoL12V6FVV2svx7aRpKcrmYbIpTFm+RqBji56DRpWLR0B3NXEltoNI9Y
CKtb7WD7M3WKf4yr9da1zVuiuvEvuW19aJeDqFJIUEJuoypz9lqb/g4JSvwDUgBWrjqd7iWag83Q
WD9a4XwkdVYdPE+1GEk8QcpOnrAnaXYhO9kbYETtIyHvw0aWbcuQD0q3XajgpFAqXDXKMC+etOBN
pYShdF48nbNRgrnQ62Z09GfuIxpN5GSsag8KatD6JFfN1ryWz6iZIprgH5IycjAadVAyK85DRz3r
jRZ77QEXF8AN59jCxoxqip3ORCeXjDn9Ka8hhFiJJ29YpIEKinRBob2vVdStorDAvGMgR8wNxIAG
cL6u9g6FE9jPJXlOfc4VmPsTdJgYn8bs090KJfCqbsAZW9TImoJG3HX+ohkh7FYY60JldJic2EQb
RzpUaCaHFifUIam8dZf7w7KsXeXCVUys7eQQGH1yEH3Kz80oeyRyn+fRIWZnzsxiy+X0ewsL5jxK
uquqyUDsJ9z4tF0QPu91u6TQ3YNXmuWtrzSFYMg+Pgn2FAHhQaUMmopNUDbiXFKWPWRlzj8lvArV
4nSlB1ceWumPB22QJNdC9Po6MEIgVYVuraYdfwzoxZZAMvbQOAFck/Jlvsqx9e/azjw4dtw/LNCj
LrQ6FF6Wv23jQ8cieyrplTAf7PMHXZFmkkfDLQvuYcY8eTLtSuK2o5NDLlfqKXWYfQOc1HLg70Gn
EubTDfHSFjehmFKORUbeRBbDt6IS1jFbDm0UP034kjadCP0OvjSf+/pqPGQAu2L/jiovXxyujzTc
gPZDAzh/Hb4+//VRK+e3qWP3/cvnvx5aYgkhkh0B217tM/itqpikR7b2WTLpcwOBFndrvC2kuRr7
oYc1zApQ5BQ0JO9KLCgSBYXP20fr8nZWAZb+2Q/PY24gR58TM13pdElQaER4NuEOnr8+4gXwDmbT
gP9h8YjZgh1qyxN75sIO/fQIVV/NPGrd2wYUu7A/G4KWmdMs754vuNNyYKw8r3WARyLq8+6U0o+t
ArY9dVdDUM1j7zInnXfJHRTTseeyRsrq0cbFtg36l1qZw96ok2FP31yAfEqd773Q7AI7z4fpEbsn
N/VflcnrPJSiBTcR3qEaYyu8nMGvj9rl4ddHtaSVw7QGVCF/Z7nYIYsu2AlZzqCqOaRJgm94xq8X
ob8InKTi57Ti8nUAGYrHtrEPkxA7K/DLLcZRB8h/0O4hDZapYx3r5RBXdb0RktGW4+Q/vdged41T
xiBz5E87LtvDfx9KXK5bHZukONe6FwvjFKkd9AGCT1jWKGMYI3eN9+GJhhwLbijYRH+OUSCfXRpk
3ASW+aJHWq2H2TUs8W+Eje6Q5Hh4hMzKeIpmbJdRCOg4G+qHRWHTUciOht8d+kk4p68D45VoZc8V
VJU5yH6HV6wIS+iYYksIhzlButyXblCVTJjJJrodyCSKWbU/U2quusEQpLSfr11UE3tUMPrI8Hav
M+pfWReXsu7PMWYC3tOspsmI72kaJpo0zgWVMTw2A3WFnYb+w4SK81q2dAeslP24MJx0efvox8TL
GQWRggi5472iv3ofKFBEmd2AJOq4pQHbMApCQmZcrWf6JYR6CQfiqWG9zv2kD3WaeijgqdRwWII/
8xWpa25QvsTCKnnfsM+pIRhmSBDWjO33rYZvP2IJNyiybswc2q8LwuuGiCBKRUubO3EWXkFer52I
xyFB4dHTaPKntwo1zDW+juisQGQcolrc8w9f4l5POzlB0vcZ5KBIWaVuBvmpoS1VQ2pd+TAzV3lz
ZDZKaHdI06OEWZlFCpCiK3BchOY9nZIbs3R/xF5FTdN71u2YkNvkJ01K6EbgEMZn0W0JLe8uLoh6
yMaaskpYJ3qfZAAtFwVkn5wJaICJtOeU+ab8sGMaSgMz3Lgf/a01VvKUp/ohjh6iT3+2jZWXt+Ma
TFP0LHgaq3wWpHOTl7Yq29hj5XDQMfn7wvkhPL2k5i2mtzx8DBL52js50+1UPhYa+lRINOp+XGKD
lSz2bYe5KJPi4kZUbXZOjgi7unATJ5QM2YwBd2KkJpGwrPqmAuihyYiMPbs+aQ9BdhNpATmroxjO
+kchcdGLmrxEAJI5FjDaIaGtzLOfpfJcSUR5s++v42VJkjTtPBThiFoxBuEhgr0k87c0tEKcYp6+
6VU3ntCiFOxJ0ZPO4RZ3gFgNoVHuRhBARmQtgQnt9JoaYm0YlfkQ+P1ChyooVHAknxEW3oHEzLaF
2UGG6YLocehdlBhVtB18Tbu7T9v1YLrRk2V+F6qXD3ldxE9ggA8V1OGrsiXlGkHn9BhONlL0YPg5
W1D7Ua3JPZM4JDYe+H7OPLu8zu82XhdON1YK28zzCnoXUWg9zlTTAJsYC5WDkI9ZiEo0r2hVOwXz
dePnUJ7sUDaXNjXwzqXLYsLubBNFIr7XQ0HjMhQpNhEoMSjcx30YdeMGGVZMN8ALnqUP+wHIc7Bu
BvcyMt64h3bx3TeN/kOKpailXneWdsHsyxev6WiHsg9ctUbqrHs0OGDjiUn1SqPAtd+T7tKPnwSI
9n+/t37dQksDO90w4L1NtSouTZ40JCT4xurrYTal5SV7MUECrgKi8dj5mXQtjVuyJXJQDk7wmpM2
pGcfL2inNo2dNbtSY+PGe0VAATsQCgwYhjLQ8VksBzQh09qsKfWwMALdtaFz1Ewf7+PMcO4L904j
c6P3PeLIsCsmJbKSWy8joRBCJCIU1JAIypriTtTzczoYwyPr1qcYwYD0Thhsc2EFD65xNRM2zTvf
zj+98sm18HUNdmvtk9Fg47dsOseFQ+ldzQb8LojSxq1fBKgkR9yTbmi+ZIXPRDdvb90KdlSRC2Nr
FChTakugB87QcJptaW56f7qLp849av0aBkiX5UT2j9skZJyqkQgVCmL6guT4WNPvVTy8o0N0H+Y+
W3uwXtema/vrtAmTF5b0A1mGzu9jTZiI6wCmmJiWoGOpEH4hDXwplJvhoiagOBjy6T4wmh3S8fwm
ooTc1OQMPoY1Sq5gGJo1jmZW57nBajWM1GfR1bsWwB9tGMxnWrzMWiOXEM4wwpFk9mLbKgdjXUT0
K1RQdAjY8zTkU6MZsBeDbLh2OzG9gimKJqs+5nHYgJhDcFnFMRqWCKYtUFwJwER6H6Jp7Z2ux2bl
prpaGQE4kgVYf/Iy/D9Z9EbW2MazgSFgA6JGhy0e2fEJ4Sy51KMcb5ziuUCyBzeECIeqaSAIaWtY
uUbvbQNF1TFP+LVGldS8z6Et2XxAM85+/dEMVfaBALSkTRTR6veKW8E1sPP0Yius1b0okSugz2y2
oRHK05hB3VdBaF/QjMgbx7ERqrTxE6WvASzOrk5Gwbtd1g6BR00RHgcv/sgzBvpjCQ6Xzi8YoYaC
1NXpAy9wcXbtplp9++0//vZf//Ex/mfwWdxSJOJCaP72Xzz+4LWvoyBsf3n4t8ci4/9f/+af3/Ov
/+Jvp+ijLpriZ/un37X5LM7v2Wfz6zctz+afP5nf/o9nd/Pevv/Lg1VO82O66z7r6f6z6dL261nw
dyzf+f/7xd8+v37K41R+/vXbBwkF7fLTgqjIv/3jS7sff/3m6a/X6e8v0/Lj//G15fn/9dum/vz8
+Pz1+z/fm/av36T3F2W7yEOVdBXJsLb77bfhc/mK6f3FcqWwhHQ0vUjXNL/9lhcEovz1m23+xXVc
W2jTlhCqtW1/+60puuVLlv0X13McV1iu5WBgc9S3//dn/8vp++/T+VveZbf4/9qGZ8PvKP9+lpc/
y5XMX7XjKmnZniVMVzl8/eP9njYa323+H9vqzcwOlMEEhxFCpJBbO1Z9b6PT8T0EROwHINf4FKQm
YjDkBih5mil/rJ2RtcDPGWCMKRJowpQqUzHRNSb60lz127CEulO+uPPknv/w4v7jj/jjkzblv3nS
vJjK9myFVsu1/vVJ56loanNCcZ0xnF612XCx8jm7DpgH28En1FT26IFDHqUeiMih61+MqtjaYbf9
X57Iv3v1tNae0A6vn3SWJ/qHV28p1rzc8Y2rOJlxzwQA30tH1Ou5FZQEto0sU/30BnKeDI/wHvyZ
ZAZ6888/fxrq37wcdNIUdjXbVq785Rz6oQ8c1Y8CVPYYROuqXLExOtUOoch2hmL0z38b6/4vv4/R
iGfxP5NptpLC+eXl79l/+gltEWJNrO5cstmDUk6Me32pDdDPpkRdmc+BeozFEi8VoBPBonGcmzY7
TCYXgBL7bBheMMJ3YREffFa/wcZd4uIVXSmG+CtJc3ObDIsIKm5+FP6IO9PEa20waFfZ7K+4rJia
Rvc9zSSMLW3LFNN7FqgI9nlVBbiM6GK3MTtbwU3Lkpk6RHjyJqM5A05dDz0QwC7E12w22j3SUaqx
jx2KOrsuHzA0To9D6650jiil0aF/JJzgGUO3fQPk8NbBa2tlJCXRX0DcRsvgJlQIzGoTKC6OmZ9d
xQ5KNvcx195tNdDWJUjh5MexuZH5sJlGkohEZDLOcMOHNjZyntfsXJuhT6IJQ8Bypg1pS+dEksHO
T2WLvWTcGkg7rweX+jdNLSYtdbNRDFjOmT3BPq0Sb8Pe/8xNFnyjGZ3gZovVEq80hoemhtCVU4Wb
iLXXWgr3ZlTBY9IXj6m9GbQdbhy7eptrmSFqcl587nxe2qRvZT/W14pklRsvyHMc4xiUiTeQSKMN
gMkV9XnCwJDCurJPtG5Jo/ByBkKAKd0mztHQlbeGziLMs3azZPBuRz1Nh8pAo8bw5GlUhg+1zT8D
LAMKMFFVcn9jTNc7GVVV1V0nQhNU8mKWU/dcdpqmj5xowXrTQ+syhA4LUCyhB29Xt/VjMTjiDJNW
HgoDf349wS6zzIG9M/APs2P6aYEs2jquQxxizB5LRsZAeGWpN0YQvGayn/j9zk/fyyDfeuzdXF30
24ERVO/TUO19r75rl4M9GK+22T1PpoZ7YkFLRhyBatUFiGtMhXf152866f2b95z2pGmZjOkd+2tJ
/MNKQ2iAJF4mRn0WmURhxjv25v3BZiI99T3EOGUfLB1U69p9i/B5M7sufFoh8m6RInZzNjwOUbej
kIxu/ceSMc6K6YEbcChqQWRGhIiwgtbQdKyaqAoMbxbbAByvzqfo0On1n/895rJG/PG+I6UphHIB
BSlbcxcSfP0Pfw9qWTuEl0ZMQEUMkB3m3omowwlqc1ctHnym1YT/OUSQL1rp/ji4REUZno/ut0z2
f/5k7P/5ZKRpCtd0BOFHIAiWBe8PTyZtijTCvMOr5hAfB7SQXX+rs92E8O4yZZa4thP8AnI5hGC2
rhI2nNQ2DglIAfhygbZGrmlNQWLO6xC6HlKO2uJ9PehjGHdw1S0CKGDHeLeBx81glMTY2e6q6CG7
Y5Gz8EzYB/Q506mvVEnXpTKObRbTMGC3TmDsOK8NU/x0LTbknTX4LzLIyBfMQ4Wr2vdf8rL5ns1F
fWtrXsI/f3lM639efJwu1+NOYEvU77+eLK7nUc9hyG2OfTyhe3Lnu2lzNFridQLThTdPci+2CQiJ
tXY+olEnn17s3BS6GLgvtCZtRYbwflVB4GLfgDkY/FCVpxdbkcdpgpR6jCb3xTCnHPu8Md6Dq83w
8cwPwQxKLFHOlioZWJs75vcVQe3o1bHtp6Y5PWj/FvhRi5vMchQJZ4N7V6c5He8Qcs3yKPHbd8fL
plPd4kCeQsX6s7yqKkKgagbWJQ9RxDodNjpptWL15bMd6ApBvAjVQzqQMdfEICoHgt1zXet3Kyzv
ctuaP4N6oQDi0ZVuRF4rMdrsWLZigQyWktCjqBiiXSyQKVW1tsHAdCTQRhNUf9FVN2JA9GWORnnK
hMlBEx7I0izWord/FjFSHW3QJeWc5KAM4YN5A+kfUQfYOPJSfecnPuJNkDC/m8Y2HLuWgM7Cvw1K
LI+zN2Hlb+oTQ7r6ZHB/JIrD3OEzqE6SxfGmMWuLvLMZKDONjRZvdVG6eE2k362Z61lPJtyI1Yxe
HIamlE9tZ98RhYHMc46rG0t06KRYnasOOb6uzEeMjgUem6/Kealu3DZH76FNQEEtcrm8ocHWRvWD
P8x622ssOMUw1XdKW3Ce/ZShiBNc0ZqtT9LW+k7CV0EvZT6F0UG4sjl8TZDl8lE0NO7uzy9x/euO
UkrbVOzClYn6XMH6+2UFUEMzVcbSAnKcxxBmWVPl2TFMPDqGjDXwutk04HJxZZa4kA2U7yvpNd5p
htoDGLhcUVgwq41BDtZzeVD0Z2+mLGIHrBzgR30HHbYmx2j2+/nF0t190U3iDnmIcYc3/lbGY/Zq
CbLLxYCNePBnkGHkjLgEHxBl51Pe4WpZTdk43X8dMmjUuibjyE2r67Gh0+zoXh8ZoJXbHnDDNZsL
FrT5hzUxb4T+n98DCqAllBHW2UzfkYRge217JjfsQdZDUExvTcGcJYnK5ykW8xXOBbg7UjOUNQZg
FMzOmbo/uzE3F5V6zS7XJhHbys7W9pBxMerMQfydkn1OM2YVj0O6C4KFDD513RtD3JUQmfXsW7m1
MwUBql+fdzpcTY2pnoJMlfsQw+b/tlv9dXPMmdXWUt54lu2atvfLFj3pO6QAnHbIXktefdG9qA6l
2oiGLJ2zEHv1kN9ngQtKzw3kbT2J5LoYfHvn1kjraocxPXQYWvxo9zwpH/78wqP+Wy6tf7kTWraQ
nnCXPsq/WVytsfZC32VxHUg/bHtbH3NDpvscYVXNNok924xLaLAAI8bMnCOIoy8tXXyW3/mpckn+
yQtr/3Wow9Ha59wpb6CfXr4GM+NU+YcYy7H2i3sH+slqZOb5xMQ22qBTyY40X7OTgs+j2Ulfac2+
2MPv9CQTNW6yDHd8QR5uVhKRxDAwC2T1PLm5TfJysYmXBozf4s4uPWKgbDCB17LOrSewG4HPpNeX
BaLYFhbBQSJCp1Vj774efR1qJ6DL2bGB81lNAdZoE7V4Kh79kC06phdUy17irhFUVNdRNWZHRF8Z
0cFue9NJstoYpt/gCev2pl3QMWFcR+cvfwGT9NZOSCqDoSz3nen2R3wPw3p0eutOsnm+tj3hveSj
/ojcaPwREVmsUqIrAMaQupSYJRrM0SIApAUs0pIjPcnmriaaEwY6PuxhEOlT7v5u9JBcc/Ki3XK+
r2Ku9cTz/J3qfIbFhoz3UVX8cMwy2TCwMLd2BE4pRRt/Vfr8g67JTKCobKMVNs5VWMHvEhVBY5Me
b/y4dS5TaW8iZYlDH4bm4esjUbwI4CyHslQkSWmsjbZE69xJhkv0D8qr3Gr8q5ZoteveIUYRF3X4
AGj6VFA8MQ+9ZgGICXRuiL/SQFJFagGlDqPoVCEzRvLSmtxJsp9Qdq6R4izyOl/ujULO1yMypoOY
mI0PdPkAM8bVqSmJBQgZqp7SzAwPZs7EqwIuzs0T3R1WjQZp3BWXff+SlPYHoyggB+Vz6GXFqsvq
eue3PjZ/jGAH0N/y8PVRaYOEnDPRvhhnaKnBhVMw0LojXgBX3Qs0ZAdCgiRlJK3kve2667EYvQuc
tksztfkBtuXNVCTlAd0+pJAJs/HJIuRmY+T156xd5JIEiIAhL9NVYGvAXUPwEeLImCvrRxRUb8HB
wrm5mbqR1AAPZEYBX2cTGUy5VAmWl7sxeqJbdjlUd9d2YC1xk84D+//8wi4C2Ph0ZzVT8bvro4DE
LFzfgmcIyVVo5puvL0h1ayNIH0Nl3Zm16d0YLQDwMCLPJMiCdlsDUxo8cFN5fTEKZrip3xK70WOo
8olT3ad5NC6Kp2ldOSk8x3omVdbwzQcTWgSewxkDhdX7q0rPYjNkBQAJY/B5AQgRvJrq3CSrzUG7
U+f+je0QmmbXU3AxKO7aqZ8/ZyABBDr4RJFC45kloxaww/VKFSWQjEEPl9Y6004yz18P0l5iGYFb
dR06pnsGruvs4EdBbszz24FN8jkZodzImgjpxrahrcpMbEVfTgdhuLBOUcM0olAAk8k8DP2x3/d1
CJqznSBTSkV0gtDEzIRojog+SNElEPvg+1yZdow6HzHqHVbdBG0vEO3a6bYCjd91TaOBOj0niacg
ux6hd/pzImeh06sR7wy+x+k1HBP3RFWE1T/YOFHWbEomh9/X/LkkAYNF7tvMOoz/PKQD3aQWfuiN
EOklovmDfDFvL7aVPwe6z94V6wsRuwTU4BcJGa1a1aHRvOU80E9cJcWDjWCOzsEVC21VOhPtaOnR
X2i9I9E1byJyJBvnJWc5QSMauQ5Dc8IPq6DPT6nKyGmzkvmkyIO7chUby1k3zqEEKgfomY2J2+1H
l0SxygI5mrg/v85B6dCdYJpGT7vOAoQjUFgoW0ZXv4oSJlhQo3EZB/lTF2jMGhLFjUY+9/Qt9+Ny
aFOEygQTEfw6BCRW5JOzqeAlXhmDa59TbMRTqtyz1km8431qrkrOws4uu4Eq2x3v4RRd51Y+Pg/e
5Ny4ZgY/uy2bV49bcjTp+7hmRz/GpfWi8+IhbTrWBdt6sWJOs0UiMY6YRQUyX/dyEM85Uk+lmYTj
wIvYcY+3bWM4j4EVnINywgnYmNUTNom9p8k2KRoh1/PSDjeXg4M8hzn6i/B7+eLP9Ymyh/mYiTUy
tctNIRSw/d7+sIsWyXPRXVzuyJfhq+SPLQBYipTr1uuP5JcyT+jIF2jzeIHd05oH/nDHvaBCZayu
G0QumEuBEXHdPhZqWHwdZrtzI0UvCTGhWZj1gx2Yp9hI/Du1UGImumaQIsvywG2jPIw49dez12ab
cAh3k+N4t5MKT4kJn2Ou5vmYzTjuesr4TV2mn3kTHlO7mHG90Pz006o9dEPyIgFPsAgvfO9gmtCp
je2riuYPK+qt1yhjzux1aDlqwhXyygnv/ADmuR+WPmMG9HsTxoJtR1wHXbQgQI9bmKd2IlvH6hTp
1vTvdFbJm8BDRg3CIj1Fid6z6xp2LhE+XOOLG0NH774ztXupVX6fx+1F1LF7JoQrW/WoBFZENALW
cypuS+Vzifj4LTKqu7Fu223uTcbebUnu7YtxZeGgO3gjBvu5BVRWmBGGZGXs0oYc5rLGKmWQy5G3
VUXCNrdpRaphPL6EgavfE6t9klFVUh8yx1G8X1LHbQ5TVzcny2SlTgrS6KNWr726Fsf/S9R5LLet
bFH0i1CFRsaUOZPKYYKyLBmhkRpAI339XdQbvMFlifa1JZNE44S912bOiJu19c2LEwVMtxqYc9M4
3WaniNYuBskyh62hVF4eukK4mDlRk1RJom+IFEOEIjWbSm4cunGaV7v+kwaZ/dT28GmMKvQeEP+D
/2K1roHSLIUjhxO7q+CSuGGHGL82vpoe4BFKL5qCeWCeAApgYt314kXi1vlkptk5ALt8SjNekfpO
7ZwNhovKOQVR95ymE0cKPQhZ4C5CENFKbANFerA5uf/WDr5B321ZXbXDwUyG7Oi1SEhlq06xyuJb
3zjGtXUe+Axa7wxr6lXuU09EoUGOwWRcnfrRt8sDjndz61kwnHtdrmsokdZsBijlk+KT5nAv0Aqv
LGTUGzIn6wPiru/cnnFjtmOxazQdlzlP2X396S4czoFzIuLxyQ8Gln4ePUNFRBydS3aE+4L7gq3g
hgnJjO+4Cy7OxDtkWkGGWjQZz0X5PUw5pqjCIBBGQxkzxQzKVXSA2Bo/PfRzdffvS5hzTov8qM0n
OgH6VDcp8gtjhvHN+1BI498CRi4X1AJr8gsOA1vuZI1ovd+2I3kn4DJ/vFpUl7wK+Tg0j3GILO3/
D4AwkKTdpTqQqddKMEmrTf0SJx6qfKdB8FkM4S7CDCjFGFE6lflJBuqz6MkATROjvwDR//DgpSA3
Ne6hNmSfDIitb78PAbBmJ80D+jFpXdX42UyGdUnu+qpMJ3+RN84bf5ARtaPYdYnrHMhbD5Z1rS9k
MpMayGX8gIkaSEukv4yiaXdua/yLHDndokJ+C4d1YmGkzQFaebPTpUUKZ4PXO5zq4tlsGhUtQrM/
qRrLeT6yay8UqXkBgJWzIUhTSsZwvmB6m3Bm96CYjUIvrQwWptuSEV55J38uMzzB1iprfgKRIElm
7FBws4vjGxP+amv2HvS50rKRopmESPTlZyJoww1GX/f5hloxhol28RTEaMxlDRdU3iaj4eexpD77
c9c99qgJfl9MiBHewfWNm+iC+Mr9DA89AuoudIu/icIakM6kZhYTF2/QNEgxR/eYNB4cX0op2xHv
wSgAB3eiP8i+szeZFbsD7hBdbPyZ0UbK+uE2VpnFANyEVPA9sxNGJ9nib7lHw8quqA4mnp4PfWxQ
+18SFZXot6ueORQvg//PmlR4dUKc+LKax5PrB+PJxgckPMzUnt15jxWzrZ3Vf3fO7F5EW2yyGDpU
Zt1JJ5h11sJPvD8EEE94JCKWRB9pJcyVXaP5axHKLarYa26/D/flSySKDvpJFR49RGwteNhr7TjV
tYePVkUburQnrer51Z33E3rC9aAoZZQbWwdUVvCw71+1dQ7/v/HH9TzhUL4rf3/1vr8PicqOgP26
q+qbgC1gptcNfnUgu0VHXPutZmGOq6PWe3v0/mCele/h8DrHpX2PfsGL6zFC0Hlcw723o0MsG7lT
Id9Qe4zWUy8qv23naqcqfmkUZiGrVPohzXDMVfgbVmSbhmtfMGnIusBbqVHk9CZlvmkV6VljK57k
fQYzm85HUuVy1TlYoe/82HNYYgqzuDuoDOA82sturZ25RwPQfBoOzSBAi9J7K6a23nSjKe+oPu8N
CAHB127kXjoE3Ueglc+x33BHQKICLJD40NRrhlNFTBx4Q7zbRfNSy550RVo8cFtds6mMnMvAkmV7
SIv4MQM8eg19L79OZOzJ4Jjmvn+E6/PjZzrYtob6W+TpvzaJ6FMksts+JEXoXvivFKjIEbDmuWKy
gMzHpD50YDZwVVsUMqZ9DR2lFhnYyzX9W7iS6Ifw0RfUFBhen4Vl/DHvCAyPyDBt5vkWPi1iEskt
4LeECrrk27qrNv0CaG88EUzmYul9UoyuhrluXlWUjTfe2KsPPui1YO90VjjLFr+/yXIn9DNUvaNr
vjmTesqVl75h5dzB0YS4Bkj0gGSlWA8Tmn7Pc/uLO0Gb0W3yt8dtdhlycseyrGBiEVpo6FB4s0FL
DlmP/vtua323BU3QnA7uoSPZkKn1DPMX/xLfsjlhW+2fm/IenNqE9taJ8vaaJ3NLFoMGw8to+pja
U7xOC1O+d2CB8As+dhnj7l91WOiP/rdy02wtK5eEGZ09O8NUn/u5JCivRM1P6jUMALsH7FuV2cFD
xKeMCb5jj3vs6mD97IPeX/YYrPc+n6uzof5lWYS1AzKpH3buQ9QjKalMCFp9Im24bjy0HYAcP0j2
QxVED7Mqj+X9z7DUP/AOvydsE3fzyADABceAfZ3UuoGpIgwAeAdJraieQFpeB8aFv0ssxizYuptM
niwdcdoDs2cEUqzmjLmdrEHQh37SP8WJ7p8aEi1zqfcle6dXq0G42TSxvRSu5a0gKxfPyvDIw2va
N4zm+qTMAN2yWPdD4/5kgNOlTn+YJveogXPvyZixqpQYAY0YCBi236OqCrGbZPEw1tGPDwHn2jtu
8TgB80iLcSNkTe+rkRF4TvfAkV8nC4fP60NXEq6K35xjrzdBmd79Pb8mHxQ6NDV9SKBODMPCsqL2
vYwRoTkkfkVzciX2IsMJBfahTct22Wu/OYD8wJmirPQBu/rjoNP5rQD+vJkbNZ9is6KoARO6bdyO
qgx+2rVNwLfQGia7zJhexAzCp2ctGK/AHnAH0a5zDF349ZlBkpc5gz+KygCA7L3GTvruybCiM0iR
+gQMsj6NYMIpBXPnRSh/eg+48BhwzOVtLGkofh13MNW+XTh4KGbdRWinmuxuoznnaXkSmGoPCsP1
QZlEVQOB3tohd0UcHI7u1LkjHZYBX7+sCXPc+pHrHr0+yQign74LxlHbqDKHBzKV6EqwDVlZoy9I
Q/TFAyh0YTAxAw1y8vNIyAdIL0LgprBCMes8N9Pg3LxQ3Mmx3opUmPlNYTLaVg15jjC8T9zVyV3v
THqQUvOJHi8pGclHFIrGjXrsczB6/+QafrFG5fnBKyCewFEkOhzOeceFDCU6Qe/sJ1eklUtVmgUc
+mKn2aS/OkNzbBgk/5P3gXwSBITVWi/j+M2k88s3kCwLZM4CZSLWDTao1YWZPa9VSLvFYGwoKcZY
ZzXbDGndJhPC2pqu0aGtneKDSuzpvU6dRd+FEdrMSx+P1SVr8h6Uzp9feVc0Af7uzDm9meJBdrlL
IDIExhjFnArEFut2vLXvm+sGXcyCXB9/N4AjuLZx6F87q88OAe3x/QONGjN779xixjPU0ia5+YWU
HfaJSkKxydoHFXua1AyTCBf52Wn8p2NMPKIS7tHwmR3xwq6RDtpvKESea6hKNyxPJNN6vCbguxXR
xBFe5Czo1nIc5nVa5t46z3J3X2McqsI4YCJ55zUBYfp9Vg058jUQSHdN03py5+At4X/FdDyCaBwc
otskbGijNcQ5NPzxjb9KAguEZNoAIYxQ/qVMn+CyZThs9J31CdaRV9d9GkurPDZlU0PT0XdlEcL1
xDAIgcHZdmqjko+OGAkmgKs0NcVfwneMpSDQ6Qxg/D2x2MqEc6vpPtWdBNkwUFGlr89W0fekkE3V
AcMctDQNyyGZyaxryegZ2OjisK7Ih7DdeH9/9eqw9BiV8BJ2E+lPxiifjaHs3iLfeeiqjCnu74Vy
f0CIxq0gHrwDNcxSwrP+saATLeymImcrIFYicZK/IRvJXWnN1W4cgr+FwGU2JJr4BFV5IOkMefBb
u4W1SkR2XopLKTJSKp0SAKeUnP6jgypGtbgBuD2ctZGPbzYsAe646yb+jPQwXQCWEqYRjc7R5BsG
2TBcXFYcBDSu2CNouK5eANotTDGeEeQJQJ96MaU37t98wRqQZVKHv46vMoxKR7AigtOcD5BtLcYC
t/BcGsbDUEfyrKbkYti4qtOxMagQAcfS4KvzmJYYK6xoU5TCfu2K5jkwU/PRG1PvzBKaWOI4LXD+
BxDoLCpYy+TdFyLBsM3aZTUE8810J/fZJxlWllBzKiRoZNXoV9E75msfURumhLqE6MzLBvYVCGCE
8sSRTjKMEKEE1auNM+KeQ6PvN1i4h0qSzd2bSx0F35R0JHShQtpgEysPVUbIkwtmbcOeqNhY9Ip8
InyEHuhupUWal4CmYHANmgPFflEEm8bDKhAObvtmzu8dKHmTrOKzfXcgKTPubmlT4HqTxkMYx19g
3ZKDl0zRtdTOa+EMVPsYSIkog1EKbiY8m6WIKRMSg4hrP9rCZ0yeQwS/Tsw/Jwn7YT/Nml8aQEtY
+rVPM/OUMJ55TqVcg7RrljUn8Hvjl+ElilLzOcecwC1RjcffpyItcHE0hdymfvmQWKl5dgENbZqY
8G2Oz2V6n8v+PoCe3sGn9hAHY7aKp7YAGwr4cJ3zadgFM9lYWjWYbn1481Uev8QRkx9tV9zGldq6
ldvSqdxnziEUQx30tOJxBZOgaMsTCzgKZDMIdiLDjRwF4a7NQG8MZNehmkEOPhfyY+57dnCTwDzu
yINM+2GbZDnsYOUEt9g03X0/MpDKnDA+83Ns8U3Ar5ir4nHw4URJwwxBdDOEYrGzjvtaHTtqFCTT
Kysngqp1KD8GyeCFBex0a5mJLiwxPUtMCk9UN2uXUnQenOaUNxCYfclWf3KM7FHleG9bDn57mPee
nxEQlGp5gojzXrSEg8lhYlg0fP4+CdXwhg1yN/e2OP4+GE6HeEyZ6sBq6lwFaf7hJM5rJMubJjge
5TsxKCND0HFa11kQvERFAqZ0SGw+bg0ydVIN+l0GFABRMJhGYRjhIZ9arEvUMBV0ltd4sDHN1BoB
OTXCGVPpexmZ1xT++XeczJBP2k/XBnhUZe4/MuYFcBlWdWSZR6928C+YDD42xqjT/eihnRJ52mxd
4XiPyJ0EqyOLgPHxHvyu1byHkhoROdm4T/RC3qrtJxwA1Qvy5fzRnE0cRg2i+VLPaiPbQD2Z0gEF
YVY+a7dyQ9Bgf7LvxXVq0crE94eUX4/jIN1GdylC66l4O0A5Xrh3iUIABuTk+Y/Sy9rrFPcgXxX/
f1XZ4UKTF7iYOnLuui7CVjI18zGxYdJVBc6pjheeQgbJgt90LCWr9pDMDKItjGi0FNXbPEuyuPD9
HzVRk6euc8xTY/rurqyxDtcAJagnKIObQ0QyHvz4PL/Y6rPP5uLkaf9TOV7y5N4LhgbcHdedJQ/u
IMNVUTNDVAHQ198Ht5P5qlNRs/r9E33Eh7HqQHdamEK59cuiik9tXMCPCMt3JSa17cacFi8P3YOO
79W2fGOmmF/gFM+82CAa0impLrryrbOBT9xngp2HYmd4uX2O7M54sExCBAaVefuCXRuxuO60pP+H
+VX69UMq7T1rofkLjyl9kO9419Imfy7GWrJSLOqxfWD4ibVjPiKnqxirhPbG1z9M7adDhuY9WUoS
U0gW2WvdrFBtZfAj/OxI0PvNbsW81tr0dkYR6A9tnqN2wPRS2PEqbcKcBC7KowwJD0l69nxShXm2
kzTeFhGSYQyymnCYYve7ge7HNDsIcFS+8p/sogeCX0xsp+mL8VoLjjELgahTVZyAncD5PVEGNZBN
Q4nbxRD+nxD7VNQCEljUekV1pj4KjYiq5Kps+GCAieyKHBwpEN258GfwyFO4NoeSQHGoAcz5G+pc
Yzx5DCA3FZ3Hoe7rlt0CMY8jMJGtLgkKbpmlXzvSWGEzM9potbihAk0JlO5IhZPui/+7SIahuzAn
kBi8Rj/YZvBaCecam/VOu6RtZcTCWRUSVq4Ejk1zguwRlT038aq6eBGw5HsqVTH5T7+3joDee5nE
7krQSx3s0mLcp8hFNtBf72BXwIdmBHuZcJ2KuNP732dRY0HAS+1TPDhM4hR4vf99Rf6RGBvrFgZo
Faeuk9s5JnQrIGi8T+DrartOvrV0+G7deGArg2O8UOWNM5uwzom9t92WW7yF0yYpTxibCqRqvFc6
vXM+An3S7M1fhQBvi6kRjorP6lEVNtt8H3mh07HpCzOuCSyY69aWAqiWZzCKqr8aPQ0YTp3qpsTh
d7xp+251SjqHjXflvkah/SoF8XmthQZI8brOUGKG0Lv0Y2VeS+rjay0xVuVueiCtAGJSV5rHPE9B
40gzf81dZQIYTqMP0jRQSgLB4tJst6gjzO3IP3MTksp9LR2c6FkvHsvBsW65aqKXrH6kJnLXdZ0g
xIAKfKGk77btMJJDcH9aQZXYdWaA+X0iv5vj6d9YItILRTKvdIC5DpNx/xHxbk240b/U7M1LKq/y
YrfKWToRLvLZEsZek1iyy7QLpZu7wypVVnJp4+7a6L6/DJlig+bhBfKncWvBZF7JiqB16FHkZMSR
ffp9cK3SOaVm3GzLSf2RowbPX8PP8+iYtv0osjc3bhEHpwwCf5+qUe7CkrGQ0T91qSz+4sF9G0Jz
uNPip2VwL8dTNXfEApYUWo3c91lQ3Pxo/GD5HoF+qcpzgEzBm9vpoZPO9OAwiK09CvcwbC9jjhQj
xwgJ2pHsGg5JokH9WZ7C+wMZMia2SKND6zFH567Gvs+ad4j13gt9nv0+1A2Vb5NxwXa+uoWMZ3JT
Ai9L+oE8SH/tCDAAwWTrjQU3bt0pYT1O+QyOyKdXrMoQtFNpik8zrl7UDMpUWNFfryygS6H3WAHj
Xli5rp/hgp4is1PX32ca//qyNzJnOThQCGfLWxARgG3Xc3BapujcNs48eYffhzzu3pt4SA49PrZH
w5rmbewn6FndtkWDU2h4Td04bivPSh+dgvSCqMNdb9dHfyheurJnXssM/dqnbN6MvIw2mBSTw0BU
ExMhk1wrYn1UW09PZTgHTzPL0YVDz71HxhA8sdmzoSgDmm3iepclgX0Ss9U/wXiFilB6P3PXg6RM
DYPtcs7JJbHQ1U2Xvxo5lBfELfqLLdO+6sj8KcecbSI1mJyAs/x+9fuAGS0Gaei89HgiNqXbA+KD
XykBpy+k+Qh4m5lHScRklyXxj5byydaUGIEATBRF9+1dVvfHEuFIlnoFVznPfn89jzC/VrIPlin6
pseEHnNH3LC/wFl6xvPOCp/UqMdxAqdjaLd+zv2UHJoMb2RZQjgiJmh4jHhV0sISpzgZhkeiSbme
5RknpIF9uOcO07PH6usf8IorMzMA8k3EvjGfQ6Rnxs6D9OZoNwcMAkAbjpYeLkncDfd81I7osyK+
VinSvradezTvwWngLTxbnpcyoJvhjs2TcSIIqt3UXq6XOMexRRYsLTYsxb4j/I7E4ATJLhf5nYQC
lifsjIrRXDZutN8N8FxmfXLuD21smWt7RD4ZNc6m6Kt071VBx2vAbEtgxicqya4aTgZnXDCZczdB
S/JiLqJndAg1+UqcdA7hRechGd+bLugPv58s9vP7IuEHnhIus9LDR4omli9p15pFbfphuclam493
nb6T2zzupkJG58I3INJVvMe/fwvDcr11n9SxcsgO6ATDpKVdjfbu9/kcshEfHDbtg2lw7jn1BLjZ
eQ6wlBziHhhGh3X27FqMV9seMbSiOihKeIV14C4EJGETAwjQB9JIgsPghjvF8h9rLZkFADNqt38M
uSMiBl4a3ZYlBCMEuZdl8ijH4hpjuAhiNrPQ2XrYAQVKNTUJ3P5yLWf/InEzVJO/7pu3dmSQcGIt
fxtN46tAXUGIBa1d757IkJEsZCb4qMnY7ZFwYMI+eD0wNLQqizStlnU1rQu/f0ebc7hHB+XJVfSI
saZPhwFvWbtgYQwsrMcgWA/ee9rS7CPiDoRYS3modUhUhd5BMOJ97374J65Sx7kE0TGe90n3XolP
u7NurAA5cJK1YH5552OG1QfkIAxOzEywdEaJWvnDoUiHg86AFo1f0XludrKeN0Jw2uRE3ZbosxgK
N9Gri5qWTeTEK5GItYqfqq1PjXbPuwGEtUBaRec9LHvm//3sP7Xqq4V0jkGDsUAAHoBIj/6vCw/I
36ei2Ab3xN0CXtKMhg+IuhkmK8MKb8E3dPylnJmSvczpiyk+cC/s2vwgQnLO8XnCg0Emt0yHB3p2
KK+HwPlb/ikmB3n/WYOqJc5rWUyHoPuUdncKvW7Z8vZzm143WfsXxzGhSLb3OIEE8KHmpxpWc/00
WxNpFPSqiFRt1tWdW59jDM+lMeM+NahYi+W9ahg9TZqYB3QhW45oxGbyW5OOzTZpnIFG9WaCIwRA
uZuF2nDjgDrqLDspj9DLl1LAzWk2eVIuu+gNWz2bINSbLU38Mck49/in21W8nJN0n4fzFtXjsikK
FnWMNSOZrTOX0Wz9nIqSyQfZRzKL9mxyA9GeZ+bMi9kjnCirsmWWMPn00NqNOYEaeDK8TzbVJ6C7
K7snD5e52B+zJ4ZgdmhDCMEBvOhl3tKjTyFzwyW22/6J4TcuMOaJcVNylUI69zQFodsHEOyqO7z7
VhjWOshSfH5cYQO3fPkjuViQQl2YvG2s1KItMxaNCyXU3uvpa0qRLobxdYYTJVT7ZwBgJNP4ZTLZ
tEAMnLttjkMFr2/kyl2RZ2Kp6CvjHp+wRnGeEmXEK1pN2YfHPW2cf1CJPZtBcsy1/djocYW+h9Ab
bizV+JyHpDbwbqxn64sob9Yo/IN8Cw++vqDVWaWjcws68iRTQhLBS3lcs1oaF+4P1ablxl4a1b5u
jHU1IVJFFjCQF6VKuUHKMmCJyh+wmR8SH3dWxDguvI90MQlNyaGuxCqM0nUW0KCBx52i6mn0aqDa
pJKj18nueWoM6GQM3ZTkTLRtXiIRk2aHFpR+3+NIDKvwgLqwGDmxEIkfcEdsTRYQTDzn15hdOuuV
Y1Em84IK/F9axS4/gv1Z1gbvx3hO0/hEvMGhhd/vm4ym3fkBk/HBhzKZao7IMoy3bDJ3dZHsCWph
NQICIDzgM8HbXiLAIicHEOEy79ydVwerjCBz42B4f+ocv/qwLZV1E8AqyWEnVncE+9vGDVGwyb+q
haodu+CbYHFXYCpLgJm2e0ZjSF650E/MK2IjXzdAclZEJWyargWj7B9yu3iuZyQfCbJRLi30wtBY
cImqDOwWfyv12BtZKQtNdJxH4vJEZNRM5Iyd4+BXDDhb/JNQy56I+X7v45j84XFhGjVrlP4Ip/A7
N41VgKfd/UNMwBeRZvsQbqRvAXlCO/AvjiaS5IeVNowjl+CVFecyrX8YFqFKE9sQhlWUvhFc5xBT
2290U/2V9qfsU+jrDuug+pqmgUGhFR5RoG4cK/5kurGMbY+TyQW6KZN202dwhzsoTHAUzZPiJOZj
C/hQhIy++5AMiAawR/MVMqQlbqU5wY7a+rqE62kx5WX50qLBURPubquFsFie7Qp1DlQ+P2p2pKKs
h9Za2VbxNXACof3etoTx9hA8uK1sEqY4nMVSqPcponOjU3Dq7GT4zS5kTQ3j+RZX6iSy8qUp+1uB
1I7L/5QK92Yn5Nla1cYYIQKVIzMt/1IQtp07/lZmT3FP7UwKZTpYizuuzo3Co+ynnbatVymbrecj
iB6vqBBhPv4bzHDrj6xP22A7eu5W9AVkVu4FmgitSI4EqbniBngUIUxNoGP5r+EnRu6/KN34KS6G
f/XorDmF8O7q7Au3crXCqMNYsbQOdhw+zgLhKhlo7GshnyguYkJooXI2jAAth6QSm0S/lgSUwvjQ
Pnhxj/WAdimECWMI7rCsn5g0O26M6iGL8lcCjSinOL9w6wu7O0QQ1rI7prGQIehyJNJwkBMD7ZYP
MKJO/zoJrETVLpPkUpDfGyQDyuv8ObR9EmpAPEm1zUyD2PeItXTDUFVGm6rhfLJhxXD4PvjkCkla
PJBxZJj0P/SCh0mYm9oIXnuz+YNWUFbsLaINKKN/UrQnwFlrl2w9d/IeuiFbufO4y+1xYzrueoLw
0waw/2dQ6WEHRGz6dq2OsKN/k31Pdsy3aRGeZdptga1sBl9dvYQME6JYK/SSncucPypWRvAoamsX
oe6Ft1qgXIBPCc5YKf/FnDBxV5cCICEq7YU/Z1y+2cnCQDIAj8TR/QjfHmnfuNYhF02oi56FwPQ0
zOKDaIoAb49zVSkQaA1RqMevmxXlPq+AswW1Ne4sdjxb0R5jXZNDlVLQFmzaIN9cEiaUrTHz4xZL
AISrqB62lWS9kfkLR6bIcJDe1l8dekgmaWsXrwEWK8uFOOh21iJq1IZ0k73rRvemDrIHu/mYVFUr
//Lo3jVpknUdHmrrJSWvKcJ0ShD0WhX+W0L9WXIFNdxRav1aWpQ2sQkvDciFSjYwODdt2+BjyFlL
90SIx48jChowgztp+A8IhhFJpyh52w1RAMuGubBlglKW5Wfnhsifjexf40TcaEMAVnil5Nl0yWiF
qBwlIHL6xzxIH1tfH2OJ9ifmhoe3HolVgh+y79KzqeMnx0HXwv1cw7XAhhP85BlliGBKRsiAZIqJ
ZsPJCGnw65d4dtO1bupp3yJXWc3N8GfoeZdn9l/s13x0ZRqXxWMawE/RwFzbchknVEhRV+fbLq4X
k+GuTJYLCAhtitCElTTeiwXLxeTs+9WxmNWliNS3xAaw9MbqKo30oR4rolNy+zVGjaBLwNDKQm41
MfYt79kYbRcvA5N+eeALlD3flVM9Fai2IX2RozqSoJyM9dpWNe0I+VxJyA8yEcE3pKy9Hb+9O7r/
eU1wgQPyD+1VhX0U/Ec+5pxeE2mrFgx5RAyV+a7D+CVqyndzDJ5ymHoCcg9hZfvR4IACuzOuxgmZ
VuVesxw0NqFwZK365SlAtrgk0DJFHc+cHvxn3MhvtOTx8rVl/HXXfH0LT0JNTokbR6acCpw6pAuj
3pmY/zZk2pluQS6QpvFMrGTJVetOebf0AjLugxbrTu5vS4xGbPkF40wQhEiknYUQA16loll76E2t
yh7wbFX8PQ2/2jRffoHG3SDhwbLBHpkFDWUee2s3DPcxlK4adQMzEgogZ4yzA6u40Ro2EGtdNMk9
he7QvHv5i98bqKQmVN0F96MhgaTqD6a9NHrNxjV4g9MMt7wmB0E0p6mGDZradrvsqL6QcJBxG8Bc
nkz2Wdk0rvFwZou1Mq1tCI9kyVyVlHNWHSsZjXCK5Ot9lWyDklqxEf4YmYJvEce/53yz+v4zWPF8
cwc6ZXfIftKEhDs5Ex6YnlioG4u2zMhyzxyoxvvRp9KdZvePOTV722wIB6VbSxHZ1bMLfZetkUg/
oQsTC6FcOohBvE7NdC4aQPapl1JpeJDsx2HVkKC0sErXXs5G91WhzY+cbw8qYZe+SKD0v3+CjXG+
GA1SlooDhMU/Oh4e1TSdqsyhM2RUl8YBZ5dxlzoINDtpE7wbUbNpGdQvmCZclen+q7X84Jjb6Xzc
I9ygxIrcI44Xn5lsv23s4X204omZrXj2Mfvw2+R8WMJ5gf+DhMwCpJkIh9LN8HYVeekRRdLSYWi3
NKX4W1rx831et/CEcDYpy1rdkds5uEBpEIDvcxRTqWsfAzE9WOWzOXYz2HG1bqvgrxnR6+bhzTLM
t9wngqfBdkFsDxKhrjj4+k4oN+JiIViLemgMBrMnr6gmm7nH6t7rR9XXEAlClxQXIqVX7jnTWCHT
hgu7Zl6imPN2WbF3qojSYHozygH6IlQdNq3J2Y2qeyUCzkxEjEpQ/hVm+dNPUUsTPv6rvK/aEvVi
cF29auzum9BOQHCY8MSOWNOXPGW/y1LnUyJ2RimAqJfUB0RkCXcB3/6acsJr7e6SVWgSQqOID/nV
91hq6hygop2RvhUf0goBCAKRkHS6GY8F4iyzB4lulw8sn9QitZ3POOMzULfesh9ZLLqGc0cxrnpJ
oRxxABTM8QnloNazB5hl1Y+Zk3fOHRiDK65g8saooEoChtR0qApXHScWFoFNgrIh2nFpxNWKUDWM
yPrVZ3+wGrjEes4BWdv5hqkLjbjLbb0EtZxZ6q0OKd7siMxCzEXbKJ/+FK77wt4c91D/lzpkXM5f
Dbtguh7yJvHVf5nmj5n0bMvN2d5EhktOtgp2Q07Ku1tivVEOrbqq/gSl99rhXYbd0e/sicoC2We2
AId61Q5qreLZb4ime0hd7HfK4YgRCbkxzTOY7o8+1a+hQ943d0yveJcyRh/Sw7EO3YxyqiwgfLQI
ksgHZj19A37ITKRV22LO3lQnDkbKnJ25Mp5x1vONb546BcMRW8+1vv/Xk85pjcR+lzjjdcJG2Cz/
uB79O0i7dh1mnMmTRO7hMZiBKgJYy737p66Cga7M6GhqRz7gWk6S4TIEBD91+XEeEbgiAjDc8ZNc
psUQ6nOXBIfIVHs3QFXgOze3I084Bk5olG+hqYDuA44SI44PgARAtKwOL0xf3T3b50TfzSXgq8iX
6lazCGB6mSBMCsy2rtKfaZGeS4tlSNN/ckoO60LLx/IOKPQcREohLWwffSSQ1RmQYeLtfJfPrkUK
UxLsPOXcZEkSqTac94azr5v+DoHx4eppP/QPdWGcxxp3R+Y9JYXxJdGUGe5LT6pDZou/ESaB4T/C
zmu5ciPbtl+EiEwg4V63t/T+BUFSVfAm4YGvPwPse+N0V5+QHkSRUkWR3BtILDPnmE6/cwPW8QHq
63Fk4qlrNrOguNAjS2t8jqV4Srz5YgbzA36qS4QxcTUKrhEv4a2u5vbQ+PC6BIpicit4Myp1GFxQ
rAa3e8NDfaTtHuCMDHiIuqkSPI2ZqjuxesDV8gXT8yH1UNhixx/IRciOBWkiGxh0E0kM307MZj6c
uwH0VvvilM0t3MUlmbh8k+X82kfXNncecqpEfBcGXL7SzWEY8xvpwsKjH4d/KVlg340kNrLB2QME
wrIkjUeZsUAGEMPItHmj7UFVZhHwNhAxK4LsSBJUh4IqYK1U34hcPgPpf1v+TYX7YsAjZNvJ9MN5
dPxy13XyBbvWNrCjL+IrPooiQVZnpTuXxBf4dQYJl8WqL4cLeTW/DZ77dQ5quQ66zQjxe/XzO4Q5
Vs2yvQ8RU2bEFqjxOvRLBO7yOtMkPYYkJgLGvfUGcSXe+jiFI51H/lVTMIjRugtMtK9tuyVbI2Yi
BVMuLwHsoZnfWJpnJ0OyMh6ejLz8tnhn8dbbAdDtNsVQzkPrUcXtLYm3gGyWa9qz+4yGqzu1omA/
UCqCxWhwLHHw9H3cGsHaysUvFhAnvy4OBtIbsPUPTqy/qTcYI82/l5u8ofDKxJtVUyCRGIhRMqa7
yr6GPrwOnvzuyd7ZlC2JiGlHn4hQQDf7kZaLwomoPE8xsM7b24rrLdbFl+wouYLsHk7MrmsZZsn5
UgYkaECoLeu3eJYAz2YDnU0SPWlSPYxGfS8/oyjMv/w4+CyC5AhR6Ns1LexPNCOjWRurKSeJKQOP
mlvdRkbeustDUmuqCPErtSsHcfqX525jGyYEb5cKxrdGOSfeUHjGzpHgvmIddwRkd8O46y2YyQy9
UHSfSEPfluEyllMNHL/C2s3MuZQgIZfgLBriUH00qiWAALtMb3ZkObv+1V4uaddPqdRNFOLpdfQ8
1syknORtsS8MTAgWmbOr1rbp3ezbMa1/S9xkuGpNmMjszmCIAde2do1RsTpR1khCGTjOZGYQWHTE
YpPrZmN6kPiD123dk+8EUxQ51bim1oMNywhW+kTCETCYBPh5Lfveipgd92Jw0DPw/mTkaxBk0d5m
zNh73DVVh/bNAF+90wGvfOWJi1gSSThVgKVU3iXoweWkgvFaNWBzaCllobxnLmR0X/MuFAOorJp4
r9is6F3GydhMPS3HOARfNeFwW2YBsXSKbVmocT3a5KTNPpsP6PodA1N0booeey3DusGK7obH9EiD
45Oe5g87Cwi63YDoMK9hk97ZUf1phn2wzlDxbcIPXOSKADd7VRuw9PwB3cNg4dfMYT7HlCiem32F
uXFfAmneFEyZkbTlVasYWwMwhQPYNqpY1zOpXLzGeHFvci+5GzrITYmtGXWppzTzxJ4EGhCzYl7Q
GrRX09g/d64iE6WUeuuyYj5biwvCNpxjWebBqcuFtw/z/iaaK3sfaR4mroQ9QCTqrmLet/bzI9YG
GqRMMPRnHYj8sI33NkJiIUA2N/qDjGKcCT31gV/xnYzcOI5NfA6XfAOO7IHRycdciq/eVz1PEv6M
nA7gUsytbinqVOTew2MnUWk2C4J15LlSI9CGCdfT2KMuZ9g5mg6B3U74K2HBuvJKHNchcz3hjze2
zzLbYsvh82dTp/kMRho3jdCWEisP3F/Se2PFzw/3Ah/GWAtBSrmRq31uFSRyYm9duSr/cJrgBR0u
Ft5w3sc06PspG5ZRgofKjbiIsoluLR/9QdfSWVUemgm2d9UDkytzC/z/Vwt8EiPK8g0S7m+RrfvK
G1aZ1BdbA/VHZPQbrdtJQ16NU22Ryl7CunN47jbjdhoHFPSAQlaE+vwWZKCGuni2JvtEtU0vrjRZ
RfNNEpjGvjVA85cC4VY6vYRQV1YjcZUdhU8R0XQZTfWArhRZGy4zzYUIYmh4rnFC8YToKVsWwAJ1
Nd5G4k/M9BiaNF4GPEprpBUt8ORE0FwiVqmIwympikJsuxLXUV8Qp6lMVPjZ64BgH++IfHXYH5O9
tfbD2NhYE6CZEnYA60FULmqkS1GEJMNyfeHAJXhcs0JzjkUVXJgKXSU67WomLfbO6eFutnn62QbT
yRRA3a1olwv2+VZzX+JpCyzvohfrD99c9ssUgbmb3S1yV2fJ7rQZKom63Tk8ES3inlEqnjLGCf1t
1DfNyk4BFqJAY01yGge3RguGrSdKJXF5zhu2+i8vbn9THr77cfKFn2BtY1KMY9YWMeuxfiIjoRB/
ufxu6yAksqhD7FfMFeZ6Rm0C/HBGjvHK7aDa2Jg+B+QfkAHuNKrTdTuvF8HZ5uf/xlJ+M1TTK4yX
YcsGrA5ZsOdAGlFFOhsHttYsQJKHMW4sBJnz8nAq3JBjST6jHf0SC1A6jK2jUyefHlEiDODes6w+
SF1cAmPeCqN+QlC2V9SJ/dhctWWBYZ9fk7R7VQTkxnSPeFnpzWm30TGPjzVBDZtiTADCJaecISK3
wfDhhtE+wDVgKoZKHdE45zJShDITT9vnEQ4jfEYr2gY/xKzrPOZF7JBGB8V6hh2ucSeX3CqyqR/N
ecBHNQMnIvOXqclw1zR7QJMzfzw7ln36SBzqszIRJxrLCzhYKNp5/sIoKDh6489sJrCwQdOJ0zK5
n4vsvm3Nl0DNB8/Wd7OsjFVnXqqUjE1kOhijSnwQbO+dgb9SivZlcr7NvvNXdes+NVWEICdj36J8
A0qFdQ645wLgggEz1a7pLj1Y6aoETu6E07UdN6LJHiH3EdzkZA/N0J10G5wZFqFcePFTAn4yvDZ2
7L7Yw0c1g6R2yrOh9BPxNRczxMJddTtjIBhDDtCbXLf/VFb3AduH3i9hFFMb/nbymBYZXjyzbWzv
GjGyKKeohevhLts0Q3t3VBHc422EjzfbRL2+nRXBxmEiXmp0tL5N+kMatZBGqI7jgCJ2vM7Uvivj
Q2UUeiXeEkbkqywakfZzZxPsQh02Bu+JB7BQ3lsDfG18bAV1a05uwnuhmMUnMRQsYo6ZZkzMwbm4
lxWbjlc2+lh2e0znmuAhKTmmi/GiYWWctO/eY9X5LXV1bb3pGxwNPm/3KWlYz7HOQR3bWQc3Qmet
piTGpOJ+Qth6TnoSgdvl3bQlwXW1Tl8AtrFT4QBYeZxwDLkHXDxu9YQ7+6PrwvZYxShxAih9gOVI
7gy2kFE9ggBtcvZy79BUydWmBN9JqLvlFJ1J5uCJ1NIj5ahU9SXj9k9AVK2A4I0bcBTMQEgUCG5G
wzgNbsrs2ZVvdYkH2mQ1GX2kTXNLGZyuEJRxMcfeyRxY4fHk5tHo7E07f3YSdIFDcgdUhpis6u61
KAxJ7wrpGp4+2gmI7DkRXFu/7d9SoeotYWHpKql1vgun+QPFMxGS+cKiNr9zjxUiSFTedckLM5QU
FZ6z7ytgTYOKtmVQvwCCQdeGa+9cYAlBvWscue/2c0F4sxMmhKrx6MIExnyYBEXHcr6xqW4VYy/p
F/Cl7R2BMEgDpk/tMaR1gBr3i4W2tao7Ejc3OnXQJETmMwnTlC1p+Maw6pMbdm+MSm/x+vYMrY6l
BT5ayf6VxJLkMEY1zgCHNM3APYeDB8e4RaTf9ixZZFIimGaciGV9NaUWPu7CfJ8D71WrixOxkZYd
GZW5Nh69LsNol1A+VKdmmu48EjdWUMj3OKTvMewtE+Tgaa53/ix/29WA48LmXcvnal8b9dntvFcC
d8KGSwjoOBMnwb2B0uVU9t6VfE7Q/4UF0hCdSa45IgyyRSHasfS1squRxbupLLYEQnFr6OZ+iQoK
bR5D7mZC8L4SlrsfvOcsTGFoesgq2kp8mgia4rSisgCsrjt34y0YpVAMz57ZXYehWbs938X2Q8JU
XUFYgHPhVGXsVVv9yvHwuNRSv+E8oe43+/s+d8jXRohQBeHr2GUPvhmfEWOd54SqKwIMLs0CvytU
rrXLNYNklCFjeJ0qkyYyYYSSm9l331vYoPEAsNp2QrSYwADMdnp0Z8dd+/qmrqL7wctxBTYvGq8X
uXE91zVp1DNiCHy+7Qfsmg9j2mrkzyu8VM5Q8wrUHIytK/D9uei9XxKZbXzHv1CFX8IkPcxtVK6J
rsBPCljKNJiU4y8KTiBzeWIH1BU/f43MXqdUPuFKoGZ3yuscmr87dhbraMo/mG0AYhpuptoiFbPC
YxMP5GV61hlVnlPg0jVHwgxlLh/cUCJ6ZeAxpGf4cDDjGGZTcbaXiIHgKlYh/MT45NrTGR95vO5T
TAWZNJDnEVhdhq9R2XirPj8N2YDfSb+yELydauMLzRtdCaok/5XMUACg/gMyq8+hcb/BdkO/U3+F
77FJM21MzN00MYCDZULMG/dOn75JtKfgGLkOXBOM8Nh8xTzgEYzH5NcM3hadOOm3cWASE1EmVFLI
VsJNkrymmiszNv2n0Kkoqdq93fB8rUxWT1J1f/UF6U8O4UBdTLxg2zi7rEcPmmLP6Jrmy2dNb3Rq
0yh93wHAZyFyFQBiAPkcDFmx4rAqltMEVJvjQ5KSjGwsTYCaXDKTKCA7cMN42cYHFmoGXRguMTQ7
GoFLZqfZ2infC6r/0dc8Wyfc4MaePG2EJ0T4MK/RPGSMap+NdMwRcyTVetcmE3vMtskKcGG2LWUX
n2qW2QMd1UGE1aOjM4u6PMuRBMGnGmKe1t6UbMzebFZaMB5EYLjhZ38oihKlYF09WFl5E4QBa2RA
O0nvlkSRGhvGsIQBp0W9Dr58F2VWUgFEBkwaUQSX1yr1gVOE9iJscW7KlFOFqxh0eljgMZ3qaDeX
F9uvPsZqwFIoqNZnWR6Zj7Kv9aDh+myG86Y2t1PKoZq24V9Ohz47gM238vO7Tjv0myHaQrz3rKVt
D1NcQxmfpQ/C8ABuaGuxyhur8YFrjMPCpIPhviOZLGs/+p5HbJnyYCI0nsEuCaWsh9wv7apr7Ng3
tebXDEl02pu9+MY4vZwyfUo1CYEE2G4xxpu2Z6II2IwCUaqTiOMXG+wjW2WTXzPjejPQY68Cy1nT
wx5yMfzi5IeoEd5L6YMaytlZ0C6Gc5aeQoOddsjECxdNMtN8DTM3PwAiNMCdvLKVOXBIlBg/VlbI
9hqdTUUpHOjbsWiMnRO6+WphDu5E4zTXFnbwqkNKtZNJty9jL9yMbZdu8hGCWahvhtx/a2MZbdCE
N7Htb6VdkmgRevOmBh6XYRk8NtY6r4mZxub1FPsq3SaF2BQ2r3pgkCDfpBqltSd9RuWkWdXm3GxL
hmh+AXuBYsuA4OEyT2Tqheqnfsro+M88XHaRnT0aEJD3Uiy2nbkz7huiAfexjJk2YdVS1ZPFQItE
NBLv58LMtqkmxjZMnOHQuVwLsVvWdH3qK+3h+HuWqmgG02hLNGG0FUFyYfFXesM9Bby/JVnlr7qY
i23Rh/hDIvlgRmo6tA23AcYUqMZdhxxeVSjsspn+xgshytW3hazYDg9MFwKKO1Zzp8rLjRse7tV6
8ieYaUtvF0y3qmC9nLDUOVEPVFu7BS9sIkJz8/ipVwwwkMHbG0A2chO2obvKZc9qVYIqM40jpdVq
hMKzcpu2eEWq2DFahRLVRwrhXxuhfZlmskveR6Tmp1QC/KXeXiduFW4Dfyb1yM2ZYqQZHYdvfUYW
ubO2mt7jrMxXzJ3GbSQmrC1TeXaMTSvraF9kHZdwaAdbEH0JXKwoe8Yhx4aDxK89iviOvEUQFUgT
g2TbVjCUAHrQR7QYe1jQ1ndObs+rSprWXmNxPhoNxFfNspDE0HnXu+aNMWf5b06mHVwd9ZmMNaTc
Qg/XoEi/47pjdBTxp02zZKBtkknLutX615fIfXJ8QRAGgVNdc2mkD5m+U2E9vYXae/Ot92b8rYGQ
Xv5FNE31G359A5/vk5ICrThP40uvo/wI95WRMrlm28pt47Ni3IrkIIaGHZT6xXTz+zDq5brm71rL
Shu3Px/Q0WdH8i3uC+y3K+ThzjOro2oLH6u+sv5mSKdtLoVyPhXwei/9rOw7Ex8ysKn0TSTzh9HM
zsVNMuSEBMSvcfxal58Pc+ImSGXLXRGoRwIxyYBZKN+hnl+bmT5xKNziyWDc4Giv+/TvEGrX381S
MNpBi+3XmyfAUCmYriH4NbjyNsA3cd8NPpkoxXRTB2CviuaNggyBfu+Yz2TcB4efL1PL1HvQvZyH
3ayOQvKQMS0A7VTqrbtL7EYfJieTjEftq5hIri+darz2QZasi7arLsU0gGdT/hHVELpV7C3vbXr2
YTq6S1vArjpZ2Up4F1LHCMPmccDIkCp8kFZxSGDqrGxt9We0xzanW/HeaNA1AEm6Gzmre9I6jGtY
YIIrxzG9SjJzgTGGkp2DJ65+GYBHsIK3KICCQmSyIKy3r8ieo0duIi98qoLxUc9N8TkJhPK9hymJ
6Kr5RkCjPjE17dl/Rd4ZtwSC14Q4RmDmIH8N904lub7PqvlJOg7Ugo6nNR4GyYOrJvHXhsy5K01k
N6MRIbUbYYeUJmOIzsqo9xJ3h6iqvE38pN/7RgL5zGNE7uvcv+0WfiErE+yrJcomv3X9PQixh1K1
DXo5D0VmNWqC3i10ZsjXtzgHyEF3R6JdVKi+O6PMbywzyG7IR/9/n4V54x8pOv713y0rm4+FwxHp
lmN2znIs3ZbImteBmWYq2+Qvn+1w366RFXjnFCTMlmN9gcvU3WF2kJeAwc0eSsQP20G3sLmDOQa+
Eam973T7ySHDNQFLMyXReKT14W5kMMCTHxHbwhsdgOk8S9J8xciaPI/MVy9AUBqzvab7jNd1k7d3
mFaqI3e9QAzzpMmLvlNNxcBp4QSHydMYui7fKQZuXPLLVP4SvANsVNkjWtOy4s806CJA0m4Nuqhr
Ttj72h+ZtSorYJ89BCciBeebMb5J0ob/X0bA4rs4WwfjOO3chp5yACETGskp4UFztv1PHY0Auls7
fgqYEiokKGyrhmITdMSC43m3ZcmZ7ozBzoe2xLxIFrcQwLdRLbrdKDL3igc4XltyxudGGu2FZGZP
MwDi09RxfkVhdsaBOB1cKx9evBEqVTWpCeTxPLzYtvEOGhbG3dTHRyhl9cajH3ieymkhzLWv/iCN
rUbUvPfSIH9FQOmkCjmjGNXasmt7pRPYLKnycZiY/qHyrXt7sbuYJIvvw57uo/H7aV2zjMCSMMHI
GMJtwn869w2Iw2SC35j0xnRxA7Y4xJlt2AmFJ1OzXh+y9thaOtn9vD3p+J1bY3RnxvldUwbNjZkZ
xBuEjni0ODQ2BPuVd9FwDV0kaSDQNL4PeE4TRemBzX04XyZVFfvBMJGKjy8+xqfHomONQgRQdBgV
kxTXSMcNA3xMg0Nw24wpKWyF4aO/80A3DFmz7UIb3VVn5PdmPZxHFM+0IwU7wcC9Kh5HY/wcwo97
mNAqgVU2P6mLjGcZ8/O5pL8mQhj7UWUebw/tzBLwVm3AZEo25P/fACocLjPb885NtHgzK5OkHeQs
c9McADzhHe2IsR4Z0h8tH+Uh2jE5BQO+X/RGPhDpwxTOzz6e871wRvfM3KDf1Sn1d4Utg2Qhf22T
OzGrJr46qngL+tR6tAlGxpeF0zXwzfyivaq4jONurqKt3QPgbW/NZ9rCJrvMjjXuQ6KJToWnfFzo
xMoFehgJU67wVDgOrD5aZESRmzpoOFuWNrZGkHU/YN5A/jEVbKiKjRlqBKRIgaKR55rtm1tbMGoI
2FIjqZnKm1Sbj+jr0/2P6akqUOson5nV4vftW7e5jUBxEYLIMA0zU2RN9b4nGAOjrVxcpawyScFG
ia+4BMqMUAc/rPY2fma2qs7dQvbcOZKgNNEyA/B9ZlCGRd50Ylcn05ntC1wVYqA8zS56cSM5XXpb
lIl7GCcm4nNH+amy+giFrwZCWjPAQIksDq6zTNPI72J4QNCTl6TldlgYCybN2NpxpX/6+RIV07GG
N3lv29V4cXPdXwtB4BIDyDUizyAU7evU29M1rPTyqgXigj0n22mzRP3gDfHGbJHAGAXLGzVFA45i
3mGcvv0+i7r+jEtiC9QneilLCDI5mVR4Jy1C1kbjNxciP+gikwjDbLiA5RK7idnefYDkEbzRJF8I
CjrqSeyDEQV3nbnp4xgT4FyC/M5c5JlMMfUld/piDwmUrqEBAwdiH4InWMQHGWThld31YxNyWZlk
NF6YqZBgTKGDWNFijrHwpmh4dp5tcRINYF5nZYU7v8vIrkbJC665y19EZyODHtqdVduMlWQ9nrCG
Gzs21rfBYupiVGftWJf+/mEsdbo51AyihB2lrx6pDsY4T1e33HTSCPGFjNGOw+0SVwt2Wo/8fHRJ
xN09g5l3H+AV21XoPw6CR1huVuZD70y3FTA6HlFMs7sSKpnn7wSpI5teYLvUDddEUgLOq9tPs3bL
W8NqD3PEy9XPX6EAKUhE9bJMsJxj3IX7ernJo8mLGbA17kFBDL7LvSPA1yUGtL/RcHNpRQ11Aif2
kFXUQwZJZ3d2zzg8S9vhqfAt0Enx59yI5hVBJTrPDgBb7uL0KR2UYvF4JjltQvCStfu+ZaSgxh2/
l3X9YdPgIw547KLEL1yF707G0fXns1jx5jHmcJIqfiaZtzgLhiEbJCX5B/X/KwMlcuCMYzspOHy2
RvDWM6nlqA1TyAYrz5jT0wjF47Ej+J4rPWMoi966LaC3Mri50Vld83iYfFg3kJ/DUbXksnvmzahA
egdLfrxPTsFjxKE+dyTQ0kv2h5Yh7cohUuTBaSYcK0UHQqjJO5jiEiNEEuSfZFhc8uBzYNJd+i30
EjcsSPFZ1DFxhBJ3OCeGzTegy/WWD0h/MygRvYMBhC/BihCnMs9qj/oFCmhWfv7rPF0O1TYsx2PB
ibwiWN7niBrqbed6ziPuDSgRVvyS24bNcsI6KJZ4G2dS4WnykwT4oXfTWWl5KcsWsQlCFKa0GrDO
ImXxy19B6tt7a+69jdc3QFQlMTJxrp8KpvWQ/i1KX6gGyIOH9PLzQaoA8/bksUh2iv5Skd28hisv
3+eKnVXdSetGVsijcNW8T50t3gmN4wBDw5vVFVzf5OeBmNj7AWHfXRa5ZAt5Q/MGXvAlnpLkU3nR
3qnT/aJ4evDgGZCcgywc6uvjz1fz4o4c4/Lp5ysY1EDjm+eqrodVXTeaVrrI2VNWbBujQhPUXXAY
u/jFImYy927rsCTU5vRh+EvNFGbymhPIt6OCSlHT5R7arOrcq958rpkuKyanFz9y5utAUPJVk7y+
Rk3RbhgrpSzzs/TJjsRdF3vqFwE/GxpZzJ/3vmNMn0nHeJWxzg7RDX5cPQbsZeuaF2H5UCCJOI8I
97FU1cjDTSLDl8/AXVIkxCPwWr4iDqS03h2odr9R7hnK/I1555sFaHDHYys4BZEXXAvZvgLQEwsp
KriOQ9Sy2C3tLVi05BaYgXuch+aJYOHk1kMIsPJV0+/FgloS6fwXY8DyxTanxSkROYfEjdPXrAJl
BOhE36g2egZySfNJIOh6NJT75k3pM2U1di5kKbESxv0kBUuDBM1i7it+DPYBAYS13GiCsxdl3UM0
9F+EwFNIqNpGy5iK88+HdPnMUItECOn01vJbmMszqwrXbOyDTazkc50Z8WaahX344e0bSZVscgTu
hywhlmka9TGAuMnm0OcGynP7gE9EXn4aCNmyX0orXcL/n2uHx7SbrdpJJBert8eHCXyIaHE0NjlY
KqIg79OsTQ+JlyR7EUgkh2P5WdiIRCeIHfdebL8OLANXcrTV+zhlm7SNoZ4EBOZq0+o3ZBrZ76Ms
EKQN3b2cpH3Tcx2w0vD6ZeDW7TBzhLd+M4XXxOnXgl3g7c+H3KP/dxKfkWdv/Epdn1iwQnb3UOv0
pvXkLVfghUJ1uhE6ZbpHgsyXYNEtMuZ0aQr98ac0LcicP3GnzcYMy8oQ5gkdSb7Q/5n059O729X/
kCZiE+n3H5EOiMdcR0gSHWybj+6SN/RveULOUPRZl9bUrIFsD1OV93f+chl0Y/vQi6x9MJYYVyP2
jmFmfsBnP7hN1h/jokjPrNPvs6XRI5pRshDjbfvfL0tR9jTw1V9FdXK1rz6rQfsb25mcs6pT/zb3
2H3CLbaPY8F2v/WrFCNImF5/PhOdT/Ed29yilu5PxpzQXhTJxaf3e6DA/K55qO7jsvM3EC6AGMru
KUBfD/yq8O4CF6ZYBGVxnRvPKXrKnNPbKJohWHvq3Lax9dyjQduabPMkJ8S1SCprk42Jt/n7zIw/
Ez2UpSzpSkW1qaB+iCWU799e3aEmzzyxgRlAG/QOtupOvi9/MxAwsH3gaPz772b+GQ7Ft3MtQdQg
9bHjeeKPcKgO6zANBDFoBX6Sb/j1K9tL2+9SY2GKId8/TIMf7SPVflQtAmTbgnk59dtaV+ErW4nQ
u5tZ654qLa1jrLLvKs3QKISZf0xsEnZMX9v31TymS6XxD8FWzp/5hMpyXc92HSgwpuUK54+UrSHJ
B5fVQL/2W3kZeHFOdM4RUWx3FMWAdzLforvn/bKMHa8dmMmqep3KsrtO7PDmhIccWab1OodcgKOg
NnbKseWWrjxA5HI3ZcJ+DxytNxWBRludRbjgVJ8eFUi+MBrjvRvp36JhF2IjEl4PrWGu8yW0WTY8
e0pHzQwSSCRLdHM25son3q7xUWRZF2W6wYtj1dusdHZxzuzXYkCzpYrc+UMwMHDFZ9nppU6uoDhX
WF7pEYS9yxsRsDZJrkraOzOKxDU2p2o3JHBe6xK/pvAzwhJ0jzFfYp3/+6sFZfZ/3fuMkNmIe7ay
hJB/BmqmEtSRtDB6WCRSW3xg9BT6jEq6eDfi0sOZSonawcK7NYHEHUQ7UZ9gTcoLr0EJWGyYPOkH
lzStfVBpdo0Zq8Fe05M2moOvGqf+rgVtjhoEwWWYza+1m8yrghiBTVewYAGb65wobdsrkzbvKZQJ
E2bUpA7AYczT5W3XtsXRrut4j7LQf26a6hFcVfedoZ80GY6lN82cyDdU0DGGS519mYjoTNAqvb1M
EYLGuE4TYwYvMs9Nn7OrXgLyfJxmWwl3+A4L4K3ZhtaKsQttdROIh0Ta8nZEc1HVm8hrYA2W4gx4
GZKrGRonb66MU29NIVQcxonD4LH6Mjz/5BidOOZDPOAmyJcFGXld27ix5g3Eh/oB7129mTFIWIGQ
oMzz9iZrTVQwsUTVgKk1K+9M0VwiL66eZRfIh7Z21oz7vGNvoRfCdHHLzi5+trShj6YZZUzwTsxz
xj2ZOdQ/kTUcIIWo7RCynvANUfHcxwQYcmY8xtaIlEJEiuwBPkOe1N3yJPZWNBEHw/OKMzi19vz3
V5j6M6pKOZalpHQ4+IRvq5+kwH87/irLkh2CcwjSuXiCTSx/Gr5tA9eLBgPHbjfUBwsQLsZAAg9T
kLarlhZtm3Q6WHdW6N6Uhn2NYdbFU/4WzgjBvfkTlMa0ZAXFbn4Ysa9fptbYwMxhD0EwTNGK4HYk
mSQXqrsY8aslA/8Oh73VaZ8XTCxWeUhakYrNjyYBWOGeoOK8GTY0797zGb5Aimd9TKj8378e9nKG
lT85xf9KsOX1WEJyiTgUgNc98Uf6qSCvB/owakVfAwENlT+djKHHo6RcYz2Ew5svkakEUTdgWQVv
Z6ElvEEqe3ZgN19cXuqDluSV09G8Rlk4obET6gYJb7IRBFiBITR/tfgHIFECxhg3dsTbbDdT9dQ7
J2E5Lxg6DCzzPHliIZ+TDaNMuQMDRnC5vgtmsEpJVt0ngpvdkLjVdORmn5gUoUqlxCvo1H0I43eM
cs4x8P0YS65MblIVnUahit+J7LyNwcrrH0J0f87+P183yzI5q4Tv8rL9UaTQqCYyCNISCwo7ec6n
BgdzWH7oZknAWloAe8iDYybF2eScv9JoncrPAcB7inom8dYO1BLmkF7xzA37q0zeE4pYM7JfkFOY
66HfFV0BRaGV3oqZKZ5YN/DXleuZG4+0oJMz4KRpxDTzgtkB4hFszX73btcNOuyS3KapJ8tM8gNS
SH/EzhJFgXEsi2kl6pZjDuTRdpI9Nv4eMFXA5IDtnJXv/dg394H0liWU81UmVneRZraxFBtBIZzi
hZbjzkhldRdYErZaccE41Dx0fXxT0bqv//76lH/me1GncMyb0hcoqwCcLMXiv92vKUJHoYawWisR
95exd+NjneKXblP/XOgY+5yKcnbXoEUB8Z7LcBouXet+ZmUCyz1263uZ1fE6KFP2jdglIHcPzgH1
8D/mPP5fPykBaUvBCiSW4uo/f1J2BKw7sIriEohG4DcRY6lonfuJfArc6nNgN3LpdOJumW1YW9y4
x5oYmlt/Fo9O4XTbcugzxjnJB8ZTtjldzqZYB9Y/lH//VVzzenqmyfnnWbZQzhJW+W+vZ5BjVQva
plzHM0glYRMKlJJzvQkbsjQjnBDrKsfH9Q/v4lLl/efdwqTNNj3qTf6R5h+nTFW0qp7gZfC99D6Y
y4i+lOEHJJROEZ4DQ1btzD6rYLEAgivmyTyq0X6HZgXutTFMZheYNv/hh/rvo0/BtPJ9m59ICVf9
Ud71SVnX5gRYI3HaY+fq7poCzT+GDIe20/9wdma7bWPbFv0iAmw2uclXSVTfuoudFyKVVLHve379
HVQK55zYQQxc1AJhp4IqSaTIvdeac0xiRbaB1g67Ioka5K9i14/t8yev4MPi2OL261iaaeqGbRPp
+uvJaBoVRib9yWUSYXl0IF9ja/MgevC/EkiqNrkwaX3G3Y4GCo/NYPjCfnPbWcS9kC5mfPJlM+fT
8O40OVwXqm1J6Wi2fPdls1sUMXoSkqcStKfA6spNFrcRPq1EviUVYHykMDs1C9MTbdAn2IXaFzCw
0MsjYZ5iZZJ7QK5frLRLduxhNFoRcbC2SJWxGJYfYDMEzPMcCMBmrbVuo4XedeheNDPoY/bahrFj
wQfrjkGo6T00Zqb8Y5enphbBC/Ftr5M+gK+YE2zYgCkwlaPkOPTtazG3OO8HR4J9SS2TlGt4hg+V
XTtuNAXXhM7B2SBGa5GpQ/g6GUgelbrtD/eW+/2ghM3fwk69bW/U/vGT8/zxS2dpLGl4zrIdYhf0
7vI3YyPE2YRQwc/6bM6adI3BqF9sREE7gO7TCgd2t9DLwjnmpJ1745A+6vNY2Q4ymiSv7CEC4ZWA
3GztZLfxX39+fcbHr6elWbZuw9wybMlj7dfrUMkKSFYTW4ISd8HJlvltUuvWDYYSfuzQMpBoMn9V
hfYPulbt2p6Dvfu6QiIyBw8Nhdm5VsvaxE4775L7s+me5fv9AI0axe+o5tv7r03+EoJMNHTk+0R3
+w++/ValBs+jAfoc7DVnFxZ06lIxhWepygOLE/tM9/CTS137sA22LEPXbAJSNbZ59vt1oMV2SaUP
ETLMSvfcIKKL5ZXOqYfkHF1HfFlbz89JNq+9MzSsHTFK9cGY/9qgTd8w8L5iaWFPOyS3T87FxwUq
KzJVWhZqSYGT/12WKggGqAW4z5ct04STotQO0HR0yAbpNnw7dVcJxHDkKzntHIBWq5KWZ5O9qSms
IMJLimMwjdOx7VXjjJomA4oZimVl2eIEysg8zWN7OmHSW2es9NOsA2o0DV+jtptcCwsobZTQfBhq
iXUVKPEKHAjsGAk5tWHi9uf3+puHu2WaBisowzTIjHufLlpWQtRMWcKl1K0lEXg0qhsdXZoulQsy
7/XQVs5DUEL7ROd4GAIlACjzGqfGqg2L+kjMmnHuhwZvRIrQBQEL6axaaF/+/DL1j6dE6vQAWIxJ
Xi2rvV+/HmmAYImrco6Px0jC2oH1eDU2L5PHnColT8Mfc/3GgEW7JVHKxj+PV5Kb0qKKvUcWR/SI
8hyKvx2b9LRg3Ihx2rWQaEEbczDZkNHEFag3HOJX/vzi79Hmv97T+UKz2zG4r+uspt7de5RQIQi8
HhG/07UGNYskvG2Hp8aR4ojB6QeGI/AuCBqTiug8dvzaKQtLQrojXJ1/fi3Gxy8dGwLmuzzthMoz
/f0HGYvY0UQDvKk6pUilF3nijC+9j/7BMc0eyDcWRyVP9rWtJZfOt+UBbuuL6jn0WKNQP8albd6c
VgMiIv0fAHOUnZVVOlD0YHJ1LQEmV7bHe96cOvEdynXrDYbtMe3Y0AWyC1+TViXjzoAiEpfmcExT
6w2IrDy1RQVzFp3gWiUHce0nNSOi/8fb58nKNW/PFgb13doL31mclFWaLCvd/nuaTHkiqtjbsmHW
oLsIBR6iU6wrABA3J9cFyaJD90WzmKp4rRlu8iJgol8VcxI4esousB8Vc2Qgb74R55ScYlojy1oJ
QUrNv/ZhLvdhbLQPloa8cVJTeUxts9pWCWpIv9YL6cJed9naB0L7Jsm86Ef1KNCS54h1xSedQPlx
fczSeN5t3pfzLHt+/RaNvJwAJny29FrAkVNxiUvpv2KjSo5GCkLf5um28UxIWZy6YakX+SsYpuak
Tjkakzoh4SogT6EZovDV6Wr0QGZyCuZ2WTI6eAhAdZsKNsWYIEisIOGWNzscRONNMBHD9rnPEYvV
BRFn+pKbrEsKCQB/z9BRx/pEa6Wac8twIqxMWchzrfjFnvAMH2xUqz6KFFcu8NZh7fcmN93Gzs6+
aOhxgApQSd9Qat94wd/0RtT4U2d4JMbgU1uUeV2jjdSqWyiLYmujtuvbena/1U+GGstdDNlsrbex
uR8hJsg8MN4Kw7M2VtyS3TKmKXuxgGEkk0E3CuJ6Z6YzBtclsn5y+QADMB9Oh4ult16c0O6gP2jT
o6YUYoWX39r8+RL+3a3Qkjy86RwbNN3FvJL4n+1DO8YEMOoqrF0iKs3Cs25ZV/1QMwx9GYKbTWxe
00kvNnU0xNhCiTAQg36DpGY82wzo2qzaY1n1HgbY+RCanWtCUNEht5Hr9Tiw7r/RcJwWf37dv1nh
SLyhjo1D1tDlh5UtmE3M+C1URAPwcYUPwRjKZTvWvhurBVhGTsU2A1y503JzFwRQHuqaaU4NjHap
KpZzmH+V83mMO+9vz+6RcjQjiV6VTsY5Zr9lNLYImnTyGDq1kRvPwCfGKIM1H1d7g5n1oPl2fGUG
3M8RswP2AP2rESYTU4ra3FcC58qf37T5oZk6L+NVofJ01dny3fvb/3OyGB2NqQjBfDoq4dg97IZD
SCLwohv91q2JCtwxPotOtkfrxO6D29AJLLqVfGCyo67uETPFnHgKqSeEHQ9PnbjUaGn3pDaH7NkO
mYNGIW+wNS/BPYeupebxaTKxcDb4FKWrx1W06wftLxHoNf0jvyZCaQkFgLz3YFsPKSMQcHh7ruVy
V3ZdidJU1ptx9MhbqFSdFQkEHSdgRWmpAVFddndzzGVBKuKr0W2RyahfFHpJdNvwbyHqbD+53u9P
x3dPT1uHZWkLU2d9bLzbEZldDbHGzrKlFYUGTxCSFVQthZsb1ME1zGga9rQCgLb38HeUuH1E9BOR
A99lD1M76YvRL8ato3ThrdexLWmog9mbxFjnqkjSBCJ/YT2Su7wWeZ8fdD1GKtB10bNdVdFatZ3p
0HVASZxSyzX4ZVqwzn2Gz/dtDEZOx+29TIcV7NgrzcPgfW8vV6XIt6glv91/6yPdIeDUK5epnDM3
KlXbEvCAf2tuHPlQuT77sv1mveRI+qvCsQygtPq7m0TkoHNkJg7BgOAdNLnPbd7gzNARJ9x/zfJi
a4Z+ey2dnru6YpuuAj53ZxWp5Vq04rdZB64tgbP/FZuyqFS82Tnwj2SXyN46+2bcX/zpQMcYMgET
eHq5+bUPRx8vSeXmEaA0BP7Dzp/IbYlUicTH+ORNah/37izOdZvpkCmFLd7v6TrPsrIiNtB3FGLa
BHHS76zQeh3N/I2L4+f3Q4rxIcy7YSWABR18yxv2noRAg597+mQt/XHQZsGAdjAzsFLFFvi+ITko
eRlyf2IPoCQbVlP5oxYF4UVM2OPrAKFVZFRbMYzqIUjLt8I0Th13hVelHY7e1L627XisrEHwVHbE
yuxKIlt1geCBxiFjy5H8XALP6/5viEL2109uVPMF8eu3zNYsFgZ8kKbFtufdGtUiyA7P5IjHvoXZ
jTLLXgOGfxjLHjBukATnkeTkc0Zi88+D6Vc92NOiXA5goXAmEG0agFSQF90wqi+8025fIgqDacSv
oWFiNpwcQJGHxhfA94npXltRJp8m8LAFcLxHNSHlZvCU8mwp2lvlNeZDQ6DMonSq5OLcTKTIX1jJ
52tL1zUcLFOzqhu+7oiaSWv1U7wszhMZBP05zLNxkyhfyqTLdz6U92Vs1BZrq6JdFpndgBRVrFtM
qq4fNoTTM27/5KZlfVxmM0ST86fJ9SBxg/76kB5MqyoGZGPogkEOg+CY0abKnv6HchVgLFw1kGIZ
ZQIoe4VDittafbhnldSQQjfeiCe3lQInqFoG2zEC9T43I5SpCa/GdE0UcNKK1oXci6x/czHDxEqP
qdkdyMSqf0ZlIhtmqaWQNJizlj789zAaWU8M6K1lFLAw0rR/ayImdaXEk9L0of3cROxFsfC8yRBK
Exlz3xi10H8wuuSh7MFMk7+BsR3RUASS7wBTvFwmyJA2iuEAxOp8hz6wfRrQ7UexbFy1ag031m0s
10WQrdlG6idI39wVWL3VIVPFsXycwM8SeQvM4ZM7hfGbOwWDZN1CPGXQ6Xs/YrGVzEPLwe3Qnk2V
oxHhUGv17myEQ+d2ctRvaI8gEbithWsOFEzR9uVBKQh5UDhdoJq0aeuNuE2mGDhy05fpd6m5uhhA
cZIvi+fYUY/8f9NVUBX1Oh/14CahhJjVFF1qnVshymb/kaAHKJKooutcwoyYoKKCSf2s1/Wxhzj3
kEz+sU1ukO9XiHFDGGKKrwHFsZPcLLv+K0pt+VbO+pEgduQ+LcLZ7RnvuMwgWyL13ld2W++lsRjq
Fo210Qak47TS/fNdxvr4WOIp7vDieCpBTTXfbUDo28MxIndqWfbRJuhwetWNMjyYRCgflA7GHuS/
h/sf+bKAKhpa5BslNSuL0D8phaWR7Z0YF9XXLwM4BGJWwqtmi38KpFWwjxNrHTPAW2jMthcVD699
WUhItJF3KuNGWxiT4lw6VctPA0b9ZTCl0zeaqnsS65IXvVfUbUOg38Kz02+E9Q43Yz7I2PoK7TMg
YqN/idXgO5rU7GKSBkDkIaOhxFuR4EUqUlGjpczs54oUhz35B5UbWFq+zfquQlNq+6c8bLxFUqub
pMjn/XPbfmUSGp6hjO2KyELC5l8Uzf9ky0+b4cO93dEsaQo+CUQ91vurny9hzzMacE89Vt0WBxT7
sSoYlVMFT8oP9ZMdO9kxxQhgE0LiikkZd3LIwaqLsDcXKptZXVzbrgfoXJbGdphWmMSg0mWdtdaI
8vthlNo3btgDq3jMIVPho9G0Kx1GUls89vHKmcAMDWprPGcWjqegddQfRk92N5D/pdOqNAwsRE4a
E4ClNRsJUpBqG7sRqZvouAOKrtQ2dZliPR+G4qHm46MfiLvJhyNC/sZWmzzGxfFERGMmIEQ10OWP
jN3n3Jj+ViNzxf8gcW6oXr0yWud76bCai4pK3HqPmXBpHFUfjN+i7eZvRAhRKA6AokyhOrIbRfbk
dbl3yskaQjj7l5XGFshr03xwsCgyOZ5gfY/b3GxVOq9EEDPGhVfToi85JbOfA3CgXJDtTWu3jZxN
zpwW0ac5m2b0ZWhHAhutCs8LthQuwyp0aziPV8ZA/TolZmofw9BNUctBLOVgBSroX5V5tFY3zKiw
uL/YbfY6Np52wrAbMrys203KXXxp0Ue8kPeKRjPX+Y9V+t6Epc/Nq4mAlUfJbFNC3gKoB47jFK/C
RMv27RRDy6zVct0Vo7kZsEBsRKqFZz0rt1xsztGYD+Ec0T4ILgUjycZ9WJndU6ZsLRVfwQAi84kJ
yV+ypecl2m3bsuLp/3OoVe31z7eX3yzAHJ1/zPmpq6Lqf7fqVeNKj+rOYluZGifSx2GFNIkkhmUg
ObUmDMuM2uEFsd0TWbJAk0c0PEpZ/pOzzroJgmZWUw1lyzSz59A39ogyir8AuBDFi4XW9F4aHX77
vOsShfhkxXCfv/26AGMewjCQ5pxgfyzfvfbIG2abQFEvU2awa1vhoimqWSTDSmHVRty6NZYSc1Bx
9xB1w8iivQ6wtWUOeigLJwkPoJb8w1VGIAszf5lgeER2H84/KX6vcOfRkq1e6MmpzAZY5p1E5jSM
jLDThz+fCO03S3NH0lJmac729+NYDdWtqdGN5UwE4XiyjVHbeQFDYLwFwXJw7GxXZaK60WxRoYHA
IcQcu+tQrJzTUdu3TixvRldG54G54ZKYkIlZUxzYrFUIXp1ZQZXzrY2bhyDopjOa8OnJSthe2RZx
0PyXL2oUGAeyV4xDDANq0SDyw8LDr5ZX/A3WJDtYaWm5gRK2mynI/5FYsK+Veq5UiItlkWGOGvyj
N+rpNZoq7vCIopDCYgqwNf0vNszrSVGsN3N46dts2Jplba8NxYogQ3SbTI3qbajHJPn1tdsIQDhM
NdMLcZAGpjcJTRQ3HhyqnhYr9KZyC+SmdXW7RgmOcHFXBzoeRLQHOXJQEqLC7ppNtgHb3ldYOWrp
yigd7VGu1LYbH7X557LLGhQg+bFIp4SnJDIQAjrjPdEn2eNQAgcg7go9mZLOARbCJZ6k+5LNhiYG
EIcYHbnrVFCAckWwl81/BAyiz4RsjccEz/4yDbMZUO5U7kQs34rWon6g8Xed8KBvkBENGCE0UpGM
afgGLX7R9SbigDFQyMDomWgoQQsmUEbPogbq+eer7aNaVaJNYA8oVZ0tr22//+qEZZ6UOnQooVfd
rs/gUwzGlxIm+iqJM7/cYE/sN6NTJltNxiPjmy551WbUVaNjnswHOsAxiIRFbgKI7rM+/RajfVRR
L333K/OQIDz8R7Eh90QF6CvcUtwUD3Xhj4QAD8hiuc+uAAu02zoPn00M7G+Iu4YFoznzTJ63fjPj
4irTM3yRaa8yOkYJMv8YlM20F4lnwXVRaVGZEcldNU15h/7rBhRUsclSi+Btqxy48ybqpS7riZAe
z/lqmLMzczJB3JMFMnHR7+3eM/Y5Nq5soZLW9MnizfnQy+JjpqnA1A6RyTxI/XVPE4A/i1rJAztv
82f6xelakV3tmnS9aLJk/VFrSEDM8+61VauOSfUwHe+HIA+wZAW3Tr8O+rWu5mNbXTv/qmoXyiGo
Srv051Lsa/8itbOjnX1Ml9faghnBTSyASGDCUStnfMDe2VjBNyVQ4DcBwXHNpqr+wWB48FIHG08Q
W7TXFXHlb3/ryhbpdFb0q6hkijWXpT0YwaNo5tLvJc3HOH2iuvEpTJ985d+aqmfPe6rF81A9l+I5
S16oXDyn4wsVJS+VgrcBEtmXTHmhIGoslCrteiKSYBg6kB5uTpBviLJyvqYp6kaMba+WSII11pzm
qf207aOrH/adkk0GglnUsrqOruJds0wzdZoQMdp2zUIguScVHC8dRMk+PQzO3uBDEgeODWjq8Ohh
LiNnqj7WypF0LvNA3GBVnOpprsE5WdmZHjsl7LOXnbsMqeHFtjESXagJo6hzKZxLmV8rltXTdbjX
NF1tb66ivHkepwEe363hZ+3mM5dwEz6TJwuOC1S39KluUrHTY/+o4K2CvGyVO7+QwcXPYzTwprbJ
9Z1CQ26vzrC7vdLtJanzHqxErvm5AsJJnL2XHCg7OcQouQmJEAerJFz86HvHQp3LIJwiO2nZCRTW
CMkKQ2VypoDp6sm5tc71pjcOTnwprfPYXWR8KaxL310yAietS5xcqTC5Rv01l3MF/TWV11hem/RG
WcOtSm9imIt8u0Z39eGWODd1uFn5Q+TcGq3TDw5xHXFr0GOdJajcbQjHs8Hux0rUEYtkckOSqr+B
6BLfdAVFht9W/QaHBXmlD2b2YNxLyx4oT0Iue7DljasMpR9mUiFvIr4l/Vxq/G9l5vVnJebVCUmZ
ucr7MWguRnhV6oswSAS74HhMw0vcnOPwEjZnym/YHZ9bcWraE8eiPdXxXBhyEFBZ/VHcK4FJ5hxo
D1IxNpfqEIQHhsRZv++zfdLvHaKBok9k4R9VMuihUA1oNP/YSjrv/QmpDzusCgSyTj3IH4M8tt2u
UXt3wMTxOI5tdfZqh7eTmI9M0IkhmzV/Vd+2BE8IguHpqWgoLg73P7ofCAAyTsI4hKPpkAIvkYtD
vSDBrptugWPXZ6Vt16WGSDsYYSMmkGMAiOTj16CulpYW21+iigEG38xwfTcizX8uU1D0Y2NbWza9
4c+/r7KwDqx676O8XMeAixdCFt3lfsiw6V3CTvibRq+txZi/Tqw0z5VRJlcMYHhg4u+WKJMv7VBX
uzr9RPjwcf08D9nRiFkGamaDOc27O3xN5i9i73xpTuZTFEcOgqFpLWYcWtizdVVHsDBTVeJ/ys5B
1tXs4ck5GUnhGtLhUbfMZ9s04xt2t9Bkg2vErSuK1oR1DNdrAFB8QZdHanH+ybNJm+9rv6yeeeWI
wTVUJAw8PmxxbTrBeZsOUH7aoN00U8VTstKfE+wrrhDYOOK0sK5ktABPdvwXEzU6GA56m7JLGxo9
HYG/c6y21PFxNXG1L+ckgT+vU/SPD1BGQLRlADzgMrDfD4MiOY3sKIAdNSMI4dzC4GL6tr9tVbg5
cGnkeWzpwrFGdns1i0CX5OMyntnSsEkUkgpfzTKtNr3WCmgzHXkLfXqMHNTp+ui9Aa65NPn02fzl
o0yHj5bGGbpBJgnooN8pBpgt+VNdGekyUisPLxr4QNskF6E2EuL34G0uGbz2O7M5ZDU0N6scN2Yp
0IGmcjxmtrKtEPFjuWmJWe55Lv75Q/0oYOHlsTARSKhRUH8YAkzYoQmYhNsWtF7xDPybaK2+imgZ
eL0ragM5Mlu/k2cRaYhJ7Kx3TBajWme8aI9f1bAF9ujR08uFxXgXVMbWMW26nYP+yQ7vYxOSV+rM
qgse23cR5rtvV0rq1VDB9wzG+RZbokB2apR5MjYrnGmiSha2nNJ1pTU6cjQCpPBU4eHvYJFO+nz/
RqYwD5+0VVN0+N4CIlkrZ5QnTejzGMYGIdJ2KBSCVFPdFFnO2U8J3I5Vc4S+oyzYZNkvtHAYUWue
9miJyFh1I2MuXQkdojDMbC0DtiifnKLfXPcGkn/khgysBbvCX9+4mhZ0TtHRLeljd4c2j2yiLhsa
r+oiDY3vEWLhNbZk/D2da3q8WzsBn/XnF2H95g5hcFNjBYSK6KPQKUHGZSdaOgM1grWqE1oDoX7b
mNWcmlL4e9ietKTZYtI3JNsPS+gaJU30TBbE94C44R+QJvY18SPHWoU72bPDpSMM9VRvxF85mSs3
RH3lZW6cLPgiqYfBR640Vmn/CFYbhXez4v5ZuIWg7RXU4xE3c3F2/JYgxRRv+zi3S5qiJVMCSnKc
4HwISnwb8Jp3tt2oVyMxnCelLKKFgfAdl3TkPUnJ4KU2nHx3/7dCbSK39RZRkyHakh7piRjDt9wb
o61PnsjKGwx5mQLl6KtF+SKxy2hpoM4JM/ToQu0BbcypVyEtjmpabhGSOA9WaY3Ic0ms+/MJwfDx
8Z5tMquBCUHnQ4r3bWpotG1Lw6kAfYYYZfKdky3Q/91/KkR7swyWrXMlHfLAHRmD1NDM1Sa7qdl1
znZwtlw7zVonUryZqzc2jrcZjblYO8FMJa+BbQt2moK0PQ0VB9wF7TbScCbr7W0oDj9L9Q+GsTfv
FRNy1+1RJVKhtzO0uUxtRyjP2GBz287qWm1Lec3Wb7e2R3OYUPjNYGwmgxCmjVVvRL0htDGXGxIU
J6QwbOTDLX5Xc9iG37MO4CMpSjuqCXaeuZuGXRXubRME6d4q96Lcd9Oe7WFqzxVT7SFIDiHpSu2h
94+JcaAQyv6scjoaxVz5dEyno4TOQi4oVJL0RIEniaDhfXIK7+uBd09dG4UmT15ubPP88NcvdlZH
RTFCoUWxWQ8XB/jLudT2AaozrGE4qiJGKTc65ZjXcvufujPWcQvuPPDC+IjvNN9HVkJOl9+Ej5H3
QwRleqKfmp7uPylJMh58XfIg9+K9lYdvCt6dR4scsFUgG/VhGk1jVZLJsi1ZUdyKI+7FbIF88Qte
ufKa57K8jrVTboOQjrBM+vLq++KmjqC8hTMnhtqtRXBb/T2KiunShIp6RQARLKRTiDeMbMmqyBLU
Qin7qSmcBntF70MsGt4sqC0IhbHYyqx51sHWnvBhy1MkGwkiRljrtHLgOCBAhLdnfossTKY6FoOV
QRr54q7c0LD1LtiyNzciyf8hUNu5RmmFYnFuVudY7rCeZiYic2DRdadnW3FLVPKusV5myoao3Hpp
NbGESejUIBrgLdShbqwxQcIt6/DuxkaXX7VUeWkmK/0e2sV31L7Qw3SPj+SzpaP6YciAx5SxN48a
08bWcBdB/o/SBYCWItJUI3qHDD5140fE1201biLlFsFFHe4aEoSAAIU7e5zLG3eF3GFit6M9Vuuh
3k/1PvP2tbYHyF5mh64/1Bm7VryQqyQ6Tv0Bpy9VkHAWHTv9aNdzlf5p0o9UUZ5af64Kwfq9upKb
2VzjvYwZMn+S3km/Hx2PyKRTWpyBbinOQgN/Upwj5UTVxTnU0COe++JcKCequlejnKiOrZtFsJBb
83fu1WsnaiTOLzgh3hTByQpORjUfE3H07kdmHJSjwZWpCusmyel+G2WkLkunzm8pwV+ET4/RIxGf
+gIQn36dzOJLYcDxOmT0Motj6x+d4ij5YTqaiIydI196xT4699LTk3qvoZ+/8V0/V9OzX5urtk5D
fOb7NYcDWafUOjXxOerBVpImfMric2idfAusylw3pIu2ebLupUTnOe+yX2rdSTdPU3ca7jWaJ0Py
yD61yb81yCNVJidyGBp5RCKto5LO5wry4+gdqN47JNpcXnWwq4MMCaSFhrA32DSyV7xXmu8noP/K
LsZvbOzMdkfgUfgFnQp1X4JuJ+65uPzabQEhlKe1sRHGBtnSZ4+oecPz6w3OUDUecxLXA2v29xL1
QZ06M9JbdnKWVFbYtnc0NtVjRCzVvQK4BgS1YdSaPXhzkTDjp3MN3mbyiAXY5MYm6OfCZK3gsw43
MSQ1dS6rWVfZeizXBsm3K8tYC2MNietn1QnIITKf4ZNtSGGX1qYMtyaynWJLFHEG3NFEv7UNA0SZ
cwXFv4WEjkJH3pg7K9jjw8tE5Kz7SQEiq5ewKTJtRxXaDuJ13OzCZuc724CIXt4OqlywL8220LYj
T9Rk23sbavQ2CU82Y+PzRvK5vGADEo6q1bXZrMk4gYIXEgy9pkzeCG/LWGOb+1ltvaEmnoW8o0lj
JmH3zhMM6sD+dM/Cgu43J461pinYbUlUku/0F6VmdUIhgI4YGDrQyxFWCVnaYEH9FYQHyihXPppO
bRX2DDNXxA743Ep9+Jlum7o9YOnaHVOX/ialCXeoXUPMZd5LsjATbqy46b1yonkBmd2L1KuWe4Pi
SojaCnwml2Q8qjLdxmQZ7nbmXAO/NuQP0Lhwe8YbiKcBQ7NbzdwAGR/YOZJuSTQ2VhTrdGqo/60u
XFFQ3Byx1J1lqTLDAQK91GBH3cuH6O7PxTxIKVZ2vGrUuap7FQqpgCsvdjMyaGMsbnNNpdvTQGGb
TgJF75JnQxOLGm0XKG3BH0IVtt36XhrzjxABiTvrH2yXogNDhffybRePPWXci7Rw1IMNxCkXfinJ
iJQeuR0imMgdI9chadZZ5UiexlUqVlBYjBFpzyrJVyG5fdEq8lgykMO7TCHtzKkuS0D1yYg9eInN
2tvahEgQZMh59VdTshLlCkw4it0I1ru2AmAEZFaHCydXwndJZqGmezGdGWs3e4nRndf0CVxibJm7
GaPLhinhDI58RK5vkqUzFx732ebOKeN0m3OV98omtzbBlrut6dbNXM1EZqgLhVW718i0DWdv6Db2
KgxdsDy+MZdGuuCw6mtGVqsmW3UZpooVohAos7ZAmbis1Pk467/G+ZhJdBAkGq8clusx0aKrqJur
VlcloWrmXLnCv+KyXMnYpUZOaD8fe0p3q95t78eB86jzSiA88qrmqu5F+yrkpNPEsl0gS1TE3wSl
Rdh6uLY0V2iuI12tcyWYt85VNVZQuFjdvpirvdcUubazAimJBDoTq0SsxLgi2bxpVhUB0KzfOK+c
XQ+X2VLb0f3ATNyqS6f7pDtwlwC+u4ELB+mPZeKtpqOl/7pCLcYiScHnolLzdFy8Qg0e8YYHj15l
uF3fp1syDgIEZ7bqYjxheVJrxqsibz4yDM9j9ZUY043hYL6x1WTXI53bxJ3PMhWSGNL04PLfQ4If
YinlqyNf4/Y1bfnPvE7+a9m+av6rcS8ywMCf3gmoX5TkiyVe2umLUb3YYi5PvEh+9p6pYHx29klw
i8bnOnlOxmcgtlI8UXXN4OAp8J8i/8meHjEBmtmjvJctH4J+rqh/MMStjh9MccsN0nEAHRd5SuZy
aNmP8agQlZF7f0dWmD2Te7it0O9dkaggjWqbaJngY37486P0Nx1bhFeM0R3Mr4Le17suktrVgDW9
ueOVyYsosHLdD2NC3kyeIPXJewTOw6i/qIVFomZjaoeyjN4qhxs0IS/GqmeFpGqgJWtSm0iWiaPX
EfDLyiahbJeE6FSgmVe6oa1ND8Z5lM/pgXmq3tpkYinmxIfUHNTb/Y9qfl1ImJOkugYOwwSbXBMF
RZe0Q/txHAZz0bALTrzohYR180Bo2P8eQm2VzWHuU6ktOr1nHUrCLUYJf181iv1kt+SmJl3FPQRq
2gqs7Nasi/S5Qt39yQUuP7Y1mJng5mUEj2qAsdyvF/hg6V6sVhMXeGnznJtFmrmsxx2Bn9Tg7FJt
NzmsT+Zi3fKzfKi/Dl6nuVi6UKxbvGQ+sm6hhL1qzyxelO7flQsqwFCuWblQglyc+8qFxUsUz+sX
1i3B8O+6pfPWrFuae/1ct7B0ydkAh9t22BrFvGihEnMbUcXOvy9dPP/fRcvsf4PAGmbjGtYgtCYZ
HO+HXEEA67lli7zOHpVLCwjs9OerVH5sSRj0EmeRIAYpB5vMr59mTLR2AxqyIBMLBElCS/VYI909
jva1QxEI6q4YX8NqQrgru41PGAvkZns63A9tlTAGieJ+WcJn21Z22OMTQmdWJ7r41ujasgD6uRJT
3m4kIx6GnpgZ+T78CJIZi/WfP7r/eVVV3jIHnOze/wVBhf8M+kiYSBSuayeDud+S72ETWH3IOG14
k0eU+q8OQOZlGg0vjh99z2szcqdo9B7bXidBI5yYNpi9vfehvDCCtq7/x9h5LcetZdn2VyrOO6rh
TUdXPWQmTFp6UtILQqIoeG83vv4OpHSqj8SOoxuxBNFIZJKJBPZea84xRxUJTJbK5ZNaSvpxGNc8
3rYsn2SkoGf71ezoj1WNk30is/hzOIjide7D00gf/qlFWXAlbtQlmi7JWazASVRkvr36pHRqc+d0
ZfvNkBt5k+koBDIDVjkCu86t+6J+/PunDnrS+yUfkhM0tzLPIFvQX547mSajRJh9vZ0UtaYdrdMo
s9TqBlPEULkLIwBn15is/VyW8i3J9tcqZrJUXUzKVMtY/pw0uAe9ZfJmpFfaWuPkOY5nZxiCfMvx
SPTSMxS6vtb6tlgrN/30WlMcDNeSDFbIAcWgiXjtaQqMKtCu1U0BokAMlUsVVFMwV8FI/va0HpMp
6KsgmgI9CmqEgxWmyyCveKn4gGWma8WGr86+UgsYltCc4KSjc+/yG4OH1/oaQNPWd4Svtn5h+obw
M9NPrjXGQX+tNg7saq06DsYpwAXST/QD8OSpVYChuJ4CUa1FYyXHX1ytlfJP+CGiQBoDLQqcMVCi
AOzXjPgtCsZofSMyfCrU11qQAjY+FBoDaPyuwsWe+nnqg7unMptA57UEQUalNw3eFHtDzF7iN2Oh
94gQ2oom937ZdCxFdX4lbeW5lZdjowJq7pFhy0VGiEBa9A8K86sSKm1AOoD9YFqphPBmSR6YMZAk
MSVFYCAtPaQN8ptMJbqmpX/7CULgsTMBmcQ9qWfCWpSbOProkCkEFlJcajH2J9o70TleuB3VlRN/
kKeJJygmlLLplX4bKmDuRhniA9RL88ZGen1oup6+mDNmT5Gdv65/RjppW6ZI1g1iY+KeSnbMg+yA
ih31g2rUROfSWKoLuTvK5mdlBV7nvU1MRsSFYIkFsTEi0j5GhvQVs0H/hUnp7VRIr3FqLPdVxv/V
hzq7Bbwq/c6n+77VD0fB4XbEfBZJznUG8pcukEU8Sm4PMr/OzByDwRDxoUdnBQoweTCgz8qx8JrW
WV6qKKnp8gB2IEp5RBqeZOQXIS1qNFMLUAmJ5yruYPAaELJGI2QlH49nI5NIl+u18Dftq/cWXdC5
mo5Ti/0+lPurnu0vjzvmyaxxiCBQ0y3QeiLSt3PBtFPSmuYAJhC2y5zu08Qc75FyOb5SPdEP1O9I
gZR+w7V5b/BDtu0g3lYxE3Fb/xXApWTzomdTJsE4xI+Rx3V1NuvkFT2A7Rm5VhKSDaU2cfomSHOS
TAGAF34i8GPkAKjXmXSqrVneQ0bgirVsILaqMNE6c5+aRsLWa3E+9rl+Z7dO/RsLDMu5d1dhCHNc
hWUdOK76riXcR2XelbMWbacllJttBF8T4agkdrbcKPg0B+Cb1SqFmHSVlg+HQWPfGZvELV8/URko
95ICnATRgp4yWuZhGbUGnFbl7NKyKCG3RjQYVjubth4QlHU3Q7J8JcfE8JrO6o/aRLP8+tagTB+q
qet9syfzqTLTFySyYj9UBI7XNcJU2I3HphrDY6+PAEDCdPJMcqdp9ecOaFf6dZvrm6VcdAfZ8pBM
F/ZDVTlz5Ue1JLvMMAwykGrjRGBxyWg0oxfSgXi+fkyItN5hF4p3y4ohnisTlwWzMNeOW+WS2iFg
VmGSdhRr8W0DcnsbtSNJHKirb68fG9TKucGeK3V/fiClZ4AEwSIQw+7JkWWvG9pcaRV+zt1Aux4y
LAezzjYsaUl1WWY3Ta36Ti5IZJZlAhTTquPONnSXFkf3MdaU5hZuOdF3M0HmuSN5fa8MgR5W/aOi
kQY4VjbuGuMtKeml5AvI9zbJ5mByZGuDg1PblWKkhWUoI/xPGPqatiJ4ez/S+orsB/jxVk7CKRex
w4xYx4gW/aEINfbjKWOu3ETEn0lE/a3USNLuSMobVBW2psPaxOzSD+Y0WbtZpYk8MNUHG8ptMrPk
x85uo9tSk9Rn3fmsG2bxVMCjjpJQCzK9iw8TyKvD9S068T/eqovG4eo7Nt89MVYB1KHpa3tf18vk
lh0WwV7txyP8heE4AH45FkDJyYZZHJ8okQ3cv/RTjpfEG51e7JeM1RUEuBfcduciTvHUhqPGJLEL
wQzpIjuQEiJDW4Z+TBhz+0V2GHx2wr6IJEWkU5T9xWZBcn2vEcWysxuwUmYu9QzpFB3vidErKBr1
cRO3CLkluCR9JB4tGSUF/rLb3sHJapoLgUBmVzHVZvtUsf0ctWo6gOmbDux4f7ylDvN0KB1OYvau
3HD5ae/Gvl7u7EF5lfROPyCtFnffP553mOMr53R97/pxQb/JTnpiTPQFHRb73d7JxW2CHeagqNzH
hYkRgjvbnWNZIM8Vhu6R1oSHLBqJalzkhQSDHELvJlk/mlw/GhPUkysotq6ObotUBF+ge2UKA2nl
+6EbF6+UIhBmldEhzGIIh10NVa0mhaCKaBjLXNqYi85EQdejNftQ8m6asejOjsw2qJrkwOknfh71
ZQl1fnGm2q+YcOvQNPvrO4P8DXiFsZfFoCtBpK/L/0khejwXHxsRF09SGXncyO0PLba4pk6mfSEx
s2ZHmUaNc8QUlY6b64cWwAGn62FIPjWTDaG50cd4d6WITytcvmMGWK5JXhNBNc5Q/zjY67u2Q8JN
k+mTP8xLc+yb6uuwElc5M0u3I5TSNVd3ztTaxNEUzc2V+s1cR/XHpNGRlpC1HUlQq03k15verBW0
OEDV7ViL9j0Cgw1zqPpWJjI6ydvxwkr6zQIeeN9oxIsDuexOGZlgBwgHDwwpOsBeFmbYEmRX2kkA
eTU2xkVslr7DNwwWldw1nTS3s1OmCY05ZT3PZU1skGZFDK4UupRahOWxGZZjRtDYYSH9DxiJQH+Y
MslY37oekFizqhXaQqfMerGlpAwIEjXOttQaZ71UtUNZjU+20i9HybAw2rKJ2+IzWo7WNYDSXioy
xE31uS6Kl8ZEfB73akb7NGQLVuvISef4qFVde5D7sdrqAG52MOQIIe1Del69TXIK6RCsXSoZFFQi
lzhQtAZpVtO4Q5+Toj5g6aqNCFMHsLkeID56bxhGdCusXTWLg1YQ1hYSw3MZ67G6SHoWXSwGzsqW
kPNhkWo3puvkhU6H1HQa631qMQ/FPWMFMTDJzagrDqGr7Y/DQM7XBrkGgHtj2c521K53irgPqqJ4
1dfXQkoQ/aav6jIgEbi7iYyCXGlWFkxQYvQdUfrFmvU3fBz6x1E3B1IaRPzcJPuw5tkQtiUYquXL
94NUhK20NQp7a/Ea2EdRnRIrW6/pzxk8vKVqj5Aqw8XIL+jCB2OnayUnxdbYpNn82UnimIjKLr6N
aKA7iWQcamMK7xFknJQOrK4ijYYHaWm+zCuIXohl3tkDmcv2Iu9Dq4Gzbs/TVsr00gMz1eyEVQl6
uKF2ztJirxSDoLk5vjkSmzG9TsHnrgoLxCP3ihYxd0z18FBFmJGA7rhzir8nGwhCU/QoeYD5zjBp
dTuUcRc+ILv5Imep9cWISqDBEdHFo0Ou35pqotujfVIhf+6ambi1OZY/1b1Tfe1anfR2K/6Qh+Pg
hiZOydzQtioKD55ggi+KQsIU9J9DTQbdMa0NmUZ9arpGpL0upl4/6LOu7RWNFK6KUBEfR6t9HBLJ
4qRW72cFOWyVWChscfYErDejTdalIvjNbvn9tJYAUtkCw6CyX36nvSCFyrT7gVSmGKnWJW7VgF+p
vJNhT9pJxWBkOGqQ+7b8X5JTHewDQHlK4lwBGSji3KTpJ0JRh20zOg9Vp36S8YP/Zh18VQ/83Lt1
WAjDyTM1jZ7Mr3K5BXBKaCE/27JKpsEv5RfTKDnZQoTZ7N2eZj2NjxMsrsDkrB+PqkoMJCIax5i7
GyB4rqBdsNVG9vILBlw3ppe7y3KS8xLSgwA5xsWuVu6j2ScyRYZFz6K/KCrij5JZ55WSfoWBBltB
mzbAJBNX7vWvthOCaR3XPn6TMsZQVYTeE9yP3DzFmYIhx8G73VgxjfpabFF+L8GCA4ImQ1L5cG1S
3zbxeIlO9TEaCFepfTVhAGbF5YfYyZkdG5yBQLfhZrlm1zwp4fya10IOkApoBz2EaT6JEortBOQA
o9rD358Z6vsFPI/Q5IKrmYjqWMP/3AKrlKW3uWsU7MugwIVW/gmqbYIzMNqVjAgMrUXFrzUvw1jW
XBiW7sJrzvFjrWRKlOfRh2J2lI3ntmaKPhpu7T42Y8uXgUHeFo54UnRMskakkFWPvyy+DHkTX+q8
sX4jTjHfzW5tGkGYr3Gzm7RI9V9GgEqZw3fPrHJbz4r+SPrmon1LHKN4SDViq6wyyc51It0O1SvL
zux0PagK22jixJXAnOzxtum/ZXOJC6kzzvOskJ+EJzSkVd8KI987k7qz1rwkMD9Y3/ArWFUi73Kt
JyppAdkM0vXqIIpU5SMxavIjfWa2E1iNv4jhNra5jCg5mUgLdPmHtCDRhc4fyoi8/4YTZPK6sVbc
WsTqpeiI39Hk72wJrbFZUE/c3QsrSR4hnfpVJR66Ijv10lgdYjWZnwn+dnG9WE/FlH2UDOk26aLx
8erJG8NvZF12v+m1KIrx69bPljEdWJYO1BKd87tZix3pkUQU4lZpXbjXlraWc60EFjdz4XatovWE
7o2SJ+veLHmi8BfJ0wgi7clEXMti45AFBaR+FA3uYvtZFsBMKrIALy+lItFsA7qNBHbHHZaeQLMC
e0F7HZjp3rKCiNWeFYTpXrICKraDJNundsANfd7lNquKoLSDmjhnmS5tMMgB60NeYZTVQVgNnC7A
KyR1geX4Qx44ji9dS1X9OPTHcS18T8O1xtinnMVTTQ+1NNX1HhArEXk9g1zAb+7YCPJCZ9mBhNo/
xVFWnJau3lWj31yrrHwKXnbD1zK97no0oaUuXp0N8yZODKJlbb37KgKLyLjfvOSNd3cDlJkQK0xu
CXS+Ff0XKlalRUKKhAN0sjnr8lkDcyivZTVnxDFOcw7lVRYDMixSzihjsmvV46brvAJYWUvu+blu
zw0imPyAqC0+9+15bM8CPUx8nttVGCPBRI/PsX4ahlOK2BPP73ASvJ2vlQOSZDFCBJQ4whwT9Y+S
a6A9R6SAVDquUkBKFIfvakCWKSbzjasgcGI+l+8RAiqkpK+CwK5YaygCBIFSuKoB+wmCl19bhN76
pcWFN5CTIG8Cew7MOViMtaZ4P9eMJPfqvJev5TQHy9hbHJuD0RxqG3csStBDhhrvWulwpBhc5OgL
TlJ/HKNTH53Meq02OkEErJdTeS3bPsEbMtdlxlpzcVbt04gupzj3xbktzg2inOJcTeeyOGeTm5AE
M52T6ZwXpEucY7R8BEuOZ3s8S/nZYXUMLJgXQ6KfOpYjpyqfHm3tpMQ4Nk7tcIr09diTQs/b+VqK
xcM+adZxEkeD37Q44s5CNDr+qYREBkmhh0QMiQyS8GL0kFG4Rwn5XQw5sf0iO+1PMeTypxLyr2LI
/yghu8nX8h9iSJSQBTyqqxIyo7Pa/EcJ+V0MiRJSIQqv/iGGNP8vMWS7HPAso4SkJBJJtFUPiRIS
dVR61UMijWqin8SQC6op+2RcK1lAvJ0V+0QN/NqFL3/p+K3zK4ewVFzN42qMm/PvX2NXStFPixle
YhadRYc+I4LXX8FzYM6LHiZcvW2KOCNKyFIfysKJN/FcW0ciXNIL6uvG7bK45tozk7CoYloe1pB3
4Ff6DVJwjYDImiAjjV4e+WkzrKc5vykdhASQTiKPDqnBGVflXmeYzo2IycPqq6jF7sIVOXLIt8b1
rB8taUZQQcbl2aHjXmchQrglGj1ZAgokj1W1Mwspfl4sByIhXtDfrOuYqL27UZAqsPLLCAXHwGOv
n/9LsxWBYtukfUfQybj7XoK5jLkrI3dhi/IhYv/QuuHsSq3bYaUXaJrXsjLPuRZN5AmWuWAf4IW6
x6jQkjzaVlQIE4BowJJejZ+Ufjn4sMUoofgtEwDFV6+VOv48+DlWQsUvHd/mZnOt1vGNwY/YTDs+
KKtM9QvVZ6+76uddu8Tv4gM4oKLKj2OfNV0a+9iv89hvTG/h2g8RYfGSfi20/Mq1mshjBxDJbo7l
mHmA7FZ4e68VMh+2oSGuVRBP2K3FnoEic9uQ6IKxc1qPgLYpYl2pynFhU8OeGlOvp2hakj5be3Xq
PYIMIH1OY5OkeorjiQxolz9l/pD5c+uP1+pbOiR+2/qTWGsQfnc94t1QDD9t/cXwC+HPhp+J9Y3k
z4oE5g6C23ytWUtpfJH6S+OD86AAFY+2R/U2YWueULyJafzgVZWnDZ4WrwU/q7FcKlXcmKrdcHCl
aq30hYTY3kEIt1ZLFnG/I1AbYkPX7JRxx9idWsy1II5TYeumgP+I/RUukWnUGLrztfoWgqQHemNu
PUf3SAORdC821sJLE0VMb/249JPITzlZrtUMfln6gBOGa7Wlj/9wYm2u+GLwHcWfS19S/IXTQPX1
wSc31L6WUBmabqzSp5xrSWR08y04Q65VmsjvvNokCc9Ddn5JI29ihVB4ae/RV6qhXZpuYroZZ8mw
VnItjECWveMoMY5HAsZ2WBA9vNY87nR5rZx4cXPXQpy8FvleSesmmitNLkkTueMOqUd1KcPrtZrJ
k1QyLz1H9VTHs1RPdryZk8TxRs4TTonWHzg3OFvIWOPy4APJJ32IK2XV+rrht+JH1cKnQC1Nhp9z
+nDiiLXia0lsqxrfmX2VTPHGl5kGpr5o/JFzJMVi7g82ARweV1obY53tmQNGM6+sIDGSerKWHHvw
MSlpcJFbRLXrsO/mNEnXImYF+TcldWvRKvjNFfudhBBBO0Y43eIipbGF+EVZkYpillqBiw8k7MEC
MnKq44icdXkmLMHcmX2Tna4fThiPf38LKencbfC73C9qNWztjhW9MUXPTdeE51ElPzInVfaDvprQ
ezNhlGBI+jaWLMQldtnuZ55qoVkQRnNxn7b6cZmj+HJNtTLiIaK7sSthMR26KKa53PX2xjClj3am
DreDk5YPWr7S3JffjdbfA2RsxVrh2Qz2mOywSvz5gu20YZSnkkWOtxonAOQVbrFaOPmmYT4l63vX
D6mwLqFMUZl+iOPjOB4q/WAXaxFfm6j7cY0G3lv93szXspygHIJIDRjEZDD6jLUskofjvcUEv97X
5t7TWIklpM2vZS8Hczks9oH285QfqSE/jsNR1tZyolPTnKzoVDVrDc6paE6ds1ZenpP5nJbnDpJy
7UXzOZzOkrlWll+Sa0W0tcZLmF3srI0JN7ck2GOzChKW5s4O1p1UH8PoGMVr5fphGA/TeLCKg1Ow
5doPeJLhkyY7Ld/b/Z79oekQl7FWBfukWYs+jm2sZfLjxXtpXqsy90pyKMx9wYTiWnN+JHR75Ae0
D9NwVFjcDLTe1qrxDje0dk/6cpKbQwqs51SUgHxOVDyfqaQ8S2tO7W92Cf+HwMKGYwY5iTs2E6t3
WGxFlFNY56TP0+NChThKGYuUQr+Jw0najVWtPcydVGFuha7AEujZRDe92MlyG4LkvK+IENEigs1z
te58Ooc9CEq4nBOkfXfGWXozROqhNKzukf5l/9hJXLq0rr+YS8kVK0FQjJU0qKylerGb3EsH/a1v
k+fKdKJH2Iwt2SNrryjsaZskb1Uxjl9K9IrChNwxY5Fa4Qz0dqNG+ZLl3d7Quaj1k9rc1kD4tsvY
Svh4mmKTSHO5ywy9feRlarLunp4rq38iQILxmkqPmNYnPse4MYGzaf1lMcp6m5SL8dkOq0usPYPO
cNZEz+HQ5NGdak+Wb6nsCYdSM25FIU27VklesrK1zngokV63OHxrCb2FVR0F9AbMDZP83MbqAfS3
ST5gAZRJVBj76tj8pEq4hSKh3Qh5VI5DLM+310PaEFRY0+lybT0k0CIDPTi05TEWQn7oGuWF3890
EGPBwDMx0NJ3ygn1xMNsChlqRAc21rT1jcKlCzldu0pph+KgTYAsoiFpH9pvowD+a4MBur0eJBGF
B22bTs2yHUJ9OdIg019q88gKWP9Q9WF9EMZsI+yMkk+MdF7kusgvfTzfgOSsuaROsqvSEiEFHoqE
PLZ3Ni3HuyikgxZmDUCSOBziLXdJlcwndarKSxGaFQ4OrIy1Xpkf6F+9KZJWvs6VOBDaE4FpNs6O
javi728G/8cOmdbLynCVwcep2Ad/vgL21iiZhdERmxAJ9S7p0cmEC8ZyG4Dnh1JWXpcFrlctpQZG
I0l+SFk85mCQXcItJPwRjp/YcQSw7I5SClSZhKCPNFKO/3vo13cxSTO1x/nua2HykFeK9UnJMAVX
EinW/TQ4d4xD3qbaPkfGk5M/h+LZyp/T6CW+VtO/aCbA6rW6iehsv6g+ZNUHOf0o0o+a8mGcP/bX
aueP3M1yLpJTV12ssWofOsO5/fvfG5Dzd2t9lvlIPvE8A0SEuv3zL25qiMs1BLbLUZZuWjMePSEv
pj8ayvTRht1KJjZ85WxUYIzOOYAGix6oMh6G9LatbXg8LRHiil65kJShkvUKvCABxD1O4i+a3UW3
dRqp2wiR2U03WKQ4ljCeWxmGomFYJ1PV5o/GpJlQd9RN3fD7iC204oRH9veRJX1yQMew4mDnmqpF
T7iq8Rbikt0uJmxTifCkTOkuutlzm9Jq1pVVqwVGWCj3bRE+LH2qvQyqCAqplF8V+4stW2CK7UWQ
cc2hrxpxKnLTIltdLfapQl6XyJIn9MTxkxPd9UmRs8Mix1vN0q05t+WNMyCGLglY3Y7mAKbCMKez
nMzFiSn7VleLN6I958euSBrfyLg1Mi+qAt2WoluF1+EGyiK6MB2LNnjZozbUy2ulV5/GHuIkbf2e
VV5Mp23oOr9dvcW7eKy3g4RedZvmJfFu8OCHWnwyk6nCvEAjbUbVjZD2uga5HkxFTTfZhEbyd6fK
r2cKGAfMY3htmEuQPrm2F/+yK+SLD/XktMNWN+cmEKH0rI/Tt3gBgkmo/XBGEVERsednjjlt6wFh
xt8/gPf0A0YirPV4CJys3Ot+2ZZG5Ex2CpiHrZaEeBMi49BbDcbBvgsBcWA5KA2a+WnNsrThymVb
0y4Z2CNDRGp2kxrtRsK00ZjYrj18LHp8jjlqE51l9hS9wsUs4GKK+n5YiuDvH/m79h0PmkuSxfIM
xZX1q8otRpE5Kjj/tyxSkaqZQISSItwMtmywxda+olYQZ2nAWH39vv/1Ov939Fbdfm9fdP/+H95/
rWrRJlHc//Luvx8rzIjF/6z/5z//5uf/8e9z8tpWXfWt/9t/5b9Vl8/FW/frP/rpK/Pdfzy63ef+
80/vuGWf9OJueIMQ+dYNeX99FPwc67/8//3kP96uX+VR1G//+uMVBHa/frUIYOwfPz61RrYpCgvg
//rr1//xyfUH+Ncf+9e3/HP59d3/ePvc9f/6Q1K0fzJvs+UrqEIzVEP/4x/T2/VTqv5PZtayihQN
UATSL9TeZdX28b/+MM1/Mghj/gBOyV4vppydXTVcP6X9k1QJSNRrhofM60f/48/H9tNz+L/P6T+I
N7+tQHZ1/DC/iCYNnW2PxerPRMEFdNByeHw/vRDbkJEZMkFXRvaWlBdhD7ua7WfNtjP7Bq3NRUR5
KgHBtLvzTOMIui9MfvZ1Vefj3/UNoPNTmwQjgbcdXfuN6VxkKz+manOMQ+RZ/LHb7jiL8mjL0qGl
t6uTIOImxCypCO/qrYFjITRtWpDlccr6Q60se/LWgqhGu4lI0Np2s9u0lYt9WGn3RU04NDGMQtNB
ljQnGEtnrThr5rhH5XbGQkT639gWt2ZV3YZNduvUtGOMs4mBpcpuUXcf9Sl8WjFeT1GdPVqN8bAJ
v2YGbtJ+YIf8Nm4ICDccItd0AVWBLYWdnNwMUoq26TeEJuDCCQnXmshWTlKuVOrdvK0S48TwD/HC
yMCG8b7z0BiE0ad7Eo2fARS+EJH+Ikfhs+pZScN1XTwwXaJPgK57Xzf9XaSmtwpcOjFF54Z2zKid
2YLWybE2uxNJkXg7w4ujRrdSi5HJutURDEWjeUdU0X0CzCG6K+Liboyquy6M73aYDA0oWOQqVHK2
iXay+jlOdNIeGJpUEG6jNuDE9Rtl8nXuy6OietnLMa7ZyE9+gudFmAbfejhE32wuh+lvZkjqL21S
gwXbyp1Zz3Sds1+5+vr+chMgI51BYaLHbp+mu+Um29R9BrE13pIz4w9R+RBz/8ytwJDToOuaIFrY
UmHDziyWZom+kaIEAJyzzZx6o47pftxhSdkvyLt43eyzSOxLvdmneB1FqwetNgThN5YlbyVr+GJt
XAE9V+zUG/eGR/5RgAkPYqi7No1ntzMrt1SlXWR+rAjSVnGq4TLZhQJhgnUZCx61fDIQ/4QWEQzt
XqiwUsVbLye38ASPDp0NSYc6Kkz6PpK3EMeZ3hB9euOI09JPR+IxNnPE1zd2UjHe9F1706o9e0rh
6715GYPoUCPvZgQLUbqEEVT4xB748Fy9MDc8gRGTwPd0U+iVh8jJygGFvJAGAOadiIIbyQ33Urrc
iza6hy6KbolcQW3/BqOvR+Uls1mOlWOLG5dg2tHyym7wBuyLenwxBPkfnr4D8AIo/rlOeldDNj9E
lRfb+FiLxDcwhiqS7asWT1qxbCevnXu/Che6r6bfxQjh4zwo14idsQkU/oBwCtrhfqTzG+kKcYjk
HZlYZSwJHKTpSxYy9gmOgjdWeTCrpm+vrdcWUovuIiK/DQfnIuHfxqJwtlr51NIuL4KeTm8XH+dQ
3oXD6Fld6yEk9CRjpA2VBvJmQj3cMFRjVXeIIufR6dPnRUU42m+TXdijm+3PmadZ82NrMF5ZXjUz
P6k0Dpype141YBs9nB7CBrp7jFgcraiQCqj4UjAXgJ5iz0CaZUM/UOmwZ1CjZhr+vYQ1BPciQuYs
VnY4+gPE73fOfhwaetCFDyhkN/Y36WJ5zYtctjfS3F70++rLKDWeXLJIjU234aKH2owu+V2awfCV
FHx/7U7bPENdOlqytP/LfevHveGv9wJ2N/LPBqP1FWnpAJtlc7VWGKzjf74b5LqxxIWBZbQZQg8B
uZ+FdBjto2JLpw+i1jynTFDW+2Iryc0l7asbMTg3aTze5jRAm2djlw3PePs0oPt5Mhxq8j6Qpqar
8XHb7gCBY/IeD0dxaI3ohp/2lu16MnqKsXhWjhdNdhMlxPbCULSht8qf0aoZyG4+JFn5UMvlYxdH
T8brrGc3QJbLvaQW0HCz5+Zz9dlh/Jc/pmsMsOQLlFNEcQUmkRjyoXju43tR9KST6/dyWT4kufxg
vVqbEPFhubd9UAxLeo5w3lsW40PJ12jRdxOp8MoxmavzwF6vkG5kayKBxeDZa7x0KR81Z2OO/ROP
/iYM3X4H5019RuPx0i+XHu5L09Xe+i1agkwm2kI5fvKBUAKAJAbdM0xscf/hk0BvVR2cpj0Iuzt0
Vn2o2+owY69RsAplJ4hanjMue+5Y67aJ3QbksuPMmZ+0bIfc9KNFkxvkjpq52cLtOtEPuVMezO2K
Mk8zxyM1ApemC09m1mFN1Cnt+N3SWLuGnBtySoDUbLOGsOJ8MxQT3QvEeVKzab41zYJnejbjI1iY
Zx0mY6PTmV2KG/28iKxjU1+3G/AW3bHMcnyjFbkAvQS973qIUHhu6CYS9BvNyVGwDiJsV3scl6gm
oEHmFLf7cqPVcwJFm3tUjlO4NROZHjt6QTTHSH2Gr2VYJ+cOySRi3k7Z2cmsIkGszKNc9FuZeea0
MH/IjOwNJXp8QePtNlpDIGLRmjsp1d9GYwtv7cboR07Gpt8w9yKUkUGU0m71ekZzhym21NXXSAZn
anlLHt2DeKO7NDKdqT85JBjIKBZn8yRLH9RL1EnAQ6uWy29/B72Aodu2sOudwkvfGoQb4qid+TsF
q6gNj6irYeG7XTowlon8uxmxc5x9GeoYyX+2Gdnw9Bu0eZsiMhAAPBN3kEpfF+K2WsUDL5THxK3p
fJsWX1+6Ixcg4ZrD8hClVur25coXYqfnTswebOOuielJgR8vyYHcaGa5rfggIWP7RXPD8VP9WlS7
gkesAb5DO7jlFjQQfGlLubHNKnXazewsrUjsTL1HhKiqHmLx9Ij+Z9+KGj/L+BVANowEIz8Ia2MY
yaErnTlIQYFnipvUUBt1Z5OvDtpS0gpXvyxZTl6UiRxItMeIC2+dMEC35Z4Qokz7auBGNaeHIl7u
iWu8m6Pq1qhR2FYso76NXAVDI3JFqOIqHnaZnu861qlJj/qK1042HMwCDWpn7aauODmhdLL4ccyF
pOgILTHBTSLzJkvm8lVzXhubRDAEw6Y4cJFI2x1Sf6RxDGrnbYdmIQazZPYnOV8Sd85qQGv/j6Pz
2o7U2qLoFzEGObwClaCyVEovDKnVTeaQ09d7lh9s32tZ6lIVcHZYay7kzCk+aIe3LSyMhhoKmosA
biw6pCcri5+LPNSB1mohFuxntk4cVCsRue0+h4rZDfvSMvfFspXs4aZoLfG93zBajlmtvmSvT3FV
66C6OBIchnNP2lta6uraR2s+uhJOZcnH3P2VDJuZeet2pGZqgDfVWHFznsQtaoo2HhnvKDGAenJL
7Tk69Kvm9W0kISXhIWWUVeLW0h/ZIf20rcutyBUvBfpuRdX3HCkeaB3VrewJOfEHnphm2jDg3JAi
6INK9+di4PmoAdwrjmlWHclVmHvQMwXjX7jxT/zfxPRQmBu1fpGRoqLNVf5m6LEEnxvr38GN6skT
MuHdVMsbKznbjvbZS+nDJJFO5zcxe+dl7T7bttoUo8kPLPjj5iL206dPwgDiMAPaGBrs7sygffJp
/KhdXpU881uDFoHUQG+EqQ35WgekAESAEArizr/n5IGa8xctPYLnfYk9cIrJRLdTI3dV+VbQMJMV
0DFvZSbnOxbMCrtiTrI4Hl/myLG9Zx50jtDXrxOGJmmlTQRXLhNPxowhBmEoqDJQFZ56s7nqQvy0
5RysMc8adfpSECAthmvmuu7G/JzVfPLr38e68bW82xV8ZhIB92ZcHvpYBN3i7BvnqvBqu6dqaJH9
RBA4lzyGuLS8pro6TvOI5EBp+pcSyLbQ54dTkqmmdq5DD+R2Ji1SqQMmm1UK/eLem3uryCqmmSWP
f8GxYtaRv/BGSCRV6AXXWr2SEdoUmzEluEo2KabarZ6Uh1lxHQi2eT5tE+KwJ2PyyQNxbaK2bONL
TF9D4YtWeiDy3Xfof+gcAy3fkq318VTiskjpAn0Cv5ctvE+coRwiYPfNzhvss8MHFeviDGtbhsEl
NKyuxa630OFH8d7OcBpWbjELf+132fMWMjuisdS7HLc7DqfneoxHUKtbJ6ysUexL5DVsYCaml0Jm
9z7P+kklVpA/DtJD1+CQkfmvIksJM4vBoyIx9Cp2iO/zHXxOrEqgp05EJN0mvWKE2bFOj8udzHdy
MmSYepRsv0hKvhFRvyUaL3PjTLmNU3aXtSHbm53jkF0mzsbaHmONWOwWh6DaHo1RDvWuCxVnp4GN
ViIz0GycbRYwaezmnWa9CmKILzofnpYk+degqI+oAM7frNkNkjr3TM35YarEVhKgeFvyfQ7Fok3W
a2uq8CUUGB4QsSKuX4LpkBm3bXrI7c5jh9O6sXO2U63FYhQ5aPQjPmreWNTJnpRMlosY2vG78m+T
DLyT8tNUnjS27o8DI2N457Fna4rmr1ob7w19AIzrlmp8E//mifyDHkmx52TOA8khnn6FS12FbUgz
SHdSy+KkDMwP8kaaT8MMKkUoPGdLxt5KwaO7R7bsZ6X8Zpdho6mM0Qv1e1w5IuNJU7fsZb7lvKhD
rezHbVPYz5QfJnVTu1FNs8Q3KxIcq/MEU+K2jPHsD8+N6f9/kzLlj5IKtxkSjjcxQ/ifku+6tyGb
4Ngq3bFfpsMqbrm+jWUSsv//W66PX/HUJ1uLCEukD65RyZhfxMvkCBm3DqGNbitS+FVtg62GtV06
lTikAI1iwwXdwS81YyoUSZrv5CW+RT23GYAa1t/imlJ54Awx3C6oMzmM6p6kArfiSCuyjuUY97o1
0gmjdGdUc1Kl/pKb8lUtnVtLGTWIS1PwxO7dhvzyBDUCLCSji4ANgbj9KDWEGw2SylT2ZPE3bpUd
JPWdjDE4wzImScMOdko+PqV4jfSuDWSS9w8INqJDOPKuVNqN/2VHkaeZnWtavlZJB6WNNLfD/yYs
KURu1L2TMIMok+WJX9uUpqjF28WKtw1F7zAVr6Ktt2WMA5jIiZ80Kb/KBF3lbNMs4mqqrPZvYXfV
YbW/SxVdVxaFcuD04I5QElbFqdL+TmoCBT2GAJMgzS7dPJphFZb7KO257jElVcpu1K3d4KinAYQ+
Q9tkQwX6dJcu0HoHaE1SIVwbj9E9doYDA9Xxvci/yuKlnSwip4nm9Apil4O5bSGaMqpC8aORfaXy
GKhlSbolAEy7BFeXMPsfZvVhuiJDyt4nYlMSHOdc33QMkTG7Fslxh15ftxpdIhOa90JIF7VCfsH6
o2lhJSBXKpoT0QhnOYfjkpgMLogJ7oIll6mBLD6N3rm07XCmsEEbIKsh4/utrIESo8Mquo+6WIaT
kT5WWT+1Qyedh4awN0wYt4ISjJu0TP0F9uHURh9pB1OmdF4y3Wl2z3Pg0NAjeSW0tM6cqM9bzPFv
c0RmwEoQ6gYWm91DQGo/OEH38mRsnKg8O1O2VfinXP3muC3NCVe1UVBRIvyWjB+oKB5DjVH6qnRE
u6NvnzrVBNW21j4rtb+s0t+a1hVyDFm5Nl8c2by2TvkuUdgr1kAkYvlZRuWLyQaAecJelXdClg+0
7+TR0NH3+xQDWFz9hVPO10a53Tebcq4IXcGCorWvUvTVi9euyg5kfHk8B74U7d5LQNZnlf5vYebw
jpo2WAqkUhR8tdJvjEx576qrFDlh3G4nNpNYB+2UDOMi3dOo8ZQ4zbzANIKTE69uxX47QodN7uRe
So6TSgWnAPjYvK0tyb1NtjFVRN3PU+ytqi493KPSdWaMay8FE8HGTF/ScnhV6Q9hiKaNh/fuYDh0
RwVXgLVN5UNRUUBLKqsf4qJzcNMZ3guREN7jgOPQ/olMZ1SyN+VPgIafovxbKf8S5GEOB7fTayGB
PaV9xiPnGuN7z8j2SXTXZHcekD8J11FhmT0iRJ1pdzRP/rowTzSpgXqAAVRK5g+1gQQrC8LoKLkx
5/JEIV3b37X0lc9c8YnqRtwTxarus6HC41iSzAhzVFl91rgWrlgi4u0LaC02/pFqeKJjp2NE56id
jpV4tQlQgMlzzbrgjUE4mOuJgY+0zeA0u8qs0JnYuxnBl1rwPNUJTqvOvTWF9UISetTw5Ekvxkig
Pd1AxQdH32mlNMJPWZTNsIECVtwMbbk1fMidsR5VslJsOILgKV0b3ky6nvr0y+oSXxtfDOeel7AL
JLEzH6tangypvcRvcVJcNRmuNY3PiKbCFmegBurRKPNwHXgR6aHNhGu2d8MJWop12GLMotDovxG/
7HVl65dSfrKQ3tnrwxyajc0wXXMJoPancXAT4O4lqdt1on7LtXae5TeDpkSyo0OSMUWPEMwJf06m
nynh3p2+Rj0CK3uKOVDs7htLmxuRYqxVr3nzszY2OtLZBbfhISvwRBl29EOVSbhcd5Wm2BuLe6z2
1/V3mZJbX7EXnl+JJ0D/0PKdMI1q6REnnrKYJVY57/mHLVH8UU3rV6eppht9T0vvtil0WFrG/DnR
10p27QOr/DiMKr8e66+5gLqfvGq65Ks94Xa43Z4jPT6PnExNuQqatQBNQsx4Bp07rbwUeFTTMjhf
hBdO+PzJl0Dv9S0JdC3FuFmS12WAjNlQlfRuV0OyRZBHxuIGqymB1bGwDpIs7dOx2I85zAYZY0bL
HZlTN99JHLGRlOs3QqDkhh7QAoXq6ZFzSnWUEdVf3X5vJYhUKStw1nzcH414g1fLk4HfGGegV+TE
XlbnwmELaha0vpyi1DZogorqwlPS4sQRfxQ+S9voMGcMlMTDtpD/rVj2rSrxx5o2Z5ZHeaOoyacm
I/YjzaerUZAa/9LuHFZ9JHv6sjCG+OwZDjRJuxk8sjeAY6kgebunw4RviDeEbmxk0hisT43Z7MJs
1ol4V++q0M+VmE9TjraP6kstwzy7SaoIirnd9ygF57PImotp+mkeu2kacQoClG70jVPEHvMKXi+W
2Q3WwS3/b5EZ9OP5oh6seG4SMLNFqdN/D4KxCCcjz7gGWJr2FLFq1kYngDnD3Moqx2JqF8fKdtgU
JTzbQjqQPIgEpA5spvNp89bL1xqpnJz2N9I3aQloz9LshqvTBQ1Faw/TXtUOBd85852x1QUqf9Ei
+WwjGHeOsE5+FSLH1A2yPddWeJ71zWGakcaV/7D40e6sl86SrynimUT/FWp9N5mvIMUhDG7I+ZdI
27EvqHm5y7M1iJMpwJ0YtAfHyvZrZO3oM50O/WzcIHNM8XVAk8OMYLcMe+ItBtvnAkCi8GP6L6zB
lxvdt0pwdj2WF0r4mIw93K+GxFR8N4FeigyuGGP9tlAsyqVCqanxIa0s3LdN9L5SEsj1HzsHuTln
AVfi37SDI2CKjMFKtrdSwiwIhrDb/k9VQ1VJjCAevh0F64RxYdh9RMLwYc8XSxvvzIy5pYFjMbYD
hVu380nqEe2ZRwKz15VcVuVWp9V1RE/7LA6sgaEQp6rFTPZZWLVF+1Oob0NLNWnuq3L0yuhKP8Ij
G/4F87Ev7QJLva3QInDLNEY4Km9tI/ncOw5lrqL+ctqcOoeK57ny0u448ANLOVbMSbXlCh3CLTkr
YopeaVn+UWNp2Dif8OvorO4YrVaC0L934EsvNFkzwPDmItXImW19ojc25d08xi8Dw8xwwqRDwcLK
VNn7TWpqbpGSQp+v2wmYf8qwDdo6siLG72gjVrb06K56ze/rZDPIO836RvLkG88j2/SfyivBnKg6
KkNL7WWeGNCc149pBJRad5c0Ie+kZcKUnMYx2vXL+6RwLGMTlibHJXB6XmkPa4DGjQikPshNCT00
XWzKm0u/ZxvWa9FlvlPfZsbE3eSLCYKmQkqzBA9PYV8AQIjhANNYOgqvBsM09oFQg5QMCo3BduIl
EGxEOe04+1hERm5Zgbc272t0afLuMHd7BsRHkZBaVajhajVhFVsBQ7wDikt4oNbWlNLQmovASsVB
YGtae8+x/pn04OW2W2+ZoXtp7dE6RN9j/8FeEPJyc1k17TKO0gUjVdsvR9Sem+qgq2mI/jWkeMyW
y6QItMb00XF2mWP1LGkZGTHdqWQpk65GqPM5smQyZ68uLMw7EP8s66BxH1l+9JXhIkXv4jiFmzh4
XgBRJn12xgh+ro8F4n+Hul8z8etnxyz6Nni2LFl/tWPl6hj3PJ4+aJQd4l6TsnuPojO3/dSRoMDs
U9/lWLA04rdXWCicPs0TRVyFMQmQbGmPSiptWDGdozUOnHjTUc32muoKijHpVk5ADWIf2Dqx1r8G
Yw+lQ1B/Ws3IBU8MQyGzkkORqyS7XpwX0xC3ySCRrMHimyXEDf4pe2Xf44QzcvvDsRH62S/QLT6e
z7tGFbuxYpFdKEQ5zJhuu9DkAsQ5DnuUimTbKFRFmEEKcWlXTlJd3SuY1SCNkW6ueYZTbWLgcgym
G1LSAVtqEjAngbaWAQsVm2H8JJSfGRtdaruuNan8/xFXTfoa/rkXGQTjUjSwmJQtnDxXnk1e1Ohr
TU0Son0s+/406oz0RAgxJNQWPawsK8xLh5Nc8YcB5IHYG6mzt+c1LE6F1yv6xadb06u33qwejshf
VcsIiGV2ba+DAM0I1orCwfX51OmIkw1hwylhTRj7pmXa0QJu5wtj8CCs/RpXA0O1bXKsKenESeMx
hgK99hngMHyBCkKTEGoU2jJwSnkBFxE119TBW36ujs0/LVdf0lR7JWSNJkalt7Z5VEiPD4YbqnOQ
1TjIRBFo/BVxtDgyHhojDlLTOVitgQjhS8cWMqLzKcZdvc67ekLRH/QHW7CM1yS3EgshHf0xqsrQ
OAKs0y3EVIpvegmULMOM9mBF8D2ZIEQZUi4afYUiDmhAcalxYem8dyp0CTMAkkPZeK9jHZ2C7Rh4
EKydPNm7LmflZDhY09knmlgxoO/SflrFR+QfBmUID2opQs0xgixvN3L0t26oHmUG8qq+1410JxGF
SuilR4vCZvaMJvE6zV+aVHgnxu0DfLFGw9pw7zO3IFLZSX2LJIZ6Rvo1LFsE5buBxmEQ79P8U0Jo
ZR5ZJ48FDmg2NKHRtUdp3qZRaIrSF9U+BpUkTx1v7iFNG+Z6lTflyp4y2nWYguZKf5egbaCfItdy
2w/FJi59k3a4tvYNOcTOFD67EXve5JiNn4eMEn0tdrOza3NnEbw5a5eG6ZphhkrhTaZ+tRPlxorF
XadQX2gU8xe13dZTmFXPlUuL9o48ak2CpsqFjueiQXRcqsbWUtFF6rarzhuAULRNXpYIFBjPLTBJ
WLlb1beeoi/jnKuUfbJWLC/+8AXcq5y6uZ7fErO8xd9sLl9E8UKCsDt2/QES10HlPPU/dOYCnDc4
lOCdLewuLcfVwAWvrC8XqqFWT+h6652GEs/MW+I/XiSG28mmKkHNcz1eB/QKAKsORkd+w25KtTcC
HxDRc+mZ02uaSXeuTUsOpMk+mG8jHBylDRDFugCBvFpNDvYTyuLG9Y/RfLTgZOnRQ8nuXTaqoU5I
hY6TiAE5M46OtA3L+IlJ/2ompheIL346avPBERuFpmYtPh3IxFqDZ3aGe2xvsDhsZZrBZnHL/AVk
u7SGMf2OQa+c44xFiB0VO4UEWDPCUdvHZA7KB739mShxmOqabb5J6PIEg/R6R+GZsfKqa8PLwDi4
QlED7bfvF4bPuxxyCZZMuHrlUvly/q9Z5IMA2sbPj4AEI0yKmxjJHVogmyjC+oiuKeSFAcdnmj16
qCnPKsdnFF/0goaF4all/GFVGMB5gkf0zf0gMbYi8VW2Q60WR1suMaO+zMVXgyfWWg0f3+zR0Znh
UgytoHqt6wTUKDaxKHVQdPaZ8tbQ9ibtPl2ARDe3sdLvZkwz5Fz6ZLqk9W8N9lDlThdy6Oh365LZ
j7I3dyZQb3NBgpIf2pGTmsuE4OanFB75CY/cPpw0id/0xGjA6eoXfLovzh9nze7WVL9E0/dHmXWH
eN2ARzu2lBqRUh7HLgoNBt/tGzC1MFlfpJZU3k9JxqhD+DpFUYtRPWF3JUaq82ZrxrSlTC5ykmcH
ayIAl2WhHXathqW8PzGvOhUHLHrzoTS2WbsczRGPKRZKDP+nZrhHPa7lcWY5i5m308Noo60xKluC
COF/zZmxbQUhHQ555aa2aeKW80zyUc0GJByJjbUmXpgc56o5yTtaqWtonla92KbsnZE1YWu0xxjV
DqyG7mwn0rkFrUny0CUekmsZjftnTeS41p/ClDz84sitK+jDfX4chYF9CzF1Ju9MTOaFVO+MKWV8
hN0pkbfNmUH1ZrSyrbCgO1fzptcLqlLbh86sdkwsJZyEOYs0jbUoqiC9CkhLCrR5CsmcPr4yxami
rZxhaXoKSLLfaG52za5HzpMwepLG8TV+YrTW8hUdPaWifmut5Lb2Z7gHmBdtRm6Rq1oLYKQ8HFgn
b/Vdgl9z3tZKfunY0ekanNaqIkBSOsi4yYsqfekmQOpx61e5eDh69Oid6m0duzceufulW9/WxnyD
t/ugDVwSsjB+koe+Tthc9aPzCmlr3NcO2YDreMRcpdUTPJN8g5mKgX+YptjymAHjwbRpPFfEPYt0
xIip7lZwFdA6dppzcnTy7tb6PoESk8V5tYlaHovXrnBjydz3HTZ7koCZFzOSl/bGgAm/5liawMpz
cRivMSaLqT9mMQPF4T7VzjUymstkkjwIFLqvZZxW/ancbCv5r7OVLRbomgPFGpKA0LcCn9PIHHtE
gJe6LADJJNtW1WmqqB1sFOUKxzbvkUH+igY5s4LBmxdoj6jnTGxJmZ+YlssKYo8/wxer/Z5gTaFg
0JYtwTS3FT4wgqO03BXwxsAwGDysc5lZ/7h46ogjj7quGQEeOeNJ76EHE4NgYDHOivE46snRJGXR
2BaOuRF3sgJYiDX6rWGuMznLNm2qLduyDbtmDG05zSx+sIRxv0M/PXsyhK1Fb094XoZyCbUV7pcn
SNFr9Sc96dQs7KhUK7AZxAzJ8o74CWTh+G4PyiN/JMSU5jTTiU9XjhzJsVwaVfMQ7YBbBiSd7bpi
b6K0zM34wC24b6VsH80sCcgOsQ/rGEyaEUb2Vffk1Nw2TrvVelRgApelpzao3bVpYxiPRlGCSp5C
BJLHpsSWUUmnSah+YwL33qxUEzjeNiITt6xcbjkgZjmdbklU3ISjXVWkOqqC8ZDMQvbFBjKOh2b1
N7bYwSQeZWWeY9IaV4fyc2MX35IeRHRwTeVse+c638bEZg7Q04oR/0BqU8mUyuBUUP7F1Ld1+U8j
r0DA8vQ38qWjkc4o/Rnr2FjMreFgyCZ1WBE4Rhf0cw2CY3UZ+gezMIIyWuAm/lRKHJCcFAylcN91
rd5h23MLTuFtWfxmYIwcM7rkHJLHjO2K1LG8SdRQB6iXo+WZWZimvkLU1nPChKC11jwbgYtilr5t
Z16Nq2sBJ2fbkUfe914BVQDTCAgz6Jcd2QI9Pq7yu9WrQ1TWpA01B8d1DIp0ztaqfdXSu1a315wD
Zjxq+aM2rQs5q5dqqM7zrB5svPtLhg9BCmrZOECxOZjeWhqksS0opDZyU+2jnC6uNcEcNsdCso5l
Jk7pRsnG+zaD/976LSyuMgm0en1YxOU4DdVZVCGJik9FA8JBH4+dRP23DCgSPqSJAh6Vz1IdhWQj
et2K8YRm5OSgiYs/VxQsasqJpOzkjID2cZMAqh/1+aqQcehIGlcRkonXMrsOqeVad2f9GbBc2+m1
I+Byyg3G4+O2iAnNnNrzPKSncVZD5myEEvztAyeZXIPZ4DPea7ypBQ7jft7Uwo+RL8JYQB/AagNq
mq6+KYLBGqP3RaZkqWh84qCTi/uiFPdhSe5DZ9zYMd5kMV+tTjoYw8fqjyVGfc4LS1yczDj1cXdk
g56sk5uqRBDcoOqdTUHokfNTH9okehvH9i1Jn52Q9FJdWWaf9GxGrkW6VoabkHJtSm9GAlq0HcJW
UF7K7KHgbIPz1NTZNdOZf8WEFV7O052r69uyZLyWD9t4r/T2gaXpYTX/ijsFyZZx8zal/KAwI36+
+pSTD2u0D0WCmyvvgJzAVrHcFR3GIGm7bPhY6NiLZQZD1O46HW+uFW2XStmiUuAHJQhh22bwiTIi
xsQw3sYB8U057bOOZTAKEx0MKVHXSQmEFEVaiM6nWt9wybgSzApZsbGFt/ukVvfVBVB3xylJMvVu
wDIfZ/1utZ+CYvjEM7PKnv4Ed/U+JkOtPllleZozM5RiVzByH/cS0mSH2sqUk73R6zu2OGwQkJzi
GoLkjgjXV1gNlt8rM9OB1enSfSrlx2y1vjA9ufyJN0hH/GFiGIR0sxybl3a27lMcJH5JYy5i+aBg
N40ie5+nf3QCmDO9vFtWw6O79FVAA6VWoOR+XcSxksIOzaaMz7uM0p0eR1sENSkvGWJjpqhhWeV7
mFKM4bhEKV6v+fiqZ0qAdEw318O86vuUYfWIlmJIHmJy/1T9P43VrUnzlanAP2XIL8BzHngwua9i
NyZCIeMtEO+Gmh0H85F7VhttJtjJRf9NOsaYVkicntN31+7R16z0C0c0OmmM+CHa1aWyV5mT9uDg
LSqNdFJ3jhHCGgolUwrbnJXXY4aL1VJtNPalsinoGZ03RC7pxKzL17IQZ/Y7CAdXhjeEuaOfz3Qg
0WS2IaOvNVgSWofG+pj+TdLhmPNUsLB1zyxcBqrZlhMhzZxDmcGkx7dqKX3QlWMwyn2gszo3U3Qt
0+g6fOTsMQrp1czmh0zNbOjljlno2yRHj7jvHm2pv9rxwmoVXkTPTmcmjcfVpSEo5yhwSDyfyXli
6+llvPsNMgDH/OT8NqNm24+/aWcxAj4k9mcLvSvb5NZ61aLhMpX5uYehkgj/j02vyY6b5cVT4gIl
oNwYzbbGf91HE9u8CmjQiylepe/ldxaQiQm9EB9Gex9hR6EAyxHtDVGFn5+cFQcu6tj79KC68g4L
eohzN3pOpzJG6GAbckbMirajT7tJxcZmHEknuzHTY4Mwo0X62yKJUF4n5skTZ9CEvQJ2267gyMhT
woDk2M++EyXQXY0uq5veUSxRQOyUJQu6QQ7s7OupsJpHz5zSgxFFKEd39ms7NUcpzz0ZzHBr4a0d
lK1U7vVadwfnvhYJ0QFhzT/65CJGed+jN3NCJbdOiTYhfGIl+T4bwdynLCkll9DNEYBDzG+sPt9y
9TB9VsjKVOYMxXvXXQq+WqWvwAN3aoTt0LwVNhcv4T/aRkGaySZ4g/sL/4QXl99G37kdWil6c/V3
ldkaoQlG1vkX1sHw18jhPulfk7Z4Q/2lD68dWuhK+BarpoaSQhZe06BaZIfSC+gpf0R0r4p+U3Gj
tKpbDif5c5Io3HW/tN/0mq1M/4/d46C+iJqmFOJeYrlj/nEYmTah++IoITON1gXZU+ZjaNxanj6c
bIqLjNOoX6yjBW3KrrYyv2+EPEbr/x2m/IeQzT2r1tVHp6njhXdzWxDlp5DC9SEhiq2UAgUSY2H2
LlXz0gyfCnlh8oB1bETtF+2N2F0MJm5o+kvJjTj22DqAciTKY25eHDS0dla4MtLR6j2Zfk3OR1UR
hDLQDvX/HNSaEaM9vnvkdi1daMm6eCSoIHFk+uhtNxHdKNmp+Rw4mKHg+xk/BO26SpK+4tZdUUbS
xUvfaW7fjG7ilfLmdvXDlH7TtnmJ+/xekrXh8Lso/LR0l3J9yOd2xqP+q3E8plpfu5mhfGBAZOf5
2Uk2vcC01xza3lHetTokFeRfk0dscA0NmgNJ03+7pTxaQhxrpT2adON8qpPiZutW2VroB1pWwtKf
kulILH8VnTimKcSlZg6bNcaviH7m2q6AYtXrlCqHoUxPeQ/nmBH0J0zpAe8GOgfOr3inI9R0QptM
rLig56Wyna1oo8c8hblh8+s0yLe+Z0mKWQA+NJPgZ+ak/ZpYwyPKzceQmY84UMc2LIXgEM+9Vgrl
JwqquGnQLUASpg7R2RgsJG8m7c5iPqdMFjEbDckAiWeaiBoE5yIPHUkjQyuY2GmXTXPiCaR9/Wk0
NJLKm0X5u0Wf5y/q7NMLXhk7lETnTQe707CJBwtqoNl+hzoPzXM/m6954cUTpx+6bif/x+JuBhql
xZf3lfVzqaguKPgo8cCdZiyrK32bEfFr///8R3DkPKW29a3tr9nP2v9rhucQ3JOALD3rXFzDIGbd
hpSVYd3IMnSbfK98mRFX7KwdVvT8OSPyDapCJqYEMfDALBnnwQLrpjBq/LTdz+yAJumrRyA+K6+M
mN8rwumJaGCICpJvMDkpsWFMXxnDXan4W8oWcDgwcOz8vuTmw8xZtHXHiBykygRUyEhh0Q4d7sup
/ZDYYHZRkHXH2prvuUO9DO2GCT5vEse+wZcrmOnTy5+BV6cqx7omKizJ/bqMjo6hniRrPc950CMT
QWvXVxudbFrypMwXd8jInde3dsOEzR8gCabTefiwloOD5vFUcWiIIoUJRGSbne8z4yNFi6Fjd1Av
JjsyzLZkhsSs3Z19W101gnfFcHC+E1NmjFDtMDQ5D6X5UV/G1nNU8gFzFoRQL73nU5dd1Tr++VNl
nrMxqvTe44plZqdSTFHvIlTuiwaxaECYtTujaBpVv0czUTnvJmmg+dFmJTh6K0nXpWMd+PRYzrsp
HKoU/UCZb+vytw9avD/oJAaU4Pe6mv0yAxDGGpSrgpcAUJ4ChT0A4whj0fdax0IiyJz06GTrSWZv
uBImpxFnuh6iMWzT/ohUt+hJyNHH/aL+bY1gkfFO8Ixf4Akk4cBjesbespKDprLXmJAYr/cUd4sO
EocqB2Xf/82ew+tNlbesYCyk/FPnc4IIScLjJc5OY7zqSf0YxN8aOXpc5j7aTfDMCU7FKNRHUBpv
SjKEKpmDUa0Gxe/MEMNBU8Cr+mCgqBSZryC9fa4+W+QmKU0ll605+RWDafs7tsHU168RRVSqodTq
MS4CaB4HJNepGkSjxJsQcdkV7OyrMCs9iYWBrT8MUiazmMcFEADCurQ+fTSN9lr3m5rNFnGWhfWj
68aWMpRWknZpbk5EmVMJmfdKtdkojR7N5N7Jp3uZslUIBvnAbv49Ykxq3Ls1f2h2+Rgl53VWs/vS
cKtuJNWgR5j3udzsHSr4aEa00fwuVX+z50ez2EGS+tX6rqxoWjdpGZiE1C0D26FDXL7H8Fo0Vod5
Xx9S0saLz3VKA3zs5RdMiMZdYsWL1B0P84zAMvtP+zqpRMKVCDKnkwC+YqqniEA0mC+KTTyYFqGP
p0dnxkolYeLYjNs6kKKSYdPeCY262lR+ywHaso5CfrFVXFH2uyoWrvQfTee1GzmSBdEvIkCf5GuR
RZa38i9ES62m955fv4cDLLANzM7uTLckVvJm3IgT4lwDkIvgcIXzZ2W89paAbpX7EH9VsTflck9a
ZMhx0LIRypkplgLuGe0uGYJcWj2gLR5w7EiAyo0ouGFYuQPTVKvuOpLTY8F4q+b4ElAMHQ3XHnc5
w+kmtrQb4tetxEWiYzuNkhdDgltHXR7XW17CUuvQ6gMpqd1a82ER2a60qh3p1p0kj7s25FPcUKzV
vCckMsu0OpDkO4zMJDgUWN7FFNJB3gDD1R0xFbp8Ev2lW/waa5upyH7Wgsp7VbgFdazXEhwIphwQ
V5P8BnnRlPZqXfstaKQq2OW842vCKJaOgYNDYlztuMWfhbcMj3NflntuHsWpoTTCZNixCZ4wkWEv
G1UDglPjT/M3vXtGVpxok2kFSt3o8I4ckwYO4rsKPFyyKN9Mzd2YU/SzYn+DyY9Zb2kPK0qRsmpv
5vzpiAWmOElGBH3ciCpHvibfOWAWJtzBqd1yXX8j1zH0Fvytdml4RplaP1o1Ig/ljVj7eWRoDQDN
dVSr4thjBqWuj1FvMgiANuSwaMLNUgqPlktCGaBA9x8KVNeGLZDBy5/hbDnbyJBTyclO39/0FUYP
9YUMqCuafKvgeFRnc6tgYul/cuwXRq15zUJrFQld+gJVONqz3d/INN0D1s6j+Fa4qYPGA0I66RxV
/+JwoH95POlxvA/7Q4/sThZtI2Es0xTyb+W1eOvLzTxRcFUe1dRTfDM5sqKFVaqgFqSgZ7D1NRJJ
MJ3y3uig12QA5lMjyadhmk6ZXp/iFQRSMnqqglV+d+xoTmCGmBSvrjqcmLEHDWaro92CTFsMChB5
OVjp7Aa7NJ/8mc3UfGt448m4WCvAnuYOZb1kOqVG0QDHb4VvVc/7oYq3xdKS/jqgrBVW5scnZngw
2dulir0UnF1aAWHvXCoMwpZexI+k6RHB2ON9zDBYA/EnrT/iBYkEA56MDy9qnfcm4Ud2aAGcKrLl
ldMHkX2ERHhs8suYfYsaYZwXKLoq+DPDjYuHTmGdBiKHmN9V1ZVzkCM6K87cnVsm181ozdse0ped
eAJYmIAdW3gWccw5/RvxMGgw7hGHgwPZ4k3XwI+Sj8kYnUr1U8wXzPqG9DUkiaMqqTf0BhK1vVp0
UotLh8us59msy2F205/G8nHgOCg2doTrPtos4lVlZEhIhOS807vqrIUSDcb5YfAk8Vqs/kbZmbXq
paswJVbnudROZm2ezULQJDzTCnYakpMeDu4gdlpYAUmq7wCAH5r6z7jKKakAGCVhvGwtqSTFRzAP
I0CHp2V6jqI6jRHFGDLEUAFQFRNKoiTncQhORlFuRptM2iHwkcoUzxrILAuJuRYWV69w9ffI+dzV
ObuN3Y/4mI3sUSSPqf8Y2IIUzXQsY1p1Cs5DFQ/Vez5iTpras9EbJ4WyXomyoYJjMEOKwkavj9W+
NutdBlPXtg7wl70FahzaDxxsbGMkhKLdmF0MYw8k+1zWgPAn62IV07Vo3xv7rsereeP0lrZiE5c3
gU0v/IPjDNUfNaqOTr31nBduRTY81UdJU8Bg/TPTYN/z3pC0ZVfA2I4msjrFW0kkPG2+dUELsiSf
2wz0GumNktgxHlURvipEWLCAG81WIYmjtzlQdcCgBTUEJVghX1r9Eeo/1hUagZfMvoK3OeG7WhJQ
Y8pBXSaHicB1cUrulXUcwJKh4a3OOazC5hYtKcZEoLn2H0VvPZrDcDXsp3BrD9ox545aGC/NlL9F
oZ9irkTegUBz7ubCSSgbJW4208iNOiz5NEokfC4HLknpdDVkm6QkAb72waN8y9Tf8C2Vyj3V1z05
suDWB+FLY19LYjcFrpl6OYfTV8P2OipCJ8IYHQahwyKSkhFWolSsb+bi7xjU2IdzN2yQS0iK4nHU
2a1HbIYntAzMrMegjY/G8GxaXEfynu6E/SReF7Gv7fLYWX6VfFl8TNYu7n4DVMplPo8whY8QITDx
KAAhpIDg94IVgPbgSiXusln/I5zVnUp6YkMuk9MrcAX/vWU2Zdc8IuIb/IMkrksayl4hh2GvviVk
HYo3OddOmvHdTjNbvDW39sf8Iv5ZZ78BSypVsDu0C/b1EqsB0942ZbSNZG769mbASDzbt0rS/aLD
6av8DvCldfVsN8ZFNB+r/YBPJcV7JGpd7MYRc2ULGqCkv6XHBjQ65hexJ0Jd7EwtrAq4xuW7lWLc
Y9XAzU1BJXoCi9hIrZ/wVLIQqjgk8QvG/GAoAcKjaxN2eSp4frVnr3/AN+V3MRDRm3Af59uQ91xg
8xa9wgPEsKtzoBBB4rSJpd4t/2lXRey7+WL1r6SVtto1wg6/0cIHe/tdFRaXQVaIl9wj8R1Wb9Mg
rusJQy57kSiNAxS78JXxrSAThYKatt/4Y9ZTj+HlYKQ4O5adea/ZkrScrANwIs4fcV3YM+SMOwhj
mrqL8ByxfR6zpxDfA2fsyIJiXZIZ5Cg09Cg8KasxnVSJTfFxN14oWbvYH5bWPE11wNSEbbG5L4Z0
Xe1lCkdv6SkScz3gjCZ8i2A9KNNNz/5Sf91nyJ514kmAQKGMKOCPEw3SDr3KKXnF4BbJ0UFl3Gt7
5WEu9ZOP8TLDmpbPU01YUh/PdHiOMgeKbiAqWFelFftIfY2S6QK2CEeKKaQnb9YHzB6P0cqp2+by
w06+/6wKbnrjRzW7i/mpcwEJ0AhaRpWBoKG4GPrRGpweZ3SU7KT8MuA/bPDj4qLWi24fFY076JS/
XqryR8VGymMsyS+99qO3xbZkZ4OVhvlmNr4tRlM2mBIqM39PtTgmP4x8N5ogWyHIluJNDX4m8o8W
13G6azfSr4xPe/7bCRQXt1Jj8KjqflFwIPS8RP+N7aecfZKsYKGZE5p9bepvdjk4Cc4IlwV55xFd
MVVQARYu0lxFC4wfjD1YUBymuoA/fxufqO3a1x9LvGe5mO5jLmocI0VxlAjloOC2P3Nt4BrxJgwC
+aLQFIJGFT5GRq9B9yTF8NAdp5YeN/udQ3Yp3xjpTF52tnQyn5PIUEKNLVdnM/9UmUxNZVOjeo5f
Oh8ZBsCa00tOZBJw7z3ncW4h8qew0B7t+Iw5TMpqg1KQdgrUS7dU/0oI3qghcw7mznA7FVcd3+pY
QSrglcRXLNbbs/yvSp4yTcsTa52BqhfSaGTAJmLraVV7seGsM9NEDjKfLkiv67da8D8ujzyDQj/q
Mn9QZcO0Q3peYks+TA9y0mIrNwRehLLT3Yr+lHqD0AAM7hiOBCawmzbQsiMAj7izBg6Hedjr9Rc9
YzPy2oKlPdSDFxnR1Qq3evAwMuvCSHzuCgAWy0FmlwEM2GEt6ahm5Jbdp1bkrvRHl3bEni9qSDnn
DbOVY5T6SR03QfCLkEHGg1zVocM6WtRiHzD6V4ilJviCiICDmIGaYHnlnd2ztPqb8ua5K5cA/eYd
HCmLXUpbC0IZ51DFZPm3OHKj97Mq3WLN6/K/NO9sSszuPMZGc9LLc56C0eepicz5UI/1EWu9oA38
lEiyF6qb1h5cPLW8iErNGXlT1uv1GYMWdWwDZgJeDV62UfCcKOUb8k4/PC1j5i5zs/lhCoZq8Zra
5A6yfw2GJR4WeKunrP+jYPgeIqfvcQ5HBJlOUfK+3FvGs746hxh8lRZTdglnG712qb/5MpylecTk
NCz5NysuBlUfsdgXWJGK5cxudhsj1PVOZ9u8UC69IvxsoRJFOqM9YvkJti1eYDicxXyCNNkWnzmD
npEz285+zWq3bj9QghUgw+tjbhIh7JNHae03M0MCjOE+AHUtZOYBqpeh2QRffLHryKxjfSl6CCvw
x/XtjO1RQgiic9KVcN7P8Ukwkw/xkWAwCrx9bhP7MnLSBzbDffdIAoYX7pmWRECsPC0BZFY00yoE
gRoQbx0ikDbW0SaTHenZy1gShovzI0mGA5PDZzb9yfpvPVqL0Vnl1BIFYz8mL2QqDg2l2PUEoaPa
WRLuWxhQF363xLB3bRTvqxkAydiDf0z2hhLC07lHzD6UWFj4ZCWW7WsihvwHz0hAkMCQuZI12Lb7
A3lAB3MjF5NpN1JMW8k+q6ldN5p7tZwOM08SFXtSeKyk5dSRCBibvT5PZ6oyUsOk6yvCyJaxjE1h
v8d+Et7tRTp06ErtMh0mNLnU+tNFyWcst15adF9Wz6rtZ9WjqSvRRYZ/VLhGThmETOW8uRtEzvgh
ewSZMUf5VMdbiEHFPxmZNGVAapfO0TmvuZo5CwFwciBKcrAniTXaiI3lnYYt8q2PQHX6BumClFhb
vvCeAALmdN2fgDtUIzEGNrtA2yISXMOFGyjnJ18tDUha5iZcIBLruUDTmZV/LVdtRgq9r3FcWKdO
vs+ofEb5U3F6Edji0Y6ZFLDnclDRNK8IdlScijVqbxqSpc+JIxKpUoioOL4WvfRDi7FedTX9LNr8
YXOuLPg/J/yf0/re6yqnqXMX9wLrLOO8pOeyyT2zRmVkDEed56Uz5XuJtM9SKPvAayi7Nlvt2CUr
mufUptaZRUTND5bHOICKFNHuQcBp1ULjErUAC0YgGIoZP/MY5dAYDsaoE6XoNioymmr8lN3kJxVB
TguxdqQz2lA3sqmccmNbVtlhpLkXnOSDA4dSlLWAZ7kbmX2TY0gCTUWGoODOx/dbBc1Qs94x/+Zt
6CCDbCL+lhBrjvOaj4SojPrMCXpqzejERxcKNnBSjdtqxZkg1WIHoS/CJDeOlS80y2/klXiROEV8
yOg+mm7JTm3RWwBUU92yrXEgEM+TfxPrvctcRT/e7MIV0YsVb6E7OsXMI7KfNnza6Sp3A9Zl0nF6
z6ZoQwZ/PwXVPm2bfT2Ue0pQp443ie7rmH2bZvHnENY5wkCpwKH+tOXcb9k40wvmscAMh89F6m4S
4I/UjtywwMmsvLazfrURq/LgF5bjmZjgSahXCZk2aCmuJy+Afj/ezKS/WOp8a6tzsbiZLehYuqu6
i7/3xL76WGm7Kv6EajHqTzVvb5G6NTEWZSUv1/6KaaCk2FN102nYLO/h1xJ7UQWO6MPmqp33rs3D
LuhpbLRsp6vRrtJsv4Kz3/eD/9Ct2K++tTjnapieFfoyCss6CJ4sxR5ZQackZbim6XRWqL8JZaZ6
wxGQCJhejBNpug8tCSO/uZvYIuYtGQ+sBnW4s5h3Ia7k4Hk9oy2u7IMuSs6opG1SqCgT98l5+gCC
BTO9wtdFAm6jCdOnXG8XSPeWoaFkBlAglliTp3JdisqbTaIKnThBJ+7VX66IHfFHkp8GkbA0OExJ
e+w6CJ3NroweraxdwZGIk2XXTg8gpEoP9jDsQzI9NY3C9Ar2QQ/mN177ok4xvQb9czadYSkO4SQz
jHCGWLNbZECF2YYOfXMwo3OzH8P43MzzKTMiYGGJm+kpfh4QJkRMJ1fIhtsg1IjskRXJvWLc5v1x
WQTPGO5JjeE+aDzWeFtcTlsA2yRrdqaVrV0ngTHTZT9giHHTDihK2XjiO3MlXEFhHp3Hyish/Ovy
4NfE5gUUinVY6lT8m2RNqRtt6y3ledtp/jdIbiY6t4bXQBWBzL8pZztULZhI7Hsmcd+r/JYCkD9J
h1mSo3YODL/9VadyE3U9B++C91EnqYCpK3gr8u4osTBqg2bjKSEXZJ1Xz2Fskrc8m9507HIFdTl2
Ur+Zxq0o8osBU9mefoK29kubR4xWdAKRey2nQIzGPu7Fm3VhOhXAPGXcA7ayqyecxRZYcCBsQfw9
KSMe7z2HbIu7uLFv6WRuCyv3RPL0dXLv4JBntFfme0+wCo/RP8PiNIo3GfsGWCiPzz9jJvm8Fj1W
qqatrY+MeDTXq3/N0MIeYzEcVT7DsgxNXWlHTOZOofePUBV4oeqD3d5WDC6j6Tr9E/M0agC2bLfD
/BGsH8E+3HGei1k8gpD11qvcoObpFmWIo5dZKGhlfKvKzkHz5ATaLJF5N2CJ7FAGrPRow7QRIK/D
/pyFn9KEEEKDhR3x1kbzk/92+Z6Eybrdsyf1sF5wBq58HV9ZK22HHha1kW+zZFOlHCMtI2ELCqXV
bz0ZB4H3pyXWYewgwOyBHBNIELgfnaQEB4IMrhbDQa/woKR+o6WfVMt/jPb4KgIno1SsTI5S3z5X
J3l52E90eOjNquhgjDGwHQD11RVfl/w+/wO60aCSQeijH7m10j8Ns3/IZnPPquCaD/dM2xvsk0pr
Yhd3ggRxaUg/Vgi1JRfq9DKE0pl8zYa9osfvjP5vKtK2U6lyaiAmNbyH66924H1g4ndYzVB0bube
QrBMRXPl+YJKYxzijho2R0Al0vQvXLpwIdujrL6bNf5MbmmgijuME6RZm/SfDmzBOA+xV5vFG7jB
TYDvjCIIKXCoXSPXV+7T36qLDkkn9oxzzTuw3WsZYa2q7OOMlozySXZ4ZBf90uYgAfu3ChcGbKfV
ZEILkDdgCpcSPnKCQYCHbSTGKYttQxGGMe/mieUq4QfNuvRNt19mG19Cf7BTbinEIgrjKAt6Doid
Fa+CgjGVVy0f0oiE/cqH4U4ZTsV+kGLvt3qHnc4LjFSg6/d1wxqj2xiXPH4Lz1BWoXOWr+YCiYdD
ORl1x5zZYoVUH0k/HS0eQnhWhE9YDj3m3TamKxjDCy+pfsZpaYa7quD5Swl0wuMl31vmNevfUxy9
hgg8adwcVOW3Odqiv+I2aezskgbMpumuHZ5sJOMEgd9Ro5a4QrxlIZrbwW7o+XKHdwnCwCAxH8eb
FihdlZfOj0QPFAnerHwKPixUR1L3Stq49RuS6QYm/6xW0X8vyGa81TAy2Ruj4/uJq2qOLB50aj8J
WyAbM8htBmPaB6m1r7P40FfNgZ7HTTKg/kTLQeOX2rDZzFGd+pchd9NG3DsZ+7/YnOToppG0HsZT
Fy07vXhR54XB62/Lpcaa2HETu5yYG216khL8Rkto4lvhkAfByiRODR8YFfKvcrjcZUYqlqP2ss/L
z7IIjg2uClhEJ5G+hyD7J4hKOJizdLqpZXMzDJ0ruJMQyO6Z37gJhUyQbbJeADfDsVOxCWJ6S4eQ
XhjLkyHh62JbKdlOA2NTlMwq2oUAj7tQ+DLewXFspvodRk7EDgVY3Ky71GvetaTZRgwcFYhlBfxa
40wsniQcq38XbCR9Jm0iCUB4WFEk8t309ckqv35kZJik27Izjni7sejgLZ0xm/QsCETOsVZsZyIq
6lqz8AEHKCI71hItIdbUZw/xao6Ks8AH6xAdcwKrsLwjm7WOCuEq+gSzt6mJXsDOxKK5l6hnCNZX
hajdwsCu15LwIH2ej7IvV5mvSn7MW0MtajzGCK+Fo4SWVwSDL0S6kxd1pyLUTo4Zvmbkwi0UBUn7
YEmPjwRnDbrkoWa67xFsVIRQSyZ13nKchuDbJhcbmDHCjp15J2E8WNWWjs1WzWarSN4rGd3V/NRm
ImfNQ2Jaaj2jeJMsCw3upRLMaUwh48gnIyOcgpWnZ0YIIPF9GCO+PJOMAgiT/kWZXSPIbgC11YwB
lSwI31KpBVtJ1Cbklp+S5ZkBnUmHRZGAS0bnnvvwWL0YyW4sPjuROFAt6Zr6kfjLAKRJEBzUUFDj
shbKrJV4CaNz4rdWyrov8Y08Amr/tDWMtumrXoVO0n2ndUgxLmELiIhSDxjX9qnpdePeAOuovGjl
EQlYUq33uDXfNaN6180H5ToxDWoie1emmOwNqw558jmZKG6yvRbnap7l3qBAl1cx5m9xKEU5+Aab
8k22bRhMCqTYpKsZ9Lj5x5FnpdFW5yWlyJ5KM2FOgiBnHlGJ6KkkCGyaucbuKAYoS2bG4Fehbh8L
sn6tdV9WK6AinmlZPncFb+JByU5mcFRU/l/ipOeR28/NNdKtKzZHDhGm1li/JenNzD+aMNxKKAP/
gJ57oko4+viD6u0u93qM+6OE8y9gKZB5zczSb4G1Cj0WKdRbCAF06VFdY9aWa8S4M7kPWdwSC7JV
lZOSJ4hBsWAA8pKq8Rq02sZXiFAH9BlOCHqR+Z5jaZoqsIUscXJqkrifK8VJ5nRsEA9lzJ/0YbYS
R7BoGUl/0uSzHU22Ds1FHayLqhZXzbSYM1gfGu+qvldMcbQNcRwa8NEjCxlTPU7Sb8VLFvO5lxcL
BUTU/OClzKk1NbZGGnuBlroSc108eZoEcTi04Tbu4wxRjy+yqvhHl6cp2c8Ul1+E/DvL4CVoJZra
E/3EJ0DU+KBwEHPz8YPSxQeyWX/x4/Tn8U0X+k4oeBir1yx7qkJ/1cvmLcy+DAXDuSy/JRCRaoPe
udKbpTMZ4PJSyiY8YfFaQydUkAApvHUC0mo2522FGC0zstdEf3V8mUGhvMdhSW88MSxdnxBTXGky
kd5I2Rq+0vGkQ+97GvJnDzBFY4OIhv0SI2zyf84b1M/4lbcZfyOYFYZBDYZ7C2fm0XZ+QCoc5Ym7
ylnId7OtN1YxvuioYtzbDFY74X5U/6qIfwuumJnFtm3fpu5Pr3R84ynmeUUWyM1lN6whv+7PlLnR
iA34XANVlojb268CIA4eXuupojFovHZHUDIG+l1smZ7JxLBA74Kq5fFv7moTvWvye+xnPlpPxG9a
EOqzSEkH4OA0m+FTg5VJstkBD4SuQQwSmTvDqQPTaEPQgLbvHANzts7S2xohRO9hFLJjJKuXWJ6K
jBcrUDA3lvm60oUT9kvs0BGO7eIWrAsn4pYhL70SlXi2wR+V24oNUc9fasPOfK4yTSETFpS+wuol
1v7OimvwEpvkz4ifX5skN/6+YV3404Z4bBsotn4fJS/s5ja5tni2UV4SShQ6TKoSb9VNvBeJ+hg/
FLbAUZDu9Kv5XH/aEi8iHGAAQeHcqPU+XF3feLzSjdKaLn9lcbAj+fQs5/T8U6u/B/keEX40WSkp
NQhUqsmB3MJhndiMzrf1p2RMcGytTdoZ62sqbogl0WKd/eM7x+ogkk4BKtAwsa0M7w2RnNQz4nfl
a/V66VW/k8Lu1KPU1/a5R9Vb7hFvk1o5jcZwjdqHRlkYP4ubKN70zlHq3kmRrApULfTGiOD4Rn3R
WDPYQEJSzOM29oA4fODV/ImwronVJomxI+UDa/FsVkirtfbAT3ubxuGc2a5lRq/oSVubjW3FVkuW
7lWNPlgTwvq1K3WDW90Jmc+yzhlg8Y0Rt518S34loZdXdxWbuqMXQZAYKV2Ve7jq6paFV8hJq71m
KWbrMXCC4pFk0Ws25S9tdw1gK5fS71JqDwykiTpvxmq8G2b+4P1LPeWukF4wwtz7+BfjTmfMez5h
T7kIXwLulnrEAxzlB6OsHYp4TmUYrURdineYecPfZJnxIpJt4Uo2ZfuCMhNcKiDwNN56Wxt4s52l
3Ff/5RO5Hu4kDXcSreNaZ7d8RmI3LR5xHzIeqfDCtik1syMZAayvcUkdcs8qmsNShV3wSEcot+nd
ZM6K3DG59BTNqg3ez6A5GCj6TFdpPOxGGk2rGDSeYiHd822CXgmHcNyZjBIdkLj6ELGLwpJnmt36
FOTNh8ybzvjWZTS1ID1oYG4IN0KjtfLt+lMQAsV8lF0BGKyZdyHMXQGLruFjg0UW03pp/81qHneQ
kCa30hk1q0cDSVeTtpjgZvINYkLL4cdKZUdIEtNcEpxCi8sGD1f/R2tvZp3jmoJS8C7SO7VMHHdv
tV68kpJ/0shxF+MpMgNk413PtcrgSkPhlJvE+4VdzwByeei1SzGOJ5IlXXEk1+AH7NqSkPuBjpdo
3ooRhoLUn0D7LQ408Y2mjKcA6nITPEPzUXHpN7BgZFOGnnNWK3tLnGZrVsxcNoF+DWpQuUWxpR3k
ULPQThY03i9QlNjwzXrPODmxw2py9uaX8iOfPuaMDTssnXk4LtTF9ll/wGjadgYGpWKf8h6r0+zA
cUb7oKWqOzJZKrzBub6zLDCB/uEeM0l+WrhNGr4Oa0U+CEQuAvEd0LKuOyltcIIHQiivXG4xfAod
93f6LG2mSkyGlXQoqp+0wVGJ6J7QRJaRLGKVqF1DitMX3p8Ql+9jpt3lKXkkZJxaFU9Df20GCokd
gdo0N+eopO1TpcxxvQbYKflkbIzZzSaacuZmfO2oh2VzUNntJcEPZNdkTfDAzrUMgc/ys0DHLVNv
zJKXqUU7UlXsm8LGI7s15zcL8i+msgjbaf0hzW5DXWW6SIhfOgkVcsejk3wLrfLsDG4LV2aUwBRj
M0taTk8T+yHbp+YRrdFyxHcWQrH5PaR81DB6Gcl4saP+2nFio3CRbqsO9fS0QphF5DwXJ44wtHL9
qMqCLfbAKr57ZkrzrEhYaHctze4dXtuxVb28HXEFblr625fYCZJHy7JmyJJnS/xdIeBtxUc2gmBe
/qlysmU92qoHSbL3xpLvZWJWygigRUt3c3atY3Xb1JQOoMoj7D7Cggtp+TnwfWAbE2rU5E30X6y/
8ugYBAHnDYJijsHzC5tKph7yGvyifFkZUBWysVfW5KNKaG6/ECwDDn5rpybchseqe4qV1j/H47eR
DcHBaKJLgsvY7+yKAa6MLRdj7dEIYItpcnC2LNLOFpcmvM4aTC7ZcGKbWTGBiOfF3HOtyLgiviQE
91nopRRd5/i6lwiqcntIm/kwSepBHfVDzRZXCm03rjSfNZ+PLgVksKOe0pRlvzBG0AYofhxoBdJK
+DtI7bHuBf8c4ctMcapY2Wg9p8AmNqLdqmzVCeJfzK9e5uE9yJXygApDdNTu48cYNV4Ws68aN3Ch
Syqpw6Ou4Yzs+aPk8yGqDusZPbLU0QriSjBKsKPw1ZPh+M1E7wRLfxTEI1QLj6KCiN/mXkVHnyyx
SWmDXU9TtLh0OcFcK4BsZpK0hM8XmmCq2NUE/sQ/PKGrxcnFyh+DThOB9NcYoGqlwDh6/TLHHbBH
J49TIGdvFFVcUfhq1WvLR7ACQ0MT/3D/IRn2u1LFtz6ntIqcR2KU14Xw5tAWZ7305aYlw2kdLGg5
uHBpGByPXXZtahOow6SCvVt0VqHdWZbTy1wsyNzhNWEep+tgn6e3ojsGY3pZbPNDSMqHwu9GJot3
BG9Z66KUFIBIW43FQT3jkye12SBSS+0to9lMnQ1fWv7EWeD/dFhVkGFYKDXsidYX9YScmTLqyNTp
8itjUByYMFKCtCDCMrJmQYnFhp0qmEf2LEiTzK9SsvLIvFWrYHro8FLnneCuq/C5KrH6WTg3PjXi
vNcMG6Y2zy9TLx3Gwd6Eo/zWqWycjNSjknWYs5fQLF5sSKYEh2GmtbDAmcNdcOkpHkRT2pRzwb/O
2sysw8roteP6aybPgqBLzDJGEURpKHC0EVqUS2VhaDCIhMN5ZlCrqU0luxVgQdfW3Y3YzOxX8OhD
Y53uERNtUACNds3YF7yqNCTgPthZIVGFRdkqgP4mbuOYDHgVYwcgcNxtUg3yO+6wkDoM+biAvy4I
KpoAtFXYfHl/N1DrdL7Kwjy3ygKqbdcFOLilo6SbJ6lq3CyDtBwXlxBcYu43gVtG6rmTK0pFxWlC
6c0gUavWW/za8dRrOjrpOa/SsxlfjEewBqwJ2SzBGrKZg+GmavJVRqanzEy1cZ6A/Kuq9wI7aaYA
MsWGncNymCQwUg46MbBFA6ghPm7AWtXoQg+rGBPqanbGVb+QEkhiXBsGVt0DBR48MmTm2nQ+xbyV
uKpvF+WFT6zgD2uHn0IRVKMVJ+4Ox5RUVE9Sh31kEwEesYMTWOdwxMEPrbFhgmQIYHRZcs1TEEhw
6pjG5GfTw4jeDfwIzXRN6KWx04yluboNIq4qdb2vpqtxmUPKSnXgYKlHWSkefNdgQmmMmCDmNkEs
XcDc0GmEuXzZSVbMQmTyFeHJJg2z4tMqBcT2gbACdwbtZ/lPdMJr01WwIFRsIf1+jNstDWAtcwRy
eb6sLMJ3+48Etash8wApx5BfrHYtEIDj9SenOacleBTjHt5baQFEbttins4xTyMAYMOPPAW+Yp7v
1v0yplx2yxN4ZDb/a5KeapoONKnKNRXeRh3DGLOwZzJcxEQrGTOA6RjBbYEcEgtUN9B9anQBRIjd
5Rn20WlgoW4r9yr/7fpw3yEg2l9R+RcwHs27Aez5hBu7RFqqv3SJdFFk2JrJPgCIkAWXvC3eY3LN
GgsCjfBwGh6zSX0MnXLvmulWJtk1aS5LyNOCRsJ8UApcPNmpKUAmLU9opUT9T3JQ02vKhaZ2cvIJ
iSjcMPmj2JK/xLpPpt3n5eW3Cfc+KAmWFy/kHTouR2aw18MvuJNeYH0lAqESrwwrBwOskoz0UCNe
Pu34d0rCbQOlOQXzlN9TpJfYc1Q2S40EQ2kKdyzJdvNY7uacfYjd7Uar29lidrJ7LvUbKz9ndyXa
tQniX7rhzKiL6cwaJ64qZ544u9jPETasK1dQ/KMXwhXmJVv0S4B4n+M7CzfoqjqMswWcaf5i5OXT
ZNuKk8lyuveJQ1i7FeYXP6UP6RE9acI7Q4U561ZxzpqnHha7cTqETXpGk3GUoQex9G/ucY8xMP3/
jKqt7L8zqobjor9kISl3BcsIpRaHHOSfnOUbOL90texQMBiOAZUNPFHMiq1uHqUvY5mPKWQXnZ92
AlyCy3X1xj7Qi+lQj5HjI4S7FOFu5leO0ckS29U9lU23fExueiIzEIabqpe45XPLUhdHgCGUSo+V
M5xjm/Ur6FOWT+MyXPhslstFnUaXBuoEByij7/9oOq8lt5Vt2X4RIuAK5pUOAEHPZrsXxOqWBO89
vv4MnHtuxNaLpL3UzSZRNXNmjmQvWC+Qdc2akHvmSCYE93zGCWyzhNk36r4MtzV7wARyByO/eshU
81FZ0sOQEEajGF9KdzbmGb8PWJ5yk1P+GdYFjPILu2F8+tuy3NILtmnHc4ZoJ6fkBgauA33pxsYt
LBQ/IuBcybkflaGf8Moj9wbDG2kMa3VLDASs1zifhPWv4hccmH80NR8VMd006RO13nozHyP7DgtT
ZoVBmi1RiNxJVDRSw0Op3yqANxJuKuKkEJOume50hGI7aav+79oTEIwjDbwh0RXr2bHnYFOK7BSZ
xwlZvCMbjRmAulU/VHs/4gulUIJ3MviAeDsqoE+A+YbpvpEfClATxX5TJelmEGpRJTDwdQy68baE
Mxadd4sawhHoi+6Z1ACG4doRI+MHbraD/GP1rVtHuH1WPxl/3AlnVMsHOLF7aSb3MqGfVuUsIlbN
D43wgTT+9iRBhgWdI6xv2ElOIthGYX9T1pcKWduCbG0qkFEGIr48AXFAURlSdLcADUdAoJWltT73
P5VgMt/dWSKFqWRAAhmlaDO8pCS+cIQtNtwipST1WuxTRisZTUQUNwdnp8BwSSCh/gzhRCbmCMv6
e0hRpKTK1zEa5Xrv87j3WXj4DdcCTAPsEbF4NC4HNTxP5oZto5ZbQ/pjW8UmIKI5smmLZAZHwEUG
SSBl+pVp4Q5GCvDM6cZJ50Eda7GPJv3fmisAWeGZ38gfUUm3lvY9s9Jq+vclQuYkVAdllBQldc/A
vuafKVsYtMC9Bn8SMmFROZ3qwI2w8FgxXr+OO2RY89hT9ijgjPNOlWUHwRcL73VK6TKbPcvwzG1j
+0X7L6QDt//jLC2w2Y+UIF2/AoPZBwxmDcshdFXChpb2q+BIIVOvyS+Fcpvko+RwsywERRrrJkD2
HKwdPnB5MR2LQmBijnQa0GSwb2gpoaGkgcIu56rXzofFUnlYUJMtswgL5cuy1UKNylbiGUqKBY5s
kaySnZk2CiVyCSVytfqUv6qJb6764Ka/y9LPNPhTapcAMkm2rwAY4s1DiYbAUu5XN1bFnlEf/KD8
plRklxoDd0Ta4o+t+GExUvZnQ8uOZZ15UXSIQBwElbmTsX3KkMly8zWjQer4B1GqbIVucMZD5uQ1
lNoJv0Gq0IB6kyoDt7Jv+V7rTt8ry1nJ8K1zvvbddBhYaixQ23BxgAahb1hFBWtRUANWnw2houpf
2Uc7G1q7RfA2x7yUSDxMLlFrXqLqgtShSAOP1Js0ELTW/qAH4HQwmVbthittOLGMSU70zjaYYbl5
8TVil8MCDSZQCtxG+NlGQ4hTrItMwAoDVQrfW8dElaFGROBklQFchwZFuPibwl3ChzguxNVip9+F
wVlY7X0G/beU9r3N5EdPFLGEKh7DJ41HWErGr5mAtJWOdXC1SuFFAjqQHqEEEEwhVK22mMXhmBpg
dXvVgxwNzZeF/r6boEiWPB12umUcTZQChQrfiJYRMLpjC0tRmjeRdu/VctcoZ4CBh5VvbPUjj5zQ
qUQAgEMcjIYbjIZ+T1YpLRks3o3R2OPC3GRNfg3ED+HTBu4ehXbHVv0bSJRR9QCcyV2w0t+oOg7/
XjupdCwbgFymf3V5WNruEug9Bej1acDVVhu00uyFFVDdE50xUnPLhGvhOuNKuNMdFQ5aSdwhVegx
PPIpCpNdEPRuhOO1M3baahM2XjiOUjK51Bo75Np6VnICfZz3hPadEJQaGHYyPC46eTnEogKxrJO/
GrRoTf6a0bGD/IuHXIhmllpXU0+24HIwYreHBmo6hZIGH+2FwR0p99DiwteYH/B7pKOyGyFwVajf
uf5rassG+NAuibrdzB+FLDDrzknL6DDiTkTXiZGowFGYfM6tiU89JEAu4wUCHmNKtfgssI5rNx5H
be8MY+EO8jaE9RBqvxgLUl59Wn4PrWkcBqZ3kmIEZ+ydRCGxyMxzFmztXqfjWyYM1/NioRRhkyGQ
Tnx+GiASosukoWAeRIRjeklM8mNW+RJcNUOw47P1Uejy57hcwFEoNAuoxc4GfCSxycYGUynKNdDz
Xdau27gK9QdYJGb2zmnIv6BbPyTe8BAsl0li+40lNTyHvLpLcUlZtpaTfq5S4c9z8mkZrgxPzWij
U1L+kSlAxPeAgbcITotC8zWtEjQSKsMLTrOHIwvkXjfSB22QCX5b6LOAQHyqV5pctE5gI8vn69wY
H6M1foSdeKckVM2ja34rqn+UmgBtBEonvWbO7C6kXS0dnKZnZYTBr8KWZrQeJa6esLD4Ye4YRibZ
/7dGt7AnrWv0QLvENOaI+TH9wHTdzMO4y0YdfxakpHgnMIOElfGux4QUZBdCAKMhkdmkPQxE2XgD
q5XH2EuZYuDoakGm6WCn2qnN+gs6XH0rUvueEoZjaWGKgRU2rJ4p9Ka08kQC6nbyNcYDuRs925C9
5Z/6iRJ1i1tP4QKor5c/O3VGXLaF6Sd8ynv8aIsZHhfIUMvk5Le1U5XmdlYeJKLdTDcv9dCf668h
W/wOx0d/jFJM4NZ8ru7adDbBtgFhcepnVs2oDMHWzLAXxCGQYlLBOmfcbEKY/6670JfSzK+1HM98
7jPfvyphHtRx2HdImnL7kofm2k1v1d/qVdS9Z+aTN2sgkTLwC+U2fBq8juqkeOj7blRulWh29Owq
5uBSt5wRBGkmrX6qFiYs5rFqa9HOwbY3K4ejPWIrv+ZZ4cV265mZ7NWy4o0JLru/TTXQTjG6ESFf
a/hna5B0hbnpSHK25HGsPYdwnNlHmS1RzVeYBpdE+mtg1JQhPWbxLytegVEUX8FWj/EBt6jQifao
8keCq2yZwKj/LLSSoWQYxhvtAIb60ir7U2jgCMY3dFK37XVPgl8CTT7WM9zUWws2XBppx8pkCz8n
fmPteRsPUYguybkFHFbetZR0NQaYnAAHNR83sDF16A/oZ4YJGh39rGCMuWRt+lYW5XNKdpO4lYbu
8oPY0KnmKf1XTKtf8C+LGpqvNCwi+Hekzi0L1c2F6QpJcllv1QHivoX/WSIJM/utjEAYEyytoBXH
3YF3yl6vyTwR90uPc2i5tGCpMnZo6KhgtKyAVEJAm6RmnMPB2uLzd+KiX6/eEW6g+U1jq1ig1NuE
kFpHxeiqfYx8jTGgMJt7VG9MblyyY3HBaK2Fd9ade9ghQgckAluUt7BWaHp5ZslwVSdn/TDKM1T9
/ouerwotRQJ3mwDywNOs0XRbeBGh8IfBfpSuT70VQGFwz9Q8oumt6mquaqlTYswNuWfbdH4ONHaO
DUM71Q6gYSLyIcXMbflR29OhALaTIVioqrUXxNAakFhcvzR1cBsuIutRIrNb7pnoCxurXBT5wing
C4QKznir82tQ4KN808zdgkGP/WHcONABnLLnewllyFv4bElkLfT9KHT9yOlpoUaC9kGnxqI9MdMj
slvJO1PmTWviW4ATHo2rfNZTeAg7DOWMuODChDLsgTbDHK4P9cDJndPybJ4lo7uUWnUt54rTc6X4
Geyc/XLWj83INkobUNO/6/ELyKFT8ytjMb/gagYblXbt+5JVvFosnpjef9rkrwHHUac/JbuOleSI
pXSVkrSBYbqgmarK2M994wXFBJv5Q8drUP+V2PYP/Ee7iUEQ40bR7NlyCc523vqZTnUUI4BRlb6Y
fxF6BCC7DkQXy6fWuBEmP/QEN9qFa/8srkXS3EzbuIkgvsdRdRef7DNM1dX4BWWIGi+sBf81ntWT
AaTRADcdadjBm3YpSToVqiLNdeQlO28qYo8mT/Zw+FLMvyvyvL8k+uhJy+TOOnuBOMFxFx4jdNzy
HpsMJGFzInd+Hu0YlgtBBR5Fyhx4FkyGaTSwUp3l2txr+afNQCgVnjwQ5Mwrh000harhlZY5ltX5
JdO1c4VjcgCbZ5fQynpfmpZj8jOz5sO2u4+wTelcl3O8R2vCSQvmfSisvUm0Ub06oVftJX6r5LcU
Oz8owFcXbGURpWE5uxS9cup2choKQqcP4UzbdTM+Vnz8+N0Fhn01GHBWbewrTO3FPppSpNQNnQ1L
9xmG6ecMn50v/N1Y4tcQAhFmmx2Pyz3O9SsEt44vP0EwxrOS9hiiR8UnyaKa04W4FtU0HcbKSHmp
QXvFtBSsVsGY0DNrMrolLc44bN1uQ+kW8fau3NXJzryoXwETlUDYFBeZ+snKL6lGzh+VpoJ6ZJux
w8JGTjMw42MoUTHenxv1vxofvcpGWYRYuvGBETQccIFK+ohDFrzCe4opVTxM9FWTXF679gE9RpTM
Wr9ZS3mwildLC2ShKo6qkr800HcGfk7qddJol0hHIm4lG1eoaLHmxeVD1oBvxLCe8aFp9ltlmqc6
MU6qrNIcANa3KdhhsgGl0FTXPmbWJ4LNQ7zrhzuLmV+UJp9b5CkL4jOg8HO266zsZQ8W9xKq4DLi
4KBhUzz5dfks8uWVWwHGQvOpYNGb/wi6wvkYPEwOE8AJh4CiLugY0a5FZausfmsSL5/IUvKwpOnn
Mi7NRbSUzcmbCO1bZtFh9MGWp2DM4oGImwq5byryW8hHPCU9qRsReaXigsOiD+E6861v4mO817BD
1fJ8TufyI7Hqj1RPPoIBLuel5+GST1+KzKaaZ8uQ1vfsSSs3JZZzKvbF9N6GyXEYuBzVr2EGDwyn
eXyXg8lPhcU6HHQONaIR6WOZVz5pAIBNTxHJb6ior+SgMXG3CRutdVerinNi1h/0wr6z4i8rNr9h
i5aKIykl2Trvxj7zMlBeExJxl3F9ZN3NjhplzsLlm8f0q/wQmmtcGZM/upA04gdP/YDyWoaVGvrC
i05E+K26gS0DuF2sKC8zjN5XY3sW6XuJkrV+4oZkkQ6T4n2HkWoSzzk8ZiK5ypnyKHFONsmbgQDD
zwb/1BfSWh0EDtYoR7SXLM8OGdDAAoG7BK08sf2YkMdD60oRdi1+KrToibKNcea5pvfeUuMLr+2r
2nySKuCufU1mikynBD8kqK465fMweiK62jn5b9bj9P1EMR9YYhTUFNLKy9Z4ZKnHlZIkP5VmyWml
zEmYy5lkiSIqh6BEqw3fiVq7sG32CVSu2JOGgPzv4OhlwGWVQmae22G/61uCFBbqNeIF03Wovst1
4BT2JSOUnOLNwwGQYJNR8SGVWHTKxj5UQL7ZdUczUTJN2vY0O0iB4me0RH9/oHxj4mANavg59W/K
UYOKyWa4JS+9nKXmhKd3iC5yk+zpIbpMmLzaxrXrHyoKtyHijdAt/P++xJXTNHdIB+wQLFFiYPoM
kVapNTxEOLLo3o3o4gJTohI0SiOPqyEOffylzF1xtzPQrjGkNuVO4w+5RrgxGG7TDrmLPDL2vl5d
vOT4RwT4rt2RrtPViRBBqy+g1Q+8Jm3OBFpR9oRQ0GN3qOi0IDWo9vJRQ+mn5d7ItjbebYn5hXWu
tTqO7eFo8YT/yICHqgDBIKZ8WSupiOIutw0e1p+oXfy04MSuFC8CShnoP6ibmLjXH3cLrXK1uTer
PWSFTpExGUnZDpQvqE8NqHuLyDl5qvStW9yEtjk563mD2r5XpHmvOB1V0bL5isw3LI6+Xfsl9VZg
ICqqW+l/2uaYczvqmCQokaZXWYwooIdARumk68f4tUZ/tZnO+aneFuWlWMJdq/4bWPFL/KQmTAkN
3ANTiS6sSUB2KJdWKQmfEOXVtUsv47Oz2bcftKl2ozxzwznApyG4Go1kqmpCZitPja2sVlNr6oRR
sYvIcqkGtRpQyOZCwrXOcgeDKLIToT3LPs3dhzQaLqLNNejqW9O8GvW+smDWlJqkjSfCCKeJsJpw
hpS8J6xBq3hYcvVko/RYKoIZYXGVuhlSTHVIIttHtscM3MsnIFLZvseSNjYxfGRuXmqJmdJ4M9X2
vS/6u2TcFG35NAfjnbkdXwjhXZtNeUY5hNLTpDhyu1oIUuIYsom/mPG7wjKn/7doH7DLZYQMYd8S
Vb6+g3VlH1Vdw7a5Dsm7GPG90OXJjQxzZQzFW9oHwDsTI3RqeXHKGnT2jPw1Rt6y4iHZnoAULKnh
Sdih3CPiFblZnctOJv6b88MbHsn4ZcmPDj0/YIOf8prKukNTAVGOlsLsD7xmu6ebHfPnurWZrIhE
feEaQKVQ+0PwDYEAWsl+Rpnb7cJTUoKCl141npvgXSdN5gOh4QyFIcQlkJ1UA6Uhbb9ojNO11RX+
NZFNuKcHbJ3SeE5xeErWCZPivnvVnD49M1+R7gRPuFzy57HgO6hPtBaeTCik8a7SpX3Sfk8su+L2
LrrU1UhrzKyVCmJJL2F9xlHrdg0Nn9JLUfuNPqeQzopjQLeOLEebEYY5TCur8btQw5EUXyTeNbiq
JbzQJYf+QgGD6PgKlCPQYiLV2hY2lz/UqP2Fga0XkZdSVv2WhurNIOqHWEFaGMtbOwwfOSo9u24V
g1ba3ovwaZkxC1T8ENO2mUkrpsM5PmSNvFM/dMaygWBhGrxpSubZIyGTzk9gKCB6yFCc578jqanU
Edm7XCYodiXph/lQiWcxg9UVniWuwcaMzvSH+/+ltOLip+JSeYp4u8vxcCoucQ0Oh94U2glInW9m
Rr/2bbF4DdIFpEV7lBEHR03bqSwHWps3pnyJdQYU0TmjAWwaOFhJfIpUpRJmhwI2+hj3e/CnrelX
gX3K2Q3rb2V7D/Lk3kEZAmt3kcUfrfuRxwivhleiOU78ixVX11RkhwEooA1gQ5ekgsugdTaoJdqo
RFhGHbT2KOaVkQnQwlYi4KmzUm2qucsQKMm59YyBLQtos8SmmoNt33RRfTWZoeZW+9bE9C5LNE01
QSD2Q9r9ljYu+9YaaM3rEJLDRyrRpY0VuehZAOVeApUvYq3xWzTHdltGg6+zbTC411okPeqvZTHv
ywCqhcs+pTIxDX72YnngGdkkBy0sODvzKj3wWk0/Kgrrh7W3jyO/4xTbQec9y3HAjoOFPA/LJlIu
Zmdd+h7LOEulsQgu5rqghPsfgI1Z/ZLGRYWKyuHOvNaS3rEbPy7SSzKBAe96nwqK4qBdBuwNmBlx
v1FKGr4LW2LP1h4HzX5OBNZ0z8DIqD3S5KJCNa00+ZRVHy2iZmz1x24TniXpk945/hIRO0c2bbhg
MC5Zu3fHOlp3elywytrV8WT9cqtY0pzAmObpaXnUQvXY7xIqYvpNZQKr+ddUukOmVlIXIMjTRRf9
DUP1QwGoACuzuDRUVkzbKepcZlW3FanHK+CJptm2XGLTJyPEpVDNfW38TOU7D1sqJv0ShooAgdB2
yWMWIZzKfyVmZiFpboZ1CNwkJTKsErXlHBAs0gQImWqLoWEGskJ3uguGcVN12YbSUfT4qOM+A25u
BlPB3z98hAkmo1k/pKQiyoaJxSB+hcHP0P+wDHSGgUtbSwDqAX3ekBZ3ynTX+A2Dq5El2+SdA3sK
2ht+Ppk+aY12w2WNcQk3ok+F5/hWx4FBlMaQTnUxekX7GNg68DSBPHTMNqs/bsV29TwA7RTi++RG
qu0O8waeznpQ4PTcNBouNWiOfLS1qKGW9K3Iedfof6SXDWJN618VvudwzSzy3yHURTC4c7m2ZTAt
pTBylqF0LNMjU3uqzZ94vqlL51uBfspj4Q2wndT4ak7fcL2yxXoa+qOU06tq/4dXwUBmX65Lkd1I
99dr7Vnw0WPiQ1/BGzkcaUDG3ngzRrSbBfqRTLBGPa6rJ6DOak3NFobjYY+TclKhOaEdtTM/na+W
wXRRZsZVPGl7fH2kiocHo+izBa84GJ+LNr/pn714xJXqyeV1LK/DqJ3KUlBTJbaBYCp7n0hniT/R
zCOc5ViZ0O3QNzuNNwCLDmNY2F20XiLZ7rIoeGGbjSJRt5Ry1hmlIxLjELV/i4og/zR6AzbASFBj
wl9NeZgUe6ZyFEv++XUJkxiaFyCQb0rP4CaD6lSnJ3qbLzFCWK0mF3NezoP0VLB54B+0OJyrL0M3
npnWPEEAmMdy6lnCxNBoVY81lzdEd5kKG4LE+FgmnCHFdGs9nHiSyB560eB6rG59nF1NqgVt6FO/
U7zlUXXOcu5cJsNrsNyHJbkWH12jX1S5OEu1L/o/QMa8Nk1dyaBrBQwrkJsREzoxAqy+h43T6J+d
QtLS6s5WMF0CSEXNP51urPFJz4M+X9YEW63803kqS4yY+X6M2LDm/1TrGsFA0rgDyIzsVEuaNEWl
kFP+d9lHDlmH3msfCtJFY/mlRwOY/uVe58t9KnV3ofUH5LHUO72uoOaad8aie6RGN3wKl7oPz/Kp
UzpoIQnSdMUIwB0zBBgocDxpPaU47EAczjFITyGszgTxLHcWN0vUWx/pN9v+gn7NwDfewry8TZpK
66KXhCyZ5+ZSB3/hMu2iVNmtGbd21K81KugiX3F5XbjmgFar53KdiJb5URQAHuGm6Z6c/XRF7xAl
dHSyqll3zWUV6dMlVRXb4XlK3rRgW9sL9unvmbBjCwoaMSsnIzbpx4XVfyzzE46M4zKE9CtyyjFU
q5o4z5V9tszhVNZoRWbznBUYGu+d+KtHPJmhKVect02JOZZNEopMW6P82dRE6oSx8BlntCoAlG9p
lUryliq62ltwMBKI1Sh9ibODwXko9m1cHUJFJoHCPK/BFMMsYVXYWGyZJ2RMLVa1kQmidoPpDGCY
av2IppelPGFxT4dp7a7HW7RtcjyxbXWa8O8bxtYutd1QSufO2uiV+taryov2iXcl1d/1IXmVf/OY
c3gOXkPh9fA6qa618M0XEtR27RCuXRHKK9FxzzWI5QZHHfE+ifgCDCUT5W+UAT2EbsswFy/qYWEf
TvmUsAzHrlk3TWsasvB1KIKpdGiTn+DUzKpvV8B1WLIlMHTMzEGkpR167eKzd8GBDi5u9C3jEv/U
LgDPnDXU5ta7jjfSLLRt9gaR6o4RSFBKNBo8n8LBoSmXOjLEtM46DJ166GhgAMtMwxzN7PjgHMPq
nKT8lgY8C98KipKC4w+jc/05Zv8oWh6ZxMIV+J4IrL8FgXnFX5m0EWiGuTlBN6D+YgFfUYHUSOL5
iQnw2drBYyEJxzS1a/uWmvUE96F2kjNjY8/RvnmTocSaY+rLSXfUIzSJXZoEbhGnrrFtNUy62cGE
9Dy7kzcOPJF3Y0hDajgeRBg7AYueLAxwkjArZvjK8UvVqZebt54xstwUPY6r0WTwRw8CJozV3njK
dvU20bMg8vatsLAhHOy2OZ4BNLY0FwJ5k01+sQG32tPQdV6V4DGpskvmYZ31JeRxeRoo/+J+1bS+
iNDpyXukRuw3AYDYA0GaUhf7//++L4HWFlT0iFbeL7zvweeCdbpRCRHG9s3g/1ry3MxwvwddfzXb
GUysdlZb+aTMJViHDYRiTGptq29LDhGQTVBuDR0Q3dgeOhXxNkfat2QaqXwFTZ9kw70/m8NlBIwY
GpcZT30bnpdTPaLGUPAMbVFjUDFD3Q8FTUZIbGpjexIfLGU3A7uAG3nQ9zrf/mySYbexNxWgK9oR
nr75yKz8TUP6SwvjFX/HE7Wk8SMPY3o+IDy3gwsg34o9eYY00vRe2hS4tKuNuSieNul8tmfPk1iY
yVUPcPpLpR4JUxN5BG5UeuWu+Z4e+1H9V1XNyzi/VDU4xSD32/EnC2SMkr13De0b52EVj9RNwGYB
BciC9xApoz9ODPf8y+VwTsb80r+m+tgpCE1sBcP02vC/ULi8h7xGd21pxJ8NQqC/9Ix5AdbyiFFv
CgDWgEWhLMJJWKWWy2cCGoWCzEDflWswdIAVfKgT+Z6Mw66RIWqG7W1i8WYvhDG1jSlBt0ypqOmD
owU0XcWB8GvmXsmuJ6FcZASmP9JGJ0zxx74MSnLt+vhiyjy+WZ4RJSztifxeCwyJgO98YK2n1RGU
nwvC2YaVHT0wfvdRGfA0pRTFejkSGIRMNBy0xifk7Spj5hZ+GRpuHf6C/QnVyY9Fc5zLGsDypVSI
BxvpJiQtp6MU/KfOeLkb67TSr1eiUtXR53lYXQbFMLtKRVFw4WuOTmyuYgkMI11fsMgpGxVkkQXC
aKWvlgSlUaNM3qN5tXqbSzZwn/L1rZbejbB8L+3kgzINiLPcKNnURfShjzWzKouGaZNEGypidsVM
oU6HZ70TWynDQxvM9AF/DkAx0xCuFqWPLAf0T8U2PosMeHhy1TCeD7isgMjBDVlOJm4wUK8hUY2j
Fud3fNGE2JB3w/puttPOIq/bSNOtHizWSyyESEtgunBnWzkbvUqg6RQN1EqBZ6xX5uOjozUiKVzl
grHeDQgv0PMCZaJ1own/EXbkWh8w2V7htoQn+9XhHfw2OYxohKG8k/R0GDPNWvlFf6raQ+E17nim
knIzOoJ99b7puAbwWo8gYGSChFw46ZNQZ4lTUt2zByVih6g//dg2+Ts4c2Vt7hgb9338rcY/FJyC
hebMMPMBntUpx+EDXfuC9yK2MOMxTJXWUUB9JQXtJ70JzYVNGEn9KqhOy1ZRpq0K0NyansvWhi0+
yzdocJHuVGVN5KHz5kzdcwOLGoYf+2PqWRNADghiruOzN8gBDOfdvIBFkq5zmnC5wLMyQOONz5gp
KtOv2+VIlZwnpA6pBkHegjp7k6fN2Ms70Rr7BstmunSszHCjGCZ32tRJmsqxpjcpHR6dSeKJjvG5
fk5K+4wOakQ1i93jmQ4ovWHZ1rBTjXs3rmx3IlWt9zujkD0Nsug0R0dTro9p1h7hxQTVpzYUnw01
gV36VvMcntejMrdeWjG8FY35mLDuiD7YFLqDneZUp/rRjKzjIlen/rcsuLaHrpjPvfYYsr+4+tpw
ZzTXJVH4lDEGlS+1DvGzcr5Sr6BDW3O4OFTYZyvM/qAYzb0yV2g13QlueqV9S++g9gVc6woK3v9G
xGpaOfGz6QdVPlj4ijJc6SgMCI9KjCOL0ocq/Sx6GtQn0y3AMNWKcJrGL2z4B1yXqu0gVxdzME9K
cQS+eVIGcm1b2F35fwr1M2MnO3r71cBCYFW/yz5gEe8FiAuwSgbFQ2lQOFmOLyOieEinmU/s8lbf
yITcLalGuUE+CaMdUcShS7cwtTyhpkd9QmcyEfhpGBMXrepvM95amk1I3r5NCE545XdzSvV8T2iw
i09mZ/trCVNuT74kKh/LA+ttwcWqMYj88l32wy7SsC2tJnukBEpcKhP247YG5pPT9SPmlIQo9ZIk
Q7TmowLkU9Td3uDsX/syIgVa+1ZotiMG5qXwy8B8KeSGdifMR6zbGogvA1c2CfeiDoyqEPQGqBTU
taZLhNkN0xbewlPwJKPhedMQf83whHL+OTa0k4ye10kbjgGwI5MpVpG6a2otDjjC3hgeNTk6Y5pp
wx0pEWJxycWCU2mDjN6NvxWpTJO8i7nIpzGRUGN/jDQ8pgMPJ/l3wGahYrOo8d9Pr3b00qS960rw
ioT20tuEkKryHFwwQc9aIwAO7TFmLYEncpFHaOuRo1rTYaF+R/8jI7YoYeQRdZDoRUUkh112KD8X
GbWOOxaIdEGfQkbYoPon6GFv0LVyUjT0pzs6tygTH9k3taIsbhDHGYDLpr/MVEfqqnbVa7za01PL
njqjtdpvx+ARQx5I8A/VEk1gm8i8F9NJH3R8m3/z5tYSDCuycW/SZisoktW5oaH9pw2otiLG2tLt
lU1Do3GWCneSbIcEy0ip8UypMaP3UansY2LfO6zN7LIs82REEQbo6FzZeKBUHwvPaT0HqFihqtT0
8UIDEplZp8mhfjft6hYKvMM3VCp0efbeLbUBLXse6BfqcpFhqWv/BUJF9n/EeuzpmL3z0qAfTHXN
cXRTPlBAAmaQu1BJ2gmaX8IKgounmPDVR6w5WmdWnnn4DPHvrE2Qi5qh4Vpvq1mf+qpFOWAnPsRh
wyY0ZQJlU12Qyp93CSVCK0Ysid9yAAbWwZwfNNq1sX2WiGXn82c7ZicNyJjJ2oSUhLQ+VMJfxhKC
HEcdwk2w1iUQ4yhIy+xVFqlaKp8LCnEWrNGTyZYEtDUjhfR/WaTFuNdafMQuCEn0Xst+m4PuJC1J
udWKKEn7fAvep8qXQ1x3EDg4qPMfpahfUklZ7h/RPRG1qHnCA/F/Uy6u+8M6404dqOE6dWJ87upe
asg1iOyqTH/MVVXemvwgjbb0Q6P3wwgPT/CO+2YzGtObWdevRlzZZL4DhYvH9BwkdGvo74ZevE9L
/9IV6IeyhAraH6v+bwJ6q8XZtKqJpuqpPKqUrMA8vGki1ln/1+amxhT8oeVp/Z+K+FNDZ5FaspwL
93zqGe3o0qvg+u64w5WhCqvjZeClCRBa6cro4tEP+Sj16oUgDnJhwMsuOYzcXLAU6qRw07vyeJwl
8pwo5wFhBiyisJY2LftbzKDVyh8G9IqKT9hr2chZciks6G90RCubalXTcO/GFSofrbhF8XeJR6ft
k4ttE20A/6m9z7W2XWY0vaTBKoH+pJLhyTny01OZb3m+IYyvse49OC1YrxCBaRBA/+RGgFyKaqoN
LXedyCvEd5kJWri/5CDbs9nkFUuDemteNMxNAZ0UhXHUbWL0LxxgW1xqMtRX/B9LfC10CiQ1ZcMw
CcyG5JNAR9YqLwwecnzR5l3JA1uXfo3qm0u1a2ahO4e/CKCmZF5Spv6k/9NjJFSxuv/0SOaZfEey
yItXbdHyBFIXiywJn721CAA//ZroTSfVXck6CqeY8lcFs4rdc4vzfCUVZN3/0HQey21zaRB9IlQh
hy0JgiBIMCtuUAoWcs54+jmYmlloXJ6/bEskeO8Xuk+juC4ujEX0ICfK0R7I2lGgQPh9Mrk1gZxD
Ax3phXgHpr5vafiladUpMYB2jbUfpJI/MyyeEjxE52KoWT5dzZlpO1F6JEMNNVVAbByhfdtpJj0z
LXsqkXAf2+E2Cy8hgutCfxNKogrgXLORI6BU/SfAGyP92c6xCU9XHcSe3XF5wb/IgpJWwrJJmzDy
d5FVmTb94hMlMOtDsMSzyH5oHhDvQv2uuY4V7P8KzlYVEWdksvc0n2nzWbcmi4dpP5LWAY2wAJiV
dGcxGihOrL0RLD/U4YRqgE9SNlX8XH1kM/H1/1QGRFZeeJISvoh0JyZh3ln+S48HGbji9sBDklAW
9NO7Gv0kFruCKnjpe79c4wX7QxnCc1Cmo1441jZbqIDZ1HUI/V8GLbAXtPYp4hSJCQlDSMbyw4hg
O6DRfAyoa+w+UK4sH3PyKfpecQUO1BmMzZo7knFmyVgKpxkiU4Y0H9FPMCF3FKCEhX7BaITXbqNM
Fc3MFnYsO0LOfFsiLkRZQ0ZWdE9LLrN8iUvrRBQ3NofBidGtdl2wsRAVUxCtaCcFYhcJppwDJgS9
aA0irzNmHJwcIhR31nY9ie7qd4AkGmtgh6y6gxwx5MeJD1UJUIeHtBX/KM64tjZwyFJIZWpIrfOm
JRGzUUZ9A4HBS+cauumpQeEMgCqEfygIVmIn4A4CdhhlymbocsW7IIApB1MU2RBe24nELuHTjMSd
jlSqAYlfYcsLseXhXndaKudMG6gL3RxGwZCzUz+bonKcFhPlpHAE2nC0+Bq4DSHOjYPpp4Gxb6Yv
IWAH5Sbii9jfFuIwRORVQNxp2+Wecrn1mO4n83e32mckeb0adfZOef4xp8TMFteertFE3JWIJF7E
xJ+Z115s7mpq3FCOSl62KGepqS+rFuKKGo3kQY9l0AL4dY2+1AV1N+EIzk3Lzs2YoFR7Hm4tWjJz
YoA3zHw+0BZG1V4yWlIjfVo8uyQNj1eqClgeY2wdiTGrpvo5a7oDgnoTsARvAUmFAGoYmOM0Qz/W
r1+gdnNAMitIJ7fUrWU8VsSC6Sv5Si61aHyAdBfXCR+MAdVF3RAek0d4P5DZKDF4se4uIHmYZZTy
jCfhPigppMweatFv/JSs8BauR3CDwWd2QrPa93wZxKuWHVOCgHXnGPMU/aUEIHWz4hh/XTlfZiAP
2fwyD5I/hNOJtLajigFRN1XMh3D+jXP4Xkz9oStzXjrLM8kBT3ZBc5F/C0w/fTk5wr+cA9CKoR5n
Diw2J/kTe8UDw2PS9zFDvXRZdu3+ppz0PdUP4XNKyIDqrfguiMoZdJgdkDoxmdtmuZCf99CW5lG0
xaOf1bupx0z/oju8r42JpKFghJ/laITCc5aRMZE75S/NFQU0oFhMcziLaTS/l+VLatCCBwyVQ7cv
NJd9xqGYZo8Z324hRCWG+ySH5omVOamkQvSP1LFM91j2kB8P3K8bj2R0dupjSM8G4RsN/JiyYEsK
tzBC8JaNt1n3sq2JTjaXX7oE49XyCpUqRofFyLPCuJcB6AwkFH6uWrPKxFOiYcogkjv4Z/b/mAP2
6vIMNbYEcnvvGZAzR2RhziHTfK5/TRlWOCt3SRXeLc45QzmPKl5NalcddqnKl0m9ruWn5RGk79MS
uR3xYM9uFQAz0UlpyjJjuIFdQ8npWydsTMFMwzCfobD4nCLAWd5EkihrwJENfMcCFzhsFBX/FbD3
FFOZfkOszihl6Xyjfwq4zhcSPpVn19kDh0w7UjyKYKSSm1WKTj/Djz0VacpS/R8vfLE2ac0RbUZD
LHK/1KecK0kjrLIOqusYboj5YoizU2p41ESYxgX+7KPdrgYqbFP9v2GNeiK4WYX8N2SHWlXdRqzc
eaEOZ7gEwyCkg1L7f2WDJY97gM+f10YX7FC6EKIXNFwFXJ5QB1uxfItzPqSAEppffRLvS3RT5v5i
pprfYRkdBmY6P1HwHoXswb/y7CtgpITdJFH52LWRjyim5ubuOmxWUX6i9992uc7LkJ7174Kx/yro
t3LAhokOkYDkaMy1XfzsRuxW+JgW1htDcBM+iPLdjgxH3b+sEm2dQWQS/1rjc3xrwsdcLy8Rbs9J
KF6CalcUeBiSSx8gex99C2vbqa8IAoIvlge2ZL1mirjjQUywMxrC78ScLhn8cLFg8d7m6bQOm+fe
LpIfhf45Q6goDLtlSe9pG9yCaXTHmJPSEK4BCObSi4QCXnh3W4h0NShcZTemvFJ504YYghiLTagr
3DFB9aaVDcHs95rCNhF+c0aCN+VjnjiqaZJziTL5d0j45r/DukGaJ25R/ytIJ0vYWNuASE72B9sM
rFl2GHTBpfN0K4mAVx706GUk7bZmOUBKRYKxskfZdS+C8rQ+1q3JGyHL1DlYEB2mFSNk8nd96Tbr
gO7OSkpqsXmtPv33qb2o6XvPOChTmdHkLsL3CKFe/0pi/FtkRLta9evUx1HnJUjZE8vgMvws8v5S
BgvWLOUSGsql1e9mz9YdbinjREu5FMKjl/s9NCpkegUMK3Ib59CGnhAwtJ/AScmdAnMmRGy7E2EL
leRsSQiK2SdXWFNGMA9Fa6vq24jUwBy3lgr+ac4OcmK3huAmeBAyzW+KQ77vuXlKJAxhZRe8LLpZ
nCch8+U0PqFGlWnv9FPCFVkBSa/zypYrXtv5d4kIbORpRPet0eCE4tPSspehrF8iW6jUpx7h0Ebw
aqANC3VPk0cfYAYBWBOK/3j4CIm+DotDK8cHJskuOZtu7BO7IEU4xVgb0YOYT2v1CSsrCg0PLF4E
FIQytqyVMcDdri3fSPxDFn0jExsTcaXBaDksU/TBUIUlB9nypGpXM1DW/IAtq3U2JfivloaU1MY3
23LToSxssBU3qYUNAHy8QKqQSpuWkuT6kiZsc7TZC5UO5j/aGjW+JaFfjm8GUsu8NF3W8JbqkN6h
J/O+I2XOjLHhsH9klTCWWzF8rCp+zPZe04Y0fdFxyG6JHU5bi+WiyIR9DoBrAEDuLmaneiNOk5Wi
0jkNK9dOP6f1cO7WcRKiYPiYco7Vzja0T7mfCRH7ZTND0ZOTtSCiQQH9uTWSp2bcSigxQVYe8UOJ
w0HmmgAC64+MXjjq+BRlIn7IeMdaEe06HK6ebY/sKfccRNCKceryjXZnFaEr5yTWb/nwRDQ/0LBH
Jnf7iBkwW9vC3NhNzJR0xPHL8Dvr9Dmh5U+Eqc35lwreaRZRnU+7f5UIGRzyy/85zxarwZhGwcJz
KnIBGOTTMATndwPQZNpOkWUf6P0KMmyNep2zJo4JPmXqofDYMOw5qPyIlbRlMYucbXRFCusGZrnB
0kEljrdotQcahRuP28QTsubHWdEuGTveDROWcbIZ5s4uuWUKUT5qHOw5Ak0Rim1N09DAFhY7f0LA
l5D5AG6i1013orkdOPUQ+AhmZQOimdTPZgpPBlXcTMeZrSjavDkOpIvUgmQ3FZSmZDtfGLD3xCq3
svREKL+tIraMnXVXQPYMuMgTXhpCn0teMVlEbML5pwb+AIljJqsvgiJizB1LHMQlTWWP0m8KD2xN
DGFY/QNDg5BmDuLpUM9UJQhwkHAmTJslcpc51MkiiQC/puvrDFhEEb8KSGcRrRnLNTtgK5a90e9E
KINUkS6UY8jQDhZdriKrrpoTaA6xLNCiHf8/mFMVbz4Z2NFRBmyLYw6tery1FPhpCC31jwjlUW1i
O+CCSayrll+7HJ8NQxv+8oDFtxQ9c/5by59uJtFWGnmr6y9j+EMGb2KVO6HDvoQXMmRaR1zLISfs
II4Et2JTWWNekvg1I5jH3OkTY+6udkyMxi1bXEMRD5lkHSI58Uif8IqNihAnfhq0Q9NcbtM1IoMa
WsMdzUAkHxEWkPETwvmLhc8MgqBOAC6XBeWpTSDqauCwJMZm/zNw6HwXATdNnYqMROxFNTc6MDI0
fsdKEu14Lu7TIG9BeAhdfoLl42lTiSOaCAV5PkolKfFexlyxR5Ot1VTmc+LkGI2HsdxPyUiDwoHg
DMNXxnNAMAXjyNxAOwREolb/KDjB2eX4H8vjCPgEuDT8U2KxomgvhTmz2DWqDbcsIp0F90i/oFML
8eutxcPKHYlZy71UU7xD1tFMbm7JHJ+Tq4gYzqBFQX4FjFO/d4p4xWJNrAja280iDi6XIyf9VShj
W4i5HJb6HKTtZYira13fBKN8ZQnBNwmWY0o9Kpttbeq4W1MYKN1JZmEepSIomvm/ml7BAMsXr81l
BBAjYfKGASCTIF92JxImQt3J5clJQaQPZbAzO3HXWfXOQtqOriFlfjwiCR2o5xjQK6AhyM1zVUgA
EwSjmKsiGCm0KeOSTbfQRtcSrlHhL2BIzGYhWJNS+p7c39QmITWVZHaOBbN/wGgwY1b0sAEmgXk3
qeEznSF3ROjlZogfq7mbTe8uogWpWlo/cFvAr3t+cGxAGhAYqfQpk5FiSmeLHCX28ey85G02Z3dx
ZhfLvdyUxxbNREwx3cWuCps3SD4VhGNkUOzDZ9NK+BhpHn8GQfZnuEO1AEUEVYGI25MiFbriHfOR
URzlqH1iWHoJEU7PwaWwpItu5S+4TK4MRRCgPfI0eoAmaqzQUzIUyOax7fGU9p2rMfeIMzAh4uho
8OZx8bAbxBiUSisyvKfRA4YZM+Na1OfwoonKQxcgO8XAv9u3utkF+bMa7GxXN+BEVMUdQVgJGVG+
6rpF07FMYpiXMUox7iTFW0NoMiM0CWL11cCxNkW/2fRpxryzirEDnluH/K9xGYyRPrO8RNLeHCfu
pTcMF5NJKNaDdnSSAgeUHGj1lMYUXIcfI+0LG3JLUKFL+iPJkW7pvty9y8gBx3SHDj7AxNcOE/ut
eT8U7AvkjoUPexGZyeL0EmPUF3BYmUnkxpPlyOUGHuZeaH6IJi260dH7lj9Dn0vAY8KQulrQ6tSD
E5XUosgtCr+nt1QNicld4BUZpJr2S2K2Xyw9ywdtR1gkCqvY7uqTKuqOgnhDZW2XRQ+tB3EmqthE
4lOTVzDK/wnpaynhQccOqz2WVDmUdIkY+wdKaeNzEkL2svV5lHDG66xsybqZ9LPA/F5Q5TPmtRpj
/tY0vMCA/zIQgpvuxB5eTHqZF/XQRDwJYchYiF6BgqdKEZ5sgkL0cEGfKvOsgqplPiZQpy08/IrB
EPsqkAaR4l40teKmZPFVvnKnwu5o0lunVNTP6PSMmxXn/jjt65GSGVY5UMtHJNV3kwDMD41hF2EA
SOEaVjhwIQzhkDFjJ8KLQiSnFloTtrBukJ4WY5cy6AMxwLCcni3rjBjaAhevM2OWp3exMTfhnroi
YuY0R1cN67yJ83M5VxBY0npbq5jP+J6Yh+t4e1qGthVLB4MmVI5esadOyTM1CmTo15RFos403FSR
DGA4U6PXHMb+jOUEcgr0mO2gxGAWydLuX5MGuHlz7APUOv2BIXmwZvVaSP/MfafxSR/xPYjHNQNi
iH159Cb4CDFmQaX90/XxsObnSrBzHUGbL0Y4nS3d2I7tRZk6O6YzX7SEGVpJslYPlZrDANo+JxA/
B7p2rrig3CaEVLdcUerBzD6EyrRTQC5zfAIOrFCpLGFAdzyi8rY2bGrWD9RszrcMRa3cofvEzwdT
vi3oWpDUmiA+i+p3afFWigddCB56mzxNzL70C1GDgm6Cfz+jCZGRfKad6dZKt7VQShvVPWoYR26S
cOTJaT3DyL3OsA65AuEH3otRPIdafEyvBZpsDF8NGem7IGzQfSy+pionajgPZEMnr7nZwYE70ppN
htAoz9q9iGOrb/ZNHLsNo3XDbZKZ+GEQVSWYWBIxlhSjfifB7yxObSIRlM4+bBsR9yIiQdCZonXb
XFJP1QKT9dHNktdV2XFOL6zQL10uXpPor2PhqGJunVjS8o+5JVYLEh62KR8TcYivKt6xQNwYrXTU
zOxUCPgGVfmElyF8oAXerp5wq6SNjYSnBUDozwpzz6aJasdoUw1QTFO82tBrI5F3ovJwcLa6wOiW
s39ms988AsJmO/T8o3iuxszviupmzNlVrKNLOUk+bjPDes9EdMFukN/1NS5Lckqe6LT+1FFU/Qjp
ezxn0NxdjHpOMt8HgvTwUivqvuZmBBzsWMZHRdFes2ULcV2J4K2y46Ludep+tZp9HNW6dmoiJ+TY
aObvXozgWEGCPo8RQt8QlltyM8KPFgtnL5dOFtFCGdxoWDkTFrBRgkGWBewSUeozGudvaYXNDMyo
JBmlgkags29iVExwHNV22AFYVaRrwKWbvVktKrr2HGLTRk2IdclNtxEmuLEM9yFzV/maMuEeuKdR
dm4AiqBXb80JNbZwqBi/WOMp3QaA4eb4CArg3DUjBgm4gINrjp5CMSDInG4M2UO2HVS0E5hUzLXo
RdxGlogmilDf9Xx4Pd36l9T8o6Vj0BCmqxIFHQyl6FIUOMKtkx6+6mzPRGPapS0hDGHHrAkNGgnb
I+6SB4msW8OXCbepK8tRoH5Ejc57X7it8lv3iR/pHHNLvROV+gw1ghohvZA/eylljE3mqRnrC6nt
CLxf8kk89uWw0YPimXJLCOKlll95Vhl9yBs+iJYjSPMRAcpeaiT4FWxrVQsNFVrFyunABy0G2oP2
GS/jE+EtTOdNnKjsJQJ6jfwdq3cQCY9FM98yKNISKXMaNuIeQws+0cdXMkk3CdgkNVFs7gJ8Iymh
omp0Goej4s+/Ulvu8NzsND886RD2AAIpPulIR5DnLWcBnFduTFgO8raiUdyivFh3WxVtQxi4Vvpv
ERq0/5R9FJcS/UGcH7B5yAo2nYuufcshSS1i6QOVYBV3VBqCTYkUV3sDz+82rf24B2wv5ejZSSlT
d+B9EaIhR3rmhDWGs+iZiMJKzjySCac2O+8w9ltsCvQZR7mwE1uXeX2uGPsVEjzgdhzBYtb6dzd9
Lrc+/xjED+0TMCqwxbUjCDhjV37QuOZQR84064dEqjwQKRwrrz3AoIRi7JFHLAhxOmSdjLJy1e54
9XxWK+FSBW8j24H6fxJ6fZKpNvCTQhmoYzhf9WupvHaAdBEUxILf19aqZwGqcZhU4zkk9VNTm4dM
7GGcB6iHk1tK8ppqJeewGwivep2M1oUQixJ+9XSehLY8pxKkjHq8TqUMudINpPheTAQfKfu64AfP
jX2tkzLCHicqDqOGbIcm1nrFinsX2YUqizdgTGnlr0ZwheAu/CLJL++T0WCyJ624Kt02IQ4ZGiS/
Ncl/Yq0iwnsVIEWwZUJnfqH1VVZ5sOqr9658WUgLLGDpEEmhQSCsvRwZcYhSsG5p3vGZxwMzdgae
WDb1l2MuINY7VRGkiVq/zJppGx0CYxY0JXG0Gi7o5hR0TinDTZN+UdYnTMSoPEmtxYtVfxvCjUx3
pETaFh83W6u3Cs1DgFUGHxzDAeTCGGVMkXHpRlUlrxkwDwJcLSzRt9TwokETBR6RWF+9xJLkuzIi
fKF22gsvUZG7R2uWqUU3ERteQhsZlOEsiiOySOadHtOS4KNYBfyTM6J0MhHIKfLWyr50ZsTDjD05
/YsV1gXZv4r9V72rWbfKlRM3TMshjDFTn0o4prBitkv0KfRv7Drm/nVS5nMkbGJAREp1w/7uydWj
N1pfaVXgpWAgw9JJ2KZVkKWq2rVCOk9hL8IU511ZwMUtzMllJquEW9EsRVs1Bbxzr2nsxtaAq0tf
q7wPtPV2BqI14q/8rRI7ljs3oKuotHYvEMzVEcxVqp0Tk1pAlE6iQ3nCNMsv1fhWJw+dBWKoHYN/
EwIyCVfMiKQFNZEJ3baKtIOhIMqMEfDq/a0YzLvGJxFvG9MDlvBv1kmSYbBFex21CuoCXUR0jjE4
552T4UaJKoUg9A9ODQWCQHnMhGo3lIhAyPBd+S5LdWbFFvUGCivyQLkMYlKXsOtyJxjAQTsg5Vq0
oe0z6HfS+KAaHwM3i5ExHxhCSd8Fc0ghXqFzjpZzV0aKW6E4NcyFYE4mHUA0VknvlGK85baa+h7d
rBMBJDv0UvhqWNZnVUovgiiEW9Z/lPztvFp+lHts5U8izrrOH1qL7Vx5hsAynKd0IeWdsVcxnVOz
ghqTcp9aQGVjFDoGk5bxaKF/TTVk6H45/PVWdZsxti/BX4tYFnPqMstnbCZ+aXanQkuPFCCHfLro
wbsUf4d/oVnyYz5Kg5oGT6b6mb4VBe8g2pCoHHek1PPrk1TSsNqt7/1uZJdtLdHROPE0dnF6HcsO
UAFCj+6vGuNDasbOEO8Bt+0jWGs5ERNs7VhuEDkkY6OviPZBiEw9SYwghQeg9OkS1xNXa8OEfdiE
dBg5uTk5D96c2RM4B4ZyDdBzlkKsartedIdqEyLskthNLwTIYcSk9kiPsBM2jfRoBeSpxBBJwecA
BjkjyB55OLIXFfg0jlXlp+CCMqDeDULq9RzmLUkgA8/mdCm5fPj3OEzAkcemJ5Q3tTaPiIFHSq9Y
NjdJ/gErh4VVweyq5WNc/bSJp0BOqxVPV48mfD2xNm2BmMNWXAPFVYpwOGUQK3A4M5LPfyv+XVt/
seJpW61tlnLn8c6+DGXVdUorK2TDQQtgdCZWTiYXoXFN6ApIQ1TUZNNHWrKFRa3EMTborHfF3RQt
BwuWexMGxxYUVw3iaN14MH/n2kdbpjIUYmM6892h0gHJRsYuy4OFYJSBzXA2rtXG5Ofzp37LavUu
J8oTY84LKPcX1StOho6MmLjdIW23k7MKrBv2V1F1lNQFtuwa1i4fVyWT3J5BHZ61fq+9V7LNOPUg
p2C2AURa/tIhpAyuRv5RzGcLKoBA6GsL3G1TwQks4AQmJDCl+JEaZncqpN2GwkbsUBWACSQsY1L+
zZRXpTlwmU+u2Elu1b0v6wsRNYdubj465RzGF7BtXlVgwkV+EMSkZnUvKhLQuvuSeba6/KOS7A4C
G2rtnNBftvfcrCeSZH1Ys2dFvVcyi9aFvKYs2PiK6ZvLS1DGZ2EC/olSNWBiqvNWVcpd5lHTzbdx
/GRPzOCQo54oloBtIJ+5i8o6JoOz1rCKlyOGS7odEOcyNt+ZhEIq717E2XLL9iQAWQuz/IAoWsQP
qxnwJbem+TYjBKrY6UtTt43K3kV52XOdxNNFJDtu7F4UBjQceraizRv5c6ohyjGO5U8kQvwM8l8L
ZcBCTm0NjGJMMHi0J3maHSoGZtpwXSJHJSt6MFCCGWwXmWFWTOpiBOkGxkujMoljel9SwRXrHysL
KWM+e6P4MCsyttCJiCXKkXwn0XwMhcs1leQmcdofZp7bJblyC5O5evhBapMwUy344sjfZtp3wAeq
wKy9YG1FcokUXfooUV6lHDUarUm06ha+9eSmodihy07ZMcQU84N+Ghhjm0hWELYi7AltI/tSgh9d
w4Y2Y6etGRzFV+k3MYZ4Y+Jp4NhoeuljrZPQxBqImsA9IqSQQHROJFVFc0dMFhYhxxCF7VA+y+ku
8X1DCZmZ2WNeWY+qmSyVmG4Df2nAXLCLXrPotWWwbuEXKep3nVq2J1qhQFwcwPYuWGdbeF6BXO+o
iYTkmzAPLgioJXi6W+bhwfTNEluAgxEgzAncCumkeMeJHBSTbUAYaaGnw3DIhEMObPrZoddMk+2i
Z7u5jHfJGjWCfBXhSty/NEOxxUi2KdkMImqJIFx25mmpk3P5ZzS7xDgMyoyqywWpdzfNhzWrfspb
xT1VHwAZDN0jJ/Gwojyqei8RFa9n7JgKMDaIgB6/wtQNaVdk2vImUW4SNsEFRjstEfvHc1fBUmPt
1zCwLFUEpO1OjDI3Yssd9DUSIMJEjMatsPPUpddSF2id12uM2PgaE4YLBpOQWd83vbwbdYuyyhNm
XIgK3yBfSzRQRRT7JqHgdRXgJ62FhyzHiEI9VJsAGohDNl+r7kOgZ+Sil2O857yBqOa494CF6rPq
FvXBktYcB5eUAvkCtd3BwZAOtHWMeVtqtApDCCtJdrYJsLIF3LAFa5iICcFiioTGlTJrbqRDsq1Z
QSK6DLYJOp4UMbXc9SR8pridCNyAEdMT+E3cKzHpAjLy8T1nNtOgfmrVd+6ZvCEhkRsrVJ2QsPdc
fR+5XjTLy96N0rLFwW4j05m5eiQUUrDup53CR7lC11OBKm1wQCp3vRtP/eIrvcskAH4gHwZS5nYd
l2nSqHxA+PlkPIikmRCVhqPgUNFA2QqB7tpm3nb2e17+lp11SS3kwK+xtA9xSRTTmwicldksM5+C
MBfR09hBVOUFnIFO6BOZzzsOyQj+Gj2diNnZLAg0nevDUC+HUVWADOqHJr5bXeQAdcFfMcxvBby9
VFP8zCB9QWPyXzJtBAOnaYSbQxERYNB+h6hD5dRvcB6lT0NMXgS4gDl7T80qXmO9f2Wo/JotwQvj
kxAPi3EoqoG8GoyY/T9BYwqnHroYQT7SDcMOeAlIEtB3uRpv8+XbRJPds4i0gOyj/tUQyGWwenVD
tWFYPl9vYWEc1CV0AmAqOZpclkP9DiXzUQIzHDebgGCGjvIBrgQ2GF4jBamiV+94/6mhfcmg8SN8
rtj2FSi0sPQXofD1PPfbQmCQJ59yuYYhxdSFlXbLRa2i6K49jtl9WTL1jw6a8SoQgMKQwvqN8uaQ
1QqCa7tPFhKpl/2gwD0kKFn86+XGJYoWlHQd3ZcG5lXxwMj5t47pdLCtMZA6g6jvjNJU4ksUZbDv
0j6+Mq6b+JwrNVzBQTwWXXscdJaj6j5kTW2H6FIPxtjZJspPNqNdcShcDuOFzSWpCNxyKYLdmFAx
XMU911iGNM8Eb6/sU66Ljkeh2Lyd1pIoujdScE8S8bFNsug5T0Qmag6yiWAgAyLyejVy833oqX2L
j706ZTIdpyofzQNLN7wQGb2mTCGDzxS9M+8ZFRJxNg1GiBS2MWwEuwiFU8a7hsCHdQbZmO5G5DEE
+cDUYbnzI4nEAiXYSAnC200cmJM0uDXN/XuLE6xQzOsbiJPAowtARWtxQF4yXlxC6uryUiJotasp
cOhDDTLSwCGBzd9N21FuHYUJRLUEeEnJKmLNZoI9DWfc+wP8wXo7kz3EkrA6zVp6GYIYB75wViXt
XAr1WSUjfYgq/wsgNVJMnXiNSGS23lDZM2dfo2MiEqsU+Lq6asubWitd3dVzzS01qtYlPM6tfkyG
5VTiUy6H8EjyFYL8JPewEXs8p15pLKgZJa8qZ28pZm/c4G3yrMNIt8VIxowxHmsY4duDy2XjhgQ0
BNC3JvbNEm2XeA/Zf0caH2gW//32VU1ICYQZ3tjlLvzL628Lqlv4h7yu0e3qB3Eu3Z2ywTWWEUbB
hY3Ko0B5+kN5Z23SKLvOJV0Q2rUNqmA8IWOwG/N/tB+ukouOgMpCIeuq0pa9OuFs3r7DT9g29vCj
ZQkJVRv6+FpDerChaj7mCJgR73aVSP8z+NwcJLYGnl+dzJBEN3vGCxMz3OxvgVDdBsu4LogCkLXu
lnlr+fFpQScChZfYmQ3H3iEhHU/9kRRtu+GZD9CL05IW+uz1SnqA2iaPDySZN0Hr7t0OUXv3YiTz
K8GTPOHUczF9KWMv6pSm2EtAJyJkkPlTn+DVI4ZcU59Qne917jSSS5wiZ2wrtJgEWHzgDF++lAob
/Bc+RYBAMRmeM3Cg2EENymyRKZ+F6G0TzqRS+aUUglua3VEmeUBoCczCNpwkni7VXmxHeI6i2doN
814nI4JAFldV1+yuzGX0VyH96WKuXd4TqT8WYQabVvJ0Ri+ViQGqKlniyOtNOjNiFnTm04qDWcKZ
98lWFEjzZD+fkUsm4MATcOAhG0OlpIQmGy5I5w91X+iZw+1/W9is4mWAIKpTFNcjkV4s5qGW/aj5
v/UR6Jj/FgwdYiJs4uWQgOBKl3lfwSQr0TZjgY6h6OoJuvrze7igv0SWw1MQiadIMk99gV8bHLYJ
eroPILxoJ+KfUF1kp8W2xOJIvqlnNOJOc/r8DU30IVSSg8yiUxg0AjoJ8kVToSJ3IJWz8GULBY5C
FOaCf0nkZ+82RHDuo5iUsVvNGjny1KL1yrKGnxyDK8GDw+DYZGUK5INMJZ2zzOpCdlXCftbxo0GL
AmZKz8J/cmpZ3SBiugFWceqQ8I2d2gxHYhJPwRJ6Mh/7MfFJ2PLxWm5aUdtVjekTjOBr77419dBE
4GYHm2aObHPPzKHiUYJWFL1nesP9Jew/k+sU5Q6YaAzsjC/ba+sxSeddi0KnqyaHVMG9iMmSTpdb
2xlT0+nhvg/V0xBSW90P73qGtfzGPWfY7U579It0oZa7tTPAvf4UAjRI5snXUy8GBWJYbAQIPmGN
H+ubz+CWawp3sXYYgWykMBuafmEj1R6GMDs0TAz5+JNtpjjsZO0qzvGgxN5cDId6QGCpnchKkxfj
jtP4PknlvQ3nW+9mW8LLj/p9q7G6YlyUmiFhvTF7WtkRVdpERrcy0wNdSzk/TdjQaMKYIDR28JKZ
Xxw9mJmmEPGUX+/CFitDIJwYc20QA/iteU7oQXmC9U+5h0bAK4r89Wo88o1IG2iTlBsKZ9HD7Rof
WcUf+ZOVbw9DfdBZCctLBXCsehRV8sRkb/DE1K/9boIGIGRkSNjr7wIhfiTditWlsfurhuoRldlD
csaiejGU8Rkm44Ma4b5keFhGVgrFZYpmP0YAqm8JSzxKRbajYAD7hobKLC54+656luJTCu9JKxA2
fedjBD1jjNTr1G7DHcwEadyoqKPXiUvDxEUTZQeR3tDsFX039LeY/Gmofug732E9sfQJ7OgkuCWf
1Zwo5B5+T8JnVTcf5Jx0yG7eux9EhNYI/5slw7tgdX4TkaMFUEvLt7How5cGuu9w7ObdscDKNIor
EV06tiyY0ZMaukz39hbo1RHfIhrmIYArAlUDgeGYgVn/D0/n1RyplmbRX0QE3rwmSQKZkFau9EKU
ucJ7z6+fxcTEPFR0dPe9KkkJ53xm77Wxu5LrYc3kN6E17QedLWrs0OQVCSehO7AcFuLF1xtYRci0
Rgh7WKU8OUGWAPJozydASXkYqbFX3IrDXxFI3Mr+lQDhBBXoYHcyTRWnVr6DUSz6QLDF5bUj5ycP
9Vjllz34YnXVJe2k4c1kvqWJud/Oll8zstjD7H25ae0htXzTVN7Z3tuwwco692HRSsZzFY1nzROM
pOvZ9jZb96iBygeGGDdmn4CN2gfoUX2OxpPhD/jyGjbNJfaW+r1tWez/StlIl8qNxmLCXGQNv1aI
1zj/cbYUZKulC4rpPYdrNzEZl0j/NeLkaBl3yWG8VIei/J0oROz294p+CmFLzTBupoWskL/McnMB
ZKgxw9P7K62wKOx74S6kR2riFSIFqmjWuNod1VNOfiT6nyFaCO1xEuw4hMsd0JvzKOXqo9fPFuJa
BmVdhFpr1p7MNZ9q625DF/7b6kBQ42uDBLOdEEvP7QFnlipmV6o8eBws7eX6pti/wPtMAlz3FRJh
w/ozKp5JvhwztcQQLoKBkEk8WUN6nZadWycfGzQFJEM21GEmxqxIF3xoSmwMFjYG8SKiSLKnKrus
kuD3ZuSxc8KOQ0Ay49PWIBvgq3Fa6o/YP7RMaUnYihyx0a4yLo8R69RrPGla/8g+GBlsMPY0d1xb
VsgcDdhHBnibpaPl2IGmLIQ0G25QMRySGpZXXf9a15NBnSs8KJr70BSXcKzQ4ctLyPJ7NAcntbAU
IsLjG0p+aw9La964hsb5bZR0u8MWu00oK5iuP2oG9GWBPKrawlrGcPqxWbgDRnz/g93S0OyzS2qu
tE3APbZO8sHXfSRr9Pw8SMigD3mgJoLDUC4FsWcNOBSoRfWFnbsfg/YxsoSYC962BxPDlJQKa0CF
ChgvWYgnpOE7d0VzYZObGu8CkExt7qgB5BO9OvGHIC+Zb2jwqwoYVHcO2/kIH0EGFWJxRURcEaKi
hlJOBOKaXcs4JuNKD3Prz0rlyIhW0InbJMxU/Weao9sGrYpcaHzusG9NuBjlEBSmHihNwf33OVQY
MOkiB+FzyylHiWPPfMKfVhbkKBvkzlFCAnyOIj5zQRdB7BxNwy3JeI5K2dny+DT2hH/1DsGgB/X2
uZzFVxPP8NuKO7vgd20c3PFv/8UeclIuwQJsmwNARDctPVKyvFZn4DRsMCANpMLjeV7OeO74Cq7y
IHtY5SEihnpuljOm5+pHYipCEfzoGdtkmk4vEaHpSq4SQDFGgDH+m2ybXpYQpNXmU58npOwublOl
ngRoQqbWBL++nLf8tZLWYOGaFv/2R9r5D/SNRg0g125+enJH6UtUgQi09ZaUZIWpE6Lk4SmytSzi
3h+VhKsTdlY7vmHKY/lZ/eayRi71s5wtcSWsj+S5aggirDGZ4ID/Ghbr1ulsslLcm0jAa9GRSOEG
qrOw1QyE6A4Y5LLAP02ng4lCeHYTcpX/Q7TutwbH2hsUa4S9w7mZe5g8FKh3k/g6zWS6Z4t+soAo
zMQLxUqw5QULFHSBoMo+l2h5D9DeaaAMt9kj5/E2XWa9fy6F/og04w71Kat8Aa96dxEJwnpSyChX
9d6p0n2WktvMFy2tIMMWN9m+MXyY8xc42HjrmfozgCHj/JwG2qg5GeVAe/xkvX0kV+XRE3RdkZjY
/Jj84vcA7sYug/5ohZ/bWV6BlJyUhyrElwCwRq29qbr6bmmHvK3YZdcu+9KgSoaHtujHxBqRQi+P
KK0ejuUyoXKj4UvHNbk5Qytc86S7CghdzIky1U5LmfhzrgSBUlXGDt+ml0zcghRRgtYvN/PPtAw3
9GhiS7o6axNi1RQKewamCAZraDGNRzI7buyeJMhjor420kb0oUa7wBQ2ybw6A3ZfEPY4AnFxyy0O
GgTKHr/6RD5yeh+qPrKlnUoeP0toQfujpS3foMLUESL4/ovoMNcZt1IDlhoo5nVPjTLwJsMmZg1b
DnjzCZOZLUJrUKC2YIG7UBXAnZ4V5rkNo+acN8oyWUiPZCm0YSaGmVIfRNbeAiEhTUtM189a1KSS
PscOlSBSqqUmwCe5wze9J4l0x/Q2ph4Kfm/SBZeA0uNUvkrpTl5Bj7QPBhWvenJUVvXVa8p5U2/G
REbNkaiMS8FKeaCvqbggKsg1jfQbPoIHN8Utq4JB1yFlTIjW/5B9QlRsOPwBRpSIrOQyyCxKAEkO
7y3jmHYi+S3oEE0vgzdPv3ZCzSiJXsymfAbBUTMGg1g2vPn4n3cz8XrsJzRgcvUogE20sIrQBces
GA8dIRnDNWdphaCLhMQRD59YLtQ3ubefFyb6kZLXOk5TzO9krXJnV4f9JcQry3weJjEkyjMODHbH
5qszIVfiUNtRgtn2MGrtMQ3WA1VPXLKWwFgMP22RsxvJtNceE02N/5BQE1hdJVO1GY/ISS7SIEnj
i8ynlEhnicu1KrHmk46O3ibnIFPp4guJY+NhKK7SxCjtMUCiWN+diOsGPYRVto78VlGIPtweVfkv
QmWW/pnZrith8jlvRMmWHEb6sWcAWn5loMwNEkLxf/UzAz+qCwtNTXoBFHMuGQgaoE/05AjsqB5/
jejxZcv00MujsL/HGNjLNQapaZz5B/g7TGycfH090g87doZCa09bh9m7Mi6KfKv4z2DLIirlcayh
PEGaTGHfsc1AD/WHfktYKwarJJW6zVi7kZggitBDdamPg3TOlvFQVZeSkKSIWDv5J08wI0G5anbx
KapfK/FHxt/WOHys0vwp82sHBaOL7EQTR9tF3JrhmKwZuMrKAsV6g7BJIbh6GfyWGJna9DvSoQp6
JuI5NMIQOna7K0Tj5oY2739jnAqOjkGEBGUkwWZyjcpA+upTW1qMUOZdAm0MMyQJ+ZJj8FDvWGdc
JET2Wr8z4TpFuPgN7FvooREE2M0atJly0FMU7/MSNLDve3L4ikIIMIZoXXQDHGpXSxP265duRZeY
xF6CDpyOMFHYCBaYlLuJnyKHTUhqSYVtB1vtwFicCbnAW6YxPZDwX7UIglrZzZbnqr/XSBBlnA/z
vpJ6TJSs9ZdCFFvCLW12LRJrcgTgUVdmcRy3u559t41ip0hjZGbZ6sWAUk17w51SjhkzMhG+wu8c
VJ6V80Xm44AqKG3Ga1n0NzQFTGxabUPjek91Chy05/C8AjLnpc48d+WRzfsZgMe52fBi9AAwUluX
QMFg8eRZbukcBhbSGVxghJjS+DFqBD0BOqj2qc0BDNyMMCFHRyLKL4JQwmTOkeXyGfOPV217XmnF
y/SSx8OBzY6LnzpbbGC1sQAEsqVJS+1Rei20riXVxViepfKfzGiFKOCBZN8t9QcmzEV0V8CsKFPG
hLh3FUzzreHpeX3CP5QVLwBxxFtn8YSz6ykzDUvnhN1uF5SovBB5rkQAQ9KLZlzG01OfMvKcriYc
OK07sB9/Syftbavcuexto4Sakhx/6cX04JCFdFTgaGK24U/VZY9FLUTdF/+m6XekMefGvLMn8mml
P7JyAXDhqki6UuMj5RMyk+8aDkRJ3FfFYrBa7fGXxpi9ZYyMR2V5rLccqVfEwG+E9aPgBrdkrg4W
xQStyqgUMNlb433gG6/ktzQKV9O1+OHrTTnn/mQBPui8XD7EVDmCovjzUYP4GhFD3oh+xINmlO+0
NzEZRHPQaZYfFae2C6U9hlh2JIA/2xyUeD11TKQGH6r4L/lsxN8sC5Viclbyutho2q67JFUwq0NI
op16nM3/enAgdEx2aWf6+ESz9mhE0LUsf8oi39VX9DfXPZcgSeJLgmRI2whLpoajUZs4OA17wMMq
Ok123n0J7ML8UcV3gSzKgIsEsT7HULMoMwANF7YSqK2++d5YCc7ySqQkEiPZbzPY8QQiS2ig+rQ4
tA1gViz+Rf9TZWRo/1sg66wxUHJ9vsny+J1y1hPnIArpOTkOpoodEIt9vUADnzyFwMYixk8DUmHj
5MgyxksCvL+fnECikScR1xeQuROXLXrMTg219bg1n0AcsE0Q8YggupExNPG6NyzTtDLC5NkHkWnZ
6jydNBNwnG56WY7Xn8mwBcdWlMOsKN7MpXM6Xt9YGx/3/kt+VTGXq8UGfHz/BIpEqz4coPTKO81C
i66JFD+aHP1jEgIKM95zwbpIax3uY9yh0QmJ/MeDaYGwWrM/e/Il98qKhXgWpKO5kB7FqjxKvgs2
hqa2YdtgFEqm3w40WPyE9wWhz1kZf1vfKcLKUv7QmN1FhLgy7hhatAGDAp5osdsgThwUUHbF+ccw
CEtziPoinPvxWiG0Vq4wigBx9PtUNCJmlRkbCuCLaI6ct5TVXDcr94OOZ6V/yJPBd3gSmFDtJhIr
JAMAvcxkd+kAchWVg2J5fRuuLPthkVw0no6RWcbaHrH7SEQ0owmYkAVxeLH1IEVZ+YvHh2h0VnFp
dI3wrldzGpqzcVmS254JufA5Aa6IZxQ6zCwZ+lQkAvduPmcea2zvk5d4Jjlg5XzlQqUQ7iE7IZdx
O4azY7l4Tc4nhfL3WKXrMxPqj0UcPpJdzPRepr/1mfQrUSDjQztX6Xw2kxnd6G+Gsr5W94AcTS9O
e0+z19gKonm59NJntv2+Ft55eK7QOpzhWYlOVS4HGZcB91eNI1PlhqhqN2NJLlYPSy7czmQyqLuy
YFs9OTVzfdkE47JGbSBHBtLsdAsasaSlmSEwDSGTjeIe925sARyU9atWL7dNIzaFuVZ+GXCmsNG6
rFg8kw53HkRk/tbmtwb9dSxJooQAO4woYrL80GWyPc8fnXwh1/k6L/9GxfzIi0ezgLGHsb/nHzfv
Vo4HlFLdolTv+GNSpDcU6TrrPrDfYs64l1kRg+N50A8KluH/m8sPnXoWTCIiqVInRjCkvl8Gis9U
fDBNXViiWkV+F94ICsA0HLFp9GPi7/7DOf1gLlA01OfDGUn8WScIebEcdq9sYdrjbEHBNuml2QlZ
gBbrnTeJkwJcr92Z3bXbdNpj2BY5rV5HNUzsecqJVEZXVvHMweor6jWbRRZLzs9mMz5Xb1lwPzLn
SoAOxnpPP6qhjR0cawRzhWbtuMb5a9D6ZxQtDzIA7pHdaIK/pm9ayQ4WTGyN2lMcS1dsa1ecBbcE
Dv7BNpqhAALwKVCsf4LxobcMUcrf1vgmIxRXltjO3AIzNekuEFMQ+Xc6/S8/V3If+YJr/VnjtExx
ocVsfm2cjZkmk1GSXAYGSIQZMSol3BOLt4EyPpXeV0zlI9i1BxIUw39UlEVa9VvLDmu7IJCb3XhW
r019UpRPUW8eJtYX0HDXOOpD6V+ch2bzuc3jy1Cnx6yPt2KtQsaShvifNF22FzLVFZTK1JC0xx61
Y4+KN7Q3LzKFYBqHWnwsRs2ztsoH7sfnOCB8MwbCv+RT11unkU1jTYD4ApxsZGeAzKevsfuKZHBX
h1AmkqfHiIiCRHuwbbf00uspNboNSvwEvnESDh2CJLLPNAkgYII7BFgyBvnq3zIDpAYW0gNzIghl
whQ1Oln71RzTIvP7qTyLBMiZ2YsIhMDIT7X2NTFpnjk8flp4LmuLDYx1u8NedrGeOcrKy4wlqEac
/iMzyF3uAjsE3tu4vA6aFmjx3w/EoX5RKZTmYdsQxfDeK+VBFTubriPC95uNbxqGvIj45sLrJxrg
nDZghB0yYmav7T6Fu2T3GBHbOAuYfTDMrySqfOvWYHJJ9fQ18yuTFuU4GN7UOxFahUEnphgGu0lQ
kIa4QNF9hEKT6VtRmF4h61lIy0YmNkUqEj6onMrKEQegw+Ofvh7I6Wg9jEje6qwWZGp5wD/JQv00
FuvHKDafoJnu2fop6POnAipvwWWxkNKp4T9AmC9RD9UNwtHIHVPERAlBYxDkGceTWCKNbtw/5elY
138rPic2edRIi0rYXqRhwfNn0hH6CrFv0X5N0fdKthZ9YStho2YmQzA3Ssw49SXr39ohvdqYjmJY
IzxI0c75oPvy97HMvjSh/71huQVyAytDe8TbcSH0CHJNOqt20qjnRanCficj7qwwNLTd9LbOhld3
5VuL8cnCFD331xxRhUbsNBA7gME4PJsrQOWwxF8SZ4STpm5q0b5QGW0QbErME3yCAHhQwLDeR8Gk
jvJRQ9u5a2HUikXj4mw3jY5NHtk4n2Wd5ep/fMAkTu8j0fpj/y3NlPa8EeUt5skXGO6M6PCJnKgj
012pVysmtXLmodwhDRBM/XE6oR2Vbs3fiGFFPOt+Gznr1hMJwC61NK5r5IDJXFlIF0Hv5Ft5Jnhx
iro39h2dod+zYT5E2acM1WfUJXwX56piiFP/CD1kB8UMtEYL8vGPqKoQT82vTCFFiwRfpIMJl0z0
l6dYylT2s8gUFwkOx2Ot/6b1h7g8YQtehES8bDeeS+tsBDXvTaWzgCsFxjMBMSbERekLgz7AsiU3
gqz5KkqmVMPFqF7kxfIs65zQqZvvwsiZVn008TGDVZq8p+opFV0+mTlTAwlym6Yck4Y+iR2uRR2O
B2kVQWQhGiOJkOApyUBprdBR/y1wmDcMN9cdoIjtXZVvKE820L6Q3MBfdmM4QqbKVNNXkP3SKnoC
CBz5OqOmlvX+stxnuG9rT7AcrvfkJG1AGg3xucvTV8iPZUZwJuWZjLmtkQW6DK9skMoDaZglgpLS
7lZP+R9weZ8Gzruc/2//V7jy6J9J8dBo8/FvS2bY99cVp50lGyjdE91T6/4F1txjTSKKxYNsHsL4
WE2At+5PjXQa97cSZ3vWzqBOgoh5UKXgsH4qyV3sfxD9sTtV9YeAlGtM30Y+kJHALXTyhBwWwCOB
hYxvQ/F7QDoY0ZAOrBhZ+BnWWeWHWfl64/hhKDmKDFuUgVIix6hwyP9Fep6i5+8ZU6egDNm4sJk/
jueeWf6859PiUDNfEYur/gfxvUPFfQB+ge63F3+n6FwQC9RF/VJHvo9/6fQfnmKnR4VaTdd1mcN4
R5Vhq9dZue92YC1QaMikOsFuCvuM6h81WQvsaYO3hUfNQ/FRTV3Q1vdNdXbPwYp0tTF8yRjCjcAu
JXbwWlsETqXrDS8bywfD0ZCMRnjtzfe6/qcwiCq+dkE9639Uy5xGQTHTFeN8Yi2eXk2Ln83KHfhj
PFConw8iFGdrfj7SSrKRguGDI1syqy+J2RFjg8ayAgbJcCmalRCa0DAj3QMkW+YNIiNoI//MDgdZ
6koMMUt0eYFgRW4Jtk1Qjjg6I4WjpTyuVh8auYpxDVjK1xYl57WhGDV/Z4GA6s7gtiuAUzOH1lgM
GMRy8NLn3SkhOQH0SwwqGn7B1rTHRUAkjEiJyf6tktGIok8hUtWDEAGs2LakH7pCtPL906j2M1hD
F6UDknba3GBFdIgNBli4W8SzXv3llRQwwsksV3AKuCKF1FjcamMIpl88JKgKHJXgY+u/ljBohcZO
lQlEJE+0LZJzi+w83nXd3Iy1UH6voBWaUq5sjZdaQq/f9tdE7w6laPLiU+wBN8gG2jNe5Ih+EBXq
2HxKavcw2t7LwWFBrYkMHKMQySaxP860qtZGihwIRVN/xLBRRGw8HY7ctHUsCtFaIh9tCZjnyWQQ
xr/MRDnW22br+SPdnrXGsihZ/MhkGKeononeVa5rT0BSZAD3x8uR/eHV6rECXwH9XyvshtCOTYJw
IkFzYlSTMW+UOB1lOuWS5z9p29Oyf2DkZktsZXSFEQA0G5A3JuQDGRvn6K36GxC2Y1om5yK7q5rq
5erAOYFkFfBHZ3CTkhJgUjq0+qFlep1xhMilZ6TO/r+Y7erLG1F9bNs19AEZc0DuGyvL7p3831rd
Zax7cYX0C1sE/VYRTKCtltPQ438j3xfgY/xbUJ6tziaMp2lJIxoQhtSshy8xvXGJdllENMg6HscK
+69UXcktJhMuvdc7KI95n+wXhJOv03H4lc7yRag7vNe3RRTCjk88tR5CS37JGHSKTSEAGjFAKxrP
3wWD2jEjw4W7jR5YzMl969mFqMRQnFImzRfIQg5VFBHx0okLmM4bCE6J35r5rS1RXCwoxqsERN5P
t8sp1UNBPqOlZ484ae8tO9M1DtQnDASBUypVO7YvHWDCyi0hzyACcSs4Tz1o3VpmZ7ilYQXSqCFB
I8L1y2CXcd09ueLIkHW/AgyHeEfMqUhR7ggod7ZNAUO5BhHKnaH5KYUbMaSOMhKNOoivNq6fyBbv
pOiJKHvGhtW5x/TSQzJWZPm52kfAjtlKQV7CAOJPVUm3TYQJt8HH1HNkqulLMo0XE943YGqpfFfT
9d4sk6sgYhlIGWFdr9Yo16Uncd5vvPSvAlCuXAMn9pu8vgzEHKfmqUvvDCToPU8I1TkvRS+llk1z
JAaxQRQfzo/G+Da5MNqS14Khvakgz2wElkew8cBvqSZWjmq6E751U4X8Nqbd1TJgFuLrrWA+npSt
9LFperO2uPmQeUbPgDnuj3mChsBEmGaVF42/70AAV6bcukq991tQaOZNqeb7TxordHwYAZQSWS4Q
XtJAOlvoW6cSRJjMgDOwSufxN8TF05pYJ4bXrtg17ssT0ZYQdcVPGCSKFWwEprUSuW/nritfery8
ok17NYPyUk0UK6L1jLh88DQdBfx/kdN7YImE9RnZjw2CoblwYg5EY/+1gqOe5K7OwwemsWMuBlQI
ddp2zOiCYiQnEpRHzv2SDkZ7yQ8AddeeWJoZkkb0PQrsIkjHXe3emQv52f/kKCMaZ+mkAxwvtNtM
aaSVIZXxlOvtNOsYykrYA8tnFc0fUp29m9L8QgaFaBtD1UEZiNolHUCpJ3fAOQhz3Z4Ry33QBI+4
1bEJraTLp+oeh27jDvaYQiEGPCwT4TFK4Y1/1P5iGvNrMpJXSaiUPp6S2PILdeK9WmwKnrsm8DSU
TypKu0NiF9mCVZ8rg0F/dpx1Un8opq3kQ2Q9GbXIxFCXEhJyEi6JqB8+WAtRIemOch9B7Sj+zzyS
k132lNAf64Z0qUMBmt5E1WTkCDABUTMyAXYZuBKAnEbURZDnZFj5GoPsJA2kVLyoSRHONrTJ1hmE
Ci+iVy7roWFWvf8xlMWrYBaoUkrpqZ9W3vaF86vHgsh/3XWZI3tcXBKigmYylX1ABKXF2APBFEIv
o/uSI9TlrWmztjpoeXqOFAzuiTN0UDQ7wktGe8VVyJMi4yLgdKdJqca3CvfDclfJ7uHWpwUEpBDD
bNX0PQfTg32EuhOJvc7jzM6yIBM84KZCjkGic8XpuqELigo/ukx1etH7PGjqOjSaU0mykw5rUSum
MG9bW23gk0D/29abmIt8R/yIx3Tf4iS2ZaFrAfVN/NhY3dCz3BYdLVWFjAPisb6dNPzAJhbSNcHd
0JS4sVDP09Wri5+t42HGlAE/kMUCo+gkeYPPsJTNf5qWhHI6hjJakBotyAyiK7kWZCKOc4t4QwoX
gUl49zHUFs7bLsCXSwhFcol3l8W51wd/7kSvsAB24bVOYQommT/VFiM98Zwf86lk4dqS735ImGSt
S3crFPMWg2/UFsJw6/Yu5uM9Pv2/fxD0sbAZJ8kcQ6G3giGmIGDeYanLJde1s4SfRfHSabuoRQw3
dVetYZCXPzk4OLpab8FtNq3kiq+2UA0+TdQ5V6az9loZXFbNWzSvLMgsz8i+2cA1xXjlve73PUF+
lzTxZrTf5Y5ebvIrKEwwe7EiM/rILuaAakBHfzofdk2+NsKyYbsjEIpA2VdgJleODS8sADpPRPNE
pRUh/4uBZQyMvYCJaYiOhYvGpnBjFCSBZWwZnFfm7CeA8ZQvNYcGIuoXY7pETEGi7jmspA/RhLV/
Gol789GhBocicDFTP6tjHNhfMu2pIX5Y+A01Xgt0lD36wuWGLWBA+kzDf5AcyyDQ7FcuZIdZ++gF
49av1VXLlmDa83M6dnoFylXj1sJEkqzEa8XuIAPz6SsAhLrldT3NIras6pcUbazhyjBp7eifFpXO
wFiCqGUf0BSf6GYviBs1O1+js4UDECNbw7YJ5O/dGu4i6t0WJ6CQPTbIR4KReqb5wzTAMD2aOK+n
X6ExMz029u7fNS89qWNCDASdhmofuXeDX2y6r+wudp7pVkQ5UeWXSmAJfQWPgZIFTbxCylxGKVGL
F1PLCd1U7ZXg4KqLAgF1NdbfFP2zzPo2R6I6AaYUBSJ3siDvcNVI3ITs8DtmYfOYs1IdCNODswjW
fpZ9iYQ9DVc675f4qQuCDSjXVQTGXMCIsn6luy8ZNAKzGS6ykFKYr7A9LO6ZzzRlJaExoOeDKS6k
OZVNBULVjnWy26rsRdDlgSk1wWzWPWZyOQGA2s5KLvnNonrkH8xYjbHf7FNbPDPDvJ4Akm/cBdJm
ech6uH5oESS2wzpTcAO0dS4H1XyMWc/rzTESkSWC+KA8cIvLwH/oZghud8NRg1eG6F60pQ3RyhuK
i7l5dI4AQMxCjcItfcKBf0o17q6TijZCBAlgSKuLCICQ4YyQYQfsWzYlX3N66Le70E+XmizkqnjN
7UNXtiMXKDTGP0rySQvtyGxUUMsyf3KsXS0nncUaRAJrhY47Wf6vzu5PXY/eWnN9oYws5pKXYj6X
yjVP/9JMRMRnKMbbHkiHMYV5nJj9+d+0OlW8zugSx/ZbhLY01ghDGevMCjIrPD4yM3TdbulESlUI
uIrS8inmfYBkAAkoHEFOQozdHdZidg4Vu9gFYRdcIGIO0AqNI2UojkfjN6FgKWWX80lU+QGDdbgw
+irwt5JalxseK6pCx9CHt3ZrFR4ZExZpcRpN/HvzYaoarPRYiJEV6CvI3zRxB4IjiYjXQoMZoSQl
YV6a4VLOV5riRnp02nQegOXk9aFFCLM1f7cH53MnqXcx2gg159D8r+5vGu5yxThhb9vu2D+39U/c
sWI1fuUmq3O22gj0Cvp54kmP6agcrZ3EyZAXgr6DKdtZOJYidLmHoSsDLS9CCxMoG+uWJ6Bmvpsz
3612J4l22kMwDdQJBra1uvNV3TqTk6wgSixG85ghwYrkjyg646YO0bRDwGi5eFlWJCw3UBpU0kpF
gBE+Uu+ZED9g2z+qyhmq2bX4MzT/QdyzKwBWAjGLphkWbOF1tvMlc7S/fdzfOjyYrx0ovWRnc7JT
uJ9Gzr9RHv6m09skm8zqJvi5Nh+9QDFA9bwE+JMO5tvKzKuzs7kNeoziOfoZck+ZmRJWlzElZ9XE
GNEWmWq0kceqtNDOsVtlFruG9uKikjFEx2KMnwNiHUgF4XuGqdip2l2inYxDC1v7oHm8wEDOTSYX
6ZNRyovtbkVATX7XVyaboxqoK3slVcNA+Ttvo6tlZresQSoUlCSF7WO4evRjKwH2Y50XDYBIQdoa
UWv4YqqRsC5qBZhMMUuXBGzA8ZlIhreC8u0S2RvhSpq0lxLtZZYjQd4Sd4H/y/LXGP9JwzXuvhP0
RyrU4YmvjeRmTFkPAE4qC9orGNUEBVS6EioR967kdLJBXUM88rBdzH/aeGoUMI3jfzs5a4Kvkyov
wiwAQw7si1K+xbmHS5l+APjlR9GjhQONWgUQd7b4qxQxrLdLASgcqdTVQxS6e5m5bacgMLrpYDoN
DROmFkpPY79CVWk35btD6Uv93XJ6qDqwkgsi+QR1nyHbwkAHqGBY/Yp4PCelOS3GCRn2gldkKf1e
Fogdu0b9rxGXQn2cOAnPQhau5J3yl/FPyHcZtXbbTm4lfIkwGqSK1x/JAEWxO1NCwZRIFXY74+oR
1OSbiemb1XgeCG4qUW8YZMas2DDBYQo7xIiET/qk7F6a40NC9yiNwFAyxPCoIrMguw4CqlcSLDMx
c0GEx2KLi7sOWdRqxPJtxPIlQvM0LLYapCUL/XCX0+K2mXoYdRMCvWzBSRIRLzvqjta/ryqBtb+n
sfxq9fTTmIx3yyjegGkOf9tl3qfvDq2eQzLRcYzFoyzvWzYGtr2MPPrWyeeSTNUk6wns4UbPWJ32
iJYpmW+lNL/1IqKsRXGmqXopcftkx97DU/5MdNrqwRELpGa/tuhKzuJpZRcXX/VOIg4lDYsF5JCE
5qMS7Sqmyp2hIGmIcYGKRhcxz8ImfdWEaW2XAubbpco6zojMXZoVLarhDjUvZT95eszSiVA4BONm
L0Dv2Wgh8Ys35Ogiz6cZou4v3RKMFQsNipUd7W5vavXREkWSuWv6zEd80QJPzO4sRE+Sq4fe4HL/
QXVVmOJhDPgNKIO7nzoG8zTURLlcOfN6mZqfadaYgGDZUVCnEpCpah+FmvmCSguwd8Im+Nbidu5v
1vqrOXcMdcn6BWp/LAkA1HKSO8hhklr+YvxjKuI+XXXFw2BS6xbYsFbEUBQKtV4TqkFTQ2xC2em2
sUHwKC0vI6LJ7I7jkr1Vc/WqKSnJlt0Dke5g0W0hlfBYUbHRVI/VPjWYXKMHG55ELj0r/Zw/uLKG
0lBdHS4c3G4j3OA4GK020OCDZUl6MlpqKg0EXNlCauH7AQvM0tk1CNmTZYwZJVcqdTe/cHyPs/GA
FIgALGWmttzHxLxCTtBuTf8txtYxFZ8VzJ4yjOQ0XBIdz+RE6ZgFMbV72QEho6WbS8lWkGTLzsIA
iHEOLkODx/MAimNlisiglmQvFVqmcp9xeAGviHtcIuJblryzxANbhI8YAstpb49zHHkGsoCFmzj6
ztm4cF+iX7FjZNu0UeWPpZSPImHC37zhuIZAJgVo7qXD0Wq/ul1PDScJUgAdKl5e7DhSm4Xi0F8L
FWtXg4IGZGa3nrS9UkLaUe5oPNcYuiDmci6lh05i7fIdq3yuiPhyAxkaMSIQSkwVT8lrN7JcNOQB
b0l2XMa3ZeQsxgauYvU68o7q1xHyM8eWSai4OVWnGagXDaESwWGHZI1KM6NTQDOa/O3zkGwVNEmO
Yv4s4ErM0kMDzU6NNpgGAG0UhuVkg+7yP6SdWVPkSJq1/0paXZd65No1Nt0XEYp9AYIAEm5kJIv2
fdev/x5ldU8nJAOfzZh1mXUVEApJLpf7+57zHJK9k5m/kpY2Gh10l5KPjXAVc/0iRBa6eqnZO5v5
LuBlYJx52+UP1IgpkQdwfGldTDAUjZWFkl+7GZYZOd7G+IfRtwH7XlD6ayhSoxGhK10SkgcyPTYR
5sws0E7oX8xHqAXC79dlD7fbvYzLtatiSb7SZPxmgFFK6K/awt+neAU8jBMSqxFaY3kSAkv6MUEz
WM/WqDq0sqAhKJEwcSL21CN6ko5GcZlI8lUFi9xAbYoHry42ulNC1vjpf0+gmAtrGQblRh/73YhT
uJLb7RCLtUK0REXDOKpBnja0aBHwsQFqrBORgqFGJKA8LDFLgV9O6wuLXahF/z2uliPltbiyFz59
+nAqUA+sBeSUCUa9aIBy9wPMH2qm5m0m0wdmCxY/BoijrC7eSVAmEnflJWLdWcdRvIz0LCRRL2Ls
dni41E7dDQhvKNv7WCNM1o1CfXYHxNdBvyv7uzC8SRJ7XtotYu6lr3IMuktFB/lOPtZAS6oJtsr2
yI/FQTZw6rdz98pjqLaMSVrX6TNqLTxSUKHcpCNtb5FYZ61MtyqiLftcwCXBW7DJpO9IEtK1TvWD
x9FtXlL3lRIF5gh/piFaBq+JIBre9qbFmgsMMiIjmvz3dWGe2+bsr4oonSunDCN0RahOy5NdxoMD
BNhpqEOqaINU3Jmsm6ptTMBWiS0AUMOItcEqVgoC7eIuRhpO+hYsOAxFwAKBJInoh2/uYddDtU/W
t3Iys8/oSaBybwMw4j33ZaBX7+X9vqvIgoF7ixGi546w+UtvRC8vCjpPfhHDV2PZezXkIG7mBRoE
GmYdJC1SEQbrLgCQjxOUrb6phwtZwWjLp1/wNKW0MQL6HLQaBU9da5SXGAhw1bKrogM4D6H+SVF+
UTW3ytTSwObUttJCixf0J1MRbNuYrV6JLZfJ5plZeDXSr+mtC6gLNJMFQZVjSjtSMNLyqyaf95K2
IS2gEv3mFuhMxw6fB65CvmLgHqaqhtOfXU9ZY4BD/wufUbJebbnfcV46CZIhlVtU6tCz1ENcU51S
joNR4AoN1mV2rsQjq4Xls5tfFzzwxc6sLjqvPnRxug+bAx4v7I9z81xU9dZr2o1hZ7MYmZ/Gloig
LOpeGTJZO8DilbHP1EEeJfIV/T1oNlzbmuhFSmkNVLk55ZMJNWTkqKTHZtXJ59YkXA7GiZcjppIn
ao2+cMPrPCN1WHai1/qpKU0mWfcxgsmig6jO+0NutBc01KV2l2JWqZIXZBTNDdbbPLloekja/o0i
W5eAMfHRuRRggcQqQXUYhjnOWLoPJRQInL2gTomoonWG/5j5rUcMyvzqyQge2Yfv24rVeAVXS10F
zRI4PLFtV3B8RNXO5GPEICroj6b8d3zMC5R/qynVEZxbCFgpk+/DwVgIDYgtT5lqGziO7ewhoiJj
sMlGUhA3Vxn/lj/ZtA/r5/Qpi43DBNAYBASA7Ewzu6E75O1hazEhmwbYpb2isu7JwDqBh2FNarUr
XIT22t/X5gqkqCTv5Zphy4IybLTlABnO9xpHwp2jzuHKrMcBVbdMyYciimfgr6kcT7ocaD0g61Wg
QrnUb/j1CQxF81hFFG+tehlJKQs9SgVM1t4r37xEhycjcQnQ1YCp0Draz0G57bN0h2FZXHtkLVrU
p7NDXvYHxXKPjGUp2GuHHYvnuUZtoRS3XhXTyAS4tBgNmmGHRN/5qTpX4unAkkupO7ry97Qz1+V3
PejXsS9tZJNyT9AuQ/9k8ed02Spmx9K6gSCUI3LHVl1PEZAQgx8TBoUmB1SW851rV/MmvDLZKFZi
2FKMmyA16RZjiUgP6nOGtcJQET8FC99bWHOedI0Mv6Tx9l5zC3j8zm1NYtglGObzPoBPqHZYTPGm
qpzPWF03vXkag2CegfcQzXctke+AvZYZhSV/Ljxppbdnm25yl0hLl52JZA5HGsVYT6lgYocFNtj2
K52mlGirOaghg16KupCSEy2v+kIM8YXdHGIX30j6OGY3HmkF3fCzk8mM6BLIJU01RY2O1Xr0GbQd
YeOkEcX4zkS5QLODQzND/ABWDyNTT5Rub6ESqYkKGLa45beIonAxL3K4YR3N/VGFeKVZi0DL54E4
uyDK/MlfB+xihVu1m5iB5vUkc2GmlO1LPLyzRhW7Ro53Db+lfWfBpvnJZpToDPNwkejIcl8el0aZ
rQZYf4ZUra0HKTsbD9NcEfXDrrDGvR/uaWzhD13UU7SWTuAWCjN0MjELQrKxu2vNPKKYSfglRNBN
Xa8gsU/dWGz6t0WwMfRx303aqZmEeszqHiSAocVG7Y8tfyZfISBIgE1h9Yr1udGwwyA8vvZv4uwM
ek6jiH9AMFWLfX9hZleDveNJHOl9xgyZnKvSmfYitg9G8aOT54MQq4Gqr61wTbcKpdtCW4I8WiDi
8dlaZMnCMukPDOCqtk15kuFloYEB0yYfy9wCDYJMMVzH7d1gJsvQHedKeM3jylMhB5squBt97DQq
JXTpIa19h8tYyVdFegxsFMIgIpgLe3TgIaVprwxoTQOYBZJ423bX6JMKwPdu0B1HBHn4lkoWzE2y
Q4UPkCrExIhR5YS6eazjC6VGoXGXMDZrCHMEEloxRi61YlFH5ER4zW33bpSScMDS3LIwDX4klLht
yIQtZMJhgmzhuNUODbfXGA5d/ei+ZMysvMLnrMJmUGkalkM6FgZOWAJYFb1a9Q0sIfSAdCiKJllF
KqltyTPZtOsoJFcBwSYxJap34pXX+zcGL7+GU1fJCFCeySQ0wCiq8HPLbdE85t3OZRH13WLTUwzl
ssJVGlR0tmUXTwMaE2kGGM7V8U/nHkhfWjzEVQyUAV7dNNyrOOA7iiTsVGEeI4ia2frJjAK47/pN
a5wyw9uGlb7Be0uoJ4L4E7wMiFLxHAFNf5HCCaMe5KH+GkA+GtFrm9Aojmd0AJECUBKKmPsLtJyk
2dLDax2Zd6lPDyuXX4WhzXe8PuFR0BzrgPj00TBB3STJySlskcMJpKwGaTsB9czgh+nvcLjNUGZZ
EXU0H0QyNyJjhd6pDyqrLXUqXVLsIIybxBNtZbfyui5wkdaXptpegZ7QUWK4lESx5dc4QQb21pl/
MSKTmR7okyLzHuXAL2NOkYgVQHCeVnIBXLCB9c8AlFOP75EGgRS/cMu5QfELDJUQaIigC/DEI3fA
1DCuDaAtOUI9fOdhoFAKvCP1AukVBuimY8NmLrqUbTQkID0FpKWzy8pwz2gLi8oe+mqKl6uWClVr
g1FmlYfOiAWPdA7QdkjyJDGbS7gAxI2q4eZ0n0mWmkUafCLm1r9YMl77muTuVai2BIcfTD4nxz+E
e724s3ENGF26LH3EEAneD0JNfP5/OrA3wTpAjJIdG0cnVRDY5YcOi4iiHlglKdqDpqJOwTYWLkoY
2oYgvA8g3axBpNi3V9bATSdqt3+yFirGnykNYYPMK7szEHqNEN4hXNBhnbnmvRKiqqOi3wZPNcme
LmadlDBgNhdIfW27RPHXLUrrNsm2GBJWPks2DJoRCmsYPHW3ZSKyjPskTPdGRUvlLCQDluKcVljT
7ZWTTAVP0HnFkUQ3F3baBH4r0dZw++Vub+nBokGPQ7tTqNB37YWXHnOFdVq5jYjfu6QKU4+VwwqW
IDzqDT86OuXUEpVuP6kvic6GkCbsUzepnw3baUGb2v5RyY1ZThET7kxDamIyg1JD2XDMvJNEeI8J
vL7zodaj7EuRMyPFZStDBWRwbGShA5irbjhMPXBsscgTVlDoprQ1bE24QxmbaYMwcKvjD0TuZw7s
OhW32uW5tsWPkef3GfeV9LeODbXp2ksXuZBGjBK5xMtsBD0DHU56NijcDup6JHAIoMMgMwmlhOJG
MHB40YJ5i32qL3ARqyFedyorXdRbbGFqDRcgskJuracKamPDAnWX9EzUFLWgZpURYW1P9h2YgV37
jEI1CYxFFJMLxMITQiz3nsvd75r6teJ/8OfwwtvYbatTgSTbJg3ApwEaeQNygYyp6Fm/N0mELSs6
jwK8iLaWLPSQAV0FAsJGBN2juR8SexfZ1hZP1sZnOJ5V7nYnKONTM2hu1SklALy5hTRLBcbAMzBa
IbRzfaYde5zyMSq1THuQmnOxUy8tep8T6kvl+krBba7eIVs+po1MfaN9VPKWLC/i+Srq5TQeUWUp
FJsHO7+llpHa4aIQIDRxb9d0fbGsWelM7lkXYtbM8sUgHnnvbKanratfdSanoN9DlIJQrq26USXl
KTmhSdUr2Iu5d1nK/rri4RNhs4FJgX3pexZcqJc6j1LHFdGVa0svuKaUbMzLRFF202xh+uMeVQNt
8lmOd5DdahIVM8pFy0zYJFghg5ImLYxMRZEqAYpqHt/U0xcGtfMU73guyJcMxc7TvGURXLgWFSWV
DKnS7S6CwTqHHjiPJmaV5gL6Pzedu4COjjpFIwAp1V5snd5O7QzNq8GCTmWpl8hUj9wriw/0vWEV
yCUVx9O0ec24AOZM9u1tVKHt9ajM87qIWJiWxjKKv0eydKqYNAe6r1Z4FZp7jYm2bBcqi0aMIVt5
yktozW3GbOYXaMZi60poNS4FjLQBjaaRmDJBM1h4LYxChfJhRP3cZZrRL/VaIlqZeTkLJnGuOcvQ
SgHQnfsqytbIpTWk5Q86M7AewMawlU1Y0YGcxFRNf86Y9luqNu1tKT2r0nNnnYmIIeMHVJLMPou4
q6hlu8LETBhio6oHthBLgY9LbpNTrknk2mlX/k3G94HacxhdAqhxK8NkWVbQv9jOqncG3yaW8X0J
Kp/Vvmio22tHEAg7S6p2iTnSf6cOsqec8eQrpBFxHce6CNc1O4frgrgP16RU4pNoyXTrGiJGXMWS
naikGMsSiCdtdlmyH5XpUgLkxZabUVFsQvgBFBS7yl9IDzLTOFZKmToMegBiR+qfUOBoZWWA+tFe
GCz3sGxps1Wj47F7FWCw6bXN8+pSodMnan0xeyoza9eG2GYrKlC6fBne7pOxn4FdQP+XadcsZKkU
DAjTav1ozIICrBD2866g/QrboACfhwwtNc1FX4iVPQGeZ9r32JjSo8+xDToChI/tDueRX4puwla+
dmuE5fbRxy2X4PUkRcFnDzogrwvYtZqsWlVYwa1/lJLiorW6y84lvJxQ28HrOoIzKurO/SZLsUgp
9kZmwWQAFpJUFkbEAEK3YpVjb4qN1utntfTPEq1tei9IA9EuDccSeJCujwdNoM1kP01edRohc2eY
6tEB6NtxAGAsilWZDSsrN7G+sVC0cprqHcSs70rN4Nbl9YAw+KnuLLJr9YORywfdpVRhpQfwp7Qb
ir3Bsz89guplaFhIJ+H7TulCdz6pYEw/LI/M+FSsJ01PNWkzkPCW7NDQ9Pjsos16JkliU/bGtpA8
BjCBeTFgElbEvBl6zdErCgN01yAjrJI7dwHGZO8n7CxxqU8aT9azLKRBrf4pdD8zwkbki85lUNJ6
UpB3iQJIRFni3d1UbnUpEzI/HuQt0LsCIGeoeBcjlJAIE7CTpxfebVbjqctwsJNcaDQb89rsVch5
6c7CWKvQicR4P5W7Uxwd6OwUNE3gzUvi14w51lfHZEj2xg+TynaON9xxgZg36NWj5lwqtygdmwo8
Z0Vd4RZkZq5AlbRYdJNNha8oy1hrl5yrshbWSsc+mDQYg7VXt5Nv8ty7GZwgwwztaRdpLh8hy7X5
uA30PZ/JQms8Nrx7rJeIzVMy0ihLnjt2lbKfLancuqCWCPb1cRPaVNQ6+DG2vZBeyj6AlOCMiBop
8rJbPNCxqkDEQr6mKsbjBXpGGS7/tHIrySRVwgEj0D8k1h521KG6svzrqpwrJGdZTivzKjR9GIPF
Lm6bfUQiS9ofil4+5G55jB8acfLZP+uOFsGEw4de873VXSU7nhceimu7cVH8MZfUcxmkXr1VInDD
Srpx/dOfhG14wajVFFmImzcbB7eFIycwE/lPWbDOUBUqfbJH29Ng7E+lbscmDJUnRpiaIPP8xKAE
WNx1TuAPpwGmtjSuBLsaIraEd42MF2l2kFQUpnCB0mvUJAF1C4GFHe19N9o3yFcIPcQcrdM1b/N7
H1NYgwO4GX8AL4J4I51UEV5lO0QA5PVYAOpbqB/cEbd9MJHgBUgBPEpTenWZifpULBR6UvnWEvEu
lrK1Nh5cGMxj+GBcQYagcSJv+yVgUjI1j6OKH3US4ohiZ3RIP2b2RUKOW5HhDW+JSJszT8q7Er1U
RjQxVUtXMdZsgY0bxAVC9A71p5RaohbD4YUfYePAj7142xXSNmYGd9r7mNYZCw1W7cYsjZuzmu6k
R2xtB21mBv5lnvinfrCus0S+yejuDfpFVKiYP4Cp2O5lHbLmIwM6q7+7YDIoGxkQryXzmoSegq0z
FRkTcVA7zBleKowjIzlEzMQCW3scbc36sQ31nY4Djpera2NytSg/ws9WXgfxChZqVQJn7br9XSDV
B6PbCXGfgiJhp9ThRespBIxr4ZMXWwWUmi0Kx0dSNlKyhDTrwgat44t7N1r6xnhEKQThP0eE3y2t
a5/UPUtQO/Hgs95L4brFAFwpMFLAfEHEMb0rwcAwbRbZfXiSSE165pKwBW3ilLeEWBUus5dfrzPv
UWv8vSrujUS59hFWw82EaLJuSWKxZn/GRdiQIRBmyHPmxMkD181W8O5XQwVS487Qj7p043Ywra18
IUk/XJKjuaFYt7rUJx6WKxJNfRf048aKuxWR9ijgSnNlilSf/UnOfWSaZUaDh/2lBzse7xTaT8H2
JjYua544d9jWGpJcBVjtY9q/5vVV7adOc/RNFdBG7ZTqpTw+hwslgreMUq2+Ac+t5uSGLOUyWplD
sVobA+1LgR4PLJKCE7Mk3mfxZzeMEVFifokgeM72nU2YfawpKVAGuG2HzZ+5kfQFZYSaJ5a1Eb3P
mH9kYlHdzSzD/dV1BS1wlHHsje0CEZbuSFhPFC2d/+lnyLvsirdnBMHTk91t5pbbLGjXbEJNA/gR
TiPTZP05Jie67MpVSLWV/Z2uebcoBlC/zLzFGBs73VR2eXgRhNQHDSrf2YllslqAVNceTDe9hLML
abSvZeIj0MiqUbmxOyzoOx0nfQewhepMMhVkoQeQX1FcV9oDW3Jyk2Q/n1CRS4noDxPbRpO4tMhi
lceXijzDBFqZ69hWQVsWg5NKR3FTQI+mnpWXcMOZOdx5GR4EiSGZdMW4t4P4UsWKkoAXGctlSKMh
prBohto6j2d/+rpbNMVAGmrWbUKHNclN0BnnekjOJt8U77PjvXj+2hrJfSPh1b8XDXBSBPxjQKuX
ejWcvGhdBuE61dmo08W0m3IWNtcAbZuIlUd1Yxqv4D5Q+njLYEc9B4SZI036e488xi1b/xeFkrjh
yntpJE8i39tlgAgIfyAXP0duIONdo845H7reKRA7lCzQTAaARRwMe65gGeLnZmCrJOK1TbSsqmL+
x7f/+Md/PfX/6b1kl1TwvSz9ljbJZRakdfX3PxRZ/uNb/td/3zz//Q+dmBZbNmShKZpiqpps6/z8
6fEUpB6/Lv4ssKnZWs0exKUr4+9thEN0wbfjdQACIKBTWD+hG0Hw5zFdoqNPEmsrj8Mua5K9ZRj7
qYZEFGu/k3Drq7BIcoYUvNw5l20lJMpM4XDTyuxxdRTZSId9+UIVGYUeuLnZ3P6eHXGbXFLHXo0x
4Jj81SjrNTUvsLlzVbL2VaWQotBs+wKP9aTXhhibEkoB9A6zdhGxp/F9OkzV0mzY1HZ8BgsgIwIo
601vsXvbpgeX0IApVrbVrYJFsDAtf8WTsbKNchXJ7ao4jDOjsNEzR8e+tha9JDE3kIuM3RHCmYu1
EPkPTg4ZebC0iG4qJEY9KiijyDD3mWt0gV1n4r/vllRuvSUkDtz8Tg5I0s3xsIWVE1OHswl/zPTj
iGgyY8GkJNKVkebXiNfQosxZsJfUpL2ycAijWArmYFpSDoq+KA9WI3Mvcp2tVyD7YdYNYphX6UiT
PL9uYxbXpXLtUlkhOtRU1mYrQFZ0a8sugc3ExEHg9kZtEYLjq1a6soJ7SfwViXlkeCXEMfcyxVRb
X/jJjgULFTdMdMgxgRllxiasW7KbplaGuvPVYRFJNF/o+JiyTWwK9yKaXwdOmnSXmXwK9Qmca10W
kn7Zrbs1Lzcgp9SeCJ+HX+mZAGsdcwPT2NkRorysSni9L2uKtwbi/aCKtlmKKhnqLFv3gqKFiROR
XoWV+ttITzZOBtqXnTjm2vgU5vrh5yPxH2+eiernM/KU5QOOCr9+96//OARsf6rstf6v6c/++9fe
/tE/LvKX9LouX17qw2P+/jff/CGf/8/jO4/145t/ofgQ1LBaX8rhRCMrrv/19E6/+f/7w28vPz/l
POQvf//jKWvSevo0L8jSP/75o+lhVzTrl9lh+vx//vD4mPB31+gA6m+3QfrEp317TJ+/kZ35bVW+
pI/PQfpS/fZRL49V/fc/JEP8TQjNUmUZg6plW5r2x7fu5V8/0gyZCca2mF8wETG7pFlZ+0wt6t9U
S+UvhGJahmXoyh/fqqz5+SPlb7qq8He2auumLpiT/nVR/jml/XW/Pp7iBB/0ywxnqZapqELWNUsh
DEgIXX07w5XdELehRA0mJaTRFDTGsPN6I4mUFgmWkreuy9ucwPG6ixEesMO17dUv1/GDWVaYH32F
6Ywszkiohnj7FeDEeSH4DcLYD+0+WpyjCMXkk3YhHQbnRp+XK9tRVuL+i6NOJ/bvqf2fJ64ZJpO7
agndsN8eNdRal7RU1Ae1g/9yoTrBFv35xF1fGj8wQX/xLvnwJHVVtwxh6QyHd2+SnkppXYG0dDqv
nEHqu6hZuAhJXmpRM5Mo4Xx+etPH/XZ2vxzOeHt2RIrmBl4uMhJz3DHUSGFnktP6fzzKdNK/vB7H
Die1Nx3F1EgdL0gzqSf7vOl8fjLTl/3sZHhQfz1MpERJFbOGdjJ0QdSjeInEoAcIzkjLxf/mUKas
KEK3DcN89zgYYZUPKXhTOjYZ1gF/pxEyFKbKVpafPz/SNL5+OykOwMxgCWGa766dVrhmmkwDguCE
NaGUxDH4a5IrVp8fRjC/fHqcdxcv7KUIP+OkspGTi8in9p9oy0iTgJDjJlCzc40d0QVW4Y39Qk0M
8pGuDGpso6F+8Qh8PNeYsmkYsq6zqnr3DLhJ25m5J4eOe1CX0I0O9do8iDkywasYQvwXJz7dqt8u
MHkPeLsUy2JieTtqypACVVSK0Imyy3yTLDKsBBHAvFmkzvtFt4mW1heDR3z41P1yyOle/PI86GXY
NkPBIbs5/gl9kSz6NQamKxSLqGr7yAmcXfPFM/g/XNV/n+e7qyrHihWgKJsG0gTBmMdOAuTJXJFQ
0nDAr67rh+P2l3N8N7PUQCrsqOVw4cZbq2trA7NvpSCU+OL2TbP+Z7fv3fMRxQqlkYHjgMBaQkdH
xj7v5+pc3EQXXz0kX53Tu2fEL2pTt6ahIm8hD67JSFxqywTQ9ufn9PFhTEO1ZBm3lDX9/Jfh0erw
3Yie+uuRx4+yGrfaUl5/dRj1w0feEjKZhyZLB+3dcRKsgJlvchy/VR8k7cUk2bv2kMvl8ilW4G+D
l+hzaUM8+yqP71vY3G7mPphVvq4pFfOc0lllZW9HSxtRU9Gb28F40qMEGZIx76yCbBvzUqFO05vV
qorI1u68JfmaczsAFi7Tth7OuS1/NdI/fA9Yms7aR8cp+nMh8cv1SyoyzIBHEx4JG789KwQrXIs1
2xsWwjhhMFfPlD0RSofox+c37udk/H4wch1NW9X+Wny9vXNCGvTGd7miAxZjW8wyeZyF5OcSabCU
mUdJMf6Rs/tv2pcQM7cR6aDxiDp2m2AWy/0PiVAXPU+WVUO8Tra3WrB0LupTasA5nRRJewq8dJ6h
Dc0jZZP1P9yGYikB7kqYXeptxKSdP9UFDTOPXFvcWApAltZqqDfdSqpFXwtdbOwjSkUnX8oHy6X8
gR/O632nQHzi0wjFsoUUs70yTf9Qye5M82AHsW0a9TuPDkvipRsD3ruPKMbDCeDp1t7EUCEIcvKH
fc8l9mT7bNnNSo2oYATYqCzp2vKCs0/tZfQN6EDCwQCK8kf+ajJ/uxH/a7X2yw0Q089/ufV1Gkgt
gyLEYTX1xy9lb9uO8dLMq3ln3Js9+Q8hCa6K9tWBP3qLKNxzBa07Gzbr/eK0Glvha9q0TOwdsg7R
hxEjDe1mDkjoxSOy4ItRPs0174YaM4TJIWVNsfT3L0kFVXDd1RzQxQsR8oxp1m50q3Von1VoZhG2
zs8Ht/LBKZoGxQ2DuccgQHz6+S/XVtiukZodR1RWEpAikutwv0GwBxsyM79H6+Lg7sUKwSY+lQyY
1IwuT/aMfHHhLowvXqEfTF1vvsu7N2hq+aSOVCoPmtqQpYZpLjp+frofH0HTZNW2ZR3V89uzlWOi
AQLK406s3GICmoWF+8UF/eiNzEn8+xDK20PEnhCpmA6BfWClzUG0HpBoOoj411juvnip/Lw9vw2Y
X4727vblqpB0fzqavKKexJqjePFuCAueubPqQrr/8sX8wSz85uze3SJriOPGLzmexSqOKUR2MIDP
x21/az8oSwARDsatu6T+4qpO7/vPTvPdMqfHZwx0icOOtYdugLmuDJYuqhPSx1ZJ/Fed402Z403p
78NholtCM1k7sjV/d1VjQVMiiM2QMJuD/tQuxabYQUdYdcfsCt7CBI9NbvJFsKqcwcme8y0hQKfP
R6r64SlPM4Fpsl7W7XffwTfsqlbl6ZTZXkn+rizuB8ud20l0ztDmhmGEHa/a6tnGgNSFm0+vX+MJ
PacjcQMvYZmLoms2wJVOtU/KLorYQIcZWjTzJiX5gZ1oSGSeBAjdpiw8EN5dJOnML2AzZ+2pBkQR
ekAbsEflQbupPdf5/Aw/WC9jEbSm+Y4luv1+5x9JYxlH3nSRtatWqRFn7bpi/OIgHz+Ovxzl3ePY
ijpuatUKHeMKq8kOR/UMhdsyP05TWLX+/JSUj2/av8/p3U0L2jKXBxRTjlEg87zVk2TeUTxXcI7k
uIoMg25MRlN1iqNE10ASVE5KhxypaCgxoihETtWPJsXJMMSd3oCMAcAZbuSEbk6OYdN3HUX7Lsfi
i+dLfLDgfnMz3j3Xbe2B0w/44iUFEXpb0wLVPlCITmdf7yKUD17ob4727nFWFAxLks5NIQBsqpee
gEheR+t2nyzIDtrgQl+UxMgRN+VYyy6hCvTVov+j3ZppWLZsCkOXNfAAb6dpBdCwyFxO2H2YbCOz
1AkW0rxymv24dS9Q+TrchPnnw+ODEW9Na0iN1ZeqwNt+e0yvNXxkgRXZ04Q9Qm6Ze1S6aWV9cZgP
xrwqo3AwdVuWKXIp795yZo4HUet9EnU3gEAiWlj2HEDsViwKJIHOV5vQ309LVQRvBU7MAsT0vmyi
MU0JQYfSaeLr0jbnanzHt/tihP6+Mnp7kHcDVEl7hDMGa8DObwBwsPuIS8huDwqrvqjUEVx/9c75
8LRskwqtSoXWer9WQNKbN57giD6uZknVINwC5tfar2aoD97hrDA1y6BCrApLk99tdmVQJv1QKVRh
NROgj7WtRXtb0xIMvOiCTvA87+2lL0iWB1uGM87RJIyQ6oMY8C+EpPqWUATSfqmGytEyMTgmljPq
9cbUr6xw0sQQoCVFCxHKpCzjnSfZOivvxuLVCM9jdh6kY4ZNPiwQ20kTdM5c2mCtdFeZK+6zltw2
pNFKQQz7tjtUmuxo+IQUWII1TZksIs6cxXCPiL0nu9QgSAsxypBaJFG9dHJLdzKHfMu3ipGPxK/0
SuB66TvNhpncEU40xJgYdoVrLVyPHIUSnRXifz8Rjo5M2EJdgpBmJdsPGj3bKmqcDiOghUZYfxz7
m7Sim++6q77KX+1sPNuKBjJRQvz/g4yXbTgFbcTwjiP3mcjs5ZCjZA3MWUOOH6mZGDxHoK5Y/XMp
/9EY7NcCZiS4+SYxjH6A5jKCpS42UGqccTRuLUR/WW8tdPovn88NH48CnVq8bJlTJfzdKPCUrgcv
w+I3/94ttHnF8WcoZObYonhXybuvZsCPHiiFI9FOsHkFv1/4U4Csy6FmPz1tqvQCE4X4MUyDTmiL
XGMc9MNXi9Xf347MegolQE2l6SGUd6WJevQkt9OYKAJabgkdTzlBti6dwhrYtpuid+dq46TIvcJR
4QBU5UWT5qtBjRwAiDjOnTjXv7ju0zHfriyn70QBTVZ1g03mu++UFW5i28Q7Oh10dbwq4XgX1RNF
bGZ5Mtvo1764+fxOf1BP+PWQ+s++8y9bLlfp04TKTeioKj5cG6ZooW/gHK8VXrzV+DQSHqtIC++n
RCKY27AZwnLd1lcZqPFS1+aWiBaVTuqD2jp5bM0K786KeGVOVj5Zc2y8OAjLWLbhMPOeR0QXAJgR
aph3eQwjGMF0p21H1dvFLsnJqBrJBArsizpX5pY9Uv4pnQJVyoBSy9JXgYn+zCTywcT5NwL0dJNd
VpIlIMKt2Vj4AYA7jvFtSH8Z++TMTcorX47PEpYQFye6YoCjNOd9Oqxy/C/s2mepjootBViC5akK
cLqaGd1+gjj0JT5lCB9ilekYQWGIfX7tp7fE/3y3KUO/fQObyVgAR+fSdyTYTxoeL/1i7/DxEVjU
Gj+L+7+tK5CcKUXKePJBh4W4GsgU+PwcxEdPLtuC/z7EuyJsA4xKDCYnQc7yCs7RbNr5lQCvttKC
2DoESPMQFWf8IH35qv99+8fQhW0IuBfutP2+b4a9rq+6aWOUmfJcC65r9Iqu/qKJx8/P8YvjmO8q
PmmkJlZnsPnJh6M+gI7oAFk3xZLGyRdLdvFzn/F+TExtQE3ViZAW78+pTkKmohC2WsE01HugYRVo
4RBHvV6Fr11/Rzu21zwFUiRRHBUUpGLmmxQcMc507ndP/65SqlDIc5Iji9TK7wkSiZao4AToikxV
b9SoLKOOLqZstNJ1RL0TxlMEUibB1OTjOtZSoq1pBSYxewXSbFT4nAFOIFJO6mpBTskixReVTts4
PdtnduE0Uubo8EKa5seIiEgzMA5iIJAAPio9yZjqM5BIuP0VFrYOhDKvLwuaMq7kAtUb3JOZp1wH
5p1qPjXSdxySMVIJYIgoXsh4jWeeRZYE7kS/J1UmRb+ZF0ePGqKsenO1v/bje4kEt4H+WENzsUcG
m6v2QiZ/2DfAK0Gv0aCjBCSEmA3yQBQeKWqqag7ndabZry0gNDUfn3KoaXwpAo7juR+K5RTqwq9i
h61vMyVx/CBby0W41MZ76nOLLu8QobBuRp9Z4d607X2QB1iDh5nnxnMar7izwosIxUiuaf+PuvNo
khs7o+wvggL+PWwrvS3vuEGQRRa8dw/49XOQVEhkNYMVmlnNJkMUuxtpYD5z77mkWAmgAN1CKJSI
eAgaaZxqWVSIuLHDoUxNwuhRCPsmbf3rskJy8dLgWw2cu3bGybqI9cBaO6OLyhzyxYA13KsWOvLZ
AKavbQT7OiMoKcWc3KI+wZ9nxmu4xhvFt5Qr6gzld/tQfE+bZ9hrAOZgVzrZ9PL3i+VPt5xfTuCP
FwuCRKM3jSxZNs7LmH+V3meXyJ9uOL8e4MNds+uCwfIiDiCIpPGYDy6ALMc31hIe5gY3m63hHF3K
e4J05gEQwNi/f8A/VeK/Hv9DDw+nKUx9xfG9/LqRN0FPqFf3yWTwD0KEuQz4z23gYxcj9SHyjJyD
4BjbtiCNc4XoHK+ZXpI7GhHa0e5Q4NqUZQbEo6x+VLDcbJ7VXr5WJrw/7bPvff5c/7gzSQ8ZiEEj
9/PO9UuhMPTDoJDXJcvU+YHjDHZRFpPIl4GfTI4sBeCgvvv2vuAG2UaffB/2Zwf/8KV3FQ4MB2j6
MlQmHjMDJk51TgEtBdV4WyLTk2yL1GwtxkwY1fUSd8dS10JYsUREG8Wujvqb3oOmE0znPApXvO8r
a/bvdd22rtorUcFzhB6QVXiAVLSvESBHAroW3U7We+vWFuB/hyulvpVbW7NhSlDX6FAO7HZj9OUi
holDjsDfz7U/XUzsmNhxerZlWx+fBoNRRUnR1skS71DGHX7C9Pf/dISPl2tBlBEPcI5g4XMtZ9JA
+u3vR/jT9TLLF+c9oyH1jyvA1DCR/voUCG4xLRINOKELq80rPvkgf9gd4FX773GcD09pywll0UiO
I08T0KOF/bWDcmMTBbzI9v22pM9aVrv2zDJMz9nOlaf2sTtiWlr97yIR3gkflnfjIa0052/klyul
00j3QOdESW1kyz76Spb5NmqZzrqflHd//sy/HOlj8YVfXBGtwY5iT6RWseHZOLPWN9wctvW3Enkl
EueF3OZPzZt7hJxxxaPgCyncCFr//iv/8Y7FGkMIz+TD/WOjTFZCU6qmSBAc+MSmbYID1g7UufWW
xe/Jv56enAWhRRvv+ycH/sPzAOEKvaNnsBZFxfL7t904aWWAlaYre/QoXt5xLewhxuFqxfC46N+J
IViCy9h2OjnZYI/+fnjmSv+8L+KNlFKavAELO+Xvx7dLClQXDOjS8NqVtNqtdHpWU+QN3khkq1r1
gBDrKgmuO4PM6lIh59ZWBkgxHGGbuS4ifWyhYkIG23wfgcNJaKjKlEELcHaj06hQmj2FIsKpJ2wQ
q0DrYX7U+xQHtm5iI+6bgw8ttA/G1WBOqwnrjkfsRWMGe033N6R3r1zq/rh5tZz8oR1IphgsUtY2
9ugvoqR6Ns3iRvXFvi/dPaMLOAGHQZOk6JQLe5zwY1vwQ+qlMZva4y8ierM7qju/RfqKY1BgFWSR
dWUoYJNtfGbceFWI6lr5e5H5extGiHKxx6TaoyqCs+UQB6x1wHr9d53xUgwysjBjYtPBb9cjlL7K
BRmTHKSsdyE2l8QayQuNxFenym9yvfresiphe9A+OIn5Yxq890YjFS/mI6dVd/AbRcoHKg30q9dp
ar2HY/rDq/JVGYqljKKDwXdnyhu7wGdMSkdHQ+vH77VdLIKR4BPXuIR39Kpa9MLF25/RhR9y9X0K
vjlw47RpwgNPPc2FpgwISq1clhpUH3UlCGwPCNSKgd1R3eMPqMiDxGhikfV5PYTwt5p6JwmC67Lu
NJMjgxLkdMMzXJTn0IwPgXwCrri2LCb1/tNkEk9hR6CsHke4mH4IsxJOW+Bg4bRukhR5v9OuctCm
dnLjlegejB9uN+wGSMptASoM7mVYeoCxbXp2yFSae0OkOfchhOI2xlRq4d4XADedO0zS66nwbotM
fs8oHGtI8Z5xRLp6FYG6dZBvFyXzM/Wjdl9MncSSLFi37btNznY4pF+ihB/FteJzxumHemPwbnQ7
BuyGay+R8i6IsWTl6Ckn0mBMY9q4VbBwFaTDkhxNgPe69s1s033vwMidv7Q2L7ZuNuEiAwlHsjg7
9is8nJjD4oAc03ph6y81aLjOfZ9g0dkt5vbxqu3uRuPg26Dj+3udc7kdB0D6DJIA4zU820mm2JSm
C2vUIINCLPvwwarurIzwQOnQGbyODCXjGOdzeJzRv2WFtIhBZFK/CEZwvYoJsiFxzoFBka96Qpry
4euUE1KhDionjINk4Mao2IzB0nOxIY3wLWswaQQbpaVcmyYypbpfaImGjPp7zDMqEE+2OInsEGPF
D4doOdL6JGF8MuFLmMqk9eGr5SoTULb8SJBLLaD86kuXv7NyD2TPucUnQd4ZmvT7QvmHcKpWPkRm
oVVEXTzidlVAVyvB1xi/GRPWHZJgrOg9pXsouEUIqIE91oJphMoq0YsBinIJkilutbRY1Mk72Qar
fM5FYxZXNhh5Xe+ubatlgJpEjnLVt19bs1oFYm9UP1JYmb3Il27HTc667cRX9O5YMSmVVofW34IO
RTpvD1jb+IQZvFdCZcS0GcRDXZ+D2WNOpWeIJx0AusfGxR4Vw1F/SY5eDedDN6aFznYQA/OizN4G
KzyF/RwYVV/BwTGLit6r48p9hvJTkjinG3d68VoCMLS7g1WSYxHh9mxf2BMsWjhN4/iUjPdT+IYY
k3H2K5U3McSCwLBgTbDYJoYUyxloWgChXwVBbJXz4oyswzROZx+SlbNVNmMt55qYBhpsqlPqchI/
7/AFrpp0XOTNdVLPKN1y7eqvGtr9aoKJbcOTQdadoVaSN6ElF1Nq4YrgRJ/efIIIa53sM8Q5ojBX
ZhsdpgBMqQivGw2BNOdcV7w3egAygXPASfcsQ0g9vx9iqjmKRcTcL3DbN2E5IfgjJ8z+XrfvYesf
+1y7msCF/P1R+Ie1nWXRtoAqpmBl3/Oh7qm9JJpQx6YsqklxXWSrBCLuuDZWxXX3WTfyh6ryt2N9
qHxaduJ1l3Es2l1Mz9t0LZfhs1Ntutd25a7rTUPOBaPKzd8/4x9GQTziWWaxIcGwLj4MaJPYhBkd
EZBrpM1C7+HUhjal80NoJJ98wj99wF+OJD+Us9VUqYa8ScqaZD/NF7/1YJWPf/80f/zFdJeBuy4o
zD354RcLRmK4wmEk0ANRzcLaeuc3fFsP3Q33gv+bs8Nkp0RRLKSJien3Oilw+76TeUQ+FCPCflct
WASuCNNa1afPfqU/jPatXw/1oSSLQ1XGfcmhGHBdQRtDDHhH2PsyTXheaZ8U4X/alTAb1znzpY26
/OOCM3Jd1mMWRDtGTenaWTebdtu99SvWqlDKtv4q/flV/k/Ol//fPC3GPDj+j+PtH56WXfs1HX81
rlz++Z/GFUP+y+Ge4lFi60wepOTM+elbcf/lYmjx2Bg5nFeePSvO/21bscW/8Mix3jEpyllkza3z
v20rlvMvXDAeKrN5m8qc1f6fbCu/9x/4Yjg6SzkKfx0RFyfA7+c1SBB2mPhq4NVYHlTk19EsfOp9
6myGDWhc8uxYc/ViERS5ICUOBwE9sLsRnf3MoGdhdsN9bU8blKs/KFHCzy68D28QiiF7RomthjW8
a6MG+/0NxkNgenpkjVfS7XlosXDARw4tIdaNlGQJ9iwseCQRCvNz3G/2YRG/Ndin76MqG3cFHQJY
nHAG8GG+yewJggP/kV1RNu+//OQ3P2dJvyqdPrRSgjdIH2fSILBw5Ldz50/yS+Oc6vMv6Mw4EjK6
XotAvE7hSOgIveUmrLuOWPYaFKdGPmor3efJ1x1WttnMi5Y8AIIC9kCoYxjo7B0/S37rpOnWHqZ0
VXTl+KVGymKWr3QI5i1q5eautcqHoLQcegIJOComBWfTeuO3isKYSbi/a8iPdzd+GOVLS2u6a9m8
oHFwH1QVt2uhJydhj/IAXFtbw/TOwmVWQxPASLeKclMt9T4l/0SJd62V3Q0RLizRcgmSGRz5cK/F
HZ5cgm9a36tv2y7uVn//Pj8YLi7fJ04ml0tG6uY/W9NJM0ujHWiqylK7JnxHsrQvoSYVkHMTKdBg
+d4O1eGuHXMDIoLzMELV3saGQVQXs4VbIbuXT97TfJv/7xhxfk8GuyjLkug8WUs5Hx7cFT6IPspp
K63KJlyx1hR2+empVFN7HlpiwmDgBiR43PVJ+T6RPbeo0378khX6c9EZnwm5zX9cHNw1DMmqRddd
buIfNa6ojpuuz5Brq1YvV4LC7ZS5LCkYvUE3a4vXVpGTYLWZzmhlcLE521T2kcrtnfKr8tWUvXGw
ktjYZ4mzKxz9VQ6D92LHBXLArnjzS9s9tEo3FjLI8ENMMZ0ysUG7rreJjMpGgZaqSQ+5lUTr//mr
lsbsquOiEtyAxIevOq9qM4FegTS7Kp+I7DKXpcEGqA+DbwV5B8pS/ZZQtfFR+l/tQUtAOAlznVvs
T7IC4d7f387vD+X5h6cv13n0s243uR19uA15IxS+oqFj7r0sB0nXGysg4vnNmOjZDXv4G08F9u7v
x/ywneTmj1JaMLFGMaMzn/nocxj7KY652TClKPJHzUm4mVg0nnlvcym2I4lPyrdb8usin1Y47++7
qWbga1oREOcXJw2yY0odeFvZxotphP4uNKjFMld+pu6+yA1+vS54pyYXhIlsybJnu8Tv9758NAiS
tB14ZuCLggTeW6UMIFZG/9rAAw6v9FJrNtVQWo82wy4VwP53h9bfx133qs24yLyxh0M3mc/ST/jn
nTQBTS+5oprM2ndlX5z1rL6Tfae4xTf7uvWSa1WilVXAoZ0MgPfYGsXzaJMQ/fefwbU//vjG7OxE
/EVmIf0BD+3fPx1JgJFKrLa8SuvE22mm2AytVbPqahidRAjZq1E8+GRA3jdaERyZ5gdENpY/SB8z
b+e/U2VU3AfkVh4KUYTLwIJ7PYQl7VXdVgScjMuussL7pHB/dCMJCqKnuQ+JIlpndb/Xol6ywaxp
bbXixfcA1Wlu/GXwh+ahl2Iz0b37uCMePd3I1/GxVpJYMAHVye7wJbjmFCx8NNz7Soj8PvOtsz+m
ZLj4Jgna5sBz0yGbKNSr18uTK3EDtQQqrmU+C9Ig4OPZZPT0XW49ZKRVIPF4TAHE9jqta5Exmbzc
42qfLJl8yiYmCANxRs3Q7yWsFPaHBf2sGZa7StXOfQNNTGq5t051NwAz4VnPug53IiE5tqwKwCyJ
mK5jv4QY65rbsoixrSZVcS47fab0jEc7IQ1G9T1hyWMjGFqpehs7jBOaIQxOQd61i7EeZqVGTwiD
bfmsdK47ntw7bZDBqTTvPKO1Tp3ODTEqibYqaiwnJTktOwbi89bFjs99D7BPRnqx7ueTT80vzjTQ
6ybNQ2sKxpi+qx9JQ3KbtWFr5b6tNXNeroyLie75UI7mi+ZaQKCyUDt4uTtjCX26Y6f2ri8v1UQe
vOZT0IDlAHrqqaUqc/0HRdk+dwgqCb6QH4NM2tPlIXP9GrxdNZBGawpMojJ/MusOBHeg76TJHcB0
wMaFvs9gtQRV3to/it6qXkmMixc5Yu9jQUMe64V2CEqAleH8vwqmk0neFbdt/NoMXvbQmEPHrGS+
wThGxlo4IlgwH0W1dYoZx+2Yy0hWxksgQ3Xl5vV0287iNYZG0SIp8Xe2pE3vRE9gqmjHaqGN6Xfy
EetbWS68Mk8he3Gip4WdXXsamHzfglxV9a8o0hg1eq2GOaapDnHXl8cqGr+VheV+zxBZp4l2ulwI
qMyDuwYzf1Ek0ItSuOKcwq1RSmQ5cyFki0hca4Fw1qY2ONuiNx7jgLmtqWZrkCuJ8YrB/Ab+zcRP
yAQriYZ9UvjOIRmoKmRbcF16DN8qVvAukjwABHa7zu082Zk12ZGenAG2LvQMfa7hLv9qJSxxq0nf
2hpBSLh1LFwQXOVT5PUx7CLHXSOPcjf4nV6CsJ72tdb2G5Vy+kbwzfdTRdqa5QUO/5h4RfjsHCCJ
F8GQHLP5ZQwt8o1rYLYBiZ8NWMb7y7H1FjhGZvYV53AbbbS0IWa8gHnaWeNEprz6gUqyJBwpcBeT
JciBk3n9yDMFyJPTuIQA8W/lRu0cYgsYM3EpPyJTDks/0IpVNMSklhSwbGTB4OtSMSC/zBFWCfu+
n7IrclPgQDpucpqEGhe1OZVr2y2ihZFF3FGMxlz0dbhvrS57SHoru4d4BWHQw43SO4fLJwi67h7T
+romJe6UabhyIlcXN8BPoJYQafwEfZyhdMHuwDK7t3gS4VXT180m4bFyKqvp0OUOMYRmjmTSTrxF
EJCcwAy1WZVGgkY8vLUEu4oiz74FhWPDQh1fK+LZ7aYeb7omTo6TVtLTh5AoG4IQqgI+BPaZs+fr
KaQvCECx3yK0i/T4LgBOn3ResWWINW2tjGmlhyN9678FqXJ3ZVSK68nN9n5ZAV6OtS9x3w+EAzFP
7IdYXScj8dWDPof4KKhfwRAesZDNTDCitJPAGF4v/6vJQhTvYw/PZZfqYjpVrczPqMiAL14ejzJv
3G0bEDsdihyUzJT1DyIgRsqyksdSj/o7rr5XQZ7iujLhb1gRuJBYIIixSSfY6g6MKaL8fNjdvAij
GJd1pJcL34Fe1aNmvDIFDyZLfYscG9wf84f7ELWL3dvejsvGOUSV4TCOhF/ZXh7wSbBvp0zb0xoR
4507FQrVDr9DrDyI72F61ah8josuiQ8sh50eJe9VNkFoj/HKGREYFGjMRKwG7V2i9U/szMxdEA/m
Pkgy7i/gb+7sCsXLQHL4ky+Sb37Drbytmfg4Zb7urbzchR0ae7+sw3tDE8AN1b7Bf/HgqoZ8mn09
Oc7BQ6u+Dm1r/BJp16obzn7R3dRNxkVuNuBabF2RpEKMRmGGEE7nnifUDALU5o7LcwMU9iDjkkgM
N00KBT42mrOps2MI+kQiLJRbr+6S1yTTzgO5gnZs5dc6PcOm1Kyzo/fo+XiiLsUoijXRhd7RJlJJ
NwD7T1659PxekmFCDo8PpHnhGpZaepk3ruM9F0R3Ezn5eDNROK2lXmxjmcP2NGS0rCAP7cuoITRP
+vtAtNZdSZ+0xEHVEzleDJtOEmLSlttQqAWJJAnZZ7wMlqMWID3tqyJMiWc3M7W1vDIkurGES0ke
+CRVfEr1NJnTRL1V5tTDaZ/HYUPmAi+OziBWCqXWxiCbOyfwxLpot1GMi5X4h8bvrccsLuU2s/zr
GHFqyBPf2CQ2wOO+84LHJFtM3hCcY4KdOQ2964EkpGvem1g3bTndG2F0XWv9ti8CWEWm922geFrI
+StqlGtBZ5/gw1VA4mrU0IEVTocqyJI7p7OBuuvhvTNo+dVUecWuiF0S7wcyqUqZnQan7Jh3TMOD
rHxQtXVKnoBBGG40WvVRD92YEAFzp5yRP1WyPtaB8xbmdXZuDebPVmffN0MRLMthJAmJzBPoEJAH
vcy4K1sxrBLA/tvMRQvn5x1JK6MgKzetFFUeirHYItDYnP+zLjq6RdzBdweZo+0bh3+jzHxMUigE
Fw132dmq0h2SWBbPXNBrFybSHZyBB68i1aX2S+OqsJr5bhMHt1lkcR7E1qNMwJil5Z1ShIJPurjv
gpAIqLkbIJuDZXYQUKwjArsZGg5BFTMtu7KLV52qpqfMMDdxRKd4bfj99B1IpsdWdE9tQ8EbjIRb
52W+LOaPbuXB3TgPPHrWHqdJsj6fKvcsYwRG/tQ/GGFP2kAcBsSseJBBreugSNcaY6az6zY875wx
W5U+esGp9xcGE5OjUfno7HQysTuoNndT42tcf0O0ie3pRcbVdynggpm1x9nUFy3cbLcmX54Mxr4i
Y6ZOuHSN3jUfp1Q1qzaLHpXqXizQ/3LI84dmfho1xLmBj5WNN96B3AVpGUkMqXo6A8t8c9cF/Fx/
7yM+WHVo55CZYkbF/IwPznUvXpNfBkSey/zCMuZlcxRBt5LwBzvV3tHlhajj1RerUdUh1OS+wmG2
JLk0IXMyba4vLwEE8RaW2i3W52+XLzyMTGtfgSfZmQOunvQzLdy8Dfitp3NZhFizqweFrIP+5feu
xxwqPJ5EgtLKsQRKbS84mVPkb5tMNKci8s927/Zn1ozQz9hx3fz92zL+cXg0EbOPA7ueMXvbPrSU
kFFDzxR+e5WUrVwMZUQykReQgsgKfFHqeg2+bDbWFjIgOMgjxKlbV4h4cZGbXkG2iTCmbSdBhTOB
MZGfhbSQwPnOfhzJzd/frDXvM377rjwXoYQBREgiMMNn+Pt3FfiZjfufRIfIyCjOE1exhr2aVNEf
LOH2hylM7mCvAcdpg/6RsMOrdDKt57nKOSbonBeiJ+LgUkRyywyX02Djwc8StfNa29tIHF4LuxnG
/VD234eoyci8buhnej9ah43uvNbC4yFZAxRrJrL5Qs/+bBz3z4/o0fzaHqsWB6qL/DApHjQVoxuU
E2BHKspJ8aRcjBqDJekNxaor8jnpkrNVE00Fm0/zFo7ux4e/f9H/GAoanmc7nBhwSNhXGB/3MGEX
0EzYYAbD2iAFVYshAOgo5Ql3lLe1THleXx4O8eSZVxqT7aWPJmPvKNQ80q2+T6PJeheO3SdnwIc9
Chc3bwy11GzIYBVlXv7+l4t78kZTw4swXdVMyo5tZhwLkxSHYICmFwTk/xnpW4ePY6XlCL3TOrZ3
XUuabSbs4ASBovjkm2KI/+GcNHXThu3gSHQ9/Gr/cMGERe42PqkrZtxICLebnzMGb2GOLSkMyh/2
ldE1m8Bu9NdWlm9I+fr7BnXHLvfSfA3ZPysCBnB6Ge9bM033Wth0UAkckkIUhHonzW/zeDBOXtUv
0tSBXNigumY65z2RgbpPugLlt0ZarusXP6KGXWCl5H1TAeVvsyC7vozA3S99oMDzFR5qmUuF4Gj2
tpKtQ9tuuOc4TOLt5cq4NFqy18iOcLg8piD89nO49LMmjqQRbaJIq29F673y3d6lLWPZgrxXek0w
wi0fBYjlQ+J6SJSZNNSQ2W9N+YJV9FLpkUmFuVQrjYcAOcYqbQcK1bnFU4bzrVYj6CentR5RgtwU
JWhBP/f0oy9JI4uqtW409tmcXwqTrvrfvWgfwlvPR+dK0GmsStXO2H9FnmjdCBySketfla5Qb3b+
3tCV/RjIgCDfx8tohrPoUARJC6Oa24nrkfo0dcVujJ3smS/dpv+KEr29u3wUXfO2vfTN/WzM2RgO
PUUUOiCvLack2Nsr76zef0/9piXgxgcnqBXp1eDp1R3Bloz5e8flYUNmQAq3ep2p+LWiLfrRWggW
EkTfxH0gSozJZVJyyE61V9+5aTXibEFCQ2nqPfuqTRdBnamHwaubpaHy9nbMlpaiJ7YY36+soB5f
gjEmUUEZ0Ewnlzi9+RwaVUDpNtfkhswfxozRhzVV2zDRmRZxfZsU/lQMXb1K5yKoE4BdC0Eqw+i1
J7uRBysNyfQK7rpMUzeiTdXRDPWWHY9XH1tSaJdccihGDECQcwGQJCJ7YBH087QRsMOMOrce5zn4
sXJT8pVcDMRx6H1JioiKzHjzSuLiutbWSYcHHTqRi7SvI2WzmnDFziY2FZMDl7E7Dju7js+509S3
EcMeMuwwcY6OvaxEwakSWmvPbA0uEgbaC7uq3yoywx/7fArO//lTm9lEr0HQWmie5900I5EUQ6/E
k2w6LgwSsiN4PhBDOYiumfpVDL6eE3W8TRp9WA1p8cPVQPwSCoaOUVl3l859oOndh0RDHF3GxMty
6kh61FPE93bx1TMnXLtGrG0ILlSI+XUi26tJotVzpmuUSsHy5811KiRgS916Tiyb+GgZ7vpBC44Z
lQ/RO3NKKU/A+fo0FqkzARTN/f7Zmb0GiV3f+HEOYzU2EWnpgH9TOueyxRJJ37Ahts25z3qfp5dn
fK9i54HG3z4jSbNpDaNn0lHV0ck4E41Rv/O1vtn1BoLppVEHON/K6DgR59zPp0A9JN4aNxgFgOGG
D8gaG7JrW0QvBl3eIfLdRUFM8l4hBTxOtnj995kAjvI8QQpEk08lEUUIrE18KOX82xJyUWOkwzEC
CUDX9FMLF+uGp07GDmAApxR3XDzBFGxiUOwLAqLauzBo0Eq5egB4YLhViPVOl5emropTQLvMqjA1
d7qbRfdE72WZ29+TrChoUAHXG3OxomVMcK2mdDZ5F7xnnVCkSJH1TOCjQ/NJOjmduZxYv1wey27L
bWJQEu+r1q91LW7Wl3efTQSKVkW2vfwpl+fE97BU8cz0+11cS/AaplBP0vT35WSbYAto8afBb1Zs
vKBzMqfb92JI12SFNKxiUa8TZBVqurGuHdINL+1xJpi0drJZ/Lxbh6OJG8eqbqBsulddM0f38UU2
Umobj1+bIB1rOlpkkUxFfIjm+qwK5a3uxPbetc2Bi6clpHesVq7GAlJP7Inblu9c5VZ9knpUL9o2
qzaK5drSG11SndNxpQd2crabnss9cL46U2s+xq2fncdJfCUZFPaDbkFogK13MrlGTkA/3DWyGP6/
sfJx8U3+wak7YxWrzlqmflnsQrsmGcZJmoXFjGRpNkF5DLEDLdscrE+a4m2oEeuvtSYal5zX8V1e
4PP7eb1cKvV5mhOllnYTt9a0Yb1UvpaCe9pUQ4nxlIJxHwak3SmuhKodm6uWmpr9gHWvG9bep87d
VMLJ97ZBcmZXjF9ym1nNSPCjRkTySivIxtb65KvOfHuF8EbbpGXy5Aw+RqvEs5ZQFBKiFIjDzNmq
Hhi5X1+KpHCIjS0eOzinQ3Nlm9M0SyuTjc0zdh2Upby1wK5fBdXwZtGt3xYBKZ61S6Nto01d+NLX
b01GgOueaPqjh3Jucekwga5iMGH5mY4yfdNG0qOcQgXby2SjscIO9wlPTq/sXkwXaZ9wynrZElz0
3OsvQaXOqglJX+qzbzIJxx+pehj7/oGQpParFsPaz7/nJStAvQJbqF1uElbFAtyO8ua1HfGZpEaT
39QwtZzcTRZOqbMImxTmSdPyXtzOuhu3MeatO7PMiMbEZjhtx8qFUs676vjcBwMhbBiQ2VkHWn2k
uAUrb2LuJQ7gTdip3DfWbLimcSsak2lM14ORivTgIDBT0K6LVePWwT2mYIgLXj+95nHwECCVrfLs
1h6tfsPOgfhAD3I/mGCxwp/dORFpY+Ow1blWbkcexDwmSlS46fwcM9O+3WRgSK7iHo66Ez3rVrMb
dRaR+WAYB6SxAt2qy3DKMciJg8u5NwobCHmFxJNbIYNVI9yYuQMLYmJMTkAqI26jub0sdOw8RFUa
7aum77f6UJAtbCHzWKBUo5zAJZclg/2e9smpNUlHClg3rkmbgnpiqmkxpENBHkVWnBuXRLPI1IOO
WLcx219agjpEYFhQCa+Zp+FMCTQSmea7W6AXizHsWG5SrMJCVuH1mMr6Om/tA7/wZhim4jkqgvA4
cGFeNYGJf9Edk7vO955VmiB4RYBJNKEIH0wxIJ0s1KOjMx+zKy+8L0q/uq3cjaa9Qx+YkywpSFmW
Cnz3FvRpvRi2Boz55WVkEqdPwkVb2I+ifE1LAlez3Mj3bSOBjWdZwZRtDG9yP2EJVOMG0bjf7fqs
C7e5cRhSkPLTvBrLCoWYuiPDKJlvJt381jqvZVCXPmvKTvedM6hTGAWnWhALaDrNXuuH6jVjAH3Z
vxnWSKDo5BYnYSCcDrx+2OVhzM0lEQR1JhXDD1tPXieKhjVVGmrjWiSbeK5qIKOwY+iq49/bLpRg
87r91w6XboJOwmZLRvMlgFP83uGadpZAAQDK3kcF5Su0PDV3qRRYCdEy2mXG1dfdtNGMOXmXRCNX
jtaOO9l4ODXK6b5pDMWfpo7MgUEM+aLOMptEXyLeB/Gix7C8IQMEX1s9X4X2wlDGdFR93VfLvJTQ
/l13HYxZe5AZiYGMxiXUNBfX7vzH1Oz//Rf0yIRGGe1TVwFHTzoj27nYd452V2nrFmLntcgoRaPW
TNg6oLwumvShVEJuhyrMH4bKi7d6uNB0Erys+flgzC+MdceVEgTDeS4bKnqe6jwWXn9jZiVxOTa5
sgRTfIlE9wPX5Sz1oEK1U6u6tcYQc++As1tri9N/X6IsRmU16tWmn0dcljcNJGB4Wrvz0HHkO7sb
xZs3GHBqxg4EfpvsfNrzRSOk/VghuxakrG6CPifIYV6oORpWRZ0AAPwOkaGwMxysqE52l6lNzieK
Au7fkzf1W99t5KIUnfFQGMDXNX+8McLC4gHCSQhxziRpiSla7mZfs6Txz5cXuPPNKdJA5+io2/WU
2dV/vx62WF9lNdTbyx3AqcJjRXm+y0YS4Xtv/AKdxiXnlNGjS14HumzIPGXz4IWJurHjhfbm1Hp9
JSDZ3Ba9ow5mTjKY1pUBtz87215GeWylmPSrU5bV0aFsrR9j2U03Yxi/JdB8cEqZ6TWRd+HPtRDz
8DObvrnxVk9FhsUycIhMmOudSekuyUgE02aEbw5emS25yuojKvJ6L2q1daxjn9ral6YnnE+kCYyQ
cUgRNrcPIhbeU+5EL46S5U4vWA6z0mSO6vUZXbZP2FBcPXe1EifCJzhvMo8oTkZbOy2LJshzDTuq
y/7ze+C5/4eo81pyG8na7RMhAt7cEgRtkeWNdIMomQYSJuEy4Z7+X6TmxLmpUKl7pqUikLn3Z+U/
dI+CmmVn5nQBD1bRIaFviQa5cemNXqjOakz3NSrwTZoolK8hBXF3poyNeuu71Pmmmh5BqhHtd+lR
+bIWqT5CJfyaZ1WecnsaHleTozOS674h7CQhWbV8Bn1fF/BdY7SXz7bX+6housTqxpk9vIulVRPV
xRGJRfV/s/ESmfrfQpVPrrNFs4hdsakC8Vjc/hu4k40TB+KFFuC/kV9Nn6YvjrIpj/+45HJap9c2
9L9WMSPmyq3/qt6htSDr0VOYNUWZEZYTidB3r+ZoOuPrMw797VeQXAbFpIJihtKm6N6sKZRa8nHH
mV1eoz48aKsrE9tYh7PpUVHlGcp7ZZqlVLpcODSb3ntexOx8eqp/r5RYuN4sb+8Z6WtppManOadf
QWm8Rnm9/uw95zyLUtACUlonIdig+5KsF6iWt+bmFlmZMh7TwZRPRFluo6F/X5FO/TWht0e5+Nzw
MBqGEuFfOr9iu00vduOLp3keojej30YBtXprP6zJRJDobjIKeBsgO0hbyn51YYYH/PPulgKrIyJQ
cGoUe4nh0dRm9wt9eU5knfyIztIydAnHDVOLh25RWwcAceukVLOX5eiD/NfhbigwDqEXBLKjbmFD
07iDgOhwV2HUo8PMKMkld93Bp0kt8Peei80juN3iVb+r5K+q9hI+h+WL2Gikf/70gd0JdWg/zbhH
i/JJh+Tm3+F0HXTWYa0hktL29rKVy1O0evMTsISitSs9G6L4budevfimHB5W6b30Jf2BhNDgbDSN
kE1ztfXu32U7dIPiUmNJGnjHLvdfCdu+dBgo/00UztxRDenQujib8VpmUULnRv6k1yB7qmYK1nG8
Q3jdvhWO28N1yvFo0aOBLmIBJJ7Um3t7TkyDYu+sdtMt+tGRHZfGFYbW7mlpAQhKcyEFNFCkxHm/
lg4DrR8O6bOJQ6rzjC4xlSPZAtr+2Eukss3N02YCRZA4ufei+QCOU1yF1qg2+/Kr8VV2gdKngdTT
DjVptfWhpsRxRftp593OLjVNwEUaXqnZCrYzxOtbCh/etsX7/XK/f6HjC9twcOEPkV/GYBjf8qwm
+VzUUEZ29MlCUx2X+wDnO66K0x7lg5uJ/aKR95XTnOgOVn228i5RgUjBoIT14AGrET4+0bDqWA49
RAanoT1WDK+RjIVnIVYw5uFZV2sTc5HfytZR42TNqz0YLV1ndoyRZXmRS1acaGbaqGgOTxWT22Zx
8xkgI8terOWzTwkV6o0p29ohohy/yB4QUC2JNMMqCedyAkuaqSAr1+rRyg1ce6NzYuMgeslveNXD
dmA08iAHhyqNWzKTXgKDou0m68ptA/G3yTxCmEY6EakHQVZW0IF6BTcjdiKNQhy80LuhWr+Z33Hg
RMOPniA5ttrwv7nxyiTzzPZcIHVJkRz4fyySx7j2AvpHHdW8IXKjE/JCzYz44hKWWxJW8tMgy+LL
9eydWwDLm316vgNMM1kTDHS4FAkuJymMluinbhp1XLCA0gwaUOxbdz+wjfGWdS9dM5PRYBYh74Ty
TiNWyjvvo+vFSUTh81ehDnExrPC9JCE3kYT+xX49/BqsFb0Hbqtu5wAVkaMR9c9uaf5nV6I7qXk6
RV45XbmV1GOI6KSLMv9i2PqjkPxolBiaeJ0s+7H2aBw1Z86WmPrKZTtVFKbOJq7CAeHy7t9+XkHb
sVQP+J8iezt6U3Ra7Px1vL/BE/PMBkEYKRK4mfYN9Z+X+69Q2PAK9orq81ydCQBwP+d62HU6X3bB
kBY7+JPokq9+qo7K87rdjFH2CR3Pnki/8QL27l+jdQVRyuzrEpVflJg67wxl+A9l/unI9Lkl2Wrg
iiBQVrjFs7gNw4FB4GIWee/jpIxtF3nFy/3LkOKed03r6f6d6qjwnsXw1Zl4LBuLVrlpKRSLOUQR
NlzP2v37XhbN+jjY+mczUaE0RcMnlwFuZNtUERQxAnn25kf0Ssbj/VddlxrbWeY0LiJJ2KcriwMG
Xe91Ivh7M9XReu5vgrilonVWTsZXM8osrpUwUmxYNCP7VKiWtK2bt7+tncnmJYvyf3c97xEkw6wo
waG0tW2nkOf7/1GF9xvZX7LYarihIDjv40GXImua5+UF80/9ZC8VoqLmaXJS56HUdvpM9FfwZHWv
WgaCvOMIEd3tdOktyCpcnvWp4to6mFmhYsVDcrJTWqLuP0E5UXJjtT6NLSF9p036V1VsJQVv80z0
+EvQrOXVMjIKFm9iOUV05lotlCb6GsnDOhKDNqzhgazXNHYG6nup+Paeg0h5z7MNHBuQpMIGZEXH
csQnilhjQ7Novp9F1x1WBCpXt6Y9sypINTE70ou1UV4c5eE9XIsvKKLhWc0BFas+E6kZSO/V0c3J
TENOsZUmOVksP4sb63//kkvnXCgN8rVStmRmmb8fbCceo6B7nlzyqgEi3cv4aVlN+2GF6bZTcnrM
hmrvOzp/nW4LobeIgttnjR47TPaPXUSbcxDCvAwpacA3LY93u2ZLoFfGPCV2WaTpXr19sdsG07m9
nPxqXU56JlAu65iH1ha5faoi1p4byaVtIBPxjpZVnbzQpNWm7TgGSiWxxvLPNiz6VzcwcI7fYesb
0jmqQD3k/81DoM96Lsez3xkh0gfvl0Z5eu4tzz3XuG9buzafR6s6ZMaLLeiUFFYEVTR55/uXobC/
vSlsOS3tejk1NHfdn7j7A+jUyCooIS+OuR9ykjQ8TMi78wT/tXsoNHdoa3jdSx2KW30QlVNO6cei
UHTsWWK53n8Vtib92o0PGjZ3ZKNzGNy/WD7AHLxJg71y/C7CvLtMepyu46B/RGqtXjsuK8YbRaM5
x0sXlI8VlbJBW6anJRN//uksacU1NultOkHvgs1vphB7UA386RAsu9JuATV6X5PpbRfJPEZTUgzZ
+AZ3n5+1TYebKb8xGrhft9Eq1pgAYgemajsV4D92SKzI0qec4HL+cpQZbkmMWB8DomX2uVNPSBb5
h2JJvXjMWczSPmDhXdvxMzUsM27C1T7dv731xmQk8wD/gETiaJlf+CjPxY03XrPSAGVZ76VdPdoj
rKFdpT4lTadvY57Ohyl32n3g1c4HRo0HZVbTrqgk80fcWUhbN33JqVtm+V9/Kt7bJgp+RiNUuRJO
cSZ8nn5t7lF84cW86W56kv99i0bi/m2p8+DgdKCKDvOuK3TwI+pLCzZTWNe5kuPzOo2/UuWLpGbX
2xV2KZ/avs53kab27P5t6DivwvXaS2ci/Fo0yzCdvfnbWGQ8VaO1blRJQZVL8VZS34QzdiHoJy7X
q3cDd9rOlfsSFmss9BCnYnFf5qp2XyDgv4xllg/33xrWzNuOaDc3Qtfevz987010ZMruf982odeh
yzaSJZL5xhUea7Cr0CetBkrsFQVTbhJcUEegtn3NboZOrAEs2TgQ4m+pUv4zl2t8/07Ua/kGAE7s
P4FHhKvk0YqAAzTpMZPid4QyATkFD+jQEmc0rfaVHKNzMNj+n6L2E7x4fw1Lji9+CGFdd0N6bur+
tDhN/tqZxWEgY7Gel79L2RM2eB/yhDX5+LWpVx1qZe1tk3PhfnBnK9eP5LDZLMBam/uVKTrPe2Co
kf+IzGodvYe5QKNzO661WL66qmvpssvdA5De8jW7037x2v46ZdmbN9fZxWcBp+myN37U/kz6r17G
x6ZfehZ5AumGgpW1gRA6iC6vk2rhxlCmLb6ybH6sFqM8WNOkYga66IGuSP7gUTl8+974QF7y8q4H
LSnJC2F27J4MAQYZgL7+mclbUrfJz3WQzaYNF3W6n7UYGdhavUolFCfW5DVc//8XB1Ijbq1vTyuD
CxxIj/d3v1pm/d5X9MXPUdBT/SroRgv4P7UKd3fXGmeMY9xsOzFJ68cKPrXN/WA6mWrw31zs2FWA
55NHi7LDSG6w17T/OXn/Zhb+8GqXw5Ovc2SUY5s/CwJOD23dOXjVhPPUiRnCWebJUKzlvzegur0V
Q6a7iwuBo51srzpnvKx4Xp/8vHafUG1SU0vtULrk9dHljv1qZp6utTv+u0sF/rcyXZqLnliFNgPJ
WLHtDL/VHGaoynKzjhsLcMKw8vmYZp/ippTzVVc+zHkYJk3TdZvFr6yHeoHm6Zz0a2ZN3vRCVk84
hZvdlKpHdePnfVFdKjWgRm/9botj7TmvW7XHo9/TGmqwXt4EQtUyktDAoYzNHDxTFT4NrhaCFkYo
53gnBwJEG1vHxoiyynY5BtFKEyKd6Z03R3/piV7cbTj23Y7EseDBNB+Dyab0k9CBWlvjG7O3+ZL3
zSHLQvtyP5iXIDXiSVb1wUHgh3/JfLgPq+0gg0M6hc+AjxOUj6gv7m3X4ucF80psGfay6IlHUW/9
eqHb9a56N4ewfJ5up8/MfXRsltsY6b3i8OwP/QT+vBT1OavpJHeX7sLqnj7bmSWfnGnaSHRpoBaG
iO+cvBPgU0xb9Vw3LY4WMfXfVSGODbWlz0IXbSzd8X0pW/3srNzohkYt7ddODBpIjlo5H2pNn30x
Rs6TYw87b1znK2LeL6nD6WzMK8aeVAbPktjr1KPZwJf4k6Lb748+wAME0vH+b91/q1hKsiwyOHeu
LY0keWb7nS33RUWPWRrBtLsg1lnVXXt49T3K5Cy+C/fv85Pw8V9YBfEura+R3kGXTybzVrM4Rvxv
ab/B73cyxl20e70dixuGT46pYG23a72Yn4Ht/ViLBkLGKvurl9HOLNe+udToF5MVsXlyR1t1gdcg
Bf3mNYutSPu7FCvRcDP5zV0HByx54kYKHyECOy8GoB2300iQQcVUepfM56PKD8VU/EwHpz8uiy9i
lTvpsQPvok8E4MVTFXOiL34vrlG8kHIbPuDre1KINE9z302XfkIuCQpMjF76LSu0RsVQrds7QK/a
9vGufTTM3qdH1G3QNjIM4yBbribSZ26jOjsx9mCE8PUz29F/eQmPkiLi3Nt2+3stLesxy6tfvQEw
E7RW/suVC/wadyPc+4dk9oxlGuADKXEUyor3w/J6rhMBxAtyF5GHkS/GBVQ79QFevhs9jleJYC6u
x+xUe3TVBt6v0V+8XVFaL+4kQPZy+B3lw/0t+QMI0S5d0vEQRTnwD4VgMjTnvR7RiMuM4q6wyb8Q
Q5aR+2iGNMDSYLNdHbPAaVD2OxD8J+pvmKnV1ufUboc+sZspONRs9/HoES5Lw7NIogiPjctNkU7R
8joS/Mf8h1XAs1u5X2v6sURKHbZT72evrDA7CBCpvJrixbTXnTRoro/Ed95CgKM6f+79nlbZkmib
ZYTzsE34/ya3fzCSIpxZOdDz/pyOC0L48CU8qlqViVLGF3wGOofQJsmqNo/ZrSqGPRUpeqS2Jqu7
HxlbCGYCGQ2DHy0z5TzRFd476pTaskkmUZyGqgdTlNUfq2W+Wsv33gQcdgCAE4Q3M/TV73wiN3a1
7YM3e7eHskuTsh1KqBCd6CncdmY7PwE3xfaq3qFavwh6/ilmypkLI6kcOeCzpKFAjb+H9K+M5udU
6N+ZMxE3qWTHMim2PDn1KSPBzkybXUpxNQhwRBLHevMZpAZZb573NzemhMyVbbfkhx75GziJvJIb
sqmqLyKU0p0SACSZKAJk+aUHyIrLeDWW/0rDbc9RGthbQHsgbdIfdW/OZ994WQtSn0YLT4+kRJhz
Nuw2vVFDJEbVxOBIRK2b6ZfQDvQlyNkE0Q018dxDsswL+QwR0vvz4EXNHq5iIrJOvN9w9ge/Ltut
hiUgAUqGjn+WRg75EqL0aCNw3jEiGWcVPSD/tNZ7m+esIufW70giUiOnjDnZ0R4zsuVQ+YMuaQ7r
iFSL/HkUbr+fzd+NG/6WRr9ske2QIUOTcVIyh63rSEoK9H9g9vUmDXASO3Mia8OH/h34E7z0VKhs
jd74Lsw6QRfHdp4G341fu1vwNhJ+OxZEzcA1DcufaPC9BNfVLZmHy4VIqvBA3DlV4rco5oCcw0yQ
0JIvYXDy58PqRedeRahKyDI5ZsH8XlWSSlqfKZZUIYmWoo0wkUg7jZC6iX1WTzT8Wta+qpa/KfHl
yy1DCw9FnNke4Kax4iFI3TOhW8HG99zpIo+ZQf5oZMh8x2NDrJw36qfU08cwv6nGa/x8I3a1IM9a
+tjpFTYLqOPMQD0D+vWKo6V6iAq5V4buGJ1gZmzsQnolqVxE0owtRpmtQgPve1Xsl+2ltCcKjSVC
82Uoj3Ric3QirbA643Vp24cpEkfRDach43hqO6/d4G5/UfyFEfRyMthdT1G0EAfD1Y9mE+mTUx/R
owCiY1st8NEPyse/4LW78E9jZTXY3MwZZNZdsnb8xCbfJbEFZGo1vT9emA+0MaFsWIAzOakcIEZ/
dGKT2l7qvbtDmQavTIBk0Jrt78b30WVOiFlsv3+y9EdqUkqelwhOlFFdEQ3+DM3pZqURT7omeTuV
KR+nAZNiVU8rOsOI6LKAUBeLQGQcOX+iLlx3bvgiW8Kz3DWvD3qiXVhzs0KUDLo769aLKz+IF5l3
x3p2sKbVbOSjSziWUxCCo7JXA8cXwsjiYxmQRI6ZWx17vxO7Hooj0X3wiTI+ePT4zFcELJP2yLM0
pNz7bfFfO48VXVYC8XA375jKomMUYpUtupHakm6PhbTYuwWJgu2MAtXRwYNfOq952gBVWaAUKCeI
fq0JPPOGIlZaOFvkGw4W8l+APpe1appdkPtoTDOdnU1GDC6G9mBQArfxUmZQmQ97ufC6rtFLngPY
mdNpEWZ/weBL9KiqHjmzzL3LB2TbJGOa6/THxnTBzka5gzvbfytI6W1RosxsDLphPIR9gNLkvOWW
2mWNICYwnf1Edb/SoG1uuw8onsaG2sC7btyQrnRriei/yCFsWE0pDyuI3CROYW9WoFwNbNC2xqi5
aQMDe+YI8Z9m40hwVZDFndvrJE0nsU/DLgPrA43N5Opsg5YwRsVLkLqSo7QhwUff+tp9oyZDumSp
X6bB2lUdyGdWHPpQEteVUizsl8TmNzQ214iXUNCEBDoJ/4LJrcv+Mwa0AenC2J5xIG27ye53Tgsf
nqfhrq7WxO0if5MVX6bgNu5ta88NqGmcgc8WvfqBPe8xcPwvz8s+kFG3j1FYEzLBg8O8vKWAyz76
M6LB/IcJ8buBC/zlGJ6Ih4zx1fXKY5753nMxfo8cVltSir5ri0ixOs82pHJ5CfU1v+VEstvizNyx
+kZ7WOubyIAzikgkXihf6kUbrHjTCGItNtOAWoja9c0sevvg98NHEGCfcUjwmMlVrNxl61dwyq6/
2kTToy8GgqcnRSmZFO4fZ2TAYEZOt/lK1rMjYLlKLlkukmrjaBQtOjP+evRJ7OiVu6JOlLvMuPas
wQfMStVGZh/8tc+ubc67tmB1WQFFQe30ygo3yV7yEQl7C2wXxZb1gwQ6fKMEHtjYJTmQoEyYOTB6
zh7BIaPmo4VGwDRMnrST13HXcb8tA0hINqtjTSBGrIriF5Is1L6GeJjT6Bs5D6o9n16IKOpPXTk8
1CMHKmFTKFe+PcEQF/qEmMnudxj0nzz5r7D7VWKhKUFYmuNGmUz3qScc2SbRTtbY81AI4iZd1E96
hI19yCYJLsk1iizKGWmxb1Lx5IfjGKdt21FaWBP3Fi0OiW4Up+dpbV1RyCMJ6t5aQsJiNCXJ7HhP
VjmdHSTyb5LYT3K0+Tks4TcSpyQfwq1jqj+5ynmq2WKMvuYkjl6xxQYxEjvjNLe+uymleLD8ymYS
Jy9vQL+FnknTZDhUKg6HutgYBeO+F7bg+c26Leq5fDAkJKUqILF7ggertj2GS/Bn7Jsf5jSPSdrC
EPeaemETzeQUavswgSziPFQPWLzTBZAvjfxPpbnI3aWm6ibSl7GY0DB1xqc3fthuM2wjx3xGtG6R
Sckfxed5CBgK8oYZArfjB4EKPi5IIsDHDr8n2STsqfk47eYy/7K4cEXRnJaFWcvFIs30nthl8dKO
FR2EHkFmOca0NjV4Io0eVNWs2quxHMVA24jbVFjLU85FZr9cUCqv7YYrU4XIT5fwIKBMby+Cy21e
C5dnfIie3ezm9K3sPSzxzxsmVKXT7zagjwz/6DzaGajxCuHqFVjuJ2Zx08Dq1hGgjl+ru/R1FrHs
VGUyV8XvykSD2ViGhT+RHqDJpJ+WBEpKkfJn15mzB21foSTEbpVAfip1APLr4cTGRAvJRKm8aAnC
k4MHmMFh6i0EuBsmf1jZP/d29lFJGhNt4ze9uMa47cbKSsyBHqx8Vls8Ewc1jp9t1xd7YHBGL6J6
lwFTNZKDliyV/nWJ7IqSFhGLnuvbjXJJmfPtYQn9kz/dJuoqGs7MwIZrQZ5IbvUiY63nkyLNklzz
Q5C2W7dQb4sczb0VWAdsEcYOiTF5sTwOKCAO/TrPe6QLvAG9s4NsK4++2nur+KO8JTh0VrB3u9Ha
5vaIiWjlXbJK0z90Sh1xnOrtUnAUNKtP1AuxcCJiQirOozwVKfHVCo8b3GR3HZCzg154u0jZzo6u
hmarXPsMkwDwWQoC9wCievPWHVZWhxk305qqP2YevZgNec9VY2OD7aejk3ZfBAkAhDlYBQKbPOdo
2TsrBvCAtrLQCLytFYWbAjCiRGeFRL9Xr8rjMHWkQ26wo35WkTReZjg0QW6GH/yS9RD9MANETEpQ
RKhJ4AxTpakqpffHrbIgtr2e3AOfCJ0ATE1Av2Rp6kMSpD1bkGVvU2zNm1nO02aQZrkvjbOvivRU
OiKKpYFcywMVV5R++P6aOKmvNmKmfTE00zyp0ODZiwRhRqLk1uN+4iN2yMhKZB/mO1+neYzv7aSp
jNuEfXMrpTSemgCZCZV1JxG5KyNaU28bbGjj/JlRc7KJ6nxMak7WnLiRpG7n72iwaWAron4vor8M
Wvm+noMnIP+NqkZok4Zw3ULUZGWE1tPAobwPYdIBh42k9cYTP+5LXgZT7On0OZxRIFaU85G0Qoi5
SlbUJ5swnXLSp1YEQjQEWnjVQ+38aUOwiyVE+w7lFc9ImADXCvDEnEGdlKaNlxFrScB8mqy9R88n
JzSfyrEszY++EgcsBXJDfYITK5/8gbFF57ipBkQoiAApPbbKWLhozSfcv1tV9j+dHIMThOiji2Fr
j7i0QyOMegP43g55H1HQZt3wSYxnu2NRQWFTAPhhxE8GVMbGosTBTXU8KhZVHdYwhvwC39/8nXtb
ZYHg9AhZqxqCozm6Kele82Rd+QTXw7h06BSid4/J79g7dHwF6a9g0MeWLJ4ExtiLJ7TQN80mlE/V
INysDA81FN+G4AlnBSuILuPP6DjuFgQ829l6b0/S3ve+vSUbJ4ubdWbZxzyDj38B+r0MQ3bu6kUl
puHKp2556Ax8ZoObs22qMuNII4AgM6XzoAYpE6dv/zZKPjeYgTgfIE8C+QNtX7Fvxfqj4WzhZ+Zv
/IKK7vT2sdkDd0ZGd5LoXwzPXreCdY6rkDPQNRegz3xPGBP7fuC4Cfa8nRO4B408+KLGOd/dIrhi
UVvnZaX1MzujPwwPvjYI+Q/CddtbeRUPcw+O/V3aVsv5DzTLAaFATfyrWNUUq1ZO52wdd4U5vaZ2
GD3kYvlwVm9JeuPZMvKfS+A8B3JcASHzcpcORR/7Kz8j4dDztFJx5SE0QWSO5qtzf5e2Nz1TYvaO
vM85Gyu5sv2XcDFcBwiuIDyRePQjFLqR7kLmMHotcq5YHW0QaY0b16ypVStcjyPBhbBfrrM26qsn
TRDRpTtpqwhiRDp5QgQ8GFnx2SP2TZh88301s7V1yEJ2vcsgiBn7QAjbtZrzCVMu22+Q2QQf3OMF
BFGKNh+lrqBBJyLGanN4QhOH4Ktumo1nl6c0H4MkqgdKNIb5Zy+b14g/OfWqKJ1GpNC953mb/KsS
9ZJkhyYeBmHDC6g3k3SBK75iOoEWgbwvfxctEgzPVc5OWibBK2hGO9dJdOvsOjJ6lrabY3RXLw1o
dNJNv1YksUle49CspTwPnT5MWq+PdsEbHXnMwm7/Av2D+y28BWPTTjH2oeCRmt5F3/pJYMwqmS08
dcTNbE2r5mIJnNtci+oBW+gW1ByteO2cK/VdtGXwYPUbS6b9bk3n44CiP0aa3tEall7X3LS2rZed
fG2jtJLD1vTb7CRcmkGYaYl+7X60evhw+2q3VGSrMnLpHdHNj0HWGIwHy5Eztd0PQn+lY24dGqP8
BZGbncCYnY2TIbMcJxfZHL1Jq6fFqw78EzJbMsYiMyd5leiHH1pLddLu+Nurir+6cnhjIs3CMOtN
WuFbF8NbJBsvqRA8J1Fl/q0m+wWYV27Z5ojDDQM03sUvH/n0ru4yFe8rFzxpRfy/VYSP9Vm+xt0E
krG6xXjydPneFCBCTdV0W6sE5y96I92KVfMKIKsyRbVvfaHOQbccFktnnPS2d1AyeiryicRpYCs/
IO7XzjwPb4fyYswgQAkFygV3Cva5RzOWzUzounq9mLU+kKhMRm0EFp6OQE0soNA9pqbWsaXRLJ0X
apxu5Sddq/f9uDZHW9lfyOo0+E9nJpZD3rUwDo54XYIStqiYP5D3/WndnP+Nh2bJBScRCsO5b78Q
lHRpAwT/3Uoq9KJW5J9LtFyXHtvO1Rn4YDVKlji/ZR57wgaldjCSO9OveR2uCmZtU064Eagdp0UO
US12MxKasNVv/Go5KMjdTW+pZ+J5t4zP4dYrqlt09bXFD3A2A/lt99VD0FYuIl7rokfvvyGvSlQP
5aOvuwhQcyNz0DiZVumGeBrgOpg40hl+zvVDN6BCZKcce/bbfAD4Clg68pL+00WlO6A3tc9WGE1P
yAcvqC7T+NbSRL2dJqM9EOI9nbzaQ8ferD/8vsgvXo3gw9IVAwXvJ1kCeBWTNiwcDg4EZLo3/i6O
/THmhr1j/8blhUMxbCF4LewIG4f/OvKaCztkipCYZ4TH+mee9oes4s2vUZo3x8IG3Os6Q59oDwKY
3cALgQ2FqnowreVbm615IvL1GzDGJLgBtFhaC/Ed8oqk7p2+SOfQ9MVP22nIhtHzr9GT5J536Hj7
QX9oafgPYbF3eA0L8mMSOesQ9Hg9R4Oy0Z3knyCNNkGNRKOkgqyDHnh+T+Adke/d0woN21lzeU5N
1Ai6DFo+R+McmN34aVT9wWzdNJ6MUSa+S+Nmj/+OQ/IFnZURGzr7nszJPdgyw6HI/RpLIjRg9wig
dqQitdF8Lr2RKuXSgcVcyD8nZcMmFWJc2FxGB8tPSoBgEfAsdtJ6KrSskqGTOlmc4WKo/JHOpN8u
onz2OKbI0EMjWC9/ptTEWFhzhS5QWp95oIrHbiMhYzK7t/eph621nYspLrHEUlg67vph3jj9OB5r
B+0YSpXXKqiXnTE5nyR3LkSWTDPXTqxLtlwWHUASPX32xvDDqCSl1qtzC8AGApyq+jUjN78crfki
rVM7kLNDc+POHW20fL7zZ1iJQcNv+hymqIZ6h4KqPiIywrHLrYc/n2Q/plPEFj6OwlonvZSkrpji
c3TEeSmpX/JswcBXGBZn3A3tpkL8KRR0dAQokhTs+DntvasKtMlPTY/s8zSTjGl3s/P3GcuvpeO1
Sb/zIh1jwqiwx6WGOM2r/zI1hbGr3YDwnRYTTWGtJIGLp742tzzwxXMZTq8qAIfTy8cy6vYV3+mO
mvsfOBmaBzSlH7QGqdlKL7NML3U/v2YN2iK/S1+hN1j87G8xg7+XHvP2+N0NOfhUaskH/TVaJss8
LtIqF2wDiqq+IVzmTSCG8qEZO7ScY0kpdlVyvbLtcl4vf7vU2pp24Txo1Nne3P+0ogXsfOBfrAuC
3EYr/SN7MZwnKlqQYZHGUvawBsKU1YNVpeW/L/yINwrKJ8mWdN2TiP27CYvbzJf/IRq+2rsiH5A6
RTvDDQP8S8zIpNSXKNZZ56AyJ68/rO3/kXZmS5FjWbp+lWN13SrTtDW0dZ0Ll3zEnRkCuJElBGie
Zz19f/KoriQ8OOHVecwyySSAEJL2sPa//qHmzZMHFmuc+aECYgr7Wmlw9yrBJo8buunJ14YqZ06W
qy9R+z4AAhBEICuHuh3ZTM1ALCAbvw5a9xGmHHi0EdJp9n30a4gBPcBnohtPkc2BO1bKRa/N2RyJ
9pIFmoU/nbdVStpMIvNBFcFhi5EqMI7WuVQra3SKGMV7+OZB2ViGvR5sVMgWKJaiJbTW1rEm477q
VFjQFsdxP5PdzgcC9jvir9qhBgfu5Q2BGrTLEeHKsAIWUw+EyCTtdfY5+DSSiySegHZUIVFsbWLo
QsXU6Mu60t4bug14mr4OHC0X05xm0SvJVQtGSruio8af/G1XyEBdkIE4cmmBA1IFSj+wYVSaWFiD
gISePWqa/6hLLGpR+Q1/UORPaoeevksfPGliw5c0TnutCt/eUjjcF+3OlKP3JvCSXZpnf3Cye7Qm
M9xCmcX0oKtva9sq1xVAdigrOkFoFvikDjDU/THqHbIJVnSRDA/9CEdJfQ9E851nTshjBBwehX75
UsBlVgfP47BVVy5KubU9ROIm0TNXCqZV2GIWMhVrWkq4dtaWv+QXfREmzQtN2N9slqsqnI/bULRU
6SMa4OA0xQ7lTss6MLcUjLragr49WwUgs1A5F7dke3YDA0/mECaDBgai1VemQY3EUpng8hWX+kET
cyZagtxyAhwidJlG9NjgE9e8hJk/LGEHAoEITMe8gfM15R3Gen5krej/stNgAoTTxxJ/09ytRc7W
0Xk0EyV9H0c9j7ZUifisA1e3AEm6kZOVHeh3k90lO0sZvrVWEC5JQ96BpyVumULiKDvQc9NY1R4h
PhXNrQugHreDrLVUFAWmXL2W5b444MRFd6x1pwA2tZnAICvrqXI6hbVGBMlD2IGcYJe0g2yxMOSE
3tuQYREkEGR5wWbiEE/El8FbIVAmjPBosDsLzsCENxuyjK1UMerrnA1JCgEJbM0ACKOR65h9fqlo
QAXURIPTqMEhRuez1LpXVbNxPjcIAzJJliFJChDeKEZOQkpwWxrqms6ut+pKlAsNJWMopwqn+npN
QAoBampM5198K4IeMz143poGsRnJ5Ja+B7oJAqlc27jLKuJThJVs8bVCEung7EfepC/eWzjxdv/s
cbqwZTPdKqlxpwa5DRWDkIyG4qP2kGfTLCheS474Y/jUyFW/LK2xoovLQPRZTuSO4rSzoHNI/ehg
c7kkZYQNAJeEhafA7/eQ1HsCfN60qEvbHGS9nxRMJfp85PBF8YlJCJdjNaCT1hHWATyDrRGwQBPw
N1qc2OpRuwEZgWln+Byc228p9MlcePFtlSebXjTtUqo8Kp/C2g4AABzkbUo1zLBY0uJ1m7wUE6My
8tRnX2jpzp6xwRlGMaoRZUdfEgwSWRodUuRXhSoD6OUHTHGQROAH61omaVWKVbomPmAuz31rZVKI
zLILnWBK910tiASq+aYK59CGo5STpyBt4IDBECeOha/Lcsz5m0yTZ4CAhLgwRdxKaH3tij3WGi4z
w4caJAOUNzBbwmhCSdoMb6mXDBs7bYn7yenm1/o3iBdwNs02PgDe4LSh5UyytMydhsZc2oCT90aV
ubbI3iIU6HJpybgYjNhLwWltQ16+NXeNYAhkB3jkbqmNJd8dkzQvo+XnIO3zRXHT2uG3fuYn68jK
VClHBLeGHXVj+7p3YyQanexkOhixta8HycllkV8YQpoNwcqPxO4nB3UyE8qc0osUR5vUJ7kRIsIf
PtKKdYm50sJGFowqEui5C6cL4Xu3soo1n4Jh2TCWEvW/GYIGeWwOQqGAKDycT22KCNnc0dfMFzDH
F5Mdt1tiEmDWgaFVvgWZecr0hZm+DvgFLD3c3jkIyTXuuuEilTxwTSQnKVT39UgNLKiT8ZsglTDF
r6bpVGvfEsuEzyajSFT3EHAI4fQNUp2xCcPw0NzkWIQxbqzd2NazUcu4sKP8pigDw5UySm2/UV8M
FQl5dGu1krSixBErVrlF1eGA22qyOwzFtJopcOSzPLAf51tkUjgwlBptOru6mFgRtIYiWPHFsA3D
eN2N4ztHuWQxGYxaTieSVA97OxsvkPEay7Ibl3rFGaTrRL1M2YMbVFG7sVMu7booV3GXkaVjHDTN
mi6rHhcn3+5jBwySpMAAS3RpTB0KE+yGwD38RrttgxKnjELEK5gBjSPMi1IPxgUMw6WRafoO7SJT
YYi9pdUPG73rX+WW3BcI3jkcJuMKyJF6E8yA7FLFXdLPnvYTjbYpTrUVZTDcCRxVGiPSNtNDkskv
PYqgO2+WiAzxa2An6RXGZ5dV/DYk/TVQRbcvDCAkTO4RSQ0JEhtAHcg3uxzj7FUpTB3MPHiKsL2h
Y/jcY4kJxbZGBo7Edgkd84OGmgDwCK50MXhro9F83GqUBymyD3GUHhTNK2BwypILr/nGR/gTRmF1
oadgpYmsPHa97FgjVitZ0723YZ2uoIZIbBLcVP2M7wyMFA0+dVe9ZDGdnpo1ejIYwmHCId3Gvtln
Lm3KmdVoTGQR6YDVbZ0v1XK8ry2ZQKKGuiTOOAd4BTGniBjUVMDG6WqgRARcxO/keA1O954fYM6L
pSL+s0EjY3dbgEhaSHZ0csw7GHurHiE8O1DI8dlHQZC865ltOjC5XqQ8b4gTUlYCGysOxP49ylmY
5Umis+OjFpe7JSqvCpP8Xhhi5UNPtQIaDQSjyWsRIhjwrB2Nt1Uyk/dHGh1N0N8oOaHYcxQHLB/b
3Gn5bYVFjNmsYxMSGtyLFzvupIU1lTraRdnNOpjpsqbMTOBoH1FRWYa20oaPJAb/Vds72a9oCDOc
h5KQpljW/JvYkMEfrhIpGtdAcXsZ4stCsaXCDSHErtL6trCyEfQvDBeKZ+yQMnsrRBPESyvZJlfE
Ck2KsdEnf0mDhnSYVAYA0MalmPduo027vSVz2h8MaZlH2HOTE1LAJ+xxkxlTKV2qElkiwWCSzATm
BfDRT90rHoezQJaEMXtE10LBuUYF1/v40Y/hLkwabGroIFvEZK3MHY489UUp5EcFmBFnSx+KD9Vg
h3aM8ODw0TaojFhCVjYx9cAa4M1Vl98MTXfoKxU6O+VDAQgFBTg4pF5guz6ndvwbgDGGqybDMFWa
RSQA+kRvDYSNSp3y0k2OEt71gO8+PwzyDaafpwpmsxxWaqqsZJC6Sx/McTfIxa3mp+sOJSkLXmVf
DHlzrSgNx1OtaJBSm8+U0yXsk30Zo9kwkhh/BCyKDyXU1kU1dpdS0Yqdr+sos43mUKB9W5nRtSpd
KyLA7VEGZ9Nqa6NROy2mQvI5MFoyEjfMgMVQjPwdlr06+lzk8pyWWwX+NSJfUsDyHJafjQPFLOzD
KYjXASsOahL+OgMDThsIVK4CrMhy4TdXRzuuLO7YuxJ6nyB4dolmHxdk48KUNAkgRuIABLlXK01j
Y2lkj2bC7NYcnmBZmlA5U5r9gC73R16okrF04SREWumYwksJbAK9pMjxYYjTwAfSO34b1WF8AQvY
Whz13TN2NfstN1HPMJxqFHUh1Ge4ag/QkzCgxd61RjwFKIiHPE+RyiyMloiqItZn27/PK2uuXLrX
AYshXbLWMnXuDftWfQMHm9hZNWC/TJXKOT4ITfRArhNUQKiv+ERCWI+hNRvtcIhDixjCQtlWMF4f
6gyZ3VToi0HgWpF7yCz9AHeDACrvAwYqnAcm+bbrslu7xdJMlUi5nS+qiByVRVV3ey+PLHaOGFlm
F2T3nf0HbGYKzyGv10fXAepmYvJqNL4BP6Kg/6Fqpj1T2tq3KvcruI4qkuuIlJPjGzPCfNjhyH8t
hn7cHympeJUQWTVbyfVQIAjx0PwVWscUs6QG4Bue7xVmEvoVcvbK9XBlQSo0hjAdFfiUnRqpjlqK
tx/2a6ne6PcGJfMM5VLpUM2jLEZcBljaYq1im2jFSihlWNXOKprjh2wC5Akaba201fVEL+VusNf1
QNO5jzJpg+v2ViaE5DanCewQVEEPU0IWbGTm4fjzbQJFwNbMRzGgWfThIWlSsjapcTog9uXROcYc
8TTq8wGvdgyLjnfbicnD0yTnMuqA+HDsogfEnDiFBTEk06Orm9whxMSKAz0uGzU1aSLcCPhrQz31
nuXUEHh6sJXl3bj2JXItfEtE+75L7vu66BGx2jUKO4Q4sYnIj8mjsYHViOaq8p418lmvZXkrBkhU
0EDs+zrbVrPMrsU8+5iNkhLtsoxb36NAwoodkIYUutQcIU/HB0WuB1dH/HCh5yb2tONAqmXD+tjD
h5O6XHwfEg2lG/hui5XVmLIrJQiFXUXJ3mcHkIti1jUiwME3YhojOKLBcMBYfB3URXgJSxH2aYAf
vzEl8W2vW6sxUvA5msw75SiirNPyKuOzuoKVm3sZjj7q5JiyqF5bD4wYtkJwkynktxsery4yaLcM
YTM9DREVX9pfE6VePIy4U/GQBv8QZ0/Awv2hnw3zEzXzoMG210NvPsuazgmmHYrUaX94iNSkKRbe
OF5HJWV2NfmIbtLxArl7fVPpFItH9yQlMFqoejnM2oTYRj2DbMXSY1yk03eJP1+OqCUR6DK6oHDc
mTgBuEFg549qnrue1+XXqhrn+MqnbEhNZ+IsE80Sd3SqcOxoY+uFtZEkH8rs3OlWRaOhGO3Ha7z4
aWegqz/aw4QddCojiA5KEnWKkx4dWdh9wwvoatVepbPghNiPESMq/wHalO7GQBsIXykejgbr5hhi
+Zho+mXllRN7l3ktiYx1QFOSi7GuHI/g3c04BtAf60hHGNYrQKadDBr+XLUD58eoxZcGL6AeZuIi
xHZslSQYMaOD28UmsQ65bScrXcEQ2tcDMiZ9O9qJjJK4YQG+1ugXzxro40OFmrAsimjiBk0on+ga
jrLEKsDjQANvdnIm4MYa+24DE5fQU3Ria11Px30NVhXMZl0+TlmKZl71sz4Pa/Jg5WmonXtTUpdy
EnDQnl+JF9QI1mNQeb4PbQiN20tJCuxVNttjIgVRBqM4ZCjFV+Sd0Uke+12uE+F49OqlsLMXWd9n
t1JUmaushpf350/7svyK3YF5VbW0PTg8J5tEC/6Aar6Nkb2HQ16tdVDI5ZCTXsvxM7/kD1axXV4c
7arL2QQyCwFs0mwbyuIxD5rV0Z6r0mHYHx3phjSFGdFM87oR3A2ZWi1sXHCOCyKCSqwvsmRl1AnU
gYLjD7EUHJJzC8wKgWc/+D+s1PJ0WaadvD9utnmov4k26HDyiPp9M39oZTRQuHErm6i+ojWyZ5Oe
1/f/+ZBaz6aay1dFn9/2YAnUS3xJN7y3osdS6PjZpEUZxXvfrtoNJ4LxSfOsCrV1Ax2hYBCIUddu
paxelk3VvWQNNS5kQu3g52m4h8PAFzoADQFpjbrnsVGgIFjD+CTUC6ML7G1mtp4z+Wn0lLQmrVpD
4mRRkQ6slHNES9K9dZ6lPYdmue/kp6H0wnccbeBxKEDUP1yD6lzgp+a9+3KA2MJAAUC6zaMk4SEO
FeUZjLczS1Q15eCvlBgWgA7V8Ogh00AQWCgg65pRtrO9o/ogRuUxTlPtUIWPx4XW8+wEJ7X6yawi
2WFNsa+GwuOXyPxr3BTFrYqNRR/rSxx22fT7MjtAKrvBk15ydc3n5mb3TknxXnokIDsEkN4mw9Jv
ebRO6Pz+ephFblE0FttRMoOHbLRvR0zYL8dSCR/aUAFlMyMM3ecvarMeTrCjN0NJqT6xcDdCii4s
2OaHfIgLsDdU/VONebPUYTdaeAqMWpPYlCaphnUf9fFNXbAY1zqI7shOt41GcfvDGy3qcQDw/dle
JVlDEcGN2wMiCMvuKqyQyksKfIM5d2PK5IsfG35pdTbMdppVCP2khl9l0GRU0crqx8tBL5VzKOZd
OzEmE0lmotrGGrLO2ocI0BGW2yBdDAGKFbi/9d7X8ZIM48NxPZH8bMCNztRRrGBBKFGFLFImyuZo
0D6N9rQFp+Dg0NJiNOMyfMXO4IY8W3tfIhpcyE1lbWU5Lpd9b+KOgux86efVQPLyx7HCSdnXOL7i
+6T2jbmKE0KWf+zveWyO17lVPHa6sMFvWY0CHWEghI9yqUXKbUH6ziXZ6vptRO91MkiGtmV9pCz1
VcCadmvYFd2aRvPQMowm2OPobRmUldPaXuKECExcmsc7GUbVVePl9MVnw3N6SdbNj18BUqEE36cr
NprpF99GyIEz2Q5bl7oodlI0Z6rAct0Zgf7oSV6yVkL6jnAD8MTDV6iAab+x6yrasMUCPGFmxLOc
f4iolWuSY+aQhfzGkBCipbEHsYTlHx0xXKoqfdNxI2jqNr/3K/kABdAAAzL4jALekVDG32c9Zysp
0pG5FfU+MrLyCtUbZwamA2vJ+ITGGx+2+Z5MVFVtJ3FYQ+6+Ai1Q9kVuuL0qV/ujb0wrin9a+vyw
JNPUSF7ovZ86SQ+LmQ4/7RtRguwVRNME+ltNS4BptTya/MZ0hLRG0286v8C2IBVbaD6XURIUztFG
Ruki/drvAlivMP3gun9gKMLs4H96EaxRTWNTUYmr46+iALIX6w7dGsuqJy2DFmEucBLss1oen9uA
3m1a11eocMSd3T/gdLCekij4w0/yzol1BXwyNOxVLNNPwb9mfbRJbbswXbWxdp23hO6Zc+yAgj6y
RICNGWo0y+X/eWRBPtMhAM3pm5uDuT0aGB9XfRFQK5e+uVVgIqGlDLHiKfE8xi4Qg8eacvJ4bis6
VXUgS0Acn09qkKl84nbDfD0HRyB+CD9kLP1y+P+rIaWkheOnbVAhw2yfjfc7r9e3Ud+hhzIN6Idl
Myw7g2Z0d/QdUKJk28e4KMI5C5e1bkecSyiRjVlrjNMADY1yeK1lSC1ZrDqEJhGFk3m4nPz4Xwll
CPgLwel5KR41i1AYOwrFBoaDeOysgL6rmr1ktRnvMyysWI3afNFmhuYqswWmQLB04YXl26CjfTq6
TY4VPBZ5bPD/zS3zbqwb262qD3IZkaSqCR8KlTYhFrUO0GNPE6eDS4vQb2WlerSVPO9e4Dh0VbH2
lHNaDHRUvrUDd8l72f6RQsXzoUSHDBIiWo9Moa9GKkToWlQ6vQeT6HgkKCxT3hI5Ik0NFNN+UG4z
TwdJjcvXohwl2vD4cgjsNBcVW85xrTyumqyeRI2rtIQvsFHLHQ6CpL/1uExZOcDB8bdKlOACUq/v
NgVG2cLEK6mXNBuvK3UjK/5HB2y8SsaU5uox2affQ0RJNzZ0nvVoG/uwaML7tNlT0RdPjZ5S/1RG
eI8hiPlj3dEZAPNPNrPUI5z8emXltu4wbc1VZdXZrpAyppOh3enYoZQNuVhmUL2hytwrMr3yECH3
Ve9ZH4jOVIA44yPDqfC6NrpvU6i3K1wYgQY83bvPifnsAmM9QWRxYEa3V3kjbQZs9DAApxNK7wil
ZxLie+1zIEsDD6p2i5XcXMBLDXEkx0XFly12C9G4TN3p0lcnGomsZL3J6O6CcZ2VFFWjgehZBCC+
WWZsOwgye90eXnwC7y5MMVkXrJExDjD0vBLW2LuC9cxLp/6+VjmkWon+yLIVfQ+T9kZPUwtuiL+j
sza6Baj+ZiyU6tJi2C7iitbZkLeme9zt5yY3MNu4P/7OY3OXWUNxrVQl2LRCXXBMOdHwvt9Ojbw9
bmZilk9Xusw0JrVMJaZlziA5/ulY+s+kxXTYO9o9D4Q08tCvbnOlV3nLlr0TSX+jJ+qmnGOtykK9
qXsJEYDR7UIVLbg17bEsaZewT9P70RsnjCKooBKOf2I2F8HhSKOz2GEAguPirYI7644JAy9qaqnR
NXJXhNxVN39+IU48sSFRDViyDK69GVIYE+8DuphYIbh+A17VVlWfi4RcEzwpBUpdx0wta8eR8o8O
ug2tcdYuSYuJqio82H5zVRFk1s4IsV3oFfNGy6I79HANfjO+NYvFWE5qI3CzFq8A6v0RALmrnExO
tsFQkynXJt6htaEXlVZcXDc+LVmVTaNxhqLWXNSfT3ArsZhGsu0IrfyYICBsE7iB7Fu+xUkucI9x
KKkt0f0lq2o7RUgj2R/9tSAe4FBkHWUO3QwkCTilF14AXW5YyfkwbqSSiLfZq+0qqNKrH5bEQrdX
bRATsoYR7HyAjiugQXx+YDLNwT+47QSzWoGDNVZXdFUiMpTK8sGIxwgQDkREUqIdDwY3ihYt6/GP
Rq99ELjTOCJVyOcyOSHXdvhSdtk6SZNvLS3OS6kWL7EBLlhErPuZcgc3sH8QHQZxeTs7ih4XEiDr
y7QBFZZzYdzHkXwIA3z9m0zgAp726fY/KGFVvx+gYBrKneXdBgM9p0tDvE4WYI0TQ7krUZGt1bJi
87mOvUvbelCkB1N9rLTHWr+HobKoVGNhorzXNUjV1DyqJrmst6TIOLtM2RASrGGx0qybbGM1bluX
aNZfxvqmbm9moPc/ZDXITKAmQWWhX+UClbuU7BRCJcB5/cfBF+Aek1tScQ3oGEP8RyFvlx+4DIVT
uIVYswHsfpHtmTBbkQFQj5htltYi0IA5ekKWSq1+JGuSPmiAeBBy+nXd6HfwNpeos9h5IvWuH+zX
QjWWWY6v0JQXkhP74roumr2KkQgYPr+FHm0StKJ+3mGNZ4p0QefyDYbSA9mEvN05D8nKxFYzo9lo
R4evG/e3QdssbJktP/KqOw6VeB/RNUYd3dj5fY3iAjuyGP1IA+gyLiWk2tCdey9G1R6QU4RTqmLR
2Sw1OlgTuQh6qix9BVI7zE1Jk0kZs3h9pIhusupMlqp6GlurykJTZIXmqK4YinIaW5tVZWE3Q1SC
auduD9x1Oc4fYus6rin3S30saF7xwVQKPhjmPz89/pnfkHwp29BgKnjwB9DbneaXmBxIWUKigyYj
PRJCu/nxoaC6zXuOPX+bA7X/V6nh93nKP8efecuLsQoBFP/vf70N//nnZ4fwjY5c/tGcftd8oX99
W/2vC89R3j99sszwWx1v2vdqvH2v2+THBfz3fP7Of/eL/+f9+Lfcj8X7P/72lrcZgWm3736YZz+F
hM+v6f8dKr57r+r38Zcf+JEqLil/h7WDXQyGj4TEyopN+kf/Xjf/+Juk/l0VJHrbNh40+PVaAqve
/8kVt/+uHkN1FFOlAIAT9K9ccd36u80yR/C8YJwYhq78r3LFZzvgP+2CyT8RumnCkCUnBnI0XNmf
7YKpUvuibWDn9TtlpbnTxtobCwj2i9iV3OhcSPicPfO7q51kBY+Ii9vcK6ks19U2Xt43m371rDmk
Ip2Jefk5U+XX2zrJ+dETySpLTouLdLqaED3T9l8E3f2n93z94/f+nCQ+Zwmf3o0lk3uky5pt8d+f
n11tgMF4WB/DMLxr+2e5O5di/dXj+nyBkzDj0NfVbIwpxKWNd/A3EKcu7Rd11TjhynR/fy8/pzj9
eGCfL3UyDrpW9ruy5VLdyt9om3jdr/TV+feinLulkxGA3iKuyZfjma37JdFvy+q1f5qvhNPA99/f
0knUz6/3dDIIaKtI5HtaXOsGfdBH5kboghYNqsNFu1U3aDzMH6sfaxIry18YESdRXF4zwpiP9G4h
hm+SgOBMdXLmpr6asCBx87uyTKEdE54/5RfliR6oQcMDVN68Nd1Wfyk5b+KmuJwe+otzo+LoFn4y
xC1ZJkdq/lejr/PzEI8zu6ezNS8PDifJcIMP9mYm7y40B9zWPXe9L2bUT5c7eX5pSXtJn9CzmMZV
aB9I1T33+L4Y51zBMgQJWQapafPXPz2+VrKnpNe5AmCzGz4aa3+TgYcvqmIpbxGNLeurbJ1+01fq
xlv63868vC9GvyUrQoBNEz8ls3b/dHW/Lw2vNnicsKZWcCccf5dcmOtsKW2D9ZlrffksVXYdVWPv
EcrJjE5GVfe8WXkz3eE4AovAherv8hKFU7vIcA6+qzyfuebP2WPHGWfJn655MrtTYyxsY+CawdZa
c8DfiGW9z1fIxM/tJL9OA4GFgKHp5CRZhqycDEzLoNUfA/YtGhd65i5woF1dpltp5zvBzj5jq6/8
+ix/vtrJuNQtC7MSmZ4GyGv/GDh0PZ4Nt1tmH/m2cQLQy0V7ZqT+uoPNl7RNYuxVVf9lY8414kbM
aOgwEXBw13TQPHk4Hvz+hX19X39e5OR99fRugxB12yKF8pcpf7TNuRE/74E/LyDchqKpx/pCZcH6
ecTHnR8MmcV7mgS+ITpmfMN3K0o2JMKn7ZOeAtREH2oTuGOIZiSlM/z4F25RlUlWU5hyunUy4TMQ
okppW9iY2o1d3bbt5e///q/HBmyzYxVA1XYyp8cJ8n+jY+hLegoKXW1VM6vN0Z3zpBbhd3URuv3G
OjP+5+H9y2PV0BJTUmL0fLoLlEXnj/UAEQ9YzdGkddVcVCGeOdJ7MG7/0g3+61raPOk/LZl+AdaO
G9O8BwhvV22R417NCr+l5Q6O/x2zndW58u2LMoFh8+f9aScPFb8OD6Ij19TX2ipdDhexkz+lW3qh
a9wvf3+DX860T9eal5pP9ydwrci7hGepA8szu5O7Svr4/SW+KEW4H90Upkm1aOjayTSwTVxQJsNm
GlxBRPbW7Tp3CO59GJzoEunI2Qc4T9xfxsen680T/9M96Tg51XHC8/N8zKBAl4t8LXOu1Ku/NME/
Xelkm+k88I/GY/gH6My27doAqMV7925ykPMsohvz2ng48zDP3dz89U83l7cGkaHZcUD2yxw1uxvv
cLdboC7ILhCoLuWND5j77dyk+3K1FLqOFbClaopxspQEk+jziqDdhd7ehsVNYVz//sa+GogmK4il
M1Q4MZ7saeqE3Uess1aO8rOd3lSoE8z26v/vGic7WQsqnsop20pgbWv4NoO6sSG5//4iJ5mwcx0g
qDv+vJPTJ4XgrZJyKPDRFh/Ai3wNyW+PLZf2DS2oM660JQF7BCi51U5yvXNX/2pxNDUi91TdsIWs
n0w2vGcSHduRefHwN7PvFMIuJKgLkpDWNA9cC5vLfZUt1QVuD2ev/muNx70LIk+puyzDmo/un0cn
KUQ0zhCFcPX0tqVeHnbSGi9Vh2D3c3c6L02n0/zztU6WrlSOkI3YTL4Qdue2WAWuvZxuaSZshYOi
ZnnmtX41ATABkdH+wmA1TouuzGrqoKx4rWbj1BC43dpBR+ZArsySBSKfRer6Z0u9cxc9GbGW0ZRt
pEQkDoBxd8TRYbly5r6+fIyf7utkuGKf43kNbWEOBaSVLRM3cMNDuyKebemvpHPF5PwL//LS/rza
MX760/JliCpopXBiCu7VNb5Uu2Y/uST/cJBrnzFZhMUH/tKUi+iQngmb/XJfBRbUqdIpmgEtfh6c
PuFWXoGbJINTdQJHHOejuUav+yDO1Q1f3+ef1zpZpsdCNANJER01HaedcJPcWVuxDlamgw061mTX
6oIGv4tByXk448uqzNLJ+p3hM5Ui+ucbRXBRx6S9A76/jQ5moh8IVRir6+SidVNr0zjpHRc+M47m
heX0zX6+6MnC45uyn3YddvrzoaQjB81J7rpNDd5A9wl6784894y/vKIwLBZcdgxxChgn+KD6+BXg
3PGm7syVePWXhGzg5uWi+7g4f0CfZ8Ivd2gKQcCPaWiyflILzicuKdCYjPPSWq//XZjoqzlP3BJW
FACjtnlaU+t16xcVAmQU19907zZtzj23cxc4GR4tY6NRYe4w48elAjDkXVevhtu6RyjqG7T2zZmx
8dWm9PmWTsZGyMlf4LPWL9odTsf7zp3n3zznx+v2CabCsgIGCM9vEV8VFZ+vOz+JT6tN2SB9NGeL
LQlS34fu1M5Af4TEx4V90KqF6hZrCBr+6lyx9PVI+fMVnqw0sTZaXmhyv9F2ruCZBqyn+qY+91y/
nAGfhsrJKpNA0VDKeagYLwZrGlPuapb9LppxYa5Vd8TKzvn9q/xqXfv8RE/KtLEkOiM5jp3hAbr1
shL6QiaXhY4o3LfaOrM7fVHtcsozdZP2JOu2fXq5XAG3b1VEZuOlZn2vYB+HODvJ4uX3t/XFlPjp
OvNtfxoosprkGiQENkHjTh/vCvPMvvfFgDBlhXO4ySnc0I3TARFNOdRasC8d7H9GmLW1tFbPD4gv
7+PTdU4GhEJyNKF73Ac10XRHVtR2bmtosJcW/h52+79x2jp3ayevqEZ1NBYzSqqvmy1JrYDn83w+
N9bP3dnJG8INM7cJlKFwkO4rbdede0NfoL3ip1c03+enIYCXttEaNuDovH812+KO/r1jLKxFc1kd
zp3xv1iYPl/MPNlKoLJZRpbx0EYoprNjLIp9Y/f7MX0EOU/2q58uclKMJyoGsPV8kWiPAPcW06ml
ca1dtit0j4txC3PwQjlzilO+WB9+uubJ3uJrSqXaMq8JRz1qZH2p7xQXh21/od6jUHjE6nkNUf6b
fHHukX4FM5gafXqZwykQ6PHrn15gh9ddR477PBD1D/URffkypJ4svQUia2rzcyDllyPm8wVPdpd4
xKhXnZ9vsNV3+pIUiUXpRpe+Qyb62ZPA2ds7WUJqdFNl0s0TYFtstT3tHE6Tg2M9zZXk+ZPH2eud
LCW+6gcELnN34057au4Tl2B6p8IXYCG7COfPtj++qlp/en8nC4la2X1GjjpYojsuzdTBdiMEZqvd
YVkSA/hROfLmbA05j8fTOTJjiKbGqkxn4mTWJ701taT+zIMmv5zPyOS6LeCs8kyz9dkj6xf7tfnp
auJk2k8+VkVawi3ad/kfgKXr/CA5Ee7krrTuDhAkz/WUvh6jqiYokg3wt18gaCDSyoc1RyUCfHmH
PoiLiV27jQFmte2ZFWdeUX55mpz8rRlrhpd98gpNckMVdX6avQMJfkWNd9PsuiXZcHd/7c4+Xetk
Q7ByvLPC+c7max3ryZvU6Rxzba3CVXD4C3emq4ZhyDQl8Ho8mX2YBQSahhPiItmHt2LTXTQL9oan
Zp0550YJL+aLx/j5YidTD0LQoErHYWKk1zke7ja24R2u5s1krkUnkfVE1dWUH2UVrtSu+ogUZXRo
V96W3XUgf8DZau3htkLsM5KOu/Kb8LuQoaI39X0x6LeTF2wlYbz61qWOD0qLytmzZMcYIEj7F8J7
ieKryc+2EnLTkPiAksN4cyunBJXA0rW/V3DMwmpZEacwdWjkUpg3jlnpiFniS+R0TmyUG8lo9wFk
2qbPlglSB9FoxJTmq8xKQGLNXUn8StFgyTg1q7B+s7Jhy2EWRvpTmJHOJSS+SuyS9YjxJFxBdFDh
SqvJBxsW1vyjUYN4NIO5HK+xa1jo5T7DF8aw9oqHRWMsoeiv1nIeX+rxo0VSih9de8adrOFEEr/N
ukfDOtTdcy4+0PQ70G2a/NGyn1vz9einSGimr/gHtb+OrYcEM/eQSCfEjQTxODlxUvl/s3cmPZIb
2Zr9K423p2CcyUW/BQef3SPCY8zYEDFynmf++j6UCniqlKqya9lALwQImYpwuTtpNLv3u+egwRSm
b8V0hJdNbyW+Ytwa03AK+RN1+iKGCNI9BDlHqED6zrWeGHa07VTVi+sXLdhCjUdANkH/n2uN/+xU
En5LtMnRDLGbM9MPQh2WQ+fhb8qHfdof0qzwoiHwAGLaxWEY0W2UhMnR3YdW4ZuVODcJqpqTPYR7
NSSIZwdb5hdXYaM/YlEABbgbw+Mc7DRrP3aJO9ScgRp+ZJ+PD6W11YwbeZluG8LjDA0dYQXdWf1d
h2ONzGKsM3RMLLyG/gOI1RvSu4XDUy99L/MPdc0ZWy1TfDwtGFAnDey0snYa9dEtC6ifkt92TC+/
z4KpIRBEoPp1AacBFNcIx5BukWHC6fKshQzjEG/k/D6YryAVAOldomVXAWKvudBi9V6A+bJ1T2GM
LCmf7exb0UkY3zIp49Wg6guSd6N0FhMT0Odhvmv5KVyaFS0Ug7EoxS+VW+RPzpR+z/NdGl5BVmoN
0/mXZUUaTd92eWy12yAT9A3wCZaAaneMkiBlJWHGTFuDyimskE8Ex6k4prbfqLKvwz5S1ItEQLwn
jvkyISkV24WhCHOdpGl3snXXEM4ry6vdXgUjHuY6orSf1a/MODMuV1THbjkV6UFkh8R81aLbFsxZ
nHzHXbdhEjVb3kGvT/0jbJYtzVPHGG/k9p3HF3CqE8hUBrChsQgg6vRpC3Fo+h8pVPRwdd9grckQ
uI1fWYX3871LDKfqg01p5zsrOtB69BLWAfBdJoPtts+IWt12m6B4kKe3PnnKVulmNzK1fY8hWFQj
V822JGqr+m11DvrjwoXUjkdj+R676ZAvz0mvOUP6DDw+KwA8w4kJyye7wa7YZ5gT1asNP3NUAFG2
wrOCdyySALUWVwMg4wTd+NVb9nNUqDCbSoZAcr0ffNnSjqWc7ybVOk61uJRiItNXMhs+uL0ie32W
XGHlQtLicrfflTJ5LRdlOzNpKUVsAJlhTQ0VtzSUGP0U5JcK8E6ifecTlKrhPQRzqlvHGPg9KAhD
P0jZRoLkPbeIiMZrXvl4ScGCI1+DzcD6oYf4pJhJ7MwIN+q+lB+m7LVoLioy4ehThpFvYzEou2Nf
lj8i+0uhFJjqrasq5UYpP1ejK6v2jC0EWJti9rD9NtAqovKKXn6bDoZnTFfZvMawSAL1kLfgrtti
Y8biWyilayiEkmu/T6TzyECnKZV7ASJIg+LSDMxBgGw2zcwLxu+GHressUgBaGzFD5MlkPnTzWqX
MuLCXWIDZ22GC4t6BTru4YcZvlmW5OSMPA1cwet31bRMv+gvRfk2F5e2Jlg6gskLxk/+2cZERZMp
J/1+wwAiNLCrlRy17KOtVq3FyBL/ksRMpgB6TCLyb7kClvh+HDMvNp9bnB8yZPiJWUOyyWcjy24x
cN4pVfdhRPUN4j1cZU1+rdTxUbILdZtOk2fiHNDhwQvjCuXGB+FzHKpPYS3OUk/nzgR/W/oaQ/Jj
3/1YWvz2poBDd5vlwy2jeAGQI7P+LMJDwDLcXZXuB0CGqcfQeAooMBTFSyD9yKIPID+Obdi+Qv5B
KO9yz+dlPkedwdDukekl5lcTPiDPVmK3TOK7uZu8XkZNVRP3leaDQsB35OGVInpn0NJXwK5NFYLb
5pbuvIMzAAzlzGRhcRNU5X0FLtyNUGw7tmZ7v9jD/N0RmpIwnSmTLsZfiinsYOwCju8flX7mEdRn
yV+PuGu9tHLLW+bgrr94yb9uCCFxYkZbX1K1/lL3yDgNVrFMc6HzRp9ZgF11xH3iV6+/3jb9zVb3
n1/rp11TxuwBY0N0RlufcNj9slOC6+A2T9iqUDtupH73izf318/TUBTAUaoiTH2Nuf5zxUCXRsZ/
IbcSaIJNst5kbA89pqcu0usi+c1ljVH9o07xH2WM/2WA+M/54f++qb6K+675+urOb9X/E1FjNtX/
Jmr8Vvyv89v89VM8mZ/5R9rY/M1eO3P0py3K85pisq3+R9rY/k2YJlFkiwa2SrR8DTX/I21syr/J
hiAlpsLU5zLl97Vl30X/+79M8Zu15jDgQJjrPaP/R1njn+8E3RCaQW+epxQtUvqH/3yx4BAN+wan
kNd4sBTc1E+/dJ/ZCb/bgi3+0wdz+8eB699lc9fXMnkxg0oI4NefAxdTOZGdbuoZHp+v2Idp+MWV
vx52/nzMo+ciVEMXOHt1EB4/ZwHGpKqzsmFKYgmvOFt7+UvXf1FI+vne+uklfi6QYdZaFPTssycF
B3n4qoznf/8R/f1b4LyvCSJaEAD++esAvgsWTtSLh7APVowi3SntL0rlf+k3/tGaWqOONhflX9Zb
HRm0MWjYAIy70bcJBBa76Mqo0v9FteZv3g5dsP95qZ8Ow608WfI481KMRlY9exIeY8ovTvd/9xqG
vGY/uFOE+nMpAbRLl4RwubwO28R6sDEZTY1+8ZD62xdhaoC4GqFb6+cuewWipBUJ/HSOd2V3A+pJ
jX9xaf3qJX76rPSS/UNgMHpum4+ISnFuOkZ69+8vr788jNbv3pT5RnRuD1aetRL0p2LkVAmIkzro
Xo3vPt3FB9tV73KSCewVvV/GXf/uLf351da76U+vtgC1S6QoFJ5y7jz15Y+0q4mH0w33RBNoBJl7
61fRsb8U7P54jxYTP6b2N43KLBBt2AH599Sb0dc3bJdBIXugX935lPmFm7Ej+sU9tT5Sf1p5GEAy
iP6xjdG0n/MlWTs0Sp4EXB57rozfk/prRflXtWSqY794oZ/q2MuaoDZ7fAhKqTL6ZBh3ZsbpesRL
h6zo2UIdKCUhB2GDIgL/A1a2EWLAEv1Wy5k7jLc8jNh7K56NO4u5b5Ox3iKUnARoeqi+LsHX0h5k
e886dGO3mF+rvnYByznmbIROjXjBwfpJwh0asCX5MhKizOqYIIPIY59ivQRP+8AZ3ufAvGv0ahuB
Di7rcqImAItzxLRKHYuTNbhERlpL+Ak6ahOZCCGzuBWyc2fCdzWbAnTFwgBZhMSDVjM2h82ypAwy
I0gg6TIP2jbWElcR0nFYTPJS/d1smh7iS0i8y9z7hpk+ZoF9SArlfmlz4rQ65yf+xQ8nw0saGPo1
02ZOndDzWiJfU+NPEdwP8MC0WDgS7MXQfprLL0Y+nRJ7KyZUuBe3UyS2TVtvBn6lnA1onAhw49uC
PneQNDbdeuPExWdhgygO+Jw++n5jFv7C7yyNV4B8FB6gk3F0ia56CEf3sEgfy3jsNDyfFeenDERE
cO1svG5b09ivONDAnaZNO3FYqJwkuyvL5j7OvL5j+E77sEKiBdK9QeEmgyyJjAtoLJW2rAcZL3wp
OiX4S5UNdkyODNgHq13JUoy4IuzfRdI5IXKpcR3ZzHbyejLM74fsCkbSYCpV2Ji9v4pmb8V3gXQb
qcuGA2QZ3TCcuQXQ4LX5e1HeZvq+k06adJ/3j9F8VfVr1j/mWs4Re6dGkq9DEV6xoLa1ICtgaJDV
qdrnSoRQJjMvUzgdm96CmDfh6c6yczOXNOFVyXLB9TllHWVsnzuAa4FSr6KgSvaMMdO3RdzFh1GZ
xWfXisUHLwvPvpCf6qk9MF3L9WtjI0VZb0/eLDo3UY9N8CWHDEkHQOXaeyNQNwkS3yzBZpSeu5mT
NWwOxzIqkMsyDaLWLQqYtdo+xkMsU29ZZ9zTUYXxh5+yAWGcTbgOhzTdARyHhob9DHNa1IItS46y
dNCi58x+g1pI+c0dldLJggiHErSiU9ltKmlvgL2XloVzo4rixa2yeJtgXo0eW2YlIThoW0gB3kxd
F8GbifMJZoWAvFWa1S36yyqT9hoN6IQ2WnDpROcbNubzlzJBvVaBngrvEnu6RGMwnEo7qhjWRTwY
r7LUWZdYCUbt0cZD6MSLvZMmGHbA/m8G4NSTxbtpl2nf1eVrB6UWRWvEuHAPMDLktK4iz2K829FX
Pp/pzMgg1+TnVDJNDDIV+91xZjuDw8AGuYFZF678PHdXG5ECKcG3CCqsiFObK1C/n6E3Yuu+VNAn
b7FrxWhuqWZI5Y0GFk4W38AxN2Znwpte7hO4gHow+XlYPUbypzE+4H32gI3x6Q2nYiBKZA3HiZIL
8Fs+3pa3rQ7cmUmY8T3o5jWC6qGM+1oP97B0sAip+7muTq0Er74ZdlnceoVtuApn5HK5w4CQKtFt
IfRd2lFUiMpVB0sTT0+fh1xN3Bl8LS8HD0u4ZprDOwzvK10CIZgwnR6c5GqtyKCV6ObvdBU+yANU
cPmkwm5yGIJEK5kJ/hKIvJ4fzHjlrZpPA+Cg8Zjr+LykZWv0P7RlJb4xQEcl2oq3mDNgL4+bQYo3
aIK8CturJikfcJSuUxCRrgIzrg372fqmEptFEH6Lt0ABqFo+5AGE7NZ+ivLuQx/BQJfVG/H1jUQs
KssYJi1xryNOKuwh8Qyw5kpf+dAN/UHR3lKqh/4QqKmPm7px7ZZZFhh821EHpNvbHtDA+wEQXmBe
R2rrA3eKIpgHoaXl9SrXmtGk6TkO131OUx+LZpFdPr5LG+WhZ9V4j8tA7RFTWZcBtIcDPNfVF6hk
iG4dwY08jCxheRhK70NSpEhyDEC35RmyNYgDinZsgbaiKwUlHBUxfA1qfnxFEUfJrT12s7G37e4T
c3niiNaAQp2xckf8m5tmr0ZkLM4g8bRQbTBUv6fsh36F0gyUhpkoCAIWdtjFYwW4KlguMTxtHqaa
a8JSHMX83WrtBjtebb3X0msbRce2tRilnv1kNjy4bl6gyqiHb42kuBP6Wa+p2pXyNjIYDgc00Rbo
yGxGL7RdvkgV3I3snICT2nYY7cETbKoyfRpDCPKK/hQ06l0wvJhNerH5OM0cIw7YQkgjNzCZD2WM
LyeavCjEmzWLFzXB1kC/c3ANaVAh6E/U9x4TXLopdFaJMn41Rxe5Ye9gLhcka5eQz9FdoOK4tiQU
qrELt5HV3nYivo9aFZ1X6QrMrf1suLSlTzaVGyvao+Khqqz/6FXcXeNUg58YXtM2AmLO5KbL4pkj
hhpAX4SF0yfJtYl007XUSri4boQPkcJfxHnUX5vhTRLTXu4Ir/dvCfyGhYUutiYq7zfx+LqYvgTr
EGGtgAEgdn17aHEXxywoAtx7opMy4Prs9YAuseojWDyiMcYZHevHEcaxk0hxBWly0N4LdT6qGBSZ
xge0WG71qMOvOBxTOEtepdav6SBupqX1+5h+cHmZho0qKEp2TmX0+y7oHlJjyO+NYTjJGLUHFtPA
bp6qUXIqFpuu3oTaVZ87JzJeSnC3QII8FS5R/w2Qbp8Zy6nLq2O5PA8YDhPD8sq4uZsN3Uu5i6rS
vDDZsgOHWqpPivzZKAWmqccgVHHctm5s5U7aAjFdXuzCD/VPta+8aESCCpN/xAQZ+dAUgJAuGOor
pw53YNUgQsnsb8BzCrAe5Upn07dlcJMox4kK6KqWVJ9zaz9ENw16pwrzZG3dtYN6Y8i3i7RX2n1R
buThpIzHGPGGmTiZ/ZRQO5TC+3p5pl2/U9ZbLDbC45Dt9B4DN0M5VL6NBtbpzBKntbdQKLdZEIDP
H7ADpjdq/tWJ0Sl5SzT7XVAX93PNbdnkT135aIn3Wf2O5W+ZeLVyJzdXC3ZG9mSjpcsW5AMLIB3d
Nxr4+gmF0enaGe0tqPgH1AwktVYEr/YWjogPO5SnQEWV3JHSl8beFlC+y/rAc7OYr6n5uESbqd/K
0Q1WzkV9ZWg/g5cM3XuBnahfogQnJEBlVfELiDfoQL2O1Uszjh1OcbW9xSyxLwWuiLVfQ+hOuukm
MNGS7DJ4uCErjkmcpxTQLZ5+qZvDFofq/wizc9vM7UVpEq+H7Is8l5yBGXKhZemDXhmtawp8WLMS
8KWrLNf8j6ZcKMBDziHG8bSttk1/aozKm4zncCJdCIc16ItN0ZuHruRh292OcJt7QB82qF4r7n9Y
Q36IB7y0emT+orDxtyfPPx+Rfjp5ko9Zgmw9uVhn/UXfxAckTjejh/+OVMp/HPhfz4B/frWfTp42
jBizmni1AjvdNidzUz3rlatsMl/yflVO/ttDmaWa9Fktk3Ts+vd/OuaGQ7jkGgutNyYfMy7fcG/n
f1Ss/3959b/kNa/8r8urp7duiN/+ieSw/sAftVXF+g2KoakTraIcahiUTP6orCriN87BTL0y86Gv
hXCutn8UVnXrNzyJDBmbpJgpQtpUPP9RWdX13/gdls70hrambvir3xEZ/zNnDvziX86dqwwb/tNp
fe1mKDpOQ3XlOLCplH8q/QuYwDO1UKZStWUbFX11bKQMraOSTb6kdki/9TQ8ounieV8dFvsOpaAX
Wch9aU03sxug6+ZgP1fXji0HgiREOWkNydOSXJ4xMLbb1TRRWOhEYye1gb+FS2/4ci8pwAJxP0Ev
Nw4iesir/DYjl/uUG8qNFoKDldOXpS3QxQ4r7rjn2Bv3pxkSnA5NOOihiM+9+pzFiyB8Ee3aKuw8
qXfqWbdpnha3UYRXEnndkQP02Uyle1ikz5my/O7vw7OQ6vJ5FuNpSFdx3Yorxm/ai+gMgpbjFSa6
qdQ2dqO+mIbUbnRGo11D9D4sQ7cl5UCu8r2Iy7clf1sS9TOEA69xeFbpPnNU33TS8Gg01V4bZ5DN
EXBr1Jkb9iF3saZeDKPwgKl85fIPEMCkMmxGOzL2/HM58PlnwVsYVUejeo+KgahAcBkVjtUSkOto
2cPe8trqGcfdRhGgpEPFS01rg+VwWzQTxtJ5a3STqy7SGU+UH8YWj+FcPVHtXNXoOvgcmJhluJPz
YGsbj1JtEhUjlec0q+KpNbaJTjElGN7bEB4xszpGsxGIjZ16oEcr8qe66J4SDGjiKzY5XPMhI4b0
DHt+70gY4C05IJHAvzgh0FX8dF5JPBCPVeN9QBRZm9kugTswaGdt9cStTw2g8s+ZZO91VWy7eN0e
4klFaN6Y6t1ABgPpDyKS9VCZm1uJq45yWWDtghgvk4pd/JDxH1k9qiar6NyO5309gyYyF/2aPtvF
Yw0pfSFHECW3EMbcEHN6iGNlUPhFmSHt47RgUcydqJi2pfYSroESeVwwArFrhIPuSHHxlpnLBp/U
5CWz/QDyUTlWKucJxbSQlXDuZdDvSOH6cRjiwxLQpLzkmFb6tvsQVLVMaPpz85YClE6n4bN5DMvw
2LXTQyUSr6ytBKZw6UkV1YBBFe3GWJIbXfTfgURHNo3WI0fpKEY5AYSEcYBTdqtG1l0AGdfRQoGL
JVw4DkX4rzORvkTM0biNrL22jPnjbbZT7j1xGqY6gvWrC1BxccUx1Kw2HRUfYKSweLdDVSCyAzia
H0SPqgZ2JkoNsJFvqv4K73kI3uN23JY5BYkhMuOL0PNTzrzxfrRLalg9yZECiMpeFF3ltz0naaSC
9l4u8o2YlLNoqZdkBtj+Vu6bi5nFj0LLtYc8XFlP5SpY6452NNwhO3REg58IWfAo3Eq+2ggnmYep
+fn0dZFPrVEeIyk9Tj0n/Ch96HsVXEv0MZTXSJy7pHYLrB66nR5TDekBE0TUqaBqO5xvH8O2W3+I
Ql7szN13bQqObRm22MmJ+tk3BiSAhbPat1Fqcequ3GZULh3fvSFjXSncUHkZZYpPygHbYxfOIMvF
/TBMXhbUjq6/Ycvb9Bno9fSjKMq9xdhk1Sts+Esf+p5nsXFcTytJvjpNgtuhPRvV6DdlvLVqIg3k
8yZ0f31+L9fLdira7YAbJ1sVS8rdVLwYbJCb7FUtdwpbYnOpvWB46JZjlQZuxgWTiEsQituluAPh
FdRbkUUHvbMcDeEHajDFcEISF7/jYdciGJU8yoa5LB1jnNSlemOTCZMY9VBRe0wy99oMeQ+fQZei
VeydOCStUeAuYdvIVGskrNuSuAWn5GjVacGZc6KQWhQs+OeinoANEmQzJ2zrnIUJtElhs6nAqmLd
o0ID2byztac5oRgMe24idV+Ass0gDobzE0eCAXPoYnBsHQ6STUK/hdqVVPupi9B9omYtXsoGbVrz
DKUUorWT8BfTppCSTYNKZo6zi4WGaaIiMc7hE0a923Sy94xh9OohTj9qy+/M0F8SfZvruLVXMtki
O9kYuS3i6wGpL89Fzi+1Y0I7jafV5cYZodxn3SENUr8qQ7fOn0crvu84shsKdjAl/JH3bzkd7ihX
9oZBt2yN04mh8lTtFNovdVhuh3jYQBL0hfwaRt/1bLoLp/Mu+ajTxJknYzvGd7FsPjRsE7tVk2Er
d80ASQxz76DAfuZxpsM/Zz1pCZakFMJ7VhMt/17UhSeAvpUK7Khy01+UFvF10nuWSPZ1W94lo+RN
kReuJ37Skd2MtkyxvxM9+/H7n9mLKxDKbvqkvjUGeaNdmgWvCFqQ1ZJDtqQOqBXmmoWPVK2VTcqJ
UCGT1kjR07Dg2LMpITZwABvI5xSOOIOn93pGtC5PL2RYqKO/BvKPQL6ZkEoqxXvX1R5eI0D6DWe6
kmzHexs/FZ3lLshE6HpxQiZLZYCE6CuqKBJC1Y6SPTjz5H5YYeupfmqUK8IKL8+ejOSFO8g3qJNT
EjsLkoic0UlwhiPRTbl8T6NqqxfdJrd7CMCWMxBv6fJTGU/+iCNkGost40inQf9h4i3LBR9tTMUS
96PlFwNFwaa4iVMMSGTbAs7vEoBBKu7wKM380EzqoWKyJwx5kKa7RW23fVdtcqO7ETNK7HlCunxs
pU+b1TWCjtjpX2ianRJ0owW1ET0QW4n5JUdM2ygN7jTKG9zT8rixKkav8snXQsR4ot7xeN/iI9jO
U7XLWmNTlilbNoQr5VrBHs5ywNcmmvQdRO5QDz900KxIAWq3nNodyeprOYHANXgG4QgPl8GteXom
JT713P4OtXkXBPdJEeHfXkvuyhXeQR67lWbctwE10nl8MIrkfUTw6ESwEE1UAxHwiXOe2tvRlGpX
K+4zvDdOXoYTS2fOKTIXr+xj2EgGVBjcqSXhpGISUKN48Eu8Lyn6Q9eUdPKiIWCMGmdg8bkk02dm
ayHVbv2xDska2rXHYNpoiZlCVAybNNA5/k4nULUJaJLhGsaIX9AlzDaPyPDE6GPsZ5X1IlVJjKnc
2DUcwUJA7jEVkB5FDFLY2gmj+ZNTdOgSBmM3Z+m4uh6VpL5h97gLOXebIjppmX0P6ZAayugSwd+k
cXLEjFcvw6UWx05VvkMmr+jz+WaLpLiZD80ofTYhq2SVulVNqbWsWQ76I7Fly4mtF21kzJx9jXXo
yMyi2jOiEglgUG7b5ENPVM+GRm/OigPR8NlIP/tB3am14XYBNf1WcmZLZ7fML+gnv9cRxWVHbSZj
3OPFArTQQ5WM8ptpfqec5MzRXTZX24D8ZK9lpwp9ci9VN7bGRq3NeZTDN5JBSMuCoGGu/wjs79Iu
TxV+2jEFuyIuuuj2+dx6ScS1YcosiQ0O8qc4Uo4jf7QYLFlVtWOR5i5onZyUqJ3SIAjU86hisuIN
WCmYGkSEieXV5T34OojI0xPxu11gYrfCMCwsxyypvY7JOVINt3+qI8sdbFCw5TYZGcWcxx1G5kMo
XuvE8DW74rJ5UKx0N9XZPpDnTdnNu4yvMbcQ5CGjterswWDdmLnmYv2tLLT7qNwvGqsrziSPvTeD
6ZmXLhPitvus3JnWw5JS8bTWFGwB0gro5wzzGrhrE5cPdPkO/CCuSeOOSWlqLVqzGc3ZrXrNrcgh
11r1Qt3ZC8IPbtODVEj0LBK3R/0psY2P1O7O7tk/BKsWudL3dV7dKLio3URJv2jkeIk1XXNsnRRk
SKqC+XYEuxh9nlBc4A6SpMFgk2mmd7Dfh01spDHIWJbLhFTPAbPwy1Bp4Pej3OcBf1vP6n1C1SUI
aHpJlPoJpTxabeIE63T+R6fhUF5uQgD3+GCZrlI2Whe7NkWjiOZGHDypPVtR9tZl9GlQfis5xbHJ
samgWvCU18+OpZPm2J1OrDIcGTGQPov0sTM7R66osdfJZkmjvbD2GhcvhUMHCkrkiPCt65h9CjSe
SXQC851SX9Pp0A2qLyyUGZXpp9p81jVsWQQ/iyPDYBejvq0Fbdd5ZtNVufGCQgENkrRyUTu2Lul+
QtyQiv7M1e6XBXeKCcvK0GmZ0lqaRzdYjgpzn5o6+D1CopqS6UIwMU0o9nLEVWTgUEtxYxJnjQex
WeLunJ+t7oaHJQ8WnkNBvBPUDifx3Bnr5ndHMv8tnWEOBP0+nqdrqMsnvfoO4YsHwWFgt1HyUOtY
LIbiO3tbuDdj3uCSPEwBHD1Y6BFlt6rEmlJYl7YC42d7qcSRU6HxI3dkormdUBG0YenKhuQWbFLy
5WCOOOYZ4DLiXWo+yxyWsuA9t8GHp8NOLvVHIbhUx7U3/51k6SYus0tUMPxdXGXrrW1oTONRrNSP
piD0br8VMpl3a0t4PGPfv1k2qfpAsuk2oRrXJ3s6Y5w3b/vhqWIPpuunFJ1wTO8v0F8gOPmLwRM7
SYmv8qlip+wBOdkWoWTDtWjKTd0DPCIAM/SxWSpa6V6fM3dk9D+rlI0My3qQ+HRRhIjsealTHsqI
cdZk9vRDgpscDDcz309ihptFmFstsDddhcSpBRGYhpuGWGwl8m1jnXNhvw8LW5eMLmWx+GmxS9he
KfO5SkPXkB/0uXU19dwX70ZK8V7+VHVjI1HtVNtdvDRbfGr7uRg3i5n5Oq6sRhldq6OoXV7jsT9m
mLLL/rDotmMpnTcv3ZYbA7HUm8kWXslkF1fS1mCDZRb5LoondpKV2yFigmB/MmgfMa2VzSeruOpI
5VO1cIwKBbV92zSmVyvqBRK5o0vZxY4YtBC5MwUpj2RafGw7ZhowxqRc0AVsUr7Dvuz3Cz19NXtS
tO8GSeWMVlhNm20VMUOhlWy24tPQj9hcegS0uMD2it3cJGVUbJo68NRBeteJ5GZSBTWfVXKUdC/Q
tY5ChBT4cW7dz0riodzaTvXwbELNo+rCDLXJkpEstTtW411jhqOnJLbijZ10M/cDMY/6Izcf4wIl
W2cBIZdzpgiCoyXV7A8FU9GzR4KKkYfSnyjCB+o36GqHjemmNXtaxN1tw4bTRqW7JOkW7/xunDIY
8eXNZCBaMXhw0q5m8dOsdrtOk+ijzaNF2tVGv5YN7maePs3IuG3K/nsu7qiXOfNH2+0X6i4qp6u2
Q3CNW5LcRl/KH5aOsynNDkylOwOKspBPiEb9j5G1VQnpfXBGsPWjvOCdWD7UDLMYvVGNgnegvk1c
G4LPrSqOHcf6MJigy09ILtWLkPJn1gQsb3slsr7KVRWm1R5yQsIew0aucroMvVu1+TEKG26U3pWQ
l3ZKQld1OcxZdAnmFzx5iTMsVNSLFwHhJGHMoiIRM2jJJjR1P1Tnh4XGSKTiEQwyz9IfMqvfmrbi
jOMPWyM38jmLZBvM6a7VdUDPZMnh8es9nWXFHRAsJ8TlzbG+NakGhUWKLcA647Z4I/bpg5/DBE4/
eLxmwryh/aisXCXLjce3kdNrI19JetUHYPC7tEpQgYt8M442UDrIzG5YEPMev4vSDL2sqw2vEAYt
VLk/zJosjmcEI8n3wMCIJPYPRg3t/xM1p1+ObDsbhU9FMgI/Q8OxjZQl30e2vDNCaSZDn56wGH+p
2peayI6KfsDkqD1106ZEdBiHzCgCA3cMovd2CmdqbtyaPXqejK9xKT2R1uPJELKyq1hY2dkJlRP/
th/3ZdYepppqVl1t6DZXw4Udhi/o5dKm3Uq9ICdDjdIYvvG1sd/GB6Wg0BFeqLIHoxg65rdxrd3X
NKUVlM5FuZONzyRlWEnf6baxlazAozDjW8MPQ0MUkiY8de+yNr4a3AeTxkO+mpBgaoyWGuWlJ/ZB
xsQh1PoQKNUmC9nSZrb1Cqfes4ODGBTyOKspevnkuE6nrPDEaD80gVuT6zfRnvQnqX6ueOwH0rdR
tKc8eFGkaMMR+/cnpaiTZ2xV5Jg4cApaY4XKE5gdhP6uxD19tHljjl/xhFi5NdklitKNW8YltO+J
oUyJLJA8MsSsylv29pepWQuyHNHM5SXg9DywzZeVnIZQuec45JTtVclmzVH8gV/E1XDbVSk1tWh6
s9P6MZSGiYWL17Ik87FJyacn7VuTjl91w+BYw8lsyVwq2GphAWV/VfDMSFvKg54SQJvTKpqvTKFB
I+VeCVpKGfRv0yU/jPp8LHr6jGw8KMO6ld48F5V9XonZ/PhRJOnTyJFRKKj2EIbaJ1rDJ3OmRN2d
J/xRs6ywoY29uindaYnvtOA+1+Ojzh446p5TH8cD2+na1J0gJzk0Pmmjq7WfddNehoaYA89OzrS5
xnbZXNx00u7z8cykkqdGwVFB+kPjra6YWxncOdAJM1R0LPGo7GjdPbZYzMJcvwV3f1RSvvEsjzE4
vtuzfZQy26PR9DBM2SfUdGR/5X1ByE2LcZGc6+Sj/z/snUeP7Ei6nv+L9myQQb/QJg3Tl7dnQ1Qd
QzLoTZBB/no97LlXQg8gQXenhYBBYXowdTpPZjLi+147JVT6afLg/chCi8D0JSqKoyG3R/8QlkiL
mnCnBP117tpyiFlpVnxoDLB0lZZegwf3EZtgbyIaGtOdaCnZ8o9UIL/oeuLZ+Fm6P3pR3zXFJ2/H
ZfAOc/XmOq85buiajofC/yrrdj8TMK/wVom0xWhj7kU63hJEJVOoT2zJ8aSo7uScqJ1gN62Sq9bD
QRRGcgnvgtjn5PwhvcdyMem4/ykBPSRVMGgqD9Qi/oZS3tGiNVMROAl34/Vh1HfB1bUydAe85vCp
7xQNwNOrjU8pzHdmQb0HwwnhP03i7QufzSqja1b+SPK3hZ0jdX+ELodfYCE5G7e9/F0FkPTFEhVu
FakERiRIn8PG/JVNGbIt1Z1U2Ol9Zbnd34YW+kEwBvmHHjFIoHLSA/V5bsSNGf2hF9C1RULprh/z
2NuNd6aUgSVXLAaNcBS+xjZvldUXVkSnnDjP9HiPln2TgXHXJsFLuqyeQgvrt1U6913BrGZUt3rs
FWBe4F+VkTQn6YXvFpWtdzSpbHRWfVAX/zaoBUtLUj04eaTnLAXImL/WtPelq85cmvNjrzngA5m9
+4OFcd8nat8K7VNZ+IThzvpAYZBPed5g7Qf+BaRpr+NkCyxUMJZYD0bNiazSKJtPU9r/7RGkHROR
nFp/e292NU1K3DU6GQ/wVockmM80J25KE20WiJNRWbvet1lA/XfQ1r5bPCq/Jwhw9C5ger78mAVi
s0Hge68K4IpueW9K2ptSI6Xcih+gqQg2pXmVcfiY2SbTgri6XZcfieKgCC87GAyjiV9EVrzcREzm
wphGrf1z4saHpkkTUn8PKqXS2ia/JfSaF8RCWXdufMxdWDa/vc7ZVI3GTEm9lD0nf+TIk59fmrL6
6DLjZz7QBoZDNAfBFUCiiQGFQQsft7fUr1oH77QN11sxMgLSwrNJmmbVOO3IUcNu5kbmvm8RoVYn
tyWRAjnDYKe7XuNb5Jrr5CX1OIIadHHxhOahuM7UbmXZRwXjFkp01HW7tVOxzxR9coDPgm9La6pD
zjlEDBWCwUgXqblzDWQpxLswrM48EEA8t87PaOqhzG0jWhrzWJbtPE+Os04vrlcluCvHRzrsf8UG
os1GcX8ZaRxfkfDuW3MIr7FjkqTlT/eD0S3H2BowsOW3crYs6lB4ijXyIuB+OpjdW+EE3UtOnXxK
1RpH9wjxhhDPNRK6xkYDjFqHQFxezJNRTN7RKO0nmfQ4BEuPhnIAw8XnBWSpmUbJVa9aPDdX+oDE
rkTk9LQklGbn/k8y7qnFhWG6y1ERxs45iKvrrCPXSucrNdtl28b39RJ/6r7rIwo2Eopy2d075/L3
D7PmcTfQb1E4jdU7M0PcnOWrk78mjV88m/6prZdm5ybuo5068mCFOzI4bvY0jsc0GP8Mwgs2A+po
xIj2rle+ewtaKjUmNR0Hg8+nDUGMPLfgogxHtLh9SJZ7BlUxQ2yMbX6exjne98jnLAQM57xu8PL7
KGOTwZ7P+aB2YzBx2guKdquYW8Dnvdg6Dm9hzrdd+80rYor2FI7tNacnjyYNwdPrOwdDt+6Bl/am
BkXpo8QtSKDtRvrWlWoWSd0HAX6qYKtVCDICBvDJW4J9knftrpuRhFCdBMHS4g9dO16QfKpT4esi
Cu0/Qa3FXtV0pMeNB+qo6y8fdlOWVUPF1eRHgT3du+UQnOPCyBAuyZ9kC8xb1fNG1KPmz+Vrfwka
56MMneoariBUwcA3TNSFsp4tgJjoTJiVkGlv61EtD0uN1TMFPI8D7e9xsbwRXkRLlSVopKcKaVM5
fK/HVBxrP+WTE+EhbGD1/KloTt76lHb7yXPUuZEVIibKDUGcw/AwqOxG5+VGVstyebAJCbiT5XKQ
K92VJdm3p0NimFv71yi++CjCt5yKR0jptSm8qii9/lUkRvjsJptpKBm/yy6q4uJjtMXNR69u5yh9
R0S2YSo/s9FS2155Pe2JvKBcjgNvJy+0zeyHrOOcdaSTH3MU5qAZVXbIbymrZwmIEUr/LSvRnBnD
ZSQkeuPZ1ngI++JN1fxeTCHWtg9Sggry7qJlvRyd2NrlVfqr7lFcz0NISzUzWOLHD0mYfqEpXGXL
NJYFiLNUy7ewdeKZRRotUgVxFqbiIaTEaUv9d7zRdfo62gpZn3JvMC3xwxAKzn2piqOtGADSBcIt
ScqFYbJ6IIK2oUa1/cr8QP3ou2rTuA0sNe1Qx0EYH7Y/GCDSjJSeyK9aqncCnCKhRkb3PuWpW7zn
PHAfaJ+T26laIp0IdZIViQd+Avne0We1aVKv3JN0Bg5moqUt5/lPbC2RwzcfqTr17DMnS6rsPw4U
OZPo9IArHJ1b33B2oo2GxeBDW3/YqW/yhhNQMDkPk6Wdy7BinSqrfhpJ/0cjg7MpRYOaylLyRLqW
sfTE7pCiPtes7vFZcW+DTgwEvI8oeNGElbu+th8nA6wqLoBvdTvcMDcrJYN9EDj4isvqQQakB2TS
r6+rg8CiwonjkDVWzduSxqStrClQou2w3w8O0QheZezNiQZl/j65ltnFLo1zTZ0nsRP1b6TUPqBc
1T4FilJv2RrnxUz4rqWxEZkegsk0H95sKm7BjPJzZ9KR0ar2YsC15oHPUubW086j6mlqUMrNptpV
jst9m5XJIZAJg4oqtiFtTvyt5KE2ltfaHe/tOg65T1qiQA3zMnaXwsiriLMt2U96xnwxlOdRtUfZ
1Z+x6U67OEi+YZaYOcgOEiXqqdnxI3QiX2VD4z11QQ9xapV7U6UQaktHzo+Lk6NikRY2GHqRB4oN
0D7biHR2eskpW5+84RD3NPWWTbClC5s3usEK3fWTu8kLt9zZSUaxZrMrc6M7dV3wroGaNrkI6qPi
JitjFd9bqFQEMASZB/5zMvVPCRVv/InTKSnL7eKviQghpUHJ5HlRWNsmTAiGbBwybIvULG2JBbeO
voh4n7O7IB9OZjq3lyzrV7FgsD67tvXi2fG+wyNzcqjfiAzHf6YY8rcx5uqp9l1CxOect6ROBO+L
H0ZlYFTPIoutJ5cFZtsO0AOTUJjRanEIK9e9NG144h00DnNM2CX3zB2ZFPR6BQN1RSXJeJVrH4tQ
kCHAaYtcp3TP/uKRTVGlBZJAP3yUY7JvXTB0IAfrpUMVxR6Y37fCdPZGv+CAd0mdiPWnCHt6Bm2U
OmNT/4zHOPlcZPnDqH/5Y53e5qWdX4oWx0eu+ATzzH0j7MJ/sWfO7HhMEdas/9jQPcf+qYa94WTP
WWlzwpSS0QjLx3G0XANIDHqu6dMPnqYOqWITRNL0qpesjQ8MxVBoVt+cvTznr55P+cYy2/ah0Rhc
cjrJIwK52gcmZJz23LO1cLJbqjNJXXM872IjnbbeXLVgLwAaoZFa579/+Ot/y7zSOAXpnevW/tns
KjBiawQWjIkvpgHsuxR1am+mCs6lhwKYA3XnLFpSWhmfuVSyB1+KowZ3PiclJwF+0WyftZZ7oWES
pa8kXk1NfnVbgqS9WeuPsp/HrS3N7BhLblslZ+PO67PhZUrjKHXC+WVykNe43pdtyPQldhyI7dhY
O9/sel9WpJLUVg4879XWGUUCDqPZpaTW7ZZLVbcPo2X4dy60iSbcohDi3HTAAnPH6pjRPP5opeJA
JeQvI2y7W57Lc5Owavoix/JoyGs2yBTJTHHs1DjeOWx3B7vNPxfgtXgW5UOJoJz4HVqDl0b/KZu0
2SWF4J7OquoNxWq9y5PJ57FwnVOS0jhZCswSC0ifnzh70ejupWqdzwmvwo7atOo0cI28uZ4k1kYO
1slLYazNsn7qDCkv4QA6RIrcU5CP1ROkLOWm9Gd2jtkdpav9l4B7KbKVS1ODXwE+xlNxqjMaTTsR
JFgr2h2KLRUVWWcfEcgHUd00/d72PIu+LAptHZlepDpmplPd9wKrbDkut0zPc4TruD0zrj2W0yQi
3XP7NGYD1UZT4l2w/vBGPG5azPsUWqrvjPh+aRCRW+uPXNcEslnOq2Q12GpGqIc+NfWDkB7YE0yS
Y4fYv9b/PfBnltfRXaJqVngA+tzfdK4P5mVSjUo2URiw4rvlDdXahc9CP3reqB/dIJkuwnDell6G
e9vkEsnpFrs5lVa3xhJoosoS8w/i3oQet6PwSM2ZG4x1Zq7IJGF22VNZhR5aKpu2PAbtqFtc+y70
ZhuMOBaRV5nw9sMsqKbD/IYb+lg10n+wZ+O3D2HKrVWIe8oLvc3YSeC8sf4xA0G3qmM3lPM11URN
WG3FPgDqCclW0taXL8XeM3t1Z5GBtB+L5B2GoY8wXhmfA9usXPq7xmGUnSaMbSAvMPfoA9o4UfuG
HKaz7mXyojoXERECWZfp9WbSY7NBeQCoNrtyZ9iocoJenKyGMdtTTYz4joA3rfr7OgDnSsrcY0Kq
pivNfRiQ7KRMaQ7t/S1fmeWutdVROY6P0UhO932TiS26t+zeVvEub3xa7Zdy+UpRbXNwx+9LYqLH
ydEc8vx+JynicTXV93nsTW/+wjXCDXSUdthB6br+wxwO/kNIFTRxTdQmtpIGPQel3ktia/eZJpA6
J94nJs3k4mK6fqmkc6SCG9UbDfT98LfZItx6yOa3iSoYJmqH2lNTJyzdQRugRRvzKJWeABMe2od5
nFqsjhggm9SCHAIAOttT1yBQZykLobs1QsqlzGYMYKAY/JHTQQezfSszfeh7vFaZ2VmHjtr6NLbt
mwFDt8e0A8AdyvKVENjukZH8JcmM5jKgW4uauM23VtUVB5zOkKwK2HqOY/wVjKQFmIluq2zv2bI8
TpV+zkX8mASdPLi0ym4yJ3c+skwcZAUGP1PusSFwBahHxB2E6PjLbwv/IwmnWx9794Gn3U06wnEk
OsuPg54Rw+cuxa6tZHHce2KZb8Ho7HJtjlE6BL+7wnkq3UFG7VJ46BFHDK4ShlS7D1O4vJcNq6uX
+M1+okV9Zxtlt+s0vM2AgmJDyhCnNJXupp6yV34R4wZl8Fnm3JOw8C7i+quKCWFR8xtvENE7SWwC
x9tX+gw7DJxQY0TL3lVmE75iidylGOZ+zKO1XjlcmroCLU8wPT2S0bZfbMPfqbrBAoA50sQvexIU
kzKPpNEYZFDb4/gparWcu9jBc1+4L6k/9lujnCyoMu8meY2GXBrsOJV7KIwE4tW6BnnOINWaaMn6
yWMvArwoOQ1MRWz4MLF+NBXVv0NnomsTZnlx8QwdqlX5lacpu4Jypqi36/LqjOFwaJhnHSg02j/h
VzCwsrt32wYfwU7nOA+E6Z3mcrrrA0wMTR7kpzx+xzHlPqbJF1Lat94nratRwXU26/E5VC16B27O
LjFRt5g2A+qlk7I/yxyNjtI6fdDiuU7q8uhgNcuw8d2QIGHPXGoiTYMSha4itUmTiUJtElWZAJ5A
L10HVJ6EoIT5cA1KzoogfvdZT7emn9vRLERy6eHj94UJwk3Mt33NG5bHMaimtQGdzPYYzNdt24td
y2XXGCh1qhgzK7sjouGntO0t0EyWdVUV016mOHWTwFmlIHbHwQJlEKQvXRfXN41cAP6IUB9hTijK
UkV3d4KGs/Gp/HQLvs6zld0TTiTvVXA3tHwADtDwRmM8YiBvQsyRS3XK4CvdArjGdea7ZgmCvV78
CzxF5PKCr5n1Ndd2dZc3xpcyvT4aZj+hZtnv9vYyBxHdQN+6GMxzOcynItSHpgAAHqqrP9FkkiQe
yIWZNIfarMpTmIxne3wcdTlDcDveziIPSjdfi4cKNNA/6lU2k7fWbyGFi+4IDFNKNJBDNgj+j/dm
TjCXEcMiBHZRbgWc2NVvwxXhw+JtFLo7h7q7mmN4X9Ymjh2j2cczRP4AYKnn8K5w0PK5KRcj8jiX
gk8ophTswwPI2QyOAi1Kg1cZcA7GHnKrEUgkH4YK+lfbhNhZvGnWbDwDPW0klTcbt3IKNAL1qjnI
+wv4GTl3DWjuZFg4kyzGb5ARx89g1haLrKhK4SiumEfZ2e/6fmlhewhJMkMrWlijMbzaXtR6/Wun
5z+tUvoapo6+GuuPUBhR03gxsRILqwjjfdTIOdmnlLxuA8s7ZkXW7krPfhnt+sq43B2cmX1mKhuu
T9WKu8USy63PPxyaeTInlpE2c+yvoH7zOM/33TSAE5CaeKj7cNhL27dxhx+xNIpbYjWXOMEvrx2F
815SpNI4hIUXhv+4uHiwjHpyI+K80OsY+k71WXKa/CzdwHE5e6swgwNAxqnMJ+vkY6rTgJtn+yUx
F/PqFmpfO+pTjABPVWBtZPObg7yK2qBfS9r1lwyg1mVj/3K91zQkiQxuk9bG4CSHj3RSGGPzgLK5
noGky6x9MdMF7o1ULSszlEx3FbJE1mNtIqvwK7zekiu8bfo7jvMN0l99muHQc4/5ZIl/BkVdnxpr
LeC18u1SWjQ+iLYH1mffpoD4zXbeTRfRhBhh0pQXiQG7gQOEl3nIxxUNvx4KiCXX7KwdgigDmIMI
cDariTBDaRNoBgYJvtHFPVION9I1esMMi15stOVlcvoWHZGV751KxuCbLDhW0QLs0im/b0XtIBWQ
d5xd0y4robtj4xoGrXW2Su9ZVBrzWTPw2RZBFE4p3gy7Ka9t2T9Df8b72ZEGqWysf3ZWX4cgfmk8
s0UKz18kQIPlMUcaaYpPM3Plw/ATSzlQurgVyF0AbbfknusDBmB9ar01C7IvDpNAoWnTs+0g/ubd
WC9pBvdqQUlZxxnPVuHqayXK13FwnoTMhntnGi+2Tm6c/T9Ev3xnJrXBMXOdLuS1X90JVg+Ym68c
d14bFg/Mlnc1kkmQRU71i2PW2LcJboti9JojS/21BlQ4jwwsyJ4h3YS9ACft8AwQJSNGBIkootHi
yAti7ZIacb3vOwv1gZmPVIt5mN2rXx3yviXsdnaJlMXJuN6tcfI3gzqoxhtPbrFG+XRcXljv4TB7
MpuZFGNWnY011zD4WX1IlqteUv3HHz8rZbEZy3Ig5O53UsfAi93MpJeSXLaIPJoKTAgZAMg2ZP5c
l8yZjwxdvw+FMIduuyMrPi2LjEk6fe1UzG7b8Liuv8YRafZ1T45lDj9mx78zUbo7b4q43S2UOTJq
JiLZzMXWuyHuf01JimJDWKQdOIa5Rd5rHPrylEl1CIYMpZK1dDsrM+SuGmqLWAu4xhTeaUtgzszQ
1946ZqqLdNE/DM4+xsuwdeRLm7XVNvTXPAF2513v8eHr2V9Qqkg/mvrxxWp5gYk/pwd3aX50A44H
lCjuziR8NYAz200Nbcu5r+qdXJLfI06HAkDk7JgWaaEOYoSw6W599zwFfOEBtVNM3e494U3FfjLR
Bnnsg9vUQ38RDK9xjCqV4YsgurE+5G0FzjRxbQS/RtsnANVJaRcafza50e9li/ACpoPdOwutq7kk
00Zb2SoqfW9LFfx9CASVNNkA1n0WsBjDcBOkdWSe6wlNTbbML1m9hGCpQMqIL6ZNScZlmaOL75th
23IUb7QN2Fe28962lvd49PiMQQnY3z4pymiwUf/uvaS7GoaF8LkIpp1jjieRjd+D5TUry2Me5ydR
i2WnvJrguwG4NyhgF10W8ATuyZ/G+qymEbK0rxkJU/OHKUrM+1iXsYc/4vR1GcQSBRDBxx2OsQGv
p8q7OBiuU5qTguK2X6bosRU1RkjMwMKTP9cvjsFZAWzAGzT21p2PWM9xf6JDeMvCovsk9OXmlL77
24+NU2g/h7LuH3Qf+y8Ad9+ESzjXBNeAnopH36ANu0jKs8hjMl6zKX9O2+lB4QLY+Sr1DrrX/hFU
LMGlU33T6f2idEbcrMsMVL0GXT7j34d1COFut510n/ysq6+Voo9j0fW3U1VbXz5oaS1HN+HT71cG
PRgmpI+sgrSvuxDDPJd8JMB2YYkZwvYMAkK1Zx1FV7zlcRNcLM9wDw75E1vRLSgvLd6Sv/2C/yXr
JNXX/Offw+b+EUv3fxded/hd332Vv/t//6PWV/PzP3u1/x+pyHYID/s/GCuV/l1+M+El/zRX8kv/
Mld6f7kEj3umKVw/8MnVwtb6L3el+5dvM0RQ5hUK2zd5zv+Xu9L8iyQ5VMwguy6lo2szxn+4K53w
L1yV/FkhZROhsILgv+KupEvn38yV1jrIuLZHE7dvBuik/+m6nRs3TWyVoGjph4HYXLZCMXTbYc0T
0Ez8mcjro0QnwXENfmzVMfqpd91MJUh33O/LBvG6k44kbSykMsdOhQAz/GnE3TvgNinEqFf2fdyR
HNAX7Rah512MmV7zpO3qmlPQWCScryi+ld8/TvmwY48ghtNCZu7aPfJU/UnM5KFFqJA0bbft0vhu
xso3EZzb2nBwbvanMruLp2j4zoe1674hqt+miMYJvq0YIElY4hRP8WNTYP9LJ0RsCeyCnfWvvc+p
N44x8mREt27c7B1FiF8RP/jrMTMWkjVU3HvO/BliI8uK8OQrouNt0OFqvGl87gaM0P0Qe0QFIIIR
1cgEAlysejY5tr9tXLHckoDsLFhSyqyq91nVY2swnkLlci7ARQQIOrZVgmRyLAVYT1Whn8Blo+Fw
UNj6vyzNtkDUjLnzl3Q1tDrfSRzg02ICP+ZG/a0mMnoDG7IhJC57JRKewALIlvlTZCqqze4lnM3v
1Hbwww/TicDzR1sDwcDTTa1VRir0nO3os1kbaY1zrAdrHno4P6WxH6WAI+bEDNV1dC+V86vTT9dC
3sF9TBAlzkfhhdusTFEKYSALkh5vT/rH983vhPs1NYz7kTMvz9oX30V/UlnTS6+9N7NM8h04ldga
PsB8QqCBFPxFp94jH0kN19xafnUxKJjTH7uiB8ZlDxJAG/bqCyldTkEv+OqsffwrhB7c9iso6/sg
wPYvg5jErTJJB7DM4D1zuq85JBkoJO1HJY2zCxp2ddfgO1+KZbrBIOCRaQPnKTDRsRDm7EQl+h9a
+NQ1HkS/KQYkwBlGLVDe18os8A3DebXYtchXQM2IyKvaup3NrGKSltB0RFr/zSr71t7rrQ1A86Np
/MAwLMquipZhebMC2zimZPIhc09JX8H0E+7pFjpn8zzterd5UtpCA064SDKQS1N5wObLeBDh2G9s
cyI9AYwoGQcYSgdNeI+RsEFyNgufLzX5MPJn1cyPvpiOWdi+2qDbG3QQyJWxs5jKffNU/WIC9myh
Js7tFF4DnT8V6fgmQNyDVe5pdC9Tc10JV4dc9anHSTLibVk0K7ZjI0cjLtkR3m2s+vdgtDd+2b6F
yIuLFHV8BvqaxegWUZuutpvx3WXd2poGxSGife4t2jvmfryxwuJ5zdW10u0ZCPC7ahpgc7VEDWEP
7vqyiWD7srrxITZVubXD9rPHJ6Tta9umdwUmxrgdA8RN+U+7XLy9YtHDfzL8SCx55u3ZLW72lQvS
GrAx6Yb5R2HaOOKvPauBEowkIUykCq3vbiQ5NyCTX+cwQkn16qLWQA+P4mhsD7OSX3XOVlZo92dV
MJeWocboKYjLn/0Vb17CeyfvPjqBobgnm8etR3Gxpv40LJm1dcYW3nH+SCa3QE2QM/rHSL0ch2Cy
4ktaFDkuMn1Pe5TqRSD7fdgR812bZB+B73ZIb8rxgVwtMq7a8TiyXXijb+KIMThH5uU6O+KcLm3G
G4R4LjNWeHVyboaTpPeWgXpIrvNly/cPohvuF/owLBzAWU2Qe1hQnOWlQH6naWEST3X5YdwyHgfC
n1gqW6jsMZ3+gJNBJlE0Tgxa+zwspHg6cQzbkJ26hoErNqgT8GHAtD6VI6NNp7CgBGtqHDaNu67E
GbDUB7vrz1VXPyrPOjkGn0c91cFuaP6ssTthW+FroHkI+S0lBWPwozfdzzxJvrl3rrGfPYJYoCma
lpcenwRv5sxV06PS2GS2E+ULLLJtloSnx83RMHNjm3cOK7Fj4wTp/YvRIOt06S3byryS163RRfy7
vG5EiAzXsmk9Ew2iF+7GrGESrc13qyPfzkhw/jYbm+YdhK8hni2/PwXViNXHJIWI1StomRJTk+A5
2iQ31vI1S/1iWQoyIbMA9NSU7ipZfGQu8dhxCleN7TziBIqjIB4PXs60vZ5cTNlNVLur9SyL0e1a
+NuDrFZ3HMrGkaSjqwOXsTOs7hSnFE3PEDgDVBvu9dw55KQ6uZnKmIoLLBpgBcJPEFHp6px203Rn
l35wtm1KJ0szOAar5whCpkOoRKVzXw0oXKbi3igsF4Mo4njLmi+uhWFlNMXWtNk8TIKs56A9Kxv9
gGhS6hQS+jkeCYd5yMJJntO0+USt8C4RelEq0CeHNilOogn/cBXcmTVJTrJ+icuFqNGVntXw51vL
QQ2MpSOp+nsvS8mvUZ18q4v4ogz14MYx5rrgccjFPlzUIcuwUVlKfiTthNsyQWSVqeXVL2L6j5rT
5Oh9se6YScBN6pPJ72IayXoHsW8OPmngSJ5c9bSYXhnFmJKrwNiVlr4PtX+Ac0lg1SlBL3D+BEWH
iCQLSTHoMvcg/Pin9LEbtPkIQDZ/1YoIfGvQyVGmf9wk+WjQZMnRe0sMmz4Le7zFIFcCSqieV09J
iIyOlLXPEH6AMH9f7aWHQF2Jf/WS/f+Z/WVufv/3//aTRLehm59+J1n9z9xol0DP//3MfquLX/X4
zzSU9Tf+NbDbzN4MEGzpBCAzELv/c2AX3l+eFTB5ez78oOV6/M5/xKE4wV8QVYSQuOQNO0Sik5Tz
nwO7+5fjBcKjHTtYh237vxSHYvFa/hmT6puuReK6MNHc8S8y7eDfksmXCcLLa51sZ08UfuTSNhjZ
GTsrg8IVEwEScT2yBetBT4NdA5m/vQpImjSPhnbqdzaapm2pUmvndy3gnh5tBIkuw2u2DGdvtmCT
JRdTaJcR6Y9P5L9Y1EvgnEcQcfPIQNv6AQmO2hW7eB6oXRT+Q8cow7GPVarqdnLlY7uP0Pe9czKj
4Q/qmH229LcYdUQAXBe4WFn7UcPP9e0ZVDISRpwcoD5IiPODd+N5SRc05zk+OBww5b4d2R50KXe2
gLXh7k23fE6nkEqJo87b08CZ7I2LWrGB345bGZERT+fYqn7VhcVDiO0YFcQt9z3cr3r6bNrlCH9P
Cubw4g3QTtbwlmEltCz6SGoZW5EZQyzMH7yfFMgYnb/12+xVkgxFYsKzMYzzRhdhgrQjOCY4G0ad
5tuWoK5d0RFNmVuY/UyDidzpnIdCJfcCx/TO9hjpDQnIWI8H8lA/+rT+DIjcRlU0blPfqnZi6Yu9
MsePsemGqJrabZcUy6oCitKYeE5Xt/PWGp099eTnyv/toGZc0hSn9UgEnMZ3172VMvA3a2fjEjLT
V2LqCKUzXxQuymNDTkg5tmJHyJ2JRLf7RUfwszaqP7aNgq2u5+82GEgxnH/NKRC3Sk9+bFpRF0M4
YnXNUIUjwU1bbPzdeK4r2hZcCoUgBGecRxmCOOpcYlODXyKwJheuq3Zq2pnYyUZbr54KnIGLLmE2
QR5b147MDgVjbmXwVWWyHPrstKzW0rrybgWL6wYH2rApzLE85EKflFzsUzqTpyctR+51XsojBmxe
V4wCqSfJELs9yK7pCXEk/pSgMQC6O78BpwpxcQ0lfq8aJomo+QevRVY4LPnnaC/LuSChxnDq7uBS
0YRQbEm2w1JFmRG8z/PyXblIrwYLT5usNKWYBg+SI5p5l0Fl79H55fvO5d4dXEfj+euOZWEOr901
cbJVWb2cWK9JypHD+7Ton9KcjPuyJGq3dHSMwkvIC/aQ7smJ1Q+H9Qq9zRfhR5t6mHAaGdTzDBXG
6lRUPjEB3qHD+Y33vvxYrBZ5NANGXBcFSsbyvSth5yH+UAciB67M9Fw+tslokqMaW+gruuWpmWsm
YCBVwn8qRjVT3tmjeKzNiTzj8okF/H+QdB5LjiPZEv0imEGLLQES1CrJFLWBpYRGQKuvn4OezZvp
N1VdRSYQcYX78Vc1RUrSs1Kc1ayiA7LEJg2IOI7GHrG10ABy9se6En8q5gfDALtB3EiIygSlZGoO
R3Ad6BtMig1jTjZxbOwlJLg7ucOVNVs7adDRjwEcoAB9RAkwTMALERW2283YOMwBq1tRcETZVtbv
y8xB1br8n7YtiUCdbDphvbZXneVs1UI82yJCJeo6Ac4cBbJdl5dPJYx/syDNffTtFYg3+IMJshJ7
wHmeyqj+8trhuw2yf60I90NN00TEGR5eZ9splrax0pSKefADnvlVPbLB10e6G1ND8mK+OPbAVLYL
C48ES3h5BhVVIZlelJv/mpF20FYuwgk/JaPxGnk8AiLhy8vkz45Um1nSy3X1kzQY9QaKHA9RBFs+
dThDeaWXBUrZ1V+WOb12sWryx6R7y27DvaUbmAegOXB6aK3ypYLQEMwOWjUa92WUXUBPbsoQn7Fg
jOQpUrCFf6G4tk0UQZCkMDObCDipRgRSFmAUafhouP2xoPU7HjlIdkUnMffQ947TXYbG+OzjwKVP
MBT0M2WMkH6kAW2N/BGp8T+txBMk2r9Bg6MagdKtmccPjDaKWO88WMeHrGxPahje4sx+5UJil818
OMt4lxT+/p1m4vxMvucExEVeIIMKC0enGJT/1IqYQL3tjyrSiBUkEPZxIOOlA/0aPLrO+bA1QA5W
2urUrBaJxwNDFr0Pr+qcTgCwcBWUidqR40JRGMb9vC90Zlk1sprG5NuY6Uu1XKcKEyjLxvi7ddro
IYmn44xiF4Q1v9VOLtkgkbE3o+TpybSKIZZgRjPttdrmf2OsPgI0Vs4Y3gmb8AMt+NJlrfHqXj3m
IWdmm4M4qJx4UY/q2wZuwJR3N0kNk4fUZcd8yFEI6Q1haVYw70O7fUNkRXhLoRqbprReyx6PU9Oy
M9IrcVMEh7RpSQ6MWhvdvrh2v4AooZVnLNSlDiaq0Vtsz2IA8RPRN1IPBRid6qOajW+LuQRzt+bf
aAKStpIeW0jceiX0m7KsNiIfWCZnFsRxTXufFOPWNazk46G8YRB6mkjQxFItBO2lGvO9hK3OtfVq
maEBtigjeUc7rW30gVfQZtLfRs5bpmwZs1wHPjDvZn/UJ/m7SuutyYffotCNPQS5TKDqr7CLDml0
YCa3OJ0/YZmToZPLbw26uRJnJn3WHe1Iv85RUax/ksAGidUbX3at+0AGAteOzIHQJ8Z4XL56HV2N
VkVM4Lxw9MOUqHJXly22mYK9hlkIVqmFsy21mmc1Q30xoF211OhlGjE3R5F1w7V5MTREG6Cjt2P5
mJDhr5TlT2JgBvoGSabvkOe00kZ6NtmyMMHYWsAqWXerWs8BE+Pw1chfw7lp7Ks23sTVVeuaaGei
1Utx86wjcptSab5KfXlO9P5lSaJjGbxiTbNUNCgyIgXqrMrZqw0YAiP8c6EY2OdgnTcFvkTsbgR9
1be2XW7YMHoTVQziDGcY2103RLYctzWGI66ePHK2Q6gN2x4FBKJ0mMyIptapQsgZ4oURQVjucKur
K92ozwqmF+Z7kTs0TUXdpjykWnnoTZ+vIygLhV1uxlb+Yvn2U88YM+z+CvnrR6vjfagTJFdN/MTj
+iLN5Z1mVmNDN7PSkJf1FjDWzGx3YVpCLQXPETAWaEn1ySKcWH2nbg1LOqDXXWYjcrMtsIP0hY14
H+wSWQidS5IF5W2tkz1kcQprJkI4lulqkxxn6ykxpUPAEv05tZg3sym6jWKGH2WA6ElOfmeL4pIU
rISzvbuHU0LdE4vJmwXeEGYbhB1mSErtWIL2aQ9k6iXxRoSIZWxElHKtAhIzNmZQ8bQaVILSkDwu
RjMiKicXL85rppjhhUsPEfuSjG6h/fa7giY8VZOfNIuAU8lTvDfqbiDOw4RkLg1bs7AUVxXVxN/q
A1wCf7tSPDH/wBpmxwrYo/QlCNO4/KQfKBEMz6xnh5wFzTlPWfXltK+hSjevJUDztcaCk6d7XVXA
mtLFE5qUhLXcwkUr3+cpgslq4W1plxl6EbpzlAqm1TwlpQaOqLh0zy4uGbCIjyZ9GzMKHmMsX4Yi
vgSV+iF4SdwkG35npgomTIysk7FaOoRRWmO0FRkeTinhBamSFKhbMr2jjKp3ifgeRz071IqTeTLP
rzuNzTED1lCUFDFNV+wHMeESJaku1RgKOGG00XtmvY1cKCAzboFal14iQ+MdlRkLV/DWqSr/GQ8c
EHP1yKTFylwM2EYgQC53kikQLtAfzKi1PWccmJYVHdRgk/kFnIFelrDAdZ8yWa1V+ZB1ANUBmV1b
1NmAbQAmIDKCQ0BqzSrsjIM9xyDCuoRwRnTVshyjy8WoA/KB2FCwXeuqC74hZueHCSkKf6qovWGM
3vU4eZk63UsqDgWwkNKmVnG4TKngdg+rd2lu0o1pJc+gMY8MHlnAyPL3hFWjhqvEopEBdDO8JXRp
nLc6ci70jcQevoUh4pNUSi8WNkeD7fAqMsdXqX0qRpC6YdKf6ob7s0Uh5iVJspFMBl2iC+/tSNnC
mJbyMo577P9oHoLFPaBO37EOvoVB2IYFQboO/qMfB/zMqhyRQuFYO7lBI4bn+BFpGXaYeDgOmpNe
pNpcV1pfXI0yem2lbgQ5wYivRIJsWdVI5WzuValkwFjw2+xoxIjYUyp18bgx+/Svc65owb8mnncx
Z8hdYR00FoPJMBOvSCFt0DmJ5FWd0a4phF1E3tgksvKRlCisnHKRkdn1M2oAClFm4UTWL5o2EVVa
jMcw1F6KhsshnUO0VQl0NjBqQMBPUohMf2ZSG9bQEPF/sseCeBJneL5rqp1+dj57+T1JcYu1NXPE
KY+Bk+DbkdmVuZJBp4e18LWvoutgMtexs+VxWOhyw4B1ctYORtJu57yROdCpf8Xxv1+h1MOv7OBa
G3xDr+6zPb0GjNJkR32fln/NrME6lNkPAWidPYtVnWdXIV7/aqzhIIPpg8whJxbwG5kwV2P67Rx+
nE4JlYrRwCqH+gbILjTdJkoP0N07Pw+VE9J3hqL5wg3gafOKLL04ErY22+yZMyOmcWWTUxD8uRhY
QWiCxr0tnG/sxPeqxss58AMF3U69jtGkTEKDpqJVVqWF5QEnxTYTYJOyFqBqK/rnZOhUznZNdp9G
xVzgzozQ2A0wOMe23es2iO+53jQp1DGVig1b1rxPejypCcQNV8vDT3nSkLgAuMvFYtDlv6KppAjC
r7nKR/2J4+h9YhnFtEPaRy3LpDjioyhhdTSTvzDtfhELvEwt3qoxjxZQ+wMD4Y3R93Yaup1VD1sn
C35G9WFBjE7r4rMYEEKynOXMzQqEawZtn72fLFHi+cUCZaWc0ImUXPJxJVeoXANyDDKdaXcHH61S
WI2Y1hQCLE9+GUhwuIjXgOGOq1V0O0qySZhqe0b9QTMaQD3I7qJPP2EXoJAwfXUGFhjAcdo0GcHV
eUiQhPI7RazhoiGBJQ8VRXbEdwojoVNOdpDHXqMzbbX7+t1swgLLd/6QZCnHwO74wUzsIJPwR9nO
T9M0ASWVH8uCNo9lRKipPOzs3vQFScF5WnVeWhNSS5wjvhxAdV17rbCl7ZFh/CCux2tOmRzxBEDs
XTU25H1H54cxiGUqDsmgNmTFKwaZpoYzqmpChvUpZ90Y5XjhWp1fGmT7MXhUHOSuHkBaCm1m4Gnw
rdt4sacZTm6UHgmlCTfJIx9EvuFylJD/FZ6Z1O9tSCGpsAJNVeUmafoHiI4lJNVv5TBisIIvP1jk
Sl2swK63BKGYwETNETBU22orpPtknI/VNZcY8A99mZDrcJCApLoaoQyehCvEUNfJglALNe1F0miZ
1DKL1tqBhp0NwZT8BXP0koh+HS/4K1XGAl6mW2OEIiKU4k6UAH3rjPqOqXzQXaQJrTlyrTk8RdJb
ANewl1mBGCDoUJPw4p4YhR0daDGAHxDJGnL7wAdakuB5iuoIOa5TXfSaGUaSKRij2ePZ9gXiY+5K
csGkp1nQVQU+M3uRArGCVK18a1XBTSOYzu8lJCFhPGHoODCcNzfEe8Qrav7fjuVSoVBnCGUB6cqK
m9ga9f+jLSgdB8QL/DLtmQ57PUU72gwEytbNC5MahJMZ3+MQjESyMMhasaFQ3SCdvsO0AJFy7gyF
k6/OrmmuvydL0uiEJ5mA68jNR+MnamJt72QY38bkxZxTGT0wO1clREhv0EtP4AY8Y2GyyvK4Bt2Z
k+WVwSUrXtsEBK+uT8xOaOKdycArZOUdFb2Ds4IAZjtDOmeHoOlAS18p9E037JF3JRrBPr2pwic2
cXUXUEAgtqj1dNLq8S/KinoNx/OYTiY8t9r5K5Rv8oQ+HQIKSnP+VspEcvM2xatUbsMZjpQlZwUb
dt6YDq+PM4XHEjOHFxFGawnWhJWFwzyenmi8PTPt9gjLry2RrgkFIoIfyPw5NOIhiPYImkofaf93
HFCdTnTQHRxCBnKDSrY2ydDgoBIrvHeD/jCs/D2xAeMonA0xYaVJcGgr6zUy4mFdVQN9mq37AUlo
3Ib0vtgvbkVKpZ8DKbTb+qaHIwpNOsQaSyyBPVSGKtpfmrS/XEWqNNOjpMkCTGJJg106vMmG6exM
IfkE0QBagD8Vs9vKmJmG2fAej9XFEJpGMLDyanLTr8wuYNCY9n8wB/00N5+D3L3UBTK4ickm8sL5
ncFTAa1j7ncW2FZ5mSo4uUNOs2pdCqE9WJeRc4E2Nxmr0Q1GHkX6dz5SVrzHOqxgBtLkY+CmtDpK
YLnWKrYrKo8QOKdeoczqOH9zNNQEiRSlm8aR30hgQvtsIfaJ1BV1ReVbs5DRlfY4T5rqNxoTQexv
n/pogmPVaVkaZ9C4chgbpiYgEuaynmETAa6BxzED+Y7PhvKKl5Vd8EJTo2pFmLcxlop4rDmSM6W7
Vxa3/5gc0jY52SwP9kihb3JEgEfIFnJtMMRxp0YcCGo3WGOG156MGTI0mJ4xSHdlwUU+W2W1gx1y
AZZ/yJIKwlxOu2nTiTkTQn3q8eBgpMHF7KSPvGRKNAlgvZky34dmXuEDkm81H349kceC/D/EXSTb
64Qp5Hqn5eTRMxffIfLZhmSpu1ZDCtEsUPLPXcaXaWrFAeA4sye2oz5O0WzH8A1bosQvYTK8GLWp
m6ThA5JseiECBvy2ZR91nPYQ/ACmZ/pETT3GTEVGzPsNd0JeAXrQdToBVM/xpogzMMElh4whQXnE
Sl37odIHW3DRq+U9DfusO0jRJbfAePCTIXq3VY41Lo0dvsEra7Zhj1KE3mmSTkHV7pJcL3Z4kYGt
zKDapfINLxHgmKo6k3R1FjZu/QF/vgfm/dIpEb7NrPcaoz4gYb1LmZ9L3FpKXzPEC+c/NY3kTY35
AARchVwyT4HbOLDma4KZKmkadrHeYlqMKl8ZVUBj3XI9wBGLNUPxidKi/BXvNXp5OXk45Kd5faeM
bG8kOp90YN09Ew3Dn5xWXBDTUB0YVYCO65pvzl43cCICizMmzViZ7rEi7r2hHuR+fuc4IhOnkF+P
dpWSVIYZaKsrFFNRBLu2QCeM9ZzXehYsxEm6oB7Qv3tdLnZdrf8pmpi2Jj5pct+z9Six8mwWXVgK
KvU4td2hD4qXPkro8Wyi50RO2M0YTKBjNAcFd3RXmI6vWYC7FFGVzn5ISBPFN0LSKXJ2WiirEEUW
uiaYarXmOcfltG1EjJ++p9QEEPnZRTaLg/ADE16J6ZATXK9hSYMzgCdj+chIL2bphIccNCixQYzz
tRACsq7lbmia11rA8egKnQoGd1dmKYdRvTmFQ1CJpoQeV+aSCw3dZsk7S6VdqVrjwQQC0LWyiivK
+dUWMXuHrdxPVKvZBMxtJeSzm7pFoyzibS6NYHknYylCYL8OsUMr4ZA4bk/nQeso2iZ7VyBbp/ke
/XnUryWkY19zpr0Wt0j1u2StCgafpEpmnMPUoXKuWa4TYa8GmGJieAXmCCCvGLn6tM4LuuqazH5q
TZbXaJz0BkBnWAY5TEJwnbGeNN68cHdbHYG1bLHwB5akbeXQ3gRypdE2ZYSy26tCvSiTynqan5Kw
CpqC0YISXRQnnn+WN0X3Kyvwf7Ik1jfUBmy3I2vVsc6KN2pID9AqAcsptdQ8vo1TCl3XiEGsEaWY
uioMkDkkx89h4txhaYOOw897yAcUPl3zOpkMybpYvsrCTLbAvjZsUqkUl+rRoQcv43fNgMI+muVv
O2vfI893kFasSILPXNWfZWPdp2QdKCBTRM6lzuAZjONs7mfFeK9aFf0GIzSLZpJggfc2117JczDc
sk3gv4gFoT6XL1FUK5gdZ/TG+ecYfYuabB3PaC+2/DXbx6S/pOlF1wlLL5nD2B+O+hIS7CKDklAf
ZrrXQoLbj0N+Jj1CWIcOX7R5D6oz5OR+P5gvhXLP6FiFOxgvmnK3oqPFaoDkuEH1+b28BT1bJcW4
2/bLBHzc6d4i8VT4mks2FdmCNAXGGscumxI6WcIXRnZfFZPSL6e6C/M0d2tN3AqLpPeRi1P+sCME
cSjj0ld5ME8BtgymSmsteM4B8KJFccSkITgX8b1hCDq8EO+eVf96yvF8+i50iGnzuzY8Cv3Fno6d
/gzmv0B/Naz3uH6INNo68z9zYJln3iXrkM4HyBjpCHn0aLaHwEF2Frd+ZB/HcF8FhzmmTTk49Xut
38FTrcyqpSJ3Nvj8pwBOX7OTW3qxNxSY4EB+yxTLUrKy0mPLvKe8yuZBrb5l8WopvwsAbLEMmvl5
av669ink26zfw/Iv0V8LA+MMr8is4Nj6F4VfbcCqlQJCAiKezhC5WD9NJv/JIx1+GPmXHDxU9Stg
BBToT1W5awEIHoaVCVkaBCFAnk7Zail4TTXDjTmk4nwGT8JjBlFsBAqA7k2e2BI4EoCbERDHwIhu
4gL4p4D+bDFEgru2Ut4yyvHR/Cmkp8h2hsC26GDah9Z/SBHM9r7e3qv2ODlXcENBerLVZ8zjph+L
cEMaSbFP4USF+157a4eTyamdFgO98M5ONla8HeOtFu4K/czvTIEbWFiJLj0TIgYBEL7IqZ/rbQzm
JwTfXiJHlBisDMO/jk5UgauMX3o1k1QQAAeypH8Gp7vM8N9xcI5yQeuMr+n9kNKYh9YmtgPfnsIA
ac64Cpg5WfQeKjAtqGJUwKvW/EQtQUXKI119jLDGY8iXCqVUBIG0xcS2DNsdyVqNbJxZfuOaxfTL
y8dLYE+tX80hM2SMg9eI3DiG/8vybDMr7636DmrNxDh3ydJrVv8L5QgG0LESuxb3EVxnKjQyyJLu
glW+j88VqC7lgckF5AMEDDeRvp0eVSUBdAIvNv6fBz9nvAJT87I16nyVqO9wvDzBVCIC1qeq99BZ
HNduHfA/7IP0UtxCgwGFzrmWf/GKKMkhr16U8p+dvIzyX579KepPyjrPSv7VYGBDhg2Z9iezmWxB
OGu3afgcwZvJOt8JFzoqJ9gPbA/iJxen4uyr6cvWicNgm5POUCKRV5jmv2m4IlpGhAhgAHrOU53+
RmppghE8nX5FvXO/rQb5u2CHLZA9cZp5+MDcWIt8lCv0Py2geaaBytPycvsRq59D1a75GtkTe3wV
MkGg1j5lljgnrxpiyoIc2nbikR9+0ZMQG/Bj90TEjcFeL2PQB1Am9M3ylJf8kJb3suHMaflnmE8Q
3NiXBkcZ1JHaovPsf4LsZNVPq/oz7HdbfhPNKatey+lSKo+kOIfjmx581nwXERPq0XkrBxVuRe51
qLcaLyaNLxTIeosbjzvDOrdTvqSPBm4iBBCqLKzcT4udk5UsI1CZPC8LE8RCnQLlXXAeofkb6GtN
8mnGnqf4c2g/2cGvmW2tKAn0+2QhqWbaXUbkrqjjqiu+7ZxVQe3LEgrOGtt5pR0apBTR/GYTa1fw
1JNWiE5wRbG1shDZafln3P5l7EQyqPpq9dXXeOgSciLgqXH2gGRlGQSMe3T8xalXTXeMnindC75j
V+PvWnC4T8nAbpMyF8SgEtmeEfP94rSO4t8KPQjrZaGt+3PPiD5HRiZKee0IlhtczWGbbwEYrMlj
WUSlYEbhQ0C5TgrAoWxTAvi2FsugriN/g64xImIEPNiqgrOX8fWBdRfUQpDMJiJU86n1xmDc8Nih
EpHWHZ7rNMFileKFtnoPZT3fXWU0rkPKsCw/J3Xa20PBo4+ckn2/jom2lzRsPqS0aG+paOEB8J4z
bWBZtDb12jW5VQNRryPYS73NRDfHcWDlXio+0JU89b6AKIqoO1yjbV0T+ESmjsVggwsCROctb1Vu
x7hznQqoMTETwkj9OBpQOn2EBi+xNUFem6AfISFJX0lg6Oa71PzDXkldwlVEOl9oIH15Gai7zECC
9jNt1IandzxOIf03O8C8+3Hig2Ud5eRCYKLGeyz6H8zVwFbQqCM1mamYJiKUpvlj0g9yPMPc2xF7
vGWaB9T+J0xhe+FadeZF4PeB/WMlaHp6LlqZA7RESzwShTs0XyQjmhNPCYPWHAG7EyJzUlCMol5d
aoQMe5GTNfwa04tLx22J/ithEg524mpMaPpFjE8WsmmdG76RkXgE/hw7I5iSvBTjv6+3xWPrEH7Z
drAJe0azFMai5zohgVfCGTte9foFsswqoZRyfpAa26j+beKGBatxtSdA2UYflPJooT51eKQM1oG9
9lOWOok0eKW+ZP2zyY/4LSjcQh6J4C9H3qRxNAeMkTtuB8ZzlKGpRwaQF9PFkCvot4B72UWzj89h
1TEH10LOK30jgu6GHdklDuEmcVWwImGoA72JLb5OwjDl7BFB1csQjueUAFo7f1cHFKvcODQjDIlf
jXgvN9LJ4E5tkEVkPdlA6HDNjGFkqHt66Ozhm/sCwX9nGtfOSfgkOdZpkXIHLe8c2DoLnlzJAExF
/WaY3ijxAkP8FQgg5BBOQA5SG4S3DntM9PFJsoojSdDnupT3ch5sg57tqvLeqF8zduuWqZuql74z
xodAkR9pLHDg8RTBoURLwGcd1mZIkm1EWqJK/Ex5Dwl0keXZtZSNGQO3zuHBGbPf66k/MaElZJUp
jX6yc+dmIyAu6uFn6KaDhDsZp6HXteZmRk8nL/T2/IVO/Yxb8WKj8RK25UPXOIbj7Ft9ek/7Ev++
dBRgKasATX7PcriXd3oT3Mm99y2jOWN9OK/VUjnBl3NzfA5tQ9oKYbYd6z9jttw4QGQlF2sdj4Ne
TCR22ptxXEZqCUK7hhUIOoNYPMtguLcyyQMx0VeYk5+R3L1XqsW2ND8VIMbDKjxYFcJtvfXtiHmv
rb1Vivwhp865bvQXdJFnHZqDyP7FWf5lzFvHas5VuWsca6VE0kFJxEEFg6lQmGZyjmY/n19VAOVZ
If+NKVsRmoCTLoH4ZC2aKc0227d19Q/gzl9l2OdiCB+Z6Zllfa9M67exufJDzDJJcgqDaYepGl+R
WX1mDlNkjo+MMSAqNRPJ4nK2D/ZHlRd0b58KI98ceaWi8XPeVRioRPUls0dPSWXANwNAfyX6XzCY
QXMg7j4Hf4XGymFgae+LDNXEjUDPJvLj+SXu2I74UBsT9SEoJZpjnb7E+ndMTHIlyhVA5N6AaBLw
w8FjETI6MA4zKTdLRlP5T1/lrAv+hfp5SamBAR6zFAZW6A0M1CSXLRxTlZFigX+oMTrZJ2W/UnxF
/WA+4+Va6wbRvS9+8XO6EHXWeYBDmZySJ9XKeJX7fSFfEu3GbtU1Iz/PL/GGfYPpLmOJ6K8cb8RF
iQoE51rWnknzj7eag/iEEcfDuaCeEi5tBbrRrJ2d+GqumUz5YXPmVfJnqiZ9YFGOoBTN57oAbwDi
io1sC8BiWGloMbTw2aikZj1gZSHexjivPdV6rzAgTUnz8gdCRwkWqqiPjiYOYGP8VyryTt7Qjog/
LX2rY7Sda2FvkR3MyS6qXrkrVwUZARBWsA6vBi+C6eECFa72wwp2r3HidLEdnzPNRaRfo6xTvjNG
J4hhe7/KjkyctGKdrIU3DrsE8gh5FN6cfnF5kZsM0mKXBNg5ypOGtFPpX0pnb7KxVtF8xNMRzKUL
C3BVWGtwXNIPkar4EIoGtPL0pfW33ClWufUv5biIb8vIoOOpQMU/js9hPpjBzlEu0RqVonml4rfN
Rz3u8+gDcIjev1YzfeAjlz5i85X+qJ7BE20n51lSzhfKiVg+PiDtzJbNPhaRO3/zTWRc8/SkIklN
9qSvuLF5sEFl6PeyxBaOGaWZLmRuezKxBfpmGi9V6ffyYehf+W1LHrhxKeyrDat1iScE6rEj4dOT
eRGo0/N9sjbcmUBRnwcHrEd0HNlSlhmj1e98/pWMl2rYZO5zQoT1GwWvjXKP4j+Kdaj5WnRL2+1k
3DHzJM9Q/xnIUXGe1OE4rz5MhfxC8KAPDmPZvlmexHP/g612LVvnZNcSnXCxqhMBAJybbpy98O90
W8cPxW/M/aeID9jtANlbb2EPw1tnnyO4srvye9Dfp/a3Jo6s9RT9bIx7KTnMJEq6IfaIZ5efuu4g
B7fCfeY4fbRuWLfNv3IJht6V8b7tvnsKNau9x3gqCrRwdv+S6Ce12qbOJ9//2gI6FN5GZbf8KPzF
b39Kk0c0YTBftkMHe50RmbWB70nSNnTSNOU6eus3OMnBk1GwWivOIxDiFUHvy6cTwao2f4veR24T
Uix2gJW7yu37G0xWaiDkmEiSIGYPvgltGMqq4bBQ3rLHWVnlaxusc+pEE+bz4nnySwiUMUaimMYW
6UD/FjQky7GshtJu3VJybDL5osBiX+wXEWRP4jL4r6MKIJPp31y/Bs1pjN6K5nN50opxgFKC9YiB
vQkbM3H5/1KUlNU/tT7E2o7Z2MpY/aAqpzF5L/QrvM44Ow36ZTHyFNPNAVYVXiNQnZa0XqsEU9Yn
WiL6JsH/7DXV7j9oxrlDYTkchQyk4N6WI0vJCq8fG2GxzYfdJP1ZaDFqiWl7/DNIv5BJ/cz6mKgw
O+3aiu/lA35cZbhgFTpbJJZjcy+La1XtLLbtvmL4tsPS8lDXj6a6kszsvKPG7h2Ol10jvUYeB66n
9if6RT7xuefUTbtb4+nerHyI4KTW70hu0PuBbshWVC4cReco23adP9jPYMV4S3sNm1PC9IDvy5W9
iU7/PmEDWnEh0RZXwS6SznwL0fT5336anR7cu+DTVo8a2/gkewm1PxLT+jugFRSh2btg1srMqj3E
zkZuxhXpGRtiuymRryRVxctShp6aKnkFBsYV0z2IH0p/izhfTO69DgEbBTfFnjD3oGkIe8jRXCf6
gfm0Ri+IolSYu7b7UnO36vZOeOvmw7T6lKs10gaak73dHOD7sZR471M/WHO0IjffNCyoPAFekc4y
bf6adenVUenqKDZIB4QqwtITOAyy3ekoGWfT2Jnkt3T7ii5y0H/oleToHnAatN3dDv1SRgfL8vBg
ZQclOArjVUsZcG3Hwh+ds4HvTtnLaD76NRkq4kBWGZp/pb/gSmUO9JbWy/p6X4wnhy9eSAe5OUj0
zUnyHc7fBb4eSX9blOM0KG7oqfTib5zOGG2DbUcyDnJUPsDo6T7lnWscMZCiZQZXNKxnW18XDTc4
zjrsBO7ybWpPCvQwXg/lRWO724/PKVrHjv9pMhOnavOdXembk0fGZ276P09+dmW4w4/klHdH4GyF
HfwkZx67KpJqvy+voG8sZR+G/vnKp4Yq4ybtRs42BSpMQBP5vix57xYVgx/Xvr2GXItiWdr24bZJ
IUa8VsbOqc85I2VnRZ2zim4M+Cra3pUh/rGgYVuM/dZTiscg9ry4hIIzperS0xj7cIT7b4RUKywQ
m9lejasv2yMnSQNbvW0y/GrWZey2vcYYfSc5rymw0+yacOWEbpBvmiMetpW8QdUBSyT0GNbRWyVL
MdFdFevocBCjwOKbAIGTwoBML6PFFERUBLG/tdm1688aBY/1ZmpUSBj7yMGtPtqWcpZZu4/g5P/T
kIYq0e5fO4MhLB3VLPAQLq2sVNCn+TGWNHvNsZg9LCqqbbjRcHM0dM/b0nB1lqWIqDY1irOrwmmQ
HsyWbK41DTtNDHLuczberPLZIu1CUEUr8RXwlTcEiqmfCr52mylcZ+zl+GFPdw74YfKWwHJtV9uv
KBhHTozi2MZX3kzU9bk20LO/qncjgg2DX5K7jdcjr9yl1OisD2k+AOrLd7N1NJIzvMrNlHA6HwCH
ewEHFuDE7AQKhKcNm4oBa5sso9i4zOPDivZStouyt/aVOmZdO2se6VVhH4toJ7EZlsnbemExzRRQ
A0lMPcP0QkZQZ2LgZX6+L6JtyumESSE/S7wwBi8Ii3iN0leSD5H6klPvqMV20Lb4SCh6HdXnYUzz
DXqTXsDVOg/OnqQJhgA+ogAezphv1up5Qe0K5t2PNe4d6xgWFRJXb8CUzE7FbQP+kYTDEJV5VlEq
IUSGJbCqYBpyi4o3JOiOeWwqP2Ulqm01/iXB1ix9YiAWFr/KfkcODnm/sZFLeFbSuVV70NpLByfF
RIXR0GJV6wBH668WfI/qW6vSeMf2Hi0g66h7Pl7ajYEau8Z3hbJKzQ/IR2o+Q/aRS2Jlin3Fkmsd
YS/+H0fnsdu6lm3RLyLAHLoiqZxlSZY7hMMRc878+jt4gdd4KFT52BK591oz/nGV69qq7pdZuVTJ
tA7nBHs76EjgJqkpYggCKIM5UdUrr4xNEYZZbSb6HYd4bYiH4T1wmgff9XATpoMRPUendbT0Ng9x
05dfX8wACmYZO+B57lhu5fQgS3Se9iedblZto6nb+YXXvZfYAn/oX/ML1Tb4D2wNmW1U093Ezavr
vCweYFf3tIJ9ImzE8apqX108z5CleBzFcyZvNf+gmyfMUwpNdtlusuGXvQNrAoEykPkNEoanb3dc
ewtylkE8qXmlwPQUESVITBNiQ8b0xJWdsVoxDToJMDfHiLKJlGfOyjj34Lbhad6tDOB3loTIJzHV
fPbEHBY3ghVB/A7msDfbs0LJoUrC4qJFf5IuG96shpi8poTEQtnG32axQHvvsbuEPGGhR4vbRrtU
wjkWqQFZzx+g6i0xWvjkOXbdy+ou2oa3Uc62c85g0iabuv03Q6cCDu3ptyUzIBleEEy23h5Ze1T5
XghX5Ap4lHgqHVpH+dvk9Xw5KMp1UK+6tov1T1X+kJnTuuzVVJ9l/xUJ1GJxYFIYEJ3q/siBy4yr
sKLIZG9uSOBqR2LHr4F1I9WrGW2qF9mIzh1bvLRnGay9Lbk9CyN4UjfWOiC4AO3Zadqa5qrDgFpv
wKDpzsVNQfKYtZwPoDE8zVE3TMhkyvKA+glqfz6BlgK2ZLGGS5XhsjWmiofkb5pkJ+ruJBwJ7Vu0
woe/DFyOFzpIVq3wycLLrjzasKzoKYStSXwdvr7yQgqaCgeQwBOMEhAfwmfZuqn5Uc7HBUXbXvFT
qOd4YqJ+InEmelCixywD1tuE5k8l8ug+hmhb/uoLMhuobjZY8Ha1xqiEK0FU/gEl9uLAuEf8HhIF
K/+Xav9y/2hNeKBtljWcQFzlJFoZdAKq6wHfWbdNCoD8S1hdynh/n1nSg9+sK2oBcdTEyWlkHmrH
fdjRavaHEkD8UbkhJmlpZTAygBlcEipBrcRVmq+J+sMh30Ml1gkyi5NerwZG0il5qj6JtT91zdXF
kZlfGR9KqwBHQeCQ7+XqpoifXFGZzjg6rNV6lczWaZ4u4TrfMmgGiLzS2OghD+6digsHTbgIlE1m
nSDu+/Jn9t5FIIMDpE6hXtVB2ajJv9I6x/1vlV51kzEBGzLFiyvAZY7yb2IqyaKe7J7Fx+lsmF6M
SBT9pStV4ZeMt17t0ORo42fi0JDnUvEDBi+XWvYuuA3+Rqa3Vz97jHAy6KzJgySCouLtgpG404Mo
G0s9QvO2A61q2kNaPHULnTp6Xp0qHlSdi3huPpBfk4OYRImhTS+hi7bT+vCSn7i8t80XZWnku0X+
TlHeffZGq9RBLjLHasrfvLClyZYicifzVkl96Odes2M13uL6Rys/a5J0pTtfCDlQU7wKqr1EkTKp
KAbxFyz3cAeqiF19o5SPrMW0NN7D5sIK5OfAJr3oaukjLTZTse+NrSd/K4sQUw+q0X3lMKQpv63L
cxzdSYvgtuDMUC5yQFATgYmQxrSSE7tf/5O7PV5PCP93n+5YjFud6XSMHYJa3LL/CyvTVdqcLtk/
tivamvhEFn+C/iAl0YnkxwAK4q/1lWURrXVRUZ3k/g2jqe2zntiBI/I/GCyHeIVAPXW8sdwn0GLx
9wASO/8afB1S4CaUgWvGz5S/fIHo/wtpqOXImcWYjx130YEZS9MqxSHjzaKb5DzHgPco8H90kzoA
h1bR9CfWeR+eE+b2hnj4IKf4Ul3Ny5oic7IG9Nc16ipdvKWevmk783jFjm33MHk6cqJLvP5Bbwnu
rrsAbZHsWQqQwXEtX0b9xJrPkEwYLIsRP7GEDSzDj1Q9WOuoOBiAi4zBCC7o7+C8yCJgrfLABJN7
u3j4473Mhg8BgI79WjPOo+IIb5MuyBdJ0GOxrjV6tNPFjEK0exIlG9OZ3inZBzlddwfeBEneVuLG
9E6cAZwKIwYNiY2V7auY2y3KX7nfGeatDa5mcaBvoSpWc4W6oX5WQK0E3s2rnJCyy2qfJkwWKcje
sOOHdf7S19cju1zJCOq/W3BpAi1c3UJWZhwAbEr6cXZU1BkF8ZPrRNoU/gXBMzJZ8j3SV1GfyQvm
GjVsvzxYF8Fw0HALI9g+lJdbVfv/fziGr+Hhpx/RSJfGb9kf5yFZ80M01T26TCps87vWr2Io4CC7
WlwwtCfa85QPS94yrBurflzTA+tWHDILUA+SY2ve0sDjnOVjErZqugrNIzkmSbduqi85RM7yVGW3
7Fa1df+e7LQ8caIEboPX8MIW6RQ+LUifE6RcxllpJD/9WtdOsJi57qJLVkjE/dCT5fyZwweF5hUz
ix2IHUM7WbjrzL/p3b+G35V7w5ZRswECBDqXKO3k/ZPovoWP90zv75SrttAyBJh8tSSHNEhmPmXx
h5G9I+CYeqQGifMGZg7P9mZ+mgV5V227h/DFaa4l60Y6KTVDprJCPc2RvGqoM1b2M6xpyIgXabve
TMktkF7MCtK4lsPdOKe4ndEtQd3eabOxpeqn1X5NBaAErmQmMFAvDoLbKJf5HxbhD6LpxTcjkDpv
7eGLRyhQ5TKIJzTmfCJALvMp2yxRLCO7+jIQ9DTNF9fgYOxSa+NPywD+55skD+wb6AwYVZ0Ouo7Y
ejvkYknFq6qeouIOoJwbKEuHM2bDkGbLETxuNab7YoWcynNy8zJDSGX8CVinK4fCOuTSS8pe3iEH
Oaguydy1hjKynr4i+Fip+jDjp2CdjGYlj4eq24k4OZiQezQ+NIWm1MLwqiTBISr+RpXsnvyhAJUk
9U+JldMCrbWqPWHpNv1uwxe3FErFJ187jbTzjpccSShajuVz3pxJHx2YDQKwRrRkmAnlDboyjtVt
xaWXDl91tE6BEgQic7Jvj6yjAmNOyx5sbNvFyBu37oYL1zU/bL45q6XudsadZQf/L/XoHZtPTjqj
eJqPR61ZB/mlMClc9ZeGdY+nE3qfhk4Zea1js+6WY7gskEjG/8aYgK52P6MuWkBwEGSAR1T4q24X
kGYis47wXfEfx+XLTL8QJ0NH7vLylAY/OgqrITpkADSG/1GjcFeNX0ojc+GkQ+0F8ChMKmJ9EOVr
6HwPUJb46+y6fNaEn9jEgfonss3nO0GfNinY0NRqMKM/k/KPItvQe+rt3dI3pbxukp/GZzraDsXP
1H4JdLFhQuGrmbHsgWFN/NK8W4DhfEYHYuk5r/KKevPLbeXfgJrtLNqxH7rmLFP9RgK2MIlNMuDL
C5GLh9s2JfxyGG7g8kSHkpc2livPpwSV8K+C5ybk6D+WEt1ffNQpJ3VC56CBs7pj0vXAPQwaZmT5
PXMK7cA4aN3F8amLJJhF+wqxDcdc+dMH5LkU943VUrG4lQPUNsmHwOuKaNfG/tgKq6ZCnfkvNmdG
l4BkGlsiUiU8byJ9nMeTHy/4h14DV1rKyVIvnRCj86NDg18uMUexcszP26h+ycUtrY959md5ud2y
uaXxTRRfGn4+T7vwoA2IfmSfXzi7NvE5vkXTxRi4wsE518OY495xgnnnQcKAxs0HzeefL2TYEGAS
ZOuce8MvamZoVeBNhItFtFKlezsDRSKa6e6Jsoux4GQE11DESbjBA+Em2SVwfhIPg4gAMYsFgCM+
cSvxaKB4IjPKVRUfN69la6pMpapL2CwOBnLCAYbYcnVrl7BvVzrjeI+hkGCO8SApnDX8XcPOz1/z
m5iLR9ECwmPXrIFM4/FJu7Bd+0fV28wr97wkcE3wIHLnA+SQw4YSErMRSf0vq9zQ+EdNnT3/ATKo
qA7d3M+i8PEeWetuvCFVXijFaRo5NJD4btgL0nSVRa5kkElKnScjAdqEoj3pXFW5/KPEv8D2hrwr
s0OqrQOMjqLcOfPd0MkTINxmlK7UnCxMd47ie2bSMtH34hdJdbZcX5HuuhZDbYEjJ+VFZ0Iz9LU+
bgr93lXwR3z8cXpRmodCCn69TIqjKb/nT8JQPpT+nvmf1Xeok/jWc0ULB1ZCTipBInPclp+xsAOc
fLyHEJvXZfQo4u07WzJYPPw/X1lXeF7j5HPK9nxuBLLbrQwDsOgRWBIu/lmSSjwumSxIzBP0ldQf
zeqI7xEVn0EXAkMxfNwYHytMvmQhC9txOwqoGQrSmTCjxxiF1PDC1yuh4atZH+DiJ8SXmUgxwMWr
bpAMjo5ymXwwUgsO5sGq3brdN8ZfGn4OH9THYMQ3xzX1eJBOBcoEonrV3XCnM37+KR0zFHsKkxIV
bhZ80FR9pc1tGD88RrhoQHPA8JqxO6+ok+Ngn793xIUztpcbVBW3P4aBNbO5GNpDNHdq+M7tn6xn
8R2BFwZcyodS3GizX+8QsMhXZmZLLNIJ647hnzx9Ze46Wqj98VFN34LyavU3qnyv28rej1LgClmA
/mlPebrq3WPmczzvE3hY0WHekKS4+S3sthHhweVfgccIiTs3aKUiEjAPjYW0nqOKhpN+cW/NyuFu
pgq5DJctA7y386ILiruZ86GoS/O2o6uv0LuJRKqoH0N6L8O3AjWM9t/iCZkzsSZYkLjiNWf5rgKZ
iA7tisTMrqR9i21bupBeV5Ctv1S58z5yQisMZXJ1YDNxqhitvrLiNR+uevNNyteiv8gNbxYJkCLm
4baWmRt9/KpXUwOJFulhQDfbMiwhgY4pozNtgdTlv2bJHRG/DSysU2M5ps+WrK/N4RTIf6VBmzC0
z8HqIA5ocmea4uga09zpKMfzvZdEfoJG24JFEpcFYKmMOL3vvndhZJhMeAwcU9hxm40EM01NrFC8
q+DD6g/83lB8AMvgibdhWTlDHG5nx0uHSTTl5WhJavEp+NvFqOli88CZKOJrn/PdTeNXRt6T6xxd
xbE2iK31VkO8EaAkFadB4InlGuaTYiJ8jIbybGEiKIVZRKDuiC74P0gxIwK0AzYVFcQm05V8DA82
qyMlf9jQ1Y3OSpG3knRRWTtV70sof6qJa3LfO/0yavdkgDnc3+GSC4VGVjYP8C+N8JgsOsaU+/JQ
ek1jiwWp4Q+ipsFtA1sdnon3HDt2+LclfArJZ1a6NG9gexxE0udWjMxkAm9rxEvjRlu1SyKSHcQY
2Dd4BZ7fHLraP1SAcObE7GP2amcb1Yj7iwJmCnwxTDxVkVon+VsbP+e9EGci7efz3llWP/U75gTR
gLQmtEJVfqI8WyGoB0Iiv0rlLqn+ad4RLConFSg7qfPVPd+1JpUnmBhK4wr9JpVXExGvi4kV+AGg
yjATMMlfmfxAyafgeyiRpePxnO18iJYaBclf9+uJ36a1CxQJk9tPph/5ZNhhQs5aHMDOLP8B9Ysm
0s7uA4q0gNtgTjSQt4ScODhY5GdKELpyKtqD5/MTkaZ6+TPEQ591BGnDjGsit1jABEioWpRjnR33
qr5V5J1ZAamvEMWp6GVxuoMkKulND+9Kz2qn/8JQERvx744e1fi0uu9Q++tLZH/aX8uMRRoMzcTc
XzD3mi2wI6/GtYnlX1ipCXSrC0LJcEVsUIeEXRMXh0fTlk4BxmbA6XhdiyL5hp2pMfYjhSoM/Fj1
0J+101EPrnyn5gQlx2gUWZlTN4dkbhN6ZZxYA1XdZdcty/GfjiImAWUt23PF1t8ivZNMiNjku0pP
XnoGzOwY8gLSKBqkUP2Afo2AwWo6z1xY9NEIb6X8nvxNxIU4F7s7AghNzLgxJm4EyhoRDR/Q0Zbx
8Pklr6o22L4ESLqrxWP+wRwUIyqhlraDWCnWvfCSAhhk9oeMBI/5oopyDsaXnjttgXEgk8DcRzfi
pE5KJpCEgiGUvYUb+GtwdbK4AmnNPDV/G4Vy6YKas91n/WB3mrWwFP9VEM6UUfODVqG3ymhHTr4S
DpKFhzdNIcbLHrV1/UGJnqUuAbhpq28YvsOzgV9v0g4WA1+JV1zvCdtdMJzZRrkDXNH5XXDF2OhP
GezUOcuEDcMbj1J+np/3hJyOtPwo+fIJPV9wVxIWwLNEDfrJv8338qw3gbuSx8385bfesyYFjVx0
2oFpv0ZXn4HsWDtZZGUP+BrpUaiYdriqdeslTnuluJbCR07cTLv1sheHgqKs5PBB2CfBxYweuSNa
QJhFYOfYaZuCEdfLsdO+yEZg2UMACpg5u15w0CrFGTueoyW7eeoKWs0mShKEARqLt5PCzv9F2H01
W5P4w3OCbnpIenSXuP20LF6rNLyIoQU8LqwLdVplcb1S6ZaYtJnUQ9AKB5SR5aNgrI8duaE4h6tg
3rL01rKzPcYkgLFCoMsaDNViZhpcS3Q44IG/YUHgzKAhBQll9FVeGitqYwrtQ4zQPXyX1cpj2GlA
QPFjLTLAesKY7SYgHW5+bEAUBWPzZeIGkvM/XbqU04HIJlVjpugSZxalJjLfESro0mxt+pPyfRet
kIapBNeUkMYb/gkc0VV6rtTtBKZridx++i+rA2ol2qbghW5N/Pa5FqAOtLOfnBsVzBWNKl6mwPgq
segrGFKs8WeWRfWty+nM/rzMha3HyMszWfinKV2H422wbiOyxICgfYt94BxzBGBXRZj3nmyLE2E3
So+qIo66+s1fSnnXCqQhIGn6wJCPPFCbkg3Nvk4GLCaaZELEvOVR5gznKoAd8nYdmFkHQpwZBsKU
FqzsnHhfGrBjr4Hfg5oa20RDlLqlYcHCWJz98xL6F+K15N3mw3T+RZ1vsa4gdGj6kCZYOgvIEGUU
6qoUjpuzlDdbzUk1+pZB5IX89IMJmoYXW7Yz0pucmjz98xg/VOk0wjLPdpLAfDdkIwjBmQuHPoi1
r3xJNP5Y1VftLZU56orON7BFAnDE/hbOfgLofhONBMiWrSGJnwGwKqwWjS0vCwqUAB1G7RDA7Ffy
k5d4XVrHVv+sEGeMhM5GPupxXhGaokjIH3njQhetAYqEt6Azw/8E2TcERK2umR4ED0qJwyURN/VA
bRGzoE2WfvhdzpCdsVN8lq7K7lkleuYF4CdVv5T9L2+ymDjYqmXBTv6n1u6tcdG8bCUSzUKsrF1R
dFJNCTBw7+AmJMQHYxdcnZHCOxxqgzgX1CpodAkKcAKa6WjecysHoLNZ9dazilgSao2CjKNWrw2N
TzL+YogMp/UUnHPt4KeQUTwdChMN+aWOUdS/PoJsk28wjgoiCv8811+G2cb71mYt5a4BW+bjjJD5
IXsRDfoi/ZeAvtjw+Qs9Z409wW6FlO4nRj78KEoOs01oegJD0LusQSk9cgv2MfOTM5Co9QdRLDKA
+ZlsuskZlh2JSLzkUPqTk82Y2y4e2e9ZkSVCrCOmw4HRUGgPZvto+FMJS+U0SiSJFdpytVFwJQDA
uhRsi7c4KvbZhNbkVw5c9ORCdYxwhAjcnMlw1TA7FHm1+P1X1WeIWX7WK8EB0uWP0TrEONOoVkB4
ZaLe0NvtfFrL0ZLraEEXoICpBIe69VaIGiLqkmHdH7Ol5f3l4n1Gh6RqZLKqqCuV3VblJuC3EwNb
4lKIsChRuNQBAl76TITWXFLsZ3qEQ/7LjFfaufXSXynZeT4KguBAnmNlI7Wxlt24lQmxCC5y6IjB
cYbY8FjM+hiUkWuJlhzHdMN0Be4Y8B+NTjfuSuOzBgLWI4Jrkq2FRtvMHlaGIoEvH0mTdw1QIs+u
j+wgmxc93+TJVa6YO6VrbBgQ1+hPEM33SrEj0NNmEQpO6oqAYsKRmj1/EpuK28qHlCOwZp6Uk7eS
fHvEavyVXGnz98AQbmNmG4tPSeLDTAlecSRG9Pw0nxtNfrPK/fzBFvHKePG8zVdA0l5S8dLIx6Lq
HcOcNkGRb4xJdOOJlhBcAoWcL3vursV7iik5zQgBKFWGJhSBs+hU/RvdYRmhAcVBOv2rUJEZ2qb2
P33lo0LwTMc3cuSXqHwhOvv/owNXQvFK/R8ZhRv2NiX/LjGnkGAhgEyHBClHYEuD8RybS4jJiHIK
Q7ezFa9ecW+7fwICoVFhXGqWefHoXar5AN/wkpCdBV16KgpxMehXFVyjsE49QEb5jPw31RuMuSSu
UaU8PDJe9oQszKHCJDohdZfWFbXJ5j2vt1J0Cbo35Sdgcw2ZEiT3UFfXUGiIX8RGy6TQTG7zT446
6YtEdsNDKs2eHPVlMuHpyGDL8lXW7jviqtkjuB8FkxQ9B7oGSLx2Cf+QFu27rJe6uCbRzGSZa+0g
upcUBVErmHyOOBUm8KOu/4gGYn3GC+OD9U+iKGU8VugUijv5QKgF1ybhrm/VX4WfrXn5w9Kj3Hzj
QlIPZo9jPV7z+EIwpdoOTgsbSm2R3dUilV1gCos/jemOuukxe3ABSMIWuI/DYgkZhy13ZzolQWO8
xKyb8bQlUCMXvyzz5EW3pD4pEO/YljG7sJ2JCLFuHjW3jNlatJGrjQLlj0oeoWqsbgz+dHral9bw
qck4EqDA5sdrNLWtSraZbvr8d1FczBtvw0yazVJIDc1EYGujiJiaPKsTGFzvfVSw0MVLFQ4zZmXp
6KDmbeGMi21RTCeKKZBiznIhQV76AZkwpIZe5hPM8L5E3UHVvohnuwciDdYMg+FKx5NecQQm0V81
XOaBeKAGSqg6oIcYF/ALLtb6V9j3SScbxy2YmCaUDEcL6YO+8+HXSvWvnM5G9sgwP5Yigee89B0n
YMbUg8UbgJSZ3DYJUSVF6yDjZjLRXfC1kCWNTIbtRE6BknYoJyt5a+COgllo/8z6BelvYXxfMOUB
/9dFZ3+bnDkHgqoWTbkff8BsDZXht3pWWBNUZTEiV9Opmxcp8R4h0+YlUq/fAX/xVMMBUZfjTxsy
qLDAoY3hcm2HM7bQ5Kq0ODpQd6INJO120XPX+waEsPaqoG/nQ7ArMZchxta33DN+tLHkx+RMS7k8
e5iO5kizsfwti185XVMobvKbFMC3+Bu96tApB6yB3G68K0hBEf7IxYZFkEbMpv6dsFF2kLdkASq/
Fm5kvfrq6bII11q+Nh3frVW2oEWGaHcZb7IBYdEI0PP/aTaAigx57QqY9cItVFw8oLZsGYakj9Kk
ROLsu/IANLIUq2+JgJek/p9I1fKt7gi0FW8rV3UKkogqcGp+rEsOGfhBjHqLxDzMOgtCzZDeMOTg
TgZXHZhJNhqyqjTfiliC40Ndn2Np2/d7woDJS7qTjHPwwsvAsVoWtsHCYjKgW7gIJ4hcCblriyEM
El0C795P9XLo79j4FwlsftDgxYWGoOgRVaBtpMtkmfLv/rPcYBn4r3kRYguKsrWy0lxVWHo0kAlL
hZBck22auJJlAIAHZAQhKrYwjxxbsGU5bWLB6yEDP7OfsO014aMsnmnyCW6YkS7Psiu5XHw6fl9Q
GaniTynhmnRmF5L2OgjRWb/cM1wk1e+dzH05c8FOe/aw767/TpW3RaTb6Mqn0Seoay20/2pIvEj7
4i9xCZdy9tDiN9O/Ar44gfEpm2ui3MkkdcUnKIYmrKvgTdaN3cu0Rd7olWVBWokBOcrvqPsTEdOD
AaXKrdTPLYM3nwgFBJvhmqouhxqgETVy67xZi9WF2DjSNT9GwI95VrTkA/m8dlzfEI1wN+r4rsjN
Fe+acgb8i5iB0OSSy0t4MmXPLGff3xk7uKvqv2yvIFPB4CbAZeHRfzdQtJMw8KVgJEPTkIyfabvs
rEcQPYLg3eg3ob9mHv2ejIYncvyXJT3m8r5NsV8yfpGBVAG962ycLZyOAL+juoW0D7Gmcq/19G6v
ivisqydZvPY1qUHnIngr1h5wKy+3c9DxT1muiO3CWLdmjHXgaOVoY6ac3MXGMK/NVOMq12wvOY7d
lXQR03wWxl4h5Q/CE1oJi+X0KPQPa1ijbtO0Dw2QSyt2Wv89AtyX8tlIt/MfzjzWZ5dZykeCb6Ee
KwVQ4SpxPA/BnwyVSgFHYrleQU4CvISNM9xE5do+zOxDaL47t3JTINO4G1FSYhJj01Z5TkMCW+OJ
WDj1MA2EjjvEwzQ82/6i7VdWfICjdvAiokMaSNd25okxZjEDbukLQIrTkKzRSPGUa+F5RuMnwgEY
/pTgKLcjtqvKDbHJqztZPlkhjoCtQkQMCGdzJT4WkPcWgU5M8gefgyPARzPh/5uaUxL+ycQ8UZRo
dWuE0rMmOgOwMfs/LwVh1r4G4H60gOpA2gwXhad9Wd1LOmjqwkI1YxEveBBJa0XSInzF2fyW2BNv
NdOmAyyHlMEJcnem7ls8XUioIuGdMB2AzdqG9Ze7NYUMrUo686EQhXl2QVEqc2DMsXjLMfjOoVlR
tlNMQgpffFfMTyCSUHqGr3Fc9sLSz+8RaejRb0/8j6WscSe6mORIIP2HSqNeFuscqZj2CXaFLqy2
mE2DA0VlE+MOuWZ1dUCIygszEL6hIoniBtfFI/8fmRp9yUS2iayXV3xH0180/eP9c6x65wN9yu0a
qNeWuJOXBTYwRgB8pHNoe7KeMU9eoeRL1A4d1nK2Yvi6mJDeVakkdsB0TTciC4Znk7+CJHEjJx9l
xZGZo3tOTmG7ybV9SQALPVKTcuHXkw4GEnk0B6F1EWHUpZ4aG5jfAoIGJEIvdzLMBBcaTRQgeA8V
pkqLvi3zp+8YmzHP5C6ZuCmlk2Q1dgekmJ32yhquavFBWtQiktZKGMx3lySv+upAiABSxV22Qj6v
bsp1tIJmbw6GUp1r6c7jArMfKdtZxK9Zx7NUnAvxJCZfkEiIzwWObCPe9cD3lfAeRaYfAWskF4uE
zrg0PwxhQ7YnjmjMxrteMVFGdwiMf1Vt28eXIacS1FEVhM8YrYb8OzkkzM2e3RDrkFznI2CMnp13
qPVPq9poFmZIR5VcAmzAxPnbsupcfpjqHwBHzNHT8hShbkFRSp3ullVhdqCtoLitF//1VUhKYIeO
N08OpayQgbOJ8RvkPEYAAuR0CwlY5URar5aujA2Lfr5EdJy+1fwsvz2OWmuHVHKkrwWKS5HYk6xL
HP6rk50SUi28gmHx80eKwH8aONBLpmMQX6Sp9AvQet4av7TOY3HE1oyzV9VOJPkEq2g14aFvkL4h
Tkdk4kAxRDIkt9wt/QrQUrxmDH3KgNKsXxIIKYHB8Yn67PZXoXsgrOAm/EAb6SjKl9VyL8hck4ua
8r+QLzgFLRaW84QxxnsIJ6f9E5EGzjDG+GvwNbX0YxMSXjDOxnzkYPsOnvR4yQy0atR/DTDAjHly
feBAryHECROFxUSBHshr07tX3beV/cXg8hr4KL2v9KyCnkCw0OC78IvN2L9blXx0VABkvMQX4rkC
JgoGiw41w4Q6GFePSii+2IBF+hVVppuQeEvzEss/knnWU3zFxOmbFQiwR1VVCHotHX3xaVXv1ly0
63HdD3vCdWJx1U+HzulgL67i/NUy03UEGojZWsSAnNHBgJ/cAdgPpBXlJ8o7/INUm6kb1TtNDIvJ
bcSW4QMrmEuzc5PmOftc/BSFvw8+cBj4rUGGJgEh3JGWSMwcm87YJeWujK6R/zk3lYa6qxAxxmft
+fumR5wSuODf2FxcBn+mj4gYRk4qGrH1/20hHgcTBBjw/S2DbUY2xTXAZ4525GBt+jVCvYRyZT49
7xzzrIuHqH+yBJq5K+gEcIAKgrnkI5tGsjH0JWoqRNWgFopELDlXodA+QNZtvVw3bomlcQfP12FM
jlmHiBpuEDv4FSdYLjnBBWE8XdAJ7Cg1RdwIgbgbxvMscYy444JGcOL0DQ0fNFty70m8AFfNs42M
wLklwYVdN7Sw2BCJmSFFR01TGTvRWNfDcoiyWZ9MqFozbWpzpft0CqV2KBy4UpL0KYdXAHhk8WyX
KDxS5p1FWN7MBgEhGcu1wne/ZsFOhs80PBXCtQ1eXXKMeDfqaQ/CUa/7NdXJ836QJw5Kr648yDaa
9myVKf9MVpm8+W56+Mhql5BHxBRfr3Uqj/X6YLT8ceXSE3ac3VDkPJvJyhKXn4QeLwRAeZ5JcPZF
4G8CQvdpZ+0fPXBX3yHX8E9zloWiHy2dWLhtTF4eQZqjlzqG/KK3HLs5dnmyB3Iu6mLxbEYadz/V
pbVCKDWLVsjmB+hEYwVEHkm7Udt2FfpFPXU1/nnstPDKYKOXii17Kn3Ml2u/3wJ/GMIRrzEgF48c
SRVRTZQ4cqpmXz3wYBF0WDWoiekxPNYtkVgcXKvpwV00Dz866HSOSFGsAkiBfwxeuJTzZ7Thf1U5
wR/F6fQIwrgiIMNSYyH9aZxUm02Of7OJicj/9DB257B9Jt0vmYGYB3wgRN4zdJW16C2E5itq7sOk
8IkfvGbLHF9dyMvuuezo9qsYGwrI/3jxDhTUeByLK3nlg94O7GB++vQ5bxjckLiTUnGPHLgHpJHd
OdPxrQrrcC4AXo7sRNGNoZGc0wj/ovlo2NP7j3kD7ruzYpwxBM4lL8FK1f41yTYBW5HYKOa9OsUC
BZlG1Ig3QuAia8m8RyBxQkzbgDMOb1HzVWLDVVYDBnnuXv6MAHiS+uLOHWT+OBaunIj6c1C40+D6
M8u94A10aT4LZ/ZDvVHvMWs8uuS3LBnKgyOPeS8xzXbDYqgH26LdDX2MSIDsn6it2Z3Gik2td1pr
zZgw1HeckxzPvACIyMivc0LBDgp4cr5GbJRFW64Sc89PRDskEUgJkGV+m83BUmcZk+eMypkNR4RB
xHPFrDGDgn6wt3gI5tGQVEenqrgkiB+hjZ6kmSs5giSQHNP2Nnw1yYo/X42uDA1yveF9LvOXwHLZ
VT9ltJ/5KZoreUmGBYNBGux4vubdWm6PsW4AFvFx0Y38Q7fJLMESRq6P4jKoES0ngS0gCG/PZv/G
oiAg0ojGVRCv7r6xmv2UU/0lkyNEEGnLfG+i92ZoqvV3p2SLxCDygF1odgEw7NJZVmVX2eQAIkK4
Dl+zgOtbD1ObXO3UOgXx1kxfA1N3XURoG/ACJs8Zdcggi/kktAgzqu8oJZF4fQuH+CvyOHBxlTfA
Y5z8SfikXmfR07EcUqXRcdeEuK2kV8XtVWesIf5F1QhzIqnKx1w+j5wzBYYEUi22EbZguQNWuUbl
XZbvQrmXzN2E5lKRHcaqNPnKmLgnnv5UuxaQQHn2gm/W9bVoMTiLTsLtxCCKyKD4guHXNu1aate5
tQMWy5BIgaV2f0oJdKBRJAQ3NkkgKfOYHRTHsGAFkFTMwBXWWNby9qE7LTWLJs9MGbcuJSCLSX+l
5ncxfGUQZwu4iBr8eKSv3UATAkus8J1wev7H2JntNq5lafpVEue6Wc15aFTmhQZqnmVZ9g0hyzZn
cR6fvr8dmVWNqgYaDZwDRIRtmRI3917rX/+Q7kwTLVK3E7s8W54QC2ccQ8NAiOGaGgabJHJ9VDfq
2VPW7DmV/oNoU2hmelWflaew/2mgSfK4YnkU5hf26KlWWWjZHOqqMzINhH/p+CueEliksf1j2B3H
P4cVi9vG9Qe+dEnF3qEyn8bdJig31AlDDU2pBbwDzxJmr4Pw1Zt7M4naDWA8UU6iS4919jvMrULQ
eB8SQT7Ec1/YIsPmQP8x5Z8FQiJuanvjEqkYvS9OZeY0Q71+VGgPFz2kE2AVrwFAWUbmhgRz1iIE
VPoSVE6aw/CvPPEkh0cDEriyol7uEA7CjsJe3txmITOfs6hzIhCdqyB66u893nnVa2nra53+FRY/
pE4M9qIZdBZjAXhUQPKkWOn9RZMdMZOvFXcMn6GDso+NptjDQ5GRHkHUfmWL0d4w1uxaAuxEqSuI
b4G0FE0ZtRcIAmJEWuMNoYHxcAD6Z8r1WjAqaOSZ0sw+qnuGIYkGnVydBs5dKhFOYMsgw3I0esiQ
fcC6IC5AZvkfI+va4DAXfgfKl2fjnu5GboVRPdP+mUA01HDf9HfJB6WlBoHW3DEX/2ArFbRkVirS
SLHFSdb8ZpIxUPNPwrQuvEVERJigboFxMc2D/i6jDlC0TYqJVIQbUJ6fA9ZmtEPJXUjIWFZ1uXEK
EzOpZp4OC1ufFdHRDDfgiXgnTzrXmgIvcV1MXy/96xLxrtVAnpLI1VnpTI+Ecekq9PcmgNn0QfFo
QN+w3Ma6RpjoABOYIJD4O1B+4IpTu6p5ltLf0aDzTue4vGBKMdHYuvtswchT2BeEf7TJI9rVbTes
nFGD9ITNyKlh4kZzAYo9b5t1JOIXTPbooy0dZfPuMfh3DgwFCExx+nXHdjbIU0b0dbo3ZWby44b9
zTcgu8lCzBjRef+ZRVjExj4ccrX8DpwbG5p84VV7nZOVpk24Gs6UfC9FwBRKOk91jIqA8pAwwwxh
abyVjrRMOoKCxm0EiTvkgMPaLZjQJ/vBua6QRpNkoKpbPTvQamFrx0GqwuE9yLCDXiuMCcQS05nt
M6rMWzZYo5mW1jwCpyEalnB7fCBaHJgX5AxHK+M5GJ6b484RgYVE2KslDCbSsyyAXvbfrrzIQHwB
xMozNl++RA0Tf7Pc5fzgO4fYe6uCr6ytCGZz93qLVgCAyji+QFninDAErqUZ+b9/Vojd1I0BG7Ui
A6CiZy1ggNPdI+8rtK3BTUNNmy/QEg0LaNtN/yU21ppYh6A4vCRUH2RWvCgRM6hrpLts0dyauArk
xXes3Qrkxzezey8seNuYbmjjh8fIzHh9axazaaLj92qtTKzhUzSquWW4pXpy5DX4hrWIV8w76qnu
5o49pS41+lXffwjbtiSmR4RSbrv0AJCeeOBu3evmobFMTVo3hV+rJW6AU4JErasug27+wszb9KcF
tdur/lQtC2Mx3qLH5ut28gxVYE8VRG/fmym0Eoy96/WLxoTID16Us/uN5cZ8Sdh5ad2Hodwx5+Gp
IxuVvk9Q0ZozyPWEJo8NwsDFi7dSUWHU4KsWj4KNSU3/+QcRTS+RRBjXV4oF+LAzrbU2fMAyLewV
Sn/DuvhpOhl8YD/RE6YPP3xqAtn1bwEUyKZy0OQz/k4PaXNq8klFnkCGg4V4aXQuSA706hoPsMeo
BYcas5YQ9srd0S8WjZNpXQXP10kPuvzR4X9EGmaBcyk2w0TPtzti6CRlwdwoNJ8Je9oQ6syX3zDS
hcuSrrSW0rt4N78R1Ou49VchCUH01p1PLjb8aALMpgJLAkGRKNcU+c5zKGoyAAx4H5xPGIMRO5Yj
QiVoc0qqB051n7n6i7uIV26rihRObzm+HikDJ0Nr+RlgDKBDKO2E1ZzByCgWG6EjXbXkBmZk73yq
UA1C42lGn15xGgZYvJRXDXWyvGgd4BQy2dDfvIf0i0WH0/CEwWczwzqU6c3IlqAH+8Lk1ufvQ/bI
SX2L4CGqdX5Q2lsn5iNLsTsqzHeCDjqs9QuMgpoSNkg4qb5idP0edrFeUs8HlWAC1EgtO+um7eDz
U2vt3y0vmWkQPfguThTIsCcl35TyNAeLsfyl9O0VVDDkknkz4Jh+kZWrl0T8tP98RQ41MSQpCP3N
spo5AKM7MQZz8Emo82Om/yg9iWpkiuntIqBH90amjsU1thfqUW9PtX7IXtLkmWFG1ayEjknF29t5
B7SbVNmBp9xST2bZYpkHhnIx83Uvwfua1dU6bR4Fdm1pmnGfMA+HN0moXCbE5HNZUGI3RvOG4ENo
mNfvzNaFhl9H09xPoAAySvb1TyYT2O06Qny1Zuiqc//z/lnACPakp/JaCgAY8D+IL4OrLXwqrCsx
XmJ8HQU/YXdMnE276CL0nWaBwIZOaNJac/ChKl727LKRSam/CJWT6hz1156WR4PeAoEZiwVYHzrL
N7Q9Dm2QLqiOEOYZBeFRbeMRyKbrjcIOjIo7PKgYe5GeGcPzQBcFjSb+bCfYj3wB6XnFrBhc9Dx4
Ah01k8a1/Hlp96wG35Ubd5DCeYjCD0IbFhEUZxQc3PcG5VkprMPzi0TXIcsbTVVQ7JOp69zkGnf/
jfQFCo+JTFid/exJOiW/io9waqFKw/MTVK3eMyXiNW95+g0BDooBqUsSXlIHHyYDi4nat7rQgosB
tFcfxfzUBzjpw62TPPPx+i+8L0B2LbKEowVmhVL8ZWorn/yonENB+aBUjlbDwhr2IKYio31cBOai
So4v3ZlqxhZvuWYE46K0WgR0p0pVu07bzcwELwv1iLwN0DsFEBPcIDE5alM+8yNc+0zyqBvhX4Vr
W0C/nMxNV3H3rpK9lZI9bhdMPYXYGe21vimUiwr5dAQqLPN6HkEIUlkh/jzCPYi1SwvW8Az8mRB2
roiPsmc5xlUSZNQcdWZdiAZpShNNDcTYIBLUc+mJWS6EeDogpsEpND3LptqP98kJA/4Ej5CYQWd3
ETw+8Bw1xrWEloP9WAiwKmZYVMCwKTQOwOiUTk6UEBrpN+ETlxiO8Da2oHPCTscJis9X1JVgLcSu
zaRiRrk6z7KNwKVJqQReSrwvteCB/+nHd9xxmQrhpJFwIUV6V4o3hb6uIkBgFJIwDu4Eqy0mri/U
g1uVF7b3NY7VWvaZIc7Mt0x0++zHqBByLpiaVN7oeulnLKNlpOljSmfxRGuj8M4kLMxEWowZVNtj
eAibVMEMq844eU0aVugrKgfPHwImaGbwThPOXs4ugSNXb8lTVacWI2knZqbjO488e4YUkdWmNnfp
AgOv14p4PLe1MOJbiFkcUAz5zYyUmTvTFAyY97xYoVAFFVcocwxpkWqrsd6hekcnzHwt32GfhQbE
zOYvYfWMJcJWMqHauE2BicE6Qe8hG+cABRBupxBKnWnbOzS65wLXDAamQGmVtcKHClH+vBo2zQXd
qE0bllhHbNsnXrMBXTIQIdnsNcsI2pb0U3XVMsjjKTlj4DowytFoIHXIzmwsjXoNzfsrsVcqNzBi
UM7iBC5cNPlWl4EJjIXOCrBgP6n2LUSq4jB4PrN3x2E60Sz2k+XbOO3bcxBgxfxl46b9qtQZkV7z
QmW3I+5ANtlg7kO1BHcKbVKxVcT1KMWzp2wf5I54cGjes9i+lxTDTcMa07a4z7kF2B3lofsirHXO
c+k6zS3KL0RS4IRXT3McPceIOQxeN8v8tescCf4oKCfmXAVbI3bOK0d+G/+wuMSJojsHRkWDB42I
TVVMxiGWWsI5Vd34KGIJbCea7hRikWqXqHGRTqMEkXdltNRkiwX2HdMCSrjOlAezv1cvnOXuzLWl
CEK2/vvSiLYBgASeCv17l+/VR5AvsdvAvp1jgF4kwxrPraQAIGyLkGfitZsPaAJf4XhkZDgwOK/Y
Gp2QaV11GvKDHb919nfUPjt5XBIOQLGWJ9C8rLPhsw8o2DLt5WZBl516FObEh+goAqCs/POAabl/
HqejNGNB4DAQVRpWuZx8kTL37ABl0alxqfa8I0zwRAOypqZn8KC2Pyn2LsHrKws/JEzgygcQKc5x
BvHFOWjCyZp8D/YeR7VA+TXIcHUukTzOwv7TwPu83knOr9HsVHOtognwbo520aRfFur4OkcxpJ+V
jer2oKpzhIQa+nB1ZnX+SksoAmAhEqY7w3AkfB0068NXeMJhEcnDWppHbhEtaCTFgSq6Oq4cPthc
8i4jxI2qRZMFX98Q4/b6LkuuEEmo0prZvgpSo8SY9x6kE2LfXOkZod9TdStbEH2w1Njkfcf2y1gI
ghJJE0x5V9Dpwmn2oTKSbAKiQSc2E5MSQ4ZPmQD7bqFhDZmG34qGEF05m2XDwAwV1HDtmRKNi35Z
LCBn5EsWornqmOuH0ZsAzgaK0ZCxp0V7LY/QaHVcymo3hxqMlW+dAHaEFJdmDfL+hsfzNFT2nQwI
Bcjo9DgcXCxOgoylkqCd45SETENZTrkF1uOshiV7tOiBtJeLMloYa1YgJVSv+ZozoQ2XgPTx+F5V
mEnuXtopSS8NXgLhFvWNVLgGy51xztxZ0JWL1ggzeyqJKr+kdMyE+yCce+ivGK7eMqfdVliUzIBm
mFBAV+/x36Spq6I3zF367LcHFbHoM4RSpVZB+9KZTX6OwvNnwPXTVtUmHZYleWzY/tQ2ezdzE6/+
Sqtna56Dqb/sx+8gIEMF9UE8d4xHCou2vP7xudvAD2zEAUTZaS+8hNpjA4mB4AeAyJ+AXs0m67LZ
VzRVtr6M83vQn5Ux48lbFyy+qN0q/n0MdvZdd1byGGxNtZw7A5FY7xUet2JAzSSZjVbYJcoVbEpz
LzkQa4WTGx9yJ4yfBIGTmRYJUpSROHP6j5T0sjKlvmlMqnPuDhF6EQOKwGVaaxCnCZYdU1pgtYer
AOp/tDDtcGxh8WdMxPJyCWJkqK7OfCdtSjKzM4IVQT6r5Ru+oM2cW5YXRwOBFm7p1raBf67yiaY0
8XJ7lbFFCGH4DfUOvuu0pR31jqJ7wR1Z0JvtdiGmLSWhkKXBOuT8L5UcmKibxJDwK5i6DjPZWOLB
xO4JOHB0+ajwItCrlU5EYfZd6thmSBCvOL5GloRm8VwGOinp0vIJwg3MPMcC8p82Obr1JXh0NQEc
8EnAoeP6ElMs+YY2ocvHYnVaaQiEfURE+II0PQQM2hDCEur2Q4Mx1J80DMN9gj26/lZi35+jCF5p
twzjsehiqOBww1HNTwo9eE6pEH+OWAbC8aXuhMNd3kZydqhzwKk19nQnWurlvK+PuhhEiALR/jjy
yzQcFTctQ1z1w+EhQzGnLMXgIOYAw/7RNm4EQjJv3jDPo6/aFTZx87MCv1CBXHg6XS1NnTZcE33D
8EEm2eLq5x9/Nh95gO259VlJjnB4oH3mTmEvmOiuGgGCYrDYrbxziSLffckbWLeNfHo1q8FyvRpv
yWXh8XIz/ABAmbRk7Vnxwsj3Ob1Ir8mwn13g1xG/rNe25fMM0AIiD6HpVmbyM8FVEA8vHL53grKh
CIP6wIDL512dZG/1u7XcuRjvCrsXyJkwNIKcnMh3nwrGO5UDMavLFCpKsRzfwGfIT+pnoO/sRzRy
UXBoePSq+MvqnmE0axFuVcAO1zLYyea5yj9eBXyphTA57FyqtYbZU1F1WPFhSVYsMtvFr6rIIZ27
nrcDDOniT01orUMmzYhvNZlN7tfoz2OH3YbEUO9LY/ihIAxdxdZKzLRdLFCTflapJSUD4HWwG6qr
jVgDL3USTz2WCcYMCS4Sa5+FqO8qjsE5Pp3BA3AoYRBABAeSIWj6bHo641xhcZOvEcmE9bVS9oN+
s3CrQNsHOzT2Fj4PbAuUt8ry9divX+FNH5KlqX9m6hurU1WQV8HkFB3sCFWo4Gy3UKXgUtOPS2xv
sSs5MHviNBUt14gWppuSGjIZ1K9SQdflNvnJIbU5VC+98lDhmlQ822EzG81w6tgfA4VgTGjS0vPW
dbDT9A/FP2H/KnvrXN8l5jpKdmZ4c6wrBLYGj4qPUVlBRg6CSwyOr1hHnydAW7Osc+cSAKv4gKLG
k1nRUO6kemtQOuMnIXsrxMzFSIbWoLgvH+qRPgCJwrqU7jbRqT3qRBegS8fzqCTsdqbTECXQZXTt
1kvHcVxJ+l2FDJOAXMkSKG3y0We3nG4r22CaFjeivmgDf874eVq+9dCF5e6bD1RqSJHYvKAjyZjX
l2RB2CFOYNk1kH/J68bCsTLXbbD0inmmT3GqXmMLmcDuy2BwmvLRw+S2Xgnil2cewm4/QjQxFq/s
MSjzwb5mOpX4jEOWCZddr21lK18wwlSrDy28qtnbiBUXAxZpEerzBO9h+LJzfgHFbuNjUv4BDjUm
BPg13iLjXqcgyQP0fKf98gKehPmYENDxYWNLYM7k1O1MRAlcZ9Gi7cPKAYQr6s5BeezRTsHUbGHS
0EZiNmwO257Q6hLLEYBVqUFIj+AqOmJv4Dc9Wtq5Y92VhJJrF8QottBIZHho2EgX/Yeu/kZca4cA
T7a+gFqIyHHFM59bePgdExhKgI1zW1ul8htBkUN9xPi5MnbAWKN5JEMRBBYtFV73f4jbwW/S8TCP
mME+suE7oeEzU6Iy5DP0Wbg0ze7l1dNZJd0xSkIl8srOMj4n6a2xvkdWgUQFnwoKY/cGPyEMqXSU
NUHJsXoTlDoba9U3fiU5nHgsM5RjJsCQHhOWvJ1jsT7zuoMYW6RaOo3UH5ETEim3IbjCpdZ86Lm4
AOxa5VAmwCI7vV5LNZW2wOqy7xRxC4W+aS3ZHMRIqwkx7Hxz8ETlo1bGe1pPnKojKIgBDft3EHAY
OEC79tarN+TQcLf0ZiGaevW6D1I8AnD75xVjbcuTgyWKh1fjQfhcYYlVi0lDUkwqALKkMqY1x0pk
7EF4ekyPlO4jjYxJIowx/F+OP3x++ohskvSG9ac/hmQ07M3klMh3fcTkq79Ga4k3160zEmwZYpeE
tG8pr4LiOIBl1TS5mfntUFx1/v7PwgH6qzeKD5DPI0/c5TWBit57Py/eVoeFvRhw19KNwX0BZ9ou
oLbQkYOztuqkV1qABswrLqlb9rviRZqUSxfHdtVQWv2B+ZpZA+6RYoaHES5mO5uY6Qazei9fMfQg
G3XMj2UHn5+TEO51nHyi/UoTyNgLMnc8Xdyswt/qeECEaL/FfuczSuLTU82DoixVOjZ00ohOSjwN
2Dh2qvwjgGCM4crortl79rYKE1E8fp1PFSllld0DCfgdk/b+megIDTF+C5YlcLWz0du7zZUpdzGa
tMTeaRwCa2rQV5ublGoN+XO17lT2O6G43LNMxnjFdImNDRMRKhrScgFzBqw0ybOBpIjH8A1BG2af
Co5ONluOA1r9Wivyhg8862/kp0EFCvjU7xFceKr7nd49xn6jlMQ1zikAbRkgjrgHRn1lx2t3v0WH
m+kCkMcrYC8yIFvHFAz9xsBUezv28BQon4E2AUocSIZLaxXwyLWXLPkxlEvfzvE9cX5AXq3sp8gO
cXjuzc3QLOp6C9O+gzNYwQGTdr1+dYBBCYirrjqPBZrc6FeRAQAzYKfqNr4u3tPoZnbIpH1rB0cQ
k/a1TKhpGkCTkKSg7EmMLWPqhD6KOZCuQ0nEV5rBRouPFcxGbAfSVUToYBK4agoncx2RXqKc6gG4
yB1fC0QHjQQFB+dAKFPa2wtyeHVp42MYfQxQR6oYwGFsJ6WxryVIQdcXtAcM/TIGlBeR9QLMI9Xn
YtgIs3aKnp6AojVTP8ua2SVT8UPonz35VhdflXYO1W8pxCsdon2+iem+XH5lEB0l9HplOx/bpa8v
C4vHNsYtfue9sG15SwoYk8g0wazbFQ8knmFMwLEsxr52qO49BX2JKUuzQJ2BPN6f1uJCzDZYl9hY
2PK5xSaHzWgAndl7OY7IK5Osbu5PP6nRTLgi2bf2+uWLYEcgIkaQgDCId9WtR8qDvAtDuKPElFhL
S71G0rvD9o/VrKAbrhRQvarnoekWA2Ea1a8e5W7JvMQclsw5UlSHHeZAS9W79tm8kcncWcSdhFnP
zgp/Rvhwbe72A8tgmudT6j+0RHmyYvc1nS+PyWT0ZicuQS1msSa23q05i0NcBPBhhG4LGYzojTB8
FLjdINzvil3YLHSTbnGLGNVMz32VotISVD33Fbg53blFnTy81emzUzmILYOuSVhDMeun2oqIIAd9
zXZWezFRsFfll6TN7V7wNCG7lHhemO3RVGHSRPtCZ2nZ6D0RRm0VzAFiHJfRPiKtxnqKh86DC99C
qddX+GjSPujkOrQQJJGCYOsipo7pQZIiMhi3PROSBq1w2L7VXP5ooOOc4VvVvkUxQahAgRUWfaO1
aHHQLhZtv8aMy4/c2Do3DpUP9YWCsgQVYIuHWAAZE1GLscO+N7UWGs4PbbuVtGvefKUGhqFvXbWW
hoTu/M7AMEIdw/mU7CHC1trOgF9jnYkhYEDSsXfiPJ6GLDVqkg1BLvrwLPOtDcJc8mEtun6jjbu8
PwzSUxKp3l+J7YLfk0E/yks9esDVsWSMTZBx4+F6cIZFxv74QmSgIeB2bkV1GTbh694BWoBRy6Dv
LCiz/sUT0sRYs5xzgMLfADFKcJIf3vmlIB8Y4YYyrWP3a2d35KQNCFjw5Tks9HWCQYYO08vNTV4J
Hw0Ky2hPfqbFtCPqDlZ/6ou3rLu9eGKqHGej4UuycGFEf5+EzzSf41hrcc+CtVcvJRVoxnra5tkA
VoRHTssAfYZ42ZxGdqYG57F5GBi3KMqVxIPa2mTjxtHW+quawpOVq9kU8hBRMjLkewH5YjBv2AeM
a1gNLygXBL3UkCT2OUa9PnBdToNn6rdOvoyvJ3F7osrptKXE4SRsBSNkOcyvS8aivCXG7y//OsRv
pvUlHlmw2Ohd6KiJf5wW9CsMi8DajfJcGhtFPRH8NYo9Ao2Mlblh+NFAtUo54Ru6/yQAFw0/RBWK
6oDmF48zv4Fx8evRZuNyoexb/z0dfhIzmnUhIEtvE7p3MHiIs3mPoVaSYgJ+zA0siu3yMgxnkl1T
AjziL+4AftoEOXTMaXoaK1RxsELwDIW5aS4SjLb5KR5s6PqMa/FpyG3CdFcdscYUpLH/5UDFoxqF
7s5ypSHippQq/jCWB+x54UMn1I3qmSlHyntqDObOhoiUeFTeCWfetGK3W8XOW4HTFi4y6nf5uuWM
KSzotPKVvjHHBJLJerZigef6O1efhBtS0HlOi/6Aj3SN8ND/SIkA83BRZop9dXyU76gEThpqc8xv
xRQlelbdDx9j0x0texOmb7KzABSl2rTDc6oe+ahsaQdAGvgYe+xeDq7WO+SYkpsVpwKs1+s2jXQA
1RtAn+xy/mo9V6rOWPw29FbZnq2YYGxwYMjCZSXGLYidxcLxkQWyB2jfbIN02D4xqeGsMjBNLSaN
mm/a9DECSSJJ8pdjh73CNjRuCnBKw4Chw5wHTZzFCYZr2j6IsRS4S+Y69TPAEBoYTH01Jg0Mhua8
IzxapfqtazfjYozW/OqkfxPVF28QDwrhdcJIr8Bof6Xqx5Kw5PZHGbaedMutw+Bsq3xrtieGCJii
xsMxVH+MuOYJPJXVOarOqnzLX8ekm8XgVC8ojTOeEb8nI+JX8W5meu047oKFNC4xmS/z9yxuabsY
a/mY9yIiqZkBam92dh7sYw7iH6UnFQwSHq/+FeD9NKKhBpbHZ/+zHVfxCGlpSfeDbieTL1GxF5m8
BklzI7gaVRVsZlyWFdjLLX6jy8Z6M+Dx8imznSbpWu6PqrIn4MeP3nRvXDh57qpxRJjuoYO6roGg
RVQK/A6+J8BRrCtAH1WOonCdGY8ktaZeZ+/VqqczXCuYY2sro/jUsLB3dGllNSDz1qlg9p0jluP0
o/OC60JULzsJU97ut5XOGHfpwWGAZoLMd16Ul7xLZlJtM/huVsCsZvuNeR/kq7h1G7DxGvOvRYzh
klTWUJi++/w71/CFcGttk6CgGwakWL86RICX/wMrX/KQ3n+2+UdTgwPz1oFkDxTuBlMtmHLxwgnu
Mv58KugwxeR8fLlltK1x3LJ5tLEZtUwa65NPVzpMGVD0+CTrK1mhuYhBY70TnppavEcGUJXbxPrS
DaJS4DEm2zFfdea+AIqW1XuMfQjeezh2avPE+HpVTLFAFyFDOXjcUs7HH31yUyxc1NG66VT5A9l3
jE2UCEgWGr1yDrqPTl06Pb3QW/zIbEhaNbtOgFlU9TQaihbpMSI61uGUWMIQqNuQSwyZyS4h77gh
l2yUnPMlxJ9nhe9qhHhoywaU57D+4FyyyVTj3i9OGSZJkkFLJH2m8SdMMxqVHMQCyh4ojEPyALM5
BHawEopoLjM/kouErWvdkerVLWvNHZp13j0Kgd3UcPGaMyaHmtMCMm85+zyA64T6rdEeHjDYCG4z
rTsG8LRRQXwb0GR4Gztdls2SdBUORQ5Vzq/gBUFDg+GhsgyVd2OgUIzPDY4znFuMln15L0SKL6gi
zGp5yFQgdiLRXWHQzbkp9lcfzr7g2afGKiCZggJCW9MjnzvzJlQR8hKvMHxumIfyzvz+ZPbrvHjP
KEykFpJP/yWoNVHlEqYI+s/R4MFr7wDxTQjibSCEvu+SsMmQnpH3awFnZfCPdll7HxFJSaCpDduR
11909WZZl0wGzeCzU0Bk2ABJHi0gyjFS0vdkFQubAI9fazk15BxIyMIliVCA5F5J5MKtovQ9Hd8Z
Vu/HdOkbOa3oR62fqKlgTVecvePo6uz2Ae4VwD+BQ1DoYywPoblmMQmyueKj4jY5dkk9syUyx6Gf
luSLs2i1WhhpFEBuv53/WYZAtxD0U3Blx3UIACDT6Q3OWjTc+35N42brB6k7dcN3WTyc8MejBylM
sgus9StH3nHJ+Dr5Ia2DwbPMnYO4Kk4xk4CKRR1u/HovKw9gMIGJET09UVaZ+LqnzRzdJ+YshuT2
LpUKtB96zQCTDgmwiJkIE6vo/tff/uc//v1/Pvv/5f9kxywZ/OxV/ePf+fszywcuPqj/21//ccVI
IEv//Mx/fs9//Yl/7MJnmVXZb/3//K7FT7Z/pD/Vf/8mcTX/+cr89n9d3exRP/7LX+avOqyHU/NT
DuefqknqP1fB+xDf+f/7xb/9/HmV65D//P2vZ9a8avFqfpi9/vrXl1bff/9LMew/H9Q/Pyfx+v/6
ongDf/9rl70ez+z/+oGfR1X//S/r33TNsRzHsg1T0WVFs/76W/fzr6/Ijuw4hmXbhqWrivPX315Z
WQd//0vX/s0yFJufUuAU26qt/PW3Kmv+40uqbmmObOmWbMma8td/vPH/cgP/zw3926shmR43gOrv
fzk6r5T/80aLd2apsq0amq4aqqY6sq6qMl9/Ps7hy+fblf9hBbJB/PAAhqyeKkqmWbM5GTOwfjeA
JdwudyRrNxCU/Is9hVk4Zwq0CBdk6w7uGGHBNUw2N79Vp5CcFtqinjPfYOmXkzXjTWiPbnfHTXEN
KL7u/KVhruVmRplZ7W8YL07SZbq05rY7YtNcEjCowRUEqbkxzUip9bA4nUAKpwjatfDXQQK4sAE/
8XaGWgbUh6CDTwOPjVPDVZxo0ubQBxZkNUHRC2dgWJvgpHVTIM9mExI3M7lhGrWV9+opYSAor7Fe
ctU1xQsakXxmfEC6g4s2RzPwri/LNZkEXyH2ns3yxvT2IgzAxG/A/cQ6wFnRtjj+wFziJDu3H+oO
GtkEa4RqruDVibnQbX263ZzJbiP+Ard8SyzC/JOYSfwjym25xd9njdSCa8fGbXJ3r1d/8gUms8U2
ZJ6eQcMm8a1A82/hdWtNNvKCTZXbEeKxBInxFrh4ujLI4+U+w8mVz2pCxwJxhkzhmfV0IGKZ+NZN
vsoPbRaf6xleC9t0AqCHFUf4pqivc2jCY4goARqSviy8QLRT8RwX8ipf1hs9gtc+yTRX4Zfwc1vU
ukd4X4tqyR54qIFS/GoepCjZwQKbas1/hFx01rG8j24yQ7i59cWY+9Yj5TVm5meyxg6DWDgFLQ+c
YnhIR8RjyZETXaqm8Sn/whiRQWTzA3eQ1K4fwy1OABgL+ucnXQzH2OaFhTn66NVnjyiIjD56CO41
spfxp90hTINnxEmEYst5f6HtYGL5pvFu+OB2MLbVOXnJK7REcbAiNTZYHYls+UAwHvwCfkf4wehQ
Qvw53fFKm2nb8mP4pMPtIYkJL0EGl8sAlQnCyhq9ZLco5Jm1rWT8jt7pxIxk75zAbaD8IiTfBVt1
p12ALxYNHd2RnPKvbJRnGF6x308wn+cP8jreBzPpwDE2jaRd180ZU8TbjAPFcMWxYk/5M5UF6i+C
WLotQlKkTAYqPMLlmQnMVWWnVavGRCWIXQrIAlMqhXG+4ebX5gE8a2zrQ8VrZKtuWDcNAuslZ+06
OEaraItZWvPrnXjJ2ReB0JPjcQs3k+aJcQUypIiYo0kNen2HopxfhSIFQjoD1V/zE97SBirsyoNI
jKX3XFvHrsQCKwk9k+bGs+Kn7ZmyYP5roSAi4db1TySS1RgQdXiGTPo7q64wJuG7cmQsb3zMIJ56
F/kZuZOaIVa7aJY6nhhTUnaJFHjyxshWcvG+do+4jDuTqR9vODT5dHQ4iTMGJwfvTSLSRTzBZM0N
70GMamxSfXFdEPwYFNwN9g1r2t69U3T0N/23ac+LH+mLCS7uxrRWleYW/ZJJjv+Oxbc6XClMlOWw
e2FR6g7zAQ+WSb0aZ4fcNTZfZH/veGzCTfRNUb6mxDEfL1QW8Y9HwPhc7qb2R/KVShNm7gyBd84D
Gh20w+ionrVj6Lxp0aol4wGPvSl95079sLc5JTwurF0zecorBa78gRwKa2HfUb/tUtSicEC/1ONK
O8NWUfbBr7a3j+2UOM2Ltt4ToLjMYFAyrjlb8UpwdG56yRtCAFpNyB2CIhHNHw9iecsprITJJVhm
R5IGten7HJHaZD/M5gZZDfOnOmMqPq2+1S1/wk1dv78eH2i38Q/i7gxuDQuY+vOBsomxP2UTZG/s
H5bI+ebddq+6ynRPjuKtCmY6GSu8BfA+mC/ZtmE8ah8y4FPoHfwsaPDUnFlIa/geZ5Eg3txTN8+4
IP57xx0RChElI7o9baXDoduZHxDcaaB/AVH4Y/L7gbpLXMW+vg2QETbJgpy9mzUngg+RNIOgaosT
ittg0DLBV7T9jdQ1hGsqKlqfKRqoSQHJjveUrvjj1lmgm9UMjiqmPhjFHRKYKpNaWTQMT2f8DBaj
yDFcKZmNNtONqSHv9KcvMwozXG3uH43Fh0RcaEedxogApgUNLjN7awGFdfbQHm9QdNeX6fJXWjGT
UjcER7pve1RGTAQ8WsGHMY1X4GVra6fsYxDNY8hH1MDzITB0If6HmnTC4gqX/ru4fBBadeJfXw/y
iCta+i0XZd9hS++xHpkI7wLaCEDoz//N3pktt41l2/aLkLHRA68i0bAXKYqy9YKw5RT6vsfXnwFn
nSi7Tt2sOA/34UbcqHJE2pYlkAT2XnutOcec6Xf8GLQt+YwoD2LtEjhXe6uvToCMedQF5xAES/7k
KzmKW9oRKo01y61w+gzA3eQO7AJUGFt6+r9SXv6/VDga6t8Wjt+y7ttvdeP69X/VjbL2h24almpr
lHkKdAPtv+tG/ka2VE23KQttRVYtKsp/1I2q8Qf1nCpsU6GaE6r9z7pR1f+whKHotqzriqkiC/rf
1I2qqv9L3agIm9wzQ2MSZeoC5dnvdaMYw5xJB52mqKQDWQ8b0GKVgUbCGB19qc8aLrPJ+kgsZVel
KMKjtyz6UNbkIJg5le0IIA6iR+0bwxTEyT3StaxFvWnEIyvTw2JFu3LAWbWfAkRqlCFPlnxdFMIz
+m/VeEBvWvTfzPxTdPvguZCe9Rl/3z67hxgeA1KsuDIEm9DJcvNoi1uSX5bgMpdMjdfJk5uoCjwW
fIcHnMTGXHNNmNENtGevEwZuxPCrtwPshD25BpLxeZBoO6mbJsa2CojLiMHIIE9XmEEzt1SpHHB8
5ZgW2a2B5VRMgSbkwlaNWytJt+ME7oO3J5JofrF8zsw+5gFLfdrui5y0domXsFrAQ7/RVajquRtL
WCryL1b6fVMLNl3eZwMpfhkgEuVsmuJKQOG0aWYAPRUgtJ8jECQxyTZQZFJP2XxJQY55rsX4YmXJ
Vue6p2AklgIQJKVPnuEepEU0xKknQ6XNCWQI68hRadm3Ab4IqAEa/fFg2RVQzQfcshUOwT7CPQRv
Nw3xxwz1Jo0/+voYcpruOw/doYFnRAa/N8KXUInVkehGw3Ce8QvhTlFtLiIkxxLJynqdkv4gzwFX
2HVM3vR0U9XQzBhQQH60Xvv5oWCFPIfxeynwP3wzEURrEIFjGIuqqaBQfDTVtFWkp7GDr6w8dLC0
pfzgmgoVS3KpIjl8rFcZ62SASjXsWtBS4YekkXVKKz0oJ7eWQVjx7xbErzDKsQrKXj5hKkveuasa
xpZwJrexBheUGzVVAS7azw0KAm2iJusghfFB1QxSBvSDnL5JNdENAakrxFj7MdTsuhHzHLxUtfQ9
x16CygwI2kZK6NPGGp8e7ewFkDqjNy4r42Npe5zpKWgJg8MGIeiTjW7aZgafoGAwx22V+1qJlrV5
L9tH233IkGRX5m1Dp6zh9hpDFQoIkY/8GCGmLSbSp0KANS0RQ0c3o/WkUmyl4evEYt4nklu11pMi
vuJakddewsLNw52LBQp7PDKJlrs2ZAyPjaWjFRMajypRNoItQOKT6PG0F0m2FdUHfPAaeeQKnE0t
oBOPFAapST51wz2QUQeZpNnCHKab7A3qtK3pm1qVukF6su0GXiS9ohnPgkI/KY2RUOtUpvK0LeuJ
vRoDO/fK+vsYiVihflRcrLHMxESIY80cZSLONiMJSWl5xHDf1xN/P6IaWu8V89lglNJLNJCBshDh
GHLsGE5R8vHLIv6PQ/avh2qTpfm3M/XPtVEXiqKoptCEua6dv5ypVdNS7KgDKgJ9si2b7XKxK+Yx
mYqtmFsuYFvVH/maREkpX9bWocsUHjUJ2DWDGczly+TOfOKDkCnZvWRbWCwmlTuQrdAzo6g6AmTR
XOgc2FHeexbYXFp0HOK7Zr39CetGg28XMsitj/Uhm6afz0BbXgXCJaamNvrKmf6phuAwjz4yHiBL
PLS1hAA5zSdfg11Q+kcwt4CtYfqIDy35mrsBPw1KVA0cf2w+mvracjKSko/AQm3Gex3PMJxpD2Os
baNb3s3YDr2/f3flf7vz/PLuGr+/u7055ymygDU57jVFPJbiHFaxb/GMmgmYfGrwrv5UNRyp51li
69HQ2TZHnfDdv78Stsz/+TlrqmL8bN9obLi/X0kxSJI1timfMw546GTyUeVun0HgY+te+UZuXTON
32M6IYI1QMvZPrdQbJnFJjquFswlnoE9qfdacZCKbYZGrrqmJfrgp6b+qPRDLe0QGUgxOiwvRW0h
DL8SqBT6y9+/lHW3/rULxB1rC0Vwv66vhobT769ETVRLCAvXbq65jf297zKaPkhvTXITm83f/yza
Wv/mZ6mGqSqaosn2v3x+jZzZUbQiPkcN6DCtzG3GDKP3dEa339vwr6Lyt5blrw+jra7f77fXJlMI
CYNaSRiaLivr0/rL0zhaYpKUIKIPzXqzJMrODHisAEKkFZpFmIelTObI9KFI9RccjjZ7xijZWKIe
40hbIwydEr8P04azPIDaSFcGQHRQ5P60rvK4UZjlp48wIe5aqr6HGMpz346j10RNvIKHfIy7HzoB
KUF0J8J7t+CPlFsFeH2zCanY16vIsuS5tUY8JrWvFR/mpG/V2W0sFgvCMnE+iW/1Ejp1jxMLxyOD
FjbXtYyQTGaKCbINElvbA/9nez2hdXHGGZ0uFjWEnBMVgUbz25SZM9NRaPrQZWCsDrcAGmIrfc01
mdRaye945kFTJgtZqJnPErrhTnlKgmmbmzDcKWSwrK07b8xlr9uDYrKX0fsbg5W1Lz2trzYc70oa
PwUPweC7xOSbavTR2U9Y8taqQfBvpPXhaHAT6uglWOiboNkTjEK7CeF6EhmQgt8GNOsGY7luRD8W
eQqbn4a8oqNLo0k/PDBKbf3cgXRBc5IknPvMwanYJELqHtjHDY7fGf9fT8NpSFfu9J9a+ixVzN7W
DklHCYNFTU7f19e1bih5+bbAdjJrIhmfaosKEpJrD4Nzkr9aBu0Nrrlmz5sRWK0F21DHHGr7Gfhr
ZDpaCiHL2qchBXDJN0uwd9KcMp+kAmE/22SPK7QmeUqN8ze9bsAjj6cS7wuqAaHGu6i10ABL2ItB
LdBVLejD9u/qgJOhXB0SMkVJ5JQhxSJtM/LkiWTX4L9MMsLzeHbLMYMuNkCJwjFnwkjqvYVwEjPE
44cUgk1TU/juiNgsI/ZKbMH5nu0yNk4/92XHWjHG6bc2YlxGARsYDxk3VVX+2fMqAqpNA6xEW/rr
dq2OGNIoj6o0xbveEJJAv4gdSc8/GEaKJXssaNFkwNIzoRIBs7TqWpNy3lMIKXh8tCS8p4VKqXgY
rGSbhISmVuE9k5VNut4Q0mNGFFG0t0GejlUabQd9OHUhtQF8laH9GK3vCtW1jDqq1Y+mdZxpo8WU
tdZ3lZ5JIaPrgqTITwB7oHPjl1zcNOzt3C1bGLm0J0eqWfQmZUikYshWZvKP2/26DgwjtCAYlpKm
eH3S+QbJiyqOaEoRqhsb8ff6VMa00xYiIiq2PMbQ3AFPVelLKlsz7U3AAmyHFQb5PlI4ECi7yH4G
eb5Z1wuzDh3KopKArHW36nWZTAP8crbfjLWf581G7cKf9W3D7TKvVfV0z7vv6yHCrNWfZ4ymHh1T
+UjRB69XUSSMxAayRyQnTUJHza99+7EWUaO2QwNn8WM0qvDIjrZEGzxFZuREEsbM5T2Fr7MWxYYB
gguSWJejProbE8EyRCxG1UfRvlVp5Ssj0BU6WAilExtAQyfvDAiCbUI1wOsZsFtC62ltZ5ChbAD3
iWT6bsTlNG3g1/qLhVY+7h95fXYT5snr364nizbC4pnBf0Fti9w9M4Be8nlN9Kl+Hiy4G9ajg80u
anOjaQYFrEUx10rIr6DTU1ka0lMZ/wDi5shfbHRXHTTsCd45i7T5fX3P1armkPXRFKz71JlkyABy
oshOG389UfVydjFNznP4kwWISK3WkXfCM0i9HtlDHSIL7DmxyD0yovaSNiEZ6utN8B7072UMkHOd
cfLUN+9QvTYDLeIkyn0+VlBrjz4hR+0zLpB3MqfUjYw4yXlbcQ0C12MWbHVGux23b9Qs4IP8ipK+
ggWzSTAhrr8m5EsSQMpJPaEKy8pony39Rp3iTY2iokJMhUHYCZSRskffKEh+5Q48Cs7uUPitfK3J
qY0Y3t7t/pBF37UFEq0XBO+4/WOs3eG9oyJeP+uxiD3jJUPr1Wuf/32xJSQKu7vJBD+jPqgh4cSm
5FrlKlNlL1G8Oksgv4D0mmZPq7FbDeMTEpBGBVSHJaLWQbqum65Aw/4p0mMoQ3I3GiRzpyHDEgLe
uHFCOniK+VbgsZUTxvT0vFuDpur3gbc2frX6OytriNC7V1KXxodHIkr8Z8REwqL7G95HDZpfe5BY
N4MKhSCmNvU+Jd8klmd2gIDHh8Nqd0xlBgYlWZ36QsjPscjuNWytjlkNyXd+ANFG3hNP0JUXRq28
irUIWj+ypaeL2JX0Z81sq8EtGWIS1i2sh5tZ8FYQSjl+s/UMsiu4cMXVwV+l0KbTEPlqj8RLkvcY
rm2z2cnkECnoCaSwJkYecO6iwJSj6pMFHv/e7WrmMWjPbfQ/TR85a7+jpvuY6ryCOnQjwn9TNBey
PeAx4I6iz64VPEgsfzK0cRv2nZy9VxT+Hab8NtqPNHeROyTk4PQosNkQTBCQ8orB5hOptqn8Fgao
Lwj6btYbSEIRB1bfBGDBIlnkh4nBTJGgh8MtEmKLBQEfLG+6ci8UDGO8fp4DbfhqKq8zfIMMagRI
JgNVdAyYSRuelDnZpAPZZpDfDGzMtlIgh4dHj5hCQduv6+QmzArlAXEBaesstnZVC1xLE30ZFskc
1Un+1kDwmzAXKEboBBK7Q8/dhS58BARswseMqBs1IDImYgqDcnIdZeFhWH9ww1G0jvRNlLe7nJhx
Fc8eEOx++uzpgQhEA8iKI4oXJD5xyHrYpp+rer/0VfUuIWHueyA+0n1sMMEpn6oCcZOpv7pitmZQ
yQq2eP1zvVEU1iY5+JzGO/LHTZ4z9ANYYbaeqJNNaXwuKmHEvCUV61wzoZnhvw2Evz5xZ8jtPw1B
wk1L5R2/F0xcNVsDZzdu5BkXu/xezHCKQ+6JBpYsxVGO+y2h1aDJfJm6XsyyFajKGgadK6NzWuKN
itZIB3BZBFBIoLg3CKUUpXJAn//8+ox2jcR7lGBVwghqmHTlUQ6Gc77t0FOlFbddhFw063kAyAVM
YJCkRMcPXGhKogXJTTGrncTqEI06x673GTESHgWig/nOCHIzkpRXSiY4ymZd3m0swRwJJ1SbOWf3
9cts7AyxhTsTmZcoBhfcBmljPGaCIkxD4diEN60lodIo3ueFhR6bTNO5ev056yNOK1pjNA+SnGgU
TWEJWMVqypF4lixDXc5pX7UmlxplgmIotamT0VdbVMkv2tEZsS1JOni5FMIxFjQZVEiUPIZwduPE
XVIs8E24W2LxHo8Bq/roJHOCb4GWp45QnnqsJWgP2onFdjaEdJzo78Xao80TUK9UorQNW7Swgjqv
K68hYrVAk72xgrNhRu5aeKYtW/E0uWvbp0hjN2c3V9GvZhJDFOisC66sUf7W6DzyDC8SUZH5qK5b
9tNokQYx3iGRczugI9RHQMNrD3Lq9uiXUcDQAaFKi8GlFR3khGhbE72RJmDx5e1YH1Tu6Xn8SNb9
dEd4FYlEP1ostibxAjajyJS+T2sIxH2PZcGanEc4oKC4pMvTj8X8aEOmQnQJ1yKLOCm/I0fcbjME
L815ZCa5dPWKu3io5An0Ed7cIr79PEv+f0XKf1KkmJzgke78HxQp57IZv82/TRbWf/DXZEGV/1AY
ICAvUTkSW/Y/JwvaH5puGbIQSFJUYcmC1ss/Jgsm/0jVdcQqKE4U/vwfchTd/MOWFZOpg6X8pUf5
34wVaJD9dlg3bJOJgmEaBtFmtqxp9r80IpYyaageCBVWFlb5eicN8vkxqTfdQiixIe5eppDH4krI
ou2O4egtVeDJUumHNZzXRPKJXtkVA8Y8XaD8VdAo01PTIGUzTS9I+DbVXdcvOyPGf7EfSTcVmYqV
MT6leX1Msc5ls+JE+gQyGaJsuPjDc78C2k5Gml9CY0tv7hxM+UsL/8Y8qal8zubmwriFVI0Cv3JN
Eith7QuZBwao+XHaafO8t63lEBJN1g17LCeD4UtxvStL2kRJuB9EgSAeNScys5KsRLkgQEP+jmPB
0j3L1L20hJIYyB574KEf0pNZSEeA9NRWjHNfI6gBWOrWImu8qua1mvtXk6R5tJa1Ph0SmC0EIZI9
7dwqFYR777T2p0JXMM1oVvfCW2CTjJ51LwqIFridTH1bwVpj7p1ZIelAhjddR4nCHtML1X96XLyG
YiaZADSk+yX3JsnycL/qHImRSWZEgxuXHisufnT1R82kpd8iOMZq32AnVxW/ri3fuhwlSzznEKeA
wl7HGEsL54hOzm5zWboD+sii1QEKV9fFWWiwVJhNNbV6MUERMijaVj2YEhPFdWIg0FIvxP32KdJD
wnmD9qUppbvWYFit8jeZnJ0B6N+QZoehQguBkjAj2Kq4RL1xbiLJk9vZi/LxmLsLbxGZONuEDStK
44PEFtDNMQrn/jgO2jFtpGN8SdsIX/K+H9M9QVMVHJkhxkaBwLJtH2bdvgoTL51enKbhilQjGwWn
CZKQtIp8W87IInSvkYeyYwDZksbH6Zl2hXIeSOuMLH3bVUilOZf+sgQ8/9Xx+rUTRs/7Xx4uW7E1
xdIM3VB5xHnIfu+E0dcN1aXqIKMhSZ6Zcmj54dDuk6A41opyajCplEPjSj5+lYyTj3z5Un3RzI3x
HrwKLxDz1sBtas07zbKdnrlAq2CXksK7Zpev+nqg4h59ZICbzwQHjfyO+pQWZ1rtVOSzeBDhVGdt
cpf14q582h9VkO7iW0oUxWzZoPN1P9cRdiy1zxLgZ5hXmPWgXdsKRzhaPuwstCUVqSjy1tDw55JK
1KGM7xZH1xJHlwmGmkx6X3TMUCO0MiW531Ke9rs4D/emNSKKD/ZAqS4DcmL10J4WYlrT1j61eYnr
1iub8gCKJxpunVHfrCm9KeYxoKcW/xlb5DsAiLIdt0mlo73UR/021AbyazIp6YloHeVcQvgTziYT
Z79FcoH1maRwVGaxC0HzcAZs6uEwfmgvs07qsFyepg21rLF9i3eNbPtirHfBS7iTR91pmXxEJhlJ
FRZqyh2UxeGiueQyuG1D3MeXxRp8IjaIRkKewqhRignhG4ibJPuNEioXICHtxv9WnIOlww2W7UBL
+N0s0+jbpHVxKp/1cDkE3XTILbEPQXKiaFPSg5pZh8zBRHdaQ2kqjLiDfMCG1uvxbZ7Ll+w90dGi
wTHR6KwFJpoNJAMJ08yEtmQ3M1vpcTR0/B44YBu9mU37sFiVjD6/cxzQKZ17+A+IhtrhxwjBeYzx
iY+YT4J9oSq7/3Dfy8q/3veqIUzTNBQZtaWuiFUD+UsHOOJkPmcmfrhQ0BTSDpod0rmayL8AH2wu
vnVCaQeTX07deX+KCCwacX6k5lUTbBzjwiGGWChq7WAWxz79bDVOHzw+QUqNi5XPWL/FQ0TZMweN
q+LlpbWf8G6Yl8G1OJ6p6Mwja6fK6gWZ+Kjke5CXj7lOH4M9PObFfAxgUC1avhkWb2NPMS1halKv
eL9r8cIR/zYv9nUs9Wct+mKF5Cok8TnS56PAeJMe+Mgm4L0y0u5XDnZtzYSNfBnFRqiD41YjUoq+
vgS1X1kyL3YMCxk+dX4aqgS0GUe95n7W4lNorfMaGjGlxJ9px6cAU658azCHksjo594w0BomgiGC
OhpLxJ6AL9s2w49ER1hDboOhxPvGSnbZoS/EXimjY+tifzJenzxmG0aQ7g36gXZNanT2aff5JUH8
ZxnBc1leokgcZSJDB6dmy65nfcvN7PLfXgEBL6a0HNWbbZFD0qEoJfQE6NmUR8+D2V5VvbuNA+Bi
VGSz62iLdSyZQlcms7SmPQVLfWLq73D/+Y1R+FKa+SKLfJqB93CWrnic6OnOl1l+DiD+54NXFBQG
TX8SuFyMfjos5bivrW4Hvcd6zgFk9mZykDukmtVwwt58LrvhEoDx6Rk26tUxSS0YHHU/AgSRD/Kk
HexROyT8WnL5kMYd+AtYMvgN0XKvI9ia4YdRXemp0lWzzszXysLfpiU78jHyalLBKj1yaT0OX1va
4Tlvyd8/JUh+/81TYsuyoWg24mNdX0uzX54SM8rj3C5UOs9yv7Neq60Mz0XuElc3XrsUgYeVedzA
oX22pPK5tcerJk03VORwophsptEdyNG9LtS75dmKsTk1DCf0C2RWAfj+S0k4e3SUXzqRekIVdNow
Uc6FPy+FL6ekrMflCyhUBR9OVTPhjg+x+bWi55QyMmv7AP/I4o2bxhVXBLXp09YwjG2QM76B/EIC
Je2wVXVbMScg4kGWllu++LHa7gdIUQBWD5YyH5Q9/Ps4VA7d2O3Gxc8Yu9r3Pp5fT73zpfuaYMeB
CVD1BY13jowQ0kiAbHLFCRpoNiSxasyL7XM2mJfeING1IweRUDoWZRGeluAUi6+5pPpb/cWW010n
uXosnBJzpNHFrtrVLpTlKFyu+c8s2cUPpfilUEiQZ3QtHApYpxP1IcaJJYxDrxU+DcnD4taDibs/
2KcK9V4q3zPTeFEt6xblmEn1xCun6pkdXB/Ki1Q2j+Cq7bu8OI+ONj9plQWZNPASy/Q0nJYkyzwJ
mzCIefLMofVsJLOksSya2NdBsp/kEa6Z5cd+86yNoWtLr2aMdNSo/bIMd6Rbr1AOwZ3d9ccqcfNZ
3rNyggvXzrOoLkmgXOqTjZZVscJzIPnWUHtBeRwL+yQiBLGiOqUy4TrkvN/wo2T9s572PHjtsxL6
nS2Ow8EKy3OVdifGoG/xa7GmCz895RLdfjs5KlN/6LpnELxbbN8oJZdzYxFMFzznaXvVs/lanjrY
c2Ia+EXiO7NwBfSKMW4GU9kH8bCf2pT8QoK8Kt/Km11gW9SkAOQEOLqd15mpc/P6CK40aEGB95hj
tsrp3Dc3SoEYo2N4CyA3jYH/RJuhV8/yVXtRu2/9RzAb1KFPWJAcQ2ldmWKA7RTqAWm9OsppE+KD
26rpJey+FAZYT8LJ8bjReRKXsBgvtpZfDEU/t2FzJmyONot5mJof1oTnXUcCM8R72WHWuZ1m+KUO
Sg2+Xa7ACR6nt0Jl4reYF6tJnosme7Y924PKE1VXgu2uhNI+60NwlHJxnLfmYngWi50sg2omsasp
Wd4rjdi54wLEbTa+Z9PsH+2TRWpNQwFi6UQeUoAggTRI/pX2GjeqVV/7pvXYig6QRM1Re9EL8cLR
wxEg9np8QKnbTvVhTKCcBrfyOG2CF5PJzVF80B3C7jWixkXyW+t3FcScvVwWRb8Eo3TJhH2BHZzO
ANje6qNUPQJp8UrOCSX8hwJYUZHoe9vQnk0MNtLEuSEXtwnCwdifOa7e+lrcOEAqnYco1FYpUuXj
yCsf8txD/kSnguciR1FRr/3CgqpKcmoOf4lfpNO2QQwNM2RABxanhIvjVTUHAYIg2OZV4ajy6LTk
qRUMtmSE8HNSu1U5uyaJilmBLwD3ufCFP9VgltT0JjUEmEKcWuryoEAPCPCZBvbz0oa3RhqQXzIq
uiKrn5fv7aGV213ZBASTNB5EvHCx4W0/5WV3Hqz5+PfrvvzzSP3P+bhh25plyrohm7ph8T+xzut/
WfcjGoKcFehdG3N1XC6dhAyabnbSJKfOxoU2eQrnO5MztmQvfgt+Abc+gbHSUtLl/1NteHh02y9F
uCvieKfzC4M+fi1qUcy+e6mG/hiIXV4dahWEeZh5WWG6hjm77+5ciXNNhUFHHbjAUGbHKjf3BigL
iHxJdKxaxVcTNyAMtJDPCaidObeel8G4mulwQ6mfUcuSgocoj6sCzTFHeyWp9kgQ9zHaumGu90FI
VELGEbNxVcs1ZBKg9PChgMEN62fyhi8RUagNX++ZRKTpLdnxDJ7y+SRr+iGGTZ85C1SPsmbSV4Q3
/Wyq8+XZ2g49JJlxcWqpciy0+JhGWSx61cLj27j6qY9KV3tqkeyYV6s1Xt4YSlYvWjvei4QTCw8w
qdVJUD7sq6oFNxqPL1BfXDscdvl9AA0kWLHHilMJz2lHWkRoYzJl9rOYgVsbGga+1JUdtSzclGy5
vpqdRs+Z8HBpA4zPmVwxY7vA6Oz2TTQcmo1fVcYOqhKDB3ofiUMMp69EpGs3rwWTw7FOd5bd7hRZ
3s2zuau85F3L0mMwFEdh1OTitcdRpsdJ9Gn4pxxYO0t/H6MCLD4UeuZ4rXFu0/xsRd3JqgEcbUSZ
7pPQRGNdEScP8CTIno0yPpuUxialOD6QNYErh3U7+EK9RN61VHDZEO3YP9X+UGp7WZV24fc2Cg9I
W//T0UD/H0diXV5bTgKRlsz8UFuPDr/c/EnWjEFhw8loMO0pc7uPOKNRAqi7OLC8yPJi+FBsI478
olO+TkVxSJT0mHXJSfMOKuZuRauO9suI7ScBg6f21k0UB63IzmIhgKatLyLod9rwDXeGqGSnyMmT
kKSTzSwyGo5aWB/NL3iBBVGyaacfFGs+qMSyLURmWsADsYwqdrhXOPx2d9ihO0Vdx8SaFw60xo0d
rMmtCixwASMqJsMfT72q+ppccgjEdwyJuDC8u05CaLELC2NHTOY0yi+0wdv6obXdm0G0Zascpq58
IWJiF4bBNjCrL6E1vdWL/LB2URLfk4wW3BluPOrMgTzZ260SmV8wmUyZb1hMRQlR0Ha2M8XW2Wyr
ExvrcaCpESc4/RFo3v9s18iBRt0rLzpumfkQ7sD9NWe1t+nKa9hNsNB5MZSslolm2NRuU6muwlgS
PU6lZodlr11SjRtUIZmoze7sHerVyKuX7OloD+HuyLITkHGZKy/mNd21eB6W2REax9dHdFbVwl/6
2qd48DPB1tmTfPNU7oy29dAHeE3WeJzHPXMvg7n7XLInxZ0IsaA3tIli9VGxcs+vVhURUYeXaS5e
UKJcx0y7GJp1qpPiwDSqxIsbO6+GL3IOH3vFkjl8hR5Wso0IFacEqGiMIDpm+iwvjWfIxb6UmMi0
jNUgheQh4II6emXeY5G6TifI8z/JjD3IcXbIrOiQddqetczIn4qIgINwX8bo9LE5nCQaWePYnYkH
pAgbTzlG97b12woiBc2nrj9VDVYbP/IKtAOWRa4E81Sr9gtj8piNMLhsz7ZvblsVfOpmicoDNw+Q
sINEBd4VG1tIvtRH/t9vPqYsVkn6L/Isth8TG6OiGgYfhSbznvz+BMZq3tqZwSRQm4ptNbytRI2u
pQWJErkLSTjunHEvrgM1eLOl2YR6pfMm2aTzm/sFGmGYmIHFjW+fOV85VtgSBLbBG6sxDM4wLacx
LgqDCEk6aw12KkaFUBC2DH4OyAKjKnEU5jq1s+3M8SBxPn0EZbZ5hI9mJmsULPLTwLAkwVhHQ1Ol
GhriAQciwb6D7tvMjUv6WykP+YDxrl/MOxU8QTDGbrDy16S5V4Th5J0PFjQZxl0YDWyPNgizuppf
k1yGpTO/aJBUcNEHSHgL8SlxDup6kCIaTgsN1IjsZUvi2/Yp5+XQECq4AlLs3dZpOIAUhI1IfIiJ
LS5R2V18mpt1gw7DoHPUn5bOPo5hfzSpJIZuX6fhoa+KvTK13P1omnDxwIEw4M1wWzpWnZPs6/f7
xjXFnynSMvq/djRBf8kZhOm7+CHq2t/mYOopBg2JwZVbaOCikxGUDegutE9tR/p7B8awi30ETjER
kECIuRNomdgwZLOBqOnnz3whlOgL6Fgd3vyZ6KGWaKEcV1+zz5toL4fTrgbEmWy26Aqk4wiZZGbP
NSE+MU3OGIRykrm1tsFKQrXGQpQ1WzGJ7aGjR+dmMqF1Ft0uZZeY81Pa0/hUMgpV45DmHWWudbS0
8mTYL5Vc3KQ48vOgBRgkbkY+34Rh7HLECNUcbeOSDqZR7KaUPt1o+TJT24YCd1ChTRKIAeKUgeES
uJo3uG0ZkW2H/n3qvIg3RMuZ448bzbK8Jp78Vj9knAxM+qvTx7hXWelkdXH5elWHYkWCO0Sn1kDv
SUwqp04fjdvCsr/POS608BzL6g2mQJl2juEchmmgxRY4Irq3c/f0oO4AyBuZiHT4vhUgsHoH9dUJ
owvkoz5aTp0lTmL4U//qqzWM+0ReU40j8uz0LvSMs7lVcob9PEjY+U3B4QOvBkUOjU24IW5rEbHU
UoMDjiKdwdHtHwpy1u5rfkj0ZSeI+QVQdjGIMMr0aBeFhHLY8j47KtcK/q+OyAOSr+rwyS21SbA8
jcbPcRMvTP55wlG4IMVsXKbpfRbiMC5B5r/GxEDO9D/jb8Y1nWefT9yPu2QXVzk23hLSAJtry95a
hrBHxBnGlgz0s3BzcLO0janOYsQIDE3WsQFeWDRLpKZaTeoY5oZVw43KmGZW563+2QK+H7CtUkiv
RV68lfhaZHy0eofKL+KTsZ5cDuN6emmV/KJ/aR9Nwv0YDsy8HWXIPYjBZXBoAvs8cIQsjWvSm7RP
kcRUFp9E7VSVjfuxcmJpxgpBhxxlGg920dogxzSX4byHjDoV9q4W94aZa1FPrsm8a8lbL1mjSiSI
9kHqKzrpuzOCiNQPz5MbDWIfi/hgX6zhdUEMFZ6/1KNNxVw9YxQ55UOyM/gFQGOXKoQOao+FLli5
8JFD2hK5p8mRp6a6i/7jaZqDfdBsqtk8sAwZkrJ90ItR5WeLKIYgoDLvD0THEdWYtKBLJYJI6uZI
jT2F5bFo6biFxRmd9oX1gAT5XcEFqR/F0e7jN5hvX5S9jQJJMKF72rb94kw1HuwPyQj9eFS2dv2l
qTsCrUJSfZJjtIpyswWGfnVM/4un8+ptHEu36C8iwBxeJSZJpKItq/xC2K4yc8769bPUwL0Y1GBC
d1dZIs/5wt5r36t5gRmSHZOBqA/AlL2RnuShPeX1eMqb8aTP7Wm8y6yP9PbvAD9VqJ6M1eST5g47
VXxuCIB15v/UUdJ8qPWa6fQ2Ax+ePM0r7IRNnBI1dEfypSdhLw5eT0QAM0TZQEneQOi06rCcoyCL
pKDMqIsJDcl2bX2eJWUn7gd6lRNPfDr4oz7Cez6uiuVP6HkSVJB6vzXwLKukzuQ3BmBkaPxpB0Kl
IPAix3TNFf9guXizkfulHm07EBWLFVIjo//aHPrX8JSXSGozeEMA2rVNw8A6padex+Ja7Fp9uPbr
p1nFbv61bg2GzlNZnTNBPo/06LIqeIv9qJFxaLLuTOhdcYlqSrWzonAyn6S01l+gOi7iNj8abX4w
OSmF+DYU81VyAT3h051LXzEJDRhrqDPBQuVLQIzqLe7rAu7Sz54X63Vva5XsxBGqQL1wmagvXBYS
hqkFUdJhyNU9NxTHanxY2xK9RhviXF/zk1zyAxaBoWBehTAwTuVbFpe3GclIAhJDA7PRunZcmo7A
MEZdl10K9LNMtUOv6EHRO0vNBtf6Ktf0wEYu6KtDWx3iOfOmGl94JcE+04l62ZghQYbwPVpGY2wh
AwhcfpIkhzx6HvmRTxGPFGK1dJR8kV9WKvqtAv6cxUq7tr6FlNjyTGxsWocxGElLWKtKQNAOhdrF
lP6ssuA9ZVYM4O2kR13/Y8ZIMeJpeNOE4c9qKIjByLyh6azKr9qvGmD/kuyspbBv4wHd7EsGN8JR
etpRuPwYNB3toIfLAxPbrc2St2We3zrTeuso9UYWZm8xZexM56iBaCOEvrAGp1utVz0VaFoXEC10
SHWFyQVOoRk5lO5XtPvLnKPB1PfGqBwmppymlfuC+er11UtSMkvS00tKzoVwWydrp5xE9QlCIaxU
Z92DJb9otLUkYdgNf8+jZY81WV/xENldoe1KCdRo3e0pl/fVKu4LBFXFDEx99ppp8VR19YCqeuo+
E8BKjtzhlTcojdPtStUk3246JPyhn8+R1YFFNpRHgDObtkNn6iCkyoD+B8onXJr5XcKIhzpSJnRL
Q5gC8InUu71SQzPut3Y4iIq9LpDmmIEyo/X0nsw92yLpCFFV8pIAU1KY4VpEoaH/yC0+XXjMos4W
bArlqQgbQQoEgnc7mDHQ+3qsEnV2pUKM0t2T9X2MmI84PRYrpPyQ7TMeZGLoLR82dDtBCjDdlXV+
tntm05ZkpUJ2FlQNyk0NK6RQOJRwgAWLxOD00lhCMKhC2A3akferoVThmtPa5gb8IUkmymEpxI3T
+hI5BJwk1gXR//CA5eOUE7S1sQueYxZiTwpf9RjbILHcJ1AEXmqo49rCssKSv1H157H9RW1orWzQ
Dfnc/w6SdBzN5bQ82N+qbepDidnG5MMILFi4xvyGheiR+m/kRn4SO7VuhRtaPLSmfjkbd1KtGCOR
zKKBK0Bgb3IuaASCqaqyAyEgb0Jr/sjydG/xKKgks9Ub6YeF7SM81EKBa42pSHMztebNQFKgIjxD
18i5zG+66ubtmQg31AaUOIY38YuBzWNQ28Niv+TP4nSICKlNZ5BIkeEwPQ0+1ztXWAzSIngqatje
tS57a1hAJ2drXIPUOCD477FjYdIEZ3SaMKSq+5dWg1GpbAZaVm0yZGktY1Ponuuyj3TqbSqD5K0E
pSt7S4ETfMYZCBiZ05X0xXKm6ps97SH+Wgijk0zEtsoqmnAEWkNvvrd3haxuyQWfklXdvV0M4nA2
qnCemQo9Y8NVMf/1lDcFeUoLAUjKIzaEd/bDpwYGGWNtT4id8vkCdFO159hCf+91y7RHjOEJv4xC
tiQSzQxSBTqvm1JTadQ5MTVqPNdeSrGefkk/cCIGW9yT7KcByqCL4h6EIe4aJ0XKT/V9/LWe5/G3
YL/Bx/fIEJhxcFaByV9KNtAuNDaYeQ7DWB1mUXMGfthx4eUMZK13tAdWi1W6xF8RDSrTxGUJlZ/X
MUG43MKQn06Ntqnpnrv2PsyMo3hPLU3l9VNDQVlCyZ00gFPqtgqWB09NSGsYkhaGmtAV4GBQVXCg
BIrgCgkJk7nsVKAY54UlUToxi2XTJOngb9fM7ziaXnHPogbydhh2OT+vNgHeENyJ51rmk8xWzR8F
3TcZZo66RfCBxcjA9Ik/IpxHQyaD4HlWHFBmpXFIFtZDdmyYH1YW3VWmcvHaIsZteCdeAUnsqkrc
F9Zt5a+n9Htlo5zjEmctXrFGYpRiIKPhKTMPBOwEnTCA+4vCVn9wZwEX1WbtiLHhFFNkYoQme5Qg
RALzFGrLqYkOUsxiIHFM0HZGSxwoz2Cm3DuxZkxNbnl9aKP8IsTdxUyHS5VWl04D7K2GWpWwnHVw
XIRl+68egO+Q69AB5UFGinvGdI2y8sznSvOmeyiyfQvZfHlQ65Q8FX+Eli+PfNNq4dZ4mhkGuRlN
Swk3+VGwwM29J+aTon+IpOKqiUUpm/oUZ35eDH6SB1YJLIWPvdhA3pGM6X2yl57x45i+Z6jDp5ha
eIMxYNfTr84KA1HzJqicuswKS3W2RxQo3AhOhBCJUggaWEdTOooNIHRrP2PwXo9j2rzSxUl+gz9n
aJiNCTUQn4PH6bNy8aT5RzZn8CnH4xqLx0hRjo0MFzZGWSv9mlHpKkrvIqF2JmA+HHGgh3RgkrwI
eu61a+1NLD0EfpkUh683vWOExMg7bJIrSSHIIXY6j21e4+i9LSgyremFdx3cCBlaNLHOjskmoBJR
FIMXGYV+/Wdmr0JjVAXxV4/9rJze5WdyhDt9HB3OoGMpPI/Woh3Vdghkw9ZL4bhqyjFS+2NrrQDa
yYw+jiTnhem9AyCODdHo9xYqkobnvOOwFWbzClwvQzzcD1eRnZ+UBSjYwqk1Q4hCVr8G4tbqEmdk
sBiFd+upM4cErvFeELkQa8JVEutrF02XEsup6eiRdJkk5tPa8/+3E6/WU4uQJgujW5k6X2YWRBWR
AOUfcYncruq9AVRh/EWEBTfaKfos2sgbUYbpF44JcsbQlaNPdFoLxGjBSIWLCTirAgv1VBoiX6yt
ojoJm97JY8tTITJN5jVG8L3ycVtUe4ahvicvq16CGprm/biyWNjkwrkXQzP6UMz3cHEJbN5IqmMB
eKQQw/d66VLzUX4J7LJL6uTImvYiEnFQ7qrDuccIJdlGC/kZr/Png0WcI1A0Gz8vx6uMe0fPmZlT
ccHxeJUldR28vimulOQsT4qjMSVJmSRrqzdQ6TCqtM3mOBOEriGUTd4Li2DdrXLqovYsCuKlt9a9
gYZEMJfb6CiFsMuqYk85OtmTuSM1I4BObFc7hvy6BRvw+TE7RBvQobJhWonswApgRaZD5o1HWqpe
qaTEyUA/aZ/j2VeL/ZxbZGQXrMrBJ2qU5Vl3hMF1HqSIJpAwxDL2qnFyUzpXNccMxrFySHDghDi8
7UhBSZLedA2LyEQPDgcSABaFMBSVeUtwlfR3cBUk489Q9JSbTCgUR4+rz52Lk9aV18iVp9qTOR1J
8cV1xX1mpd35aen0KuVlSjqW2Fr8Am1CQunLXbtku1LRiAnhLIVKDb6Q5YC1Z65/SIm8EuU6tCBg
JiT/GimgIp3ENlGlHsz3ipDuzTHZv3Tm0ThvNeHfMPEBNe+Sir2p2ilG0D3lALr9Gmc+EvAsfwak
KJeWgDvjfZRl8pjjAwjqrYxum/gpqTmSwqaFGTqYCu+JRQmPxlIqWFyZr2/KwFDSE8KKDWA4dm1z
WorXygnLTkc+2LxtD3eTmN5sazBbSWWQ5VmFl03dP5suQHVXEmrRhDWf+AK6m2aYeZLGpWGgeE1y
0bHl1+L9j0K8XBwXfsM1NjGkaApXuE0SaxqwXWn6ljBt5BEUJUcc/plT51Ua8sboxcfOQwmhwzgx
kiAwaJiDtufLI9aX3Lg6pS8Tv15cQlQQLk2/Ts+xfo+snpO7PuI+R57mCK6yy6K/yhsz4rgjDoIQ
pWIBOHmKGn5S8AkMO9rq2KA1FboI6+LGUGxBT6BgcZu8EimtiSaq9cVLPuu7paMa2bPj24tDGSx8
nQ9BJc+4+0ZWxT2ZK3gB5btqHDvxrsmFm1ZHo1z2TOPW65jnuG7qV3BgBlobsnpHPAm/2U7FSToP
pCVxT5isjVf0IAL/8Am0jZWjpqMBl26rhyLPWjqfsWdSIQFWturnyGhKpoyaGE0NfUu5q7Mf15gF
6y2n/Yj3Dm8Zubw3JQqrUrlUA1jTdT9LzbW+oyUI4mYIRhAmltg4USYGDJAhnBZ2fH1hvwwYWBKo
5txFcppK8JNYIc8CzYKRkJmGIWCNdlNa7gHch93SvxOJnqT9pSQYJcJLPDFyiSp9W8XzWWd4StIa
gzrPzFAblIJbsuRG8ms6tiCzcGdgDTBvODbDRBGYE2mpuSvqu1yC/zE9ndoonW7WnUH50UTyMplC
V0XlFeRvK55Rl/6ERK6YzSA25HB6CFRi6fSl0aeb1KQKEgcBiUMyLp4Ui16RIHxFfsxbPDsPUY+u
DI2vmHpgyea1vE/+Nul4eLJVyRc0FsgQqlHYtW2/M0fVV7dFkvuSxI2BM91iGR11wl5AxmeWcJwU
bxE7OMEKE8RCdZ48JizjmdWXreKWDNGE7oE2RVy0k2StZ9HMLyVKYwkPEj0Gl2BOuSmJEuQavp82
CtamCEVI4THjrMBKjxXFxYtHUfK+rqSUWugHNxbR5tjDrEOfh20d+UaO1LH4MxJDwUeX8i7llEfz
M3efMqOUzm2xnERR68Wl5Fnjpnfa6R23HcO5Tg5eaqAUVj4eD+ZuwQT7vG/7sADRoIYMmw3hkhBq
qiq636LrxLW4t8i4mx6vdbzFOr4ZWjtT/r1uH0G+Q/Im/aEl8WMLNPk2KNUboIE8Li5j3L6hTBP2
LzhuBURwLvb9C6Icx54YP0ytBMSLV8c0Agmgs7ZYQVflrmbxJohyECsQXuwKppk6j4xko6N+1a+i
8WJKkQQndOclRVhNq8u4bHNQ/pRlfIjGYR8j8nwlhz57JlP+oq4oW9RAjhn1DLTjl/WCR2ufk82J
hbDjJKfEb7+lrsaSZfqRPPgm9vuVXTAWPjb1HuTBMTRR8iQctfg4BfGwDvNe7tmPwgGOcK+04+rD
+y9YzsK0UtE3TgthWvVRbo1jfX+go0QwmbDbQQhk+llTB/nxgaTdzxEH9nxAFmZLbPO+SZgNyOS4
yr1VaNizHhcWb0xhADGa1x7/8uIzkN4kMx4qr6dIflIaIkYoSNlqRTfampKKWCL1pd3fTrPsOnva
mjKEqKLeKxSosZn7NTkRxtjuzPD/qudeYXRhZJRikVdww88o10QTD1kJRQJDXBwhNvc6jLkGv2gK
fW0qSXXakKskyVzc7jKyLYsnL6K+sBKYgpDaKfXbSsLligVry+BwbuDfwaMNJQtQocM4mWCWRQvE
mruJoYNOx3A6pUPr0Ok7dSQ4z5ydwsatBdE3eOOoHSpF3U1Svq9OFeo26v6MBdC/QdVu63LJLfm4
sM+sRP5kPYPWrQVyqd4mzK6Kg8pCM3Zwy1a7pMh3aH/9uWIJCp9xxfGk2mvUQO2h1Whtpi0iK+MG
NZI6n9OluS6jfjOlfRxx6HlR9iHQpLxma5kJy1pZPY3Tp+H0iTusT9RdCr/KevYsSFX574AoT2A4
qUFGydx+7dweHRXNsMa9KrFSI2eSgIn4ZKTzSUNRxQrzRCk3M9YhvOc1bzDlfSssu0nhi1M7t1Sw
b5j+jLq6a8BNipE3VairbIh1teEiKnFjLaU3nDeK8P1KLRKUYJyfx3yaz1E1XAts7rM/rfchE2wX
+U2dARclLlHGSbGiIvvmmvHzknHSALpJKnaDzuvXfRiUNyAq6vpcQopZKvkSF+IlOvMCpJq9HBZ/
WYbjzjyjO2nLaS8w9gcG4ACXcVtzfmcNBdty3Cn5JcuGUCp5Pc3oIJ/ls9Idrv+8Ku9Zu4VjDL8o
Uh3B0HGsfw4GZVJkeCvIVldkJ17nI5cxdMYnFhjdrSzdATxUPd3XypZSU0znW9bblt4Fi6Ucuira
6zEyvJfEHtSp9WgNjTnc6EwqehuNXW090x7LtlaSV4KmGWS2A+tBj5wcVXOVwQyLFffJ3l0HDMCK
56Ak0V7SlP18Rzkg1GGY/W3Kz1TNPLmSDy5aF/b2IoN/M9VPggUJEM/ypANqxHiicaors72wlZJO
6cdQawg0aFtTMLGp4gxPCEL8iGJXu/qokHb7Ja48KBYG8QU6BwQl8aZPBFc11QW50ElxvjBYHV5E
JwluB4uFr2GeGUYoHqiQdUZ0WcJqnPj5VmQJ2I9zRAZDZesEPzXbLaa93VPf6sB9k1w9x2l6qdP2
svqm0X4IZ3msHpLBUpfJObermZLWNYW5oISp25AoZWTyWyxihFkvpWBv9Y8CyGlV6LvhXZ/Yc5cC
I1TjQIMKkVcwKwy4tTNnJUCnT6U79y9pdwcrlFBDw4GlMbyJmXpYc3Qv5tMRk2lr5khtG7ZpdrzG
h2exkg1cBGMmBbH8bdXEQWxo27I6rOWZH/DeeJPpoP08SeR+NB3aliZ+oAjbjuvzsLUAkvT+QDVe
Jpkvk5CThZcyHc+0SNvcnN0lAlEpN75FGSMktAA5hQ7onPKbC0gjLMGgmd3hUEG7lCW7uB/hgjgS
+oaZjjQ5TJNO+FHJqf8Moc8ftVNn64tMb0MwsbBeMu1jaaRrFVbvAubQf8llGXBsg9sHHLQw0im9
wRxR1ci7p2RBfyv2jD/IUB6uHfIhGLrpOvpjIzIBaK4SZx1LgNw46ysDdKs8jQ2I14Q8wjEOkU4d
lP65r+14GQ4MS0OIZFoXxkp6VolgYXk6TD5nnG8pxa4CZNw9r6vy3mXJ6+v1RL3wVRa/E30gr3QO
Oy9e0qtSqpdVY6EDnibS9lV2eGJ7Ev4Iu7xHCy0zn/zGv7qNT78TGSSFQpSL+B1xs/X64BdhxOck
eHbsshJk30Q+5XiLmXySLW465lVNy5BC+gDrBIyYoqV7JWF8l+p+pKe+QlNXtXtm7YHZXbWaGRvX
tmkxXcBRH/Xn6IVYW9jYELuXd4NjdmRUDjwSLFuflXQQeQxiW650et/mMrYfBbAaNHZHOSY5M0tP
5StTGGl3Wl/89LY0677P4fQikOml8mDt0AikKd3UZi4FkncREjdp0OnLwbbOUvHNtmnz5CNJLH9N
UBXmmP4J2XYB7m84BEJFIoNUkg91ZO7T7yHbwJrwhNL0pF1OpDaCHLznLDwbwxY7dvrm4mQaHVyM
8q7bSjHBZcuw2S5HRryOUS8OxAB6oH10UFreWr9wVuinLcCDKnNYNhP4zsASk4YmYdKwUHRwnMm+
UAnYDyqyNpKtXuLSIzk+L2W/6nSmbwRbtGhdvuU5cvux9rJESc5Vo0rIsoRg0gppu0pLQR3A9kxe
2StE5tAdM+KrELW7nc4i2MT/U6HKxvoIq6RGSauOsfY9RO/MzgGsNk6mm+luAldiV0mjHBqZlJe0
S4sjUhf6mCGagkGOuUOXfGFYMx8iaxmQJLIOMnRlr8jISCdwGIMCuj/j5Rm6SaUYIbkXIUhm9+W/
OGtfuLwotcnEiuC5EY2Tdc2ha5J2o0+IMOveEo4JgWuaFJMZorXBKq8AeDI0sMxCwEcVnd8nGRLw
nA5GfrYLQUXEFpem1RyaRoJT1/LuJby7SMDqH2t8zwrSW1C0SjlRgV0JAGRJc6ojKzsM15wJMJED
JtsmJFisPHYVdglfEhcEV+v8SnBnFP2Kf99m2Prs6Dp/FMiFhX30YMnFMb0pXWOfXOsdDZbJdw2I
VTy3Hcj/v8WymQ/DMtrsSjEr8CzOxKIjR6j+LUlxgBz0WYKKY0AcD5Ahyld6KzNCezyIJYwFl9Un
wBpAydLf/FuzDTva/pYuXF46iW3JIQwoBbxMCbD3P+Rxmp4UbN0kXRyMW/PDlXYcf9N7eUghExK0
nTFl3pSwf4d78YUQAUCu4DEh3XYeRwKIBLC8JZ5EziHj73KKP56EieIBvS4vp+J61c6Vx9t6JZUa
0wUOKfuJnwPsXvuhO3OzhXcFxQXIJYsiX/TWZiseMUVQzmd7y1Yq9D/WuWdPZjBZoy9lWXZo9qkb
n1A8k1DuGrvZb33BRS7pVdsknAmnIyD2ZiIo+uRlQVFSO1agHiFa2UJgOmw4bvwON+ske7VffhNU
dul/06P+K99JoEMsJZ3gQ4dxsclRd0VhxiqzdootzC9bDmnJoNA7qCx8NKsJXGd9S7bOTvtj8jdm
Oxb5qLs47jaZzEiVRg5zBxo5GTFHsPzRj0SngPrN0kNrvUkMHPsVW57d7aZTBx/nLb8yILrDh1Ez
n38I5LMFxr1Pxs3y3b8jJEh5FhHWbyi3aMQuMyDyR5ZtRKLsycR119/Iw8mAejrCgnAg4Db6Yxyk
t/4dEkqTkiNHB0jC4bUyLggcxQwv7bZobDBuL87nsO1+YJySiFZ+x6fS1n/0x0DkBEZqhhEOg4Qn
f0407Bv9wipq/pV+5F9aCuUkh7HqQv0C1B3/YrFB8VQSiEftzFHiwZlPUby77CLYo+UCF+ImJ9qa
USMn5rvKMpNRwk9+lOwXhL7lX8Z3/mm58p0FNdhuPhEKfbw0LHbWX/JV2YnCjYrLvRIzV3dwf2Ji
YVFWs+UYt6AP8ICymfoqeIMHPk3HuhJoOGwmkuichOAmgOYJj8TNWD6YtCjktB47Ni2/vFvRV7c+
UBMf5X8DUOrSIYp6s4b9v8UfvXhvXWGj2BXmNy5ex/x8PrSf9Zevqv8qTcYOdr/taZ2qYNzXSORY
QfHq8SoxmyZH8W8SFEGJx03ZxO1G8esjW9a9+mnc4mP7BWSn/OUx68rXhlizZyjdETt1O/HI42Ft
JxOPHiQwTo78w6JtQTyRq/xBF115/Y0eE5Y9pIhv5U9O9gHAH6Z7KGr+1NK2fdoQcb3yD/AoJLfu
QpE1fwCLLN5JVTDOk+DPfu42+9gl60qbN1Uof2QtIyfWiZ5wzupteuKwuVWX/jQdhwuK1ZBnloa+
5UeEyLk1HcvesyD35CsYuYyd+44/UMbT4D//CLboozaBi/r39ft0227L6nk3+iajSZfb1QWPzesO
05Z4Bv1qzLz9nJbjN1m5yM2EAAnJFj67p9lFyJnyPfoDW20ywLEYxJv148XUZyTCvyBQeeqRnEov
dglU40+k7WjfDsO2clI7AxXf2OUBe+qVJ+ZgBcKh/J7+MDvb4tZyceoGotMfh2izuMND/Vz3rGHh
/D/Je9koLsmk/0pHIs7zqgXUNAHv3L78RWC4ZeW3LXbcrLd1/3zkR0YAks3cA4b4Lv2iKDUvil+9
Nef2s/uDLbiaiG7czmF3nr8Y238zwsKnWW5LlPkwTxHNAzD6tx6XXbS30JFVzaY8Jm/yhWnnVfgw
3CHgUV7Q1/ykH+oF6t5FYes+79HZ29DfjvQm5PYd41f+KCdm7S9nrgiNMki7ZEe0h5/zsOHrqG/y
wKkcc0fAPnB1Umpj20w4aZmTuij7KXCSHefnlhN9a/2hkFnpC+KbeHje9RMIN+fIcnEDGHizIguN
XeEMqgUDGDzxff/BN5xsc4MZ7YaUDNJ1B9bHzbitHfUYcbxyJv2XSdGC7icNc8uR6Sk72SnT/Nar
8iHCwLmg6GqZEnQoa+B6bvnA94idgBvy9Lkn1Xt8tpt48/b2+Tk7A3JllD2sqjYtXOiX8mRyKSJH
vG4c6nAGbPMdPR05GhICn1HCYMilq5Qi1dDKVPY5/puUv1qm7SQkUCtLQlYeUJv4ahRUnUzUIM9c
y/yC/g0yEDkHr39yS9gByh+/Q/w7O9xuqd0feItZRn2JVxELD3IAlqTDVjjQBLwG/KJnshTJ6gpU
Um/+Jiv6oyeQxEER3/v1Hb3FYJxi7ty45jTFteGtxT5OQtE6Ls8zozAKkhTcc/DscGhVW5GGCqga
j8UtdZquxzgAZsbGhU1nXaMHRijMHIPc7wzMNc7KzcBEcJUYhbL92eHu6+FWp8zVdlxbCjFE5NPh
zioPuL+q2JGfmxblervTn3Cm2Vpus0CSgud00F/ZiG9oVGJg96yT2HEAlqS94k46jLJbixhsWRMA
rrRRmMPnm5e3bD6PbcCWftm9XjgeWwQWUI1wpc8Vyj2bLG8K6WnbI/9D9JrtELEIbKfn/CZLl6g+
W22YETCBN12w070qPUqdcKg9rA8BE0ZzMoer0rNEwaZOYcZ/M5+n1//DlASiTrPrFOBe0JoS/avl
rTbXN0DW/HtnYGSFqYDCcq8Xxzy5GcyCiUkkyLl6/VlAQOjZhyy/Fd1Fe0S/8z+dqwJUJIfbQVUA
fWyWS/8jxo76ZipEuG3E0/zHuPJxx59MQyo/fQfDVb5PWIYR3dgR61i/zZ12gRe9qXbl1+u95qRf
vdEZblxRhYthlRmU+DujLSJdRnvM/+Jr1oYGaSMe6sJDz+ZiX2M2dnkGeI6ygt3OBk5cxEDUecmp
CBFBgXvHedVvMXqXznJiXpp/dz/JOf+Ek7m+t/csoGmeQh5R5U07pX4blv+ewfAgH8MMY1/xM8Jd
IFBs+dOUeDQ11RvYqkCrfp/ezItI0gbHI3rOFZbfiUX3jPQGmxbgJaY2G9NrMSR+8Jlg+p7PADkr
bueP3OfgPKdPGyW4nwUNP1/q844h8a2p/8ET2dmp3WdvpFIfhL8p1KSjeim/+GkCZuSMGEjtq+wW
40LqJ8yC/jI8Lf6WtIusYJuNFmrapv15RRCq9vQdM7m2F58/pYXo1quwNIOB+uF583FUXAE+IUUX
RMxUWwLE8d0P3/E/+o/VjsPXt/gPg2hh865cak89i6ful0xFWlaY9LvyH0Rm5aM9ynvhhgKTYe4P
g/2NhFhqKzto+hmopvvENijNvvHPd7tqx4T0IzH20/RKi9VFTwdpCeRZXD/bXxJVOOxRWr7KrwwX
nngUAuOvfiwPqwcZ4yVNQtzmll/9vaFK7Y/VW3lcv5qdcNNOPB8I31FxJQllzpOYzEfsw2dF7LoX
waLftRPikbfoIv0Ip9iHMXcBEojCqwqaHTnCpJl5Ewk5pAni6rLZkoPoQzDP3lzYgTFjfXsxP9Mv
xAPlkUxNhonWVbtu4hDP8yG/MET0R56hhi3okQ//ZdolePv5UZ30LZHhb12g7020eCQtXdpfZKyI
3mhXEO2Pm+gdaSj/E2F0DGYf4y/FcfwFMvtGzWfdoMHdkNihZoDcgWJgGLH0283OcvOrQVmJZufd
IKPA6SB2ZvFqq1F66Ke+8FPSgmq0loB6AnD9oFYqORDmA2P/ErBI5SSkqAeSqyZhs95G4aPLPytq
0/pvahDTehKq09KGCysTkF5NRDrBqVtvnXLXE8b6+i6edVtcHSr2rguR5XFu1dilXRQH4dN/Plhj
7nWPoGQMZAl0VjqGV7kCOsKZUNm2NE60R1s55Gfftht4CQ7Cc9KHXiYCE6s7+eHkHzCrR+S24HTG
Q2JLbnrg6ydZZzi88rCWQ05JinXNQcoob9Lf0Zmd9Ki4IGdJyOKJ+cV97VHdu8zZ/2DM3IEpKd6Q
pdjgqe8ZihhnQfZBdWlD8dr1X/Pv86Hyc501l63Al/UTeSYkii6o3hjUGqcCehgJP9f6WLytd9PD
U78H1JoyL0TJl39hit2pbA82fPeOihgQGRGFMSZAG/Tvhn3Q9ntmkjsF4i9HoXzX990b/2H9QteH
6SJO+JqRVHvx9ZkHncKqgzdfeug47nCSbdOvCaGSX361xy4YEWPdMWY8JDKz1j1XU3mPPvU9Pu/p
q67Gk4G2T7xbJ86lJ3Pk+VXnLY8Zik+HZo5inDNO37PSK6DDFdvpgTEvPkLmeBB++2AETQvRPKo3
aTc8TI8b6rcO+cpRKH4mw4OZG3/7CsYV9Z8Ds2j+LfEab9s7KhrEi0ihEOiz/5imjRQR4Uw2+abh
NJheHc1EBgWSzK8S1gTPfKlzQYEChRTuiKidnpsFZfCbSY7UEECD9+mD6M9y3zhx7T63iGW6HVdq
F5jH4p/10lu44+vsQvOAecbO/hKQmL3p1BCfU0B1xJHAA8DXNxF9zLBsw5Os3eJf7SQ6/N8mBcwr
j+zObxIRLGxrxk58vq7qKWCeu2kV6gmDXjT5bpLPOCOseavEgaT5+D1j/H84zNZtf6eTCqfVlpke
6wemME8TUufRIHGK3vkVUg+LjlZXv6zGNv+WQ0opM8PQsp+M12/GBZxUzL2x1+CM8SOQutPf5/Lz
1IhbdOMVJsp7Ul6SKhyfMHrDjAja9U3g3IKOuv7twSKbHSgubgWRj50Ipsl8G55XSyWvOkiX3bz4
mY7+bq+z7ExPYnpu0MgnJykLZfb8wdo2u+xVoXX0SCYC5WhOehtVD93zGhbSTx2vb1acX+tauPaU
hQNfqyDCy43Ywt+pLRLFUb9Qejz4/ZMfELEihg3uuciuP2M9vvawjsHFfEnPxUtNaQIUPL43CuTC
jfVA9ooKmff/jh3c6x3lBETyFe+GdOJVYfuc2lj5oKGRHbDN/kZeXlJGNe7QbAYBTYujLdjlATRt
RxA9JU4GhMx677Jijwv0cF5yinOkRwdN9SvE4INL4ARvZbE7ldvTQ/Y+I/st905PO/lLg79h3XRs
3tpf3uLe7tM9FBUAy5GyFwmZQKHEEWyi4T933dsEpJpO/39Mncdy3MCSRb8IEfBm20B7y6bXBkG2
SHhbBfv1c6B5YzYdEkmJJNCoqsy899yKVQsN7QkpNrhef4nOGk94F+9o42hZwjba5PHa05Cepqf2
gV/ozPvwwmaE1IKew05jgSHNjIVSRstbyHYw7fix2CkToI0nLbxa4/PERq09wWst6A5l+z80DhrO
lHTlc4ZtG0+sSxbPVcwhE0Ogw7o7KhsJPJJvDaeIIu+CBq57avfGhgRA3/Rpe/u0dkwW4vrE5O7K
7IaGAAfA/B1P3xo2cWAG37DRtt4KK9dqXoH44RjBj0qFyN2BCsAK562SN2TRPJkoPfwrC+hWX7M9
nXq+gbbhVM9XrL0rawd/XRauavdHbJmI+XSg1t98+6APFPg78ngjiHhFpMD2T3MGdrxSn+gzUfx8
a0c6C8tXNag7Gpb9jz+sMLxLOI+syR3bwm0Lul8w0OwXLIMH5SoO3frb3fK87eXRub6Q8Tdde1n8
tCgM/RJXQzDl1WMR00FGYUWS34XzUbcvmnar+lNC15yYkFoXe6Nu3yPb9JC1a4AjnsMZyb9ziQ3j
o/bQjUzQICK7or+dkx5ROXEQcgxXJpoFWp9DQy2sjdBDmCoW5tiZX1xdR0dnp7J58Dwf9CfvObkA
fo6+mjeYDm82JziGbCf9wP60QYr8wh4FG4g3mPHhUMfgsjKPlbces/xTZa2IXI41OuOfaYSGO4nr
CB551WHsMatmVYiYRnbpnsxX07kZWVdsbdI4Vll9d22ordnTmNByYOhDNDtArhiSvZhIrrRzzdxC
7kYLNpGOmIJoT2Z6xmnbP6YOaVrodryrk0DtM2iBdQmNGm1uif1hQrfqu279gooLj11hnVo57PNQ
5fmIQODRkl/HNo4gKwFtHSrKW1HNHLq7+qub6Dmb0ZIpEe56M14CmDWXBJmCkGHdy4OW+ge3ffUt
OzYm9ZZXFBxKmT/r9UXLAb5buizXtpJ+17X5R85auLHNAlTCFO0LW9dJrmYU73EIZIgu22vcfNbJ
vcTVaG6McdPEG9qWOE+NE4I9NmvBAgAAC3uIPyMTTLDMryr0iBQ0KULOBRLqvFg08Q3Fnw8RYoFh
a/+tthtJvhtn4Tood9g1ilcSZbQHL0YS8ESW+qq6ZGtSIF3At/xuPBAAwLPT+ExWtriwk05fxsdw
JwQpUXEf+TPyjHytfXOh8CoNfjHivb1w79lZKVppTTgf+UPMZNlQhhwX2SXR5xxVLLEcuZvf7Oh0
bxG0Pw3A84ayKVS21KOYANMCrsK/zZslIL6wWQ5iM2h7jh96DQ6JICe/DQMAc8ZmmVtzxCJtRts7
03MiT6mzbdz1ON4UxY8/rYTopVVkB1O2TsSKxMiQBfsG1cPDz3GKh4sR/eniJxar6YuG44ArPWgq
X75QxZJC1yOGQvpYoj7maLVBmgwZT3NhjwTFqxIeB+0olq4SM4qgd8qV3a699AkxFb/Wkh4TB8MA
ckTdYWEZTy3dF+IXmHMRsJC/lMpyErbF3aDoRM/+Uld7p6OlSyA5ilW0KCjUaA747s+Mx6UGVkwg
5PyOk85zn9BqM0OZ2GaZUXaBDI/yqMsrXRcmrpSO0YAKdzVTLbIWZ75cAidAvd0643lmAyuRUKaf
eHTdxZU/HKcaqEeQc7084AsH4ZDDhdORQndtf8E6ltZa17bAOedHCObdkHSmUelOCPql8Ws9BvZp
yGOrSjzG+d0sny02IDKKADs5a1BIkHTc/M5W3XLObp4rND2aT6oEliFBmnmxjpG+0GeP0YVAPpxw
Rf7P9R7+6KPvyZvmYaMnZWIb0hhF3jnuO/NFkbsWTjYId2meAChPxXsHjM3yHefyGJic6BtdrKjb
IxQZmP/+ZPHZBldOb7vatu2agBI8lPcP0MzA4JN1ea33zddIItZAk9G3h5U+AHgiin6lIDJrNsqE
N+WKRNj9Sf78u6GAUHI+lQXjd7PFRogAJdZWYl4Z8Ks+xRaJA1nfCphCJqsTq0nS0PCJ/NY5m8kh
h22gXtgM+e3cR4+4T7skx5GGb/Vhp38N5+AyWRq3MMpty5fJdZHA+x6AJXNbqyvwZI2DVouH/SJx
FnHiQaPte98ImewXsmTLHVOVwfNp10er+rh8TbIQ5CxtDVlh34HYM7fsBk7ywt2Jk420zpT1hkaH
aHkuHaB5Z2sXMRkBkb9m8jic628qbHXfPfRHvea7Q0TkzU5bHBfnvKrfmfz89N/Vj9x5jIkiMmzN
QJw1zPusMId0A44aeDI7fUiUKHdmpR3Dz+hAEFx5dW/2X3cfkfgpP8Lzws9a8dz04pjUGw8+Wxfo
wz4s76zVPNR6dhsrCn7SIeOfbPQN0M3oHmIJsfWMKX+WN7m8w1NvBSaFbHqa2T1nRvcpTTY8pKhx
XOLHCL1lU6nBN1MZ1bSM6asJ7qtFJoAI5LXILvRZqnNIeBSA7shv2MsYmHJWSC7WaazXzB+e2mt0
5suS7kyzirZhtJvn06SQVqYxzH2t8482+uTmtfJmJjePOxNM6+80sG/6Z/veHwsi2BS/P2LdRKOl
vccBF9Sk6M9eFXYCpETc0pLTrkQcfSRhL8Jc+Z4GyFRW+qeHAoL+j32iy/gXxBUny1/jSb06r/IA
L6tsyczY4ESVvqrsHX1vlcE7VdGKA98m23cfyb5eI21bzxQLe3JJmMR/A9256Df1NhBwvjODev1D
JvTKDjKAXVhv9nINZzCov3uHvpz9Av0hwL6+lkfrsoTY5oGyTrbFmUiW9fBJ72z7iLbY/9lr1ybx
nyxIfhhw8QOb0Nvwhm3E7w+PcdUEP9Tz/sP8a/EhRFH7cOcGydZaq8+J7waUqytKM743sLvus9sM
m3kJUngztg/Ycavi1GiB9zrecTTyI5oBNPFLfwg3832+1GvdPes68Xa3njvBlBNKmYpbbpP4JvRd
BvFhMGs+ExC6/GRc9PlT3/9iyLlXRvxXpBzKckbIa0SJcUPMFMLKnYaxfPTvjBvoueY6BgoMctDN
v6gxXU7u8CTUz/Fhgej3pifaxfELM7WUvZBppUBz4CyFZfEL0x1V/zz4+asF/2OXmmB+Vvnw3kGI
1aidjYc4W9BPfdyFXrseUL9+xdYS3/Giz+cBY4I4QNaKCKTxGU3w8zxo0tvn7G1eZmycHHASLuPB
a/Kb/Bq0ln9HZL6kp2CCPk8HFz0bG/Rb8sVolskfi7z4pf08P6iQpsUIQc+B0SFzB4yPzPa4/2Id
4t57itjKrtGb/KDibD/kh3MVYsNIVntQfBRvzjNfXnP4Ps8POm+wMjGYcZt43L60D+NBryDRDzRk
Ec96V+danrCmwwA5MOXoH/JDfYI30aw5IjMXlvz/rdzaf/TtvOH4CpTu+h1RyIAGXk/TMtZEshY3
Z5zJXLqZoQ1bKlez8p4t+qsULfQPOFvMO7oC2CnGDV3BcBv+0oPWPhzvC08rGmChH9BuOM4Opq5h
rmsiPnbTq4GwGAMvqg9IUxxiatZ++s2o/apNyVDrp31Gs/2dEKOurgbbR8N/ViKQnCjSsfJtctKB
9vNxhkyGHITHvj3SW2+D+CVm6d0xWjbe66VpnsKEI3oPOBDjF/NZzW6U/shfQcvGAgo/2OnnAVma
zFd14Xd3KuZCEGC9y2YSsxG1bwbqhI3CuWTHkBM/QUtvcdoB6dBKrDGv6XDokdynSCB8kvLoX3R0
CtJAYxBY7b0R29DOLvZhwdhrOyUo7jEEKdNlET6Gt969jsXViS/QByPgNwrnapT/2LAg9O/L5X2x
tgw8C+6Sx+lzX7j2XHiOSjSaebqYHz5hqkLNbEWPxPiTW9928VfTfjTtd3aw3nGQJIxxBL/AjIi6
s0LjYpw0FBg56VIbHAKa4reLEL04NyN07A1TCphnNgWtAukA5Dke39hXm9wXNZ2TkXiZnuuL5Sk9
5PrfdHg2XU4rd0M/QQZv7KNXn4f5jJRZam9Z+p67r4P3LHhimHfYjKNn6tUmH4/VXFNc2HQEEL/P
++HQ/oFQC4c3uTHzQ0JwBDqNwoxaSKXu+Iob4iUqEtDtDFoGOaMfwwIY7Uum1glxJAwUmtB6intn
ROwDsKocbZR97sxo2UFfqjkwz8IwGMbs19UkmK4Bd4tF/DSJtjv48avCxudk5x1/iutjPuRMrItw
n49tsm5ioIozEj1YAN9louxpsrl02pkjFJ3uL3/0LkKJxNHJMzVInFTxSyxjhZnrT2YM472UHtdU
KvBEbKJv3Hj2AuJUUAlN1iUfyH0sOgKbtMVZASk2SCcsHvgTekrc9k2ZTOcM3p4r2DV0vBSIHvXo
9FvbBEBkzzVTlGq9nJjxT8RMMzS66u4UKIaDzaUdd8WFfsi+KTHqzw/XdV4UGto5ttxRdiSJKgnh
Llp5zEq0Gi7Eu2KCfJJZyo/e06Kl7CKqvejuxjTzoCQFUg5GYKmWPZq88s6pyZgULcM006t0DLa4
Civ6EGGGd9yrasT53hLMjlth4hmmI9NYYlcO3mH2aOo1EVhmQy8RBxj9c1RV3VmrTEQBFigqNd9Y
/FTrDkdVxzvXDBcr0VRrezPRNrVC1IWnx41vNiy8daXqJ3CBHylw+205qGu9bIltLxGsZYi9Ikfs
h/AjWyIiTQMKmRPz6GdI4IqKjDJitwoGrCU5Jjn2zamcnxXX0PeairRLKTWmO6xDg1uHr0mk3hR6
C2RvNbvaypnwRhyInXTTG57AbY7gwObUHIblefJ0CkMY/dT4rLGSUBnDGD97Hf2r0W7nSjQfabXc
saqi1wq/OYmNB/S34tgl5Q7AAIujLo2jjKJP6bnt3mqab5yRl6zI1Y09U2hViMHvU8+2Wp57OZjn
aJAvaWXwPvqpPNK15dzdjITySIk6quvSxUZivkWTb3Z4NOosAhkZlPo877VqZzHfPpFfK6gDDaiE
jqQ5SZIKsRwSA1dFRmZRpej70oKuuJW/1mAfV5lXola7GlDZmnpOz13zikyMbYY5JeBolKT13mnk
cyJKIs9y/SsbQ4hrMHI5iAyEqXsO3rEqJKjOlucJw4x0coapks6DVxi+QGRPO4Apu6SiTTRRnuEh
MVWYVezJaXonIWXemA5nZkeZJqT/WXwca1JOIq1+K4ZcObSTGx4GU/0CBm8XN2Tia7MjZkyjsDCI
fGcnzzqmx1oJMEOEnI+pf5IIClOc0+wRdDZ6JKLSoFxscR+JtzwmYKwVnC4j0eACjVX3oDkeZk4s
s1Uq6RE3X7HevtoDfq2hYtHip0GuUIXFPZvd98JuNBJ5Di1pl0f+j6uTQ6U1rfhset2+BHz34gHX
QhIABMyYBpiPQqUPEOsITlJEjUSvaSPj5rkLzV1S9D/CBXwWovuGgfkOwhStDhNF/CtE6Blybxh4
21KztvxGL+NbXHw0PWTdzEzYxCe5MwYb/wrLzAGADuMuOcsDnoIvz9CHe2PGf5UC499Ys3exReRd
G19YtZjJKD9qrUxfUWfdM21GrVwWtyif4WkMLVsMzEXXNZR3VMfZ5BQHN87bdaUQHyNHT+61eVBe
ChLwpPNcYhA8zOnQHYQsu0NaZDmysJzBU4l2qow9VFtWa/q07iZfHSkGjJK5bZNU60rY7WuVPjqh
6PvWdup1rtGz7yy6BbyBD/bAZlG3psXJhbI6nhnp4/sFUNv3DPH1xFnpY+EdnaG3116nfgNG4Mkk
qPc2hd5PhRIX8XH+wkOgAR4cnqrJpgruS+MjyWk6GJr6F9M+1U4yBrlatBebYgDVq67nzoVQT3ed
90kSZLCSNnmPlDyyjJNXqhiFR8BZzr3VCN+yauMmSPfI4boirB6PWt0uuMz6wnWk0QbNfpekcPQ6
dnl6lEq1N+aBY1AacQYyyqPaepzAsMa7c45BIqfliK4Cz6YituZMRZerLcdB1T03ni1X2tiyFKjT
56izwmdjIZ56tweHYlTGaral34lh60wivOYlMj0n00FLqR44kR4HvOiwXDqjNDEth2+hM3D+CSt1
I9RwPnl592S56fRRxWAzbVoxNO9KTNhoX+NcOROgma5DLQWQm6PwcBSZrQeVbldvTqgiM7iRhmc9
jARDnFhkgS06feDQcj2mGgLKzoz3WF3BkA0M8Ue6b9b7XHa3PFWxpLdjfDABHVfY0uxRPOqiRkuX
a82KsLBd00XDObRyeSrLPAtsBV7trFmF79rxzrFm+l2ZF7JGML0zlD8iBQZJZvBOljQzZBc7K1lR
GzqmytDGg5CKcZ6e5jg5a6tuK84I9Zs5tPUHsLJ7pBTGzvmONfa81OmTbasSQO16qgA57RytOo+f
2ZTWaldVfjXjz7ARyJahhfY8DF9zgZkWKKjnu045HYsGkYIxpucYyPk+yvSQej5tOOZZ2nFyMgez
cddgMLMuy9Gp4xl99VSgI3SDl3Rroucth1FxBX5i6tmAnTFAMLypNBOWi3B+aqNzVq3pQJMXKAST
yXlvnHEMtCRVL6D3qnWGEUZVG+c8NMw7sNyiplC6+RQO7iOZtdehSGzoawUDKmSalTX0tGxtuRPd
VfXy9hDWNFuMhAAbM6JFonTKR/dPE4XKII768rUeoJz2BIhVkqyDMvOSrVFQIN1tR8svcqwJgzPL
7s9EaCalOU9heZyNdNe3CLatngcPITRpN5DkhmEctkpMo7Ql67lXuuE8G2+KpJ5wQrW4hI6pb/rM
lAfDMq52bmEFCnvtqagYcZFw5it6Y97dCpRNY7+Xjb4n1SL/oBU9jtB5Q3eKNpa0IEbFMwKJ2h42
pSiGjV6bS48wM45KY6l8B6fZeIa8YF7ddhauBHg8r1r9YhPOwCViaIRtgCVezDcTwz2wK+WpyGlF
2XFpvqg6XpuhpU5J3GE/KkVzdqdrBQA/TPJ3NYpOhQcB3yKqbZN2ibltrEXR06lz0La4hGo4G7Wn
K38wAFoZv3sZSWuXqnG2CVHJGRmQuikhsXMkayh28XmU4W8k2KqEFtl+P0T6MiAbGDRcCt63asxK
myrlYyp/NTMiQiIxaAOWTEKHqa4Zk7Lf6ejmCY7s8LranvE+zgbB7EjeYdiS6OjiCPMk1VKOjnYg
YGnfz4O7SY3IWMVTMh0KDWZHzNndd2frR3SjesikTp2SZsTtjQ12GAw0aw4A2sLr45YRX5HblIFx
pI3bTtbz07C85DlyoGlxMPUwNjnrqSpBo56F96e2TvDL8FOrKNZyRTFPyYS2JvMqkhz4mxpBVBRx
QZ/Bixkry1R+RGPMmOvfPw1dc18XEMam6DM18aaohnJpChGd/vtF510d9Ua0sV2xHM+qnRpJIk5z
c8SKlyibznbc47+XNs+9o9nCc9ajBYNRIZ8cOu/470VzDD5pGetUTWwitsf69O+lmu36VCxeiUmB
AswjsG1i8SdJCVtrbNoajSqb0yzM65hE1q6B3nfmwF2ereWlnbRPQHX44lwUgdNQ5D7hf/HglOf0
34uK7kibyyOzFvSz1CQ42KLiLCs6h15kYw/tuuRGWkDQDaQP2Kxzd9SGGiS4SQMgMDgd1bQ10LJJ
2+kMrIWmS8uZuKnx9LFW4f5SaBiIud/rDWLE0Ka7GPKM+61i0iqN60vdYJRuCjN7mQmD8IdMWwyX
mCHUUicwqkdxWIzDbujYuCIcJZ3UG9TkkAg5u6IT0EP9LBwYGAhqNKsyzipBdoyXyxclZSMmEAds
BYyIOW1PIu4gcwhXbBMvAcCpehT280JEy+mSKrq3rWpnfoohXyxXEqAUaiAjElByk/zcFeiA8UbM
jOK67DzpZnbuzaWNhO8PQK8DVWio9Z0cjVchyfnMUwK0dGrJW+u6Qcl3uiiD3exhdIP0Fc4IHS5r
ac7r+g0nydM0t8hvrYM9zs7NHAvGKabZIN0Y7dvUIjEqcw7Ts9lf5wgHRNEqI+26OQ5mmjWGcKp3
tybRUp3xWjRV9NO6+N3FkDcvfVJyV0XJiYjUlK6Py2vUDBenozztymp8s4kWzmcd6bdS/4h0gn9j
yQ0xQ5QhRVOtNXkQZhefmmRAoFNLYhvN1sALCxnejuSTIogrT7qHnainEcfhRzumdzcF/Qv5UDsD
EhmwIozKKnP1NzYMKl+XtJlCZPjl+nZfRySDZQ6OMgKaDqKk41JOTFdoN0WqQTcmdrtbM0/eaoGd
aJLvoFfiiLN7WesH5JbdxN7apTGnuJGB92CfbUnwQlwAvWuNJRjTKNEoZMxDMHKeW5ukMcVr4h2c
QcnwJMLapo1vsdzXYtnqCwMgc5fTux/mcSdjF6l8hcNhqMKTPeK3bKmaN2VV5ttJbyXx1Qq4hDkH
YB5aIbW+F62F0u7VSjavRstC7AkST92kHk5uym2Sbo0D0/YswpypAIhsaQf6zE2tHvssPs32kANy
MV90x9iNUdYFIm0m2PHlrzRnSdymaa8qnAo2rDitRPaO02lXF7hea818o8vD8A8Vhgu6YV33yZuW
j3/tmQJZjytrq0pFHGQ/P1Va2l7zpCGC4GWIohjAKIVTJ4fiMNAIFiQ0GCvLMTe8C4HOdIp+LKd0
uLoVE8Fw0rO1Yknz2Az46uOaVl496H4XCoxcTmudKIm+lH4YL3YJaLYJQ4tNF4FSg+ZtLMZ5kxed
QSdXLYO5UXTiPlH95FY47ewEvJNqU6+7nL/35Ww/2a1IN6n0JZlnwdwr7blVkvNQ0rOKRqpDTyfN
yWN+ljEFX6la+Efz2uEwRyMnVa0PvEFDQykEUyvcQQctZu7jNp53+L+XWX1rtIQksOHPvw9q7Fzr
gpylWaoelAJmEtacw2QKuYVTywPBgMSEIXwwQhUkrTq+JozyD5o1uIe2ZBAu0pplbTRzTIWTtbbU
7smh+6MYqElKbYkMaGgqqRZEl38v/z4xyujbKaWxm8XwV9SZuY8Uvb2FIS+GWqGsSdpvw55QqlnR
fz6ueMS6iJo2RLNQo1RzPPW08YjvCs15Olv52N/COWQOPtXYa6eSutBJTCBr2PZMV0q/cRqxOXpJ
DI7uf18gU9bYgLxIazGRMfmYuvY4hk1IRhoJNbjAoSfKGSNiYQZeWPV3irBs3XYqaCqQ7/oksNN1
lNmatThqyTIJjOKcCsN667WOBYCuCMrFFlF9kYbv3YyVjJI7IK/boZ8Wv9ilgtiggzip9vQ2yqLC
TsquUZWgTQqj+5pnzT1pefvdVxJVxti1z8lUkdlcCI40CMkzXIaj7Sb31vsai5ZWBcLBzkvFU4lW
4mngLatlWAi80SADg94PAnbzgTE03/LQDq9tYb1Vjlat6USYx94Y3hOFBNU+rq9RbrwUIxI5ZyCj
xJOsqE1Nu6jEUbyylOk3idLioXjg1KFloK7XoB1VRUWp0aCtjuYHXbTkAoBElsA6ByG/nVhnPO/G
1bkDq2QWHd1XtfpIluW0pCT8dDS8/ApmlcaU7j0LE9rHfQsJb7TPSchZD4xVtWddbC4jLR+/pdVb
Wo54IVgKroyLwrXHZaw4iXjRYhv1tR19jnBT6lqO1yXkNdZkt4j14sJKXtjiMv75bVJYJe2WeYMh
GOjbGeyKsVA4nMVk0zbtcwOMuwrLmZ/bLp/i2I62uHID14ielnKfNlh0qvMhAcxUc1OKMCHFDPa9
mv/qA5MbWzNe+gkGjz1Jd9+YNvIBTDfGANfJjd2A+4yToWbOkk6u3wpEHnUnGHtNWyUkSrnKRY1Z
gRHNrDm7yGvNq6G7VZB5qORNbudKRIT5qnRKPpUcoXcfQW1rXaLNQqH6NA3jLW8cZoKV6pwbfjYe
3LH7lgzj1TG7KxadktAQVI8OQc/abOpADqV4zm36DHp40IGdfdVDNKzMcJhu5RAjvi6yTYZrngp8
XBVJ5QWuRKPYqD2zxJn2mUES58mJxgYdmlKg56kL5PMYWduuvadxhld9+dssIAtodEjXRWqMx9xR
ac8q09bp2uyY9FgfsuXFyxVnVRAHFigVGhk1jDHEKBymq8prjtS3Y8ARAu1IZ34natR+VZOAa5Y1
HnTDxvMdOcq9q8ULoJsVHpe+Sh2yNMoMUBslACRfsYdsXdntdMyRLq2Mcm4PTVTiKTN1Nm+YUAFZ
FqgvPU9fO66OdDpE6Onk2k2163dXls+mWYwvgoEIt/0tKWuoFmCVTw7QhLwhWWz0+vZsmANwApWU
uSUiCoYqSaxy2IzGGJ6ysOJqGjodaUtsEC50hWCkkrbfKhIl2xDmYcp7/Tow1UBklT15uiNo8/IO
1mmehKJLLm1ptk9z72g0/6xxN0WA+RMNa3/kGTSmJ88LTLYdVD/5OW6wNetx0d/+raNtpnur2qZJ
SUbYi56TUqia+nlWqWWRgFR/FdGRa5QwLbcXHMa/F05B8d5yyJfip8hHNfxCyv138oRfldF0qws4
u6aDSWMcnb+JXo83vQX4ycCAYdqsYgUakZHTDzEI3HDFZbaiaDeAFg9H59Qlc3uR0msv7FSrpKYv
NNUkq3gTQkWtePz71GCWghbk8EHXWtv1BJGncrqUs0HYwjwhQwnj+VLRCT078ZvlDQDkk8hGoCYY
FDtecs47vAlzKW4Kl20rF+BFCJtdTer2HHmVvBmWxychk3GpPQSUKsHfy4f6SJW3Ju8kRwvzMocw
NLJMkbdJA1GTjRhnIs8i3ijqwN1Not5ONqgnoiRC4JH9wV4+1NXOsEQXJJKQzDbp0X5IDVKMod2d
SX1LSHxy0xbIU7ytylEn+mVcSd39iQu1YXqQNQyjCRDlo4Um3L+FER3irAU6npuYHmsQXGrT5c/1
UB45zCmr2tJC36QruquXtoBj3Q2b51kSAKLW9YFuDk8AwZ6ylGNAOICghFhro6Ffx4o4cSmw1Qn8
ZYQFmSKBG6DmP6ZpDhCcM7I1PfvFlNO3a0JOj2L1o1NygPeN8Sbq8NEagEdo4DEJwQmGrC4OogiH
p+wl6KBfOBvGZmp55kSnIjGJwOWEWn7OAVPZTsFKE9azPP97seYhY+6dJ5xROQ8OdnSKhCLOY6uH
e9FHpOZa/bnMXCwKQ0eenwGmDe1fswqL9nnspc7QFP9nBcEezV+q+60XTZuceMA+DsMjE5gfBQP8
AUu9xEUyfhsgjIO05bTmD6ET++xURpIXuwLK5Z2Uke4uocNEaG6T3tV8c5q1Q2012kGrAM3No4LC
NtOdg+SRWOdO8xqRo9B2urtSMrQCedTph38vBFOF+3hpH5KSg1odCV8LLbMq8v98QVeEBQS3fVjz
nvYK1GqVUsBTmnrkKQKvYW2P50Hk1cEbkr0HrekcCXM6KxnNnbYSgTHUGdKSZIb3ypqGSj0hcRTE
hGtRvKfCXWXZkAYuFKbg378MW/75VDUY2OPqi5KCjkSumuh1jJxjzoAcQe25A1pt7acxUs+5m5aB
U6I5VJe/6kL5KMfOI+uOhZt87HM7N///JTUTvNIpqAfBkNy1dOdYZa57hNfBvCA1z0NnGWcaiCYc
zeSrgXgSkNXzGmkSmm0uv0LOrNCv4A8ny4cSN7bOnSYz32v09xBU9tT02KsjRX3vRHzXVVf4Q7Tw
2cTS8bZ0bKteOW9np4PNhWW7t7LxuXIz7x6SXiDw1qWWQ8ZcyxjeLFnBGk5GeRsXO5nE+bPR23i6
pQKpVBC12ddwcIRXYJFmJXZL57cDcoZxjx9gNVdGedFIZcEabuDDXxc1qqNKEeUlcQC50nH+Lpa/
zQhg13YUYyXwkl1kjeC3rIYNXxUGgpaYrnvNgKkstSCqYOXQUKlvpmpbx7gbzwbNDqbLgMorgdMv
LyAod65VBU0CCM8rzPbY1W9a2rQvTIvdlWlJrPVsja+2YUVoAsiL48hqQSWzplcUfxXMM/DPBdTN
NHU2kz4kway0zdPI4kpruMOCnWknGxg1Vj8Z7Ryb8bLUEUrZndrcM9jgjdZQHGj072bPazaqYid+
GrINjZFt7+IcgakaIw1kjX0xRfOncwAL9jZNaA9hB9hDtA+1mYDdtE28Az2azWbunouOa1RV8T3u
WLSL0n4bEwcnrEe4V0/r3skH5TVT8gKm40BPydMfVocvsQo11W8tXd+LaKyviV2+NhbqF+AbxMw5
1q2Q80A8I53dou6iQ2fgI5KvGvRL0PCwWToNTeFA4bLxpvgtruHC/nvJ0cq7tZj2QwqvQ9odmhFa
5aA7JFGEMwIlrjYnwFk1D3FTkLO3/Mly59fZQgTLm3Ix9SEKK8MEXT/zo8O/P7XqEmsMGIGOWks0
bpyo6R0o1m+Wox9knrSF6kXOH1mWG9fcZFEbBRURQxuZvIY608piSGrYi/O+92R8h4yzyukPr5QU
9UxF/SOsvL2W7psTzacYAk1IGMV/cXRey40jSxD9IkTAm1eAoPcUKZIviJGD9x5fvwcbsVe7MXdG
I8J0V1dlnozlyq1lTPEJ4Ray3H5bgdFrdpfEH2OLs6QqBCJp6+Eb5OeAmaQZ7GiE21iWmqzaZdAx
oZK0ldElUHq88T4arBN+0pP3Pn/BCCupqAljcHnE18ZXyWxBW4zUR2UX4suuwhqpL5q93NI/ETQa
uDnWTayOF2OIhM2QBI/eQFOuRZhsZJPo1tLLkN9KFM2RJwYXa+w+q356dYY+fBLFU4/KzrI8era+
gpW0n2hPCmuDlsVFbQ3Gldoj9vHHilRQUhe1N49W4S6Ysr+UKBCjMC2Y2HV4roFGIbzKrhWyQ5gW
nDmFvP+wOiy0ctQjvqsjqCNJv+WluZdpKjtxGxFFkRQRY6yQ1M5MwqeUeh5iyyx8Av7L90ZY5XsK
Sh2YrDbvCeHenwgxHzOL3F+0atYum3+RKI9on69LGdSUJUc6PkxyS2QBZ36jhESHNtSMPORt51sb
QUwwQg/wV/zhVKYS37iKG0wm5XWo8n9yaKX0wDRxF4bkbCkROou4lT8HeQRwPiWIcmK8NlPdRKTr
CIjW+uhPJgTWRiFSoIJtpHvMPdTq2btVadpey/L6HBfhOZKJKtVMbKVFOcJB7jE/sHGi1PbicN17
YPyharMYQv31y5xxlmHISw2Q+BLVyJY+ReImSsX8SOmlbYngkxQnCLp6oGH0nIhDK1qO2XpaLFqY
pwAY5citxo7cqKaXnpmfuur8B9QxoPlr1a0ND7a1fbqaJbLpWAmONYaFVieTZIqOvUBHrEdc3se+
8CytkLBdsj6Xef+QcsxlyVAQ2oUUzKrqu4Ae3Ei6yyCFSOCsEniCFEjHWkPLXRHP63ix/BtUiOsA
USNEFwW6GTQdUY89Yz9A3eehMa+EOFoVU9ysmiqZllEHT0A0FenAS5aOCfqeBIWlFXPoKOWydk1j
4jtrueLmxezkqibx9P+XSgJUYCGdCmvFFfhVo1bToyIFTGRtoyzSbe4jroGDjl88czMKDFuQE0TG
1rA0IpHLA/Crn/qbNf/BcCj3fUcd0XVAUji8JyuhjMtVEeMo8OfMCamvIMPyRc++Lb9F21wJ5fb/
/y+u+fnIP3yHiowMYP5ihNHVMKx6WUkJPGJzQuImrEaJvwVq1lofzYfWiupdaAlKElPDjkTEbZqa
jS6ATm1J05QJh6le6pYhkkQa7VIKqogAHDh3fl9cUzo/bQOeWKm8V0dTZJ4dxqduhLUfJJEO0NvO
9C+jY2UEqJ8/UpyQZYOYxhLwlQra51jp3SZRphmbMmfEpAqxpALGu7hhAKPnBVwGD9Mu1DnMWn5J
mRJKW13dNVUTOHUdxAsIEOY4Ocmsc0K82+lMRAvSWuu4Z1KYtdxOiW9oFOJMY+VDw2YxZVtVrS9P
bKFYG1b1SMfmPiLR+unjz0pUqcBRqXM0jxEaESgmMz032shcKn5lfE66bJNq4ZeMh9QmSjaxiFE/
nuik1Q2qVz1AUdfUHsPfpgYlZyjnysr0XTGWmtMb1CCEwiOga0sNvTXjiCAOHpYKoq16K6VEb5j9
c5cN49//ZCrTz/v9//9l+ezcQQAqSx1Efy8XqO/1BIKCge+zT4tXbGrDUmzMcUUYa8EOSLJDMYdS
+7IBc6Akq0dWe0ZpuqbuPIRL/eSRJcjcUyduJq2gnagqaoEoLvexmEP8UIpH0sNbjwuJtKI0inYG
kBdtXjL1pqkXbWlULOAFcHRm1LYhgVRlI5aIsEsB51l8qZXuN5bG0whVFG1kIO3y9jdXiMb9/wv5
2W8jQiQ2krA5AWSdXy8BIQFYUIlmtCeeELUw0dCG80Bf6WBEBBezIbq6ydtozUMwvd4EeoPrz4zx
2PTGpqwiPJkj4oEwfBmqop1azr3LrAgAcPQhoFJiWTnysNp2atuxxYF6HdhsB2lJA4EJD9C4TLgi
/Yr2lsDWhUTxV1yhr1PAs8DsNe8i1CjTVQ+jW+wBQ+6nW/ylvjGD+Uf9QMp1DB2n2HBcIvF5h6yZ
UNY91nCwRrv4H3ZYHA128iQO85g++q1yNsDg83jYcIlAhPoPRjdODqTBcgoc/gDLbKKuAhvYmnXL
nsPyPaxNfa8Dxmyv8pzb5n/9b9KLL29M03wnuO7L8aLYl2aFyhxmCTOdFQpX+DXeL1ynSsX019vT
raO79JdtxK3oopbO9tJJvRAuTLT2ecI/gEngGxf/Mvn2zs0e0kRrTxjwwdcfSSbkWccutE8WGJz/
DbtsQSwPkWnfDIKOwerWLtQTbqgZ/3MPv8aVeJmemD4u4WOYubREaHUbY2a99n84skR3OoVf6Z9w
q/8RSu/mB+EUu/7Wu6NKkVcgfpAdaI5yUhbM6Jd4olidXNP5oa5fPBgC7IN97qY7wGP2V49M8HAa
0XrHfyRRkaxyK1e9M916g9B1lLLmPdhXm/nvwaACiYZo4+/hnH/ShDmDBeMRygxXvCobydGvtPVS
N+tt/6S9wi/tQ3yrk806336GEi+fLd2oSidgC8NV/WEUwkUCBvDbbknVeOR/BBi2W+uGE3rbPKez
dB7OuHKMs7CsntNyvOJ0T1H0OtVGuLLNk0H9kf6BFeCYhg6fYDduwATDw05Y8bKPDMtgtomWJ56o
3GXWzRTCMfbZc/rxnMheK+fWITJiYfbYN+HzWDaV/grF8AP+oYMGZyBM6Cv+1dYMfDgj4eT/ZJIx
HUfwRlg9f9WzDvsU9dl2fIhbFNyABwKIH24OJyzAsbLvYJwfTZeXbb48wl77wL4UCnv5MhG9myz6
i/+lbZDDfqIVkY/iiu2VsxXXXT4mjosy6g/eGDBovDs6g9RtOWA+NQ9vfQPbzk1XcKYPIExolKwe
sLc3go1Uca0c5/8P92plq9fmVS2omBHIHk40zdx6C4nnoP2Ijrfxfgi/6x35jdl4sOVX8uVjsLRu
pbrkkIgnnGQacq5tKIgHeYv/b3NALJ9T2thYAl1cEVgmKlfbwuXESgHIDHIZE4Ojxp009uNVfms/
8GFOYCQ+zM0HvIpmA+Om4JRGdKp3RS3azIhtEFFLdoWjeAVGw3u+4FlWbjU4g/IY2saxWJeLz35f
L8YCM8iEOda/ss7ga0WIwe8ETL+yNtKLFE0LcAqi2UXNcfpLUGzrR9mAkHOwNWSdSw7HYnAGh61r
tb9z3kE/Qf/xCDYXhlyNCxi9x0FiRrIAr/HN82BDIqC4FGz/s10rziW4s84dij3JSv4fOmloW7xJ
wzO2Y3t4tY5aOMNSW1efGLtvb+xF1wCCAdyVDaNw8MZ/0qZf45k0zixHH9lFXwovgMm/JdYPfpu5
oi+8UK640/DvqgfvzeW+sG7zVFEd6y5wIdZIUKy87MEHtOtt8ky/Hjzk5OTBUQscRN4X5t2rcics
rRtg4AM19o/Ce0E76JTa+mqCnNAC+MJUsRjtu3EWl9Gj5T/nVhJFDnGOpSuclpjCIeDxyIjH+I+3
4k/5wN0AqYFVhZPeotrh71IWAzAvoBfk8nRP+cKrcewk522cWjAED2C0rC9sFxfPcqYzX7xfbUFQ
zFHOXdI6bJGIqMS+93DFtA2ooXLBqZpdayFsMnsv/mDjAiy9fyEQ2hD9+SVz3lg1y4QcyPmNJmDg
ihVtBUl/j51ofpZMPhyu+ScBkxLq/upANx8a8ResrIRK4FzuQ3aKP3EJiP6Vn9iOa1tYo14/Qh5L
VSKKFt0BluhD/daf5k2ChZXcQSQeodVCuwAj+w2fBANMtWm+CZNx1WVyMD66b6ZaxKefmnu7TxI7
/DDX/LD6FeziaNiXf+XC29PhdV5bnye23hYL3o6Ae8pUD6RjZmOaRTG88+3rd/BQd8UBshNuwjMO
4PAM/Txz5kdEO+XcI80RlqZrMddx55UDiTxG8S0YAyK3ynf4+x55DuUDVJnlmJLzygPjowFy6Yvi
71/p8Aa0l7gF4oA750TDht8AErD69v8M0IroeNbpst4Yq8bdeldcBD/oE25A7iXSy8QjXe15BApu
rVpK5yJadCDwRlsk+okXhgwWZRnav6Ej3PHe/sBEcFhOkDQJ63LOBb/J3yQILT23474KDHQvOKgx
dvOesI7epjUeNy6MsCDtAntMsT9RJWAkZFGGlzEno8mQ4zAYHSMXKPtLEBdPy95Uu/EsOBvUM7xz
EOucwv2OeWJhr7jCrnXCdIGXhxfviG043DTGKt3pV5j0sAss+CjMEo9Y5S/6mxpluXuQDUZArnIW
3z/5iYBiQvl2tNzg5V7yNUBiYsMmqgb8XH/x50/irAdHPQEHXPB2OcrN/5r/RLOH8SE7V31PlJZj
XCegDtOpK9iY3+H2AFlqG6w8vG8Y4uQTEk6IeeK7dFlls5mfcvzyr3SJ9x8qdJjkKYQL2PP9mseW
bbyF+ECeprAs18BG3X/pJ/G8z4od0WFP4rL3LsyC0MYwyBJPCGb+IM2BRAMKgWqRPMH0LVBtb4R3
YV/Cz5lyALNAcZpnsnmDS6Zy8Jxbuqn4lw9FDu/nOWSibBs3czUjZQAxXqGWsWkzwn5OtwiAwo+i
cE3Mu3wBCPlR/xEIOa+k84+DvxlnH7LE5YQUw2mdh3Jjl6+w0eK2AmRjT2t9I77kV/eZr070S5Tn
Dvv64g3YAkgi6D2a79RX5RYVz7Xz2bz9Nfft6mHEM7bdA5/2kWtjo6V55c/hCml2XVF+mhsiIWGp
8AG/Jixb8ge+Ce9DOKV/86z1jEWLxyo9yC9jyUh0q62wFdPQ/fVgKlnX8BiceTCO7Wfxrd2CD4w4
0B2YSKziXxEBmKO8OZY4wgn5z6b6pvIgnNSZdsTS/lHpNPt0y2YlU7lSvsgf4s3cexv/qjzZvQI7
/aSqO1K74Op1YZX+1Ughl3G+0N/ZMzgrSxASTBUAsnLrj/7W7r6w2Ydv1Ax/xdLbxu/k5V8hbpBN
DA2MhRd8JHwekMRoxylYEqf/o75r/3daYVxhOA1WFeILe334CDZMM7exE64Iu78VG/nN2/AcnnQl
8M3Jb6x8xK3MtqSZl0NVzisDJfBNsc13JndY7hbSjw+BZFduxu8IQRQmL6qAfftJCj0rDh4D/4/E
GJ5eWsO0NVB1ov7FsDt8oYShZbuHlxQxCq73wH9jKr1yAeNBZbDIa8y70ds8Wiwx0su7ZltOX3vW
1e6PIqk6ApDF05WhiaPHBzrqwXQZEk7nL/gEhbxo79onlkfWlsHiMXKgMvBk8Tk8RCo4+JkB4BQm
G9eZeVOc3uBRUI7y8bBCUbmaA0pTPIeAl88gQjKbH8hkzOCQbgAzq1hEaNaoKnn2Sat4yhy8K3vE
8iDaBaI4QIypy+XGnYRZsb3GV+/NEy9ex2ueusTv9e/ihCcROikxyKzFUkW65Z5lXr5qi2jF1SIm
XD/6yKupVlG7fBKPrbyCtwoXZjm5bWhvhYXhrb2Afgs5InhPhc0sYB2uIH5oM9jWSj9tbwEJMSwW
f+miw6+qYmvVz1R9K+WtXKatZ8cLAEDHaGWQ89M7jQN9bl2vlQ07pPExMIfFuf2ZbY3XXM6olF4n
YWcs/vznzOvl+itnDo1ASim2xy/hR67mnCiDsHtyO9xyr+8MlvHKnW7oc4EcY5L6FFlt1QGVo8MI
kMvNp/Y/AW1V0arhqkoz3ntwhZUBxAyrJLZnxueYI5vazgBjxmhdIcXpTJICO/gZPgxgFS5JYf/C
dbiquUyst0iDXuqG4Z5d28VGXUknDInhn3lAAce+JOJdwr3iIF/7Js7Drr5yfkV58iJTo3Nm9Sk0
0r+afAXW7tkGqixBmzjesmBVc5u1cAxd+D5bGLTwij1jyda+4BC87r4DeSHgMgVm9sMQByMiT4j4
FsjoHmAd2dkvJUJEIUY9rm4rwY6oBInwpaLkDUOrygOsP6xvCgtfdnmA22N9h5mB3o61ZDY1VvQi
HRlw26b5HHnxLiX+QTuA+fypwBZDI801wNPjzdSq+kELSri1R8IXEnDnwBSOJodeyBOOfKfjvaLc
57CQIQhBYrOlfT0LwtgSwc1xgCa8rqNTCe0X8CwmTrpKcz1BhQH/g3vLc8KVjYy7aThKs+Jz5P+K
M+Qqvgc9x9lKQiPrf3Ov0u+M4FpGG+2Wh06CUxoqDncRwqmBW9OOzkwo+Bjyj/dBHgBrOL8YP6Bh
YAKOEEUC7CPW0gXLuOwICrrEO23X/bRY5JiuONY3l53XM3ni+WTLZ8sQ/+dvVY0zfbJn7mLTjdHD
cSb5sEzACLOruc7P8+u/YxkwcePaYW03ww0zNQuLRnB8wpZLrkjGVkZ9L+IKcQjSCqMbMpNGIVh2
/pSt9hSsQ9A6gnkSitkF3BQHaESxutRpHhhr1hnWHrBf/KUsCEQGscD4IVQOu+udSKc3ayN2HEAJ
04pga9QclpGR5Io5o+Rdc8AtFzmDWh4O/4Jw+lshgIvjNFXLvxaXewEG4mvage9sQSN3Gw4G0mk4
GR8cIsDv0VcQ2LLhoEHgwh3GVdgR0/mNhouObjqvnvz0rEsRy+nvPEGxlnwNcLvCH6GN0QfzWsrV
RXTWDLxwcyh5G4JiWfDVmglxrGXWt7EzKW+aRRBS77g4l+Hfm8MKpASDJFg6OmUJEph/Mkd/bH9A
p9ExKw5OzHyaIRecc4RPKAgG060fSBwtuZzQZUCKsGgjNivoliErwXx37LKNTvuyQNywNa0/LSVi
D8jOVkc8Bwc4XTIBkSxktEtL5vJ9gFNgn3/QF1XAR4dP6XOgqmY3vwjfeCGj58QZh42R9wuPORg8
jaSj4Kf5qmFaeguMVHq+nFkskOLjPXjsPAX5HTI1+eUHonlpzUB5O/3NnY/ubK6UkbbZAmWtT8yk
M/6L6WmF14AdH2KmKx6UXXnwXiJJ4vEBNOXw1Zw8Ruhf+ZYOEt8eO/u0ae/lL7JA4nzYEVbpVkJP
fIK7qLrlMfiWvopbZ4IfQ+4EHCf/Lb5STpQszZmt8CKptjQbVzGRnuorG576j99IkYKrti0ZuDnz
CsrGRrwx2ycomJ/m+5Cc4wu/7pkUmk4hIL6AUOGU2MO/D/BnR3e41SvgIrTaNmR7FytLdCvmq0R5
0lqMdiXimZX1fSAntqfBiue/dxXaNKAscnIJWGYWmsx948WBDsKAdIU6Ejl5AX0Bwp+PhHFNkivY
GrSs3DqktdFLRrSb7M3iqOjXgR4sZ0lObkgB05Ss3h3CO5zFEJow8/srrLbtQ/2LSLlp98QANe0W
mULg3wfpqtP4KWUILHgUTuMbQjiXRM4YiWz9cF/OsZ0bnBdYs9jaFQIHt8BawApMsDIo1col3aPm
s7p9WE8WSHiVfn4ukI21W5WGJ/ko5kYCj01nTlx1mksgatyBclfVI2xa+C+wjJgfz7HLGsLVtSxu
83FtsDmg1CkfJMQTEay8UNGiQa50l28hNNvG+A6KV2b9k7OfJGYQ3XyU5ZdYsGjwXEwB2soVkGoS
CmMd5g1hhzvc5URO+BZ4CfDBVyNfk9WgmUtLXYUYOP+lbC+/+db/zRRgRztyAv30qqd7YkkLFMQ2
rzFHfQBt1ldLPRKSFwLbz5UgmWsLqSWx+tahBc+vEi1H8TyR0jlsBG0zzBGyH0q90f9hF6ttPE7g
jwzUKCFRF678OPD0jv+YrgI00HtnOb7TtXovOqeB70Ezaw5+QMu8FDine/ecIlo/duaKBT8zEcRu
M+s0TphAnIrkCpCY3vxC8jhaMGN/+ZF1bVEOCzHaRD8Yt4gq5BoYYDCvuYUncg24x/L3LC+y7sja
WW5fivGhgwdMDlgFFMqYCpYlaZf/vxCGudKbq59sLXJwBDcbj2Dm5uynatHJi+rFGrnkG/X+tse5
dYRSxYXgmeVhn5EvUEBNO78CdjV2SG339RUcpKC4AzoDwlGwwxiYdDCBLduedCIikKhA3YE8F9p2
+ASGTfBDOSEOdvFD7AkCaRkISbSg7iaxME4XGhQH1SGKlWJdm/EZp9o7m9kO+GkHwA1SUn0FozT8
fxAuARbNJDMHD4VO7Dm0UZN2+S4Nt1m7zqujR8IkPs8RpfFBC04xrFiAJ1cEV9Aqe4C2BAUjxqpR
T29iyxGteXdATQKGzKQTIzClRdHqwlLSmVbFSMIJuhWJLsTgjuIKUB/2FWNjKY63Gv/p01rBKDMu
MuseFzvFY25s9+GqKFdNsTGDNdHOrAnwNIX0hJhcNo/5kfJA+wxuLB3kJLC8KgCnif0OITSseQMS
df5JiGItXnjIc3+tUkZau7xzaVTC0Bn/IsCyQAOrhYy1fHT58zCsiey75tkiS5cQtzydZXzBZsN7
2t7ZHmnxTkSxwRmKPkPrxrJv/hX1THXiulLhc+gQETnRHSL/8kNYy9t5O6HcnYm+bbIl84okPu5z
oJG6SxvCUf/pD/SIdc85x7E4K82wK9cqZrwrTKdWWhHmUnsu0i12bo1xPO1gmzstEMdQLSN/hRql
/2PxAq7FsCH1XMYvSI0oL0BwtLQjOMUTMNauQKrRQefPiYSZhMQIEAO/lNX5/DZA/yQ80oZT3E4H
znRkkuRsOQJbg/EvRrsVrgKANKwy32jKCgCuDic1aC+FvBfrq+idEX5xuwjnZk5hSHsKQF5SmChc
DEDXqn+wYGq00kEnsXc6Qs+VDR7eRxBcu/QVyCA5zH9zqg7E+3lZ40CYcGrymvvU3QRJxmi+Nxhx
FRctvyjmaYxuQrmIR3dUl4yECsY+stPMmlJKgR0fnqVGrm1G5AhN+TEieV5shx9YZqxkgblpKooE
jIquVW95Tcr4k8sZxlt60s1VV5epf8D1DpyjGD6FaI8eTk1uqA/hC2Y/KtkI3+0lo7fIRXuIrG+l
k8csBniTjnq6I0maZOpJ+u0s/GvFIzNA7FufXF8SjLPiEntgTFxeYbANdfHgr8HOO2u7iJGmjEb0
zIEFiAN9FtR4pJSna91FhUPs0kjSJxkpElSsBdAcPpDwJdEseBjUmsaabHapWof1lREV4bC8gSbA
GwHBjs2akmBxDoj5sce3AcsPYKy46Dgsd45BEDLiSPhn9Z78jGkOwQEptUja1eBtR/RxCm+Fw89S
tWu4PMO+pOEvOfVAgcVmQw2EgGU3QoZgaM8rY22S6uDlRz6wkX+QAtVg6sj4bOxDK3YFdot+cETl
k28Sg6pFXDafBJekcdSMksxNQb+feQ9Hio+hJg53WwHeVngSQuAIV35SwnL9RwJ2yFh5yao6cbNh
1FWeTcWmWHOBXKguWZo8jmp2bGhfdqBv5s9oaV8JCCSN4kgnZ0rn7IFcxq61Z5z+ZfUaf3PB+KTf
zYih7FhE+2S46e2/arh18sOnxZu9GKbaU4dDq6dhLdOrGvBdm6ozei0On0dY3LTk3xDcO5nnjfyV
7JyZmPe+PUbJ+ZGHLR/ditMb3NDmqMIFVe05+4ypauJ69P8MUpg42in6ly4BrZL+ZA4mhcLtLum5
SKwNFY2bel9WX2aFf4BmDU8YmuhifA7UVrwF3Pt0x1DWEjYcqsHXjWCrd9W0VKQ/gR/X59TWSL+J
BBdQ/5KKSyDvIcq06UoymJG7PKJZteYJbLMjC0VUHERpS8GCebGo1yTnNvwRBg0UgcCPJoITToV1
0qqnEmNJx7jIK5/UqL2L70pHSHHwpove/GuHd04mPSJGY01IgWcefe88SI+AnnoMKhmsfT8xxfEZ
3kkHYXbsUdQq50E5w1L34huL6rz7yXsjWY71Ppc4x1nYErEpgqCTqBjoE8jjOuKDzVimwmEyOelr
7mY1HZvi1cR7A2Q7jhB+B3rRUtkNvsvRtRVfifKTRe9K/Q55GREP0Tr3nWSsXHQxCxVJhcaVk3s6
WCXRh4yCANvY6Ij4CyF9AFgtP6iQcZoArsMPER8MA5zEivwrI1tTX5MKYEYu8OkWn7yybgxckJ9Y
xzk0PCJ6uZrnpIhZpcpaeLQFFEzJKJvL8CSX2D9uE6iMIEPWEXwaacfO9D5Y07lN/2JycKdUXJY9
7Z7gM0lfowydj9MTrzmw4lWhUzSwP9J2mnyNea0Y2DJcnESK2RXaldorG8WE7cyGrvYltz5yc7iO
veUDJzCvGtz/oqXFwgRLUtzJ4ECMg7IIDTIOKB6Jno2XQfIl8oskt31VrbeF1EIIBWNhmOd0QmuN
jPCA+cc870WZkUTKak6HlkiZyeY2QWi4VvMKrY9AqRdwPRYK59/hlcaNW/fRacI/AB4BIiU4P4Hp
AmfQSOCMyT/krRLqCusKpoRBpm9+H9tfPfgwBf2oVAweSA0L8nIVllARZOYCnLvDlOQ++bNI+dFy
3/XZPIN3rADEo6+SWp9kibrp3/yQCIW11Bl5d/q30kFPbyNXJea3QbuIp2SNGcXOrMnpasQ8fyjV
MfvOsMvvsjwPPDdjGtoWJvh6L4vrol8qX934IzBoHos9+NGK7u/AFiHSmUwqkyOWivIe4hzI08y7
EETajyciqVhmWoMtwALwAqGMbXsWX0xx58jWMa+/OhTykn7vaJiCY1OnDWsPR22Ownn2ZRiEnGxR
+FNf+45OSJZArUx/qzN+cjj90tHSCZbzTlF+apBiljQ1GpqkLQcRsTwHwgWpJ/7vmaxOuVYijc9V
iyM8ZwSv9S3Hl9mnJzHm+KXvcfXSPoF1WgxrY2SYO9wLKGOc3TAV4NfVf6g3Pf9SF7sg+idV7bYq
L0iGcDc6qnVW2SCZpvEGAmBnKNg6XXANQZEVHJAr/dtSfgNVtllr2L9T+ZJZm5yDdUXvqNua3T1C
NGXwYhqcPXUB8h6v7tbq/kBhjwHAXremmNEk4M3ttvmIO4DfWyl+IgU1tLXE1tZZm55mVY/G0/tr
OdzE9wlVNbc0JA5Rp57oxcHJOM4aEYWFdyr/KeMOAlik/NVz21h8j/01bZaNsNVo2TSRwHuvrk0s
PwuNqQMNG0F4Y7vFQNr8CPybHESO6AJIpXFVCbvhh4BfWjGsyUA1OdpJPCU9miXfwIhVWSdReokp
PY0IzomEae/kRU/cTEi6D/g1DfXqTf7GTBqsCRzKGTKUO58TRV/Wh1zDU5m6bfcv4w5H+l8g3pIP
fk/d38FtE6piRdcyfdTDJas+0x7wPEy1dVAS0I0gIcISLNt0hTTg542dMGRqIMg1za4QydrYcRwV
1SPsGvxAgSORNG4QhVxEzyb5I5AzBxM0G3JFzMsl49yCtpwn2HY+iEvFtFamSvscYDklXUrX34g5
y5DjfNM51AEtpXoT098a8kZNX6PgTCR6N1mBKoJHjqlF8oire6nuDPFsZC9VRcDx3WSvYPhUNI5d
TojBtv1ttK0orIbkUFuPSd2IAH7NW2kCC3Slhq7GRpROcKm8EGZM5yL0jCHWyDwYNSUIVdg9I2k0
s4LZ5AeGo7/oHeXR6GEg3JUSkJAJfmp5n0ha/Aisj4a+Xg0Lysd8379ilDp5PB1D/FeRRH7qJid0
GWphcTHZWsSi2zXGfTcx3eHaCU4d75Txe24/cZDcibS2sGPqxPjt+dxB9jSsS23uscYZBKlnCwil
mfUaw3PL0HdYdOFCUu9KczOaCx4LLvoP7F1iy86RdK40366QgCdQQ490ZWlfqqPj81I3cFSnb5EE
NGam/5r0A8A//OT+YUn3mtYrHAIf3Yuh44jv1yBgIzpwxXLKNr4J0wrAs5wh2WRotySlfKLARZWS
9l8mTZUQK8FFzP/i4Z/Xg9b/DXi4E4OwePbKRmZxy1Fg/bbTO1PZvkJQfZSvgb4BQc8N75sfKXl3
kehE0w4HVBK9kmXR3LgXtu7dKIpL6cMki93ITrL4EgEtqtPBBFfYBzQ4P8p5Uq0jAlSWioXcR1z2
2sJqdh1EWoHBolasu+Kl8MSYWPXWknVh/ecftSOH/NBUAcsfxSv5jv2S/plsuvBnKwbUHOPzaBHm
yzD8rruPGNPjhEq61vBznTlVUiv305uVAkaSZ3yaIy98dvGm7Uhmr4E1zy2qdBHwrcSMEWRL60e+
R9GHKdPmpv8mQ4r1Gwwf0M0jBoTdUxQ+fZoYWXVSzbNYfXfDDVI1MuWwGQBI0h3pdLtownMe/Abd
NgAeI+/gRltA0wW08dGro6dKfzzQGhuwUdlRbSr/vOxfmP1j7C7eO7o/7PXqTjAOmvgl1rjahObS
pO2q43+SGD4HtDADSTHCMWoI2lZdb3prbYFV5FJmFNI/nXzvlW2nPBRMYI1/LfR7IxLh6s/ta4MT
nJGiI6D3o1mkHHEJG/kRIUsQhQ5iBSFq9TNO1j7qNWz80CEFXneKCLnbzNLLNnd0FDIj8VP1Pcme
ck8XtTtbuMdi/p7SibNfTjeAIthO0Q/ohWMiu2q0H0CAeKOLahWN+5qZpIoPpGbdyiRXNGmKza4w
7jTsrqJ0PeKl9CVBBAUzS3afqgLXiyBnTmhqNpLykHxEYsTolQ4PXF1/QwSxoQBQxTeuJO7z3wEm
prIGVZCZJDmJzE+QO8G6dHDVea80H+CRW/jQblgWlp3ROtO4Z3WMRdeon236WavYT08tKhvhwE7d
xp+4ZmLpFYxQKpky0HrFoOCYPkOd6AmEheMt4h7EvXlOXBECEfrgdWMuDA0xCVQRa1UIsDjeV0Wd
Z9aAv2m4TeSYkH2OsqMUGUFNK4NuHrOTxIOgG39keKBHEk6SU2JelTznuj/UbQzxcvAaO+L4LlMi
xqzwVULpTO4LxxmZSyEyjTbo2qKHBKen0FiR2DW84t6zeCQGB2DehLdCEiVru6XgRB68ZUYJHg23
PqBKX/nQBbzH2LwLhqyG9RoC3/G6ExkV8Pa05Fnr83BEOPcMyDogKCAmLHVP1IN+ZVkQmy9J+eHs
7ZmUtNSNnngpQFLG8sUPkWcwpKLWifqnmpyBP/XCVWkB1AYNLfR7ocuOpb5ThoLEaUDixemw4vGi
lVmW0U0t2dDGm8mjGFkezmVUAEnNmVSnZ3Mvy++iWrdIAAMqK5h1eMpkkqaK3zH6bDLwcv63GSqu
ZpDVyVWq9aXByauEROoDjPvgKEL8icGj3rPLxLHCcJr+C2jtsb3qvCNxzSQOvJme5k7BuNuqye8o
hUVOkkFvtQAzY9YENicaz1W6jJp1O2xItbbTAeD8Vm3QcgebCGpy9wVoym01REZ9j70DRViNPALV
agURNcZ6XAvAL2nV6NOrFinoUcJl9xQrVUYrP0wQg/uMMaHiUDQvtAkyMyunolAB89npaNGMRLvc
ljuzO6WIkIKFiXUh81GeEMLAUIiureo/R+VjmtjX5xEloWG0+dY02avWzQgOQysdP43sG7u0XTD4
VoY9tpAeaUxActg/bBCsucyicePL3n8kndeS28gSRL8IEfDmlQQBej8kZ14QY+G9x9fvgTaupBsr
jTQgCXRXV2WePEPyHSJKAk6f10L6a2TkPvwJaKxFzQkJSI0mRk5e/rRsHKQOxZvBpAEyMN43GFZV
f4b0MPKC2nxD5ysgyoDeBlnVBSPWGumh+q3mx6ogWeoMPHUViszc9LdMhyl1JBsRp3VYnxt1XZiX
qXoq0ldEUl1efEpdB2Zy1gSuBFqA1kQfVZVWqo+Qkn0KkD3FSdsTP+xOzG0pIWanaSeamCzB32Xp
erCkrcB4ymAsxupVvhJugg4Ud3DMylsRswQzcqDRGGbXqIfm428b4eJ7KJBSd37tHWsvBBwIVwoK
Sohjzuxh9RmF6HQH9IlO7d8gDqsgPYjhYxLpx9GCRGUMtk54KUYIaz17dYm56iL2fib3LC2c+LNF
1hy78Tr1HpPjiVPEeepRyEmo/jjY61Fse6Wyyjgy6CbQHWzu0jBvRyQHcC/XqCz08sFzK4sfAyG+
Ji4nlp9GQ2MASjSfXrLGIU6AH4BnD3jHLZOh+tK+wJriFIQKqCYd1YZZa0l2OrwRhqQI45cheJs0
ownDBFFHhaBbr1BlSKbrq7pgmM9JJzdoTWmXJETSgmYibDAbQqjraDc0WY3txBYkCvSK0xUxeoIF
QzTnOiKgCbTY4hOFxbJgaa+FRxljtyVHroWqCbo5oJ2WVUwXTYQfYCQEjx2NNSvrW54Q7hq6UCbP
YsxopMRTKPf5O9gLJzCaXeCdpj46hlO8SrwTWKKVj7lARygyJCgKMJFX0rqXcjeuW/IYEeV36arJ
EHVm+bgXMH0MGp7NiX4BJ1/TTqgMExOodrr1u3aVGjeaoBZEJyFetb21Gi3zc/BTtH2RTFwfHX3I
OuHS65N9Rv5SQ1oPeZTawygPWpZsq6B2s+FRBpecgyMWWFuiG+wL9T4IhvXYynaQU//MSWzp+Dma
1meGxSUx20s4fNTmTTcSN+Md1koGznTlO3DEMifuYmI6nxTSIrJOiSx9DUnuiNToJdp3C+1gGVwN
D1RK7DTEEWBheUotxOnW2/cx0ZEA0AzXh7nWgwDMfwxdwA7KJ0U4RqG+tT0JINHOFK4EE/qUFi1Z
Sv6S7sxkqUQPQ+m8l16yM8iuxOuLkhj6oS85vXQfaY4XfEdvhJYeQl8OmJAxm0rKDhO58j6JIuL2
Pis2JJ270gsHIavv0Zy2k9yg0YLOIKknOQRgZQh2ST8q95JtNP5MzPo4tFsjKH/QbRK179SBZmZe
WJMPoAj3CupQRF6ub74qpBoNb85YDZQhSHqr6BPGyApCVuHvY/1eJFdzvEw643SPWqZLqV/gHVcG
pYD+rlY0DSKwC1RPTYddCOaDoibIa8bi2NA9aegmFcVNiSeCuKhsBCKs8Kd39J/DJF8V3HZhHpP0
MTLwrVwslK5YTiirfFSpLecWBeGIvxJ1TBdFgkWF3JUeCHswHZoS73/6o4vbcRRcVS32BGTRpheZ
EFKcFZlxxje+DNTpREJoi0hokDMeX2VtRj8g4TgEEBDWpPueu8WjJWJk8iavxd8gZ3PyRFcUOQgr
8UXxB5iPwavzpws8rDduy0H4LIxrw0ki71QSVVl0KnKtQ1foC+ZtfHca8C2Ael0mUdKfgc49nS7y
s7krawAj3c/sTJfmuJRAIbkOEPwkA84INpmBRoKV1huuUYJcXSJvYp74GHiX5QzPerWdNGDzrWX3
8+YK9Ly3ngGasHFEDTqCeE6bmcm1KJWCkTtrTGGuDRkikfLnjzRja/StwZsJhr5lqAld0R6BUBsF
QEuKbaUmbBgHeQJ3X4b/F7WNwOM+HQOIAmlxg+xWMZL0DyYNyq4HsARkZmwVGEz7hEWwj2jh6ygk
GDuLzHBVwGWAE5g4NDu40HdtCC8mYihfFx6ZORe8zIcCDmkh0qOUGWCrASHrT/jn8lFYtSo3J9ty
6gwpfnw6m5H2A551iPeNIq/9Hpe9X8MVpGM86duoig5D1nwIivyKQC33vAehPnA8NpZT+QxGFPfF
jwCVsa8hoA8ZeXNvmAn5oBDrWtHaI9rS4OBQUIqO8ywFH0CmRSsJXD28O7ucW4acAQJ0QSxqSyNJ
bNFHycsxeDC3cibbihawxqt7T2CPI3CbDBvB/NFSgsI8zhX6T9WGLgRNEocKRwFeOFY9NyGy6sTW
Jbj1XHPLVLYHW5szQ1aszu5i8S3oM+Z4tBy0jUWJllGIKN9thVOUKKi6YHiVW6fGjG/SqC9bGQwH
HcZWaZEP5qtA6t70wYKZmW08eMjzTx96RUOfuBDItFDEjcqnCN2HvQzfhkb2TCsvIcXTQGFgbU3r
BFnh8NYhRCspFmQaqRmti7rSKdTxiaHG12gnKsEbGz6nY2tlGV8R4UMowWqO7v8YM/m7jOopr00+
h281yN8HutABgc4qAPyIHX6wYkoukemb44Myt0z9bAAAxLq6CFHw9YLPwIiaC62qwHsfdc1KqQ/o
GlL/5V0yFUUyn/dgDLeoHVydWVWsivZoJNfMoFnPKaPVnpKhbyWQNyECKH+fakdRKda5NnyZG1Vg
EMqn1nKOVQZEKzG7GGJTz+2Mr5aKJ2BlF+SfvtFOmkjkJFWt2CvHcVCOHf1/E/2UGK1TkLEWbTqV
gB1Qiqxastv4wVrPGPaygdIFX/b8a3jn6PCF8jvF33OiupYBnaYWraAW4n+MyQrQVoHqQQZOkel/
ooT9xaBTCDmw5UyUKX/phDRu1URvIf6aDHmTTP84LpFYCDTbBKqijnlGTh+rYa7SRsUmY7DC+OEA
J3PTc7gT4mFboupRBvlc+MQuhQbEluHcddKx0Agv68Y/PY7fhm6XjOll7nDHdPVbHI8hQJIVOhX4
TO9NKq+Ezvyoqwb9OVNKUaLaxNivh7SKxZGsKyoH4VwjHIMm5HCuPLd+fajHZKeVJRAAkg3Y88bY
GSLYMqyXmXWYmG+nOOkXBZCJ1EP2xYjDG6y1BdZAjKNdpZgr1gH27lkMwXIRSitPDhlM4qfhoKWO
IBA7Z2BCNkr+PjAojgIh+/VIDKIHwJuwTpDPxdNXOezbJjwWanaZJpo3auDE0VYvDGD93ZsJ4IIm
Sr7pIlzE6LfaaG0OGeRo6MsqlYcUaQvRJEQp96D5+lDXrPQpixL1MNtLTRACSh6iOAB5MS8XLkas
HdPQYAbJRxPQ6gk9/S8qgj0tdsk/yXC2shY0TW4i1wvodoO7SJpVwetS2SP94cfrzi39alZEwvja
dG/0B00gggYxdngYirM2bIpRXmq5RvP6axA75vPTrpcRtdKDaommEkSGmFmoXhL6RZ6mPuOo32md
ga+2Ogd8KKFKMhRJOARNT+a5x7y/yFk6vbL4RCWuetTeiuIaLCH4oJ0i7JxYurQSTmr09Xxasgnt
QZBRvzz09JhI1X2YrG1ZsAErEHlHi/QjkIyqvDHm3GtUc2yKCTLwwYM/HugoqzMbz+/CaOR9lqPe
9w2yz2kOjsZa4WwdMvZUzOFp8WdB0fy2CoIQVBeOGAGH8AknpNelk6IEHe0UZzoZztobMx3exVzz
yXfkeG5ky4Fy2qQ3G3t22Q77AFP8QBegRgjrheWinP3GXr6UAd0MOr3EVHqnDWQUAL/T+qBIyY+X
Y52qryo7xKA2hyD23gOj+hZ1haJoYTCIawt9IZGr0pl0rpWWIDA8cArUMMBr374Y7nIDbQSlhhla
rlFnSFnScyInnItWvhDBkYi1lw5QCrV7ixyqYHzih/k7lox2LO7aWK2VTDvGBalNHODnAiSgUZMZ
3alX/Q/D1zat3B26riHs4UeRu+s0IfH1EtSbJD3EiZ4vcZFDdheUrxG8MPmr+bGUqVTCeJfOVXTm
TW7BBAsb8iIOEQIYncNhTdaQsRQGVI2MlArl1qTZUlIrl3M/SDSWbPotZfDToY2yxqsXxXfaFa7E
FGCiMRQr3nIIgzUUAaLkYYLLtJki0gByP0IZ4KcvpQHTdGNjtjN+CiQ3Bnm9BziwTiZiRskWjVFY
pciavfgwBMZPV1V7T6GJCreyMYM/v0XWRTWAYHMQ3iLw8ERNwBNB02SpY7mk0jEqBMwZfZ5qUlBZ
WzQO6H6omo8HUmX0A2MyHZdxJCRo76ChpvRK/JG9pc1XGu1zMBa7cGCclHrrTMr/kFkI03iTwJjX
Vr2upO5aTwPhNECk+z0VwkkxgzdV1JwJYIDINEEnmTr2oDzHT44QqTY6dY4aEbzv2Ogu5xKnnHTX
EMFfoZ3RLPxPSYRGw8NiKrqDjwsUrc5Q+d+akd0n2MoE4plFgUaH1xz633kDObolRzPFRIPRPkB6
ZEi/OWeRUFbPSase8lI56qKwqxXznI9Ej6ENGAK6E+av2Wq/FCKPKtybLZr9KTukcwplYV6zrEG3
RK0rEsbaeuYl0weC3dqjyTizG+d4k7+xxG0b59IGsu66SeJrO/Y3mTq67+FVS5+wsDeaDt6hgwYF
gbmFC9hJjl5gYUP4paCcgwDgdsox0TNXFKanwToVpyAN5fI10MLUOP0bZk+8rL/61/sz02Pg5evI
LFlsaVbIv7J010oRKCUjC73d9JrBYTXcAcX4BsFAqcPcuMsQqAPPqOjNKpG4U8vQiUKmoX29jWbc
US7vg0pbCxMs7ZRRssKzYFgHMy5AfkVuRszvvP+i2y64DY1E3BU5AkNfuIgehyD2t0qEDdtNn6KS
78KAbxzK+tpXHQ0UQ0yYDTzZXZWjSs3q4TCdUv5a5csbhe1AodcyjmiyeZqj8KMqSnvib5koGs3C
cAO0Y7pF717xeBfqOn0ChwPWbGGaaKuUk7NK1hrBA73kMQ0fatFWc2FY1hLasRGZDMjTPYCncss5
8Bfa9Y8FqOgYdxy7EnMk1koMD9BEhbNXZq9EZrqWoChs48K/S9pYboIS/kmc0tZoms5C3Vhh+Zt/
qfW4R5IE26WYfIlIYQP3jN+tR324mEElHYdeYojcbkbcObky0TWUWm9RiVq5NUtxFSgQtLNUR/Jk
SI0jyhwchwyEFw21bQG7Ag7U2B+40sKuapYUoevwNTfqyVfoJAoxth7NI9eFL3iRFkSnLs+ncJ1D
GSjS+z+GmNSViRNSEC+SGSnW10JBTmeBe2CGcCUSfY8UcORSEyrtIGc0jswM0NyU+hs1N65yJGsH
cf7Fl4tN6vnN9t9vjaMtN3Fz6NJPnbygfSJ7RHzNv8hoVMsqxgwlKDOSe6wOxQz7zoWAmKiOrUVv
+vrQalACo6h+E2XAnDzKuh1MzKJzoz9mIGpHYjhO+vSdAJhZTKo27rKsRTCPED/xHr3WoXOWWs4U
RMyggQWYUkLBQvncMyCw9Bx9iUnAGvaJpKuFlT8U6l4fpc38xRmA1JswmaeMlBU1v3ZeIH3lffbR
hqTRxHL+0rWWNg7bMEGxlciLTLhKlE0whrWa4mZs6CIpk5hsImYFUY1cK1fGl+zR6W6ExjxGYeAv
ktBsDzxSphbSS0rF7pbDLjDByUu5b+wKKS5BtLKn9ar5oSlA15PBKu9jJqHh0zEj+fCV+kwt7tFg
epcCKlqeooVFNWKssvlLC6+/BIPYHyedaEFV1+UNeoDEjsNYQdRV7CtOvqcxjPrNZJGuWDWGdCTv
BFiiItgCG8Sa1QhNcVuBuFFQ2Y7HSmPPGpKJRlGbF7ciMfZCB+lSxcho9j+JP7H865EIo8qCjhLN
6jqNJHBrRg+YdLElk3OJUcjxNg9MrPrmyBCtYnJBRFGzrEMmrQJE6PVF8IMKJbiM7ItTjtl06FML
0rfINzoGVrwT+glf4QTtTKJSNlpYPIGw0+rsC1wb1miFQrSTkEJQyrOpVsk61zvzfTLWYp5uFAKj
zh0g+DcTBgzg6UWqEUWsg9pFc9DdRMtKAD6ptIMFs3z2NZSsvokOuc9pUeg4enUOz1znLa10M2hb
ZL+owclsTGHQcD6WlmSHthcVPWO2quM1nbXKcpGyM+pC5NxFaH8QEtKynJWLSo1QbItlmBSjEgjp
eGgw0M3iTken540QCwM/cAXtilJPQR9hqStVclOY1fU6lF0ZhTICmtRRp9Xs9qC9AHgpchT90KD4
1vleSnssR87hLWXDsQfCRqBjziCFBglHCGKmlwDwS+mQ0EP2k0sOrwqdAPcT3XCsBoZsoxENsRXz
Bhl2g5KWIHEsJ76LmKbWX8HMifwh+M1srrl343jnpXRWtkThtNIFLBFqGmU8cqLPfJet3tMcTbaR
1eJLYaSKHcVkDNzameZW0xWmICaIrZ58JaRI1aghD62w7rWzH/x44YPUlSjnhfPG0VyjBb7AGcHU
hznGrNtDiJedaPogey2kfYrVmsp8Uol81L5k4zaK90G5Ssq1A1Egvo9oASWTv4ys1FiPW3TBc9Jt
wzq3mSWl9faFeI/BBFACQMdB4uBHYgiCpJfaPO7tsnI6ct0rR2zfEg5NOVJDj3NmwkYZ4IzHV0gz
Y9mDs0hsiLLKSSMbkcRDIAri0sInVC9LN3HKg38p3zAjkJsJX13FNaMzazrJ/0YaiBOA6JbD7Awh
TAHRc1gs7x4xmiukNUAXt3D4N8OGq1/1q8khTt0F0fLtfcxGslf40D/0j+obAQuuTFx2OUY4XJ8y
hN3leJFOxUu8RPton/4Zt+5l3fRLtsc/NilLXb43w45Bhn/1r7RC2kdyz4+wCY/ZHaDHI71Wd6f/
jFkYOrcOD63ObkWUvTtgEPTomNtJSg0GxRmHlj5bCLBi5S7pNzwMza1EEVfQmFpwPwJg7tdK/RQG
xGiQp5x0ctUYeoeqMxq1+awR3VtfwnM8ECC2L4/FPb1Sg/UPwq/O9SO6x0fjGyFZSoDbuAVFP+dG
tpB9yBnkLLWgG0vTbZSTTc1b2YWlLWtHGYy0ZhOnYf7SoSP0aeDSsP0ShEkDBL0SDBqmvxsPHT8u
yumcA+HxYGLtkbvqwj6ALxRtBJD6pc3gkiWWhm+L94wvtg74FnAXI91EKUp4DpZx7tH+r6bhQVV0
VR/G1/QlHFU4KEjbhTWBuF7+NihrhiaFwQO0q+ITPS6LY572FIzt/x89Yz6qOnLZBH/XYnDydxyF
GSv660lmDOCIs3rcreONqdwTOiiDbVUXUKdGee+9W5re1BE/zDYH/z2ddEJ/4zV+lKC8R9Hb3I7D
iYB9v1xi6ePeJ8GUBjVis5HhO+zT2fOG94JFcl4nyTklvAZ/OSY8+u4LEP6Gf570BxfJ0l5bK7Nn
JWL6h0oZj26Gw8RExIfz6XsU1k33K5A45+Pqzz41BJCjxYQTRXKT8P35F/nJs4ZvF6luiofB71aK
uBzP0hXaGsO5ux+tIJxS9pQZx9zlGTgaGH8G+kgkzd5lBpGxWeQ2kG0Mm2DR2mzv83wFDiAuo9oF
+hZVs0jj09tNzVEmzgXORcQMxPFNpK8EeDg+0WcYhQZ+cEZgOrGgEU6uXgdmH9t+uFbap0I5axHg
jQq134eGE0L4KU9gYdnFt6S6gMlSDGKM9tlorkaxt0VK18Y8qP3VZAY1kAHkUQYH/pes3I3oTfE+
s2DVlQdDfnRIZ2LNgSTep3yWtreNiFQc6u5cAby24Hdp4OsIeM1uqXAb+89I+FSRHY4BTXj53Yue
mD0LE0olO5j5WRkse5wgYsbsRaPZOo1y2jLc7AqKbCYLjGY5G2wM8TG1kRMzFg97euPZDtRrGtNN
RFz0T3XcYuQ0281U3Fk/cTgOqLa6gobMxbeOwIs5lfXlN5YH7x84gE67mvACVhBYMGhyyASwC49k
K2V3xvQawgF5iWI5gF/jTQgWNGrhn4CxPv08kveWQ87DSLPRkv7A46Nan61dEQPnBt9uF81T2peR
H+i7cHRLMJRmx8HY4LvkQsi45abHAMIUhGkZnZ0CUX67CJnoWswUFsaLJumzBir4NmyyO6LGknn2
7FbncpE9sCU31jbg+UYnbS16nPE6JkaHA9GAbgUN+vCN4D9iju2v0JQH5KOap4a8IzKAcbWLqO8x
nNF9p2m5jOBD0HakNIKdOmcLM7vVbsVL/WDQHCGs4y3SFvEf9BQIs9I9rb7q6YCjB8MspqWZfsnr
ozWQzuG+tMlR4tIewZI4D6oZBmDFpKD86aA23eFO/fq38BZ96BxdY6J7FkTrnYTzzKXdxcq6AMHQ
cCw+NKm6NVo6qq442p2wMIBCcTh7E5/lLcYc9lS/il9zloujPuWZW/fRZZKfKflLQnJVJHQIh7I+
WwxvaH5lZ68iqe8++1YM3ln5UiP+TtRvqwRRwi048Zl5qJJFvlXNxtlT5gkjQwsOCgnGcbUtVy0P
z2Q6cnCHc5yR2spspviIdWRxzxTLMkknKEUYOFQlffkPD8KLdSitZz9lNqWAOm52XEsm7c3uozJ/
8+iVSTeavooJ4PKQi5eehlNNV1gsnQyfNLElCFYQTcswmWZXqIPbYhIdOVlRf+Fm5trZOcn2QdQH
tIARIU2fnreyyMWHpsIiBmYw/nP9sOITsg0SBFurZLOjUoSmZofP6ytv9h3+M5Ndna4SXeMl9iVu
GwNYlALjgGLahkaT/YPIAHQdtKWkMds65igFKhySQN1+RBgC9BeZdv5oP7AWQo9VmxATxPrMgWf3
MawsdP1ongixpl1f4grg8Dk/PcamY7Cub6JyUyO9F1d4qU1k66YzwBSYUNWzIhAJY1sFqxnLxQQn
LV5qMbLJZcN7t+J0kNBzMS9BfxCinVC8Kd2Byacv7JYe/dNI+PX7R2Q9Qu0jQycnc2loxzoTbBiu
bdomICtQXpTmQsH4qjAJ0EtqRz6LQOlWGgTcpC1WmW/CqyM9iTOT2IIqQD6TQxiu8wduCCF9F5mK
m8cAGXOcH3kgAOwv5QqVkK+86FLiK6/p5ecoXj0MpcCAU/4ysvFEQgmxF0P00cQQxRhoD1O/w/qB
0zQ1G2f2fQS4AbrsVIrWuhwwiqgoDQmunZhkGwOAfIvbJrR9uV7VKVo4dKe+ni5V72lMZ0v71vO5
piCSF740+ro6+9O9Zwg8f+QaSrQCBksaN0iMzoO4EDoB752KJ4mT0r+XJoQfZvMZVDCl6Eu0SE6U
me1C/FLI1cQECDRcTad/ZbR8xmGphYhG/iUMjInw6/E7XcA6F8vXMiS7k9Nb6cPYdn1xY2DSa10D
sIVs14MdYJzChdw7+YCHWu/XXcV8lj10RVuuNG2MSj2n2xAywlQfW5MKpMRwOrvVEuJA6KjSe9qN
B1RmGL7QDs4GPK6ThjQVlQcfgQn3C30SERaxuAF/1FU2+yDr8tgTQM2ZYi492KmQJREvDgvRO1i3
+NFRwQ7fjME4tBtYhkMTsoITm8vcOrK1YN1TXtk9OTuI4g/Jbdp1z9T1NrnLFm9v7s79dCoXH3jl
FtwB/HzN/h7AMQ+GszMbDQQCuDWoN+CoElqh5Ds4Gtd8L3yV2cMHDgEWFOyPaMW7nZKepuFoNm9m
8KzFu+G/acZJbX7mKb1oHGvjpvlvZPekw4mvUMWtZriijuMWJ64LSoMMdIwlTXZKwSiYrslohR3V
4ntk72xFsw2H8jxZisxG/7FXaOCyolOtM9hv0lNZXWWib0oHcB6LGOzpkmb7/AzrbK4IDZyhXHOS
lATGUpc+3fWUn+FGGRxNX2uxI+OgpWu0KmM+PxzeLlTvNl6r4kGkIdums0cfNguOK27tiAoQoI1v
V0xdDCelqcXsBGmuH32XyBiqAiXBZ3EvzsyAbtlteuago38VLKdfwXd9FV7yH/O7OHMLY200Lr5Q
rIMWkQPiRUrf0abgbfxWYSq1bz1ECTRaA50zF/sUVkk0yS2DncQ7qNKWXKOX1rhj6sKK4FzMYqn/
qxRE1xw34aAQ/Pvqs3NlHRrp0flXgpssfY070xRIH9qp0h0fNKMGVXX4z4Cxd6khOla/G4KFC6Qw
3vABbpacEWecf5FTjth44+eyXcQCAHMJRpyFbJo6gutYlX/ljAui/Af3lswLfffqKXU+uhfHRM6I
uCNJpeW8SNB6SQB5vefEwAucsIIN1BLzml9ZRPtuc7SoGh1Z2mtUmtQHwt4X9pjL2AnMZLXjxMbW
A5htkCALuJXx2Uk/80dfnyPjMZm/SoM8fxeQJGJdp+xNrc8KT2F4LLWt2u8bfa8WrtkTs3n0UGh6
3CQW5kLrN5FvSXjWio/M+pOad/6wN+5BtxZoTqqHdEAqf4zDE9ScHkxVt6kowSVhg400zW0RpiU9
6TUIIkwiWMcAGCFyLLIlqn1KG8pLVvqZhfKHuotL997kD7oaFE88EYIXbEvGAXj5cQ8kK7ZU7nNq
q/k1VshzF9k3w1BAj2wV04//9D7Fq3jM17AuEVarKBGWeGBMEVWz7UvsrKsp/K5oJTDTzm32Shmt
WHtQwp2knhss73hyjmN8aJVTxA6cbgKQ4+CY/v1tn9x2XKqISbh33/mlRPDE5rpGe7xmt+sO9a10
vJ3pRDsFIl+0YC9foSPif8Oq3PT2MQcEV7HEB2R+L7PPPlzgHnRlAHHsqG62TU/BR3hK3iiVajzh
szFqWX8RSS/mNiIl471+Wmf/RA/9IK6jbXprASjgHT0Ub8DQ39uv6BdAISQZth6uvpZIgF6hV6I2
oAbgQxjecb5ylvBqMmgWItKCgeFpwpbdY8Bi1n2PEVwqwZlBATipdEElTaY7H5YW2iwfwg4BFLAi
XrYLVfGNYtRAGbjEX0ylw9mWdklF/PCi+47odfzFD/WCgxiGzJzLBJ20+waZhSOZr0ObS78BFzSa
+D8qEbzS0GD4AceH+4IKhe+P4N//4sJNIGOzj/9BJSnTGeFHtUTS5le7CqmRYFOW5dEWUiHkQ5ig
XBM1DT9IL53XybmfsQqw9Uo27RgsoJZ5mooLIjPWOh44XPg8iwZbUgSObDy23pmD+1QcJOtQ9DcD
BTXRGds4kGhViojO2W71hB4+tja9He+pNpx0ECh1fSXAivfskbFmJJymfIxo9OjoYw86FR3mdpJB
SW5ghR3p74rgV7AA8zNDrRVyapxmuU3FJJb/z8pL5aG0r4STEX3U+OTFg0rmgwbh/2uAq047flbZ
yQNcN6/dIC+UeK2CpgNXSBaRZF5TDD3JzVB/wmOiPGYRSGUxy7JoTgqTa2HuqvBJYXxMOQjnIRMJ
5VcqLxNnfUDsncBIZy8SNIPDZjoV+YlvrPAZ5lW1VDkDQBk0XbX3NxWSHGUWVQDVZceXaI0Y7AkB
ip0W5U6a6ngkkUdZ061EFedT2KTdW5e9t2TG+OV3439GZHYnt847hPlOj7fo9D3/oNBKRMsb2qQ7
Z9Ch+hUyn85yctIT1aPJQFtE65+2pzw+JipwBZcGppIefLJ5dTc7EcIU1eSIzb1EmvzolWjg0I7A
DYRwccpPmF8R9cBPsEANtcuEoFUYpr5DyAneGlp2xOGCTlGUX6G8eM1VEs+hgkyFrJOdJti6/gwN
vEzFOgy3TML8ai+kb3F9LpqDp9+C9plVW0PbxMEGVxUtudnwAryNtEenRxOs09xGKgF6QAtZmBix
S0jdULloREQHL1m9CwXUiOMgHkVxnVhzy6ZX3uvgoHknTYezKF8k/Vtt9rWIYR/OqXIP+czFA82A
Uqa4+Ery96o8hBpPyIYCNvAORr2tqjUcC8M8Bbjrx7Pcf2jUZLQ80/yB7oEHBRa7LOznyb5v4yP3
PoZvnXuLxzbVLsxCZ2+JabCGRBvOxuGncAs/h9f0HT/maoydC+NQLjAJBTIAbp0DBotFjlcaOFKw
1JhAAcr0bSbVPPQsMaw4KU4SCLbY0Zh2pTE5NjsJnpUbaUu2NvYJAFIsGvxT7I34jGcbMgcoHvDe
ZkPmAIUVj/IkiZGJeAcmMtjXkdprGHG0n6y6S8JB8F1ClwQNVwpEJdfX76a5U8C+uVgbvWmVWkvK
XUATFDv0V7g3ImE7oRqOGDVE4RUYTQwhOlmjv2XgHgOkjm01tqVyRdTYCBfS2JbjSCLYJo0RyqH5
cpHt0fIff+nOYSEOgaUDlmkQT68gU1BxU26D9kglN0fTNWXvFseJeE0iJxgegk/09loqW9QQixz6
K/eNtB6ELyKMw3EdDysL4Wu/6grbwBlYoI1cxcFaGH4KPMJh7KpZOiu6yTumG4e+q4fIv4UD4pHG
oLttZ+uDbcoukJRydshtySkhIKlN1pT8XKeAeX7eJFwcIH2wLvu1r59D4S9j+9Lzt8Z812P9kXCY
G6avOnJpTioSUWpYtdeNefFp9A54wWp/XAsJNx3/rXILdIiHKshyKLlcrVypw2zLyIZzSdseTcNk
Lsrx0g50Z0EHIf+CToXqbe4M6mf4PBxzuP2SPNjqP7Amj0hQn8gaui+sNz6+B3xHJsJXpDILdOIO
aiv1bboDbfD+qnu317eem204anSIF9Eh0e+kR8bxi6EMznLATrvmVN363/q3nAE4AjicfoMebFXK
u9kHlC85OKHtC7LlPPVC1sYHiy6NFQAUzoj+udj7wW2g1MnSiz66HkZCMKQx28amEB3J20Q9O+2i
/6DL/RFfpCevjtqYTiJd/q5/aACw4OHrS/ys5W98qU7WDqPJIwMi9GpuXBzHVJ9ZIQDOCj3/7P8g
1JyUqOWUQxLbpvFDA43jaeVC6c6pdptkPEx0tHjGFlx9T+WV3vs+vHD8xO09rPRpciZ1J5L9FG6E
/tQZU2unIqb8ZnSGpnJIuVvVvsV7Ghbo1xtpR7IpbKHAfsgaVAqpwUyZ9cgYUevkabgGylNU2dXq
YybmKBAm/71kFpPKHKhUGQPK0D0qn6ygIb8HtY5or1NPesqaLyP4Y/V4dRbSxaH4UXsPoJTqfecj
RB09cKS68zm2vrx0ei/K6E/XWDbyreJTV8dCSVFYSxtzaiFQy8VH4XvHQBt2cdXGdjwxtOQ3eqB9
BWKnJB/tnGTsGJ5aJps/WS/AkGsYozPF8zntVkikYKvROLEqPsUc8I3gM2qRMjpdwEg98NxeS/+B
kWQ9lVfT0368EUGo6nOICBDEIl9adyLa93FgrWzKrcV+JevaOQD93lTQCcbkhCV5PzYDY2juyHyC
GqUOXwmFrN+e26AKnW4YP+mRP8VQsdNAZdvRI21XPqOWoUKtcX1tl32kxFOYqPgpTiBsxH9923wp
ffVMJp67xgRrm0gMBf+j6cyW1FaaLfxERKBZutU8AGKebhRNt1sDgwQSIPH0/1e9zwlsb2+7Gwup
qjJz5cq1hjvY4odEGv9jV38ALSkaVYRSBsM4m/aa+QiY34gfbx7+Zfxa5EWFCudz0chmVDaXjQJV
2Val879SQ92oufpEctMd6yRRGWxqPKYr//Wol8PoM/08w9cB8Gb6csfOESFu+zQ9HqmzKaNt6KA+
Ih4e2AnSzORjazgcXoE0MV0XB0aRW3scrnztXtTob2+/37v7bbJFTFl8jXjRYAvEf2uixXjWMzRX
OeI9Ida7AIROhyYPlChnb9j7Kfnr9ukwIOoKyecRijm+tCJ3pPn1XmBPiGayNZGX1gTd+IjhKg/4
kBdYOHrmXElcbkkRPFSYuWamAGNGbNBnQrAecWxrIkVSdE26Ayg9/cuG78LDyEVD0M68zCH2/H1P
nzbfsKu5/2TADQK2+vFeOOTG4wW6sIvOp7GUXvZD8PfhYzwhuAltTA/Io8lCAw+UA4ODQGjPMzrG
C8N0sFyhRSzuCnJ0yHYjpxqoiOY/+XPdu1Ma9XO2BXf55xKwA3a5+7Z/fwv7i+Ei5yuO6UWy6qug
QABc5/aKSxc3UFzFWDwo/qRxOYN4e0i3+CPOX4fxkozNM/h3tUhdmh6PTeMnVte4MXAHHj7t5bkV
jo/6Bvbq39Pq/GrS+VuiuWfyMlBsViKZb2akhO8Wutz30ESeWXw0ccniA4jbB+WV39eJMbmHKnAK
Otx8rrV0uIdFoP9dtLhssZ4aBNwVTCyk9P9XB0NCaI9ebXlqcSMZU+S2FpNmD4lmHCBp0+yb/eMb
XB2RzUoCdAvlo7QaJWRfx9s3ucpnhQIkovzljimn+LPCCyz7J6MDLkV0nU8uUqyozQ4B5LeEBRiK
j/3wYZdz54pI+A6AJ8a3iRowFs6jY3HEiBSwJEb+1sDpz7ZCacUFFJM2/kE6ug6tEF/oVKz/q33c
HwlFFFmM5h5foFAQZFn6d5a9uaEoQ4cixGzC5yTgdomHWAQfcGEq7pPxc0eEVp7pnhShQb/kDoTj
5TWhNvzgD6HzHsaEXExcjvjf7bPwX4cP/zi03RPHxkB1Td34YJxmickAb4ZpAk2kP7Ha60lewsRU
5vfkGbYn6/A+ke/yDCX+pD6ZywL9tqnl0hXEZwAJaCqQtVgjOGByh1gDPHexZNFzsVlKkTpDAvZz
EM/Uwg9LXBHL5O9saEO6NUExxQZUrB3xqxJZE2uSn16Ha/LfF1sT2Gv0Y0OxG8QKJAj/U6fqlBu+
UFZAX7Ho84jXx1dj0W+nruUnDU5+RTLZkzkeWCXsfCHg/bT5LG3oystaDawJLTA2EyK8P58fKRr9
qdWKHSMjFq+zasUSrPlU4mSgR+JpaxlsomYcnuWMUcIVirZrTOBG8uwTFioGG59UPQIBjh6exHQp
t6oQBS1PlfyYZk3J4jJB4blHylydseTYlcg+TIYY7UU+njjPEJZfFBGCKM7xRPlsM867NJZmdHV4
zjYdND6kHFwm1OBKKpBO2tr2yD5ODRYTgGvw5LCBX1L+aV9PsWhJs2DsjWEO0Bn3AG6EDjyXPJ5x
4gxLVsUCGoF5zLfMM1g3anpUyTeYx0zISieyB2k57Xbnf3hpwEQYeJeXr0/fsVipBrdRLJhyBTia
Exkx7ch3iuyAAvRMOnEcj2fy8rrjL8WRwsETYb0Auxo5emILRInbZBQ2+y33qcHxRWz3fFcnH0QU
xObCyEFEgPHRCsFJQQQ47oFNwXHvv6I0/+WdACCvsyHWjwQA/rqkQEHVWFw+dUrIh49f+ydzAhbz
9p5OHZRNhZWHHDNwFYNsgHXwViB9VgrDe10dPq7JDe58dfo6aCwOzDu5SOAHF03kkQf13z4NnkaR
hAMEfQtUhK/bjoPH3HR7mQFAF7gQLf+JDsjSp/2cU+7DuT3weJkZnFgpiAz79BnfPf5xsJcRkqCD
OLQyy4OrmSmBihgdkuV0v1YXENpyQgtKjJuL4ouWj7bCs21l4K+DhkQETWPS05xe8Tlwc/xVUgwJ
In1WbJTosk8o1rg1gEFIUTekRnDE57c92O+t3NBSZKIIS6E7Ani44r5dVtWC8hiiN3oA35C/ukPz
jdoxF5ij7IeqUOsyZWCFqOIQwKDJcxJ27oAjyMDJWEXNRPkGNvpvN4pzT5x857+f9MEJin0qTscn
wVBaiYVfRONAvFFHYKRVyBgA5q+2GQvGxn644esOJObf7zBBzssj4KJjsAnES3xH68EGQXhfMFze
vKf4idzOhNAsAogIJAN7VIo+c05Ca83sr/38NleDy+AKI3/LPuUJsKL0IAskH/XpFMsXXOgFskub
r0deblEuzyHTFVGzzzZ0KmAjdYDiSG7H162wi2CnywFGRLa252qNdLwAVKMVAA9HSi8EKvo7KJru
LZJztK2oyhUXlBNsjBMZO6i95MOmmn4mcHHqr+vXZ68H1DYdYQANkqsLQwOEi+4z2ujU9LSDAcJ0
NrsUozMI5A0EVkoBVwxYjeI1QxwjHzoH2py0Jk2oHTBI6Ku8BfyP3qVJS5rppTtK3BA/UMoRDRwy
PGZ2ELeDBgsZaPxL3yUapahKf7HKBTyQfxk0bOhkd/vzw79fMWr1zrDshpAP+LBsOtj8qLL49k5o
RkKLYYroOqCzhVwIEkYI0OD+tB+t0FfeIq1PG4h9EokNOcQtB3YRicUgNr3IkkRCKF7vRXfAR+sv
0rCJEhEGiglCPlrCcGklNgd+DXP9Ou9A55m2kRvYIyOWUT/LrklvbLg8joSnI7pKSAlD0OGjg2XO
cRrwaAHsqtU5hibCmkIk00PtH2wRkRTHgG+44Ol239aq/WW6RPU4SypVuACMOfTRMj+MfkYTorBA
Zr9EKMALbAV+OEolvJiYeUgqH2tvzwxYYVPEBWobAkTBlD9JothEjXuWQ9HhiTvOZpErcyCzo+L/
S3kNm7T374fYSW/yRvBMFLTYNGjHcaiLl9gMF6gQEGFR9nRG36AOM0bk6MMDbH5Zu/ts9I1nDX8w
MiJZI2lFI79ymMV5kL+LaEmzjFPkTa/7l2U43sLRmj0m6oLTAb7TtYJxu9OhgVuxVB4lpJxyOrEO
J7eykhe0PXx6t8MXELQY6aIM35bhnyvX4R7oXDDBC2HsMRwZgCDHqui2tJAunAdC8Wg9La6L+0JL
0HyWN8MRjdW5NMni0f66fE2KH0Q7rzrTd6hJ03i82K/Jezts77Nu3a/NLZ1BlKCVRNpVaZ8wCFTf
qe3ZyaicJ/dACpWQ7RVoCaBabPmnMmnm7az6MX/13/Zr9M0187ZARmi11iMPGwKNJlR9QG2lQWL4
+g+NHzq6wUcS+wsQrf0V2+fL2KOzczs8Dk+0ybx6gdx4OppZS2OmLYfbxPzpoQuzwd8gFXYeVz6j
4Xg9OfTjNjUq+1yEsBDvXbRfHcUFLXCY5bfhpdmAmg7TgU6kr+X5eC5HgF3BI1QjphE9Srhp5VZp
tyohvv1wg1C253vvCzAvE97iR7DcZChHvypRUP1X7BH7i2SslcBN8A1CnduhUwuc+ebZ6FDLHpH1
zbFmyROFw+gRgYw7T0FdDMpFuWin9Oqmzeoaa+EzaFjPhCFH8xtEnz941rRQHXms5CsM8tiYYgXw
Se27k8K28UTG0fniV2TSZwi9bRHa4JlBx7suSwRyQ+Q6UV6WPf53Wc3PM5aOLmTYL+t8acaaD4ju
Uo4mjO2dLjs9Av6KPiECZWuGBgpKmbsN9ByqWKZAZPpQIFC3gQYwrwzvBIGzFrEPnJ3savesaAHb
tx1fh8LMpUWgAOFJ28ihSuF8c9spS/1nPDfX2Vo9nDd5TLOzPlqnxx+9sAGJxhZZEN3Sq4d/Ix+G
zIG4y44Cl0XcN4YI5t+wv1Kd3s0W2WuTLY5T/+ivcxv7meU1AGnwTNd0R9yiKFqmp+l0LEpbEdfg
YLKVn9ypCx4NKhuc8i3u0/eCNgkmVPyB2PWcDekZxzVz8WZkinNJn+bb8rf5vhGgnjExp8bz0WV2
Z6CRg4ND3OzJjZS0iNSFkdbbhjwEqJeW+PaFjjRCoUAQtCNg5qFhNoGMxmrUnZPu8FjdN9mjGZiL
ZlJ+NSRWspOydV3MD9w+ymL5Yj/WYPNovx+Zw9ffEKDsT3IWWeeXbBLA7PuiwzNC9gQGucEssA8Q
b2sDzX9NkDUtbeMbQweDFv5XNc9i2rHBPfiE5tycl5AdAbHtYqUkqqf5spPFjO5Ejwh2aDUvl88t
XE59AHwiZGE/hZ506l5k941+4DZbkI6RqCEITcOXCHRH4KkUji3wZbJjh8FLMyHtY73jZuPgxQru
g1TMpl68g/fxhu8x88MMc7Eef7nOD3XgvJ6NPUiBLsxJ9ke1uk65PsOwUX9nqJXj5uazpn3cAVzs
b7COG83OG2Ak9cBEAh2/HQ2BJI/FwXSOObfCiy82WpGCj+K8JmT1PJ0ogK+aPoWLV/LW27q13185
Cxk2x1f180DamYU9JE85aIpAIt9B3+caSmHmngMDy58o9elLUCzcvfNvEeVbkyBLFHxEUD0pgVbN
pIFT/Jw+p8PGOiGLtODsoo2aFCsOT+SVpleehDgkZEdsciZaPRJO/+mReJKnoJE/zWekFaxBoXyE
rQyLQgrz2JzDpc8iXCS5HoXbgYGqLyXQoAWzctgoE7LsiRlfZyIoXkQCwKN4fTd7Ogx0G3DOIDHu
v197NtcoRUkruaSc/WC56G/fVko43ox2UE3lDVDzaAeBKVR8//4l+dCA0BaDlnlt7ddam+AdwAl2
FWKhLCECP3jyZSUu8h5AI3Gv0/PUmpX/FKIsU8iS8wC/lRyTNEB3RL+NmcB/zYExp9ZyxlvUsCGk
95Pz8ibOJo5TK9XZGdK+nJUzsUtg4xLpJPeUXjAdrHF7KlxCCue2MdMp40YYc4Fyc8yfvdPNBWrz
8GwMX3h3ii9TI3Mi/9Rvu6e5iAjb12cm/1Q79YcjTSGwWN45QKKVtQo+i0XAHGNMX+VNpPA6fSUM
/AwI7NHnZnR2gJrmc/ap6yZBcTL878ip3JPsYWrxd2WPBMEB4HgClY6qDoXJ0y8yd3iFiHAz1eOV
S2NvYvmp+YZfx28iQsXHQfYktJAbQh4M2Qy+Gb+UZpdveop5hQFV1vh5muE187FPAvUbnI8/Sjsr
QDa9mktsYpUXT8KVdhc2trbDX6E9Dhuxw+sZHBq2GNuLIwZexoETm+P8Wk563UV+6hY22PgqyIwL
Z0b+9Sd5u+UyOFCokQYyAfVq85xavjR5rdsFLYTVPbhP+1NOm4NVWMatQx7tiJtWxhit8QXaSUvQ
kobQMtqPt5S6s2pezK9fGB3QJOMUhJVKHCrDy5yTBxMz5rH50zEhlQhH8CvtJYB/ULKmoEoRxwtc
OsU7oDuts6oBfdYwz+MPNTVJZNAG51jC6xvTVaamTX/8ivCSJT/ba2hJJNBomMefQryjrkbbSY0u
DKhmbr+7QfIHuOF5fCYDRzEVLqgAFCj/dEzXIztNpxRJdKzZrkhYgLiWM9IxFahYZjzbUxF11jwm
VC4/D/LfOwIYDP47ZlSkzCq4CinSe/lhVbHrqckEUioHw4KqE3ongclI6TP4GSaN4puzyFjmU3nO
dE8+NWaPBDHX8l92aFGXj5u03hBc6fiwJLIflaXxF34R9bjsRFvpLyIfmONbfxb9YrR5gJz9dnG/
GOaa14TyHAI35+gJAqf4hFPYYTM5xmAsanjd1pJ/PC/z8BW1NrsVA597UAd0x3nQ9HdPD3iwC+nE
nDxLgkPVAmciYUpZlTSLyIxgBE8s3whbGjTjqZW8lyjCt4v3lO9s//EuFcv94otg99852ETjX3RO
qR2s/ZNjmPyvW8vbgoYWmYsoIKG8SdWEcWNBNLp6uRTAQqBhAkpAaFX2JK/oRU3aI9pB5C31wvKZ
bEgVmMq/wpi1Z2zFfjDsrAoFa3oiHV2jyu04ERTyGtS+mc1k7B2xcBuIgANTsFNBcAYclklPaTrZ
6u9tjot7UMavXbNDvqy/IoqxrrkDDsoIOw6baXl2kVcgmwXEaKLzrFrrYqpkb05RgbuAY5sb6KXm
po2Fg+I1YYYOBBIBvBGzyY5FzXMPcRkG8BfmiueTtVaXqMZGVZB5zwT3amdV2BvBo4FG4VCzBiQw
pxa2QpSnhXeJr+7VL7xbUP1jJgDlEczkLzj/vJ3s5kJbqWBO5S507NsfLarj/jxsCJ1jNTHJgTEd
AvGgBwJu8ttPSPApDRjnFnKeiEfYTePVoGhUaLvR1zi6JB3T+L/1/pZ0dNogGHEheJEIhwWmkGok
/xK02EiGaZ37t0j5xthvX35hDyEvyBlIksbQBiUEtgVjfMzMfSF+wGp6Aj+IyhUo7mKLCmvxmNDf
JsOmz8QxW3oFTlm1w5E6y//l/7qdSWL5ORFcSDa6Jmx8UkmyBAKAY7p6ZMyUZRdK52kZ4JUypcrm
EJRIp0TmDW2ck0VxRbWguH60hjkcQgtKakz6asQTM9yYbykc6pURisQe1XsgGeIoyQ+KXQyykP9g
vcToIUaoAjcVl8qFssVKkbEEAAaH87+e0qkp2EYk3qG1bE7WIxmJ8U9Xu68krOqUsKbAxYJ2mQf/
riQ+lEg3H+2lOyngekS9F0FNYucSjBQbXkQNuykaR5mPrQ0LUbyuTkabFCaVK6IE4OTfaJOAdFqv
iOTApF4WXo0CWWJx+uNYJ2H4C7v24KFmwOviXlw0QkJRfYiAi/oOldOVW3l2LI/HjETbJcGnzIOs
6kvB02fidVXv5dSYPrw+to4Sd2P1iY2Fnl4jKR58hbbONdCC6utFhoyKoemoe4SHfy+zl/d2dRsx
Ig+UN7B01zKcF9xu8ILJOPrvkzH/SkH7T2cHg5X28evEIVhusp98w8PklBLBQXHhDCzhXBPFP6Vg
zz63oz0jDzzs/tQglIJnVbOhb0cTGEN2WuhegxhE7XfMFN0pyN5TptJWlX/f5Me+o3vuv3aFT32R
WDOW2obKszl1YYcHHEQrSscy0LARFveEMOoifeowmeSAULtSoE2rX+2Ie17I/9skl7bwCB78zstW
dJt9YW8sXniOR+oqp7kK1Drp4jz6BDzT8BNonuZlfuab3Ac5yibKTBSsTIkGYlkzb8zT5nlHeZzH
fULcq4OPvU6PnIE8+/oLE+9irsfT81KUfWTkhJ/P3gR90i6oPzN7YzOdBLRK64yBPZzKUBJnfz49
qqcjmb2dnrBMDFM6zYT2jx2Jm5FRLBpLbgV5TgbZ4Hb6LwRJNI3fjv7DfSHIdJQa/YkUkV2I+blI
cEbeCFc7ZG8jHmeSRcRhbq9LfctfvPiLLhFb9ZHk0yaBmDFHOuegw+4RG6HavQ/VDuc9BgYJdkwm
IZQuK0h1MVvl4HBFlKzQKK8cYju3ot/VGzLbCp2L/WMOVpITvbfvr2ZOiA61RGOL82WDylgRYgKR
IYePgskUtCkSVA7Zd0yo32FtvjwzCwvTZxyKK1FoimDojts6njIDIyru4+JqeIVhsH187820XOuk
G24HaQQ2xUxjRoX66ObpAIzYOICaQUSH2cM14+4wuAxCV2rKNFXEiG7L9odPSy6FF5K1HV6expgb
9c2q/xnhB4CRZxaXISpd7iO6bzH5wsgE2Bo72L15pGUKjMex/l5oawLMTl2OMRFZAt8ZP9fTGYaM
zbRIuaMrOwDS0va70DXDx/qv7Qpk/m4Y1EZJx4O6SAykoOu/ezxbx3E5gx9M14PpS7JcUX+J+H+g
1KfIzzf55rYbz6XlMH8ewAU+M+V4Brz87slBjM173h6ADQgT5JwDLtWcsECqJ3muLZdUowfqBIvh
e8b4IGpKSQ6VvhX+YqO/EkKf51PenhbeDSMWcejdYGhDfoLgAP79cPple0NPk+kA2/whb2YddH95
oAR9EDduOEQFNQ6Tg6inY6fA5ocJW6bPyn00HnENgUUSdVYQepfnTR8WaR7/5Sh+QyrTADKdgWyK
tDLtz+4MYsNc2VLxz0v1l+qIE6f66SLWEOjcX03Gl1J4qiQCZLEb3p3ZZ1I19DPa3LAfanBWXZLs
c+2PaCAgZTW4hpKiP0+YPW9eu34n7ZTkGp7GHlYe0XnZTXBZID9jVv+3wCw0n7W/+gIb71/iDgR8
Ja1/hTgOZf/q4RqrDjdZemCc9wxbyoCk+ZcaCA6/YeP368E4QNLT6dboVdl9VBKmOOcDtmcijlNx
9kNOd0+izMCZwBcdAAEQIzi8HNHEfR3K04M9Wbn1ecq6OliT6wnjXURkMgeFXppTqHW6yeJtozns
5z4zIom+tH6steiRirewwidN3FGoH5X0ta9/8y99kc8gzgFjc5XTo++nIvJgW72O+L3o09E+A5Hl
r9NLxAwQ1HKQWIG8fHxRQ4tWSRWZ08tf36KI9CPmYVPBhHjSW7NCRTQcE3QPI+UHCr8jPpGMkTjM
a/f1bayUVAREZETof/b8HH0L7Oy/kMgwHy9RhpSLigsToBzpEfkF6nmetpQZlmdUxy6nI8rJc/AK
aS96BfVqa6eMFUUYntPuSvag8D7WvFAa/pAocDwKipfLOctMWgqpK18gpwZ2QSK2KWPeI83mo2V+
9rqTqTmIlFLcnKfF6vqP2QFMJ8myKPigwUsJsAdJdSqgQ4yxYoEIaD7/+BzxQwNgmzlEMFkKgvVj
opFsM2jCxLrgfsFZjcU2F7cwO5bC+F0Mk/TcV7QmmY9+Ufr8lUQnqCpiS4iVg/4ghTmzXYLRSzdf
5XaLfs6T7O3lV3Qe8OFMs6OYRDnyVEjowPR48a6OeE9R2Y/sUyrurABor4Ee5VPr4RRjm4Eejvcb
2GQZoDDsiAD7X4gVv6r4Btvz0dbY4Bb4w5HDwfAfIFmc7prTjmgKuPVIwJYdJTgAscORKy21GT5h
gUAORjMWPC1kBj5FYXUGnYV/SWKnLugniIlkPj0ZEK6kcoRRJrOXtOr4AeFSPULRZkEQ0vftbwf9
dysD1gBSYF1YhmDa9ivKQz1+TFCpCeptyX7NFrCWv83YjNFAHO1LoJz/xmTfqI8xmg6r726LMmsn
iupw2REHlVmGXyBMFgFe1JAWNEeZNYkJdmv5fh7Ck/oWrd9vhBHorzHco7QeugVik7+J4uIJnUQl
DfaDtwAKpYzbcwDTABeJ82NXbuRKIBRy5TGbBXh7JrcQ9TaarPaJLvgplWzAIHsdrde5/Y9Z3tYB
2bmTNCUwGW0yQsfw9MlnOY6Uaebnk08gMsIH2dwnfvtoZTkt2VAePb/VlLGz9BwNvhZktDq+kRLe
ZqvWSgtEI5mV5O+u0TkSeWAe3b+vWCg6w897jvhxKEd5AJSzNtc6lpAin8g9MQTfTsl5REgS17xe
c7knuHQgyYj++MXhPgO2ynNbtD5qoO8pPZz5HSxEIA3ipWMreokuUT4TR4vY90g4k+eD0wKnViTT
pFbkLK+k3MC1LJRQIwt6hXiD00dAA2fsXHYN2SCrJGzIipFsIG9rPDQwHfHqY2Pax63beePvTyzF
3e9lO3w/fhG5Cko+q/gaJutsDg8W+Z97MlgQzjk8C54GtY6oWMjxvDIGXaGwEcmuWGODh14s8gUy
4dkMzrP7l/VNHQ14O/pmJa9xhAbqJ9tBPx2oGgSE9NYvRUKcYH6SXjel7tDd8RlZ9vBNoAGBXZUj
ggG70Ymgl6IRhdCoU3FxAVuTDHR62V1OJh+dDUqsJQ8ma+vASAvyUZ4Ay0ac1XhD4Kp+iYxU+r6i
Di+2CiuVxu9slI5SgX0y3YrH8mciPozApwk5KQVXlVYpsb+M4Y+b9vkIxhnX0x4wrkj7kL2Rx0Uq
EtESG3UwYE5F0nng0cep2SG0cxCXI07gzM1chOb5PKJTpmJaLwIITTUglyE2VvThFpeJksqLx15b
5VsplVblb/77IgVivPQoiCk/yhpeExkNgN4BEWM4NWgYBCjuBJgMRtj6uCSRYfOvXF1qJ+MkxHEy
c4y5uTRn2sFak3ntpLmxHgBqXWUN6WX6BghQVtpKFGGicfRfvKFlBWAucE7Ob/skoE6I7393VYQU
UX+x+3r+EB0QPlHrnERnqxaPiRF6kKLGxOLRITE3f5qdOtfnbG2D/IoMC6yUuoqt2oSo0kXy2pxc
ks9stCWNGq9UV/PEBhOvbKKCmFLfhCPx1A3LHd72H9IuDguS97monik0kk9SkiSBQ7s3KmcQZb/j
zBu8JnpMBHRrLpBYormtLhjlQnB+et4y5cVC0HH43gsxik/UpTzdI+0NGbGtyg1Ih8i574h5QtWm
mCiROWa80n8ZDkeBcba1o3a0jjBRX4Pdw93ABHF5WeIi49epehqDUmwu/xCJwt77fTqvUNNDM6eF
FeKp4Xii/TJrNCDIAN0TrONIuQr/HgwR0RxOFT3SLgHiQRy0kuCMuIQhtJK1pTq3ZqKKEVDnfQou
DIp/jwWySsdN3pb0UpyxB1B4TI86GT9dgm3HnHbQIPqBZxztHMT1G2xZMxpCzoWJi1+Sd24EJRhJ
myZkGrqA/5y3YnxT+kYpAoSxiVgTE8A0HKmJFvH132g2Wr6S87RLmp1EZwGlhs7mN6jILql9OMbb
amb0ExX5CWBD7DqohlTGTvzPx4VKLsw2N+8NYByTn6nIM8Tmyg59gsRPQgkWdkkZGDM1svWoSWRq
sApzVrRB+QRYh8H/pSsnnk2/HH2958CMM+5eF2vTV1xOzpPnXlloi2p7YOaC467Z3id1dI+QeQ8h
E8w6p/av7iPoTYaUHYaXEhr1Xu1CyfNUH+0IjymzWff73mMWk1rHcTpOX/F73i/U9UAcIMvnCojq
GBSoP9WJOqIFb+LSaFEeGC3FGyo5b6zZ+d95Q4FZjJw8Jkiw/YGZ2PoNbEMaIzRXISpwdy8Mp5Pr
3AafEErbxW0mRvr+dXueGv7e36JFJ1oRAD4TbCc5QvANjbO4J55gG0CBgE8JWFKOCBO5O8GVNJ49
mP3wYPgBJLaT5/xEYUlfgJ4B09LLfiRiV4o6uAcsF+mUQtxBeiNSY/qBf3O6cEteXQz+yHDJXw/u
POsm9ey8HLa4OX0mOh1fwbYQRccnzIhQ4vmJhgcWdl4e6BN9AoSyun9r09Fm1CM/HcjoNDIe65o8
CPgj8CWFEjVzJ7Z4ksTZ5L/Gxl8Om7xEJbTIF8CaLPuEvIJlrvh6XH/RHx//lvRrRJMPFj1HvziM
CtKC5nTb0cN4kRCfAK3qzlVvvv5cIDHyYfpPn5h4fmZJeT6JncW/BORdEn9ILAjaHxxRAXtU58T5
JhAojlVOQVrUHGTidyLOIzgneqW+kbyn2N466zPNQ5mYjivT9kEHJ6f1IDpsBMe/Bu8nVVZSKlh2
nRi5I3MzVsjP0NElOX3t1QVIYwlJaJS223pWEv8VQLALdWAmHOOp40Ta9NfSpmIfPQUIN06zFyiR
3L5mipp2NBmkTIvF7mQkBkU4R3TDSJpym/xJPKYLwUjcpiX5ynopULXC/UeHSTSgNiJiMYHj/vvL
skQEFimYIFm8VmPvsi6XYLLuR4TBlQnVDRwhK6kk7LxF2/75KS6eVmVqNL52zKY87zGSjUEx3ONc
uUwKN6M9gQ5XgTRB32Wp8bwhivGYIQcxvfX3ybsmrzH8QSqRuHmj01gAmASDOr8XzJlYYPtzuZx1
WYl4AXUPKS9PsLivGmlzBZTr3iFpds1MVf9+kFbrzKYzj9/45s3yu+6robD+LGAkwuOEjYHR5wNU
LX5VbdJTz+sUk0NV+3g1eFfMAVuUkzHtkG6oqsKTKX/Go/fm1sPv7FsQrxFavfezlFjP3tOy5DU0
06LtJ+9GTbKHEaOUBiufRySfEaDJGCh2VOQvGoamupYhQIahey8nPeOofzH4xKDEBff09mAquNn6
j1vvatfwKc8u/ffbzBKpZoIVdUzT8rMO39Ia1eVDUfrvMptRsGvakN5Oz1xaPmRprjDExqIfEFJh
biMYLhySD+R6B4DibnvndmRXbiza3g9ND58Mdvx8ekTqGTa7QM/oAGFAfTD3QYEXjfugYzaju0CR
R+9y/KlRHWZqt949W8CCELFbvGRBAFjPrxZABrOFDg1uAM6+SJgwbD+II6KxNsirJ8iONqYFT74/
WEGptcFnWednXy1mnKJj+rAtp0OuDrNbO1NgqyBL28npq+F80SgmGDVrnqEsnaP6neS01sqgFp4V
6EggxXB5f2eI9lKDjZn9G1sIK9NZUL5fDKzVaDrd8sMZVaKupE/KM+L4lm8bU7sFReNlzHdgNJu/
8sB46P45H/zXufX1qM0s3wRLxsyC2SCSYRy9xfrSFF9uD2Wj2vbT2D44WPqlTLDO8k1jve2G7kmr
4OM4GQsrnodnjrfVA7D3GtxNzBdAOLndr1Z2dnftZNwYA+2Dh7kaDdF4pTBffKu/5WsWPMtJ8eyC
dmwET9Do4uUPiHWeW0+7IAX68WrrR64o9bA2ac9t0N6ygGfY37bXYW4isMRNvwMitujLtUvvs3hp
TO3e7Tfv12d8t422H99dO6RgCsx0ujCP8qC/kcTHQ0VRAMxvZ0gM6ii00Osu1C+jUlGyoun4+mzx
ZLs/0zHqizXHz/vWpbc8T6VqPUgFvhFGIKmIqUEHy41bcDuVUu23Yk4IXSiV/E74ar2w7qoD9PgR
JH8E5/edHOfzpFxhCvgsxkiz59S4MPR4OGejVXFVlhe98TENG+rHtHr+E4tS6/61+Q/FgMpE6kdJ
z8M+nwJudSbosq6GDdY5zQlRcndEeqYbnvlav+SvDgvhZx/nY/zs4MbdMsVXtLffkO/JxffI8C/o
6J7vx3s/DkdXCjK1RV0YDlQ7Lwq/xQ3TujDXZLeH95u1St9teVOn5R11qfqNJZYno7ZDU7uoMNve
3g2gUptirWDIvnwGXcWHfGDZVQfjHpPfGw2DzK7GB7Xu0LXGJajHZ646J5enmSBLdovBLGWt8EpL
IYH0avRhD2ipRlcri1ofynPfQJtsk9cjEx5tH4tN0zCzi9YPh805u3nzJ4jpTWTnt41YxMN9DB4h
ycj2Q2Bt4TeBzGS+fIYhwJCvBYgHPl1dfpE4ZibQRGUbVb5zjtsFyhS9N3ro7hgq7d38V10frob6
dGlshBS0xXSqKjO1dRSZ2YvhzdfqjYriOX/50uKFSq6KNVcPDrW4PhHQQC+Y8Ryl5f+61UA34N2t
njKBd6T7uE3Z71YDmFw+xtMBDkRZePmV8rkIsWbb0iepi83oHhiGtYOSZ6F6YF6VYPx6BS/pEch0
D//1zHDdx8TqivkItLtNTY4sHKVLUi6w8MqAswIkhr3EmJNCYht8UEVnonajTyTE2B4i5DIN2D+8
ev9Inn1wRdKifFzovrSDkSiWGXdXCGzIK/dLRJfdCt/isti8HN7Qxgf0LkXPXGf8DqCrMkPbcMxu
PUaKk6/t1bfLI9T49V54rx5ILv941lvzrEsOjoFe7nkFltucu6khGZPPwKh0/bRvpxtn84WzuaRH
QGvsBl3jxv5gL9xOTBkgqWD69UVKxo/zrNw8bkWkjKRQ+PXO8jx+m4UX5P9q+lRD/mPKKJYFlNoq
fVT9STMZMtDPP7NCfnR4BKg/I8H29Efvb0EuAXSg9pbx2zKenCQ5aWWzk0eE16XcGf61r33rOvs8
ZXdHSTV0pE/V8+nfy7MPn0WtHtHABJpZ+vQ5ntIqGNUM2DGcNeADbvot3z4ujm2Oox8ix81zgwSx
aYDXIVBnZfdgdJH44CLTRZ09lvVL3L8hW5hmqP4YLPxPQo3AZT4+n7ios0hacnI3CRnhg6+7lwS+
CuuZKg3YwfyoQexwm2EC20y53svNSrKuxX2pd9i2nTql71Pe4QLhDHxn/rw3sbMj/8miToZzjuoH
e0dBOYZNIN1N94GQVfVk0otdbBznQV9hb0YAxrL7zty0I68GOPva8YMO8qX9H0vntds4koXhJyLA
WCRvLTFIorLzDdHuwJwzn34/Dha7PYsddLstS6w654/BFD0Kbad9L2ZzG/JdFJDr6ljFVQ4pq9BZ
QUBFitW1iAr8KWJ0szW1YYxCLVzcjBrA2KWq7ttTTkc6IB7qK9dbEFEnBBk8I9Q95X5tk/OIkjFL
/NKPgqqF9873t5XoR8Af9ZU+RmesCGBiUaLHb4EUH8H1u0+JXuUsYNQ4Sd/9WHk9Nyl3Q/pRWoS8
AiEU6jXxCWzUBcp48N68whS2i5XEW4fRLbnEu3hyM0zD9SYGo7VM4npY4L9f+ma58WO902n2oMfH
k4E5s2J9ZiT9YNfvdBNacn2Gh1y3vTFibx65oIhuZAbZvj6dbGAb8gppsRmC5F+5/c/avUvEqdAj
z7yllW8+XlmnsaAR95Wvsm71nKKF+XJCzt471LEmbXHqjuYr/0H7l65uTIlhMiSUgtSOkLDWoEwg
t2fLuEoFBAA2AqKumvKCWIDccbIkvCX5sKbvsYMgk79qOzrF3Nca7ckY4uOxDXomZIOIMrJY4B9g
WoZzRITlMIJihNnJ2B6fLmg6REI/nWLcrJ4pgc8aCFDHR03+7umsc9OoOtmydBhQB6kjhk6Af+A7
uXPpuYk0istoILOJnKjuEe1+pa46JkomqDPMFl1x4GdJDauOaKU9v1do6SmRyEvkjgLpD+arGQyf
L/7Loo2wWQ5WLw4V5xjmI4LgF16vs8zSSTN/Je1J4RoK1X2UgcDQAiDBP9aUTVCntqFLy1idByQC
/N4q9fkvLfaxQh+afDQ3bmasKeN5NmHkjfTdVPneUrBwHI0WyQKOoPDQyu/ZyuEcjh4tmqMR4gL/
q+K4jUwU9fgTyGdK9B30EwqcYaeehXZWiH3TjZMdf5viMPVvPV9N7/E3qpvC2++H+0re/UJOncW/
4EMcDWjvsQs2DALwxLxUO7LO2b+CIzjJyS6cvJHxKgal163Oh5zslWBr2lFm2iL+qsY9HDg++LNa
49NNQIRbi06Jvaq2GO5rggpcIcKLzpYX97pTU66ypZHwocihClHaN4vfy9IO4T4cYcphEWnztRPU
8RqfxA5Ge5mD5D371x2llQ6uLYgPTm2IjpzoW4f9ABYY1QS9/AubH2E3Xjb80rBD5PWr2RyIWImU
ryVTvLR+xfhSvgyIGNTCS3Ggt5lfxhTS5poXn9X+Ym4JO5b0ooNqGQzKOBSjsgxmA2aSil4tP/Ks
xOmeh64mWGpRwQxs1Dnlby3/JWGUh6VIzdnpi9hVi9M46G6dl95CA4dcJT6xECRgVfJrhbKCtyDj
x0SERMe4IJpTU5xSbP52SAkFnGtFo1C/1+Jbmv7kCT8F1BN0LBPSC13Tn2flGUmfsUAjD9iZezWm
boXbY+UDLBPiz/uGsOjdrqa9ZASqlB8SeiLkBlOx0gKCopXCSfQ7XPITWVkUmPupufqxBvgvaxBG
kSV8cW/E6Ge95sDyDf9qaDNgMjb3vueuQZ0p89YZqo/D3FdWwt9lwy8q3aftAINaP88eDgTTbn3C
d520IC7H2ScGh3Tb+fG510zsguZe7/81yyMzmMFAeKQleKdlJ3nVL+C8PL3qQ7/U8XDIKOqNdE9h
y6o+oNSVr9Qcb/eGvbkmKCmV9wTwjBrKVotcg8rvqTNPyhudY36crThG6mMHDBmDaltEinc0x/by
+7JYH5zAn9GYfilIYHsFzL+Unb60Psc4+wQQapOjBTCZVd2hEahEFPIWdHTfsZ8sGI+xF5Za7SUy
hZP2FYNMqb6L9JgsV/2/JFmY1h6jHR19OJ9i0KvUlxZxVJFQYCeqNenMpNgTVE41jjzz2P7wOCb/
MAL9iXCx9IJtqgwIBlWBqAsQjtXjQ4+3y1B3WY+Q03ZPbd551kY6NP2hj5NjJilHK449kT3bpNhp
vOZCAa4gFJeOTTWxvaFLfEDvpDyPa3Nu5eZcK/yvmp6HxAzqDkVMhBZNh5wl6LM/mn23l6WtzbU7
SBv9Qu4gSf6eiggjJXhTFy6C3IJPEjjvbK1OulqOQqo4Oxkw4aPJ/1KGYNWJ0yv0URk/eXfUSLzr
f4UZhZ3s6oUWSDTdR8BqZ4VPXE9u75ZQRpyzFXmzLE5EYiqSTqOtC964+FP5rnOVTerkUlCqdNRB
yrwdpPfNF7vDUgB/ysW6I9Vntz57hsz8c+TSqqvXHHIR12WSfCA1hE0sjZ+Jhy3HQcSpyPkd0V8U
TYLNgki3lZ+N6ZnW6oXWs52toI3YyCrrzAoiybc5JPNNQmUepXdBp4+1cLbzGEdXEvuz+DVEMbuk
j1CqX6UhfZ3yD/SFhTa50BC8hzH4iFU5hL4DHH9G5hd2Yb0K1PVlwm64Wn8xJmZlsje4XTSZ64M8
L7bj3vghTYkRo3fE2VAxC29jIULKgsSW7F3R9Tcqoz6mlD/RXSb0bMybI42Ag8vFLycEa9k3HbSQ
qxV7NU1xhPAJtgpHTo+nZqzxIW8eKNN2Z6JFic9YPNyOxUFu+AqgAeht8FGS2UBSoPpt9xTrMTrN
zbKzi2tHDNU2FNJshknORrph5t4q/2sIZO/dyabRlrqlhd2K4R9ZmWdY1y0UFz4IszjA8ACCkPP6
9HFf9KBEy00HDtC++6/FThw+50RtUDeJWKTR/AkkNhGUU1PbqmX6qal3hmDCxa3RXmcaKPloBIyr
Wycam5vXyO3OjOW9wWtYySOkN2iKgCpL+aiuEj3YVMdS5VLuB4Ki69Q6s49AmgNS0h/EpyrD5FGo
8mFOk6OhkJvU8dTQw4Z2SV++02r2s2bidgRNmfZQTNVmjU+AxnYayXoJUV1bTNdoiy1oL49Vei7Q
gA6vksZvu8npfZh+z1AXcmaeAZTq4lFaobcypUQfTfURJ+9JLQBfLiMR5spwsKA9TCr9hrvBZqwB
j0XGcWAMMOv5XHbsxKqboAUtir+Ms8S6F1RxZQWG2kiBbxPqjcgqYG7z2Bv5kWS9CWDoMbEzr6zy
MZYNcFT0SnIETszjpoZB1/3jxD7yqCzE60yLHw/aMS7k01osdOdQLnEiGRJWJcaMF5qEn8k4/7GO
dtx5NcCPbHJrOXxaUh7pROp8pE72LFDJpi/7pPzDb50BIUe6Hu02DqwzBS8YgNGfTL9t7rhsW+JZ
s1m0VPb21R7cPAcMk4KFWQSHpKDACQdn/zlhw+1/SeNH2n4O1XuMCI+HRnvmheUzRdmEfWJlraPH
5lhu/JV775yvyaE21YNyo2vLXeLrMujk0QESN7xiL2GDMPOvMTQPMWd5sjgUswI3YrTkV2OtARJe
hSlHWzAc2beFPQlPaWhzT08aH5jLrD+G4m8eUt6m/aGYwi2iMwRtdelHY9+H+i4jMIiiC6/MkR/B
nPPNUdUKZkg7m2dhopuOFFW2iHnFXbH+2aYO2MJyljur5lCW2LOP4STKaelYdr613pkC+lhGZDyR
1u2EUkrGAwMc2f87y7zI5bttkCYi3pQteWhqHItRUOXVIAvmDKZCbiZUuyRzrsXERU5msDLEls2h
Qmq0LPyoM1fmJ781UuukJ9OvQ8BlX2Ac2MQ9hE0zv1F8udo+Ydqg/rG2Xnmi1DynowKnDDthP2uk
DEhXLVxuokepgn6zuUvxiFdzn0XauRQ6DSTA6BQhEtFsz9J9Lcf7Wmg3kCuXop7HNCr3VEtvFEVX
LdRXqQaqRqh0r+7HOL0MgH7lFQtXkXo54LqIhEcLPMmCwwvA1alp/7rtZ3Eyw8Hnn+SSEDJcVlsa
h7FvzXd+si3Pl0ItaQWHz/XDAFWW5QlBihsHW5UXjQpEHRh5e8zez4Ux+nlt+YqRHUgkh2jGOTeb
aG6uMeFCNTb45SmhoerxfE0xHhKEA630a5G4U0dCPMVpE5fRRFkNBZ2985sJTsVUlmS675ZbgZSi
BjZVm3lr+XOUHKKmOFjeZz2lTiyYfcL00+TDVcJBqmn+ERLDKZ6VIR46NRfmgqJeTZxqm8Or5By3
aNwTLbjGXKarNymZL0C7+uI1VKpDqys0lmfH3iSJIedz76iNwqsXp8w0T5GBp85UnDlErwc/qOvm
yZjJtY17OLHijZUyKBMBn2V05kHE84EB62Cbr4Vl7wmE2vdpTWg+7xvVIpNdHZNzNGIXvMGZzHhr
WFEMHvoIjMYWmnN70N8b1L5n80h2VICaO+WSc+ZzDTKyUJtERXFTeRb8WsHalSjvuvZbvkZBPRL8
cm/hINQnk82ATXgvXzdem4ufbFfRl47+tDNeyrZe4duDSi66PTJr6kxzHc+rehpw0Ng2lSZerkuQ
Ds0jNuu7kRQ3cXiot8ns6BmZvUq7mIocpD9KNL38jsgwVt0aymPjcifZ2g20zKnENgbKBVsniHUQ
gQungNmZEsylRIqPX5hEwdJArsriOCFPs5bbJl4GS2LZ3RdKdgUVhB/L+9HpBstLSsOl9Uimk1qr
nZgFOLRvdcmNP/mzrycSP7KPEl0pIt3ZrC/VYpxJV8JyD8cgB5OEZZ4PGG9tdWY3uafQJWN2ieKO
5TG+Z5iQ9e5gE+Y5CYmjRfbHtfDk6cWkvXxYPiUIjk4k3gzRkwn7xeDjU1Mrt2IBzDywZC86t2QM
pprF+jTzdnXcY6u9l+N306D3vrvpJlsiWVUbedSgcaveTCpw0Gzqkofdg/cl2GikRFOoAO7PqjFe
Z1qG4d5eFB0H/5fEoIGsooYz4TOOwnQ3qAiwlIA64BwN7bNqSQXzmJgT8r4ax56vhfI3VNEHFzzB
EG2ELIbaI17rI7mzFlGpXeMKRhSZBfbFmFYHOMyeNZILUZXeRtXXX0vghRaFfqi+3PoXEPKw2yc2
qy4BcrwGMFu5h1bzgWqmEsTacNY4DHp1vYxhdatj494T3Z0tF8czv4ffEdUBQ+Ro91l3LRg4y1NI
85QpkO6pRh65NChjcJfPRCHPILfpCfH6GsdH6mfE6WLC0ImkFyI6ySAujFmyMToUN6LGlrXsIsL8
itZXX8nc3+Dy9dK04aXq+qvQEYmPE/ne65Xb8dq27VUbaY9QsVtBD800iNMg/7ro8bPjPsjb66gl
hA/jVSIHTQwyG+9LA+SEQkETrzFlgwAVdzS2sqWcrSHnzdLI7Ofu2PG295riSXq4F9oeOkDQ2V2u
8GwhHpz+P4271N8sZQwoeTjJm6kBVLazSk//2thVm+FvCv+ZsVtn96Fe9mo5XqR5Ooev00Wbay9K
EooCqCrla5apl9Eq1CM3LvLT3LS+Xam+KYd+tqKQ2NnKj1wuHtVEi/aw9eSiD9eaUi7d4ApsklcU
n+BxdqE85yh7ltbwgDPadfrHtAwI71/j1PTIGGVEbdD4C+lm5dnNBPotKIOR1+gyxL+71En5aGej
7JXZeckHxy58UaCRF91Jl5NjM/h9+0BrGIZIOEkmCAMZ1mHGJrf0Zz3Md8t1tYZ9y2CcFsi55Nob
yfGnxLXRWXp1JAJXMJcXup0RhSyhvRPEMLjpNnRSH6IhljeGQ7lER0TvJiKQ7NhWKCLLq23Cu1FR
QPCjrNEkWcOsv9q9W5pkdc+OCi7RM5Em0qEkpEaB2K2OloZ3r70uc3uZx/qc/sSm5iwJBB2UbvOk
SKgz2+Ms/6r7cCs96RYcKPQlyBqWakRTMEXzo6/wXi5kZRA7HquuJwGLdQAdoEZh27jT2D/H5Qrc
yYTW1QTZ/GSkaa823DIMPxf8Q+47n1S3A21Yh4n8PEFHmHIPK8JEzVeRYxol6Alt/6SwK5Cs0+yL
4T7IAjIzGNN1b5YI7YGu5MFbISO08r0sUc/O4qBZl47FawACg2wcqVpnDC0Encd+2z4agFLqlZdb
GuGyMS9U5LKkA2yxuZTXrpcZdWcvRy1HMQGQpmbcUd/rxvbpdgVgj81RVwAu4ai2/kmjpydzUHbh
ccmKQI3EGatcjXq0WVw56i7QBjuiAElaGVyOXldGMDBbsVd856I4qUvhhskfUSsnMeun6BtrcaMP
fNKJgbNfU6uGkM5PiUoZkLoeLW5ZyzSQwMwDJd7jyGDTO4aVIACYHCGz8/P99wI3g4SFeEPHN4bU
pdGdPV7h+LoWGkp9QrX/bPfW3MWQq/tU+bWxJ+HoK8IGey+evT+WhyXpX5uak4dEGN2bzOo498vB
GEivyImOeLXgxKytccsdcNfb5pdhERcPoII5ppte1R4XJLIKEv1wE5AphzAZhUWVVafBeu/CvzPP
WcxLNkJHmUhCL2mliGdXIdZkIpVQstyYX6lJ+BjTJ38LFPUUVWdZKpk0kHOVUlCtatBFdZDinGB3
Jj2fDHvt3Cbwrybwf5meuGdWA4d1Iu9FEWTTMd9q5dBd9lRv1IXFOQp3YL3nsRTUyNm528DzX+q0
9iYa43VY0FD9yPtLJZU3aZUvyiPBxKkifLjhi0YcrAPiZvh/QBl9qvtk+aTQl2zBX5qV4DV17kDd
PEL3XjvoiLZIlVX4y2RB42pMFAPwMSwwO6WcyfvOjPctYmElW90Om5XOSkd6omOURw7Hh0DaVLCG
v0ab+O8lLUOft592PNKT4qf4EomG0kQ/dR12ohPzV731+s7jwV5+tJqYJqX3gedfVnJEco0JKG6v
2HKS7lqF/QGpNAaRUPkAh9+J9hgZMayu6YnGDyOqewA9tg8+pX0tpEPLYGSKV0098KzKOvhreh6J
Ac2Ro5mwm+W7pf/ESC3kW4aFY00JGe5O05fE40uJztjvlajf2xBuOZST6q9yfbGw9SvtnoQWKK7W
IO8XAnETZ8C4tay5B0nzCvtPVzSeTNFcQg1QCuFIIr41u3EXJLTW5yYyl+9B+9PRcr6x2GKimsDi
NRjMaFh0NqqOBVQHbNegsMV4Ms3nDJ/b/MyVdDSq3wZ8kiA0dYH0N0kGXNEZAdAjWBAAOQwrjXnY
ZJKGPzUHeGbedKTnhykJMvNNyeKbVDRXyKWJAO6Y9r28GF4FU6nqLqvu6lTPlmrI2TaDXn0A0l1F
uF5TDuSEtqZ6pyKvDL+1guDeBHHqaQWMj/NbJeF9Tt5kZOASK/SHULODtGqHTuP9oMu3+qNF6nEd
pGMjN1ROLye7JtqTYXo+yfrqNs10qJGFJrjQJvMH+tpRFpTNYUZpj5u3jDhACcuSY4bIdcufWsCe
6E1uiqPebcdQQscBjaoWwkW9v+BkWYilSNF7rQ2FL8azyySvEdauX4znbE3P/2btuXjQuSHK+5I6
oTGcdYmjpTqN43QuICxrxOk4kT7y7qQtDxUTU0UmVbazYEgVmE9pIq+YD7JuEiuBlhJEbCDct/sa
qFKX1SHgeH3Js8hVZAh1zqFd0vqD9G2ar1TQ00VOYVk8gCmYbgi3n8zeBJVeSp8knb2nHxxtNpj0
Yv/FoCyN2V68lh8FD+FAMBYRwAYp0iGCqfK06RBCvko/BYbm8RjEeJrHnakfWx9uBAXT32pJ9+zl
jipYeNEJyu8oOvZVR+oceB1qyxDnHU0NySGbxXFurVP8rqvhrXdWAAmdGsnu2nxy+CuA/IZ9U0nr
qho/M4ZAPDNln6rjcaM5czBK3e2hb8y3SMLUy0/8IIe6t1KgnFbvEg9dCIreL8Uxx/UJaEUF1Ljv
CQygRcHYIWN7+YhiIwDwGDTE01LQfZYSIjYENmvpx0LewcDttn81zUCdGz/43lOfcuiB/5LE8DKi
tSTjRJMvgAc9BG9y6zNUvCieCqAoEIiiWtNJI5pmwudfkg4orf2cwFpbeif4jdYm/+kZqlgzmDoy
g+xf6znFHYsOqdiVE0PhMeLHi+0bq3zIAk0KJn5XyiSkKGyCbybIZLqAsfpmc+o5SJbwO8WeqRfX
gtzSxOBStB/mVhIkT0dUA/c6am69H9kIi9Lkhjy3taxNp0KvW46GrSUGaivsVv54vxsxe/ZA0hdH
mjKVflve6HN9eSmwcE2AKXb8AcTs/zYhU/sREZ/xVKT0aSrNg1ykrHWYcUfdciVO8my3ICOquIdz
7mEkNI7JBM1BvhpcHgCac0tR4u73jAx8p+9DdqQ/0za1VntIcZrlCGKLZ1/w0zN5fWwFXb3/bVGQ
BhYfEWBPWvFOEtB4RhgYzXCCouowG6dAJoAChrgaZIW3SorekNyeAoMQK2c3KUcEm70UmKI+Q4mc
JwreNXPyKhUnrqWhIVhA05EKksXhGFP3LMT0psTJqzY3JBQVNmkUM1634VDBeRn17KQx42tbogNx
RPRu9PADCFNrcqpLUFxiU1j5a3XbujCEvCKsW8vwmnML9XxIRPi7AXTBvUG0SJdff3N5b/FJBKtL
66+2u+FZjD9yiO7C2JkKeneEZfLGOqU/hlnvw+HebEQforo+JnSkf1M1J60/wlLzvZLfr/KArtiK
XsMVc3Hp68jop7x/2Nn8TBzZHE55JU6miAIloqJ2IG9FYBwwPggK2xud/JG3MvbbKJluSc2qYC2g
X7iiUk8kN2vCb5STZ1MMMHi0Xs/jXiT8f5CUkDs5RwNoFxFNlxNJ276N6JDAWIHqp2FWUuTCyyKs
y5rqGuhOBEKVSafajC+qPlP925Z0DqiVFmKmaFlFUYAUXdDCoruokRvqq9DOESBdU2aoLD9mRV75
IdEuhvRptpCc6Am4U3GblrIbRgRbkljyRWvpvm5omGtyJ+XPFRQ58gxP38tWtW3SE0PmH+KcPv9b
sOiE9lEFI2Qz6DL6AJ0cmNBAUzYrEGKVZ5AYkbB/N03h2rTKDKCoC6wT6aslzwxTHQAltLnMEsUv
axKEtgM0qyjK6+zcWFUAN8l4oZO9PbJ/ksnAIsPsSD8MieEhBCzlfZyilpx+RLbxpjO85ba114GZ
rC/rZku40u33zlZet7bFAvSNn6dVkW+H+ITRbNgUd5SCoLE6Ez4Skf+GSFI23zVYhk4+pWpCQKEX
M3qopE6Oti/s+Gi/rVtsBhzJjIY/Vf5TxcYfDfWP/dw5xadF+BtMbwTUjbi/ozkeWylKeTIdJU5C
V4bH5WFWYNsb619PyBY2NHTe8onpy8BSJCQQJvrOGkYe8GIBb9Exo4zl+8IKBZZ7qzIycbDdcU1l
f7ltt6eJ6b20kyCyZVI5L6tJqCAvbPnMumIngETLQKN5t+q6gJiPEmnjZtzWkXysINwcH2V5iGXp
sYjxrl0GFDG97qlgXhrNbFP2k0dfKbPj2CUXWyZXPCxPUehXkE9hAxXCxAo1sMnnupwwx5PhsCrN
huJ3kXow2iAi735IWSbX8wbv0DdTP/mAy5A18UknQrjP9kiuzAFIic9fhJCtRjY/aI90Wk4TXMKi
dC7KFdJCj4IzpO5LV7aAQNCkNjv8LrJGcgfV3mz4QF/7zj7CrHirN4NZ538N81mhWdJU0lGbGR0Y
fdrdo1LQaUMpqNxRkyReqH4hqBTKLkav/KeRmiPI3al2AFKZF2QEdH3NKdKbO3T/BpUYUDKI9jlN
zBxfv7QR6V7FGc6RZpuXJqJ3sHCkREFCy4HMBevy7Sywoy3fQFZ0RMNYXixvp0/ubs8yWW67GERI
KU/Ik/YtW2W8OBFX3crwHJI+bD0V3bqZTfyQdZZytqIe9hCFi5Z5WhcsRAIW4UgBBcsCMS3qRjDy
Fw0k2VAH+jsYK+Cp4qaAI1g2D9J0yq3pRrz8TnrTgVP55ibr2qY+AqsI0sBimZ9A4KSGv6o9dEl1
bJ2kHI6pvJwIZQ9UVQmiJDpTqH1etH8ydxI1Hjnanbqn99sp6G5BFsaXUVBT5GHmp/PiIzLxR0gl
xBJmIj9X6DZqCo3R2jfG9EEZhETiYQn+lcHNrZrt99AKsYXhcGS6z48x1XpDYryX2GGi6C0cCDez
sWkl6JDiIK8u4G4VOacRIqjvCHAiaQq/BH63oGiYa8ijepHVwFLfJwKFEszNxvgmFeabLUj9yY+N
Qtp9vVzMicXuXGN1q5lj2D7yFdbZyk8cM6c0q09QJyfbY6g9TFJ2SOvJy5DjawoRSXBY6nBQvpn4
1nvVe4xt24rCZGB8b8aHLXB/X/o2REQb90GET3by2o5iXXaFuuGGZGCDjt4NW3bpMPjw6v7iKtRn
Q4aCXsE4QeVZYJttZG/onj+5ZkRI6F0jh5UyR731sWChY2m5/SeakhEQ2Pd09Vdz2utQifojj8vn
Qj+J/h9WmiMcUhH7hDHIgooRrP6NUnEx+pNao5ukaseoJhf82mqku5KQ1E9YA1JLlaYBRIY4YO3w
lh1KEtvl+NKSrmPwOuIWgAv5AhUrOk68fPZbbIIlIANG79Hk2kGKAWlVq07faW6VIV5Uvwx6nTOk
Fxrwzpg5U4Ue9bMJNGjcrRsB75psvo5Z9Cap5HibkHPrXYEOLE6GSbnSTe1Ywy1O9m55W8f41Sp4
4pf2VtGM3Xthg3Olr856VF2Ntroryx11GmADA70ASNwsuuKlkWqazCkP6EHfzMWdkAFFHLeMPEp5
WwhcWMPGKYvuwqeOjoKXSfyeUAuZNt4DYpMbRfVKcyMxdDK65Gt2W9Ad9PlFRNElsSDFouk81bA8
VJZIcbFXhEXYNDlrMl5GJ6QDNGvNP6aKykkm/9mGTKB7Vwyxo84ET9gGGS8apqVCOSdm+W+Rlht1
NV89ATEhxqlcfpqT/jRL+TmgplSIn6jG27jYUG/xnZymGteb/bLGQHGrn4xclGvvjfnksTN6Q0wK
OL9mR+9Kz1xe9Hh611PjLW05eSmqYdzWaOullamYUlYVTk7I9zUBaFJqHgQJgnw6FAlu1B7wH4Ms
EiX2u4fOiZKCaMInhQj8bUE5va66ZZPBNS6HbBwImPq9FpVfYutTuosAN6lqJFGoQVml9xPKdBFm
R3SmCAntX4JYRXMAq4giRwessRA2t2l0yrbhRgrDYB7MIIepkLbDURPHYqQDsbGwKha+paTHznCH
FJ1mNxyHcDyO03wU0nhM+/aoFTUsOaFhYRc/bG3dyxkCx1Y+0fhxynVBWFCf+Dq/qiFBV5X6GnF9
dqc+I8M+4CW49eV4yzT72snN1WxW6sRyJT2YpQAeNAxH6g6pjPuB26MgxFgkwl31xrV77Msl3pEZ
XyGls0Ws8AC1KHzjzhtV8p9lmtfEuEM+dhhpCMKXcZypk0qN1dFmGm35nsgdNJ2Uarcmie5dnFG8
Ud1N+UfpMHctOe2MgIwhtBhEoDLheQG82n6lSNYQP+oUY8E7FbBTM9YdYj7upHDl63pdxXIn99nU
intkVW8kNEzqG7qY91ibPmrZvCYlFytMLG8vwt6au2TJ96l5SNbzFpByFOjSTThrWssrQaMGl9iE
0tIa6r3aPWT0gVPqDXNPAePsNYPwlM7ReadUvUawAH97LeiCHlTtUEsE3mG1LjQi3jQ0526j1cdy
vQiOkFShX2uWjlkZbi1xBZYADtVwkxhU+tYaof5RF3/8rcj/8hjKHv08lKYekd8dSgHZPjqaLDPP
Ts2CJSMkyN3ES14QZcj5Sjb0aDHWk+2bvFWTcbUM6yYjC4u6Vz5cC38/OaJzQ7tlc5aXbS5G8CWf
NUFyHPee1txNeDTmkAUui35nFOE3JAZhyMgPpTRxA6wG2fSG4UpPo2zfUIm9s+y+qzh6w6Y7YXKl
cTFuDXguV2rQ5+io1CPC+NR/K/xS2k1E3C+T+W4RECZ9QHS/IWyy4/jKeWbUPHQpIg+K63OmhZ7y
qnIJ+s6pelwTTYJdv/bTafArJIMFmsy+ec1hp5fI9I3PkJO3yLb8Hq69cgWogNOYArMwAp6lWnvP
w/yriChBsei5bzXiM6UPElb/1BMmRl1FXNkCq5UkARd5DgJjv41GDUJNXzWvaJR+JcVy1Rs6682T
mk5cy4euwt1W5L5SxNil03R6GxuyfNXCiRf5sbTGLaGcBdtSqsVOaKm8NnJxrwUozHgrZj5k37Yq
XFFU3pSQgL1mfiuu8zgTI4c9Ewy6W2VaZElT6f8D6tX/A/U6T0vipAJYlffdzrDTJkQY2DKhgjq8
iKDeqO7W924J3wSTNcTuUIBb0G9BMIkVm4hUqMiQQi+ZAaiMY/0hU/sTBkRGMG/nSzAX9M3FoVu2
z0yUbwV/bGhBcJXuUYx3pV1PmmBSL7BmwtSkFVaI9YX5CNr8K+LIZFeeoG84InsL13JL8m9Ong1o
SINuTvBgp8KfrMKPvKwgF415T1UNiuStF2CXBH9cZ+kOBveWCOHwpE7hcWpGz5o8JSb3LEV0Cz/S
WS9Q8zv9z1LCL62ok+x/eUf3ZYlpEij4b7o84orsy2Y9SeJVMXAUpDvr1UQ5V6SosMlRBFBBXLHP
moOEfWU8AuuBbr5UoeXLDRpTSXgSLh++T5zAptg3TOegy9lwF/uWjbmUqm2XHLlAl9hbQOE79n7+
pok736QjG4gBKgk22sFa4zSffIjlX/Ba0i8DuihhJ+v4tfkfAOMknXuc3QWIgOnJsv7JpcuLniG6
7BXValUwtBEyLYSra4/tC7AQIpniZHBD+gDxUnCO0Z1kra0P+tzRsN5PC/eOujfoiKnephIRxkry
GTHqQJYJEHpKaQfeOvuvQitXoj4Toi6FfgizP731KL8UfcAiP+V49ereUzjtpValULc5rKqJHQd4
kz7lQhyz/FKtaPSa2lPaAcskbTGajEZG9fDLeCrC5xChV4vm8a9Opos12VRCyUHLeKNmp8TKA1Oe
A1ljhstEULFmkyUUvpOcQ6SULdv/o+nMltvGsiX6RYg4mIFXEQQIcKaowX5ByJKNeZ7x9b1Qce+D
ozqq2lUyiWGf3Jkrd7xrCduPp/4jze/SoPlROvtZx7ZOshDDmeZWlsc8NEs628kkypuA/0bWJslb
1Hb5AEymUXV/LaHFUPLI5xeLt7GlHRL8hcI6Natzr6mE22PIV6rfeXq3u7/DVmKA/yBh+6MBTyvZ
hA1k0it83T1JUSoKcJYsXIpj8uxYc0E1qyn7amxo+KQj5EvG8hCpaMXwI/CPYnINQ/VF4lCiGhMt
bQZNdwS7SH+wlxo4nU04vzocDEZ85Guim8DaKRy/FTyS5SG38CfrRMXny1BO/iSjgm47Oi/tDE8N
b0Z1rzb8AgdKca2JYFkYrkoVSwfvMeu1oftIrgM748YXydGgA9BmLpbMbqevtl8UVdCMTJfNc5wo
vmDwbTIL/9UzjdJ9Mly1mjNnvTpRudCi1QTCkvzxMOnlWzSbr+Xm4qyvudHftJ/asByb1Qp+GWiD
NiJZQ/2hxs5W46KPNNY5XXNk46Q56m+LDbWNvXf7uQGs8eDqZpe4j7dU95TzSwuhKFQPId3z7KgN
zpKT7OjGfM2s5baSjx7fMpXwrPx3RX6v5aBh5KsY+cwOdJBJDaZIztqsMIEBfcruNiEuyxmwDknt
cVs+NdTdpz1PDv7v2DIWNeTDP0uWeigMKl0B463Q1qzoIKNAAS/7ZBEc8wObbJ2jTUveRk+icqnL
Qmj60El8YGVMi+6s3zP6mJtM8i0+3ehZMy0bMw0NlR4Y6VtWoNXWetB0/ghFlDMYO7f5Ql77xkqI
U5Co0W2JUO9bNunycs30zOv02pOW3lOVxcOvVVYnQ/spTeuVZBM/n1yB1cDmQITTJHgWFl+6pR9R
tJZEDgadVuaaHMl/2s0CL4UnS6I+apQKmXwYiaX8weIkRMgj5Vob9pl7ZZnTwxg0DnvAXYJ5gHlJ
QRimPXCyTlpmH0pkWlhIS2ofUsUEZVBxi8sWhiAVz8UtdksNOyJxQp0+U0Wy3RZXVlsFK66fLdMa
csOM3GKWIyNHf5fLnxGFME7v8fpez4WDhdzFvPiqDP2z7Jo3Xs5osvKjWJrXviluM0G4sXk1gQrG
BsAT3hghgr5dcpAgmx+TL8Yf1gl3EbSz4P6V0nueTZvHLJgQIiOwZ/2hIkOk4XIZFVgWqRyUlQYS
aOQlljQ5FeGXmhidJvGELK7pZnbGqk2khi0PDNmJ8io654rMzbEAtIQ7u+XWfKJhsUBtrBaMwtWM
yDMMvxTBtgpxtGO3lGvaoRCAh9iHlhxm59ZDSmqkHwWgZGkCPTWA4Uj/mMLmg8Lv4zBc8BG+qKSg
J9xuaY8cxR6+1Gq/Y+Zfse7Tx1iXB5P0Ymk+07IMpC/uYIUsToTdYI2gdArcSNKdLAZjJxzeRn4V
BQl2LoOwfIbNjG9ZJfDUXVnBoXn25SPSw1evLiJ3TGp/VYWvcVUXRR7QrABkKyyR/zgkW0AZzMGz
uTijDjEc68GqeDKnUUEPbcZplIfs8D6HHXCEpWIdrZFJA6uiflYyeMs+5UCwYoCLDqrG0wW3J6Te
eDmVDTYfYn5iUq8Su5wspn8LhW6UkpOa5meblEyn/LXW7Mq2xAmX6WOxmjsnykcogy9fM/QNQ9CR
clKLn6lTPIyCh67XD7Pd+iTbfsKpfKom5gys6rEx+02h+6oMFr2f/OYUVjwe13Ifqv/sElF0nL1a
X+gKZok3dF4TEuSQaCeNI8+UdJ6i16EANzj8MRooea3ka7N1UAcr2A74aS97LfwJ2oXWEkCAlnpy
WOzK8c9a4leMelcvPsijA8bEKLKgy0RHKx6CgrRTijispud5QKPPy2Neqqfess8W7Er0+bCGMYpF
v68+JjTbGYu1Mn4USuWWnfmYtPaObnBOUked1DM2korX1prxa3HEMDgzGTfb4mQYUT2tRC6Py0eO
mUK0AtND77LfcUdirJTmSAj5K7fpNl71vFjb2trn6TNLaGPVAA215CjL7hARMio5JZQkFuV8J83Z
5nfoL9EQeYmRBJ00+eOIMQCZV8LcNG6v8kT15i0YCwUnhoBl4d8M9X2B0KtntWuzxqvwZlZk9G3u
NqTRVYEfOJ1QoM6KEl17vu5dzuq6w6lt8kzjkniNav2J3VEbsekLN8ZLP+f/6hAiBHvrCdNtw8NN
6eGYvaR6fhzYVPfF5o17Tjz7RfSwcJUPxJxabfb7NQpWrQusVQ0a2w6g4GI2Frj2jdDa9zbnV7Bd
qVW9V+q/EMWEJIm2HNdGP/atjjKgHI0Rd8ZCBQlnJtNIjpkEyo8DHlhSFTDb3AZdWe+a+D1iJlZI
LObVt0TpKH96WYxBaUDFQefi9RANja/Ptl/qYxBF8dHuTjmhnZYjK6s33qMjOjFtFLBxJe22SqBd
e/xKEo6vVL3NVX8bdPMaqtXVnqeLDY6L+tN9BkGVw01h00mtg0nUKTwspcO8n4v+xl7tViv2dV6b
qxAXJDLtm5MBBdulmR8Vizmwuu6rnFqHYj5q/Aql/hgu5THpIlbEAPyM7lIW7PWiiyTZh3lKT3HB
zmfJgyqtfEz/LYDlxfgy5sGTsh9jcrup3w8FSUAbO70B/ePNUkoiS6SUEwYamQme9+vq6Nm3BjtA
01tkNMBkcY+IPXphNXiTAlk0YR9e1N69fTMG7KCrfVoQHhLbcvvZPmW0WoSVIzla2vDtqW/xXxk0
cPkl5P0icxXiwlH9ITPusq7eenO6NlFx2SxFiFVT7JEhIUyGzYLyNYEvkWcitFilvqtZfV26Gy6O
XU69AzZgNklHAb+0I4JMMjDuNBahwJjQ8+FHcwoHoqDzdBei86fJPOApPURVoLG+ROjajN7U0XF0
2yoLu5Lhi9kIDqA+L8+9hgos5tQdeproDarjJ3QvhvlvKoETab9fvlMU0KKYD2LSDw2Vv6w+Mbjh
CNRsVF7x2bcwi41PezS8gagXRo6zybVbf9FagPSRflo2v176d4VH+15GbWRf4/WIl0xMlE5LE6LU
2AYavlsWr6xVGozpDVNvvw2n4AyMiZgjw6l0Xlsg47QkheuhJWvW/8tQLWisfh/RWZG5QHdwEWe/
CzPzipYRH7zWWENAqNW7alr4usvDlKb3olxvipRdMfvO9kXu6dGS3nRTe2GmmvT3Ff1xwP/JvNiL
yDdHNP1HGV4yFaw6L7Z+fMtJSrJh20fpG694VyuzYyE3tEL4fbZ+0DmhElIfm4OxXlZjfMmeVlt+
5HpyVCACS1nNxMJ+a3rUBUKFaTyWprzr63AloSoSZwVVP2oMF1j0Wms5S1VybZbitsqfaY2oHxGA
cJNYPHFUcEZWnUo85iVY2BkoeOmSk2Tf7Oo7l59KKV31nCre+4tYjF2aBSF2TehB7Ifw+K7LMSFk
pLF/mI6bz3euQC1ud94zGyWiPjAdeus6ZtaFOxwcQce65B/qn8vra18eTZS70DWencXbT54PE5gN
2Bba2Ozm9LX7TtjrFMzjIfiImRzaFlIKvULB8IIYBTxk+WZjeyqwSmubCdBt913bOGxks0xxX6LO
du16l9vysR+LU9Usp5rLbXEtSID1uxqMI1JHyi6JVxX0LJo+BCAHY2fGV4WEead8pKwRLIPRrg+6
X8qY7W4Ti8nJb005kN7YDQL+IAC9Jh/spfcmtpzFREOgslE2grV1xwUWZzZcJy5txGBEvbSob730
sZSWb6u2P2s20zLVUrdiWGEXTX6IUjRqJDl5dbxUvo3D6FFZ8om3jGEU7+qO8wM3GzL9iRbtWrOv
ZZZe5b1Uy7dp/ESF9Xsbpq1UYNaPjq0g7hNjqjG+sma9YrYKi4eSz6/KkVQy1C1ceC8ncdUtcBoz
i5ccnGh5fXmpNDuow1vXMIRg4zPC9lmtzJjNfZobXr0T5w3dVwp+9nLLoM4MjqSaiQJiWo+Xa2hL
ThmlhxLMjJBmj2/GE8B6Zl7A0Vs9kSceyYxLBsDB4qwS0sF8N2BPpp9D6yxPxz1d5/SHpZmn48XX
tcntcUTFy6PmbDVO3zG27gVGEYQSZjwi4n3Kpl9xJxzHdsOIm4qXgnWit2tIHq45pRBC8tSWD8Nn
cQGjHxm0x0vHfj/tLGdDTCmsXSYCsx3LpBl1cN7Zk3U0p+KUSMMpTsXJggKPcW/RL9aqX/JUXEyt
u2BnBl4cp9dcz58ij1+nbryPNq2TMdaH9q+GWS/M0jN3zmzu+Y4JLazgobhCM3iWQZ2nXkraJ6Tx
zZrBJzfjQY1RI3uqWCRPIK1I9MjrsswqlQ1jeVmFuSchaJoZVyjlScbOsnWvLE3P4nSFv22Kg0mS
/ESyfHUw/ZVPOAtZILAHn1/MJPNVvJIRWc64uk1qfBUdPjfORqEQHFU50+RQE8BzjV82QVypJU+R
EKYi4zCsKGmDvLCop2koEQd1YYUT3YcK8Wfb36Nc9gvIYFaiOgsqVmu8GEGdDZY7zZM71WQ2JXp6
s5FWlryEx7Xrk/KIE+Bkl83Fqh9mEx5TItomc6/M3GtnVL8A0FtttunET6aJiCV2UVZx1mkR+rEb
lcCsuaR1jiCUeSmJi525n7FQrm7ySNLhYVc4O6rQ3Au9f9PbZzwhU4/dMY6BTU288nbSuvpKEhKF
B+4FCr2TIAKBKDPK0FEHPG0JALkicRPRQz/hx1Ajb6R2l4hCp7DFlk2/lcsg6Zagz3C8hb8whTWp
ta9JIS/w8FTabwdjP61PMut2xjfTN864WidC0OfmHT5vh51tIlk7lPtiM3Yisep20KnxObGU8zym
l5gIhrQ2PsqzXdtQXZX1qmQf6LVOKp2F3Htr35H2rlnolR7wCk+vRndlrzSqMT4bBhVcE2NIJHHD
0CDjyVu2hOvNpAmynnwJXSMPzw1fOfp6ahm3DFD9YM4oAfq9HaS70tt3ROi7nbV33aD/lH2kmN96
Mbv9QjWHHQWSCvmIPQ8shgH2Qphr2KPfV76hBP9Dr1LjaXRI+gHUpl2/Itsn3J9WdSjI4MFYoIGi
JeQykydpUSgkeqY7yQET5EZMGDbcoY69Q5IUXt0AYeXNXdU/7bBdMSxSNF5s1b9YyjFG7e0RTtdC
5VWtewaTQ8f+umfnyezgCWxAnpUq11rjrCrKW5FgfVb8ThLIeZMjbEweUE2qfK8yGWqU+PREZ6yq
da+dNy9/6T3oMldPGrexGDYS2EjNF7FLN8XNbayIu0kKpW2vRehzC+z6VAFSm7pKovpGKvyCX0Y2
8yLo/NAZBRuHnrxHrwJXLeMYufHDhCHUipjIuAxMtCPICBQSZ9SMBmwlM7oqQZYVvANAM3wu/+y3
RDUA26Qn2dG0kGh+jUEutLBIC+mEzHOZYv3alNF9amZfw9Q6qriUmlbArXKilJ0gY5/B9cEKIWGF
oMoEl+b5U6mIG+lmYMmwKSlByO5yydI8HE96jVGTIy7aapTVkCkmDhlTEKtg8WL12NjwBVP5JM/v
EMw8vaYJZ27P+AAleg4I9BRpdSmM6MLigRPjxVaofOdIOC+0HTCU47fFupO0ZIwQsjEYbmY4HQt5
bDHS8caGO0D8XFwmOeL3//ydOrKb4QGkUNFGoFJGT7IxELBYiABKRbwkcBM1nPuWJLvIvzu1OA/G
wcIh3bkm+XWNKBSXDPoQcplNJynEDvmeL9h5NgZ2dcN2MUwfUf1c8+6MhSyBNp+5C3OwvC58aGyc
jGNHuBwxfKrPav+1JCdz1PdYbAHZ4otwFSzKHpPzSwF3s14PFfKGpFn/mbRYgg5GdUqFdgCzpz2B
ag30WTUGpuCVg6u560BhbchEaX2TpeyC/8bThfYy8vrgn0S+wrGtNqkM7mVXVnzDmgOc/8dEwiZI
9QiriPi9JQEdHgqYDeqM4ZMbr2l7fw5sXoYqC16YXRJh8rk74cG2IkebXsfuZBD8Mrqg465M6RRf
KR8hdNZjb4i4YdGURAkBb7loSKQyhQId5zUZy+gb5k9OleXhI32vWfsNFbi2Za9xGlYGGgVS6XDi
soZL6Kpz+OiJEQ2sunsSR7uFAiYbV28VD9tPJq/W65K3b6hdL+XyW/VWPKJ8JRDFO9IhWF6k6qB6
xlXNXmuWqz0/AHGbtvvzkc+aU77wMEz5ngYsRMKFpQqRj8V/Ih0G+yrNyyGhmMv4bO3XSSOXV3VO
RRpxUP4WmJeEjhrOv1CPbWbRlJ0LXJN4dJbmrGEAYFOeNt/Lp0xYKf4i3nFYl/1mPyg5AexaOAgZ
SESZFl3+I/YZAlyWK27X+jkHghXVvh+PRhi0yOZdXrkhU6td7NMy+piaJwOYWJsjZCEuyM1UQJ5Q
VqO7uZ4LE7OQW/4z8pUV0m7SHhncGYXtdXaS3lRcN7IE32NlW5rTNZnxVXKepEeFx+5yNa52eohi
JkPCZdeega/pOFR+ogPE676dnISqyZrvY9KoROTmkTsab3TpGGI1sGGvxEgRavEPbLKFV8pcfU0j
Ik8aqaeiCfvLSvPS2v1JZmIi7Nf4t3XmwRhjZxooL8GqudxVPtAFsgZ2p3n5Pe90r2XvLYX7zG8g
wZFQ6nCDSLRagTPg7xiEjfsFWYuCZb0jQYS7PqbipfQixbFS+H7p7355EVX9mk79u12ijxBvHnuW
qRlhjdWJ2c7IT52l/BjeCilzKuU04ghauQ2tWD6rVnUxGLDz3uFjmvlLzPk1QlVSXgrzT9Hz9nrw
PyweBbzIBxW0132Upbe0kqFvIHpmv4lfv9brNUYpyrPXnJvf4mLmgedu/iQG3Rxv0aBStaMz/CLC
jumH0dhvkfajFxF/XJx2hDlb3CudhETbWMEs06VLoRHfCv7RflJPuswkMwcklsER7cT3Kgt4Yng5
5I+UcmDBw/ICDOrG/kdWj1bKhcHuJbO9/LJHcK8kv9eSo60E80KXDd1fkYZc56dh5UflNbI5lJ9y
wnxS+a1j3U5MlMur2p6ypd9t2o2K0/pzqNMzeZmL6AJJ3HOiGJZ0AuJInoWQdE+9NI7C5rPkI5BS
cqv8fOwzLIU3mvaoPuN/LQurjqfu+H9H9wTCYPnvI5cGR9fcgi/i32rOV2x9FJUhAX5b10xh0Rnh
N1yaXV/gPp856fOxWfWzNT4F10yJtKD1oTczuDIyHCx+xYzUzRR6pQHv1J/wVBlgqUc4PMZj5mpb
2rekposs2RlurQ67CCaRydn6S2NJloDFIF0zFdeQVTGhAdisevpakBtoLLxs5bsApJ2maMrkGVhI
SyLoDIxHKGg5dgIhXyQ+FJM/lfFqA6n8HfnqvYVxm+F3S7kC5NIiFxl03X67GCd7RWKyiOZxWnIj
FRq2IFHFPp1NLS+GdKU3x3TC6GtBJCyV5Nio7zpnT1SNaAQntMPqCB6aR5TGlcDQn9fDE90pV6ZT
Su+qtGZvmBHViVIHpGazqN+MTH52s/JqoQn18rmFrCToQs/GwOblQuMy2gZ2Xja0OkeECA9PY/7T
wO7mh4VUlRD2y74vSJYneNkmmlSF7ohmPibGX0BUu6rHx4Klp173ok+dqI2vNvEhdCPowCub/ARg
V3VrwuY+UKsQKmebPy9Iye60meVybFsyv3TjqOPeliBtRp7KRRc5XLty+c/Gu4T4P1K62J8GGKJ6
/0itkeF4PhfUbeOHIj9yHdT5rMQI0pyDJIwzC9wmJtkJOx0eJtiLrJCZQPegZXvRHOaQo8/mDt5j
SjwsKg1b5S8dokwEhZVq3Q+l+FUTF4mIi+hYQEX5q4xoRXFLYTMeFIHMc8tkdwb1yBNN6VUmQ2jK
ysrEnP9Tb+YYe97n8DoYMtCH3D79sI1ftakxi5I4P5AT+7HG0U1Y0jfwZ9Js2sCixF8ws3fJ72YA
sFIlTsHzi4vHzbiYgNCQafmt8hbkTWui1gGUn1Z//davpj47xt2Juj+tfe3JN71MvKNrAel46j1z
ZJMS70rTDpLxS/PEQCe58q/ClSrKY9oHALFVUdJbs3737EPwHzqza/Iel2tw9DyK5/ih81zMkW4n
5cl1xnYYBRWLUwEcJQOWq1LNTXWiOG9tnbQWyikT+xdeoJfR8rfHhl/0pNTYTsc3u0tv1hjfWhXf
1aO4iHj0U5Wbavg0ZkJitn1YwdSdlTX1tak/9bZ6bLv4qERZkOjApQRExOFQZ6GH6CD6jVV6rRrt
VlQQngsyi07zu7AFgU9YhOEzd02z9bRi8Uyhke8zcfHYHIvR/XTwWmJwiubNT7NdWncu6bkeibDr
z9JinocluwA/uhBwzbPd0NFV8RtqOWHwJUyDkWOmqb/DAHO2ormuvszGclJC+1RZBqL1dEgNvrhZ
u7OnjsdXPWE/gLwYbYe+xZeF7I+Lxl/pa7HnMqhlKgAL+GJ+U4WsjBVOuM8x+kqwpiaInXzv6nVo
Da9j+ko5YSh/GaWr8EOEfKAFYcS/QMes9TwbaGhV6X2a12ihWE5jVqb5M653Bgkpyi6TrxCy33ZR
sxKh1wqLmMHT1rhr8h2DHks4gJ70Zf3XvAn9gx1OOcUO98obhOv3JFTetWZ51/WfUqX1MZFuFMtK
y4vFeB3vW/mWGo+yLz9qlYxhb74Vg/pclvK1FB8ipk0ixF6Yk3vfx7LuW6kUJHHNPIXzqB7PZiHj
iJavc7Xcqry6N7tszG56hYxqn4buN3nGQIvFDQZqqCY+3oJD7PIIY4l2MwGGLEZ+ZFUo28ZxzTAa
4fJn8dWpftsIVzF/1XX5AuURWtVmA8aotE4BWvG+NEynoaYtYjB6Se3VH+pNGWwOOavQAQjYO71X
4fRdUydXoJYxbmMFyckdyGwnWxZpVonRiaZOIL2kYyeIlRjRbMm6DFZ3C4UH9Wn4gMYV/SmV+QCM
8RizDE4aUFkbqI+BGI6cBVKol50aH9GyB+LGGsOb1ZU4NMkoFdm4etEZ1Au+tkpnImBL65hd49NM
mbTUiQJxaV0cUDkp8Ty9KTq8RTfL//FeZ+L63X5jRIHK1+yr8sJfW0LsIxG9AqjG7r3+BH1YsPOi
IJR/GIFlTxba1pq9jN+w2begSRBHPlUgSkATYZ1x1mqoxX0pIJ8DbZw5caUnCX6iNLghyQHjDB8x
9iF4br9nCgxFu43uBNtL+Sn+fY5Lepho1paxbnxiax6P4t5w2Oqj/bs1RoS+jjaTYLZtz8FvziM5
VEj+xS+NU9KCLJOD+Y7Lq8w/4M9tmLtIiYCJ8De5XaCRFUn5akTqU/PKk7VASPYqTjFAwOohUPL0
pIdkMbuFYvY+3x0htc3jR8iBCueooEAKPzc+TFR0G8rwru6Bcr+WTcPRkIPlDppLq3gJYUc2PThG
CUbButHjysUpORiIzHX8gNQ+OQtmYpYVzrEyp33si/sYro+RNfL8ORdtYC4YPzEQOvNQXfGOWqTK
t3rWUP807slXCi/xLAwEQ8ufP1WOCArRYXLD4oz9rRNUETFAD7LnQvd+TGr4oN0AL25xJYDrTAs8
UZiZWaDxUo6lgLeBUWbvZk6ikiU6Vk8jwf/B4C2pnI18eC2eza/RYlPN27Ruox0PU6ocyG0wNsfI
d6WGRTZQquXNVqrrRpkmWUVL6loeefFN00XTjLNIof0UOZGaF01WUfIaV8XjiMsr4+xzHHlhyIl5
VaJdt5JUoG2viw9l/tWNoPUrytlzzJwW1UKq6U8jo2LmhHIHx6LGPPi3HmN/I2rExuhnmcpXbfj5
TIsudYK0IehTGYj0PRxt3sewJDZErhvKrvSIEwUC53wArXkwRAy0nN05fhMTXkyHL3FJ2O78ROSt
BwItJOKb5NiDOo4/ZpYkwy+cBD0s1+zAYqndpdvwCP6l3sD58wMiUAb9CnXXhh+o/1ZBpOOik98n
wNxICRIzwIcCKqT84ZolVZGQy2FIx7G7mrsZhOHWwQERAMES5DPB3YWvHUTS7LLW0ZZbS5/CbmCv
4fbB2lAf+SmGgzbsk+QS/wl5oG5uW5nNkvlFZgYOi2SexZX/aloVIAfWc3J6URqnaRpHQjmfgJgP
2KgqADCcXVmMEh/SaiS2wVNxJ1LGswG6yJAFI3i3ngwPprQEQR2hksBvhSCC+UcK+6vXti8SMMOa
03iZfrDZ4SfOdXFbuQ04J9AgjHkaNVlF/bWCcoE6ncjwLGp8h6/shXd92PjG1B+KgTTvlPkmIV6E
ERqgJtVrVwyPA+/gUBw6og7ZqTGVU2nV56qkaymkVJAwTRO+y/azwHLUae0ldoiJPNSOOp8lqwOr
xC6vEaqtl6DyqnO6jJSL4Rp/p9/jokh/UYizXn9UZvhcoJIK5ZKN+rmiohmLg8IOFdMKn+T6ZxIC
RZNmKG6VnMleTzwT7h8NVTLVxZj6R3/popuW91dLSPuWE7m9IRQAys2QOW7bPqaOg3jtfKOiN5yw
KFFxIl+oglZ8+8bWzit9ouNhfQAkqTygJgXOUgYK3DcdAItXqwaMlpJusj9aO9p5BbFk3iFb3Jem
ox4zGvD8fRc9OpScHH5kl7jbCjDWPTLRxisFEtSVaddUor3iW/bG7Wz7whYFMjw5lb2BwIHCUk5O
DO1xcRvByxV/cpP6qzkwpLz8NWXtAH2GDcITPkcPUdzmsi1wXBTNp/QX1rtmVIeE1xmPVJXEJij3
vYoDQyaxBXy/Q8c6KxAHOEEOnCBxKU4cBziin0LqaiDjcnmhCBxTZq7K1p2BFPw0BUKBkoukfFjV
8IysfdIpGccREglWyKCS7FNRIK6ZOI3m6DAvP8JsL2okX8RsXEpZu1iacjFGQK0vVuX6ocaIl+M9
fZGgjGTijrB1HKf38dgOrBHAEklouE02How6O7Bo8OJs8CzwU+MI8Oem8DVZUP4h2NRHFcAEIQId
14wOmwr60IV6Q9KbvZi8FgswC8mNUmNxXhA/IMHZVRDIBDoW/owYBzRo2BAmSEzy2ys4cFDeeKTQ
rQ2bhyOuuifKAkxc6t/USWKwHS45cUBuSo2d+f87RXlXUOeWuVQPKwAXkGHw7IrdFIpjUnzZYJ1j
kuPT5I3L7BvSXUN1rhKFBS7niL3BAUZBs585vWhoHPPqIxIOLaGthJVBdew2PqEj99ZbtQWWAmmA
/W5a6Kq8XYTPbbRAZJlJlS+o2pLG02hf/+mGX1TqgcUfsj/iv27WkbQuOd5fq2LfJAF6ZAZS1nCK
0DHTzWaKUYVXNSg9oMUm1xBc2hzQRHMWDSEqnmP+1KTnmDKjKXyMcrCFwbaAYqTRKkIYwWB1JdeP
scJDVmXHDUFbU1mO2SQ1XuBe6QR7EN8yMIfcE3jyCCVn4QEYyFZWc4IRtY/sR0u1SZ74GnjyJDxZ
6neyKkD1Wzi9/xQuW9aU7vKNEdXAZ2SYuE7/5ojEpSIdBxKAoEdu+eQM31bfniRYhGgAC6Y0clYm
RLUwPBtNe+4P20KveR0oRSnMPOgrx6/ZFwwKYE2vHmo4f+ERYpMEYAhbF8wTc+MNpPyIdD/1pbpf
TXbyTG9Ut7DUAOGDEwp996PjE6kSfId3rMYAhGcbuEn6NnK2Q2PLfJ08IdgkfPeKzYmDDNpu4MP9
nkf7OmTtTbpXp57lKfvvEMtezKHdRkljnMB4sBOtEzXlrVqGi6kEYzLARzTvE85oc6hvuiYFU36q
qugSF4cX3PB7TZccok5deEht8h75gxo2zYnOBh02Oc4ZtH7+X/iTAVlxzZah8d8TUPri/oqAj5ZA
WIxRdlpeP2S/4YzIS3zulOQ+YtdebD8HXiL3UoAX5VjDVTf/2C3sEZ57ho1ahBO4WgIZX4+S0sol
XXR7eKC03xXZtaA7hdUb3cSarF1pPS6G5SzC5bIk9nmgtispLtFZu6XQ6FYaIbqCp3SOVd3pcOnw
SFHb8Ul360AhyINze5virRlH1E2eMVPCc6Y4RxFwmAZovqiPk1YFQ85a+N1SvnFAl+KNJUiqFv7c
RHSDV9/9fK0+4dJSTRIeQJ1rS9Dl4jgCAA3t/jy5f3tEHJI96BsTPvSF54e18evA0oWHcacm5Dj1
nn7OPshBE+Rc52v7wPcrxtfipLIcbwZW2gjIWoJLS78WCFzV2SAki7X7NPJOiKATxWDopPFsKM25
akfAbbNDCDzP791U3sI4vzZ8xVamnLR2cEpBqgAOWht6hFYzFE+FeaLWOdZ18Q0L3S0t92qw7d9n
Tb3s8wuWW3Ks+UTmM+fFiwMIf+QilU+CFg+77e9Wpl3HYd3JCgKXY0aSmzcMvXi9YyctcRZsAaoV
3RBZpsL3o668NJlgBXlAPcgWyiT2uINjPXTXlogk/gt2IGyxOY60lVsYqZvYxj4lwT/ZLcoBpjxa
dhTLSSLMWWtLrU3iNG4tqBdp1e38HgwdDaYmrMimPjUhRW+jOFs9zrs9suBaU8FwSFqT80bJsMnp
aTf1PSsY/aD8GehTna27NasP1sCv9qi+brKmOlJbMPp8hxoeNLVp/VAq/BKBoSZkbUMES5lcm4/p
2KzapZn6C1A2+J9SV18nrjGVqDz2yOEXEAL9ly7pjoI6Um/aIwcEJs0CGNnyxjdOtDR0NeTlJte9
BWcgOZev/VRUp4YypPizmfvPOZo+0zX+rF8uw0lLGCPD7CpzGBCeMH4iaz+rfOg97TESfjGYjvKR
J1qRpO9GPz8xblhg5wZi/e0M4J6as8pd2EKUDOtz4uNweEmB19TtsRmedtTy6J6xqu4aZqgaYDSr
jf/RdF69bWtpFP1FBNjLqxqbqGq55IVInJi9d/76WbzAAOPBRRI4sUSd85W9185KcgG0oCslbx3f
5zzyR4V3goOgHNy8ZnKQs6DzhtSH3rIf+dSSsPPAOhEeGnEzu+wWCygBk0UDQ2DkZQmLo0pAZXKt
mfIOP12u2II80djsWovPMfbA8WghxRYIVVLm8xqSIfU7DH9KrfbXcXIsAMw3wHoskkaweZqvPAY5
vZt5fWXOBxW/QtaX/idzJau0syNJ2HcM2Ds6aPDaZYM8BOpMMWhOhDwlZQNkoG44xGbudGvnVNph
7CAwtIvXvPQm+arM6KINntipjlr7RgnyEAHEbni3rvQOlyISL6VrVZprNdQSzNYBsqJCGpLR1VAh
SdxcknhJsvkoyAOCCEJENNmu9MoeJgq2pD/lg4AIhc80g2EEvNVRQyGhopAwNJAeA/tVKUcjOtiG
rFI76mhzsbyg30He0ugQEgS06UwSCCcQZfxiE+cWlOTZCYnPVdClI/JAD8MCbXRXhETNItpq29jk
mWqb0G3Z0Vm7Xdm6pCrxXQ5rFbHDm22Tsppgn5PYkRKPZE9YkbcSJ4X+e/SUYCXRKATYAZmeroIq
jzAyjQj7PXaEI5XDRHcOVSelgQEnxKhyOm3wwrJjzVhe43fT7aP4tYT509oT5P4VVZVvRmzDwERG
iIL6wBw5z0iGI34zp1SvOmRwTDhUuwBL1xTowZpPy1JYR6xuB+NI3zQ8sArCDWCMJWheyfOBsMEM
NP4R/plAAVES3Hb5T7cBp6WfdltGM9DlMNjx5MdW5aZT4Q0IigDQWIAW/yvGFiweJjmaqiyzvfnL
qJuQIkoWOqn0nA2EXZfdVRMxdZblTf/utm1OggwO9WGSEwWLJa2I7WgqACNveU64hw1M0426x+gf
2tf4lsstoqgULH/ooyDbrz1QfBTni3jNTcVDRclnR3JRWsizHRrs6zKRQzOB+Bjtc+m5WkQ/pgqC
icJGhfsxNsV90LQH0rRKvEnlp6mQ5U4unF488kl5NHHyjLPsqSTZUyxxaADITh7G/J2A36vzQAr7
m5z01yWFzw8FyCEGaWaKv8kP+yyQ8FopVMuafG2sR16r9vB1GyZvfazEnlBGAtZmH6EdARckDj1T
HaMB7PDfTX6buESyhZTUBowDsto6OvEs9HpAEwmqGT6St9a8IBSClktu3kDfFeHPohqmCYlx2DJN
GZnt34nxyIz6E6jhxyzU76HeHApmsr1jTEnQThE+e6BQfIbwMwGTsYHfZZxtnHuMLm2r4qkkGaCB
HJf74J22mE4a9ZGHRqwbvJXUu1x/l2RvI40hhwSxgE94krXNRDGGAW2dThvi0k0L0IklpJv5xJV8
spg3wtyzKJTUAkMENH1GV81ht+nVkScgllLB3j+V6rtGs/NddsqlYrZwo4PXrcmfvnPfzBZAQMds
ZbH3ZGR+nMf2xDcgSSkEXiwoQO8aYPwUjlYRqOmvZGAqD1C7K329Ef18MbEcpDCsq7MShsDUQXk2
eJCE7Nz+PlJ8D1RU3w1qg+6TjGLRM/MvmXS8gfla+sOTjtZ8fCiElaWB+WQZDpS8AWn+aQyVba2L
bcoGarucA6N1lhJvX646y6I5ALu5oih3U7cNIbNp8m5DjlgsQ4RgocJKRvFd/QYZYQIV2g4EJBIt
WgYLoIUFnkJA7tyNAzZGyQFVyeq3gqBdI81qTe3UaP0T1OkIFV9+MIo7/R/EgFjKLpUKTXNVCDdm
MGxFS+BK8mUahqBg+SVz1CcQYmYA9Mb0awOE6cmvGZNKHoLoadQn0i+zuOs7ER3GQIiPikSeY8X6
zerquM6mPx7FrnCaFJcoH+656J3FaFE6tI6BsHnOc0ewWUjn410DSdKArxPCp1msWLWtK0uwNb1h
sb8Ihh5kQnv+Ta8AXojYu2YhGobGmaawCKbcOMg6UsigRLqB3jZAbRsM5ta/7BQL9QMQDiN660S+
N97vAgyLF53jDwlHCZ15kZY81CGCTgKAP+Q3aVTcVVC9/IfnEHEJFMJl3xw+wDYggqjxJnLaDNLL
ilkGjh2Yae2Z0D/Lu/qPcUlH/ao9elm8/L8NkioWbL2zqn5F/ECmj9fRm7E5rBYKOvDf1nreEcF+
h6rNkM7LG9Qr869YEl0w0h5qDYkEi4HqdOT5qfvGUVhl1boITHYvRiIWUdmZSJsRaX3ztyYVnoIw
PhODUjS3buWjL61bn8vXtK0v3mVQtANnc8+SahbcZtz0+d2O3Ev0hars5qvqINhGLZlHTk9SIamW
8NpK6FTjUwK5g4ffAl77RjOTyJssJXHid40Wvf42i6+JRkQy7rXODoeETarZggA5cyXynRIFFcXd
2lDJj/xDecwwoxeWuzXwUB1PAV0sO3Z80qa4nvj27J3oA9hA3xsxc1UCoJi+1AjbWHZ9d6wZmhY4
Gq2m/GMQKJlhJBvpkCPdn0CgwlEXYkaGyJblDAtqWUKFjFheyXjwobEQaqUWR+MUSwidhOW/TDJR
BvqzsJCCYYjGD+onAwggBuQn+G0bAd0zr0Up3qKiuyfHGeE14hq3yy4r3ViM+hWNOLi4Nhq8xlD9
pomDQkUppc4g447aH62OwJ9G97Va7o3dmTJSfvMidXxxhgvS5MljIFEn97p5iqgFMxNqLItr4juW
q6SIZCQuOBaU/TJQIQK2j8raVVktz2HmxlmC9B/rMKFdxebhr2qns5AdJCqK7t4G5bTTKanRY9A9
tKe6QIv8d96wwIc6lA5NS64IUSzp3KOQxZyTJyggJBCdjMZQ6M7qy1yoTjrcmllvm2wpu5aClC1l
z5ZSCQ9mtDiLKjoJX3W7OrNDwAbtQFQRjEi0hCL/LkwZLkfm1SBKomyA0000AEG9KAUBlJix7kTl
uWBf1pKCuXGygQx38yWkGo3OavTCr4BBDmCoiU7kvF42FSKDY51IBqLRBnwp2eZdRe+C13TmaUjP
iO7OvIKQ3PvK8rmjo9RW4HJbJQnPgEvFqXbCk3SRu+VIuEU/bFLijFAWTyLKISW/YdH+KAjqYHWK
d9ksLkCX1nunmccKgpT1qz5iTbF7JhgGCOuYU64yHf1q7Ece5zDcIM8oG5neMGLWfsl8aoCFZQz0
0+nvYAEA/0uCNKWm3OPm0Us8t8apQJPGG3xCnsj1ZQ/4zYTf5NOODThN7Djf0sNAjNkxmEv22nHg
WFJ2Vat4kCsV9FLVfQvwM2TG4QAbGW1GzuY4znZI5pWx8Mw48yeZDD9gHMV5QcETK3ayl+ZHSWKg
rGS+sQh+t60hl/Ecxjf5r3hT3ZExAFpaguEw7bgTyc69J3KKgFgHWon9MBc6R77iDQUIUO01kHWp
qjB9SZ2YhSv3lQZOSb/2PyghUZSsgvCG5Ocut24iokHW/aIs+AZMs50Pye46rukfAJSrOl/VLZJg
7H9XWxy35EwTS9X41S+6G1UogAF9Fej7FNCh4tbKA6CJ3kYa7UnPyDUt7TlzxonTA/mD3JHAg2QZ
OAarnD2Dlm55x1j9MoCaWr34jMyUKy5jv4IVqQdE1ZCMJ2N7b/+MKIVnAJk5ypl3qeOianfMgpNZ
8bSQaeNBw4hD8gJt/qygpVGU6zhbV+yzYEV0vOdVnrznmvzK1ezFIrqD+c/5BCyib3Gz3ckoboyD
hdUDBd1FfcoSnGTm4DDMk0UNyAS5yCmq3iU9TXl5kyz1NgsIVwidiFsUbfV9W4mKn6MYfyrDn4Uu
2FzTNzTTmpG/oQTEj9vfCrG8AJKBeLyAdJ4Mgu0WwFXC6HYq633d8EZr8KXQ8EWHgK82x7ylfWS5
dkgyCp1Fe2BfepANocvXMoG5MJdXmuuLcROU3dyyOkH1h6QYpdDgANtCpFQedOySvVQTMMRlNu3M
bU+xHCJx1/gm0PfkHNvES6iXWYlu0KRjcbwka3iPj7MY2ZPqtInlRkvmxXHqMZzyxqjwYoEiOBTc
6DT8CbPmhRrLMIRbXikbIPcBtTSBhvWB+WyBx58CjIGJsKUFPQD6FqK6TzJSOpEgwwPwer7ZwniY
Vpk5BkRUpXO1r9mis2v10xSDp2iA5WNkddtUI9WS7CYpQnRNFqCKqsduGFS/a5QVssyHJ/WbD1Jc
kuqm42OTtRCLqnoWH4e0UL15SFzLkYMG87JououtkA2U2OXn+lyL9JJgMPio5fI9Wsy3OQWduTO2
eBN5T7TSsRe2zT8BiwyT9448JkGRWz7nICAVTDDF75T/lWd/AAEOSY6d3lFzI5jYOgCPD4HJtqbI
x3dpc83zuiIISOks1uPAmdKCZhjMjwYOACM6Vusl4n2x+cOCOSG3tz2J2FyR8f4GeNEW++ponTvU
acP+b4HyxNxDi+mTAOOfpuCqJ+/nxfgLbGMUHxVAaQRgZKIKR+erD5kSJdTEA7x/vsYs37q/SsfC
Ywg2QnxbwVKMd8A2VcIhV4y6zNl09VQWA8GX4GwNdAv5xEWdHiNdO/AxPWj/EJIzdUukAlSgQVR4
dceZz+RKeWbPIp2fesNjskqvEk5OZq9cB6oasz4iqpvd+OQMf/KheXY1jV9e3CoeT0jBCKaW/Fwy
/5n1s7gRLXEw+/5f9bLCW7Zwy1Tt5IwCeBBSw3hroSjO4jt5nvuJPCaVBBPEVv/6LWxD0Z322zIn
nzjH58iBtyjmbkEgif9cHT1TPTETSd3+YLSfkfWkMzkUu/E0skwHxnXsD0HNSL4vkn1i/tLH4pZl
4c0qprtmooYxamcTxEeWq0W6+1MGpOXYjVLY/GT8nCl2YJbKxKs6IiBnpcmcBePTvccxFaU10PKP
CcBpwlMzxaD0N4wYYlo+jzrT8+mu9+8CQUoDmnX+lg3VW/hRub3/kKjUCT3c0Shmb5oXH58hjJkh
tcfv5ihzkTIrRppFHCYj0KK00TSErC9wKa78o+M5fbXEtA6K+ca0aRfVkT+QK4OmadaCvMmCyCCd
jmVmPiOu54z8K+iopm0u+d0yvkuKhgQgOhOeKKm3ocfEah1UIK38dBKmr7DbxaldSC8J+HSjxLv+
Ry0I0x5HPyfAZuIEXSFZKTHTjR5Xu245yZa8i3BnwqcFxxGntPGrX4NK1nc6P4pqBbqq31LrMreN
IzUSNh5MpiiDkeTEee0OE5aUYXJVvvJL1rXvokoQUHtIh/NC/Mlfq2KBXousBp6VdMN6TgnhDgMj
DFS5a/bOjvzNQNTbT9fqb6b+pBl+zdwBY/7fR0RB8aBgOBTsMWMtUI93wn9uapJf8XDKfPRQDOo4
6GE9opmSv+F80e7ztjXHUTccq4N7UuWfxkgXvm+7wSZA3lYbxV4wdqVPMjpGNXlgbTas4UX64ntu
mO9UvlL9VeKj6MY2iHqVq8Z8B4QCtYctKPhF36jX94gnVNzJyBlW2DZZUI4SrT9Ho7k8SU6okNVH
8o1jkz2mIUifZrob/whG7TZy4gJDXuXfVrivlBicvnw0Z/sxrYziIkZBMATRf9STLzzI76Gy4bPx
J5qcntQK1UDSP+NAYaDbH7Rwv4B82giEH/y3nF4e8UmqIcVlpMwt8lmpyZIcVp/wALRLyXCWGsuH
q6GBUawtf5oApYvoMiOZOJ8s8m1wSsXA0bXnew4kukNbE/YyIAH1S/6K+msPPm5His8uCWSMGEr8
bMB6ULZjsGidmgi8jOxSjF7Tfkpu1hF7LbNn6qhlI9QhRm1RXpWnuTDZMB5rktiHL4bXS/5Hh48x
UymTZRKm8MxzJ6VonKuVOHlwiix4yPU8oYWZ1fqUmCygSxbyPQStw6h5Eav8iqgDg9iSkSRrGq4M
4J/1Gz5MRpArvOcS4djwpQIi0w/D6G8OHcZ8zCatciNhQ4i+Y0kF78HHsPUnYYC8ormJ3X6kk34d
av2CXNXAMDlxLzZDyx7KVkvyZ1f51NC6OQO0QS0NepDIHWPvGSWZtEJITpkgc6ytsEWtYOScmMkt
irD/4kndlCYjTC/s7kG4jueHQeLUr5wBPb5aso9FKfF4qnrO2AaN6u5GjABn8+BT9aZc90bnrn/a
IYHXQmTAawjDN2yGb8VeCtNn9K+z4BuEj6Ini1CkOlWkmyp/MHE4GGSpWBkAcqYn09dtUpcL85Zd
jR4n/Y4P8pBd5MIKknEJki4LDEocvKO6UTI5OxQ6+vaI5PPsM+53fU825NZ5sFMI/2pCwv83zN+q
5J0nBVsH/BgwTfSDrRidct5oTbt/s1Jf9S/C0yaSkjLEahAh4j8JJn7gVxEQijl+y0k71GBxezKg
xn7XfItuN6eHRn81CMgRHR/lJ8tXAYLEjVcjs/52X6SgS/GbBe2DaQ3Qn7J9kJXze7l9JyDGB4hE
qAD4LX4RbDDfjUADPOP88f2NGLN5XD3dNFyxxWq0BtvGmLX4xDRPucy15Ja65OjT5zbWVg+9Z1mq
p+4Ia9QDdXfLjV1ONFv6qctUfGp/Spgb90Nvf9/MQzPLl6Jog+nLkuHGsyOseVjRF5U4lV4o6CkN
IERmP2VHQGYg/Aul6Drub1khH8c9E8iw+VSAZO4iN1vQ96VOToQUdu2N1aok6AfGV4y/g4AVAYFa
S6nCUX2O3tKOSNNZD+RQQAMWBkjT91KPKv4Hokwq9S9j0Q/RgIeG8nEfzeIr/CTKd8RRj8evwFLB
JIiJ2feAP9kArmLJBN7W+Ds/F6il5nIajzM9wDzENwbRPE8EL3/oM8tAfWeSrmvuOI3nZL5J6XxT
uBOY+VokVKkkVH3sNC4gtsejcgmjB7fcSQqPm8oBx4Ua9jsxZVl8ZAFFsXYWvxelRVu+gh5RHTEX
HFTpW1RYtvvCJSZ4+czx70nebK2kwv7Bze0wLtjMgi5jbgQ+XzILyVxkNMgyEpg34Yr0T0jpzMXC
AS7k5YmaXRLu3Vo41SIhVhD/my0NsXVuw0+kIycD558x6AzoSot0s4Z3Yu1PHcJ0W11IJ4dlzVkm
ovIwjmjC2Dh03wQGiHejQb2EkhwpBAKcMwd6Wzkb35Y2jr1YIhqQ699plB2mvflNIqIpV/P3Kkw/
cgsePVyM1Zc+ElF/W6b0lZ4eQjLcAeiXUvGIEKQktPwM27MzXqlErd4G7abiiGmIZC32yAJR/xXK
s2mzB66GzCxB7YMSZwybIxsnXopdDMITfCkyRNax87LiKCm4ZRl/ozfKNUjGCQL4kSDLkT0AFmyN
WqS6aQtc41XxRQNl7cL6Qn4ruaCbaD4qtG3iHr3LvQ1/McNBv6nIezWIkzNc1kPG61SId8sQgzx6
kEuo1PG56OV9Td4EY5qFLEQFUVyx+W3mRxSLT72l9dwXZnYHAY+GlOkSzs7f2aTbEw6cA+SBgTX5
NK4Bm3G2kOLmzzsj053y/t5nxo0KqeS1yR/1W1VZBIKjFsVSvWiMTuD49BhWEiiInMBEvWvqkY8l
x1CRAYkZ9aPeotnau3OpQGrYs5A7bF90ORdLDa8lyBMg7prEdNo4mbR2AwhIIzlNrz4kZJcENsGa
Agq3CfKQBHOrKQI5GUk8XQKrEYNVqfZDlGFd6wNRebZp64Rs94Vzk60k/rATUmpfe8SbRFLYyV/Z
vGVoHbiyUga4J3hcSCUynx26Er7aznwlk/QysviVvUgYcxEmHKP2V82VN+RYEAHgo4Cj79PJUMNL
u6pToPBXj/JLn/arPBEynwSLFR9M2FcgdKBZELUiy8hiGKEzYdpxE0vTOcRq7i0FO0y0V/CFhHcE
ZJuKJ6TXRTwCGnxg0RPDhLLIwAadfQTDRZyNfLVeEzdkDAUOGkZNtAfM/4w8XuSB/yzKKMY7gxAF
MP5vqyJfF5VHMUIOdZxpw1PDjsYvYa9q8VPMzHtijDd07ZeMf73mCRyHC+2ZwBrYTA58kKg5wACb
DDjs9E/PAMp+dKaGyojw1SBbBx9VlMS6aZM4itQ50XFCh2ZFu0F41CqKFYj1+7wqLtR/YrF4wth4
g5mQmyO59R9W1gQHWBd0a3cVdYnaWUeqvGumMwk7pwQYEe/jzY+Q1yb+4dKi7OiRVemR7MZ4666g
joZBPbUWD01w67E3Fqj/is06gl9bJDCLE1Ba8K7MGpyAyKXjbAgeqKEUdaJyiEeSxiXTn+Jj/96z
iIhS0SZQgmXjyLJRi1Q7Wukw2I6otPTgLzRUfwmVdjY5cxQ5sYXjptwbP+QIX8dOuOQR3ehp6e4p
key32jKfeHyUJL6Luvkgsu0RJYffiPdWMblQq1pMN1v1zPt7zlvKT/YIXH6Ea6VasFLKJbDkJII7
qlbdJTwD+GNoxlpQyOMOsQyFbqq0Njp47h4CiCGb6l9TajerATCOfgMSlYMaKEpIOhm+dEqbkEre
JHF5CB8VrCspRqqPXtgwwehXH0YOt2ESj4N8gfRcrJk7aP/lNDESOU+GS6ykBXbQ9MvVtVqFqE4A
BKX2tmI7tEbjXaeNhTJfxWAZQDRkS3yoaHNmtth2/d4WqsMe3KYY/FcaXxCAdGy9I/aI0IukAyLm
ekxIosqQ+P7CKhXkTNpjzglS+bCLqNe5Hm6DinkzJ1bxJceLX9n1ylp7AtmRo2AzNLueCVBD0g5T
jS0k6FB/N8TzA/QV5zxXwLlpEnJOV3hjQIUMqH8qQ0nC9gTgW+Q6N6wrE+uHEAUAX9hQmIvqezAH
/DNLFB/pH8pnp6tGG9X0VrqSnwkROyMQiL/G6U48sv+FR01h9mSf7omkjs4fpA7FLVrX2VYgx/Wm
ArrhNCxsD2HV4JbHi7NlQe9IylCU4UFMHIYPDxBnhBugInEXdfaMvlLslYMBmnEaa5irbHIwMIkg
G26STbVmBLQr/P1GwB79F7GGoBKBwKngW3J9gLkBLDsHbyvZ+XuCYyZ/LyzEQp7J/IBAchRO2b2a
TAwNJz2Srjqx3EW+gKWKbm2f3DSReChpPWbxfG3EHIHOeAlZFCS3VkyvGU5N6LMZiYa1c1NQnmsl
n/YavHLmNGHoiE+5KLHj43PTPKAHR33CRtFpkPcbWHzCJtZM2Ry2P7iZdMe41/JbTou6ysSy3jMX
n+0OO27U86J+WmZ05/65E710D5eTQuT3woIuTzum+NYhEn5nyCxFnfzPOXVr7FlFKDPiYCR/6EfJ
NuofpTBIrovPrSF4v/vHiEJrYQGiDT2XLfl+I37n4QkM92jViEu05QiWSs9dBopuXhQegFSvGiO/
jxmbrE6eLH5Y6D6lUq6whvxVhpjRLMHREsvZW9vqdMdeddxi8jRPyRcU5yAiDdPN5u03AbJT7U+i
jZ/bGSB0gXFgFRchurVglK/P/FMYcHybVx2e4NL8mShwVYsdMCPh7ijfxWINdIyv0LThM1876b54
2i4bX6r9LjN613tSBZBnM0Y6U4BcrWd/mHOZJVuBlWj0UP97jXCbfkYGFMIUzGJ2ERPpomnNjgeJ
/fZCovcKhXedpjOx1Tl7DJWxmTd7fQQ/dUdS1JBV3gYesprmWizGVUTZMaXjbaWcVevcM9hSDN7M
Mr597xbxZQn1YzY1z6KSTH0YuSdzHU9xSR5HaR7pSNGytgpJLkKO9rgMCMwi60ng96X49E84LmHh
zJ1qm0QP0qijsoIrUn+k2Z3bfj80vxIOvCYa9v2mxaZj5CpXSBbRcMHb0F5fWGxfha2OAbefa0yS
q9GYJ3Ca+LAhTM4ghKL0YSx80qKd2GUP3ZWVC7pdjivTzPxHLO6o79e0YQy32ogEQYqeqB9X6vHQ
2VXyEJSp5eNR0O40YDgtIkhhMjL+MQT7N4Jv2zOO3ZTvpPMaxM5MC4cynkLi1yv1W+TtRc0+AgmY
wYqTOk8DpS2uxRCr7T0aCQV2YCsTRDvv0a6z60GyXiBZl1FWo79CU0nE7nApRcFuCZgYF3xsma/X
os9gd7QuYxQk+0HiJAEOKVf3EgJCVW3tdtdxgH9CViE8tlu6U2jAKuHfAv6Ts8VAz4GHmriXyJ31
w5a9pqJ/Fa/fG1eWQTB/Jq0FjwFzoD9rJH1jFRPQTPFSw2rCElIjxUgqNIbQpSs4weOpk1Gf/EFw
6OZxf9PN5M6xd//a4h0uPcpfBD7HOFquEfx7A9tml1/Usrz0XeG2xbMw1UCLpkAm8GEoxvM4I3QD
RocossHqGlVkgeNZE0/d6Mj68hT1c0LSLDl3XK0Z7ybjGK3gA2nnsurMRuKY5wk5H25StXDDsXYw
wSPOnOzaaSnjTv+kCm8qGuMyRs28ZcoBrGIlDPm6gkD1JaGicU22eDyt5AHFebkP39DvL8IQKIR9
Ie8LkerWlI0Ps4FJw6Qpkfx4ZmzO4jKFmJSecSf44lejoOCNb0ukcN8hDcFNZWIm3ock0iI5NEbG
n1gezCpo4fQ5Fnwu1Eb1FuAlkmKJoQv2NJp9HRwQ4T0pqutVP+gSeX0lNg7KrzS95XAAekQqyEvQ
chioHvJTgaJjgLrYAYyM8CeOhDJk/8ljaqp+uxoBqMmHZIY33J8NbbHb33ZF2EWKue17bB+oUr4G
/UVpi5KpU1d2xmBkUFuo+Yn2HVkSLl1ieqxIdSoQEQaus+FA6nZOoJkzYwO31JH9NvtphbhEZmmz
uLgkzR3yotlpsGvEHvi3uC0wrvOOySPbZ1sQsc9+ZdKIi5RHa/YEAlqNhJHJchDia8tntWbasoJl
mTYbC58mluPo+Opf4Gohifc1NS96w/NaPzk1Q/3IJ454KWZxXXm2LF966DIjTcDtyZ6Lb0yF08iT
hGork8nwwSsCE74aP2IqeCjDWbacESqlrGp5dSFB2CuHckXyDACi9sfMNJfckl2N201sBs9IUKWX
mmeSA4YAGrMdivSDaJJB0J/LvGN2gX5Sidz8Ub6nGxnCMpEBK+dQNM+CEQegrZXw9GXOzwk9dCO1
ZwQLu1VpGPylZ1RSGR20qp74TjG0wrCDVFifYthVLVPGslnRUu6LxVeRmrUMv9NFchAyIvSiIGV6
2UKUblgfFQm7JXtdkVEUf6Q5vHYpcBOhhGo+X8NDby1XTrDRz7LqFlrT1YohQDdLsDVkwAvCLtAN
60LG7XkUUls7mvCeyRVgf4OuTDKo7g8awWrVkTxsfCCEftAWOStiuQg9v50byVF5sNG78MZk+wrc
TiV/MBfT3xh2p2jB4DC0jh31TCFvGit9ePRKfiSpGatE35PaOC7+rfq0OTtXOmw+FCuDB/m5bf6F
0JGSnkTIvuPNO3EGK2nnt6rggwRkyTZ9IAzuka1SBPdldJoGYsdPcqF/oIT97GXtE8T559C5cS0+
12b9UDPxqsyvQkxeJT7Q0tW1IeDKohcaIMaWLBcNjbGJVkPIOhbSCV1pn7EqhPcAcyjPmv1izHZF
OCZw0RNnLxpxuwGetBPMD4ZF4uDGTIwLUnL5QcOTgnVfQFfKRWOBa9N+8UqCi1dHFlOFM41v7UpT
qW4EHzRSF57rvvXVv6oQ8wNSzTeO2lGTVEel/xueODAtXtKIaxyp4oq2bRmOgIO2MHf+K2UGLtew
mJlR1nhJ0DhkiG5O/BxEx6CA5JfJ2zWT079GlnkQfaC2JhLe31i+2YYdl78DID1NF09ovymupzFA
xlCQ6gPfNFZephCjENIplfwRpXlM9xPjiEjpfmC0nApgWepZsdJzm7NTE1iX5KiUd2s4XTpVI3qU
LKlcOePDyRA40z6Pe+q7mCGzPj6ZNY28WEsglO+6hpzMmi/ZmVDC6RtxzkQTTj44dl40hDLmtKZ1
0H5jtCWQmniBGRG22YvvbR8/RkYTe4mlxWiSY7NDKRJg89Ey+YH7HmkjsSqthP7xd5ysH41UfdYo
Le/kKT0LEMyIg06lhchqBoXU12ARaf4Y3XE/suDHhRcZtyE2bma23vCg3fTsBUHRIx0Fw5bETK6I
tEDvooC0Pr+oQ4++n7kfSPP609QNt2f4VxxiVWXLTQsftdjWyAlFuiAsvPDyibxRJF39ZczXS3KY
jAlSxGIjQoVoPBGD1SGrbmzLBfZPZv1lULMvc7hh3HkMhv5p5NGnYIXvtTa9THW5pnSiHxZRF9nH
wfjLrpDw7JruLhRBAKH9XZVHNEjPobWnCIWihi/2eZBm1Sslw6vEySFCJW5wkSYaUFjDSwfVaxkm
YLf02AqW5sVMi4s51UGXMMOOmyNpj75I+WgR5txAFRwYsbCLnRRA1dwoo8vu7T3GFCdH8YHguEyV
brUUE6iDpXHHCvAwk6IAOl4B70ntPbMeieGZ/RpkZ8Hi1aMTDJWT8nfQvJkDMTWOMWH1EucWFc5R
qYKECglHhyX+lBbtLBesWLMTJZAv4wXuTiuM0A56VbHDj5FV4RneYNAbjvGVBtMm9JdaOwkPIW6j
cRUd9aEAQjHH3dLPzu95LyKZQmWC0mWkA26TQ2W+Qoa/Iycq/HdHTQC7570D9wCcA0YPeDAW0MUp
hfvGeJcgAswkhvIlGutBlgb+IHAGa7+sy1ksDD9ZtjQeSKJvl7kHMhkq51GiEs6065axTiuZJgeh
IZd31zx1sfzvAerzkXk5UQozU0+ci0vDQS/jWsSdL1WKPTniegiZIlR8iSOPZASGDjLkGm56eca5
NHer4QBFnLSAUUsQokXOpdgXrL8VTs2/IpP9AV2FWGD8J+3FjPHiMAutPNSuftXR1qDWhTn+FZF9
QYwcScFnQB30lXa5MQUUZ0IGofKuQeVPQxVB1eGvyZLNAkHNwwwal5xkDGVXtTpKJLZwFC+sCW99
fxhHPALWA6kXDRyZIzp9ofkTDdG58HGv5eKApzNkWGbX0nkET8CAFiCsEv/i56cCjNilVUSyoNso
FmAQhS/JlpdJfAh/jWhDsAIMDOv0Pwmcutj1+YXYNWU0TDUbZUR7ZClZy92Qo6eVKHeAGHmVvBjr
8o9WmQO+2nZGQmKHFCM6XtDxlumYxKTnPIrOCAyyJg9rp2G5jvET9digc2CtoVua155CBSAD82iN
C0786blWEqZpQwiEbT7xTVV1cIEte+RvwkDAmQm4djnqFDAj2WR51r6X/+PovHYsxbIg+kVIePMK
l2uA69NVvaBKh/eer+9FS9PSTI+6K/Maztk7IlaAj1hcBSxAlGteCVVYoRibzALczWylpZeNaKyY
0NuQWDu+2Oq5WhS2tiQB5GM9ugBDLmLrx5wrVOkqZnEUFekgXkjy+APHdNbaBXXBPWmY9WxO8Pen
3cZr7D+ExDUyqIAkZrgAr0QntsZnZlWBaWhCnBWCkRVIC1+OtvqTgkdMMIjWszy3I1Scf+uEV4ML
6EjhI7mx3YrP/qxQMsg9Es/NgJG0xUhag34fbNgDce36TBoIfqea2H1Cvq16bevmoLt4TdkPmSxe
Mfeb3MlhOa431eCq5AGQA/t+BJhi9GcsMSOV7w0dvW1D58x1BUX3MKb4yLfeblXpPF8FBg6T8zvS
NjMFDN988FqUOqZhPsn0TnPbFatLFeW3aKFOcL0O7IUhXsRZeaBQg0cPj50524eYmBMG9xoDJH0i
53m9xS24CpF2Pa9b7AQYA1A3bSuLtM27PCgBnRBnYjibu0hCbSFSAQt3xOrUpQ43Vao+ly3YcZSw
hbQ6d3/8PSSEdvOt4vG71Bc8oQt9F/AnUgof0l0iYoHj3g6InFE3ov8CGCjULuKQbYj1ndMnOcws
QanOkNCR9PJCkwm5sMqRMCHy3hsUNKakn+Fw403GrxypLMeUxTMUwPHXjnRAPJjBGrlzwlRbpDdQ
QbLk8ZPvRE8sJhqnXEE/NlK5y9gGLlgUpKMqW3RJlHwe0DI0BsF9Epnk04ygZ7B9V9qrGkko/TJs
Z7ugr0WWRk+tR38lF4sp1oT90h1itSPiEtFt9Mwz2FWj8TL3/OmQ6YxJfEOfGSD/UML3lLmzoIU7
0fTzO/lZnp3ITHP7+5TYWmpDdyzjku1pfOSLMxuBgR4VutofpWsOC7gHTpZ9Pp5knmPKbTRK8v+c
HhIsf4YO6dlGO5JYpLo4pIBcWr6MRbaar2OImZaIIfuinuaTkGcKP7saTwdu6+LS0oU371PQkVZv
7cdlrz5Krocjiym6SyQON0HDD8xXGPupiS1m1fYy28ukuTZsDLZetQG87WRvg0vrtdDGsT/H2GML
DEFmF+GSk0+L5vcfGXQw62zO1NtUfpSkwbgv3iMceWg2e0OdritnnbAOUFkIt0k8ItkTdJItkZdi
aOJ1jtI7nUu0KRytcwrhsVNQsajq7DOW1NYQtKC36Iay5gc615MQUSx7CXiyaeCerHIwjKVPCNVf
lAaG11du0Pmw8LAuxG99pAKKcEsbMV0OMBl13Jjq+L7kdBWbLHYiDm+kn32oCXv1GlKHknni9KS7
0AwB/TYsmHA70/EgCPqhtPSfLI6JzmCbX49cnltuJSBgXXx0LVH7zbBbpxhtLBW/72kGytEstw6T
MCrZV2OMV6XGdtLB6KkrVq3gqqt03fgdt1rARAawvPmCnDGNfm3dlqvGzBJPyz5t90KSn+mgx4+8
VzBZ4RyCcDVrV5AON+D7zi1nLNLvwOGx9GycGgkPbedOqrDDRKFbsJwQ5TMFDzz3XXpws4CqahGV
fXNpcClfviPygTzBaSgmTEEMRl3rQ8EEQgkJ/mZd0elDIJgPwQmIqQIjgYCpJe9yfzLLoNwWXbJA
vCdPqWrgKIo4QPCz49se3xM+Ocp5YZQWSggm6UA8C2WL63nPAauk0sFOf2Oe7dzZW+tmopzpdHbt
IAyIeGZFtl+a4VD9Sg/DNvywu0WXKeFtrzXo5CBW66DECLXFfSdRpROpucQXubYNnUjod8KPGiNJ
aLByaGRNVgd3hMA70Hv4KhilRZI92ZWuYUtB6ympWXKwes2QFqFWnYJep1BnQNqjz/xzUR4DQXX5
ye0F2EpGDEmplH0lZ4eY75/1V7V1Xqfl60tGUZaK442PmvROCGIuZqCPwPa4lOLclsEM83OZF9Li
R0gsBQsbUZDv0DJFauytMr/I5iHDmgeUMMqEYxIxGa4k/uHb6c+51c8rnmGYJjACDBufD9knPbBN
yK5DNR6YisvFiQHASO0jKdD0iQNAlSKKpiboauDtLkYbBZl+BEfCFuVdJo4BQHY9WHxOBXZ+UejT
/RnQ+DU/xv51IOoEV8pgrB4xXbEFmdsMQ2HvhgxQHfzZBp0cDBAhf9btPDAPWZCkf2ev++pb8mUU
xTGkYgGPsDnWTevMMs5IlFGYgsZ0m536l0SBekU6q09htDPOCvWToE6H4mom5S0b4JrQeyB18SP9
lxLumkz+BOvAqq1BM9lYAC/AQ1lmhmRxiJLyvCV2DSo+PqdGSn5VO9G1Q8IuP0V/rF8T1xJ1922e
XvUSOEBtUASFQyorvdEYD4nlKSHjDXKauD0wu1+53C62Z+GN9NHkldZubp6dJrsa0Th20m7F2RmR
s9ID2bD2rKGEhPgcICaq0RRDwCj0amDMreI3mV4NgBzhhA+bf7DH20VfpU2BQIy6PJOdoYMyHilu
RHDJaAtXgfE2zMBVc6gi3pzBZZHJ36ALR0h1gmkn8vfLZ4Zei9GG+0qqeUuOpj9/VkCYUKTw0pAo
yh8yzqfta8qVkUF/Cv/GFKxrA3qFK5vnrCpta+o8dB2/AyNVhH+b8ckbfumZ4ZUN97vY77FYOR3e
IJ1sIk4G3v0NC7C/WXgn2bmYBAlXggIHVecYXuyJGzQgUgw9oPtgQ3R7je+WzpdIcek5xmcKp4yd
BgOpmBpOIn7MLASA8gAe/xhpYs8HfT/EdaCXhtthUB/VQ/LTkEEZhcy1HrKg0Qs5NngG0xcWpJPJ
7QOfgKDfE+RAJn7kM7LxZhWo4RFRkc0XC90uE3eawsBVZOcCFXaACsGyKcUKhe8sJ6QomATm55kQ
JLzjtauZPDHHngsSX8mW+CK0Sf4CLZ8EPMzR2XrPWWsOeI6Z+/1IdzToLVrzHpkx5ID+gvOEEPdp
ncHQzh6mu03kaOlYNuZ7D+Z3eZB9PBU4HIHApeHsGLy30Yi7Ew0ToxkvuVR5QEBvSIMnxK0Vg2Zo
npWhCeQXmSumwaWXZ/56oWOT+S1nwkVsh1e5I7a6m+907eyQ6Fb6h6KO7aA9kVV8JJODR9RTuJqr
RPq6W09XB8z6LUIzKQw+hD0aaGaMGhbff2OEgrUS2oZ+wLRDTb0cEZJ0zCJyZra/1XLB88RYMu3m
zLqXafm0hn/5qDM9JygpHrZlE9k5FiOIkMYOQANxCwQME/oDQ8xwqkr5VKyXfnhlpTxzGRRbJKsO
3IHoIaBEMEXAZtdQUOk4MhMKIqOzhhYqooSGz5aERoWLI66IWpTWJW7eaNw+FeZnQaIuR7nS/QXg
Kx1SUJNNGr00P2vwQB8kgbiaQZBp/9ni27KpuZQnJhJHEpB8lz99Fe/2y1mae5Av0qXca1bxooT8
mOv6ZhFHyNo1WDT5vbSs91QvEKjaSxcJb6pg057ABlKH4zxNR5gKx/4Y/il12R81toOUpUEP7HS7
oE9RGYoXLVMeqoSGh2WgyAgvTYfHj2m+mew6JmkMfsLvEk4v1ACuK9YeJCZvmr4Lv0XS5KFU3uNP
QrgWM4lywbFprif929zBWECwoNi3cxeUBHHgUxr7UYa8SJ20egtPcRrv2HZZBXgOexawac3fqJwn
AT3NIDkR7oQHLWLHiqtZ8tN/rk38nk3hq4xHUiFLwXL7AbsKWWNNTiG8EUX2QLPjPiBPurg9Oxzh
n7EpGG2p77/UF0QWXFVOzger3ngq8HgIfNWZ5A4EvlTclcY5fYPTx5ZI9KAykVc5lUhjJQ64CEXh
ztLyOVX2/EvYDrPa6C3trjqZX4NsPsw89gmJ8xtPj3i27jBH2/wJ7Zrnd+dEL9ZdqzRfQwexFmpu
RoXF/xdWwYbveQSmkuBlrrTPsBdJ2i5j5s/l6q0hVWvKjP/aUxMFxy5GnbxBhswPJH0NxE+dPZ8J
xc2c2CRo5zmlNihlp9dtYqdw7kTtDKo8JKygPGW2tGMZ+QXvgkzN2NjP7lK9VopAoyiVes62707G
MajYa25PI7L6g35iWMeadEQ1YBpUVylYuDiEcXkJaLnDtf+RQ3yLd9IKPBhkaPGrKtC7XIeWj2DC
rLY61t0EtrHsqyDBvig1n/HQH6Yq3NxgxyYxbTKmYWlnKIcLYiBHvkhiKtGPfbo6o/J3bSc2Hq1f
Ju9WA9NVAwzG5YELpYVC0b5uJcDV0kCqayHITcw8kOQaCTrrJ2dYdaeAzs7ceSpuCW4FRMy7KGeP
yG0Q/LAlnK1EvgE6Ozcrvvew2qtSdoGkK/QCICB7HdUXMGDYAXNpomOZ2XqmibtRbahKBYlkqAB6
zDIAn8CEr/aIj40qv0Aq5oseVRdJJf6XFGcNEUavVZ+aCEeB34hNJMpulB1d+FTqRX8CEexFpwIZ
7brSmlHvU37RhvtjrFU+loVeoeBMohA8fIjgKW2lbp9J/GiM6DoDgO2UIIrK85RJZykNz73GoZG8
sspz2yLbaQaN45nO3QAZO+eZM+Q34RB9L0ANpwB20IY9ojX+Pq9cmMmXF5151DSLYPDAph7BjTx0
fKEVqIfSCtTUM0iLW/cNdKwZJAisQ0JvxZhTACSc60o9CqN0rCMeQRYOuwSDeB3ZIS0rMqJM9X8Y
5iBi6zEqaa8r9HGt/7hyhqlxN5/EKiULlQHPN3Hhwdz1sKErk1VMf7NaKEwJaBAhvJVRfN+IOmt1
DdP4Slv5pc3rS6n+KVlONgS5hbwJNEisijsNiPdGBbqPZUEH6KzAZW8O+9HkXyNjlt4tIu4pgJnc
KMIkxSRIIgh6YOoWDBgG8TqziVEg0dkxBHzBIQtaJliu4Vaiedy9ztkg2SvbQ7E6j3qFCQJTKL2m
pA1poweyTAuBGM2+oO5VPbkPC5YPGm7rdi9vzlyM1m/YzqPhRVaFYJuiKp2XXXpbcwrq/woo1sWh
0FEk853eI2Vr5k0BnykEucV0yNkGer2K/o0J/IsIs5CvVyzEjAz9yTgnShVgrMFDwHXHxVGQNB8D
GHSr+0dpdgsiRjnjNcfzXXLDmLI9nWSePijUJ0ugflk+ScBoicuqtODxMYsv5uYCerJLPwPRl2lh
TSDUz9F5XHs8A9P/xOsm3lxVIpxdcshQgdLEaYzypRXMp3DY7o/HNp6wxLHW36A6K48Eh1iOryul
P2e9NxbLqfpjYTRUja2kjuIrILpCXwfr6yhjyqoQLSXjPFqUOYa4zn80RJNuiPySrGGkePUZZ6jY
eIxw9JEcs47eClBGSVi81PVDGvtrV6k02hHwaKOP5Tg1+l0r1XsWarfpaE2pY8G0UpPmlhjLNV/l
iynydT6tbO4A9phUuit0C/CpUbm+RPoxlxenBaPR1QSSqR3AYA8s81oTzosFmk/x7XdOoZ0ncBKJ
ph5DSqUEA1qQJV/5dlx11NCMwlgZw78we0lv+WMuEWXqrbea1NUYMaGC8gz1DVVoOUb5T5eIvKIt
RJN0FmfpXNIRGU3pTgTkLttybrGPTnc0C23es01uQ1mPuVKyphC3G7t5lmR4jKJwxiguZCGloDW5
WJX6RzZTDDqp13IZVwnorkt5hIUfcRtqXdj4RStyoBOBsnElgrxkY850Lj+HfLiEEjtfvM4V5HSZ
QisVd5vOKCvs3rl9sEkV2buoJtZ82At6dY50KUgvJshzZGiRo1A1Hxmohjo8d71yz0vt1graFYf4
xcrrM/aBllRkQwMa/vgDTmEwHlWn7DpS6BLCYvhee20VeWKt0wA52mqeuwCleUiaQQJLU4R73cLS
TPaiJftzJcFjoM1kOeh6wjEm+dF1OmoCE5moH4zfhKKg1Io8WaQmBNnRaC6SuSsF8guNyLR+XhP1
PTd3IZcAgrlFsddivgukvHsnzieekqRpyABP/4Sh+lOG4kddpM/GOlW6+FayoRIAUqAnL+OMAz89
Ur190JtrZx0rXdmB3c4DFa80FGA9RzpQemrmkkMoOBpxh5lQzNbdjtTaay4FL+UlEomaiWHQv5gN
hmaVL5TY4h3r6cVqjtgHzBI6nEK8hIVpPgXWIp4ta18ImPTyi4XBWqmNQ1HIcF9ZjgLfrfALBpHJ
hhZPvzAkByjYUapy/xTf/nL96wQy3ZsAfqmrBAn1aYgCPxVw+pjNBQCVk2CXaneV6/pcJ9qlJxyk
twIQnUH+6Bzk3uwSgRKzBHJ0HNYhsANq6u75/DP2Eav08RGX64PEl9aFdzUVcftN5xSDTjTc1uyu
EqiqP/9P5dwKc7rKNwqMGdEiHGJbcH+EcUsALUocfLAFmTAJBQk7JxESDIsK/SNsJRr8bWzNsQlJ
1SWCQS0Ny7GEB6MCcBZNHh9UVAYt7eKwgc2hPWV/cXZ60qeZirc01m8jHnMiA0Mk3jbvC3iUU+SR
PXyK2vDkalDwctIG7Wxh5tA9JbNtteL/1nC+mkH8lApuV/D1gV0Y+X2Iulscjde+hdpKOLcBMaZC
R4wwRE1sWDvNHYd23xn6vmdPm+EvSpW/bA3mR31cmtCBNFiQEOdL+SNYCIS5n2QJhKVPHiLe0Iyg
A1VPLnKfmcpI9JumHfi08khzHoOuXgdZPDTFZ5O5mqRfFSBEwqVAzB0/sx+TeYPZc+mlVyP0Q5bN
W5c1iRe7n78EEfjGbn4vx/xNn7gqWVZ8L851owbcXuoAm4SvFJOvNASWeyKMNm+ubaY3rmUNVnLl
xGK0oWpp/ozuSwrpHBeklBGW6FWvAF7DNyzb08TkKASUf1hkVIBYfoRHEyFAv44+gdaN0EY4H1ia
HFn0JiNoWNjuGuM0pk71mia4jZzkTu/ebYzlW7wrJGx+MthhkSd3zplHLGBSsPESCzCys14ONhNQ
j9Zb8Mkmh8gsMacW9hqKETL5gH3/aNSQcytgk/p7VpLnpEB8GFW7IY2M/YomJqeniKHAk1gStYEr
NmgQ/H9gBoF9PcwFdnvSzlHF2hwNcGTKxaE8lcoBovNmWsKpz8vkAmSqeat2vTy8JbwD7IZeDCN9
ahcsqpJeg/pJ9g/6Vtweh3I4kHRuz02u+qPoMLNrLrncQI5+gJ8csETVC3ekUndaelTlKPdDXiya
HPThMar5PTPjnabzrWTvdGaMxDopOXX20RvgQBcuzAqFwfVJjyl2l4KVbieIPMufUj2zTfha/kSQ
MWDd4yQrjwjSnGxkvTFBYpsxazjZiV3jaFzTe0+4BHfprouHUwlytyudRyy91viGROEgY5BKSJ5z
2rsIsCbFCOKJLN9NvDWIsWaAyW19GNg/LRMzD0oeBx7xsxObKDazeBMFstRwedYOCRw8nfEXfFj3
Zb2qPSVFmHbk68ASmdrgbjfs67Z95m8dEaxnYE5PvDtspGcNV0H+0AoWPOwOwsrRW2a00RWMyzhf
abJwrfaBt2Jbn39lEMgxjnBtwgobsQV2sgUPaBHYCm1/xYALnsVt4o4CFctkirEZISJfvjrYWWKf
g4gdqL7b+pR0lH2kLRyVuzb9MLqf+XGLcY5B96VSbaJ7tXyZyN7rWGkoEvvZLtw81sAori2/rEvb
zyRdVGW5YT9BuNBYQ4V2zQuhjPUDkxJ/j8rCnlYaO5RkrstMyJfuD/JVDkuEEGqzF3nKmJYnz/tZ
1gPNQkphRSm22Ejjc2/dBuVL7zG+82PEvxC/VixPNZBiV3zaJXqSwwVUj/8ubWPrmNIlpnDtHAU9
id0rW+5xWwi/GmA/R0d9qtAVu2sNyChmmZN06YP19EmaVnAtjvC3xQnRb0Um0r2iYobznXDzRGPf
Ykez6iqpbHO9YctdhD5ZpqDhRvzLahnX/kvXkiyrA9NiIWM3hfjoJHBHBxmqIDnKiqxJsXOasrLd
HGfTA3u+DfcpB18Q1sKuihBAuGyDZjhh9RVepb/coCH2DCFJCP0okrehhpvOP3y60st7xSq6x0rP
PmmjIuJPlohpYcLHJAeszE1YMllnaTnxplUvhFZ49SblhHKuy1wl8JXZ8jMHRpbBLIEohVmKakj1
iSoDs+NWBbWLaJP/jqjvmhAsEo4JVMUlFV3tjqeYXCyMvhQ/4kwIsP5ly0GxVsma/FpIulcA982Z
E83qTS/LdzxIA/WHKRgAaFsif2l8uCZcc8ovZCyaGxSMw8Acd1u9Em1rlJmBaEYToWrqIHfUkJIZ
a4XbMJR+C4J4nEd/3AZQZJeKvmtTbXxLyP2KQu8aC3fNF8BuhTow8MQqm80wMfypnn11IF7fyPhI
uyPmmciJ29oXCnJDSsnDh5s1UI8qNw/sMo91jbejx75BYpAUeusUU3EW8+ai+tgkil3qU7rTsehY
cSRKJwsqiRhEhnyA6IlBtKpfw7Z72Tp1OkxGSzA2sl9vhlm92g2ifMKfz9I3PSV65gFi7fjE5c2J
TFvUY5MC0WiF3hQ3vizICDu4gGip4GOjv0MrPiUSgp8vpZFXK4ZXU+Ogvy5l85bowxshxDfr1kY0
FfaZR9PEAa0qxpleRDtaKeDRBcnUeyaH1l0yXANLCkE4hVKv0h3VXYb699lJzgR7MorJRtjGCR9l
OC8kiI84zBl1dgYNRyHAQx3Fl20lASH0eOBEcvzkMV1Y/i5LIh+PQdddTAi7K/aCAgMAh8RRSu2Y
9Hpfd0HEqlus3xF4O57W38YugmlJFS1VM06vaocC51H1uZDHiTqHuyw5cs4gkbgQDBBXe9G+C+mf
8QI34mp2YJmdxKh33DXuQ3rXcDx0grwb7OQ909JAXLY3fuv/uaXi72K+491ZzO6In/KjgvnBE+H9
Lbd+euIRhj3+sQKj5uuGxdGCBeYmE/gVm91P4Wf0uUkDKC+otrq/g9EVIxH/iESfnJw0Cc2kq0Sb
WfNBo8W0OCA3SITsUgUttdh3pCFIZ4q/rYQJPIwOaX2X2FAHSA1Ss5s+zUj+yH9qBUbZbGzARE/u
S695H8ErG011os5QKQfXQgNI9elqTqwjyOlzaI4bbFGCDh0xJWawE/P+T/QJPydNLhLtejsRDnK6
7iy92YNVL+lP4ZmBClG95y2ZX9Vg2pdglWNUWm4l7ujs16cceK/1gt06F0m5CyxDwix+pot2jyUc
H9zX7bWWeKAzsaIPJrrq4kB3jXqA2g9lSGhPBTtxoNimqd8WobkvFdbXp01ZG/+/QCnCuz5BUG9L
X8MdFQ730rZLG1eGTS2fEd4Y7roieRXOlCgNFcuB+nvAXiYJ66UDghwDQQYLd9H66VI15UXALXMM
acydBdhtGq0I/O9OBUkoAHHhR4zo6KmFcG+8UYENEGiNVm8xx9cu0A64Ml6aTnsZWHQtZvGaXxTT
cAn1xImTNt/5pdmM3jjITWLj5BUa4SSYyklEnFPj/FQDmjV5ukD/EvSTMdQnxfSJc7tCoR6WU+uN
RGnlwKJhd1GKYwnCPOObrMde8tUONd1e4lnkpRZkFT2j9zP9ulXH0SA40soVi7uBs3Mu/IrGymGZ
7RZ5EmfrsMd5m+v4vuJXTgS8oIwZw1cIIGQMsVXHuBuoWIwx2MDmxVoSM3gcItLmWvjeAhzJyCMS
LarL4cq6+Vqn2KVnCsCy+No1C+VMla0K2aHViiD71veKsewXGdRkz1hqsXDdsQ9Ffq+wD0XMlhpr
meooD9jeuT+Bml4M9TBPxB1qyrJoJJEt5omfhiNB7z0j9nje0sqRAdFYbUbndSG6IoyBpcpBpydn
qpPPpbN0jlgd67kDwlsfc5MMe3SIjGj/26fbTFntt6QqoA2Krv1GNF966PvW9FC1+p6IMNMxBFJo
NnNq/Utz5YWI/S7tWodEepwur3qovjKeLv2pa++VjLecZgSLIqeB4bRZaA+VaCQmNy6NAlTOiYJx
NswrWxviSUMTXjotv8a8Q5Fzal7jXnxXU7LtCyFTvXmfBdoWUoaA2hWg+ICrRydTORLgEheF5KVo
bDDW5BuyiDmqV8sReDUO/KdY62OD3WgkmjPZNoiO/o9J3VWz+j/5uwWWYLNL63cxfuuiHjBndxa/
xT9t/4scpTyUzazN716040FrWX5zla4jWpE/4DVsPhTtpchmwm5fGnukhmROdFmtT0X7mYV/3Na3
cqrE/NC9tCHBYH50fNzNyfR63MLgIle+9trDJGc5yNiWm5kDcTjyj4ozJj2DDQQrCsJdAXohCdwt
n1F0BNFMm8vXhcactJ6PqURzYCIhd//rlMSXSRmQiNlFMA8GEukzlQMCBHkSqbB5hvrSlBMTPn1u
MBDyoTwIYXaY9HA/FmjCPiv0e5EQgZYP4Thc5bC7YBiL1h03fs1RqesbLg0QiTamEqICor49q3ET
t+mt5/3rPw2ldeEJeeQb1HA8hmV/FAvkIZxYLEQ8izBp2H4tffmkZ6UlSFbgk2KlU0efyExwp+2O
zGp2KhRsbSuXhvhuwQ4VakDJzcWY2ZvyybIbPToZvdsPGHnE5KgLuAlZq9ATWI87sgs7sL807Wo2
OCks5WDBpkvTIEIpmB063c3rdK+AZa8HSFQ6DfBnHabcWrUIxTl+IY2HhswgGJJWHTkVW7zNC3KC
BVR63Mu6gVpn+Sw/2koIAKiSQwxyFfvH7LWIfQ9VVmDCsOxt6CEBzRu95v2FMUuReo6RzsOntUx8
HNOvaMakhcmc8sOQ9jha5Fb8eykYpKEia2k81Rw3GVNqbJgvFSAEfdJfunV+aYBKLozZGPO8oYdT
HiK5iR84kNQMTeDHwCjdPXNWUt1sM8V3Bje5qSW2AUZqyM6zn0vExQeFaxsmY8JNY/6hmX/GpT7j
y5kjywtf6mLdddNdao0zM+V5mOSgsUK/JeXMHb81rxh/FULFE64GgpWYf2n6Pppk+pRh33OZI6cv
gbNJoA92AqucjsZn+uP2KoHoAQpDp8S+/t3horVK4yQ9Vni0OlPoSv914krV1mr7vVmNmGUAKNdD
fDH+itgLisbaYYARMLWwdxXd0pywOfPrQSKmey4m20BYFjcsg6TF4YyvBk087MmR4zThuo4RAFar
OL2nGlB1qnl5uuOdu/YCBVpWctfj8b71pGa8rIrihfw1Kn8E4jfJbWLfeaMDcq6wXAv7Qu1Bycds
7aZAjqMzY4+ILMGpBMuAJKnpTtze+eOX5dKtOv47DhJseiSZAdpPjlqjBYizXdLaUNNevSzGXodD
JIOnM783iXcBdbfqdHLzHUVYOc10E6i4pLCsw+dhErxNCYhjQIP5L8x6mWKbmV4d4+9IeyXePWy8
dBw1uKu7iS6svxlZafw8PbAybo+bTYbzrq2S44zVLMOih6wx4tap+K9p1AIOWRH0/JrUCCpjauW7
lpbMtsDtEro5fbUhshIPJuhW/BbWQZIOfcZ19aSl63vR6O88lrL8bzRbezll/zKKr8KkkH5hicYY
Obx05fK0vFE8JSgSk3CGX3MpeQCEKrWw4lUU2uM478rHqNue1ZGvMWuv5udmmNSTf22oI65TUjQ0
u65D+G5PIh3btAujhiTS9M6+9GMVbhVgX+F9NhiQzZhqpgJHTOX9AVHJie66S/ragHAhOaNOOIh7
aNIX046R8KqVfpYsqNjK08KoPTKhgEaTO+vmQTJwjtXfYfyPPCNXySwZHAXihIY1JZzFQ0FqztzJ
xD40+sCm6QxaJCB765rJJ7es1fJqsQ7AAdhmBsPaUgNm0Q0gaTEtltLL2FDE2BFQsOmuhVeZegJv
rXWelguWSnukP3kgBgruTv4Z1/BhxPFL9BIAbx4GapAz5sg+Dl1hq/oSUAXGyNXnp6oDlO9bB7zZ
LEwuTalkSBgiQAfIgFNKGJVbKbQuU0KZnjo8gGVL+IBcJ3KWzuI/voREOk1UtpiLoAiCbKV/L679
kT+kCf9VVoiByU2UQJ7I/FDKmmPqrFuLpg1PZC34knB8oRnZ2NxBuSPjaQwrmjtp2bVARMyQe0Oc
YBYAC+0BxgZXNNEDi/2qFFSFM8wWvS5E6oTR7fgYWDNFONz20meFe5oIDVHKF31UsP1SzLMSt/ol
jLNrF3rccZIbtfPOO5USWix/dWMlL5KwL3Qo5GlbBcH40OMvDItup8KiKHkt4TeLNJbqW3Vu8lqt
FZRc16Lq0sSaEy6eSv66VMFcweVJshh02neLL+Vt5rMW5oQ/1Z9IfxTaNwvLC0/vBE1lwqFQigkF
L85QYhbPkOj2aMvRur/kc3NsDXIdbN3UpyQQ6l2MO7a3m+KI3YsI7I3Bmc9575HWlMZ/lhCoxslk
1X+QMNdNqKCFcWTCWZb+WXA9z8Sb1eSXyTxx/cJqOUr9aS0StLFTVWc7VWS5oBNd0t3aBDLKG1BN
3bnWfllPEcVT/Hm0jZbFD9j6IuEoM8nxoytfQCwf69g8zKQsxX+ZZlzWsWSNMvvZVNrp3O2zmssi
jYWWa8o5jSl4ZmvhYNKr10jKMYyj01I5yieoyov0Mbeiz+jhT5bgyxUBAwGnRhMSI9A4dGffoI2S
WzqvW1H/xqPDjzWxVlAUPzMWH/7NVFiwynRscypXtulAtpvITO8qe0TNSX42Ns5L/r5k6G4z7876
bzoeVtnmuWEol6yoL/vqUhficZgpg+SgibyKxwCWCEcYKChJzQ/oD0xv3QGn36a6d7DH3LUJwWiz
roz622pdGyCwX2le2TEUWZ0lH8kWlZNqdHfGddWHQ9I4gEBrNOmJ35/65l1FNTVJjGSbLbiDnUtZ
Pg7j6xBL9+giE/IfXGok9XucaW+S4lDYBSN7IdLJTN5hWCL6hUrXfUys5kyVAuc7dx9zuMfW+DDk
37ZOb+hW/CxjN3sZRqM5f0Rid8khlZ9ibd0tv3i8Ghx1+XPiOdnx2c1ZvinzTFdBfKaLjbtr9dsS
OTL+TZR4Jyc+gaKnYGWOuZgBxhxZwKrgoJhTBrpVE1elyVNMTjJrs7e4Pcra4ul8zjl85q8FiGIP
PK62v7OB3MQyOlkZHRXrEa9MJaw9NJ0y0oJmBUcVl13Kua8vJxmUvc5eV0/zs2w+q4XtKjgDiBQH
k/NKI3sTkbCk85odUd6yeOeBMqQnQSlPYlGfyhPPcVlEKh/t/2g6s93GsWyJfhEBzsOrRHHSLFtW
Ol+ItNPJeZ759b1YQAM3b6MBd6XLpg73iR2xgq+QLfOWCdk94ZqicQseEm/NgMhQ840PjSBKO3tF
aniF8NY2HCwhVQm4gCcgxXPiZjiTu/EeG8I1LttLSR/veIPhFZYJLNzGaSbN4UKLcd82sgxmvbOm
07X4k2FL1upAoisYrM16FrpfPPtT44xs4VCsP0CaUF8c3gt5OpXo5iP3FdaxxnWWjCv879gguNp4
9Jr0TkFCeXjWv1oADDjhUItGWEXQfFDzoVq3rA2J7tX3ge9WRy6ccCUut8jc9w5INLj48ycuLfLV
8mXsPw2w8WrpxqLsMALUSuzoANRWxOSKHAddRqK8s5e7Nkinpu0ucC2U1rjySTDgaFOEhWfW19Eo
ksJ0pO+jOvcu3rtiWvBBKDR77zLtl3xXrvFJZW0jVHcN9UeSTv23OgCM22IvGt9vNP+GxyUB29ZX
NyfTMLD2Bty/tONxVjn08dkQDsReiBGTaZZiUUkHNUW5KFAiyuJad+BPyJ8c1ZQeJ35qE1Nbf2o1
3jym5eVjd+UVTXO9uJ87UMrmzEJUPsWCctzaNxVWk1uf3zmMrP32Q+Vc5GqwiH6LCkwccIxG56hc
9Zo3HTsTWqQUX4OikY50wojJMSy7o5DOR1Pekk8snGAE4YwqkNw1X8m6l0JfcZxrz2Yd3guBKx8S
Acaau9CIV/kg0ycxpxmuHUoujBegooMxMCoZ1Z50A123GaEKjQSypqzXpjyWjfW0SuwL2lWLxluy
XqGLfZgwKt6jVA5KnEQdxcuD4gjzW9ebgfUd0RRhfAzY7g16oG1i9IN+ztXm0pq+QkQofqe8GSBZ
eAYgybLCzCxMrmIQXQqOougPV1J/IRmPDhiT6wEB8Msu2c6S7/MBA0fNd700+2oqeHi2unk6IwY3
gqMDCPmK81AT0ChwSk3/pJptoTE+BTQlg20LdJljBUe4x61V2FaTBNVldTJikCUxyLwWvBVMfjJL
PDsDLxc2WthWwlVxDMQHrXIHSiM0THuxlZLJhoQfNgehIY3haEN2gidXw0dZWW+3031RGOxC462f
y1NWYlDX8+fqZfO+neJXqKUvyFbEaCHZ6bS7VixetRygd5+7ehTyG9OdUZ8cfoG1Bt/iHEmd3YNl
wMqrh5OffmkX1JU9d3VasoOqIb0H+HLQ00MHTJMhv5DxpWU7WbN2BsU0ZteB20686kkidq0DY9He
YKxKQ/mLy305qv4qjv6jYB+/i+0ILeFcELWi1LWmW2zIXdyc7BHl7DPDNyebHySm+EtEAB2E4WG6
trN6UZsMrshuhAMaKXxZRjrmnRBFDdcSjOv8VRvWK+mr1xg1H30cP0G0/wjqbzl8WOpZUmB1CztJ
MZ2OKUu81a/GoL29I7dQi5jsc0Aq0sXKcsdUyJse+yzycIF5q8vpve5h3SlGA8j3h+iAcoiUfGuf
YXPX2OJ1Wm49GzFT+2qIV1EUGmB+5P8UY3/ITGhreYnWiu8lGhUUlgRgLKtoEo3y9DaTyIWAwAeZ
Z3btLnFEFdU7teNYYcdicvURDNw0k4u7CIyQZBzcDb5baT+9krrhrhL0QEunYOkBRBSjP4mmNyuN
11Eyt/T3qYxcurKW1a4chaVkfoiBD40QMkK+oO4zPGEYvIvEHq5ZrfFVxHOCeKKnTOZHPxTnSTTI
rPSXRj6wOj/lek7okdSDHc+75UgFVpRcIYRfBX8em7dRsh7GZwQ4CH4Q1edK+uK3BUJ83RG/kI9S
J971l+jxd/Z1kCfjUT/2v03jXAbWjyStpz4DrxTv3mRuaO1Blf8i63OIgkIuJseCQxnjU1vJIzeZ
6XeYpdnSJLn2QcwtVXEZsYXil8+uGi2QLZTlVn7C6ghrCv24+/yiTQofiMHtE+WDxqJDAxN+PpA/
zz3NoPL+HawcuIzevay0TAsYLbh2UDxtTOCswCg4RkksoSA+6yAKLsikLIwKghzkIakIDqpz80zr
5rkAle6G9El1zvtDuJRCbfdfdD8Y8dHqL5kRX3vzvVQ3ci9/82WDsT6h9gsAJwyp936oe8Lm++NH
mgxr4CEJiZecqYBjZRV5NeXqevGHnAHO08/aAKhXZUF4SurGNbZYUXwz0VUB+1CxIb7FTB5xdVsA
3mHXJiunUo8L4Ogh/01fLZaNiH+zPiVQ0mtv8coOZkaeC4OxKYOyX/xv+SY2ky1VM37ES8ZOtMWd
n7AVF6HfriAksTNHeYDoeMUT3xChM/BHd3SNFjRrgkatkipggcioLxFU+jbpVZl6KBFYBiUIdDWO
3PEQ0k7Bmju05y9J0G5ChMEwa26hJl53oOVAKLnDSGZgtuVY3pOfOwFQtiy7A9MUw6c38W/XxFVc
ygmSmr5uQi4tTNXBEQz09F08lo4k7uHvTCWxFdpTqJ8Mc9zPDS8JqrOdiVrBFuyfcqZ3gn3ND/98
Jg3Z9Mfq1VC3axJTeQ2hck9c+q1ktTyXX4ZEfq15kKO/SFhpzuwXL+jDlwKGFG+Tk+qbKSbIv/Rd
mLiHNP62dPpu5ckZRuHgbqkvhkZLs85LZL8Ayu0NQkFEdPx6jlm53Cyr9H8XAxodR7eGnYEkVwyH
EGZOTjldNkd0na8HJBlJZrf0MMKZLDs6LCB6venu7eRwX3Jj4xyVqj1jz0JT59VaeiZKoYVSqOJO
Xo9VZnnzTlYTH9O8r5owxXhqjfHHiGWv1WidxkTYe8KB1+rXj0mwobqpbceVKAMlW14msEHGgQcz
u7jCQQMnJNIVwA+5ZkzGXz/Euif79IlUK4UVK7sEuEAP1Jpy15VPhmGfCF6Ao3bkME2YE0aSbiHg
UZQiZQvClhgG24Oxjm8Zq2ellNxqSA/KUr/C6+KESGFz9ZOGfGk63qu0vYMCpIC91433pgcaTdga
5s1jHzf1vcvUq1qqu9lQ+I7zICE0q5GIGEFzCqry1HDpkHR8z7IDfBgJ201GFRutm2xpkUt5ozeU
aQxPOQW+xexK99i9TJykrI4S0SyDhCxkZtxyu1Taqzc8RbQ5vJtV86bepo6dY0ImTzoocXuQfbYA
ZDgly86/2L2yhfnuyDrr74J4iHBvYZtB2wzIMh56xh75Ggmb6XfRT6P4bmKJsLKIhVe063AcV4l4
gM5l07SbicdiQ0vAdL6wlCU+w9tMiEC8YBvHixh6NAku+ZE6kFuTOT0YxehgPFn5T9BvYFMkDNWL
kHK5KZ0KTt5UBzQKTrMzksSdy78AL7kYw5Yxg5XbHGzZpK7fAF/dJgMAhva+6MWz/8BhG9MNJmkO
e4lRDvj/zakAMQJvce2fQmntJcD3tP8+BYOIXNiBbYOHwaRfICiR5svOOYzOtbupzPdJox5WfO5W
qTjdd8dpEyqzDQgLNaqKTb9RH/93H/eKCL2Ivg0AUAqXuq3RGL/Dup5jOtijziINSEMcMWpVsd7N
6/JrlhZXon7iQ6CfDn5K9lpAKdI+eor78GTwZ1LMU9UQ6dKmU3Zr/CSiBP3G1rFG3v2HyUHo6ts4
DNeSWHVP5F2S1/MYzacqbo+17Jf4sXUT+Pp9VenaUZg+9ti9i4MyQ85y6kSHhFqxfSbM/paitM9J
5K9r5df1TLZZ96mY8rMM5c84j1RfCr26U1auDu+YwlTy43tc2SbNBVtyAFJdTUQ4p1eK67AMHBV6
wRrjzJjdH9xzfR360OB/JoTwEbhdH8M5khTuUTywNdo6GdujeMMTveMVTghNkh3pAaJboRuyDD1o
n+8x/wnZex3XPfUUkkXJCshs6oZ3MXCT3UE1/lS/6FDPqZdc8Kc3v9J/I7QJ1peIyvBqRrA5hOFb
Y75KQnfDFr0pfg8G29tQN0Ds39VEptwlcfW3YiHhXGCRoLesscYrfSs3dTrqb0tCfO5KHHTtGNYZ
FKh6uy2/1qBsvlezo5IgTdgxg+f7lwOmhkzsw5IMTvRTzf2bpgMdZqQHU/tEHA0hks3FqUYHZE+v
xlCruenxiyNVfer2WoGjjd+YzG+sSTEqSdZBmxgd439F1O0K863/1vgsSnwWLWrCle0q0n7xMH8Y
XHy0WTlyCwlBAapSfIFifKFC96IGXK5D0sKCedBGJEXcLQJr6Fj9mO1iYAZ3yQrktzLclShw3Zx4
dOUw2hPmjxri+jFDhOQINZpTSmnFlrjzFVAGoQiOOSlIaka+oqlc5WrQnIatT9Uxd8DRBFNPhkQF
ldHDnhim4yytR3JtKBrs9zQLzfkye9VZFEqXJ8Otcf9ZNNtSuF4K/X02tJt1Uab8GULbEpL36Axa
mDAj7pWmD7Sl9ud7lJzc7w3QXoouRhBq3H+LGRn+31Lycl3iW1c+vh3hy5DcIrX2bqYNbnFSd1pP
jhdII5Qo0kPYMC9p11wXa73GOmGb+LaGGMYoQaKwxqTwizXn8t0lrRMNLWDQ6BjL4IGf82tYc6Ck
dJaNoSeXukeRA5ZI3vqQM2n84pLhdpxyizV7M2+7GRZknCMsarc0yXzjYkI/N04K77X2GKHLY6Wk
z4XKzW44y6xtpIndW8SDl+aOCiVd9aNm8MhEjEFFXl2FnvXaJQsjXIm885TMzItJeeDoT0WUHPq9
Yn6kjcSCwCES7pRVga2h8QVj9kddRHbcFawSVUqPVCIhjclbI9orXNxZFB3J1PBSG+xs3IlUMU4I
OLgCdbeXR49TgQUT6CiHIA+qb8NFjsXlnsh1o5Ss19lJ93uroTZygoCKufFzG0vAoTebLxCVjC75
jBiL9lv5ncfdcTtmRMOV6sY74NGj7034nYbUWkegX5Ctl5g2nIpRE8VwsWK/xiDCR54kDqIGgVRx
wEwkcxXNYvLR9WTaovMJuDsmBVcsj9BQriIBtEW4WwVw8FKC6ilfFUG5SAdBzM+V8FVMsqPHmJAj
ooOdHjR9dsow1YZkxhUE8BFGZ16els+0L44tGIK4xkojX2NH0ZUz9VcEbrn6Wh8Z6BUCErL1NozV
1o460YiRWBgfjPeNZ4hrn0+LgB+MH9H6nM0I5qFBOUhnMw7i8Nrf4i+D5Po03C28RyQh1UV2uB9L
SDASgDGuDNculO9G076lHwvgGn1RAq5fh9x8G8VPFlt6N/PZ3mNzARGc8vyxkQazby1c0FLMCXQ/
yWyds68yfS9oteraxhXJVXay7GCPxaur0mqIdc7YTfQjkdK0U45l1d6O8Gyfv4hz488h0D0Ig8cR
hJmh81RgcfNJBXywiALzHI8O/CntXH1bMlHqf+tFFa2gig4iKY/8XwY4mPAu4dvHrGmBCJOQlx1v
+nLwmIL8OreZNWAUh87yt8z+UeRBvtHh6B/hfLD2iykMyPlw75jLeHeDBxC64srVODmtfBp086qi
9K05mckz1DvCXFsiNzbl864irsQE0qXb6QXHaWDDM+F/Wv2R87BlPzSGdKQJQIpM1vLPreCGVYXw
XNDjACTALTUJLFMgzx6yhYdqTYsbUtcgUUBNmeDwR2KTiMjidang9f/0avVzyfJjWhWqqgrC64pv
Bty5mdNIEh/2cGQi5CgDZn40nY0xPxv/jOhOyvYc10RMRMDWnxquth8TmUXFP4PLNYeFFHnVJLqT
ekthTnWNEeCOTw2TqKZdljjjnGhdbVBxEfrxBMEBTNmBdPuhwPCp3ONCsmW40tBWj8mT+m96hyIn
imc/tNjaA6Oa+8mD4D1zE8ItZKsW+B9y1hIkK/GNIqu9KM9229O7uBdz0+vl2a+l7iC1XwO+ToE6
ubW6KDGHvpGd1qrf4n2tGWTsiUqWowuJVWnPT4yFIh7VLRjnKttyK8bMDbuFIAzXa+wZboWZ6JL8
5TN+10dK4z46H7Cgu6BDyynbFZRdwORCVXJ7M6lqWkip5Idov3bhTjpjpDLCU9iif0fPce5u5Oce
6aHqMhAo4jv7kqeSfaeWfKlYyrEQJcHujCEW5KNhaG7LnxX7e9Fya4StUrzu2mdHplLU+KTdrOCE
2YvtfEwVn0lsdGZS6iQQBJxWMrvDjhSWZmJdCw9mzkQNJszA+rljpTPSjjrEQRGiJQqy/1PgfArf
RewEMT5J48Ksn3Fr51LlpHnnmMDP22Orp28WbMDCSzLOXsSPBvHDBI4xgHxOc/UctRWJ7T5WILEM
N+5ri3XstmV5xjxDj9k0dTQMddzrm9MaZxRRW0fOhh46s7w3DfmQpOFl12LrhGps1CwccFvlBkI5
E7PizXPu6e+1Ju9F65GAepFN89x6aQdfHpWY06PQLFt6xEx+sUrsqodCy87JCvpZ9C0D3NMvBOyD
ZRWOsWkxjeIA10DibC4CsKWmYOks36n+e9PuRkSaJ5yv0TvvBBgYoka9pwyet/QGPMKijviMOtNM
AifZvdjKeTWn7paPuDeeFdE2HdZomd/bHb2XzRF/uk4NSkgqvMH/GdOsXDforAaZPSKYlU86MBjb
P/R0QWe5RsnWdXEgNMnmvLlEcXYdBJn67+VM1lAuhpuWiLchYakQA8oeMpl+cn71W1GZvq+WCU9I
5+Fg97KWm+ua7dqOoDPbnRFZd5yPhG2CyhaBHVB8BktCC+oK6FaBmmk9kxUs0vQnLf9hkA7qgsqn
5CXG3atIOwit0Wv8KMLplQnKlcVZPdvmmnD7Hd7URblLKd9+upwDceTEPZQloYYyJ6zTHQQmS+AP
+wQtbNJPQxJij6JGcSTFFL8p4kDTMvLtay3rD5rK3hu198sFyFZbAuzOr0WSneUpumI6yePDlpcL
ocliM1IqdukRbnKR8NmMoNCvTpUTchFMhAXBqUuSK0uQwkSUlsPI40jLEBtFar42n90wefLnzIXv
kX9hO3cEZXKmzxB0aANmhDmiTPpDozw6QoPqbrnCMzo15oxpgvnpvQMo+EchA9h2j5CU2jymmAh7
l8ix/yoUgJsieC97XOEdmdAI57dSWt7LOXsOHQgxpgce+73CoqzJkw/imbtywJRfArSs43PcEXec
iflFoyvjFh04kmKWQi26uy5hb+fw6ceIceuaVDV+TuoH5YRMIjqJPOxXNpV5p1DxSuyApdCKU/t7
xLXsSCyJcUaqdt0kfMK4QddCdpsqNuAfOkGHGoA7c+4vIcMYLSH9JnwMFQhJan1vepqVG4IeTFFa
pT+4s0Bej7dssgW/iG55jDGdnZOpXanTA4nJP4ShXFvNN5RPTBFgTlkQwF3/x69H3ACh9gTpYq4f
+qC/xSxNIvCQE6GEaF/NbC7kABWjfRgKrVN5/qY0JfelXU8KMUyXg24q10qpAKCBLxRgUuBDzIsz
RovPckweoTDeLfPTJP+/tuE1VG86x8rQ/JY/R0jHE1mxTcaI9JgsDfFicoGLbRiDLREajU76KW6h
pjC/T5DBQBuu1qYbLftaZiYV5EuDNd8IMq4efK7AuixHwEqHUsp2loRIF35WpXRsm+nIpoGqZ72r
CTGLFzmxzmSpVhYX8/ATJkxO9a5VOZkQ8wWN3xqQKeuPvg4urXC77RtwdxXQ3CsKE5/zMr3raBt8
i1tUhd+pYnLoEu857KRUOtx28YZOWntW5l9rBu0P14XOdI3owcZRo7A5dkOAHgW2wjljQ7/2brlb
TYVncon/1GLk99gn4sm45LpyGT8illRaKEI3ZEik9hVEUuss+D2wbzjtP7mm94NvriuPornpzD/x
ZWcwOEOA9de9qRZPQZSfXbFcovqzBx4EuIHHsFeO1WCeBmz4M3IGQ/ukDqdqmM/TdAyNJ0W+34yU
k/Gcqw8Ua1+SO0AOVpCLZ32SXeMurwpvI17rBgkuEe+qWe/6pjvqYX8cEM+HLjuarW2iCq2VHHR+
gqtCYOnQMrcb7WkmKd8JTLSL5uc0MVWQWwe0eCv3yzoNOOSVmiMm3gUIpvUdEn7X3VUhOln5N8qi
Nb/Ptc4mTfoww+aVIBTlp24oT170VgGsUcoIiy6jNKlIXWRXL5p2IA7jrvwqGZEphGg6NqIGwjFu
eGpJle4y6qZd8jztTCJhGpEwQMSSWRw0Hs9+p+JJjHfp8LEyFEFqu3V6CHQqdG+RG8utvQOjpKSr
U5Bn2G6B/RR0vGnzkr8bG3N8nrCoyVxPidZkhBEhH8KvHLfhfYcOxCwsCpwPamciILFzyG0w2ueI
62sWng22/j0qE36mZaVOWIWRh9wgmi+tLn5xdDEW6a/4Uf8pFoCHi530TGDKZN/oonktJfeXz5o2
5h6NT+UCz7O9XKEgWSqancj/YJ/SVFw0+J/8arNHKdu2s96nH/C0oGgRoaS2+00TIpcgu5uSSe1A
g2f+8j1keZBiyR9sXUq9CP+9loGnqGYPMI8XDwzHich+V/S0IGacsDC66ndWsTqf/Z6h2aYubBEP
Kl3aw+cIolwguooKjGLM+3jATnDvCOyOBy19G0lmzBfhSefNxeQAY2G+hJH3WjDz/o7wCwD5Dzeu
R19ArZCRUsJNSunJhvQNnkuaQ66jVAQLCHOp0AJ6jQI13xrgv2RmVQVnxObSi8Og0Q6ZRUp86AmN
RSccUMcQdkx80Y30nK7JfglXO1Nie4agbJTrUyWcggHxbOocbeKD2TBooQGYxRhgTAxRyDv+JOgG
BY0bbC8phsLFYRMvrSNenD15MKYwHFEKvZvsDfTx3vPd7FisdyNGIpQJdgXjUWtWRmVWzDv+IVP9
jBdawxWUfMwf0hBe1RzSQOSZ4z1qotvU80nZXujWQWbXIXHohuDjKu6oES2AISHIrGC57W+3uGTA
T0buLKS/hVDioSR7VyjCWRdRm8iJWNfD9ClJbB0PIQ1MmbSHSagB7dJsYFWS5YYhoayUDqnM5jim
XTVWvHj9Uk3DrlLUE17sPLGAkaPBHwv4ncZF1w+T0EAffUYiQQIVKSRi81JDVhcdJeK8zPg8tW/A
Qt6TlEEvukZV+8Ghqq+Q7oDHj21/yogTEsuwuyg/zUQrDGk8RqBtKK1hJf1jGP2Jw/y4XnR+TZZ1
E6PpRrSVRHfErZ7UkTQW79y9YO55IKedxcBGtJeoKepVshjMLQvpyELaNkFOmTNr590tvIn0tFGU
8Z80pH+Cb3GbvvNqFm8DJa8i2+IOFgpCopja7EwHyUm4QrTSE6vuecXalPEi5Ijkwp1Ltd83xMuo
QKHYmjh/yx4J3l5TYt6lRQ4/mZHZ1LbbtehWhD9ULDi7AWIzpk6JMFBoHXMMBb1LGUkdk3lRrWCp
7wBcVkrBV8W3gPvMESP1mhDB6o5pRPkzbbL4kY+H1YTTOGPwmrgDgdK+KVhYC25VBY+EdO7K8hz+
OsyqeRzH7ljlYQDTKFiYu+8qdYQ5Jd0c/WqtnfoPJVHO5SVNmlPTEyBPKehWhACzMjR7gHTc63Nk
tZHMvK0SD+JdtTmpB4ej+WGhm5GlTX5GSXkOSvcw6SClnTRT2/tqDNclX85NmZ4hC6jGdASSTizH
U3WPEWrB6Mim3kyO1JpYGKzpKDPOkx6duxyRz9gV1TMCdjwJfnhyE1qTkqg6ZlszpwXwebQnVovs
6DvQtAlSFzlG82U8uRkrTEcVuLtzU0SPWcjx1+3wc4NiFf8ipO9TbN3zTBurrdI53IJjHTdr2GZM
qikRaSHksesszIDeCrYOavRYOBVUJC9euBk1NTMeIsiBeFk3qAa8cFoFyEFQhhVYDF9hcjVK4bIy
FBC7EGn/YqGvNH+jKXGTwuC1QXVpM4Lc42bMcCqwqpEOeRg6arjrFa/Oz/E6BSIF5xnOi4y+uBmq
lTkFqjp7CUok/0JYzAY+FHpN9qu+KcnqxMj6vJnqnTgYx/mBfzigdutkwnKurfBykO4MlSrzDtkC
kqrwUW/i2j5wXyAD25EPj40NSsMODcVAI2fadyGoM0CW/zXQt13jReXsGZnqabic5V8l5gRQHd1y
aojSUDGtQLk+KGvFTn40NUfsShdEpVvLqSvi1U07Wn4Iy5LAGXXQCgJacEKgsBEOKz8CNRqgYiBy
YWBo4KcoTonrVbOcqhRol/5Q6IQ24yUwateYWYfonOVW6tP9ZXThYfdouKy0VTBVaqCUoU9K06R1
4EIPlswyZM7OO3KiYnxf1vgKLp2XLhc2Uubyf4njPsDJdnCtJz8DGenU5FgdV9EGACfzWspOUYgX
AKmLonvawFY8Cga2jkVQ99Gq2ETULtEEwD5GKBHexkV90/X+Tex8CRsn48I9LISbAahEAFQi21oL
AiTDlIh3HfGbbODGxNQ/m+g7Ef+FQ4PkAaNzdmrChUCjmq+BU8TVzuYpfklb9zeTbmbxafu2FOlY
9CZ4lqg+L6SL0Hc1EF6CdZza9Dy2fJpTL+mqK4j6Fd49pc0s8nLHUp3iJJdUNvDKPmwTo0vGzEwJ
L8/1WWRMUHm3jfjQWBLu6q/MOFmIEGQSpkeolncN+X3lzGdlpP/VSN5LD+Vx64qHSRjJ4JVMCAqe
Iza4Qw2xnMYimJVl+gvOwGgB3qf+keMCBZYXXEuRwywSouBtq/pknReMfC3IPZlG88i3BuUyB7um
NAFQwd6WUQrKz5TpoMbuPKg6/GDm26Q+ppdqqEE7lm+sNkM2xUnAOzHHEtBdTcYU5d6myyNuZTJV
eDuxhDXuBIegJmkZY/9sCfKXzKx2WJFLA8+Dqt8a1iE6waPdVLWSByQdCfBgbujKq1Z9DBjMwk67
gIsSWoWrhuWU2P/CunSpDs2b/QjhabaggeBrw1YiK4Ho1CiaZsRrC2tCeKpj49RNy6mkJkDg2O7M
5pjEBndy+lrNb2qVO7QHM3V6gCkpzjFREey1jDi1sBIz/+AMFv8OMSY9Yz3ymfrizsFBOQWyl2jr
US05CMAwwc3E6pPQFSTQxhZDq1HRckBdPanzvMuVfu+6/eRR+eSsET/7+D4BUam1m2QIvn4BEcr3
kYhv5qz58i7tUfxmEsb5voEOq4pOXFUuEodrlVhx62aXN5aH49PvJMPP8yJI72XGotytc/Umwzy0
+Pspuo+yO1hv+EzeENqvKOreVaV4UrGomPU7jL2Rur+UyIe+V/XRFaJtbtU8sZH5CP8kheWXJBD7
gqdgu2R6tcVCaGHd1kU4kCPQJsfq3GGAilij/8a7ow2/ABzMI1fDkXQUwNRixdbbAAESjorQHSlU
CBarDVRQWqRiMLWUNWq79eBXdcz2C71qVOC5Gw912whN+Lq3phnm/ALn6A7xFLtYuTMS6ZCBeu7R
P0KMYlKYu6E6uKJsuJsTDVotVitomEpD8bRDPK4Wn5rb6SgZbef2Ijw8a3C354UGi/exsM3vAhmE
Lh+t+OjV/pkLy7sZ9iBS48dFnNpbE2oXMcrO/X4cBDcpNU8WVzcDdCbwMGTNseJethoyRiz2fR4Q
xNOY8NMRgT0onrUskLH+1TTITcU+edOq9SSU6ykf2OLI+UmZ9nkvPaVxftcv+mPOqIg5K5+lccqs
TSfBtmTZo4w0Ow4kqq60lAANBXME5fUYZqF/FNlsF+ldeR/myW23bQT+hna50TWBQ/lqAcSouQpM
+Dtnp4dUVrMmmWFFJdTNQuZOfSCgaXYktAP4jzgZ4xtvppw3U5Srnm1dJ8NWoYItlWFnFYYOutdk
i3Fi/RhiqNtD5+icaWIIJgFqixUjIfNGEUdX9GQW67QcV0znbfWTcUxCyyeAY9V4gCLlPIfjeR26
syHEqGsgTdTiZEo36bdqARE8nRr0044jHfDCBm5P0WkJlgO/6th3gtjckl6ikDFfn3icL9AptjMY
jYFDroVPuvBOHbPlY1zrlySZL/CPLz79TsTqE45l/Qfew4tABmUkM7Z6BLPGfI4EgkXyWybnDQFt
cRCuQlHfUgRfPy0USJ7RU6iU93x+5lV4jv72kbBXBhrVYdon08TOvIJT55D8KpXbnGH1Aym/Jm43
yk4q0zMHaH8o2IBD1ALhdJAlXFoq/z3awuGw2p19oxj2lC62tTDD54+J4RdMByWcoh3BxMHDeoD+
ltBbYxMvzCcTcwdkcpxN83++hL249FQUmbi/WpIUXLEcnV9UY0iOOQoIcZqT019FWVqnuHEpuHqe
YjmG8TSbLpBp4sRtNYI27byYP5paszqnEkH8opVGTa9jPV76STuXY7df6UdseQorJIL1gcVs4+GG
bMt+oqeKxJhSvTpeEXsvvO1ogDJu+QsA0volAxGfUUbNRg2ktgw6bvjyDGW06rwugsTDG6P7vEGO
pd4VXItOi0Wn82/Ogq6YiKbIOKbe4NOxYouOrIOUNPFEIYV5MfD2lmnpwW56IjDKRhkAYnSYmElr
ZtK0S/DnkIEyR+Q5/ZaR5EAL2Ku819ZbXXR4PpRjOiWOzFojBWKSXniUlW/xiqNGOMl0mqdSdC/R
ZGG1kbzqdiGZR1VD2NhLTegrRekXheKPwl4yo1NyAAbi5AYfjoSWijl3pwkbL9YAcWTbhz1gPtIU
O/3M3kCuamoeRW35QrfQs5c9WEaI5rNvi9eScuZzbGkVe8X3JiBzgtuqBcVmTT31gyr2Z/HcRRMf
RBgNYeuKEFQEbSuAz7lc00prGNQXgFQJwo7Fbx/7FlTNwaRpqfT7sPbH6YcU9UZu+W/5P9ex38X0
MFQrj0HvwTvCmZ0QrCdhlRF0MQjl+f2WZPwUP3OF28xOWrlDmZbDbRzYfbfrVT+ptoLswR5HMhPE
bU05aIrRQwfIpyboTMGv+ar+iF0OMmcCwCr0TZ6h8qv1YGby2LJgJiaLzStHqsK0ZZN3twcOvBhg
DIkje0lORYQN9B9fOUOcMcR3iOvwipSDLuT7Vw/vJk2xUsEtx97mkWjzFTfyp/pODNU9uREN0glv
klSiy35oHOJV4qR55RKRxy4YgCnAoxcj+R9L57Xktrl12ydCFXK4JUAiEMwddYOSWhZyznj6M7DP
X9tte0t2m00C+FaYc8yDMSthUcTv86y9SWn7VpcrLTrQX/EWtdNDmJs7luoZrW1PhJumOSXBcfWh
+8iywpuOOfOguLk1GE4rgfdAJDxjxethZF4PuFOx27eIyXJPxMx4jTeT9/vZQN2acLfhyIb5OOOE
bKhmKivQ1SgwUbiCjlMx/E+xjlNtC6IYKzKbH/Ex68q9Q7aupyQiQEGU1j8xonWYdCQoumkKXdKi
AuwaZ93YO6z3VMCuVTQsGpWTevhp6tYTY8ET69lf0zRIdPJIixcPjlPEfH/E/4B4xbGS3pdhlxZC
/EiT6jEnwh1cZ9gJ+Od9DV+6jOnMyHXwxkTVJ+jIad2IhKOZc5g9JiQSqeNlyytOUzNowHVgq02i
mmqS94XPN2FzgOL7KCGV3Qjb7IfiqKS508v/GVPsJ4VlL9J3K3/AX6DL2CZSIK3h0jNFXEoekHWQ
x8CtlE+2/2EjyecpMkEsCn49pb6KD2Oo80OD0D6rYF9i3ER0eZxxcUt653fWp9hk1wW7rYCIQzQI
rIvmxwKIHbeERRQGQArpzYTZYS5kV2gAIetgMJpwSMRwsQDv5/Gl9q09/mLvo9AqLTF9XhyHhtoe
5YSQjnRERS4E4L2DOvrTb60TExCqr/AEM8mfGsOrSbSNi33ORPNogSspQPA4k4BBoI9v81LeQX49
5jV6yOIh36Nvu/EwysZTq8sXFW69BtE2BFXaB1Md9gyyphxRlUytfozj/CbydFevBt54VesQ6DBD
23A6MxRoz8K/SLiJoXIxjKvW0GmYBeAXQLMsayLL7khqk0zrWLK4YRhqqPKl+Tf/KMzsN/xzGMag
W4JPJfU0xqVaox/UNl/FO4RUIUuILccQb/qtSZak4M5p4iVXiX1yw7o5OZEaytvmgxg4ihBR8TAH
s/Qf81D6ayZBVC8+f4fOThwvrCaFRTiv+FcTKMa9TUTIURejO+TL6p/fnJQmurc9ydPidN3yW18K
b9Zsvnfm+NHk6gdc+TqbHzgvqsnTMvzPsLFNEou6mgwrN3+ftwIaCAl0loQw5t+ESWLiJdCBxi1R
uEwY0RDkNMTtXo+x1FHRb7VOai/ZS57OIM1WJBe9Swi5mymTh3fP10vAzlsWtM0YbP2frOZ+rt22
ZaQBPGYjjnziSJcX47jAuaicodWDBtZBt/6T+pGqCf1iomKLaK+RKV+jJrr6xasq4tuWv/UxCkii
NbXBuJTv+F/hGiwEbisi6yZ9OceU5yMS3BmseLVPaSjQ6dYYuhVUjhaBNfBxWFCxhLGVHgcadfi8
6xWJjChjfk4LsErdm8+2nd8Kvf6IDP2Okv+JAyQi67XKUXGee3air6L2s9tIi7QKJobjf2DHvoZy
fYyl+FiQx2XaZzwiHjeNu5XeuhXjm4KQVrUPUXPokWn0yalb6tuoEvQ2gTb5AeB2VUmvokac4XcY
7XfbD9+RFH1NYU6wDubPmegPVC/CLaLxWSt3w/OI9QCtQUeCLBrXL2qXNhnCqCDA6vLVQPJK8ctb
rAMsToUvebVVQ/dYlG1snTgCEhJXxwUfq+TyH2bcEkQPrTT9VIlZ+jHK4qQDSDuiyqu8guplYYE5
lVDiHtlqsOnzBlCK6gvd+TvxTkWIvUx7Sc3iGg14Z1ZCDq+hGSHKsVtr0ekTGx8jfcGnLjMPI0HJ
1OOHAq0jx4glSmgnhi+9QmtHJ0LUOc50ZGYlsSwJXi0SXFYiO2kESsXAUe4NVM1qjVfqkPkGW4Qx
HbwElyySX7EPGhoCdmRnWWsI4lqr4hIxm2FxjKJxt2nVoo9uKojm9ExjKq5xsNJ2H4q5wkk2CN2b
pUzvmVh+8KzRfuS0+zL69YsTkM0KyuAMA/nG3mzbsotUwv5dimM6YLqY8PZ0WrioXRgjeohOpqCd
zH/9b5LGAKUI2RQKG22M9p9ZyswuSZuk3p40MdBBuLOP9EVZ8tLzsCFJ9FHmY+qTvXwAbmf/qjGp
TBMfPtkrhY6m7tjNdaAwS54J14iTAOeMb53IRBHRNxQU+wWpyra8Ca7aYhCCeGfaGZyiTgC3knqJ
guEV9WEGeqBmlJIS383swrroUnqLMGpP1VHvn8b8Gf8eU5nmFfJPa5PPhE+0g7d1j2SEskV1nQxW
DGlzTbWUcEdElSy9iJDFJGgASTADTSNW5RvFUzIEeWT5KbwleVQ9+nwP6qqt5b+BHp+2NHXnX9i8
hx1CbMZ+pTjVXxmvnDkhM2DSMD71ajkOk8gWmDBLplotfQcE9LS9YIngeMttQ4dbVcaPelQJgWAE
Veb4hcdXBvX3V0T/2hUgU5VLpwnPmp8P8KeeS88C+j7HqwYvOcLpmy0/FXQQ5F/QQBBjbDGjlP9T
/RZOXio4INBXk2NuokhSouymd8NtzRcY69PNQC5UWW+JQ1fjmt8ayhLMMbT65G0rpIoYZBOIsOCp
C+mhIFyin/R1R55TPylrr6MVBno7V7Rd9WmGhzkgqdCF7TjgnEGp/Bz5dTy+ZB02KJgiDyxih9qa
2v5kjQwJuq+a8JZGrPhd0qFQuInkkCklh6Tb0xqseCfBxYkVZxd3fFJBjjxA0R+av9D1Seyodrot
8DdjRNsHlwr9y1dOLz4g6kd+f8wL8UzQhJMvra2zelYlVoNgFofpnPFYUdVj8ZHp+AsPLfm+5LWi
sj2qL4bPpwqttvBrpMrQb7wE1tltjLresAswgQCZHIOkzGiwfRHVARpdKv49pgoWieJJ5GbLENxM
LpeWQG2QCCNJT2jkGCLClmGAyzKJlSOlRz34y8bSnGxERqmSAm0QBSRpfQDIT1iQ+EPizidEIpga
EzpOcebnGSK3ZzwqpQV4gsrb+Mp57nHmU8UViQc0y3hwogkfMnGySKoig4al/G5M8bSMmauCVxEH
9Yi4s1bskNX7IRNFRybUa64qZNlY/FjC9yus3VxsXCbvMoOBFqtui3+q+ocKfToNUCvYbw2AZWvA
sgR9+5E+XgQZyo9ya1fjbIoaZ69v2YAThO0iKxE58BH+6QLBCxTZC3MhVNarq9ZvJumYO1/e+oV6
aSUUXWNurfFKTF7JkSCs+Dxqw1mEGdDIb0o1hFKwn5vYOaZ3dM3MwLX33MRuq7B6QJ4HRMSTLM3e
PpLmXjI2JOgCZyX67EoXv/Abfw0Vz8ypIBB9hN1WbJk/L6anpDONGIvk00ZKQAx8cDtuco1xNfNp
gY7M5qJDn050mJVbcNMrC+qCYufrqUfiXo6agjZVRtIvdaln1X+zZr52snKtRuNaTSjFVbQa1OjZ
OF+nucDTN5nyO5z3JtKIHRKeSls8kHn9LWX1CIGbIXsDXrSW/lMZj29LydSQDqW4rntd5Zjyf/j0
iQW3FOtO7sKNXUO7TqTa7aB0BMA0Bgjmoy954T7leogTGQsIC49BZilQc/mICDbQlKvs4U9Lq742
thTQRFeGYOSXPXfFUc2DVew8/Dw8CTBhs1LoSIIkb+1zNqBfQlLMehILSUhi9GGarlKzSTa2MPlI
w36VQm4QOanuB/hC/98ddMga3VUQgu/7bWGAfy7fJ5LcZ5gNLXYZROUQSryWhikGCNhzYyt0S8W/
pNhsZgKfI7aatbkoHNVUvXQJEQMcCKI10V1U09/iYrjpyjeDy0lYTc+DYYf6XJhpuwWqp4LiI5lq
N+4WV5ECHV0S4L6TCDVgiVFu8SHBAZ5Y62dhgtQd1bTffWiuZaUvZlbQTxasRrhPCfFTNCCyBIXP
v4ql8sTpEyrJTaUtSNIgJaq2U4tzFsFhH5aAH6slR15zU40AkkoLZ/jL2nmEv2Fk8rkTpzP2ytLe
mUmWq2iWDzCJ1kcwpssAICWpGj+f0TURrS0M5ZfgJnmAsKv6xwjPrIUbkWALPxcx8W6j4yQDumex
oK2vEc40lWzcdBm9qf6PZouqeeHdxkcBO03lay0B3JVcfTTJSFBdpUU3Q5EMaDvCfpbmT2j9NpNF
bbET5AHVdN/tqadx67yZDjalxE5B1OTk7hnbNWwi7JbRYTT8trp1fHI965oWgpOsCydmgaAU8mjz
jIxheWvPNCdi548bclgVgzQDumI5i+gIIDaoCPDTer5BNbtxCOI01lb6Y66oA38SG4fI9nWFDeR1
WGPH5Mvsszfu0Tg6tKHIeJqKwG0ZTRfSQMl45FnYao9uASGOpkWyZUkM1rELUPeIKEi5KFhTa2A+
qOYFTM2MAuniX328HSJ58NVauK/TfCsi/dJIWcgueKmcklCKfD1kLWsoFI1j2xwTaT7KBWtMlQUm
ckYeO6QYkCsrqeQTPpb8CLmIbO3o1KKcG5kUsYK0TukpT44i+pEosgJWdOirVlhJRQTfvLklrNrG
zXSn/3NN6rgm1wZXBa7Jki8u65I+Sf2Ma6Jr286vtpzRMulKBtwDUMp1jjOL1RWJWsUk2W/ocRkf
yLlnRIA6+vceG9FagqKLxcAwyj3v6Iw6D9n+iT3gcxTblzFeFfKberYySpu+rVn8VvbKax3aV5Nu
TyjP1vRoq98CMUlz3dxawbwYM6S3S/ZJgY8AKp0T7ABdqZ+Mwl1rwRngbUvcQcwWUDifx3INB4xV
SUz2+wF/Q65fOU0QjZLn0+7jx93nYSAtUlGf83Cipz7ExvpQkPTUMbjyUzI75pKD7wTui1wPbew5
G7PzpHjw/VKT1n+sDgo4eXJL2Y3QFVeVd+N3U+VapJifSwJ1lv/MTfHaxc5oKBYOfQRzfcVz8Nav
PONV2R11BJRoP7KsxJKN/VCyGNP8MZhyZzd8lZciqW9yUxMRHdRdAZcHDdmcvK9y/2HN4if6C6b5
kzm7pSK6pMkymdVOGdxvCTEGX5s2c0H6c8tcg3i3aRqu5UIiEmk8bD2zTXiucvVozisTNUP5NZBN
1sBt3EhXZZirRsZFzwW41W5m9Z64n7st7ofhUNfZNR7tHDO0srca6w0my9kSkSO9AIVJ5INALExB
FRbaqSQkdm03f1M51TO8FYlbg+HoNN0vDMXvx81H1Dr28PCtld6BWb32IbIvr6neE1Pk9Wx+PnEF
9o0nhwCQ1TQN5VYJyHUK1wWoRs0iF3QwQrI8nCBmjzxMCrA+w8jQ5sv6VRMALRTjW63+FXDQJSzf
LKv+0AiXHMFXHTkzZ1N8Y4mJrjfHzLOHTiZEBCdV8lxZ+mk2IBONOTC1LfQFo/pJlZ8NrC4VWA/G
jzxZfIOl3yqrLT3bSLct/U2SZg7DcJ1oEqr7kBrXXtLv2fILe2BNVgt8bOIv295wUM3KQFwi4Rd4
cRyNx5ZCa7dJ7HESqvim0Lnr1k02SyxE5Zd5WE8ju3R0msXvHL5Cv8muyVePjUHnC42Zm6IWNqrE
FdwxjECGKh+LVTLQBWOed+fPH2Pg0/LIFWDTzz1A1N6Ie0BXnmpl2gfugT6kOuLbdR7/5yPWGXkT
0CewIm4QQn0eEooKBVAaagcHI+t4qhFlCRysxeGTMIAnR5uOO6jB1jUM1AOKi+FMHymqMsudcSlH
fCmgf8Zw/R+j1nDlEzlt77Ly1CzCltHY4bCheF2uxrv6JrRAZe888JyS6U3M4LECciTvaYfvQzpf
DVG61aONj+MAJVxgew2/jXBLnJIkySJG80y5cU1zVzTkNA7tgiPtEuZFR7DMoYW9kqRiCEUSV4IN
mrg2vSpt/LnE6k2Anik5giy8J9X6gUmbK5PQxZpMJlSWxv5DtFzSFv4C3vIGPniLt0eNfVIANfU0
o9CWPlgqg7PiwFGEhzIN95raT5oZa/ZGSJ/yHPMJMXwRWoGm1K5ON5yJymnEWiJC3Dvk+n/qyMIF
I83KnZjruwyZ+9quEXeqJiBjnsqzfJYx1q6Lj1tlp0Ta20PjwZdnTLFkojovjLvw4cRcYNU/6p6G
ZoIPskU4p52zj4R7GDWBOBZ4r9EESXjUl4QQygT3Hig8bgWq5mS8xC2JRn7uN2NqH0nIgnaepiJb
4f9m7c9KVM6+yqFjIy3HXE5kVTJ9S8A8cKnJBDmhUyoy4QTozuYJ3CXltSK4uRlPHfdCW89HYhr0
htoYBrUsDkfS6izKzz1kqLFoRWlHHDbKxmmZeO/jPfKV0G+URcij+Ffp3yscmn3rSAu29HxwZDTU
Uf9tqVIQmzfRzPEyHZDGH/sfImmLiAWW10flHVQHRnaTter0Ke3s+D6IM76DAoxPdwsaz8wAO8Lg
r78DEbWYO0O2NF8Qs4sDYRdH0G6j5ln8J1eZLfxIrpmk+8MRHdsJd1BLYreZRKfnk3/kIg4WO6U+
rOl/xT1k4tmo0l0eihsOF1BIjReDiogC5HlYn4lxgg9Z0fOlTtHqaIlz2tv5GLrCkCIeGQkSzRUE
UuvOxlEIwOXH+MmQeEcUTirr1xiJd/URreZT7JuXHK+vNF1f0c8OZMnRtdhszy/JGJK/083OQUzw
H/Ejb9E9bkuWIauHOCGEr/JW0k0Lm9sXmvvdIRUvuZktFTlglngC90MJx0uCk9fhgJ/yLSAqhrle
GgxYNfZW/RpG6Hxa6R/ugE20m/HvfE9q565CruADbHRs1jOTBXnPb9U1HoXhpkhusiQMTfAFEeKd
ZXt28czVkdCHd3ChZJpNLtF9JWvrL+4+XHwocJymwnlmOSPEcTn+KeeglV7F+UdU+TUKiOXRJl2Q
S8NZR3Cu9WCjWbhjVNHU+1ZZj4bA0DorXnJ7WUCzyMZsy8rwWqORGWbMpJ7pMTCwIhRG7RyxLFBW
ZkOEetFJO/ms+Y2SYdYdPGz00+zm9PiNBuZeQN2o/4bZ5YnDri9UmYy1Qe6Mpn5TI5hhM7tcJt3y
1zIwf4kBWZGEXVDgQxQwqxFDMsWKVVDrsEfsDp0Mk5tHBQM0hol7RLBQOCU/OFUHx9zC6UptlBNm
NpB7DFM7gR4ClK7n1Gk75xMUcAojQPzCHROZ223Ak4zvS/wq+IDrErEDH6h4zvT1bPAVx+NZYDL2
PUigRsFzUFnPrNjh8HZsBfQy7OEPTcUQrKQuIRAQ8wGlA2zUBsmOIwJOTJXIz3fNIa9LkEDO6Ig2
Vf7KkyfbjhGk1qjpGT/Nt5oagGCpX0SEEeaN8svVaeSHdXjnNb03JUhsRAWafjbc2ZmVjx7p9Faf
s1UJibNoG+RRdEVGOiJuQ9mV+1uHK5ld6UqUEU079sP0PCOynjotiNAmF0FzCGTamXZbXATqtDU8
2vGl9wlIT5X871k62prdtWfWzUR9beeiBm+v59fiuEUiPjGLxzORLZpnKiPx5xKOSP20mon7mrLM
hamCJGN0MzK3uKYwOEPo6zf8csEmJEh9Zzc+9SMOYGv3W8h+ljKd4yXrJda+cvOSnXWQ8tGcnRm/
ErkFJvJIE8ENKXFQSV4Lk7Xqa7nPHAtNB4FRIjGOwWWGwvlC14x7dBXZRGMvYVVpsvFQ3Y8VoFha
lj4Kit9JtwT467W48ZSSZEf521I2p+tMz7ptmsGq0MEw5l9wBQ33HkPNxOyneCpK9ezE7Lk4TQ7L
u61C7U7tG0Sd6ktN7a+W5LUeKyTzNlX2Ao+rM8l+pWu8LyW/7QoMRuhuyU1jlUXryLpU1TVaJx3E
vldk9VnzV3g4BsOEUgeEFLN+EoFTo/OxSzMKiQF3ddaGxCsL+rv4iN7XurPR138vm3BMXLEYjtX0
KOoBp1vKuyAdRZTNsmgQmhN2Lb0dFgQF02T+T3RjFmR/pMG8gXmO5fkVW9LD4N7gyazI0oWVlBX5
C/4LbOedpyh4lA7ndYSpTzI7ZOcK1VhRrCFKH/2XxDC8saMOpQP3RM+gT3V1Fe8p8D/pryUvHrES
CIL2JIcRRFeCTILEziy5x9G9TrQgE+bzyPliAGNoiT0xUXWhlHYHMuU0MuV4rsrrcQXY/C9hZ0Hp
XRK3q80z4h8TJ/YOA+bgrlGTQTEdTrufpUqmc5XPYcmGgrdjQaASJDUsGuxzlrKbr6DYcM1WRI1q
C5ZttpAl9bLcjFTzo1vFHPVj60qxZ8TlsS+xp7WHeE2vHYwzeZXQHVphtqKsIlSkaxE5rETgQmoe
b8u9/dTM5DRNzO8w22UNqhfhxOGqI1XPBdYKtvLdE5bFmiwYi81rZluIRx9uwLfQwV7OsX8SOoqj
gI9Roh4n8mdz73J5U6h30AqvwgWtDSJdnBl5MKZhLP0jl6j96YbfDNuxmsRJbzdHOFKL5fYyGEZI
NPNMdAcuFCLYmRrfC2gUX108n63fEQDJDGoLigZQ8cpVJ1eoHjVnJ0VVQvyGQdvsH8zDtoBB/lv1
gTFc7o49MymDDb6+wkP/p6ugMg+8jH26PVoXipuQ1kOYnNbRfpkkKYlsh9jeUG0UrPiq+ofx5hCU
lL4TpW+EC501o13/7Ft40F3a7t8RyP6VEaUybBK7p4mNDogOi6fqr/5iibMb7tIuu1rmlfKQouZk
kXcKxk2HSmKi20efwWVZMm0ZiBjqKRqsEl0DTFNKrH8DGj4NDR/uhpbkEKgOF3o6/H9mmbq7xS/L
A7OjxoSabMtsnFXrYlA4mUK9UwoPi078Fv53QqhbR094SAJuQIjNUrywK+bjRNYbB4k+S/iopVfl
uaMyXJjhHeFh47rkOURHdW8sajH+IRmfxj1Ge1vIngyRd72Z8U8L209rJ2etMeTuQnGw5fD9SD8s
qzOqG4jFGSI8NtbRnrjbo36IEIehgWs4RZHMwzxlfjqPDN738KiOmSP5cdKBzL8zi76znGhAx6VL
hECaPKJbru50xwMjNP1l4V1Mgcr2SCJg6dsqKt6FhlgB0SJi8Inf1GS6i2l1wU1MpiKo2cTpkVnT
XwBMAOQpYJyK39ZCYC6T+k1bUhWwc9KAxfalb8nBRKXGUBlIMd4yd0Sx0ZhfGJMxj0ona5rhJGUH
1izs2SFc797FCWWuE5vLMUMHIFMlEhN0wrYHH1ciaN2D1j5SICaAZwaE1OURMURKz2ypzdswDe/Y
iZyulzyaDPmn5PUn11wlFErS7Zax4GZN7ChRpxE/MDMPHGrkSNclRuaJNm1EpDSdtRRgBSwIABB1
TGpZfBC2OMR4rJsEnqn3Bl8btkiWq5NP2nqHF96QvbFB79aqbqmmLj3eSSDsRYAFwkgLXReNGeTp
AQubBU8L1tFaBpGIeWp+jWyHNAi/W9b4KlxYCZ4FspXliR5Kn2Nc4y6g6fHANKG0GZOckC6h+Kxf
68aZNMHgSl5UIE+wQg9gjULV3awyvSuGcJ0A8yzHnN5LJcgeo77jPjVIlOB3McDgsk4YUYmuds3W
LdAa9CEbacJ6zdAKyxa4p5ntCPNklGQaeCt9FrhZ4ccNDdQXbs4+iFYc5eU3FrwsTwINb1ylb0gf
zMuKZ5Yl6BIIHykrIbjdBx08DQ8IV/xeINzJhullc+FZY+cinq9UjLETEkCam+XkckUIDC0iHkPi
DZBKCXKKbDQd+T0661OvUIyQjdVys+pQV9TGtBXexG6THUuUz/g5uEBGdutFwCptBU2rydjGy8wP
f1rkv9m/DQEwsljakNw1ktmFnaLzUdS2+Y0xTCJhT7V2qVL8MZyliJwINSzEA1M/Jb5GbYdqQwsL
qoRadaxjpqAAw11jbuiPNhnUFWCQFOGt0OMg1x8dtE32h9pCqU7spxnXjAy4wdHQukmUouxmBZD9
iRgXZZ+S0p9Fip9mYEbHeU4aV2pe6OtIOyLljKBpKujyKzOvGyMOk9rmh/Qd7pu6tvi2PA2I1wac
/2tE3FL8Y815YdHGNoxAnmMJIgbwTAykcGAIjx0HC68OfmVI+9Owj3eQSNJ3KBY273BZJo6lg0AZ
pqa/Go70Brhun9XhoOth9KoO1Yzq64sszvIsvuRtB8qKj4y6tlkCd+Gh0p403LvD3tqpzxqCjnkD
V3cuAcpL8JUXhPgSb+O6wfSHn5H2JpPQdMXR6FhkpWqqyf6Ac5rrfsXCgO6AsGsuTdhahJsUbH9L
Ezjfm9xCEE2jELCaJk1cRJWfgjKqdgguVwuZvd4mPligOiCoD4YV2+OPfDPZ3SxIuBq3KSVk7Jab
xYV3FC6SILwxRWL2ZpbaxyTkn4SDNFpA9Ecw6Bm9Yk2feK0kuHmo0fopJb/SPNljadf44VKEyeRg
VJUvR1znu8aYqkR/MJJC2qojVp/Z3YFZE9tnj86eyRhJl0S6/IfVTUkNV+xqnyQzkzmmmE5e6m4w
RkorclcEb/FonHLNfqpvnHqQyAB3OiI4iRGhjUmakapNjtxpjkIaaC0NRwvBqlt5euqob/jdk1PP
Bywek0+xH888R+xdu7fthwmPlOyV2lxPI7fetocj4meS9B6LFg8lErrwe4jqD7kPB3Fq/TKMYic1
3+fqW5Ma3kg94PTFINtE4UF9ce0m3R+NOTtgabYk3Uz7W8SEvNYnYBwn9iNtXt0pP7gu9fg5fi0k
1HzHnS+M/ZVbEjAiw48g2cBtK1c8MdwQs/Rv5/TLY8Xzgf1kHIigvSgTNOIPms37IRykF1usOcfJ
gImLDTD5hIWF+r84S8i6okG9wIV/wJY6yq/tIeKO3WjMJwzyeekbl1r5q6njcfya0LfIA9ACpIpM
QE7ZbzWryNMuiUFgLmo4Zk2m5LiwAIDQyy8wZ+VaW2UX9aXcZcwGCxpTqGgQKhacVs12zLcTGy+a
SJGp3EGNu7tasZZhk1pqD0NpnkK536XCWN6StCHNOiUdTHswHW4+cK4gS82hYu1LhJU9euetWFti
P5K51Khzonnwk3jyxdMqdWFjrGd8w10WmqlxtnB1SrVqF2Nty6oYZChe6r9GU3ipIbtqhpy4Rbnx
Vz+ExD+TOdJE831jzRur5BkVysNEnZmpZUBC2bOTi2czWQ8cuo/eByDSjP25XEvPtHgDoIxZcZB+
C00HfCA6vVe/q15+skElzlw+oeWzLQAUPOKZNef1GcM+DzVsjHiPeMPBmfE32qC6UY8LgAtiPpp/
lZF1W/lctR4Iq/nW1Iaf1HhAiudIqU6OMahibJkdxhN6AMq3qWPVFHlmcpjacp9kE3I6fz93wKPC
aUhfhtmocEIez1Z8w+N5oGyTOlt/Y6XPg/sPz0Yje3TDfSxIasvsISN3NSLJ2Fnxut31vw2A0znD
7eoQiue7/Gv1cVlBPO7rjCAbTyKm3R84pI3YXPVWBmWYn/ES8JjahcQTIyDq5rHNLmk9XvXXvm3V
OiVcqv7Sksm2keIgJ6K9EcpGT3FtN7wkp5wYKJOoFR4+4Ipc1Kdu6yN0JHAtwspkzkugM6jW6jMA
l2BkQNDD1eUYRC15ygSybpXRk6MMzS9i5tT5NvJPZcBuU94mIb1JYBaBDyCEvBJuhtuAKfh0uIeI
7bFYOGRhKkyiUjf735IcH0ByKgUuoORsIiwVytYDv1Yvbm3RhCr6PWU03TMEBc+CBkMQiB9+xIrh
jhR0oxNy2Z71hCO2Jb1LJQ6lzhW3Aa84ImiQQUXLDSXYodUYqZKnWd3SrSLw92gkzK74XHkk1Hbe
5sQCJ1sK10++FFl5aQmZzv/3KDae3R+Awqiqdh3H1JMcJmQUd5NHrr2LsUyKdlxF44HhrKXlDECl
KAymzUxUw6jSrpM2o/zE879d9ySWne7BdpEUxtZntHYywKJj6dSKXdVqjzPEMWB1qxECKc9ZgmI5
nsiQZew6jtQk3woW8KhsYX4JbKtojjiy4w4QCM+2+89KaVXQepFA90Im7u/J7SlD8hhsfg0hzUHY
fNxTgtC1AtjA9aox/O8q7YwdM9SgR01HC0NdNKpPsRGfVgKdhYXj1yBdNNGXWa13vaPk0bGR1Vcs
q0+tHR6iUw0DaCJW8sw9EyfHS9bapVU+kjYj8JWbvrce9cbwn/H4B2UIA/r5UyS/FDfZiW/4iFT5
XpQW8FvnmDN8x+XyGb/VSBrlrwMjsUJlx8pUDj8L1azlaMgCQOFgKF9uEwDTJFnuk4C/C0SUdtry
QDALh2gV6zdzUjyUaPEw2hO4B3Y4Y/O4nHr6UtgcBgP8/UXAguAdSolgAVMAxaPHGd0oil8dyjIN
RJBiid4EkCl3VXXAKO1AbKGbwM2qEHky+nTnDYAxw8Gx/dbRKOhSe5IQBxHU1oXKSvXVE5nYXbXf
3MvFK5WExzc//wObYQvlcuheVvYpVNJxan+UScBdWJzXiUoQPBwUE4AOGC/Wr6IprkgsOCjTnfc1
O5Uhf6gNyBEpdqrNXv7Ja3WU9HPJiFrlawcrDDq8U5JLCpJLhoE9sk0F/dQ26zGsKaqxDgvueNM+
pKDkCBjUGjIBG5V8eUQ58RNZ8diUGBMF+yAxuU8mEwc7Ux/LbwVn5z4+QUR2KBP1QFJwbjzM8dAy
PGe8iegEt/FSameEM5to+TTveAaOC2Exvbk4cVpA5UsYAWh2XK1XBRbI2lR4a5jczf0FC3JcvyEZ
OwgcCWtbPeR5vuUMCE8GSsQxptCJWOkzGR5WrOAMOGlZ3/LocGfXfYhA1k0jsP6vRLKY73e7isfO
JVCfYMIBElvEF2E3g23vbXR+LSFzrXiH7uuNg8kInA7Fj0TNm0GPW7H6qavp57blH7GsvTVbBWL4
wkkS9h3Wi3S9AC1ZFTclOZFJqv9SKsv3hl+rYp3X1AzXTL2srPlQOcpnRerfc2cidgMjZ4fUoDKj
K16QPjUeZT8fZoIeyvAT9dH/ighoA6fxlFe9K4Et2QEgVocGn/giayN2B+17M5+6crylmnI7gvWJ
niJCmIGgTHxjfTGduo/0rewYvu2GbrNxV+zc2UpGY/xV4eguOQdMQNYrkebGTSGguhDRJaXdNcmb
S1HvELPsnGSRj6ZJrB9DLQDXEM4C7nKGU4yCeFJr8Y1BgU5FH7Ctqn/EjLlK9aF2cOKI3+zJLPDF
W03GCyY0aFdHQieAKZF5wKZD5K0gE4qUDsDaYN3PFgiMptMvKmbcjucG/1uPKIfYXuvlZdxaYo7v
Q9Xgn0OOV313qeoVHykLyvleiStDHs0ejpue3ix5dUUSxBiEsMHKcgd6J1N0deF6UG+JhAGN2a/K
7HfBDj+3/4+k89qNW8u26BcRYA6vJCsxVFIq+4Ww5SPmnPn1d7Av0EKfRndbsorce4U5xwyrz43/
i04tZlr2XRXHU0+MiKGiwSYqq0CwPcYXfpCu7rAvAnj9YWQZWCEmONBD1m/hI0dCluw43+6Izf8N
RbtcMALIfgvWjAUHY+AIeQnhNvsfL29yP54rX+Urvit5idMYXxNfIx9J9qwh+Q4vkxRQqmmCmZnI
SNZHpeUfJmkz9XYXwG2qI6Qh5itgJBxilNMlKOXcb5XYh8UfxN9RhPI+QkO8/lKi5DwM05mYuXOh
Fhddn7gkiDDmyOxfLNRuFRvGkcR4sCs3Ydle0XM+x5h7sv/ktXyCNINJ0/9C9v8rduVaDNcpwY2R
n0zZoPE7bThJS7QVUCyZf2gtFGMMj4UqEJ+G+Bovf/Om/MMCi1VbTfrjxHhAL6aD/lH6Q6nwETDU
AMroZCZUGdx9wy+1x7NNo497se6zU8fyFUrHOdb1s4EdyHJb1DBGu3hVTC2Bh65cNvSvDN2XJAAD
HnTwSvpP4Gh1mr0lXWiW3csEaQUzuR9Zv7KF4OEHLH+W/g0Ft7lha2viR/A9zI/ilYuPlLhArUXI
cMRlnAfsnPzsv7FggLdZT6swH4ReePL0D3D+zaK7nFnjZcK3nmc+s4etZmZEBjHSH4egEU9vcfLf
utf0rb01wxJmknSttD1qpbyMA5MfVsQL+xgDx/B3TVokVBM0Bdr3zGcI7PvavdoZNXYkebjQLnLM
vJ/yKJLeBSZ1dcJtTI3E4OhcTfhN28cWi2fRWWEarUUU4j1ggwwjqJ6IiTosDFsFV6TGtrLkVsja
VRLa60gsEcLPeC3IsRwCZVh8wS5S82RkwLci9ZiYMaNN0trlAUsja9yOHJMWrS0SLOmpWOV7dZOZ
GNxg5rqbS7vz0BCWS6oZVuKnhUZ9cCnbCPQ55p9Rj8XqFv/RkbenHMvLq8k1JuwwMAgFXJgVGgYJ
nswKJWaFC6hVRkA2bkCRYFBS1rylES4stvivBnThcqQduR2pufiZ4uIm1821v1ZEUzXHHlBHgcxZ
ByEn4dxUMJraGpv2AVlDv6B8dv5mqeqtXexVNe793eguTMfeEdrpSYDv+yq9iDdSbHBb8DBO5ocm
894xsGaJE5pr5U5pUEWAwKy7vIlcUx5KdkAM8kMOFUAl2+1skgKRr/3FYBtSUAQX7SVpzeA4wQNh
bz8pe73YniyZpG+4zstVupV+SpZDJW5Hg7NVE9TTHnUUoRlJvzqAM+gQ2r+du412BNCWyXPJlHxC
dZOaREbf+kzzhrX1Syq+jMBZ46/JMYQSPFBRhWgoLqVaC5qLeXrR2IYGk12Jc/DEP7DZvfTUgCgW
oLkuFUYp2gHz8LJuuP0u1m1gIWecRa7RDbDNSAwR0ICYjeAepZ1AI95itzOGEKdGxFgp25RbYxBV
4Rna9Dm241cXrAj4P9r0wnAA+i/vSiyRWtQFOiN/DFDRh4HMtzPKMC1sP5os3OTRRRLQU0ifYm/6
L+2tba1bduncCAqPsmKZlH5yLX+IyFchbLrmo3EbYzkIvF257crPpXIIZQV85M6l3Z5J7q59E82G
Dg1L3+LjAAkL0ZoRuA1Vd4SnF7FJYx2Hsj8hQz01TXnuiuXM99wNGby7KPgv4coWm6BcsH50h6TC
xo4hIba1ZayAGaLkjjCpoaX9QniZ9f1Jz7+IMkDC8xtJgyMd20IMxk9UlySEmw/i3HL07fM0+VhJ
WWR2ZR0Q9qiRhLD+rFiP8M9MaHpquoDVrgLC3xTkYpIaxqh8IBRa6x2jCDxXrzUnDwc3GSQIKEkK
boTtFoFm0aLs1f7hY+yYF/GTpdQJfdXb8mNiqMpB/jAHaBBgvxQMO8NAulB953sunfVRUI5a9btR
4FkcCQBDtnZYgJK02UXkkk3IfjGYU8RXgut0uXKVb/OhJPOtw9zOoFaUPxpB/WCgOifEnkqeQe74
6uAaSmLSPxaGnnKNSx87dP3QG+shMVwhInx6KI3xeNWfve6L1lXlqNvy3zpj/MnFTWShXpZ1eHrs
IMqeBgD/APafOdKDTbxP0W2y/pmWow+fY6WfRNEbPTLIYokAQI9Qxg7faMzk/ve2jwNXQHxoEdJB
8ML+QFw2bOODkEJ3AFlg8dFH0kNo3isCfv93VQ1VEqDm5AXt3AaTYPfUf9Pe94SA5Oz7VNQHg9NQ
MbCrkMBL1t2xAZlIvpoQd561YwyZrfLcDxs67bi5lKt1IQDgOK3Zuco5MIIoisn0tmXBPDUomZTq
1v5Itx5/anvQ3qrEAHycBbLmr7t2rUcAQNkojeOZsMEtZxpBjGmxdNAgOAjGk4HQxaLioVon39qR
cLalh/JTf7AV7Efd3b7XBwMPjqKJGBlim229wZVe+qPHiR+qiNNmhxnz6G9vn+761MBKVlYNjQmY
I8rLzhtpcB1rrC4bv9eW6TKE846FXGkrtwjwHlpRLiWR1ArcTDVQGOMGi5x9k2ihy9T82rrW5RDE
bOb6pg9Xku1IHOvBaigko0rZUSaBqUOvUlMh6bRnFgMOExtDhkjZei3qJ25w/adFgCkmpd9uuAj1
UFLbMPtnlMZd/KQCBgmNoCnSUXE+xelvT5O3xk/gJ7A67TXlURCNZ/GfuKgMb8GVAizOsQn1fymE
xsozSE6MXAX/89ocVtk6Cf+MQj/H08xWKGXpTaN5xbByE7L8Gn/loCWPKdtY8bo+40QieBSqpOIo
9ugQWAcFwiD05veYwclMCGoAOj2imZYOMcUWXTjg4gX1adIz6SBiawIiHDluDagoIUCzMxmpUdiM
fBIaKi60sjt65K2iFOkw2HBRG1gCkgs31x4GS0LpnN8K84R7aeFx41XEGu4PK8xKG1Qdq3eVJXyJ
+uXb2MpPMImOzFGSN/GXIlifHVsjibqMCrBC7WqBcO0j1gfdvxqKawFFWhM2h8gN3E2o5I7KJGMk
p3xuhIeYsyOPDLcyNVrp+TwaKIlwvwrZYUSVLEDSMjJmAymlLRYSI/VWZmp6R4ua3kl5fBBCNrCx
SmnuGkKJVXC7Z+JFXUs/CNbInzNfyj0emakumMISqn7Eq5JD3mfEPhwzHSaTBdt0Otc/A4udQSN2
KiOTcSU+i/KtK8+9FB2Ndj7Ufs3SUzd0Bh8jCyNbexeJxZHJtYNDvxu+dkkKgwbeDaHVzgk2Ri62
CkiHEyFp62iIusJZddR1Y/WstOhtK+SjSWsAE1T+4ajW4kPJCCP/nLlJaicJcsm8KyQVbnxja3mq
2BYgF9HKDkifCG7EysDRel4hQA4QILNExGUJJxRlvS7z/O1FHg1imGn/5WVzsu4Fz24VtAk5n2rj
F1AwEuEf7U0oWf+1pnLsdtXJ/G0W7LotJ+9/epWRCkkFBem3uypg/0WDXMnf1iZ1X8mlTFVHQNYr
oteKMP1U89Fg1JQw++60/DRSzJYbMVKIr9IrlhQuFETEylc0BLWBu4Rc7YbEtf5gonHdNP3O9fkt
IG6D8sYzwPaWr4qsSuJF7L77W+nTU+QJRbNX6yxdMUqIfA+Of3HILhID7TEFNrQMF+sbexlOz9oO
c2sKl2JEGwZ7ntQxQc5CC9PnmLXBaOmXfoF8wtlg/+77KEzMLGzt0jJ9PVXxODHlgqW6uTGZuHSL
Mt0iptIsX6+S9tdEZ2mgeajmL1CJDtxWAp94oREjIIVW64d8GpSeBDKCkn4GwU4IA8jMT6lDmTnw
k+BqYDsudgTR5YwVBxd9zcwRS5j9beM/lpAm0jZy6y2cu9RpS8ZtgR7VdwSMDwbLYn7LN+VK6TPe
9SG6WeT69rmXndbMsusOyp4+P01ZuqOqveaUNLPOqU5xNj9Y1yhMSN9RBrJsrE6CHp8lDEKmSh/3
k3PDhLMzoWEtYhWfrXrcKzBJxlWKk0CiXLMY+WCqScwJr/Hg+KR4sHO2XSn9i05C3H4hhDHY7Kos
qmp0wRW08gyTJc3ppPj7r8kYg2HKwletTaE1ZVeuK4wpEsiJCmOKwlfE6R5zsuP5V8HuM2NviBtB
FohOGgbgWuGEbs8je4F5l2+/ZsQtEUJ35Q32A+HbYIgohjWKYYsMopIQHeuwkO2i6k2gxmLQBLGO
uBo5YHpVCmepsrvQsDm18qM670s0GH3JnnvDMamkDPd2ok4EF99kzi1g5zFwg2Z+i0OJ5Eam0czZ
z4ZSX3TfKjOEdTZX4lmek4s27wwtlTdGcJsEBbMIfkabvXPy6DBQqJt0qT6SnIwllMR4wthRjB/Y
SYfpverjpwYzU0/esL49ZYrWIvYR4HrCeKl5bVu1OYJ+pLqdEAOzC034qHr6aR5u6Jng1Yv7UjiK
+ceFIIVBW0bcOzPIr1E+Wzn6bjauyVN4e0246VNR+MiwkYNlU8i9ba0vvulUUDuU/EnjjYyuZODD
An+08r8BildR00XW25qfFyChEbGDECVZkPUoVwtCvzXsFCkJVDi15Y3YlYPfCIm34btsWMrl6LPz
ZQ74c5X1ar3pH1bN88MDMiOIwOuH5oAXheK85jQdKAdHBj3QS5W3pToud3RYGKhRQnJOlRz1JaKB
u6XUeERtUf/FKscp97fq1MZqwD9JY+0u+kS+WeIIjOPRXR/jTwjypDnUEUv3Iw5nwoqXp0wmEAOx
x0oGCOYP8MawkT6zijnVSOfCeJObsmGgwJ6egFkjSND49pAKjDqM2ak3CT8Ef8vW7C4EKIAVOkcM
ugrrT0y3/oN9Qi/cIcHqi1nu2Jhq0H1nSLUbvk+i/+0JHZlcMQMs1uTE0hzi3VvPd49UYocEISgu
CA3P5oMjnWvA4LdOesp2Z7W+P0IjQjN9+K+3ysNoWwEklftyL+D+KqiDMx4HxV2l1JGA0Cpo5az4
hNWk91LrzogvCeTYJHp9Os0OmU+IDuHgxAPUTCxGbFaEAWFNfDJwB/MXOarIGS6NXD4QAjZI8zr1
gCJ2VIG3gt9ebT2M2ZS2JU8mhZ8MS2XCxAVSrl1JAaINU+BqcfZmEwvk7RgPCtZciy9nehFUiSQL
Px3FHah7GH6Si2oHHyjMg5HdaDxpGGxtOeTT9pd7vbogr0ak1q4uN7A6tYNwLuAaGKwCFpy7uNJ5
MPVQxPa4Yntcd28tN39pOvGPRZ1E+AGBw07ZHcFTrb3bcegUIMjLDr4H1ReR8IwyIzHMOu2atMIt
a8OcKnU5RuGIciFVVGY3bKP/aP14nZj8dQIz8GNuwX4U5kCWRV+2FzUK8pYFD+M6Au8xh5aY89fh
JjUiSnn5EbN2NCMvv406wm7w8lIj+ZZu+AUZGjEMkmxWGbRLvqa6w4jsOmKvV2M4xSmMFTM3TjE9
Fzw88yro+1ryVmjzh2ntcBCvKroL2cJI/auTMcToBN5wLSIkvJbjeNT+5ehI0XEASJwO068J5VnG
+nOadPxHNvEmxxRBDClUNvNzA8E6ItFcFPyWIPi1w5omHXiwD7qUM4agRAh9OjQGAhm/lZra5sJw
NL0gx7NX8ZHhdoYDIfFvvflGf8PlFUWqB0rIo6MLlRyFtYQljgDbHzLNU5P9/32VPCE/HvtDEv8B
afi5sDMqdzFKfQg1u+F/NL1mx6J3SrqLdtsy48EZ5VmYGPRHLeqXEfjk9loatpypzHbb8mQ59XsF
Ww8JKu0fjbbC3H7HhYmWawuyCj249d7Rhlr4XfMPYu4/rRuT8y3nWZMnt0EAGxfhRI9jCaiQvQxJ
UwnXgd0r/KolO2YUAxZm9pWnBLrQqU/K0zKrEIVdPZ9Pybuegwf5vT6ab2kxTt13wy8GjNUJqUYo
A58Alct0ycJuxXnEvzpXfvAU2pvwW2UsbtG31/ufDciAdh2bI6HwnKSy9D6CEijgjYStbDGUrIgX
7A9y87my8aK1jujtmOmoJFnVWHubTTtvLGolStn8R4nUINJJHeX5k+yBvwis3u8kEgi50cMw/6zV
FDYjbAQT1cdmBm1O3LB8hwzCkaxw4hwqVlclpvMJm2/CwCl7ZxZEcGwRpKn2yJnbS/Tu0nf5Y+xd
LGcWxjt5N96FOz9w5h2dIGvJ4iUmYWihZui9BPrebUDJYDCoWggb0vnJN974zg2FWyrJbvauL0j0
QCVHXe/rReO3JEDbDKQoYSCICBWS6VrkuUE4JQ22kLOedjKSXswDQUqTKGLy/leytIde0YLDIWCq
B8oobuee0Z0BuPJsQq7MZYoA2MKKZfjsWVrCYv+WAO4Y4eB/rgES1FSOHEETZxzM8R6Mhlvlw1fX
9p91G59XKOSVsb6x1Z3Ww5Tx0SBLEXjtkuyA8rD0FbvTAEUFkSxBbCFFZfhsWP3O+IgMDiVJ4ns+
xIYobtprl+AYBq2K/tfI8Z5lQQMbSqIknth2rpDYYFJHceNXrG2TwytMDaiZmLs14HMzY0ECUxDE
8eSklxGfwWJKwUxuNsN5EhJIN2dXioijemv19lA+lYn7PZUuS8MrTd5piXVqY48r9LdeSI/qsz//
ywd6YIUifIQ8k6ve0CngrKdTl3xgRjIh4eQSZbqs2yUfdcazMNGIxbJwiq/qQ4ecpjLCQJJhST5A
TjY5MCPiMOOWaAewyRCcazNlcVHfRHQJRLOvFoLDIejYLab0/ENSYjkj69Ewgw4UlR5vPjFL+YqS
VE98g0SPAmJX/TcBrYqHu46k4/QbGfdR1NTTLHEVeMZcvonLzxqbgbia8LJJto/ko/ilrKw7htmv
+9mfhMV/4OHDY4u1+8QzdEpmVCntV40c1RThA41MzSPlqF3arzWG5TxdcvOXPnNgVM0t/zJnxAxO
ziphSu412rukfcXFf1ZennEO/E4Q78ecvvrv2Uun1Ac+cdzMPxEVl8b7pGN+32CY6u1jMKfnPHZv
sXBgju81wUh5gr5dgWQ0F+9kH73ncfve/pHS6jF2aOnxrM6EY9apfCufLVZO+QyZb0Vpb/oWV8dK
ykhVBbHV+zkqUB0V6Oc/fG8ZKQ/HzPnXokwccMSJ+JocTVTQIpKtkiWXHEqKVPNrABNL0cDLcGz2
+qAJM9JRukpxRiV/rB7hEagXlyW/Rb+lNPLbaAtU1ThIiryPY8I2qq+SCCuZeMlVu8pgJFRP3XCd
g02fqjFceTopVkv1sZb6ozWKByuppR2oRCE+EDKep2QUEMUN95G212zTK8+P9t4zkUGdaNcmC3O8
U2pYvEp+yuolwSshW8MsTgRcnsE4MDvjNc+LV3XqM7bAjNh68tFGlRZIOOx7MSy2fmtpnmbWnqZr
l8zpzzH8GFLyYmwO0rtxl0EbpvKfToL6gk4DsBcc80C6x8TOFgCZN+PTBDKpdRysBL/YlvzNHqxg
DqdJ2BIQdaNJnD3h3M+lZ5ixb/5WbjOkuBmbi3arEKcmJKQxsQlgXHjresilzEvVxtO60atW0SO3
ixV69iww/A9cjLOJBDmlYLZek8T+PBu+5K74bEy0ipbhCsG/osE722/+yrWNTOXTPBA+2PSDrey7
13R9qqL5lEhg1bMP8sZkrLeMH9YSTbhuBjM4eoXtCGa5lS4WnUqukXEyzU5DmrE5241FR2CYbGp+
9aLxNrVf3c6B0p6EKMUGpLaSHooZl4H2lGTe3bkhyqRKbBfWUSUwD6AUwEccS9HPDd0T860Y0j2m
wp6hJFGAWTn5yU+yim468zu1ACV442gvdIwx+pCMipYuwqnVbyukk0d9mBBmkaHqSzZs/aChAQYc
JcbZk3U1teYkoMbaZciN+pqX6+6tzns7dUTMlhsNCggb7fcMf26d4aYhOenItM0+0TGQHUdWUuQl
EHmQ7euc4DWlcvGjx8IlHkSoJj+18VnxlqE1pd3dqk+dy0e3wjrtb6hzK2MGGq891Nl8pruIEj4H
0F9JucK+F1BKaoR00m5V/NQGhocv/daxiUgA38VsIrIVJ66d699yx+vXm94oWF4ZE8VhAmFWFU9f
0Vaytiy4Ah1l+KPT8ROFtKJitLBhxsZfHsldeAWxCHy2xuAfYNtlLbQL2c+4BLHXVqhjfiNKcPHX
MTCpeWGRpBiITcRmcmQ8IdLPnPyB1XLpa5Lc0TSgBinGARUJ+QXnWXG2BXopHEqx9cUOi96Vy+bQ
u3lQQ2GOyAWMmQWhkzobj0KxzgkiJBVO3Sd5Wl5iFn5CSg4hEApdYxLsoObd5EGB0LNilGsIBkj9
hYQmh1QGLf+qE0wkD1lIH/Ii3BbETSNK/YGErPf4hIAYfL+CRcPk54NQBywGC7Sdp2sgmuW1l7db
bt3ige906OB49MBLdOyGeXNfKYfEKH1wMjyqBKBVr/lV/CCr5DYPuN2griXnygbsfbJwmU7Id/RX
+Yr6U8EdTPcyQWUTkaKTYXq8g7hiCjMpQD/RgoEmntoc0++HofDrJRdDI4m9rp6s5+9609zG6Clx
Ds/Y/UWOPS7VvGRkgj1t6K+pbrDPn3GW+LMFUueBEZRVZEt8+o4LXNf7hAXZaQk6ZFBDiLmG3iw+
Rki1a7Su+1shfjM9Pa6v+SgDE9QKol7wP+uz5H5PDng5Fm28J4Rjr5rhdkxDefX2ONPZOo+xhj4k
Nk+Q8WM21klSvQmD8S51qYsL4BIszojHd1QbFjvQSmq0FqN+6rTjpBuHFWjjNrA6fv+VUquQY+vW
Ktv9GvbKxDC8UUHQ0jS3w1k2szMm84a1lzL55Kcjx8jBfTHf5M6rRQ8Rs8xFwJ2BT5FyyYBcpSDM
bAfjKAwrArsZrKlCcOZaxI4efFfZW4S3YY4Sb/B6iv6dJoWRoVafxA8QxMrgDppmjmrljicIZA/U
QugSvTY+4u1O5hAEhq1kM5scF+7zjbNDlgefxM2giL5ybrz5yDY32HRYY/Z9Q+M0dcc2Nx44s5m5
nXTJLfgwEXDUuvUZl4A+tqtEYoWGDqvCNmgVPnxlJIDp0fg97M0YDUjCCkOSgvxSzCtMzwSuuy0s
o93zDcHP4ExDdtDjen7M+XQkoSlnAlN8mXjCBKZMxDXUsnkBnL1HB5FDi1k7IoBWxNe1W3AIrtU7
tgaTGaTMqeNqcky5vdbB5iVjTtbQB7nOoBasB1ItMVmvJSEzirDcuJ+Yns5OK9vbrCMX1U+/Dn08
AqBJdeL4YMXW73tWzZwWviCZ79O5IcdzjX5auTmLqRUWSxqii5eymK4abYBaXsp8JNrFj3p6p5m8
esNZK+j+YLbwoh10lnNGP9Aox2T+SkwS3Tz7PdBo8tJhBEjRMTuksCthysrZSs1jZ76NYCdHBmVZ
HE4IqwlEtCepeWZ/CggFCQFCailcfrVNvWeJVCk6ZTcDT5UEWwM7CfzquAhuYeIMaxafstSXDWXP
RnKWxbBFNwLaIR30I7mmmKMQ3srRaem7E+el5I5k2lpz5S6nEjo6SLnNCrE6It5R74WRP/Xlv0j+
96WFJaL7ijkVzsbxD8zCwGgoin4gEfFpw3DuUN3jKN+qi04sBrLfnr1uPDujy6eyGsURS1uH3DwO
FaazyA/NWzEqAUhgtWveokZ+KzhgK/WcTDhL1QoOBmGWJTdQ06CgJCFcFMbH5nCpz26vAbDqAGXU
O6yNyS8TTOUxu+oCqbg7LyzVEyaLZbA9ZIxmB0pMH+LqxoLQqtobT3vF/TttgBGazwVaujxZQNCY
xjEv1qhoVXM8AbU7XTeWuH2YMPEX+MKPEe6XDYS5VMLXg7JZ1VmfiL+NBJQZb3Rc7OGyVGDQ6uLS
S/mSIwJqUnZXDUIt6ZKI00WAzGQw9cS+I/fM04270VQ32DlYBK2xANiMFxPL3h0uljJj/7Mr7HVo
tgFMLBLr7OPKRExk9iTfRkVmRNWBmkERzcegQO8ySJfexX0bGn0ksY6GFmjamxzibRXibStE9A1a
VKx53GWSiFIPWbdZaSctYrkoydwX6+maPXOIztESnXZbCVA6xrkngFB/TDF7N0Y0vrzgdeR1SXQZ
TAZnxR9YjecsKhCh7CC1FDM1M5y3POueE9Aj9Z0oxg912T7Lqvyazfar+Jg786NsNleZnmXqpvlM
PhrYSYmEF50UlW50MyLbegayqTW4BGSqmEIQHawTBoGHU6gKSc71RT2/EY485DYTTXKSFgkvPU1u
ttI/C6UemAwVe6gVVY/Sbb7PPbjf9YTEgb5oz0XkXsSVm31sXfw09eKRpTVD3+QG3N9Jae8n4gvw
jY8Ggnh47WyCppYIujuGoozPunPWbDvvs1LtXT/o0CaSw2yqLnqwnqEh01wsK6SuiH7+ozXDpUYD
qNzWVPMUdfAZUk8NXiNA4yzWtaL7MG7ICAzRMR/DPgf7UFF3FJcJvQKC8AfZOsiC44M0sfTc13Ka
am8YITinwPSsUA5ZqcmPBYHJRjYzjVAq5Oe5qZ0I5YGELjS7rM7CpL61rv1UBkuHrnA4S2QmzGQm
wH9AqmdADN0IW/3GEJCMQLz5mg8wV5EyMDJpBbQzezvHJVSJuF/MUEYFMx8K6Zq3BYovCVteceoF
anlm59F/KXXnxCUeJ9CykNYylSn7IMk7D20IxAwrJM4b4uWFHZV+Yh8zlfhV2KxN48BYR6SS0S8p
4iwBfoxoZjQNDPa51rmhp85r2uU+DvOtnatrrcE7a82zZql3KDU1DhILAZjadN7cj95EOFEf5O86
8m3mEWLfeT19vQC3NKrHMOU1lvV/RdEGFm19jvFAWTzEoRdVBnaDElzoN/Zh7MT0CP0gZv159aZQ
IuItWiiVbm96HKg+k7w7WdsYLOhitxDESyb9YkSByceZoLQYFLyozxkmI3dtXSuaHPVNQwULdKb/
f6pRskP7jhK5HTfsTzXO02Kf54zvY/VLYtgNmvOoMWtjpzmPuObxBxWYNaJFu24/aa08KuV9UbWX
5qmqGTSVGJDU6aUUgQY3RsVqfQW6JOIxYIBtJKQSplD4QXrLpqeu7BjwLhbU+THdiYlPbEbioaIj
nA7phFCyuYs4PhIEdGiu7WxfHgEmzUrzALpGw/6EN7lnk53ConLbvRqGQoI9bBIfNfuRYogv/+Oa
ENy6JteMEOG9wKVAp4/1EPzjyU+unPXa6jb6a9KVr3QeXtzoM1LMMSGP7Cfu3hMwc0qt8tSL515W
XDH/YHp5HqvkLHYUH/Ak01+NKIFfQ/hEmI7BCWdmJ2r2Rsckm6GUZdm2smybKh7ERw5uo5lW1ICF
P4SLRWNljr6lgl5D+mzEQc9wBkrIVAW6xkOiACP6NYE9s6yFOScokrg6xxERViQFliwrxjul7gpw
FkTecxDW64TjG3gT5JusJx8h+Va0wnMJH8BVpKbJRT9Il9kqrvs2KlZ+CwZ3Fek+1dCiTyD5uaRR
BgxeWXeM96lT8zteHjWe/ZS7LoVIJdBYWAeruptp4dWj6BHVhgmbEuqoIuo0Qfoi4LESNEfG8OSc
pTtrbaZbb7PeA/fCB7kIXs3kutkEePn9pYF8D8VPxni4kTiLw8BmX1qaf2wGkR+FfTJjzkpuebLo
eUXvNQu+AYoQuSwFk2JQOYaC0aBla0LFjYR/SMuTzo27oGDjFDhtP+VForzJIUVY28164GUqA9s4
0XkHSESmiEeP5Wnjcb54aYsUODmsSfRuWatbNFjhNf1Z8RHL8C1yoSTmCzbb5Oo8t9RgdkmPwMYB
5al1anLZtlN+S0Y4FD97XBw6bJOklqk88bNH6vQ0Eakl1lXCcwNLMUZ9lhLbZrxACoVVG6pq78GT
4IZ7MGdnzo3uE3ivI9ykug6mhjcVnzbTdNF36fDY85OodJ46V4XvlsJhivvxfVECo+9vVoZKltEo
e2MYcaMIx7SMr0kEGbe3OzMJljHxLV5HnS0VKRdWSzjZ7C8Erq21L2trKEOCp2y9NXJ0w+RWzXhh
AJbHb5RcD0VIHps82JMJPFzY7mOdE5Iw3/C2xtuz0ZrHf9nbppnvCTkwyU4NeCe6kvs1G/xEQhlq
JP6iy54q8DswhMsaL0xtz2kzHOV7KicEIIEEYiYGXfDYzKiOBfVAmAG2ZLJLeGLejX4OjTjCsmxn
1T2A4DceVMU8zHQx9US6MqowKdAnxR3pwXuXhkeGUp3Jqr0AzwVstJ2BJwyoWiHaAJGRmqCrPyUC
yaQTlTV6ghLMefPT/i+OK1UPilWcqH9OygPjE9CT0c473A4kqRBlTlrdCiqzg/7RA5CxewoP7QKm
IKUn1HYzdsdlqTwIcLXHV8ASlVAesqcQ1zgSm+cZul/CqjDrA6tCYtsKrFFikll5Q2zrt3gbGb5M
fPfxdU95jBSN+Z78FJmfit+sI/jLEsMVJRfyWhKdX6bkRrgS2L7Wen6pWT/ErB8OLIRtyUPPJoTY
tPCzcqEbFLciP3s1QzVezqitu7x6W/EcEVvuMEfakgEu9x7eggfnldAOYW8yCRP4RPT+v2OWmThw
ozKsgF5JSC4GFI7Argj2y5nZjwsobZshK2kPxqXsIbzspacs+ASThBJ6wL3ExCRnl+JLqcpwOUuo
CuIkfm/79q1UIWrrzcPApq6cc0YECdyUplOhgkMm/tsU0UUsh8ukrN64o59ZwCZOI7TYU9jJtdZR
hj63betJbWGy1NhN1++F8kVFIQlJ64yYE7msXWaQsPvULZP0otPwuSj+DubUHyYyZOIyRXrLjNaQ
jhRJx6pHriTC8fDrif5Nmc9VBVa9tM4Z+TERV65V0kXyFSGvijhYNN74ZPkURgJeKzGU5A3FEov/
5NaL8TWOaL4XVImVCnrMzFEqjMzYJyKIcuaJiPyxEOnwZfomHIvMNcIKD7kLMKAKuEXDL9JZQe1l
KxAUk60ECZOjY6Cs7sBLBQn73uCXOZPXBPc1Sb09fgJdPo4UkHy9K0w9QbaRHePjKH3dTPyuE5xa
ip0qQvPV0S4hHjQgyKXRVbaqa69W4bS05HXY+NsUtt2Rn6XMdNNzThLirJFqBHyO7GJBIGeIZhpr
61o7U4zKJVLRMZpeisLqA3bEvu9/9d/C1DyZGprSj4l+P56S8wnW6HqZVALUV6dnrhwH8KgZQTn9
US4qH2dORtpCIgJRYp2rcTu10Y7WZXd62L+k/6PpvJbjRtMk+kSIgDe3hYKrQnk66QYhURK893j6
PejdveBoJqJHZLOA3+SXeXKjGvgydgHIKSYXklfTNJby6CjcLCMfnABNOAR/S2ZtR3Yg+nK3g6JF
tqz7IMXtPESkSL3OmU4lN+0ab1GkmdQe4lfEb+uhz6vszOBLUwN54bvOfvYNkFwMZuFkK/hX8GWc
dvDx533MZHckLapgKpRdxZvdQZtOC3a4Drf7hElaNfHkPOowMUq7+qBnwNPbnqRBhkBT2f0IQ2I5
mAhtA0Sh1pEEUGH8NPwrr5S+l+gmAuJty/wsZ3ArXGTMgY5+W7/W4sd8L0s0HI2ZzB4zdEfee0qb
+n7063RX6BkVgkoZWI2EVaYmD8za9M6VBw4m3gT5R8zLC6BxbPtbU483qnsaidzU/8lYw//JWAVe
p6kq8Aa33hrWd2yExegWTMHHHLIDmizcQ+gvM6HN2uAN68fjfNuG1dN9BiWki/JAMrMjo3s6v5it
c1rK6RbU1yqUPwW69fSNdt0ZHAjXriEnU7V6C9W7RVXfoS/gniH6ONza3zw1bLd0Xylc/ov0Hvfq
VXzWWsnp8BdtbISDuDHY09w5C64LsiCxM4IT6lfbIOYFW2MWcmcZbsxeo6R930zhlUn9c5KVOxEg
0tM6eqW6HoGOeA2+ORyYVgMtGFALzS9c++HYU8lIxUuck9dpwtnGR6DYcWR65b+SBgX2MgHZEpNc
mLIGXqikSEyASfYQS6Rh5utXSUQ71EvofgR4OWZJqnQ1DhBDTiLXc2IfMqKRufhmW/uLwFmm4qaQ
sjCRYKLACrqWdtQHAwUk8Q1A4BZSTWPrKrqueTgTHpqG/Cb4BFehkxi/OrSxFMtJwmPKcdYdgBUd
Lwu7pvGCFuoqUCVUoXS70Y71L5PoxEK3xmLcVBBk9SG+ZpirWplcVy6SahrZ8IqKUZkb/4oZkJXF
QUXmz7BdCmDhR2fBN+4ehVfE9KehLwjPl4UF2TyoyN21AuQT2V2rhABT8pNI2lEhjRBxr4tynM8T
4UMOB+0ZEN4pHdnBU93fDHob30qxo7PBGSdyChuxGZkKQeN9kNimzFdETL38h3ODfT+hhHVjGqdw
Z6cotfi3Rwo6jMDpB55m7bie4g94ODce4JL8j6jB4cDRuQIcb0wcIhJRdwrs9UsJicSgw3VlGiNH
Tk0BwJprwA71IGOCnS1ngyEDJT+cs28GVhpdSK8GVpqZladoCehgp9lqWxBjb1hnPF76xxy1n30v
fu7+rG4+p2Zzjp7/hGSBoTm7fSQcIl287r+LuMAZvJzkaiJNaTxJj43S4DeJ4n1sClagSnQ1EE1C
Sl08Xila5zvRAMet2/TkIFETA6vvAhy98lVJ1rMmTTdaw0P5oddViNhPgRmdH4xloN+pvEjQ4w11
uivJdAXcEX/2p+3eRX5p/NjZYYUAAxZ4R87oFbeW0fpDZvrSy/KrpmVaqR15X2RT8ofKlq8bYTpW
6zKhnysJWqpyK5qBRPzI9VusccJvUDRKcnrJfDL7+rQ5P1Q6E6bK8mqFunfQLHpzA1ioYhTJ7XSl
Cydmje5pwebgbsjU8SjGcYnEYy1jCxORhMQPefs3igv2TGZFReo01HEUGtYcdxbSyywRBZd/iyZc
dcjA2c3MthsLz20vf+ITvlszxgxfwPkLMnmDzxUjDcKXZ0GXWNA5eGk/45A5n8wgNGJ+AKL8ltBV
E2/6CYHa2FMl3y3ZbhlnzMpmDc+Ug8lyGqBHooW4JhHbpZ4h7G2upWnuiosgx1yWytytLVtV7NWV
Y9HDsMTQCcXYLjaRPr6/GRNZkVrm9dZNJbe09mwQI2aGZ/G4G1CacI+fRlyBc/wLCpdFaqZ0UiO+
Fbgliw/joaKG913iqk12p1wiKY13EqoUBvxIOMuQCuqHniW381ZyDAj+zmSVgShw6TSeEkuaAdxv
vjR+dM+pimonZlMMOSM83kN+UheuxU4DiM56pn/bYgyqNA/SXvHHrveB9sEYGEyNBnLO5xbPCWnC
xica0/HBstZBdYm37WiSd7Tec8aWCXODLH8J4sNh0FnyqtzVV4+bICK+koco4soI44muK910cFLs
fb0JRrhi1Mn1kJv/3ak3NUFz7qOgzM7rkD8z2t1lMgssmAHXEFoYC1aXZIA9XfvzD5NHHiOEPIp+
guMzq4658oxzGsJ/4dqSvHl1uIl4JRk19DCP+a2EZLi8Nu6MKTCDuP0Q0o+yq+lPgUNGn+nKkp0q
ppv/rvOvxEvQS5kdo9L009GsTrsxYVyoeNnHWdkJA7bBISBm+++Ox4wTQFM3h1mnpbsDz4AA2CAA
6g8QINSJyz1MNzY11YPWrUOuJsbRznhqzUACUdGzOuG0p5VvPBWS6k7ivQC20afbqYZ2bOBu6vsz
qcbTSCT7LcV5wST4pnKfNK0ewZgwnm3m6WVbo/OomFwi5UDhskVXE/J/ycxc7d83ihgV6HfYivFU
nFnKbStl9Sf6MFeRW2+Fp66tt9TMwGuo3yvSKVitBjneK3Qyo5pFtSm3dtwqz5gCF8tjSomkS0Fk
Fef0yEnntqjPnYpLjrirBaFZqJdDy46g4zQeLKLgyqXH1SM0g50Qtf6wntSnG/KpE+cTY5olvWrb
fBGwFuY5/4+KicwYDCPya0wVAVYnefRNBvl3Yv9ic9aUn9ZEuxljhCJ7YNg5d6Vx6aswyzZXj6H+
bXyG2G4hPPSpCHsAiZ0MOjm5gbOq+uKhTj7Vo34s5m/6d5wKtVdeOb7406HSBbSPEJOMk3UHqY7w
idowBZwui93JvhNHwuFleJR0cMieTmAQIM9OA2mE6cV3WYXhmGKJtmPqFSRfRB5GOYUtuFq6OyLr
W/Pgid+cVXcaYDL8yoWfytJgd9qeCkrgwj1Ih2qf+9O+9nDsQ8Y96AdSYIdqn20ymUG/srnVgv+8
c338TrrkuUjRs6/lF5z5t+pXPdJW0MtOksxf5cwAORqd9j/IRGWHIlVuWLbGcNGtAB/kR6cZb+aC
585Wa6q/v5ZqfELGuKLgj3J/azfpsiXWmdv9QS65WIysWGhX40FJ/+U8VlaE/MUz1fJMNTxTa0ZD
nM55tfEGFe5cepdLJLNUvI/pep99atYJOzNIQvQ3JsNRF7CSuCfGjQnWcoxU9Kxd/We23zVeBCuW
NmuPv6wtX73cvxSB5u2hPCZz6cYLN044ziKnqoHoXAx8UeEc1R8NKbnU3IInzj37ILGV81vIACsC
ftMbV+jC5MQEvhiayKILEt6OvXsUpth/uOqE9ylxzdmjeEKXPfoFFjPoxFdZN5fSSHegQrD+xFer
1tJNa8pHukpPsY3fCjeXMHChLLY6oMnqK9lZt/xFa86rZfBntoKLPvcT5BpyN5mQOoxqOoWlZwq6
dnqzxv6VtOlTV7d76v0dwG7Dfoli8ljRE/4dN4/EuQczZm2qrdFMBs7aLchlxbjrwaGJy/usJ8eF
8AiybcLcouIwxhJqi1jnc9ZwzXgNGAagMbk6ieRiyzHXb3AwAOuojOGKYMg3X3oegEmdc5WNn0kU
ofWSqX9CBLHcg0aU0HauyWA7mTIPSmiW4h8ltr4VxWX9zsv+dghFSXci6hJnogJo7y7M30OdZPwg
D34tdof5rUz9MXmnHyrmperiwQfE71sJba8f6q2MlUczH02GkBVWj0j5g6K4j1NlIMiyPr0nsvxu
HoSHFgmYnY9g8ax+3i/0VzGNr6N0JykQ9EEGHnKYyUHoGLw5oaDBHJUPNcbmIGccCZDOyFCqQWIq
vq6DFkuFkzx8NlVGoYAQKqYGia84ynJr05CSVe+zKL9yM7FFdFAroqPgaHwUUI8ImpzhTOLNzK9p
yRAApWBDHi/wBs6Z+Lbl6YtSmG7rP+gu3mWgXMAkvTjzD514ZI0TiXxTbBkBLqH/X3WgzNkd5kkA
QtOw+gPIuY2hiPRPIuvWvGJ8x5AcX8lUPAcmoPZM/wBroyqRI1h0Tu22jD1jdNXDbtGosGiAXN3d
IrLUu59xMHL/P0bEShPcyMvJ+sm4GajztRXWh5TYyS8ULmN8NMLyrAHctf9pevKtab5H6yAwj2oJ
xTAdlinx29FMBs4BnWQHs7R7Y8QPnrVHySNFi8RGo5bBgVnSsB/bLciRRcq8EbDFQoMAd3O5DMfo
vRb4ZyaQDaTk5aU7rYscDNDERSK7OBe2kvae/NeEw2DDjGlakrsoWNwnxRvEnCvC5jd22tbHqMrA
/NQf8qfod7L03vxNafc1Em+HdcWtA4Qq6WROgQuYSqNZnIp8hllfaGTDxVGI3sCQSyr39DgTJzY2
wBB65XJddgUGgfg/YnmlndbRSsHOOSUtCCYtZNc9FUfaZHtIKBpD9ZGat2WufEwSCbLELqR01XXQ
abOXm7Cdz9UW1DRsWXc6U/CNCd5qBOOsnISfLb9U/ZYyddO+4sLVSUiWHYknlj1mfGG/YFKWH5WK
+DWCW2/5BMsmoMjnL4YkWmS0agnFBqRHerS6lFYJt9pjMBxeyUo5pDMv/JC8zK05XObv+9I9NaAa
Vv4vSxkjz+QxbilBuPk8ZANAE8A6ab74BpEzRB4dLQej8lF7dByd66NzYEOFqlupAMINXJ/Qi2BU
q2RKeOtNbT5vVG5GvS9Ck+zK5L5M3PqwquC9UNv6Zr6QNn7MbKsKEBUoWdYGpgc1mFPUgqTDgO2S
5tY1pjVthdzTCODzQehtMlNi4I8T0DKZPoY8L+34Tkl2972h4VQE7dUvJ+Vxa2teT2yBcf9pDenR
oC0PrnzenIePPkQ6PNRBfBcrKLf4E3nigzUPebEuWOdCikDDrF8P2paSaijPkpOmhRcZKvhB9ncw
9Vu9MMihRJqUrj6+dJEe66RxlxQ7L4mvpmTHiXUMk4lfNh2tdJ0dFfNB9IUtexeHA0XnIdUNJVqj
rr9L1t3srcMnYQbC6+//zyplacW/P3rJ2L7XNCKKMrHK5BOgSrjSlFuTQ60+4ir7mK35PcZOmr5r
DAbSDDsJcjTn30g7sl8UceOouBeiNyBTy2LZq3ofCAahyvnsfeI9USWutoln0OiyULOKmY39e1nS
myiVj5xO82hdUOZoHWMh2AhlmyT/xio7Sh1B8Lw4DU6aHKHXBuuICM74r6+0YMPVFtXVZ6uRiww0
FQcDXsNM9Cl4wZjIlHok/+Lo2fqSk+RVCQ2gtuHRj8AN2+S2yve5Em2RvpZ8ZlZlQPPj9p8GVbKh
C3ZA6Pkf8dSFVNSFrINEdIjkmwjO+ET8mapEQOo1UKxQg67b0SmSHxXNfMmxch9LA7/FxC7e2mZZ
nJV97JKsZ7Mm3LBt57aSzlOCtN6NjinkO/P0SGl6n18yQwzFrQiNgtT+YODjzYLid1/VzFZGX7qy
C4Ot2Z6ypQbIaEx9zhydKn61O92XBSGaWltUvmM4QTIjP3yaJCpxAo52qvz5jHg9le1SkHqX9kmI
OxX9geCRRJCyO5jAlbgwmi+Og/ypIKjUTF7norpLzMw324JzIME56HmQsubcxQaeRClMa8HpZ27y
Xwn5jJ5degT8J1HnlngLa/WQlejgUNyja8nLw0lJH9J3VZrf5EJ4We1wT4G12UXdPNgf702iXttp
vCzXMiZYScGfLj8LyTykEomJ9lCRjpDH/UgH0/KhOQrX5Km643oTVN3vTIZfzaPmWUIDUPcGor26
ZmbF02+8+RgXGqW+9JJEqYPKQa6+sgbo2EICPsmm+UMwq99VsHgKB3jZlTqH6d1ZuEglQ3/e4vIc
RWCSXQvGe+f9ShfmLxQcRD0zboR7Jg+vTwb4PDwhqd4Qljj7Lji9jRpPohO7XWrFV2qoIjduBibp
Ycm0h5yJT+Yt8geCieL138lK8Js2oIbg6+rhw/YlEwPBkSLW10KgDJD7qPxJoJkKNM9lGfXpil0W
tWve0F0RkGn0VYiz9dxZEbQ7LLktltyYeW4/aIeK8SqAgpq7PRDxcJ+pKlETQoSa6GrbyzkiRIIc
kp+YhzuKTjVgHFBTkihQ2qCnriTkJQ2ST3tdFP0yzUNY3pGvQnD3jCgBUP5nAVpyakiz0p9HOlgH
gTzr/3qAOhx41rmR+3AorJOlGmFcbqFC2QHz4PMK6smMqDhYDoifp8J0m0QIG2QFEGasMdDySTiI
jtkUzqdBhgzDMpnHjAdgPFQUHYkQZ7kklcTtevFfjr9AGjUH3iqZ0G5rTtzxv+epenIhAgLN4XU3
WDTsmYi68HVFBPUNgmHya0twHzDTyLk6ZKL2Yjr10pPtZY7ovEMNuqZ/kqXmUsMqQ9VoRB+Xtt1n
Kbkpna3tp+bzRP5MO1D6ToDzt6a/aQPrEzcrNIY3JanC+jtn6pmKvUv03zUshHfCmTqvasvxTSbX
PTXtrWsTOqRkUCsVdrNlBhKUyadR10/ODz013AXOdPaLZPyxgVBlWa96ohfQS6dAbzTXxHQvZPxr
QvkYYl+g0KwjBBxpuDbOEMNlYupCdJanN6EUXMPQ4F39iNv1YoA3NmWsrgC44V6q3Iv1I1Vi3MnZ
nTiF7We2Q97KnvBXwPUZU0vY4eBQM1SEB7p3vc9ao+aSLwqHGZ2EbOLjbt8pmzRHgXgzYyx8+mGQ
Wmcz/0RcRo+CkjhSS7bI2lBJBKebYPXX2CijBADHgN9MO6Qp1cW0xzVofJRwUI7eA4elkqQES7Bi
AIMaFJ9kQGNmGV03aT6J06XNW8eCctSw82DgZwxr9w6B5TXf7OMRFxx4stOOUCG+vuFaWHS+SYSB
hwGrtGU+tgpQXx2ShOqnSMg6hHQDOVa9CDKKpPEGREstxNe8qC/JNYDJ7AeTzrYOTbDUNFmqfym9
k1x83JsSmqUYLkfgIVIdX9ZaDLM/g064WYYKnHHWiiH6fRAHiOnGJPINH2sSdz1PdKcO4MtGeawX
sxhWpOaam1Hrd4MNvVpnOj9iPEP0yeW0H4wPS8fIWifviVtrBgwl6YysSTgLlHxml7Nxqqj9xQId
NBA+zD+MITn9otAmhBMjrieEvH9AIM3WJryLm3BRD5GvlX8oGIsKkqmx9kDNRguVcA9jPrptpxgw
OcANV5dlfz/epUN70R6bZt7jjOm7JV+W+NIJKUPqyakr7WOMrA8osm8R7OAxpT3J1eH7l2bHRBYA
bsFEqoQNHxneNEqkg4dj1ICLTBIpGNXcznfM3wy+prtmObcyKmPUDBRuYne7CGACMaN8Q2iI/tfS
cWphAeP34NHB4uHjrfelM+RybzssG0EsLfFr9b9q6FlN/IUXZhxNr9Y1T88OGCCJjmLB4/VXdcGf
Ykg6PQ+g3cPVFsivNVHAARHbCnA7w6Hdroj5pw6mmmATluGEuIpheghCjUq2Xfq3qPTB8sf43jn1
V9JM552xjh8AuZbXSAJds1Hopo0UauBlJSTR0mdpXlJzui2qemeGj/e1oLBxd7IerEtmcr4oqX0d
fcXU/Yk0I+gY4sRjMBpUAOJ8o4LAFvDr0ifJUf84UXGqzRnfLw1wVfuUR7XVtSkUYorxBa5nFwqn
0Wwv8lqHVoLMuiE/Xup4PG0Xi3vuZFhhHaXXlwo9dvQ1SfELKw2WfgxSGd16mSGXWYG4JMwB2D58
fYZSxpfZev+Ecgn6uHyoUQINT7uPZ4O2HhORGYkJL/7kTX3r1RLcO5S9raOEZW8dKDFuwJ8pV9Je
TPva5H2I6/eKTh7jqefbs2fyXc+LgzNVhkcy+lFpXrsmv251fjEpmQVUwvzSjaqTVPEBgr5n6JcR
TGggsNXl2QDGBVuqUnExdyNdHGJYp0giahDPgp+soDQWd5Z7LzVVLwHvlsHnxJJ1wnOaSWlYkA2p
8scU1c865o0st5dUxG9sL5dKfYlzdRJV5SAcNcu4j8Jy1xf9VsoZsVLMW8RTB5kkMxJKdmChQePB
2CzRFL1gkTIUF4yTKynWocU2Uv3Ezg1Ig37mk0IkJIWp0+91NuwV8FLI/qfSw7zRSqviIY7fnP2Z
mFdKSPo5yIi0IoRlSfYagBiqQvxa6vVZEWkpPgXaLCKO8qV47Yv42hu02wOiKW96pu0F38cIW2Un
aaeeIfsknDdzvdg2r+TwU9LiewmhdLLCxsZwJh6Tgw+QAkynwWtNPLihY8B6aJkelGsUxKRGk6w5
QRDNxYBwddTG55Iva1BPVbmeVl7c2pRtEsGHcl4DCZF0GrAtk+/Qy8DkhRtg6jMwa0k0LgjuWu6n
/9AtUc0FBkGTt5f6yJnPOJB8DjCC+XSuQfSz6t+IFzn10joLSmyEE6ExvQ7wY1fkZ60RzzH51QGN
AvE0obhgMRisw00H/K+IZ7KZ0p28YpSFKkd3IFu931MPTYpt6OFTGSlSPKzl6CCLS0i5X5e+pXL5
JtfpW0YGcoifjKleO4cIX2C9fQsDpxWSHVjfAkiB4SrC8tyEQCNLJqbZscqEk97nVFLVl3opr2DK
Nwq0UTuXhHAGAQ0po+GyXD2pxb7NqqaWhkd5F/+pIsTXfCmV4vk1pCn8XeQ8YB/AezKvPmdKY/H5
jP39kTNteUKbt79losArNREs+4bCzXilGJ31zxAkv4t/SONfsQ5j9uXIjYJOb86xBJwQAtRBB0aV
81enF9MCMJfPZwtvNNilpdjI0qxX9a2iZMswU8wdYBymltfmfNjD3IbXUKHXLSuUpvy4t9nxXc2C
gD6PArRhsCJT8Izf00ujidecfAbdrGsy3PaCgjK/YhQL9RnqNpirZlzPm7dLYAePziE7xhSTEWRi
h0Qo4aFTgegxi8XxGxRLqM2Y5PmKZk+S6fPqixD1n0aCpjWPCz7lXvqQk3eGcw1cuoq40r4FUmHs
WpfxKxMVtEfW2XTEWfMmTWooDQVmOPzcWnpJBPJ+/HcJ1O84Q87Y5JChRqm5+cApS8KHZjSuYOv3
ko/BlDk60CxuFU7GEHcfUGRF4cZ62Myz3yXWySg31DUqRVruhW8mebIUlrjSYGBVUo9PxJXTxS5R
uTAoS+bnYYCAJ/5tfI0JBVTeNIJgkJGQYAmMzyuWJJnq2klW794nq+3XwiUk0b4aDEoUWxJt8WfO
yISZet6Aze3+rd8RQ3d4z4cZ6G7RGleaL/ZMB0vD7RDBl8CMUtHD1BjvVADZapQHFlMZfhCBc1zx
6lcVjncJTuUdQ2lPgSRNEaU0OAZNEXC7XekxFODpiTHQ77BD+wPhpxwv5y0lXt9/zax2UtlTwJQ7
CBlMukGH1hYzbCLniUkLSf0lTp+m4txLVP6tms77g0z1sXFJw5y5Y0U2KkF2apuHpM8PuLcraL4O
Ta0+fDIYfYN/sIedt+FFtcxbmfdvKdwPnbVt31j59AR8CIA90SJEsKF1R70TZ70WpiU+lPUj6db3
6jl8xEy/1/XVs8/2sgb+a/SvPSazjYNfhD857TWPsBZn6dTbm79Fauvl4pItpC91p1PhaecJ16H1
MkrmVZWYjPgGExM5IzwtSzu7mnKY5UPHfoAH9FOIls9NyT4nhdVrMAIMYFtzOQozz1ydhjNB62Pm
FRTibax5pt2U3UWscFfJvlw7k6QFHx+mOXmLUfs0V7Tz4byr7sgr9L13hy/rLRWpb7hWwGmP8nUu
g/p8blnW6K8bGYpNGBIyrmCi2wxSWIOKmdaJR5c4CyOHIYLmT9XGewHDXyPsy3g0bVNHpVy91TrP
VDvPiAcPHpRX8GVGNhXb3jzeV6E5+qtU7n01LPUEp1S0X3Fy9blyTUeYT1rwkMkSm5p2IoCP2XzZ
nzff8rHI2jqzPTLAzgihLDlJxJvLTjgZL4puOF+cmqy7bDvHhwQ/q8cAXM2ilcNgZq3UCTAQZX2s
Vnpt2F1FZlaLRglHtd6tEjXR0Yr5wQ6Wr1QupA2tShVeaqAIA+efSAtGxR82phldHdS/28+5RGC3
qSV96+TkZUnVQ2ETS/LtgHJcGjBt+L2o2uyk9INMmHw4d+xkUohLGxtaL/0waDCLUJR62cVY8wl4
4ptKJGkM2+/2mxzlOft3j7nRjGx8PB3pcLyTR7Is26PmVMjcZA/LO9Yv5aeZrOEsbjS/H9rvmFj6
OnHgx1G+D0HzHe0vcfyYjvVAAQPwvXOO9LgCCbQwvpxSquA+sQuE2CJE+lp6flgPsrbvtV9xXEPe
PlAbpCG3yQQasEs3EGRjKHUbsO8Ba584czlhABBK2HUUArpCy/yT2Ab5Xs5bz8qKKO1ltUbBoDXA
q4MfvVG+p8KvpPjMaCPZ7ZgmY9FSPct/CtQyDUf6ulLaB2qJsTv2G9tSY18cLF9v9CBWVYLJ41nu
lgCFhKitji7fwUFk+pZg2ovZRFU6wrd9EwUjuBHBd6pme29n/S1dPX7bjflurcV799sMFmG49xaW
OOOQV78mfiCVSpjufBi3xs+wvCqsjJubcpFmXmhS0zun9fuGySNCFYBWJqdfylD7cVYzOk4+g+k8
RDh5DOmedQZxnx+6sV5zyq9G1nvmyn39qfTFR7Gab1tWv6rfG53AsXKksdop9IgJBWMlx1rFcMbE
zQQasA69gGOLcc0fTnRlEVh1gMqcRhUpxpDO/fEeDlZNfWuyy2dZQtWK66DiUqHIZ8elebEPE07F
JIaIOv5DBsLv3arFaRNhaJS9/53amfieczhV1Nkpp89KmK7q9CJEc4oxRStNZ6sJo/L5yIlqIeYR
Ge1jTJ6QM+4kPYjzown6VR+BeTH34rsv9asjBagtBg8PAk7J8MEMaCGjsunwGWKM2HOwtdg92dnX
Mrtrj5DIP04oMn2dq6w3Eb5kJRDJkX9odcw6cSnT6eFkV4MnqUL1ylG8RL4oWEGdz4dHdbW8wSAW
1300vcTdTQl0digohHzTOEA/9mcRTm/Oh0q2ukWmQxYUUeq5NDC7RansoFCAWq8Hb5FNT/pbsQjq
mI+bnMkul/XyJvOk6eY+Pfhg9nDUobng5urqM/oDlrPuLOIaGzHcGxjuIwz3ovEQjRkCU90t2L2/
tiZnEVW5mkIo5XRQczoYx49Jxvo7tx59PJBEsf1VeEZ/j5+0rtW/omeDCY077m1opmtkaiweJBQL
Bc0wO/TYKLaB0R/L6Ghp59UyT9Ifo1K4j5OU0GI/59YGP1rDGNVhWVlg/dZ8svTEor2biB7WbFyn
dvukcnIlWpqoXlwZbvWk6BfxznSXhWFAg/dPoMyR32DEOn7WdSzJ/RLWm3HWB+iZzXJsMZot8XWd
J9jDh44RNGEcZZtOkfBoR+Wok2Uv/uqwLDfGhNuF49inVtW28bPFqUV44Iz8dCAKYyc5FFXzbFYr
bJb3PnkWAGp0I33QQXASjOm0td9qzS93IEBHB6t5QHHGHdtEmb2aPZ5x6Gdqf13M5Nrqy6V9IwOM
AbqD2L6ck4UbkAUZlDJyxTz2scjGgW5YwXQnukDodwLgajW1M/wUoPeLHD5qiiGHGU52/Z60+Udm
yh/8JhdGTWatBUgKw8dmk59NwoFUr3YqBJyQKCKbwQxwTn2bVTObgj4paI5pGYvaq4LFRT4kIgVJ
Nd4y+pPEWXbVsuQNkPBaadCFpHh2xYOilG49b6DpsO8MOE51Atii6cmIImPK9OBT/j0gk1NmlKA4
FNCn4ufwv3X1m2reNV6unnLApf9drUjGyXhpPtSkuozZeBHii0oGjHojeMzX3iLnq6AMMXg03ms5
ZL2nQ2a8dhQbpnQlb0QHN/wsJGyNlcNehDBtXmr1nynKLLn6aW6rA5M9juWIepxNmltSGOgOiKcZ
RkSDI/26Ye0AHKeMq6/KHC43hVwtA73ok3mP2yE56ljqw+HftBRPA5CI/FUGKP48HuNWHweu2wLj
wIqWP85vX51I89DGdVyBlj3furlFa0H75h47YAdG985U/aK6NCmGv4B9VMmr7qrHYp679GtIdgMH
zedfEQHVtNWOVpk6Oiaq/WIcc2VkHSgAdq0pMX+CCDUJQUHQvMJMfHmpWQJIrc3meycVgUmtZBo0
mLtnPF8Y+WnCNGfxBCfhl/wNqHBpG2rAOpJTEsSNfVNca3J3/UnhayTHOHc1l+T41EJWaq6CZflN
1wTIJlX7lq/iMwaOvnBRE2XrWjnGrxmbpczVc+FJHgR6eDCDFY1+TGsAs+voSPXvpdtIQGk0+h6Z
nKQQ2pgY6d8SKVHmzY+JczDp41PE1wg+H3BBVP9HaFEM4HRjdOY6ZTWW15tsLrRg4she8PJvg7Of
GrJ/Hv0NDmU6Ry4qKd46ZFwN+A6rL4PKA3dlSI00HNMrRFU90xUebfiQ8kN9CUtGqc5eY1/aInf3
JpLOXPQ4SK3kTPciWoe6VKoCCd+q4nAmC75w698YxBgrdUABGRmUT/Dz3b34AFQQ5kt2GUzbeER1
dpdO1kWDEstRZer24fLYJU7U/CSl4lRYMDROa6xUdyZXLJb8slILKyHesZbsOqUSQn5nFE0EkW7P
xedG1qlMfXf8jxAa+0x9rrCE4Rl76Ity09XoHipeMQzvVKANZvoS0uRN/T4wTnRMjNYKtGqT/Z6P
9YGHMOIVC1Sjuo5KDMVaPROyDO4Uiis0mw4YRSpXt9bQwIYznAwb8d1LIMhIDNNNEnqjm3xo0Exn
F6tKyUZGihR00rpbL/FsRMCSuAwV/HbLkKbfMFVJD8rTe8ukk4Ha7izb7OqQA2ID5x/OhClFWm4B
JJCTJys/9BftFN/7njQzamNCUQzgF+OrIH1QNdGF1eISm3Ta5MV/q2pviDAz+sOWl0eUPqt1BiXm
RqiD/y6d5bL8NJrmKAJUoq6T45Sg0OeKTyX3anT2MoJUYjU87ChzP6laUKfNg1XjWRtCEPEFyyOa
LM0semhu/0PTeSy3raZb9IlQhRymJEAQBJhJSfYEZcs2cs54+rtwuu5Ag/Zpy6IQ/i/svfZo+Wqm
+xHlrE49GsP8zeHlTf3sRlBkKrxFHeaE5DXZ29Bak18LddSpA7PBKXYT7mh8rrJEZVbLByqHGbyK
AopGEIB0ZYhAVBQKWk9yw28JbHWnqwcofSlYTG+Av/rRXt5DWe+18WEqqgOqz9GgYocyItoEwSyP
5DAzLrHLmHANbAhzymROzU6Czpo4HHyUmie2bLI8Byxezwg1crjNK8e5IO87q+fo6I/oM5i+9ccK
41ua4Ec9zJbpyfPiHaH4eybycGEhzwPZrZzaFMV0V/0YISYxDim9KwYS4RU39VVUzx1zblk7jQks
XIum6E8Ody1p/TCr6LDCvyk9iwa0A96bhn8PdaKFmLmXbBLtKYDkQ4amrugUnFn21/hVydlBQzQt
YLiIHxgDadCIv+IyVJwNcnTOAbEUgFhkvhYyOg7pKzPqRyltSTbd2YQBOZBDEt+rC/hYNb3Ur67r
b8s0XMvxpJ7Jfn/PGAWWuxAg5/EBAJ/GCSgFtA+2yT36X9Ql1r5e8K9D5yqtncUwRD83joGLVXmW
X2FfOW3xo8vjnW1gZ2q/pz51JRScUXIyEJp4q1W6qoxGKQoPDcndyADg5qEWITldNJhk2Hwr9DC5
3tjpZDAzQqmMZq515SxzV8E6FPl6wALM7vWGgeyieNFvMd2r4wLhK2XqqC6AWgsGNH0BoYRX7K8q
Cz3ffFT5uVsx6BOWgQEdMvywsjXRmJnUZIuTX1bxSYXpayJaDj3QedHZi5nXDp2QQHYSkPxefczf
RroR3MAkiR85O0mLnSSJ4UdRHbxsBjxyX5AvJzKTbJZhhSr4Ii4R6hNdVmFPw5Owv0CIg1i99gOs
5iTiKYOfNKvs7icEaTskkxJq5hQ7TI+TBEjVWUvey95WeO1ldIZABYIyNzHYEV3TYLhsXfHEbVGg
TtWq7qpnp+ajBAMWGV9pvwSgGLCiJIxjROPFTXGh9eTkj6jpvhDajHJzwblSxT0WKjumxCuavb4e
m4+GJ6jIzzM3sxx+jvGDAw3ktGE2d7P8OyKZNVtE+/1jmvXHFulCkWt9876vVOWCG/NSXFiP5e1d
AQZxUHGODAbEan8Bw0a4gqMvW6Ajmxt0MA/1UkjOwBAYSQfnDpM3FmRC6nYG/Jsgb3KH3QNnHyEN
Xf9LOJpv1fyEggOHVDjlHI+tdICdhv4d/yI0ZeU9p7qrHtVuuNdV8tTGHuuw9E4J0Misu1iTZ4KP
YZyrz8FoPofP3irfWI7IVhXX6QXBliCt9gYqBeGSZ3bFcYObAgEq/1GsMLjcEWbh1KKy2wIpU+Rr
jJ5LkwGR8g0A1a6EnwXOTAzGrjauKEvVXSJga0U7w2rZqzCkSdQsBuExWnWLhe5e6L0zGjW57vg3
ucVNDFt478WYJF+UtUJ0TUArkhVYEku3cKcYbqGVr7WKX+yDzuLyrEVQj1LwKd1bvKdKEQaB5KpP
fKyT4RkoGjWLcaUwz/tPfvuwXgk6JSQDX3wIYYp3HkHlFKsDYiMVRY9pXrGXwk0TUuueVpd+weAB
vZT7VAsd3RyClq63wlUIJ0KgRCdk6SMRxQ9EqC2MDYuvMprIF22PJGxCfiSi9FSQX2j2670pf7JK
I9xxt9ZG0CYxFkTmOcUpE8BCYvkxg7nmFzRS/6KRhhhRihxls4CGP7tFzXCfGUbTACVgVi7AwK08
vyuoe1h3/kG3g7jH2/Ap8V0j6LVOp+N/dT88b5EFTYdJI3MijTj3HJuMWaEizXZkVvckYKgRSAzK
3SgZb+WuhwIGHI0wMEYCobo3rORp3QfderFVeSNwfte/ap0xfBLvlWTeLZt7Z9URGO0IExkTV+pM
rACbrRYdEgJZFQuPzCFGUro9ec0t2vdxdSwakSmddagK6yBKqxspuCKIb1IjN5oubU8ptC8VFilr
gnx6DlZOsabtz3onnnNFA5VhT6bs82KWYA/VpIOhdi5ga8J7B1M/7vsPk1Izu6HhHvNLNsJ4Jyyw
jmoKto9U0l3rpKkcLbV266v0alXupdDUc1RJ5/6jhhWhos6rRafmkoZc0s4rZvk5dsuDDWQio3ls
QDOEMPVBn2cFW/i/kzdk5dmKFWBI81naD732oZnye+i7V6dCHIDj3izibmycUelPr+Sk5qRLq9Op
cicx97JJZOoVv4dYfkVd9sIFyYNcPEqlvkyp42rWcLW2/8dp4wAZnKzFTCjM0ZjxJzTYaLXfYCFp
mDk6OoLXqv0kszSsJ6/+B6tM6k5tB6lhG6HxeVgKDjYT0OiEEZCJJz0vGhL+7l7WZAqwSxZzifgS
VMZa2uImN7racSe2oOowL+4JZHQdlpPT8iUk6mekix8hOuYQbyP744YJFl+hhLilpptkeFj27UHq
QihBFSAsVjeAsaZyhpfxJn3c7jYSYi3afTLcM6G8Qy+9JUl3K2X5qsAM6KxybzySeXiS6HCvfQkX
R4TdbCVgCdsxRovQDF26Ap4a4E+70OAiEa+UDu1Bc25JNR96A4f5P5m9VWtSIM6OdL8Z6w8VnrSG
BMTs9z0RGDko9lDiMhHCytPfkMIwLuxw0xPZl4SPFvvEuqq4OjfuSk7O1ICzUlyza1vmVMoOCZof
ecodhH+/ENR9QrgmD2W4YVTRbjE/PU7RNxgSU8oPaiQfGtsEBNrvZjNBuiM5gkingCA+0ijZ+1Nq
MOiOAfikuP5lt0S8Pyqnvh3ZhRbBkmpBMjXnHh3F6PSbzYVQAlXeKFDST2s/pfxNDEVMxVmj510w
4ikzkZtqtc2KR7UbeJBaxvqG6gw1PurnQAAZyYCUTSycSAUQqfpMVKI0PTiAh/luCOpJjuxehhuU
cBdzVgD5WqjXVEKzV97V5BSBsNoJPzMvQzo+kKje/2M2Hi74zXc03m3LntgtdwjVNMKrGwxxKl8R
IZ3l9Ab8jZLWRODFDoB9d3XShhyBFjWBOmroweFspDPaH8Z73/znQPzmfZsW0wUT/a5GrdUrEIAy
TJDIeM2recVUQnySTRbiBqyUtWugfy/dAhoduPuY7EfkDoXmyVCEszI57WhyBeaCxqUTdV+tG6op
6VIl71EdTwvfh41egxoV8ToLn4keSS475gMUQxCCrsEMQEJAQJ1o/BHKihAIgcC/oeCyjmrOc0mD
cmmWsa90mPprXykLLHimBzHUI3v+mCrNsRgxcezWXPJISIPEgtpxHbx15CdgMC7GbSCipZKN5JLf
8c6fzLz0YodZKtFmNbgRNulCTHqfrYKhaacuyHlDxb+aLPblhoh7nQG7MDrxaHLQ1S46UD3BGIQV
SsL5KLpyVfrpSiJveePy8gaB/pn2+kM6lT4E47YAUl/swsP6iMik0QliNcC0L7fIWvef5BjgRmZt
TTSOicmYITmoWIwYOoLeLQMX/yBaoAFNkAYgfGVeBAC7J+8GHjSO8WCJvgEXyN4EDlEhMGAu/mhF
ta86GZbozni33ITdtskrZER/0YG/Kafm2YR8+JSfcKNt7SdD9D8J+Vhy3F2l+7ifUInG8sgjiJtT
nBDPzkRzmrf4Q3hvme1J0H19VnPppbPlqdQDshF7uwGqO5DcEXiRWEI08RLWw/29PSLjXA8Nw/t0
gEOFbq+3bsPCYAmxjnvTADgNiPdq1ohDVRxFdqIROmkdsaIQIyrm/ZV/ypZidxhSVspRQPYJIRGW
QYwzpnVli9DGc426k3Vctu19SbROcINX2t7Q2Iqx0kT7sFOJU5rIEejhQhLWsq++6d/2OxGyEjW3
GO7jTt8vA8Cybs9Nf9pMtAB+tQI6+UATtvqIsPxo3qWr9kwUtOO4kYXfq1W4yhHCw4pwgliRgShP
+kgP5CkRUqORH2N1dbqM7xIf00NyT+4rzWLzF0UCaSMxZ1yGolJj4xclz9kHw99Gfo2Go1qMk6GQ
Bo5bgkWunWa6Y9JACKDxB6xCR6PYlQn79ActQazayXguiKDS6IZ2wr7+baDTwT+xwOfVHhnqxQ9M
RW4aar7yIEQNgIU0HFBIOA3O/jSHv4aNKR8Qm1ihWyYAyViX9KlwUCcciQqT05yMhvVAgAiZ5+CF
yb3OWFaZ1kndAWiCEwaVwvwDWhRdPS/T2Mm2k6ec7QJ/jbFnkNf/xRql4rj573+B1sh338yBq6aA
7sbOpTgWXOYMg+mEYEzo0GZu6AfV75ovxUI9ulCVyp4sxoy1PiAR6QF8+Po3xxZpmJCmioDpVEuS
hBiNmGG7Q1Mg6y0v4yragL5BfJysdfGLrAoYcBLUjOhK8kUy1oZjyaGf6+w0422559UfrNKJ/Zua
e7bIbkdLbvKFDlRD2awvvvKv/fw776I+d3t2qf38PasJLTVv/zIHLsgqnbt487uItxSjO59vPxS/
/i4/atjbBWYWYupF8NvCsPyXuF7wSOix5pW8P5kn0CMwu7QRG+0NYbALXTgHAvmfJXs9y6xYD4En
01kSngQ2GSaHV4fgVMNE03d7a08pehyH/wFVVIAqrFdEKWi+XHWHzZuTFGQsh2AXKxThCD4IhGAQ
h8gkMQxbn1yhmR1Vzx2xIoKFNSATYxHID051rv3PRj/OoFZ5S6z8WkVY7Dzl9k3OGIIclitHy/5h
XZS4PeaQ9BPS4CfEYfKNWAPTCeOPHCUDWm/e2Ffd9mrAz83PyNAQVsu+ciH/axavvbWeB1CNA//6
KprYEDDb4YAYaGSp36cIeEcBfUFmNXyMsp+E1gSdKb7waqa/UFKM/5DVb7B6BaRMS+zS+KzrW4JJ
U7XRrHATik/emNJPhh9f05bPgslaRdQk8pLhnV2AsWD9GxMbpT/5oDjtaDiYR7Da5VMCYPlP/wz3
ZLS4gYl5WEHyQupaCFFK1Rgzy7/CAIK566v8pqU9Zsz5VicSm2TBIfR3P3Ss7ULlGgnZdWGvoXCK
3aZBOsuMvWchvtC95G8Ldm/VLkH+q1bDxzy9RdUJcH9Q0FTUp2UCU2y9ZZQGMpGWOjx+5V+I64Pz
OQnHj4r+K35whBkwRn9ZoOhydNAiggjZ9AsNnM+rMguWadlbW0N7acYD1P6dVmHqmdtbv0ou0a1M
3lELYuGhTNliJqPyYN1Zfw39B7sDs9tTP6CGHA/Cso8FTgDyAnPNbQK4n8eR/jSGYrE087FmKWPg
wIKFnNAIExroJsTZQc+RMKJK+NSpTnndceToQF3V67eoDYGIHnYg4YgsASeG6cgWIl3NT8ZrhaW+
rZhgTsQXGklGsJbK8NbjjozIj1m+0zzEgLenmlPmHvrwPo9p2vt9wZk4IZfBy6ywJasXe6oNO+vg
ZipISE4G3cIoulkTB1Kan1WhuOB8hYfa2YyDVPTQ3SOGaY1ZAJETCAuGqvJNkO7pEnkzmO1e97W4
81hioF744AfyRCvzhIkzyXrXcoTw0Zk2SYslA66YjiskGVXm8uAwpyYCltK6ZGe52kfSxiQWEpIR
YWWNzygrznWXI2ZJz3prL7Gz9dWQaANZbYNUM/3oR6kTlIPtUifsT5+hvThERIugsSA4vxiSCcpl
xdjSMztdAqoKfzCzU9TVTo68ur0LanfUl9ibG2IllPK0n6vwkJkFO1+WpmN+6IR9Sl9O1zFkNzUt
QWmyAGkxdZO/UvevaBxfmVi8JMl4NkCjep2YnvK4cqO2YQbaaMKSt1yg/Ey1jgisPyQSMQCbv9wx
2KwpyIjl9N2eZT8WiPeacWhcn8l4WXDMFw1H0ILnXbUhabqt7JeZHkTjTVy0p4LbQANANRkPcS4e
IVjFHtxalhZk0d81T52lQ0VGI8OluSHMkGzGrmUM17I2h4i9Dq8OujKBhQqeiL5t/PKrZG+am79i
CpVwoC9j5KYjYSuKfwsULwXGQGP1B+NqxO1tMbM7WXTa3JxHcT5nw4o+bz1rXzjrijEMRDai1lco
8HZYVgIvLTTOyH7ybAzUDixOyQeeMh8Rzclg2ViKrkQIiexarCYjRFSIuwCzErZkEMZ3AuekoLGB
zzfjFZxOxb8SlQC7/bpvdj5qSASBEQSZ83aAyWetGS65F/2a1pKdJw8ZifWj3NlLuE+JIfJRxzBQ
hbZ3qJkdCNXuXnzWykbQ/z2KuM2pyLLPyQLbj88Af0YWXyfq2ZJ3Z8USCR+AyoVuSFBVisrXLe0U
7nmECyK7lmtMViSLU9aalY07CXtEdJnUJahriAMjpi8YMYUtwuOFwyCPrDZjHfkpdIAM/o1u4FDI
vcLqvPYdTtWRFr8WZDre/w3qlan7b1BvkadX9zAIyqOKF0iYPgx9endJ8jKt5dEw7cUH4DDANPFa
N3Cp1RJMqXIo/A+i6U/q2HmjLjL79lflUQEgMJnDr0kGvFrgF8p+svXCnBzPnuZA8HGioVBdDtGo
BAk783G4oDwB3iMgqulOMctEHfmFWv3L15y9UAT/UPGyDK8JjzmJhqgnd3RCT8tMH+o+Ks4dLF8t
hdpXPboUQo4u3Ii4uK1obTew09DtTArtgUJ75anZ0oIByUwFekTSDfJOQ6V7RdRMMXaggzrU6iMd
8qsgHiJg3aJxGCv2TTsWgHiZ9FBzOPsrVC7M6e2ZDV84Lr4U2RJvxplNFrq3OTPPpAoZ2mxTuOMr
QdplvcMs+lS+rWvbIUOM0mf6Si6FGZ/Vmug12/huevO0YA03rGOvklyQriclhnUxIa5oXcLV3YKl
joCKr1YxHTWWryysTzDSaB1WoVFFRjN40ILlMAzqbvA3Tg58St7ieHw6vACGpxDUDXhAILtEdTG1
A0CJiDzpotjtQL2FP00hvJjbTLX8UWrdgWEjR7UOvW3PeXKFSn1NapYdYgWQ7iitMCMOIfVgsTt0
K6WocWFsXOUszJkpEqaEhl5GQ79YFNujF4+4m7cf0TwU6dOsEoeHTZ+qs9krFyEqbxqh8vBh54/k
Tyb15GEApm5V+FzDsb0kmC8sZAdiVeznkQtSoAbbX+QlOZVZ6r2xLBuAuxuVSXLkCC2bPMzaoLDE
iXyEMlhGIWAYBkvwJObjoxGEh5WvT5GhaBQ5Y1MiV8TFNt3UvLll3MIbOgPykqSu+FWhEpiEn4tP
5ADdD9GTXyw8baR6AAuqL63FY4pUpdTpg5Tel1hadGwuN05uytYk16GPQ/EY/YBpeCxU4HJh4u9U
1YF+3Xzrg7Sb/yGVSheGkpJTlNF+wWesJuWNYK1cq1+NUry1eC8RdDXLFpYUYlQmk3FXcppYgcda
dMrQK6E7xZAlNfv48QOuQ2hlgRxmgSYI/rjC+npkJiWb8G2JhF+zJfDrJPIlyLlFydy9+9HQtXYk
l25PtTTgMMTfO6FmbfEv0RyFIpREC+RUQ5gy3FUGvRTJ/DmuiWYd/PYTBYCLHg3xDkB5A1FFoh0U
6tqr9IjO2fK1aVya5jQOxAVhZ4/HLSbCFikkkyJiU7snJyTYaefcfEbkN0O0NOiSZAJmxlY/qAIB
J3p9MEzdbuC8q7LDAEqII3+F8KjUGKas+FRFTgHpfsX1Mg7vAGBGxUCYoeAy432EkF/+K1mlZMyW
CoOxGYwlaWfyz0vhhC1GciUIHVjHyBiSb2w/cN7w+Q9oUA88d85W6KNMDMPv72/2xDnufjRo9Me1
6SszsPbdN2r2iV9VyNjUoNRlHy8zpUg/2FoTv12yey97nUjqQ4+hUxSq44oAXWJkoZNp1lbY0fuH
BN21HtHfqX8iVMBJfuy18mhSjYOUP8azHevaVc2QE7C/Z4NPbkmYwk7uvvAurMoJKI0fR7K/Dg2r
V3+yAdsiGEO4Q1SHmDLbHJujDFM8xpdSiP0eoTEXk+aARsHse69WCSID3o4ygbAlj0KHcTV/HI3e
ZOOxbX3SAVSBw6mVPDx7/oYdCFWUqzAWEFe0amhTBJFeN1Ht2RmdajeRX2NQsVVnjXgYrMOYlpDn
ggQkSZdf/UU0WNBqluN+p2m3+yaZIFIxRzLEpY+aGkenCgXejH+JpIj92m6hxBltmEcwzz7NJWdC
SpDIH2aa7j9VzNL4D0l3ka8d2k74cei58XYG4xaiwqiwZkxtyoFZo/cUnNwYz00hnTuG9o2uno16
xTcF2lnGl4SFbo3I+6j+NESF4p4poWvDGL7l2XybbD0KP5bsrSfitUimd1s0r9LQH2JT3sNE4ahl
mgaOYP2pCcChKszCfXs08sgzKBnNHnM0TJlVM06dTHve7Fck8Ezo8M2DUdHKU32kyVMzHyJQthCG
wQADwbCCyZM0TpH43gz1UwajFTlaA/NgYq9IQiF3hb5z4DO7JX1xbYGbF+AgmhOOun2b5wQuRPfB
JkpMWZFa8lYhYw22lMyzvY2DBPxks/5SLMQ7q7DvAagSVeanih4oeYTS/5kv1+ZLZcc1wJgSWOAi
aJel5sJY+mrc9V2C8bix5mfRpK9pnl5ay48WLnTq5Dj7hQHREhh8MvvzNpblQggtrj6mVglSUvlU
GYXNU5QeV3zzC4PaAHIro0Sa1hBcCHhlR6O2bEPL4QRWZ+AbFK91tI2KySbaLMoNFmU+IKtgI4EU
pQishpNjzIa/l1tUB45svTF42fWgHEzgSzRgeo0/hQZMgt9lkiNR9Yza6mMyM3FBb6gCpGGlC7Ju
6vyRGOl1lgGRAiEtURCQNsg8srJ+WeQVIv07zyNvBpfhXPVR1sOndMIwQ72ZGUcJCiA8ZQIll4bb
/GBQMIwgTdhZd4X8H5BmJbwbRtFO6bGMdRBIMLuXvyRuvKhqb2uf30QL/MWh0P7NzBYizC8g3WOZ
hk9aX2A0n6uU38OAi32IqUNvGQGvhGiS5I10l4gY8B5uXbi59OqEnwHyJSDGMl5lxeWp4U4keGUf
w62TdesEddM3V0QWzlxowKDIYp9kOrKTHpnn9F9udDfo9mmIiIlVAtRwap+d4n7qaLHx7oIU1ecD
jnUk2jyQ9v8zWY0zr1vADFpcey31x8xO9xMzsoz3H20UJAwsnF7Eo8lomc9fl9gzQ5q50u0zwAYH
/CBv3FfvvFNeKju1uF8eNenGDXSU7qx0y7VLTbdTEd7buwmVyALUHnTNDhDrmQAoZ/vQygLyCLU7
wRcNBsNTXVr3tpQfS0FKCGUaXp7nyqZnDCYg8JHWOgpJ3EPLd4o5KWfRb6val1Ntn9QkB8m7ctxs
zkwtsUorIwqkiMBU3Y4IKsqj3lbWV62iqSoEHoXakRVoEgtHMazd8DLxi1vYAc55f1orOjl2rvTj
8pR5DZmRsGSt6Llyi8rrYGvd+OpH7TmbW5d4pdQmCVABc8aKD5Hrrm+eFuwxhsWKsCmehR3KyL06
sauFL7cgPSc1CNMDfWfktpNESgx6+x04ZeIcBRS6+fhhxGBds5MYfzRmw0l9KIHh7dDQkplozkgK
Ctgom4PiQ7sY3eykiFGKzZotJ6fRhK0xYfLTWk9+lvSEYmM3HO4KMyGpQnITYccQT9qS+NMh/4h4
Vlv26AnaqARDqSS/wmGwcbpCSm/j9WCUdlybdsOky4xEB6EscGz2AcrIiuQr/viUVYFiGXUyMT1E
lYGgVi7bUnqCWcj4Z1cpvN5x83AHUQ7iax1eU528O2N8R7dAU0yY0ngyCPscBPEViJb1QvynINJc
K+GSRfJlnvNL80oE0lHTX5F0MdlT886/VHEepKPmc2EDXq5ks8neojVQMXF0UsguJmN6ia0QTEar
hYqTOA30SdpwmiTghewNYdxZNDtpftrOdt1qX7D2eEdgww2fnwRywLOk8hnSh3ll76WRXNDgj4FT
rbEjKjUL6D0TllLfV/1m9k/Yw7BAX3/HneqlKeAKZMOSJR3VIjsyeZQjWNw+MBeAihrGxgz+f24O
ttJSj7Gz4+wF3+FY8AQpZaREftRtzs+EmvzJCQDx2cddCrJpRaFRnMm2Ok8b0kBzsYO7uSq48/bC
HRIGm/FxyIJcwqQzodt25PrHVG2XJfkYJO2F3xcKosy75i9v9OuaJxezkwIO6SPLJjK7FGdpMJMQ
5gCTM5F0nPa5a5YSIzD5CBTmXtZk5xkQ5WVOGGIMgLSPzLYyZluzprg8PZiyOBQWRT4uX5knMxXW
1uKalsOVy9DSkkEuNnTruKDNThMDoTPB2dShJ5VkRilKzqUJtSOLAtHuXn1T+3lNKhQ5HQXWvynJ
gOnJuIcQmYqw+hGp/J1dMUWhk8+I/ohkLZxqJcqCgSmIipHyg4jwcbRhtPR7jeZFkZQDKc0RGhIg
yKk/Xxia7Spb53svfXpsyP94ToYEJAcjW9v7k/rW1y/LxIHRsYtVjuEmo3M8c8mvy9JeuuiPgn/P
ckAyUv+X3AEU48QJ4bVcI0Irh7OcuCpRapH7jUPyYFKFwSqfhObExlICpcOi2mTSq3MbQC5yIJpm
hOgplNF0hvS4PLWbhCXk4ULvgQCAh+zKHeo4mRcBT2eA4yGp3HTeHjvhXVkRI4WoCyUTmwXTLy/y
wSROmfFK++w4i4xOfIpZ94j2raB744KUOp93QMXZUukuabY0dngYETdX3gpaqjWhvK1BjFEBxzpZ
38oUBZFEKKpjWfkFbp4zGeZ5DscL65icGqLCVElcGgGeAGjIOFwkYc8mRCCSErr/TBqMta0XB42w
lZl0pT+zhoGHaECJX8YMEZOZEJiFi8QKv0/43ZM3y88aVLXGg+93zKzjgVX6CFu9CExd8WkJ9Xq8
TyCCdBBBiRYsM+TXpgmq0jhpq+Tz9J8xy1MWNvj2DCbiAtga81QXkGFKzR9sPRcdhZU1/LUWhSqu
ULkujhbY4RV5AGPebOs2IuOgUTc08GDRdO/E+bnlCOY8lcIkk3p+YtKR9/lFSPu7nKR3FsI3HmA6
7lDRjkm8DQVQhPFAh+2v1Agd4bM+hAQmiG+JOa1SSEFRjudyLC7Iu4zTmuunRKyv2KIJHNSv1T5R
rQf4mUcbQmmszLtmYJtVbQ22vdU8jWHGLBAeO30+apdphp+Gu4fBhV+BJK6PfYcA1iTD6G8Wh4ey
I92rZvE6+SZ0Vg41meTvJPmIV3oSwyHB3dFW4uQsH5OcbVIgi6Td9JsUypj8GEpOmeWX8l+GKEwi
R8w6C1iCJAYW4bPkXd9nyqtENmZKRLZSgtKbY09KBAQSHIzrPJ0T12MjOKf7mtxxNWOmFSQhmlSS
xTnrkcwyZHh27OeqGd0HEFpksowcdXumPdnk37BNEwlNrKEfPzu7/Ke4N3lb5HbB56cgVF5Zf1tK
RL38GZkLEffTPZfrR0zwEtkav4KJitJCICCgO2zRHS5fDDva9RzW+BjkHfoytyB8Ec9K0CjRTkBX
3XokOWw4u7nu/CWffUyRhCVrTrhyUgIYaSFeRRCvNFmBdjWnwNfq/SavbvPyiVn5ORXiQ0OD3msv
6R+W7oGn/sVOYUKaBQxSJkU8nGkM2WBlgDr5CYXxvJTluRMkKGWSbREeVnWzT/IYhVB2kkZcAd4E
ZCQBMpJM0r4rX23duzZ1a3eghDlEISynZXXTWqAzZgVv3ohpdXCutvtuZZCOpcSchMNK7BGLDXcG
0aIu1bHJ9gNOp9rNBCx9doTHISpgaLUs3li+CbV+7PkyZJHUauuHqjWfZgE/5YgU60LzQ/z1e4rT
Q9jG+GBWL8WogqNC/UkajZf103FaLCYkzOzBzlHIgQRbwO/KTwxJCGYicMZPhEIQhPIq2JQ5q3yJ
NRjLHLUqcwpZjnCuMA8xHBZjDkplR+g1R2f6MMgrYerA01nu5GwVNP1mVsJdQBaRhTMEE3kAZ4iN
lskSSaC5jk3IYti0U+hP13xnfqeDeRqxlCYqAEzppvflTWymax6iSzmisIrBTXPklrj/FGYkiDR+
ZK1CcKfgFqxARCUOzGYGnRr7oi0CmkISH0uJ01/qRyfNLoRcF7fXwrdaNXyO0nGe6LTQ1k3jUTQx
F6ZTUIz9mfVpc8qzT/FLGImpjWV+Ys1vWaCZ36rCG1AGS3yeVc+YPpYp3IcU5ENHju7PqdcecC/6
afW9kBTV5JRhY51AyOh4WEPzQ85+a0p/fJBvM96xs+9hAp0ioTiFHY58YbFHb7UbvXKRGTA5MhtK
K6af5Llx79ugXsvikJq82OMEPy+DQQIE4G6s8UwEq+kOCrQoNrhwRZQRhvnII16IXoXgpXknToGu
WsFKw3QzJPKUmc1jgWuWxx+xZX4suvw5hY0t8Mkgc6sXLSIPRE28A0caU+2DaIjoIevrIGFflqOL
aRfnNNY+t/hPaXhGf/sK6GCX+ol2m0nVXqndMzDMc4Ds0re6XVhUiH1ArPjlUSvZQ+b7EHGBhI5K
+0lx67XUPeky7yvmb8Cs89AeaH/bT91MmHsZKKEZxjLBStypsxyWG86KhlIP0nlFRxAdLYzXGY+d
aELzEA8WGgKK93iYcHH8VZCEryq+KJSCbAKlg87B+p2MWEtRuOXZ0QzQK0eVDyKrYs4zIjz5nh9j
9Sn0f6ab9QsjgKuH33p7rS1bfa0Ptoy8oW/CL/HPVmXILaEs3/IfjPruRhctWM1Yf8Qw9cFtXArG
hogGkOZsK2bxWlOIlrhI4KnQvunPLIDf3N2aWLmrkm0QT12S3VXxelUjAYv5xAxEffYhNzEJ9UwK
TFrQhOlD13oCkzdl9UYolb2DVkHwh3phSwyV6Z4TsyFTxa5jjAsgf5AC7MQqQRXDhfHnDVmKLW4j
Ih0seQeOap48cQATciJO9TLrDQr4Q0H1Ug9MN0zxNCG70iOkN3ILXpsLKO7iWrNHYw6wz571Zr1w
F16ranGjiCIHr5bGewwjFLqYJV6OKYv7OJeP1bkIZWfOXnjC3G7s3pKUv4WHp5vCDfnVTXBS0mmn
5EtcaKyZHCclLMYK8/4EO19j1krgWt/ihF8oJrD8R/FBCdddvcQ7ee4P/DuHPMdrun5bGueqH2nz
ywLytHZ7L8J0AV4lo0JOWVYUlS0K/wRDPVo1ccHa/9F0Xj1uY+kW/UUEmMMrRZESRSpVULleCLu6
zZwzf/1dbMwFxtMYTMMuS+Q5X9h77eEUK80p9xZ71MEgkgSjjmHVVzfFcgYGmE4aynpHnc699ifK
RCevPzRF8kQ1RaY7ufM9PZBdxnckH4091JrTsXebGC0FZ6SkmPcK3d4ydACo0G3X/Em6ETQlURuL
6m+v/LsuN2KadfjJ5tWkO5YWXMSMyqEOiiyoZxQk2CHItbXFhE6U3GRLYGbGxWB0j6L1oO5Thqw+
EsFVgQBiQApyxHvJsxlxHSoMyDu95MPRyNMlVxXnl4o+xFgKSP9bUJlWCCBQL0f/RZfbPDBiTPBF
8vKc4ks0aev023EV81s/8+WXzBQ3u8PYDG3R3rA2VJFMrCsMNEEGYIGftbzPWw8XF3kPBi7xtj2o
XztQOB2tfVydY1OAN0uIB7JD6VzJ/TmjtiLI8NRdhGPdq/ZqIZ6XIJYyeMmHj3JRaPnrk2AZJ82a
zkAWMZMbh8JJuvw8GOgFeVOajOVjSimfYlEWSf/aWt8SBx92Jy7AyXiNxfBCaswdPPCnSB+FSdFF
0Ahxkc9NSh5l0YVA3AjFozD6eWroU+Iyu8IKvJuMYsZyOfByQLdbjbc0PA/SkUrPtt0kbXC88Zkw
u+P40jON84ipIUagJSYJokDKShAmPdV81yQmkltOfQ0YtsUp/nUf4FnN/zXPL+oxAp0W5jkpgbwW
/yryK0mMnQ2xN4ZtDmXZG+Onut7HaDkWfCR7LDEhevWihbkncOOku/85U7yoab3utNOX82OHZRcB
Fuu546xlx/WfolKOjVG6QqW4FbMkpKzEXR9yHl6uAoUCjwNejLkycH8AIoQOQ7i9yohWUKm1WUCz
ZBIkPmhE0/a8iD5VXfI/TG4GPIsBodvWK6mZ6ttI9s7GSWEKl6Tw2948KTqLUQuTeARjj8cXkrg/
4UiKKuDb8J9MQJRABwAV2FhfYBagFLbGXXB3WDvSQZCF6SUJc1l7U9l17RMadIvuRlIj+RaAlxgc
azOy7gfMTwjYM3LMOH5apAUxUCPG6EgKAxDdDXnIi74kK/9uiE9/sk/pQbHGw0e5tF7ksQummtI5
Q+g8Zdd+HNngAX2WMewQrA4esikoswjdG1aaYpxtzRhMq+mgT2NHyUplxqyJ0xsRubsZaL+n2B3Z
o2V0yxG+fqN2VCwJ1XFvwjeIWXsH3uNig8bg5wurEfDtXVRAXVUDajBLIPLuuDJ9t6iR82C9kBEK
2l0c7CYclvqcuvLkImCjQSGcLW+cVSLvenFYOgHzmV1WPTW735zdr8QcUa0IqIQQihO0Z8SrYUu2
wqDZVk8BLKNE94ivPbH0kwYfa/fF8NoqPZOYVTtZCsHJ+bcUG6cxUPyInFSqO1Hiexnna5TG12Lb
QrWlgCIkdJTEywDgB8tASRcJ7vJKoxYYqR6aiXFT8u6Q9zswA2/b2cgI8WMbvjBFpESeGYFYtsd6
VB8Jmi8cpOCKlQYDuXKiRPYme1ZcchgSVUohA9MNElrF8kt19AayQ+3lgZfdJg9tsolobk+8MGZ7
4iVfa6Z/IV4Ka3TuaWBJ/9FJj1P6YsTMXBaJfAOgFD6zxJloMfobgfNGynNCJILlFCOkUuAiqxU3
PjNQtue2DXUSEUkikT6ZJ2NTNKcX2Yns7Mqs8znWD+2CVrL0DCA+TE2NsCNWcUB6K2BPYD8GrGHU
04eOKXc1WftoGi6YAFQ14bmk78TpGCbQmVPlc4Lb0ABnntgoET3Kr95sPLKKmY5DYLWwfTLlizcL
uSIx3MWLLtkdhd6N0tIVMaVIInIT6qIWm77syKt2FmSGYsXvdgiVlb3CKRLJfrMGX1C7S9c1gcxe
egihey5/W2GGn1peLVG/GltzY55xa035JqnqrdTlm3WeUKOpRBIIKXwcSb0tW3Grs+WKKBMxqxpA
D7m0xq9dGoSfcu4mR6YSy5Etit8dIsa8IPEultkiuk2R3wfJnVsd7add76kONr4VuaLXwtoXsRJk
fy0GHdXisfrb5G/Qbn8meI6YeIwp9iWeDsQE8o3sT+WBht/MXVZPyNi9l/G9T/arXexT/SMbaDeW
MMYlR3U2sezp2zUI4CExQ1lpVntOgOVvKbZngR2jlPVn/l1IRNV5FHKEn1/KxtCc2F/R2dmMnQa5
KKGWqyGkYZpRmZJ3KVtYiChT/Wa6bZS5Wqmg1ChcjcQGpFg6tN4YtmIyyQcV7wXZhzs+SgHXAZtY
n6snjuRHJ+Qngy3Op34bvwrOKeFb+B4xiu6gw0ISPraVkZxyQ/N4r7Pp3mXLfSuHezJolykJdcRp
Kr0VwjTUiZLADAIXfMaO2eiHk9JZXiz2HnpGZK0fpta6u4rKOi+k3Zuugo6szq2zdOqxsctBlCUh
SmcRj60EF2a7FOTybQXeHKt10v671vZrFbFPAmwO0viIvCa5nJG8LHzBLXCHrolPSyGw9LeOrBnM
f2qlCjUtC352rz/qQJk+dSGjvD5p9TFyfyQG6QSBN5ZyYuobtUs4ugzYhPm06A58XM4SWNZ2cUFh
OMGdzYlD0Lj7FFbSV0au0w9gfivKvB9aBgm+uAKN2/i4ywbjGcPa4zBLCeKBkdtxLp+ZJJpACTgW
Jak6Zb8VgMX6zVi0Y/Dqd2MoSfXGQKWB/ZcwADAsNCTo1+zsE2cLfBuyK8WDrTtlkbjE0GMiIRcd
IZ3Nou86G4W/DAtRzhPzO4iLk4lwTAhj+H/FcImm/FoahCpWVthOa/gk2Xlcog+ti84TJQAY8sn8
hRct9vteoj/BoCBEDpE9bIl5SFM4y9alhXbaTiqry/kiE+/dopRZUi6aUCIdozzk3qopd9YLzFtu
POnGzGlP7taPW475E+0orexENy+hRi1unPLhllr4hqeDphY0cEJo8oEtzIVAATTwOWcSQ1RuEcii
Toq6pGwaghWq9+QK5aAb0YLY6g/927mkrmLcjlpAYc/J9Os0kogz/rHglgsYx4vK8oYYFwMo5ATM
9B4ib8TkV5irOw6QVtVHMtcHrduO2m+5wAHerGcIlNhulEtk1IfYXGx5k5FO8JJRCSsEA9fyP5JF
tOQuqXujUVZKxz4i7HYX/6XN+jmP/JxmLMXfw40ZRPt3WV+xPzFMbN5GXXxX4vWDteZnGyia+GVt
xudCE4rTXj0KBgXfcGL0RmPqz18tBmjhsIC5R2XJJ12qxl3U5xvS/VOFNBuLDJoEtmsrxm7rksUF
tDQCrBCXTIDYeucutH+4REhijFgI1tZ0q3X5Ps10VARcQUjjYse1YY3n1V2xsXMmn2VyDEZi2iag
c8aQ3NmD8NVl91kxbvSZRGTFdoU2lQGkmZ0GLIG9uHjtUnnSUXe1cf9v8nXSwluiN31u3up3AJrC
9t2ep+3AlmHQQIBIcIoOUqndtUi70Qddt3IOpyvBo53qLxm7v3LyjN8KQb6rVX7Ii/aujXS2zeyl
ffHGRk6FpBk3fCCOHCgHv2AssjbksB3WKLtCvgiG8l6kiGBj7Vo60UtCL5Wzf5RpBieT9pGsHIlG
UB2FQ1JcjUh2YYgIB8mwnk2Tu0NDNq2O8jJFWFUFDZiKQioPOIut7TIsJMqCzaWlbWhpp2m4ZWJ8
j8v1rqw4+0mIIRTnyB76oppKqKEISUr0dFnpvwFGKudH3uuA9KNH15kPerNsmpmnflSIXGtmVhRk
VQlkIf3k0c6h9poWqs09BoO14Jw9l7r0eslytYOkKVywtHvYP7UomObm0kYYP/X82sEX6bfNK+v0
gTEUMM1S/IwZ1JU+uvZzd2st+ZY1gSiSxS7rvIQqF3BMGDdSqlG9iFhMIgUkBdy9dhM/4Bm7ZUfE
Ukt0RNc8MlwINIozqbOr4WUI8CGZEuEOsJtq2Z7vfeygcrij10NMPcmEcBD3gYrLjC/TQXokOlpL
T7zNOGoLLYxyzU0QAW8rIz8FIjSFyu7279Ac8GLPsMoCDa1GD1ugpXscqeql72RIyQeO8zWg7wPX
b4TGweAkTvfoM9JGVSTl669NlP0Wah1YDNArGdtY5ajzU0WkqVqyaFMcmvVwXtbG7zr+Ggku0Nfy
kJlwa0y4s79p0Ts19T9VHaItahO1S/jcTfi09qsUs5OUkgHC2Y6qMmc1UTMmkjYMEWdrJVQAsZQl
hGUJDmvD3Z67K90oCZt3lruEKN/wN1BDHcaMxx8jeaaTjED+mvWvxdigi3NPo7NVIcRFeeop38Pw
m6TbE/EkF6v9k8i7YTw9VFQuEqqxwkQMdI//A1CqDr57fzVvFfEFKpYFcvVO/ReaNr4rATfXCIca
zhzKNyLYquy6DNptdG2punczJaOuHuqve05z2zQ0KrJjxh8aK24KaV+HXPTQgEA2Nc/gLZ8UTFF+
yZLbBGxJCHQ1l3YvNd79qOvM3aiEveQz7oZzlAhn9Fx2U28hQw95R0xPsLNsA57UNCrBpCchWpJQ
3GBe933IIj1k387ibGuwvIq0HuB5fqtRFcSkVzYgHzocbOyKVcACR29h+9OTB31kegYmRHB7tUFh
85IKHBYOa/bql4XOUbfnmg29x7PYs8OAXFD8jWa+kOWa8AgjWHgrSq/FFqInayAg/Y3j8gDuT8MJ
wAcG6wMxEjMH/w4X0ZMyfMaY/EW2ydYHqDmbUXAwESeeCqgcHAOAfsbSjeJxWCJQ7K1nwOO0qA/K
YJ5p0/l2J2Q/tVyipcx8oTB9km1jbpN0ZLj2laAaKRESYWWRfDX+reMZhcuWsY5W3y0sPuTX50Bh
BYjSqnbBDrWI25VMuzs0Q5TaaF7gcBJ2SN6f3Y84CvD+RHv8dafzoQ16/TCm4rmbNjpZdKRMhFGR
IGiSn+YP+PN3JLdvLTaFneKMCGDWLrVMBnFqK1iTTtZiK4Jk3/UgtyIs1ukBKBGmw/1MYKl9nNmt
tuxWkQd4+DqOxqH/4eEzZqaBeK4XPjEFCB3N5R5azascaqhwaiZQOuMNjMD7LSj/QkQ+sbkYWz4/
FntT5YqIFuHyrNCuN7L9uoMZVZdWeovwybe4FzcaOBE4j3yDOUequNUqdvG35+NotcxekAcS3DHL
/9oQrJQLhg00wzVhrz3FaIpfNRePqfZTfBKFFuSU9ugMYRTl8ytDg8XOMKs/00YFfIGQW3Lq3E2R
7rUsufBwpphNk5pe9yygrWbyHnZQQyTMLEYXOXtiisln0IwfCIzOCUavmux0IDO2rpbkpmnXxdfp
/qzhXymrDixXtGq4rqRmF81rUne8JcTg8ncjokoWqJHUuxI3zP8PStwd15quTQY9lOJJWgBUdigM
SWX+Tml9pwa9kklaU4zO9/ewWKdlYcyuTH5hMWDJogsprJDdUjIxAhVKNlqnozkWaDcL9nFhOzgw
2SVmLabxyZw+VLvxskgaftS3LMJnut6jlvSXSAzR5lzF0UDLsQueoP9n2T3iZq1uEWpijedOVrpn
rsdvaDEnMFwGGK7u01pAsAPG6jBPktWSXCsB1TOJw8QdWmKoqvHNjNo72V/p9LLKe8e7xpUTp98K
tm9jotmwyEdAqLVpZP6OWGebFCMbMgltW8jZIY6IgGhpQJ5pUkUnIkNo8ZQx8u6aO2itlZ3mcBTg
skSYbxMWzphvWdEl4JtkOw9mpO7bYrPTKvg9G0nw8oTd7vqt6URuAtfPi1BT3RTlXG2uj3a71zSK
aRtmjA3kkmAYPHoMjyqVwD6exK6/EsgSS58Wuocf6+OnZf4gtPiD4YD+qNRQRHmagAgUtGQWWjL0
x/Z/K3LAyQWWE3oy7OCGa5orxSs0Y66fhgLMwizUBkiYsOuTDowwVkBrO04IZdFSQ8OHNYL25yjM
31362hNFWyAa3NDch8MqOoqMZws5pGm1rG7Fh5p9D2ViV0ZNXQ472OBJ4aV/Q5bRAaE0Det94q5k
tpAOPbmVHR9O7aVRjm4686z2n24sDo3A2JORi+xFQCHbWAvbyAyYOl8EGUUAOXANgucPWTfOWfEP
5gZ7KvNjjUgDxWiNBdhqJ6eTb9sssuVAzFUzAsQPcfhPoiX+MpDmp7lxxCmMNJGQ9BdWKAeDKaMh
4d+kH7iZ+QBuOKOnRD1MHO3wDJJNPOOV8CW5uGSfr42xDWDw4/yTK7hlc//AH5WuRGSQho6tVcaq
yuz+OFERj8ZFVGN4aPAeMFzDfslZW0KZbVQdVhtzV24dHkLJHNxg/qnSjEV9W3Y+P6i1VxA5c23F
HY4Dg/96pA1GXdQguk0giNRD96FC50AQCSCrf4+r9Q0OAG9hnk4shc1n22YPTac1XyAJwrkR5wVc
GVP4NrqX7ppCKDJpz8QSrhK+RLLc4hZl1bjcpUG8SosYTCZNoyNOlh/r506LsW/K3g98zKOCnrL+
2islOLYqnriWCXsUZ+cKSjwpcC2VmZKHSi2ErSBfU6m5xYViRwznrCm99zl7CHF0MpTmpUWAARnA
puwTu+Rbsd1C0GLQdE4ExWXfSg7taUY3MVjpaZ1Er0kAfDoFXnUzkIgFJT9b1x2Bln8ZPhaGsZ3O
d3RTQoMfMg6w3Kat3VSPXGaHDRawydxGrvx6lmDfR77a15eMWFZ+Sm285LAF7I1tDwPMHrjZbnQl
8YA8xWhCG8MdA8DLkBPPpB1jlTIQ4bVtHTTS7iCXMVa36WrTGBTxpYouBhpnJmdsFNJLl7SX89lK
f5UboEhCrJaUvNaIPpf2vFaJaMiGS2LSIyTFBRm8MD/XTH1oaChjfuI/LBCmdrHt6aJO74kVhels
AYys0E2sN675DSK0fdawW5XQlY2BnNoTBSXeHAiW+LFfSxqznWNuRYGUAhk6aqFRbGGdfe9S1N6Z
q97biyAsuUlzzzVEVvxPSZneaC3f4WOC0dGOSR5/oJxhCjR31Z0m9MbrZ4t4FJXN4CPMGDO0YWqx
ZQ8WCfka03Shi+xMoYZTnZFJStKpjlTlx3VL7BjrHE/RXL9LkMNVW5JIwxK+p/9VRPWEs42KCH/L
SVd7l83IkqunsRBOItAY6n2nYGkgqjSuYCG64wJ2YhHPY0vIMBZvYfgd62MwkkmCmnfFlLXQ6Sbt
FtIQ92ifjzw370jEPyRAJYXyiBlzsQmtz69VEehCCBXnoG7UZ3l+WZvwwY4C6QbePYHMl7LhJMW7
l7c3Szbv0qNFpRTAxYw/pjq3uckdJdQbdJ6adCk3KVhkmH1+Ee8+SQtCsxhRNpKILPkR9iNRg2xU
af5c3Rh/9LV4QVAdVDHlFaLg0QGdLG9LOAvlQ086XITNg1ZIkG6F+D0aOBZM5dqsBeO1noh6Eeez
SMOpAnAJjW+EHHZL+1OkuWNF8jst8qcSby+9Wb90BUoWtok13e5zhgeK2Qc1QKdLvtaalF8T6rwE
SZiTl8AQdPZQYnJR3yfu3viqPJfYLir220ly/mGpR6UBclW5GtZFH3GUXoU+tlHXHlphOGfrcMpE
r0JuGcEnp5SrZcvHRMCTmenRTp3tKIWH/E1F1mC00jk1TLbpUcBmmZqWyTcWcBjmEHYJYhdZ9Nc8
6UFC0MGsMwRU8OhoNOKAmkdCGNXxOAkzu9k/EU6JCSZetPtgdiMyw6fdMNkzB/ljmdf9Et0pXSmi
exkuszxo3GYDsaZTlL5N+vSWzDRNCD0bFP4E4xmQ9qfPEU6RntM3DzC/tEAkjZCZ6D7G2Ronf9fA
lYMHh5DdvORe+7QG42M2UpaBU0DeaLhIPmyTqW7c/DyNqatwZWul6S57wFiH/J3SR+AXopF4fSvT
9a2IvxrCjlCSagn2ab14bvXwmKaG8Qm6TvZ3drGQlSXrIB4NQwn26kKhXckJAU8ZYUt7PWthCUUz
LTBXlm3zTfi2QiTveCpWPBURMEEFmOAEMHCBFodh3VMFjsP2cBgQ1Ok8qTDoCNLAC9WA49WqXR7E
Hc8uKKyGIlT+WowIaJ7wr5TQ3bOlI2zbaaSHCY+z4GuQ+Rpici/xWfNP0HWUUwXhduwBiVuPkL6J
rGowC2Koif3kN0wJpqLLQe7JHyBpr1M1dyKqALu2V7c924vRa0oKgEc6nwTzPUJO0xnitSvKq3kW
rvRbb8hPyjT7NIflvSjzg7oAnOZJVRtAidHRwOhkMcalm1O0R3GJvY18QL2aMT0Ty7tWDiCDusXF
BJw+K89zYp4LqCM4PkEL4MipfcxcKXq6dmsPM1VhW8PsSdHII2XS/ORqtdZDlatnrFZPWcyes6Mm
8VXWnztXK6lzp64ZWctKIIxZUEYtg9aNel87y/TgLxW9rsBYM1PzU4kmtgO2jm0G9lR3wakjVcwr
PAo9wrwoiHIpUCOEAvBPyDVYjBCq17Ux4+tgwb1uPXnAhYDLnVaYEbKK04I1p7NJzctM+9fWxS9Q
gJ+rkyp4d0qTxrwjW690VeLRl9Rrnjzl/Ef4K4pU74Z2zao5lKIyWLyx+0Lz/HeUMPgwP+HLbpbS
1ywrtMLFb45rbwaDWl+JGKVKCCxzvs9fUHkJLlVtBYsoH/EcubADvBjP5Dy/bSh98G4R4y0Eaopj
KauuvDa8pbSvDCXfq3H40FhuSahyq5HFsIm3v2CXiXSlm6/5u26yzGKhVRFoK/ELjVT63spm8Eu3
VybJrbk4HeOYKZd9CCc2H0VM/DLxXVZ/M7sbkztHhNAOHnjOKuJemJY6CQWd5N0VinV2A2z8uoh+
iqZNYE08HWoddEt31HjDKFYPej76Ow+InR2g4JtGE6KSLBhHsLo2apk9ZMOTrozBTyNqAFoN3sMj
ue+2Kv4t5hXJ/74B5CDH9A/4ZsenVBcg+M1LyL4wDp2KeAROibVB7u2x/SrNFrO1cmaJSTyu2G44
b7CAxJRVpFukZNvoKyRLHRwkcXwVAfNVzBRAkFCIiZ4W8U8j2GKoB4QcKgAZI/KbnLJCWkiKkoHy
QWPnEs2ITHRiLoHqKMO/ZExSsdgTIbMLIquWkNkBWtvur9gDZ2UgCh3UT7orijRboyubEg0lKrBk
2VYe5xTwHFkzH3kM0QgAi/orWafzgCox6sTD2FQk+UWe2PAhRKXqt6p8btjwwT6Y7/cUDpetB3rw
s9hlo5EBxMKFJ2pjsDizT8aLx5JwQK/aM83TsWGCDecoBLBIAmMbel3/LMbfRgg7BKiqipq+mjNv
j4TUmIsN3sEkZmoJzbS6VkSW6zAWVzepmrtadtydhtsjGqsnJuSYlMomDgU4x0Q9NRo5PIc1Vk4t
/em1rpv/oMS9Y3zPWKL+3sn7IuOicccJGRIbY4IX94JsHhHWFdxVqvyvyrwi1iN7/NFCKXtjiMZm
dLE95kioFgDd/EZ9hrccN4PKWFRFeibimdNIFROOTf9M0x45789rasmXrIzrkmBKMgf9LT2LvcU7
SrIoh72s42fUfkTO+8ZUvAz1q9AjRmVVHRu8jfzKECtUiBVEbvKMKXyDZVsXcnxiK/1tMs/cHuMB
x7qe/W6ZpKUoFlYzod0uToqcXmqs2WDfoJeNKQ8aYDz0gF4PQKvjIJwIVhzRPcyl4e7S7ATdA6tK
V8xRstUrfAWOEFlw0OHbCueKqoJi5KbGa1yktE4Kr7+7npW6Cc1142hHCbrvkWfw8/bdFEh577rA
/mnoZHsX+WDrlMSvpx0C/8xXgN03R3vs1WPLxdVwcQGyS3DjdeRmrmru9U3vaQSESj6TTFf8Qh4A
4ohEB4IkHwhwn8VnlljsU9YfQFYtYTd5Ro3HOKBlvKBO0LkP+mQ4cz0dmkUnvDmCC0/wI24JkSBk
zcTNxzXDbLk67UVSwfhRnxpMyzeBg4csBJdVtA9GBOaAKkqBKAxhWpvh0TQKl6KWNsnfqn91Brtr
UJdaMBhJaG4UkUrAqv6cRBjxVTNQ5zWA8JAZQU3ZEuG5mRnpp0t+6QkGzicEZIQD4/vrh+SUf6HU
dbWe8dwkcasQCMzNr+BfpSZatPJckiXAGSa19Bh4J9sRosjkPlVIdAC2+GImoNPDpUJop8HrUAsE
+55o1K7eDK84Xl9Rhyg9uw2ReFXGxGcDgWDtuhSNx4oSsv8/gE0yBHeCSESlAsqL8LbmNdJgZxb8
u5qBh0UFlSAFHN+pfuCFS6xnCZ+d8QQT9N30iCxWhlQhaJA2esq0kytJZPO7ILHLHwunWI1TGjYw
QOJmcIcodUmGPm7kASW9O8/CkdhWkuZRFyIWSt0CG+8AsZjU0x1Ro8Qzg0qBddv8E+GALpmjRP9F
5srqT0z2saQkITEOYWkKIaPdbRu8qZi9Eom/GfcMCEicm/HGQkTVA5U0VnrfcfhFNMjOv6pnP40H
uzN6FOdGuIlQJHV/E+gSBRzq3Z98u0cQIBcGCiXI7ZQmQ4APq8ZPozhCqLGZPLE////CjD/OraqG
HavJ9JcxtpNMHwZ8y46MIVE/6wCfoV3tWQ5CKmNxNBEgW74J/A4+pWsJL6heFpVCUTSfwviMNPRG
Eyw1SQOIbdzzNbtXGi1M7S1WT4Hdh4VVBgJxh5Lq69afnW3ZvOG3cVqEDfpMVmkvXovTNs1Ee6Is
M1BBmYOzlAz/9NOc4L+UEz4E0c8dLau9JqeEIFxhiTTPKP8M6w7VCtRsu1mSefubY82Yh/RORoeF
JF0L5xq6n5REkL1+9fP+XGU413sbDeFBhvahFhOHmwlhunFluMD5/u8oeNbRfFWnWolOpStb/Kal
zjpVfMRC+8yi+KqvQUky0dSOzLwTt68aGyIn7d6JDEnoQOnZiEmszd6ImHsKh7hTEJPatPQWgrvo
n+5FCjSGKH/FqYisTVRkELo9GWNoTBL9KGG70BhZQUejKpERaVYC2xtgf+r7sDzFXVSY7fo9UTRI
F8kv3YygWN8pe1i+z4xGhANh8TcBcb6syUdN6EMoPUQCvXUK83P6PVaapLa6it6dSSd7Qga8tCAb
RUbOLfBCTkMI0khsTstmATip/XIWfYDtoM92jpOFIWOTHy2EpUYTvBVFm4CybVD5V8joc1tGVPSk
b80qP6lsIKj+TdTkrnXitap54ZT+UjuxAaWkVuxu0w4fv82mP3QVXVxyiVeiVIvoFBewkm4yjFz9
aJSfo1VDJWPIN4/84aYnyD2Pjo7NrzrniG9xnN3iH2kzCSJ4CB+kN9yXw4JECp2jxt0n0PFNEfsr
TE5rngK5XA4zo9JVQ0TEX6+2YNdRwpPwF4vexJXVkp8xcW0tXFmIQPVNPTYK77Bce1KG1v5T0LHv
bIqbcQeiZbGhmOI2ETCIAbzilCBv86reks8N47jMckzaWkYk6Dy2+8CVUpfRhVo5mAVkgBkeK2DD
w30CS8bUVjJQHOjk1/wGqPtfgQCroa3NU766On4/pDwY8phz7O6p5Dd7MbrZuu45AIkhyCmWOR8E
sq5HkAlCBQ9vmC4ZmgXVjE8xv5eZoB7n5NcehAEUKjU/WcmV1PgUsF2TUOXz1Ee4OS3A9gW1LHdQ
1/kAsPnLSQM0+1+VuJ4qdX3PcDN/LXLzakiRqhLlUyfhHvnRO83pKL6V1AbCsNxlJCHjdUaRR1N9
WJuvFkQEOSuMKbvHTLxCkgSEg4XA+9oM0bPpVp/qSN4rTV+F4y6fmWLG4kn9IW9zzppTC6MhbmnE
9NI3iNXOW+EsmcoZKbsrNzfAulXzmFJqvw2wUpndhAbU8K9J0i5ZO/u1g40yK0/kDkJ5YkaLpzl3
J4FpAbEuM1rCCg8O2bqeUXE3V8jLFjAqMKW7BbC4hk58QOJK+vUGjLgvc5QJWDDV8whzaCgwc/fX
SFSZ/gLoSB+dNxrGqW2xZcItYmbnROQLZN/JQyZlGLjLo9AiP91+KoQB/C4DhixZYd2CpuRX5c14
MyiZdHfpeB6QiLFLt9hdoir2tMcLcR6j69IX0AFXwn8AOO4ce4M/VorkYEr64aj+gEh/Klr0xFYI
CW1mYbEY+/Ljt5727y0271dZic9SNp89+w3Q+IeG9imyk+det7ULW7OzmIsnvMvAEqsT4nLIarIn
NR2thYb75wCJ022njBsXN655HEigX5nbi9J0lEVy5Wo8f7RxCUMFEQzusQfuJBl3JVyoxXSWZw38
NqZ5OeW4gKuh5mEPbFmmp+Bm3DiXCmrX5DcaGkYfqlPUGo59eeVH7ps3sZXfasuTJeNWXMtsfdMX
7pyGIEr2D9OkPcpauav8xOky21CfrwJ0ce0wz9RsU7K7SzyNMXQZuZaJEFcxaAkJv5azS+eBQD7N
YnSS8MrMY3LQzf6cWJYtRZ9LjrAWNk3Fg8htx7r6Ip4KFG86XE+tnnhMMX3PYfMxFPpHJkcfUXWW
C1Q55ZdSZJ8tsjlBfdXb+FkOdiHX7mQk9MWHHnteC25GgaD5oGHV1qtpMR67GEE5xkFmLT4i3JOI
YPdTOk8CWieE3clVw6kX/e79wqyOTUoQo7vrXZAUE0ggjbgVc2f2m69YMSmnoCkE1glEazi4zddI
mdNJ4KOMzevZ3A+O3FJwMSGqrasVWCOskgQiNoMuMmnpP8YDkTjWP9P+tj+6Wed7JskqdkWLfdHo
irTu0FfG4m/OTCc5d44Zxd6XYrdAt9MxPnNW8PeD6WaT7HRV3rWsD2IVM0eCI9EhCXDZoaP0npQ1
6HVUdArGW+/raH6xJlbY5J02Y2YzQbjTBza3tvotKxWbz/qpHVgvaYfpKpv8v5t8xPs81UQyKBFO
dABqfjEKl3IpwyTpr2KqnUz6WaHr71qeP1htPPI38YXuGDwMEB69OZUjB3P3FNfhDZcla9TtHLAi
/E7p7pnkjqjeIyrBIcYRx1NcCOeMviVuOz+JJn8e0LE5mtAEFbkFWhyTv0AQcfNvnbKPKILOXKlz
uM9H4dzB+FCg7mi+FQE9Yy7bGYCoZECAy0kiDbwOAFFCBn01hCoi64v8rSsD3SxD4Vt/Y4yLbxLv
XokmtEOVjXCCQIurlglorWvYuGyQJzz/f+taPFobjZXHKQnSHCgjINGsqvCyN8TxtigPcIzxJy/P
n2JP8eDjnqv/Y+k8ltvWti36RahCDl0CIBGYSVHy6aAs20LOGV//Bm+9hm7n+tiSCOy9wpxj4vyS
iEXbA//WxVOlLBDxd3kG1bG/M7dGjbYO0HsftNesYme2vcqBfyqstfyosgxmPknSFdN91tjLXX22
xXpSleEkXiS0QpVwXAX1WHV7vEgdj4mmLL6Fl8AQr2aq3HJCQ7PX7hhFeCO+CEtnl6Zh1R6sB2Lo
9U83Grj41y+FxyRb+2CZWZIod7wLPHHk6GJtgrDOmGoJpgDsylZnfrH5Ra4RFIe12dqlyRIOgGHf
QbszMgOq4+7NuiNYciECiKaNEYl+pDXXc+hpGH73DTvaEbV8hnV5yh9d/clwR5wkYGVAIBiRHq0P
i/jf0lRtieXgio5oQQpTpzvU9iYpnugmvxbWMGC9ngTk5FkSrk2ObJIRZZeHKl9yEgU18sjoI7FW
xxL6QDgAZsAJoHkVQQZjk3jZAuEJSqCkk75dokjBU34omM9/B0GOWTD/KumEtYmIgTeho6lcSZrd
pmHoGts9IfASIjlg/U0UBes8h1IlhOY0uaR57Ywp9zTmS5ZghNbsiVHvF7J1BI66pkdh7Y+dKh9b
03gnNafMiqfaHzaSuJZot3CnDcKdJQplLlInSfTYbnjCX5HhjwC0eYyNAxloh54PTe8PBFtF/Mob
4mhTWFShEM4r1FtgCQtWGSQWG8s6hX85Yeihf0/7BKrTi9/3jN1UY5yYv4rSPI0mpqmuvWDbvbA6
8bvOiWHisAntcZVuYnu2RpBjtsHOAv4gWVfdIYYDiPYeJ7m6b92wbb814QaWa6dg0jCrndhMu810
hHU48jI82+ssWY7izinwx/8Qh5vUWCv1mlseYx4k6rWeDm1tYREwNI7JGRNoCEk6ZZDNOIRW/e+Y
lzav7MA33EgYEscTyTinZtekBD21OmSiqQ+X1QxWXXJwXO6iSeN0IUFsXXBEqdhYV6kO6kEPoAqz
zRhgx0yn5aPEINaeu1K6jLV8LWf9Fm3OlHitOgSotE9JgCcEMWQQNcNJ0LEX4oDGYIts8K2TOnMZ
MVll7jmXLEL8tSaw8jmlKL/gypXdacmas1VHp/w6vTKSqIgerBOn9Jk/RjQrL6QJt6SU723dc5kw
TzYbgqCQVHU34QZgoC9seQFFtupvbagJzWDCCYGCYQpltQ1lkNlxndnlaLJsBRcy1oFh6T5Hih9B
otNFUEiGP6lo7l468tFOoEwvz9BVJ8IRRWq8HrQMMgm3X8YDl3V/teJni7a7ohfJGL5ppDNKvglz
YsK7YH6TQd/Ba5c0amJI3kYa+8JW+3mDiIIsdG5zbbyIgnIaVKAEi+vljyY1wWVdY1NyiYy1+044
CUJxWSYSZfaIesw0QYJ6SA0WgkYHGQ5IVHljVe/FWXlbQzGc2pWlghRksxp0k0r+Gxo+7VE29cMY
mFF3w57giBs4uS0+tvCsGoGWBDeUosm+fB6TS2aHY3Yjxt0ENK9dZzM6qcPVMqbrDUwIIadi3/P3
ucOKnX6E+Wy4/CeGb/VdWCKuSk7JW2D2S7tuUQc9SfPz5ajmGXvUnEAfi3Ws2pneWApeun5uU+wO
OT8KVAcWsgkY22YHDMYgdqYVH5WKx3s1bglZ0gwDAPVH0nqkzQ8thhvGbxOpLhEixxbIaHoxWsgW
e7QKMySuA1tmHe+a7D76GvpCizu8JiwpVEQ1TMbRZYzdawPAHiVg1BU2Sewm3YitKQkEjWNATp3e
um9yCbuwI9mLXy5KK0YgKRullOiwgkJSKQ/iHyvajlL9t6YWHqP4wrzvchzB9P5SAgW2wPYjxM2r
1IZHB0ZAQ6jbxB+SbQS2JKmPs/Gjo9GNWu0gbsgA1fqwmQD+a9iRCM1zKJfITLJyR961V7NR2gbw
3hrhrAnZBpXlzwsKc/rGuQ4b/sb8NCfqaR54dhPpPOHz1MWIeosSqh1QkIlME8yz5Yy5Fcj4+udl
CFTzV4MzcWfLIuxPg7ERm6UcsTHRQl19RSwGeyV/4XspsAewrYIlW/gEA7uTgWgNX2+MuggS2dK9
WL8e+34jKKeprWs0vqMbI5ZUw1GRwTTLkS0MsVO+m3e3ipv9OoEOxAO3kMjKWUDOC9FU6b9RUm2m
aSkey2FTPDOTry1BiRh81+/1c9Ik4j6WVzQVL82cPyw/qStH/Zxi2zPXmER4liBle5vY7a7FYeWz
Nsic6/jKq10rMRhViosSJReriM6EsMUE77o2+61J9bnyVBZbI2Sn+c5ooM+E40glM5t92FmkVRuu
yjIC/QTeJS7NUjJPslMp1MQ+bJg1D00Ay1h0qc+wNSK3p35u9tOs7SsFjKiqHjQwtAl5AIPFuJ+D
oZg7vzuU2ubaJAH01qk5qJl+FdPy5q3eyKioy1mjivTne64HHyNaMPJU5zzV7OeH7ag39I76qWF5
18ex3aqeAgfwrVFvKmYqzFAHFYfjhs9cB2faELQ8s8s1d0U2neIlIdESb3PS3hQle6st9v3m/Axx
7pbLX4OQ5VGbiW3qDgP5aqNH0LsLNUjUrevYRZdOs96P536pUGctv5jOHPVVfSI33So2zvJxNMAC
rd0p+Y/8nMhfUh1/UbYTrqz2zj/CNZqzUBEsNKNEVxdMUQQqVvSB8ikX05PJL2wq/FlVPW/cveOV
JGvdZ/J/NdwfEDUAb0WnluELiARvVIiT581ZK8PB2uaaPQpA2wCDVPOHMPOmUgQgvgdXxBpoQyUR
hx2aHhNZzRp6TOpQvpruSttc/SsAntKzXZqcWt9Mz8N7u5wekxhGSqkfO9wB9O8Zl2bYz8mnZTVf
XiKzViyzo2I1RGk1zVmcBAfj/MHiK4fqNJsGy7LRhYmNjBuB3XAwflqccls+7oeqYpEZ7+moOtMM
DV0IylKzMwzKhRD7ogzEahD9GXhSVq8hctRW5hc6Il0EgyaNw7PAMJ5fCh6uqvhSM/lr/Sbey44v
yQ1TNRmifto/uHQnvCWtmJ4jHGZjznTJ8NdJ4kXqfOI2CXwF5OFIuRQKkwF3GeryQLw7XAUbNhxt
l8FYy0ychGot+a8q+Nl0CJCpO2eZF48xc+jYm1XrMM7Ys/CyfsJipY32VqH3u0L3rQyNcpq7QpLu
vOgz1VRfN4ZAZjw1v2msRzOTjhMZVM1BbttrbfwnfmNAuCn5fBOwrUMEptLsb8a8Q8F0G+JAI8ar
+c9UwGxqEo6Umnkea6TDkjL5ZXP5PgJIaTwIjqwSq8jzr/GA07dzjWNqobtPaXJplEbiwCTIYVAe
0i8DEuFwkyo8gVqKwEx0ZQbtqdDZdX1iU6uTTdVlHrpGhmvUqhV84KIM5GgLUEg67L92nL21ceDn
+DZM6VVt9ScJfFqJW0iZgzmsYt1ftyF4fww8T0GlmgSmg4CUcaofLExQudBcMyYnRupaKWoRoC5y
aK8Fj/qn+bnWiERHzFQjYemKeqAxLxOHOSaFYPJREmNrWNUrievTNuEm+qrg8c6CwadgBu/IVcgc
Ov3gZ030AW4pv9MXOiPoZKrM+gmkqbn4KtjKgcINhyrZbAtWxG5HcIpzZt0oPPKueOAsgft21CsA
+IgLHpIrOlljXRetvcSbdKLxsdPRL7IhaJjpbqHQwnCuVt8UF7hddqSQa21cRHFyY2v1S70NoiUO
l2Il85TsDZ4GIkB47fnWSEO22uhcytVl7W1RbU6kkp1McfWnYvG3avRTs/FHz5u66Typ8bktxVNH
8omZEP1Csb3jCYsCySKblzlZsaQQLnZmRrvasCfmKDRU0asI4Gp6knBErmewFOvsaWPvtTJuMU+3
hluydWcr/yw1HYQoVPqrNRYkFiHR0DB0YkQuIcZolrbHB0ZrnU9dwKCf0nMeTF8vkTUxVdpwRXbg
ZguV5KHCW+LtgL8EVDtza3KK/TZGy6AULpIxpybWWtmwMi2VIwGr6IFVxCW/FmAV9gCtwsSgNNbZ
vqL3MnhbG9nJgpgFaE/QNy8Wh2UU52AGLqxwvJlzcpMRzc/9tZRtoxWv+qe4k/rFFneBuc62zoyL
9SjbCJmBnFI/hhHX29zsN5mUdJMUlM2GVSnPvlEbXqGk+C8JuEqwITjcieitVFYiaYphvVq9jllg
amuJwk0R35TkJ9GMwMrTR65o8EfqpyAvT3OcnvO3IksvAcsgbgEnUdudvBYfWZM/2UlHZKxhgj+X
c3rOF4DiA4qB1V2woTTKeWIHopBY0uTZzpCfc7GeRYmfHw8D9S8s2s6EXm18TbJ1aef+Ah6JQZ12
GXrhDNxHlB8IBSNSu+SzXtpVk6EEIFRbWIDJV4V2SRTztv3rY/zNEtoudAT4xfCVZagMNZ4N+ifz
PEmsnmXIvHV7043yzjIayJPgqNO1kejGDjZQ/qtUztcEx2StMCDbVFvdxr1whfCqyWeM8me0yJIK
OInnjdU8/7vGb606TVqzMcxFEEw/1RHGqcrY3riQeTsKA5Pq6iZa6zTv97od+CbmndT9NlR+iYk/
GqtP1CvARIucXZitWXZTS4R8x+aMkVKWGbuWzib+R3m4H4gQ2N6wxjN/8f8mA3OUoa5FZdmWqCw3
FzzxJDZMzVR3wPnQkRI5YQAubxXmbW35ZcrTU+3Z9CByhQJalOQRpCX0RxWYK1tXNPSzhsoCNwAB
IcD2/IKRKuYzsNqXagViCt9Q+dCslbO25FyQmiYw8jQUBim0rIIbQvdTgFtUGD2xValmRya1GkKG
rSMVlLCVWC1vO/xCevrItOa5TcNHX/8qeuMMWA7i7jhqT4zjSpAV4gNOgoiskef2q8mbj3JMP96Q
gf2E+CifVyBaCta7oDEsv8PBrMxUHOzBxdX0gDx5xHt4g7AecvDrMgrI5mRpLbuXTzXJzjHcgZK0
UEGw7q1ZPtf1b2vNp/xBqA+9E6b0GWVkI4XZooKzk0Jx3cI2pcQTy5ByyyQ3NaHWXRtmFJMrbDgW
18iN6qAaeu9v+0muAE8FThcTY5BT2PHbzy4NbE2Tg36fcY2VZxwW2WHc9cufWbwjNCM8ZfIavjZ1
2jMgmUknjvPOG8PZG8bikGV/NjixxjX5t1EMaEUdAnPeybN+qRI4rOQNdMw0eJrEIr2NjTNVRfgT
SEmK8mdX3GZ4Y6u2+sUtFXDeq3yA/bXJ1GuWxLcVFQru/cISL1UGSS4iw1zNLmS2WyYiPGIiyLMw
z/QMgsmUiBoRVHHWAIqwiDaEQylgLkx3WYqMLaSQBtyLPqdHSxuNeMaiU8lB3M1YW4PzuKFPlO9L
H38kQECRSBKG0lFIzkUJKEoDDqLvtPnOfpGTEmILx8h0Yox+QJL7frlPoxyFH2uegSB0iWH/jIv5
dWbs3iDCs2aAd0o4RrihrAPrAF/LNvxNXTCI3EYFjozL9rupK/pvgaAGr5i5hhA7WzruuDkY6DNx
fgPybUNDnEHDgdOo4eLz42m4L0u9upSPPtl1mvSRuONDi/I73oFg3vAiAL1Cbj/08000jDvlRjx6
eFc9kQ1T3Tg1/c+YVb4eNbQaNSHAmxc/Yix4+W4WYIia1SXrKHXTf9PAAMFtGFRIhBE0ueJHi+EL
sUWVSzjrbCCzJzIP08k/Ql+uI0OJ9lBt0ce8FR9sHZ6FLZiW81e/J2SzyBDeMhKrLXBOWkKIN357
hVSpaav31jH9hJly7kiiH/E7kk3b4J9At4y0vym3Y9xVR7xZDA0ZbbLlFho1UFuU+LWztbMr340Y
EJDTeosghlIqBZLvRBpx1m/r0iGCJpeiGtYQxBgdipz4zlCdam8nDkximNNa0q5nHwTBYX/CK0Ei
/X/1G4N7SHLSptkaqnlzHd+Td431W8xT5zeqhggGjlHrmWrYWFzfAG1Kq0CYqGBm5wfEeEqAi46k
YsCAPvX4R8ygfAlg7ypClyKCPRLOQn4kYjFm8DO7E3+M4Jro1q766UsRCOWCRD8RJi+/dHl4dQSA
vqWyjejOcRmmixkoxNzOv4XLlCSXAbGnMbzL2IgozJn/DiO+s36n05t7yO4vWfXnJi5PWWE9N/Gh
C+vDvFuImO6xxrO4tif3V95g8TKIK33/o+OMNlc8ZpHw0Zd2sY2fJOKykgWBHRkXc3B/n2Uuyvaq
77dXQ8cyw/YAhJgVfmatTI6iw0ctcpFVn1M+QMdG9VLT3neuDp2WAoPFWETSHW7cg/lejhaQnVbk
jcrsdYPuKXFMKBthmORnE80Ced+rlt6Dl+TJHE3yUHvNKO7JJyULVsNtJQVd3AeSIWCT23wGsVBQ
SQIb07N6V4Xi1EIcWFE+2lCPVeaCNqNfZOESsvApqoJ1Wgm7MZyCxxTOkd33q8+scgDWLxcEyrvQ
SXHV9O4K8l3GRmz1bBZJjcuM5dw5KMnt4b1LTaALHVbkzvU5mspLhbNxRL0FHjVmRElLN2fDsf5B
LenPWxaoOqB2UM5FfTGqPBTSJJwcI19CUeP7gZeEUkudj8VT/oktgpPihcATd7Scylz2kr8einna
o/bIac3wDsjIPSRjDlsctQKxjBI5H3MbZnkUbuYIRJAZtyvKFQDe/pQQJiSgUqBTCEF6cr9PjsKS
01TBslHGs344DsxuE2gt8lGYJFcAGSiCDFz1lySVO2HEOiQtzApMB0e5S0xWSrq3hE9DfaMPyMne
JV6qaE6gTfdlbFhGCdSIDTUi8bAH/C8IfhV4vibFqxCJ7iJb/OUXMmX3+rMTNH7jnAlkyaQaIsbp
UwMnFJN4DYGGcT75AqTNb+1hzv6WYv5US/m5LtnH5qWs01VL8HK+Bsnw1FHxqqJ2spVcvp4tGB0D
7a1+NQf6QTv+WEEjZCLiNw4DT4q5z9jDSqqHjCseTyp2MSvCfkZ0rqriPYW5ZrBZWtvzuEeug9iO
pVA7tj5q5BRz8mZwhEqwux/LqDv0OLdBsiCT45EjIVUWQQ1l8m5kh9l9dpL52bXlV18In7k1f6oy
j9uQh7Uofoz9fFmakISCQfCEnOu4tw5Cpu+zUFCUPfgxxpD6nvQUxE+7Lk4ZD9I904MihGgBAaux
beXZ/wZ6k2JwU2SMNnaiZ6nLc2H8kkpXI1hAiQk+3hN/dVoqGUuawjVPHupedMZNpH1Jw2gXDOsH
EN6QOcpV6P+WzL3TcTpWroLnS1Lya6pGtxU83sJCWgCaLhQfg9S/2pifsY+/BD/uqT0ROMgFfG12
OJb5xkfjGuXTIQCH6laSeUMP7XeHVWoE8jigBlznaj/ukGUyVNeQaGq2jjtLGInzmnTUMDkAnuVk
ADYjLmKaw6/saMh/EaQexFgD3Vs9NkqZuHxDXnFoAfNAgNRP+iFl8GxEp4Hw20z9t8CGrX934Jbz
j1n0C0k+yD+LI+A+lHEeVs+FXUcULJYeDNsSyLaQM8P8zg6T4SZwkLkt+8LRrH+tUCO709h6CAS8
LkfdwgAjkBjHbpYY8V0nq847btlGeeWomOAxHOssByLmgYp+KDckvAqP+Dbva7bhFGy7SZ1h3udj
ax+Fqri6I5LST13+V4jRnn1so7B3H+DHj3hhqse8nROpZ2+xU0BIEwh4WBPHWPguSE0qSCWBTS98
brPOr9wR5DepucR++la/lAzJi6Dh4NNE1ekMHRHa6vc8F9I0sO5sMa2I4QyrtkOk0VR0o+ZFlzhC
VaaHfBJ1wgLBuKzjCqEif4BSzfr+ireADihSjHu8/jUmwvmE+TFG82Pd+odZ8pxaixe9o9Vc5U28
K2hN1yu+wjuyW57Tfyppu/ne1iPzmejRR7X2rzJXXwZXXa5h2l6Kl2r9Gr+L8s1XAFc90im0Ti0R
bTXphJ9imrZTWh81XJUK16AarEYZ5vPiiBUPY8lWYK6O3DBHsjBhN5oyrMD6HsFMbFMSBEXryMF/
SiOI1hAuTDpJ8sK08VG29aMBzJoO6T0nW1hi5IP2PeewEeeZbDBMJwy0C0SUK5/tEEhCHUhzZjO2
rWu/hfAhWk2o4+ITJbaGiDUYPbzvcH6gJf4XJ5aDdkc/qTrBv3j+ZP5klNmK+ikYx/fIqGJfjh53
1yCLUR0jNonZOJjck3D7kQYh1jQWyx0X4EnSN6LFhn5q8+T12OXNUdCk3Y+GJFzGKyu/axZP3WYv
m31IL5fxG1CLRX5uDe31p5jyU61vz7+58B7xscJVP1lT0WDQfJml4nSMGjYklhkSy61csTZoB0V9
5D1x5RJenyU9jqX6KmAQd3XI9nYqyRnnLDTduJ/DtJKcWLxHYMoZxHEkYZ24pCWGBPPWTF041b+1
VLxlQrxrJFKFDRmjy8B+KzAzRCegKvjlVxv/D67yFTx2/x1VG9o6Zj5MNRH/+KvOKxL9jKwxEpiF
aCRbBA3ktezeE04SuNKp39Hj+ZlOO9x8LgwTIMLqHaRskd75O0K4rJJ6hvZuFd2Ks2h8VWbhCsV9
1TXe7yEgtq5d2IgDilawrf6w9RyM33ILb6dQbKAwf0jHrWYUu52TaInD5MeJJbalmGA/MvQQPfIT
VcRyAlWTBOGm/t6IAhb6iWZM91KkX8XU+WVTIQDAJZYhVUPto6sXEC0Xc361jHoT1uXlqMMROGXx
hKsWkgbKgBVMCk4TEoD2i9LuZtyhvOD7N8iM3IOFYF8ro/ay/qXgQ1rPECBrZK5a+n1t+DkOZhKK
YYZiMUODb/aHpWOAisNS1yFggHPByjwjfhYrEmkoozdQWRLzbDaobKuWU41HNcU3fCWozS0LymtD
ohaUGcnPpI7hxmbwaQTDUBPPsSPkEOcuzFS6YcMI8W2a9XMZuednfFlC9mhRyZLlEY2TM2+E+z6d
ZikuAMz7dXCK9GWNdI1pfV0MV1mLo9F0oVaO7jz8qLXqd5hdjegglYTTW7vl8jee8FvDoUbUywAH
WQb+ruNbMIDjav9Cva2SXsnMVHustz6ez3VUX7Xdpv5hHOdWixJUR8YY8P+22I2qv8bDy8zqVAna
0fBpXIUnE+TfEWNCoCarX/GPpOeOZVzFKyvrygnLxIki4BjF47FBlVuhyqVMTUA6AiT8jvkI6jRB
W5J7AyGS5kf8EyuNDRXda4vBXg+ZLSaS27T0nZnTI8BqEGDJhxxPpNOcuvwqzPEdWsM9L6Rd2jhd
VT5kQMO5q5rNeTVYmC2AMxR2nIQfiYioq9jR1/5h9dp9SYfd+NmSyorbOY/OndidEVvchZGAFwMX
SlKeMCiUko153AJFP7EaJwiYt24sE8TCi6euwIh02Z7Xbw1SbEyM94z5uA8Ga9zPPXNuECNYPiai
Ny40Y9JV78Jta1gy+2rCEG7DuI+qgaBacCDqUU7HoymSYVDNYRF7AtOAeftW6o9pvrGih4lmg21l
EDMeErM6vIMoyf3eW6j+axaLifxgjbH1szOi20QM33vNhFpSZm/dIq9Sr2zmoEaopzweTnnBZJhY
F5yArFLtSUL5R1LEPAJdvaCt4/yRGNMLcWr3LT+JuM9iT8ERgIlAhfeRnBRWZMwueT5rPFAmg3wB
+aj6X5peaKq9jtjQGFpdxcQ1OZTGU6XTqEg2tZ5RvJwbqoupj6gaPobydwEedcThR+UlArAp/Y5d
vL7Nb61LsSBjERE54IcxAOIy8+ZK21lx47QmS6zhnLyTaBTflFE5Yd7j+GCezyaQMS9aTeoZGZjV
m+kw/u2nvxj9zhBcjln2zXAqEwa7Zj2yoWV1BMHR+5+F1IiWrhR0jSD9LQqwYAaaFsWZyPueyf2m
C9upRJ/Vwtf6ftd6UlIIfews7ra/1Swf8xUJG1t/EhhTnRyLp0jPVSzAdRNpN65Ax01wfBr8yh4T
eXqN5543jYtpPwBY1qghdejKOok9EUAbKeyKCW1h7aVMiadcOSRclSyrYjXez9BdNC27gVQazp0p
OD2AQCifXNpz8dWuZRghhyJIqkJoQGEHndmqu5OS/DGmEb8f2RIMRZZgmeQjgUtx7nNAaDTNZDVz
/OV8493ko6PrQzUmhCLGeKO7MU+NMvzqQYiI945EEcX6KSxsciLCWONXmqfXdmP6OrqbsSCwC8oW
hA8JgKxUtwQqJggrGT0RwCCBkp/LgZiyDRssMn4djgJDZxqNTgdn2RwyM7dFfduJil8kMHIQ0W6s
XcSa/nx1BJ3lA1edhgQzId1dJ5u94qWTnBVUzsvyhug/SbF229+Gb2Usu2dW8M4yudNodeAEVlLM
2hfn4r85JqqqG/+3UUsftpBMJ89rdDt1Jt0IZ/B/da6H0ULS/Yfgq9qp17OLQtRSxBtsAFLVm9Cs
YuhhW2BAIywHyZ+N0tcJUlUJ4ypgFFytqjjwnew1bIADoU1p3F6d7BTXCe0woO9qw7bzkjbUpDRj
FOUxJj5KfWxhb7PVQKYF+UgmRX+uG4dORN/6WVfSqUh4pBQ6h7EnzyY+pet6zBDllVuQqVM4Pn8r
KPIpvxGNWe7SsTdF62LUbg+m29QqAqv3FVwCHifar1L/XScZl7nsaSsAPpCeWdMHrLIcgZgtWS/B
5krw21o+xIKRVdscWmZyGwtJ0yD+D3yEQYk48BWDkBi/6xox7a4ioLH2i7UARMHvCJLInUkvE3mM
W+Jx5GFW6JUMnuN3O1ct2l0TfpLkn1Bt2Db5/cFepLoOpYS/Wz3ri2qjJPRnjuUekvSM7inQEQ0b
bFAy2rgHh6bZEbCV/inUz2aK8QgQZBUHQ9sfo/xrXI5dZHp81J56LjhJWx74BI4ZBRhxDuQp1f0+
GYiRBfMX/1MS2P4RU8A+umhczpycQuRlp0SVdgNw/Nrp+fxKBX6m6eci2MiriQMgfcUNh4xAwMyx
ysBzpAdEyvtZ9qrIK4zlIK4MExZwzdbeknBxY6zVTNcsGzhZNu1fg3O/Icm7j5yewLiGOVyBtAs4
LoUNjcbQG0GjCEhB74wA/EbAopx9if0VxruvXAcVaZKMz4bXrtF4lkj8gVmyL1e7aQvGFNRQdkzZ
2JHymJEIFpncK5yYK1xZAYSw3Oi7OLtVGq84fJHI/OyzR8ycADHG/6uiVfOMpmaC/Ak2030ja/vE
ibDsmCNOBQkkdCfb8qDv62QIY9RaEokeuApGWgOsZ1RS+8FwPRhETmoioeIu6Bfj2ElLmBizv1xU
SwUXkeIA7k+czOQPqj1seSyLKJcScEQSS47IlaOrTJ2rz/JH4SfMWQQRTA34KTcnwDRvOnud0bUQ
0lmQRw8VLM8HB0P5QQO+hFHbIJDoh73Lrl1VewwtvzeRhPShvBmeyAuqSHgsOF3LgpvtrPnlW6SZ
4GFBrl5wTFgC7n5Q6dYVGJOqfPRi8WHIWG1iJrhF/Wg/9WQ4LeJ0JGPWsZ4tYK6PfDiDCOZQ7xGV
7iM99Tg+8R/CRBC1ffTxv3Hv5Lc4odApShYYpkogvxMn1zVjmjMzwSPOge+V+mPcEBGTKQv0QBD+
6cur6MCgdwdN0dgczG6VFHZvUK2jqFAQQ23FfJ0SlXLKVnFTtHwVH4zSx29itff8HHuN6Ko51BHL
aIhl+jfs+VX88ypbq6U7M1YC8/QbKpyb5XRWTVwNgw0mCFX9sXJzSlcM2JXpsn4UIXl0ZShCRdMA
6og/r+TI2hap0bTX5h1jtwpAyqkqNVRH0j5NFdgo+/rb+hWPkW+OxIhcFSq1W/KRrda9w3aKfcxK
z4XJiH/Gy7iUB4erV+9aONgrzmrdyymmlqvyLEmOVSE0bo9VRRwDmI6+xmwiR+5LDGej2yPFlxDN
LsCjvtbAUHFrImCPToIhXwdhvAEA0PidJsFILc2DtvwBTLnqtnxDKtU2mT/3d7P8p5PkqWr8W92j
xUFYyLuv1FCvRbLdCPJDwfJJwy0hfG2V3u2q7iWuO+oHtGI3Te3u5i3SwGcInnUp4EaNXFMXOfMH
sXZGt0ESOhJajQNRtE9bjaajqY/JdehkbkcPZ8lBiIfDKkl7s6PwZIECpkmZh4sh5c+uEJ4tUkfO
roO5Fa/KzqfaW8faU3XJTVC9pRlA/AQoBDFuG13bOB2SD9R2ytuViy+TYl4lXVU1YTpu+zGzl0U+
y1F/aomkov7Za4621hjCj0U0esvllYI+iWDxjMGrLiRPp9xAHlNC1Frxl0eg53ltIc4NSr8vQX8s
vMnlS0TFaB0k3MJAXrzeZJm3l0rlts4fXSv7Qu+KLUFJNajCvLpl/B1Y6wnHzS5oIMw/JrHhMobp
IUIjUC2EuZTuOxEhg0qnJlipQIdyNFjEBE/WqXaJrmEMzfixFoFzUWoilyFbaEBmwz1pYmXW2bAh
8Z4aliKekMFoHnJvYWQkTb+iHvfYnpEfvUWdbnfhb//dG41fZ1RTZ8PUULfR4bLlG2uYL7PnlIy7
tCt5XBfQS33hy7DUHetYEMg2/LKO4pkJ4fRHYhnQUFyipaO2RgaBO16Gk55BsTGA9dEV2kuM0+TJ
MQSMUxTxrDnx2qGwAa5zHXf593tzkI4YTt5Irffls9ALiMjHSfPsgSXw6R+a+M/7wJBxPxJuThrv
9/uY5IDwN3NBaJJcK4M1agNjXYGHhIQWMqWxh+ezb435LcGjMfk11gXLIcuVZSbr9KXvPZYmwM4f
fuVodq2eipeRAuzDus3d7P94Oq/dyLVs2f6QCNCbV9pkeiOlVHohqkq76L3n15+RDdwL9O6Hg9Pa
VSkm11wzIkb0LxiRb4J8xp40cXSYr8ezOOSJfo0E7aoL0rXL+uvKAt3qmkvK7ZjOvPazJo4VzhwR
9Wf76n67W++wz/yJw1sn/LwpsjdRdnSQwltPzc3AaFlb7msOTIDhYu06UqLQGm6CoM5DOYH9jD5o
l+Xxf/TTsJ8AamG2z/8srErGSfLHsfJ5xmGjgBTFqKcG1k49gUPz2ZSkFFEuXCsB6FNfOy/zKXOK
Kuf6s1CiJPhDMfhvppUxFxhx72jL31jFoKaiCYKSMNLA/NkyEyE9tzmK90pZnTjsj1sxHWXIjYiK
Ea5MUb7XVIZMtllFtC3iPhOuHRZVGXRn5ypE4TEs7kdxPRjVZZnN+/a1+LIqXbLEawUqf/MQ53BT
XEdADRGBynwtbaXPnL6kebDFL1/Qf0ffhMcq4mRt2Pnqq0gUU8UtIYhXFNJrGvODzlogvHjJ7U2k
j6JdkmOzUnUHfnMiVNc0PwmVBkBy5G79Ihr+JTn0ZombBLol/Rw2b4qie9M2H1tmPbasvRfAbt4g
idGbmS49s4e9vq5J40n/iT8antsV80t3GDI6wJrSN0BealwJP0vH4I4VsQJB2dMZVAv1ttCAkw5m
MAjDtYqni3E2OYQ0i5cOrZcJt0kQI+dc/mzGp8F7twVMZO5zwLAiG3fSCTGOxCG6WEtFKBy2Jncl
E4I6PY+kLhR2KKSgLNJnkyOH0qycgGmIP9n4s8Z/X8iJSVwBFTCSWKct0Q4GXUsVs6szyCP7oGMe
42ikeo7+Ziu+KcPeSlHZwVgZSXXDO3rL8Kx8y6utlgPWfAidTjvxVBlUKfVQWT64eO4H+jLW10vL
CGQnhhdY9bdReaEDVz5P1xRSdrQUDvMK1wo8OoSg+HxSfv33sY1hBgy7iatFwVG5NWi8Bs1TvK7Z
36Ex0afxLRiE8sWnxFiISc4joaNv0GsYTkdOR9z0AjZgVkceMBq7IIw2lFGQ6NuOgqyQgC+IOMyf
FIbU/8xvOe/5XIFmGW7dEGScy4s1GxeQjWvzmSIURU35BaDgS3RADAm/1zkLodIUBdyAFEY9Vmdc
EYoM/wmrINByBe7ORluZIozX0SufBompqC5Ostqwp94Bqj70k9N1rH82dG0T6mmtHNS0PfHXYVnc
jkQppJQ6X+DJCsZieuSU4pCq8OoRPmSM5/Qvrtq9I208zcqxEnSe7ryWqAO3zb9V/W8m2K3GwLZN
9bTE82llMW6eEJshcVS+9HJNoCpFfYKsne4TNEWQaGOreutFfhe1eMe921ayzUHOCRsyYHRTAl8V
5fIG8+0ufDOMl8fkmUi/LGiq8J/ehCIWcVS+/JmAN+HYJ9RPbOeFLVeypWd+f8uGAQkMvfqL9qLP
jAj6H8XgX8PhDqHqY571d70Y3lXBBvhgUwG6h6PmsLx44Uce5LnehS5Uiu4qxdL7IM7vNcIYSj/L
Bm8jQw3H2Ru+4V4J/B86Iqp6/quYL0X2r3PiJEIvgk5hNpe8TW+1rNxLq3yHqmjaIwZws3+8Rbkl
12pXAEMNzX0Nd140Vn+QW79XGFnpVxrH03zeko4kQ9hQGID2i9ijHFWlPhl2qoh078WYIQmI8KtQ
6Foa8vzAk6XfcBBy1uf46s/ikeyLWrI3oRHiCYJWwR7FX7Om7Hx0S7U9U6U5eAkxv5ehlLLx6dlp
fiboO5H8Rl0JO51/JJIb1Pbu3uYxlacEK4ejb69dmi8Nbntoegoo5BYCGFF9lZK5x1uZI6slWTM6
mWicxCy9SBoZ2Xa1hZwISt+7PDZVYA0s7qYU377lz3x9dX31RXRskrg+wFu+gfdk/MpVk1bBXUPw
F5NoQFjUbGOvLf/rAPAiGdB2B1NA016FCGgXW+/pUN9kkhwaRzjvfDN6b/XLsOGnrL/wAp7EnDcf
LfTDwWBEUMW71Pkq+m1vpETdYX1txZ2NrxjGyxBuYOZlpPpEm6G5ARYjnpDPDq0yHEt4++hV4OiW
OLrBjIBmeooXnOMM029lJmnikmTo2CMRI8NJSVWsCW+KFNYZPz7H3uSUyAE0KxEc+mdQRMgfMxRG
0zZ5iFsWnKuqcSEDVW9XI5ABXJ3c2bbnW2sM9OdkEbsh5iqsUM37CiN7+IqwAs1f68vUoSjuVzvz
y8PjkTvwjo6RcDS5J+Yq0XITc1BG9e3L7kPcQGZbMvSnnjO3WKLj5i3e2Me4fZyyad03Gt9Vsa1p
nsG4KigMHV50qyqkZSXew4yXyslvNSvk1DmP7B+nGsX5X/aeSsZ7X8QfJSzvpxEVfgsmT+/nc3JF
cOo9hvVjtEKlg8wTB0lmXGtSMzTh2JJMmpQV9UZbKav88avnddI22Dp4nWDM2xPwIjPMBSfxCB94
814/DdaMqw5sDOQ6FbSnBX7fuLDF5GbOU3sjAtl2bAB/CGRCdCfU0s+hSkmoCeRTQ2xRifHWWATi
HyGn80I1SftljqmTKhkFXxyTkBt5rJ4YyN24kwgGJHslzVkGuE2LOR+DK3vLSPM7nVck7DzTCCv0
4Jx708nSzavIvccAu28PynBPKXxEzO1Ck/xfQfRQRECIsGXDUAYPp6zvVaWQg0NDZlc+HeDs4NFW
+KcfNv6w/EHN1Y1/9IsAnkEL5p71ftdhWdv4kRFveAZh6xNh6zqZVHa3XlNIHnU13bIeqKLvXcn6
JD/BydaEfWoiBY37KdfopyDnO5+LFZcL67fd9C97RvxtkA/AT4EF27clLLt/1gtX/EaASsLp8Lq+
0AiwTSHxVVi/xMydVviZUIYqzCYCSCXxsbkL7ahq5U1/I1l75YOx6niCdarSyads3B+hOtDl+orM
Blz1BoWQUBcIANzysw4DQ87FI0++gzrkGtpPk2PDJJ5LME6NZER5eQ+RY88G7xemQcFy5JVYh3Yp
ntGQ3eWmCgqLtMPfQsTItHwK2uHX+jfthMsxDTvwzytsJqEBBA9duqItYzBd3c7Ditfm4KXWeCSK
5wDBolrbcN+qZomn0hwsdO3aQVATh5OelkTV5Kue/lco2aHa8HDwHFkwbObgeSNXbKd/lqi/iP18
6sYK5u3ldduIrU9NIrQrxEG6hTipA52IarL62mV2kJ1qEaAfDXoFFTvRXoS70v/TTSx1dEu/HuWV
iLBR6jt8N2GqNeGWU4a+BKankf/rG5TxDJhLiwWLDH1csiobvQguWjXuxy/UOPL0C30GKix2lUov
ss8p1H6tgI+G82UpoXjBH0vcgK6gJT3kDQVcnv4YsfTpDIuxrh+6f1SMkydv+LSEU/Ibm7g2Pc1B
Yr6pv/h3AlMkCUpvoMZqSsHG+T963lBdNSogoG1FbXu68rMgbcXhZ8q17k2pxG2cq4Lv3TLY1HqN
m7bXf09ElOmhOGjJs8MZ3uE6NJiJ4z8v1EjL1D48jWZ9priUcDu8rRw+3VqMlgPhMbc0Nqrq8e8r
GrA5ZZDEOWl7R1rwRkxJaFj/7biusZQ8WG4Wc8YE7kY7SUm64JGSMFk/BfctTiqhKVeRwmPuXxXp
pa0CKY2PV/5M0yfe8xnzyZ8yvUYdzYJCcY3rj5IL59Q8Ftp7o5ewY+wEx7gjqFAttGLt/u9VsEzE
pEeFonVUfIVHiTtsXKBB7IeslnYvXJHkDBKMtfGXbLBare7CFNkDUruIUT4Ptlw8bfRhbVxrhhFG
Fz76QBT4y3IwofzPrPrJpv40CDCdRrscPq9eYi/8VEp4wssZNzZqtKia3mdPgP/F9m4UgAQFJM8S
LQn/Ik0l+KAUaHj08QiWhBqAm5/0vVxnrnHiK2FLG32XvFiVggJXqL4lBAeG4MBYKOApval+anrh
KhbReP6/Kg6qjsErU6mdhYmw8DjLiRDoqHsZG1RNqp0OO7Sw/E2mf6IZn5phOaZoqTFaKgNThjyp
csUWYCFaYMuSnI5KNn9oeep3pwPSZSf8ooERTttQxUbqVCnVYTJUGZbogZ25bLF0OPbNtxErbtn2
O1PUgk033awbCLkHpm75PYNGNvDlo4u11YdTwexg/DaW5FQ2t88MklATsXmX/iuB42b94klm6ZGi
w62t7iGO2X0Ss9rLbdJEwDnvZKhw5uXeqxBlcKjoZa8gOub2go9MmA66YwldX7BHMJYvH6nYATsA
L1kpfTAmUmC+hp6st1d+JPu9TfohRUDbn8IkIhISfvQtClhB3AjRmJtOyh5d/4b5WgEBi8envPyZ
DZrb/Ji+gHZ10frBvjn0G2k1A2mcuzmUDhOTPDg6RCRUBMXDs0Nu4VIeTJwNUoouowYrCxQ1JzWE
Ik/CBWJU97dNuSTPyiVfCVMqYU2r+OoZKa7r+WFwSY9BDlVFRDU7VwIaHvTqOmXok2YwOxYAPvZR
JcWhLEVYJoqwitn7d5xDRqaFonRTb1kiATcez/0/kVrITP2Z45Ne7Zkyp+iHAi6UUWzJB6L6LCdo
XVJjb5kOonJixxIDBBewD7evp4HdagfgGgNzkj6pCndWAyhydYZeNxsCH94vwVQp8guyBrLW6rAt
c6PGdMe9IDsZpAdB8UaV2zjhNlb+qo54ajjUTBP+PlnK62XKMpK/m6iBoqRCtIMB6gMD26/wePhJ
e10vDnXPqgmbiZ4gp9UngfnM1HpP5uLMAptG773AL9WaW7cgvkbD3zEJ2/7eybwBcVu2A9TldF+a
tLfGcLLwIc71GSWPEpzmarETJC0E2CUVGZINp1MZaWC/4pROtZIptXGpkc/Y9KrS+0JZHZVrvPBH
hABV+6rwufJiqYrJXr62FvgKXzKm7JflWsbrzzyDQ4tcfTJhoR+nQyu/18K15LW2djZN7gN/N5lh
WOTnq9P/wk0VTbzb2HvVfm70vaxvh4accFx/mRigiLuwvozoK6NZOSXHZsmHDrtTLRHPL/TDasgH
XZcP2FR4o8XLJbXYkrUxE2RGEIMxNWr9RI1PSaUesghfH13xJR6yyD70+5np1ZkBRaDiZclH8t3F
/5CCPJmsamYe5z661el6a8zsZrJDEagsiN1+y+2x3gIJ79CMYrx+kX7PMGjVFFlqooiTp9/F7B24
vGJLdI4wp6aIDt5b56mINNb4If+a5tzlJjzI6m7CchTDMDVRY1OkfXEYXVx6roJvaOFALofKK5CK
tKQMF3BxrXFpjPnGe/BujnhMFyd5RlyplVvBHQhGCUlrVg793xwDPP4R9KNm3eXs2igsw7lrekAu
/Or17V/BLSo0PFobYR/eRtSHIAxfh2pfqKesAwHXzDvDrCkhr/f2W70mHRfCLHe78UdLX9Dm3YwA
Lazgno1rx8fAo9/I8r6vjhNujtmCr6ORiUpEV9hu+pFgIaCVdfkyWZpElEC1a4+lTHJK7NSWJzAJ
Mb528LWgoBQQ5mKKlhL13rMZZ/zhnYDvzeDy2axnzZYbXjVjHcyFFBhRvAPXuuv/dasf4xumEdRL
+ZJl0ytd/3xh/fSuvZl5/GgfcUYEY6jswVZi1XkzBLVKksGkjZ1Iiyx7ugSOOzouinpsVAO43bl7
+LUFIN5J7VjE9EHAjZkjmCtqYjcusis1AKT7lhjTEZb2wKrh6iUxUCjQ1TxxVgJynspVzDDtSn0q
po51F8Psx3elEp+JULhMfEL5qaC2hiJq/dVpMMIbBBfOySFIMrQwCkOOa5DM+n6RyEQDksq85ruO
y49c2p6Jp8KKWAf9lmWlZ6Gp1OqOWmWMAqqzsLnKF4jvrMhnHb/Ouk+VwcN0PfBJmvWu/1sz8mFC
Wop/aXquXmMP23kafJXJ2wCQxnSRNNy+sUJrbB+wJb6NwNS7fB54QawYZBX1LA3mOY3Ty2pogTrB
EkI1ng5N1NxIDXppjCn1IyJAJJ4IHGYPiVk9wlyaPNJ6w7E4HgUv4fuMPxNHu1+nE0bOdC9hHCjH
Iqwar+D1LHFTJPtRYdTjMyAHzklksMuOWbNSd3VcoU7ZKk+FTlGAyVOxlMvOvJX/akU/UvB2Og3u
iiYqSW6qD3c1qPjlEPLg/UrL+2WJRUxirLHr90zRD8ZoHic/feYqyixUTdI/Pqw3pLUhqE3E8fIm
axTvEvpy5RieiUDG16ZFnXBaz0zbKtt5LrcTPMfY6G/9v2FR3Ph395Xnj7EGhVu9y/RGqHEKeP1u
vL5eVLG3AivERdtpqrXD8Wut3+1sfcjbOX2BFCXaNLrbi6do9DQRvogHzPXSyVTaUzloxwh4a9Pb
qt6yq9V2U8zeK/2qDPIoeYFRAipRBSy3B7DO/CNQd7e9v8UqrQS1KFRuNdEB+Wf5JDMcLmofDgKm
HYAh8hLkykNUgS+V1AayhTWDZfJy+QNbhb3JJBYtmKc0tena7JuEaiKUwQxjTdL9VMBYJLKlb7Kk
JcJqliMuhN+MtJdVLM59kZ40X7ALbvbtnXoSEH6S6SZEcBtStFIajHfliOGcmnTCpWlK9EQOGjzh
jez01RCwsw7NIttXfkc8fCIeDhkDoyXMdkAsklYChGQfKcKnaRnjB6rW2bmg7WIKBTpLDm4qaVLH
Phmjtr5+IclE2UGyz6Y1FBX2YK5i/MrEmtsH1COKlrpy8v6rEXu0V4H8yD0KEAzZxlD79HVRfRFo
DnXGeoCewPdtV5KEzxd6NZl7Ob62VN/Dz2JngBUKbKBVGsGgW9z4zKCmkdMMrNwArs3wAiXxAjhV
oLkFUs3wChgnJ79ElGT/btpr42qAVQDPLbwt6+aYaTIOQ4sLd35im6BLGENE9byMpKs4YokallrQ
/7FCWd3epdlJqgXy/VHi99q0+tn6WauNHXYVpNJvAaRoVRF1ImuLU0ekaE5baUhf/ELMwQnE+7on
ucT0QcFyNhI8VjEpqNOxHgCezkQ5Ov//K2H5Vwy1G/Ai0B4/CZ4j/oukboMtucpTHybwaNdbwcZi
6lSv73BAuEZS+4w5WQkYu2VsBb5ZNGd21QHD+oFektuQFDeDu0gyYclpwjwuuL2RxqB/CfR0KWFq
kHjWkxtJb+cD9KgqXHT/3G+Utsp6gB4lrz13MS6i4V43iPfwFdEcqGZ+tPRQMgRfTxEXpXyXYv9h
6cxWvB9o52i9CIrYxK416ZPAIGjYX0dTwjve7WXzY7TSWz8vPlW7/YtpJD8La3ZTylAhEr7xJV/F
iWeVcbvY55p5KPDGiMdkjg5RXh5ik60uM2nxSydHuFm7DpEWSdlXFh7T0Qgwb+CfLPogx4yxbh7X
jpf9UYUSa4IFScNVHHZdrAQKMKoilv3O16Jv9s+t1F/IOZyY0NWCiQCXY6+4qrE51AZLbLnbSvW4
ezZQcpioNP3K3l1mifZJp6k53zDa0jgr+6sZZKPAogjEtsgDYSaV/RZtiRS3PUOMlFMovbJp9QoR
rO1kela3nAcOibSJ4KQnlzBseP/jxd6DlJy0+6qNYaW3DDLUm8advZjLA/tJSm9qB4AeOlkdu10s
vLNoEaawf18nM5zD30tPS/N92pqrvFXnvrHLv/O2sarLnbdc2BZMENHkikh8VXfjJa8XLK/qpyr+
Uh4bIxoXkvyfTMrra/3qTPVq3Dw9FwBf6fZbURIMSOZqccvlPc/RuTEHoD64gwGr+PRVDXCxAbqK
ex67HFSJPp5NmMFvYtuOWTJOUK6I9ef1CIbM7VqwVRTSUl8/qHeaZt8ksdCXKSqRymosilazU2SG
LkDSobIQwlZhq6ciRpTErumz3XiQva0oHpWAuty0nkKvqJy27gJvsuHerBjCQbdsj+VIqMe/o0Fw
YyrCpGyvU9HxphXyuJgF1QZD6uf/tVO/0wjm1OhjEUmGEeN3JYLprHYFPQAIXcJ3xG1RUTY/C9mB
7zR9BCSy0bpuD8zpUTTjCJinwt8oZy1DAFqb6r91RpzRP9Ws7kCnlOAqohUUsLnpmgkyJOQU3S7Z
2Ac7LYiiIuCavgHkKnbKwhrAfxdM404hogziBHq0MI/73sz2NM1GWGd+M0mhGdWQKpV296I6Ltjq
k1DEGE+SomxGTOuGbf1iyivJ31aydsAWum/MDozXh1F9WmwCkx2xlhrsYBNz7wpSxXsry2KyxJk/
NUom7VcRp3Oe0CUrbyTmluOAGtPaesQyVr0YuPEFt4yas1yXZ4D6J918X7grWolx3oKW+2DHHq9c
z2+CgQYEyJI4jlbZjYHiD30HgRREHeHAWA1ZWPtveY8FczBGxMFFITz6Da8YcFoXqA6NpHpyTcv0
rDvqQGl4y7HyV4fpLlO6VxFCSn2q6bExQTKhZVlZz6wZWnYfr2WHEhx0bbMnCzAbDREA7Bi4ed/H
fxHc/Qo6KxG8BO9pV9BKGBLfmsGOEyYcgmF6CLuea4hcHuiukB7tTEfeV6P87eHamBcOUP5tXswF
N+ENw2WycYSdQhpXrnke6ic/sjQfeGKa6aOsuv24KRAYUeBHitrQpVBMjeo5o7C3bPyGvYa/S1ou
i8l14ENA5ZGynUoksN2ynXbTeyw1KkxXHfQAil3UnCARDdpwX+gTZQGu4++Y3bFJ/JmVSbwc2NUc
LYGY3MobzY6MieSA6mjfufwiX8Xem1Tkiy4TzPCEaa9sn2bGkmfl8WLBmwueZMQPZWgewqUQxSce
/mchWR/pDLXOmGnokOwNUmi3dRSnXJq+8/Xc8jFOBsqIdcvfLMuDpERX401Qh7uHV5mJsyirR11O
9hHGJABehXdSU/2Y0n9vZTqPTWYM5L+5H+Jnkx51ds+o9X1LM2Abi0WcUp1CwVPV/q7pr7l6AxXw
o1Y6fk1XxTjeDr+Uc1n93uTkpqXdRX9XGwOg44fWLHzoNl2oEDgFXJWDW0+lI3TWITeXA6I2kpC+
06H+MsPR8YB1WAEGQUeDRSsg/ZA7wFr8b9lMTuXOb3/Lon5amEXLBp9e9erAOm6u0Wfu93KMxehI
kM/mMCDkkdAYMNPjd+ugjFQa8vmKRUhdbaJRNuy5j8GaPuIK0GKWhtX7ZElHvXxI6PrGEB1qZToo
BStvih966yEaw73hF9Pxi8mjaScgpszQj0UKYOPkgZKm0OQ2uuppNCR8NdJhXZ11mo8jdVulfTqI
IGs7Ku2B/e4WLQ9HD/fpArdthrMP/phQvZSysW20UMWX0N3WtLhR6XNlP3xtsRBzBVRXIsn3uLB/
YrqIicwQJzGUa7Spu9s/rikHytYPGFMO+mAdBBbV1cunW9YHgxCzTjq7qu6jPt5NaJaqKdhiTvWT
v2X4lpLdlCkEKDBIyaZPZKAuceWPXO9jFvpo5hb9qQTbul4OaPvLaJ0C4bs9qO6j+IJBDVPXp6VR
6DRBEJ6yfd8SVjTczCI26r9yjO89IQSTt5UKZ2YkroLzi6MhkAB/L9BZ40S3aX9wwF1K8g5qBYok
Xr9+or1ZHBx1TcgT+9S2EMG2LobN1HSrNS7QrNqoE0egGPcqnxA8jfSPAAOYu+RSY2pgN2paB73w
Bjo2Mnim3PdZo0L9P2ICVx4apQnSJeX30+MalGgK1pBldWK1FWxB2oQcY5PgAVS7IVeDPmuDgqSs
rCGR4utfDa/yZDZLTYvxC2yORq13Ta13gpthjBMcUb4Iywo/IQ00Ug1Y/1IduEvORb4DvhHEg6v1
v+UQZ8uo9kGnKZRuwP1xpO9Y+6OdYt63NRIN/ZuoXKf2a8OxsKxuj9sd/dbyGkpccXQO4sSWvg6n
vfXR/mXzrfXcN/HVk+BtT5/9/NDpjBz9o7jUroJ1e4T0Ry6FEI6PYKezmmq7R/PP5NOHchcJC+Mu
WO1KDrUEiF+Fr1K847W8pzP7ERhAE3zkoQPJSkqeZdG8H4caxLwZEhsJzSqF8QSe5972BMqnV7Jr
V0xzEPcGZ2+Qi/9ai9uOzr34LMmlU0dRKJdzSD18hzsg228RtWTZTmbStuAsre86dYA1v37JFgpa
+7rWRanwSkt1knJzVCBYdNVvtJhlGVPBzLxI/SyWfwZlUO34QIOxA0SPr0TbCMyBN52qoGEy29Jt
b8HnqpjXNtYBxQoAoQ5KZUH6Wc/RYu70n4IYmpxQ1xcj5STs818VXSoNdwTOxlPAhS8ncdh+J9xB
dbZqEg4/hU5eQ9PdxXj0y2JH7DUsKpdTJwbGK7HGNE7yI2ceFGPi//3ZOKE+GLepe+1o6QlYmW/x
dj3ypDqLFmQJFq8v6bNdxnJJLPhUfRqITh9r1ykubRMYHA2j9gxvTmVXKSDkiJfNOlgMADJ6SydP
pJLuJVY77btFiK6eb6aYwrwoZzL2C9tewHobw50YP4zY5EoSXfDfX+v/VDDo4tz5Zf7o++NTygVb
8J/r+CPyscKk3QTsHq9ABUWcjBIsASWu4RkdILPPFiklX69ctIc6Y7CB7NrXF3lDCOeuSAxV0fB2
qsUlNrJLUUZnQmGyKR6tLkczFE/9+I83duGJHPiFRsCDZiqUZQgZlsF5/tHnEw+xMRJJRAn6TirC
sfP3kqNUvsR5HDyV+/L8vCBAgI6iGZJX6zBiftfLl8gd0yBZ3SwgY9yCwSOmD/JVGP8qh95oKWew
Nqm3G0BgJCraTflsm+Yj2siwtNpB0VSgByMzz+obpD9mBBN8LRfR6HEnazaZcASyXc0uxyy48Jxi
Xb0qkKKxMg+mfq0yRusQFwZ+5D0XW7WzaYyWVSZhEkwvutpJropzVlpnXHpegV4jyEc8DCSx6SSy
sEoWZ7n6WaLFE6CeEyRmGWt+IwZgDUWJ0jxgQg7Z6XLk0xKOc8WIYkvW3iAcV0o77oh2wyiWvDjc
dN+Ih47rbzyke9rDpaI9jsNy4E+0IUNEKwNwxa6BjeXUeSzyhkraMTex9hWN8Sp892JHaqLHQubz
TXifACMxbzQbSHv21xxS56oEitVgtGyu1B6freYsYGTr9d1Eqp2CEqcUwjmSnJTUw5K830sBEW8L
1ffFyMJRBAIxHa6k0OZjT3LQyGhkJUdJ0JgeBN+wGO7csRhRJsEAMmXyJrR+x3zzUuVv2SuHYktO
jDXOm1QxzMwxZXsS24zSVpcs1P/Jc7rDK7bjaNqVAmn5BIpcYwWWuARdWgRqCk+dI61sI88qafHl
Y+D1aHChUxGHqfIZLkkTXc1iuJft9hjIKQvgIJXol7hiJoCzP8PZT5iD+qOYNiA00qM6qIdlAMFQ
Cf5dJ14nt91JJQ8mVdZBnqM9WYz9ZlJti/HCFIKF+zvtT5RoRl7nvvrJX2TEUGP/rtEOzlk4fE2+
C/sl/Bppd4V2rF2+1sa6pHA2NlcOktDqkqNMCfD0pd6QyLTLum+qi2afGqG8VrxUWwY3iaovfhr/
yRk/7WLF/Gl/oaOxwQ1eSPIJZyFnLCdLtmS+AcV2QwZg4Z5C04VP9mTb+DyYUnqxBFjURn2L5uIu
1/K9yYsHWj+ctIXMY4QZ8DlQE6ntNlPepffvgoyqWJYBncaIEu+j3j2qa4TDVr7rMpUDorlLnBfK
T+O/hQ7WwgCQqIdwCxWmt8VTuSjBhtuwxhkHVx9pnVBwEe87c95vnD0dCSpciRi/Jvo9OpBXm92X
wctpVhxpcKQgfCuyq6GlNzgT97RlnFeIunS7GBtH1Eu7vlSpotF2hajtJP5RJ+YEV4FjyVZI61EY
KXYqIxx3ZcNiFkzUfOFspP2wPfnaFh38JdRxmSEDauZ+W9hFawaxWo00JOz5Rr6u7XyjDFsz7skg
PVKvLrcz7pBzz1oij2OGDfPcZRfcLV+NZn3WeLgG+XfFQqHyWy43JfdPekEwTdc1GWLLQ0/dKjZM
hYPCmTQFNCZ/GO1uZnUm2CpzEtLByGKtIsVnsfqcKNLhtWHBOPnIJJe6p+Jl4DjUxM8CBC0cScZw
TPDIi4Ckiq+ZtOQnWgqSgTNx5mW4FJp70007RQcpzZgbmTeNj7pYlV3yDW1Un0+9Np8qUD7zYRTR
uiR8YBQQa9LLcTLvzb7al6TJBbzEFDQO2+Q3RkLGK1w5k5sC7LKX9vM+Gtv/AdilB+v6ULwp9kqE
hz8szM2AEZQSl2NcP2uueA0FLBYzGqGulZ1DTqJLRiKNZycLo9O613ranaL6YD0YYXSmjexYwLRm
TKVk5mJgVk503iiJdsutM7ePsyV071rVfVgX4aFTadsxbaTt7K9j9muGtJE0T8m3iJD39fox68a7
mXCpUN8TxIO8bW4Se7dMeUY3qiNGh2vwZvy2IMxwGaW/WHsV3pT+sA5+jhff5GDWP2mrdXpIpC/q
t7iriRx300lYovPKIvyzUojASXXItzCsITAj1UBfbkzjUcBEVLCMCUS4S1F7aKpmWyowkJgzeHwY
eflIie4L03Xa1EsEJZC09TzOO5ZOdkaydaKxTL5bPGHKco3JN5hzdjkY7+2CO4RcW58X/tOiHin6
T15PuY3kKYE01AvgfuwG2IySqSJ+Z4NO2sZTPWAEtK4qor/Sc8NwqXfBFaBVWF6s2SmsZi/7pvCb
/7pkNb1569EINgUuyJqdh4HmDbzAhUSfYDyfLMj05ryFAKDYRMC8XX6n1HqhIvpNDRyaxWYFYbkh
vsxOLADMo2PCbiXZVwxfQ6xPyXLRugXpo3RBqWCDjQjUZSwH/p+IyXuXy/pclruypF5N9aKy5xYz
e1q2s6J8t6XDLvnN1Zn8cn2EWw709FhDXWKl+fe1I5DJl4qiWzyb2W2ZUtuazKRwIh7SVsZNM9GH
WNV5nwTD/aZXfCTXAX9asmaBccsgAW/YTdwUMaRbBDsX4TcqlEsr8m5SqDyp/unZ6BZFE67z/1F2
Zjtuo2uWfZWDc22iOQ+Frr4QJZIiNSsmxw0RDtuc55lP34unUBfVBRTQiQwkkLbDCon8+Q17r90f
k8JGkMAIuE/jl5RM5GptTxUoVikBEiI3AUI/9zB8GIIEj4dQbVD+vHQyPPrhksza5SL5wCJ0w5tn
UNCV8crYsiAxcda4/wXUF8hTkR0CmrLhcBK6PiHVzoXxbLZ7+cOKlyvZTN2/1Oo4ESiUxjpyaDJP
WLnnRA7gFgXNUaosWk77Z4oqs/76xriABRVHf3mFeWvv4gLXDLdt9TaL4lFMK1+UdH/XEC/6RTAP
SgWdXMXVheo/MUhEptxSq0YLg98ZBOOmHBJm1M7Qqwe+YhICI6Zc5BrN+lNLlZe2jBD4e5OFhFOT
vUZn7F6q3gAHTaZ4a2evEAdv0umgQKvSlvSV5Raq7BYzh+ReJiJSRkptrzbNm2cCPtPKjh6FBpLY
EmvZnfCmbZOhWJhupplgN5jvLYGlcB+XngEnKFGZnAW9a32zBeiiR4RsTHuBlgRm6lF1slG56816
MwQClluS5c3KZVOnQv21cIeh+0gV+WyVt0R5GIDa1dXrcXrRWUio6XYpeZ4Nkbiq/goE6DCxeYVK
fGj01QVyvUU5zghIFgmF9XptBgpAlgFUdVgxdmn5O5V8s7iKDYFVsW1M7GCg++W7rGt2PxQr6axE
E4rDn6j5VAxiPY5sNw+ILA+F+FJ+YHo+kUGDYOSsuT+KnmN5AAZ94O7TxAkt10q5tTPy3G/0zlcG
vPCL6Ed0ZsIq+hLiE3Fu8PPcWpQbFtbhVEHVpLSBTAEiPfuJoRXj05k4TPEQCZSRxa7Zx8Cv4l0i
BgmC9BBTRSh/02mb8adBvWlgFRn52dA5cY//IBDL6tgDIxFth70MsyzDTKwGkv6rrpi6R8hZ0paO
3ymwuRNoLrutnLkmV/nR4k6am45pVhew/Au/18Z0fkxRo4prLc0HvlvGbpvsUjYEWY6sueUI7Uj6
PbDtOy6JeCxYexpKR/ObHMMYkX+N0U/ZJcZwZkd2agPBZmglGMhnONaM9Kldeq/fjLpujZLqwOyB
bLr7Dbis+RPZu9NhYM8INZobZB0v8sCS+DaZCayt2e8HJGn8VARQ7KXTVDUnVDwzRXfhmcLGdd9H
pc/C96iz5kS6NPekoqhgeVIo4p3jmCq0hQzFWexqPWdZUTnNG9Aat6NrF9r0ot7lyHJNIaPhHzw1
Q600PPO2eyU3FOk3GhIV00ICkHpNbqnwRn3ty1lzNwgbU4fwzpA7w6Fc7kD5FEQntovJUgiM/8oo
wIiv5gWjjVGnryrYCyaNbjIUl9hfFoPnH94Mvb0kiGrigmtqL5GbK4l44Jkv9n/JaEc8JHMe94el
Sm/mVYaSJ1UstGDkRctTSfFKo3yOjSXIoiGgdAvQrcfD7gf8MaWORkodDXD5f7zv44FYCFAxVj3v
lpTu3okzQp5ng6DiGdk5xhASL1FW1JuygnBSOE1I4OL35SZjJWVjSUoAHpL9qCjn9n1rgViL4PEB
AsCkwQRyW7YwLs4dQdiVKb/GMnvKgls1ER7riZTPAp1jod2Q6yQscCLFyyWeTGoJRI47F5WSLQ6h
t8Syx4s2HVFAFKQIe7Q/A6C37LtBiE07Y6RBBWctr7M7KwHgwnU/kEKgbkkMdgj9X1/JlpRJOgM6
X9MrTN4PQyonbTY2HQ2KRQPlIeVd1ABXNj6X4pclJDvESmLBtIeHG4RZO6kPGgbF0ejcTrkm9Znr
3ChT/A46nYtq56g2fxBOJclDyGxnBVjEN1l55XPlp+G+VSaXHA/cBnsu+RztENCTSfTnaywqtvig
HGC+7aPuO8TgKqTbj0UeVJWRo3qgelFAh/AT9fiJmPP0qqvUIRlhgJ6ABUJBqsZdFYp2CrKujsDm
Tgf49i0afuVrheweokNVRvC1w/6H0mqrqeiKdZhYqApthqn9IJvmTtWaQxR/rMzAtk8EVsYuColE
2D6V6dcHS17qcNqhJL6qk3Eh9/KSWPGlnjrSxIDsreFp0QtuyVYXrrMxXGpRA9IWIxEil04STnNN
WNZa3MyWkR3AY4j4pDFM5HBDuswBtG6fwqAj8y+zowEdb+4E+H+9k1ZbBpv2Xlbe2O8M8mAmm3wR
/2iNpc9rQseOT3Ze4LJXR8Eiwy99kRMKd9TLLOV3gwCjeECCgemuuBjMOvXZDBwkHojRnXlWHV48
2j42qxCrSXHm1bN7Y/3E9BJaBrCLGfWniL7PHkou59V4SxvtLUpG2pDQLhdINJJ6SDVY40L/tIz0
IbKxrCjc1In2ng+rotkwTrCCzYE9Xgs7SYFuTH3SEFJLHsxtZJStESEA6zZIc8mPNe04NiPQBXuI
GNLpiBiGdrMYI/BgIwNiA3tu3qHuJFSJa1MDyJKEQbx84H3cGDlAQBg1HTKFUScXmSzi9VPMY97/
1IgitqJjohZUX+jz5tGTm/I4cOIpS7XrnvWKKYDnVFsLQaJA++6Fk/jeIOKfmRyhMDTBRNfFs1qG
i1KS4mEC/AUOlzanfNLQMhKtDsF6wrmgh7/ikW6GLaY0XLUaOr0YXiqodgXAEIzHeDAFT0XDoWnE
imqYbWhw7YogbQBxr7EqvBpC9dYJ49uQnWT6tq7R0Jk5wsRIWqIWU8xAsTj0JNLhG0hoA9y+RDoK
5dPMX/ksCAqsbJnQSrD7c33iUm9CEG28qQNz9MQesFZ3yiNjOhdi7q1b5i8a0bZoVjvmFCIP5Zoz
b5SMQw37QbSApCBmkn7Kwso0JjJxMzeGdoiWvW5L0VtI8AbDWm+bq5joJRlDXeAlCH4ubtl5sB5g
8VkubufdXICgV3X7hyUBLsksHbREL6B/kY5rzROVpa2ExGK6CCV2H1s+ZJIUGGlzZs6oJKd5Ks5p
1gQ9/VqYX41fgApItDgUdwTt+LZDmoOtYmycrRPcZ7r1mKIECuTqaTQ344KYXie0nWmkwB5NiR81
cbS9Zrgx7GZdRXmO1H9NH+0k3FnrX1IROBa4pGU3Lc3V9M9KNp6aPj1VujNJzTVNW7yFDSnODPD4
yEVT8GeRj6sF95KgbnOAGDUMYxOQncKLBtQNS/Gm9HUxAXu9mXtkTXklGs9Vv8SLceyQEkyHSLMe
yFSzKvmpp8y320uNe7GK5HOfFpi7z/My+fV7GmdHajPCwLwOBSTS9UBWCHwzqU2NdWNgeMNwh1Cy
n7GH4Xb38EocJbdzvjPBTWVvgKKSYANZ0bTlhat2ZDG3Pc4DC2bQ4KcIj2dbmbl1mhceipZdBnmp
HpffyN5d9ixkjivWXacpG3ZrfU5Pel8zJCKviANYJZoIM6w5vGqLBPC0cDq0OPLvYm6diUhIJTq0
9Uu/WYnp0TOmWAFKToFerewOWELOSxkwrN1LeEdQb+AHOQDDyJu7xLQ90oPVYt3vpLrliyyh1PAw
Tpp3BvBzEHG4MoBKfUBm0ZdSy8xfPP3OvMvBVIA4QgzqAbme2h8EtNeUP0edVC1aOJ4Dxr77uxh4
WeFX8LKXq8g0d+n6XY+NTm4PcNixUk7Q5+ZPiztijpkZLURipc60cgjyXfT0fWq+mwi9F33yYIu5
ZTeKyuiGYdB81/v4YXJ142HoRPqwMj2lM8JbaI7doUCdEVc/mwkMw7Ir3tT6DW7SvgcrLUjBR8Zv
Bqd8ioiAjFEsIezlsbGf8W5OwUL5JNBnpMofLcK63MEVGxoMFKOHF8ljyeuJ6zW+5cPM76sPEaX9
0zCuilA6MLYl/dWQ7RAZfxWOrmL5ZpPgpLIOzfAqkT9dyrTalEIrIayr9GflAOlG7cAQGrk4B9i+
Yyw++WkqAvTQcbLcVxV2KjarjP4XU+uTdy3mTS+INKZGFRy5cA3k3yHHT8hVE+KRXKPHhBh+UfET
lUFsfU0ayVYoVDXysePHMpL+oZF7a44Hg866KntCL4/GlQRDr4b7kcdfK5vpFv15PNWHOWH5ytRz
Ze/PW1dHIc8TjHd4yfLI4PNee+Hapf0NLjcu8F4wztk2tsNHKd4RxprEUhrbdu3SacHI3DbL/K57
JISyTeiYOOWhlqCJb8ufjF0r0vmExlW2F4gd5zBbOws96Ja6ShurSz9DghNy7dgOFrI5PL9/uYip
zfbGleepuqkUErTfbJAaPg6+e1bEVFYnTR9O6oInKz9Um0VRopVG+RA2YJIq0umwC7QkAUMvnapD
uMy2sVMNTCWaubO7nnFkdZtn+KbSzyUBn7RwPj4khs2DUO+LrvKMBtc/dEegVkyxMUPU7oKaNslW
2lnmR3gg4C8IMDeY46k3NYarB5wpnZHTRnvxU2CINIHgSf6G3XRC1VGwrtSkP0ba+sRdBep6ZhFi
QY7TWPCSbs6bki5IdhPAIgnmkNaFbQj3ixGXyo88Is3uFRtz5nII0d8SrzhzQS9oUYx53+Bc4Ibu
C+0oNfclroNJF5FYEpNHw9P7aScDDkgJNMXwnZ4aAAEd3RZzjFx7YSXT/pyO0qEjAxm4pVP9Hgya
15gUuxajRF7sNfh98cIVyWTM5M6QoY0PUI+IWyGEy6f2E4pHebcq4cVoYfFVOp7D5X0JMAPAXW3P
6R3mKw/nHc8YaP9w2T5FrQiGurFzwwTDSydguPWfxVv4bzyZvNs0R3zBdxXlVwha+R+9FWxLeY4C
74/CahSMSI78FDgS/IneGUAvEOego8fEieL2UDBxgv1s3pXmk1lgEYOUgqqlUm+JUo9qACCGcUzA
SPbQZtRHHMkITjtQNdZlcacWflwBuxNXD45/hwKA6pkNIQAAok3NjQ5HkiZRDHsF8QBitX2C12sh
KpcjGAYXoYaMnlfulLusTLe0AiwElu6DGdTCXJezyZeufYwPdVmY8v2Ow/e0w/6ScrW8KijOas4u
GXulyM7LGL7EzIRq3OzqioILBxAjx0cu/cyJgINhFcIasrSPEZ0PBgn6WeIYZMcoiqN5VQDxSyzq
SqgCT2Hs30rh1ihwYed3LFXCcpv1YP47KBxyvHWJ5aITT3rQD/SFp1kW9xm6PZrfk5UDOTePo/wS
qd8dDKM0fJcVJkNkXxnDMexd9qgXJRuu/ETjV95Y9655aYEQNZzBcSkxTgxVKte43aXruZl5Ued5
RaIVAr7jodTVL/oVK8MaKS/Eph0gY7tbODryqiY8ZXNzTqhA+aNKReTA7MBXd2IqeDmTeWqPtqJ9
LEjC8s1a38m0j7sxfVYI3rL6HiM+gKoa9LABZswOseSj4N7FfXHVNPHW7Qe0xOW1pfGODK/Xgo4R
O17Oge/dxOpOYnRsnU3QGjpJgJOApUAiXa+ErUQqBMYkSlA/bUw/GcogJc2gY2r3d+SpFw/ngRsZ
rx5j9VJ4txjCjq3py0TRkhEUWHyZeRxMMLXXEpH/8jRX+Gn7QtD9Gng1apKYm5z1Tij9SfM/apWy
fe8nqjsWphbeqSX19M28i7RYkkjTwBhoLHafKC88JV4L/JUroYsA2lZ7qXKfQmQa8D4rzSF+hIYM
5Fjymm72lKXx4C1bS3IwRC8lG12Ey1BjzGvJ39z3w5fQNF7cSF5ODdTRTkZcSJo1HKHg/csjn2Bk
z7GFqx+r2tmjAZHeiDyNba06Z/ZURnbLx1o/+MieIWULk5w6Ds95NV1wokL9NfJA8aef1pcQvwzS
UxBGyjlw/kBFGkw5csnwhU2k2B8s1jrzURGhAdU4BjyDvReX4vs8fIGdiN8KztQ6mVyxJaYXsj0P
yLmcLinvcI/f4yRHOUWYz1wTzg3xwRNLRsudWA1v9oEhY+WxYiNIpRfZyUgvUhllqnCWApPvFCIl
yv8wGRu1zjYQ+VBp6sIpx02/UBX07BZbFtgFT1lybxzF1YFojc9EV1+hMY5YQsXzIpLrGUevytK/
li2KTeE8h8+YwSnz1OGUNOk+TuqLSmDszEGphU6YGY5Cn4/WWCNeWcEv90PRySUqDf6iPLqFsXkY
gFZNQKtkorHWlxK1TYMhMGbrNyHyb98HceLMYL+i4Qy5Ntm0Y2CF/xujbK+/aZZwo1Oy8aYaAkJ/
7QOl5y5nE85jp1NsSpNdrQXF9Ex5bg0wNX5IdZKqi87aTpJIii5+E2iNRSp1fpRdb5aCSXZ5TegU
s5N+jd0+OyuPyppddtkdqCNSJko7TRHJajKafCwdLA4h6lNsTrcE/RxHlbLT6mffcIkgewbcpJEf
Ela4PO+CQvLbjukI9S1ZZ/kT213fs5xOT9ljoTWU851s7Blg1na4HGHt5JEAyx1zHjeKSpyQBtNJ
hkFdP6IweVqV/FQ+ckG/tUx2v6V+OdErnIY3yNcK4v6C/x1J7JPs6FdfEeUxoemYam+Z/xYYKeT3
ju3spH6ZCd4DqaGf1h4T9pUp3M+pBUqRQZOperEsejAgamuGmVYzCBGcPn6X9VdGS1nnYz3C4dqM
TII32ze35azv3chV+mxvqD5KgSb6jlGkNiEqrGbgEuRtGtMPFoGTrqEj+IpGUEr86jJJaEgoPm2B
VArEMFy0SB9vCUEULH7iQnLV9iOvcd0wKuQaATrCC3ZkbB4KvEUSBuLK66XpnKXVrQ9g3EGNDA3g
Qwh4MWLpx+iPPBh+tzl7ehVNCFgsIl3il0VyE4hvrDe9gchkvJrIqx2GByhtkb/yuSaQH6edZ9pp
LO975vK6lR6hYPU/i8EhGJx2o0ENouFiWM9t3ZxwWLo/NFmtprznVBWt3zKO4BxraVS9LBsQ8kY+
3jkrSP9g/MEAKISRJjRMzAx/XVCkUa+/mfDWix3ROZrS3lvgAjC/Is0v+RxXhgEBlxsJA3FyShLy
Twz3R6S1Cg72BMCi9RalqJJ5P3XtRgrJm9pJr2zlMOiTeifmsNwt9piUZhk4x9nCcGe+ZGZ8TYTl
otP+t7pTD3+j6iRkHwLQ21zE5Lyelo5iN7LnbPCMHuhSBRVk+TN0361uXNXGlj6Mavaahvhxyo2O
XS4RQaNtTpS8CgcQaTvzfcxH+nQrmd6mN4glMvukLoZfudD/Nwf1s0I7GC2HiKOpRJ8QYlPXsanT
Y54xcFzS0rrkUwP+D3TonF5WVlOOYBSvWp+8kouG7Eb0sNhg2CLKL+woB7+VnLmbqcH1Azty5oA7
mY10ibWRXG6aPSt7WLBU81LAEhC/1bP+tgRzDT0xKY+NZb23svxOymolNC9DEF5UiKtW6vPnPJVH
Gry63cSATkNlXbJIy6aninhP3SenRkZ/UYu+2isBDru5BULFhbbcBtTXBVH3AmefgOFN4Pb+kajt
0mu1MKAmJ9uD4pGMXVQBTcXFymgkG3hS4Q1jIsCBKN9+MCJckylWRap+rHWkfuEYwxED5w/ggFj4
Ic1t1j90xlYDnAhLE89okwR2WuH6syRPXZsvSOL3VXeh3RqOwNR1FITl6zJ1O0TmL9GeseJxUHbS
hfYudjbdEKBSnScCOek6zvkFTZrBsmvO92AeQhEmyp5ZDWtBr7N8/pUhyfWsHGPIkTShAm7lH1VW
LES6zqJjlsMuYQ46WQxzaFfaGSs6A0Hd2Ef5gmqQd70E2v1Zsy8jgkffbkLm0jHOrW4h0KQrAiG5
S4luk10MBa84pM1zxKWfK9fSpGYgbZQeKDE0hCCnBNagDq1qp6lQuwdizHOy5fNjlvCSSafqOEpk
AFM4FiAkcanr86UjKVCgt5aInwL2uHDu6ftA7W6yfLV0HthOPY0n2DX4bT9H8Y+ZnqXk128D5uUS
v0xdt+tk0pp/rr870KOkGVnWbwZOO/iVK9Z8Rb7A7Rl/Z9tIFBycZwCz0LL2GE/UNzhCRZmSzJUV
FDjhPu2zFzDFxwSepGBKgZA9RflvG4GZKzhzxIZ0ZlBOyOCSlPkmVMRDJ1Uw5nDPHkW+Yzack4Fa
5JRp8qFVrjJj1w1GID/nNLlNIrqaXyne13QXo0Munb6pbZSlPZB6xEs7Iq+Zzrry9In8ZTuSeiIY
NMi1wI8hW+kI7ArIryLPAxkNNMdf/CKP34X4FQHL7aYVHDnHqWL+XYGe6z2jELYl6fwxyBwCm4o4
9FN5PMsClyEjPLSbXBGFDKsrcqin18X+oRJBHUtWvTqGWtmYngpK6OYXXHMmygKHXDt/omhnbc7W
4dLigoUyRqKzVXdph8SNokCxzp1S8CP29iQ9ZQGd6Rj88x//6//87+/536I/1a3Kl6gq/1EOxa1K
YDj/+z81Tf7nP3hHt/9//P3v/9Qty9RFXUOnquiWqnNz8evfX4+kjPjt0o9pGpOlqCv8J0woMFgo
SI9jtsAF9SBonLQ40lyxSRj8YkkCsQwmQz43TWWDpj+smnRpK+tSwrln0LnKf4jZ1gdG0MgMqBGh
L14qqhyjPVboAGRTAiEsXbvm9zipjk7bYeFs3SYZ1nOwazCAuLmlWDsmb606P+esJZjFifKngX9V
xKK6YlG1sKhGZJwa+Aw1gGGiGLGnio5QIhmSV2885mwRWTsP7ZM1DsFEtndPbw1NaRVYfIMeWXGH
L/ctIwS6BKAMyOYxvzSo4d6gC1WMrxrRtbWFY9enmvNiA3HqkCLQ9GtwJJJyctQ7QwY80V7WIhu8
f2woaJGKfosMCDs8Epvv39e+2VxFcNWS8EztfaF1BlSlH3XhVm04KkaRYYhFdnjLptad0H5r2ewL
qGKRMVT8jTnlPp/K1ei31YB1JoftUi0aAD+Kk+6cMW+ypmcBtC+3gMDOVytdUFoWexECRMLHVVNu
EvOYhO81JV4GPHHZ7cdoz2ONBL9jOBV+NvHJIuZraS87DtUxrk8NXvkVUF1od4LiDAXPL4GEem7W
lB2Jwo4EMig5g9vkpsC3z70oWfS3Z24d/PcW77DMlJB7p9jdRUJMZJivZp54onVbGMktbAdSuT/s
NQRBOnQX+oCW+GyT6JQRv4Ie1KfhIDxZ/fti/dbP7cmkrCSr8Vm28vMjA1Sn3JJHHItXsyHIWDOu
eJ8GUXfZ5CH2MAm8y8+dUZw+m7ULBLH1e6E5Jikt1CHZAqZk9URmhDyK91WsnnKoXjMF24f0Kpfz
29RWAbBEO9331PlRxelfEmlJjiURkZ7ZZl4HJgY4CHsTgoDOTEKxnk4yFwdFXwwV58bzh6CpDGT4
6MI9XnHahhF5SN3nNE60F6BXQKpXIbzASTpajCmpLpWH2ESPThNu0qBfsftazEChI9uDmvthwgdW
dN43paykAayZfRNEKYryCXeXc6tgiEakpDGIX7DF3CXx57xyJOGehUGHaTs7A+BcJuGw6z3wWFGB
ticRz8SDbXjOfHU7Y8Of147xqjwSI2WU8LnOKLgCIoIa+fQdvxfzR2ZL6MkzICZqDbaJHrJh2oAU
3WnUR1TgSA5F513f5eiNkyOpe5ZwKgZby4tj2Sacfnja9qB1v2qKx00S/xoToqidE/s7b1O3rHS3
xIIVz97K+bNw/iycP90eZhiClRRpEs7Q/9TRkB2wH/SODA7tzjLxbgD82II6iWlAadet2ktMYhD0
MlD/pbOcIhuP24FF3mElhS7S3ywjd9u5OocC5eomVu9l2xTWhwRhhJNJofXt8bNtEx0l80Gwvi8O
LTBCFflD0oNcXpxE/ZOmuScibpKW1cZDjmy3keIAWTUKRsHbGDv5H0nN95Qc4tI50YktKn6R2qKp
wFKJo1BgVwIvwokwnCHFUUBlWOdTzOwWq5GAgnv2JU7W6T7V54XFR3ugBEWOS4OJDDFmZBQa5Gs6
mtpRUylQu3azbSba21Do7yqbD/QNnbpBqwDKx3JQkeEVio09o79KebKsCB0mMv46Vu0MNvE+6y6Y
K2RvnsrkfZI7ZxvikKPeMezucVychM88iV0aaxf/rZsyAag1Z7VHTTz2in6MOehS1cLUSOwqsPG4
25U7KScKtmV8q9f+aNS+ohd+z+lRr/pegoYRXTodxTs51ylb8Arped2TRKzPgONNAAyhJ52VBL1E
L+9NVtBS1xwAjHfyzRgXf63ofebkpRqaV+oZsQ2MRgpi0whi7FFqmp02J6xqJPuQFHlVZUSvg9si
H+ioIb1hI03i7ugx/ALjgTJxl6KBlcwEqZfpKBmmosbdY3KgsSZx2jXFg1pLxwEDFvTqRkr2///P
Z0MymJwpmqRLiqUp//X53DfchXqXIBRsoqM4pD4q/ajWWYmBhta9Onpw1OIxAbgGUcoWuwJyxPIv
Fknzt+LanZl9QoPcr80H1CRV1T2JaWkTY+ulczQtMADlbhLGy8SyRGHmYvGVFX9k5qtrqbC+fZOZ
LdaJBtHc1yAcZc9hXV4+oq/CXC8gP6LNJI+BT5Cza35MLnjTfLElv0e+l3XlV2TAdW8I5ZHUyUjq
FAZl86aniyaP7afXw2BEpcRCu4omtxJMdyTQRX3kp2BihROrnoAFu6d3TV6XTLvL8fLg6TeZgG8H
1MBA6LSNp9ju0Mg8uLT2OVqDiTi+bfkqXCN8PngnzURCSPDXqHfx2TAmquLyEnY7C1asSSZI9Ct2
uyQKQoprkROPvnmLcklXIyBTp1cJG5HqIzsGTzrqkuTWDNtbhA+iTJGGc0Rt7vFgbiwilngxm3gR
mSFDWtJNRNaFeZ24xi76ipjeqr3OMI2oHey+n3Bcdqp7ttRvlT0pMuSCpiLk8cBoq5CdaWL7w73V
96Tp6HxuUX9PLg0aJcwabzXr+6Q89OPsSuJtJN4VEf5h2JiNDU4Z9S2RBB9x2pqEL7XQOYCpyjhA
tOKbviFCYlwJ+RyrkxmtARFY/nA5Z1N4lrrx1N8cIWVMs+wHZdq3UAm0BUoVZd/Kwt1i+Mji0BqZ
PigESJCAynawYa+R9q7kSdVwkxPzhu3qHmmXvBhOML7v5GfeDBWbtH4tNY8t+kmRCKgtkmeKfguv
kBZbL6mwR/F7Hil7VPOq9cXthcbpltz1WD8qEyEofJmCBiGIBXo6H6Pt3p3CXZYQRPhemTlC+m96
3WtnLJd6IKbKI9kMX8l0EcvXKCKZjbmvQNxPfA1rivG3dwJvEQfvR07i1UDohD6C+RblhKwgEUZz
SgBvzt5LQoeCURAE2mZgIz0AZa2KWxiDAdPI+BJ/TbAaYVf6VokcMJIDrWQc8hXVITUw9h/zQx+X
DxZA76X50ffDdc49naRIhpywf0rxtPTVqUE5lA8jpkI2VXhz2jFDiy4c41HFX49WsKuOuiZ40Wtt
ar5AeLEyfa+kPEQmPjXMFRb2JbBoK4LrCjR0fYC6L5IvbF4Ai3izT3c3IbkWGYt35HIO8Umsl9PK
bkASZxvh6F4zxnP7xsFhwhb7khg8iTpYLqjYeckXEwxZ8LOCgRuaQcsQ3O441NF5NKfTSGArqSm2
0tRB/ZC+TImlmO4YXR1YbcjIf9xb5CgZoLDrQWVOPOJ9Hm2JhU9oz2t3xGWU8NSZ7KYpHOVisHcE
Ag/85KYd4lpFjYAIksbegpvu8uaAcJSQcvorTfvSnym9guQEFDQ5NhkCPAbc1EcdclcRFpEw7pPy
KrlyjHjAa4zjTjlL+Z+RwV8p3su2cpvvUZ8w7tmUT24jCXbSElj4FF7f5zsKA9buHPRbv4dHDt23
GmsuY3KzI0oHqVBub/oGXdb9rC9BscyBLgJpr0IWM2FghUIAfkS5izEacqmxSx58UwoIXOmJTGrd
ZULPaYTwO250OlEenU2+YBGfipdGnc8Ggk2dVYeESDprTlpzq63FTTXBx7vnF3oPm6LrX0RZYGtn
uV2felADWZ8px3lafLjxwTjbZPrY4aTvUEEt5j1blMdoDU8KzSfF2THWh48xZTvNMGiN849x0F+I
8Kkk0jnNu67Fd5gYt7bSL2bLUn8nR4yKfkWEKyqDdcDMJ9Iw4FR38OUFc2LstFsdq3udKM5hK5FJ
dqspkQv2wRLEKlm8zEQV9AsoJdGeqch7wW25hAtWiyXQrhrKXbpbxA5rdvzs0vURb0SEIAQaJnQL
VkLrxHgLlCYG/P6kDENAP5fRVY3WQyhgu9pCAIvhf34yS6b03zpnOIyGJpki/6i6aP3XJ7MQr+a4
5kR7RcMS7M+SqKNAvggEZkEOw5fPLP28hp85XhhO8oN+ZoQcOjMShJnE8IK1bORE7DQWmkmRpUCz
SfwZvCqZs7J7NDj14alrs+iz7tlNYv7o5vixoiCymFNL8akatMD5TDrNlwj4HZfktWl/R1iVjbpG
D8cCMmN4uGFi1E2JSpG57Gcq6OkhYFdea21flNmhJSh5CJFNc6gzRyNjDuFaNyD/xs4IzshE/STg
MAnjykVY664agoMFOy+hwMVz1YVHy0h+wPBZ0PcMyUOz+vsc9rcp6TmCywuz4xoyW5sDyhSHc+2h
BTBnv+Q+rQ+UgwRqJOSENscbcn2BYSssNnsnS6cB+yXk50pbbmEh3M3nKa5+o8wcGkYNvuISBn5E
q2YCYpTB+sbsk5ddFrllXDrpYOCixLqEZMMCJlANhafz1YwgeED6i3nsNcfB+P7Zf8kQ7q1Qwy3Q
oC+F2bGPVpQvU+20cuKgS8N6sB7EkGVrfQPGe0nrLQYQsZtcXDItuVWifh+T8RmqawDzH82Ea+K1
iRTtWeO1seT5paz6ly5qX6QGvznQKouguo7YdO3Wg6+amGUvZLmktNirjqAkVBEvD5Ag8Fp9ZaRW
Y8pEd9vLl//5KlYk7b9fxaamK6aEMk4S5f/3Ks6bZZmmDCzDzExKxqxTzzjmDuInk80dKZRheMp7
5sZFGRRyfZqy7ixIfxl0ujXPwFwxXDpHS9LJbF7Q28aXD4T4in3W72tB7WeOfiopvqXpvtUdVEKE
S7O59NkJTs1uhmirf8ekRPMkOv5fxs5kSW4ky7K/UhJ7ZAOqgAIQ6ayFzfPgM30DcZJOzPOMr+8D
ZlRVMKIkshc0obuTRqMZoPr0vXvPjXRrRQ8nL57LpHxC2Q3w9D2oCJRk6E32SxhHuzHC68IvTcIr
IGg2Q9eh0aXoQxDRPSavV0OxRlThA5mIDQFgPlKFEuRhCL8NhSkW1hCwakPXFhPQzGXEzQZCBx7X
OmabmHhRKVSbb75NlitQErZNh1o7qe1raeV3NdcwT8LOX1R+A9fwCG8O1RRnehJMDPEcpuNz+ECU
AqJvNK9ZyIEkPCRP5gE53rGi26PVMSOSci1Y+VVIZdkkyFibHXzmQMv2V9RjI3sAQut0oqwuMPyi
/LDlCqHUOsNrWuTovxedxi6GyxTD1EFL7zoEN2Wh6SAUuLzUuroIIo+bvLtWAWtR2l21nKai4WNE
CK4+QqzOIyq9gOcUHGsi8LjDD91CfLEBQFQSnYbch1yIOjFXHStpQ7LO774oWpSroSGQmmMHgm7g
uxjfjS2nfyZmzlp7L2H89W/lSgPiY8F8jNFUxIR7MQFK7HuSiQfnGu+j7IdJJ7VAw5D0JAqi8BC4
lUiV2Dd+t9e7ft8L4PhIlYL4DQbwq8koPyk/aR9v9JAckkgdwnV0nRYENBEpukyJ7x68ndbDK2M6
aBk2k0FJv2kgVbzepUjLCJuuyJ2iRRcExXrqCctEHRxE8NWHAqNOs50Z0Ubn7nASh9a0VVhtKCu+
UR94NJeoBk+sXoHY0wmZkYboGoR27mvCGv0neNa4HixcDyGuh5oNvDxpKBlyBAqi4/5BK2Bkzcr4
obdbZGm7Kcb6yWIUD962Bzui44qzzBkTl201qgCNLa3h6CSJsyaiQZlYzYALdTJcJ6SNlRvExmvT
ndYBOD2pLtaI8hcWhoMxo27JsGskWZWcrHIsgc7lEXx5og5d4K8jrVroJuHQA013PDLsKFk80uYr
b2We3lylX0X5qpMHmOjJqXx1huI8oI8mYYQMPtJzM/Mg+pOdyV0Bd6syHv9+XTKU89d1yaUJI5St
KynJR/h1d3W9coxSa0K0RsIiA5qGsHH9bjCrUmf+eWfZhghBiAFnM2VGeR06/JMOmltORC9Eer2h
R4Lu09G1wJy8LKZbnTib+IWMkauPBQsy0b3GgpXtXXC3NhMHl3TTLCVG89lxc/qswdmhIM/N9BQ5
8jitktbZq6LepwHd8YRPHp6FK4etGB34JkRCBfV2szFKk3zWfIuuVKPsbYx8l6xo1xxUlx+LUh1j
aHl+PZ38qTrCtFQcoEXfr7o8PefLpPKPjvQOMdy8NgUu79eozoIDFxNUReSmzQ1qt1fAD3Au4uYR
tVGvR5qwzolE1L2ZocBqiAz/btCcFlQerv4kG3mh3OzhGm1nvWdwC15c7kuXBlPOfdnRkkvE03Rg
aJbM7axjT+rQNNBImO/9e+tn9z5cXLoq3ROQ3TSIjxEcCIR93+y2v4yRf2nC/qy3Fv12oASQ9TPY
fSUdV2tpdtk5ACnN1xvDO4GM0fQtHC1W12g1KvQQOce6ujtoUXicN1A9i09MgDrzKWbMPOHKnOJ4
ETvyeYjUs55NzzpxfrpbspeWj9ZtjJZVnB+1NDzVRnH0S1LnOCSQ+5T79ebfXZZzu+XXcYnjWo4p
4ZfqOm2ZP12WGmEmhicN9PWBDmZ+ocazaqw1Pvx9/INOZIQwtacROnHdNQjKaF2YECvqtDkN1R5R
sOb61yHs4dec+2oipcQ7W0yI3TS7yCm6ZH2/d/Wb6zTrLoFV1dXnVX4J3OYRjzrhoBoBycBx2DAi
+EagDDb6sNJL2gGojGKdHWNp6wZw6vLiDPVt6tHzeZfFVabUU6I6p0Z8aT1xAYgUY/MrLcYkL42C
4BnfujK9+VV8A3dyNaLuqiLvQu5vrO4pCufJLPZt0Fyjmv4DH5Vydjjjd8hebBsWf+JzXtvbYMEn
slCAjjAJHVHmyRhr8yI041NFkow25HDuIlhOWEnRHIY4/JBwMQCuxDpC4cattkX0ufVB2hjjLvtQ
+dV3im3PrwqPRvXNrOIjHwKvKcIv1tzcfLxaurMyU4/Tcn8WXnUCNMNbMbic+0S3rhF41w76jmHn
RO5mEOXWauWW7bTIWIPHXZC7O0OSh1q1+w4dpVfDRZ7MPZTZpcHOAkSvj54NzXuaw+oD33/Cf0IE
zzJ4tm+ow9AbLAy/vukcaUwY+mg1zcK7joZ+EegVvqalsfeUsSMZBcfo8u+vSWH/9Zp0DZqDJhZx
Ci0Qpb8ulVnVizDLpnZVxyRGHuaMywo6Bum75MbT1DPJVkQTp28RTkpK7Q7fImMXzc9ux+Yt8YZL
mP7IIu84Lt+cc8gy2b1FenztyIlKIJlIXNCL8MOlAfDWrt0CBea2Xkd8jN752PXyaF3dRwtMCfun
CPcoM0kb/JhoZZvua4/tNTSH/fSte0OIcG6R2iKYZFZ2oFUL0ATXgXvNX7pVpkcbjdYfubWXwTYu
yUTL7y3Q4pPNLx8JUoo7xV0AGiiXoWuRh7zoTrF0rwb8xbKRSDF+FDxJzcRxnJxjdUIYOUFs1QUa
KbE1MC2nF0QaPH91J3963xjRJRfqXOpYHCwYU7F9auLkVCXt0SLPnsCG8mpP9bYcnA2zwA0sh3Uf
FuT2EPvVFfMqnyusvhp5vAhNOM4dfMM8kN6XERHLkTrd6mPJEttu22TEcIHtPabwwi2lER79npsJ
yGf/5EgbXEZ/zKxmN3OmXOswNSWQQPKgz1BhMRC7W5sJofCtzXir6V4NPpwkt9vmb3krr4lm3uvV
TdooPxbkEQYA1pMBJIAECIEn3YQ8Np+Z/L46tTH58SYDD7oTJeK9PmZAETzELsr3dN1j1mpsRF5I
zJuP2Y+PHlD3AYJLcuRXTBAvnpqu04ggfB6F+9ONOey2RvQ+Ohq+U5qkpDdN/h76zz5i08j33DB0
aGP9xk2xyUy5L0/z7zQU1oqphASOj19p6wcf7HOtj6QAsEYOWGNCQ9oC1qjASmuuzgkP+NKtonNM
Xq3QjVfZ+K/S91+czHgK6NOEKGfWBraffoqPKBUOk+bvB0XDzCkPRgUxOFMr76uRjUcp6lMg4rMT
wGwLqZpNmLUUQiT3Qp+Ith2cKQbh/fxB8QsizZZZ+ZYGFq7XkuIKbFAL1QDLxfRs08LClI3U3H+g
F35tUZEF1f7vb3UMKH/ZflxLWLbuKqFbhv5zKfjDtN4L6ei7Ga0nM8HRBGkNUXPIzEoaiwjxap5z
+JcxVTRMj/Kc1181clFcUNQZ8T5D5ez6H+MPMF/PeENfbSN8lT0tcnrG8YP2baizG6TSQ1Vq+6K2
CAmLboP7dTgRmzXFL9H3IsfouHAOAdYOPeEz1sDVzfmYq7JI7qIer1KS2+5np9SYTpxPSoRa/m1q
ALXdU0dbs666Nk6FmvFcx7ARgn4+OHwPvE6HbYkTnr8e0/omKUTDLL95hnllEg35Hi+0IS4mwX5+
wWeGUWjmJZKAmbsnA9kQcvQOCwXwoYw9qMFnZo2IDnIoAswiKX40DyOTUQHp/TTxVQzz1H6B30uX
lPjNbY1lxwkfTdd7HKP6qYIo0JExFT+RJ3bN9fwqf/AiM/95kskTS8Fjr6IHf2m68gAqFwEMDRzU
5K7YJmQV0Tda67hHlYzW3nx4K9SKiL8chB3o0SC3F3ULdtj3HqJDfs37YK97NQceYy9DH0boMnKK
XQxIRIDKh8zNCFpj/Nz13pI/vEjjaleZxS56ZmTITq2xUxtTdeGQf46MY4L7uBDOEujuiDpmKF1s
Kgu7TOidF7u/vyaF81cFCQhgU3cscxaTyD+XRJmE8jbKoVqVwjj6DFLVO73AijBkD9gemvQtGbPP
gk3Ih6VVa81VJ8iiBd8HKl0T1a7D/t+UDvyeaO9iYEkhwYQQwFGsrRMsF2EeMAZa5qwQBpOO1Bqh
3/fbqq23GYwgkBu0W7DnObjNiaPLpkPNSDEAOp51e3OpWnOnqNVjhPUiURtywLFDjIuudOHATRRS
2T5ZtRkD6mO8bsibRkEP515nIW/C8siCfswen9rPElIujrJ9HiNcgxDs+S5vKNA6zdkXnb3Pl1jY
Mo6dcLaPlt+AyNEJQoA3eaNnHqcoFpqzz+zWPqYM9GnnL0eh0aJgWLSv51zacVopHBC82rWgYV01
dKFpepjf4rHY6B9FHx6szFxUTrNs+wabq7kliBJuvg09iMEgCXSZOeCwVuuxgWozoelnPhMETCq2
Cckh4uy41SV7NGv33PTVtXLFVVjm1ZlAqyhx9W6FFhJ0+32eNTRIuDLyghBbBt0nWCSyxAdY4Cg8
anOL6WQbm7eqx4XlIHUM7DUEXAuVh/IyYhkmlp925yY/vJKEVP24Nh8rDwumjf0acjHLN4N8qdSJ
tik5VpBcLWvj0EQqgQbXxHBNGEHcMQesS1+8rrdffBqEDdzahvARRn7Z47wHRHhi2LzaNLrDETt0
3QNYhaVS0Uage7Np3KWScQau0ubJjrydhyuPMC3qvkWOaK4uTDBwYgnoe2UrpPT5QmQ2dFEGiySE
6DZ5qToeTBgtEUm55aZxAPMzsix9khGsx4juaI43NNz0qn1uYvWcDcaz0dTPuV3g7X4eJvsRWcJD
EcgFKhokupXZnr87SECnbTgi8LMODqTKEZ0GCWd0gnPQ88QVOMhNKeOKZh8EwL7MnjNXs4xbVlF6
uNj6PD53rczXA8GQETZ0OZumdqa097C9u/Sc0RGIgNqhtrnZkXkzAv8+BPkdlXo/8e9Nx7C1zwzN
z2nwRSJmsTTqgpJNkR5Jg90TDLJHgNfk40mhUyZza5k7avtz/fg/v0jQ6p+StG95MVahHzR/+vI/
r8Vn9thUn5/N+aP4v/Nf/e8/+p+/fsnf/P2ZVx/Nxy9fcKYM2Ujaz2p8+KzbpPkvGdz8J/9/f/gf
nz+f5WksPv/527e8zZr52fwwz377/Uezas5wKcH/W2Y3P//vP7x8pPy9G1bW1v9I/vJXPj/q5p+/
aeofhiOU4yqlbNNhdMDkoP/8+SNp/AOitTQ5ZEph2rr9239kPFvwz99M8Q/DtNT8EyWQgwuqfHLx
5h9J/R86NGvBTyyTq9pxfvuv//vvEsB/veH/uyTQ4N/4wxGXXrDBy9MdhriudBVwlV+PE32eJZOp
ExzpU04x1vuOwIlAH1BQtWjUOjFd2FW1trbbmmNrDg6YQcS+Jcmgw3iU+a4LvGYuuOphUyh7/DeS
CPPXjjWvjxMOMxdXWbrNqzTm49AfaqC+8MMskIZaaoMiv66N4PPqg7fAvt0KFJ4dB5jAdXb0K8oF
ar3oXrGEry0UuNxN4mBPAa7cMH8uxQBNJWa1KHHkCbdFXi6IunLS8mpl+8kfguNUp9fSyVCcu9UH
QbYUj2Qc7dMKt2nHcrTR89Rc6VnZHvwy/NBHY7hkMvFfyiS6+1KhXAjQR6MqQ1ta4haRk3/jzCQv
VWbTXukf0Bel/+4t+vVEOL9FjmFKg0sM7YjJ4fDXt6hUY25bIieUhA8bXGLsHH8+JKpxjmWftwzM
cUPCGjLw43jJq64AqTGXKBntVMMyL0LnGEfR1veNARKCoWFJTWDttQxvw1C7F4P2VlsJsIBWeHdb
a6+k5SUcj40Lg0D68INvL/qi8EhBypjGOVHOYSUYTwY2VEcwkkor57XnVSxbxdmHFB/7dZYb4ksI
D9hNCC6RxFhrvixg9Gtq+Ycb8veL/o+6V8f880WupHC5+aTJTWU7f76IuimKldFAlR76/qvpBj0S
6WA4e+aIYI1DaaAPi84YrEeyEb6YY/ZSG0Z415T3LQAdetA1sNI/vzV1tjYH28ntz+/9fEiV3a/o
9/ns6ITZazJ88eqWiUUUm1il4gioN0Z/zQ1hRrYmPTJrePj5wGq8L7QOMU46oHLJO3WAFkY7Yf4T
pKWPD4AIWhRsNJpxjCnl1jdOYPpNVZ5Gl75X84FM/9f37CrChWo7/rErR+3i0ZdaekqqD2TAt3h0
gmdhFh28bZR1Cc1FzXXCL2gFvxjkldx1UgduhiwIlUKTZiotWg8VeUS0bHGB+sU6nbL8OckTRIK+
FBQ+OmErSQKdXCdFdpIOjHJWhA1Y0AeVCfNahdJ/gS97aC0/v7dR6b8UQb4u4HA+9Gbx/e8/YvvX
s9LPm0C4ugsY3xWWkNa8zv1hnWCwRfZ8wOQawWswDO0+TlCy+0HfP0SJ9C4d+sWptaJj55VMBIop
6OlZNorJeRYdzbaPsBQ256azLsUAjdVoK4r5ePDPSaWuI4BWWn91cg5S8Z5EA/Xs/K0G+efK7QY6
04xu76J141ViasUG4qR+pxTX76ll2Qujx083oQ9H5d/Fd3eMqGV89WNM6ptFa+FeTfqpx254LAZJ
53h+sIzi9y+VV3DOoTClnDEv1QRGFSZauOsbOHBBkZ9j6GBnzWv0ZexLPOFENUTMJN+txIJMlMYM
21Gc7Qa9GE4j3t3OoeLu5q9+fisMyB4o2hC5GSNI2cctaFK8eU1RMnD1lhYFNGJi37ygVqjI/67/
3TIv5vH5/3Ra+fgUnS7a/44hLBe975/WMCAedcIKPSxLPPVQfUVyCQL7xtsyLtwWo4Gv58DkdSd6
7mUDJ9wpk6e01nGZkjPnWYO/qYbKekz65pA1jfNQTmR4mOF4SSDMn5hgxpc6HlmbLgnCn5cCGyEp
4+TfkSzjLKQ/pdsyc/pzYRI3+ffXpvW/LD8s0krwf2PtsdX88z9cm44bqlD3KFQ7hwCfprLvfmrG
T/mYD4upfvMz2/ri44quyW1mvbYP/3qQTQMKxL/EwkoOg1kVxy5jsKkNE0y2CfS+0xGqPj+IOHVO
MoGeklbuQ9g4PtkPiXjvRhera2Sbp7SrMpKuMKYh7qJlIkGe19J4m+eFrStOLcmAK0k5ctRNcph8
u33xk6F7C0bna5pb5vcYGCcdD84D2dm3CD1blmDEI8CZgbbXIqM6xIkLhmrUCY4NZPlfD+hKV3//
dhp/mmLPF4stFFW8wznU4Zr5UwuUZpoYq1wAj5+ZniaEkbQH+Nb3QXdILSJzFtrYUUlLBcvOsh6S
+cExnmoh9XvU2f6lxZLc8szH/3ko+2ZVDB4J043yloqi5hmX59xpN16tElOUk/Zg7LHQhHpgHUbo
UQzDOb4Ta55L3GF4S2/MkqaHFArACgSttq44D0B0K5grCfNO+hgaIMsZlok0X12D5Vtz4dd7Uamf
Svl9VLbaUUINBOWZ1b2eHyzR9cu2dotVieizxBhKqNjo752puusuEJu2Ja1CN5Bg805ButQY2OZD
+iKC4agZtbpFPW18ZbeHsDRgVM4P0wRAIdGCd2tw3W3h1dq5jaV2ridJFpTYaU3i3cbRDO/VOKED
bfSzZdG+rUdjB9cX7e38UNZoB0Za/pch5+hJEoB1TYOhW0du0d5xBOlg0rT0YlZE6Xg+kNmGIdpH
YyRXKwhnPyz0rrwz++NkZ8mqTrL8vQ+x3RRD9TBgyD8Hrl4uJ8/M3oukeUpFDgM6GKP7z4d8GhHk
Qy5KqykDtm6TwTJK69xH2jdHz7Nvf3/Vyb/cxChz8Tm5tpCEwwn9TzexPSUiG1sb1ni1GqyueEi7
qdhV+EUWER/42WrBNyUuMItGQLVF0NFRVMbYEdHCySFhJt1kPyorHbDc5LR5MHi9cqpj3a+C73Ho
atuAtm5G9yz23VWc1Yj8C0N7MMe+3zUEMYThiH51fkjLoCchTNRLI1DdcyFJLO3D6fXv/8tc/X8+
Hcy9RyovVi/LQkho/ulOK92mb+H/ERI8bwRj/vTzIWFGEEFPfOiFaZz9wflSJxzj/SZQy0o56d4I
qTetDjO41evZSfOgsufdENK4DdWh72zQXfNPlUeDJTGx8NS9DF4GL8ANSWdmwnUzFkby7EQBzO8a
yRI2iU6HVKdJPeFfyofDzy/rMhXLhpYHBZxu/RhMaZ4H4MdoA+FHFg6pqhluBWp6ukcNYrgaT2g3
9PtiKl+irnoqI8hvRlh+jzws+35QvufxBftn+N2JMSlrpMpOsfvuWTGQSYjRVvNllO5bTUW7bD8b
zfmRdQJqUYxiX1P1IojH90FSbEk0/ElONZdO/cQYffwoe6Cpusy3tvLj5SCTejkpejoAmRjVt0w1
EsDMZe9c6ap707vbZP1izMKLUUKvS7NbVHVfogotrR1/OKUkU9PxFobVJcu8jMnviCbWcGZ/m475
f+WkoCU87WPKynvYk4VEzRsyD3GhytjAU7TGYBwbPxoW4u3OZYu1vJcojN4q7UkpHIujbSLot0Js
gc17U6XxCq3kqwZq0dJaFPMlAZfGoF0jx/CWrY4DwUyH58gEVIxnHkQzbpvpUZH8GmnPgesHAFvc
szcW99huYOr4GGWMwlxQqa4oFBGZhD1e0iFP8YtjAKwMb1uJ7LWUtVwJPZyWMhGgvi2c+Yk54cBw
a2zw1J5L2S1KWYUoOOXGiDUXKSNica20GBL40aJr3XIDzPEbQmxNs53vpdL3IbBmxGiBuTGa1Nv7
D55r1hsz0YaL1fkz5aXVSfC4cuZhdULmakfOcyYGIij0dWsyanPaDG5D1fHJhyiHKzrCRF2TktbS
5BPkZXRduLU67WR6fnBg2oMRH6JJH+gR52lg+3a3bRnbCM8GG1wM/kkrYig3iQ2sMIFDKkCZlq0g
U6UCKjbqV70wfuBd04+d8EM6fUSVa1P2ULU6Supt24FddeglK1HgNuKQPHTTXhTWIXATeBSDujlz
h5L3U1sUJTL5yCX0ehTGRcTTy1R12bo2rZa+E99nQ7RR+ouMAC+Uz0OUrE0Ou7tusIZ11y21MHtx
G+eDnjyhczsvl2clB+RWjd5sh6GqwKrZP5LKO/ZYW68DbYOxosDoTT7OUqmzHyRyUYgA89P0WFrZ
19pXW7rz6ABYQmpQAPRczd04RZsWhospjHMxuLeWVuK6pqPcEC3eTnPeaBS/kFn8oZk9e5H/mtBC
HgN91yn0RE9hYKD+buj/trl9bYbwOhiEFzevrVtwGxbul6nCDZ6O2mKKCXaZNyr5Hg0tqIAvBtOL
VdiPBb4H49ANn3Gb5F9SXng/+Jgg8s6+pwdfVvoVx6SDhAw7mii5mUcrh9fhfqgYjWbVl8TxBBIV
mJ8zstMcbMyOScg0wIZzpw8/snwA0Tpk47MV0qj0c5gfLhuhbGsC3npdMOzwGVDL+HsRByYq0Qrk
S1oO+A8VmW9jCUmoz1aq7nahGX2t+wQ4EjM/OQZIhLJ2PY0dRwA/gcXuZu8yxIwRFcnLVBC/d/AO
vcMdWPU4NUrutMyRRJbQsZgb5+6uZPIQxp8MdfpElptuIjPYy1IETOphdLxqgxJHLcdRjbsJl39I
17rsBQkD3iOzoBj+vG/OXOjUe29NcNQJlGfyrwTsC+uF0kM7u70ByMO2dqqznQX7fuhC76xx8R48
p3yDnEBIKpJRPvAfUcLrqgviI0pggquxXOaN1t578GCNskpwldW2GLPubCvCFXxR8CG47c5qQ/Kw
7W1bwgxFLd/ZYwmphqdJbe/N19FTRyNsVHwWyyLQC2bUOck8ZfNcexGmI1GUPJla6bL4bMOzazyE
o/oRBZa/CcOMjLKqnWPrQOmRIgR3gYRA0xtfm4JB2CSY0BPaHuPUxv1mV9y5hibCZRc2WDZ777sh
009I0clbGqMCHOnbJiHYz0zeaH4/Y8d8qIQiPyi+VHV7D5tN2UuEpgJvUxE+2o156i3QGBEs/E4w
xLbi5LNBG7lJISWvNDX4V9Dm4PZr89NLmKfB2Y+XrvPYOv24cwTQ0rRIwgegKCx9VrNtBQPjBkW3
G4GHS8amXmZy4qrciIRwvlYaD5pDuZczDBqGcYkd1rmW5pNhlhlpQVq6mtzkHo26gQ1zZWrYEYsa
6EYCcnJtZ7sszYlMChjTCy1YheF3AcBnH8xz7J5pAMypEtGzBxN4yLH4V1G+4VYoyu6bi09/lXSA
ropB/4oFoLo2HjI3rnL4ddNL2Q2cGjtbnqtQO1t9gO5I9+6dsPuLmYXpuo3izyIIyEYHcdODKl7a
pjWuopADmD4Ozw5Hrk0q82+y9ZmoR9mz7MXdk4+RRxqryusXS5bRunfgXlr1dEYWuOajhkKrMVhq
XUK/S48RGWne0sqapWUCigrwfEZ2rhYaZfGx1oq3vh9gIdbuV71sd1WEBcubcZp9Xn/rQkw0HIMX
VcWQJB1Il/JDuhtFCILDCbxNgTeO9JZIko0IbroP8EkT2cM0e+rS8dzS2VkK4m12qoG035oMHa3B
OOuW9zAN2VMMJ8vgGvMU0bJlH5BD6FfXfNAABYXR12hStyrSbJQIsHVTRf46o6ijW5fT0U0/EjKs
l35U4PsexLGJnelfD8bYsjWx+RWpnZyUXU23QMacQNv0VDJETYPs6DOtOGbA7o6cK5BUDc4PW2db
xwOgTMtB9DMEiybAr68cu11kmprTuInxLlYjax4STCzn3odArEaJyYk+61wQdBIVSzK+2YmsELGj
5w294blt+nfPjOaOWrrv8vmIW2v+OiQlcVmBAN2EKPuYMywSyAK1azTLanDe6oIeUoql0gZbRAeJ
+uF7SJNsIeFf77qMab9rRoKqAo5GhXAB9vJd5Vm07lwn43zPxqfY6+1wHupp65SXDAa/ZwwcTV9p
BSmy6Vkzq9H2VmWM9TrNiGCLY89b1RjXqAfiV/nGFN7emTU4d2Hr21KZDJg1Ua8UMTWuV/S3IrKW
bkfsZI3DurV03KF58MUf60tJVwopcA+jMj3rSbgaK/89wKzBAPMa2Sh8gNfLnj8wzj7A0UKPogf7
wG5AvLffQ18RMo+sjoIfZQXMzmFY2a58dkfg0EPvL1FHrnul/SCo018FQDNtmBqr3rCh/xRQOEMM
vhomjalBdNxkxoI5t3CjaWcMzTcUZ6eAumvpifZt0EGqj+TdtTQPfE40Sd1hrhqJtkm652laFW7i
oA0vl4Upm01SYpUDmUPbg5fEiAQBmsvAXWPiH9FbrQhXnJGEkUn4UhmKbFFPCNoxkx5bmyiDspmA
6/5wYLyxQi1M84iHLjwSQBYe/RSOV2vZ+xEMWtrncM71lmF0YRCgXCyKSLbIxgWmH+DsMCSGqt8x
dNbWRLkgnJFaRJCxwFDteotu8kLMQSoECTWVixAcRmnwV2sP49voWFeOr1SpGcXR2NymgWuw881h
4XT2RovxB0dT+RoSVdMn7i4KvVuahrNmDpCpBX1/izSxp0yarrEmXici6GpEllYXXHNAT8qBLu1o
UbXwoSU4bdQBKbH8dY1dnlvDWpapQXahVr73DgzqoaCQlxZK+NIk4nPI95EGgtuIudo1D6flqAff
ArzqSY6zrm9UvTSL/IOzKQtOWA5Y/ylohU9Egx5nG4wYNcAPjgnJWH2XQR6vDF7dIj42ioREL5KX
ybDBbsehtxJDKc6TohrIwB8otgZOQdAYOr3k+LbKeJGU8ThzJffxwjTApvYBeJh4Gu6RxfBfTmQN
O35P6gkkmyhwl9WIlKe1wmM5Th+p0UOhA8lQWva6dmu1cKqgWSuwWkyBOdsE03RA4OFgqTS/jGOL
Eck9uSkWj3YibTByFPMRgJZpGwJStLrmhDWfWOr6uQiStTaGOA38Ui6LymATCWdZnv5uaH2C1DGV
+FDL9zoTIf3LPlymwoXg7hKzMn6x8/galcS9a1MASHgmHRrTBxmg/hq4z2byp1MohvCYRGxFAsIA
+sRL5ZcjjsWpJwRKOUs/ZWKd+jikq++APXAzzPGDEsl3MaBsLKNgydAlfIE/RF1/jS3JVL0Znk0W
lWLI0nU1Z+A5Nl007z4MGniv4CFFFU8ux0MXFiTjqsDcpioeZ4QDgP3Y7R+sTNt3Ln3YuD4ZhvgQ
KPgNK4XAr3Vro8HMr5sksLG+7CooqZxlGxQMZbgyALJ1nq1xA1n3Sgu+UIGvCsd89xj6LC1pPceY
N+Kuthh1m9dueHVGjvcTFkobKBGRoowYkY1O5txPGF0kmcTpxMi1ck89t2lx8y0xfU/8fpUp4iQb
TdyChpeRBf65IJQIZqLajfpZF23Am6qNe4jzFv+5AfUtiWfVqs6Uve8ayD+pywlngm4bFS/oBj64
w8JV63KaTfQKMAh2wFUwBR+Jn1OaIwOVCy+cEupScHNJ6x2sxKPUdNmgDIOgMx9SQRu8xQWA2Z4n
0FrO3w0AaQph7gOZNIBWp++RX7z5Eoqx3benNoqKhe5xEMKEvKonk1A3/Eaa3u8dL3mKmZlhZzia
MXRFR9TxKrCIgvYIJBpz+TQ80bPKVyAvtIOm4n3IMGQ5aZCqtCmcI/J6dlf9i1FaF6a7HhwFlqup
TT99StIKWZMPZ7bpu285QP19Xld7v5+5Tlnz/5g7s93GlTVLPxEPyOAUvOkLTZZlyZbkSc4bws5M
B+d5CPLp62NWN2qfXd3noO4a2DC2kem0LZHBiH+t9S3M6LI34fbijd4hus3M6OnCzpBMcT2jkHUD
xt4SglSfEEM3Bw6Wyj3XcESkVIofWK+DkjWvSQiR9LEDtI0jVqkky4QNx1rkdAgOjbfvBv/IpuaZ
tq4cyQV77+gPW0yC37BYEmzxmUvucxzD53CGr4JT0pxw8VQjlpOUykgUUQDYzQiCZm7RkNNDoIEm
pwPPlKCxHthb0//Vf7dyfK01pMtGxrtuaL6jQtMMYbCSh+ZHW8ZYzruYmQdLkeqoG28sCjtUYCIl
EYEDEAE3OnrgemUiYGTGRsSnJGTPn8X2pz0Vn0ZVIIJRhhv43Gewx4YZLRohjvindliVnLOnHWPt
uLxJXl+u+RV2HQ7kDbl7gd9UXc3eSjZDk736dmfSMkHZbloTas+iwWP3kI+rmB3DVMUzfmYuR8PE
KVud2QcjcDjQpuoQ0aMTxc4Rkbv8Rb7dkF4bYzFCkacU+UcDJg8k5HYK3XkTGkB8pWJvprS/9bxX
14iMh35iQm2Wts+fLX6rvgTIVzxThE2fTT+AQeXfmUvG395osSNl/9qMNrZZUllcJ8bCvPfuuYeg
HeI9IDRzFxiVwwE7FatMkaRGjVlDjdKrgs3AdkRl9g13F8XUT5GxcvoeHDSNSm7KiKBCJl03WJo1
e+nBuxle9pDa6yRM40OX1k+2pKQsJfnoGurcwWGEJm79zkRwTuaGq23qn2kyq9lT10uzRvajNTRh
45FLh1Ed73X6g7x4N1YDjB1Qy2094lOC5TGab6mj6FdTQ7UaMvuoOyfdmDGbUQvWyDq1Ao54fbqh
+e0L9WZBAETRsY7CTWC5z31GGcq1GsyCkgUa02KSdks3iVbdKfsqIqgqGqp66t4P2QR41QMdDp4R
Y3Jurgv1UjbWi5Gt4n6JjoHdYabBJ8VnHNT3Rd/tK0ckDC5Snn5le6jqFugmBdJzSjq0sBzOJZxm
/3xGHqkCM2mcit4jAt+qPVFFHwgVTVyFJd6KRtmbRToSecqMTsVvQC0VJ7fkRVFis64wmHA4gc5p
Rk23jXhWl6TB7W7aeYP4rbvYOIxAckcSeZODU5kayIY+YWh2bJJtvSlc+Dol0OUszZxVJNhae522
V7rhi8rPeGQsxM8FzFNb4yqjwidI6k3iep92hDxYQcRZCRIJea3ERY0tO3BmG2hiA4U2KNcJOxs9
ilfHAxigmRZYwaTu8gpHZ+6ykyvM3y1mcygUCmP3LHwmxAUUdpP8zNjDpAoZ8A7eU2q7GFfLncvB
fK8UYa1LY5oTNcxYLrto4bYA4zYH7+MubstbaqovT0JpsI3s3Pva53KHB52HgkB4950Jk513om5h
F2yTLD9bXT0egjEF9zYO4T5X3rFv21+p9V379FXGikXEFm/St0LYAtBVjIElAhcel/e0dUyOQhU1
pk3f5dRNRXc6iMM9LIAePoeeJB46rCsDzMVUi5DlpyGsDBTmSNyZGT41udz/uPmtgle+bYN15LwW
eU2Rce9H+4pM16Ojl9o5y+MkNBGQTYE33QWyPDsIIbbBm+Qaz1as2ULG2akaOXs1CfMBTGxTMDPR
kVjuIB7kLtJsKIM3HqSsUlH65o8JuEkaQq3ZZI8dMuL38eIbE6tYoZkmMTxwmf4OztYs9QM9NZzT
U1C5NJwxEwPhRlTrMxlN84FQOA+dzr3ztAVwh0GRj7zg9xHMZOj3syOdLexKDP1NRfxztJGQmU7Y
Nkf5EYPKSGQGg225TpsFK47usPfj+meZtYyI23pYsydW1rNNH3vsNdZ9kxFBqKmS7TJyGEKne9qN
7VUpaPhS9fzbXHCCmBb2DAIqQIwL0dhyPVCL1cDvRl9dNNyDl5txu6+QPtVTJgQ8RqpDYid9zwg6
90Omnk1SFaOel3iFG64is/6ADabvu2e7cepTtNHMy2DsQQWUIz0nfTCB9bXOAdU6dMap3/UGSCgn
M7NHo0nY5ODY+o2IQQA7JytkczmZIGtFJtu7IOC5n8cO+5pP1jK+MaaRmTTYlEtyLjTFwuaK2ZFo
yQXkhqycY8cNmDVYhxqLwqwiKPdzMWi8y8PKGuIH0UhyANr9gMwFHAtddE8rM31ozRePA2Pl4SMC
OmCs21YemxKaAWLhd2fMvytmgHQl9p+WxR45jxMTofw8YaY4tGm+zwL2SgX+2xWn1457mEiRGcsT
hSozcKfh5ncz6fbkNAcjPahU2SccvBJ1wnf3xuiaEUfpPoiEGd3Y+J/a57QcUyu4sbJSrDXyxyFg
fNlNKWOAQLV3SvA0lljNFR1r2zqyEjKvxM9C038SHY3ElsvojiQVgsVzGPTnithIHUJ/zaxLosbs
7JOa8dkK+XEer/xGFbioVozXfqety2uXMcrihbwbZHvpkpnyoqATHJyN15wEFa3QTrWy+/obBQL2
YwR529WCti/oLoPjf+dgkBvQe24qad4C/4S9lu0y0iamkBqj+8hIS+mm4lkWvrPhh7zJfqUP3exE
oOunTCfsvmnI/GY5rMBcgN7KrnNs8OB1tvUyQip9sZLyjuq4GHqrRl6CdcJQ28GeWpjT2e+nQ+EV
6srjo7tHrecacKJgS9KKYjNBkY3LxuVRmvNMecRMC2dFdZyaggfcTN2jHUrOZqBeY2D7j4Yco7t0
5IRlvIGa/VYJTyCrdGkhLWCVl004LYwFRulO8NuNkgdRy+aY5HrV9Jg+tFVF56rOCuaUFdt2hupb
ZQ9fCxyD4i/a66OYcV1qYZTOIeFbVdf9TOA/lrW9Mu3CvFNoozs6RenBcZkJxFnRbBppjqex7vNr
sFCF2RVe8ZnnXd1eEQqphC5HZmAFFfd+UiZwuFteiyev6ahpUt5AvVk6PsnOo35Asmftk88+79wz
RTDJNbZnJHo3usnWiK9/PiSDpF/Z4dBuBwHIjhi0IBvmK+cDbA9OOBAiCFGkY7Dabgn4rIgjfRda
1XQhSmef+4yjhPVBxsWDKBXGl3SukovBRnalF47/8odjljsHw2hRYwbaMYY6QTatHOPMrGvcun1K
r3kd0Q8APpTe5bS9BsuHpqU8GUfdI0jB5ko8jzBpOd7yLrdWKjXtQ5wL+Rz6P1XFmRmRvFp1PM6O
lms48Bec+ugBQ/PGfoHiFCfh65M5i+E5z14nWdVXztTjM21fzWaivAa4BZ+as4tx2yEWPgX+r7Ln
xl9TsDnK4iVznebFScvvNCDOK+u2eZEFJGsGvQFl4vyh6sjnNWp+ARZxpeEweB8X971f1LBt5sF+
cUf01CGmrUGyBTUTQr+t7WnYnU7xLBRvIWcRVmWFJ90XvbG2J8N5zB0ulxS88Y2MS/ktYtC7GBvz
E0xfhJ2ZCk8vUfoxiGK1jdroPKukRUD3P+3B8X40KFzrmshOkzryQubnO9GD9yvkRL08dBxumk+d
RT8U7LbXxoZu1Vb+JZHgvq2yq/H29eOmb1pIIsxPj5FbJwdnMXLlcPyqBHbP0Ij+u2nEi2945lUa
DyJmfkGJ6kc1Qd5BJT46NpNyBwDWnEiCjzahZsPFO9RzW+vm0U+QlTtE1zU/8QTLZ8sEqHltOlU/
p5yULItk1TS8lxZVukP4aPrQ6horHw+TCtQaSJV66Ng3eYWpjjGuxg1FGjKx14ZfckC2Meh7hn8N
jLR8dI2wRTAbI3jQqTgZ2XCvMl56XpRwVYx595a71rr2Z5drS8XbwUOWckpja4VV+O6y3TqYLoUT
sftdJQ6Mh6Q0rmnSvEyjIQ52I1OGbiDfO7uKjoxXLmMSCwB5GhpgrMUJuy3MvQS7JjL5xPQiozHT
Ke4aN/FIAjcQ+mvDvRBpLp4YQC9dGsFz0RfXIq38h8EJDu5QZLQWsTcPFpOH6NWxJ+i0zafu2kx/
hBSB7CHL+mjPxALqnmU/cjPchWD3oWERgET3KMQw7OzYoOjHdijsLuYfrL/h3k99476P6VvzAIwp
I8ivFjipfbNomKV3s1uIBW6FRbrq9EKXjh9xEN4StguPZSNh1xe5vJs589+1bX1OOwwqqom+x9aS
j38+AGOG2wRydcK+CrP6d8vTqoPkiwTnf6WMEdyMdKhbSKRYDV4z5lkUGH3zmAb0LItAHSYvJtkb
ePuAB942bcf+TnpcqJXh+xsrJAquFHCVBJpX4EHyL/Q9z7oAo6ZxrCJcMJMy8n3YMQel6qfaGE5M
0Hiopgff8OFSejFngXrxecLh3hXcx/cxVSiqqil/L2ziOMMqt1rzPbOm6Yg+iAki0emzW0IftBP5
8OdDGeOTNtR7M+TFxc+Vcy2EMjayvymMLDsTGeUQCyvai7L9YZaUG4k8+eUAkiHROnkXidt3VQbL
YGdmUNvSWbd0HEG3woYLkcFLhfkYBIxi6soIN3NaFGcP5MXad7sIiBQCP4et5lME3S/irfNYXVOe
ys5IIypznJixp9cjrkKuLMIG3OSU+4B7eix8RfOc578LVeyndJ6eROpVr+Fo/DKodjEN2LCx5lAh
0/S+ikV0zNx0rYSbnEyIENVgu29TV7jHWrbAwiihsuqpOs1R/Gp3KHxjqqxL2nlIcbMFZNWW0MS1
gv6RV8GpGBLgT2nPLLqHAaLxdeKMoKypSueLwqh6HaR+aEpD3IvlgJJacXQqfEedfJyJcqnxFtQ+
pbYKj1UhCmZ4kHII2o+blBUKPPs0XWbt3EczsEul23FXthmd8Qk5XUkKEj6P/6htorcRvN+WdFJW
IiQGrT0zmweaX8U+S1TSE/Caajo+OFS+qmqZrSfOeJwKx3/QjbCQZgYEitYxaCYJ57fMMelNFPHn
unOt8WQtOa1Y1WJtmT5BsowATtHDWB3LDODu8iELE4YNBXUI7Yg5O+hx/svkS4avvZX7xTr3kctZ
z5dSVTu8FpB92XEwaLIC6Ee5Cl5arw1eyvpDoLI9ObO8zqRad6S8qRnTFRASsgirCULVIbHVI6d5
zoZ1HV/oykHPV5ltXZiLGWCpQAD0IHiMMqQQRDZvMyo3YDfec9uHfZzHPVOnusiP0sz3EfYeWlnz
l1yBVioYkW3CrMeE6DjlU5j21ZPbJ9WTosxStC8RQLSHNoWcC0vyncoPgHukjAbCIN+Sg2hN+UJR
tJqzJSVH/7XPKUcQz5iul2dCICvxw+z7Q4GkvvGoMt14bLDAMCnM75BS+NfgkHsGp7hGVq/+aAKe
NoJ+o+3cWdcCPg7agl45ZmWeeQ51rG+Ffgk0m5TGT0Ai0P/id0wbua/STVfXsF2oRL3LM3/akips
d3yBgoPSUqHcdf6LN4R3mBqIsXNnvCk6L7zWO9il9zuDtpYTorpaUQc6XBa00mmfhu3WoCGsp1K4
8ekeHKpsoAhg6w3yOUBshGjrPtsB86hGxZ9ZlDEFVEUDZBnTS28+wRBVQB3M59zy1HFkg7Sm4ciP
XXrue+slLCwWRPi0u2aOgwOi5xoiLZn8wWdyZzLLXqd0sCrF6AhXRXP0IfRtwjBJ1jPpkx2zfJQG
C0dcUCfoIjKsIcnPFWh4TXfM3EX23snVsA8rXa/qwUjP2N7Q+pvu8c9nIqytFd5LedcWBYnVOPx0
3KHHfqapEhkjirGjGXReQLcW89XqSlSyujrDL7yhxVPAvuGULZRSaLxHJSo+IDPB46EHzRrUcKZi
ZTjLVHbAT9yzcvqr6TfWYxBm48uYvIjIFK9/Pins5yowxFOmxIvL/hiIBFU4wPDpXfGrew4xAyO7
mAIutw4vrTvll3/tgETj+Zsv3Xdt3xE2MwLpCqJaf8O+1Wk0tEOIgSjG+IJ7pjUvHl2BKwg9QAGT
qnuACY+r2gLaZvYqpx5AcxNF070X5HJD7Uy/45FSrtK6cJmqUq8ncjwrkf2WJypjKGH566kBT9WC
TmfyUoaMFxv7gYH0YtjYkQmhGX26+mkHzsMtz5VOnsgsDac/HwyNGFZo7DR/PjWTrypGqM+FPzyE
Sm7aoW335SC9B0w5FETHETxBn0z+VCT1IW9/QMhB0qo9rIZmT+mTk3S3nCwXvXL5eVg+RC3X9mxb
eh0jOmFliWDo2zaTTVvAs/S94jUbqH6SkYtbBnQ2up73pvvGAmU8rxhfp/uZLQdIbKyrHJoHnIjs
5/l3nA/bD/YGXGAkOPMBC5+1KiVgn2wou/dCQ8wv06yg7WSGGTmUem2kYXntmRBv5JJ7/nPl2fFZ
+p1BFF3fYKInb0gymPt1pg6d/a4x1lz/fJD01S6xC0GZCj1/2WMJ0uCYUnHW0ZX6XHW1v/rX189/
Mw37Hq5rx/c9gtSuJ7yFKvgX539dxH5pDst8hN7kddjEJaK0XW6/BhqJP3pgMusBG86mN/k7SdKN
hzxgcROCKRWA/Ik3LNn5qa7I7CTuKZIwqFhU4vPk09VgRwPDHacJnwzb+Sr7TC9IY3MXhRjgKusW
ECmknojnV5u31yGjWi+0SkbT9N+wW7fPEbmBf0MtcP4ZlOjyfksZSMvCq2EFrvP3X9ms5dhVddes
yr4cmKJ65SYNpo09lGIbWq6zKzQmx1ZwvLZCYUKVcjdmG8ZPHc/mp9jE+FaaTXeI8cNVgde+67g0
DmUN9Eyxv/jo1SJ5DI95n2KInwrGiiVfpyKaT5vPwQx/0CjZPVog1/a8qthIS/1ks3F8j5zePIR1
/i5TmvpypAzyUeGDlePgRLVKQP+W75yI8ud/fRX8PdsCc0AIXwaOz6tCTG/J7/3lIlAVDWPJwLVs
2APtJGny28uN79hin18by4Dewh0wuIp5vG3F/+YS/JNt+2uyZvnutuSNwN5tW7b5t0vQKYJ2jGM6
dMPJ+cyM+If2nPshTwLqXJJolcIMpuxpzpotIiwlLo7+dDKyxwOJ6H9DD/i/vRAMKITpWYHkrljY
An95IVgGjaRUKM6hKH7ptmFnH9+nA0zVwugfvAhCte/M/b6kqOPPW/A/yh2/lDn//XPC+J+Tyv/r
FP9syrb87v7+t/4ppfz/RyxZLFHd/3cs+Vrmn0X8+ddU8p+v+M9Usgj+QdxYQBCCK0K61sf4/5+h
ZGH+g0gfYUmiDrZrupIk1v8JJUv+yOUOX3IQjmUuQdP/HUp27H94hCKklMiefKHv/o9CyajS/5z7
9QWBGIfIr+d4rsPP+PfIZtSi2ISDKdYpB7hN28tkT6ztifvbvQcVfMxTaxso/JRhwJzeDccHWXun
EMge85ihvpOKdk/ausjRpzVnsYikDGdZF22Sfsh5NxoTXnu3bndN6DCOT1trWyOc13nov9FWG9wX
+h27ImqRHOUW7KXjOFgcxJsNjRWjj2si/f2cBMGHWWfNuhHZIchMAiscBdHq2y1VLCC809Zf9VZ0
wj+cIf4OJbaY4IVG7ntO/c1Wh5hAR8wZuciuuV87ADfLDRMwk+azZG2w594M+ThsO9qNB94bxgIh
2jgHwtRm0tu03a5Iy5ZlLj6EZkR7wyCep8jGGBj5zpYxFX7qdl/pFixz02Hdbs2rshOc1gonkFfP
655hAuLwc6Ct9wz6/CrUPK7JdYAZSAdrbTeEXJSPJ7yfGdXPNjqViQhrA5v3c/7CnMJiDWT2pUbd
XSqj3Bc1wLeIRncLMnNfQoQdPYBpmmi2bZPVgC27FVlfnGaQ5sE69NuUtDA9XWNsmTsD9wSHsk3f
yveKtPIu94Ag5gGwLiIj4I6moykReMdDxODrSDsjeE5pb4cJ5QjSu46aL/hPgvo/X+3C1nnuG8dk
iO+jA0/DRye+3TIoSYj1l7RkpxQ70z5GBuiwazSdhaw9oprNul1Z/jQj8HzptFPrycrmbRD8Thuk
YXes8F35H7qyYZGJzEZTpV+3qfGw4S9bTZV5qzVBnxj+VTGB62+GEE6ckOWDqe175Y3OejRVhH8K
34w27HvTAxLb2YHalTnRCycCgzqfEjxyd7KpPpUjOQUi5e47npJpm35OSrWg1TGI5GVE2JihiNn/
EjCfYNN1xbrumdlgpjvaFtkCiypOCibmvAjJiGpnQ4QIgxyTXlyZ3ccYhpwnB3kd8+zERIXNUjZA
x+jMG0Bu6IoxbXkGOU6qk81wzSxYadGzd6HMSDrjJvJcazPDRFpPVbeiz7JeTwPm+GHBSYCWisOp
oPNEcLSjcbL3GfqPU0GheofjM9JZuLEiaMh1T2dgS883RzegZsQBzEkCSg2rlMN3dEhGQTFvP9xE
3xOe62GsjfWXBeDsLjFlRg109jkUFLAaGho4Dz/yGM6d1PAZg3S+yb611o1PgKFt7HeztVlH/Nd0
BvM5lt1rxSsbGbnaaiAvKCPxWY9U4VY3w9Ifo4lbRZVPRYi71ppCvMOFAZsSldTLYmtzKbQdb4yX
jGnjOrvVCKIPI56zPq0cMpX04aj8QuPy1BT2W5ixw5kpKTcg7awn5ltbfE2PTd6ZO0Sh1VAaFqXU
n23idXc5fFa4ej2IVLIHmPtf2yp46On6I4VGnTT2DcOyoZMwW6FTijd8pb2uPMwgNANNwjlO7s0k
kX8iqMzXaIEuSgokGvtlNAC7Zh7Skls7N3ZoT/OozhMr8z4xNJZyHPVI6Kx5TDDWTb1Yd3xrx1GR
CfeAnwoVyLeXFm/f/almyRtdlPXaVXSXDAYmjjCiRWxJUJBugHFoRfiDAglwbbha6Uwf94C7ssvM
txidBDR8EK3tmL14lk4ns6s/KyfW+9GaXvIU/OHYcaiIIiwYoxU/uEmYXDgvYfjDFJfKFoGi75Fy
w3hnTEa+G0EBVgqqa8WJn8H1BPqBS4pOkP5Ymz+xezmH3Ma3lcfBxgndZkNoOt3n+cuMGHAu+uyW
2elJ9zOTdhn98pqKzoCAWH6o3FUfZEwSEVq3cGSgN0sD/T+vNp2I+0tbwbCKqJVo2gkOwpgHWwe7
5KWcgH6rcYo3Dglm1sS83CYD9qwWlIXC/BhNBEilndPdnvMCJkEe35W+mnBhmM8RscEkrMxjWynz
2Bn+hTk7uUyh4SvV7ZfbwGpPZajX1QCjFplhrUIP3y55MxJs1o02TOfOj8r30FLNcehfGKwnqLHU
RnYmDZ+9g0sv5mfqXPIq1hgBJh3YC3oefDRpBC01VBwphqKqN65V9GcCdNrhAUxA5TWqbdj1heFv
DaO6Q+QXTFxpB0lTRe1tLpiMcVV3OY8eW6XyOOXziynt8mTNDOIaMHRAiKlDrpv31J7UaXbJ6oEj
efbdCC6eM1Y8v97NIlGHzIo2tq+jR0/Gi1/tYjVLToHjzt6ZNCqul3y4LuZbPFLGWSisb9KGP+g5
u2h2PsZYMcydqgOu/+BObUsvt7ftnLavNvqhmer4EU/1JjMfORxXn45NXjsbVx1pqR1jenvT0mGz
hhUORJYE555ktqhruXPsIX915vxoEsgbCNQSyu8zUFG4Ww7a+xlGGgYvW5Q90KZmR70gGP/G9PEZ
J9G14z7fG+Ax266f7pm2u7vGr4urKSIwzsLTP3xChr1WW8wFw6fytbN26zg9iT7MVra1uJNa2WyS
JupvZeNemDO6D6XpgC2jum0oVPJeRFsyO/22ILVydBw7OUVUGOPOfA8yLKgyPSCP1beWxuUY/WJf
RYy7OtuOzrUZnSqPIQ+W4XzVdi4j7+XTNseORaUc8j3wtFPX1OUJewtuNWjIm7HKcfTQmrmVHosW
7LfgYRyx4PDU/wiW4T78jfH45/+c0t6ars3bZxL/I/fJayVD4dCXoNJT5H/pBdMBU4piVhOY96Lo
xQKISWFE1Mp6NlnspB7IjPKkgHizCxjt0Z+KEXrb1BKvanQoR4GDjXI5CtRLmumyKHboWsDLLFyS
TthyjDz/YF8ZXogXty1NI3bVPs1t59xjbplSQz0OTlnuXU6OTE2oU8cGv/eYPiPMB+UmQIKF2Y2P
KeuBXhs+rkS2eff1HNyJgNI7zw7e6ybiEerfJQ7GEgdksFFaXKrlc6cL2s6XhsXsNWfVWsW2F4Fb
oy9BYNR2rMWKjqIvfPcmRfAUKidbsBIftXezpHcW1PWNCPY2Y8BwyRQ4LefL1PVeeqVReyDWE0L3
mII/Be4PbdSIQ/W2sOD4DdRbotva8ybFkwjTk3sGNxSruc/WrBLpKrGx7qh0y+gEu9NgISBDk/dt
kiqGXfJydyRdgL6/I85zM7rWbxND9C6pafLLBQ0zdgiJhk5Jy38Zi88Ij8Io1aknF0DAbzgOkMkn
Sl3YyMGf9NcVOJkcGT/rx31ey7u6bvcuazu+0D3p17vGuPWRR69nwLQcz1MKk7Jy17lRu2tCSWw0
u5NvdAPvmrdkGPnNvOHMrYiRJyM8BxirZ0xVBHc9m+E5+unVzI4IRrkoHg0tGFOXbSxkphGZPo+S
dVR/1fjJYoofquCMeZ+8DDUO5Dc8TTOqpHFkhDRyyA21t4x+I4jtLwunU4jtaqRhqaCGFWoSXb/l
xoGwZvAbWgxwU6iOrEcbfL+rCsdf2/g0naUrr6eVJZ8Z2yfM3eKATi/R2cz02p+u/plY3crVJHPZ
tc/sNMxAUWY0rNr47JHTSepVy36M8r6VORKT08g+5KtykopLxDUQwwnG3aq09KqqZtrm8x9aXPKA
80YIxWc7MpG3vA7/I0Hltnz1oTuwsU33Zvk6FaTxu5U/dzTi0obp9qvQoOZ5QgJDTzkqaiHHFPh6
zStJxMwB0m+SHkuQbWpscXXDoNQP3jyd/EgT+5JksbGFyIJhheCf19M3kOflJq/TpaapW7ducOBN
JN280MzZA5o/4d1C5o0eHbSwXvzqbJMb4VaIibo6cH+ixzJlsUbD7CXsYTTxWqFY9iWKPjfmNDcr
Xw0bzd5mnlZJbdEhVd55LhAZLaLtINx100mBufIhcqDJ2QL+/7LjxjjBy0x1o8WhwQg6YzF6cn2Q
2XUTApjM30yMbbitgwmTrmRvVafT0YcdbUTvTR88C2e++FilVrig14y2V30NjJc0evTk+giatZfD
4XezezwbrzNO7JUzzbxmrXiOOChiE/RXiTtdmet/BSEz4DCVFJ1qGloMmTMPI1pZNTkOdY1dFNsR
GkJ1Mcfpx0j2alU52cXo8it2D+xgUf3mTWy4enbHGKPzQcWk1UzCki3pD0M9eUsNvJ/2T5mJHEkq
aurFZ+I2J1/Pt6RcK54n2PPsaNvX4tYQY7kBFFlWhBmrIL50a8ILZojsR1WbN2HkiLWYisFldx2V
igj0XNOSfHEZA7MNyNKSVSoqsdSYs393CA7FWAu2dQniosi/OexxsXEbJroDwRnaP8OG/rqyUL+a
1rvzlssMHwTIioDHFznhTdBBS1ZN+KrigAibV311edvd6yj/jmoy8pC8yPjUFicz+HqMjO8dOuzo
AchYTDxq77ucHdpUvGkKMg9BRV+6Ve2jzjUuEyULe2Gg0CfolgzE+Rk9ETUUXrhiT3aYW5EVXgxn
3bckDapiw8g23dZ5Wmwy5qlbpIGdRi7hDoc1LzWza89fsYVk+uGlV081G7/TKAShc0nj9JL7LDO1
D2K08CVkQMGBI8NVgljCFvERRJhcF1lHCqIGM+k5T9bI0C13c2OXJGNHjU9G+CrS04ZgIadiF1oM
IHVdFk8RN2WX3CQVuwV5NSLRcJIUunnDvZXa70HOxAUNV4ao6xFRtXuBBUnj5Y65G6zPqHvs4wc5
ovNvacRdBdWz5kw+BgjPUbyuaN1Uz2V11f6h8QqiThxd499t/amnX0pfiMY0/XnSh3S6wbutX0t9
CeXRgmiZsxR6z5S2rbT60czfwicS3vWEfSlqpZuNneAqMJa2jVXlNWvy8ZuSx2U8flAdYTZPRveZ
TU9Dm61Q/mgxf0n6iVPwHqs9v2KUXt38R+nxIOz30niEpHkb5veIfgrc+tnNiOklAzAHoEAG3drA
7VyH14k1GyIT3xlXselzkP8dLe5MTqGK+6koX1T6nofPPYbrBoeMPbafKrgl8uTSKhq/peF3aPxU
EApG8T4yu/HJ5WqePtwqlL/RFHoH0tKedhmu1lZ/YfpaFbzeZf3u0hs7XijkrIiBO9ugO7gSXe7m
FO+Zfz1p9YChMoZl6t7bVNRDXsBND/BhfFu2KRE2eJg/eGP3ER2IyIKupPI5fJzmrasecoD+5niF
YrpSyS0W5mqwQ4519qqjvciia+7U0gIG8DPfQxKfk5cYYjABhH50VjsTzJUBt3awP3OVLVijdTB+
D+ax0eOqCQA0X616oQgzMwo/a/vQ2zse7xpytntoKfAmcrA24Po21Z2y8OujvbrByujPS7CG+QvO
w0M//VD9Z9PWPLywLlsXGTym9RtoWqYv6C2SdvMTs2zZH9vuVyyeutxdJyir1OxhzCdU2rDEFA8D
eSJHc5Ko5G4ePzsXHkXwhbN6JYj9jR5FYrc6edUMlZab+SOyrq1cUNHgH+J4FU8X19kX7IyYi6yn
7M1NPzJ1DLOvMD7n7JEYN2PL/vL1lnbR0D4SlZ3FjXzsavAep+q+wISCWoPsXLVfZk5oduukj4AJ
6MoL0/9g6byWHMWyNfxERODNLSAhb9PqhkilwXvP0/dHRV9MnIk+PVWZEuy91m8nyAEIbxW6zkEB
zekIXKQIl6DRtkT127rijITqa/QoYCLn4CJPASP2nuQmcnI5P3VCs2JbOfqct5nXsTvMxoeePGLG
XtUrgl8NmEcU/gRiITL90in7Ml+T/WepP5L6E0PDs88iHvViGAFaMYhDFTb+sDP6nyw5yWW3DTrz
SpSEW9f3hLj3GbGsFqKVfx+EWzn86aa/8wdk8d25Ce6s5lUS4bKNbBZXk0HFV4WtivlIrx69spXb
M/S9ghhXQGuWZQyA2pcY7UY55hQS6Uc2ndLyzBgGo0cIAEoZ6RyMF3SWjtYRXVfQuNi/8u9kwVka
L1q3Q37OzW5hy++Kty7acmX7lHiD1AAQo63id7QqLLUMVr14GoIXK3tFhsbfIVong3xV4WGUBOgz
5klACGb+LVd3iY7l7EoCtz2aF6O4NQqaGdXuGLdRyVgVfUJJv6nKd/IxecmCggUeIviF/oVG+AvH
X6vdC7IrNBiaQADcltar8F1Qbrl6+7cGLiULf411mZgzo4vWX+vyMFoHEiws4U2cmNV/K+MqqZe2
207U/CmELOOrw2J2TRvGVP81rY55sxPArfeG/ppMZ/pn+PsGmirJyPU3tYKZgnIgX9+V80eQXGf5
5GcUeO1AUId8L7P/lVmDWZQj7CAOn3rANbfB6jlkX71c7ie5shHay7k7mC5dYnzKHIARcmf+ahOJ
5oi+QDFDepsOkn+kUUCMt4hGOnqREuS6t5pKdRPdRIs/P/rqqktGDzQfnypdi8zDct4erfBAZoxV
HjH3JVRJdfhOrmJ3Q61mSh6/kT7hUjj0w0WIPlsojvg7rmpGmKuqXKby+q6BDQWcw9J69J1c/iqD
z66/ctBM2Tk1qaH8yKL9PN0q9b0pD0KxHVqy/5xh3sbhqz4cCi6xHmgq+zWC22TdOWOybJfJR/p+
W/+qll+FhpmLjL/leA0shjzsKcBOpGzdSyG453zaVKCToLEcyJYbFqyE4rvZPZGv2UH5q89behcU
+s2F6Z7mDhOpr50yHGA6plQXbCMhA6NAOumBUTgz/cvBdoqJbHnmEhm0Lj+9Vd+DFT4+NcEo/Eb6
55pPSofu7c7ZaNr4MVaZTgvI9DsE711wRsmaSVtMZaD5HYsXvceuUbosfnyMGZlLPVBHTnhRzy8V
kxNZrFVOB08MMDV7ZUSO6UFSbha+fUV4REhSGZopE8ai894lOyypevVdja9z85LSs5NQvMvWkyzg
kj1otHeFHDcDdULTD7piMf9Wg5coe29Dmuh4cFprdP3qxDsCDF8EG7SgE66s8Uy0GjE2Cd7kI5ey
Mqx5fuinWg0BIQvBnk9do/O3Ru32KrHj59ZX195QNSEbTEKyYG/cX3wyrYpc4s63MhO/JlMRHu7M
HqXXfrELRd+DxMwDbmdNz7Yc7YL7mXtzql7N8brotpnG+ZX4CuZiNfX3lOAGAWu6esyCnTrtfPzB
wzPjyuH5pYl7+IuROM5kzPhsY5tJeNeUXynA9bYbM4zDKwObnLQ22j+NjVVqKUx7GRU87PnHvK+b
e2e9qcaqwK5SUteO3N2Xzrx0QbZRzI0vbovpqycNXT5o0LnmupufMOSj8J2aZ8M6qvqev1SoPUvE
m3rQpm8ckXyyRIT4OZbdc1ByjZGUJ/CH3vGsgqgxsRPAyPOqAPvV6xE0ZEIULe0QH3OcptZzTl5j
jaokXm7Dy3UPcQ4eHvAO/kG/HilgHewhQsnA9Zrkd+YNRXwO4y5FOMsDIXqmzA8bik6ftW4VvZar
ie6cGbcRPZ3Rq1ziJhlZ/VkjA2B/Ewsgr3riUP1o8zQwWKO3nqgtpbdFuQuZ7uhAsnVKHcSkOkj0
V0zgRBQeLOyfOKX59/i+DDIDjf7S4KCIBUfut0ufzbgSzS+9FqCz7oZ/YDVPYm9mcB6c1HgkpPEZ
/FjyRKD3dy+8DjjppPKa0dsnUUMOfkE2lJbdBmpdpYMKykN7hHis6ITTKQ8fvnq+FvJx43LD7Rf3
l44e9GkU10a1I2AZMf0wvGYUXTXfYrpp2y2pU3rgQIIApyGBpJhQFLl2ol/NwNWCT1r3IAd5ihX/
JS02BdWpCp5kj+bSXOZCFOgAaP7oCgpGdLkTZpWawDlA1BWdbqG2UhoKP185ipMcX5bv1P6xM1xe
WXlwVQnpDfZCtwi2nT9uOuY3QLQOTT77LM5Oz5+3/nw0zRPcotFsah5x8dZQhGz0RFyJbuctgDOm
co8/K6/o2YJa1D+oLgvkY0iKlX42Ulx6W3yGSbLKKha56lXIj914HJPP2jBsOqDFHhPiCtjejuJL
rLzGBD+49bQXd6YXkxeRctDfS+2ZRe96fSuKi0gwByGs1F7SwDZu+UH0wiN639BuM5OCDKSNlmxt
UFLYpa7Zv3TCptFO0A800JT2vPQ9xp9DcombeyGv+SvZzJC/73sKiiOXKjiV94Bc6eCmGF8N4SUZ
yqE1wZ4rmZ771s27LUp2JCx2Oli2wkY/zOdxfM/Su9x9aQoBCo8WVjAhWaEjUouGhvBS64emOaSy
K/8p8z3W38QCtkoEvon/KtFRAfDUF726jNEtTV/98mS2h4IqQc2u0MvjnCBa5WC2t2g+95TSR25F
rlu1m/qVLt1V6SeO71F3NLcoLWIPTZ9rFo5lV6wX7hQe24NPQZnyWQoI/g++eExJUJi9eqBI6g8l
K3wTJ3Wc2FSxgHyN2Wpk7kI7FX2t8G2SFOmlb1Lp4Gxso3U5vrG6yeS/4GitwBgjkGmBPzawU5yh
byP/Z1DeZy1yWJocVfzA+c6/4QL2QA9u9Ril7ymyTgXrWSTtAuhY672ND1btRkg1tbM59DbkCBbF
D6vcDtYHpWWoTYlaTtNrpkq8yt8GJ2QkvLXFh0JLj2E9KoViiBXxhXV+ruKPQDi0M3tK8qdYRxSk
47TuafDFqFM5IyY9/Rws6HyAzhcfdojBWOP3wq6gsE9t0nGdDp7cHXxw4fnRGXxGnJ659aqIF1M6
EpYklNtl/moUD3kxqwq4/nwm84o/s6fFnnYE3ARLmBz8xFpv1814ZHTX7hNciESSXE/kD4sUun2L
RgAVxLV77wSqvUt7RAJVkFA0+b/IeAH1XvjAs+FFDngN9yWec2e21Qq1HJtx+TuSRKYnHGLSRZZR
VR4L9WUoPJp7VBXh6D7Z+eOLtgQUisTmXBsSd2HyAv0kZm+WniBU26Xt3Qz+MgiePMZjO3xOgMfx
cEm0U4fBPms0wi7JX0uJg4rBjwqE66Gdpuck30G3025HAYYjkNnz2Ya+81g63VmNZS+wHLoMhHZf
mQfSyOwleEnh7sBKy/EOcIEzeP7g/AfB9p6FAxs1rRqnSJbHhCubQgxiZ358nRiRNHYGeTdXR4Hj
KLiExZEvSw0284TE8EXIIVp7rpnfTkgdnjvAgnPosl73K7ovcKe6GA9TZuKUDpfN5DwbANF+Dekf
v5fGhno+fZloG1xOr3Rx8yBCe/Ifv0LG9cY8UhS3UjuK0b4VPmxwcUj34wJc72LxZmBWBovGiPDD
oorU+poNjODhn8glMBb1Kh1yavTAbfVLYR64RQnTnAmEoTlVfLVIU1hZTgalKiYXVLzAMRgF19Ja
XInVdwDGBLHhIOa1k/6r7yhKTgHjgThbSreWqrm7Vn5qeLI70CO2r/iSdZ9BP60y4aeJ0KLhETem
A0Te8ujQDDgY+9QA4ZMvywaEh442CvoiP5aoIfp37KRdEzZlVTsl/hTTizms5OGp+c/IFAGBc5dO
CBshvdfrcB/xzcgfcnXq3SdxWrW2YkMePyofK75n6IdpPEjFqwyw0hC8sjVfReFAzB0RoIzQTKKl
up3Nl1laFcVXrXligcGXwuUzsTl2I5Eht4kCjAYg13gZ+Qs039rxXBEYM4SbVt/J/bVs/+LmTzGw
+FvAERnmQ7jqmnUj38/he4GRcPiZ+CoabmB6XAlOSeqvRt6WMAsjH8VGkt7M+XMGAGOKcCUNxDj7
FIwtiU9B+l7yHBQyeReyi0BV+zdAQw8ChVn5ThM+FlxMVSeCLYoVufoIujE8Ti+8HURbtglibIW3
nldkYaJ+UvBoy99J5QuNI7w8IUOMcUn1wonC+2S8C9a2sJ8ER2XktRkvWvSGzTrRd4V65HxLlbew
wb7yKGu2/b2mb+hpoSHVND+x4TghvZ2cn5IPqAFMJ99NgeVbvIo4oakMl59TmgBvUewMekNVAuco
Q6R/Jv4Nw96GIyvnHo2yxs7bgaPoArMrcweQekOGi/xqqA9tonk5ehPHXVnuNCaO3iX5lJcqwuCb
mxtcInr6Drg2aS80RtXljhw0jQavFvKir5aZi0RAEEneV+kb7GSkadNtUER1q6HYBdStZzHv+1qH
xGes5KTXXpT6ONDKnZT8tLLLAUEbVvUnxruaCHho+coz0mcv/E7EeKnjLcCWZ8AJKLFoy/1rTISC
Oj00LpXypAReXW4YX4GCYiq/ppoSQiBoiDoUymwOFZU5smdov43yKWb3vD6m8Sv9l+SGhbGrD991
8mz9dBWFZ/ZHnVehdjTZJWU9tMXXuNowlgrWppmuuX8dsk0TflCqEOjrMP6ysIOX1BoN67NJM0GK
HP4lwrJLsaf8sbz3FqQjR9WRRbv5o9svoVZJXwX+viMTKc8pnKQq1okDL5XxG0DowFzLcebV3U7q
PXA5EQzSx6BBvPN6piqAnpfiauqvhbgPPLIBhFsF1d48lNhww1RdSxxLgs3vxTNo7QpjX4VHjba2
zOjtQPnM01dxlQAhq3t1elmkUv9Co5ZDnChIikBqcycORwAnKKJ9zjmS5O882A1WnJI9r7U2ffoa
zncreZDzplf7Rjn/vYnmZ8zVoiyYaHuh3mik/IpFOauA5oG+ErtV36pJWQup7wg+qOT8SI2nZiQ4
va66dWkrQMb+TjljzCa75emkMX4c38IlvzTD4zde1eC3QwQ2ECCnoELu+Et4UbE7wXKfDT7OyL6E
GkM1laRcgTJzSm3exvk+r2dXrb6xrDlGsibyhQ56d7CZkDAPGSE+HQM1f8MVDq0iS6YtwISNyg9h
PIG0zUpPUQ+VvkaViLUlZQrzK99pqZRIKeQYbTBeSIVohWyfHbmJkbAwrCUY2p3GNvjeV6MbV1dD
/iE5whkJCnE68ABURP1LurzcUAvtCH2NO4iIXPJjpEs53QNxNayelbgh4BZAHmS/q5HBsfvLa4Vu
gngzKATUOWQ75peOvV98CsNbnx3TBQTQU8RwLxLNDSHPqQNX7KqhyYWjcUsTdhhmjjY+ohG9YQnt
EL9bDg0T8nn5dRI2EPJyUHVk+kkirBcE0RWNfSMdm+VCJ1FHxq1pERvZrJBxH4ps13z19bHsPvio
9B4cn+phkhEs85aWH6TBwokRvMfb4URtu1aIYCaOL5s+1HCPaEtgDeKv70XWalsfyJr9mYV7V59N
7UtLVtH0G4Qm4M6PuibTo7tl1jMTvoy65t9n13D4xqYtYYztXt3qPcl7fKIW+DXb9krzt8NKsgUf
2LoH+VL/pPGeDK8B8K1lbpmxJvnKx1ClKwtrKmt6v9EWLF/6Engk8rRy2vKuQMQkKzzj3pLXsaVI
mA2EbghcSrFTNPi0t3xlRnQL6CiUj2LwAQkwRBvQ1nbJYyHchNZb9uZ6r+brzGntim11Qy8ZKRmq
w8UocpuQOz7GtMf1SBdU5FTTfQyegQ9RXcHfCieVzOiofQ2xT1kR5v+UqjYgaSphe8RnFXaVbElK
JvULkDkKBKdlTNf712pFNgA1EV6xUYtd6Q3IXrzBuirTi2rRB1bjR5BuIuBFSp4njTzK4JESBrpX
yidksSAgdL4g7/pEi07klsd9rzgmtQyFS9IeBDWcKXUcMTv4xhcOpvZhdZPTkNX9opaXcHpfTp8+
eZWLveoNKzHzIuODwCV7TEzC8xKegApR7Mu4Bg2vrqWrglZ5ZHuQ60ttl08KLo1lAmEX3CHGp441
wKDJiLFcIxGKGRW12nYw2NPtuHegteszBXF5uU0SMPZbMb6owh9BoL7/pkwUmu30Dqnk39QepeJb
jx6KNAEcAKO8p3Sh6VCGp98cH8MFyAEAztKO7JTMGMEIRvUZ5U8SlVHR/SIDtUMnQg7sQWfwkxcr
At/jqwXCQuXIquxC7NAqaeZ/IEfM+oJ6HkQ0dza5FfNudmHco2O3Isu2vIjwc5LXimQnbMjHcjpw
nZz0SCeABB1ZlXP/O2h+xfG1Es+Tch0zasZ4VCpud80uYLYumv6kMg3OcA/A4QzDoYbfbFh4Ube4
wKNAd45Fvsom+ywESu7e1XSdEt5XE38dl381eU59sO7yjzq/aePHXJ/9dm0iQ1CkHxmxk0ChpX/M
OdjjdtuoL1XD71lcRWSCIbQP0bh7wag9TkaXTI3JCdGUAgQc1OLCjeyiXbTHs8mIvA3p6KRXSFSd
GT6mtxjp82NUbDp/PxZHYms5kNFOBMQjlXeTWot16AXYsF1K3H6sX/rzHAkHFEEmCtbupqN93vVR
Sw2emF965Vskom+mPCbKL3K24hTtvkyusB7ov5YJwanJRGpktwEgm4Wn1H20xo2Jt2YZCVd047CE
gmjcBNozpbVkvuls9UrPKKV5Cl9gWx4S3VMcEV6buDSXF4R0rKr58MsXEpyLi86gQp+AVJDtTDE3
fZhOPTQEM/5G2jGItgjjeSIkZKfdHs2vnRkXCxUzT2p/56gdubIk62zy0vobqBmQ9kuc3zrciabl
pOqKNAuJvz69l7DwDWSc+gkFhPSGOHLOMdKqjWKlcFZF21Igba+wsZzbYkvj3Fans8C1sBSvBQyS
ppCzReQ+ZwljwyjEPGv30W1sfPMxmjMv3Gb5FjzFa/BBNnusaK3yrdbPRWkmolrqOm4jCTB07Pgi
W9vk2AnedQxRyw8ugZ4MC/YL5xeS3Fgu83PWuUatOJTeEtXVsg7x+C2RS3W9q/J5JZMQ0gQvmfRo
EmkN0ogOYyMZz5QM5OGWlIdS9dTiUWKaUsdTp6786FBZx2FAE3RbABMxs7ZtxmqNr1OuXuvsI8sX
AGdd1+ueZSl774yfzvgu+6cou718ROXo4FdqXJMb2+VTBMVxqU8jjNGLXdPtEqJUEG/oPAI8ttG3
Gr5l3fX23sdXFUdC4klutGLUwYdKefYupfgpw1g3MEq3YLDmvVVoGTA2LD0Z0donE3gv57ajV8NW
lMjBEMjK+Z3A8qLO4sAlna7nS9Dw/XIV1Bn/EF80WI9qOuiiPYSt0EbIETh/OydaviEDOymdBOeq
bFcTdIoEz11K9zwCW99pcO31hjiUIDvBdwBW9ywL/KWOxbwEWYdTGgpHICzgI7oZVBQMwB+0Kzro
v+0A0JEogOhKe7ft94MrY2CImPbEyLPaNQWhMzqI4ZCp2GfTC9FfVMeGBgYlXrmTv1YgQQ7yZ8WM
GKJ9NNDRp88liIfjPXa5DjzJ+gQpgDh/8dNvcYwOI2b+Kb8J7QXky4kCQpMmqG+GW65J8zpOZP1j
6ejsyZGkH719iz1O3/ZUV6QvI2uxVaLjk3WZguNqzyrADuwwbfnPStjP7Vmy3vKMnUnm0BCXUntg
9nvlq+AqSzSME4I+iOuy9lKEIfHAQEJcBbbQssUjp3ykxq/RgAaKl5YtHBNwNlA3b2dPAGc7fhD+
gfjCNng16tyVBiotzw2CbWvWvAJhfU0ZUMa5GvJD1fxHB0efJn41VeWydwjtLfw/NVBQ32+GpZB7
YcU4WLKO2GJUxqZH5gMBoBgmZ0/VK9Q4ijN4QGsLzhP+/n/ByG9ogujQ9dLh/u9ChWzMKYP5LnnO
ivFbKUm1l3Zmvi+tbcBD3P2F6iOwoTrOrOhLfY7HD10dM/tsIZOqgy/JeEUKiWaNSJCAL7jYBFXO
BzQ7WUc8M3u8LDy0eGdYDr8PG1h/J5jKjVIugOhGmACV9lQsQDx/ZOkvOLYrINeAJ4fWJ81ZPSv9
VbqIzBGgX+gTyeVdB4qXLaGofKpB8ccWO0I0LBfKAKbtUIyEpIG3AT93Fls2hRGGSG3wvCVnCoEr
ac3omjGnBb8mKXkOUXZgnNN+ZO/maSp4cBm6eiNzM/sx/ePqUNYkcLWk1W1nkDIhpXiYjN0UL1D7
NKDBQydYWeZukWimCLNGA85tPboBSCvRn/2b1JbnKLHIlyCNqvgaynfULbYSElKGypVrUHO71cQm
JsIObUKuGb0ENcVlgzjdFQzWX9DImUjI4KOTr9H0qIofGftKNz508aXGpgSiv7TQnpja/PwWwZP2
iAIW8E0ntjFnsxPzr0CggwblcXTQMQdnf730OaE4zgLfQWgGaP3X8AhkTuR01SNghQHOksUPYh1X
2rxHwYo8UeETRsAPaEdWjiOSPD2AyaT9u/YzVe8yuc9Nth1I+z4N5ZuuIFNrCLEtf7Ao1ZanhTD7
xwH1Cd911a2hPALJVbPP0jxFnuoaxsu4Mbe+ehfyDzmiUl1H0tuQlQeFpyGRuo2cy6xCBR4YYHgn
4r3vrrhDF0RYjpCrcudowZvcEzYbfvfZlwEBQRORK6SZnRYvfFKcyAviRnyvsYumo6y9kO6olOd0
ui9/tCU8TBCGHDnQaCY8hIhkw5tVxu7EUicRN4t3Vb+xJah4mZfY1z3qSF36UKHXoUiT4G+MPp8w
tbTrrZHmsWxkVBxp4rZFAqKBEKXdzmqocnORCNeKv1I4olAYFO2j9gHooI6K8B4Nq1nekDJrLXjH
BB08JuscBIsEFZxYr0b+xi5g03tLouS4SWiy8hC1w0sxEhPh6lRYUpA0I1v1xF2+HaDjrd3yq4SU
cENy5OFXh6rx0cBQk9nlpMpPh0LMCB8zm/jUzwyR7/MH5GGTvEt8vxiNEGinIQvOXhAI1izWGARm
ZORRSic25QJ1c+rH58Q6TVcP+5HCT7riMgyP9AsgA4WJyuEsoRYmoiJ7wpT3/K/68btHcrIsQmkp
gOSCL+uX5erW+tMDeZwKQ54Mz6R+C4pLI55ZvtXkJyQeWIzfwvnGri+Fn2NNdRw3JvAFoV5wkjSx
2NiA7NZvYOHIjkJrv6FnA7Zuxw4Hly2E64RLvOFI4G6teiJZh2+t7t3lZwFgRb8mAVt252WuJ48F
h87CCXXBsUDMS+cmoSW3QKbnK7IlTub+FYatng+Y/VDACpsncKXGRMCbOKiUxAx0vSzNCTAvoYjm
bGVSiGMiePWE5iSVnOhX1SQOgxK9vP0y3Z7EIJuf0eNNlACfQ+0VLl6kHLRk0MxO1PxUk0hW46c/
7nK6iJRjO519ZsXmQxQvonDOWf5yAmHTXeeiYLbOvUMZSnmVu40/K05RbVsgHthcm9Lmht8S/mPB
mlYEpsCSZriNcDcR+mzIf3J2r4nU+qyEG8oo8hhhem9Jm3Fcvij0zCBfhnIA7qCLtKJJXtyq0E4F
QdJI7mXiwhWROWSmlei+nI9q5i27XUj+j4tlJ9qX8cVQ3XTyjIIMvYpJvt4L1bbKPDnZ4FlhEKrI
1SHFL0dtwXsnjcA/74ZOFtvdQLKaJLLjR2+K+dlFim0ASV4Cc5W60IiBA0G0zFDozsbkkaBSccd1
FW3T5cX6kKITcQSranY7nGVOtO6VtWUeAukphD+tfI8M1huy3R4CRjlShEEUTGREPpgvaoYAaK/6
DBHwcEQE5JM/yDbrgDBczVoXXlfCZ62b/Ey/GRktYNwLh4FdYnnK0GKBeazSkrdkW4CUlHshPdS9
Z2TrBAY5qX/YAnniY4vHPfrGJRaG6846SxoiOMpoGE2Km6l5tCDQOAb8ITJmu1hnLdrQCRWywvWg
vg8QTASCxS/xeGjHW6FvMv0AcgTPRF4WT9RsbTHj0B0yr3X5GvPPZ9JQ9S5y6N9OVDb2+NA2m252
xvW04mdBb9+s+Lb5PM3taG2FZwmUPe7a/o0pHsWNTbrXMggnOOZVzg5rSsGAGeAn2dHNjABncB7O
B/hYYQ0rja2Er2DEkmYuT33OAtQzurQxFlAnILZG21scIBquqS98ZRhxd12Gmk4A1jAH4pfRJ65H
CXR7/iP8E+4/sm41r1dNRajFCBZTXxGd+BHjdb+Jx9/mSnUNQ7rqsG2TNxdbi54jGVdkt0/GBITI
y1ztZtgVtjEoJnRW95lqQjBRA0hfyo5MDFgNvSg3eBoQsUJwDayXK7iY+CAJD796TvrnVOqsOt3K
8GW7bQDbENG8JUx8Zfgvwh55AlvkDDqECdMWpf3E4ztp40atVLvvfwwRa9OBwxXrDS9uv9G3veZV
zCe27k0Exd+tiQ0gP+nRdoJ9lT5T5jNoa4XNg8ZUVOGPVDiHssI1uA6zA6YxRX5NWIbmm9L/EH/p
aWRxLkhxuh8BIgY0mEqEtL1iu2+AmPn+EdmFyaNWQN2s40RdV0AZR4Rfa+zfSZSiVREF07i4zewi
+iYoDJyVIAvXWunxvmGIgKJb9opyZv5hIEmJ9unhs4kvb3ZZcbHqj2XgKn844troMzZYsk12v5xX
foHhR5dTGFpjHEgXKllHYMqDGGFZhRGCV4/1DjWR2Dya5UsxvGeUeNxDKLpWmrZFwtPicxt3jU/c
LMNs7V9iAdLCJqocC89T9X8RSOCiNKAxTyjBlwt8gaydpwFLIlax/Q9Baw61/qzJWa3kTyWBHN9C
dw39jcegS73pkXf3JjuJSFOHgt5asubR8DccnBBTxH2A9zi+G4YH2aGMJ74txBF9X0QlgTJfCupE
yDhh70J99ZQJu0wdWV+UOLSDVl3lNQmXI6NZVK6Rv4gIISxfQbcE0r0ccw0d2dBqoJyL/9nlZZa0
jWX+ROIuzK9++5hg25dQ1+U9oXKbkbGuiAlLv6mMgfxFbnwnknc98T2uQSsmG/2AQi9SudKiS+5g
l51dcpjpDJIzmLXlOJ1BgNpmEYawsU/tI4LxIGhm3i2Ed+G/lTwQwoR6qoRX5XfntUFFtxpBfeAQ
wm5HImhV8FW59JeoxmVE3aPxMw0vHfoR640XtiEU299Uyi0qX0CpsAEZAgdYihX1ko8vMkdf2L6a
6tfXBFQdOqr6hh3bCZS/bj2AylL4qZwC+7tiSW1oMJ6GxoFBKjS3uabhokUWJdA/FXL0NegeLVIS
feQDRXxu8eukBOOX/jc0/txf6uxI813a/OX5T+eTZ1Uit++epkUMqacyv0mN6rRfOWfwVuGteI+Q
3GMO/ZUgoUqCYQ0TdIXXgcdL+ODMqQhX7zZUatCOVLW/8bAbihNLpXJgVuBu/VFoqCKnern9KIY+
j+J9Yf+jjVgFsAyghsMVAlO0KofYKOoestVQIzLUdgknicr/f8VDxTu0iDUAmUhd2nT6hxZ8ZRCD
RHrzOwIo4P6FQiGd51GRh7qkZabKSuh3nHmqfqInD4z7vGgbSP3g8nqzJMLjV6ziPUQet8rcY0ri
7+eNWGceXUfyOmKZACuNaCuIFkMFIKMCnrNhOAX0keq9ZiFz8B+m9Dfn7GMeGg57Do6o0EBcMue7
Vb1x024Gqt7mQ4LXekhPfbgMIHmEKvKjqbaJ4CUcSbqLUZy1v7ovgajZdWFdhByA00SyBe/zjiqg
Kk8VHsGq/wJwoyOmid4B1IaYfVNdI6bibTZLuK/BWw75mDDmRXavkO2nAJTn23xyhfySz9uW2Gy+
Q/k3bX3+0QRNotttfonEPXnctv65FIT27Z6pjf7VQnLDmpJDqidrJPxBarKqXvnQxvhQrbhNp82C
2vjdG6W0SNYXwmSNWCGkujvEzgSZEGAXROHELRQYB4uIXhaG6D1Bojvc9Qluz2UNaHqWJx/dIoTd
4vQ7cSnPyLiE+oVw4IlVzGcvc/tpUyOlka+K5OkdsimmD6auZfZDXT6shOAAHbqc+uhd64zeATCg
/lbOeyM5NCLLHcPhdOrLI/oVF1hZhN0FbhLSJwkTuLbel3YHc40jS9dKJIB3tMMA/zI2obT70P9k
crbSbWt6InzjTLSiy70n4RrPNzEScAOPMyV6jkLG5mp2hvJInHVDlzmPGFcf5ibN+FtcEgKtyvz8
bBsNPHgeoc8JoezMSyo/Q/PKIznKWzIbPBNqTCXjg4oGUIx3Y0Vkx0DUJb5eyNHkupynXFw9YoXh
Lyy3MscUi17vCjxJon2UIIcbuJlS+RGsL7N+o02P3Y/m5z7ftFLkaO3Xkg0EfByy8WrFb7cm6MPn
vB8doA9U+j4wIraA3jc53k2sat/4Lz3YRdaTacW91h0WXVyXeQryhj6qjw3NZcgiJJvuHyL2Hwtk
38UvOn+r36Mev3H0L61t7aoAnx7APjEqLAyEeAsp/sjkfp3QNEVpEz/BbDggcPlJtFBsgq9p+VbT
zvT64A1C2mMu6rofOEbOYEPb6vyJOZChOJYoBbhkjVcLMVfoEThUp/s4+g2sqyxN9hfpFCQTWxt9
3vvN0f9mv+i+A3FPhF3hEVevAebNnHXY6YkiBEalC5NK1ZJCk23NkMfEOCSiu0QtYNoD5P4H+4Gl
sGu13Y4VziaQYFlWG5SkVvnSFL/TWy1fimo9QF7yLEgrnaDv+aih9W8+alSb8pvhsOOlN1CM2kd3
9JUdp+Ird8O1pkDoJy7WzDG5agjI/W+LXMIBMhRODJcHp/avKWwZlWW+pjhFqCKYbMcQogJrPfNZ
so+RtzMwMxeY/8YqTbwgVjvXPGECQUzIe3ueildTqS9me5wuiYeqU902XuEBo3DtY3U5MjP4Etb4
0IHg6aue7+2NHATCJB78biJhhMTmm2sNvLAgwoJlO/wKu2crPf6h09Zri2iNdBHbRzOHWYSHu4ou
4dpy5ME6kGvB+XXVeadz6bS0MrqMGmN5rhC8MjMxJGjpefSBJWuUjukLd1ECNJTRAhuCABOeY9dK
ugDeAja3RdI1oDqRtGP2iCxWeXwXABhIZ3qX3EJOxLXukQ2IgYP9e8MysDabPWlfbjTjJvixSkot
Pqd4x65MP+EgbSrhtABK/DerJkyOkbM9QCkXHdCfSvUHU9OR6Qaz8oGw3Tb/LPJ9sfmPpLNajt3Y
wvATqUoMt8PMYPtGNWMQM+vp8/VOVS4OJNn2jNS91o8yIoel/6sGUL+cOS9bW7UuipvwO2gOUnoH
4yiMxfAagg+DMbX4zPp7xwYsmGqh6wy6F1INjhsNcRpgfvFUdHdKqq8I32uLqT6znZ9/uz+IfETA
15zIFBMKi4cPhTpDFdh3NR8XLRwKNnKIivvAyy+dI/ks5fshWjHgmQjUSI39lIwvNemh1oeJb7sE
4f6ExpeUZFenI/EainAhzdtScMyd9CcmwyT4ketj9cuwC6VG3Sff2r0FiJK6K3Huk9G4oBnWCVIx
N25w0NSj3G6D5JN4E9Q0/VL3D6pJvQKkisvuFpxgD7gH4pqAj2OnfQrypEo5Ixi7TWtGqgaDUbLG
pDy1oz0tjn+opOtPb2Gg1UeWoe9JfZ0UUDser1+JaIi2J3he4F1WPCGwG+1XJd/YZiwiaOVlB+KE
JjCfkZPh4RjS2sfg/6iK0ITjr3kW+sFJ12L46dOzEIEhN2rbzeCfTdTJtfRyhm1cyJM6uQcGEUaY
0+7t+JAY7/VqmOlgNYW1q9pnJW3M8OLEh3g0gEZ587oL8CIOASjhlS4txBHAyOjA2pTFsn9nERau
TdUDSdDf8id1p756aqj79GMRnbyRm2+Vt4swYyzZxcMcbihxkBO0wzRFENdAIc01+qUAMKpd0CG3
cRdefRxlJtydZV8a8xr4f0H46KASGuRdwJc8IqUBC8aKq/P3wS0TMY7Jcs4rxC/uFT9tPYex58B4
VQgUm4TTuTiNEul+9JCcTe0kyRR9aVMLcbxQ3MbV1WQ69/2D4OTEMuRE9wpFY6SdPYUg+pU1LIo5
Fwks+TWCWGGjrnNcB+Yp1q71wBARvYP2J2pQl59gAdA6sbb1mN+MUoEd/jOlVVttFUTP4LzFVI3W
TvYp1nS5urjW9eejN42ZOweuML7KALi5+UXLNqCzOGNj7NVdwvUeSq+of2UHWH4RlcjslZvfgkKy
wHBGaC8rRR5QBqjThomwLTaEHQTOVhNSCzqHoN9WVknF5EeZPxtMltm95avRlPsp96ldo0kNjF1l
1m7+GsMSz7lCupS/tNg7xfa0rJhl6h0QU7mgbwOxNppWDifP4+m25473S/DEAnq7RBeNMhlDIeaW
+o/w1YnOAFI7d3YnUtgl5Y1rxmqAtBWEFsIon3+JWlvSjycFFttBPUjB2Slg7jkLBNhMw321qatT
Hu0rYvyzjb9gOuUC6JdgG2Y0H7DP5VwtAiOh3ROvgyDI0W0KZEXjC1Ei/Pwok8iSdAELhExjyudV
XWXicMfyJZvzpprBRuunIkVZfo9DZpsYl3sCCL7x+tuQceRh1BHUT1Mw0IENqjMxYkAVokimDU/M
bHq2kvwV+JFRftllzyjxo7DcWu/WhPm1vrUaknqi5WswvBAqyqMf0cARNvoHbi8HjNlHSQPyFmio
YlaF+R6stwZYoEb5VJWOLe+MkT+AXbkckdMWU2bf4i6W6xZupE+/vE6Dm6Oknb/BNPkaRVe5voPZ
rSZtf6p1BvWJqFLTF3qxVkIKojBIBAFmheqPDQEpykQpkplFBOjID2KwCVe0XJRPW29Jb9mOb35/
ATs4XCjs2nLQ8RxwhJasFRPjqDonIkya5ieT7235kUqbvF75JFcAYyLvgx81SWZYOI050Zi/+3Rv
ejfog6kCzdNwNJQ5LxUkjlyCvSPOKHEpSvJjcE9m+uuVjDvRzpA2TYF1BUkN3kLSiVlGpgK+8K4e
9wQB417VLgcui3BGAEt/Jpxc7MAEChOdwm8IMezyO8fNTw9sFCmztvuSmC5hnBVtjWDb0xZ+PLWX
mMJB1t3jP4XFeAoYSwmascGnESPJ2mcFvuPeoFIJqUZdbUI7WZk/tTmiw7Sek9M+LYkI6xCnWzbA
Cflmo21s4hG1d4n+RFU4lj/aulmwU87IxCn5jSsi4P6NAQ7NODTmQRx75jWUSXzna486WMwUpfnR
1S7+cPSSL8OZhuMmkiSGZQ6nKWQ1MtKpPy9JwptgjlA3NMsNguSYmXI3+f0uiU/vKlJIZHrFpmCL
DQViOBaicz1cQMYyEFXfOjfaNZj8tkz/uKiRDYEbLYqVv+5JFs/vhbuNnANKTT568nAw/kZ9K4AG
IeUeXQoM4g/LvwX6d63eRmR7+hSwIKhXZrxQv2M2uxlClgS7y8wkAIR+dcjoHGVod7G0ndYuidVF
J05LGzFepbZD7Y9GHvtObUGXcd1qwTJmaQoAXisktVhOIIxSr16qyohpEM0rx/imyB98Fb7Drc35
Uva0YiGLHYBz+keBAogvGvphDtHEAMMqCOTfAfQpzcXhFu3KYzdDcOLPIguyb9ZB4+HNYpeCHFh5
y7b97fJ7wPphm9M8uYUW8nDjjDgZ7+8sZOP1xPnEVF3KEz1jV56zZpM2AYgF0obIkMG9g5fVvnr9
I4I4amtt3hU3e3iaBDvKAYksv4lPNcsC6cFMy36GukCYx9NKw7bEiC1HwAOTJ2ErhZotar9ciefL
ZhUN8mxt2+OaZ23WqAeV5vHmDOHPoLW2P1FWiAPNLfhkrx1rkzoec0I+fMHN+Dlu4vwjao/ifHVR
/hHnOP2V0FPo8ctVfqOQM8lH+VHt+fRAeVHx7ahvMWCE6IdDBFVPey2HCm5R27fz2LImrXLRSOn1
+ouVrTX7jDGhxOrg6WQtXtIe3g8SxLoiwSVdjKM/3BCZRCTbx1BzdeHhnsUOSY8C/3fm/z65VFvx
jtOhiKSIt90uD/gAYZ+5+oA54AsELqhz6xZ7dTkurOEkLWQcXfPE+lTjP9h5M3wSJ+Ah15f1s01V
fLaTYhRU9HpR0cEA6HJ95IkyH6pi4Q/MCMgpc/nuuj/+kC5aPISIK3XpR3f+guzuEYnAzc/nqoUL
gt8mg7ahYorHiTOzu0ZsqJiJR+UhpkYt+IqnjCzV6QdtWVayggTTqL9QEkZUAq3j/QHwokEgUv9k
4xJ1jvgi6gKnnq4SokM6DEVrCcDht+RiyOahcNBztfsB53WU4tgnuilFtRxjmh63GWegz8kC11rO
iX4RM1garbojJwymJpL+P+kNQO81efko17hEZzm3NwlggP32zOGEL2xn1koJJ0A8XffC2l1S6gUW
730qqHajnlTADOMDG416090Nb7n04mnzGc6d/icGd3EAvHyAXDuvvt0RWLsiXoi33idnSdhGCNUq
2UOQjH5SdIIGYNXnhxEkoK2tidc9UXBLUy4jqEdhWIEy7laCOKiDd20Jh6mdPCpP5BM5QBlYY3jV
q1HI5qEOEcZhh1yabrpsrbOekm6IP40k6m+C3lDbCMLSPPfRRy/IEs5aAd+W+GPi3cC3mPUvnnVe
XcAOcwtTY8LqlVzhsS8uV62Au3ilb88C06v/uKx4iIJ5FQ6M9uqUZpVphHlz6ME6mFDV6sMcDuPS
W1fqU5oHy9HYCyCjiJfuklsXfk+IhBQyfRoUGfSvkeeBsIWry7avgfghuOtTouDATN2FW36pEiyL
huaSxJ0S49ap8dC52H9RTUCD9keheR89rPDElzYj0M/lskD4YU/upXtopy73wEs33sD2NG7j4tq6
MyTLlFCQJjVTlHEedPw4fH/kH+LvW4lDw0daCpHFsFFrv/wnPHd4weA9NWtjB9veAKrsQMXUr0E7
JRJZxjSddGa17NQCady28pHnnIANZ+zFU8XmKPVRJ84iWn3jtZajnOfhaO2URjSM2cVdf7Xmt3BW
m8EzxezHJyPD6cfipOD1fFCPjTQBkRCrGRgHKa78pA5Ab3Vu0RNl2VacBKVFEtI8RupiD2+145OI
sMVbX2lJPnaFYkl/UwPgGKdQP0jJLpf/rOymiTgj6E7vIyp++tIjU4Zn199Wyalir2f5JKGk2BjR
LU1w/y4Hqv2WJQB1ILOO8jkmaNEjXmGgHN73e5Hvi+LcGN82/+LDSBUbCoJYEaBXyS5SI1xgAp44
00ZjyOJ25I8Qrika1pwYS/A2XbtLL76O/oUgnxChcr1123OsCXCVPFl/JJ8A9rAg4AFZj7ceN1aD
IYgboPI11nYV+iiadfBjBZxAeKAGnmQRWrKreG5ZBQflsLRlaSXyvgwU+SbHBb8CVQwzo3PYK5jt
Sbnq4fhrhnmZ4SqbftsCJeduC0gQE+8PLNiA1hZBVxFPGihEbrwprS7I6yBamk/LzcgORLQX00jN
OzI66RxZbUmf/RAo7CIPUuGM8sNVPhttk5UniHo9v+CYsZzPKLb486XFELJ4tP5Ek6cO3Ge98Ngu
3bTFfDZMbQgmt3viJgQ4BpH7YpMlzQqEkYnxiH+4wObMz+xhbg6ggVX1ZpjSP423MQLJHSjbmmaQ
dJHaTpyd1tAqxsbCGmQWW7EJuSNWoU1O9QicMfXxexNpGxxPpa7ycBfJa0NakPQrP0ZjRV6vabP9
Ig3lmdTHLwspaLxK17g51B3Bg2I5wmQ8EJWCuLP2F1Zbr53goleIxmqY9BWdHzxNgYdrFq573omf
RebIZ7izWxBQVPF0cGDunbX2J+uesB5kfMtiHqbebdJLn1K+ihKfsflWSVfip7qH7R5waHYBEZnD
tHPQezvhxDHR+qv5XIubGdrduQUSBMTvGoxfWB5m1KnrxauRKJW6AYen2alFy+EBlBtIBRWYWCAD
mrr3roWw/NDFL9Vm4iT+swKzwa4pVFUWg205/DKb8jWy70Lsmq88ZeHS9pLBL1FxtbcBEEuB2+/i
8n3EX36IUgYktl001i5u//LiqqL2IB+LZ4usTyoCTlzehDShXifYkVELFtacZUg+JColZiMqH759
vEHMaYSXrFQ3nyZ8+0RQ6DYFhBmO0VePX3Dy7lI6RwFEip+Sf9PQ3q3hKr6O0nx0wT6Hh4mWTrnU
VWxmm3TYRYC+mtCfwjWask0/CYsYYb9hy4WYPUuSkyTuKIyRyAHTYKE9yZsQxynh83DODjkuRGeD
Iz8oybCzQ+PCdHp44sm1LjDL5WsyTXPlHWiMFc5Wkl9l+91ooI+Uo+h0gohIpxzCILeQkKKI9Pxv
mzwxrkmkKddYXMf01xYXV90XKWXSNRLv/t8D73HVduwV6ZyQQLR2hvkL0OrlF4AMnZs+nmvOgRRY
ZFsi69GYyN+D/WKTpM3hmLgAft/m8BGqL0OuZ0b51GAOCMgBlhx2rROQVAAQhHhVwJ5e/ie+00B6
kj057bF5EDyEiXrN8cwXUdNZBvyJoyJhmTdWerCgL8yNP2zpI3f+TH3LqZBJTxddhZXLkyF98slI
olydJS5uT1l4MHO++ZqNJiKTZBnNw0VIEAOUjIZ2HmVO4NEDtLaMd1a/dGaX3L+MEoADcTgzAC5w
cQlRIpWx8XhR2DS0AXAzRPsY0qO3468IGChEj9gyMdjaUw3pOmWk0WYkSlk+OMzMsldKtaaaswKX
scZD1mosMRFK+Z8gQTmOooP5IaaiE8FZTHeKtyH5JwV0DKUWwUg4rWX+J+Y1tb0KGRMHPBWwbrfX
6ptl/AUwDn59hmRxPWLBkBLap6Db+e7Zq+5Y0QC859RiUgkr8eey2bmfZN4JRQrIIsQEV0GUvdx2
75t7rTmVAEHJT0Sm6bCqSsbK2p5plWjQ+bVnRJa6Pwg0pzHrZhjkKHMI+QkFJIDc2TiilxQbb1up
2Kgw96VIM2sEzyeV6KxC+tIqbVJaH/SejmO5pt4VSeU4T230IfGNCG8MATMg86TAv46Sj40CTXhq
XCpfxXBQ7eISrJp8+5yIHJ+XIRrpLq1+8+DPMW5qeZPdu/M3LAYqpTcMkfSfYtMV8J/jbpnVSxxk
HBuTS0sk7BuAo9iEdNE0jgE/sBcxGHR1zyHWRHyY8dOqM1Pb4JII2aUnurmDqJbcD6Fet9qHNl5U
4yn8fCMnllp/Y80SCzv7cJh8Sf7bHx7dgFVrSxVwy8vBQ6miDq5sOjo4qlOs9841qHAm7fv+bA3h
NOm66R22Lvir0IhWjzg4p2VAbsZLTwh7muSM2FfiwhGDYOpbEW/t/qFmJJ2UeEUT0my4pfVVLr8A
FpjDFqMGGLbskNhn8kfA5TzcjW1tnwuuaA3VnuiEX+lczNKxvqjy069+7Ige0Tka3V3XLYNWIIfe
3JxJ5dV3zvxbZKItCn2C2GSiIgDA12hQu5WjNsJZ4nbQ5iVX01pRNx2J5Wh0ScXCrsF9NlW4q19k
bPsHuTvQs8ciz3NSlwgkFnb3UeHZ5KIS9zJoARKthZzu4pjcXc4zAj69H9XqAc8x5vFu9OaZIEFv
ctIRwEpb7UlSUOli9npTpyrnhzzn3QFYl76t+mN07qCnNVyLzQbWj4cSjMUF+X/EybkDSOxKbB3j
fSjW0rBq1VuCmS0sJwaFBTT9kvB6YWaaVZ/ovAjcJMwrWzpzofIYlcuAqRKYXa2dqaK2MweyPzWg
hfe2usXcrEffufq2WCYKpI/8qSnZY9j8VSJswjkRhHK4S6o1SqY234bSgXDsSYmZVlllMVp1TkuD
OgbEgOJ71wJnqukLI1i76WfVOJPB8VYWKJYQ/NYuX5U054MTY1dG5IDwmiNmkJ4Cs8LtMLGhHnT3
ID4JT/1MrG02EjAJ6z/ss6CcVd1nZZK/yehlObTB7Ph6B/+E9wGtcolSLUTrXcNL2BIRdtFcQ24h
5Qcpmjf9w0LdQkY7VV2fd6jr9DzM8qkSrYv8mKosW0fxC4TBk1oWtGAQvcodSozwYJgNjgyELVb/
3a8C4COWeaSxJ+DkaURSYyGdKjwbqOPpWFbGfO7b8AsTCg2p1othc05gcJrHne3wgCQviigdvZrK
yWeiXxIyYw3Sozz9O60OWn4d9S8fCZuKJq65M1ChBZE+iHsLuhmDUFAvdF7wYl/PKFam8NSlKEEj
WpMmM1LCVJw+wFvKb65danz94TwFTXYxIkXxTQHArfKN3Zxgru5E7U4M413J+xQ/cU3BHueV9zEU
DxWto5A/qTyMqYbC1kC6DlTdwq2jTUAZx2FaIPUO87WVHQ004cGSYgqGBkhmYgFhb/xtmNCxfU1k
sNrpy7FDwok4yQeq5FFhVe6XE+4l3lxgW7R2M+IO/GKj61chXJGDD/HZOh3mo/JWBy8nwR8IZFcS
OzMj0ZWb/WvI34q1aQi+id+luuqHdRDch+6ZVB9S+hvW79TgFoJvGMq1xe0UusgdjqipcB9t6+KZ
gU/Tx/BvW1RUErspCCa3mPmYuz0rTiQfeuWPjac1rW8jWBLL+6CnEDhvTzlmxdbQB9DZL1qxWrRN
cvOWsy2AAxd4GnyWprtvkYr4Gxk8PqRtE/NHFP0W9nwMMJEuLMIR1ZUvtv9TlR2l7m4b88wmcCA7
x8nKnrCs5MdI/2tkc2pjJfw2kffdrbkxJ89PkL+u/9P1Z8Seo/hIrU3r3AqMLTQ+gK68eM6KAkmy
tXQD9kY+hmojwCEDnQSNHSxZmr9ATzGIpx3VQPEMUZYP8aFKN2YuGO92eIoXEevHAI6JgVkhjYoN
hA5C33qHPBCS8ihgWlv9h29mlA8NihrPRrWn4pFYKIW4wbZqtteSZTgeZe2RSzSxjzyLXz5yDNil
hUI4ojFPdobxkaWf8bi3tD2GwjL6SDjCcvuM6obs1SUTg64uTQuB0amtV31/yi2UC84iyu9UIKQo
IVjLKzK3/7diQZBw2CfxRuD/NceTbixE40tE+8i8qb9sysmIixIySJSkjblALNVRXEKkk3TEezBg
dWZiogBNuZYdwUOfVcljJ3Sigovk+JqPBusKa0QV1lSN/vTmm9qvWQT4Nqceuzn1GRUp295cCSdf
+KXhPsbtS5SuuxTi5Mjf9+1SapdOC9FIigbK4tw71UigmH6+rY9o62lb4einJlX8wXW1tuWVp646
fZKWS01+U4/h1KeAJGxUOwTsLmSbBpJ7Bq+CsHxSon8BKg/V1S+zfo1JSRzS8HhW+5t5V3L3gdwC
GQaHuyHIrraFIBW2olpUD6tah0BsHi2tF8s44tSI3xkRJDKIOABU4f1DNh37f90BOKR8JOMWneZj
UJeGypDCzrBoyq8E+S2x3P0BorZVNzQQwHCsEegiZYB3muaMpncaf6Z6sdI0BpFt3/wywiEkBdnl
hw3SSxwi++0ALO5hxkXDXWV6wQKsiYyMQ5B8cz34yc0i+Uf6l7kSdTvYVjRVIXivshzJ0bp58j7n
ITYhh60el+bnAJphkXGtlGfEU4m8SmURpypFO2fBElNbe4uIxrC1WcXHqe79le1BiANIhECuzef0
73o6CgwsTD8tuheEp2kknNfA9pZ8Gh1IFJZrLJ/jPqkvaX5zDQKuvutSBFgdckTqJqhdpZO987bz
k4a0WtpY9Af5B0DNJFrjsPED0sWOtb5jVkoqDiGMSbh486X8kikIQr7hiMQHwn+ohQABvJEGEPc/
ubu1mcQpZChBkWSunRrSpyfXA3aayS5FpbIvAxKJBCbC649WER8tn+diNI898UIoT3NznbU7yyfo
jYJH8g67R84U56hcBZD9GoV8K8w9arcB4M/R7zVgYzrAmVhn4l5fBnT/RRnuyHg2Vk+ixNzkLR7o
gkaPWAPYmpOWaMenpiIlzk+B+JcibdABThNZrOWASaTaeQUwxEkz6cd789JPfcxKcN0ckDXiUE35
KhtMAcum+fMwWTMsUUhco1hG6YDrVrCpqXfV+HR859Qr62GhLxwPu3yGdqiee9bj91vm72czjLsf
XWg1Spt28x8XDgyV5KxFOdfJ287ZkD4d0uSUIKp2fjrrT/wMJpkWbuFNq+pcZcCMc5cR8VbM0Dxm
32LvbAgNa28hWKWkvshRlvMd/nSyiNSBrByHV05bDvq5l+4jYc6W9hjijeed0Sja8l7ThJMaSMTb
BqLlYqnT0pzteuVeN4/YeVYO4tNrJh88d50HewvwcFoSIbdGwTaps5+I63usLoU+17VfK/1LNeIZ
6OxZ1PVXWNyd+K06N3niz73mTGPDdFho0yj7lGEVhM7RRNdg9SnTVoZp9dk0e43wmmBriXraBe46
N723YANKScs2jxENkzDd0tSzTpqBEWPd+YRqzhAtzwh+4ZTFyjJ68wZMCszfrzc6M4FWL41vKFcy
a9AYkgYkDOPmnBfB+gYCAs1FlUNfgLm37FuVXOLuOxhOmfrTBeq6ri51qUEpEwdECY9uveJuN6aH
CqY25tYboQhy5SZfTfQPyfrf1Qkz5l1F8lViPg30hv2KIGke6QMhZ1p5tbNdy/pQOvmCwBtCsoCR
xZ6iNt86ho3hKbJf6m5Ztcc6PssEgWU7GQgUMMueGVg/Qg9Mj7PSTUX4ssHwxUuZLLmvw/bQDrux
Qm8bk3DMKwVuJhODdeAIMJnBEFYEF9/441AgM8XSV1TYuN4vpwGCut8RkUYPqMug4mKH1H9bZuYR
9LCDeIzUT9IGDGjIqmKy67ZRtGnGNeaCafAXV4iInq0LpfXdV2sFsg4ffDfPkefpz5h/sX4agreU
bFUOi46Iwf7agqAUMtMsUQs6slsn/ZHcU24sqhE5EuTXTnhdVUw7xbqVuK8tzuzDPxmVdAM9mqYF
2ZuLJt6q3tqWHqpBT8wSq8Y6wvVloOZoeIHiMyF/WoNiXoTSnsfgmAEBsySIDA98psIJ0MmE9e3o
0Up3wUCo6BJ55JzEibR9dljdq3RrKTui4sp8b+XnZkImIVoE4mHym1pdYP1zLOcWevNZmCy4Q9FJ
1d2BYtaB+0VuKMhhdoSoJu3uo2FizIpbVX0MzPPVxSovDpeopq7IDkwA6SI0OgKoKqSLod7pB7Ka
Q+CX06T/bHUOrPEbml+EdteoZZDn222FE25Deru5Bv7u2k8aFqa4FFKgPoAJ3IGshFpxdq7ugL9g
RWM7uXJny/2z9f2IPjrvEPdxYsl+P/Hzo0olsoY4gblrpYdbpzk5/Y5szQHinfx20MyofUYe5111
sFnkVTom2uBogtbnaY186KlpaynbJPpBOLDHcqnOkzm2Z6FZ8A4SWodQiArYL6JFki5JRxe+Ga1/
WsCsEREUUyQxGagzWcfddjRXNMab6Ukp9iFSLelkssHliM0fhvGlDJdEWqfO1iC/qwIgVaqF5Bek
QdkEbKD5wxJYHxgJp6n5pXAKWO6n4MuI60WdaqUfQXckpGOiJfux2ESYSmK0O6ze8047269/H+Bw
xVI7p/8vdPeyc+3aF0kvXDGSu0danSrI+5Ayp0uxMunRVfiZQ14cGStn5T4V5xUgdamIReaV4GTs
FpaBR2/r+T8ica4kGSDbpHggHe3Dq+Qlem5nU9Uoo8g+d6xpPm+So19d8kq4hcxNg5VjUJ+6+13Z
v8hmZjWCQAu5tzhV9PoIDWKHrLUzZmTSq4ix1XrQdBzLCoGItDC5KI43vQZRfql5YcxdYj/yZx+T
nmrhGGK/kInY49v2ydLx6SNpELC4PJa9TloGhpOU/2rt7H7j9z+dXYBO46BhZ8ViBqlSkskpLNQJ
pcWHkc53xELVIuKpcpdof3Al8WdrTAiwG4F69ZStzsJtGyeTciuh50MoQzouP2/mE2tAsdOU1mPF
3CQADinwWANulnf0kxFHaC68ZJ3hdrN34hitnLmygJ75qIdn2Kxt1qP+RlZkLBFpb0AradAA48Dx
uGd+ScDf0PrHJZH1Z4iGKeeLbO1y2h5mKI9b69MVizoJUNBPc4c0ZJlc2a12UYNHij/IwnYHyxic
SO0bgkPeLCr7gYYG2T2vI5ZWZ7gowY10aQfcVPXdQ66+RFkLJ1DDqEKWQANYSvhT0p+l5iBHD/Sq
Mx+cmZipaIusNDBP1dRfYBk3MJjTzu6uvHoGUucv6pWtH3zW7pVuz8PoyMyeELnRIDaWUcKIW6Il
XdPBQ8cVoTeEJ+JwRRxt2D4SYWIfPyHNtIBIB6Yx+4kMnTuqiU+68YwzXiULOXB0jOMbQgoyfVUi
QF1CCaydL4iLCBqeVCqGZMKE/+mFfF7p6NDUCxArtrwkxkyw8NxHrxHKexiaFTFQEYqmrlxZez3b
W7M7+6E9GefUpzNPWJhlqM9ZthFY8IZQDY1hPdu0/s1G8i45s86lVekLkWE4BZAMzmKXR1OmAsyq
h9IAKn/USB+8FaRd3u/ElI8TVeJt443n4RzbjTRsianlYdTI1CM/zbBWjy+qAsl1lDvE2ae4XWYi
YYtUIuceJwvh/ssvHUXN3ppb4/3LJzE6N5AhXh0is8m1/RfYh1yXUFuISAv5TEarO2HK/Ym8Bays
nmFPUyz+GcH2MlXOJjejodVUGUyYoyeskgty81ieeSZbh9q5VRudoUyeGvngLM+IGMmL8Ixnxhvi
j99RSLGe8DmQ8okbzp1l/X7wN3HJ9iwgWZKU2iN99mm71HqCkcgOoaqG6Hm89birlWbJr00iTZc8
h3Bvx1sk6C4xB/bKRuhkXnCOTKsaxm3noZEnETzRNgEBxAYllQeIDPB4WT2EFUgvnAiN8gxvJCnz
C4AQx6j8O4b7YVYjhxHwJBKVLlqOyUdK4J1TbYNhIwzISjEXZmbV3ubVOdCoYibLH3EnETY8ruW9
wp9LdTlDukx9ZcG6sHEs9jTUAwObFdQ+R5XanuniyIdL1tB378FFimAKyAjJ4LxANP+/NFphJOLb
60kYJUg9n0sPXMptuRxvJEV6qEzT/lrqxJV4+6B+986yFY5Z+EfvnSYLJT+ayYZyGCyS+E2RqN/G
fCaAFzeZScz46j6Knx2kJkEFqrJU6M1k2WNXNIiiEmL+Qbk1xofwYoVfGapvezyLbc4KDtIsnCrt
3kNm5VEK8vCK9aisbPfeP1JAV+koudey2FrOTjaWYYjNmXDMekBwcYmFmtsHgwmfD4IFYP577Ttw
TiZEc2R9hkt/SdLhGPwUEkdbZk576S8m0y9bFQ1xjgiDqxz3nnNJ5a3e0R3IFkfc7kEe1o48kwmF
GITWT9k39XvPx1Azl1blidjDbDgXdPn0+jGM9zISW/2E+CUu6glIgLh+Q23Ny1sUX/TT8FVHEAYe
JVQiXsznae3mwleZVa+E2kGVoZ9Tkzi0DIEBaG/BYOhly5oFVugnpWOF0EO6il+wIUkgkZeD/fSo
Mg2wXqoJEhZSEaMVAvSmRNs4rIxoIakPHSiAEhQBvBQ7CykZi5CFz9Ff0yc3qVkCUZ61AXdZ+9R9
EuHdY5gtNXJcewcLBLY9BbkbAYPgiW3MDWUfzRlJeZSCR9HU5hAFmBTBBQJJ4j5PsFMGwxJqjKsU
BGfZBCt6g7XyjL25Z6O3yzc5fEIJb19HMau00KTGReiYe+dbrNjduiC/o/rSm26eYtd885a457bZ
tsle0e7CNgxi60Vbs9+oOvHPM3pXxvpXLz4a8+2hdsgQ2yoVCcxAH0axGPS5YX4MkKlE3/nqUqxt
gXER7iW9mEnevnQO0NvLCuUxtA4xBWJOVuxzp3wA3ltoAzzS+CCBOUKLR2YsuvS36O4MRPGVSTes
yT0Vut4g+KuVS+A+kt8xPL5pIu4W6DbT8TdrWWuEnHUbUt6QrkM+L5k6KmA3rdnkybRycIHJkNUb
gqlIhASJyOzTyKUNDUjVZvtgOwazM5MjWSMRAZpoduT0SEfJIuYh7auL7O5J9xOaLjLWmKP5xwLE
KwsQWLo4eNT4KsQop6m8YnuRDgUMnWOWMVC0Qyk/U+mzdm44mA2AB/Wa+p8Voa3mDZ1BI27gAGc5
+uiNbtPycJejdSOgARM1bX2Oi02KdIbYYp2penhnFSJUZwa/5P129K1YRDmi5xHScCLiGHos/i9q
RvuQIweOmhQt+HHytLzgIOYNOXpD+JP9gWq1WwPyz+l4GMC0ml2iLQsQZpWh87vyN3qOVBZtV7yC
/XGMPeGSk7rYCL8i7LVAtFnxzXNJBIcSElqsPbRyXTciN9mIF23CD0THyF85s0mfVdex9zJF/Ii3
Z1jnLxLbjYb+yHVOMGcHK3tPFRGrCRFg3WqVUN2b5alwaJBx3MceIHKYZVOVjdwkQ7hzRAAXKq5F
tGZVcFEtstAHJ1k7qDWvW0rK584mBALowjf2wjAdVV/iMY/m/ONFN2f5IRtZzSAxiFwEPy6PxLgL
cFMLLhQUsMXW2skhBDdjCtAQOJBkJZiFUPtV60vSsehAYSNa8tezfBekB8M6YlykKvbuwcoxz0zb
gpVLwvNrsayQfl0GD0k71C7axA5a/UuPl6kHORVghKLwmogGSUeKBCKn7AYTzgXQq0h/WnKQ1B2Q
nBbcfeOSRStT3RTStcrQVmwMlC4kR9obO0Hoo83BlXErcmZU4TZvfwfm3yQ8xC1K8JR11HqVEYd0
se6pCaKtTGxYmvIqk5QYmc+Yq8+iRKuFMCVtSw8G7CXuo/yPo/NYbt3YougXoQqN2JiKJJiDGJQm
KEq6Qs4ZX+8FD+57tqtsUSTRfcLea1vlUxPsOonD3qIHY+3S44yM9pUFUqqoeBOXee/fK1OeaiX6
a6vyi+QS7io/M5amIi7TNLuOqBXTTP3TDecSpNNbqgKgqgSQBub5WoR+LFD2DRdxVWyJez4JezMa
+Xc/ffWkSUo+XH0gl8tXThYs+Sm33usUPFrQrSXznKD09zmM+yhNjxWVZKi2rFTFA734osXFDyam
v0qUpGBXkRbif8ticjcwWZbQL7zp0Acalyk2kNLYOCxT2o4vXBVzaI4urbWL/n+hhfrxGAztqVPb
k+2ItV/Ia6+lKguXlvN3VaAN1AMF3QyG0C6+BsO0VoQBbtRZqzHlpjKcNXaRSDJk7kAmst2usdyB
PmtmbfacNZXa/EojYtVgv9rOvNuhl0jIP0f45qAbG9N8a4f4RYH8ITMPmDpZxbXUIMWOsOisAfji
sIpyaDL2uM4ndC5kz3oS6RVoSc+v1sXEBphVVKN9cxgrXb8RKZmD+rjrVeWYBNmh6EKCw6ZNgkyw
RfggfO5Ntghj2pO95vBQIf3RUrct9HVLz1kCeA0NeuM8vkypfHQOVo/OMi/F1B+DqFibPmBf9Mh2
IpZDOcfmFDR0E1rDBOGjcrTCnZHyjaDCSvG90YI56UeC+2Twh5OPKQja5sGEIaDG5aqxYYrCfZzX
GHkkXmsHDBsZZcQTuzGPURiUh56vBoUJAD2NTMtyHeU2xjOwRKDt4Ra7nQSkxfpiEiTXzyKgiiwa
wU0p8HzL7iCMp6J+TwBVivns+RU2ABubCIIanlbN0pOJqUdFYXABxlRKLG1BOn56v3NZkiBbMdnr
D5coYFrOailCbRiYtEkoA2PJotxk7Qe1kb2FwdzYiE5O8lHQV40OnTNBG8NJadA/EAw5WdBpQGs1
GJ1NBqoWa+JxQifWwHxO42XU0uEM4F1ZqxepsdDIppDgwkbubI1yw3k6aJdK0sEEUsIegcL8cww6
rML59Cj226JdBbF4MTFccQL7Kr0xnWY4ud60H5PPcqpdXuiKmM1VYiKvmyh0u1+jYabEmCQ6S/vg
hfsM1wfDVCrlJdIkvWa3zvlh41cY5m40uAfmxhZkgLG5JLaeivCrm64U3Wn8VuDxbckgC21Edswm
kKGFSr/0g3Rdk+4geUcSvB4JGQAvHoMyT5URHjsbIcK4NQC4+emqRttpMAhRUvXBRLHlWJzf3mnm
2hCFoMDAt1FX2wZvG9r5+cWFNLRJzvmgv3dkGPWz/JL/YGFRqkT0obOkJSFtkMUYiSajj+Qdu8dI
TdXC2xuxX3Ndd/nS75WVFqK39QY3Q4I34RWws00RsH6sGa/RVCLMLpAohCNVCWggDT17JgCmYqJM
gUB1c6XGV6lCroVeAIIAmoeO99zINjpQr8KLD0YlVmk10m3QwDEYXJXWrSrYg4X/csDHFjMMjW/4
TPcym3Q5sc7N5whIhz665g3kcAdfWI3XsKEzphMRNmM3ZKY5yRkOUocC7boNxc6GYBxQL6O/av6M
9CmxEs90ilpjHsyycq5Y2d+L5L3qQM7qexhed8j1NZ0wQCBKxOxHCZkUMyIXPZcYE+2ipjS00YEN
Y73ywe01zybd2wDQBuZdNbs5lVs757XqgEh01d70nfoiowZlRbTAjIWrKedJaSpUtF+d+A58WKIp
b/NrL0kxpZWsV9qALWQiHKDX9kn10Vi4wlgj9M137713w8kJHolzLvS3XDvW4YcoP4FWyOqhJEe+
/DrtpRioUkwaFsb8SBMKjXqwBjNA/9HQEgz8fT64bW1wZSChGLyd03msp36NHgxw/69FtDZPUOeZ
iBq9Jdwzhc0XCD/la8aHksaXoWSjrz0zyewhEY8iAu8KcwSrxTKCpOBlmA1yQgmQbeRQxAf1Z6Za
sMw0raOAKDXawI5HbtFHViDqC/nsvqf+YltfKWroZPJWs/nDMUJ0Jd8mRJW/QLu3rYBswcwtYBgL
ManB5RiGz7Bmak8kFNEG2V/fIp60UDuIzxqjQQE4RPwT8Z9kKlV8ZchAI5q5u5p+41LgCiAd8lWJ
z6KC6fUZoqqeTXjaNYzArmPeE1W+jDXAbOnLdsIRWj4742ENd96JHi8IK2PQcrFCIFe4yMzdoL76
xT0lSBf4UbQnAlZY5AjxBLL1JvEo346Mh9RgnbKZjS8iPncQtV5a7UMVtP+KG7AQTPiMgF/Y9HE6
DrWyXpvo2UZ9kYbeQrIJaKhCgxJ+tEqIiFLAEcNAqvJe4Khs2BaY8oN/hNAP65P1TDllhpyqRa51
vvT/S7ETtH6YzHVu7FYGru5b+4x+17SLZcAozoNkGyc1eyWIkcOX181owOSlYQ+sMVSgKUQwTCgi
C23++CNJBF6+GfJyE1fLOT+ERsRm446s4syoSokJUzkZxLDRZqQb8t6gRoNYfrFT+of+SM7NiISy
d/MdPscpdWEzzxW79uDfVPJVOV6s6OCHVwW8Hpr2dq/iXsTVY+Tb3IHb90iq3wncqwL2s2VMYYr7
/CVPi68KW4rPS86dgT8KyboQRNiHEyEbMnVK6HKjdNpEqIPQVWh0T4kKSj9EoW489Khc6t3F8HJX
F1fFeCikS+rat/DuVvot/E9W5ZOV/X/01AFOcIuyHSlUge6pGZ6F+ZlVp9b24R+ZBG3QHv7TOUHy
1zAj6u1PC04GiaTzY5ml/1T7odnf9bDXvHMBfMbeZwhhhM508V9SFe6ovcXxQYm2Je9v7a/0ULqW
jiZC/HUMv713WGdAYStvz3sZygPTBNZ2LGOaveociOLBd1/LfYXdMr2V8zUbPg36vlG/i+IzTRHZ
/vE7O+MhN248IeP0kXPNZuNPj5AvLb8A/SbxDYXhBBdTPRmyJqCbtGRtaw+PmjogJf2w1o2jZJHC
zL8RnIifKtdPhLO9ci5qy4zq6JVXq/3Jyk05SAy+9C0hJj5C47OJa5/NVFk8tMDmiXlk+fs4goPq
b2ZznSsEoaLFdXPsm+KSxenSCg6auHbmrWGGksAtvnYW6WY76Wr+KequGsX7uI9KerkTCen8u6Xc
9qAtpkvAfMTTbrr8rAqxMLlTk/iMoY19oqOyCzxXnF7VbQx+0vQp0g07zda4pui7adbN6aw1Wxx4
urZXSQsR0d5TR0y167J9D1XEjockvsh8Z3vXgMEbVLve21esKrtTUbpGDXxh15pXvUVkqT4m696j
XxDZCQp6RcsoBcOb+pxj2OGN98R7k+3q4piIz3A6qcPN4CBowwdfGcExgP+5dP5pjnkQE2I2bsz5
19HpRevsu2Ota8d3hiZg2EP/T+neGMuL8RhGLE5fCrAIlGS+frBY1mFeZIniYzhkdtnn90LciRdC
AHu2IixI+A6niwIWcl5a3C25bRgGGYcEr2/kFg7rCvPAbntsP1I28j2OHzrbWe9K3RivPfPMX1Tx
RXXuFqNYaTKizDjRkSYkF7N62NYpqGAOvQblPg1Q8W+HCUnkBrieDC4B8kUiIxz9HJly6alU4Wsu
OdbiNqrfAVp+379ayTdgh4RPNG/R5ZHlMhTUWpye3Y0g7CL7l8DXLH9jrr/0GPjhqkWxIAN7Kbw3
z9h0FRoUt8Sy5DyV6nv0n1P0bkm8qcrBSS90B8s1FUgA27jiLM3134K7RuLBGlDT1Dlanj5ahWy3
cv9pDuRDU+qRhoO2M09OY0BOPR1ozPohEM84eMu7d8t6FCMLmFWVrTADeeO+6Q5a8mWwnc/OfnA1
+W+Qss1AQWuPRndXuVeiHw7H2lxqPp6ERchaCoxecy6MIwOWmkkxBkJkpggSnikKSuldHRZotXeN
BPUT3A3tpnm/Kh9A/uAbUaZXo+UD/SuYlSFi5KPXEemCuW13BsJyn2/tRQ5733sa9a4QzMfyr9H/
adS12TP+Lo79cIqIi+m2UXSGZ0wDL/sNGXWYqzng43/z09Re6vboawet+qDHViF6RtG7An+TMsrQ
f7r2LVLXJapJ1hrOPsnZEG9D7Y3valL81NUWWd4gyRxNX3IkSARL4CQh1ZjhyVuI2UaAtROvJc7J
lLO4gw0JzhZS+8KC85xCD2MUuqQsLKS/iKRkVvVvfsDm4UHRMCs8RuY+E2uOttZ4K8gAQL9opn8V
a/yQjEk6wAVKFNA6vLJC7AhD9pWtajHtQpHKaSL7Xd194oNoJmZcO08cGB46uKoj/0Njxk0F/FL3
WIX5Mw3Gso3SBR01mapb2RI4qv8z5kAFapoebV8Mv1aVs8qeE9W2X2V2NRksFLsgus9tGi+2q77p
Un147pIx7FwYdShG7Yq8DA/11SFL/uk4kjrGvyHGQjO89+MH7V1O+RNdovSVoLbMc8tyNj2kPlvt
g4xvRvKvFaz31c/B+CnMnzL/KxH0ZwvRkyq4C/pfKx4WGFzn/rBVfufMw5Q+rKtuhvYOF6ymClEY
5gdXDKuM0b90FeEmXlKypJKtJ3dps/VqUGZrQaCPDbxqPUxkw1+b+CYlw+6PwDklbxW5C1AVVRh3
SOyo5LO/xLm1KH2LH25Rfvnev+ZwcADVzIxZSMaXgqlIyDLxwMu1LBeoASGUFk8chd0LD01QvvMM
JPpZwZiVv43M9ZKNZm7GjHDUe+gfbJjQ1CjVruIvSrJ0Vw8Da2x95Dqm/qjAjSPCJRsdMhmfTokj
gQ0N+6gXNnjQNzRSgsI1fxHZ94gBEefEaKNc2ZrkS6JOawpgH8pWH3FRcDAmfsEapeZC4JEZkcKH
9sfGKMaVMUboQZyvLp3eHUt7K9SKIRPLSm16Sq+bWYevkktAQ+Hcptlp5E9yat5ipm6hbRw7Hdto
L8EGRbta13lkc8QcP15lUkGMWzOGEecM6TaV5d4aqA2K/OChok8lW2IJTE9B9I0UYABVmSfVxbK9
y6Fo00Nr2rMbaxWomYl+x7pEtoFyjnwr/gj6vQhSQBNq2iaJN3pa74deP/RKjIfuZZKeO42FqzCk
dOwIhCEqygBCSPAxeLQoNmZAtAU4Wtem2azTjhCKqiC+2hTLortCINtMdnASnv9ay/a1GSBwOCMt
96FJbz5Q6e7ZONOpozhqAkACsbpqKU3bYtiV4ZeKYiAdqWvhO7XaOguTY0oke5mhTTERDhPqZnVn
j7Ne0Kyr3Q2DQGGfR3/YpIz2mgCICFKrkaWODgMoap5q/jrLd0NcMDGpcVmsvZQsERXtHlcjHLDx
PY4ynDvToUXDIQZMk83BmR5h4i+njGiknEQe8rxiY1yoRYMqedzW8XeHK4yRTUymBFa/DR+lmycY
VbzZGpf/+MCQaUcL7Cvxn8kwhExQqFYa8jp/HfOD0pyQWhrdEYg6RuKloSHsAlyvdKPrkF9mEfll
0hqaFGMFQkdbw7WMrKImb6YrgfLbK7KZOY/4oJnFatSN3gB6wisndrgEEDV9d1MV7H9twrlTW/0V
k1uXXpVqWuchSWWtf9DFuJN1e8OfOOXDAXnmQU1GHihxzrLmlQZ4bZBSh7MG1yikiIGcevgJeXRV
yfYrpfKejP1Naf4NMtz0tvkAr2vK8ar5yb4r/I1BjlaDsbdJ9ENpVHeljP4pCXFX1izvrfuD87CH
4ln2xPRa/XdUZ7dC8N2hLsXm38v20ivDqRfilFnTKYiRGHNKNgExe2zCHGu2CevjTw3fqSXZaNbg
qyuEDxkpSEmZPOuq4BBhbTEQyUBBI28OZLCBFh3JXOdcBTSx0mRJDmvZzsKPpmR1dAR09mRCsBJK
+kXSK+b+ZR/G9zFQ/xJdB/wVd6fa+RtEf+uk8ZobJiTabmkZ06Yn+Tsz+6WjDmccZqgiVGhjuoEQ
j/Ki40WnnclOARV0jgTUDOOlx3e6txTws/YnigecPOlT9w7AZdhumbMExoCMWTtENwl4Jcq7FpY3
Qm1gQuuH1C9vrYP5LDW0j3yMu712hrrPbVrmH34/VdiofwZl/B16glEQKG5LsHMHrkyHqbzD+DBp
25eqnMsNRDpJTjhbGcvw4HnTww5TshvG8JUARIRNivGSk+obNDjiek7QrCRgV2ffKrDlEEmzhkNz
M6pNRPWymApWNYZZ7YroQyekykFYD3iAvJZwI7VgY0zeTpfVthoh90JbQfLZFNFeo6VtE1Rf6E9S
ybpdprspMEk36qH1GRsLOoWjHjvSpjwd9x0MkoL1COoq3qG1rMNt3kfLqcBp31Sv6ohxPAoAn/gL
nCVbW+8Plg8rX1WWXmB9hkC5Ei9dhD3PGdm3al+vK6slMhOHcN3RhUWHkIZtDPMdWJ2rIMCdL/9q
srEkGwIZ6r002s3YYn1q1Z2I3oeOL7eoxHVqh081qMn5oNWOgrMqxE+JSDfbS89DWQhEuBxWZdJu
ZykAY/mWN425I9lrAOSH+Gn5LNcN9h1RdfGLateF089EQgLP+MUxrO3QclfOCDaLG9oollnXYVfC
G48aRqTTsVb4vM3pYATq3vS1fWtD9wih61Mg2Gz3jeirh3aVwFhKkakEIzW2BemnP7RFdCqjcNeD
nBwEklvQCFgHvWI8DgwbA7PZ6GPrKj60JjNfRxAC0sY50dXgz9r6Snma/7YDlNoVESnCPSuO8GS2
3rlhJ18N0yqRCkO+YVtHNRqhZjexApRMPUtQ+ETGu0CViCIV1qIBtZ/44qJVgHXOQb5LAtfTT8Qn
87+BsYX/0LUXLaeNZs7SnMgCrcAeheFPMaDPA3c+Or+1/l7NbWT6zJW17X0U6sM2X/HWiOA+hIIh
MEAL71Ax/67K75BxlB93DNkZbFmfTWUtE4YH4yXgHAtgTZZCWdiQOpxAwFllgQkpCxuwKnBQOBf8
s62z6znY/fCr1S8zvN70mKGoOwOXV5e9zZNN37k69As6aI2hvnTN/IIMJqMlyat1Bf7Mfvoctg2z
czbsNNhBS84hLBM9fG1wj1EVNSP69iPpWXjyqYMOAcETfsl4vwRBHLu18sUPIXsheJPZveDiKfDb
2sTsNguHS9KoHcTkh3R8tctVq24m2lkq34aEbaN6i8WGj6NOdop3Fv6zMv40HXn53TaepXGzdHpX
6L0qyl39poW/fN9TH+L1VwrW0rffYbrhO5pqNGMHN5xJcsccKGEZhEsQ/e3AtIzZvOUiG8cEo7Ii
juPTgMrLDKCPMyjIMDAoNmksbUHuHw+4o7xYLVxC/CgNFI7GhraONbsnVXdKPiKLCdIfvwgjIEdh
HLvTHh3oSI1rTB6V5J4zO5YdhpAQX1wPsrme/dEfNWGjGgUSl3U5z9qYCpvTtw4Is2CiRmSPQYyP
Ir/sGDEa+6LUR+LkVYvvKBg4luNlkFurhCCeivWcpSRkVDsr7zLoLORiZxOOLWY8NOG8uehKSVzg
KWKfMzTZ2vQSN2pm52zlWsyvZUe/MG6RfpCIxoKYbI4YB6/ufYBaJvUBJGwGpNjfgU0emLB7kY4W
qVn4FgEa2N6day//BSmXoso2DPKOwSjZ9AeWTg/e/sgNEbe1xGflG5G8KtrDi1J2FM80+qdqH6Kl
obh4w5ZsXceNOCqkdYrkV2ECB/J/jPEi0zO+E1aIFPJTAZU4/J7RbhqWtvY4tJeMHczI+ur/fptO
TqaffvjSi7cM2N9Et9TBQUjKt8zH9f1BGZXKX199tzR4Io+Yo1rc2o4tTIOn30ppkZCa92+WfbD5
GAKv3lvKb9IQJ/wWxK8TbTNBGZP+4OmQch8or+F092FTM0BJtGfM0sGfPvwc+yucarb6nDSLyDIX
XKjMzNk8Kx+EQSFGvwUp7iYFSsjHwFJWIuzjcXSeba66UyzwcN0rdDJV8m8gnaUTHLrhn5maLP5Y
fY8KRs6FYhBUxYy0SO7o4BsUL6b1FSW8tMkHokmeFUPZ9l9sQ7hH2sE6E7sLYvpl2CRLdnhubjnX
sUnW81epDcrVzCBrxMqn1phHb7UsNqaPhnGA8CU68mAhocaoTxHGaqtJC1ZMlTDLBNh4sP9p2cop
tK2jkDqInnewuFJFuxxNbxcwbfJ6Yz/Excpin1ooAM3IQbUcRpJG70ZcwT1EXCMaSALhn9WzDX8n
SvXY+/3rwDYuMXlYMD+nJHgOQbylZya9iCynTrKyvvkR5+VknEKj2AjkG4qHap4SwxaBK9XU5VWT
OZ65eUWt3JfrLLJWk0wQvojPIoR1Ug4Eh0O+k+uxN09+hVcrD9iAzAIIVjL+w4dqIWOEeox9e9Qf
lAfLwo9WTXkzg5hURlLtAjQ3oRtMbPmwK3smCjsEvgkNtKoq0AZjV+NXiAaecN3bl9k5lNkBCzTI
kVJxrcl541/toXsSKorn1FpMKqoADS6IBhGrjGFfE3MFKcQ0oMIBQkgBMk0aeuCBAxh5ZMLCKO9Z
tWHBKZIV3KJFDRfMnEfPTbnMKXGozYLmMJAAE2X9qQmnVYrKI4sg3/ls/zux7Jtx1ffeTmEChDZX
AJeq+HlDb29CEJ5m0q7laAP1ZMWuq+eWWdrkpStnUZFfYnjGSpHjanTIV6fLtoBU0uCszKLfjD22
FxQZjRO6HehIFalraGuIlyZcOEfLQrnO7jsH9eY3cl0yCWJkMcpHJKJdWsoNfUmr5ku7JfpNsT/q
2lmqDCap0/lDUAVfk2gzTPUukOR/LiblYNHQWZRVMcvHkRmIA/hHpZb0CU7/1zMJMlCc9LNF+U+J
39WCqVM8LHt8sbHNfgijohNih+u+S5g0xRkyrWQHp1uLfF5Rxy3CYva7RLQF8YddElD8FbLcH3GK
2u3ZaN8ttkS5t62ta2z+GMpXR88fq1Qz4rWKbxHeXcz5e1PErv4a+Ec/j9kSTh2vqT4VpnIPo2rL
fCZfxSRRZ3V4nFvDopiWDn6dgZCU/KoDlOncJDp3IBWS8FMb7pX4tpOj3v0zs80QvquKG+l3SYJn
to7VS1X9pHI7j93HvN+qdHK6coj6JQhzT7x5EIPLV7ONVynJKqL8idmZhQ2CO/lsxWE2Hfng0lGA
qvI761GEXx02GiYqQ8+YJSf+omnzlWMTuv4Z6OaiZ5QXs5vrzR919mZiYHKNtN2FCr65kILyzVEf
tSIW/B/Ae1gR5tpw0CxhSzBfywwPYrq3BNkLqONoAy3ok5QklsAhqNaEF5EUXhFhzBZs/jFpinnC
HllPOjQY88R7E4boz/WOnPWb7lzGCMY+xWUD7BsHIhsIpFiqlf627MaFXm8bjlAlNlnNh27CNrLD
a6ScaoHGr292fkUKSwTbwPcZ4MLdhxWZQ8aotGZZ4d8zBtZh1iPjPqydlv17vRbZtB4cfdUPKtrU
wS2K+qboXx7HtM3gFUx56PQL3YlQf9Vrp9TdzvKWuhe6ojGWXSzdrijRZH/pI20JXBzHOdXhw9OC
l8m5JLmNVN+G8jm4Fd4DVXocqjq+h+SnaTG8xbx8VnlDTR0IWt3oCfMhljo557FxYTSsjglv+Fxq
YPcgY693CE5BRVwiI2WTC24SVj3ZJDTWGTqXNBjXqcfQ3v/MkDtFyCp8411DK4zKqiT9bCrzzdg4
4FHM1RDDZ0JtEU7kO44Dge2I7zG7FiXZZiRqkNObaoi2MgzrbK5y1vAOx2OnMpluUKH8DVSgPalH
83kSwa0e2P3if5vX7FU3cgu/NWyIMsmaxZxW9egthqIm9g8jJS+uwWzRkjGZsHUOUbRoey3hUaa8
VhaBxj/gqqMVXcfhWxGhfsPIQXnXKPuuAyf0W7AhyzWMN+mf1lB6i8+pbQlP8pcozeaBauF2lf1i
0IFPA9F1Srgp7GnFnUUu0KGB222RNFr47aHq5V7WWCy0dh0SnDGmoEONQrDcYA+THLo4IAmq7bgE
pjPIuU+kIClTZ3PUdrnIjppdn0NeOB1xFdHr2WZ9SQzjOablsQAKNomzIWDD2DwaL1qJL2K+6M1E
caeWa6ZmVFINp6Rv10VLrlIiTr4T3MpOvM3OIz1E5KhF4V4mPBRqgS2EiHrtND8BItI23aj+kt99
9HIfnJncVOrIg9bA+LLArIUnS0C9y8tdP1mXyTh6TvA9xfnNYzCVKvU78zomzzkk/gakhNf+gmwM
mvqW5AYKCoBz/FRFjD/zYLBt2lPswFeKZl5AdfKJr04eTgtky0G3nDxSJ1rZ2KLiaHhr8xrMCdVK
/5EAbakVY5uM7MhRRCGrwlwYj27u12ctKBCpJ/WeB+jQCQudicGZhiTZFJ8CIcZsM1CqT9Vmd2X2
kG6nvSjiLYNUFFiI1p3qElr0miY32FhVx4pGNIzIsrOSj86oEGf4+m8tS9f0/XfDN9880V89dnGO
eicA4JrwJo0KqC2HedpLuNYszhVJ80jA60+PpqExmJIl1t4c8YFF8VqteNV5dTLF/D2g7MzEPXcQ
w4jx4SjEuQwabVMRJu/2FK2lQWVsGX+9n2/VpHRFH7pV712H3H7jx95iwz/pKKL8ErFgj3ZTSWDV
pRT7ltWfHQebXkspz8brtQprTh1Uvz6Gw6qAvIiUO9B/gprksIrcIFs5FIl0ZfEKw38pyYOIedgi
9px1WR9sqFh06vPWrLj6qMdHtmh6W+IlvurTcJkirGLY+ZQKFfmMNw0Ik0dAxDA+SoCdsKLsuOGE
Fh7zbvpACkd9Ph755qNN/FCxOyeMN1lbrkZS5FuTZm6ybzECClWLwLnGR3zUrgSoaGW31E/XOMsV
f/xoEClEgeGicWXRS668V90nxvitT/Slph3G2DmaDZO4lilxvvcmAsN7GKbQFS2wotaA8EfnWCz1
74lmTmDO8nr1r1KTlejNTdTp+zHWH4mvumZrbouCrScZrYD+UR64aejfRdOc0EH8+bmx1INm28CN
t3u34+vWEaEOoz1pgm2JUiRAmxWRLhZriTuZzXfQSLe3r0j8ll2ZnCpqmzA/jE7GgoiFB1NZmOVb
GyvXaPqMQ9NL3pFNUHqPcciUJQXJubcOwhFExoeAfwRNG9Mr1WopmcmSRhetD+lJRvXrkG+IkYUj
OXjKKc2AhOoIUr6lHDY6z++U4jQEvhGyNZZE48Zc9tmExGUSh7LHFteqCHnNPT7sd7O1/4Y/m2BT
TTKPMo5sRgX0CyZ8C0Oeq966jrN9szH/zdM1Lfb2GvuFMigv5WQfVE895eqIFXNcNwMgLotk7Ly7
zOKBkq6qVyaY0NlFZtD1MpBUhlRc3ao3oqgvfg+UAXO2cJLGpRl5qQEGCN8DUmhDZdTdBjSBGLs9
OOHWnpadId/zCiuox/4mj+sFMwmUb9NKnrIM2bWkXvUxJ+BbiQ10UU1xc1CqhSlqA7SF+ofZVe5A
5gG3Feu+yFrEst117KBh2IsxBlvjEHqOiyN22Ii33rUt6SKitl+W6XgYWAmR+P4sG3Li6r3M0o3p
1Ad96LaJDp2ZmWVnRocqQJrZEuYuj+WAR+8gAvRJGfur3iQgp9g2ClRfLh0lRPVjMcdvtAV56im+
vpxLkMyDgnVB0zYn7y1BsBiNP22RusXoLEDJ6UOzSafcjdFOjaFB1JWELaCDmdAWXWW5qtq5Bfj1
3OSDT9l1efVaNRC/5MMyhcCfDmuayW1N6m7DjN8i5rumI8eHeSgJplLpykoMC3n8aYNOrDEAgTGV
X6WE4v6hRDmdFNoIgSLZD5Z8xG6YWEz/0qU3GydR/JV1A27hcyCbwVsSPe/g12ug1I5gxuequ2Cw
SXJUTyNqMlUwZ+ICrrqQOYk+S9YQYZfPpkKVhXwrpKnVSWfNQhwbBWzHiTEYm/kQg62gOUrJr54C
HNRd5L7bOlwdlQu7cWDelFgHka8ikqRmIDLlp6sOGYtuGXyN0Xc9fXTziCgFY2hh9IHnx6/5zJR2
mVPkcnXh0svZN+au1LF1WnuVNVRYSeYzDNxVE3X2XQuDjSJeNYukvipsoGlTIAa6IGWn1ch9Tuew
QSIa8nbCh+DQgQkD1lehFN02q3H0OSEyILMFYm3B2h/yD7uSwdLQqdeD93SyvvWo+UxAwiyFGi7t
CcNvo5X8/Mj/0rWI0isT57Ai48eWMYpSCf+kV3i1gI+0GDFHbWivVgnkLJUMa3JAcyW/Qh6blIE2
guxMjSHRpMVJlM2lhgTplyGi3Taz3aY5KB5XmGYMcmGnqDwVAlW7ad6qJHzJAgNeyhTKws2IH9ET
oW1CcCdOWXCqCUTfMkaHGRlZxL6YsnMwRbCxuHxIQ6WYhPDr+TFxi0irBqu3GW3Hy9r26kOOuVCz
DZI7sTIrtvFd9jao1oEgRy+5C5vMCiVuf4D2LbvEcmOhraSGWZkB00LSIGQhsgHr1+pmOEgYHniS
ZgqyBdC28DZaAI+L+hdrM5n00kEMG341dnaOC+UeGyagHZ+ePz8EfXOIzHKT9AVVtIWQoJ7Gg8S/
FSTdljdWuFFKzWMMF9nYtyjzIHRoXgeKLro5QfBqi3QVp3j1J0unVW9U1iWIA/D8A5pECNgryBmE
JCxumNGjBA+EFvwQP7S3Pp5mTeDYKBt5TGNwWA0oe5XAjV5jbK2ZAarA+X+yLGJlagMo8AfuEBVR
rxnJXdWyVg2KmzaYf7r1SiIHcEbFJPrHv0wq3PHIeu+IsdUs6P688ujWaCk8puE5pEQmsEnO15kB
GU0P+JL45V2PCmwo/3F2Zs1tI2m6/isddT3oATKRyMSJqb4wSZHabFm2bMk3CFmSse87fv154O4z
Y9E60lRHOKLKIZlJJHL5lndR097N2FyyHc8tPci9X5zHXZKf532wN5oycq7JscLMHg9THl7UFdIr
cRwAG98a7s3NFKLzmdiI4hcZhmBLlp04c4TQRywRfg+GXdfAUzRUqjdydvt9wy6qV8cj1XwPe53u
wmhZMej5IVWreg3qj5NYlu28wNH0VpQTvlxOH48nXWFNO1NNj2OdP3QCSw7PaUnRqeILyvR2ctPg
+n2aLQZDrkw+BchS1h7N6j6gZyvb/MyuAYlp6oe1qS+dtKap3qOGG6cIdKW6Qy0MJoWhIbCRXwih
H8OuhMGSLsAbnPtiBKI9VtukoPbWhOqhrapx1yAJaSumqUdfa0SpxFnwXMyxp2jzTKB7k4Id9em/
e8kd7OTPi+4FRPWc/AkjNHuhzT07wZ0CCFAu4UOTg2hNJU51CeBtP89vqyHxDjIOLoqSRpqHeFY9
I7zYaO8Q0GLZDgUJnXTdTzYKc/T69g7eopVGWJ8y2nKoOvsJ5MaSfa4XgENziPziFC+SeHh5b0Zq
Ou0wwq51iIWwFMrje5Wh0ToGnweBZm5Ee9MpAVkOTribIkw9LPa923nfEzGcJw1OBMWisFKEOCHq
H2MQ/Jgd6gETcUFcAZ6rU9JSkANFGKOVrN+3pFpbbQPH9+1vAdWeaQLSkwixdecVTS0gLsfSP6sl
cueOpe98dPMGFGla91NqSCakCp44a3IuLAoV7bWCa+IM86MjawtpE+wFUc0SGqkILrAssBc6Ihkx
iX8ztuyMYvqWeNCMkwVfWMfVl2X1OaU85SWDA+Sb1+Fqyn/WviQqfme0t5FliBC/jbWw1WCy5lhF
cBFCU5MoyplVi20pc1o+2Xg7+PVOIWYV5BYJG9jpPhRENmUH93aowFS0NdHCtZ+W59pF6LrFhjtJ
Y6RsBtCzQanBIo0nU+HS0JwThCcWeTEZ1C1EFX1Q7l0skQMIAiRHgxXXbbCNQCEhQYracZmNGgUM
rafrTlYX0hX2tl4wM6W71WpUbAQtYEPSn2X1V9q0H3JTIgocWKcCSW2/d89LZpyTk5pTmwWfBhYP
mp+osloSBodq6+2it1NABO9Z9M+K+FJY7oKlysf650zUbrITjTxLe+pGbYNZWt8B8lDWVQ2sLiPs
on4KZ6HPoXdN5DbaqB486HVNjSEDPAOFrcfoRcE9HGu472sklHbqi98C7vSHUyes4J0Cf29Cql5O
011nDmSfVhCs5M2CJhNyPYCuHLe8c6OQLtoUQqpLY9KoBtUvTIfmpTuVcSu3hcXJXsOqU3OAIzal
F6sAejOab0kLSHGyC1r1yq3BgFwOC4YgwviU5S0U54AghwMsRBu17nUeMaHfeqDAWq+5bsH7oLNE
Z8n1y9siaOiCSQp00VWj7SeaA59M02Cw6J9g7Qt43x9z8KCw6DyP0107IAcDHR5iOjlliw9ZmmPt
EDf9GfsSsmIEIa1dFXUmgQoGuoBzUoBuHnyzBQFwk9ndhdMpZIuwBOGsPnMB/5Ks3RZsU7pj6SaK
8fqoWrvZ2TY2w138qAZcC2ZRk/Mhx0v3rd401ItrSx3YcXTKJpZ6MCFDPtD3z5KQtgOEJlFauzLV
/Nx1wPCBe6tn7Iz85gFYLZXVFh3HFKXcqEy/DIIqreXBMVTkTzoMgPRSGxrYPtRort2syLYD5FcC
8HIzjhCL/KQP6UY4n5ARLXVsb1TjZxgUU1cs8KYFsQiSOqFQX4sKe0vHR0BiGXZwDOcgt7dd/6iK
gCDQHW4Vp1TdomPT0+dRjfupAOQ/yAKh8nnwdnNXooVgPoaTXg3GF9QGBrrVGZCNqLVvE0lk5Dpj
ChAaZF4Popa4e9mJoruFOJe6CaoPXvhRVq3LQQZ8KY30udfT/Q1ojfVL2mxYpJCyh/eJTUlbKAVv
WyhktrIzbBggG9LQGqz2chLqMVjoPwzqyZpbm37rRPU/o0zmeupQZaf5iIJ81z5UFgCVxV819slU
evsW8OtCH1D52d7yzFcCBlTjYlaim2OWa8U3Tjr7FPeAM82V/z5uPmZ2vXqAIAwV9fCGxmH6XKE9
4KZ0umGRYzskkmVzvXRpBuczgEboAqNVcXSjjAwPnqRmGQ++t0/ajKbWAAfCr93TgCv1wkI1LsuT
O1moq7mxsbuuH6OWK9NKBZ/RfY/LSrHSFlRH4puqcOaLprgKy4C3YVOn6Se01bRBUYqUdQhLyFUi
xCITmoQd0xBZiph6IFKYUxli64uugDPXHAfYZpqFAlvano/CvWmDHCEeF25vXNjFGiuybujAJ31b
wV+c4KTP5TedrCaMOX0GAYcCxV3K6XZ4LUX1lb7L7BHOWQk6PEOjKCgGHzMjA1gDzmcRUO+s0+l9
NBhsZQLp7oYxvUybjrKViT+IdIKLRdwVxvQdsqZFPKPvMYKhPl3Z3/CiiDelJyr25QSramweIS+C
jl2gGtmB3KU66s6CzPtYdd19OaRU2kDv7VtgDUPvkZVN3pXWQIjHsoQWRRriZ8bZBz0RnE21reJQ
d0s8fLskXGsbFuarnVmvUYTvJj/+ovroUctuPrGbiyWFItQTKL/zaDCT4SA01Sl2JMWAvCeZbLpL
a6k+TJaG3SpTsxUJhmwB6iItGWIS5NSIRkhNsqXCkPpgcOczT3Y49jg+9RZjf0htAngZordakEA3
GehIyIFBXNDaC/sDbjjbVFoouTjkvb3AVnlMNhUw7Y0zye+T7GmTQjTwF9JMK5G7qh3OkGu/F5EP
0bqhBZUW6KzZXChQh1xJ+tmtULgG7wE3rGzEA73PgQu+O47MO9MaKIHVkm+FtSv0fDtE3606vyus
+q5LKBYEPkyWMm5vTRRCbut4/WHr3jjqc1Kg7o3aK3aBmvNo7HZOKn4shK5sY26ExGo2EW6n3YSG
YdpJHyhNvs/i8pC3LUqHsAygfpYWHDjbd05mvKShPL5rI9Q3gstqbNBtRZtz/flYEiYCM8S042Jc
jfE6l0p5CjBvi7R04KPm21bWabIiLaIVmxwFsHXUGl8vVJWrleDet+03LNcfNBgmezHnzpBtx141
4NUIRiivbPsBC0tTEiHPo/NpCmmQ4+JO7eDBVcZBXItvl/vfvXzClnDGlDKKgQBRkEQXA2vbeA15
qSPSZMJ3QDsfWiO/gaT8Xi31J8/uTxLqS5ts/GjJYUVHtkgDll+LCQmDiL5WGy7ABrI1D5wgSEsH
v+4OzZS42/cIN4AuaUfkJvMEJok3nvghWh5zbGEb3tOA1Ugt9eICJ7cRico6IfWLBlJoEdEubpMO
tTUHqIl7KpJKw0Qp8l1hMb06gdecGvfgWNwi4ygm3GfDg+kNgGtbwpMy5mSpYMYB+rqd8uJ7VFJv
WhqaJEAmv5qyhXLm7q0pwezT+LQ8qDnGRXD4+XtdHO6web4uc/uzDMVnOhgPENTPe0VkLSRpYV78
zJIOUVQwzfQih9XfXaBRaSc/wt770NafEgoFCNSwyOZluK2t5amQoGJsKIpBejON5D5u092UEkZ3
QVjWLvSC0o+idnEHzL6VODuautz6C5oABRWCPldgSny171CUzfn0d946srRQh7K5TWa6IZhjLBSL
VqWVNN1WjkV+K8a9sbAZkBIKXuKDObBtTiv+FfWq723kPuSgWeM4uo1yH+XaT2qEx+l6mbf1FbC7
MoY9WQEz5OKi+Uuzk6Og6U24raP2mwe9rIjgD9cSWGbkDQ9jZd20fhLty699kEx4r13ABbj3ooUU
s0WkpaZtEJWUoMJoRFPRT59w8RArakbE5D7U0L+Qsx5SAJBAnFKX8G/T91A7EdA4d4ch3CHwiiyQ
djGIt0ucey+gEz4NXfQxdu2zLu0hdxPAlAq1AtG3LkxkQEPp5Ie73ONqiXadh+ulhoxQBf6h9klc
qtHkO6W4uPW6pDr1Gd7uBxGM7TYfeGe+6W7kAIBs0Q+2pQTdLRTHOavU/K0L4ZIq6HqbsGNIbp8M
Kaj8vUxJLufeyc/rsbvN/Zs8dM/Sothk4NRmL+G2mzLKgJDCS3qgWVHOu6UmE8+m6kff6FsnPDSB
vOIbnachBMXJA9iGQjH16/iknCdCj54SzZg6TxI30qCjv7f45Vnsz2sVEjk0a9AHqQFHpSOq6QvB
YC/DaasDgmQ5EGxHYUA/atrW6Jq62rttRhc1VemWW26kifa+oI/J1UVfjzO3HeaN5CtRHw7DHVb0
n5VNEZNe502Img9WKDN9jhXJp7LbzlAcaaZypD/d+Jt8iFnx3Wxta3L2pXIC4Avjo7A465qQZGha
5oNXIfnYaFZbX5H5ux4tzj46VxmxxxSb+l1oZxVPv0ZgzkkVWV9snziwiCpSGUceOjWuKh2gOgLs
aWjNJBsqyzCXnfLH0gDmyHOHZF61n70UOBGAgUM5yUufQx3GJDNTB8ycJzOofvluwb4FCdERhc7K
UDjPkPHJqYjWdWz2FRqYUwVzKlMnE2oOMrKvChegeBVY6CVNmFX2HTopFVqylU3vpVPzbmpwiyUW
dOJip6MqAFj4LWtvFkXYn6YSxpxA9EBCWYUNyl5T9FCLHFH9FhWNoikBLLCnK7c8cyZMnrsQ7JHV
6lNS622Ysxwzl1rImKBXFIVUjMaObhGlODgRq+RbaAAwFvP4xQitzyqSfZ1Qn6ZEniwgXT2o9G1f
JJftYF13nGP7dKrvZU27zdF8rvL68nyind8mkvdll0Sszvwp1GV56k/6vO7LFWD9oShtfRbTwNyo
0jmfI86qKgqbA/HhwWrwhA4Lirx2YJEq4AKVhajTqtnVJ0vL8SWz6c63wbZ6uo7e+aUxFPChoQH8
3amE7REL1I7LHu2OkZVJy8v+gN5Bsp0KCGeNj4VFOT4uFaFeF9RXvQWpKaWtWRq8HkvsZooUPF7c
d+2Z26uPZh7KTwVgNJr4PS2s9+Q6KOvbyCEHESyPbs+JP+/sAlOxpbqjtkWYJQ01G0L0eYHmaWfw
GbnwsS5s3oG44Y1WnyhDGfJZc6cC572a+VeRckiUG70pASlsoM8cKEnCaD0ZIkwzJrvugZVQLFqq
CRyXwtUyJUGfougglIdAn2PftZG0QBb0Z0vQPBUrdiE51QmZZpEh9avjVahzJEqS74JSEM3MAaoE
1bAL2JUyPU09/m4EWuJocjQ78PycX3iJ1qn71QGp2VtsMztWM/3a/gf1nAUMF7KPHLUFoGg/v+jw
1jWjc5JX5aHL5eNSLtgC5pzwvrULU31t57i4uNMq1RjZD2OHUFI5ysvRAe7rFE9BWI2baUIfWUI6
FAg9Kiem8TMDho3IiGunzPC6rfaVMkBj05amZxGfZ8iAIKMMo6bS+rNSZb1P3WmLTkl4aImQAYz4
P1J22m4J72TSFIdwSNevTJpMqvWxCiWt0dFN9mUn8QfH4AFolyW2bZTjUyut/CA9wG51N2WbCgE2
Q9kYZ19C5dk8QKwqBgfVHJM9sKqQCFsGzv5i2cyhi/i8ggQXku054wjivs3Z9C2HS9OC4GdnYwU0
wPeYSJgtNYG0JVlBwxqMW5Aj3ZFSTXlnGmIYWcwYAkRpC+27OgnS7pvdkxvFQ/RliYbmEGPLpaid
tJoibRxUlzk8uqgGJhsuwArmeR43Y41jTmp9ziaqN6at5YG7h36gU+xCrMObPFkuY9eBNR8uZ+i9
7GBT4Ita+A+J+TLVKFB7NtiNKkyvwnj4nM8GFatS0H4BzVtozqWlWOGZWX5fOc3lENORcXKWTS0S
5FCKj1EGpl34K5U+kjedl+wnOX/pC+8hd8iXghREpjvRs0eLqcesZkxYmPRA8gXZOkUzNwIyAPrp
hx2glJ5LHFg0kA7fn1aqXR9vExp1+9C/48jsNg6pF1QailN9kW5809ypiftbKo761vFuo852zmsN
Hk+0IOZjcc9ddTK5CHgqFw2BNKrAUgGZy6zorg6JvNLhRJq23Jb+dlTAJz3S2LIh0MYc13CT+SP2
NxHqWyHiilZDvyAyiLevdwuMmBOXNj5OqOdx1s+HhSxsw2+fqgIQZs55graH+gEMMRsQYhkLkOBT
B355vqm9oN8n7NV3pq9PUxVQC/TJfmFLXhXau3Eyr9upJaXnGLm7KEQ3prcwX9UA17twSXY++hxT
FCD/6Ll098L+Os1AoULBmMoZVUz9OElKsK1fnjQK0sYcBp+nSOG0lHHRuH30VIlWUa+0zsYwwIY+
gSCDrWHUBNzWM8WPdMJ6UxBZo1ZPKtf0lB39a5GTlgZdxuxHIH0Gb6739XQR+HrkRreRwHcNRmy5
2fX12sVrsmA/LxTO5gJOhUnz+hDYu6GcL2cfTl9ZuKee6MdThE4+DPaXbilwQR8KgPglFwhkLEoA
ujxBKkhV7KgGo84WcyokDx4mBGzrrP5BgzHZydA6qFGgAexTWyUfcg/kDjCzKRbHsfqoW5QXKkgA
8OvBU84fIrf2zkBRDqfL3DwloD7QMs2s7TyS20XODRXYBoRlx4lALDx0Ci9DexvMMY4XXrSrxg78
Oj7E0tIBv5NdLWU3nMQguzXCTZ3PfAIew9JiLHYycr7mUVXs6Dpa2vMx8muvJyzWWhRmcMXAGVuD
Ql2y7ikm6jlz9PDRwqVj22T+bRoE38O2SS5kh1dEqKPgNLYqFFAAymUuhmjw6UDxlZzwkaD26Tnh
yZKVlIYGEvQ2ewC7gDypEMg3uFN98Iz/mI7eacJ25FxqP4x41fR2hpynBY6eFofe9v557jKGMOo8
MqiaqDmWdBg1okeWjfzb0li7KE8/m1kgVj8jSV1GD80ArK9IB2TH2O2ZrXxExKdTrzmP3DG8mhbY
2QvRLEC8jHsKn6Awpd8cwoTJy+KDO9r5doooXAbwAc6aqYM/yA0mqGRB5ZsRTQC9NqKRsNcDot5d
5R60GfKtAsGVueg/CBEgOlRQpKY24WlUWr2qgVRKQxRGVHrnOQQRbi/Grafb6UTm5W3zEC/+PpRw
WFpYusNQ7fL5evHjeGcAlm8Fs2lSNBXCGL+4sIi3SwV8iQv5nn1/j3FYSlQ9Pc2ui3+TBT9oob/s
O1Z1EVkEqRaKECkNoFQs74tGb7uHJlPyRHntZzcpLhb4nUtPax06E/1BnMXc7w400Z1pU1S5rel6
Xi5NS75Y1gvidxlgpgm8tYMAYxk68pNPVu9GmDqoRF2kPQlm7I6XnYUirlwh2bMCRk1a2eHxTKzY
A2mjhKnFZtUNscRjvla2Ieohs5N9T2CDA3ZAjo6Lf0UegxSNwGb6HVWYIgF+1XrSO5BpRD7sLr+t
lzNO+UOiaalSH6UipoqPrZCX9SIJP0eQGGsOk4HAhCJHKl/WYtlGaKm6znQF9+rOVbrkDIzglqsK
5bsGzOCItrvPxJTtcJoHzsyevsp6IO+LBYGmC1x0UwNg6h1ipitMzE6aALHA6aROvQ4AaXQGxhU5
56CkoO4YWANjg9w7CG4/xKzHBfLeB8xb7qQFTPkGzdDEQXoRJcFUcTyAmMOMJi7bk6Th+BiXlsqE
yTkuAvqf8OxOZAN+qq6peHYRgSjatAA/SaOracQ/EJSYdppwP1fdTVqj0ATdc9jmDf83tuKmoW8S
tW2xG3Tx3kIwbtskuxqI2hZYdQzYguso9vP2wo5O8B8OLwbUpTm5GhCNPSppDaUdK95XIaeP7+Xj
IYm6D+6gOaYKD+SkZz4HYQ6IvaM00tfItszNdJEKvRw8m+YuTGTr3R9/+89//Nd/Pkz/J3wqr8qM
RmPR/uO/+PsDZMImDoEdPv/rPz6XOX9+/pv//p2jX7mMH5qyLX90r/7W/ql8f58/tce/tH6b//5k
Rv/Xt9ved/fP/rLjJunmj/0T8lVPbZ91P78Fz7H+5v/2h397+vkpn+fq6c8/HtbsYv20MC6LP/71
o9PHP/8Qrv9zov45T+vn/+uH6wP8+ceXp+Jp6Z+y+9/+zdN92/35h6X8vxubyEV7yvcd4dh83Pj0
80da/h3xQ0V7W2mQDEarP/7GnddFf/7hqL97mjQHGXEF65Ru4R9/a8t+/ZH9d8/V0vd9z/FdI31X
mz/+3+M/e43/81r/VvQA3eKia//8gzGqf77s9emU8pThQ4j3FdVNqX2Xnz/cX8dFyC87/9Hn7iD6
blCYTZX517j2O8Qnq/FRa/j9v8zMv4b+dSh9PJS3pjVS2zyOEL5zNFQYKluVUWBQ6MtIQbrmscOa
e1b5Ze2mC6lsd/r6gOsHPns2T3jK0742rutK3/aeP1sigiIPoPKDrOywG0zDEALUgFrzXx1GamNr
2zXGc3lC5/kws5oy6IdobnqC/Z8g9hjVmEK+Psj6XX99Fq3Bq/isFtfT0jhmfY+/vKcQVL5dJGgv
+5ATF4g3PgqpvffFm7+/PtDxgjge6GjS3DyfRksTBjsKAfD2fkSnzpvDfx4nz06TX9fCS49Dx9uB
R+94Rh4/jq6ofHXhCIYS7Fhjf3Xcb2DCUSS+/etPY7Rkw9ieFL4nn0/bUDljny2di7W8L6lKZ2a8
q8lm+50FC//b64MJ8cJL8gVgBuNp9NfN0Uqoyyg2KKpS5rmhPtlcBDffcKTALJVO74/qB2bJm+R9
t9uJkwQrG2hHm9e/AKfC0SIxyvVsx/Zslj3z+vxpOdPRS821pA0hawTW1PsKketJImZZ02zsLFQM
pmW6e33U421G848DzpGSJerats8J9+vSdFs9l7KecDaUxS5YrCvRLW8M8fuiZAgphOcolj553PMh
0iD1xmqQEhxV3OzmxD1tqkDviqG9ev1ZXhrIMzbddulLJeTRNhuKasHjMVeQsZA41m2QjBTaVPeJ
xkD+xk77fQ8Y5Rk6FwCBkFHVR6tF1EPbunT5sKGL2g/0IgA+zTq6shZnpuQ/D2+cv2+Nt67eX46Q
wujKjYhtmEQIhkiqrtJu4XboYkouQpy/PpMvjubb0vGko3jCo5m04jgZ5LTAr+3pciEiBZnpYPXL
ftD1p9eHevGl/TLU0eoQJZqmk9QcwLSj6PYRKOIejEes2aXxnD2+PtpLy937ZbSj5e65Aq3NyZWb
UONwlkQt4PuZNuLro7z0TBoJD+FCoVOue/SyFDW7zC3ZymUswK51YwUdVVfj+NDofn76NwYT3Cye
raQLNPD5yvCmwYDcQHto8PL+pDS0vPIWXcEY0MbrIx3HAOtZoYl61pjDJR46OqEiqw1D4/ogEcce
BLkfW3tJQjQqsNpFHyK51O1eH3F9Hc8vznVE4zo+4dI65vNnKwbtm14k6CpZ2feA3MMIKwHah1KS
LLh8khglN+nga+FW6o3I4MWX6HJiKV8I6pvrbPyy47pOOO4U4DIz2bTSWnXqODSEjXljUl/aagRw
hFTGZ/mJo2Gwb3D9KQT5HlPBdEW3t/OLFs3h2ly/PpdvDbTeP788jy2TICkiAySv8y7dIl9pXvg5
AvVx/OKN9/bCXeZxhQoiXCSRqO89H8udVFYSnKIwlD/O+VeJRktCt5YiwK1Rp3H3xsH/wq5+NtzR
o1n4JlFb9ZGZRlkzn+Z7O6Tr9fr0/b74feFxFPoEpWw2tX6HX6YP3K031AkqI04f5GsPLADRWPpa
kTXWvel3HYWY9sQbs/j+9ZF/ezpm0JCESNpA7HJhPx95clJqlRQHt5P9SYNdATO8/esj8HTEWMT3
jv4ZGv3ybAazRSdyGUG0D2FxN9Q3r3/+b0uPJ/BJojh5aQMbeTR36OPaVd8Ls0lqvNqyFYNcuuxq
n2LNiaHC88by+23rruNxJ3MYOVrZx+dvkpThIGm9AKgQJxwP5yU03yn/V1r9/42DfyY9z46nn+Ow
0BWhDU92dDx1eRnlU+y6W/sMNwVaJAuIVqwnIZy8gwQOq7eMd82+fyMWeOHxCNVcew1AGFcfXWJg
eMKqtgDXFpXIqIl7ABop5SokgLsIaY/XX54jWF+/PiWSF4TE4OyVVATiztH6E5lVc+wFFlYIwxZW
41m6p0/3Ltw0+/Fg3nh1x0uFwXyxXtA2uZggIH6+2BN/Ihlwa8zlG/E4Nu69W5UttUyLULimOvLG
s/12UBnm8X+m0hw9WzsXDhAVnCWii9Ul3PrqHIIt0nkBMj7vlg0Km9vi0o0gRb2jKtO8dai8+CYd
V1IVMB7B5Dr1v2y8ERkHFP7hOrTgHrsYQVQ3DYE3wE99/UFfOEPIQAUpG1oWgnrB84HqCimggmrC
JkOhxl7mbwAv34gZfzsgKZUYud7U6CdJ8LzPh1iCmUA0IVurOxh4cxIi8NQs0UXkq5aWC5g0qlvt
Gy/whQlUHCrKeJQmOGGOnisEBBtqKrabOVvhNI920ldXsczCj6/P3+/jUOQhBSUSWB/yuBoxzqaD
3EBqoW0fHyrYN7S/kvaibcDIvD7U76+KoYjlmEQhCH2OLrNmbPIwXQCBTjk2aAVF60M3Ce+NffbS
A4HlJeYg7aOCdLTPvCphlQSYmCDLgWLlLQKGK7rr9Ud5YRA2MXpv3F1rIHz0KNSXHT/HhHsjlyY9
XWpzg5mIf8B06svrA/0+Z6SWkqQZCIoD0fnoafqxku5SgC1q0nH+svRZfGb3hfOX34xiedschq7n
c18ejZISHneGlhwQ7uEQpOGlssxfPtqVsNc7mN3KuaCP1rM3WWNsOaSVXDYYcyd5v4oXdDXQgE4F
cPVfn7eXznaOW9Irj+ycIuLRpi2otutJEKipfF4uOl9a3+rYsz9WfEk6r2EJbBe0UO2ICOBklSCo
nPeHdMkQ+Y2JV974PusMHl01fB3uGgJuoo7jeN+h8R6kDfC5RtPgKGDt5fFBo/0k5fvXn/z3pblO
tOs5DguT7Xo00T1dIlUbwjm/g6MWxwBb9kHniPEmrpSbvrFyjs/GdZsp3uf6H4JiLY7OxiFt0gHV
LEQdPorhe9V+H/BVwihltyTp5etPdjwWN6hkuxnt8EopJB0FJUPn0A3UJa4iSSO33dBWX6LWyq/b
wBXnOi+STyiV2jevD3q8AY8HPXpA+szzCGcF8Y0o/Z65I4YksO5O//Ig3Fxr+Zw9SFZ2tFhNrkSK
xAPqiMVwZSyYTyLfvT7E8bLgOZQHv4s/lPa5y56/KKUHSjkDl9jQCfScwMXu2wo/m8Hgxfz6UC+s
dVIJ5bHzPK7M47CqsukmdCFPg4DgaenCIeig4oGx7Q/Jcvb6WC8+FpuK4rNDHe74tC+XutW5EQTE
ka8PprWDXW6QBzVR2Zz8O0Otz0MhE/zB8UpwpzU2QFzWEllMJc4r47M0GJflME0if2NFvDCHLHBP
C+MoRaR/dMFUbV/HIyDJTUViOZ6Cpfpq4P4n9fDGy3phAn8d6Phl8Rgc2KXNBTMtGotfOyCbGes4
cHCSSZK3asEvPJfSwpZsZG5PyovPl2Ee+1FllfZqhhEBh0UiddpXYom2akQsxTKj/8YB9cL+pdBC
ZE0as+aBRxPZlFlY5xV1sbkEeXGFkKset9rUgfPGBnvhdAKyRMaEEIBcC4zPnywbZ52hZsPpNMOD
mroJea7pdK4GWOjizvur7R32M0e8cqnorzHV8XCyHTyjBsynUDsBww7+Qf719W4IqqXNm5KO6x9d
JMCQ7LpJqW4X5bT35/7ata9bpH/+8q4iU5G2Eg7lMAKd59MGIGUq6SNj/VvA3n03JHL8VE1xeCZX
JZ/XxzouujFnZt27kgtSU08/PgNLFc26YM7AC5/2++EwntSnb2ex61c+uusZRjsc6LQHfsv0+qCl
I1ZnMCCdAuam6RvgbrE1pP3XbgVCX6RZP83QCEmRptM+zpL6jQf9WRo9/goQAiSYGiJhTsbns0qM
k2SiSSijn+RfzN47Uw9Iyt0KPFvzb8FWPELZwE6tBObwrtglZwWiQn894qF6sPYgORV5t8cv1gI3
XlTsh9ybt1Y6IJuY2xE+XOtVEKDG8Pq7feFgWRNN7lBJLcmXR8OBJqnUULJaHReAuDdeBktzHqRA
JSqvSrevD/bzVDye318qB8fHc+3bGTL6FHpsyJZ0K8LoQ5Hg1QTm+ZA5+aXXo7gN9hk/PMBOrw/+
wkHzbHkdFUlM4pmmSEOwS0xsNT85MGGL/JMhyRmAJ70+2AvXA01kTScIDjONZPl8IZWzPUuHAGjj
QEeRkN9EghYqAMPXh3lxZ/4yzNHODMCwzfDJmcj3wZlzaNiZPTvz34izDB1QQRBJEkj39fnTjH2Y
QBiDV2A1c/m+1PC/nVhZbxycL74gqsO8X/JQNsHzUUzIVq88Oo9pnJXbpQdnWiK3DyHiBN0rLD+q
Zf/69L34ln4ZUTwf0W7qKWvKXAI27pHcHDlnr0p4APfu3IRvVEN+NkOO1z65r60p35AwHp8ts0AB
vkL6cON+E2cwN2DwvrM+lF/y9+kB94bddFaCEbsQ/aY/LT9kl/O+/VDszRu74KVHdqSiEu9ynJvj
ez1odB5OPU0Mr4rNZVRE97mj+53KPeeNtOPFkbQE2OLQ8KLI9HxyKS7l7QBMBKGa5BMiDBe+CyKu
nr039sBL40hNiVABEDHCPxoHpIy07AXEfzHIM5DcBSRLlE7eWJxvjXK001qJp6LSqEOnIrqCY/sB
tfaDQfjk9RX54ipxqSpIaQtK/MeNEq2o4OqSG6jdxdfVhb1BkPaAzuE7cSZPEIc5Qc7HBdK9K+4h
Sh/ar9Eu/QSR8fWv8dJW/PUePDq+ljBOp8xjThOiwJ1wEPBByCj8VvRZ+K0Ch8eBZrq3Sr3rHD7b
IaQIPqXPn1GuQ1/l+YrxUiDwpujhAkd4CVLKDzfgVt/Y8y8OojXyrDarhUvv+SBVUMdRF5Mh1H59
C5B/dfyUf30M4F4rSgksAPzxo0s1coNKFTXBmR1+NPW0cZxs+/oL+m05OjYdBluQVVGF/C1XjCx3
0pr6ExYE48YNf5TiApL0G2fFOhVH78NZSyGcE4Zi52+1VOpnflaN6/EIzwEX0q+DV9+1aJ7sGtd6
q/T9+4txNLATktEVe6WPK6qDbSq365i0pPzgRPBQPe+N5/m9uEUdjSIIc0bAA1ju6KhQlh34eVKv
4d1y4uCRDXsxvBxPxEm3H7+X319/R79P3zoa96WmbEQffn3g/0vZeTTJjWth9hcxgt5sadKWN5JK
G4ZMi957/vo51HszXcnKKcbb9EYdhQQBXFxc8513sfygU1PiLAjzaImJCEUxW/UPyzeTp9KKaSfp
QuN/3nak6ixpyRswKpW9lwMKUhOFAQ2qzkC8QGjaL2aydUd/3HcSrzT+PtEklVfUaoghUMWuMXEX
4a0eDFEOj9NMA2osSdKGCfqQS7NYrPdDrQ5RV0aBpc257gC7vVF23eN4LrsvzQ5JCRsJZggwlH53
u/9pzXjkaNxUsqFhgLm0zNWa0TUizk0XUF8QK9P9QBr56CeC7+ryJP9UzEnfSMOs9siH8Zbv/W6P
TEE+Z8pAXY0Ua2Bs/Ne0Rcgni36hQrFhMlbn68NQ66VDTYNoOeerqQETNRlVQ0GDqsjnH/Bv8vmd
0fgwzHK1vJuRFlVlX3R/n1DC86TRNW+rODvZLWiaJ8MrqLQ5+s/UUFPHaVuucNCfPv8F0nI5ffYL
VhunAXypJ4j6uu233g0O0gEgiSM9zg5AEE9wtY3vujoSHya8eldovdnQ3ywThNQ6SlLp/qJTUA/C
/NC0iuh9PrmN/bL2xIOATmur4fypAUIwvTIclbr55pNI8yyr38hx/Q2GXH5J8nZUMlP1BWCV7NPl
WvZZniFuQ/8RCdcX8zY/Lm5rdRvuLM+6RYaKIsFHWtA3ttDHjcqolsrTFycIt261fjhVsa8pXDux
qt7Ok/jQRlvH7uOaESKkMkoXTc47EaHLieW9lUiST+GSYAbPUxE80GVxni3p7fPVkrbGWU+lqtJ4
1gcauPbBoTgl3wUqs51fnUtnsZM/5g5EhOzr54MuB2y1aPBmSIKq1KSYxKEu5xYgQqTLQbaYsILe
uZTun6R8K3LECnSle4tRbdkw1R83JfESQoVUpRBSpjD+csTIVAoZ5QgVchhak4iJtHQWjwYSbRsD
XdkZFwOt9mNFLXoi9wQlebzAxTLfmjR6+PzrXVkxS6Xolx1I6vpD0rqD3GDFNTtDtMZXSnAQM4TH
21kbV/XVYfCtcECpg6XedvXJAgnFSdqbnTxANjk6ROizdvOvz+dy5XNZFJL9v0FWnytKoXJaMTeo
Md2JtY8KYL5xVK/YWv1iiOUnvLP2AUpxigR8242P9bE4FU5vt7Z0Wmxt7QhusfE8urLTLGqu2Gwa
/gfVQ5fDSRqqCWZFiiRFlQAtRBcqvNuBeegQyvn8412GVv5GOojgSubSz8FDbF3TDuJJCf1OGVFp
lZaWpfgcato3DcZa3KNV5tfHqK92paRv5CE/jEv23ZLpP8DBpxJlXX9NC3kVoOouIKWXibeNLDdH
ONXRXhgChpWaYV+kgn6v6pnl8iQtvM+nfWk9mDYBf97SvI2wjMiuLf/+fkG1rJrqVFj0Y8sczVyp
psuqmYwA+bFJHx/pNW4jNzIF9FA/H/lyt/7fkakooh6MEix9OTLvRqZ81mxytNDcLrhv0+hAzcPh
fx+BoMeSqZeJZC3NO+9HqONB6gPL8h0/GB+yAnXgIJ8a9/NBpOXo/mt//zOPd6OsM0MpAVy1l6LQ
/U91lHJYqqPoyHTiU7gRYlld0P8di2NAHQq7lLfT5YzoSOynhseFW7vQM53UjXB3kj384YO4Cxyy
G451LDdmeGm7/jso1pGkgLE8cVdbRC/MhoIs03eMlPbDWq80dGCQKYYmXmzYl2t7QmUvUpiiU2K8
XrHR7JoqHBN0PfoJoUVtQHdpyDZO+rX5YE8oMqDDlRIF5fIjFnGLOHFNA66Y9d9iGs6DrN8Pxma1
9MeTzYVCsw/pZIKpFM9djmOh34W0AhscEZzjf4K1LNOh2djlq4fTsj4EGanfoESZmhFJXB2kiIZL
YH0IAOUIJx8lt3FC17oTH2BtOf452VkPW07/ys/5OORit9+d3cGyGvocCOhLz/kxfLN2uVvsgeHZ
+Q/zme7dHaOWG/Zidff8d1A65qjwId/LAbgc1Krlng5ovmd8DA7tfewKTuVmx9H7z91jvXx+sD8u
H3EQaXnNY5l5Ka0+axdowdySo2Q4/5Tvkj3cv5N8iPefD7O4hJfmg2ForcP80uhEhezlrIQ5L7Ww
9VHBCIdXQc+/hYH6vTFoVm1yLaFWO0S2yjQ23J6PBw1zyPQo1icZy91zOSqt+kNFNz6iezIytOj3
+0LhVH1Mldbn01sWZTU9klo0vll44AaptsuBggE2RjovSj3tVPAYS5FN12od2cMR3bzGMZIRQVdV
nNTnzwe+snwS+TQcLvLZKsnmy4EtxEiyEK0OTl9wSE76UdtLZPC2lu/arrwYZ+XyBwMycaVfUx1V
2P4+33EP9F7iEAR0Akf9iVXZOvDyRwOGv7905uj60ry1NshNxHbqTKaGNsYuOGtfYbYSMcld8F9v
0lPvGafRQb4X1RfZXZKW1c/MjVDCdeAaff6Vr04f7xm/iWg8gZTV+mKaEj3qKA6rPOkX6i/7zKkP
zW524JE6obf5uRcfdrWf6Owi6o+towBo6e99b3m0MZ7lufRDN/gycANGJxCTdnIE5MsMt/JgVzYv
gxFYIz9LaEpa7aE0S6JhGgzMnEVvHj0oY6d4hWBE8es4ToPuGWYDJS4qWkvfsD7XrDoF3rznDIUK
7w/dJ6MU54Y8VZFr3o5u6BSP0s/QbW1kaf4s5nU4bDW0/Z3N6tPSsEQhC74YBXjrpfSliLZ9UwH/
mdoonx21e+u+PSYnlCT+1J71GD/JN9Uz/trGHrp08v/adQIAdC9RnET/43pJJ8QwTDOC9FYhNfWo
TSJIx0JsEJihjTwCYaeIG1G4K9aPoquls9Rk0xIdvtxECSqQoWmhZ16O2rwgGCQdXIsymFsFBtdW
8WKk1XYVDRnJTLSA/zps2RPqsJiit8RJbeRwoWh0KPhtXVzXzqRORRkDL6XRFPNcTk+vum5CKzJy
QxqaX5JDep85EgK+tyCu7eY+Rk/J2zADy0NsvXf0xdEhBEGQZX2ftAjqlHmE+kZ8LO7AUO2lvbwr
T9ub5Yq7TYMune/EpPF6Pth1HSWowLfGyAXot+v22X45E9UxJka8ZWivjsVzl0oY7i4a9VYugDz2
il/LQAamk0Qn8Hjwd80NMnUs2lYQ7Nrpo1aT2kO6xMWPhnTwu4kkUhS7yZfxvndHt7H5jnQY3XL/
/9HvJ7d18u/D1y1f7oqNo8de1iiSkgyLyuPLzYJ+B9yTUaFnZYjctEKWA72iUI8Q9TcI5m5GEK7s
lIvxFgP/znWMJoperaBCk135Jy1eDanadTTyZWjoF6WJ7Ay1v/WvEh3E/32LkgWSeFcqS9BqnY8X
YonGewviz5z2SO1YVWBnEop5vubRsHTOi+x73OrSzijLU5f5j58Pf8XkXIy+uko0ozJLbUwyF+rv
A2LZtyjz/v58iGvbFa0EXB6Ke6in+us3vPu09DjNWTfFmduMdMgTB2rvF8gv0iO23rwVMxDH4aQU
Ti0ZG0+qVaHPYsPVpUFIpNqfNrsPp1II9MCa8xTGTXGutQdNOzTyjTm9DOqTBs1RTG9mung+n+/H
T6oS+KQijm4hIoHrmptAEqx5lvLMHcLGbsSvcbIRmpE++pCXIyy/4N0HVX1NGMW+ztzWnXfZ3fK0
ijzrHODfqc/ll9lr98Uz0jzIAWxlb64Y8cuxV7aH1gBTyUrwdere3Gs7AH0HJNDd5AEStbNtVz9e
wpfDrV50RlaTjlVYQFM6VXEPVXJGzRbu6o+8QN3385VbfvvlbcFgJmBLiq2XsoPVYQhCvYT+XLBR
u/T7LM2nTor2oC2SjTN/dYe8G2d1z5thKwGGAFxRKC+9gj6gvlWWeXXjU8aqLFYFV23dikf4AD2g
mqikuh9vltjPr9kRTvV+y/G9tj7vxln3qY1JU+uTFqZUG1ffAg3JrzxubzBgX+qw39j31z7b+7FW
V4LZjkOZUrrnGr28FzTmlrx+vgGu7u7FPUHagzIzivkvT1ZjalU5D38/m/hndnO3es320HIQpPdE
O3L1rUaXVZ7yPxYKCRdD4txQB7Lec6pBw2RutstZHjygX09wunfGU/UKso01C5x+v8QRylfpoTtv
+UfXvuj7wVcbMSliI2qQ6XMzCgFyCdHJcSsp8/EeXyIj/85v5fRR8U4IfWCIHJ3yiDchVFIrmR09
RUEXOfWNBbx2hN8Nt26fsRA51IhOw4Q5hr9ROy8cC5nzG6B/d6OHSO5phD4h2lvJrlXF7t9lpGgV
X4xLRqM+d2U6WEQpQwMdChRZGntp2hS9ES5eQdDLcMyjck72oNMAAkIasqejek5vt3y1K2fRor6D
ymjK8/HVVptXaZK8isuKTATopx5RygJZ5CZ9GbuXz7/ylW3DQGSl6AMkMrQO9yoNOFl1YKAopoUi
soGKbVjiayMsbV/LGAygrJ7vqC/mctYObMxJ+B720Zlq6N3nk/j7mlpZe/4yTQX0PtHTtS4rCgW5
JYdd87lOxjPl1UcWz7Ve23vY1E7rIRUdHiA7uPFe+/350NcOPc8gvNvFOtPYs7JkBm35AMuz9O+z
JAeSPHsCpWyedDC8QLaDB+1L/6d5y4gfwGSgo223tVeuWTqsnEY8G2EaCSWJS0vnC20SteqcuvW3
cQcVbd8eup3qwpN3MxdVY3djylfsAO1R1NTh0tM4sg645axzjaZE6pbo9j3WOC5wEI7qXtqBbvL6
s3ysPeUkH6df+UE6UQnlRG7Af+G0u1tvi49GgiPKmlPfTgic/rfV3CuILwNRBbdHNnYsjkqGo5bc
fz7ja4Pw9/F3/4Yu/haBvXPSeiEmnjgyyNDDAhW/KPJjVBw/H+PKHiZnS20fCCvq7xjtcibct6Ew
obdI2Ek76o/UmQAYoiTpHwliYelA4dsTanfT/bQHIra5qMs+vTxCy/A0zZAb0clcrIb3x8yq23n5
kLv2ZrkugcbdirfVLWM5ysk6ybiglMEerUN54hG+YSX+P9P/d/yVd9j5BvCFkvFrV9ql+/YtP4K9
dJYQfPEtO4Y7iK6e5JX7zZl/3M7MnJcpWXOiuB/ifZbStWKBPq0LbcfJacv7XTxm+8r17wk1spv4
Db4bHX1CY71XvdCW3XtQ+871Izho4aU4fL4R5OWm/rAS//6etTFD+yO25Hni6O6TL3TIkoebd/Se
7ScvOFvndIdp80aHxnC3PItHMKc9+QmihoBfz4K7VXHy8Sq6+DzrGvoJT60QBWyrqfYl3B0rRO02
a2mStOn0SNA29dEA/fwbfLwzGJMiAx59S9/4Og8zGmUvlcWIJ6W+cmXYmrKVU71yyxN0EXVsJpFu
0sMrZ4Y7VUMcGB44hLljdhccgK6HdvJPNjio6z4SonQAB1NTJrbgARxBddPbLZ/tiuW++BFrFwde
iRwFf/VrbZ3lBemLj2HeSCfJ4bidrI2g5LWdRayJ8OtSro+duTQxEUXYXGDMWQD9Upev7WzZWX8v
QmHCt8PabNjNK6/bJffOy/2v/CE2+nJAC/HxUlAYMD5GB1D2yk/flZ6mB+PV2Gtfst10Vo5EEEvM
2fBzy6T8rYZdHyRcuKXHjHtKXkd9y6yzlAiKtmtVVaIcKU+owz10jrx0pjlWMHFt3r+JVZwETqyM
OsCYvLRC6xDKQU2NUyllw30wZ1niZHJtFjtGCdGjDUrlu9yn8/x7HkoIwFIfo6zc+eRp6LUAGwUT
Hs4b7KhOicGYZkXtBp2pvHx+SK6sJmXtOnXNS8stqdnLj1uhBi6nFbTSQoidNmwcy6KwHiBI1dwm
yr2p/vh8vCuH8mK8lYVWsjipah0M3yC2v9qAbUqh4JbTv+yI1ZpdDLJyviE3BnrZM6nGa28A9Loj
dDkvPVv7YgdQSXjYisB+DMBofERy5+ReEOJaR7JVszEsf17ggj6yR2xLej3k6Hde/J79P+p85/MO
/vw7XnnQL0OiqcNdT5R53TDTUNtdV6G1POhN0r493pqwR6x8U+7xit9CtwDeEZqdePnrmwQlJKEY
gNq7oaicM4BHgYovNn35fD7XRyEeqFAvQvvAsk/feUek5upqbol6ZkJlK4Nuqx3qxU26+3yYK+Fr
jMm/x3k9G6k1LewXbmdAxGqyjW8y/kF1uwghaXsaVrU/Q2Sj0EKYfitLd9U7YdE4ZmTpFg2ryzmK
ox7RGTfCPdyVsmvs/D+N8zdGR+NmhcfyJ3CoR8B3kTfViq7kYtG9fTf26vvSwPbfsWE9eOF+3E0/
FFc79PAmdvkxOs/0N3pYAcfCSVzoKM74w8x2hPE2KwmuLPUiGkMhwSLVi5zn5WeI+6mNapVo12hZ
YN9MqUOVv6Dt/zta4/mWR3zF4CzKyDR6EUzHtV9dV6FRaUnW866Buwt47YeI4hV8UEf4DidCduWv
wu/0devWuObuLPFCRCkNQtziaqUhIwlJZQJdQxmVuPb3btjPMVzHbkML9ordob2MAtdFy4iE1sr/
gDZYcguHOUag5smW7Hmy7dr9lnm7smJ0yy3tIlQJabSnX67YXNeTGppEwcQIBmoroINW4NDtIdIr
3ucH9MpQNDiQ7CS7xHt//SxM41gmvQrnVzIaaKx5NhUvcPc4KJLQbBmDK8+VRUKDuo+/o61FNGgR
yaIoxeiI8ajfUDEGdUhMSjfTW/GkhaP4bMZ0YXazDBWxKfVfY5f3nl7F7YY1X7XXLeEiJDE5E7iR
S+mavnp9G+WcT6nCBUJF+0N0SHfJXXmj39IAuYtO/SHY53+U03AE0+Hpdn4XONsmYtWF9N/fgJHn
p1AHRivo5So3VeubRc/XaLzJ08kgmLmjuxM7KruntEDZmPOVg6kgGbE4VcQ5ychcDpcYcIKsiuEm
gt56Zkfilh9wdS8xEx4BeKQfqvTKJDKCtFl8mz7xWqt3hOpB8A+fb9hr0+Dv07uqLs7wWggJbYNO
q5eEhNaeGm2yUUvZ+FBXkvOYkndDrL4UYv5ii9AF86h3WnXMjwYhYcGRqCjT3ZoiBPbFcADy/PnM
rlTPLeNS0iFBdv2Y/rCCWSgnn6kNTvGlRWGBB+3edOfTdDPtwK8TidmsCbj6OYE1aFTaGuQpVpaz
j0Ir8RVSWfGxPVaPGrELpzz4ud168SHZ5V4En3DDDlyx1lRf/Tvm6m7MB61o84QLKetelfS7AGDF
1F8LS95//kG3xllZawD1QU/7OLkrsf/jp/JJzQzofFmSOImwpfm4fKi1D2wQRKM9BpuCz7E6XnFd
wlNmsIIEMlQVMGeAL3RjJxkxYegt5fhrZ+39cMvc3/lvUkNwsVSIvFgjRKW2HZMbqwOL4Vv5VlLm
6md8N7PVFqmHvJmsgFALmuB2qx/zVN3J+Q8j6Deq+q85bDTiEhM2Fq02tPsuJ1X3qjwUKNBiEf39
fKyhrwuOcfb/xoNFFwTUq/kzea6/R5uhtCs3O5nTJbCAs7o43pdDcxW1gDn4nmL6Z1JfNBhKovJP
I1DVUb51EHlEfUtcddnmH3bMuyFXO2Yp7idrwWwpbH4rArSKcxQkAELCXYw04yiNgjdV5bfPD8XV
h8wi8IHQDrHDD2+nGhxMSCvDcuKbu6V+NbsR9jUh7q3U5NUt+u9A6wakORuEILMYqPdPWfiCTg1Y
4H8+n821vWlyn1Eghs0k63+5bDDatDIM4QgJQrrLyDfNZnKS1eo2n4ON0ljkCa8Zy/ejrS6GoQlM
YWjk3pnFOElvY5Tkw5NhZCBTxyHKvoBJlKcdlPTY2NUgncdDZ/TJty7rx/EumYlQBtDi4rgWlCO8
IUHxwrKPf0SlAu9xEKsB+qAKS+4UlY0vuHKlNW+pVMBja8S+U+/9QY77c6IsNDEFaToiIKbR9q+i
3AS+I7RmG3lKPCjTKUaAON/podnEFLBVlvZSTu15npUqJDyamPMxTHo/yahdrHrGG6mYOM1CXpUn
pbT88WRYcxUfpqTsSq8xxii2g1KEJc2cy18TcG23SM3OkeWk7XZdQhMzABClqWzSKrWyKzKpgjye
tFXvQJyvZEi1ZWXYaW5KvGyV3gQGmI050VK4ZtnNpAZyvp8bHZY6+7/zwRfXveBaRqm9TJ0YDgvO
dUjOSZqk/qkoOqvfLUiV2S1VuZ5veHJUuquMFtJ2ZZfVhR3VkrngoHV9uCkjFVGpPiURBSiU4kqn
ZXqU4II37c5dK0WRU5nU/B1FlN3K86hJi3IuFYfIbwczQf1SDMXIy0ojbW6GRgJpZlS9ktF4lHcG
LlUxfOsG4OC23g9V5TWQiQIwvHoo1G+poFp/6AnVw7dJAiZ3F2VBnz9bVesZvjYcckkQpZPSLNVP
oAZl9ZhbhKpuS0raNHcAhaxQfZUY8NUDarEh/M4WhGO/j1mtLtZ0KG9pC30wGHMF9RKzzF/61pQr
t22j2LoT8nhsj0YY474sUkPBDw0RzBezpHkDSDNRNFjlZv3cscS1Lbal0N22haB9D0oBgF3Tq9qw
h1qfosvVVFSgR0GAdo4sz+nL1I8x6kfQpmjESqp0eIVFzu8NLCjB50ZLSvNQ52PzLFBmVR9nX+hz
pyMXL7/g4fUQiQs4ZCIkSy0TzoUpT6abI4D2OlSNLLp48Dm4yaDHMRkrOaNyWZuW6qw0T80jfefD
7ViVyYuWwhT2uqZpHqqg9u/GsE98W8nGGYJkWISvuuLTD2Fzw0BnigA8QvScp+k5JlAow8FVk68z
6bP8MNLA3x+kKYSZDj8+GKBsNfpzBK8dqRbeSwujNWqdQFaj8p7zp95SQ1CHz2U9C+0RpEsqelE8
VdreSIe0umFKKmmIMQjaw1CB6zq0s2TAcav4Lrs8neJ0n/XpoDsFO1BzsibTU0dLy+ybAcCWRRxk
sXSUgUvzT1fntVigflmYhtsokz/sarCnw2PRkh5ykH2EYtZOYpWKZ4jpQzvupzqP4V2AhxVus1Yq
X1GQi3+JeZk9hKLve4E5AxcdtcHAmY5U/bnMk+4ftZrD3JvCQnqM/NEP9sVcVM0NLFMzs62hFH/U
cgNRccp7qLC+OvS3Ia30ui2Lc/RUiePslVmqZrYE4/EOKhotoVJj9hRyzHHT2GXm0+3eF4X1U9U7
o7mhKaZAtIUSIywGrsGrOIQxtRiT3NW26quNfOpLYwpv8kbq299qJ1nVzoravl8gnfVvHUnh0jPD
LuRbVeCXXFEac8NJtb6bnIFojGVznUsiQorWFLuAeUvVCetBrfYTqXDxqWl8s4HSCNnS5d2JyUuk
ZFR3/MWKQllodK817ATLi7IKkqAgav1bphfKYYLHesr6urprhEh4mzOUsXcwEeZfgTktdPMiNyxb
BbsLl41HsH4QlmOh5lARHbnPkoo+RitQIRBaU8riduWrEYN2lRMwmQ+yOGjAWnMdYid6gx1Mdam1
fgtzJUkoffc5ZnKkpOORbVjgws+UK8LW5VwmoLIX0JqZz/GDhuKFyI9JDa3/qQA5L4mBB+KvuVTF
B0gJJiWmEwIfT13WaupzNctp5gVSqBinStd866QrrcpWRSaIszihBGc3vjg2Xj+W8mRDbpy+tlY7
dPsaAqXgmtCAGjtXK9W4Cfpm+jGVaVh7YlRiVKWxCV7yusp+hUIF9BcJYAuqodLKDwG3GVxJTYC9
ZgTQ/exBF8STEvdBsesUkw/aEzh5mAWTmlAlKqX+OIZDXxyMUk1v+5x3lJ0IfXCUZzkUK9vU/T6z
ATBFr9D8ZPQAar1Bmj2ZR/U4ZnUsHLqogm8ZTxIw2znqSdhGZtJ5oaSAS87aKpyIJwGT7rieT1PX
kHRo0liMz0okC/JJ4i6X7SpQ6hRCidFHX6WysuT7cGj650Ypi3+KMgexOwPzeph6vTQZwMjuRrls
X4yqmbs/mkzOwp6sXvky+uacOSk/hmCW3FJteKpNCM07I+ngamogN4M7pekK/d6Mh2k+ZvAJ0lMH
e1WwJ8EQaoWVUYLmpAVdQLm1L7UFhEIgrHdZNhnlbdgGTeOVY5qL4E5RTgLcYWiJp5dKJd1FQxBn
DVpsTdHcBGIURI4vmGam2JOhFTnEvLL7kdSTcE+UnNJ45MkzR0366BX95vQpUnvtsSyFWs5IcLAX
tF2fdTFVdlmgSKVtjJVUniO9NIS7WW46QLmBmNcnAYJ9fVCbumFVfdS3YCTTzvuQCSP2xs6SIpl2
UZBAUletLo6PaQJR/bFWfSs4lhTu+0/RNOm9k6C58M0Q+3JAuCPIDLecxSF6mga/uItLRXwKI6P7
J1AKsY+h/A7q8IV/Ikyc1p2JAHqZy/0fEJdp8A3VcCDFSYHhOAxaOrlD0cyq3dI8z3WXq9T3pGHQ
JHZipGz2wYjkyEnjIjc9ApVNdRKUeTb2YoTcpFNXnard5ZMkoidPsWzozF08hbaat+LXbFCUcjcS
kDUcCymJ4qulFcp8g1RNJhenIep8ON3tLMq17mRiICQ7UW+QnJbiuittRe6DDsJqZtrF2PTaXTgo
fXQ/VTSZvUDnHaLUE3q0QsuqKvZqKlrl69SBtEy5qfvWLnL9rsAy2ZMy/SOHMjnyEYpmZ7UFBO3w
oRHi3EUGHQg2Qnbl2MSOHqcAZUsSgVLBwZRRQGw0/RSn4euoQ/BW5CO0m2DfFOIhyOSjOgziLpLN
m1AD8KlVWBSqf3jvdH7tZWrqlVa2U0VytqIWKruhLg+ymTe4jEm+G+XmVtf7V1xr1U4a9WsGOs2J
y/GhktTSxoQd9Ca/K4TgHyO1Bs+PUUet8+lpKPTE6Y3+++jH1MrGBVxyQJRaj7o5WK1z05Q1p2Xw
CtG8G2NjtrMIUnMvBgdf42o3+51q1KdG949TIt2Kc/U4GPmXeaJiRisRUSnqJ6vnai/M6iZJ8i/W
CGc1CZNbZOFfjdZ/yElD7jvF/1H1wUsDmAYvVfuqiVNtK110KoLxH01Ln4w5ui+D7EcXR/ss0ysb
9tzvIR/fpryrvTYFMUBo70TFzF7W8308zb9Rz9urdRTtWql2yehQ+6lDQoCEy+qM0VEbmh+zIP5k
i7QufnbsAenW7DzkzjSKvjs3Q/aM9kvn8qD4R42Kkzwl897yQ2kxoJEdWRJP0VD43hbSD7WRvB65
Dm7I4g/E9C9Gad2ijM3/FsidF1gNIHepPzVpBYl4yLxQI9nQx6907HBASOPagykeJD/7kfbjoUfO
r5frHU7Q9wqmE5b1VjBo2BjZHRjOydYFcCCJCd7ejIWXeE6Gr+0EFVSdpNpGMpi2hEIXHZ1r5HlK
BPUuiOVfKfnwgYfgIQkV2fFlZdem/m0qJw6imV+GsT2odbXTi9GdeB3bcRpgWkCP2ooSS7ai5eLr
lOZB6NS+zJtKDSWpsFMgrrnTk7td3G7o5qzbaOoFuZtMKH+UmpRwveNgSE1dHUxVeEhAUfNEy1sv
NPjHgTsARRj0MMJwBAMsLaj7o+Q3N37R7su4cTsl8Nh4d6WQ3U6psE8LbY9Xsi+FsQGl3L8Muvqg
RNljPswD9dcjf8ncyaV+M1bGibTEvmwl2zfke5rnU7urRNNlE99l+eLbCb9rc/4upfNZkMyfohj8
QTreUeP0tijnl0bIH1FXvTexgdUEahanU5V818ySxyER/4yzeTONSefGigo1t7XAOoYxMrMJjwO5
PadFeKi5pXCJd1Ulv2hFfTOYhWdWwk+/V26VPIrs2Y9OUiXZQ8HxMDGiFlxmu0Rf3U2y1iMP4Ilz
uptFJL/UTqb7n5uhjasID7Ley5n/rRZRuRnrfSsTXTaK177x7xNfGGz8LRlxzfxrJVVPad+ltl8D
cTfGs+9n+0gyPKSib3kpH0pZgsauP4utelcL9Xko8FYS5S2Nrdtmrg59W+8RBz0Mg3SmKO2g1f3s
yGJ8nwfySTOEgzlP+0DtKRwH+9eMd1acnonRHPNSAJfbZUew0SEhIwJU0eQUgRE5bQYOdjCPsjXc
Vwa8cD8683J1CqQ+xkJ2i25OCEpapQtH7cSV8pLL+RfC0/dG4X8NZcEJ48kdU/VNmBoSwnpkZ6L/
Q1kUlKzUCYvipNJHMYjU64nmrmvlw+wH50TOB1fu88eFjk11gXqytA5PN7otRGDvonrkc7/JsdDa
URNSD8Erwqsi7ftQmQ+K4Yu2Ng+Q20ftJ/7rAw4rzYaZ/hALUmy3mX5XS9YRSMC9nwXPshI8mSEq
vW11R+tZ/6iUBmeFNvfOGYMw9dCGQQcGvrjdZ+lNPAy4vKp6IxbT9yIJTlLaoaabCOehpeZwAgI8
tjkAGwsAVdZET31L7x+tiTdjoDsBuEdbGxSDCF3stUJbkcuQBTs1mmNl5EcB7ug+780AsVxCEarY
3Ip5Ydm+L1VuroqvbaaIdovUj5NQSHu0ZjJjsKs1/SkrdQTFhExpv5YC+Hq5O6lWsvjRhF8Utmz1
c2IbspnH50mtXoLZmF8TUli3cZd4RTt/0aX5cUznzJX1lHQagdm7etYXLroYveRzl5y6Ii++lpYx
3UgdKfCeZUoxLFOLeAma3welSyrtrUKRV9unjSSY34JEiIJ73nxq9lSq0TQQH5IlHu1BU/VfSFT6
PN20QYzzP5baQVjXCp67TxAZ4vhX3gl1wtaSKuU8ZJFvvZlm0d7UlW6OnmBavnJY5DnfAqknOG4E
ZVvsg7aZcjsU4bXwQOk0/UeMQKKMDmsmlTe9AIvhLlPjKnyQRrh5bqB1WWoPkd5LNloU4Kdzwa/e
oBZntwW7tjy0ij/P9qJ9WiPZ1ufRnaVOU+Yh4YxLCGMdwn2kDmVuTxI5EJvnjIrAZUY62TaVXsj2
pPiLVwQUtdyVqiYeXISjqsmLu2IUfhpm29D7otS+4Il+XcX4jtFEQ5U/LS+1LJ1fEVjD3iS0mGWI
YYi5cFQKQT3NEg+lN6iCWfFVGwNoQgLp0u+m2qoHPl+f2nPXm2/l1GN2s9pHeLPFJsSRUj+2loDa
Vxb6lNaRPU1s32QlbdTAk//D2Xksx41Ea/qJEAFvtgDKV9GTIrVBSJQE7z2efj5oIqZJsEK4c3uj
RXcrKxNpjvnNTcVHi3EqT4eTTK+3dQNzMgssx0v84kK/cqxEfKU8kb00qVnvyrQ0n8y6SQ5tLxk/
OmuQb/kL6n2R+PKPCD+AG8OLpkciTJKCEMagC2RJd+RRz16QZqdu0UbKPlLT4hAUVXUOc1xeWwll
DrfoO7WyTSvDbr6SlfiHnHe55GYTAb5L7xeOupoJweiGHhkxP57orH2TjcrEklau7IRda7lzmTVz
6kItg23TpdJrIOnZuWzTYldh5eK0paLvgHokTyVB/fcae6Z5mZIkPEyDgUiYKAnFyVe0+QroYsfo
u+AtTkl6pori4VAZibKlqxj+IZFusW3Xq/sRo457b6TC6qidVR7yrIsnJo7hHro0jXVoqzq/CTJF
eanV8lWcxJTKSdTHP/nAIzp6HLBYsIY90XP4HPrYpVySzhy9jVSpGvbaiBeyZIblxHVKm0aNCnWT
VGpziZLKsyu/kIKtmnpB6aSCGUSXIfaSai/ViXTAuEO59H0ePHpeIjxAkB7+FK0sZTZqPuJG5jDv
ZAoZLm1R6bnRm/fRMIl28n1dJMcqxj69KoebpJc2JdFrYXZ7wxfu8Eh6idMgBeKX3ZEjPCAc5ihN
zcVFezgeQRl62Qbbl2+1br1LnSYfJl/ftARCQxCcw1i6kVv/MFEXtCtoCCQe72ozPQPHflQiDaZv
2Oku0o3nOhz3/uh/E7EwdHp27mMsiG6Hd6MvAtptik0WorBElevUitF96Pf7UhoUWj99bneZ8bPS
4L5ro/CgG+mLV+icAhPH6lLL7DabndHp38iJYth+1gu2MUpULmWluBE8nztWz6STlY6HMRLv1MLa
iEm6j9vmj1CrN6qQ7/Uq/kZhiOwtqk5apblJn0JCxQfs0agRaaGgZlJZafhgilY6tV//wfZtE3Tp
r8gfTnFUfQu86C6Y3+Mpa2UHwhf6OGO+7crqRfeEfVlWyWaKPUcxyhdFj4g/hjMY3m2K8sYJJsev
KYVQkqfhbWIA6jZ67OV9tpwddsW90DPFLDsiHPWH0t4WAYLtKIyFLQfDYPdx/BzRyaJ2IZXfwylP
LtoEy7sIGnhguPzYSWO4foyXqZLU9/oYOCYF/RPnQd5VcsFvN3Xb08QLU+9IuGTjUerfhx574Q6q
eErxmhKOHaeUcGuxt/aTocaubiSVa7TFYAdJfgmHGlKDVpWO7hPFNoG+VZTyofTVE/JHlzxKzkY6
OrWW7sV2fB7j4b4T88c8LJ4RREPWM/81V4VqL4YL73VbOUroC+f+PhGDY6KrR9zqXzTLezLnWjen
5SLm5m1m1Dfw889hQUYcV94uFPTCLjsZam/b6I5E1NjplreJW5XpJ5G/I6tgow0KsiNNvI9MZN89
xLZSz3iA9L2t9elHElfOkFe7dFAvRRWdFTnbSlp0E9Zk4mZRXbCCtuwwsZAmHAGa+V3xXamjduvp
4z3SQaUtJJAdeuq+BFyEOxrRn5h990t2qS9ID7I6/M693JUy+a4S0yfetW8VyUSetkDVPPmFa2KX
WcpjrNSZbdbapdOhtOvSUxN0755pfvPw6mwDz7HKWj9WGQVPwwRJmleHOLKcxFQip0zGF6oMKPiH
nbCJMrk5Jln0jFTVN7NKPeTwJ9qelhHawQQnMaYWtctIvBS3CjQS1dyYWxFgd7luLQ63XjeO3kfP
WV3sulralyI0W2+496jWUgampejF8eh2CXlySaYT+VRSaB1rl6YWngWNVha0c8GWQg8vEdLihB+a
xIckKN/ksQ+dwUgf1IQnOpyE57DyLjhoKZRjCcspHri9/0sdvtflRB5gOCGKfEEj2obaPyWJ+Uqb
wo1FfT8BXBbF1JnIwoRAvqh4ekz1O/g82wt+yORHnpodpgKmX1PfI/9y8ruANxoPpsF6HlrqxJW5
MTl9nUU8PZVOpOVbIfePs9c4G9GWDVj+VX7OonBbxrgS1x7CwaNyDpVwP/QjDbtiayrPDcr7mlU7
KpGgmZfPgzKNG/Z8ZvsxWGor0OEe9dotBcziBuWa341JrmapqAz2+SbW1R2G0fellm48qz1ZUvVC
5wf88Y9MrF3UfMlTwIQFwlYv3suiJnQR70VB3Fo0E2ZzBSVOCidIelcYul1dPE59f5uk95IuO+1g
2K0GR4MzVmCDYGjDnyR+9MNxK3q3SqRfrMFzQkt88cQYVtl4lntwlMpZw39QHCMyuWgviJchuyv6
dqf6uhvOqQT1bmGw5TI6V5m/E7Lmrq9fjf7O7L+Vw3hWrMjJ4vsqrZ/63twGXnMyMopStAfnx/5p
toLVwgeuU3QkebqV4Kj1/SkWvaPftRsz9vYl2Zdk5I7ZEawpk7+f6GuIQ4hYl7kDjvComjEVpgBn
YE8j8eXTSfiGtI9JpG5J0+06FHmWRDej4iQb0UOglBtKfEd5yF1Rzm+1PLlJ8uwoiMJroU9HqW6o
9Oysst8pBUTU8tAn/j7VmltFfBfKk9z2W3/YJdZwtsLeHeoRQ1HNzfXHuCYEE4KXIB4c+hvwIrKD
bkLVGH4UU4SdvA7GDrOGYNx3EvWRoH1oq/J2iMXdKOg3gNG3RI4n3/MvZVIcK6/ch3HtksLsAkLF
yMcMpCNPFrSbSAO9gOq9l0AQaLVNUXluJ5m86/2RZtcuqgm3S7ZL0OdOppTCWe8H28hD1MKD7DjJ
53SsnhKDnuNcCpWEaasNza2qqa7OB2trYdenpbRR5MJw1FbotiOFrfuuirVjrXpHcbJetS476yJV
NY9m9C4VfEukYB4rVG9pg9mtEYq71CeTKPUS/G1ZyIc0ke5iT31VQoJ38u+/jRQe2JLPjfvwNqDE
9pai6X9sY/lZTMZ2S2aRHpMu9l3DGNJtHqW56FCYrnR7wrVuJ+XhAA8Sc4BjXCQVHduo6O8McRDp
Xw+5VZ/EpvdObTDQwa1oNX+XJhjibj14JWTRQBpze2wUCEzi2N3rbKZtgiYhkHmKVI3toc94IH4f
tQ1wSsK+ocg9c5OYNf1pRS+3qVm5Qqicir6M7/oxVw/eWI77OBaynTz0Su/WfTEdiAAUN44r4TCb
0u7UjKA3iUgukUy9nZL62QKvd9u0eXDfVKawH6ohffCnlquTD0GwEIbjRbOieD81irWRhbK6+AYi
4xhLUDItTLab7uffsAfeE8ZIyk0Rq6V3bFDhEG5lKRSpAI2UTF9EtEzkl4IG1eCyFWWZEjQumvpj
bkwliqS916uuJqbpjTEJSQpKnKIyJ2CQSHoeLMUrABaYYnYMqfPn7NIk2XakFHYQGNjzqWos3uK+
gpIelRqKRVOpqbvQ7OK7ySpQQK+85iFocqV1dGotdAXp0/7i9EuXvFLo8+P//gbL1ytoUlgjug6j
d+radHhjjPStDMTpouljNsOeyFt1IpjKRgQm2nRNOe2NaOA2NDxfOHSVkm8K0dMhQcWDcQadkNxO
7IAnawb3ywJepFohNL9oH5bv4ThNtCIyU3mMjDnlDaSmfaxo3e4p8nK1eGizhU7rG0SQfRPfxTQ1
WfloCL8nPeKIhlhkewHkn253lGp/gQSgsj4Z1raMIjWiaEnhTaddMhenyvRIY6TYiWWT7nsa7Ldp
KU9PZeDHW13IZu+87k+o+W/NIN2ZgIdsWSfFFUI1cgNN72kzev5mQJVxW0fAREYa72ez72IqVcA3
MFAoN7osYCTRSO+K39PminON5GZAG4yjB3ImcCMzljd6K3KBZREHdoBNUdXtO1aM1b4lknI6vxyO
hdcm27AJhF0gDhYNb+OQ1J3BPau9tmacOSZQOCKbJHS9WoMg58NprYFcbOQ0wGGOkzS2umbndLbv
VZ7vdm/qdRxeEJemYC575uAYSnKrDNKbFYyPAR7rOGqmE1tHPGVWCk9eFShzhs0cr3LuDf+PlMa3
Vt5FuyatjqgCt84oADhqrKchoHVQoC3jhBIyppJIuq57j0Fn5dt+4pxXJLETBVSDVEeToxCdEIUU
KSWjpEUZkZgAJRH84U1PPNUtxLTcKnKLw3cQgxzL/EsErRjYufSrInt38UGOHbNHqTKY6JV4FL7s
VMGFkKGhJMiyI8YdeXJRD/tBMd5U0Rsvut8cirR+FoJC2iRl1H4jbqxoYtHTJtw6FyTLNuK0VF48
0irdGr4PivBm4iuJd6P1W/WFcxKTspiTPzlaB7LCsnjbS28y7TC1fmRR4Z0sq1Q3JJvCSZW9gPQQ
s4OgzE55EF7azivJFSaCE1Rot1FT/EGm5jwZhMZaF2k2vd2fQxdQQjTaN7DEtJK40kkQ+ielCExb
jD2Tvn/OfacrtGnoU2lt1dhiBb3XoMjvl/5FaKSjrnXfRXy07KSL3oloDNElQB3MnWkmBEKVIBYI
LwTJoJ5GWYBOWFtur6aPlJYuUifjbQ0uwlbDYTd18W0rVaOLJR62SoBsKF6Psd1QdlAq6GJF+ZgU
iu/XLAR8LrstxrBDf1WWD7Fe09oex5KyfVk79SBEWwTkG4pXeeuKlaDfx2MgPordXPsHZyztskiE
TVJ1tCjHANQEC4zKHTKpDvzihp/c68ZBlMT8zdDL6d6yBJqcAOyezFLK38JMLu4zHYZ+pflV65Sj
IT3SD6KR1uneURMFaq+FVx97GpEOOMjoUbCC7htqQdW9mfPfRS1hbZjW8jsiOzB+x4kfPhISwEpK
vO5umqieEXDHhUGLrpV7Rxca3bRVLaCPpYQq0K6GXt6zNU4Y4vhpGlBR6pveMdM0ua2ynjfMaM2S
IKwZtZaCTKLAa+C7XHxu2xtE2423EIQm0myDCcAljkSKcJ2Ucit0SXKIVbMy3SC3Qj23hUbo/wxd
AtVnqka/uMU7pDpzNXdPCQnjN63oxW89GRFeVYhf3daaFr8F+SjsxFwYZJL2ISSRhjK37/Op2hRa
nByxZlV37RRy90HF2QpTh1FI1xeW0zcq3cxCpuDBbdiLT7EiZZAKa/IJ/ndqSqQXt5ns5fdW2YY5
bbyOnAOjBX2bpGFy8NQpuK/wPNzReALgNjYmLV1rIDUMp/puQGTwvUKw7owYguxmYpyeKr/v7g0i
zu8x33nfal11CpJYvZsSLQWCQh8ztE0pb06jkqk/NcIwJ9S94SFrleAEZT36UdKDfjbFxOxsL6ut
XVNr/UHlVaW5r9GEjbF8/K1SA1LtsqDgWGs+cPquEHxXo37qhD2yyX2b0JqS1fo0FsH0O83icuMJ
Y/ucDEmAdDQpetRZdJVFHOh1s32SCmjqHWnFt37KqBf7SfCnrBBq9/Swj528UGLiRDCqVPXrhFKm
hZvqU5Um8tkvxfQg5t6YBWg0R1N9SmJpuOHeie9LK6k6WyDg+KVl1dA4Xs1d6pgZzfSk6XKPnLkE
kFGqWvOzmkaUKSclfbVKutFK3Cqvg+iFPDqtFl9yRYru6snEe08PqynfADTC477IhKQD8iwmL9Zo
eTTAubjAKZi5fCrrsjihhqvc+algpU6XSd5bY7YdhN3Et85J0QbHIZwxWKZfBCVXi0AK7+eWfhjQ
lr6N24SaQZv7DWbRulQhARP6mkGrOchrRwG+cdYMYrZenDRCtaqVz7ESW9vRDFX1QH+b4pbXGZ56
MvQiSZxSjr2YBooeP8dpnv4OVCWqwaD1Q0rrOs7nfoEfTi4gOE/c5n2Syj+LfIysp3LeeT8CDzfC
n7rRVcSDfeRvtRHr6o1XmNQMytYaJY5+oTfdPo5SM94GiqApB7kyscDtypqbKCCEzH6CzOxpLed1
LW6F0RNFbPBUBMUbT+bh7sPMnzaR1dXIwqNxruW5LbcWGNfe6IpgLzeBr53lCLKgq/RdKT0EsjE2
G/Q06MLk8ZRqPwAtUbAteUzV/dh1Rl0DkFGoeIZhi8Pe2Cnf8hDdGDsoTFl245C7i7Q8bgnJBg1Z
b00QdAmzxXTq3NHME8+JB4Bu50HCnVG0pYq0dV/oNGI2YUD7+pQChFPdrJemcF+0EQ1k3Z8KVlQ3
WgioTUat3Q7zZKhei7hIgQiBOlFAwYy6QSN91CQYvVRWgC1SS9kOyLyjVdgbtdI/jdLcSomiADhF
lQ/q6HRFLL4m1NK9gxqUfrZTAyhDdGSxGavD1poufVr0yCAQgJYXyY92otobPLae2HznxdXyYygI
o38Xgc8dD//GJSszgWgJ7jY/AJMXBCOlCCNfr0cyjz12GZt+I2+q2+E82w3xyB2nQ7Sd7UgSW3JE
t9m05/Qc7K0dSTC0I1RPHvWNv11TTbiiBIfTL/w4WGUAE62l3a8c50jqJzlSRw4p918a6yyMwP2+
b9fA/FdX4MNYC9oAEFd4wTrItd6RtrpyjDeeS1G63wb7IdmtS0JcZQ/AqkIUR0OYVVmqihh1l+St
JpQuj+q05cF+TAfHvDNdOmUbcJBu7o5nQGa7eBXqfo098HHoBZRfKjstorXagKn39+0OoOe2xn9x
DVF/lZn0cZwFQWKkjJtpKlMUdz2ksVlVuDoVp9oVds3OcrEBW9nHVyeGGAB8MXYz4NjP+PoC+kLd
RlID4fH/TqzacPusUlSvcuFMjaQX9U5o3fICWR+1xPVBOTSuvot4koqTsZ322iZ88gSanXaxupR/
/8YvB/TDiIsDGvkAmVIP78/5KMjlLxDgxlbe5dQkj+HRdGt3mGWS+eOPyIsBVdhd53pf05JQ8F0l
BGXSmE4tDkmlDUElFEoD40V0Zn+k8L75NqtEy9t86xn22g1wlcGgAy7T0QGapZk/f09P9EsrjiQY
Nk2SPhh6GvwQy2rNJPGKHwH3DNJGENklXdOW4uWWGOSd2E6NSyw4vFcHbZ/+7mwd2MsN9SJE1czG
TuBWrk3v2nalLjy7FOsqJMfF9CQjCUxgri0isNp2lvzqYVMCjVzhIF7l0HwcZ/HZPPqvujiQ4cwS
/uWOyh5sdn1brTKBr574jyMtuHJQgdUOB8aWbdpvzKO8QSDO31R72u0uyl8lqBMnWSEiXiHVzIJG
KC/PWiv0Xj5vkqzJqqoSEP+a9J8WamlZpDu1fjBQ1/73K3lNagSfEQ0ipwVfTTEW6ygBGLSwYEJq
JHFyb3MBvG68wrZ0U4fMsX8fb7Of0r1/J87iuuALV96oKwysT8MvFtfDgcVoJSVxpT7R71XVoAAL
DAi525HoF4UJu6kBO6mBrq3soKtLDF9JsmYd4S9sQb8qO9ESYMmrfvyt9TDuLGK8NWXigImOwr+X
+eo0Pwy2OBWm6tVinDHNEAooaD0lAjg2hVsN4DyMCC0nCwmCkwVUfloZem2eiw9cGCUcAGHEYbFK
z6gG3AaJ4EbG+I69wJr24Px3LW50dCw0/rGQnYfq/Hnbml6qxkPFZgKoqzy0Qf2CdQI0FRH2Q+WX
GKmGeraieXSF48Y9Qwg5C+VpX3Ty8g7pXCWiVpmW70bx2kvFDlGFzb+/37VX4tMoC3JiENQUl2tm
Vm+wOIKjXu+Mh/j8P3WyuxYmohIMYURSeCu+GOR4SU4zqUfrZAwqCjGdfwOZCDsvwbgoXnkJxeBW
Q3N0Axb/Uo3RT4z+VuKOv4HF8mPS26W9gOOoyin9/DFlrQ+AUrFnZ/ecroEfXzymv+Hl72eqnKs4
5SOuEQfrLcLJxHPWzPyuPCS8kWCKWAVYK9r87z/Qa3m6QNHM6nxzQCft54BO2vwPArpr+4fASiTA
QsgMo8nP44RIOUqJDmU+OXuj0xyyrbCJeyeVXOH7sPGdAo8ie7yntvTvLXVlfrTwZZTxsDAh6Fqc
lSQ1i9Sa0K1DCwTkKCp83s8WcTA/pBRfA7cZkk2tJCu3wZfoQ5NNBA8krj0Va+MlyRbQQpXDX+nR
rfQPgHe3bdH9/PfErg0xc2rZOQoU+iXpdAB8aFA76d2++Kmm52woVlbuyxdjDhx2HAIQH0K6YbFy
bROqmQVJiYLkbzCnTg58xSi2/57F1+h0MYr8eV+YhWXWVdB0f5/9+iHbmofyGLnqGzJgIJQQfAZq
exvf9vvoKPyyzsoa2fXLBln8gEUMEOvA5MxMZxwCf6CNF+2EA+sZe8lNu4tc/Q5Gp1OjM1hvlWO2
yXblqRncyPZO/d46x6bdvf17Sa6vuyX/veG/GpLBrC28HhSKa7W9LainYXgGkP7vMb7GrX9n/d8g
i+OY+lUo4XHWu5qV2EWJW2K1xex7G2Fq2NMvBr6HS9+9DD5csPJjR3crbTdW8s0zewAY6cpe+5rS
zr/HMkCiy+iDfMnXu5iGntKNHRpF5i46dJ1tbWNk7mbRIPVVOEK9Pc92Ku1p7QK8co5wf0OHG7rj
nEwvvr8hWK05wH5wh5lSor2vCt9/ea1hnn8cYPGmpeZEqzqeB5hqQBkC4CgKU0foWyhrZD1cmrWr
YW3EeYd9uNNTBOIsnbPr9pheePpr0d4kTWP7yoNurWzW66uHDSaeVJqkL0MRDc+LDj5GB/ivOrf0
c8BsrAzxdTZop6oGdxEyffh5LIK6pLcMa9DawU2116QOn1MeCh8PGKOE5HW/ci7m6+bTa4xazsfB
Fq8x7sQJ/Mwe0O0uMfez+2uOhFd67oNN/Qt/HXdlvK+H/dN48uL6G6vAQ9W0K7j+pO0WwvFGuPGe
StRx9a24/9Xuh5XV/BtP/GOGfwWDPmyOGJxJH1OWB2e5qd6zA105REz1c9g7SWN3Dg0oN/uu78d9
upKEXP2Q1Dmpy6FgYC4V0uRuEiY1UQc6akgfa+bLWPc3JAd3Vqp+g+LTrSzul5B8/pb/jbfUPk6l
hjaNMRbwt8Ox2fvKUKYbDW69cZIJ96SDWNN7WttBX3IQRjUJ6HQUrUxNXZr50oqsNaiVpVvBe+tV
okqQsrUU7EU93yKptQmAv0Wz3XvFPUvZeJNCblDxAkiVV8RL8Z70fwSCcWoMZb+y276eVoUkdzZy
QnqEjoX1+WKwiiAbR4+wRPFddHoprKUiNVoINI443cx6zOt6I9d2+Icxtfk3fdhvUiOnsA0r9huc
Yz/Ac2Qo7Rje3crc5nt6ua/nUggK08iJfanE9FUvjei/gXFBj5Y3G7MaaQe8F6nSwlkvaF1byg/D
LdWZstyIMUcn/AqAPweAg4hCV87LtZX7OMQiAAshGGpx14ChG28mZAE0cUO4tLJuK/MwF5+nLVN/
CLyhcKfOsg1zJlIra4/72hiL9wjm6zj5HQdx1lmFfJOpB8tJz/Gd7/gaJVYS5PTbqlXoyob4orGD
zEIfDsyM4pyLF5xbwpZ0S7d3fZwFacHa3ubfe/Dq0RdFJJ/E2bBMXIQSQKQANOdccIIfAuirMPDy
tQCgTQEOSjgB6NojgCKvfMFr15z5YdTFFzQLqARpxaidkNgyLcxWtewKy5tOXjNjv7YjPwy1lH4y
Wc4g1zw+pHev8gx7ZeGo7bSy779WAeYr9L8Z/Q1eP1wZOhL6kJYFvlx/mvHiO3Xjb0w3pidOPkz3
M96uah1fe5w+XNvLPLGoc32KA1aRE0bPjStZ3CDB+13YWD8G3240e3LCX+CeYwxm1wTRrq7rf2+G
uogCEJUQjTFicK/6CXBuBO4ABPXfm/NrgfXzw7R0C0rNDJfjkUGiw+iUN4HTQGM5GpsGlJFDovWY
+SAy1ka9eib+m5q2iN7aqQgDWYpo5FBAtr6FRzw+byA+0ozTkAmfTb26S4Oxz76JVsaeX7Pli/Dh
ky5bDkFmJRbMTiieu+agUNqYXRKr3Vrn6KuaHU6MqomBNc5PlHCWcY0+BZYZqyws5FodqVenv5H2
XHCvJnAh27gvn3Ik44eVxPVKCvdp2GV4A0yoL3ud6fn9D03pKDWodwOt8Vl+Sht/qNJv+IiHxtzk
hmkXlubg1XhXleYtMedWAZu5sr+ufGnEQufgmSohIcb87z+c2hzKpxZDLmB/dbKb3OlOtLVuAtmJ
BBwxZ+MmI7EbJ9d3yOv42zUTxWu3xqfxF8FNnvT1MOuIzC7Axutw8I+zPW58mJz2MB7i1dj9yqH9
ON6yY1iGXsv6M190JRzUp+3Oe20nde3xnBuPi138cZilEnwht3lUoqRN4Uw/tjvr5r1160Ozvo2v
HJePA6mLDmg689IAEMEXkN9AaTtw1I+FWQEbfOqj+74JDpJfIT8F+otqEADyNqW9FTyKkXShNPzQ
JuVelIJ7PdFX3tW1X7YIhKiFjO0kzkuAdKN0CnfaTuEgr4nRfn1IMW9Dhhp7C4BzX6JjnnSwcTRL
EfQVtihDvI1pACDdhIkSG9PKnK7cGpg/USCkKkm544thnAl6BJF3Rpsede6n8kiq6QiOakt/puOs
gUn7YG0vfX3kPo+5OKKhJAWzGijWiptMtlGCBf39R3HrHeKDzqhgzAQrwJ6N29u9dvj3/fD1I6K9
S3ddp9jM2i6DI8ieg5aPjYZGdfX3Np47luuF5q+ncvYB1xEu5z6e4R+fbyHTsCQPPSjDtULYNP1v
Wf7ThcrKXL72DbR5GqJJVUKl/rrs4oMISvwkjgwOpbmTN9gOH7xb/3/20ebH//MFwFgAx+YRFVwb
FzOic22mRpDptHph+TnY3T8DAqVKP/1eN6z5GqrrSL7LdEOMOYlaVpULQ586r5oMN2hfVf9F7n//
exdc+Tzo2JMd02sACGAsjnKe5l45SgOGCqEOVVKRe/wgDfwD6/rn/2Ik3mP6jshlf2lYtaMq9mPK
TESS3ViTXmRwX3aCHs1KmPH1UKHiiSu7MouhyuKyPtUnnHIBfjzk8O7VQEcQdcv+Lu2h9iv+Y+JP
K+Z0V5fww3jz7/nwzkKries8Eg0k4+oNovNo76Gv0K81Tq4PM9sOgDQS2RCfh/EyL5cEBMhdXDtt
ER53A3xcSNfC0ivXAo0vdgToc3NuQn0exoThkRUJw2hRJzkTvHvwlIW2sfIxBBcYfs80ZYdM+Zus
te///zuENg2OI8RuCKEu0jVZSxLJLBhahGKkKZNgF3l+KWeo/L8HunZdGPK8D7mPZLpt81p/+GRt
WKAChVwEpGM0k+wJJT+SRPh3KOQI46nrTJVecYuoZ1B774MRi0/VhDiqEIvTmunJ8oRbvG+WxD3M
TqUWt/RuM7XAyvrBj7mHweo58Umyp323H5zeNff6dt0g/u+d8fECW464SAECv6h0Qdbh1yJ229wO
j4kL4wCsYPGUvCVbwbDlu2ZjASspblI3OPpOf4thQrCPNsExvTV++eumZMtgdfmbFtsOcrtacLFG
LmQasqEfgt3dpsdgC+GQ6Erfa5o94OeEhvhprea7PFiLoZdxVhlznfuot7r9FG4QtTsqVn5vdNG3
f2+6eQb/WPVlQlv2HYppxawhlj5qsC564dgjthTLyknVrLXIYhk7zZOiwcqbiyUC3YDFDm9qdErD
KJjXczYkBFFDDa7Yeod2K7/OSd6s9G6ujHptK38YdFmDq5QenwdTiV3kMHI7Ev3nzBh2/17GL2nF
35lhUWISEaJ5vbTNlCMj43JFE9mEXIoTrbH1N91efjK+j1vZLXZrlYirk/pvvC+1gLqW4d/osdtM
4V3k5S+R0r+szGl+ZZd7YzYp50oCCAPo4PN91PeI7ageltfQL+bYE7MQpAd27SE6riGPru32j0PN
0c2Hq68pJoB/EYd/qI5m8N1LtzpidP+ez9+exT/mszQBa6iAKXkFNRqG+s43+1v6SKMtR4Nia2kG
EkgNHqtY9pwEtTOQGLvBrw6QfR5rxGtROoA9JI45IMQsP3XootqqlL8Eg/rapepJGxHe932F+Lwo
i5Wf/qUdM2+vD+ujLdbHBIoUCBST3e4Vg8InaZ8SinsuFdKLv6M085BuBVcobP/nv9fsC7Lv78Dg
sTCMmU14lg4fYS/5yPdgt+5dcC+5pLuOXnv+tJ5YXrsa9P8GWqKV47qFk62xoc0G7lSWwIjyygZ3
0kDaj74xrlwKX+pcfydGSMHbRvwK0vbzjmuTISX0q+fnRtqKFxAnkFZMt9+GOEdzV+T0RB1hu7Kc
V4/Uh1HnY/1hn6uCFBbowbDPLVsBtkRchh+MXf0gK1jF9K7OcXHdJuRR8IIQJDLB0lDu2BonNJsp
d4S74Ef8q/8ffMZr9xJN3v+3rPNn/jDBTItULcu5MwbtvURdIG4eV5Zw3upfTvGHERZvct7Ry8P3
ZX5D+k30Jp38C7B2u77DEG3Vt+ja8/hhOsoiFW5HKZxoa8duiV2lol6i6c9goFP04kvZyo68egD+
m9eyguPVeihVHUOhcmI3ZYUKFI34g+e/rSzg1bv2v4GWkYUU9UPkiQwk7jDjdvOH4hERImU3bCpb
3iNkvg23/5s3+MM6Lp8ShMwRHo0ZE1EExD4adBHMtTtyZestn0Q1UuK+miOm6BDfyEdjW+6sDRXl
1/wgukh+uaun+druIB4HEjJbBeHg8Xmzt5PVJBIEXOAoEP3s/Bjf5/ezxaZwsXZwyG7jbX/Crtdd
+YLXZvphXH35GiBa28Otit1hK5SX5hBTw/T2HZ/vcQZC1cTrq62PlVB4ubpJaSJQBnPTRYmGdyYw
zsTrip318LB7ud8rgoyOTeSt3ZjXx6WmIYsS8MNl/Rq9pFa0MtY4TmxzF8Mmme0lKzKR0fUvuj2j
5/m4d8VurU937ZxY0n8jL66yMZoiKW8F3gLZt83hos5/ZJd/f8urW0imBqXwvpP9LS6YWEWzV/DJ
s8o+Qi3lPQy/d/VLoahAdFfKUdcuGOvDUItUXQ5ykSY7Q03hd0n7E6s3swxZudZx+D+kXddy3Lqy
/SJWMYdXpgkajWRl+YUlWzZzTiC//i7I2xYHwzPY3rfkKvlJzQYajUaHtVaX7Y8YRWQTxOCEiFIA
vrq5AHjtbBLsNLO8IBW/X1651ZjoUx9FZMLTwArkWUO/uDvum4M02BEqCfptvCFfaAceWhR2ldPs
I4/ny+TLe6Z8UHYu7jixmax20kM0Vt8j1ewDfBrTVeJ+8gDMgFknSs/SvxCv3cmvZE/nILJ9tJ89
DMtf6Zwsz+U9xQzLqQfSJBoWlvgUUtfHIZA2YmFuS6u+EkygKl1e8FWv87mx7KzMqE2xmhUROHTF
0cNUtVPzOk94C8v4U0yL58Y8QEIu5D6gFyiXe9PcptJT2T1fVubcSpHQUXQZTb8qJnNY45mDoDPC
mGDggPYwYtZ5r4S49iJuZfM84tMwgocfcAEjjcJSc1Z1ZsWzaqLjHyPpaNueO0SZ3b7clS5glv56
Is4CcN1CHJuZbbJStioZ4uIndNvdFi5AVDaYKd0DrMvLHvn3wspCnghkvEpPtALb1FauWMxOiaeU
ETY2gFd4d9552HeiGBu1qENcACEDclBi94MNEKeQNACIuksbd3jF2nNDpMLQmaVLGEM7IzcNtD7o
TSCeuob+TZIB+YhGpLTElD7a/9Wc45fXV/C3MIt9Yhkx2HGrqqsopu0dOrOAl9uImT0M8d+HzlAL
ZQgZ/zTUCJgbrZiGkISYTnfzD0rueau7YGB4AMKSHboBJ55dXcNPYWzKNgS5dphnfeWqZfKOQfin
EXC9khpc14V2SOOG1+Bylj6lpq+Dw8lA5weadNlu+oo0Va114FUNgTgHOp52B5hcCVN2wk9EaQ/q
1N4NSfo8ZoVfAA0nEAz/sk9Z0/jzA1AjPHXGmFbC0PskVq4ukxttFJ6BXwGQIWJeAS7EDTMAtv29
QKotRkTpZBobf7ZVaKQt5eDV8yNFHVOdBzG8VzB/f1nOSnYL89ELQUyUYioh6BBUjPWI+3hrgP8a
tHi7xFa8e0oYy7OcszZvupNLcYxP6QIJ4CAtqBmBbHUIj8GX/Bi9tg5uHggGN3R5CG7Kh9DJuYPL
a2dxIdlgIutxgvccwFDhZtP43g4RYMlMUDQUvNLgmqks5SinppICrhBA5lrl1hS/xJitI2D29w3w
RIDS3wFtqOLEmTzF6OW+iFmCsBgwXAjFogIurEFJENZIQBp12VJWxCCVglSRoaHUpbMeBihqg94q
4DiLojfghyTCgOZWHnMnRwjrWQqM5YGNAoV+FG+HEn3CBrDzQQhQqv4MVoqOc/WsijMwk4SrwMDs
FWONIiUBqGcwGVqlMaL32aAjQiXQyOx0DLLXywu4knDDuN6nNLYRNsWUF2mRQkReajjkyCGHu3on
b/k13FW1MBdkKRItb2mMCRadEJr9BLWC5FmNfiqA0ipbLnco/Sun2ZqP6cM/UhjP0UZCgTpCi35K
Jz4CBthL0UgePtIeK+XHv+hdOAtS6Qgp5bZGS7WF4I5qvbDzAlMUGQiapo8KA8gm7QTQyp72dfDC
V5D6udZDx2spOovBT0WyIRcYQFRwW9STawFpyARgnKCFQKcqr3oz4Ryv8zsOGCJoKMCuYaYT07iM
f2oDzUjMElMOoCc9gB9lq321NpS2O9lUf2v2jCjGPrQhT+KUAAabwpXKGTjltyPYzzjmfuYIGSmM
X2oNkBRNtKEyO1SDjSTl+BZvx03oacduP31PH9TYVg/ApfWjzWXR9NieWOapZItZSgCfp5OiEDrR
hXahbbpJdyqGKXjtQucGebJjFrOMAJST66yZeleTR4yqp9GPOpp5o76rdoFWCRi9gVF1xHinZp8F
ymQBzYa4JBbUzQScan2udyCiuQeaFQCBzWqnahKa/2pnttrbROapubaPyw9g1BQzEhoRgWGOAton
pBpgV6UdJj81XDOJqDmX925tUVVDxIwC2lDA1Mt4lUAmIM0S0cSXIZUOqi6nLP86HQvzWIpgvL4B
ZCwBKbbJbcPR6XtpK4AEHFnL5zmQOIfg3IGciGILlEiatQroRJCK7UBXCHg/kK0B2Oi66B8uL9uK
IMTFGMLCcDZaq9gGgxnA52UK2HvoFG2ALuUDh8mOSuJ1hDMHzpHEHq6sqdu4rXG4qgBopdWg3IH1
wBvy6OusxrvLWtHNZg6yqqgWHRqm/fRshrDJJyW2LGhlVsaxVbsHSxm2s2ltjBzllVaVdoMWpRwL
POurtSQgQSyk0hVYXDQ1aFUG2CEFogDBynxoN5jRabbWI83AljfBnXAwbqcrbvJpbWUxlQMcETRo
IMJiLrismtq2RwHb7V50QJF6udduwFCxyX+owE2SfSD8b+h4lv4CwH5HeJWPxB+3AnL63D5B6lTO
Fn7xKcwSaCCbBRkJfPcHZIwTOcV94H7Pd9k2veEmNlYcDMrQf/RmbbeuimLEVBiIIw7mV32j44H8
ID5GN/oOsIeYaOhtAIftwT5Ca06cA3oWKtG9XshmFI11EJyJc9O7JMjRhxLKtfk6S2LWbpKmmnhl
hTVp8G3oqNI/cIaYBCqytFNP6CRo0oiPdT8B2o4YT0Kn8XJT5y030GspicmgzjlYHawUTeEaJk57
W3oZrds2vQch3mZyqsgjwOaK9/ItIPnEHUgolMkz77VrkAk14CKaXPG75vWqp/q5H7r58+VjzVsG
5kojaC1rgFQ3gBUAVJdGfNerMjgiRY5PXLcrOiFP3b16lgg0OhAR03HDzFKbQ9pPyVVFOtQS46AA
+rM523U7/nVp4cOgPoUyulmJAFy3Dod4AHtREr5awjGeDpfX7wxD6sND6X+EfMQMCw+F6nauCgqs
Vt2APu663JiH+oUWTGR32soNxyGuXMk4I5/SGJXiqUIPjg5pU+Mr4L6oQeB0WaE1g6B5VBXtwQqg
DBgJQQKoSnC8EFfr61tQiX0FjcExjC3eC2ztPlnIYRv+APQ81WOOgbqmehCyGzPzFLV00cK/A0b3
RgebHq4cJ0yUTWCktk5pW0FtI4+ZLwNJJhMBJDn3bpMb9n/QH4praDunq8CEWNSA1SC2iKu0yERW
Aro5Hym822Up57ke2CaE/BHDxlYN8GEAZT9iIG72q4fivSlsiq5i2kAg7r5EKT9pvbazuoQ+Ixko
WepZjhw4NFpTFDlYvXzVdGQv9gKQCwFg39FQ25896wkkj4Gn8vJn549t6LoQrFCjXhwRAJGHBNTP
mBfL6hR0A1Jti53wk0yJZ8YjwFOVbRAbAPaUMPWkYm6Ps6UrbxA09WMEGHlm8LWr1Dkt5BtghQAU
7aDhORdv032KkQU6e8TD51o7mwsxOqOmWRBBT+UBI42zCEzknVIXHKtZk2CIogw0ExFwEWzRrzCG
IZKICYeWfW3KZ5J/u2yVnL/P+rIZnUA9eHhHtxBAQ1yAJVv/elnCxww9G80sLkM2sOrSvDfKFm+K
4HHap0fhe7iNr6qbCFwTTuCbN+EHvlC3kXQbhMVuu8028t3lbzhPfJ5eyGz6DDgqbTEruBdoU1Jr
uriWCjfzc8R08k3xVj8AzfWl+YoXneDy0hhrh3CpP2OLRakXqHtQ/TF/Ov5MOwDwxcn2soZrvhUg
4KIsYbD8HAgPeLWWTGIIETWg6Uh9/kVP2xszNb+oaX1UrO4mN8GcflnoqmafQg3G/McZnFFhkYJX
rkFX9Sz5QBtHhZ3TMv2RWjozIFotAtCOjCwN/YzFYS5LHSitCnSTQTERiYNfq+OxKJM7XU3fknp6
Mub0Z2dJbiuYLvJX4H3A3L+pjnsxAs11F1jvxZi7lZIcYi25VfLwm9nDEeK43RginK9MijdhJHux
k7/8hxVafDoT4FYR8mkCwaeHKNnH6pUcg8tA49Sqzwv21LoXUhgLA+41+KJNXOB6Vh3jOd0i0+VY
sejnbbgVNM2rW/kxTSqQpJN+O0/zthtw3QB0f9vjIW6ZxDekCGMGcfZf3Mvnl7FDejLR5gCtvQNI
tfq9rjZHMeL1ra292xbKs7NAdHlnCwjGrj7WN1OjUMp38yiExmHOg5bjjnnC5FNTjAZpzpMOeCuB
mSaIyLT+Kgf/YyhqwY4YJe8luOqdZRShLA3U2rrBmI9moU0+tbCxVf0wywAqBMzlZQNdi9KRe/8t
wWRMRxsbcFVINW4w5VUXBiRjdGcKp5eyVl/zgZO8WPUXuMp0TbUsOqp6unoJkZIkn3GZBeObIJWA
HLvF1DfHKa2v2acQJszStHYSSYQ1G8zrLpLtLIo5a7YayRkLPZgUFgytajoTetBk8eyCp83rrlqf
tgvLduTJnPP9YcLnDvCPSuyEsywWFVCpodKszX4R1mBUTd+ixLgp0YKqCXjqpKnuplOBiedy8tEw
v+tjoOb3+p2V5AfQSD1qlQJO1uoOrCFepsc3XSZedXHNWRnOBhvMwhhRW1iJ1ozAXy58JQKerl64
mnZ/2WY5UkzmHY+SixQlCKbdIpJkz1DGxFfVsnbKouPBA65eq587zeIrgdEFpNoqRIGi3u7H1rGS
yYnAvotIoTMxr9Jxyok8gYyDyY1qqKuoBTCYMHhzXFwTrd/pU7lTE/nYqXtNl73Lq7luzYCyxVyo
LKEXnUlWVFpojDEYldwEsQVgYojoFLm1IWA8tWt5fAXP6V2YJF6eo/+TIBcnDb6YJF+imNeTuHp0
F1/CKg8O6TwLaBBTg8awBkminP4XF/QpwlBOXdDYjgryQLBQrU2OVRAfx7DdZ0n1xllUumhnR3Yh
h6q6iFlA6IvEM6iOXMnKyOBrwGy7nWRleolGJb+qAWPwUwQJ8k+kQKZbGd3dkzOCPBBvM6GVfnA+
hip19jGAYlAl4ALIFtsqNTdjboC6BTR6TvIge5lvHGWAXIFMxkebwW4MOS547fWFnqzf8tjXn57U
BBPsMGIDfA3xXPkhYHet9HnWtz16XCkYWiXxBibXhJqoXAB6CPcZotLTFVfCCdyn8seTjw446zs6
4PwvEMTXjHQphzkushHoUUbldK7xPXsHpNW3YdvZgAnaAF1JeRRc3sTamk9YSGQxPMBnGwmVVeEx
nYDIPMjtsgPXxNgAwmp2lekxkXgIMPSgsQazlMhc1MjTKFnR4F3bAqNKByraKNxZDsBRYS/TfMdT
cDVdYEoiRlBNzPKa7KlEvilGagtrShPe8Ta7CTeTr3jTFS8/uJq7W0pizuU0VvoIxD+wvO7yu36T
b7RrA4j9HxXsHa+ffO2iWggzWWdjAmAAzA/YuHL4LgXzD6LOX6Qsfr18vtcsH0wzCnC3VJxutltJ
nQVMjXd40ioCOKtUKzC8IlLifWg86vGUOKaOMCGfYoQJbSFsLwtf3buFdPYRGHQB+na1HB61vCHh
qwoAvQBp0TnbmNabJMguSWI3y0P3stzVwJVGrooEUIWzOVpEQ4pVqCjMgtbWrYNDPn4Jzeu6LxxQ
gl0WtZ7O/5TFNiIA2UWPKwmZu+yg+ATwPbEO0k+72Zlf8rfktfABmLqLD+X3AScE05bAKpoO6nYA
uD75Ku2bI3+qaz2rAlwCnbYF6ZLFPA2MshTzKhkUHJn4iDo7KMIwRpgCwGL4adrBPaIjD2zxjgZM
HODi22rHTS+umbex+ATGSwDhUonUkH7CoNpqC0kDKMvIwLlN1hzuUgx1j4urVO0GqZGLanZL0KEO
SEuD0qXlyDiDA6E5/aUQesYWQkBjr+rg9FLcaIdGyqdwC/I6B3xG19VVuhM2w2ba8rze5eWTWezJ
RrRmYOYgRyqKwaFMBvRvtnezoW0uW+/l5UP+5FSzhGSioKW4PdRq2AVA1cSQ//1lEetn8bctokf0
VEQvhHimGsIAsoc7ubqL9PkhEUub9J0PVBrnsrD1ePWP2YGE5VTalJWCDHphnMadhsE7EGWFpTM4
2ZMK7iK7vgfd18BzcnSR2AvRMABMowEOQz0rhY99bo2BAfQU0Hh4EQCevnVbQMU4tFkydZsfvD7p
da+6EMgcb3A0oUkyg5KGCkLaqAK+UVppIKHTQ1nca7lVu0jwlS94LoAkWtAbN43iv0XwpIdieX8x
+yoPOiFzieRAhqlKPTNs09i0eueEA8fDru4pri+QQJhotUHB8HRPqxBkWzLCmo/aCLp4VK/ctK+N
Bw4yt7nmxwFrZ28pj/EpppQFuhn2s5vP5VWcFa4g45ZuVc5rY+1gLMUwXkVFy2Fm9CCamobeTuv3
eWjRhwKCEnI7lP7lc7EWBSxksUmCgpCOIIGvoiqJIWvArWkbCvDD60dacycLMewTv9YDOW4j+sRH
isFGldtyorRK3cvKcPaHfeLjzVCU4QzzN7uDmT5NIHKdZY7XOp/i/TDvP0bHPu6HYqynFuGgqwA0
Qd/rDlIIj/FGfAkdxaOgpbwyBE8rGnYvLpmsH6oiBy2kG0ogOagGkNIrbhFk3uXFO2M7+Ti3QMND
joqCFqn0OxZyrM7qMOeK9x6gBj31bd4VmCC8spzyMAPqP/LQ8+rFNyCswf+4PeZrrtJcCGc8lzoO
Eaq8iLBpqUV+1FqgaoGVe1d48vPwA7zjvPtg7am9EKgx2lZqjBJxidcm+K596jj0Q77rwGiAZlGO
rNUN/NSNfYmZ2Yi4s4BDNNGMJ+kIqQAaI4HQm7OBqyohmAe/kAmGERaVQGlrysiXa65xEwB9M9hV
Xrn7BaXLu2lWA0lzIYvu58JY1LJsupbuV7/vPRr3mHhcCuB8temLL8CVCnJE2M8mRmlueDGd92jP
C4VWfdfiG5iLptMwB5R3cP8qYtXKR1nCN/b8oHnVd32KYZ+ZZmBmamjCq7TZLdi/o5JX6ltrF8VD
7M/GsY8hoQ9VTZBgi52U3Em67oZdcJw7bQd65ucmD4F1k+X3QasewqAVbGHuzf/iORdfwJyGQjMi
tP3CqU1Vty1bHSTh4zEH+eVlE1292YASi0QVSD2QcTm1mjEMzQDEzJobhvLekutdJZXXsfaeC6+a
znsBrB67T2EKo1OM2QO1JgREVK21TYXoG94+26oCLshlpda2z6Dx3Qf0GoABmdzO2FQAlY6R2BdE
AJiAs5ZOpgGYJayvlNG8mobsWHeWB7gd36j6myEwv1/+go9ZTybQPPkC5ooQ1d+lBfWLdTO+Vbt+
b24oenJ8RF7EFXJ7ZxyLLaiUMyd8b2/z29IXQYVhcJMXK2fy5EsYvxAloI2qE6wFuNhfp3byiUK+
zEQ/Csl83ZflVowED6Qyj5wVWPF9C7no4Ti1rEkBR5Zpgn2WwlBYKM6CwXlf3Spu4v4CaBw8ay/6
0w5zB3fzD6TDeN6ISvjfewDrZr5gkGqrTughFqRD2e4T9U1Eya8t4RhNyQf3Kyd0WzlMS5XZKmkx
j6MSyjTY72tb1Pwpe5rMH1n8g4x3l1d3xQOij0RDkh9TRJgPYTZVm4JxTKsAfRBtYjdD4I3cToS1
sGohAzhnp8tnWmJJSoqbPm30TX38hasJIvTD4Cn/CqJxxT2cCGRObQq+32YCGK9L+vhtyOOHOcqe
R73gdauubROSlCCkRqEEk3KMXWgyafWJoFCSWpZnCsVWqLvABrcjrFGQt3pQP//9bi0Esnn0Xuiq
qW+xkro+CKAbN6avdZ6XHJ+z1nGNmgDqP3RaSYL7O92wOdIbqddj3bVCgHkkTu3pYP0EQHVkUwaY
2NgSr3SBTcV7VVNnxhy0pWD2yWKlqlRlozS61v3sKz5eYcfpNdgKG/QB3aoc01/rkkBfN3huAAqh
GSpbTC+JrARSUOruqGGayNG+UxpMCjkX96i9+BbgsGVAigm76HHg4kyt2OhSOFtnbyZxygRYKdJ1
s7ENNso2Qp4QbY7ade8GoP/DsDV4ir3LBkRjbXaBAR6JgUgkCc8xPuKWpEnZ4Zbu5trprYfKiO0W
Raku+nJZ0BmNGp4c1lISc28JXVxWeglExQw8Zt19+QXAVuA2qQHCieIIXdluk8oeFheF0+v+meez
167u5QewyKbRGBaFNGKB9VI3gKRgdHYxAY5JF987zO37ZpF0jh7fDmF3iEr9oR3aiRN6rR6kxSKw
Q2TKHMhK3CIVjnR87mJMZHDKLkivh3Ey9zWY9RyrbjovBU+G2yaCDepqyQ3KNrlJepCpo3fFsFMh
ecg73VPzktO3vGoMEvhKUQWkiCjUvS0C/cwiTac2MIZeTv1auS7j7402uSBLsS8bw5qtI0/2jyAQ
zp0KIl1CE4IIQctReCLtcKVllO1c5LRFrG+5jO5W8Dsh6ch2mJMOvYszAJ7xzM1uCzTzSV8KWwHh
SOxqt5dVWrk30YLzKYpRSZ2CcAxM1cL0O0FHv2JziWtWF+1Twoeyi91JumxqwUOIW7PU3pMc8Ial
+KwVISdu5yjyUR9bilFCJY0KJLtyYK2goBhdd+Bb4hjAWgiAGVENtFumBNwFNn0Tge9UDyuYWrYr
QQcz6nbrUJoj1R4bt99RcG2eA1i5nE9EMkGAGMelbDZwQOl0I2e4umQiOLFc+aZ+G8U1x7GuJSxP
xDEGAUx0UwxziJv2lE95+lE6SIS9meBvbjbCTuCc3ZWQ9FMcuoAZ7bJuyOaqRgWqDJ7nTHNk66YC
JmYhvoox8RPkgC/b++UdhEBGv0lOTI3oEKjcI/dbgS9yAEIAaOSHn2MMiHIKbMFNe9DI8Oy6+m02
EMpEp1VoyWDDRNk5D7v9bJovaSA9DDMRDpPVNNuyBrx/1Fiy08cpEAQyMC1cVnv1ECIFDVhOBCZn
iTPkoLOMFLBbE8R7pXlboWuTzI+XhawewU8hbNQD1st+jkQRqW1LeW5J+33UlR+XRayVuS20Akkf
CSQQMjG+Xp2yeW4JQjpQwqHV+b3fRH5nx/JB2ATP1YZ3+FZVWohj3mwj2GR0MaPrVgPIsqWdfYPD
UYlu/plxfMr4AI9aeK6wFYjctVi22bI/ynOYzUsP6m7eAyfYTx4tzpFbtYWFPEanWNC6Voho8X5q
DpiMOYS9CZChcHNZr3UxAOYAWiYl92XSpWRK69nKDN01pCc9bO2sfiL502UZ694KCCq/hTDmkAZJ
oBbEgD8+UG9lXM1XlFUv2iJ5AASE/5IGg/l9ymPWbhDDpE0FE95xBBw7RjBqNNqXFjAeAOosI1lx
Wb+VVMVS3BluRTuOopbjUhPjFLO+jdMKWzXJwSJUuha+IJ5GJ1U4bemrF86njgajIwhbSTSMKvp+
ZB1IbN+HEamBCSEvMB/7WOeY//oJ+7OibNkl1YSYGOKMqj4x3mMxeAp6wounVjVCmwPwo0WQOrI5
PVHEp5NIsz4gHoaH/infhvvBCe6bq++dB0Ao1/yWXPPGEdevmoVYekIWB5skY1WVv8Wa+8gBTCd9
HNGJuu4uv+mveLzzq/aykMicOQnQ73M+IXCkpbJ2M4B0ud2JYEK7bJarL07tUw77sB5jcdDw7qAT
X6M3vDcUe6T5eBWZO7G5IY6wEWIn8fqtxXWX9II+c5cL2YyOghkYRpMgKVJpMSyyi4Aeho4NTD2I
WWWrhlS4vR4F3xQtLg9oLNqXRvXNEOLcnoqZ1xC4ar2Lj2H8D25Vw2pFDeGLlWYOevhioK/3PC+3
6kpRM9dF0CaDS5uREmVmX6WZbrmTY34R3wD8FbgD3p4AYwShy6Y5pm4IIBtOzEDP+flC/5HKYoa2
JA+UIoEfaKTZrURkTATL0/TZHoXM0aXUlgXCcQbr1zuGFSngO2rmFpOJUgy8KIFZSGtsY3egNO0C
OiBC5UA5JAHWy5O3evf+kYcZydMj2iellGDsCEVfpwdpgUorpfDonU279OQtD7R8/eBgRMDQ8SzE
5ArjEmZF7fq8EujLLo/BBJf55CP4nB1pfDLdHhxTeObB14vfuEEoDaXP9vNTNgsakcWNpA0W9nMO
0tcmAFeWYtxb83gQhWaPWfZ0X2VD7zVVcVfUDYDehvbxst9YsygdxB8I4HQL5BjMzSJKJviDZ+wu
cpERcLrVzMnqEABWRPR1JTr0UXggevpfnu0LsWzaOy9qzapUVFki/V0YW9Q2S6dMXy7rtuYJFkLY
KE7PayUURB0V1AKMEyZBJ3Cp8XCsVuMd0B0Big8NgiBJofa8uFJKIsWZgMEnZNtAsmFZW8oRpLuT
L9bCVkPHTrbh1b3XnM9SJLNpVZuOygRwM4ydzIg/3ufmHfkq7/LqrVrGp14sp2Yk1ipM2UCSq072
JmBHMNCFsSAw49y0bXxbyNZoawp6IC+LXfU3Ovq5kdKxQJnFZg2UmiR5VsyGq153brgt/Pixf6VM
HRRbXeHkWv7H7v2RxnaszRYxS2sy0bF2/asiHbj5aKt2YetoaAkc7eH/p57CvK5JaObhWMIoAwKa
UiT2k66/UvPCD0rB7obZctIwv6/m4T2cil3QkJdU0nmLvHoyALQCOh4A75zh5ndiqveYVzRQUW3u
B2mQ7QBsnxwDorc+69z0hRDGSonVhK0eWXTcd85tNEF9EZS6tRtd+zHnMecFtdZUaS2kscC2E0AY
9DCFtA4w3pGjbJGUDb+abuXpL4VnJMgEW7c8orPVdQRXiKrizangcjw9+4EVWVFQw1bREW3r8o+Y
/LxsLqsn/VMACyRnZrkpqbgQ4MLM/aB2Ry3KfiYCj/mEI4aNK4rKUoma4RQocx9iiq3w5kq7SiOJ
O862duPRkTwNrfcAP2OfoFVQWbWmVYC5AVOv/jRvKfC/BBagasPbnHVP8ilLZ2K0OJDVrCOIJH5D
2+RfhisaR5h+8+O/dPvjAkV6WDHoVAFbscuRNNOnCrYQPOZPwQZZEEBIjxnAbUs38v5LFmQhjS3X
JaIwZUmPDIWYdPvcKg+d1r1dtr3V8/upEAsWPyhtlA+mgEBaIw6CJC8yTbuoa89sea/B8wcEmOJA
TwOPD0qWs6pg0YsaMIhlw9VuolvDn7e0QCb9bOwEXWO8jMG5sVNaOhSkaW1CRdPp6aHNmhzcoRkV
JjfbbGi2U5H/kFQeKRNPDNV5ERcQcSCWiRKoG40RTRZ4Q6k6WcxxEOebdKIM20VS9Ji16hoJMPo1
XrH1U91/7Untx7yionru6k4FMeqEFQqalTEDL8gqd6GKHoVpkF4KWQVUk5A4LfhejPkmqHtPSPYU
LrS3HkM9fRkngC/UnWOVltMQ5djJXi3dNvI3Swdahtq6hXRtJEizhrPd9aathN963MCK9TaQ10GJ
nWjage19M4vvWfw911806KYo1b43ards+yvSy27eAG+kiva9Oj1ePgQru4gCPBIUmgwwpzN2iIA0
VmGMMBa1am30QztG/hzkvIwLRwrrfzNdlIOayJMbT4/S+F7Mb4bImbNaMRSgpEtgmxLxlMPs2qk5
KmYUamqVBK6Yzk7QK7YZqE5oELso7y4v2QeGz+nFb5yIoqa0sHxZr4NOJjKK307wJdymx/I4xF7h
915ym70DAtiX/Di0Uy/fVF5/aO6IpznVkWzIY+9mx+iqDuyo+RdcOpw1YEGBenSL5OKswCNXT8Tc
W+RrTMdsFV7ovJJmOlmBj8O0WIFMVYe8zlHw1O4nB7Z9JCbYqfCsHH3TBnU7oDAjMBNdXnd6nZ0v
O+JvVEEN8LMxfq3WJYI8qarD4ZBNIU9HOZm0TSnVu65Wdr3UcZ+vKz4BG/0pka73Qs1azJSiK6Am
vWDp8J7yLa1t1RXBqI7HerEJ3mKJo+X/WFt0quKqlQBTwMRcVpaAzkqNDdcw0PNDCWLS8Uv9aHiY
k3L1q4RsMZblXl7ac9YxtKrQZOU/Qtley1Ka2yYb6IYK4nWZjM6E8nmYAAZEBTUMqR0N9BiqAWRm
E90VjeyQOd8ImOOee9HB6I3Ti+Yh7YgfSRZYlEHC3qGxrLSecpl4M1gFLn8v25WNSTUccwNvREr8
Zp7NrXRz1pCuzgKAMVkv1o2wFe/UDVJGfpE61XP7PSRXkiduA6fxW9HmLRdjF1Q6Won0DzxzUM6x
vgZklFM9YczbJR0g6AhYXUjxlw+3Dxm4wKmhKxSxggnuwm6KylbJQZ92DeIQt7+OVTsvnPoAHvZu
k23AvSnx3vprekl03pe+aijI1am9p32jqYMGmZ30Q0vu4uZvk19UK5BzoJBtWJZsamwxO5hQBErU
2HQJ8PWTKvbzMbxNyfTcjOKVVWUPnSq4uVh4Yje8aorwUwi6ty7lMZKwI0Fn38H4ki6NEb1TTUe0
gFk6zndSuLKRA0dPc+WG+I1xm8rPwPf7y+N9JpmJM0QwZY+zTvd1g2YRY7CLmxBISUdMPfu6bwGa
7j7mcoQyF8OZUOZyBHRMl8RCgmxfN9x3eeLJYXwEGfirkCkPnKNJFVi46V+ykCjSwVYMgCS251Sw
pKjIcksHGR+FZhQ1V/A0zwDNuda7oJ7kLCgTWvwShy5jGCzcATDdT21WMNQ2n7rQdDG4O193VR+8
jeJs3SXyTDhVKvbB9UsWyoqmZpgUP4men8V9oA44M+gIN3AfWDcisEQnZPWc1JG/R9uhdHiIaMyF
9484QAcDqN5AAzWj2th08VBLjeHOo2RLdI4g0u0ZgDyk7W1tKp4u79zK6cdl9ymOyWcMapWFgwZx
Uas4aQ8nqqXvl0WwbUa/VDJAWqKBPRjY+8y5C0ZLGrsxNelo6KZCm9G8qXcN+vX++hn0IQqTjZgy
xBMInTOsOlaKTs8ONp/W0a0ctkd5ip/nmuwuq7R2tNC6T592aAYD0vOpTZSBBYCcXjNcYaxtLUWj
dftQNcDpk8v/YOl41/162iF7yCikacEIXF0opCWHUBTt3HoEHjPvZl05T0gpYHdkYPeCA5zZISAR
T4GRRLQcovWO2dizK9nltem27hRuQC4Kljprxwu1zm3PRCpeoQ1OgMMHzuDpKtYkFCMtqZHOUsXH
WJ5vwwhTQZd3io2sYBGnQpjj22c5WM+7JgB4HG1aNTENFHqCU4/70U+ANhS7/beAOw19biCnUplL
VYqbpiJmobryptqlsPR9tY1eIt9ytM3sAX1/2lqA6uOtKLW7UzcMq0ScjEliNFlbCuM8gKw1V8Oo
qC5BBSItdmKVAFlJK1BKI444D8/ZbDzLuepzFnlNXTR1G2iRRc8aRuZOd7I1hbLrdajbuEXmdK4F
AxruUeOCnySGg0yLH7/EPi8kW1VXBaiOrOIJCKrDU7E6sG5iTYPYX2XodKMApFLmUm2y8FEfNoRn
5m85H4HF4gowRosYIZVDCcBr3Y1/0gdQUNsfEyWO8Db5wbbcDQCrQSdNXdnRvuS8dFftePkNzBEF
PmZbm/mo0OD3e4RDiTp/nNqWJ3zN+/2vuQDe42t1Wxd6M2FLOIhEKBTqfLpJ+ZpZvdLaWjBHe7UM
kGkCtj8n4b2+oegABuCohPuW9rctFroxhKaZRSy0uKd9Bc22A4QzInqPY6/UHs/OCfrkfsthFjMr
NalAaoWOy2FapNuhhWHwTVfZNK0POrzNCEzyDUfmmrfDVftHJrOYjTaXcjV9GCv4dQ1gwghO+dK7
Iob+nWKjuYXD2z+2DPyP4X7KZM7lMNZ1S2TIHPzJm1pkJwDkil94sqt+B9KRflu9zI//YqaUanNp
hRm3W4Wypsx0hRsXaFTgU4/lf7jpcUD4se5KlPYxSvdndRmHS4gWhoEETbvv1Y5OPIGKU/pKO2AQ
NvH79dgS29nK0qOzsFT4ori10HQD/fB+2WVu+JWmd4Uv0VbcZo+8nTy/oE/VYxz7BHCmMqLLOU7X
s2xb49MYPF42UN7ZYyKNegxRGx0/7PN3T0+05VM/r2oCMhAMHAOTG477dOGAoA2sTRM4IYaAasKg
7oQs8Mou3F7Whn7tmf19itEYT4KafzKVY6+4guBOdeMO7atY3CbRQcivRIVwQOc4SrEIcJY5WmkC
fCFg6ZT2UF4HJNlmVuJd1mnVHeugyMOArGigCeB06TqjiaX/Y+/bluPGsS1/paOeD314JzFxuh94
yXum7pbsF4YsqwgSJECCAEnw62elu6bLSjusrumXeZiIjuhwSUokwY2NfVl7rcnBM43+oFajjqdE
MDLmQRkeR39+58b5qT18t9qFPYCtIrCGuPUzy1yLJm+sg6VV6nRsDd+ZT12fFubLrx/wpy7ynCWc
yxEBGglvH9CNeqhng543c5t4xdG0s+Yw+8+WuDi3ilgoKBoDYMwELoEEuu4g3S2K6p1KzntPcvGq
0HWopoljmWr8PLsPPX0vA/65Lfy5VRdvh/U2i3jp+Jlp784XJoRZEtv0WcmX1a937L2VLg5s4YsF
DMijn1H/48CWU09FQmiXOe7Trxf6eYgDQCixQWN2JtJ/+/pnY4+Yt8KmQffIRQR5lggNPwUsQbfu
2tq12bQZ3pOOvWyx/9ORf7foxUU1E3fyA4mNDEEfLxL2cdapeT6LeLIpqTEY8+yv/PN88DuG+FOX
8d26F7Y+cNc2M4et01bsOuavgt59aIv+/teb+nND/HNPL+y9LKmPlicebybm8xjMVw2xN79e4r0n
ubB12VZur7zAz2J3HteOHhpAroo9CLZo+p+tdGH0Q1S0nTF4GK+rgUsus2jJjf7914v81AwhDm2D
ARGE/z/o2FhmZCGzkUQ5d9WJXusw0TfLJjpZDF32ekhAQVPv3huu/NkmevhQpE8Qjfqxk4V3tLDa
hxnG3cHrkOjDLCAs884O/swcvl/mwuqaGiXmSuPZqvYjsz4r6z31oZ8uAGwHJiYg3veDJOEI/Su/
PW9eCLjsBJWj6L0y7mXb4tuJ9f5c4vJqr52gZ92IrRry8tY90hxD2OmYgckxc1+jL2UOkscA5PSQ
3cHAop1Mdy7O73slz5+5RagjYHYOFS2EnRe26JjI1OGZ76yIo0+gV3v2GmtXd8WSQNFy+2uT/Nmm
fr/WhQseQmHrZRq8LBwx3+gPCfHv/qMVyEW41JyjvyJGaNGLZoOs+hAv4TuF1Hc27LKpP5twGI3l
xJnjWamjYR0uO+j51Xffw+P8dLswuANIsed4qNu+vUd89LcpFUiVSRl0adHs1VkW5dcb9sN5PVMm
oqeBKiNQMbiw3q4BnSucIsMANiNBzjuatmMN+nyW/3qZHzbt7TLexZu3CyZrxxaopkBr6FlyUq3L
kVYQL1sQIflEvAc0/zGROq+IvBgsA4Hvg+z27YP5AYWQ1IAmW/F5iFO1BcRjA3FFKIvO+bfZbiv5
9SP+dCf/XPAS9EOdtoqGCUSs9MyRBgZY+I/EN69/fRU8z3lK3w1ACXSR8c+9plU44bEI9RMFEWu5
fK6qd0z8Z4/y/SLnt/ldUijtQEkUm5dMVzTtxpcyfC3N7a8f5GcWAQXbCLB1wLt/yJ9YHC3tKFF+
gXBKYi9rHkHRaNxX8XuIop9awncr/eBn0QwZC40tW3QCMR8OXqFyt5zAefFPLZh3KyRnJ/MmZ4Pp
fb/gxTuaem8wom0AS0F16zzfPyZsW/8bOegPDuLtQpeqM4FbK4CpzJKFQ38PsPq2LYf3BkB/bgv/
ek+XCPzAk8YnCrbQa2etZ7HV83A1g/n7PzKH8MLkKt7CRgYsE3hfZ4LRn+m1t9Exntvs1wv9dM/i
s34I6uWY7bxwqrbDeWRPaH+TmDRHcC9ZGfGjv5w3nd/Md6tcuNU+5AOJeqzCByu3nDZ3pndS9V8/
h2dfPAfK9mUz1Zg06WN/5zH7ZNrh/+ad/OshIBXy1g1o0U16sbAExviSKVzFAcH4UJgQbb/jO8/O
+PsTgzITeqDIlxGoAoDwVtjF/S+MI8V+U0yQHgSHb9k5Q1q4I03DeZw3/1XQejDOMKIBK60Td4MD
Yd27QlXnQ/mrr3BxX9TgvI/ikRaZiMCaKx+d8ZGaPaRjJn1r0xcB0QUxAF3yjqv92ZNjKBbMxeAT
DTAl/3aPm9GMxDMQr623ErPV8Vbmw7ZdvdeNvaTlAAaaoIH05zrnY/6dS6+NJ7lfA2EWTmQTqy8l
/6IguleIfc8+WmOQWLabSOrezPMzrYJ8jrrUj+6n+Fh1n63ls98/BNHdzNx3zPgHMAO+GNBQoGNB
cxAKXd96Ft99MRTkPcUIVCfr7bhFtXNVraO1m/1lmeDzDrxZyH27A5UbVUPkaJ3FzIk3EyunZ4qp
ns2v3csPBdXLZby3yxjTt0wwvFB7V21cCp2G3bn9uOQqBbUe+DGtKVHvxR6XzuBy0fPPv9vEwcLk
C1B9OhPjA69ojoTmL8aJFyv4F3ZqIkgjdWYqshoivcZ+EvGV8N/tZ1wGBZerXLwjVpdjhUlaTOs9
xWvoz7w6j9YtS4fVmU+7zuVufDCb9+hDLlm9Ly3jEnmIR8OVXRmgWm6WlQvGIxCyrJ2MAL02pGip
fJHfKH6rNEz4aU6Lq/q2TEHAvzZboOhSNGTfYxn5oeFxuREXLxQoDpTeRmxEcBeubeSHbAOoTa42
fca2QW6vUNLeMdT91t/M979f5v9VvgrUN00p+PCP/8G/X0RnZFVSdfHPf1x1r/xOyddXdXzu/uf8
p//61X+8/Sf+8o9Pzp7V85t/5FxVytzoV2luXwfdqG9r4jucf/Pf/eHfXr99yr3pXv/+24vQXJ0/
rawE/+2PH22//v039xzx/ff3n//HD0/PLf7urhHjK6+ef/iT1+dB/f03J/wAwu8Q9JrIsGyMO+Mi
nV6//cT74EEeFuEpcXEpnc2CgwKT/v03P/wQgwQaiAnUVuC7zvw+g9DffhR8ACQZlQ9UQMAbCGzP
b//nm73Z/T/fxt+4Bjcf1DQHfJng2zz3n/dShPY3eMaAAsGXO9PbXxK1kTlw6oEHVcoih2WF40Ps
2ylWtSnlym94ShszpuAjnBKrRu3UAAORyFrJK2mxOSmUIUkbQHwDwgppxYe7WhYFavpsz9Qpmmh9
8JWziuXggCMloKmM9Dqi/Fm6XV41TrMlsCBokZBlDeFzkWlMPFbasjaNpFXStHOfDFxYmV9nvJy7
ZLBGmmkamD2v2CFU4roteJdE2qnT0dNTwulMkwpDpPtpqWhSF/hvYatTf+iGbA6iHpI6dMM48gCM
1Qyp5ii+2NZ8hflISMZ6QVY5YOUSyFkBK/ISXlT+Lgq8GmOKbl70MQgZWQe4ZwOKkpFD2qTx3ETx
ZwK4VxrZziMF1UZW++C8HdWmosHr1A1tDnhunQxEr4zt09Qa2xpNEJIM0+wl/eRtUB2s8h6U6Ynr
9X4OlYo5kSzoV5xCJVrVW+oOcT7h+CVOl1PmgiS7BBW/5v3TMIL7s9MYIbPnJtVDESSd7o+EyFtL
dEE6c9Om7nIlOwFCIU9B/9DDu1icekOiAuEIBNKVcop0YhLEEHQJAOtfxpULpq1UhBqXCx1jqJVS
N7VBfr74YZmEQVsCdBlXuShrICfCAH/vQYbJXoYc/Z0wD+fgqa/pmmBIMkGknTij/KTsagFlaH8/
o/SfaBaLZJqsV9cqHy3FX/lEe+y5Qi896DOXc51gYA7xOhvupSCrqcbUYxThMR2FXMTpcRkNnZPF
s7VgwnM8jUPA1x46/oPlLlkkQHyMjieYxTl0n4G92+ARG8CepJcoBd3vToEgu/M+OoHVJWPdpbaB
tDox8jGc826MUB4LvT6tYujmOJWXCK+WWyoVyNB9nvmadGnPxdpvAisPp+ETRHOJE4DLdg5pXleh
nTsqPkYO9s+ooUoK7eKgFE+qm+JdWc+gyGgiDMbVgEX1vr1kVfPI2yGdqz6LSdxA09R6sFlxbJwR
44HucmzUQGAVM8YquvhUuOhzjjRac7EEt1ybadVq6MOdyckQ14LOOuxWFt6MMFBaCm9boBtxDnzU
K+yk6mCLDRCtmFzqPYJxVW4+a2cWO2q6Ncz/o9WyK0watThDfpmAlRN1XYya64XJlZndj6pUTjJz
Dmu32l3hYXq4nts6rawcQKbPZw7jVMXtQ9WbJF7wbpWATvUYAo5cKrFxwW2Rqnqw07mHGieHJ3EU
BnYHwKsg7BPnbsw/xWOJ3vSCoWQ6jOvR92C6XetBmWZOK+VDa6hdAKTE1EFWhwLCz7JbYfjxRRqH
gsDI7tLBnlNviQ9NE6whQj9kTmRU6o9uNpXkJsbHpswZcVBads9ct99BU8lkY73MyTBau6paZN5X
qHAD6Obms3DzMnC6pIhPCCiKZOgdqI+4sEdfdnXSRdA7BK+PKViHdoUwSVOuueO8THDyaxVi8Kh1
deoGOIPaoFno9lVuapzaYERKakkvU8bH+Z4inZgwvuksJjOnofBujr23afjkU1zOICs3KYpPaKGx
tS5EnzBi7FzDvIfOT8SyLYc4wnnGxrCo5flomi0tQpJ2ckEIrCBwPEfu1vVDeNc6SoKmZUlXz3Ua
GZenzC/cJBCNk8Tt19luh8yPjFz3HK+yhXxfIzsv8eKlS0pvUkDFmyitYd0D0KjJIOBmZGHdRGX1
qMQRZPx8zeLhRS3Wk6jqj2Ok4Hlaa9+AD+225E6cWnzZLK39UpPlXpRk+81VdlUd4LnxbP5wwCiJ
NwGnBXH1O6gulnnl0CLpiNrXjEBOLP6ix7BZ+6ECF5ipNmXxGEqjVg2lm46OMi/acqU8fL3gc1Bj
MhT6lQUIsXC5VV+8cfhaxt6ceIU9IIgmPJVgJdn1Vpm5TnOjF08nOvJAiBsZnGRMQCT+TO2sWqpr
6djreNgzGzuBk3ofxSisBk3ak33BhjtVoNIFYgMoVLGvBH46UYsoMykDsCWNuIH8aR3yF75APCdw
x4NlgbqxImzdWMNjCxOSYkDXzfX5FiwmnzTQqJs5NGnExjFRDe68SYd+WtHz+L5ddJtOrX1v8tOi
w+wUPsM1t+Xgb4kjvLSD/uhqUlZ3aq1aJbRi697jmLsJu5ug1fUtLU21x1Qex9Y615Ej15EHUdcF
sxepCzbmXJvyvtWQ3qhnDL8qB0q3Ayj6E+OKe9Z6ueK9my5Lk1gdZ2vWWuu+bDFWXcBr9Sg8Zsx2
MPbD/GOv4i8YkPOvKWThNNs1WoA5aIRqdxWXmaBtf+iLjwgS1ioi9UpMqBVAky9pJ7cCSFz1Sb1Y
NzilY1LKk3aGG6iQVak14ewX6tChbJpisvpzWE1dhvHyTxCe3IvWBd8vlauSnxPUMdwEs4Pi7YIU
ClnknQ9vAGygdRsTShMu41MbjiLXGciFrAKgNl88N/UcQA8oqOFhQztFy21OeVVelSgnJLwrT6aZ
NqHjyQS92jva1E+tQsGWoiVM5vbkeI2XRiGkiXW8ABbTRCcQNOD4aQrwmAhHYBZEkCNidWGPHFK7
TCvMb+2VsUG9MZF8cMpwXTVwzabA+lAH1T6DZq0xR941faYKxCbduC+mMeWjiwzYLRWa39F+WLTa
gxMyiefCHHRbphCPyP3aZ+A6g6/v4w6W5WHyOBxEk1SNHeCw9zRpw+mT8iiQSmGIe7sBQh9U47mP
clQywx0nUxe1aR227XWF8d/EUiLFvZTXXVxvQq03LlQbk6HyXuhYIhwTVeaWTrweXXWzhDwR0XDv
tB0FKTzCzG5OumCCDSkMJ8tgcPIJhDGNjfo3mbty1dUy1V4HKd6uqTM37HHTEL6aw6VJY781iceE
datqPysriLfUU0M+FQIN+aXMvD4pIFPVAKVolnlMR6K8nYnAJrYMU2o5frM1aI+srHnos3npZBIs
PMqLw1hUTo5KvEmLpX6ctHIeeBPA+8Xkc8CaMcV8aY3pkxnQMV9ej4sIVssoKAaDSn81D0GZ1r3A
NCQd4A4jL58Z63NXOWZLQvbaYVYvZy2H8brIxUKPQAKAy+ScDSWd55UbfynAg87JKir8G4+fu1wu
VB46QIdTv/QTzLUqP9Ybe/I7RO9JTFWUchXdmoLcBlF5b+gyn2RQQXRIu1bGWKeSMztK4tCtZ2qE
aYsFMwpAgl3UqT3GmwgcWxvMk5n1MGmSgOfHTYOOIVSNlw3+UqMXwfEVwvkhavSylXWBq3Detdaw
5IOkCM2rjiHE7IH8ok62MES/dVWHqV3yF3HGoaMyNuOKBQ/2iP5DohjDqMms22SpCKbrIemOpAZN
KvLSL4EDtLU5THbrZDKabiyJWNxeMIjq14gpuzhe1xMvD9ot7ZSRaAGIhWWurvimxW96CvOH/UjF
VuBTZOkMWTQtRRJOYPTBmDNJZ80haloKkS0KUSVUj7PFeH0GroQ4tR19cMORQE+j+NKUPQoujK+V
vQALLu4q4uiUBsEK4Xib2hHcecMLkkl3TqcC89N1+RTUiAODhT65flWsycg+wm2fWttgQmO5rSLV
Q5MyLyiipR5998Sxa7mS5qqEyGFjTdUtdMjKB0h7eAl1YAtNhYOj6GbxCWKSrsYWNGJJgPEnidDx
Ni4xp+tKYp8kjkFATt7iD9thnBQ6IuR31i7QV4nlYx8uq9ruJIYi71G3BrqkaliqIbnt1SLAJ8zg
H1N9cL1mGJNJiYUqKUAAn72Jh/DHnUoXFL2aSh/KeI5TsxhQN/rsJvDKG61xAVqQfheVWokeL5aQ
xc47d5apLQQCyvre1/ZHiL3E2TT5EAKNryTzt7Rpq8QJECZi3FmnRNcJyAr4TuDzoGHlrZdy+KwJ
5E0mJzy7135d6WDTUhxqR+yt2aLJUBjMEUNuNAoemxmgLJ9Me2NB3EuMiPBa2gLbVMLvsaFPR1ts
dOcjlCn7IBHCYNhZEnrwZms+O7k2jXyyNk2xLzwEiW58uwzhuqiqOhfg805k1R4bhODXYURz3Uc4
Tx6y377DZ1OJQGEmD1ovR9LbR3eEewPhCcBwcVkClNSMx6mQwcZW/SkewhZbhTvBcMfKZ89hqVim
OqU9AhjhzV9RuaZHimPkmeKF6jreuHjDhyaA/jv+doQb2bBBCUQ7EE9wrXoVEigM9L1A00Bqkw+j
nQoygwZtjAlQZMIcVD0ivK8nK5nmmm8kXWCzACukHhE5KwJ2YNa0tViYco9aIHYNbga51QV37z3n
k+yrPhk90mw0Ga9HFlSo5vfuZsZgXsxGfktH7uwcy4fJWl8N52TXBlamzexsKoECI13Qd5RzTPZV
P34qegVGsdjCVMUSu0ls8ylvVLkbQiZ3lStWaMgDX9cLJ7ds+1A3hKzbxvSw3Grj9LJMhD3RZO4o
8ti5viXgaU1kaeKE9sNuJNV27roDbchdVJdNYmz3mU6MbWfFW1yX5/uPHx3bac7ofEoLk9WE2ymc
Oks8V0HCx5n3QcT7NY0bFDBm6PZV/l1ZF+CBbg04lQYC3xYhyXXJYlJh2fdMIaDWUm1Ll+lrNhqR
BDalq5IgG4VEZKCnY2AixO294+87YnKh53GL6Br9CmEn7tkDD+NrsTjO2mqmgymrtfRx1huX2vuI
FYkTI4919G2grWEzmfHBmha25RP60yYg+2DeYAuinUVtNyNRydaVD8ayoQZ73CjijWXAd4rKFRK7
1g7ycTBfF91B+EtW+eIhsMM4vJ+1c/FctKZMLUwkFtJ67of67ElvkQglchLRHpcbmlTFNrQlghRA
FccGjAgM/kRTUeWNN4VpC67yjPvxy2S/6MqXa9ejN844gBvQu7U95m4h/rRMLlkHHdwPSJ00UmhR
5BidVSDXW5tK1gmGuw3KIpFeLSUkZCQrkHsYHe6dYspbhuAPpaV60NaB1+VDrXDDYD5ErGdDyF5N
VZVCMBzpU4y5JAtlsnzwZn0soUcccHTaB41rBZUOXDA8QMDZ1iyVUvepqZG6B4gxpD3v3bKEU8S3
mScX2VU8dnuvmX6fuWpyObNgb0FJG8FPw89Vn2LFmqfWj5NeMH7qJaQnDN0EENBsqMm7syxD1BYr
WtsYpIcU3dbVeKmBXYiVJa9iXrQ7fOcMwlK4gdypzVwlX1oy38jitVDjS9wip5Y1ClwOKXI6o9XJ
4an9Jy3lwyQ91PSK6bqYogwXTh6jp5CKlhW5I+wx472zIUVj0tJ5YRpZcK0snoNQi2S+rB4CAiZD
3nyVyABxtdfneETkvad20zRCydXWJ9dCPWZhfon7xoKcuLtyGFFZ0epqbRFQ4Xva3gqbgarHcVeD
sp6GVrE82sKAyIibfgqo3Guk4KgbPnPqfnLslmbzGAFXyyJYQggohCmCm7LrgnVHqufWaq5n2wXB
P8XMdVNW5WZCRHaIvXZNC0RobVflvttxxPCzQeYNz0AmgtjcBztYTKzEWEuV66AL8kZaE66PKYKy
jcSsF8KZUGVzyVLk0NdlSPqV1et6BYxsxhw0kgkYOa8eGcR3llLXmS7GfrXYal4Lfj7g8FmWKcZN
27Urghd9kCq8YoJWu2CqTow5t0hXA3zmFzcGD0ZrFdt6Lrez2+2YMz9KkQXAzkB9KkEg/4w4iqRt
6SPV96EqR6YjApxrf+4R1OoBtOv23qrsj13obTRHFBgK5acqLFbqXOus+Gc0C+GbFAJgDh5GGj91
fW+h/GTgD2SxmUuYIB1HHNQpuqKgUQNQDBXYAGWmBRJ6CL/rHXTgPtpzfYxEfJoktQF5/uhHy3Vv
4QIpauWm1jBnzYDAx8ZNlFT9zJI2moDGcOfbheolieOb0p+uTNRuTPxAXTsLlu2CktEWu5EuldwM
TnNoawuU3rJ8Yh1OFdtFGpUOJz5/mlxY4guVirqRidTulFRwgRbKqdwp8xnYN1QmbkPpPcWmPrmt
9zv0XeFZrJx7ONZBdfL78s6NcWYZvZFN6SRLzJ6iyrKhPdh2YGGvru2xiq/6Pchzcx3Ny3WoGaKo
gjvpbMRnDod1CFr/dyT9wapREwIb1wOkL5S7vtPPtl9lEVOwWhw43PXwkdjnL04U7sPQRXgafNVR
+UznBTdgqG8JjhD0nUeMF9o1Jlu9Ye0EzE99dy62kQPHVYb9GmcTOW6kjrbfokbDoxsN9qa8oxiE
bYV3P3H1QDsNij2m83ju7Lw1bpuMUpWpENpNukn8LufoKba6qxHe/UiAxpOmuhesepkqL07Z2L0u
7iBhaMbasLFvkbSD+h70XfeNhYGOKICAVh/fQPMzTtiMait3PJVz2DdEYHEoqeuuOlrxRKr6OQyR
oxXLg7FAimCi6m7sB9CZ7yjxeFaM0sJdieog2vRJEZV6N/c2AC4xCm+LV29q8oCqKoCsHCWVpuhX
dJZIL4MOYhalWRdW98nodo+fQAMO0jNZHWlUwKoZshvEnrAnJaIXo8y66+vbzqqhxLEsbu61GEKb
8C9V4NNnL867WaIG51jOuhP1vTNiw3x9sHpPgMqhIWldXAGRDelPjgpi3F3z2P4kGv1FK1TEvM6l
6XBOhm1nyUc13CMDUmk7+3b6rcxFKgxDI05PywAlSUK6HtXzJa+EczMO8mvTnAG7DecJAeQmmb3p
K2t2EQXFMBim6Jo1elVGNUavrPY6dFtxigl0QdFfyoYqVCnIkB87J3zAoGGHCbQGsAo2hegoPKAw
2KQLQdYeiXFTg4QiGLi39jXYLBywpmnrntEmB23RwdORusdQxmxtrGmEW1AR6jUocyLHU0lhkfEG
hfZdyXHVxW2EckzIVpavuyzqfWQF0wTu00ggh8tbR3+iZfkSDDTrw/GuwKxE0gjnsZ1RTooWjjrO
3GFee0DhgoYNzMvFuaaWd9t0waZDYp1MsUy9EaFhFc14ZpyJyoYmMsKB+8JGXcQKFaomIvhsFkyp
xcOw5XEjc6cHO3JnP/luM+e4mZF56HY39loeG+qh5ovzCY2KEXYs0e7ADdC6bMm140LuHPlBht4V
bEMMmRXoKmkx875mITYClXdAM42X19J/srU/rhrL83OG26Sdy2eUsNH9EcMmNEamGHClq96GBAcO
PaqFFrx4KE62dq8m263zwR1qcG5OZVLOeLKgFEdId+PlVMpOYbYaBfwykOHWqvZNbWygitoRqo4u
/M7wlYyCHVDPBRuJ1z/GiF6Sv96uvRct/ve2Mfu2wfuPIwQ8UH78Xf3yt9av4twxHS5/6U0H+P+V
li8a4r9o+T7zvx2fZcXF26Yv/uiPpq/7IQDkFYwHoOPxAPIGEOGPpq/7AVy6Z8EKGwwtBOwlf3Z9
vQ9ghSAO3pMHHhD8/59dX+8DOrNAz7pgGo0gqOX/la7vNwGi73q+53YvAY85VEkBIwRj3QW2S9UB
d0OMcyRE8H3jGIrqebCNwi9LQHZThEJbGwNZX9tLSth4qM2rBQbQ6Dw7g66WvWpVuQKmZ13iMnd4
g+as6lb3svSuxqrdINE6tFAq7tGKIN1jT1CziWa5AfWU8PnGa6sgiQLErrYkoDoRL235PIX9CyU9
CuLszgwxqlguHNuwyAP4TXAjhChwx042zUiE+0ChGNCJtNVo7rmtm0cW0iVvQdKLpsxsR79HXYWq
Omk3TlftkULja5sVktE2LWRkUtmOn1Fq2pD7sGyPc6l+D3vZJM1gr3tSrcxwApn73pXhCsy5edt6
YCsMuhso0mZRZWf//4z9W7CKMxTrF2dsev36+haHcf6Df54v1//gAM8HfsIQx4RAzPlf58v+QM4c
PThZgLwh0sJP/kBVhOQDIA5nnmNwUZw5j3H0/kBVBMEH0G6cMYJnpBhmK6O/cr7cb/ohfx4wIDrO
0HDMxkTgYAogGXcBrwkbJFhoMYBjbaJHdNhPCKCGW+fKXcsnlDMOXi+u6i3gu8cCmk3xQXfLMdD1
qS+Wkwt11BHDxzrXbZGQQOWg9664vnpCt6Vcrv0ivp5QufFyO82iYVirg4+Irz2JBJqSWXs6cund
gNUA7Gt1pZOSpA75wgN/1TnzikNREpMEq4CEuWnnXIci91N7Lo4VujVhiJ/Y6tjW7ZW8UsuYz6Wb
10GBrluzWvow7+4iOq9cBgRCk7t+tEJJIBE9W223DnVOYVecUI+4Mha9ohlI/d0lRwcF9VaxHNBw
Nl6x87z+EKJrVfIhb9MtCcqPlQzvo1rchcF4Q1Fer50dAgfb33C6bOpAbvsXu6nWszWuAw7mQDZv
AOlALdehakOHL4GRq1FMKwTwqwDF19FZkz7eRU61j+c7IuLVUnf74TBljoNOMJorNCIbo4HTc4IN
WZ8kg+rt4DqP3Wg+QooWQ4LjssXfMBUcUG84qHLZd7cz+DZ7e9k+p1XtbWynWqPWD3bZ1PYoMmcw
dEiRDwRhRIXWQSdXU+QAXFCuARKwnFwglBna5Uod/S9V2990S3mLNuyymRp3oyBgFiFzKa/4w/QI
FJ+rxjyWd6VlJSWq551XbX1dbNzQ38zxvKmk2BRduSFfzSLXOrlpLFB2aPhJDyXHLrH7ftfPw1Zs
ogOC1HemXp1v9OR/2niE+SsPw0sRpB3BwYV76WIUJuBaOj7lS7ZQNJotf9cDgl42O7fQiJ3cxMVo
bx1s46XdIdffcbVjrrXuIrVXtreXRbiPPbO25rtzgz0Wxyd03MCT1iz1kdr1ERLjx3C5GgKRzFkh
AecoUuPdG8SICJzWpCzXpQUFS+OBVq3JLdDhS4iM5AHYxlhVnYYTyNOPZV8ezgBmDLEeOPeP0EtD
IdVPWe5bDWhTwbwc/m/CzmtHcixJ009EgFrc0p2arkJn3hCRUZXUWvPp9/PFXvTMADtAR1WjKqPC
w/3QjtmvjKkjWS9lml3zUPKTwboIQ31NSj3ON5rG5dpe0gdlyBXQ2k/Zp5xuH5r5pnROSuBlvaTe
Wmlun3LDgDXTl0KLfBxNEyvwwb1ylYQktsW7fjb31h1zw7EaEn2BnCfV7c/GacjYIr0UIeNu3ybe
wEKgTAg0Yw8HtYqACeKkLO6KMT4ksXsp58xRaSqT4Xnd3fTDuA0zm1q/pSW7m6y/hg74qNr9Xc6S
t74RXq2wE60HAwNgzubNgnHr1Oo6ncZshPob4kpfPEhae6+U2/ZeOe1eX0UDNeDxz6rtgVKmD5WU
uLILG05Vnwgvwta/1tL4ap1f+2K/83Yone6vhewfMrpa0W5mlI3HSzpl4TIpPmKhvgl2IfdZyOCx
Ygq0HFJYercaNewgNY3cF3RHaERXAqP+j1vj/0ne/ovEzXwqYv/LQX2GKVmiYsqUZAxoT1Hof4hX
y8UohF7fi3NZ/yNs9yI/gt2Q0HT96QU4IKh1UfaxqYVFVUbkZUfGksVNMsf7osRyuJwzZYAcDXT9
y8wSRyzlcDvE0OhkN5EfzcLiXLMLe4O9laYeDIk9VKKXbaxK2HKS6Ax3r2eXVRiN0VFKVWfKkbhF
hgtc6xasKqx9N9csBwrWNXz91DZpsJd2G+Kb87px8POeWPmNddWyGkD3hpM6heLOO0cuBikKVePP
Qha1Hqt2yvYqL+V1LIxTD+05TMalTf/Nmvo+mftt8cvufcU1Tm1Z7c3O8KpLKWxWr0aF6c7ox/ba
w8m+o0paVC1MvbtYqWGir0Fu2c3Rxaw8I3gxbd2dnIoKHcBoviiPYhhehzLspfqdrKJ422e7aLx9
EKOcx3xxdncplTe9z9+tonvfpPLdtK8poITAhXWsyDSEJzRi3AUxu1dVcZuy/NqkRfQkeFUxIvGO
iP2lX87dJJ+VOnXMaXCsRHRyHSQ4T09J8WsgbT9VVa84Sn9UMTKKit+dSt3gr2mq+UnRgOsPgdTN
AbdppwqE8s7BqI3Bef3UKCl3K4BH8607geGS1VyyhWG4Ixm+fM6caay/ZP+yKvXefzbCcNfa7iaP
+bWoS1+yXj7AlRYjErvpf1mkhxb0fxxgi5aFZl18DgeEK/7XAzwRH2m2WUMZ/FdRssDs89NWwm7d
MgsFlab7wDrBkguBWme2NFdOpug8V01Uy49C7zx1QGeXcZZyrxYLrzNL74C7WKXCY5r1OkqpgEAS
Mv/iCnBRZJYyAjTCrS4N37LLlz2ro6STQ/VQXFhEa0Uz9JFtWgzJcmb/l1fv0DuQgHo7u31pstKV
nX+WWwPA6uelAQCemcgb1UE87g41pqzeWTPFTbkaiTyxB7P2hoLuqDM81UCqs3G3GZ0/dosviat/
RKljjOb7vkrv5r315EXxy2Tzg6BvDnvxEXSL5ocigED+suelCvSSd0Xo/V3SPFUb6RpCRF5nhTV9
RDs5ECFCo3vKhSzOzjuubZUAESt+Xh5B9rE3ayDflGXyxpyd3GLhj8rgo7cS6gtn4XKckEA8WPYy
VhD8zl5ttBZavXqq+acC7hzkCWIGKsMl3lPTbtsw3/pAgKFotvukWrcECeWHWhvuZOzudU4nIP3p
3EzulvHeNZuTaI0jyIjh7b2c3L4hclGHGyPTZFW8Jut99lzOtBZy0Qc7ZYHLQ0r8uSLJyi/CktMu
oJ5dxYQf1d+Xerw3py7NLtJqxWKvxovymq48Kn0e580a6VUaTdYQJqeKUIEXsbZTqT1N66mPtEAx
y0jpbFl/KIH1Zk4QHmbtfzzkNglIhSbtjDi0LI3A54L/f+mm9f7vJx/pM95K7blSlh0k/z0Bf+BZ
zRaJK8IE85yr3D8rbxYbimc+w/nUnYXWCFH1qMlZPhRPHnd/keCwe1x4zRaKCUy49LdFGNGlTpos
J9k7bn3T+1ncfanl3+7c7PceaPQkcQDUy8e8+3O4e5wamJaPrP71HAtZuOEmmOirTTqzgtLT1Mot
jy4UCUtTug3yg9OEJFAup3MxZc4gf9T9TzVwiCQ92KU0XJU6tMBBy766r9V0N5rhDjR5V//mL1r+
0uiyfdG9xqQQ7baAqE1Mz2v/U8MHTp6llrHxzPP9rOU3w9rvgF/z32NMvHbM/ZyJWio6X6qeUubR
TtfeX/mS9cZnp7slBkK/IIDS7LrvAgL5fHFQ/aPjO8TE25Pdm+T7LClOX7DufAGE5Sf38b7p8V4r
VyRjd7W3j22jHsNjZDPSafUudPtjs9x0V14hpN5qZXvTKsPLd3SrrDpGdq1WfsbG7zYXvK0wPFjw
w6geeg4tfmeTtRYjBfPmhS7qc80Mm49IVj63sr6mFrt0FdDBPf9JChRjebjMRlC1+BzxaiBv29Nw
yH5Vk46stRHzS6eLMQHjUbbWkbKs4dRLwVAHPVSLWZke8i8Z3dW5NMF1pwapn+EOR+ZJ3Wc1/yvn
rKgl4AT5eLmL3mgyT4nof00q3XCqLMnf6E6mdHBIslUFMi5kZGuSX+1icDxYDqQNoWj0YNLHZUHB
VLPaoEIHLufs0iZKdDWiXYKuGFZf/0fH1dL5QVIYDqI91VvQS/XgzLq7D/Vp0AxWJ78cLy94VG5T
N12F8d7CjZii2xprQKhYFaVIqdUhVIfGGax7IhTRrswxAtiLqP9J+iem4grm62QcV7Meb/kk3JR0
u/fx2EP7KQ1NmXNI03u+5O+8TH332oR/jrwh2aPKAmWs1tAQ9AClTCDVqz+QFe7tm3Jq1NyR+8bR
GW8qp/xZxi7UKAwSJWmnTenX7FQcJtwQ+uhaD0ypCY1FCgvFCHfrsOe2/oSbzc+rKTnZ7+zRii/t
9sGqTa9KxpfV794XlAivIsax1m5NGy/TotoV4G56apo/nWm9WOb8qrYN1FAdgjM7Q75cchfXv5uV
Nv9xdVcDiJlzexSI2vW7NEqhWn+Z67/leRz1k5zGyW5erS42NzVWOZVtpbrpLF72Urggqe0ucDDv
bHJ4zxm7mkEKsyR5S89lNV1a2iXo9FSPLBomtELJeERD4az7y2wPBjFs+vLYKqDexj+kLNprMunZ
/UZq4roytYx/NwWzBOK0Iemc/6VUEuX3P2ol4Zcq0J4oyWCOT2DxP9vcIymGYzNYB80V5ZtDS6Pt
DecsZXRHzMQGqy0oqjmszTZalDL+GJ2iQOctbE6OkB9CuBd3L9cVrzVPWwoDCmG21LdIfwxf8Px2
evgbXVMWiOvu9apLCMyEjGbRaCCr8QLHc2Xqq5T+atTWtYv7wdWGFcMIecZFQoM5x81aXLq4Q+z4
73xCgK+/o75lZJt2p05aRyEolH2O9iI8ekTpnG0KQYzQXEM9p78n/3ZnVqKcmq/tlnWbmyep1267
Z/4uExgx4yQ/FtfIzMBqCPrTrbDSmTVb+6vdC29Gc9fFy3nE21LTDNHD/0TN0QQVyKcu1mGa7GGl
6mHTltGYd1HajxGjXSsG2QYRhTaj6enJ6/NFqrSgkO0+W85y97HlHaqyyRfazTd+qrWJDL5W0hR6
LY8UnT3oxuhsshiuSReqEDApCL4Zrhzv1Jc99hffxt1mb+SxRw20lKH7m9gEurYFQoNy00xs0brq
9NTKz/TDTnXZozma28tc9Ld5P1lN5prrgLRHdC1NcLXbSr+nLJcub67CazZ7Gz4PI+t8LBJe+b2k
og8f7xNv6VuH5nPA7ekpqTRkXyv4dyIyzZ3WaaMvl3RvXF7SlYOEsCpD6b2kLrsfHD1fIPxLZ23O
S6DM80VKsji1zq4WyyQ9yBrz7aaxRaz3isnwyCv001X3U5pzsbcrNxOtJ1sXd4kRswzigiKEbK7a
U7acpQTTJV2GC+nqya+6ks+IY54/aeRiNNyx1lxgB5dBZiEMYaYFHks/NZ2Rf2luXvmOIHm+j8Wd
nYSF8cdAIGHKlj87q/VaBd18aqzsQ0DvVn7LreTxcTJznyEgq270+0yyFUG2jfw8KZDtdHu3ZcBd
0BVoB2ZnXxDEtJmLyMVdEB9XQ2B0jxlxi7JGGoMJhReKUlddWOgzr2Afer/dd3/oTb/GxjOVv/8v
pifZ8n5qYu2mL+O1TS8yM1+FMif/U9eVW6fMw1C3o5o66wNFhjHhOVoAVqbzHA6uuInnmUTYY2oc
LgAH9ixY0sUlLmRgS2gWfKFlIxV9C1RwR7yGRRVW4xYikA1NvYoO9jGQUH9OHl8V2a6ZGGflfoXp
u4qAY4bReWlOxa8/+JzeORtogAfPmkbP3O1MXt+MDCt18yhT4eVYlMdxNpMiNMs9WPC+qtOEFvQj
7bx2qr15SlxDOhD2WM4sjo4J4E4Dp/DktWH5wcmV0FAX5B8mIax/aedjzmw8PmdjN9kTtkUwHGg1
wbSvJNSe0jbn7jQ88qeanIeJzwkivo8wsUViWK/le14b70OR402h6xD7i1n69XFSxTRopTSQ/7ZO
0nGx6a1vZTaPg4PcxLTOhrjEJhI3Ms/Mj+SJSXSLxwjtivnq7kblTUgiRxRVvM0sfryMG7pdXqv8
wOhsSbzppn4eB/sfovv45XTflH0kBS9pnt/b7DYbbiGBMKlCnCNb8tSncLl9VOoCIvB7r3O/byS/
nL/1bXdnhWfnuKD3ioZRs6tJYN3b+3Qo4VoECZqL3EPY4eXS7hm4R/XZUWgIDVwO1VT7Ik1hLzhP
GE0eq4t4Uiq3ahZuVMjdkyXrr3kZWELxVW4sOaZtKwKzkiNG/MmRiBsU68Ez69rLoZw3+gUlnqXq
rRVvYtldD8N8wT/klojnZhsRsrdjX2m6x0cWjMYRr2EVY1zw11ZCq3yZRSUQOH3DgmEZTNa6XcT0
IqBY2Dbxg+5kd9H8xQZfiFJiKTMihbh7IrajURbCStrC5r42jSvtUWp9Cbp0rvvKnwzZMwdOl7C7
GkBKZs6ufkJoR9grg1Y+BYJShnIjnxr4/KGfIsFK46qf46WzwoFkHS6XPRALJehoGspMD+ZUD/KM
ZRklN6W0BNn56D1ZxIrLXZE0/yj0+eIYs/GXOoApl65j4fFfZ1er9as4dhcWmkZa0p6AHwjF6q3p
1irtQ5vMl1bt3gTMPEdgYm0z1ohDm/EDRtbN5fi3ksNTSvZ1KIJnMCVbNtslkvfn8dSFOM3X665h
91u9VlbtnG8wutpPtt2nuluvW/MrUd3la1EdHnWDX3esvEOw3GoQXbUYXQmLoT9aU6z8U2ltKF4B
pMxxDU1lCEplD/dMi7TXHqdazwP8keSMKcCNuja9oJOq0FhB3ekRacqRYJTxigVwqgRn7KcYZf5Z
Kt7JpAsR+8RF2hGLdPit9Zy/s4CTxXFz6sYj7SwZ3O2rB6bXeDOQZluT5bJjys2PwjN5JvikPI3S
c2AtKAdPE0woinNldR4rvz0Ehel2LslVIexkrX3jS0GaPjWdX+6Gr76omf4Yre4uWutVnvqYfmJU
XX1kgjJS8MXDB2nU5qBkfiiGLaxE/YRW91Q2I1pgKVqaJBKbgr3VdRWmkxlO24yHw1ZDmo6vNV+/
fhPZz0xRSvd8aV5Lhq28jpb+F+JkgGfE2sPqlVyPEhV/sLw0wuctF8Fo7X46Wd6wye78kp1UvH3n
+WW4D3VKFSNydkicaRtdfUjcVVs8JeVRNiqGiJ0k2j7TQRELHxOcLxqiTxy+Xxs59oQ2yOirD5k1
kCsTzxxX4yvyZsaHYNhUz7Ikj+vXTIB6ssRNuTf3UXTnfnIBqI26RKEtOLUmO/uvKdKGLRZOgrLf
NKG66r0ci3VcwoiKr3osbKVbZzLc0NsBUm2aaYQs/dqJw7njJlpZxoQfr+UyqgwElweXF4WRScCt
bOv3tjJWW1lQCUPQbp+NMjqq6c3U8OzaQTpR1cY8Q0dbRdVqnlOU7FMTt0oVs5YpMjYVSQ1Ov7pl
QNHC3WxD+ZcKoIGx0Uhyd0xUB8+tgzIcMweuS204/VjL4dwnP2mGS6K38SH7KjpjUZDONoYrNXOl
bnMU1P0FKy7mwaUzElzZYO/j1OIeOPfnzuThmBEBflSsaNXsPHkWbvOyEo1OdvdOoPT6ldKsclEw
y8m/tsFbt+UqfR6D9LpN5rV8sgpBWwpRe2Emrt7GKn0XO+VNMpu3pd5fy9ajHqdslOlocmD1UIOT
pv+2qH9Ns8Y/Rd9RCq+tOrwm9dn6WjaJjfRGKdxhSe6KyxJll1PliI7BX6cSWlCtnRbgSE7Ec4EN
OVWrM2tLzhOeQrRMZJtTNXunUzbHxF00l7nbuOm0+Eqm+cWSBWQmBZBNjeU/O7xNvqtZ668L2Fal
u3grqzJz9xSmbRdcRGYewuHGXY+wGHWn2Xjg/20f7JyIMrGJqyeqiO9IzAf005uNq8JOxW/BZApE
t4i7Pbas8Mhat+fKq5hcyyzz8NnS8dMbSLsSzpi2yJXDpjhFhv3EaYSgl9OwVetw69pwdRo2ASn4
jzfS4/HaMIpy6rfNSxTGn7EgWPRl5RoTsvop8QQj4pQgxMPTBRLkl0jweoLQh5x4ayrnOn8kY+LQ
oiNpzqPmKzdK/6hMpEhHkB/c2gXgpBIONBy8vohwqRg8ppvZRqR7vQz+X3PHN9x3bRVmAz3tS7bT
m2/vQJxMDVWcFL7qCX5mUPIt6Ltx9ll05Gv0/Gg/A3n8Yy0VBmohqLJvxcTZCL4oNmBg0jc699Gc
7kNiXVMJDQZcy6hpUS/vYd2bkZyTODSNV5qsrjrV9d+pHT0Da70+6Z7Ac9Uq/Mpz72v9pTZpZv8u
Yh9chFtVN1eGHZmfogt3awGaaVavoRUY0jnSpsYzvuqrlgt3JjX6czlosm9R6p18dNdKeuyd9hhk
1U2QyZvl9BB+mjeJup3Njde3mTcdlrt1glP8w33uGrlN1pMAQVjSqGigVwD7Yo+LwS2vX+Sow31n
GgYIYORai0sFHGoxrgWzVDPJr336yIsBvYfuGPYazvQaGz6kMvlM5xzfzalbZW9d3seVd2T8o4P9
8TS5Svu21aZ/tGuAe5E+DPeHJJKm9jpM65uiEv0hXsy+ulrb5zEzR2zySUm+d3X3UpxP8wfQ3tJv
Pi6L9VgiZW+iUhLCQ1eAOQjLsKxAMP1xNvFFnxcdxnM1g2l6wPfOsnIVOgsBKqts4rrqokq8bry7
GHMrFgWj3wuh6au3guUiqGW6jyQdPEGfPW2TPdYIeIe7n7jOXtS0eN30n3X4WWju+kMIZ4zVHUWC
AJ5XSMUjn6NxN0NsNqGF92cb30hfZF3WiwFOvy2QNChLGcnflJRcp1j5oWk5nS1/kq9ywiPbuMgp
jd6j97BoG9kxxbDB7SH0nl74qYaz+Zt4gdJ40L/ki3waeF/orW5iNd9M+S01xnD2UxFFaWebwhhh
+YtrXfJq8iBIhsA80i+Gr1WljznR0zS2xRtqXG83g4yF4by/VIInFpWLISdIzM952v3emVxrH12E
8vi9omwyY2CwtVNiRLq3Kh6Tu7Zi38vQzCpMzl94Wm5H1dyxVCtyjBgIXNViCu64KHVvdnTvo9JM
H1wdW861M/q7CMJRA+rObNZAj/cmwysRXtRyhoyqjXcmJHTPaAPzrTuTR9B+iG11R6I69W/DyOee
SfeuYDVH+gWyGRzHFMxdF3QVXbKi+c28oSTf7RzZ7irrHkaRKq8wL+guzj73mATH6HdH6iqnr5+j
p9MVmatAjUhK65d1GtSDGCxaj3cG/FH25lbwMm06K81XP6DGP0iQGHWqSQYXL/jHn/V9MesXRf02
Kvm+JfKtLG0XynDWrjspVFpZ+JoQWZZyEUzloqYVAIR5S03xpsk0PRYwyiKBAs5B0tnMeV4yA1fq
kEx3tqb7wD6npZoc7dp8bkUalWoVrr/WFqMojn/hG6HqTr+ipbRF03hiq/kKM9OtzlKj783OshBs
KhbJ7ner0u0y7lbF5KzZfYIaWjC9SHnq9gLEKcykhRtJtsjbeKYrioI37I5cmEFSteHk2Gl6Ovb4
+PMy6Fy4uF/TdLk8dZ6I3dlINxQznEcer7iFqvp6HOulX+QYZV5ESijE9uH3hYO5M+iahC4h8fB9
+XsmB+UghopaowthXMB9g44l/z0V4ZDsDr+zK99+IBa9quv9uiWSEaul/a9aK69Lex6LEttnYpcK
Mobud1/mcd8ZYZJIAXxYqF2k4rXHHX7eKJ79+fAwnuJb7GAg2JcWTDvzyNcKXLjI3v5T/YXm9WA0
btkYq3YHEMs4/Fw6Izhd07nzuLmf9CirQccYW5dePdwBTEJY6ayZEzHKs3fEsxBXH+lF0pcLmJae
5oHTGU/78ll9e3rQO7szfpnifGEHp1CkPqJ4W1YTqD1bfsXpgjfAmZ8VQoLiT8OUNnCTBahiPR7P
GY84TX2z4DYCuHkVLpbU+FiEfewZpCEU31L4XBeoeeQ3zPOpDCZHVNPX4rsyT589G9v446uLFyWh
J8RxdVqz9LL0PzPCJspgjPtatpsP0bKVxnqUg/qChRVTfLF1nylyojdBbnzjCGAv3GSWPhcnLoYf
/nf8HRgjNCVYuXgQBuKj4/+dCEbzxEbzlkTxBL42R1QKF2P8M5jF63YYmSuOSg8DtnXk7sQ9tnKP
1cy+0rK623fZ7I6pF+63TnAIYBowqno3eVIsMHiFP1E9cS5cy42b7WKsdqSgqVSyIZZTLRA5XX1z
Y5RAj368ZiU07snYRudHMwG8n4qf6lFk+73uyjs5IjdZz248i0ItuDSCri4oZyVzVQiMLjn1CXW1
VfyEHRWFFZE0EOHBTRYp1i7ING/wJguIkDyjk5FvNEEHJvyk3M/TzB3EFYnbC4NDhyLbBBGp5jUm
5gEni9qWvpG/qSaGu/2r6bYYHUDUCx4HpqWdftqURytsZWYz1sMRYwLuMJKswE1z3sADxq8KNSeU
c/vBCW0nCAemSSPIeKilIhQ3V8CZkGELNjCktFZ7XpW7Zi6Mbdc1HfF2tDa/Srcilcfc040zD+RE
R4SRehNssVzsmZg1Bd8bmfjQ2KW9YPCu28bL8uzNWN5NqPBY/mJsnprqvpPDM63Gh9g1nyYt5EbP
MqkcIekumpPTToxEzjwdQaWCw6zMXykNQxtM5hjQSgdLbcF5ZCH3E6BGFrLcNy/IN0BX2uyr3yxu
8ktSbzm4ZZLtUNULV1/vaQm4Rn7Vtu6SXljN2JMHcRynZVADYUDchT5hJldGd0v0MaORe0jxT+ao
XVhWbCerVze8hPlj/WX0E14ieNeCxsUKxLSMMjw++07pjGf98BIpf8y1+jI5I2VIfkUQ9J68zr/4
hkqFreUIJiTpmPLsfXZOxXrd7YClQ0nXLojhENaOQE7jPAVqdwQdABs8o/U41vOy1fFxEpC1UToa
9l7SKU9hYyLScEqQwdQsbX3ro1zJ7FaFqWvTU80/lwb3U1Xrs4apB4uRfovHvT/xIJMz8TID4Oy3
UkXokvEJ/12Xxsn5G6bPCoBPSpwjIaHawetXYwtM9/JpfEF6I5B/c5pGhp0JP4jekYNi3I62ug7Z
4DEzMSWbv6UON8LylHstL0N7sJpz+iCk/8Xc3Vr9SwsboPi5cnbI0lw37oHKPtoOsVIZdJbl14ns
9/LM+Fr4giGeU/m+Fot3+pfsKM/A85aW6BlAR3msc79VD/9Hqxy9zFEdHNQQyNlU9akzpbuTDVA8
2YEZ13bpbic6zIJSChq0xmUwYDvISSLad6zedmVnSo7/OTwGhU8LKTRv6WRdN1kJekaDhbyenEiB
48Lnc8wurQstCHt5MHNq0upa34nbtaljTZpDEkR3YkFENn1vJUxPHvyYxRxa2Rg1g5sL1qn5q1x6
g5meXAB9faw/Vc8uwmc6iUtNQesYZ0LtpjI09wfrik9lL32WsUjyz/7D6x6E5dTuLKorrRMLtK6j
nPKR/2mt5Vy1981aH0f99xD1QCzzcGiYhEUMLmsdZ6LmsCgrKBrWQ7f/muRG7Y6ldlQTqtVn2iCD
U6zA/EnHAPljlLGPvNZwA+285dDaeZX56ZbQTX3uY7Acp4PoJ6MLM6MO+/r0q0ofort8mJU7ISOs
DgfUWJLfm+Sap0YkK0rkICbohct61kKFrWclV5IrW+9Tf+pGdzANp85FTzZXLhhPEQMV3GlFPIqV
rt+jcQJiojO+mV+E10yW+Tou0CjnCeJHtPRQ5FUfzjYgzq1dZ2UoJYvSy4aD0ex3W4mn+fgUBKfq
r0mlvRcHDKbX5quT37N8CSbax4HuX1VCdaQFJCZJclsCXJ69X8B/RKw635xPBRCJhh3vcFradSiv
A0iLJULPr2H/mlvlq+6VL5JbOuAZXppE6DLxMqftA2RX+9Kpp+TMoL5p48Lo4OGZgk/EWJrvbfEu
5PtLOqsvReNkjOEco5wc78ZDTf3WHOW7rBBDZYgBYWDvYm4DKJWHKxjnOoDEzRotPE791L2qyvRK
Wc34iEwhIujjuFbH7dhtcJ0nPtjeUrySFnSMCR2jFQEZ/7Ygvx1/kb10U9zIa5wQe81x4/n+mIfz
sIFIK3HxzbateC7Syy92hxRAojVUwc4JHKUmaKw5wMNAD8Kr2U47gGP2HMIZVZTVuulDcS+s5cIv
B7N9rySW5QrS7RB9qs6YL+4mgJcNgfUb2w7BdueUkArx+cgSkrCvr9ve2MQY8T6DtS6tZ4IQDwdn
43n3fOuTZ75uD7x0TgtvJ8UIKMbqtHSI+ybLlm+LSgsp34bDQs+zsei8CFuAyenIow5QMkcmW5Pa
z7S9YA2tzqYR6IKboEeaiokoFbtFmmw72FrRdKHdkd9Wim5DtFNMsWw0JBxFHh5PdS4JHztq09Tg
tSJKBHBN4BVhtNGv2gnfVc7z1dSl63qQ+0TAXD199fKzu5Ip7ajRB/jTPSeAg+SiepmomiyvIPKJ
nuk4y3K8lCSPTqlTph7f1LfjzdxRpnb/lFkeSFO8TxnqbOWy99Z1MZCIThW93Ym8jhMBe6TIiF7K
nxT66iIQraKjxz4mL5XxG5sgZMudJIVHC0kgJ8T+fTWqeK6hoyY5PZNB+cpqNz3F6jsmkZAKT4Id
b14WpfJGvi5Pi4SkEG+fLPnGBwkeNcoy0SMLClc58P3xYKEOtxPJAzVy1skZSsWR8eQ3SLiJv3PH
jOQ54RcBXzqo6aQ7+165enfertlOhQfzbfqgPmc5tGnHUr8mPyE3ClQpC4VpD2e5tOWfomd/PMrF
+VqOPkvqLt1oPZbJenTfStgLVkhOXViaeqj0WliVR5gcFb0ISXuDEJSLHBzY6ZtzwQgpsuglUdSX
Rb4U2f8h7DyWI8eyJPpFMIMWWwQCMjTJIJkbWEporfH1c6JWY7OZBa07q7OzkkHgvSvcj6uXLe4o
8uxBnbiM1VD3G0QAkG6rFYkOT8wMcxHKjrg9JW5xozIOgwb5LsNgTMxoon4U2/5c6upzb8ZPgNzO
bAl+xZAYkuGblHPnlh/UlhDoXGWo3EFJ3Bhzv6MFW/u5agfMvIHx+g04LeeVhUncgBQY3VEW3PSE
wIoIQIEeYswitatOUi4jCG3smnOkMO1aN6h+k/e8eTS9N2siwvoD0WdTfEdPhCotGiTgyK7MHLNr
NUf3Uwx7cWWTBzeh6WoNdxtnqHfCsYEPMa6Q52whXbxxQGLAJYW02993lJIdO9f80OsYKYvl1i5/
0SAGEoWsPCYPkIr3rv+RsxW8UCIqQxquoxoY0hDEKvgbWGwUavu0BUM8hd7oA08KpbbmR/VVJR1K
v9iZKIjHjZctvQxzNFLa6AhhVQst72zb86HKVv5vNVeVEhjygCSA8SdoSrYsDoMC6Z6bbCJ3H4y1
nzcVcEyukKduZ2PsFVhH96zEu1n6y1T52vKBSd0pixpJ41GbM39zuoL9QLIw9m79mmnngccZtp1I
0L1Y03hv5bUc0RVt3cn8o+/zKV6/pCq+LnNymcpHYv6DJ1FQvRiMxPsNINtzQoKRrOpZ8kZ8vHNQ
9ps/IKHG+YiJ5MbBaKjrVQLxQl/wKNr2DdyAafWfFIvHBa3BKHzOgxlWLGOHveZZ2Gyj1xgYKFFp
bhEYR1BUrH4VMRyBGpigyURKEbdbVr+71Q9TGYPU5K8j+a9QDKBanRJ7usjnqq+uBhyI1NVi9SAc
+rrKhGn4kMm70ZU6FGteJqmHMPeWofMUjdDIKdrP/zKyGQepC616xu+2h7Lys4vJw7Moq+cmSJCy
L8jqYPXJLj5kH7iIn4+DLyTEfMnDI1bKu5U20VScJyU+DzJN++JZleUqNjm61Ib0oh6aNGt8l5Px
lZCjlU56cjIiQxbRq169T4mzu0Vk46UnQm2uE0thWUPpEGZYJhyB/qaQLBR0LYctcxPuFKUdGLiH
DfUskncPL3wPSAg3es6kYFKVgGGUoC6fu758zmP9uSvicwW0NEVMBjU01lr8by4VT6mZzzRQT6uj
EefOS9GVU4gM8+BODVNc3OrDNHk57SCJWT82AT3DCBiwP2SNTJ8L4bspAjz9VZVce628ivBgW6W8
GvRL+SweaGphW14Fsb8IsXRW+ARURxpLL2lY9w00OdXu7kLnVuZ3q9EHlKC1Fuqz9yEaOzWU9DIE
/GnLe+3esSJvcXY0RgfrhnLs63CUA/y3Mmy+vbOr31Sck11sCjYmcPW15QxUOpA15PE4q0j4ayOC
GBKO6e6o4K32wU43B+ha2BhpaNZIB+bphEPwvPeJM5CrUNT7FW/HLT3Wm/L2NjByW44kokf1VoDq
qC7j0rEkB1QKQ1q09WH3Br5yYp123Pt6DCHl6MdcziIzRjung9T5wAzU50XOfmOmE0WFPihzoEnz
wRhVmzsW9AVauwPiMwcrull/5MX4rlaoJWnWqyu5eReFBYhyHvqEmdJsi8wfhmqKlHoJN3VBALL7
s6j7MreU5TZ9uKtqKMxSZA4T1VPLLt44g/MFzkFPUvzOHCiv73Ljjz9bieMKlbcyamE3N+SkCqzc
jTpmLLkfGTqivVFyiArUf83iyNngQO2l0tyX9zTt3ssMzXh9o7lbF2ekxDJ3lkgIS461MLqZSIoN
wqdd9sZF9wy+GtY28O3+G7zsrGyMhuX2e7uj6WgveZKcNPNwxLSZW9NR27C1JNMUyuLNUqorP11o
RZWEb27mYtFRYlKBrrVHPTls+dnM6nM5DOdSJ/kIddPi1JlyVoBBDdrdMg+CNxT5HYbrrRgWyq/l
sg/PoW/93apOsGjIk5ICMI769GYkh425ioXYpj4mBkNnFRp3jLYCeVvBu9KjYDfEjuWu3eVutyf+
DHxRnnfISciCt9LZZXczl7P4WavyqbeSSyNnF0AiGdHohgT382rsHEyTGlqUsMesVx7g5gKTtZJ5
YSYYgIQZ9ymisAx3RNqpgfo+T+FZtb6e715WBQVYGaiXaUVs+Iayy+gD+V59rhvtUcVzCTygcYFF
GC8SIKqicWc2IBoo11tXbxQXtIxnFK4Ic6jug574BcOiWPlTm80pbfqoartwUKr/T95NQ/VyGv9v
bw4kaxzNmkSTbah4Nv8P9n2Ve3WbYlkCqTQey1U/0tS4Jn+l3lHIbTFGkjzB12XGcisIygL7a6Ep
TGmIk2zEbkR3DiYFiK3BYGszoThL3zIii+FhIWxsrDepANozZjBhkaqMdq395iVEp1WYQGEJvzpl
DHhHKbEtARGP/Bsoqv2lJPBqDRtBW3rt2kOb0S0jOBSMn3H5N23vQ7pcpuHBNjjM9e5eCCvzBPoz
qJ1uyeykS85t+hj+7ai1S/hr2ktODjyszEKV7nYpVeyAnyrNVl26K4uovmZ+ymQOnQwwOCE5sMVi
qVFtR00yQG7gQ5O+dzaFSKfi7LO1dMrSj0rZHAX8LfJ9ewZ3qYjdpZVPyIOmF8zAFfRf/FJljkeZ
DExCOBhXpqa7wQgBPZTeMrewDahpfU6VpXCQKeB34WLzvY98+mb3a3SVnmEvbMyuZfqJy2Oez4lw
wgGiwVMuld/0f7WxHlNoGCMKgVr6i/4m9apdORO2cZrocl/2L39rmBwKdZR8ipujMu83h1foR21P
WnacTcVp2PPwLximmIJ18xSz8Vv2dfV2KdAZ7bjAu7jwN3Xmr8uZ2BwbJpj1dE+E/lxj2DRMNL6a
vQMORV9Mu48aYYIDa5m6K8fAhakId9xLKXsgFHqjkd2lnkG7q9d/57U+ti0HJj7RChZUdZhR44v/
ismwcY1oIBXXySdFws/ZAKqAfEaz98WVwT+wyjbTDumfOAtm+r8tVEte/PLnxGJWAy+CWaLUDrFy
XocNG9m5TRx22rrmxJnfozxfURJjhl8qkzseSbOKgEE+JPuKmkqifVAiXCEBzZB5bvj5NDS93GLB
slpBa3pNTla55EhLlPN472p8s/ilQq0qndgTBSJe++ShwFsUZ9Zrphix8rUrjkKiB5AiK1mPz+mz
7L4yjRfD5BVZKWcXToCR9jkO5C3Q0mgupxd2A4fm00LoTLPzS5uah6T3t1apL6+nQmK8PcmmLQj3
xHxD9KwbqLKec4xSbupOivS5lo9loEPOn0Jt3neC6Rb1gsx4E7aHrLZ3SMaFesqyJSqaLoQq4+zi
37zXB8Az+mk2kUr2tL/3ghNBSD+MtDmty9uOyVTjxWmsC7wbGbHgth0RiB/oie19Y20c33TkG4P6
pq9EIpreAGq7zmEALXi2EmfkU1D0SNphT34VxdsARgPEbbpd6kGyK1tTc7v+YnSKagHdw03qmJMj
Cd06ntZNugn4oEBzL+m7uNaOxY9pO1Qb7syPsgvAwJf1R8y3PU73bnPKmfbmYo4xsDlAoKotroiR
rYhhfjH+K+tTnt0WtpWZEmwM2Mcbo65uewyZeG61/v6SnA8taBb+py5MOoNx9GPXmOfgkVuSn6Bc
UmzW5WidEvGXlbKOH9hOVDvN1kOFYpaqn4PfW8/aFIIkdoxvCgqvr4ajld2yEnYfMbmQ51GGHdSq
Q6m0BktnMgZzJSkOlx17xRqyqDXLge54c9LlvdFoQptjC6Il2R9Vh7Fwahl1PtrxOg6dVyZ+jJSc
V0MZAAVWQWPh15pmRuPPXflUbov5zk/58iqa1m19z1vlbTLfxUo/7AWDUArIfGtBlKaMUb8KGaqK
9TL13CZVuGBf33mvSp2fiTJTxsbH/rcgH3Kp8GZo6mKFSKhf3aVgLy+U0MOPhfWm7t8mNjkWhOBU
jqKMS9nmONrrwa8rPp/1skm8s9tZmN6lgg8vUSBOTeGs2NPkTpbKafUrrzlbdVfZBR//jF6HGffK
0wBFKedfiRIkwDNnwZNEhUL+5z5+q4t16PpIByk6wnDBByAOTsaYf+Yv0sZ/uvwQS9Ittf4aOEpw
R/Cnv1QKhj0xi0nTJ0ibBSnNLaXNfH3HinxYy+9KfM/4y1vrbS0T7sdQ/yhyGh40zDzIzN4WrGvm
5zzVh5H3m/pCZm6jiu8tZ7xId8rqcdXZfJ9YCrMLumvar6T/VbNw1YfhIg0htc5XrlT38mR0zsbd
gUT3SA/6YqUdsmfRYsnnOjY7PJjd7xU51tTZjFN7gKVJgbTgSZn6vlhvFvpddWdotjdEyfxUGVUZ
yD2EN1OTrqJ4BmNoQyo/ZJR08njoLQER2VuvPAtWfyLuqYx5T589Fg6PakmOQvxzRrae1IXDuAKJ
54fJTx+B4IylSske1fRLzfewAkOc6Lxr5Wc7MU7S3QWSkVJWh+3ILyD2HozBZ4G1Ol3yVfZliDnU
gNmu/SX5gnCJwVMQfJaVK9Xckiimre2TbLwUPZaQLOiH4UIl0YAqZT7Vyp+8my48R9eGg6ZSLL8m
Glr73UleszW4Lj4SYw1iRQma5i86t2mOltVEMQVDnEcehCgLYhCxKOSqsNBoWJFcDgQaIAlLNKhW
phi0yxI0DIl3o8bVgUvG+rX2ZwE2tiLEvpSasNznQ4d6GtqEXJsvbcRaxFFitCfxpeFZVPkpVfon
io05ne+drH2hpYqRpDBVExF7G2w+kafEEGPL1oRelTGrggxOhWBW9znGt987Td57ojiiQx4x8Uwe
YtzhqX0hals2IWyQp4hSc8wANGkSgpgeOrJUsxLKw5x5Vqt3gbup73vK/JAmTe8GW5Fo31K68wbK
HCLZao9PsUZZLgqOUJYO8riLClRYKm9T7fAHLl17sRKLT8iu/1Si5CevY3P0y4zLsTlSzB63Qnfn
P4klO/0rG/SvrrhlwXZrGEIhRsFp/igzy81s1bgpDPsQFmFiteuluqkFbtN6uedLfGfAOQEWa7Pv
Itl8Os1NoBQQHg0Jb2oF2k9taY3ZYldegeQyn27C+tynJIL6H9UmUMrDotprQwViEnDwt3wTGFhs
w3OV1cuS/dkli/vPlpMtioWV1cwCxG+MTAjlJkevIjOmsJrQuOg0zNoAYKEzEdXTlr9D49RT9Pok
MTP8sTjDRX12x+oMsg+BX4V9GRcVLeFanCU1Oy9zcbZq4YRMBRsCxj83h18BlUyXENSS+lMf4ICe
FBWyH5K+F2OU7phHsIRtz9BvBer9FQvPWlGZJUD2tlo/yzc/q38pwG/r5LrL9RW5wyRH9dtUYbeq
fq2d9MaPpvDIerowSRy15AQLvSmA4BUXAgKjrivgZevXcamvg+CjG0HwetSoZs0RljLfHHROZn97
gvmtaJlpfizbhIpDC2NEJN383hiCs+U2j27VuPj5fMPExHLumo/OACO6/TLGwe6m86yFVBTmu7EB
H8DhVv2UGUAAJ5hYvvZcQy3XIJe1cS6sUzut9t69zAfs5djSKKA7kyv4iIEWLot09Z7tH/CjpfH1
7C2SAnIO4avoLhlEZOFjGp4T0qqU0UP7p9Lete67zBx1JY7kj74ikFIE+4eYzuipEazI1LrYMJHJ
xR3TNa9JEcp3L9a63zy4iuSJQTx0N0bwLXgY2ZEPsvD2YioUAa/8zu8F+3uPd3R6qVdjTBqC/l1f
FFs8mhxQRM7AhJC7Q9NG5lQyfHT36avePzu1OimadBg51GqeQcZNBTuH9FytH9h2jhIkaiDXFEHv
qjjZNZZSbYDbeIAi6yUvDQX/CR7JAwzpATCEyQm8WbXj+GIqyFCks9lY9Kgip8WPXV45jWnHjtCn
HBWFFnqigiXdTjuNY0o7DONod0jwxrY5WRl8e1ZPc/YwlIMcMlWs2VuIHK8q+TIvtAcni2vkPwSs
JKsrcdW1IkFWQhouKRMNrFV7jgo4h8MjnsulO++yeiYkG1XYE83xKc2ks4RfSpu1C25U6CsGnlNd
B+pawRvND8kFos8Hw6GPse2fuTA/2024NtWbgkFGVlmEsY/FjHQyQwk1klQZUY2HcVOnIyX6aP6s
ExXs7YG1rj3/rrTIwEWs4NhpIbGaaKbRzHSI/lKcAMT+YPIG3dwdzI4BfVw6DP/i4W/Tj57W3NfW
crohCcxFDyjvO4x3e3Gt6/wmayWHxkf2c8ilu7bkD8PoH7nVP1Q5JAthCBb8wL9hkeOnG99SK+hR
d7EyIsQp5pVB4GJEQn1N5FBDdQH4GcuvXQ/ruaqMC7VYoQpRL0mnde7OzayfX3o4kBiWfCI1Iii6
KqDeYjDYBujg4iWjloQ7jFNEsjx+g+7tXDlWx1YyHg7kzZwSVfuS24v6A0ZluGdFZNJHrMxjy8h6
EywtkEzu1Er3s0W/0sTmKx7drPXgPLEqn90d4Dm10SiymaCYEjVqKxVlGJbLKvFbFfnradOk42rB
HRiv+cdonOr2Q/iDu8/s5mN6TiTj1HT8jGGV/5BgDrTFb0RUtY2jVHAynTqYY7VOKMmxp4HJRTNU
eAnmr+FDEaT3QsmvKvbGXHrUc7DEMM4ASPyZzf3OvXmtZNrxlHVFj1PAkUX5HCvr1aKZSKgDd9SQ
ahvjx/6xk0zAIMRTxvNMRdnOb4s0Uj2p73qbPdQHbhMNYHoGXiafpyjpx5Clf9D+hqzulogNCNDz
Z+PD7JKjDn8EFlDTO/IdAXhCQ2Pw2UoZ2zFROmUKlEHzY3UVqMh0hQTfpJiy1sBQBIhLs983DLBd
A3lmmmiufCYnBtyVs1VwMcrvRXdeoMyGZkx4LQFQplEgyuxBhUV1QVkz3mYXKoVmhVx6eybZ/qmg
qRWQFQ6PJBEuraRcS0CvMhsyK+ie9LGVLRT5u4zjhPJRw6OF3zFRxaDjN2RM7ur+Odfak/Cv0fyF
60VJ9vtq0IZ/xGvu1eAd23OKLWa45T+KNxXyQdFCPmDNwzd1VHGHaupFAaFU6D8GU7zEF/Zl6QQ0
V78i2dWYe5HgxALhrMbSnQAMx2CnQ0jCRXqNVOYfOFJTvE59uvrSFXJewpDUzpcIguYpDVL0Cbtb
UW817IHrfvXOSa6FBJX45TT5xhX0MXo46RSL6UViBch2hpWuaJ+JtAhi3o1tzgPeiKDOs2DUespr
+jXDLwCjr846xpHRrdSJDpzSIEbcW5mROiwexGKvLkQ3y1hIMh1Xa2KOE4RfqMLW3U1/X9mlnvdG
umAlvA11cV/F39WdTDo8+QCbmt6fOoCgLJdBAsSqn/NVdbrPu8Y7oE9PBQlaMmFf2wjPNOv9xKAt
JUXCIKMNaPQWL49F2O8FyFhxY4FpNOGAGE1M2WVA2nBi628LKTbbBPgC0MCY3JSA9BpmT6MdCBW1
2cCo+TB2vwZddy1JPgtDdR0xC2kQM5fSa/iSgDgXSe4Fyv4YFtEeU0ST+DB2/KJS3Xo1XzJ3Vgxa
CYNzQzXeSOE8dUxWXSqR/deEcSPVLW/ld6bXytBYVFdMsCDDi6KHRZjAh3B04XceOe+75dRUUfZr
V9lRTpLLiL2j0Zj+xOMz3h8dfINhJswnp0Mjk0PB7oNipj4W/Vvb/4BevnGxqPXH3nxUnWcQbgUM
C+QTglYNYe+KZQPfq+ZYDVN1GtdUempz1Jcwnp3eshNeqILpoqpH2AdE860w0KgwXmJRKTHhxyJB
sBVihlPR0DY8xxFDJhxTuhRBEdxiJi6HyeGMTUzhhUhmR2rRrSOMooTFLRkQB7D7cdp/wXTUeLWn
Hvs6bgRyhFjWxmJofljyIQWuKPYZ09gCsbW80UM46oK0cMO9y3yb4BG37tH4TeoJJRzKia9/7bkq
k2tewC4vFA4weKf45jXjVJ7p3chQoBjYUzxF6nwaSLlayegWFTnq5yMJY1NMpcHhiClwcuSSuzrx
0o7l1uJNUu9JONsEnG2KAlq4RXnBALVKwdIhBBSwxhVfKqgGkUN7SE5Lm7mvQ7dnEakvzBb0o4wQ
i1GaysRUYLgzobbiCsLLmHpaWhM8t6NsYSAyhqXCUHVzR1QMqexUZnatJsVu2kvNH6m+JoWok0gm
DKSXGY53B/4+xUO3V9f03SH+TEBMkiXnnWWE2Q/nqvmX0loVwuyL8Zs4PSw9aNA0YiU1qsp/WRMo
tTU0M4O3qYqXC7jDjdZeyOZjrqXf0/VTnEDqGqzXfpEtfZGHDnAgLGUqzzIwUe7mOyvZB3kyJGM8
1/oQI0C1TJVy1t4e8XCrjG99nlxRLe8d/HHpthIOKI8phQtV2WehhU8G2OAqNAe6HpdnpinuzGYI
1z1EZlz3navYkBaWHuMaMRrJcRcIBwSEXnerWwmJ1x1NPuI+EYPJNGBIz86UfJeF4kXSt8aWLxdx
yqEbH438KLhQppc5mCTVL5fUrzkSVmI9LPbsY+Lox1m+lF+GAOcGQ0K3oqytJB85RTitG2ZrZih8
P4jw2JcamHLI9zmUHSBDkOwHeWFwWR9yFRMxM5sFEW6eIkX4NKHaKLLy3/TIOHG1kZXnWy+9G3xR
DG1j1wXx/m0RFTh3gdL3jEVcwVqPBoYTcczcFbkhduW0Ns/GtT6x29KtLeyQGpWku6WlU+aKvbcf
iCfYeEsByJE9L6N4ziO5sMI6+QtfyvhGKqp+0qsxca/c7lf8WJvihlqUZ0dHSnuo0m/dQredX0YG
cvvsd/PfrKYjm7OLk5nv++iMqRR1OtcMIk/sQI2VB7XxfM4WVzv0E2pyiTFvwpB9mV5KVGdDbJ4d
18FizldcFzTt9WUzXYVh3ALOLiuCASzqKLLBEsiWkn7Wy6GvT8QbHHqS5QZiHBo2egAf0YKhOiJj
MOlnJzYmR0dH3Ou+yDuzdETd4k1tWcqjLJ1Qlm4ZG8dSdveXxH3EnvhmmTQ8esR/M1EBC/Kp5Eac
HRVp0gtSpXVooPsAwDz5n+qpJSsugcA/C0aUYicVzpP6U52Ii9ux3lr5FdVq330wCAqKuL2ITXWB
K3lB+KUqe6jEgC7YpEk8hyP8M479g47DtkkZB1zI1LvqeB7v6gUyPERIUnBjnRuH2+TnZBOmjD3K
McVDG68wMAEbsL2g4z+Sf2EdGg7y0iiPZhelkPvXAUQIuUHxQ/kW3jv8B4PCOiJvohZbhKXcEfJc
nWiMUYJOud+RCRLPnnivv4pJO8Yf1NxmdYEjqHMjutJ1SAvHka6L9bmQwIM4MxJxIKzVtWAZmjxN
qo9xWpFSTZdxbLil5zDNHSlQ2apkfK2t4VCnIHoxnLbcHEyhh6x9a9CF5i+MGxT+jROsfRVxWPP1
c4phMXEzrJsJstsENVv8Q7t+GW/Qj1a01fF5C2X0srAUTrnUI989mupr1QN1zLhhLbtZjCLypeQl
6h4t/4wh0fWPgwmMmr2CdVOlg8tkGlMWiqGF0RunikkSWCwdS2woIJdcbCiXMgFml10NTnykuQSV
ppE1qDDIllAxshB7bH1Q1YztuYm0U4SDOStptIxj2ESJg1HBkm7qEF9FKb/KlXQwjdipJIwe/bmd
y1M/Mc5mz9u7T7XTrwpTW3WIFBuF7aE88IhYTvOpmlqoF19S4yauI4IYS2rzQ5rW9zRHXD6SCtAw
mK/MkVOAyEuyc+faUVaeFO53yUIeShlG/KBRb4Tp4kYeBVc3Ug8tgVe8YZ11X3qAQfoFLS/TQz3V
w+S6fU6pfBMS8UY82Y31KBCv/so8PUGOpDfGWU+Fk3phYWjYwsn6k+T6MZEQY8fe65+nMRl2IyUg
w3vF08newROhj4YvFtwoaxmZlXIq/jEQkoE9H56rxCTFGgnxTA6IZfyplXwBt+64dsHyqsAxNe6u
dd0oTjjN0SPeJJpnERnPNa+aU9tvJxT6eQxnIT4jLbxUxJ8Isn7ofr5cCgK5J3SVG0GMptuKddS+
l+/yArsEhchgwMfcVgqCymbzvHHLjFnIT+ZfPvKUkvIo4QlMUsMH8uWaPMNAFToJxk4PsH3fCCHM
2MXT5tkKlg+1qb5G66O2PvSVUcnIdxKfmwLvBeYF9j8SONU4fiS+2K53HsV1fpH9fJSqFvNL4Sxx
6jARrU0kf8wgduWAdNK1CJvdILVoBsIBy6MHSRPhpuKPrqSzah6Qc2jL6kkY+l74PK1rbZ1WeKea
X51E1LmRwB9x14HWGGOT1A7K1/Q6xBmdIz8ijHK5gPSSb4uwwnKLRlJbnUr8UTTiKev+GiLvEIVH
lrDhYjWrPb5SUpIEaUffT8DyhmaLOUEzjPbWDuctls9tb557QTjPqK4akQ2fLWGhkbcES3MOGoGs
ByTWPc/0uWB+G5cLSJ/Nk9ik53wLOivc4oRfNhL364JoVRr2wOKmI8TuEBW5dJzn3GXI4y5IlmBf
VNyL5ete1Ha3RmmKj5IR8JHjPteSt25U38ylfM8qEqZVILCyQ1uPMgXiyRGa/uTF+hZNwxDlex3l
DTTLC/M85bs1DW8TuMbSyaac0gsvhRFQvD4wTbdzs/UGsfGMoQYOR8jLnHmrkw1sh8FSDU04GUmI
8IYkpxOpdLk2eQk1jiw0EWJR9F0nHaSXhH4mjnYyWQY+AVOL8O1hwxeJgMYauGiXjNqvmzqsV8PV
fMF0zqXwU4xNHs3lWcqQJZMXGOBH1Y3MG3P/R8JWOH8bNu1OiNb2M2M7VO5yoMimD0qZ3Pm+nvx4
mwKdZSQ1YaP1kSs3SSBpaaimAkQ5i+mEfiJQt/trJczc2K1chMU8SEDQ1L9N8rWhlylnnnscthA0
PQZOPLKYGozeBUjtYJrPcC5QTJMRzaFoq7XqTzPlk4LDrOFGBvEDSLISNFeLDU/bV4+ReM2toPh7
RwGg6N7SvypuVIVB1nLupwtPcnxqE8E2cD4S78KwyQj1JA4kXAUKslE/E3PsmMx0cKH+xGpDuDza
IdDbHrhgL+bLKMm3Yf2yk36LaRKjHnlzhxLpRNIn7BQhuJfGXenUB0IVVTrtZX4AZ/WdLymVy05u
XfNtLdtXz0Y5NsYnG+ldftPcfJzvei1fs8hEKWLB6sMSwvQtFm+1jk15QfWajnclLl3DQKub93f8
0nelwG205jd0KAdpBhHwb0+RBvMoTLh+F/T9w++Wx28AtNMhPDC+ViFsFfMxSr0txwCu6MUWejEC
pF3is7yZ5p+US8+sQSL2xyotSTb7y6Rsa6d3UTTel+MOIQqksUL3IPRFNIlwTrZI/Vet1j2zaj/l
rie8SNzPQ2WghPq9MJ0sTkKe38VuvGUWIn0GvyV/e2YOcH4oT/4xNb/tMP0I+SYsNoHhq5yWi8UP
Zu1FZjz/rFLETdDwl0OjbR0w+R7NjWzo0jq2eE83xVsQeScjJT/QrA35qRyad1ywF1XYL5YhXfIy
jWQ5JLn+ohDogQmt0SRPIwOsFIar+Ehh3HQgNntStbZ8Pxt0XCtD6VTfbo7xxgODml5xo3OXa3eC
ax7uf+ZaeggP9Xj5HHKFz2w4Feh8MWrz3B5JXUZvfiiSyGRIOfCkD7tbmuUjtNCuN8MB5iGq6pYz
L0ZSTRy4lR5mFmdD34cQd9mR48PHL0C0KKNCM9BikQT4ARGvTXAwf1DV9fctuQj/9lgPUN4AuErS
X31ah/UwBIn5Et1IrOgXf8jHYBRFYq0yB0Um6G+YgpFhkA+fVyfB2M4klQiNO+9YZOL7/NH9KVg/
tfiEFhJjEFk7sr0vw7Eh9gCVnEk3dCgzI7CeHIgq0YNkfFp9CUHlhX2E79Ci+pATnMPc4kjRJSXC
odSAnkTYWuXu/JFMBO78SInLEp0YFm4+O9pfa4QT+IUgB3Fshzh4Q7NnOBSJP9JC95LfAmFgJeDn
3Tqr/gFz8VuWWe+Ejh7NZQepJn5mTlXMD6Ylj81kw5UXb3GC4yaJYvr1cTjp+aEiP53SDSWJlp1k
STxLKcx4PG0jJhQo7DCVtPqXbFSe/jp8CFf4OZee+G4wuFIUd/iTkRwDZGQ8bjzteEwTGG48mWom
MmWKD7MZjW18LJuV5X4FHJq5FnpKAEV7eQF/iNO3OWnZgZBjblrmQI4+tnYZm5iJbenYcewpR1Rs
stmf+kcXe5IUABr/FuUOXgVEMbi+YuZNe2T0OM0YnyWLiP3ryGxqk1kmNLWrkTM3g2Md9JovViaL
l82s3uvkKNfcT6znBTCvA5cUfLNRVlCml8BYuamDRDQCBMeSeVSVLRB3NWjPyJ1XYTnxr9YOnAc8
f6+U2KJy9W5yGiRQkKEn7TSuqk9alN9MHDB2oz9blbo6IbjvQ7YPL0Emmo2NHMJdzo65rjrdMOF3
7HgjySCtYkda7fmHBvulBCFtdkcyAZ28ZPymQ+/k6gdqp+RJ2JZtmP0PT2fa46aWdu1fhMQ8fLXB
BmNsl2tMfUGV5IR5Hjbw65+L1qtX6qhbreSclA1738Na13KHsXqQU/dgDYJAXMeGoT46Zn5l1Tzy
vma4Mfv1Vt75Shoae+gAOYZixBiEbiIVZgCEA7UwE48QGzXHEe5OqnEZke++rP3RXFHXrPyB9DOd
SHuOxzvzl1mSI8Ocn5CAM6G+L4bzsYI+kjGOMsi/1yZwueJ1kwiNG+5W0j/Qjv/jWD/PAyYqKhnA
RcKawHYcqIG1vyzAcAGyQUIsPTPH6fG/pQwmnJ9Jx3Hc4T0ZL3EkMSSoqyJcj+6IEqH6aJoHieaM
pWO3z6WAWr7btBvMQH57pjCgURGkQwg3K+7yXvUyllBMDo+KlL2kxTsNlwA2DcSwuWUdlFg1v6wa
AF6W9sYXzDEFroZS17d8ARO7jkGVvKR0SxGzOLgP8D604Lt9G34o+HRjuFVdHLERjOROvgLCcS3j
v1pv3Lq8zqQqb6lH7C7FJyZkq7SgsYRAM7hdt6L1c0ZQy1xxdVT+ZEk8Hs5ZsN7ryVZl9bZn5u5X
BkMnLgvmRApVnkNuXblRXzuc62S2c6yw+BETgVNuVBRD0P3UKvpVkxHef4lJ3Sag5OKLpkptfoai
OqucNyWgPhuW055fiBA/YHUwx+euwkINGPC4jbbfUL+vkID+6OyQ99/CRz6TX4bPaC55k6U0ymMF
6e0RckbZvwwU2wc5Ta5Jd3MU6Z74xRNFeP7op4uRwdRLvvSq9PXykD+kmZsHj9cf2zADVPEMz72h
hDtvR1qrULRENWtMQmWV0zIULBKaQ7ZvM7OfWssZ7t/lpHtCmlFA4qa/xkDmFtikOogcdBhZd5Z0
WKE9KPX5pC80xmH9S1/jCO5Y1F3SzG2gOdhYvTA17zFQaqucKqjlt8l4Uz0TSk0AKMq2JXBMZ74B
uf2nHhWSCiTMYNmR/0DQABBRZcLPN1iv87jDuo/Ml8EwaA0eNPzNJFvv/KhwJP3wq4PGUnyriEgr
mNMbsJYR6YXg96TwspL3FmJBvS+0orlMotUrys8BJUZZbo9xrB9dTZIw50B7yxIo6yNa1cxtRXYZ
tsO3kF47ss7BjxlAVVSfkpjbqPdX5pQaBzv6DpOoDUzvzfABrewwwIJ0ONAUwqwwl/JHG76DmXLb
Rp6SYelU+jeHi9LdiGfnZ2l4GTpgCREc3eqoUvpUAzU5sdu7hM8M1oa7OYnpVhmQqYCwTsPIXhIJ
BwLXXA+hbhW+Q40lM6fdcqojavaDHZHme5bbP4ujAwXOfRU9Uq3B9Ud+M4Fd7BvcJB8NkJl+OHOx
s0GcOMGgIK7sTigwD0xBwC+tlMkbkqI2gEJWpe2NdDZQiKXCfWl4FSYJ2PFdttIJmDzCFFAum5Ew
q9pwHovwO8XGktLGQuwLNBkQF4tpQtJHVkz4oSWL4ed0QmB6wtHHTdQPyBDJoVMdRpPaLu7d3En7
KlFuOegQNkhJuBWk4g5cbSxfjc16Ae/IB9KOkKWD/GGC6nPoARr2/QmSggw907QAxoaq0l9bBQQ/
dh3UDCixwuKmlVNkO00keOUSgsyWekADNcAkB4eiorO3h4vNr8W1nOrdWYw3bcnfFku7pFjAwMao
sFmH5VE0+Z0WJMJ61Yij/aN9tSRC13xovKbrq7a3SlJ2pzu6GfJ0MzUzslpIGMt4FUowbV77NmFz
RhAoWvXSWjw2k/xamemzEuNjG9xvpd8e9V+YMA/rVMHAQHq3elaJVKymtyLRwmi1h81bAo3BBP5Z
eT2X/JiwwO1eSghK/7sT0hjBS3fTFe3WAuDRvuJvlqMzfwDqnYVhRHa1VnKNXeBMzvTM8kfgXjHu
mp69SEP+bJzsdaJ97cCAuqtMR7iKt2REFniSiQcprDDasO2tWPYGJSJm4rzi8XUOCEdwdO7tCjA5
ocGC+K7WwrO3b4kPNT4P1Y48oqfuAuIQa7b19COsMV9IL4JmlruVY9zlQbrpvKStZF8Nhkgl+bzX
tatPEriMjvCtAljKmLOjYd1XO3iKy+PQsYNMPtexgKs3Qme6ASJIOnj+dMxJ80+yq/dGt94kGGRI
Q3FjbWg1OEXP0TScJPkRcwdM50H71f0srPqm+GqNqhevxPzw20knUsyItiNe36wYZt2aeDw6id/x
4HXNGSiC087w7BtGAyDgnGArjOPY0F9QiBB54Tmmxuz8aIPkUAwUO/3rhonN8YAAEQ5znLjQAA8B
gGI5lq/uZrOjJjm28krpEjcJ6HWKvebOe3wHsjcudZg+0K7cdyxUqTw2F0LmWMrP2cX8AyDXuUPt
uFdw+NviXRq/zNS6JiWV5Zp6mp4/pSp/aSxegHm9WYRA28KmpNExm5+JYkami/b6ks6k2afbBRcx
YBUHx+Vyr4b04aZN/UhpNaTiOy1nxGLjQ9ukO6M4i7Drdn7p2+3h1LJvwtyouS4yOOPaiQcFSep0
6vOfyUEmMiU4SXSv53MinI1S6vQdSyU84C+ow2iJlovtVJdGIe/gnGfAkVNXRmWsyIGJa7hDsCFw
DbPmvyvAl1PR3CVnwwxR3YXX6Ma9TOW7vTDDmPi7e/PV4vteZi4S2zcU5oUEO+xQNMJjRx1fCmmD
vcMZ2OEq7DHZmxcll3m5IFPUO1shRybIG8TQl/k1fwGmKBeH9BSUfUfE8jmOXhlJ4wovAoLKlSfs
CpsOkeDMTcUUz/mTAUg26H0bLgDDYHeDjp5rP+425DDIAydkZgOOvKM6P40TrmX5WnVquI1gjhwU
3siZELnjOKGSwZFqHc1jyidrnAQ90+8OZrgG5QyHzD7GQBqodycwgiMSuzCKYyfg8kzKk6GDzCyF
xzHj6R4b/Nlq7vpRzY4I1c8tEXe/2ZaZuFSbHcV1SpvuNA0xB7iGOPXbIPLIjmW/x4Ol6QCNOixK
5KXUZcj8AG4+pnYgBWfj0LNbOiJYZzPL8sHCkfGFILnsvtdl8/R5Dgxc01b9jkN5H4x42zq4rUrB
2b7CAPEG7JhZZp9yZrUqaqD2zwpWot4eBUIZUFVbJb+rGJIGaJNYRhv0pfgrg7iCqS0dS/t3gWkU
qJY/Qk/Yv9SYai6jRNSkqN4sl4NAz63rgn6pWYxQ65nAZd2lp7eSOlZRFYrwyUGgBPw3DdQ2uWQ1
c5ZeYhYorihMOjVaciqHIb4N78KKMUGUYdM3oeG0Yc6CUfUc2AXWzK/vRAtbmcAXkrU3iWguBuJl
V5zL16FgC/dqVNGKq7N85CxfSj1ivDCxvFpZEuWhbcPUByPplNfpP+MTKPRLqmbPrYpa1UCSmr2l
S+w3eAMBTW7Ws8cYTJAqqSWp3d7I/bZzMCYjDl83DroUrUExchsaV6KtJ9YKoJuyHsLjMJ8blvYM
iE9bFVhlfMdZBe/+jCy5eF+2OZCJGWnqn2kQbtEPvnGz/2bSAqfsd4z8oclMX1meBt2kqrH2xcs4
eXkPqaNMT2edIInYy2IgWcSaleBbwAYeMvFJwBvTIcM7KAir8dwBUHQdQ7lMbXole7XrogWMoD77
5KKp+nbXHPFABdEVkj8ysEm2LhhGwUNw1hU35W3ElufFOEOW5pb+2K/6etv6Q06fY7/3zg2jtIDS
wb9pnJKAJ2yn+d/ipfV2EIE0ShfAStgYK2e6UkQZQHwe65fAyzR6TlRBFsyZnLcMUx2IBAUIhxKA
XorIzAD+Yn5C0Kl/4mLCp4OAXssQDpzMPzYz8Fz2gYojfn+v1lcjDyrE2rQDo4nxmW5B45c9Mdl0
bWisKfMcJwU8oJCDbbYXbIIKAdWs2hUisCqZRYQC7KhdWF4QNM60E/cVbATphSQjoA1I2Eh/9Ixz
rJLkC4MYG77i5inoOekxjBf1D6XwR1cZHx0LgM4kPUdnJ/miW8ji6Yu64l2IjtwFbGecgWq8602q
cxcfSPxFalzjym6d82Z26Dh8rf/r0ERA7A6MDwdjUUWYTJ7dhLFe44zlXItZkr/5YenIqlUVxjtg
m52Gz/GAPFXfhxOUhHE6ebju4VJnX0YjfACaGTJgEHiA6PJeYgn4H7ZfreVcUQ9r/7WyBl5G8Nd2
QKDCiz3nT8UZn2V8k+ySLCBXuLTrFzH0lwaDEwyD/Glu+dM514L4CLWLyEyPsnWl4WEtQqgabOqw
T/Sg+ZtiS56Hv2rSc2I3l5y6I5tflw4SpxmItYqGdbkZTDa1Ioqr7GWkdVx+ZcTSY/L3VXXHbcu+
PhznH5N1D3nNZ+ciq26m6MB+iJa3qruN3W3SmIJxPHMjWExK7JN+ovFRx4+qzj6SGVuURROLzvxY
s3CaYWaZYVVJAZ75ITuAjRlZs6QezOAr39RVYb4AL6LGDMHm/p1zd2N8adS+aajQirjDGCBgDx3L
GyuFys1UjV1h/VCRheRTpJcrpStMm0uB7cvA9gXqhtca2xdzmUCA1N6276lKIK1/WDH5OiYfyHay
phFZfxz+yA0ogPmaPvvhJPPbEvk2XScVlQvDVBp+x05vBatHh53hIr32CXQ4br1x1H3USL5B7gUV
gwfuoWczXj+ZX9oqJLvDpzGkX00FuR5xAraX+BbDx/gFCnU1I1gxuLuJ5Q74TIhul4370paPuW4f
Eukzi30ksAEsy3T5hW9KoGOpQOAsnF26E9SmGejrZ5wr1He3PQWRhXjQojprBzYIgY6IKXe17iFM
1jzZwZNw5OLbq5By7QA1XwLwY8LP3P6xK1snEWCPDsp0DhqYiFZ9Hqlk2QzhWlSiMY6PSYl4wNCj
TO2vCBUZzwNnW0n/U/nAqNGghCx2+1xX6SWt2pfY+b0O9FbHzFSOP92bqY5BN0o+Uj+/T6DjQktI
YWfKrgQZ6alABaI4wLwHfHaZ/uJrBGRjuiZ78Q7x43FJEYvP1mlmK10RzodfoVAFW7DyiKGtYeKP
ukVD1SARN+FM47laYXkSIcSalIm0TXfQkX59EovmchLnH6ywDv2QeLlyzrTeF9CwJ9j/JjTsoXcd
+Sw1mc+wCrw8PIjqWHGadnSqJmd4YaHAYDmnC36oZcTRPQe/lso1V5qCBvQ/T+3brKHOhlBRQW9R
Njtkmsn+DwkqDpitUEMDooLunM2vFS4zln4UVIp6GUCV0nOCHIFM8t4FuG4Ir+NrEWlyq/je2/Vp
TMYLYBBoRQ4ey9UVveTftg8GoOXwCdNE+6dPR2utvE51axkebnrNW1rwi1L1XwvIyvKT7N3zArx7
YK9FyDizHj4Xj+ijSbzZW+b+VlbJX3tGNZl00Qcp1Js06lsp0tN/BoRrgAscXgGGm99bO121Wb8W
Fu+0wbVtZNHu0bJpG5vTxJy+dXzHJNUFBE7s6cYb0UnO3ZaZ0djFdTt1nbiVfF0lHtJlnXiYy1uM
n0cGbU9XGGWadkVrrzrJhaY0tXSEMJIva51fi8GdmleRoILt9VOdsmgLl2DMWX9rAuGT4/HMHRLG
byiz1xQ6+Z7OkbMQ26E9P3BHYxaLjH1C99uQqw8jJvUTGxP2Jj6wHXSPVTIsLDNgkVI8nQP4TOcL
Y05OYTFVmLspzGGG8sYQRUp3YAnFrS20wTv2rMcjQ4QCl+L/G2gKdSXolK8ftisG4yRuUYaR6Nf/
kf9FpY11lzXpeN3/18avFIMEo6AzzQb0LHlDl13ihGrOuo6Xp6kAwMYnNBIbcsKKIUEWv4kM95aA
z26Qcs8ismBzpCPBIPzZhiKBUgTQIaFNz13ZsTEkR7OU9jaDS7r/8l87UZggXZf28na76wkpenby
IiXzi3xcup5tDs+d2T41oFyN9mudnZd9C95yZ4Pe3bicJMO+ypbAlUI640MDyIang5CEY9f1IBdj
CvPDOus+J6MPSvJM9Cx+wQMpVRVRud0zLpFo9CuGo+Tcx3Qxk3aO18IvFOhalwmXg4RvUM8QxS/p
JyvSz9S6tKw+GkpDO05BubhKPZ1LlbRVUBbxlJwrgj+XOIS+s+wwV7RK6xpZuojWqY+W0MEhPWLy
6Qu/o50UjO1leEdGepeO52p3QPbIGTUbfzKbMXFQJOxhNcMM6OKY8zywuzFC3OE/nMAfHLrFm91q
Qe0OL0nHhgvHObYlFXlpoZ7JkvW1tvclRT9X3zmxh7VlHVDZMhE4nDSzeqNxf+Mt0qtQXlCjF2MI
8iwclSqs3tupwAtlXGZWKWvGTP0op9VrXCfPZ5yXhyz6LwVciMX42iE+J6ntIPp4T6sSOBXFw8Hk
rVxGkuGUIwM4TLflc3v7DUBPZ49RsjtjwML8boEkkmeHPP6OhzQyWkQPa/PQZvWlN8+9+MyMcFPU
g6ApkqbA0aRg7MuAyVJPuwJfp5/DbatYs27k+yILcKCvggsGIjQWy7NJYH2Tn9sKPdQqJSzPAjTa
owZoJIuPQSME6/eAUtfge+g0cU4xpy5jcrYFRX4DUpDs74/pUDJ8gZqg5sQYeGPr/I8GDksQW5eG
TlMECbdC2TONP2v0T1bu3JzX9aKILhzdLmYzoWiBKucXpWT5zQrCm/4pfxJ0C3BbRBINbIQdUoNW
UoMYuemoLLYWyBFKmQWlzMSWKJmGsN3Y9Q2wd5EsOsXJvsA2KcSFCDfCF4UsbgXyWHx74aTbFC5Y
+vI5bMs9QZcs6HW8l+6OPexv0wxOO6VhtRGTpjdCLx8isx9lmr0sSfVixOlLwvDMvjkmLengl2js
91hqwlR6+1L8SANNaGeEoykIG1ID5Ss2+Zk8a9VcojwMqv4UssfCL8Gef7cCTbBz0sduBtpb+Ans
hkIetUHDqjEFTMrRXev/9IwNTc02JmV26hogjkw5ykXuxWPmT1PmM5HNKza8lN1V+8Bu/dh6t0SF
YjXzkcwf4iece5mD8OB0XVGpVCyD51T2qxxGLaEDUNH/cfjEC9UqjXKB0lcov2rRX5NbTm4PSXMt
yRTKmbyBkEhqlANqKPhREVIIFQ26hFaAaqprJIS9Xg9drHgWz0mDYbXKoaTUIbiqCwlWM5uGUb6e
sMYM7gZsphjVECVrLQDKsD1gMSdVuHYaaqRGPe7K/xLCXazVLr6qizzSlLDKmmEmM+ndmAShh9hk
531q2vdcqt+WazTbKFs2zjLPbOSbXMIxhvZvM2kwpumSwTyMIhyw1a26keoaMkA8biU1BojO+Fwy
k078QbFuzoZDvbGu2cDP2ie8s60nVhJrsuXSVlpYn5jp5pdYeKpKLfRcvR7eDlP8KV9YQPEB2E5Q
LlswiSrQGLPUkFOyFXLfHsey/VBhMYwZ88K3RwcP047EJ+ABG00SjM4MR7U6WOPGdU7jtemM1bKw
2jiQRhgGEBxSf1xBd7TJl5xgkW1rpgvmB22Fy/Sbm1n4KvbzFstgAr0UjKpdD1dtuOW4dNwUg6dd
ZV410zzvELf/hmO7SCedgdT6Irdkeklm2EJ/NAXHiVAOHRWToGIqLMoG5tw6gX3cfmmbH1clD8DD
AxG8siOBTAG6hpQdm/e3JWVn40ns2cCpMwkC9BQLKzjrgIqvZmrbUKlUgO2l7tbHmEqWMtJqGhIG
8r3Ev+VoyZ+2Zrpyhuie22odJcx6qm+LKdBIrjG7H9OWPBxgiuZXTra3dMxz5EAJlVDY1qvyqflE
OPrEZAR1xvhK/NLlrwYupCaoVhLuo93Xwia7aLFXjLKHLNzkVTPFHGY8NGK719USFrDskbZSDUhT
dubHGRlAN8N+EqgoiZb/v/BJ/N5WDzTcx77NSL0ZfcxyZ6iSeyi0dq18/WhL8WkpxpO9vRFJXXTb
JU0+CDYVXTBWarCA/9S1luHeclmaA184dIlDz/Pf/JhIdliWqnRi5VuvaK6kfeQyb4ODIpFd34LP
kclxuHrMK99spsaM3B/TrcrNu3MapvTcz/uGDo8FA8D25IS9EZPAVJ3q8o4+DSBDTjwF9D3WMlaQ
HTrghbPfwrNiTQ6Lkhjf64xPBNSwReiAIclv/Wy8pYp4c8Drb4a3oRKCwB5p8i1pypfxLaMErVfV
Y9PlDWShNZrtSoysVYNg0VTGSXHVGxbGdeH1SFkGRKGJ6nirQhiBNp2MEa8xz953d+yOOvv4Av+x
cY/79bLkrBu2+L59yg06gHcmaFs/fFXNsZMY2sb9UXxzitjGbRhARYjb/g0otX2FdE868jAQ8WHj
kkb3DVm1PmVoVJSxuHZGHzEbu1mfUtY/RdVepIV/tHNWE1A5tv1U2Tzr2Pg7xjqCsU7KPdXj/pjR
Q3NA4yAjduWPKRNwezcckulI9zPa9OSY5Qm33amQ19NSERQDaXI9Zjc9l19lUTD0R0i1lW9ESLzm
D/tcN9uLw6J3MsK5nR9ys961EzOnxyBV98QxI4OgOgUO3anwm3YOdInTvDLPZW34kEW0kgUFfWKk
uN0ITXq+7tZ38nNJZNbdUFlummgP2ozDBAhuiWpkBERIxFDYu53DPJEEXnWh+Nnh5ihZB3J0dCTC
lRnKM9qlT6TfKXHRWxk44tCv9j2L17tkAeDOl5sVWIGKdDxGAAX74DmPrsHIb8DGMBJroO2GH8M8
tcVpmhzyjxwaHZt/M7tcI7mDQ/FSUT+LDw1B7QnoWB2W0H1P/POwd+JASUGgVjkGrQPsmW2JttPX
lGxknWyIhwe+yOlSOVAZlAgL+CnXGUoRd42eQOKgNujW7X8IbNQ5XOYCy4G4qApPIJ7EN0gy/xP1
LZ11MuX2RPICGJ0KE6p5isnuRBFykN9L9m0qjVFjgELv/qcHp1Q6fRHRRur31KMqJ1tFn87FgBZA
In4Di9tMC2vQ5xJjcJXpUK3aCBCYmjSoVv5usHEdFDs0ByMcKHBsTtyGW8E2g3JjS5oRzMdVYjGx
LyemGoB8FUc/WXiTSftlAr44NUb27oSfKxxedO7QtpJxS1d3CT+OI4PvzFMubOVGvAZ5zlq0MXTE
P8qyOeuUh8lzVReQSpTmOogyFPm/En3JNDW3/s4lvMM+i+6kymStMqHoh+LcgwwsVhz/xd1J1XN5
Rwxg4jIc5WgkXxQcy7lonSjlbMDXTPytbhrnpGYrjVkpiTmEY9NlGd7RKNg8jdVIcR9oikA9E1ot
UUMEIPTUnI6heckZAfPf/LM4krG2B3sjPEqhRhHjqhDCczC+R3m4FGQKzkzReufR4YdfTIk5+U8b
G9yXWHMiResPA7np2pJdlCELTGhwJjdw94Kylzs4GYaXvkheS7e9tzBNW35MQcqZ5UDLXP86TD+/
QG0CujQ/s2X6bHUZMNr6zgRd9NAqzUBhpOZ0vxQXy5f/rXo9IS3936nN74Wvetacu0tQ/9KMXQrM
hIUB8OwoV/ahq8rakKa7ounOzZTeknBphXFkgS7roNe0CIwnoaa0WOqPlMGlV7vCSAhfYesEbz5p
YzSeiNoJZ9DLQB2mAAxYC2JENeeLdTc7EnhtjCFSc1sY3AlPuqc9wdUASK7kaU5b5DD1U9eM62KI
Wi2PiudCqtI3Db32Nl5TW7sbE5m5nXTTECuUKELG7tfm2NfFIpluRPzo9az32Lb3ysmJ89NCXQdN
Iia4S+WvyYyHwnX2C29C/L8JHN4ZX0sKppIBYOYNvUEkcXzScbknWU5yRHHWcBQzlDhbuIphPzFh
L47j/E+iFq/OS7Kym9QedYz4gmFVsaq3XoioAhzUm5nHbxWnwkOx2xO/lDA4jvF0LOOpdGvid6t2
vsyp5NK8I8ZrD05HsYofHpN11lxNVE8LLjGAaMAFLAQktoif9rK+ocp4d4ACqyig5flHJup83g90
slOHPTsVj07+1rS4gefsc1IY66v+SAqX9lcGjaMyEMAplAC0goDgFcqEac3xKgAMqR3JO2uu46gi
QKuGmwcej0ybBosMbIpVirTEPmzan7h/xu/a684SA5+DLFL7oxB2Uaq52w72GXnf2ZoiDRrtsvF/
7yFmDcbNTHG5syFqjZmMuB3ZpzSHjuxmMo0Jed/gIBhSgCngf70YOkOWvjs48R6qCVzHYddsgusk
1oYBITAfrtGOQwEeXU2CwYy9efkDye68x9wxKPf3mLvllE+8SfAIknY9yFwyDkvaYWtYAe/JdVhe
R09n/lJTYw1qDgMzJWf3JIiKNv60zvzBGHlemzsBTLXQn+mD3b66chYyct44WOPFncpPCWHXsMuI
OuMsbLaLR6XjQiloMMCm9Lm7AqDvQvxSjiQ/dUV5APcB3Y1InUeo8hwfhWy2YSpys/I/q34TaB+g
ELtDfSvR6TZOdcIxm2n2Y/4CEvLSHEJDN8Ms3q662pDYaEcZOrcWSLT2JbM3mf72pC+Ve60aQkUs
uHnLNuWmbeF2fYBewUGXrbv8BlH0eBaAhE4F6E1YkMQAcLsC7mpI3s1nmUDvFMVw4Og9o1HSClfy
ulOVwnSKebe58CYuvMZuL5hFG4bsJsq5Kl3JpyE415EPE0/wmtMadLDXCI4TBIRnw8U9dq10ygmG
TXitpOxPjZvWeACJEJhJhVwxVaBIxkw6+MqvbF6DiSAx2bXi+WFI/WPD40MsGAQ63LpX8geprjFT
5cdtzoK4IBmtm47GeJTy4WzLb1L6avbrQyjxC6LcavdaJ8+m255x9ZXJyzVzU3qQKsruErI5XO3u
ccNqbau8fphi8/XU2OSIBHixJOXRFN0Dl2T+jrOz55QVL1ruTvo9j/xpn0GV7VlyMnI4QP3jcixw
duq4HLXe8YrfgiddqRBh4tTTLAf0N2xXZbccrJe8lMMVP68ArI0AfQwKvl/qcXjNve+wSpHgZDAG
DLIbUwWy6AkgpPhTiYGQSLFH1QCHCKIfv3LbjxVKY5SHu05AoDyUmNkZBdT8TT3OGbpWUwozsiLS
JNIr1FvoJC1G/+ocu44ljgajfznVIktbWMw3nEwHm6tipvvgSaEqD1XGBSbJNc6mhRGuRP4BZcpI
evQXgHwJqgKd/UM+Tq7Bel7DQ55jZ1JZQZZNfBYXtCO5gHms3U2cNLIkXrDDkKlBBdk55Iuov9SL
iR6MjAxtfeuvtCatjOsTtmjVJbhbenJkmmsyHFrUFibMcYoBllgOGopv8SEYlYsP7CrquVtBGabJ
mX0y+Zqg6kx3czUjverLEIp2w6VqBHYe+9aY+gOJZsQ9aTOef1jmWNamEznVK/kgBraf2AgV8NCG
u8PWGu491MCLVMGSIu8AhaqFKi0HlAVaYro714wV73B3/9Z9j24afzLHcTZ/xAp/Z3Swtfd38O30
xMwObhxRz4GQ8qAbhI+n5JHYu1EqgyajRNaunnVCTp+o1JO7Y00Pwm7fCVUnMSomlKmCqZjh+lE4
EQGrsJ3bPTqExFAEov2IWX8wUdn/a3+ba3R3urzyVoNvxoxWor+U1TaaHevRZ8NjTHXU6cCU4PrA
QveU0RVbhYwIMwVJArXcgHhGdTf+h9/u0LM/KhtkEGGGcFUGK9CDFWgUHJbxX5sNTy79AYd1YbbL
ft4FIBqfeobRKPbPXc2OjKwWAhRSjtrWXKNxGe+vE7lNuC497X3Mmfxzc5XgeZBIEYDFu+L1XOWC
q7w9Ijpqt9vs9Lf8BcAdrPYs8lVKQnu9Lju4Bldg+044BwgnqVZCKUaxqU5h/BzHIuo066pvv9Wa
iG7ZCnVRhXaF41tBtqgHvcgCgmrFVLiNR4ObEHbA9VURBaRGvLxRi2HXUk0kb+TkWPc4krG8tvhM
dh+F/UKHOq7HEr9Ce136laTz7LZpeoRVM7KpoVIEqWZQKJGMHw0FiIsr2N1qxLcqbkAAW01Cdu1p
u8Kvu8hScpkDBASsoLvD/Xer4CAUui9urKeRnwkSvleZGDX2IPfldW85teR7bEjpMXJW4BUHKF5d
6DGS/ME75BkptecWpMQnxJ3mpdjjgdpUouLniKY9WEN2AtkBN4TYekPlS1U5L/nTNtpno5bPfJFe
Tq6DrBXvfD8fpNF6URAK25XykJBx0ZV3t8S35c4nYOAM9s9e/f6hbMMZJS5GF5V1I6al/M2cyLMI
BcJ+Zx+JoKPoQvSjsfmNEemOq/debfXdyt1mUQLnwUT+YkKCl7FeKviRUwMwfrX5O1p30xBPoLAJ
IOBnYBRA0lO0X82VCokMtG16M4sSJLDClJNoS2y+2qv+TW/aeTiXQUpN/jjYz0JS3xZRfcyu88rE
7J7cCrMMF2JgSjAwgxwasRlC+uJxk48p6Aul0F+AE4EIWkmQHM4d15gBE4E57Gx5Ro8zBXV+xlCb
IOpT9nuC5DFc+6QJsWx3CFLoLtz8ONbpdVluKi0qmLNLyV1vdtrVnb/wYl0xjBTVEG5adyvxwH2J
S4VCZKm2ABxX30l3gKyPXe/sbAgbmogXo/qRXrUK1509XyC8IIMy9p51KT3WXoR39s6LriWEYmLO
aw7Nj2XgX/xInoPNErWRXw0MVQ4TOYnVLJmFYYn0ujWm667Y/sgHBDYqkMAYwYtdvPQ1OCfFDPnq
/qNyU78NhtZMP3TGIkV8zgvbl4hwU+499/9OMWoNlEPUONkHlIG4gK2fY2LhHZooQfZo9OS2nOrR
uG3qVbXwxa3eh7goTuPPo+GT89ySqYYLHC7n8a9F9dpQ5nYgaE38Neue5T3hoOdPxYrlueX1Y48H
56VC9oZnmbpNQaQ8afqjW9tnxWVbsUAeREIJg6ZwVK/QnzBXA3xHW2HWcM5JX8wJvDJel4coO3+i
9JAYbzbeh8vANDkxFbYpPzRCFjhlUfzjEpxXTH5J4AwI2bGhHJLVuGPCVGUutvEiGHETBcw0hu0u
jXnN2uGLL2fPpZwMjVhocWuW+Gr+S2igNTDGyUi8rhmMjC2xyyfL9TcIHIYVyh/WODG3wEwSeSxG
OkjiTDV8hMj/M/IG4VGyPq7cQnwYj38Qbt+3RArN3XlvKyS0JaC1NAhkGzEXmES2/2PpPJYbx7pm
+0SIgDdTEgAB0JMSpaoJolwDOPDePP2/+N07UHRPqrolgThn78xcCTOG699JM23uFVnQlFe3j9QO
KJaCTBf3gT4kwKVmVL7TivI5jDLb6hzhwDH1T9A7uPr3o7Wnt9aT5f0kYzFT/ffZ+ZC28amuj5pT
FY5XTmO2mR1mjF3jiJPWV/mWeWWonCyzSZzi0PkyqStYi7HHYYs7DxLNhMuY865pl8PI0sPAYe5w
t3GqH9/5y5TXQwGziy4qYAdFYNOyWpgdcpxwhfFXLbFGmTTO0uBRy16VUdy0j/OKnl0g1+ORFb3U
HGdHPYpFP3aIVzkwPLuZj2Tc9eQCeBTNKHVJrO/7ujo5+nJMaz2aNBvLFna8s+gJ4UP5HMzPiht4
O7eeBrklDY+WggwO7tEArT1AHCOc6Jc4D9sCWzkZYmIHh4lDZKAi45j96tImIDJp78+jV0yCNfZ8
GRaDfYpErpxrEdgvctgqBS6ZqfHM9BeQmU56mUmtbESX5iI5CXUOBwQa0WLsHnALjv67PYpQ0zRb
h4YNniWAO9CxpEhQdfTuyEdj6cKy0kJDZpxgarVyRJHm11LgvegGamIK+uLiI/chX6ZlW2145Vm6
P1ajn5PKWBMcLuV+JihmVDuZYz5Xp8jOWPf7Otw585AmeHCWs9XyGukw+0rArxaPxnDvbRkfzYk+
DYMeWnRQQ/trQn2TKFsoeKcmDRcGnDbaNy11JqMWDTk2vbUgMahgFZhU8EVnRnow05UaPmuvjfqx
UkYSNShVDgU+ZBTtgwO5zHzw9G8ss1X+uptEtptVYvw3hwGPRwFuvXMctwm+CR50JrPWe03/W10K
hSAkWJUaxtbGEFrC2JK0Br1sBZyFyqvDSWg+CCuzjG126WBwEfJpFQEYQaUWeByjwMTwHhdVn6WR
3+Fa2Pj+Fj9lbl0RNlrMzE3R3YpsuxUYmbHvuoP6Gr2KrjbD05UffQFmcYXzuV10ZIQtX469sR6b
UT466AiM80qLkzI9n3+2znoksLF2D2ftggZc5a61ny3V4PNGO5dzpcolmqSEyoHlqBXx0b5bqP/f
XGuTjMix2nmOjXuGODY/fANhkQ/zQeNrQ1JkUVEgrWRaZOSIUyXmOQLMFelWB+WjN8RBR/l4lzTJ
O9v6FjeM7hscqkNKl8786kKHjMp6kG0oUiQrVpslB1XdQl1PWjUe9V9KC2oDCMYb11eNmN0SBpjO
HeGyVy092zgoQT8ztNJSlKQ9O8YvMVEappYvfjIvrJyv6iO9aSDC3xqQj/o2fr8nfqeJJpE+4w0T
DjvJ6u+GeYDlNv4kPbCLhQUEInnJIonwZ9IwNmfYMz4dGgFk64Ap6WTZ09Uw1Js1tme7P9GVwd1v
rVBrtP/ohzwnHcgkRERhJ8G6wQ2hks1hdytCmcNzksbbd3FqR9MFrRpzAKmqE1jOL6XGb8TkngDD
f2871PtyZYQzkPuchEqe7SDBKNINMyh37sBho3PYTL6r1i87mTE2wHbKqWXTsGnitfGTi2nrN8kp
Sclt90b/Z+cAp0g5qJRD40O+ayDTYxtQUKiwO9KkLjBqdmezcmjIXC1U+hjU4kqa5dKPgcnhuJm6
x9rDszrBLMsIiahn0GtkdBbkhiLwP9bcTc2B9Zh5V0floU31k5dHvt42lEPOSG1nTSz49Pa+VDpd
sWw4LPfMd4MtbPHrml41j9mk/ZNdiI6I7pZdzAM2kFMm5FN89wfskjb21GoxXF2q78NyNNrutYLY
jOGI9p31uer5p60XHy3x/+GDhM5mR+qCLRcPR7GGKu6U6kdqIZuPg0sDi6ur0LjMXwmREeHovEEj
KirCrIwaXG35JE4dW1LF1feby5k42cyfJZSMJTCn0xvZOk/A9ob1YFI85dB9k1gwnzLe+s7R5GOh
gzdZk2BUvmmJOouhvGTldmnhr/IJrwZObFpLGhMnhKvDTpMeCSEkOZhWxsKRIxe/Y2d7XUcWXWeo
V+dDQ/ZT2qccogOCp8aDhta6GffYZN0lg8DaqkuT9Sc137W67Os1NJ8ZxIVMTHKPqdSB6QQobGcc
YQRiebCODdiXnkq0sYCcOWGe2sHQ1eDejsnJWoRbaXhcP4rl0qRwRrzqu2d7pXl5WpyzUbssubgZ
BMRr+Jl0GRFyIEgvBup9y/OYAC3Yf8fxDQmeO5absSLWDxnVOc2p3KFP2f2d4obOQms38oO61Ozt
KCiFhoGEcSA0AQIZfxkAdFvSqR6kXJX7Pz17VHfBg5I5ZkevT3kawZfQmD6oCCO/rPro/VhxO/bQ
mR04QLx9qtwCGNdF6kjSMD3o6OdlnYUbc0rSUcw+IUoR6kmhMYmjXmA0mRe0AoU8pnLc5u0Ep64b
laOTiygBS7vYF/jM1XIdQR2yJPViUl8UumSourF8Ta4VSykQG9Rr7QV7qRbsNxDte0HAWr0rGF5G
SLdTKGSgG8V2/OwMlMrpaGp0FtN1ouqLx4+eHHXlLxoh77tj1aGJyjCJJ4WIeJu20wp5qCsw2S3l
1TgImbpI7eGUfxcOr4UDWJ/aY6IPx/zEEwKiNO6ka073c22zit81HDnk0G+pWBAAKZkAU+ViiYv0
7ySVbqPQbmbXuxUuBDXGl8u7elJMV4kNSl7bs1G1p2RvkNRtcOW7K/RENNCZdkGP+xDtl2+IFL9E
dvJDWVIFcW3XFJ7gO3hVh7q+hkuNzbOPBgRXZdExwjqRWTrRosfR2xMhVCo/CXqn18YpHr9Mf0hB
7stbaGRxYNLXC07JYhKeKZ8SrA7kLQ1hWXTyzYzLR7qjBq1zm/Rpk/zkUla2d2PioBOATt9lOPX2
qAftMWTLQxX4tkghjkK9O+62Ki9zgBuWUsOozM/EXO7bjUFXy3Cu1+H0o69I+LGr7pu9zARQbGyZ
ntlXAeOpFxtipE92Od+5S33OKMNQ19x/GaymlUPyHkq2M6t0+AoE57MsMmoeScuJHCZhFn0molf9
T8Fho+OPL9B4bT4KbziMxMehmTFv86BTgeuXsxIQ7gsq8qEd3BMOi45OFkt9D9o3fe/sunG+JhqB
gFIFGYAs5c4PrfkeaA+qM6Iqe2seD5WSBEqG0q+yF8uwCZYaJZf7XO6DjIA6FanlfFPi5thw0ssw
SKAo7Euj+Njc5aQSrAQnbKnVXmFWWSzxBvd4FZme1gALoVvu75QkxY2jfC/bteeAl6HXCpLAurrx
zLxMk1/SrlgdTN+yIZZyPT++f2op85fB9VkncAYnkQyPa8rZVXX62xpDxHwpK+v9GfeZpAUj1wUi
YW72X8/GmxQZnh+00rTCYkQaI4V8ws82bP5/MjVulaBBEMZ9JLD8tgVRq4yqNyy/Dl8LUfFJRSQx
KyqBp30jvWUQgwN4DUz4IBSiZa6yASshYrcwhaN9eS1otkKVXDrDejnbNzAB4G0RG+AXmmUB811g
2GsYV2WULnxr4kftnIaY0Wdzjpkn4anrO0rFlneAO6FBHrlznVwQazvmxkt92L422jFSMOaSuDu5
sktLaZeivtjs3ypehDmK1GAZLl1OLtW/3mT9yi0lEqcXWopyHXnRlpe1dq6Tvd67OH+ad0FlKczX
KS2eIo6fjuhZwBKUqdWnnSv3bbrq3XgympOz1eHozGdyA1Z3kbiEzoN9qfR5V8ysQj7nLwsqzuj8
AKPODghnSW6HjVqigXVRgXqeo2P/ZPl/mAU5P2IjhmpcTZEGajLuVtW6IkFeNXq24B9cVhf1KyFw
T+nMat1zBCtbQrs4Wvju2reMDJ9dYdfMj7/v/Cqm6mRGNb7bCRzlEUYwOi7P8xPy79ubWUtsapog
0eZgIweR9mbAMeXg/yOsFFDuOp7IBZ9mvT2VgJdcDFZOB1SqpxCiCGqZANP8otzlo4uLZ64Ud4bW
oAbcWEFZ1Tc4tE1gDA1AFI0fNAzQBsKnPEU0zaSD7lNQ8dyuBr3eg69IlCKeXQk09ru/CB7FUQON
bfesAYFIrXB3NfBeJvEKpiZRnVOGPtOuAQKgecKEHbG1FAsbzwyZpVKP/rmyO0/ih6UM001ie4/8
CcgE0F0012uYL0son3UybDyY+2xoPRljVlkNVA+xOQdrkikyiNZzXzVuLwNKHTDZugMYkqJdvpcW
qpaK0SLvf0DFdwigVisvKzxNLDn0A/5DcZl05SKp+XXADMgh+lGa9bkoliMLZLQ1EtX2lw3iXOjZ
12SXr+bD1pOwk1TMv2Q5WKWsnOEK11pSfysZJYG2K+26kvbgJT+U/XpQdrLeB3XBH7PWUKiMqVvh
xgn8bWogGz2Lxh1pN+iAyQBYgSIkAIwa9oqxIgNZmWcV8sXEyuntm4CaT/2GiGn0sPIvKZG+1E3a
ZReA45GDmTV7l71iCWxskyR2ApWhgsqAlTjqesI93B2Wd6sjulcrK0FGUkRnoaAzKaEw8lzaPJdz
yiU5/0EGHUfXdrCkIqCjDzZjcidQZ8T9s0qdD7+iokXZC07FD94JxfSQu/IpOp4Xk86e+V996HBz
pS6X3RmWXspcAL7yw0zMU/bvAX7sZdrKB5i/XUZ/ucNRRdrAKENMeUFFO5nusDAC7qcBByjoJZNm
EWk8d8XupIMDSrFkFm/4KsToieHSqW9d8maQIZ5qVJuBUaLQtj5ofBVoqBtfGTpqg45qwLcHROuz
TtybiKQ9zOH+cYEEfBcWO0PDCGrinMPEBrybTiw5cf1H2kQWyu309qB10sE250DHFzY5JHR/VzJT
Z8sWe7jETgkeSztYM5sGJH61Lv33E7uCV7Qj7eeS9Wd7g6rsxoKA/F6Wy8/ZPxkpTgLiDgv2ydV/
I+Ehh8jIIu36YfZvagtGhiUPNgxHJaV58Dvj5FJRKaiBrWya8mKVA85xq7fOKszyyfprqRQ3UChA
cQFlDsmqeGVfe3qieDNl1zHe0943Zrp4qQPYXDESEIPNIhc3qeQtUWew2znsmGbrzBffqdNGwj4z
Ot0sqXzwun6uqvjUB/HKC2s/0QyYUFf2BuEK3TokUFmQ/yYUBZMjFFuF9cei3A+ikbfY3YMVB84y
bCOM9iBynAAGJnYgO7AxTKZb6mYPdmKLBtnyDYNSD4q1BUgDvpW4cvfbUV4zEtKcgGVugZfkPxc9
2cdJfm0l9UqxLpHkLlyg0/DWvs3YsuqWnrj6AT47SPz5iG4WiJFKJ3knPp3wXifG11pTZrsTBwws
FBe0Jyn+a0rfarcdJZHc7snvNuUVae/fsmiNLLreDbctBKIATMT4JyTyo4lnQR4Nz7T5rbMym/eu
TWWnXd2OoNVnXjS6ehtsqAT9RZLyJ/yLwfGdFjUWRp3CHYoumP9hJgCwHmQkyvTGKpzEC2Kpg7CP
+8THXmcSJUuX/yfsSwj7CxS2FUTXaseYcJHu6T1tGAsWujYVUFIxdxqJO43jr7Fzoiv4ks39zVhf
74kv09unbS0fvdx/SiPYEtM5Geu8x8oaVHZ5rEm/yrRS1av5yjwWntekWN6GNoxtO8wvZyizcPW2
6JG6Rawcig4YVCVj1D33Q0uZCiBc6YTj9aSmCtluQr5hcq4KML4AZ2UCzNyCdyq84RprEr2X//4Y
ICeLymRQoTZMd22Wk/rUeK2GQmS6K0DdeQElQoKq27Bc+8l7B0eIWfySzsbd3KW/hGhumR3fsv95
/IOEYMvUEa/Izxj1TnQRnVSZEr/zaFbnOdtO3XFVqIjQLlbMh+WM6K/jTNarg7PXQOeSQbT/mcR6
dG812kO+wDZy1c8N3/N8WM89VSdKupxzuGPEGxt89clDrPanoRJxyDXm7/qrkqcvsxy+bACzrSAh
AxVSvLos/aRQoLTelJXyMRrTDSopT4d2mkSPb1aGcT5F24H3Dk0WXe410I6gXXnTfmAjmzLAQnCY
eGnFabjzCATa0kdpmceWVruywZa3EZqrgW9pLM1GlkaVv3EFyM0N6+ESTIUIucJlpylhxDKmu7Mv
97FKdQ+ppQRg0nR18uXcZxRorv9VoITyh62D8qMswYLFNZiL5wheOawFZ2xNcCQcYjJJxnJwjxWr
JL0/9G8LlkTlCy0YQUfLZcxVpk+SUNR5KPycMIYzJsHAlyykA6kr0FB7CbtCjPmbDuF248LP5Z7E
fJkc12RiHI5DSjcuDnmz4Wrmw/UfdVgWLHVda5mqk2OdTlHXphGcuhHPuInJscb4vNC38yupZFoI
1kNatcFWYWf4nCLTxENJyK4jAlAUO1xWYMnwhhTlU51tlo9uvX3b4lXvi5QDVwcQbFNoMhyVxLwt
iXqjnc602BKyzmWxOXZHaxDHDPhsK9GuZdrhJL+bzFrfUgOheApNMStacwJPWRBnSaYrD9FFhzSb
sV7aHDeRHg4YWuN98PO/trHYI3U4W+TxYEAQtyG7FP8tGmkPkni3rI95Wr3sMEg93XncxZIb37Ce
HR5MBLv1x87I3kwWrskTdDkeVga/8j2NooHcnPZZO8q5to3TAXUq5CG3fJmAkR4SZYn/zVQRAO3N
1++2v0LtISjh7R4z1Fj+tgxErAEkzyzDuCi5vHrqNLtKDaEz0wkT7qWJSuyVYRt0ixDE++gcPhS0
desAJtbvf9o7kEVdPdRdimGI5DZYlThWe67FfDr78uzn64cYlWd/ZuLzaBtqcK83qxVuCty/9F/H
R23gaqyQ29emmRq/IRgrPqd5F+QZ0V3SVBnv3objeI531oN9gFrAV97yXY13Q1mtM6OLPPqWSXNa
E1/yJLvW/GV25i4SimjOuTvgcdQ/khz8LRkx2LuI1ONlTUi+YotJpA/qOnVi7DCU7nn7uVJqPEEe
JOLotewdcAbMIjtO+naUK4nuLgHYz2+Kq5nGD7HpH8sEWJuKCfYcjrbuWukJvweIB3ApWo9GujS+
VKEDZ6NAC+BIIWhLf1td9dkr6ZPn80aCoZVtpm/6em37OlLdwN31sebZ084GvCaFu67NVZjiex3F
j7Ubfmwi/WEow/c220GG+SSrmxcml5yc+83wqWJRu7/xfwtCygrhQ3+VJXbWvc9lmjMKo6gVzA8+
miFg3cgqNN485omni61t5lFku6g8mkD/Sel1TiSl7XGVdUxRGdbJ9lRU48lalxM/tsLRgyy/cLR7
uioH0jIzthKgwzPDOMMv+JCsVC5YHiGtUmUZTYkF0Ws/hTA3A4FYbdk3esvVWUdPzm5wYU+zpoNW
BB+Ybfzy3XVU3XZkMLCYWNUSYAjCAxjIkklPtx049dWqAM2nVgBkJtggWZkroC1qXRRfmdVnvaoP
6sjuzBs3h3vSmEsU02Wu1Y5HZ0FzJrfe8pbl3+YBMA6oETVhOVIBoTWvHREqLTNvwt+m7TU5H+uU
3OIf9ZlfgDtLdvhYqNnrDk3JuEofmIzfhHdxWKjZOV7Vk4MCaoc9D62GBuqgga46GXauzfk+HtTL
QK1T25LizsdLb4y3aZ+d3hfnWQbEQpWlqlzU5I1kZ9Oxs4VNl3xDyd2Ctm5HtUjh20PnINfNWi0D
srJ4CixTM294P1V3mZzBIKc3SEBXRS4uJj9r+VRv8XEARd1jEIcxx+qodbWfBU2jjRjcvqZxCtHG
IkbVuwu9z1UoU1ZHvVmoBHZONdgVkjijucl22TQZoWfzAuuSgo1iB5x+b3bThanropXyOYMMarHP
nlFuMprDtMPuQZdt3kBLSf855Cd18pMmphmZOYMl4ElBRDP0QK5+zVxHzIK6B6dA+3Gw8EMP01D6
CZywD8tLPZJN8DvOnoDyfk5l4kMWbjvMYJmrQzbFYFbWKmm6phD3aRM3JS1IkC1ngzCHcbLt6Yg4
G7GbjgDtsJ06LmBeuuLaJIJSl/RSkMODoTuYAdHHf5ZdBJY0BDTHBQq3Zw4bDf8J+8SJvDKQpjOt
M2fJTPx+xqqMu0DIv7HQUGVMjDJaEczjLJrN/sS6akD4Sogz4+MQ7Giymr5T0OF1T2YeUsrQuAmM
dSFIJ9SsqyFmphgr+WrX6SCa8dCRS0laN3Y1Hj3eP3BbqKZrdXCqKosEQqixKzXdLpcnKD9lQPyc
lyebC/rYdXrlBgxKIod563gy6+1SEKMyubSx1cnHj0TinOHoztucG2wgc3rzkNI4qTrxgRYVorjS
QR+mwF//rTQrbNmCMXa70iXt2My66teyVt81sUResNSHpE9JDFjxh12Pi4dcFasIh7+SaBgVJzvf
wpw5rQq8uZkOlJdW5nvbdS4zjaCrmRBsFhDOSDS52aHDdWOps5+mzi5bvgUGCmtfoV+8zahs+qjM
WmCE8Sw+M0U6L9JwXfJnl/fHtguTGSGdRTAdddltCuLQ3L4t28duG5iVGTywS0hqekjxZAtJ40X9
HyFsGvhw9Veqeszgzi9NFRlLH9qIO1qNX6gKh8iwR3fBL5Pb85VI7QQUtk3zW0dPKHTDCKnr3ref
22/WZmZ2aavtogTlRI1JtBMtUW3zvMt/9vJ6bmLtLJ7iWaTlXWX79kbacBxOhIu5K1H6qKED0XPN
HZP/P7tnb0E/67ZUIGPphaBz41F9KeVuWIFnJbt/ponNISf+gFuY3Hatp/72yPmeFo/uuYdSFr4t
LMp7+M0AhzGJc7HWIwouOuiFTAlcYceu8IRGtBRDFyF+v3e/HK2+tNp2zUIO3zPQXPuXY+31nXIv
42ikrtdKjfsWEdtT87vUmA+Jh2qruBZOVF6E4mVUs1+CDwcHpyCHNcVFgB42cSAkrXNZFvPQWN+F
SWbHuFSYVTRwvfPFwICQrv15TlUUATZ6YxYlGi4lcnpIbpKaBTVnysjNeg4iUvJOEXKHZV0SaYkU
UcqBoCfx6unO1jCdLWW4dhaxnwVrLmGJ4Vz7LZ/M2Nq86u2wAur/bIkJkDaepL3Bcs/tDtrI+mem
kUb+Y1vJiVf/aQ3Wj41tUs42icSjV2Pigf+S00iUr5K/VKSoFKqv/LdUDgcQTniP405Zsa2z1ND5
mbBJrcjM13CT8HOBaBjX6R0g93VN9RSqblSdkjI025+lwYqqNPyHLP6UY80uBI/PYF4GikqH6yyr
l/ftU1LuQ9yQhvmDYlUeBsoUeqhH0DGrwLJtt8QKTTXwjuqp3VChOzvL3cjPekY5I57WvPgGA7e3
tfEIZRVCGVUMzVGibUkjPF5mGL+6lJzIFg41pnVrL8Z3A80dNM/eVJO93P+kqqOVTqUNOqPuPYjX
FD5TBlSgCqAeFeRnHSqPwJ+2rkKVsDx5zCaPR0vrCOYK9I1DzePNbaLNHBwT1DaLa1pa58EaTrrO
9fx065fvtJ+jpMYC1dpHZcWe5qXMWBI14EZPT9t7LUp0CdOLjONFoSakpFOwM20SRTTXfpAMBB2g
jgs34TaqfHXUUAZzJorCZ5FfjmbgjGmo/S548+fdGM6FHIbbsbO1z+QuXDVJ7puU3jHzhGuC3yeB
p8u7hciilqPb0cmo1tLRcdpTbagnxczO7H7OoP5Fflq05lzvK2l8rNMKa/4oS9N9tEiBtF+jXH9o
DvOBYt0a+ibeqymqzbRzMp5jizauyi+gR+wGjTUPutM7ksYZ3VNB2idPAfVI9dqqPKpZGlUsiWuN
GDWanrOBEaOFNdfPQ6FcsGt/+ZLFm3emlMXp2MfiZgFh6hy4T/iC3FKNsQOsT77s8AX2SXaUMbTb
LV9zd6xilQatc6Pjr8weiZw/tj6+J1Q6iS32uAdulok8JoPR7t31MuDYm2sNWEKFhqQhS5E9xxfU
SpBvV6qlhuEMBaapoHcqe5n/WMx/bEIT0qAY9O//oN0Q9S93do7bCU6oE6X0vpBqjRLbCNnY+yhe
2mwFxI4CC76bTMsRpwmvtbaZ3TRBTBOQ7qFsSA1+AY4KjXfb165qTMiQjySdggEugeRhjPZkupcr
BI6V34nNtRB/Ua/N+xrSQrsQ8ZIPI8KPStWjU9d7OTMOaZsFu85THGYgzPaq+h9NBEj340WtnEtH
w4BCw4AytdfFE+P4UZsmVgdkFahsRvE11zM2yT8OPV5O2kHQg/eKcvLW6siYaMQxC3ZMOcyV2nxo
1YsVixk0jMRLw85hTAoKUun5i+S6OhqUhrWZcUr16Rw/f9DfuO9iYFDmPuewD3np7us/Wmft19Zt
lmtvSqdpX/T/KSiNCFA7loA7iQzaULjOsrM+c+O3ZBWHP8Ad2PTle/HfoCZ3LN5DtxtpMpM7bzBK
GspPffNB1AMvdrBiz4xTlkQXvGqgxNVbrxDkXvzVma5W4XK1wXJDVBUsJ1atAqz+QrJtAL7I5xYA
KtkjFd+QEmlckPfWNnD1R2cBQIl5O9DObR+NsX4qAAp1ztfcyVGPp2D982etGQ1wYf7viJpo/Ra1
vyFhk/O5AgujRZMOVgcTstJ6Dk2HFXHej4zCpKa/jeriVpPExmU4W/J9607sLtxhpPsca1PLNqvt
sGAQ31nfZF8aMn9ndoELuH30GLJMz0GWHJKXgoO5tAC7VcKDRedtA39yzCml/tlX0BxVgPIFeuNC
219sHSFiVeutExkvFpFl96FW73Kt3yex3kf27+wnNtu42ZS9Q1CTUiI0nUFw5j9nYPeOVUNhOcGQ
XFrxR9Mbz3n6qNbkNGIhdLylbQF7XXIqpBU8vlIdtc5LV3s3P9OObVX3ghovoyHKlfK6/Vtv2JP3
pMk29Yj5iAQo39H0YoF1MS7c40Ch+TkBFKNbvAGDbNNfZh68eYV9G7LxCWLn70y+RzBhJKdWSY8j
WklKHbGRe/37QFiJJaTqdUF2/0m6kaV2WpXsb2wQIoBadAIgAa2aCk59GlKhpi2l4//O0WGkASdn
f1Os7KGw1haMqlmZnrGs7DKZUcIRX4mpfmH1wjpwY71wS/vsZiv6FZhmQcdXU/jrG7iF18WyxJNb
6F0ffpjI7pZehqTjux750opy2Ylig5+pDMPtzsGZi1CNc3wZnwovjjX9tBM7TK01WvOcV9STDewO
buwJ0PVror+trtWQVvihAd5Rx8caG+7sZgK8q0YLSu4jg/uOCitQUv25M/ysjP2hDumFdUtig2/Y
TEcZqaPhUqzd1EKs9rdju/TBe1lSz30Qc+OXgbeXOeJb04W72F0LB65iNNODhY9E2Cqqz1+T4mBB
3kJnF8Wyi8OD35+jezD7vKZ5bhspRLp0xVNhozeKPrKWNkKegq+dRonE2LVNoeQ1VXynMgN46+Lb
yXAdY/uc1u5OI9nakWX9c1gAFuqgD0cK0BAkoWtlcr/Po3ckUurxaAOB3IhDviORI4ruOxI582VK
QAkgWAH5851h3vfOq9ioY3Rid9bdUa19R6Li+veM7X2TzkVzVaoJCOg/U/sQ+XSatJS33b5fYDXD
FYWgqqm7ZkZBUhx//h8rmb0D/y53fyViqZZe0VVUR/bchA4wlLkZ4UCQ5W/A+mNGW++iKd8KmhR/
FFCrSyi1NBEBdm90CgOcDuFOebRZ9pxjFozt55Dx+KWB4XyUzGk2hpxtPVn4rlrx9m3hQ5wneEse
ggzxnjDGMDqP0N5r/aQ4AozcD1KSS6GfhGMc45rFSPNMdBVtO6B4wFdJnvHqSPo2nCIVV5pqc6WP
Cjb67IP5aeeJl9oX5WIvbyKv7TklwhA28N4+EVi4pAPR8DZzp9KLpZ9o8+CcV2lAM4TXvmBqndFq
OB8ss/TfJkpWzlit91zZcroiMyAKP5zsqttSKCYllJQ+1GM7kElEtJ8LTV6YpJUco29yUtn/4Tlz
HfWfUezHFEhG/1sfXyY5UZNDtSM6AuP5QJpQ5j2O/2huuRKWABWHNtSu+PeKN8eEVY7+3fWFVy8i
kg0cUUA0CdHIEmLdM+N80DlsFe5123sxRCynqqMCxNQGw5eW6RmVqgOYkk5jVJJXS0tfJ1EIodxq
pQAyS4DidFIn6k8krAT9QMm7dJAHGpLqp8a9xWTTZ1WOl+7VUQ6dSotyYXMjYVNh7ntNPxp4U8rJ
l6Xsmg6MLTJbHMj+yYSROP5dVSsFvdvOAOCf3ie1v7Y98bfeYsNcn6+dZl9MPERFbKLLBELNvgxV
fqULPlYJgZvHrlmfDOWPbulu+A4ydiGUE1/w6v8mExWNhsIfXFxjlGD3K/sUot4I9m9AuoHX1rH8
G4xj0ZBNGukEBnnSj0RFcUkOkxE2IW+3ayIpV/zUOXDLUS7fJJUX+ZGP6mYb+lPfDwsISHMIDaEF
tgm5ydYPeo0uCGqzX0bEX+iZ26lYkZGn9jOOlde6sQ8GmF+BZF8+9MwMtcUK85R2MgvXv3XK6oeU
mNHcKpHCP0o2kBNHU4DDQ0igsGif1pPVp7I3sWjyYwGPQZlLAgGFdwh4AuisKkys2uNPfgBkTKSH
VNe8BPkbCqguhx44SbofSN4VfwbODDbTJNNAyb6B2Rv47ph6kEF1dVa2pTcM0lkelutQxzf1f7qE
p6rtMy8448ySi779oRSN14PZbuPx2NZ6+O6RlPON19epImEz2QmVPyC/P13TwVhaexvMV3tcfUUm
S4xGkcyurgyPjP4I5mJzUj/bPPkaGYexnZMeB7MQybZ20JDBE2ZfBfe5RkNXVaMUKirGfYqK6CTJ
YTIrEj4F0m7txPVt+t3PMzRurHvpoW+d20o+v5UZ17dQ6iuUoHjCXTgMx1rvT7PWnWn+ufRDfClg
TZObM55SIYL8/2g6j+XIkWyJfhHMAjqwRUqkFpS1gRXJIrTW+Po5aHvPujnTi5JMIOIK9+OSDUtG
sAnT+FRvOc3rVQCPRLfbPRhdtbXPHR0KA5Ns8RY5h/YYboF9IRNZEb0qm+LdKQ6K0941039BZfI0
p3UeS6wEzdmm9pphaxIj46qXhHBE/VymrAt9QKgbtAJU4P4p7rKDZaM2HDemhsyPKjbtzatqBPe6
Tx8UjUNU3zLHuinJoYjyMwFAOpRNgQaaeDQtGz1bsK3Qem8y3oO42CgXTuWiONZdfJxY6XQqAwN1
y8CJUM5qXiN3cBNgd6UYd9UYrae/i74VqtNkzOfITC9dU51w40bxJXb8axMFbjHAJjZzAHHkwmBJ
hO1SzWLbTlwv3NyGyrg/fevHmUkfiP+Ba5hWkgaqpoHSW+aGvrFgGvYx3+Tk3oQRQLi3tKf9VldF
MtwUfxURVWKE46NrggcTt3vojLea9MOgfwSgZxNJjcRQJHqE87Y9kQsOvh+IPzXFBIOhg3g49a8C
CT9yqU2WFGTE2NsSm84oiZZem16QBketrg6yQagsjH2VeWSDbZw9foBkdgN0EMvSPMMzo+avJBR5
Co8zI7fVED+TgXdLJ1ChwDOVEqRwD5zoRB7t+bjGgM1nvJXLjP3UJPcSgUUucG2mwzE3eT9LWi1q
EtC3Qz0BmBiZrdbb9B6Wylsr7Pcx1V7QuU2s+MPi7ij5fXLTc2ZrRw1/BxwwLJhMu4Njrj9HiQLm
+NMxK9ZUTMGEORaMmElk3RmXAENp0OcscWwicXC4YFjUS7ECFAxwlE0qFr03DFUsQtMF+klWQJ+x
54BrTuitXjpbhW5FS39Dr9kIHHoDed9Cgd1gdjReEAYigPRaTOhEvucQbbgmOG0lC9P0MAPLXHJQ
GmS2ESlUxQqi8ye041XX/TCAd/GQs3sWx241QpTPmJXcBqxgzLQL1Ag2ietrevTTWn/JGvTkh25V
tPiX+qV3qLfFJNZIWu3+uWgWaH63Ye2gP8RK/ms/IyGfVvfX7+WxsMvTuQjB/NT+qWVBhxExesX9
LfvXswFoAXtLZTiez1cGCxaVkTePDEjxNMM5GXyH6DoyYr25I+phnr1EBoSWN4yPNK7aAKuGsq3K
r9g0VvF3iWyl9tvLbPvXuu7urdAfg7lW+mxdmM8CpKIyvvWFDVuBV/9ZnQ2G2mYAOlHZRv/BFWyd
tQ4oW6VvvWJ41VB20dNgfmjOHe/FTI7ADOUWwu+E7VgQwBBwHJLDuYtml+EIOOMirYgqJQlDMhzo
EXnExAkFzHkG8sOTRwom1SfIRvlutZKlM5KLjM1GQ6wK4EzSqjXL39qEGsAsU5EsEdvh8zxaOjIf
K3T7jmUrC5QZrWClnzOCbozme2Ghs2IkI32sDwY8HQ7ksi226JdwhmtQXjwD/qqJAiL/h1PyGMAK
7XBqGUJAys0Oxm4gM7cj0rjH0qNQtdbw9wSBnJBU+HI8/mgHJ0fAK0kptt6NoXvHFN2jOW/FRerm
BuW9W2bZKu/IPpFrbSiZpjOotcDFZJRXfDsCLdhwp69j1KImQoQbAIJD15ds8wxCXZNrt7tGXXnS
tGyJKnVR0VymiiRohLpaHAMZzu5jpd0DLXl0xSM1r72eHbEg3irdYKsyXQ2kIq31omzmrHiOyvRQ
9fRuXv4FUNY1KOsZlHWhAgHZNUxXNAi8xfJq8sgj2ktWJpHxxPUxzCdAcSpWfBKbALUjE5wSFFTl
mUO+L6zQC4wHi6tT94EwblIxjmpnE4V/MZ1SWvsNDe2Cx15FXsn0bzJ0PuHwkPjsujvDM0qMzuVr
Rmotgd/sNshHREaSYsJvnF9nmDcJXeCYKYsBz/2m4MdE6hhvIu09aQWksqoQJjYteTVFQ5J6bW9H
9b2ojhkYOOaXnfbHgF0YYvkQWD5Sea6798xfIhUIaDf/zhPUnYlFRPSL8JJuNAP1w3CjdA6dwSu5
FsgsAmQWZhN6akTOSpZ4Spp4LAJ6JFBl72Oue5utA4fmNqIvS9LOm0TkkR7h23SHkYUrWMDkaIE0
u9JKjiZRApV2So+sItaqcfynWKiiJRm2RAZSPjUkt7EfsErNNZLINZjJV8gwCUqLVW3TAVUtBUYI
h3RuZunbxuh3aFqYF/qi2pXLZaeYxEV8zbijyNyZ+VpiRpts2Mn/vhJ0mS8OMytn6Xyzp+Myfjhr
w0iWWXvMrgKPWXaAL1GRjohwT7UPuknUSh0cSyT6rAYPv46nsFEjHoQodRK7glNuj8eGf6qMmE3+
/uFgP+dPuRF0TyG5VqLzifiVeLYlWGaLmj/dDKD5Q+zBZH9vU0yScUJmlk9UwMjTlsHmW/HT6BB+
nRn0S7NJsKHK86yRLB5ee7s+TM5ab7tj8C45sLsVbxoKvFWCgiDclME6/Sg2Uh9w7nKbWg7hqMUO
zT2xp6U177FAbqZu2pvhq4k7kXWRhMEv5HjNiGNUFJYDUt44qXEXZtlHqQSfgritDN4JyZIJ20cy
HXLgGxO7Q4d8oo0DgWNOxI6+N3n47DqDsD0orvJhA9Woocb08JNrNg4Zn3YNhxB+XQe/roJfp5+6
RWSyWehNXb3UrPNGjSjrJqDz4keGOvdiuHO+sNCjYIt3U4J3yR92MdzZaCIfFfnGlHyrGnlYI6jX
JzyidCeBC3d8hUUJLIKzmS/ZpbuOLUUHmFfVx01Smsz6w62OViOzOZ4l5k0mIHHgbC0RkDvH0ol3
9g5JYl9BjXSwzVomRksxH4MN9SQbBtXpXJN7quglFBJ7F6IOih4mHCWNuqPgBbd765qU1iWw1XM4
YEUOb8H4UBBPktWnEvipvUo66rljAVd8ZNE+9qNLSJYZUWFxuAJXBXkuJ7hM7EXV7mtAxJEkU02B
H4GlBinDHC+aJNrtfA1Rne0l8rbPLItdHN599Vm/lMqfoQODlGxJUBFqf564cwoBPnYKBtJHoHxb
o2dh4mBzfhB6dlgQyaA9/stmAorTpuc2J9+LtFz4LgGx92N3YDifi4XywgYiMx6xX79Mq4lxorMf
8sxDRNp58A4Jc+6IBag74zH3xkNtZzx4EwK1/GFPwFc5sgI8MghAFR7FMfAG7cUa6IiKa0i1Z1Rb
tbjXwTrGUmwTId4h1kgZd9uqG0MCnNOV6JZVNoKjmtEKl5P2r5jHFSEFcJLwLLATCB6VUz16mL15
PD7S10oa+yS+znmz0RCLZNrrkBI3TmmucE0g6NwFGM9+wl3BsAfUGtvxXeaPKwk9jcrhQrjEj6qq
7prwQZPmlpfatEdeRQHdOj0ej2zwncUnnxIg56rXaiApl7e71rjhDXY7m6iucAAfFWKN/ZxgzxRs
/PNNjWruiGpn5bexCU/9IGmgIbnK8ySAEE1X3q2LSqB9YgpvXUNlMWjD0DETdbojjI6iGw9hjLq1
IxLPVHbnsaWfRctoQH5Nqrf6ZLqzEuxDxhXcePQyiSNvIMzuQdTe26i+Izko71HscKHG9LBQSd9I
Zwbcd9YL92wCDBZyOqpMTTpNOVgxtD8nOKRWya7yYxZEMwGQYFLdE58uTC9B1uCk5l7OByUAgQ4M
0mz7q76Ho3n1rLwmlqwjrcrYxrQvhSR86Kkxc9SZyzEFRaj9rwoCVNQ+QbykczBjbBTTM8j8UEXv
abxgUpH7XLgo+qroYRAAr0IeLdtbyPClqBGT8u3FEUvUAfyT4MwxZDMZ3RP1yD6a1Co+3gAGE9eU
vZkCLqv1xP698zeYQqaJ7KKJ4EOPo5tZ74NtdoBMG4AGPhxiS8yVUBYd4soe+aVWmyDYFN/yJFDH
Ib5v4w8XcBGAxszg+XZg4mQY70S4GpWTdvWBlpddDmhKelM4orQns6n/J6f6ktTT2ZSkDS3J6tp4
lIrm8m2xGun2tluqfxUoZWJfTuTsyBGsFEG1MStUYq7Nu8SrNUBECeGKKflbUP2hpMTlZxw0+S9Z
jZCtJbU4R17zSX8lKcbmDkubc+DAKY+qtNaYlnqVoakqrlOaXHrXVF9n9XXCgsM6WYSsa+evpiq8
6OxsjBzf9rvKn6XoxQ4jC8HtDjkqelGQYDVl4UsKhzOajWcIYDoifCIlB66ppkfUqvewmm++Xl1N
zqRylSbC1UJEuHZy1ynddRzQCpg9Oz7prYH4zn8AIngw1B6ZrW3O0nQ8tTY9EdBHVhybWwrhKaNK
MOGyhvgPWY5UAEqy7t+kR6vsXTkpp1Yd3OTLeen08u7MDTL2eAX89+iHPL6q9Ib7U+2NY0YAAlOi
9ZCyMOCSs8JjfG7e41DcbYS3qiauY9qTxfnssZZAUtcBdbz5gJIapaLVAiE0Ix8lT9AttcjTZnuf
ggUz7lkIuqJGqfD5ozE7sqa1s/CVSOHtzryxHcfjaWlUexuBGut71znJjZHOu3pwUexvLR+Ys/UJ
m2NhrSmR3Je+74Uw1Iqeo0ZebAWBtiD1kOQSPWHmwtAU2Avd1a1ykrsWjfceCmXkiURzhc+nMZC3
U5CVsDk7Dq08+KmwnBid6FfFT66ZZBehzueMzkOpIN6T+17Ph+7xZZhgZ5vpaLxa0OxRxEJ+bDG5
FdNnYRjH6g+zhwjRfoCjJNeZtYZn1W2w4cQT8Slxcm2m5Bam0F2+UC56+oye74miHHXm2DSIfT87
oyZXVLKTxshN7KNN6hrf+Uh+apS7n/6q0uqVQK+QAGjKeHENingz+K4w+fe8ZTUbGH1TMSHohY+y
nzDK8DEUxlMdjiM01KLXSAZXV10an0a/I6VdUktBcxnM6aCNGbQ4k8UH3ja3hVhW48mlXSSTk8TV
5jdTEZxCDmAQHIZ4ykPegq76D8hhwgvDsUAqqYJl0nG0+2yMz+qXWaMuXiKreCvct1TBWjVtSot5
1to/++iyxcA8OsZuEXNwY5CSnOyCUz3nVA841WHBS0ys7cmKyjsUh1tb9LfWsq9pg83bPLEev8QU
BklfId8PPaYxJFKdczZ1lnr8iE/kQx6jWj8hJzgPIrx8TLjjWR+R6aYSiQtnYGSIPU2uf6+/fae9
6lp0H7/BIF3n7/677eVp0qB5YGVS6+5iO8EVQrs4d78pxxQyNSJsEdzcq+KWBNmutrrdh/otF9pQ
Hd5ARP8FsmN05RpKDccUK1u9Nt2cnW1na2eHMBN0lmjnYgaTuqFhYJN74wAwMUBQOeQsG5P9YCKa
kNZ+TTiAgskpkSujRIRNBoo4tB8tXuAIz6NkI36G8tSyeE0jatEUpGwmt/hF+JFk//mQC7iMW3JT
aniykOHNbx8CpcYSjR7uEDUSJJMkH8iB8yX/i14Eq41RqqzZuv2I3zy0bxr8inBU1smSejv6a2QA
V4RzV8F7s/TiKoFsbORKqHRq2JGqBVSqp7mv5dmPCcAwmIis20Bcm6q7yiC+9gEq0b+s9EsGqVTW
6tb2gyf0oy4aPtgYgN8l24+Qa17S1PphO3LJK5y66b6XpDfGziZN/jhEtErNf1Rj/XSC6ckeSifa
ZSpw8uXNS1CFL5Ri3S/kDhr9NENpTriR2q0qBwG0F5Ps2pRbkggulibfaSASn/4NX8nQY6nSBKtJ
DNKoXOsmOoTkYQsbewOcdrHpEAy+fWjpeGM1wB5Q76gmK8JO5bixVV5DWMSaXp74RLZSl64dc4U/
m40dokytRhRthIEVwPkmpgdvGUfkNT+doxr1J3OaOIi8kcAumlvCRLYZoPX4xfyupuw0/QL5Vpvp
I3hQm/tt8mpOWPAw/uq/JUCL8akdxPSns9dtuj1/+MiLUy6WYROzqBvxg9Ryb/LLyy72LKaSupN4
JVrmtA/ZLp2MX86UR/iD45isywX820XReSb8FBT4YB6SwsZ3idcWg2osU14mEqQwSTPQc1v7TdT9
GmLQRRDNNhZQSnucAAqkl6I6J3N0hWO4UzO4WfJZgBWgUHwLo/SQs6OQMyRnZCArglK+14HinM8f
RLNsI96wwrnY+g9wSTe2QDil/BgL/qUxRkfoM2wNXjPA6H7G+iotThnVI98QU2elNP7RVeCjOLH+
9IHhBvG7QYBwopM+g5qCBrVlzNicY1rFFqLLkeDdu0UDFfcXNuGnN51TwNPTvyICXGAyJ3YXMOcU
UwPgY6LTrRuDvcjRsbpbHNtkjp60iv0Px4fTONscDoIxKURV5hCV4FHzxgsgLIHDBPWgXFWgXTkY
NxsMjQ37KeJoBK8IA2rm0biaxat01pav3v04utHHX/SSkHd0yLBEiiAhzhOR/4RL3sBxjAfq7SMu
40cxy+fsMFFJTnU5nT6mIj1PYb7txhn5vHHmGTj7qX+uSXUmxxmN1HoxeJso37MPEQ0H5zuysZe+
Cfgi9MV3Kx9vDgcwCUMXRgVvA688sCpfPyY1sAFajaE7x7ZYhERnJtJe5T8TSvIqW6vDwmXrII02
h4pTSSPvSOX2DB/IcO8z1Lk002/G+IpiGq3AuGIUar0iWN52JDRqTrVzWsRtOsF5c76PxmlfckFV
MbFeaxIjPEkbplez15caI3TXMTH2kVuhxOU+6cMbhkgMXkGTeXNdYLVIT/7qh4gPmm0eJO+oj2I/
f76FIecavuv+s2M4/T7grvTFMajaxfOrqKaXsyx9o/2pCcYdrdUgdmtB27apv50qPtdzdflYa7vO
EVuyhPBdXxF5I6iOb6mXvPmtXMsFLA4l/87AbNMBNms0Gx05AjhSFnDezhbGvIJOQBz0udyo3NF1
kRxtFd280x7P/n0QzcUig0kLxYUYUHdk1jPF5aWPgosGfjAxgrUR8rJiLCHAq2dK+cCoh6V/wLIQ
ORzJLnQv2LtkJJX0Cgw8BV+ZmR04BVw0TSyA40NZSa9qi1VCd0QDPJbXmZjTwW4uUsxnaegnRX6b
VbpGuoSoUMeyAM+2Bk1HKHqwFlDhAMBtJ93cEsE8oAbKYIPmsLa1St+mJdRnhKYgkzAuoibHamse
qsqHnledYzGeNUU7i0DniWX8q/Tn0ps2mWm/KMwsugcKwuM05M+Z6OQlXpyGPu+9CmHqALkK+1KD
iKUD9mMD+9Eb8giUdrscnDUQ0hnvn6VjJxrWmCnD4V2/jg7ySZcnKvL6pF9VmxqyPl6RUt9YE3Lg
lMt2TYD0gVv1MObXoigB9SDShZgzzjG+qWk/cE87z4VZJvpoW6J5tDTkj0BsVbm1OArBesIUO647
FQ19j3u9MvdYHy2KWVsHLQX0p4aDLM/VxkTeAryYayOPmhXWUheo2X0i81fuNc4iy4QInrLgoRDj
kNeNH7R3m4a3a2H7YiVmjFUxxsLIAoTa3+UOqKMAa0w54FpGLHmayESvHWWF5puhNw0PZy43yPgs
8ubYKc29L+172SlESQkeCd+gP2VFCu9mO6NnnTHAjvQXE47AMlmIHj1ruqdiwazVUU8QbfpTNteZ
bEyM6EEaHtRE2ww2ugByrVQ12SUN4VSkcjpL8ejnl9y8RUyyHX/PcsD4T+Z5NTANT75/MtszHM9W
X3qGW+If62oAC8ggzVTWmHbXHVTPBF24xakcVdEmYrKiKqvWhungIhGb6I0nmpFw3A8KsI88wLZC
FPn4R/aYEylOY+2tx/NudtwACuto/2zYLFyJkQsr5V5a2XpJXzDj9GmWDZNLQs2Vanc+dksEjqOi
k0xOWiDALKT08NF2/ogy88CQDxrfvg7/qiFz+BHKo/avpPnz/xSUonEQHo0RPq3z7Agam/q/nPZ5
Ub+SDlEzkszt2A0h5uaU2I3Kc0gYZ4/RddiENe91gUEiY5vs6gSOlZOPdkkjH64Hi1bBOWAm07t0
r6sIyd3I1cPjsSqZthAjemhgLoZJetCc6dBLh9CA/hBdOqCsyoEnwEWbVcUh1KRi340girocCuC0
s4HrGg55IbXqWtnPgq0VAwzdNn+ohv/Eh/KqGM6bLV8nx1hCoj4mzfwoK/1jsD9syjCD2O6GETuY
Kofs8ZLIU/5Pdg2Tl+CsEUU2pPsJnUh12WoDgMuNgkPfZruXPXKdV53wrtTssEkQHZodffZy/fbN
gcOeEzGVOuNFVs4VaOsp139YO+96tbpYoNxSTb8WaXkb0CKmXEBqTuflbBdg2wSHTIW/WI9PNK2h
4GjRJ+S21tGY5dHsVZeEA0oLv39L4Ol0mbFKiKIZEVo02bOS0xrCzS7i9eoZEIfw0kw2ZQbCAbsl
7gWEig5CJRu+JCr/HrliYsDSAw1U69gW+rVfUUuQZ6KTZyIb9gYydIv8kPtwp8mQSIOGpoumqLAZ
Sd6EZV3gXK/tYHG7e0tQUCzqA/KSxThhvjh6SZQ7Aqtcc4EoEP4g+68RFY0PxptsNOZe+RWsQIRj
IPsyhujRfdlxc7Oc8p74441QNkGAJDr1n2H+UlWwMipJ5WvcWhhFu4CwBFSmwqEDqHdmh1hGVvwM
cxMGZNVZOdvulhA9bWUT/GY/0VK5zkIwnxD7c+FZXHgj/mR+tx6Y3sxIE4kbZAvmuBXE4yAxVinM
OzWkKcrvzfQQiXGas78aY0nUsNmAUDIkqc9gvvMqjNqDK3dOhL5T9nlAwp7EbDXy6+n7qkWByie9
ytLgSgzrNYuDK846V9NTgLPjJZuiS4Z1yoiVU8iwDH5Ypj+HZGDY+ac0bkpOMmveoqc95fI37zyh
fACCwqpDRdAcE3U1z6WLkKSFTpgsOC09uNRVfdbq8WQIjcbbPgRfUWfvle3U/BYbgSbaqvp1Xn1M
AWckWAlwtuDOYcXvpWGvYABEw3YZbi/k0xIq5lzvI9TgA8WqDlkoI5chwjVQYOymmHdIJvfJ7E3C
6RqJveIkpyKeroMGbD+hC1crfzdDAaAJdpu6Xk30Fp1v7dGcehrFvyMTT6D1DU8DUWnMQ5yRNmaA
TMoNi5TzoHyIbD4Ixp/UqOpA34TmGwUTaeoKPHZHw0g170vrlsoNVrX1fpWWxU0gBI1h5WBUrDOy
G2IchZiPOpO8y0DZKQl7/RS9dYxoB4SY+qWBa0/4UtatHu6jUl3x9j8Sgudb8pHwdyAiUSNv4smM
B7evkdlK6iTgzk3znCBkdIhjHSGZXs9n/1+Btt4M9tXoILa5JrarKwOytY0oCX4FlGul/yA5MGpX
cKgirwovXRZCVOz7d5XeLWVx9VGLN31sV2FDLvelhnfbkrdnAi9ta8T9sbbtUVFXqKgR+u8GJiNJ
tk4ZXUKx2FA6RniAah/k1T2nR8A6NXH5WVx+OpdfW447aA2BbLema9DoB8CLzOmit/iakbsS7XxI
pol8m1hVL6MtN4XFNBBOb+YUdzYHbqn/qkm8slS2msvZ/X9NfO7RGAbtb4EyLN5k5K86ZEcKGZ0G
hCMgTF3+9MdRIzF3NUUEeMABQ2ed8Lf3aYlECgCC2iZzWtZEYsvgH8RbO0vwvR2uNUlcdnPWZH/O
tREtV3POFrw8u7EhIOQEfyyyS8hWBTEu5kITsbd1TOI4O6xo7av4xf11iumlSrW9kWj7jK925MbC
VeeP+5xnBSecX73UonsW1bvP0Esz6ByVkShIMHkOraDB1j9MtiZR7hq7QQ3dPNnK/vxZltgrEQFU
myNBW7sUzjC4r4bl/xgX7ChMNwEkFVF4IC9bC3rHrFEOOsqILolPSBBPFVelPWGYKI6E1UItXeWh
IIytRodcHjS++io9NEgbfcISwE9qhHpZk46MQa8LcDfVNvysSArMn5C87l/nMTGuox9fSHJp2rfE
wLeGDxVzYhYXRKURv6WeY+bvcfspmN/x6W5CliwAOLEOLg+HBTkyZKOidihBqDSVttsjDMRalPf8
F6/zxOtsxF67pEGJwOv62IuYcxpq4CmUuE31IyLa9VHdj2q3zxbU1UzwAMLJaC8sQP+gTcZe225B
1G1ZjSIL7CkwcvYE6gY9L1jO5lCjrVEEJndtiabaqLQvFqd5jz5fqKzcoE0YO5X/bTiYpCrWJjNE
KiaKU19vNnMd7VI7YXyfkWGAoQDq+MxXktLWg50ZA8Jb+FZmfCsxV4cGP2pV97tOLSHbZTsAVNsx
IkaI2LUllzasiFnF5h6uCH2TFbF5X03Lg3obzRGoMJJok8KAy7Pty10UW+xJq/0QrCKAC8QPTvIy
Ge4kb9Xw43Beq8TAWBUOTmKWuujRYHoBnw96az12kIRNfDA9rkJ2+7Sy7MVj/ELYNDybCjio3m2l
OzSljfycn3cMhAtljdWagOIRVoIQCeRd0Y7UzXXs/JszuRusahfhqYDhr7YruKO40Ytb6I3aU0Qv
vWNCB5AgfvhReJGIWpkYDrP3ngfsLqmGjXRRSKKnNNdWDJaVfbpeAZFjfCCoYyjO8JJ3I9Muwmls
n63xpK6CYTiRGp1bJ4ycaA0jtOMbtdaPDQksipebxWEsXdlj8MtXPb9bzsbP5mGcOfNmK0FgJnGO
E1XrBgQaNMQWv/lJwkDkoNrMf7o3XTrIbKNzy5F60KMvw+K11y0o22jZdxBwxELg61Kvp9+u9j7p
eWzpuAv0avl+8N0y1j68sylNtyPIk+X4HPP4nAGuZ7aRIyMYhpqXIsB3Jhm+MUPjUWI0qt+qnuwR
fD7DwRqbTQBnJqM2VKOTNudri67x/7O1KKz3nUOTnFoYXiG7HZT9R4eUh4kxOrIQxh+4Tzf0qijz
FAWORq8fFIwu+vCucUyq6NK0FkInA/UigvHdVFeIbkiXykd0gYE5t292bO3NDHsEk6IuJOUB59wi
VpDhexEtmwSStsLvijDUGV3OMlsixkccWdIzxA+ummxutNGKpqwGmNKK+haByTWJ7pji91R74406
xAx8ltmIwWykZHQfzQz12IsjTmvX9tOkbQy1X5TeO40pVDg+x9gkxbR9FmJcaY52puU9cxSipNbX
ZeyzzTI/DIU/v5qdbDU84Sjch/0uj7qjZAk6q+Mh7XC/b8p0WJP8e/DLX6tJ3JYYgbKc74EKtxfL
3YIQRNdF/nxNweKS/fciC7wOs303pDw6JvJL2FMEQKkEQJkEQM0vNszTPzwIXrxomAPHQ57gtXj+
Byd3Y4PVFTZvswdqzjoUmCMrJ9/3gRGrhzTuEWytaG+qLj8tMTWZHpxm3T72wcHOca9BEFFZepND
vkMnxEDwUneMYU3Fs6gbfJYn+DQcLCg13qxa54RfG1zVafAAKqvlh7L7NGMqrrb7L8y21d4nTIJT
3G5sXhKlMjFCJ5vUQO8BpX6J/LGhG43WV4BDy9STnVpgDCaUfFpCzKu7ECiKJ7JcSTSacZvFzmsM
B0ho94msIzNCisC6qiOlXO0Hz0oaXC+5ZyeorJRrR16oBbGwS/emaq4bjYkpPHfB1pQvyT+N5T8W
9UpotKs6HR6pgTUk8SFHwpLkA7IN3mA+2JY5eR/zXnCslnq1NR30SVO18cuVTQUD+ptVExulyRMS
VoLgr5aWFC8MFCWGKOy7KHYEL6JJly13Kf+2xsZQKuRx0BUZVLQC2170+t+UzvmxUw6ojFMYoMzA
LNwYxxXJrQ4EeJvNhoKhr8JjMDTkheAx6NmI2Eyp523tEzJw2OpO/Q6p7EP8FkXwPqfyI7moWwuL
XgUgdnYoDmCY/ZHzn5LAup5JYWSDYrR3Sf0zE5BbXa6iz9wcMUFI08cqZJez2ggFAZ4EVyu3sS6f
PrIQzRLsYJSnMRrPmVwFG9VR91UQV+tkHaIu4mDiF/u7D2ss45gErKMTGq5dvmT5v6L5woWMiVeA
YDRBqUsYe+iW+IxGrr9Eq7eEWtTth+O4uZcn4VFRR1cTS8jH8F5q66TtXroofc/jgbmrh/wXuPLR
z4g8IBIHQVts7zO5HsZvu6REI5qoQqVvsItSs79DyPyNcDabFru+FaJaiW5ENuHc7QpY7Pd8KAA4
mpSMoXZvNwEBvUUtjqv8LRyIkQQLR4McTOTIRQDu0nCH9WB5bvljkiJ28AP/wC/EXu+FZv1VXW06
cnzLv5+KTI/Mu4/hXK5HNvfyQyupcMTFbvNnlQ+PptOBc883hpdXDnZ3DDBaGhN57Ujm5rua++sS
huGsiE2BLqrSvwYA5+SRbYES4UWA6wM8MtyOgpKoIx5cTXfZViowU/EOLHizasEnQYPUUH+zBHLj
iGByyBFO4uwN/W89FB7wai8Lc8+cCKDs95Yctp2w96FKgdc2+59ub/cvRjueCpKBGsIOlFhc1JVv
/BagQgvfWg6Ji7Tma5KBfiGfg7NWA4RsKsG9YcGQoHTtTsGNDOabmYy3i1mzo0ne5rB8G1M3fPgS
BeuLamRXpiKXSSOj1G/dIO9Xlg1nh5Wcw29yrjdjY7vOecc4NtF+HBKy6Tg9w2J4Jc4MqC+ZJBSt
HncZ2hamXor/Hqbhi6w5MeJPPwo/WelrH32pbuS3eiiQGfac+qFuecS54dgZ1jrKp2/pVieHlWuf
ACxdGez+FD7mNPhQ23JbQkgcICSSNAZdnp9pwD1MNmJdXkYgJ3PBzNlAV6/v0yk+MWXHdYji3UZM
FhLhvGsAgLTjCtTKtuQjaxC4SYmI2BK7PvwNJ8AWWbyPD/WZtei2gcQhjlUAURoFSLRtWxXLu3Yw
YFOWtXqQAKW0qT0MbXLwUVx23j1dhRCLot7YTbSSo4x2d0ldgrvxqqniEtbAXKoBHq12tKNxNfNp
aM1f/592tk++prLs5vADywKMfqXCBNDSTVhWW1g02zblxF6XQ8yYvNmmAP5TAP8+Xgpt28rXgNQr
P1ibsO4qBOmKArwkYrnq783AJI+CbzBe6JfE1M612r9+xETkJq/jFobRtuFIsCWlDsfB/2g6j2W3
lW3ZfhEi4E2XBA0I0C4rdRAyW0DBFrz5+jtwXrzGin0ako5Eg5qVM3PkyM8Qx3j63vKcMAE/0stP
goEYKHtD1QYkxoSROEtQtHPabbljZCQ3p75/5FV2L6m2b94xsoPSiDpMTnljhTNOKHYg8U+NdfO0
t7jeZlzpDaRhhtMJVAPbsQazOmTHoFAui5NelTvVcfEIbxCXJmjiPoqRD2f1sk02VwiuH4ozftS/
lot6oUYJsas4V4B2XbTEdTl3hXnm6gtL1zuPFXMDHovG+GGvV9qQTh4TU8qlquHauvEP2aIfxK8h
ST6KYOq4lizW2eB3CzHvEmUCe+vip2Ndy5RSG+mtjRLOtunwjd4BK4b8fXu27XJPFOLQjWQLWAzO
Fh6LWODj2RnfuU2nHcvmjr7zxEYzunE3LTklGtzs48zyDTa8vufXutw8Pf/aMQiO+u4nNnQ6MFmK
dLvNxd921xxLvOCau3j1dRzdcyvviYafcz24DjW0uRNSIpknkd3IUC+p7hNmUHnWGR+ftfFORQlf
i/cfQbYGWZLerrhOpi1oOzP9MwNTwwzdljp6NivxoL5N2k/1pBxZOLnFeHDxTvUGtxAEM7DJ+T/O
nmumlLembvCUMMoAva7WPdXyCNCsRMF1EK5Iw3Go8LAZ1KVSQlf+gvAYDQar+WD0Od/IFM58LMCI
XAwXbZwPXcKHTnILM1sutDH5UWXFrvndxMBo8LhXeNynxD0QqqDKpDnMQM5amgTcFKodvwIPcktJ
UI/tsccaO4btHZZxs4KMgjM4xDfXPeSFeDN+a2FRJ3fjd571J8OdTjDWTjq08Sb5Z4hlz+F9mjRq
EgAltih+MXllfHBqVuKtql+Ubjzt8kWteuOmfkxRmQw5AlKia1zzSFeV58nhzPP4vhsAFZKDURz0
VfJvdE/AZT0NlQtnRyRQGWESXDmM0j7KTMxdMVtnYOle+z4djWdXG/tBDjvTI+4Ri5MbBInGAbhM
F9MWF4cIdjaMPo48DmDAqgebZXhFd1VCU+ZAU6bGUmLCnF5yPXU39Y0XBEGv8Xnc9wbrNJa7bA1V
Ldmp99GUfKtPvdBfi7fL1oY/ik3oYgJYhzgqF5SEKlqg4LgA37zALqpQ12AsI93j0F/LOGpW7Iun
yvEpAdnzL8ArCUcxsqW7l5wApt1dqkDoPzDZHpS6vbALvCS5fllq6yINDgQbH8Z2hGUrvo+SGhqZ
JVv6G42H+LTewg3JIkHjHr3w+nBxy2Vr2SiaS9MmF3pHQxXSIwxEmRuhK6YIqAW5hCM306ObXayq
ZGWBybjJAqNaA+9NdlWYTeZhZMuZeTZTThYlsYx44SK1+fTG+SS4jEjqa9FzJf0DHffzEvFRPsyL
3pbfhPy/Mkt8pc6rVYz7z/SvLJyj0uLIXsKSLUJRkMKZcBZJy2GFTPGHqZyOtv4jSbyHLa3L2n9b
+fpI++qxJeTVVrkta3EznObKq4Ths1wFvqwiKkqkXO/hLUTQlDuuxXudzTvBPm1yjdtySHDVKucJ
4zD5NiOx8NzDrQdyBFOJyPl1WuxrYZvXmH0mBbw8bSTRGzI/tr7rcghTFi2rS3qw6+VOj+utB561
4jFtH1QdXQCKkIzhmKz53ZkeyXqgzLe52HiSdAwr0PsxqRTtcFVbFecTcDzO9KRjf2t+dzQ9qf0v
hRtjU38KeC0ZixELT1CVSDx167nDbZL3WEGo/filaTiVqJdJCl+tuZBMabQVg9m8AQuAGy5ZM5/B
dcvIw8ZS+Jq2OhBJRmDHwoLqp81HU6wvCqVe0O2f5FAfyYpNc9ydiRYpqLmHXIEeJO4N/Q/OwH6z
/zet+AdH7VisNRI+7h1Kbov45xaHw34LNuUXywLJlpQHQTAKi3QO9W/1LcFBo/YjrBI7ZBo6lfnX
6HOJXWrczS0XI75T3sC1qPlE9o5IckfTEEf5akS60nHTGv1GNJFquuGYvTC/n67Kt+Aua61fKf6t
eAAqn8ExVsYzzBZ4l7t1YOxzldOCSuWsdBlRroWUyzpwyYtHd1ha4Rc9COVGvok8JTHfveukAXtS
FrscI90GLWDTLdl09ytNcHDpkblhTvP/pfLjIeS3LPgkPQDNdkYQO0JIF+OrtiXSdfqIRb41AW4y
6qvF7IPL8DSOFN4jewCGoQ95y4vS1MOvH7mBjpzAWMfqnHF8KLYu3/dayI+UhRyHL0hAk4lh/Biq
5GNwwh4DOiBEOVMTZbHl5nLLMwq6gGTNlsqNdhr08mlxB6yxt2nkRx2eQbppR9T40UmYXBa2FD2h
u5GRLvc/c/WHRgVx7r65lPgRdYQXg8Ezk95B30651TnQ1el6B8WjrxPiy7ZfHBQ6exZOb+JwcbOr
gYJSr3ecyoUwB9D5xjsSYmYP9lrN0re190n7MWBSVPrsUGTtRQHJXEQZH3M97c8e/rsRjCwcWB/L
pFs/q1Z5JtnySjHt87l4GeV0J+ipl36VfqwujFMgvOBecIydh/KUSdzm/EG2/DMWxr5tmyBHL2Kj
tqOaoBPgTnAOFlb8GKXyLD87zGYNqTI5ebuUS/2KnmybXL2a+mIW3skpjhq3pISoOCuyuFIunsoO
+SQ4ivKaSK5lh9IZonHkjKBjBWfPjU7GWw8v2pZ/k5tl8FDHFj/jJmJAPG3VEgpup+ZTbvdKfnJM
bDY/A6O8m05o1oQeEGYqcM02j0iqAbXkbWmwQBtqMECky59Tpj3rtUADpSXyV+VxlC47VgKPccge
i4a7duwoMd1DZJFt9y5WvOBE8Gs6yptnAhSlEuNNvXVbeyzaVo4h1XFVrP3iXrnwsT2y5r9Wab6k
N4N4ToULMrX+YeAGUZwPvYtgQxQ0BvbJclh6TmhKA5p4X9NmB4wyaBP7XLHZ4brU1iz0dcJSbFzQ
Cxzk01wPXGJ+U8IQxG6dJ4YDyggjWN/6gl2uARhkiZWwYdc1kRRx8QjOLLtgwvRd6NTcYVh26XF5
0ZaVPGAWtMw5dvosMoSVHbfHvQcaYAQVqf2kjINRXPNVWOjdq03NcCUKTreHYUyhVWagV3A7ezgY
Su0uKgIk698ZLvwCNbV8mq36nERPRkZ5MQhCMg2ddvU1gSYLegDuyGecMFJVkjh6JKf/EgCOqUE0
ayFwgnyLsqqeJxYmkuVa1dXA/faKjbVrYu/LjWrlRiWgGg62esBftiTJrrXuMd792N7K2eQZutqZ
t/nsEvdd0+ysGVwF2dBZ+Y96rUPHiPHDXBoj5xuf3oCH31JiDKsr9mOsk2DMH+KS9W8pQaUqhUNW
dM+yNZ8bnQp+WOvoNMItdzdOrk7tu3l8y2iJzx4zJgdgKTHEGusR5CcVOodLrLCUH7md3ldD3qCj
AU/0PfZ7jXAPDjvziZ15AQiwq5LDPLQHtOm5bFgmZUdhIFuXPUorrfEQRSV6gVktVAwYJ9YjnXc1
YWkKUz0BP7tpikpancKrApIhQfyJV0IWvIS8GixqUlEdOl4QN+XJwxIy2887ZY5KOtJTXp+had5E
nbymxcH7caOa9320S6AN65kR5tQZ4mRHMciXv9bhz9x//CHQtfTh/OQw2fOU4TMEyNA+swx4QYu8
6wD81D679oe5wN7JtUq5goxdCRTPXNFsFbsG9zMEPorCdyxJzBpICITOjEn02oLNX5qUiYlfYm54
b6VgynR1iKr6XdLInpPOdzAsueQ/lJnqmYWJHBc42Uz8mqVdPV12GDHZOExxUs67DGDdBAp0paOV
GpJSoYF++kOJVtXOodfwDYE4US06o58lcAU4Oj/rtfZyWo7ze/pHHmOSXugfR/jQe9Je0mPnU/N2
QCyukGk0QvpN7ksDSn5cE4NKHt1G/tXfd8kl+ZknvDvekUdd5KLmGsOjGxqw4carrua9lq6vSVmf
MUk1cxtM9+aj/UomBnkrub7soJJA2DoOr/YCBXykZrwUaCYWYfb+shr+YhUnPQ0yDS5zvZx7WQWF
T+Hczi0eK30OY4NZLMYZ28yBADAQQ3IkMUl71iUftIugkCVmt3HsPUyxmX5FersW1AvoXnJtjDdK
lqhppg4ubui63EDQexgIXQ3+PfOdyQliVO0kIQKeGChRS0BIIEhhPitEZEfeGdWwEJVetTWHhkz3
Kx0Q2K04P7eVSzLskdfya7H6awyHunPxiYblPLw8PCPOQji+gKKjZKEk3+QSSujna7UJRuwzKqe8
6lZ9K7r63iIgjeB+M9d+LJi9+tJ4tpi9qLCalftSh1PavNcKAXe0AaW5KV710qrsScUonAiaDAg/
UR181fwxiNMnc2xGS45wydfQwoZLyJ/fUmrTAoh0E4NrdBdJFaUz1abL3pIw9ohCggVYSfxkuUJc
0QkSC3syJL6U9D71oLxnx5iW+4Qugw4OzTarqhfJ+S2SLmjZLCgrSjF6C27umg7cBpvagk2tkkqQ
0/uCy5gLpDp88BLvpe0eaFd1RzCvTGrWClUGkZY+i6PnQEqyt4jZ/5sZO2bGkZlR3Zs5C1KP56LB
/k8Ni5XdovxhJviOOuvSLgMhVS/gAlxzmVi3Urv5MUy/6B6hZ157SPELBF9uPUhI0v8Y2dzpIDgq
mW/wSlMQ57SMX+pBBzmJ+9HyJzU5lqMHB+NUrT2QJ/JyETBbvsWQddEBkn+O37JR9CLjsdliKmGf
2Z0A8F7c5kxN1SnfMt5gDbZXsKBg1bizmqyb86z8rBbN77ooRc1ytuH5M4ssVoO2+Epm3Xd/Tth2
ynEBSpkchlbsZZNRooELMQEGwmSwABrhFo0W3+hAn6YPhZI2iwzlyHrc+5P84jf5rcPjUrrR0Bk3
7Y5r+NYuNwKbEN7Vh0i15+gbVXdvF+duVdWjnZAROJ2wZFZBif6l8qNrGetu7OF0brnIEQIFrLYX
ymNM1wsW4uH6+Crj7mDmE7iP+JR7bHW35edUQ6MZSNi6BlhmoBAsY1xapKy3nn9xixYFCG3yFVKc
SbJ8NHP/yXnyZSU0mTADt131tbbWZ2pM7xCNjWO+rletSa5Ix3Am1lA+qocD0Gpd8lD/5WqMJ7yH
KUqEDTU5Hd8VNz71W1+NDaPLAQpCMzRy1snN8j1QbsaWae8yCk4Hm5n3E1owAWF6aqFV5zK/KESh
xoo+0keJn3LGLUqvCRvHbbBbMY0MaK2wITddROuOfmzJ3XRRzW/wdCu+MQWvnwaw6o/SZAe1uql8
cWQEXR7/KO22yh0bxJHJBExEzwkGkkV7eiQOWD4/09p5lqZ84Yp9be42Bz0fcOorXtPXSAYkmTYE
A5he9YXy/CyW6mGOyq00uqsnt7ye4eNfI9nvRYsADMjeBMvRyPOAdQ8JA8WsgpySM1IDM0GDYysV
9HYXiw7Pjgd8wgQFboy6swXaztKPFJse3VdJM7czn/8iNJFrhMd3c18a27+Wl36waNTTPd8DednD
4dEBFzt0DY/XwVtQXL/KOvXZch7UrH2REM9QoRqkW5YDz1I0N9gaN+woUzVEK+awxURUoRopLb6d
H4b3iYqCUTA+0hAeeUoddYYeWpsJ1TrVX8iRbXx3IfT5TbhdxJjp4U7n39yJtj1Xtt0jAvo0DwVf
8GEHNGoOdfkm8ctRtQO8xd17FLLVhxpHRa3idVvPqgHz9ELje0iLX7QyRI6gGAougtgpayA5KkKD
I+5u39zNi6vwq1kS1iwIXX5GBVtlzS36s4Ply5ooEaxClhJ3IC2t2kw9QnGSrnlcSRtn7daCdc+5
fJVnAMXl7ETK0cZ/kgVxziBE+0PLbW8zQ3+2vLM2QjPVDIPJwhneq8OThmfyTFKsFOtBqFfgoqx1
FlY+9X2F+ViwgUJu6sW5MrOzwc8EbWn281Gc9X+bxJ3iWs0xTeLxmjhJHDxGFnJVQqUMLH+Hotlx
UoIZcMJolmf8i5QvUQIKVg+vn04BVfIFUf64Jiiic0nPdnyzPfSyvbq2RILVKwrgrkgYTNXvLFOu
FBMQMqs+Wdi43lu/dG8pFrOqjp/UKkzzqf3C9rEmcvcfG6z671jltNd04WQuoYWJ0ODH0enSzPQQ
CFoIGDT0dmNGRg/RaFTB6CLDjGxUQQnubOgWHh8eCe6V1HrMFDuW+HbZGPP2HWRtHsoDeytjRWqb
nIMJ80rEpIQSapHo/7Q8/kMKBBAAtI7TJpZyalWI57SB6BbrbH5Uk//ys2QbGVaF70RMSrp3Wmx+
82joptxnvj/GWnK0cSKU4n3hqFH1+3ZSSLIMOaulLF+DZJWXq/WGzx4gLIpkDksZ/A31MRJw9MoB
CULy5CH4l9SWsF8YbACnpFX09jf4nYU8XYGtooqoy0J0HPGSq0n7vx1rN9gnjw7vwsgANTPeEsmw
cXxja4Zb41dA44yuvTgtUTxsVZSgMTE4FFdaPohCruLdvjbWmwKnzbon7vTIlfnlZT8nsh9pN+G5
YY5iYWD9Eb9MEi5iwEU18A7G+tWYUxTY4ejqEpCYwrdR8m108VgZpoet1dpPz9HGjVnsZ512T91+
SNIAFKZ2LQAtle9DFuRA1/R0Xw9jCFHkmmKbWOfsxotKJ+QfwBR2XB860saIXT5NUXtEAa8D88Hi
clpOLMyJs8ppp7VyT3iOxfrOfLVGhaBLVvOH++qTiyf+rALzrN6hCdp31xS+Nre3kQxBhxu18sCD
LvIsNAYZa7/5RoR4xw7P1ahsSQ2LiKTpfpsBZu/vttfiLAcR9JNsuM0MUzqnIpeI3MiYHykAyBYA
ZEfVxxgUH0PIJ6ee4rOuOWdMkh+dO70BxNh5fRuCYQqM3LuStcJNX9EL55OAuFmpd7XM5IqzDy/q
pzPD8Zl41nFgrXUbuX16iz90fbxQP3e03F8+0esm8PqNIJBcLMsNS68JvVa/tKw9cXM7+gmMA5QX
ysTmldVbhtWAAsBRpw+ufEcnP/OXzHhE6M41FQtCdcICj6alWTzsYnmoKWm7RDypONXEbVLFzXtM
X3X+7lBWM/zG92uX1CjJQEmmB1P4zenaK5miyGi6yDWvmc37tI3mwKXdrYpF2fU6hEmi9x7Re8aa
8zzt9BLHjlvt27TfEfumR/AJQrvDkixqWgRIlHNIKRbdg39bsAk4gjvsSPkRtPFMYUKDs1N+q6fW
eG3tgcqCLIrYNY9fKVwcbKEbPoGvITU7c85+SPPoAq2CGHFm41Z8T/+KYGsL13XqvciP9at+Siv2
9uTIutggPYJ8BKwpR5leRjhFYwfHjiolynE1y6R5kzAmnRPZdBBng9wW8JqE+ASfWK3mLr3yKMYI
1dGjlLnQXFMrGKc33emPQ7tzr9P2PwjvkGed9hUJ1TTiu3KfUTPGb7RvGH3K8jALXNQLIYPvyhvv
LmMf0ScCQxZorY3gq++KzDqZJ8RdPErWDokO2yCqT7ZIvJz4TdFO6/7F6zXO7ivJ1DeYUizmMZAi
3pvK16wSc7BfoskwzeAoQsBphi5ccCkl+XTpClBx9Um10K+fs8j2fg0XRCddUy/L0ZV7i7yHSWDH
kYRpKMaKuU/wEDDwzl6+8/7VU22tRZOVXlu1hg5M1L3UrkliXAWTqYsGnkzrNa1IuPoVHErE3Gtv
NdcCVL7pQK2EwtnwUZ4LAiA1VyDHzsEepfi9P5Wj9iDaz+No2CNv3LA36sEncZmFv57qYgVHQQOH
tP7dSDek/pKeqT9UQsHtiIatcjyQZmAsVP0GTrL0W1DwOOJ56Ant1DYoxuBUdtvsu/MLG+0T/13L
Iz7H7TrtbUlDrDnjhxXYnZ42Zs2YjaE94u7QRCjY04ETKn8Z03CLU/rvuhdWe3L17ByvFBwprv7Q
vPIZP106BDKg8bwgtxlg5EAvwkQvQu4aB+dvXvUg3yIkSSDY5NGwsfQOloK9mazHGLw3jRWLuH/r
t45FugmlQQscCYtO7GMVv37KvDifqX09NRO+PgwtBvWHvKtT/o/SzRJTO2/sAHcodcEn9IPfZpBk
FS1IZ/uiOKAcc1BN6RWHewtEWTXu3T8qbzJMX9S6yIlUbx1qLC9400lOuSffRa1ZmKm4DHGDNj/q
avlwvtHJvhq7//QEorXgQxCf5+xX9RDEzbYU7HD7CU7mQKqvWgKaF3Y1gfxpGa+9mWD8bR5p8ssz
1XeNBg3dfVOo1xkGcZhU94tSIjRWV+lf+Ipf7ug9ZxUWsTIcuI0/8ITOLiu1Xrlp9LrhQ2GzzU46
XYK6Jfa4uJSB0bMImsMOCrlrNIFKzX1oslDAAwMPrC7k0QtNcoYq5vnZ14Z870hg5NWB4Xox8LhN
IO2mWzVuFSk0F3v9pSw4HLOQeA+c+OPy4an12YKLS2tLS2KeI8NTzcBYCHQhPOxEVezEgYeYvnRn
Fj9g2o2BzkUyO5p5TMo3xbHhj1p8MwEpKB0pAt2l5bwCEImhwW72BoGl9McxZXBSiMuUEy1SBt3j
HjCV2WQrGV8ARp4lxTigbeTGBPyo9eHD1Nz3Ao9w/to+gqk7XNtJj+qv+KChvdgm6eKjl4yXp/GD
Ljw6FfSgUTjOu+k8kJtdDHnUV43ICuO4Gn+nKpxXJOWKDLsKCLNzX0BwXRiifTGiURSXPD8b2KdI
3aErEOzzMABnpx5Aom0OL5AXVL6QlYBSxGni7SYT8365AZT00JWzrwuNb/RDr3FxOu9QOR9s4m69
OJn0+XBwQh25WET0Wb5UtBzrjNkaKQH8bfFPjhZs679HZWa7hBm+vKINk2w5SBZs1BU8ptqnwndX
lNqlUoynfZDI1rV9NMjmUCOSkpMzGE+GFj0YsH6dnU2WOEU+UqlU+uQL39rCfHU4RXti6Qu4Zhqh
BCPPfEwGI3Id9PJ//pGmvBBlLzR6FYcBighzcJUwQfS0LM2+srx1JCZZSO40ha6EEvAKkuySXlUT
3QmUibMQaxChTmJOkDNMbkmNMWE0olZDM+ixxsJS6TI14mE34XbEl2GbXO9Yt05LA/qBNcPKwdBV
tyWbroXgiQt8WPczlyZNG8+DyC8eMsCccMv/OZPxYJDakTeMppz485LeZvMg8UqMyG5m+9oStpr5
J+dw1j7SkxUMs3YcmBkNkf8v2Jh/sZKDpq1CfFEjtyFZSOXviCW62q7g2t1VRFQnmJtKAW8AS6dT
nRxSiSzxiyiN/0mYoBBsj+rmAm+guL8XH9wyLnpxlZQdDqGHwzg55fTgmNTymNTypBC4B6BMSmwe
HJ66xl9H/qTXiieOn8niZPy1RBs0C3xVjoct9GjhyXcn4h1A+pLxuGRn92rsTPyotvoD3cOflD5S
O3jmIUi8UwhcBLeCYmcYu7Furzu1N/F143GiPFrXaEib6QNoo9rxyIjzwjdVaLuQC4zZuKRlHjb6
EirsXAs3j1yPWhYMJq497rxNZxn2sQNsubl6ixHaAEeycad53oX4a9TaWrTkasS/KxKIO5b1N/27
Cgc3wxjaaYmLbMXz0hEKYhEa0lCMhHd0p+naMOGKd48bH2SqyQlNLM8KNyV7CvS5I1r+RnvUzBvj
eLmfYx+TJAnQ+3AZhFqBHQLwkM41wExJW0a5Pr2tsfE0G6rHNO4PZVSX4UhMlgv51olw5CET4Kh4
A2weaHfmCt7gDIq7HMl6kZAc27uuTnxhiTe36ldnN19U2xd9fqvpDiGw5HE8boLFswKJa+RD0Hz1
pq86TOZ5KCsRhZ7PAma9YBm/wFAFOqkEpPgwXMNL0jsesVslFxvzRdIaKDlD6cUgoojgkBI50O2n
FWMOYiNStoY/sOGdY/de+n2rhMtqAoCariolSFZLOn5+13FNO9N1pODOaPo7dcCMd90nzRO+CTt9
xHVjW2Q9FfKGQ3NqMb7UY8o1DQLc4hzZsPCvGdKdpxAoBt00GSpv4Rpin3s0KvPLvO5F/r0OwQCx
mQXKkfJaTPy0MaL1lqFD8cTSXdyaFzB+xAvHwDBf44a4bWTdBd/Nb7iqDJzWeKkdH/9GFPcG/UYx
Fq/MByVDAeN4zb2RXQg/A6rBkeDUc9UN8MpwSNv+0YzD3TCHWwO8R+gGPKEWthSwlZH2Hyz16zkf
1MCxi11dkgWbtDC152go6+v7PJa3QaP+9YBsdodkc/daQom/bK141xv1bcRM3NJk2Bps2tdAoZl2
6cm0BytO7tFvpf1V5MqXFd+zqj7lhhfuzVAzkpOX1wSnraP921lxIQEqTj15rrGqmoCKGwjPKZUL
kk6CezttGC0aQqtdftctYgPLCKhypjyIuWY0L5QvYcLViMQuaLCcawBi2vGQWGQxOUhB9W6fkpad
gVP3Rzi9R2qloYG9z2VLD8Kjchqgoxf6YEp5HxRgRwn7H6tC6ypoo0vC5pCeBKB6ugH4MJCC3XeM
kvFLJI7P6a90OKZ4PWsesvv2QhxwQ7meYeAi2RU7uEE3U0Wks0PXOfMxi/L2OpBZHpMGWgeG/390
2k6ThZKZBLWTBw4uxFF0wTJMwUyCriWxsIBBv8AY38h/R6dfPp2L/Z1hwXDXgfy7JCgGgIjEs0vi
2WoAJbZU0Zrvxn42mvsqxG0omAVc/EWJS6pF34tFITyAJoTtBMk5tVk7YmHsaKBRCcOs8Xmdgk6j
Yqtvg8XpAiUYHAgcNv4efhJ+moTss3EW5fZF5A7NQ7vYZ7OFpae8enTIpuYc2ofnXO1jKFkQKdCz
ghoy2g6j8ihCpYHMmqGlhLZpnrW2O7dxfFq2bw5PAlFc9RWaxYaQbmkkiJHbfPNFWJx8/w+LBWlB
tU7/tLL8oeXj7W9ftNcGq1mFqEasVJh1qKs2Fy/3Q1m7o0DGJ9nz//Mh7lU5x7QXJMQiDDcJR1QO
8O8CMyc2TdoRopFLz5xUbJkBsnZhjQ20iO8YCkMD2YuAYchD57S2zwTla+zzsA3EytYBGg9OU7zt
w85zbFLUhJFq5zh30PqJRBKnAI9+8FXsv81p5IO6SPrhsy+3J22DRU5q/6NNjXMTqBAaJwQdua10
5EPXWix89GJQMeoepKFRMcpaHlVy/qx7CqnPht7etoO01F42Qh7OlGs7BvDHxIAU9eB79cgU7+Ye
Pr2SbRh3UJpdoev7gldtepqkzEY9HHPls+jtT37bbL0NCi/ytLPi6TV745O90UnH6Ic+nrXNKVEx
G6oHDWSpH+/TobjzTbzWgNHJHzN1de0rWdQAHgFY+fGgjhb8y4zrUbtdPRe7vtGq8maRR2zVbQ9b
742FMb/6L2nksf6kkRPW9dyVZ+vPt00MHZNaWCl2mCZOWP/SmOjkqbIoxpHsONmvxaGgI2KwZCC0
vVdCJmLX92FLj49by6NZGs6D4eTAubltF4g+nF3Mzw001VQrfRVqQjsYmBSTwxURid4NUEenOcse
IWoRVLVxYjKT69VGgY6Z2RR23nzJiQnd16W+z/4SvzlaG3VcYFia5DcWrWi9SFE+hhkp4VRAzIWa
ahUfeICI5LwRo/rQrfW9Up03vs+Jfs76uxcXB2VNz3at7OEGxCmoUP7CHWS4uONQjz6tks+Pqu/w
i9KCxeHPQwsKi4L4iWJR0/xsVPoBy1pMG9NMGxOBQD9MBR/8jjbAMawPCn99khek4XtV8dPacjAg
zQcccsBZFe1QJKRyxejC9kXyGGqlPtH7SzvcQs2OpfSM2LOuIMLQQ8Awy1VLLeEyfjnOaykvMR69
xMDB07GqG8yzKb3HWLc/BCcuayP9xmoS6G+m4loy9HzfUVSzmz2T2EcOzjFXh9/d4voC5ErmEX9J
Z5a9Qr/UXbruraaHI2b9nV0cVIlDVtmbaVzjce78prF6nTHnAgjOK1TnInnahdjPCM3pzpTYzX6V
P0V+6Lu9DhwWYi8xkc5ZcAfuPPLUHvGgjkNEdcLcMOKdRgeilBcL9DEZ01V+uDP9vU+XGQ8BM2oD
uhdGlcTDxGtPCUOFT1S9dnq5B2ayy+lTxt0djkXOA+pR5dR22eYT5l1W01pZeRepOPt0tHfrFySn
i5vd1jz9yGNEpuaDVCfS1LXqvnL7y+OAG+ZdXmIKog54kvOe9i/fq7+ZHPiTdrr4a1vEErEJz4ax
EwJGCOffCtaxJOVV12iscQ6mJXTy97581to3MLeTs/xFmsjrLy37VTqIFgitxSc9ThkaheD6ORNO
EbZvlXApSChT0qi0JPD47AwTpcfxTkc6MRMUkmbft1iyP+RwGe1/UvxW2U2ldrJTEsK+CCLeYZjO
U2/uJsXyxYAdG1cxyfedPb2T69vZ1FlLFdMDNevl3ZrvHitrDpHp21z4jLTnbOElUZ9ieRi4CclH
9hWrwo6Zsfo1EJkkvkE9jfPTqpq9a35J8UNSlsjctbMAH1AysDfjfxYpaplpPtvWXbv8LpBO2pQk
S7nTmq88v4Hi2buj3GPQqTkXAt1Y3tLkh7t8T+SsehIxk3eY+p8zUuXaj4emb94GFs/8A7TM2s3W
nfcqT97NZt0XwyFuf0qVaset8S891yqoFkaxtxHMRiz0l8s1UcPMJ+qHTncghZxDTxXJvlL9OgeT
AFZg8zEp7k8a1C9GVJvGH1ONbwl4DNnkQbUd2IrCxhaIXczfIVYqSiPtvUj+cRcKsL/AQMYkvc+q
KcUZtGxS8k5oQ2gOk+/G1RX2flDEza+JarfVTT4HdPEu+dcldBbM5dHr6DWhVLGYY/qK5n3FUREX
f/S2OYiLHX9ywEDkuyvsjIasvgG9vYLn9UdPY36jnWDv1uZ/SgP9uOVm2m3MLRvjlJA7gzm8JMvo
KhVfz/wEGUj3/tVudlBYB1uMBgT8gHkRecpot28IPzW/1vJ9TH+nYPJtZ96bYOVT+d1LwxcGFnWJ
fQUMCTZIXLdoiR+qMu5yACC997ss2QIBQJljBEpGkZI9d27ss/XTnN/t5L8S2qxNpcNIg60j3v+P
o/PabR3JougXESBZjK8ilaNtyZL1QsjhMufMr+/FBgYzPZjp27ZEVp2w99oyPG99lvG1l4ZYye5E
am2YbAcc9n0I1g0gdskTwLM9YXnqW3KXL2RkNMazqM2jIlluU1pAMKDC1AL7fIKfhee+lrNPW3kF
cxwY/YSF/gslLjnF+T3eN9JNZYmYfkTey87OA6rOrEUww+Nvs06KhoxWNZmXf3zkvzFKOuvHoCUj
miO98GETFZaFC53zkQxdvBtMOlJ/G3Jd8t3/v3m3zn5CSxtMPyTk6kG21ANgAFYFrY7fPleqRUpZ
Oibv3grJZtT/+OJumNLMYnAAO/Lq/nSq4JzcI8fAuIQpoT0m3S+IltqDE/pnJV9ojVLjO5+3PbQ0
IcM6ExWFIr9Z+bUdL3ni+OZWIasvuGq45sUSGVjE5Q5cIt1P0SPSdz0idQ81F9K1HSaP2Nh07acO
3XsAvYkRfsWJnADFjV3+XUROmjuMOy30MyQN1A7h0T4TxHLOAEYSErn1sNOodsWrIX2tg8W36SbX
Y0WFjQghIo63ktBkfuUNDIEeVILAicYY7mbaDo8D8VyNvQ8bt1TvCL5BytwEwBWrtPhu31PpGXyi
4qJoqhYGJN5aRFR/7yJ6pOGFswYhyJ04FVez/womb2Z8RKNf929690/NiJqkNxLELD0S/2sYwG13
mPF63BWl2PSVRr7nVyL8T836tFiimd0vi6F1Pre/uMgn/lqvtbXd/pKTdc+AQVncbnZhPv2EL03y
BaEITyUyHMUKaU0+LeJmmBK6k3HVYa4k5rXKeSKscJNWuMTSV8YwMOfk4qngOUm7czRxckCyx63D
e2asJu9c8NzbWPalSXFDFt8WY7hj6Z2QAVnjW8/DNRZo50buB7l1w+ckM1ysRjfg9Bh4/3PtLtp/
3OsbIan0dTxzUoABVdnRBvDDWMh8TuxIoJcQAVsmK42U7zqoGKbjCCRJJ9YgZRTodMq1iDFua9Rr
zUcWHGJyNwwC2f4vKXB+CpLKM/yqVtMwb3w08wvbs4XUbvLQrcu2AqLFH69fRsxgdkm3jWImpGZA
g2aH/WLi+8fQBjoLzhcoRBOhN1h0hV1XxOWqdL9h92WEP7M3rvNx8zJZ6X+JbQdbR/KaxJzAV/Z1
tG+7qxpdUvC3LH5zqA/b3PuQ1H/wDPBH1AtIJ4rxN/gc5tUXg5JSOtX4KVEpg09mkEzYuUtAsoes
zw5dnQ+xRherh9FqNCwnwHHRdyASyWzgLweVSXyCcvYDphlOdWM52ijEdCRD6F/TADvD2DIRTcmD
K5wQW8/op4DPQ/7OyRn1U8IZJhOAjQ9RRKveLnjnX2WVO1rNTraxNkzEMJp+N0q2RA3uSPq/wkMc
0eEd8n/SJEKXDD27rBk1BY4pnbuIXBSiHux+Fka1Lhsz5ywTfqeomFxfqY5fuvkYy0Om/PY1fCgu
Ln36J5QTqIvEzCnMGkflUPNJhZWzhj2VQc06fhrsf3UsiRzyEKo6xpqWmrmgP90kg2bBgEST24U0
RqehEUCLkaYhcCuIX9cRzhHFsNTlkw6OfpCOs7c4Pan+A6lXBb26MX7V4p+u/ytleLT2j5IpC5Wf
dFaX5jLQwTul8cIQ9EEN6q6jV1vALu867Ga1kRehXcJXs04duIzawH7PA2LEIPUSJnfNvsseAgSa
zu7PJt8+Zo+t166PYzfzJoY1eBxKMPT87yrBWAWJYI3PeDPruPItfnp2XQzZRr5AVQOdfafeKvp/
fJ4lEXlt+FZBHDBwBB5sGbhYstX0q2016BbeR/8t0D4JggO/H9SPOv9tDYTgewJBR77MPIidlvuU
uRYD845xRq4+ZfSwJcwog+n3ukLDQUpe7x0My+2azWDhXryP6s7LL4byNqKuRUxor+vyQv1kyxdN
vXb04zoLU4b39O0M9Fg+g/VX4wNdxLVjgrrwIdongGjFRD5rUiBkf8o5t12U2reeuMjGAhck46vs
Y5z4Gp+8shehuh0aPtwKP9kIgjQBuBmShBPgG7PkNatkVfWcIZ8FFJmLP2hb6CkCYfIlhw95OkPy
IxKzi88Ui0EJ1fycB9s2cy19BQTXrrYajTxKy/i9IM4iBw3F2zpCvqulZdegxn9HUFlUm6R8gDVJ
ws8pe43RtS0Y3j0r4TsqW0vlG2luRPJ79C3be3jVQ340UT+WsFNwcwqSG8VPVz6qmS9C7m31PWB/
m3OwBwn/IC84tbaA7tDxYHeZylxkp9WHEJI2arfOOhumsvOHZx3diUQIs2CR4p3zs78k+8qNyImN
xM2zS4xLQ3hk0vjBQ9i4ifEGk55O8Wh5dzHeMxNtaOkoerGE6ORY8aWmT0K/S3BrpfASUj0TaJbI
393408f0tWyHziJc8jzocoO84TJSR5XUyEWJ6XIfxjxRm+xszkIBessIs8tZwssQ45CJdc9Jy2+N
qZuQP/P2NiF6UzgSqY4t8AGxAJoe4sa3oJFMEjlOGQ0J/jssNVZZOSnmVy//BTbgxd4i1cD8EQSR
Vp5r4AH3+FBrQCU+D1Clv2s97FJSjgTPV84fjGy2I5bjny2MvZl+hWX+7TXjdZRQDmJZKSab/T2o
G5xmof3QEZ5DMHgORp0tNHZOmv8mo0XIkRWwinDbiXWEkq0iAveyJv0pDGU1qo/QQAFUkKaq6HgU
hre8ZHhuYNuLQCWB5y0/TZI1WFem/vSnhhyZlVZ/hH2N345tak7GNZwxO0uWfrJnG7DCP3zoyhAj
RvbOz7DrgeLoUJ5jTtn5DSDbS/d4UoBWKgHDUx/UAzR25IfY7gTisRhhqPDvloWpyw9KPCbETive
vB5mskf2kuyM3qXuX2b65AcdWkBTOihvez/m/zJA4VWzDYdrx33o+yQhKO9aXDmmznw8Gw89L02O
u1dLbRSCyonxdSkjIZHwHdTAj4nu5ok1kpeiS+z/8lccEoMYlG9yayM5MJekiLp2BnMHO4tdpxc/
HFd19YzB1VqsXFvWzlz16hgveyCvVtTMqQXsfqFXCBtong3E+mAN45qdyg5qDdxvyzE75uJYTosu
2lSJdbZydquUrLGfHGWTogcfTyWPjnRnwnzDQMZBRTINHU8eRLtu8DecHEhtFHeakKHwpkkp6yTN
BH74hWX2qRdMHjQbSAv97M9A5ZSg/1soU/FE2PWsffutIwtClpv31G8uWo60omQ2MsYnvyr+pRGi
9eyoIA8DIieThRjRy3zOUtPGCrCSwkHSKTGzlTd8NdZPE/Fe8FUkmGyaXFraGvad5pFJ2A8ejC7d
DuaZDiulC99DvB1IluB/lor9DhKKBiFmqkd1nNUf+lh+h8zgUwXtauMB9y704sciJy3KHrVS7f2W
wQHrIA5sIyoOgaptY8t+j7Nu55EvC9aBQoVbAXRXSAxDSo/QpeI9VvGNaU30GjT1DHGmcNppAJyX
cHcOP6nuff4JGcAl6xU/ZyFkMZyTipsyDP8a2TvHI/g1KT1rav+PBdUyhpumBfzjSSqWj1JNZtVA
FAwqaCJbl9cqZD2bMFgMJbbd/buVRv/kbPiBR3KQJejDENNS6hulGxBPMeZS2KTE0aqTu60R1IxG
fRQd7SL1K1ftsfnD4p0/QY1BWGYepdH+SMd2HyFoCWzsK7W6hC5PchWprGHHuKM4eRTrZfkUAkUl
wRMtGx+n8wfgWEb7HsfeE1ftdTTIUij7vSbAZfnD2cT1vmg7aoBmZB2FVWyiZywMe51MGN+S6mph
+ciC7izi7jvhZuKKNwbj2rYoOykmSsn7tOvsYJZ6uPDrBneyulc05QEJdZnpCSR1/DoTOi6vtb7H
uMfohxU3nXGdyYjJkvzZnLY4xX1ATvgk+k1uwFpTa45RGadqo89pR+jf9CPZS/eQGeAiJvnK9zTm
8aq4MW94Mwae/pKf1A+TPeonXmCOY70sKdRMkwGUByTTz36wE12KoHsHAE10OMOLrt+UNJdyQMpa
/NnwO+NDXE8jtdSo/AUaDqtsgHfa2szZiQ5LT+H8Ezka9JMSqUeBOA7kTK/uiNsdhceQyFtonDei
PI5W5CSG99EalEvDvWkkN+oC10qLVVuoNwVABc7QWySTqFh8Trg8xM4r/6KvEoRlrtCIaqtWfRjK
Vi0/ZcGTFgTfqgkPuFE5jLc52dfDNZ3nbP7s3vVfvd5/tk3qpNKvzCSm7LcCn0vffaXkMvusuANI
K4I22daesYn9PY0dqUzfc4uMBC9c1PLnhJzHW4Bmdzycx8UIiLP/1SLIKq7oqZV8nQ0kUDJiGARt
xBDxBw/xMjNZxhViHv/SBGBcq44B4YE9LkeDlRB+/+PU/vOG1s3LG2/6yfJ3QUIMxLC5lvYhia9F
1q6FxQIRPT4jHg7WjZ1fsYo5oruHSn6LETAg4Ev6jyx6lrBJ89Z04ulZUlG1bu9/BGlOTlq6kog4
1Q12CRyGSvzWlre6vqnKscxs+qnWTcWAz4cLydzLdXwjV9cdTH5n1aDB+fVKG3NWoWN61fGCgPSH
LR93jOr431VVd0YIiYrym1kv1nAD6JdYsxYjCKWe3sgaKPyrc9Z2i7DytkNgLnKsXL26ETbU3Hez
ceRMvaVThz28dWZFRO2Va4l8jjECfPhm6DLh2ACEob0RZEybyzZPHl0LcL+KUKSYx90h0ScIGOGz
zAo6J8i1d3BCOy9SGOEri2JQsIwweRsXKToSC+0r79piQPZKkAt9AOzmHtMhHr6QAXGYp27JP4FJ
soUqxVbuXX4bfBPaw30q3SxHDYZ6o47/BfY5CvD77VTlYRtnTmBDhypJ9vXLz0+9byC2PnLUgSmv
eEW+k6tQhKsn/VkX1bKKb1UKWyFn+t0BHd34MCl4fjK5WhBByKbN14FaHoAg5ri/KmZLm9J/swHn
NBuwSyqRuT5ybNSyLLJKDAUL4j80k54eTYft+MZJm7szJqdEY9bbtH1XeCxDxHMysGCoH6H/1nGx
/5LsiLnTyB3cFThl9HZnqGsILsZ49WhMQ9OJZgsuQpR1HAO/6RFhoOrbKlvCT4z0Mtk7jcWVybJg
w2iPKB2C0QdvEY8I31ytXPRz5NADbATdU5ycmG+2MjAVh0+PpWYy8hLu2oo4cHzS6CzV9J+WIlMh
nKBBg9TzQM3Pgc6VN4jfAndxOrNtdrHYYdowzY0y3CXhMCNAxp11a0JAYEOoN6gt1pcktsAPbWQ6
mAbZd7tpgfQp/PVQtLB1o10xr7H6IWy3ak59zmi6xVJeS861CH2nARdcsMXOjYOVXSuUgfLHBCvM
wMcy4geTcRWVeukGMaUImo8ygocYfQm0B1zdOY9bYb/S4aZbdCl8BG3qBgX2Ron5uc1q1WfrEvwB
nlxgOV9Ecnr1x51eIXNAOfqTpZygJVEzzEjQ3i5kCQaNzaFMNF68byc+Us1twBmHOQLXbmvOWm2L
ECgVn2Qd/Nr+weNDaVYglCk68evWixwKYnoL9TcI14GsrXBBISpcFzlvLvxRRfln2ffhR68envLW
QF1vwUzMy+3edMrW/DQ1kwvoBY+O/RZfEhiugNRCG9e41uJ9mTMU0AsQ0oU4rlll0rTIzqF5wVMS
k7Vtx+/8X5GFaoxat2N4xH4GA3Hy13q1rQ70l313s8CMRx1z0IwI9ZRk0mEz1TDwmt3gEaL0YKyb
Fu9dTRLxJoUJ1ENF1M9ViFKYwiEIz2YYr43ZuAMiWaNu9ci7YRKQGW8BK9Z5R9ZIj4GHBxUrbDkW
TTIZgRLkFLSxLxlx3pToZH7KTPkIuCG9ulSRtnGKRMCuYiTjmqS+aaR69+MlAA8wehmyVQsdj2y9
YJBhY2ZNV0npU0/l38QkRNAbAaEwpDKm6YmfHelu8VO2Ws+Opx2WpVWB28gOUYXMO2Uj0BacoXEO
6dYmy9YMX6NWXjQ/P0x6zjpZN7hT2Vbju+8SeEFmTOUwiLOlYsTU3rjvz1VN0numl9eBk39s820z
pPs6nNiEy8xCUHuwiVBDBkINdDeKeIkVdMFILVGCNwPETjaiMlFTbT9HdzeZsdID8R4q0leW2DtF
1z+oBVhyYwQddw23jaJbq4r6s7DkUwcxJwsucQtNWqC0FFGH3oMXUi+uOGp5g2F+YycZtBsrfGop
lE09mq7A0g4M/A8Zc8yhvyObPrEXQaelLXW1IbyZwSx/jF0z7J5/bR4vxfzLmS929k+j8w9jCKop
I1nnxcGfNrnCgoEBBya8icfIMKdTTC5yK+dHgeGZ2Y8tmfByieAiBNBnHtGhA+sgpqRDCMk32iSg
amOMM4P/zIHjDREz/9riTcc43JBLEpZLW+BntuI9iSMr68tgV2Qa/RHCPTsAMPhWQKjhhyE/0+Hl
keNXE/sYZ+YpA4Qxyl85ACCjHdFWpbtRBSc5GpdZEKEod4sh2ogmNC2QK/CQ9ppTzGWzwctAVl7G
91KY2rIR3bKLa6xoJ1LKOCjlZcoGsA6pFZOezRE070Fnsh+z4wD1HzDMMh6mSbJ2bbqtvM5LQV+G
IBd1IqA/BufTgq7x2BMJDVBASNeK50NPqZKDO20SORFxhSubmAW5d328QAJ2vlYbG/IdSPL6zVse
I4QBOANdWjdX62+IsI4NvSo9wUnW0XxHW3hfO7IUKWA3+SsMd0LcSGB1ZOQQtspjhSJpnk7DNQBE
IQhqnPh4PAmqB5nYBSVxSeEq2A8OFEk0f/Q0KjKFy+Rdp00D6lrR4Jdq0RnF3AdS7kQaLlOvnUKK
Qp+NDJBnt59a1LDlwg4KLtMC6IoJ9oWSmb/VKNsFdhO8+ACVlr2uLCbugzqlDp9q+6vvtX1eo4oG
bzX22kKMoyMYzra+SZgV3qqAibW/R8mmxslGy6DzQ7pvS0A2LB9BLVupfbSCajV6KnzYiy0folyG
+wAs2pS4zBh09/M1XYCEYUAzPpT4CHDa8efigBlQTLBxXb605MfvvwtdXcRmh4S8xEFEgvJoLSq/
3OsAFJJKogMa3ZSOJs96Z6jOcv1nDAgrw3YRsqUrebGAuDiBae/kPgWscpGx05X4qFk8Bwy34aMu
bbtYjYg25W5TjbGrcz5g1mj8iyHeBDVNQ7BWSW9pN8qdeJ9zSKy4Fd+THlxoyJSRBy9jFzOagipN
X4C95x/0kdJLVMy5hLWRBHMJ9ABTqLPDP8aRfDE1ogXTdGkw8Wy/JdwtikoWqSrO4AW59NF5FHvM
IogKaIOmL3OoF6bSbYfcOsV42HW+8HpebKPwzRLuZRsNJhNGtXYEp0fToSwLc0YSDBVgRCX5w6OI
yfm28hZ7r+KtZMbTmkeJMtOMOC91ixEE4U18QNWgshzJcXHjiNbosJlxjtKn6V/k4WVxZefoaEre
qpLwj3LkP0lO6sq3ILopzAhKLmS9oJNveKYnhRfBifzq2KXtvoAV5Qt/m/QB5kfI8KDpH0rKzJRE
xamHrb+zKoaKBLUXo4nIOnXtCdMSjFCUWucYF5ofJRebsFW39CU2kNZ4l+CLDuz4SozLeGb90XSM
tpm9C/Ust9HbZwqoo0WVHtJmdwZ5ugXNvh7iaMY8V7o9mKC+KFktq7zy+iEnx5ORlnlVkdIALsY+
RzYbUJ4ciJg0pW9l5B3yfyMNw5B92QaKMMi88DEXHSS0wsOfVCOmhAoEdBYpVw/Jmsgzxohqzpop
34WUudb4Vcj4YAafISVXdAs5kIPaFvpXLvhZfAB6aa8RtA08igPNGJ7+qwwRbQRvDbuXGSvS1yHk
wPmdlpJdoHGsdOpSeAMCZeyJPj5LShDS/5xJbCSFlX/Cwh+8/wTIFKabogKVLGlxkYDPDwF8cP29
IOvA0dv4uyMfQfq0X6FpHTuLyZuvlxfmo5uAc7ttj3o5dqBVvDdNFA9tSs5+p+0bFvQdMG+dSjlK
SUIjJCHiXmXeIU3hSY67nRU2qLc1N5ZT9s10OsbX0NZUfGxxKyxunokuAQ0f3Sk75MlQieHxNnJA
/WXC0668lPc6f1eNg4JZT0vNOw3wxiAlszCaQ6kEgK7mee5JUPV0ZvdS4mBbZfCD+ZlU1dzZ+Uad
sIMUFIYl9Gc3bn+M/t2s77ZInM6YCwtb/bbr+Cv3rE0XsMz30Ztqa8gDQLrMXROGl1JYr2HOLePj
9/qOuajl3wKEJXoKo0tTd0qZPbqyOivsETr6vF+8IvSsxTIevkJWX9ZbRInnkxSqeSwlKd/QQxro
EH21W8Wd7Hjk6hTtnMnAlDME/hGHIOr8dXAuJGYuQT6cyoCU3Qmkl2jdDBMsFq6lh8Ew5gBPgK/i
k8d2xzYkhC+pMHMy2Lb5xn5oe9iFoTt19aozAbyHNgx3idXcn9QzzSObXKkGZnEXhIiOhOIkGk4R
UTzBhNkDYULcwZBqeTLLaWMLVMyUW96Yw3HnYVSeRpsRbVEvFKvY5+m3xayB9SaF0kBSOrvc2nMK
JUGYerXqWwgZzG4eOKEyY91ZV0V76ryccMlQHgH9yqxPs/tRGAWzGeDL0YH02MBKg+EXjh88dYk1
YbD001dk+aCQ2cxC9p4ABI3HFqZ5IQhRxuRlp5dR/vNYhOT1o5TQp7Ch9cBr5N9S+a+JYcTF6aOR
YQl6nSMA8Rt9tYnN+jyK0AOz7dQeAh4V15dEFhXRu2+RzkpNasFZptoH2Y2ubJOeYlrw/nNX5peW
souaYQtk7tJxC3ZAtjKoYUKQgleBUmU+0QMSiiAJj+k+MZ5zvxUbJjshj3WFr7GaKUPO0bZ7pyXU
NKSI9ltWdo4+J0Om1TrTcliqFJAtx2wJd55gmEId2YL+CYoKFtP8pDdTpsrnAJbYqUYGVRSLpaQJ
kP74T5+oyrimpsBp7HNrSeq3MkugmelJNJDzhnqMzkYvXi2hvAHK+HhN0ORSY6w4EV4slzhjRnQs
veSOEN4yDC4Scw8JWVn2FhHhOPigz9DsLHXUdIL4ijRGyUF5q/bxrDqa6o8xCDm5SFnJY8gRqCwi
7RWjC82qu81GsluVdsWW/K5RM/hA7Kr2F1lIhBkjR/wcZhhOEBf6DUK9ITpfKD2XeI8wNAOLaOEA
jbUD+wlQPxROf8adhFsGf2BOqPDMeu0X6Kb96HMSLIQremNLKvmQtMU8DeVMNfAX/ll5uYx5EkyT
wlxj6uNvanrrxhPL+S6OUfglTQqY+KFEyVpKurXe1W4VvXrtitqQpewu0ibWQ6ClvVvNkLPyO4aR
JM5Kt6S+RtZvXT9LCjG/q52MDz7hJZS0ZNPnjJ4YBZimyao3c1TmdjIWPMzux9q4DRbZDaN+sylh
YYW7nVz9qwGX4OBk46IWTlQzuqtR9yXGy8Dm4dX3oZ181hH2R0Cr/X+wfHQxgt+KLg3HFS0AoV8t
yiivf4vwSamXkOW0lVB9vMupvJ1VAX719GxiP1vNARDOfoca2LCOiH2bhYiLH1MiDlbdFMI7dRXe
iLH/7Ir20+4PHiG2Esr45FuBAGCjqMsK1HQBgfIC/QuDHyzJXNGjQwW7DgzYdkP9UdIlZCJYF4R5
kP/jiMo4hw1GYQRmSykNtmSNWtGHkAj0zKotCTjMhEik5v/Kj8Snom2sg20q6GU7Z4TuE9Zi0yoF
Cltln/aewxSL/SHvfVUvCu6kkv+0vI/ceMxpGlBrAIfOWfWQDNWrl5B1bzKI/T87CllTu4jINxxD
9jLKQKmmKetCvlV9/2HVSFXaOiHZGU0J322BcKhRb6b6aryQpAUTlVRPPluxgZO1p2H5lr30EtTv
DYFpiafsaoKFKOS2wwiJShKbmURKSWwyo05ln664+S1y/ds0voSOzAuBUq2rS08h0Y42IM45MEpP
p5kBl48kccg2sVy76mDuLejzhHi9W2P2JvJpb1yVdroKo94ncrMogq9ev0eYjJY6WacFY0IhMTmz
XV2+dPbGEPvKu/qoWQbFeGiNd2vQF3cRj6eZIT51wZvyUSpnqWZKE/yQwwIsydyOPuwiXFUTXJRp
qNa25LttgPisZCzFDEnt/XWJNFHiEpGkLxGz0WKR11xioNhxRCqZ8tHLj1nSpPiBmzHDtomxYI7j
NJi0OlKdxpIIF7b3UaPSvLEmq79VgXRGHMJmm9HhARwotX+q+S3YI5jkVlh+vqslvlWE03mWw23I
QK1Zu1rTPoM8dNv8SrJP3u/NMnQzH0nUiD6g2ogRDGVTLE1urZRvtzJ2XfKok29DOyG7vA0l900g
P3NkiFRkDkndi8KU2CxABo/VW8C6XCHmzUAsPYiJXFqIWtA5O8MjbJtHJ0CvZQn9FvWzzlJRf0LC
i3wBBkNF34bzqAsZODIrKQU88XadMBcYt7xVRskU1RyxglFFMeNWaJUy5RWzbVc9Cbx9sg9WtjFd
JbnfddNEJBHXiGyMf6HPcHBYl2m7BYLvqN5nW7yrYmUCUPUIQSIVrf8smYoGSexA+vTYFXL7ctq7
EilHqUxEj0ajid6qlwzHylYFMidPu8QaTMXHYH8F6g29ScRqjvUlLt5sNYIHt/OUCxSvA011AhUD
xfcub9K/3uMrZBWNZLsdEQrjvmbgMAkPwjLxvn3G/rU0nSmYNgy2egPQOJ90AF8P822Jpsw7j2zp
CapxavVN1EcjlhylbZxkpAtnBdSPYhHQquhpt2JAQSLP2tBw8kFjooHoe1fvoHMry4yFGOWJo3Dz
4x7EPt4tgkBeT4SgauWP+UPqIpdzD5JjW1fkuO/RPVCAYY+fVL7W3knRfLYGssCQWYtw1biHehHs
xlSHM40IcpCXDXCDmkGupm9H3X56oJPQxkEGZIHTe9m+hGxVKsYiGg2CA5VjYwyIOSS373jpym8f
sLrumadS7d4avUEcY68t4ujrIt/qWeqmNd2ZBQtf1Oy7EAShnhQo+eMuWmZUAsaABw+R/wSj+T5A
4VSLYEUBsPPwGwrSxHXpIMufKWtyRGqp/ysh2gi1k+ezeGcjHXfHnFus9MClitUsSvz/v7KPlLsv
ha8+OpeEOIpjnZ4hLDgST44kCLDzZyUsmmXlQ/M/7WGpsr+acWIlpBr4OFMRumFJIM04UCxPjD5w
sitvar9PiOWWqPz6wFoELePCf8AH4vC9yS8iUZYGWxSkfzsdraeKcmYkgBORGTsYhSZOVv4VxISr
p7J4evwIVvTd1+fA/BqTl6r8llOA35wqhuleyyen6dQ6GgljMlCV9jfpf7L4kXWfWvoOSk5Yq4E5
5wqcYAN+0kPRIr93FHOR+aw7eJ7PKCYxZBsjk6ct9ew/gTDSH9YGs68pKhe+djHlXcXXkvPLECRF
e/3BZjrVfz3+YqqWwDds1qq82zge0LH7xa1Tb+AmI/2GWjFgH2b/caR3WnPJugjJxKds/QlQZ8qk
EQ0N8NVwi+wUeogxfSwXf1V+961XoXyVTU/lCB6MIyng04afuEqs+isKsL4Xxwz1nrz2leqNjbvj
VTvRP80cbmZ/npo/fpehMhZNciTZcJGmr7TDm702qBMHts/Rj9q/yT7L2MM82je/gu63zm99+PO/
AhLxsDwcZfY2Y36Au2RDyKLmg3ZMJZLYX235DChjYokZOWLt/iuiW9Oac1AQx/ZZchZn2CdVlgWC
TY0tNjWuC8nWdxq5JxHSPivmcuiDPaRiJ6+f0/Drmea+ZnOiI6npC59x6eChirthKOSYBxbBFd8R
upFbrjrqDnybSUm+bG1eK1k5LlzOcKRz2M6rFNTEELOSwXadrbTwME0bbxanMe5k1t68DoL3MVz3
9r8+ckcNx3/AitJHUWYqxKWyLtfvU/bQ+7+JHqdV93aGfW4j6bu0qPYCbX04qgd7mNWB+OB+FXOX
oIgzfiQuNbNctuNOUiYnRxfFFnbu8C2bXMOOfEfYnhZv/lw4Vvs6fR+4ewymrMQQBQx5G0oPIHLL
loI/hN/CstIxcTISpLFscBWYkudqsbxN+OPRyC9mASqbaAa3TjFxZWschmOyMTmzjLFzetM/9qpM
3CUbzIS1lPc30OuRLEwgRA+ZepVp52r4rWfcI82Gy5iNCoDdf+btFSBKGj1wr9ts/cBR4jUA5aGW
T7PeT9VHX/fLqgtPPnsQqf3FNrCQqzPJYZ51LGyESdmn4X/G6t3KbgG/10TZYQVPUtPXUd8uCjRq
OVIvWflTpq9QnPiD+a39CN1YfGLOmrEmZJg1xjvF/GawM1L2Te8DdIfLwPDWhg5Y5x3xOSWAOTT6
KYJORtkhR7qdEFDJ4RXG3+xR0L89jAO1uV/DooCuok1IEWqimGrTGSIbVRpdABh6vfksmn+eeg/5
rATMv/kpql9RiEQbB59hahSbqGlAkFQseAsGxj4rKj94Faif2gIFIBlHKrMTZaEkfz6bHRIDcGYw
Tmmv1XBWskuOVp/wJhF96JQzCj+8YNUswsnh66xZ24So122GHHbnwxKUnWB8HzmD2QUOhHPlmofX
3kAJHiySgN86S9bIq5eiopsj5QyhjnLQu595I9Vhf+3xtgKfWtgMAySbAjw98C+J8XbAXdR+RsMB
wqJuE1H4MYxHBfieH54MZqiZ/KXntPrbOPyMhb4ItG1VuOirKTyZOoTKg8MlC88FdIf5se7km/RS
KTH14bvhJ5psaFA8M1V0HnPuB1T/9sOcrewZjzaauOCD9p+yIupA6hApuUGY4Lfn1nCIYYR5k+hL
rN6ajXYUcuuD51KK3ybry5J+EN5SEA3cTuyaow8vuKaYUIMlni0vax2tPKnSvcaq3hFlYLEnJ+pp
mZQSxSkKlXGjoY3EOG9Dv/IW03eivph0Cpbbc476m8e0Eya6o5DBzWTLAFC4gryGUtdk2WRmWPqH
iDTDJXYcDSAPrQjRCnDiO8ijklvbAbZUuB1lQ9zBXMKpyxDTE4siNocpjCYVHvBdyu/ZMCGaHNxh
tgGQeNO4ImmwzRCUEeT/EXVey40j69J9IkQUPHAr0TuRlO2+Qcg1bMFXwTz9vzD/iXMuNve0ZnpG
YhNl8stcSaeWTYaC8eEAC5aRfEMvV2e96/QlzY5lvTbYoNSik2NEm7dUUyFm+f4tjFu4xkRX4pCU
L/037l/qejl4+9PzYrIt1zBc0fZZtcOE1PUpAkXSu8kLFQbo3mF3HVBW6IxhUsHTlGBt4na/SD4d
9LKMz1UYP5Fis/3n1vzEaADNh87LMVzr5avYqg3qQaJDhe0vvddgncrdLF5lqfCj0egH2LVmLewe
2vq9D6gCxhDEG4osH96VPd0kXaNN+ToF/2JaATBfuPfctr47zkxymn47EMTjuwUexf8JFoRrAjTF
ZzkLHtLsS/GbVUqQkf9aHQFKyB/YDAlkYKUPHUB3kdg0au8bJ4etpIUyVD55VM/Jn4I8A1E8N3ni
PohL1Wbe6tHZLXF3useZBasIoOncKtaTKfpm0pn5Ib2+3cO4zJDyc9D87eByTN/YTjmFPmUxCwEH
JAMpauL/+6x5KqddQuVgdxEciBG1hX0NFtypNB4rAyrHlszyZpJ3z/hx2UAFVilm5wiT8WPl4QgS
WPzlQ4oWi21mXTNNmpEY8vI1nF+98aPnOimXJdp8JgJPdAcBGBxosgRwtkNyJTISpN+RQ0fYv9HC
jmHIXSK+PASTOvwzFkB+WBAFFk2o/sudEYHA/xPxKNjuX0G3LO4kZ2s4R4ea3pm4beHQ5LFk3mYE
8JD9oaUeLvztsxcw4+zY4KLWunkO3OLQOn/BAFHk+i+TLSaDFxGc8GngS9M2lk5JHALjqs/Nwg92
rt7Oyti0MR6A4uYZv1P6Jgj1l9lLwaTIy1Yio4sRZ+PIIoB1sGreTH6rPS0W03TnKfQRcfArBJCj
mZCHOeE7IWKtkl+fEFoLDi1ltuWk6JqZuio8JGH6RGAjZtON67u/aIMHpT9bGuwQfNfJdOT2M9hH
YqXRsIuHs+v+teplo/pMi45bAjsVLUHDrk5OFMjQotHou5xfsZtT3OPi53VajmQ3p8ChWoo12HzO
5/1Dru5I5aJcU53exIiE2JfCaTX2jANgTVBwwKFxcsA6scGQERs45uzM4a2qmEsg1JX5TehbnqH/
9dPepTU24Nq7BC5b4nc22zipFL3GHl7+9CTLwk8/fKLhDtOG4zxnAUFMLHbZh7YEEli+4kzZstVw
iOiwJM3GB5gDP4RUVdzr/nd0gahzj7SMbU1u1x3vff7PDt6j2cUC9EtWsY7goDGCHo5teTX/atxb
5LgFG70u/gnEYCX/WPaPGZ9H7oCO+a8smDuYPyq8p8Y+Td5YhggFQQjCqi1WFju2tDYDhb9Z/pwu
l6QaUxKb9eitnPaAH+ase4nwSQI3xI5MOwVcLNZgZJyXjvJs2X/Gqdp34OpKTmAlwL7iFHya3bOH
la9miDuM5wI+/HBrSR7GCehd7uShgWsXwrR7WeIYuOMptHnwMSDAUtiliUuAMVnFANxRHh02eMC4
Dw5uG5uTWTD8GbnxS2bzQVqfXBZq29kvalYU26R7mgcuukj/sdya9tX1dqQOTBo8KPlxnpAwyapj
ZkEqte1PblMP/Vcu840ND8PKj7BnDj7A14gR2CoQzpM5Ac3XEEXw77CDMBoxwSzQnZnzVL9wdC+d
s5VcW7UM0miti/9Uxt2vdhVCZhqYOCb4fhwMmHfIxVX5mWkWn+/AerfZPUr+df3ZpZZGnhg05VhF
sssvEXwk+ZZSdDzF0aPFWsFhusfcNrHwRv1L5H4xEnG9F8mcqF7cCyRrRfRD7Mgj7ukKEi8EJkb+
wSsVj6IvViaaUWu+jvOdET9lkE8s5ZnxiM+bDDTBQk62HsT52xD+1PqnHH4746dizfGj09xdLO64
BXNpuq90fir0B+O1ztjV/bHSK7bwuOO694zZrKif23ypAOW2zUF3y8Sbo4/N0NuxeR9KDn712qQH
LxzvHFxhQUBU+KN9NN4vBcGy17/2EK0nIqy4K0yOYYbxMfu4gnj0WvRbPMFF8+71f1yue6ED83IR
CviRsho8262mNAj9GffILqZDCWdGsfycNFWsMI36yR8RvpXBC7HwfUr4r6rmj0j9AaM+gs2aqfal
l5sZUMKysAQNJ3Wup7tl8R/sHs062uX2O6fezGWb0DyGNdEMUEfRkVutEnrT853WLvdSwlfqt2QL
Nk4VbIv+s2U9z/XLIpkGxk+bf/gYGloOV2o3IYKNzjnV2O2Pc35W44dLXZx7GBGcjPrZvtew5wsv
ey6a5xEAHnZgFOkHWaLPBF/pTOoO4igzSu0fEN6qm/3hWieZHxIcd+jl8cHrNT7Kk+QhyyMqxM1j
QPqYUmAeLTyX65T9XYNugXjPfa1yLka9nouPKHjzuid3+A4tPh84nPye83j6Zli7OPqd1J8Id5Zf
rzlL9yS4JiBEzqqdvxwu+LxpYvywUMMEwKgsB8o8P86k+JfTccCdLMoJjtc82phiUajR+7lWQeI+
S3lfKqrgaPBHmAR7BVHU3Az9F2a4fFg7nElk9Auxq+FT4CNUvo3qMnIeHjkra956xGaL7TThCa2S
x5LnIxsdGi/6NR72iotbllG+1zy3yvobY4fIGQKEDcZkiyIjPsYePxOJJDTCJE0eR4zPQ1KspuE9
gumK36PFRFYkGzuXVzejGxBROrlId+Kb//TNP9BZqC54FQgoVu0+UpAQ/qs5+IT/4hl1lIOHsfB8
P2lzS4rbqH8kH9+cf1oN5imleUQwfK0VPCpFARhi8iR2gEiInlJ0H7MFNJgBrJtEs00ZVJfFb8X3
pRWggyd7JhTC/9oFqelrABSMo5jr1ya9NFhXKDlKc2Z0biVfjBR9FzmZLq0HJPQ6Pob5XweVCGsZ
2wGeX/Y0LmRdDRyYrIG6pZiWgb+fZ/YLsCsYS62eYlCX2TX+AopPbbEaE2J2Wm9bou8uj5CYxDbE
MWRtkjHloPipwnVpAIne9MbjNK4Y+IdMh13zlRHSA0EoWHMr3/zyeL4yUu1dwGSm/5sxsAgGHsI0
xDFWbzyA10vrauqtR2V80FG4iycGLI1eZVTelBUjIEjqf6T/XGGjNcMlhGysl/v8yOW9wBN2Izta
/Z3aSxGBKlkmtiY5iJjx8KYeNn78p23PPAccdP3+SjBmoaPo19K5zz4o/oALKnMTUBgkJybMjsWh
nJ49Hz55k6xbjMxZ/dLmhOJKtBBnI2Is9DWlekfeSEIBxwK4rVktVimTknnD/tO3DYv4NRmWTj9O
W63AamYgogZo5QRa6hd4qx+kWw2T+XMX9j9CczXlEJjZ9Jdglc5aAkkVOTnAzz3rTmsPZ05zsnQ3
RVgyp+XZDziV5iQb2nJAg1Cvon712Q/75X5X3CTrE6VOCCvz2lY0BujkbPmAMqxnVTeAzcydjb0Q
OXLHxWMJRw9b9NFRvdKAQh6bAHifvsSJ/1gxi1L2+6D++BPhNgzbKDEwvBj+02vXT3e0PClRc8oe
lAS2fudXK47KzdDQOesuTivtwPXySTBDD6GjKMyAmhAF5TfzzbXcIFJO4gWMpCBCS073hsL0zYGq
GNxg3fb8Aob5TxNphg5ow6rK7x3OyTi3n4Ml4GxQ7tdWwTrh5F9EE99K9ZGAS4Ijfx6n+lQU0d76
IXjKLtJDqw62IkqvpgR/SPy7DZqdKJttX/S46BmdJ5DyZ8hNHOLsKDqlAPDG7l/d4n9aJlDsIB1i
tpGpPyZTcIuNuj4GLMDlO9OBcbqDMWE25Bjf6RY+TTl90YOAp/pkBBd/gGu3IcGHDbc7j/GazR05
auv3KEAphfPsBPaWGwGVOan7GPzQ8xRz6OaKvmP0ONo77Ovyseh2sUWMjgMTFSA5m4Z9HegBi/aO
pMMb3gCR7TPqu3qtfpGH0XkWOnX9jMyNLo6Q6sV3k9muB9Vk09OymlGdzH/3yidbcRkv0u5DWjEn
/xTLONj4VxcOA2OoYj3B/qaLA32oMXpqdT+p2RuX5ZmnfoKFNN5l8Japt4L7Hi22IFnuZdSd5syz
ueymzuG/v8JRCLqGUSKZzYZFXIyvids6h1CFzuG/v5KUYbIr140+kBDohGEdXNolOM7XIAaDOOcY
z+nKVORT/nsZa+O16uBZFi4wWuiE5KdqRCNMLj1nlqJe9k8WWibe8/Ca++61gyy0qV180JAhX9t4
rJ8a17L2ZUR0zoEOcqlD6xsXirvL8K+svGIwXhXpHSfEETCk/sCb473FilF8VFXJvWBfrmf17GtU
mc7julQ5gN1FW1NGOufioryxAinBWd7umr+VSF/mJE7IaOEyIKjg7Ywa6FMQsE3rjs7tLnPaDecZ
Mu1gnFOrau7uNGePGjAbDJki3nkleVHZ4pIRbYdxyICyOcaQe22ucpigNtKM+1Ps9ccopgZ9zvrp
lTIlukQibGqcneLHtOnF6+Dl6VHYhk+aP2xeVPA6ZuSb+HsOQywwx8lI39vQzNW1NphCzD1QyN5k
bNKOMCoGQXazZdYC4RKGTO2QnU3says6+xq64C7A9Vq7KEx3LqLNwzTlDkR4KJ2FZ0GI75td+d+v
aplfPBCKiC9CokNOBAwv3D4M8dDzU67AUP7TC+6ha0b5bHYhAFktnyrpDJgAGQq5sZk/j45bIASN
Oycj6ikLmsRKgqrbQnbtSk6bKnSCuz87AycxPvG6gEJnxvNW1n19CjtysVSZZpBQHebmjXGrxlG8
N2OLVZI5cgTtQps9eyv013Nm9s55cmznDO8PrGbRfybLl3D2vLYg/Fb80J/QD5zzqFz7DGTSOaNh
U4IZgKZ2Lcy5AoENQAA+0hSMztxASvrfl8IU4rzcJaslcWp3xoc5xuIcLKchGWComJdfJmbt7knR
n9LBms+djYwoBXmNgrH+BN2m+pyrxsDUU7QTeyvQ9CJH1M85LlK+Gx5z10vBSaXMK5zp/N9L1acz
5UU1iXdu96uYKMN/X48aNZ2jId2PHbbhtPbG81R3ZAhIOtYG1uRIegxB63w6z3JvzaY81LKgKroL
aJp2Bx72LH8VVjbY4MiuFSUpe8tJOIlHOTWJlcmFbljA53P1WgvYmeDCOA4b9AGNRkojncG9t8IR
e/BIuWOKCE1G9qvaUOpeLi9OWsgdWZMx8lkb27bLgDEmPtLt+GXbrNPx6BQHL+9/hySKjjIny00j
OOEMjGO1RAYl/8YVQGAEUWn9zFvYsK97YuNAJd5m5GEwEWp97oxobwZ9tEes7s5dPtLyy9AtD2Mm
FHOb80Gpe/CVvHDnNmGJ2Nh6ouzsY14HfYnrzRtyHNTzAsH1fq2k6C8IFo+d4ySrnvf/0aafcgMJ
bN3N/reMzbeoJ95lxOLDd1y9s/vpKwy9l1nlzd52nGHnieLX7lLaY7v5MgwzhoK+Ww8V57fRtp4w
ONdFwgZWgiLKO3PVV9XExlAfzN4ujpY3ngrfvRe+2Ds5phQzxGPSxMqAxFAcMdIWzzjm8dfi5t2G
c0a9BBgRJUP/J4V7lVrMzSMMbL3ZNKcxdH9zvlo50rpIRkvCr7deYz3T8fQmVWvep4Rq9abxHr0y
Dc9s73Kc+Rl0UW/TXh3abIy4o0dyy9bPby0aCg1beky7eezWswltD55mfxVR16x171zaAkrUEAs0
CReF1q4F1x1SqjTZw7havkRMtb+aKQu2wd2BcDqj2YFxlprLjrG5ANoWprDFePd6DAUPXjjQuQHG
RvN5pqKcLwNvecQ06K9S1tLL4D4C2zB3rjt8jE7ZXVQftpfYkt9jCPHamajDzeqRhUuws/K3dDq3
F6zBpxHer3DjeJfoAKmzLG3kYYKK6SwamL3U31klq1czRsOVYtifymnIdggaEKvUHK9e3nHs9n9q
n0pWgkbkG/iJwzTZkygsr/+92Cl3Jz+pJ0S94scYmOJwaRFniSvryBHxpWeEsbIl2DIzkfpqhZ4i
ITSbj16XnQfNkCEicEkFzhRDOgAV1DQiWTvWOO5Knj5iLV17s4o8vSzN9J3RxHt28e7B68LsFiNO
TU1OE2CYOQcRyM9iqL4sW4Ki1Q+BSRuZckwANAWz8aiMTrLive5SSgBbl1Bgabzj9qwfewOQZWLw
r9U6OBhtZJ2aJvKeqnR4yykgdCpAaaLmo6nL99r0xHUEm2c0Mz2gjm0BDZR0hhDFWckc+MRU8Mz5
U9MeXO7jD7FIJ/rfF++AEvTHBbQmxjwRK7/R4km5BYPTgqxdWdb9HsYheJsg4xMFwvJhyqbms/LM
rynhh6nDaFhVhWiO5FSA94Rh/OiTzt6QHqhXSeP7AP7b/EgkKT/aCgKErZ0J4gqM1bAfj4ns6nWZ
4uT224lSjyhg9taisi6/0k0modTZEiMjRTuklfXJn0o+LmbHlEXjD5E6DemHxLMamfYfEy1MDsl4
wqMIXGrg0snIxP50rQgvjIkXoO+gfMAW7BY1ILQ7vlHXGu7cGu8d82o9juqrjiYbD7igVGOqoDgl
RQLylXmb1dJklTA722JzWc223fxpYyzXdt6SSA6xGFu0Rq2MoHWepqU4ZIbAVRYdifAoWBrtt5Xq
vL0RoC0bFv53gz9yI8OF4hJ6xwrTMxWOmIG5MPEKmOp+a2nyOeYL2N9pLfz0XxSStNCUHaTL0LZ3
65QMF+WdtQVD2I6uGZOikP5RYni6vMVhOMF0o7oIbasI7fFo5uFt8iPn2CIT3bzYJH6xfIJF1PtX
mT6YXscQyXoIi0S9UF1O5hgoQwhfg8/gB/Y3feYU1L60aKIcWLjmRg0p7UZ3L3RDkbvxcPeQabm4
hVWh2aITCAd9KMb7mScG8Vxmm3eiUFx/uXD7+Hv+4NtFySnlRxzmHtFCe1UZdnkuM4hRtRV2X+MU
QFM/zJ6XXOjK/R5jzPqQ70r6KbuCjXFhQ9oLrmMuvkNSR+2S4ZwCkW1GhdRm2/W0i7Sm0zASL7Fr
VU9TJG9zq961sgjSxAPtN771JhKhX7tGFtvBMr/LpCXNGbTxPTFnlvSl62g21E1qp715iswrnuhn
W332+Zjec/pwCNrNvCNxB/+zgCCSts+ts5ASpupL+21wivLuM9ZiOnAcpqyPcwIynPPGrpJxw/Y7
8GvRc9NF/oPZNeQrUfWMIoveY8392koTm9EfhQU4It03S54LlXA8RPLmjaDAnNWFdOawaGqi2jaO
C9Y1qvR9xscPGtYnbBSC7rVohugNbCVKF+3Ra9yLaw5wITBkbPKlCi++/t/LVS9fjoca/0/SJVe3
iBiOyCRl7kmNptW4iKjLOhrxJp+d3iFc/Jwlejx5bkFjEiJBNpXphpW3vXL0bhB1kWlqXX2RjkIh
WL5eLS8i9O0908yfsiu483nh5+zmMSItTEBmIRGNIzMjx/++aDc0hczdres6EIqDXvZpcB9lBtgu
CcvgMMWGT0hFv2aNGjYcMKLDpDzObumpDTsLdE7bF5sAcoce2vAQieSf29nmmi0rPHjJ32b2sr3G
kbP8+v9exqjmzOZ01iEEYICoQ8GEY1LoFo/qJsJ2OMxm9DebmWmQrHwILIK/xgDJBUpPtsAxzpM2
Ws5NXbLi3OtyUNvI2bv5hePvZ48iLJcG24WFM+2MEWEc8woP/CAQ+iQxKbAx8yZrgpIePJSeiFSQ
W1rdJtIDmrqdf8YFiNdIlc7KEoTgdWO4p8ZNsKLkDkedgU9EDCBvdh39ZEnLOsYDn9vetDddMGIE
cHDSRdyvDqGJbSbOIL+O8UsC5WmInOapVuMtd1hrIpgJ27Tm/usqDB5FjHfJTHiIaAdPHXNfmc5b
JcuFSw9dXJSAHbyBeSl8MUJAD53DbDMtyn9t1kxUE+dqZfpAMzwHLsZQ7FSe4NupBXVIyEHqSaia
5bp23NVopsM2N6aSsLGhT0lKj5cfedmGYqzmNYeXnOROvO4bAQArCPud57hEXLWER1TGxXZeC4d2
kSb7FHYUnupkfnE9Wz6WTktEkzPzQ4c6vu9BTz6G+T6Lq/FtOWlkdtdzruT0V5akPujZsc6x8OyT
8CTTV4JRplAZ6MZUbRsuRoo/ibcq8uOdQLl+bPs+RwCdrTdpNkd6NdyPmAC8Z7KMzOGgSGuq4QCr
NOPSu84bWr4a+rgPIovPRUQENBN4pQmL0VYy9W+xnbVvYhRvXtgb3DOT4agabZ47blPMspJ76PJf
aLqJT/vcf7fGexq3N2zX0S5tOIvkCpeAp+TIDbpITklxSPGTwRNIBEUbc08MioVQ6frXreEiF3qj
Mh9fOL3beO0VTEdLwssvG/QJROi5gZ2TEq/VHo602HeMH4rekBVnNrREYWdgrsEfcsLFUIwX7WqA
HX6vn7yyACvb5nfHGb1r4Ti0NYw4RoD2+teAKcIMkQqyxY3SCotCj7xdmR08htogFhQNXgNagMBS
AyPQTDNsq1nZoJ7JCcqj/doNtbUjcZCdXQ69HLwWi5vl5OfUV/k5i4HQ9ORo8dUgnOV23G2mCZxT
44XyHNtPZe3TqWuFW1Hk42M/p/XOJ4mxSsK0Rh0Lum2b4CSasvYUBYr0qgIiFVHTO6TlyzyDyxMu
wKiSZ//U+u++FVlA5XA1dqYEXtNjm+RTYiJsdLdIjgNl9oQnSms8aoeyOLD+kPH8OXxsvDZ/CTt2
DJ6oS2kO9JJbKLeqxDNhhVgzk6LVe5BOFEZRmbVx48xYmzVpS0Pkn2WaTOcxg2MZW1TsNcqAfe+B
vRlWXupbd2U6RMOxzfU6S6+uwBSsKn/aiCKW55xb+iYNe8Qkcy6PubCZY8AnSpcXxsHzIIvHORDh
Cte8v+3gKHhWCTB9eaEPRp6nNOYQ0OEmEz1ICW+YmGEE6apNOlZKmy6KCVBCycygnj2C09n4Py+w
Zby9S4uT5dvhURqhyZ+NZritrZjwXKtXXVFgx/H84P+/UEO+kQ5LAPJPBryhH6qdH3TnRNPBxBCL
uaTs4tN/L6ZtXHLHoCsqjz56n7LvSTCIxVNxGkpPbKHKfkTdDC8vC92TqFCFRcqUfAasQO2pxf4a
NV/j8quxL0HqkmHm3MJvD5bfVelebPwZ5WFKIth17qJvhkWXPpJ2x59kMVKzMNmFoy1u/72o/xyw
GYdo1TGCwkBt7jqzopPJt36LjG5BZTTTpvDc8aBjjoG+XQeASntnD6Sb2San9n0jCSmoRLnfeUNB
hbAgzQ/2uztzGyNmUj8w3wH1SCnq2Y+AcXI6Ttd1YFMlYP+qdCi/gy7+hmp44QgWXRQsBB8CPlsz
eqvAfoIu8a9fCm9qT+29gEhy7AXuThWIYH62mbOCEoPRUxuQSKGujL+hQuZ3qZKRKZjVKZcQUFPf
3oZjg0431zSRttHRstP3gdxxXj2F1ECcI5fmgaaR5MoZSE3as18Y4xCJrMLbIByALDKZr/YcH6rS
9AH8+oKryPNg+ulrlIuHDOJEYPcXBVtnEzWu2AAksDE8OMaD7OSwmWsqZYaE3KvTuwgswQKZGs3s
fYz3UIKKjww5wAzt91xP7JbRAh/IsQlDts773Lx50eSt28B8mhXYPyubrI1hNvLSevzsunlrDSLE
KO0M/zFEEFslfJdDjJKleYH4QlSsRcAxunTHoEweQ8IqjbgCxu//1n3ODH1u6UGybpb8kHlIAqrP
q6uC+FgNqLkxxSiv/cTUpOdDrQ2GSDYocivVuBLrunucw6I9tOqpdL1+V7qDPqgW00wg7bWWUFv5
wV/DIfgODDWfhjBEXW1M+cgt3Efcy+/uUAKcTjNxqX0438nkv7sdQ9nG8adTZStSVZ3/W5qOdRsH
sWEHI3rcciFJI/+pJnZ4LmcE/4KhJjO1o+XP+nVKy4fEtC+ZJxuSJey0yCcgjw28SoPHXKWYRbEn
9oZ8ZKTEt0pUGuHjwezGfptF0auMXPpfC9znczMzYcQcbpkk3JB3nkEpHP1QdJdGZAVAGJ1igEZ4
9r6GjJGv6Rb3GK7ORx7It15CjMibzl8TQF1AKqQ6dDMyZibi9zBiT2SmSNw8LsQur1P7MBThX+j9
gFataO3xNBGwoGHUJKbABLq/SIjOq5Bn/ITgPpwhUoKWM1HCZR1/uWP3bVW+cbOdZ5JiyYFkOdQO
WNKj+15bwPqJtQ9b04LC7ST7IaPgwdJRv0aDZA5QkPtKwwmdwsXBLp2tciZrqwXDLs/o8zU6I3W/
ZsaHnlYhaFTGWZno9YjMRIUWca4kQuoE2fSBH4uKOsGfeJkC9+jwac+h/6b9arGNuwzsSxDrlW85
jCeHfj1iS18ZtEg+WRloG2CgeqGVIqtGqyD121sx4BoZCjwtNL1xsrO5x3neOXGKBsGE2x6HvW6b
WSJbjwSvAVVk1FKEFBhwFpxzCM9hwBXSrUweA7vaWxW2vsl3WafqUeyom8JwDUI6SYoQb4I+uioY
dmKoTn1jXrmx4ZbVd0XAfUfOGXHEOpHrRbwoqUt0B9yWs8L9GBW+d1E0uAS4wuqguUQ534vuq7Nl
ip+Es/cq0qUNdAQek2HoGyYPk4rLungpk3A34phvqUm71mgLq0Bhixu0BxKQemttpaTCtC7XqaHM
dTxjQpck9DdV67g7d0A/SFV+IN5RILeTeW+YslI5YDBxyb4xYbavdco1qgS4wG5GZUbFzFhoctW+
gf1KGSGjNq/GNk/pB47WQR0M10En7HGhueVLgYQm5sF46caQwJSR0w3DaWCdEXo7LHWmgW28T8C9
iwHIhpHPxMtKec3M2b8YvXtnBZ4+R+NXcBHgltUmlwWiVo9EPiRW6tpJfgIbhcRLh0/V08nkGlZH
/KORB2ugPx5Jq9+lqPibmnhZLD9qC/aKERcuNuu4vLgV+Kep0o8iTwWLU7jlvvNuGTRYBbhw8Kb8
lpPl8FZBx3QtA/BvD3lVUeAeMzJvI86Y9A0yI/SC8sE3MvOFvXVfpfHZMLVzGXT1ZDAvOIL+VxKn
gZDeezqyVTmDBINkst+Rv8bM19ev1VR+UvV16HWVbcfJfwWrFxxiAf7dCDgt1f994IzXiDium1H3
EsUTgXpG8GCtPR9Fi4oT+guy6zh0ahc4rXlKaGfCkr0EXxcHNlNb/sknSOajIz5progO5VAYB6YV
b1MNckdADj0GxjStnZgfy4jdeQNO7l5X3MHtCW1yclLOT2ll7sEZH7qElPhIMsyuB/nghn59RvuB
LdqdndKGuop14FxaC+7TpKsUimtAFfv8yQcWO4Vs0btK4klwtrLusQ9CTIvNa13P2dnqq2eKf8KS
ianAHllRRiIz4K1FlbFiVnB0k948ZJmCaNSTWLDm5gCeynhM/jqR33Eq2klrnrlxQdTM45WtxB63
lBDOmyiIekWxulgpNsxuVlf6eiUn7d+0sleG7l9UPzjnmMZfrUgzzdPdnfHgZbIgEDsAk2maL4wR
LRHW+I9v9faxUx0TTtoVZt+VtEPZ35knPIbg1ZH3KllNVdd8xBiOMeKfXdse/5g9H8IZ4Qww5J8x
tIbHMOLkCgtox5a3UnbYnbg5EpJt1/zwJGkHi4lyau2SmNxkUEevM/C+qATKILDEEF+wCXeW87Nd
cFXn41XKzN3DxFWoeRzsCNQSla76AWsIMi636Q+qZ7u9abQbcttrCW1i5fcQAJoh2OY9VBXyj6c4
xBpd92H9WBhZTOJ53hBI5BI9pNHWAopnLaw/TWRcN5y0OAXiAoQKWkX9uZn6Z8simVfHCzc6ZMuT
Q3io3W7X4T6lXtd5I0+KbdtOir32gycdB7SzkwYvfRvf0cwtQEN8cTh/F1VInWv+3Q6zZnqeH9uO
Bb7JursXpUTI3IXzEoe/UhvpY6DLrZCA0nQqj0w/66ei59A5dxVJGix9pvuSjsP3lKzDrTqp02jo
nV9o+4XY0YrCADgyoYkl2QyYVbE+IcayQsuV2Qi9ZZxDqqot4YTbFU5wpfxzG9dvIiOzXs4hRT1O
BLWbuAHjyWzFEYdcgm1fdMDbBMsSYG+LaJc1Ptqgj7+pSn0UL+49iC0m9QvoSdqNeGB8m46RCQzi
KmIIwPCVWMAK+Gc7hVTCRp85Fj6OusVmpD5mHSYRX9b5Oupp/9MNOctxmrY+lu42nILd5E7PA6mk
J4j4u8pJ/qUtNdjcbteFJ25q6EnspCPdbgxOH1ONPaWN3Fvr02XGXtHgDHgYe7XJjPbDzy3OX4vb
rxE8fPJzxv8xbZPvGfPN0QEKukrvYCVcIoN/432E9MExbDbJNqXVYZmvo+5AplAMp4ltN4x0n2sI
Z+ZbXb3xRz/U5yQ+p+Mx7vZZzwz4TgjaIH0ifyQtnhODIG5MSNRL8Uo+czxA4fXABPr9go8gOxYf
l8V/3NTjfpLnpnDWAru6va57elYx7a3c/jRUT01zo02AizsONyRd4orlvHeLf4n8nbAFN1+Z/dcD
FP/oy4eH6uY94jMj64PUxn4MuC3lWosa0z4SXaKVKcYVv85RQ5DMpj3xRoVBnmm79QRsOPQvMw3Y
qP/h01xdaGr0dpNH7GGLd8iXe2IR0Qhybs9qQH8eUo6LsX16BPCVZ6thPFCWPJsveP8QNmFIdGTz
0XT9h3LHMKJdD8amdri2remgsQJk9k34/zg6ryVXkS2IfhERePOKR0K+/YuiW30aD8KDvn6WJm6c
iXNn2kgIqnbtnbkSxdyRYKHR5NEn4bG6FBL/n9FeREC2nMSP4jioFwvHMngKpAe01MiqOMvvT352
yDW2ThB0xLDdQq1FvXzASrJu87DAZcpMliBLPUb8dN81l4likaytxhl/cP1e6n/0SrrGp1dS2fNP
wmmWIDr2bwR34AfaYHlVfc5HrIE6m/8jhNAlDhsRxTeR9ZD03gAiV78IQlZ78KBYGB3DxpCeFBee
aQDXPlkuwsIub9cYrq7Ef8JnQg2melCI+FzoJ1RR0nuvGyYvruhOHtvtBxzs9C19U4J0D0jaZQMV
D+mb8UU6UhJZkzv65Nju0r2wekRTtsOGwNycVyNi5bFZIh8bnV2U9NivLB4g3uOCOl0vk+Gm3/SX
eBT55jdgDH/pm3oxdvg+1AO+qKGiPe7y1elbhQ2ZdPa/h9OiRkN29sVzLd7wOoOI6v7Wj+xFeapZ
/SwqgFL46R8FWHNDBtTesAfv5EMVSxsrdR5s3655yWIuh/aFyHw9wrnDztJRIWzQfsr3XWldUFnY
6weNR1IU+t67Atbwuh1MiRstAC6blr3zuriSNeoVp3rFlYfflsJhfH5BpiCvYqrlKgvyNXAKWO3A
Gs4nOBjWl4gsvv2wKjAWNjOY1RnewKvM7qJTsNmnlB0XXXIS1mactJvkChcZ/3MJ0uIIh+GXWKHz
OP2N5cmavIUkn79VIuWBLRvAiTs60O84HydkZ9TOOByF9CjJ+2u1H3zuxPMaEBt2mDcMSGxuRv9x
uX/AMbzuZsckUzuPlg80taEayMHwSaNec0dbtP+0iHmWY752fhrwt40USUfuTl8hwnt0Eve39Wab
b4/vLsaiI1AHFyK8Y7mmMzuTCwfDL4jeiQUfJVcAR/oThYxT7tLg6hUuRkIHshbBgvDjPCHWXqTL
80z6Q+y1jWJnMzoKMcTP11Lufkl89NpwwmZ4lI76Xt1XP0Q74ESPVjIhPKKs/HVz/RI3csClt1en
sjum0XL0EChdHdLnFg6bGGYd8Nsf4sm44C4RDaffSL8Ib3fVO6nK5ln6/FOO4AfehSwojVgCVkGm
Ee/s5WnAO15TP381z8qRqjpxxXfBHbe4ObdX3iqtvC2RDZ8a3/+68vbMmsPPsR2O1w4pwmdTfjTy
qyZtF2FB2xs/kpAPiz7yuHuGt8btQT/kmxk7x9bKyK9A744sHkQwRQkbh1M/v6ws9v1BwJMrASfh
0otwOdEs5ujas/sGCH5Lb3lCYuADNGMgnZgniFr21PNfkPv3zNF7UnVW3MrDYZh2yYAGM5ShpuV0
R9N/de/PTepKxREKsYXAvT5LM309l5EoA+GxJx/XYzBCnHWcvq2u4BqR9svU8VBgQIysT3ELmwsY
DqNS1CcrUEKfsXgE3C7QnG7XeOqOYStKqj6s/40/3b/xpXnHnM0FRVbSw9icQt1DO/xX/fUbveJ+
wNmMdFPyJgauRzWsdyTGYCBeJ9AyHnLXXtslGYGg0JJeVPzGaoAl2ohYNiVvIdMsC6g5my1OEJMW
NZY32wqp0LUXHKrmDykSyw67PF8jKPt62dwNT+XoB1pRDWgs8OF1VDIHTQPSxl0UGIUL2UrLf8Xm
Y5bPK6L1vZF+5HTo5UAIHu0eEZmSbejC3MEitCBA0P9qFVY1jh0Sl9QGwvEpy54JfQYkoBHoq38P
5p+cErz1sBKWREy46ZfxDxkF9EHIn/mzA4ZTknBeX8KcNNucq5r5SGyG/sFx7JBCKwLs5cZ0oaH2
2C27XBogVwDP0Ctx/TXAq5lDGP0pzBTZnxSeXARopBwNutNqb0+q0EiyKH6CmRZreO1eliUqZHsc
0SoFFQ54maymo7Q4E6sZOy6SARSh7BREkKRAC3CsQtlLPMZiz7E2mGaJYd4ejHirBnw8RnmeubAm
iyJAK5cmYola0TiX1Xtj/YwESycJnrPvpf7LnhxAEYWphpldJi7ta+yicQzuD5izTvt5N0Fg+RJp
LxI01qiUg8V0Cdda7vQI5y2OQ51Qg/yz0nYryXyDcjHZ3lW7Fz6TAtAf2Ekbga8weSq9GH0j1qE0
HPptf4XXxQz/zDg/LbzkHpnmifJufU/4rMGs2aRrGpTOpHe4DVRtmncA7VK2WuaTkZm/qO/5iIb+
nJo0u2GCvrS/hQkpxOG5uS5xum2RwArIP9mzKY7RPQt8G8R1bzTgawMexzme2xM9teu2xF7minio
/7/cpBq1Pb7PIMUojj/ctIt7dOfMST6FOwViZmefKO0r+ShDmpr3SRqDC8L6vKcNxvlTb2weapxj
Ekg7wUWTJTjzcsSOnhnBmsdKdVmHiI/FQOrGVgFO4osmEXb+p/CFRPqKAXSUVAjOuKv2+bP9AofH
Q9U+T04/eJYQ8FwSr8vbEqgux7dus97ozKJGlGh1UbvLvVsNWwXGyugUt+mNKgVyzQIkgmwvdY9k
G20q38VZ7UcogEFhz+dJR8lhT6fuLfvkV4oxBeh8AaiDq/ShQ8d+fpMyO7k3c2pG7QcuiqrLSRnT
O+XrSGs4rO6sxxHri0OO8O9EMi08fQCviVtSzxgv1xZFio6cAMcTfQYeAXJ3NZ/igcbZGBR3OOwY
Nf2nNZd7mKmRn3d+y6bS+ZJ8Ks0PLTm0+h0HgoaUS6KuHuXNmCPLaAl6XeTx6peq9LX26Y9k1gTk
QbRlGrAz8vxyr+CEWQ0iL8y8UvlTozR0Ckll+1cRvSGGodN2pZCTZisUEGMxvkZ3izCpMqGIXUXr
zcqM/ClrpVuStK2HjfWUToxjlOsYaZMSD3RSSDKqXyA7pY5hTpvURLCtZUAVmEC7T5g7XbHNMraE
TXbTLWX+DVgXPQSSV/B0fULXVsJjuy7ckOm9YKFQyaIzKgTFoPhPhq5S4t/PGrm9tlyMVUBAq/Jq
UtGUPf2ou9oA8aAskFnhODb3h2VBGqIvgcCH/3hoX3NRftY4m0dD3eos192b5FCPQpr0hFP9xsN6
qyJpM3ncrr55wUnywtmcs22snRBrRVzMQHTJe4tEd6BpsGk1Fm9AqX6tV5oPoqkk7/TxaWXMoRs4
AnCSc1tPdMzYKwlgNcT6u/Qh6HvrYX2PFyTNqJY01Qrke/cuIc+JZKSp+MvLeGmPFlkEw8d4/V7W
Ly1QIQWsc3nLOUC70yrQiJfyfwloo+1F2PVbDmO26L+OrhjlezFiE2B0ByXxxnHV5z3alkf9bL9X
8T6e3dbFfu4ySXSU017cvmL2sCkRD59k1+32sy/bf2n01pOu/PwaiLP2q+mtvOsx6oL9Pcyi0V28
wcGqvE89DDH08D3O9Q5DBB+Jly/7GyKIbGVDB9rWL3cbcpk9uzBLbDC4/NS73XmblVeE5dWm1nde
Gw8ahs1Pc2T1bXgD0uGxm+y/pQ27tsdNmThMJ52rvfoPTwiGE17yNuZphISN6lDjQVH91sX0OyoO
C9X34+HQ02xWDspe1/s662lm72czHJVYs/acOHU5lsqL9jj00pGvGApkyqykGK3Iw9503uhydtf+
5JARgr264Ipj6QQQZK98TZsiWqivDVdcfU4dIhc5OTaRtYEK5TNXQx7sGpsm4iC7YTAWG+hTr5dV
OFSP7VULESf0c1BNMEHgYgRdtklrV2E9K89jLAU1H+bwrTibPLhY7n70403pbLSA8FGugFn5TGlU
NSSDWcj3yUEnULfwJMbAlT/3IYUKY3TSOBYH0am6xObdAxmPwRIGDNAt6qvpO6kcHJxOF6LG2kAA
4KPh8tsXIgYcY9e7V3+yj6pNKm7M4Wh5eya63Z1K617bYYFayLjKnLLvwmA11pJz/fU8ujY+DRX2
wORGEzRO6HV+4lltsZA9XiXol2JLf2LQt326nQvrrF3Tc52sL4V0Y8Cy69mg5dbsyE9YAmQNZNON
K15+kmk2V8sT892YHhpEvNlRpGSCPmNsMkiTSwiBxVxjUz30j/OI/5GpBZbOjrvG6HgWMqSA6+8j
3Vx5jetLZhxkUo4fpMXvkgoI4yu6uzbzV+1rXW7y9AuPXlRC1M7aiFSOnEEPihkcGBQ4vRHhWdNj
mGCyox+kP2ztjNgLp/wjCcogXw07U+Yk6OjY6ilh4yEoXvTBmTu3+S3znag9D/xse0L216Rf98d3
Cj5iLWscBhw9UboEZheS160A6/IxlFcvT+gkPQCCaUXX2oHVOLFHAhskhitlCSK+z8sIT39+d4pP
3hZOIC6nb7oWHLzp/djDDlSEd/2t/ll77CaZLbDQIhJkbRB25vOXwL4aQ9HWNsOmiPMzPxmWtUi/
q/es0u1HZ5TtmeA3e4zlj+eGStN7evYCIIFDur7O20XcPRvf/JyeiNpAWlH6uNnL/eGMsXqDNFsM
nrz6Ld9Fu+Y4gNj4aC7M6+udeWNA4advcpSfrdfH37Oz9na95G/mpYn5AfkbknV0XWzILdN+XHHO
fBvxxkpx+UbhhHtBMAgLYrnoX4oXUpXa/jCm31XURuPHFTeD81yxNKd8M4LrhVfBk8b7IF6AyfEH
uc3O7Gfx/U35E31liGtjmxxllhlyrLEudlok+tknO3R95ge+8BfzxrPtz+4rvSqHgDFbc/j8NvxY
n1g1R2CpxMNWs5XUnviRfovYW/6sDVoUflT7kp7nODsuf3fdFnbYE/OzspF980CX5Vv8kF1yhPZs
S/WbemPnDyCLO99YEjYrS7+dvbQ+MsMTVSCS2GDxJN7V5LHYU+aPt8ljLPhct72WlZ4l7AYXSaLi
N4LOweq5ZVm0+y3iCmd112jxaCyEz97O5z1AUcJZCpE7yw8VPmerdw5jbhF9X51Pwovs99L+nmhx
tW7hVAEpEZTFgNBhz9qqu9IpyaL6DUzFDm2SD0BGTr11dKZ0x+dMzrg6Y66vtIjbt27fSDQn4FtH
ZX1FswNnN9l11n6uEcYyo7h1/U8tf16Xd9plCRIKj6KX3nJG5wSXfmTU2wf+KSHGHoSxK0Gu62T6
k6wCzTxhgRFSPD8jaykzNW94VcM+rr+LY+sTl0TOBVRQchnkDb8+Q2d5Ug/aiVtaOym7+WP4k2/p
W3/L/1KeDRpFF6a+aC/xnT1O/Kv1xqPP6t5zhymb9Kz6g1MdqOM5fL6277nqmnuOfuW/YbcEKAxP
61aIhdhVzxhsjlZU+WOMPGn96D/kw+NEUTRTqBNIyCPe2I8dyrT83yKE6PZB5MJG21nBY1O+pXvQ
5CciBPx8n35fD+mZ5Nvd9cIT0ERpyCrAPf0mMB68lSZCHzuteDQcawfZJcg+Rx5tMV5daVO8yB+T
94kzlVNUePXrrbE3f5OdtFd2BMUcMB1oG2prOmzrrS++6P4ZnCbXIUiMEOxWYmzkdxCUHElZ0psf
jtKonjayy0164XSZOGL43bvWt3jhFAMALOKBe+dMgg8jujMGgj20RfosnpRjHVwPul9A5XAgl5BV
HLerC1/7t/+pCIIgv4h1iCU2dUwUNudmu4al130PnngxgntgNh5yDqgaxMzY4w/XHtRB9ich3j9w
fn9uAtiQv3srkL4TIPBZyHQic5W/OUrBm2wrLoV6kPa0k5N/sNoj4QSI7IAuPqUf+wxN9zlB+cMb
teGmDsUjyCPxmEWmP77TvslpCZ/oydF3qJjVUwewEBEqTTvF9BvNwxZO6Y6BlrMmywpBIeahO0+v
IFb6xuWAuIb4rOEyE1j7cLODHKpsuS1U+zdhU/6773Tf2qkvDOKBsNU/0yZ7WV7pkeRfJXVI+SOP
u8c+w93qPU9HIb7nwtZEjl4BskgBqICd/ilXBtzIs22V+iDOogHZ3LY5j9TGTp3skuP0b3jLt3SG
p8C88WLGLqTr2sf9ZaQQ0IGFvltf8ocRsPbdF0xano5rzW7Ix7LHxi1fcdKkr5wekO588hHq5+lT
PHFJDMVVXkg/Kv6kS0fQlmK32xXKCEm05Cb8q36p9IRj1b6s8rPRPMBq5I0QskDTryeB56LhNhQ3
jRVa0oE6wlhf6Izzz7vEgUn/Tim2W+U5XCRl0L8jEsBMez8ADASvQtsJABq/PDsv1z3/hVFELYIa
uCjSR7pJBBcrgiJGKXoS61C1p1k95yPdWdXrjZDXwqmzJikChzsQZVqxCHTCLge9D/SkejZXy9BK
o6HFX3aclhcaU/DoG9egq4jlj+7ZwC5SbEU9GEQvl8I2Yiuiy4wSgkh6jqYTU8o+Jhtvcu60MABd
ZRFcIdChDx2pmM+YTmi3kOUZvWE4QRJQCAE5FiMNqAccuLAdgwWpkI4nVOAUC5eH5Ci/GAPmvzTy
YD0wv5rpX3X9B1XMhXsACGJfYnVyRD7vZMc+Svl+R7IFE37fAFW1GJgCsnPbBKx/4/TGQUF6Xb5q
FGP9HeaYdCcjrDf/CmIIqBaLuPe7LTeodC6Z8oE7R0GEJd2VzsI3Z9UlHLZPIRMHANI/vC6cwiwA
dkgSlZ3FGeJUeB7FSTrj2F04lM705x3qnbsStDCllofmDSLN2uY3MejozTVeDH5sqqQ7NAYE3eKb
poZdXfEisf4pAblC/88mOm9x3j+/77ZpvweUDxyJ9vvL5e+bM5C/cW6Wcws+m4gCHmw7T3Ae8k9L
mTACtadBlVmgChYzNQLn/v/ZpfK/2eYdstptorI9bc9ZHnvGDpyWR/wmKUjMNPnsbbSb7zhwyJze
jlzkU+prHo+dnXkwAKIvwQO+fsKzuE0vfNTbZ27rJ7dVAD/dkwI56pl+JIHhpGjd/NQl/4H6TY1K
N3W7dyQ0WDV8Umzt7Itn+GBd6GBGI7zF4z0U8KxDkLKFfQmTJ9Q4rk1O4yTROz3Wk2irh+ezzFib
1V3bKN71fTxSHhysE7sD03P2mDEqQ2lHI4rdFEZQwnTFeXBU2DBLeKWuST6n/bSTAU00wfrwi4/7
17DPz3JoHq7sESwTA7f2HgsYhWtcv2WRdFo4vcg21BpqzvFWRDK9Dt0n8PUIi6L07v8q6i1qOWCG
W6ASQRZhVn9DYKTTkRHZsTquQOvw+ATzZ/1Tbq/xfQtu5dw/9y6OnvhOXXiOzrDVPD16FifWd+pn
gRlp+yLg5mNqAMOGD+DxzsReaVyiFUYmCeH0o5yrne6S7MZPwdO5U5iF0xH+AQBmHvEgG2dSW13i
NI/6EWiAByjWtwbM52YEytVho/eXMPmHUDf1pZDh8ie+dAojGKCbgnYFZjJ+guUcrhy8dfvWOPpm
CJUdr2aHMvLUHYdDc8ovCKEOBZ/VqQ26A9YIjOzvzQ42LTTL1G83z18zC6HJLmJXNKB9iqPDust9
Jr29I38zzdt2DxfegfqJ2kvCijXbUFPVz+GH6AJeD53TS0NCVqh+EmzPTeywuCO4o+eNFtEhGgNG
F7o49gv7zm/TXayrDSmxejzexl/9o4mVU/ORROke4Bu+bIz5dNejhYOD+cvPMiNeS80da0bXECB3
yIMZc0hxZtmVOYJ/0EjUb+V3/dZ/oLovc75AcwqGI0JE1EcI5mrHpg2dCj2YI/0T4xRS8AdwQEoj
IsfcPqYR/vibindqmtKVnx3Acl97owBD1J63zE/w44HG4pn6ICf6j2EZAz1stVR3HHNweCLFMjTW
1qi8O/QEYFrqN2aVa4ln0WH3JtWGQ9VInZ1/6T/tkbSMY8PxoY/L7/xbPiRx9gop6SGHcJpSHTud
p/xZ9CAS36Qb9C361uoUMiQ1lxWBznVzW1mvEBgsvh5zuEYDfku/1dvypx84fE0sWoB4ngsnZ14I
q7TMv9e/2k0PNUZW5oe28gXhuJAdGpJIP3sAlShdEaoaJ/18lQkNUNA7HZgWd69QOrbWJwOleWvN
yLkC0J6yr99aRE72gwYkgJyPiY7ZKd2KpU9lLv1VVzvddq/zD6QFOaSZz6c0/NGI5Gok1EfFcToD
QBwPQsAIUmxDYhGorDiZbq+qqw+usV8/uYMsl/l7lARUfp2tzO7wV3URDR6X+cyOW/9Tjx7BwKSG
MUm+WUN4dXQ9uj+m127iYUZ1jZ0SVLF6MUkHtSsulkYvYvKKl/El+21j8SYfsDL93MPRZ3J8kvif
5uE73E3OTdtfY1wth4XFov/ELrqcoRlGS5jtiLlhRUiCLlz4N7kvIAm1wezxUCnbaQt/lfkNK8oQ
Xo/mUeU07RYbSC4hv2Dfsl36xIKyKjDG6W05QmdneB2CV5kr/4R9cufzObIcsVgH+vFxVvYrrrLz
86PhF70/qK7RFSh7i0KZUNurI/30QesAMYlk+mCap920D9R5F4RmPEG40HmAkY9c5BsNyB0pV6du
ixscdXKeHQZSYVxwZK4h2ox+SpdYTW5eW/ZqH8EYO5TuUhr+ysf7O/tCFgijL6GKZx/ug1qcdDsd
FgQj4LaAD5fJ8rWm5bYd638Ivw2O6pxMJ5n9lXnFsq0WUp4QDtEVEY7Im1tOKnANNuXLFJM/Q7Lz
qdiM3494ijBjvgtnkXikE7GKDZZwlaxk3PpOqopcv9XSwySRIhEtPW41c1vmq2YvL2JdkfxNtFJf
4WuQC4TAIpqZeroGGho85SbIb2jln1D/Y3tHh1yb1n279uBilEeLh7zIaOClAERxsZP1wX37yGkJ
PeRVdsRFa+NekxIvS8N7bwl7Y0KqBW6GGWje3bf6oDF/aq7IKDRG7sCBPFP+rXP016MhQjtNGPtN
V57Nu0DwWw9F8KEt5L6vykZvlk3VdYNv1dPWSNPF1h4EuKSGOMVNz1RIz9RiP4A9x/UqyBxaAdMp
KqG4mAzpiECKZ5a4LOpPI4K5ucO1M5ay3ZuYrqYCimej45EiibrCRbLXTfGZZBBMK+IsOKnITP2a
MIT053aj3U4AgEZJUngIdARmh+Tr7ZHqRVndlGQPc2MBXQfJ84ICK3qoxKcBSFg8zBkR856Xh7oG
BSeHK0fsUSDMnhjOgkPbo6oC+C9BZpzhMDt6ggAPeeaYV7zrq9dQ3VbXzstYeSsq/vZT1guHNBN7
abyuJNxr5bBmQzwx6RHA7xh7vCezRAdZtHKUzHy7SdYSlDqArW3V+spELjgGd3UlgodN+EeQ1I0K
j03SwC0tp7RNXEO4WPPsa03NHMX0tA7NnFZ5ggLjmY+VrN8rF69+uWaIeZIslNcH7uwy6u5iJIrp
hkcIiEouAfFiN0WXEIKklrd/6WYYzRMembP1KM7DmJyRLVL7E5/kF4Pul9g2OibeBYzNHlRTWRR+
e90quH/Runr8lTtmTpZ9P6LDfAc8OhsxsxsX/grV+BTemXOR7Cdb2NIs/GmKTLiGTLjaI67rR4yB
ludkRYch0IA3syJSBDMsCD/uJH8UMt8ivnJM7wENUt6tC6jH7zijzaFR1Nvt4M+gRQ2x9zUpVqy/
TnnAXHKgW8QVu/zTErMxIB1qXpoSGw/1x3zdWuDrtTs5AktC9eBKiJeAJJaIdyXhQf8zcEB6oWkv
QxgNG3UVwswwovZOdwtV6VLL2/aZ5jGHvThu7okRzW0WiQORw7D1H2ZUdap/LQ/dKm3zQY/bywa9
gJcPBUIUrKPjA6wpXg+onWn3qpXglVqUfq7cC/6EU1khT6TjT9mveFTom3TVrjLnHZtt2gQP9fIo
mH9p72upb3UMwolfo7BXQjKPwGbN4TD24WNiwM1JGilsH6avvelXiRy25DslbQFSaopSJoHCInj6
xAQU/2RDsw2YlbUU8apbu+1O/jJJySHmkWz71UnItxla7zkCXSYsfG1kKinzfTqDB3pLDCE2loV9
p0Jsl37PMB1Gs3plyIHIkVuAk2odGnMWNus1uCoIS/LzSARQlpbBXvfRSV3Ls9Fax3LFFNKSi+rI
i7XJy19ThuDcTrupu8e5TmSwJBxWt1DFTTWWm1Ze/NzkEJxFMsBVLpGseFoyeAN5vMadhCP0WSb+
mI4G1KIweTQ4W95XvzYMVD5lcMdQzoULBFD1k5GGvCcMBuuM9pmy5moIH5lP0Owz4sdFSa7K74g8
xya8a/dQVAhpJ9FPSQVic5RAXW4Eijp13wZa9FRBIAck82UaqXH2j7nbI1zYaRNndnY11IQ/l5az
GKuoDWoqaB8EYiRb1v0t/3WrW/K2wNnsK0nzyjPbQ9HXroQprhy90bIZJ+Ne7plUfqisbn3JQOU5
ouRO17IBeA6QJp7MAruDatN80aYD7v7TjO99lqwX/fBeJsKeY3Wf9C8lFdE6IPWz1FfhNLuTJWA7
T+McNK3Fn+ntwX7fY3xE26euF02hM4ba1QCdQGy7o1eGv2CQ6wwETcL+utRBczd8403ysoWTYdZE
BbUWTk4UI2aYfTTgpPWww2aMJPKfLNIuHB57Xb8e0PEUp6qezprUXkbed5a021pdXjJ/SZFCErOW
qhRHQBBiQVYII83juRw5aaXcrHuByBk6g2QYcfUDuXoFc+s4+B+mYM2qUOut8N4qEb3hRxdV8jXS
6MMZq8iyxaUXufSium2NJE7KIhZcGU/v4U835qBlgKIRM3rnT6F/1RBxFeVyPbdIhWuJ832ibPEE
tj3Cq+R6Qd6S5d2LmHYvVlTvRlj0kyRi2plf59CtQfzXsuCBZYp70G1rx/GQBHQSOIHoCDHwRlX2
ZmYISu2nhmcoFgoTkN/FR2vY+Sp6JiIpQN1urbTuMBNWdDPgxaryFFogNOETLUfm0HAvnspULH73
64D2lM0KzDpR3QKhEvPjjsBrEvj1DKYTBrNCEcrW4E/9sklVyKlmwIbcVQer01zu2Yf2CK7GJckR
2hMMDlWkyupIQLzevD86/e0vQYmtIiVVAr17AG4DmTigkyI9vYfckg9lMCDGywMxpZM5PJ+7IkDt
dUVvV6NSIj6nII6Z9ahkPZIUrxsHXxLq4CQcrW5166Cqhx3HqrsybeuOfjYIUSymfsVeulqqJ+WD
13CpICytV8nVG/rxh2GjwJ/nGVClrfB6bDsDkx8hFjToTUjn1k6/DKoGZEfxcZ+cRzeu4GR5XtZ0
m1RYmXEsmNIUHeQSXbqhwop9DweSlclOQ+5Tg30sQ7lMEYkaAclnQc6ssEA9ODAhX9p/sg4usKNu
SbDXY/CTI+FuhJV2xTxdg4Lc3xfDw8YXiaXCXjNvwY1zQxTR1ZiiCzqg+uq3XRF0d99CsoJBhtnc
BN4f7HIxPu9bZoyPoHYQfdcBUkaAm6DWMyJv1Rh+yxYeWaQtZWQBOS+oqdNec65o9QWyVs6QmpzB
qAmms/xeImRrIl0zD7tFCtLtYA6BkOuUFqgW1ZxE3jMOZ59n5yAA677P+yYhdJleyINR1mid5OZx
agqEZdo/JV2jehoPaWiKa7whILzNT43SH8ht7DTCkhd/Raizqk3YTkXEKLW9EmDDmX5UgvpREIPR
hJQcqRYOaRLJRR3duY3ysNfLUCtqvqtB9Sa4i9bx5NCyzHPfyIh67y7yPY2MKWyZf5bqu2HMr2Yz
vZhGfpGBnGhmtxlH3+CW4/nzB6yq1BQWj9nCiXXu8yAh7bkq//SmDXvIrNpj/yymez1IacAt95da
sV7ywXpN9ds1JeVc45AvK3shTHBdimQ2dIOM/FM+Cc+zzbitfIDbQYvuBQwYmURWUPDmqku+EXv5
9HQDT5ZlK7p1VnGgaHPLDM9+ZPOpHDU47+DePuVnlDP2ra5BzIvxvVqMcEL+ZHBqFQHFabnpqmP2
MgH+TXjRLSHy0+NVtgci+6osC9JFCR4piXkzhEzREy3s0ZniDeWb1PSbu1Ooj21rJrFUAWGmTmsT
KR4FmlEL8Ji2oyoLrYgBjQgUxvgM78wPrnkXVipiEYZYM0GLvJpomFevwguB9sertZUbWwO7nbHV
Vn55mgYDpDNVMUlPncoGrMF3fXYAqLmyg6lWQc8fi0d+4A9gmyDjT3UXfPJUDR4eV7/ml7ZNQgOW
073xRTE/ZMRNIVWE7eblshgsLLNGtrL88HMNWFGzzHD5md36Myl3GnVjroSzekWMAiEYM5Qm71r2
rzxTA+lNs5JNDp7uGhq1EXZpEyYq03nN8mWVMiVfgsq956D2a81eF4G04C6QUh1KXB4u/RQ23K/y
mHKv4kzlqa0kjrv0QsisXLudRLSjCkxtQUH2gJdAKESQKuVBT4kJkOW9Xlb8geTWW3GRHcYS9NLw
N0t3jLp2p05HDYQ31jHWBG/CUVVB0K3VisA0wa1AoA3j4HZD4aYyYkAUcOsKP9V06w2JfPRRsPcT
fMr0gNg5go/w+PjoN3V1e8UKjFMWWJ/f0NY3dKoOefCTBxbZbg0UIQ3Lag2xAQGQp+v7bFOiIMxo
C6VWCiCMYO1sDc1KDpXSCkk7cgn4PhdqA8vgzdJRpVWPDRPhF7WqT9e5PoJ53WMV2nnOXIg+mfX5
43vojVgu2l1usHfmu3rzfFnDzEGbuXfLvSagPSeeaqGOJwWarsKq/rNAXmZzxaNHb622AosVuAP4
bTHCHCNx7jaPq07zmATeTIE+XoSaRfHSY7nsPLWtOZWBxiJ1oYumYNmZJvHcT3sXDOhWsAL9/SGS
ZvKeSkgNG+CFmhFCVolw0jKcuEd/09xE9WuVtqdJ4K0lNN3wX7zP6xr1ClpdDjSFhtA2ZwyAI3Xh
92pSgEEFdF8o+GpLP9zkFOEa8Zo9whEx+LJwEHeqLSwV5zHsslKJiZskNGByrq+Q9jNi32iPkagi
HdZTdyuE2ID6mZVEIfvMJVTBl6t/S4ZZcJIx/QpBHeOKTnMh+o+xM+uNHD2z9F8x6rro4b4M2n2h
CJJBMjaF1tQNIWUque/rx18/T7jdA7u7MRjAQpVTS0UqyI/vcs5z2ronL00L2+YChBJ195JVfnZW
gHc+GD+RDaNjS3MSPPN2p5nQC1YT5RkLd4UKmQ/VFD4BSnN5mibFj5N3CIJ7rTlF6bGQ18ApprDu
D4uG7nggEG2xj6DPwGKSv/g5K0AXLBJwJ6a98wcUYGTCRsOS0x7DtMyiqTejQuqOo+oc650YAOxI
BMtofqMtQU2QR0xvVWtKCDUxYsSKwr/SvpqevaLK9HXtg1i2gkYuwkwfwy7hr+mP36n0mj9Cwexx
lJ2s3jltwgcL9IhUc1jOMDdCFY+tilWHqGzDCi2KOdGaUW2XR5UFwohWj55VKQiWM61jss/H+Wyp
/Vk31IjI4BISIgocwzYCVRkA8DGxHpfDjIwUjGXx1kRdpE5EYMyPgL7OZJsE+l1NvBP48i7Gfj+N
KFRU5tW6pyfDSWxsRR/J2M5BwQJ0Hg5Kzyxx2dwp7SEHpG4VMchq6kvPYSDGu1id1YjCr4ljf6Ez
1CYfLQ+qZUDsjHyn5Vh0HPz5m5gbH+pKWf1UWOVyL/fsm77vdtHh2GrOMS/n0ygl5zTUeciOVntQ
VvRVy28ZPdXylXndUoTyXITLlIZpjFbYt2/xyBszb1E15JEtb6G1B/ZpNSHnDtEMyFi7SvZbGoOM
ILQ+9TGFeWJqPBPohnYfPR1I2POalQqnMDld7S4/8CLl4seYtCAkadUIRtGKhjPWeVAhvnHkyg87
LJOHjnncIrubYftTdecsoNjbzfqMxDRII8ynq802DSlYGQwcoH0SJvMYjRgGplI/tbp5runTGewP
8dnkN0L/n4DtG8+QBPinfp4X8ywc+TzzfjNACBczBIXVvXHGmsal2SDgraR3YMjih0xrIPVDSHaO
L7cHHN74Cqd+OmpycSoc+ne4lkqwwfAoUydokwSmkOWVLN4kGzmEznWhBFZQnsTyyyA0S53JDp2r
26I5147rWz7EVXIwAEg10nuZGJ4GOPajfH8cFEqinv51lX3NRGCAcwstd/JAuCuAw5xegiPh3EQp
23tG3iQK7KtIyJ8aLvuMi1SZcAkM4f0qrBinDHPvMVj0jKd+bzwpVnVSfaxnCwHAgIMHqfLgVXtD
+3qnitkI7UbCOEvzmI8/GL6PRGiDAvwsSUrCBYuRFAMt+3X9BHTN023ZY3ADQ3ut7ubAB5Xpzq7M
EdS5yuhPvTd78Udm79SBYTxZQ3ioPyXnVCH/JgaLZT/OicWiFYDHe9d9ptXBweFF2UVCAwqfiqoq
10LSHKN6UJgMYEwf0EgzsWsbTJX3TR6a6flmfZoSYRFModFmzpZvNeLQ8xjY6jysgBhPxmfXjZHT
SNGGO6iFQ5dH5SHX7bBu+Q913syDQ7GvhMGfTWrSX0uZujMHyuJg5AejVuzB1l+UEu9TR4cyVte4
EFctBcuTmNclFVcgNNfES79zTBOV9cEMaNKPLZIEjQqhFOCYVuf4u0SxV9yy2nzsLJaakCprJnKC
wUw8IKHWQ0WnyVbaQEUu/iXfDvoGyLvWwsJ4wVkfweTJtowunwQqVDVJ8ZZjoMGtm2x6kM7Gjijo
VzXDpEzKlbNnWhY28hKy7jJr0ml76+5detimH9KvbQPWSQAx4R8T7Y5DJAYg/yX3Xjp0woTNDdbm
5m6jT96aaPR1JIRQBg1W78c9Y9ZU9R0Wxc19Jv+YrziZKstP+FAsA5OQwS4VFEoqKPz4avJw7XNX
VOeJ2KKcbKiVMXOusPElZ0ewdY91txlW13JqF+wKsqpzo34tvT8XxaPcQPVJVtwn5Sts8lcyetp6
X0nPvXhkbT9C3mMV9gWWe+Gh42DwkVmpqW+DoZ87rb7oZChXtnrRmfbEafsgJHFJRH1Rivjs7AFI
+gyARdED2UXUqu7KBQVJOR2NrD3ShNTUoFgQBvEzXrZorBpUy8RDNPqRtmvLBfeR8s4GifJ+0g6l
VCA0mFyQvPuy3M6VJJ+bWD6Pw0zOCL8APBV9NNVJlLWbr2qYW4tQn0TQa+eqs11oKFFP6ETT8pKY
lV0NlYD4REbT28EoBRufEek8MzCgAITO4fKWYaHfysybWoftmDzeY5txF8vf7BDqVXuoUu1AmvjB
eIW1SLYy6A9bQ81/ucMD8wkLIs/vJE+hu4D6hbM/V7kvKAsTykL2kxqF/iSYlPlzEsCoCQwqYHWQ
T7qjnVLVOFmZelq05aQ09R6gzk5bfRZlWovgw9YPSPC5DPDa7xaq+9Q+zosDVgpBl9odFSmO0vaF
aO4uQ2HRFQeN868iBaiZXDVrEZmbkI8WliSFt7B1S8yDOZMmOqCMQjxiXJc3pug5IgZwzdbYBHKN
FIXRLfZRpwwVnuaCp7ldpsHGoINivB5QC7GOND1q8bSa3N6kU2cDI9LI0b+2adhpVk400bkhtFki
eSU/14JbSMcLt1lHe0mOS5ZEM9ZB63mSyOg+1KzG4+TVBGK2ZjCsvrbtXdUOcbf5CqkLqN/9RGXU
bB1Her41Rs2tsrxzIG8z1pE/kwFBOaNuBkI62ZgVNuDcXl2D0zYuIPQjj0eeNPV0r6+Q17xew15n
oSRg/VWuVqhhbZOnV3vRd+uCgVWA5UNszii0NnG65tVjW4K1rORHi260kdpHzbaupT/nfmEghlC8
gRix3sdnYwAXqGiHNG/m3pxoYA17PegpZTvtmjoyF+EUdI6rwfNpel3nOKwwVTP4brjcWlQoAPuy
cb7obwq/7fKj5xUAkiJUNbvhLh+w1dk0WQ25dVQnKGZehbpy1FQGvwPeIS9vBBjSOlgxX2ddQO44
A5Lv2nqSrBnrg2iNfVljg0Gxa79lHNWS4rirgrp8HLA/yZ7CIDa/b58VPbKo/tJhu5d8pE4TC7EW
J0IeT4bDu83dpGUn9hnjcATVd9yU++hvoeBsqBZrKY1yrNplO7jzPamYbxm67SBZ6KxU+JbjDux8
r5SXwpLPaV+gR5hOQCcIKCGFbg1y5uileZ6S44x4GLc5yN/1WyL7oWHYyNLulGXwRG36RT04CCQQ
ePpEhYyaag0b1sKwukcYPxU9tRUDqqE4mIS9ZwZtzYMyilOyZad1wDKBzN+ar7rIL+sPuBuQHcKK
pMUe6/CKowyZsmmR4oSmnEcTTJKsIfFq9GN7ofjnyc2H2oYLQK90oIHqWe8mdZChSmaZORzV7Sah
1q+JrBjkL2PUMQ5SfxlppCQzG66Yp0+QElcClMTNnIrSNmNV2S5khIIbgBpKoaXTumrquq9HPz2a
J5s+tWDjzmB7qq+LQdTHwxACaizdCR24+TIuyp706mlIuHWNINFxL2yssxHMIGi1WFUzNKiUktQW
t+GokFNPnmHTOnsQUzz9h4O8fkk19oH8Pa/To6Hj5HfNE1A2oDojC2w6NJyhSGJMi0kNKgeq7q0a
/KU37xgvDO1Ak+7geRv/zJAHVFeL7uoWTTmqei5WHSVQebJ4oAltRP2eHkABAqxAPIyK1SB1hJLN
YdPX6NEIc12aXMVoQlluAyI3kljdx3fInAbXAcFWiwItO+KBzBAF9hLZLJjy+bF05CbDUS+nrZ9m
gl5tppAfisIovPfbXd2Re9QeaJJ04NsxhWH+IUc8rAs23e1RHXbp3T85bTTTin1pLBz9MLO0Hvf+
lFydHzQaT3P7oq0hLLbUJFXVOFWk7Xbk85DnKBgzVAlTQ9JhkgUqhoPaCZfeWyy9KEwn0D2S4UbC
yU4FYsDdmpj6TdOQDNgt+C2Vnf58AwYMU+TNyMky/pG08wNDVzAKpLUww3Z3NfFvuAip9/JteyjI
wU7lD1k88STfjUUgkbZi30eUbz2kIcdvlVPn+ElnBFIdP2TmDQwEf9D0j2yMUoXXxJ/WiPpnQlzI
p7UZv+EEfB4SH4mwKL00Hna68JzHbcfq/kGqv+sF3wE0G0Q37evdNGFiZOcaTc/rnRFN3RliPrCf
Ur1nBNTRZ10kiJhWP2LPGAPLIaP5s6OkUXKAtmicxvGcFvJp7J6q7DWbg+TkxCtqHiybJ8HDXry3
3VP+JZEeoGdnzf4xE8B116SMZwheL7ItPQ0rz18uuCzS7vPOVZDEjv2YzJEKnFDxWBj1yYBEJuti
N0msdt3WwPOgX9HQkTAQTQv6Xk8mWURk1xLVR/1lnCvtjQp2l7TtZcMMIlvHmABhNUMcyIB1WqER
8zMgtOb3kgi7N1f0eEhe4L7sytR4YJcQTH3px4vldXhaZWdl01n4E5cBVsWe7hVBTcoLka+t4pJ0
uSdawEC1/yOenqFzlnl/oaXVZN6Juo/AbIZmh5dLPeT2gMUWsb0GqkDAYDbngtkHxlWclXNN2vC+
s38TzU0+1UBxby2RwvSEzE6v6/LzvH4UgE76FThgfCXgBAex8ohSCeyJVe4lnSyvlja1rgJNax54
LmR74EppzXMQQKK4xlCw9J+4JVcT5NoZr1HavWIZQhzVCnUvMVgg+tLy7GOW413pmApKnpS+TU5I
u7Tj31BNqU9s7iDq1AShRbiAk6PzElufSVDrnj0Y0CF39L+Oc1/KMEtCE/32pumAKlzzibyXO4oO
cINHYIGno7DUJvNEGjTxgnnM46nMj4Poj8Oqu7mJfaH5sXaEWnY5eAPFq8oBJVh8ilPU8ajZKmnw
DVY2RLX4DosCKmv2mnSxPsS4MG4fqtMarTQLrMYbpbk5NxsA1C/G06TqzRFWGoAIxLUXZ2oHXJnS
UTi8mJlUHsA7pUDuacAN2nS0+H68TcefKbksrUTQlITgTYqUCsHjb4vCMZX6AIH+bkgkoN1bEGdl
SMLuXFXBneVTR+IdoEWJtSGdpXCErVfRhJVtgKaiGuUo5mNkRiizGazXCEpxNCZVZMZmyAY/3Nye
NU3qMOTcyuuMbVarWgidejQJJ6xd9CC0BsO5Jtg2e9T69dZK1hOhVH6Sdxg15YOUPKUuT43Q5vmv
t5hSzNMkcsDiJZUCdRYfsHii6Y02rpqCg12+FyrT8zNVdCbeRNSiMae2ZneYMr1aDiIq+jQQXRok
TxtdRL/MYFV4N3BQNvdyEHSrWW7eKHUeFWmF0ouFM0MiCeQ/jZrFYyxWg9FePUVDunlQzKBRiZXB
I6ohsGsSI5QLkD9aF6Zu0Rpv/YtTvHJYQvxnoXZ0LGp9OT7IvMDuXbWldzHsCq5M01hOyC5+5Ov2
Xg7WW9Jsr/ZcvmzaGfaC9ItNbfvSb/plTuMzDCZGucaRcnmTfjbZMwM4qnGB1EH3kTZMD6ZrusT7
9UowWvahJxix9XueCXUve3N27VZigqvIsfpwdJbA4stHDkjtqqNYNYixNmqynREca6kvsVjMJM0D
quyRViGT9U1xL7IxWq00OuBO0bLxrRkiu2yeki67gSJo4xvtkoWPmVGJ5PxO5eS80LfGv8g3w3c7
xM+l3J8IJqD06VlCCZZQVjcBvFqDhrJJ+1wVksFXEeYY8zYH7ETLLiCjTC0HFHT8GtcM41Gy3/Jw
ZDebFxVF0lcnYCO8JsnTUjBMxQA7jDy/se4V8BJocyOTK7zgWknzIpDnAyDarz7zKoYF/XQtvmOw
nEz6XlZle07ZatmSnxNzWZPHLf1kUAmg6u6fI5EqYyCt4Nm124+NxD8dwf5oVy5sZuUFMupVc6ZL
ztovlqOOoNNeJpeaduPZuYdOSu/1m0Fyadx+qNJPaj/0d+RFA8XZYEcrePqsxxlPTVOo4At4taJm
hRqtWDUBsca1cdOV/LFe8otkluw+HlK+GOZawvWbswLWtYean7KBXTKrT7NCAZpVZ3KAMRa/952v
T6Rqb74wxK7Vy0fJ+sFcPotyM1zNFp9r5uHOv+txeXKkywMWgu5jzm3u4JEoHbSuZwv3GMvV4mQl
Bpmv15F4eWapOuuH4eHbQPYKugO+jr7D1Fh/WSvE9Diachc3uIlFSQoUzcZpy0nevv09rweXV50/
VhKP5ZYHNpMQYq8l4jhV65VnVe0ojwPP4vbJIDZ0dlWbLNtfurwQfo4HhX+gitTWq44bNr6Jqr2M
0nZKFt6xh3wEI3jgX9Agw6ePUR+aC+pkkcv7Lb0ovQjMSjsgxGZwlzlRGW1nMtswHzhOdJ2U6VQR
YWuk8VFdlTMJjDLDGRl7HAaPyas7nKkDuViUMaytp8C+ZwvmLBVFiOHRSMQ9M+epWVZPWsy9UMwn
MD/Q+OA11/EpscksaKZTLuJjU81Hu7QAbKNLRdi9GyT7KLdWNA6om7U+YM0VjonCxR9KpgMwmMcw
85nxDIX1YprmZWy5khmIls9N79uxzo54izI+um3jb5A/HNJWRvsE9KDKX1FZvdjt/Nzx4ATkSKUA
ysYqNF/6ld/HUTHbH5Kh8j3CVcW1QRsvmekaUoC3tai2A/X0HcvY75Qf94LadMHI9KAkKy4azbmN
MVHdNnNfiup3w0hJh8VpkmOPYDQwMjKyEhSG28Q/QxkrXIKnu1/PrdCjymGt31DeDLib6sCptcAp
q7AeRUhXqqHp6clzYhIR895JCwgyYkG6giPRPM5OeZy/tcE5ySAhhMCVZ7vJKHlrdu+uK19lFQqG
8KE1r/nC5fmtK8hd4x/LivKh+imVSUjVcLh7grYyDwlLDMnOCyuTI3P4WLubLpFUuzZXVfoBuTMy
N+0WGzz0Oe2qO4iCVTVsnDE+I8WbucmUuqj3NtUik5abVtAD6e/TGB9WQ3Rs0Hppp6DTjU0GRVgK
+krBCJMieVzIQGYe6SgYnRmSmtbjlgwsg39MAsn5CCx0VBVj3zGmmjdUm6Kvj7kYjmuxfScIIhXY
d/kdE4oOZaI+7iEniPm3UqsMKBHzrgsBOL/Mu6oSnv9Iabw8adKA5FicfoOc9PMFVhMLaYeHAWOY
fbmeZgU9nHKbxtGd5z5wGmYCe6lKnleneV5k69bxdD9USU/O407EUOATO8iWNyDk6DfNHUlFx0Wc
0cnn009lwsmDf7IaJ6ayDOGYvawoFXqF33F7tvpu3hVC/wEnPnuwU5STm+bgecHgIa86vm35qy/u
nHT2ygSACsrRIYEYhOZii7W9il+eCFXixdzKaVyzZwxeZoextKFJrgH30trsRdgD8DsQr/xU4F/9
CfWnUDhHsdp6ooeijQByAFpFiFQCE0rqfFkmh0Sz/AXeckH0Vo5idC8t8muVgYwiCK1LyjdZsV6t
dzNUK9B5HTZ5B/oLEJ3QgUcfxaoIEGhk5aXsVITNNJwPLNDxuZJFxCjx7qGfekpF0+84bEwe+NN6
SQiQGupTxczOdB4TfqGFchR2dlLNk7nlkSyhQS5HFhBbJOxH4k8jadYjGeDRdqtY+EMPZXuBMRDW
ip4/ZxpuTlvxRYkVdiMHqgcPvQW1yALsj2OrHdrxR9IQzSczDtwO9LUVj+8aZSA2wLF1k1xxJ3If
OQgMidncpO1lFhp9CZXkS9bfy/Yx3uCrFaiMxZkUqIOZ6odNLwI03JyHvBEKpWcFAYFwuRkn4O/1
0pOgmB4bRT1Jll/AIprULVSHOhwgayHLeW2AoRjVSk7jR/3dOTiuIDywOFe7yOqGSCvaiDoVojNl
Kzq6yeGoXifu4TxMsc9vBEOWMJGS1XrsautaQIDuvlM4CgQKmTk8ds3TEKnyxHOtdEQbuwCTAsSS
/xaIEyAf3HPU59EdEtWdWKhQtLRDgQi38WomASaGmsJTGIhtye0pW7Rb40g3gtWeZFO6rbXCB15j
KhHiex7xb5ayes4ZaGZDpKI+gVV9SFnNEol6k/Yaw87JPDdTzb4dAb013RqzfSxYqlGlKiasotSE
BTe5i6GCTPmdYkvNd0ZMo0MStpS5JJ0OlD5Zu0QdK0XhGKHaza7GQLe9L0fVMLO9eZH9bBuClnex
Sxgp6hgS4uIdkb/X1YRiUwUTeObG6gX5X7edVQOlgDMfVgWftioOc/zUW/Gtn9TbXerdA4R3MAya
65Nqju6yz8vQhpeUY8g1cNoPvlYu/uRw4QFpWCCe6/WzhktSjz/05GWFB6DGaZjhYmy7kXsf5lEY
L11UznZkiOUYC/s4IO83/IbrZkk+p9IIOJMWnKSFfOsNrzeVy4D4XNeCLFPPohjtw0pWcinn4VTY
Mmygz5ILDntQY4Rze1btwjfCTFberGy6LQxCRPGaFPGz2YonR3UeGz2/JuQxSwgdak5b4aaG4xrK
CBHeQtjRkWDLhD4uucQfFOQNDmPW+ZMYGHd4BjjtVRoQw0a4qkOy6XGc5KOJ/5xGtXcCpxOR9k2B
5ThHFCnn0V+z9gbLdT8yLlwLAhNZqaGKOCWJc1YeHZKsbHhxajshbRkuc1VeV3607YSlRXfUQnPR
QUmWYVyuEQ72A9blmi5Nk+ibIAZW5YF0nYP1GykhCkWq09ibkqjqSVhXxNEBj0IUXQHqhla4MI5J
8qrGs5sky+ugmTuDCaO5yi+5JBBGnaaBtDYrvymu2UrXNa0v483tWuOYYmKulPRooS4IQIW/3JNY
2c3Tpr5yPtMyzvIHbt00rnbxe3vehOaZ9qFUUbnXiP8CAC1DJV+4ijTLjs5hl2LR3Pe3rJUvilae
8yjctOUMmmDgFe71Y9/XmAkLuLk1KablL5TVvrUSYtOOsAsabmzNu8feJfIvsygu48YYtuUo9yhk
Eog9cfmibWSicdxJlfSKA6zG3vv+VFwae+P60CERoECULfCWZvi0t5GKr5yzmrNGwmyjnoxFayIC
inMLgSEL/S2gizuNrJGKJjlIZCgnAq4saw6Cjxl7zmZJEjFzGapK0h3cTEbRDpHTVA3PZicgenpS
tPREvhtSlDvTcd5scCwU/+9kksTqKe3tE6E+50yFfLakrsGFbweSvDzLXfq8vH5INR549i4CPqGN
C0Qx/Y96cB6qHCHWezXDL9QGn7ULgSE0jEgEfc0AqCn5E/naTZRjldmClXYScnhg76YH9SbLMnGi
WlDpHyp++jRlZPWWosfbPAOEjLGHYcVg+Bn5uZsKqBBWdpBv087U86M5bWhz7jk9jrs94S0gB1h1
GganT+ZUM4ZBY2B9ZmQ3tgUz7wS6Z8uuXpxTINNGiy2I3XDxVIzWQ2l91RMD2gljTSdHKLGiWi6g
cSWeIEvQDArGxnblSyNqzFsxw8+0MPbS0M4KR7a+r5CDpfOBfDgtBi6oHbZ+OBB55At58Y3nEm0d
q6pYUa4jcb+L/DKTSEGjQ3gj8Q00XcLiccbwPj45CWFrNNGLAfE2ZJXAVLsDWDdEUn2fUjxYhfQg
j9+sx3fzj+7eTLF0dSRCpxGE42PDrKlrl3ydnvhtcVBUbtKEpX5NbE9n2l4Ix8ciQmMNBZ/J1dh4
DnNAk1WyrLMssBhYmQc77g7cxnlhuUu/uo52NRiVy4wh5p8DzKslVXxkc4fVvnQa1BGDSbTxNc64
QHQGCm8TQ7yscsV9/bP0Xk2oYWdu5xXGUWxBG3QifTnCr0ahkKm2pyIPho543+N/14z3FH3YqxXD
/Vo65pt6bBNyX/d1l1wLJb90/LY1DCdlSwdTsbkYFp7N8HAk0AE/Z7isc0VSGwWh7moM/2sbRSES
X9TbQMjTvo6Mdf6x5l/aFKjjd8Ykdm0/HAo9x/kV5+9dceoWwYW9YwBX8sYVb3F6sZzfsihwEr3w
hkvPtoxOL/mRK5FqfMjKQqprv8NtsW+S6dh3ejSvVPxNEe5sdgMqjv9ivQkWOSCqWUl8Cpr+rHsi
ri/fp/PzZKMCZPCrMB+AjcbI94OAkgdWCSsBuPxlZSzhr5XttVgWDizY2WFO47nN/aYo/IZNZiqt
3io3HgJap1v2TnpFY9jWYElzxdtIxS6ZQDg3RSIxD+gK9SHxyAQ/tPwBezG5ZlPDbCFhrN6W/HzJ
5+3gVKCFwfF6LlLkAhxv1kPKSJyHA+lMDIuYxK83+w5+5BmWWa6VT268kYMVluUuyeKjqYKpyo7o
JmxcsTusP/pGp5s/2ml/Qe/FFTBxaEQlD9GEh6N9BvyPBB+HQXNAjD82EKhaWESj8Kw7UpNZCAmv
bJOGnmEkEcjMKgmt/9MRFlct9do+tXmRaRcRV+eO22vCIGGN0cijRCakLR7OcvWhG7/byjoQoY0j
4s9G4oLWBpjUpoaCn61/326HngU25vqeGFktmNmfOkkRdOI9kwUrnIftnfiJV6abCrtuChm9q96F
SN9Hhrhh0qTPzsjkuC2f5nq52SE3BZ6nsn5ZV0TF2s6Embz0KGAAg+mlb8IS2RLzVJrtBXcP5zwX
w6w/2jZgA5M9gBDeIqOUWfawD2hBYfDliz82hKP2mf9nSVYWRrz6Pqce94rn4FjUTDzYxYtj/Irv
IBTyR3iSHDUG3xrl7p8YZIrYblReFV6mbVr37ITWsdlr7D6Q+l7yLntMFzANUIGnXLplnXbC80Vm
1IX9wMkwXCkj9a+TsCgpeHsmF5GwGwOYY64AgznLT+YOterGEY16lUILeVx1tlmNLQB5J2PYzdLg
9rdUUzhuHIimxMhqKKnAYKeItoRG+6c8FHuESvZb6crJx7Q4LyDy0OwZ+EDZNyLbSh/ber0itb0A
BEQI+r027Rna0J9CKgkriym1e5PUwAKeycS1mBXHKUMcNnGX4pInXlcDo7hT1J+Sw3AR4CcMDH4Z
JO7c2Dlq5WMqUyqYWwD3S7TghPGSOoYr01od48v4u0vTA3whZeQaebRBPgn3z8KWyIaVUNJnHYso
pwx4dIdAHA/kmhz0Yt9uGxUZHpQCHjHzmhOEiszx0pF3diSLA3vgjD1QZYBdzWQbcCHUphnOjQFp
MNjK+cqY5wrWD/DktV/fX6tI8uhlHG0P9hTan/AhBieFryqLF8kf9yQzYgl3/RKf7ldAt3NWckZ1
ZB+AyFKN5DJ8MzNpOjrMernVX+M0foNrI45rNvo6aESwMtYiPAalG0Mr82kNHWju/dy5A0UHs3Rv
LXko7lg5JQv75xgoEFuON6C7/fjwZzwZfZ7o+LF5MBxiwjtZojM5sZ4GQDjL9pytv+UZ8GEM6PHX
ICvBn1Y2WI6NkmCvfXW7oK/FtcuLR6mYHtVWfwQhcMoGoKnst3skSpPpJVoWIAB5KICjzKvBXfyw
EGiY6FW4eZmzBiofEi78uD0X9FMTWnl0t/Nk861EyGQEKzYeGeouKgNUnZWrErqStbiR0SRzV/7x
l//17//2c/3fyXdzbUpU1/Vf6omk7Kweh7/9oTjKH39p/+PPg19/+8OSVcMxNf5n25pj2ZZh8/mf
n4jGkvuX/2k0vCHJQqTDTKx21ibusMI+BuCAV1rktjdWta/2X+VgnEsgAco+JXFk9d61EW9Ehiav
+p3a8YNuEBunxF5T8EyxCmRbbPDAFJgtzQqUyjVSrTacuzIcOynoByMwNmtvWT/vYQvUs6m0i8P2
uTPFYSKuVKimL9PSTgMGgE7xGszXKpMWR2b/7WFJocaqlyLI2jxsbCssdD3CK4P1gDGSUpwEYojS
m4y7BMZh7lmAj+hPOApqhgpJDtsrj5C0HJPUPAY20TXx/p40k8ozw54yaAWH870YYtMV0+atvm1k
/mIXO1k3jotWRLU4tMuHIGFPlkf8Q/lbaRZua2Hdd9yq7Y8itU/6k8y92jA20uzz3IBcYmXYzAhS
WRmWr0N+LIKeY6U98NgNnGw85L1CW8r9D3rOEAgVyidU4G5eAcmVoa4p6Fd4pUwKSYVYZfOEU2ba
Aol9cAcgkMnRQVLv+xgFwzQ8N+jSekKARjH7y7M5z1fhTOecnGNL87qmuKwna54Pi0iDzlBoVQKL
ti9dQfhx3/cnsx6jedOjlNyd6k3I81tZj2/tXTr9IiXNmcxI7VToFzwwHvq50XHVYvB0Gu6GLW+B
iIJ2ECkuRCBqaCyvJsE9PM0W9Vw45ckmVVm4AvkyUddYhmmBWPQw/Yf8/vfr/H/9y4U+/P3C/9m0
zLWSdPwv//ffL+13/TT239DGPtt/u3/r//3Sf/3Gfz9lP0mtb36P//Wr/uWb+Pn/+O/vP8fPf/k/
bj1mo3icvntx+x6mcvzPW/L+lf+/n/zL999/yrNov//2x08mJOP9pyVZU//xj0/d72BF0/7plr//
/H988vxZ8X1R1mdfn2P2377l+3MY//aHhFP8rwrydQ4CE+G+YnP/L9/3Tymm81eWZaZ9Dw1UDcvm
5Kibfkz/9of+V9NxNMXhyNAty0DN+cdfhma6f0pSlL/qOm+7Y+marCuOo/7xn3/5f5xH//G+/M/n
k8pf5p+OJ9PQdMWyddlW0NIrjmzdP/9PxxO426Rfh6p7GgVCSEf3GubZSEhYcw9yAZO1ZA3djcQR
1JWG4KNP3/qE4F8zH7/lSfss1pKwCxpaTLtqmXSeTIiSnw1L6XY1xa8YSYwdtwJf4ZDqwT/9qv+H
01WV/9urVw1VUwzHILvZZnL2r69e9OSjD6WSP/U0dHZNMIVj74zGsT6GZP3ROJh92VTc/a0P9tBf
J0IiSE7fzav0e+Md8OZ1gtuZrvS5mbg6k35JKkBo7cv/+3Xq6n97nZqlqJohy7rzf0g7s924lWXb
fhGBZE++VrGkUi9RsmTrhZAsi33f8+vvoM+5cIkqFLH3wQY2sLwWnEUym8iImGNqghzL198Z24pS
y6aQXCuG0zYgCgAuWRC2b6Ki/AgUDWQwKP+WduBgyo2z0M/J62f6S4/j55luJOOtKsBY6khG7KyB
DCZeuXU9RnpPz7wGZGSEWtHTzeDZ8s7j3KM/hKxdGUw/wqT+bIychZ+KEsXP+KdouWmMCl1blRm+
SwNsnXKIL2lIQNsVXFaYMSGbNYL0Jc2HtQNROfIuOEVUfX4RrAt7MeP6sfcnw24s188Ut56bPCfE
q7XFl+j64TrxC+lKCvdtGbc7s+Q6HKrowpWKFjad/iY7D6k+GW9Z/iw0GmFo9MfZoGnPlXkjNyhH
tzmdjlJ2kUXooTCFUvswdmqs6lMvdauou1KggxRhw8bwGyedSxUf0Nyacepng0yq6SpNyI91Pt3V
XOIGcieP6NsQsry0WLflhrgIEFGaNnw+6aUxrw36lxLU7YRrefepwFmRqugOg7mxkTBrpWqVozij
UqajXOzp/9LcbOzpG4KvbT0FmCgZEVAonTcRRaiFB/mKHu8Lg6PdS1NXxkxAUrxnPIiuPZsmi6SN
0Q9Z5j6JEdsSApP/oSe6lOnSQaMLe20k1krPBXkaXUNyKKr7uhMSTVZ/0qR8jfMfno/ZqV3d1qb1
kIflpVa/ahMSi76/NGxmqEXydszvySFCAsjvRcABnQ+OosI/VbjcmAF5BP6ix1G5mDEpiMgVEIpA
JZNRJnkTpfenV5Csfo2j5o1KsxTZUgwhZPDjxmKph1x/vD4sbVg3xdasPERY2EQMas9mNVnUZm1c
Emm4KlD2tR1iuza5j63axJswofGzJ/tu0NK3HSvtTdIh0URMqzgCdNNRmBc+SUZ8BFUOd2IkWEs0
cMQTou8wM7npkoXPMV7UKcONWPmBbpfoqJAQInv4Zs8IfupfbTj8Qsi1NaTi1QstDF1dnX4IO3gR
/JOayU5sEjalr0aMGIS2g5RMY2ZddOHQbJrUbKlGmrdGNv6uGvmxRKduWi9dP0KTasBhJt2TPbbP
pZ5cS3X22qcwbxKNxH6ljvTOvgoTIAk+xzJu6z61QdMsXRGQvmqibWHc1hLtEG2/M8KKm5XsPalh
fW+mOd6qIVwHNaP5DP2PVJJRtsKdIdVubE8PnZYiRU+vRTPd2Q3MKq6J1MGKtnRUHO5os6bAi1Rj
JCdJf8d9NqkfkVxfRVr/C40/HiYWF/skfDX1+M7X2ssOFWxX98Fjp9eFE4dY3yQyDNQ6pW/vXRPT
zYQEBrsJKG1TCzQno5qVPoRqiv9AOD0oZUJbB7udXt/16niBAdpFXUFhV/XPlUk3x+b/Yvd5zuk6
x4BlWJbQTf7p67Zd5lRIAzVXXIM0CGeNE4reScgc0QBCgzSYeNogkK+AbUzLjTHqv4qMFCaoXbrC
r7WCOxg+R6SKNsRTu//jjzO+/rhaKSwuHqniFtxTS5/mqeSjjr1X05NoEQMDRLuY7WdnPSg2AR+I
NIzo8YWjY1oGwtRTEdUrqlnW+coP+77B6yxSYWqC0GUOLb7+sExvQ80sAipolv7mWbe9AQQXz01m
1mtqYsbd1E7dY/aEt6oey2clrYcrP+F7VKNZqqXKVD51U1GUxYezrElWMLS23O6M9MdHdx/CKP0N
pxz51gaaiLMy3vdH1ixdVnlekxSSIhbnux4TQyWJZbr1LniySANgZ/GOZfCmcfFd2Z8ebf7xX2fl
l8HkOSg6CNlMzdS9urZNN88/kwZ0vHKjVq+nxzgSF+pkn3VdGMIyTVVenNLthG1oN1aqq9f9JvKh
inGh6XCF93CWGlF9Zhmqz+AVCZZv1DDpMA3QDKxUpYs4uTc0QBMGqeBWRy0T+RSGC/WyRd+kzs51
XrK2GL6/k68/V/v6TlpFTaNIlCofPHtqXbUElGlvmx0GLxBy9skrsIE//cPplyTPS+zrl2BUVbdk
TQhbIRj/OmqS5jnUJV5SvxXbsCZR329bcaFDZ7QcWkLpPIp/RKSDLCTc7do0WBn9b3B8MA9Sdtwm
kArVndRymxLX6OTDzjoUdUgtXiayz5igCoBHCgasTdlAajd2FJ+2SAUwiqjjn4N2E1N0RcJ3aQ/i
t0jTR13AGiflV8hQLI3O7VTvN33dBUhdm0yzzRGrE+8I0vhSSB0NORM5uIEG/ScDRZcR4QqASiq0
fqUNzVlsh3R+7qr5WBqkW5HBBNUqWibYR6eS7PZ1OclvhWheEhWXT6+HTRkUD7aknYGaulr5Xkdn
yb/vpSx2prgIvF5JatWNMOBJsfWaWiiBsXnX9nQz9spOFR6qJQwB5KvQJuFCRiYY81tRiauoEmu7
1NrPmXeVgw+oV02dyd08fegMhFN9QY+wk26pNBg0AATbEoUkXG5HOjv9Ho5NHFvISLt0WWHuLqYt
GkRdKQ2VAl3xUao/bfmXHPykT/j0KMee7mCU5TbVI98ITVlXkBJAXIRsU9+EYm3n1b7fADmi/z2L
vPykYaekBvcNt9fFxlJoy/XoH4AqJtGCiVlUcNkBUMlI3SZT51g0jNGJjjf14AaNf+ZhNtVrsHSp
KjXcxFSKe6NW7OJZu99mt34nu+ogbTSzpxPaYIKmvwI8DJP+UVSXNf/f0IdKJ2CC7srGwlFO6t9d
QxwcBdZ9VopXCU/l0+/1766y3HUOH3kxbaipiJG+LwVS00eatyhA3jsDyJOSuBn9zZnfYLZMqdTL
TZTlJq0m4CZq6zZW0NgpCsyEcBuShs7C8M7jkrfy89a+++LkiCoYPJCxFDe6oO7QcV+5Rx3nALOt
rrjUnmNooN/5TrxZGff7mT/PBNM2bE232ZLn33WwmmydZpZWtIqbgNKNFMijtbVTAFRVrzLNT4aN
E3gEdVt5DkMssEo0SUao/DdHAqochTPTklVFW6ytStXaVMxdLt6Pccvz924N5taC+9Xtor1Hbyd8
ZJg2K3vJ0SX9b1h9ERN4TQVWJ2LYPL0vWrrjcFBM5k6gi9NvWTkaEh8MtFhvejSMUmYzUBoP91ki
b+oQ7CnaQhMtfDJQAuxwRQOq2igefXsdnQwqyIBXi/pcIMZtBFoNtMh7gdNjOwTXtcVVLYWsnt2H
1EApDBRd7uQ9TE+SslC6x7Xlc2R+fglPF8tnsvSs9rVYcSuafHtcdDQUsLF5LycwSXAMN6psVqoR
+EhOZv7xTHHhkWBJmvCuoTf59Ps8tpi//JrFaknQe+bCI1iGl7bpVS5gYCMkj7bi33X1bnbqvZVp
+GZRSpSuPSO/G7XoFRZUWV9blXxepOxcQ1U5qX53+pfNEdNilzEEtY85NUnuUje/Lic19LuyyU3Z
zZuJ2/VrO3yeHuBvCHlqhHmqHSzYZioTKTQM2RVQXXu3BHWO+/kNjZC31Kyxtjg93toDLVZmrMkw
3kweqDR/ZtpbRrRyeoC/Z82JBzIWi9A39AnDNF12K3xoSzptVHwLmkF5NGni9KWUNsRwP3SgJzww
xatT6cgecPjFlhkS/OmtIrc8mRjYOp8cmmifcDFxKI8zszB7SZ30ET/GtbvPkX33y7CL9RTkhi1P
A+9V2otPCSj3tDd3+gMtfftqS+/k2njzDnPqLS9WTCz5TWGXTJugMX/Tlh7DEE8BW6ORyCtpr2nh
RpmN+eJHiczJyic+unn8WxXGPMkO5mybxKmZCQZvnPQtuJ7Ogo/WxQMBiyt8jSnW6phj6GubxNqX
XRxtUzlJVVDZsjteWuc1KwUJyDbu0WviSErtdIcREh6qXD5WnvfIbv/l284/7PBxrWDqy9aS3VQu
rtXWuhi7fTq92PFPmf67oUxuTr/ftfEWmw4yHFtJY8YrdNc23mxd2ZTJs6fVm2bkCu9XK8fm0fFU
2TA0XSYTvcxFa8NkSuok2IIEF5UhQcEJZ1AbN0pLdzpg9Sq096cf8eg2dDDkYgblUxfodSXLrkGD
JJnmS1pr/5uvdjDEYrrotleGJqUn15jAthu+Y8bRGVH4+U5MxeMMODj9SPNX+boiDV2jgCRsYRiK
JhYxQVjWlt6AinbHpr2jSE9L8ZMsY8+NPiqW+rPToynfVwOnkSws6iiyoVBR+Topu6lXdcOuZHcy
ac+vaHIwRzS3M/QxOesL5bHG1H3OcKvjcD7gJDtk+XWvvDZ0eYHYMAv8bvGaRR0cUFKO4uHHQF9I
QHtQOv3OMWxN9eIZWX+58lnm37V8TQe/exmjhVMsm4HXsnF16s8OyW0ywUMUhEPppqQlZIIGpKbG
f3zsfXlb+uLjRFNkD4bPqCFS7hhe45CEK1vyse9/+GDK1w+i6y14sbGXXV08m0p+15SBo5j5z1wF
o1tcnv788vc1ywMpsixTrOS41hf7fxPLylDXKcecN2764MXOO59rRnlWiOfKN/BX0Z0BoEzRcGXT
X4aBPl0P8wWrM7eaWtzYMC80HBWDOF15D9+X9tdftljakNJif0wiPvCk3/bedA6O67+ZQwcPv1ja
geRTPpMR2GhR8SyhDA3t2PF8RJfJcD/4+c40bhNyMyvv/PuZy5NRKSYOtHjty9AikbR2zEyfyAbq
l6BxtlMU5NAYbKo/fBzYK2lXCwDsFESmSno+PfqRKi+j64ogAS8URTMWD612xOut8IQr4wpg0BM2
NnxK27wqoKpKdncjaTP7AXfwMYQF8xAYPxIwLDE43a5vzszyPfTGbVnczUSivhlWVtjRdX3w8xaH
ZGP16pAhGHCjqfmJ4PtsyG5TLNoMmdzsWH7Gnb6rpOhh5a18j7u+vpXFWTlmSVCEJHDdXisux4RY
a4YMAPQMtHc/wtW+8G9qBUADdrVxlN2bqJhTcT8BVfE9dY9GLTDx5YAtbCOR75QIOtznKEFVllaO
vPn7fNv4dIvTQdPoV1ieD13m07nSCeFaw50Ka6IsQU4Fycq5IB9dfgfDLLYhU0u4l0qycI0caLhM
kz7pM01+yWevlfamo9Q3Sdg2RRgPab5j9LWTFR9tUa2slrXfsdigioq8wKhMwp3K7j7TBB7ba8Wf
o0egoaiaQjLV5LT7uuMasTaoImCIrkUT0t+rtDpF0XgXRb5zepodfasWLaGqammct8vFNwwjpg5V
KyhtcM1UtsquPIepvZ3hFu6IvWNIO+XpMY/Nl8MhFwtKzgHgqEonXFP+FKlyVQ8ZnXr67vQo8tow
iwWkUlBvp3kYjyZOrMjPKcY6kQOiLnGQAuNM9Kbuchx0V5bDsf3i8PHmA+4gqDaqDsy6VyNCaooN
PrOmRHdKL5936UOec1CBsVaTt9MPe+zQPBxzMWFAeKRtFvOsURRtc9m6jMzwBWAAbbC1q3WgnciO
nh7ySHWE0+LfzDEX1+Ewk6rBoPHAncBHflb30nt+g6J+E892yngX/1HOMNpcL8YdWxyH4y4inrZJ
dNXqGbfexbc6EkbsaIYNvQKzc9xG3haMDtb9LDpfeeDvueivD7zYgASa3VQTg3CVprvSpqdGkugh
6Kl6nGHhguT0J04TkJlHd2Xgo09MfwRFalunm2vxxCWFBKnOK7aDOnvRUHaFGiaMJhAQi51Pv8gk
/Xzo/BstSV7kvKV5lCQ56YIz9W/qGvscaS0heXzfOPhNy5chQ8g2k4IZ10AS+BUPFlihdu+N0QVv
kcrLz9an7IH3TVUXQAuKfY7zcpfcn343xzZja+4aoRHPoklsMfFDmDG+paRMQjRmEWLEbFo5iFdG
WIb1ihkrRhElwtV6dDn40xcvpx/h6D717xGWEbwy5aStyCq7fZBt05C+5ma8Dsu1XffoFnEwzOKD
ZU3sKdC0BSaW0MZ7Eho+FVTIoSNEwLyJty1mlKef7Ggsf/B1lrG8DZ/X6ib0mP3WVy4hEeVMjRFk
8pbeqHPNGWjTzeJHTN38+xk66gMvOf0T5k1+GZsc/oL56x5sxmNrJSIzeGoFZ24x7HPKqbQDmkDn
e32lIrY2U+YPfTCWLHVSkFp8SJgR24Lm/mK13fxYUHj4OIujU9XDfqCyO+990RPeIFhgEvw4087f
xg418JWTWll7pMUZWlaW2kRyKNymgFPfd/e1j5/U4G/tInIa5UPWrpOC1vIAnIKnXmYxvP2krLfy
6GdO2ap/J/RWguihhtqNDiB4TLvfiaK7qdf+arMWJWeLb8/pjy7Pc/n7VzeEahLTgBZf/GxK+YNt
1PPPpj+keWIfejBolt+a54oj9k2zNs+PbtCIADT67SCpLQvPhjrGkxrokyvfie3kgBycG1KgYgVY
SmKpDaZevafGfH76OY/uHAfDLpb0GKUdmAANcb9hYT9yaULDBgB3ehAKxkfepk07MxcaOpNlZbHH
pjZ4oMFnmDKGu97C1Zog5wXOZFPJqbicojDeSRTDsJTZciXZNzCHS1AbaC9wNE0THIVKMIPkJ2x8
htBfB+Ayelxycg3bmGR8jvH5s/Saeiw6tODdbH4YFW2HefMcpFRty+xa86YffQdwAoObcRixbKUd
Lb0w6IOMyysDwzMwf9GZIQEsFMat5tPgbKv6YzhZjtKUuOsZONW10Fwnu+221fSoaY/oP7cZ9sxm
PD4odrerowEehQz12xv2I6qiNuyJburtgEKvTbIPET7W+ngeJP42lP9o8PZbxHZVVW2Uqdwn4j4Q
P7Vq2vaInO2RYmT42zT/jDndpSXoJxmc5KhdjogxWkSBUT7wQy88kHnwoD4SOvQyY5wQXHeXiTxe
pOawL3P9R4upW2c+DCUq/hTPakvbTHhv9hKcwTY716rgrsIDxpYl7K1bKsNUpHCJpPpCS2rcXCek
lunxQbRf1z89CRit6qWDM5bDbdcZLGvpKuyoHgQ1Tr8lIpUJ4oWU1jSRyAPOFxj2Ra6PPd7U0+fd
dzGEPCl6LDrlxe/aX5Y04Fk2+PtaVT0s17uXpsct0J7a967SV3ak71HnnBOyNEOhQV62TXOxtPus
DNHq6JVrxogiTW7jVbJpSePCUndyK3Ay47WBXmnre62iSuNyfKP4QnniC1qYxH+6BOefYxN80Ohv
IwuZN+yDPX8a4iwT0li5lVxid4nxa4DHWaGsLMJvd4rFMItjTI9SI5zEVLmW3z/6Ko5rZU0eE4ZE
oj90yGHz4spGM7ey9OcN5Ms+uhh2caKNZgGYXO0rjhvvvAf9oVBw6rY9Anz8s4GXWbvTI37b0RYD
Ls43WgY1L2t5nZOPY0ODc5oGegZm6Olh/h4Apx5sMYvazDDrolLRLuqfmtEBHUK/Wf3qeaMjLo4Z
utdNpb/4HgbFlef0cESyEcqbBqqdHtlCDfcj5uqnf9WRw9YQqDXINckGJNLF29Zo1A19P5pco0UB
yAamdiv1l2N3YlNVFVr/NMQq5rKJotZDiR5bdDKQ/mj1df199Uu/agI8PbG53pFdSu+V/dqN+Nhl
4cuwi88a0RloB2Tk3coBprIvaKBLMLqnqoanK6aCm/BRvVh5mUfepmXYqkIVQVC/WCpf8sTAVcYz
WjcMch1/1RY/JuNqgjujTeKxtnCxUTwHyliTA8SHf6LFvPXKuK3y6FHv+fME9F2Jelrrfxhad4a5
xa2tzcB6UIIRXClPzTZ9LPH7X+IctLCv7QGxlYO46sGy+ujzrPE+xZl85qu2IGGHPr4t/XqfWM1u
RBlr296TbEuPHC93qWSsRSXmt+WrGbwCwF906QryO4t7IzKKWJ9iHWSMdOu30C9U4RYBprwi7HZD
OxENwzDLMM40MvkObQ0L3N6iFcY8tqF/hnslYFh0QftyTHVKKJlbm9mjllafwO/w+JKnB7WiOiPN
PAJhW3eNFrqm3yEJBr6QKr9U40P37pWKdzCnbHW9uJBaCb15Ld/a5mg6xLIxN8TRO7Ob4FJWbywf
VjlXR4xKRtsdKyy3ekBc4/PYhdBiJ32rpQiYjOwiUn978l0/YdgWpBuzQalsFBBVyHC2CJRt1Hw4
RUeoColdsRAc9bdK+p3FpdN79aWwP+qcHvTQHB+REACr85/FlDtJFN6PsX+rz+w5ZKRt+h6HCAe0
S4hiWvIOeWM/5Njet/mwDbJx4w02YpFd2MmO4iFVabH80eWnGAuAkHMoH7WNntDwUOcQNK2zXn5P
jAETM+1GCekaBbWg4eNTBNqmioaLCRASyIHfuty8dQ02fVJhvU9G/pRl/hNSezghLfW39DPXKYEA
fLHx2QuMHrC2/FSOw6ucmKCESoELurbpOuvcwtWSYCR0Cux+fb96seDJqgQorWzu1RDDiYQwdcAj
LwRI3WMKMCT5RdrgmRPLTw2LQgNXU6efHgz+yHobM+NKRpMzwJMoAfGWqWXtZDvCWLLE8jk2AqCX
lb1N/BE4ThWrZ3I4vWkJgWlXosng7L6FDmtvBwURVIi9nzSoNYCB8jGlhSzL1NupK66UBgS5MFdy
c/raAbNIzjUjGuqpkCt3LPG1DOSnXJc2CkVG3bfP8jCUth3qNyVozkP8F7sWfhK5llAmrgCd3chU
YPLfli8Bkx2d+Zubsr+txlsjsrZAYLeBB7joc5Knc1HlG9m4Ab24iarX0ixxlQLkWtVO0fLWOlfK
zQ2VDWib/IeWCtAp38LlJl1vgW9Pzka9u0hGDLTkYiv0qzzoznMTHgS7jpE9JSiv4/famq4itVu5
P327znAKs3EgGqQ3SEM4+DWo6YuuDmzFrNxhHCG1Q3lv8ss+GLaYC5zepedzdnkOo5yms4+yz3ex
mLApSGCfVbmSdad0OB+R/pj07rFo/bNWeT892N/f/WU0W1bErEpTKGajIFgEa6Ya41ba5P2Dbwdc
QKrmQUFTiF7mUmjyjzKxcB2YLGsDOeEsBpKsljiSmZ7yowLGEScdFwK/vJVUJP4WBIAueuka3w21
8aL0jZU66OIb2DQ4moqtUUuQdTSkxuLITFMqrHEhk/Nvfqr5z4q5ZfbqphjblWNiEVp+G2gRCskq
lb8OHiLodsjaEUL22REALOOQtK6owNOEEPoMb2XYI+moL2fTfHYdBM5ArcpRUFqmXQuT5r588hN/
J3MkhdjI9Nq9NpUrs/r71YHj0BSqrtLzMudSF0+adtaUGKPcuo26La4nOmiTTb0FXONoG+Unnb7t
NSyuS7iH56cn3rFQBHkRfatzu521lIcWWlSFWqABFUNQlfSffWushI7fM20sWUI6iw4N9LLUcb++
zkTN0jJW69oNwepq2XUc/ZmiH0P7K5ee54SX5j8mxgfmRqgHh1urJJtTefhIA7QG++kL82YA73v6
sY9G2RoHD3OZBYfP4tcfFcPGIBFT1C7h6OMI/rseoePCMglb3GbbAp2+Xu+y/ndGp1MuYZMWdA59
3T9acwC5S8FXbn+IEReM0z/s2/eYbxloeQQfxERtvZgImhRDtMfBybXsF9WmnrxWxv+egFqMsDhm
7FKJ0x73Jlc7n8INZjokO3OgA9FeoE9ae9F/MzBfNrZ5OGOe0swv9rjFhm2rQ612sl/jNT7eixDb
WVIMsYLxJ5kKWikCldqodpvHuJmO0Q26kk1rBTdKXyGPqHZBO/4qcD0pG6Bf2pmPF2ZHXOBFtzYe
f16nnaUlDjXx8JAG+WXrf9Tq2+kvMr/xUw+w2A0IADEk073K1QdShoa0iyLzESWWk1TQ5QHXnh7u
eyvn4oUtToKAqyXdThL36Uy5ZKZdKqSDBG5UQ/zTLj8oqjgB/gelnz4bQ72yHfyVRnx7WpaFjZxs
Fhct1oVU26R1JINrtWxfVGpwlaEGUQDitH28CUf5efC6Ldvjj4hYeOXJF3PfFgjZyORpGovS4n+L
uV8MpaqVNEbdE+aTyRuKXaMlz0U93usWWCRRtKHjY4woiR+9JL+UZOpGo/YeEjJOKqD5lZ+zyC3+
PX1kUrRkc2z2iZmEcHgMwDsLMM2ZYP9ADQ3tjqZDDedQKhNd4ShZTrgDirmAXKoPK7Hgsu/kf06+
+WLE8SqzTy32zDyJDN0Iguku89/AYt75uv6GkeM2GfNzuf/d+xjL1cKxx35TZfKjTPCH+NExVTBG
NXind7tprnNIuIVXu3pOg8rpl7P8VH9DgIPftwgBRtpO+ijzxjvNe5zAGcWZvTLCsj39f1+Byv6L
Yp+DY7EOtL5SJ9nTGUI1bjrz0w4Tp1XPzBpK0vAceoFjjC959Sgg7vU1/HDwdEO96dQLTMC84WOy
xBbwxkpUeDQkQeD5/3/V/GIOYgMV6Wsaldp4V1QBNJQXI7HxuiyxwyMH2byZJHsb23ZOv+21QRez
oUiCMbJjGy+yGFd7mVupDcaam6FPlWXE7qyKtils1tOjLk+Kb19g8ZElen9rW2fYegdPdBvuTIxo
bkh60dFdARNdOfqWXfnfxlusf08Iq7GgedzNmDEMAh0DOw9n2I4OnsZ/vJ2y0j11fBL/+5aLk7DT
BknOWnO8M7TwIok+QRuufLj5bzjYTb890WI37cbcrIj5xzsVXpRIsOuyP3xy/DTTbYWxi4L/VH68
HHEpBEDSkahhy6rB6wk3r3Cb2HcGMJUIareGvWgusk1kBg8Q6bcmTeoc3Y7oV6fOvDhPPPiya6+Z
LJ8WXPaHyhl3Mq0tqrlBDUDBqdpgr0DGe227OLZbK/8WpqF8XZhNSYdr1jJ5vFQhs6E4DQYseqld
Tx59Dy20/3Hvs0thlrM29PxXn3rYxU5VeRnhu8zQcx+Pug8whzrHx4pZKzbmPXbTp9flyqRaCgFI
W7A59Vy//PCloBFV1iEQJMC71WCrdvTn+5+nB5zX+annW2w/smjN3qxVZrEWnYWxdOVxDRNR60h1
uFKnXttzlndLq5WjgnB/vNORjngROi8SftzyhEKaaRZVB07rwf7wLqcBI1S/Wnm5y3zwtwW02IQ0
n6BeTHzMUTujHUDbzop6CGb1OTk1F0c1LAM2a8oSbf5bv73if1dqfbFRlBj5pEM8jsQa7UeYxs1W
M3HS8SrH0o1XUU0bowxQtY1iG0FTCOHNyAr2KmFOFkBVXgl+b5Mi2GpV5HicBnoNI6YNtLNGrh2z
M3eKaMkCZ9tG+uya36ICPE7OMjbAMGCqBd8VfjoIwepP394bmNuH3Yen35mJcecD0gB8iUcBhSpR
Xk7FZzj9tnGQymJjM4ClOD3bju7K/17Fcgcz5SIrDV9hehfPXZJtFVqN/28jLAI7Q+9yTW552ZWR
4+6Ig/caFOBvPeTE91zuRnlnKXmUEiaMze9ejZyQyq0obkWZOXHVb/vpLu1nJG4oRbgfs5qkiAwD
FejhxYvIylG5lksPMstHFXym3p8Qb+LkoSp+C61YOQWXIf//zPiDF77YvlqcuXR1IMuiwpUhowYz
HcR2BjTUPIcsuUUMiYl3twWrthJhrH3q+d8fBFOeUCPPtIzxbvIoqQ2PfrwWRR7dKw+ebbF1NUXn
YZ3FZAqTzyAZzlQt2FqB70jc6jWyhmXR7E5PruM72MGQ8086eCgjCQNT1MyueqcSxWR3I+5wG2Mj
nVfnWg5X+vR48xOcmmmLncPWpoIyCk8ohidPuS27z7I8Pz3E0fATxT4XQnWW2SxeYgkeIRYqT+QN
r330LHWRI5nICjUOOICuWXKrlP3KYx2fGv/GnM+kg7eoTlJE9N9xDiTdpq6bsz5e23SXHUT/O/H/
jbHY6q1aqWlZYgwC+H0fYxjI1QJL6uiXsB8b79dg7MNuAiSSb2iwPJtGN4xvspCavoI1cjY5tXUX
i+E89iSWM8RR3LSotkGDW7l0HP/G/37oYkoBqdaDBM+pO11+N0Aq1eaNbQTO6a98bKmocwaSapwC
vWaxDdRapSSBUY93fSvvUIzu+vswfh352Jw228hYOenVb7NKR6kOAZA7P10T3664pq8oXUC1+c5O
ovtEbroNNhh73cy6bSO8+1F49d4f7DtLJPcJTt+pFVzpcQAdzjRx/cFuvTIRd2fNa9SGnFzBRg8N
qFMkkKYq3zed/oi86TzOjBe9heMcZWG5N+QCn/MBj+YKUjnAkU5tsecJLkdIlg4Y2ffaK55NfLpB
W6LYClui9aaakpXpPbMXvy5bFhOVBeCBiqLSt7SYe5jBkJANw/zRjPBZA5lr1fmtbUtvDU1oZg9g
HFiIAs6a6m/bpjBjBUj8VoGyi+JUhPqtL7cQF8BoWx1+Y/qFXV2KCZNGCdqYlDiiTHA7ERdWaWyq
TpyVKdanKXW3Nt/YvY4rxrNkpfi8RGeQurYmvHmBtVsMOG4GNiAfloHstwMtVIX34Jnt8wRUl47J
21ZqXatIXyDC8frCKzmC4CFNW5qXHAvfpGr2rgTWqkKJN+zxT1bIF/iFYU2A/yXdCcPwYmfyedV2
P0NgpqFBX57hkwYONnUWnoMmDLYSHg/BSLWaP5wM2IDRtJUB7fZKQB4s3VEEv/VwbYgj/67MsEPy
dfrmLVillVE2G0kEuLWqVrWzIKydXiffQjVKHgoQTHQAJlSPZVuv35p+MHm26lIeufbx7bUmDM4V
zD38xyAeV8Ax6rfg++twyx5fv7YlkSeJ5tre5EbZpMNtZEOq6hDLSau7IH315gcptL/NGKTyBhHk
eRcqV1ibOo1I9mY2XXX1tE/a6cqWrc0Qh68pJEYclQo647qnzrBuRlkEBBwjTbe/KLztzbSmuUQ3
/jrUTISNsqY+NuCLuZIPs9Usvbm5TN7n9Kv9tiXMz6prs8jMZvovUz4UfHU/CyQgOebk+D2O8NUf
dbaWsJsb3bzSml9KL63sQ9/21sWYixikVctpTINAc8c63hS8UB9jITypTz/ZX8XBl2N6McziDLX8
sbGSXlXdpo4cOfzIitfBC34USPU6q3JlZJIYsDbYW+AXlQGzMErzkvLWE0YP+t6TP/te7LvKxDKq
+4lVO/FhNb7IjXwDWIa1j/GRRisB+OnWMoE2vFmFueGPtlEzOjiib3KD/2zCbKadfsXRYxnqjuQZ
9CZc6doflcaiKIoxWgRPMrOSuKHj/RdOyqYyuk0/BaiaYAhi8603732gXUXKr4oyNborKOQoC1rP
0RX/IhpcL3TTGSgR1jval661xO2oaJbqY4CBtQQ6uFKdoE9WTq+vqxJloC7suYyFSoicKfPna7zg
1VmJA4ZUoKgJITjjnNPc66hb0/xViqvz01/ze25y8TUX0YmceUYovFCDd4BpCt0OwO87BMDXnnIG
MvONvopLeu10J6wfYeIZM3VmrQF6beIuTpAwCr0ymX+DqX7Eef1QcQomsbUiYji6/RwsyUXoIQp0
YNHka24ohJP5t6bwLiiGXFAn+D8uxMUXlKyumAqaZF1FQSBjjxejhKdCFq8Ms+wzo1v4yyazvF9m
rSpHwEdptvcn2ED4NBpx+yRZPdRwzFXN3VDdVqFBs105+9lcpLSg+HH8/0g7r+W4lWVNPxEi4M0t
THezadU0EnWDoEQJ3ns8/Xzg2mcWiWYQZ89cKKSgIlhAoSorK/M3nTMb0j7rN+VFl9vmF5FhXSoT
ZyFNRXQLT0KFIZzwPMw4nLTYgk/i9eTru37GSzjgv7TSIXjff72UN1bR+qLaJ+FgTTnhT9Wm6zE+
xnK2o925ke583J2ocLzNuYH2ngSF9wy10UdCZIp4U5wo8Lq1iatTjGuCMl4EXYOl0sPX77TW+T0b
binYvbs8GJkpIA5tKKeybNyh7Tyh2+uWfKSy45k5dpIqTcY24U6BowE3XI0kT410PDo4dioRVOdL
Lk+7XMJHV7S8TncFLC7EMtvI6z/fXP9OyyrlFvpQqUGCKaecoJkQpJOUfaZikRZdfD0l57fS1RdY
HXOV7wvNkLHqpwYhTgGx1VA7JIqOcCASXUKPkToKznG897EEUYVhvzgjbTzD5yv939ddnYFtOoqN
OqjKychxsmjspDoqwd86xzNMA80mvKqwgvFBu+iqciNib830KmAHVaFkls/QCxB+ti4XEf44SNES
3+rVrOEO/yw+S1O5RNHEPEMWFPNcqzpwN1QPSKrqxarCUh9HAzfzpuwe+rL/VYCw7xLEeWTtVp5m
bJ3D8qbSW+ygrIfUz0kFyuROMYZbrY+39uKaM8EDWui7m0BtuZ1DS1sdHBX6KYWhy/XtnE5XiFVU
btvoYO7ycG+KOLgOWPhkuvGoVsK+yM1LQxQx0Oqtm1bIEzfS6mupkS6yXn0EzEL/MQPp7lvCVV9i
gDNpf/3KuB2ZIC9tFcmOhOavgnv6qAvocsYX6NsBraWADKDNFVPr2Bmt6VVDMwBjQ/894OLvDGF7
WSjla2/FCNvBjPh6JZ7nmRY3XF4dwiKRXlnNQJ9HcqoofXkSM+NxrIzdVBWXAPvx7EM7JJsyV0jI
VAYse//rgRXRAPOr06kAuLUaOFP1ApdFpT3NmbYPJbB5o/LaTY0LZBXaxitOmLOTthvJ5yeb3/ow
7OoQZzUkgOVH/0S+CD2m2WMU44TF5Fh6iqyqwXVLPXZo16FwvsNU6K63tmjja8DNsuqA/5Db6xKG
4+YaWNBUicxPs+IkdUaNaXK5ryYcL80BuzZZxsiXAIX6d2rYotZdxs1wqMfkBeXmxxpRJIjDOoBT
q06x/otuE6Tbvv4yq+f7nwTSXDB4i7KLuYrFTamE8LKC6tQjFj2OfwvsSqwyfJyG8NCi26mOFHZw
G8gkM7ErObgqVQg4/a0eDHbit4dg+B3Pm4LGb8Cvj9kB1A2QMwoPJhr6esXIapDEAmJ66OpV+8qH
zSJEl+Osfc9EPfJQSG9xTpv/SAb0gCrAXRbR6PuhnV5RqjoaAuZFxWAR7Eso9JxysuZzoUbHHPxt
m5G6QuzhW+WXBhVEbbAOXH0rrxy12yFBEW2QvMYEV15pCdzl/D4UrR/JhF/zpLpSBaTnBzxfZ2hH
cKQqvkMPdNpug2K81830UYgjdntm68H3uQYzOoM0N6xbAas/qO2yodnDxO83eky/4C90l01Li7Ca
94gMc63FClPSHH0GTAoAYIx+DQWND7zUYk5IcgcMNYVDTMe/KMWbdFI9C94XSptXSYHpfSU2x96o
wcICNx40z4/mpz5EcycQv6loB8p57llTeDCRbXBEGTpHXb+kWKfHKrOky0cpKzzZwKc06n8riYCw
PSbJpnDQ9IJ1AQXDx+hgp5jdsW3nq0i5i8fgJsa6Wsd1SRozZ5zBAkRTAawOin/U3hRBfJ2b6NQP
z0ZNvJdQyU6AfI+xGNudPxxLEZ9ACbRy2ZW7VPSdBBMsXKEuC/9iFJ+LlNs7T+brd6Hyp0mj3WLd
FQKSyqWcOikXujC77iS6vUVDl75N7qp+btw6rR6nGup5k3NVCdM/M/ID/F0u9rTyk2o0+6XEIuT+
oarGa2br4Df9vs6j2ZXyI1qx12Mq780m3NMHpLD2ElbDtaIEd6mxmGvowY0+BY0rxpK+M/20sVPu
I14nImvU1yaeTE0N3SmtngQ1jF3sySIbcsDWBj6vqH3cKasgN1adLloRO0XENdadf8gOD4KXsOvD
ooPMwfXlSKd0flR/5dfhRmA/bxsuZAZRlzFUIcKJaxylZrSNj/5bdSohcwDf3LNsPd1VSCrt0SNq
uerB2EjqzrtMHwe1lp74uzxXmOuuMfOwOqVX4R1g9qvkJLnl/XQd3iLcj+8QIszP6a3v+jsA0jue
YnD8fkffw9q4VZ3lV2BIESFXl+gOoWVduUn7vJ+x/KiwjBjsEmuiMpwcbe68oNrSODk7vFdDrTJZ
GLWRSFmyAr8YHHD83reeutsGxq4gWBwIZEbIm6hUw3FOAY35cXKNVrY6tHOKk2G8ihleX6V10ZSz
VyvdFdgrp/anX5mK05qc/DThPqad8uwTWbTRf/DTvxQ9bMF8LIurnuxaz7cMaN7cu/49Gc6fb7Xe
0QkdctXkQJVT4yZrwzutBd8R9aNkQ8cDOQoWqjURHcOiNe7R0KsVz7QEZ/ApdsMlwCZHUudHX9Nx
zErcpfaU+tdKBbpHUrFUZZHoBhYDgqNTzqEoy9WAOKjVBm4NIgSU1pXRZin0x3LQnLR86gJXTq/m
4VtlfMvbX4KRGOg/diR7Jl4+6skfpBsugTgi47SGB2F5krvgGqzhsWqfyih2sGBJ6gKQl38tiNYx
TjbSvo+LdDnilz+w2Ki9y3girfq+SYZGwhhM4omujl3W+X6KxDsz9S9FVd9KubbGWl1BFS0MNW0Q
xZNyT2EICEx2XNR4oZY4xQN2lE6JQOVWSehjCPzPC0KFRgPYJNitNQVDNVdQHmLQONu1eG6bGcit
OfvWqP6N75to21obF/sVcP0/qxA2gIw8lqJAMvy4SzRrSCP4TaxCmgOZI4U2yjKZeUdpEUPrYKGa
e3hz5+AWjmG3+cYrzNj5+KuLXWbIoBwsxqep7nU3XEUQ+ffgsCGw5BikjO4WTO3syy5x4d0br+IC
cvQYwUZdcdKi7KDXohuoT+NyZ9U3Sm8fSzP/82o6ioKQiSVQ1B+ntgH/mVlZTwDKf4w5XtkPGPt8
nfWeLZi3d/l3iNXs9XIbmIXPu5QYz2QoiJTZo5ajlx4jitB6RbMlu/F2EJxFLe6eUB9RaDkTRREl
CQrEsl6GHoeaZ4A8f7rakQXrNu1BUWKwIlXYH5FnIO8AghXAzXSdIaM1BpgNvIQRCvkT7Z5sH/ng
1TO8YEna9EyxhxEzZNhPZj4dKzFgz/XSvRQ8ZcgCGD1+wbR6D0qiIXI/XDR9i+GxnMGVuxWEBwMH
shFTvVnFtMS6Li180mt9T+OPNfQrGYHSWaF+GQhSdyX69R7XNayKOkV1pNl6/fqbLOfXeoZQjUfF
25AQvVr3YcsaSbumtvLTjIC+rfrHvmmHjUbLp9sGUTTsQnQTobY1/RLBgFEYKwYRU3PHlWhJG+8K
68VqpIMQWfD96h8WUtqlecK/uQ4R64n+H+5cLD8LTAHiXoqCksxqK/VTXPtVYuYn9Xr+EaAW8lTu
6O/5Dl85/d64o2dGSK9wW+Abb7X/V4Xgf/bX+9FXB+gojg1WLYzewvwtTohEKO54SBy8q/nsx+ou
9hhW3IDbmB+Bim/DIvwBk5qNrZ/3D1Gx0MZoVItT2yko9YX3bYYWnvEqKX/0/ikMH8KksEdEDxKo
+qFWu0ULAVxTWPOZGy9GeNHo4GYx4eHJKgxb2sRR2T6UsYF9th7QtG0K2Y2l42C0wz4ZEvFgxal0
IRgxwrliBbUEaqhkXkQNooZ9Kv2sUAixZUzhPUVpHCxXBK4uoxR4UD1LLxOQtkh2M2zCFrKfBupL
wK+6bH+p3XWawrqPBQrj7TUeZXY1RCAvgUcEjxA8bpI67GzVHGpApx3SexXS7OYkZI4mhS+0KK/j
BZs+VzywUrHekI91jXq+wO4JHU8cx8II0H8sDW1jgwpsD34rhvhfjrMdiLhxCVHiaUBbEYz48fU2
XBWR//lOC+6cHFCmWHN289aUeUGmszwwOfADrLaYZxF1zxTQnNga93iMs23E0ubehtOEeWwjAZd7
7RB0pFJztmu0+Sjp8bdJEF/6pvftAOg2u85Lw/jv10/7FhU+RA30Kak5whlSkHo451O3UiK3GA+d
MoDoA6pFPsTeNH0wyvmihjSjoiWSDqY3QJvOhSe87C1FcGoSW6dL0m96ETeX1uQPl93MMTAGi0Vs
Kjc7efJVVDfQYYrk2DZoOrfqazf7tlgniOxjYaaFtjj2tpE/G71Jw9iwq0JHVwdZgkp3pfLvYt+W
VCbqt1eRWF61QfkwZf0eYAhw1WX1qOSlJWUvvADN2q7m+Ebx42NUytw1seaTW/1b1HTfaIQ8yQ1X
mwFc+Ej16AAd863rTfkRiwMDUf1Ko0EJ8KFVnnKxg5L4a0q1R6PtHjBdczkBUG2YNnKgFXeTlbLk
lexpy0T645ziNGRtNVbCgKSP22E9yWb16DtAyZSDHWazx9ITd4mInbUj4KAaen3kLPmfsKko9fFq
dP4gq6QTZLCuTSZJeW5iUwzhv1AeehQqZCGwNXM65iREKcaFX6+9swNr9fqrypmv+wl4GUTvRv33
pA62GG5pn2+NsPz/u3tuV8x6lVtMsBD+0oQfcypvfMLzs2D1DqtcK5oUa8RJS6R4sJwDAX519L6r
vQn/EofRY3E3JHwzGfGsve99PX+bg6+ysLBSolzpeD11r+0QaBKRCxSegZG700526/loWFftn3S/
VbQ4y2RXL706flWp1hQ14KXxL3GCAHNneqHZr8n477TOl3W5WNCq9Mp08DJnpDK9VDLsZjNcQWbB
9qcHSo9HrZdtBO33YYbdsx89bczpx17T2ZBvoNd3S2aYEonUliGXe4H81O37wyIOozzJhy0K7flJ
sbweb7WkMQtda7V46rDtxV4g9laF+osI1XgG2pLmfLCm/kLQh9IWkocksw4Kp4EbAqnKgU1kbYnv
fEVJuS0iV5qiy7qU9qJU4WU9oGmcsFdNK7HR/ig2CNyrwtE/s0MbAi4u5ZrFPe7jhqJJO0ZaNKYn
8mBbS2JHVou9qD9LcedRbE/b2G7iYyo8VnKJyflxzOHCFruo9W8CAz0jaEia+VO2WnvSituoQkKr
gdwhai69JTprXbdR6lqmcH28vX/gVa6mTb4viemQnizA7ZHwR9FRlfOfNxbNEh/PR7EMbiGgSTRx
9SERuFQCbZyZFq9BMuwwH8yHxp2d2cs9cXPdnEc1snyODU1HY4AcYxU3BSOzuglu4UmLTaeAW5Wp
LxsvtDXEKnAORV4FFsV3IouyM4PbUHBDN3GyKzJr3+5wKKJBt8n5/ayX8uHNVvMoJrKA6kDFm9m0
77AGLcFYoHp8yP4YHlajLp02Q74caQJSKdxvKTUpn3xHbphcnvAYk1C9Wy1vNQ7VoTTL5BTJ0+XY
/RhGyuFGirftYteK0IY9dk2wx1HIoTGM9w3qCRK10SR7Vn0oB12QP4v6dwSdXXxcO9usmn2jcLSZ
4l0dWg7SFKRPNc6pkhgdIzlxZzFSbAnP58xP9qb52ncqYVzeKGDJy5JYLVCFnFMVNYSDcHlaVbBy
ayHtTl1yMufrSYlhova3/YxOhyS99Gr/qs9GiVlYduzj57wekRobyty11B6uQeeIWYf/GI55Qym5
rWCkrpaprSeaMCvFvNyrlZHYUxJuxOLP4uMbMQuXC3p/iLh/jDbqoMUVOm9v2+pJ3XfHcN+65UWG
USLmwadqsGekIkevcNvH2PtfiUUuX3w1cR8eYbUR1FiIMj8GizboPzINm+Ri+lb4oYPL9Dc1Av1g
lqBwv08VHoMTrEM1sY1gxL4BSKvU3s/RsO9KqOcC3r8dckPgicGAXmhlfyiU7qWo1Is647wuf6vg
5r7exefHtMiz0wSkab9oAqw+uhHJldhlenpKKrxuu+fYkN1kQjEwK72vRzqveaNUC/GarYMCAVt4
tXGtAWnE2dezE6WNO/rgts7OacXhWhosL7Qu9UIBCxW5Q/cszbdddiEgIZQNIZwo2RXiyevN5m42
76Y+sIvEfPz68T5JlD4+3jJT7w71ZOb3CqmZnUCB9tqFOf6u0ovOIGOqLgMZcQ50GdDcxQ2eNKO4
jaMbRbgHy7LxGJ+El+VziGAosG5htj4+Ri+FVmYGanYqLQSrJsMC3lxjMxrAyY5vSlQOM732SoMa
t/Ztoh4fjFuK85+tCdAVioUSO/o0a0qGoBnaLBd8qFm845/OEMT20OM32v/X5U6WxPuRVnNu4S+g
tpGVkdxcAmzgvmd4LZA4ZdioRX6yRUFw/tuAX23RBljnrI60kBT1NDaL4XJsy9ST+8mwkcTYuLR8
dkZ9GG611NsiGQ15adip++qF0974kdQO7tUe9ql31reRatTD+Fi9/i/Euj+J4tbbLR0YuSQDI/+4
fpTOH5PUUst/clOHctPBvFDtaUdzifvFFtplhUh6y/YYz9QpC4i46q6FDMLRQCBKBhurG/3RL5Xn
fNExTXeJwgExxqjoqIDz5bvOj2yFGkFmFUddbrFskW0ppBSkZtl3qnc7ctLdxl46v7KKYJBUCpEm
kkKGuZqLXPQHcW6LkpTL+g1y/Qd+Ok5r0hh3gdthNYUwLjVgrF7rPUWf0NsqAy7LanUyfHiAVWaJ
CrOCAg4PII+dM4iB00tbW2hriGUO3oWtttRwDVHS8pQWIkwiYC7NvHFGbAyx7gSLnRnNvZHzFpR/
TLQRwmHaGOKz6EuoWQQpdJV67VrHxyh9o8g7c2m1hA+jC57AUVqUEt/k7R2k6i6D3RZP5pObimRi
wALiAjoAYLrV+tCyOJgEpK1OkVYeI+NhQA5XuFPlA/gVO0coUtcrb87rA7qXbpq0IqSHx7kp7uOs
uezU4BolTUflCq0qniKErlAU31VfproIz8aS9aco37iqrNBWy3ZbHplUR12sUtV1Xp8khRa0BYFs
DH1nlpBrEcefYf/adVDHhvxn2om2Cm+3ExXbHxL0dMPDxq46j6U8AqeCgYO2ioP86oRKInjhRcis
FX5P9p25lUrvMWlGOwAPo6CfaJnPcoXsIWmsk+sAFcNivpa5wGlKeQBFs28G5VE1ov9+EaGoQuaq
yzJ3HtNa7QVu+wVS5DwZ6B+PhqHiYiD9x3rpTUdxzEvKgE6Ch+wGPOG8Tck3+XdYS1whJYymUCs/
JgTG2fNQxK8JfB1VxqkmeFh2iyAD2WhoyVpiTwhs98J8jPI/MXqqdXMRRu3G6bMcLh+DzsfHWX2f
SR4TPamZhWRGmkF4iJXnTGg2BlkRe/9ZiO9feslj3sWdvFBMYxD8EiWhyE577u8GJNT8YaTDEWXh
pVyDEqmGXSykGwWG83D08f1WGb82DmHdLGC6pvnlSz91+b/PiT8OsDzAu1dLKgBmqc+r6WV7UGFL
Z1ZkC7LsFtPG0tl6lVWeEI+9Jcg5K0eYqus8TW96VXE2tutZS2i1Olc5liAI7VwOjDGNxd6X8KLV
Sy5ipStqv6f0srVAgHX7Nii2elEby3AVXGmr6u0sWJwafmWb9GHrXMBFNwWiD9RsfJ6Dcmv/L2vu
bOVDe1z8gxZE6GpltDk+ZZg+lSfNuq5VRMfTBpHaex+YHA9Ck7FyKl16KoRvmFs8qO28cYX+5BRj
5dB55n5DBi+uQ6MiSPMA5h/MlGXrhsuyUeFcvWk8mCHOOzQlZq95zXbdVlD+dCW9G3m1HfUumfQ4
Z+ROOtaZUx0rxwd2Y+fxRfh3qYpUwJiarTvd5guvZnzpWORZz+IKtfwh724QNKTieExC4aEXVFdJ
g50SzsdJDmy56m2575wxQ0w7Cw4xeqgbS/3TyPduElYbNxyqzAiGJTJ4JjTPdLekEQAbQ3cRXG7h
qxKqQMuxFjZGXt7zbOUhrbdAkPn866JQLRUqHjiEjBIs19MMxMkNdxHwFE08QHPD4GMLjvPpu74b
cZVamnEXSK3KzKv1b324tvLGNrdsSz+5x7Ce3w2yOlATbhhJXLOhMMMeTXNXj5eaTyYbHLvksShC
d4giZ5gGt5qlvaUne249NyHljigSnwd1vuzErdP2jTT0xVS/MRDeReeua1ErV4grmQAYiA6xNN0l
hfjd6hTHGAkxSKsIOd05XNLM9jBb2k5I5kctjo4LgTiIQBskw60wB0i7Kl4aiNBXzQsL9ZFEukX5
1Q7y7w2sBP0FhTggjVGN5hls1YQlNKDfWEeMEbuB/GMETWKN+7IQLnKEUPXqAj6tUwXGDlqrXYTP
4MXsRD/EJGX6lOwF5TmKFLCsPoJFWASYFQNM3ZMv3WjNSyjiJr7Y3HW2PshLdeSCAsHjxkrdWDfr
gk9Wp/BgO9ZNjKmv5IqObuLcgbZu9Wh5xrU4w09zalu+NLd256fR+d/FpK5CFFqNda20fLj4Qqhd
xQ2OkTPtkBr4xwFna4OseJT/yVDejbeKTckcJaLvMx51hQ5VrGNcX/f0rjEVblyQCK7uIqRk7VlL
dl89KU7mRvdbN8DPk8N3T7GKSVBvE2VaIqT8c3BGl4J1jFwA+tx2cNVj8oxIuk0RmwKhvVWqXnbn
VztlWQrvdgqkpCRECp7di6N6IFlXTfU3nWaniYqdgbK/iVpVIGi//j9X2CrhAOvZm2r09saAlSev
OSkHK7PTy+UY6v+WN8wzwkIbh/8njfIPsepNBend24qt5WuhwecOwXYmQ3yRYb2kjcWu7X5axr0M
Dl5uaLsE+YUSpNcSNenR+DuOpVsO/pXegg0SXlAuv5nK0RV5YM0/bczMximhrmM2UrZiafBBarfT
diKi4V7hLCJ0HebwT6i2HbZm5RyLtWR/75bfKoK36YCud8GsBGrj0Ue4FowewP5dkjxOQurMYI79
UNz3aWSPwt80Sg/c8zde+7ML47tnWKsMTNZQJ0nLa08TmpYq0AT/RpQWpc/rTsYBAN0JevyuaNxP
4Z+ME7TPAnfMjnN7Gwgh6nJb2Pa343i9MyxQj1iXgLc8830NRj+qA4UnksbLCLZoH4yOMATQYKvL
ttsZYbcTxO/hZF3GEOCLyIBGVOzl8TaqxW9plD/MgAYoX/l3qdA7fa86IyDxEe/jaEKnH3A2Lj6I
bhy1AhHHi7ECM1ogbKPftLn/M1AAYYmT+qDFs2FbVXPXasXGpH8W5t+/ofxx74+6mKTJEna6Vt9H
dBqsRLxP9P3Xn/aT7gtz+G4iVzGWCgXNlyXvSS/82hb/IvYROqFkFyegWQiAeCG2KdOO2h9xnoof
GhLZnXn4X9Q91c8yYMTZQf0BaRXPxI1bq5hjbaYykpTmLivpSk3Jb91EN7zq/T9zqdxGZoToQ7KL
St0GvYzyj7brY+VvLfo7s/pZN8KulQEbBequR/ATKC443yfsmF1R+Kub/EQ7Csj5J03rhODDZvVQ
oOuAwIM9R0iohxyi8zdBZbVg4ptqye96RB8DBG817mRz/mUWBsSzkN/c2VMhIKlkfuuNCBJid4gy
y2nwtGkKF91sp5+zu5CbbanAHUp/aergBgkyvepVKcu20vp3vuXvxFh9LSz1NlkS7KrPdqma7NQm
24lkGFI63ImxeN301X4efwrQ8eTpUUb6eioOUlI6tfo9lZ7D4pcYt4iggt/Jgnxfqz0HcveHBsGV
XMYI30wUcIeLMrZsJbe8JMEn4lG0pB1lXDcM4stGSVBOl+kSzKn2OgIetGL/MpsafOCza00C0wfo
BYPKCXukQdQuCjhdCj40TlNN36wufqlI14NEYoVcZdHtkDcCXwGWU13eCkylyV9qY+dBeiECgyuI
lVloC8JoFzHctdLryualE9q7cJQeey2nSGnuCoC1nWwAHDwmCiyd4FuMYuUkGhfWmA5OL7Z/6uD1
6/2wBPCPcYVeGgLbC6KPe4i5Kr0oVtSlvlrUpwnUhdCkj3k9XCZlj4zVkziV176meF+PeL7PFVOH
RCcBDVv+Xt2yrWQgm0u7evEo04tkVwS/DF/YOFu3BlmdWyiZilqft/VpqFq7p/OblwOUrk2g1HnC
8vFlVoeVXBdZPxuMEzzlV+gj4tJzR2Za3i6ucjMse7v0ek/ewZDDRWY6ZN+/nsxP7jvLAxjQdiXw
jmdGCSNGcJkmNfVJ/NZ54xVaIvp1er/gtGZHg0Nr1+yR+/S63G8d1Odn5MeRl+j2LnsZkr4Q4Oq+
WU84ojRws2mg0mBvh/ZXQmay8aZL/F+vVJo1MvpYCJueKacHOYG7Lhmv8QZPcReDYMErD8px3OeP
W1iw89BMMRC1a4rWBpXrNT3XGBGJNWnTn2hbOkEKMH4TXbMklev3eTfEGpKlhUmklH7JPvDyi+Gl
vZcLZ2m3dTv/fnyKL/XL+EhY3bxkbI272vHRXKRj1PJqxn1M32K8KG8XcWFYrS6OcsVDeNleT5db
unyfpHUfZvStTfBuueB73rSGWS+fD0O7m+mPDw3Rv1VAEql0SrZQaJ8FgPezuzrmm0pS6c0wu113
GiPgCeJtGm11TbcGWW0BTJvy2WdVnsb6oQmx46uhCGw5gW0sxbeC1ruJ64SmFEKZ7+UXAsfDHc5I
Gztr+eJfrcTV9WeuK1TixLcVoR+VQ3wLHc4xbQlw4Ja/2CeQimUZYO6xqC6IZ+BAM9Biv5E5bxT/
JU4pUrQVnkSleRmm6gOymxBoxdkb5AbVuonopZSXqtGi9NKD15a/D1Cj8yG4ycnA5UD8pQ/+7OBX
WV18PSdvTeePc7Jcx/8vOU5ezYkPh91MJ7hjGQqZeywV4I8md9bJcHTb2ncuGXOwr67MXUmlzLgq
/ob76aCKdnjd3Cau5Wru1w/0Sdf64wOtj01S2jjiibiV40I0/I3ILu5Ch3bRvsFfE5CHo983v3tP
8YAubUFWP2mefBx+daAWup4lSo3PfZ3+jPo/wlBRiBC9bG4dlCk8U7uQUKbUuCF+/d6fdjxxX8AF
ZsF5wT74eMwErZaMTZQsFVJ9Pkg75XYwnelFYrfBZ5a9CNCU9lPCsBhJ1gffQvbNu3k8kmxtUt04
a852CqcPxVILjRIVJ+vVR2iVUm/rltUrVNKvUbOOQhY/ADwKbasR8kOrxXbbZpKTSgj1cSv/Jg9+
CD2KCYp6welGIMV+5CO5EylHZZhY19m3UijsrqIJWdXJYaz9ct8XaXfUuPA9Ci0WMIphAJ/RVaii
xVMTlzXSmsK3MEqfmyzZSV1UY+1lvYAESvbDgOVjkbvZdENl4FSJ/c436QWjk+YVQ/PEZn/srTo/
CB3cgjx3BSWFidkIikfXebkGijd5jNKiVt+WQeukufo39smNzQhN2ozLUYf+EtWQMu8PUakAczIo
BiXDnYk5cN8PrjBel6ORoZ4jH9K8wmU1vM8kn+S3F7hHDI9SZF3rU3RCIE2yFzezZpwuarF5laJR
8+Q+nlEW0EQ7V/SntA5jx1SwWkVN4vcw3rVt/qpKxSFQqz95JeEClOeHsFR9x7TS5AH1psLNQR7u
6mp+kaf+rtIMnKvb7hckRsVD7qr3gmSY90HFtV0Ai2EPaY7MWz0cJRXSldr1e9E3X3VUqOxWRW21
bB4KgF66xTE5o3SA/DaC7pptAAITyijyvl7xn+x07EYAf9CW1QF4vZ2k7wL+qLZxMsbYIWLFrXNP
s+WXCkwMkhOeeWvtNSfblU8Yvdxuu0jr54fNx7FXJ9pU0wJjpXUn3aTagRBY1uk/h6C9CRXllODZ
WmvZ3qo6YYe/0e9kmDwO1r5t7nw5+SXmyUVVQC3sJIi96FvIc8gMvQyttER0Z85OsVJf9Dk8r/w6
m0fbmKqDQMu1RAermYVrKUz2MoymukV8xUgOUB3w+Rov8LR+1f35rpf9X3EivRQy1ozFALPFqnay
oHqT313ro/Hdz4arSut0CF3pbQwqsOgbBykC/vhgWRrzDmWCZ3jPz2IQPYhq9zogeh2L051ptgbG
brgeRFu5yCcV1Y/BcxXD8mpUYmWJ3W3gcZ4kk42+zM3wMzjmB1TqY95jPsAhd6PdVpb+Cfziw9jK
qtUfdrEKVYuDLCzUpx7VlLDLPQNcbKCmu6C5yZJT6FvOVN32WezKg7rfWM7nefvHJbUkUe+Wc1VE
xSiPLOf8qrjJd/7F79FJTwCdne31+0mWKaE1vZwUCJKaxlsAfzeYgPZpl0kYh2EC6ulOdIQbFTzm
l9NOItE0T4h8fv16y6f7mCd8HHBVtQq5KEjwC7tT1pyS+jWPceZJW/Vy8jUPdZ5I/1UGh6+H/AT2
/HHMVW5L7aOSO11bAkRh/4TAuPcdxZ53wNbu8H6mQLinczv9UH/MXv/Nx+V8+xbx2Vd9P9GrQNEF
Q2r4Nc+g7vMH2Bv7pXU4XC0eD8Emkeuzpu2Hz7paQ0ipZFXeM1pL+wclE8eSHMFbZMQVp+DTwgz9
tnW13vqyqwxwSJMxGEMF2ztJsGvx6E8XRqJBP8UOfP6pNzG+k8lGtvPJbuXTIvDEhV5jGa89n6y4
zhMcV9ksw/cGNwc1+llj2KrjaBzI4b0yiTYUUkeshoMy34TVlnCJ+el3BSkl4QOjLX9Wu3Vs0K7J
re7UleGdiPFckZZkUn6BaEdbYGCtZS9BiTOc38YvJDW2PKa3gwb+reCcNWWUGrMc8kZsFJzlunpl
iNGVmOvHYcpeBsEasDFL/oD2OUgtRyiuOb4WO7OMQqqS7XrO3Fz80VXWLtLvLSSe42RwQ9RUI2Xv
t9GhKJ4GlKg4o465KT5mQ3YRKvkuzS5yVd9VFjAqHVEqjTTQFPdyBmMZc6CDOWFlLCpupvPb6IqW
hXLQZBlhXzo85rAboXaaMB0aTf5JxVZyigJcYtrMtlT8kSflIOf7InnqANl1IbxPA8D++GpO449A
CK40i3xLw2UbtSa7rBCoHPkJnGXPUpS7rzf/Zwe0qqPDAk8J+bB1M7RLtdYXEGHCHZgytUZNKd1E
7H2W5b4fYxXT4iQHFhgzhro3j9URVVDUc2anuGv3W32NzwP2u/dZxbJu6PIpxeSYFiuOi+Zk04k+
GN6Sz8uu5sSe5W5JHG+OuYpd1uCjdhMwZjHZnUeO8n9IO7PexnVsC/8iARI1v2ryFNuxM1ZehCSV
omZKJDX++l6qe4FOFCPu7vPUB12ooiVRFLn3Wt/SAqC5NzlgwUGDUk+QbZX7nx/b/Np8+0x8uszF
a4WYVpq3TdKhHimw2Ue9uZiJIO21j+33ci7WD5C858BwF7XVxQGlqcyptmvEOttMBJmLPRgV8QYe
w3GivoKGYooNk0Me7fRWaLeJNUCTUIQ2Cj9lRjbE+WWCidXp1yRd32ctXhqU0hwdElAo6BcboNx0
cTKksLyoqLu3soNkgF5p1l8ZYin5tRvJiTaqBSS/a5SXQWAzry3Of1m4X5/il8tYKsdjxsse5LQC
fhDQORKVvbTgUQcpE4ChFQkM2+1YbWs3LY9FnvOTRswaQd0wWKmUgyJRxYBgAYEZTgNU1QirQQuE
J/dp3VRQolZ3tixfJVoUVEd/P41lqMVjBVe4A/j7kVXIPy3JPTfJbhr6dcqOpakeG6o8jojJjFjy
nlP2wNUHVYW9GqeLA3OrE7PV0i8I8nAA30pU480o7ADNnyBraCC7/DyZdpR2bzGE7dTl+yk9Gwzi
q2FPhjtdtDdONniwX/mNCyjBAA0C1AClq3rZcF/ns2UIDqXCDicElddyJVAEH+WTUcLznjiBqba+
Bl8ZSHC+0QpPVmIV68VDicp0keV+D2WfJYYXtdIDx6kikWmHvnb2CTj2xDomaDup456UDEt3e876
Md1CDAKmA0cEejtKzR8MwDgyNd43iblnvbPHVw0F+Gp6q00+euBzJi9NTcQW+rfpUMac+HmBVqit
ggjEuzaDDb5ZzTEAlTAiktVzTAAceW+pe1vNbdRu8Lo+fo3rPtAEsBMVPzX4/zJo4026J+NjgvJi
0R+ruED04bi2IZ5FAKGPtN5AnXajLBEu/2SNFnQ4dwoI4LASzH8F+n882gLoPVju4KauQChwuAGn
KXgutXZKbeNBbfN1Ivg6U557O900lgy7+IYwByJuYZ9/XqOuvUGLZR8nWTjmE8xuGxmXCbDLMAVe
eYW+L09fX6DFap+MLbXUihRnXuN8jwYQeF0lGoFVfwTxcZUV1wTz165p/vNP5wGN0aEsE6wKEp+W
Xruz6ysCyu8L+9crWizsdlG0hFYYAFYev+QfY00iM7+yrM+r9k/rzmIr6iQZGK2zEZemTkimjUXX
fZbsRuUXxXv08yy4eEEmmNTgNxgAWC2+IBZ4jVZjYqnOtAYCcNMTMl1ZY/wPh1nUEwkHXRPHmOKc
TLc1BG68mnxiX9Fdz/fl2337dC2Lz46WTENTGRgEKN3I1spdgWVXaK9xfnXPdGWov5+OTxMN2C1O
C0MvzhAuH2sUoThgY3FxI9T7vH2jpEV9w/BiQC9Svfcn8aimL8Bxe1ky3Aos8P/oIS4h6lkBT7fd
Y1b2ym2FyBqKcm1qFf/sGS5h6Y3UnEaqs5GVGes4L8HrRmYa0PA/XwxR52Vh8Rwd+HxBZrIN4qLt
+PUtTguHKkqqgqqWwGlHUYPnvzt2j8Y2YAbW9GQQOJex5sJoCCHvsNKKV0VANOtsW3PbjliXQTjn
6p80s4MOIEDAnUBUKcjgmdWDAta4Be8OSoco3uIk49gCe6BcK7wimWuEDpw001s1Wl7KPhBK/qpr
yRGp6D5n2d4yBgvo3vLoSJRBLdAtu+ylATme9ohocTMv5rYntDcGBaqWD/clBfnaRYC22fEbpX8m
ae3JjD9arKQIIzE+KtRXbWB/q7kHQmM0RHRMGNZllVe2BsQYwGSXt3aveWAjrOr5i2H2o8dccS6g
T5gYw7+DNAavGOhNIp4GCl2Y9aiQ1z5GsIYVFHjbchOiPoKUHesu4e9xcx6ht7P4s5L/ytUKsodn
x7RXs3KkxpSW9G6cpQ92tbb6Q22+l5Td24Pqm9bgdynz1Rrihim3IJmDNlMqTVTp+YrSp85aC9RU
0yn3BDup9LlRh2fSqveWQHkRYG8iq32hYfNgbw1I70wrj5ByHraACpfphwZaqjPeJOmRGh8ObA3Q
JieV9FuDRYSynciHYxYXhwbqWJG9Q91wkxckmlr6BxFJL7hnNyUdV8LF5iJVQsjrIKTLNzUkM46a
njLepH6K4y02p7sBKlPQzdDdQcLHhG93gkJmXHaHlpgPFkBgni2Kg55ZQQoQFVGHIHYrb2CxZ6WP
NuSadS42OYrggcXYjbTkOaHqHUWITAfwn5LfteWrbe/SivoWoCbF+NAT9NmMrA7GIjtXRt+HJUrL
LRr21H4XVvxYaf0eJHEw3BLYEjmQLCAC3QPqc6eTZ6ut4Ky/Js64UIBAudCBtwztDXjMlu0WC0Qn
rkmpnm0Fr0N8LiCPR84lSLvSc6CXQS6sI44Z2duxG+rjNW/g92X0y/B/c2M+LaPCtSaGmEf1DN/9
qhiJRxnbUuVUdacri8r3kcicWoxiiwXyGzh7X9cUyMAZJN8TQ19JORJowJCxA7sHa7GJ26fWLbo1
IM6IAIV2iINW7q/Mm7mqrnLG7lUA6LS6ViYmF3ZH+Elz1rcFGvs3LQ7B0cAwJ/wkTWkgQ3VAWLB6
uwqLYt3Y0vYBPiwQPQNfozfBF9ClVjiWzqtwP7j1qCcHJlKvkcM2bhElP2rAL1u/WzDk85TcFLke
lWBNhVlMmZdrzZMyFiyqWX7tq3BB1jbfWfjzYYu8kAhlNKTTmi6FkA+xnP3QhA1i7nmO3mgXbyFj
XJcx+kdVzv7QER2bBHtg1eLo6wKxSMAyotCcc6jJsaGaXNDOBPFZ2oR56dwr8P2o+QE5SEgLC6ZC
hmVzcthzKpwwRx1Kp3c1A7K+VwINEC4kqoUqcfykg7hqohDEc0AcIanC/0o2RlS1A2c6/zyzLlT7
cf14gjiC43tlLbGjVHK7ceTIzkM0BPK+1I41UnBsH+ikd93XnCDh3oD0w2vzZwFdnsv8GNieX925
OmQsS/3MtHgjOPCVM94EuW9ZkJXPyfTXSmJF+bE2ngwB7MWVbcBfzMbXzzM6kOhUIQ0RoJjvOVWl
VpSZjRate0fXcz5suudhsu5W15FeF9Yn9IJncr4LJ+nM6/n62gIa3ul1XjdnHk3RFOS7LCj99pe+
baLklFzx4F8Q5GM0tBFUnNQv1C0MrEDo9GE0t4E1KdRLvyxh0MnurCDfOO8Ihohkg9npAZqO6eax
O3HlfHH5J0DyC8Hc/DuWs8mwUjTWU97MHO915XjqXt/R0LilKyh+V3LVPwFGhxPlOguL1TU644VS
GW7Ap9EX56eBmR3FprVB4b0LDKi/51QESCCU1bjJg3Y3/Lry8nyvuqNto2MVBAUT7L5lhz1NW7tC
XQxql/0QJIDxBerggf8OUg2W5hyaOsjpAjSOLVQwSoBLfOzdrGvm7u+HIB2uOPCNYFdBFW25fzat
hlVamYuzmQBMpyZRNb4MWrb5+WIvXevnUcjXuTxigjcszsTZnbPre+YndeMLpbgzkvMQswg5CIiB
IVfWp4sSHHDHZjY7wUeGzD/r0zfWjsu4FEOKflXh5Qd4YQHVxNkAlY9h4+6mtYKViug+eSfPEo4k
nGwBJbrWl/z+rcMdBsoXNxkOK8danJvhPe5y7FAF6Jt0Beeqr6n9GlZklKY+iJb7bXXlg/+9EvB1
wMUZAtC1vBu7RJwHIB0KjfhTfo38d6FNhTFsC/MFeGIs/ovFqXVQy6gBbTxPhsRhr7P21OwQnYA0
uamJVHzbqh7s3OoNuNKw5+mrw1UvT6GAa/l7X5nrn+fXhUsGOVdT7ZlRYJnLBz2y0jZhpoXDEq7g
zKrW6jXq+qXleIbzQg1jWgZob4vHCCOd5L2AIEaEDc4Y0H162RPOujcIosgjByoQ/+druvBmorOL
7pSKOh64PItb3FU48VQJ5WdC4FWbPKY89Pzu5zG+bw3nOMt/j7FY9ATpRVrkGENq0Gsnmo80nlAD
yRXMxejnob4vAY46b/kcy0Zh3F6u7ijjNzQr2wn9ar6Ztwlt1Gyut1m+X9HXYRZX1MvYLF3gm8+U
Tb7DtI0u5JZUaBEM//Wc+zrSYkK4PImH0egwkpqs9eGlxUA/3zL7e3vq6xCLN7nMko5WSHk51+NU
Q4XD4gh58Q963+chUnHhTZITWGCsz27aUtfW8dhogVKjCl+MELAgWGRK4Khk9Tk38j2mMMKLBdT7
6OvV9f00tPducWhtCO5vSXxIoJNypgImhm5tgAUr2A0oLSuchVva7lxhrFNteBUKT0NVt+4UVaA8
rue+0mHj2Y3KtGGlxn2rTFF6St2XBrI531KHeNWVA35v6SWtGma58gR08QlGN6yAYygFLJXORljY
YuRqoPXn0iBe7JxNOpyzkQJQBk0QSX0rrkGy086Edfet8TEYDaoQzy68SlfuOj4KX/d4X2/6oixo
pD3uaiWns8S5cCBKhPADv1XzTZW1Udtca4R/f82/Djd/Pj59owxisxyn+ulsAF/LmhZ5ne86NHU/
X9T3BfLrKIsv4dBYii0UvH0aGEfxU1G9/vzvX1DnY51CEgjCrSz8x7JbO2SNowF3M+IoAJQvaiN/
bdYBspVRYQorEakBqO2Beev2V+2FoFReeGYmjpOWqsO+A7rI15soa7dFUHYxni1LuR+z4mSrLj43
eQR6+y3Sy+4T9MjK8mCMsyWoQhmelmAOZORcNLCkNMLZpZr2x9iqqPKh2QwsyqDETxao1CtV6FGs
vtQ9KL7lvZsc5sxiDsPOlFbIQDu2sCO6yYM6fpTCtHH8I2EipxGHOxO95AGUaBt5F0gbaz06vhaJ
EvbAZNMifygMYBLzjaHDo80J0lpHFH0KBBhbg3Vs4matFrCg2jQw1EeIbLrqRtBzkZprF30hZmWv
CgDLXHlIdRaVlQT0l3s2xF9p2Z5EjwXdNlALxqmUIvFwaIOe4Kikq4VnmThvO3tXrZDrDKoXfJYG
y/eNyNdzWEhMCbI4kHKOJNqJnihv11aNLglYU2uK7NkBv8oFn1S+xEoVmjpYKRJUlXxY1xxn807f
1cbWsoptytrD4HRoEpF9Aw6jJ91un3WP+ODdWYCgOrkSKi7KLgiiDki3a+zEl4N+Y6GI6eQCVm7X
1+oUpOgPs+t2puus6gHCc3qM65Pb6IeWyw3H2lAxHnQaj1r080qsZwR1J6VzAgBDUXz3+sZatzZc
SK8NyFcZEWFZGQAhUrjQBbIEuG8iqYlV6O21h2yAj2RSgSBDFc54RRUhqtvel9a9a59FUgcTDkdm
+Yj0utNEjCO8N5spvXOQmeDZ0rrhxfCgu1lgxjkY9rkeImzS8F0QZX5+5S596T7Vr/5+PD4tHG1q
uvCgCBW/iXtJj3rs2KK5sM3H958HunDq/VqqWuzehZ4RhMo06pmSAlj5NBL0pLe3hXrS0eavH2hn
ejVMsy1CcP6HobFy4YxvQOL2zZ1SZ+qU8zzTznqebjn6M3pvbuIaVDjp3qvgdiS2fKinUvVt66ko
ru5zvwNaHLBC5qY99n0QGSw+BloiJB1rpp274ckZkT/xt1pu6iYkwgWmzwQ/HjaeuUctqLLLrr/y
Mbr0kFFqQK0BynDiLKElI8TMrhz68cy0vXCgWkxeFLIfKyu8cqMvfSAsFzhasJlgOVoOVOpKT0yj
w0D1LuYQIKvFqs2SLTe12Z6KDvQqc14boA5TgwDfSqcNddyVGHCq+vmnXPogfv4li9mGhwCrVYtL
LuFGR60hKwxfZdc+u98bjZDtfrre+Yvy6e2Reh5jQ4pRXHog/YnR13xsw1I1QkbllcrG5XuLMo4J
uRm2Rsuvk651LOun8Sxg4xzLl6R++PmWXSid4A01VGvW3SDwcYnvtBDn7hYdQOIQBxwcA8o5rKle
BDEZKhgIYxOeuy03wOlBYRZYob75efxLs/Tz8It9Ko6+/TRQDG91VUDqXzYaC4K81ul/LQmbLxM4
cbBr4KoxFw9tSEbRZC2WvAmKEeBsArW7oq25NPnsOcbMccCrNb+pagUO8DbIhOcER4YCG+UUPTW7
v+bNvnzD/j3MYo5XulEj7R69BxOZez3potIaMNRTc23qXbuexR0zTRDYAa8Hoh9ATWbeVwjpK8WV
4uGFOsv8XP59OYtDV8Id3RyHTj2DkCtmF5EdZZHr53BJ/s59sc9X1h2JcGYO6BFy9t5HdMTPM3B+
hZab9s+/YL4Pn17ngk85TedfkFcBeIEqn63Zodo90VIFSHTVVeefB7xQAfl6zYs5P9UIR1c4ZkoD
QsKfhHhDoHj9w0wWMowQ7BhIK6Fyv1YV+CtL/elKF18kWiojkTqutK9+I10ltwPtPV5ZPlu52J/u
yGZ2banvIrjN9yiqRckrKL26z5E68T8YLL/eg8XZxeVaifDgAfeAe9jLDszrbtyoiNwDXb2bK6Fs
6X808AW0wdeBFyuqToVuNmK+CX4XlLtkY6yGAJMu6NZzXc8O2eYpXUFhRDzT5yscp65V9S7Ug778
hGULorQmpUYSH1xqK3ljR3PYR7lxvP8s3+2CUwajfTLpLeZ3zK28rNGIPtfMQ7YyjCPCuZuesUeH
X4auisLr1G2b3SDkdWQeCcZ1d42jdWkpgYkdmgQDucHf/IyAsThA8XfaubJ/O5BFu38dQtfsd38R
Ucv5jRQtTcdJDs6g5cfS7CE7L+JRO7fKuBZCrstC8iCeu7JdPZme0Uw3Fj9YqAoINLNBGHyoKQ/6
ET0xHWmF+kmV2R2BdMIuzDUbaThUgy9xXmmy7qWxbmpdrtoqC9SeH4ymfASo/yMXxeAlRoK8pQyB
5J3j/43EsMHDhpRPQcMaSJAbSYpn3taPyCoOfl5NLi1fny562Qwu+xEpEl2vnVlqrLJMXcWQqDYf
2hQf4xaa3doGXPtqFtilze3nUefy06dF02jrYswd3Oougp9+jaqPV3nKFvlFV0plF6aOhig7NLFm
fiwi9L4ONEmadMaA6sNosV/5KJFy0gR0UjY/38UL+6zPwyxfyczsdBzpUbmxqLaemlvLLVdXRrjw
oL4MsbhllTWpRKhiQm3dvHGLGm5D3dcrC+KMRoOZT6dro2Fk33Xp7STU90Z2HGf9UYMkcnqEMNWM
asPNfBA0sFbwF3MobN/lj5A8eNCoYeohqHcy18QcwzLex0i56hGvyadDqyCAGRmrWqqe1BKNDHdC
oE/Wgx/Ciuckbp+5ANimanAELTInCxVTGcOEj1FfaFFCJYKh4F3putC1X0fL3VCXIPbbujKTLz0D
RKwjEWkGNaAY8/VR94rZ9nIyx3Mqyo0wRITT25Vv/YW2M3o5n8ZYfHbMRJZp55AR85auW0Q+50F2
N5uDYQgNzFd5KrbjukAH4sph7EKP0EFonQ29CBJUtG8xIcwYtEogRO2MmgwOCwSf3eouxXcugpxe
BFXu/Qf+o0tT7vOgi42GmpT9ZDbxeG5R39BOmG+wH9MpHAgAlrCVruswhn4ZHUQRTvGtGqFFGl7r
uF96rJ9/xOKxwifrNlWDKy9MEdm9GtgoIf38bl0yXn+5u8vHOuVGmwEKdLbjjcjDoQUlNEnJLbJq
bftXj2ZWZ9m7OLavaXUvXtycFwK4PxLql80sxhS4bEw69wxSz50e6LX21KX1T/80wPwDPi20Q9dq
8AsrI0icyn4axpUGkiGDU/jnO3htmPnPPw2TmU3pZGoynasMwRQPo0CJkzz8szEWs9FQDbMpoJg6
Z4BIWc1L5jxnxt3PY8yTabEF0D7frsVk0wvVLosU11Eq000BIJSijt7EHmukE81sr59Hu/xWA5at
z1B+zV2e+ajWlIaZZBOCDlDcm2CoaqBvKMi2oMjKoZKCFtK9wCm/avDKV64zBLqVQzl1jZGNReTr
lRvmTA4nGnLlCJhB7rIbHzNA6cFK4UdkHr3pnQvZI4GJdcziG1VTVolw9rysThoQer7U+3RV1924
RsKW8GATeCyUEsnLKcHp3zK3cLd9KI7IfIVzlFEYrOWEZPjLkHnqLH9PGxTFDQXaK06V98FqkBAk
jB2k6R8ENX5fYTA3x6LHpyQum7Uk5MWCeRwZgXZQOXU0lmI96fgG8XyLpJenltNkbXRtKKfumKb5
nx4ufj8RRu25rEHNXYekhNnuqUsQP0r1Q8Ka3USRQauMqM5Ppha6E0jlmawQCe12iK9rWahw+3em
or5MWvM4x8LW+Xina8pJNZWtoVh7AAX2pgJFoswA7NQGByn04yljj2Qih66DWfsOWQfgzVRwYw/m
wL2pBeFRJETDPrpyoUXAQmPXNg1huQcXxuiGsM5aJRgAubcs4MB4ijSCgr9SyvZWPbNjYsT89LI2
EOpVlFAPMsQpmbgf6uA+ith6izs3oHH2ghiR0ussenZs+FUNPml3YpBd0Fco7bfpManUECLRIR/A
R+1WRWmfEMfpW7pEaqLrafpGEohN9f6j4QX+FgklAkE10gMKDX2cou9yqMB4N02hTcbNYCkngVRH
3jXRoKcnNU6P3DIeew0Nwzzei5zuVFUN0KcLEBsRtWYHhj4JRF17qiWDAXD4ssNdSsOJlfuxrcOm
hgG1FltX5f6IbqKWMx/GyT8DmnU1NspD266nQUQI1rnL8s4b4xQd5KPap2e9j+Hrd0NYeD2lfekz
gFcd9a0oOtgGEUaUyht3dDyUscOmqIKcWeGcIolUxaC1pF8b9a/JmKM+GfrR+9KBJSTXNwwKOFX7
TeU9xLZB1uIu4ZAgeoQ+cuTWEFS/gLdHHyU0aphqYEf3RmghqBtZDr6QXbGy1Kdx4kAi8L0bw9Fb
y72Uv4VhrzSW/lIaQGV7iEFFh/eI6arf1ulmEqD4dJjOxW6eQnr5JhsjMJMudPBgJicOYyDPTCSy
wwAE9XvnwdjoaWO25dkedSb0KhEBQW943URuZfgwUyB7LQ/4oPnm2L+5jG8kZikphh12sSt3xLRS
UHt1zBWKRCC2ZWAHmJFj/MGmCzECmPfK5Lfg/DL1rS4RnYyiCnVdvzGPCet9CJVXMX0ayAb2N4cg
ZgmtX8ynqgNDQ/lgBR7R6Bdl7nVAcOcTnmKt7GL1biL3IgNwdVbj4u122q1SbfGOKbHml+2OiAQ7
ymTPUiQlOendGEPoryEmLY0mCzmu+hocxnWMe6TVdFcYJOi1IhDoFSdO+tTH6AwKx3PSfltJhFFp
k1/YkQYuxYQ2q8LPeblruiRop6fGPfP2WPHCZwYLhH5XMSTbm/oKJiXfdeUezDl8SQ+NMW7qqt5B
B4nMH+fYF7WH2NHNALwOrAg3qZut0/iMVdDXEGqPmsVpMG+oCnU6R3tZL7Z6iyVTdo+dbvtT1x2Y
UW1Q7A9kipO0jo4KUqGTDUvg1jJ+tcXJGN7G9mzGHyLufYhFoM0wcPVxpLTGG7fkaspPuriXbr8F
frg3jU1VpEcBE/Uo5jA911PLh7EdEGwShy4kXhQs4klHIh+HyK8/dUgJNHJ3JfVDnG61dqMOiE5L
Ud0pEJXV7E1jCq1igrnuVs5GBFfxq3GdjaBJKtxLYbTImju1yPxx3MYW0Lb9L3SVNcX1ylJZW4my
Q8Y4BM7QjOMA09xIaEszN/bG9mWwzSirjRXX2QqeAN8Ai3CynzSJgpqRrcb6ZWrhCuzucmk9uqUe
jMltrjibssXZYyJBgplfp79hCUQAmT/QGL1TSA4kpIR428x9qW2RCI2srdfYxGvrvLau8JpxQ9PT
kDyOWr/BVgmJx0+oucaFEiaJsUpLNeQgL4vixSzbpwpWnWbOeu1+qXYRGawJcPL0YpXekRwA9666
d6d6l6Y9epT8pYK6nTvTXcvDzH2Ns8ik9pphAWR1vTbly9jeJoxEMUkDFuNrNvFAoRydXWWbOt1j
rg93aJ97JC3DtLDWUwvVmAofHELEOAyCTNHPWVGHvMlOLhYejii1On/tu1/JDFNLIBUatD0tQIJp
uqOJBqWTxcdBKzZZeWaZhDmyXzVgORrypM7uVDkdHDbjteI48zp4oGGsANLabvdktudzzBTT8jL3
sa3n5cgBArU+jcg+QeGH2ZDgzlFUTruyZb4jEgnApJJrq7OC1oH7j3cQNfTTxkzBVy5+pwkgp7SN
OKdRjJkF2XFI5YiXxMBbrR1SjdN9lyOionI5JL0ThOKWiRjf8dBS49gUypNWIkLedDSGJ6HZvmmW
kIc0214aMRg/OhBSlYqnGaOd3O3qBN/2YUQcTto4E7TlGX7F0U3eO76vMWcdAJ9afHxaFvS082mX
rQAI99KCnFxE0ARi0FHf5Bkuoi7avd262NlU428INp4smiuIUsRecXT0eC3HBs47oOfAU54TDtLJ
8kwlH9e8K9+BJlDxAlgHDXHZGcdJmg6Yr3lS1pGWQwqJYzZ+SqGkYZcliMLM4HrPwTK6ZZaNyGxZ
/slLBAsT0hbrWrT6rdYXs5HiHpsgdWXGqRP8vE2dTz+fNsV/t4ZgJaD1gT4o9JBzMefT5r5ydbTg
ZdUe0dbat9YY5eltF8uIjvY2V+UubsXLzyMuDp7fRlzUOjggoAkzY3k0VnRdbp1NH7lbdXftaLms
pP/fOND82vOen3wjmSQWl+B8YJwuso/ucQrqqEDwe0A3+EiTCFmpiEr4r7ke34YlX28oTtUGTWxF
HrMN3yieWMkdIu+g5s5Rtr96kYsz5rfRFo0Yh/C60mE5P87yYsg2SEi30hOQo/rVActmmH1cK88v
joP/P6SJc4SKWPBvVnSNjQ4tR1cedeO35Jaf65Uvr53Vlqen5ShLN/rkSqhERzw9KXuwpSrf1vl6
5ns5QEQYc3oJR2o9GgQq+GWkQZ366CjxlZdjWY3/9isWcxXb+klDmbE94lwVuGKIDEyapjnQuAk4
cHvpiQ346mqwKWBpbQGg/PlduXSvsWa4CHSdaQR/79Knt9O0Uzcf9KY9OimOFnwdI+SjvnIsvjbG
oooQN3ECz0vSHrv0RgOgvpa+g8zDny9kWVz7eyc/X8n8Kz5diWMkwhpibLwywPfMJvNNBX0djB1M
pdh02F9IBKnHnfTLwvBsc9g4E2QYBbx4ZF+Yd5TSK+3zi1MMBi0LtRkoy1ClWfwkVS+JVsv2mGML
N4xN1PGtA0A6B8GY5zBHMHufqEdVTkDszhTYdmeAc/3zjbm0GroA4ek4m8N7Ys5//um+9FmluN04
tkcwyVeJ8lbLfkvLZ5q/mM1TGr/DgnSlan5pyfg04tJoWwuHD3BJtUeAaraCJ4AlDNcu6ttVQaqC
gx566lDJm7a9uKoReYQZZzS/tRXx3MJ4GBipoCECl6mPVIK33OiMg7Rt0yfEPHJDT3Bmbt+Jjnho
LUEJcoq7Jxb/Npx4K3H0QoIH9rfASI54+bEP5/Sj1CrQ5O55BXahq8ISpG5qiNLzpvIT2NBsSJu1
kq+Kfmel0KspT5WgAXVbsOxS/ZHJamdUKgAR6hodv8BGPiOqiD6zHiv1l1WZq6nBxlWRvltqoYxR
EoZhdNK01UBpqCpvLdG9OU07GUpfuPhHp3fCKi/t9FVKx0OWHrv2TMfyfbSK39lY7yyNrMmk3Xca
CNp13eLECz8VxSSXtDwMHKwbhsOZzvEqsFo+5QU92RY8V4WLM6jZyz1h/bqzx6NZ5atC7X5nE2A6
Lgl5rB8G1fHGwZ3WzQzSVopMj0iS5mB+i9s8Sx5y7N7h0qyutOi/rR3zc57z6TB7sYMwFs8563kB
JHac3crmNE0fFWzEtL2inVi6smDF+jLIcovStLHZjYmS3SrA3q2sR7FHfshb8kjeHS9bq+t23V5z
ZNlXLsxcLPzKgNRevCT5bU/SXTfIlclY4FTAOpIn7IRRJWsw3aBIVZt1Lo3bqbjXCNk6Sb3NbO22
bLGpTEygzBjgIVPtfmS1dtB6Fk3ImS2z3FNNiqJgjPNA/Aie30eK1oTfKcPBYvCySNv9UwF/zvNq
39vs5PbGEYeIuHmzYAlsSlA0uLYdO+M02SdNfepiYOPTRxSR/JkFYPa/ZvuclSeBFAfivjWA8CuG
FvRMnMqh+ujlUUWWYY0qT1BWnbzFBgrLvuV8xHl303fOc6pmB5Lh32HdBgiQIypoZ82WsOXbU+E3
eoHeJSs+mOHYvnYtNWOp/Pj2yBebKC1V9NLWMK/MEdFyKJyYiRt0SRPBMGnCqr0ee9A1CHqqfIaD
/DbdD3PEOWnrJieu7mS1MrQ86FCnKeXp5wX72sxY7LhMDabnGDW429I9mBDm6RnyReNrtFr7W8l2
MekXX+WSCGPSEA99a5n6RiF6IIgaKdJYFeKpx2JVqnakoGXhmhy7WePdLGHnghV+pJWfmg5dTfrI
fcY7unEKy/aKFuUYfdJeG6EZN46TPRnVPUFRIlPzvdDLFSKAw6QBoqWsd0r2rENTJuM/FcoBI3Kh
S/rWse3UoEBY4JwCFipPplXfFG85Js6s+C1J7Wfondn7EnzZ2jH30nAC1tt7ZdRMT5IWCS3pbWbE
CA1jT52dhDU1bjUxvjIz/wWRWziO/br4F2nn1d04kqbpv9Kn7tELj8Cc6b4gCIKeorx0gyOllPDe
49fvw+yaqUxWb2l39iar8ijFIAJhPvMaNdzVMaDhESX9SV3Hmthge7DsRbsLRAfD2Fjm+nRMwfc2
Yl4MI9DUlGrVaHt//aKv0SB/WoRX8YGaRGYfGzaH28r0ZLfYDqMDPYf6qINIMPSnhXTw4SxGy2A5
bKudvsPp/Yub9N+sNsxRYZpZP9w/r4Gik2+1AOC4SH3lTDMWQ9nECYjQvnjUy6L9JQvEEOXnYa56
ZMOoGjWuFBx3jgJrbnGxUrePvTM7pgPk6lgtFcdf5NsL2Ef2Btf0YbR9KSt21aC5TPgv3+LqNrH9
uRy6GZXowanQPFinK/+lGj1uuSUH5QIzd32BCpIXn79CElxjka+HFldpsJ80SuOrcXJjI5m9abzw
RO1F80CXraXY/SqF+lMI9uuDiqvbZbabue9sRlP8rZiaZYLi8V+/0T9nLj+GgEcH4EUlvr1avMAc
0xEBvOSmXSbHi+BjUzjZAfSKBz+mW34pQ3cF+vjXBCJsSwudWNq8jgTKwQ64GczkRu1VJ4opPvpT
sDZm6oXFcrSy5WC9ltVZqcYvnvTfzuUfA19HB7o9UJCrRXJTdN8sLI0S4yvs0DUJ5frZroOByZ/n
UM95NsAO9UpZ5ctTsNCHs82fyxmfWVUQCCxaTqYvaZ5/LmNcXuRPz3d1Fcp1bM69YjGxXnoPENL3
ytX4hEAk8KxFcGNVTrr9uozxb8+dn0a9HBg/pSWBMk6+FF1GDUc3HZOlUn2PU+1/crr9NMrVJSel
ekBL6TJKFS+S7mwGu7BY/fVO+DcX6S/zd7UR0nEc6zhkfaTaR90wgzd5/j0zHv56lD8nk1ev6fI1
fpqwJNHzKbN4FN0L/YXsQiWgk5EAFtS2eo+uHXLq/6/U9j8tzKuO9qRqVgZ4Iblp3OSN+D5zpofC
YVnSsYoeKtYmzJ1x4Z+mZXMHyx2Z4i8e+6t1cnVx+EHeNQheM7ubdqOTqLmRMzojfyLe44Ba9KT/
/8V5dU8YKJXiTs+gUfUY9kckb+Ts/osH++JYuc6Sm1TWUKdl2VwkPHPNbZx+PZ7Rw0uPLNUlDc6E
rqP716NevvifrmHLvggVKAKtgqv32ad6aI2UfG78Q7tR1sFhWJkrbBm/GOYaEvP7uvljnKu3Flpo
JAUW41gIt9C+W6s3F33n5PRVffKrB7p6UyGJblHZDHSp9Srrdm14DPMlEPAax3r9QD/yiZ92X0rv
NFPxPmQjKCs6yvnmgtpF16J4iJzyMSVLFA6+KdKiPJj/g/yUE+a/Z/Ma6JG0kdIFMoPLW5AkSAFs
rV246ku3XdSu7cU7aob+V6/w36/PPwa9uhYwm0tGZAHYeKlTbi6u5+R6/QfOdPhXTOvK3w1PX4HE
/w930R+DXt0KE31O2cp/nDfFm7FPwUUnTvzor5CLB6Kcvwar4Omvt8RXa1W9uiMCFlAj68xu9njR
s4i2+RMNdTc7fRXCaJeo69fdp1tIDlzo5AbildcoGcXKwrEv2v5GEfQWB6vch315F4vqYMfVN7Px
0W9C6l7KNiVsUy2K7qOp3+Mu3S9keZDRKqZ/bBg3lIZuNAlFUzyc8oVSpSBSbKcfh5UaIc/QADTO
MdQKRXDU5fc6IotJtYITG1kJd9KT4V9r5X99G/8j+Cxu/vUIzT//k79/K0pQI0HYXv31n4foW100
xff2Py+/9t//7Ndf+uep/Mzv2vrzsz28ldf/8pdf5PN/H3/51r798hc3b6N2Onef9XT72XRp+2MQ
vunlX/7f/vBvnz8+5X4qP//x27eig+3IpwVRkf/2+482H//4DfGpn1bT5fN//+HxLeP3HhA8+vz4
20US7KPI/vSLn29N+4/flL8jvWNRBMbDTbUs9ZIGDp+Xn0ji78SzyDBdiu/wBE2DSx3KZxv+4zdT
/jv1TeWCFgVRpXBg//a3puguP9JtfqSZgmo3eCb09tTf/msGfnlXf7y7v+VddlNEedvwSL8G1tCS
LuB41bZNFXUg8IJXe65R2takGaIsZA9XSXZAUi3ytISWoXhIEayiVfZkwLN3ZPUtGR6HFvl46YsY
6qoE9/uX4Jk0HbaejrfGr9FNGtljj6efgtpzj3FY4U194A1I5hP8RitZoSkCFESBSPjF4frj8Pxj
U/55ZOPXkfVg0Iu6ZGSQRd4lj4nVFCIGh6sLsxnrIOleJwzPFmPs6aCcrDNoIAMy2k8L5/fX8vNr
+PW4/f1r6FTBZLKpS0n7168hIj2OKD2AxQ6XkqHTrte+KMtfH64qavUy9DCKqQg1qvTXfh0iKOWw
0mKfbpeaK91BKqzyHmNGH6xRORntRtblvtx0owwuOB/mrN/piTRxrQXyND/XSi9naw6coPIkFlJx
kFGrzpZKmpRfmfZdhdSqwioEd0+zQqG6i7/br990UDvoqpUF+Kir9wkEApTat6amr0bxFZ/y13kH
rshQqo1UiaxjJcX//DoUNcsmlFNJgQovP1iSSHf2ZEZfTP3lQ/5YY/81iGYjOWbQYvhRDP4pepjT
HHGJPIRIpk/Y8UzOECkPuui+/fUaukRVvw5jqTTydAsgpsFpcrWT7b6vSyCnqFxazaoHWrAQcXOa
o4xubemJZD70Xbr56zH//Kp+aJmDQQYSiCjh1ZialFX9GCGQHIMcFD66d3GzKPDeysE6/PVQ1zUU
3hVUOeDOtCkt/vujBfjTNGapqcTmGML2+GGHcky7G7x2e2RAp/7J9x/GYu9ne0X+ikGENtAPO8Gr
uRU8ILnkRY0Qns+v62TQyzoo8xo0kdqIzAUVYIVLO6vrdqXIOWLb6AlFpRckpYThU2Q3Mm8hr75F
o+6bC6se+tchkqN3vW4DDIv7qsM4EMEefC/xNHrvlQGDQXMcsnVSadY3MZY2aMcuCdy4hrOx9AcN
AI/fFcaj3UIBpkGgT+8TdffKDUbF5NjOMpzkhRLGoGVytV413azCXDS4/yEN9WW2rkIzGdbZFPp3
xnyR+LO6PLiRh4RvWyQjYKcK05CjZXbSHf5Z/VGaW1iCxgByT0QGRj1pl1UAQ3sBEUZK0+xOKJNN
j1wZ0TjAQ0qSd5IZ5/daMKuSJ+K0apfQEi4SVrnU1DhuRUG2NIZSLb0iq8f3PhV+vaxrObLWvozJ
3bIQeqCuoo623FEtCmyoOBhHLBAnkb2gPGltEZUJVpUtfwy6OoEgw6JCqeJhpUxzs1S7SXWHDJhq
ITUvWQN8SgZGuzTNsVv0tZ4KJ8g68DttVOWnqgKv65rBiIDmYBuoz1amXtVIUVSUhOuxv/ETK8DC
BGUgHynDGm0zkejrgDehrkO/mV7DIcv0RSVH8bhPwWb2G8VvRtNpG6EMXsG7MIDjahLa7JISHUFP
01rQps78ZmjpXShq7dzrjX0nZTV1T5HQWuhm+blK1eCcl1HvKYDR0iy0HLmTFiayR+Z6yBNcnqak
mUC5GcFwKKMkH7ayhmuAXcrN1lRbezuEMzmlqWLzi5qQg69fet8G2MWGBZwF2s0lSg9TEtmD2+kR
nhqiy43NpIIvZX2Gb61cpD3q5kVBCoBcqzv6fgONI06j0pnUyAR27o8WzZO2T89i7s3nqCr9Dzx5
5/1U5tYKIwGwjJJEP6rV6mjTG7KGmm4ux5oXaMPMP5jkEuVHhmwQHDvWYSDWtakkiSO31meb+k8y
ltmIY+jmqasLYBqWDE4jiwV9uT6lU6kXEGiXaZ1b2brTkkz+CDIMXiVs2pqjmUpG6OWdL9sOegnW
vAVZXrns1dRFFnxG8QM5hMyUab8LPQlmZ8K1fcfbPGVKFK/NDiSBXOCslkz6DCTNwj8nS48Jwq+p
ZqMvHz1kMx4muVn7yAdP1sRNQktB7zDHsGiQyPqHKne3gOh2atE8l5Y2u6IKn1Q7v7tIGLGhAKsn
rprPeJTgx7xQ1cxwgrg1AaKXtgNW8KZMM7c1G9Rsu95fpmUTbsVo9SvgBajehma1Bgyr32U1NvNM
kryJI+75ITPB5kaV16qt4ZZ1K7tiRtJIGUf1UcnthajMlT/2jUcDMZ2WhP0Lro/s2Y/jHoxbp8BS
ishSqB7LeZOd045WVF6bQBgRiilEvOlLwH7lfM4xJFmovcB5bkRQVwngL2KB/SjM8p61b66iwj7L
CRBw6F9c58EFjN7WwW2XNstaAHAuo2k5FRe4rU0bIh2QAmiQZ3lQtdreAKJYJX5RuFaCicC+aMb6
bAXdsCynzKZrPo9bMzBRBCaTAwKXaedxstB30+oRLiZb0pA047vSd9qzlijxQ1/C8mLTtxtJUmww
kZ9ZAQNVK45jY+onXX2zjI8oUJNb3agjB/vN/QD4J48yJ8buTWsmNyruTI1jEyEVkMVGlC467UWK
UW2ZhHovtMGzrXGVlSiPKN1OAxlm03OotMhejL610az0zo6LZW/5nqJ+h7ZBjoYY6yy5rKmtHoIG
7L2SuDMAPBLqpzKEOY1/T4jVxA/RaPWjFAgQK5gaK6kTQ6Sqx+AlTfdRcxzEWmKbcLTuQqG6COwv
JstycileqFO5ScfBHdLqVNvfZfHcYLBemyvhP9dT6hrgQwUIzXScXzU1zLxKPKnym5ltm2JEddBC
YDIGyZ+dVSR4pibehD2SA2qEh/3QLK26c0knbsppEFAf8NtMjBGKxWNtPWta7STJJrR19LVBbBRg
Yf15M/nDcpDljzl6gTqVLmFVYLZhokZt5gt42rcgxveybHyGubGquv6YZN87usIqDtw+Mgczqjso
jq6abPKs7EUqNS/WEhp20q7IsoehQgbEZ0P7qrYZ8uI9aDHijGFbX9YsHoPupOTJioDqDr2YxUU4
BKLHwrTiFyTvN7O9UoLhBL2rmLeWMWHJ+FTPAqH/jyCtsIWLwLTKwKn7Q2EWH6xH476aGsMZsILa
+CKC6pfmwKXTedrMgQoCV0o1p4qNd0UkdDH81F4lQb9UcNQbwsDt1cfSB4kSGXt99i7+JLGVbyAP
vulhVZyGLlbuEeY3egRcQAXHpax41hC+zGOe3Uci9yJbWtk2Ii8l+zdv1kXW0pit3Jo1CXiZ1YBO
WTlu8wkf2YplrSdIHJlqtwew06NBBMoMjjpiQYEBBlvpI9D+lbIr+wFPKBVgbtPJCGZbOG0Bcpla
SjOd33txk7zbo76U0ITQO9ajZc97pU2cHn1JT5NxSq+mYbzXJXsptypBkIa7ShkN627OH1PR4+40
RvvMiPzlMHLYZdhm6qBwuiyqVrVmLeuge8KF3ivgw8GGoQ5ttTDSzNbMVtMMY3W0m294sB5s61Wo
NaToctFkxPUtnI9cuG0Y4qjnw8waqvAbgkur1BDwYbQ3s4IvbVWd4pJ4RotB5jm0qRAObeOPOmo7
T8zNoSltFgtxtFCluxmIgMW7j0viBzNIl2PWGrsp6CpinWgdhbaXxfp5iqyzkcC3COMI21x67oui
rjdZD6g9CFHjLbs1ul3yUmRNs2rHFpcFIxTEk0P1rfYHtsBo7wvJ7NwC9PdTWvUyzruA0KseHtOM
DrXSSedZgfXTzSA7DMkJh5syBNcuyGkD3TUM3KKnsHY0RbxmBcoSPrI9wHlKr2kTG9G6aVvIrOWs
eYfNv81LMhQoEnP54GtcLVUL/7ZetQ0wSE2rzr0UOrZ+R+CFdMKIL9FtKNXnsJtciMKLog+WYWp9
w6TlYEbflapzLJouctIfGmT2mpBiKVGEKu57ZmVqWlfPt2g9btOR2fUlJ7KC+w7xB8WuXrMetbzq
VjPHd2VC5lQvSc4RljZz7SWVyptSzY9WFO6C5MWec8cUp1j5luCkFNu3F/ZdhSbk6ENEjueHXL4f
58SxfWgyIcawBmQ0ruhnnDsWql8D9vxMi8bV5WgRITXXFK7ScPSK/GjI9dmGQCqX2wjd+Z7F3vcW
9ByE4KtVm/tr2bi1eunZ8CcegRlUcM3uirWhNLd1VChUraajQhwZmOqqSLKDnaJG1Y5rrU5DR5ro
BuvTGS0jjl7Mihv9WMYI9wUT+mgjFDr9PExItAHxz9LJEaiQiYg7Mj1rFZ9pMCm6Xa/85BlDmCXR
xGKs2oOplodyVtE51Be97y8ae9rOw4XdttRapmYWW2Fjz27Du4qlvZ1n+xx9gdn0QkLMEHxPiHQd
LPDPWg1sB7mX1zwv2XNp+GKVuatPhxhKw9jM34y8xtfNDzUnlHAdKGLlzaqxQx18QP/leQygbQRz
fggzSYHfbBJSke0Mt6MkYP0G4sGsuBeHxnierGKFjwrRpPYIMwzb4s+onXdRwMJq8RolUVoOiA10
c+nUMMF1OT+HVbbPWmLZolU+lUHZAwrZp1rwY8bNECoHrTkD+zvHBrtPWmHpQ7ICP/h2iTKqZr7Y
Ud2XSoR8NFeCJfI9zis3gnUTSC9ZktwGuv80y+FtrWNDFoFf6OXpcTLlTY+XRlqfc2yerFB5kP1m
nUXlSmr8nWWk6zaw11LFvHGQ+vLAxPL5klSvUx3dNggjojGWU/Le5NJWdOJhmuMDBkcDUOBeQAKo
wGqK7gbG1AMlqnVQCU+EHPy27ZqS6VOy6WovqWeSNKV8D33cIOzbLFqPU71Ii+mQpMXOjO/6FA6B
sI8XB4M4Ul1VlraYTrl+xzsakyNVD7/8ZqnR41CWTxnkjMudcBRD9ZT6HFjcFnsyoG0+t+Qv2s1s
AXAUWDVoCdKbnf7Qt9XTDDvTkDKcpwCgFZEnzRkVu1oFLV5OuATkp6nJt2PQbRAqWhlm7+qavowS
w9UlrrpxeCDFJZBu69Apq1JbjCM4er0U953f3li+8gi3nWtRd0eGtqz8RK36ZZZbZ8rms67Gu3qM
vxuTfFKMeRlG8sowQmhEstvPvWdM/pECLXL6jSNakG7AqXGaIAwCdpKJaqmPOqgQCAogLs1dYhuO
jIBXZlsv2DlSuEm3o8KxymcCK+rylSIJe9m0WGLAosETMVEHx5LtbWex9aGz84MoQD9PUu+k9tma
laM8ZI4YoxMW6quhG9ivUhiBJRULaQSiUenvMqPC09/3fupZmhk5QHNezE7ZELCfsCTpyMLNmjh7
ZvduS9P3mpEDstLDly7IEEw2u7PdSr4Tt9m7nwz3oegktxX5uh/EjpsG0Au9pIWmJicZTZI57pZB
CYzPOHdxAylU83elcdvmObZfxW5O5YfR7tFVDBbSrND+FQSzUbGQq1Ja6JO+HG0+OaCACBBkORKu
yeFmqBp4fg2JiS933DSo+FQ4Luka+CIvyKWFgdFHT0bV+RZ+MAAa60BeZBPElkkaV6VZEgqP4zKo
o9UgaY7VdOTqxj6xfa5BvEogLW5sk250WL/Btdzp86CuhozwKdbLzKE84pLz+ZaxV+b5NbNuJoCw
gM4UOFxqzZcNkZMk9VqoleJqbKehqzwthmGaFetyTnGGw4khyfftpECYBJwlq4dSKZZy5K9Dutwj
EYLtH5TZOhhx500pkmHx+Jq103qaB0/4+UtoMZO97CRx4ChcE2knfpAJ+hH5F1C9fTHfwx15aRDk
U8zpRrPkD0Qg2bV++Agg08v98rGtcKPBD0ZSzWM0ykeYw8qyDs0XqjjSohP2p9QNB0VIqIFHUrnw
h2o1yRjXkJgVFxGwWbbj+0FFs9vQIrRhcjlYQ9dVT60FuzSSA2vh53Dp7PzCTOxNbSvieGIpojRq
psKNlOLsB9LgySGkcRz11I2d5V41zqYzNqhrGq95EOZu1KYHADrrsICYqE6ssIGw0Ul9TGIaIW9C
A4lJ23fmtJI2k6DIEIRmt8sv/O+ywQpw6vrXME3uyoggYmzGV74LhOqykL15Ki9A6waIoH80zfZg
J58+THbpRgKEaMbRlswXdD3eMCh57hordsckIosmxdhIstEvu9yPYSrX1VpH99AritkTQXOQWuNQ
69TU6mxn6Z9FpS1CGH5J8jCTn6VzuuFOWegkRwoXVp93bonBEBAkpyUCs4lyrPp72JB/19jcpqQ1
MGThRZrJ/CjFSKPl1n7uqoPif69SsdIoOVXWDVAXSIBihz/h50w1wrqXICa38XutfmpF6waatjEI
bMWFKGjv1RHAs2aRZhpOW6W7MQId2AmCFJh+YbCKrAkq97NllTdDxLVkNl48fpQR1nvFS5lgaYEL
LlZ7CxtP1SH8gItGWq0tMPQkUDtTNM1HTNOjcll10RJdfzcC115ejjA6kOPkqnG3Na18ofH3WK+3
Mc4qYmj2tgofHbxOOFM6l96r7mXsn1QfE3Zh7pP8PZOz5ybKV9C+i0WTD2Dbfe1mSIQTkfT0crNI
KVNo+YVAPxAO4ZDcGAFSsNMpz2F3YooRWjPENvsZL/Bj3XOBYUMyhaozFaFbmICLY9XBBl7u3lV5
r2c7n3rSkHaen5k3itbt+hjPoDF4HbIYcIxqfK8jwxM5AW9SYkAYVVVyyqaxfbBiG7eEwlwNBdSR
uNgqRegoGiIpVkBdUGSZ+T2YqUVkTOyDnxUD8S/ojUVaUlfn3oBxK5V3eSIFYPxt9qfAxxPFhIMU
cJ9ANSKqtBkyq0W3QPH9rQ5TqneXGlf1Wpjto2BlLpEQwRPEnvhse4HnOixC6XMe4DAI5WJklIZP
tpK9W0mwVMwYW4VC8SZhbXoLJ6MB5HiHBPAkzO8ml49T52a48q3oPdT0et/VNHVktV1FmgXxkiO1
VLmZKbU6CiHpCD1zrdYBCtWTuZUG8LzdJVqU5md9RmIK5XoU6ooJUeAcEmeQVMYeS/Zx7Udt6ep6
4VYd7lhhm5/LDLzubJb6rSyFATCdBEw4jyMn6k6Jp8g8EeLaw2rQRfRWV2P7aFkFvWzd6KTBNfRI
VolvTNpgKegt38vN6jGlm7WUesXn66MMIIGQfsXKtJd3RVFL84r8roxXVm91JEF5FRWS1108jpe1
pIUUAVEQ0l+mzhbICkdwsSd45m2ECoLwQ/kFe4karDeK2UpsjMGKYPehk8PETcuoWiaKGjpUnNPj
YGOmXACMCI/z1IHUaS0BRjiMbJwhkZwIqMgtqrCpYEoM+E3hlZXSDPE7I0CcvAzh6qnyk2i75tzM
tYq1Zpw2rmb5lqPVTbtgHtAGz6K43TaDXb6JWsmPgZSnKIhRM7jHDyl+q+vI8sJMSG/zNCeQ97XC
xUwZTx5F6kGfJLEFiaWMoCq3in4bSXOwa4UlMKku57vcLjjy51h5lEq/3DbxLC0wyim3Y5Hlx5lc
nmqGljTHmjuRksg0PsQa+gyKFKuZS95n3U2WSI59PoUbuRu1ZT8UqPjaVbGKp/ghVNF8XVSmFpdE
5r66ygw9RYRVnkcMUvX5lEiZ5nHnBt5IWLUT9gznIpSUQF9pE/0lVEyVyHIqVEPSy6VFichI2fdW
YOFGPwbljgiaKLHLL8lSR8L7Lto6OYRVQA2GAmtGol0KRXZHKusyyUws6YdaQ39j5tN8Qq00QBI2
KgzcjpCMg/UWm8Gx4X64FfxfRfm177f0qAOnSMOjpMnoRoTzum9mj/iiOmpUCHc0R7KlFhrnpqpc
CGZE2ogoSdVNUJvNYYRO0WPNqGWaI2r/oUwUL1QEwaaOZoCR3Ss5rklKSaMbDW1DbxQq9Ea3podk
3LW2LKFHkCdEbU1Y76vatD5kpDoOqV76r4hp4TKDXNayUmoEt8AcOKZsAqiGTEh8qGhLqYvxhTMi
BX9DwAZnPy3VfZzCVBBKF34oBdQQ0VMP7CZgkVZvm17N8UYtA8KJxD0oUqLgDL3eCGEHSVt1+Ep4
qmiGpabI4XsfxA30ZWWMT4ASTWkRidJwUz1+nhXtYKRttuYEzZgL+dA0EZVMrA3cDC/Yd3Oim+xo
UJ5lD7M9aVf62im3W/UjLzuVeLsL635lxLKIvg3BRbJEjQ1/JUot2AOu4bpWOdNIpio8JpzOCmE1
5b66HadLj6pty9RfEtyE65Roe1U2knmyGqt7iC8F50jPVqhfds9GjQqDOU33Zhr6t3LPFahVRfiA
nMhDb2U79uidhciLnfXvWCWAUS2YJ6lepUm8HpAVjwTqFoG6LfL2Pp+Lg9IW6zY0dkqTpnj9Xmqx
IWohiow5sCWj3mEXxlEirH+M4Rm9iSqm9GVFY77vUcAlOx9Jb2V7M8WN742QnnZDkF+KMk1KsZvz
IWvdVoOuo+gbKSeHthPjmJcFWiS2k1m4RFTGXVfNm7atoGhk2t2Qqq9SmZJDi0019oirNzXGzpdC
ZaftMPXtsWiMn2JmREwnMd7pkoeuxy3ccBzs7GJd27cyAt192bOuO+o9HhKLbO3uTlPlD23i+485
TvJrjRqvnr0WtuW0aJUHlEbkhRASQrfnvKUqe9Sjm0rbws2QbWIoUstTQLm8jE8GNrZGci/mg2TM
iww1CH0VGqde3Rrx86icaTlYw15ENxEVQw2WM8tOFkt84Jcp3fQS0XNYUOkn3BRqaCRyKXdBehtF
cCxbk1vNy1D0zeycusuqtF9k2nIZUWHwFou7IPsWlx8Ze/kCjZLk9SgU6skCMHkH8YRH9o9pxH1S
yjs6Ls6I1Ag9RNfPxk0xTG7V+i9yuxbFQaMWm0TPdm6uuGuXiWwidmmkTk+nZOaqHXGiEO8FdNQo
OMTtSAVgWePcq6BNXyHEXRu3M71RZQCBTSVWyig8nwXeP5m2HYdv3bjMilUQ3WaXzM7wBjLfdCcn
xDxv8PnVCbn2zFNC8HGwF+viKS7DjVHfR0PpROkqriwvMvcEC4b21qOEI9tvRkcNLL63y3OcPdY0
yCavEWsRbYzxexcckDMZ8qU+PMkKS/1Rje8SPCTM5ln3uZzze8yCHEFD0p7uEFOnTboIu9SFF5bp
4OMBdIcFSoA7e9gTnBXTU5yfGwvhjDvKG+m0yzAF8e3jGJ6y7JtUCqeYM9csz8nAJRuCjDPExqzp
AZTEwkXFi9h0GqKX3R7tvnWvvF3i03zcpuIlRsFFN2+q/sG+qE7ED3CNUcavcJyui0OoRscyU19B
gTtqZq3nunKC+nMOxpWFdlIao3Qj1FfObUw8amSYtMm4i6z4O8aRAQ3c9sCNoVbBrW4+RWiVTqoH
E2lNW4R+dli6nERQWaZDYVF1Vx679h09LkdrvlOZTeOnMXmI2lOW3AljWf+o4+9k6B4d4jSIUyko
6QzqbrRPU2DclxGAytl0TZ2rRnenaHdpJWkYM4jA2JrKR9l9r3IK8yT9sdyscDReBbgzJK9SRGqk
PNo0WsnPx5EDoUDLSiucQPaKECsJXCtPdYkKU7Hr+vtZ25odUJS5PmIvkBingbKuhMhIJVyqkdjy
PQBP2jTRs9FvLkADMIZ53i+jLFpVyb4dv/v6Y+2jBvRdkm/xMLf9e71aVhONUnNYGLPuWhLiNc/z
FK8lXV1o8lkywIbHxUL4T8hZ7cKp2oUtrXV/kfX6ilrMMtPCTU7VKO7Wo1Wts0psOT8o9x6U+Nnv
9CUd6a1KJFDrrTvquasMIxIctqNWrw1OXCre7kh+RBfjTlq2kRgp8hJaBKtUW2spYIiXOLiom1yM
JvrsPNmeLvqlbX0wDJVq0iSpOffaKRtT6GYPReql2v2UryaQb5OF/I7iWjNGBR0WDxo1l/pNSu2F
rqBsOXymSrMQ0kHixImpUAzNa6I+ydREM0LLYEIJtXvNcRlVB/Sq6E/1iHZRlERbAJiGFngIG+Er
4+GEjlMasIsJCAJ9/t1gawn1JflbTW1ljo92+8ZhvirjJ/wn1729t6a10oyLoNcWttp5aneye/B7
KmbuWsWdYno0Dk7ACBacTi40j4UfpijIvGrZs6zfhtULkBevN19zW18qxmn2n0m8C2md8jram4ak
V0AKSxL8LjSnTe/Q4+yRYKlymTwM6D8CRswvPSx3rFSkpO2xRfosJzuNsPFtIvq2Y7qpEFdpWitd
loN21Po6W5G43yVidLL0ueQBSAp3hixvFPEhxRSnfb/a29n/5ui8thtFtjD8RKxFDrcKSEiyJMux
fcNyJFOkooCnn09zO6dPty1B1d5/1E6GV57KJN5O+hPyWcAxC8g7z1d6HRMMk8uczjkSdhsxPveW
92ZRjL5qBUyepp+VnZHhMl3t2ZWrwAOtsvxzPoCcTyXnl1keREfUDmqDNQl6PCrc65UWxa0O49cc
UdHtkD6EgbWsq7zfSG8CSG1WY1+H/cK8Y+RP7WyeGmgKVAy8mmbMQe5Pxqr0ikdlvSuEjitvzsI0
/iYCgWWZlFSzLG5qsj5G/EqZ75NqPqOwmyWjlbG5t5229bShbu4xzXkn0b6llR22cwHqMJwVW0Nq
EHFjwXkyuJ7HZdgFExZBGLSckQWU1z9YXsMjATAKXIYXC+p/zNd90Z+6WF8HaGHarKVPpgIGY7jM
GfEN+yJHW5EYl5of0k2/vfned9M6xN3iLw8dhSxFxAE6l8H6kZNkTuhuhnKuhcsFUFP67KmRbVvb
ImGF3S1pfejsddvjGnXMZTkKh8PL6GvoYq3btUH50S3Nubd4GL0lPjlJp+06JD67vBiQVRT+2Sjb
12FJqvWIu783WZBYWY767B+5qFmQmdFIod06Q/vkxng6DVyERXxW/I6aWti6q6jCKeOp/pxOxU/v
kZMCoSDr7mGaX1pXBZzU0luNUs8egnRerqZbdje3JKiuwiTaxsS06cCbyAgm7PrKKp+pArskY+9y
0Y1nO10OiRmcpDejnQgG8Vgk+tWO0fv0NH84/fKcDt3e9rUnMogcf5M3mr0DP1dbFEL2OjeAbDuz
JJWtkMfFzvlVF1aBogimDYJv89JLwvJ6r8HfowPwb3TkfyfL0r8qMT6YztUp66tg/Aok82N8P2vF
YpzKuCjXaCc+DU/tWv1jaX3qtalOvh9d9ndgauRgia3PNu9Zt6l4GAovdGPik62P2NwRcQYifs8z
Gs4BsWD9g96gMnd3U3adlnDgDRvaFiDllrmPhPwhPIMlLjtO5DFeTZbzgsT8ffBQzToSPaD6rUF1
VcrAF5P7SxCDfo3jAg/fXwtgwvOyCqa30Ui3ZsrGbq51YFCqTVbQnceAnJmSBdnLT635i1SXccyl
/Kdde3woQ9fxYlMa/tbmxzuttASXxNl4HgOttvWnS1tcp/ZxMuYDcY2l3Acx2HBA4hs/9ZTusrgN
eVQ0tPXI6LLlISvPjYAlrHaL/5Janw7tlaMYkWSEuV5TZwswsNPYP5X4S7Pp3JYqrAwEbSlKDgUf
I4+DdtJo/fDUsSI+MG/7sBBXHyXafeKvW8jqHj87P7iE3ebKWWiFEFtH/BPtKWd+a9UFBpEcucck
ebDQiibtkQ9QOQnivEffO2o1fM33AvF6t/fT+UQ61GaQe8/hAr2OyVl3Hz3jHOuH0T7N05cSZK7t
RPs3E83pYtIkR9FfPlMUcM2e7Imlfu9ZoINnBhVHnS3UHRO+KjRfJrFgwkTt47ssHPa6MfT15FmA
bKE2fWewjS1NUsNmqC2oH0mLN7mAydUsc7L9LND4vSENXravHrafGGmRIwzwWebLD2veetNpXiIr
aPeit6jupgT5IxsU2CAVVfC0NYLvzP/L+xaVGLVGxaECyuzeawl0WUTGsGkEPxeTee9edYsxmjAy
174qf6eAYvO52NitAq0uqkM7qq1Xf3j63kx/hvgpHU12qWvQy10gt4YGtoLErSC+lyA989zZBCDI
qYqgv7dt28FFhB5JMnfIrrRh/FKGFlbC3qAOMC9OZTkcgZJCqROOSNbaZC5rhpgE1C5On6EoGpWt
3OKweNk2dsrTqO/G4WFmYhrNv8zcY7Ufk2qlzGbfqjBPitM9ymsw16X7Raze4EPoXQJG+TKjiLKB
oOhQ0dn5JXaCm1/SejUeiwVOEDmpV/Cm29MHOOdz7mItCY7ALQ+q+Rza4CyyY2meAVkeqXne9WUE
8bqu+l/BHVtkIMB1sp+TqCOZL3M9kCUeTWCbID1WTh+5Q0aO8bGaXhDwrQaSNEudKP/xOZ3Pmv9N
BuSaCaQ2DYTHxsqwv+l335a8kTN/swznnKTAOVIMBSKBI8e6t8+7KG2x9LP6DO6TuLPffvElg5qy
3tSfHkYy/Vf11O6yEs5tyN6TwNoDFyMIim+k8A/b0vNOs5NHbZF/Fr65FyPJfJ3uZYdKI+VnHvVH
c3Qfs6CMMpMycZtFiNyDcDLwDzovTtD9oKNE/YEIg283i9y8iRZd/htIzOZiHW4xwUGitiOXnjP/
DuxlRL7N3bCrS/3NbQo0U3AUtZWQnMLi49oESPBUd92RPLyjVkFXZZ+Lf299muKvJUt+rD6JmGCO
msr4NBURRbyHMRUnS76ROq1mkhzbeNIwePH/HlJv2zppFFeUhC7yVk1Z2IFsrxwUG8dBJOV+Soub
O6fjGsknsAMfQE5djsXpEROubg7a2rFGRcCI+LKW6neuibcr9CgYJ7DL9Gkcp19lyJs319tUWfex
fTfx503d2+aOs9HqO6oHM2aZZ1nkByO560LdPQN4NOXuSSYJSsOJErl0C6a0UV6/6yYCTeQdB5w3
ouJ3qop9WaePDsmCZrzs+3rgJ8vlJR7GbaL5W0eLHx1/+kObBVLKrX0PjKAscumQJQ7WP7okPjry
VWOjOytCMWIVvMcqPngxq5BBZGuPZihp1KkcYkLH1bnqWEvYtZcuPcEP71KIE2IlQzIfo3JIcDlo
/k3oaL8S0PaSmDGe0KPhtmGW0HaXUSFtWDQYZ/HVGKfdoiFlqo2fQjoHLy2voPzDuhBo6gyNANmp
xTPNJrubSoI7euvc1FDFGcFz95s2KfsdGNO/oi6qtd0g2TIlREp1GeoB8l67jyGMlspD2zNtExfD
dxbATCB2EtxbzvRgC6jH0Svd1V1NEBTBP1/j1Eq1padGjZVHxmcPho5IB/rlg8dkpk7WYdHz4o3f
AMgaIzpV2zEudma8JQ7pP2NzwFX/rRfEa9hLHC6a2Co72ZRj86C52WM7N6jHnK3hlyyW1uZe9q6l
Fsi2nj9XufhnolBxGKbHhJTgwCsuok23oI8b1TVPZCGFU6yd2tY6+llP1rL4K1PH2Sc1Ou04EBOM
nRWOmfM0ed742NISWBFpSBWvuRmCb80cW45cETWp8PbUUwGXgoptimb0SIRucoABd80fAm7CHV/x
bIKVbwvl7KfCGsNAF4dEs0keRrk62c8WSZnd5J/aQUO3paOyQP6OQL4uXheUbcViHh0tYAgTd2It
49F3Z+sLOx9xp9PfJO9fw0CttUMZqKAvoegvs5PtuoCKs0FugrTZ2UMSil4/NgFa8C69QVTcfOQ6
ntkVG0IZv6u056IabbbCu4FP2lDrzuw+jYH2OjlxtUnUYcylfINxUU9l/9JQ9lcUiXORjt4/5lrd
n2wJrQLAitZjuFadAXBb1Yh9+01AENNgF4c4hsaQgkHLcZVcoa9Ah7M0J96QR89XF5KjOemCQ+vW
r4lXbu0xCwWBk6OPdVAh1K29TyiIrdsFF7drTuQ07qwhx4JDFEmbvSVZvB2obBXEdLhNHeZuuTF8
KH0xkizq59Whgz6IXUFuSd1ftZrmCG2GmAW0MImZWfAh+uWFe19s4sV9lVV+xgGgb6wq2ZsD4bWZ
evQ6Ljm/895mbdwsJkrY1NKOU0OstEhHkpMByJC5P1fadGjLPnKabr+QqzqYyd5CNtd7wR5TVbqq
DX5qRIxlRee95YSjGsCqXiB7kLEi9Kz8i9KRmDMy2nN/zfT2MS0qTCYDEGP+GfsaGipzpZjz0nGq
4SD7F9zAPAAgSiATFe4XX5cPE98CSpswgxLh15VhyZiaqHE3EaMDJhgg1Lg72BFPln5/zBTv5TR9
z1ynaGi299AdL0je9DlGEN4+EIER0kl5aAYmMmN58+oFvrAK49E4+64ItUW89PZ48gdvVXsDspLq
uU+sJz14F24aBZP/VxcGzRzFliA1iwcENrbUf0B5t8qkJd72uNWDZYfiZjVmKUz7+NlJFFJOXn20
FSKaZhQiwqROemuzD/iffYCvilSwIo53hb8gn7W7T8fpdp6Uv1oG8uC6DDV3dt1zw3oq3lIUpYig
Ycn9uxyo8I6V1oYNcewL9HczZghOwCky+5ZIvDuZe6QgmHeMqD7TvLID7/1yjApr4JfgcQi6C7ap
GfS7xwNicz7l7gv/xub+SqUyexeByzyYrm2nQSDWJVFc1vulKiiUG8znqdQu8xK/5lX2mevB02TJ
va7sh1afoLVTcDd0zASQVGtLmJQjku+W6VrUjx0osfmZp+62drWbuSTExJjqhANj508ksrW0DjrO
A5G0isERWWCRYgAyBALc7G8OtI3LEmZrUZEJ7nVj06dI+7T5YCz2iotxMwImJHW9N2XwrEAJcr95
sWwUsbh114Vnr+fkdyzOBXi05YC+cAR3P/2gCJZFm2AuBzNnsOabOPluus+a8kf3Z+4ZB+1FwyON
/sInUHYUO6T7BHVDRttK+0fferMqwXdrDt4H7E1/std2JIlTg+LsUVxuMVdEYnT+6nGutlpVlqEO
YtnjYQr8dJ3YcpfO1WZRl0Vf1i3ywdhmocv4OR22BXT2kKe8TWuhrJOtiZPeGw9dowg2K+1NnQZr
r6AAluQ9PzXeYBlB7Ks9WSjIt70QWvV38bXnmHFC3R8B0e7cGQxQbyLQvTVWA0o1Z6C3etu4aJFo
fRV2AFCgrWdZ03wMRijah6KOj0Y2Pld6HflJFpam9gx3tHeNAeKactaSc6BcDCIA2UQcnZWtimZU
2Ks5F1ce/D8/zuy1R8b23szzw5BykkiKAErtbGXti6aVUWLNfzB5d+EuY2Pv2x/EElz8sT2CoOCv
8vvEvWqddH/QCsUHB5KSv5Cd0UuDdOdjGH8dy8ptthywBtKdtmzPWeVQe1ilyMTq8c7ppr7/0g3k
tml2Fh+E6bkn06NJIe6TOwvXB0QOVxC6K330s3O80Lsz2sJc5Y6rhUupxGksS+vSMZ68uHMBnKmQ
zmk6wxMJ2UaC1mCGvtnRK7HxBuupgGhcDViwyei6mJrZZY9ZMrw6iNYeYkeUpxRx6SbPF4ExRDhE
EkPlQpVJQKbBZBviYiw1RN65fQsmF2Bd+cBRzQzkXHptuxniyvqps+7ZWWZq1ckfI3UM6xmWnJT8
K32xNMhx1T0PluxPzphADhZDFxbLGPymFY6KaQhENOLvuRjGUK87jVN4Ub18LgJDR8rgaSgHNHef
t4E4qqabotbWh+/BhCSM9ao6WVqevTlZxmlm5RhcAoEHZjUGSdAgqPY5D0eEqUThtETvufgsNjEY
6mo09SFStmOj/i4J4y9Fcqr9mb6CquUe9FHFFd23zTKbNgkTuFolMFg1WqEAedi8K5qBBKhGeV/9
iKFs9Fwu1L5Nm0swKYXhqSXlOndUmBTVc+r6YrfouRaZc6w7XEEpLb9YZsjOaQlf3sQWM4GFGeGM
oBq3R0vaFK9YnEIWWPGmTevmVKeZ9xwE9YtjME/5nk3BhIO0B7b6M59L72C4nbZJW1lApsApFpU/
bfsG6a5pZDszS+Vqmf3x32znZSS9pNlZ98cKmn/qNi0mqfNQVc/EtgFq1kh1G9eWkeibOCr7xlkF
qh/widgX3c8ftbxfqNhwEFuJBegIk+MafUW56hM5hoVX9NjG5LgZdN2mxj1pL0TBGetc5ctmEXye
PouGiDdmLE7Uc5ziuJtPni2WfTUt+jpb/Az5nt8ep7FgedK8R5xKBF0Xo36iS1Je6Kc3Ix/JxcEE
etwXWW9TIvBeZ+Ww7mV/K/TS2iif0Dd/SK85mtyjZw5rYENOT+H+k52HGFsiEZZ98Kp7xT4Abw+M
LFuhPpj2voz/XKUhgJR2EyJtYaDg88B4oFlszx4GFzCNrEEw0vIM02EB6iNDA01qWKFkwinkRrOd
kAnvFVRS3uvdNOeGQYybvPY5Kh1C87UrXzFC/GHnB6QViyU95Iu/z/3kBZ/SO73mn4OqXwX/zQq8
qO6y+dAvy1WbT4OlyHqa5s88519EEKNqTB0E4fnC3iL4XY0VD3NgY8jXNRwaPMSx3uL4CWipCpyd
54CBeEZU8h5xVq211j8lA100FCkYCay3HxlVq6/rxqF/BhHI0hkP/tzOHLDTqpDaoZU64UWVfizs
t87nGYxRsPm5SSYu7CsVJ2pV3UPLe/c+6/by0FOpF0opP++uQkr1dkGlNnIOoGQpd4qhyme0MlMc
HEpO3TbOt8W8MOobRjSg7koMeXIdIMSGlNUepj/2HngTotwujqqoohpnDWS6mu7uTDLURf2IuGiP
1+YzB1VzaAjojNgBskI/UQw6xG56jkt0PN4M/cKSsrI9XL1Nmm9nTtKkYtrTAnpO4LvOrvJj6kO4
idPMinBirEdcZZ3sfsVAopgzV59j82/u9bXvKO4aO2iw/o67AB/CiCBEi6/p0r4r4zy6wSaWSWQH
jx5iaVa6Yy3NSwWE44GDokLbddpldKkGH5kgshhCJ1/WSwzmS7mGVdfORrVKXjw5Qx34mk52uDXp
D5OHJcBDtbLJbXgry1RvFYW1ViVI7OxP+LOBQNPO3fVwlysLbgqOlDmnktbeXxILDSjkWtFKC5KR
7xbLSbwJZP5BIPArgcclymter6pdNLyprVjXUg/TjEQJzzEvsqlOQ9w+k4R2MykqOhRSmeuxJ99R
AMPaFtlrLbA24ALWAlLsd07berdcSESHmkMfzrj8qwTZc03psdcr5pJaOqdGR8nH8YQ+J01PnI7G
0cAeVgxehET0hKDs+X9TIvD141CJp4XH9h5k+TWirUZEmBSPHCz5o8rKSBl+uy3Sese9TmR2c3C8
1IFCSiREpK3cjTuU+8xFG0nm7j6X06fwqPFEfJ2P2V8inPI4mP26ya1rzfYwmqDDbcC8lsOPdeiF
JxbqqTK/YmN5CuqcbSl7MkbnKYAzB8Mz+MVzRsxSIfed9eWUxLivEVyzSteQGw41b69Yr4+ZDpFn
OBEpa1GWAmKgNQkXq1S3tJxAIwzpbvDrAb0D9a0S4LNF5DfqOr6sWb2YaPUGT6l9Zo4HWaCksIcw
8McX0o1fl2W8cYQiQxcV9uFkupUCGZXrA3/E5UyAjQ66mjcSH6FIgPEtKo0EaZ+L0/0m2Fwc297R
5g3SNdiHMtZTngHOPzfvX31TXJvOr0K7HkqOGtxcCqWqaTH08Wz3h1hnKHGS59KMEcIQ9tzo9a6v
x6NItKNll4Kx1rzZXXvopv4zttPjMFr0z9nGfmrif7lAe623XJtJ6oRI79DIGk9O4SabUc7X1mgN
HIrjU4C+lMEezZAt6bBZJvWaOzPiBk8LkigTutyVcTWeRKHc40KI+GOpAuSosrepHXDzYm3ZMl5Z
vqS/gtN42Q/CsIHzG41pfsz21D2iB0J2mpv51YBUaNnUMSQkYtMqHSVO/O4YM86yUjyKuXiJp7h4
kEL+IqF2P+ZY/qTZ/LRMqBimmYmrVv2TP84J4xvWo1xin7CMZK/x2t5DPVTGStqi0zXAjSI1s2qW
vrHHIP7tl8m1IF4jyZJrny5vzdRjt8XJaZm8dfXgOquxrfkh4pfu/qW5E7CwhCHweyR6/JbQGnLZ
dFz9TpMdLNPe13qxIx6yPNvUv4w26a5mLuiLCjo2W21M15R+068o3yz37lLGCWEv6Jaz4ANeEN/F
XGNBqKCQaYTSO5x1nW1c1bh8DRbC9MRKbrOz/Km+JpbXLRE/OB+JzqCap5jelgLHQuohJtK8KsOk
bEx7t/EBrmVd7QO97fY1G19iahCc9ylqsSHy1tlUaaFoM/ehc+MvLs0H2vUCOrTxJnOH5c7ZNEb7
neO+WVed5201zivk4X430I3eOeVN6TgUPaFGQvxHjIqmpXWIadAHcu/Podt04iQkuikMZh7pT371
uRQuG95Uq6vsZ22XiXkuVos21Z9iRu3CSQ7xgY26eLAqViNjFPPeXebh2HEmszsSrmw7iYhKt9d+
vSmmwIfldcOBjmkS9+apcHBstBUK/L6A/y666VO6MVZZCa3QxYY84BYZN7NkJZ0dO0cvODZ7Oes+
b6DbP5PG5UddUTyVdzND7mdxmIixOplxNfvI6bve2VFQMpckVvH6k9E5B2vRJ1XUww3HNU/vpGko
ACvDSDDOzVQRydZKSZWsYt4m3lp+jdo4FmMePwe+PiPATw3QTLBVzBB9jEFFwy/aaznXlwkN78dO
zc5JImY+tNrGrOsD6QmbeEx+a3s8aAOao3QVoyybJuO9kWobtOOuz/wUCyjO8m4Ql64S75z9CNiL
h4aWXcfC+qaWhWzxGnNU/ZDX+Zkzndv7r0duCaFJvZcVXEqwFhLnHwzsExXQbsUphVkc6oGWirFZ
sy13aD3cf87ILFdNqxbPzoKuOQMh87x2U4E6CswB9v1zKhaiFN/dZTLDpccPaBEAxvbrT/lHYHnP
LcVVgNHvsoz7UAQcwcLyIbVL/92Np9vgt0RKiOqdVw7kWncZnm3jvTS0px7JENEZhBc7+kYPfgjq
4U9IzoCsn3HhLm1UeTOzo/8UtFbo0M6SxeWX09GXA6LDwJ+aEQEE715bv8M+Hyy0SKWjRwM0W24F
0Z2f94csymV1qQYcAnp8LDvr/3ohnYGgRTNkIkW4+fWMkHZexF8xt0XoAa3usczGFzepHOSU+Ii8
lsEcEr9M82BFjyaQQFa8FCXanvvhH2pmzNMssuTs9vmwIWVf0ltmcFrbw3JZtHbe6W6ahXPMEymH
5mRl3rgvaVNPuQugHyzjawli7MyZiwUjKeyHZdFPHTxOwqYjsn0Vm79YYKv0uFhRr0eiIGdDEaPi
brECgq2FVVUeEneJ0lTRVCt2Ks//ZGV+djwP6YjjTl8pKEtL70JF/14v10nx1aIRyY+LeMvgKmfW
qMEV3d12ugW7cNbYkLRNOaE86TMLO5VN5LWpwpa5CoS4Dr2++ZFu/l0Rbdt85IYWWj1UsKttIG+w
168rYiYcyTk59vZDpTGfl6isshfh4Av8bq35UabognSCWbgYTG4JU0xhh7wkL5l/aGMtxznU782I
w9/cvsfNIzNAB/ulnP4A5uTrDN928tui3Cq8adeQ/2kHZGKluCc0+I/kefDFXm/HjQt7gLdqTc0H
fb31oaIBEd8Roi9Uc5q5y+/OPpyu5bXswnr8cfM4lCBWywwQ5d7MmWo996O7j6oV6h9xHhLknqCu
3YLHIERqvGY5aKRYTRr8M3UGG7S3a1WxhFXGenDQqNx5EwcqbYgmH7oeBhfwn67ji0sCRh5l2IXU
dC+jlMec+XXpjn332k3Ls+1BiKP7L1fFYK8mHQd9VJhsR7hTKBssA+oki3a92N/x0CNqEncL3N2X
qzevs81ZNxm8vLv2HljVvLr66+I+Jioil2BdW2Y0cHO6/jZvSAIo8o86VWcM9HeuCFuc5u5Q2NqV
uwu+OpS3ZelFqeGS+ld9GgkGJNq0jlIw7g3lhOIzvzXmZ+miyx6rnZCfvlf/szTtG59JY7K6THP2
HVviMAQ9n7w4lQ4+e8QWqj35HgGOV0H4gJi1LbPILgOP92JMmBQNWgvIBszSiinxMnr6NllgP01u
KtySnYj0tt8PVrZztZau2Xvf7K3TbhYLl4OwGJay9ItNUDz6+uNUWzugsVXts2KstaLmH9wBjC/+
p4OebZpZbzT0pbLdmtAbs3lL3b3I7+Y3jVV0ohIjRN2CxhhmzNghbFktDLfUUhbW1senOKCBI64A
t1KfykMJVFlkmJnhFONXFDdAOS/aTPjIkBxm0bzRSgVFxknsoGXrs35LePXardm9oR1s/o2cCJJs
p/ftzRuCbVn94zKuu3ewks+gJgGJ7kHSdjG6GUivZ2tf8CWJ8l3n6XMS68ebOOhb+S49iucw66Hy
VLTCeZRtTPq+suMNc9p+7CAc4qlCbFucJq9mdO02pseUlCVHe4jDejjYgu4xkb9Vi35P0IhG7N22
FuwrHdWy1e0x13w5hfGQutj0MjSAXx6Y4bMYoboqSCbe06qn9kvOdfLt2o3kxZt4tXLdMLGzQd8j
do+f0y7hTRuR52wAmZkVWYvVK32V6kEs7PWZ3TrrlKQarA9d9Zt0BfFB2oS1HI990BCv8QwqrjU/
RnBcjC6scn1bLzP6Wrz+bba/T459Uxy18pcypS5Qm6781ft3DeLfWy6WNe4bSGsjgX0bonRAISdP
ynGvfau+9BmLKzIRa8NAQgnnPSZkaTKurSI4d/gikMuRetQaxNpcbNRe8VLe9GC89Vpw6KAOwWe+
Z3hJnCWZu03EdeEx4P3IklOcnvT2Xyq+DZtdBq+LSyINOovRJ59gvtnVTQ3MHUo8zg2Yw4JUDvls
A76STf4+Ln4mjncbqM1Z2hC6UsZAHSjGaIpVYB6iPyrxZIPe3P/TXJ2rUv3JrryODoogZpmqPin3
QDcnJpynfgkUegkCqjTtx+cJc52L3k/HWHy17nflnU2FdcavqEXvI8O0TrkmHqu6wAznP4w6V3LR
qA+7m64tcmKpuhenv/kOcGtKGXCS12FQ5s+z1H6bmdCAuP1OsnMieEv94KDP2m/WpzgJ7hWci33X
lWxyBg0/b17cRKl1r4mjNbSRO1CBV/RRnABbDzjOV0goGUvdIEQ8uOodVMVmEZpkJZAi9DVxedam
tpb6pylOdHsiacjLz2zKYNRe/IL7QhegiUiLVHUqjHlTAruQNEggTJBsMppwqKUL2UTbZnisNP/q
4UbzUA0PmnvvEqGftrgaE+yCU00HBupXCv8uDuNcOTw7HDu2/x73/pMRaA/t3a7b83219HnGNh1b
zrDQ/WDExV436o8hXR6R13ISVHxuhddQye5mYIRALbtCpN6uIvJpP3UYD2wxTtfM5i6vehTvS+O+
ThO3bz4yVzU+/iQqbAod+SkbkrHMldiYude/MBcFvAOJ6a6z2UiHk8uUyUEtahTyDlhQBxwIjp0R
/cEplYy/LTQkjxjRSE+TS3Wv74nx3lApp+OAQoly0Pii0V270kufquwReSuRWscOxcnKMwPMQ6p4
HQVBINakztTrTFdn0HogG1IVVtLIplBOMUZ4V1/kGwDHa1XW4NJjlrw2pvsrGizoiwJfTvldc4oV
ET7bJl+6H1c/Q6CR42bY2ZrWY/wN0CCtEc5JenNQtUxDdx5o/jQhuybQ4NF/ynv9H4VB27ppeAIz
b5ug0NlIKAMjKw/KdWeebCzanRlwI/FX4lFc5xNnrOMx+tV1tlNZT/S4jUdFGQjfRnYunZQbT+Rk
7SCs65hBixqpopGimWln/ZqVxb+mdUgP0WofBiDYxSlHLwLt2p92DGxrq05Dt3XxUqLOh4og5wyH
q7klo2ftDA8N8w7DLdAJgTDcEeAzR6iGE62crfdIOBtmlbf0OCWElMoI2VBVYQsBVycdOi7vfvJN
msAugwzFrbdqymUlPpN8b7PHpNTGDmR9KhHFMpRxJPJIQ/CDL5cYKdKi2qtubFhQzUdCJHJ1saqD
HoQ8hGbwz3JPqUUvc5g4OzEkrEHxunLvkhlAMnqSzUOvoWqBLH0ty4+GjVLN74u30+VP59tbfVyB
dgjDWM32Dz+HPYMeUMqJntzg5VkWUtqky7hhbEw/NPVtgw8cLhON8bQPOFPEQ+aEdnCjOCN9gjQR
xjsGTy+Va/FE/bMN1VaHWbcJxDZHhHkEOiMJpbGv5qswD1axt+Z386CP+yR9sGBAvC9P28G980nE
fLceYiscvryx33SUZQp4AUY3FT9twfwktJ/GBW1g2XEzPnbvU+/304ByqqfYWt1kM27r/zg6r+VW
tSyKfhFVsMmvkgDlYFu2pRfK4ZicM19/B/etu+q021bYrD3DWMrOoJ0dybaXNMkakKCTNyapfr61
IEzpw9Dd6TeWRSYQoli4EfyhAVbG4uSIqxFSNaZMgRKrsbgrSi9tgjs9ezKIHFhNyxtsxoRuZzIG
PHZHG13T8v9RrbGphJY6UhLTHTCuV8g9u64Lrz3UuC5/K1l8jHTt0qV2sTlXfo+bnl8t8TVQNFWz
6yB/9DYrhZAFZ42W/8mX5ku+jNhxoG5MQzqNM5SGQPU0ATshLYsn8mhC8NAuFA4e1TWyvzxQ2AzV
MbT8xclDF29G+OlH54LkV6N4Rn4sYY+AGNguYkOY4U9RMJK632z4ygIkbMJj/mzyeSy5cJheKZWb
jMCMb13m9BSmL1pxS1XXxnlKBg4fcpvxJe5eWAPsVqHshKOJJ//o2ZcbAsnYtzkfi4liUYc0c6r1
YTs045ZbzpGttRt1bj6ted4lPe88Q3mFC0ggbT2PZJZ13lref0mZPS02cSz+FEp1aQT/v8KIp/aX
thGfjzgmRERPngV3EaWamIdOwsPf7q3zyFIrHBbujxoat+nMk07I3uCKdyiqdssmPrcczU1MDGKR
yDrQOW0vyFypzoBVIROCgUI2utWgu36XuaDANuUCCEQKD4Zp07FlXIjUSXVjr9n9X9r7BPeXKFcR
nHs8i6DKDyQ1NmW5q8MLfoyPniRIR1phfKiiY8GBJ5Enqz8rVdov4bCmJijRBvXZrMVOSLR0Qx3W
gb2P1PLoLxgO0To1hvsiok1UPsmnpvSK/IwdNk33qkkWmddNl5RcgpJLjkJWsCyMLCwLX9u/pCP6
e5jKdD3o5TpFAK93iupfx7w+ztApRiY7mLxOUWG9EPwiM57ADSNMRvxx0we/Pedlb3MRXopPNpop
HJMr+DVqEkZ5zTRvNm8SK5G7u6Re1Fom9U97JgU/YJGdP3ahm6t0JHep9pPm67H4KdjZ22gQABsi
4CLiokfV4J9lVZ9jhOdTujbUmdCNkzvjTB9cC0KPMlgGIQAMOVK1rHPMmbfklvWk2eBadnCfRbUu
Rrh/ZXQzCavV+tKH0/ZNB2tvmuU9AFPKJ4KaW0r+5dpI87+xZ0ugEY5EOSN1Dfp4HxfSxQ7iOwYN
FE5e0zDBput+oikhxTWoG7mjPhiFT4wpZyTyhHdxDgU3Zp+6Qgh8t82Hl2SkGt+zv71qg50pTS9N
oR9CrULKtJNtnHItw/pbRTkrKQHfrgxb/ZDKBaCox1uq/N8ZGwuhdRWco9Z+IuqE8Mddnp3FY/Ze
pOZ6kiy6d2oD4WZWVkw4KG2sZ/fJTuKEU1LCZ8xo2fgMQJRQHUow/9SquoEMP4L9qGH0UUS3Qgy1
JXOkPPs2+NbZRZmuBJZFRQ14FuTutZq4r5WBbJJILNZj+kh63LYxm9AcFX/lN+Y5V2Ry21JEG6wD
i1Pzmio212pc1mcoQ+MQxKl7VltE8QMlfmNXxPsZudZ2JJHLpkiVIjcbxtDDGtO8xCAFLQb2uqvt
Cz/bJjPLX5Jj6W+MiRXuob8tUNtW4aQ+9dDo103FQqBJT1HR0XdXg1S8AwFwVKmiTwq3oKhnBTqC
zMK6lrKq+Qx4aKD0PWsYZ1mX4MnbB1+jnTVZ4attUFY0tLeGX9u3CSzgqM3cKXQm+h4BZuD6kxd2
sK51+S1a4uPMv2pGEIHMHVuznX5k/lVgx9rKpynAhbTmyMzBsRRxu88DXp86EZRO2Teo2iya9//x
/wlwLd3YrHgo6dqSbhEZaQhd5ttYW5C86F7OHdw9JY5HCkr45qRPV0RZIPTai+ndflo0y9P5H6Se
TePLt7I0b5FKOCmv1xnpnHyA5KXSaehgDokZJEiLhZaS94I976ULqoxauFowHfAtVTQaoXMB6oww
dmm8mu20q7u8XDPu0cJoX1Nd7HPynjWiQdbrl0xhIXKoYXmZ5zK42LV8zwn6mD3Hb3SYxbs8sjdq
uVXbGyHdjIqGVsnXaJOQH+OAGVvAyBbRFPQI681XHjrz6ehOzHA0/OP+KzRe2ugpzWdh2g4CToxL
N3x2s8f4vh21dcIrrKaPpSu1OBQs0KVsPoUXBj9Fyzalve+k9aj+ROKtQzIceGaSB5/nl7J2ax4g
ocJVi0WXKF4EfE3q3jnhanDDtnxMcCIzC/lM/q54ZbXtZL+G07vfY9V91rPlziBQJ59yJaV6MkHU
8NYjGFFTMESVblm+wWrcwAY7J8HejJ5aRIgb7hgvjo0uYrbCg0G9LkvhdIyXsmIgY6Rn3XzrApIv
n5S9uFWRMq+eaSJtmQuo3fzmWrQRKHPxeAySXdLsZeNzzsEVjF4Xv0f8OpZ+1gpy9+9abx1k7vr9
14gbw6rWjeRTlkL35UHBtx6R5drXtpsnb5aP5IpQOQS7prhm5seyM17HgvQjEJs8lFFAbV/bqpDZ
p9heV/oma71KISbZBc6SPu21ryjf1gEhcTqo4+yorSdL/+z5Zs84RPCpgpegzi8QKjP51hCQKdS9
xv0wCzy7piT4pVCRN4J/43AAA0uZb9dmJ2X0aBqGMwNncojFXxDvzeF1JEavUYgpH4PNdwJsLdnw
uewPA+G+FQinaKycEgamaa3K8FJHT3W4ZcqWuT6YLuDAljoNhIoQwHHcv0tyRUZ7X1u7sfyIEXrm
jQJMYzsEYDBY+bqfy2oNL8bEtLXfctyY3iIYdIvzq1F+ZRmBZYp2Q3nXmmts301qeIlJUQhJ7lCV
5+qh5b8j7I5Z+u3nY8sshRxW4+RxMwxwHioUZUhM+cVmSyXjQRywTBcrX2QvpG960J3RNK16wufp
YFA600m+be3A3GQAl6aZVoXp1vxUomcrAZpt4TYH4lIbt6G9z7E7jC49E204DdJRJclIzKAtfoNh
K3NWjx8KA7OEDpzLN8IdUwWr8odYmcT7F3tJ8slPNgV5F5ycgmB0S0UWrtfGxDwQBLxkLXRMnxYO
c3ttgmjlZkbSoqUTWewWWSqNXYr7gThIPFZS9Uspwb0UP0Zw0qgAWITSu8GTIvuMnjrrl6D4FeFP
aQFH8j8GAkO0JWgx/pXTuxH8SjWXMI+GyrpBGUFb4B5J+p8ubOECdEvhlQMZVfgGQGT66mM+m6eB
5Z45OVc+KEJ/IWvf+Vu9uHQjR2KwbeFC1mT58ulYSvswOInw1KQvQuqpCn0Ch/NnXsfvqrvxSRjn
RxfAlYVQKz4kjPGy/ZRBEdDJa7M3m+d7H8yOzFJ42fVnN60hcn6kI9nF6UciVq1G23LhB74LG0Uy
pq10GWJ+9sTuTw8xJG+PACF6qhD69B0wBZa1NyevarhfbGlVKaBRcjxCAmNxVBl5KENcmUMJe/FM
706piBU4dbAeScU2LMo8ANiRq10x0+8hnUnTcWZA5qjiWYOcHzuIpuxrddpLEyG/Ghu92OisQu1P
en0erVtLHjtXHuZ3Z8Hv8Krp7Hfw0C8wA+FUng0+t2r4IpPhnaxdx5MDlON4tWKYjLBvaeVv5mA3
MHpg8wzddpacHLzGMp6uR2tFgXEMccIPUNOrlIwoA6IzR+Qz8d3dHL1ecRnbZfWclKisXwVRH/1F
CE8PCXfSk+Sl/aUTTCEGzVEWZ8wZYFZq5AzxOek3zXwOquPM3zPCKdwF1UuFQxu9KyPMS+DZKn4i
vk1MaytmvArQeeuTqvzErLkdBP15ohtOYDp+EaxQiVdjnjvsLd3AgYVHgfgWbdkTgKJMP24EkSlF
pOm+LX3a2s2raOx1zVZ32Eu6/gRqRFXWXXgQaSNv2QOyn7qaEAXqwNkq1vKwAW0GProtHt1CNUZc
pPUce3SlSDx7NGirOxTm1t7EcuyqQAz9j1pcRbsyKDUqmZtH9wj69IS9vzHqdc+PJmIOS3pCS6MI
KvEuNMmWcbZDurZ3ooIU8SeiI0FfDlcjfMTSiYxyS2xjsVt4UfCaItcw16gC7LQ2mG9ZKcB+Vokn
kY6s2u7IXY3Zqx4cQ15heqkxS1bdsdmW/RZ0X2/dqQS0+g/vnlFRWEKV2VeWlxKUhngmdycbcaLk
HijDymwOQn6TRXGiNpLmPKG3dOX9el+gO0zjcwFOgDit80c37LMCMJYFR+Y04lp1yW4itKfKu8Sn
PBLcw/oQJa+xTac9P5j1Uy3eguZSGBt54LWijjudp5ZTusnIjiGO9AfDXMKxu1C+FjxsVO2v4MmD
E5F/jaETRmA+Ue15Waxrbt5n+S2zX0v7moY0M3jzeoL/nyk9JM04ajgyLMWoHzypeSrS+nuzKn4P
ahdfo/0dNJFTT5sKwlB2aLUXdjcUQASncxTD9mou9CKWU4neq2ObsKoSRA/ggKr01tQEgL+n8M6T
Didmj6qm6IeOfxuH22xGrat+YZuo/VrtCa++8v3r8nMtnfqJhdLoMcVGs96L4jBCDDOQPZSDMA92
tLXtr1B/htGdMUjNv1ILQfVOs5WSX6NdGvUQaFta6lF7tauTDK7BOinlzYToyLHf8N1I+R3ac9Ue
MzIH9fesQn/lA9OJR9n/KOZt4Hw2m21Ul2CnKVhRVxfvA2RsxCfpxWDM1WncV9a9r0/ABwRjxaw4
g07IbRdV/zrl3beAaqq/KkkR+9XMz5HiUZGhSCNwF3uGQHPaiXnXhO9sV1q3I1XMN2kQXiLVB1P9
jWZXg8xv6I5aj15F8ki2go88jq++uKTVXpAlUJhFtf8ReDuVjw/jXv7CuaSpRB8wQqlDlTR97c52
+/GIObgmYT5ULSlklzr9iuqYq1qPKf1rZ5f8qFPB5uS62tabzn+Zlb9y+G1ybS2XXxE7VEOZhGr9
GQe/yUQrLDnJxSEdej69WPD8AA0TCUU+1DRX8A/k8lbLfPTe/E5dlXwRY+XaxNdAAxsevSRmvFGb
8MEBZjbw7AJP7U+p7FrFXm0c3XIxEdP8BJp3BZghKK+p8RzFNSG4qIDTLPFyHT93CwTNiahedWoS
r2n2KeqauCXqM0yOIvLMOF8tGE/KRaAuo+qXscbAY0FNmvKlosyevIFnIzKiynyVQLecyE4CmRjf
DQycJPwngzzUguRQoyoWVuxwZSWYWMPPMPnEdsxwJovLMzecX0iPsAhgJlhtdECQwaKb33a/r4bX
Jjyhqff+xUaWAzQQunJzDFTIBQHs+zRYiXHVKEA5uKioiVe356LcGD5OEbXgqwxqJLk1FSLMTYHw
mUXv7BmgosXzaVe1N2Ywr5IOjfmu+FfRnRBkR7ngDz+ybhGdd58XlmPH3qwxhRAA9Tg7U9RiVqFr
/WsqPNwlm1vaHK2T+unbJyubV3TICN6tEsoOgQKK7ahIjsiP5FnL/L3GuStxIFrAPhwJupsAPoJ8
4UXChRDfNE+BSi9zQe2sbUn5hkYl/AV5JfGQ068llmn67Rv3YX7R4YcQPLDEa2HuY5bO2Tcp20uW
O5SsXm6+eziY/MYtku2xDrcNknvw3RI8pnSgC+KDvjtVPJcFZvpNCT+QwnqSh2X+T5oX1Y3PPnPi
eKRaVVo3lRk81tloic7VcAzTDDhV0pccOHrlpL32nfiUfFRCKVrbg594Ql2qIGjXPYJguZ/t7x59
Z+GLl/60MmrNSUOovg4EwlVFWxAAvkG05DHqPIq/U1TlAUwjz9MgY1PKLg4V/l0V3NqYs3wg9BBp
OXae0R6lLvHMBiRg0V9JpYJL1dRDanE0NC2idxNPTjxMXjuDt2tHeTNkw67KSZWl+SWp6j0mQrfW
AtBzQbHXOy7whvgzk8nD83aaITz2YGhThQ/5CHRRGe6B1SIlcwyqLeEzzudp6l214/BWdYp6ReMp
ZMh7EgUAwzgUwtGVUDp0uXsBEgN3ON8RwPnqu/hf4w9HkNenoRlufZqQj1jaQ3ZsIDK0OJ1G2N/i
RZONmksK2I+wKhDK+Utj5tHiiQHYlnemov0mSfc31ZiLuVx/Jogsgd3obtfjPMwF/XjynBwe2j8d
q7teyDNQ1Z4dGCncND4UCZpoo9PDbCGM+AjXicqgTC0rTAiUlloLQgyqw7qTCBGHwXDOWdRgdgAT
7V48BVLfKjDVr4THTqRBapPY/QJpWAaGmBhsiRADeSOiRHOk7xVIGataTT7mRNnYtPHT2f7ohuyu
qUgBUTDg5U/Hzg6/JmIzbZV8Q8IYo9cQSYXIFA0onh/SNOzNuCK/WPLYjJlaYERp2QQMuqIeWEw3
dUKqBN3LJOPGZgduKgDnEqHTILQh+ikj45ggSyXJx96OL+YYf06GthtkY2uP8XmMYkeKgn7VkSxT
W+vdLhC/bEv82aniSinpIj0mZ4fnk+uC1Hn+mcvztImH+Y2+zg+R8oPNYqUuno4D4QNj4IipvujO
EBtR8R59CD5tSNodD2AuldcqH/jOjkSd+aSDi2OdyG3iT834QMWsHSKtsTbAbHKLHc5ykjHUc5gE
5R33btv0zZvotX/jiEtqNierF8je47/M7264I6dOAv5SAaNqyKQa7BKLo8CFHb5jnHeokqwYQwBk
OvFCu2fDQYh+2j5rLdiVSnmcjEJeycx8c98eA2uhCdk+3c3ph17FZiQfEnCYYQdUhOrI9S2KOxpv
3zMhzh5uKWlu+pNFCQsTezaLIk8r8gWXihUdn6kpjCiKeNJd7WmMtGHanVorPrIehlJFcGK5kxMH
IDF65Q926YZH7kXO0Kp6rdyXVfol5oZBQIWbSveOTQ84SQkFZUIgWBvsufluhhQ6uxgeZAjJp/lg
wSoOVwgYI9u0qCjU+2RkKmxRhjSa2rYc73NtspDiKTvmyO+T/NLr0WtvhDrWbPVjVwDqWirArMYY
BBRg5TOPqzW7lzZdwACVNO+FlO+iNFoLe9zblc71Jj1FMor2Eh0KYxfN1BkB/KQLd9YmwBeMd78F
XWRqTzZA7X3J2hYlbBC1IDCtmEQqKHWUam04SqJirtcBToMNcqtTmlPYwVI1s4ua2gc7n84thkfe
NBuAUywQwpcapQKS8LAjBUJDMG1fy+lfqBfY3lykCKnMg+OP3SYqg1eDp3ltBl7JZqMIj9IPOt7C
2Z1QeU34MFAk18RjYJr5pG9QVJVDTAt/tKbNAtrNTPipUvWhyAEnFDzSGo5Lp8EP4OqysCNgB0Po
RWeknG/HmUfi3+tQ6DO5duo+eLEkfLHR8mpZ4JHpnl+xUIX3mPVnqyyp4T/5mwxdYozbdR+lb2Cv
HUluNw1znSJNoI3Lo8j5AIcRXC+d0GKNKqYFZDzJOr7msb8FJL6ui8EDIb5VpvFsivnNzI1Lp6U7
YWFkK8FLw/ouSbeugyCDkrTI11N4tUGjJAPZ5FqKdmEe7sFzMB4lWJ3Li0f3x5Sf+Nrc67RlR4fD
WUr8Gq2ZDGwn2v3sa6uEGMzIZbivlW0WU0zIUxdcMxdtS9t0Fq8GTUVRzDsrlPalJB30rNq3Ijpp
Sr6rIO35ZruPwUiWDRqQpa76qvpn2SyUtcMnBr472bGjjqUzcr+jHrxW2YxS8N+HhG+M0mDamns2
MCAvdicwkif2A/EBYd1ykrtIxlu9F2+JUjPyC0ee07tRYl33IDHJlllSS/TadqSJ65ht7VK4B1JG
qBySWC1x1ZpPZMIEM8xwXSK0uuVvZ1hHlVK96PF4CxrztWh2k/SjCNhfXpy9djL47IcCP1L+korF
oXGm1sT7YbNU+mPm/g3laeYbAKomfpbJs0TJKatHnED+xvsKflrx11DGLZyW3RJ17iXdTUl/WVu9
8qd3CaWnBamyT1hfkbIxxT9AOo6jn3KGxgfftmcg0sR3jpbiZ4nXx3tCMG7TI2w4JfzCOclfFfCC
ktfDl7LFcJ2oyZZbKCXrIqj3mfJuwxjzP2xc3U5Fo+2ZOkt2ovA/9lFACtzLfPxIgIf054EXs6ru
XX6Pkh3UCLcPgfQF3NmZmW35XPqBY6bvocDJXWpQn7owj2V+YLnbuvfxMdVfFjRlcrLGS5xjhM8U
NB+xELFTIrg/j7o7asiIweKgIxIKySbMsxn5fOm5zQS6LYCzjXiA/c6sd5Kp3PoqdYfBgwzQwEmE
rWnCVI+V/dBumyUas1RwTdw1sUo7DCao2BobEyHbdF+ZtdH9I2FVHGdtyu5z5/LDkumIfUWrBug1
RY6shJzhH6uOBvtvBT0zOea0v83maCCphRlLLN6YR5y5IeJF1R1ia3mvrF2gqGsKgQutFQKZVcHm
o/yoQSkQKEU1lhW9tih5L7KXBu8ICO0mzv5V+q9e8cpUXK8Hp+UQUNofqAJMtxtR3FWBATltF01o
CdTPAC/2VGEJqvZrq/LE4GXoeXAG6vGFINzaQnn2UbohYoqZBuMwOxqlAdF32xSQlqX8xWx1+5+G
WF4KHkMIKi03mcHeKgOX2RmzICgpnrzY1uvMCZEPr0HP2lmKEFl/IpLFOs/rQM5l0j8U7LlR8JYP
6B+Am5Jvq3ym/hnf3FGA39ROByNNzH+19FmWh4Zj1f/AhmRRhdHugLihJfPw79vsACzgpBKTY+cx
WlPMikPofyNbHMdRevajdbBra1Mn5S6sKQBzrwVbReAF5EewBkBG+jxKzimNr9YyCCC8NOp4UVD7
JQORhlxUBk12nk5yYt6TfFcQrEKeQR4PzOpaD80qwUFohE7R29/3I7qFcE0b5NEeSglUvXVvDOs+
WamhU9sn7rUa0MbUB3cCTvIG13gV1zlqCBfWPqUFyvbJBWCDOZ5QALELigPREtGlo1+4ymwt+r4R
d066RJDIUCcSyVyx1+YImlmDSyCT0je49DLw57OIV+SvKAqQ/BXJsVdIrGxbUhbT2GKi0z3h6VqW
rO+Y5GOXfMb5d1sGv0Az1jGdOLU3vEq9yAVoR0iD1PcJk+oFkyzk2PgowveQk6LMdlK2STrX1j+V
EDeBmhqCIu2GCHm9k+5S+0pcc21OhxxSZCWnm1zTiNaka1lCdpE39KcPXYf4kZkuouMlnp6W+qFZ
FyAHj1DSNykP2DTc9/JdryuvpruWaJdM/AnjKwKIV80vvX3RCawFcfBRMCQZ4yPI0qtlzBcJg8gg
DSJ6e83WaFLjDc7oCQQxj/ltMLJBc5gPk/VCd5lrgDiY2c6mG9vyG+vDZ8U3SmgsmJanNwtDtopq
J1DeoDJoRuhI+Y9fVh71N4bBElWCuG49aRdLBEcwif+QlqwCyM74Fi8Q0OSnIi/NN2cgSJvK4zrt
yLZO5iafoUP6QFamZN7pqA4dYRt5xgbgUl7781EY+U6UYleE0o3iRWEmu1FELgAGr6hJ743aSq/G
rR5lbptFe2ozevJRcDGlwlrwfacEuS7K+WMucDmMFh+NdgqjTDvgqxekbtOSdNWZfdaY8CwokFXy
o8IT6nweO9/rs3I1Ci6UzL3FOPHGofzwT3Bm5Oo3z7mRBw3Xloj4oUd1a5M0JUawtQVPwMMo4TbI
9QntVCEj1CofUSPttfQhps8kgtH5EUVX3+xY2fgvrzcKL6KATFmx+AWT2bXyn4D/6AeXKUHZoD8y
YTOzo4S5DzYfhFBzgKjAUUtzB8ypibO10K4YdSlgD9UlIvcAUMrpCE+ISEB3YbFqymMU6GlEcL9j
OMUZa3HauPA6KGc7y36tmmtd+H9hjSXSEJYKO+bOYSfRC6h7ypnQjrAXsnfDfBsCHNNF1aeqwjei
6L/N8TfxNSehaWPEnmousCP4vEuBmTrVb5eNJGaQTesdgzaqEov3xN2X3iZgAIjHfUyojiB5NbQs
hnjTQTVPUb3t0E5iyymTyTGM2o0ka62EwusHnU/jq40pn/ko9Hz7iK/WfHRMbdHe4nWVfWryvWGI
CVl4bFAYaRu+hg1VU3tFEJ81Km8U2kydnqtskMVgBLyP8Z3wnDKdZuW9qWfgevvWYMbmS6SSxpbv
fXDzm4tGQkF8hOTPmvohtQ90zuY350mv178dTTUNOAF/iii7ra+qmza06JvNm07hRlBdlPasEYUc
Bqde9kHCrEruoZlujfh71t6kArT7eJL9f3rxzheOGPfySuu8zE4W2BsFr8Mcw21tHX3ekoZZXZZv
6r+oLFdKqe+XO07oRyTm2DmJtZr/Zva7UsE+S9klrJKlyCiUcumcn2XzmowU0sk/aJ+KfGnZtZrC
ZUsPPfvfgH4F0TG1FU9jd6NW/5Y9W2vUJwLGMMEwOyX2QQvPeu82RrPXWTeyZIVjHDzpE2ziugo/
iCrB03oHscBVHp4kIKDa/AXbobSfkVS8yGO9Hoj0IVH2Sx8c64KALcPk2WIhTQjYqRlfayT+CCJt
NHtJdLaTZiObR1X7zHAOWUS9yhuoy0D8w5+OOmNiyhuh/C7aKLqySt3WalfBknlkrCQKG3bfwCjc
UgUBFIZeMl1bX1pxcijNddAElbrQ7dnyGoUs3agXYbKkYZdtWliXXVWfYF+h+7jtcLBxB7v2EkZf
gcR9JTsl/hYAGRuLCcj9TRzN4LF5GLyq2q5kEPUtEg01tdJkN+MyZvK5sfchdxdeZXAU6wy2iibO
IRIym3PwRIXykRuemfrbFjm94cLGIqUt75FEtHtpK5PQnaV4Z2BeTXVKKPxhYZDqvgFwQEZdMsBc
kkrgN1+We1nys8xOmfqBeBdYNLVQKsrl8Ba/YLyV/ndM9vLw6IHOtc8OOWDC4VNoA5dfckyrPlnZ
6k0HqVrgCIs08iD9F/6TtV+m9VWx2kcCmmiMt4ZYLnOsBEY2wz2l94Ayg2GkrbB/2k4lImOBhcBA
Kv6WhL6JNh8ENAFNsMsgM+YJX0k7FM1WkM4IluE4Pcb6SRH/dIi+obqXcvZX3Oz+geC3VdjNqqSX
cZzXcf4Y1I9yPk+sBVpAjvYFFMiIDawGnxCiB0h8HOFSdpPkSxMfCcIrcNRa+I8XpWOBKylkNd53
eEHdn90/udX19UGTuccAaikoCNKCrZJyo6Aj2wOUJBtS/EjsaN511a4xprXQf5TunGZ/weByp1MJ
Upsvo1gGvNcURBRyYqspDqiysv+d0DD1ixnd2FNccA8lDCQD5iw/DOWW+w+7TpxEwqQbn5JyaFnH
yPYG8kMUJFReQfOLiv5MzzZlCE1b0FPsPc7oBaMXqvg0+vRWUMPMhjFc6QHilg51ueE0RBn8McD4
Kwsr/amLP0VxS/D7vcWDa74MYBsKr0esBkK4kgNuwriGEZBSpLUGpdM/aTV3MwIs+d3QXrT5Mdrg
Y+GWjEedfBAqEclxlWs7X242RbABpQdmAIxia3f3ofwswqsFoqUG4x62qBTFTglpG8UhgqBYj8gn
MGz8GzEiQFX3ICAgVPZ7wV4O7BCL1RddMq17Zgk5fPBDOdZppqnDLWxdvQ+YlytioNvUcBGfAvkQ
YTfbNTa39V6z07jjJGpU9mYgYAOigshCCRpqTjVn2yX0z/6WcXQL8ZP2GexbMBAwpBtjPEv5X17U
rkrhZCRbkmKUt98Eitd+aR2Yc4sucoLmX5ZfJP1UQA/oMTeT+cZWBTv9Z5BTC/TvPHxEdOS15fFA
jBxYah0rHlImJAN7iyGlzKekiNcpwNqutta1/OaXTsFSSuMh+l3PvXzk8kvfaYD23u3JZ7Z0OzsC
MEodUN3uWCAAtIkr3WD8RoSU29Yi0fktgViyy17Hih7OLIdbqSZv+VKLSMic8Jm3gMhwbWmSvU7/
nhRbnxwjIhlByRYKiAHQxZToT2vPlt1tqF0Q7vmyRbk1zPbPkJrdoObA/geuByD6MFJjzhw2LKBJ
BYemqEhy+ede4ZMVWQ9p/lbae2GNGy2HIXcuWcUyNGdudXHxSy5Lqz5z7WLTHa6pa4hRoruzPAHA
F4QsfB1Kug70HQbz3c58ZNFwayZk4AEKQloyyCMC8ZHflbDZ5eZZCdWTYfmObPBNKNvsaHDnT+yf
XrDVrk3BEXFDTgwq1dWmnqcPhfubnuneqMNh01qs5tjNZ3utqPktK39aQ6y08J8Gnc3IXnpJXLsZ
sakLnTZGCwaUbGFo4GBZanqoU4sDmAtUOrCBKMO4OajqtWPAIPhjs8U59fFPeL8D66rjPwrGPRMj
RufhQtF9GwFEoKB77FqelGgdzYsU4blz+i7NYrVqPMn8M/1fK/mLjOKctBD0ctaHkCOq0Cz1DoZx
pa/q9HuS1R3lmVuWoY6FgLPINkD9AcrlF29q+6epv3P4VqDvtNCErb69B8z9wvoxUx2hSzjT+Jko
JEoJo7fKd5jRhS4Lt+vUox2b7sD0mxOynbnDz+0j6Kqtb7yrrU3D4K60mgHVej8agO8W8v67LF6j
4k/x30x2xKMVZ+DCoLY9pOTJSoqUd0aTfgcWF9rjv7a5zoQFWu2vs4+SD4Pgjf2V68liCyrQDKQy
a7p08U86xvsYc02MT6vn+kCUK3yWabwsjiPQQ9rESg6BmDEHLjP0ymUtiE0YbtmDUPFYmuUtWwy5
9WJ3dfZXq53iAJp1KHnt/y2r/po2wzaOL0WQAYgZyaojwEyfBnHYfLe0nUsGpHFvjB9IcBEvRBWS
lfiqbU+fH2bauH5qsUSVnRrKkWWnS9832nbVpsn/4+g8lhtHgiD6RR0BdMNeRYKeFEl5XRCSRoL3
Hl+/D3va08yOKBBdnZX5EvjTtojOvvaHlqqGEwjfSirecT5+ZChVycJEYR7ruCywO8BYhaqAs0zx
C5nkxpAfgJDZ/Md41jZh/69sILNUJKFIy8ybLPrRZi/IoWyTeH2v/Ds+YJdvOGoaTYNrw/hVePNg
nc40blfFDasCKuQ3pBy2C1d6AwpMSFX4ni1lG/auiS8R80ZJ9mn5Wg2HEMFBZUn2AB1ghRTOPCis
mxY8LczULIwPCdj8ROu3rfHPtDqw2j5fwCvbuN4/K0WwkD3IqWZ/wM1quqQoBQ1M9XNlvJemejBG
fGKVgNzzPLEMsjiWKedszi0uaUMd1Lz3h7Mv+fXcuUQsso7VPqb2BzWRGO3viz8S3BSet+IN2o9F
boWa6kD89O2eSWEQV4XlFghPwkeuCKyw3QVyoBbOKm56qhg1wjWRx4udLhEMnR6edZdFZm17Rfsp
DLbn4Og06821di32Y4epy3XaVWn2rzDMeAx28CB83ksEahUr/Kr+cGZkK1ax3ezRQfaE03wjBTXk
sIF6g9MjfOjqT2cwOHl2M1TBIWEa37FK03tE++7UKXj96thBeyJmA1RrlfXvGoGTcDEa4ieaqbhm
j6HhnTtbaCwSuwWXjv6xJbsjjCedENv/UxViYnODkVx0T71fwA1a+0C4upcygJeTb0X/YSiQ19bn
cqbUwT99xMWon6T56OB8bl6ouXrQzWelvLR76yWBGsQzF2eDgvwg/lqkstL8CNx5g+Q/2Dx1GpPM
3O4Mp3qWlHUZ8NRCsq1+DsAjSG9td7W1mw2vKW42DXO4Vueevyg3bClJDMvo0cz+muR5tsuNNQsu
vZsugrW+qA6nVvtAh4qHxGsk17iD0X+ykazN1wH3Y+BfJuY1LsQT0IWMAjyn/4QKR3fZFy2UsWs/
p+0nTMjfhuMdeuDWLrEP2TvRXroi3xAyr7iZJMo9BGl4jJZbSvsX++EqcZO/bjxn5Us0Zy/FPED0
Mcnz4o7FjsCy7EsGPUIITWfC2Rcm7qR7lqg1/roStGgLGDpANWfZ1jyPiFE6/0Y//Jz4jwUTtBv0
jWOUK0tuA+tbcjkuQlyHU3WaMNHDMvFqgEedlexD0OJ1jcgXX/sY2gfTkgtUcoz3o2Fu4HRsUu7d
s7av+QSs+TXUu4fGj26dcaG047OLspW1eCIaRs3FU1m7lLqyzfJbNghQ6git6Jrpxfr8oCEY2xYa
Q/ggmK/MRSlJTiGikh44h8zJ9ynpEy79PPTWKkZ+NEvi6kAMtVa76LTrhiywC+mjLGd7qp4XMesl
m58XM2eGAbiVYjej0DqAkBZ/rm4/FznJiO5g1PF+wgXZB9uB/Fe59JPWGUuh1ZKtDATHJHkYJJwG
ywtufkYF+FshzNr3aGCvYrQ4LQUGoQ8dncE8ltxSgK+R80w3lrWp07+KqhziYat0UUtY6UmJldM8
YvfEWxTjo/AJR3fxcEwQtwJHe7Dty6jtScHoXLiinmm2qO+u++iymiam8TDnWzj9xHaSD0VBuoQP
t9TojoNBWxJQd4tJuuUPVweh8wvP87uB6VH5cL75IgEVG7JjWI4YPS7KpmYLr7qoLoWL8+xxuW3A
QUg5l4AVcAC73sw3qomTrY741/TTF6mlJ6vzUWf1Tc0dvnYjnGBYsCfGipwwz7j0yhW8AOvTYgbC
XrWK0T4q0a27kRgDeC+5A0tGRK3DmJ30ClAleUK7/5JcnGDOkDF9k6a7y923duLSIa5sNw1KQvDe
g6Fy5uHk68cie2qRVnFFiSea3iHd0mCxsbuLHBm+uc4YjwsmeYLeifeS0pss/pzFoz5exvaJypN1
okA/m3eHuT+FoOi3x4KXRMjttWT/AxMTTG/k9bFEGyTOxlEzdOvUPHXmVTexhndnx9wE/r9JHSlp
X9sQ5smq9yC1oU/qPQVBEXCNZJuJnGFt3jTpa4AQzFudeWrYkZZYUXNMp9TyQQd7sxlxypPDc94o
SuSJx83mReqntR8TRW0ZaQRjU1DxFQT3enolXFWS8KUGUzeOCfalkvtva/OCRDxpjuy0MFFH+t7A
q+GSYJzxGMdsQwJt14hPi+c0qFGvw4Me7efmKS8eK+Ot6p5LJs44/XXIk7rTHo4Dl5NU+0j5243i
GewKzlHf/YcvcgpYLdnHvNlOHTz3ERHBeOgwhDX0WRX8D3KHHXBgQWOKvfZfJn+l6246hxdxyCah
WawGJytrdmDP0uqp4d5Qw5XD/J6eaxZbFib00dP18DZGAmkeIedc4uIhb9PBCfRacoiIdn/Qwj1E
mk2DF4IPx9+EYwz3GQBw9lbXMwHfXmGJ/gYv/mCOYu1gFekBFyhY/n5+8XFP1pZYFTjjQfGvXF4Y
otxPQ82CHO3WSbBAQJuJdD4qF5Aeoqi2ThzHC1uHUiBi0ZN2kVG5c6jN6KMcFDTwQ+aELiUD3Bgl
MWGCHfBJDBvqYlE8hQ1zTk/XLkqg04ws4BEder4fMz5MY8XbbDdwkysiGEKAUCD87K1QXFuN+yDN
NFFn7mho3Nf/vxz4OvfQO6oy22lZ8+YrrAsuwJstQGekp2IzMxXrNkN97nJRU6uuru9KUi+ScHtd
6jn8vn6ZaUix8I6sA8MZjlHApU4WkDypINskidwl5E704Mdc8jniXzTG59jtV30IVdEqeciYNSrA
dAyXAB8owZBMX+k2pGJsBpIwcl7VeBaaXK1KGPaGSMBwfqYY9xsw4RBoV1IYL3FNDBHCmfx/3Ygh
cunxnkMUZnbgABdYqhPa5zZbsQ2RFRMHU6xWtntQrBnGZrMmEBsmOxQvjZBZM0bHmskcOMa1LNpN
Pby0vOtpVnhYSC5uRTKPCGJe1yAYqOVToDibCAMCt9vAnt8KMT6FbboGaoynKJ3fC03fEApexUrQ
/DyuKMf0IrIqtniu8C+RH/DqkeYse4TIFp2Ide2b+akc8pc44gg0HdxVJEAnQlgJ0Z8yZEbHm51I
wmGje9CZMQoQ6oIbWpX7f9Be36TuPo8GBE5tRjhgPzfVu4yfloVqvxSmOGwRJc9NPMhdTe93ERdo
fJ29onf6boj5oYMoyzmPs878A/H3CgbFxMnu/ygCDc6Yvxq0KztT9mw02W5ytEs6YQBravssi7SE
eQE1n0pcbqFQ3cq02Lp25TWJeCzLCkMQLv3qn2A0MZFAnXwenkBHXZsBs5GkHmzS3V+ygdcywCkm
5+xW18kXTICV0PB6FtYl1P4lMt0UZvjljPKkl4vETd/pzLembrZhor22MYc/prmHUot+MoDoA0tL
O1hEQItYybjJw+TV7IGaEDeEhGI9+ql1F9BvWHig02BuqVnMpB0qC2NuiYWypsdlKI2DYl4QOkE7
ysIsv95KZ2am6m6tb3MufyYd7lYgVR32yMZozy1+gNFtdvbkQ1XF2K5pr7Ee7nI2FxFr36Bxb5LV
sSK609cxD6SoVuWEU5YBwByJ7ObmVsQaW2puH0wSFUzYEcJshLMuRp9WlNo1jL4zW5qBEqMIR6+S
x0pqEWbphrwuFEfT2DnUmfjSPYgM+tlAPMV4jZkvWso8IQqz5bAYTXCP42dQ9Ee4cePVIB1yFNcp
G/DHoT3UJKN1glpxmGzCRUObqbGq8pVS9bVvKW0o88dwpmJ6hAlSoGx3+F2C3lzauLyowuxejSa/
CPJghaLuFkdzZC3H29OCYpCTTYtxad2BaHwbIQqpDSVlymEOxVbjRToJ86RMD4lGJ7ro+fzQ/uil
WNtBClMQVxDhbVlZmyRfCjHhFtgJJhpFj8087PrOeIEWumJbfU5Vhu3a3NuT/DGjgSgDRb4EKh3Y
ZTw33K800rzTEHyldfHVygL11PkBA+aZc3SuO0rbq+yvzl6zlmUf3sSM17ekmpLRgfBjGGHWrHcy
G3fTYF1zZ352k+oxVtMxS7r7NHbHjhlD4DGaFCPEmK1ylLhqGD1p1ruxH7j+d7eivtQR6rQTJFui
tYe4jyEykyKdK76mpUck5E21xcGf6POqgs1QIFrrxnjucowVpuRQwB5HtDvNvlWSvkIL/lCpYhE8
Idt3kAl7rMe2vRRZyPuYv1fLks/ojsJWz1UiGMSblYu1r+eH1d2Gznk+Nq0ElfyvHuPt4voMaohh
fPyByFcDQjyV7ne6fbBcAGDOGVWihIs8Ti1zEEt6FLr/vDWZaigIGKW2X0rQywraWKtTmSmeUGNf
eygLOfR0W2leTyQS3QR+0+hFBN8CtlcahTiarTN5c+tHGqwqTuLsK9fFQ2bqXu4obyyvGv+SoK6O
E+o7uv7ThFxZpFQS4HrUOy6isubo1+u7MUpvpOOmqzE50Je9rgp/2+W1hxi101wWfiaPWePs+yR5
LRtzJVy+ciZJ+gxqVS4VF0QawDC51mawo4xuXcfGb8glpYPPWI3ptu35rvbRfI9hiz3wFtiOuklq
IdrEUu2ToP4MJQFVVoIiEFvIXBclkze/dVb0S6yFbW64Lr4FAbAINfH4V3REIvahKW4YFTZaCsU/
Sc9FJzDLkmagncWPe+7YJRCHHqA2xosBb3Fm2mot3XntDtbFgI6tMh2hWq3pbaEWhfcdHcUssKHm
UJpgh/kmIY6pUtaxU3myBdqczos6Y3LUhu6TGxOccshLadqfsK9eTC18rbT6EFYlEUcnxsflYnGq
i29L0ilL1pHveoC+kIE7qsmCpVr7gnL6Z1TFozS0D5Ybx6xQK9FW7E7Ccx+Mj26XvfKkb+m63dH7
/ZAtwUf2sqwX+7PZ8iYLWDma/fQXt0j5qJ5c1Ue6c9AeE/IxIm3OU692JrmJSfh8nYjkNU74pXMn
myLK8Wr2jlP1m+BsIwni/PIVWpX59BWlXFNpf+A0Mo80/QzUZSsi8BWdTvm76TbkQeZ3kUQvKbJ6
6Wb92nTHPdjGq4rnixu0j0Ahl2ZkZBM3e7eSJQnWj2czZ3pIgE5ahNTKaKNidWtxwiKdd68VKhdE
1WfLKq2V1WMqTp3ua/T1LXn9N1sYp8rm2qQlvxbFsqWuHpmC/3UVYya5dK2xdM9siGVXPsWX88Tw
lTnEw2zWcn7KBBfXGDGcDt901BXG3c6hpcSQNXj7EhGKaUXDpYFAVAXNk6rr/GiqaalOZxqdPZ03
QFiQjsAvUwvJ0FviNEgB5+ksYNFENxGXf8ibPJ1+/gK0fzuSFggaNkezofT1aAZc+S0ipcz5zK19
qf8uXs3IaV1CBP4uGARuCtN51YiZVwT/hKN+BFWlWglpt07aJ4z7ews//5BGEIUjBpow1n5FGN9q
eoDZ9XPsYQXK1fxux8nXrNO+4gZnSwYfek3Ek2fyQh/FuwysgmFh/KuEMXJXTVJCl/y5gO2YXdI2
ya3DcdxNpVc3Q2EZ5aMPspdALKWFFE50pn2l5g8jlDKuXR8eaol+OHW/luCKG8JANOl4jm1GpUD7
mKJoD9mP5bU8zTZb1DJwiUCJcwv5gt8il7G2TaHsxP/g+JMKMvxzRyHIysZP11tIDpyvbgscRvRb
q9BPjh/sxmXSDSWil1k5P8kwop9koZeKJW0b8hIyxF3PKcIMI8xwYwmwxb1aecbnRnmbIaDzlIvM
q78nGguKgG7AvIWQSPH3iHwnC/0qeJRixz6FHdIvBwsx0mQzj9F5Iu8VIg0mlvug0aORFMXBqv1d
Y/ok/fHfsCE9a/b01xfmNqaXNAmSK57j5W57JqazM0bAl+hDI10vNotSK5Dbid70ciC72KOcYph/
UA0v5zp7LnmT2yRxZRKcEttcRzWIIt3Z+4S8fL9n0UU0jElEwyhQuclz0+UrfuhbO1nnDjRPNnKQ
WlUJUI9uCYu6YxY+U0znjlteAzT/fuROmzXXHuNJwEgaa/ZjQ32UZCPHU8aXv2owB85mxAJH2Nux
jNYzofg6mABDBOFB490lrHGPI+5pnmbWKgrBMyv3SNn/XHJb9KVjksSRWV3lRD0DLGG+yVSfEDoV
fnkoxpp+G65vOTw1kT7RFwMkp/MKZhJFwwFUto0zNRfgXQdwuWSX5fw0JcKbLTImeInOoCyepzI7
UDJ7L8kk8cGwmQWqFsf5SYMB4mrhBS8vP23X0jhUr61M7tkJUgSUEZDAql5rzk6TOUZJ49tQlAVP
L6bevla5c8cshf6f/IBdf0sUuz+iJhqNZX48QdtKdC6MEXXe3UbUHIkxDPoFA9VUbHXwYWIFDB6F
Gj7oHsbRosA6lA0IT4x4yOYNqQYyexgpptJCT/JPhou2a43VCT/V5+Ty51m4qyK400m4E8DSYYls
bRhpqaBFnr8fQoFn6gnzbgZStXqiv5DNYUvufRbRIYP7ZwAaWfVjcy8xuMfNxHZkWA9zduza/qkr
60dFv2mSYCCv5L2V0yNtSyW4T+x2xLJjZXpu1r2Hyewh0XhwqVcjpldLwT+SsQRtKldWFUKGoFCH
uIPblQ89sNQ5nQmgjNz5++ov0IdXX6L50PC0tcEqm8wQiaCkXcXOitIMTAbpo6WnxxCRElPkGK4K
vbxnuH9NE5+lne0CK9vWcGNoljOn8DWhzJFn4qMw2AHV6bifBfKmzMEMuIbYDfD6eghyhqGuTjru
FpaAw2o5KbVNzb3fzMG/6SETj37CGrg2F2gKQW7Yx57SCWFKa10DbEvz77qKvKqYN33NhDzV7inm
yzLnC9Kcm0JfTc852YXeGq+oc0cpe5ge9oUzmmyM/2SR5TEHkK3ZAmENSeVMBnm3KadLAzDD1H3y
BiDtId3fYhyBMpbvNP8dtKzb64P7U0JLppSNvemc3aNJrYj78dsjcqVT6JPEVLlBF5q79D7T1mPo
wXlwCJ9SjhrL2itz2mgzklBBQzNPfKO7fV1MwZ8up7MQWG+pabxkRk19KwJgBvIpCNEzXI6phHh+
JuebT+WmbhifaBGm3n811CznQ/E2q5x2S+uxqPX1QPZO2Wxd8vyfO+NVrVADgUV+QlPhhajsfbWk
vRWdAFP6xUtvK0mAR2aGvmiB3Sog3vW3LCguw9iSKo6OuU/SlLBToPPMFCwhBzmAcAvF0RmDi0vH
qWEYL+B0KE7CBhOwDNJtbDERZtQkBCY+NL9Ga3vR4PyLJO8z3ySeg8ewDtGU8xwle/jQC/U5M4xr
UXYYR17xEzZxw32DlU1hX85l2Tmgw7ENdhGL2x9TBq+OYqc/cJKyJJ+65ru1abDtrV2jldtUf3LC
eg9j+SUDk1AMOWGpnpAes2hUqQMwHZq67KdlLW+M2c4s1TbH6SDI7RNP9kYfirTUj3X5rQJt1dJS
Ncn2KSCLb0qurXH0yOfGwIPOSoOkV7bTdmA3lUljz4TyJoQBsqBw15X/PSBI6QKEnyHUWZkhyzvI
IeH41DUBWxZ7V83RbQbAHofOB+0iB8MuXkwMgzEQiGDEmdZl79UMsYvsM9oRm6+EIWeGqrFkLlMd
g4Hxb5wYFNCPuFoU468FZHVF7S9pOjW+zS2V5fFwHc1yXHPJIFeC8B86atq4hQWLlkSBwW+eLKS1
UKWpwmKfjNO/HRovJ+OEB/B/d8Udp9qBiUyxa1oof8Zt0Djo59x4j3R4YBGk5tlFMJoBKocOC4le
G16jrnmnr95rWCRXln5V2M8cF1W3olPRJdqtu/R/SHBx/sdkaZ+I6egNYLKH4RxV2ckZMMFMxWds
SjZeJhuZzwaTYRnETy2vP41YaSqX7U7wguXmZmPvIh6yFhmt6EX+Ahodmxe7Z2P47triGGDudDXs
JmSLizakPRrPlJAHPQb4xScqUQwgbD7A+DmO9nCSEIzM9lPps0aegsxZF4ATGahlkcNwoOD1YYB3
HvT1zWpDiifdj5hNpaKsQPAltUwYE5OqMfj1q9bCZOQ6Z8Ox3mHlvARdfuAOs5p1/WPIeQ3H1oqJ
bMDwEfD/MfA3VUNlrGar3xpu4C3ETFdzSKsorwjlr4+FstZSSmzH4IPB730ws31vcJgZrsC11iUr
J1KEAILqLxSE6wd/4g0U5R+lS6oo1T4LAEdB3l+bPiAE2Nw0YpjrrGJ3zPQc4LCfjlGE1oSYCX0n
9wYgOqSY1o1Gsim8wpz9rfrpnIsrjKgDchIuYH9X0uyIpS0492MCAAVTd9JsMLGsdOI4SUkDaE/x
05AOK7tODkWeA5xV9lvWMxVhno+y9rGAbS9EgTUVOVKNRyt3GqCX0SeUMG8I+MFgcBV0A0o6oJrU
PY0zhhVMWD456F5QZGUU43nk7Sf7aa3KhF1ouWP4Z6yGV1l8pDCw5xSw1HSxk7vUhhcjnB70CXtG
95PN3TsLweU0JfLKaZH76pVKwSNZIi8jQFOlR9dRz05KsAfaXzUU6Ar+saf6WEdQnzu1z+Lk6PM1
FCanKG0P/JRwFBK8vNyENkm7Yz6A0WhDhkpnjAoNBNltADOZLDYMx2HIQuiU5NqiVKBaTVvXwKCd
FWdTx3Zlwy2i4mWXS2rGNPk7F4jEKe6JDuB/LqNLXBn7cUasgIOeeHqwdMdNHe460hVl3t1LyrHN
mpikiIebMGF2tTQqQGV1x/TT7vm5CyWftNb+hTVH+NYP1Kk3HBKsAUBPaqYr1wc/hJ6apM6LWXY/
ipcW7wIApIP4C+Zx6w/vpTTfJ9e5aLE+HlRAqwVp7j7ttrwA+/WIOLoy+8/WIa7cPkfcdkU/nGJj
vPFzkdGwKlAKhfFM8ifx7LZPWVNADOssytUQunQbvx1hhHzpjXGkxSFqtLhmOlbbuktAUXBRjIcf
R4ue9Tx/slKr4SXl7FyC93Ol/VpO9ZvmJr+G+jcx0tscI8uYCe+0jppfXmMrMiuP6dB8RLH9UA99
9v9qJ5dwZawBhByMRBYA8zbTI6+hL37vCP3cQz0wIf0E02icfNZBrWJlwHzK7A5kKHpAn/Limj1B
oxOHGTpdQFgub4FVvg+Ae/Ag6GfaTXfKLS6WET6abXcxyTQ0k9pkeHQKAyCsSzoJndtyiBd1ybi2
CdnmNeTrGlKdazw0abKLbBdIi4tp2US6tCnAin2HJ7H3fKkfktjZS80+TkP2GsGZHImJ+Zmzszgy
zSrajH1+CEW6tWptHVrBc4eHIWlrZKVs3ttO9GhwHjZkee+BBOdHcE9geXEN6zpUOkswvyCL71df
FM4tLzI4vATpKf0ZX2RisDQlJVlFVJHJcv7LSl6zTc/OtK7FwU2J1Gn6ntgovQcOBpn2ELRIBJp4
1hzttVYp9bHxrm/Md7RC+gSDfjvxdZiKrgHd7gBcxGBU6JRuVc9xxp1f7wYGQDBKfkGDnVVdlWB1
NjZPQ8ojE3MuZGzB/N55VUScRzkdlrIWfM5EmrJ9mw7XtltMmrHjmbE6DHVxdwC9roQe0loBoxH3
FOOFs+0rmnEPeEDRgpKy0GysSRNvuEkysSClRMVxoi4SoGtdgtBJ5YjqWk/gpB8cO+TMREBG6ysh
3A18Rgf+kAvTH0AKR6KffroiPdh6fZNae6/VuAOi+5YhvvVDx3DVRWeLMTFsxAQN8ZeDI9GGLXPO
XuZg0G1g8EXdg2pZvlpm5r53lnNI/PiRX+G+skogw8QcWAFG7Ngirb5GAXAD04egT5PRi8oGUmz2
Klh0zLJ6iizrGC/rYpfm5jrd9KFJX2+5mxH8xpQwPIhzifGHxpVtOwUQOBfn8USJF19dFOfB1Jkl
XEz5JUmw6afNp2NftRsa9UAW0fNHpbdeLt1ZJb7LRPupSTdIUnE2/tSYm3AFyD6NsvMEcNAI44fK
Jg2Zy5segYgY3H1A/Rd1TmzzQbCH2F4IaUdJ+Fhp5WdOlUxVo1D35iVJEKSbUxkBDRHdPRDdq42c
1sZ0UPjiLRcGPhpHoHOZJIVhCw2kKIJyMu5OP+L+4cj7V/kKExSodAD7FV0g087sMO8+BD0Fi7xY
SR/woRADqcc0/1VzNcD5ityKXaZlRd8xi8W2ITSTxOuG8rYxkPBlmlsJ/KNM0iOH2sbGU6on+WVi
rdym4ihDuomZPObZG1LtMI8XfenXwaQ6igaks/XU+aCnaj7u0SqfHSp3a+wYOof2HnIm1+2DuQ1v
6c0kL2gYrJ+CLN4IvUEycj8jMYccWXhuHbo22JAvC538zabDREtgEGhUJUwQNaOeltCBQSdwLKI0
5LJE+u40L6Ce3q2C9mnVG2Tkml94wHgWpmjHxfOea5Cchw4wcVe2u6lNP/p59GzKEldki68VAeXZ
AM/McgL1lxWsyXco3lcl9XVjQLwLJWVbVzNiLWm7svhSPf8ENE5EivlqRAaebMwSoCVdMFJqhovk
W9hPowU8t6LMiW9j1km2pueuvzm5YJWdvYZDcV0OoYTEEJE6BONhRuKNVUW5x4Q3R4sglBTzzC2K
HyY3A7Zq1lHAVRJ+S018tMU5ia9GZG9zBhUhEqX90MfRZ4cfaYVoezbnXvKx2j92ZTzxUG0rgSQ9
O/NFy5PeY1+5a8dqT4z/wayfO9bTdgp/KSq3IwUSA8/IuSWJ5CG9xChWGRL4g9lIfdpNlFEaNeXO
o77XwhJP1OA1E5f8gU6W6jQ2j6OZnRtEC8PwsPf55rGe8SSMK99o9mNsPvp6sTJhJ2ODtXi25vKF
XZfGv5e3sZ/qnq0tmSuC5qr7SczzkHEY30z5GpVvYOLxM2WYuLAsqenKihRvIEcpoeellN7f17Ox
qQCb6Zn2ImPQOLwhuqo7lC57qHx678GYgb3UCV70BhdLN3gLjGHTmgldNt0zQVqOu8EbBZ58NKSs
8T3mXLQKUn7o38FTwZQzUDqo0y5D0exHVVUHPflpZrXm+F8qOtJ42hiLf5TVzRxchf6VByfS56Sd
RhYN0IF7i9r6t9a8DNM5srYtnMiFyr/B49wTQ+FF17t/DXwasQmCU48jYtaSvRJfExl16ceUm30n
uJZgeWwlqp2Nsw8O3drRIGqgzRfbUcv/MhKWbnyI2N3mo36x25hchLnR9JKUZ6jtMKo/99ySE475
aADMJq6GehXUqAv7OhkbFzMZGdEHErRu/LVA/SrhH0qKyQKQxODmPUfJ1yqm0KcarHdLg0iER7eg
aYsaH4SxB5vqlsI/uWL465PsXVchaFwTU1Xd/wjiMSqL2IQjJA/qNONHZC297gYWPVq8q1lQjPyM
LiGOyNksse0xZ+cYBi+a/geKlTiLS9Lf2OrNnZyQM1hwCPFFDDw4mKVLCJ4ifDOxszeFf7AVyfuR
Us9K3Zuo9XpqsPzB/cBfvs+gR0yOIMFjPaLJeuUAPTboWV+nW1nT/m2k3YOFEyzT7Z2udATE9qsn
jZIQwZjqke4OrP3TnybrFSKFHlrQrOEGvBfxxsJhMIKtltsWqaTn+Mha4+JQAVSMf6HD9V3y740u
QGT3fpFTdUbRF+XvXYgkW0KW7ofJ4+H98fnLi+FPTygggQsFfGGTmMmtUcgKjJyKt4gRnmxrP8vn
3PCMjB6gXVm+yGnjVJs22RbzmVlv7j/i8teB+KMNzm4E5ZG5nGzhOuINFDXaISI91BMdQ7IzLHk1
HDiPfPyEO0Xy2+TLAloyj8fsHc/0lZYGQz/sWxTnotVwrj+3AN7ma59dXKLIpq7tlzImOmYcc6/n
6m705sroFksRrlIa/vxkBsTOl98HCAr3zAzhiMW8iGTW73SDqIBbvuh5/ZiZmicU/RwwaOnsY+FI
Gq1pdiNuoxyvzRREPCnJVkIJ1OZgpQ/EGlM4uF3zTyPl5OS/Uzhtm56rl5fbgl8L45APYpdBsoLj
ZCbyHfLFq1PdW+IKsY99B39kE9H6AaVWFrjWTdJCJ5eb0kxAdYbkU7PUqNqL4uxnwNgWckvl7GS7
l6BHjqDqgn7OtSqcjYM5KQuE19nYgwdQHqNQ32FvssWOtWODlMeW37NjByJ3BGaqP2VGs7Wk/1Tr
1KEDgpuIOrq0lLG1vsmJRc+kv/ctMeSOnUmB4JxwYv3Nwm6vhUmEkXyLroxVjMn6pc46DPjcC0Ke
64ZigGlmMm6eENMeo3lv4apKQnKe5qvj74fuWtGol/mgRsKtzRzdYapuSPsUlIdWeI5AGEZkYovP
Igddcl5KjnNeXC0l1RXL2dow+dgBfpo2XD17bcD2m3mbGvN9BGs7qmptY+3Nje90jne0DjA+UJCb
RFtNd7c1W4xO6JtYbzd+i7Rg0BWT0p4OAjQFUJ5wmcXK0RNmr94G6SMhiItNflRI+VawRCjZ3ZLD
31FbiHve3mspRQnO8DExHIUMbzq6HXutkK09cIU04ldgUSDPb9MhOzlolVdDaMsw7POG1Y5wTdZa
iRzSuvt02tOguq606UE2PB8MtQkRhnYdh/ltHLUPI4mPis1g2oGgxPs0RbRZkHKOGHUtUFHGdOgG
gsykGTpS82X1MlENGrXfLWhsDXsm2JCVG/qQYeQtcopjkXRbn/tXnH0O3D4rVjKiXdPt+zdRMGRK
/SEeCDAheoFcBcz90JLxitS3mz87+bs9NZAEMfZEL4N967A3zFeTL/D/B1rh6elMhnEmaDVxJUtA
kfY75LQ+fObz537Dyg28JQC0AtoPAfMMjuMC/FpcmFlnH5rlJ8ScmrPpiIzpwpC4dgyMXyPnmcls
raFEk1W1ALoY0n/LI+PJwK1lVNC6m+gMvWOrc0kNKGuVeHDo1RkfQ0hCDKsPeRUBVv5u9NeSKwXS
JLHFiqvFe95tsk+Dyge8l4td0nT6VVI+a8XNcsmeQUDBWcbvZYQy2rILn7Ho2eSg/+PoPLYiR6Ig
+kU6R95sKe+gKDybPECDMiWlvP/6uZrlzHRPN6BSvowXcYNFzbQqB/IR6RPFsWAtwOLzvbpr8gc9
5CtaYLYigcRC8W8zlFwFIb1nRC175zBiUzQ7tpUvSCdkfraGwkCIFBLczfRBtR4jH52J4wQcJsIu
ooLT2HwPKT3QZx5XIKJptMWqbwcvxOhYxtyx9KjY6VGv6h0Z2JlPonBT2OukgJzhr1vGMdxRyiNU
h/tF3JVhtc7Kc9F+W9ZvOH8q99DGVIydTOeqgj36O1/q+F1i7CvTzRKhmc49/Wijty7SF7r7Qg+o
0tKbu4qNbekdbOepJRPjgntZsb50401CdSz5YEQDqpY7wrO/Jh19Ys8kb0B3dz710gJO+zM9ByxP
mDDxXuT3lv4Ky5so0TmYmLwj2ktukmLqetxVl5qmRurqqJXaFc6H52P3bLp9+lP3e90cu5Bw+SGx
Llm9t/Q68N5N0Dw0KcHY1eED7dI4p8KHymZlEEZ3SYXKFp7r0NyWy8ErRpJo457OWSa9b0rlD13z
WwBGydNrZjxhTMHHdkygjRaztZ1auL+Y1Ssbk134NQisoVX+Tw31uod01Lb9YQ4/POlfjdYnWDkB
DXd3fSEPTqNI9XpAYM2GAuD6nYB05ELdcarndiq/NSda5aqjnYb9qYk8ePcd2YvgyDunKhckWrpk
nJ3RhlmfReAaTeRi6eED7nYB74qUDEkpSIkG0Yz1jCwg6GETdmSbIxvAkxoVZnvSDNPMHqB8QzZe
DfW3Uw1rz79n755WNMG9+EDhicPfuTiQBpCa+Fy4sM64TJcd8vylm0uvH+qOfCt51yqBf2h/OxD6
JY1ziUs6jsYLTDxjCdPAv3XWX5WzX3Uwhj8WLAP94jeDn0DLEhIinE3zJG3g3hDHyk7RCMPJg53O
dViX0PtJtw5mkd0iPjGR6ZkiVO+jI1OFWWAjUw+xgPpPYN6cgeFlxBHQUlvRBfFpMihfK4xHSS5l
ttubv3iqzZKdMSNJLpcu64NPPtsWkhxwcEgDC+X8LG3jfpwRHr+nrn3S8ger0LbAKYe+SPKGsyXa
1G37MkhAZz7MuL2fN+xPKq36QzkOEXy4HLfvqjHDECz+bCFKzL6FCaUmAIBVU051dUtSrLEYaxmQ
PT9W0EHTLgSdnc/i0LnUl2K+ym3zUo9+8qVLti1YYopXK3SW+FxnJI+W0+B8F0mAc4rueSJV7VQE
LGKJl1B37pblo9UiPv50Ju0uRBMASJpj0aEQzPhujg68CIIANIj+sRJkMz/SDtruutlYkqYD1SlM
gMvKnH49uhpanm6KpIHu0dQgMz5wmkMWJetlVPjpIl7lKT4urHJ7qiUTXAUwaqsMqJoY3srasbC4
woZJmDhf3BIwE01cA1kVwork3uz4mU+YelIcEf6JS4D7ryxNvXbk/7RYkpx4btCr1/kEE6MbDfPP
CsmDaay3njUNNCPSYQ8+Zfz1anobd/wg3GfRxtZLacAMXpgyYb2p3Ywshwgt+MrhZBvkatxufDWt
EBxPUrIpZseskHZz2Pt1HL4jnXwmhv3YDDEgB999rCgOXrcOpsk2btgkNupYLffY1opPNqswfzRO
uUz4jNYZobNQB8uVxz22mcMcJPAxQC8p6NZrn3AuLSQ8oIZcbe8Fa5I7gERH1Rv3qTQ+RZNSudmN
+OPDaV+ighPeWF5p4wzTvRX3rbS/x94/1gNEBgcb72ooyfGEFNxihcRuKNEzLffNrC0Tg79xCe10
IlCI16IKTb1tRm7ARu0/ZQTI0iYidFIyCkHk4sIJozqyaZ6VvG4UN1hzwv8J1BAYAfULm4b1dsrn
PEAXCbjpNxzRd33jnlrL3Bo5xxGFPviEAW3wGZ2UY+zsUuIExuG6dQbanRKwQX5JgVe0gIB0L2+9
2eDd4hlhjf4P/MdM9gerWTPhxvIKSm+yuYkfk7rJ0a00A7cYgJHDroRuql+dKDx6VUBTg3M2tFGh
LLRHn6lzN8+C4o2hfy6n/M2frMPgRuQF+1XkzOpFTmVONe18ZqNL6aXpM8X37J8CETmrgO1JFFrO
2miGFbPgeqxAFA3cNXI5VgRaYDd1svZQIZx032ot9tKDZOFq+Q/rBq6BKXtlzmSuYzseJm6znhKj
/lCkFMYifFic9QV1Hx69VMpJf4PE21WmSyBM1wSrc5f9WsmGOoLAmw3fjUMZa8Y46cYvSsr30IJC
YViHOrB/uPTumgoDSGmrw5SkIA+WBLnZrGP726V9UtkTTCsixTHRBEUaC34Mjk8ySG3LRwre4R1p
2UffeVg0W9Ljj1niAG4YssOIW6JcXud2uC+M7EcMfxOGLr/st5PXH5zkuwdmC2EpgGZcKD6/TzMt
ODkOGIJ6pzIcGVHje7sh8jePHTQ51rPnkOsstcHdRQTDN7vMF3/gEhrzCCPeUzyFDZtr2YJbhhEy
R+ljrasIfj19Hz2VMTy6DUZnPd0npiAz4Jx54rG7eGvqmfhZM25nRUProwPpqXvyazwS7qlmzzV6
/NsKyXpxavbcULDP+TrY2Yp9hFAfAeUCUf2aGvNRAYNlKWo8l6xo8WaOyIYJjRN4TNa8aJBbbATJ
AeP18FBN8RfnIN/lsfiMGXisqtp6ZgmEolMFLCruTiXXQc8z8WCJf9LDYmVjJmJ9fEtbcoV8MnMC
0BUbHTFFByT+lV1S7gQpAvtoL+1V1NL25/pAM7K11cLRx+1ju96G/cqqDJzHzPRPlVussiDZ1HaB
TN9DX2RXYxPEa+kHjWIWX3hBS3Y7vC1Cc1xRk7hNYN0nXc2Lx/0uYhLmRgXdKrL6K2afK73GRwnI
i7fldBxJsBYQ3DI9fHutRjr06gBCSosXqTt4iX2oivzIO5aOp6m8D3LIqU3+GnA5zyhjU3m7cXDg
uDGZxCbH1c0ODxxFxsW2Sj2cmkRg0525dFhONalRYC2zKPYhaaAuGB5Dm2sy11sHMSmOYYNIPI+9
uoTZbwQVC3hpIJoTL/itP3F1JpRJxHo39dG2RMhlDmQPNoby08Z4XdDh58b5m5m5J0Ez8yahMSco
gD3of5HHhx6eFCAC00nR7LCiZchhSvIEzYW/tXv9YgwNtNJiZxHnwNfEK6lFYmYkEKK4E5p3D1YO
YKEmc1cBFFMQ9a0+Irr51k7UPzneQDHDHz0gZvKSm5ocFqzhdI5/HQ9XkWeyJ0aWTLF8zOb9YpoK
Mp/Ndv/Oc7TzWC8KKH2gtVbBSAf69DtSaTh2oKPCb0r88G8ku47DeS7HP7SCDbBMllu4XOmnX3uz
NYIaSdHCLLiyiI3BJcpfO4MSd013YmL2HIeY94uFmCG+2Q/Q9Gu5fxzQfvU5GN2jNTrtqkNKChLx
vwu+I5vZjmj5PU4zV+FyGnv0rvgDIM2W+w8eB5hgALpAoQj1Y4yUbFhNk38ZiD+R5zdrv8Wbko1X
IYdPwT68kt+Ac262yC6cMy8ixG3UtXb1EHfzPovkRWTQPJMmtK+Wqo11F/DwZ9VZRmVw8D36rHtM
rnWRH8LRAtjTzrsgVbe2N/fFjF+G+JvurI8mltshDyr6DsDqt262iSvn0Sb47hTm/bCwlnoQkSpr
xKr2QpBj4CVdvD920c+rnB4VWvZOAWgVwiI9s5HGflMglvpPvec8mRpDo2j2c+YRUJ73Tjx++NaS
w0HtzKW5oi2V67EZ3RXITXZYDOfKzoY7R3Ed6mtyzjOEVEawHkqNRvsrv0Kv/wprjvGcX5I44klK
531OxW5OUOJjaCTM8Kx1Vyk8nyE7mjhKidYLUGaINzsf3OiknQ+JAbT27uP412c7YnZPGCK3WtKx
RcovrkExT1htwPyFDRNoND3Y1m/jMS9EXEZkvZMu5ZPhj+v4m9YL17FUf7rfDTyEEb8hM/5gkuay
Qiydbz6E2rx+aWmUbrJN3rGmXkYCW3zwfdhrThwfULJeyCEDO363p1XYE3a3TpqOCzM25MxtTlmD
gOjRRwtIdBiqA3G+bVT7tLa/pgMlBXrqQFGiOvDhHy9Ohme7EAYmVK+9KwvyZ3acPjMCG6ugYtU8
dSEdLSXVgXajOEJYOGZjvI97G9JQQ/I6L7DIltZfGMcN9BToKA6ZWvAsxlb51ncJwmQdqZaRuw3Z
X82sejoDrabRwIaXsbEr7W3HtctnA0QUKUz3Ke+fhm3rvm7Nvem2xy4gvCML53XUC8/FqCh/aRGT
AJJ37N1oyqarmCsOC9xdgsmafmvsqjZbwyqISJfYjj6MffirgBVy6QKxwHaWbT5vT2I2w0bGjEBd
1r8NOruYXCfJXkJ343r60jT/kgo38VjtQHY8MbrSsCA/MLcf6YxeuwX8RBcjlgZH7arq2mEqXffo
bI0KWZ3FD7795TGsRDEkZyVxXSz+544YBFgFXExbd3rVBL0a3u1E+M0kAgbggl2i2g3AJAyB/dC/
EjzsGax1BSa6aok4nU1qResm2qJqr7jebHP/piJqMWtJTItYPOyOvnxi7mLVMMFsE9BvSfLn/cka
8z861LZa/5uszwUtJ5v20xxpJGHAp6L3zl+4B1BOAdkru2dk+2GypLsL/kGHv5DLgQIQY+vXNvM3
afxgCeBpHjkqas+69k640zo3vnT9bQ/T3UB511Bew3DawmHlol+glwfDvVh4MAP+ihF/vNsR96Sd
Z/hY/Di2y0eq3uAsW1NMY1m3CL+DzeLUi5t9xz20YlBy+WsgBaw0eG94bxVQxd5cmBNb13sLsOhW
wyG2dpP6iKeb50lqZICrs0lDM2cXs0o9B2YJ0T77sDD4wuFVYoIt+Wl/qvoKr4T4HO1kS9OgwiHz
IOh7Hx4DOL8DBTw2tL5YYDO7jWRdgqFndEFvkRvdZdcRPmNED6tm42EZ215sY/VGc9HMTO8k2JWW
UjdiRjmUBNCOXf7n9BAkR6ClbIXj7ivKPpvCvrEO3U6z2nMerbUVQuBMPsvkyynrYxICn4878U7N
r8P9rhzh6LSwqEKuuI4PFr8pf7Up1qYmNpfPoA16aFeo060D3xFoJhtWqZ9BPdwpLvZ0Cvu3KXjK
+CWzBsGHWZei7+afXT9N+OgqxIu88ncLvA4zBqrQize3u3p57LDxAbdf+Wi/iSqwTemHwcxvvuXt
594ikiK29XIStVQzBdPaw/G/jKNjED/mE7vCaDgBHHoinbv1AhPmFNlsrlWeCs4KzwnfTVZO9bkV
zcozfvOIuelPkItNBY1elbGZ+H4EwdNkfDnWdLJ9+RoM4jwJtc6JNzGQsGZ5qdzxd6C4aCL1PY4f
ZgOjJ8CkuuDJoOtCdsffFoPFxZqKbaGzTnkOkJEHCPeV0z9H9kdahCsvMcjZ/y2CpD+KXYsKO+bJ
ue6+vGiTsINJPd6UCqgLXjIN0R2bnec4qB3cQa1XL/G2Rl8SjnpO5ydnxGAR58klp66n4pGtp/jY
CvNznvydjSe+x57vchMex9/Zx0dLC/P8FPvizZuCZ0ceWPbYDq3j0eMU41hi+WYl2AHKXsDPzq/g
7B6GnqGMXsOerH+l7gOrObS0c4zZEdjQne/2twqjVG4M12Chf6Kt+9RYeVW3TYoZlzeNbvKa6VNc
vdf2CfA+0ByKW2j/kBY4x7TeFwgnsf8zTk9t+OSgoRmywjOzT6Z3tz85/pGys7l/KwVJwnpFzl7H
jKhcCsilrB2fmsH8wQ3sjaN9FCveRjjH8avwtDMBR5ynXdUQaIdzwcdGpsZ9wZ5ortr1LG7FlGFR
f7BcPLnZ3pzFUcQBm+IKxnb/T+KgaMtuB+HsoCK2E6J+tlmksHn07kzQAZk/PPWhmW5dDCimV75D
HF8XXJk0GcnMy9EOoYLkA4FGRW9tYnH4OISQAZB/hItcMyoVrdq8fDPE9BO4aPW1Hf2kBe3DSXEI
4JSriknZ0Q0Oaf97rp1bHYprzodX1fmrZ4ApwpFa+1RPmAbDIUEavgmYwHRNqGuc11hWHoZJPJmC
ZkA8E27ANWuGCV1OBkJhv09HICCuYomPjOE4IZFVC88E9mvJBTux6GjnRkTrlTJWphn862e6EEY4
KKUGT2IiwExGeAtLpmTupT0hF4m/toyGx1giQSD9VrV7mxsQdimr9hDKQdC6176GbuiDFZMYVXXk
8JBpgUfO+Ei8+q2KyG27ffGvGQlnOvyJeQk9v3TuAf6/h8b0wUFlrWKAsbYt3xsx+ww4xaqZjZ+m
KapXKoWhSmO1Wy/dpfCgnX4rDbXHk3L2A33NIlJI5hRxasc3L6nYuVMBpNvZuKQl+nmIjZfyGf8Q
eVAlWAQPpOfarqBd3fuoU4TUVm1AA9+yIKNkU3h7F4ib4fYfhKVepmZor3VicrPLXZgpxVeehQt6
fPzSLU56/mFvKQkxd+jfJcLgCl9OBArCfBqokiTCuxWx55JS9NCQe1Z6bGl3uOkfYscPtwpH/VCQ
5nfho7k9r2B2hhBoNLkxW+Ibu/Nza6KHpM7V1dRxBbTTzN2z6yNlnQNCuwC48I38mqKz5rUUTTPs
HHOe1DYKYghzAALlX+tojEw1ltKL0ZssaAS79SlM2ftQeVz446lvu98k+seCJfOTsUH4HAxxp0tE
N/r4Gic6FD1NBcdEZaz9YQSV9EcUOZeSJkGqBckdvZRR/NDL7LlWKtO42XsmRbDCJRQsCv9CtOtv
njrkjCBwtHkqg9BO9pUq0mqP66sJ971NoIZyOGq6STIWHFXJ3Cf+PbKxr7aFgx69Jw1qslPK0jR7
MHNINSWVFkCDIj1jQYhs8mRmnBvPRikC764wZ++DuhPNraTptX7oVYSv3fX8+hctpPmximhkLiK9
SEE6r1IGCwgdivtfTygviMs6OmbcRm8c2EQl2JsPz4MYm+fabSVeYFd8TZ3IrXXgLirmGLTtl2VP
sj7S+amyS6V6hmJfMDVv87Izj1gKldxMAIhkgQ7pL6NYk80D26Tuy6iMR9OLH2ceVG8ppTa0zYuV
iHli3qUuC4V7wDdVcZ+0W5ADY3rfx7eyvxQKRBAn5Wmgoqt8BCITeY9huDWTJ+gVxK5ZXFSswKjX
2RBp2GYeliwSSKq1WcQoos2Zva2pnQfwfU3cJ0/Km1FiAulxpXLgY9XOsuRUGtFXNbCNttsTrM6/
kGI1y0e9cMoQa33U7BD5MaNZMPHUJNfuzKzWw0udRGb8JD1QnYXtb2cyfYhLbvTlYLRbltMk82IU
1q5ltg8T8Bqdao5y5sdVwZ22nbhhQGqodMNvpEC85ip+s8YX5t9DT8rDn3Nc4PELL6IXN5lYs3g3
VcKxyuke8MP5QVAGS+3Fxm0sfA/lm20Zy2hEOXg9pcfGy0iWQ+rjp0ukFlD3IKeTBcEQfQpxpXXM
J2IB9n7Mx4cWjxali8yEma2ecovjtfDuG3vot1kaEydcTP5QQTYzjjJaoInLf2Q+XG3qftr02eFM
NgJjrRNxL3V3txCxHSq7jARsE3KjHdAcS14ohO7PXLcKs3CjZ7Vj0uSCz21NsMjD0yhsOH8RMlkq
uvvYKklgGa25QadeSiKsaz4358phrco2d0CzkORlxs1U011YzPTqzGwCAJ+FT7qcHwsZ7g3lGmAx
QSdWlCr4vLNjs98MFnHPiPx+U/wzB7FSxnRXjlDa2nBv09VmZGhYhsWMHJ7HYfhk5Xbfxs4v1dNs
4hkKFjxCW967vX8pRf7mdPjQs8C++Cbrfts+2MJbyahvaMkNaOEceQgC/uzM8Fd4LT90ah8MHTyU
nrHxQHXuyVJRMSeHi5mkDjQL7EsVx1Zi7IqqvCSBvQ+aGt8NOaiCXZp26h29UpvKci4JCFsjkA88
EGffiF+IPLzFAZRdErKrXOM2MU1WUpBJYIfZf1r0w17TnWKq5Jy78f1Ah5DBrcOh/j2Zm9+hmX+H
JHmVc8SPrzeJQOabnpIik5EFCJIGkcoxirvWX9FoPbJIpO+0JO5s2Z9VTgaR4BDUFvvqQJV00+aQ
+Mi5TUXEvGTAwecNZXGq5WflQvzvj+BINiVuzgFyV5NPO3K8SGB5fPQrzLP8de6nLvpGB9kM5rSV
kMj6bloX0rtKHBZdqr5A/p6UNGGf1GdLTXCl7OxgzuWlbTljmM9Ks0AP5nIPkK+scd4yemgJH86l
GySWDJiu6HdBFIEeAt+bxPTtQmAOfPnQZRZkRQ8ugEGPjGVdGxWwtFL+q48UgDnhzy2sPWLzJ1sG
mIc99IZkcYA295PqXmUAJBpd5NL4xQ13TLCbMuWtImg8a43SCc7K/G5zg3uB2kJGgSui/X0WDr95
RtYh8JFsPRfkTT3/GSk0H99Flia4zzYkQWhgcIKTUN+JpNww/xwBgOp+PLZF+zbkkhR8epPw15A4
XKQZnNfR5KK+99aHmZPdod/mWuCu1H6EbOAuuWraYgZgfHb0bZFZ2AZ1uw8lfLJ4Vq99Qn4BC48h
F+dS0Nfc5GEx4hhV6+UL9RpnPU81zhK9Mer+PRyYq6jDkZlHMgOUfzHuy2g8SpY3lmHgoIMfXKrh
PGZCES+KSEyH6HOMEi6Y3wEjFaCHQ505O87+vR0VHx7gYMIZvDGAqtfBjHCdPCaUSOkpfBjN6X10
4OWGaTXt4y5+wR14tKzqGuTmjTXlqZzrFwVE02Tc2mA/3EW276ySpH/sRxyjWZbvWt6NdoS/RPUY
kuoN+9Xx2EdQMzOH4PSclA50ce/aetEb5un3OFxqHIbmX2Q5t9Gsz7n/VXrqdZkM7kTNowNlkRIv
Xz9V5XxKZ0BUHQY2egioZe8cPmEhi/2UbJ9ICSQtd2LbczCvexXdrPJzSPKffuEQpmrYgzOcyO7z
9qOPFKqq519ib1q2eqA9pzaVB9c0D1PUJUs49RHX9xVB73XwElKsfkK3afHc2qBfJHqj25r0IBbl
oxvmj76ruOlIelGKEGS26yJ2xYVNGwsM064iYQjCxA9QlURIcVXoRycRc1sK6jqhjKbi491T7zX7
JfWxwntI/anbWwbR/gxXLH2GVKGrSkzHJpLxijksXmcR/8u5pglLOCB+5rbCoq/EoSyy4VaM/gTf
nJQD8WxitJQ6cY6Mj5nT3udKAZuz1m6WLiSPd1sl/7TFEB672EMTxwKmlf0jErCxq/kjtuydRZZU
aByUyjyXE7l5iL+bQBoYMdvCJVjDhSnt5oxamRaSe6/c7l6bIV9KBAellRXhdUTbnZEhM1jKjX5E
lre3VLshmsb0bxBmexfV4XjXluW95fDZECWdRgRRiGfENXeKub/3G3IBuNvIyk20CXVxVOzKcYbA
FhPw1zZwQDdMGYqaEMvFiCk/yEvsz9CiZ0M89UPxxNQgV1YfwqRU82usx5cqZQJJ/PJp8AFCEpk7
9ibVbajciy1JqIbE4gSxDvTjULS8AckKBX76OWXZBnNVCb3JgrKHKNLoqXroGohLRLSgoJsJYcB4
ACCkcaqWjX7NceSyemXNEoDZjYq/AZ19N7So2FHz7Jtwiiao5Xb4lTJYs9CiYdkF3DBO9jrGixWy
BXVmPAEW7RpNXy/hpx7zY/gC3+/ie3gI87Lnufbbiz+LTRjM1qNhYdU1Sus1ZV4csDpps90xSZ8J
8pxy2mDK0Mv30gRIZeJNaIC3YN9+5r74NNf6uaa2npKulwL1p3OnT4uapKLnQ1Yul5HuMsdE6BJ8
OcCwrp3NoONFMOeD2YFQZbr5OW8rmP5Fronqgkojw1e9u4KigirQFzvnVj+prD+lrX1vB+EnP67i
gccmWskK05AstHsI646zqodIaJJtJlZvgRPiO5kdCwldS5fiOR08bBfo3yMrmVE+UALnqIOCTOmO
CA3shMGSrF2wU5Axv8JuOhSu3METeS1pAWb6wfg07fOaMu+8RBWwTxlORDthomrtYz5El4XPXY/I
n2Fd7p1cXLRLBnWYHouA27oH1RlsfkF0Tg1rcnQns45xqBhnXQx3VtLvDUM+cAxuAh/Vzn7Mwqsg
hVOzCHYZ96cU6lIC+YAvbMTYLeQZkZ+xv24/psp8KLPwUaXPXUAYFI9IwQzVs9obBU4j3qsiUiit
0Zpr9J2a//ASrQum5HHoHjwDLhsxbEVNMsJBVH+qTpwWcJoj/UcroteQnm9ORFeQ9kAFiMvxVKAo
66p+yKTaWI3czaSssoL0zRKO0Njruv5NLsh9AxwYBsBmPFodgOWWlhl2RijMWCU/vY77PMPt2G3T
gNI1PRvZXTrNoBB4ONij+m64GXC3DoR9XBaCdmfRSnrV9orwxuj8YPxi7G/3XCeIKTEBYkJd+tNt
OhroGEibFVcxFyhjdXWKjZ+buJzo5cD4a1gPktCGZPWFvxAZ192NLT0TDc/NjF+yXDBOZLL8EFGm
+4fb6VAI86Q1GDZI3viL224ju+3IG5vO9wIceQGe/qkiRoRjP9LnlqCYqnhj4TLA6639o9He2vKc
BayimmIL0IbL2LqyJG7Ak2DaUlghM37XjLJSLR6bA2HRUtD4y0x6cPSugeYvLjlWC7lPAqKwLC1E
8kltEyJsDWu8XWsIHfwBSj/GXAa8S2+Tu7ko8T0Xv7jmeOiIFuFeaY7WMKxr9ToD2CzAQVG2BM+2
pJXnLPuLNDdi/vDoKlfj2Wl3tnESDXhgne6bkIr6mUwuaQreX9GlIWhnrgtK3Za9TNfmpCImyC27
hFcU3vpuAxqvqnYMplV2Mci0E7uwGc6Q+ayjqHHvU4lrvGG6bThC5ZGOede9xuNnPJ748SRsrou9
WBYWMPwsiojqp5D1WVI2P6q50NbgpvFJhM92u4GfyaIwns8wLwv3EA+rqdjHzdqV1EcotMiOhwQ/
OCZ8cukNFvtrXnO09JdcA4i9lgj22YKeueSkH0TxZvJBsZ6JX5cBqBBUEDbIdnSolx7OaDd28KmY
z9+qBtw/WooLyFCVrzF76uZYJrvGOBc1qFBUyTsKcAiBXxDwFbQ09093qEgewi1BbGo/qVH+tjHT
j2egijQIa55lIobiuSjWPaAs+0D20QrhEGNPWCnxOdYsxogx7QGkZBpzeb4x7J+KOyKnSXnxloXq
+IjyHSoD+BkScXwV/NN8IxzqADFzX3LjQKyUp139oJ6XyTX0f1rXIClKDl18pA5Ak/LkBM/DdBLj
e87xnyUb7R4rA+FdrdzxLCURM5rlG//BAheIL1eFmFXRe4zPtqfGjMxfg5TJy8Ym5b+sumycW0z4
/rhr5mK9bD8X37vTg3ROqU6av83xFOBTaLx/5ByUerOpsRVkexYFxbqLPIRTIpIeJovZ/sfkZxBT
1MLbenw6AwjDKV9swydaB8O7FN6LWLhG/nMZ75f2upRoCNn2nPHDLOpVvsT83UtAhCe81NajycVy
CDjwlhjAxGVolB8NtCGf+vgpqeNtb41vXPS+MvYN5Tbg1T00f04Q0nbzNfrdGUt/yDXF8i9kfADx
guTMwvsKhPC28nh3DIQwnAxlR4u1GDHjh5OVgJUkYakZxYdjQepBF3jx/sSIq9ivIP+waUjs98S5
+fO1Ni32ETwGhfFdxuNFdcZZes/E/RHipk3Oj2iB5FjV+GHAUMyci9/jtji74auHRcGU//oYlINH
wavDuAZ8t3sUdJqoQ9OqxwRRJWmxyvTEUWr3R4bDlWFom3gsAlHMNmP7t2iOhXlK1K8gW1TkmEz8
WPtrTin8ZeRF2sJO1iEBLMe14FdwnMngzbU1TjnJNn+s2Y94XFc6COqZOYOXE5gW+naGx4eCQTf0
0fAhwaXZe2pU+Abc9tP24GH2M1Xh7bSShvnZtcEBG9hjly//gSLayM1pz3GrXdBm91JIwgAX161+
fDfaBrheMo+1dFdlkgS5mLiyBewr20dtO1dJvDmtMPZjGQ/THiKTwmPOypa0NG8fBZDPplgOQY8Y
qmqeIQ35d2mFtTaqUtZ2bkQPaCyfgslhJ8S2cyp+oqHl8KYRaWiamwjjj7Gm4NCauS+kNQNfTFc4
12mP5aUaVy39Mf3IcssrKoJ6M/p2Y+Z7ttXrMPgnuTfVoNDrWX+KjvVW3gSoQmlIyVgH4duG6Z1o
/k5lOwAmGJ6Zmg1UOnKw2bXHeUHbwVbIZT2vjnPDbqqSN9zYq8GUl0A3G6vsIas4MVeo8cvOOMI1
7Cm3azdZjq9Lp29J6e5N/Gg56yEvLpCpQVxTjXM0xwmISdK9pBSGIJb3DyR6vsBhXqemPtrZ9Du3
FLQQFAeJBKAtGlDJMnCoFv1sIyMuS+noLXXM18jT3BvK5kJpNKKdiRbkNK9RO66mSXm3dLSvEUkj
2LQuta5SvlWQd/LavlXecJJddp/2/FXSpq92Hul3Z3CwswT4vGa2NJvO5Sszxo3BVjstwJRRLHqd
LKZq2sDw7mJ5W8KwvjyFVO7t7NwB2kKe51hXfUtfcL4ivnrRYkk+NPV76/Aks1VM6XdObjjqcGP6
vrsWWfAA0eTDFpxgLctVRRB6hyJ/c13NJUqP/4I2//Ujhk43xlBeJ93BtoOdN7gP9PVpEB/5CYL5
Ja3yC6yDr3kKqIVx3ymH1ZtG460BAq1yexMEjIaWCALeTlaIQReELsP5jUafsymDTTxayB2Enuts
B/XLOk2STxcSPMAFdbGniK7GgcNnYlVvVrhPAo0XNpuvE1GxVUSQcDYnY9WyQJJ2DJgjJdDh0at1
ZwbdezC7e58q8n6O/yPtzHr0RLYu/VeOzvWHGgggglZ/ffHOU86T0zconelknocAfn0/lNTqY7tk
q9R1XC7XSZdJXiDYsfdaz7oLoWtsbKRuRE6cp6b1MIeQMoF3T6f+S+TGi2LFO+V9Xu/gfpzdwL+N
jRH/Co81Th5BUs+8nzATE459Y2EmTf0eh+esd0p4NbMlQof60H30JPpOPiwryW9b4wmMGI4UtDNK
4VDFBEWqg6ZC7reIWJftb3/UtcJe2eysTO77iv70jCnfqcQltp0rbGanvC2hJsTdSabfiw7Df+03
F99GcV2YANsLwiRVYPNKCkBT4AgIkugQKONN52Rk9OlBxPV91fUS6mmGbtJmfulPHkFTjvecVZO5
CQIR7j3sGyWjKa9kjUUiG1sBvgG1FbbzZUqqXU9HO0QXsgKlsc0JXcMmvxqAE8ZuQUhi/CpQWMTO
2B5VBO2dJnwWUM4kRhZ+5vaUHAh8nfa0m8Pbzgm7A4wI88NvzGLPzFF9KciKeE4Cw3uuZgFLG3Zi
8W0a45bqbO4P02x8xWsfwS+vi2MEAYIMg76PYccrze4qGkOiaqvCxmVtRgOS1wneWkL0tF5bOajZ
qHDPdT+oW39Ut4ZPolaQev0+YeftOssOExEOVQdWC18KcbI6n6wsIYhECHs1ARZuwCxQ3hEXZZQ+
YPmxNO5BaqtreKbW1ejFQOcb2EK9doNvgT2E1QmzEvcIZnEM2aw9qxgv9ZVi3PJa+7X52ao4XAee
ZONXyW5LnkIKjA7vr9224cbCuYC0CwPAXaxb8a1PjemGMJhvQqQ8DWRaamL9lhf5NRq3c65eLfti
5/24ykfnunaMZKPZSOY1YZtFecyaHKEAPCEQlpm/aXRztrPwMifOzpD1c5oDE6jKsHqp+lRfvITE
s6bKrGMRtTnbI3MzOcgtBzulSoQmZe0Nj4zPzmXE4I0ZRCdNOJkfJAVTI6LGPXuAaGvG1Owqjnd5
hZLVXjqDZFzwHQrvY44JKaCyC5Jb0SDZL6Xw7uDZJHtMJCRFzNDvYJonZYOCVtUBdB3fvTS18D5d
4RNmmKhh2M5BoG9JUID3KeAL1Wr47PmsgXR7walHDIf72IGVMLse3foKU3kOUbBE3hQ3UCnXxlyH
JP65dgZSJA7si/ATMOc8Zm9MIZ67vi8R5EZ4UnhpOU99VS2xakBgHr0g0Y/oM4Jbmvg+GozKeMCC
ZoMKSu1vFBrMgwow5qU7y9dGtQAga80TgZYZ6tO6ratgHU25dZYpCFJXU+H4Pio8K9SoEuJyGqhT
01ncF4PIMVagL14lDSz60F1CKiK6xr75EYiloJGCKC7C5vwEEAegAwIOfcTZlk+zX13HC/vOLSEj
eXV4bgSxWIE4+ID1mVAsjsZqONiqcNnrobamQkz9+aVv1RkBPu9jdgaNPNkjYclOXpy7fhHA6keC
fNly4/CIGPotpuwvvmaf2NOXhgS7HSwSuTEaXEeDmvB40TuNrOwyO0wYQw9OcW+YmLh0a7/5XnPU
5ASkuM50/8VsqRVxGkg3tnZeFWLGRUprdvMNrGwAekWBcHq0vqolr1FkfYa3eN7MZciA0zsT3QDq
lt506L3ksscZ6buP2h0ZRXUTmrjA4jupJ/ycIz63IFZ68SSi1kBlo4vsxlmyD0N5m5ngLo0Zx47G
mFla3ckuiOL6q+Kqx+WDKf37WVffZ5eYis7DM9zrDtHLJC64+4EfGcS2jhn56RUDTTkvu14RjKTk
0Xonb5cZRP1kKPvCbGhnGeLo5uY2rcjiIbmpHedn2aNaTmOoBGQKIGZ13EMTpUD4DDv5NIuJUSeu
tRMRjuo8NPP31hteRVHe+S4VWY7fAG9dMFSvidm+t2hLRPOugi+9Li5DIBKS+1jkW7u+VBgRjSbl
Vvk62mQgUK0xSmav+2Rlt2EI82R+s6VxGMr5zZGSmjlG5ysG8ltilX/vafDZ2f0Q0TZgo2y6DhFb
VF5FGeO4arqdUwQLAsmzt0HV0itG0YsJzQJril3AMRk7MOHfZ/NVFyOZq1TxwDg3xHyOqg3tT4SO
sp6GnfRQe3kl9xL74BH3a+Y9h0xjqPpBlJ0n+n/ErTILIfvKIpwbMocJPcOb4D/CYDFceCs0KFhh
kOtXB7eJX8pE38yDQSKTgeQNyz6ZzGzfynYtyGEbfNJbESTRxzEXwqxPBhZUO8c1rwvSTicSgJkc
zg2vAeYXPSTxgBFVMHyJG30RdX0pwujACOcCOo6WhL+Hg3KMa/ddFGrT6fKIpYl1KsdiSo8HAMNI
jW8sj5oJsceJN5kwN3ne7keeZ1wk5GhcHCQyORL40axOdQkfF9DkpgPuVcyKXjJZ53F2047ogab6
uZHjJi6WXNqAkPBg1aAmCOB8mKB01qnEwM6wLd02ofsdI5M+YaVmV1t6XnnVlQo0HA1p5AnrxmlR
7gTIZJs1kq6r0lTPsQ8ju0CBU3TGKirGg4hcsYtdNtfQkVkOLeywpB4B/TACfA5XnfU50buuSqgn
fbChP4A6+2zpEs4R6ouJ4jjq6idtsfKrZw9RYhQ265z9sPDkgVHDEW3MvqvUMfXr/cypZWhl/dq9
UD+del/ts1RcN44CN9O+GG3yYYeUpV4R3ZchML8B4TRNhm0r8BGm9qkl669ROR8anhkc5nPe3nuj
z1b7pfMA9gq6glXF9iUzl65RHt3FdXtuWrwluLDNIbgXzDvSjNyDqfFwGPD55MOu7ix6c84tlDLw
30PylQHvvrVMEyEns+OkZTn1mPduwnlJ/UvicybEO/ku7/gFjgqWpQLeVM8I/Z1aXBWBDonTUdDZ
rDQ+ygA8YNrfjFnN423QziTCftIOXt+qR6156rr+gCx5Oimw0F3w0UaE1qiifk1V92khO8S6hQ8Q
VZph12dkm+FsvWVVeavTEuJqddtrOqK1xmZrIfdHLg8N+GulvQZYWbMPLVy5hnGi4tqFs380jXrY
GouIV828RoXy0TL4yRn0JWI4B6Vti79Ro0A3yvzKKrx3ajaCGSIQJY0HR23egcNFsgwSQ4PBXqsm
sRH4Bl+rLkS3Hywrb29fDBN+xpTP8wkJfQUvC1jSYHVbPSKwVDUysoYAmSwW3/P+sw9oUBHJhLuo
RNfgSH1rZ+J70X54gIXdMppvjaoBeUmuUSS1cyzi7NB6eieKqNg4Ya+3Unwk4O3Af9+Bx8F0lNLi
MjYt4kpTj4hnvKsunZ4TN/tCshFxIjRnupiu1ld3fCQmgSBaG0dmhBVnhFcfkmOIwGDKHSIlJV1y
RmKY/SLo8m161sIgpqI+MQE9mBgs6urL4Md7bv1dj4y98Be0RnyGJhRdJmm+hg2a0HgJzosePf4w
klPZmiVXGhQaGxJ/62r0umNCj1k/F1Nyo8b0AmvTfKCkB3s+I3vvo4FblCzwSebLRN3f9f110QUn
3wOf1s5np5V3mTVGm0ag11IhwzMXlqJvhUg2kCtnU/A1dCiWFcMDq7lSfDR2613noridI9rehocz
IHVu+8l+bO0PAVzR0Ob16IQhekGsj4iKF0tBiAi8Y+FzmCSiL+GQdEjyN9ohkELHTWkG256MG1OX
J2scb7Bv7wZeGbGBqFnQFS7rjixvKoBVpXzoswWRBJWG9zS0o9xUAnpMrsmnngxsMgE9PBQrz7Es
TtpZRr40OYuln4wvcqth/k8E9wYwfVsTjmdY3E1WeBBjvUOlt555e3vNLRCZi6xVsvEZPKQtTjBB
WHHM5YqZvl9XJS2nvrQ/Rrhj23H232ZHUgr2NUiYeO/DT2my8VRBiUDDcldlmv4eQwKWZ8LlRMFi
X5MN0uAnYh57J4faX1b/Yw9UqO17rImxVVyb2p+QIQq62rAByesZFCQq0zkSDH6RCfs839ZsfXR6
yarPYeo/jBjncMJ2vqrL27Hy8zX2gDfH9N7dkXljZk7vBS7sGHXKVHVE26kJXVVzSW0UxU13kYSo
3swu7vXYT2n5Y3B/yiIKKYk7t5HLPC7DUgWZaaIt39fOaxFH8lL4pnUTJ8je4tQ7BqJ61ovCYDLr
hmFHSHDvIB9QdaPeca2Dn/LYRhCCeKd0IUpoSHAzGSDa/Bhte58Vg6TfGc9bGaCkiwCfiQwH8cza
QCNfnTwrxKMF12T1V+AMqjSiAa49ZdPSq9YBkVm+ITfsIQgRIIcLPRhomeXDV2D6kYDd0ybC6DiE
3i7RFmGdw9Aimnbe7an6yGYfJV9KlIouEYWbTAPwpzxDawZs6FL/9CWAPZo1chNbIZc7tvkt3EHj
SBbxSO8PvjU74gYOrPlcTu8EyljddIX7BwQ0HjeUbBKfrWZj7btf0a0RvQ14DegZmmr6OlBw/NUM
myDIrRF8TfEVQNi3Mpt2iKFWvnmFtJGaFVYn3nHiZsyjPyN4H7ljVz3yIG4qpEt0ygymY2VWoOYm
F9H4DIhSypKddOh00IYUY3ZtzjSho8MSeBczDk3ILzRbLqt33Sd3Toe2AbFXD3mtN67MAZXBmxXZ
myj/jn94ZVjTrqNvm+fZPhXuQZdPCRi7EDCDrO5KmnDVeI+AZtdSgo/0igzXeiZsGYxpFj7WNbLw
VPUX9GfM6rKTb0DVIdqK8IDASB9GTcVnncJwV4OJNgApzzvTbC8LMWJCoIaelO7BC/ncgFULusUV
WhrlLUMz8spWBcYUy74JaK52Jjkx+YLs7tKTJ+TOae0rnGVgpDy0/8aDlKc+zLcQ35YX7dARnMFu
dMlaJUoJL++2K68AiHaMaT2f58b/5O28jSJ/b+QBoI3yxm1hi47GEwPhp2zAroS0dqThZxJmF4XF
QaFG6JMvY720CEl9D9Z++FRSnw2IYCvyWJPp1p7bfB1opqqV14kNBoJ7MyC1zuzpG7tyoNCyjPmr
y1AKap0BKGJVeITK2ujJbXAcQ9+jLOjUpQUytBcNzjKjZYjg6BZ9Cw1+yGf9gJ+N7uVM15vdODM3
ue5N6BAR6yolLYmJLSY97EbJllFmcxPbRXHqUcMmfUHnVsMCTCzBIGU4+JhA++gwDbw0vAUbyvwv
a65NhgpwgMGBOJe+RM48UoEGidppd763c+RM3C44XZm8MPZrx+muSqlY6aI/tEisoLwLZNkxA0P9
giKBLGD7UgQBvJIDivLTEL2B9V35NFyJpjBeJJAyI2F+TuaOm6qbacYWYJgPc+sa+LAyhrUMGBtB
BER/7A18Qtasr1I6DwPl1sg20jai7cgZVqJfhyNy+CDvEGJPLAvsynADkoc0pQ7AQOO2T9+T+Kks
3V2zsOjL7pF4kP2iVWrgYHnesJUhH6fLa0TXw3UV7hq4nMXc7OYljA5ZNcRkwhbStPle9ksqvJgR
IGP5TLg7C3IYU9TjdGiefP0ViOxWD/DWzHY1YU0B+HseO/nYNARQPNbuuBnQ2SfhQL6yIoXY2fPs
Xg82OkaePYK9liiAfZ3dj4330cqHShPDAj3MzVHNOGSt9y94dQ+1wuOm0fLDdF/PIv3MJqzEVXNd
5vOzPQLZMamuHaiweBxCpHTNWjjfy+nZgtNYjzUGVB8cNdOT1Na7GeepWcnvju85q47hScNrPK+t
U2fSimz9S0XXn3JsI/3qo2+cDbHnKCLQqxWsJEQRrsbKSQmDsO9KxwDLhlUlr68KDSxazxAXDJBC
FW+t/Tx19D7InRnY2NZyOAQMFR55X6UnyBfyYPjNeEy61AdOFW5V66i95XXoV8mVeNWOubGtHrAN
OdQTpk0sGTuTbkqPI6CffbQCPuPlSos99ci4KUp9V4qJKQxjP9kjIBwMJgZ2mXAr4FhLveDRZVSu
yW3dBzAoeYG063kgtqCojBMBGeypWOljyRCxdh+G+LMkkB2lCxHIXgBwNiIrZEVTS16NM1LNXED9
7x2eN1LCzI2LDn4/taxAPNyArabKWhklbfex7iH/1CY+tGJIbRgdAi+lF6L5Veg4N21bf2bRQNsa
lan/rVekf5l+iTApGOB9Ye5Ao2Grmv5IQVtxieaTNEPCbNj5DDDXZW4lT+SvjLep6McvNSmC7NGr
cGDbAwnEHlD4DiKx3vO2d/aGCaRnSoIEla+Z7UCHw20Y0TEFizw+kUZU4dJJs/tq2RMpP0R61qLp
tdpGYbWJiv00IXIPpwJ/66gy43tppgRvs0ww3s/t/miUathGbCmQWsDP8xqpt4CyGqQpznxp+3na
mbGrQUjTFSa3AQlCYEd+uZESQRFN7RSsQ8KflggC0sK0Q801uBZ4oMq256tZ6/GjTd2XubaJFyhP
BRCMdR4inpqyiLDq8V4Bkd3pLLRvrByue+nZ/jobYvzhHSPOpmU6Zxxydr3ohPxLnPVIuWr0XkOm
MopLG7SSjwv0EWybe2OmBC75YopuoLkhTqFQAfly9OP8JoADGMl23/rmLTyUy8QAZ1W29bFaXvRp
4uP/zBpom4zd7P67YIGGIcHFc6rqRJWFxCCJt9Iq+GaHV5Ly0N+QAHLoIemtAD4slOL8nd7A12rW
wIEkPvFiU3QpuUOh8ZKHCSYwaMTf66pACpFBisrgZaAFGSdWX+3cWgJpUId2BqfTuFeGDvYWYj/G
KK+6pxPhAax5I5dAYiNFwm5ivJBmAgCpYaBR1/PRZqoV2dE5x/Cxh4gMqX0k7D7I+8uEwjWceEeL
ZTNP468iw72OmO2qq7ArvpSZPEchNQVv2sEkmbQIPCK2hqsk7unLV8YW10t3cFS4RUxONwFbdJ9O
9bWFNntUDuqpoDZ20u4jtFSaV0EuHAyfzH8LJ2YwMfEC6DOupA+RN1ZfhlRqnGa0NK2YRpMMgBXn
k2uxBQ5KXtphRFbT7JdQUf2iPWV2BE7NA+Npb9BmKcSYBAWPNu8WDDj+uBmnYLxqM9ZQZXjZbZ/H
qNRkSrBQVlTE9CRMbQc311c+MFFrcrrjaLjVEy/l6XFuuCkDX45vFsboGafM7JBinNHvdUu8o0aW
EjPdt+WDLQI8bDGzwnFIIKpSRVNF3EiTzmTlRbzjcqGA3013TUWKkEGwFEvMRI2f+M43+ddUTGek
DijG+hqBN+Me3e8bn6SJ1BjyY0vO1aYZigc0B84m7jEIi9D+TmtA3HYNC5QyZ8QrqBjsilehVRAE
k7RmvykxXGzdHJahpSmCMqhYkL6h3iadm6zR9H3JJKLbZgyyjVEza29CCVqtJIEFqAopERYJJplS
LNBWdi+9kXBf/CabwoRj7kyosWUXwyIr38Kqo0Bgg/2Q1tyryqLacRDzbrlGVJaATcwiF7eQ27Nv
orLT+3kM7qxA0GNqxha0bbU49SKP3Wk6baaJ5Zhm6rBvotk+qlmRWmSRXNgwhMVS1FaPXViapwpq
MWlSObKxMoXZxkh+0y1W30g53s5xgmBn2/U37buUkYzEiZWvHxmg5PvOkpAE9NQyphWVm78AR2eM
YzqfrlvGpwYECF1BUx1HVXQ7TVrYhuZ1v3P6klGSO4aPKK2Np9lCVsILn9jRDqAI3yNa2tr+rqo5
pgHfGXup+aiUi5iiNC0wdnb7irC/3kBRwi+oJhADjE5XESwzbHOdOtEXIzQRIlRUN95NjQxlk5Jm
s0sn172eVT5c9yDgL/GMuL6AmrLWTvTpeVDdghmY+xhhyWZzlzWgynHWezm2wFQO3FR+Vx8iu4Mu
B99lo4oivvOXgIGghrXa+ZHHfD0wT1MBW0wXuQs5D0DxkeITzFpgkDkrYcJaxLztJO855O3AgbAB
esjWMMv4fL+3My6erRzpapsCwjKs/RH/fnkXIIZmAhyaxVF4FU60ydWExfX6mEnOdSJ7ilW2GZ7o
z4DZjyJkPbpoD1j2yWZU7DqNFtajJbF9znY8vjUEECIF6bBCFQgMV9qUSE0dRN0yt0l8SDrjS18i
cgD3JOH4DV+9gkDruoAdx/CIGr1kUzZaKTOzSZu7bGxBicDb3rCTg0gvKO8sBMbbafQ+w2wCeDhY
4IEVK05cEn7XQZxmBRMDLhfaOUk3hGdGcySFRXhnwi6O16UYpwzAKLIedzKHB6GGGt8tjuAsZoWx
+si8iIkJluuSFVNiDLt3PdP4BLGVvomK2DnwagKq1WimF1e21lIxFSYdFNdfF6x4e7Ys+3hic8fw
5bXNQdPnEY3C3GeHKwlkGiFCJiFMH8A+wjFzGtAm9oE5xd7YC3WIbfHOzMpDBqW+dToZD2XRiSOa
EJvUSUKJ6AAPD6BW/IfQ7F7TDnAYRgRaGY6prtuUwJDtAEnv2hX1F+GnBEc0bnQ/1lX0YApX3KRL
YMxUpR89HXzHRKkBtY3PyKYZO2uKNYGefZW41nCkMqqeoxCitO1XxbUA5aeQtwtCop2a1iqO26sc
AMtFApB7chGxnBO3sr0tG3QDvCLRqz77ka5N3pSh7rrKva9ZtUbf/VYtcSYYsdaM4Si3Cpoa1mBd
plrXTLjmizVkNwK8kIEswxX4n/E1PjAip+lfNpAqyX0cYJ7ERZjdxJJkh0TQFiI6iUGeWBTmXVex
qS4PfcqOmVhEfARudpV5lT7bgmIrzRFf1jY69HSUl2Qw7qzeSI+oSWiPQ9ocTes97IejG03bMZxp
dRbbFj+uo+1NPZCobCkoErUx0rELsZrALyD0MvEh3HGlAV+sjQGwURCQrzUkVP9NlbB1KYiDbvFW
Gt1N1/g3ESm0+LfJRaLRjd19vpvy+C7yxV1IUtm+gVBC8zBH/O5V1b7vPKT8hvkUF7LaZCkgGmHW
d000NphO0u4rq9eV18WcPz5HYt7YzTQGIrSYSGU4W5AVdl7D+oqcBoAFbOqvjQ12sEr3aNW7dag1
w04wKvsmZ9rVOku9UpzsmKbfGGMEDJzAulKiGrG4uWxtHYMUjBLKhIe0kJEFTfseKSLu89up0sQL
Woy0+jZ98Hxg5dzWe+0jio8GAsmiRkTIjGiHJKq9ged6kBlZ3Zgvol3bGU9Z5hFIElAMBezZNxE8
c53EjxIZuTF136Um1jJ1xmMozYdwUu5D5TT3Fmakm0zY3wu7LQBnu7zWXUljfPII0lDcyI1jky9Q
f60rpC+0/HFJNQljC1+9wCO8bTw244kTPGa9uuLdSC8tTtGOQ9lw0m6+JAJAliNuA0e+RmDl/Kjf
C3SrMk8gZrOpaKfstXY6bvxJH4xx+iwLse/xjekhZZ0ib4LrfkE6RD8o5F1psH4dQ7gKDKEdsP3j
GsctVY0OzotzKzaKrV/pJUUKoUC3jtBvJkCNjAAEYdS2b5XdVDfEmexo7ZxbH+jwSAbJTTTM9Znu
k8d/Ic45CH96HVFj41uIsFlabfEYOkW+0a4tD4yy6s2Mb6tEB+7o7JD3Lrll1WW04KyN0+IfccHk
laQQ+fuJl4CKgxeHKyGH5KxN5B048jBuoUbCHgUO2gKF4jf+FaPG616IF4DJYhc6ef8SOW1Fcjue
8Tbzr1kpj76l3kfCH1MW5XAIaRnxyHSK3ZQjWLLbaH4hsEBei0xv3QHtTlxumabufaY/bYO8jI46
esONSX4wgspNW336CdEBUfgYE35TOcNzUpL0yL5mbcV3db04GysuueQBt9dV1uw7gVYNl+aZFf5s
Rim5pPWTXQYow41dRLRv5gd6P4flbctYZBMzQl7h7RHbBscfFAh5l8yv5EsFq6lN5d6ve0C/vf8S
zP1jm5bngKnVshQ8T8W0bVxynhVupsiyNp7fPUamMT45NmWejbEMcqQtJt6PiIq7BeNgkQ/nRtCV
E4MM4W7ivezV2AuKiX6exUflDjvU9Q2igxxRrmafM4U8yHEHHMx2ZxoSGhHybDY5dEOli9cwwmVP
WheTamkvTeLEQ06U2518pQqNCA9xMVXy/Nc0bmwUWhsRZDac1jbTe1dByyjTcGKblENKWBeF4V0k
cr5L51QO6MZg/JYNRfZQC4EjwyA87N3rUvlIjCJmxV65KWiCAdlRz3SUnV/XJcG5tCFn7mRIrNqc
0qfzoeZVOx/33gt9bAy2kWmSN1011CGhl9a8tvALfNVdWx3apq7e7brrTzU7iPIqrxrnxuz77sPP
HPetlSU9QtKgks9Y9EwkZmMAW96gnLoMUQs6zTODbFsm1fjgudWkVqVvBjgv2uamLdkv5y6CpFFL
/zaax3QvW6r81FmI/03ORLqoDWwMGGujuBJfp0K+kERVLnQqeWumdv0ylHrDcrZ13ao71+My/g0Q
6Kwk1Obb3vRoubrkTDqEBhrzPdsf43oik5FQAQFgLup75FWCwchtk8PmcdVYXlydw/iP0b4gM2x2
7cgdVzjGa6ST6Ji3VrZvG7lkcHVmJEj8w/7be05zbgjapNfXMrZsal1dlxkCuyqLuw0SWOsaHVbx
opMUgQWgh0MxaoQPBqqSDJiyoP/Ey8DyNjIInJ2JjgjHU72sCNLbda32sbJZ4ls3UQUwiB9Q6Jd9
Bie9t2piZExz0t8FuBnmmz6AELpFc2WejLqqBRndToAxcKIGYnuK5pmWj7CLY5UNLEYVyh1OMEjf
Krf44iCZePCTwqlWbOQ0FSGBH3iKzYK8Fu4uQacEP35I8uFm7CeHnmXaeB0PZ9djLuO2TtEklErC
SWdShq9t6kB6Gq3QPO1DCVyzsrx2r/LGBqEuRLn/r454MxLB0em2cQo7ElNoQ3Wgw9Bd/ftf/+N/
/6/38X+G38tbBhZhWfwLAthtCQ+w/e9/O//+F66/5f89fvz3v5VteVIp6Ujf8jxJqqvF19/f7ill
+M3Wf1G4K0cBQ4apO587393Njnv8/SHkr4fwHYucJsHTqhzH/PEQxWyyqaVVBHRDrpR4MNrvo36q
2HXb178/0t+cjO/Ykig2x3VNW/10MjPEM81DAnUCPZoS0zUx0vf//BDsAuxFuugqU7k/nsygESnV
KYeIzNuxuXeNw+//fO+XD0uZOEuF55gutkhb/PjnZ3kwZWbEgtMjWVl66gGq657QIvxq//xIrmPZ
SAmkolf105lIb1Cliks2+AgpzOotQwHaD/tIuvvfH+jX68/nZNvocskgkZ7/01XppR/wpp2oN0Bz
wvZemdYp6s4jnJVp+vj9sZZv+sfb2Tdd6djKdpXlmfKnkzKYQJg8JHDopwdXHOC67Ek1/cM1EstF
+Pkonqk8Lo/l+9Lxf7xITFtKXcf0qvB4r9uttyfbbmOsYHit4i21wCbYAELlbyZdazijGwJp1/hp
V/BI1sZGr4Kt3Libfv3PTx5Wlms5ticxzP108iMQCqAtfFtDTVoUfkx6X1e/P4Sw/+7U+XBt21K+
hYHzx1NHgmxqQ9G7r7fLqQ+bYcN4Zw2hYTWv/t+pk0nHiSPm32GB/OvE002xBkyxBla0rja//66s
5QP/4YJIyxRLXpWHMdV1neUW/I9VjO5WFigmuRhsjvQPLBwU4GXJN31od9Z1cDDys7fquQhP0erh
40+fu/3LQ/vT4dWPhx/w9zJo5PDMjgO6cHdKrovj15tyDQxUrOmkxUdCvQ7vwxoywKpaXU+rT71K
1skf7oBfHjWeZNYlV1gOATks6j9+Iy0lkmQS5cF6LvdkqOwdFSEt1+GTB0g9TuQfboflxH783Fmi
XO42YcPzxLnw4/GsMvdp/M+SZMP2ugwArpndfdsh1pkadW3XCXVy/odF3vqbk+QBN0HHmK7iKf/p
6fMyn7TnyIIUZXqnpUNpVCksJ/dbwihRD9lxwi/hieZamnDJCxJ8N+yQb/MmXTOJuCnq+dAY82VK
5j+8G6zl4/3l41DC9aXJB+L+tW78x23YtExW7Gb5OIZvOtBHSuwT7Fb6D7C/4hy8tN6lVnEjkAe0
nNkfrv4vi5/kaviMf5TPy9ZWP10NaXfmRIIwEtFlW98BOejtOxKh/7D8/e1F/4/D/HS3qy7DxlJw
GDfYo8vA1fWo5bfRebBwttZ5+v95Vj9dbhMM6TAOHM7xAArkKLMM0kUMrJm/X0R+KR749Hh0JPcD
7yku34/3cqpnYF0ZPsgeAWILIiaCwP5PD+EL6FWSQQ9bfCToPx4ilOypjE4wiIzKL67Q6U1G2/L5
9wf59S4g7IJyi/e653hUQj8epMpFbXQu0TpGbO4tyt+m6F/QXvzhMfx1zeMwPsoXKlJPWnL5+n/c
69BJbUx8Ps0I67nQt2aNLhOjUOX+4fL/3XEsS7AvtyRF188vNXAKVJU4C4hv60g9aJicZQF7+gil
mX3z+4/u15WFQtV2uPiWyT9/foDiWAU5dnhGMa5zFVYPXnfDdPMizHjbR3L/+4P9cp0ovrkJOCef
T8/3fnqMDMH0q0g8uaoH377UXop2AUHXOurMP7wefzkt3ta2kEtNKYTvqJ+eICMOeoc+EL2cBsGO
QNFVX9BlbQfn1cHS/Y9Py7Ydwostn0/J/fkx6us8T0OTg5UJhiYVbWeeWo28+R8fhp2Eyw3O8+p7
P78EFG4uBxUsyIfiOm6eZ7K3puEPT9Ivtx78WPrYXCOH4tV0xI+3+FDkM5IzJmLNdD3Er5V/ltnL
PH75/Zn8spxSq4JVFCZ1pI146qft0dCJSVkZJFscYM2lHPMJQQF2WITcLvZb2Ka2JC4+1zizf3/k
v7kveMk4DpWcyV3vLSvifzzC7Moyf5QWoCbb0fvam0Bmzbb40LJujgkMzJUrevMPB+Ux4o/94S2p
OE0qdAl8x+R+/OljrfO5HYjX9Fabzea82Vxtzlf8arf82O1Wu+NxteIfV7vdjl+tjqt9tzru96v7
PT/937+Y+BTfjvvVni8fV/f876/fu12+zk/r5ceavzbLT+v1arO+uzts7jaH84FjbZaf+HvNjwNf
5Xcsv958nJ/vns8fZxIL+bfzmR8f5+W/4Ns8/+Gh/PXmYuAi2UBK/IVKuT99Ck4PMHzssPEmuOsE
NIyQuZrZ3M3yH9/FAmg4zwlbfanc/0PaeTW3jXVr+hehCjncAsykoiVZ9g3KdlvIOePXzwOdM/OJ
IIeYPiP7wuV2c3Hnvdd6gzg7DyKldUOU/OALIwNieCN8u+GoI3YdY1Rxe0JdbmkcN9Oa0VVDJeqs
TbJnxlFiwWAvXPWxRFfTEAA/qsLCST3tV+cTSFHZMGWRJumSqUzz+su8dWs4kAN5UNA5IQaNv1s/
gsICWgYVdVCtg/lHlRdCXmmZpjNWugaAnqNoGs0vIX0pUnIl9DEYa8lrJbFuOSWltRMs7nZhA71c
lYqmW5YmIjiqa9znzkMFle6pGoldBGAiHcxU9B0qbb92gwL5gqbNYfsYZJZvj9xnn533qSqL07WB
TVuZDqbzqK3mp2IfJ9Ro7cz++V+POeWhXiHgsIZutW03UHRXifO32xSkVtbut/EQb7sjkin2W74S
7Y9/TAfY0mo4CAsrZdqG5l9N4X3HY3taJ/JsAo+BwKumwlzc76myYFg78Ofbzb/ckqan/H9CzIa3
Htuuw3UOhF+SWdTNoE2jPdE5bgLWR6SW4iDOC6JnpFJ+O/K1icWqnI4ZA3+R+epMClPvG7chMdaC
9o2cAahplC48065Nqa9BZs3LJbMBhNYyljCFn/KGy6GBBS1rZ6LoRZm/MfE2ebndsulDz4eNYpeF
YSTJH25Tn4/mL0smiV3XV1uCSn6C4j71VgHsWxCXb5MKxL+PZeJvpJM503iGzi7WZqaUvjfyRgjA
LkjCoZJPo7IrgAfejnOtI7/Gkc9XiZU2dd9IxMHxaqUFz6H3w0pYHmhJVkuvyctpz0NSkmHg8taa
8qfnsSodol8skTKtwvxprNz3oHcXtporIXSR25olkSyYFtd5CJzXUjeIeUmbcIPsFN4rRJ18YW1d
voqh7X+NMpt9CDE2CrqBBhw51Paav631TVdIIGFrIWmJI8BuCppfVbXSQHPfHi/pegs1jlhS2zgq
z1oYNt5AqYAyZhF9q+VHWRWnMjzE7cfI3ePUoFtbNKKVAn+Yw+Bui+7t9he4clTR9v/En7Ude7HA
DaYJQ3wvhu95H0ZQTCrksZ+FzKBq/no74NUGK7qscClm7syvFVKrK5le0uC8REM16Yof1Ok2t2NM
nTZb2brEa9tE55VU0zzrk8kePEwPtp9bGW/wqHaUjH7knrdw5k59MwuDP6musIfIPI/U2WKLcqSf
xBCCSdIZL6rh3fsxhm5p/Cfy1H5hkl42iccE5BXKE5wwxrwMInRyAdyLcWrwAyoK848CsREXrx+3
e+6ySYThsQyQjE1KkmZNGlp/zMG2sRTq9uT3yUpVdYSyhzVZiYX3+econHfftGmgEi5qpIIsdZop
X/ZfSxUgxreg1s04zuo3A4Wj9HvhjxmCRJWeK08ga+v8AR0sXFyUsZTutTw1PtAnjX8Chc/afVwV
WQ7tJE4HR+30Zm9KtftcZSGOttRSpS0QT/SWCrlAfQss5STuNQIz2wh5DP+zVT35d6vGcr+O6lx8
CtAifRCqRC/Xt3v1s9tmTSUPIXFtMgyeFfOtEvYcMEMTRg9W6iRg5dcE2FlbCPvCRdhwVP/E1LIV
sYKC4sMBrR25zheO2MuR1ak5qSQpTJE8hTY7gaxyDDEvRhQ9S7IfhL4jvbMKRf0ZAYSFF9TlEqed
qj6VOXhCMbznA+tFOVTiRkS1Dqb0KQkwLcz7vlmYP5crYkpq817g3TslW2eX7BYKY+a1IFKLzlg3
JnbQMJwEJXu5PXaXYT5LULIFok7i/jP165dZ2uBT2UdBYcIBAYjsI10w8Szwnrsd5rLPpsSOSUVI
NthMpNmlOrRcBHgh7lB8BzyvpL+xVnu7HeJyBqiSMc1CKk+kkczpK3xpCX0VVUVlcU2FryrVCPQG
G6hFZlIsHGrX2mIqYFaRCJCnp/t5IMrHUaGEcC6sYh9DCStfbjfk8pKjSmSlyGKz6/AGmb3izBBI
tpGGE4xUcVpDwBq1tKX+t5XnG1FdWrxL0WbdNuq5Nlox0ahfr2qEjup/8FpeFTkqCf/2fSrLrE2J
J85UshBJvJ33XBSNhZpIJRQBDb0IKL+vAnqst3tvPqE/Y5DRYZ5JvILnNWipMhMRcEfswFezBZ7b
jdUiu/D8/xdlNgc8tVaHAXi3E5ZwLxVsmsUHtfvndpD50MybMpsIpd6C40wJMip/M+W5xvpKkvC3
AYhhlPbtWPNJ/RmLZYNulkXxan6nSIwU6YmhjkHOBFiQ79BLW4hwtTVfIszu00PSWg2WAKim1oKJ
o5cBOKY8BU0FxVRG3vTf1tdpkcl2QAae5pDhnW3TPgUaKTQ7WmSNv6j546xUiqcJ5ZmRhr3de1cm
HbG4OIhkXEVpnhEpAAhz0hNLdPHoRmJbaUGDxktrdb7FTU3iskphi5uSCBzqfP0EoTaMoSnGTqNM
9o6o70XoAJiDeRryYlxokyJOZ+bXY30KR8+p3AItEZDKbP5FaS+ro8KI4YhCGsKLbWRdYptU3N2x
JDd3lLfhvlwl9jHhL9+P/F69k008vvMP7vjj3bFd5adVZt+RZbx7//yH/NOVxl9MicfpF1nHu/fV
z9Xd3Wf+ccpATvlH0on/lX38zDiSUlzb6x+OfU+y0D7xE09/wS+H3/Z6u95u+TeP/51/PNkn25a2
9unP+jNlubb/O3N5stfr09rm9+cnTn89/f/3nx9in7YOf0Pu0ra3JwCUTnxvvTYrZa08fLw2C917
bcrw9JtyTZzyqjUtly/HFdfUsE6YJk5mfRfi04CnWLBUHl6KMVtyko6tp5ITo6wkFD/hIAjKTiiU
3e3Zf2XvoMLxn6bMpmWaVGmsZMz+UbDQc3lNwGrejnC7IdyJzjsr4J4rpSMNmQ6prAdm3xzicHs7
iDx1x3y+K2Q1wZWInL7mbL7LkqgWCHjFjiu7goLQYxMAMVF1LNDg4WvfC2UAOodmZKZu0zGqorXo
Q5HiIVkU3joIKwH5FmR+QNyjO46EeaJ4WFcaWDRsUnyHUEtvy3BYIdQTQxrtMjS0FaB3MeS5HMm8
Poo969RUglVszMLPxT3wbthRTTxwiYmAnGZrJVNjdXW74Ve2FeBnFnkI1rium9N//zIV6xISYi3V
gGvjEh2eidMQjnsVeJ6tluPb7WDTZJh1MpHYUySJp5FhzCaLq7toyaFjgcJj+FxEybpFChJ7FOS1
hOivVYR7VOWAd5v/+jDlOjDVd8BcTdCF2QNBM/EZiErAjWgYonhE9VwX7GDIkFJ8S4VsoUs/cWLn
zeQCwu1d0mBA6tRPz/sUi61MNYMkcTbht+QOxImzOz4dVx/WatctLI4rw0ez2ESmsZNIJp2HqoYe
PzwEEZ0Gr8PE25ddwqzFFc3791ers0DyeaBUKlxDmAJlBtAe5cnMXlUIV7fnx7Wl/rU1s0Voal1m
geKMHTn98CPWX4NUQb2Q9b220nnAcXvXuWtzIT1viRRpVlD5Oi3pseYxTkYu23X1NpAZEx6E+sft
Jn2+bs4nA2C1L+FmCyxH8B5Su8bGAqvVQq0C1kyl/q3do1+hEK7uxejQd08LUaeemkU9W9azRhoo
UiGkwLIuxOxOHNpj83NMHxvcWv3aPYnoIABSS/HcDPPyTqu1nYSd7sJ3uHKF+LrazdnGjTBW1AkS
/jcVaU59p1CueUJjK0Pn3k+jBwinZvggem0BVR38e+zoiQSyuEOm542S2lJt5+rmo0kGRXYW5gXm
MvTGqvbbHltLo4NnPcg/YX5Fa0bhJc6CRy3ejkWk8NhqPhY64hMCdz4a04ZAZA4WDUDF7Cweo9of
pQYJ+qiEGxrZhjaY47ob4orCmSDlyVaRc+8VmDVGLr2MsKsNKdkvjnqV65mDgqZh2WosRDgEDMZG
ktnQfwKuyqxN7CKEiWkKOigrGT2NV0T80S2qY7dAT8vg2Q3zo4yzVezrqb41e7mFd6UrOgIYsN6t
h8hKqeRF/hiPB6MQEnKlY4xJXIRVRrLWq1CqVqHfN8aHbLp4aonwnU+8tIx0lSteNomiZ0N4Ip2O
zHCq4PiMvKgkuDtRD6zhWA6TelUudgYq/wOmt1urgi6wF9Qi3pq1leV3HKmhjpIwRJa9jKAQvGDf
GKpnvGO6cTNWQfxKsjUTcFBOOV8hBGc/4HqhnTwa5ag7MZ6ExpoaDhp5EfTAAUXnRu1QLseDcqNC
gEXSBRa3gXpkb6gbWAhh9Sg2WlnD5RcRdGgadKTl0kWxxsh1WXAQFAzv4FFgfRFIWLFsZJzkkRAu
8adMTBk9qy5tqvZZnKiVT7oroYCR4Mkj3yeFSzav1isfP2w/9jHiUl0fsFaR+vWmlQpy7eDzYsWJ
Er/MDoFfy+kfE8WwN1GPEISXRiXGXRhvw/cCZXUydwMmPkNQFn+qJIj/mqMUFU6hecZRd/sUm6kI
5dlVWMb+LyQLxIc0VVK2FwmNZyjg2V+ggYZ3LEg4vqWZX2i7qq4z/GOzOPgdgCitt+gsKek6SAAc
2GITNChrRip65glDgsRbUuvQkZWmHJ1cVsTWdq2U/SwPZQ8im4SAhIL4DdRC+QcTs1vxoEAEy2rM
KD9Kaa7CNoJyCBdJ7gZzNeIgDXtG6RHlR16ihrTCOkCEMSsU5J4EM/dWgqF2lEOqsTe22uBB//OL
iThkQML6gPAk/Y2oaeULR9wFuFGe0EA8DUHQSFyGlNmmWUVu2+RYwKH4s27WIubedrFNj9ozzlmn
YWNurKdu12/D9RJ0VJ3v1rPAszMikVstKEUCG+jw6WEGSOhwew9aijB/cUjIV9J4OO49fLupruov
3ETkaTs/2+RmjZhtcgJUERmyHGAx6DK2fMg36mNt294JFWDdNu3XapdunxAIfdTXtxs3jcssMql2
bugk5SzSF7PGyX3ua2M5kC6tXlF5MsVVb73dDnGl/wjB1XV6gev6PMWsj3lRY7/HCAFr9csI/Gu7
MP0uWiGLGHUB2zJESRLhUdDKLzfxtCtSbQjgCYup8VZBW1Pj5r6EHHa7JVNnnHXWFMaygFGAeSLj
M7sxNkpdyk3BqVyOJerhh0zIHEg9srsWtZ+3Q0nXbiGU9sn+kvIjpTmLVXc4XLQTz14bH/1wkwXf
g+6hU+5z/V4rEKf3esyOHuJg31Y/JXNhyC77E4wyBbIJlM8FeY7xE+NwFEQxZjL6iPv1+65FdSxa
uLF+AiDOu5OxIsEE5M6UzAsclxBbCXdwpvxqc/fwMv08k1hwDs63wd759m63UIC40iqFZlngRSjw
kyM+nyW9WVD9K6btF22HBpiYEX5Pi1+3B+5itsvSWZDZfqSLvDo/93gPMumQn9R2CUI4fcKs24hA
MgvOhDLhL86bMepBR46dZkhxuKohD8KsNL1qXcYLpZRrTZmAshLAKAAK8uwt5o+DBptnYgX2Qv6U
F5qxx/gvXFhUF1UwKBkKgjpc9SlUwlGaLV7D04yqtwijD9DjxU2ne08hqgYWasY9LyYDj0MrzO8j
DwJmMX4PtGR/e8wur7cSFWfk3XjKgyicU4rKbJCHRKSKn1bh/YAgi1D+4DGMSU2HeFxQjq99rWL7
stT0y/3kPO5sroSeoLV6PbFzMZ3PVRikPRbXnPtIlQ6/rHApU3NtAYDZJH/AW55r/GxAuyhw9SJF
Sk6OPzr3LZeRsUWb7HZnLgT5POu+7MVBpxiqHxAky9gdxxUsT0fVF7bHa1OTJUBBhHoPVI7ZnMFS
QBAEnTeagJlWZuAFBNP2djuuvD4ZnS8xpu/wpSFx3cniMMWw0BgSpZOYn8bCsBFUROsctz7pwGTV
l1p2ZU6QRuMoZn3LExLiPCp0NNQjVdyVu+QjLLdtb22x5GmqUy3E69stvLKRAB9TTGYC5SV+zkOh
LgEVt84RxxOh2VpPKZJs0YieX/g/CmTweMQWAyD3rE1VKvSt2mPyBqG9jU9WCD8U+YxOeL/doGtD
Rov+E2i2oHzsHUqXywBuZ/vIv0N0IQ9/GgL0bMaL97EQ34/NQgX9yuahkpgDz4mGMwCW2XaMUAi4
ix7rlRIRbtEcEOxG/wMXEsn4luKumGvvQft4u6FXR+5LzNl9sRe6GHASMc1KXxXIHCXuDuUftGYW
FvNS42Y7hha3JdzhMsUQ7zeiE0D8HlPxvipe9aLj4RsiebSUs15o25x2m3VDnnQIUzjduFNqGf+e
fBN0/5hFvzArp06anaMqpw5Q7gkiC5v0fPoPvdiWbUhm08yCtYJ/X1SehKy0o6LfFA0WLflS7eLa
2v4acTZsmtYEaWcgtkbeYlv1v8gYOMiBbgIfDGXcL4zdtKrO2sejAq4vjK7pqspF7rx98LyN3qol
AekFGLLZay5ldpZLC1EuduIpCpd6i8w05bX5TiwOcorXAVFE/b1BptD3/rk9168+jr5GmO3DoDHr
IgtlBAi2459gF+836D3Y0V445G+B8xttGgctGWiamM8vrO2LKULjQBiK/JAmBgx43oX4FgmIc06P
y+pYZW9h9IKAjJOPkxqujSLtwpFzsdpm4WYjVtZVRkaV/LqmPqtoO2l/TG+TV6cgWo356Aj+wjZy
bYZ8bd6sZ0miQepHedE2ij3ql65S2WgU3h6+pRjTf/9yioZ5khgYPTF6iH1O/pyoAjfCj9tBrk1C
3mQkHihAMQ1nS9no3cHAmJsnevYYK9wkq4/bAS5rXJ9D858Is6XrSk2shdnUjK1xKoUDPkvwp3HG
Wykb9JrX/Q6JrLX2pDnpUYA5jfZ/v+5IJjrizoU/vbRLLrV4tjGH/qRcWfF9hlpb+yV0jEBemI0L
IeaA/iZvK8ObOnXgowv9tat3tzv1+tSYRE+mxwXQsPOpAeBNbzG8EWwzrLA7W0f9u6w/345x+Y6e
Bo60lKpALr0kl3e6ryNEPw3cq7x9b1fRW7zvuq20jfbpFoXbhTZ9Mirmu+7XeLNGkYhoRDknXruR
vknv7bvsPOMyU63kx1N3wutlBSpgtdDIaR+6FXQ2/+OiLY1BpydLvOwr617pR6dKVqF2wNizC6gE
he9dVdpZ+Vx0C0vj6jSBz2zA/SDJMwfcFYYquH1Jg8mq+uVRH063G7f0+bOVVwFGMfKEzw8g5lla
txabv7cjTENy2Xv/acFsLeG4pqOjQ4QyeG2xT/aO6eT8I6xvh/m/TI3/E8eYFXVKtRHCDjItNvOO
4a1+Bk/jqd39qWLH/0iPCBZtsFh9LRayHothZ9f8AGflEV0eAT8AZ3h+Sj5EJ7ATJxCP3Y/vXFf3
rxYerQubx4W0wZQQBhLFxQN2IMycWdRGxN1pnBo74np10P7I22Fr3hUf9erlMaTq8oC8IXg5qLGv
4nEpq3n5EJhFnxbMl1OnsCogcy4LAlmu0V9nb7UNCxciAqaJ3/3twsBe3Os+o0GCIbcEkHKu3pEl
COSPSJLa4an4KN5kBznco76Xtv1z9t4fsH12iiMyv0vo0Gtx0VkFtqvzc8GDkFytlMqeVmZQrHRt
1YI5D9/AStiLdOYrq3Bi4ops1aDnL8QLZL2TrDLtBTt370TvW6293O7DT6T62SIkyaRR7QX9D/xb
tWZ3H6o7WoVVuu8ce5Q2vJ31gMfsFrHoDeJdm+AYretj8qQ63hojUmd8e0Rk6x6DUwdu/WP1wMge
3bV6fz9uef3tZdtbvcb/9qo7+4pTH32ZVA2lwChP8WaVjcdUeQrchZV60cd8PvlxniKWyK+5PIsI
ulVUWzhcOKWI8XOqLVz3Lva56fPJccGA+GTyz7pYLWveiRiSA3jA6PV7Vx9Ql0/GhVZcnOqzKLNe
8iyXaoMHCkzGJ7BzD6a1AXq3sL1c3seI8nngwAyfAOXzE2+Ea6xk6GfXK/0NyeV1forWyv3PHOZf
4njb+hQcWifZ+3Z4rz4UL9Y+WbHPboWXbL0kFHW5102MWAQFyMeqzN7P4tiXiQEuM7OStPOdkkzD
WqvW1Yf1EDwHnj0ei3f9of3oTtkPjuR33MEaR9/cXjtXevws/OyEjMO+QPCc8Oqw07QHVQ0gri+8
hK7MHWorzEmNdDAAndkZqdSNoCk1MTLdW1XRJioeOuG1DBcmz5Ul8DWMPjsiG+ovWdwTxgOt21SH
Vl0IcK2veK9CycS19FKWQY2qtMtrxcfQdy8N3ycWHKK0t8fj8sXKfPgaZOrML/MBT4y2wNEK3sEu
edOMXY4ZEzrH2+L55XFY/S3sR+zngepgA4M5h77rFhp5mVKffYHZ6rBSUxSzHEm3Hpk4hExtnPdW
+brytgOKxOyv4z+3m3x5zZ5FnM1Bz+qR0+uJWOIY8SYAuXAKnkLeqeAAVP9o/w/iSdfmytdenk3J
Whg5SlRCNodUuMM2sXD+gqN0xPeAqtlgS8lKWA3b2w29EJKCakemjzUAWhmoyLyIhFBfHjYVnBL/
BR9EnoNcqj7crfnW/SofnzmAnWJbH1BOcpRt4Jj2cCr2zQ6XVydYYRaIe/MbwrMLd+TPUszs9ORb
mTLCJrBx2RjPZ5wi6GMLVNJ3UIm+J5lrmwfjIXnu+RrdJvzQV7j6IeoUndL7D7zY7HvAybZ5n9i/
0Hz+fbuLrm2HZ19mNv3NEineOjPQPkcoCssjf6UOdr0aT6rj/67X7gZF/cLJENWSbZ11sVC2urJV
nYWfTX7FCNBu8AjflnsjuDeKHAMUDQezhTifQ32r02dzPowyuahGOn1Yo+dhV/flRl7HL5mTPNc7
aTduX1tH3cS2sgZOdG9trUOzSx1rYeyvLAOTJD4XBlJVOiCM86GvKtcNxsziJKy2lvDYBgsz/oKL
Os14AFik7SH+oTA0C2ANRdXlIzaM5l25F++6+zZfjaY9YtliN2ileKTe3ipv4YS/RJTMwk7t/rKJ
lh68/6AmbP0HRgoF6HgfHDFr2fu/x3vxQdti3OSv19Ze2i/M3ytnxFmDLxZTUMhFS+RqjTh1+65+
NNvxARt7ydHuhJ/FCV1UEHfr22GvjePXbp6tmhGRy8yTiBqUuBU86vo///bzQe+R7qZbSWVe3C4D
v7OUqkSP1Sdnfwg9Kz/GaSZsbke5cvZNIEHQtDAtRHbIWeeBl9RDYfRh+JywWd3jqbe21qx/8gO2
sg0/vBfjDl/jwcbG7U/jNEsYjStb4fkXmPVjYOmJ4gIfc1C13gi7MbClk/lRn97/MTfDoV95x/6o
fshrpCozOz1GL6qMop14uK8h8rkk7Jay/pcDe/6FZvtRZyBhrYTYl01u1pK6d4N/qzVFyZoC+qT+
hHrWxJo9XyoaYvwx+wAqDPVkhonVm1xt0vGnV3y7PbrTjna+4xEI1SIdsA3I6XmpPiq0UPVVAplZ
Yz1hqorRp+aFTwoGhE5aRO26GUcXZahiKZ9wrROnK78BwQOduDkrScA8pRUMOrEpA8c10PsWlohW
V0PwNuEdCiMJSMJ5L3phocepHoKgtszHKA++l3G0sDquh1A+xQcnsNJscSS9pXZNQ/onGe96a1+C
Lrg9QFeX31SImeQNpwiz2R/HY46TGxEQNO7WEOxgSeAB8mvKVNfJGi+kTWi/RS+kYDznH4xYl77B
dOuaTxEK2JwX0Aaoi86aqJq9EAHZjp024MyfLh3qg/fY2YtJl6t9+SXQrKWFGsaxHBBI+xafDEg0
WB7Z+THYJ853+Y+8MS3bdW737icQ5FbjZgstStJRq/Rp/Oz8RTyIjvqjoT//mg+BU9qdnfxeQlNM
nziPyJNShGNiceBdzBg1Hym8pTEy0C42VI5kPbposLqP6Ljfbtw0MJeRuNJyhbAopswSdjKmTnUH
n8Zp3cM4Yu380C/ByK/cDCfAC1kI5IgQOp4DbYy6EPJWJOGp/8TINQMi2m7I7+ATu0VqslqN63W3
4pLsJKulXfh6bDLzkEqmmTknAZp62Uv44cROtMN7t/+WbizHZ41gPYcNBZK31l8A0eOdt+lHuzou
ia1enTsUmv93/Hn2VwwBW6g98RvHfTL2eskTCUivk23HzTPWhz4yrwvb9ZU7FP39JeZsTAOMnRq8
BNgNMjvco9BzMN6FzP4dOcUfTAq7FfaGa/d7freEyr3cBagEcyOF760a7NizhVIjQacVAwriAsZk
LjJMoFgwDsq4nzbRKqG67v1r0t4EA/oScnYbz+teqgO09LFIEPcNfsMabFljoZp55Z17HmX+6Axk
Cd9ZouQn5R+sG9+Tg7pX7koeOmucr0laLCzLKzv6WcT5vAnrip1OJKJIzuBntutX4cNw5z23O8wT
73qHS6mTPuGu84p9gnHIt7e3hStz6Dz+bA6loeSKgU58fy884KdD/ax4g/VwMl8Gbz3uDACITvEi
34PwvR36ckc6jyyfH8jxaHa+idEElKa3VP3bdQjN+QsDuhRjduiXbtCFVUfrgtZ/r2Tvt6D+MMMl
hdvLGsz55DSmw+zLY6aX0ENzp8kpbtuTGO5EJ1wFfwfLZiXID92qP8hHMPIr5eV/0IVT2g7RG7jI
87ebOAbtWKp0YSW9CNmuzN7a4d/C46emUb5FERQN8wtyNSIqrdBOIRLJy7Y4b3330r5fCPJZLjo/
nbjeAtSZkCZUiuc3TyXy6qLKgwjKZ9x4m6hVsh8qUjF/BUWrnmHSKneioEu1k9V+9txLI4whNwuH
37ocNcrSPeDyVJbh+8MxBRqLysi8ct2GBm5bYUO3QnYYv1Fj2gSH/Dt+ap7ulMdhX3xDowFjieel
x+nlrec88mxjdfUepX0RD1nffM65PpZL8mdLAWbbaNfkoTiqBMgzFBqQ/KnVhbzJUoTZFip3o+VX
whQhbm0EfqENL+2Z06qdzxbeCgpXGQNF+fk9I3EteUzrnuXmdNvgOV5pqP+NO/1tkzmW097p78HG
PyD7s6lOr4Nd7RYmyGWW0FTB2IJGIWcyrYpZHjtDgiKMtaBivVcQYnbyNrD1/W9I/79xKflnoIyV
f3dBPqyCfXpo17XdO/jnPf+RnGCT7WOO5mjxCjRROuYdM/tes828qWrM3KbvlRRvmXyM6g9dOmLc
YofDcWifBJyeBnlbZd9xmMP3Aqv4aoUHnlNLNqb2K5y8K9xDC3GfW9SntpW7btq3okI09ynBhF36
p6zcPYQ8x1CdSj9k5W/PO1jewxA+huZzpJ4GYY8jsoczjzE8VvmzHGKnyAf+6ry7WPO3LXhC3fcQ
gc5WarDKWpjbJNigwQ27ZNj2xqYRdtEa48coO0U+Xtcr5Tg2dgnUptlL6GKsUD0sEYtSkpNabnRj
7QcvMWTJMHX6eGN9T/s/8cCR4gRAzqv4OTZGO3qKAEfoo916Mg6s91ZXom26L4Z9+487HNTgH13Y
NcVGsjYRtMfxOcPUKt7Gw0mpnOC5CB/8bAMisiy/SZLdolHafgz4HI7P5Q9Pw6b3gCeZAik3RSgX
EOVe6/CD7BwKA5Sw5Oip6Dbi+JvHmOs5AcwEN1lpOLX2W74XrBn8lY3ym+LlgBOd/nttPBnxeqwR
El3n5j6Jtrr0HTacjcDkWD9gddMN2+EPGMqq3yrhwU/3It8mh7t9wnNNexX1l5ZLd7dKcA9CCYMv
Vci46gEQrD5c9ZgamK2Vtpme9OZFUu6E3yPaHMnfRr7XgofJ2F25B5YZlxtjWEkStqcbkmP8mUtl
EzyOAmEOCtkAf6Lsyj1tusd2tMtPpboWdVtObF3A1W4XR1tNWZn1o4npRLup292oPBZIOhylH9x3
tPAet3Eru6vrg+dvsDBWx22l/MCCRvHWvDXtKv4ds8ZcSgBrl6qvaSulndc+gqdvLgXAcOsBTQwx
ev2nqLe5v8q0d/OgphuMRKtfTFSpa1ZwefVkZ+K2Wx/qb2iERJggqnb4mHo7Gc829U+RHcLwT8sh
p921wX2PIfRgl8W6qTahvg/kTTQ6aojO8rbC2jLpDlYS2n266yOu2v3Gvy+11Sh9y/ArHxzWvQGf
uT+hQB+aThFi8GyHv5VwZ6HJOEBu5WI39BtXfRaVUwrhcPC3svWrNe97/KUUDlkTA7R1JuxphTTi
q7ZPuEcYu150mmodNHbQbrLmrbDuRDbx6E6onNLa6q+jue+kQ9ZHNhTh0t/U4S5qNoO6DS1bq1eK
so4U07aMNz/FEPagNVvcOlWUxF3VkaqdFW0w+WugBOUh4DZxHTPuyoOYbSzuFvWvPv+W9PdyvW3V
dNW8j5hcepJus1gaHIXMjah8E6XvtettC8VBMDSdxKPXaBKtFRGfuo1Zb7EAsOV4IwzPGdkDb5dW
H1n2qjfNygxH2wMIqa9GfzNU6766H5IfKaBWybx38W+m5BNgNRl061j9KTWP9fDMy6exfln9GtvD
ot4HxVYqVkb1Ru1N/g7dP2lt2WQVPcYutNFDna360kEILc+AURW4fW09xbY0Ry2d/NlC8q46tpS4
ortpa+Lgwg2wPXmYM/+RWmAHAzwwpKaOkrDnz6qLGfpafqNv/HHj/uCLVPu+OmKwUGjP7bDq3mXf
5gxnbpmO8MRLyf/l/pMBGecRLp+samuKd264000ncRmuVV7u1PQtqG2/26vimh1Nix5EAcbq96z9
5mNMlnIBsu6KemXu5ackwx13ZY0rSVs30bH84YYPEOkND3Gvda06Q4vvAbuGQaqmEv4q5bFXfkqe
MuFyGkAld3m1Rm6q7D8885RK94Hu5O4RtVlYiUO4Y3SlxO7FA5ut1+6xe9Kws5R/wSwRkr0a3jfB
sQve8gCjxzsfcyNr4hYW0ZPmHTCLj2GFige28LRGIfGpKRxR3Qzyvhh/u+Gdl6yN0Ib+5g+HjBe7
4uT4BJf91scXLNgHKQ6ku/KjeJz2sT8YK2jSS/QQMcdE1KscUdmz/cjdvUfls/pmFlvfxZ+LDWNs
KqfAZKbs2JdOavPodW9i/yH0hwbwmtrYMkZhJU6y1YeuvHvNqsI9jG431/6hPsjWX6He1Mq3Ivgh
jU+xt+s+PG3rhoWdK39wX0TZHchRYjUrtWG+ZodCgsmxTg6luvW/xajKfkeTrvqVDDaykMwwzxmE
k7anlKH59yi/2oZ4jIL4Hu9pwTsIw7tobArMx4sXfdj5wl5JT3l3KKVTG2CHd2D3TrIjqZRK3ont
Y6Xssv40WocKA/n+LQh/SuxF2skod0LGnv+Nk1bNna69M+CK1+qDbr4VwkeqbnUTmJL4aiA/+4zb
WW84WPE5QviuNM0m8f+gvrvvHuRsl/A7uau8E64lbKwAPQb3oWfHjcg3qq+tskqUgyZsUndXqJsc
6dRw1YXf/GZVNBv5dycjsmHn446Birj2GExyADW2JG+s4T1MT72Lh3BwH6n7Qnqdhi+600W7lDbs
UXW4TmSyR8Ym1h9NcS20e/5z3j0N9eMQPGSQrUXslWVbTfZGC71dPA7aQTWcEKczuhfpGV/7EwY/
Wa2gt3FCa6E1rMvKkUoH526/cSTI/TFIwHt4iUppHFL1WyOiGW1u64wEH76PELU2rZnYHYLheabe
V5V5rJPnmPuyP7jrGs5HrO0NLbGbWrTVot4kbrERRm8jyh1epGurhvzdi+sh/2lQqTUcS11Lx7Fd
AYlL/Lfc2mb/i6Pz2JHcCILoFxGgJ+tK195Mj58L0TuG3nt+vV7rJAiCdtlkmcjIyIibeTUIaVS9
/F9qO8Mbrjhx7OvzhjQ4fuIjz5BD4FUS/pAeivAXRkvTd5nE13c0xU8mUlf/mT92FVhcgsmhnDZg
KGNbmlvT8jqSE6ftRMyG/aflB7n2zZqPRQTRKZTcSN+NIfewG2ZePVzHXaQ89cqRcYxS9sbsFOkO
6eniEYTLQ20ljrMVkSnxDFsy56uXtf/kch/+KRzoq1NPgE3sGOem2QCZNy0eCmGZucPE2L91GnpC
f4bfRsMem1G01bjQnBra99ne2umVnB5g2mXRpK0+u1IJMFL3E+ihFn/C/JhWz8w3luQCIBa62WF/
1LglMrE6Yf/Xtc+EyRJR6iQyWrLpKZcQRIjeycUNgoooy/dKusQLDgF8EKm4JI3kVuybGm86qzhO
0l7VVj6ga+e3WHeN5F/MLpTFphvuY7WrUr7mIl2nRncz/oawMwlN3AnkP/I/AVaQ7I0k3zvpmLck
YbakKatvpfIbGqHXa5tQNFsVTbxsUQ3YZ64tO4pdg5eejgfBGu4AyXKXuq1e0Ly+Z0N2mbt/q5Xu
JHEuzc6dquPY3nANdMOYtSe9N9Ib+bJe1f5YWkveNMbf6ZNcE/XdPysqWNXmDzR+UzEH1XppberX
GJOE1C1tumTTeyH9FstJFTcybzVpRbJP1nf6WcvXcGh8vo06HVtCM0MwzqpHbH/Z09cl0KMPjviV
ssJsn0nGdYw6DvT+CyYOn4JNr697JZf9LtlasfEmo8Ak3qzSAiU7dbaXJcdSfVOKp7zf2PQDo+kl
VU2n73ckoWlL70yoGxMSeltuhIn57v7edicGWgbMpmyT1/BC4nNRjZu2nwNTDlZra0xv5Zjiz0z7
GG5XXPN4s3aCcGkKmINe3Qt9Yd4nIqNbckd79KbwuQyJ6DE/4+ldGJusPPYMeVdF6U3yU9W8jXPp
GRmuZmSYroFetu4chs6sXsKocqVQ5zcDPGtWc77VxreOkbqGP4Dk501Ermp/k7pzmL4vdQ7iJW+r
aIEqK0MEs0nc6LuiIpSoc78GsoRh7tot6dCtBZz7mtevun0ew2d8LGv1s9Q/Go5CtfhU8n+1yUQd
LiNWeWlsxJnaN6wEZqE9GzVyouVtCi+V8paVi2fG27oP/TDOnDGvqWM4vvWPsvhZ1N9uuOjp+zzr
OMfnGz1yMUdy9eSQFD8ZnaJV6GDOg5pulFwQXzA1uFz4cjWDw5DaND+hbZ8G+zOT9jM7ZpFXb9bu
Lcxgmt5ChKl1e03WqzUAb8eLQqhl0ua+EFehvABi48Kf/xIKrMQtTHeEGxPva3jNuHDyjyR5seGo
CaJSglBxrO5u2qW/yL82UnfF+qwouEKxt7vNillGzsd35cifymBQjvl7GczW1p7AwBFv7F5zdMj6
VY+xOZi/9PSYLFetuuJCNqpbdK9OIWH/QtjxNgZM6l6r7ssZ34dg3IKRwvKYF7sq+ZJjoqyfLJSa
HTG+Wv9DmrATfRlLkAh3qQN12uvjNpOYET2EwrGbnSH5j8P92uqOyWMijFmCR31Eimp9iuWdUV6J
s5WtI1QksdQbtT+VnTtmbNtdk24Iw1YOeX/uc0LQz4nmphSHy3aa3EnlpnTke09MtBRMyUbKYqcx
3CLifCg+DfOFia88DmbxTg61RWq07av2SU0BR5Q0W012xbJNlN8k/OtkNSi4nBM2SqqvTlkeEjBK
n+6HjOD51yLad+u1bg/YIUlMMeSbSvcq+8Kokt14+OBW4IMXM+hkByMZtMINe4yrddgil1oXL0+3
ffIia775BtzHBGdgQ6Y4Du/mZUtdLcr9bLGUPel7koIlxUvkr0pekoJwx6OheCJ9og4spkOPi2Pu
AQPLf+mnPrzo0WvzhbGstjW+LbGfpZ1dnLkG8zAQYNxoHhBElq5sFC62cV4a3hubGomPFks8tfqq
8chZtTh5yvEDYDWT2hvKqzL5A2u2Ka4CD6ZI9yIi8qi1lBbGYt0n0ripMGY3DtX4Y1PPRNo2NvqT
aHu3qTDJUrHq+apDELG+4f7q9chva4kEjqAgDkKGIJSHv7GPPaysCnp86fKeGqsTVxeD4l5kF5tT
b2x8hZ2QsiEn4ERxr8zvcTyNjCIn4klqC68ETNq9b8n7UJo3AzgE92o3WtttHd3sgvqQ0ofgetP2
xvSJHowiAQ7D2W/XmrLoKkluaQlPmd1RnJTIzTTzty3lQxi/9MsxVtutKY6ajgCm2c7keWLs5+SI
ANScEg5v4pEtaBHgLWxywmm7xlnnrzMqUcVd1dVdbY7ZQt22w6E2t1X1yGOvgrD/jqo3OXytyjpI
s0Mx7ObhNgjVW/SvRTzVMUa+1abTd2mi49jwbAx3S0m91gTS3eW5CgqdUN7pqQOoJWCBqnFyi9+T
H5Zwa2eBUA/dxBRp+DL1r1romcPrHLMAv6zkR8Eh2Bw3fQhVgVpuNHdCB+sK12oPKTnwIxEzdoc7
6LFJVGcFTJafEOy+lL43BTU1IcTm6mlL5WrhXwVtw9E4ttsWKb7IjhhPJzUZ9UjbcsXppWbb63Bc
NqcN0h54lUFdEeqfbQ6lRvvsVVybIvmZ6pkaOxouiBCcKtl37KAoeUubZkvaAXcZ3QKyIKv22RI8
dPg2pIovEeyrrhzRk1/huWOKy5i/R/J9UCRXCZHcRKpjcOCmBjOuti9P3wi9HEmJt9F6Upavbj02
wvRkkqI6fdMYl0Her/G8q+V6I5V/WWRtJg3hIGHtjXnQo9003KelJ6fSr+rWC1uT1Mq7sK2nssaX
Kf9q572RTrtZuWYmpRpQQxHmk0qcM2W++oCnjyYZYCixfTtb/SY8EGNQKIOvmP9s7WkJf1TprCff
c/iYF+ypJjw9/LKzJwz7U2XflRTaneXIywYo3xU4LU3OGr6gjGHhlUQOE6GbfxScTkbrKepB5raa
BiZO2AizgKYMJnkX9g/gt2tKv9G5VZWDFvZejCBoNvxFfbamj5Y6I5uISrZfwvyu5pek+pZCoOi0
aedPLVS8odrVXI7p6OGAhVO3U0qK16bXJd9LUGZ25tnG4CjLJpq/QvA6RapZbaX1UPd+ajbe0r8u
TTA+LnpcqhquBhuwY2nvZWu7NP3AgjrZEh8S7KKKLKxfXhbpqaSumI1jaz3RxHcZdndN5amk/Cra
Nww2/MaOXL1bfAzqXIJL/JznGMWbap3b+DfU2CTKXmVHjt0I5YM+dXbYcCOnVzGc5dybl6MqHcs5
dKY68ZZYOG3BlU9lpEUhJp4nY34ZZZnB7+81jdgpp0TZxgk8FDX9VO/S9msZ34V5bNOdSeGi/nXp
E2je6jqXUcV12HbLZmo+ypDtF+OmAMGpM1he65uMHO0Q0q4P4UtV9KkZB5oBJJK8RDecRDP4sqab
ZkdICidly+bNF9WvFb0ZsrYX+Z1Ee34QZmN0f4rpR2ZwlmpGVDsjn7d2jEK+JTsjPUTZTgzxd6/8
mXZ1FuNby6K0Myo2/LusybPlrSxBMU9wjOcYDleHb5qhmLuGVULz2qDlU120+LMbbrEdb3DMRw7Z
OFpo+2UieYbyajSKNz4OfnHOi/uiUBhML1lseiH8cGriX9j/qx9UnXEuauLs9fdweJeV1s/5i0zW
S5f7U3EjtN4hyJv4gY1MMZ31H+EIOwLVOodBmOgOlqHuqOxGlRQ0G4oaOtEow0u6QtmRMC7F/NkP
iFBpeIkNRyssnw35eYygfTu+ux1okB42WM3GPUBAKMbpqRZc2+KQWfC0LSq5ZDOLgzIt20ZT3C66
ifXDkC/A3Lx+a2HsHyYxRs4tJL3HRkrJ9INqlGtHZSo8DswyPk58t1R2NHvbpet2UrNAgc0ue7+W
74pauTleJAkFiTHLu3QE9+LzEqrPmg1NO9R+Feo4P647hYrErH7EHLmRRmQT18BgVL9ym9+S5iil
2I1ML1ZY+VMtvIxao+q2cnROxVkaDZxVJJymQ78qPNU8Cvu5p25Kv/vxCR+/U8LFX0MvpTxGDTPY
zd9dDfa92sll6OofDcZES2EM1w0Og045nmNT80ludlPYo66mVaH7yUydIlK/56gu12PyQM98H/mv
nDEr5kAu6sSXuo9BdC8CbdbQTPD/5KxAlWPkQLbFrouwjCO8/nHvpoe4vOrta1dHviwh537MK2BV
gPFqwbUDA1EZeTDOtWerOdeDujH4HFlK4THtJJzyUER4S217ZrZTG9uLlcsyIo2XLnr4k5iBFdFH
kK+TDUWPAYHV1G7Z+oRKOX0CnpqhRLpltzyuHskEscCbyqkTVja5fpKvspsGaLkoGoOY+4VTyK6+
MQB0ChbDJH5E8dFVL5MoXXWmj3SmHZHRbBoqH02xM8/fsrKpIztoUppht3hawe73BiTXr09WNTgj
hI5aflZaiZTDPtXzc8XnFfvYSFyrGzz2uNY9xTRDtIWWaDlvzP6scqTl7IYmHr0KEnYh88vaMMAW
JExjj++ztNXAwlH73Ah7k9dXKTuos+STLLUxJP7zn1m9WHUQaey8+j1pbU9az6NRHSU6inFxM9hO
LfVdwSmiJe5QZVBabhtBjcVOvt4G+9dq3qKEkjmStg1JxtHylSrnmTA2Z30E2cn+mm0LWTuNw93m
IC5hE/R8nxP/Ua6niXvIqJv9mNyUGtPd6mpIHUfCrc1LN6ZJk0C9luqxhipQgMe3bv6ai12yeGNs
+mZRO1NMyWO6iSAHlMZGesdRl3YFmDIUT0n6ZqKlxtlRM1+E8iRxDNez3+NXlfNz8uyaUSOq03PN
RGH2J4vaGdi6Un+VpcaZEbCG14f9R5/M8O6vo3TD78pV6tfVEN5kewqM1kyFlcpnnNIBOi/9o7Fk
bGZJ3dQ84PA5T4cy/pz4ReIvVXbERrpteKqNc9r74CbEi06endLuw7SfRkCdRS3VLJ+Vuk8iYDYM
1JQ8YbrsYpe4CTmhlPWMWyJNrGCaRlcdQq994Ol1xiqydvXyJdbv7KSo5XZBqh4pWzpDJudppzRs
X5Zkc0pokCmrnw3XAma9zju6eAroZcRy2XukTbX8/KrLPbVesMQ6ZTG/0wDAxPQKIGtxfEn8vCw3
mh2s6uhH2suE000ybGS6drn0vCjMArQfqgUronZOZHrjKnGHAWqb10Q+VfU7FdgofVnAJKm9zViH
5Y9eYeNnTaBqH33zJJR7jrk6fY54fC0q9J2GX2CNgiZ0o6zv+VIGJeRJN3za+V6NeS3w+cb0Xqcv
xKY4SXjKWAq2vtPHzKvSL9mCU6R0W7EiWdddlp3t/HdNFE/DqDNuvhJxMiC3u/gqz7d+PS1Q4zWR
0EwdAN+eaQDZ6sVIU5cOj2Xt6vyf3dNioNEauSpDvnwe9RxJntAvQ3IUShDZpVs+IKgUVErkZOOW
4jYtrylXdrRCsr7XOp6R3a1UDAqAyJ3Euus7aHX9UnHVVdIf5vunIt6b6bvcfJnQ2Um8o9DwKM1s
e4eL0W6KSl8yRTArf2p1rOTPSrpl/a8c/q6IRAv6l1VMGUKNa3M35RXXRmZ9wT9X1S4yuQ5hXrKR
kZ1sK8r7BG4x2BK1haCAl1suwlWVvykboEo4Jcd3STPZO9+27oVD6uTxJUWqRIdJSdxG3WsUwKub
R/xLiMacNy34mysUpKWft4dMnCqJvfpL6nZOOwYnA5aar1covZb3SIODoPxWuz+CYhzVOC8GcKmh
oXcd4Cpm+a6Zoy9rqCcHhXEvw50M5WTdDfZRRCraw3/LEIFZPRXSNZ4CQ4sCQzm2WrmRNIyYdNhd
HF+r6W3opxOYfRx38XxI6BqqkJo86aOrBh+qLx84/wY90HAog6y7meLWiYMq+fNDzGifiVoCzeB2
AWEpa7dJ33X/AxBvePDy9Y/Z79rsX7v8awzm0HZj88SYnJ/au1Y7Yz2lVEdah/E4eEwv7JSGlCkI
PtPAWCN+V/l/jWRTS01gUe6QAizSiykFadEDddmBEZne9zK8RdVNHr/HwtOGU0U9FlMD5itXXmPB
NF6W9ZCk1358NRVewxyIYR9XZ43yReSOLfblCFNxq3sOp2OP439Z0ALzcT711zaG3vxVos9Jp90S
bzXS+vD4ZQDm3wjJB3VlTQdDeZcm0MwL9IrZbiKqiDXdacV6NENG4OODMnzW+XNjHhvjdQR+KMNP
2mzb/C+mz9K0rmY9TDIXPCpmf0z6C8GDPgOZQWVYmAYftGnfTe9jAvelf/XF3gwhQFdIyuFTjIeo
58no0ErgbZxia+NLhGey7ndVh+8mhyTJ7r827G2erV6ZB43l04aLbN8YrG08tvB5FL/UFbXtr5Wv
Jxcd1SYoTWPHG76UvJitQm7LXqFqmTmAKGoz0PsozuaDGABarHVAixnOT4M6zW1earRPae6sYAkr
orCNJmz+UUmJcZPH+5qkZZtnsx/coE1D8Ydqv3gcyO0/q7vZcoQZHx+xoam7rbue3sDkhJAopbzJ
OQpgQUrxVzKeM32XTN+tip9ZJ1lj7hdfYwWw/WR0x7DvXI6SNNoucCUSCZmF9tPnSCFQAyy1U6d7
Abki0VyZlosKV4SfqNOaaBIYk/6b0PAwbpDVXsw/RuWtDueAtIFNvm7mNQYO3icabHLQDTiQvtrr
8fEKzKdsBGdfIvtzrM/zcOrUzYB/7MhuAXhEKAm61lnZXHW7G6eaVvDlsd1C0IdyEOq+F4YXzs9z
i0ph9pTkCOEdgKJImVIgzbHu2eu9P9nPCs9dTfcmnBwxbKr40yoPw3ydMyMgtx3OFaJa3BPpQ4ge
dMqIZMR6cjNxbgX50/Wh0c6SclyhDvPk1PF8qfozZJsQ5k3xFyprSD/LXhzjboFW4MwScY/odQs7
yCj7aip7CHG6ayHKcVs7V9HdGN2u+ei7g6F6NbgxyTKvYU1q5uBa8wyM7d8y8/yocxGQ5GnpRHTL
Uu1n1U+atZWTDfyVYgdD37HUg1IJRqpa1BFKvV/pbhRD6ZrZtlZeyb115jQ6RIbk6UYgKfcQcNZ3
zxMkmr2erKYI9NGnhV5hPKuQb7ZADsjFTa8OinaJu1NJN2iBjLGEscv4QkL7y437CC8DJxPTV6he
E8DgirHC0PZ+NL0WtDIbGDBaPshlGppYEtcVhnoOsKHXFszxLZBGuk/Wdw2KyV6DFLJtCcMjV0GV
XEToo/4Ik+92eKuzs5Tuei5zXftIZ39NEtfkPBv/BGVIrfxLQG4tZ64VSVCl/zijcHpz+vldfhQA
kuLOjHynK9hGOpkwtiQ2JmAVXkPQam+WcZwWFoLmROkDYHWZO86mW9TKTrOjg2L6c4KNfA7qNtm/
auM+bhg7ptlWB20b+wz3umN0bOnT2CkTPmEQWZFvsWGEhYK/NYDA4rUKXxtcrfm1rla3wH97q8q/
Jnb5Q87rtVWXVLFZ7EVywsGTC6U96Gu3K+dDa78t2VfTCK8RmyUS+K3r8AvhZQ23Sv+gvAa/1A8G
RU+i5a9N4zXyCybtblvu2w5Jjzx6of1sSd+JeEYjSmeB1u/8nBYYZMNljxT/qrRluM7J6W0WALrh
LYvEJlk/hvowUPCb8Udcb8PiuFT/cq6VCsMeY3yANw7vNvXH6NsGHyehdGjq1elxKFfXzykPMcw6
MbLOptGRXkleSW2g8Ztb089An1GxTbiZY/HPgqnB7h2K/r1War+EfjW7t7JoQHDbRSUhCK3G2tEd
l/xJfdbLS/rg1oZ9mj+M3HnNkkvejZr0kAfo3YzQNR5HxEwLvXEmqb1UVZBJ7xhmUkPk2yp5Ne0/
etS0kBC0wfg09RddGbkIX7v5PeZ6TY3ODcFChAb4CTC3Sr7/p/8NyHDpZlbngs0+lTQSf1fCk0YD
yda9S43qOkb9uW6sFzzpD0PbnaUVVaA+sr2TDh1ftgL7q/ZSWyklyjIDVtOoh6As8S0ve1wmbfrn
4ZTu81n9ShcqpARIbujrxxIqMAzzmz78qFHkrhT6D0lSvqbQ/zxN+9Tq10hW3HpefJNcKsm4D6wI
eZL9qCr3sV0ESpltQbcrXIYlKszZaYzZd3t8as3hUodvI0V2GlUeAsWivCjro/W8kYzMj6KNOQSt
OIzATorZoeJQ2XWNGZQ4jjryqoCoaGrppyl7NuDJNoO2mbWTXmxSlap+ZM2oQEAg1Bs05MxW6Idf
Y3zVw207e3PrS5mv5PsKrZ30Go3XdVbPI/pPlisVaYPBvBrfqyQoIhWKct+bEyeitJnGq01x0sfH
3qK5r0h+xL/OhurMA11Y+9pWZ1VvHk73jmW27iq/ztBtnSJ7bXdgOI9+ke0+wmujbGbmS+l8LVYc
jWnBMv1oKfrMMfOtijmY7G+RNSoBrCtlZ5T/KYB/Wzqa1XHtX2mnPxqiOvt5ttlhbxMnHckIi/Jb
x9/0uCyNUAZulnjC82A6ooKJucYxAqBcTNrnR9ZBBGsn34jKc1LWFPJSVfo2xqCm5FKb5zr9wFTb
WwZEP9SvtSMbyBCBhKbZBHxyp5G+IthvM0LuZ3WOmK4lNxxHKZGgQNDCkHYDWp0SC4CFHs8qb0T2
L1MWT7Nzf4DMzygRudbSyrMbd4pUwCloUvUXM293qWXdH3EObrksYhOFaIZM85G106/UJdSK22E0
QEfTQmOhqWlZ1Op3oVomorJw3o49PL28zsm3NbMGLdFl33lVkkhhhatXlRwoU5jCChla95fXefq5
dpOxH4RIjyZ74mUs7GE71lm8bydwnMRnQxKVtrchzmkH2gUU+8BDjZYoj1bWyTdrHubNlFXIaMZM
gZ2ftvHwGiXKs8SqarUaJi0oODsqBBpTUruhLjba8tXPLyBiR8D4Fnq2WYwvLX/OI6SZiv5w8lrS
N93ug8UmbXvCsUr514yvKpkQddf6pihLTtZsL+7dFJjQwKtqNrtSyOsTTF3qClQex2ixcSHIEKOl
y8MzvbQLT7a71Mly5jjzVsoCXUklFtYgu8o4/ih9GvuUp+MmNPr+NEQ0vMWYo9/IZwIrWk4VKxPz
fh7i0TWsBlzB6SnewlR1Wth9mQHHmD56q2dHLO3RYdbDRqGtIaG+LRriktJoPFWs0VZqr4yyero4
RZrkLxN9HRtVpKJgM8YQcGSlT3Z6Y7GeskdvIR0DPHv3YhF+qOctE2PdV9HSNu416u8Wd/2tFdbN
wRrs77h6H0rFlYvLlEqBggmMmTwVOdgPaUenxc8JQErvP/L4DemHU40dRdOb9TCUjK7j8jRR/Ivi
bw5xELRrRzeuMe2itR29sjoKympDPy/6tRo+ckhkOTq0+o6sWndtSjZsiQoMuw9uIIkwiAqoNlX3
uH2TlhUR4U5Q5a1YWd7NtHAVmdu7SI6qKLwu/TDjo61oiJbQvyKTjBE78LmccV4OmYGKFy6jJCQ3
btkPtvaWTwLZS+qM2pem79v037yeBprNmf03oPvpYMMt1t2UvQ41i79/qhZ5Q8KuO6+3cA06E48Q
Vp6l3Aaq59b8bsRfn/+snKILUT96eVaNelOEDy5YY1RWeH2b02ecXTvaLQ0oUi1PWTq6UaUGig3M
aF9y8WcNpqcMITLkyslMcm3LJ3RBXjn7TKz/3wSylJGrOtvnkwTGLAExhsfBFajt9E12LOGApW/F
BRZtmEYgJkenYOlHZRbIjBpHbgZ+V3fO8qccQUtUUcHqsOUPLMrbV+TOzUwCVDR8QeAV6uTjUSyo
XbSL8nfBIHp4FdqzlEh+Rz+0oxjq10ObrWcdSXpDEY03PZSaQhtnmq9jJ28mlAAr+YGS/CXz+fVY
OmJHjv4dwsRo4UG1QEWOYSTqLkGH2UKUjqQENAOdfktDB1FsSJFFudwFa/ozqImX9g3Ketz0WvtW
NaiWTBjbRicHpoPYyGBR+J4q/d3uFJvztqMnIxKYLhSwzZx6xurLJYEs2ftkIXXvaq9R/8VIQJZw
3bSg8FwjnMBM3YUVlwt7N+dUTmmJUFTainXca5BOSrM4JV+tJfFRhrNORPVKR5wWytJT3BbXsB9e
44T+M7i4AFwbZrK31sXtqUD14Qu1Fa2YHv1b6KcSl+0SPSv2sNeQ2zaJtW26/Lb2aRAbLzG6cUqp
sl+267L81olJKZqJV2NKdpYJhO5oknJgiG3V5IwuJKxcCapn/ugU62CU4pT1/Zn5E6cCu4jmYzlw
V8AqTcO6r095ecyM06QghaB+vhTCIdkH3cYIbLXL3aC3ULixKxBpRvwZIL+AXZD1Z746EV10ibXB
nWgulPXXQks9mZDmUg6by6lSPnvrbpKe1y94LceBXG0TgEmdvNpshrj30eCZC1feBrVdyRxEDkeU
jO/NoUNXUuyW4s6FT0c7+21A0jJR16nkr/FLo6FrGJ/n7KOTeFj4VgTB+QRqYu0lW5E/mN4C7bPm
k+Cwh6VIyteOY2VC8zWLz7rN9vEIB86pE7K/hFx6YUPfA0SQL8hpdtGjsZlL4bGUV9UnzaJh1oE3
H6cMmVSPjxzJFRhDt+i6muknIYJQYTPq7xq5NkwCozVIz0Lu8GzdrNOE7DYOUvtblWkQrKF2xZEu
kGJL3pSZujhqpG2yOPQNzsdqaC5K1m3SvoJ/tJjIGF7iKb1X3IfNaHgtfLdtI4hKV47QrlaCVWpf
jRzRTJ4gbdEFxGprbtqo0HxlpJFpnXTVvHD5hO1h0LxoFYc8y91l6n1dL2FtbFd8FbpnyZdpJppV
/cdNh/iyCubwYzYaIACl3GsqU08kSkB3ZbMch+KvV6yXWUVmv9fq8/SYfJh/6wLa+n9ustnqA2i5
hKB6rTqKQONnVFyb1g1DlzARyGh6MHq/tL8yrfLHFVYgX6aOX4pfRhJW2ylBzIQtN2dm9BiHACCW
BDpMGkqfRzUbHuvICjSiIZsHxR8eQQ38poHGoqaRFempvBL7EtK/LxDq6ol1JNvpNeVMimvKB+md
FdgiwiwvvYXGw3b06dA8NUZFjCN4nRXRenOKNRm8Fco01GnNanvLn/HTUVDpxu8KiZmfIFG1Cruc
9jthSrKDVDDxJ0Gfy74Q9MWYhujduL3IAl3eTU+uoerGpsN6zvt9Opws9RZbX7L0U8kHmOQ139GP
o67JVGRM2zlxadHp1HPG1er39XgoCaYq6ZRk5naIfVCMUu6N31ZiQOnIacQsEWfHGPtiPnfxr6mf
CuM911rKhAOC8Ea86pTcJRM0BGtKxFEiuFnityXaq4MfDTbCcs2bc6QiX1Wfbecl49SkMdr+GPFH
2r7q4+ynFQ5RyUsq3SILetAMXV07ZTX61sdAiRlhVFd8hGLertKhr7f5ciMsPWyRLW5SjdmHpzTE
DGfi/LBDT6+ng7kMAfarFv16blbHmD47zoqSbtIEm4QWQf7t/lqmUELYIRrDTKF4FnKNGUnz1ujg
bF0Rum3jalx1R9StUf4faee1IzeSrOEnIkBvbst2dbW3km6IVrdE7z2f/nzU7o6q2DwkpMFisFho
VlGRjHSRv7koeR+OLnxPX2V3rvXiOF+zaI+F54BrMN1dCuZTTfcp25Ml7PjIdg8fhwcj17oMzK8R
L93aPR2XMNpa6KAJ94byrcwgDtAeaYHPaMa9UkI6uamlr2qd8blvJUpNSPZt+FhXgwENR8yrBDFb
B+NrClvyvynejaoeHfuyUO8s7YsqgjK4ks0L5qpqf+2MdffLH1AxvhTATWDSHbWIMw19KqkDafPd
sAAySDsXrj+EUcMbup22te8Hg7QAYS/tUVRBjB86DRzWQQOKmhxt/8lTd3IKPgfMhtNvbTpW5XVj
baziiqsXRUVX2JPKg9CkO4DEKbgL64ck0mxrYi4Qe68p3xURHLpypSBaUa8i4VXhsbzSj6Z478ou
0PNV/dJwnWnso8yt0L9rQ3uvi1uTI3XARUxh0fajS82+0LEx45xuYnK0QwiaTu9GAlcHwEG5jnhK
rvk35WonctNxLgdgKlJN/q3BsV0C4kHn1F0pUcWLhrVrbPpxrLgbyAn5jRK/oeAWZD+M9MlRv+hs
MsWaB+dGhyynHTGx00EpDw/MYcibwrsLM8ne1sAt653TbbWaNmZ0xJVsxa0/f+v4v+pE9YPvtXwD
+IpTI5gPTrj9XefQdNOuTAN8Av0gjYUubfdlS8gu4l1dus6li5jLnp83H3ZFC6s+RmAF7W+1Q9vr
ylIv5fjCjFeAMVpQ/tKqesLbuZbo7wxnYWHPnXHAcyv699TugNd+TdI7B68rOb6jjZpX91Z1Xzdw
Iu7tmosaKiJ3kvMjfuMtqZC4TtzIGWNPI26bNdc+szm8EaWdkO07LsFs8wHS+luOIyW4P+UgA0it
mkdgiUB9gfnDf/hedge/eCiVZKXb1576wr9Cm4cnEuvWzT58nGKFiss0Hm6Wscu1b55v8Jr1Ac3G
YAPIexhyIFvRM1sXzYfAK6ijYCktHBHA6dt9YXC1Y7LrX51BbQXDGie45pSdAiCzzZs404CO+Cs4
IspPV19LjzTzIVzoO9b1IPyhKKs6p31wXYrPVXwllTdC+SGL6EI49rrlmbTOYLbsTfPFqy/cBlYa
b5xidsGjNrQHA8QLHOvgwFYoVC+asqcVByMw7y+cyyh7TywOC6pxzCwaddGeC2scPtpydG108jEC
mOgJ/I0AhIsIuKQAbTTdeiIGnzKcylCSbsUWjLCi7fuIsy9kNRrXPPDeFKH8GBlfA/PZ45oFW2Rd
dMjCetlOz+6FCOaeww2GE/JOKo3H2hxqnjanAYNRwpkj0zhsGdJlk5QbJ34p06tY4AGg5SrA4ws7
AvJxNw1WfN09x0ULs60L88Oh+hXjjRT6Tc6tof/oOGx0d5UGRmYl5gCKLPgEq+pOohVJx92+kL+n
oHl/trdp8lbQuATb4H8gzqZJP4bHE9MP1gYnQrt/E57YtnUW9I9MeRtuYFn7Dm2Qn6T5m6rbdNK2
dJ+jV/e5fVE4ON9IdLo2ul9u2nodWgcBBVxzbYg7ZfggNahj75VhKDoehlayewGlR1VeWYhCax+o
m+hHHq18TomqfLDEfZlu7fzKqHgd5ISfbMpnj0P59bCVKPf8oe/ukmftLgYpkQBZfoUA6KmPHdAA
rp3VTyZbXB056xvOY6RfljEwU+nZcu+C+qVkd3akgyndZ/5lU+1M50HXruBnyvYqfHOYYoBdY7pd
7nvSf3HYpgQYyZe2vaN9nOXbNP1RANhJLmu6Tw7bPZx0BmdbN9dJvvW4lKjQYiHrBAc8ezVQffGm
ZBloqwbucAAvtgD+vXdASQ5wsR+sm232xQru3SfvGXIs3RTNWUFtwi/xof4CGFRch3dycJTguDb2
NnWBT7Gv51ccEMt6Kw3sIXTokhVsNuNR/JId0/cM6kl760RccYtjwtcLnYPK3ZoFGUeRlAPxQwem
6tW6FL+VVyzxAxHKXJm37S23SeutEtb6o/O9bNunANgWLpk0uj+K9N2GhRX7z2oiHbiQplifyt/S
R7XCdXWV86IANjA/dDfec/Ki0wzaeSb3rRUPK9CYE/TNQp/uGuCpC2DcRXsD9iAHOflTvrL5WHuX
UYX43m5UtnlpU16xqisbw+Nv/8J5U0faxN+p6Lc1wJ3BM64r9NIKetzikQtArN9xxS78QwjwA0bv
t/Yb6h8tpnjbRoHksS67DW0Ct4VMeUkfwodXdTUQ8O46cMY6pK1VcW9Iq+CxtS+cG8iGMXSai5ib
Egf0OwWEGIZYwFXRSH0w7ItQ2AseowlNYx18SX/24qF2L3oQXVDnkbikgZCKF4Vw9IXqQsnoNyc3
dvNSVvKtq1xn2fdQuDP96qtYPGeINDbRsS7NPcbMLJMH0cgk1kkTYiZUKOq5bLYpHNYaRL2+oKYi
DwT7M2WCEQF/pGmi0ihXApFTk3ztPUDs/uZv7oA5bt5RDN3Lt8nB27w2R+PQ7Vw6OAuCKp+1ZEbR
R2onkVskVi0R3dx/r1j9L9xHnsf7e1BWX/utufXvIcZh63xr33Czh9K38AMG8YhP2aNTqeLVqKi6
MopPX8dSVQdOgFwm6goPr9tCc9J1Ug1QfFU4upY+vKLXyYIew3RcBCxNlFBQRxuJkoWmH6GfHnGS
SZkgkc4NLHBhJ+YKnX5HhxfmV6EM6mRBiGLQIPuc7++4I40yp/cLtXWI2+TR1QDOd5nBzpuMMfG8
zstSgmNZkE5sy4BT1zqOtBtZSS+tPPvR8WAAVmVf9dajligL33IqNyTvFUtUFYRQxJGUhBAGltaq
Pqje5th3LsyGbcRVsqKfPp/bdCDTxMdI4h9jFKhMmyaRWgKpKbf8iPtgCl7UhxqyoAU0NYiaJMu6
jLQhsNlxdSJsaNMBKtZCDVcvvG4FWOfcbPA99miYtfnCYvBJe4jZiJyNpKiKgkaJMfpobaXkrlRw
k3boSOq2tXN8CPFWs5DWZBgFyWtk+Qgkj9Jyas1qApvWhmQdAhAYcQYUfGlmLwUZRF9OBI7iFFE5
RSZIZ0OQ9vHbAgFGKYQ2UJz5epgMZWKRh6YRcrTjwovdjJ6HnBTrFC6/X+zc8j0xvd3fBMFyXKG0
8QYbfsRJPkHZyX0SEAT+7qoJD8JAXra97b+LMlofIlOF09izPkgqLOkuQQ3ZL8FbxqGTLYza5Cw6
qYJRQqLae7HZ84Fq5UFyeQ/hGpV8iBwj5lMaina85LEoGJrIHR5TmFEcT49TXxCIE1c6hICguCuk
6M31gDVEAk8Q9HP+XcDRGMpSGTltzS21R/ISGDDIdOXZ6tOnWqz3cr0k7j78/k/5qSigyljzsrKP
1IuMgBM6L8uDLelrl7wZJQpJpbmQ0zBbPgXRUJgS0ZZSdHm0MqDFmLUVKkm8bfAKFPyUhQWF+Mks
dBE7ZlHmP+JoTei8JtCNhCxksb7MZMYphdW/YNIpTR12tJMoQ5onk8gvaVKX6KutPdhwUkfbNwke
uiS8iTjHubaZ0muR1joQMMWQbgXbEhaKcSnNUTHaKf40uLMUa0vnatZFG9v3XoVQXjBHWAozKkFM
kbpKtoc8lUs6jKr+PeauOl/mkjxVEzpqY5JloTr2S9rpZDDtyIU0WHF26qvgwwW/JqC5q6DDYDU3
ZUEjCZKTBj++RqUgEd/bROHZ3f85/ysmV5HfP8Ic61qF0KUEaxhQdO69oylfFgoEBjPYzseZHlED
N01YTKahj+oTerDWcKJhYbQNbrcx6HR4bIp5mA8zueNjifK/MKMCLaTOt2mVItNVPgMgiIGC1M7e
DM112YKgyReympzWJ+GGrE8+YSO7pmwOn9DTQFQNbBDdRTJhPqeloRsVoxBmriMgJMLz3U0L2FKN
vpQ00eaDTOmIaWjEipaFR7iqj1ZBE2SK0BZsXAXY8bz9UPprEwRjFXxz4kMMpihNm7+Zy+bvHXm0
JiYKpd2mnJZQUrwSLW8POO6Iz8xCSUxmdhJmKJmTb+TXnlCqQxg7Qt7oNtEeEy+9RS5mY9H9cizo
5eWP+cGc3DJPQo4GU7DxnDfwZealGS/QXL9xE+jW4FUcgAwSQMeFjzc5iX/HG09is5RDw/A429S0
v3MoqjlArOwmRiRpPrGFsTTHJ3fT9vw0JpAVoN8v9al59FwZLwzPiHdmx3tS5dEHy6T4yagxk52P
PjkRTtKUz79kyHtUmwxpdvaNAypO4WHBRFBuPsrkYA5q95aBy6DySzD2pF6kME+TquPjhTZdz10l
fBh9jOeYsTCWk9mcxBktVY7aOLrfEqfzWp4OPEjUwAuNJc3VySUKzV4ZFzNTM6ThZ5ykU6RRKHQV
gya33S6M0q+doizsltMj9jvEaIGSUSfvheH8XknJc1ybT1kC709sDxHQ4PmPs5TNaM0ofCGO5ZJB
g6dxX0ZxucqCaEHOcnL2nozYaMFwrEQElkGrrQ6eNfGnouTsh0gdOy8OALT5fJaGbrRSBIbbVknO
0GUKeloN14UW+ZoYYmwkdEt6+NJ0NJMzEvwGrqqjaL4TCVjBEa0xkh8qhzNN0nm7Ei6KpnmONd6t
9OLY2tX3Qv4e5dhP1/To1AHp5/MQ19yEgbCfz39yv+bi999fpI+OH3qcZWJTMtZOCuqLjmNFtzco
t7J4lfGq6Avv8/GmJp0uYmFooKQvq8qofipdj8wyzpncBiQzN9a3ig6bPwsXamhqpE/jjGooAdjn
FG3G2Y5nkPrY0h+GGVYh4zKfz+Qh8jTQ6JNquYlsrUiguLjwq5sWGgrUqsq/aeWnwgOylF8XCFyo
PxQoePOxF8Zy7OvdlF3QNhGhI8vi5QvsGvi4bSMWh/k4U3Me4VVaHToOJKY2WsGk1EkULyFOalR7
RY+/SmZ/Px9iqgxPQ4xWMMtRdLvC+2dN+wsC1dHjAigj4IeyRvBii2/z0aYWmNNooyKkMGI5lih6
pQMdoz72KJsU3WMH0Khw/6JXdBprVIiIkPi4K5NZCKNfxCxFkHk+/KsvhBI+Nh6Dc+YooSx2QysU
mFVlkG1aPTnWdfIwP2bTE+p3iFEeblk3layCgdZ0c9vmT1EmgmUVePjCo2yhsKer4Xes0ZzqFTUW
UWln8nr4FPFSr21cPCyBvvGcFBjb+cwmp5Gs6YMTnyLRfz3foJW+cTS1YfAC5BV94N+lhnZc+XU+
ijQ5i07CDH9+cg5o00CJDIekPA0YF2EEAI3MurXf7AKoXGa906NbK3nI8guxeukRBnGfFn6DTIxx
FwQ70H9SHc1kx2+isC+GVF2esnCkeNHBRz50HWBcHsTlrQ6SzFRvzaVZMPlFTwKP5rcGYrMshjF2
gIwGDXYUCHMhQiYAfO95r++9l/lUlz7qaEagRWE6UkfAkuco6OmIIIRZ+DfTTkYFXlNRaaevef5J
a7fKW8VB/tJBvqMo6RgIerRUN8MO/Pmb/Q4yfNOTumnQPjIsRm/dKy8NTKx+m2JCI/JUZ6ErXd6g
D1AuteQmF8iTxEZTIhMysy6HxAQQ1nrZoLSL8Ck9fN1CYa8o/ma+K/jr0JQVDfra5ylGLuxioyPF
SL43A6BUgLSbY0pnXSwveIafL43JWvwdbbxtguovZT8mmoSekG4y80CWxdCEFd7MBuREEC5EnCxG
RbO436u4lYyvAI6I2YOkETEwH3sLahCCzVFqX8znNYzSp0I5iTKaY7Wo4JJZATj2RNQoC533P1Cd
SAdoRgTd5kuJVqaPzMt81KXcRhNN4aaWKC5Raw3KExAALz94lvP8N1EsXjxUXhw/dUeqzgTc0ILN
hpLrWVcdOs7pgiHC5PpMgP+GMEYnYaeKs6SqCJHFHaoliD4CVvhXWYzf3TTHsVyhIUTUwjcLEoQQ
b5pu4YQ9Wd7wl3GuxEzz05ub6EgAbk2CaLr2tfTF51yrLvIuvOjV4N7LQtTSkTCcT2xy7E5ijva2
Po8ifDHgSbVQuxuvOpidsbDWDtX7qbpPQgx1eLIM2n6YchMiLRc9LAH6nmkGGOHkmP3Y0sJ3Woo1
mkm2ZrW+OZRCqbkvmIQ+2UBXPXiVpVYtXN2njwWqjv0bTweSNHbpxkwossqeoQuT9iKWqzsriK5V
BAs1EVJcKO0U0O5xG9w3gQQRNiq+qw1nocLeJ3qz+5vPiCPc4ElnYXp6PsZq63WVr5nQ3bJ2Lwri
Q9AsfcbpSvlfCOSzzkMgA6eFvUuILLuy69cQvsK/yYGb2XkAMVYEO21hZyQa6i1QlZoo3f67EPJ5
CMetQzUePpnpPKISARAqWM9HkCY3fRzK/vMlePA5DxHrZS92JVkYyFnXYKAawINBeFkAB0deszS2
OeA4duiF0ZvcQ07ijiZyY4aukInENXPIINmrDNOludcANrnyvZLdlM7HfKaT28dJwNG0LgXbL42B
TCMFT9giVA4WEM7CaE7G0GgkDs1E3k9HMYIkYVscvldkc0eXioOJmK6dLr2iT64aJ2FGq0YdxnLn
6kMYOEVND/UeO4Yovo7hj88P2lKk0Z6ryj0tuI5IqfRTSQ8y/M6wfotCafPv4gxbzcmai1xYU3iI
F6zV6Og3ewl4LqwML3udD7P0fcbLjlhbveVRA3WKiGSQbeVSuc2C/mU+zPSo6Rqtt+H9SxmtDJpr
Br7QsfTo6Ts6TWKwUWGz2RCJ5uNMp/M7zmh5KDMRVWODOHHQXkS2ci9m9j7I4oU9d3KfZw//Xzqj
JcK0e11yTQv2Ai4i2Y1qxxDWLkq0NzJnEy49H06u2yfRRgtD5uZSkAFAXsN+gRW+CrRooagn7xwn
EUazlMYTWLWWYQtV2/nq9dEbbxpgM8Gb43cQG48Kr5cLJTEZU1dUlZu/htXdKGYRaqYapzBAJKW6
CmVr7QgO9NwatYxE3OoyoPe/qI2TgEONnswoSRB8Q/QFzrEikvoovtZVhvJkt9D9XMpr+POTMIWi
uGqRkZeF+oHyUNB6FAoVBDo+AEsOrJPT6iSl0SLhhnJluhEpSe5GR/ajMXD6Kb5liGfPj91kCZ4E
Gi0TWhJ0htyTlCx96x0X/LX2fT7C9Lb7TwhMQs/HTcsdNYqNYdyMQxa8R/73oKmxDrptYIC04pPv
XnhoVC1ElflbPx1tT6KOFqZW0EO9j4iqYfXQxKiJO6GwNaEZyuwgZZ7u9ag9prW9Ky3ha6tmd10k
WgujO7nzn/yI4UeelIxrYlIW0EOEqP8KLUQz713d3nT2zzZ/FoHMYLown/Z0jeoAHSF6D65v5wEV
qUvTnPMf6xduV+0WLQAESQu0cC419CL/Jhhur5as02QYY4zUSnDLpmGIBfUtUVEoR2nysrGqlcYr
xHyo6TL9J9QvxPDJQKYRtFQ/IK8aOH7Y+CzHC1Cj6ZH7HWFUL5ZTx5kLP3uNUdt68L1S+4sC7fOk
uvBBQPy7dEZ1oeeC2RsVC3/panQkpWdRlxYmwOSGyVXgvx9nDKeshdiWMNvO1yIezg4yHO33EjD8
fB5LgzbawCJIqk3WDdtlrW4EJJAEmMNCdQ9t3VnCgv0/68jvjEb7im8bvqRCpkVG+1WBLWt2hzTq
dxK0lLa6jbpdDLMoCJYKY3op/h12tLt0YpVpgsFBykYlLs6vYzvZV/q1Ttj5wZyu8d/75mju+rqL
ALvCYqEazZ0U+dgbGDw/zQeZzuZ3kNEXy+Gbl7pFWUTasZS3rZRv3PRKg2T3F3EMUZEMiabJJ3xl
ZRq1YWd8LAt2TQKVi8EzoVYmV/NxJsF7+kmg0eex0j4B9DDMWxN+51Nh3tb5oXdvyx5cgLTNwvvU
6hGBu5+POzmOJ2GHmXGyIIV1L7deTX59YK7s4KVoEtTJP1wYi/OBJufxSaDRSYA370I2CgKl/jc1
eW6tm74+zIeYLLyTEKMzQGH5epgqhKgDeKRa9SFV8sJnms+CB8/z4SqEQhACbygHpKkL5zKXbxv9
x3wakzFMHsAxIldVSx7+/OSTmBZKaBhV0fAuo1uxSx7yUrvVO/NpPszklz8JMyo4UZGTRlGGGZTc
6e4hR/HEDTEDXOITLKUzqjC5E4oCEbN87dv6bRG7773cXaNT9nM+ncmPf5LOqL6iTqpbp2TVsWEr
pSh056K9mQ8xuUuchBjVV2RpaWPmZNKkEKrQocU+I4HubSCypBnmxXy0hYSUUalFWaN67XCFc/Sd
OUhAIUU2H2EYkk9HS0gRuiQa5nDvPS80Wh9xyfsm2DvnUi1+sOrYIYZs6UZDZtiVF0Zv8gx5Em30
gUpDDUmIDySaj3L+rNdH2XrRsRpQbqTo1dOWDg7T9f07u9HXCgpbUJOE7LIYTm539FQUU9HJQxdg
fhinP9Q/gcbms0KK87omgx7XQ5c3W/vYCsLjfAhp4VNZo1OdXchFFbckI4biPVNVWCHHVa1i0c42
jVOiFoXULRzm58LuD50IKNkxm1tvEObP8xDbuDBuVjjRvsc17z5Nh8gLFgrCwjFqEsJkiKY04PNg
f30ifkFGESNjwCsb9dZA901HKJZKhjuCA12LJonq/xTF7gdaPvjEoJ7jNPuAHpLjhMhji9d+DBZz
fuzGsxb9a0nUNQtGEyUOHW1U5WmseK3nOuuwjEH2Y8IqZl/qGltGyUV7qvHzhYk7LrwhIAB6w7Qs
UYQ0M/pWfRV3tSAFzjqVX5Q+X3eGhXmOgWZR/KfjLZmWZKiizNOHCBpSH20V6FDlUSJQdscvEexB
Z/Ww2r+/rrfr+4VbxaeXCCLJuqGaiKuZpkKs81F0aW3aSPPgnrvPN9e73X5/VWzC1XqzkNKv0Tld
lMaBhtl2svs1itwGnQfNHG2VFQzUdc4//hooGP9LIcnhHySKVscvXzbX1vb6drc6tEPi+7t3dXWF
KvkGE4uttn1f3SFIuYL4uHrdbx/XF/cfH8elc+jn6jofl9EX0JzWqKWAcUGfzt10nogshygaWCL7
cNsTB207P1t6Y5gOCkOPVyFZwmrlfIx6R1IRt2OM5ETB/w9ZIhx6VdO7L3v1MjW8/fwMGu/gfBIN
NpmkiMxoOGCjcGklx7FXYdVQttWlJQYxGkjN0VSkuz+Ow1bEwyRv4cYA7j1Py/MF1WlzdHNCBBU0
RGcrEe2+JZbMxOCdRZHPo0Rp3nVhhnaHlOCVkcG6DX+0GezwbwqCkzbSbiDQLyTkFNsbHQeBsjBA
5BgAHxFXxhE1dJaWzfHOyPiahiobIABMhOPHGCNd7AqU3hDN4Rp66wrKbZuL7xwM79XSRI9d+tIj
yangxzM/3J/XqaF0f1fRMFAnMy20BaM0kdNHWlVHY6a5ELNyH4cIF2p4sc3H+lRClqhTEHzcoZY4
2p7HavM6hy+JglMgeUfX0y/RLdunXbZQqeOtGPN3wqgqYGr86CFLnIeBcgzaUY/w+QjFG7bilR5F
u7/IhK+kGiZLr6GMMomMPNNKAbeDLNX3Ue8+pH71ZGj5QphPH8cSaX3J9L4MOLLmGPVSVVYY1q7q
UaX4F/Vm3DzKRZ5u6oSDmZco+csfp4XsmMheotF74Dh4PnJtoyJEqCceQt9oHgSuZu6VIEDbTwWQ
PB9K+jQDyU0FMSrC1DI0ZTyEgDjMoikQ68edQpKQxknl3VDxbnGZdv2O/uahwq8gCp887OT74KnL
H0Xtpqh+YnnQJYe/+TngCaHJA7rmUfU89T7vmiBTUeLvCwl15toLU85KWJnwkNEluDDzbBfQf+0r
R9zlmR5+a20r7/ehUrfFdRBbRXkbhVbbbzXBcbJtnVYuWhSFh7xmJflIQPtq5lcLM2qi1KEYGwyg
pVImY86i0gtYDLno4RuKfVcg0bkKjPjL/NBMzFpWexCjbP7UxZgDJypllSUNQp4GAqy+ggc5xjDu
wnPERKUTBHU51bSguqmjCWUoQRs7nuyv5fQ7yhp1/ey0dymOP3+eiwpvQPzF8mSLOf/Kfliy3tmW
t7Z9oHFdLteXdp0hZxLzBZdwG8OOeHaIsUSwVobBfglf61OF+52WJYYXkJPbiC9iHWLAVqhm/kON
cutHKQtoJPt6r771RW9eFWASHiNJ729RZSqMm4YeR7IuVDG2d1oeo8IlFIFgIfghdk+JL1U9R0uH
k+wfj5DOqglLFZAwjcfR4lnaud05hhsiPtltM+NVRnW7QNZzPsrU5+YkASZSNBTj06UzHGhlgpgP
Pg5hcmATus9DFFsdP+VTeGWzsCNMhlNFk51nQPCOd4Q8CEyr0jLCGTr6gzG+aQlvvBj1vM/nNTUf
ddQZBn4v4gJjrkTtsfOVoj0s2DzPGP1etJ3tfIipXE5DjD6QkKBF2RqEgHG47doLAY1UP8f4Egez
+UhTE19XZVWD+cF+8GsFPzkaWGomp706aMBgO4Anput7PwPJFL/1ustCOR9sYjsgBCdZ/irWgPFb
D207JW+RHEYmP0AWzjaEY+8631UdFWIl1FOk7Kx4YYZOfC19OGv9bxcfhvokwax0rEjT2cXrCtzz
quqxfZfCJH+eT21iHFWDIoe1qfPfv5q+J2GUXrfcWsVUzTaG5QadJ6x6fE1byGaiMM7CjI60ZY8Q
seFbPtogjzh8QFVCs1p/NOKF7ufEqJ3FGe2Uko1DnRsTJ/ezfenn+9CLFmp8KoTJMZhmuwXlf9yT
Slux1x0JzSSWkK3q1pdJtcQgm/ooFsdAnfd7rG3GOiBKzd3Mr7BlKLxD3+9K1ldNeZz/8BNpaCAG
TC4xooka6fAbTj68JotZ0kIfR7u8fHQ7cx1VvB/Mx5jIAyow0AfgKppojJc2QVGdIgc8vG6NEktc
c5V1xj4qlxi6E8UFgh3BGZ7grOHmdJ5KnFp1kcYopNE7wS0MWwsTokrw5usL17+pMWOHBsDLzsAZ
frS8YfYoi2qKN5nvxqh7CRsYEbv5IfvcxrBEDakMYJkis1Eeg62t3hZjhy0VzRl/21kPlvmMi5pX
4THhYS12qThoBr1I+EyI+wwVS1cSF77aVJYa25E6nLMVfdxI0YM60zwayGvL3Wt9iQ/84vl66AyP
Th/aaYjhJ5wUX9VmnBcLQqTvvoobG3oQK8xEXprv7dfwz5ceJCdECuOXjo85WnoswKBZmBDLhKih
YZiB1iHW7X21cEqfGjaToxs3PPSkoAie5wS72GhUEw+YsMyfnUA7REiRzxfH1HziCKoOBQLiZ3yi
9rrOobQJkVYYhiPrrtQG3uR/sTKwtA2KJsZwzxol0krIHHklzoZJhM+yBuHFXijyiaEaYAwc3CU6
g5+OPF0s9X0QN8E6KmyanfZatuSF1sHEUPH7dRpCmsiNe6wXUXRNb6UZSViB9+K6ODHp0o1dtAtd
x6kwukIjGfqMAQh6tCKIBWomdCQDxG2MTYH7lv+dhtvmjz+7fhpkXMGqWNSZT5BOrbHJgfkhPYm8
7PxFFC6XsKsYL3h45/WbipHUmSlGDDyFHwQLIUAE/+xyqVU3cZbiDE+nnI1NVj+dpZRcttWy5Ayf
2yKumamIaw0ujlZsrjRkVnlxXJg0U8UG54JCZgMaCHLnecVKV0SSxEGKxvFBqvVrD0L2/NAthRg2
qJPlrNMQPk9tQkieVx9szWvXseQmz/NRJrY5ToS/ExlG9iRK1MSeV1pESWUU+oXrXt25PMMXS3jj
qS80HG9oslDQn8gqstIiwdKiSO9oKVYkWP3Z9cpPIrS8e7izQrQwelNz6CTemLnSmYobOjaCQGqN
8R0dpXoF2+gjttUf8wM4ceelsnEXpynN9W68sXWaBEPezUJc+4qjVbwF6oeNF5l6F6Y9TlkLK9An
FM2vVt9JuKFqTr4XTHGxMjPC9TjNCfgIODrK+3RwBxGF7ioy8aJwNkvt/k8wjXHYUb2r8J1FccgS
BgSihhc5Wn/+sxJdOaaJW2kHKzXeFcZ+fmwnP+JJsqMpoNtYizsRUYWB51EU7hNHtusI0aE/P52c
fcTRLJARiTewDmBUKxx9CxwQ8Ab8d7kMdXTy4bS6yQIXqtG6zgrgyGGy7mUNPf0l5u6woo5OQbpJ
T100NE5DqjhOpUntpFIKrG906G2hIGK2Jz/wtPSka8lF7XyBBR0lf7HMm6alMrPpaH16AK2RRzOq
tMQLF4PEtusOkpsiu49M+F8M4kmcUUFoFs3hzCK53Dd2Pf4tvmjv9CJbWDwml17UcHj+Yf+1xvyj
KLN802/RheeZCw/ZQvwh6X8q/TfMKDYqCW8LdEo/vX54uZihnNkg/Iu0rOTqxxpDx1BsX/98xOhr
Dby3ocE8xhEaaS24UlXzAuHr8dMgPYkTG4osL1oU/E0oRC0lKgBCyfis6oU4Vttux6ilzc5Eh7fC
zcznmjmf0VSBcyIe3lX4OoDTzieSoIRYWgu4Z8FmPiK2goARMHwEnLXiLhBv+vZ+UC9ZqXiLzAf+
1RE/n1omj/xcB5GtGW6Eo8iZ1fOtlArD4AwpzU5GMNqrE2vjaPa3Fv7Jc55V/kVWWMVOqPFxBUMX
0Ty2ur0joD2vF+GfahxIqJQMJ1GVI6nK3W70ixqFZ5kO6dRVVD3gzSqVC6+Gn08H53//aNGCgxL4
jisNpoP3TftaAkT1bUgBS+TCzwv9eZzRMREnbEScUClcCe0PocZCM7sUBW9p75Q/LY3UJusTx1CT
54OxIoRclDVPTzJP5fh1mO2XLn/v7BcNJGhjPGTW18C+bLR94D1EuNIv1M5EbOqVL0RP4dfTxXnV
xni0hJlSaisxOWb9g6R/b7W9KAor03C3aMNtrObZxDO5TG587Q87DJDIac5yuUPRBryEOBrd2rRd
JcnLdB31+qZJzHWMCcN8fkMhnE6N/4TgMYknyKEYR+eDMGt8S/erdN2F0r4wy72qldceK5uNzHUr
Cc+yjrT4fMzxKj2OOdoMwtLzuF+QVoPxgZ9uBfnrfIBh9nxOispU2EklCDGjb6anNsitIsXo4Z6H
rGrV2jvEPRI8OeYDjcv/VyZ0ZRQ2A6b0WLBaaBW9x9Y6RS9nK3dYRb/0wsd8iPFMHocYBvPk+KG3
aqFJHiF0i5PBVVeoyL8evPB+PsxSJqMh60q18/E8SAFsHbr0m6LcV1hDzMcYbwC/UtFkJEtlpF24
fZ2nEkZCXchBz3cPUWZfWev4TdlWV/JqCR7/WceIiUMzVuQNED4Ge815pMDT9RCHkHStXneXzgMy
+PvuXTg4h4ho1cKt/1OTbsjrJNoY+WgkViq6gpiuwyt371+lV+7OuzavxJ2z7/faPt8vya9MTSCG
j/uyTj/4E7VZUhsh4WrDpLWRH+RjPc5/qPm/n8v5aPhkz2qlir9fFO7q9irJF9QJpr/PPwl84jWb
Qm80dj0kcN9vuhvOg/pHvu129qv7Tdj9scwr34eFFOTI8I7Pmeo8HYnDSN0rWYpVLO6cboajlJ6Y
wM8cPHnmR25qGp2EGt9e29BVXKFOcSlI36X6LvZfhWCh3KZW7NMQo1kkh5JndC7Z9Aa20vTl2mPo
75DWTFo8vxdW0qlKkIHrcZcDRqeNJ5JZGXkUZDiMq2XhbLpIKrdGb2oLoza1xnH+FEWNIAYgxPMP
1FVREaIMgxmp2m1a5o0b7EKVw0vRbP/8+xgcBpFjVIHbqKNSiPQcyS+b23fmlJdGmHETV74avbvw
jaY2IJR40b/XQId90tLxbGxDhSJBwNh4LlGacfNXVX3X8BbS7I/5jKbGjoQUg4dPkNG/HCVO9ocg
TSRBA7K3LkMsyJW3ATMseNcBHL/5QJ9aCcMydxpJPv9KFkeFsJeobaspv3C2xBsIrzOIjFcGfnlI
BG6ayrkMpB7rt+rGQJFy4RdMTS4Ogihoc13l2WW0R5l+yklJZVSbTtx4kb0puvDDFeuFV8PpMKaO
EBJoRQT4z/OsbFvoMMzGd8J89LvHyt/3uvk3qQy7hqQOIjdjzO3/kXZdzXHjzPYXsYo5vDJNlmYk
WemF5STmnPnr74H2uysOhkWUvVqvvVuumjMNNBpAo/sckEuNRjzB40W8ePB9AX0n0Eg1H+tTtugb
2B7QDCSjLIbecBvcYMRABkqsKL/bxIAKWgUp13CfFqw+8UWPn0FRzjHl0wTCGRxTGj/gocPkO4rQ
7Vs9u4vA3a0LHmMhs0yTricpQBBUZA54WlueNKO762XoBIqp3UK7aH0Ul2Igrh3/jiL5+9kKC4JK
HludjOK4a6By3D3/xeej+AZHiE8ydComFUPfyXXW4bQKedyw3qC7k2HB8tL9gqC3JSheJWKfYLRQ
KSO4vgOV5fAbf1Y8J3G4Y8Gq815cQTM4agUZaLZFwgwWpcprK+1rCLpNfxPJEcX/f9Q0yuFiT+nk
riQmTejk3Cf1A9/+xfVrDkH5WKqA6koJYYaWdZboy2Yv/mG+ioRU3PJx9UJgxUMhNfV4Vh61rACC
ZGxTzfEGhmstrUqQuSGW4akDqSSyimau64McchQHnEy1cDJ9kA4PEL0vhcYWo8dUYrmZuLRS5nDk
68zg2glKdm0AuHEz2NJLd5CfNN4ycls46Oe0t7SHzvnWQ0j0XDdmveUOln+fQT3vh/S0vqQWHBAG
4xFOwPCCVIL8/eyLlLoux36HEJ551UtN+LKFYPoZTVDTXQdasFhCJSCELBDLcaygPJ0LkjEryckF
YqFgTNW2kFBinCUWbZlBUI7u9Y2WcWC1taTsjVMu2rQrc8Z5fCGYXllBOboIyv4gbXFfDnMIqYvf
svg0DBwycX/cuU5IKWe2UKF00sscYqYAglbqk1Bzrp6nkCKXukuO+gbuj9NTWF9XeJQfgK8kajKS
aUikX733y+fP4cA4LbA8gFpiWtGAZAovA1YxidtUL03BYOlHLKxiWIHMJV6WcZ6kC4CKbBKigsQh
UbfV8KXK3htk9tL2tYl+/o07fyFRacNKDDsf9dSFVRnfi+Z7xiJeWfblr8+n4p1QdqhyGvD5jRF8
xylry6fZS1Mo7roZC1ek+YDRDPZxapRJi3cNq67AFaKjwwX62xy0ejaZuC/lzTra0v3/Co4KAqDk
H9JWhZcNvqPvQgcCt1AmPYS7FvIKolXeQ8JRgW6cvY676HkinrCRGCVPHtRg8lNYNKVIAkNV2mrR
7iKZJUC0DnGTCFBlP9LCllgmfaggl1C7vzjTSzgF/8+Im0zAkOsl3wxAaKBU2N6H6NPpGNv44vKZ
QVABNFGrHhoK8IahexE8zzSii67FpmE8atHz+pQs+rcoy6SjDud6Opuaq3Fci1WP7QAdQR3qQUUJ
kqrSyzrK8qx8oVAhR/FE2QNFBlD0naFdmpIR0paOi5iULwAyorPt0+s8pUp7mMEP43ZMnBKE9Soy
DVVv8oEjak9c8NLo9vCnRVOf4XqGS4WfELcVDdzMiKXe92G4N1hnxsW4MPt8asUISRvVHLHLa75V
BaTtz7p6FCe3TWqIo8uMwx2ZBioLPR/Fmz5bXeXEIIA10G1HMeJjLjxySD3pGuNtlYVDhR+9CmPk
VIjTCb7pd3Y1vBtiaoYai1uC4d0GtZCM0jcMpGSQioaqsIoOAS0AGOtItbhc8eSC1haw6SCtce18
A2rSFZ/cVaLiNISuMfwMhaNsXKb2sr6MFs2ZAVHLiJc5XRpHhJ4kfwp5p+uPesWYmsWVOoOgFhIX
lT6UbgChT6eg+fD/ImuPT/8aK2rBVL1BGgkwViIIFPnYtyd+G3a/18dp0b9mINSqabo6y0qSqxB6
xc6k1DIiux+ddmKENQYOvWuDQgmEdmQ+AjSpeW4GH87CfciScWTMCX1k7yO1aTOSqRi7byF4XjQW
C6pI1sHNwv8aMLrGFJ3WZfKZ3IGErbHtUWd6/y6eo3v9LNyVdvTC79CKjEZfuz5+8xsILprlgXPX
J42xiuj+uL4Ns3wiJ7mIbxAYTCiAOVV+LJQDOy7c1DZ9xu2ZwWTIZ/tFOU5BmpO7uN7r5gR6bV6Y
bLyy7+qxs2M/dlUD1cpl6qZj8n3dTuZgU+EiQF2EEH0mnlzhKLiQDp5c0ek/UlDR2+pu2uRH71A5
2TPvXvwf9f55HZ8RRHTi1DPTm0ZQQUIP00Hvd1craAqaAuUCDQaW3AoLiAolouyXUFcDUDa5ufcR
N9teZhQNsCCoaDLIoRE1xBZoLXflPmseAt1ZHy7W4qNiieChzL0vsMYrdZPX9yrqEtYBPisnVhYf
veuOklbkxgQjomNt5RvhITTxkH3Gc0812f5pdHXFKl5E13uIXtQX3uy34l1rGfY3aZPaKeslkjGk
dC5ZqvUhVjnYO+X3hfDN8/ZT+7Zu8fKQotmRvDbgIE05hhZ1oH4nC0DzU7BsbILorzaxLwDKLdq4
9/tOB0Db9e9eLPVmBsW9dSMWwxXe5lDGoYE5mq6cLiulElMJR4saKlyefBnRESQNuyDa8Ya9DrV8
usVLk4xyO5R/ytR5KVWzOh1SKImnD/VzjS4+ZF2P5ZmD6OlZvgM18Tre4vzM4KhT0wil2kTQYBrH
f8jjvuBZRQi3LCYkyzFDoNI3EKnN9D6HQdxWv4wOfwr3Ekh0X4r3yhR20Sbax2fFYmXgF117hkrs
nkW+QWmyMiyA2kb7qd5N6UE1NutDt7yxgBUWBXCkUPfmPiUnQ9BwqBhoyichdkT9pdYOoGhpuyc/
ux/r1zZg7JuLszVDpOJ51YpcLHGwKilT6RhIWnnMkoJFD8tCodZsVpOCswl2xZ12l6rcCYV5DLdb
nJ6ZIdSqjcs28fUaEKF46uXzVJ79hnGxXnrGR2nS1/RQ0ZzPIiXPoKX7SfeuBndd7kLTKw0dPTy0
/WPqHTqk5UNbrP4mJwoROoNHQzkyvdT4Jao8ZGiLwTOudzbGI+Qlp4CRE12MSDMIavxSKJ41g48S
BTRgmWn6Q2+gJWY8eKPbRQxriE/dbFkzKGoYqyD0lNiDNYPwnIVv3fiepzufRQSx6HPo8yW0OMjB
0kV0Q+2hnIxMVuhDklX5EXN/s0/MAKgRa/Uo7AMNAI3+I9a/9YW9Hg3IMNDDhDQOEV/HZoeH0+uA
g4JcDpWjCKTxlEYbCPCMdjmJsRMMfb0P5Do8pFxQOZ02vjWDWDBi0cJ6UsGShE4INGGiSIFC5/yx
q6QhSS1ZFAezAZe4VXVRZEIMiNUQtwBF2GvA/ySTXny66a8QgypO8wFpCvVV0y5c9FLljGPzEoRE
9N7BqoonKJpCtlGTUdd8CadJebLbqtqVvWZ7SMiuT9mCz6FyhHR2aXiFwkPM9ZTViiZyoa4k6KcA
9b/Wo1tk8IqY4RgLxlyhkG8x24kmPh2STAXK4JXnOspPEddfOJXFP7NkDKYFxDcos9Ch7HMNo3ZT
HYmDlkAVpnV5bXhJKibZz0IoUEVJ5mX0Wyqg2aHOJsY4KSlY9GBKclS1vSbYIS9cEuNxGn4X07vn
vxeio0hvSLuAWvyxrd+SwClVRuxbGlARjcZoBwaZC77JtaVaqKaKHHBoefC7aJPVflWZ/siPH3Gt
KNafuwgIQdAyR1oZ0Zd5jRX6k+g3fJZaXoVyXv27MjIW7tKQyuCJAbUZauLArHYNgMyFJpdckVo8
iF3zvTJ+6PxgStzvdTuEhQ1DneNQJ4e05BQw/wNnjPetfJIK2+A2XvHdT05i7UrTz9DbKdxrKVpJ
D9bC2vbCTansuoZFILc4e6hdIaVH6OSnmyC6DtKDXRkgTwMNL033Mxs1l7ITqfVfjCyYUBQdRf3w
18+D9mzdeSJfok0lTa24/NWL4V7Iv4uNB8q8p/WhXQj86hyHOkEnksLVogwcDRIHabCV6gB2mRHa
XcP8rpDuIPG5jrh0pL6CpNe650d5TaJ9n8ZJZ+peZ5y8MB2+Dwbn34MdLystPzRE3kV/kJGaciH7
ghlHhYoUeRdq+GZGHuroJJB85cxXeaXY3hBXuQMCIWbUIN+G2hnheugcklCCrKFN99rFYz+TxVGD
6yV4ceKnp6J81OKzWt2rxR7vxbhrt60jDE9BtxH+JsSjuEjGRgXCCOzM19iCB7Z8SahT3A6HzizD
AeVSGCNGRPp8sadNJFX4KsrpCI8cBTONUadI6CmzJJeTLW8n2Lklm4PzU7B9lLS0F9+R9hpK3xIT
onzRPtqBq9xJt52Z7IbD6GSb1mydR/FYPqK/hXHWXnLQ2Zejy2uKzNd8ZMdTa4J6ZCk9tsYOXxLU
eoWODoVTIjMoiJZW+ByPipmQelYMiC4ixQUlC9EMik59hmCm/9CKScqiO7nZ9lCaAmpflKmAYhds
ipRzCTU/aWI8plYYNYqV8BkYUVuW0NHSGyras/+dX7qcB4TimpqSIVQvVeAIB9HR7Q7632bugmD8
znN4+2N9jd/YpZCG8C9Eaolrta5GYUwQ64dJ2Qjtw/rnf3Ljr7isRr7ALDzKSq4WdQ8A7fE1dKYd
UqHvohXcHwXrPG3PJJSZ8jF0JeePaSOQkL2yjTjQDFqZjArsFIAGBdnT9Nrd/xhMYYOe6v053QxW
zMq6LY8lKRJGSTqYMCiHFGuof3gtthxJBxNidhYKxmCSu8PNWOKqiZYp0BCAye7aoKiBKEdc4URS
N4VrKDuZ+8XLPwv+nVe+qeyGMVLgfgtnoCcdVbw6GCuv4fqhTuqA+Abfi3YkhS+az9mZDhIZyKp0
ZRki2dZtxzRysy7crfvNUn4KHRII5DhjQkKGPn3FCd8IlQRwJAl8V4rUR0HCQ1jvoVx5KozGCWKt
dI1YHV6rsgMRVwtaupFjsTx+dsnMB4E0tOAZG2y0pFwa4349CJyaQ0+ya5EWa3xHzGwNOe2ieRKE
i68/t9Kp0kOXR+t+krt6cQjVrRxu0+A5HSEPrEDhM3eT8YH3WnvQWivoJ6fXwe5RgdgWgod4cE0/
GlmyuvAkK3cjlH64ZC8GT0Lum0l0ULyTIG1q5RQEha11ppjuPPF7rz2WwXuWsRoeaPeiTaWurkXi
yXmcwFRc8excx7ONlFhhctQgfjVxj4YQ2euTTB9KaUBqO8vStOP9HoB9CC142T/VgoG+YihG4dVr
HYpM08o00t0pMXo7+8IH1GAkZjOOppjsJ04hWkTmGP55Q/GV09Alx9AliFUj69AuF8ioNETDtFij
4oL1GnLz7PPPAOI+Ttg81JsV6o2jp8YtcIwAD+zVHS8eKu9R5p+R6zKks8htRTTMck1vFvwIoZRN
h+tFA/qCHvxgqf+ujJ2Vc5dMd0EWZnIci/L2phaS/oJU9PdSHxuAgGFXfJAQJgdZfi3UXRUkjqJy
ppE/F6iPr5vYbJvADMB7LVd3ufESycexBTfiCD3NNLNlGDCo5wJ1TFN1V6WiFYv+93UHuQk4n19V
RvMFeDs13PaohQ62e36oa4xlilUejomJ24Ol8qmd4euFg29G088u23BQOvZUzVpHp88yNDi19MRW
DRPPALgYiaaPWlFNPAwGY6+nD2g0CLXceD1vo8TrFTNuMx38VpN4L49iaYPeSTf1JjFMiMKHTo6T
NErEvIiRKKW3R8DjaQYsYejtJ7W41HacRW2TcuGomNOgbHU5OJQyqwhtYRgVBcc0UJRiy0KC6jpY
K21SYmceFBOK7Kqy92PJjCqWo9Db4qcdMxBqrjJRkaA2Dzuq8aXGiVAO7by61NMxwG22/5W0D94f
v9Z8Th3REiWGyZpMGTboYApTeBg2aZGZlikEzT8K5TuUqs1Id1HmZ/qlYRpd6mQNS1z5s8n+JnbO
wCmDoYI4eWEN8DF/9qS9iBWQxeVBF/dByNl8DS1p+UHnD4mHx5dAxVHhRdI4R+hb/O9T4uEObgxm
isf+tHwJxcwsjdAGL+z6ElpewKCDJYQEMkoRxevJnxqOT7Qe84KoY07KTk+PAW4iHAJNVFZmUhhW
qw9Wjf5EyFCvgy84Ht4AdF6DAIgu3LBQ+Xqn5l0IAW+0LXhmo+HOjD7PX3KDw9p/Q6ImQxijURYq
IJWNaIH4wyrRyZKg4uC/wVCxIhXDWJJiwLSGZ2V5idqayJKhNrcO80khfetb/w4cvS8beiuCa4BX
TPD42FNnQarWDLmzKiYb3CftofiZ6WexvPDC1g8PRXendwfwN9tEVifWT7kGgR0ZNGY6upydXHxu
ir2qboX4ef173jzyfC5Awpf0KQyvfqZKZncJFamLHKlkTLBgfEzqd0EabS3mHvEqNppp1++GoXgJ
4/w7NAk3WoMS+0FiHZduHgLpL0FFAdQMy3yKUn9TbdSNmrRo+/kog0OWx1aftyCY3tf8OcWhbd34
BefGMxKy8GRnRBcV5QtVNUJvJMX6LxvPNiLu5HWJE2ftnxZcwjzgaKDaQqocHf/UfQN0uXhl07AJ
+iFn2NGIM286YvNVPZ13Ws57K6SEP2htH1oRl09mUbY1KjIn1ma8sE9e7SKUvahfjaZUh70QDoLP
85uC30v6XRV+DC1I+20Nfro+wotbI9xHRPjQCAn6deiqtDjV5RGha4BKlZDG9pR223WIhbM2OI2/
IKi4AbbeMRkJhFIqptz+kNuL12LHVxkapjc5jM9ZnG3z1CwmkjdGQQqgrKq/K3VSmbXaOUmqWE2t
2mnA7zy/38WCsc94iNjE3RPnpXecFCKJGDNSREsr5urMQZ0/m1yIm0YhrivxqNt+EPrL1BVm0R/R
WWlGCo/kyhNXflsf62XY2WBTHiTlcdlAGwwnrZqctw+Ztgmjn0kANujyu5/+7kvk3pPNOuriMv0X
FMWu106URFALRvsr+F0MyFmAJrNQjW3GVYxjHAuGynJMYGga5QS2VcoDONT94UXuGNF2fTloPLWT
F7XmZdlAfBWTlPqoqCtf/ttYUU6a9xCGgx24OOXhpmgaS4+rPZLYzjoMWVTU7gaeTfJSxqPHDbRW
11PilwMHxjNMCVowHD4PTTk/5cE3PnH7fI+3OUYYWdpNsUEhMURoWvB0SuZutkspXlVKYYS5adRf
ciIcMtTHYRvih7fAuMex2xxxlU9RnhdER16rN63yYPT7AsmGur3j0R2k/+xA1peNFi+0buefOP53
DBEebfpzQj396puScDX7puBDR0EJ8SKuT6aDxxupVQ/ND06XO5f3mujHMMWQ7lifjoXAjuiKrYxc
l1EnRk2H1uaCJwcChiEVcsf3tdzOA1U5SpU/2pUBvvFBx4OzVgi4hCU1M727cHMAubyBWieVyFx8
nmBnRveVmk5tI5HDzguKhkypgEzB4PogN9N3ihrag37H6aK7bjWxau6EeK1V4X2grgWBLByR8vWO
7/W+5HTNFKpdPvCWqtamEnybuoec1UJ3E/xBkCiCxRKUw3hrxD5OOSChJu8mDvrbr+4Pd/f7/NO5
e/TtluHnt8Ja5Dkd75jYKUndC10o53OF1AYTkvzPiglZI9M8QkjItJwtoybFoHdNYg8YMnHuUETy
ek/tH6InJrnoF6Fln6Cf9Hr658d1T+7JBCx+4cf537/4j425M/EL4kb/+zvTcUwnM49Hy95eLtuP
y9Y+XJ4vz7+eGfv75ynsepoJ0S4Kgcgv/YYmKS0bRQZ3Xmj1Vm25rhtanz9bFgPCbUYfF2vUTICW
TeWhvUGzR/B9nsbpiMG3D7bt2i6Mdsy/mGG8p0JDGFS4KNW5ORFJRpqWIVLMsXk4PB/s07u7efkp
my8OY4pvro2Y4isk6mCEwibBMwIgHU4nTBtkuNaX3+LECJgacHuglRn1H9ehLsyNPKrDiQDY9uvJ
/W1u4A7W1l7HuclUE0PmOJQhQpfmQZwD5/T+/uPp6QmXYPMJGlsT/gRdI/k/QDtHx9o+fhTW48cj
8oD452M0RzMgf1zWv9EnLwrtkqQFDD1g0NyBGMm15RWKlbKASMbYZLns7ncYXiI+Zm23lsUw/2bv
+8f8LzBqR+m1DPmRkoDZ8H7TfdhgZQLJ3toMqM9qjBu7ZJRgaf/oqlFHIOQJ/bExUPtkIyxgBQCN
rHsSCWAfDLTJr78ZzBkodSjyjXho6xKcZHZqSiZ+iyGtlprPMDe2Quv35mVzPp6PR4cxi5+FVmvW
UvtHW3bQFIkBjBCYm677tHmz7lhRZSmkg7bka0zla1/RfEEsKkK5hjHVTAMjet7AVb+x/OTmJv/p
JzMgyimRaK0E/hPo1XZ3G/OOhfDJd3YzYChF0JGSR68ynayTojzjYnAtkpk6aGZq1k7r2C6U7grn
J7yS+MiWLANGecByBJgBUxEglrw0nQQAEw+JzdfWen2unR47wmg1du10tq1hYZjYLInGXgONPXPz
kpiD1TiDBT4oM8M/mAHG3vTZbrA2ItR9SM/w8CXK/0wu2Unt07+/ufjv0wkbKVmu5Df8jp8j/vxc
TRgr/NhkIa8vKJUsmJUvpVD3Ja70ypa/+lKfX821/9m/ybcg3wW/sCeQH+Y3oL4AbspXZ2BqYwCj
otbxOc7AQTlmpqg2uKJKfrGF0tBog62kZli8ePyd3Q4o91C5wZMqDnh15mQB6swyPIPJxTYWfreR
DErrZ44p4LR0FcaZm1A34uSLMxQ19XI+SJk64Aqk9MgE7KNEt/TG1e8S7R6PDXj2G6SHSuV265O7
RHY6h6Xb6NS4QS1kB9hpeGz7Nx+ku4IeWE30NGUHH/J5wgS5sq1U3JXtgOsZ41RBgsjctz6ndnbT
oIa680StjVrAZyDiGcc9SLIgKfmTYSR9OqVRqLEVEs+LtBEoXKNsuQzUuOGbEcumzr+NKAvLQA3K
8btQxfsy1HRr/UcxDJYnlZYBBa2AVU1L3zP++TaEtRyBD5WM1K6oRLmvBiNuV0H0noqvoMq3y9GF
LHnSseQ4PtOtt+P7hUVthq0vqhA2FZEwi95H7S0UWlNvjROKGKxmVO0yOWU9tFuz1Bz9Te0dtMbt
xND0xsOgMdKWi2ZDYROZOxyHUYlPbVxxUQs+B7M1tUPSMjRryNlX8ZNs/BBRMcqYcrIN3hg+Q6Mc
a1K8dOQqGN5N1Vbj9mXe4t3Unaq3VopMWb7jm12IYsqsjE3MgJnWD3nAak5eXtSzb0E5XlMgEd1E
+BZa9ep5w04fNFfu0RownbTY4bXHsTfwMDWyjtLLF+h/x5ouMUMRtzIIEnA5rjEL5RhGlTtWFyTV
UtmN8o8g/gFm7fUhl+ghJwcG8GeiHQvqarhvUsbmuZEoMkhB/rkD4rpJfnCUfTBfsEfdWXtynLUv
LuvyeYOLZC0hOoEgEe7UOEZfO1YZl4FeGcDlBbSullp44pWRka39lOeZ+xMSAlcg1Km5iTIuCnQJ
l5PcvEfjvImHK6szf+O/JnPA7z65WTuw04S5m+PZetg9bHaOud9bHx+XXxiOnUvOOc+Xw/ZiX56f
D5dta374dm/+YlHm0kuNZC/IYODCBqUc8Etcj4gSoxgA7xPQGprSkqhqawX0hpAJ6EBl6Ru27slT
5kxxqX1f9wE6nANYRX+5iIAj4wmCngrd49DdK0OcRRAnHto8AJc8Tzwk06QyVvgilIr8CeHDgroq
FUULPk+EaIJIS2R8z7TfRuJBuonRo3KzO37ao4HomCTBUEhGuVYAKqdYJiCd9iNMTk15EpTfuv6Y
Gq81BEeG7GUQLG66h8r7IDBc7vbCTQZzBn7jcqgByFEGbIWxZyb65PL9NsvOIyR8wX9eH5LimPLo
3PMZwIsjO8OlvOczaZJDp9qKk9BDZU7olkZzGpHAXncWelemB5cK0UZYa5IGVTyQufS2lx+rITUT
aDLorJrURYNQEAAuD3TIiHSJXDkmDefpWA7BUFpesFOl2uyq53VrFkEgkAh1EIQ/UEFerzmhmLRE
LUXolVWFWaGkunLF8dffYKCcGVlDEMLTzKcp1NzHVJzgETqq5iRbSXxzLN7+Gwh1ZAiqwJsqdYRQ
FN4T0S81ZVxhJmC21zfjICesXPOSm+OpVII6IkoYFbB4XA9c7A9ex4UiFBIMnEo0rekcbiwDx8u0
1OyK4FeN2ixHVjK+N0s/+BgbL3NyVao263bfbCMoRYMwNwImuiCg30u5Ixjjh7zQvNpqAs7Ms6Ou
5Yxt+cZFKARqg6yb1oe2it9YQet4wYHnwYmzXTeCASFTdzW5r9sxBZmsVQwHvnqXk3e+Zr0VLg8U
6obI4VW6abPlEnAp9mXQWO13vXXKzhn2emZKm2Qf2roDHnC9szs0ZDP88jYYfw7fFy4VD4WsigS1
Irj7fqPdcw+ZPRzy1mpOjdNYzRtrLJcBsZXhR8Y7O61qhdp1j8uRa7HC8ix0gZWVjSVUxyB5GlM8
hm4GxRXLx6ribYX7rYeMqbw5POJ6APKPf+HpuVQTr/EzPmqwJn4qxUsL9u78GGe5yee7JrqkhQlV
DHvdf24uDDQotRqlSug1HhJulvFzlE3jJXgUHtJT7JvZdrD6zoo5Kzjxh9zmWdoCZFu5OmFR5lJx
x69Lr42zuLEGubGk9nlo77jxPs9zmzmxi6sEDK24huB1BMUU1yGHjwL0g5Ywsobw2onfQ8Rk2E/O
eNY2xVZ/TNCOZab34gNjbMnY3ViIXlQk6qERD7nea1gpx2VDmeDAjd291Dg9eo/+7g5yUtvpzIAi
wWoFivadqNcN35tgYfHaOuqmvEMH7+/8NN4PlTm6squcY5d/999Q9uUyoEmacw2a9qAROg0tsbKz
URltppvkoN1l27dvnpUfmF6z7LBfgypTboNntCapPgfVNUxhe+6s8ASlO0t6SEw8yB6TU/qD9a62
7D//TiTdWyyGao9sDUwc/ZNSH7jxfWAlZhaDLN4/0UQjQb+PFvQOoLoLOn9M4CBzVi0LZtWM5vpM
sSCoeJqHk5RJEHC3ugDqR/0RkmbrAOQDaE/AmRm8XHj+QgkC5Qlx0aWp7mNF86OwzT15J/AggtI6
O9MqRkp3aUbmUJQXjCrX+0EBKB+1z4nsu2H1Vsev6/bcNm0iRM1RiOvP3qXFaoiIljsmxZV2UW6W
WyRWsAnhRl8dtMpS3tsDtwXjyWVgLeil6DiHJpM5gy5Qjp+1JaDljfJTdLALTHbsGI58D95a4yK7
ycbfTY7nZBzDTVizSAXLoJc6Pk4xtGX0koI6WXvqkSrif6yPLWsCKWc02l7pmwYo+eBk/hsfbNKO
4Y4kvNLuiCMkmlxxNcZpkwzxbAiHYfITqA7V6HR1fAi/+Zlopn1uxpO4iTMrjfaayjjxLY3dHJKE
6RlkJMS5EDWAHNNDMj7yqWa1KPIPmR1xS2sZyiWIFho0hsHhcg2EhriabwccLfvsIHK/jOGyPj2s
z6fcD+2CnciRz4c84FkHg2gS9O46xNKWNTeB8rMqiRXfyAAh+icj+a55Gz//GIo92jBspWW428LE
wAdIERjaUAk/xPV4CZHPp/oEsCp8F4QfXdo4E8SfPXRXrFvFAhKvgQYOlZwTjwN5XGh3Ohc5Uhpu
u66yua6116EW5ujKJsoHoqATjFAF1CSpjhhLG19uGXPEsoZyg7iI+ChrAOHJh6wozVTdjsaGRzL3
b0yBcC1qPBVME3VSqooxkb0RG6zonUURhT/f1j9/wdcwVP9+Pl1NLXC4QzYFdtdRT9B479t82+70
zr9rtGiTxvpea5kllsSlqPBzhUm5XD+lKA/ugcmF737n+MEp5DKrDDcRv1OmwlTHu2E866Kzbury
lH2ZSjnglKRBoPcYyhBddqEi2sKkHodeMzW/ZECRFbpmIeWAPJ/8776E1Ds+vjBjKbDS/te6QUv3
IhENBLwGHTIi70bFcQnCHkTrrLGUsbxLIvnUeMp+SsErxPmvUttcDLjlEOe7Knxch140cIZMhfM8
1TlDiDGFnZYISElU4UOkVYldkFPUf4OiVkCnDblnpDBSSto9LkZPklg7iuYxzk2LMYPwdmBDlCQU
EV2HJ68Mw4HHKz9egx6n3BlYtbaL3jf7fCpgiEPXp8OAzx8UwYLIgzVlx7jblAPLKViGkKmb7bSC
GPTigL3WGvfgiEc7qFuf9F/1RjxnCRqZ5W1yiTbrU3TTtIe7MhyR+CDytKjJoFa0IQyx0KHP3Wqe
Wieyc7PZQpOD883QmraaQygCByd1CzPYq3f4i2Ng9gfpXLM4424rp6gvQq3xMtZ7oU/wRZT7xHqO
D0mAyGyJja0fUcNtjdvvsY1ozT1l36TdH1NfUeCUCwk9p5a6jCmO+fuuRrucLcQXpPu1iKUYcVth
Q0FR3pQPVWz0ORlwt7AhBbZ5rQer20a28SA8oNPZ1MYNi5NxcasgahuEP8yADPi1Y6HXmRSLJ6h8
FuNzUUjHsE1MyatOXjm9BbmKJmfWolwMMzNIajpjXxn4uMNZmJN+h+Vop92AqgDGyl92mhkKNW+h
XsSFgNS4Je+z46muzO4cnZut+oSrDHpJTMkK3fYXZ1+iveqsrxyWgdQ8+h4hwAgAPemNqcS6FSST
NSoGI4YuHPihsvE1dVRMgNKGXEKLvLHS7NHTMqvStqnnm7oYmSqII+QHY2CEhMUopEPBC2++hOaE
QsSnh4lcAhHXUPRl6W5ZsQg8FyPqDIL8/SzQlSh/FieJjF2Ji0ThTpNsdoaDt+31OVo2BTxzeDNB
LTh9BMMLQxMr0N20WqWww7LeRKnCgFh2g38h6FNYbwQVDAVEMp6jcDNld0KyXbeCBUGtXn8olSRN
MuRQwwcle9XS37nGel5anpEvM6jlqhdaNgoCZiRKtWTXRvGbV6jFy9g3pZmHyh/rEyIIoiSesCgp
uDzQFb9KXw+1PMIkT0BXK7qIxE0P1hXQXY4eI9XPGj0qRGhZgBIDAxPk9++D4hjhE7Tc1ido0c1I
KguaDiJeqqkVo2i1bgQjQnriB6A2iePATo2Bc9ZRFg2ZoVCLJhwMMOsniKjhqOMhXN+ImdX9Oc8k
2Z4MGeku9FXjnZE6mKqVX2glidt1hxNAplq+9rOvWCfD5RH7QqEOoaDpDvBqAHeTyh4ZIOSy3ag2
Jnt9xBa3vZkt1PlTjPWmHEjurtIeIB1iTrxT6LYiH3LfDgKZgbY0P3jQNFD/jIJ56HRdB7WakyUt
CeHTmQEl1Lh0pEg7TnX8F9EA0sigy0NvPYqvKH+GLrKiVBX82TNesoCzA/SWdD3rDWVp25mjkAmc
RegoLIpGbwkK6GB6A8zxjoayspzfetJZ6b9N8fP6XC2P3pdZ5O9ngF2B9+IkIcu0Ac+fkqJC8aWR
WL2Xi/cuNJGgZQIbnIp4dw0zDGgp15UcB4b6QdQcrdrJGhJnOO4Kp1QZQSXmlgrzzEfmhL5UzlGp
pZspXJ+mBVB9Ljy2yv+RdqU9curA9hchATbbV6Dp7unZZzKZ3C9osrFjdgO//h3y3ruh3ait5EpJ
RkqkFGWXy+VazkmCNKavSR253QxYz4YcWrRQ8Sx6KAaArdLRA5JtYOqyTN72Gv9WXrDQsDfBcavA
QrPqWw7mhORz1u+ub+NWKePMswsneygsQGtE1aKq/lr2xb4wp33d1kGBHj3mOB633ys1OeHV5uYh
O+Li8dFB4atA5ewG7bYJS0k8s73nq8tGcAMYoem0TIXaaOjxtToI80M+fWuym3o4zfYLN3cgAL++
DJsrDWg4imymg5MqrLSuJjWZVKwCb9le5+SQdDpKrZXEFyz/zYVdIZsPP6Aiqy9mTAH6XmA4F4eG
ROVHVWl+oSVPCpCGBit7AkWBZCW3tfotTnAKfZ7O5oA0oxdjkBJQwW4ElBmlLv/Gka60Wj5j5QrA
XDRkE1J0yNOWvtIOOzoYvmk0EjGbjwf07P+7esKp5Gap6ukEdQAY0fnZASOSP5OD4hW3zaE8lLb3
qL/YLgB0cq8/TM9/YyG/hQsWUpVdxHMk8NAYNfqtk+6KMdkrTh38NzHCcUzsnP7vpcSqHzGorGLw
YM7D63Uhy75fM0PhgKH0hqbuEQtJi52DNgqTyzLQEsszhZYQRjo1RGqu80ztyUz3g3M/JZKV2lRC
B6MAeiRVlNMFqyMtRRg3Q4m8fFD5sSleri/SYk0Xi4SZSAzSgR7ZEsODriG1MjdwCazXPxEtfSmt
eG8l6m3L6JfrojZXayVK2HQ+W0M/6RClIjaolYPBvnPjTxvslgh+JUPYcxUApYBjW/y8c28CIyE0
jqbsjCzfebFkgPgBTzbVMHsonJGMz0pKCRpWoqXnu23R991aN80Y38dj7DoRuQMNncTHbZqBDVgZ
zUaHN3omz50P7VkYgqERDyHnaJYfIf95fW+2byM0bCBAXOaCRQLUakjraTCXzWls34k+wuimTd4U
dKekRlBONyMIszQZmOim8f0WKlKEzAa1Y/BlIQGEPk/9vml2HfuRA37lunLbi/evbmKeCaicYWQj
cvSGqQGycePGxtN1CZfzVrA7AmtYBlLxOhH7TwpriiIUVVpPKd3YU2/MGxOVbDCAJ4fEBYrY0bjj
wX168+UR8CVe//7Snno/Pxn7Oigx/5h6IMGQzH9cILMtOdTVN4mNKpXKG5CstyhaPbwrO+znPrtj
T/lncled5vv0c4Ki9lOmusYjOSr+BH48GaT05Sz28gmI/E10eTl4fwg5gqypQFPl9CjSAlbthoCM
NvZ55Q4Y9krd7JG4+j6WxDiXs8GCTCFnMOXh0Jg2ZH6NZk+7HT+rj9Oj+l77X0rP8icPDQV+fENP
WPWDcbxuB5tx5lph4RnEHZI6QN2DwjfsQPdsF05etlc8HvBHQJu6yW1+bwe2JxG7uDXRJa3FLidg
FZtEeP4BzR1ilcPsV1CS3WQgVvTab7f1K31AD4pv3lm+6uv7WhLsbabq17IF19RNNVcngvUmDxgC
cd+shzH4+my6fWD62o36qD44HtlTf3Kzzy99wN0klam/5ZHXn7D4mZX6Q9k13AzxCfod0WBi3e4Z
kwOB4v06emVQvFd764bspJhom+tuoflZxcg7KH+E7R4HOrXRgHW33BSr3iJP3rvDOwk638L0e3VK
J0wzprVXBKEnLU5s+TWyki7s+sBNTMjbi7GxNyPcK+P8F44T7Zk4woBEIggQztc1KiqnGErQKqgd
6FuBMkWrv0mVU6AbWAsqBEAkBesBBAdPE0wzgyHW1fz6AA/dfYXhnL6Vb5X7IzpGryjt3PRe/mbL
ijtbAclatmA2baibRelANlIKbsqDGBNyTSJrL9qyEQwzYPgQHexAchUW0RyaJqtnSCG9O39z3Bal
pOIjcjPPeEL9rMHgNBAwv2AcjrvTXuqRtpX8LV4wEo4yZGGOywJPrvFtfM/u0gaoH140uKpre9kH
mrq84uH7dY+0dbMDawYKUww1gOnk3HLSbkjDmhM0BGlvFqg2sx/RUpFHg851OZuX3FqQEFRaCeHx
kEJQk7jZ03DQXOuh9MtTdcwOgJk0iavdGxlunNRNXsa3dAcQ0PgTleVSNvQ18NBFiz3Sk3j3ihcd
ic2wrFEoz8LIqyj6a3a9+tPmEmPa2EzkcRfaFQtTSBcVM12f7NLUwGJaplMbmHOqupPWq8jrNllw
fWU3nIttmQvrCZJSgO0SdrBkTQUG+bbxqJLvEZZ+kIxKoiaZCGHvymRALG1AhNbWbseQaZlkY4Jb
C4Z4QAUSNo4f+tPO7dCO2o4bDCIMO8ebAxQd9E3lP64v1cbm28ASBW4cngPaxRBMMfSF0vZdA0i4
u3H6oVlPtXoPyZJrbmu5ULTBicIUIEi4BF3isB241vcQEym7MqyOrZVKNn3jIoUmv0UIsZMVqtnk
pBDB4BGj6VNuJN44PXTjbaS2biybW93cHSSjYMgqWsXE+8XJMNVm2Bwa1XdciV09fp76v9kcjJ5g
vBkn5yIxXQ5Tyhi6wjxbe+on1bPy1i3IVy37et0INndnJWf591UMEtKUc9ZBzkD8pLwNpdwSy/YK
MR7AjIBoBDAy9JOIbcuKleRjqMLKKOlukynKDhOQK13bnhqvH5zmQPLI2cdMrW70CeMEUVgWO3gl
2YX2q3Z4+SEAFNNRTsCVLVxoGi1JqGVj40V6WXw3oin9XHZt86BnifltriJz9pTadv4Z0L3wFWOU
DGG+OQAd2iyn7sGqR3QD2nmmlW4yz4+RE7VuFNb0HjBmJjBSecXxJqlL+qOZOIZsaFlxV0tLzHIj
3ulONUt2YVaox0Z11MxvZzX5mURa+71PKv44mmbS+te3duN840kMrw7/gabGXxHwamuBZpE1Da5x
L0MHNODT0ZftO8Z7E8ma32WClvOyEtSphCmYvsIWGwArqICYMUS3LJrx8pZhMW4ePfS+g9sIOE0X
UUk4qY1R2zBXXnS3udbsh9y6z1vzz8ucGANBsz1e3zq9QEMujZE6WTLjVKTs1uKjPxsRBut0Inn1
bQRZADND4QQtZLaFl+b5ys21xgergDqdM5k7p8979FHbyY+uSG1PNfnsFWHSo45i4WIOM/5y3UK2
xK8tZNnY1cbN6twWnOKayZVgXioZhk/5raF+bbof4fi9zNX/aJLC7RxNk9MYPQTysvErprlayV4S
M74Fjq0k9SQzSuGWzsukcCYHokLWoSZ+NIenup08KsNDXD5ZcCs4Xrg/bfSlLgHz+RrGIfpJUhVu
ZVCQNulVt2L3DTskzas+lsH1/drSaS1LuOdoGOPlNkFWnRzT/sQc47aMEYkrxe66oI1jBuw21A/h
ti0M0gtKpYDMNucIdonBPvvZiCsNA18z+YRyafnpuqiNC8jR8JwByIkOVykOVM9WQiszhU6sA1+Y
Et7WjYzgXiZCMPMBTT8wBdw3djXvjDkKarOWQFlsLhgqU/gF1g+8X8+toKnNTktTOIxZf9PD2kMk
1UYylpStbCfW6rcUYf/HuS7UZNn/cnox1Mwds/dSPWraJyCiGvbojrpfhrI05KbRoXUJSNNAIgP3
47lqM3jcyixfVDNb16IHDq4mHt3nlEgCxS1vpCEcBQb40jQh4t0UQ610UwPtlIofoyg6DGP/Renq
24TUJ0LqfRLFu8bOJU5wa6gTEBXLWCWefYAVWr5r5QW1uYvAmAjz0Frjlo1FoFK0N/RF+hE2BIAJ
3fOYJWCDQt8OaLkDzocjeJP2aIeS3DqXeUe0g2Pw+d9pbuE6qGN9rhKqZp5N3Samboj+ivDUg9Wh
u3OSI8mPSvehqHemdZcYXqNJUq8XRvxLvAUYENA42BdGbBqRZQ8FxKO9w5tj8Di0VaAOEi0vgnVB
imDEsc4LqlSYvddz30weR/ujN4O6jDzVOTDnP6okrCiwlaa+qqESB25S9mwsbejD7roHuzgggkKL
+1nZD+rhqDc0kJGV4ArXFbdlr2l4O+G4XBd04ccEQcv+rQSlrAobu8TKmVH/HKPfvNMjiS4Xt5kg
QnCVOg2HOuuXzVGwIfw4g98iAqeGc9/LJkdk1ibEAhOJmrldlq3KSndQbq0CLZnB9RW7nM8T9BGi
gFoxjbRXIKR03Pk9/Nm65DB/zb9GR3ZMnwHLsM9eJ59/Nfzrgre2iqggo4djwYWgCj6FMAvNwMzJ
UGwz3aQO2CBD9NlavpWEX3fFyhgUnrGxHSBhITW04gJEcZk7haHE5raMey1G8P51GTtVVy+KmPYL
meluBBZdYqfv8fR0fcm2/AJSHuCJomjzAIvpuXXXVmoCYljJvKn63pWvDsigQAZWgh/cOCVcEh1u
rt5KmHBmZ5SPgZsIYVGqg3Qw9lIKVoL27bpKMinLv6/2KBxLvahGSOk7TNdMb4kD9JRe4uIuYRlh
46hRAWWHGAgORJSlOCkLlXfAGbHt1sN4hYuWKGWw0EodNDV48OKX1BkOPaqU5D7vvv2Fir+F/ypr
rVQEEB4z1QrCy2JwG33nLD7QlOzW1mnC0DOAOJCSBSizYBqgZnZCPWO5p4+fHPs+mf80esMKItOy
YJCBAMVwhNNaqWGptwWA7kyWuqR9AZ6Fm5uSJOglIvIiBc9wJMG0hRhNsIaJaynAuiGlVUnuhtQZ
33szjW8qdEoc4EUA30B6XQtSWoUBJrE1t42HeJclVbtz9ErxTKWv/axr6l3iRN0dOBzCoMxipnmW
XqfukHfD7Wzb6n4qgZIPTMvRJzzUdEyMg4IkzeN7rmPetJnMFPKtcHYni4KORrXDCA9ppwbcuR7e
glbYCQo6TvtKSy136k3sbplZbpjkXy2tzz1VBaKNBdLkPeH5m0lBIAy7DAPSZe2eZVzzWDbN95Ge
l65jDfoOWRMb2Wwd6BWIo7h2GruBcVep0HhbOS3xaWygcQcYtMBeMzL9Du0J8c5qeX+fzUrlGZll
e6wYs3uLNu2tUugW+BC06hhp2glPlcqNVKRfJl5jaq4j6BQDQdoj4eD50fPqBFVNzzYzHRxxNHIb
xdRexzpB/KHX7JRxhrd30vGnoa+bY8OG+ZRWGN6udS27JazWOXirnPEF72HzdmjUfu+wbmlqSQzm
FprTHUONJo1b09I4qbTo/zgdjEwwQMiRkFiaHNAXfe5HWjUdZhJruWeAkTfpFtLwaG+gKfbPzzJ6
YDE0jJ4dRPzCjdw7dt62LZ5hZd3cWKW5G5LqpKuhRMzWlbIWI9zJoaGrU2XiHNijXbksGz2NNO44
2CdeWJJC3XKmzl7ny5lbqSScbBv8JxSlxhxVrNqdOZoawJATfrm+btsKOSBNBYIjEFoEIVGRTC1R
F/dhpD/6NvU0hr6IuHnkM5V4qg1PeGYJQvDcVkYZtZaae6A5eYLlPZPyj6uny5IZ4BBfqIBNcGqf
G9s01MTEIGzuORH3c5uDt0biCTeUgATsCzCekN8W7Qytlcv1i/WqkYsMqtT6mVcGlQQui7Fe7Dyo
Z5FfWxjTxCR9X+PqRdINQG1Ax+rAKtVPr0Zn+2To3GF8/QsLcPBC1lRiLRRa52uGNHFfz3OCNeMD
WdAjj3HRL7MF8S4tIv+6sK3lc9SFUMnBANpFiSu1SyPlE6KKoord0r4PC0kktilg6eVE5nNBFRG0
yaqM5Eh/Ave1UN1MOWrTp+sabO0NntxoDcQEhnWRXqrjyckrCurPwjgh0frZyVUvipK30DB3PTte
F7YVV6KfAMQVuPrAhyoED3Wlx3GcprmX8u4IPlJ3Iu+Uav6o3c5q7+Z6cF3eljdYy1tWdxURDVWE
fq08y73MqT7MfscR9NHQBH6vJPCTCRIOaluazTDHUGw2ESersa+y1Nea1A1rSfy1uV9o4sN8tbVA
twgGAbg8AGVMRQ5SOjZ4PLc8p5zunTEykbVTDlPPJaptuW2HIk7CEDKMRLzwhqGfeTdAIBsaUOa1
2K1i/gqCAImlL55ZdBI4RNiuX62k4nyOQ/Mm0ViNwHIePTO8TUM09I6g18TUlvpG5/uQSS6kzU1b
6tO4zzF3IpLi0oRNCOShWRTajxagZnl0k/T7NJU9rzcPsQm2FIQLv2iIz82Q0SG24ANzr9IomjhY
cgAnvQyqb3OfVkKE6yhVrVJni2HUuXLP2g+VlK9WIZOyqQo8Hkquy0tDxANUJssZZwX+aFL6H5nS
P8XT5F8/tJuKrEQIihCV1WDnwFnqtRkPqLQ/6E5bukYr64jd3H90q2JPgDSGMZbzbUEPplIkCgRZ
RQgy73j+zOz8WJrIOGZR/f1vtPotTIi06oL0NKrhilJu+GV1oPgxZ3++dBYo55YaMpLD+PNco7bR
kZYOYQPWZOB1ArJaZE0TXYZNtbFwZ2KEHcqXW34qSng7cK+lPTpjLGAaOqqrqe9/vGoWXoJQBkgS
uDGEcA6F2IQNHM8c0toH1D5cU3+rQ9k43YbFWbjE8RQ08STExMn5ssHTMJsVA+5AO/XsoXTZVHrd
LHs6bLhuBCWAd/6FiwFfei7GLnrVmUN4uNL6ZLbFUd8dLWdnqrEkMN2UAyMgFsrNOrQ6l6MqmHXE
iM4SaJPYzUrylpuKm/caHizNdG9S2YzthlNAdww6igiaI1AKFhSLLKu27HB5RbDqUW36g+bICuhb
W7QSIfZ5N61eGYC2yTFXq/smhuLBHV/Ipo4uizpLmw/QqjErAZop+gsNdRUv1I7Rd9XM4d3SOT3V
AwimulKvTwC8edKzqH1S0oF/U3BR+m084dHeINv3/Ocmjxc6SBVQ8dYd0RipEvOKDkBctdgXLQ5i
88S6P7/SQb77W8Synys1FadgGNKBCBIbXtQq6DbxMlnXzJZRrIUsO7oSkkcD7fAiQOQ65xiA1/2u
ktj5lk2sJSxuaiUhAfmdk2RQIyHMZf1DHH7OSklXwJYWAIOkQCUD3zMGU89lYNYNQMmhnXvIUXxW
tHzXtpWs829LxjI7A8jLhZ5LtLoQBfeZWgq2g1TRTdfPBWZFtfTTdbvaNG7c22j7wp+AHBI2BFD3
VtlzeO1UDb90HDW9xnLVsffakHlOMj0A0iYoBsfXwFF7XfamRwJEN7K8YM9A4Hq+ioOdorNxMbjC
LOD97vIZV1MdJBVzB9lEiEyWcDnNLQYwGZh3PZ2hujx/atktIXslNxH5ywiTZbIET4vJKoRCNmyc
ZKHHDZDXkvR+LgNWP9Lx5/U13LJ2+Nh/11A4tKPVcdNBGs9rOd6aBatf4ozc8dqQwXttGspakmAo
RgiGlbYkCFf1H6y+peUxVRPXiL7k7AcQG0CyfmPIEDW3Qgo8DE0w4hH0EolzpapdtVldYiWV8lVp
D2WqBE0Uu4n15foqbu0YeAjQTbHgHtligt5q6ThEjC5h2BhYRnWi6T5tA1vJ9rZ05Gqr5IX6+b/S
xIw8S0kEIDMDPrB86NGtZtea4S6XY0eygJLxto4DDLdOezN5rdLbkASAYE0fK1+TwSFt+Rhcbmjt
wKWCIUDBUstEC+MJg+geMB2CtMpujLz98+cUOtvQokKRTUDjr2A2ThbGjdJhC001d3QvH3UGOFuL
gxNSUcCnnpP88/XN3DIaMCdi6BAtaHg7im6lViZqlyGePADUu+91jAhpTuWc6sShfhh1f1H0BXMG
WsSAhIBGUCosIqY/7ZTVcNQcFaqSFl4XBdc12jLPtQThkNMRSJEcXR6ohZnxrsycIB7NPUuob8ft
g5lEsph087CvJQq7ZqdNXo05JNpRAcrvN129o/xYMh5gim+OP2VI0pem5ObWNxJBZyu57Ozq6q5x
3riiY+eA8GeZB2D8Gd+GwNx1AX2av7W5OwF2yGOe+sg033xRwIuCcSDHjV6tf8iN9QSE77vUlY2B
b64+bBgZAdDgIE4//yoldPqKtROcEC891dqx8SWfvzcovxeZ4/75Tq9Pi7ACtO8yHQ9dBLQgu6zz
b0P/ifK7AslRHRSq12VtHn74VCBNwOtRse+3GTGKbdQ4merc4793Aqf7U6ooREEYI7KRSEGfmg0M
7fOl6+J0Zo0FEcb02Ulf8/6Zmf9c12Jrd/BxqA2ilI9WSdFSGUFr1+K6C0IfQY57qrn1aNnxLtfj
+4l2f7NowGtFIyEhyNoI4lREyF3hwHfPfO5PmqY4QcmUT9d12vJgcJn/ChGsYFjw9K0eQvKy9Yn+
US78Ic6RU8nabcpZXhNgpsBIjXi9VvYYDWpq5l5TKQ+K5SDbkb1o3Zy5lhp/u67T5j4tU8B4RiFr
bQteMlXV1OkSB0ERNVEQNHdREwxl60Vl9z6M2v66tC3bttFBDnQaDVRlYqsCyIc5ikEFNJs76mIg
ZHStPPxxXciWSmshy0es3JURxZyTEqGzQhSv7AG0ceRwSFGh7upIlmLb2qu1MMHwury1pyxChb3R
2yDpvtLwkGcOOpoGiQta3JmQcQUW0e+lE4xvJmNJZozPeVZWxG6qTsfUAGhVmvc7u3+vEzsgI9sp
UeNdX81fD5prgpflXi2nTZUuapblLFCp5ZiCB2gfaOwAWcLKn7b9UVenAlXtsvm4Lnjr1rEpwkvQ
BS0lNWFlkbSKM0ogN9bSQ2Q54E0Pb/X0BaWo1PyaDhIPsr2Rv8UJ65uaWlTpFOJ4n32qAQVTx/NN
WDSflL6XbOXmKTDQEor3IxqfxfAOkyPmQNsKK5qDviDcV00VXF+7zSOwjHOhSgjYOTGpFCcz69GL
iVireGnAzsfos55iEE67G2XRwaYoB8UGgt86JuLPzUNNQzoATADrhkk4E/FjGlR90NVv0qH7LYNY
Cg4GhmKQZxQn1Ga7QnkYFSKvLTEAF+Tz/ZA9RHONMgdAhiXmsLVHa2HLx6ysHv0UVRQDkBYdw1my
r1Bgu7NoKbu2Fhs+O1t4P+lA68I7ahnyEW3cSCclTAx07lpldzS00GVsvNHY1+vWcLFwghTBtJPZ
Lntj6bR32orfg8M8jt2ZmmXrtlrZP2aqs4+ssADRjWx+8WIVf0nG1YEQbamCibeLFVsOb9ECrUU5
QBz5fRe3f1oTF0Qsn7DaqDw34jlaGsgtWMOgFs96JmsU29oltHGDygjJEFi5YOKY+c5mqy/RPd7l
u661d6zub5xCVkr5ldMRrQHuDmaAyOzyxVJbQDLQKcOQRzYi2cLs3nwZxnk6lgV6vHYUXR+fwzDp
TE+hmda6dVuTzp8YOtDdyjKbnW5UXXXScmesDlod2ijIVOiE2g/AlNFuCdiffvCWJr03j2iGd9NU
aw6Ap4s/ZvRoAHdX1bt/zIm0YFPS6jwHsDqSuK5akX/m0cCkdg2cIoxsqzmYEebKiUE6OY3Gj6ru
MJUyZkVfHDW9jO2X6/Z74ZqxxaimIwWAGTQVY0XnW5yocav0rGo8ovSh2ycK86qijYJMt5NbRXdA
6Xpd4JbZ4upB4ErRAHEx3as7SluC6A9zD02JWQ67jUbH7eIk+uNYf9FsJUg/1yxHWajiBgQxWt2S
on1Rm3l/XZeLuGERYeoYU0YNEF0JwjXKRx0Yl8sw2xCrwTDr3+gQ+rFdBQgHP1qQNSi6eqQKPVwX
K9szIWqIiR3lrMXksjE/MuA4o4MNscoBzFCSvdo8nCvjEBx10adjYQ1YQgBG9m5kKUNgYYLpUUuH
SuJqLq46LCXcNfpsMfGAMyropEQjusxGTMuWfXzLC9VPBstXKiD8ljWMRKKYTJqg2FiZ5jQNmP80
qU+V2lV1gAmjhV033cIhkoBh64pALmiBDTBV3EnCEcuZqqEfEttVF8mCAfgNOJ9HMykHr7KjXZFU
hyjJ9tdNZGvn8MZBwI+cG9gEBctk06gDURg7V5R16Wpmx93WqpmP8pTlXxe1ZY0O5oFR78LMGUpT
5+eMjjWgrinU03OQUJtsAn5AmQN2QhsaOJR4/I/yhL1zqkYj/TK3jwqc26MePhSgnXaORXm8rtiW
p1orJuxbydOhV0Osoa6A0g8swMof120Wo/+9dGJWVI2UqdEL+I+C3ZshSK7se8plqXmJGiLjY5VP
OsaFsF4zEO2Lkd61VfPnSGFnegiuFt2lVciWlerQCjrEms/JTpdCtGyeo9VqCQEPKP6YUxVQBK8J
AMC8O+1jh51p2afE2lvhz+u7v32C/jVrcVDZZBzkDZhV9hrzq1ahc7m5izvJum0eHU11kO1fyMXF
KTawvqDntYFGDjSq8/siTb2R3MTR4bou23J+D10LQVZOhlGZGdwdydBDrqLd0PEK9daJ3/6bHMEO
2hRhamNhzWpK8PIiz0ZfnBSTnbjSZZK386YLXw2SC9aQjX1vodsCNldm38yIOq4xsGMJFlzXfh4i
++m6apfp4V8X1L9eXEQB11Kij3xePGrSHdSK3qAlA2Ra/FRl7DB2xXFiecDNBSz+LxAegeeA2Bjp
fQ2dj4KHHfO6S5Mad2Mx9X5aE7cewCHgEIlj3bT4lRjBsVqjY/do+cLgdVb7hGlHhE+epoyS6si2
GNQNKGLxpTnn/L6w8U5qogJiejRPzSi40/DYSoFMN00eYGl4HyGovYhr7ZK3ijUADqMKzSCfHOYi
L+tOhu1acy45xlthIKb//1+WoZ5rVNRG6Qx4X3jMKDxt+DaEQau98PQ41TXwWh/zQTZCtrmGK4ni
ga4rI7cIJGbgk9Yxn2Cgab3oJUORm0dsJUU4zhh9KXWyQIpU80ukPJvOXUxfWrpTrdfrh0umjnCW
HX3I43leBPXEnxVfjZsbksl6yGXqLBfl6jWbVcqCFAspY6ue5rQ8Kq3yTIr4WSvTt1INJc5w895d
rZ5g563Oc/CqQdzQGW7cZ36sSbGulx0QX7W/WvyRiFqYcYSFyyiqNEOCKeEsPWjVZx6/hlWgWa+p
vXfa2NWMx856zbvnItX+xlkswwX/J1lYTFJPFfKH0C6P7lnR76rsxFImEbK5hCshwhLmhKcGrxf1
shvSjLt6kiWJNt2EpaOrnAJFHvHyuU2UjpVoab9kOOJnpOrBzf6hRIcRLBx/YeErOct3rGyvctg0
NBXkNNoP1YCc8COT8T5erhYF2baKbNdCbI98oSBDGyekJ+AUHCt7GB0HXf6yN/XlQT0XIXgE4OZE
JCPY9Vm3ARefKYCNH50OSO6ODIfx8rSeixJMW+dRpxQLBpCS9n6RvmktJt+P03DjyGoalzawSELC
eIHyBo6BIKnKIys1CKKjzpj9mJc3IPD5omrNs2WnMpqezQXU8SRbmJph2cIe6XY2VyNFurBH8xQq
28h8aG6NSaM/NTeotBIj7NPYloqFwT6A31jsPreXOdzxJdRk/Vqbe4QaJwFFMWB0fg0Xrqx6Yf+y
kKXCHpH8q9Kpjjs2xXALoox0nw3lC7U6Wfvjlkgc1mVYEaAIF+yYeaXMozZR5Anm9NDSG2NkdwUF
DPJLoj5fX8QNAFLw16NR3TZQ+MQEmrBZfcuQwCtMPACBdPoeqC+jqz8hP3YyfSdza5+/R16Px4Fk
834B3J579XO5wu5pbZLZE9DQgYT5at/kt/Nju5sfhuBJ81CiAipmue/x11YE3uJXYwduqc/tXtkB
l2GHedoDzopnuiqwcdktA34n/0y+X1+ZDaTA8y8UjozNWNNXZPnCh3gfv1afrV3sAchphy84VTvu
d+58Y7v6c+nexHviDjI03K0zu96axReuLC+xG67kIz4gbw4d+TDLynVCNGt8XFf08sl5rqdwPWiV
3g7hDDFlu9PoHVkYWRNXtYN2CqpGNh0mU0q4JCY+pGWSwN6aqnIXDDe8BTPnbpjer2u1dYbQ4w0c
UuTDMVws2DXRmyQjioVrdfJGhbgOBnGH2tzb1Wsmgw+RyRJsuQG1UY2RPlgKbV3WBZb5ZYwadw6/
z7Kk3mUYjp4LxwaoI8J9wKYsn7KyiRFD7THiYUAPjQ+Teiz5NwDD9M73vEYz2RebStJDW66corK0
JM4Jur6F9JDa1XnGaogLBz+pbsP4H0OvJa5gS6WVDDFBxHGDj2WjIOWRp499oQNjyXxL6y9lXd3Z
enWKmL6bR6v4j2IFA2E15l55t6jWGUFL9UBlRWB2wOJCt54VRbu8n91ylL2jtmxlra1gKxG1genA
oG0/T7tI/9m1/6TWgczvUSx5sUn2TuyV4FZEOqOBghivcYG141fjx4zs5Z+fs7U+gpOi4TgDo2hZ
RqXcJ3TydD1GGjbaNSpaj4fgurSt8G8tTfBVOacxVSZIm6f7trUB+iLrx9jyhmsJgn8aQXbb54B7
8dKhS1yzsHGMu1uSKB4jxqORVWgHdCR1AdlOCYc6zWmnAfMS2d4x8jWuu1ZneYr0zt0Wg3QEkCow
KyvGgGZkJvEww/TS+LnWAy0N3QYJ2es7tOXfqfpbiGAPbUXCcC6X09zGfqguBEj83oljr+edJMki
EyUYg5F0ABklEKW2z6VymsP0CNASoJkcrqu07aB+qySYRNtmBlIfkENQwsRMqcJGjGa/MONHEj80
eMx3heQltW3maB9ArybG7sSCsT22Gptp1Hr1kADMzMrmdnSBD1XJmoI2lxCDpeiwQx8vGvbPrxOS
m31iNXHrFQP14xH49+2zOYChT5Jl2QwzF560/xckXCThaAxJ1kKjcJi+jKr1uY8dtwIQhKYWJ3Tx
70eTfjZ57WbIx9Uj/06U4a235yeToxOvQqvGLL0BLlG/MOKBWTPVQGEY05piaXNKG2dOuwRQ1+pd
NqhY4c5twFPbxl5bPA76J8D7GdqORJ4FAIMUI29DInte6JsXwuojBOuiGXCyuI6PsB4ezC+TF+8b
Pz22bqO61OtOleFyXz0y7xu4a92fjeKqQeYrQQ5w+vnLdUOXfYrgh4Z6BhNCj0+Z+h5gqzz7h5Ro
fS7ogeXEJ71hSZzFZoy93gHB/vIocuJWg8TGt9wyQF/Jj3+c+8QNvwOUH0j4gHLHT9NtIi8KjKNy
GGUPkc2jtlp+wTBJ26QJRmBab3Be7eYhKWU5/E2vu7J84RkRaoz3RgrLZ/a9WX0wTPZXsnkKmQzB
6WpxFM7gWgOp+Bz5efglqmNMv+sSr7TpB1eaCP42JnlbAfkA5mH5aLpzufMDmJhuAcxnIOqA0bXv
JRfjtkH+9hrC2WBaXeipCc/b0DclNb2w8af2kTWHnshM8RLM6Zcz+C1LMH67GLgRmouHMk5Wjzpl
+dDM39Sm3E0aWkVy1W2rl1bfNc5NOktW9mL/kGEE9Baq/8vU+P+Qdl29kupY9xchYTDplUzldOIL
OhEwwZgMv/5bdaXRdFcfdenOJ83D1ai7XTb2DmvvvRYIdn83wzOJtXzU09xJ89cmdqFvANt4Zyrr
z+LOzSI3Aa+RAsfVVSxCpU1M3XZ6p4w6wup9WWxb4i31hyI9/92i3NvYTbSLPnELm8Oa4HCcfW2Y
KWgfhOmRfrrXf/nHQ77Z3s07K0ElNRmcYXtiNwxv/T3+gHv//s0bm1mhgEYpA/lHl4M9F+oB9wY1
/7jt1x0gFwfdJ3oMADb9fgt4IyeUa9iBsVQOw+iVmu4NjCNY5Hmg5I7pvVrW3/CXm8Vun5ZCUtSP
sFgLDjal8WLyimpBVeRurAei/NfY8M1yN69L782kthosly3bot2CbdO1yn8LZGANHB+qVGAFBvB4
c37t0jOtirGGRPsMhFOWJ4+SYU8Gc4VMIMGHqnNzx0L9dCvolUEXA7Zgwr8lMBNZrM1EwZoTr3bj
pL7ypL8zPvPjw/3vGgA9f78XCSYe+mJG607c1q6ZjWCJykBU6qXcL+fGGwGkxBrs1r8elP/nPP+z
N5zs7+uCFi0zM8gAIxxsHrVa8geO8r15r0H8D7dyXQb4ApqN0XuE8f/flxnlVFNMhmUWATGsQV2g
7GfZaMoEfTvcPjf2TSoFkAxy/26bfj7XXxa+CT6ECpYtMmLhDDjzRelkDpr8kXkoog5OJWNUTymy
OBizvltxoyq2k8Sk/8Uqoz6so68IPZgQg/h99yQtSqKp+BFCx2cEzNmHzPiQOn+uPKlGWFR9T/da
JX68tCpyQBC8oGn49sMq4P7MW5mDALQ0txXKZkp3T630j8Ti+lE1GUE12NWv9D+/b0vLlJIXukC7
GX808yBXPy3JK/811co/q+iQGgK9Hxrqbmx+mknxWNUNCBj1etUnWiA191Q8f7wlIN6BSTEAgWGk
5vedGEWdEZMl8Csc4yxaHBtustTKzlLFl5KMKoISbbGFIZkOTKqwRUHIHSPzZ/Z0HeEG4QJB0/q1
5f/GWMex1k9aMoGh09tCD+4jWzfRZFtbPWI7CC25OiBo3fv78/jhkvy25s2z5JiP13k5gkJTVL0n
5Qbd5EZa30kMf7gn4JFA6APXd+XwvrknU6Hkk2GCxRLzRRmo6MBbKGf9epBU1yTpPfT059XQMUuv
9Q5cmd+/pcYbUFElGi4+JHR7qG0VIwIt4rfF5e+H95NNA6e1DHZ1XJs/ZAyGAqUppSnBTNyWXtEY
R3XsAmj32kZWR+kYu6RlnsTpnTjy52VxjiCtBF/Pn68ujjsGqQynMzPFVnixBhXRUdYVrwIXl19Y
6AzREsTp5p3L8sPB/qOkgF5kHf+7LfnVM+fowYNFmZUpglqDF8fTjleDPwAR/PvR3lvqJqSsB6uY
5+VqvNgibN6OLk+ax2lKPE26V5u/3ofbIOkqEPGfbd3Yl76jWtqNWKsz3yxAAEb9yO95gJ+ivl/X
uL7DXxD92gJ9cGNhjSJ9s9BPqC1RbLl560/jHXaLH03Zr0vdXP9aSgl0J2sIibXCnSbQQO4XyREJ
KNbL/dBmLqBbg5z//r1+PkMwC1/1Yk0UL37fHxvrLB907E9flBL8maPT69YOXfN31vlTZgbOAN0H
KmjtrpnMbc9VAV1wSSngDGiQPVGnch6rDd9e1crWkjc7cWRtJheQiltua3ex48uzcGg0rbJL/Cw+
7/Wv/7ht1Isxa4RJWdDz/L7tuei1apbhAKvYsJciX3VKBYbV6fj30/1nV39c0askCwo0Cnz6rZmu
ykXDdD+CwyM9EZ+vEg+kHpOj+FqAtNWtRxsF1b8v+tPerl8Snsi8NhXc7I1D+FznLbodrWRg2p4W
YGJfK9UytHYu9829aYofXgh8xH+t9tUi/PJChlopklqmeCG8Wne4sSCy/5A7sOX0nQ8Vl/B/2B1o
DbA1Bf3et52IPbHmlssDdmdtkykyrbf8nkTKD75VA+0FYiMLZX75tls+HRkRMoVv5YsEqaLYzu7p
Gv9kJaE/dL0SxPxTFkOd9WKSY0QMiLr3c2/aspwdWZPalN6bFfzJ6UCu1cCTxSVE7vr750nLyaya
aUb8Xh9H8TanQamsdTPIhp2ib6Ak8T98nl+Wu7H/6UT6dEwXuNYCQp1c9tu8dBo5i/5/y9zccZYA
SitHHCBPRv6sSZAWqdNS9Sc+GXcu3A/3G8GUhsQVlChw2zcWUu1a5BotdgQ2zn3ZWxtjsI4cVAgZ
yX0QV9/J/H98vf9djt6kkxlu35hWYOZflMQ2601TpbaW3tnTvUVuLkU8T+CmTrCIVHAfzDVtTDF4
PN3Zyk8nd51yx1QdQsc/fItYSlnNGeK5uOsemnJ0sbGQTvy1NIhL5/HfFpzgYX5Z7vbk9GFiZj5g
ucmCOC2qPr2ykYo1Qso7+/rp9H5d6Ob00h4WFtErSPJzQO9rCRMACnn7+wW/c3b05h1ZcpYC1Lie
XfmVNYFGU3vQgSAnoV7eCTzubefmLRnTpA79dalFRHR8A96OmcA77/UHk3ql81PAKg0+N1TOfrdC
8yLX6UKQpjWxr7PFhryS8/cDu8IBN55WvwJMQCjg1K3bXogGSjxcHYBlIltuo97gSFE0JTkDIang
kuAOU4tvl3Iq/4etYRAbDd7o4UTh9uY2GEVmkcxAMmGByh3ELU7b3Ukwf/AW8APQv8GwN1rcbl3e
GKMLsEgRGM4x6lDiyegyT1iX/F5Lwp8VNySyvy50PeNfXHmTajoZLNRY1LNFruq1NrHpCw+s3TLb
7LHdWC69k2H+cPl09cq9guY2dPLeFvkKxO8z0hN4QmlT6GhR+CxN/+83494SNwGKBkkQKcWIhtN1
q6XcxtmDWp3+vgT56fZd1TkglwAXi8Ty95NjcWqQdkI82TuDKz9MV5V46g4OPLufbcy9DL1sad35
RTD+e2P0z+wnSqUAjEC/9PvKo5kNZqMirpaXbWtu1Ok1o3daVf759bdv6zpf+p81bu4Fr3Lag18d
awSGnYWJp7zEm96HPCXU5sFRd+e+//jBALchQYfNMG4HgktBMcK+XHEjEsXJh94EPHn5+wczQaf9
g8G4pjxXqkwE57f8rB201TD7LzFHG3Xo7sHoTTPwzU+unKFfGif7mq8KM4inVTP5HQvUxOPDNu0D
qbOlMdALG8JvwABtc7HBeQgWKlNfT9ph5IFCd6JdW/3KQD83hlUtKZIJBCC8GJXsDuGkPVYh+lfK
KdKMyhYWgjO7LtEcse+FYySfQJLnEjUgZ6Hbbt4kYA4gfqenq5T6aBJxO9PHNGxeb0wpuk65xY2v
QbJnfFNF2Le+IgVVvWrTiOhR17ux9GyknpkFA+jNEr9sV1q+LbNzmUe6tjGEqwP8W56BhUBPa5q3
i+ya5UY17XkKGvwB852jR4krwWitLQ6cwlZxwXmaujM4WlUrYHi/A8aPSk+FTCKxpxbM8jjQGDLA
jV1XuxQzIuoMdrcOZZMhc5KCOX0HleD5JDUB699MeZ2MzKEQq5jkD1ldaa3HMCnWiw8QS7r98ABx
ZCRrlwz66Cro8FTZm5PVPGwo3Sn8E0mW3baFm/B0k4H6f7qe3i6TQt6+NuOHIj/GRetmxValIBr5
sHLEi+VWqJdBPPdKyJJzjZ9TJoo9NzSoFLsTq+v6bXyGP0HzXmhANETdpfVG0S8xWTEls1tpdCEI
YBdpHy3qwcrxn5im1WR7LNc1JFsxixNPmKdj66n3+tYuaq/rHUtaq2wzF+/p4NFqrfaPPY63QuXW
rNZ9ypzyKlqihJoW6ObXsE+HzyV76EQwS08J4xAw4cgXEluiDNRcgCTYueH72niJDa8zH6xyTcZP
CcrkSaQaEXk1M6fTV5K8ItCWNIOJunrjK4+8c3WcAtv0xgakvhT6RbxczeMZCTMGWqHgoa0XY3Sy
fKvg9zWmP6dbC013nbQyJa/RS7dKQafyYvauNvvJtFKkw9ht1cYdqSvxYyq7gxwsmje3p0QDtuZJ
s1uAzXdA/cdIZTsuA52mnmV0dm0+tALCbnQ1NM+96ScJ/mntWJlHDv2+eUvLwzi6A9qNreOA4rYy
ujPbFyLqDLegNjg2kMWDMBPv1k/QrZdhYtZuod1bnC09BL2g/Nb2D5AGE/GZZsxppSAvW3uqPnUJ
TaEEw5whEdfPAfUSu+ltmq0lntudHgz1tprBroxb4WX6aiYvTRVK3apiFZTmd0p1ImU0Cbdgx8za
mXE45IlNUI6RV0oD1WWfFH7Dd3z0itiLR1BB48IHoMEsUiA6r2ASUlub0dCCfcldXUMM4RKwdfT+
3PhdfZ5nW6lA4gX5Pzzmb7N/o2itJhtwMoCKrir8Id1j2IY16yFNnJgFZRc0PBTdxpyf+9lOsk9A
Dm19ENIHtbaVjG/gNy+dtR5oKKPzazoV2mMhTnMOD4w5wlW2uBxS9vFa1ms/HdcARBecUgcVVFgu
AvkTjP6dsJj0TnqvGD0V2g6PIr/QKtSeAWfOVdhjPvbEz1OzygaflmAABP+1X+D1yooLWosClPyq
AwFncrFaGBDHavxKitBF5cexN6onc5ycSQHrvJ+2gSWvhuyBERuQjR1zP+5emmZGI0yIvgY6BT1Z
paZfyJDkvF6yxDwb+kUqjtUg0NmG9krfaCK8zZGCxRKdj+WRLX5qXGYdQ6hrqfHQ2lKVe7P41pSQ
LwGwhSndg3iiUe0cvO3D4OErSjycJbBtuKxGuy0sYP/CpvWo2rG6MtNdIY5ttjY1u8MmS+6080bh
HgEPormfQK9XK7D8MJfbzMRIXmKPTQduc5vBihvMkYaPlqx02VM7W+NeZjoGeu15aYPTPdbsIvNb
ze/miDc+dkHKtUJW7fKcjr6Y7a7Ab9Q3Jn3W8F8VPbDUU3q30FqwcEUGHnuN69M5wwwxZ3yJwhVs
XZLAlJ4xy6IIvyl8RX4e4Nr09HFBi1O9muvXYfCrZq3wiy6gFh71la/0Bm7m12IFVTr4oivcbhD2
3L7M0uAA+wPP2GmmT1lbQyXvnNOnfultPh4NSDEU4ICs0Y1i6CcLbyWP5HZnxFAZC6BsRpSHQdoT
88KHytdnvFN4hkiGzpKeCRCRbs3yUC2buMEmX0vTGyGMV2xr8miUJzBAS91LUngSPVj6CiPzdq89
Z/OptTb6sk2agCYOTf2K4n4ldjk8kPSlNh7BvGdz7WBIW5AbbY10B7TMMMJ2nj11kTyrezIN/Hrl
Ehup25r9ls7hmH6T1AiYuAL4a70+qzCPLIw7lywKUukVR58+4Ck3h6dB11yYaMd0BBWPsZuU1JEM
LyvCudv1S8TH7xod6XOTwTd+muZxql+leFuSNYQl7JJ5GTyJJANGmXPXgBigzIRXSM95eoUqD3Jf
BS1u9qKrXq8c8So6/lTPltNkmxhSS+W8lSW/lb7r6tMwYGLqj7Z9xRj4Rp+iTnbM5XXUDnrxMuSz
x5RjUs6rIQmIGunNOsf2zaNR7eT4TJaPwVonYEefZa+vXAWjaaoK1vSPeFHctFIdtazcBF+3Is8d
tBTmJZxHvxXvUnNZdGJb8reVHK9/gNDzkmEGtnZFUYNUFmQALej2nIKt88orlkcrXSswy4OXl6u+
uMZCpyTL3N6EzjNHlRsqVBsxvim1l9HBXqzKIaREKILW8KC3XIke9ZmhOWjyk3rXmRvKhKMVaBP0
F4WAPQFeY8Xnk2a6VL5AYUVX91W3kXEdtbDPHuTpUHWpnSiOKSIel57Z2bTbtohRpNIWy0FGD+Ii
XziCHRR/UQwuAz5uBvEgxL5QqD2O/gC/UlSbIpvwFziG016nFpyC8OvtGNBmXfS2kl4kFqGfcqMZ
75q5xW/NythP2BEC344kbRHh2Gm3VSo/Hy8j20p94Y3ci6twap8zhJBavCfdrsl9i5xmFoIfk7Wo
dc6YD9kK8YhSflASaV33FymunBQ3T+vDVjNOClDAkruyuW2LZ1OgCfxZ1UNQNNv6NNqdonkVb72a
vQpcuhFcoK0ZaHj+Zq/ZNfEp2UjG80J32UDsAkZ9rE1MeB0RVwxTmJHH3vCZQexkuEzmuR8URGUv
InahwCuG75y8KkvIhjBe3q3JU4uPuVqQpm+g5U2UMzSVci2s08ciu6qxEcQXh5S9UwN3pHioZ0jC
411Q0B4tL8Bu7Sl9SwDuVGBFbfhFkGgga6sJ5zrfmekTZGmLbnLjOJzFdtLedFRQME4M8Tiv0hcE
WBvd8Mw5shTITLwbcGqZlDqJMuCnOFP3ovcfDUgXwGzjN8MKVwytwL6Ze3X1kMvb2XruMdpRMZtp
B6777URBoXEqlKdyOS5olu2DbggrIzQHPymRJCAYNhLD1hATkDjsRn9cIIa0Zfwghj1twH9HvgyU
YJbUtAW8rTnk4OGDrU52VblpQcHcrUsLu7W2eXwSKf5yasdLSGSva/BHy1DkftethzmaMo/OzF0m
nIvhS83L0JieUUbA45vxsUo8kB2P0k6MozehUq0HqDc1fZCZm7RZN/mGyB8T2S75qaeHjEWNCFLJ
n/OgkSu7qvx+YI4QX11z6hUdfnuTqDuZRIryacbfOoFyHSKyOQnNeKPKeKCL6fWwAsXwVXarfIL1
2y5xYNQfuQrftbfwpMziBRyiiKGFhP6OHC0mT7A3Zn3kzSfpP5P6Y+SbhKPXGq9TmvyJUR/32y4r
C+7ft3rcb/zzzS7TUvSbE08Zey8Z2rWiOJ3abwSPcDH6RrEpQbI1rDrSQZGh9nJxNoXka9We0lBA
tk4ddlx/ZsyDzJStE2/iL/jLCD7quYVXMRDwdvact7Y0rHL1CVJ7mSTgV8H/0u4nbXFAG2wT862A
amGVImu6fqUJXQA5xmTidwuJT1tUCCQhvFcOTrkwt9GQ2RQYL6if5N5aqaKGUtYWn4zRx5GtLHpI
rlFHqJugxAJHI0ILboWxxpy4/oR6V15aGE2I6mrPa9cYn2YRTNO61wLFEvbADpJVgHEAwdQ5gTMG
6FuYFc7gXEJ7Yi6/rPpQ16oDOa655GGFYBRpAaZ7IZkUJfmlTt8qKoEuMcjaXaoyl3dhIzN0OgVL
sboSUlLhE+JAMNHpqC9Sza6MqBZPXfpQTY89bk+VrXOBKYMZ5Q5Iy5ovIxgRabWi4pODVdBkzKYF
oj2+plTg9eErtM+y7Deg8GgUDQMRjU3rJJCXqOaZOw7u1EJ60FgTLgPzmAIG6Q7WokWZosljn0me
pL6SzBvjD7T0ljEE7j5l40ALv4rh2ZZokD9qUH5hxNNOCsTJptMU6BgksN/1Br/WMENreNKzd1F5
nT4gQ2FIWCxbXnbdbMFOfE9jabPqGSmnQ7LRHjWQmtRwDWSyk/wYkyMzzw2BmGQ0xYEJKb8SOo5W
v9YXBHglPFR/lsimQepuVl9ZT22Tvydo8G/g5sfcn+sH6FDCy+8IQF+iVUARGlueETjW0GRtjgOb
nZqoUHb0erkKZRSJeXFuxyi3oJpCkXMOX+aQIN18LOM3Uxlt0HB7Wg6ddwY3LHduPw82mFQhm5h7
udJ7S4X0e65RdT5P2dtC9wlIVCiaKbm5R+puJzSQ+mcd3itFgEZGGKgFWZLPq6+cRlyFjTiRXMbr
A1LdQ1AVs0YMvzn5NKadDgaoRg+65cCas1wsng5TWBvcWchFl74TgsactrO7hdm9+VhX33Plpv13
IW+l2Galq7DAZBtMfy1sW3EUhttIyb2F+tOMOKyZQY69H/ODTL2kfoCST9KuFjW3c+Mk+pfGPNEB
BNXpBrUpO5vXBUSFGnHksBj8nGJmgNCPpUGEDPCWslMvr3puAR94001PhWXOeigIF0cx4S+fuj7I
tVcje+gnzL+9zbC9hrwzlEiHdYT9zFRpzcZVIXkpxSXlDnIZiBICH2rxSpFonMf5tLTuPJ/GYlUP
TxVTHKlZkWltGIad1AemvOHX6d1u5oldT6ti+uRYhZD3PD7wxR3FKQG6oo3fmEPGgGZI060yR3K5
GcUjpU8dOg4L+iBDoRCpS6sEBK91iqCtVMLZqhcQetpTHEIXAfqmdtL5i8SRQTzM1pc2bps5TIVb
G7WfJ/WKKL5kXrL01OZBNbnMMN1CT/zJ2qtGYWfVGkMJtmE+CIwSLcpXQi9NY/m17OrkQdbWfPou
hIaD/TLJsZ8/1Ox9lIFeIYYGw/Jo88FN4dP7bFWSNyNBSiWH/Yi5TNANKigbNjvS+b35opl7rqLN
b1SAnpy0PLLIuVEDHGCRflrWrukjWUEse2bjMVte5wSwFPamQQliKDfxcKH6cUmChqxleVvFJ/yf
rf5ckTTSrPE8LhcN49ytiPF417SyQJw9I/e6VFpE0tHGFxVIiIl2Kkw/bpHJkC9F6e14+JLqVZe8
AZgF5mWCPGsv6NtUvSjNSsNulmuw9tmxV0VDgNOXTjrCFA9RV287ekb1HnHSpx6vSHVqZfRAAN+A
PrHoGxuRTF1if9xt9ZMKV6xz4A9nUQRXAjchVon8oinvAlDQTFco4mEmxJ7Y+4jYy0gxngM6/JU0
rbXlGbmhx00BUsDwGk8kcqR1cVTGu+trkwcg00JycxhexNVS8UwhySzFgazvGNqM5QJI3Jr3JxVD
x1W3XkAqmOoIjSETzmQ3R7srm3RgAIZrSJKrEG6L6VNY5wIvvpfcRbjVKCPlWzdG1OoZ8kNviKcg
TwKBGLept3V6GY2jaRwm9UufgiFrPi2Oz7cQ31oSO4tPzDqKvj/36pnxYzWezLhzig531LT7ibuK
NDtyfJCajWgRyRY7kX5XwyeTlItuOZL8nSOIb4vdImBgkkcV9kkz1kAH52HXdhwGeJcne7MbPYtt
RFIj9SxDJcbonWU9qf2BJicwosHlYjkTp9tpoWhBsOPIrHb0RvjpgpLwWlO8sjyZYpdZT4pybNKD
ziy7UR4ooCxwMtY5jDJybbXGLTgAjjEgnzvXBwsWTG9GdIJY8EBlNDblRkmRpSJjQvqluaURUd3n
ExxHccy1KpxL4BPfJv8A3lcBQODp6KB/LZ382JpsjZreYgGtoSdtYq4Km8ag1WWSrQyEbvyopG2p
QztQcfrhSSQrsyhtK48MLb7CfwkS0gKEuPDiS+ZM4n00wxyBXb3XjBqZD1BZqLLFnirwaxCcymFc
7Qf9DUkaBll3cScBR4kEpvATY10h/E+1ztNapIbILhLpdZKBmnXTAfwWtjm/ZWpqC/OZW28W6Ayk
ZauIHeHfKhsDBXivzrfEGl3BsyDlK455NJrhGNKVsLbzNepXQvSeHAui+b3+UVyxZooPCudkkKPc
ritlDjo1cWsllMrzZB3UIsL8I2A7w1UydiiXJ42TV2vE21FJkEHUgM5PVVP6Qt+K1HhXu7dUnpx0
YiAD0u0FPI3G3O6s/tOaBeaDz3O/i4dXTdiqrvr9SMHQXQFj72G0+oiaTzUa4NphWC/Jo6myFcX7
pxVL7bp/RucCjFn6NmZHk7yw/mxgWqcGWtWy3O2MYOBfOd5iPT+ZxVuvKO44R0MRFYjmhji3GxYM
bC8aASjqNJj4Do/wp5OBwkSC3TCfxcgC9ubyXNQHJPUEz0XuezC/uwo9NFSBa17NIE6XoTeaIDnu
UVzkCGuK+HEQUa94g8AgwIuF+9HBk6EBopgPzeLW1t5kWwBKfIEHQLgBrQFHZ+NuGoitGv4CqWjo
csmN3VTbocl8Jm0tcKYvSJCaZ2Y9oCk+w4xBuTYXT9KXDa9KO5MBLBMvFR9lEeXVCRZS68Ia75n7
0jVWr3wxJdGYnEd9veRHqYQlbN5zUBWKCWWH3kWUoWiull4oAsFieeogCdLIM2BhyK6xZdUm235x
M8gQAWzD4ItvIsEkondKBa3B06OeQmZ5iVqlc7p8qxWRqCo4jC7ohF93b7LwpOJrWl6n65MZwBym
fHKaB2mGiLVe5WjWUNMIoJhLpEcZSXGPQWGMDTm8gFVnCO3Y+D3HrybuuZo9tTWUwaMp98cYYZ3l
KICXWxObiAHtPYGj18Z8vV/KdWBACqSpoKR9FNc1tGOLwgwBRiCBkhTDE/Yg2I7yblMCEBaLN6Qv
BRtdkveugKCHyFaQ57YLdknAmdM21lFhnQuaft8wMlvoM5BhC0Hfqp075C5HdcFHf8pFhqCoRbKA
uEk/AVu12lAg+8yVaEacIzVoYmu0cLjSm/dHdF3KIt7My0rGLwe16DwgjdeRagO+q66FtLpNHA2w
UhmW/NLGp2wKm/bUw0fnFI3F2qaek0hGkQRAUvYAKla7GMMOAFvXRXWnu7LVfFlt7pkTQEzJeIhH
XHBZ3sUKCj0FUhdRIDjp0WmuIxA7yhNcG0YUMoDnJsT3mFUGKA3ZCbr49czP2egTMX4mmeWA+9fR
piqqm3YP6fMDEYmTGoU/6fgJZ8nQD2r/XJuI0fieqpHVIZPVM9tkkACmTyTtAMcqG4LgkPEdWYY3
jC14kka9fhzhAhdjlaSKUyBa4sNbMgqPg5C37L4XtkQJ0FBoYQdt3J57tLEZJYvipgoKtJgqBfM1
0OmOqPsLogYysjwwxNiJFq/q7IKrYVeaDk2fCyVX8jUJiWjyrJRRURx6qqFgAe0YiLeiwmY6snZl
ew5Z+07GdROf0AuGAiWrjykRIOBHrUUq3Fy+YuvgIALtR1yHllFvkkaLUEENoG71ks+HGO3CBbkY
yNbVb5RlR/lCuxEMtiiKAXwRHggJXQOx84CKJev2OqYpocJlxxUoUqo3WuzJWD4k6M4HxxU5g8F3
KvcpkAuIvSpX5vc5oMDVO8VLQL02ya5mvfXzKoHGCDdWeqM4Ge8cw4gSKwsXq9vygkUw5naDPLU9
xcXjpHbeMEaSCqfjCHPHu3dcuxp0H4Q+1uDDpnJoZdMbOGu9gREvltCDyboQ5ft1J4eqJB8HYERg
Qa3HR6GzFdSQeR1VuQ+Is0OxLcnTIJ8fFvXU8CqQi6CQH6CgBr5Z/yoqBdNRITSir2xZAL9vSvIi
X48Trqc/NEiTY+mEkW6wFvhWrWw6TOGrhnuFgdvhkJuJk8Wo8YHYhW3j7pBBgQZjjyAa2rXLblT2
cbyjiJdHdAxaxsOcuUulRNZwZhJFo9C5Jt5Y4NV2X8V8QQWbSU8dObdAu5rsWNPDQL9Y4aECofIH
Kd4RBnQT+IRI9mW1a61jgonqGRP0GMsyQDean5H+jQPsv+KjxXpBlNRsYLAGDhwojdfTghIyfrkZ
O5YSIsLQ0bXcwCTNfNMng6sIROUXdaCOJI6SUG1SPJASMTvSbuMRfQtwddSZyotWbxe+Il2UJPhF
0iYxPAGomTZPFQJKaXxLFxDs1saRwkjBfxd5KNMdDq4QPFTQuTuTxxIykPWHmXnJ/IbyttEchXrK
uDdQ1VbxWOlVAJoWMAkWlD4f9AbF2kq2df3M8hFo8RdJqKOXuMLvA9wkxTAzfGSOALGe+je9fiWo
cICfvMFo1yQe5is7ekadHr3DarZBT+VIguWqkgYvWLSo5ZVxwGPglaPkKfV3V7bu/3F0XkuuWksY
fiKqyOEWAcphJI0m3FCTNhkWOTy9P/nmlI/L3pYQq1f3n1py7lV8LGkm2iwA4pwTYyuAFWr7VRt+
pVR3n/x3RoWR4B1mZke1HrfMlBPqBK0g21M7Thf1Q4alo//inhsitrkUxLTXm9xItvZ4E1yk0fyv
5ZUkm99FKUWxT/yKwmeZO4MfR6VHm7vEe8Z+oWjf5P24McxyVfNblMY+FK9JVlEp1WBSu1vaU+Vp
AYBxOhjfLHlEs+45yHtLekTpj2Divdq8OMYbWKjXMJxU0mN+AvJojtPPtnrmBeTb2PhZ5INqr5X5
u6N7sXt7D7kbWWIVsQ91GUpASdNnf4GeKmvdpG7Mm4ypV2NFGsUzyGTYYZQDVhURFATHhpiAliRE
skHXxvbP1CEGwJXSz4LuT33mNz7hIFhmWd40JSwoJwzxQQOY4/fRUW5Xqn1K5JPRAmXEjKGuKp3U
LGjaLdAFczBF3dnko2dMb8Drc//KAK91qzm7VZ2PWimChdMAij14OuPeXTqaVGsjerdX3TDxFMuD
NS+6a+L4k0OVgUMA2mXJJ6mp9oxZAUwwkAaoq3VdrQwSqhRg+VUs7qyCjMfbU1kgD1yHKwocBn/F
AemgfjAivhqJp+8H9keVjxnRdcyn3slUj4xSw4kpRVBp/2L5nCseeCYlwW59qzvqrd8YK7M9cIGF
2rvVBNOwTzok/69zv0q6E4pWbeCNM1w+z7z4M01UInucjEpfN5+W5kkShBNX+TbNXNp6WAFVCeTZ
n7+fu1W4uhAIFRuLqUhmGlwvlTfNp+Wfymqxr+SboQQ9Sg3MDu/3JJrebJQo9Y5Y46g4dr1rglAA
hSeeWa+RjYEL7hzyfu5Yy0N5pTunmQAi56RjwIN2gULk6lJ8QcDINp63Wbu1n/73Vausko85Ynpm
r/1g/Iw5DJ3F41qbHygoGnEOxdGxNipqmNGnVa1Sny1njE9m6Ev8EYSW8YhoSHW/zt+YwpI2KNWL
VW5HpNRVHVisiuCF17IDT187pPZKQC5Jn/C6afz85Rvxm1Ssdlr1f9NjAQkivf5Psrzp20JhoKWr
zGJv0dphlrJcxdqAAgnupD6Q3ooIzpKhBaJ+Nec7BANtfMzB32h0Fb8nJGhJWHsEHHJIh7UAFVU9
UoD1hYmE39VLQnd+RcBh2itUb0vjhpew9dXfJToMyprXFSQUjxEbqMzhuEi7RfFbVMbQyhVwfEQ3
Pl4T4KCjE3Yu505pDgnjcJhSuWu3Fyc589KITJDNJN/C315ZsyDI1pApgyoCWnh6oblLvYmbL2QL
DiKi9/avKVfR4qIdomA0AN9I5QqiDkFDye1g91yyUtIVcgK9Pczhvs02VnNM1Beu8dn0ihL8j2qH
iWhXpagC7CuuPvTyQl6bzitDiCxvhx5MltusXFcWl9wpfqP1hyTVx702v/VV4vYRbIfX0A7LQa8+
5nwN0y4pq0LaaPN2gVFEh2Sjn3KeY+nkZYh8HCv35MYD8Y6Lfz2qkBSiEKGRs7HUoEg/jfSYNO+S
BBgCL5rN66ShqEPL6oFsYIJgd4DiBFL7nlrsY9gu3do00RVpQbW8O7R0UKFk8wptEznngZYnLv7y
8d9zFgJ44tCRK5LcOUZi/qzSD+68NCE5lt04nqbsMVEjcjaXt6IF4/khnTKsjmP5kSnPXvfAJg+v
He8GL4myAkkty40GF9fsI5hX28+4txJ1xZ4Qlz0x3UUr9uPgEwXp59a+oHmxxbp1IEf8rNrqBD5L
5iE39jlyjza75DGrSFAkz0ywSSDMwi1Mx+3128jpmA+xvuy09GwOd4oqNbfu12I8lNo5pI7O0taZ
NL9Mn79J6SnG3hgfQkXfJq1MPrsNaakjzUviWwe0l1zCmt+6XtYlU5U88bbllWs4E+6o/BDJjPdz
uopm4QN5gLLGSPG6lUhCv6Lyzsw8Gd1YtpbtmMwo2R+bEaQg9XpxD2d/VLnYmUqWhSvinlV/cfRv
kf90gr1h7aPsUjhIb8VX3w0cKS8hvHnsZy9FoL8yk8J38L4k9XILn34XM/vDlWLOG1NPX4p8047C
d/o/AXwmYmm7TEMwKyg6dGtVZcW2dBbuKIM6+lvbN7YEJdNBpK8CECeylLWsR34dp1zyZ8usPUcm
a0X5tLLvqD1Y8U4v14bxrTjbHpPKIGBKHDLEHgqfQJcMN7SFl1YfMz+5TfYvl6aza9UX8ou2iT1e
hvRhcewd/aa1iqu0iOcmaJ3rkrEgJidL95Z1x4HtBrxxaBmz8WEW/4ruVouTFBpkCceELQS6sZGa
GtTnaFByUu1Ny05ze50LlqQBRIR7O9sUdO5FdpfTd0v4ZZ16apG56qRtQ6M6lhH3P/PaLPl5rLkC
UpAoFgBr1ot4cbNJR36as5NeTMMrw90iZm+iTYQFXIzDU+tQvS/JTyjQvRTnMvxnl8dQOmjSdWIT
AJRLk+5L4xr1J834lbttPR46WfMMBtVm3EQtkyBT6jOEjTh3l8XpcMkIOfiAg4KUAZwqb/dzobqN
frbiwS2y26JcsVS5Ns9APRA9JumMzjWP6U0F0lVzKqEt7wrjlC7nKNohIGGLJ2GabqRse2rbsl2Y
UpOLKoCS9dl1QCZbtEQRLPI9ZE9GVB8irhmaPKPYyLlx0QEEM8uA8imvTssfVDEg2z+cIc9q7064
L+bPhZI66FcnPCz5oe4+2nKtcikwYgu2WiZdkKH8EB8zh7RSD6qKIqKAV38XelCN6wxylUlMExVA
BchaDzYD66PJXzHWPOtuOGc1vtjUc4SGthEo7V+V/Irxx8wuJm1PGiDT0PtNJUODv8YxXA8LVBA+
JmjtfidwaiM/KslWGBstfslo4qFzvbEBdWxtvul+tFCLgpfo6r9JVlcqs9IEdGfJL0bOZ5IN1jms
LRqcVntMzXVKJn9GGouvwOvYeybvDO1Fbhq3Hdt1lEB7A9RMKpDIdCfCEBbLH5rUKwDHMvE2ALYu
PMdQedTSJkf80VKOpl4gFZtcDYwmN8dVk7JwA5EYeePK9FPVP2WUu2r4b0auMJsgC9Ho9XLtJhOi
UmYJ0hjdKgJG7gMj7zY2M1SDhE1Lr2Kqt2xVduNweIyQminmFEtaJ+O5xGbmVOBOY7JJong9qsXZ
oEkUy9+UHjADBbicvAbQr+m56zT7ohq6q4KnKU3rUbpgeDXUqmDvugcrxZYFyLVj0n9o01s935+d
vVQ4J62tuMAVHyv+XdP+KaaXj4E98cZPML0afcM4rJB11YgtuvTaDeBff+x8gnxcKO7bue3B//ZK
A9taT0FCe50tGX0w6PWTvPtWlLe2PmUZBk5AKPQkdg+Dkx+eIEQ9AB0ZTDtF3HVrCN6XHGAhRF6W
lahOEWhpnKTSstAsFJduiE9LWD0KeolpcuU2GMRb8uwcv+PnfKHuE0vnptUDp7mEEqgbm/CGYTeM
OyU8RtmvkSorrf0e0VIX1F2t+XbGzg0jsZlM6VVpNF/vHX+U93W3K0ZkRDMQcXEbVXM3JosrjyYc
7OjrBv/ltlpXbbJuNdTa7V0qNothuzbk8SKBUpCePOuTtwiNAeNUT69dz0ABwaDu2hq0UR2D1PjJ
YFUEIPcH9JnrdGejS91OJka6/afFULRBFX5V8t4SCFyPifEdK/kV/gHFHi/Q+FfPxzlSgjka9hND
hgk/vqCyQhrdlpU/joLfqF/NmrbqEJPr/Ky0LzGuOHbXDl3hQ9qv89kOSkvj1r9LNSA+9+ySQTWG
PT++2KnAQLaIA5tLYNSPpU7foL92bb42wQNaU/fHovFMAGYnPSn1xtKIfaPxGHA1PFXSEfqBWJAk
jeRFfW+pXWn4XmnFlyOhgsvuDVuGpu5VGYKUK2tMDnmGHAbt5gKMPrLJIpv4o1WdMajikNggYpZX
gnwsRG0Ysxd3zwmPYyaE5StqsodmSxz1b4oLrwawq2KkPM952bjaizeI2kuLN6f4hlGwla/F4B5M
rE1ii81TjzFQ2JqIy1vhRD4/PlnRBcNh/dRZUiQkRd/mFUx3256z6GXSv8JYAhjQPVRaDPQNYaT/
WM1CcdgAeJvxn4FoMbY+HaM+lfDOkxmvplk+0io3zS3O4YmQ3U5T91skIWmfowBj7Ec2cpspwuhw
1oKWrl4sCVryxadIef2yW8BtTf0li2LqH5a2ViQjLyOkukEe+ci0W3dy0NHONspXOH+U5BHlL+Eg
P8VTDmI42fhjeVbKg73PsXGoUnv7LKC5wMwD7c+gZtwHaToTqXqocssv9NZbIFdN7aMe1cnt4xBR
nhx9J3W6nXjl0unCTjl3IAtCQmiusDiupUta2D8Z17yHkynYXtUX6C+sSwpqS6ovi912sItXMyVQ
GAlIGfHys09bXxaQRhtotQ7yygmUGQA+Mv2lfpfgVZ31tFz6OmKbE1IA7bIA6eidOyG2wAmFtGVy
W93eyqh5y+hbU//ZNoqKIKoftfoalpdMv6XirdZuyGBLA2NtVKGLCPeVE+3tOPKK7NMprgOzxNBF
W728Z7xGIXrgQaxImVk5+tYksKDIdhhZ6f46P6kuaXovUsNPB+cpKc6i+ZG2TKLmX2a+YChGrLmy
Qj8HxwKdjdJ/BVlKQxr9KrG8b6LaL3Mm9RwtwMREL/+qaQ89sFaedzB89bRqDYN5g3BtvV819q6J
hNvLtNCbgYam2cvilOpbTd874BVKv2WhDqtiwTbnJSaw+VHEajB0p1H6TPNgYRactWStS78d5oiw
+tVy5U2xodlosMXAtTkr3x1JGzXzSI+uV0XvrraZG9sPCTih9Lj7pt9lnNb4+UBjudz0+yIl/mzc
4pQsSCR4qu14VaMkHKrBAt4Y7MpepVF6XZw0PLetxjTK4h0/tiIE4W04caGL/jZpKqLSxOI7Cmae
2gEAlSz7PdSfr10OM9NONvomJ2RuWaBbqlG82qRIuFWpM9222ux3daysUVhyHBp9Wgmo2PWIyJWH
Irxp1KyjmoTfkgwtY2hDeAg1vC/l4EiETQ9XiQ2qnlxNwJcmwLVcxtpKjuvumnVjTNpPV+36RdY3
c8khMdIk5NN3qTeV07LBQxgFVjbknFSFsSmy+h+1C+n3poGmQzTdVXLAI7Opl+kSk2RbpOpjkFTF
c7RFh47S6kCfyuE0R+AlU9oUng1SsSHxSwKfM/6WPis9jOM5nZ6ab4Y4/FJnwenErO5L3QI9hETB
7STrr8RD5cV46K6olDt8BSZQcB2CEpuJZp5kijiEVpwQ1EyfqNmwPQ0THyR0P6FOq/+GbFCvjUiS
XWjlyyqzTXlVy2117ELHCpRC/i307l+cG6xaHuYQD0I1fjlZyz+aRtOLLZDxshEi+hgc869sGxAX
0da1smtyoX5WoTzD48n2Ju2LyRMLxgepTE0MR9pnHTIDR6P5MqllvJNyMXh2xxqlysiLM8FZsd+E
ibMe5/HamtK409o6DoZ+gbDqZPFiJqoZxAnja2qmOFD437dYWLHbNFP3ks04BMJYoWQP6oRvJ1Hm
XzlBmxL3Tzw/ibgKekVuX4pWA3FqIqvCOaVMu85WNH9URO07YRIH+lD+mbmR7tWODplvKG/DXKHI
zXMZaLpA7BgPDkze081Q6OYNOuNhj8oYELr8KeHmAawiZiJvSaeNU+tsV+rsYZcVfptWYjOMCph4
rgEbZZa018cR4dgS1n6tKv0pwygN9zS0a9uevlr1pAv5UaX6dNPFtCDvpWg/07Cegu8mu7E1WqwM
qHL6RUAGXQa7fUaDrpQsfxnlusU/zDSmpXaLUUUHmGYV7qYwrMXlg0ZBNwg2UGj1wFeZfsIELWw/
depBz2zp2GHRSaz907szy7K3OJanCK599BqRshuliVa22ldD7UbRJxmUey2G/DAWNG0JYJFGgG05
nay4RGPBSI2k2mhRn7KURpLoj/yKZrgdtgInYqBIaeIVKL5HyfCX9rOLLBSS8N6Is9n7gp4TvY14
gYNIJUBg8AAx0ZnVb2TpnGGLquGp5CCUUn3o0j5nrIwx32iVtBpTa9XNnwLphIqtujQE+8rBKKar
7LwQ/u1a2nl8Gpp8LUFfFSa2W4LCFpXiZvaHVb9mSLMzO92OieF1Trbvpt6rWEvfpWAJaHoiglqq
fNlozey32L7k7CK4sRMFSmqhG5ZOsXwJ0Se0UKXpkPqL1d0SaXDDTvOlSTlN5lXFTzjZfy2tqV6g
d7FIz2KmlurfsWf0bJHCsZRmjCbewDdH/7FS/mDl0uQd5Df2pWlXPGtvDwFttrTAfzX3DkwHBiH6
RNvy20WsbTP1axvaw1Ivclkzkr/x3vGj9MhPMs+IBkTFC6Rb4S3KX0hUNBbXu9okJ7t6hiRZnlwn
AZmkBGw9B1/zGIG/SnLnL8l3U+GIHJpgtux1jHdKUQLNqaAanKdWsVvV4MsTN/UyTPeFPVwxxVIw
S1RLsSbSbgUjHKT8Gnmhe3NzmDJzswAqJ/2lN0JvVqCYC68rJSS7b0ZxbYbRj4njbXmTHbamJ/Qa
01S46mz6aHOIlToYpbSa+lc9tj15BH5X2+1Tj5nkoFtYYuKnEW2x2bRe0LEVI5LVVGxne3lNcb4V
WJcU8El6fWYuLXpIUfzG3lrfhKGgzXKzNn6rq2oj7EM2O0GfSr4+1h67RkFFtI2hF/5QLDeHzrbj
vaxVEIZkP5RrUtJctR7Wls0GCeNk02EZjKk58lyR3RqE6YqI36qYHScDAI7cbkJE37jsfTWZDwQ7
fWg9kEPEbWih4paaq9ozlAJwWKW2zpLYj+V6k4BAtsmhH97V7B4iriGzzRVjBnFysgFXJfTEhTrt
B/s2aB9FZ9Fb1Rs7ezcGWpRuOkdzsYlYEN8CFlUgQ0hPXkbjs0Mo1tnoU88OX2rOXP3putgZtXNo
lzmIiWx1GJ5UAzx/8hQ6ljlR1j3ftRahpw2q96TbNL29KNjH5jkNdJUZqoB0+GlQ9xvDVpk+K+Mh
T78JOuVZqQKju+rqG/XFNj90cxf3Iphr3HioxyPnU7W/0+zfiIlk6bAwVr+V0q9N1GrNdImgH7q0
DXQByp0VZ97Ztc4EvHB2NY0AJDQiHVL+Tlb3WZr5uMBQpG3m6UOyvxkMt/ryyZ7wK/5Ib5JbQAQE
NKWno6iO9OtINzdQbJbbJLOB8Ffi84M+KyXzaPYvqmCpiY1Sup3R/yUF0aEEvdbKv5Tl3Gp3TGG9
zPzAXYnFZc3+gaL4ssYYgc5LoeOp4ws4m0RkgQoV0ltvg8Z8R0WkwsfydylUPzSR834tmULXfHe0
A71fi8lMyq+9dOp7Y6UDPdFUNlglCjC7Zetw8YnuUkNUlh283uDHzY9RTeTrH5Ys86puXaSW2z1p
FBAh/rLKP7sEvyRjbxy9gMB0OASRwKUdl1vNrylD/1c/rXyWxM1ALG/Ut8G8ZslvN/5UQHJh5hva
cW52endRli9ZNG4Ml1YOs1fNws3yk8wxD3uMqgbTdbtCU9NgIZlBhAh04Nv/NBZo1vwIUcovHXJ7
KKIk/RTF4MN499l1KK9EbgZTXbgRO7tyRFJONG06m3ftw5L/mj5Ex/Bo8lOF5vupl1TXprGD7pew
Y2alss70xgPqHEcQej1EC4xcFqP2k/MbZ/yYHymKTrOsAk2VDxUmVBOcpXOeXf+a1YKuOgg3SYjT
7cMghO2rsnMMkVbwcOroVOCz05rC7a0iCA35kLf11uQl4c4LpPE+9g+LbTr1cahJk6BLwTU0OxyS
6VVWT2p7K4FtY4gZfl/ciJa2rY3vHF2qcPYm2JXTfqmSZzcWXSVQ/fBdUouW9N6bSOHD14Fmuwav
dOKIV3MMJprg4Yml18GyZG9V9zHLRSDxcEVT7ops3vC3PSPH62FcU+0nrzey1K1iFDfzOTHXYY0z
98laPFhj5gIqLjFKS/rMwfT06N9oMziOr1M/HQjvgBcmkzqHFY7lY6V8J2bmJ2JXhmhbz1OSwgCY
26JQeOXYTtWfaWCI5lZR8YRrbfTHudu0MFj1CHRaScjhcTfRlVhl52mM/di9bfFjjQ+je7F6FO/g
6zN27TruAzhxBKM/EW5Yu7mZ1Md5/s6t17o3XRsJdG86OxmUXZF/GmlYN8ga0vqG5l/oxwGDqMP+
XSO5WcPHxAGUDIFyq4DAuenOqzrAeTJWQ1cZI0glyHeBiFqCpHhbSCNWcfrQZ8wodrTiVPJ+VpVn
DK/NsLUtTm18xqpUmgfNajaKuleXAIP7ML8YBmNYczXkTa4fDUj83v6XPrNgQpxgDiQgvO78izTJ
AHEbq1vOyNDH7234UNN4lXGCdI2qimTeXChTDs7oxwgk29Z4vj4z8Woh4AA9CULrZlE9GQ1JK/fV
6aXAQijbX6Z6czp2TMG9hSAAAgB9eUcoD8axnvNrpH6iztMhGiWwJqZRfjk9es8JOWRor2HUCgne
hzMxYyTfKuW9qQaSRlEaKR9GhHfMfkZF2Z6G6mbuSGCsmKo6+R8pLwz7V8dgpc0fcJSIambb9gno
j+J3rl+76l7QFfD0W91NsQUDUrfYUvk+OoYAzfSS0tchISEmxs/R8TWWwHZLvqqFvWEnBIIgllKg
KBjjndICwBszg2Tkl4jmJHNftN+CbVagJ61+k3gVpDHoy34nVyt5EJ7DbwDbm2sbB/oePUIqXlMN
lYnBiGp/mOove2Nx6PeMqYjnkl0ur7vWM9sPc3oR1W9SXFNjO4l/RfFhFe9l95fRubXS1ij/luGc
qNIzMFh0oTfiazZtN2GYoXuoU4T3a2kEpVRXJjhfY+47EZjtl96vx2UmCeLcJqzbxp/qGIFOdoGS
qJ4VvdrRyUIRp+hvquwDrzjDRq9+TIaH5+r2AQ3qTsXCU83UNfh+WTsq5iptvS7/chQIKtDyOv20
8g8rvUxW7bfD3zRQDlHLN+XJafeFjB8LNX45uVJyVpADDJlApfKnMe11aBry4SzKh1Jf6KQM8ciL
QOQeNCzxwZKyc2iUYTERACZG6ivjI0N3YTQvWUdMBHvmCVUWHfbBi4L7gkV8BokSiy+UvVWsu5KA
mp9YB4YnnMFuKAcf9fwapY8OSj2GlrJ3eYbvmoiH9kzw1VZreZWwuc9Bj+mrDnfysMmYu3T9Zhqk
P5RfffppRj94YEb+osS+gs/NJtcgQo2VwCLtuwwmlUlnvrH2u5uw6LTvUVt5ElLEiu21psXtHAcZ
Ueq0b5mMvAuj8+Z5V3wT8PC0vOee0WH/ck1YT1Af1Hjr5ehAxqAlx6xIAcYBO7pYf5qfVnktdReO
Uh73PSqDeihXY7Jv9VMxbnHTzHDYrOdFxpGuTXFMcC05LiwoplTCPAbF5+kQ0NC+VsN2Mo5y8Q3a
uHyHM8LMyiNSgB4VQphxTjPUlWVsFe3RWDtQTqdlZ7uPYnSst0hvG/21AMPTCgHlU7htt7ZMLIUy
KjauqPCc0O0t0GXzpir9Z+Mpf9rjHd+pYn2ry1rSAlk8bAlX1G3KXsr2ZTA/URbPquJjJGnTH8CR
XD5JVBP+gFpB//tiQACUOyTwWLNj46jZ6/KZ/oD4t9tb6KBGKDxjig8GdAvBtPQy3/J8gWtdnJs9
IOcgIqU7Oh0Cwv5bANxAIgheVLAhZ/mBa3Kr6a6kxxFbwRQieQxs+zWnN9IsgBP7YTapLyWkp9i+
bK8rjZ+dPIdpPqQ984/ObEvAiTmrQQ+KaeKykNUD0X+btH5rp2IlI2OR0DfmEY8Zae3EWNNpdwWw
m02W/EsC3Yx0kseatsQdiM/AwuVbJGkU9sCXixlU0eUzB0ZsPGphuTTjvQn3SfVilq+yzJNi5GyV
faFSYmQKqvzQSOrWadXj+htk017YVVKi7QXvL5dVm/W7msjuEhartz+fkbe2+dKm7VdRBgkDpizx
D8J0WHhC+L8FKDX+h9r8/j8yZMP4+RSJOSi+nv60EdKLD4nY3dXjdYWgSxhvCaYP8cSinV1IThro
Z/syP+8FLG5VhWTZC5tmF/YphNyjHwJ24+6TsHIVBWnIU8DKYzSfTACOcG8AUTfYbbakByffDZmM
Axp9tUnYVodk9i1lFI3vcfRF36nKX1a4HmJGdipyJga/c5I18mg/QWpTmF9DBobNjd1G+wL1XNb4
avptIsFuks1Aw/D0G07jbjSPhfaXom6HxMysMZAVyKpmcgXCnjzuNqN26sdbH/tpvW20QHGQb4Lp
oNMjGEXSbkWcbHP1Xap+i8JmzNBhfg4D+BAmkyLxi2ZEYPWlGnvNOM0dEzqqxueBAubujl15bdJf
q/4cYvQuOQfOPhXECiwngLhK2y3zNpTpiLGvNQrjH3rGAaOrE+SY/pET6YlnlzaCbfgNak6Y3Lvy
txmOPXXJko9JzYnBzuDMuG/HR0guQt1yzg5afJqbftWBcWv85zgyDkatstrnJq8dFzEq9JLeemoA
f12jg2oszjUZaym29FlgDdZy8KoHkg/HucwsJlc+LIW5wYQGgG9pT6rlOQgtYwbasd/kMJfxqxLt
dPQEk3NPIF5jkmDRf6oHmU/X8d+kOx3CSzygGNuMxHpY+iN0MN2N9AgIQspjEfcczrtVXmKGJufh
tIGtvc/5O8AmAjD8Lgl8x0j9170xfV3iflvpS1CljW/Ty8ITOSP16reLNxWUVcz8baQOQqKUUdCP
NIxZnOMmR4sWX4Z+beOPjI7h8AEQ7pdSYIecGeNYLbtQ3daYIaugrfY1lyZrFXxZ24gFq0rHHLAt
pANB2vRPlyhCPaeBOaiHpj9LGopzFghlAEfj3ZKYoowVSyfQvf7MUB92SJ+jfFR4GOP0rYbqy/Ig
RHM/Vj9FqFPoOfj1WqWvjZPPHCI/Y6CdARdIFg6c8o6r1eb7GtFWco5LDOAv73KVZvRQy7hpA1ab
aFhQAH4E/EwvwQ5WXh4h7+wRkR376oc5OpLeS+6IvDpkOIP6R/8rDxV2658I4gw+XO33HVd/G6Ma
HjfzM1/G8PUEuSAPnAeGtuHFWGh1tMJjuykBRl99cu2kdVgEWi/hx101qAeSHjKy/1O4tCyyXnnv
IpJl5BMIEvjAocVr2/cnmRlIHZhmxoNUrG3iR1LaBH3ad4wGdXmezbth7LNq04NipdU66r6ynCgT
k+eBmWN+L/g3M76zQYdjM3UCB51GYpwWDf+G/YicBwJOkb84+nsi/WVYZmcW5+HT82KpJ9nGRCiP
ZgZ7jG4eeuVbTkBpN7n5Mif+ovyqxruDu0QoxDM4Xtci6D60NOoaMrqxgO3VvQnZQwqJknR/pvwy
DueZ7+MY3/bTOuGchNjlw5PDavM8SEAp4+nQZxsyC/qMzhf1hLJdUHmhjallKhLzFe7isuhh/+yV
GiETMdxIS1YNLnVbg8Uw32MTRTQVFAydfCHOLjJ4Wi7u0FU1bQqAm6dBNpe6ixn+DBC1RQ7KtYzr
UqoDCS+445yLsVgNtu3HxUDuDYOS3ezq6dNU0ltkfJDAlGLf5j2hm08ZpVNGL51WYu6MVS/v6SgG
s1xrC1BEccZEiANOcxPobjpdHeYYR4w9/XQlEca7iNigJ+m7N0MVshox7bHsPVEeMnVDQtLS+9NA
+fPJHgHPH14I+ShlImPU36zaE6REkpce81J4La0QOtknBZbt63SNYNOggdGXddNsLWtNexKvrPJO
z8jEnnY0Uwe1vabySTFWFi4wxs/sBYcF57136Hfd8N0Zt5pNbhdS4LPtrOm8E0gWsqSOVncezzpK
d5pK46hXmCFWbLDqkm0EEhcFugQKCTddBnybikQspz1rKLI7z8hcFHfC75trUm7UdDeiqWV7IzFq
3LkIVM0vZ8ER/2mRakI+Eag34jJ1v6i7OMV/fFAEskFy12mYvpQZxSqqGBQOC/ak/0g7r93YkaTd
PhEBenNbjuWtpJJ0Q8hs0XvPpz+LffG3ulpQ4fQMMJiLjVEWk8nMjIjvW0EWb9916+Rc5zOQHM6G
sjPVXNWdcZaa1VqECoS36aFNrx2ajT586MVtTOZ1nogb3QVP9hYxNIotKASqdai4fKc2mdueOqBh
9/oa7oEC5YjvTd9Er341L7AJlkssBLU/j5DxW95yQGorLAlq22vBLYXtM5txkQpbu61X7oNzNWGw
VTOxvKrpi4Pit1gpEayKTfLGliYCOsGTHs986nYEzm+Y18yP4RKtxY6G4PNaw9jUPYvBa0TXOA26
QGd9Zok6U6XWFrDUIyfkfuF0xjSyUmp9CWHDpnQgtM3UlgJceiiSR2y5WdPOBKTAtXZJiE4UQH9+
/6zxETb7LsqWlL4zf6E8JMhA6nbm/qEu2yHf0mp7kNg56Fcy4QimBNJJU3hwWGXcN+szDpcm4rYp
oEu/5Szm5axRGzOpiBHrAagR3t8JLRqrWfgOB4oprmYlPLeDT5IdWfKfek/3k4rGCP0yQD4kT8la
kRKq8dGWR9a2toZBU9GlhZyUTKS2HLZ4bqjyku0lq0K2l4tRjbExIJ9s7R3U2pRY/8DV6aeuOfOw
qibKmYovpr0WcdasrpHSN1chJqVvXrV242MhRWaUoL235G3mvultjeDvqRDfXTYgt7c9KeDisfXz
j95ft/2rFIPxMlfsMHh2Savl4YV7mrX2UxuyjRRw0PJ5Yyzh1kV4ITnzAvRUu8lhGfLhDpxV6o4l
SY4z0GhFxz1yCg+hTKcxFcOsPqbuSsMX1a407xAhdozI3aDSlfu1p/QAF6vZ4G/luaevSQRQH0Pa
WRGBLlIMTR+IE4Zo51MwC1dmxc1p4b4GxU46qvNyiT5c08/k/q10kv7p6znLyjn5KdwRWyk3Zjr1
i1fPXOmPEiuvmVMN3pDfxpSRWRPzi7hYIKkRzOFM1IgEujPePDRFdHMmcxWToHKXOfVvcY73C/aR
bXCn714N40lXob7M1GZm5B8mmKMjWvMgmXP0Wx/en57Ydjcqst1qTsqSlmT6Jb3UzREvvlCiFZvG
12SfXM2Dvm/UhaFMEor/+L3/lFdxbn1ap7bYsPGbzYwss1Q/KPJFs84FZ7F31dm3QiTIQ8MNDVfs
CoGtghBrwuLyqa9DpyLZqfLp26W2jk4Gnt50iXKwIkoyqMUtzGcrsqu3atiRORUBHrLZrzURtf1z
/1lZF6TXJKCZRTXYDtggMASbB3CWFjlbEkUzPnDJugjdjEJ9qkyTU3eur1QW4nfqh2gHoSpKXNIH
LAl2ae4dbW21DzHpPW4My5ZWTP2Mau+kMdCTT8rwVIXHDrmh8GIoc8OlkKgSIC5bVmtIF0POsBBh
VYqvsbJDKqRDCYrSf3VytK+cxDMwTX5uh285WTyDGGxLjUOfq6Q1+Ch6StKK89pQPAvE1tbCqxOS
ao8sdJdINJVmWSjcCMTU9jNgcxToUtk/S/KDUQXbJHyqOWbQ0sZ6/qyEPSr6d61UNrT+nNd9MMok
1XdX3fkGyU3aWPNwAHXY4LNpo2kLuchXXToGchQDQDosfVV+jvp4rRbmrqveOs6PeMinHSLSxBLY
ViumTUPARdJVaVGKEOcN2TzSMRbkLmUSGeMdmEZyNiolayMkw0ezhlgBSZctDJlaeRY/NNgtyZg6
ab8LcdfE/II8nAe4mk3SIhBXF56qrTtBe80EYa0UJuwFc+oh2nfVNyHh9w5UQMJj43UTakkLxTX3
MmstipZuuM2Do0OWo44JR8n/u+axt1B5M3HChjY3BkKjwroSkMnQpAniogKfjP8WGNlE63EP5foE
y3QEn4mCoS5yOTxL2avqPfZdSAxoV848ZuNXAQRKJE0G7qwFhQbL+VSrt1hdtRXeD7umaBp58Dq1
k6NsFfKdFIMrZV2TalGlY4nsS5PA9WjrIF4LuQm+A4Tfe1itLWvbNB86NwMkzmgKvGHfS3MqkBMf
43o2Fn+8WRBiyGkIMWd9kkzpKjv1BAziJhBDgd/PRU9IXxraNOukOuScfMvJcpfq8JINNSk0+Jqg
DQrTo05oezoehqsLPClFot8YyGgYp1xkJG3o2eU9etkiQKsgGTvTf6nlZeLs0uZVTtbiWEeLF4Go
LuCmadFTle5rZHmjMm5MMDwNSFkoeurKigeDU2e1r37zKen4og/ZUBLEHo3iPS2vDjkfAlCAB2V3
1BPiqvKr9mZqCPDpIrcJPsiFT7SC/SaGW4uABdk9fCHMV0NFPqyrFnJ2iZtrywWsHKlih45o2LfO
DXc8s5AwDVG09x9IwuD+nUN7Bz5SAiKqJhbaARwZJGRstcBoNBONd71tYXW0lGuf0IZJ4pNgbMKe
m1jF7D0b/XM22Aq6wHI/VKsQ4RVvSdKBUwKPLwYVR4EOeu7aFUezgG95SrKDBlJFyzYmU5BBP6se
G518lt01j0F4DPIdnDd+yruG5HqsMLjdfqzXprtMnEvZY2vuDEpghU7EsS3y4wiSUpyrLi9zmYPl
6FJO7/mR/GuCrFehUWjvbkt/VTZfJTlro1uW+YfqHwLy/JVFYQUaWkyuNw67uYZVQhM3Kpxe3Zbq
Z618MeQvjFutj6Rx62qvao8zIltlzjJDJ1fus2rbeg8OO63hLRPrDX51oX525SJGCDS4a64IBI/R
tMvOWh1Mg2ith89C7y+87LVLjgi4JhY5XFlDRYUAZXBE4gOHih/uQmuucg2lMD2Ub65oLS3BmuMc
G1hIJjZKpT539apnG1CkS1QfaSmF0reYhdFZM5bobiaGOszCUcBE3ZtchlnP0bFTPKZpE6ngljq7
M6H/vA9bR1C2YbqVpbUvcLF6M93ncAQNx68S0C61f82NrWNuvGpvjLqfNfrs0LiMJeiIynWo4Myq
H0PIe4llh8bW8lejutFfIAKbKKQ7TPHZ8/cuwmoy16YE/JN/6Pgf9ro2fYNSlcrP1HPiZiuhEZVO
oCJBwSrWRgxXufeRScfY4WvX5qToiGVgGqCNUA2yNVcnIeFN5ykqOWBo2frTVVbOhRibX4d7f4Ty
tqgpXgNU7dD/ghfeau5/jb1BE/LC1CFwq79GwDgFYxchf07xolv4BbO5Y219GE2NthSIxFwZV6HW
LKo8xARNGR+ls2PWx4ASiImCQ+geDGLO2gT5eEr05676qDi/NPg1ygUnbBbuEAXF3X4wZ722dkvu
WZQfCOHReork87Rj1BA5iSgh3G2IyaNIHw3/GlrrVjtH3Unzzil1zGirtVfUAA5JNlUDWXSU3CX8
1hi0LrZENbbJSyKG4qJ3DjFISLU5IbLQuCvk3okr7oCBry+5fF+lZJM5T0H/qnW2Udky2d3sWOgL
Td5ngzxN/UVXYkt+k5w1MEsdi6YBcoPipKZK0xFpbSHGFdMSOtlrBHgQ2kR9sEjCWv6LZAzEC+sx
IVlCFebm3JBMTeh1y6kkOA+oz40G+9nG5OzrRaJ8wPkQ0JQWk1IHyhZwKr7VZOkFtWD3EozS1s/S
Wd4KGIIGR583CnFKoJv+QhyyeilhP7F1V2tmpdm3lziyVmL0x63+BFz3TCKmqv3UyRt3ljI3oa7h
idEKf95wBKV6/mgM5apTpTlWpZYwMpSdkg7Ae9l59kR96pnB3JOOeb+WapfryaeJJtNUKSFxOmYh
FquGDOdMx0IyaO6MgEBu2bxac25SOpY4+aXi1VeyBT/y2ZHak4vooRzRaTCNDeIEJFFbUXxUQC9T
9BwI7B3MRINfHisU+Dk3wS4OAHJSQCMKCk3E5ANpZWce9gujjmw8+HZOJhenr4jsL7Cko9Qhx5Eg
oNQIhpoU3URxqIFbmCEZnQC+RHscYvKc2VWORWS7kP6K4SIj/4mQirVjfrcyljEpkJ66TR3irtVD
PFCht7dkqFIyIWpCZtyRyZAU3gMcNZLF/rKOlQfNaOaqFW0cN36FrwGxAmMipwye4QYJDXaaFsQd
rVOYBl1+kZprF4AFwBYyHNSGmoI0bSJhGUTcRn0Bh6korLOe5UH9ty2PI0Owap68iPpnKdleg/Z/
y4lhJrAbH+HDHWSJamSAC7lyEHixw+G3I1LUg/eBNqnJRnKMudMdxxKIwa0vFVifiCKqVKGY9Co0
5tq3hnlYUdkn3HLKkwdzA/eKIoD+SzPutNcKcTVbXexSpwqjqcZ26BXvstBNUnh9VQvSPNq18BQb
RARVPKz7glr1Uztsq/4YKfHcr64K35hjBMskgkmks1GlABBpiRMTvsnE1rI7EArE83p8Q8gBgnyY
xghUIwUOJ8mMukiO+YBWJ15KzrHrhq1ZrwzuK45T2FI6epDSuYKxOSqPsG6nJgUUmbBb7d9SquqV
/ilhUY0o3DUctvRnQOVJqhZxgIyDVqRMr7nJScISXsCyj1vsoY4FLs/hVUbkfqoOQXItr+KO9L1U
zBto3nUi7HuNE0U4CtlzQRVN7XyIcKBo4GwYFUs2fDMh4PAxWmYEE6AhZEcRj24rcN/4smZBG9lW
YcE162aRTHGgEZYFj9rGxrbJ6HdrOIsOEDpiU/LJ3hJXSsNl2DRXRe9QEv+IvMeGmx8Z6IAzKZd7
bo3WoiRoFNoXNUUpKGZg1V+SSjtJCV865R+oNCefiKEwn0cG7iAPiDCIjqMGcQx1EAOQPBAzgm1P
WTcYBiMpsJNoL7G8zHRhxOjLEUjksOE9HJpmhCzfXGheBodqB0OozYk0RWuBXqzjAFI/ExgArFnk
dsRoCObiXd+sZeNdNaj+OUe/gPFzjKhJGEvJW2TOs1EpExOESaOd5GLZdVAW8Nd3GQWXZyVp0VXv
vc4BWUOOB6ddHWzd+NBln0P3ZI6A0Ec/f/HpCSfvQh1b+MZRuE8Y89b8LNRLZDyF+sHHQTnqaOm0
gMpub7iXTprRZgHjoFOL+FqxJepPBiE5NKGCXdfcQN3NNInWd+uCPE6Qp1zGyQ/Mkw5zOviIL1rr
DsGTJS5CbKr5TnFQs9rOsIKBg/hcV2dsSeRwUDR66DSD81+phmHTcTFR1FXQ7clV0nokchZl/GUM
nyqQhXClUXpLHZysZm9DeVAzUmzqh8RNJ92TJbW4fUcm9wuo9Q039pUSPvoRGOI1ZvTSuXbGSSoA
Lu7ydmdBBY1yfW7FDpa30Vw+Em+oYGAaibsHmOiYfbnnEv1W8VZzH3tUCmpkCwY5aBPLbkaS1GTn
h0og6NOCl6mWdoq/TEA9FqH0pg4yocIVjmUGbdlVnO92Xj9bQMQJWBrqGHDklNj2OkxLr27AOsrW
KZYxqtZNRx7qIPjHnv1CVXFOC5i36n0tkXpwQhsx+qJzWUK09U37fNIJx96IMavBxeuyBXuiNMRz
ydwKiU5sg53oT8AtMK0t5EonSAiUSHN1NwyYP02CA9GGoAQmscIvWehXESx0lj4UHu72lq4LlNi9
V5GKtVbAhSBZWazQ6k7z6HmcFbH/8tg1XBWZcDPVx1VA1VydWkO8btGZauRvWhAP4K9B2PLl6fp7
hAg0x3bNVcz19qCpM3FVObjfp0n3JiPQqoh5Y9IT/VGs/KU77DRS4RRtRw9wsHDw6AtIfjABFPlz
xK1WKcgjsovXVyU+C7CAvRaah/c0JC+N8Ca+wZDV3H0bPIc+hxtqa8t7qCqOXOBnNPqcUjHAfFYW
e1NZKsgnXAp1mO2JvwayPi2mlh0wkSg+EyQDo4g1lCMXQZuh5Mm0B7feNfJbFXzIHf9XJLND0gCX
4dLnzuNzCSfTKlc4kZlcUn5htUzq+D3hEwhIDqixgcpojPBEY+0Z6aQZwS3lhxV8BdSC9SyxaXxM
UZr9MnHhdNrgZDvnahQfTfVpamc1v+LKU0xEGQnATJmAUdjVpnn20IQbnrLTXGURM9UdCfoMvr4o
sUQHcuDkXmqBBAQFZcPL7AEIeUw11X+MoGeRmBeCk0glvI23umPOXHiLFiV9MCZLriy44cbTUY3O
RvJHyznCXXGfEv74jr42aL7SQNhrSJObZN4H9I/BCKKQrBkHNyn8Jrgib0s4oXGdGihKwvKC7T3X
yVFyGKE/gJBm2pGprLr43fAkgH1bAUUC+QvtpIlEnuGmrFc6fVVcIC4+WV42AAO9tkT+sv6j6VeU
HgYkEFdbmvqD4tEepJ4r3YPeXyD162S6Mkj/3q7gbTI9xYgBoQuJg6FFmhQY7yh61/JV188Dhm9l
5eLIAIYSrXuMJIpzNKUNNnz05hwBlyHfx9rroGdkyK9qtbLIl2vgVHTofQVsCW9daucG/w/GJbrz
Uh6rSfK57LBoa5DaG/Gh7r5gGVUYqoylYy4M8wB5WSGHjUCxqgzk64+It7AM+NYhRHtu5mQYuGI3
HM2ZDznFWtEfJFMfwFttTb+bSjB/6WEJjEGctZj4g9Cd61BIDCD0KZQmZSl2FxrMKdmmTba++ygD
6guvBnnN+l1nEtzmZdAffPMsyn/aBgOoiX7X3EOfzI2VUz8LVBOrUeFKUkUwNzWaXjjx2F2IL3eo
tWvi0uStZCv0hoqCaoyA9lgLbypeKNwUtfAaNuSWn2rtTyDQ5xShARtI26BZS5YGwudYOeMVIscI
34ktNgEmhC6hfQuReI9KNFHgR7JPiYY/TdSzKMyKap2ZcyhlQnKtzYcq/DJ6DJXIVz0P2tKaTaTw
1g3bWJbMa1B0AcYFJCuhfKWvK/HeWuy3nFNcLvjoa8pUMqCgY6s/uAUoiKUfLtL6SZN2GcV7DX8p
rXPEjA6tHuLG8gQHY6VIu7L/gwK1FE4Jkgyre1fVFXPvDu8iIiwyXg6yUFlbhGNpEAdfHiItMD6o
P3n4vZr0SnQYULXW1Uteb/ggk+DURc9DtXSD99yYOvpTGULI9pdIx/34rVQ5aftpM0irNqGpjb+W
2lcRZbp8SQBMo+PqvtCji90WcIYsE3KSdQZWie5Hck85VcBB3GmcNyg35PYyXqq5MAdPfaMQk27g
De09BHQAvtzw4APei06xew6th8K6pCGethxvAPR7nDRQnF4TJZ067r7Jl224TUidWMgj9z4YsAzj
xaIytoK5g2xYhy3VdhoPqACaN6lbT3IsCG138Ixw01PCqMkxSvnOJIfvnSSPzKB7kVwHyyDaC3Tf
xXstnnWc3Zp3yow31prsXxPg6aLti2RZ2FBaP+fD8uwBHIlM/xjI9hwnjXzS0Rc7EzN81P1VjXFA
HI5ZoaMwfe0yOzE2mf9o0dynBJiwZFea+ITalvEM1asztwl2RNGD4XvpSpRiiOYmibNPlXMSZtDR
YNsqAAAA8lZgTtE+kekuccdU/B0ca9OwJhcrXDVhlRBCVSI1BRwKj5K1l+pl5/YT1T+3gE3bS041
sDogBTP0aZfQHWuDl8o3To4/D421jJxGBcS6Yy9MMR1S0cqSY0IFXy60nYPNbWznZ6xQheFr1IAz
Kau0tr2K/LH2GSS70LLN1vYNG9asSzZPlC6hMBUhG3TxhcY8TkOWgQpLahcjtsy4VPrRJEmbP4fm
opNWPY1bXJTJOLAhStNvyTz0pD4tu8yvrXvWpWmlk4ATUCtT31nysrkQw589taBBJbsKH2Bd9ObX
SICus9lIX9G45FJmJzU8p8xR04ZLgDSe58oyJbHUcZOHWjiJ6xwRD1VaEvnyiyVtBtBNbAABUOsr
uBRDQ5XuphO/7Dmhj2r1LAln+G5Jb6cDwVc9NShfJqTjRIEgKTml3jEytxqctg43X0fTb107WjIJ
eweWgdosogC0S3dEVzL3EAwl4TXG7pL8GXNKmbiL+ycVJw/8n5ncATqgZU/E71oO6Y5KIFIxNT2W
ZDE9ASHKmxM94E/XwGHUi8I7FRbClyUkIFDbUniodZaHw+FT74J+Gfv93E3OCZwNnF5m+awmT2F+
dZB1O8ce/JGjkQ33gWfRXizQHlQupQ0p9npoEWwiwW/nxYDcjK+8qnjCdSlgcBMPjo/UmCICK9AB
YGtSJkwUkFul8hDmq55JjFJaYvBT2uhxFBIDesUrObM8TBSON+/QCYXiuysdva6d6y2YvAwqbApr
x460M4nw0emWBZs6OHQhuOr3RFjnCJhj8YMWtEi+KoSCyrz3deSZXG6ob8TnMD7F1GjFKf6zOfIw
yPvY2yGGNi8qV10yenAjjeahiTYh104KDMxckyxT/VPQjzXKRpEImv4pOcTi0ltr0nlQ9vRQaJpT
LxyjiLFsCsGWCn9Do8BCTV8l5SezfQtbx1uj5datF82fa9mr0786tAQxV6B9ZPFQWseov+oe7D+I
a9S9G6q/0Vgjkh6SUQO9EpI9gXlsveTJpwimU0CABz/JqGdNeRhwChv1Kgv/UBjtwxVG22lOMJ75
dqU9pMKz3C86UsB0q6GCt0uKU8kKjp1L5y6r9o24TeJq2lX0O0FR5T6Kyiopwa/OO6CHHFmNOhr1
6UDZfkk+1hu05y4BQ/fmRfQpsT50jk8dAXN6yZMvR/R2nqFddSfqiWu5YuR5MakwFL8S3SJF09LP
JLUZyUJiydKhLZY4q0GIxUCI7IyiL3TmzIZ62wNiw8TE1UBaleoy7D6i4ZBW17b+o381hu08IaUT
gL64mBFmdLGBTeUpHxD1bLKagwCi6klzc/CjeCVmWnomepCEVQusAwW389hexyvy2Mkd6ZJdWDs0
vi1lBpw61GefqoIKIIl++g2K+H5nZrlpVQo/C8tBDCRjie7JNCwSTrh2WmWfSieQ/cFAAOJhPgBp
V05W9ehgrHamZnoYXLbiM7h/5Y9HFy9nHqRnYGsaqSqTPGpdrQT6biHPiq4tIgWE0GWAvpVa2Lof
6VklkMg1v9qgKNKuob/32o5f4DSf2N1rY+UhAfKmHGmOvmlRdXnvtcEncdCoQddwTi+D+qCnc2S5
jUggcYDWAYZnINPSv3SwzD5zEl2+f1FaPlsE/dyIZ0MP98iWu2Xr0M4BzNq0RqiZzckcUL3OhwWW
KtKQavQgEPvExlrKT2aM63WsotBvZzHich2IbVxvzkWJwNNgp+JuJKyd4EwnFY2sWcT2JC10LsnI
oYejxQef559V/BBYu96ERnPK1WUyLGDARvUmaT8xj7KJg5TSfK4eO9F8aECW0CioponJToa2zs4z
WpuuOUBTfTc0gGPe9YwW2zZi3oDticooYjCcYvTo6q0t1AXdW2Lbqcc8/hKGc4LbKqXDF2aGmBFs
DZScmu6b1o6CPRaH0IFiNU2CvUVkkmLjQB2lkMFbtN3Z53t0uiVSr+TdcO00PgIs0hS6IdBd5ghL
JsHUaNAxW4I7Lof08syMlUFnEanDYuV9NdGq6hPELzThKXa9wM/Kp4W217wRN2bR0Et3sGggc8qm
Mkb8Bu2BN5Wv/h/OWHxukv/HjPG5bjQIa/IixTwBeIn0Z0tJ/FnP+LUObfymgXYdpJnRPuT1ulPR
rE54O1Y6Lz8xGNEZE4hapmwaRLSIXcxp/k7IjH7SyF64rkflk6pLdmuCsrYxV2h/ieZc2+37iZRd
WlR/kHM5TIN5k75lkDO1K3thXuw6Y4zVuA+S1fp0lD9YzQVWblo/KqrI7edOz1n5x569JtUOy1Co
dZs3/ZuJJLuCvrNE6hM0tYviuVod2jnnhW5DspoZ2Kcm7XO15tnt7ItnnlqPqjRZ0pBDmv/e6/SH
VtJwgf7+KTe9aT2fy6xiOjAtKgDZwnMUvOJ2kHrgwNby96F+7oNrqZYm6aYoitLNWKpayG6gj12Y
4SBM8JNQLvXJeZNZ2nhHVsme1g7cAI7Nlw985wGH3u+/4Mfesd9+wNiI+lsL46aUCktR+AGuGb1G
yG2NFqm8Kd0ZRhrbsN+2xFVFTdYsXZQ0Sbppu4tUXiml4K/3C90ZASLn5tKsJ0j0D/7778/0U3Ph
72PdtN/NCTnrTmAsKw5mer6kileDtHLVTRiKMByyO620pXFx/vZwNy3v04LWp2nMgBTmlWXxGa+p
rU/VD3EWzDs7efz98X5cNKpo6pamGZqimjdzqYogfByB5uDyqdhS/FsdwHLv8ILh0Z3KR/KmqwR6
y949CHc+0/FB/v2gf498M7NWMeB2G5cr/Q+zVfTlbvH+PQW2sf39EeWxCfhvA93MaGKFvoOumawA
hJdL+rQYbCQzE9KwE/0Th9rZe6f5z95NJvpevtb3XuhPW4Aqa6ahqaqq0cmZn/ftqygNoQA3wQvd
pefqYFI4m0iLHMnSlJmeBq/psd+AqLNm8fX3B//53X4beVxq30bWLC+1vHEpVc+mNjkIuHVtHVvN
JP0w0QMviok/Kzf+O90MaBW2ujP6jwv52+g325EvUO/yEkbPn6AtucsDRoToqZ1la+Bri3vT/NPe
oyqyoYK/kmWacf/zWZ3cCHPZ4SWb7jOdPNL8kOf27080bl//WkffhrjZ3uJaN9PS9ckYU9JrHnE6
/P735XvPMP77t/fVp5JcOvL4RSzwcCAL/uC1xemm2fpvroUIFNcBrLMpJQfC/pb2JahkruTIUjK2
+gdIBvP57V6P85+f2tIltm7LNMybr6fwSiEY/PHOIhxReCf6f2hCr4mmwikp6bqk3/x9UxKHoWqQ
0oqFs20z5JIuHUZpyPv75P40t9+GMcYz5dvcBlHXKCH/mZIm0MtDai4l/86T/HXA3i6Q72PcfOkk
e7VY8hgDhf6oV6FBgAL6lT6UAkwMtdjXsE9dHjUepF3uanbhdbNYldf/26PefPZBrnummIziZOWJ
Vnx1/hArdz7unxaFJpm6qhuKKcnazUr1S8/3KkCiFBERHAdnrXz9/Rl+usJpXN6oZSgKRcubY6nU
xBJWLW3oY7RM+H+5/YLzoCDy+zA/rgo2DJ19SpI08WbXKCy/BgNHlwcgI3SqAgTStaf/bYibXaNJ
1LiTx0YSXgip+mWQbVjfvw/x49v49hQ3b8PIh9JoTfrAe8J7mB78/s7GdG+Wxpf17dspJLMus/ER
CjoJAxk201ffMCa/P4Q8zvW/vp5vT3HzyqEdea6uMQpefmkmnNs5fWdQ2c2qpbLB1rs3lvlj+cdZ
5Mfi3G4RjEaYSKfR//i+bq4ldalKlaSOk+nZLgq/UnuKh/ffn/XehN7seRQtTMFIedRSuIbaRcxP
g3Dnnd1ZE3/dob+9szQN2z4oGELojx6+qyY7/4dnINgwRE2Udc24eV29WIegKlAtxtLYWDSLv0Rn
8/sQP2+o38a4eReNQm8zEdHcVD/Fb/ne3Q9L3NqzekFhBxjum7i8M+CPs/ZtwJsXE0aa6crjQ1H7
sybwkZbHZgM07qjYj9ZM3N47XMdJ+tea1xRR1FVDVy31Zv8RozqqElrIUvR+Ltpj1+80BC31Y6zc
ebIfV9y3gW52odqM5bRwGUiObI/Sc4dKrCzv7EM/BmaapquqrLKXKuLN9AVRrOlNzCjOKTgYSK5J
VayxK8tz5dO5s/5+fFV/j3W7wHUzRK/jM1Zt0plsbwT/5QMy6OojKxIhtXrzLG1VtkPtkPKRk03b
4mXwP35fbD++kr8H0G5uJJpS91bscYYK4tEXznl2kI07e9mPc2QqliLKqsR/x5/wbROIrNyRrWrU
OHhvufyFGfP//xF03TJlSyOOI7j5598XuygsxAbi7GhMrruli9utF++86HGib7+R74PcLF1RCAoo
bAzilVW2bWRkRmGVADrsiw82pgT/ej32Ry3MsfrWTf7DI5JG0lnXomH+FVx+m0JRKpywltkRytpf
FsAnsB4W1vPvg/yYseIq9X+jyP+cyGHwVWPQGcXlXu/BQkWeNtFml3hinsI3bTEskPzt6z26onny
lHx5o5wRBPNERPExCVfBnSvkTwtHN3SD9IpCUu82K6BEEexaZdwuQFv2C6W5szB/Wvvf/775z+e1
EgvSWsffL2NsgeR2E+oECt6mO/Mq/bR2TFJhBvdyVTNuFqhqSgnsNsZJZOkqGt1CHh6Lyp/Lqgx0
AUEyYtgO8rABYscLacupCHst6ugzHi8tWPIyLY9VnfQpshJI4XRnwvMxPPz+K3+cjG8/8maBV01a
D/U4GZbzluEtGCiHpTSu+32UcUr/9Rl9G+VmL4grj3wAieqpp5Rk/VGKK59pjUx4JadLF7fZ78P9
uIK+DXdzZzQqN0qs8aEK6dxmh/De3eDnSVN4pSqwPALTf64gzAWQ58SKrYe+RsqSpghQ9/zp7w8h
jb/y35P29yg367TXU7WTAyYNtRXN2iDH73EnzumoMdMPQIBnyZf/UF/Mewfpz7P397g3h08zGJ6Q
jS8Loa2/r44ymsl1MPmkjdNMmGFonYZ33tedJ7VuTiNLap06Sxmxon0l3kIpv4L+o35/b0p/Xof/
92jW+Ml+21Cd1kEFbrEwotWwVTbKDMn/3ppmc4w2H+KHPMEzuNTQZp6H4+9v886kWjebrGPR6jWX
WTKeny2pWG6aULB/H+LOqrzNQkUJQL7UYhZ1OkimPbW4VJ60Rb3434a52TGMSvSVymEOx8ZKZnv2
YB3QOen3Qe5N182GMQitVec60zWU0dwYCtpQ3cnMSvem62aTCMpWLUWd5wifrK16okv7wlkpu/al
2jgLUDPnfnJvEdwb8mbfIOwqFLXkDQl8zYP4SZ/BSasUd76mH+8spiGKXIp0Sf7X7lTrfqdFNXP3
3O7zabgNj3TkmfrX31/R+GP/tT3RLlHVVNmyuKL881sCkRvEncow+eByM6Gl76KnF473qvXmnSf6
cd6sMUmnioop3l4lZVwOoUMz9qkr7gKsHCLGELCNvz/Pz/stVTvJUAwCor8y2t82B0X2u0rPcRPq
O7KdhjuzDsFCt/1TctV2BmAfm+uONPcXxuz3kX/a/iDhkOMkeaxr1s2G26uKl8pVxxlsdBctT1ZG
5m5qpBC5j/Ht97F++rAMqpKqJKmyZNwmnVohbuVC4iHrztfyhdgmOaZZf2zB/h8GMmRLpAApi3BU
/rk8yk7OOtVSaGbT7xPzBaHz73//pzVhfPv7N5+vlgWK0oYq2bNOXKUxgt002EeDeOcx7g1z88kq
rd6Y/sAwUuUWa+H/kXZeO44jTZR+IgL05lamVFJ5113dN0Rbeu/59PuxF/u3lOKKqB5gZjBAAQpm
ZmREZJhzGpqU5BCsidhOkgU1mDkaSwXklVOxTSo2wo7VAUMxFCwxSAP4tCk8JKa5YFZnVoMIy7Qd
WePeiqYhkxSpKDUOJc6+dOFjnX1SpN8fPpcTEULUImmEwzwKge7RbiHO6GhUNBdu6tyLxdJkvl+3
SAIbmrBTed8mkRwapH/IxMQ/89vgeTi8Suv4pr82rsob+qEP9A4/qKv03ruSbp7APlgtVbjmjuv4
IwQFjAtnNKrpI2zlC9MVjBQuHJY6E62cLFPQvW5wKquIkGCsAAzbUiTd0zK9bW/hcKY3U11Vu2G7
Kvd0nq+pOu0hEKYnhezUrbeBvzxamQt3bmbJPBQV07IUxcS/CPuejWndqA2GyraKVSzfVeZSInbW
FB5JEDbVyNokBeIeU6j8tKrPMbFYU7421pcPK+nJQoSd7cfRzLrpWR9AMe2m1VaHPFAC5vW/iRHu
ghyaehUkiEmyxxEytuyT1u4vi1DmXpmWRiOCJtsOzBCC89CZHK2gzcYNQ6J0q2/hTLyVfhmH7rW5
8XeXhU2/Jbp8ai6GPlVGTHI7pza9szW7s9uRngD9pxVAgrhuQ4BM0i9wx4BQoqcLhZgZczXVeP6f
PF14FyhaqBcSEP3ruk63Zi+vJPq8FCDXLy9rtu3hWI7wLIjAklOGAjnqoWzXrxU91j9LBnt3VMwY
RWWi+eqyxKWFqacbSbOu0mQpimEBJ6pf+9HBGxfi2yUR2qkI4n6dLD8iVMAkkr033HhLvU7z5uDv
8Ux/PwqYrMAcey+ReQkAKEQnWBcuddvMWEDTmgJMRUbBDTFNaZawZmCMWARt1Ur1Oc3rFQCpU79a
zLgvY+uXz2XW/Oi2bZBXNBRHTLgZVhXnVYo8HUw9cCOVtl8PxWvYfLksZ/ZwjuQI519HQ5CO5bRz
CY4J9A+dBtLPl2XMa/WREEED0jCUlGbCcoq0XWHcOPV9YL1pw63uwEN3ULwr6MLh+/HtBc2bLaYR
vhBmOjTAnb0M3C4xlcZF9RpFV+5SHouANubSJoSNEtDD1PCgBIHtOc/q8tAbTB5JPTQMnQcHALyL
cNXVtIjYnRnejLE6zYSCHuRqar6GpVHaeHCC30EV1DPw7jB4qoS0i0ZJsmDsZnTBmroOaJxBF1Sx
CqzDZ665psoZ5TZAnCrAhhmM2nsT0BvQQKNwwbnOvj+OI1rBW3RlrgyqReT0DFmu8QCq/xfAvBha
vtGeGBHcqs8YpOt/eZMeSxVsetb7OUN3BLgJrJ2yegWVTGXdXVbFWUPxN1ZXBTvexn4kqwUyUjDg
S9ouDW8hJJy9UEcSBAvu+3x9Mq0iolu2z69VUEoH4+HyMpaECLfWjOmmHG0OyLRfLPvKde5grb4s
YkbpTMvWVGIsFXsnRlieJxuFnNM+0acPRvtbch+ZOurU68tS5swqb2le05gH2fljOY4MtxL1ELIx
1b6W6X434nyLAZ5gtawEzljonz5dFvenJ1KMG6heyIqqk3szxbgh1SN/DDIqDN2Tc6XvsufxmpF6
fV9vb4cNU6H56rZcNxDILFiiOb3jqcsF1mXaNWUhzHNNCKcklzo0xBbfgqH4YdbewlZOP3G+NMsm
8oLojbfNqQ8sC/Cn8pEskj+h2I43CZNtDN0Xznef0OHyPs7KwhgxzaGaumELsqTcSNWcDOZa77EK
obT2m+F6aGnEAqE6YtT0srjZ3TNQEFTFcngzni4ta9sSjgpAWC3A/kr5KmBq/LKEuQuFf5g6hh2q
qX8cyZEeAqddjXVZ8Z4AI6hish5uiF08ZleXxUwfenZGluGwFMWiqCQYhyi3Et81yHlkuvfkl9W9
ZppbxaCX3c+bbVd5YNxVEIlrC+c1uzxbtcnomBQKTOG8qDGFlWsTmo/aj95dSeNTrC44qXkRU9KK
WwzzjyCi90ctDTRcrZzaV6o2IfHqkGYNCwc1Z5Zs+6+Y6e9HByVrsZ1ZU7wi26BWauoEzxZ6z8a4
oHJLcoQLqzWBGxQ2gbhegG/aM8Wdfy2YTm+N/7ggwde2gW/n/cC+2X4NUeHLKD8rpblro0+XVW92
Qc70oIXuibEy4Q51adamUo7l88G3ae+84IYBbi9b8H5zN9VRSOlYhF2GKoatg97msSeRH02KGF6S
XQoewOV1LEkQXF+rjSFkRUiQzORJdl2Qqpes25IIIVztqhr+smQyN2DAKf1DMSwEWHNej2YKw3J0
XcHcCGcRyQO4XSXXMWMQz0/ekuG9HB6+GMl9v3Ar5079SJL4bFHDxDPzKYvRjzWQtUCi35OvBMpl
Ia6au/3HcgTDFmbNIBsjcmSrCHayNDBUYjElF8Ec+A/n/3fvDOH8+1Z3FGd6sCrgwprVNM3zdFnC
0lqE4wf3O8xcibVA+RbwYAFtqxz+47lMKnhkxiSp6c1wGoXiZQzMBPO35nfAyhNzYS0LmiZmclsz
c6yyQw4FnnU3BhuLqQ03gENR22RgEHaAaFzevckwCi6Ogo+mKBRkHFL7wu6pSW5XpYWL813zSsoB
E7+TVADnQPF0tYWszMzqpuKS4/DvZNcEI+0aWdc7LrJ0UCc6aNMroJesEuglgMSLMQREcCmQm7lQ
tIOYYARxd3UaZk8PzmwbJQlU/IJMTdpmhfZnX/5qBAv6MaODJ2KmzzjSD3/QuVEmYlw5PFR6dF/r
xe8hq7eXD2tpNcIGZvCzun6DmCAzdzIAjiF0BpZzVwKDf1nSrFqocMPajkKjlHhUUmCi8ZPfTk3j
sw5oit/8dkCK8JunITU+/Tdhgk+VdKkzipoH88BEolO8rFYazSRh/fFXmCUTzxOUmgpxj7B7QWjZ
dVwhJkykbQfmv0XDe5xHC20Qs7pwJEZYjcFIulTIiMkt+kvhRLoBVOfyhs3qgW0YPFFgmiG6OlW3
KDEhwLKAikkaIJoDwO9eeh7hQ7Xg+GY8qyVDom7oJG1tcvencpTUjWPHRk49AhZiXodAVl1eyaye
0Yc3lZVUSxb7cT2c3UD7Ku6hNMBvBKnzwa+fByYcl/Ldc3umyAyEEE+za7awZ57Xq5IH3A/wOOnv
zgIyXx7Lay8wk5UTLLUYzm2cQj3O5vWD7REfXGFn8m7NYaYwG2Z41WTo4RrxjX8wB8dSpiUfWZ3a
82IYJ1nSVJDIG/0Wruq9l/qbMsj+QRNU2paYN6BecPZareI+rvOI/KZZli+WBZ7zYD5fVoW5e3Nc
xRQOqOCxGGcBmRivB59J2obhgbTef5Mh+HFfSkZ36FkGhAwjdbDBBO7Q+/VxIcf5P8EASPSYg/VP
9W20lH7XyaN91SqyvPP1Qd38gygGyKbWBptrJFzQygoqC0pQLGdzO1LyT+2NBNLsZSFzlSIa1kxL
MadZNZpDTvWsVaUxKjMWZMnNvQbemx9DyKNCndfCrAzBZgESVuyp143uH7Ki8Bc+YE4ztOmNCiGN
yWNI0Iy6iYM4Nidz19ug+IHHAHdY6g8LVnVJjKAcfEHgVpXFdWrDO33UYAWE5LM1t5e3c84QHa9G
2E1da9NuLFmNKQ+vIAy9hpAvMYB8LxX6Qu/Y3CgCJb6/OydYiETFGY4BS5omgleZZn01cuB+DThR
B+pvhnvDWxawZO3O1PqNGsrXpd0/94X1cnnNc/ZQM2XdlNFVkGuFNQc98ANpgwZVIIMaYP+3/1CA
oSv9rwRhpR4pkzqGGpRRgd8eGCLQIVr2OgheLy9kVkeOxAgxhCYnctBPCykbBei/d1dVVwUQLZel
LG2XYEESOKr9CnB9mCavDabIgHteX5awtA7hSZvbfWylA+uIEu+zmzu3vT0Bt5cLIdecez86FVPI
30Nvqw1Ojxiq84SRw50SS/dj4T63LezqNvAu/2lZpmAPkxAktixBntRNkClgbQCA6rX6wu7Nn4+G
d9dkwi+xG9SKq9xwIqKWRi6vajWGBlHdXl7JrJUAhOH/iVBPbW7eB50hu9xcF58etv6N4jVXcdFv
Kxqf/5sowbxmWs2uDaxGH7y9Uw371JbXSmpTnTUXzmdSXPG1qVm6KusMqNAMIJwPqVTfGnwHfYBA
Vk2+FKDiySRsJqynbbiUTZnVviNpwh4abV2TZWdhhQV3FZ0nA7DzsIPLQQOI1r8c2JEwYRfltNFS
d+KmNWvtquifvKDZeMlbGy48L2Zy0rQZ/t3CSTePgj4/7f3OjtjCBkxVQExdKDiCcusGz5r0HMOm
bS84kVlln/oaJ1XXzqZmC5x/p2cIJNK9Lopmb7vax9OQhJY6xVJF18kPCGoxDmEWmyqBrNG4NxJz
MVZb/cMqprZ7R7ZkU2Y66nTbwNPUDUnPYvgwYWxx61jb5HFRbi5fpbnDMehxYbzQMlRZfJh5mWNX
soEUqy/K13qAFNXqimGX1DWoNFD29HaTbdIMPUzM3Nhdln5uMzRa2xzHYpQNjBHxdjk91H1kcOO1
Tp4yKHq4mA5wJq7A2bss6PxiIcjRmM7SHOrcYnK66WxarWJSxtBk2NEEdH8LrJUMiG9Yf7ks6txi
UM2k3siws05LgJiICPUgszwPJtQ8uNW8Rx2wYiCU6AFQzPu0WnBXc6qOc6e+qXOCvHpPlSR3YJXR
6wr+8C7bByYYO0X0+uH16DwL5T/lTCbcJg06ur5017tapLdc3+KTnX7L2ydQ7321XActHDHZgqM6
d/Ok9nnA0ySsWdRtp78fSRvTso5iF2ndAIxpCaXmXgZz+vKSznftVIgQerWy76lVSlovMyE5+NnG
3y///oxanyxi0sajRUh6z9N54nQ0RmCvcOaQxyr5bQi06GVB87vF/aUzSHYs8fYOuuz2Tc1CivzR
zw+6S2v6ws2ZX8tfEdNeHq2lHjsvHSYRRv8ZYEobRuj6e6kt+Ii5E6F52qL4yoijIZaviYSNpGh7
FgIWfd0514WTf9ieMsJk8yIjG4CdEyvzYzXi8FwShHn+kIVfo6XU09xZ2HgUy4GSk3Ft4dAbv4iC
PzlBxfpeobkKcHzJ+A8HfixEiLONtunVbEoHyPGhjt9j+Qn3unA7lOlGn8Y8k9fhOTx1HRvk2E+P
vB/s2k1Mmj/KK/er8p7Z6w62gJX5VIAhuMm3dbcBsVJ9GHlTD+vsNT88XVbrP13Nwhcw2EyiTrFB
8qG36vQLTMnK5b7lOcGluTL3Xxl7tTbFFkxW2oDpklp9ulMP2pWxZYxlXH1OaGJsD3QCr2AiZM4k
XH1zt97avxt28YLHmrPuuEpZVyx1Si8J9qlkHiMln0zPd20/t1HymAXFtS/pm6G0nxtV28iZtDTL
Nee86EJ1FPjUmS4Wb3nZxG4FdAeXI4CgNPAeNN++cn4pd5rvLRj7mc4sGmypPNiEBDgW8d2bZXEU
dVMbolm74ReL/zCfb3kgiXuGVndwiJd5RZF66O/cPu8hOqsBwFXzK1f3e7hNQ8f5rbg5mGeB2YMd
H6Vu9J1eZ7hhLuvIjMU4cbPCTVAVJoQtC4/eK+OVUgPwoi7l3mZMHyVmHWCUKY909mhywyTRtITo
pB3uc/AwwA4do3uYBz5+qU/kqKfaXhoVTT3sPI9/qlqGdlUH4NGCMn15x+bU6Hg5wqXqQWCRHQ8x
E+9C3j9OeNWeAk1X+DMylwzV3D0h3W86QMuAFiU2hAyaM/ZVV8drO4T64daDxto3nxznHmDPBuie
y0ubM1nMjWN7GZEALUeEqlMKYDJLjfR1AWZnDh6jVDzJJUx6/jOUmhUsD9mPUnrQ5IMZ3sIJMhbF
dZK/xCNcwJAWwIMke1eXv2lOe6h1mCbTGzQqiP1tUZTmraFxa5MENMZo2GlmyLAzMP6+VS1chrnd
pkIAko+O2aY4eqpBluKmEJXxlLNccqr2mK+9PN6VMi29WXBbjyB3V/lCRX5WJkZJB1PKIGITZPZj
VEnNyBPIclqoK5LrOJVhvMpupUZ7M3ogh3Pv4y7cwCsp4BURHtIFdLrMFO87Ji4PO8P73vkQYVRL
z/05q0JpeSoYgLrEdPypBNuK8ipvXUxt+uKErzaMpJe1Yga7Q6Mt668E4bI7ZiPJUsm2yZ9ydeu9
ad/lL8NGNe90ymELzmppNcKNrywtK3sPWcl4zf+stPFtYTXT14qOWqM8qTl4C/LcwolU5RiMZcW9
Sw2G/vsaGtFGMW9NnuAwdsDml/ktAHxSXazTuA5pD+uzdad41mtbj8OCgZuEiR9zbAQEl5BVhSZl
ng8xTPlkVw+QpoXez4UFz8RGTJrSNTcFRwrVpVMFgeKzUnxjYnCHjigN4EG7TxvAmiP408cNaME5
RAdGYUPzC3yt9VzZT3Hxw41vrfIr0BYgIKyT9tflj5oz7MffJKhU7mSplk/rjiGxtvxVEF4PsEXW
QQ/B5YcfnBoTA0ijRAhmi3gFiyL0XXvi0hp9eU2KgpT89eXVzJ7ikYTJrh49OKIqd1IvQgLYN4BA
3ILc7FoLx7gkY9rRIxkFFKoOw13xOmrHVWk8yGCM6sGCA5gTooGeSubB4r9i/bYsq9b0cniKMmfY
aIrxmE/cn2m7vbxf8xbFcHR5yrGpGMfTxWhtFTOch/HXHBjMsjQBqaTXnEc3b8a1n4VAusdxdLAD
aArSoIVXfpR/X/6GP2134tXDBqi4HnwQPYCn3+Aatt8DMR+vh9wH63gIcgg3KyczP5WGa0JUbUmO
dCiLwna3RSE36TpNXIpIXWx8KbzAgUC+7FpoQarGewMrBS7N2IBWyJXCEHAjpdHLfTImTr21SoD7
vX7Iv4dZRob08kLmrhKhtGyYJskw6lCn6xiaFvqXjKhyhB9MDvcaE8o646nKNz9Y0PMZUaS8/nQw
UXO3xPjA74cKz4oohQyRJz120VYL30GqIhG2oCIzrvpElHClulD1YqlHVBTuixpOyMJc2RCgq/lL
BOUH80yXd3HG75zIE7QB72dIZYu8aoAPtIg3IW1Tl0XMXK4TEYKtNwNHdp0CEbVaw+y1jWECHoy3
DwoBFVOe8sgm+TxFkad1HpkJ0/PlwdQKiKks7zpUzPca9gfTVhY04WwtkxgmISz6zy1GIoQL3BdB
WqZala5NWr4aSP16KAZtqAD/YTXkJ1gL+J9nCWXg1hqnKYGar5JfUyc6MGabVPp1WcjZ0f9Zy18h
gi8q/agqHZO1JONewhV2SzBVSwKEzWICwfUH6o1rTXk0IDY3eFlcXsL8cfxdgnDqpeM1UZuwBG/s
ttUADtRg0AQ6LvQWnkUSwk5Nn3GkXGpQNrWcspCawcj2PYRZdez3EihIcfySg+ieFEswnNM9P7HS
iCQDTj4FqDJe+NMnHYk0mCkNEhvjWwX1Jkl+2BUcJNJdqH80m3cqRwSB9aMycHwfOQR6h0DXHhK6
QS8f0pwaHC3FEgx10kPE20x+pADZSsujQ6UuIivLc9ulYAAAlbbJiAgyuqLLA9kGs7llMW+Knhg/
+SRrWFteJ8Ot4BeZto1xWxKkKb3+tbH09iYcQ3f4B43E/PzvQ4RL1TX5GEsxH+LH6ZMpJd+ypNw0
Xrsg5jySmM7tSI5wt2DZHPPBnZyzHa2U6lVRJp7wW9l68mu4wYpDmt724/YfTpKOTZXIwQHkUhDq
QeKV+xCnk/2w3auwkI1D0XjGR4MxlmYDYg/GPPizyDpVfavtXcnxYYZNx3tbUveN9JQn1cJSzlz6
JEQlP0tBRqYBUbjSGhMWVC+CbK07n8fyySg+04O/cuIXB7rJy7s2/ZRwlXEaMpPpCiNSzMOfrkct
sjwZ6gLM48YIv5lWZyaE46n6AP9wshQVzV42hjrId8rT8gR/3mIu5EDhiOROOtiAj4RN9w9bp0Km
gP7R78h42el6oiJN1EQe8RsB9LfWLgHwOAtvW0ipTfXtw3s3aQDlW/DLaUETZEmSIw95ryBLiq78
pLrSw25Lk8yCys1pg0owjB9F5RxxqrZ3dLcsAjVdh+HXYLiDLW0tJS9pd/DrBVcyowwowV9JQjDk
MB3B3BKSavVXD0uiOfLcXhrkPgsiUW6CBhLQjqliigSNk8YyrtJpOVKH2616nXp+dXC0bOdVkO6Z
8mMNJ8vHTwqRcFBo5h/VONWKIDDsrupwxWXtXJmNvUvkYu8F+YLyzflFjbcLZXZbJVcn6PdId0IO
dwHGobRV4qLR2klZUMI1A22Nb6XZy8eXxRtDwREjDVip02U1kgVa0Rhn67DF0CaFHmxCumS2SvZh
iBoOzVKAWlIAriJpJkiSUsDgHYmx+x425GDbDxFUtZmW5f1BM41SX9jI6ecEqzTZIvJwhLIg1gg6
0mhO70sDRBYGRDY9fZaRf8NDbuFiLUgRZ47A7wystsiytWm7zMlPT0wGNOJ/sLBktHjUMkBFOlCw
EmbfZn2m6SksrBkQoP1KqvINo4ELYmZ0j3QSQb+KbT1PlLfw0Q/WACOQFsNqqr5bjAP2o7WO0vfL
SjcriLK6aU+39+yVEVA0cuhoxOpZ8hV5VJosbiJ62MtWW9CCOUk6ZtzidTsNZIg7l4VxpHo0IwRh
tw47b5M5h9x+sD9MFEFvN9Vc4MTwggx3C9e2iIOormUoTFMdC5T7FWyDurWgbOfYEpMUx9CnNl6a
LETnl7amLvVmlK1z59tQX4UDoVH8lBX6yi73UvZmNjda81S6d3L/6fKJzTiQE8mCWY+Y7DOGAjMR
ZMOK3huVDre8fpDtlzi+vixqLvRjXJBeJkrj1CrEPsRQ971koAi1tvvqoKUGfJJtvaE1GoY59QYs
ra0EJ305BHsmX75cFj7jWZBN1wflTUo44ox+0NRGU/RYjdJxX6ROJ+vnr52420aK+aONqr0Ey+Rl
kZMhEgwV4TQGX2bBnKoQ2tuNF+dpxK2LOwUWvHLXxemqzN81+zHXH0xz5xn2giLNnCYiMewMWJD+
FytiZp0rndVyK2zr3e8e7UTeMJ/dQaSruAvdaXOnyfuOuRGStFMLmXADvciL1DEhEDW0nz4k8JDJ
tU+1xgD4vQqsvyHTJ7TU8z6zpbjoqZGLfi5mcwXbb3W1VEkxEanlXHe6BsIfrH0T9/svX23XXamu
SxhwLx/jjCcg4saa4UThxxDhBDO70d0UYN8J+cd2f2fOmyYtofvNrut/MsCQP3XWdt96cVUgo9Hk
R1VtmPRQ1m5n3oWuehhG6Uts1D/Drl2qFM0E3Udrw8ydygVugYK7hdwIkvcUZDlb9pf0ZPoN4RpQ
oWSQkh2cSR0XsRY1IywM68xWo2Q72HBj02WQQiVehp75rrSD9zyhGaRXlWn3zVaKFKW7CgkB91ij
YgnIZ+aOKFNAbqK5MlNIgt5K/aD5rjd5di14GZPke1O10Iqbyr51461ZLKEbz52tOT07VZ41+BFB
Z4EhrCKn4k5G3vvg55tYSeF3fICfxNJ+GukuXOqFnbuZNBOYU43aJvgT8xa04/fQruOF0+raIz9W
hPs4eE6Cn1NfvmYeVDiGIDv9+DVx2E2AQahY0Sp4qkp023qFb6NKvRb4T2GUh/cA2+Z7J1I+TIqD
t3ToMqBlEAwrdOpUlKKVaRyodQZBpr6xzOEh6DtIir0FuJOZi6/i+CkC8yilK3v6+1Emi0jK7PNM
JoKW7a0iMRXpJ5suX5oGOB8kwqqgiDSNTtIIlk/l2EETuhSBeWY7NEd3wVapf3hMOvsQl6u6vaXI
v6582NIrewPBzcfN24l04dy8pjT6fIreJRiFg7ZYF7ClNm7y8XhtAmMF1IUnwtRydbpIaRhpCUrw
v4PN47Hy5MchSu/pcbv1VXN3WRWnDRMsDoUVKixTZ8jUqnAqa1Q68P3oiCCl/la1d/UwEao+S6O2
vixnVkGYmgWwl8lZVXz4QMTh0tc8xRQ2QGp0xmqrzu7uYnepZX8uPuTNg33WbRBNz+gg7T7pU1VC
kkVFpYzhu7pte3UldzeasYu9p079CdSL6r8W3cevNXaLd4NCvoTau3DX3FgduqYZs3WtFfuoCrRV
2ALU5BSvl/dy9hZMhT3V4DU5VRBOD21wMcuDrgDeNpGdxpAij9dRI6+06GBUQCm9SO3nRK9XhbLU
GjXjBMk5/JUsZD5bZwjDOlKztVzRcVh5O6VUFpzgnEaSFZyAazhDikqni7PAPHNb12YXpXbLSxDq
73ZjetJKHcsF5Z+z/kDXkK+jgQCQGZG4xWh0o9XrAf9WyuHOla10BXGp8qx3rbTxy9781MZVsPK9
gYEgsrF7KCqXAG5mfB7nyD8KTb06uZXT9SaDYrVhw2FmRkphNm52XRJss6TZ2Hq6cwow6jKnuPaa
pQmuWTUyaHmaZjIn8hrh7lt6n9sEIpgzRvi68NBE76G7soCmb7XXwZIf9NF5a5XhbgyWZM/pEUc7
df4TpDLqcLroCu0NohF/YXoa0ZRZNbvAHvzt5YsyZ3SwAZZCnzEJA7FxVrGodTZTOBXq6rWt+Nch
8/paay+o0ZwYaoUG6Rxyccy7ny6mlzUpNEooUW0f2F/vxy/JXpoNmtsvwJyg0nToZD/LG6VDYIR1
WODcMq/StkYY+BCT03O1BNswp43UwCfWEMYXLDEV1oVt49pTelwqD1m2xZDl4w/DpytR3QFUWyUL
XWt/APhEB3QsUPDoQdhkrRUhcFgrm/IzgIzP36NiBYbyChTZVbp6PPi/oGBcW5tkYSR97tyORQvu
3Na7OpfDdmLx/g1C+ip27tV4CUd0+pFL6xOSBi122PBzhKgpgNG0d2ZxfdVYtH5I/oawenNZ5ZfE
CboIGkIbyS3baUvguZerPLnpc2/leG/h0pT6/623n62NXDDVa5LdtBGcKv4YJqGVajwPkkEfir0e
aTjbuB8dbtxoGYzLRYbRr1RpgmkBYaced4WchDoc6G0HDcUI0j2AgPZjbCZxtjLqMpSeh1Jt5RXM
4ZW0r1sX+uEWbntpZddh9m1wpLK5Vvwu97eFIbXylWRVg48r6qIB4vou79aRX6Q/+1514UEfMue9
zQJZXvd+IpersmqG8UZVUxMuML8pv5aZGsjXWqF1+SYcoMChU0v+mlu9Na5CU+leSiPRyjvDL9SD
i4GOV3oaO/Vj0NiDulVTt6HJWi89lR4fWWs3ZJHrdlPQ+upuFS+J3yWrJltiVrRlW8Bq5wfPUYd9
5bp9uCqyVLdWqYIe3hiM8NTrsnfC+L4ze5DH6jpuKxpHQ91Y93JgfG0qJX3Jgmx0VyO8hN2Ktu/U
erabBnr1sB1CYip9vG3Gyn5LOrlA31rtxvTl5Kdc9/Y3v1RwZqGjB/GV3eR5cENneKXdyrGWbl1L
rY11YNc1HNlV434eUmU6HlWW7mx76D/ptj/8UiEfg3PeoR1vrRl+rK+Zx66lh3xU++e0q+tq5SpW
Vq/TvgAOs4SOs7mRjFF50cs+GFdF0ZLpVLVMVR47ImjpS69WdI5mUg+2chJ1SrIQeM5eCOA5qSdg
02BYONXRsqzrvEtywkFphKn+iyrfNKAJpvpOtpd4c2ZkEduSMwNJYeJOE2SR7HQ7KcShQm93K7s2
ysIAbCQ5EDq6GID2x+XLfhYqgWlJZROXMI3qmJogbwDJJ5GaNF4nYfxYGcN9B/zNkBj73F+CjT7L
CU6i2L9pDIFuQ3EbQ7KuXWPRrF47/jq1Xv32mzl+yvRrOdkm9pd/WJcBRwSuG9INcejB9sui0uKc
kb3SuTIIfGxPXhdee5225YL/md1CAi8DXAgOTKzbdkUEfGfHdCD1xlXaPsryJ7V8HZL95RWd+e9p
+7CSNugTKKGYzpVz24ttZonXlllvU65YH8kLIs68mSBCCM3hLwItZOrAKtNqYzTjNjIfuuH5X9Yx
VWkJDIF2mj7i6J0PSXPvWU4Qg0ys/xjTtHzswmZcaFf5E3ie+BXQgojKSVhozG2d4Sx55E1UlUw7
IGbvjnmHI5B5zynyRglfglBfh82nqI5XZnmI4uvS8zcaRepA3zUYRvM6kq/cQT6oFXxf8rZ1r92l
d8PZPRe+T/DpsgVPXBmgNEUZrJ3SA2XhUEhfM6ve2sr28o6fv2cFYYJHD1VrjCFjoFnQA2MjXWlO
veqNEo62R8O402FzK9Tn0BsP47gyqiU8hOnX//9HQUfA6YHTO6O0uYz0sQXczwNxrd0bus8Y8uem
7HepAktC80/NhCqoqaaGzSHZcSrUGLKRvjiEpsVTUae8/FK4Ab9f3tiZ+4Ia/U+IiAxtqWUhBwFC
uvglStJNO+7GZqmFZ0mI8JjNZT3Ky6nTsw3fivStCbbmUkFsThkn7J4Jf4/KmwiAVShFLpseQxiK
Ea5iJsBKK9700Y0sv2ZLxIIzZmxCh2ZEnOECMLCEg+nVNkPdB0aWlMfBeQishbf/wu+LZ2JDepkH
Bb/vuo+x98U1F6z93HFAEePw6CfpRYbtVLEITEujkzqmoJJdE3+3wr2rvF1Wq9klMK9iykyrgC0s
+OSyjmOCMpagDDdRD0v9whad5yywB/T9/E+AYHz+0P8F1bRHMFLlV7pxNVRrtf7hMnPZ38YelqFe
wuCc3Tfoc4jrprF9cayEwfrOkfoWmdH1OPyolX2fLniWJRHCO7CU61CtMkRY1l2a3o/O1mheLx/N
kgjhaOogsQKlQUQYfE2KR1f+1DYLq5g//b8bJRxOVRV9nymIiCpsZP55UKPN5UUsSRCuoMfbJ5Sm
fepidxVXvxNzf1nAeVpoUrCJvW16/lP5mbbxyMebkVQrwLnQLa7lB9c1N61Z0TgSbKOq35lwNRem
tYvz4U71g4NELfGy/JmI7ES8oAiaXEVd7CDeCd7a4VccvxfTG7J4uSxmxmwCJcrjlf45m9lmwRQE
bi6XpWIAWsybPOlvC/c+c6AhMGkAqpe2dDoUwYvSqTBlpXkfTKQOp1tqJdJQuplJoL6qPjXfSEJ9
1zb+T0av8lWwL6OV99NfZZ/rO/tmqVd1Rl+mJgleCBOixxlAs+s0fmviEtYVdJPtlbOk8TMPA2Ad
p9QX1XSHro/TpfE8KcvQl/j9nNbAfhe6D0PQruzmPszus6UevhnlOJb2xzge6aaD+zHazo3XjfEe
U9+BxnVsbuXk/bJyzG3a0aLExGEre56tJw5+QqL+2u1NfQnyYsYWnSxEPd220NVG2y5YSNfzKmbU
xPmcdQtx9OxmMaBJ8hOYqbM2uiYwvLKJ0DrHTW/VzFrXFcO1pnmbmB+nxAMd5EiUYPcGJSomlAes
t+KvQu87ZmNVJz8un8rsnh0JEVSNfqmm6FKE9ErJ7GTElJ+5guxldVnMDPmZTq6YhDHhJw8QcXjK
oY/cLmvvD9rBrr2KX7PdcCj31dbeO2vpLVjrD94tSDX30lcAUbb5LrzdoJGrauttPpqi1E8/RdjX
FhxkJbWkcJ1V8SrPN25hrJIlMNjzfUUIOAY0qFCcO+urT8HllPye9Sp0P6b9QNnq2QtfL+/quZ1A
yNTjy1w0MaTYHFbRnKq6/rSp2s90ALE5DVet+ZSAYmI+6+2ny9K06f6cWtxTccLGKVVKG4+LOO3h
a7DW3qvtS7gPds329YezGt+D5x90m0NwvabmT0FS3wS3+So+ZC/e1bjVttZjurO3l7/p/DqefpKg
vioJQq9N+KS22pbpdescqvpLFT/9Fyln7TEU5/MunZSXYdEoWdulVj1VXlp8AtPAKlep7tsLnnQG
o+J4YWedMfKgeF1nIrJblxl8gTSLbevvsbx6HDaAnW8AS6tupOsl7tJZtYUrlU4RZvrPuJ4q+f+Q
9mW9kfNIkL9IgO7jVVKdrvJVttv2i9ButyVR9338+g16dz6raKII92LmYQYNOCrFZDKZzIxwgsia
QdHQybvABIx0bIfOv/w5v5/csG0BQhd1ceBMxpDh8QwgLSqyRe9LlenKINawi62WvfT6XSPaKN/P
nnNEJku1KmUEmRUQ0/RBIiCanSWBI3KuEBSCshPgpRq6town6iOx5x7dmuiiuLZ+N8WfwT5EJfqr
9Xs5fhida0UXfEb+Wv2HyMrpRU1DULugazVAdSf2SHndZ6K3KxEIc9lu0DcB2R2ADGj+0K4VghHV
t39xhy87mGNbkaTS6qIIqzJdG+OVUqyyDEpZc7Nygtidcfnqkh/fWc8Wi53EkGNL7ie8lnq9OvvS
ELjj+BrMoq460bejXrnwc1J1mVRTlwBBbqndJKo//gNZEixB/Ef5Du1taPM8x6i7ciSdA4xZ/01z
7Tb3JdX2Lq8Q15AFCBP4815Sy8kCSJVFbmJ6mPlwhZdVTig3FXDEaJaqgOSNZQAKFEwqVyjpQsTz
DYzFDt59dXOTmz/tqoLggILABl5D6Ld808ztVK039CROPcPajeptn5zs/OfedQbBfC7JiiqpmjAo
rmU3lnJt5qE3SveXl0TlhLQzECbejBUqJQWtGtfPyW8dBWo3dfsnlE3X4UG7dqvB093o977DYY1m
Z+J+fMivovGBzxY0JiMADw1CHvIclOLZGsaE53V0TGL8X1FcrXP1jb2Xf1epmzwVG/sAyr55P36M
zVp1L1vPccgzXOYEiY1kVOceuJl0axoPugburFSQJnKSqzMMZmfpPV5SShMfOCv/mM6HhbNKKfam
9qGQYxj8XFuWMvp8fUnGZ1J9GseWwCJt/KtL6w6LKAsM4m6wBQTjMWVaFkZpw6A0fm3MZ1M/BbiY
K9PjP6wN5i9oPZByaDBFgHyqdLsawDshaR9T+9LNp38QSKKtpV8QTGBNnLrrzIYSdMynPj1J0vay
Cby9haVAgKA8KAabV1ttjKWAOOWniKKRfMSimikfADppUH9D2Ze94Gsgei7xBIHVViXf6dP72RDV
NLkQqMZSWi+wM7F0SZ1UKiQtABEUf4LxocP17vJH4u1BWu79HwBzbKMxT7LNPKOLcOXEFSLObTMI
bqciIxhf6m27HTFpg9t2/TznT3WyumwDb0ssbaD4ixPaTovKrhPYUJcPoT64ttRCbSlxm38JWKj6
IbHGlBXkIBlDVJCslc2Mp966XU1I0rLsru4fLhvD/VgLDMaYroOSiqQBI7U3U4jboIgllbviCwD6
74uv1drWoA8OnsZJ+RDrD+Uood9DUIrnYuAhlHJRg+aFLZR2iWRgeh/P1HqwQt+lqr138uPl7ySC
YA6PtA6bRC8B0dSxX0nbrqz8HArsl1G+10JxINrgDAP/Cbg+2aOx0prM6Cn1SZJtgyHwTPIKjV4z
eiEQqroMxTfoC4oxqJmlogtmQGHhB2Wrty+TLNiIIgjmMIzsuG4D+uZmkQP0CV3Q1iTDP+TLUIQy
FUo4TccEmQPKrpwMk0x4AtbKBwzXeUb9ToiAXo1ryBcGS9vQVmieNEqEdmdcj6ALa9pnRzv9w3os
MJg7U5WXQTx1wCCgUI+LTaOP6Dv9hyQTw0CglsZ0C8IwNXSxGeVSTUkMoUDUflwdiX8NkZH0x/M5
VJ1rAcJ4likXWVNKCCkSrmby4yjSlqYryuaPdP4UHdd4A0NGfm6E1VgjOIrBoOgMld+VypVNEp9U
0toYtWOM7mC3NaGcAqppAcXX51/+hoxWb1Tx6Y2dfVIkuQYuwXYGcdW1cpVtQF7ty5LbusZGG91g
NRN3FEB+78rEx0QD+3+QTIqH/p+uIg0g1U2+i+8f8l3YuMovx+u9JHZR1tlE18qd8qp5kl9LrvT+
c6/EhLlGpVnpf5lv3alZaoKEB1zr6T52PuJu5Yi+Ku84BTUlzQnAr2qzo9GFXCpSasPxDX3VkSsd
DZLR/h/k+PAdv1DY0egGvRN4j6ZbeNY91T4WybNe7YLhVstvtH85VJdgzF6ugzKbNQpmNTu1fB1k
UWWcF5Cg3ETXBfJkGBg53wJozJzLucQWUKrWaX3JqWY6go3+TvDuy87PNXrx8VDgRlEa7dvIPs/h
FDmuZ80Y0WYDUdHMcFxZO0iaiEyDZ9QnOzw4qKHzx7aim4k9xVo2IDc0+lVSDiuwnbiq+nTZozlt
PDoGGkBC//9gmPAURxIp1Bow0jY4Fr8lzOPf6/UqOYC8+dYe3Yx4lxF5hzqYpUBUjJyalirOvx6B
V0KpfkJSbf/COLErk8JNrEMNZvJeEN9510+wgFL2BDS3fWPphGyAFkghFqqvdkT1ZulZKY96txuc
XSrqE+AVL80lGJPLy5lRdFELsFypt30kHU09jd2skf1iNhsfQrVu0QQrqaj9qp5fLn9UXt5KR+mx
a3EhwtzU+Ued8tFSc/o4DTFsjIUYOMcsQYYkgmBCb2SpoVomMk5k676cd2QWZK2frZrscbK0gdlW
mTLNQ6Mgtst35p2yi3pXvWv+gqSm3ZInW/GlxyB0Zy/2JV/0BEL/9AVojekms+dKDWXaP4Sly6fe
L/XXNLgN87VsBr423UjRn5+v1yJisXVnlCqaBANn2AQ1+AH0XSNK0Hm7bAnAxFxrNnIrGQEQmyVa
qy0Mxx6D+HbGc12X5IItzXMNDaVTECCA0gOtpOfeN2ozJYsCWK/Z1QSy6KKg3edT9nD5q3GNQpaD
BhAInqIJ8xxHa1TZqFPghOEA7ql9mP8OnNTNzVNiCryRD4U3HDy14rmVnX6SM63rHadDjLdTfy47
aNxBCg4lAi+F4B1ppt+XTeN/wi88JgyXxqwObYX2mSDbt8NjlwvKMbzTBIOUiILofMAbMrO5zMSa
xzBFmCdZse4w9tGm7bb9l6cOHI3/wTjMRgqUAaUgE2Zoo/OQOuVjoie7Xpp3l78WPw9c4DDuXWOm
XE9nejjeyJEX3ue9R0um185qvo69eBc+OBuIEw7+4EcrdNDsRPdF7notfgAT7QMni+taxg9ItIcR
m8o0BA7IoSqnWcbXp2Q2lSXJmTQSfMpxrayNU/QQRX7v6/tqU15VxAX1hbX3whf5GdIhvqitnm8e
5t/AR0vHHZnvm2Ul0cwI4Dr56DSMTTgfl1eQu7/Qhfg/AOb7oSrVaxH19zoAf9ezVr0k9k0I0cpC
pDfGQ8LYK9p10TGPR37GFMhV5lkd4Nwagl9Wcidpr6oWu7UDohJRasPbZAgXaHaFFhOSGwbK7tKs
MaAf5PWoFKbkxs5lNJ0IHIMLQqshMAfpLrs0aRdi1o6omHiYpRszqN6IjD7LWsRqyPMAEJ/9B8Mu
ELqMFMhEIi/MM08dTZDAikSf+bnnAoNxcbRvo9U+UHCbqw1Mv+Cdxay9MdNORhE/ajleyCSl3+NA
OBAIs5pVttX7SBBKRJ+TfodFDaAwzGAqMJDsldGmI9dtcWVNz5d9nQsBXjLa0ofSCFtGDss6r7oe
LX0q+WU3uhvOV7OoJsN9RkJF/z8QZr2iDFcI3FhRkVvlz7gd30T9uvFsP2x9BENfJl6Abp237h+O
fgioYloWJyX4L5kl7Ou2sRWownrtdFsoN2MnSjvpwfctNVsAMOuTpZA+NEsATEGPBtl7TMThoe6v
83Ohc9yDFjh0ERd+0OhZZyYdcPTkpKPfnqQnXRJNLYiMYU75Dk8uakfvCKP0SpJnTEBC6DpdyaJB
Ja7HYUZJ/+RXQwvVuTF5m3V1OFNjwOwNnMbVoqfLTs01ZQHBXAcqSDGFo4yUOR4yN+pvW/M5yreN
/HYZhhuGFjBM3gJmC7ODAj3a2JzehcFuPPy9jCD4VmwpJMQIHBkmICTTjNboTVDdZSI2C/7dBhUD
2rYMYhW2LKuXkzZHoPLz5OzKWvfP8gotvZS50p1uQSVza2zMU+f/hpyLYH9yrfsCZmu1U6qnjZ0D
eEykXaeUWyKlmzSbBIcSd5kWMMzJV2JgGXOeFEaLXDt+nYTKLTRz/BYHFghMfKugsJPoHRDs/IOA
PyKb1lHyEBW3eFjsa9vN5Z1drC67Bjd1WGAywW2MetnUE2C2FqZDbRklxko1V0VMdRYVVC+Gx8uA
3E21AGSCHdjKh8IIAZjYPjFeB2iyOCu7FT0S8FYL+jdovkU/KdWCOQ8PGCduoqQ1cVZYnqRY7jSI
dGS5R/sCgt1VuRGHdhFZuKpdJ6vRRXNBsI4f5023Tt5BUAwKlMtfTgjIeKBZ4AIv0yZccug+8l2w
76/AVz/W7vwhu9AFk9aXAXkba2kg44+GGoJRLLJxQewfy+mPYj2nveDOxvOGJQTjfk6jplFSwiRV
2ScEcyEm8qGr2v572ZLP4hC7tfC6TQlHMK+FWZpzd8DJNygN7rletJtWxjqHTJYbb8jJQvk0w/Az
/k/xrE1u7IPCEHQEHmV2eUkf0bV51NeV7IqSCq7hXz+IDVrqnHYG5G2xDcbXsbsimHlvCszbt4HA
a0RAjNPok6IUigKgItkV0gbD6aAz9OtONOzNdZaFQYyzaFFnzPkAnEzZ68mqJdtK9i+vIl2kb4sI
WiYZSwi6MPYZqG0lvZ461EYgwxlDU6fO93I2Tb5Tl8qxHTv5pmyqFdG6244Yohdn3nfEIxduitCC
Aw0I8x3luDWjjA7/gEPWremLwujWmuzKyKsvm8n7kksk5ksapLa7pgZSl6G4akBprf5TWS+XQUTm
MBuvHYq5C+lAVjb1rlUMvhRm1yCBdjtT2VyGUnixGE8xKL+jGE4Hvs83n6ah9Uuno3/tATwjwVWs
rNMnFPxzF4OtheFCKcibT7gYX8blmriApf++SHczpYzSEf/x7O7RKdK1PK4ncIxE/3L3gd6MBTJw
yjv9eW1Z4IyxmfXOoKMqTl7lYg3aDzIKwiTvCy4hGFNAcmElvaPhBkeIJ8nRJh1lgdfxvtYSgsmn
a7vWo4jAiiLZFtNG6qD00ns1EZH88rwbynS42dPDGW9Z56ti16MxRnQeq7fBktWstS5YW6ao64j7
wb5Q2GGl3Ah6tZGB0kWxp/aQodIF3sVHMNGPDNfG8zBjh+TorT7EOLn0eYVWv0R9vOy9gr9vM2VG
J+gaI1dhgaytM+Wjxvv2ZQDOsCEug5TsC9qiGPVnWUrLtiFo1gDCqL0P6abUfqfaHuOmbjxfN8N7
N601/bqNby/D8tf/P1STsasLbXAH0ku81hpuED4WxUtmP1zG4H+7LwwmVtuDVNptA8uk9KWRPqzw
7vLf59rggLsLBQEHzXn03xc73tBSbcKQCyrZyYk0J8W4cirB8nO34wKC2fFTl4D8JkRtCuqiZvJL
7bcofbjDKGhzVulhwp6p1gKH2fbQhu9qp6Klts6d19bJcdFjQFwzcm8P7q9fs+euDquV6W41EaMj
d5EWyMztugZFmYEZWASc8VWFQLQzPl9eJW7v89I2ZouSbCBOOAJBu2kjf3yQPOla8qpNeLRWlQ96
LW/ljqvwNPj5o34IfdHFlHslXvwA1tdzuzajWYKf2K/KKbwunhQfA0/k9Fd6bW6Vu33ngxbp+HNx
U1rk+c87WcITdSqI1NpALfK/VrUqy9s+2M3Fey3yUd42gMYH6PvwHotCKpNDFG0QQPoO22yyjBvH
CB8n2wQfRyWIGHSZWBeFJBTG5Ch3P56rzndbLfUDsVJkliNVCDBzVwc1bWjhaecox29OXfupyDLe
rXgJSX13scF1EhdS0AFSBd04jhB0eh5sZa3O17kt6gDkvqrbOsR18bitQraVsY9kuUqU1sFJkvmW
FntdfWiGx3Q8WFrmBWYGrqrELUXvwTwT0VCFuI+ZaMgYMhs/te08y02gOrkmvUdTK29r8ACc2qDG
zVUaLW2TKGBQE6QZPJ+hzQoyJT5EMwsTmk3wHZYS2LlQ4Lyplce01ly1nwRHmwiEBr3F8mFIiEDf
PMo8IziGzqGZrtX45XJw4UWvpR3MohXOOCD7hx1qhqGCSnMLESGzyAjGB6uOTK1Kv5Rj7i1pDcl4
d+wawXJwvQBaiRYV3wDxLRMiE1suqrImmSeF9ZPWSbMrdRgZJBWoP7tNo7b/kMg6X3hsRKzSelRl
J8byj/pKD/vrIuoERxr3u1HqGrAvY+SSpV1OrFadtRQQM7RmWtlNopXav19efd7jLNhfMbOL5zYV
rszsnsxM616uqgxzl/PaOeheuA//1tvoV3hXvqEoo93bpau+q3iSQENHjlC8S35d/g0cO89+AnN+
YrIhNCqpzLysmgId97a+UNEHGcQqBtuNYfQvw9E/x0Rh9Koa6KLCAw+yd8ZT6iCctYp2W4S2J09g
unHNXQimyMkWbF7et10isaWRrjFRq5aBFLfWQ6Gp6yaaUbBQ/VK6M5WTXLgV5ujHaBXa6d6Uydpo
jGNoPqqB7KWkXge940azedsE/U2KudvL34GTmJ39OiaA6Z0p50qDX9cliJXrQXlyYh+sLJdRuF8b
LFx4ZXXQSMZmmKEegR5wQj/hZM76E5q29Wc9N9PnEpwPV2qpNuhuyE2M/MpJ5BCBiZybgYET3YEW
BJpe8dzGrLUWB5JOaB9U1R0c5YTLgZQcw3ZVmD7YjnBr88zKi8zTZZu/x6IzVLaxIpFJbg89UEG8
70gbRXsDqU6uvMYiignOEuKNkj7lUa7ob6SxTpcEGbrhAYRsLKnwIPpL7cCYKSq9cXboEoe9hFaW
VOWRA6IJqPh6uvJOnOtaxGevcDwFIIj+6OBBZxxblyrCIQjzAMYgS6lQyvyQbuKr8apc55iK8OKD
tRqQas4r8zraGwIv5TgK3nlAredQZV8MgzOOogxFY1cNzqgi8rDrkOAekmM1nJId+rM3QnKy7x4C
uK/kgS3qG4mmKyG4hLwpBT1t9p5h6Lcs/uTlbVULpuC4a/cFxRb3A7mG4hWEYDy0QUC8Zz5kYK6c
Uam97PO85A9afGhAwW1VpYLu56lKXVamOWk4SIjyFEK/pzAy0OK8dZO0CiQL/K0PBAPBU9MLwjln
D5zhMilSM/UaaJ/qzLO0v3h28jT5Rpaucmlz2T7qAMypcQbDpElNLClOFQGmDPZ6LqGPbaWNb7r1
kJZPTnHQwXhxGZCzbmeATNY021i4QMH3VMsrCeNm0rAT0td9phCXrKI/YpFfhoWaY3IRVpF667S7
mow4eB4D80lL10Ug+TGq+FG+DkwoBK3A9eRW9iYCzXirn6LhUQ5fpuoh73tXjkSUx9zvbRoqtiL1
KHZeQYuTrIpH/LKufGqd9zjHo5RzGDFSVARvwaD5oVoLPInXlgGVR6j5QFALQZXV7NVio0gjG598
2st/9RfoJPXbyje85MHwuitlV63w5hCsLq8z724NRhMZV10L/Vvoijxfgwh33Bzz5hl6x6aV+jt4
VVcz+EXQ+hf+za/NdXbjVJ62I3eiZzjqQeziYywC85hQk1MNNuCCR5p2zDeZl0inhBxAbX7ZMk5A
/6T/wjwYyuUWy44VWZD1riy8z2RtsekSv9WParpWA811nOtWEQQg3n6hZGP/Q2P2iyz3ZT8XQJuU
TRffOjko8AWnBPeDLSCYlbKlIdfSBhCatZ/JsbVFKZkIgKmVVZPZBlIMAEv1pfmu1QSZNidWYuoC
nWgYQcLwOjvnq5uVEbUdxkubJl5NWPkA74HgN8X8suA6JkKivrEILHbvjASXF5pc/pLJm6SsibKR
RTdLHsoylafH7AIlLsouaXqksBD89OrhjwnWWpJ1kDcTbFKOcy1zZZMxZ8JIWCsVAJrHU2u/DM7N
HHxc3i3f194AAQ0WBfPFVAeAyUCCdiJ9FMZIVeWbwdoZg2A3fjcBf99CmAGEgWF1xnmzvozrgODv
N3iMI+CbLeVk7cjPl63gPJEBBqMNKMdgvB9Y50syhDou4gZG1WvtyZE8fVwP9ZMy/2mCG2P2QwxS
XvfjykMJIPx5pwQImCFVRklMcaNlm0d1PC7JqQoLa6IcFGdapfL4R2De98SNkjybEGgAryy0+pgs
BzTsSpVSDmaU04wHedP78lO2Dw7W0ai91rWO2TvEGK/SvYioiNNiDGRcZKg8MNTYPhsDFr4+yzJG
3GXsqCItQZ9ujFPzN43GsXTrtpp7zwaZ2T0YsqS/MqQwHDfFKNJeiePilkhmcF9VIKn34jTr9ZU9
50mGQU09NN3eLkC/S7RBe3SsUrlXR5CoC4IBz7UpPQIU3SCQ9U2b1yZ9olV0PrScFHBloTJP7i+v
C8+5oRuF4IZOGVwyGefWyg4idSH2Z9Bkq9C0fEwoBY7ghOGt/RKERqPFCmR9VA8aWum80dn3wdU8
nGRy5SQNVCrf/8Ech7Ko4UKCngZmE3VWmg3QDcCbdvSc59vO3k723WUIGrHOD3/08n5BsHdUq4rK
0qY98ZV8rPO7nlxN0ypxDqlauHPWCpJZDh3eORyzbwIps01dp3DXzZ0M3dVHx5tWw+Y9PRr+sY3c
yLc2v5StG+5KV9HdFFoeLmQVvWGFjsWfzyCe/xrmzjC2ReAUGn7NlPltv8qH274XeCTXWRbfl7kv
tKrUjSMdemgmL+xvhtaDqFllrApdkJRwmqmoMYi1KKLBXdiLVxlPViXF6A5ocFk1jvL8rJItFY7K
M2hL7CTrpZTwFApFgfEfXqexq1FshYg4Zmy/N0TI6GtP6YdU1NYLVPBGi+pHvJ2NZmi0YkJJFPNy
zM62Mr1PUxNddkWKvrDs2Okxxg4EAYq3GfD0jYIgmBqR/DN5BHirUlMnNaX10cHSlsbGpsCzqFtC
L9FVAkNyqwljOJM8ix7fOTcwhHXclg18Ro0znxqkDpqBEBvJTn0NfmtueZDwsOZ4+i7wi+ce72rb
YYCEzT670a+hYrO+HAe+p1Bn+Gxpx4z7PJ0c4NdK6IbmVRBv+uCXLJI34h0BCzM/6y+L2DkXwWx0
PWCC8lapUwh8/L5sB89PQKSFtnAddO+4xZ0HZxNV5NRQe3QZkPHWqcZDOOZXZkB+XJM/L+0xcUzP
1ClxCC3tFdqKRNCbkdpN2on0vHjRY1G3dJgANVjQdOkpjNKYUH6/qcCIGjcPI9RALNF0D29pllhM
pMLgoQahGmDJ1i9j3k2DILHleRjmvGVKBQORajaxLUujrivcOrwkRVNR3KuSO9VSswLTQuw3eiT5
lz2B9+1oxQDvkGjfhmrXuSfoctJIcgNPiOZbTT+M0U2hoDgKwdyXy0CcDwcpbOgrU0YKsJ4wp3Rg
Q53aoPNzql31Pmnbbm1PeHi6jMJxbAV8RqgWon5uQTv63ByD4PacgD/Ji0syuU0ir6ZRXc8yprEv
A3FqoBi7+kJiK4XK2CF7MxBqq4zs5rFFN1C+sVpjU0/avo8a39FB69KqEXSQ1PswF713aRxPwQ+A
m4A2iE5kMStXh6QvrByeOISymkNesYPq1FB08bs1RcMxKyb5GFlJ+AcVZFAY2hi5w5D9VEHfoSKV
D4k+UMvXapLnbpJSckBTGtXnWtEr8IsV45vVthhTUtuxzXEap46fd8OIm7yRrPE/0saVZit9keai
30M6T9pjijQZXCOM+idJr7LHqS2rl6Cp4l2AY2mDwUZQhfYkG++qPoxu05rkwt4m7vJjBJTydoDB
gH0ELPUAWksFuoxIh1wIxfBtcdCIV14F21B1nY1RuvkGPRm/LjsD17cXsEwAgsMVs01hwyD1bfuY
NKKuGa67QcRT/mRmUKHSc+7YeDDq2yrScSswqqT1rDpJRzz4Fc5H31rOW0HGFjx+BM11kzzVvVvV
RvdhaXn+0OKWma5/bLCBWAEyHLDxoLWapgiLA2okYNYtW7y0D/NRLzaFJXyLonGUybg/230xcIg8
TWXjUmercahDTdtrutntHC8zt73qGcRxtfreLn7X6UmzD3a+q6Gw7SSiFJznSGiRgLIuJIpwOWY2
V9jJep/RVjI7nCIgx9ZbPGUd2JMcEfPLZ/8yYyrU0DEbQZ/eTNz4zj9mnJWIzhZaMtS77gmlzJWm
IsGXd/O+WBeoFj802x+v3hkg465x2/c5BBXwbZtDmO8b4T7k7YelRcwh2ZpjqzQ2BXBkdyh7z4gF
t0suAm6vlGhdAYsIE+f1Qpa0gPZh2NOwrq1yl1X604+/EkrbOEpofRsHFpMj5VlfkSEZaDcJ5OVi
PH6KGts5RiCRBTk3+EJ0DZLx5wsflBHOlwpGmMPgaxATKhRR2y0XwjJMPBBCk/4brY+phopU0mfC
ofpIymOL+YbLX4lTkDfwovqFQH/BIhT0w1CNZMJr57RxTiASUL3i3rpKb4Lb2Gs/8BCB0SJ1TVzJ
rwQ+wGlipNCoX2GJqD4Ws3F0LWmDJIFxysk46Xt9Ja3Im373Zlz3KJ15yc7O3W47ZS7G5jVv2pLN
INJN4n/fr5/AbKViwkHYT/gJlvVW5TeOSN+OF/fPbGS2EpHj3ogdABh/MPzQBujT7Cl3OuSVo1X3
ZgoEDDjvyufflFnOKE6jntAH0GjXHQvTzf3gMG90dInuc1e5kzbTr84l3pP20AoSRF4x9MxUZjtI
uBunugpT62eyAweW7fe/dHTBuQp1JK+9T9Y/D4RniDTFWvhuGMdgQaHGtmGO9Gc1Gz8fjzn/nEwQ
ITIx24zalKvJLpcnv7dPRSkwg3NYnZnBnMbZOKMiMMEM3WnXtpP4WngsSsEcJCfdPDvyGUec5rIK
SAYQMp6gGelqw2urXYejIQgoXGMWqQXjgOCrDrHTkVqkxY0eYORSXzXq78tBi54OzIl7ZgvjaQZ6
qPKmB0YV3JZKhVrMVTsf1fouzney8zscBemS6NsxfmZCBUKKbXjBYKylNPS6SvbK4koTdYVwo9Hi
2zHeVvTqoKsd7ML0tNsEqUuqf7GE3hcdDERBzI3xAnmoMUxSwAtME2UWvC/neujJzgDBuLfLa8R5
XzYMR6VXRlgEUhzGGGj4mvUUI4mo/dEPduUbBlUhU+x4qRveGF55lO9BMSrSW+NlY2ewzGYikkZg
OnqAzQ3GmbfjOnTd+mr0uufqVF1ZggoJb8WWRjJ5TB+GegLVV9wcyk2pH0PhAcXbTgsAtvNSgwCn
GlMADOq5TfQUFzfT+H55qbgH8RKEOYgVqRrBMwWQxg03I96tHI/cWNc4+ImbbQK0RD6HfulH9ydt
X6Nnwh9qyPMJAgf36Fr+CvYsHruyDSI4zAwBEjc5ztvGi07O6q+6a9aBW2/KCgLXV6Pg3OIvIWoN
YCSgKiuMnxpya1e4S2OUYgaB67uupyLD6KZiwxWdfPwfAuOSwwyVmHqCYe26941td42+3d8ZaOwC
t98MW2G/FTfpWAIyXtnViqM2CgDVjZKug834EN4Vz+PsKaYbgZPnsvtwXRRFCAVppE67D89P4dSS
E9CL0BRHf8/DQ63sTenhXyCQ/+ooW2OZGIPmIibSNCBsKdbviF5L7k1bcAhz3UD7D4Id3Aox6Bi0
MyCk+DHV8Z5Q/5xuFQFxgcB8pwHXlIlkiO4RLmxJfJBrwRHPXQjIH6l4sf18Vj9fCCuRswhad0iH
uucMDcw12kC7f6nRGNBP/nylwDjA54VikXR1GrHCKcB+6bzxT4uwkLnWGoHdVU+QFvPKu9FrBDcF
bmq5xGR2kJ2rbW+GcLFxrX8kV8PK9udNcUivq13rhWtjJ7oWUYf6tmUXRjIOl0JY3bR6AMqb8D57
jA/JblyVnnx/2a/p774A89lTvfiWRhlHkFIGDJSVth1xm7UBc/qX/z8UxvFIHk2KVtGv9wdNCXcB
lM1wndN2l1EEn+zzkFnYYodq0KYDUMgh2BRe9Kvx+1W8Fp24nNZLbKOvpWFTmE7R25CMwNHvFBzw
7VW9CtzpOd0Md5cN4kaEBRD994VBTW9Av12jBgWbadxn7eny3+d8MMoViNkonOLoGqP/vvj76Pib
ameiQxXafSlBQt5a9d19YBwdHbPd8lrXHi8DcuIDADXQA9NtC0lXBlCO5x7NKrgCmIEL9hqvLSNX
jwQpJj0vGZ+m2Z4syyrIiL9pWylplzZqRoW0snrjVJh+JPE6mSI8l87tIZyTt8tWcZbpDI9JG/Qi
lJoBDZQeNCPc2V6P7Z/LANzPBvYAzKTjUc9k63t1F5SpgyYFL+wyDLFpkCW5mYefx278+S8Qxgqp
lWxDcgBi2BvbuE06aJEINqjIDib3xyB8Iikkw/ljISEvHjrtOo8Fe0aEweyZXuvmrrVhRjZoEB95
c3rNHUVveLwcH7QEqByidoiXZLa6G2B+O9AVoOhYESMu3UD+S8ptJm3idmuUr6PhT/lVE4P061Eq
BP7NNXEBzlwGE0nriSTD38Ys32BM4T3VjBvoyQiOBvpnvm2jBQyTljplXUOYBzaqHagqr1LjOCov
cylKSr7DoIJpgWZZ1x0V78lMENKiPpS62SIeKqShG9v5ARyp3tCX2yQQ+Mb3eEdbNsD+D2VNVDLZ
gdAWeq7tPJsQzBqvHe0jD66K7r6bW2/QdnK7IdPD5X37PTDQkSdAydi1MqYdzsPdEA5JoxQWmuTJ
QxLd67Mosf/uCWcAbFfRII+xBZFQqKcNZIO3a39onhN9c9kKTu7zObmlqdCbgHoWG7UDxUGY7m1o
gCkYE7FLL/tw3PKq0dy2dq1XsDmfEr/4cTZ8Dso4eahAQbPB4K7XjNUqGxXMwwns4lw6AQEWefgD
qC9xIp0vT9W2YRRXAWTHVvkDNEO9bE1AnY+mrB3aAAov32r5k7UpvbvBdQ5k4xxEczA831/+Aibm
zmXfTkOMX1D30H7cKvVGbXDFDF8uryAHBo109JUDs8k0bjGGOo3m9G2MXHLeGs5VD/2n6TYSSYZx
WibBcQgPcTClq4Nmh8mR5UZ1KnAS4hrmZvfJk9K74YqgA9EFM90+3gR+Cq4rjxz7VbjOTuLpM85u
OMNntluVzmoDrhPcC/bzWvHTtf6iXE9r1U0f7eO7tfn9fvmzck6BM4PZ5LmT5zojNgCDV0NxB9lL
nvorxYUM+rEDM+0HcQdXAEmX6jwoU8qQTy0WBE2DnZkg8iTVxkg9xpdO5La67k/E8s0DmKx7d944
r4qX+FXgaYbwqsCJZpAko+oLaHrDkxP9/Its0ZAmU0mCEO80Vvm3snNrAwb5dHfZQJ6rLkGYbW9o
kxqpmpR4eMjel1Wxr1P9VGCMOdH/4eCBVBJGQHAkQK/v26ckZRRUFVZPnyS3yB8L+7Ft1nojYCHg
fDaMtiDAgNYfyoPsG92ooP3RomzZTkeSt3nO1d9gK4hFAzw8GLx3owUH8zuY62NWJ8WUzWBS/u/R
WKUamKYKEa0zRzMWL/YLCGZttCEYC7sFhBOsjc5Vj5P3hrsDhs0w/uFrd9UuPoBweSe6o4pMY8JX
bzQQ6qQqLlWbuk7fueH04yLquWVM5MIDXP1/Bxss9AKowz4SKa5zukbBb4spQxuq63imZ69aLaau
irydEBsLVXq1egskcVGq1l6s6XW2VhINrQLxGKqar+dG/z6Ndo5cMm6uZmcyfyldo/69vNN4X9XU
kMJiDgo07qz7R0pt/9+mXB0sNBIEBUTiat9LC/+HtC/bkVuHtf0iA55tvXqoqee5Oy9Gprbl2Zbn
r79LOffsVKmM0u1cBBsBsoGiKVEURS4uun+GNroGgFTnr8vR7sF8xrtF2m7LlvcJfIMp3YONfI5r
f6IywAWQ+ee+Ebc5SuGA7KO3VES4gDGlIEmM+WH9oDSLt6CqfOWUpKeeO7Xqj3Ipxu3SZnaMydyq
sTOjmGCK9NKhZje2VvVaG5Gxr0xzfnGcKpu8Mp76XUKXosQ8NZdRz3Rm4mIO9NzOgYNRNIpnFg6m
iKF43d2VJLUPjLTLZqRzdnDigQUZBqY9gVfFvZqoy/ZzmU/PIM6MX5QmmxKvb436naFW9T2tqkIH
h2tMf0z1MG0w0K3/4bQVmK6SQr0llV08GPlIHwE0wVGjrovmgr5wZ78u++pHZKRu47loXN9SLe82
4K+MrhmIkl4mRggLer0e7hmLtMgbbcW6bjGF+ZupFtniT2lbXbXqZFVebhfOHdMdDNyrWNu191hH
62FKR7ALZ+mAaWaumzo3izLru6mqtU8TgwYnoBqwLL6iVMp+qZX+1rYa+7WmY/I0xaP1qJk0GUMb
TRFeyfI0pA26Wbx4zKeHrp3aD2N24m3bYIiVn0cuUMCDZrNpl82k/F3B2xTekOvlc4TMwX0LVM13
zejpJh7t5UcOLK26wdgwg/lLF43hUM/Wu+vqxmPfxP17lMXGTzgM/S0r8+S6QDc8+LYMtnOoaTR+
15EBnR3AkSmSa3rN9DGeErMEHDQVoEPi9KqkeBAkSlMh/V0s6MmpvTnut6Sfdk6mbVON3aaKDEew
QloEH4bgCwBJNJudjdYeiqZJYo77VJ4GgNSu3yvfWbzixnx+jm+HK+rbTxb4RjEH6774kYQuol1Q
fxoSzdfO4LFX4V7nKEigcWL2TQP4pL5Ur6Au96uuCYzoR2szSb5C5r/ENXYB9584OeCImV61+uBU
sganNV0c5JCQIMN6AiIi6EKoUuiczWBs2qA1bwx2nSr3zNx93RFjQJOKByKkAd16KkZXlzKmBNg/
ECiqznXe/MPldvz7wiODFCXIPVJcL3FS7VBuD8hSbP7/VBASO8S06rxSoEKqX5MGXvDH5d9f3Qkb
7aZoTUCaUsTp0GHWB5wpvNCycoNhQhv2EY1pOKWytnOZIGGt6gTMD42COiQpy+1g7eecBQX97qSS
eoJMjrBgk4brIYtQI66mKOhsGrTTD1qgpl844T8sHRwDMitoHQHN5Kl1DSlxq5Jg6axK9ZDXm+wa
aDGgIpgE+LOq0pEg4eQzLTPnEglENPkAYzQExHgvAcDJXy/rs1KkRS0P/Smo6COrYonNIwOx2gSI
QNzyYR86O/L0GyiMn3B1KJcBKWZs1d14RXb1+0gCWVHmT9ef8PwCrp5zx+umfo4abAdgoKkF4d2G
IA37BEqb3FPJLdjRHyvfVO5V199TwKzCYp/s6B5J9WfwyJGHbL+AGsnZgdRc4nG5n7vwSeIjVLWR
wkCgAubh6Skb9ogTR/p8ec3XXO2R1mKipFjapclmaM3A+3INUDew6rYx/74sZeVpe7y2Yvmmq+uY
ZjnfWPVjbH5FFaBbakD0N1A+XJa0ggyBDf3dRrGCkzaFqyn8TUa/k2f1trC95doO0C4Tg/YEsIPB
c2/dDZV4sVUF8TTDHQ2oJjh6To/iYihOUfXg1yPo/Sks32zuQQLmV/Z+ks3iXheFcjhPEoAeRDj1
JNGSMa5MBAND5HpO1D9EifFkmr0aaIBeUYRxl5d0TSDBcFXopRIHId+pbnqjj4YzwtRdA7msZawO
inGPgYMYGL8wc98ntWTc5arAPwSCaEImeFudCsTjwmRNhisHlwYbPIb5B/vedur3YVBZ4udL2w7o
fhnJ98uKrpwFNIYYtuMinwseOiHJlKHzJlJHFJ+tbAEe7wWuQuKxVw70/4wMsdF9AvCSoJmCEqZr
9rwql3QkSAkfoo6RwoGJ4ozEd6wpg+ofeu2RUoI7FZSx89wlE/fZTTZuewfEfbVEmT/JYcE98Xwg
5+zl5F/iUbP7KU4KPt3BHYI5NG+SQN/bfnQ9b9DoECyYwgKGTR/5F3+sgnIbfD/4bigJFdcykycf
wdfhOCp10BRl8oEc8xZ9HUjN/SBXUcBu6L7akxvXa35lv691L7urA/fx6/ZyrD/f7SPR3WhQxW2g
/4LHZmrhopgkKbM/S3hpifnNfCTCaFp3cPnUSLy1Mwxi+/Yt3dgfP62DewcEk2c/dNf0W/FQPXe3
yw+berHpa2H0D+fiWE/BAcyRq7mdwZeYzH5R/L/gPtas9ViEkKWJc7VEhRQiHC//aDLPnrz6R/Fy
jXahT3dnPnZZ6Hw9ecdbfDlHNyhVNLHOZ809fNqMJ0BsvTtoIjE7Gdn4WkhxIkLcPUCIS4X3A1Z5
oN01XqpsWKh4zt1z6ng/VS/5tJ/fWk8hfhsW2yYYa89F6gC3k30L/n/Z03VtkW00N2M+Ou8ZEdub
CxLpcVMb0FjfE/a9byaJz/nzbDo1Vw79RMcFZiI6+CM4HSsv+pnyYL4Cn0iQ9wotNzHyU2FMkr4K
OlqPn1qp0xtMwKLZFnUN2/Gtsht/J1apRR9zbtSRV2P+uRuYDuaHYqAebZLDbNFO99Cl1skmdpw/
5/GtaLnGDFFUe5E+OD1g0ZzFUdvii43MQj/gWEa+yZiyN8uoRXMlH4ugAAGcLHXycNl7rNSowHcO
hlw+uBTNeiINBdJk/cjqBt7RL5/JXbWbAksL+hwofpZ62XUXRpvsOt66AdK+Ic7BG0rCkh07N4nT
bxDOXYnAJdEHfANCfE8HonpEh+dlPWUiBJtIKxYboIIqfao/pMNnNEsiPsnvi0NMrQS4AH3B78ex
tmFdt6G9KrnpVkRwACI4NwigiIBxnhqJWc9zhZc8GLQWzClYkKd/YgMG911eqPPgAKbIO1PRtQIC
AjHsmUiKLtGUg9t7sN86Wkn3SQ2sdjtMslrTmkKgQ4UXQKCDKe3intSGUo0556tyaueBmnw+Khl0
dHJcVmlFDifnM5ElwIx2MMqeLpwzmmVjRtgbJXU2rHQfbFs2HHWlUofY40iG4GSHrs3LDqyKKPXm
SZjeFy/utbrX41A7kG3iabW3/MPynYgU7IFRJ0EmAyIRinpl/0KpxODWHOmJBOFcxqDlQdIFEtpr
5ynBoEDP9K1HM7C9YjMGAL/57p1zQO+t5KW/8gQ/XU3BMjA/mZIJU1R89yG/HwLOU/5hXeno13L3
Toj5Uxvyqr0ONwTYzMu2suKJgYBCOg4xP+4OscpldQjxMwbJdvJmRN8b43EBxav1zoZtJcM9nL8w
oCUnNuIMmQiQBbuESyZ536J3GbP7ZpDuxRjcham6o3PTk2Z3Wa/VMwAwgoVqJJLGYjFmNvKhV0oM
f0rJz95FkkCTGMtKHM61+SuBf8FxkOjYTUwdSOjem1uEop03eRjYYXrKY77pdjZ4L3Kv2eeexrzi
Tkm9Fm/g9mZ5YqGM3nQFQAmQNqgCUBNFSkr/c1qPvoVZnatjFmjpRy/qoX5atPCnvmlcD8GjJM/G
90iINU4kCVo3jC2OE40l6HCBCEue0nnyKyLjDFhXCIaJZz2onU0RIUMLdPDZw4zF7bYjxtcp38kQ
vOlg1LEkB2AldcF7fP+KEjyZsmSpnrQQVWLGz21x4/5KNnbQb/SNfueD1+dG/aF+u2ycKwCgU5mC
K9OqZtZHDTKrMAEJV+UxtBdnPvWNm+S28w6urJgh1VJwbYqqTUPag//aQd/gT/U1i330pe9ByBCQ
MHrCpOlDv5dxfvGlOzOWo6UV3BpoqpuJTFBTWe4JeagBR0NDvMdkMMi12+h4D8VopCoGy+7+CMJ8
wxCk2Mx3fPOpvEqDe+eBPcUSo1k9BWDNh24O0KNiTB/FjY5JDGrpD87oD23ia8ZHpcuSo/wsnSwf
J7zDhYTiq2tg0JVgJQjf2rFXKfJ3Dmg748dxkDzjVxwyrjQkzizo4GJUNz7gyG3k1kBsNoCusc6u
E/VRia7c+KWp9wPo2C5b/JkqmM5iOmitNhyUxkEsfyop1u3GKbMBCMtOD5lRPtBiebwsYqVF5kTG
H59ypE1UowV96SBDnSovSWZ/QHJgqW9H5fcy1WCiCce8DdUs9hq6uSx7VT2MjAAQGzt1lvbpGabd
xTVEjxS8CJFxrywyAqIVwAPUQzIMoGVwi2A1T5ewR8vxGOdz4dNm05aPbnaVZq94U1pmQLQfenI/
q+DyuEMTpWTvViieMFrHwK4B2W5xYPupZLuznCyJTLB6Pim9V3nTtbsPs222hdeavXlDHhSkfUZv
6b0XZSu73NbWFqzMKk4CUl4A/JxKB/p0YlMKSAEmzHmJ5nijjIFsXQLIdpDWBX2BGANlCSXV9Ifu
uXl2jV+mjAxpzd2rQG4QJDgBsjirtpkot9mFhguzsa6yMSBeuRm86YHemE8AQTTK5ru+kwVA+orz
xUAkvK8RF3Bcm3C4l9qqOqvBuhW4XfrDO8MkQC+nHvx/7xXe3RDoW3Jb74zbaNfOobvHu8R3LC9G
u4rsY9YC3JOP0U83MVuKts4ZPgYwJ4146eBFfoxqUnefbpCCUd+dRwqqFuBZ/Ntfl8/m2ov/RLaQ
bOjdkmpZCdnDe/Y5HwItDhvPvO8/frq/lu2ElsRuN17bjpc+ONuK97bLguy12/fkE7gFHrmmvjHT
uuV7UYXkyXgHFwxuemuLs+xPoXLzoD/UkvLBWgSlwREhFQ27Ns7663pE22PcAjGhdds5AVchuymv
5jvGwux+kghbuQ55ZgtVRA7+dUQYeAnOzbJqwQBtdWGSN74Cgu3h62zPyDjj5uD+D09bMcZ1raqh
tatBCEg4O8VHCkni6Na2CagE0DfhoKLwKrJwRlGZgHnFKXx2y7bJmzl6aKzqPfXpPnvHkIt0B2ij
LF25djROhArxp64kRemC0x4JKbaNd5oH7vl2xz7qN+dG3+l3Fl4Om+SmuNI4Mevls7GSx8fAADh2
JOFAOYsH2KlhOgQ3Y1S46C8Mom1zk+7dQ2x60w/9Pvanh/KVBtaefmRv9Cnddh+Xha84KJCcAQWC
EAoXjIi1t4rIajAbqPQXZVOWN7P21Lj7upC9JVa8O6dUtTE/w0Z+9KzW6mCClAWYgz9kL7R9r2RE
pCvGj6yRgaoPSBDOE0h9kVGEPSVemu5LW2708i6L9pdXau2Rjg4vWD6HFuIiPN0lHa0x9sjzhYv9
u3C3EerhTtt57Xg397dUBjM8UwgIXpDsqEDw4/V89vYC0UNmLkuLJo7q1cCwZtI9dv0gyVGdqSQI
Eay+ZKVBGTBxwFVTjzqYnExMnyaHKskPLb2OrHhzeQ3PzEAQKIRPqhqZ6ThxgZS+6E5xb7uy4t/5
M0SQITyyGECvnftHqeY9nsFKDPp/u/Ij9w3tPl33O65wueq+rv3Syd5epIBNfouePBgE+YKd9LEd
zz3XMSfEz/SrHsO8S/sxcgkgMe9u9mwaqae6L6z4lXaS8Jv/9plsgIn4nBWEqSIsRgFONHW0vvMT
8xWxMG5ZTFHbWbY30i3mivez7HV09njhyh4JFO5UI28tozKHzleaBxWtiKScvDi5GgAOtPqvJolx
r6H2j1QESMH4bIXTAziDt1MdwMvosyoLYtO5mqz0YI6yS3tFpRMx4qFwsoVNnAq+TkwPFaVdFb2Y
82Om37qGRKMz5/tHI2TX8W4GU5QIqLSzxCwzVjF/zKuwc0hgOfkDW4DwqUoJXO48/OWy0BmA8N0g
pilOJ6yppQNrWoLh3trpyAEo8xtrfcV+AE1jrb1E1YOpBCz+Xum5VwHtLhutuXL0T+QLlpLMo6HE
BMtaaspbW7bVhnT6lzv1BSUFEzGsYimnHkqiJL3JCmPbD0lIWRFcdmOr+4ZxnARVC0w7EwEGTto5
IBfCvhGMPVga0KRn1VOW6NdUqyW3zvqy/SdKpNOs1V5jwEIzn85VONXo/jG/XAf8s2gY4MGPF8bE
CU7ZVZI8idMaVhhPd7qTbNLmelSLq2icQYx5BWZKSYi3vnx/BQoe2kiTpScZdCoLZ9twvkY7LGoN
CSolvLxRq6uHtiK01dgIWkXAECqoepVVGNAVaUpI1dtEldXHVu5phPd/JQhmPZRkbtkICXNntwBc
KYYWmk5t7hy1RjH/sjrn7wm+VUfSBPsmQz0OhEKalgBqjaFk94VaA0fv3hKl2g9REioR3WUE3but
JkvSylQVHGO7TGOeEdhJ4u7Rr3UYRmCtR4mfWrUN4I/wQuccPGIlMB1AQpRzIfMQknaHxd2Z1t2k
ybqNzzM5f5byryBh46JhdkC8iqU03J920m/tuUOiyqavbuIGtts1XlSx91ifPK0km8nqw0pjksMt
U1bYzhJjp9w8wTfEORpi3CBScFMbZDtksvh7fe/+aivuXUswxU7DslYLGt2aYIk3DG/Ey+a5LgT7
BnA5pkGKyTFj1MvIph3zLavwuiLf9C244xNJvlQmRfAeQORkY5IyqGKhFYK91lnGE40SKeue468u
QhSXWQOYUXpIUcs4iIBfTuJRgsJZDTTAaf1/l0t07YWbaaVdttzUg4R+sLjDpaxtHJRt0XckMbU1
YWjadgD5AcgX7VGnwVMWGXGFWhzzi2p562Z61xgTbv96k9npPaGtRNzaJh2LEzZpsfQmKwu4+IUw
8CMujE9PdRFPFRrdXra6tUN0LErYqaYGm0hiQlRSl9sJxrAMmm9bSQCO9/CyqDWjOBIlgpLnvp70
SYcoo7VuJwMjogbpkGyeERRCeIQV/22U+FKuQYrYFXA9YMXAxArXmEOjQKYyScLItsMkokHBko1D
l6BYJt9q1eCyjuvLiZ5OPgcZTCNCxhLTPHqlsWCVbeJsgH/1IzQjucbwOJbSRv/19URyDJltRFJi
dlTHTGQtjuD/IHD0GCmbIOmX4Z927a8U/mA7yvtFdZSCfxpSytoyfGRp083YSttquEWf7RuGneGj
cciApT2VooFwRs8MrJvd1CAUV/utQ50g4c15U+TTyt3WoyNxUqunDOl4PkoI/cuGcKjtRaGWwz0I
rQF+pOOVa/1udOOriUXclCh5/CdFOMumhhnImBPEfIXpYVO2e4rQIoLruGx4q8HNsRzhIBtlrCw5
d7lpft227yYwrV3zO0fXaHQYmpc88gr00V0Wur6CYBP5w9GBcP501xqWKqAaxpUFmPfOjchmJF0A
+ihJVLNq6Ega/a8YwQR7y57nGChLBBvloR3IHejyJLfJuiYOJ25BCvGMGFzPBjLPwO/5vfZeI6sR
5c8KUyXLteockJr9XyH8/x8dpRpMrYxl0MNGvVq7MezFG8ptN8rI0GTKCIYNVLfq5NzkwN66nQZz
X3T9AU4kvLz7/GfOzuyROoJlV0nV6HkFdTobJckmzKjjocGvjj9B1S3J8spUEqxbL2mX6RQTyweQ
dwYDJtzfZ4sVXeV2asqABqu+yETd2gSjF4CWgizHzGldF5CVVGmgltikaJsXnxV7yutPVVa5W9Xs
rzSRSnNiIPwoMJkLiKJ9kfwm2Vs0SBP0/JPPtupIiHBQY4s0kcpGbFUA5rAYtG5R0Nv+BBYOa/td
uZkDdreERRA/Kde2xExkCgqnF0TIbVxXkJ0M+tbK002E2UhtLuW0lskRrpDF0oYCwySYn303Q/ug
h6YbWo91OG/Kx6b2kslLtuqV7Fl3ToDA/fvR0nLndXSo4xHkCG7Nxb5WwBEGyi5CR8P4av4utuUO
wPS599vPlHnWv7gsdPDB9wKDjiLEqeDZWBia0yG4d24jQPxnFi4mk8Qzq4ZzJETYvKzIOrPnhqOU
+968ATFgAJ6KYMrDSXd9xd10inRF+W+eGeuRTGEj06GZLYUr1mQHayo3ZL6uhqemB4QRE0WV9N0Z
h63aR16/7G1VloFevWyOpAv7aSI2zCscQX9xu9ibqnFbZ+WPy55TJoOb8pHNoF6FYXklNNTIR609
aK4MTy8TINw0Vo68CnKGCAbsT9v8qY+/LyuwetZQJMWcXhAroKRzqkA1uA4zMhVJr+zQztcKe8z/
ybzRYIGeA0zMMMXGuDmNQHyhIzrrll9T4xwcPa8301hqwWVVVm+xIznCLUZZmZWVhcuSGhu1znYJ
2PAxBd2z0zpMbetfQpkjacLdgvYEOtsupClqbXmaiwHDs/Uv1vVXhnijJCVKCUOKe3nAgGzS9a/D
DLjE5VVbNbAjGYLzyUo0h/1JI8x0xCzGRvMADZDFS5KtsbmjODomc95ZcD5YrK5gQTS3t5g0+7O2
sl1us8BK0eRxWalVZwdKFpBXA612BiQG49ycTzMWrh6B74gwZujajJ87A5ekU3l9em/psUTkaqxx
JFI4qOrkpmPJIFIHn7VtPlnpzgB42cWAFuvOKSTWtxqAAm0ENCrQXKiZny6oO1cm1RJIq4j9MiXa
1i61KxXzl7JGRtW2qtiRKEGxlDYgTC4hytSiw2xMO9sGgTcrw2QEZWX9VNBs/w+7dyRR8ElLq6l9
z5fSBO8ViAmX5N4xPmmB+ZXdFSFv9fh8WeCqEzwSKHiOtkaPfjVAoDrtHczU4zdUqvSSV6pszwSP
EddGDP52SBnqabtEcdCOcaCNOya9+ST6iOBDtHNris6fWRYa97xmnN5qFYgmRjaX101iGn9AkEfH
WnGJ01s15ETlfWuHUbzH4xuT5dGoUPyoexnoZjVXDaQ+AIeoe2K4muCrjLjtezVGhD2Xs4c+Aj+b
4oBizu6kIaRwMElsQUqXxFt76A71BN4F4kpsc30T/36C4MnyyMraukVQoZG7JD5U6Y0aLfuKdLvL
S3sOhuHR6JGuQuzE8tq0She6WnX6aDLrUc3K/VSqPycWh50aYepFvrFc5cmeyGa2+qvGKX5mDds0
tfI55WbgtGbnaQn7RZMKPELx4+UPPHexfBfQpWS64Ak960FXdMxXGk0CF0tuijkgQOzqhtcmvyz1
uYoDNft6iuJUIL/IjoyNUTNr9QgCMQxJJ6+tvaG25ISe2zNEAJ+ILg0ERI4YqTR2i4XrFDxwukMf
vWe16dnkwzHf1c5vY+fLNy+kAaCgIvACHFn04eWgzoW7xJ2/LOZmTo1tUZbh5U2SWauwZlrS5EVp
8QewhXHa/ScYkj02/+pmR+IJzq3h1FqF+0gZLPBNlRDUx3s9fWANmJcQ16v1A6keaZ15U11Klm/d
yf09iVz3I3toFmuh8YiTGDlorZ3nfRfBtRqywqZMM+EySqKeNhauI19PD3YWONkNmgfAfF8sLGjZ
N1OpJHt2Dh0HUBYYCGB/wbWA3LOwlmOiqIqy8FdTddtV4EZMD+Og+oR9kiJs4yKck7DqmdfSVLKk
Kw6W81qB95hP4FQdsXLVlDSZFv4EbjA6JRrfjapDHjcC0xmQjnh3IwXvd9mb3Q1BntzlbScxo/Ng
9FS+cBEPKFXUKpfP7IQeWiP5xlzaS4ScGw6EYMYycosq5oGLDAygmGtr/CuC0ekqN3dx81wOX04V
QwTHOvOeRzRfCEbTsBqR9IywVnUYhoDTX1GKKZqtbUo2bE0VDYhaB00ZqB6IUCB7GJMEwySY72qH
DOZAnV0ipXBe25RjIcJBm2wS65hDw8+2P7MPhcmynDIBwmqxIjam3IIWuXug8208/L7sBWWrJFjV
0rK+mBS+StmB0/Gq7kHtXy/L4ItwmuqAMz/aCe5GjrxRlFoJuqghYyyfcu3FKK+S5tron/9FCoAP
yBLh1hWxl7VGabMU2IocJL/jLo4eabItmqfLUtbX6z8pjiroQmd3VjNIKdRvUVV6evPctjLTPfer
WDCdg2DBmslbA06FxA5FEyhfsGiIjcpD58DAG2Qi65ed9uUb1cb6p97F8eeY4y+vT8rm4bKaq2Z3
dP8Kdj26YDs3aty/GQbYYb5tC17ayxLOWfug2PEVL1j2ktq6O/Mrvt1Ut8022sffrNhjll/sw/zV
8tHpenu1/DKenGB8d0EelaLbF6738mesYN74Z4DbFzlwXCsiB53RGIsd17TzzTzQD1NAv9kf/abe
oZJ0nVVeGZJnRTaRdtWIjmTqp/tr6o3FcpIA/lnfTHqY95tWdjWvb+BftQQTsvrEKvIIImL2OluP
wyiJwWUqcPlHZ7ovhyVuXfw+yw6Kte+KT6t8vLw1q24DPciOjkY0JMgEt2GUaevOKUQgYeWVy2bK
3lvWeQj1L8tZXSqwxOlgIgQfrNjyVoB2VEtMHOkmtT2DUT9TvlzXgY2BiA7tEA7yfCI9azWbS1Yu
Dkel/nTRTw0OVI8N/+Jlj4QIRkXUmKQALOH1ZR+s8UmjzwS0BQtYDP5huY7kCJbFUI2PFQNyGu2Q
E9BqLkQiYfWpcSRBsK3SMJKI9ZCQg76ccqjpM7N3uv2cpddz8Q+7r/PXmstZquFzTw1ZzfopShOM
hTbJRB4WswEfjbloRhF+fdmO5Qjb0yWdVqAu1Pl6eV9kVzb9h9Ny/PvCtlRZb0ypjt93y5AlqVcW
QFrPW1uVcaKsnXxMS9EgDDRdZ+g7MvVqZ2t4CKbqPR1qP8FculGWFJUJEUyAxckcjw0uB8X4WXeI
rtpNXurB5S1ZczDHmvCPOPJhFBComQBS5S8N+MyCFoQ/KEwuiazYsq4MupRsNGpgloRw07nFwA8n
5Mzqh1IHPaZWuNLqJ/8RMciCo/xPiBDIxUsymFYMIY32MVvBiGqLgXqchuYCs5cc0DWPCQgLeM14
ZcQWCV+YZvV2reHMuNaIityDUX6/vDNryoA4njPPajbwxoIxu9FUI3u2ADydgTBQHZHp0WnjtUQL
FcO9shT0oVyWeLZHQgu3sHx1HxcZsmJgvAUyh/Yfqv5KjLevy0BCCONXwKiEvh3B1dgJGhyLKcNA
2xKVWiMoyf2UP12WcWbT0ONP2gmJEwD5xTSghtJLUeug9q8nLQBWyiUgzn7V56+rgtsMGBIL06xU
xNynR6dL00wbmhoM53PrxRSUGsu3epC45pU94VVf9HKgqR6pIGG9zKhya9cGLWZGxvvOLjzdIodx
Sb6+9SdiBM9cq20a6QRibJLt3N7dKkp0m8WtJGI6OzQW6BoNLBg4xkxQJQnhjBPl+jQu4IfWHJBX
TcYN+mD+YcEsxLE68vUo1os9B3bU2TPwHuAXq38CiOw0hmfIAr+zowk1EJmjuQ38jJh0wg3wyGlq
rQJskmODBRIQQ/SbX6VG5kfEfgMjddDPi8TVnMUCgjj+OUfi9MlJy5qBllhbwNrSPC7ps+MOvkNe
o/i+6D6/fHr+J22LyfXIgogN5omDcsfC5zz0au+nY436P9mCb/mxaw2JOfDtPvHX4HtCq7EBFhg+
HUHEcIJIhzpFARJvpW02jbGt7UNPg9x9Iv1nZDOvrL4aIECghg5zE4wEaIC0hdO0ZFrXZTUYi/ri
yZoTr9bioBpuZ9nUjxUPBGY7uG7E7LaGtmZhx8osX5oKcupU2btVfM1aJOTSrNpGQ7m5vF8rZ8rh
ZMS8BRJ8DmJOziwrNloDrKNwtATznxbzXqGmzOTXNNLBFuEib4UgUcQBjLrLtEiHyWMUgq9qN7gY
vd78rcqYitZMAkMJ+ZRVnmAXu7MJyWaYC8j2aqQ4PDCq3SzAkHpNTu5RTXjtZ9C65vHNXJbvl5dx
VUFAQ6Ek50gRcal5MY9LVIOTW3ObX1qabzG9oPE0c970jS3xtjJZfEuPDnQddcUMwjtQdurOd+Q5
AkrdveY0/hRbvy6rtXJ/4Ln1Vy3hklKYqRckxXouc7rpogdNA2PglxlmcKwQRILQDCTAaI4WQpWq
6qhNOCsuNZwQlLheN1hh4rqSZVtxuydihGWj8TBWdgRdLCf5LMkUdLNxq2HkdcymjYs57F9fOjDf
8YFHiCfO2jTmZV66NpvhnYxw1m+0cfGXQdbGv+LbQTLD28lwjyCSFDwSRl+rTq+AOblTbZ+B1LGr
nq289MqIPTT0u9V8u6zUmukhHUz4WBYMyRSh0Nrc9clQ43oEy+cGg3RDZNMOauNiPMDHZUlrfslw
HNzyCF2whIJmpVNSpvQIKSpS/ShRGBj65esRGEYHYnwpCIxMeHbBuCsnUU2dwc3OvfbQj/O3sePZ
W9n437UzhBgMcHVA1jGqRxCzzEbXUQdvYrvYojrgZWQ/TrLayppxHwvhG3fkE2yTFiXQNZjSptgY
mQNq78LwKvCbYvpcg8QuhIf6KAsv1zaJj8ACpwJv/hNrSWoaq40SgyncjbKHoi52fSlL5K5ZnGlY
MDg+NheTNE4V02OL9/5BhBY1hAZpO2M03Gw7U7RBa0iTeFVW1L8v297ajoESw0T4gowT7ONUZtQZ
RsQsONgciVuwfnZgLtUz3zba4B8EAUkA1BrHyIm3hhorqWVxT+6Cw9SDj0TCoSsONQOj9WVJazsF
Ok6sH6pSeNUIQSAzW2JOfOzwlBYfUTG/m5kuCcdWVw391YhXYOZYv9NV0zsMgtIZRJjlr2akPqb4
bFn7dFmPNYeH2BnPJTAYIdkkCHErZV7wfgE/k6JF5oGhmtnc9PlS117bavq8Wzo84wOE3fSKUqrI
0MOycyauI+e2QbEdh7lL9+p8iK0EzjawygWc7l8F7uJeRNIWEZMN5DDQWKcLmkc9RjcZYFOedGCi
FtpfWyymyN4qm8uLuqrUkSDB3u0Efsvit0hUpMAaAjDbfkZLBqa3wcvbx8vC1nYQT3eg5vn7Hbt4
qlVrTIpaRrhCSnPZYOrWS9Jqu0TVNnnW7TAl0GdU9m5cs0yT85a4eI9glImwkEmzgMMAM5B9p2g2
Zm3tXB3zpFwZZnMt+IQb5DcWZOG/U810J82sqsdpxiRxr653iGq8qHzWFtSflH0TPbmphNlg7VSD
HwjPBLD9Y3CfuJZgJnZnbiHmonhaa15XC5Ek3lf9718RYjMeng3UpRZEqIMZaNgttOhm2UuZSox9
TQ6QMdgcPl0DPf+nixdbGO6MlmTc91OEiQyR+4s0o+MPCghg6MS2XzfCYw8vWMSikiFZWoScRlId
Ioxrq1wgNysbFP+REepL/qFnmSUJQM9VxCsL9gfnhQQGhq2dqmgZozXWuKf9WrM9kpTeHFVB3Fle
Kav7nB9oSHJB7IRhxXgHiZI4FnEARIAzYh9K+5ujfeTWIQfjzCTrlT8/WqeSuM5HcUeSLU5Vmpyu
B/owEhKwcC3V98u7JRMiON16ifsp5+r0yluN9sio2ufRl28v8J0g0ISnxQWGI3yqCHUHzLGLQfaa
1W1g58OucPKNoRRfF4MmDPg9TELFvS+W2FUrS5RCA5umUejfQYK4dSIOGQYPxOUlO/cMeBH8lSMW
2QuwIHe18YcDNfaThYVDm0lUWRVBMBoFngeOVSz7WjqG+ym1DXZ5YNT9SonBlvh/SLuOHblhZftF
ApTDllLnnhw8440wTsqiIhW+/h3Ow73uZgtNeO7KizH6qMhisVjhVBrL/L/LfkUU0YA0C0E5PhgY
xSjnG6NrijU6mQf29Rx5eoZ5Jv0zBX+tpRzq+H4G0VxoIMmhSKRbOEKoO8TjCsFTTB4Ra2zsBBmg
MAFsnaU/5r69C6sIOWZlQ+vhVxvLekwXbAOf8opEAOenxmjpcymZEaU5uN9BoOSoa2b8KKtwOw4J
Si+H9XXNWBLsBEnUjFHp3LkegVR3jxjYCnu7iox200/rVpelbS5vRCj6X6nErG08aSO6uoCVYqyP
9uQMa9O5TYe1rX9LHHelurJahAVLoYFymzMzwfZd3CKmkaRW3mbUH42WTPHDqE9B3koewYsr+F8Q
EAqd71VDUUQGBgZIpRmBhySha2JoWffmqa+u8s/VS7DeoNH0cAi4ORe7t7IegUK7hsHIlX2S8rkl
v6/rw8KSWZ+TJmGROJ+hcL7CCYmItsMxVkPwJRuW892wMXvNm51+dR1pwWAgxsPLAz6PlfhaRFIn
V3LdAZ82+MKMYWd1krq4SwAwp4LblBcOo2ZY9CGspOpdDxyD8FXyAdypOZhjVTu4LsWlTuPHTcTU
8QjB5SpOHEgxcTV3aziTtd3eFyCM43RBqhm+sRFmcA5THyOL/CJVJb7ekiHE3DpQn8McojNYfPr0
jZplTQiLFIcN2w/OjN5tl+1bOuzntMdI73zY02bUN4ZiDn6kGkxiOS6XV7PAXYTbEcMU8dATbFRa
mHasZyj3thX9xh7GR4QhZRZjAQMpXrTVILaEAJMYYq8RS8u7SQG7O15xZfTSFM3m+v4t6DsQPN4J
ibg3xqGfn17MmK+LaoqoH+vefnbtTdP+6GUFMZ8s3Oe5CZ7a11ENhWEeC+/t3JxT3YONGNfWWrn9
MQbFB2pqA9evW7KZfjbfHvmEhfJwzO4akr8+Kc/xvvruBJNE3Et15R9iI8GIEUSXr/I+rUvNyCCu
QVPfM+lAnG7cznwoadMHU9g8dhVK43Il/ndt4TPIPqHhUon157TtypKZAO6adCStPh6NOZIMk1jU
lhMMfqueeJ9Rrrm52gMDJbekNadbnZrv19Vlaf2Qq8PzESONLF0s2s/SFkOfQ2ykPd6Z4S0r3xKD
eANGVH1ozn0SSvw2F18s6s0pHP/7iURp2qAaPEmp7ykfOlsjA82qXVP9ZMbDGEn6ES4L95DDQsTd
gMmEjnpiEULGKsQGmxxgW6XbuA/qivr6Ox4kdmAGxY5tsp+/rq/m0uE7RRTEG4Z06gYF4tXzcKvr
4NJO4qMeyqjPlmCQ0gKtCorGENgQnnch6m5cjIqCNG67msJhVzdtMGpM0iZ3WdCOBTR0DcccbNrI
WfHvONmtzhuy0R0p9ee7+DiuMUATvNLad3o0f4J8UqLsUjRB21VNDTFHAWiY0Y32cXuTbLRDc5hv
EW0YwXV9fauWzpbhYZ1U+MDIhQtr6E2KOZpaja0C/aoHJnnp3KbPZ6io7KcQQtzJcSoLLx9AGBrJ
d92b7s9EVUhHbC3Ijmw/+x9ICsn6vJYEAzGjo4MqGq8WMUyjpnXYULuFq9080vRnL5s0cMlyDK1A
Yh8jt/iLEi7CuVaEFhqJmnGgfrlL79ybZ/sXpqHdznv1KQt8F1MofLzLlCS4vl9LOg/eXHSkqyDO
hb0SUDUr1mujp37W6kjHGKjWD0neyrwQrmTinp3C8NU9UfmpjJy4qRhsxh2dyLAqf1HffQZzdLZx
buixebW39cHbzb+uS/cZFryGKxw1q1KGEmQbONKb7yNhwXxXHgfYrLXxREn2uzrWGCvCItKBRjol
9Tdlv+p7P/+YgolYOynJ+9K1cLoMwlm0ldSOVBuf07Ura+s8oTfoYAfVSn+qaNCux5UXmNv6mNxl
3/xM5iQtbjWqoJDyg5LhhXW+B4nqdGBxgoJZ9bth6XgAv1ApZ8/CRqPGik99RvEY8lLCgre2k0Ze
1qE6cYoDTN0LOnqPUCDxRtW/vrdLSKbLKx1UkOnirX8ujuqwLo4wyAJDiNM3oy8PddI1RLOwda0s
d75w+HldAKqu+DsEIdNzrNLQqjBOVLQs9tTa4xDXPgaqyO6fy/ZK3Kioc0AUGMsHf1k4jGnsRHYx
TPAaXtzvzrELHIJWBDDAEczbGf0+mPe6Rugx3UayxrUlq3qGLZzQGimyuq+Brfvtn+K1Oeb3xqGo
iQu99PBC8Y2aVC/qt+ubuLSwpxIL6tLUKPopcqCm6TExnvRKEo9Z0HnQlCEIpMG8IRIkbFwa2+Aw
ifH7jjoSPXktwn0oK+JYcojOQIQLCRyHXldVAFEO9qY7akfnMB+8lfK7DaYg0Yh6aCVi8btAMGt4
svKgD8JMfGjmuT46KZ2NdoI+5mq6NctunVYu8Sq2Kmp15eajxIdY3CUTBThI2qIxVAwMt0MytG2o
Qy+LeBOr9KYewtV1RViwjHh8Q/ORnUNaQnzBJekY5h21qI/iLB+M93myM9vjWK9qd8J9lBLDlrhh
S6pxiijsWmaNbKxLEwofzspen2q2Z5bzmhnVy3XRZEDCqdZoY3ctF61lxSruOp8hJ9Ikspt8yR7y
WgE0oqMOFU7EuU5Mnjolowed6MbO7yrX18Ys0MAlSWX0rEsCnSB9hhxOLvM5zYeqyDRcJJkLogAz
SNEkosaKJLezBAMyMeQykfRDclhYt2KgY10j2YES5OjOHtMfqVM8ubX1en17FjQPhRxoakfdCGb8
ieumpqBeVUIPtn3QbqIQL+9SP4SKvmose2/kGdoLjd9xRCWW77Kjll/Ef3HFVRxHZhdFD/FSqn0b
1GSFQa/bukBxpRMdYM1WPbglqq5aY7L6o53om+tiL6iLy2c+4G2qw+0UTUjcIFAVtlHlZ2GNRo+3
ObSIHv0YZKN9FnaREy4inoGCI/AjCxYYHJKx6dIEof68JZ21mfIPNX++LsuCfTrDEI5yjpbyZAzj
yldRQDAmJspxZO+azzCjYHLPMARtxIDiUdVayKE8Neg+vKffjcdsX9w036aUmBiQ/HO+SzfFulkr
B2cg5h2os/V1tYlykr+0kje4bFH5gpycwKZuQImIAff+6O5zYzcgoKw/XV/TZQg8T9GgxQvRBHNS
DFo5eC7k9aZ7t/k+Wm/5/PY/QYgcu23m2hVtAGHnezd8ZNFDMT1eh1jUcsSNMQ8MXL4osjxfqB51
4WNiYaEwuOYxz3tS92qNCurpMOnpF1aMh9sx5wROIiYhnGM5I8LYZlFWfqRVQdhmj1GLGa+d9nJd
pCVlh5sIegb0cCNCJ8B0QzN6bllX/qAOx3FSNtH85zrCwqIhqgPfwkOMQjfFJFY8tL2Oggs8dbUq
D+YpY0RvdAxiHHv3fkRJ0MN1vEtVA18QpqxrSDujcEpMohqh3oaxBf9pLm8G/UnRbviIiusYlx4T
MBBV5QNiYPZEKw9+baNvKVyYqn/Tym0yo3uif43hrfW760iL0vxFEu2603mUqQy3I023iksy68eU
SRbs8srSEV5BwQNCLDbeQPwTTo6/o6uwdh3mpujZdgKDHAJx8bcm2tbDoYy3Tvt+XaKltTuF4/py
Atd0gzmjwwG+2TD6k7ozisyvUTjcRvd6Wks2amn5EN1BlB1cDxqqEM7B2kGPofkuAhJKjnb14hE8
cxskSv456aOjnYKXDYOyH/9ymU9kak23Rwk9DANakMkEQnmDSXz0JUHgT+DmQ9bFBNmngKApzZgM
WeX3zU9rerTp+5D+870HIRwEbXiVKBJ6wlo1s+Mx2wZE5e0M+10Br9y/7zyOC36ZD+WGz3cuQ26m
IboB08oH771dvbjer76/V92d0cmmHV3aHLDGniC550iJUihuBWZUZIk0Enu7truzrIq0w+a6REu7
gnpu1NWiPhhRNmFX4go8yWqMJQun7211nNBp3lHZmKNFEMOAd4eJVAi0CMsG1mfXMeccd+d4azIM
p1YPpSbzSGQgwoo1YadGpQkQ5EdyLSem8tzHkrjd5V2DXUH6GD4iIoSeLjg9ZYUOoCwBRtvo/a4t
k1dFnbQvHBREVxCSwowglG0LW0K9NOzbEPemCs9tBhVBhE1BatL/ws7/FwZJ2HMNY1ltG4iDQxb7
TVV+ZtHB+vcnJZbrBEI4jzbGtfX9AAjN3YX6N81aV8nrdSkWz4kNmhgkKhznog5Sm1jrxmWB+Fr8
MsRvnbUv6J0uC0Yv6hYsi8pnnFmgxzxfq9gMq8EoIMjQJuuoSFZzXj4V1r8XMmO9TmCEi8WdBkox
a6byy+Fbye5zZBT7/s/1BVtU4RMM4SxSo0sVxEsqfyqSrW4Nr/Eoi8bIIISTOFoGy/oeECq9L9If
3j9zlcI3Ol0m4YA0VhYh6ILfDxuMIWE/0jxae40kxrOsWP/dctEZb7x8aGsTIFpvP0WDk5IhC6tV
y9yVNvSSfKVkxcRLfpoU3ZoVHHmr91CZfKyGj/9p1y39XIFVt5jiueJLxuiKGmPg9cF1BMkRETsM
0oyZdq0DgTU3zF1b+l6XlQMsQqBXEWUjiE6AOPRcCHOs1CwfAZGVMbEyxGIx6TJBs/x1SRZCv9Cv
ExxBf2NtSEaHAUffaOt+n9zSW/qCbMTWmQlGXWYku++3zvN11GXh0Aaiqeiahbt3LlzYZHWmOhVc
i/jFqFd58buXkYQuqjRq4f8DwbXwxMdz4tlR5xBytfS1j590phKavoDUSXKzLIRy+AL+BRLMJZIC
bVfUkAU82VpC9Pfy0BDnRtkkgbeJflxfOL4b54GIczDBaLaGjRSdgfdf5AZa+NNI+kBBv0k77W17
V48yf/zzPXkNT9DCrBtbdBwDT522xUr1k1cTFO/OLds322znvSjEW7FVt1c2xqZ5TAK08V8XmANc
+wBBPZW+HW0YcGhKk66s+HVoM2Lh2dM01Dd7iRmUqaVgawenipXRANhsIBhW9X9ar9oMVSkJ4CyU
ZZ3t4mcl0IluKpbDtBp1FP4UP1llUOUWKaKgqG56JMsstjUVBuIpyUpKhBOrAmdtjK0KI1B8Jy/v
K93zPR4f7ubt/7Rhhn5+7gzcuaWVAgaD0HatEvuNeqO370MBVidQWl0HW7xK/p69i7z8/B87MhsT
Uar8MVech+sQsmUT7Ijeg9WYFtCJXn0v8i0cb1IlT/8bhmBChnyYnJzrXZ/snO6W0ufCff/fIATD
kdjd3A8cgpYHy7oJk2MmOz0S2yRWhY5uGNkpA4Q7dq/zpDymrCGK0x2jfFqNRrxjliyIKIMUrEM0
owrVjQHJDPMlTpvnaphXjjPtczPZx1ZycKtIot/L9wq8b+eThkXssCrDvuiNjt/LSvXc6yqGF45r
Z6I3SWd+xRzBAUBXBh6roCs4P0pgx3KrOsFRKpge2PWwau2JaNLJ4YsafgIjnFizdxsvnbCIozkG
EXIATMlujVZGz3s5zYJ7suiyRzgZZXF4w5yLAzNOE7NAdUD4XYlJ8r14wJV102wjRBh3uED2qPnT
3tOdzENf3LETXEE+h1a6WsfARR4Fw+8yHz0nM7BQv/gVc3SCJLg1LWXofAlbmFhoYv+Sqm/XD/Hi
ZXjy+4ItcnotzBioPH1P/126D6w1SDSQPnsKNYlXs6wTf/dKsEjZkCoU8zlwQ/UfCvuD7q2W7q4L
wy/Ti5v9RBjBIoVlOWpJCYgiulGjN1AQqvkR03VHfd9FgTVIJFrSAuS8eEOIhzphUzAVHgZcF1mN
V4eh579SU1ujqDAj+VyQtJSlvZb2icfn0SFuO2AoELymyfRmxWTAmu3qkGju2u1RzOEmCGXmP7zK
lkWDZHiCbJpSllTl0Y1RzzZxFKBaNACxjz/MYOOURIVkWIKPVNRNWegxZHNxH7oHpf8TeY+oXAkm
O1pd1xD+2aKG8AiEhjJk9CGLrSDt0LBMRXEFhoQfhvK11P0O3eouQ99uvWaYlXkdbtEtO8UTDEU/
WpHmNcCLQCjhmDsvHIjhPU/u3VjdjtVLVUSkdkwJ7NJRO0UVjIYZ551TGXzzlBt33DCaESeWcYfJ
QATLMbjhbIP/qvLRyp2pfmTcKtUXbiuelMCAM6QMQTQsmPchzuDV4raKk2Q/1QUxc+vWHDWJ2eBf
eqEUJzCC2bCsMIYxbyBJNm5pkq0ct5L454umgrdBqnh7o49GUHGN0XBIXJjZWIvR20xG7SWfvlva
+iv69l+ci6agMtSQYh1hAc2o+T53zxj17BtDQlSjITNaSas+WSdpiPi7jGhkcRFR94n0ruOhO0PY
qwmB3Fhr+V6lLw340HSJaMsr+Pf3+d9PHjg18+yI8ve9pjVbEAzcelmaErtEdTqV3SPLWGgygVNh
oGNb2C0cn4ilKmRREasklpWDrzQJYl3Z9pYuueAXjxEfxv3/WKYQRkbVkNG4JrBYbwRZhtJj+hzp
X7mpTkAEP0k1it5JcoBYOSPuR9m/JLEkBLdQbAiOAAtZChc9HrwB/XyDWI52GoaiXH96ABtB+BCM
P+neTkm4Lnblt2gz7svNFGQ7lAPvZYWwixt2gi2Y2VJpu8nlMYypanC4YlRvh2ZGFMW6G6RX48KO
gcsOzbmWi+7Wiznj09jH+JOD1K+9MtkDU1Ze+PvfzzEqt0ELg0JU3scvnKYM1FB2YaOIyESjuzkV
GwMjOK0Q1C2Ns50K/cEIURrYNn5P/3nkMog5UCWFYlveBY9/z/fRntWhHFLUEZl93Qc0jbKDh/b3
rRpLI4ULNgNdVqiCR/EB2v7EOkC97Msp1GCiQNz80lml30yIE0uWcmm7oJXIPIAPBJM8hKVks9Xa
RY8MXW3qNzmCIu7Ibsyq3juaER8jV+13VpGFgTlhThtIRcoABdUo/O01daVHcOiSCBOuU1nby9Jn
IQGKQ2HjyOD2OV/mYmhnZvEg/zj288aBpQl0MAGtFD0dJEuw4F+hkw192ChaQcWCK5wOlpo5Gm/g
XyFxDTKZo0kfeqUjefTQKJvrq73gX51BCZ6HbfNebA9QGb1nfYyGK0rQV9PoiR8qH2CVkRi2hVU8
wxOckGbI2MQ6pK/gru4Hx/vdpN3WMOMvPMPQooFSe5D/gDpBrJDImhj0SQY0Ne/Gdde5q0yv19eX
bkGUMwjhguup0agVxrj5Zeymm1zN3lPqxsHAm82/goQcPyIAOA9iIWRaNF7VtNikJBmcTWHmxaae
EjQI9oksZL4s1F8oYX90O0mVpkPCtyqZXxtrs/OCXsbAuKDfWLm/IPwjTlyDGYMbOkyEQHaR2Te6
kSBst3edidC88BMZBfiChuP94KD5FSygKDESwOJubvR8hER9TMvVZLTs2aTJxo1mClK/bNrQhqUv
atMXEmd4QUqoOjqj8dJEzbTIstJqHlXGEA6Qi8JHPXutzJu4/KMlWy9+va4fEiSRbIWC2I86OpCm
Ttn3Ubbrh2Jl9uaD3aGM1FXULxgosHSiywPWydAwD+Z8A7sxS8p+VCgeEQ4lSTN5ftt53TpGtw2Z
hw4MPfMoiy0u+AzoSUUnOBxyA69q4Z5LmqzMmwwb6UwjOtce+xw0Sj+ZdNI1N+TC6+IUR2Q6mGlh
WhjrhPsndVGH4FpBNTM8qdm9nSdBpoffNLsDCQsa9xTl2TGYxDGTyCk+eZtKZV0fQU7WFyUpxpGk
nJqvK3Tw/c6P11VnEQwVSmA40hBlFMEKy4tUi1eqxDjvqvumJVkwFN/jNLiOs3QKoS3/xRGuNBRG
tCw1gOOGQ3BTBrSMfK++V7K1q6+uQy2KZBi8aBykqxeDa2dvxPx4C9YSLRnHsn0oVW/XlfvxC+cb
xXfwmyEUDrlYURhaVWFpPDtrqgxWOew2+N8mUcZWIYy22THO0y+UysDvwpAVcPHAexer1vrEpGMe
4bmYjsah7GNfSdsDahElt/TiEiI8C4JchMsu6pcwFLNxshHuedltYKbxxCaut3M7SYG/DIYrzck9
kGYlH9cGmNGlKqY3tmuQZFDS0HllKM4XNNDBUAvw54ML+oKppzZzVLTykunSu1MUX09+Zu22HZ5d
pyChLELGbZFoQ07BhGtUpabu0RTVbGnmEjb9MPH0dbVvWfqe9X/K7qjLeC+5xRUBEdqEg8C7+9BB
dr6UVZwwNeWAigbjm9uHdLJW4P9a//vZcnXebKdiFUGpfg4Tgt0qVizuVoF9vGRFwJwhMKqPCfVn
15GWVtDFRqFSF0fLEisPqa23yLBwKwhLobjJik13rP/V2/vIeSzhM5TRr+uIi0vIyV/QeIeQiFjw
3tEuyucQS1gb2cPUVHe6hnyEIRt5vRRihMn4L45YaOOOmBdQZlhDJxpWatccJkv/YeTdSxVhcnpJ
d4mbpSTKzSdXjV6vy7hkhjldM4pSQSB+UXRBB0UZM5XfbZFN+uFZLXbOfJ+FMXHAsBz2Xzjgp3DC
MYgSI0ERO+AM+0VXd1NUBVH7Fhqy0j7+OxfafyKW4I/MRpMzg9fBZvNdY77Rf+di1fGyxssPaTid
tyKdq32MBrh+cvH7pas/DEnxNA5mYCWyYPeiGJhUgzACPFVw2J7DALlIkcFGyMzcqV5M0NgnMeyf
ruDFSv2FEF3FslILNQf1qe/cUXBtHsddtpnu6zdzbT/Z5KP6o63CFV21K5DxI/K9u65+iwKCkgvR
fHAHwcsSBBxppOn8IYPmYb8zMKDTkDjdiwp+giD4GQ3LDbdByzcCpi+1syswWmp2ke8x/Lx5y4zg
ujyLJuMETXg96x0o7MBXAscbacUy/90721pWBLa4Zpj8iSp1MDpdtB7Xfem4Ec9IlCw3SQ12Md9k
piQMsPCCQLU7gi2wfHAFRd8anSvDFHO7bkzVyrbv8cQEMcpPtXz2prfra7YkD6fZQqMH6DQuiHTm
LOpS24YGMtBBlr+qVGLirv8++iDPdWyqZ7fIXfy+lnw0NEURzct1AZY2/a8AiNOcA8S2SdsyBcBk
r730ocwD2/z35gTwx/1njXChn0OYWa0mUwuIJrqdvWC0JadEJoKgtxVjXRLq+P0qo2u7ytZT55Gi
Sr/gLYDdGb44qsfxBuefceLfJS0DGwjPgTZmTKJoV5hFUCgHlj9e3xEbvyMatVMc/vcTnDwxEPQ0
gaMiJtf+ifJ9Edp+n0nSngtMKqC7OZGHn6ITnFqfsqkasGxD790VTbsqYy0IG+N5UpzDwCa/69jK
yQtMOE6qdZ6nt5hsJPuIpaN6+hGC05yreVuaPFfY75U772l6YIFGMpNoDvE26i7cTkG5Sl/cb67k
7pABC7fTZFqtPmEmiB8P2jecsFslTHfT5K0qmu56Vj5c31QJnCuc49itht7k9bVRcjOOP+bHKD9O
IPDQnq7jLNqLv5sqdgjORZvb4PXCcY7NrVYMB7OQZZVlEMJxtrVymqmDlaPVxlQjhKplU7s+O0qu
HAFxgsWceXOEiZW4We+K2/yuW9ckD+7L9diROSIOL+Ftf7CbpiaWbCyZ5PS5XPqzU2FiOgeHxpWr
s4fZMEnc7FTZlL1Fm3WyT4IxwWTlgRYtYJzBOChJeUC49KHwnC/ZEhfxQnDtYl6UoOVN3dGp5jXD
jl6Eu84NPd9sch3cXXV9bEOW/3ui+exFLxxnY5i9/08AV9l3t1uPjU4SIyKWJovALCghgMBTgbZz
pBXEK34q1SSc2x61Nk0S0NG3ZxpcP0mfJduCEp5CiJGzHL1V5agAwlob28GfVqY/kvKgvNyqd8N7
dDR8/bkhxk21CVdZQ7IfxZ9MNtpCIqYY0Jo9l2lJim/IBpQfhAmCZ5LLc0Hfz6QUTnOYGV1cUiAg
rU9a4yHyPF9tHspQoomfkelryync0qxyiip2AFTnxAqadXHbR8S4m1blWt1YQe/bD85h3LoPM8Gw
mvvpZ3Qf+c6GBu8JkrdpUJNpPVHSJsTZJ4HMl184j2fLIBz70Jow+cfD1xnMI2qDO4htpLx2MhDh
0EdVbHm0AEhEIwxmatAJ4duYeXBdcWU6I/gPVjvYZj4DRbMfMXGI1NrHdYAFMfhj2+CzPCwb7ZTn
JpIp+TSm9SfD6MeAEZFq+NHFv76AYaAjjFdJqeinPscoEfyJ2ywtQGPRazdx47hrhVqR4oet0smo
pJbekRiehV49MLWgMeXiJWclFjJeQNPzwLRI9hGtwk2TkDv33n7uDsr3hBFHvUGh/hOIsRHci32J
vAubdvYFwjGMw7npy4p/AYbHtm1NlPD1+opyUy+cP9DC8jkKeOKBPEBw9/ohz5K2zgo/ypx03bvV
Vq3rXTgVr1j957gYbst83lm65IG0QASHAN4JrnAlaFoaR4UJXCcK4me3ImlM8j/Tql7d6Qr5NgTR
kzaRduft2EBSydNjwbrZvK2cR88d0AuIRidqC4yzLAq/M3+57muudtDWh0ga35Ph8O098RrKMcPk
GQM4jpcFTqshihjuZqvaWx6TRKEu9hEEYeCQQVf8J5+pWLXgdhYYEIu+9PVRD/I49VtUpg3xaqxi
BHQOY/OIel2JSVkSz0SfOjiYkbC9KGJwkzIGy2Nf+LZzG5a/58Hzx173c2OSeOXmIpKH/eKVLZik
LTxHHS+M4sYGUrvKA7o1N2jWXGtBfmQ6YVtr/TYQbe3cgYHtViEg7GakJNR/j1dgGwat4HjQVtmu
vHWDgZJt9zYdkzV7nTcheQCJxU28er1+qJaOLSatoTWaM9EhAHC+733WtqNlDlgYdedlMRn6318B
QJyOU0khaCesR5u4tEfBfOEj0FkQJbP2od5LnLZFIdBE/plL4OH2cyGGLKdRzosjhrYEOVsCs4Jw
6tQ7zuq6MEsF87aFcC0qlwCGyX7nSOrcgnVyAlIVb9ryNjVWg7ofsqCoQSwTwDtd0+JoVw1u4Ldp
2LHoTam3Wv5D8hkXR4jPADr5DOFyydIoidIRSpa9go54DpofdVCDE+53v8l0ouzio3Ufr9xVv7Vv
J0k+dHGxEXTl9NwWSreFDU3aYmTg8ykwBLDwveKhA7vKdfH414uGHtcYSvrA1IsUs6CTg6f0Q0kT
/Hpbry0l2UaesnZiXQKztIignNAwHgyd7hcsapFlM9QzQzOZPfbtai5G5Y/Cmh6XpJlNdqDadYFp
2MP4K8cd7viRojiygQFL2QcbFCg4GSqKExCVOVcoI0N9R4HUpa9s0YPRk/HHaAcWSIvWSkkMieVd
WljQU6BLhkd/XF24o72aRr2RMRh5c+sZ32uNuKjU+vfNO8UQzmLsFmDynaAerCQYTpVOyFXKeDY+
P1TUkFMQ4RiCjaeM0wiCJA2pVw5hHSkIe3+jm4JExP5FN44DN93H2L7j7O+tX9NWVvS8uJZIxnJ+
N66mwsYh8Es108AnmM74yz4iercq+kRy+8tA+GVzcitHhTLi9gdIPYB1pULFzK6I647AH1HX/75v
FkYC8pFcCG+LrWIFcniz3XPLlh5n865WbkaZ9Vy6Gk8hBEfKKC3UvliASPU/Snj0lL2DkeZslr05
F3FOrKNgoZwhrpHTAk474s70opsI7MOZOoDXStZaKYMSThQFVW9MUavkN3FPWho4TUMayyRN9XF9
exYNxanJF84V5pXFMItAmr33OXL4WAzmfo/rJ/zBxyFT611GM4k3sxD0Q7fMXyUXLHFIM0eJSngH
+XNLb+3ubpxv1PRO1my5tIqnMIJiVGMOCtsZsineXdaaxNPXYbJppaRxSxYfYSiUpOvoITDFibwm
G0s9YiN26w2s4m6MzvB0Hz5OEZHRZy4eXA9kQHASuKHiX3JycCuma5OuAinDJG1UI+oPrrO+rhES
iE+FOYFwBm2e2xp7M6Gbnr23820lm/e7FEHiUwD/I4bYWamFvdLgAuS3U7sCXWBH8Pzpe4KCXpqu
GEhV5415lwStQ9zb4SH0vZ2zMQaiMMSzJBfLkt+BCjcwDINrTUU9kbCkZdGxxNYKvzR+W2NJtFHi
RXItEy8VjAjinh1KHC6S8WzSeqvSbeyZ/j5ZmxmJhQKnWq8iMjgv1JWRGC8drlM84RIbYsyuSy3g
KYOF3PKxixrMzD1E2lPxhXwif3TxeY4gzQeP1/naMc1swrnwCp+iX4qpOfGK352Xk857YokkHvcZ
2RDWEWB4oeMisS6JtlDEGfVJE0IxfdNnT4NJioJMNRlek0O3M9YFGOHLR6CPOanvvZ236UviBTZJ
V2bryx7QC2zAKPv8+zm2kLiwaZiVjQLZy6O7sf3yOVplN+GWKDfxwdgnT+rj9XMpBRQWG+26NVIw
kD+xibtLwNgcPXRbxPyextfQz3fV5pcEkdv+KytuC7fQPBQhKG+AOPgdqndJ5iPeuL5H2dYer+xN
FlzHW4o2nS2pcBfF/TC4RQ28LuiOxnFmPlhjCNgE7kD1+UFvI/LNboJbbHGMJkuYWYnpky6xcHTK
+JP6//MD2ptWX0PH7PXPaP9Nd0noEARJeiIrXP58qZ6vMmbJIvLEZ0PCBImuuhXlyP0zlMfBTGBv
wyCjOupRo62VPLooKBustwqBIC+KffSyZlNBaratVPrgRbWP1n5bfY1qCprDcqU0eTAaklW5vEX5
92E4O9jU4JKKBtKo3SosQXviW5SRUEXvml9Mtk8zWTCFr+7ZQqDwnTPpwe0FZ99FsLH1FEwkjjEG
Xquzdk0Hh6Fc1ZHNaF1E8SzdsdFrijZ14RhZOrpyywRzOMfazXbpmP3KUCW2va7KFx4BRAGXmo7G
QpCqIcMkGEajC5Gqw1PTLk2/742bXMHcqXo3uCkpjTyo1C3K4yVe1cVGAZR3rKCqxkOdrziMpuwU
I0dID66c/TvVntuqJHEckbiUNSFfuAgAQm4aYS8kmXTM0jqXzkrtyU6sBkCd/eRE0V1jVM9J60he
KQs7hVsTnNCcvw/zfIWbuezqyTCVskC8PnrPXfMhn/95uAB/HOPIIVSFjkJMSj+XpElAGYDuHEDk
KnFGE678x5xv7bxZXVeIhb1xMVkA42BwmFAmIcjSjG6OMkez8K3qwS4ex2JdzPdd8eM6ysLGYCQD
D+ui9BVEfvzvJ74bxgGCyI1aeCSH0/2EWVxt6B2yYZCEahZhdJR5e/z8gDfwHEZR3DZFIAk3kWWB
cb+FQTJXFNQ2/y4NL8fDNC6UKKOo/BwmVECbnTNMRC3SkLj1byVC9RUo4q+jLGkZuAkQotT5zGGx
pBbDf7N0mvjcVbP2p7S/Rebv8SsQeNFjBi94uB1BEJ2qTWxaJaZFTtGuagewe7Hq53WMJQXjLH6I
nSEK44mFtJZTuCDBqpA3oz/d8aFy3imqcUxgXcf5P9K+q0duXen2FwkQlfmq0Gly8oQXYTxjKycq
69ffJeOe7W4O0cT4ezkbOAammlSxWKxatZZou/BBVHgXvBnVutOPEhlsAZswKz1a9ZcjwdhQ3knO
isi9jk1wz7YUBDao7cJE7SibJWGXqWl8Rt+n28PZX6U71wlEnBp+9pvOIXrIPcxY3X1S/lxoiKkF
mUDjl2T8xAjug9PtyuPWaMwBRhTgm+t6X4MsMrcyd0zup14SL4X79t+CvuhaYTwuiusQtuI23lR0
2WdGhXJ/4Z/3AIGnARYO3Uk8QTXUqjlvLqcwgfQAOrQIQV40YTCoG91Q/xFO31VuQDJ4bGh1xaNo
ZiVKTPQZhoYqru7NPgn3qGhOF0auzZvza/ryRoMpdFOh1GXa6tfRu9lW8mHQEQQMq34cQs2jOYMy
EHrqBg0vQzV0rUE2fSH4XPBydIlxVQMEyCcieQmcSx2jX5VBQgtdI3fOU2Czf51fmcgK3G6F8a/X
At/DSPRhRMEdcUFThkPZOb+T3DrQSsa8IwgLJ803zikyfQxLlmExUzNDsOseIxjB+YXILHDekDpZ
Ra14wELaeZuPehBRR+IFQhNAO+CTIDs0eVBQpyaROhGYAAThEdysgRmN3y2Vw9Ewq/Q/EzzcbVJC
syc5TOSm5UKL4WdF0kfah5KagyDsAMGO62xtpKC7y2VorTLEEXMgJJZqcZBC3qeCGPL8Niq2CzKM
f/kyhrMqCBh4mBPu2zd6ZSzJgDUBFHQXtgw687I5X6EXH5ngPv6Q0NDqHZiwnMgrQSOF8Zg7xZ62
531MFAY0UGBjnJPiI/GzIQUNE1CwQuY7t/IN1GtcK7ut2jRolMEvrIDJahqCZwISW5BMQLgA/+UT
qSrB/11UGLAPp/A+px92sfh691mkF13iqesQU9FJlijyDIzdA5C95goaP9qT5MNYdvMM8ffwtrVu
4+SV6G/q/KMnMvCI0NLKD4PVORisWL/pUfhG7WTuq4RAl30Ir02n9nWWAV5hbXQLuhlFJ6kPib4d
CAvA4oKthNoi5/L5MpblaBhwEXUImUv12txnQ0gONR3YDgw10INgBkH7pn457zWiCxFgeiReDoYr
UUw/XSgMq0oxr4UZ7Y6EgKLPpWt1L933eR0RPDDOA04rhCcwFKw7frSjUEyF/jeL8O3KX2n5ZmMa
IZRRQgsXc2Rj3eYjG23am/FU4bXaLzdR27vMDkETsKVS5izRkYa0ASYdVudHs+vUEOYO+8hBsdJL
eow6oN6sYBIFAsfeP3ycIzPreo/WE7d6Voc29ozYaJvnLiSfPTbt9FEScYX7hlQSkB743xch+sga
mTH3SQmgyyGMr+yEugrZZgi959cj3LYjO9z3sZSW5mGWYj0xwODLhaJvFkUmgik6upj9+28x3Fkq
MlNpnQ6LCdmGQkzDRD9UYxcsvo/j3f9pPTzPjtq2Wc8UuEFroNCXPY5g8gmz72fGeKz+tx4+6EG/
HLU3E+ux6EPZ32b1ayXDSYpyB4zW2Pj8yCNRFz71MyPKhzQpkKwmobpPB2vvzI3Exb726nD+AS7E
I3Xtpn4RXQUcxRkbHdeFBgAV0wmwd1N0QxXjAlT6F2U076ewv2lqdbvUkSRxEbkEJrtR7DFxw+OS
PF0fOGdYHcd4wxpq6ZNocUumX5LhNWkvDRnRssjHbVM3QL0E5CHi6qmt2lY6CAbm4J1hY7i1FygC
24k6Xld6LtNrF302tO6ggAMdEtSaOE+ntIjKjGJZGU1uxjp9Hvr06byH/ykicXVNMG8BsYniAgEs
lNu6gtbmbKxvQDUrN8liH6aePlOWH0wz2+UWFJyLH3XNblBq8fM5tfbn7YsiE4Zd4TZQPEYJl9tN
QES7rLcQMVoTbQKGru7SeSupA5Es9E9Bjl/osSUuS+tIk/YKhSUbY0dgXCSLuaDdOrIsUIFvKjDM
W9IysKbZQv0+VLpkQ2hBXs1uHBsPoFcye1EION2jHTXt64LGWbIPWddC0lgpqguQEdo3jTpM0E9T
cfn15rQWofp+6dwmBqDSDR0nfa1iZ86v5smYYy8ySRPfomFPhytqdHnh48UZ7w0wHFHftpomCqhW
FxdTNRHMwlUDWCJBMnahK2BpjjrwhiIulbk7F5i9cFVrYpOvKjH9YfeJ81wwp6R+ri/dQ9IUU75l
TuMs2w7Hd3STsQc5BmTeF2jN1U4x+k4bqWHQVGYdulVvW79sdaLW5+jYze98SpZmN3TIYzaF2Wdo
cS3h/BBOXVi7oUHrq6Qtq4estSLAoztUegO9bqeXWAeUA5KXqVP+w815/DU5t+01M8GfXZ/fGgpJ
9fWY3A7AiLD413n/XP/OF6/BfB1dkVlowXJ26FgTu16rY4r+qXWl6zgoj0z/RyNcGjBrJSNOiAe+
lYVurTWxO8T1HTSu3s4vRnjY0A9FbxvIRxy509CVZAMzKTCvwNUuO3x0fzKVl1Elz2ro+OdNiSIy
/WuKb9Q70WC01Vq4pInhmt1DnlueuVwV4aafpuC8rT9vuNOPtILNUfEHhR+CPw8/dSKKW5o1+EgQ
bemb9yj7aUFNyQCXw3zPlhKt7APQqa5t+3G31Uvl22nPqX3tdF8bC9frGMH+EOd+rHZ+2jLfqBWJ
z3+9DmBmFbxfX7KoCXP9AAWUSLMZdYiVJAs6Yz4YpPl2VQsmcI2i3Qe92i/Nk3AcrDpfqhIDb0S/
K7Rs9JQ6sQ4oSykSDxHcPKst8CFZq0Q74UN/SKa8IBlunqL5kdBfWQw8OVTeTBUk9G9N9KoY92p1
w4gsSV29nPOWP9LGKtZnrPW0069F49ypM22V4/a25qVakiABASEC2dgpoKyVATu/HjpkJLhd8SbC
ciHafmour1ujmG1IvFY0AiuLWTAbKoO22m+hbJdivRhhlNn8GrXAbYU3LACPGuAPfHNCMQl4Gztc
o0p+U8WaF7N71ZRxuQrcUTeQnkDTDuPaQFKfLgxMrq0a1at4JzM64jNzSOegyNN0/v7xMvB4Xd0E
cGeAV08NUTaEJVVRFSCT4i+TuiW9fTWroyQVEWSwBHZWBhPksM4X8g1qFxUuSBVZZLZ46dy6Ef1V
W5sMgidWtevb+yq80WLJLK3APY6N8kwcsaLPqHjAaM5wE6OJzyigRN19Pryej5JfIzJWB3pIzFOg
p6DzvZEl7uYs02Aoyh4s41qLrjRwcg36YVS/zRUHL0dZBVROKPPpBn9pYjBNYdqweoZlen1YelUY
7lNKJA8nwdYBs4kyNfRjQarG13Bmh1UxjcBK0NHFc8gNaTVP0R7DfnN+574iL7Aex0ANHl4O0hI+
YszWVOt1BFaWmqG8HyA7yn+pmF7vAH6PMrIDWVfVYvhZz18yaApF7tKa6kUdM7N1x0U1gI9I1T4K
5jlWFbxVh1iGWRRsxcnH5R7eUayQSSvxcZXhObNBNjiAcm3yoaojOYtf589xEo/diIueyeAofU5g
qSwGj9E9665Na9dQqH7vy2qrZYVbOE/j8iFVHRPEG5BpgddUX1WS6Z9RxaNiCWkBq6YFamhLxZ6i
Zb415kzyiBWcEfgTniLamh8hSTqNNPowjxrDW9KL9daNlac01bYIsL5VMjdkMhYewUc7scYFUDOZ
M7Ve756yoX6Nd8VgBpO6S2UYP9HGIaJBpBOIDyD/OTsLNI7GemUmBs8zXhHGReKYkge46DIHJetf
G+tajz6ORrsMYjWwYZs7uI+76M0lWm/AktzVgFJGGttCZjoYqvu+fj5/PAWXHULMivXApBMIv7nr
gTWqPeQt+MhYqt4bSvyK8tCBhrOkhCvwjRMzXJIX5UVSRM5qpruK8fw3QK423enDszNLkjCBX8AS
FoMquEW/zGgUDeZEChO83yMA72pmXRdav+mSamOHMlCZ0BT6y2sZ3MbgFuca9qwwPScDyHTDaNvP
SaD3mV8bo1sTKrle1xDEpV0Y9/hrivOQ1rHRjp1hylyeQwc1cMwQxX6bXdX5btJkcUr0tTDZhbo3
jjEwTpxTGFmiLfG4gOElfjPbg57EPrIwv+k/J0OWUIpWhs6shXoQ5lDRYzr1fUUtkyqOsgZoEwP1
g+YhVFsVdDwhOMMwakJRIYAi88f3vR500gBt4OkD4C735QrUwSmozVEF1UDMmCmXUWRutRHTbP9i
B7g3zJ4C9sajdnKa5E7awc5UvC2m7TLjdc7pPxlBUEfoRYLH8wLoIXqSS46ngM1e2tJ2GzQHk1L2
ndarifdAC1XQ/2+FpwYgbdbWuopnmlY+t/hCdZvA710FgwVV+dlNQVJJ7hNhWDw2yblG0pd0HCaY
JL3ujU69iax5izN2Y+vMhWB876ZW/kaTFvB/+7aG6M35ryc633jLYR577biCWOnUNUMn1skyY2PB
uvbUFFnQq/2lxjAs18vQaqJb5tgUn4LQKok1C6ZKXdvWs7UniQwIITrUqDPideqstzOfV87MMTN1
Rge0pkbv1q32mRnZQ6fNQZx0lwohd+d3T7ikI3tcyAK4uGRJCnsJXocL013LlFRkRHcXaLQBJFu1
NS3e8bsZA3jZ3CIpZzbg8OgATcwdkt/n1yEKUEdWeMfH2Fg/LCPwD3Gr7YkzPiiWdZmUlqfY+caO
jO0QyTi9hZ/q78J4/MhSaHYGIQ7gcLRfqzqGom4b6yYuHkoqG74TfqUjU9zFnHaJpqK0hdWFV1P+
GDHJw0n297kHfJw2LGrX3esN6CcbBovdLhold75sv9YfcZQ/VcM0k5HCiIF5kyGp3cjZMuPOTD4s
MzjvDUKfW7GeKCGhKcQ3gzBCY0AnDPulpKlnlJMX16j1vpw3InxMg7z1PyvcguxKnaBujgVpIAGd
WLtRuuxQ11kQzrGfauRVidtNr1ueXjDJu1C4l0emuavRrEzo8yww3YyaV2ibwvlt1z/SHLe/jLVD
vJcoOWI+Bxgmdf0pR59tjlon12xEiMXqvLUpNDr3ZiZT4hB64AoKR30TUED+MOnxUup9ASuKY7kV
6TxNOvQmvCiOTHCHCHCOJut1mBgI8U2lCjL9MkJztZSxB8vWwp0mO11QKwM7otd00YZZ5MKZ7Z3E
92Q2ON8by0GbITOIvlmX7pfh1mn2bNmEzrbpbxbHN6bZHayLSX/LjJsZeMeme5b8gnW7+FQDtbf/
vhjvgo1SoFbw54u5eXINgTH0g0x3BPdVXUL6g7mauinTi7AFQa5k+UL3t3VINgCLgToul3MoVpNF
TotymeUoP1aOoJBal1GSe0luA+LdyYRvxEcddcB1UhM9El4aYLC0BKKLSNk0Yu11fXCBYIJYuw2e
1Q/Vid+btN46Y3qwNNmrUxVsM5CDBFVI1Jow0X56/Cq9H6zcWSuDoRWglOaXloWRglhzp7IGM3v2
Mo5lEFrdJSuq8h+S1mPj3JHJ1arBMCKWbYEzV6W/HONS0c2txJPWJfCedGyFOy+dU6BGMK75MJRm
7erdIldt+hG393lo+NPgN1Pq2sotwbjZecuibPlv1RWg7dO9bVHeqpx1bxft9xi+0OnGcTbaoPtd
fBj0++Xb2iZrYem/Ki/4Sk7tLQaOS9/AHlWhbBRYJFRjH62Q/G4YSH1/fnGiuH1cS+Iyu5ZUdofW
JCCIpPHihXqpyjaQb9h83wzqSSh4rETVX4jcQN+2lAlUVDA5leUeWsuZ26nWGBS6KeOqFgVwammo
u64aPGBnP90+AGcL3MUKenvK6DUDSo5d7LVDdQO9S//8qkTh9dgU96X0WssjPYKpWCmYDyoy0x0y
MkisCCuNx2ZWBz26W6ukSsusgJkBo6KaAVil8pqGz4n6HA4Pjb7XyK+UXrTmhSFD6wm948gVOctA
soAblqyub30oeNdnPRhNDMn5Om8ERfnT5emLHYJdFQe7j9u9PhoeKHY9ZZZRHEj84s9Y49EuRsrq
MTZ2UYGsll7vzRldIeO1Nv/lDX/0uXjOmylxjLaPospLzfA1LLLNgNuW1E1w3vmE60G9A5h0QJm+
DEUZSB9pgYaQN5rqvotsv9WXrVrHPmGF5PTKTHEBfhwc1jg6TKkKOYxdtlE0EhBr2i+s+34XCEgi
IC8sHakk5udPnUHB8W07B19J7ZrOHwYoFZuh5ZaAx3uobg6SZ6fgBAPTuOqEIdn6OopV1r0VFwVG
sMwqUe5ZDZwIJEll1LuCRAStGXQh/+jsfBEFq+1wAk3sUHlgsHTt5mJh25g+OxTiwZNsvPArSdGq
XYn5QoBsMZ4JhpLTHRwqq5yLRsVUWdwBR26QLRzIrToa9GzclIaxQ03wQEjuL6kaRFP5nGWzR0dj
k9Nso0aZXzm1xFcFRxy/iSIcr/16vIVOf5OlViPKuAQb0La+1b5l8bu1yARlhUZAl2YC3AkJPf6e
JqTrY7tHfxnBxGvzzk2XCfhYWTgWfUyY+M8MH/QnVXHoAjNh+VyBFx7KXFUd6Op1WcngFIJzh8ET
0BGArZDoAKWdbptZq1MJJCy8M9pGgCunGfGX7NmxZewKIkPrRI0OsVB0svkicR22nUXqsfJmZ/C0
QDcTn7L7cn48H7JEX+jYDBdHYhWoZdyPMFNtFfupBPqW1bK1iLLwNRyiC4NxGjTLuV2bo4kxI4GV
enmoUWQhM3ONCMOWFXgI7pkTen1xGZeSREq4hRC4QYERcCwMC5x+qxKVJGWZpgpM6q+AeID96GeE
WXj9/R+28MgM532qakWdBvJdb8gddFeLR7ZU7lK1kirM+me4ZBtn6O9quIt/pl2rqj3MGL0ZzKV2
UKJmk8ZWYDVAHqTNY4J25/mVic7VkUnKpQFaOKfG1GEDEdw+2rz+3ddxUOv9gxI5G8z8y7IqwXvi
eImUv2nyGokVxRIjbWuUOwUz32b4OOP50MZPyKcM6zEmb4PsghO759+tpdwhaDOtI6ENuzWBujvN
t0Wk3o4Y0V6xZ3qG9zEbga9cNqBQ3J3fYomP8u/TTLfmaqyxxe34bncPfQP2yujN7nPJ3grPOWDI
mAo20Gjl55qiPO8GAoEfT2lRb8hcLdyS7Oc/rOWvDR6RbiZZNNombFCb+TkDTGS3hC7RH75tZiWJ
01fOIAsT4dxBqFLQO+Uqgglop7ea1t7TVrnooCOkqPa357UxY/HXFA+AiWzWRHoHU3R6NuELZXnA
wJF7fj2CTwPeTRvAdCgHIc3ivN50Zq0oGLIDiLNUVe/G+QFCMP9HI5yLW3ZsaJMOI071UBafWrwN
I9nYuSBzO1kIVw5IjVqNkzXNscrIdbJpxSl5/7BXQI+t71X003k3LpuZ5pmNrEVtrnVnceP6M63L
758VTP4ZgNVgKgH5Lr+OqImzRIURkt6r6c+kuVHHj/PrEBz7ExPrVh69fHqrMwcrhAmr+kzIW+k8
xmzxpkgSXQR3BmaEMDMJ8IOmg1P01AwKJ1WdKTAzhrf9cK8OgztqPyzzrkRjdhok1kSOTLBn9grf
xTwHt29LazHdmZGGsdz0kwhwsUV1x7mTfJ71R3MXobXyM0KQD2kRYE+ni3LauNJCB2aS/t3Q7wbI
RlYvFXkIrZ3ZfWSOrMItWtYqG+agCYYKN686lOdxlI/DmsTmk8vg1slgHGwIWJx3CRFS2Dqyw7+G
UUfMzAaT556JKkmIT5W3B3uYfGO5V+OrYfhV1omra9A6j/aZui0baZq2BoEvOwtOf8yfA6AJhObp
zraRFtZTZCIZ7Fj+mSeL1riEjuUdqg7KbagQCETbKZmgATGFc+IWQ54Zm85cuuHH2I4I9nhvybo1
giQE7UcIi6xYUdSMOR92umFK69kGJHalymLbJL1jE9Qbssjtq17iW0JjYIHQ0dKGOCKfCWQtyrZF
C2O58THXF4r23qUNYtlbtchIm0QhADV4DawmK3KafxspBqt6fV0XRJ6tlxADmL4Zpxd1Hg83GTOT
718AGGgGPA5Vd7x8eZqLqF/SkGEnvcgeL9ti9tWp2YDmRxIDRHhE6EyjxI8KP7SS+CAQ53qTpCnw
ldVUkiJQidLNSG4UivJiocGrjSUqVTwyCLAUTq/3yi0zI1YFxCZTFmAuC8xk4GAlvw091d8YJSAv
OX/SBDsP+g3Al1CU10Eux8WpWonolC9QK+vTT7gQKPR28XAHWtnzZgS+hEiIsGsjTwHMgTdjE4X9
0UGKbFCUQ7g9vk2sIGsbcExLJ9wEqTOMgeYagw3QwuKb9aGqRMuiQpZjiZ9MupmbBxIeamXystb0
SZxCHPs90n9M9o/zixR/77+G+f59HwGw/0fdJDZBa98FlN7O9SeBsBQzDmbyaC47tB6X9CpVb5Lo
lfT3kh8g6LMcr5xvQEZWY8yhiZXXNd3UKC4rzDfV99RuPZ3tsumgK9dOLeMKFFwKKxuRAVY9UG5h
Puw0VE6oubaNDkzhSGnQmTeJ9TMebImjCm46XHQ4teCLAWDZ4ULfVFcV/hVGTLrrk+vF2TvZT31k
G62/1TRgMw0isShIGDABDjlwSqB3hiLm6bIwjA1l2AxAwpw+pcNdGpleCRScdqdpk4/pLIk50Uk8
Nrf++1EapFuDni8O0IQmRpcay75tzM7t8tmdU0fylhXBnU6Wxl1ueCUDh2zAlm1gjnlbLFula90K
fGJD66bdB63ulerOWH6e90+RoyBhXQPNeqPyKRgSPZbWOTqdBfjnJjTE+ubRYJNkI0VP2HV0/39m
+JdKg0nNpSP4cFTR3Vrfj/nDAMA+ehIYK3Sz8skEA7stHXUT+8tfs9wxUFpgQUmE1enThdVc5O3W
0j+NYa8a95XzD03NkzVqp96iLUgPunUrQ0zYV++29phoslaVKGgf7yMXtMNwGOtWxT629QeCCZQm
L4blBlFkaH6fdwyB74NrDrQLGA4Anx4ftzLGlJzpQIH2yX52fHWAEG4RYhDzH0qWDkp8GHsAyE4H
ZOx023qrisdQAbiV9M2GDbdh/mpPvVcNm/MLEmwd9LExN4Vn2TqTyPnCUocmY92EyQpw0jbss8BQ
rgLs/Qh4zet5UwK3g1IMSg0IUngE8MkMGVQLSlME0TeuFAtC5ClGH1DrDiNXTezpYHYGjXw7GpzO
n4hdSDoi6+uMy5NPzK8/7yhsNYtOakiwr9JrzmsYsX3RyahhRD0DvHExxETWMTQg5E5tOKYesbTH
Egtz3haWErTNECRjsiu0MXcHOt2OE3q3SrIZs2k72LXf5aOnaosf2u1DFNX7jI7b89suiGXIZ1by
YR2XA0R6T39TQ6pca4oUYGLkOxehipx4oUP4xIa6kKBTBVsMVKiNAS4EzpXw+tTUmKxvAQf9zXia
LHjTkq3jW7IxMcEZxBYDHwXyAaRO/IMnyaOBxipDFzWOt1VrBo2TBlFNr7teVr4VLUiHcCgwokiO
Acg+XRBJRnNOWpiK22KHjv62HFT//OcRmQAUGl06nEGCz3RqIowVtbH0svH6uobOuq210CdX0+C8
FdFFCkpJkG8hqAC+y2clVl3FKW0wd57GjhuN+R49wA26gXtTZTs9HTfxYnhGoh/QM9wYCpPETdFV
B5Qt0BUQaMC343OU2qhNa7KWxkv0PrBm5qdJd1Up2SY0y2uShQFoKYMuLbapg6n184sXbTG+IKpC
QFDp0Dw63eLZaOxK0VQ4DFgY3HSwLR/E4pak7ChyyyMr/GUOqh/WjgPQH0X00Cjsdpg7N8EknK0o
z+fXI7SEZWgr/Q9w9Fwk6+0FKmWh1gAeNW8TR/sY02RfzOWOTI0keIhMrVTvmPTBixcvldOtSxjN
jcXUGy+P7du50XwDiVhdTYDQRBJTojh1bIpblTMVehQhO/faHpoJYVmzB3Wu6t1iRDLNEuFpwAge
yJNAQ4ViMX/o5krp+wEcSZnT7hLtzWiQk5RWdbGU8VPI7ENP2GWfZZc0nn4NYHKSZH7CtYJ9D7uF
8VDMh51ua+kwzBpSG/Yj5aXK0u0Ua3eAVcg0HCR2/pzKoztvnmsnA/tvAxBw3fvVXBY3bUMb31Yc
2WDAV1OYfcYoBMWsG4DAfE9Em1IjTqsJAUZlT3gVzL5pDLUL4SsZ3Fh0nB10BtEJxxcEJ+vp5mlz
5+iAyTYe6plBZbHXeHA+zp8w0UWO9iNyPCDIVm48zkEiJWzjPsNrrVB3GlP9PtuVlLrEeYo766Is
97Z5EVIWpBSTTmPsFstuHA51tK3GX+d/yrqa07QFxJN4R6L24YCOmuftrM1BccC+gdKMVbnduI2q
DbTAMavwntiSBO3rYYcpMLaAghZtmi/csBMd9IEBW+lVOYZYmOJNeeTm+sEAsP/8ogTOQiAaCLA4
JmCR5K7/fuSX2FlQbSTQhB+AIarGR21uPKeXVc++OgpA/H8KzmsvXuOt0FWSywlRMlI1cB3Xi0O8
uYkKyVpEuwbYO2rbULdGS4hzx7ZXzJbFeHz001hehERVbo1J04CcGJ+boikkWHTRolb5tXV0ai14
cp6JLEUduhDlBaWnblu0hz5qJZFYaAKtLWRruoVUnfs6eZ404QC2Tg8DqrHxpmSy95rYwMpCawLh
jqz49POj21TrY4HHTWHdlmCzUUEEeN7BZBbWfz9ysEwb+kZP/zyfwMDTGYcZhALnTXx9zqC8DZoC
ChY89DX4g2kWoQq8J15O6eBcInX0G6i/WmwMtGW5TYreV6tMNnAmCgZ/bX6B+HW501igD0LMUXbo
5o8R5oqdTWIlXsNkBVfBGV1ZonA/rvqbKn9HVRrJ+mrU8QK1n5Rxk2adXykv5/fwD4aEi26AMwFv
bUHpD/7AefOsppji75D9plXqz+D6WcLCB5WCC1Hu5yUsH5Tmp5X3fhbegWDodSqNg9rfkib31VZW
HVwv3XO/hatUUCsD9dKaiedgc6IGCpL9RZ8s1+rUfhrVW9x3NziOMl5cgacaaPKhaWlTByTj3A5U
NUkSxcDKe2UkBz00bS9rMllP/KvWl4OHmWGAlB2sX0jCuTNNKCud0e4Y9Du0twVqGknw8Zr6SFGD
zIs3LADZOITunkbXdO9kI59fxT9hHZRgmIHHCwf/w8VIw1FiUxt75rWgZGFudF3eLjDrm0F0NXj6
Dx0yJtv4unjcZa6ykfjY+t247wrCe8wlrQ0UkPxxOxyN1qToVcs87aq+1F3n4Owz7xndxz1eH8G/
GEMfBTO061uL7x9MetgbSYd9Vh5ar9o6frGdvGK/BJiY3ElVWYRLO7LGhbk4t6PFolhaE1iH6KC4
8Q34gnKosrwaF6VMbFvwiENqd2SOcyKb5g0hAxY33zG/HtzGnVw79+0tqMgkt6qgsXpqa712jyK4
RVIkmz1sjYc++DldZNv+pXmxXBUOMt3I+AxFgehkaZyHEqNHHXhdWvfSB/O7fTG4wwG0RYaLybmH
bsue7grJg/FPb/iLYx5tJ/fiKQFmGEkFm85dscPkusv82YsvqbvRoXrid4GxmbbQNMVgz/aHxE/X
K/aLbYCKUKPCE8jmWVzHnCrtzGCbfNDP7H0TXmke9F42uM+WQ7WXfk7BzQUW/b/2OE81k17N6vVz
GldK4d6MEBVMsdeNF21Bb6LdLF7l51epN+7OL1QQ1E/sci7bjTMtlAZ2e6/eAJr2897cqqrcXcXr
W8tbYGVBi5Lzn5xodUxAveu1B23b/yqudD/2FRfqmx4Lhvdk/x4f+gt0E84vT9DJwzHBMP3/7HI+
REtdT410ZB57yd4xeQYRtkv2kwXEm4IqgfN+yspv64598Ry09QGyomiD841Yq+pTUq6eo8YdiIY7
t5zVfUtkkVQXxrYjO5zHDAs0zMoEd8YqgEUv2+CG7Gfv5v4l9MMNEH+ufa3tr5KnX5Y7v45+7Eab
bXyR+MY1fXxyJOFIuGjIOjqYgEOux5fPlomyDlkSuAjD23D0jOGBpNvzn1JkAlI2Kh7QuKtwKk8D
3lKEfVlmJk6IPfpEgyRmeDXKwKGChy3uJbQKUTtFsQo0zqdWlColVVYaDKJs3nxIdourvYJP786K
8Q5zW7+5hDKMv9xKp/mFlwdyPDxldQxKwfap5dho+qadVeZNm8HZ1bcQEPMC60bZJt+fUMEajyxx
V0eiFgkpJlhqgsHwgJ5zS1nWtv4J/hDgAABODjwb5iu4FwyZ2KJ1OT5W5zwNA64/fdck+9Tc/INP
gAgEDz0gwmw+mzCMaayVEW6XDrdas7OaoKb3500IbyEUoXCWCUQBcahOv0vmFEYb2haW8jH5o2e7
2dYOIP+6dy6RSSxBd4jd69GtduFVu1MlDV6h0yMzBI0wKi1ghz81jtI6M2IL7qhWy1U41TsD7f8y
ls34iBf5147OgaKLhRRNP8HOfNAKf9C9GgLPHtmCIOF+3GKkg7qWEWCVAUY9U4/Ogebjs0q2es00
v3jNqlSEOgFI7vgaWV8mMckqeI111b4791HhgzUhcPz5w96wXfyuLy7AM0H0qO5yr/5INnSQxDGh
3+KRsaLrMWPOa/OMoA5syYRfEBqbcbqD6JALjq0xkrHlCF41Jl7H/9nhgjcGZ5y5imGHVR1oMp35
s3Ukjit2nb8muHiSoJifOj1MKEqaudYMkrKkf6T28/mPJo5bR0vhzkdbo11urUfdDt9J96RW763i
d53mOdp+cbxusjxLl2QtfxqFnKcAuIh2JGiAVoQQ92ZJ9WZWUGFAmJ7d0tn3MxhsPMiFBoNfbeuL
5lJ/ay77jRl7Wu6Nmy4oLTfZyLJiwRZj4NsG2gqvc8j1cVGOWUlKYkXBr8hbd7Ff0/whVyRLFSX6
qDWBVHK9F9aRtdMQUGsR8BF90sKISzb1jbEPN+aV+tkFQwDetCuN+t//oicWuS9qa3NP2xIW2yD3
AVG8HW9p6/ad2+6YLjnzwi08Wh2XF/ZVBKXpArZy62dmezUYnG3ZfSc4bCfr4XJAbWiXrohgo6b7
tP6YCslJE7RLVqT730/EReminqye0bj14r15E/t9kPpKHoz+w7y1P//l46ySMcAiriY5n1uKNldZ
lbZ4mOCbKC4YqnERAcO7ta6WV4kx7WtARj63UgACAYH+Bed7UwKcVmTmLeQ96Y0aLBfhhno1c9P3
1E23yCDO2xN+qCNznOMZi7PkXVG2XlYxX8eI2CjlwF2/NR84jlfE+VsWGuWia0Xr2Y0/3hnbuHLT
DaiACEoRuOS6QL9bXyS1W10mv83H8+sTvUZO9pPzxCkaG2spYR1IlbWydP1z2KheeAukzEP1ybzv
k2nDMY82lHPMqMl7x66woTo9QGQwZ4k3y9gABVcmQCvIwAwTU3Aonp3Gp86yK9TcK7Tl6VVX7xrt
s0r8QSao8QcRzX+4YzP/j7Tr2pFbB7JfJEA5vFJSq7unwyRP8IvgGY+Vc9bX7+Fgd0fNEZqw74Ov
DVygS0UWi8UK5zCmKAtyNQsyxOjHWCDDXvc093x7FktSbkcSeCnZy0TswLHNxZxZPd9L2YxdznVt
yC1YsuziDkPxxLL9c+L17p8OwGkcd79mn0tRjH0CSUROh7BsbPVnfgjP7VY4CncNR8ia010KYcyw
7bIQ4BbQx2gqolRO0zrDzOveW72jAWmN+rFKX4ZsH0prtHIkJRVVZd40dos2JqKSxB139fYVlHQv
1lF+DO+nmxhJgeQNw8Gc00Zd4XeT+foARs26yINgHPABTf47zU9xcpiK9wFI3sO7qr7PzUn1HUWr
SSM/JdyIen0jv4QzR6/O5m60RKr9Md5Nd7oH4B0P/YQ78Xe260nthpuejK6/kfY1QhPDA7qDN54t
8mTsdPf6Sqz51cVOsOTURa2iqD3hW0KAtPf6HRcA6jN9822paVM4uEzpNCdjtkkdVXMk1o3dI/WA
UMXLSHcKEasEgBTx1G3kdNv5FpBkHEtewawA5s9CMLPHuQDi2wZoV/ac2vNOxJNWtGcS2YYNbw5U
r9C7vpSrR2chj9lWQ4sxU5lCXk6pxWUEnYJPuEHfqvF8SWH7zzVBbHPRwIZFhh01N0Hu+KYbantN
KYiM5Od1nVavpcUisjXTPmjiuC+g1M9gD4/wkRMZJ3W2Q4KJCpBcmzzfQM3hirkYNO5YJK+zMmtR
/oZ+QAPIS6dWbzV/F4F01yo4ToCzX+yDrp4mWcfgT2MLgSfXZ1l2dJnTOLn2AlraoMHcgNpYZZ0m
QUZ8EO3uw39Mb4SfgDA/KTwSjtWDvLALqu1i3cIUmdpCwrqVwmMTnOScd5xWL/OFAOamS3W1DTS6
XPMm3OHxtM9RoLEC0sISkh3oHciwlZ9VTgD9maf5bg90WBnDB5LG9mBqVZogjoBe1oO+N26UZwuZ
4Ybc9ki0qETclPYznKWdIm0rbkUHWHab60dgfWG/PoDZwlI2BEsLobepn1LlLtD/uvMTbgqFPaSi
0coIiIXLjVMGELKMLRQUZGhkpiTjEcevvhPhfSm+IKgB8DK4FBFi/EfsTKige6h22fHvMCTSKboV
nNRNvWEXONeXbD0qWghk1qyLzdgPLQjUCIbZp4E8v8qkeZi2xZaXLlk3kIUsxvCbChm6GoDgdgHu
IFd3Ozchoj0Sddc+TzhqJAvJrX/7Xt4HbousfnJQbJGHPbjilQHbDNBBJPcxAfWZRFucviSp/bSi
rTjTvBXUdJsH8UYvG1efkRdWp540Cg89YMVRohMcDAnAYKW858ympp1azoIJKmqgCDmC7intbZdt
5h5pKf2Zs5/fZ46A5U2HrSBR/D5MV6WqPtch+sYkvTxKDXCph3w8i50xEr2tAGab9rZljm/+JHhx
m3B8wIqjvpDOXOR9lPom8PIq8NfgRTvjIVFZBKUAjtWuLCidAAJsNGptKLgx93cV+1Kc9yESb5kc
bgy1El1M62gkL/vgXqiU7CEutGHHWdqVxCa65dDWTxHhAZfDpKuiQgFWDrp67X5MzsChcsJ4+unP
0ik0W5EAJ3kTZP42sLKbyh9Ok84jVPju1jHQBYwEsHlQ1nl2AjSDdTZTGTSAUp8RTTRkFOZjTPMt
s/R6XVd66i9d+aUoxmJhy3EZG8iJJYrglYZsGzKPbOX7HlIRmDpCdxwQDtk9LNNRsCYJ2rTSkwWE
N32261AimvYwYPjpujrfzzxk0S4fnHf0MLEHsKn0MetUpHa6UCdBdatkkt3Hz6J2tDANaNQ8kLLV
nVrIY5xqZQlZrqjIVcGAN4IauVXiWmgCKTgXHk8O41DDLESPL13DWnvTmq3ZTi7mOKWu56zf92NN
108FFSsWjzbMXd5KKYhkc7OHOcjpsw5EyLLwEu4M1boyX0KYRfNHuRfzHELy6s5Sjl2waxQLEHkJ
Z9FWbXuhDLNoqZAqfp1Ajl7e6BqaoDrxn5YLhwTGTWdSGAli2Othh45FO4wOYVMTDRB1ic87QCtV
TvQiY8wB/k9F5pItK5Vpn2SJQU8QxuiO2v10qz82J/nW34iO+FKTidT9Lvgz/32290IuW2ZqQYoZ
FAoWsMj2SXybRL9mmXONraQdLmWwvjbXk77VoJvoWSRwjQA1fxVvQv0222eoDVgzeRZJ+qPaBE7S
EhWkARxQozVzXKzuZ+V+ESdYcw3aH8yIgMfZnYad2D22oAnkccutnaylFOZkaZmVy0MAKUmiOlP4
ZPTnMuKlMVY60y5XkzlaptkHci9gNTFVepwNkj+IMRkDMuFp/dz+8O9vWoUA6db55bsBr76irHnf
pY7McZBnQJb0MbyvRcKN/6jfxs+NY7iRq9qTF2Dz7mIH8MJ2vdPuK0f42aIs6zUvJQwYw47boieW
Y9rxbqu81htQhN9EvAO75hIQR9BuY7R6fMP7D+U6UeYU6fhE3rcZiiUqD8BiXQIQaTGUhLiFfRuB
4lcaUkxZAWP0tZpulY5H77vycqB7/CWB2WMAm0QYYoEEMdgF8dtkTvZk+a6PKTzgnHSG3ZjuGD7N
ojdYG23iTQWuG/KXeHqcFscFBI/qPIkQLxTHQahsFGtgYYV7/SJfeaVfakmjioWYbsgaTaK2NASb
VNjMw5OOKcsofWliFC23WrVr5F/XZfI0Y2JaAUQ8rU6LW2ol7FHJPNRzeWcM8Z//JoaNaTuM4/oG
NJvmoyb9mPoHWeK1pHNUYVHTlBzp98aHDDF+liPZ9pUZYGmKd10T+qVs8LiwRLbd2craOsoHagrS
KQnfR/9ZHzyjcVL1JddOoOzkyONpJV/axJCosRiEkJcX56n82Ut3pfD3UxYXdsdGkImkK4VZYOWy
st8alf6ixgGvNZvjI9gaTGxEVazTAqQk+I6llz/aiUvmsioDdUeMJiMgllg98saEI6JeotSj+1D0
0ydLLbr36wZAD+E3A8A0N+oFAHWD3V5uSCqPszpLEKLUoROIZxOd7KqFvE/4BwghnGCLJ4zxe1Fj
DYPf01JqTLFM9lp/jM3XzL8DrBxH1KqhLfSi/3/hfIBVImDrIWr0kUqTH9rxp8JDhlzfoK+1Y/xo
ksZC1NeQYQEJQkzNc9KqnIfsamSzUIOu6EINDCsDZH+maswPSvkczCcr8eaQYwSritDRJLDmIvMh
MkYgdrpfGODutKWh3XetbSX69rqZrQeJCxHM1ueqXAppggNjHsNzvZ23gIzdZccyJ8iuI75HddZR
dsBwPmYbMSPp0XRlTmvXSk4LjmHxDYxNtJ0KuKQEtt6/nxVEqU8WMX+/PMqabTqV09uaZ9izPT2b
bmcr+1mz243K+YaVtu7Lb2BsZh6TMWsCrAM6aJDqHWztfrxpvH4bv1Xv4Z3iJqUbkkpyr6//eli5
0J0xpDSXJ72pIDcuCLAhCjLetFv5t/+7U4iIvA865qu3dKecS2BoGy6vtXz9AbSQz9zMAKZKQPEO
+drD0coQyvqHIXblGLnmiZj33Y1/L5/8mQRv1xVf9QMLucxVLfXqLCu0tUYabyT1WAsYvuLsKUfE
Zxy0OKNxIuaxKdMtbe7jcm/1HQFrGcefrbrOLz0+c8MLIbLW+EpMLxwN84KJhUeWr3/IFdgR2tCN
lZSTPueJkxm/M2l1W00QZ+jvWjmSbsAYeXYfifdVPG+ub9HKKNDFmWB7V4Mys4SOLuBkAxQCLFG2
8YK/wtIxTlqDFpFX8a21tcfqJvfaH2psp3fCYfKufwVvFxkHFWZzKGYCDEVDC6IqyxsTfHrD36N0
XqpKv2KxjZpZTYFGVbXawZ4aUNp3f9qIVyng+HO2+NEGLcbGRkjJ85cqfB9qHoDB6jNxYY2MN9GE
sc4M6knTIHYFXSBd48woWI2zqxkPUcCDGecpxHiPUJSqYcygUFYdxvRD73n7wrN3xk2gezK3euoe
x9Dtzccg3prJTWZpjpB1nCuds3ZsUUOb6qjr6eZkpiugrGI5mnSYx3SbDUBe+Zce3wuT+7yZFyZX
moiwo5ru1c4fibxHV2N5aG8sNyXRsdnEKKLY99PmR+r1ezpsZzjXDxbv6vk8/osPaPJmrEx69cMx
6tGN+BqrXiUQy3I6zW4cRIKunhHpFmySUnSrtCg56bys8mocJYP0llYF0R/PRDg9ZqIVVUYcZRZP
XbgzrJu2erK02+uq8qQwPkSvstkIfEgJBDccf6vjKQ424LPn3AXrrupLGcaJVIbfVqUKMX3/kCNs
KdAoqv31VDe1GlAO0ekIQBowJ9wf1TEM9QQHQp9Ad5zYRcuZNltfrC8JzJk2C8EqBh12OZW+W4hg
Lpjh2QNgvso8SOnPicpvr5yFNszxNrUwtCqa8ZAqcWulyktZTEiuGWgkGTC544s62DVoYLYxs+il
NhCedu0eoXJ1iKO5rEgyZMJb2pggOw27csrdELyT+9mS0AMaJbEbz3P90VntiMnkWniRsxFsaWKc
qee4TcedASQ6Y2MBYXDaAGd6PsiDLP/Q5KBpgZGSApH1uiFSfb7pC5wgoMZTjnKTWdtxTkOlsrB7
g3YT9qdRuy/FlPjazhreJ+uchQrnkK/6Twxn42hhWAg8Fey9hl4CBcP/tgA2OuDqoDc9OuZhdsrE
6LbsTE4HyOoJWIijtrVwKXU+x1Mso81y6H8JbUgUaWf52+truOqnFzKYExDmRTToAlQSZ2U3yb/l
sScR0pny9OAD+jzlZeXWzgMe4IAjp6BEoszsGY6C2icK9kzOijux0DdTU+zMVnDkMeeQo6yKov1p
wPDA/DX73sv73ugmE13GjdgftSH/Eev+26CMD6L098AymO1eiGJcYq+GSQ6QNdoQ6zta8lDiDhp9
nr3zFGLMz6hB3FFQKUHxEQ8kzF5k37JHK3Sv28RK9xvUwRViAIsVYM6snbepJUahhW7RPPop6y+Z
7CaAJGkFWtb46LPfsUaUsSPo7QIA5T+tJXrDqXQMzLO5miBrc1kuWghHT0sC1p5IC0k0cpIBa0eZ
Eof9nxRmx0BBMeVAB4WvtDCMP3tWMTpG/kcunkfr6fpyrm4bhn5omRLDJQbjlgMr6i1pwDEG6DcR
Q8MVAltPP6p09q4LWvMXyKL9nyCTmbYapwAIMhH6b0vTf1PSfi9LJcny/B/qUEsxTCVMssqyiS3o
IwE+M8Qzu5paxAI3ERhK/kEhS8SsNAZt6ezkpQM0BtEqlAibJMrJRgoLp/Qrks9/D2QNc1+IoRu4
8LNAzusnI4YYOT+p46MWJJ7eZI5mYL72x99rhPsDMz3wR3Qe81IUZk3BpiR1cBRy6YEygcSj5ua8
SGDN4pZSmHdtLMbgTm1whArr5KMYmUp7KTrG6dt1ZegZYe/fpRgm3OyGcZ7UGWKGQtrmvXpSg3Bz
XcSaSS9FMMe0i8PZyDqIKOMfVvdHxlRkw7kmeCIYI0NbVihGIkSM4/RHTOB0/Lr4GYwKZ+tXb9qv
6Iw9nZHmd37VIDpLLAzC44JQgyff2BXaTxVgaOC1//uVW4S2LMBJGdc16EUQPqfdSEIZ8yiAMJ94
g41ri7eUwljaqIR+JMe4znWdlHAFvvxD6R6va8IL85gNAoeFmAUTZACuWzL+JFJIytk1Yk9o3sLh
wZfd6/JWN2oRVjLuIBikYLAGyKuzs2G8iX4Cx/AooHNhfCgBgX5d2tohAvT7/wexTACWGhHoWGlA
JAivkfIuTjzs/DUBuHQ0VFhAmgKA/EuXA9JhVa3UHjlRHzDOee/5ZcQpSK76G+Bcfl5vgOxkRJRt
EU/o8YFXUy1AMQjxnZCju1cJCi8bR84tt7I9lImTelAsjMXCi5kFYksrrWs7lQ6auT0DUZDo+haI
/X+/MxeCGDuwlFmfI4CMgfrcEZIPKeYVP1eWDQJ0FMlFOmTOBqhKm+olRiLR0NEYNkBBPSXQf451
4OSVynmG0h1gXDXgDikSEEYpLJEdpGhzIChNFI/DjPJN2iT7RBWOcX5oD+D8ur9u0Ss+4UIWE+In
gOEZewGyov4c+JYzWB8huMSuC1m1goVCTFCVh7qegiEQQCrVrlR3obkTrJvUGjZKrtpt03OMjqMT
OznRanJUlhLEFb6bThNJ2l2i311XacXPLdeNHZew0MzplxThI2xS1x+BRBFbJO36s5DOKFp+iEP3
EAG5mmPm66aBSWsgUcuaKTJmnibgIpHkDlAtM2hU9MRNk/eg/52Zu9z4+0EDFSp+yaLfsoi00I0f
AFYRcC2qtMVDZmPq7fb6Iq5v1JcExvjKVo1LdYY2U7Yv811a3WoN51m+tk/oyQHgjK6h0U1llAjr
NGwDH9gvTY7cStU141EywskxR91wx8ZPnVIKS2Kl0oBkhCT9gyliLBx0hwBEoVh+l2vYZUWnGv2M
o1y1xA9kW55Pmv/n+jKuXBqgIPwSwhhFg3RPM/boLI7CEOmq15ZXkV8ZDsLcwkICs4pR2kq1mEKN
Lv/Q0QiEx8No4hm2j6yj1TrheAimd0HZKPphbDcDD3ST/jzrEJfiGTvxh8A3jQriGwmTIMlzNs1O
Ff8En6kh8eAD1/y8pAFuUwFsKroimTh56up0kErAiQx6DH5Fu5PACJtsDWF3fdPWctDopPgSRHd1
cbws5FGENIOgstecYnSH8CkSjyAA6sWbsPLa+JAmxzCSiancDuZuGA6x4YzKc5v9riNe/nbNQy8/
hrHTJhJaoQagry1oOzO9b61N0Eikbk0CIOhu/vuJLNgTaGN1CcimYN9lLgQ0dvupYEBcEze1Y4mN
sCm1Eu3brcZr8FBWTwdyjhhgNy1g0TCy0hikZyV69DCiAqtxR0cjDZnshCSnhMS7mVTu4Eb7Dkwy
f+rttIkO8fNH6WZn+RQ5GAkn4nMKxDFxy+vA5XwY2wgLKEWxK3t8mKiDBR2ThNwK7Zp/BSI18GpF
g77ImV2dlWFK01wBNkX9FNSaXWa3EpivrhvymhpLIYz3GVQp8DuFqjGTOarwquBtIU8C430Ea9Za
ZYKEQi+JILz0IaeysHbmlyow/qVoQiUZ6U6AQ1I1ntTyXPrIxXNSMatqAPTQAECxbiJhd3ngAXwe
h50IKXGztaoHJeGUelYAfFTKxoT0C4WRx6zCpQBfDTUxjLHdBan2zabxUM9q3iPveXK6DZJLjm+D
hmMkmQEUj8LltTyvWttCPGMIkolcsUD1k4GloGjHTsIomPV43dpWhSD6BhgTsHdh1Zc6ysYQDnMI
HVvxNupfgUVOBLxe/psQupML16zpfRdhoWs7ANZJPN8LJSA3uaAu32etgOoMcHqwoAE+G/++lDLI
aWf0BTLEvdGi6cxBOhNEmTUcLoiL3UY+Z7FI4tS9rtvKyJ4K7gnkHYGnipw+m9VC4+HQIKGKfFP5
pOk1qTA2p/d3QpcROX0b5XM9On3hxKgtXJe8EorR5CBGoDD9BO5G1v6NPKklS8XDM9PtVDyFdYjU
Kijr0xZdq5vBAsiTpL9cF7py6GQKWqIZMl6heFJdLnIU9007WTqmqLWgI9KkbcYo5NjkyuUpyzSR
i2gBOXCW8E4cJD2p+xD9IOCNUJWNWUkExSbSRS7G0klkbq7rtHIGLuQx7qqeFaWcR8gTy9oJjAn5
tvQUmQ3nGfp5ATFhF0hR0BQOPFhU7dibMzTVvvYt7M6wL9B7D+5GpyDI7ydOty+8PsZAReG+oVGN
aPc9BsUNOyaB8545n5OXxEC//XXFV+LA5QexNybY9wS8GfBB/dwQLc5tHaTCuk+m6V0veBSja0Ev
pKko0X9ycrKRYA++SNXIIU0C3AeQ0ED7A53fm5dwC86/1wFQUwCC4yFWfIL3fF/1L7GM85HrHhlp
UMrbT5k7ipg3I50HLkXi79Tb6DBvrU1/g2CBWK71E4zwGfll7X41WzAEKYB3bN5Oxey0m8nmgU2u
9cthPTD8CjZfGDubpAzaSIxbHx/m/0C4dgic9r0DhaTjHwJXqgkduECkseMhwq2d4KVY+fIEl6WC
FIUCsZOsInf0Y2g4kfhaE+aFYowjVsRB6ysDEsb33lG2qhudilP80vyIbP8B2CCw6gf1BXkEYr6p
zj7E3PGf64bN/QRm07My0YIU1TS7d946N/oALolT/LjNju+v5VHzhmffxkYLjkk0Z7rhIXeutcJe
rAD1OIsLz5KDALU9rICwPY7n7I8JIGZN35q795fCw7CPnxPhp/pgPliecTeR39e1X0EOwdT9wrKY
yGGs0QejRtBeO59NzK73b5IzoiE0uHuX7NIGIJMNYjmOe1vz2kBtxwAcIAe+wypaSRmV2Zy0ti5u
kyknRgZU8+JpUHeK/zDyqjyr1y4whJE7lkX8YTMBuharTT9giecidKeqI0IoYlzVsDPZHpVtnah2
KB1G8xRqzvXlXbsuMK0OrkUAhmFOibkC09bSw6mDZOyoEno5Jg8q8/W/yWAO6QBkEbkRsYNSYm5R
CTwLoO1Eak/mxNDy6hWAyQCM4FNYK5FRJszDVtKoqVhn30bmwfPvTDfdjY/mo+Qp2/5mvBeO+Z8H
7XflBJvOljeNMwE2onnmHZp1f7j4FEZndNkbmL3DuiYTTmXvpA0el/EmA2sbBI6Ig0nviZt5b3Ac
1loghVhGUjCBAQxXNqk+TpIYSmrcIohSN4C+8UBJ7aAZEfONo3bSu+YhF6ON3Az29U1e88QU3AvG
hGf0t8rBmGRTbY44Mam1M6VnpHyu//6aoeoaDTZwQvA+YgJEcdKsIaA3XzuYKIROBRi+3a4pRIBD
ZQFvrJE6FfaeXUpjoqhMR8bDogeyqX1HoA3gQ7mXaWeBwuuUXl046IWuNXAIfmPj8WejFaW+wAms
YqR78q0QW5wn7KpN4EFkgSrkM9956cERfiaSIJdwLzrcdVG5iV/clDMAKpLQrgxza42Sa/Qp5zyu
QLIBJQLM2igngcv1W1lE7rNA6bsah2DIzlWNSYmxPpZTuotnYOqFuhvkEQiCFC/tpl1ujS5eAftJ
QUZFKHaZCD61UN+qZW4Hqn6TYWSJY7Pfd5my9ACMii4NSnfMzdb2od+ZQkahCLzOulWs13LCO0D4
uG66393SpRjmBlMDPPsNFWICbUDz7G0ilC54dEke3ElA07gu7Ps5AT8kuP0MHZT0uMIYnXyzn7TK
RGIe/MMGZlWq1o64w35rC7cUwmhkpKlWhi28GAitSTXEtqLcqUQReEQ6ayu3lMMc+jkr5cmIIKfy
b9Hak8T9ttMOUoERHG6XKk8Wc+RLvZ7GQkQxoKwVA4MXzU72R7y/9bw9FEWFhp+85fGofT/72CwY
noq2UopCTw/uIrRCzyqGfDTINHxvjh75lc81a0CnEtBa0B4FChpmAePM8KdWRnI8MV7q+U0oT/Hw
eN3gVq46VCMXMpiFG/1QSucSMibP97I/86a9eZvxJDJc7V59CG5LTw2APnpdKk8xZuXyOpf7NIHQ
rPzoo7My/Ip5s09rm/OlF+6dy82plVCKxpyK8E/IuYv+5roKK7NViPSQ6xBBf2SgpsuEK0FuoF6X
IJM0nwvTFt3sOHiYnG8BNqMDoGgAtBqm00dScYLbtbVbymVik6lT50bsILcK8H6xfmZl7Igdp6y7
5iLAhKbACwFCAmThl6unGQmuck1F3Sm4QwDvzOrLgPpFZyju9WVc1+b/BbEF3VmZezmi2ig1unFS
6T6OgBGkx3f/TQyzWYagp+PYQ58YHcNyh82JhZ1amhxt1ryQhgQwZUdGGypLL5Bj2nQMaHZxHB+M
PiR10pDh3IhvVcPZoNV1W0hifLgcqlKbRJCU9qb5KpSWsZ9rQ+poMXTicV58j0CAxA1MCzg5eAqw
iF5aw5QVhu+nJuazHlCkIjqmKKLH3ONl0Vey3JdylEs5ozi3MVqF0SKzqwsiHVCjkzbpRn2M8FAs
dtMGDE2mm3/CwQK+gBf2fzY9X8aNl/KpT1k49EAPfLUZIX9wfdSF1FO7iV8zVJBavD36LUUeM9zE
E3fR7vRnupfuZGd2ozf/NG15S85dC2oAi28pMOan+C2+JXjqXLCpACm/+ZNvLDc5xG/AwHgCStfp
ITwOduwV2+unZeXVfrkQjHVZ2qRpCd2Iaa+7vocKlnUzudJWIh8HVC3fpV/+GXGnwxG75nWWOFqM
nY11gfYYC9Xu+KB60b22DbYpAApV5KW26kO2y/chCGw9pLOvC147TEu5jN2BjxFvXBB32kVwlIQb
OT5kxe66CJ5qjGnVmaqbjYbryApUtKTfmELhqOXWr3jYmzxdGLupktYISyqojn9MNaA+lSd5+H1d
Gfqxl+dEvsA7Y80DbLhDUGK9Ulx4pXiulefrAtaUAO8HEji4ekBCym7IXKhJ/dmUUL3PVbFtxZ+g
QnX/mxBmSyppkMMRA3J2lz40QkAk9TVROYHOapSA6AC5IUyCUaLEy2OsgoolmmaUw2vHsFClPuNJ
b7jYFbc8+q45E2sg6v3fAzHhEY+XEaojyKV8I2Kv6wCczwaMoC8nWwlSV6vLe/Q7319fwTWjXoph
zmsKFkthonbgt5GNySWiNq9t/yOJ/37g51Ifxh7UOdfDhgqaitQeE4tMo/Lk94UNFvfUiRSkZa5r
tmqAiwVkbANt6FKciVhA33LlzqnzJ7V6uC6Ct3iMZQiyUcxiAsuIxvQ+aLpdivaXGdNpoV5w5qtX
6h2X68ccWFMfWxPBFaKsB0fdpxvjRbEc/6HZAIBgByj8TTM517VbXUBksTC9YoLvnI2ExrCOfMOi
dl+1u7BrvDrFtVW37nUxKzcVTVd9yWE0K2ZJTCwBliF6zb2Ji7u/kYDCnRN16x96GzSkjnhj7GSO
5a95QLzPwdqjYpLz2/xArEQZIjDEk01jPPZp+atKS47roA8v1skuRTCHS9IKs6pTiOhm7aUeDa9W
yuM4C141yoe8zV7auH3krOb3ujVdzS+1mHOmBJI55yKNxvXgnANzO1IbNxcSN+ynbZD7tqamG21Q
nTKfOSfu+4qiWi6ixIrIg1JO09B6Ee/IkSaNEI87xTK8SjF3UdVyEmlrNgkGUMp5jocNBnQuRWit
3PY1eOpt5KPUFn1u1kHo/j50wrNwIYR5TytVMjZ9DiHAxhxvqr10L9iRq++GmMx33a7fg6fBG1+l
3/6/vAjQBiViHhINuax2ohpPhU5bRCZ5coyijUCX3bmZNHDscm0VlzZCN3KxUU2RD+lcQY6AWV0w
xpK8ydww5risVe+4sET6FQspgwByYd2ElF5+lwBFV4DgLnwVmtfrFs9ThnEfmRYnVatTgxedejj4
ii3Eb9dFfDdsnCkNGA4mUqhI6bNnKs5LFNqRBevkoyjdGOn79d9fDzEWApgNmWawp2dUgHqcX4yO
KG9oLhFOeLU867v2rrzXEdt8cKlWVn0FSPQo9aL8PaUfBUZjIG0MNB1zcMfnaF//adJffUEpUcf+
18R7lNDT+c0fLuQxB0sc1K6PS8irkm0svY9aR4bpuU5ua1ni+KI140MXEnppTBSBNLada6pQtBVr
uN5Z307aq5rfW3OHpCWPGHjN+pZyGJVKTZmmpICcVn0flBu1KMnAI0znyWAyOVmgzqkSQgZS5ZtQ
rvbF1G0zK9hct0KOGI1JtxVBkWtzADEZhtJB/J1Lx1IZ/mVfgAhsIDOF3g3WxQ11mwuzoSEVj94w
Mz3pw15QVEIHpP9Bm4UgZmOMCshhoQ5BhbaxNCC0TBtz4I0Rry7ZQgizM3MmKcGoUSENmkDUo1Ul
aBT9l7ctJSv93zVjE2xWoyaZTyMVNepUV0ox4tJE9XSvDo1uX181+sHsCaV0kKhgGBhzYpOGwOoZ
hkLH1aeHyZNVGvfTKD5mYQ9G8+HGqAJMoGQPjdQ618WunlaUiynYxif6/uVVIVtzFoQDyOKUNnSS
5GbyCxtIBwkPpGJ1v/CI0xWQ66CtgNmvoJBqgH0YyMZL4i4eZtvCAHHJQwZa1Qacc6DwpJMg7IMx
MvCOKmcsYgfaXBnjnEDIKsDR8E/Wt5BDv2NxwaZza4jTSDerOwTtqyEdgf1+fWNWKohgdKf1LNRH
wObHtgXWcjQYU4kVG47Wacht6TnZltvoWO/THxLm0wgASW+BRPphddvkjUf6sNKXcSmeOcVKEzYi
zBAxxKY4dSnBKzF/A3mHFznNNuQ1vn/fOCSJUD0HkKuM7lWDms9iQeVMkNI2wqBnIXmN4erhKRCc
Sd5dX9PvRggptNyMVxVqhGynlpziFlQndJZq8a9ePjfmVsh5LmOlZUlBLwlAqhFN6qhxMZY+DdI8
Zr1C038CeMxk/LcBwZFykvfWBkRPhdcAx20TVyREBwQ4hxsbzMO8Qsf3wAlfgbE8ZJzp04DteQaR
AUDtO/x2Nj2m5W0XvF5fSt7vMydgTERc9Bq0zItHRT8OJsf8Pz/w0h9eKsC8N/RexCBIAgXEu/ZQ
2aCU3SgeaCQ8pLO33SbwQrtEOhmo6URwYlfbiZ7pqkfeW3UlQLzI5rLhjDrN/iDStHbwVL9TFHgy
n3UvIMKH4ebb+Fk7SvuJ1z1Aw1pW+UXNQGUOX6RZYyRToe07ulgdg8zb+hCB0aPZCD9rZMyvb+ba
uViKY0wWyDqRKg4QN8tuI/0x8yedi2rIkcHGOF0py1UzQ8ZTuTOPBsnuBCKhanV4tvbRQ3uUjn9d
tbrYOI2pWilipGQDFVjF21jbKaKn8a6bNZ2Wz25mm9SgkwVrxLPbLAYvV5pdl8JDDzOnaLnmHHGK
RTBkAAcGzWqXztFAA2JbtLijR394U9ohIAhMhtsBUaNtguWLE4l8fyvAY6johKeELipc2KW4YGhB
HW0h6ImFn1N0bIfaUyVXHm5MLljcqmZfotjGZb/SxKnrEcWZybTttRIYgpk7Cz0oazIerhjdDPZM
0c44C0TV6EVnD3JdAc8ipwHWpAE9TWy2Ywj7m8r+cRz8+07snbiQn68frFXvsRTKWEgjVuj9EXGL
pp3sGrpwSPXuvet8RwoMOwmiDTrHUlJMwp1eNCdAvnqz0ez8qT4IyCqWSXB//YNWLXaxCMzeVm0T
FkqG72k7YeN39QkExUTqeHqvmhAuH9RYFQSWbOwy6bqAhh8cjEI86q1KpDK0O/N3Ywgkjd3rKq3a
EPjHUTDWEC6xnY8+4Bti9Mzh8SSi63+KX9ouJ2bcHuqYN5lGV+ebCS1EyZcnYwhNY/A7iOrqyM1i
MNM0L1nqNN1WVw+l8D7PL9d1W7tljYVA5uTX/8PZlS3JimPJL8IMsfPKGvuWS2TmiyyXmyABQggQ
y9ePR5uNWXdN2ZTNvFVX170EIM7ix4/72Cxh2OE5srDcuPWQNDz8P2NF+Nr/7RKPn/BvlRexijBg
FJ9F02P9CUJIg/HGoTTL3f87MPCfV3qczX+70lJY/egpPD1ugHnKMP4tYVwmyMYa/mmO909n4vH/
/9ulPD638LLFTYXd1XY24G1G1Hl1VRD9f96Pg8fnwjkIDND/vI4/g+aBBTrAeQyzVYMe3dr7h1rg
b79YRKv/vsRf3k+HD8z1JYK/HCozqdyWpKHJg6iunH+Sf/ynS/3lBQEeKudxxN1MsLNrqoyXb47R
pP+fRwbadeBidwaA638+Mhe0opAaONKQVN0Yk4Q72D8pGP9t9AlglfewlHpU+v95CUtWzQj216OV
/qO8m93d/dmIGuRNNTT/kCz/LqsAhcLyouVDtuCvLtDCXsFnKdG4lDCJFeNOmQmFTP4qLot+U//E
y/q7NxRAXj4AwxkqPH91dxIOCB5coIFpC+JutCqsc8icYg9t138aZ/xd6HkwcXwXOuNYxfvLe1rd
ult9BaFxeyyT2mJHSLRt/vej8Dd3A2Ei3IgF7w7nfyBSWLgzQ8YhJuQEJwsz5LaDbd0/GhP9zRt6
eIGbgFkJJhd/xQSmUrB2GvGGRqdOat98X/shY6EJPnNLojJ0486pX/73O3NgsYdD9pdcAZUIWJ9A
nBMaC39luPE2aBa3egjwON/dcGFjf2DDnFrlbhQ/Lvhu2DtGkxa1rZ+G3ZByX0TdjHUWsl19Amsr
FrXOKVDA6tqD0VnRWKeDkVvdi8k34jFxr7+DTqdd/9NKKxnCH9Xbm4ZBbUMsWU+afQ9M3l7vynol
BFYwMF+xNG5YfCp/Q/h+7t697qlf5tgQa8bQj641xcTxxemzYXin8/OAPVlTXEZ/XzbvdOojx3/X
JC8pdF/XHbIGyHpQBQ/jqYTfE6o4ZYp4Ja/2Y0v+JHoZgVls8GeJVYP12E3AgtOF+gmWLWYw/Von
J+OuYCQanNclfBVlalbHYcmgfp4vTQpOfWSR4zIvqR1EYq4STj9DLaPeIxFA2GhoN4ufed1PX71N
DHKfxbZb0lDnMImLF+pEPYF1yT10Dnpqo95pIi3Os/lk2JvHKqLwjjQ8FxOF09tFDxKmLnxTibyU
m5Uc7HbTFldXXwzzEjS44IQFv/G3sa9i2g1Y6zM2rpsODwmsP/184Ea8QlYwuJn2dnbiGa6Pbngs
zYNj/CnrIdOFDb2Vgz2meADSi7t1Y89vrQSnDlvJznYsz2uTQXnUsvfTusLE9FuOO6+dI2PY+gCw
8EBYe/PKe+nmurwV2NZftpO5JQX00jMbwY33TqTJH7vfWPTgFfdAXEIrgpPsximmuHPtuCO7DvL9
A89Kx4/CIBfmZ0V/rWBjjRsNo8ghjLzygvWfqBPncDhNTeaHLBX2GA9W5PWfa5gpZcZ1pSM3QCfe
YchJIiQJGs6RL74dnUIxIanGi8euUFuPivm1LnPPf3LJbRyPtfqa+9OCCDnry0ISt02q94JDcMBm
sezwo+xN201JT57YzyKdnZouPd8WwQdvMY8L4hDvvZZXwS40iFcYoIRJ12ExQmR9k8/62jWJQz59
7GCqxDNTHAIaqEgR+OgGoEmOT91wa+QBp2CoD5N81XgWFejijn3sBuuAb6tYct0YsRTQe84sJ3V1
VoJQXmGxpkoqnlfrUeGq07yt19tEP/RH722osV1hptRAgLeXMTQmgzGMlXXg+pm2F2pt7eAcvFbL
jU0b0e9mrSP9woY8wFodecGUIRrmNgnkCEbQyVBpNZaxy04dCqQQVqV1XExXw/lap9SDQ2I9bXvz
pYaXM0lJc7CMmxEexbRl9tlh0TS/OT1WzP3jFHpJDY10/j1UX5b3zPuk5/fK28GwPeGGnfjOrce1
C5EG0G6rWjsO5ktf15FCOGidu1Oe9DDGj3lv7e/ggIvCeo3m9rUBoY58+dapo88MNKwAblJzKtWS
FBh8874BlfzqQNuFr8k8pjXW1MY5LSrICJxCmHHVLXKWTCb9bUM/kFbXGU/Nixbyufa7um9x3HNz
2WFimyzqSzc34sQFIiTRkckcOMWm42OhHvcv6Nl7PD4DCyrrjeu4MjaBtyfQqbYL1MvoXfNSbGoW
2xT+6ktGGILdZgYjfHzq53E/oKpqd6pG2DnT5k8tCSZKcVhmIUkIBs/C36FTRHDJ1ZR5JY8MOUWe
PHT83ha/LUn8IKs4j0iVzDi/1YE0V9usY2lmJgYSBuwruDNE07rhnh2pNRs5fp5qYqEmuEe8lO1Z
uio3jDyUn561UXU8Fhmt/8wWhClunsp0+W7qfV+9LvXNtfKG3so+MRSe4NUqrdiAREfAYah8MOt0
WW6rAZW0XeAk4ZwFmmQtJIr6y7JcW+cscV1ZbmaY84X0m/JtM3001aUQ+0DD8+nFGX89PF79YsqN
7S0xUL7danvvEyKIsJ+a8UcPEG2tykiEN6/JMQYxmnNdXcviJhcHC3xN5hlu4lcvJT/3VhCr6qll
n4antqURB/xuiBfXOHoj6glsymLLKLwsQeKGP/gxbfVbybwExaZKOnNNudknXMrI7F4EmyJf5WWI
j/NmqZvGQ1/Pvtja/btXxOF0aGVmGHZc4dZg2GjqZwIH2nVJhZvVrp2qas9xfhmZN4S9tx7EljHs
MLMWy63T0WFhXIFzrOluQpAPr94jHk0kaaqEGCU+P2zVDVPS0HSx57gUMFCnwRb75rkl7Zz3UwRQ
ODVmBKUgyJrSj0PrzNfXEAeyTQcSe35ezRtLPHX9F9aB+FpEE2Up7WCdWfCEdB9rlddr6rU4iFC6
LCFx8GUMx7mOKU9GC78aSgi72ecI3Gh0aTK16eLslY6bKYiYsZ2x5TT6iWpfChbXbG9XkSVp0tdz
rLx8algkRzfypu/eQbAKohE5I1i+zCCHsGs0wKFOtBQ5zsNvlXtf5l44Rl15xKJT1LpXtVwa69jB
Xtfq9qYNrznn07KmrGT+nuFVOF8WHtISGik1sfEebEv3hPo+squbt76Frsgp1A4DCLZ9LEGRrYD8
wnwZxjTEWJpbOzIYsdmBg1QU8dSN+FQh/YNAatyE+LDsezXt2ynl9YZX2BLQr2pCUlvfraHJWkRS
Qxf4LGszsZAhCjd1F7Ar/Q1mbVjNR7gtGysZkTVHWCJDMNwpwt20wL0mfA+8pPHKTV19Dd6ZBqd2
3Dc0dkRitzfePtPqtSpSF7KNzdsi9j5aiMfLC6wBthfhZhV9ak7flYNPYrlgDyV2RRX1RZgQS0aI
4RPszap5G9CjCC4exKJDnEjLS93ugPWhCPUR4r2g0DqC+6JkJxijxY3oM7OHShuEhrz61RBnEKai
zrej1iKpRMW1hKhw3n1UQ6YoItc7kD63lZOiZnQEi5pCwlTtY5ie6hJpmhyAKlUIgzzILffIsTdd
YFzOdqFKLdYl4yCTYc4LrDQ7ZQODTVj+lC8WPUFyD48I8v9CR5N3WKf3FUqFvXUd5Av4JNb6Qysz
lgVcFhseteLNJfdlbvCUD9OSuUi9hT9kbXVcRxIxSDKU/CAxv5p10j6El+nVdT8gfEj6jXTyISi3
AASRJ4426R5G7uX4K6dLo7fzupmdPTzST6tt7ZQgiWYydQOQGdOmgxPSnxkPeM4nffNcbF2YsLIb
DytkNv3xrW0PdLkuXtLy0yRPs1NH9gLpAqzZuSbJmu41WIuY65OP5Fp5XVS7kHDo1dZA4l+hCzy+
0Gbn1L+uW0eP8pv9rAS4WfHiICzZzg9gp0foKIUTW4hb9fL8UCkN+ttQXAKxt/FoxyutsJXa87gZ
9vBTdg2aTy3UlgRCKNT++Hepjl74Xpn8POJB1XovjGzElwI1rIj2DIHWjHT/3o9sY0OjFiP+aFZX
TgoIS9Oo74PYmIxIh4fJ/amsF9K/hOGdBJeKwmHTg5b34yeLXDmXSW29+QdLXxGkiBfSxqW9J1Sk
GvFI95EyT8oeEr8ATmpc7OF3QexQy35q3HTEJL81Uk5o2rhI0+xb+rlpPlsoewYZ1VO5WfDXrPYC
R5Mq8t0+MdWmqp47rnObXZxxx/QUFwONJFIlrmZ6YN3wA7O3MBbAfzGRbSureKlILHAeA+tsgSdV
FCVS5I5Dip8ebT9r/Rjy14mFMI3Ni8gArKSW7SOciO4o9JgtZONA79sL38LOjj3y1rEWdYiIdSc+
ahI54X1kFTYeh6gYLhyL5zr8qbw9t6pktV55aO0k6nCNDQpUKI2nU2yp0SAb5btWzpNV5qPInPVa
kk/D3bOmQHQByCkwScdF4FrxaLbCMJ2dKgm7u1l+2P0Ta3IBinyX2QYYTWbqOXAIKjdSbKRxecjp
Bmi2DZh7Q2Qt+VeLoxB6cFwrVIHeIONx/iiH4Cind043tH52zPewF3E7fhEUcdPwvkxmNEP2ULuH
1vgh65K7/e/CUYhNMGIv/7AKvSIIILJ8pHEz7h0zNVS3m83pKCtx8Oovgs9BwOoDJpCVGQXo7ZYw
7UGLClbYf+B/djaL+mnThkfLSHTBI+b9kYXYsBLxp1CZx5E7a2hwQDvQ9llsLRj1l/tKH0GIdNil
tp774RiWKgfvImtouWE15FNqYxeUYE3SCYrpHWTb8ybsEqowa1v01lqNaCp+fX8L67YYudEd3aRS
eUWu04zUxg82yQK5xswP4ro3ziYlGSzzYld+Sn131BN057MRg2WUGCE5SYdCVpxAS3SOFCyE1M2v
oawwnVt0PyyU0HaQyepfiwVPH+JgoXKSyXEj7a3ZaiOZFTkLWMK6ascDbC9X39g/jit+W9AoL5RG
ZblTqLYowomv0FteBvh5rUM61tdO6pQUx1psINgX8B4GUTzpPDPywWkPwMjyrffB+J0RyBn+OIOs
XdMftJmE4tXHID6YrrpxIsfhCSzbEwfO8IH5BuINVA5BSBAsJayNKDpUeJSa4Xhkob9GVXkcPOtr
lmXar18h5g5iguax06CNtLeSN/GEdK66JdHuzWM7htfk4R42obq7vZ+U6gOm2GmJFXSfw+W2K2PG
ZSQ41KadMFvwFcC9ukdxa7BU9xvXWfN6yZpqjz0BbP22memiCsfes3LQiDRrFoTYQ1rnLV2/JsKw
j+dumSh3NVzuC+7F9pL5/dmzjLxE6BosnXMUBaNAg0HI89KusVFe2serWvt/oQW8+aJYbVpkn9U2
PiJjTDBQeqngrSQNWJjR51m6SK5JhXKvq6CthLLWdJIaCnMDfW6qjc3MxFHoiOouIogvulZbWZpu
7C7k2zaCTGgrd53hJFX/UU76B8aCm8HgJ2FxCqmmu67HXK5HMTi5R+747anRrfvFXVDUX4dHbT3s
yYTCWal9w9VRjdMuGJdPt/ey2a+ighUooHFSkGoy4v46lo4nB4299WNg0gfl5tq+NX7sqSl2QEdi
zZj3LSp+vE7IqG2V/W27l9r1oDf35C5e1IvyHhho7iY0pOSnrMIjFegYJIjyoVd3CWsfhRHP/T4d
lrd1uazFl98/7i54ZpCzMRZU58/Uuyp1NK0n3zjT8RkmLD78sUGASANQUVYXjZhs4If7Kf1fr7LR
EPK41bH2s7kozoDa4EozRg5CmGd2G67Fh/2AMFqda6WenHDMS9Zs65k9qaaKhUt2jT0eFz94m/G+
rbGJDUhYQxcYGsN3Ej77BSCHP47IG39+1ZRgTToLqTgx83OWQUwhzbhMXSqQ4ikWzb3lSPq9W7yg
SxDGW6tfqEB/hnbQRy4Q5YUQ1OeguYQmZGoDB4msxz/fNRL7CiOY0t0QDSeH+cUtyMEC56wI7r4/
Yv7qppJMSHoIkyh3JBKny+Hzpul55t6XFZY/XQHFooFssWeIcwZavwSNawm/qvVZTd/c+zHomA2A
3fA4k2YgyLr62k6ftg2+uP2zGKcGgk5Bu0Rrh1AwONTYD72ktwIlYywGHdnT9GOuaEKlruHwZY6R
1Sad8Gg8995dFU7W48ZdKs4Gxrvx7NK4wLccLYOfmugUK23GJhlQX3gm/i1Kz3e4I9SbNVwWHLP5
twA9DV88J1HQ44FVbMGPBJhFUIQRjsDXecal9NcTH4qfarDbRCw1izzuROoxW7Jlbph3FgJR8XWf
WNDQRYEFWE0by6cH6aoEjEEAjJ0D+6IayIZkAnyZEKROe6R13PUqHc0wgyxcG3OG9BBaDuJmFaBK
nK7j1GaN6T4VjeEnA4wjo8YRmYtDMMChchAMTVP3QDK9KvIs2PJ5XQFP7k6dgxHH1zMX/3nsMA6e
ocziqGHjaGQW0/kzVmU+CGeJYM5SRljI/+Ou/Q/4S0nN6VYKfBtoiry2sgH+VPtWVbEO14ygdVaT
D3+kJW1CXke95k99ZexbqoscS1kRp3UayCDjC0OzWrXVoVrXMgqNclctjf3a9mQ7zIaIGBCG0cIx
JKV5hVfupsF0Li7K5Re/vAFX3Yl7HRxQeH2PAeSuTPbch8bJ9XVWtCvuEcl6tsRmtcnN5e2utaZj
MLDMACzQoSSeepaVMApsiZmIaX7EWXEPl9WKQs/dS8NMmC+v2IpLhWdsai3Ste1/STfzOIQDm5oh
g6aDdGjhr2IXqeF2aEeKOins5Qz78nuJ6qkoIXpDlUqsEh5tfLLfmmDcTpr2aJIAPYgSIAaKkcUv
rys1ds7qnETHLxAGfkPEPipe7ExlZp2E2toCCypiJOECA0xjnhMMXySAXQVGM12eLauOXMI3q4ba
18qPo+F+jgDDaxNdPD6fneL0VLv93fSGmyD+ObB7D/qqPKUFUNxQZiVhwGSwqArgi1TOn4cHlYDl
RSz77rK64aXT/Euz8A+sFlbYXrQHoG0Jk/MB45h8gZzBMsvtyr1PrV3g86q6WVUDKJvJBDJI+9LC
f274esdQNlMNJTP8Edvr3hoJvHSYGHpVF/DBMG2sdkWHqtqkD8MPpVECO5M6FT6sVyj3gTnbDjBd
dgbvso/Wpt6xIkAfhyQjg40Ttnlpdruh10409hyyQ+7jc8ehM9siLYFRoX9gfRpwHO+hRYOxLlHZ
d10iTHqfahcYb2ubeKyyj3xfQCPTARz+YHO3g95SzBhim48Jq2HWyfCX9O14rUV7MT27jiZRpdqr
Mz2S19YxsfSCmQX3hxQaiLugACpZgOtu9vreE2lEsy/+ILofzGkRWbPCbXRCcWA739BHT9qqQt40
U868veeUN6g6ZA1SRWjR1K7JMytbiBRAi6P1zW3VdbfKkffBrLaWZPtxrE+Nms8jqO++odY4GPqv
dQlFamKN1NJBMnZFPpAJUPEQ5BxJwkMBFAaIouvY/TEdwCuka4OPrpMtsgmivoOIFVnA2B0a/kCl
48kCXDBXJAkrfpVBCYDCWZ+8ScYOHaGLFuCzYsvJgp16sag/th52vhUcCLXOTKG5Mpb55A+AmhrG
UJGpQ1HoJfKN0opms8/aZdmuw5zVjf/ZYgA81vyFKms/CR8kRvpkjOytbFE8oT4FrWfTzQYkAAuY
v0y5nEQ6ts0TnKl3DTHyYR2vQYD2mCHDEb/P5rF5lkV9hTD8dnGsTb2IN7+Sb5OLdOj7+o+n+i7y
AnRxwbAZQuNZKXQvrbuzOdhVCqB2v+qkQPWkXTufTZRpVD3LYdktXD0Z/U+5rqkqnQ3p/M2w+q++
teaQ4N2Lsf4sreDVEYiHqt2YtpHptTzBNQ90V9gAIjHLLZvcOy/IqXbCTdDj817bwQKW1JmAgl3U
IA5yYlU5v5aFEZAs9kYPgGQYxFsvPfQ27G0Kresc1jyRED2O/KXf9JUaoF6N+Dmb9r1hjZ8Jnz1N
wDGosSz7yrBcnFzISE0zz9rSP/azM8VMDTs7WK5+2E/HEV//OthoETvweWaX5Ux6L0GpN10doLwP
f3QRHnW5vM0l5mgNPm5phb+Ujj+eoyEch/pTK53NHX1Bp7QpKjAhTAZ/veDZrPVdlkaqJSJKgTxs
cACbKuuwMqzn6rw6KtILnHjt4trWbuLU/VELM+kI5fgL3E+POpdlbbAuy84tpcAt2b71ljsBKNig
KQqrJoZrx6tSvYPerLtKLrdzzXObE8QBcVq76ksYMlf+cFmNBcFetlkpqryF6HfYF2k3lekgUJcD
5AYW4PT3Uf0IyeBwa8flaMWwA0kN5u4txhIxt2eCdLKsLBvd6g3kpufaMHRsEXNTz8OWcSspAzgG
NCISAtgJ5tzRNLKjuVq/i1ViqqEXmTU9UPaQT5d2ph7wK/Qbhe7TlnpWTLX/gvYngcIwqgONwzOu
b0p0wI3pipsFBO9rEUPSb0ck/S11uS2gf+oE45Nn1l9yAqiNCL7TpXdd5/Ya+i1NtOPuDZdxaFJ0
N2eob91YfBnr7EUjdV8sBQvEUG6gbyJTv6pOxkLKXNbq4tEFvVtL3QgnbTdUxWOD5MnS/qkZsWVE
ZoVoY+KBuP1PsVp3iHEfILdzXmbrzrhzm9Uu7ErUznrjMMx0sK1sxQgOCUMl0LTDtUK7Jl3c1DKO
uxlxnbL1Kit6JULmpNOIFc3FnWluEmOrzRFgXpHbQSWjzoJuZmNHiyXxILoIBcB+KKa06M0UlJmt
05n3RUNwyirp9WGn4LSgJ6N1AY566VYGsNTbFCqMS8v6niwIq8Fesay8k4FoMGKnFHQ2lFkBpacB
UKaiYzLzNqVWvVelgQzmvxiB82EgjUWhjzuahryf/M08k5wSuR8IxtfS34KtlzgaazcLiRejy2Dl
uCUYAvd1easLglcije24iE3l+ykZJoyWx9jrvdwZ2EG3PPF0s6e82cpZ5FgWQJzHKla0qvl9xeIT
G4KncjBPvWV8rnUBnwo/a1gAZWETOJacalRDwyEsneuwomPtR4jPGxIDafwRSIdENuUX321emFEk
lSSpA21SHK7pyPoGhZafjaK6cA6WBowB9GRtgxk9uQVL5A7VP8Uq6sKqGOTRz4F0+7YNvxx83LXh
fRXVTw+70E516WhMadWUO2piIjHyvAScpokHvqkVNSa/ztzMVGCALBjkDdY2phbjmsLPR7bsLdPA
nMJP+sE6NZOXzEKldqEPVsVFxFv9VSo7Xv3utdUgoSuIPPUUrC99dridEpDBCCZEfJ0zRkvgv1Nm
uW1qGcO5LZpLiUl/AeAcE5SNGrynenx04WVMi2nnAtUE6rxdvTpfHKxf9DwX3MlW2h5HbaQjgwZK
iFjkDEtkm3MfQRk5aerw1Sb9TqDZVnzNO7/BhLM49C6wWGkuz26j037giTXKD9imAKk2O9gC8F3o
QoRLQMpQTtCrE0lZl2/o0G7zCvb7bOWQKTg21Xi0KRYXwipzKnbnHg7ZFPypi/7DEwADjPlkCvIy
WM2BBX5iEntfe2wzzm2XrI0B4HY6BQAHDAKuuY2hSPUjhMqbFV2bZDu5GGgtKyuq2vLaUnY1bRvC
qLrKqoYdilb+9o17Wnyr2pW+LxPgsehe2Aqcm927mp3d2camj3iSC9g2JIzNsN6TcUIkxdwfs0Gv
DW+NYugHerl3ghkD+Vnc/BHIB/FAYsAkbexkEdutwpKad5IG2rs5tKNVh0+hgfqh9C/cCeDbLTGq
M528GFSCddSscxHhK9ATVu/HZiD+dcY1dPTVqbvfVSn0ekY2eyHCZ2vs/QCNHKzMQy7jqlJ7StER
AtOn9gyUu37XSwOQyoDm1nQNLMyt1uIqTbgnA7jwkCZ7gqkeo5iDanFhBQWHvmW7QmAUqKww4hpM
j7ajb1Uh3uoRTSJ+GY+Rqbctd59GsaB/8zGA87t6N0n3mWuDnDsXlaXBUd8P8oHnPOrd0jitfZ+M
cHTtACiuwTuwh2Qu4F7sLrDEE8liegnAzSRwgf55T4tlvfbt8lJbzT6QRQZmUuyAj1PMTdooeWfE
j8thiUH7jPxuiRcP2OdkJ6JoMoWR1QKRrAmFrFirWEFqmDnNbpmBjYZ9ykVwrBt8bSXGrnoGTlQk
67iDBEQkww+kMsjV8c1YEYy9dxoUFO03N+12JzBHEkG3pWlH4ThFo36iCk/AcyNjMncDlFnnRUVe
9cerIHLpTIBfnykyI1fPPWuzIXyuEIp7SJZ7g496EqMbhCpvXFKrohGbnmGIe3HRaYBYlriqP6Pv
y3zEBYdU27JY0gBckVHX0QJYt0M1imUxTFeHm4nZxqoK4Dv+o+EFYAmMHHhAObI8eCDCPoDBB+GO
vDtkC+Iz4GSCIt+P8TdFhvXRF3MyjgBcMSzCmmWi0dROcgCLwEhmbDvhCPf1G2hGTfDeMqBZ87PE
IBMDIOzQ/FGLn3iExa7LIlp+6wKIHbhMSPpzJ3aodi3+VcxAyToaTxxFNGhRNoBCT9Q5+K5R3RWp
cn/DHo2NgucF8D+OCReiWqJDcDgGcK2gZW3oD0W/w+KFoM4s6+d2ZBlHCgo9mAyhyJcYIK663BEF
BWD0Bga65rXDDVgzAEyKwT09qAD+Au29wIfSuF0iy+sMrgEjauNhg76FlEl9rSm6CR9wAWjFAe9S
Yv9Kt96vhkqgyvgSmH+8wc5DDXgdfJWu2g8CTJiewuZFpOhFkBNIAlNV8CnMHfIMMO8iLUIcJ/0E
1iig9BEiZCxRctyIFgwxQLc+QkhBoNVtjYfF3E/qa3XHswh2ZW2ljon0CdOcse+2YYt5/HKpzF/a
pZ4GgMfneBlx5xaUZd0ZMCs0QtmE10ejAWeEsm/LefPx7GogU16/nypgmnA5W6UPV7CE8BCW3joq
ZJe4mIZQZ8fDb1StUem/OAIU8a4GGrVdZiDzJawGgzmjBtiVxfOwgslyx7g3mp3/Iu08ltw2ty38
RKhCDlMSBHPnbrV6gpJaEnLOePr7wYNrNowiyz6uchjI3PjzDmut/eYB/hpcj7JTt9PRsQWWVg7n
hqIt+VJS21Se/a2Gx6Mnoa3hN5Ultau6WMnD5whCSPdoBTtC66Tztzd+c7MnuubZtfFhZh9V+95E
wsrUPkrjWcpetQwmoaAC+h6pERAONd3Zs6IHpCTWOT2hXeBRQ1eejPzZogaVN+G65ony0DYtxJ5M
hP8+1vFKpZSnpuIqrYFTUGRNQLrgXOPq+vzpBHi8TnsZ03iiFbBtkr4qo96OwUQZNHcdio0bIaBr
tFwTT5kFtmSMn5ROReXyG/w5uojF67YBF8dWVKWnRHp0ceOEqsONofLWR2vN2oXjvRKPTsyWJLTR
fZVAqIjvolrKeOjU58ZTdqFIpsqTTzFuekgrt0weHb995+IFrxh2P81O3fSUKQKDLsFpWNhdDaTO
y3cxxUzCsH4VqfJm7LKfAWl93TfarSC/i1n2gfQMFVm3/ubF5a+ENoEmqU9/QEoT//RN5I5UXfpz
NLnTVWoPDkBEfYekb9gAgRIkm8YN+HH40iDdKlKhrn8epRwx1/HciiI/LeyLEZ9WUj9qmEweiUgr
IipGwAosTHEnuUSswQDiwXzOI95hQ7orcmAFw/Ddm0pZqW+QFVWm5M4xoVAng3MhM30IpWIjEoUO
nuhEAq3nej1f9bHwm2YUb3r9Tay6Te2x8QJCsx6gZyEUD0M2odHMk5JSwOfPF627gbXzFI3xpiGd
LUI6IQPjWCNZoDjZdej64tk6KsixOGu+mar1Owo51rVxzHIlW+WuiTxiSrce/G+rH8mUJc7APe2q
wY+09BuYQd3vQirt2ItjJ+7GTdH2pPYH25WTR7qagczMbK804rWet4+9UWx7Jfjdk1QoUTlKwsRp
1OBgcJy9sthm0Q84qCea8jpCR2+UhN+xor3QkHepXZCYkUYDJsTXPdMZWnnvd+pdnoWfRZ/vBBDk
gahzDsCGZRYiEQbnKV5JJtL4FYm8UuhWZsTNK4qwi4aMpxEnPhHBPr2UmmXXPkGBMSkb0ja8Fa2d
2zT20CoUQVByHgBQ5fWbMkoOKZKDHr2lPBNe1KxbclZiVz7kOtd6mplHN5eejNa1R0qkeiquyV3S
sTv47lqo6+QdJQTBTkxAC0F7cN1wVZXZXjT7TR8SRFLCFXzXbip5I5h1RBZQP6Om9DRU5bEc4YM3
rd3mZG7RUsogrRo5IUsIMqsvSFRbh8HgkcvMs0tSu47rXWAlxGPprqavpE8BB1zisdbh/KjhhoqF
LavCThp4LxPgX26/jlUuxMbbt0xQ3de2ygOZprqThC0vId1qzPher2h3EOYGepmN+SxwPw0p0DgD
FzRV8UULMGhCQo9jXuwgSfaVV72IkflZC+02k9JvahKdu7g5+Em5iYXgNITpa1JKB2PMNiG4PbP2
Nwm1whJ6SEdA7cpTiJRREHXbtdqkW2qx+Cv9DhHmteu6mwYNaQLLepPgkiKa8zAowaPfRLteYyRV
Zw8hQXDasKPqoycLPFTe0ce1Xam6tEtkeVtx0xXFH+RuVoGS0ruh3jcGroJJoEOsIbJ36tE9eE24
q3hPvdy06X/juHq3pWazEXkUAba8ktZciYAcIvC+FQUmQ0cCy7DeBL9QbYUeyZmMV15TM5Ufk7De
Z33K5Z3+1Mvkj0DamSR4+Fj6Ja7XsPISUFgUcju3Pqsa9XdLe439ysHZId6NQMxFzZsZq0cta9Yh
cBWv7E+uX56aNnC48Da+NgC+jfYB666CGhDzzFslLYzgIN1YtYZgeb9pGhx3VX8LTNB5VvkjTJu1
r6a7XldwPsnihuQ6ZIXkrK/s6iTa9np/9nPxUS6oF0tAUEiAMcEmkN/OlnR/1ajinUiLZrm3tm4S
b8Sh20aa5uSyz5vscd0nB6LLnalmTjCl1DT9DOz3vgsyEHrZHSia+yk9byrjSil/txFp70qzczm3
A1e1cSl/NoPoeEVOUzBRPAul5pQUWgEfklvKt5kZ7VNyy33ZH+qmITj3911Pk3mzr37JNY4J9d17
oWRT44zlrnKnocUfTymHmgxiF+knHWhTUpfnpqpewE5OmLGTaxiO60nnFoRnKQhPamq9T0+8a+gO
ACAC0ix8CvSaAw1jwhiLH9pEvFNjkoE/RY0t7YZrxP62qYlIZNq8DkGzCuv8bCSp45XjrjXlN9+r
3kvL27WAzd1I+97XRPlmDwRMXqP16QjU/pWquhP0yIkL3YnMcCeaxjGt6OppFJuyCX/0Er+nyas4
q49VFW+zOt32fWd3AI/zLLebUntOyvbe6Mi/FTj0BdAR1Wgf4zY5S/L4kgXpufeDYx/oa1dA6MLs
txGT6QNRqADeKObDUDaOlmgfTddQ+OdWjb1o7Uq8eJJy1vzE0Xh7UkvYVjgYbh3tAoGuymTgLbcD
HybvTKN6ynhVJq+OR9AJs+K+1REnqopobUq45qWiPaZIV8lsqyn7WuAYqmnOkcio5YE0z4engnNP
GTZf1dFAM9NE2Rij9eQNabyKA+pbrkDn1gkgJ0isTxEA/5R5acD6jHSSj9VhE+ShQUEubWw0Mt5x
QoEJlhsRRarjGLRbv+fIxDo1DFm6b6TUgL1AYEXajdL9d4IxZL8t6hJ6bvtdeSC2OQZGfGjTHKRF
BWscQE8miADRzQ0F0gOaHhSKSFdSOP01tD7RvPVjaIU/mcH/GQsvTQ8qHVmJdaOLZz+tPiqr2nU9
qZys3gjGcEKIMVxpLhy2EmWdMJygZ7xEOXfqKMiPQe/RZizpwIS+cEOzMEm+1qiLx0Wwzxt314Cs
ycfoV0uYauGQG5xeUSJQDYOJstEJf+LMu9eVceu1tVNIiU1VZ2XBd4ib4CHMRMLNGKGVaJ0Q60kq
U1nXdyP1zSbmM9D888lOpla2kaydkVsPlefeGQxKKdESd7ONlv/JcUAKvf3htclvHJenStEjO85w
wGtBBUWCJwZcTSULXanMm8W+R2k4x4k3LeBxyOqbgrLNKUn35PIN/FhZ29GNDDckdUZwqerowQHx
qC+B3FfEcKuPOTnUACy7UT/LLiFHUdqSiQtPWcpQirMfCR+VSr9BSdxUXo7DaQraWhFa7jZjAD4Z
9KBeDTPeF735LlmNsi9KssduMlpctBISuD48GkECBwpRXDi6OteTP+b9TvRkisNDVq2rwQNunrft
sYkqHIO0DDddaiq2ZeXiJhOEZitZ5Cn7hq5GoTcgo1u2EHf7AB5HS/zQaWTsSyGgJ4xRjSdzJNWv
qLF1FhLCThrhKrRhq6Ufpcmh8QsC5qTZoHblw3+IIShMGmPJMU/L+I/kSdI6iDPrvhAAyZsxcImw
fLBC41xK2fQ8kB3XLbsnFjoboWy9uxEgxopk5nrq2LAOQ6FZaYOV25DHph6dkIa6Lg5PUZJ/lkJc
fvZDCg2nepY0om7q6uYpN6X40e+ybW7q+7JK770kew89eVcoIyFKIb8aKr8XlhuiHFLRySoY6mNR
8NP0Kb7rBkpDZQy7rkur+zBz5aPU99amJI8G1NodfphiHT/KYo5v6AXU3oqqsS3Uc3YD1Pl1qaQT
50JVKONRrxoSvtv0rPpZ0cfHhBq8GT0a7p3XfY7yduweY9JQXv/pUfNMA8PxauUUihBgRnhT6V2o
vimNuVXFQ14pQKG8VaO3OwPwZ/YohIAu241JQUkpcr55il/fEp2LV111obEWXcVx8dfBkJSgdY27
AmBYGPl2opx717TDhmKKsa7ds8AEUsgySb7H8W/TehXpMQXKZR0Bdzcj3NT8nInbbODrf4fEWEph
D+qdlGaHNCU2bH/k5biaADvog/thsw7wvGALRMj2yd9U745qz0Z1T1IR2mF0p+l7DaiNLlf02uMc
G3aR6eQXA7vTnLQezqNL3KOuy5Yq7AebY90LHw347rEdzv7wWPi4xfGjR+aj/kEQCm4SWtMxK9p1
mYsUwAiXuvDgkgvpPAv1FRBS7CFYFq4GBEM+hnidWf7dhYskgxEypwI32Vb1vsPRLn1bdHdVJa/V
+CC1im2aJ6q0YutC5XmySu9J8k27ojRaTLe9mFJRi2CAhYRh7lFV3tWhtcf6zeCAdbpxooPLKk+/
j/13rlu5lpzWildmrf6EvrkPdcCp0il3f5YokLtgK0IKbe6a8gGpnZ3njysNVAheblI7pmvr1RN+
pVrvrTzkZS9IXSmOPNCUw3yNoRgQRpJ6cXrgAeUdKdBHCt9OlAMDAfZcVN669JMNeQCnhIeSkuUE
8ikKD2ZmPOlUutzU2yWCXWgymcFDAY7A748jd6D5o69IMgEJ75vHEDiSHkhb3fxed7kjqvdKz5tv
PColNQZ3L7iWE6XG3rLGbaa6DsRWxxWzdadvh1hwxkB81A1p15POHxrihSp8McXgaOKCy63u1NUr
DS4fx7qx2wHc5aB8K8dhJ/UpoWUGPgRESlqu4D3WwM5QjzxDKXciqsJCv28AsfdhasfQDfI0O0bk
Y+MHfegOnUSoX2/T6Gg1TjpSWu8nXLPDay6VzSZ0FVbtvqPSWWc/xOJeEv8UDbs92qRSsM+C9qUD
EumJoGgnV6yA8xe1xZOnZjzW97Lxijk8KBFEEXXAv4D7TaEqK03WKMmRzj2RgzDAqWUVgmvhxnIf
0u6cCXvivtj1jyogrgH4EFXVWCK1qfKYWdTIhr4hluu3UEc2seId9MRbj0icucA9Q3xQz93lRn5G
nvO1xEeIgMxZcv9kNi91NAEt7xmLbOLsxGfqqgYXAun6oy/Wu16ot+yHO60HxGpQnyvpd18q4Pvk
NQ0YAndbtN9A64HKxBV6brT9FJBWFcWt58w4JP2BDi+qQUZAPMaxBK8sounLpxrgd4JHJ3fj8izI
OYQD0IyCaYvCWc7OWWsLGhnCl8h4k/3nAI1AWd836VnKwMRQIYOKYG1MAK3di6818Dh6EmhoR6Sb
IHgL+49CsdZ6cp+Nb4XWIMjgbzqwMQFS/m7ZtTRCMKBEuRsrUCgv02VZ+EyK3Zi9xebRk4YVWI4f
fhweYoiZCvWHpE1+GlG8Uw3vvhZfE5AnUHhFylERBx/sgaptE/AOiFvcSwppsVjUNnpIuo0nKmNz
kgM0H1L1zpA/Q6J1CREwryVYEWJQ7lwo0TcX+lgpnNLxh98BEACgLJ7pbLiJRYqEoBePKUQrP9xS
prZE4N1OUO9F4VHDDVEq8jhGs/WyAYLBPQlPUgHSOirulRTM+3MW0fxnbxanuD+N8TGWYbTFJ61/
Iu0jWY5UPcj9n976E3svYNYD6c0a/aexj59Mo8XV3gUS2X/pUPmfKuwtzxtIY7zHrAH8hDCbMhGb
QVMCCOC+D1TVE4gC6gEfQynbh0iJ89dgEKzPQlSFQ1U36AkJ4Jm6bpKuk1sarMElX2n9jxHeYPon
Ai9oTHsd2P1nQ31xlCTHx/XWWOgSx8YF/WnB4ROlt9SIV40MDN70UIGND70yPqieZhfDcSx+gu59
kCkA0z7GK156noUkK4m4/yR0GXKdOnyrzNcuunf1XV+8Ctq7aj7m+rufvxSusNLA8yg+VP0mIDnJ
g0U8NLJT0LPK7sCurclOl+nRJ5tpmMNdT4I+3loBCV2SByOh6lhPStBbE6Jxm9jD1B19BO5KRnog
u9jStJE8YaBT5dAhZR5F36lNyh2wN7zkDGBvpQCEaifunZnZXZPbgrr1vWOR80QDIIgNzutITanY
djT8Kb2tHiFiUEF4InmWAuEMnFR+i4DBl7JdiX/K9L2V/qhBuWsoViYwIq0BtWP5lENKhNSSZOYm
ij98mX2cTzEXKbpgb1W2pRZcCm/stLQXtyHVNOkVAlBlnKrmVzfSboyXLavOOlnZDBk9P+RZhz5V
UwIDBkgma52q96BuJDLEbf9bogQSQMApvCcZSo/ef6NVfDFax0IWT2YLwP5WU1ZpiXUvSRKqOxb9
KERxplnRWUaimVWCPlkDYqSTQWuMMHqhioaUvXyleKlG+rUlFqi35rlZRYefeqfv80J/uU6SXxDp
4Dv+/pCZskUmSUANwyk0z4VHriwyGgqBRK8QgN9Sbrlla5qUC0GQWBJiM+2xJcIv7drSbnJ6dNZN
9GYq1i3RnyXqP+NCrIkXh46gM5EdQShC2bCg/hcDfdLH6imXfqGI/qBGw7lP2wOpc+j0JK0C94bm
1YJoA/3jkcxFEwQ5nL9E1S6G6elJgiNf0IOjjB8yw/+uxbdEfxc0cL6YmEmrDH7bIK9Rsn0CQMz+
sO2BUoUwrY0XoqreP5AXvb5PlizK4iQjJE9tZ+fSkZZcdLpcVuyTzne01H2tplxxVfzuhoKIgLqh
Kz0W8ffrVpeOiaxqKoJR6Ogp8+6QPhxFRamxKpbKqlOLlSeDUoUxdN3M0oopaKHIooSSCw3jvm5M
wrKs92W6TvvjQ29lK9it1w0sjePSwCSPcbEliL9ksIsYkAfcQ6to1AfNEESnScThxlgWTWm0stYR
2gADPdv3uhQllUCDJdyid9xQ1Xsaohsb/IYJfaaUW7RBik4qJvoAYKp8kE0LzusNSaRbRubSJ5Uh
Ro2MEUj7eUbe+dWSbuzpBYkaiaZ7CsgwbgrIBV9XRRkFbYgiCROBn6x6rd2rg3ifytDK/eHZValV
X98GSxcgLTSQvhTZbKo5W5ugbiTZGGVyfiP+Ya/TZnXcVDEAihsrJMl8+lz4hLdFVRmcKevz40qJ
EqVX2Azr/D21J//vvvyGd7pJ9tkvBAGE/fWBLS2WKiKQKhmSiYTbbCb7shnRqeE5k8tPsfiQxTv4
L//ehCYqkmJa3AS09Pq6WKmYtn2psB+C8nOApFcoJ4ML4X8zMjunwGCQxyJqASRS3sVhfS501elV
9f66maX7RtdE09TM6ZTOZYabyFLMxmMfJGa2LRR5Z6TNf1gRnR4ECPkjjIR20NfpGlpRzSuPDSA0
pM7kDrGMHpWxdSqjxHh9NAsNmhVJnw4RInuGKlmzWRt4HAQtsRBE2vTvBhzJZHOst8VGXY/H3IFt
9pjujI3xivoqfVNX5SG90RZhcT4vPmB2rjqrjHA/+YAWDIfevce3eoH8dRXMz9PfQ6RT6tfptLpC
6aMRC8KOLEaxOSeb+me1drcoVuyzT/eleui+lR/hDWErafID/2lX45JCvEim4/JXu5qhNmU6YTqr
cvUx7ii+BR++tPb2zwQg8g6W1k3N4eknr5mcrabijWMXuQxVXLd7aQeYV39owQRtwCR/p0nzg3iU
74QHcXer9Zy0dD3qyC2blmppdByaOcUytQufijZw4G1/kl/hhYZ2sHV3YLa3MpC4Fby0bXd8u759
l+6uS6vT5rp8mzUvVc2pEFOojmduRi2HXuXduFimHfjPSf17aNNHXBgZzbYfQg8j5Qneb3sM/6Rv
gcMDI/26PprFm/9yODPXkKp0FQXgN9YJqMG7+j2l7ZqwyXpH21qHeht9u27v1prNNqhE8kn3B8xl
JXJPOnjv3x0A70r7uG5HWj7jf8/gbFuWppsbEmSlNfqLdwDe18XmHRkMce8+i84PkgI3BiYtBRCX
Ezm7VFS9D9rWwKDySaCfnInPZMLh9+rFG23l5cbwlqwhJUfUoKI2jkD21w2iapkUGgUbZIjt+r3a
yt/RNj6b99pBu7VDlpaM5o5c2ZMnT4jy1VQVVsUkOF+vwd4/Kc/0BofxdArfEQt5UtVNczSd+ke4
tW48E4vH+9LubGcGqa5EXoRd6ZN2PG+pTW4/ABb4ZOi2tpbv1I9QWIlb/3xLinDaGvPDZyiKoloy
/9Dnb6FObA+XDJpB7FlpYNdV0N9Dl6PLSNkF+YoEQ5zbiWooL2qW9Orm+tIubdxL67ONWzRJEuNC
EA7qOXD9eDd0t27OpSvMUHSAHYRoMvfn1xUtxDBQOmpf62hUJ2UHlGc6N1q1mv/zv4zl/w1Zs2dw
0KvQb3tmEqiskyUGqGhre93E8jb5ezDWzPH3dbkxh5jBdIf8JP2qyH3w+ImQelbe75NwHn/Ef0Rw
gDdu6OVN8vfQ5K9zWI8ZFVror3BsQNIr7o58qoOM8Zp2CtOV9ii46o077cayWbMzPwii6bsjsynm
d3XxrRAOyb/vWo9Lrooyzhn6qsrcMU+LoTcNl8nMaXdpvcWghMT36wu2uL8vTMz2t564QhsO0+aj
1mfm+0LeXTew6AQhvioSXsiw4ubuMtjGToRUyU183zs+iKSVcSc+FLb+WTjWvtn1t+K0xSERF+Kj
k/Fg4r7uBbx2zewzrn4rfxnCbSz860ZXrIou0jNYlFVJU2cL35RJLFOnxH9sDBSmkCjJf5XarV4z
i9uLDguiaRGVkez6Oop+jMVO6xhFbN0ryAiUUHhvHNZFE6h5EmOQcRDn28uHBiDILa+WpyMUZVXb
gpwvWeAb8rv/XI8p8jO1KbykzPaXb3DhPcFYH4PCJSyb1iTP03s37G8syeSnfH0jMKGRqZBUjVWf
X6FULf2UZAEpIEVWVr7pd7ZaebItl61yrkqlc1K1u9WjenFcaOMquPci2quzfSDShbT14CasK0g4
sTKeqvhWMvKfj/20LAigKrKBZu18E4RKL8rVXzd2tRnRH/ES0L35AXjw5vop/edW+GLoLynWizUq
hqzzc53LTBErJGfCvEqehT7IkzXY8jy7cVvfsjY7oW2VZlNP5ylQr3Zkq4FEavmmycdbgvXy0hqx
uTk/pB44q9OXXIyrTCMdOCzMHmHXABykd/C53qsbay3f58d+ndgo06ylzbg9mPf+02u4fk3X+o25
XVrEy2+YeU5mV8VDXlf12qgKJzRMKDTyCinOIS7W11dxabQKzd4QcZcIwozZjlRSyZX6YLpqxXSv
arCCMs2+bmLppJFso5WcKPH3PMozrKZX6YLFq6d1oOwawKmylCHX0Cvfw/Zb7xc3HqilvXJpcBrz
xQq6tapq/eRaF0ECgqR5RZYBvbD8xmu+NHWqzDmmoKPpZGBnZlqlFsep2UuuRxRfdUdN/n16arom
aOiG7DQJ8fklZRlCmuKOcKNXvp3qmzSsN7L64/r6/NVaYn4V6jy1LA3JSn3++olVHsZxxY7399au
fpfPig3Srn/v7gAzUhz/NPedM97pq9f0rN8PD8P9d4TEd+DaVsoKVeIbm39pXi8/Z+aYmX0ij7DN
a9rzoqhCdVNJf94Y8XRbXBvxbNcHMHFlt8aE4mh37jnbig8or+3gCR+a7zDMDvkZKOwWQvQuOaXo
Dd/wcJaOxOUQZzu0E2OPRk/THSP9iuOTH76UpY6smrIC7Hx9rAthLZLvaJfTU5mqGCv8dZuGCAlC
k2jrNWfzfZLWi4bUTkZlJ0vmPqYS7ReTxF2LHGCHTPF160tHERVzbFPLwYmaJuLiKMauNBZqFdRr
QAcHsobbomudwbzVs/qWGXNmBjjFUEmYceM/VnFAdmelajdyuIs2uCip9OHGidpsHnXPzKnIhqwZ
PmnyYuo/R//X9dla2haGKdPCUaIFjGHNTIATCCmzYAJW1adboVI8FHsapD63RfcgmPKNY7B00ChH
S4osmlB45m62IMiyAJmpXrcycCWER6zuRp52cc7+tmDMwsdA0RvUN1LmDJCFF8IOi+jcAS3hhp2l
iTPZvyJhCb7PvPoBHydupR7E65BIhVMrFQowrQgCIu5H9FsFlxcHGdfrq7U0OIITapUiDWwpI37d
dF7l157ewzXzww/EEQDxyuLTdROL41Io6RiGJcvKvPOAFqpB1svcE5B882ofht8l73tb/2zEz+uG
FkIuyhOqKtPxjgIF//46GJ9ipld0JSeIdGXTTrreCEOmvJ/qHmicouxBqsv9sWxetGhzw/jSRrw0
PrsO6T6gCGKLu4P0x69+/SjALnHMjyfhzSw3aOWUb//hoJmaYbH7KZZY8wQRVZ+ACmEz3b/o1Vr7
pP+Wxu+thZzzjcd1cWgXlmY306DlXT9MlqwBFpP4o/FuxDHLK3dhYeaGQLhVelPGQlpvtCdpB0l2
lR6UR5reoT35ABdXe7m+XjfG9NeLc3GpQ/CIpXCyWKI4FQDe9rq36xYWyi9sR50araaZMhXNmbs/
VkbWqhkqVwj6raWd9OJArkTf7l768J7HdbgtHvJ1CsP8+3XDi2f6wq789RjopZYWroFYm9q+ji7g
5TNoxusm5Ok35s7H5dhmR60VYyWLBGwgFyKv5LfigJDN3txXtLfPXqTOTtfKGrSZ7f2I10fE7dbN
6vonLIUXl18wLfDFAmqRVYomAjBrQWseLHpS0Yt5q+baDuLr/rqpv8Av10Y7zfiFrQG1lEHvGa3x
rG9hQ3yiZBit0JW/Q15mgCpls4e24t5E92lYqe8ItR3MT/HTfzOdwL7xMctTP3nTtCaZGrd//Zg6
MDx99LmyaUvnZFt3u0eUDuFPBz7qemIObyBWnZTf0h5ue7qFMPGq3zivyzvs70+YzX0ctHAeVJ5E
FWibvAFVmnn/IXti0kOGy1wEEKDPnC4fhmUppIzSijq7UaHgNPKNHbQ4igsTs2strWK9LQtM6F0N
4+vc1lAEgGJfX6+F2hbXgKFJGuV/AvK57xqNUT/6LmbgJ31vm0maSTn1hnZEGI2+JDLUc/9cBYj6
uYhX6/2+96KX698wjeQf+/fiE2ahuFolLnJxBT6ZYoBKrzYKJcl2QNVuZ4J6aG6YW5xYUyb7RWhJ
yDc7LtyqWaxCskZ8Rz3kykMOtTSstPX1QS36FRdWZoNCGSPD8eO1h8FNbzP+aytW70q4rY3euW7q
1oBmm9GVezNBdpW7Bn5ah5CBH1crv73VE2zxSrsY0WxDUmqR+sZl3mJdd3yk4URhJ/T3rnVjfabj
+Y/tQJ6ECwSX0VJmN4get4GZ5WwHSKNwbegaHt+4IJZGYolTslgm9P9HihV/rzfow0jIFH74ih36
lKc7GEfmjadu0c5Fnmv+xJZoCjQuCyMW+lY7yWiMhJl+tlDx//c74DKZNV3KFy+AH7dZafgMqJXp
j0LHoYlm+l9Cp0sjs3VpTFdvsxwjEAnN6r4bNizSKilsU7kRa9yat2mHXAxnjKgjdAqWTMp7RbTJ
FXGdxCfo8Tduv6WTczmk2ckpvc4M0fqbnP/+kOvIq5llAGKf/hDXF2hpT1MpJR2N02uZ8yC9pa9p
3DX4c2H84UItc+uH6waWrptLA7PDqddFjq4nKQiaFx+AZNLF49jTczSHknArtbLQwRsoycVoZv5w
WhS54baMBuVe8w9YqORdscVH5ZsGCr9dkX0U3gZb3NFFx6kd9+w9Xx/s4mySZqFR+VSBnt/gdKFu
zKZnsEIEwwY5k6T69r9ZmHboxQ50BxiB7TSdUWit++b3pMlx3cJfKb/5NWeZ1F5UGvnJgGS/migT
rY9LmK8Q/B76yKTr1XuVbo3+szdhEAtHPTxo4Tc5uXG2FufuwuzsbLVll7cSRNq1GqnI4Bi2YL5d
H9nSc345sNn7OuqZCAUOCxyutTqcfAJAwYRIUiOnDTlcvAU1XjzFF0OaLVZbaDQ9yZhJeXiVx3ev
Iud9Y9YWTEjkb2TS0BJAkn8k2Ks+H3sJE3Ger6G8b7xYXXljdyNwWeAw8PsXdmar40UxsEL0+dY9
BcxnifTKLjiPW+GsPqBYluyR4zpa36Ubl8fCfQtARpqaB5tk2v+Kfy92u+y5lqK1JMWghltIT+oI
qAk+lGbRvr41lqbx0tBseLDMWyGGrULLqoPcPfbaUbvVWXYpWP8ymNn2M9UmLwMRG4PwkAHr66Dv
+ns3ehXNx7I9aulDFdwPhe2JT53wfn18S4Enxk1mUVXoDjzPYEoVhGygfryRtnen3CNb85z9UNdP
CDee6p3/1Diolbi76JSS6z/4r3RNuf4Fy0v59wfMzkINTckFgE3iQNu5vdO4b814N7WDuG7m5kDn
L2chBnGgYYdeZKBf0biiV8Iv3/kdnT5Dhw5ikh3svYdulZ6aVfCSb3/cKsVPe2V2f36Z6tmLF9RI
ukcW60xQsw7Fl7694b0tb9a/p3L+ypFXUgOdIWblCVVvSaXVInfY9Ym8MYo57j+N+1gzi8mIeM6K
D0W/cbSnj5zPkqGqILQARlNxnQ1Ca4wIvAQJaEv+JamnQnHG9Dj0tqrc+W2w7mv11oAWpk2WLDa/
ogJhFv/BL/EQ7gCcxWUi/dYROBILGhZsy3Ify7R45GKjzBpvMkSfEIvxLH2X5EevPffNvqufBOAo
3Te9e1SRtsy2QzQiWrUXjUmSd9OJx8S/G0sQz+o+NF2eSJoT4x9mIipMtIGo6Jjg55sSjU+qLqA1
wRbWRyN5kBq0izK09Brn+vItHDdwQHR5JX+s6vL8XSAzkBHmaWQG5VNTvHYIM8X1aWpL+r/ZmV2c
QdD1lSJhJwZuKu3bhkiifPCK7XUzC0+3zF8i0h78Zc2rI53ky80oY6brR6YugRSur2rpXaALXYN0
8i17S3vl0t7stoob+IjFZE/T70WjsBX5JfaE/3FQs6tKV2rkZDSMeDJ9nUzfdjva9pgbVZad3DD3
IQL616dx+sXZoVOQzzANagochXkOLGCfNKZuotprbQpEhavsdzvpzMTJfryFU1yyha4GjZM1bcJV
zdzIJDVgVXoWsqmQu+v+WIPpThH183WnS2+4JwvLpVzamu3CXFJ8tRLhydLAq4dHjkB9+3Z96hbu
wy8mpk+4cEVos1iNScHUJYaI/N+kPHDDlVu0QEWfVBeXky7PtsM4aImOFAeM8TL/pon5vm6VG7fC
LROzp6k0w4amF5OJ4jOYOrUZN9KPiwtxMYbZrS6HmmBZAwb89HsOOXygmUX371lvJGD+NqLMKov1
mLtCobEUmXa06qOLXHWk3wqMb4xEmaVIZCVvFCGdpkrL7tDk2gzIXiCdeH1XLWU5v4xF/rqtzEZR
RYW2j/9H3XksR45lW/ZX0nKOfNCi7dUbAHAtqFVMYAwGA1prfH0vRJYgnSx6Z/Wk26yqrMKc7hfi
ynP22cvp8vpZiY1NpoKp1NpVjzH2DCiQ+whDat+t8OKZWC1qqbn6+ho+mVvfXcLJQFW70iC8yuO0
8lszvylTskj1LjXwSVq25zai5x7ryUiVRW/EGZz7NQDUeKVq58WVVf/4+o7OdPPT0HEhsMxjOtuC
BpTAT5vLANvA/7smThaIQE2HoRNpIjRvJmUfYPb7dQPn3srJbKCHyZTFFQ9KH62XLtOezAnbRz2L
LjUhWiZwVKc6cb9u8zO9yLuucDI/lI1hKRjJtBharQwrsytrlRlXtbEGSzYQcCiTKxHD569b/WQn
+Cv+xNpO0PtD2BsPuL6UgrBzvJQDAW5ybKhw9DCBxBAulg5ysfi6wc9WJoXCX21WScr6aXVhN47Y
P3gBnNgu3aaasmlz8UkecAjFM0sbn75u7dMh/ra5k4faN6acApfvnHBHGTxwvXhfPBsH7+ZOvq5e
8jN1rp9I6hH6vLm7kynY9NQkkjKa617EY3hv3MTH8RXAIYDZ0VEWrra51678/6TnvGlVO5mTC0PG
2J0El8O5ctH/pFhHO6ibILGxuTm35/xsDnnb1snUHKplUAUU7ODm6rtKgapa3Xb/yUr2tpGTiXmi
kMMwIxpJixpDo3ZXVpE7NN3q697x2VT1tpmTyRfDjUpJm/leQhDYWGMY+rkOMf/E6abvbRPzJbzd
uZi4t7VzE8Ia08xV9RjdZnvJzXb5o3oTEZA9I5b6LIH/tgeexhpMRRc7DNs6p87u/WeMor41LlZa
ixBRXYOR+muxk287bAuvkjObtHnW/epWT2blHnBI3JS0XA7fevNegCsYWdfmuSDD2Ts8mZw7UKkC
dTidox8UZDPfJLvZhVstc7GMt67yx2k7XMYuxYXyyjyTIjo3nWgn0wk4ID0Y5ntMLLvEXP9CpaTE
xusYxNQTRtercyPhk1VhFjrJ1LJTFkXZ7zwe33QgagGyAEgeYlfRcOX4KKe1G0Y3I9hXzBThCBqL
cTrzJj/O0XObFuEBVSYdenpSMVBKZD2MG8IPt4Lg5KCmGh0vLv8q1KUzYxCjkA/95n1rJ0MkN30z
JFpT45Z3r8shAeLLQcZnZ5fm+6p8DLzNKD3L+QsovC67q/0fVNvZ7ZQfC1DQNZCFWsfS8kZXoGzj
PdeEd2W3H8z7ShYcY4wXs2fUEIiOFt57aWBjUZVpQLHby4j4epmDA04S18OVPAiAUWgQaMdlg5uO
1h2zqFgp8ms0vVjiXR0equ4mHg56AczjBcIXc8ZV3q19kFa6sLBS3LenyyS6yOLncQKBsLGivZUe
zI64xI1n4ASE+epGza7Zd+lAhjgQ2AaIH2BTRYMjG/73BASLbdFe6/k+ix/K6Yc43DUdNPbpGKcH
/L1H8YfQ3w+Enby6x08U0zWqgfTwBbKRrOKfCk1BXuTRU+l9K+TZgRFernmQutssuhHyZ2UEZY7D
5WgYbgEfQy3VbUlhTEOkJMLbbDyK+Ta0VkXeHOUuWhclQIf8zivXZb2KUSVb/fVguPmwlYXbeHpU
MVgNyj2YYbvUX/yWUp54oQ9LVSk2RVfuFR8mr3wxwx8msV9l/S0CkaUVs8dNN39xOrcQyylEkvW5
0kc6rcBI4MxmA6kMJy9+BM0uaV6+/v2Po/99A6eVF/mAFtGIaUAElrQyKhH2XyJ4btZZD4DGUmeM
njs1uCfNcZSsYWdgaOZjBXfmMj7u2RD0ajpSWJwgDNTj76eEVPO9SgtaEsiFA21iUy0bt12EdrKv
7QYz8Esshe6qRV65N1zhuQPgJ3k+HrFG0YIlaUS1T2eHMsHvuZpVaNEe12mndwCYXlT4ltsPN/re
d7PtS+PUD/WiPLOY/tJCvl9h3rd8MlPokF6MiuV0nn3Bxcvb0p4e/NJOW0rorzE+OBSLej+ugw19
241WUBRE13fvzjz/Tyasdw/g5PkHXZ1DkOIyZIcTKk1jvbhiDeiX+eMd+3bbco19bD9aP75ueP7d
r27/ZIENrGawOoMUWpqDJdFXdYFCIX38upFPkk3vH/LJ8irGaV8a2pyBtNOj6ii7YAmk1CndbtUs
vF29bh3vzCHkbJsny2pKKZjVmDzR9L60g0225GxaLXS3dp+bwzFZaU5/pi/NXeWrZ3myUceVU/5T
HopFaa6v++n6zGOc98H/vgGcx94P0rg3wtCvuSUVsoEMzAkmlG1GEhjA7HaUH1thLDHdBPZFDVcb
GWci/PLH3djb10j67n37lpXIhTVn49l2XrFKKMtsE7nx0XO/46HuTtcsrjaJGLtemjbQ5SXhXZfc
sn3z9YP4cB3MmSo6d11RMPPA1er9dZRBoDedjHF+hYN/AuOjlH7WyUVs3n7dzofBQTvUxXGYnd1D
qKh6304UJC1UREAO0E5tz3vJxx3Up6/b+GiNcNLIyQjEshBhe00j+K6blT2xCYQQssrWCEg3ipMN
dk5y61xV/Ye+etLqyYikg3SCWES9M2aXkQyc5cxtzd9/11VPfv9k9AUIUWux5a4E2BSbJC7Th0bD
+D8hTqpBdJoChnyZjGeGyGc9gwoZQ+eVacg1TnrokEo10cOkx+X6qusgad71yg/dONMvPh7Jf93d
v5o5PUuqchcWI0/PWqPKlIalvvK3mD5Yjr83b7LrYqcd4o3mkB4601s+nP3mluXZFY+qU8k4Fbv7
eMH3VhjTJTcMuI0h2g9wLBfKioKChZ/Z7blp9FyDJy+y9XGsrFoa1A/NHvNqYHSOdmV865fDKtia
x7PhjnkS+9Bz3tzhySyKq1fWGwENltpycNmf27JkV6ajLjEm8c89z/nyv2jtVP7eZknejSKtDa50
Ya66F3J3NWwvZz4BTiv9omYPFDjNM6Vr4/rcIvXpBMM5BO8HChc+lCGB+ZpEcUppHVKpmS0Mi3m7
1c7d5KejQhFNSZ2LD3ENeT+P6RhtQwvM4Es57c92JVLiKuzLbfHduzQWVemQt7/0lwCV/pPOqvwq
q5x3dafrRWtOra+btItH7Yt6hTp8iVv9d/l2cjSnvGi/n2lP/uxlvmlv/vzNuVYT5KQJgrx3DCBi
a1TMeK464ap2MekU7RbfiTNP9qM4YR6Ob1qcR8+bFg3A6noqcIfmN5z5yxWUkmyJGTOW5S7Ov9Dg
XGMlbChxWP8Eufet2Ar76K+mmeZr0CkBEOcqfjwz319DZ3QdNTdMRhU+t1iykrE981w/HZJvWjiZ
A9CU9TjOMJnXWLE4o4eLbGrEl0Wg3mtduurA2AzphF+41hEdFMJzx4OPm/STWzyZE7rYjEtR5hYF
faN/658nO0cYfFOsrwEorc2XdEmxv7hWtoMjgel0RvfmL8td3l/CqXlKgDlZa817AU9VbUW6EWO4
A/dx3p152J9OCcRkzDlKwkHs5G3WXSOaZcmE5M9YFL116txaqoZ2JsH6+RKGU8LsLILPqXnSc4fM
aPxxnmapy9UA6x3b41LbKak9PqH+v9Vwm0KgGi6r5ded6fP7+1e788bkzYhREn3K0pp2WT/XEL0v
hxZ2kHnOEOZcM/Pnb5rpBm0igE0zqfcgTW4UbqRzudcPR2Z6BDIXNC/IGNiEnuw1jKKyRFkge9Ji
WS0ZEeDF6z6D3TiiOYGKGDrmfzLU3zZ5MsHVFFHLY1wyEJncmhQhVLn466/nbQsn3ULqvdaKE1rI
vMM4rNLwLm3+csCTB4e/rmpJLEns1E7aGH21VDDU55D/U8Iy3G3w2Mcqf3+MVhEH/EY8cy77rC9Y
JgoZRaT8DO3h+75gpZ2njwWRrVKndhT4J46nUvzn4ei/Xob/5b/ml3/uGer/+W/+/ZIXYxX6QXPy
z/+5KF6z3y6T55fX+r/nL/7zD99/7X9Wr/nxOf34R+++w4//vXEOpM/v/rHImrAZr1ogndevdZs0
v36fy5z/8v/0w99ef/3K7Vi8/u33l7zNmvnX/DDPfv/7R5sff/v9l9Dov97+/t8/nG/gb7/fPzfh
y3P2m8P1fPja63Pd/O13Sf4DixkiO9Zckwofmt1J//qPT1Bv8U4QlLBl571kedUEf/tdlf6gjhOL
VcPgxElNMytOnbf//AhEIX9vSrj98tE/ru7dS/rXS/sta9NL+E5NzQ+/X9pYuajLkQ2mv9k7GHOx
eev0Zp5oCkH2+0FBAwv6sGqvQvXKa549eGcGOY5sPYoIpW9EeLDW+mKZFtdAvWTFX3iB7GoYlwhp
sVSogRCsktPbbVbeK8W9Nt4F/Z04HYPysm1KokYWocxoWNH/RvNKz1+Ao/jD3vCuNenm1wD+S/3w
Nk/5z5dd8BC+VHmd/2xO/+r/wT5IYHAORfz7Xripk9ff8p+/HZ7f9d2/f+/Pbiiofyg4A6HhNxFg
EDeYBSB/9kM+ot6LLTgeVeZcpfqmJ2rqHypRX3Ou5J9NrN/0RD6ioMcwsTen1IJPpL/SE09XE5iN
KL7piAwFSSEv874jxpoVWJE3eGSYvFW7Slfwuzdg3c/MhR9Ey7/aUXBv0Yj04sl00o5exgKQu9Gz
q2W70JbJMnDlS20B3XYhr2Eq/zktvpsV3w6wD/sM2uOYyibD1FAuYlv4/r4SiDS9l4iezSlZsux+
IdiH4sbbkFCeQKMdle3oAklZnduvfXajbxs+tSuo6y4KxLlhE9hEDDjAa10KluL8VQ3WgXGVVPqq
aWe6Wu2aOWyScyU/EjMWN/f2dPnr5pmrCFdRQ0JneX/zXiYGkPu4hkyHntO/pPV1aS7kBtovkC8/
vsytB9V7nUzwDOZVUD2GfrdRlNKRwGSP/fVITVoj/ey6o98cq2Ltd2AxtJdS2TXjsWovh/opjjet
Djr5YWxM16gOZfGsFg/edNDUZ7G5awdX1i7DbN0a7cL0X5v8rrCQ0Lhyts7Kq6jZtZXnDP5RkDdC
2t6OwZ2vZ07SlttW70kCVZ6NcAWETbKIEMnp2aYvvyfezyRzSzRalHajgNVstTOAx1zW5k2pPIED
/tF6+TJLyRGHj2WXLiQV4iEy8VCFcK1DcFFg7sFlHUhwtck6tR76DBxavR1N2NCqoyn7pj2EkrCq
sLFRXzJ9E5GiM5Vb03zwix9qegiHcZlPd+akLfXufqyupfYhD8BQmYDVDYlI/VEJfkpTb0v9xiAK
aYp3k3HUr8v8vmi3Y3JIMw8xg7GQgg7xTQd2GeQ2FIxB5gEEUMicSoJJZcRrkz8UFBs4aSRAVs5h
0QGsLLQAYtU6sq54iK6kvorRCC5u2GX9fYQuOQt8p5VWRvpcy4U9w4qiIHWCirA+mI0JKmm3mAR/
l0653YvIlOFaJqwj1mUPIKgbH/Joa9QZ0qrXNvypgDmBmmZP02WgXU68DC86ljriRcC8g4F7N+W0
3g9VOlpwMkTxW2KMdiVjaZHtYYYWqborvE1mmDhtrdpiY2HGYFkbdL4pbMQcCX0X2YUBBc1jbAKf
NNLxOKqiY4TXhT5e5aV21dXm6wixR+/8RThc+t5znRykWjta8IzlkfLdZ1U9UCR+k/hu4YEO1aWN
Ge6SfFdnLXQsbCFbeE/9IqNs1a5UDxjvAJJ2tCUxuIAmWvOUdAkIfKLfhtp4k2HnLwKRH8Zkic+K
q1jl05R7O9Pn1J1roODSELLTeCOUySIIVLgmCxVOFCnEkA3yBJsx1WDrTAmElPvJkum/L1pFpCzb
6f6+bwwnStdGuIr0nSeFboekIX0KsmUMHmwyPNCf3yI1wOx72cWRU6QXhVqtY3MrKD8Cc98k4nVT
PuGhYAsEUGThOAZPlSQ4k7pPwjVbT1eSQ7vOV/IsOZy8ZeBR4VwBjVIudbPYC5NrdNU+yEU7GkFp
lNQ6kmv11ZWgFyujJdOKmYvRreXiJURrVJTRpcUfh9C+iumhyQunUwxbVnamtre6btGZ0qJVg10k
5U4UyDZeHI6WXopttZNGxBoJBEINDqooUlFxnaS9jaafDfijps8FCPXOyjBu1gnjD5YrxsXGlwYH
e9IrjUIdIJWw1gI7TDggdjeaVb50rXEBlOUaxCIeXWtKNsO4smtAp3RUVOtOaPWLVopWnj8ztU2s
i5YdcQIt2o6z1RbJ3bG3ObC5FBfbEE3gkbU2KoHcX4ZjxsR4m5SHMCzcvng1i+pGGLOFN3rLvIlw
K9duPX+8CGI8rnB/qq5hazi+d+9xrBWBNamW71TisB07fS974JibFy0Xd+KY2k33YKRQ7xhxav9t
lh6l4l3efs/kn4kAtclfj9lrXbINJJ/fKRJytsMg3afJRquPtfzkl/ByInU5GbtognJY1ct4BB4U
qY4E/hg5od0lz3J7idoCQPjdHA0fvMqO9H3nDxhe8DgzVwq/q8JlLaw74zWxngPhR5o8SHrpqkCI
OsQD8fcy3gYh9LTmkBetLejXuXIxNY9DcNH4Cl4/8kWuWkCYduWwVXs9s4cy2OJns9eSdpVr06ZN
w31oWst0jJYeiGMFIJVvPnSm4SjxHlMfJ5H9DRiARQS10aYW39WAQsdesfD19mcYt4NdNNViiOtl
kwgQrloehym1F3IMNEwxPc0Vc0CiXkL5fjbEc/paOhTNiFt2bT73YpY6cQbjLTJWrUDNEqBO0ODt
vS6yqgneoK+UKdKcQh6/C5aMTYY5E0JVmFXN+DCkcO+GwYwdQyRdUXEkXwaxxSKqCCnU0+qb18Gc
DsXmZymF8XLI2x+l3yX2SLDcaQT5PtGxGKBLKqt2HIiWw1V0hbLt7wO4vUofLgPWHx5pM8l3EKQd
D1aiqPZOGFA9Nqb3k94v5Poml7NrMQa1zfgWu7VUQAyDe7zMEDn66r5r6VTRZUVFwxRDnrpuzIc+
36i1uQ6idettYgiPkpo6kvFghJAZk73kA6f3AMpRTV1FFx3ES91/mZStMhHK8uTbbCy2inoxlNpj
Ye4G6gqqkjWmvDNjbaVJixDWrUBgjBeXEMfxl5pC9VfFeWjXV3dSqNqT/hwy3Xik7ftopwyy61sj
nqWBXZpPHJltKTn6mrDssumHOt4MgbqWjNSx/E3jsQhFO4+xJbMVaLmPKd/3+HFxgewnVljyLIz8
R2hdyXTopC+chkmegA6MuHSRpd8168gQW8qivJE1zBYTiv6aZautlfEikR81IN0CYyBQrvLxuipn
ofS3RgQYSCbDp07eVA+GfNXPq6lgx3Hr9gJAguI+DwG+op+Oofoa5kOhwU8f8T0DlKwvKvDcusb/
I7YUXMT+Lpfus34Dzg9FlbFU2pe4JWgT59vI3E/NdWfdKyKbr8huzNIJRctOtEed8Ph02ab7IVvW
1qYZtkBUlWk7wibMcb4CscrDjuNDWy1kDZBkcjtkd9CMjeEointPVw6xStkrLEkfxhWbZCdWqkXb
6o6s6bZU7LVGYZV9jknhlkK4aLNLtUovk3hYhP5dU8Iwkx4bRfjWGfFD1e0L5WGcw9pqvZYSaeX3
S5DJbbDS0wgwfexo0SZrLlvZJDcrbIodkZvc/151PMjQc8CU1Wqw9wHWqNb3oliEKZCtaV8Wt/n0
ErRLljIQpfac/pfEZ6vCD4G9jFLvqF1w2Hks4fexgG5ZzuXhWMYqB+bbPNl7dLu07V3RWCVSZgvl
vhiblRa/jrxCrxJ3hVrYVmZu5Zw+NRZwLDZeeSjCW1EBBiQz97b1aopec7y1NZ+IY7QO6V3KIuLY
LexYn9d9BZSwXnpWiyYLu1V4vKDUbdP8HusX6vSk1N8Ey7eb7Hs4eStl1BaR+FRlGVqobpOx7S/N
ez2+kJIAD4Gth0kLFioxG0K1v6+baNFM4UKR7xTYELXx0qBHGlLX91U75VGhWPY9BcLY/LDLEN2+
9F3GY68UGrcQrIXutaus0N0x9g/jNAsVHxThWHDkbwgAWrVdlrdSdCzija5Pdm+9yn5ua8roNPmj
pT4o5h1gRNG6DNt9Iz6CWPPryAXZlvsHPp5qOMVJi4XjKsqeymKTRXeStGumJ7O7L+qlHki2Tv8S
xczxp2voYzlUCU8/qBOP+Ua20qUeb1IREVmF5CqF4k52hJl2Yj+O4uiqlKmXTuKj0KrLplun/lGn
MI66gelb66l2OEAvyxdBw1gsX9T2STI2UnMT62sxfGzCahuQKTOOFeQOycxYkkNHhZrdq1AIRSj3
pukKynUYqIBy9n3/LQYkqoTsxsR9zIArzNiNwxDjmTuVtVYmQzOO2Mr/UIZol4mtnRgcMaCIynVm
SxOUPB8tkmY6YflD9QFWww/2soPfx+58A4F0yQzdNdsYZViAFiKtlpMKFjD+gTrcBSnGvlfYloa5
0jQwhpp/KKP+KLAzLjWRKWFyPSXf9Xm0E0w2P9D1ksTjOSEgZJegKYMtVBddXC3LNnY9BlOcRbBi
dcixz0F7oY4PRiuuq+ieJzM0z0n+XQg3pX7vS7mrVJhBFWS9ccDxo6cmbjf9xLoxvCSK28W7Yba5
sDh1LT1I4JN/XZc3BkuetIunfhVCYwbUnHA206DH9oYzQkajhM1tfQKp1L1qvo3bsVu06zphsuYv
wkC+VrQfbZfzoAVWw1Wjr3EhPWYSDmmsnHKzANbDuqGAXtSC5TCJDVN4vcgng5gLhEeIBlBMA15v
LO4r9bExOrvKRlvw4N3p5krtLLvSMdoE4F0A2/Fv9W6X6qE9qGyAhBmgC9ZScqX0WWVJzdfUtjta
FiwTc+0r3z3uapAPRvWoxufsVj/YHsyHb+IOc3kcgR/51G8vitm/+AAhbZWISrrIVwys8bF3ZXdc
j5b7JuD098Di2zjHaYz5z8Zme3ODwApFqe9P+nlaSYnXa5z0SQTkekXG2g3O+aJIn7aiUNCHxS/i
htMiUIoqOD2VHEpq/6Ftn1vpOvLWUmUygSATIW4pXIcaw8ubnDHel/reLBhSBD++vtlfcryTuIY8
o4+4ApwMPwR1+lQMMq/xBZsLXfoDUtfmVTNwAlPjZehf+InlGBPFqYhXe7L2A+jba9FqF1XCwQXO
sQYReSn5z1Ne2oIsuWpGqW7gL2IgDshDdO26ZgerHuLsZlQ126iWsfVkSYpdsDpmF3Im2IMUOpGi
2nGUg6EOjm23k9TnHnj9kNYH1JOOkl8mBXokwZV9YYFlJsehYBUU2k6fHiKN2WGcnqzyJktfdPYG
hr+0OMKoXHTbEx7LL6PgRk5xxQKi04T3RbPvvLXZ31SZt+o9V9YfDfNKnp6w3F022pWYHUfefT1+
18yjhTQWZbwZceRem9qD1d1YzEmGcFCiihOUbKvxXftX1S90wrev5TTkReHNkJsVr6VKn/pwrYnP
ZX01DKuv3/4HxdKvZlSJcKWMHah2WnftwUDvO8OiFy6kpe5AcXaVY+e0rrSoVgkWwtrmTItzXutD
f1OxzcRGiZD/aXA0xz7bihVuDDbsQneSZfhqOLotL5tVUNpnQ4efNqdhGI/qiwTE6Q0Wll8RQgnm
5jJkNupiWJcvuk2g0gkW6cOZm5vzhB9uDoHxHPe14D2cTB2VF+YqAwoAvNMvJhcw367ZistskaEa
+LqtT4LM+L9gxU8uRqcy6yRl2WhjMo4gddFCtMjdH63gbl5Zkx7qd/ukgMJCefx1k59MWTxEOgkO
OiiXflVevEmw5Hk2+VoZCnbUlfZYLiddtIXiTFJZfp/GodfT8+n6JGIpjifHdPIME62aAITzDOVD
u1CW/Spa+ofIVdaRKzgvxhXj2Skc4meULDv/UX9hzofaqGNpop72l7TxvSZpiN2LK/3KX9erZqff
/NlfwqVx5oF+FtiWmftJnOG2oEC5eL/UNKneEt6fPBvz5UVzWa58DAzsydGX4jpyUMafCeF/+nBZ
Q9EjULdBLuQkhN8kU+0ZMXOivApW7cLDcgR7+UW5EpwG7Znpsk88VAtjlbvZ4VzV+QeBPK92pmyQ
qiDui//ByatNo8BIfZ0OxCHbsiccJic7+67aIB72Fa6OX3fXT0YI6Xx0NHNZDDnIk/RIFfVGnCug
jPrxW66y7brggNv626H/FiSX/VlD7/n3TgY/9TDUSaLmm6UEJyPSKHs9VQTak266R31bLH3gBKxa
zUJc5u4/e89fSg/+29zfu5T1nMy+aarX1+bwXPz/kCVkLSJN/O+zhMc5t0yO8OX1R56Fz2/T1XSt
+bt/Zgplhbwe9gaoFFD+Ai2hj/yZKJTFP1Sd+WUmsohMagbf+UfGWv5DMWYjC1wY8AsjkfivjLX4
h8m8wLhhbiLFaGh/JU84Q3Pe9Rly1iD28DvRmVB/MTtPctbEUpVOVr3Eqaxh0ekIz/y+0eGGw+NK
IdJUl8jS2HlFl6Jq7rSiuhsFcxXnLXN+VNuDaG21XOOw3vQEC/L2ohWCbxpYwC6605rpkYgDkRhB
2Bq+d2wGY8m2phqHAXtgmJ2xpD+aE/h3Z2w4AclpQqh4DHZaCk8x9QiCBsmhn6w1QlXPzrE1W3Tx
shf1adEao2kn1nD0xLzZdELwXIX1bR/J8ULkKLCUtZh7kYveFab0vhl0amHEhhhRJMpOGjd3nm5R
bBSFrh4QgZBaZV2Qd2M9gao+DdatgXNAMEovYlkcRE3+WVjGVRFEwzYd9uFsBFN5155iNLY6zeEI
1iVbVZqQs+LIr7Scm8IwM+xU9Th4PfVFOrJKzmXTLZkM7aYdhhqVj/cU9iQvYKaUdhFOV8Qr+4Jw
fB8QhZhefD8iYK8PxKyhhiErKAdcccRKkIg5rvtGvlcSA45aVV/EQuJWTXSVSTAa/Mq8VLTCt/PJ
3BlNb8fNdKDu9zIS8ok8GhgWIRQWtZpLdpSJJJSU9ptudM9iX/mO10+Bk7fLPobvLg1EZtTyNmqR
03TxRSJ8kxrrXkv8uTDNd8LwoSqq74Qz9mLQbwczu06FPHDNPrvROB9p00GKCBgOlX/R1e1eEIW9
HJAEiZKfWAvveiU4dpLhr02ymzZW57daKTM56y+a192HxlzppqakRIadKJFVskQV2Ip/EOa3Kar1
ZZpI60BV70FiXPVNctX0MhmBkSpxsX829HJmRaCgNP3UtqqMsCpiBjvJ0ruii290I4FuIk12U6/S
ob8MA16RV4j7VpxIyg3NTTGDpuMohF5PgLNh0xakpMt680bMwjVxXeDEdjTFrV03UuL0MrGenpBD
KirgVsXuBpYs2ifpW6bE+pyVrPJcI18ZhO6IWdok5+ijRmJkaVfYflG5Qtc/KL30UMqqaxTtoVf0
lYftOpzv2zaUFmKZ7eOkWhvdU+0rkR3r/rMQKJsplyPiEub3LJPuUsMHcT/othh2t8TCMnsU+62G
jr3ydRdfV7qST7zXnzg2Z9lFHSA60Uv1RRjIKDdIqtxAJZaiaE5YF+SWNSfx+7tfn2qNgFSS5Ktc
W8lsYVQQ6iAcPqRboUfgDMj+RzvGdoDZURCqhAlrUnWiSUg++d4b9ZNodj9NdfyOU8qjEspubMVk
83uj2uDFn+lZgM0fKuKurnG+GS402zPGbcRRdU4bTVWzpHo/sbvZp0ltS2pHYkab2LXLUUseRmtc
kCrb9xEqBK2/Uo36oCnBkpzgLujFbaGmz1oX1vY9kQn6sBzvh1E9TL5/6AKqHyHpDDVCfE+6H1VK
dpWhcFKVhHLWBTBPxpEyGT8UXNJqztjK+PIoD11c1MSSkgcE09y+t06neXQXDSB2UhyJmvqcVwXi
O359IQ/Et5E42ergu2aUbqrRWFme2pHuSQ27zWEUWBSJYDt4R1aYmPxEgt8Thsupq64jI9CJh0HP
TZptngQTCRTxPvbNbi1wd0PjCStrOtatnC+mKMFLIza2/ljcmVbkeGHyUx7YNQ9EiKg0HRapLjtx
nvt2EJcciTP4vJO6jfTop1pSnhZL5b4tzB6BoJg4kxghdiNhUZH4aerxNZ96eREp1fXoSHJ5TDs9
cKaJ+tQ8p8pUbipH7jLTHbNhoddZtuoKcYV3s+lQDPuQFcW3SS1CW7bq2p16bRUrE8kZ3xOc4gkg
OpdZPmWe8TpkqD1I1g3wKdFiPPtzClytFbY2+YWoTsfMJB7LZIUvuybb3hC9zgUiQNsKO2QNsAWF
ASaF4n1EgdM0yaTBJaJOPdn2scT+YKhkeTHo66kaIGTXZseELH4f1W9e5Pek06mFbYRop7adsDEL
zGpR1rKSJK2tpA5x5AjWcN3YGTIBsWDYh5n46nEqz7rkxpi6H6MZbqDKk5fpI5bJqcydhnvBqTtw
TLm+TyddWmqNuo/r4S7hf+x6GHP49iJ+0uG1VSA4LMRhlVkV/+23qh6QELTo7x6JYC+tHPJFKQpO
4dbUPMllWniSyiuRFQDf21lsbTxGKeGrPG3s0iMcLUceslKluDHVokSDLG5rTbpg8RuRDBi6Y/1v
7s5ryW0s6fOvsi9wJuDNLQkQJIuexXI3CEklwXuP+32yfbH9obu/GY2+ju6Y2IiN2L3olimRcAd5
MvNvUv0KWTB3jFEzncbwHylkH5gZ/imvkoNqsWIaQ3erIT7UvnWwWumLCKpvXbjXJArq6tyq6tuc
mJduTtzBymhSaNUHXmA8FT2jtTk860ry1BjvrT6/1GX2LttZDsgJwDA2FoawdHNF+Vz66adi+/oq
LBosiZRaX2VjtJmV+hAnk1vJ2UHUg7QKWjbQoUfTW+YPM1CQ2oPdrCLM1eKw2/ZNwo5mNp/GWJVr
o5AcfOBBYomZa94AvTasVQBDC2OR/NQbA7CUzIZt2km5SoXh6qX1JWzmRwzXZKUU7bOh9RtflukQ
adqpDJpkY6lWuu5T7dhNWYLWeAiduEG0VslP6Zw1rJTW2AW+9akIpiOKVRGlT8x6hVGgwCZtVIUO
f5GvpLSb1roUYrxV0AWT69Yl2p3NJh5Xvck52/r40RrSE/wCI5yfcyXmaYnw4LfqsRfnYLavQQFF
UNZZYV0/vtiZ8j2v/Rib4OwWhJjWTYxVDl7Ghhqv0V/UQn6mcbEfgF5E0DrsTqUZPjMGNVrVoezZ
orlCVH9gj8j4mVVZCrAHo8ZiLU08TTL3FvPEwbsAuxKryx1cLM8YybCE84W5TG456UqLJZYN6l0f
g6Z4pUOreGaSrzNFygCywWaabt/42q7K6p0tz54lF7tAefstKcvWVd+EbqzMdLxzapky26SxeSjS
+jNT+9solfT5tHDj5+O3xkqZiF2+jVXyaUUvegQ63MU/2kav1v0YIs0p63M7Twz+iiJ9VetHNWvs
lSCHtY30RxzzxIPFwTnTrPVYxaqDzTvMjUDWV4xMP5hKdaNjTw4pi95NGSgzx2ApZHlv9ZCfi074
4G94+Ik6qokN7GXBPepgxEj6MS1RBoNrAuT1Tsf4wVVuae9Ci89yG/xg58MfD2LIrCCnseXnYSrP
S5qYRcZu0I3nsSD2jLpN9KgKx4gq/AHE+DUu2MipFZihA3DJ9TEObnxIIbr72hTpqo5mbdVqjKYL
jc82yl57bd5rLRtzEc7frbojfMWBm4fWh0K/I/X8sbiJmhS3zGpcn004B0Wn3+Ze24kyzNdWCsHI
L+NXk41dzvdx26eeYoMWJJPwxFx9HydgyNAYuk1rwABKteBQDCpBbMbUUyL3daoaKwU8XCGwqP67
iLPIjWqfQBZK5lZrCpixn7I51Ou4ARlLZ9szZZk10G/H1GhBdTO6rHPoNAL7/VJXyQdyuWPWAMO7
y+2QzxI+RfpTkmbyqtIMSEzgThN0hF0NIm02SQlzaNId7KBm5pQkzwGsgJUKXaFvaXmXAZHdHsvb
pNSQuDqzXjfy9ClGsAU5HU/GLHl5bM3bwreONim3k5uAMpGfbQ0yEddo40cQ+t9Na1wrcwDuWSJ3
seX3bGalJUPl5GPHRkqGssYPlMmlgb2eM+1ulBFKI1tNHETcdLrKba304862SQIPZiIU4MUrVEBG
kIn53A9atrU6MgtYpa99QCyvGzKvMeYg5bxw6bJoPU8FwsWmXncA57UK50aZtAlPzXJ2bD/1atzx
tnKyVyJROJlKHNYnse/VuIKKIT0FS3ra1VO7VufjiMs0qu5xrc2YCovRCl1PUodmoykCKU/vP5jr
1BNELnGPtMYE6+pab6wtBZYaQ3y7HKh6hljTTcWuyKbDZHTXhBd7Sue1ac2SY+rh4HWN/g6URETC
zcdpw8IptUrGCjOU3BhmhTKzE4hu2GfZbUKNnbSmQYFY8Lp12hukrmtuptcoDIBba8XVppxqpf5o
oypzWFYkHVAwhuI++ZDgtAKoseK5KBCsRUZAZbOsl8sKVtjurBPRde5cp1CKJKDrwOB8LZ2M35Ih
hXQJ/LbKn8Q6FBOYggpkVcdBu7VbNgS7X1VTZFKhGge1M09MgZbXcA76rUXUTGTtOKT5i9+lm9Hs
8PkVeCAOtZsqtuRC4NvRK4vXvSgoHVTxUKOxXic1j1JbGaBtUpgarqQmb1i0Ga7dSyrZFB4oSBRc
bda+z1XPmGk9mtdh65NbMhF6JyUJFQp+Vr55DIcYQFQfy53f264d6cxhlMx5J7W1tlFlCKRFb59T
S3/K2zh+akPb01D3e1ECtyrSDDdioWGEN7jjDBZbtHUHiBo9cuOtnHLbmafsHOJa52qRGpxriqZc
lNNTBdpn9G5ICg9hkCqlbP3ASbJexvNDuuImRnqRwm+opktsyv2hccY6echDUcM4q1m7YRd7Vk6p
EshNfPrtf3MMA8CU43Drt4qbMOxkpcMaYk/uOuijw5vay8Eu1aT0UOavFVPH4I3hc1iJYb0eWra2
zI6LTSfDuUkz5ailifGRMcJE4Y0qzVPrp7t+osrO+4OitulLow5febQ10PFYbvIgFesG3xurrUzH
DjDIk3xjE/T6dkihFLExz17cTNM16IJ6T1mcq83ABhRXn351VYy8fChDdYqjyT6Yrf497OwZRCvq
V+KRBPFzJLFB16oPTauUN6oQ36uqeWZyOYlPwuAJuauY6hLx0g0q5ZQkVa6WQD5tgb47UrpOyWG6
BK+NAfCtdxFktqq7jVPkRL3+YHTTGwy7G5QZ/J8jyFZVcG2q7FPNo09tMG+ZZR5aVT+OcXPtfLu/
Zlq3UdSx24BI3/VAeRSEXlphW7x7CxAz6r4q8vRSER6arE3einaj5JiQW9O1bq3MMc1Md3mjYFPh
yULylq7DvrwEofFulVPjikyM7qSZt7yKoHG1scQgAmML2XPpotQ6fZB0E/uFuhZs41E/Ris1tqKV
NCoQ2ojfgVrl5HjxFysZ1H1+VaYxWzNZ44fQi8bJZWgbjWaG5OFuplNeVkEK77NIGOyo9pverE+q
NMEa0s/Y0K0qRd2z8oKAcYKqXrxrZskun071ZrCCr7AR0qqe1zhFfGuT7EMxu1M7ad8mUb3LvQDP
zLsfgYAIVT6gFFDPqF/CQXi54iWYh+JKg3RXGcg+yiUa2pCjm2n4Pshps6U4ifPoXPREfgvLrAz6
sB8Xz3ZVHtQ5/+wpcWwbgB2uDRmpFL0Hc+/KduPAW5cpV3MI0zQGyAaA0DUKlR4aoh6BmKpqqa7k
2KDK9DeiO+t5/0E5SDI6JOaGDpokhBtjVxWGGP3VyTpr/ZgmT0gDSap59O19TKV7rEFahQRHH9Ey
n5o4golazdzZjqKztXOn1/D1KeKs2vq++dCbWNoow6Gerc+wd7VTKlQnLGnDTAVOgllDmmRqmPBV
YaRsssYgYtKaNApT2/m68cWP4YxmknaACaS5Bvd/DUHws0/E/CRluWt1fb1PAvs5mqVXKCmrJjdU
h45Tv8qM6ktg1D9mxbzg1rOR/Vlz7ISY3WgRQ2jgmlP7xx1ZI2yfFtoz8O4VjueeWjq1uskROvPU
qmsbmt+KglBGvefTyFyFMS2naChvNdnfoMvXLmtU18/7Z6MzP+QGFmmxjK321Y70T9J2SX1Pmqq8
JXGyy2trduZWHfeJTfyZ9Fr34PU5nWp8otMvIbzXL3j3uDUWD5vEMjxtKPx1E+lipY/ZNbUmfWP2
yjd/qpp1rjfPUTh+9PqQbeQWbVEDW9QdzfEtDeLO/a31/R/hAP+fyYTovWtI9/4KAnhC8tQXP3f+
//mhP3r/8j+YzavauEjK2m/t+p96/5j40spEoMNRtIV78V+9f/UfCup2pEA6LXkZeOBfvf/fv4+f
8ZJjuaZq/1Hv/3cw+F940dL7R/gGFKZj+SwtzlS/gH99aWmZBodUzazvTAuzD1kND3CSykenXPt4
rj7xE6CSto+8GvVetWw2L7q0Hl0+ApqJR3RqbcZWYqsTvelIVXOsrVKs41EtN1EeNVDw568Z6feL
qR1ivHsc4IRdZZ6GZVPNi6P+2ybLbsuYzpmkrCo2gRF2q41Bl1cONLbnHlq5LDGlxU8P8QCX1Jyn
N24QtUVP/0Sq+OfKoLoircNtTp23Qmobn377H2ZYCw8cKQC52WZUBflDO2cPNpdW9IfJvkj2ZNDc
oSbHDvQqzRCM7CpGyBTyStMz7DzNGlwj3s7pPD0J2b9rchiewVVosHbFGbDWduLiXemTR2EAi9gj
sWS2JT4k4Tlm4n8Xma1bQMAmDYY9tCRSCRmVsqRWCjnWvCRb5ZJ2WUsCZpOJyUtKFizJWbukaSlg
Pllbu6RvwZLIyUMALWdJ7lSyvJFsb4GlPGtJAP0lFZzJCZuiNlxuH2SARKGSMlu55p5GL8OSTqZL
YhmTYWa/pZpL0mmQfU5koaAXm6IvX5rOgDYTkvCiGYiiWiZjsE+zYh3Y1cxdPA7w/Vg+et5uJ9nG
3SLQ6fQZqmC8QatTJ0bjWsoKxBoLW41xqe1qWtLoeEmoLTLreUmxoyXZ9pe0269qR+uZ5SEtKflM
bl6So6vNXVlS9hJLVgdS/4dG/8xoUY6oMYORyfMn8n2VvD9fCoB4KQVGaoI0u/lUCH7TUyqY2kMb
csktljKioZ7wl8JCDvXBIbN5V4Ny8NRSlxw/qeY1fbfJHK5tdKughVOmbu0iBQqZHeAAEu7USbMR
WUfl5SJy9F4cGJW0myJ7F5XzqkqqjzwY70mU7eOIjbwoLiI9Fl15rqv6bOvlU+jDZqQ30SAKpYTc
Uijtq6I/WbXlzV2+l4XqFrp2ZlOEN/hMMudlV0rHfR9l28oqXCmYHU1MDoC6Z7bFpmdatCSg7wJu
N89+/7VepoVorQfd2u2Mt1CqngqNCrewtlOluqo5b6UgPqhhB2wE81MujkMd3voQ3L2tztLMkMOC
SsJOXvUxd5eMKY2VTyw4Nn4UH2hD7KOYF3mYNtAQwe4QRQ22F/iak8wKRWPmxr2/79Nhl4TlLo2s
leTTllAzEEP7FCTK05j3GwljzLIZab1aO8ByLx0jmIDxAVftjaEs4g2OV5VOH36MVC3FqG9yHgMD
YbxJsqhEmTeeVE/21ANrbYeOuoq/yoJy03XSpR/CtUyDV27KrcLdqjt1bdQvk69vLEPfcNAtLc91
BAZVycPBisbr8vcZKZ8souuk2Tv8xDeW8o5YfqOmwlWgE9cAhsuvGWyttIT73USeYvDtYfRFhhBP
NeNFZGLQxh3ap4qJrqa3HQVGPtxCp8pnULPaAxsBvKHJ2LtjuhFnWuEV+hhft3di8L0gmnYqrerl
SRdjsBnCYrtZbkfsz+jczK2tlm6S6Beg/rTc2vDXE4mHMYWUKl8ambVnAiVwMPi/qWSstbFw6VXv
4uRDLyOe7EIH1d+WszSs/j5DngZH21hTtdVm1aWRiz58Jyr7uy4R0sLIs0c8HvVdNasru7L34Wju
1K+91jrgX3szz14T27zHIQ6gU+BW87zSULfZNiIWBShvMDAqn7eqOTp9uumy+ECXz+3ajD7A6I5k
cqZC0ZAZB4GwohW1p8W1Y84VSOrsIKF3ZERy8YirFbdJKYt1QxFFHTlnEaHPZjbnDEaBjk4zDtUM
wZVvUaOrEbXvy1Je7rmKNmgoL6ZG4WOv9CF003wTY+gmNeskvMu+7akWVJBYPSdyec41c1s31qks
siO2HdtZO2uav59FeA32kx0+TQWrqNEOc59dpii5wrQ5CywV57rYBqG5MqevxSJWm1X4+54xBafA
8j2pAnXsBSZLk0Oyu7ScXCC3dWsQ/oRrVpnrw2rFiGWjVoHbjpPXKeLIf+tCc/v93LGr+faROnrm
XW6iHg2h4hrW7PnAumUwv06j6iyBePlzFyHbYremp+eyEBgsmjoF72MwY4RUpEc21M2kHGx0IqZO
c4x8f/mxzKwtoxx49aWjkggvbaNL7Q93qt1zDkraJ1slNw5NahzGWHdsO9vpdCHLBtRHWhnptBeS
7SXV+A1ody030UkflDODtV7UODvSWsddNKxvULJJTj2KoU2T4HLKogqRJ3Z2ASO8e6SFvfcT42A3
5s7ifulG5PYF0FTQQBfHJkclTqOh0+aUCWT6V1mgjx0NG4CYjotB3ORmp+VrVQP4TNigBtnFL5oD
6NezVExHg3rXkp56a8Nk8JWVfBVVSDVRvgsTxO1kdQrCG22fWFjt+7c8oV8rh9ciTC5tVr4HWu4N
A3lHGt2aOWJybaNtiHV7zSmZoyGYozlblSeN/YtUWLdQmpyhoPmHxGeWa2dCpWAjVxlR0WhHfofH
uttIGDjNwtVkHl34KVqCLO7utCftrHRH6TPV8nVVaGuVcAtLVpoA8ifHotoQXej6M4wj/K6wRi96
HkkqbSW8xWPcXXs/3wWi3EOTONfzsBsMWgcx9zEmUFsCKQTTZorySaUYSUL4USQe7blRUkfwUpcx
CJLeNw796E0iq25CvausFcsGwrRod8lHsyIQpf5+0mOv7hhdjFMK5FE7XE+oTJbIHIhpnVOCdlxS
gb9rqjy4KavlDiittcqxg+3McdsjPRj6q1qOTh1DFCFpMKwUL1ltHVdIFOvcDeNgg1UETXoEkPx9
aNAoa4Nd5ttrMR1BpK0Rkj2rQG6+dwwZbTLLY+S7u6wcC7XJZ9lp6+UpmLq8vJprvcn3k2F/X04m
tcqnODAd633qwBjvQ5hvqxFVqkDe6Xe3fBLZAly/1V/DNLtgmgSUOCurym6e9ZTvLM3VULT3Nmsf
SiiuWh4ezP6bbsArJBiEsu3h4g9FAY4mwoTg+7K+szy5QAM4z1346usXDCG8QWO4bTxdzS66JXZz
iy39a1h7Ro9VYjnt1d5+Kmfqzjjby3Zw6BnZCeHe9EOvTMZNJeMSAXeB2WL7Jq32WWFuA7s6G6pB
Jp4x5/l7FmcOoKmssscD4RhS8PBHdZXriFxZekWAalSOD/mEci0lkCcOxpGurEy7hqSkm+kkBqg3
A/ZgNLAtTlX6jNg52sTn2Fpl+qsc9bcqjtbt8ClCfRWTBHaLlocAg+Q2iHUEq+2ha8hr6KutU5oB
bpKn+0ZRzyoCoIlTnuqDqOZjkeqHOkmcPE8vcd5iQQwG34z7ShsdOml0LQgQM2qdIRt3AjxVi1vP
pp+DHnFr8QLNqqPYqATBA2iMEJhjxAazNeylaqS5V2ytKn0Thrk1c8InaMogBzefXgk8mUq1PDWx
DonSrIXWP+MCslru8yTsW56e26E/56r53ahHiAM5ncHy2VDIywQtmVj+HPO3qi0umslKDMvsKPSa
2T7aWRFwEaAnvZSR6UUdzNK4+dbY2VbVyTCG+FrNyQ4e4Nrup41UAPTl+ZOGCE2a7WcRcRPI8AWx
VBWB187Cm5BimNnSXtQ34H9H7ERwlCaVNlctip0WFRpixxs+5Y6W6TRAghezAeIfmuCiMEykK5tv
Wp1/NWKghuqmaMa7HoQPq3jIEFaMfKMZKEVMk9543T0aw9qiwZgIoSk/rvVh4a33p2UjzJrmwQhz
uoH6MD91nf+oWz4xGu8VwK8aSq+JlrxNQfBcDs3dt4KTbuzrVLmabf6mFtml1z8irT9EVXALZ+kz
GJ5DQ9kbWDwntv+iq8GLksHftDW3BRyKbLhmSdfdlx+MQ/eg+ijzhPRzHzTjzU+nR26f48E6KFF6
kWLmf4bTvcrKY1tO14GCocmOcW+duFuPeGAAl9adtDm85dZ4n8wRRsOPqRCPyTPn+lq9qmryMVTJ
167kZUMHNdbZsZd4ZZLgedm5lvNcrsKW8KgT+n45raGY9kbwvaeyEG3/jGToSsZ70xNKKS3zlo+h
VXosH0sm/9FCo9FFc5xinuUgeXWqvad2cglYRH5vvIf6DFeovZExv5VpfbdiH8MAtMQiYIzPgG6r
O9VN+zDH9hGF+YWh32SsEctcXJnQfe+T9FKo8ldpau+2f1FC/Abk8BRiFF90z2M0vypWdRrL9DKn
1nuTHDo93k7K8Mrw67tCGoFai0z6W0sFmPTFx0TGGTLuRNffUqOjgyt7+Wjd8evdR2b61YauZadu
FYhrVevvlM73vBEP2DGK2l2WRaGl/iO2rPflMS4eEvM4Xmulooq5MN30gt0KJzdel1PQTfHolfRY
1l8SDemK3d37zjjxNj8UC4dyf7xGY74PYbctP7PThF21AVfob1aWXcw6uKkTC6tUEJkMN0Y4XNrm
W6kYx6GFk6wP99Aw3jNRfzBqnHExU/DiG+kbM75h6jEaUR1fhTY8xkZ+4sneTMbGo0YM/eYUdYJE
0LqnanNSOvlVmOExEEeh6K6toIfmxLtM3OPKP8pR8LJcVBpW+1r+CEtsBKwb4upLnQUvcZvth6i7
g2KVSPXKzL7/9v21fRpT2BDKo+FBLg8ZdwFar8NFZmWPc3MazG8iVo/LofxZh6EgX+YoeC1H8aAR
jfv3a9jz3g/tyZTYWKTgVjc4H7XBLRv0Y90BHee/L5vK8u+t0Zy0UVytergJrmBsNvEJqW/erJfz
kcxql6O4pax6X/5pEM4XoYuHJNqVgdy1bcJbmYUXSYF41wyHKdkYE5HeAHptrHo/RoWjyPnRyB92
c6F0sKz2ONnn5cLkmjB5WVJTdL7St6SsH2wSQ7oJynQ/hDQz/HPSvhWKE/KW+YNDpwe8XVzHMIC0
ApWhvUGABRvXkbhR3smcY2+eOllczdS+K12zCUPOSzVOJnFrDKfXhDdSIK1nQvV+zjGyCaQL9nnH
OXb9RHrNeEEHidVABK210yhACFv/Spf9geXZrZKbO7OUD6zNXTuTXLH4lhUlVcGp1tuXeAhvyxvV
af7FPsp58e6jnJ/lfTnBq/Dv6C3uZppeFHiAy9lPi9JeqmnpyOfl5+Fs3YNMfsVj/8Rc0LTkOZWB
KzW6Y7XDa27NrzbqRzNIT0loP+D2XKa2hegzb1sJpEMd75paP3cJa0xMr5bauvYIlSfiLsiJ+Jgk
4N6mckxtcLUqY3iffZ+V6XWSeiRiwTrLpCehtbf2R53a17kM31o3kP1Lqw1OGbaOWiRf8QP5GFrJ
W3YHdfwqy/4x5ytwX21kmt1xQLudejVIUYzC/pgt6SIqHGY4p9A037WEUpTOjGVWD0Px78s1Liu7
i+g22dN+eVd1piu0ibLPG5PrHB7NxJYZw/IpxD23jFOu2AerYSpR9dSwtKGg3tQxuTRjdqna7KjV
qtPSlJKjZQ3Ir8vdDc3hotvZW1l0j9auP7QBLemQ/PZnmjbzikw4QTT/GtX1UU7nbZi8zTR22PTQ
Hhr+EYqWIj6buHKRzXhRToFtBicrKS5RAUURzfK3mvQnlRVIubbJdIfyTON0W47mVqWpGNauj4XO
kqAy49Jpe81ZImq+aOiXNyAJPQ3/ECnpN8UUHiTlpUC6n5IPLotmRsWaUfPC5FvjAfWsWeTVyvSk
+681XYi2O5mt+EBhvfMDyVt+7azRyVOYVpjr5L266gFjQnPaQljEVGU/LI4q0ERwvNqNReG2SrGL
9GEr5tRZQmcRhJBML6URO3b8BKkTEtqxzOdVMk+rVuiHtqmfIu08qVEC/yLfi5Z9y6DEySJ7X8mc
dsfoCFLgYmxPBpxOATmVp0JPJDhB2XKnHBi6FN6c5tuoNzAWKJ7smLTXomPU7zpJOed0z5av4/Vz
2kBztCE6yV3B3GHdKyPhMVoD7k2+j8o3NacDYTj9WDuWX3oabSejfA+151GirA/Xy32uqitq4Kes
jnDhCFx1oJ3FqtNpNy53q5V4LOm8B9PaZmZ98GV7wy4Fu2wesp0/DLsi8dcL1zht2kMFEG2Z9vPy
SeJUUI1bjl823NKQLmjVMJqlX7UT1Rnl1KQKp5Eib1AqpwxwBEg13B+HbT5VJJ6n5Z4Mhu1JQ7E1
gO4M3XcbM98njXDTfsBAwN+Pdokr4YH5KEdD7Edd/PDz6hIU6fc0wg0gkTNPYGu2lpr+VfSjfCiy
CG8fCOahCaGuh8qDUjvppGbVZdVXJYbnF2vdU9qhy5GsdlXQiY/G0e2U8hjZsCBZizTyGZdRlui0
4wC6kW3i/FnJ1HdJ6cZa8az79nd5Dhn518DEpuOHCbp+1cu42saxfe/K4N74aPITwLFGVx0yHk8P
EuRBReHEUj44lZ7gCKNi0NIM5ybBeTjyIwec1hrjNcipgmKYMncqLGfoUqg/5fBZKB2/kZSvEaxx
pYg+Jtu4o4jfFrIrQvuYFrSI5BbaHR5ReLJA3QTkH+J8XaaiW+XC2jIPEcVA7id8a7gONfUzbeIf
ASVCMMIUZhKefgljAZ10ppEHpwiiCaxZP5NezbnDrCp5jSS9cfX23TKq7IiKgeRCv8eJkNalnIlN
HZurwBTJNrMs+qqqBM+EpmFut+fB5iSSzmR6N3opNSNGY9GpjWDplW3mSCaMp0JO1XUgaCQoApGw
zN1oMW9+inUEa3G6rkZDXuGZRkAokjd9zu9RA/MXr4Rp5at0NMLxm5aXyLZDiGJKlXiTX2urPliG
jcZpthliGGC2qNZqTQc+ExO8Uzjj64yhMVXXMMTeGH8MQ7CtbaV0MhoKc1jO61jj6c1J5tZG+2XQ
ukdiDZ7mQ7QzKENX8sPA+gM/1d823hE7C/wMbN18tku05kKxGZ5U2/AbC+T5POp1Md0VgykBRVWd
5Gb6bBczI60qvUaPSM1UeoSZln6yKo1VisNExf6lGAGC23T+UcvTQ0AqXcEmlpMKYnujYjQj9l3f
tU6WQQwbaf81g3TU++QY6cjfLb8yflc6/1+DSf9NUfX/kO2nyawbfA1tZFCAmov14V/iqv/rf6Zf
8s//gScAvzQ/46t/+kX/xFrRVxlwm1C0mwCbKPv+MAa1/7EgraipFkAXsRO+en9grYb0DwO7YjJx
4zfLRYUP/eEMqtv/wP5asSSs1NXfDR7/A2fQX1TOy3kjsUKSKyPP4w8qoO7PzqDsWlqbVZriDOve
UV5yp/DgnyJsucpr4v52MFf29icw+vI7jPuzicCiOftJDfjfj7n8/CexbGebUljWKX3ZO7OoH+Gm
exQezd01XQRnele+qa70pFC5b/9OVbrgxj/hyn9cLYYJkH+Rqv2qexRD0896g5G3Fo9ORrM4bqhq
KNFyyfr866v8d4nlf13kvw7Fw/35IlO1oBMYqRh27/GfPANqbBgJ5TV/czOX5/NXV/SLbrSZYRaL
MFaxFZu3dVI9GMwKMmves6raSIO2/uurWr7urw73CzCfmOVg1D2Hg8ICD4VeevSl1IvNXx/lFzvN
/37zfl2VsKCMJOUw+rl8Vh15m3nUOdnK34rrIr+34XBvwaL+5rjLM/mrq/tlYdaBHqp5D2Ag9927
QdNet4a/mTL4ZzfQBGtAeEtEsH81Cq2iqQmKJlGdqf7allu1bME9UXH+U/B5+f2Ef37B/mxN/HSM
Xw0S4raCUl0VvF/jBcJqjtjWf2+z71359n92oF9kvaIKEpCJSnOa+NUq3Q4hwBRpjsEs4A7q5F8f
7E9D1c+XtfgZ/BQ2lGYulUybWHs/NK9m1BEylHX4w3bxpsIiIXCq17854vK8f10PPx9xkTX/dETA
Zx9Xpkp1BrytPHMTudYldUKHqTXP+K5tul22W4KkftFuf3Po5av/6tC/hI/elpsGMzoOzZEX94nM
m7ByQgC/rP9uO/3tjJA/iY0kKmw5ls7mohm/Xmwp9WVVDaqjee2Oft279Cm9Nw7sRDdhKAlKzW4r
nf4uIv/Zq/5vh/0lgA09ZsZQ+1QHcu0GqGQd7YNHGa+18+DAA/3frF3XchvJsvyiiRhvXscCIEEv
kdLLhOx47+frbzb3LAG1wKlzpPuw+6IIFHu6urq6KivTsT7FQX4tPG1/X/lXKoXXCHNulj8jcm+B
xyaGM7Xu5DHJDtlpr7sbZQdVMvadQaBjj4H5AijnLv9Azd9fcCxYB0MFQFamKGtcfEunDIC6JVfd
Skp+DGIZYRAFD+xa/JY3ePhj4FlILeKwcowK/y75ZJT9UWfevILIew2LCqHnfsVyFbcDtYH6NPmS
p+7K4H9TffndHLsgz8yFaEzoilYobiTfy9ldbYIPNiW28UI0Pf+OOkcSYS1J2CoDfBbibk7ZhyhX
DE62JASXP2WGi3PSOli9UOIwZvOtrPsmyKKM+sO2R152CRRZVU1TQAbBHb9CLgyxAemsm0hQF08O
rbi3MOE3LrcLBgCH+7+zxoUXtNnrtZ9FEGktj6rVAiMDbe7nRAtERtAXbBu7FLmxTae1ce4O4Kdp
SDLa/phMA0dVels/g9jY6T3VBz/kjfWJ0jtkP8hFz18Mcq5eoZKupwULKjEKhiVYpBpfwUjYsp/l
/z1nODelcW4+lkIVDoOiuJgB9VqzVxwrNxVn+wtejs1vH1DnHDBaxmHBRYWJLw3jTZjGttBZA8tA
mc2EpXfi8ckUd8tGgA+KCd5KLkpBjKhHPCQ7vAqc8rmC+PLH2WMSNGAGFP/gjBki2EHwWJLMV5mE
83BRqhpScwyGuKr+Yo3fM0D5+780wXlF3appNdWY/C/EPQqFNijqBOlxe6cuhYqzZTD6/fNlROoi
A0wloTpaa/cCpFNsI60YY+zLth2OMOaf8HpuiNunKp5NvQNW29WP8R16pbvsKN6tgfxN9+sAqiPb
5i68ZuRza8qvy4rxioXAsCG/JgdQsw0mX/XBCU5ECsoMF5YAVWn7CQ9lFCKBGdhpy1GNvhvaXpNA
XKGKXgb4w/bC2C/ykeJ8YWw/z26pcUgqrRhKzR1Rq01B1EwpELF92DLAjvaZgWbQqxSTiThPoBGL
He0qdvW9cs8y1uFZ2W+vRqaWw0faGC9flMhZ2ogKI1i2ipv6roEIKWZZ74HtuwOh2PfZec0iwfIV
PZqefpRq4qOSzsmdtBgSzTUmTVnAH93VBY7NRxl/ZwTIJW+pYE+tmYvAspjNVV4APxG38fVs5EdF
o7TlLvslaG3AQwXpXo07bNJaArOtwARoXbw8RGi6LqWncQbaYnJz4aagxOhZgeeC25wscgdOnDUj
kS1cmYycDZTSYINr96qDrqYLHnHgVFwrMB9rDzTPDmZ1j9mz4WI/XYpsT7qUKBtg4fl36dyRrJJa
yIoMmUJ47PfSDgAYRwskT76izj61Yu4khirYFqcFrltJn9Tmg6o+lCPx+ObIMv8NmqfFcIdRmgVT
TkI86DqPvaqaQL8rXoxA8eoAwKLts3gx6zn/ctxZlAagFcHjz4wBcY8NjF3jBiyw9gD92MyNP5CF
NXa5/B5rTsvjjl2VzIKix9ir5COAd3ZyKJ+1YPY0Jz5QkeadI36yxZ06y4SqmmzgSGjQrdwPwbyz
HoB2c/qPotsfqTLXpZohLqA3c3ymj+ahpjciPuboRzswAyGqgIdkZ9xALKB46a5Lb7kClQ84xnek
uAtx+vm3Yl9O0ZJgxs7t/cnDJeRZN5bTBZFXfwWKAISJst3/wETpXXygnseXY9vbsg0unYiXVFaT
EYlsIjxqYD41nwgnZS6x4TIGF9nqqBpba4WB2V9yW3WMq+QA9cqr9mryVwedrcfpSt2BIdihJPKo
pXERLgIuSZVjWK7nxzh5loQdsTT2A1tL4yJXVuRaD5JhbNvL4Bl+duh39Q4T4lA2168wj+AQ9qhP
yQUwuRmGMZwH2Msd7RbNZ3/cifsoKG+LAKIBmL8JCj98APzwEHrbtinTXFzrphzsgrOquMADOcl0
rY9H9D0wBI5eWntvCQ/b5i4+Es5Oo8GFtilU6zlq2SMBTKUT6kXSbnzuQR8qHIu71ilBvWRrT5Sq
E+Ux7CucpVIVhkTj0oTHrPWTaf2civvtZW3/Pno1v/7+pK4d5p4RPsf8Kc4Pgvlx+/e348gr4975
3z+DzlKNK4lV2No9S6KH/yqJ5uRa+VsO6pq/rsOq5SyPF4RmNbBeVFw8wo1yk/sW/jNuisDyeg8D
JX55v4Il/QmY1UAlXlrb/mjIXNhSgJiRZQ1/gQLCiln7nqd1UKpXIdOMlVXbEAh7xJd9/SJnngGA
kYpWLnZOxpet/XkX7bs9Euzd9gYSV7ohczErRf81j0bsYOeNGOl2mwA8O8W1+GgEjG+7uhKeqIt2
Oy0CG+qvm9mFcq3lmAxHVZ2Ne+0zCFPo/X57YdT340KX0qzQOqhgpM8mIFu+YOw3FR4kyMeoQL+o
39uROGpEWolH/6/LKlWoHw0xvqRsYh7yrjV2/fowlhge21UQbAI1njZcby/ynRwCtTVGUInaK+eV
HRS3awxAqC4m7+4BDg0AYgkwyuEvdwOmCu3q2rRltw6EJ4MwzeLh71fRyTJ3y5YgZbTMDgz4aJg8
TMDcC5hXH4f8y7CUn5O2konck329LXucn4pgkFpNqUVyBhkJOwMxg1H3B4iEAcnTEGfvnaT6tDjO
Q8FoUuor+F3dpBJu+sK4LdTsCHkn0ODUlpNYMcRlAB2Ky8dyBFYY4wXb+3r5hJzsc86Lkm+TAsOD
Yl/+KGVPI0gsreHTto3LV8PJBueu4OVupho6RCCDuxrzYyP6f/f73IUKuvZwiWKUpuRi8TtxvZtV
UC5t26C+E3e9mSAysUBByLp1RdBNjCIHk2J1TMQSyvdYrDmLxXOjz12rt6prYo46VUDp0A5OFTdu
YzxtL+idcPy2K3xiXhphrnUmdn69VQ+qB7JNCJIX1wCIIhwnfuRaxDkm3IBPx9VkMYdwRdFNrj72
y7UQPhIruvzaPq2ICxRCCe7trO9UlF0XT3WyQ7vTgmHfBgaxS4Qz8EiIVG5NKV0Rkcz12IPPXvxg
RT+2F0OZ4OKCGUplKjSsQilqXj2MbhkXwNwbxNF5Jxk9fTP2d5w5XFmsxYKZZmxKMLrseTZ+Rcf7
IXNmZ3Ird3ErH8qTyfP26i6nOCerXESo10ysQJqmuEN2aABTKxToNoY/mIRUHrtWQpYTWMzeiOl8
zs0oERTUx2XkHrM73ACZiqJefgVdpX1zK7hUB5pydS5a1OhQNvWMUmxv7Ib6c7E+bH8/yju4MNGI
8mJqCbAWoMVzZbwXJEjTidanv7JicqmwAD+XQyFT3bS9FVSMOnwxQMW0beNiYxXMF//mFbzegLya
adWvaKz26CVDwctLfRPvPlQH8eAbvuretj1iZ0wuRqSLLPbrUKsulOxAuBvrd9u/TwRwk0se+gkZ
7tDh3ErxV3EcbbEFozTSiMbS3b+zxEUIsOQ1rcEedOKyL5RDbcgQNQzEpiV2iPpiXIToothK0tBQ
XdAq6uD9aWPD+buVcNFAq4xYAycqGvrT4HRN9xHSkQ+D0Tzoev1x2xR165lcrjBo1aiaswJuoLi9
akALCAX0QAZ/K8grMoD3RCCdh6i5ERr5Whsg4p2XP60GKG0VQlh98pn4c4i49MrjfhZ+AXsWWy1D
IFyC1W9uSvg++IKvlQCitkEeUHGJiBu/yTTMzRRWInymKwPTBBw9T2xVU4mXHvuGG8HW4uLGHEtl
LTc40nikuDpoQgpxdaUconUgnYkI56GMce8SDOCp8hgCExZJGQgUX5ZWxijZThgT8FuJxJkjzoLF
RQ9VzifQ+KE1Y3X7Uj/k8eO2P7C4vfXlmLucuYOsjdWqaSkedu11BFqy4mvd+qHpt/Ot1j9o4fdt
cxeBPGfB12LrPbc3ddmKYUlW7AgPyi76jKzJw7Sj/U2/7T9CAc8tHd0LvfwATlciB3inCP4W+S0u
sIT90C0r833xUD2UqPeB9mIv+tDFchL3r61xQUbKF8x1dD2qKrcTCprrDgMaB4zRO5kb+ZTcC3HO
GNvT+XfNl2qeAXxBbh3uu+wr1P40UB9ubx6RQ1lcjtF1UCjudHw+8CDtcyjZGZOJScb4w7iAnkwD
NQ24H7ZNklvG5R1Q+xa1VYT/g5vBZRr0oSt+Gg8ydEiWXRxsW9s+bKrIhZGJ8XNDr0NxjfRzM79k
DdFd3t4kVeQiR9zpyxizPutUBJVxFxpfhfLvPhjYvX51BD1qpLEFcaO7HCSfiUSFPkQGbADjbOiE
E6GQyKVUkQsfGJWzRpMV7f+DywPaMvrQQyiGQYUiX374uw3iooclyLFhCShUduBXaiQ0saz8L/eI
ixGSVaupudQg+csPyXifi14x+H+wCuDZ8bmAKBZ/y9hkI8sz0JyCwANNsO9GQgRZ6aKfnRngPlNW
D6BijhEMOi8MrFvDbyDOaBsfOr+5lrz4YD3FgUAYZb/520VyZpP7buC1qaJKQ01y7BRo6ZX3YBEh
dp8FzC0TXEBNQUjfYbAJzS+wXlbmz0SCVMV3AVp82/tzudp5thYumIr1ImEoE4aWQ7QDURDQEEpg
HWgADbFRFnd8cm0Z+1rEoFrSf62HCVi0xzbKiUNKGeG8QTeNAmKhLOqUP3Qm5KnZmNQkPhllhNv+
fkEKtpYInUxIe49r6Apyim793OMp/wSisK/VbUSGH8LnLM4hQLzXqOUKnJ2cX4GgJpMyyhPkbZfj
r1WxiMUWzHr/oKz7W4hBgi/ZtAGmAqyOaphdvuze/A4zPr/G7kZphnhp4XfQZHfNQ+mmLsaUj6C3
dusjhcPZ3jGJb8JAeSEdh4ahPE0VRKlg9hTBxD8af/cJJb4Jk2VqtK6gE3Sl295lOnT1V9XWgtUr
0MmiGvDUojhfH604AlAcHjGOB8jUlPnOoNqClAnO07OpVpJRhYki8pXqWTM9uSNq9IQJlXnlWZIc
CqiUlr0J/BJCUPFgQEhGIXLh7aMj8fhlIxvTGboQiDwlitgP0khUci4jok6+rHI7kZXTBJ57rEGz
RxckUi5QUS8NamDj7WrHrrjX9xgP9ab96oR24caH9lA7nWhTcBDqW3LbNcS9aGJkEx9SYrQQc3IY
y7+6z8H3+ut2gWg8bBbog7pr27kNZuV1av7hcp6FHiymPUCwaircRVHMYmVAgYGVzrXb+BPuJDd0
NU/RgFLIgaWhBA4vuseZPX73ZKlo+0qAotKy7OYMPC91RlxLlAluY8xZA0s7m01TjJ0uPzfZE3El
sVv6t3ThbA3ctjTFKGpSBChnej153ZdxHzvwv0B8jJ/XAFyGe+gi32tQ0NpvG77ocWd2uexB0JMY
/e1Ccxv5SQAjV9Htsikmwir19bi3WFaNZqxlqGBlQ+5m4dPS/dxeBWWAe3iVa10AC8vGT2ImuXan
y0TNhvJplXttZbGSS3VmqaAvZUICSeiCE8nF3PYX8ME6GAV/jAz9EIpQoqvDYw318giMjWIdEjDD
i8/a036p3K2rCeDAqtlIkwrkbf2or45ZXaeRZg/GwxqlxMYR3sHH9jIMrVxOExR0pI8aWPX7L+ZC
vAGpBXHBQi96o1FmtJOH7loK91pUQ3wbUoHqk74eI0smDjKTntw6aHyoF8yVcQrAVRhmWv1RXrNp
v/EKhHrO7PVgs7JRW3TA9XKNGiBhnPqcXBQRyzWNhRnVdVlZgnmUfmR642S6RRTZJSKY8DE+FUID
FAk1W2N6xwb8jAc25NdAygr5YLoDIegd2CHSexJKSRxElQsnUga+i8XAZHKL+of8RdnFnTNGNgg9
HWixPqrP6bGmnJRaLRdd+kpbqhL6bRDswuhIGR+65AC1j2MHGu3ij5o+Z+ePizRZORRqFOHTJpBt
B+1Jfygj4lFPxZrf5IlNa9KNCOGSIeBYyTE6jDvD61zZV3fR7d/e1xoXU9K1nK2OwbBZ9gMcuA2q
PBdILpvl8jHtJOwu27jreMR7nE5GmRuszA6h6WJXP4b76IfuAt/7BZqSXulobn4ExGP7jiACDWOf
P89TV12OoEjAHn0acjiIpNXQcAG5UXw3i/tFeNm2Rhx1jR2Us6x4SnMjmSV807y4NpL7JAGdFuX4
xGHTuHBSA46tD3hSgto3foia/BaTXO72Mkhf5PKSdR2GOpHwHhd2+d48FKjRgV96NyIj0XcQEiUe
E8RZ5odXLbWGDq8BvI8CepIOs/kN+MaLB2GCtmRFROPLzf3TWda4wFFX0wL6eayt8UDb4rJJNIjD
Anutu50bP0B8xYlK+y8zLn6oT1r0CpxF6Mj0jAb0qu59TSG+InHAeEB7DB1VvRixsEW47htvhCqq
Fj2BFo04UoQD8qC3IjEgVzLDzijjOQGBTjDpb/sftRL512PUQdsxkxZA+cBcJK6HJEHrT4QKJmQ5
tw1dLmecnIEfUU/HeUx0UAZhCAB5AYCtKHIBH9Pt0wM0mr5uWyOSEJ2LDpEFOZIachFoLDF8MxBs
GJRuSQIPan+4AJEabbhGBR4VETj/54fhT0akITmharoMphtF535/xOAEBqIbVEsS5mcmOPlrf/tL
XQ5AZza4AKRAZyPLpA7Hxcd52YEifK8+dS4o/R35ynKrq217Fx3uzByXwBhygcKcgFtC7HLb1FzG
/gWqtXUiLvmL98OZHS72gC7IrFpWPZPzg2E+yWDNhWb99loubv+ZDS5XyXvZwtATbDQggFP2WfJp
+/cv3qin3+chcrM0Tc0SY2s0xqLVf5iq70roD+oEST/LgZTTtjnik/EAOaHXszmOWS1LDl3QLIKM
HyKby0p4wOVIcLYsLuaAnWuSixhezegxoh1wcldgHQ3iHWbhHKqwefHCOzPGZSWDLvVyydDRZvQS
DkjO+x9CfoCqJDSh5r/zB4OLOrkiFnpdYr+wUTkEXy0qhlI7xMeDVlfxWoSB8lrwe1c/lH7kGd56
yBwQeeJ1lfhUDZU4rwYXHuIRr1MIraNu0r1I9d6IJBtyJDKo47adT2G7/lvSetooHhsiiWGcWDmS
VrQqX0YMa0GN4352MXW7A2+7GwMO8zqrpt8Z3uCj1jW5igO5gMfVGwPJKT8ubvhMTwYRn5wHk0D5
A3TFEm4SMXqWNbCQ19ejRPWYiEBicQ+EqSpDSRRUzGnKmSeZvd+UWbD9fSkT3KGLh1Ku+1hHvqx/
l6fHJiLKDJffxKf947tXpVRqi6ije9W6kBHEdAUbHtZ2EFY9MChdHkCaDbhecnKL8BseQwJN6hoS
1LDLoJWi9zqp6UFayk+9yJf+LkTymJFRBCa2j+ANcQQN0TzeJwlGtTVy/I1aFHfqVt3Qm7LGYcD4
6U/NTw4QSTkO4NQpvf+HT8jdySlooKAtBGvlNdR5UVbead74k81TtMF/ARMgQjKPHBGhuLWOI+tz
fjSD6aa4D/f1lfzERpvyh/IzuKB2MR6pM1W1oY4Ad10XraxWDWMykYPZFWz0nhA9oQfhQ7LE6R7p
lV7GN72did8gJO0kWOvKMJKQ4v7Y3ORudLAwyxi6AGZ+g+YIZrGhnQm8e+ZbLgVyvtz4P1nnywCR
nluKVeI7p/v1ejmmbuxrN9rnwdUBx9D2eHwhqNnbYWY7XL5K0J0/y9EeVZRIRg4hRUHY3SplsFKP
r8sN+bN1cddsh6bblGmvXxU6Ikjv1b2G7IGt6e8Ww+WQbW+0RlXrOIUz5mMgKAJiU6LcfPmNfLYY
zimTuO3lNIIN/TijNqQHspccQO2E2lC4Uw7gxcYoBJWEsx99/67FRNWvr751KcGkCkE1d9a/rMlt
GrW2qN0tSgyRU8jAfO+a2d3+lJQz8k/ZdhrVph9gssVAb/3UoWcF9mnQEUR70zYOBa4GjbK5HUVV
nf37WY2oEER16NkyGfJlChKvfTafDBBoxLv0gCEXYonM77a+KpdqztBuFqQR5tRg+giCgiMIlK+E
m8GHno4Dhu88mKkK1WU88cl9+IfussxdHDewyQC8kKE7oLB4EwWdG91VfuKmx2ZHrHI7IVT5NymE
cbsGRJIspiU3rLZv7lMfahlu+nF1dF/FdLZy11FxhbLKXYjjWi0oeyOWLR2YjaPIXtMjZH7D5fv2
8oj4pXNXoWWFkJ2ODZwM7Vs3HXXry1Qct00Q7x/wx/7qllODmbuwhg35nrklo0/9B5YX/heT7ZRT
cvGlWhfoY7Jzp46fFlSRqg/Eai5/MZDZYoLFsCBA+utq1lVqQYSPwUzW72k/Mb4aSPt+nZ32ywhe
RxUMYRTQ8LIznExy5zo25gS08xCMGLUO1P+RBUo3sbDbsfZivSSO9eUPeDLGneowThdQVqP5XcyQ
44Iob9/90Z15ssD+grMwNSsi2vw6qkileRtX+z59LATizU19MbaJZyakAnojXYzRtCrbmdVDa0Ki
CDMbGtWAoz4Wd0zrpM7NKalREGuuoXEn/OHdf/pW3PnEfF20hBlIgMPMujfNfK+jPu9MOogvihxK
Avpkl0kGBXsrdwolvt929suZ68k6d3JzuZ5A1xsj9qXmQTcxXVCnUBlU7KxbPgvZH1Wy1ZM57uxa
S79aAFK+csHqkZ/PD9A9217R5bnqkw2+FyalRSlrjENawxim6GHG9wjBnruwtKUDg+0qn+RXfsmK
uEcupyBva+N7YlLdRJHFWqgWRGy763z8FJXP4/yxSjGOZ8h2G/0kVsoO6u/X88kiFzUstV2mmqFm
ULB3uy9Ii331U7nLv4S2bC/P1ddte0Rc5NthmtXEmRziVKvJXszcpbzNByI0MXfbWhEXODRxrQyx
RzNngU5XnniDIDlqdRsX+3U8Kpib3F4REUT4dliiVkuvxQArhEPlSdFVtxqBBFG8PyvdnjaKCyJL
3cx9q2GjivhRQL1JLJwklYhv987b7GSFiySDaHX9pODjTU59LewgSuP0LyHehOOV8QF01Y3LMvDS
7vbqlYHXIuH/RKTke2OiKGhS2ViyazZfhP5rMX7c3qx36vqn9XHBQxBjTdRltMHSPSPJTbzYlVnp
zFX9wtc+UYONhLvzTwoNoktjq4FksJq+RGFsL9ZeocCW7zyW3tbEPyIK6IJ2PWNUYo30ZJffTUGI
gTX0EJ3s2gKspAblMHWnUV+Sf0YsjNwskyKQm8UOA60Wu9wtghYd7j2kw5z8nprvJg4a3yqLmimR
yxmuKcn4kP3EhLFy83FQW+IQEAGEfz2IRTaZ9QAghGqMoCaFHAgaDR0qnOlLpBjQWKU6JpfRQafr
hn89xLLKuBgEWETlfy7t5L6WIB5wx+Ztq1uwe7iim3r5MT5eVVSpkDhyOhdX9EEc8QoFx3ltjR8r
NbQxAUbkWe+8x04eykWVVrOgUZAOeA3trZdlBuNf5kAoenFvqk+pt4tcvaWaAtQmsn8/y+3iZMgb
6BaqrPB623nVTXGYd9KDjVa7y5QLGvcf3vG1J7znFYG+cf/wfPiTGptSPQPqpdmtO14zvSXbb3tb
e4jue7tzIcN2i2c9Kk2sGguStZJYO5GP8Q2yYsogudcANJispS0v91YNLKxe2yAfbIGE3I6o1I3B
98c0PRNwGIEua32IVgF/BTZk13QhLYVvDfVPB9rygC9jbPExchMinSCc1+CylygsRSsacXAq9GmH
Yzx92l4dEXN4TokchQS1MUEZsGIKM/q+VPeT6Edl722bIZyVb5GJS71GU6GDK6U17G66F+cPY/Rp
0r525k5uJMI/qEVxz57QyOa66JBAZ2PoVugZFRBmmhV/DanWH3U18X2y2QirDNzLeJh8WJx2Dy76
QCvstbCVIPqUMqSLG4oO4ZKX6XtO4ZTnlYjDSppDCfANxqwIqfH78Cm5HlyUlXcQe9veunc6PG+x
zeACTRKp6dI1LKNF/Ry0+3vRYYOsCHBuVdmir2FudoBMCtWCfKd2eDLMpTJDIWZlXWNMWAwgNL2T
dtExvmU8DeEufGTFbAkdceI8ULc+zz5RGJkCCN3rp1UwOrleMYhguWPV88wXapssrLETvBFNeSYK
M5/TrmB7CdktT2ZMlQ9QU/a7feGnH0hrROjkiShWIw5rq8U3ZW2z5ArKGD70qSAiaEsOGw+N3BwR
W3Op3IaIY/y4Y7aWOQgX0E8ux2CENmH6kfBSVrve+ozsDzi7Dq01Ngqm0ODm3S4RHqLuuqgdLZEg
nxY5QvxitqDKzKibiHQXLtRIoloC+wiYtRoofo1joWGGSnM6d/Yq39rPEKebiPcYkXKbXD5jzJle
NiYy/Nr8kFqzI0FcTUj+0giX0GSNADWfASl3ORwkZQcVwDbaEVtGeT4XWPBUiaRixbfr/fo62SWA
M6guHrEem8SnognlgFwwUUsQ1S8NXpeh/CSWXwSBcMB3gAxv0YpHDIhqmKddjOw93uuBYYPrFlx1
jcMmdNi8IOM4jP1v34D99csA+tqInEyuK/Fl+/EnEkTixiW8hMcWFOmsV5EKL9EsKFd/moQvGBDZ
3kAqEeR5KWRJMpY5g5OkCM/DUblmVeDE0T6rT0pQgrdVAhst0D0/6m+au1wNf1mZ4LEHfb3OUhkO
aKIZTFtd9IYRdsxi16Y9NWtDfU8uvizVBDU4NrbfpKvT1pNdW5Y3yxQNO2WG/ftZGKvyPLfiBW46
qFcVdE6F/KNEvacpG1wA6fSkViXG42jMj0PxMAlHuaUeRKz8vxGO+ZnZoRrBMZPBRrpnYB60wL0k
KPZAYx6pMTX2526Z4sMINJhDi7FttsXodHPnCEzVO7IrlXxzKYQpLojI5SQLIQMAA8IGhBJG6o2H
etd7xZPiAHfySAUtItGTeDIKWQ2NFG0IJHoWIgjjn1Wf2AMrB1SCNLYdjyWemUItiroIWYhkZRYZ
vPXDD8HpAdGTr+sjhUjfdkKJp6gYUqXpVgtnNxRLG/SllfF1hKjNdoSijLD9PDtNZokOu8qQ6Jb0
s9SORZLbcdoTRogwiCv/Vyt9kVdoUOC7LYfyaXEab3HYfEnum3cN+t0qJq+uQxuw98/mDhTFNIs1
tXFc0CiNeC51Nus1OYsjO4xVUd3rGKzFg+Dqz9AR/95zkshFjz4LxUYYsdpGvl9H2Y6V+xGC1dsb
t32mJZFLPxa1WTKjhZFCflE7b4h2IsgE6s/bVt5pyZ7WwoWOMmvx/E3wtJEku8YFnTV2jfcpylEA
YAAZVD1vGyRdhQsg/SonApQv2NiHjoQRI0ie6WrPRRB9MDxwH14DMXcEy6cLYISbBpRYIvGWk14x
NmcHIonaKi7ZEW8845Hh9Rg6CP/3ofRlOIOrMdzJt/jwZ3Dctw/9GufO7M56EakDI11qskMlvkTL
zTh+lzFZI/yJ5KAMPu3/NKal1z0/M6WhzFhOAksK7htPdNi7sXBqsDytznINd/Wo++e9TTUhwAQx
Vp232HdiBOAmg+dKbvSAngEOPYY6r7RjCDWXGIAXED4mSIagK41X8vRMVTiZ11y4Ad/+AC4AZXU8
xTHD0LLqaukzkvJ4V/hU7+KdaPpmhnPe1dCVwWQgiVE4GLFkF9G12RFovcsHX9dBiyNLmIHgbGRN
EUuhKWMeuIqcKik8aWmeMMoZFFpKQFcvL+fNFH8WNKm21nTCV7Pq2xHSUjVEs/pP2weeWA7v95OS
SBjkQXkthey0gDLlIP9ohRsZQz3bht5p6J5Ww+6IM7eHjk46KhPuACCkPeU6d8ddA61A84mNuaNR
0jo/489qYf8Rva56sstdsUObaW2E3XRzbWdlh1yiMsnLzo3ZVujyGrqocJdbmKlysb6+EsHUuRxE
h01uCjcsF0LPmOldgLBzF+HJiCkC4onKDs7vB+tkm7vrylDuZLwbcbBWRw5/gPqM2rbLDnKywF10
ndyG1RDh83Ve8sDadYphA8vsq0+9B110V4VaSWRr7p+lXye73M0397MpRmyOUsAAWPZtrX7m5Lzt
5TfAyQZ3lhOIeC8G416YDrIDjtVDEXxT/lyHSH2zxLMIgKi976YMzl+162QnS1o4mjh5aV3tt48Z
sV38HHbXJmuR9MCjyeu8n6IXTUOXbghtsSECx+XgdFoRtz9DlYLsI5MhXyl4UnIbl14+UoC0y6+Z
kw1uf6QoLsepx03JoPv/vtF0V8ekfuELrkSE9neyrTd7POZEFICJFhgH1egnD6yFiwYOmF9aG/ei
oxAfkB2cjaPLA02qTF+SCfTL4EK0nHSJ7d7E1S933xRMCNpJmTxtewa5Oi4Am93Yz0WN1THUqQ6+
MP0u9HGIPaR0jvGdsEYsj68az8oklmKH5TFr893sK75xJUGobhBsERLH5YMMgi/b2lOZ3GVOn9NZ
4yvIYlaD+tSC5RnCoCWGBjJUkZMjdJbd+aq+MiFXNzvZHdvT4Tk+llD0AE/WlUSSa7MjsLHDfElZ
7YfS0Af8Iey5ynTz0JW7Yzqlys0IFnG8yDE8Zyt34gMllUJcCyb797O7tpaVupRUWDYXr5y+F9LX
7d0lDr/JXXnRGKXzzCYlomW1m/Sm7UBQ3FP6kJQV7nLDtaMIfYhV9O3tHNfB2n5Q1tHfXspFP9VE
0dBlS9MMvlOlmAkopqJedZVRvlem7ibOVAh/6bHqW2L/R9WzM2tc1DTbELyQCrLHXPPU9vMUftPJ
9je1Ii5qziYGqtLXOq+k22p8jLJ71XS6LnT0rHC2v95lXMFpQXw3CnjDqe9qwPRmTE8XyOgKR7+W
gsFN0XALHcW2qDB2sY9yZpHD9Qp5ogHVGKsI0hWktbNACkzULtQr6jXBvtNvx/fMEB8ve0h96SoM
sVntf+RJhSA9UBKFl8dGzuxwCapg5qukYsoOgLzYEcYfU6TYXfKhEdxl/m7V933kdxPVPrmYJ5wZ
5SJEI/cVdAtr5AnLbVTse6tG3+EhRSt620EuRqIzO1ykyGUtKUcdcLJcOFg9ElSqQnIxSJwZ4IKE
FC6aiSo3e1qaBxRJYjusbfN7j8SbwUTTH2pk12RJl7LKzuBZgJ2zWC6lDAiTQg605hEE80VPcDlQ
X44LFXo6ykPTABotirvBuG7rh+2doTyACxOFWU9SZ42qa3SabSSVW3SHsn7IFyrmEYb4vlM21Ea1
KgCqy4MB7lAw/HaKrRmPq/GyvSLiwPIdpWzuxKxCbxwIgHG/XkUBU2yp/2z66uRxfFOpyWeo3ljw
uHi9mpQbKTrWA1VevJysnRnhgoIaqUqdzeiOSY96kOyUZ8EZHZhhKLTIJaGEF19CZ+a4cGAqeDfk
mEN8zdY0SN50Jexhehkipq1GXRrsj9+IrPy0KqBZahmzYlvrzm+JURRYARiqHDC+EC904rDyBKxr
WqqTxnoUwiqBY3oYnVjO8UynZnSIi5dvKVWhvhioBKBekz70yq1lHMvmUa4/KUPhb3s6tSIuNpRm
J8DP4R2quFfyH0VqDzIxAPjKeLq1SVx8yKO4SRXGlfvP40t6FW5XdtaNmdrh07hLHONeQgqb34Mr
3rcUW7iKbqmJmu2Fmnx7SU0R2eMKf4RUOEXxZWi8uCMWSpng8glV0aRwYOTgIyjiVcNuw+fCpMoo
lBEulzBMsUi0EOvoBT9uvbhM7Wn4+TdOgX4ifyctkbimeC1LfeMvNeRJe92VFNHbNrN9L5l8M2mW
KrkOMzwjm/FDZUGYKCOe4ZfxjG/ByBTZxzy7XHWxmOWqhIXaXcHIw5hfwl2KwY+H4iUHvUKEVqYm
2PrNclgwyUUFw+37yuT7R0KZi+B6Y1WH5FrPbiwzdI3ouW1VIjV6L8Ybuirp4Lbln8jNpPyHRcna
DZgXziH1oHkQfkRvRQDCaXvb3vHAN2OcB/ZjKacrU8KeZTdcryBXmxHlmncc480C539LVAyzYaHG
ZejgqtO6u3KkrkXKBPv3M8/IurhMItbeVlUgRuT5e4Vgvv2d3gnib6vgwp6kSimYjWDCiuuduKyf
u6q8KsrSSeL4ZQUF6La5d5ztX3N8cjS0StdrE+bSxfZ7Fz6k1c3c+1ZMtoDZ9l6I5m92uCjXoxYz
CqwoMjizfxwOarBAPtw8MI5etNa+RaxWPbgMJdx+KA+RT3X2iK3jsyYAXjLDYooPXeso9TMkY4gv
uW1AfQVrnvmGnM0RpiF1ZH/y3VB+UQvpfzZgyqIsgztAg5CoyWctuSRNZjqhUvB/pF3ZbtzIsvwi
AtyXV7JJNlurJcu2/EJY8pj7vvPrb5R8j5su0Z3neB4GY0CAUsXKisrKJSJfci9rRTdqYsL53nvD
7ybYzzdraIul7nKZ3UX6g9wUdlkeO/0ffDtiKTvP9t8Nce8XpuRbiAkmVTX7i3pKjqwvKnNYAwwG
ZcCBT7n5+8353R4fsGjRkgmjhjLTPBz1qLtTC8rBdlpRfrfBndxWlg2MFC9M5hAs3mBRjr32aPjo
YLujOlF2gqOtLYuPS0qQ7KmZirJZ/qUMMPCD7iHzhI4KMAlizqBFx00TxN9Ydxnaia5idKz2HhXW
7rR2sj8CbNuWJov4B7eJTW0t0jy9iff9bLLGjL2TfmoCNm/UfKY4ZnZq87/b4zZxVMN2tmTM2U0O
nAaN1mALDQ/hNevsVj3xmPqLDyFy4ky8v7h+t8ptq6qlVqEUIuacoxtB/zookEH7cBmECRP8jFjb
I1M76CW8M3zRpJcwDFaZmomkdoufEVsiBADTkLJ0UveNyUknjuQz0ZsePiIcBuKIK++fdL99N346
LDKXToNIoQwBQVABIfucfC0+VDeNH6ko4AnglkWixHDG0+og4vAscAQfS0wDtCB5sk03vjbd7G4g
Odt3oh72d1kK6pKWYupv6fsNxhlNGYt5ircLRnMwtFaCe6aG4KTlgyf4jsrh7QPq2RgHqJCB1GY5
xK0jmxjWbK4NQHaRjHabfL/sQuSyuMNoypj0NysQIK8QkGD5Qv25QaVKcpaA7oR7H6T8/g25kzjP
qlX1Ghy2Gg2nXkJ7Ml7k+qQ2H6X5f+Yr/N0Ud/ws2TKNsMBNYfSNneSFHct+TNXQdzpUfrOisKTv
xin6cdLafoDsIMsIqE7tpY/Cg8K0Wa7mq8RB8/+CFgHMak1289m6B9I8XN6/fQj45Shvp2nzB2Sa
GU9IH6Gi0aZ2tn5ZtA79FtS9S1mRf19mF491v0xQE6iyz1bVgk7+QYXE4uWlED7PqzDoa1gvDVvK
UMU+hg4CIQe3jFbbPTKJl01R62HX/uarKU1dhwbqqQdQG9yMVXXUU8EdFKqSRplhP9+Y0bVZy1Ud
A27lMn4IR8gya/J9ozVU+yxxrBQOLWY1NSoxN9Fu1gaN4i0WqpX6azh9ymcqKfqH6+DscBxexG0I
TU3G9Z1WNgMMsG8Fr4qO4W4ZmnGmK/7vifLfjxiPGZ1Yzpho+FmNRCe638s2Y3VO/Oha0+zZnW8z
r08Pf+EhioymMxXccOCK/X3rhrrRpFEAADdxcdCi+GCiBhWOs/vvzHCOGItrno0ZKNTC+kcq5nbS
Pk9khz37Jb+/ofAFN2vh3LDLQVjTFDi94Wo4sbE8qeH47fI6dj1Q0SXLUPGCwT9+/1yW2c6hWTSQ
yS0re8SFLFV2uHjJHNtpQqRF95dztsWBEfhbrXFoQZ8f1VdAicQg8gH7oL5ZDLf3cdbUalSjggGy
wE/lIfnQgzFTAUXSLZMFACnooTv2TuzG/vildGRSKHEXNjb2OaeIhBElvIbR8dQfy8TTk+uWYq/c
f3RsbHA+UfWCALhFTBzdsjECPDruajw60FDwmSoU7uL6xhSHTsOImfhWN0CRHt1m8ujMCx6IyfeS
mr5gN/p7Nz/7BY9McT6Dnxh3MWvWVH5xVFPLoVydw6OsTttEbXGamrZws/WuWiNHF0JXlh19+HT5
WFGuzgcx6O3N9UZFrWut3SpbrxNJDf6VCX7kO2xkpYTOJJMzkdxEXu97s3y6bILwZ37OW+ohEFXU
SEAM01c1OYKxwF4zouq4k3xlIPdr9/l5bgm3+WgZKNgyEmTwC9aedJU+Mhms6TAcxhObwmx94766
z13h+e8e8RvzHGaUldkqhoHzZNwx52uvIMLGdEtC93D5YxLuxw98h6sAioBMQ7yOtP/oT6qFGLO0
89xt0Dl82Ra1cRxIqJNiRYkMgoeyC/T6aS39uCF8g/Bwfsw7Q79yNaRIfrSt/K2f4ptG04mH+E4H
7++uwQFDnijCMFbwP+muhkxV8aF9RPIwsJ7iWzZFF7vTZ8gqOtZfjAr+bpiDCj0yC9VYEESIfW6X
3aNV/DPXxM27H5BtPI/DiEKMjTIVFyTI72YMrStXuK3Qlj8clgNepiQJJOETfOPMOmhDjhF5vEwh
Yt2YpV+JmMtcE+ISJsCcrzGMhjSb1oo7+KfgQAbBAfCZI1Xzrzyc77nrZLnPpBVxixZdDem9nH3N
yBra/hP7vEN8P1029NagYy4L0PQzo1E54xXewBAkmY4kEu1ukKqIOrIUlizy1dxQzxKjmREvx9eM
QVB2mxtkTizH8I2T5tR+6uM/6oixmOvd3bsxynl6m8xJlzTolcBI0Sdk2NAkL3/vDqzfNf5AaX/v
BhQbY5zHgxU0jPSabdoU47VrDF5rNT66hys7K3vCEfd375e1d5OCU9+36hyjPNSjTV5C/38YQA/V
gUa2Z6Q2laG9vHvvRgWFpQZ3+YzgNqv8OvZ0hKAzMZ6xwxkEWNqsiAug08RoQaUWMfoH1ddP8mIn
GDJmkNjb1tPiRZinUU6SOz/REqK753pjm7snq1Ep09BA946Wd3dDBYPKfJe0xudk6PyliE+aMthG
rRwvn/N9lNzY5WJqMfzPqWDjAOtBsqOT9MCarRRnvpmuqPkGahvZzzcv/7Fdk0420Whqho9Z/VR1
N5JBbCM7Un8+cu/GBSMNLd+Q60Oe1DhOamOH02czc2fjo6J4uVC6xAekVsRdokW7mMYswGlYU7Bg
x075aERgnLGtDIOsrY0GmBewX2Ma57Jhyi6HLLnWTnG9ogAYp4PdoDK7GoXTLlSamzLDYQpSAIOp
pTh3aXY9KHAP0euGfy4vZYd35beDxw9GIZ8w9ckIlFwtNgj8SbIxz+aL99oHxiiVnub/ogxBeT4/
KZUbcaNl7LncfqkD6TDcRKf11rybDo0HEp07ql6/H21BBBj5M4yXyvywc4WSrVXIWGQatNfxdxVv
S8ipfh9TJwokZ/0EOqe7CU2vkad9vPx9d2PJjWUO18IlhJKEiVgy6r6JqtsnVPPpbuy9McCBF6hW
hlKUTfkg1c96fJVU38ThcViDmHrN7HrjxhCHVoNVVglesnhjNpGNUoS9KiexIgPj3VLLxgz7MzYo
ZU66bEwjzvTPF7MZzHgmsZA4IRnSd/ic4PsbW1wWYKynfBIKEM2K/uC2HzMII62fxyPjc3kr3x9C
sH6R1aTdUGFjlUMtqxcLQ2cqHcVy1wmY94pk9P17WjcSTyXKEAdTQxdV8qrD66vWSyHrMr2OxlVG
8pNTjsHBlJig9XlKEOwvjWJL1tdSFA9W8XL5HO2HPOevxuOUGBVRsYQtHuxje1g7wxOmBWw47VET
w6NYKMdlKq/ENvebSbJNqfmnNiaiu43yFx629KqYZzRJ4wa9McH3wvotM1BuWo7ygYEXUATEJzER
7BEI8vZhNgfCGtsxlhZFPZgG2kpSvbK70aAIT3ZDoM3X5VCkCVNhjGbcaKP3n/581ZOROid2kTjd
b70Um8WkVVoomCuWMZIOhebb8jG81pDgQ9f3gRSjo2xxSBLXEBFWzUkFRw9a39z1KAZVwJCEFgEh
jsCb42yWlZT9FHY53jdhrtvLIvpdojmCPhMRI2WGQw5NHMd0kgDBq1A5Wj65sZRepVP96fIuUWY4
3Fgja2oiGauZFL9aRbdRnnQlOVw2Qh5oDjaycrVMBXoOeMP8JCCJToarIm4rXSGgXqD7TSZnB39L
1W12aG1irQbPlQw2b4dR5eaH+SgHIEO7S9zx2NuzU94WAaQNbAkCB9khOhhg8iCqBPutQpu/grns
5q9AlkIRVw3uP35pA+GFyWPId5afBCBGBVFU6HZExZm0yMUfYlRmojRhLxkFHGRpHcuwM0dHAlL3
eh+taddUy+f+U26zSA5LFiFDOTExWWph9cYg+1qd5s+65mi3oWIn4J1gjXF1Zi+2ldqi5NIkhszC
u2fI5i/gQpVFrvQyXNF1Gi1g+sD/ZnuEanMG/luoADGaRirZQFy1fCNGlRsQStZwM0xR+Dq0slMn
zZMBTdJ+qoiWXuJ0yuxP2fiQaCLB0IWAtT78VtfFoQuf2oFaz/6lo5sSJvFVTeNZX1sjAtKwAueA
Daue8uobcfr3w9ZfBvgUf5MbtTbImCNgfml+0l6qJ/3ecnpXPGg3vQvnvEkOyuR0lIIxsTI+8d9L
YI+qeqxs1G+64WODXp3LS9t3hfPKuBOXQruvmkXc15jYhfKlZC9RdD/O3xbLJA43tRTuoFWKLgs6
GwYqtYfZQE83FXTtRwXnpXDnyBpjpTX1Bu9csDiuQ30jzfpBDoejaio3qVmdFtW0y6H3Ln9Bal3s
BGw8PJrluJ5WbFGyyAcrr6AzRZHGUu7HHaKoL0vBSpB+T6rEHsyrajw2XXPoarseqDCcWg53a6+1
8f+pfqHtH61M/irUnfvvvhh3YzfR0LfdhODYCuugnCpX01cCdvYTBdrZGbj7eoYunt4MqPuxXjPN
Qw8cKB5Cb37jQ0Z13cdcLBHv/OH2+mWTT+xjXEXK0wVV5xZMzNGVhJq3hYFzyemvsmAI5GNNzUmT
JrkrGrQkgymFIVrqXnv0C3zNblVHsufj9JxLkDeE4BJJtUMgBp/wV8NiEVeJvdP6lzaXkH70K/3T
GP647CSUGQ4upCRM2i6FmSFLbdVw4+wRLDhmkTmX7exfUOdN41BjzGq9ySq8qtXyBwgbbZAXOCI1
oLPfLKCLsmqha1exFO5UzZY4LXONF8uEeM6AO4ZBfxI9pp1I0afsHuCNKe50DUbeq33LPpz2Wem8
xvhw+YPt/35FNzVZQUM6P6OjlmEuobUHfQ7axzD8JpEdgazj7108pJ8NcGg3D7XCJgZYHZpJKozX
IDW/G0HZOTvLs+TXx8XTveWo9VByyh2qe3YXazfWuZ0qlmGepozFRhnCrx7D2A+dLtugtrULMn+0
63wbY9xe5WbcyTErBfbidbh8WaEZtFKpiN3wcmODQ8I8z6Z8qeAP02l+ZepoxU0BIjAPM3zg5LZq
m3q9EA7C5z7qIREkCENgUc2XNr1b0qfLDrgPeucV8YmNIo+1JmSvo+WUWwiZVRdlnsB4ivzhtQvy
k3WgmKT2U8Abk1yYtKzrUMwhYgtGdiCbB+UYH3q7QFblbda8qY7h31ySG4sc/g3FNExliUuy0paj
qs++MndE/YNcFYd92ao3iZi99d5KXgI2utnuwfFkgzwCA/R6YctEjwnz5wtH++3W3sRKohalsZwV
yA41SA4ZD9n8AbHanH/O81M8BZf9hDjJfJpjkHpTGM0I/B6lhqAMDZZJa3dSgedVjqqVoFCC0eT3
5LCjr5p6WACah/xaP6lu5WfO4OmM4cxOXZAm/s3VtXERDj3kWUoKtcWlIpb3OtTXwbQ9zs+XP+J+
FnFjhIOPquohDJhjTA0pdK+4FWwAiJ+cjIfQA3Gg4uSsReeB7JIlQITPgIDUP2ymGQRdYloepVxw
qmr8eHlpBPi+NTFunDGNYyM2KqxsLD6MywPmCfNRJJ5X+3mj8+eTOeBoQGk/m/lbS53ilYf0Tn7W
IJuse7VfvcgP/25FHGZoiVbIrYb+78lyRfkx0oNCJfK7lI/LHGYYI1gPixLoviJxDW2qtUe2YnS0
FqkoRqwUkRUIap/Yzzf7tKZ1k5fjjAdWBzqU56G6q9PXf/fhuJBDxHROEYNSDyWU6zT7IqpOlf27
sEnmsaFTINyb5mCPxHRpz+yI1AOEOjMcHkjooxT7Gfdiqiz2optHMZyJVVB7waHBoq91mb9JT+pe
s34JRz/vibrFbuB/PjH8QEhszYWQ5kgbx4WnGCuq8lfW4isxNZhILIWf+7DK3gI1Kr5WIX0ViwIK
DNcx9AouO9b+O3SzGu78S52izVHEujVQJ84+6afiZ7DyQUPowDr+a58qWxBuwE+BjDJUgZIBsUoj
NLaCXn+t+0Ssij0rL9zjCgcCQz2LEghkgM6nFb3PBcjgQa5v+I2nglftsjEiZuBJNhtrXKW1x8Fp
kEUsesUX5Q6+AZXfOApWZK5Kc/582SSF2vw4SK5nnblIuMh70A8yuuzwoNy2ruC3SEJTqP12B1z6
mhw0mFUTDwUoz/DgEe7SgHEfVzeDD3W859UX0E6kIvmd++IDZkmRDy4dKpCgPIYDjlbQQrNnp1rt
IJUbz7fhFBKnmjLBAUdWplFeMhNN/I8muGpExCn7v9+QZEkWdVHnxaLWKllDRcVcnGCu/pDph7qS
iQTmHx7xZxuc12dhOY3VgnoIe8SzBp7oJAZszJiuAP3hmj3b4i49VTDUWu0ww/mTIUKBlpdyq6Lb
Sjy0jhD8VdOcfjbHXYBtlqalWeGOzeanEFz3hf5dgMTDXx2rsxXO0ddxHcOpTdgAKBR+jpkbQgBy
8AQ/d6fjX9DFoV9isybOq+uqaKWK6VXkQeirSABqqJlNgXikeCdJx+CcOwzVNdQSHOBZdaIkQEFF
bxeUczw9fFiloE1e+/q+LWbiciF8ns83yms2GaaALk51yp1kBaFnOlI+v5+M+bVlfBexsU5odmSp
5zgMbUubHsfEzQTtoArF7QxaT8H4oFaNLVcZYXkf9s+GuYtTSBZzbliXfidodmoeQ/UxNQVb6CFt
PN33lMIr9S250LkYLHmumBRvFP0wxfs8fSF8n/2C9yB/Xg8PHvrYFboO8IjAtuEmx9pjtKTrh3Wx
oSrkW4fFJyyyL3TJIgchGdr9BH1g06An/S0dzYjEli8gpQYdNQUgFGDx0k91tZqt2QKwhhNTJMX1
fJ++dJArSO3+JiIZe6n94qCkz0xwvlss1pWg1mmEN1q1EB64HyCed4zDD3lEvnbBpXJQ+mM/v8bK
KRn/d6F1YJQhgn5UMqz3UvWDwMgBEoSHpox8y4O4eFZETQXvw9PGCHeUtDUz1jzCUYIy+O1PTiXN
F9EAhJolVXfZjd43trhz1KaLmKUl1EYVsIbpX0eIcA6+4Iq1rQcjusd86G6eGsmhMHjXHzZ2ueMV
TSJaT1ljaN8d9eQ2GonM1a4zbH4/d5hWVVLKpJHAPdoe88nrtBdF+E4c2F2I2NjgLuFUW1R9QeoU
R2j1ULPy+ysT4okTxBMz6CNbR8IetSbuDJmokSk6e5tMp/GA7ARIPQzohxYQ1qmuZcScky2RzriL
SptFcqcq7MpJtxrwDWp3kyu6bM4h/qyC1xtDZaSoCVvBOwg0FAwfY6T2vWRDgbaKaGAt19242qX6
CWqptlZlTtQ3jiAExPfcX9ova3ziuyjaStc1vFIY8XV5kK7az+Ldm9LNUXv+q+b189LeDv0mK1IX
g9C0DSp/ZZ6cuhKOP4mY5AUrn9Lbki66i0YFwPtn7Lw+Dkd6YUEVy8AUTpqz8fjiOInrx8vfkDLB
wUem571SqCimL6tbdreySfz+fZc/L4HZ33w1aciiQU7BJ2Dpfmj90IRbA8JLl9dAOB2f5K4icSqs
nNnoAi1qPEx821MJzpVg6Qm43Ufb83I4xOimtY6ECfUjvbxawmt96o5l9X2xFOINTn02DinqvK2E
uUF+TC9/NBG42/NTRsrD7yYVNh7NIYNldWLdQ+MUx0fyoqvsZLnyYxawUsTf8UpsbHERey03cTqn
eODLC0QBiyCsbyJhcC47wn7u/GyFT2JjolY0BQsK9Om16RedzSjpIf9wWx4t1/i6OtVHJifZNP5l
u8Qh4hPbEvIJ6EhBBi1MMMk4Co4whUTpiO3FBWB9l9YGD+5c5BgUSJdbeT1ZApJZvTstD+v4lJPk
KdSCeFQwl7xTYuuNmc+e46ChstrEOeKT2mJq1oXJGJElUN3E63Ws3LX9y2x9urwx+0HyxiG4KCIc
+mxo54nJsc0YARL/iSDA2R2kH6pXHKyDQaDdfh5rY4/Dh0E2FPT14tHBbqTBX4+dYI+n0UXx/qgp
tvzvYILPcRvWpK5liNaAQphsLdMdITspISWtSYCRzOFEU/ZmMQlw73ouH9CK8DiVSVDnVGcceXo5
jFCFWNeaGNe5eIqOsm/dGZ50HO3X4ZA41ocak88gGSeOLrE2PvmtyklmhCIyJKnxKiSWrUb3VvxK
eCFlhAHx5hKcVC1JUYfFNi0goJGd8IQQ/bY+Vl+sm9VVj8ljRHK5EYDxJlG7sbmiNNUMKXoMw/I+
yw9TAr1663ZK7kwroLXPKWscYJiqHimphUhFTr7UyWSrytOogs4aEs9PUiv+S5zn0+FqveCXzggz
mdgsG0mbfOmq/mx9W7wmYCnb6aWAWCWBwdQ2sp9vPumchaMFmVvcLvG3tfwkx246HglXIWIZPhEu
4kkvtyvu5PaQ3TJuxQQ5u/xOcF+VU+nOLhNYn46UiAmFk3y7lLoM+lQoyOZOmXSXhtZHKxozux1m
T51BmdcK32cR3VNl9DRW4v00JF+WSvUSpXm4vH7Kj9jPN59YFEKliVL40SpFtjV9wmitk0ee1d03
/dUcUuNk1I5yiBNDki1D9QaFgPxxWXwzHW3JpIRHiS3lBakyvR+mLpsBa21+bw3zoVEFT587e+gs
t8z1p8uf8O3VcyFUUDm00YwulMUK3zAPmtsB0miSnz9A5uhAFYr2v54BhR9JNt7ruSxiPmsF46vL
6+pUxPGxnFa3V7S/guizGc4n6r7uzC5mSWzhQ2Ncx6CdAm3i5Y/21hb//qOdjXCesPSDlIExEq9k
JAshNIELPP7YX8uu8WW4zT0MYty3ro5ppOg5/yAhhOhRnBpv6NLQH7bv11/CJ5mVMemMeWY3UgAq
STt/NFzpxPrvqO3bD/LOhjg/adc0mqQI2Q9ZTu6ScHxdG8u9/Fn/EA+dbXAvWK0eC8GqkKSMA9OX
MWQ13eu2aYPFDiM01BwvtSDuEmrzLCqs1cCXa45Cfy+F1EmmDLCfb9DJGtKmizpsjRU/DPpTMRA5
r/2o+Py12IHb/P4SQNG0K641afCXZrCt4Z+l/Thb1oHYFubNF7ydzx0LuTnnGcu06jfqaQ46FD+z
p/wFCge+dWow3zRdVVcC6N4T7+/y1sZ5kQwuN4scWlFk3BQsRGa82DkSsLZ0u4CmTLaXl9yhRqz/
kI09G+TwozfmdupiVFR6cNwzRdY4tjWXkaAWj0pw+ctSO8jBSL3mmjTMrHVmsdxBja/KXHZmM3Wl
8a9YBs7fkacz13UkrtGiiOSX4URh5jTRdTdQ6XLC43mdF71B+nCs4JHRfAzD0zgQD5g/BB6/Nofn
Km9WwwyTHDFV/0adK9mQX3HZFBjoGU7T0SROGAVIPEliH88a5BTxQIsDNvpV3bwOHrpCbNGmQ/D9
i/+8Ng4u2lHtp0bCKYPiSzAbg2/orT+HlW9oy5WYUfBHfksOPmo8nkydvQZlP/3IaIhBm1DYzcFC
qjf9itcuASMEivBiL6MoWhmKUKB6qycbeV9PaYpb1GZ9sQ2v+jU9isOKssflE0Z5JAcfkbyoYs5e
GlP/mmI6J6PK2ERUY3FwEaYTMtidBQPrMR5+SJ03FkSUu0/vvTm7HEwgTV6pMTu7sj+5sjP4ZgCi
ZFd7MDArzqZIwDaB4VOP6lTaH778ZfidyIugC2rbMM439rxYX+e3SZ30oEPDSXChx+q0dnybPDPC
SOn58sZdPg0mT7KxVGXeSIwi0tRFOyteasXHHIitaIdQfLpsijjlpsiFHVNZKaqhojjFGkfYNG/s
hdesnajw0huq/f6yw7wTg6mzyUSKBB5pxNnVpFWnNbOcViEHZ9kf/edL+50aDFTFmx6vLjbt9NYj
BfIjOehdZLI860DNIlO7xWGJtZaV2i+gYDGED6p8yuNnKPQFxfij1WKX2K39PPR/cPK9CkymFVWx
IvZmShmWN9xg2POa3c9t5QzHy8Z2N8sUTV0DURVUA7h1mdEKyRGdkfeJn5fkxRRvF5BDX7axi4sb
G1wSMGlkKxIqkckmmiemZsg8TyaJ4PZbHTd2OCjsW0M1tRqVPfMpD1h71Po5eSpGXJ/NNet3Ll4S
RDrfLy9u1zE2Rnl4jDSr0BMgiNgrXtjgsaTPrjL1XhIOh2lqiG+5f5Q39jiobDK9DnUmnzE5fWIb
3nrENKtj2v0tyul0dEosj9clHlN5VXNGvCieFO+LYbNrtHLABKB/V202P7YcsZNUFLR7tM+L5AWK
h6Y3e2NKVEy7zAe8XzyrPBroQxQP2cF6DmXiEBAOqrE/ZxOC94uiKA0bm4iDNhj8wl/9JlCPRnDZ
VXaD4c2quPdYZpRxqPYseFwO42w5wyA6bXqTWy3ROLIf4m8ssaBhsyBDk2pBYUHBjQwB0eyU+SBf
ZAwl1JJ2o4+NIQ4+orxHRTNB11JsHU0w9He9Tjg89dE48LAyLc5WNrGz1h9Vs72d2q9W9SMtpg+X
N4cAQl7RZFbHvkk1gEdf3qgJ3v5elFOHd/9rgcIOrFqarL0FrJttgUpDNmsCruFWvs+q6wHK25cX
QRng9l3X+r4r2HZYkc/YrVKiifYP6HNeAbffOrSXNXlCgjAOBjRPZG52o39kJJGoRDxRAfz+lpyN
cVs/plEnCApq8SXoRYyPRunLPVXLIVfEXRqFWOp9IsFIeIMoAiNTcm2XbFwaSszTcfkrnn9Iq//H
BbjrIq8XXV0KXBe9ldsicqtF8tSZHvqulIGAm/33z8YWd1WkWlXEzQgUVSHjCd2VBwgZftHRwsuk
NaVnSsdin7/5bI+vNqtNZHXqAufQ0Ho1OIsT32MGwNehSFI55kFzmSaJ6WEc3Ukzm0rf7QPFry/L
F52XZsqSwUD6bm5Og3gTCrgPk0NhkEX1/cvpbIi7LVStXsxUxWddX9lEVVza9eefour1V+HQfL58
pP+A5Wdz3K2hD1OuiBkuJ/CIuqCk8eejdmOB9oex0Vy2RRw4vgqdYowkrlkyYFmDHhwF1q3wV5ou
Gx/hACSRknyU33zEBC0GqHUEJ48NAgapdXDAMUltnUoLXgaRsRzaDkpHU+w2pNrJfthw3hkOOqY5
axRwhKIHAaK/yYnNhSs4WbF/eVf2M+Cbb8ZhhoihpxmkhYwVn41Pj8fWXcHx1/vU/Bb13TjAiFpF
mDUJ10eSMY49CF6aaLX5O4aP83r4GnPVi1KvMQKHMJmcMKmvBZGcLCZuQn64KjOzMMoExK3rK5ss
rr72x+W+/KHb8bEAaWbzQjEaU+eULzDHcylnK+srhJQ6ZGLc1IOmHUhC0euQkYkLYqf4EatciFbo
MICiwDCfkvRq1b9oVDchZYKLJfJM7tRSwE2lWb7R/4DgeDk8X/ZsygT7+SYeGqJVaRYV/iZLvpJ8
VIyDRqWWiFuBrx8vudYbLdN7zke/6UV486GUrmOqVZtyNx4KFhDnQRQPtLBTcWz7+lVQMoq6lFoK
BwOSCJmqOQdNV9N8GqY7cegcqblP+vlweVcovFE4GCi6VBQsGXnaUrhZhn8Gy1XUr8p6F+n3Wvol
Wb7PxTfCJHGn8jXhZZRDqWKe8LMIkp3G4+rnb0254S3Vqk24HV8QzrJorZoGcUo5Py55bmdKbFfL
8u8uIZULE/J0nOppRE6ztIJMum5GJ6mIdx7hdSoXGhSjJhcjE3Kak+aAXr/HMSO1TfcvOTABG6Jq
iSY/fyNKw2goEbxO1j1Bup6k9KAaI7hdvoZ60A4HqaaKpPvbc7bIfbgxHpI0idkbIwzi9HHV7Wx+
vexv7Ki8Sx2aZxPch+ulIgR3wQIPsG7U6RiD3AXMsmsRg/XVtA1LoI4U+4WXDLKd3CCdYlY1Ksq4
jkboO3ROc/PG7bdAEAEMSeDylCjdsn3XOK+Qg9a87NKx6pABGK3AKo69RhSOqC/IhVjDMvdDA/aH
Q1JUg12Lxk2o1V9GMQrMsTkl6fBVVYany7tGOQYHsgLq8nWYI8IHlduDCaZNve6DtlJeLpvZx9nz
p+NwVq7XOa8m9BprkhEY3fgYYZRZXqoPMpnc+MPr82yLg9pUyEuhU3DJMsmb+j4DR5hqL57szTd0
Mo9YGF8hnQ1JzRJZR+qwM25Ta7nr8/VGbvOTNtRfLn9DYqv4Oukcarq8Mr2MuUvdVI8/lDUmE2uq
fkOZ4aDCNDOthC43oGI4TeNHC40qlFTZH27DX1vEV0hXJYZqp4guTMaaPwbrUQ2KQEHek4zzqdVw
IDFVUqpYKvKDqq+AoWt4Cu9l0J1caf7qgr6ltNN/lGfdvbxTlFOwP2qDTLNV5WnNyC2k5i6fOjtW
v1rd93Wl1Pj2u1nPmMtXR+s1RUJXRIjEKCzXj5lbPKGRo0M3K+hpHOGZdaKPqE/9XYaHNSIqeCNZ
YED7fYVLHaWlpOCzpsGMBqLETWz2VGMzTX/1gDqb4rPlShVKsYmQFkLgL2CRteP2NRZm7y92bGOE
61PK4qkpjQTCFMv81On3qmB503Qvyvnxsp3dK2RjhztcSmiYC7TbMUlXfQzr0m5WIt3w9uXf3Yob
C9w1LDeDsIrgQTq0fflQZ8/jvOa2tjSOEUnfpBLSzn3hmebiGuriNgLUdhBF9XrnF2Nq2FIYFXbS
KB0mqhI37gZ/LjRfmdIrzRLtEHSE84pu2EJwMA5jF3V2JcZzECUNGCw1W40NfzaUf6JRC6Yl85tY
uKn7McB5sPsS2TKhiGxjwNygWeTPmpnYppF4bYy0XRGWp0HDzHHfumOSVoc4RxezRWV+9r+/qoum
ZUHAUub8trT6SO4tHBhZLO0Kj8mGyubunn3rlwX+IT6nRS5oNXZYOIJT+keHXiDhIfHzK+1DAxoz
4dCh6Ynietgv9m+scv4L1qhJVFdErWkgOoaXPNRe7OW9Ld+PoKpcXRkTwuBafhSpNuldfN0Y5hw6
l2utgvQDYiItcybTcjQTm9hQnJj7+/YLbzQOxtNkqJOBNXSV8LD1aP1V2/Xm1HCILfeTGRkly9JB
ucu4nsxgTYixrv0vdV4Cc5zNpYBGrVAdEjz5oUZbKmjcel0plp39bPFmGVw0Vypig/5xDAVfjZ5+
Ck/RA9MZye/Mg+F8Vu+UW8hMur3TmehEWqkpUGqBXIwXFnMdlyUu9R6SKjWUcEpXlohHLVvAJXTj
zq8E3v56VMGOEJbfx8qyo+SgLuB+QzdSkjiXsZpYDy8jb+pxvhhscrecNFDMNbaWH2PTsi9b2Q9X
z3vGa8SmpqmK6dvUVZAcy8f48Fp+eqMnB+sWSXlInCOdO65mmlXoV0C4mvzQ/fUw+MlXxkEyWKhg
6J6IXjiqlr9fMTkjxBt0bfy+aqdqxoDmG7dYHUDehHGLYT6vtRdMq/833GL7TQsbk5wnynGDg9Ch
sSS8YSquqWfcNr7gWE8dqAtYmKk8S98vb+O+s/yC/bemqM0qRWHRlXbKMB/aJP6oILhUB7dZw7+K
H36Z4ctB8tDIDV4YrB3upos/dZTs6b5M0fnT8RWfAoP+Vb0CCJW7xWGlmOjUn4rTfMyg2t4E8RXC
ykMDqmWq0Y+4N/nhQwQCQyWFiMBmAQSxy41YP0Xa93H4qxTSZoFcfCTK/0faly3HzSPNPhEjSHC/
5dqLdsuS5RuGV4L7vj79Seg7425BdCN++WZiJjzRJRCFQqEqK7MppXEGy9VsF8/Q+v2pzlLYy50g
2rNA9D5QnTaKu7DUpWkwjYpEQ5WKu45WblZmDzQ1f60UtKID6iODDmb7D6EuzlbH3PTMDZeeGJVq
r+y506JFOO4mEPGIYUHsAF1a3bu7TNWXrMat305NEBnR5zzKfJRn79dp3OfK4BbDWnqXT9h2M+Bs
bdzlVmcgsuqZbKgmZddlNPq5rN6nheKRmexQe3Katr1uVkB6rcwr8kik8b4dO09bykWV3tSMyJ7h
oTKJ/dTUD0tkP19e4+vx4j6spumKYaEyaFkyLw2gTHE6kMgCnPDqf5qY8jWI71+BtjkoFV7bvUc1
HH00nDXHEuVzW9cR/gJQPbOXnaHxXRCC2ZC8TxYFCECm1lF6NgCjmvOq63gnQiNsXOdvjHGnJM61
RCmKHHhN+ZAXX+uoxEDWV7nbNz0V3OYiU9zJsHWtiBYQXXpL/ovOwUIst1mp29tXmCv0L2/jhqe8
WRZ3PNbWiKTO0hWvzK6qOey68PLvb8TKN7/P1np2yg3In9Wp1CqebUOrsQ0B9AVELiyEFc+tM/fG
EufztFZjyaSD8lqoMYMcPCJxyNjRlp2oaLL1hnlji8vtUpXU5bLCGSZ39mRf3dVXajB8TT3JNb/2
T72vuuPs5EBZXP6aWxnKuWG+UZJkayXP8sRYjrQDQ1dQD5WpcPZTyDfGnmioYuNqeGOOe6v1Mxkt
qsET2Qgy+GB2vU93qS9CoQqckO+VqE2jzksHJ2nBRlVhor8QKVhs5DxvFsJdpbbUmENnaThSZbHX
dNXNTHI3kyq4vD8Cb9e4ICFpSmTMJrZnUurHpsvvexsw0Kgs3IQWvy/bEi2JixKxzhRhjEZB94cE
ha7eVTF4fa1IAMYUBCONLfnsAJtaPs4ylRUvMo7JMjqqNDpU152kgLymqMcpOlgaFy7GsaKNiWag
VyaO7JdeFao3lTuF8zMjD2Pzvm3jdJ/K60qQrYrCh8aFD/QTxoIocHUT7HkH+wgiSjdfXDu0duL+
vejq4ouSQ1ORZC5mVg0tx1cYrw1tK0QrF19ZOPwucBW+LpkTi6rzhK8qodoC6gByr00Cb3y9bN+n
A38uYx6z23dVWrczvh+bMWDSWQwgCK7uX4a3gEqqcMddfWRiRRr+NwPylhBAYUUYR3bpPYO0RE6B
WW4Rcn/rmXB+9Hl0r6V3BLJeyFPkQ7JLH2W/cxZo7e7XUD3YGI335CtG/zimKDQo+4+cUUvXWQ1P
ezfkoQ0Q3c2hauTR+Ka1Yr+pviSp8FnOgtf7T3+ywr2UU6JhQr7AzTcGa5DtmjBX/FdEmk92KODh
jScoBGzH65NBLpoOUdvEFNAnT+92dnI76p8uf7bXQsKlFXFxtG0tiF1pyOzURPLLAWMQ6M+PCtlN
0ejYZunrOuQr+2ZnUNVwyAxFdAVtBPqj75r9MFrOumjXgw2OuVx9gQzm4sS6DMClFPlJ+62wMGU0
g/kTw4gZmV/wcLOz1B163YVYJahDUmDF1ri9tfvOdgZbcmezuzbSb7TE4PHya2yzlzye/biO3G7B
nGFvYXAT6tdlX3p6MrsmnT1blR71XLkvFsmjZH4spMzTzbxzir59mrr0piFQYc7mx7hXXDu2Q9sU
vVO3Q/dpm7gbYrFjorZZjErkkgaqNB1aEBdkRhYmmuaqOf0Avhkn7WSPuyp6GSKjJME13ut+Yv/q
hNqpW8obbyxw14NhAkItaT3Lu5iMDWuTxQf14Ue1r6D24YjHz7cj52lJ3K1QFg0Yn+MVVCVW7NoT
dVBoc6RaUCr8S1p3MsPlk0aiJ0WmInjGT4PPMq1on4TlrroCaP+YCyGF7K++cLxee55nd/rajSm4
pyiySONog/6n2hlRUBlhjp5Hj1bP5dMs+IavN++ZtSSWkrG1sbh6verkySFgDOiqfzTCxUCVatGa
zIniJcoBjFNdhZ7JKMLXb6fDf7bpdRvPVkJo2hd6DgdPIdIUtYXblEGv7vrCq6frqQ2G6enypxM5
xuuBOLNIu6IFF72MI1yW13oEp5iouyTGDgHR1dTYqaf6Oh+tY5OOYTZpNybB9GT/gZ7G+bnjKeUM
s5uBp8QobQxGL6nLAzMSskEKotVrA/lsqX0cxUrBULvlD3IwgyYc98rRdpM9g8lEgfzasc1dYZ1Z
cHvyRV/Q2ERN2WHkegJNLbIDnD3bj3YFO3u7ycm+C7ZUFhw+LqToeTwgMsKJZHQ9sErIqTJCizoU
CXH9JaU9uSsXVdZEWZKMcXj3yAtAdRkYk2tcdR6YSe4V3b28LsH28eVe2Z7JmpdAKUOWLc9rX3ow
okPal44u5J0QHEO+8Ds0yzjREQGFiZ6zVykmdUFhLOrmi8xwIUUusio2ouY/3DUbomJcgOnhAyCW
87P1qsV75vdanUa9UsP/ssnwWmCOuqm7jUA1fXl/BDkbD+4v52FNE3lGkpjXOzDJ77NEVCL7y6vm
j8Pxuq523CftOKBl03rtFRNmSL3I0x6ZSLF8FLm34FrhlV0jYjQWJldRtrYn1zb6XVrjaQ8m5svf
bWtG/M3+cDlHk1CIyBK8sxktJCgSQtuP/f4YI04Ynhoy0P+yi3uH+rY3vlw2Lto0LlZIcQVNlUJF
RmX4Fb0zBhE6RvQR+RABIIWljZXiNfNtlO3HrnPk9vnyIv7yAvvjFjzOwEpnNW1znNcOFCfVgZHu
xr76EHm1T4ImaP3JA5cdZpvrUhCU/lJPOJnmCliUYnxwTPA0Sq/+e4/S2/pIwSHUeatfeYzmghxt
TxbAI7cTVUOxbc02ZVXhFYFTaiwpavCKp9waIfSNcZ3F1z8wfvDA6M9jTxRENqPvyR4vEIzR9GQ1
uhHVaVpASbI6JkV3iwMfRvHqVFRUAN0MjWfmuM866IscZRJ2dGm+Z+Q+o4mjzN/VPjAz6jT1TvoI
qa2mnVnkgrExpqOaMA7xppVX8JO1ugOC4V1ngDPaRs5cmQ8CrxWtkeUNZ3HZ7lOqFA0ySnK/frF/
0qtyT/zGhfgY482/6b4ML5rDBrHoV9HNs+22Z6vl3r855IfiJXk9MYw3k2CaBJVlN/Iyd7ntriJn
DuWd6bWi87IZDs7ssn8/WzMwu/Oqmj0Ksfpn2HcW84dsx57gy7K9evf8OLPCvROlechpy6j6xwAP
cUQDQ3VMCONqQRtaDyIyv80YemaNi9+tOphjLPWwlleBlqp7RU12l1ck+mxcmFYSRZVHvH1RXa7c
nPyQ5Me4KASxTGSEC9XVaJujiljjycbk9VLralS6tSBLe3ktgs/F861NU0s7U8dBS1biyjYg0IUi
mFvYzhNOW8IPFSSR0hRriS1Z7pMbC+yf/c7+PLugqwbD1geELM8jB68XPEGBO0pthOK020XV58y+
v/zBtt9oZ6vhAkUxdWVDFxzW+QsbIVaYNOehfJp9gpxgOP5j7LW42GBbajQWrHSsYba/DFDN2bO+
ub6/vCzmsxcOqcWFAquz0GZiNeNc+0F0b6WBWj/J030dB2UieuYKfJsnYLOXMlosE8bIVzY8rCLP
SoMJ2WMgf2FEaIlnp84H5oDeOAYXGBDmKksq8Lb+P9V2ROeJiw0q7SrVbJATp9biNMqvXjRSvv3M
O/M/LjCUGMRYo/r/Nz6JC4gzZlH/a3yKMvztpv/JFj9DkETLOE8zq4DsiQtwegnMaPK179x2F+/l
oNhLB0ZKbO9paL4od6DXFURB0dXIjxYsiW0k1oJ0HAVe02WVggRPM+1OurGunOxqdkkw3ohnYwXb
yBOzWT04PzuioDFFnujyMIqmnkRRhJ8zAOOsqS7ra0do8ec949jMn2t/8Nan9BD50a/Lx1u0Hj6K
GJFmqDM6E1N1bKDMLJqIFCSkNhc+VNuqTCnCNtWqkwDpb3j6+tIlCI2qqP8hWgqXTgxFqmZrOSle
tfoSfRxEQGzRdWVzgSKjcZyNEeroMjJBlo/h5XKMRwBNeiDMRFV7QSzkCddMyDXEy4oLeKiOnXWV
V8dMFyG/N2tQZ8eYDxmRUloSeGxRRweC7bju2p2OGkp66I7/4mZEZn/IWUKZ9Wa6xA3uxra5rsiz
pglWcnnvCc+ilpW5PgGwincWgFS5FTtEE+HUmPv8/SJErfXtEpapyaV+QgCP6Awi78YpRurFtHY0
IliMLjLFZRLAdpTGXLbY+hYNqEg+muWXXs72iTHfd236vVQaL03Bmk4qbJxs7ohcHCS7CVB5S52o
mm4KGVRhzRDaNv0K4j6osWQFyDfoGvTr4vbDkDlm0dkuxiNuy0i6IYMJzW3MQ/RE3q9K9WDVQ+va
Y7LT1uagLOXnbjH3UN0o+uFzvljfB02G7Hj+k8ZmqGStUynNY7si/RiyJ7DDPBMTZFuacUep7SrT
8pjkdDeoJHPbhGIiIyTqFWi1LzvZ5RNDZC6WpZGGCW/Wup/qp8l+wgy2k8Uv/2aDi2dajznYocxQ
pauPOegc6xshDaJo97k41qpIgOiMkNnkh7U6WGoK9m0fNBPO5aVsYY7PEh/of7316HbMO7AH4BKn
ewhqP6+7/Ln9rdyYYexWAT0Yfv5FEWBMRVvEZUHrapuxAfZPLweReYvJEixOz0RVF5EVLqwRg9pJ
pJasEd59Yykkuk31jty2O+UQu7KDFspdI8JICfIvwnfTjKSwClBaYG1g38fk0M1qOrO7/q48aZ9U
Al8XOAnfTOtM2kgTDpwnW4OXN+t9aU2B3g7PQy8icrx8hUPY9K2bdHU6WgAGE6hKJs7Q/LKtFTPS
oGB+iZUPQJ3PXZLvrDUdBqr6lRUe6DdIOppm7QzCYuf2k0bXVNnWNCbI9XZBdaFFVbmiBK7opbsa
xp3RRy7NsqdRMtymxQxpRQVP3W2PPJnk/B5c36BSB9TZW7Lnvv00NLUjZ18E55ldC+9vqJMRzu21
zmoNZcK64icLQqNgdL6VX6QMImqsNC09qo+XDW7N7mC3/hjkUYhWZoItzZL+Sx9g0MHIQuw8KBCJ
bTzlQQ3ZfEYFxYmfSeB+rNR5Ms7VHlO7jhtoBCtepjya8vcR0pzKgnmuQ2aIuJ4Eu8fjEhuz0ZNO
RlU1ka/jJUwBSsuaT5c/5vaBPi2Hu/Or3pDrNQYysc5GJ86fUhDjmMlBAoX1ZUN/ebudLHHXpCRF
Sr3k+HAonbp6YH4pg+pXuyP75EoGcSobMpY87UZ2epf1Msofl+2zn7/gpTzV6FiCYN00WA/Z0o7R
Mj3OVBFkm0jsBEa4OzQbGl3OrAGfUP9VY8xKV38MK9T9YtUxhm80b31trpACvbS64kAG0E8VC7iO
9cqyTLeN9SeQpLqY9naT/mnWM4eMt5luO7JthavZOdmizI4FdiQ0O12ygkG9kf0peUKHyKFW5pPW
ekjU0u27W3uZ3aLCx1baYJbz/WDEztTpu8JCP3si1FnKNpR0jCOPgz/FjR8hyip6/CR11DGtOATY
HMK6tb9audtA8MxSF38s9YMCBEpaRfs2v5KiYl9GnVv3yfUSgRQqNcHMkd3q9L7LUSisJb8j0DdW
pWAtB9fAOQGYxbNHnM9C8QvNdohVeEYNnvFYcUzZdiRQveT0TlH2tao7tHoZRjh9+cVeJKcgrLqv
Fm7X74yZ3ldGWzgU5XiaPvWruu8AhOjH0lUtyR3U2l3kOYjU27prnLS7z0BKqE7XRY7/f5E6GJfB
VMQguB63T6xlge6dCZryQAXT0KUla5HajNK1QX+a6uCbtmgC+y9edrLCeVlUAYq2ZChX9d7ozSCL
tn3NYRgk1Dv8y6fmL8nayRZ3aS1oBaDPiVibLfb3Lm9JoBf0sx0rYTq0/lKSoI3ADUAWE54qPWSR
XmAzq+u4qHeFMt0BqS4IJH95D5/+JO5SM8qhXaoa9fvW+0+HfH1mdN2MDjb+JEqvRDvKXW5WW5i2
kiJqpe19EfXA5B7k/tflj7yd6fxZEI9daOPK1ipWCWy63lHlxUnshzT+VEHNUh5EIKK/VHpO1rgL
jNUDS1vSFW8dnCisg7hykRSrXyHXDRQI3rD2legZLvIifmSta6xJnUqcC91ZAZvT/NWh3nJHvrDx
zQRYXAntpMsfVbBxPK6hBfta10RsmdZuzK7jMpCm8N9McDeaQbK6by1kqKW1T4trWf7Vy7HA20W+
wZZ5VsEYujGyLBsZXAtiLMeqdX+NIjeZIjfVxusiJf6/rYmLLZhnGie5wEtpMhpHQ2Uu+a0MgpaF
aE3s38/WlK59rIwavKEejnV6P2ifavuYLm5lTMHl1YgscaEiy+VMUUpgaFJgj6RKui4zFZUTYw3y
1v4SF9K3y/ZEsYlnTYBinrmqkED1wOOw+NRtJbcA6KluAC+HrIXsDIXgOc025H1e8+c48+iGESN2
STNJK3gars3sC0huBivsIkFqs5k9mWzSzbIVC7qJb7esNyhm7TJUoUic70iWhHotQght7tWZCe40
gZV2jBcKE+203s4Tns4L+dqR1qfF6oIsQvA02lzR2SOCc0IjIhAoqnB4J2nyOjsJzU4NL3vDdgg6
Zbyc97WlPiOaY+yyACQcCElHxWT8IgtO7LYDnKxwN5Q+xWhe6ag/Z3W6lwY5NNPSMbVxwJxMvbu8
or+kHn+MvRvliPsahRQ8lDsf3AwQckBeJn1lI5bLrhZh+gQr42c65g434Iqc15M1jHiaq2MB5wQt
XnddRkGYFWwVP6XRSbqdAzqPDuA6fiqb1LVX5bazV0/w/UR2uHNUzWD+kwyEvnSf31lP3Wfqpc/0
RnWhCEcdlMD9yREh1ba4j/Be/hMiZPZHncXbBqKBeBV0LF+EKL0L7iM3c6PUyVzW9B6v81DdixsJ
28i1M7Nse8/NztlQWxRXiRZGYfOkBxnEE+3VyT6TO8YHP2KcCoT6e7KzAdkXbOhfGnWnRXPneyr6
arY6eKpmuoxMIfXGY+6lgLBoTvFIfjBKBepD4EqwxdtOe7LLHfpinmsDsgXQis7vVElzwEOnjy92
Ixo/Ftnhjr2VRzPA1gB9DOp6Y1i6K83qtTUNuwh3zmWv3XbaP0viK4xgnJZStcHhmOVPZva7JmFF
RDM9IiflK4s27WpI/sFJGSoHOHpwu2c+DeS7FehkIK2OC1AGoueNaGVcjTHKmMRbVGPqTr7LMS8C
EdE+Fk0VioxwZx5tSDOraEI8ZS12RJseZsx91bYlyj22u2qnbeIu0HpJoni0sU1mu1OHR4lNpJDe
aUfwVJUukgSnqPYWffyAc5xd23xwSbph0NnUTZ5UgZKtASqZO7qKbh7mzu/SnDMzXDCBhIxdqMhN
vGSODw36uWkBfqOp9nSpQbPIcOVq9SwRic72fXdmlosiJvhmxmUBuEGr3XavAlsDCFyOJj/44oRy
J2yDLq2RCx05StBtwaC+tXqVk29l//XyVglXw8WMIVkt2ZbxERfMU9eg8o52q8v47xJwbf2bLR7I
pRFtmbIVr/TyivWsizDeT95/zz0RXnHzgJ02icdzDW2VGkYLCLta34/tp4xc6amggbT9aj6zwUUK
6MRJtjSgtyPtjBC6N0drr99EKJVhwp/6pfsxLOSZQS5qLGNZp9BURktCuRv7O2J/zq0nwR6x37jg
cDyWq9RQilN6LIoho1F09OdjifqrA+o7YCG11BWhuoSfkYsWuJO1fOgVlorIrvwtDR71m9ldPOW6
DkUuKAgZPKqrT0kCfj9k+BLRMjc2lOt1iPdSZoftZPtWau1rOwqj/gMqjZp2tnNczJASYk1opGPn
4um2Hsud0q2CRx/7iUsbx0WKuErmdh3QGWipda1WJEgUyzHqyalySD81VIAM2IbQny2JCxzQZWiU
pEQmrn0d/NXTAJErvWivyJiKhzRYgBnTa8zGA44i4usTnG0e8aVDtsieTNQ/KLmylKMkh+joC46B
yAZXEUsMTCEs8usxiMISdIDkTnshKEplOAm1UwXgcEIlRPBRNxO40zflIV1LZqp9lOKAQ9cNbJLf
Iigd0PqTbP68vLzXStcFZ+GhXeCMTMrexrhlrGTqDVWLYzTkrpzRO9JW1BkW6ZcsN/eVVftU0Sa3
jiOvX+z7YdB+RuhLzJlcu0oaPzeReQ3ES1A1Bup3lhdXt4V2a9Mfl/9gwTVos38/ezfkOpHUoWRY
+8EIrRW1GlX03Nuu05x9fC4OmUOraTGLfNmTEqAGep+5te4Ue+icusktlnd5SaK95rKXNpnGAVx8
gDxoo5/NqVu3qlOYmOW1ZoGp7a+nmyoSQd0ALdHbr6fMRAYRACIsnYlPhrV1tFYSrWd7wAQq4/+z
wu1RGs1lMffI+nqPDZhQNy/xnExc6V4Fsa3llqGoEL8d8k4WuR0rjChvDX1FCJKepf7bEgd9h46Y
6tijqIvz+qB5f2JOtrjt0qVSqZsSWV8KosFXQDVYsRk+TfT+EG0Wd1Vg8g5o9wjQIQWPDz12DaH2
psgCd1MAeb6OKRsvhQ5s7jDNb3Cdyvv2SH8DQeXTQwTAbuRddneRUe66qBqlnpsZiEU9n49V039t
RkMQPQXuwBeiIBMT11mFvhSlkqNMGIQ27jLjIaoaV06//NNy+DpUrkHvfm4RqZVx2EEo4mosFtEd
xPbhgsvxBSiwi0n1ysYEJrckjh4AzOAnV3YHdScNjJOy193WKNNEmfNROpjTada5mFGDIr03cvj7
HChBARWyBDILzuSxql71vP68/Dn/8gz5c7x4itrOWkZNYoQh+V4JKGhXK5fswZ3sy8IxApGbcFGj
SiK57Wo05G2tcTXppw56DTA4V+vVOnbu5XVtB3k0fjVLtXXILb+NvOayTIsVISaa1n4hE0q9+3q8
He1f/2SGr8akVVFUVgsgA0QcD3Pe7iZDh8nkk9wZi2BJ2407ixgKWGIgQ2lyAWo06go803iSpolj
gJ4NePsKHQ3NKZ/6BX75qi70IKqhbQfgM7Nc1KrkMWYkl8xDepAz/k8MGWUgwblj+//u2J0Z4vYM
NZO1z2JQyVhYYANaCFkCB3jUBJf3bDuBPtnhX8NNrC7IY/EaZkoL/V7ZJdfVvflQfDb99RA5iPzf
6a9ll0Ml9rLlzVB8ZpjLbYu+IQlltTtS3RCwGs+CD7gZt85+n7x1+kmVqs5iNQup0Z0hulogw5kg
sbHKL6axI+X+8nK2EzdoUmuGaZk4apxDKuPYaoWBsq4cMkKlBmB4EIhfM/Im6ot6yNtpzpk1zg+t
2oQaB8Nz9BB5NkCPO+/aY3lEMsCKJp+KZ9F01bY/npbH+aNNJ3uyGda/kBt/MarApOZuEFdbN+Pi
aWH89Wm1yToaoMj1BiDwp2/lHv1D1MWv+53JOKmAxP0U3RjP01GUxm37o62hh4igorwWCM6S+3o1
+wW0vLjncgnsR+NDWprPl31k2yVPJtifcGZi0nIJD3uYsOfar/vr2Pxs2bsVSX02g33fvL9sbvs6
s072uDvGUNCkBFMKO9sjeEANt7qO0NxQ/eRW6JDb/nGyxWWmpO26tGfow9aLwvYnaCGa1wyh903X
cBhlCLV89eUfV8gdujTX9BVPAQXko5S60VLfqKN11bXJ9w7Ef4sl/Sim8krpa9nrZ3U3Nx96Ep59
Yu4cVuqQxkqFZScV0J7F6qiLJXg3ib4sd/KU1owqrUJSEtc/7QHFsC5Mo9+XP6TABg/0MZvIKhfg
97wi20tmkOa70vQvm/hLgPzjIa8wzDPvp4NRJbWEdrAWjlcsZOHJ/8S4vOtwcERQ3L/caydrXPgv
1TyXawPdLrt05oC4qF3vhxs2PQZxzU8N7lPPDFmbjxHBXV4p25D3V/fJNJe0mnFjWmkMn4iMIG13
lX5TyalnZoelv0krv6dEkAxt5ncnJ+QpTFKQEJv1ApjWaO5JFo7zgy3vZUMQTgQBkicxQWo3ZBMi
pxfPHim+ScmPy59N5INcBEmMTikGG36eING3/F6+T7J/XAIXLnQAEvKZtRlo+UKBOtcEyi3bnWXb
UHXNROPH0riz2pWZlJpShro1LqsDI0ZYd+CShzqSfFd8WaHjwXq7dih7bBr0A9/vZJu/OSVFU9Nq
xUMtl15o/zutv9nRz8smtk+VbZu2bFhEJ6+97fMzrKxtkrBL0oLmE8ilOyf3ss/VYfyuedmjfi8H
LZ6BNSRSREPJ223zM9NcpLXWQbc6HflV42M07yG70THgGl8zPkcjSPbsJZr6sdDuptefmeV2tDXa
xZYbjJ8qXQKS5ulBlmqBV24e35MJPviqdadqmE8DGkc/xrIbQTgujm7bSgTI2jxgZ3aUt+mHIQ2Z
HBHUyhXqJ8WD2bjpBwRSNO3MBBd1rb43E7UtZc+gOyrf13QnC4cBt6LrmQkuuqoVhRx9hTAkab6k
XaOvq4okXv9yjP+4+buAWiWkUCFa65mfmid1dAafuEMo3TARBRUIYjZLfV82r7AYMbfidt52tkS2
kWenTCnLTKYalth7prPikCX3EUbImTy58FgJ/Jtni8oJmU2pwYmWwzlg7HJZKE8hWDTivR2mRybC
OIpgliJH5MJwZsVRMhS4IJvmhub3k/W9mQWXyXa2cfYNuXBRLGSwRtohGl5V38BPA+2Q/lBdyV55
EPMIb3cPz6xxUWIgda5kEY7WCBAx8mwQd6yh5eUoRLDiUTt9JCc82eOxlYRIgBAT7Jq27icJrZLs
qhc1YTdfK2c2uHDRV9Se5wQ2TAtMfI1fyCGhtUem0h3z4woZbMHlInBFXik67qD3Arg+c/voHtHd
l0xH6pz1sHi9W/+iv7qjaJBJtHG8VEJcdVOllqigMhIzlpSOR+0nCPlflXSq70Q0ibkJhTn7qOwb
nB1tq126nFas33JlHKTn+Ti6S1A+aDtzf/lrbn1MXVah/4Bmiwry2beGaEkqYqj4mLX1ubEPsYhc
gHk0n+Se/z6XrcWWboLKAMW+FMOd6i4L1ZA98kRJzZYTnpvhQoWRpEuhYjFeS8DQe2NElTukT/V0
1S/Xppn7lz/aVmA6t8YFja5v0wbjncTL9eJ67jAtu3QBqUoBdd7WhX9uhosWlTy17Ywikkelw5Ld
Vd0+GvbDkgoOlGCL+A711K0KOPKQMREIyYBxPFTCBphG0RZtfzTDMOBPsmLzNXoVEOW+mJG3jwM4
bKHHYQ+3ky4ARavb/nyywh2c3kjBBZ1PKOtSeteT0u/yaldJw6GVJjeP6K8hn75W5nSz9GgeyRp1
0kH7Ms5D50xx6ebt4JpFGmQzNNVSnTpErx/stLtNlMyvtPlYx3KQkaqC+OGMRseMUXljuC913Z/l
+pGu9lVaYsKrqW1nqaNwkokIl8Ryo/cn6rRC7sRKYyGbsYRbMd0znCF7quo3+j0DvNieMBCxg3PJ
Gnd+Z91upYoxK5dfOl/7TYGxoV75PAKJ+swEathYuH3Xo/kn0uDZrF3q8mmh3JnuxgSMAQ0KAZ0f
vVK4aYxV3NGAaWCQrxJqrkLeQdHH5U720ixVC9QNi7slAhbIUY+6L33FrB94tUQD4tvn+7RA7nwz
+pgoojh4o3Q/LINTDZWjrC/98vKRcPXHjsEum7PLpChBxaq12MM2ul3lxzlxFxHJh+DY8cp2dW7V
DQjZ8TYhL0X01RTB1zaDh4KWFCv54rrikow4jWK7qAEBKbDt1gstf5nZ98tfafOO189sMN84+0x9
YtPRbhE6jOscbXN0bVzriskwyV7hZYEoHm7u/pk57oEixWmTpz2i+2jdLvFzhumDVHtpMVIvWNem
T58Z4kJiosuz0XYIGOwclR5Krp+jwHCksAiW7yI66O2NMsDaCWEp/Ad3aJcaugYZ68TWmMztX9rS
62sBClRkgjujRIsnHSQ/KNkloEKtpuOC13CfSKHgu23aIaoFpKdtqyYPO8Kkg7lW9LV3whQ5MHUQ
GncJqtSMLi4Gb5EtBIttPkf0M5vcXk2RBNLMFnhuerUG4z45kLsuoDdMbDlyqw9dJWfW2Bc48/i0
my15XWGtOzDa/DIwYye5yvarDwHZ4APCq9r52rirJLaplGoq2HmsCsB4IB5S0uzUUd5d3jfRtnEe
aJb5UhMFLzqivixWC5RS4pi2iPh38/GtE5OA39dEPOIjnqFJpdkyzaXOH56YBG9/AAWUixeIazxc
XtFmcD0zxQUmrTCLGKTduPHX+dAUENSpa5GzbwaJMxtcNDLSYowUhbDl1HuocXi57Izufzha2xMK
yP7F0U+fj3N0yVShwc3uJPag0vDulnW3Q9NJQfEivR4+gsI83y3O06ErhYJWjRgILXqPmomvT4mv
EFkA6nnne8QAJk9hon4saPBjwmu62GklV7KnNT8kDP73dg2qg+fL7iAywm2VNPeK2naFDF4Z0K6Y
ihOPipOlqf9vZrgd0knWgFIBZob4tlKCuLgqY0G2/lqyfJNdct+L25ZII1Udo6iJp/zkZ7FTPraa
u3yu3H6nwQcrXMFg51mcenWUDJNIrAsjuB7ZbXHpT+Ci0rQqNWglWhlQr69tNICf4VkvQpV8WZvP
8fJ/PcncernYJEmVntcUxqLxASJDSy9wjffHijPA3Y2L3lWKWuCDdv6cOMkuWkIamK4ORpl+DcUz
cu9C06s9CGVqhm1ZmK19e4OoS5SvmZJDj6oOJemqGQRjC4Lf59+mC7B/GvA7qNnrQ9CRCgwDo8DP
2Td/7wB/lsATYmIMJ6NkabAnmEuvrTioyttashxi31eaIHXZdraTLS6SL7qJPFZVV8a9Q7TKyaV7
Zb4yq1+j9WmORTj+93fU6+5YyJgRllDg4dxN6/ocOCQMcy+Z8lVd2xelNp5tG6yYqnYYe+O2m4cE
PCzVpzUfnkHA7HwkhJzsc94YzZnd1vaMYqrdPsaoLdHOeEhqEW7tXQGDWybnhAjsqjbnOnhRALYq
A2uvht1e3Dh7l7C/NcM/o4w6bos40lZPZxra0HHRD5qROcny+/JXE20bn1pQOhBjtWEo3Y/78hac
n0DvkgAK2iEVlJi2nf/PDvEi4avEcCZGJ3t5+VKB3LDKErder1X8V4hICtxh+zCfjHEXV5OSrh9n
BIsk/rIWx8wSXSfsB94f5ZMB7spqUXiiWgZ/exU2wUiTYxym0Non93UPHfL0idUrjOfcXaFU9nWA
kEt1G4F0SHClvH9Jcp7y/0i7ruXKcST7RYwACYDmleT1RqYkValeGOWG3nt+/R5qdkYsiHsxo33r
DnXfZAKJRCLNOcK1Ngbq2Ku1Dpx9NMtZuQ0G6r3yMrxBKKh/QrSX37aYVctkKuCfAA3JiVhyt4Bi
nnflfM4UD7D+qj2alxl8JcpktUGZpPnvixeDbnRVj5L25OrVzxStLEUKKKyudXiaSHRajw1QJVQ1
XSMUDal/iyJpVXZZHKP/4ov3kNy3b8hs/sZ4bI7s0Dl0x4+Y23nF6PVzspNFBesX6UK6oGica9EU
pLDVGSXcBDrRLnaaTfqkb4c/vit7ia2ejIU0wVF7Zkh5w0boOvB9N6lbUo6Sa25erg9nYyFC8MU5
n6ZJMbCcVfiYKi8h9+1SkTwoZWoIjjjNh0rXm4a4JsYnlIPaf8ZbIa1gMq5jBkQEJ0F5vSBmjiat
NN2ExheiljbRXmLQgLfeZ3zVuyixclaZekLyEYFHph9Ufhqsl9tH9uNQ0+wjwAOgEc5UdIAIW56B
7RP4IPARJR5AKDxevKN/bQ4lSoI1eH+UTeyou3m4Ndmzxo723WWUQgx9TLEKHyEYRR3wUO91fATb
0S0/Rdvkp4pxRtOeE6zKa+LUn3IgfJ7s4So2URdOtT6OKicqJGr+JSyfJ3PbT6Ed7G6v7sdh/DfF
3sUIxxcsDImGEsTsgYvzTG4+94DMz0yUd20FMG5osBl/DjJor9UDsNBO2NRSiy2OTCieZvVDY26T
8MttvVYP8eL3hf2asknT+haRgZa8WCnOmEt1SW/S/Ikf/MRChHCGAwA46ypvCdq3muc6bx4IBlXs
OJzuAy24U/RaIm9VJXh4S2OmhfSQYBBp1hmqomCnGu9HkD5Q5MFL6/X2sq3qtJAhWIPpaa2Hh//k
FuyPCny3ERufJCe9eUQWVuI4ZPoIJlBbtWEiqEI7Rm5uM77v8Y95Fri3NVoPMRYqCZbQF6rVFAaW
jTxYd4NL3ZkimB2af4yuCRQ0Wd/u6goip0EIU1XcxoJWTV+lzJgfSaqhOFU+2YNV/Wl8a8u8DLQM
A32U6Dd//wczXAgU9DOGRquaBvppO7SQPZX75AD8lWO4q93enbme4ycV9Lx4rUnusNX9WwgW7H/Q
62iIddwxZnlfIHycrmb/+7ZyEhEi/KsOzNKKmOh+Yu2PoaltM9ho9DOZqHc1mFAwMYhCqVpChkXa
K02nbZWhiNXImj3XVeEm1ZEnN5HvxzYu4sGkyljcZPMFMuMp/rFKR0pusupTjXcRwuFVqzgw0vnV
MOSvOS3tHPfFZ/bDQvYTDRAGMQQlxojkUdwhNIr0Rwb6Vq7tpuzHbRnrB9Z4FyKoYURJXmggWQX+
gvrLRCE1cgE6eq+Vbnowt9VzFElcxPqRfRcoHFka63Vf1sBVS8mGqE+ky+zAujaFB/7d59vKrW/R
uyjhsKZRmPPAQPiaJsdWvy9SSRZIunjCoUyAFRSyAQ+cMYt+qqx9jmiyVf167xvk0o6WndFmb4KD
eh6Cb1vqem3tppT/vK3n+qvgfRPFKSiaaQnuEaBqNW54rQ7xsfraby2wzgOK9iAt3H1oApqDGFyK
JkDrCJpohR0sgCtbmirsMuwezeiuNB3MadgTxaT9NwC72BFJbZ5IgYxWXe9CrLCbHaNJyEscOEyU
zYUvz8RAZXNmoG3E0Nc52EdgZVJ2Y+jKIS9W/YmFVKIJLgooL7itmKQjyUOE3SX6hUIk0Kc7nUqO
4qq1LmRof/uslGWZOg4IogiAcExCHTowSSZCJoL+LaJN6jbNSTinLX/43rNuPH3GEBc6zB+w8Lto
uSuaNMU73H9p3LlPIXDNJ5BpusNODuszuybxLgYzGtWYCuYyXexW1yuvVvq3fFRCv6ndeFCVbqeQ
cBtY2kGimESW2J1el1VS1J46B+7gsToTR3PSTbdvkf8CU6iTu4WjHGSv/bXtWigozkerumLlYwj/
1afH0Dxk/V6i1bzfN1ZQHI72FauHR8LDeK6uoWfHDdzObo7NZu6Fs1xVsooyfQTzixkJqiCBhaNO
v8mHblsoikyl+ZTcUkmwwIJGCvrd4SXmycL+cU7MMHd+rw7P6Or/ensBV1/LVKMWAlDVRJei4AqB
oBIlBXqtYRbhlaLRmm/rHdg5982mQOVad4Bn5PKH8pAe5kEhDlQFKSnpfMl80JgaOoajVWpRMftg
TARO2kNxL4u3I0dWb9BRdrsW6kOh21pTOrEucSMSiWISwksyNfHmJFSE4Hcmau5B5U2kIHKr1xoF
SS/Hu0/Vifgot4qsrXstQm4I0xojEBbDY3MKHXrU3OJZ1vcyb9WHZWQzuLiJ+RfgAuDvC9fVWYXW
geCauCRvXGoWLunCbRoNj0XePnaGL8kZfRzFxi1KucpQqccjE2mjv+U1edtESoSnixE+5yFA5OmX
jn1TuicFJBmZ8lKqD71s41a9mAEmHarjSfthkj7wwSnh9/3kTvVDxLYx+IGCy/iZZy01EbSqMxTB
h1FU7veE94WGOoH2YlmHCpBo+sYIS4cHMn6RVY+yECWc9irXkgII2JPbpoGdddcCud/bR1wmQQjC
vdaf1NHs5sRQcWB6flbGxL0tYt0UFloIMbjZlV0f1VgwttPBmtnt1Z2yY3v5aMZaGLPcGcFdacYA
eEsKBxw3P8LCIRroZSQ+fi1KW4oQorQmz1irAafTnYxdWDm0/d2kl3D8Rtu7PC2d2yu36ogWCzf/
fXFmMQltaZ0FYdl5nv2vMEA+OyKZa5AsmzjhBCwwn5ogb3Pb6qVv6z2weu28Y7vbyqxWFhZLJzYT
jg1luj7AmGe0EEC5uz04ibv98FUBLoR3Zx0bx7+jh9QlJ7lpSOxcbBFpgTQJ8DW8mOPQPJmBvyva
RKLgqod93y0ROT5MUJUvOY5SkWxzuILSz+zWOqDm3AJO8/Zirm8ZB5YBZhl1JgbsOfW9CPi8k9vR
cxifCvXY/dcIELMDx5X/LxFCvM4aL9AaBnXAU7ZpxwFlLUsSzci0EO6kAq1p4VjCIkg87kv0pg8W
d1KVyu6itaAJxXh0sFKMRupiu4RB0rTsArwLeLUHNATY5c6qbjhZgmzTF6M/g427BG1Tyjf4iU/s
1EK22EoBuD1OzFl2pWm2z8bfWmHu+77+x22DWHWyTKWawSk1KROLkUmtaqynCCaMu+qAePoyTze1
h+Qo8xarQeFSkuDO67SP/WGuENaJ9jiWim328Wi32a+YmCj+tuis9Xf+hLbxFEB/U8PcYaBOmIWv
aWL8TIoR0E7FI5B8Dt1YbYuk2KRgciF+vjGBOtbR6vX20qxFBQz7iZsanXSGiAsHABXgWHUBnhnq
haI9x6S+HfNDxiTpkjVrXsqZ/77w1vEQFAodIYeRC43uDP00mJKs/ccxWxxKhjc6cCLRkq3qQkBg
gdAz1fK3TMgMgQTaNsfblpcU5ZXW7c//fNX0e1nL/Lp1aQYGSDRKcYCEm8jChMWIIjh89pE4aMpF
WacHspl8XGV1s/4tyBKZN+sqLiyiwbHVxWhnKber8NCbml3xr7etYs1bIzj9X40sMT41y9iLMrQa
u1WRx47ia3/SDGk0dOkMyrhpM0VWgls1j4VAwZ8mkZUAXwHOrvNPtD+byjHyHm/rtNrCslRKcKgB
1RuqBXivjUcKQK5h39jNBnyvu89dqEtRgiWqueZHdQF1MC/q9r6xzdJ6c1ud1YhhKUM4UbUSlgra
PefnZ+fWaJnaFOfuMCBwyC8G3knNsdsou/q+eugP1eW/Btl7O2vvFiL4OWXCcEhmQHpj1EDYBPeT
rLAuM4nZRhceQ2uiSNP7+RY39gwAwdVelwEfrcU9yyUU4lU/V9OUDhARsJ9e9Fx+JqsHZkI8YkHI
yTXxDdvQDu/xDiG3WZ4Z3HfSSLz36hotBAi7oGJGoC903J8pBYKdhQ75snqxzP8esWzebVydoN0F
ZJkuvo8bjmXiDeTMNfn8mO/Y78q3Z3Zw8K/Yxr1a2OODrL637lcXUoVThFwzj1HlmVy1bI+YS9nS
lLQOMJburXz4ZtIBZLYgUqvz6lcP+rXPxCZz9MgsxoFQIqxtFROS8RA5gWzcmlFksxDofUzm+Fbb
HdhCjGDmydCmlTmgKFZv9OMQgMLJf552vftPfJdkk+2YxBGu3iILiYLVp0Ewqnk8orm0/EURfPvD
Sfcegk4Sv84/I+ZUQJChcYCSWAZ9q58szm+seoTrNRJFnGmtYw3sUHLtQQ+HQ+/jmTbEqMnIn9Or
N9fCZkSvyCq/RHiFK3JTabaZAFsvQG0WFdpz656rH/OyZlL+yvmG/6DrQqpgK0ZESW0BwNcdzGGT
DZZdVoWTpfeqh3lOt6YoWshAzVZ9F8WYh6HO7kW8or2h6MkEdnk3iB8HNAP5X27fL7LfF25kH2SV
Q01whZXxfW/ui1BS05b9vnAbG4XKYtDAIcQg99R8ssaH/9/3C86jKWgehSp+f0yvnrIdhqf/3+8L
hlZy3o1lg7uD9qXdcSC8y+YL1/0fI4aO0NwiVBfiyoboQ9fMW9Bt8yt68PbM5kgOAY5M8gZcPTTv
goy56Lc4qsRL9CobcZm/TRfHP6vsd6B8KQBgoKvO7WVb93cLWULqM2AA7OgLNKDoD+OmtpG4+Rrd
WY5xsR7GQ3AEH7EMsn7V3y0kCpbsgS+q82OcFC1TdyD43AY+CtBF6daB5Uq0W3UEC1mCVdOpbssp
R4wJ7k/QAA6n8GoA60dx/N3gdJtgH2/9L5icc0Pp0IhMTcHgCwYMu65Cx3meB7uwUE9jH23xHt0E
4SR5aa2GHaBbRr4cZWCMRf1tL6rRFU3foG+AjRfCHpoktPNIEtqsh+sLIcI1pXkdj+oR9XW2m4m/
h/302G+HjY+6NojGb+/bukI4aBynzVDFlhHGFEMLBhNt9MoP3fftDuzpmRQkZN78D7cEMlL/kiLc
ElyZRtp3BDfinbqdPHum4ild/ynv7NHN3UyKUypTS9inph9QQkkmTMKwp8ybbCU+TqkMh2S2qw9a
YUZ5Xjb0jYosdroekcSfi26mZ+1ZDLb5sZccK5kIwbQrHk7xBNhQd6qsa66kV7NOtrctYN3ZcgYD
IBpD45Dgl6yiicuJIg4rSX9O+/6YhlPkNJa6Mcr4Z860M0AAv6vGeKy6/DPJkYVswUMxP2+AZYuJ
B6LTQx4adsjb3aTIYGVXzWEhRnBOTM0xB82wjGVbuKDR3aO8folIubu9lKuOCBAqTEMzAHqJhWsL
jqFOmxreoQh2tfXiY4h8Sk5+PWxuy1m3in/LedvRxa0VxB0ytBZueD2L3diztk2lS2JYiSpvPmoh
ogzCPjMbnFhMOSCTV4ONGQwr1WAntaQ3blUZXaVoxESNjot9NZNq6EozD72oGt9rarGLfRle8qoy
CxGCQzXqoPBUY+6XBHNLNw4uz1/a4PtAUslZkgkSDIBNU6QqoIlxlaDbRZpxLnXjGHj00NZJ9RnP
/a6U2P2kNyE14xS3BBk2qXKlZWzXMoLB1XOzkCG4Br8vDDBOwtASfRMMvzJr04Uvt215XcT7Y3P+
+8LQ4nLIhoK8eZ/vRXE0+MkKPtNSyAzMASNFSdHnLqiRVkaJlrSZ2nv64ik7Qs8jlwSSH6HN50TB
QobgyeJsCEjqIf7xaGVuUt0AF6BVh7YPL4O92gHifW9VyVUr2Wtiju44epvKiCrwkqovMadXxQxl
VdzVtTW4qiErbDAitgpVes3Bpj0XPo1vqfI4Ffe1+XB7+/4PvU00K+DmmHuS/t6/gJuKb+BB9oat
PuMVMUe1uxO/GLuZnqu5ZDvpvPqqyzARhMFscG2JMFlanP5vY3/i+xcT4ydZXEjMcl3EzExqgBBZ
FfGRSJgPzcjnHEiTb31u7FK9cm8v3aqzQG+drhs66jNi4TMzlD7SPRRMig60R623jzNQmpHM5URa
a19NSSxkCdZJaOMrZMAFGJ3n4W5rG31RHOMtQaDuzDu2JXtvY5wVV9Y2+VZg+hAkLSQLV2+AUbg0
7CCZ2x0AkaozuwT3DD2M5jlwQ8ffKEhR6L/Ia+cAaXVT7YLnct/vZU1lq02rDGUKArZhHcYquGbU
DaIR1+Tcoj9t2x9vUz3OLwMM4pvmPyDfWz167+LE+l45jMVUGnM2JvA2sR4e0qjYN1NyuG1Dq/u6
ECN4tgQgEYPnowtKr14U87GInJaceXDnBz8qIqM5Wj0TC2GCEXmROmjZiKPuabldGa9K/pn4yZrb
ZxBSo1Yp+BLCJm/KGRrz4jEsQC/Z7IZwRBIrCK6kKmQee/VRspAmRAVqCqtMShzxIHBnMkazsKMA
Y4Wgkr3AN7s1RlNv79bqIBRbiBSM0B/N1iyBfo7KhbcLCntmgCSvwT+GN4zh4Y/nmOCLkkG9rO/b
zCQCcGPMbwpXbJcnXgGiLVQsrEuUH1pFtpKrngxP4n8JmP++uMN5U4xB16K5vd506KVEL7RmD270
OvM0Bj8BFeDdgZJ4I4eLmA3ig3NZCBYMxrKQflIJ4q3QbJH1bLfoYDuZU7yr1e6JlJ7ktMkWUrCY
nAWBSkbkj2nyzHhkt1yCSCATINhHqPsk1XrEWwHgDshWl5F7r3ulf2+U2MLIK6OeLDR1u0GFJuVO
3/pDdlLy0ZXY+ewJbuwLFdySXqANJejxEApfOnceo4wae3Dyw+zffZdKtmU9s/ZuBiIGae+HtLdA
he5q3zEA/QvxDuh+c0DYuMMGJUAnu8iQ+CQWL5aFqNkOnBIcqan2gd928sNTF1T2QGVzI1LdZpNZ
nK0yDtPRaOYSuzO4U+q0P5BcQwHX+J7h9nTawPbvZBPsMjMRHEal47Fv1HhamORSB0djOui6zGes
jVMAlOdfPoMKPmNIwsq0fPj6kj5VGPPRySEdrkWxTyxnVBSX08weI27ftkzJAfuQv2siFrYB2mG0
4nfsHUtZbWK1eXepluAiPMqHyVBCXMgP5i7eh0fzPDhk6zsJyK+kdcL5HN06Z4K/KEDS7fcm/EUF
WPcSjCRHdj8PDGeTHR2Vp9trtxpCAc9AV9GTjO5dEYKt9iovAa/9BAyAudujtjEYfe0AATk5zbXa
ycBwV9cSkJNAs0EdwKIi8kamKHUMDMC5QDj+AyS5e9Cunsszd4hdXGRruWbzS2FCcGNUmaJWoJ9w
E4aEJKCHRvrCe6lnXNuxpRghHDb4EBhTjbhwPA5u4KjA4MVo+XGeEpWy48pkCa6DtFUb6N7b+tFt
6dvJ1v+TVegIyh61fSlLfskWUHAaKi0z5o0A9CrDC1Ny4AFe0C0qiaBkQgSvEZUhz/oZc8C08guI
z18IoUc/zGWAcmt+AuVb8Arpc0pKnC5ggV+2YwdrqIw/JfnWA1jj9mFaFYDiFuYnDEsnIuCA1Qye
FenIu5v0wcvP/L9GGUU6AjcQIDoZJkEBmPj3tVFZUx3oIxaqHu6i9KHJ7tVWkrhbrVMsZQi+zqqL
bszmlEdTY+qjneHTAVdgVMAraKTeYHXnUQk0CLXQUiYm21s9C3hNsCOeMp46DrR7yh0rHV4/sS8c
A676PN9iiqmiVmExgBERyibhOeH7vPn2//t9wc0MWh2xKsVAf1+1TjJOeyvuJXMq635zoYPgY2iL
YhhPUH6PQIgIvP6dd1+cmK1t8y35qkgqYquGvBAmOBkT4/wYbYWhTYp/iiZjE3u/bi/ZWpDPcelo
mgbSQCD5/W3KZlCU0ajiStUqD1gm6j0wrDZgKHRDCg7SkAaS9UO2fuVaXUgUx95oU7MG7IuII+v4
JRzZQddQpvL0c2/FxPYtYPfTJN8WZLS9YbpUZfbYeN4pTcFqkoExtMRwt6YGdjwWAB6Y7KkEfofV
/h67CT07mavq/EtseU+JihGi0T+PfvPS8sxNh/GkWe0PZegvGplhOcPvpIk3pT4+sn47qfUWZ/pr
MXm7WKvcMCk3KZCwrSw45pTsh1Rx1GDYdmpxQkbQVvR0oyXNV1/zv44B/94kZEON2A0woov8vs0A
mq1a4cbo8m2b+bFtFt7VRGp0JNUWAJSbtmnsxFR/T+jriEltj0p6UbviGjQ+s6MIyzBq4G2kpQGo
Nr7zgNbbcnZNw8QlmndX6qTBLDCGfAzgvmevXhd+C7voZ1BodqcGV5qnx0KnW9qGrhI3u6KYNoHR
7YN2usY9uzIcEVa9ZnX+hEb9fU/JYeiqq6LEjwqgvqzhmbLR8ThCrBhlFhWHiiQoy3YXVkXnDnc4
0z3bA7V0oyo7L49B6VRu/O73hI1TMUgblCkKG7Gx95XS9srAMaLMjtLXfAK9Leu/Zkl2x7z+hDTB
ecr0vZ5Yd3GmO8r43ATxL6O4L3mw8ZFECunv1NJOxgg4KYWcjSh6rsJ8C7t5ytEIWZT5wSqznYpF
HiJlX5N4b42AwVJb7yFmuuvVxb1p5A9W84WiG90qyF4jyVNbV9u27O1kgB5m2tppU6W21qv7wrr3
TAU4Wnp9VckZUF47dMzbfh/bHiBWTY+7eVU6JcO/UDN/ZlV28JBLCX16rLPkEA/WtzI39uYA7t4c
xQqr3cXkCbl3VNEr1/efBr3Ymvl4NNUAoFKx3VlPtKqcpo9d5g1uHuousH+3UTselNh3/KQPbSut
NgAJdP3Asn31O/cZwgBmD2WxQ5uHq5uli9Noh6F2TKtmm4/RQa/aTazq3w21AwVzd2xz9MGiSTy3
rH1X4b8FBb0/PJk9f+CV4mAi1qUc9qIOm7Y2joWXAbAmL/epV9l1gyFptf7jB5Wj1oZdxvl9XuIb
++ze8IpDhUPk9+wYT+yIK/2A+bS7EH1LqE0hT8fsOIHxacHZNLOLVbU7gt+Y4l8Ra3cqZwdSjGfG
A4Ce827rt8UW19SXohn2YzOdU5XvxgLYLKSwO8Vz1Di/sLq0le4c1fm9pU+/tVg7sNjbJQw47SN3
gRLq1k3T4b8pdyZiQgv1YyRSfmYAKvUZt7XslfrZHjniXVUWx2pSbMVjxzAcHdUbz72ZO5WRuJoC
k9QuHSA725xvDd7upwCfDEqxIg/uJ8sEZ0G184yXNqGGzfG/KH216z2vcXJLTW0r+uIFya5Wfqmj
52ZGie0EU0hGCjft/VPgN9fOmr4MDbsOiXHAsbCHLHDA+2GDUPJPgblWK022xPR/DgN30J2LNCR4
ndAPsIlZe42n7olSAoeQbbFXd3VDQasc7VD4c+IaEAW8RxL8J2aoTqOFmXovB0l7bYOqYteadAMQ
lBOGaH6m7GeP7zf4+BCAy1JjvLRppRO7Bme3NXq2yYC1MtZ2A4bejr3mkWrzFHuoNd2DhZ4eEhmo
AGNgNVbt1MTl0XV/4lDbpFHwXJDyrm2qTZfHmkPVi6+bTprFl6LFYFpVX0azfAwH7jIAuoH1AfCX
2q4sf6QMPxukP3ibbXpAQ41l91U3uw33+EPcIyNQ6Vc2/imofsJE5D6N9JPXWl8bi54VS0tguoD6
68NrH5ioTLItT3U35uaWpdmWTt+syLywDqP+tf4N8byto6EQRNX3XVGce/I09UCwmNovnHvb25fu
6rX+fumKQ9hFj+k8b8JDmbNfun7uDEkT3PpjciFADIQAvoGZeQRaSn1Usm8+IA0M7eyRC+57t/RP
MT10yT70MjvnpePBg9xWcDWe1DFma6rINiOj8XdUkQCkcqIVFAyq6qiExa6zejeO/2so/jkOX4gR
YmQtNz3DDxGLFeRXEl1oKFFjfZ/e1RCCI6MbR8MjUEOvX5LmXFsPt5dpPch/V0CcAqwr3gV0gIC6
mogdTtTWo96yDRU3E9JRpWYd6zY7pWblkL4/q2kvq2KuZs0XaygWyvxxaAISolBGv2hHbQPUDcUJ
1E1jm6AoTdFQljiRo2Cu6Odt3SVrKw4HNohHO49B9T6/FtFTKUPIlComBOqkhmkCIhPoXnC2B8XG
AMMfY1O7I3qga1d15pZd35XRYc8mJyaNlsspROyDR9PQTGGSsa4ctaA7Gr3qmCUSiWW/qVhyAYKl
5LSvh/Do8MAgFBJHYsG2G3jXqSFePV34faoP03RW40s1fSe65E36lsH+qNy7JCFB4GdEGS2GZyLR
Q9ShBwBVl3HgbTkFU0/GMFIfmIo7BeDR03gW25Ef464BQikHBac1FU5cElzIpD4gYgb4mWf2jtV3
3E6K8GoiGWsPfnWXgBvU6cfyXNevlNf/oCy4q43yEngBpGjMHQ3/xyeM0cADiKgUjPBiQboOS1QG
RtiKxUCIg6EaLeL72yJWXeJChGAYmNnIy1EDQLE6IhyOXkAjYlusdm9LmXfgww4tpMxfsUhoD4BB
NuN4LvKRfV/sMit02/y1QsvZbTkybQRL0AagKRsq2m0Bg8SHF1Z988zWvi1j3TsulBFukdSKmz4D
OCWe2t5unqyqtzPqBsZRXJms1TO0ECXcJDHKWgqvsG66xuyOIKEX23F/zfIr8STH9c2jftwjNGzi
gkbriOhx1WBkoAOA54tfpi06UAHZWIMfz3OTk3ZP7tRdhyppdoweajB6F98+M2LF0U3zL/FCbOAT
XfFND+Lb/DcJ7rVwc3vbVt/3i98X/K7uKfHYz+rNyMQUXK//IZLH/Du3llE4UEbY5JxZkOM9N67m
IN1rdz9jgOXW5+GSObJei9Va0XLdhKM1+kqUmiZ8BP+SfIuvbDOcrCsel/s8R/YnQQFWWhOYVbil
onDKKEihEnByoOWxeMqiK6bx+ia122Tv+8eyejDL75YJ4mZMHXeuCgABK/h9ey/XA8nFZgpHUK2K
GfMOSms7MHxdww1qZKCuqMDziayLtKFl3X2926ZwDEMrbUZGkY3i9E9LvjVtgtc5CCx2t9WSrasQ
14VK5oW0gJi0zzHMc+atLLCTGKdYC255lHp5CeOcIYOQLcq285jF5BQYqLTHk3KQVVhW4473jRKL
wn0CWPhqRskKy3yXJoPdl9lv39CPeZU6kQYoKXOUMDdKDrpYGC4MZPFj9e2gN8CHQ63loIOZrf7U
xflvmxCrwaFVdxh5RReOn98bwbnrUnuSTd3IVBF8iTdkVlCnMPNuqx+xV6d/8gLKRkZWR8mB7gBg
WTJPsIl9UlNLW+CYwPDGdDrqbbsNk3gzoC03L8lZQUsFV4KzxYKHCkmcmsdHw0o3rVF8YfxH5hk/
G2145mT69onjYKrAtcToHGViZ9AUdTQJOpQeAwAJIEO/K2kpSfuu3q8m2gkB5gBYK7FLJk0rPRjb
OXJsEidWHn1+6tu7uv9C/UkSmqw7atOc+c1AB4Ha5t8xUIi6uDmCCvaNaSV5DWGZHRokTLv7MY+V
KlK0rNWztxAoWE9iDZ6nze1oTfeFoDvHC+6LurHr/LnmYO16/sxuvasn3ENFG4Cl2UTPAlVemXoN
Vcn9vbpVAIxGCyhXdUuszo1DGehahrJ3oSEFbbpT6NlG9w/WHvu8ke3VahX1XZjoJ5HcSbrRwIGI
DvMVDrS4rQ6U0BnYTOZHVifb+ULW/C2L2HhsjXygBp5muu459QT8G9B0FGp3GKM57ZiAZa3tTiEc
WuVxoMkYrlExt+TG1te0rVkMR942dkEi10iKrZJ3e8r8QrYi8/Z9uPMXXymEZ1WhxlqgwnrbY/qD
vYAZyIkd1jjpQTnO/T3qvS+d8ZLJFE7M0GZanSTYhXx4Zp0J1NQ/YyQjaF692xeKCaekSOqqD1rY
FR3BKtxX+6hQnDhTgEBiSULs9SLdQpZwRpSsUY3Chyw9ca1vtQ3QmYP2hFrBTPemFLbs+bAaUCzk
CYGaDvycnBm4fdnYfe/yZk+q8uX2sf8/dELRFKCsGM0Vi9p1jyEEb0b04nf9RttMJ7y7wcLmv6Ux
PvO+01EUhBtAKwr4dP4+K82o1hFcAxKIxp8+3IGPt+5kk/AfOeWRvlsKEVaNNSzUgZ8zdzZiamSL
pPoB9TU3fsP4VJzyW3DV0NzTfSfy5p41a9Qx9KLjMiKmIQ7BTiGIOPwZ4XAmZbM62zuq6LihjwMg
LoI96L0xEPgfBLhrV8VCrDgSS/uKF5qBd3MD/jk93lnTg07PtfljmnaBlMJk7VwvpQkez0LVreQl
cg6al6KmMh5zHZwHQycJp1dfCUs5gs+yQEDQAegQuTwgmZaPKHbtOie69ts5g6i4Mmqx1dQecNgA
HQGISo7xwL+tM0UTA1F8yKOYeARfb2T7eJggm+3dZZsCT798G27706cOBQ7DDFVhGAiU/hZbWlEU
mQFspkm3xfhYqfu6lxT81wJRfSFCOBJtGIPAOcC5m1Me7W7YUxBUMyn63Jq/0o2ZXARIowYw7f7W
pIjQSwCUzHleGXgb1gsdc1nyRiZCsIkBtO7eNEJE96v80R3KC8pzeACpwKDAPXMXbGR9lWtxy1In
4RJTQmp5rYYoNtFDO61+EGXrpQ+8PKHSIlFuVTdTBWYz3DAMX3w/jgCD6KcO18uU4v2YHzqtkxjC
mjZgF4JjIqaJORlBG3WYmjykFSYqkMgdcnsqUImlX4PsJKWaWdNmKWr++yIu6ouBFGQWlZR3jX9J
/IPk5loVAAoUBjoFbqG58W8BuaEGehgW6Pioyv2Uxrsyqb8pRXvMu2/EnzZj9iuctG2cgK0q9ZF/
5VulNHN7bBvJM2T1S3CrYcuA8IKZ1b+/pGCJEsQBbIQAfWKE33+6rerarWIsfl84vokZZck0vwSq
+qlDHTRU71n46scPt8V8uEXUeaYJM+XI+ANC8c0/LnYMLTBNlfc6dUu2tUDd3Cdu1/0OMQ6GOj33
Aom5f7hGBHGzrS7EJYFCS4ZeEiC7xMCr2RcKtzH0JJHyYW8EKbPSCymq6vGhKyGF125OTmXwenvR
1rUAgqym6SiViHuvtrofkjZA00TxMPEE1oXWD10ycv3xanrT4l2KYAFpDPLagUNK/z+kfVdz3DzT
7C9iFXO4ZVhulGRFyzcsy4E5Z/76r2Gf17uG6J3z2L511Y5ADBqDCd3O7IzPwi30jnzLy54XB9kF
D0lfXIhU8uf9nCBnldshE720yphUiqvYjEY8cmpMn8XbDFq9lZd9Rpv+t/zl+ueU1/frvFJuv9QK
PexRmCtYKWbPPGUr3NY36h550a3hBA9tYrcQr++c5FPhKLsHwWcpUqrcJq0fhfNfwWFLZ0qYIQxF
FXGcvh/uIK6b2GiQwDvS8FRb3Iw7cYthEt3L/IXY63cQ/ftH5xvZBt3oWylKFdcafHEZnKHYt4lp
z+jLmlWZeBeydfz2LOSMcTd2PPZzGKX42lUXOaER4ZbDRJU0oDUotI1wGyM5Zj5f3+L3BRjOKHeH
o3lLTaU5VNzw8+hNkOgu0OkIDqlnmnj/fQzJ2eIuPEtVB7WosJHDRtmgi28bPik3XxaHke8GXiwS
aPMOqTlzzLsv0EaslBzjQOx7Vq+d8nnq5400YsAv1YmNe/9u4yxxd86SL5mWCgNwDTOayLFBDQW5
YFfZKxha+M+SPpwxDn6SVsqmlB3KPBqdGt00U9zYqvJ03TEIKOUThtISjjo4itiFYB6qefHNbjqB
qdK7boZAGI1DmFnMDMHC09otBa+ungz14d9+n8OOWBQmYxixDKtxu/Rjk71d/33iM/Eqqmrfi2M+
doob65vAug9UpyuIMJH4RHwgLySQV0oDdP8V2dMsH0sqb0vADi+aij5bM5sqYBw0SvAsz/14x5ii
qNwc9aW4wz8VapbIA77UXPpxP6BZYtd2367vxvvk++9ng+dx7VurQ/MbFHPGfXCKsZrUF3eWp+R2
YdjjJr+TbbTvfqu3AlWVX18eOGTRXgBpdj7LaUxiasoNdmmsN/mwrWNPUIhizLojnE1wUK2bRadP
MVCmyY7FfLsMxEgZsQSd2yGpHrsuHALFlWfBnufKVq3bLPtCbNG6FYRnJshyEKZzVsqhjac0NmS3
3asoOCrbAAyQd/k+9xvP/CK74jaVnJZ4FFBGuaugFNNuXtIMV4H1FkeIXeT7BAsklrZ+4ZyXxv6K
iwtHx3sxDmTcpcMPJvba1+6Dnf9t2bOLQDxYj+5ExCc/KmPvY4azSe4yqErIvesmFoZG4L1iF6Vd
7cB2uZMxPac64odpM3u5l9xWB/0BTZUeij9HUG+68kN9nEEfIO1Z/EaHq+u+ev67uGg1rwqrE+UZ
LcuFH0W35XJPfGvmJtcWzl0cKGyAUTnCYQBd2odhtxxiP3bU29GVXRCludZfgLBlIpuCllv0OvIi
d9IkFGPYTzh7g6OitTclc+drLnppgTvdvV73aqGoCihLTw2IUrONIRE587VA2rJEDYEWnpUaP9Nk
LE0uqKGA55GU+jNIAZLaQqu79jQJgT8Zo6Mg8XV9n1ZXdWGS2yZ5Rj/zOCHkwyibrYZPfXobKLHz
b0a4S36wtLJvczyNlhwpwqk/ZCi59kpMrGU1zLv4frwTiIs2/QzQWTJbsI3DtNXd2rV8DDx+ox58
ayfo0hj3GqjFDApxVaK4Zvogha9pRHj0+1oZ7krUSWVIK2DODQzuv6OVYA1jqMDl8KBEsQH9SegS
dqXDgrbQXXaYEZezEp16X7/MB2WnE5fZWtRxaZ1zDM0M6zY3EXXIfrNj4iU/ow6KVZ8yw7mGIsRt
o2SIOmQIX//UHFLRwECZWXfzX9+Sb/IVI9CtSjPQSJHDB0WOF1vBnEEqNJSQM2WI8wohktVMlWFo
iZ7EyamSD4qyuX6a3hfXf3cMvm13TvRJzRU8MLRbGdzg1lu4193elTfgpfASvNXIQVtil2QuJtDK
zshFHc4wfCmOzY6xIHX7+TU/ZW/Bdt6Ud4z1UgPNoXr/3yWcudWyc3hxaQfKXIXmjMCtDQ3HEPfh
cv+hlAwqNmDwzd9XF/7Od0ck9VxbAiphP3iwC3fZKugMcUa3u4n2WmWDYpHYRcogFxmg4yQNuh67
KGxNX8Pwd3NooWiGyvf/R82LAhOZA5NcbuJUm0rFjXamrzvVbegVb/lJ333RbfAae6/RMxufzPwe
H/nx+lIp7+GgJLHSdhw1wH8SfpYTxc7q11rSbX05puZOVHC7fblu8A8Xwfm4c6iitYPaKQH8lRXD
WGtn6GEACtKZoLra1Nvr1ogjr7KNvnBQBVrFUSYCwoL2La+OXRHZdUK0fVM2uANoDVVdT3INZ5Ge
QVU31chvCUT0QdngDpo8Qt85KjWcAOlUYmhLHXyrpWpSlBH2/xcfK+uHLowz4OMkCQ7ERCOlciyd
Qkh2dq4cZp7gvdA1rR96bAmTXJr9ZTN+ZjmfybBxa8av2l5zoj11Y64HBL+cTuWOWLs0WSH/MDr4
0PJZqBYxCvdV7hxlrSo2Ahj8XaX9uOi3/XzfSndl8hKJXzF9JZRbtbUw4rpVM7/r3qz603U/Zz9/
7aNyh6rRlHo0amydiX4H81VTMMjWf0uWk9bfBz2xhcTH5BO7kpnpk6kxaV1l9psk3+lZ6V5fD+GK
/ARYXjaBoBRYz6gdhMoTUFSJ/g0aeCHORLLatETXiJujajOou3C5w3DGvy2DgwYtToeyRJ3erecT
NIndWjiEtU7cVtS3Ytt1cWzLJAwwAMkwLsZAK+YZRaesJ8LIaq77fAcrP/7/wgooJpsplvGIizDX
z4oYxbbcJXbjhGSX8/qCWCekqkAckm9fsDLchWEdw5Q626VZPw1j4PQ1xcG2fmbOZrhLvhb0scqN
RXWzMjomUYmpzHEH/gU7UQMosWMEF2xmX687xGoaH9SRv9bGAZGMnsI2lhts1uBWO8xc+SNaoBdI
4mAMajM8BU5NhU/U5+SgqYnmxcwzSXWb4paNcQ+WU+nEg4hcFwdAE4bM0zFB+qZxF7ScpF6CHh50
lUbb0o28zOkEyiGJZfE8xEaCN/9Q4gmGod0WWrrVJors7MV8zez+44IhkfoOMz4RgX3rt9ev/eOP
wdBicNQUNJRhoicVtDaBie5DA+Nr8hPhKZQlLnQx0y6YohBRYf99clnQWxyKTejBHEpMiqO/zNvg
hmrUY+73/h45L48DLGVadPDCAncF9ZiZj7L+IhYbAZrjgUlA4x9uzLMpDra0qEEDQo71qR8CPz7U
fu5IN70boLMMU3EeDSsy9UWZR11AmDhaoEgYUHtmKQhlM+3652U3O6zmJB2SzWBXHgqikJZGUXYb
Pi4gvY+8fht9otIT1GnhGxTyTkniScfaO6jsQroMNfDcKbbQDkacP25VIl/wh5j7/K051MmaXoql
Ht26ya7bKYf8SXDQqZvZ+ibaq/cUPx11MjnASXsJrWCaorpC9UGtNmVZ2CKpNsnc45qncoCjmVFj
6c2gunItHSDJ4lp1SuT0qc/GZyZQPoZM0Azk7NJN8E334224F19FEfrjy3O++Zsqz8XdwA++QSa2
7RoNXhGb6FERzAbUL4GX6dHbdWgh9ofPUXRFE0wy6JTdSNbtsVNtpWhvhCy8v25mtevicj0cmLSh
BQKCGOuZ99IGVUp/FOw+sSVf3DQIHMa3/NBug8/XrRKH/EdbxsUhT7pFGyMRRoPspo4Nz6zcMNEd
S3m5bof6iByYqGCeDjGgK0Mc4XGYIMbWlM5YULotlBW22ovVQBnBFMpAk7EG0DjktiBtBdDOXF/K
auXvcqM4eMiTtFEhtysj3TG5oic6tTegPYbJquvHCjqarr7JH1hv/XXD1Oo4oLCiPJb0BVd4WB5M
wzOkfa75100QMMG3IhpZnidGiIpZp+n20Mf2lFLdjhSa8+XLqY1DxJKtivRUel9AfaZ56StoBimY
ZQtvQdpEJW1+xDZXwI+fZhODJQizuEcxIloWOwYdypjNb53FHu1QimyN/PsoJdtM1O6zvH26/kmJ
XePn2iQ4pNQvoeZO7cd0+TibTzElZ04ukIMOAfzVjWEiDgFt0F0IqhJZBy9B2GwVMMb08XinRSmo
WZpj3IR/lWr5dVcqXFwCZQ1ds3osr9Q3qjnZbXorTgQ0El6psE98cawlgLyg5aaKURvlJhXnT9oo
Eo5P7RKHHGIyiHIuw0TdbDrlLtAbO20oeKLWwQOHJPZmkOJbqfrdiFkuijyaWgQHELoFRWwrj3B3
zNCtBkdZ/VGl9ps8vlwkkeZDA61Q3BgsISnYoBZ6sdAbtziBPUBAgEpJUlEFXwmTR7VYuqFCVOH+
YDJ1kOp1W5QIWAKUangidojX15mLLEV+ADuUCL0t1eBLCyiBC8oE91DRBEWNoxkp5DbOHwIJT/aS
YsX7Q4r816FUOTxQDTWSVJnZwDgKxqMwDoNZ61OyCdwkcJisNNN7EO4gg+QZO9lyr0MeEVSo7BNc
nNe6HMo+KVAPGBsodeO2T7LA7pSNIG6uGyKdg0MGsAxWUxshnO02P5TMtovlhrtyxxh8ta86RW9D
HDA+GWsO09AWKZLxmQpW+MmVs8HRJuLrkYviYKKCynAWqUh6sN0zNtlmHm0DE3uSJ27V0CZPGLVd
HGyoVhBES4ePWGs2a+KQkWGuHcGb77STeDft41d9a71S0QxbxZVLmaeKbI2kQy9AprkiRNtlLXJB
FpvZYyjdpwICj1FEmuC6txAnj0/ERrU+qmPXKq5Y3SjaAjU4jbDAsO/Kmvg8rDiWudWNAOACTcJq
9DGEhHP5ZMyfwvA+kcBhZxCxKLF1fFa2GcUokWIsqUxKJ5eFrbAYTpH2eyv9x7wYT2ozRJU+6QZM
Gbkzxs9x7836h3/bIA43xCnVmmBAh9GSa4+WPG7SviXueepwaRxiQFelnkoLvQ7ZcTqOp/TEWGBk
tCkxcqqcCI6oy1Jj+3eBhI1hCKDpMeByvnHLOujVVzzp8Fwtd6U7b9O3npLqpZycA48oKM2mY6WA
XtrGyZMi7K7vEQODay7OgYWmVaOJ5zAyl5XgNqD6rMEjYubtcy0WTthMx16iGhGoJXERh1aY6c+W
5wzSfaM/ikR4SaA631irhUFRdjNcIjUfhtgVwWgJbtDrn41Au3edtYVugW8erq2Jnae3b1Yz7sVg
D6G+KSee9JSL81225SzUIQZuWXKZJRJiL/haoLWBXR9ofX+7vjACgfhOTvTGyU00oNAxGW/ReJcE
E7gm/aYf3et2VkdhLl7dfL+tAjLTMEwRd4bP+Y21aU+yh5VhxrbR8OKWnMYeTVtK7P/MMv2jaeNX
LMXPLhtpFhiqgFd3nXmLelAX4gNS3sdBhF7lbVinKKzNyuSAb9K2jGojt9QQO3GIdA4XxqWNNblF
70kQSKdR/zzm4ZbYIcrHOWjQW6Nt9QSFzgHBWOEWD1riZJscqrLxzvqeY1YpeULV8L4kDFNL4/Bh
THulK2d8QVA3T/NbXFPyfesGoF+myphuhVzj7yiuLpo+dia+naWBFWmsK9soIId6/fOxH3kPrL+M
vEOhqNeqTMQqdMnv+1dZeknrp7E0/RL6BqYJ0e5ld93iHzKOZ5Nch5eYi4kgj2jFiHbVLofO14yE
SGdHbwNuxM6pnFyETIq9fL1ud93jz2bl3z+nhLGcqVFR5m3n3h5lzdbbx27yrxtZHeUCfeH/No0H
pqAzhnCJsGmybx1HBz3KWKCUOOFJ3GUvKUhBwAOwk++jb9To8Dokni0zd7q49DsZ1f5QgeWlATew
diPjUIvhMaGoW1a+I7opRUuUISGqo832dztZ2rWFOaLHVi87NzIDF+t1WzP0rn9Jygy3XWoHdW+j
iTS3kcFpHoigTbYe46Vzr5t5z98AyqDL5XCPVkOJBUEo0b/b70UIbrA6T7yPNpYjPzDlub63DZ8N
OVmKbT1SMcDKEf/NOLdnGj5dJjWRCm7j2s7b0ZZNIgKgPiP7/wuvmGMzWfSFBZ6xpwpfrNkvu/+e
IP5tEdxVokCEpUHvDqqtwQdxOFQRtICIEH2tDvmbDe4e6XCRlEaFa5i9FMVT7eh3Jp7ckzMeZRsN
UHdjSAAjtTXctRKHaqgHAS7gwtrpypd6eCYcjzkwh7y/LYmH93paIrSqy675BIp6CKKnpxqtGh4w
0M9OAuEH7M+9Yo1/hULrvG/GDG5uTreFjBF1T10+ysod7GMSjngfrvWhXK6Nf5HG4VSOuaXL7pTg
2Yb6nzI/tBh/LLUYVOaCPaSeJj4j4eC0SBsTH3blSvvNOIccTd4lNTi/0TJSj3ZT93cKo2Gdos9i
Af7NUshsRUGDxdB/H/X0YWiq44DoWBJyUF+1hS33qh/X6MYVGtsqG6cJS6LSS5xJ/k0LnXC1CnQZ
cxwZVBlFMLQ7UUjN2rJTd23DOWiRhDYs+gUnpkz3SrVfIskWrV0X/sUD/bevzQGMiYHTJTXxtbX6
VAkhNKaOPXjTiT2lVsP+/wLGBrWRjKJC2kb1yxs8LvaoRMk7CJNCSQb1mwfZLpxccqgiOWWWg522
M9tlZm2wYnNktSmIpriC/KEka0UEGPBTomqkYki0RRAbgTJF9XKQvTWe5YeIhgpQVxNfk13R13yD
g57UCFNlDpDqGzamz+Rf0I3GGlbYbNpUENYIb+cjTHnOlUzrEe4ZYQFdh71cz04spoSHrLwCLt2Q
f+mitV4MtanR3DAdCxsNY5+VNDlOmXbT9Aq6ZKS/aDv4zSCHMlqTzHJl5RoKBFDdcxnpW+4YJ1Yg
sFyqQEB9Qy5IEZsktTqt0NyxO87msVdjeyg+E15B3Hj8U7cRrSHMLORwmI7gdPzJv2B5tavb9Q5g
dUuNnK29BPANJQ2xpCZpmJb8/VRnnan0BZtfb73AL59Fjw3M667wSXc7TzyK2/KNOtHrl8PZJAeL
y1TKqRQjcaDJuSvGTlGkTi3KdiLeDp0IMgJ/oEZnKJMcQmpgEk6UAQdg3nc7aavvwHgGlUvKzLqP
nFfGQWSuxkmf68j1TFFhL/KTKn23SspH1nHqlxH+YtfqKk4gT8V2jMXKmQu2T4+VxZicFyWVuO6Q
Z2PcEcuXbhYKEQ45CeqT0TUPVUbdXmtZq0sX5O/izFi6YDGxoNobPdGDLKgfHH8uyNpRQdhaYvY3
a5z3pdlkgj4Q1jpQxM1esSm/WV63Z2xS7W2/FYlAY/0DgmEMbPBQj+c5i7pJTkapw90s6J/MYFc3
EYHt61HlLwN8e2cwy0qkq/A5K1WcXO82BshCF5AkWWPu6VXoD+gPIJB+3c/PNtnldhEKJLE4L3WC
xuN5OZXZXTw3dhRS5dI/7NTZCud7bQjFH509apqPBTqAQVXtB4/JbLOEJiYfcpt6Cv7hiXO2yIFh
WeWqViUI2Ize/skUP79aN7WbPw4+G1+OMfR8HfEJ9/jxF118yVQwB01vAb+TWLqhkB5KSSJM/KAg
fB9qnFfFgZ8gxZXSQlHJlaBY5fSz1NtypEV21JrOrMjQS6ueQwmqaKn6as2WG/dj4UkmChX1spET
/WZUQBlaiBtDhqpUCWirUQwas/ibpcQftFzYRFl5Wy3yTTgoD535Gc/p0jbk+UExMWNX6J/VqM5s
Q08dESJI2SI9aiOYZgTjDUO1TmuURymcPjRowFDkaVf3xd0iGmgsb77GSnyaE+sQBCF0wsTGb8xk
106FZ1nlJpCj1g7j4kYfMFWsoavZautNFzROXIP8FZJSQ6JGjmkonxJBcfrC2MVa52CC8tOyxDfS
lHrQgNqr80IQAVCbyl0DdVu0pjWjz2nsj3P81A3Ejq71oQHDzjvKxcQK6EwawcCZbz3rS3VXuBCb
8MHoPmDWL4SGN0bvD2jIOJAsSetR69kw9yKXk9gC4w1e5Ja5rYL7sb6JMLFTvibGp2r4Jrc78EOi
QdK9fkhIJGDX+8UpydQi1gcDZqPdgL47NM3fgl/OZtO8w8ly5fvr9gh449tZh0QL88iEOdE4hMLX
oN0N4dfrJn5Mm145lHwPq2Ck4AqvcA3pJw3kk0hWOtnRsEGA/gFUyb7+IG8ar38FGxREHMStfiO8
Utjzh9jv127y/a2jtigqHuXYTUgeuMF3NmII0Z4XNsKplzYTthHIOJo4HPwY7jiUo4rWeZQp6y+t
ci/8Z1mKH8nE86KY/QtfGeOwbVQRod40vZSd6IgGxQRAfjcOUCEOulQp40hJdpgjduun5S2sbWgf
gqe0+SC/GK/6jbW97jCUT3KYAkGcsWlYMarr9ln/tZdsMyHeU9TOcKjSo8t5ylrE5UoHxcdT0xCz
L9QSOPAIwmJuTHaK43RfKoc0ebLISpSI3X1/rJj+NeMcBinw77vfqwp6xkLs/sIY1IKNEfvK9NLj
4u6gRhpAjbRzBqrrisHPNaNc2AA8LPKOhf1D8BirXwowrio3j6P0UELuzmooBZE1xjzA/3mRnItn
Efh4pwmLZGRKP7nAMneC3pbqaNvAhYzsg3VaPEZeq92BEh0zIpqrECnnP4Dy+a/gtlM2o7nsA4l1
OIxeh3l6NPK8aWgIbHfqIXRlKhu87j5ne9wloE9BPAQZikeqeGta0C8entLyb1jWLr8tH04PdW+0
E9QN8AIHJfAjexxADvMjpBAhTGVTbSLrR+7Xmvgm/Dm0ugB/Dr5hdx8YR1kiXh/ryTPDMICH+Gdw
R7rsJgM964KMErb6RTEXbxCD+7bDuLwuUkEJO1rvT8HZFucPuiRBc47NKXUbhI0esnRe8tLg9pK3
mU99uD88Gs/WOG+w2jCSGgtgoj0MaHKUtuh3Vj5BYXKf7EG/9xfNNdiHX+ZMhjsXt0qezkUFiT1k
58oHQTjOy5e/gffz73MvKvQ4LzPKwIAQ3bBzkEDmqQZZL2qCYd3fzmY4eBTmOFK7Cs8Nq/loTuDE
yh6vr4MywEFhHCXpJFQIKdLqUMZPUUL0VREObTL7F/swa0E1FGzk1eyhK7wdMVUoVPcpmQxmznrF
mXktvB4V1mFhFdZhk9z9jDqrjfSWfwtPLBknOd19cQNvOEzUvOY6zJ23iLvos6Ss2izGlHJVTH4P
GUUxKPZiXTvXN2r9zjqb4ZABUfyQTQkue3E/7JLbZstKrDTrCuUPHCgYkWDqSYnsfVQtO220tl3a
EyuhXIJDggFqfHGI9J47Dp8nzZdr0amaG2siK2oEwFkcBvSlNWehiALB/wg5hjcLLdXavtwgTH65
vj/Eh7M4QGiiQLeEDsagI5v1mNzVCDaOdQPgGpMljKtbfKoZTP5iOE3wM7nwtO5JTT9eXwBzoPcn
6Pz7zM8vTqpcCpVlylhAHfTuoGyX2Wu6g5EGtlASgeWPh8o1W9yZMdRCHmUDtpCIQkrPjW5VzZHc
4cG8q10MAXvlDm3v6IFbvMwrnPpl3P5FsxguiPNyufOkhXraQWEA0Ykhel0J6mCTEsRbd/SzCe4s
6aY5mwN7dqT1MZGfy/i5lyY7r6impz9EdmdD3ImyQikzZBOXkXrqvXCb7yMXt2uwnVhzkK+MNhXR
rt/mkiSD2F00wHzHOQuGIiDSyBhVWi+8rzaMNAECGigrNj5de1tF2AtjnLcIZb9ki15D/xOC8skS
2ZIGNafo4br/rydpLsxwHoGctqYnYOgCwjLK09GPbout6RpO911+MPzOwdp8qXOUr9cNU8vj3EQA
bJhBgZgvS44W9FS19MWUnq7bWHXFi7VxHjKqYjVULYphU/BU54ttRjdN5ukpRW+yCiJnO3zLRBaM
qWiyl87UifskQztAJhduK5ebsoCIfQsSin9aGF9cEYtUKyTWESJLe7m8r42dBC7XmUgQ/sjuvAOs
i3VxcZixCGohNcj+jM5PnnVpZ+z6fbVTkdpCKxfaM5z22O4EPOOY8gmFVtSB42su4SKIg57gyfrz
LmOaNeYOY5JgGYw3FKkQ4ZEau4ouroIQjLxQ88TLoG/v9XA/p5uk3lzft/V2l4svyv6GCxuTJpWB
yF4f4Q1oBu3aKZ3qMG/Y4P5fjJ9De+4XWPGt/eKiVxH0iVUMKxxD7c4q/Sr5cn057Ixe8w8OOxpR
1Zuix/YoXeTqmGtK39T4k5DeBMkxpYTaViOBi/VwgKFos14PM2anmxwE/wqkLLPJur++oPWc2YUR
DjEUdNzIag0j+km+mTYmOPazTbctj8aT1NiQwkHxknokUseM73vAEForWyxp1nysjikcg2XKlYP+
GjuaXxw0HwMgbnGTg/TPeLR2FEkI4fd8Q0RvdstkdaBF0KDLVJhePB6WqPaIL0tsH9/0D1VLxUJ6
UEUrk23Y7KqxbkASpnk/ZDSRw1UwkURsJ2VT+f201UEilxpL4paJ6oAKzZmoNC717TjMgOKX3Ces
TJuaN1N+auVvckC8JYlDxvf3D6Ajr0CgpbmV1jwWZeBoabQPZXUzKeMGRHL2nHbEZlHfjQs9Aile
BoOFcE36KqfHoCGCDur3OdwwmqYNAwn3pdbtheSjZj1fdzbq9zmoAGenjBIpdsVot1lwUHQiqUjt
OocSUtOOQcakMDTTN5WbynAriuOFWAKvnDYFSdJXBkwEwl2KgR9t/nj9G63N4F7eDwb3dKuaBTwy
YIRFYhQisG72IDga+gwEr9iC8XDTgg2MMT1FvrAJb2vCqf9ws5vQhZU11VRNznptdQPIURDdsja2
CiSnCDptNvRbgYGMQrj1j3k2xsUxitXreTzF6PNU7rrpUzZQVIuUAQ5oqgVs8SNj4Ib8sD3UN/JI
eDT5vdhfcBE4JEUDYY0c7GaMwnTZ1b7giFBPr4+MmLiisjvsgL+/2M8fjB2AC2vSuEx6kCK+TLQc
ei8QTZM7TxYQGVGqiOvodrbEQY2i90OYsIH2IRa8BVIL2XbM3rQp8ZPZQTuUfd3r16a0mCLvL7/j
oEdtKkOZYjx3GHXSjPY1hGJ78DjarD+03LFiYuZTBen198HZKIdHmTEVQVXjpVpKqj0Ne9141tUv
jewvHZEuWUemsyUOmWYpa9umQzOKVJmOEr0qJeheqBlVYjl8hkktyjBoWsC3pb7Nul1Wn9v88xLc
LFR8Sbjhu+ySYv4/yaFKPcrtbdN/DrJTXRG3EeUTFgcPqiSk/cSSWJ07fpfcbPNTtiZ30KuQ79BC
gPL9eKCyCQRm8LrNSZYKQtanmpt1L0l1I1BdmtTH4xAjl0oxKFnpvgElWPV5NqCBgHJpSAmZES5n
cViRiGibLRfEJ3XYgCKss1NICUtUZE5Z4XAibbQ0heoATmu3QSe5nUyvmFC9Dg7UF+OwQZnnZlK1
UnNlEK2izw4ep3ywqAFlat85MGig/pI0CRrUk+KkCntdI1axejplSYPSq2zqJs9bAOm6OtJEC7mB
4k4AcZEkeJ1Uop+6sNHT4Fz/ZKuLORvjMx9NAe30uA6Rg4u3RnkXan9T7L/4fT5MaPO+HORCRbdX
ZlfRRsuJw08tgDv7eigrcp52CA3kxs8gx2ikDbGG9X69i0Vw0YEOiVNI/eHRL0p+MVYQqfKW5mOr
3fTKc6Ju4/oEGa602llGgVLXk0x5xHrW4eIP4KBgqQ2tmSZMyGmy0x3rfeKiCC87lp8B2yg2xNWT
emGMw4NIDER5lPCaXdTO66EU2kTGjYU2NuIqp+xwiCB2Lea6IzzVR8yjDruy98kONsoEBwh6K+d4
PsaaG8uf2jK3jVTHBlFjD2uToApEJ/53YvmRjtQMxSGUAtTp/J6pT9yn3nRg6vBMC120MG7R2N1p
3KYP2t88ZC4sc+GC3kaNoIQYTSiax2Z6W0x3rF6uI8QqqJ5N8MmNRJtkqzBRwLE6vy0/p8ZTKrqT
9e26lfViwIUZDigyKRrThZEtQn9Xt1Uv/hSelNOcOcEta4qongZyHpT95Lsg+cIkBx1CaDWpzsKG
n0RTaEvbizsDvPfzlmoHJxyRnxXWTDksxhgRl9ndG8qt2JxU1b/+BdeBULUwQ44Zi3cSKFaUhmPP
Uspjijf5h5gStqB+n7v2ECXIg7aoWIKuOEo62UH7V6038nkJnDebfSCaXQ/kQZ9vDl4sAVG9QoE5
+5H3u/7LCN91aWhBGvQ92pT104JAscUTQoasVOR2L6DgTFFpLXcLwiwnSe1+S3EhrecKz2v88f8X
L7N0DqemTWuwEu3D7+J39gckLqh2t4IDmpMv2QHqzA50pzE2ErrNhhod+QNWnZfPOX2vltVisejl
f9KraWpDcOqbwqRXB1DsJp6ZQxsl3qQteqYJzF8Hk7N1/iYNKjMA+xTApIAcaLeVEG4W5aEpN9cP
w/p5O9vhLkyhM7Q0lOFJZvFVNw6SDo31v0qCyaZiiZIBJS2+d0PppU4pB0Qektk4VddstFn9m9fg
hQnuikySMJ5LCR3e4QzxsSNuGEH9qxvkvAruiiwsQRRBoq26QXOjh1+l8iGlCEjWN/1sgkOOQsnT
vg5YdQ0yCIL4ZLa13YWOZX29vunsT31/ss92OPhQDLGbxA6pgSY2nQmxWFS9BfOuFDBJQGkurDvY
L1v8E1osCmtBWAioKpZd1SQHMay2iRjvri/pD9fi2Q53LfbQoak1C9ei6hePrGLdbJvZYZ1BbGA0
eUqozBG1MA4fZrFqhKQAPrWgSrVCe5J9ObEIGKCMcDDQy+Nc9yFiCgic2UMi2RaEYIz0jfh461B/
/ngcCkSJWIe1yYZIHOWj/Fx8zHYQuLH72jZdzWsauz12N8t3cxN9yBxqIotaI/v/C6C3QtGyshBA
myZfVbSGFKdUIeBhPal4xgeLw4ehksR0GvEdzZO+N+AduVO76SMY293QzZzrn3N1QQpepToaFaBJ
yG1aWhWQBetxvJTqgyY4SXQLzpHrJhgSvDvBFya4DZOTvC6SGN+sCTG6Pz0HYAiM/ADSneZdTjfh
rgLGhTluizqtnvLSChnzp/Gl27Fi7nBo0BLCxlsaR3KYnkbhUCO+bBXXVsntWpdakTDoSAUvSnJr
FoNTmvP9v31IDtXLdAnbHokKtxL2Up25i/kpNQeU7tC9Ou2s6eO/meMQPkzVbkpbXLe5OmwVtE0G
yP82evA2h9IjaKU9TabC0fXJlovN49AeRCRS089ARu2H5F+Bx1Yw4r0Vl3bynPq6Ozmzi2lfqLgb
OzyQjvKn/jBTISuxl/zrKCwbK5UGlEFaCJpX+6h4uP5lVyHsvEq+tito2tgOKX5f/aH5l/qKzzqd
/6rX4MIMh/opZAUNMUZxV6j2WboPDm3y4fpC1rHqwgQPH2UKsQ4VNRxxzzonJmsjOAq0BbGexo/n
I5WeXW8FuDDIgUlptuZoBDjdP4kWBBuXtRu46oPxwdgzMsbkJPwbfvGlXkld5qRqEKbJM8hW5tnW
y09TDsH7ya7VnTxQs6uU93FIolTC0Fg96uNt/jCoH2cqxCUAkud003ozK0UJ/Vfy4hnttyb71oD1
IHkQyk//6B0cguRC2wtLjmQ3YyRYoFeTnzRvcupd54cbqmFjNSC98AwOOgSwxuRzBuiIxk0nbGL1
pv4/0q5kOW5c2X4RI0gCnLYca5BUkixZtjeMtt3mPM/8+negfrdFQexCtHtjLxTBLACJzEQO57S3
ZBRovOBw+ArwVHUxXpow83MJdji9Plnq6F/fNoFL5kvAiaklUZij+GZID2D1ta3Gp+vn6zIEm2Vw
pkGSE6KTqMJ7ufw1RMciGuCvjkozeNfliLaLsw9yn1iSWiMdqKq3fVY6XaG41yV81GaTyBpRqaZb
BnLr3LHPdT0WSgkjl1LJt/RfPXiJC01CD8YMcHlR0lYg7cMLYW6jTmNUEUV9t2AuuVtu0z60dRI7
ySrKpX7cvHdL4wtt5thJa0wxN2I23dmc5MSuw1lQl/iobO9l8IqQNW3WxhjqyDo/bBFTDG6/CLvf
2TG/D46YFF03Fd1QAO3PRS5tomKIvASeFGi4XrGpQ7c8kwApQT895Y6oQ/FjxPleHGd34qyYB4M1
KCZq02GYXD4puvQUK6sTq9K5GmZ/nQeBHu70kb8XyiniWK+hrqV4PE6OepIf6Ik+mKfilDynF8lp
vRhYqv0JmWqEL4zfvAykn9dvwr66/L3JfNRCZD1eFvaqjFavp99MTWDO91Xl7fvcq9VUKoXUHdLS
U1M5i2mc5S4JlGwUaOROTPFuI/metFwd47Sz8CTpNDu7A22UXf2pP1UW8FoZty8RZfpfpxWuaCef
x00jy9TVNEc5a60CJFwf+kF3Yrk+QKPthKx3UZQci7kIJjCdzX310sXLZ5Ru3Lprb6SVeu3Qp05L
pJcs7b6OiRbIQxzasbIcdfyfhs2p6aqgNFNfMZqXHGjBZCjOg9EHtNYOyfon6WtXnSQn6kPguqne
2k+F3SRfZD1R7YRWj2OfnsIk9ecqduQk+Qxo0Usv1+5ErU/xZJ6buf7SdKmHGVawDaFw4YQ9OalU
cYYZ9D+W5Viq/AtEZ4kvmfmjEZHvqSV7Sx3bRK78ue0fGlWE1f4673htY5nGbl7LXRy2c2TBWYL7
0f0LO2fy40MbiN4NO/3y73WG6e5G0kyiftGZGRtiRw9WULkZX2CSPbz7Fmdwy0cVbVMjkq+iJqad
1Ot7yczTbiQPUw7U9mZBQACmVcnPj/MNimwv49l8ik5JQO3Rk91CsSNgZjxfv/Afnfh70ZxVHRHD
ES1L8eS0nnv5eZpuSzBFdiJWyn2f93bvOWtaR3pJCIXPQyeqvDws4FhNp4dwAWKHICrZie7fr4iz
oXlmVfqgsPEDDCcnXoQUfnLqD+uDbmc/US8K0tu1tq/vIvvmFSXlI7pqagn4s5DIBKKg7EpSGdmJ
qeR2X5vEjvLYW3N9sAH0eZ+UrSDXIzCpfKhHrFBukRsBDQ7x1eq5wHggFVhtgVfgIz1w8mKQaqoB
rCbNX61wvV0N2b2+gyIRXJBnFH2mTxXC/GiafPS2+A3mK/6bCM6S6FpnJrWOJhBDvYnX72sjuEqi
JbCD2tzipghDbR6xhMryouSOSCIWCZFXMzg7UdBuKELW+PO/oYnooT+MqPaDkOYisocineYsQwqQ
l34xodNyYJ6GYESsZZzUg6juJFJfzjIkzdpiuBQZogb+qx6dxcDAVfPn9aPfyZa/MwoGbxRWDK+h
1sDmuxiukgKUAsQdD4wvTT7njhA5dqfz7J1Afl57bpKiITmoFfMbPTBATN+fw4M8YaymPRRHlkRM
/BT4AYJrtNOR8l4uF2Atfd1qfQ7Csem0+tQxDnlpj4c1IA/pHzrq1xb4zn5e31xBpGxy4T9BIaJW
GeTFojyFWRBFx0Zp7Hp4jObEtgpBJmX3lukYfzF0Shlo4Ptb1lVyr8gV44kLj+r8aRGB0oi+z92x
flUMq1wQbxArSJXMNnJRW91OfzbOaLME7maFUi5J44zgND3CRhg/qBMD+Aa8okDhjIIFgb16rr6w
2aHWYahf149r/y5sxHM3js5yo2krOrtU8LlWJ/M+/07urG+yz3hB1q/mKnCOoh3l7p5mpZKuqwZG
2bPLWJ2NTuAA93X+bUE8rV9JMW2oRzOy9V9Wf3xi3TXKY+0NbvPa9ZtcRLMh+4Z4I5G7ZYAwnmvd
gMoznov12Dmxr7voKAz6IHwUdQbsGmLUkQEnowArjG8nbYw46lOiqEhX9scuMI8Z+JgKcQPA7gN7
I4ed48Z/yU1IdOSsVUAOMPyMxDMel/vJB38WJkVDjzxd18N9tXhbFneRc7UhKWqK1AVE8ZFE2kMt
FYfrIv5BM95kcJd5rBszHij4MuvKVnwgP5+VR8xmu6M3HGdQxsW3lScQuRvpbnaRu9xl2AIcJ0Y4
Jp+Sg/ISX8yv9XfjecE+4tH+Qu5jvCBghUVasq+ThkxV7RWRnyfQTOM1UooI+ZHKw2p1uGwTT0cw
e0sBOhF9URZ99/jexPGXLgp1PVcIOhAsCfwhL6GQN1i0IMJdsiGTct2skAyhwXijgExG8qb79RQf
Mj9yRSXhnfYbGOXNejgvNlJlreQY7Q6M7O8bGH3RfROiYzzG9AybIQhtUNYd4LZZARXQdtfVhin7
hwfERjoX/g4qaSSgs2PeErmeqLZr+bYYRfGjSAh3wYEpkmdkxgM37Y+sC4Kg4br/dX0h+2phqJah
KVQ2+UJHNBgG8ttQCwyNSkruUCEfObuzH7fqTQJ3pwG7Y5kmOqRdecltyUI/wopmfjn+1OYikHbR
Yri7HMUkUnTG7A76tnsQMR8ss/t+fb/2z+RtNZwzBtAfwNPZWGpRnUPrTyM/JFTQ2CZaBed/QZE6
AW2e1QLMQ5b8kIvmdxy88fca+NevIieKVtfoS5fq2h70G0sWefhd17SRwJkCWtThqs4Ase289mgh
mkarpOYZARvqGXqbUozPXj+XfetjygbSEqZhqYS7kWo51kYHfDe4+MGjDvWik3U3OugCddUX0VtL
KI2d4cb3NlM/jOaIHs04sbUf5okctMLuvloP+SMAQ4Rp3l2t2yyO/X0jzsiaOI8HLC63Lst4ibov
sgjeRSSCu6YqIELHUIY7ksFzTIvETZbxubfM4/Vz2nW3m5VwVxQoBmW3mGiA143aNnu/7s6LNoJr
4gEAMM51WcJT4i5rUa25uUS4SWMf9BIGC15q3VuKAlzVp1R5bhTV7k13MJ9MEJkLZDMV/2D2Ngvl
bnEJo6dGOmRPzl+Ie+shvFl84sWeKQBtExwdz3tLImnQyxV7ilHVGyDYBlKNLtSh968vSSSGu9Rl
pJqSXiLrac0vJHkaUQ6fFlH9S3RmlPPrUpLpaQ1oajy2Fg+5mUDBzONNckQNxZWOcis4p91g3aSK
blEdT1SZW1SnKfI6lSj004BNwmfBKyanEOh9h7II4cpGDresPJHHdZ3gN/LKXn3NN15iQPDOp8yZ
HeOu9yQ8RSI3dWTg8IqeyPtrxOI0itDaesV73lgPLe2boR4QuY+ap8W1HatIGWe9HaqKPRWTrRvS
K4PKdXXZdWPm31J5LyNbdfcXt2AtXfrubtZern9/P2WzEcAdnSwBwyDMER6RS/UH9dazdQf6clCz
eEBwchiv76w5+a2IQ243ntmI5U6ykHMrVgvs5mQOnqHn6AZI7rowPRedqAvlHy7D2x5yTm1Bopjm
GZJt+m33WfObgN43X1hJLPfEHe2ihXE+bRjSpSlGqGitfFb0QG4tu9ODSeSpRXrB+TIikXYcMPzg
zvkNqT+VhZB4ZtdQWZQaBkD0VUPmJChNFCkSwBpcfJr4JZhnklv1q/Gad03AYx35aBkKBNrIfMkH
e78RyvnPrltJpgARHfZedsDf6ob3yWl+gfUyUIyijCTv1gRgXvynKJ+3b1s2ojmfOq0tqZcSCaLR
Jz5qp+cEzYEv+n2G6Ge56Z0yyD3zi4pGqcgVMfSxb19bNudi9U6bpy7BM2yKMRpFcsyn3xByKohX
iOA3RKI4jzqMIA9VZ4ONAqh2leROQR+zAV2KEeZLFEGMvHsZ3vb0tcy5sZlDWcYkLEZoafo1rr1Z
P5tDZJepe11tBFrzOi+4EdPDktTxgj7Lfn3B88uWTCfV7pXiEC9umDxdF7brBzZr4iyXolo5aRq8
xFgLYnbKQLYJbImT6G28vybDAo6ihs4PgzNaFjHrtWzQ6TiX37RBduLwuV5mT1u+TprlZtbkX1/W
/lG9yePs1iSZQ5YtWNakPKGmDy7FzO4sP+5F2BIiQbxdkaQ6jwa8mya58yRrtevMusxy50jl5F1f
056RVGSFUIsQGUfG+TaUHzuiLjrKa5Zp6wlmm0pRmnfPSm5FcNpQqI1myiEqDzXByJSSXuhSXXoi
qkXulum3cjh1oH0ql/BjbKZ/dJvH/qKc6XE9oa33ZHgsaZ4iJE4Dagmu1m7eXJGpYWqE/cszqVRm
FVXSisweDcIgdqbMM93ay0DD5DGCY+3rIKrm7FmojUTeaERRYyXxjFK2VALfOjTsiUxOMiOAjVRf
z/798IVJtuI4JSFdiC57ggW22vc+f4rAkteL3jF7Or+VwWlJsi7g47KQZB4w9q2hvkLa76r5pE6/
8YbZyuG0JIyneSUVtEReByB1o/i+BpkoEN4Zv36/Y5ypCOPMpBPrSZvhKZFePuBsBn8A4OdyEEK3
7EZv2zVx9oLWNEaIgl4+oqATJjsx9YuezE9o1YJPFkGbiE6K/X3jSsom1KoK9QgA/hsuMdDHAPpm
qipuLK2CUbPdvrftyriIg4HnZVGM0UsAp/jtT7ybbrWbBkUx7Y5KNgXH5+ypNvK+l9FDPBk5OQbF
JoGL3m012v4KLvbohjDF+x5ZkfSmPbKK9xoMNz2Id0Tke/v3GjlKRQWDkMKjovdlY1jGDI+m9gz7
AOzeOijZU7uYfqlCHWU3io+oFIaK8//CuFXJaTvEUYUbxxLbjKRuPlve6KDcB9Rg/fG6n9l9RClA
WtcMjBpTAEC91xpzJB3iR8SODIUHraDf53M0uO1BCxY396bv+am8BVW6sE2M2aYPq9zI5YK5pMQ0
3NSzjNZxxuTsCqDTH3+R9sbB9SXuhSObFfLAGDQmk9UUeA201UVdgtAIrAKv7uyH1hyG7Om6sH2n
87YuHg+UNu0q1z0Sg4xsjRVBYj8KGre0pQCoFkJY+10nvhHHmWezsrQiYu0DhfUFwAYYwf3V1YXA
k4qEcLYZhQ2d1A2jC61vrfw26b6kqcD871vmzUI4y9zXa6etMhbCGj6Mc+rGrvqTFU7bAGRN1w+J
feuK7mmcXS6HWs0aNrZFJryi0/VY9LNgy0QiOGM8REY/JBrDOyRBn1xUccPKrpnYbBhnglNzoOU4
Qq07kODF4PHAxQ1+gIPLzz6JIvrduuz2DnFWooZWS10CgIUVMA4Pi9c5ua+FjnxJRlv1xyBzG1kI
8rzr0DYr5ExERtq5zRTUE5fwPltPFegHIvNgJaJR9n0//SaIb6JOu4wMA7uzjMIjdjrHBFG1EqAO
ewZXlEDT9x5himJqKppvZUXl4faiFoFqKLFJ8Fi1Kd6u6ClW8VQxmy9l89xDbPjrurrveq+NRM5G
FEajDXnG0iHyLcmfSIiM+/cCfG4Wev+vi9oP9jeyOFMxJqEUqxH0fnLKYwgCPvO+u5WcRkKYVRxZ
Q9NwVh/DCLzsAsnsyx8uNRAM0WnEgv3XX7YJf2ZwspsZG39Ha6cTLcp9Use3rTV+bjRElFqPJmjk
reHrekxtoAJJtSFzNSM71ArwZAQ/Rhb8GO6+pG0mxRN787CXtnaO3dGubqhfXETjfrutyMpm2dwl
GZu5x+A67KaWy+d4LQNaZuDFrr9PcRfby9rdt/Lgy5gc7Yb1Ekrli6SNN10ZPXaN8ol25jPC1O8N
wM9WqxWEibtG8O238QAdGB0orHjBSEYWdbelAnTqgXiCnd41gxsZ/BsoytOsR7sNcl/lUYZhijzW
KAhAJS+/FYUSu73Km91+jYs3Sqb2WS4vJSv73WDWw1meU58ejQdVe6ViZq/KFQ8+UQOaUCx3q5ZE
l8p5YQYq9IrPik/RGAOedMtwQPyGyKLww0fQ9x0Eeys6P/b3zWpHY5aWfEE3Tn4EKNGleQ5d8yf9
VB/Ci3FiTyYqGrUSSeQ8c2O0uRxGyLrlHTCe1fsmFlWm92+maRIDeNw64bE+pI5oXcd4eVKgnU7B
eED345FhnXaCDpFd76W+CeIigKTHQ6LQJowmomlee+qk0tFGYqMYIzI2+1fgTRIXCfRdIk+yxFKw
qDRKdsxgaALqsmg68UWhgLrrTTbr4kxbLmlTRTD/644L9fpuPaSjcaNU1leMDBzjnAAMvAMBSY+8
9zKDV6n1pUUzQTA7JTbYQy7pgu47LbK7IfebLDrE0YjeE9NpSIWJ0Q4cUJTK9lrGXpGnx7JbPQDD
fb6u2Tsj58gDbBbBWU15pFa+YErxteqXu9k3sIy6aP1X74dn63E996DmQ7ThNAAcAcE0uhZqahNA
3gsi0d3ImqiqgSQfAM15JIYuBTpyZCF1WWY3cvGHhInZ4Te6SZSNCO4Sh7Sght7jgZdZzro80vjr
9b0ULYG7srWZTxYw1cA1bt7L40PWub0mSsbvvw6QTZYtWbdwcpyVrzUSR4MEK//6Jr4ZUKclQfUE
tB5HpOC7Jmgjit22jdGLqGUBtBEZeaW8bSQ8dgR2QfR9zpYbWq+m8wrV02Kv6i+h8AW6aw6IpVAN
hK8K5YdjE22Ukh7RJzrKw6CzgWB36E/aqXUyX0yNsr+av4Xxs7FKLtdR0mE1S3eTJKmdJ5+uq9d+
cI4mSRM5ZN0y+TFSPQIBaMQY6aYTynmgz/TRJnljfWM8F/Ep9K6L29XmjTTOutXgGdaaDO4hG28k
66zLd6rIBe1u2UYEZ3uSJZ5XOZMQIpvRXZmHXleGx/+0Cv5BQ81OWszWAnqHdm7Mm6G6WKMoONhN
4Lwtg8ezUBa5UocZO6Vi3KQEbPh4Gm5Yu2XuEIGH2/c5G1ncndQX4MxOBIgTirQe2lg/dFPi5bP+
0Giza4J/IpoUV0mS3tEHy5MH1bLnGgO4I7hzlsZeM/ojVTo3Mid3HDARmKIMq1THuUjv1mx4rOjg
aGbyMKi5g6mTW1hTwRDEflqIWpiYA3GWrvE94UqrllmeAd9nBQ8rUNarhrFv2lprKyAt+j2kdbg4
DT7ORMGNWvz5UM1EC16DezPkpy5K7bIWvXJ278pGAncq+QDa6llBsFaMz4zoW382MsFjefeubERw
xrJvlCJeGhV23yxus7z7jDhHoMj7q9ABJoAqBpLx3HUcpUg3tQqrMMbZX0zTwQvzZskywZVkn/nw
PAUN6P+L+dB+vcq9MeKvf+VZL0mAChhomkXeS7Aavge7tnK1jlREZ9RMbqqqCKpCfRkt+b9tGuGO
fqFYerUiNZMMj01100gnafyduGWzYdzRF0ZZqsmqYLq3/l6HL00uCir2devtRNjfN46+XI1FSqwY
8wxKfCrRy2PJw+/4+s0a2GltRMx1pIA4guLWY0C3GoNKFfW6iNSKe2VocS/VGmPknv32SA6spM/g
FYRpht2oX7PQiWTi3QLUjfcrKZHTiZUSt0SD+WJTz7UfPTAG1c7G5DvIeCQ3RBk3dITTSPspJZ2A
cdDUZRlAEu9Fq13YoWfIZPBQrJFSsdvajWO7QBUXfXMyqhSSZGNAI7lMFWiLf8OTboRz+1vXut4v
FaJBUwMuVbEAkXByuuHfgxDCWG/EcNtLo6KJjBRdiMNAbF3uANH7Q4+FBTN2Zz4YoY0YLroxqFRX
QwMYPXih+lh40WyP9sYLiePD3dm57co48zqEpplTFiDSIP7JhpSyoD1IkU1TOwE6W3kYPdarVzvW
sfoeN7Ys8lLshD6uWcc9NwkcId8XTjqtA9kxkhidfGySn6r5ZzieViHcya410d/EcNakLwkG2Qme
+43y1aoOafPzuiLuP4E2ArhrYM2GSWuC2YbGW1AWRI7zJN//9caPBaZXtGWc0g+R2QGAE76KtmS0
07LzzbrscOPwJK5FDOy7HmuzLk71Zd1s1U7C+ah17gyKcd+rAJSVau/6/u2ejwHzYaInWzd5nve5
JqGmtAghu6EKkizxJ9IItk0kgvNYPch1Bq2DrQhRIOkvqyYIhvarMJs1cDo2AsBbJyGe8qFl+Gpo
+ZkK+lKreyxmabIbrf4Rja2T9xiojOmtNqbATv0TE2YOMePf8WwGwRPTMBUNDuG9UZZXNbf6CK9+
Ul1kowWngQiiYX83/5bAtw9LxtxhFQWUsLrvtdtcPV5XiN0BMuVtCTwOQwH84pWmIGAll9FVGfvr
DTBFUYmuHkJXP2KG7FIAgBMbCt/tR8KBvF3FN9B3LhsYFdUIp/jrko3U6JDTiIxzEv1Zk4cp+np9
jfvPjo0MzuDLRC37qcHwNWOkVp31qNhVQO5m8OuoN/L531NlwY2ZMjFAtgaKYL7xVtY7PYz0FZx9
+uy0cxUg0+peX9KuWmxEcLapoUlI8hzJznF+KWPNLpXfUryNBO5cspgAjc/EIlK1dGiMxEP370Hk
3+8TdywztbIFTR6AMcxupO5M8k9VLjBGuzZ8swrugg7S0CRod0IaS/W07jROn+cCUa7gXburw29S
Xjt0NgFujlRWNjL2dil7DIeXSM3sufT/04m/OsaNjKgvB1VL4FlNNInMJ23+nbfMZg3cWwZzsZRW
y8woob7pVulMVjBWIriU/Sh2I4VzDoVlqeGcpwzDMntsE7t4ZGPvr8RGul3aije4oT0+iF+EAkV4
dSqb7UMp0Cw6Vv0N5a+K8U1f7rvhlOUP1w+JaeyHKGuzPKYoGylJnk7ZAmgiUOlcUuNnkZyi/Dv6
sxXryyR8ubEbeE0YZwO0sjJkssI1ZFPxrZwTcMRGt0YX3SeG5CypLgAnE5gcvrIcras8RTqC89oI
7cGMLxhR+o8iOIMA+qlYHztUcau680iXebL5W3lnk5joKgNnNioO709ooTHqlhQiTKtwAH4W6GMj
WMW+NXgTwTZyowRrXlkEiOB4qWV+1T+v5b2WiIBS912aaajU1BHH6Xxn9GiUePOy9HaOpr8uWL6l
fuakn7ujelifJVcEHbG/pjdxnHUYwTzTxxrrSwL+Wz6iUhPPX8ZCerp+f/Z17E0Mdzpxri/1MuCW
6mHoFLV2qyWWwCMwi//x1ryJ4E4nbdAikbSYW0qPySE7WZ4WxIDWE23Y7jQKcC/+PiDOFAzWoLZS
gWJ15c2+dBhdQIeh1lr6kUePiTN8MV1Wc81P8cNvQaVsZXOWYRxK3VpUbOP/uu+KQMMQMMOcVA/G
UdTLI1RGLlZYy3rRUpYC1UF8D9xx1JMtp3PVJ+W1Pl6LXvD7jbebzeUMRbQgSdCOyO81HgvokIDz
9PvyEvsJxt6UO3QyO+vpr95b5OGPeTDJznVN3S/IbH4CF1loejZrFcubTY4ZgKMPbkz9Wr8OMObP
okhp39T/rUx88yaQ9oxe6fGm6nPVX5f4iMv/R6upN8mM7R50UXsAu85XLgnfvmnNZh4vMgKa3h88
1ucWnbS7HuCdxJPPogYLgW3RONsyFapmWD0G7jrUZk3wj5f3cdLa189r3/+/7SBnWYhKBqtbgfrb
ShdqxZ7eHkPpTIbfwRfZXD2es12ZV7ORWwTmqunq3cWq/ri+jv3X75ve8V2bKWClO4v5yMlpb2Qv
92eQP4TH8GkCQ656Lm/nVLB1AqPM87avMP1pypRPMUGU0ER2POWCAFokgjMgUowuLQsdWJhNx2hK
aB4GRTkKNk6k05zNKJC2DFMNy9A+mUF2qG4zmKj6M3vaRq5IDUQXlrMOMe26qZLBVyAlKDoVavjc
VolNhvWM+dL7pVkP11cnuEN8qdOI5MGgFJMIU3cjJ2BACu8QoV2Xsd9k96Z6fC1NS7KpThQENvmN
+WBcpl/JoQmGgJH3abf9r9GTFjSLtM7yG3D+eCmi6cFE0RBoN/wM06qTMpMozq60LhGY2ct7SzS5
uquCbyL4N1wtW4mlzUgK52lzDuP4MA29IHO1e0gbEVz7RglEcKMAvSMjwjSrG336NIvSiPuJ5o0M
zpjqSdkAERYZqe4UovFvOvU3yYG1A+rH6MRqrfFd9QPIi2592wai+ohoDzkjmy09kRTgcbnNojmr
WiLIFnU6ikSwv2+C69AiaLZiOYNRI7dN8UzBQyBQc9Exsb9vRESWVnURJlNc5VIe+3vWRgasFvQX
gsUMVWrZFpsLkUguYJurPg51LMVtMH5VGZatprKnAOj4+tJEm8eZWcw66lY4LHDrIGmRYgtUKiT4
byI4K7tOMrrYJFhy0GN4Vg86WasQHRD7xofoZKPjnHFt10npcwnAeej0q2zZq05JdmbB1+RWP8EU
dNH9DCAZKIYt59+qhL3J5pt5V1UNzVxDaD3ofl0eiu4QGYIkwq7v2IjgzITVju3UMUgvQiJbyR/W
8vNa3ymaO8c/rh+WSBJnLAo6jLM+UzyGtbMGjINSsvPhxzjfmap3XdK+79gsijMNxlCvyJVi36SD
dBmfSl+fbEzJ/Rx8hgqPkqmXuSumXCw3FE347g93bWRzNgNEAqs+tAiZos/JI/UAdH6KXfI4DYBV
Z5Dc+iMDrBTGTfv9yhu5nCEBp1oF3j7Ye+MT8HYc44fuNE74NX1hoUCQPlb+dBi/CjZ6t7N3I5Qz
JVEx5LGSAJ6mWr18eQzXA4BObSO8UY2fVDv3y+0y/LwuU2BWXvuWNgZzkaVCylZ45yp6SaK7vvqd
6HCzJM6mTImSrtUIs9XKmhuHymFsRRRW+71VGxmcTclAuQyKRWS3Ok/x25vxqByaP8PaLj/FbhZo
nnmZoKfqC5AyveXxUwqAwhnkkkxxf4M29F20wzfJGJUkLymap1zU6Gj/tW+dMPty/cj266hv6+U7
ZJIuCWk5w8hMzuoD8gdUYfTYe9TPT6LI6jV0umKv+TaZIq2GriYwM0WLxHi4gkHhLJnwQL3q1LMj
p1/i6i6rBG5CYNz4iveqLas5trA4mnwHjG6bJLozpj+l+FtHRa15ghtAOAsz09qQow5RF4D2JOu+
U53rxyWIDwhnSSieE6EWYVpq7sq7oZ28IgpPHWkEF23/cbnRCs54DFIn03mA5jGk7v6ooh38Ij3G
PcaWGDJTDiURxMT/YCSpogJUjaL8x45xYzxWTEnFuoGltcBFWN3YKU7xBQUBe3WiewYTNp1Fl31/
N99EcvYkzLVpaXPYk1Xq7YreadrZGgWh1j84HdQ00eaIMQvKHVkSRTNpgcngyg8LWHHxegYjruEU
N81x8FdHdhkcqGhqen9lb0K586tlw0jiAi80vfflfnJpf+yFdC/MFH68zm9CuBOLExCQto0JIOam
8jB29d1oi0Or5qPTRPF5Gdp7WaVOs1rB9Uuwn3IDQuf/tpQ7txi42uh/xS2LK3tx2qN2AC9J6Qw+
9ddbyaWP1+XtbSaGE1GSwlS4qrxmPTeaaXV1Xo9ooXDNBOlbCkRVUTfLntnYSuDMBgmnwpgSdJgo
XXqr9p3TSr+DVrcVwanh2M4xiMFgBetEe0qryS6s5rPWzgIDtWs5tnI4zaMhkG4KlcX9ivFUKPR+
bUp4RvC7Ds0hn+Tv1aTcaIny2MrVbarowL/MTqSYD2GuHq6f266/UWVKVVOjukz52dKyLGU0r6Ol
QcP3Ew054aT3NQ37ayzjWSrlI+b93djIbkNZ1Ee7W+HcCudi6gQPcDUtcTto4BLfMO1ZAYkjeods
2U3t6tPi4u3dYJhGhJK2r65vq+Yi7Hxdo0mX0GKmhKdUO1bm8yhqRhWJ4PS1nzEUOLNman0NDCDx
LoClNj8LTo/9Tt68bDeQ01gajbW8KH91573O+PV28VeP+IINzNwJe3ddJNPNaxI53ZVqo28WwuBQ
jGNUBwsABAbtQAZBaL5/298OiLObmdVaZowxJ7fuD30djIPA5YiWwZlHY4zVVF9Y92R1v86/1qRy
K/CDZkUj2K9/uOzAAKEaQy2mXLCsrFFmWRPqPTQoFjtEI394zM9o5r5bT2wMEw2MojNim/PxjP4W
yVdArAE0zlONvE+kaV8sRbtv48GfCt1r5sxRI0tQw919r6rymzzuET6mVTKgh+cvXO3ubvBkT32O
PMurPR11kOGIVZ6ROfZFmLr7d+xNMGc/4rhSYUrRD5WSyl01ejAz2UHSS2Ak95XxTQxnLfq8L6s0
g42suyeafUtE8JCi73OmopCqVQGYACNgPdbpJ0M4DSzaJ85MVKCbG5sFcSMdvtPicSC/gOpmXzcM
IhmcYcgmisb1IYGvaE9lKTldHKxm7v1rIZjngjsCXDN4QXhO0rpO9bxZJ1TyC9k2pQdLuhd2l+5V
aCFEp4CCRKedxY93xJYcYhoK40ENYDJkD3SkjZ1gfFAJjF/0EHpC1KedrdsK5N+wddrFijkUrJ/1
c5bfzfkvFaiI13duJxCFDMuS0aeBzeO78eWBtqEcYlE0YD0QbFqVce+K3q87puedGM6upkXfTSZB
B5w6ZXaIck43v4TDsQaP60gFMe5rsZOzc++EcaZV7XVaxqAowBju+CnvQJ83RgA1SEHMR29pqNrD
MDs5AaD4gsHhofWBRGw3nfRl6oYD6D1u+7h0yzU71WXvjWmPijH1jGz8jkbLgyqlx8JqL4Dst6tV
9kIztJNB8VJJAUVbOrmSmV7qwbJ7ZNXLabUNPQnGfjwnUn9TqOWtFZJAMugflda7CFz9ZJAOVRhm
zoqZrpSU/jCNJZ5U8rFt6mOTSjdNO/tdPIrwkXfMCw6dca8BTNjQ+WmIvk/WUTYrxU3BbCnHARCm
Bcr1mgH5cBIbEdzlJ5Os5FUNzLK5qS5T3X7RMabdF4NrRMp5MetTZCCXqYIQmZLPEjEOUk4dy7Ie
Jm1Gm+xS+QoagDLD+qavzWCHnX4yy+pThqjM6pbUJlUeYOjqKQOl+axXz7XW3QEx42lUh9t+yb+Y
YHO9fl/2YtN3u8ZFIKU2xhktoFys92V0Z5dhvwEnIkj/mL3KBbWTUwMcVUgUyHzWta3kblBP9I4O
4NBEQzaaJWo/9sfKNTwSgHzZn2D1BCZ198Zujo67RH0DYDZlBd+uNr10w2WcFnuMVDvP7ipTd69v
6q6h03X0f6MDXJf5NJMSh5JWx7XiWuSxmY4jyKR/I+zGsb2J4HwpWS05Bucy7JxCvMmczmWRMtSa
4/WV7IV1iOZkcNcDr9TS+L7lvjTVnJql4nYz/VTNk2uVmmMaL9o4fF3RD9qHWgB+YVAt/ank5kPR
NuhymE5SIgsqILu/xFKAWqxQ9f9Iu7LluHFl+UWM4AoSr9x6U2uXZfmFYVke7vvOr78JzRl3C+I0
7tjPiugSwEKhUJWVifFNvp3dB4sydgbuxCIt9wMYVm2zrm/LtI7tEWLNcWRuzDx1u7D2plneFYly
q6rSfdJOO9OqBcdmradKQReOiS9ABs1PTK46/lGpIpqM2nAHRZd6Q27BetfjIthEvnXFJr9yFHPy
5xJ6K57xSAQ1srV77tw+9/3LtlSUjBIZ95zhn8jZRSnhmiefm2F/P6t36HRs1CquFbewtpZUO3Vb
2SQSzRuKrHBhtWnKuiAGA8d33xfldQ72gSVI3leP/5kfcybMKZWaqIAfExTw8xavx3ZDMXil7gMz
9ASHZuW5ikOjYbIY6AQTxJIfd22gAS2bFLFNe0ji97dQ5Gv32nH8Wu4wY+2Lipfsn/8US6mMKS42
s0l4KEQxkrbOlUZxKylzlOwxV2cHmPbaery8sDWns052eDyE0tEUxF2S7BYAEChbdTf7jNhHxCW0
9q0oI6tSMP1BTb7ItgQU03gavhVV7rvmqoAM6XxEmrPQRPCl1jaOyrphmgboK2W+KtQVQZE2IaJo
kidup28Xo3emqXfM4unyzq16uAzuLUztKEDNc7ePGcV9nAFl6koEFKeleU/0YTeGonrP6m2OD/SP
Hf5JbAaxnk1JipF/TO7oTuFHSL1AznJLvdqVfYPN7DzFN03iinxwrWhPKT4aRvlNkGW+/2tnocKa
eqOP5AKaa1/V/QzePVDyvzTPMZjW6T4DRjC4F93pq7t6ZpLLIYy+jCu9bCDMEsg7kul3Jli0UJ39
dvnjrbn9+cq4jxckNUloOqkuTXtb7kpvnnMnoJlvGYY9EbKt8sqd4lbgnILV8bCC2dSXbO47TF91
m77yK+Tv6W+Z0C0URUGnDXK6j4GqtqCfOKUtOEqG78k820XxsAyCoLG+jJMNLvL2ROlKPUMwRPJ6
Hy2xTSTFT4JesJTV5yzYVn6thUtkJQzdNaRAgscE5xV/3AS7zh797PpvEgkRmk+0LM73itqIlKZD
OhLOMsjyCHTOhi36IIK6msoucj62ny+Lc75hMCK8CiYkYFS2MeX4qszhVqvQxEmGq2SJ/C7Jv09G
erfM3V5W+qM1Zj+mLHMifbqRiHVVlKCYkshTMsqAEoGHmJiHJlZDO4/SKzOsrlEEf7t8YAT/M099
k7dZblZlrLpLItt9frsEo3vZgmD3KVeKq/uoWQoJH7sfnwKoOiRPtLi/bEK0CPaAOYtnaV0Gg9ou
7NX9YtQ/yti//PtrrSsEzF8OyxOfLNOQhZaFNSRXxc706yP1pJ+s3S5v0fkR5ItrDRBY+5U+83xa
UaDHg5XiUk3QwkUr7sjkWdntLUoZV+/UM0NsX8/2De+s/+Xpi1Q6ZMrtTN9FKYRF1NfLGygyxHzk
zJDeTtqcxNi/IfmG3k0+DQ40L8xApDX4Lzfbaeu4CJZBZ9As2YeawSJn+pkbfov38Oz2nbdT3qav
I8CAAvdbTYLOtpELZ+Vo6nmhmEiCyuMYfw1maIJZx65LbWjsCILMuqufFsjFsjGaw4iOsNVUkUv6
zEuzanP5Y/1LeD7Z4OIYpr8nS+nY13pXYsnvhs6utpjMcEInf4hKR9QdWL+1fxnkkcnRkqZoS5UY
tqlTuw4fu8hX9dhuhus23tTjpkKR4fIaV7dRVUwDyrYELWIuKAVLXYKOCaF6zh86qKVqT5d/fzXo
nf0+F5GsGJCZlvZ4VljbyHrU50MSC3hJRSa4l4uFkdJ6nlMkcRgcmL9q5YbGgki06thnq+Dig6SE
ZbA0CVLherK7st1OkWyrCsoIRN1K7SBwvNUocWaOixJpR6Azr8GcXryS2F2Gq6XdZa0gRVzrDbEv
/uvbczGCkCYIzKpCJrXPvwf7eC/JDjYPWbfS2JqnH2I32mRXAIptRXCZ9RWi66ZpJiDIPKtdX01j
3spYIQovpZP1CyLTGGzAutHZqSnSOl73kF/W+LvdbPNo6ZYaNHDUNeVHqbbHSRD61s/RyQR3jvTI
WLJcRZ8gNVpPp9Y2MaPt5aMkMsEdpS6wqnqZMbOo0M6W0trJ5sfLFlbDj3paBHeSOqPNC42iBjgy
NcdI8VpwQTTyval90+TeVn6zJghgyj+OQLmTVRiNGugKK9aQ+7l7qSC2Gfy8vCp2E3zKRs9McKcp
D/QBQOsZ2SgKG1L0mC43ssEo5W6D4DEXV6dF34k7VmMTjOFS4d2MsjmrErO5kjax66+yn19BPhnC
XbLA+9Yd3CIqBfwQXQTu4o3MeNIMJUYxpfgW9i/1/KyOgX15G0U2uAu3jlJ1MJQIkXwpnDz4OcxQ
YjZr97KV9ZKpeloKd+emI8kSRcKFEYXN7WShn9NnL10GLqgg2rVm8Iaa6pciTWobvIsPkl45I3vR
NtnjPE+iCLm6ZpRuTZSoGL079880ZScvyoDn7OgQqA4Zlh3u5xeEqAEDQok9b+vtDKZ8T7AH7Jx9
8li0hNDgVBjbH/c5lzGsLJkVylvv75nMyNVfdLvzUIdh8uVvAnurHntmj/u04TgTNU9hb3T0PWbx
3HByqJMeGVqyvU086grnC9dzK50CK4kxQ0x+s60/y4RntRpAM4uDL98RjLHVGGP7QW4UJ7ATr3BE
L9/V++bMGncmqZVXjWLidddB4oAUh1g7LEZhy/3Xy1u57jCnVXFfTilUWlohDmJLDtVwnSw3lZA3
iMX5T95hqMSCxgEoIflOTZ8HaTp1MquX9V64zfzuVXd7TB0U+8gTzWCvLsggCrJ2kNp8ElQ1FiUI
UzPBpRMZG60EXNGQDqRNBdn8uhmK2ik6NuCG4w7aooWZ0SaI0TPR7ZBSl1SJWzSZILFaQ7OiBaLS
94owmlzc9yERxq2DhsrI6Nu9ujf8JbKnrXwrv8U7CsSP+ZLepL6o877+Gjszyx2woB6Vpbd0FF1u
ZOcdtrBp0X1ZnoH5uWl3zTcjEWJoVy/zM5vcltazZOUagc0MUkDo9eyMDZNf+Q2cD3aUgM5VNoj1
SZ0zrnPS1yDEdkc1O7RIjcNc9oZUEtw+q6sBEREYPU3QXvDtghFj+Qng6Yzo/W9hX23z/8FIrIcl
1KKJRQ2AZXkYdxXo3TAvsPMuXIO5UMyEeuGOUQ40CL3C4ZpVxz+zx3mGigH1CXQkshtVO63/UkCM
KhCE99XYd2aCcwQVYD2trPGozApIQQ2tPYFvsQTfkiIIfqvf6GTIYiM95yG9azRD0rB3sUW2uWk+
TtrIIAEHK4+dgUrXbWS2wGfogjbr6vV1ZpfLvRuqJ0ooWTJggtaetsCGQEX4clxfDxxwb122KKLH
u9+crQ0QqoQgLqEXR9TaH6NuU1RjjrdK4/fdcL0QSA5o/bds0hNIrptOTOZ9NfQPeVc7OiTYi6Cx
q0FUaWXh6tNVcPZfsZ05+68g40PCCUVdV9b9ifpyZNppdB1IV/3ynzNMCrZOAAl1Ewfjk9BCGOot
SWdYmqJvkayA1eZH3o7by7v8eTnMiK4CsEgoeNS490domQglIAh2NVqPTiQvoU3U+S5U8qfEnL2m
m73LBlfqmR8tchsYh5ouDQmyEDa1gaY0GkCTTa5kv/DiB1HrZ6UBz6yZBOVqHVOCfLGF5kYTmyms
TT5jUJkOxM13yU2xZdRRgzN4BqQJrNymVy1UjUVQxhUf/mieJRZn3mJKfQlZGbxR5Tu8f6K3CGMx
EoCg1uO0Dx/pXttbvrSLny/v8efw89Eq91HLYsgVDbzFeFTmzqR2djMtQH8detG86cot+9ES9zGL
yEqBt8b2MvH35iHxZwmNf/RTRpeN88d+fwifR1HNbuXFArMK8hbVVPBh+VrGRKPUMBTcgPN+9G4w
euoXsp0dWKW62dyR0BZ+SBbQPh77Dxb5esbSd0ZBQKGMfJ2JUzOlxr+1VyvhKPxKkeijLS64Qvq3
NCWKPr1uvhPEyKVDr2uCWYDYUfbZNvWjn8N3zakfxHSzK9N9H41zHmvNQxcANSO7ATjVtwwyMt0Z
dyZas+NWxE2zHguA1AGrKAhkDcqu6rPjAUkKOuYTEqYCVFTVA7pU2+S1L+3RzbYRMG///UrB4lRL
hVQj0J+fqMpnCi7kZcHVn/UYAir8gYkAdfAc1k9hyYZ+XYDSQ+ivbNM+eQ8iOJAlMsg0+PfDXKlS
VDIUGxsRZXLq+KIOuZE26jZ0TcEoHjtzl4xxZzIBTG+ScswOpwR81kPtGnW/uxxgPqdQ2Mez9XDf
beryHDI8KGEnZmr36DlM3VWUChhS10/5mRXuBZlj/gYAKoQxFBv85I3Bp6hHvzGSpn7XHJOjKG6y
zO/Tzukqg16A5Q3pzUd3NKDS16oGyn0WDRy1J9c11If7Asyw6XIV5/3VpInEZVagGNjKM5vceQuV
mmhziQhqfUPld2f43UPssQyY2IoDRQiXHT2xCtHqFXFmlrsisggD0cNI8PqLxm2hT1/yTHZA4387
QtD3srOsphhnpjh/nOoknsYAKxzAASS74P7bxnQnYcZQyu4vm1r1yzNTnF8aFZ7urYLuZRkfC223
mKBpEpDAiXyEc8rJKpqBjmh9LHPtJADjmvKTGrvh8nUyn9tBxNa3viIDshc6brRPNMFmU5IAFWJU
7Q0/0J7D8LoSdVoEJnie4FpO1LpaAKuri4d2quwovKvrSFBtWA1KUMf93zp4ruCwV4wQ6u8oZcYz
0vbXqBWMMK1HizML3EGSh9zM6x4WEhwiptmjbHMne9Y2gd3YU42SYffyO952WhN3hkJZLckYtAr4
hxU7rXd58TWefly28S/LggiJhaFE+onkOLOmnCa4PFwjdNnc6nRg7H+yb3qTo/qdox7+e2eeRaST
RXYCzi7leWo7aTBgUWpBK28sDuC0D5le3Ud58Xp5dStsfB9tcQ9leY66cWQQaJRd9yPEAKtDUNi5
bpvXwdbcGE61se4Nd8YiK9d0U5e6lYikbEXL7MM/oXOP6HDM5oVOqIQxbPuEOtV4t/i6g0mXY/Uc
/6Re+3W8QvEZRVn5XSswdBWBK63nfKdN17mrpzc6ZcksVAwwnrGbJxvPV8hWB5iOY4+U4l72LVB+
lIe5s0UkeutXwa/vrXMHp0qiXFVHpJtSfmP21xB3d2pjF+ki+O76PXCywx0XOdTTOktRqyhlp+8t
2+pemwxPdSjfGFEsiDeiRXGXDrrHZW0GcOJl+dKHf/X6LVD99iCEhq4GTwPALcbZTT6RwspWBw4C
Hb4zqBIksTOvW/RtqQppFdftsDotI3T/RNo69wVmvaT398fo6d/Vp9KR8H6dGbnCsd3lmMAQKeGs
v50JGPFBLKZrn6jT1NEqgliFTXLsXKDJttEDFP7izfTcbDtvdnNXcvtttg8c1OjUraiEu7rkk3ke
RlymS6PXA2KDET3NYWhLk+xWgWiGbvU+JwQEcShRK59IJOYhSmZtRsqgy8c5udXnY6o/Q9Fa6q+6
TBDuVi9BgvEIHe9W+onYIQhLM21MNNpG4qvyoamfLofT9R07/T6Xm/RTkoGWEuAZIMudskewqlI7
Cr5ctrJ6tEBPr4OLAaJyfF1uyYOJpibAw72yiTAMCAZzcJa/SlJrXza0UhlGYD6zxB3iBWNc1igj
H4+uek/zAVMGPMP5MTns4dR2vzEp/NEe29+zmw9cks1UkAxj0LTZ1dXU2KBWcyCP61hJHtihogqS
llXnMwlCh4qTrVtcSKRZVy6qhQUamteXHka56PwWta96e0fG1BVs52oN48wat50xVBOVQO//0TJI
t8sBDBwb4g9P/50rm+3kaWHcTtIlMxJ0KTCqIfdeD+RwatYCgNCqswO3haca61HwQPLGUqKlnPDT
SgjGQBlUIqDR1b4L9owlIJ+ehGdWuGSISEGUGDPg6hBPPFhHsoHWOOvWYpybvHVb3V721ZfGVu30
RtgjZl//km0uOaKkr4Y5xiu7cWcPyhqb0Ou2qcPyvsyDArioTLHqjae18kjyMUFjPOpUvAmn2qvU
xZnAxyjXw7XWQX087J040b0/21++PrukQaqPMrrEWZaCcGC0Zlch6WJnUCkwst7Na/U4K8ZfZRiP
9ljHt3rXvFI1eQZZ/q5K9Y0yld/lJDvGtH5hbLN2rBP/8j8p8LT3JPYsLJgZhTZwzOoQLXrYqYnw
LV0Vpizai3U7BMNAmGlRUKH6GH56DIpNeob7llWJdLAZBa7pTAfEO8Xpd4Ah+Nrb5ZWt16cxRIOa
hwJdVr78n2O0BnhEzCwkO9mJnP5IdgTqx5ITbtQfTAeNXIc3igA9+P5RPzn2mVUuEM2VPNJoRHRg
gmSgbHYyLDf2ukNmz37x2vvVNaPVA6WG327NWxEyYXWfz8xz+2xiTHps546hF43rVllccyQ3QzQL
6leroYNq4ByC5BsDmH78nFOlJuO0IAXVN+AoA128tkHZSjhjvr6akxkufUf1NJz7HEiSLrpvy6ci
PE6i2Yz1Mv/ZUrh7apJQa5917FgLDoDKXfziVrExL+Qud+oPDS+j+Oa/oyBwg7zjY8HuhTPBBT+l
zXqqxgi8RW7YqfWdGs8xGqmX/X8tlVFY+Q3CG6AH5kFcYxkS6AYAbNSquk2BhDG/mHlkFyJqxbWn
z7kd7hbRUuiIGhWOWRp2TlSDPjKqF6eewVgeaE4a/gaFGPz7bGHc7gVVDMpglMNc8wYiArG9qHbh
Jm6zTUvQ+FZ2eaV55BlHTJBjrDkjRl1B7wLzGhAKH30+MyNQ67Pmnkl3S/VMJ7fOvl7+ZivyCGxt
Jxvso56FY32WulYNkLGjXznYhl9vwp+Rr+/oPeQM9+VgF15xHCGQt5lefu9Vcm6dfeoz61EDWpuA
neq59Co4ZAYux1pEOS/aRs5f6mWKQjPA55uVDS33RrovFEF0+pdtRHaN5jqIEPi5kjyoE0gvvLfu
qsfKn7Zl5kj31WEGxzMG3vfjNvvaeu3WOgYe8S5/w/X1nWxzF4AVzoZRSKicNYZXonIqb6f4y5+Z
4Dxx6DVpyU1DcYMwckLd2BTa5MShSBVPtBLOGeu0s4zcYrvY3ifz1VjfyfXmz1bCeZw+SFLDlOvc
UL8DDzPULW+HJRTUS0Tr4Dxuqkm86KzoN9f+MHxJ6c6SSkG0XW33KexB9z+X46KSinpMAKodNtzB
tDdalmlchxtzU3jVk6j1f3lFlsxV9YLabIOcIavb+SZATzGsoOH9+Cef5lPDaBrLVooYlFqRb3Mo
9ajl4ORExEK8mi+d9g2TqR9jTprVSmXpeJfK++kK5CiYkS09ir535CQ+MUBjKG2ag243X0AstSk2
vxfV//luuCs/2g/qQOmUGls5G53fKT+qQvMriExe3szVLON8mVxUyMdgSWkPH8xRsPdlB4+OY+Qq
iUNlBwDgneaULrC/sygfXPdLWNbQgWagJi5TI7nUx6mGGb7GN27CbeHrTFt1cYrrzpG3Ih5wtgw+
+wV24Zc17mv2VZRWcYeErWndOFvsFDSDgp1kP3HJBPfBVBA5Rxa7pOTN4uOdD7hlZiuO4WD3tpbI
2lpdgY3ho6bFhoN5yDY6hnlG8vc+LTvWkVMeA58datQkt5dXtnqoVUWG3iwDRfEQ5ibP0hIvLzbb
1FxFReYbavNAhlDQQl/3iDM7XFhXoODaVfP7U6zaSTa446CA0GJR2fb/AVJa3cAza3yEp0kdpgky
Gnnf7cafuZe4jGs8PHY2NDlcZTMBptTexOh+zJv+kD5f3lTharngP1hNMVQJCg2tN/+le5jIfxze
OaqB4LkRQe1X3f9ssdwlsMxjEw9swrSJKAa8zWujt/47vRd73ukAzoEeDWwXnP/HcQux7S5imsms
bp1uUoh6i0UrVqZlP9rhIla0BIFOJZyzzpUd018O7DLTvEKMCVo90WcrYgfjLO2ELl+BjGZ8/0Tv
tSDJUa7/Ji3rt7koN2R346f4oZogQ2RYGUCtPlqTyirqmwqF6q7dZ/kVLR8DJXH7elcGTzkBBrO8
MUW9+3W/ONnkwqJSdgiMEQuL8tVcby201gVuLloV7xVaK0vdAjdnpG89lMbiHQrJduyKOqj/cqBO
a+H8AtQrkdwOrFtzZ4DYBXTRh+5Av5e70s9+isp2KwT0zAtP1jjfCHuzH/NIQv9SyQH5gzwRYQRs
xnAfWLInx9rrlAWbbix9nSgH2ZJeimX6Xkfho5J0Lxjw2ZQtKF9R4aZptTEaRIGqdmn8NuNP8djY
rdmFdl0lhWN02R1ZCkEZXPTpuWi7gChDTVu89fMuuArQ4hljS5BEsxD2yaM1DFRAXRfPN37aoWAz
XNaCF0c7VG4X3JJZ9iy8F9ttkh5kU1CbXu3aKydzPKYiyOMlUVM4AOpqnraFvsFmBPE/KpwAurIA
oYDQt3QvO/jq5XhmlDu1qZYlkgHZcVdNd9XyCkbtkdxdNrFaMFQ0xlZkAndp8tMceTIli5y+16Tz
7wOGHCQnl+z057LpXdm1DvNzdNQeqeA+Xv96loqxMBhVeHqxoKRNWYZobCWjsYsrsNPI+UZqYk/V
oE1ILG+egNK6vNT13TzZ5JzSNKKlTXoUKadl8ORWvxlJtEn0QoAnYj/zyTF1XFPoYmD6ip+yoFld
dSWB75NsiGxDq67lKb5Tg26/DOnvoIlAJfGPMb6lWpOuG0gd4gFGd1P90Er7Snr7jW3DcCm0RXUd
FTUul8nKRKI9iXHQ4h2YFavqOUwF4WK1LwjN9F82uHxF0tpwaSs8u94L5T+paQ82qCyvAlu1uyPe
PyKRhlV4xrlFLmlRy6ibqIQUdwi6IzhFjuZMoXuDp54kyddKpee2WkjbgA67lA2RQ3JnHAy3MUc/
Sck3OcMlHZYPNG3cNii9y1vOjH9yodN28EMgUkL1gNaoztZRdoSw+FMVYmTe6LbxGLm5pUJIfH5c
smJ72exq1D4zy4WbeUwWqwJFjGsFaEjppkdmUR6+ejjOTHA5QVyXZIkxQeaabW1HEKNRldYfUElv
KsEjZvW0G4aOq0ExQXTL/n6WX+lKgSoZ641SWfKp+RdIzHZ1J6rrraI90VP5ZYYLKkRtkjqAeAlq
l6NXe+9Q8k3WOtKx2c7+8F22KyfZmJEtAlOwY/fZR06GuWOJGSErSEccGVSfd00zufFMbaPtnHaW
XHkQTS6vwsjPF8odUcu05rgDueJ7Bt7ehV4KInbFae5/h0kG6c/ZnnJn06jamuasqqTOntE8UL13
1PSxVzKBiwi2kCdNi2sgWY0aCFa5eZUx4bccaeko6m4SAZ/XfZExAxpUMXGhf/TFuERsLdh5lswn
iM/PwMuOm8tnV2SCne0zd69RPpfCHntWhdd68NZ0r0at/84FSlT1XXUDg4pcfNDLcAZMBCmX1Hp5
cj1iTnES5AUgulnz6zMjXISYzSIfDQwauxCnsDPQ7S4zTW1tInY2mtsUKrt2FA2bpSm3DYWsnKXe
WB2QKlHSvnaWcugrIAuV9KDU5r00L+A202VHD0jkFINZQ/Vn3pf6kNhJGj2p0eIkGUTjombbBng+
ZJAc05ZrjUQvTdW8jBWxQBppPobV/JaSxEvyY238mMhLKS/g4wHhfVPAX5bBlROIK87mHk2aLySX
r/RQDt04mD2zbt18TmYb2fZVOIRf+07OAK+Z8I6Qw+OShz97lJr1cblRoxnjwZVP68WtpmWvaclG
jYhij1R7LGKyoZr52BLzPjGhyJPNuypSCxuwdgwGFj+NqvCpPn6Jyu4hDK3NuJhX8pgYdl9rP81k
Qiu2ym70Qc1AdTh91YPmbpCC7dxOj5JV7Gq5L9CuNww3j4dvcjP6cSwdFsVwjCxzB2v8igGWzlZj
bdPM8U1Xd1tSyoe8W+7zaalteTYyWwqaY9slt6oh5W7TFPeqEf6VW8n1khjfOq2hTm9AOEiC+NjQ
zsCFNum9ComCsUhuB2XsHU2bNFvB9mtyfCCa4i195MbKsimr8kFWnkmbt86QNjapk5/IrUDwY+yM
OX3KGwwJ0QX0Zv04vixU+45f8bqhQK+xk5xAq5Cqz9bjQlNX6dQnHBg7LOvcLlQIAWtZ+6QpfW1r
Q7UHkN0f5vQqkQNHD+nTlBhgzca7S3pa6Hhowsa3NDLYctq1dhDkR6AHrjVMhtlBLW2MMNtT3Ghz
3h6rsd5ErbbHYLYTjtV3yZC3pCownJaqTm4o10meuzPNb+Ugt7slcKo0TBy5qV4uB4fVQHd2prj4
0w1VP5cFkp18iQ9lomxlK/quGa1LjBxCF5F32dz6mwIMGsA8aECV8ayXHUqlijkjK5X3pm/IduSq
O/Oo3TGVtMZpX8GmeNdvf6sHdbLKh3NaTJGR0Ag3VEPAHBrZchS6KWRuBKtbj1BgcEOzCWglHqck
YdIki1tcGxgl8RYX0z+e5IF42J5dfVtsRBXS9VSVDThpeCphepTLZBarbaQpw4yT8jA7jGBTA2Zc
9RJf8kDtEfiNt4DxAYlybbe/9QI9s82lN4UcGT1EcDGpEzWOSiMbAbHMWv/yln72TzAmo9KsgotB
ZjjKj5dX0rdaoqm15k4YbtKr2Q3ARSa1E+LRV5Tk/jMl8Edr3H7WsZIqcVcZbmU2zoKO72Aewult
KbwwK5zLK1s5Ch+NcRvYzjPtUgOM+OrGZ1MM4TfZQKEv38UvQHNCa3punDcRHeznRP6jUbbfZ8mA
anZFm8eF4ZozcSBxdq/WVFRRZPfwx/zzow0uH2xqubPmNjNQKQV+Gdh6ktgGRhh0H/zXPuLw5Y0U
LYnLCRUVj1AZeCqXLteddJWIiKFWKnwf1sO/ufQlrqolg9bKlDkBlKyHbes3B9aImzbVbzTgPlrj
UqkY8qql0sMHwXQVxD+SbKuVT5d3jLnxhQ9kcYmUOo9x2enwPFRUyvwebKXCQaMVyMHHZXAXSxwt
UPKIU8NNivImNyq3lWpfqZESNWG8CWPTn6zKrXLqVON4lMbey9sJdHyvoWq+sMdLGfT3i0FBmK/7
ktKJGq3MCS/tARdY5DxMWnxUw12CyQXo/yqX6CELx/0MroFyCWwpNu7/bNu56DKkcp+XQ2O4cR7a
M04CwnI2uH9mhIsq+SgblUFBfplapR+M7X1jVVulzgR1GfYzl7aPiyNpQUjVp7Xhkrpyk3B0Qlps
yi51pGYWVM1E3sqFEzXNuzJWYgRlucY4meQNveosWrz7s43jwkg4BV2oZY3mBupLNLxNrV+JoGEr
XW92KCyIBMjgWfkEdDO1QSrmgervjJfyMfYCzZ5MTCUPHkHPqnJQKka+twhAmOsf65dZfqB9DuW2
riKoVIGJ0qFqg5rVmyodrOrh8hb+S6Q8GeJiVx2RxbASGBorp9rlXvtk3YJ+4cr6wWhlf+8uO1nj
wlif41GmSAW0nfAgKjHOITivKxWcD5+Lh00NRZMbMYV4VPoX2aAg/SP2Itwy9hA5xAYUcitjpNtq
7dgXwRTWff60NC46WfGYV3E76m6sAQts4jJYJFtXms0ffjAuJIVhKunECHUM5TN9tmlbecpec/7m
x+5FGQ/7IJ+DxmlVXGwyx6nABBqk5xj7T2sj7HumY9wB0IJx/PxZsDbRHnIhSk9Ag60G+HoQc5lc
2YOgjAvqCK1yXjD4egDsw9cEr6n1S+W0QC5UDUFLgxDwEgwuNneqOh0aOXWIQvfTLHmGAZ1mS/ME
y1xPf042ubilmBm0rtknjK7IHhJ7t8vmanQVfMMUOaSoASk44iYPtRortUxKGckQS+4IKE7in6bX
uxhP3RgvwgcOyxL+3WMA9sDfz9LVJjJzms1IJUdHQZLM5iQlD/rGGIso/eJIRCee/d4le1xIoXkI
H82xOoZWH6AWNmwnh8m/q1vRyN3l72byQCut6BpDTbA0OQKSpkZzkgz+Zd+4HPfBrvRx98JQJUlu
Is/rUmu7TCgvRuRRMdu7sQu/XzbFvOzSxnGBxEhKbeqyCvJeIBBjKAxGIPY7iNzziGzKXASBhHwc
aznMyAvoLl6M+cYa3i6vRBD18az+uGsWHfo5rJBBdaAR6j1pywYi2Txa7khP+uPk1I+ZNx9EfU+R
P3CxQxpbjaQE/gCpRZredU1uCxYmcm4uUhCpDcaggHPP+/iewZxSZ/zBFEBSXxR82R5dcAe++VjS
QG5UBXtI59am5mOn3hX6t1Dr7FCL3cvrWt04HVSeumwq5idgvywFYRtbM3Tjs3xv9oE3zvLrZROr
yzkzwX8bK5dBR4ZvExuHqX3M1Ccjv631v0ohDey/LMbCjKBmgsiKC0CaVCR63yvIQpXClSvwZaEW
d3kxq5cUxiD+McG9zKYUGlimVuCS0t+Sys2s6wqQDzP0awZbECJxViPDmTm24rMQLseJWkQGJES1
mwoDRyBXnrbFs61dM6J3w4ldcJJ4qdu+3on0Z1bD35llLiZpfU6hkIGFxn3qJeVda0yYln2QxrvL
GyqywwWlkEQ1BrwyIH/QjlAhmCg36F62xO8UUYIt+Hb8y10DJX8agPUbrvEukYeyu74bQHQ27Sma
bpMHxig32zBFKWE2LHBNfoC1juu2Hxud3Y2jN35P99YOA4p7VmGMDikEAc3Hy/sqMsh5DqnGYul0
FHYS7Gsd/gWQpiAkrqaIJw/h66c6ugJyGeCCNJCimfuyfJyk+z9bBOccESlkdUoQCZXlrawqexbS
rVxeBCrrHw8Y6DtIWgIX6YbpPiTuXLyYpvc7i0AVBGNG6L7yoz4RNSIJdIEaNKOvYzSzZQGGav0E
nX6f26S6n/Mw1PD7uN/3wTDYJoayQ6VxlV7U2V3frZMp7nYfetJhFBspuhGpvgXVpn6p78JxERRB
RWa4G2OQp5aSEI+PuDygNRjJR03kWaJN467zNl/KocSBdNOlt7PkcdQONAPf7pS5l7/+ekaED/+/
z8+r9IK3qm2a0QS9s7/4slc8YhbBJbv2K0BujByic5CMO9RFg+6yZcESNc61w6RT52kCvdkMNnnt
oevuVXqoJoF3i6xwd27aQNOw7VXdDSTwXixfoi77vjBKPHy1y+tZfz2d7SR393a4iWKthlu0XnSr
g7iI6VGxGSwWP0WCquvx8/TZuPhJlXIqx6zUXKvzW/NKCkUyOCID7BCcXe1zopEObT5Adv6PtOta
khRJtl+EGTKAVyAhVWndL1hLtNZ8/T1Rs9NJRdHEbl+zmac2S68I3D1cnqM/DaMdt9+2r4v3+4xb
kCdQxOQS0GZ78ZxiRSnPA+f/J4HxBmmiVLMIqEBHQVc60GY3E3jMr7xDMJ4gr9BKTwd8BTPs3ZCA
XKuYvO1TcNWKcQVFodSAe0BaVP2iOKvSHgPVlQPKY6dwQQnDEcc5EYuhlIFo1AgzPGnT8LUenjuT
xwvAMUgWIMkH58yUxiNq2JNFPNWWrKayEi8/6feGZM12/xXLCk7shTFHHThem4VHEqpgmkptwMni
g5Ildj57sso73WoadvEBKuMD0gIchVUDIQO4o6QzdnXdyJuPqDG8dPttxeCdh37JhYGqFZn6Wm2Q
ykoYclFxZ8KumrkhPu9EjB8YtEgxjQkBcBvsyJG6tfm6wSzJrrXjI0/7VuatUQNY3B/jFYSuxhxS
0SkO+ULLehRis6XQbzeiU9vJzcDFylhps3+UyHiJPq/SVKhwvvgsHsmV4go3KnAMQKEJUCZMg1zT
elTl8nuBPMNWGecRBUWcw4PAA4IiiwA+OXTJ4d96m85tSX/emvh4UMaPoD/R6vOIq9WsGQKVfbsf
XNA+/QXeExVEQCFNWTTF92+8UEyM+I1zqOFcjWgrCCLISRI5Edi6E7mIYJRyFGLV8Gv0c8CqYkfl
qYtvpbSxuprTCVu3sYscRh1VMfSLJIOzCsRdPPyQMPmVmzzkqvUk+rcQFq4Fu3h5148oC3T9WWzf
puJnlH0b6p2OTuKQ3mCHx972HH/QvItEJvQSomxoIqp52At/zrChJh86xwdvFZ1N4FWVqQF9Khdd
1IFFXQkHrSijHinMOL1EdWdVw2kw93V1HtS/i8CANwGyDZRY2J6OiHZO0JSwZVrhxV6yBV4uu7ey
A07GpS1e142LMMb/Rlk+hb6Ctz+XzkIJgKRfI2+3nyeCUfNEE6peA62H4xvCsxhGlt4PxzTpD9v6
wBPDavmYRJGPMR1HFr8UyTc5+5JPr9si1nX8clmMlyW1MqlJjcvSQ4AupcVtq5TPQg20LHNwC396
U5PG9gm3gULD+8/Kd5HL+FgzTSttQAj1vtgnnee9sGuhD/NOtsLj39WkLsIYDythvCgHPRbWu+OH
pv5B0gY8Vp7Om/n9Q8r2r5xPG/EivLik9BoG9p9ysHtmO3knWRRHMHst96llWBJqbuFo8Tbx12PD
i1zGbTTJkCtqgMuso+A6U6XrRG7/Kki7iGDSNSOZc8MoaJCmGlafvxbDg5K/bOsi9/6YIA0sorM6
REg9SlB8DpisS46YJN1RuOb2mByiR2VXemIG0jZrWzLvAhmXEbT+SDIBA1pA3bYFUwW+/cRjjeTJ
YHyGr4EoKMrh2/1k3xjPAm/Ogff7jLOIzBlF5ndLroy9OjWOno2ca9r2RwbbpGkKBBVai+8zjqdS
P2byL4VHbLcaQGB9CliRGugy2FHVodNzMaVl3Z5EVpP80LVjN022XnESgtXbushhh1MjJURHtZVR
0y0wbHjMFU4gtLJChWBrIYCxSS3WI3C+4SDhoXiWzpXX7iuHkoEpGLmdTjwECc69aYx9BuU81mFE
Y5VBt+MIQYo42UlWuH2XcOqG73HPJ9+9OBpjpmJf6xVQJGguBSM9Y9h+R3u2tD5Vv+hX8VfVfScE
RPeWX19ZWQn/eLGMrUpkysOkQbhcq/dyXOPp/Skox9jorBoDuPpshfKdkdxtO4j1ybrFmRnr7QdV
GUXaIlK99jBdoY13bAH7UL4Ur50j7fqrCGhqtaeDQM/jwblxdYkxbeBARVrTvIeFQ2rpbuEBRchV
weIAXLljgImD7dOu2rmmYQUVG4DiJ7yJPm19zWxR5Kz72oqlpzb7jvlBjjNZt8DfQtj65jiVeZsh
ssB+w6ug9qAv5Xl1zjHYQmapNsachSMmsLBtEmSGjclta+TyUvPEMKbXT/NQ+rUKnEzpNpqOwXwd
DL+2P8gfNOByWYzJyQUI4MIJXTVyNTqAy9j7h8xOzuButCkeDU8BVlODiwIojI0BEhSEAjSgKFBR
mKa7qbgyQTwzpI+j/LB9NBrofXYml5MxhhUp2gxWIQHDUHNr6yFWS2+S8DnMfqnmXpc5EcYfXNdF
GmNJczAPQiHI2PzaG55gNbbmZsf+VFzJt9OtejPvgPMMQ5Zf0qfY462R8m6V/vsi/zawEGYA9wTE
hsHjqHp65qnJXVa/Jt3P7TvlaSQTXMf9UBE5pns0QvTYZtUzkfs3wQzdbTHrk5ULNWHi6jKWSBr5
+HYUUz3ZzXvTljzi1LvByUGwHNt4+zjvKsdrsGXQJGvyEgtUgNht976/b3irz7zfZ57tWpTmvO1Q
1JXiL2FzLYwc18r7fcZZRJlQ5tGAsGAcrv38LZC/bn8Tzqdn65yV3Iwk0BLVmfTbWDshzZFj3ltI
/8YNk1UZ75D1bT5HGYo8/6waYBttX2JiS8amARD099sH4l0Y4x9UEsyViJFQpyD1oSXtfsQ62P9P
BOMUGrGS54HOu/Xp2UgzSx1527orNAw0aPntd1TG9BMMno1ahKClOxLN0jsruR6ANkztZa6txA6d
dj8BQmpwgFbp5HbvYU6SM5DMu0nGK6h1PoKJodGcvHvx89DNVN5F8pSP8QcYg8/SyoRipNAErNW1
6a2cHbY/FkcGG7j7Zmpo4ox5KtV/idBcI0Vg90Bi35ayXu++fDCN8QNakPi6WaI49j41i0R03JM3
fdfuKNlJ+5R6Og+djacjbAhv0rlqo4BI1VNAUkT3yUCepQ5WfaqeAMzuULLTzMHLdMSi0q4fLEWz
eePd6wtSi4MzkcZcFCBvDnC/QQW0jCzZ+yown7s+88qqzSxlqt0uBZuXVD+UAnZXZT27kmIsAVUy
EnPf2NfBdCOXpcf5IFTuZ6cDmkHs3YFnUGGMNBrLqcXWJ006RJtu+cUP5FDvMJLqRA8gc+b46fVS
LKT9K4+x2LyRhzwhM20/lGewKHqGA3iyO5q9hTsewhv947cOx5immWpRJDaIt6r8JBR7JTAtWbXr
QOeoNf2dLTmMgYrExPa1jtcnG2JPJILTqollFsLdLKpe02WxlTTzE+fLrVvs75tkn2wVuB3m0KFW
T1GhJGxnyrGVN6Da65zsR22XdmpXqLo8botd93YXqYy+aKVqoAWMnKnNXEO4ywzO7//BQ1wEMApC
+lz20YFAHuoA+wnwZMEpOsqPBGU+kE8Arp6X4q+gVNJH5CKR0ZIpiuYupxtkvWvUbrCXj6NDAOtN
DopX7t8Hpm9m1BfSvWQHwFXk/QH0RBvaw9Zmmt4cxZlONpf+FzHYT+ONOLyJxlch5EQYnG/H+nhD
i8O583G1aXGTatgb6N62lWMFPYNeJTo4dB/aMFg2+lyrgQc46TSEIfU7xDH6EbWtgKshcaW/Kp4u
pDEfrlTa0U9DLJZUXftC5OKcjMYuimdeSr3uRi6nYsy7AXLUNKp4fw1cGgG/vaRmtmnsgJbCcSTr
Nv2vJJSFoSqLVCYcZK2SRgFEHv1Xufwi11cajwJxvRr8+9YAQfJRBpoPmmgQOMXouTzop5H6fAdj
l+d3Xvgd6F0sOpHA03Le0Wj0uziaMYM6yagxLaQaya8yq3dlAGrEtnU5Kkh/57M1Xa6QeWhVkGL9
06aiz322yzx9copXimCXe/OAkVbOJ+PovPlpMWGQxxH4E5jrOlJ0vmDXW52bgwgANM97zuHWLfhy
OHrJi0sslBhIaSnStP473ZCvvOgp2EW25mW3LfX43t+lCReBjLsnmRTNfhxA9Y3Um8pmlxg6JwTh
KQbj8EV0ZkH6idRKyAtr6kUrml9A68T5TOtO9nIQxlcUZZ3Wk0J7INVd55+VLrRk4uX5r1CpOKJ4
B2LchT7MWB1EkOvkutdUqtUmz0b7k6MJHDVnlxJaUoe5ofowJ6g5LPhGCyzFU450NzH2APyyLY9z
JnYu1/dzcYwFTE2CMLwXvzXafcN9+ddD0d+f6D10XCh3lc5jhSU+BDRX5Dh4AON1IrvdNYBHa8Gq
oXLq7X8o/l3kMZ6iToiQtyCiR1uMeHT2BhAsV/qucapDujNveaTBvCuktr04nhT7oG0oIS6o3Dh0
09qWCAdWaPuhAgoqI6Ip9UQPGrovPTmNrtp5JpxDPT5KkvCwrRAcT/Se7yxO45uCNFVY83FIeRaq
U1HxIMd418W4hVr0OyWu6ShKdTsFxwKLSsPj9hn+kIxcNIBxCoPmy3I8ovtaYNSQrnrVL6giYjKk
v05cHn4wNfuNh+m9FbK4MWUci6ppaJcPMSblp/4HBZf3RnA+DDtdE0lmDVAM5CKan1h1800zOErG
8aTv4fTiHGrTESzjIQPI4vyhDOMdFoeeJqWrraipbC0Ddt/2Z1q9OKKo4LgDD7XxCTu7UhQVG0s0
0fGP0p7y0dAFc97FrSrcQgzz1CklvmYf4FyKeTMKb4J0HIrX7ZOsxwoLGYxSS6TQ83RCvUr2KLru
uPfd4kAXlHOb12tYV+6FLEa5w9KUprrDeSj3DVi47NA1d8mZLrcGLi9O4F0e8+a1rdKpoYag0phu
mvFVM2yRO+20+j5cDvQJm1ZNjQ47UPRAEuYHYzcERhbQ7ikoUP0UegrHPXD0TmcCZc1H66ST8bEo
GHeDRvN/Z7DrGe/iXPSpXxiUno9iLIgVPdeELeTYNQ7hi4p8V7Ezp/Rie/6xrYarzwQhgLwHv5P2
CWU8jUg5ggMY+if9GhD+VFlgj+Fe1XhD+3/QwYsk6qwWR0tjPwzkFs4IFeBjhk5GcP7P9/Jy7jo3
71jM6zfpYxfrCjby0zrdZaHvjqNglen32t9v3x/3WIyrMETDRJMGFzgcZxfDSCC3m6+TA2iS3MDh
mdZ6O2jxuRinoczZ2Pg5mpStI7nVsf+nUenkp+Y7scI9cIgexL+qaC1kMs7DpPFypmEPNTbGnVIW
rib1R8w12kQZ7mPft5VebTkx5nqNdCGUcSK1WU9V2SHZEI8YfXjO7rGFiKsNDs15wm6vspNfGm4j
ZN1z/VbRT2W0CagKAaFDbNOXuDlJ7f0scPRl3ZFcRDCOBAimQgZKFxqrRwgyIrz8IeA2eA8YNaZP
Acbl+tiBfx+Tf5Wmt9ihKr+GrRvwhjV4N8XGy5E+FOaAAFaQfgTVc5mPTpl83zYtjg2zPbAQIM9D
3wB0xWjumzS1NJI6WXer8DlaVxOoxW0x3qLJpTyrOwyBDvbsSk7q+LlNOSqpQWHcRDlsH+wPT/9F
CRifkapJMpTd+7bUP69X8LMEGzFVhF7gWdL6U3kRxrgMUW0TgYwQJnuSG53mUwYQv7fGCW7J3ryt
TrFmbx+PpxuMvyCpks0Yk1OBZeB/zf3skKvBUTf1h20xPBVnPERq6Hk5tDhXgZApvsv6n9u/zznG
pwqpOEjS4CMF7VsQKQeWhJF0PyWcy1qNoC+qxzbB4imPZSxu4v1tJUsgEd7hA8EKongb/d1C7UIW
E1ykCeA7+xw+NTW9UvviZ27Km9rmfBSNKuPikSegkVMEBfVrpY3oG+GhmONuf5f3maIN36YxgcQk
GnVUxih3TKn40HRVCUxVY7RAQ/Sq5Hdm13ooL3o92i6dVp7UIjuAPs0RUuB2oOkzTF/HybdKWXPL
uj2Vyfw9CcS7JvePQ5oAu5RcJaBAzzMU+P1vYxtW2DzFPFjbWqIYWVkecXrGPA1gnA8QteYELG+o
8wI+Nyh2Uf9WKd9lzIor4l/tgS00gHE8vS8HgeYjfRKnxyC+7qNjXHOmPtdLKQsZjL+RNbHu2xEy
KLQNBdIZLfmtxXYbJn9c8yDfb6sDz0wZbyOKY6E3AoYXcmU34Tltd0XL+UI8EYynaeKhE4UcNhr0
TxW5HVpP4s2ycuyGMMX+tG/9IJjwnurKOYpvB/Vp+5Y4Ssayg4GSolcMEb/fVndl9phmra0Wr1Pm
pdyhQ85tEcbLoKwBItce3W15VK77QDv2/kMa/82M0kXJCONnZpS+RQU9XUcXRqegrE95vdu+Mk74
QRg3Y9b/fhItdcX4FdS6aWTaZsxRLp4Yep0LjylVUdzW4EVy2uhJJ8fRfKlru+WlKTwpjOHH+SCo
YYQSXZ+4KlCnsGKXzp4P1vvtS+NZP2GsX8zlMFDpA5Cf24P+bTx1LVCtEGu40157A6mFxAumeKbD
OIA2Nwa/KaDaNDVPsKOJ8M1JbOOBwrKSe/PAW+riKTjjDjphAFAyQTElV2tLxDjGMABxfByOnKvk
fDO2xpGT1u8HE1f5XnOwCzsHZXurW90bHUuuABOmHzoQC3JqerzUi611yKVfTEWJ2ooWOPWhdPvT
gN77bePQUdjCDYFoTbFYpB/b5/3DtVI+Hk1VJZO51tJowqSVITY0nkKgpsoAWAp+bstYv1IM8koG
kdVPnGCNOfbwGj1SiuKhkYhVaf15kidL7Ahne3JdKy+SGC8YKUlXoTwKh+5jz9v3r5R64ijI+jQT
uchgnOCQiuEkVmguTV4Ogj+C5GV23glJbd2WXwHASXfliSueUruzQ8+/521Fybxj0n9feK8qMdJ+
akoAY2JPIdonX5R9AKwgAbjIxiFHTkP7NRiTOHT7eCcclAPFf45c7mTXeid7cReMG4UpJp1COyr+
F8SC+QFEdnt9F+eWeKBwAeYTsfQjFt92WDza1ineFTCulShFbo4SnqKhm68mUOuUAAndFrH6eoOL
yFQMEGJ/Iqwau1yJZYK2aClV4AsQXn1fuVM7EWw1xjNJeVWmVStZiGM8qpno7eBXqFEYFUD+H2as
7/RuMXD8DLXnT2H8Qgpj7+YkayRWQ4qsF+0lVELo7J2456noqlu5iGFrOrpRhyUIneguy3d9duIm
AIvB4/b34VwYi+ugF4IRgfoSGe9Yn9DC3ifZbMVB5Myg3NoWtf7ALs7DOJauTtLQRJccFeISo14o
5WOuVduBOuqQuTGXmI/zldhh52E2McajvH8lOqFHO1W0TMGbCOHdIONHBCEAm+wAlQs0zGP2u7B8
ECLZLnTO2NN6uXZxfYyfEFMMMYQiYvl/Zhz/WZNWrQkVRbilw/bHooayoeIq4xrUNIsmUlPXoBSW
mJ4K4YeZHiJQhY7lueNyU/MukYm9SkGUwHpZAJq8fZGJ08WnSBytZp457mh9xWNxiYyDoHzh81TC
psRjtJd/9cATNRwjcoorAS8PZg4f0axAF0u+bl7SL1xg/PUq+EI+4zq6gIjobdIUw6vP81mysBV3
GmsAxdF1rRyzu6kdcwtptDS78TXZghDY0iKtDwFgXwN2d7hWvsHyrOBRew6P89u24qxXCC8nZMtC
TaTGVVhB1mCPjnKW9uoBD5gX7sOjer8ti/O4sDPRQ4WDTRI2TNQwOfZid9Zm9ToixTkN5NOklLxG
EMejsCWiSM79gKCh72gp4Ak0RzAe+vrRBJPffNvWtwQ0dNsH5KkLWzBq5lgMgHmNGluKkoTk5KGF
ak550u38mTYMo5vxaTjxuFn+8A1NUwYkumJ+JnwMOyXQJAAYw2ULDtCF7FTSwXqU71KTckcMN0k8
3+px4sZ5elVHOs9M1xX28gcw7icZxHpKcxRiM2uyFXd8KG9AGnqIXRO8QbsG2MbRa3sV39GiTPzE
S5P+8FJdxDPuSByCJPMnFFC7I+1WAc/mTnwvBPmWsZ+4uMPr3u8ijnFKZMgERcygUAmQsNVkH83l
fjDuBR5W5Wq8p1/kMM4nUIA3VOh4gGvhGIFAq/G21XXdHn//PjvNNRb1REQRDUUJmUOtX/XNdSq/
SeFrp3IkrZ7EALe0poPjUtWZ/MFoJ7SIdCzLjcY+Ks6TyXtsV9+/hQDmVR+SVJ3RG9Xeu9nyka4U
KKfwQb5t4ctyAA202MFBz5KLELeueyAiECn3nGawEVnXVYYBsl/aJxVtChMhnep98Ogjg52A88Jb
H16/yYs4JiirwZnUUHxJIHp6JdzJ8FfoLovzMJ8qVxsRg+HgiqBrgCBik/bYlchdus1EO81lywkz
17/c5UDMl8ujUChQycH9ARVCfRi6qzwLrSE4Y17AmiJ3W+XXSw6L4zFRWU0Ukg0lxh5UbzzHj8l7
Dcc/Y/W8cYazvA8edGfa86b+VlODhVTGPw6EqFFVIn8uMw3z4rorCwlKYybHzNZz04UcavHLJDmT
ABRM4AibHd0s7t2BopbswX7+RUgANBnYsiXckvuRU1pcF2yKYBzGirn6iZc3GArdb2nu0+wUF4UV
V0BT03jrrfmOUrxPe3A8gOGEO9+96sIuclkXpgIaFtsuWI6V+9Tq5/lUxTvZeJpjgkGxcvc3yrOQ
Rp/BxfU2EornM7qOGLqOb0sXxHTXACb1cdT4mu7IGrYSW+p9z9smW3/gF4IZq0/yIJ+rFtPeFPAO
U1XWvAfpm1dgUCfk6NCqPS5EMfaftrFcd7SJ25Q/5vSuMondIBNDJyIH3eL/znqJ1Y2FNMb6kfGF
jSaDBKeWE4/0zW2jJqPlS1XBCc1W/eZCEGP3JJMDSadcASiV7VQZkFVZ8ZWjHjwZjJXrdd502K+j
S0SGZoVvtEDWg5pGoJmK6KAs9cb7WutZpqkQHf+ZAINjLF6ozCHvBQySZLVF+UdCd+5cKo/uvsTA
fHzhHHLd4i4CmeAH3HyoOBr/mSigozLDDlPMbuLRRXEFlTd6VPnvxkwW52RiIV3purYHdbMT98lx
0iR7yAnnbVhNFy4iWJIyve4rUZDgPIGCD4zHwo1j8ViBwHHqBSdMJDuMza/KlHI7GbTl9indM0HU
bhIN1sAm740fCfIU6bQ+BULsu8z+rt91Bz4/wvqnu8hhdEXXB7UuBLSzu6gGM6Z4NdSgap1alN9r
B0XNp21VWX30FvfJeMu+F7UpQMCC7f5jG77J3XEcvW0R1KI+39xvZWTB3EljxHJYI+/whV/J8CjW
jzoQQULhsC3mD8/bRQ7jFDWzyPwAgS2ihvag7bMrs3P7Y/hC9wMp+YN223yrXqRbDG9sS5bXv9lF
MuMgo1YTB2ESMOYQ9Z5u5raKtTCHzKqlduZZa3RHL9CC0gEZGtdeLVWWUOjP2WxaTZTtBnF2/OCL
quZ3TaZ7Uh2f5bndCyK65dWvaoq9TtCt1Eh3XSofaonX4Vn3iJe/nvG6yhjHGYmR8RMp2hU5yJEE
Hq7jes69UDPG6zZKP4WFhBCALnfLPyEHhUoAfEaYUsQ6lIcsn7dPvP5GXo7FGJKi9UYStFSzo6+z
kVulaec6uIwPbfw8Rhwd5yof43HNWm81bN0ieXLrQ2MHOyjDiSbW1+qhcZqDsU/c/Kl7SXijkTzd
Y3yuaOZACEuovwDRmm6FNxnWK+fku8rbB+d4CpZdba4DAbqIGcI8xoBiW9pjC/Rg6a/IfC6aYjIO
yUiH/4Rv/tC/+nq1UxvpOYmLY94UnICYo/gmE7DVeR/7pgnuRlG8aqdvTf2y7Rd4v884JKFui6Cg
Weccz3c41VlPfvz/JNC/YBHrim0Wms2MnnBmXtdIlUxn+/c5ymUyrgHwW3pCMmTsiNNPSVHemP1w
NssWbALYZK8jXm2Od2OMm8h0Q8YsB4opwoxo9t7kNdF5OkzPu7ivOQBWmymgmDIreIG6n514nf4V
hOhCgRlPkMmpBLJpFJ6iydFkFIQcVeGk4+sJ8kIGY/QKuG3mWUYbxtffS5jRcQad4gvI1I+q25yV
HYi/sRc383Kc7ftD3enj/YlzKTdxROso6nPj/5q0s9pydu+2owWg134UITWY9S5FlLplMNPrsm3E
veUbb3rF24LZ1jUiMtZPZOD3jZTuNq2P4ngiBacfvx2pEpb4rInkUQJ7KNov71RhdEcEb53Hwwnn
fRLGBQSVHiVhjlGeYLoLgzdR2/lAdN92A7yrYtzAPE6ZHIaEBt17I//KZ1jgZEiEJTxrhzZLOsrZ
JXqzGwHmL7MbV/M0YH/wwfbWvdolxGaOIyMyAKAK3upkugmHxvL6cTd/CSTOrX3WZOCmgK2cqJpk
YpuGcTalmgtlSXk7i/TXLD6ESPnQamh4BeJVMZKkgLMGQM8YZfloMBmWeOZEwbS6oTwS7aUZAEQg
3ZO/oOzCcRZyGJ8j6JVZTakBJRAxXCJKtZXm/f++2vlBCLuiKGRjJscBaihCvS81T66uYp7BrCxV
fZTBeJguzsQgpkgKUw2GJyDcoxJG8bRUqziormiFd/87P8FHiYyriZtiaFpxpAur2LyM5MHOssop
BInHVPLZGXwUxEQcVZGEbRvNECTtfUSDtQE8QR5m+mdv8FEI43FCaVBCXYjgODHPPd92vBeA9/uM
eQ4lCdABQ7GZyCch2WfcfYvP9k8PgAYHUYkO4CVGQKxVmRAZEBAe6I5WBDhC+VYPrMaVjt2Bepxu
bz4a1zz+kvWDXeQy0U1qtJ0vTnDVXfulLk8+NyygevQx0/54MMbjKL7RgmpPoW0O7HbsK0+9Va4w
PYEJjdRWfmw/CisArR+lMY6nJpo6N/QaKSgdnbVMDSuzfewomk/tTsFsYO1hXF53hjs+lP66pl/u
kvFGiV6EekTbxhhxsIfU8PK4sEnduduH5HwyNunpAJec6BN6Av380pWZVck8oDrOQdh8J8mrbBoo
hWSlufUYWarxpCb/O+7Eh0/FZjq+KilFptOlgrC2VJIepepXF/Ja3OsvkSHpMgY2FZNt5Rtq2oMv
HYi9o5phwaLeEyU5GUqCMpbGGfhevTVZIiJ6eZoMa/746NVCoLe5Ak2vtX3cgw2gwGxCxHnAVyr6
uLaFFMZv53le1GODuEdQvgei7SvXwrTT5+eiOJfSlWmeNGxOtTzM71WdW0hlnHimKqIuU5jeQj2W
2tEfOYa7+pmwd6GqimGKn9jZM7FIGq1BCRXQm7ZZ4x2vIqud9kLHSVPWD2KohqgQ2fzEWKrEJWlb
goeiwK7UHErWlL1um+eqJ1ckU0KQQ/RPhH11E49tNaBRGAtfwU6yy6qrMPWCYC+Kf+UJFqIY512p
WkvKkn4VDCeq1wJvvZF3FMZ3+3JfhFlMMK8kBw95MbttLNqGJNw2Ueo0VfW8fXOr30bRFBgPRlE+
8YPMSjJo4oTjxKp06OXCUmSN06XmiaD/vki2c8EQtBiqjP2y6MqYtL0PDtbtU6yMnsFCVVnG/5oh
f8LNDkiTAjwDtxafhe/mjf4QXWM3GHw+6S+Kz1Y89t5X4wbUff/FUvm6e7gIZ/G0W1+WzIZyhFOO
leqejkOqWGzKbuV9yLnLlQkGelCNIE9FUvEJPq1NejERIgwt0aaxag9XoYtBHq8BbZF66l54oJSr
324hjnnbSYQRxaKG6eYNeRiyZq8UJse78kQwL/jY6qlARLghJZ5svzmIXAzYdQkmOjYy5Rph0UGS
quyHTkG8JQJJW9Kx/Ef0/bYCrorQZA0vEFZWP+El9HPZJWBwQ76ijrupKtwi5yXfK7VzfPqFDPo3
LOxIBb1ZotBCBUXr6EFKCfzBN+IQS0KIBcwOlM/NH9vHWn0iNM0khqQpKPMwz6sRBmVihADtBvgh
qqPooKRuN0SWZPAmfVcyf3q6iyjmjY2rQZmIAGiG2qFERTjlE8Fw4+CoZ3GvHbbP9Ye7BAKhKsm6
qhBG6doYW8KyCp/Ufu9A8Dl4saPfZ2jY0JFf0DQnD+Ref+QIXVeS30LZzZ2xGesaaDh0nEVxAcN5
NEFdmHjCT0oeHx/12JHvOSJpjPApE9AuIpkPCJTMTlBKTCDRgafZAbMgxT4GHhzFSpheeJPN6/py
Ecd8xCZT/a6hL70gZFYo3qrCYQ5vzOLX9rFWL5IQWSeirkmfRihJYs5ZF0MtgzpwTQ1U3gG3kfO5
zwt9XMigR11YmxkGTR7T+QDaRZRO5m5wJye2/oY066Mg5sFv+9ofMxq75OVbMvaWNH/JK9507Uql
+KMUxpFPeVHltYgH0kify2Ha5fMLnqwXI9VeDWV8UecSuB3SVZaEoiUJjT32DvA9Dg1prUQnv4qK
92S/T/t8Us3FBTMmqJR+mmYV5mCHRh4tcZJttbyuxspLYgFuWktPs1FZpAqftJyHg7GaNlxks5NI
DQJiI2qQzoVZac1qas/Z7ZzLzraarj/WCzGM9UloolZZD+sr0RW2VSLSHvCNPmanQZrdchx3WhtL
FmAYSqtqy12hiXYChKxYyDl5Esdi3r3vQpulyMfYwIADdyJCPKk6J2r6xDktPc3nD4rRCFlUDfPT
3Gg0SFOMmj3d8ZTc0s281qJAef9NyLUaJJOLKHrcxXECU4/qTMXF6s1rLX5LUy/FOr9sZbzFkFWH
thBEFWkhqGmwtJqLaLCYSfatK+MrI652ZSpAYRSPc3/UBLfuj/E4cQ6W1LjDwFqqBN8CokSWqaYu
MmwrJeN11uMpDKZnoWmeoiy1Udb+oXW5ZhnaZI/J2NlTP1qg4b7ROvFOzFtOmPYHD3K5c8ZPlZmc
E38ExhAda9Nc/ZUCSmd2/gKKMLya4Ca7iwxUebZvhXcpjN8KBnMKRBOufp5Ga7oXu8KbBfMBKf+V
XgS7pBxka1viSgsfrhLzwchXwaz6aUhYCtqa1kjA/QfU7MaTztGd/JbqlgZMOYRYTol3GnhsgcOd
LVrVtoVk9vlUsjTXaJUJ20D7MrSCO8E2Hstd50wOYKWtyG32os9FxVr/tAu5TKVBLOY0VAI8DsCn
fSzdEWsl0RlrsE5v97v3gdCdcOaOoa7GJph/NZG3GxIAoT/aVtdihFCiORutUlI07US1TDqeeS9b
omWCR4P3ZemT8snCAP+GrwqhCGo/SuzzrCywliE74w2dP+m88IHcNoIV/iKPmICllD7olpqO31i+
aPNIaFa/LlozRAFAoYEuzUfp2O4YMPyKVHuSUaGIrnXtJhNNyyA1z1RXY5eLJHYlSRPCYTQ0VMVI
Fdlycd9i370+A/ApHL+PzTmIH4ee0+VcT4IXMpm7TUrApMoRZNLEFMs0bnDM9/F15UYubzVp7TFD
m4soGtRG1dm6PTAdwPeYwkAbSfByogBlu+Goytq3WopgfDEBWa/sU0puXQosTfyeSacqymxF4GV1
ay8ZqIFFXdKx4o4s66NS1EMjRlWK3LSJ93P7SGJMeJUAwEse5eE7x7HR32LVfymLeTVVOR3KOYQs
YC84EYbp49Dyz/274o9X2EXizSStxnhLiczziTqFVmsURtB8AJjlHkNQFrGmc+39TWdtKYj5XqIa
EVDJIPHopWvRvBcBW95wqpir0dxSBvMAKlOhSMEkyU6F/DvYAwzYVd/KnflPd/qB155ai1GX4piX
r42aYg5GzPQk7X2gXQv+bUJ41SSe9jEuyRDDYDZUlC0Ge9qBZcyLXe0aqFy7zsVQ8muB7Qr9sXeT
bxxNXAsVF2djcW0iIqXGMMKCNUu0o33+QHcmdW84IL3inZEni3FMcylORpUgrKKJnHJKvHO7izGA
4ds/OKdai1VQk9dEXScS2hGspLarJCmGJOlhBOSC2Vsqesl29jP/9p0Sp+fW5EwHWbCH1uJValZI
27FRtRDOxA4R6lqaOaFjLnod1jr6s+RU/0fale1GjivLLxIgater1lpc5d3t9ovQy7T2fdfX36Dn
nC6Z1hTv9HkZDNCAs0hlJpPJyAiQgyh78/yjdRa4KSRwKW0db6CPt2omgxk9aevIQFiIU28Z8b2c
3irZQzHclOWTKLnX93iDWQLLBPgaVL+yAjQF47GNElbj1KIgHzUT89KJ/LoY3zPyXR0FS4oHKGpD
kLzN0pMeGG6hdrteaL414mCVpNuZkmhruuFhp24JYIzAglYHSJWcs7r+lcp9agEBaw3QiuX87M3T
cfWz2ffDdhjqtqIk+dmNaWEmxJ+g2AYtH2848e62m7iGtS3GDVWRlFJChdoAL/hmHAoPD6JftafG
pQolxSEsLO3h+lfZPJAvH4V9VlSjselaqlyUx6MtVN/FP+pjrdfEONkST3mnknd6g9nNd/TiYbqU
SMQ8dL5xFjnvCdvRtFoRc1SaCiSPavoK858ZHlv9btxFt+RYfOkOuk/Hg5Vjftsaf0CTTB0c7m3q
kEfBkAhTELQi+hJUKyLIGmtW8So3Y05XD5zrn+wfPPJihzleGkFVxUSbJaRFSl1sQQXcvSFu4/OY
NjbvU+sVMSErakCyh3RoULxPetu8pUTTyIr2fBf9Sr5gBGBwKQ0UmHh5fPqbxxsKK6JqBu3lMeUH
3nSFoopxhIbJPpNcqX5bCgwt7fqOC/3fLBhXppgCRC9FcwYUATUpkm8Hpvj8YJ5L3JRFf0A5DBhO
YhnO6PX79Kl0xOOE8T6AAE/z8d/jGakDXRbNONAiGnplgJzDSZX7tn6Sebip7WC//H3GcdKsw/V5
Ac6MTNqjoY4PGFjgXCY2S5/VEhiPMYjxn0t/Hlf3oRLtBC06gR2VQzXDMcO+2+VKaE5ZMOLRsD8E
8pc6ghDXv4aWf/gY76SVq/4RvF6ppQIfow5vRfnLgDbC9TjefPlcfW6ZOffBBhFKZkEvQ25iU6La
dx53qFPJXurmp/CZHKaX0VFt7QjiGZ7ox6bbS0RSCcSxFNNk8rIeKviMtOGfKD+JFlqZeoqqn0nB
u0lsfqqVHTYfh0Ha6lBnccroSyHJFi4x2jhwciJvMUy6SAmGd2QTH0vrVLdPQjeKhyelKq08GjiX
ie3PtloQky8MaMoEWozPFr6AkTS5Ce4lm1g1pmHmrwteo1Ad/MIU8OASzMOHTvzluttstnzwWPn7
wzFZIgQ+JxdTVG3klj63FY7a2oYTzZbxRPwR3abc0UdLryzulNRmvbiyzOQPM53yQMGrlKMnz9J4
3yeLlaoPsgqWj11n8kA02+ecpGgG+i4i0CFMNQR8iwqi1vd3HOE1d4N9TIedX0Hv4ah/EuwrU0wo
omPb9BIVCx8kiHfrvU0Sg+Oim8l3ZYKJN6IrwLeZiLe5gfyIMbhqI++uu8Z2qF02jAm1gjRkySmL
ThyPj3g498Cpaauq9nTdDG8lTLCRwRhkvUedk5Rf5aC0kurbdQObb7zASvz+8kyICQ2GVuIWjwQt
RBPCY+qGb8NR2atu4/YAS5SdVZxqzjvLdgq52GTCSutqAIpBqupIceDmymMj3NQSsWtQC19f3fZX
wrUKz/LIsRJzRJJImWthQFFlpIc6PU/SIew4a9n+Qr9NsMejOjdjEAFw48ydN1Qvhsn5+5vAUVm6
GGBCs+qHPhxSkXYBBoBDaeNQdNWdmtghmJtcYiOKDsZZ2cUQXeW1V7avSSvrTLQC1yKpeYVrUnCq
BosSA4pfKXEG1bajIlnRoeZEFm9DmeDtejmbyxJ313Bpd1VT2qPU7q+7xT84/WVP6W9YFRxanHYl
8M4IqwLicvFoDcLkxRmOEtw+D1lY1daQ5edwrp22D++Msjh2S7ZvGtlqtOlnVI7u9V/EcVSZifMK
pJvJKAAMajTBTStJP5JqcVuDR8ZMA+tTb3P1NZlgDzAu1mfAkDidIHjEfAJWBtOP+8F8rfKME3ub
WBXU2ECrqNAbElkNSz2bcvRyKXoEiGfFTl3jTsEo/btujkO+Xt9ArjXmwGzVvO1jDcgYivtZIEOQ
nqodpWl6F/3mBeXm91qtjUksAkmkoZmXvy8yw1N6gET2F/2EeWQUIpmt/uTP4WzGxW+ToLL86LOm
FswRCUV06PJqn1emA41Q5/ombubllQkm1eRBnBhVS+tHeX7qJbxrSdIpGYhfmKZ33dR2CK5sMYkF
CIoeciG4Vkw/+heolKCmE8FeaNU3CRoWipc6Ar+eo3/0k//L6NWi74jbrszklhAvbHhMa9CFe5eY
HDDFku5Nn8p0hlCvu77E7Q92MUb/fZVkOhEvI7mIKkSJBXs2IXyUDpy2LXXqa+th0gamjHvMTcEE
7ekVX+sEK0seO1m2OhMpbOR1Mbfd/rIkJn/EPUH3kABXKVfZz0KLrVbI/urN79c3jmeFKQ+mep4F
UuPyYi5nMr5MQPXOP66b4H0bJltokVJhgA4mxKzw2ry8FcyZ1x3jORuTI4ZiKsZKryWndGmvOUVV
TR4mG4rgIO3i0TH9Q/77/WlYqtZwyJNcqFAmGEa5N6LmVZ+Eb6lR2EKOLpw+HcNEcrsweVF7A/3f
wgvazr2+qdvp4/ITmPQBThF0IkYkxXy+FZTbElSdXWs1Ee+ay/F6Vp+nG5Y2lGpkwnEudsWo2GJF
/CyZzlmf+PGYOBi64DRB3klnrkQaS+UqzuVAcqCbnWaBFMZQ/VQV80mYBlustf2spscJNxlFwQhm
InjaDL4+IzsaenaYhmIvV5KnmtN9XSrnWmvPczjfSGV0VifRafLIKUZ9Bxr7s5Fqu6yLbjOd3BVT
4sWjcRunpbdMwi6CRINpLGehzDy1E49F2tvQC7mZc9DomSHgJUp7KDr1O/DHOpr82Zupgb65xcGE
X5K0yr4KWrvBHGe16I+imO4LsbfLrrptJUjUl+U+6FI7aTJ/aKoClOzNc5HkB1JGfkrSe1wcQ7hR
YwcBAQhMS/E/0m0pVsdQB2eT3D/qTWyPUbdP0gCcamkG8ZDGWbIfcx++XPez7bbAJY2z4kat0PeD
SCKq3puf0TU65W7pB0/zHUX59kD5hnvRU6HjmzxTxmJeG5OTnxT676vEXgpaGDcx2t5E+6nmtd3J
YMpueQgbXjQxuVbr0jGpwN7jzBVe/Zpjmvl6m1lVxGkj8uww2ZZUUdBNISr8WXqTG0jBjIcBg2hd
yKMY2e6mKGCPxxyYqUosThq45SzMy5g+Fxi+hI7vsK/93MZksd//6B368pY987D52w/SK6tMoTEr
sTHMKW7qg1ftI7t4TJz4uXJFj7iDL+y5BLs0rX/KFCt7TI0RaybgxAo99vGSmh6U/exRRBTvAWvT
CVdmmOoiSspE1eoWMdDcS5oBRrPMTbuJk9J5VhhXb5R+LAwJBVMJ3hl1scJ6Nxm8eNqO59VaGFfP
UAgatQJkafbag6KxvI8cw4kPmEuBlHD4DFqih/axh55YvwO07Ol6Ntn0/5Vxxv8BXq6nfAZiT5V/
zGcC/Fr7takerhvh7SNTb0RaadTDFAIV0WcPSTxY2kCcRck5xxQ3xJiaI0avoFsmHI3zwfCJQ3ey
2813f6NXulNhq/vK56EPt2v5yxayQOGskuog6HDwq7eUozFz6uduR6cSVJAu/z0h3HjXN3TzJquA
WwzQJllW2dEEMarKYBDwMCfUr3LsFFPqaO1BHd1a4T0ebDvIb1PsQILQKSLmEZBAUg1yjZAt0VJx
L+vVjV6YnHqeZ4qpoDD2lYRDgo1M0/2oPA4pdICnvZiUzvXd2+73XrZPZ5JiJ+eaGEbwk84LfBBt
7YKd6Yc4MUPnj+4MCmBbpqLoBNg35rTMoMDQUobJvhy9RJhvtaE4ikB3c5a0vXcXO0yIiU1fZg2u
Pk6L3tSNYLU2Oea+5ki3hhXfyXbijjsuWec/bOTFKhNwgpqBOH7E6ZlW2a6Q0xuzEU9irTxOJtEt
cUzuMPd9Rya0lsakhQZFoVj/28LZyh/vWjJyJ/wTzZzyJd6Zx9jFOzX4GdAdPEDL3q49gbvy7QD8
vXCFcdVRSwIASNGZbvFFx1MZpVYW3ImLV86LfX2Fm6YAFIK0jUREWWQOoUVKTD1RcNSly1uf/FyS
E1iWrAniW4q0v25qu9+5skW9bF3blQbJwGgrOeZOg7Q0pRr3Yx9Eug6o0XaZCyKnf68rh0YEngbA
FmIqKI6YgiHU5iWeBRqLQWbV4V/q9Bbx2vyb58/KBlMttJo66sGME7YXHnECpa1j9l+vb91m/K1M
MF+JFHJkhjk4BmrBLYbImodjhJDo/yifrOwwX2iSoxkgIdzEjPpmajQrVW5QbnESJG+/mKRVBKDF
nkXqBvpuIJ01tJ4CVrzrO7Z9WqumSIkZDB0vFB+dLe/rIevqDKX3fbGf9hQCQWWrp9wi98n5HWf9
lc+B9A8+fjHLJH+tSMtCrjs6RDg59bn3dcD2Q7C6TnZ/A6spYOXFyAni7R29GGW8XNRiUoSEttwx
kClEFkUp8VRHt2v91Yaybj7g8jmYuGHMh3LXOJQ9FtyCGKe/l7zqUHFRO5udiJU9xufzqItGKUBm
0slfvfyUzRTOp41uApZxJeCdcPS7fLpZrKwxnq9VI8QazRSJ6GbxVExFhqfwXaCJ4vF5gCTe92Ii
IKVIBrGAbyp5YpmCLWeNQ7p/z2GM3Ac1MfwXM+mKyByfkCKdO3Mokdpnp+/3svnCCbHNZVwMsKXp
HBbg7m/efV2VbTrNUCtAcdHJc6W0mrPsgrX8yOUw5pllInuKy0YtMiRDOqe73KTH0hfsH4vd7vP9
ApMAmXCe1TcPydVCmaBOC7lKkwA7WSVvkXDbJt/zEDXkr4knA8czxARyFUZRW+q4yuRCaBctBiR/
lalhtZItGDyGJvr5P3n8alFMPHdjYQbtgPgqjUet8PU5sYChBIf+84hByE6yip5TANC/eM0iE9FJ
pYvdMiI5hUp5DuLwboh5gyc8E0wYl2TKG9wo6M39Cw7i9N/Li3+IqXek4aqEkdpW6peEjhMYp0b0
pngvZJyeEc+9mVpbU+RkaQRkolY6KEVvLRjE4k0S8GwwqUHNAeck3YIuby0cMr1G5zV/ILnEWQrH
xd57E6vdqntF6gEeoJwEP+ThzpSgsokTsJ4Pvbbr0uMiKO71nES/7xUXYwHwpizPSwmBLmeI9HvF
VP1GiL9q0eSFesgxtX0gXgLoXQVxtTot7o28W6gtT/b0Y+KF6Ozl1mCD2ByjctVzo3NMbn82FZNj
MnhmdJa9fYpUtYtAvewEEbnTcu2cLtNhUGPOZ+OZYTzQmIYyi2kvsUnGvZC/tYZ8r47/Xo2dhtJl
MYwPymKniZDygHNAACVJrUJwK+HXdXfYLscuRliS9g5o/S7KMPGmnSBK96p72aOB3bPMU7lXcW1N
/uIeT9suaOLWAaYhkLvR3V25hboIQyW0JnG6V2Ja2lv4QO/LuV8c81cpdESvdLTv/w9lmc0KRrvY
ZVKfHgudOAT4alSZK9xFdn0KMEIJDMsBCrecVP4OXP4caBdrTAljyNrcSDNcsXXjB9GNbExytTiH
YzvEe/1kC350Fp32P2OjQWiN9xkEb2OPd2XZBsqv1s14ayoEo2HQfEnwiFNAYVP1Mi89BV/nu/qm
OKr+cDBuFxdwO++PgM4r04wLL02UKlBxwExFcDLLQx/4192X40rsFKWkCcVoaggReTyqyreqfymi
09DnnOvD9vvmZR2sqJs8p0iVMoHLetGT6tW+4Aa7fC/bGeh7DZ41Wp9dcR1W1w0Pa9pCSpyhoWE3
+wKMl+Kj+GN2SgdViHN9B3newU43YhwkqxQNTfZkD9VGqwApQGzJHh61bNTdb4hGL77NH+36y3XD
2zn0d3yw0m55lODZr0NTwCzxkP8zCS3CnWHbrhYvNphME05FLA+BQd6Z3o3T7DZf40PkaDcTgh8D
4hadnlOgJOnxtnVzdbqkm0TCTUV9PxpXOW4AwqSo6NVCx5/PpxPJAmtKOY/8m7Xcygj995WRSO5q
UjTwEzHQdmNVOwBTWte/0maArUwwO6hK7RIP4FTC5Nhkz/J9Nf4yFMHOZE7vmbcUJjePXUmUsQ6I
U4keXojVkIeC3253rFbC5GOlFNVuqlDNSz7xRp8K15pn6Q46gjsMXbm5V9hxa7ecSmE7vFZmmeSr
VfqcVxIcQfGFH72fwwnfp73ukl+Tm7SYZxetcTfJ8EFe4uftKZN8oyzQFbwQS06c7frhfqqfr/vG
e634KU9d1sZWr2NZtPlIsKWULCnFKzgok/yC2OF9dezcCmtLXLwbH6RdKVopQE7hn+QQXQMFBISy
DIMlC4hUIQZtXYUL/NjY7RDvw+htnrPd9XVu7+PFCnO5nYK8jRoNy5yavR5VVhT/um5g+3hZrYO5
1S69Zgpxl9PKZMSMb2RHt4ajWKIHESxue4C3HPrvq6zRz3I3NAaWE2RHITjXxL2+mu2UcdkuJmUA
IhKnGOZFL2A6C8kN3gNBjuKR4H/8KkzG6Pq2zABxApWNkaMlD9RHrfKCd/MgXn0XJmeIURxLAqXm
Unw0GDD6EbodPfYhds2tium2fA6my7YxiQItX3luM5zDYWbNmSVhAi++HxLQnVEV9NyjBVr+yJsU
41llckS5mIEqAmYNuaLcjaTZEpPM0pPJue4T24/suqlpGGihpLOMHTEW5RIMRwSKopqP8VB3+qKf
M6e0UxsoJvh57BluBTU9+mDLS4TbF9GLdbZMDIZJyPCEQ94Hr2n1W/r6GVWATVn++x0XDkzj9fO3
/L1atlxMp2oQk16hRBujC0lEr2pt+dy5s5M7YmcF/GHYbU+9WGRyVDICUqgG9E6FJ1VKDxMCWZqA
AqfgUtFsu8zFFJOs2iyKlBBALCcvz3X5DJUelUcVsZ2iLiaYFFXEaTOJFPihhw9S9i1V9tfdcbMu
XPkDk6KkTuliSHcBlZMOto4nW3UE6Ay4heEvseCMkfG2i8lTJCFdKtJ0O+H2R74ZzX2BntX19fD2
i8lTi9GPKeC42K/mVZAyKzI5/d1/OKEuX4TJTpMg91CkxB1yeZ9F6/3hO32xAX8qfIyXlLjWmGyh
GnlfVb1MQBXb/6JFReQoe/k+vAPCkYtloj/9SrBqLLR9KeskrhCsU6JY0TJbU3EQpZtx+mm0aLjw
usoSJzmw027zrOiDWaMskyHWkyrdXTcZLohudk2kQ91QnLw5wrNvk7llhD5MdoZE5h0Zm7Nag25K
qkNLziQrNMCZEC++2HWetmhO3YAuXOyN0arlkIcG3PIvhSjg2jJVzFLITDyKctDFQ4h4kcG1r+/y
4eW6/27FCCakFNVAh5Oqbn8sSaQunMyuxSlEgue0R604H2OVRxG+VZdASRW0d6Dk1TWWYlboxUQY
6JuSMYaOEb42sWmbUPloQk5lwjPERHzeNUnb0Ow/JrtIditNwBPWg549XN803qmmMTkfZ2oPQm/0
s+bD7EIdwUaPCRSpsl8+1bf8vM+1xyT+XpOCtAmRyYxn1dIO9HUTnB2vuBc6nR25vCs0LwtojNcN
KiiHSzTR0JlobhRcL1I7vpEPnZ06mc2rv7Y+Gggd/lugsN5hjGM4pvR5U2kDR4EWbZLatYaA41Ft
c7eRcY8iWPrRMDHGEJyaPe18hm51pIq3YHZA8VPyHm43SwMDOpigcKPIBTa45qWuKlDpOjUG50CW
l/uYcJ8aKC0S1LE9D7C2lSvklTnmpDCjXoinCuVBIRzadLFaABg4jr+ZsUHQJqtENWWTJRcbRwXk
kt30N/NHf8YMfWoFDt5ONKd3hNnKnepkOtNdZWd2+P268a1URcnh/mub+XrREg3ZMM84atvEXcz+
YcTzY9PFHCzl9i5ezDAfTQSppRRR3oO0fs4bV9G968vYDi7DBFckkWUJ7PIfUy5Q9llSN1gHbYaL
Lp0PKY54nPaBc/3CG0baDC4cG6BQE3XQyFMXXV05I2XQEjHHaorsLTT8RDuJ4jkSOAlx89OsrDD5
MNLMfqwXQJmU7GCkmUU0L+aN7mxD7lZGmH1TklgOVUoKYJyKveKGB0UAk/zkSjfzsY04X4m3b0wG
hPhxmhpLqjiYuw+a85w/5MmDIXJcetPXVkui+7r6OpgDyU0lx8E4aA8LeVJDzjWaVmufCqzV36er
XP39MCpnaWqBKwUIww0h5pQLoiVKsV31i1PU4Z4k6j3ooe+vu/i2O2i4N4sGJLFZtRaABzOi1/Dw
Wr7v0WDub3oAw67b2MxEYKn8rw3G5RK9HJOOwBsg3QAUjFD8NeWat+Slo9TCbaGaN+MochI6b12M
B5pCIShVjVkrlIwyqB+i0k140ts0vXz+ZJd1MY7XBmpnBjpsdKQFOotY0qg5tJMTkhpiiYt7fRs3
s5EiyjpRRcmg6hAfXaSKoYdkJigAw9mq9qAqcTBSFFoaCOeQAtEauG5vyyPX5hiPTNTAKDoKelw0
dSdnNUg+4xsS109LPZ+6BCNyBPWTKNvXzW4e/Wu7bFYvpKBrkY7fb+ndIyiyTsrdfNtB9ql81MBi
+fN/NMgcxl2pFss0AZYs7CrUGhnkxavdgNas6IiW4PCe+7Zcc70+5t42G+2o5JSzuzBkS5VoOzYY
/mhNl8sIS6sQDnE0SCnKwkz+mRVvcrHr2xcF+mbVk1QeiFhYU39XinciyVB8/EGuXN+EmMtiv8xq
GzYwPha/munN4HJ+0YzBRt7aAHNUSnWmgNIGg1ftoQeDJUipHONmRPcPMk1cmN123F32kmUmGuq2
7MMG1rofA57EUxd8mWChk7zB/8OCfr02JnO1RjpoFXRJUXMAl+Zg6voxRX+Ttv+wNs7j2AaxqSkS
yA8QCMAj+7MVThtMlZmMKTgWkfn7l1C6VZNXLTwGUmRpsVdKu+vB9vkY/WiPyZmgv0uUeNFEWvhO
yomknLy/MegCA4YEXmRFRJJkeRXR7K7Vmm6f4g/7xtGtGYPry5eFgmc1K7DEp7mzeKnyc0h/MMqy
IhKzBhstjj8nywAYCEwnybSHJuP1lzY3D/dyyLKomqSxB4CAJjwkBpK/y1Fw7B5AA2AHzthbpo9H
2mPzF6/J9PmIowu7WGTOgNo0R7xr4nOBjsOB/mIhYYJhMGKbVPUuzksuhoB698fI/miQSf6zmRpJ
MGInJTTA0Xrck53hpKaV7zWveZbvePxRn4vHj/aY3F+OpgEEkSo6HQSU6+W1qzK7m/0o/3bd7zdO
tY+GmKw/1WFVxCV28m+ScEwOn4yn3qNDC5Wff+FhTbcD+/LlWNKbugC9QhijnpzqyQ9K5V5rFruI
JlwttKPQ9a6u4C2hJ4d06TgxvrmnwJaBRQ0duU9casE4TolGl6rXYPWv7/QhdJpsp0icPd2MupUd
JpdkUlSKJIWvNJmXzDeFdOgnzg1zg6YVn21lg/6GVVk+9z0A8RXW0oAhpbujvGatr4EFwzH9L4JN
p05U/Ff0JLzdAml7UG/7o8TJ0ptxv/oRTBTqMWn0BVWhowqgqSj123GWn6/7J++bMXE3aktYhCma
44opWn1/H8ia1ZS5JaicHd2AGNAdRQuJjutB8ps5u+sKNDq6oIhoWIGOidJ332KyQaks6Wn2sM8A
yge2uCt5A3U0kj9llpVd5hYyjhlayaBWc9rsUPaBJc9eaxa22T2n7WuN94DrG7rtnJdlMsf42Bl4
Y69xDhFZPQ/afNDk2q6I6F43s1GcfNxOJgjGJjVnGofv5GC4E3iCPYV4dFhs3H124Bn4A3uSKKJJ
IQE5+omvqzGUAJhLIJKKEmLD5WLJUH4SZXcCcB53EMPjAr22vH9lkc1kZqDUY5jh2tM5SgTtpxz1
HkbSaXeOPvouJz4waevYW5tkfBR6zSnRJHrQamiyR+DoHcFBbILGwuzsEWRl1zd1y1fW5hjXnIW4
HUCQhvIBYCuiWiHYy+M/cUhJlEHqTbkSP3E9CaoyGyhjgWjAjOwU6c7SpS7t5V5fywYZGvCqKzvM
iRpC83XJJLSxFlxLD5p9ig8B9DcMoDjFx273I/lGbFfZ/T9a79uOclkhc8RGyKCj0Q5/07ABGmDV
vvbVtFUfwoJ7gER2Oe/NfOPFni5WA4u3hNkYhW2IT/pUp9FYE0fGi1+lvD8uYC4ecifhzegkOx1x
aFAAHZr/gjPxJrY2KIk/2mdOhlBq8tooYV8TezeaFTdvu8OYRq/ZWB+aaPHqFt3sqTsluuGL0uCr
EMmt2ucxS17yQbD7VL8304E38Lrt0JdtYU6TWikFPTVxmszVXaHmVjscyuWB42g0KtiEvt57xtGK
ZZQH8DgQVPrlOXqFhg6Sgnkv+OVjcOY9Hn9uhnzcaMa3GsziSRBmpcYoy3S3Gz1Iq+/+pN5erYkd
ZFcntSaRHsKfZCCN0xc91Ny2OhVj5lRckp6NNi0WhXFdADBNUwKO/mNxo02Ym5zKBIiPQ32mCNrW
q4Hbqeisms35WlsFxtoWDd5VITVJddKXtJAqbrK7yFaP03djP4FsSfDnPYbaPXkfvfGICjf9kMjg
zSbgsftEZ5Lkc9zmMxY4AvpmjokFLRRLEbl6Rzw7TALvpkhu+gmPfrkCUvputMOm/FlOS4IDI3EU
JXtMNfkAKdRzEXZ+EijOEMaQ4E6/KPN0nNuU00zm/R7mwyZE1Oq5grcK5gGM63P7NVK+cD7oZrZd
7S3zQWfwSGGKBHtLuQOXm8Ipfcii7Ae73tcePuhjybHIWxT995UHQeWvV7OCEMeMHgZTsCr9OHKf
zbbd9OIxTEItR3AiChgDdsTF3JuNdC9Wi2SNMyYgVIGXvnlbyKTJItGJBrU0NF8C0TfM3k9E0f8f
PxOTJcVmHNCMiIDuBqPZAQ/EAKy3iZVZ2cvsNLi08A/i95GlT5l55RpMshzHBWyEMpCa0Y1+azz3
IHtswJJl5Zhs2g04EmWwMrcg6acapZTAOHnm5esN2C3NbbTWIYpmfmIfMcU60GstEJ3xUOzjM328
G33K1q+fjL34iIYJGBdUwG0nUK78+xbvB+NsGk+bSkmrBa4ajpnVZ4sV529mJFvXv+12QPxeos5U
qU0vVHh1gfsM+t5QnSmNrET467qNzXPvso0sCwmRpkGdCdxH8YMDgQ41FY/jw4s2Jqw+7hiTsdJO
1fKswhCwAq06RbVU4Jly4B4n0aeMneCw/T58vb60fzj+LvvHZLBMSiBjKzfYP494eOY4zl+Tbzj+
wA6qPV+3tZ1WLqbY3KVJhSpkC3IX+qrj/FUNjnFyAz25P3EJFBAGFa+ECDqTUWoiZaqaAO0S9ZMn
hAaAy5096bxL/KbnSZAcBmACQm8s3YcOOPkcGQjwhtyVwkM9H5Xm8fqObTbMIIP+2waTifWyjjo0
rPEG42t+96Tu6HOX9PNH9a27n3fyz+vmNlPxyhqzcVULXv4li5H3QcEnovkhp5xMLG01INYLYjIx
XpiiphJwYFJ+6OQrxSEJuDBAiNovn010qcFF5mLuxpm9/G54A9MaVTpy+qMGgm+oPF1fMO8TMjk6
HSOpk8YRpZEJJZMgPoQByC3qnkcfwLHDTveDj0Du87jH7b1/HbTD0H8XeU267VvQ5eO9B/qqMqjD
qM6hJY+P51d7iuttjtNOg0hJsNN9SoMd3hp2cFJ4rGjbd92VYabum5V6akQdfQL9EeyugYWJwdqy
1C+TlaIpSOzJl934p4p2lqZz9ao4LvseQKtVC/IiZY0qoJE21M40aLfFpHEaj5tpa7U+JkMqkKaI
UxlpS1cA8prAxoCn9Gl6zsEVdd0dOcHx/qyzWoycJwYmImiLU2otebyrjV9K5FTjmzz7RsdDJPCc
ksktlZ7leWzAWl9/b6enWXyRw/8xf31ClBVNKyQKPg8lGQTf2l/dTnmEIKJF3aHdQQzp+g7y1sSk
lyDQBS0Y0XCUya+m2snFz6DhpDCexzE5I8qGsRg1FBz69EU0vuUq5+/TJPupbry4GzsqVeaKUGkD
ltAotrScOtWXh9wCaekfMBeg3FhZYkqnWTJ6gXTIGKZwyrJTWT8N8Y/r32O7pFnZYJJDHqlxS2bc
eKU3yTcO42k6Qjv7sfwxgm0yOYTOyHMBzvd5B1WvgijQoyjMZ+rWw60QnUqF8302m82YIwNfPEoM
5RMPVmvmRTMWKg4NjGBRXT5TR6ajgLjSa0WL2zTY9umLPSb/JGORGU2FU7k/zNABKhzyvT4kXupL
4LLF5FznQwROrTiRtFnzrlZJf9VqG4sGQxWCgc7o4EEdE22R0RP8/wfJE3WAT+6OCgpwcQWVFMst
1SWAg+mdjrZvjwlmGSAG8tAdJlvxIHHEHbbdzOWyAmJ1kWh4HGeCt+7ADC5QPnzF6DwpiJxU/x7l
X/rs6brfb+4eBg01zaTISZZdopXrRRUUWrcd8MUwKL28Dze2nIf+zeVAM1yUTOgQf+JH0KMwLXMN
oIy0+jUvr63Q2a1wWKRqd30523UoeBFlA+W09mlIuRumsmsTtORUa3lt9hqQyIIr3tEHwNIB4QSv
BbgdZCuDjNNHJM8rsmD0oZeN3AIK67U1tV0fYuQtS/O92WZ3OYj/ASA9JnmMp/jMNXkhsJ28Vj+C
iYG4FIiURlh10hDL7EN7MYS9nKovppneVuLyMlMaljglbtxIbigmxzwP7yBI8CyrAcejNrPA6rcw
p3UxEdJgC0QnGn1B2s2RO1TP178yzwQ9mVYhXxZ9JOsCugWS/JQXDyGZrCjnpefN4221DuaERgu2
XKoG8S5FsTVFt4rxPJkv6cCb4t6spVZ2mEif6g5DkrTyEAy/lvepeUQp1Q/7tPflhdNp3A7D39HB
Htn5pJWBOtLx6by0jQEsdfoBc8A+mTlOQL3+U7K8LIpFR2O4ZonyMiNOpBo3U60/mdynaYm3GObE
1sxAKnoqJZndULj32+t0E0HOfbKsGAMB0p6Sduon835xO7s5xY+ZXe+Evcl7Id/MoKulyh+dMUVT
Pp2ov7fuAEmzyJa/NBDatScwkKiH0okOvZ3ddF5m80UXtwMB7PuKicbZp2Fx0DYGYQ/osUOM0TbV
3uqbr53KATJtf8uLEWafc7mKwqFEUykSyXkZNbTIxIfrAb1pAu+cBNqjKsSzmBgQSlGJihwogz46
xcZzxs3Sm75yMcBOywrNqI2KilpVKKyltLo9bVAE+w76KMSG/FznNmck5q88uSeeXaZyndpamMYM
OHSw+R50eXIjUdwLQ+2bmclpEWwfAqs1Mt8JlMqNGEV4eR9t0S5jDHe3aFoEPxXwRgNB0fjmHe9F
dXt5KIg0A5xOn+Zw0oGkS9FTjDP8H8KIUgyZhRjiKZyb7SYMRYI07H8NMcm4BRakDGOUKZ2DtZ0R
54dKtJDAwCTqFg8lHoyzkwGufd5gzmaErQwzntnOhlHoKt5GVQmjx019GEoI7FUDp1bfboBjIB5Y
SFkyP83/hH0lhQn5P9Kuq0lum9n+IlYRJJheGYYTNwdJLyxJlphz5q+/B/L9vFwsNSjLfnJpq6YJ
oNHd6HAOolhGSlbfUBiy4K59Hu6A2L5D1HDEOIYt77WvlYOOyOBGdJKbHWjK6gPYUa98atQFaryw
zhS2w+SM/UU2BhmtW9Fd3PSrhgZeXAMp/w998UoSmuhdQkuKPBc2MVBulu8qsovR0RdXAn+3HQ6u
hHGrCmnbNbGMbWVPIEZRunzLLwyHInkojsBwFiX56daNQOwpgyRcNTF7x+mLnLRlrvY6sOj1bBcq
gZu1+R2aibyW9J862vtSQC5Kqe6WMT1lWvxASskJpOxJr819v0yPOgVPmdw5iKG/UVO+D6eHeKm8
kWg/Edn6IeYwMSibebKlXcyODHamzScpyo+T2d6FEWKIVnYmnKOsBQ5wkHdNUhZ2TvVDJxuH3grd
fDH9Yuhdk+ZPYHXsbDJ0r5qF9rElmP81Bo4lr7aDL63UVVfr4azI7lw/RMoxDT5fdxxbwROmayl6
h4FKpPIZ9HFuyr4aiOzWmEuNbhD+OsX0YHUPevLZzHWBid0yBmtpnBWSaBOHY1kjJGy/4VDs0PhO
4pfrK9q6HirqbRrmeQHNbXDhRGgq8VwQPKI70/D7FN1hEuapE4q+FKDH2hMpBAK3tpDKAOkA87eB
/llOYyupkbNxwWD60oF21ZwdWXmcurMW594iHYZ4f319mw8mvGcxrKyDUZnwL85EkcPWjLCJrUd2
0afEzZ3uyHq9yUU6iMhKNhdHfj2iMSeq8bh8odG1XbIUsqtPXxLjIa+edfPW0o6yhqaaT4KVbakH
BSMxHp6KhYiMO7p51q2BDDl7S5cP2L199c1I7XnHaNvT2+yieyDnFDysNx0HxUYCgwQzjxZf3DHl
ECjvrHMxOnRnVHDR20Q+USf3Qs8C37kEBiKb8ejVaF5Wne5iHK6vektf1/I5C2upoTEHCeQvjR+W
NwQ1fmU4FdZ5MRv7uqjNCGcti33LykfJ+pjO8mwxH1WdiyftXF5Qf/kU1K7hDz5rSmlEBn1bXS0Q
B2Nrsb0frgfGHxYtNRHe/MIxUsGprh8wiOnou1zoGzf9FX2Txtdf1LiXSQumn19tGtTJXBThU58V
J1CuuB9PqiC2/83y2N2Q0SEKeNH3Wxq1w2hmCWqDrKpaPxQ782B9ZW0+na9Jf1QEAVWRLINtkWgA
R3gvbbRyTR1ivKnbvPMjK3HmZRTYly0HjLVQVbeg+LgU70UozSBFOkWRp1NfrOypsx7rBcxZosBi
68WyFsP+vlLFEMSRSRWhdCsfJ8Vm9JiJSzDtdp8/yW75GGOcnwhu2uZZaWjGJsjmUpCA8runt6mC
zkZkVs46cMl6f9ongHfbse6ICmldwct2y5xpgPozEccoYDziHEMyoIU2avAoK0ppv5jjbh4Kr5pS
QYiwOQO0ksOP4wyp0YaDBh/OErj1Mb5vXmcViLqs8aRxQIOhAqR6J9L8TT15Wx0/Sru0YzwkGpLj
Zfti5Z+65N40Y7sQMoGL5HCvMmST4zDJEI/VIJDsunYfoUNpkOsnaUoFr2h2IHzSZb2RnOqbxtDU
agf9yLp9unwr5VtDw3hrfLLAKNLdE1FTmUgedwcA2VJUATu47Nwccm84VV4G2uQ/8TDrZXFqrxRl
XFkhxOil/GMEB6iddt2XNCI3Jkl3ipS9Xnczv6Bfru0j59KUWqo0ioVhcrdL7aktHoAo1oOGI9Sd
iES7sp29TL63tOhomN0p7Qc/N6zI6bsXowasWj9d8ijdlZb5Q2vlH8ZAC6dKKl+t5XMTGn44Vx5a
eZ0sG33VrPaNkXgKmuWnVPGCULattPyaanFkm+lyB2idyLm+wM0K/HpHOaMvAech7SO8phnIYe/r
eGxKjuXgFXDT7gavPaBlCCkstLcLopVtjUHqlAKshsgaJ1hHV007LwAv1QOrsXNZf9GU6Gax2n2Q
oj5EyydVbw5JMO0EK2a37MORqoCeRkBtWRjKf2+u5UidMSnPevbP4R5ImViv/lgfWDebBYTi69I2
DScckI6qCp5p/DRvImcZxv6gP7I2uiGyx1WGshsosK+L2YpttTcx/KQF3glp2VQ4xZbkZ2OUwJBR
YpJdWnbWaOyS9q+qFmKnbrq9lUwun5UVANaTw0VGrd90eogZ01TgdjYN5koEZzDTOe7B9YBlGWVp
9+M+7w9GCQQrK3Kv799msLXeQM5eypheDPUQSMsNwi2jcaXX0okvlafOCO8MOFThMPlmlkUDaxcS
WaqGsVfuAqjVGIxLw97Dbe+MMfig97SYbSP83JQ/FoxhoOEsN0S8OOxXP2j/SirTpFWw0mXInqVs
4NWUJVsm565MHaV9WuKb+d8PkyNOXonigoYAeIu1NkOUVrZuU6Z+s/Te9XPb1vv/7SGCyferkYwg
pvqMiLxcDGfMYKiwieOnAVwWAX1RJUmgJ5sKqWFVMpu5VvipESs0piyycGZm8BjInwz0hFXTpcQY
4/V1bd6tlRz2HatTmnN1zJcQcqqZXsygeM316nBdxKZlWong1E+RoqWdWZZRAc2EcqOEftYLwjnR
bnG6Zsp60hkqRJBitMPwLpD+ioLHLJMFp7I566nhSYYqr8mqytztnTO6hDF65xE2AioMAPBkL9nI
p7mxN3wLcY3TA3ESO91Fz5FdvAw3+D9qixrztg/t7SvY31eHZixLO1Qt8n11lzmY/YtAoVaLSoTb
kf9qrZz7ItGEGnKERw1GdNMX/WicgkOSODDv9YGVLUQ4ZaJVcarYtothyozlIhqOufkciGJ+0e9z
epg1pVbng4EqfXgHpw/yZIFvFO4Yp4Y1pW00GvAiLJ++uMQmr8gzAXsFHcPPopT2b6QZaH/FS9rE
2/a9FnRWFJSkm9mzfXCpg0k9UIKgtlQfCnQOld+u32KhOM5FlslCC9OA42LT6a1dHhdMdTJ+wvlp
3ovGmbcv9NvauHvWyMoSaiHWJvdYUOTN/X2c2BKkX1/VZiZLQ1Lgf5vIXaXWoIOEgi7bRLJr7lp/
OcvP1k1wBLi4X+wlz3q27omnvIaosgKH+4ewgYnt2wc/ufoC7prJkbIMLVJMf7f4sF4iVXYYdEjm
za/WQTT1sJnPWq+Yu2YG8PSrSkZ1kHE3L66xqy/da+x0HnHKzwzpTYgzsBmAr1bIXTx0go4TDWQZ
WUJ6LH+CwYuNWoQ/LKd3Azt8Ss/Gkd4qu+JY+NLu+gFvX/q38+WuZKN0sRaESDXFqNtNkW7PonKP
SFW54COu0IZuxJDQKhWyMYqj57WnTaUn140gCNkOHt92ks/UJXOTjmGBSHhC4oyNUzWvwZn4DCEC
4/CvIuSLzeblla586JpWgtwsJsh7AV/HofqOJkUfUT4gRfRz9KjeUNcbPHmwFeGUo2BXf1mjlYsb
G0L0LIXkUj+p2WVIjonij+mn69oh0Ew+bxdiNnZsK9wFAA0A0bHbAyFwp+xFMMyixXBGhqICUlBk
J12qao7WHYPk1KBltTcfri9nO9L6R9n5DumpN7KkCxDMqR3dJXXlkKU9trHQZLFg94rJ+lU4Xx1O
QzM971scjpIBMyd+CqOLgsJfVO+tDiljvbRp/CXJRePpgrvMt0tPxAxq5FmRFS9fgvp51n5c377N
39epYqL1kPXWcHZKChO8nRi/j4ExgNR8rkVcRpvnsxLAGSO1pk2SqjgfrbqnqZ8qPxQRKqpoDZw1
0iTM1GHQAWOmJHeKPLABe+he36ZtD6ID2AGUpybKXGyZq+MfJGqEPZ5Krv5l/tWVyqo+Kpo4ASnh
ZV64E2HKbtu9lUR2wVYSxyjLOxCF/T1IWn1uf8R+50H97M5nlq8WZIx+taR9UHAgeoIdUwOxFl8P
BYUE8KTTHlnoTwQNneo+fqYuvcXIvvdr4gylinIn2yH4mKuLKOW+eYQr4ezvq8WmQKbCdBG0JAxr
J1DJkzRP3//kCFcyuCOM9SkKKrZANhhv7ZJdd6pHm/jtWToyQDvt0BTOdZmiZXFnOAVEbSSpBQVD
fx7NlyUVrGnzcq2WxN3eMc5nJbZyTLHi3uZ1dUs76Tbu0s/XlyESw93hdsYnjFonu+m02GmBfifM
vUSJqAVoW+VXy+Eucp4OXdH3OKHRMZEsRUeOGz4bHvIbN8pevzEECbDNZiftTZ7JJTiAxACwNIp1
YZbuyPjrlpPUAg4N6MYICm9Kd9zTm+6T9HR9O4VyuVdM0I94xgxYp3ZbAoEYI8AVGuQO1vPdjJb6
HKlMe08x4THa1wULztHknjPolKHEVEH0UOVf6PRJii9TLKhzMo27YkVM7hET6ayYVWNpPWKlZE/J
qWnvxuxs6aKn83ZyfXV6nM2wxsgsygGrCYHgYidme2HwLX01HuROO84x6hcBuHttM+wdlWAQ2EgO
S1N8bqrBaWLNtA0DNQAMst/Go6hbYHunUTtUkAK3zA8zDJg/SzPWZylFwSkPiN3q9f2Yi+ZaN2d1
ERv/I4c7UdL2ATCwBnZjZGcGUeByCnbzTt9VvsiRbz+GV7K4o12krG+rYmQIVQzrQ7pJnWKv+gSI
SuCnXgS6+ht/9LY07nhrOsc0hct18QpHwqf8FFZA/A2lQ5YX9lCA/7unj/HE8MgH9adO1C9LZZ1I
Mn8mS/RJ6fPnOWl6hGrz96gC2sSYvZiVPAs+U3TQ7O8rx9XQPugqkLq7gAs+aFHlEZL4aC0SJPtE
YjhHMpJomJCMRe9QOuyMuN0lRu5gyMq7biCYIf94e9/2nPMndRjqKHRAbVVjX6cv2bfyu+Uo8k1v
CjzKb0z9myTOpXRjFGVWhgxAs1tA8FrsIrfZA43VVXadbwmB7EX7x3mWTu1GtSmhuyYd7FRRPHNx
e0WEAiaQwjc/m+WojBXw3TCot+wASulqweBkhugtsh1V/LN3PEOQoRSWkrEO0rTwouSpTwX+iW3G
FS3gKSQnuTCixMAMUVVD2Qjdd1PtRnq3V60msxu9v8s02bdk0bpE28cZmLQBS3bFQC7zsdphXuZ7
qaJ2GZXC+WT2Qx8XaAIuGjVKU+Fbjcoy6eW8/JVFHL3gmHsgAPg8HEHmahf3wY2oGLu9rn/E8RkM
w9CauNPxxiqWG3RA1Fprd+BsvX51f2Oe36RwQQV2ziBZiQZqFd7m598D38tNDtYxj0FTDJJA4G8M
9JtA5b3pq1M1Vw3l/33PeKzQmVBeGCMFvVt89UuxZ81boZPvUGCfCkeU5drcVUy4gbLbANMx31CV
oLvW0AO8yNBytR916TBK0s5M6ufr+7oZ0KzEcIZKGspWSgGr66ZJ7OjlycT8k2zuY/RTl40u2NPt
NQFLUsaII7X4tq25yv+/y7ZqzUNSoUenkr1p+aNMs/kmhvMmVahqSBLitaXM5UWuSq9RrUPaUQbG
KOrfEi2JcylGaHUyZbiWrAt1wawQo2KZ7hnxS+hUzzD1nqhKsMGShNroan3cmSVKOxYtc2PjsbzR
nWmfe7HXEAfMkifN613GLlliTKk8Me6Z+mQ+VEJuXLaHH2zM6hs4j9PkemQEoYbntKneTj0DKM18
dP6jHGgK7PW2M32T9cHvDDNSOyzoDp5nJ/DhTCM0M2qeCtS3zs9+iPDDNh3QSh5nashAFaUFda2r
BF4WPOWlINrZzrasBHCmpR2HsaksCEiGyFOVwZvBUhUTLEsZgl0hleeSPnVz/SOfpEueyV6cDLex
oe2rpjxcv//b+eDVt3BeadYAdUvhMFwKpKafxYG9Ert9eQlc+aA/MgqjaK+cQjfys4uowUW00ezv
q+gyJFU2ZBQ2vSLkYEnIbpmiorvgfvK9jknUlYk0FuihiSZvoJlrgSAssWpHsI3syK7cB42zOWpm
akrXsjsJzhhGUBkeLe9v/PZ4J0pmbTpD4MaBvEMhum7wLD8k1YYom3H7GAqbAhAZ1qAdn1kRNxRK
2zolXUYLo05gdz6Axcc6YNdatKkDFrW8SZL6Fvxdf+AY1iI4RZjBntVpDbLpxXRamkcdLFrmi+CE
tjLcaxlMU1bKlqtp1ZhBh6LcYXJbeznFPntJzsI6x+Z+AcAIY5QYUf+ARd/WYS0XJdzPRB7m+iKc
D9hSaf3t9/k+VwOts0i8IbyjgWnLenBSaLEbdd0VbNhWGIl2CDhrC0MxH6BjM220yqUAScAUZqY3
VUAyHaIdmWZbLcYT0g2qPeVz6TRW+USmCblvw+6Tbjd3QpSTTRew/hbO5VVyIM1ViGBsIOZDRyYv
qNBc1RS21Htj8zONezyaLQPtlMSR2sIFD9GlGYh/fUs2Pe/6MzivJ2ljLssJtp7cxjfK1/TY7Tu7
d/vzAo8Prq0fDMaJdRtXF+1O8RPPOojwyza1CydiICkCWme+XWUxpLwvWwbNpsbopFbOk7J8ur5M
kQj299VNiawhZd4d7zzzkqWXBsQz1wVsBQ/6ag3cVQT9UBIlDBetAHt6WmreDH6BXOsOfSlqhtqK
b9eiOLtMFNA5BykUR+0/Sck91RN7RO0/PdLs/r8tiosEka3IFgl4pG4dX9rqucp+0Omvzvp5Xcom
yuJ6QdxNGKqMZFGBBVGf/iRutrPQF3ob7UzXuMg7yxscgn73zgfQqI8OFa94Fr1jf3MZ31SQuwV6
G4aSZGA+icW81U4Dv7nkLQ/KreQre3W0RaAfAn2kXB47NWu9jQdkN/LsJStPvfbl+p6Kfp+L9zpd
beMxgKELdW1nGrU76yIY+m2P/abylAv5SAfgFFpC5ZX70Yv3wKg+GJcek1QJEKr/6wlRLqgDizmR
8xk4Hixv2h0AN+fmqDSQo+o1fnzb7q9v4GY76kopKWcx8iRDUzvB6spFje3M0N0kVI9LFtzStHEA
WOaYRuXXQ3/W5KoVWBPR8XHWBPTOsZlaaAycgmM1P3ShIETe/H3AHqEyih7BD5iimEFSiBXDn/da
61EKnLkhFWzgpggNnCuqqTF6BM52kNDMpShGIS029L2kTfeplglEbN/alQzOcGgJqoPhCKtObgs0
r7e+edCBzd4DpTzfFb4uGLXfjFJAEkOQgWI4R9ypSEOTjGaIFn0JA8x6hU5lgiJXnOwEqrdp4Fdy
OANvaJkkLRYaF/6eq8Nk9r7ADJV+iAFJXLqxG4A6FFiz/nW57Gf5eB8Tmv8sjzsxLU7LLJmxrEw9
69Nuqr2wPxaTIL0g2kTuzJJ0TAiJYxTJ9Rgk3K9D8jp0fwLbjgQTInw2tvsB3osqwZgBeAS+JD6n
zV9RiwdSK0LB2VyJjnF2DOriGcFXjGgqx3GEEN8t0KOJQkZfHsJENMkgEsIZ2ZbUVS2BKQDNMkeQ
5tlDFdkS2C6vH/22LV+thbOu6ClR5MrAbWVcXZLNID1L1IrkneoVvqhRYlPRVsI40zq0hZFS9tQz
lJd5GOx8OhHzJQ3d64tiPvuDPsOEY3iTouLG54yVoUkVxJwI9rPuMAydW0bdA8zeLk6jk1zVTjwu
n5Ve+nRd7Kbhg8rp4De0kOTkrlEbhwWqSng2B83dZN3I1tN/+33uAnWjRKUc7zG3aA5B/kBF6ZPt
03n7fi4Umo2kIlqO3zekz2VyYxQ3U+YvVipILwjE8JV8SanCxoxg5Aq9iexZ6r80df+KF+jBnERV
9G1H8XYmJhcOqXpv6gED5WTsFv9jmA/Pus1qV9JB1BuzfZ0YZgBQLlRw4HGeAkxVWtnICO/YdULP
ng3MEJA+j+6vMq+ggL9ZUtZX0thWrx43rbmQuKhkgAtqoNOsgFTXJI52sZBJDB//ZPQVgQM4hJGl
waQWZymmqc3CJUUDS6OmTpB3uyo6UGPcXVfyzXziWgxnI8Zc1fOhw5pYk7ry0vt/s2LIO91mM3hi
vJ7fnNnbwrgz60C4Z7VdiSciGtXRHwsTaAIcL7nJ9uNeCI21aSVW28id2TRIfWdpeFrlmA51xxfq
EFv9JnmgQS0jl3jkh5iRUSSTs0wG0rNFuWBPrbK2I/WeZCI/sv2UAzwH8P7RKvoBdQsUUQS55l52
rcf+a+vUgKkfbLQpPqAN2El9cq/syp1pj581AOgAs6dz/8g8rr6Ac5g0KGtzWhATUuVJm26DxRVo
JrOvH9zKSgB3AfQhqMdIx902CHijqKO91je9H7hgNWHwmgzVbN4Rr/oS7kTE2tt2bCWbuxVxoEUA
uYHsJLY7MHi2fuR+N76w0kzniJE2NxXGJGDxxrAmGmM4V2BM5ZRILcq7tVRjgOybOQjijs2KJLBO
/ieBr4NY+G+mNTKY0y7wex90MSd0buPtX5wwDOwoOw2BroUWSvlUXCJB0UKwPL4qvxRUy+Yeuxlr
qde0yYEuxl6gLZtByGqBnDrm9Zx0eYDcRvyVHtO9dSoBvwfgzZtgx4b4zUfGG4Fa1t34qogKzJux
40o2p6kGcl4xWJ3wXqkvEr2Mwe0iGmnbvAzoREZLOLAQPqKcWUXTmYtC3DnpbzGl9ZQt1FEXFLHs
aK4eaN8LHinba3oTyEU/UUHyZBmRVq+HZ2WUnVxBkTAQ1T42NQPEqwRTdKhW82SyoAUAgXnAlqXd
z8ivLfH363qxOdGjryTwN7mKq94cYSgRIZwpKEIxI/8j99HE4wR3mDf3VKcAdv9Lheg78oIHUUFZ
tELO21ldaKGjjpUO5h+5uZflb9cXuBXeoR5uAskM6HeYDn0fk0gzQBmrEQ+KJpE9fXJyOXLy9EtK
BRdsax0rOXynRoEuDcRaiFYTywLgKXnVu1IgYkvl1iK44NEyalNWE7jNwPhkqV+7/JWUD9d3S7QK
zkosJY0CbUH6MS3vVN0vqh/Xf3/TcazXwJkCPc+tZjLVxZ3pzvRzL01RbgagR/PSfx8Rbsj7RdRJ
vRmWrmVyKh4O2UArJlP2i8NyWE6Lnz7BkqNxW1R1Fcri1LkxiLQodYcHPwBPI8RSpaPdMHhy+SRK
k4jUgYvc2irqhzCBqHbonSkLHhOa+JPRC7r7t5eEsF7WgZAKVBvuBgX9vLRaCAvBiGQYNyVr3ATt
M3AZRA/yzdgXQdv/ZPFuuIpKwCTPSGUAzQbJ7/KIWQlvuq8Pk19cRKXeTdOwEsbdp1bR+igFxaFL
2vty+EyDyMFTw64UUa/tlnNar4q7VSRJq3EhzAZJiM3oa1A8Sdr3lGh213xdApHCb17i1bq4O0ba
koC0EeFERROvTYxdr8fu9Xv8UffAUWNhaMVCog6MNZz3w41K+0CrNLfM3LbwgHyGaUHRSPXH83kv
hFc8MqXF0CaqKyNeIZkNhnqbhK/zLKqZfdywd4J4rZMCPWvCutTQFflNU/y4Fz2M2Y6/D9V1DP4A
noCRjEOjuBMpiap3eqOBvdFnas3YVotftF1wF54F0qzrp7O1nrU49vfVO7xuwO9aTTV1peAW8dYS
PV7//Y1r+n49nJWbE0keZqVQ3XjGQz/3ol11al6Ho7wrXfmbiAt+Sw/Wy+EMXa2VM+iZZOqq5VOn
OFkf7JWmdhJx9lG0cdzDNKsqKe5jSjHStrhJZZ4XMjjy0qSOpNB9S5W9NNNzHDSlTfR5N5nEX4La
7+rAXvrgXyeo328yd8dA+xqa0WRRF0MHJCF2VZ36SJSREq2Yu2NAFItaSiucZOEq/ecM8yPXdUUg
4NfDa6WLY6/IOWmp6gJGIOguiioa/dkyRSvt+BXgrgSktWaEw4AVTOmZVprTTa5KZ+f6KkRCOAse
kHlOACsPNujolPU/yuBARNVn0UZxNiKtiiEGYxR1i4QeMcf/jG4/+T8eBvuG1V4lqSFJVYHDGKPG
nhcQTmfUFOVeNqZr3imuwlmHvlbVcjEVjHh75rE4z17yvUYPVbCvXqznEoWj+WQ9zSfRVI/ojDgz
oclybkVYHXISw10a0C9ATT1nrQgGmtmAK7Zc4WxE0wRFWdUxdce4BZpT6IbtvtHvIr1yZCEYjMD0
/WJAWx1YhEKYPuszdUnn99GxRAdxSR6GWFBQFOkeZwW6eZiatkpVt25ukiG25VL0kBUcDg+EZdbd
0BQlSK4aojutDPZqzDm0abv7T/dU5UI6aqRNXyWRCt5v09FCepmt+r5qqtv/JoYzB8BpWqjew5+H
85dEX+yweQrDz/9NBmcPepoMbTyB2BY1ENtanovsMGuKwK6JPPkvnL2VggUYKOzIENJf/SbZZ0aZ
EzuqZtNdeWveCLPN7KOvXB6VMw1hVoUkHjsV9EM6aJ8JXhPQbZ+xzudIrwnfE4LLqnI2AYSUkh41
ueaSx+wwPJF9hWmh1GEPTg9o7W7qhrsEfZ2i5O/GO/edDeS7DgDyaIwlQLbcGYUX2cvcZS/dxP6A
UejMy36I+B/YBb22r1ys0Fh07rU+1dyxHW8qCcn7Igs8uZKPIRDa5v4wzZVTRZGoKiywTypnOIq4
BKCljoCpkBTHjORzaEh7PDlOYJgThEMCG8V3Klm1JvUBiUEwm31X1WMdC+70RqXn3ZHxZXQlwyxo
q8cq3rnJHVrNkEovE1sFO6tysvAghaYIbp9oSZwZQWOn0S0S3h2Whfc02FcoWiuvWxGRCM6K5EZT
a2PQqG5X3Grxrm3ur/++wK7z3Umk14tcbmvNbYbaCcfLiNA4TQVWXbQIzmpEIFw2mgkhnm69Lv0L
UhHXFyGygr8YA9ZWcAQTdjgXGnq+ZXByMIoa88D4qApv3P/7lrv3esYHEKmmt5kGG7hE5767LYno
OSs6E84Y6GWjZgZ4eN3BfM77z9JyqMb/eOzcva9lIwJ2IjpMp1CypUy575YKXbPq8/WDYV96xazx
D/N8wvSExO58P+YeWYCRbmjoUUy8icz7yFq+4HUhmuwXKBtfjIlmeQxT8HK58zH/Wt+oQIgHZWJ3
JMdoX96SwglBE3R9mSKRnB2oSAMGhqxEWD6bLmApT0SPBFdIZN34SkKlgQCpqmAI4BL2mYu8q+Rk
p+BMAVmgOuCq2JeVd31ZAj3U2LJXtyqhSzEseaK5MRsqGu6T+T4SDy8KQgp+CgUMWUZQjcgO/OIq
cPrLsFcOEyp2f3t34+m/LYqLKOAl2pkmuL1TPd+0UnETFdVdZ46C6O83JomNB+gyyp58pwgmJOdO
67Es/dJ73aH2zbtJdhhPkIqu1q5zry9rI8vLrNKbPE4H02Ds+6WGPIsAqBbTUtH3he4T6VwojTOB
Git46LIDDUQDYdsRxJtczkEtQRhIAS66mwTP7ezr2rlNvtaywJD8Jh57E8Pp4mh0tZmZNWziL2by
0jf18+CgUQ4DBcZdMngi+utt5X8TyP6+Un6aDlI1NC1wcMLQKxDGtxHUpRNYK5EUThtTC4mhqcXD
rVrAyqz7mv45J98FqiE6Is5hzWWol0DAUV3zufcse7e46j5ylxzgiTqISnM38iLhJOZvDNbbBnJe
TE7TOYmQ0EFhkuwUrwCbfACoUFwBA0u1AXWy60VIoaLt5NwaKHoMuQEBgjsuRwsjuoP+ijZR+/p+
CoTwM0YAbzGHUoUqpspxms7qsu+IoGaz0c7w7jbzyPlR0ATBpCCWZc+PeK/a9T47aLE9X0KvOlkX
7RI8pucF+BugJXCGRGBNREvkjEk5SOEQFHA2s2HaktocJOlRkxT/+kYKV8nZDrmcNfSLQkUYK0GP
oSUAbbbOcALp+y7Y9S4F9qob+j2oOUwMozWiOXbRMjmjklENbOEm5Of1eehftNCpKxGhCvuNjyEQ
QOoMtI6yXtX3dkRuwT+MFkXNjVJyCa3JsxTRMjZGr5i2/CODD7NGIEGBYihgWKWjJ9kFwIWiu/kI
6h+HoWuAo8Zn4JNSDiIX4mgYfAZgqkBlN5CN3n8El7qJ+4RokQQHlIbFoyVRL1EbP9fl3dKqTvAy
9/R+pBL6zY36KEudqyJkssdZcky0PJtSsMfwTv5Hevy2MZweR2HbqF0usTD3pBb7JjmY/35A5v2y
OR1u4oYMsoqnhzoQO0GVy0pFBmeDveO9DE5PuyGRSznqKM53cIu/gF9E9pZX/QQsAdjj3OIi/TWe
RMip25fjbe/Y31cOUA3zmsRGA8e+BH4tt38p5XCel/75uhHYdk5vYjgPKPUYlgo6mBpzii5Zqz2G
o+41XW7Xs3DMg921K3dR4xxha2STucgIaOf/Z6oLx/2sOUoFMzN4NZCT2r3kYkIzek53mZ8LJ50+
ztm+P0jOJ1ZNSgLZgLJQvzukx8Ad7PKM3gIhpB9bybWVclYnbROtKfRWdfO02bVLep4pLlsYHeS2
sLPe8q4fomBjdW4KjRYpLv6CjZUkMIfYY2o3/U8N0Pv1Y6Y89YsIelqgmzpna1j2tiUWjGoyTmAV
eCAxcHytH9cX9Zs6yD+qqXPWQxr6pJCVHtbjdvjUHXI0M4Dx85lRfqXgU2PgKulOD+1/31IFLUHT
q6ZqFP0av75rdfOKqgajIwDe0Rmt28WcP1RZKSgYbN66lQhOEeGsgs6SUA8zKKAPb4sIV6D5LHeC
wvm2h1/J4fRQNlK9aiK8tlpv9uASUGdGMdRO3GxxAcnhoW3My57HwBl2bBKJPlw/QsEy+eJlkVZE
H1WEUS1dbgryXc3hZjDIGJih4AZsuvm3hfJVzDEq6yXTULJHkqOcTtQQJGzIZiplJYBTxjydzUwO
8c5iUPwT3pOS039OHiUP/4Iev4YxH2PERvssC/ZQJJhzcLVR63VjjHjIBudgcpIJnDkSWJz6r7p8
llMR/+P2w3m1UM7ZUdD+gU6zRN0EDfuy19r5PYhk3PJgggxOiGzHvv6DoVxJY5ZmddcALIKJQ9Vk
1H6Y170Dv4GD5DsLraNTcgRnztfrGrlpuVbyOHc3zFYw1T1SxkPg5+P9GJ7q5Om6iO1IbCWDc3NJ
1oW6VcFzy8d43yN6Lg5m4gPJVcKLz7T7A+JAzQ9k/IMzUkFQL1ogZ1nqUWpyy0TKT6+/6dVzN9/+
yVzjOwPJk/9UVteMrYlnXvFdmUEMFzntMzA+nMpb0K3HkAkZrHVBbVE9SrA4vgqqpGjXx/tSdaXy
Xu1PY3sMF0EcLRLBuTbg8MV5P8Nzq9a9gmGpRnYwYOteV5HN8OBNQ1TOmKDRKZ1klpCv0sRVQ3kP
pgNPizSbkPBoDKN3Xdx2cmolj7MhXU7mBbCMLD/PuBsYAoxyYJ0EhS/KzgtMPl8QjaoJ46cDRCXj
p6jV0N12bMLGk1PVub6obUFo4rA0RVE+4Mw0Izgq2gI3OZl/yqOnZX6vOCEtBWK2oxDyJoezGDqQ
1sZCgmcxers4UGc5kL1xwxKJ5EHSbNWLjqaXHeTTH7VtrQRzZkQxqoQWE7LalfSlA6jhkLnZlNuK
HouWuO0835bI2Qyt6UH+IkHSQuz5qDjUGX+YB+O5d60jc25ivH2RRC4uCbNwMNEW+3+kXdly3Liy
/CJGcAXJV269t3ZL8gvD9tjc951ffxPyuW4KohsxmhfH2BPBagCFQqGQlQnARHFohGyrh8Kn4uCf
MbFVokLQo1QVkHqM03PV3tTkEPJqzOuhAsTkmooW5A/kQ1knmF1EbxPgQLdFSBY0ul3xsK/rbn4x
Qmfy3QE5NH1kYBwVyBiHrrcmabSqcq/6L9f30+qSQGEXHULExJ5iAh8xc4TWNlUded6maWVFU2Rd
t7BeklyYYMJeUxdV1beCDGpeq0otsqftVvJO/KGcqI5M4QXev+9yxFG1MMlEPtHMZmXUcWIE/q2Y
bkn22uqc7bN6+VqYYFdoitPEmGdg2yDQpKAw8FvVgQdXX80DF2aoNy4cQRcUuczNDgVx8zaZ7wI5
RuSDnnl0Lg2nz3lN8Tx3YMKeqstAx4OS3+niXSwUVtT/uu4NvPEw4U2KlantEyTUJP9i+OdsfCX9
YwGCTjW96Xg8fbzRsBEuMnqcQAjigbiX9NemCTlOsLpNF6vDBLQoHAZ/NnCiG/2TYbg5iVxt3nQD
Tw3hbRt+SJgvhtgUKMjyQQ4rRE55M6LBH13Qu3hDO11xofPm1qoPlYM3Bci0mJv+PG15G2r9frD4
AUycmDujgfyZpjp+YnVuvcu98aCdy1+ylzmQTflMGF9YY0LGUM11EczwEl3Jb9QiOg564oRp8+O6
M3L2MMtclYgjtBc7hHJojX+dhvhoUHFTKcP13/zez/M5FrRNb2ifeX5ajI4JHaaOt4zJT9EGIL42
yJzre7/nlADWL64LG0zcSA2xHKUBBT7tITrjKeOgZBal958Dq/HID+KFLlpOHeEf89HcXp9VuoWv
+SoTQ3QlIACr4S4yz9JOHM69EXlxQu6gknRftLxK5l88E+TMugpi2g/kdqqgpL4R4TEPnCcOFXw1
z/WhwTsGrRP5NWfHrw/ujzU2wWjnrCuhektz+MKqJSvEvbUrNauaj6HEw4n9ZWzoTwMLgU5ktnQa
VWA6F2ciO8apd/pd6oED81bc4Y3Gy7yR96LBNcfGS0ltqk5Cci0iHQztCkybDkBqhj26gB9vwWx3
3VNWUyngsf9/eEz4LLvCV9oSGejU3sv5URY8XeWU3P6yEf7YYIukVR4LpTEDC1xN1gTG/uY+tEvD
GiFGbIe/DCt7VFz0KAtWPaKz7VPlfIXmVlB5ULGC74/vWAChaBUgj4uzU51/mQxLzXlvXev3vIUR
ZsMJU9ObSq1TpXvFAyf0psvteY81A4nSxNsAqwf4whhzgEMau5HKDrXFPPDtKnjoxVMzltYgf4nr
p9G8/4SHLKyxHtllUzl12Nw6aCvHfRF8S3jM+Ktn+MIE44TSVKZpqSDDyrr8QdS7h6EyvbGoN4mI
YHl9OBxb7DE+CcSffVqYDdP7xNg0ybnJQNbEe7paPdcuQ2Lx3EiyGnWiBVgqHJHsk83g0dIM75Re
h4cs7DDHtGyCwEuMgNbIJ+OrYHQ2bbPtJfWs+yjXB4o7xuQOygMvaTkfSy04Zdn4rfJ5vAqrYWTx
M5T3m0zMK2PSNBzjkILw0ozYylB7RvMpKO3CDHNsp0UvJzGOG4cM9yL5Duwexzu488lEi7Ce/FmT
kU5SUFZwyD3B7WJgrpsd2SagDQu+X3fHFZY83JMWQ2IiBxSowrlWerweG9KvKJ/drh8CK2iDbWmO
X+JMPylS6QDufj9N5OW68dXkfGGbCSTx1HdVnwMEPQSF7YvnuOAFX54FJnioPZJzecRlZm63pvAi
QJj9+hB4jseEDrxsir0q4Wxpik0RpLY8hVbDRVhzdjML4Q6TxJfbhMJrQJ1Y3KtutcmdCnQsqpXt
6kN49q3YQpH+1r/nlfVWpIjfOQiL7o7qKBY72rJIvlKMQ3PnQ8GQKrGBXHajQ49NfBlx0mh2CWE+
C80jN/iZXPZIzkKyVJWtAP7XUptVqJceCHGz8Z/r68ibYSaABKQhQWciWSaCSxO6tngc0lvf/JXp
30vlVOmGc93g+n3u4vwsAHzO/IjILTIfeeNDeCvaY7c72SbYaPe4Gr/xWgV4l/v1hsa84fV8cZeV
CTRFp08JSfHGqm6ibWNDD0s7ppBnG/c6KH+aE3mlHBbQ3tvK39XtZEEbS4+t4pnHzcBbWCb+gNeg
UUp0vjkyOfRoEORptq9ntIt5ZoIMmv2VKA1xbaVYJ+0YfQXM9bGB5o28LQubh3LlZWJsg7eUisU4
67jZ/aZ+fFtYcHpLbn3iHb5vl9MP16zF0JjgA4SdmWethNhdQTAw0271ofP8QLAFSdwFoXYLUuoj
FC/2WgaB4Xo84y0gsAS5eh4nydKnEDRjwHEq/UtVRcdahCSw0rgZoCZDGDtZr+zTgBzMBMowo7od
dHVrBP4pVyYbEHagn6fhC/qJvwNhxLlirRcMVYOAs4iIRP1AwWeItarkyGfLl2mykzNesB0gvCtH
fyJvwtMAiXDef9bBPgubzFkh4WzPAtOUHXMb6A7KlJC+coJ9+qydktrpPNqjHXnk/nocWPX/hVVm
DcVKD4kmwaqfPOTDEQwi17/Pm0qWps8oQmgkZYicwtbYqO68HfHobyWDRaViKCQalV/tn+tGOYNi
MdhZlpRdpwL4SuadoN0FAmet6FJ8cPzLpLGiekEh62ndK+jwbsuHpCluc1E6luVwCHPF01FYsYx+
5BAy8wIJC/bLesNHUyQilXHCE7ILzzgQTCHIn+x8wwPUrs7gZWuzzRRxFo5JRXEic3I/54d5fLy+
QrzjhxWcmqHVIAUq4n/rBWdjP0BbQ7oPLOogUmxLYCoJD+PpTWIDjXeg2ec10K9nTgbKGgouxiCt
fZ+yB4GYyBFBZRZMAboKQF3rFTJPw2F9Gi9GZMZIYQwJqElUpygO/fBDNl+vTyNvEEzaQEZ5IFWP
7xvBTq3ArrAhyua/maBDXJT/oyBp/Jz2M8zZjQJtBelBSjgmeLPE5AKBptVNJSL5qcHMiFJy6Y+c
NHlF0YVmkZeFYI55n0jV7/7iGlIX8may49vkHEKeQHCBjlCAqoaStFs+6SDf44EH6An/IVosbDMZ
QNC1pdnLGF4QjBbImRoNnYn53WTY0thzTq716/1lnMwhEhllCXVIPDuZaX6o0Ns1mBlebQqUFngU
4+sP1KgK6iDwl02dRWPk4QRNjwQ7iMq7ZPfBlrbfCbgbAOD1a3SVL3tEJrvjNV/+5aD8Y5ctYWRl
RHwlxbWN3lGnPeAskObJTv4/4TfzjpZc9dzmreHqRruMla1nGKM5dH6FsolYNVYKQbeicbqEJ3y/
uhEWVphwUZi6L4U6qiZDug/yY6xxSpGrt4zF95lwYUyJrwUFzuKg/BGEgRWHXmq6U61aufTYAZ7N
RXXxRsREDwNYcGL6gCRFQWOZemmp6Er6RIBaDIqJHlU9RrFKULLoumPb/ePLbulzkqTVXbUwwUQP
vUiHXh7wfjyiKWHKHSE5NjJ8nlcNWY0UCztMpIjVFMTtMSJFqALvIbXbMvWh/9Q+d1AOAGluzgmL
PK9mosVQSu2QR4jtefLNGDSo27fWqAu76wu0XlRaDIvJMQONgNY8g1urG8XTDvMBVGSn1lWBfwZw
8fbfqwQi1l/MsdWKdp46kDqiGFcCspgmL1XumU3237yOLUuUSmEqA6ibcfdpb/VsPKexcFYG9ef1
uePsWLbukEJ7t6sKeB7lcGs2uCEB4pZ5OmeJ1h0B2AtFNojxQdaoGQYx6WhuqaWilRmmN4f6qQxa
HqnQ+jlMxeb/Z4jxOLMZ4wrsYBpAnqDePANdsol+Srj5h15vTyBrjc8iIJ/Q6Nv3sXt9Ltfvxpe0
ndBZWKQyo1JNoixgMinCtDlH+wgFLNELt+GeR1H3l8Pxzw2SMCED9NOQYJAlGQ9Zs9NYxZ0QWCMi
bmo1x9qinOHEBcABPYw83O56yL1YZoOIgWYbUUM8HBovlJ7E8PX6NPK+zyxhPzddKbctXsb7h5Cc
iv94IyVMtJDMvg96AU1NQZ3eKnl147e89qD1J7mLJ+hM38KkRb7ax7j1qiAzSY8yuAOgVIWiZmEb
aDzzHwZHtpSf/j0PW7e+0f4sjs7cOuJM1LOE4F5lKP1WE+WbiOgbOSw319eIZ4ZJJLLaEMZchA/0
6VHrY6tBNxa3TYL+1g957WISmWxCmwxwO/hwcUq+ADJGy7/1t7/l9njgj/UweJk2Jo3I9Ja0Uol6
DO2faTb0OSnc1hteRYs3bUyAKPo+bkOC/KhobqcIioXzQagm5/rarCcTl7EwkWHUG5xdmSI7Orkx
jJNqbqLxZuLVNdcfVi6rYzCr02ia3LW0iSXuMmCKFc8378oQxSxyI3e3dfcYGPtO5dLu091/xSkM
ZqXQEdf1Jn0Jo/VHiviFUzwWm+G2hWg79Auo+mrW2PVgaTse7OMvN4M/U8tKQAaBD8m+Ae8URW2V
aJp129tmo6CqANCsD6Fx32obypXNWdE3tpxrg2aWVARjfSsbAvKoVI2tEgzrtjS0o62WkG4vs+Cb
rPvPPhqGRa1H15l5HyvEVftp1zZdZNXtTJm78JurWd+ISf6qDuOzGrUvbZvtiOjfAtXv6kMVWXqA
tqeB7DohcEEqnNpdGAxWEhtWlAAjPOpbE50uMSSNACbA4dpmBz0EXiobpad8lD003GXef3Jngzlu
JnkGe5sCxEZkmNu0m7Zm+HOUpxvBD79ft0S/dG2WmYMnFlWfFAqoyEA0aw14+0xq3THM3CLztk44
xtbLbYv9wxxDVRGnWjdj/zSQV1BtWnCjNFCUWiZ9+lS57WKMxfSIYz+o5gyygU6rrEQ46TIPyMOZ
vA+N5ZE4p1GDUzUdH3pEHRTRB/G5l5/DkoMt+0u6/2cXmszhQ6Siht/jFtO46aOMgl5w6gFRAl09
FS9RYkt7vO4YnIhqMqEukpKxgT+g6NE+xMKhjPe1tM25nO6c08FkQpswZn7pF6itZNpB8x1f/Jnw
4KKcc85kDqA4nQRDCmCiN7M7USl3pFbtNpyOkuBbEHSbrD5TXhuT907NGxoTwEzQBXfThBnUtBui
fyHGndBxFonrFkygIG3v91qNEgri2lF1o33oCOjcoU3+/R1fq4Tn8Ey0CCM5zZMIUxkkeEmMNWsY
R0vOXwf/VQp/fMIBNUgPa7Kiqh/0R4M6GEsgpAHgmZq9ZtQQTZy9SGqcSebxvax6yMIU44SZ0cRZ
PRIKrInegDVQF/fiPa8/jn7mQ6xdmGEcUa+LVooo2reM41vSKoEtVtmv/zZrjNONtTADUonqQ1/c
Da3XRZ2dd/emygt96/c+DQkPFHsNRRaZpFubhcZEZxBFp2kvqjtu53uUUwAY+Ay3O2oPC1NM7KvG
aTYlE3BJfbgd8WY9oKMwDZzrE7ee5yysMAHPB1LAzwIKGKvrjZFqX6NW2mRase9n9AoNSAkUDa0O
0NZ0tC5+baPy6AeAiqpCgX/V5gMZdM7z1GoEWfwkxi9RL9B74JFAjuJHeyERbdwT7+ou57WlrF+s
F4YYz2zKVE/lBKeLfEqP7VGmWJTn4ok+hqHm7Jb2sIXUsM2T8+SNj3HWtBsMUzGQ5pBxS8LDJDhN
y0NMr2+6i58yEdInyYwGQNqc5Mp7zUu97Gd7iJ9bd3LUo7wF2FG3OJ5E/fHjPr+YZKJkTfJEpBom
uMPpeHBuqGbV/wj0Ao8nl0Pn6KMx9M3pEojlP4iGCuNsxvOMBE6rBLuyCh+37fBopsaGMyqOIfZ6
n6DfJ2sqYDZp1SxxA5eKzxebctu8yDe/JQlnaB7zWlfWfeTP+NjLfZaCgQjSn+A7j197vLdEuS2E
PKjhupNcjDARRvIVGZ1YEYwEZ7G+8SEdyZk9ngUmuhS6qWtyFuB9ZR+d81soh0JC2XhN7NCwe9fw
hgPh3Yl5M8dEjygY5nFI6AVqfMjUBx3EfRqXcY43LiZyEG3sy7jH8rQz2kMF8+zHHWcL80wwUSIb
NYgavy1O/lXCIGou4G+9gqpd1p8NErOZy7qEQAt58GHfO1StJH2gepu0E3q287O4o8CpzBG3vIsu
b5mYaNFGI7AyLeg3Uv9JB9kHCEP94pnjfush6TJA5uKV1d1MchEsGLRKqwouMrh9ZA/1lpaFI0/i
loU5o2IRKmNft3JeIFrQlEqypOfci76WW9Wa7cAOXkpoBRbfrw+SE6BYgEob935jgO7TEeV93g7b
qKqcFhg4sWo57Lu8wTHhwvB1KRgaLFkMwUXfg6B3r3jXB8MzwcQLKTZ8QTESoAall0Y8iGST9D+v
m6BOfeXkYKtKee5LKTrXAUIQytvGmA49ukbtBmSfLf5SKhEPHsnZyGwlqQ5D0DUQpNmk/pZUj1CC
4UVZjpsbTKgIp0IQy/rtluyj8IwYW7+xREro68bhxFUUXa3WXuIGW6ep8lrSUXvEswAwvNE2fYg2
I9SA0i0IWXnnL40D15aLiROQ1NVUOexxe3A61wDAM3KzUwU2dBf8TtFx8ihvSf40A877zHt54a0c
Ez78yVdJ3sI2kU6ieq/8e/lpmuH/CU9sqaaR4xD1NSSCqb83qiORfsqEk0tzogNbq9EnWU38HPR0
1RC5eafvozm4z1XjNhO5bsFZKrZYoyd+L0j0olc7wk26q3eUpCf5aTg6iOMUu8WjHOSP0KeXcUIg
Z53Yoo0og959imC4D53J+AIs5/WQwYlKbLUmJfGkzxJCRld543ivy4eq5sAAeUOgP2HxnkgkJBBF
Tu884E3PjikPrsH7PhMiwKCMFgXqylK/GaTD1HCOWt4U0ai7+P3R3OeG4QNa39dbU9mm0JouOMcP
bwhMJBgBgFPGke4WBfgP5KpRw+tZWa+IXDYks+EriMgKAu0LHrqnRHmtm+c2OaXJQ2XumvCoRZwU
7/qkgeP3/aQJidKA73ECMlK+78ObKDi02cw7HHhGmIqFKMhilBbgVWtcxZP3kIrbIHzqgeU/1i59
mxx/TkDPvl7fMtcXi4j0yFr4gzAW5lQBdu0MhbgL5cItlIFzNFwPbURkcgXoHRgQAqVoYE22/HCr
N+dE+6EbPN0f6rp/P4FAv/l+KHIsRnJnoNgI4mNrKgNrMm8KYStOoxWXvHvf+lsBkfGKhruyCeKo
99bQjOjHuY9AkB7nF82jD5Tqo3BSbFDs3n3qkXJhjNlSyHWkIG4Q2CZwgAngQuqPcibZ111h1QEX
RphN1YIgO0B4Q88qWC2FYbKI+pSaPMG79ZrwxQwL1dGksESHVIgH17DZCfL4q2rLx6KdIAwugvwr
146ymm77TtmhUeOXDkHTJGtexqgI/tt4WThPUpWkT0xoEGWTgzYQv7OTT6nVSYvBMtvLFFt/0un9
U4+eOvmcxN5/WjOV2VtzWRZ4KsDTq9ocU30fZz9H4Z/rJlZj7WIIzLZqTR1wMY02syjBg9KUdusP
XkG6h2bSfnWt+IVAC8uaMh74fTVsLOxSd11EpqkKzaDqMHVGW9td81Wt0Sid3HTAbV8f4GrcWBhi
jlxTC4KyKTDAtNk1omjFeWjpwsM4uLLwct0UZ4upTNBIQn2G3iMeqztVODRhvh3malcCjf7fzDDh
whdKInQE7yCi6pm9J5anKd9dN7G+Opohm8ABG4rIrA4gwBOp0PLrmNExHM4x6Wy/38sqt1pJPfhD
VCcXQ8zqDFojtlkMmNp8o97VR/AD2NlJVKz0l38DpBUEbDiTxxsZs0a9lJTZpCMMStoTUV05GHci
2I3rlifw9pdIeBkas0xROQsDmcnv6xktV8rEppJOqgJp9toWdiWP6/svp9bFJBPjQfUdy2TAplIe
+jcpeMGdIXk7oXQk7Hgv3Ove/scYK7McCUoWlhT41Iu3E9ik2upQqpzUbB3zcvGPt4egRZgIhC40
QxGwrnRHgabtNrUm9J3HXHgfbzRMKO9mORE0yL879ewV7U3XbguFs6nWG6cWg6GbYTEYbe5RiKWD
mfbgYd6jIc5uLeGrYQHbARCNb/PuguvB/bJETHBX9bnstQwQgbCJntuxc9pp/Elsko2Piipsalm3
QM7B0TnizSQTO8ZMzcJkQBtqK+yNfjfLr2XOASRwNvEbbeZiIoFxnpQmwGJN7bei8kSiQ0bx0Ge8
R/T1d8bFijHRIq1BTzn1SG4puJWiPgF92GQ7rCC3xMIbExMuZmkqwrwwkZ9pL3q5TQIClvfGiqfJ
vR7beYHprR69mL2YDNi4ukLRHINBC0eeYP/wA4eqz2Re+sQLudTLrsT4D9S9lZoXXQFCgEkiGzTa
bVJSeJwxrZ/yfzydpZwb23KKqhS1B3FfWaoN9DFO+fvyQI5oZ8fuqjfo73xWdtIrx/BqEe7iITIT
N/ouMEhl4MYtdNXB0Mrc6gb1SReafVGA/KVEE5xWWn0OoJpZOCMnPn50GjQG4QkclyxT19F39j6i
iFKtpSBplRzSZVYggoBfs/QMHMkbzjDpMN6v4XtDjHfWnUkSqcT8Dna+g6S6Mz5L960rbNRD4Ij/
ntLkvTXmHGsDKVFJnGKb+dM+x3lmkl+5jKcJpefFZM7A2IfFqJuSQdINzCDEfaJtBXLdYFMc6Qkd
ebwj880brkwj+54oJmZcGVqFgHxsHQr/TyrQrBWb4FQ8qbvGmd3MEzbx3nflu+hGeRUc3k/geIzO
+KsfDo3U1omMzjzJSipPyH9U4q3Zb687zMdD4N0K6sxRB0mylEx+DtRErVlBnqI9+GGaf1438jGw
vDfCHG9hpAqDWBayA0IRtzaAIJZFXmD5uL/f22BOs3SYldwsBMnxTzT+g5zLUXcalAhDLkHdxxj2
3hRdukVclojZGpEcyk4V7Qrda+RjoJlWUe2JyBMGXp85qMCJhg5VK5akTpTyoZkkeMEQnNr+S5Xw
FBzXp+1igFmaTEoSMY4bCtAJtvo2hjxCsDMgFlTc8Dpd1qftYopdIVEJ0SyGseholx2tsT3r82uZ
nCE5e93d1n36YohZH98X2hgMnUDHi+carVXNS8u7ja9k8NQHLjaYgK7PfSOnMvYN7YSk8+Y74TNl
WqrBB89LD9etodVTlA0QAuhsY0auDYCeBTEIQb7INsHdazyQXWsVSHDir/++yoWhXYyxkbaU/b4Q
UuxWXd+OwkFo7wefU75fXaGFCabImqfAc/Z09kxtJ5TfQQqFlyPruhesbh1FJYqhozgosZXBRhW7
OWswZ0Eb3RitnFhKO327bmN9HBcbzGmrpHmrBmopQ2vaBmGqod0qI+fg45lgjlglV/+3axLhXAmj
ZUgPmiK418fBmSu2GDh0qa+1cg3SDfNuFG718Mv1769AJ6hP/ZkotsgXtbqfCBJOb8pGjjN8T+zY
0wFQ1l3KkKJAzti3ZCtyICrCYwKg2/3DWb6wzZykXdqn4FuXAR6eKzeuBlsVdVvKDE8feKIsnMVi
64Cp0aoxnsRxC85tAiB5WdtK2P43x1aZkN3PUYl+Ojg2IYdB/zLGnMXiDYL+/8XxpjaBnzSRiFKP
8SS2N758zHTO2xTPBBOho2FGjNPgDmX8NRecCLKQxL3ucjyXZgL0oFei3GQZiKehBV6hSCX+13Vg
Nr8Y9qCLkmFBm71M8pKe0zK+cql9v2mYrd/Kii+RGrk81RiLwAjXblHyhf6ivNU49xPObLEMJ0FH
5krtEQBk5THKXmf1+fpqcBacJTWJJqPvSIB82phvpvBHVZ+E+Pt1EyvXZTpdBkTZcMEyNbYWOkM2
pZQr1DPS1KbaNw0wPZbvtJZKtuaGlgJSHmnqemi5mGT82BzCRBY6FSbnc9rfxsPXMb2dZE6Stpo4
aYiOBiEy6B4YVzYKUptlRK+uyVcFTExTac3i4yg850HtcSaRBsMPwXJhi3HqaOrSuKqBSqVYFZpI
Nz9p8UvfKG79xMsI14+FhTXGw8MuSfpKfQOcGRu0Vvh3b0oVXw2n3f9W2RWt8Cy5/Sm3eResFSg3
/AX4Ww3HEpHwn+/jnN8ZYa8OMzob78odLWhT2luayHUeziS7eI08Hopv1V8WJhl/GYWqH4sMzZQD
eRnLfSvfEKjkZfecRaQP4R8X8TIyxmE6sPpPOZh33qDFwSHZ08ARbrObjnN7pOtzzRDjLU0nGGCE
xRROe9oc2h60NxkYXkbKM8O4ydhpQtoVaAgz5n4fVqIVhNAOSmMv74UXIgQnMx1yy+iEz6R3l+Vi
o+JoamFXEtSB4UiWluX2qBaWEvMeV1aD48IMkw2LZRQqbYx3olk8p9XGn29j88t1l+CZoNt+caYX
ehpKpAD+O4/KbTWablGkPwzC1U1cdXCCbg9U2hCKWXRlkqTBIA/o99AbDQ/GW8WEQMsYuqP475+N
MenEME1DA+WE8dassBiREIfSNPV41RjSeFMqkjuQ3MvF3vvExC3MMB6O3r1kCEe4XumDo+XcAXk2
cYrk9BMfNtHCBOPd6qSVqWziaQ2NHPdjnbymin9P5t4Vc9S5dGmvzPWnUgsd91cV56QisSDLrM0N
pekGWlqmEMhio3QemmZfcnfYajlnDtcj7cIa9ZrFWhlRh4awBn3XVLRA/KIdsqcptswGEvGT50OX
OH2SJG/m5DQrolxwkYVZJgzGeljgTQUJAb2jZy7VTqChsHZTyPnONkVCCrfch8v1tG1hlnGZgWhi
LogIiq0ze5Aht+dtspn34Ta94x6gq3nbwhbjO+Cbgmg2FS3uvcGdd7kjfYfomC3dGVazA3TtGXjW
T2yIi0UWhJkHyQTyUFjU89fUf9T926J9uG5iNd9ZmGDiYdfmQITkqEkV8p02D1auHLPKtzP5Z8Bj
1FivrCxsMYEx0qYsyhIERto0397GzoiHI30Tb9FMvuHxa6xGR10z0Fmnm7S35/0+yNNek1NdxfWw
185SWW5rrdMs1QitrB1/XZ/E1Yi/sMXcEtOYtLIpyrTatk+jm1Hxxv7xuom/TJ6pgKdTk8GPySzU
HEl5UQao6OGBylWOtIUpseWHCp4nOP8eIofdbMiYHlUmBjTA3k/eOIWZEuV0QGB+LCPtzkxk+/qA
VufMIHhGUEWREFZxIYvHLipaXLhyyG/Xz4P5T/oJUAgdxsUGEx3AbZqJRS8CM1F9KclspcpeMHjc
1Ks7aGGEmSvDFIZynkFDYAyFm4W13c4CTMmdm/a5pc8yD062GocuBgnNSBcRfi6LKR1zXBsq0Ign
3yXhM95sQHILKh84slgpBT0TTKHwkVeAp7Bpb0zNa3liEeuLfzHBHFI1KUSzhuycoxaHKUu8qd/X
OY+TdX1hLkaYI6nGS34Czny8K5nftMgzgn5b9b/CwNPrkuPM6/dhbE5NhMOBaZOJNjpBYBMMXDbG
F9qpVNkBKAJ1VzgRwDI69DRe3zyrLrAwxwQc3LKMMlUQDCZxq0WPmf96/fvrWcTCAF3AhY9NXa0B
JoEFEu8g50EZyWtosZYuElpnDu03cq7basuxSmfpQ3a2sMq4RSWTLohHrJh4JzzQlsZ+O+R27Uro
UCoeBIfHt7M+jQQhQpFl6L4wMdWcg7lMB7Qxo2a5KQdUlzpeZXwF34IYZF5sMIdea/SBARI1qpqT
nUW3skMv3/bb0jWswM7vBCd7vj6Lb/vz4yxeLDK+GJaTQcoBmq/Txnxod/lNu41AMm6iCkwfqTO7
PhiP496/oQib6MYHbYBVeIIj8SDrK/LI78fOuGndCEOXxSjZ/GbpztEoY2z6XbBPbBA934ZnOgcZ
6NASJ93InJcpGnevTQPjwvXYJnNgvPW7Ud04wY12lEyJ1zG90qlNB4kTGeUiIgIa+H6rSHiX6IYI
092CpXNEwR3QEd1SDuZ5KC3tjqKjUQ6NAGq65XUarw/xj2mWIjQi/dgoJpLuWZ83ZjFYtdJtwDns
yTV5nOpxX2fz3p/V3XUPW9s2GvBDJn2UIwZLMBfNQ1SrIgit1WQL8d2h5Hx/7ZK2/D4TBupMqNH/
jgMIBTJLLLbJdGNU58oAqXqnW2HAMccbDnNOgMN6AucWZrELTvL0oiecu9HaYadJePQQEWNAncHs
xyruZLOkaW+IdxGCB4uxCLxRKnnRk0YS1uGXdpjdppZ6OWsJsh3jZNxRORrDUU7FUfVoPymv+W11
0haDYnaXGuZGX/k48BDc0K+hCc/yyJOgXb3dLUfEOAKU4sdKGgPa4B5su6fAhWRE/OW3RlbEO1NX
z7ylNcYPGqjUlVoNawZxkvOw6Q8pOsIbR/o13o+27BVed+DBH+k3r60Zk6FqbdVqAkGQqueDHM9W
0nwd6/s2iq3WV91PbNvFktFosjjTk7DLzCxBhU0OvL45B8PP699fTYI0cIwTIlGqcZaAJE7iuWlS
9Hr2HcRHceK1VoZmz6QHhg7qOnZq/3sUHfpoFhaZw3UkXa7oEp7PJnVy0VB4SEj5z/VRrTv6ZVDM
7u0K6C51kHd2hMkzlRuFcKLD6sVOk/ArZYlKELB4A30aY6PMcH7QQ/LtgN4QJ9gBiboJvE+hG0B4
oymGpJjAuDBOLkDAL+nqDLH7DmB/V9qKtz346kQnwZvNZ0rwS2OMd8d9USiEBnI/eSbjyfC3Zvws
Z6Z1fYlWANFwg8WgGM8WhlZN6xT4da00vT6DPqEk33T+7AURWOFSJd63U/xLTiQ3jXhpxmp0v9hm
n/MbogiS3yK6z+Emlp+q4UHiUnKt76yFETZR7URT9Qs8MtBAqH+P9tnGP0a7EdKS8Z35+gkA57sJ
Zfl4O1OeFCOD09OXKdnOnfHgQ5kDm2D3qYMEPWW6KkkyqjXMQZLGkzjjJoNTMRzcpJBdPF06HP+g
6/8hyi5sMOdI7ddan1EuSs2aPfVrfkwfk23q0EbDo3LS7pqdaKFhBKyN/Geo1QuAhlKKJIoG0cHo
8D7sgh7XFBoV1/W4s5UX2U6d4qd5P9+jEiV61a16SH/qj9cHvDpewNhUqLpA7J5FgNRdlGpVh0wg
LF6DZ1MNrTy/bcgWJMvWgD7nngMxWo9hC4NMHO5LdehDAky9+hWMYNv0pnzOY4T+2ZZcceubvAVd
zRCBCTNk3Lfx9sFs+E6WoqmdoHzy/0KMCkRj3OTke71r7mnvANVc1Xdp7JicuV291GgX22yLB/jR
feJ3b/eK9pjdSx64mexx6x8TNC/0FljnMzAAzi4USzZy4XAvyatpHjaLppgYvsY+pSYzpD4ihEPK
/ulvSlBKK2d/V7rZY+GELq+Mup6DLcwxe2cyZehCoo0VdUeq+goQuQii0d8LK/HgQ+raRl0YY06n
oAfef0wwt2q8z9JbQ/1yfWPQH/shEKgqeA1MDX+8xdlFChSZfTWAsAbBetC/1W3hKIPwFEvxRulT
jo+unguqgfKZSVUj2Nc5SYEcu0TlO8VsL0AnN9xUHSd1WDWhQe1UwkmuQcXpfWSpza4QtHJEidvc
/R9p39Ukt611+4tYxQzylbHZYfJoJL2wFCzmnPnr78Kc77opiKdxPHaV5bJd1ZsANjZ2XGsqvrUw
09XrBzbsKoKtyrZijw1bcCDFkLihnJwVKbnUgGGbjY+kHbWNKOaNS+qibjGLCECcQnSlZXUTqXIk
M3Zvr2i3D2Irh7FVHUBWmmxckN78kQfEa2wFpkOwQy98KT4DuIOi6MJyHvPRnU48vOJdBd8skn0M
zFBTq2FEP1n4Jgw/G/ORs7pdy7gRQD9go+GCYFaNQVBDHb0yEN3SGU/ld0KsxO+t8L5HKi20kG15
TStv8W/L3iE7gtewkU31dSNbizJtyKR3rBeaBE0Dmg2RDrTVI3dGjC1aQI8AiWLjZc/DIT2qT7c/
gHMfNMZUiWKsCTJlEZjjyiqAQT/Pr3n4IadWo7MlBiGqyBbDpymXMfYB/RnUL1WUWGP105h+xTwy
jn1NuYphfGczqoZ0WaEpWX7Mu5PacNoCd32EzTIY4yECFkOKYuQ+/9NOYgSUcqH3uVVTqtF/mNyr
nD8HnVA27XrkP+vPZZA/0LpV6KCrKhqt+IDplTuRV2/fV4O/d46tlPUYtRcBFYCRAUAa0xbuKIP/
CopheFzA5AEX2zhZamh/JJuMV0VRFEOTZPzxu/pHWtToiY5qbTQ8jXicjZiXUN0/s6sERsETFGsW
Y4Vb/p4PAU3G5IFKyud1Gu2r3lUM8wrPZdRVbYwNHJo7Yzjk8fPte8r7fUa1x0k25RE64TT64ESa
+mmdQx4FB08Go959OSqL2gC/ZOxnkAJIvt4Ozu1l7Edl1wNny/NTM+UIOnHgKrhF2/v1YLzoL//x
jdJjBihGjpu9uyZUM3U4fppI2JK2XoLYYxrRmxhh/JyY2rdIbDk2fD8JtpFBv2Fjw00C8MooRaMt
JbEJfdR97iNXD5ofGqBkRWt4S555GXTesph7s9SdMasrDKqo363r/cDl9eUJYK6NIU2F0ZaYgJjs
+rziZVpUC+UAW/Opl26IVslNTO06mpttZK5QV6z5OBvoM0pMNBHLQJcKU5cIrVeWg8dRw12rsJHF
XCeS52orpfDQpR8tulJSL4SfjlrPE7o5nxTfsCgeOajPxUPkJG+3hfO2lrlmet2Eopki87LWLy3m
9lLp820B+4ujyR1iwmFnjbkm5lOjt7BFYoW5yjh7aErTEuvJrXTgXYuADSDoOAoFjonaP7+rWMZJ
JFmqTNWAiqBa5i+mDr8pjcEaRF6KNQ5ur3A/eEYZhXI5IU/ANlskYhGqU4rsxFDMjybgYi34+gjX
I3uqcl+t208rycAPi/kGc3yIxNKSVF6T2v45/v0NrClTxnrMtAjfoIBsoOuTc9Rozu117j7L12Wy
cG+trne1IQ+IVirVqvTq2DS1W2aDe1vM/sldV8Kc3IxJ4zkrqHsfDxiwBPWQ9FgRfwFXxG1B+4md
zYIYX34U81RrURB0il/9GXR5jo6svWVeyvd0d20vp5Cztv3LcF0bPcWNcU7DMKsk+B4AfqD1neT/
+GF4qOi7YogsgvJQRW8p25rTx+kI2AdEYnnwH5Qn2tDMr5zu6txGDGO3egUY74TuXxteFBCESLxB
CGpk/3A9NwLoOjfbNUqjFAs5HUYilV/qORovURLVCKbBs8LK85mXvti/yleJbGtOKZAu7CIkM2kX
pG4rp/BBDiiVcuGZE1jbORpIdfnGAtn+hUEfw1qYkHajQyv6twZQKtG5CjAYibQwr2eHHsctYczF
6lv81dGesDSUfshCF1uTor52dXoSRdMKs/AsjNnh9go5mqgzV8yQ40HNa1zmdBZbKw7Vt6Rc3KUB
PrM04xkw3UL6Kejxz9tid03V5hiZe1a3+iB0eQ/rj6EycRTtyCSBlpicDoV9C7KRQ79jo6CzOo95
MmF5ySfRBkADsP2c+k25GM/xYbwslgDKqad/tzRqPjciqxlDNI0RSs5Un8v0oBtWzBuJ2LXAm1Wx
vg8AH9IQBQSnae6UHKMesT9oaDHR/zl6LfING0GMAQnR5dKuMfy6OQZ8BoYp//p3e8XYj0mI2kUm
8LeL6rmRTkLxVs2cfnSODWTnf0staYyqg+9GmtES0VE/dRMnatjP4F636Q98hUIOwaRBt8mrvqlu
5Wd25ynH4Z4PpLAfEm1kMUailNEAX4UmtUjdpzmQDjraiuBoKy5tNIoDnlHiWVy2ujJHRtwYGWLJ
5VgHA0Li0Juc2qJ04YLzoXIzQYpLwRJVme2MLOsVhI8STGBiTBZ6b9yhMTmntW96riKY+xmaQr52
mYHiuRJb9fxQj6uldrye1f9iea5imDsKuuvUaGjoSovOKgiiUy/7K7NnG3CbdvOMHsmX23dpF+VD
2+wdc1mlWM1ktUC+iY4Lxnb1CBzwxF8t2QWkuzva74x66JUSnNjHbPRleOM+l/uvyXXRzH2WlTQX
F6Q9UAakxJi5ZzxITuq032uXgptgJNobDkj9umYwfrm9/P17/rdotlOrFAQ0zNAuQCAXDepdvn4k
m3fdXZa4OZWXdVkAaYCwvQ/y9+FVyeUzB+6b9usymOu9rGIdExHTAqPhT81rb7wpi9+HHLvLk8K8
+vXYN3VEB2S1WfUyg6Bh5SnSXzUeYhbnrinMM6+WbRPrC/zDMHnOhIMsPYwfe0KuG0Y/YfPcAscd
KN0pLIZeuOJ8HMVA/eckmPQVvIpgLAbps1gyQzgRgO1z5il0BQlAfgaXP4Ce7Z/+31UOYzKySSV5
mcBdj4PQp2wF+pcSZIPvrcBfeLnU/2LXr9IYc6FPbRomAgxU56pHaqBip/yeBLLX+9E97xXhKRxj
GIZoWIZGQwcgnhOrzWDbVSCjGhct4k30vAfSN3aRbRdRBkkedeqyqy14DpU40JXQW9XOXwX9mLZt
kJRmYcVTfu7E+LjMGKTOZ0D7Jk7aVXaTryC7VZ/kfHybWvGcacl9L8j2qo5uVRoP6EDw4ll8k9bx
sCzVUxM3L0M4W3Efn1vBfNEl6TySwZYHxODratqROvhArv4q5r1n9uVnQBc+J6PpdJ3hRvrogD32
WwhXW9PJV6JGTtWHd5WZaxbAa4Mh6QIwXjtmOxyatPw+qalXKdE5G8gz7eQYI+k+qZLXLpbtwZDe
1rE4h8t0MuvWyczBbqgy6ZpV5aMtiMXXVajOwhx6UjadkqL7a2jatwpRIcZE/LYMActUnoCJe5CE
4kKkxmvzxdckRI7dVN0La+2ZRoQEjWR1ifFqhhjJmtLZum3Id22GQbP7OmWQZgmPK1PvwEolSo4y
e0numuWDFHGCnn0RgG2TkBIyFbah2BTWSlD6GgX+7hzXgTZ/VSLOc8ERwT5HQByWE2BiIgrInrv0
gWTPxoc8W+PvVbAvkjLKwixoCcxS+JxJnwSNU/zeDe4NU9bQto+/TcYcRYKxlqmJXRLH11G/R3Rm
meZd072R+AMkFjCxG1mMMZLEjDQgAYYH/ZmG9Qm41Xpr8ooXiqKScqLCXWO0EcYYo0ldCilvEXWU
jfw8lJlXl5JPyOLx4a/3G+cwISObmg5KP7Y1uV7yMqonOiITF5YUltbUHHIpEJL7zrg3YINiCd2w
/u0rtG/bN1KZd9cUlrZAkxxUwx+d1aEpa3KHBna/Pk4HXoft7nZuhDEvcJtXITqTUZQOqx/NjNym
YRnlaKd8bNvdB3IjiXmIJVKWS2ygdDLZlEq1Q1NQC2hWSqU6HQSPs4nUCfrjIdlIY/Q/HcZcLmps
YhooiYVg2zftqXFmW/TQB3RcwEPMgcbYNRobicwt6ACauspgpXOU5WGa3DrrMKf/dHtZu7d6I4NR
fnEttVpLkHkBAoEljYOXCZ4kPAjVkyAozm1Zuz75VRb7FOfVmulCDjcTJZq1ctsP+fyb32caWsaq
l0GPjLWYhh/Xx3nl3CPOebBNmjOgwzAICKskY75leEjFQzt9pJ0EUHgi2PEk/MU2JxdzJqKdCg6/
ZiV3gpcnVh0UbvHanrJL5FOSBg0h4xLwEez2Tmcjmc2MZG0WdwWdd81WJBCEKuim6APJF100DYLJ
fACXsa2nbV8Ar4o653GHfpwnsfh8W8F2DR3QThR05yqyLrPJib6uVWUuEfNW4Z0ww1M7pZLfVo/6
WFsCKnJt4UrzpQR7mqCWHO34L6mYvz1otglUFNq6XQWEnBRtEBP5J8EWg8ED3Y1b++mFpyq7dvYa
hrDaqEiFGs0GblOyXiLlGAq/VCOz5vDT7T3dVfqNGCY2bJVpMDMagcqLYK3a1ykGds2UcLw87uYx
TxQxBnNQOthyOm09IVUwSy7BEJ1i5y4dWSs/ANb7WxjHtnWmRUmmCCMMDoDu7tI486Q1dcW1O+OO
n+Rq8JN+cVdTseQICttnp0wcTnEYHaNM+FFrxC4w96VFPLL5/WMFli4GE1T0MjL7PbRJtgoRjFgk
am5TY5ojSTxzIDa814+8L+QqitlzQapDtLaiURoUI66qHIkhesY/Z4+grtzVf2eMcojyjJioeDYX
2Q+FIOoOcf16W0X3k2sbGdRR2AT9eruufV9izzo3fpmdhIBrqrJ71J38YgTXFKj2SpsLy71nMLcr
Y06K1OT/bgbt2S/uqJta+PWpAIYZzW3FR/MD5nMrkDmvqO1SaTKpv6MclfilG39x9nHXodrsI7UF
m32M0UsPfk48AemZViJLr4DbBmx4CnWf2+QnR9yeR7W11sx6ZjlTi7lBdxVQbWlTt59c5icJaIm0
f4L85Hlw1F1iHbitOGZ1gBvvE1J1APdQor+yYnXnWHOSXAWtMLGmfv5GGpVj1vZUZCuSXvbNhpJE
TEBNhBWO8hOZzkDN4AjYs85bAYxTirg7TtZ+xZhjnd8R5BDQpv8shkXAOSrqBt7aO8YVXbNqrKUC
8zAp+i/ha6PZ1OvQmx4+JPa42P2vGVa6tsGtmtrJL53TYcjbRsZJneOlHpMWb5AU+UPyIBs8r2vP
CwY7C3p6FA0mjwWhM/UKvae0sZsieEYHMKMdai93sotp65b6WTiik9aLoDgfOb6NXGZbdRBut02P
WCkrI0tbEqvqJ0vXeURSu1qyEcPsXzULZa1WeOrGybTG5AviJmtYuf0Z4p6SXMWwhKfL0uhhKwK1
SvXnc+mNiMVoupLf47q7HoA+yBjzQWsO2+ofdpNSNgZ1xLPEykQhSJSHspU55nZX5zdSqLXcXN6y
rNCVEcLcpsH/x3/7X7oydnMC+kYO845E6qSZzYw7nAOPeO7tNr1P4ycxc1Ytd/r4Mud/iSRyb9/o
3Su1EcrY3qZZIj2ieNXR7GJ2T4RzfFvArrXdCKBnuNk9sajUXJrgngIvSrIiQ7NkAjQuabXM2PAk
ZTqHec9Z1L7/vxHK2ltlMcxIALrzBG4TWt+fD8mZ+D3wDiIuiD1PCxnbK/ZFLQklhJWTv1bHbnlW
+i+3N5EngrEPVS2VmjmAvWfANRpcvboUK0fLeYrA2IbIjPKWhCJ8p84L496ap5GjCZxFsK1uSduE
qob0tFPkh1kJWvHCnZrhiWCdzLktU4BtwsClciBEkQ1CjGA0eex/u1HK5qqyrKZF0gqDFkGpw9fF
Ru+nFzu6Q15ne3VzF6hQwe3j51ggNhaA3V7MDkhbsEDrOTlGPq3rx0fegAVHBVhK0zXPOyAnUr9S
dMf+Lpx4veHcfaPntzEGpFpIo9DOM8o7Gdvl/fg9POgWRSPpL8oEp+H2xu1GBLpC8KLLKmhJ2Emt
uY/HYc4xldM6MWrOuRNOlnYHYJtfMubip4P0hdcrvtv1sRHJTm6VY9wqsYBHic7tDY/RsTxgaM+e
L4nH4yLe309VBbSFZBKwBjP7qRaZIZQZGFdUv7qj6dzC1jKrc6jrvBy604fsEBJSIoaNALfENgXL
pMXIPMU9UY07ubJRCjJ5vUW7uo6eY0K5p4DbyFhTtGGU0zTBw1zCh0j+PBMU2TC3pP1Y0heiPS0p
z3XefyyIQccFMUUFUM/flXIqxDQuGmwibZBQABOpBmLQOXQYDeh4HccK7l0ygulg4CkjMyWzE7SG
AhQxUqLBORcAwZu3FzmJndtazxHBDspqSz0b6IFH7dvInUj+2YSvtwXsbtlmEe93YHOP4zbNR7l6
1/EF0AlU75YHxY8xWxbaH0l/b4Ux/tc4LI0kEAhTpDNpfcl8MIQPNP9sRTCulz7oXaMNkuQs80FL
H3NgyYW8oHovyt3KoKe22bNIqoTKbCEjfR8PzJ8FdIO1B8reIp9IkHz/l2fEqHUaq7Ww5JAnXyi7
j3IIHeVO8ZGScP6HYfu9yGm7OsbjygUgPiQgC3G0ZxUYOOI7IBPGO935EQU0Z/i8AjKBz2FEf5aN
R8EZoxjozSZEeTeQ203tSFwgfQ4By31GZwL1lzD2JwyB3d7NPS92K4c9PJNMppqjbmuOqTvWk52P
hVUW1lScNPG+G3le8+4V3qyLObx5LapUB+MH5qXvcjwgU8VZEP2BPzZORQ1BVIFrabCzD5oA0BhQ
hcAtH16T+lyk5zR3b+/Z7hoAEkB0/IEUJmPJ9cTo5AmnAwKwY1J+K7lJD2n3VDYSGLe4lAtMAhiQ
MP6YkWvv/Pe8m7/68kPtqvcE/WzAVnlJRKvirG1/+65rY7zlBtA4UxpBskkOa/IlXO5SQAd9ZP+g
1LKK1kadbXpszFXqlBZzG+koe0pTfxPU9ettEbvOCqgE/pbBXNulj5RJNyFjrB5LMQtGafbUEQ37
TW4nlWRrWoTmFzW3+7l85Thn+3t4lc3oh1qUaTIAk8Bp2ge1QXUYz0gdc4TsK+FVCKMiGepo8RQj
6IgxitIekpSTO99zV7YbyCgCEm8hSM1h90YPuInHDJMhlB6JBw6/C/O8kcM2jgj1XEQ9GhMc85lS
FkwXIbKUO+Bp5piajwDyjJQbYncS8KZ63326PywFph7h7xko2rHBR6wrsRhV2EHjldyvP9UjSt6g
SyB2eid/Gbz6rbILu36Hipz/Sl+rt9squqslSMYZqkKpz9lRCzxjAOMwIX6uXzTjZVReQGrzAREE
VxadxZh0Y+GzugYYv2IKRaz7w9w/NIlrJpymmV2wQsAhm4YIv09SWbevjotkJsmC1/hRHp0S+Acp
mkWb1Fq+zE+dgxE7nCNGpE81z4zsvsxXyaw3qOpNFda0Gr52wGhSpqOkpWcpM7zeFO/jNg8+sJkb
cWwIrixt2scz6I/SwCSPg/pzIl9ui9idld1s5rt7unn1weZWtRl1pZBi9pOD8ma6+r3qhGcKtK6h
zJP7yxNHprz3YG7WxbiIDeYEQE9CJCf7Nd+XgepGrhHASlICYJR1/dvidrV+I43xN8wmzmUZ+COO
YGaB2KmWkqgHomscMe+xzR+X28T10kVVQ8xFlWezk1OTgq0uhlkx5upTLqjekLZ+maApoykDLV0P
2tALFoCoCysLs1MIJGwwe8ou6NuA9wVs37Ck39Y3TjkM3jhVjilhYkeNXmtFCUwjdZIWDyNJslMb
ET+hA51E8gaJPPRL9Vr1jWxpcvesDfnndY4fO7VyNBOeqhDdF6Hm9FEb9KVkJ4MCmL7cUePxCFwU
zZob89ABq8GaBsOWKuU8x7UTj5Vb4jPVSDsJoKyxwFV6KEPxSZPWs6xHmVXG3bEIp8Wuqv5VjPTO
xdpeZnWJrSiN3cYMgSyv9ofbp7kbLxmU2lAy4GqZ7AjmkoUlDBwyK+rF8FU3ff6BxsvH6D0dyatH
7r1IW1lUkTdHqhajrMz4ErxI83nwM1/ym6C/8IbHd1MrWznMhSBmNw5Jipq4/FgdNLSn0Csh2MK3
xhG9/IDKnfMvd5G5FGIu5YqpAidS9btv/2lNzmxxsAS/8GKwIHFch707uF0g/f+bjcyHOq2LAZZs
Kk+ldkn7czlz2kF3c/5bGYz/JYxdbgwT8LTSGYyH7WBVHTno6ejMYu+WoniMyjCxJw39bFnBE74X
PG2FM5c/QrejpKcwafplsRWQR8SlFfnzqXZNvwe4fe00z/x6+Z5HtpXKeGRDRLQwRkObU2ffRrx2
a/79tp7seiygkFR1Yugyug4YzRyaXg3XEaN22n3jindxYFqzg4Z2G7YLwHPGQw84EvmZopWFb5ln
uLfl7771W/mMngJEVJt6SvxGx13qB0yFnDo/VCzlohwBS/5oOtUpdUv/I31vW7mMwhbt2mdhh5sv
zLEzzJmdiT9uL427tYy+ZmNhqDXgApzy3J8Nm85+5QFNLgi4/Bhvy1EnpcWx5ozavV3avIznvvJc
j5ZR2arDVSgjGYka6VjmF0Nwbi9w/85ff59RzjjtoxzUgHgPm4cxFCzS/AQ7Esew7KZttwfFBA3G
omf5KODVXR4Nf0VWOr4nrnFP0dZbO+JOz+0Ck2/ksdPRQzrqQgKkNIeExVuSJfftgACC6OdxaZw4
1P14KT8PmvRSE6sHPFRh/JhlXBdNeMi18qAWg1OuWVC0+iMZhlM7avY0yrYQVzYoTBwZ9D3R0kmc
s6B7zfomBjxyUTGAAguWj9/tb63AH4kK7JIk6lYtPUzN13B+DmUgsNzJCieOo4pzSxhzJEuaqUIW
A29NaidLzNa/lHh+INVsh/Nsl8J8uK1nu/HcZnHskZSd2oEqNEXRMAHKP4ZDLzJaE23VKd8kf3IM
r7yQF+NJ5JGZ7yr4dVPZcEqNweirAZYHY8gPBcZDps6vJB5p5E5awRQJMDdFHcjshqoxFnCNZbXu
wOnsIKBzozRzSREey6Vzx5yCtbZ2nSaOblaW0LrQR04bx59r/F06YwdD0KiZ2RSKTi8cQ3Im1UMq
cMKBP9UFIgjyP4YpAnSKLbzgP0xiqY5Y4L3UJp/0SXNUQQ7UFilwefjH2enfhTFGN1o0eUjTBvih
oIM3PoWZTXrO7ANvPYxdHZNsARhKiy0blVMxg3yu1+wmKWzQeBymkYen8acZ/31FzNXOs0ybMVkh
Anmlt8r6r2XljY7s6sDmgJj7DEKzLCNhhwWRoIxPsvZda15v32HOIth6dpmsORIT8A81rQykpfQ0
Nfdvi/jTQ/ttn9i4oSFTAegxHEtLDghhyPhzSp8Gg8eVwdkstpxt5OghzqtadLrygUS+or9kXHq0
P5uCsBRTRRWWaBRClXXK0iQb4ngUnVibjioAqbMAIK1rYU/Ka1g/jstDuS7u7e378wXB7QT1Ja4j
gq8/II77eK2MNIESrNVLI59S43upHNL8uSGf6qngvOp7m7gVxtxSdLeQECVTPOfJOUcEZDwPPO9k
T+O2IphbGq/CYpRNhXNKmvMkdV5q8qgAd033VgZzNZU1KzVBxDKo81o90Zy6fE9d5fKRN0nG2zHm
juZmQTL030MllucI40ELuYwj5y3grYdNf61hZnZFBR2Y7NWb7gqkaOej4BtvH0Ep+E3d3j9lEzCm
prHm6BpZHaAUu4NYXrRkDm5r9J5B2JwOm/kC7uxgAKsXqPFd9jrmpZugVGQJQm0Bh4wja8dN/X09
zJUtFSkP8wTr6Z3Qx8zRCfQqFKrAAM5S9QxcHW6Ez1Hw95zDZgfHiUypqEH5YgQV7XPlR68quDQW
T/fEU3jXegUnVuSukeroRmJnRFUUDtBBucAAv3gBh8zd8qAiQNRjZ738D0gdvCNk7EQRR0rXr1jj
cFw94q2H8ntlj1YUUEo+2nKA1k+TGwPs7izIlkzU+8Auxg6lxMOwmsaYi05VP8TmF3X5dFsx9+/Z
RgCTdppTaRmNDMtajgbAsedDeVCOMiBv+fds125sRDF6OXZ60o85LgFApixT+i7iH9r8wlkQ/eDf
IwJo/0YK3dGNZihRKoHmlb69cVGD/KZxUcEHz5waY+KjuVvIcpdLxEvw73oyINhGcDLUPFiSnUDh
989gFFRWUx2pVRxc5xarLRuIFpF5Pnfeas9uGlmUKh28wPySvky38dYGMIq6LMo0LZW0omEhOVBK
sM6OQX3YefqXDNF+kzrpd9UCbokrfx9REUfjW5PaM491byfb//sOMK9e2ZJmyWVcUf1RLn11tqrH
wgePxo9OBXhJZKfH6TnxeK1jPCVj3sGsBPHvagqiIxiv43LOmscyeuao2J5PtFUx5gFUB7GvB3iR
mMel033Asj9UAUXQ6TgRxA729m97yDalxb0YVgLBWeaVZf4g3nwq3MQ1nPUxvDfOdf4OVUmQjwhB
G8Az6/SAbiiSxpSESJEbbapQ4floaVow1Jqt1A9K8a0qOM/9rnG9XlqNsUIoTVSAboZpmMy3eH1O
wcycG/BeRl4r465ruRHE2CChHZouNhCTpWNj6eVb0ZxFMFyS9GiEmCLReBMC+w/VRiBjjsSwMwRD
wi2g9nU9I2cEzgO8xT9a2NjIye3busl5LzTG7CxSjuFtAMKjGqNYYiv7xpJwYk7ODWNRw7tQIFGS
QS2a5SUCdsBSXpp4sm6vY6dH5HfNZ6xHFa4R+HgQ27S06mqB8/SeFmB0ZzGtPgddBaCw7U8KDCjP
guxUSH4XzZiQotK1Ze2pu+6Sz7UHKERoBkAynMWpPDMQn/Qn9SNx78akaIxJqcQISPQS3N02+5aa
Lwvk5cXK2VTOybHJq7ir5WxFC79T6t/0/mLqp1Ro/p0CsokqIEVqrazg3Iwy8gaxO091zml5590p
nbEWxRC36rhGtPOzO2rQjcId35Sn+Ti7oOt+5JbM6O/dMIQsqmIXLb0chrjDaA2uLOr7mXb3uTlr
dupGDg9NlHOFdcZiYIq7k8cZq1NLzJOcwc7EuVocY/tH4+yiRnWj5RIIGJM7/Vh72WPs9Af9vILr
QDwXAPQiX7i3ivOasEAwijotYRxDMZQcEd0YoB3FDoP2ND9FgejRGeH40F9yn3C0haf0jCFR63Aa
xxm3eUSKrKpXa8iyk7H8vL2pvENjbAbA05WljiAlD1/z7EUrfvy732fsQ62ZkrHqcDkyY/oUjbE9
rDXH2eCoBQsgUOVSHU0hng40Zp6TbL7Pe9WRzfQwgnH69mp4UQcLsZibqNhHJbZLPDZ3mFP1o8BE
1EFLT7xy8A6Q3m/mnDDWYq5AqjYXiHCKX8mC5MjiyhfaCFL57aFzgDZyyt+mh84htukv594WgpnT
RcRRQRbWgOTF0gO1UnKG9dLWjtm/ajwt58UbhLEafaLMvUkVhHbD68Ci70uLxqeDZ9zT4U5MUdvC
A89W7b+V4FcXdRCto2OU0ct+bquind9NI0X6AZZ6MExAdZ6c0ALYz33xnTdFvbuZV4msSywipV6N
GdQ0HmJXzHVnNKsHpY2ebqsoTwzj/PZKuDaTDCu8ypGFYr/VKeeeB86wazU2a2FUc1jVMB1LE4lO
HTBCT/L6fHsRvONhS+p6pa2jUmRI2GtWeS7uaICvB9pFvZeOC+0/9HkhC2/fGD2MABvSrjXirxiY
ZMOPEHMtVc9r694XAgQmWTYwk8FSyoiYH42lkip72X9Zsz5QwxzuvKh/u71/eybRBDADmqDRjwBY
5t9zCaQ1mtUsUO/QwsdieEnjyFpbZxYOt8XsHpMpY8yJ9sJLIJH/XU6kGKVmRPD+VD9WbdmNjmgc
OekI0jXwqA73y4HHq7S3g1uJdOWbLIlczYperrhFepnfgdT+Eq+AFiW8qaDdJAD63YHUiTS+KL27
chs5oH0r9XpANoZOVUmYza5A+hYGKLkB52kIgLv9Vflyezf3HI2tSEYDRbWs+ryCyFAWrGo+Juud
bkZWP+eWOmbObWG7GoJWFRRMiWH8McrcmEJYRTNaGgftS5j8rFqA7d2JJS+ZsntcGzGMocgwAG4O
EagIB+G5J8TWlGPfahzXfV8NN1IURilIPCuzkdK8BkBRHQDOGj/zU3YeXXS4HjJg9Z//OZKkKWJ8
6+/9Yw7LCBMSNo1E85u/mskdhc9j/VPrRc7S9nXiKoa5YGGcJ8NIL9g0Fsexqy0zRPIxHMdzFptP
wiC/3VaLXQfH1IAAI6mmhgEbRiBJlbgqdJqFBNI8nWQOg+hM27Mij4eLsasbG1HMVe5WHdjrBYyh
FIl+X2M46Z3+Sv2AH709KUZMM4xdo6MJm2r6mj8u+dfJ5PVA7i4FQ0GipmOg74+xz0Gdh7JUV9hB
MgRVXjuF2h5KkReLcMSwLkRHABOkRQN2TPnUCuiLee2Uj7wc15WwubN4rofaqFFkrponPPJo8z+u
Qmh35kdienMjiLEMRZtKmZnAMsTm9yH+qWvnSSCc27MbcG+FMIahSnMjKQoIiT6NDpLKR8GWg9wa
3fRAQaB5wNO882GMAvyFdiwIzmeeG8eMJnDThbbS8yIDnhj6/zdvU5UomY67Ijpo2wbPvD5YZV48
w+N4vm0MeHLYm6NWmbIUuDmacZHzwyI3VqS93paxmyneHhET5g6YwAD8PhZjvEbfQr9Apl8PKFJ4
5FO+auM8A9UostVTesm+35bNWx8T+y6ZFpqGAtGh/hmPvSWH36D+1r8TwrhidWdOHX4cYXz0pNTH
boaZ82+LoGrFpnlgsTG2pWOaWGa9ymg2o6wzJoyb99UxNFbfiHmdAPQrb4lgtiqaRbjjCZ6FFJjQ
eIkOim8e+WNHvJUwmzXoC/iMxxnPnTAHcp1ehJnwupB3T/26WyxPYSZMGBOIqeEJVg8NVafsa/Ia
Hjpga9rUKFTfhQdeRWL/WVVN+JEaCKJNNp4xc6mHU47+LdUHiBuCzfCgHfOD+D+kgffXdxXFGKE5
0+NcynoJsBdvWfLQi4dp4OQFdr2SzWroJ2wMkNYuc23Q7q1VeRoqd27hoUqIY5bzovN6hXYdVQ1N
NZgaMUTlvWq4kTUuUl33IVr7YhQAzfFukUCnjaqSoKTO7Wu0q+MbSczGEbEckSdAok8aKhSoptbV
5MUyIs0WehCwh8vPssvuzIKXpt1V+o1cZjclVRhCA5ArCGkiiww/dZXzpu8HM5pmGoAbkAydHb5V
qnFqyNBiDytrcDE5YQ+X7NV06SyfcNGOjVdfeF3puzpylcl2q9UaiINlHYGauYiJFWpAxMGkitV2
hZdMldtFvPHfXb3fCGQSH3W3DtKACQMnj+6y4RKL9+bwcltD9gONjQzGaZGLJQ+HHgkxSvsUfoox
jUhsWhFvwUKe2tkzby7rvxzd3/44O9QsA61eV2jJdv6Bcp9sq+56IC6GwJ4LpL1hj93k+QPM4whu
rp452wkdmdmiqgl65xSgF6G5InLF1Aq9RMboS++bjvx0e1/37/h1kYzZl5Q2T5MaD5g8zegCj+wq
fE3iBmORhXtb0v8j7TqWI9eR7Rcxgt5sactJKpluSb1htKX3oP36d6B+00VBvIU7PRttFFFJAJmJ
RJpzNpOqq6WxpaSybpZJBPQCeozEX6JHy5pyClTl3LXKvenSvCoq/N78zTiQYNxp57xyrB/XP2Jj
Cufd/rK1pjYpNTRuwdOIQvRFtqpgCs2DSPLvYdEejai1W3H61tTtzjR5G7AdEl/Olq1BmdMSaSk9
284DLBagNJBsGL6Ro+FgIADFeDHkpOc3htHer5YJwgukWIosfZM4Au8k9S3RGdDURdEWJczqcd57
XHmsH5+qdh5yyBsd+SD5SB0exb2OZHLuJW7xfP0st73OH9XVqRtcXU9SLVq11eEol7JEZ7t1ytX8
mGcLB4lw05tiuAjRg46LkJ3ND61E1tACgFA1te6bwrxHjne05ypyS1XcZ5raun+xrpVAJvYfKmNa
0oaIbi2foixQhFM+7q+L4K2J2bpcyIA0ZGFNxEJbVfzVGL7M8s+CeGHGqfxvFhlA4QDAHYp9b7DN
wEUntGNL8679ASQjQPykjUXaDU1UUsiGyNU5fobq2Id4eSWQ0cFMFfV6mRDIil3vLLXy0PQ8uq9N
zVuJoP9fad5Y6EJkKvBk0jLZnXUyy9pOyPP1M9p2VSspjB4YaSl0poo3Uh63sjOh2AYyE+FOzKq9
QBZUTNr5DJTg2Bly81cmJi/X5W/GZCvxjI608lwKpoiDo0TYpZ8FPcafC/8vyMvho8AtIVsgZ0Xi
nAkeAKlQahVNK2Mu+d5sW1eX+gdY9mFoik8AJfcsIQ5ijJ86WSz6SgRo9Gn4ZGgJxya2ndfqQ5gI
I+mmJAyTt7qUfqCIZRTtQMMgX+XXn3hJzG0tvaya8cydGcrhQnv9NOKl5FZQOdpDT+ejFVx+n7GC
BBhEs65gV8msoJl38UohOdHNm0eyx8k615Vl+5W12jzGJIBXkQ4agbzf1dlhF3+WnBrAa4krPHFk
8faOMQy5VsYCiPmLK6gPdfhpaIIpOZHELcltn/hxmrl5GRDiRslenY6zwim9bFv/ZWsZw0gGMx7H
Dkud5sYRwmCZJyfJOUNqPCHMqz8E7DNRBby9TIR+MWqJEbFcdVp457YZ/63OjYn/BgHVWJkmYhpF
341TfNaj8GvaGGdrhGOpqp2oxd/LRbmRquJFrRtgtbUP1liit6kvn6ZRPqRG8vn6AXN0l+0qMM18
KkQDz4mkO4WdH2c3RffFbJ6alNcytu3j/hwl21NQCIh9NQHvPzrZ2gXmnrLw/gsfx9FYtp9gBMZv
1TdIUmME0DzkbvOpCgZ7QFsvfb/kEPlXL9vLubL9A1JZWaGeYg9TIBkLT5Xw7foZbQezKD3qGPAB
SCDLoDT1bZ+VCxIR8X528h+SnXnZDQivDsav1I49nfNO2bQHIKoA4BGjeB+Q+/LRTPROQRYnnD4N
2ZMwL3YZ/eCsaatJF2lHgCQBJQlsPYxTFmJLNsYW+alMyXO70ZcvU5P6+iJ6lgbgyik5h51kkzC/
yyzFuy58e4EX2VSFVjFF0emjpJaIKaxWcZY0g7OevIzb9LEpxlIMU5IVFeDujPPSlswokxKRX2zd
lcQRzcgWeFP5mz5lJYPxXaOaTVIZ4yIt8J5K8mCcFadQPxsCD/FpO4MN80XggIkzSWRW01nDqC7h
2/sGqZWATv3k5xJd88KChlmKspP5IjDpzG/8ttntnbzIZlbZaHNbK/RtpaZFkKqmn8RakCQNJ+G3
lfiQRIzXgtXVRJ2ftWT0oel9rSKpOPjmoQRmZeFMD4CfRTN+HaCHO+Cljzac1TuBjCYaADYxJAu1
hzI61toNyTnufSuwfSeA7uxK1U1wS5fmBNchKtF9GRO/EctdmiyfpFg7WllrD6Ue9DU5tmbEe45s
3C3vZFPdXckGR9cCOHPEXTMIpCgwLcqsbn+bgcdB8yaneEp3LWotj7w09Ia2vJPLaKoFbBxrNHCK
mG+wifqF6IOdDjzc5bcMOhP2vRPDKCWZVRK381vQnp7Nn/Vj8ZkkNiIlG1mW28TpOk/HgB8Jyp/z
vwFp5C2TCSdUpHGVrKKmH9+kgBTJ9mS4/68d5XqJLOS8vCTI2c54HktZdVATcoe+b78wef546znw
Tg7zLikBbA8SHPQbjujCt/zoIO6XA320Ji5QPbzri9pKNr6Txjw+MqUOSW6hVvWbLBgw5kfNsONv
8p1+J/s52M2mO4M3qbt9WiqgkUBDoQF27b0x5GPaZoMFQ5S6Fx1kbaq1U2NOILvtTS4yGG+SVaZs
Fi2Oa0xvSHUsCo5F836frnFl0LWsVEmlQeOr4tz0uynkNY79gyJcVsC4jDIUunZYdCDx5W6NHmRw
vjhhvxsOvav75FPHqzFvXJ9QhYs8xlXoozIvhoYOMnEkvqa9dP0xHCIbjIX2daXjbR3jLMQiEopw
QuyfCM9d8lO2eADI2ysxUGAB+6H6AQC5H5eoBu4Rcj+q5kujL2GcDDM0ZvNXOvZHDjv4a5RyLlYR
agPCeKzybw15vL5R/3AHXwQwvkA04zyKJfqadpvPyQ65W7dwhJ/5beNj5hH4Sbx2k+2juQhk3EGs
9sVSEOxcS2YnjEFsLLScp9+28V9EMMZf5MaclQo2TYrcvnWm7qhMHNvcvmwvIhjbj1EQl6MMliMR
J138XjtXZul09a6TKs5q/iGouMhi/MCYqZEu6FgOTVcpR8sDZ5mt+uKO97La9gcSclYAR1dkjb2A
ZrBC6r0BZVDuaGdLAxBxBQxGCl5y/2KGmJ70hxt9JY1RvbIVtdkA4e5bVxiFtY9d9TwdKEmztS84
BYNNnVgJY9ROkdGQWaT0FjJfwjF1ZrLLgQrLsSaeFFbz5iKS4xRHRe862QM2jGQ3TnIzHKwAscm9
vPsX+7jxtpPE1dIYXWwj0eqMDtWCdC+Dy0g6tjsjkBBC8xKavNUxiljqmjZFOl5YZmn6almfBrm7
naOSk67kiWFupW4uFzLi9eOWYWCEx5HsCBeyjl4A13SPuYnCuM+VHqOryN2b9yCKuGswFgy+6CAB
Td/i6Ts6gBF7ecCjJucJZm6mYizRVqXgsGpEqXHzWlcHK7McOfmmZ46qcKCRt6NmSVUsA0g/IJJk
jiwbFw0UvYhRstlWvs8e5uYdTBqd9R/ho3i3oAsKL+Ujiq+uaPN9/fZJXqQzJ7mYYkMMAQpjSam3
YGIfNcqAYJqQc91vILrhiSxLsm6JsmroLJKRpZWytQjIm4KWL4id9rEIQj9zmsDYhecMTKOUnCN5
AUweog0MmkY8sKjNla4+gFlp2pKuLelQC0pFgx02U5CP6m2chRzb2Lx3sERRtSwTcKfMKySLJMCd
jxX6cOLMLbPS1ppgIHg5S7ezyrnjNm9q5Y0eWwX9KLupeGzlszDj9CoL2a++dpO09jgOk37vBztc
yWD2zZDzWC1pQ0d4M9+jg7b6KtgdBmeyQNyXvyjdkfDFtGGMmOfWP3GEb27mSjjjBGIpaotSRyaR
tuMPPkUwW3amSwD4T+wFY/kSkix5wJs22IBWhLau5DI+oEwBySCrgCQZfMmn1XJ1T+kCZ2C9lw/0
qk0d6TF3eCDYvPNkdAdDS1asaoi8quaWyLueN7a+/dIDThE6/3UDAwCMACUGOLPRYl3xXg8oBaJ+
HmF9nU9b5msM12CUN+CcIb1RPyjQRSbbEYSpjkIHyvDiWrvkNtpJO8GBH4VnQ2LuX6B2bMfLK3lM
0AJKElOeCqxRvgfs5+wsLp3hgFALw2Uo4mGdMW+Nmwe3ksnELp1uTHFB9zU/qb9qDNxSqPJm33o0
yY5L6oYXo29r6EoiE8fkaV+kHX0/Td+F74Ld3pWYTwU9yg/yS3LsCtwbzWPEL39tRoQrsUwkEy9Z
3w8Uq0cOJlC7dxiJxTwiZmMqP+LyDm1a/0oYdemr57VQSUauiRAWt5I9LHiPHvTmfqof24zj5egv
XdNRxslFBjEqa4akRY5tK/Hr/NdI/ia+Xa2G8WViKuqtbMEOxPI4IWia/YSLs725DA2hskmbgtmu
sYUUWa5kyIApaYqsN+6e9LGrO1dLP1836s1LQb0IYvxjAoh5MxkQIxlL0dqFIe6aUa88AxCMyEy7
i/Ecmu1eNfuH63K3OjokQIj/WSHjwKTUEFNBo9PRvuLPGGt3MDS6g1++nzzlfnHoo6t/Di2XI3db
7//IZfvHGh2wdcMEBcHi0D2MelNjSwHuoaANIpcHF0XV7aM6XqQxLgzT+5op0BC0Xc7TfGrzX1MW
qOVftESvN5PtCVuWthXjARpJOlTLdW1fhN0ZHPGOGg87S01erFF7UYXymUQjEFkrV46eelN3SRU9
F6TgnO22DV4WzXg00Fz3s0jfLl2K+HBI0O4LJW543QLbrvoihvFgain1PRjjF3eyDGcOA1E2bI6y
bN94JrhCTUlDYMb4raGZgLddY187T3REr3TN1MamwkuaPiqugczZuU0/iRZfVAhNsIuxbU4GioNh
SkO0tltSgPaJo5MYkmOqoVMCAFuLBM59t9VOSeuufyQym2i0xJAHEcgcwL3fy15/Y54RE7rtrvoS
ee1uOGKMGzGhugNiXPVovM7PvJrGdiZk9QnMJtfFgEHaDp9AAffQIOtozwLYQiiGGzp09tePdFM3
V8KY+yGW9f/HhkqW6CAnoByopEAceNWvrU6Wd/vK3BF1ZwhjTdt+pd7+PRQjGbb4g3gAu76ZRuf6
qrbDwdWyGDduDgloBGmD+OigUkM1dSB2l6J8KQTdHW1tprEuL9GzaYErqYwPj5ZJBS4vRtUH83tV
vuo650m91R6AciwGn0wdgwMfiFZ0ZSRlTsH2jBjxn3kwjoJX79Q7LaCAK3wIs21dXAmkt8cqUOlV
izQpFUj8xYfZB5E3p4g2u31+sLi9p5u3w0oa4yjFqiZFLg0INpXYzgpcvfdmLDr69P26emwq/UoO
Y+SgmDBCQcEwvlylNnqN6u5B5U38b+rCSgZjxXHWd90oY4RXm8FnNCFAHzv3f1sGY7shnkJZReGR
NKVP7KYTbDERetvsuLyjvINhrFeNhdioRWwYoMHcYfplTICPMw9pxSPY3uo9eKfhjOHGArhvEFGg
/ZgA0g3N1eAOz+lfPDsmz/TDOykYPFwIb0/V/20/GfNtyyyVQ93EKH7/Tcrvc1W1ScLL1mwHehfF
YMsqtSFWQ7hAMWgFVMXr/3e1PNyNrhZQBHugkd3xql/b/ncllQm8zKweOzAZUamjFyO6TO7NPZhx
TnyUps1LeyWK8RllU5Z9DmxztxuEn2UUB1pVfKoN+SYOs1t94AE8coz5zWeuXFQkwtHL1Jiz4atZ
BZ35Vco53SLb6m/h6MGriiiEUX9xFodWLWWK0YDhibT0igw8P6WtFxYvwtp2GxdRjP6Xoy5PXa7g
nJDFFz3JToDVSEOs7gSsWrfjhxv05D+E5CbQLpBCB1GAyDgqS6nyHEElXm+gwP0PhiLI0/8Fj8Lm
Ua1EMQ5rrpSxJiVEacitCY6YVHYp8IAFN3dwJYQ5LPAq6NNAMxalONl519qoUfBOaTMOXslgTknX
xqQvMUnspvV9L+1ENHIuPqk9o/4cCg8D0DWHp6K9T8qbcOYB1G0HASvhjJvqB6NrhRILbIGgRCd+
mhughtnZqdkXvllwOaC3cEwlRByYtdNAS6WzvVJGujSY1YBA6c7agZ4UBHbRwTxFXoLp5iIwnGJP
C4M0Z1m447F22xvu2Ni2ll6+gZ76ysphgIkG3mSat3yj7wuWnXJL4X7lZ54sun8fDeIiijEIKc8a
UszQUlrz7AIChlmajOWJ2Y6tVtvKWIORRyjgj1iSeMh/9IAJN2DmY2LPuNwSP3v+i8ttJY0xCwU3
TtbUkCZED4Psic2LMd5fF7HpJlciGKvIpTgulBB3jJbJj0VvOVWt/syG7NgV2eN1UdtGfjkjxgbq
IqwSC3OEgEbZl9Ndk3PqD9ueCnUOE1g5msiiPctyWKmRueD3m1s5fOj0h8H8/DdLuIhgrsm86Rfg
QSHSCdM9sc7yxBsb296jiwAmmg4Vgcj1BAHElfzpDYKYxlHljCFZShcfuVbNc4z0oz/azkUmY6Yp
vShH2ik3OoZNnij4fXJ6A78/zEceOgVvgYyhZlaPmbEQwtBpo9ZfZTyKrh8RtYlrq2Es1CwGYwlp
sxp6Ng35K2ZX7T5B08gplbkk6ttXymXnGPuMrYFoxVtjnKMeFuThYrf8loANivYk6Hyvvh2HYkL5
PyrOWKs8hyOgafG0q196r3xSZzyTAd7uWZ/qY/zVmsEDmaErj0dH+g9u7yKXMV2tNaS6remr5S67
lVH1srzWi860ZpK4PBXhnCALMCPo87II1AbS4nWy/E61q9lfQq+Rneuqst0pc9lOFmdGmpNWbnPc
GuZNve8D4da4ad6gqGOOa6LnckUpWYTmPEy7vBuxJL2x89it4p2U7MGUUXwnvE7G7VfDalGsCxmm
lACZBY2neuG0wispb7vU78ZjYxluAc5HIh078VUa99d3k3dsjBuRmmwkdQrd7FJ0YJQtcTAq+sXU
2nMeSgcj7HmgJttX1x+lZNGaM0svlFJLJHdKTxbmglQ5sQ39nNY89AeOz2Ixm1VxVkO1RIqINOZO
TsxdlCvu9c3jWfaHYomqj3XU4NTmQL3/Pe5uedkhBr+rFOhABVluktLmlQo3txDzqLIKghpMQTB2
Haro7E0UtL3qC0i/xl0zn7vwq6b/zVvsIubD89nqTKKkCL2zNH0UhPSHpfbHXDYCXeYBMHBW9GYd
q5izsAw1ny0EAal26qAJjfYpSfclF3Rw0/WvlsREAhIxMkOm7d3Vr+RWsFGEAepg6xUDjurfOMVN
HVzJY6x61pJZiGiNK9T6fZdUjpyWHCe1acArEYwBj42QLSCXBU4VOBdm5VU2dmQmdl3Fds4b+tz2
UithTByw9ODPrSToO+3A0R3lOQlEpEQlrw1mbglkMzJcCWNiAtHoBqMvsLLBDwPp1KBMZznJXqGj
MZJTufNRvdV5Lb/bQnXadQOUGsNktxPk8R16CHGNRYM/l7qtmZZXgSziuufYUgx0hxjILSMDobGp
lKoksgHIETTZ1cdKfSjHp+u/v4UlD8xiAIWqmFvXZLaFKNTKXtApCKV+03viVwpUqzyHbvoc7gZU
AhJEAa0zH8MHgyN5sxltJZkNBBTZbCqBvtjVm+lFAYbCAm0EXPkCzkAB8IowNe1eBPt15cf36Sf5
gbPyrcB4LZ/Jv5VTDqObkNomgCGU3AbEPOXxt47qD1zEiC2PspbGeBR1QbtUpUHaeOg9zc+8sLZR
m4eCoqZ9J7i87aW+nY1J1vIYj7JUokjSGTlNS8Hs7g4IDoKa2/J8G/a3U3mOecxxPEVi+RGzcI7q
yICmisHsUPpUcabrPITud2126gL0QxT22CR2/pMXU24Z43qxjLvJlkkWFAMJx7TKD1Ez7LRGO0pZ
ubuuMjwxjKORh5roKUXmzsGcgqK8kB86wrlMeefGPDpKoZzUqm7QrT4/xumxAe5VIjpEmBwl1Z1o
iW1p5r4Rt1I56/1jHh4YRNUaAAvS605EdVPZqamt2mBOfk0PvPLm5t2wFsZEJUJpxGFqYoXU7hY8
SAH9EQD05wu/43Qz7lrJYlspSC/WuSmhQVIF6nfpD0fyBMCD0hY8w4meAB8s4IWTO+T1uqJseu2L
U2WhHgZjjgrVgmuTO90tW3UfSSrnYuDoIttPoY8kF6wWu5iVbg8I32L09frx+jLk7XWomNHBTCZQ
EhllHPSsXdQCevFWs6W9tNJOV9DDHgE6MUdTpOJIh85XDm+ELXepg7zGqwlOs+vfsRX1SdLlMxj1
zFNjGIWaBpiyqdvtqL6affRILOtbPfHQMbbCpLUsRjs7IbXUbBbAkTSnLwmmoFNtOYBq+Cx3gMGv
M84txNnht0tyFdCqTUoyPaTixsavCs1rl2J/ffe2NQUDtcCmQRcF27ibiGE86DkoLdJUtI3shM5k
J0w5R7RZ3qfw3P+RwvhGEAVCuJLAhXj6vZbY5AQmK2d6thz9boxd4VD4lvsXePcIXi5CGf1sxqwt
KgWXXA4yvzCyMcaR/E1lei2DUT6lbwdLLnG3iJpgl5P0UpmVozXp8/VTonr18b6+LIXRO1OM9KI1
ZVxhe7KXkIEZgULDR7+kX3tFDNsgS7R+GNsOq1nEEySC5ikQo8TO5GdDeZ3ryb6+qn9wwH+WZTFB
FiDvo1hNUTwzSxVE0JmJFvXCb3JlAq+U+GUh4NrO1PjXEptPYl7spDz9EQ3RTiPN7M398nnWiWNG
ZsRxn9t2d/kuNhwrhsTQE2iOMT/X5uPQcyb1NnNqK7Vh+6TijqRDWmDhYQZ2gTeIMApb39ugUfUS
X3M5G73tty4LogteORJRkhfAckJ/Bh8IAaCM0VzfcsRH7zUERDDYQ9Ivxo+aWwXi7SMTecU10fJO
kZCyNJr7ZViODTfztFldW28l41oEqYjESkQTwG+c/ATsJBkGOrRgPMk7y+Vd3psNZ2t5jFfpLUxU
FDpcGR2dB6Lz7XRqH2O/CTAMYGtv4/OSA7QRwCLqtzQlywuRNs8SU6SSLOu6CAT492cpWVM0NhXO
skfeRhGKBwDqnQwLoG/icNugM5mjO1TZ3zsFneKbmDIkAhaExT/VZODDmGGpvVW4VXQiIC/lDhi9
q9xxx4Nk/6gx74UxitoIUkpEC+o5Vj+bvgKVF68c+9GVvpfA6GSqxwZIhFMNgwfmQdqRI3Wl8o5X
Lfx4r74Xw6illPZaOhjYNYD4eIM0Bpk5gZq7DDin83Gg770cRh07QO2GMzBhXAnoa+OvufJmw6kB
XZ0+BYbROfnMyRRtPOXeS2SuvK4qMjPVJRUGN78B9FdBuFcxYXD7qmHCoHaMs8IJUj6q/HuRzPW3
ZNnYoCigurkYnvuIBKiT+YvpT4O1n8OJUxb9eAu+k6bQLV85y7Iw9WQ0WwVNxj+7DBofNs74CrQ7
R7FKR+F1G3MUUmEuQSKW2WiVEPc2srvLgtGnvdw8t0EV7ooZK8ydZiR5DDT6RnHJGExpZ+uqk4iv
LS85+tZSfE0O455qVRfrUYF9qYH6i/anT0dzn9+pr8tOPTdBeLZAqNw8AXvD0fbqc34Tf4l/Jnc8
fiWOI1EYRzKlGJvqZNiFpiq2gFGf6eW65fH2k/EjejxGc1LNijto+44MdiHYJDsmNQ/dh7cQxpGE
ja6A1U5T3RBgTO1ymASOcW208FF9t4AmhVzix3aRUJEqFQ3d6tuT2/zcBNkN0jAoOhNHfkpuaBZq
CoR98q3+zpsi3/aSF9HMKcmN3tRg91HdKHwMLcw/T7EnlV+vn9RGTuH9ApmjChEeSLqIuo1yN7kq
hp6tW2IX+/iIYZHddVlvt+9H9b+siDmuOUfMiqZYXGBCd+7qOOi18hPkR6hGtIe2ahyz1u6m0fCr
sTjoVn9Uk/Kx7WWw64nHLAU/ZizZvbkMttRrO4uId8qYBmNVHc0aN64yIkNR/MotUbSbtLhP5fFR
0YRA68I7oZE8uYzcsRODVpVnL4+Mk1mUByOrD4QoGDTAK9kKbwVpfiJR+KVSTDsRLFuIkWPJJxAM
KoGhjHdyGruKPmeukik/4qh70ovwLgb2HecBsG1Dl81iLi9izEtaJNBtcJEPwqtuxgDW23chj0xp
24YucpgrCwQsY9GLleZW+blXTjH57+N5aJghGxitN4yP7SdSVIo1mCFljIjT/C0w9Fwagv67ucJN
o1kJYz25lqmGpWcwmuWuF19CLbWXknc0PCGMG4fPIR0GehW3Tv26nGw8ycjEe2dtzA6+3zfG/lVB
rSqhHRRXIMgOKX6BzaMgq+K+NmzN693FG4L6xkptXny28fakonWJ0mtJH8ufZIknoUFaAqUN605R
HMNXdhUoBNzyc4RH0RMF4Q7RRvbfZ6PfyWXroXO6oF4klqorSk8GQTX+VyjyYtztw/uztjeHuIpg
eox9952hQh2Fk1U4hfgrMjlB0qbpXrbv7YW7EkEGfWjCBkqYFSgR4jlgNU5rvUjlA8ehboUtKzmM
HlpqA1850exAi5JITRxJepULyb0uZeMV+f5UGEVsUPpSrNlU3151CPnsbLJNdwCxZemJgM3jztds
uqTVupg7qRelXi26WgG7tewIdv24j93vxemZNpTHBx6zG08hmFtJSCUUXOUUMXvzdagmO6n3QsRr
qeGpBOPNjaxoRiuHSmjTr7yJnSS+LYdXIeJpN08O4801CWM1Gm4mV5NP1nKK8sXO2vvFijlKwds0
5tVRixgsbbsGlmpUiEyelAjc2TIvOOGshs3xKqkpkW6gUu5nZ8bg0+zRATbKNonuUjepbRHgIlz3
R+3mQ5xy0b83lIyV/UronQlbK1Hc5bsE/L/EG47mSberfbqj7OoVZ+R4OwZbyWMurVoE7MyY4NBo
XYdmEcKzCEg3OqzN7S+gv3VtbYzPWBoBWJtxqeCF2u6b+8ijFM35V5ALHENgodvXfQdHTd7KJKud
HEOgfKYEKYvws7U8jJrXmU/XJWwACbzzTuwYp96gNVQDCjo2r9zTWffl2H7LnPztmqqd8ZlX/uat
ifEXVSGES95gTQ1wKAtlOiazjmyw7l9fGE8M4zH0rst1FPk1V7O+Lsu3Mj/MKSc020wdrPSOcRZk
jjMtChHHJNF9q37th2epPsuyowsqRw+4p8T4i1DVQpIKCP1VSgLpa7vIy9BqrziiD+AcO3IlTjV4
o4fxnV6wmYo5jIahRXDjSvHkz2i9S3rjEFnTPpTFX8VE67SCfEAwcMD77390w2zeQp4IwZwZXhXx
8kNuEqfShf0yLvZS8JwH5wzZ1IWiNY3akExzzRZJ1vKllT41wuQly6nnNUbwRDGuQ+pMAEoNeCmI
1a82f6rVL9l4lvqvEjI//5PuswkKneRKMtOIo5++JGlrK8R0dS58DMfCFPr/lXPSVMSB1YgXFtXJ
ziljO3Zr4J70Pm0tAVLOOf/JG4jm7SHjPIRkrtrIROqF5D7IzmxxPlTCF1V70BOO/9hMnRmgCVVE
gCsaBv2S1erMXAFBoCLIaMl/LJLBHWo/b3c6CPtI6iggBK4bgWfl9Os/Xi4XmYxDkQtDi0utUJE/
bj7Pt8WhCjBhG3+m+Cp10O9oRxSoSjlXwHa4eJHK+BYxHCeQhoYwttK0ywZAhSWPD5OzMBbQT4nn
DIwCo+oWheRJ8bFIM9soLCc3n69r/kY1mLqtP4sxmYwnmo+ipCwQC9Qvmt3u0XnxbHwajihAN256
SxlzFXguHpPtRtHtvVgaNqy0RUw0RZjFUP4dgmAOS/CkByWghdT8hgegtG0ElzUyjgQvFakfLR1X
Nlp3TaH0hNk19JfSau1qTHlKSX/tilKy/YZC0w2anMPMtTs0OQIesQhKsGB3J8Q8wGr77yvr73eS
8SpTZ+gd3u6qmxqgQxEXPxUTpwTLxHVF4Wkk/f/qwEYxVYau73F3d7Xb95NjNsCpllsvLzvvuqh/
SAdczotxJWLc62GNHrw35Uh2yg60XOcEQx3Ebr3ZrdC3b/c73pAXdRbXzo1xJnUm5KEgITppMkAI
ZpXbib5MdJtoX5YiaFEAu77MTTeCmVFgHVvALmch/pQpqrI+xhNtrI8Zqgy80smm1q9+nzkxbZpG
Ra3hkCv9Jam+L2FghgSDvoe+4+jGtiRdRX8tRpc/tL5GmRJ3GBZRgROxE5RgVEc7NM1dtqhOqMic
GujmLWpehNFtXSmiBbayUVXh83XNj5O7Sjmp08PfnMxFBGNSwDGy8koUMKlp/Xbw3TL/1eFfRDCH
0y1yMwgAy3SbtretdD9ziUS283mrjWKsqE9KU9DbBfm83eLnP+hD1nQxNbykIFxbnBBMOKpo507r
mn91fa1EM6aUR1oTDZMhu2mIvHX3qNe5p4dPzfD5+kHxdIG5iTXMABpxjYdzVt9KHWAb94bI0W2O
CDYlMAmdGilii5RA7sUauGUI8SN0lF5fyPZ9eNkxNgWwtKUVj6CdQgaUZh4UMK0vEbriKYSa4PKo
SzZjtZU0+b0NqaCuMhYT+6YG+qH0C0D9NQAl6XecVW1ehSs5zMXbx+hWLMFgBzm/x+PrI4gjAwpa
TwH3Ch5Sw7ZL/WNV7PN/SFuN9LquwKV+UzXE8dy7iacOjGsAd2GsRJjTdFttFxLrlAiljXczZ+N4
UhjvoCktEFAI1pEqZG9FYI+v+n1v8DKtPDGMhyjaGqhpuYIbov6RxaBiEA5Sovyvqs04A+T9tXke
kO+kzx6rAxzhYLz1LNNgT0oD3pOHpwSMUzDxZMwK8EO5hXRTjHtR48wG083/ECdclJp96OPpUyxt
j7e2aBzl9s7QD3LsiTFvqJUnhgnMRWIYdZ9A04ZuF2t3QtZ6y/gw6bLHMVL6Q9fWwziDKh6GYhmw
Hjlo9zWcwXBo9pQwaeSiIXAUjmUzMmRlDosSXs5sviqipxhHkvEoBDjBCPuW7zojooSnFOBMtdPS
B5myjdkcW4zO1fDj+t7x1kP/v4pFSAZgY43gjBLtRQYj77LcyQknacZRZ4XxBXoxmUvTIBhpm9eh
O8U6h0x0O3G10mfGCygSkQGKj8tAs/Fq3yeYn5t9mp/l5bl5u8U4ApQxlYGgv97t48kbpzzQWnKI
xCT6Hz2OwniAAh0GCTg+UJQ1DG8sxLM4VW49lb6F7qEkkX1zFJ1q1oLOqo8givAUgZuR4xybyjQu
hZmS9ksPVZf184wBPh4j3Xbr1+XYWJQFdPUIRa/CbNVg/Kw7y24wfeMmPxqBePr9zoxvxh15zQPe
vC/nHFXGYVgpOGiWDEsTI7+IHnriVDxcIt7uMYFDOi1WQ0q8NoEse0601B8JD2+Otwr6CSvbtcaC
5KB9gpKIAFFHoGCEot9ohHOVbz9mV+fE+Ih8ype6jbAUzRadBJgoxc/53BveADIwzSHBvGuelSd9
dq+7Jt4OMm6DGCMioapQXF1H5UVH7UVqg+siODeUyjiOojbmoc7xTA+bbyneysViW9Yj2sh59sw7
KsZxNL1kDlKI0oR0R+tVyo7Cmk1HCuyoWrbsZj5AEHmkvTyhjBNBi3Yb9gmKwuaI9vZdOrg1t9uL
Ex+zg5VtorYhQDi0/2/fTLxwr0R2gtcZnb+Nf3KrcZy7ngVa0ImOGdwUyjj46ZnC5qAz5lC9cQjw
eiu2y/gXxWexFgyxjiIthAbOBxpXTLskCHf1sfUoCd6MOUfnujpyDoztxY5zrcprupn5eIzqB00M
SM67K3kHxjiNtFOMSc8iBRkoTE6OgSrY8qv2BUlurAkZ/FdeUoq3KPr/lZcqzKxoVQztu7IM+M0Z
3SlR/rVohR/X945jyiyygtCK1VgN2Lu+SGxpOkVRIGVPWvvpuhjeav6PtOtajltXtl/EKkaQfGWe
GY2yZMkvrC0H5pz59XdBPscawzRxj/ezqqbVYKO70WEtxmOA1cJsNVqrLDD0kErDc9ypAUBG3H0x
HN+nMf5iWRY5THJY+SCTwyikBwwse/9OBOMdGkGUegNVbKBtYu2z87WEY2ocHdh9yERO61yYMLor
GuD2kuaT3nach8z2HMDHDWWXH2NxlYDQgBv6YxaTEvko15o/HP4fs5j7jwx2CXKuV72WJHySSTkS
5dpYb/Pkr5qgF+qwScM41YWkxpAhdGCYjW+xnms3phJ0y/f9r8+5LoRxA3mMN4ys4Vbqg1+1k9vk
j2roaiZvKYveh52nGWFuPxY9sTnaoSRtqB6Za6wxex1pLTW/U8yM4z55Bkd1vvA0qRDqvQHsP6ch
12n+0Biv+2e2ffeBmAQ2G0IMttHUAaNdkXv0x/PlVga1i3BV1hwVeCKYxHScJaUnEZ5+SQ/8hcQq
6leR3O2r8YdK3YcejJUB0MfQlwpCKIIgTUZiJzpnV4IvB9OJB0ZA3cjvBvAhjDG0WjQxRwwKTYeg
cBJ1n0v5qBp3ArkrBOwFumR63teOd4KMwa1SKQvRAHkAZoSJuWQgVox1zX8nhTG1huSDGCooC7ZR
ZHfKfRj7y2xyjGH7jn4cHRNrWgC10OKw4uSqmyqWjMm0wgh0mVe63b6jH3KYYCOuCZkFDG2Dvti0
tVKyF7E4liQJSNkeM3SO/t3ZMYFHzHNBqJoB04Or3w2HRnEn3uNre3jG+KkSu3oal8RcQglH1zqz
E52QawfliWJUdjeR95W3M/6HRsWHOKbSFZVRhFEd3KjRi4LxJjkumt1Glg5Gr3dQmIBcd0H+Agoo
HuzSdvf7QlPGY9TAN4ubBvncCOjnM9gFfrAYlbT7raAQJnoECOgBbyGGc83YldMcs0JiquNBMyaf
a/MunFtLq5/2DYXa3Y7rMBnXkQrYxKwKRNxYP6ARlwiaY2ZBH38jQHAjf9WU+/iEjN+Qarkw6xnt
fGN4CiOAUoxWyV0doZ51TyPGbczmJEjKjClxwJgCIMVNPdMdPPl1PqbXhpc9lLz5Et5nYlyIoBdF
XYW4aws5TWVu5fVtA2iW/e/EE8L6j8QwOrFfMKETlVZrHrIGEIZxz3EbnEBiMm4jVIFpJnQY81BR
5KXIkhTIg79pyYmOWHxhsgiVzGkRIS+evWq1NS8BJ5eIjOx9RV7HFD/Hy++fHtrov8oT0oLMetzg
JkmxHQmZPQFaulE5Ndj3Lt+fTQ9kdb+KCbtmKWNq3+Tz4vegOAIIrAESD7zYnel2/R4HnaOce7d6
BIhVIB32TWQzlJnK+2IY+DVY5Ke6Gqtarmi7Tn9YMUNbP/bpY8MDLNw8yg8pbDGib+NeqEIYoqIf
eqm3YjGIpq/7mmxXwy6EMN9Lm1Stylos50x1Z5WqYgPb/EWvtOdZTpyEkKPRa7a8RgcsZviVljhl
DSqftrsWY9kW28EJhzDg/E9bma+MbTtZNcAIrLCZKbALw6LKkGXnh+U5tusHoG446fcEaycYH7tZ
Ap13Clu38VIiY05N1qlTh3E5yqAKn4wLSWdbksHOT/EzdAT6kuBTKIDQ7SLuus3Wh76UzmSwa6Lj
sOlAcSlitCt+XlRbNXTOxXzvWP92ZS6+NKNjDapgLBRiBkD2JxdGdRpcxRvOybkNpKPwFN2ubnIQ
vdGfAsXq3IlXAN12RRf/AKMmRrSzVIvBdIMfR6IOMIIn5bpzugPQez3erOp2JnEhjQm3cmSa41D1
eN4coiB3Kr/0Kr8N5iO5Kg4oMAfGdfNXzu9CJv3QF0+2VqhroevwpBJTVPFi4iyq4eJB73EuCP1U
e5+SCbxyIWLrzMRaxGRLnmrnnqFYvUXAZdz602l93Re3dR2lC62YqDs24ryENR7X5XpdJLdE5+Qq
HG/KVocSPRoFtRNUZ+6K0iqi8lYym6AXQjvLBk7Y3bpql7owYbdFOa0XNCI7dXc25UOOu5A+7h8X
RwRbKGrnXluEJMeDYA7a7Fyh3pq97IvgfBG2TpT2+RrXgvm/DLxut7M+vjpbIIqrpFHyBjNk7ZfF
/gFJFDv6ddtb4i1c4yG7leEPDd1ysrd97XgHyPgJIy3VNS/w5g3j3hZkE9zFna3nK6/axrlFbNFI
B4PTspaI4j+2bkqPMjOWQXWonPKJNwTBU4r+/cI1REbYhmkDY0gUEmhjAxchPhsV4Xh5zl0ijGfo
Q6DemQJaQFH93Mx3uiBZeenEvWH9u2/E+AQBM8pKpKI+HRYn3bDSbrLnNOEos10PvbBBJhWPqlhQ
ehGeh3bCwS9pR8fQ033FLfncoPS3dnwqYTwDUcRkUSTY+2SDk+Equ49t/USXVFBExC5RgdVDMBnc
5LZ+pX3dP8yt7OPCKelMji6VWN1YJBwmsHOttr+uuqcRdHdqWttr6od1YifksC+S40F0Ju3TjQUc
MAJsf5aX79javhtUHnIzNYGdA9Xp9buw+HZIEKLAtOGUxVM1qJYIaDNQG+gCSBn/qi77YSgsqccS
q+o4tMigTO0t7g9Zplj18mbqL+vI62rx1KIne6GWmsnpjNljDAYuB0G6l5bFCqdTZpxl7hAiTxTj
M7pIEtqpRDFEjwen6Z9H8Z/JeBInyWp5xQmO39AZv1ER4BeILToPMqgkya0qd4BcuGkyDj4OLwll
l1LyDgW5NYEc8Rg+gcwuP9fY2kNBEEP5lDFeuBYP3VUY0BVzuirCy9B4V43xKGs1T0s34zlMZ99+
YMURJE28DWaeGPr3CyMhaqYUSoUtnyaLLfX7XIFKeQjG9QaLfKN+28QTxx9z7jO7n1KOtbY2OZ1u
qa5D/aqKOVO3279PdE02TPV3OMs67I1qrXRML7T/rPKjzN3K/8ND9EMC82UizLKPUoIB7KnF2gu8
hmH1n4ij3rzze/j9deyWduvFT/uOcLuSYH7IZT6VhJZ/Uc54+s2gqi2d9TQGNfjLo6N2rfjgc/Rz
W7hq3vmhhdu/s5Ofwtlh5lVI1WWS4Ldm4W4YrmQAO5Dy1DdHaWg9rfkiGJykZzsN+RDI+P2yy2qt
xy6TQ8a3aY0fkiG2i6nhSPnD4+tDDOP7q3GJph7NJQyIlOBqKR+0yKJvvfg6DtJj6Eq3fMRanmpM
2qipat4OHfplknGchsjPmldD5k0PbfvJD8UY71+VqzbFAAtF3hNZufwml/+MumiPKOb+O7tk15ol
MWqHRUO/mWandGspaSxs6X5aTwfBVh9VoHxTnO/WLr9NWEnjbWBuTyF+3AuZiQhtpQ0zyKOw5Vyu
br6KN1FPghA9LikxMhsI2Y46jgdNiI/dHLr7yr8P47G5gyyKEsgrQc77G/BqDDbIeJLgDNQRM0yk
+VYV00OTmJZS6XcA4Qy6uXaWTrOBqeAnIpj4jOxlKqdgLHpvRH3TKJbAEKJzIkuPVdMGa1u4ANY/
FsXsJxG4U7reSyrDNofoSSzUYy+sXtuCn0aJI3uepW9t+62T8soCmNt3InYP0RK7fYL6TF2O1ygV
XeWzSfx9tTf7PJdqM2dehDk4tVMUvoRAPiZB7oWP8ZuO6SPFlq3WV+9X3pI0vYh7B01TkItAlaZz
uooV7BloOd9bSvXipiEYACgGWeQsfwOcc6kg4+RJGcckrpFky6Wr6rHbFOdCbnnPBnrT95RiXDpJ
wnyce0hZ7nqHrlAah1i00u/05VD70m30xvlunFNk+3N6F4prM2v/faeA51BzdFvSLMrptgS55HEE
bj1WLs6RxYbNNH1qMH+ANMpXjyUA+CXgHoAPyy+DwTMhVLQSrwnk4G8wyS4FM45dHrFMaVTIM3rj
aU4fU/lx4QE6bOVOlyIYP64vBKTVEZrRUneIyDHpPPBEWIp5vTR+uwxWnj3vn+ZWbnMpkPHpdZyV
YQ02OacuNV8cjKvM5GFsbc7eXcqgwevins2Lrk5DBZDG/wKxzqfoqcc+keoVHvr5f4MKcCmP8SRR
KudVBR/uzNGpUA555Bfz49RrICLmpPSbj/RLUYwLaVex1JDI0HUFSliyBpJu1ZhYJ54YIErsf6v3
B8LO3TYZD1J1S14Yi6liY6F6Dkn9FKVNavVGiQpogWpejql/VRuPdaS6RpI5qlh6qCAkVk2e1qiy
VGm6T2LDqQfdK8BgXxry3ahqD2luPBWG5k1i9zxWEX6xCcqyt+RV9wfJmkz9KsnwufrKQjLsr7qm
2YuUvWixmGNsYv2mCOlVUt31OaBH5uUYL6ktxsCji5NTpElvq7qepjF0xxUz4Gb/rEdgyu0/Rfdq
bjw0leGjBf1ZbMfnWK7eZkTZSn8CoLm3SKZujblxEwPN2SyJo2naUxgDhboDYny2Bgt24IQKs1t6
R65qbf5EqvStFqTXoU2/JcP6ahiFJ0sDxwVtvU0vexbMpUlapQwXCdlWjT1gw60KZzGu4uwhnV73
v/hWWncpiLk5UzWbRqzUwLgaH1IjIMNjKPKiIM16fzeqj4YTc1vytIpzfQYGomaBVwGuNDr2GDUo
UWfiYSD+IcZ/yGKuS4S3X1/1OLjJXmzZjnFhCp8iLiouf8pvc5Tj8vSY67KqalPmFaRR/NTMzW+Q
OzrmNSZ/vcUDmaKfupEn3da89+gfHN6HmkwMBocxAUEzUpnljgINFVgWz+z5DmMCwHtJuO963rGy
IViSmrBvu+5H+c74Tv1Q+wmMg0gZ7fJYg/+35QELbMeNnyqyQVhrAXTRq4gb4BAf61Mq3O9bPueK
mUys7UHcoEUrHodEPk/xS1h9rpXHsDsp9d8skFxYCTv+0mayPAEST3XqTDsUc2iTbA7g3TjOm3dg
jM8YSK3P5YyqCAF6xoz4UH/aPzGeAMZXaA2A9voIRpCHYJXCNkyaEM7TlieCcRVFObRzZWKJX2/P
Yu8X3DfAdi75YVWsf9DKpBbadyAOyijV2Oorpv8c2tozuVRHf7g2Px9a7BjKLIamJlCQmPVhaFGe
td69nyvY1ReCqOe01wBbdva/0rZH/49MZA5MudtMIk1cI8jEJLWnGLldzq1Xqjzosc2K0oVVszSI
1dJPTQOSi/cXNEG/eb6i8JmjXR0ofmUcIEl2eP59AwKfKJdSGQOZw9aAT4DUzh3esdzqK9mOTrE9
n3KwdGEuZXTpo6AJSPCjlaH+O7/BMiaCxGkp6wS3eej/MebzUC+OWT2b003Ff2ptf8uf1sr2bsMi
Ay2vjORPCKJrabBCH6Uz13B0017vskdsLQahPfHmVTmXUGOCS0aifC4kvFqz8FpJHwDgu2+hm6MK
Fx+R7eHOwzTEaoapGArjjq1vTyms/ERj9BKI/Gydc4psPxdlzww1BwNd6bSzxeGGJIWdTZyMjSeE
CSftNBuFCEIWZ5HvZMmwlflx5hFAcA+OebyBxDgEddp7F212ZLsEt3oCuiPaU0087qbs9kP/p/Wx
HdyJoqwp6zuW4eTKGP7KQdNjD04cUKZJ/bBwbhbH7tjx/6GuhyEiGIyd4jPQfaxolC2O5fFEMO4j
MoqpK2JsQXaYzinA16H2zpfMps+p2k/P6TnpOSK3awkfh8gEHCBrS8vc4WmaRGe0Zix1mJyp6e1a
q60WKbCx2BwdOYkNYZLSKsQjqBXgIlFfQw+IVmjaN+ka9ZJOABABxaKIj3KB8QKAofCyNt41YHyH
Fqd5IY0Yg4rEm9l8bchXkt5xFKQRbOc9wTZ0x16fO6GkV+1IMdWTo3wLSle8h3nRZnNK48JRsX3c
NKmmsi2hTe/oVnyoD8Y/jR17ddBcAVfopbmSnfjYfJLPfxfEf1oN292V1DRrS4Ip+2R+EtRTSlCl
CfaPkWMmbFN3Kpclqia8yqoa6WLvki531OJVLc6zkHAuAb1We1+MXsuL+gxgpTBYTBGTjHm1xv6E
ToI1CG9l+3lfJ54cap0XciQyiqEqQKe5AyaT8kDyV5TXYZQcfThWzvZz9a4EoYWEHCsdQ3/AQt8c
t/4qrId9dXjPPLafi+mBOU5y6CMeKTOncN2fcmwmlBa1du2WNynBU4vxHEpMzH6kQ0nr6i1yZFf5
50EfOP6J44J1xkMYfSgOUg5YhLg6L+kT4fFUcpRge7UZKGMTVcbTuMidaD4ugBdOOO1aXhxmy2TC
KilRlGGmrndGeKDOrp5Md7aj28bLffl+3wo4CrGPCGNR5aob8BCesZxRd+RGDt9SJeIUGvelqOyz
QS5LQZEWlDTN+ZZEXj7fS8q/SpFUdng9rMZaJdgpduC6I3C7Rd0BbDecq7nZcf7w2So7u673ZrZ2
C1yn8rB6CHhuclwLqweQ3uTFjnpQ7ijI1HCqXzrXdMR/9bFUkcnQUOOUpnHEXKyghLepnjh45x80
k7ttLu96VDBQ/urpNFwgkaCijvlbdLIAQmr1QXRFH7IiMOksHuri9qXVwcZsSJoB4JpfxRV9AgC3
kO6adl5Z3hoqx/r+4Ok+BDD6tOs0Degu/gDBjwKggs9gW87BaibZ0rn0za/7l4qnEL0OF5FCHsY6
6RTsurSzl5iOlj/s//72dfrQh0k0jR4LDKCOUp2qszAUY5WZv4j/7Mvg6cCklnMid+ZQIzqo68Ek
j4PG+SjbGcKHDkw4aCtdVRIK8SwUorUYphWZ/2TiJ9F8LBXO+vcfqgkfspiogE15XVlWtKXQm/XB
EGDRhtsI+LTRlXxKB0SR4RuOH6c/+nta8lMoC201JsmkzHRcavbollAf/Njb4XX16DntiWGmQrqh
rNW1RcTT0sWVtKtmGb1eGy1gqznjWnDiK08a9RwXlh2rPfZAZ7zaknmwsJepNhiuXFtrEJ0WYLe8
L8c7Q8YzhF2kkzZDiixHs5VJuruMuRULhj9gP3QxX+XwmOruvuFzDJPFvBJJGssaTcvb+jwqB329
jeKvTXVTcUshf6jgfZgI4yd6Uxw7aUBKlB4kLyusyadjzKTGQsDoKnjlo9rOQ6fgqcf4jqUr9BLA
YTDL8qxg9S/r0NAPIs0zli/7B/mHBsaHeowLiYW0awwF8bh3RBvU3lZ8E15Fxy9GDA5lw4qAHY9h
7cecF6U3519k8adgFi8qqWcsBamYkA3PlJK9P0UHYMKCw4/HPcdxxCxulDFU07JOmPKs1S9medaV
F7l64ZzidjD+UIa5cpla6+ky4Dar5w5jHhRhMv6kfX6nqfz0d0/DD2HMhYukuqtHbYF1RPdgL5Li
x67kOH7u12Gi8aKZgjhS6HZxFZ6kGLugTY8H8JjcD9PoaiK5SkmuWUvaHvHWP+wfJ8eBsUDBsaCV
0arB/JXuqNVHVXEj4pX1p7j2Vz7DPD2uHeesspdNi0ZNlJFdN66BOY/GN++VayT2Lq0IAQuct9zI
i3QsjFRIMPGVxKjptt76sviL3f0Tow8ROvLXCEVtp7+mcyUrJ9+hauypSQ/9IiqEI3ZzpghqZtkR
G8tlONthHdQRD/6Sk5P8trvZtQVaHhhNHPTitRiRx+k5zzo5V5rd3Cx0YYoxj04XGKHJwwxOvQGb
fXDI06H2ha/TSTjxRkk5erFIUuss11M30C0q4UYwHtuMV1LgOH0WPqpsxTQyO5QUmjp0wIRrrdKx
XL4Y04kf1XjKMC4kTQpBAiEjurnxWat9ueEV+DmXSqP/wIW1mebQhlKILlv9oj/UaE9XCJpzZEl+
dZDcnkswuskjib6QCvY5LAwbbOlYUJu4wvA7bZSQY2ynnnTV+ADNNu9bV/BpdbD2jev8XJ3C6795
n1/KZjxIDL4a7BJXECaUh3HofbAno3TSc5KerRt8KYYN1UYvCqTHA72T4Aef5fEub5+VkLfrsWUb
l2IYR7GamTIPCsAkDSzlEyWzwBFr7zt4niZMro/PVK55jo+VVYtlqA/dIgcL8Guihlj7kjbTtwtt
2FJxT2I5FhuUHBLMImERovKjM/W1oRdhGbe5RfU22Be55ZwuJTLJfjSBuWs2UH4K86DPXlIT08sx
Ry2eDCbfiEUzWWsVKYCM+v0Yx46gPkriyPlMG1UuQ8F9UkFQqmqmrjOmkNfTXPQLkWha40aAcgyd
8rQeF+e9/ePsn9vGp/pVGmMVdbzUQxwtkjMdDf8dhcXK7DBYjz9ef7n/v/N9G1h+lzVTM+HtyHtu
fOGkigwN21UVJCzlpMcUjU4xjJ45StEv8WvY/VUGc4SRISsdiRO0tOz6Cg+IU4QFacAd2tOD4PC2
bzY/2KVGzBEqkhFFQo6kMHkeHR288IKNmWy043OXvxDAk8ZuVwh9SwDYLNHitGx3linhXmGOzLBn
l452RRLHAf7umX45SxYzPtFlsrYGHWyIFjSJFfKGCXKODHpCO9/rffzgwibWOhVbg5KCZvH0Ehdp
oGbgxJNWIJ89gGHQi0M8ag0eNitPKhOPo6itV4UuyahKcVSm0J0NYs2z+SkbQRs3iY6ZAyFBqTnd
Ep5YJkrXsSropQRl6fQand0YwP7d+zz0n42K7K8fjrqzi0MdSQh00WSWMP9HEZfD8+oBKeUo2HVA
MMMdem2gIULndxTBl0dD9Xuw+VU4/fuFcE0m09ICng2+sreUWvaG+qnM8dwFWB7nstPPtGc8TIQ2
tEHSx3mVQKfYO/REQ4c4YTDbq1s4pc+77tv3gYBTAHsc5m9bHFHT6MUkmpJTNIATual4G9zb5vHx
+8zJqUUuj3Fayu/moQQUfEj1+DPvvye+9AN9iGFPLVIa9MQnyan1g2bcGa1mS+lRVkB+I3HLDtvW
8CGM8ceaAmKktaSPL6DZLdfgByWoMwouxaANrfKoYlTUA+UqxzR4YulRXxjhKmX1hA6O7AjtUcXV
BszcKD5FRssJopxPxo5pxmvWFwVYIZ1sWkDbYTipGtppGN8VRnQC2DOoT+q3Iez+53yEfkLgHOoG
kYHSyOQ8ZWEm+ooWgTNUtzG5WcjbRDi+6veUByJk2QReDeWJZ/e1UimJi5CWcRryktVe2L6kGaca
zBPB2LuQ9mYU9R3oIeRDoz/TAkTMw+zcNPYLNRhjl+ZwEuQWd7Y3JjupgFWgad5aNWgeT1ZBeL1W
njjG3LtkVuK0HVHYS704OraxW4BMsE4e5v99cPPX78NYeLMs6jplcLNDaRyHqcNCbhHs+1fO92Gr
9R2JlonUODsMuFhLrNtj9KJqHDvbdKofH4hlloyl1Cz7DjdIL19zUlqa+byvxUb955eTYhklSbhE
ayZBwgB8j/OUW+/9Y3sM8D6ewdcp36TX5vH/gVVGb+Fv4elCNSbLANpLqmUdbml60MAQGjvoQKDo
mmGWi0d9sJnMX1xXtkKfpn2qKCveXdpD71AUeMEd0csDsKeFYAgPy4U25GnHJBlNFmqzmSGbjw+h
T2k9sKvl1ECWypyYU4Di2QjjKLRy1QVdgiijOkndPVF9jolwrq3CeIlSNHu1Aw2eI5y672Czrg8Y
knTGN/IVe6kDKvMiHsvYTV0sXkeMpxrjMNQW+M6RgTsmrquVT92hUGuOm6U/sWeGjKcwjJgiPSON
N8TCKtPHXnvRzddeeCB9bE3DxAm9HK/BNhp0qcO24ozAkSmJt8q1txaqrWu8kjlPDBsCw9wIk7BG
xUu9n1TAwlSnPP7KsYvNBPPjBrNMFKExlGs2IlUKP9O9b+lEnPGIFPqooD3Kf+FxjEFlHUaVlkM6
0mClmseYGMcYwB8clTYfyBcq0f/hIjOKlz5PZSJDpbPkUdT8L9HB9DU0gnL7r7KwC1mMi0j7IY1K
bDs5ClgH2iZQBbAdopCbppyNJ54xsA4C5zYkEg4uRbE4mqylPojCy/7J8WQwPiKJUPM0C5RYxc6T
0AOVfX1w90Xwvj/jDIxulLpMWFCSHsWXrmj8rpS9fREbhdtfoiHbLzDUSF3nGEc1e6FfYhRcfabv
pvBxeAUBAF6jolN4RmGtt/VfbEr8IpvtI0RLAxbfHJE4RXu8AI9HlX5eFt7s43ad5MPs2NZBMSRZ
PyRQURU/r9F9Ro5Rf0WwqLXc1Ik3SN8M0dG1lzn8zjlbzt1iWwpR1lWkXqng848Xfh/Ij7Mtezm2
0ngBmGMsLB2FMHSq2aRINXUR6A1XlfjG0Ybj/NiewjysNbhdMnjYL6NXgmED7zZbREQsDiqq+7y+
8cZE0q/WwXiLnnRLE0sIHLFsSd5039iVvd4TBGBbszMvt3lLxbwTZLxGtoSUQAk3WgO6hvqpU//Z
P0He7zMeIwMEc2MSBN5OvBHM245Hd887MRbTLsFu+TitCE+dK3no/GEpMf/0ZXAoucsQrBwnu7EZ
/csHIkx4WkD6Lodr/mN2AUm0Nb9hrv+qdBOPt/PDVY2e7UWYGqIhzyL0tP5TKpuR0Rq3yhm6UeiI
p0Sy978Vz2mwDS3AwBraTENIfgW8lSearOtn2VNsWnv/1+oxphfpaZ0lUwG838aTjzqgPKOntjiM
qL3TzhkBvMzXfQU5WSBhjHEocpVkAt6L2XyXtItF+texAWy9/mVcgLTQftoXxz1PJpYJoq4uNX38
jC+Dq3lSkBpekqD6+F4cPzQxJ7DRE9vJclm8uyouNEOms65VYtQWafPMaoDNmtWNX4oJZ2tyY4zn
l6vAtrnyAeP1ag5rSQ+ro7oU0waVEt9wpNWa7xavvBdBcLhO1spbA9ysOH0EN3ZDYh1j0TBqIH7O
Qm8J+pdKvlqFl2nw19pNl6eCi0XHyXvYzYh1LcsxMVFKI9k3swakTOeP/eTsmwvHOtndCFUqOsmc
cZ50kqEGhC7B7l16VRSF1WVXSfuwL47nynTGvZBG1SW5gXXSDXnRRah5Sq7omHLkCI8cWbwvxsS1
pV+0Ko4RR9VzeNcfdC/H21K7nu+0+xmNqeRgYLtgCdbUGk68EMf7eIyfSWdjmZZel5x1nD5NoewB
t+MuF+qAoyMn82H3JnRsXA9ZBzmqT1HHmnPofFlefiz58uIQTyfGs+gERXghhydDAdSrCt1uhvmc
VSvHJKlD/M2hoPSp6jray8Cz/DUCgTC5jTIVJqL0kyVkd5kUWYt2b06BlnBSrQ0YQbiTC1mMOaZG
2mDDBY0M4xxf/QeywQU2loNiuWc4nRPd4t0RjK5IkXAc7uLhpvO8kM+YqFwvuZy1vYzgFyW26uax
ZTjFS/ymtBbl8a7P3Un6Wvs8YKxtP3ohmLFPPaqLSm0iSrlQ42aYbzPaHm0QHWQPw6Y2WrYuJqED
hZfKbNrrhVwmGupdpEzJilewhmkZOvtcPCV261YH48RvE9Ovt2dJrMGmkhzXpALI2qBY4ii4qzR6
+xeQ9wGZGo+ppGkhrBDRaYXdiveJ8dxlnyeJV07fvHs/zw3L7r9eirptmqWV8EJdhdwSUsla9Lcy
1a19bXhSmNpOWKd4Z/et7EjhZDdT5YD9bBEXjpRNv3yhC7WRixSTLEO05iF0oW+1wc98ye8O8l9w
sVzebSzK/CpGmFetDwcUqkzlSyPahhY7TcIjc97UBTtEmOgQNUNjG0K6PlVN1s4ydrCu1+U2B3k4
SV1dDEQgGSuRl2mcibPtHvOFROb0WnkQi7hEyZTmPoIFjLCgval83W1P0ZXmp4Hizy4lq2g9cs/N
gjYtRFU0CYh+JjFlxt5VYe3GheBQh/yodd/61Y3Tt78wwg8RbPejWiRghs8iQlr3lk13STGixvj0
72Qwhq4oWV4PE2aX5HjwJIKys1i5a5hzPtamA1JBFa0RTdFkk/F2AMJd+1DCfRLzo9RdV7wdrE3v
c/H7jINbQqPQ9WHB2ymqbbPy8hL1WPGpnni73duf/UMR5rPXkyjqAx1Z0pOr2fTS/r7jhf19EQrr
4dJKBF9TnCLsS9MnVU8OM5o4lmTiPfE33/6/uijscp5gLqYwleh+ZuqjXhyM6aHDSN6+jP0Pr7Cr
eVFGhHEUJclphZte9cr5sP/72/H755dXWOem1cNSmTTuzC+hj6nTb+a1ct98WbwWjaD6Ccg7T5GX
eLyR/Pf1t99C6oVcJmFa40QxlxRfSboJz+ltZzXo56m3iR0eonPljyeKRbe6AMf04nPjxa7yykut
t/uKF/8DtaSL+KGra1zkOh10OfcYbojtmxSDNeEtcVrX9HP3u/DK03vbzX/YDJMuGVUjrJmCNDsl
0amdBLzbzTOZ1DP8/2Fuq0Ano9UKBu8z0xi1d9yMA8Hu6CAoOu5depU/oqMTFDZgDK8l+8eaWGrv
m9Vm6n1xsow/qbMxWdQCuyqZntoTbp5eX/eVh8K1RXiZE+++My6lq7tJJzqNJLMrRl+6/qTO9/vq
bNdCPvR53/64sJRJiJa+q/GUkP3Rqb9mx+hJRVMxeUWr9Mito9IcbOdjvb99L6Q106AoRkx32PP1
04DRGykTLRW0R4I2YZUktIpUv0uVxp+FyuFouulwNFExJSLryK2YO1EJvSCXM81DAZJWeuVD/Sn0
Moyg58fcNq/K81+1mC4EMjfCrADXoyUDcmshEAFaD674Kkh4i5+bRnIhhbF/2TBmM2zhbhrDibXW
nuobuWg4Vr+BMo1M8UIKY/ZGv3bYVIGUzu2vJCdxFSBPuqi4eJVDtzFrtBwVztXe1gyTPjoRJSSn
THaqKZ1U5C1Sg9W8WcBdOfWB0fF2TXlCGG9dRFqlixI+EoUfEizAXgAnEP31QDxUh+HQ2tmD+bhv
iZsuRPvQizFELTErwTTQTFhVycZAsGWQ1Crn13k9z1x0is3850IYY4RpkYRdikV0pPjumnoCuEb1
yGtjHoEITynGDLt4rNCORlG8S+IXScauFEkBAUpia4hXz+CtMG1f5o8zZOxRn8cVZHuz5Iz9cQm/
qvHr/jfa9osX58b43mUop0Jv0b/oneoZWvk0exAPPcUyCxbe+OYGlBm9Xz/1YScTJKw9qFoZA0Lm
QKEqdU97Q6Ej98ZT/aY+UjJQ8aoGtmJ435ymUxeYt7xdBarQb6754j9g8v0saStJEBFsDLX3egzE
9nXxT59Wjq6I9qAmt41eHsSWx0DH+ZDsGMMkJdU40kHubj1W0pWZ/e8ck7+eLONFhMZIK7UYZafs
znNyA44jbX3hGMtmWLs4O8aJzAq2feQEQZQS2kQn6RT5mo8i0Zk3S8XxVuw6ZK+3aqTkGMOdS/mQ
hUVQZqUnNBrH3XOchso4jTwUzSpT0U0T0tSe+8OUjJYIwBEl4RS7to0Ow/r/R9qVLMeNI9EvYgRJ
cMOVWy2SSrtk+8Kw3W3u+86vnwd52kVDdGFGfXD3oSKYSiCRSOTyHtFNXX6HAqIvYUqVAN5p8hkT
YLzrPJaYFQ3db+tzFqP+Hg6npgXa8hAe18rkvyvaoBU2uR6Hfq8k7f1lW9jeobMoztyUJRnNGJ2x
bh0MTqpmroVwWJpFRG7bOQ79LIczOQsZAE2OkBYdnQHoby2bGv2cs2rB3wo6JB7QX+cDcNbVDzSx
mxskqi7ruX1uz/K5S6xRrAwNpRrSwtVLbj4Lm0FE68iZYG8uk2KOiLOX5FoOX5cIndJCMNbtd9Jq
FblbqwLAaKlU8PJL6ucAzP1B/RCInNqj8lD9GGZbcaI9w9AVhYai1eOurzJfCABbkFtup9JuQtTI
/r68PX8I2M77w91f4D/rsijFPAdjgBwOb5D1z4zRq/TfsN6cyhHNdgiU4p8SmkrAY9dBKT15nuJD
Yvw7k3v3eKhUszcZxAlyU9fARHvMFNm7vGwCf/QWFazeJ9kymC2tQaSFJnZ/GfySuYrrChWwwVe6
BsMImcDVihaN8xeLPIdpA2IawFMdluS+Tj425nC28bf23JVOVpUoTWzizlB3xpHZASig/O6V8d88
MsIfxJ7PmAYgT5eXUnCA3wx0JZaQyqChBteuWxjgcHvds4aXyyL+EKT9MvK3472SkRINOO86goca
Ze7ZM9CVUzrGk7mrkdj5t+bN+YqIliTqZpyocsk9WmdOXQp6iQXX1BsC4UqdyIqWGFTiQCvT/VA/
GeZLSLy6/3F51UQbw3mGss77RmG+h05XCKIxWbMX74xAyNv1tVIlQ2y+zCric0bC4BL3sNjLleTo
Nz+ZU0NXxCssOLn8QGAYT0lWsGwfq5jkxxQk33i9CSOJTb0M2aAYhbUsk2/lsKa5GEHGg4b90K/i
J1KdaPD98v5sW/VZBt/AIQ8phgDZ4A55ZFc7yDKRkcGQY+b8RMXNhv1liZs+aCWQC/3JkGpSM+Oh
3cxXxbKvKv/y9zf3ZvV9LvzK5yLLywwdRYwJLgZK7eyzNjBR16Fgb/hGjTbrl0wr0NJbaOo+N8r9
NBAb+N4Cj715SlfasNVcmfYSyJmkIgzHWGjhD1p3DGlsa63uxlknaI8XacR+X4mqoi4vuwBB3hS2
X9G9/tgXxU43iWD/RRqx31diFm0kMcnQRiPrwYNZJJ46JrlTAVtAl7vYvWwM2+Mgq/Xj/CjQqKxF
K2ENGYagDSe/j1xQlrUYNy19FRQt2U5EGiRaRi7ayjtFs5YSyygtKGcFYGpJkd3sRVzR7A9/94Je
KcY51kxdEAIlNfDqJW3X17ldphhgV3p3UOsv2mzcChZyWy1NIbquqqbCT4YESzE2bY0qTUMcNmHa
fes/L6caCPbsdAXectfsRA/QP+zeWSi3ljpFZK6liPsBW3ZIvfwGWEDTfXloMFsjfQYRy/3w+bKe
29Z5lsgtq1K3bdDOqGVUC/AuOuABBMsuGFU7U0Qd6IIV5bMwapJUgJRHq1egj2ABJfu4tRxJIQIP
sh2cG79U4nGo6NyOAEZmLR4YgqalzWDPJfR4LA/0CwABgOQu/YWb+fI6bpvnWSjnhQPZSjM1gHk2
FXG67N7Kr4P4mebHUZS43X5WrfTjglpZG9JJZfkD3UbyDKMc0a31tNy3xG68yQPetYMuUukpF7Ua
iKxT43yzFRjZYCToNRh84EZ+X/alZHdgF0ZnZ+WMr4kDnCoqcGjsm++P/XldOScdL0poDj2UjeXe
MQzV0/NWUCTf7glcLSjnoTPmoZWSGeaNhYG2ckedEPnpEL3nooYrkTq8e7aauixrJMT7vj9YJmpp
Sny4bIlCdTgnIiW0pJmCKArb9GD64VE+JCcc6P8FmULgPvihEiAEma1eYkCvcsMTY81qdxEYcMlJ
/sT6tdE45hQ3oioh80kXbIKfJqmVSI8bHQomB+Kz/h2GpvA/jHGyg3RJDhe5dc2cgUkbdlH2X3Wy
r63HaLg1+ue8WuxIvzIBcIQ21a7KHLUCVpCQ/o99/5J8zqekVrKUOs76W+JzuV72KfiVGBNfdC+q
L/8hLP51zvihknxEo8gS/rfFX/YKd9o3e81mnbH0TiRN4Cz5ARMSgC9+VuAsFX3xSa2+tnngtXQE
ronagy6WepePhODU8QQqpEobRWXy2nxPMGocF6IS3nYj59mH6JwP6UGfnVCkW9HIae2K6+guu1Ps
xKUeq2pUVzpsFAC7XuJl6I34YMprJZ7zK3pcN0tFA0xoBPp+1kYH+OyC97Pg+uYZUiJVzpukxRuw
zlt7MUynDa9GIVX4thRTNxWNGrouc/6+IYY8SgMyvFUpuXQZnZH0d1PWC5zktkWcxXDblZJgATni
yKI7TFzkV6PoufSHA3WWwO0IMca4DRckNKCC1z60zE19smxAwzqFI8Ix3a5wgc33n2XjfH6QhJqM
Vwau5u/akQU8QLbbT3vT0Q6hF9/oQDuc38iXctRN9M9oOf9Qc/bqL+ACSTQxz2FrILmnSXdy91kq
drkpyP6L1pTPgWYKrWiWo47HKkGM4ClxA7dladc3HqLLTkNgiXxCdJqGXpcSXG1TsMvKY5UdjfTT
ZRHbt+evXXvTd/U0VMKAAvXWAK4M5mQKW8LWoeNs2l2WIlKEixdJTo2p12EbwCBs509pdt3lD5dF
CI4TnwU1orzSggwJqbE8qeoJENyXvy9aKM4rZEvb6gg9iWsGX5r8vuhUew6+Wpqo/1hoYZxfwEiA
NQH7kL0dfnbj4wx5mi37JXKewkhetGycj6g6SaryApVNbZc+GE56T73RJydl12MYLDmmryIsdtE6
cm5i6aKuAls1m6C4DrLX1LhLte9aIhpV+sNL4WzYnDMIzWhpoxhnh02FNLehB6Ltx2qfgYiNMU+R
u070/mJ/+ftY6ZdEPiWaFxUSBIy8NTEPSfmlTl5SaWeYz4pxSnpL8Nj7wxPzLI2LDKcqjsOFIcuy
HmgW9A4u3NEOge+9XMLHl77kChGymTVcUpELBw0rlqy6glCpio/qHO31ogc3M8hK1JtwXkSvIva5
S+I4t6E1c1gFITLZyTVDEVP2qVMAPYyAcU48KbHdT3q+PlR2VFaucBjzplRnFsBgRbtP8YlVXZdX
yaHPBiap46eOEfgdRhGR9/Zb4ryTnGfpFSqny4grpQWUu03C1tXMzMuHyhtJ8TCE1RGA+X7ZipBH
Nk+iqaBtWTOBtMSnUzu9nCwrRQHHlJ4t8miFgy8DNWMp/cuec9tUV4K4hTWS2bQA2AKckeNyTfbD
VXsjOWjNuzYRjoLYWGKPNE8gdNNUV0K5Va3IOGkLQd1N2wHuH6NM7U3pjMgW2AyVpsEcb/Qs25KQ
BnLToa7kcu47BMdwZJrwO01w0zUPuiiX/xZhvDsUKwGcx05IFhsYwmCrGe+XfeB2NmM0i46i+FFk
H5ynDvROx2sCKyhXV9H8EIS7ML6W5Q8VSEGIqhH8U1U+V9ZXXYV+auTKpuAmMz+bhSAw2B7nXgng
nBbA5SRS1jC/5TZ5gwti89UBoJfYjIi4P3w7ObaSx3mtOakNLQ8hD1Cwiw+9vhNkyIw7vM41Ozqx
/Fj6+D/AIm96y5Vc7pipy1hkY/9WhSHIu0d+pDi6F2OcrfZH8MS4ghO2mRtYyeNOWB4OUp90mC1l
oXC8BwCp9zM3UAmrctuH+Wwj3KEKqiYs9RZpCHkp7Kk+SktnB6FlZ8FLMrTOZcXY3/3+gJ2FcQdM
7+NkpqDGcdX4MCt7opZ2MAmGuLfbe1aLxx2usp+UtAvxWGftPdVd6iW3yKL6xvW0ZzQoi1d5i5M8
lK50iEuAoNqXddyOMlfyufBolqcZncXo99V2LMosIDsHA49hN6fcF7aFC0yTT5dJvdbVWfRf9FgA
4E8OyJl+oseyd5MkArPZjv7O6vEwLFMpAVYwQYl1dJrrxY3t2/xZP2l2dpLtxB5fhXH0toamZVJN
sWSDfxfqmKYJVDZEjinWvXm17CVnQjk32jc76SDKPm7nV/EQ+EcaF/ypZl1WYf/fo8fGP5YrRlPI
AltR2+gfLOUsi2m+CovUJrIsgHP+BPqgGCCPfP3U+3SX+9Kd8XDZLrfvnLMwznfSEoQJioqzJxdX
83hjWD+C5omUhX1ZzPYRP4vhXCU6XjOjxxyPS7TBa9QHALj7JCoFjmSDURKtqatt4jzkVHQ5mTD9
9hZRVrDDwl3s9NlwrUMMwpXZHe5ZHi67+f9JyH8XzPlLM06iuo0R2gXqLhlxDaGqXCyCRfyDDzuv
Iuco07wv6pZdOOpN76lOvyv/ttzlYfTD++qq92uUL2R7/GZ4YExOhOh1QsPkXCg4SfIkG9DVoCLC
M68Y60B8DZptu9uNV6IjJ7IYzl+OfTxVY47uaaPztfDF6K5kIshu/sFp/VpP/gFpJE2d6AyiKrgB
XMMNyCZ3oWe45vNyJEdM31+Jir3bsepZIOdGWqvLk6RX0SmUfgGdvF2Rx8vnTOSoeIjtNNCWwqRI
e0v75prFCOTBug1QCBIjJAtlcb6jB6shaugIJJXbGWzh8XHYG+4b1vRR1G8sWjjOf0xakw5DiKxZ
3PqNdhsYIlPYfBOePQePgNvIpFHRjw5dvjN0pcxN9xkIDckpvqnx386zbN1R95PmqkKr2JRNkfem
Ksj/NL6gBhhoVQrwwkBoEBzrnXHIDxgU9UVruO0dKcrtgOVWEE/x7kNrqriR0bcYvzCUHqSn/2Yo
Uv1noDCAx4PxQ1FX3dODLkwObZ7mlWjOdVh0mGsywCzNR/lhdiY3vSpvuttpX+3Dwa4WB9MEu1A0
QbztsVZiOSeSTiWOQoFdTQ70E8M/nO4NYFzoTv4YuiKPtWmjZ2G8NwmTLNHUETGCHBDH6iJv6j9S
1KIMnkRRCbomLO5+A+acXEYVLgCzBeNG/khaYZprS4u1CO4mw+NwCpcRN9m8y4Bkm3qgTjqwYdvF
YYME/ZUimFjYfC6uJXJmWRVlWyh4kKKzUfGDGjmgxAVQaZuBDJ2JjOad+SRwkyyG4p8ca5mcPS5G
pqK5zES4em/s0n18r91lGNIcr1kDgIjdSKghZ4YR+HLbZES7FBuJY9Bt0kn9bDqj2x/kPViwRN0N
gj2kbLpmFUGGYVGDBJh5yx7F8mJ8nYxZcNGIRHA3WR2k2ahoIFWQw3u1upnGw+UdEn2fbeBKhXSx
6tpakHRJZnSl3zeiPdnyuSsDeAf4I2F6NWHlYdZ1xcgpWaU29UUX/pbfW4thaq7UwBxpYRg97CxJ
ClvOLceSHNKWgsBwe7F0gieWbJk6X8g3lLGTasa02dX3tXXdaPeXN2PrkUDl8/c5LUpTGSSMIuDt
qo82JZ/acBcbXySjEeix6a/Xgjj/ZvV1mBcZRsvCzJa//KxqxjtAztB72e3EvXfbVnBWjHN2pOpo
h3YjNAbfMlwTRGTRo0ps7XG+W0C0QrxqlwDVYEQrXuyS4iPPlbW6nOejE5mkkSARnQBvWL/Kb0C6
5hadHV7Pfn6nAlQuQY9L6JM7/enyjooshvN/1pSXITWwo3V6bPSbIPEvf3/b7s8Ly3m8warkvqDQ
LOsOQb8HTXyWCO4NgQoG5+SWWSotWiHvmy6eMsS2LItAOzbz6BR8Yphw1w1NtTgtMMpk6pkE86io
XRxUr38eXqPXCY57uZd9Zh20soXv/821O0vlvTcq0EY9aqzxHlQuKoan8yM4qBzGPx0gl1LeAlH+
Q5a4ksm5c9KAQ3cCrTJuqN6jhZ0c5B/hVYroMHVywGJ+Ur//rB1kjqgbdXMfV6I5T08bPanZo8hV
u/akIS8wKqJOnW2/gj00dQW4KIbOHTStCgbAY8HcR4SeGABwa+TDgr3sMzhT0VgLOzvvYouVMO5s
gaMMU4S5BZSCxrRJcdORwdaQfNNKO0t3ZSW4iYXKcVZaFbLcDAPiThY/4QED7gHDzV5Y6BR4IoLN
beP8tZL8qSP9RCx5YZ3fRXHVB8FV2teHXG0Pl/3HH47eWQ5nkHRpwr5K8Pxn0yepN702e+tgHLRH
c0fQix26EyAuBMMB2yupqjrKc6ZJCR8UVEqa0qGHmZS6zVgBYq/byxW4LxkiX7UT0QFsruVKHDsZ
q+CALDra9hnsbZVgqNTKXpex28VD/nR5Ld8eHu8MciWH/R0rOWnZyqlZIhzU7fRrdTCceqc6rFMt
cCvMwTcIfAenytD4x6CrMeJxWf5mnZeu5HO3bB32Y9BEQA9THs3H8IFhQpQO6Od/NK9IttzIhxm+
dN43iScQzIzkkuLcsS/SaM6BW4eH9eJ01g8kXaxm3+Wf2vi6W2yTfFFytwXlg0AsEYjlHIDZ1oo1
NIxwbDd79X3mTrZaOKwOyiDnUuCvi9y3yJI4F6AsS2qS7g1zQ/GXQ4xHm+mod6M/o/dC3QeOcvhQ
Av68qwCH+92q5IYC1xjMrZg0ly3gKzCcIKX0JqcebMZQN4pAfzcb3tYSOZ9QG5kxAtsAjq6xiZ97
rNXSuM4P/Sn1hr2y0z69NaWD5Ey3ey+5il1RE+v2OuvUIrKumCaPvIcycGIg/4qiA7L/0Us4+l33
+UPWc5bB3YeRZjW9peG0ysf5xdyHoHap3fJacbCTgAMVoWMy03h/Rs7imDGvnEOsdPpoFBDHGqsr
n60jIwYQVqRES8c5uyGTzDYPcRbVmxpP7evqkT5olZ28MNCbt2f+jfxNpJxIKPt9pZwhZZgwpTgX
ulIcQBfpSW17moJZgHmzGcKA6vIfs+AcHFEy1ZIYFUC6PIcBUEZ00YCLSBHOk1EFPUChyjCJZEeX
v3bRvk/uLxueSAnOa9GiyTpLR+JH0z+RGHjhIl7VzXQ7XS0T56USs2+iql1Ud0YJ1vRjz/ocetQj
92iRvU6OvV2L4tptnVAhpLKKBCqPHJkrXRDVI3i5A+Oq107SIJgYYxv7/vD8+j4PG1l0UaGUCVoH
teVWIocheS2Ma8kQuHeBFjxrVlUYGqwKXievqKNL2SkOPpaEU8+acF4nNInWhSwKR0/SbI8nxm5q
LvboTz9Yy5CcCPlitk36LJFzPIosmUmYAXyg7R4AcmAHFq5GQUQnWjn2++r8Y0ilWCK0Cbq03ecD
Oq4Ezpodu3f7T1RL1yilSNxzx5IMFe3QlMGKVJrbS6o/y/nXsaA2tYz7eRRNY22qQwzw9FHAVL/j
4cZ0IspiM7JJegIIhW9T8nLZBWx20tCVAM6RNYGpS5OBfHnn08e3Ccgr1lau3FtP6WHxUF58DRxL
VNfctISVVH4VTTBUFtWI5Ec9+U0fHcsEQK+TvBNox2z4/W6dl4/zcNMUGEo4/hdUKN5njxFauSYw
UzLkyPYjprdSinN2tUUNrWtgGnl2FykHWRR/CRaNn2mvjHzuScFMT76RKLQIdzkRYZBtBgdnJXj+
gQCYuMCABs9CEd2V6bEenzp6F5jPFiDx9N4uRVD9IqU4LzQbdDLzBfYXRwezBzxScaebovFCkRDO
8YRZp1S5TtCL0Lg5bWxF2TVCovftt+Rq6TjXk5IuNccMWRwGF4M+by/ytUOFMlvmtd9E99z21bqS
xnReObomyvrBHNlLB89l1nyp7Okp8NH2s59uKgevOoHnE7gik/MUet21SmchbCyV4TG02tssE6HT
CJeQ8wttqGttlWAcOzmEezbawt7j823vMsS4IXE/5B4owE+oBkIIHh0xaJQsikucKNaOzGgjhysT
z5k3oghfCCi7bYVnaZx9aBJeOtOMXAMaRp5Uj923c2Ur4G3W7PaaDX9nN5FkC3Tc3razVM5OYitP
E3WE1NpjqHgGalGWG3xWTsWLfmSdYbMsCF5EenKG0vbmJMkRnHvTYEWLyQ7SFqD1oglYkRjOVmYz
K8ehgq3kw7MamG4B6s9YF91Ufzhn5/XjrpAyjTCjZuAKqb5ruwo0WZFr6U6jg32TQQSQO3ontBTR
nnE3San1QT2DWxvttPonlriJ7y1XmmypRWaKpTCrXViL7kr2en9/V/5SlB/cb/s6zQYJhpK1ui0X
bmDuKi12UuLP1ZMiPcTtAbw4Alv5w4k/S+Ve+IpkaUWMsh+cZgMshPCISb3uOHiKFx2VxBYxwwvl
cfdNYgKKfWLDZYPPpjkiJ/Ryh9ywRS12H0vsk7N23MVTtF0fxhnWNDosvuyBttVJviVud8WK64pT
wICm7l96NX6AfxwBfaMGeDnqKHEx7inJUXZs0J0Rbojuoe144awh515alUSNEi6YyFF+1OpVUIFJ
dT5F5n0ODsAlimyaC/p6N5uQkKr9x2trnH8pVVrGNMPpGB0F1ZLWCY/h9f+2gexTl84E72PUJK/C
Boc/sB4XQIoGpQe2bnsRZS0EB17jnQzSCUETwyqNpfuW5dJfcScCvt9uSVgtG+dUstZIjcEskKNM
7c4tckdDz1NwoF97TLb7nZNHtrD/aDMde5bJNyUrJd6YqQX7Zy3YDBU4PKoHcvxfzppgq/h2ZNQ3
9chAKcjV5ciJRtWWRt0Lqz3yAaIrlfmIC1bB80A2eo9enwmiRgc1QlypAApwA1RwDT+9FfUT/OGF
9svc+VJ/NbetNE3ML18HO7CQ3Zhe5xmf2cDi4jA2OcsrboRjaKLlZBa7Ci/Bn5PJmcykAu3Y0tBH
y6h+67/VZj4IIpT3y0kVYFOzsqthyITHCVDNTpvNQpPd9KU6LIfwKL0A3MpBX47LxugvS3sfNfwu
jPdXaQg8mjEBp6bZOml0aPA/efi/s4O/C+E8VKuQdsiDHDSkQMpF1EAFLvD95rDvY5rHQqEaDYTc
pWkold6aQ4MVS1BUSfwcuE9mYgeRqJ6yuVpoPQNBFrpMNL6KqptaCsQLQDDN8bgzW/OQAswnLxrv
8qZs1Kug0EoO5/9Mi6B/oABva3Az4U5GHHCf+ek+OAKOEIi2yxG9inbuB2A/cKpnEb/Jxo3CxGts
pstQACDNGYVZ9GY/tbqMG3NCmjI8ZlcM7ib3Y1eEWvr+vvxdFGcaeWkYFmh/5Z8vnCvWhcQGGESe
d9NCVhpxF1ccRqFSdRkgMYfc1mNvHp4KzTfb58sb9/7e+l0bbt+0ujH6rs2gTb/vssdEEaRUtu3v
vDHcnTWMBWmyGQy4ZlHa8fIprW/qXBH4c4ESfEo36ow0DGqc1h7brt6WzfQRAboCBjgZVaR3rAl5
Wk1VOaZoL9dkp2mL67oUdd9sm/BKBmdX84TX+NjFLI7GZO1diW6H+RYPWaDIiLodVLarv99/2PWV
LM64oqwoh0yNAHLhGrvoUO47d7rO0UbC4unayXeDI/t4VF8pGJ00Hf0+2ieYA4ze/gmnUDdN3dSB
JAkkAO3dcOOsw1MadSC7Btr5DUe//dnNTUNbwTSS0YPEJL8tHBHH65bVaKgvmLKsqYrB5w7ygVpR
rytoUgu/SdkPmn27fLQ24jWqrAVwN3BrFRnwtmE16Yt0a/r1Lnc6ihaW2Z8P836QbFGH2NZhWwvk
vGCqpnLQtjhsBf1eJsSOlBsSC1M8W9u1lsIbqpL3QN1+M1RQCoF9d58iA5K9MvCSxTMyQLelfv1N
E1zJG63wvy8nZ7SKGQE+s4HjZbmeuoCl5pMtJ7YU2porf6I/Oif50n2hh/Db+Pr/V5F/F875SVw7
+iAV2Ms6C2013enmYzr5lw1GtH2cr1wo0cGZZOAcAFC12NfkOpwFcYfA5vkUQd5OWTSApQtzxG5Z
a56WG/9OiXeTyrHSkCiCEnpR+00aHCK0bWR6Iah8bt3CKyPkGROyxZJNRpniSvrw0BioPTR5beOl
/pAlemzX0YzcTgtKEVCF7T+yTYYmg5DFkAHD8XtgHXShvEwt/IZMPpPupFenyhD0SW5agkpUdDQZ
6BDmQS2jshmCulpkN5SaQxQB2TKiJ1kXdmy9f93BqldyOKumcRWBPhhyghvWtMgI3fHe8vAKEo63
blreShRn3LKSLy0A/GR3nNQnUCEci6kRDARtizAAAkoJugbfYVKVbZ4AE0Z2s+ZpSY6ZkEztfYKN
LddZAOf5FrUzqdRS7PwRYPLAZ/iJKpAcRYUo9iH+ftYIAVGkBVYadI78bmK6VnZjVeGNM+NNr+bH
xDiqgKgKJ03wmNpcspUgzqeqgNXtCwmCDIxuNMnjEgvO6Ua6Dmu2ksCZWN9OJJ8nOM7OBSvIvrVj
pAhDgB8Tr3sWdaxsnhuNWBQNjQZKAtwFWGYpRijY1ZT14wHIZbspVa9UvH4ue4CNlDKU0jU8qkzV
UmV++ouMedpXMeIndhXJYBYneAd8X46zi17fx2wnun02YOt+E/guDTPo1oRXNkw7Te6srn+qq6y1
9UKO7AKD4WWU3tE0/KYnc2NHfbdP1PaYzwZ6vKzsAefiYRyHzGmb7ITU9GFIm9Aep9qbEu2+G6KP
OMjz6vCJnMZs5IVYMax3KHdpI99PXfRg6aqgkWMD5OP3RWFpiVWGY64o0PQM7EIBoOaZXg/tD9k6
RGBtU0+d9VJVd6b6ennnN6+dlWpcOlhZ1GEwA3gAQr6Piydpe7A2UrKvQKeKxGkRf78sbzuGXAlk
B3ilo5SNNJd7rOUIouWjcWQYBOQhQSPdCb3sTvYsMrXtA7uSyJ2hrqFyXad4yTNAvPiKWTbDl8R1
6mBIf3dZvw2eyN/3kPN0zagTWufYQ3JLqM2meUH2tJ+cBs/qO+A1gScSiMBAA5HuMOdooyzqKp8v
/w2bznalMOcDsxg3oFqGwGEtiCNblbMANJ0C8KH+/9k+f1eW84UqyvJ5W4aySxXJXUbFR8OI4FBs
esCVMtw1WxeNOlJ9RlyUybbcu1lJPGJJIge4GTicxfAt5QMa9IApAjHF9ewxcs8SCIY5aAQrYRei
YHv4/s0my7slmWAhVjl+GgAAaWajHcT6S9JMorZnweoZnEeREl0C2EGwuEkheejOPTZSdoXOToGD
3Lx1V6vHeZEaicVqbHFNyVq20+LKmcLwcNmomdG+iyB00yCmKeOCeuvvXvmNrNfxQ8Pi40nzI3rf
1rqdtFdBMNuqJUKK2N6iszDOrocF8OSShFeFHC7gz1aeLAlsyWHsdpYiOkPbHvgsizPwJc8XtMTB
PRWdYg8UbanVoRm/hO1N31l2r/2tBCIcmM3kJlKn/yzm2++rxQymKdZkU1rcfrYnl/XCp5hv6L6h
MX0GQEXjlAcUlOGaLEfdzVcil7xtlWfx3IMj62STZthOV02OOXAxwr9o/fWyuYhEcIavgLAoUpII
gFxEOQ1yfYzGea9WIiqHjVII84BnVTjLj0xrkIMMvta4n9zuqbgdAFc3JY7mLsdo395GHtIHd4uw
h0JgoTxsnWQUyoCD/fNSYxAjMjopdEzd5BijWJzqYbwVV1Y3FxVT++BZRXbL5Ce/lwx9UG/7ZqZf
SvkHe3VLgmO+6UlWIpjeK8uMUXsfCx165X1nkz60e7m1L5uGSAR3PbaJEpAkh4iyf5ilfdoJXm2b
W7NSgXMeS9Nn8ojz5eaK9lemRG5YkJ0VqJ/qJhRcjiJVON9RJIkZmhqqBJruR/pNnv6777+bApSH
KciQb3TV8ispr4Lk0+WtECwV5RxBp1BMOET4/gziJTXaj/WXrMHIvXAcRrBQlHMHpUH6Vtaw52R+
VfXHaBKhPGx68fOm81NbAKE1WrnFprOXtLIPdyNKr9FRFF6KFozpuToeczAamaxKqG4kxUmJIq9f
0oM0xT7aAv6dGVPmDFaiLBySWhpgW1Vd2qle2yFIPBNMvI0ZFZzI7RB9tXrcqTfmtO3LAavXvPmx
wg2Phvu9PDCkPlGtQODE+HbppkXOHkPwLNs1JDby944cZtdkGb2P2DYOH3psqanwRXJ1WsxKQdLN
HXT1rinqk2QpOzBzJfakRYJX1bZ5n2VxZkEHimnPAuY9JV9pcZLSl8u6iL7P2QKpKjnQDLZmtDqa
S+mErahctG3ZZxU4Eygmq6Q0RnyHG8AGPrHdqbfW/HcdF/9yXzj3n6dl2evs5kxaYOXGpj2krW2V
txG6cC+v2mZwgPFzlNeAtwpgPc69jUZAw4I5BTbx293V4PdgJNsszVZeA8/WVq/iQtzispXVW4vl
nN0sV02dzshM1nQAJcs9NT4XwWuVf2qKu2q+tig4ZitXoOuWiayFcoFQEtdoMKjgLlpvcOevhc+4
bwbHumWYPuBW3ouCyLeIn38RsNlcy7IMzQIeze8OqqVmFqQVQi/tPrnDBMezadp4I4bXncdC2Mgz
XcZiXreO/pdAWbZxl0SzxVj5xgT05cVUmXhWATOheWvhZ/6+uA9d0SDnlrsCur6sagB3Y+0Av4ua
DDNX0CyOmluT2n35VSMvTSSAXN6WoWkG8JhUjfITSp3ZkmCiE8IIanrjmPvGiIZOVRXUagRi+Ko2
+p1DK9ZCqGLINiBCkiKyP9TogiaQf3Th55TaqchQHMWZWwD83V2b5cPlvd/yU+vvc4erBFbbhJ4h
VDKWfYHYtOtbu1xOUW0K/JRotTjznmN9svK4w/0L7MDqq1S/0PbLZV1YJPrOjFdrxZtxpPbLkiM7
UCTWVzmv8XIpJ1D/tq/aku/aSXvSS1FNQ6QW+311dNqexn2YG4tr5Tsle2qCU1YJ7Gwzj7reI+4u
mdqlJ1aLPQIvFDBqlb1xYIhwqTCWEEriLpOo0ZqqyOFqE3ozVIPdGifF9C1ztNGqhov+XrWIXdPP
l/dNtIbcCyOqrWkZ2RomDYABKskGspMdTQIpm1GZbikEZTtWGTS4rSqqOpBmCcU0hulgXrEuffmR
NQfJcObxtw/oRFlAhNEu4x0FZ050ozUDzBdK9ScldfQ0sgPjI34OGHcmdMEQKeHWTW+STjIrHKlZ
b49yHTz3ibyb5kFgf5tX4UoM9yqbw0wjUzhjVFIFMivYjKdJ5BwEIviydzXMVqL1aLcz6T7ujnUi
ePhtejmKzJaKSTWCFfv9lI5hv2gJgN5QU6dODLKpVolshSH4igoCm7a8ksTtyTSbHdVHVLRYP5XZ
nVr9ryR4uWxb25a8EsLtCAK+mNRjjbLwF3rLQAe7VwthwvQC0rpnEarX1trhvCBnh+YqNClyjltt
FglQwRNqdoDbqqi/FJj2PjWS4CLaQCfBcVnJ4by3vgQzXZKKHc/sCdLAnIW+xFPrWrbC0MbdwCN/
XV7ItxYi/sZYy+RcgmoOilozireRAR6liVssuTOOpjOpgR30gJEOo6dGV/+Kgq5yGky8Vtbf8Vjd
BbN8UIbxQMCz1S6NrxoDfqZ/dXLvhRr68tXpoFm6Pc2AqDADO06Va91Ey09vyscpKJ8mPboyaOdb
pQRMKiWSnMuqiXaN/b66l4qq1ZKcVVbDctwZhf6FkP7vOq/vkizdXxbFrO3dIqISYqrIo5nvABRT
KU67iby5uoM8XKsx2nG/kYTaoxE5JP+mxU+XBbIz9F4gWs0toinwfJxFRlGhRXOGdJ0UJs402Ea0
J11k14CVAWSAkyeVd1nglntCn8cvgZxpUpRv06QA2IpW34FvM9WfL39/y2msv8+Z4Qhm9XSirBEt
O6rTTk+PQSm4KzZ9hqHhAOPlhjE4HncrjoyOAO2elcQHlx0vBuE8ORIQsGOXCnZoswC/ksZn2pag
sQJ0fTLo8vE/pH3Xsuu4suQXIYIGhnylEUWZ5f0LY1vQk6Anvn5SfeLeVqs1WxNn3lcsCGChUCYr
Myz26QdICTCEN4Ntqw71r9uo31v7u6y9jYlZz9Ia//O610hLxRM/TIDKtJggu8XYdH01AawKBYXf
KZz45/VSXW6uDkgKMeR0Yk2BpCBULKzY3DmbxvFuwSau2t/ZahdBOmBARNQp3JRaXiWs3K1uNdb+
LxsCAh2ZvWDupWT42K8oXmZ4UvrQwNwK0HvBsNWRC9oSEtyCCl5zTg7gHcJxHRMB0sX7NZjMKhUK
jEFL+83SP/f2XbnyQDXxn+/VX7DyS09xttClGbasqcqlwcXtggXTMb1PvN5vcQHsDcV4qIVRCHY3
eGNwkhqCqRytDUdufwv+fu1+n/+MC2sZa7ks5PQzTPNgIQDhh7GP/rzVW0tcmEhSJlkH/W1c73XT
84esOIzsRgX1mp8/38WF27WNZgVIBAWKeTfENpKQ+f9JLvTqToAy5qfHBJ2oC2crytEsSIFsYBLc
H0QR2gKquKa4EdVaV43wbJ0LpwuZPVS6yIAIfWvs+jcUujMPqUfQPjf+ST8MDY8A9NSxHdWQnZRQ
YVUxKL/90r81bHLVW+LohKDcRXZyCSfErJMCxgL+333+z3BGfj9sMwgC25jRrDa1f2um8JpDOV/w
IkqdoWPkrhpVmLl6n9svlGm8P5ujc4qo/3XzzrZ0ccWFa2i1NnDHg5k88wJhPZufCkV/dH3v96sI
WN+ERgpV6Zo9pdreMgXsyIKIIVsqtMlair/o79yShmJtDzxdAs7TySvdfl9m4o0b6RZklbUHEuxD
Zw07Nhu7HHSVrKd3y1z8hgDKW9ZbdwZRfq0xPybMHXXy3WpmvQcs1kY31m4lgFVWVtjOyVdmjXE6
99/VmMe5sreE88FXXblDLyTMqzSyByusTBA3ljT3SrXuaAP2SEnQYu6dA0tyP9f6ISM6gmq79pYh
nz3Z5D90PfgNGP6lskIzN7eGJLDnGqGkc2ek62cHJk9O07BzncmbqBt3GbTI0uHTbE1/zZTyi0pu
HZUcLAyv80L7yUJOZ/ldTJb0Kr7eyJauWsepynuCN3LrUgYkL0y7hInAPdckSOvEE7UK/2wfVy/5
2RIXHrGnFLUzA+5KNZbXF4NHExDqAw/z52WuRYrO2TIXXrHK1DSsCV61mvcbx5ruhNSZl0LSbhqT
oHDq+4XUNyZq/irJ/cv0hW3/xUILrMOFYymaZHHq5WT6FX1qoUSpaHqsM9f2TN0Endke65F98qWK
2dgG7pzvq9rYZzbb8kXfJxrftG9yvx/p59Dme0xTP1lJvXqCZ/fc7F4ETZ7UJIASdH7ZlMS6an9T
WW+SFjj/vg86nf788zFejQ5clFJtA1hRNJQuXH/uWJ2bW5YO1sc6FhvzXT+V3mmAkG9va9hdxZyd
r3ayz7PcpZCq7vmK1fKYll4VAqOOCX0NssoSxDk0nnZLyJAQynu6aZ5JwO9u64ZdbXac/4iLrzgW
jHFmNRAifj3pgvQAlaT3wL6FNrCx/ynIlzfH2a/dvPNFL7I22gpVogiGio4b5i2woP9FlID6h3WC
3zKbXRLcDFVfAYGGh8YgBwKZAPtXcpPl4HSnLs3/fI2Lq11lGU0w64fqe2SUeE/lDqP4+GJjjFEU
CMX82TSvntjZji5uuJjshGIy0whMeddaj5rcSG6vm/7ZAhemrxc3mccSR8aPFuIeE0UJ634KbQw9
QXcv+PNursUk52d3YfkLlWnfsUVjaiLxijJUM/cdSNbd4ti65n6BweaCGuBhBhr/nzcsmRu2zE6N
b2TIuJnncGyc40BuJZ3XljkLM/5V1lNNqTEmiTDDXiOtmm2Vr2HDnc2fT+2ql2enhwoxo/mvuQLZ
ChMVRFQPl35G7TgS0Ae3HqsakozdD8dNbnyk67v6e7mLSzokK4TxHJRd5xKN0ClBgeeJZ+sNw74a
bZ9t6uITjS7NLSUx+EmjAX6viLrwNMb63yAwHOR7CLepAY6eC/N2wA5FK4JEdpHfShUstek3brw2
t+iirx/a3+tcWHYjeNIu5ghZIBv0om59NPPl0RK3+rbXLtD5dk4/4+zp6DJ0HWsTpaFkjR2xn8FB
VRgPbXOTtOaalztf6MII1iEZoDCDczuNTZwktE/VSuoB4wGZwpssJ9ej6b9P78IY6oIMxuwgjmG9
ip1a6QDJU5BkTqzIehBp+ehox+daGV7SqEiz+nue6oPF54AU3WZJ+1BozHwnxo0s6upn/TvAMi7C
/G41h//gjGlJ35W1PjdOvmn7/u3PN/wqzB6l5/+NqS6OG9mt7IWLmIpG9LcL0ZkT8+8cFA8ndlpy
s0t99fKdLXdx3mRtQJiAyYi/qL/s7SkdPNGp3rp8V/tt59u6yMPGTFEpZhTlDMHCtVowIJ36TQuo
o7n6yVp8VS1my7g4jicBtBtnetWozjZ58e2SdlxXd4IfSzMA++vAbLY9u6siFaDq49vzlm5JPETl
ETNO7MYA3dV7+vfal/MyFpWVYNkMqrMxgYK2g4L7HNkmDdy1vJHNXDVRwR1Q1JsGKBAuPFxntYlV
DLg7JZeeFIe1+rrJsXd9O3+vceHdSsJkRUvYy5zNPm3HkMsnC3Wzm2ifW5u58G/SJfMgUmzGcZ6X
hvsuxJZZelO+/ep+UCnmJ5iGiw7mP92oSB2NYj8eH+eLQ3m8+oto78QvvjxRL/vr0s3vxfc/G+TV
vTmYDoSKLhqnlyhurDnJeQVLAEHxY7hX9aag/40tnC1xsa9ECbNeQKcUALvWNN/WdU/6G0tcd1Vn
a1xEpK7Zta5V9iAUvZ+Ck9hTa3hWXB3Ui4HxmH5/q4l11VedrXdh3zrlklIQ7UGo5tiEstliqswp
7yx0OF256a3wz1/pumn8/ZUuTL1WrJl5g+2R+pMXi1eibOZgnruvb4RZV6O6s31dmHqSLFDlWsBb
Ng/GA1uGsM3EXSvX10zrjRjq3LPVTcnVq886EndxKuzTf0HCeZpVQ5ehKHjCCJDJkzvxdBoidTY2
UII3SeZPh3WZK6FN8L/LnQ77LFzJIfjQupASCJrcabzBKY86SW+Uba9XF88WuXjMFrdvWT7jXtHH
0ywQ68FcMXhVPN21/n9mtm5xo1zlyjjf18W75tSNXUwL8tjT/GWxPymDGLEAV4axd27RDlx9xs62
d/GMsWXlmlOF5kg4bVbQgmY7HZ/aW+12CsXOgriLAnT5Fs/d1SqF46JfgrETiMdddiGZJC2wZ/CR
xq54Oklkg9DvLwZuND33SQwR0Z32bVRIpjdU0vyy8MTDrYO+ehnPfsPFZaxsiJTIHvHD2tle43w0
o+N1lgqNJb8VLZxc46WpugY8M7UNAwQ+F1YkatkhG2Ua3JpdXG9OYcLB2tBt6f/8s4O5difOF7qw
nbadJ9TtcK5F+uzMO8Ju1aavp/RnW7mwmAElEEIcuLD/Ua5pfATSwYng7v9BevjaNzrbz+Uo3mlk
zZE5/JjtTcH0CSWsHYoij8M22Vax8KfwpEt5q5Bw9RCBCwQVOOhTQG39T8di1pJL10UJrZvfm/K7
6dwocl4/w78rgvziK01J0bUdtZH5wFHSsIHCJniQxs1Jjh5RI7uRDV8lFzmrjF32Jwm4M4kJVodg
+FjQvhbv0BI9iTg/nYpxzaaMjA3z+fttwOr1k/y79HlCJ5+56GK2khXyEXjOocEh2U9p/PizvV91
lmdbuySEbmEc7jThKGmEN8fro3RT+DZwadVNqrtrIdb5UhexSTVZ1dAPWIrXP1d0PdNXzNHe2A43
rh2ZcxY9XqwCTQpnqAWSNdu293WJRhaffTn0MaeApw9LNNSQvJRS+Yld+c1gHfssb7xuKfeOoZxo
EO8V2ju9SwwftavvbcX3JTyPstCLa+lOMfRIZPaqoFbuNQtAy10VmkqreGhb6OC0i0KHp6j9FFnp
hqB2V5aAhqjRZ0YeTIQkYcXMLauX3dpiwIzkS8hByYPBuMqzjPHbmNhh0WXHYs5PDDbJU+12L11e
1f6xqzeyjjh/GAHJ9i06el/olTdTRHv9mfE1TGwRmnV6byqS4UVfH0GA7NcMSuPleM8685i36sE0
AGzqpyPT8k2QT85k4yXGuASJWX3kLVUeocz0R9mk3ji2xxE1NAgW/J5M4vdk/SEGKLymqt5jNPqL
6n4r+2ojTbl6mA/cTJl5RAqb+20/off1o7CaTS/6u3LAdmTLdrJy98r57LqTQFFSBCDteW2qKnRH
8lSSF1T7H4e2qDzDHo9O7t4hFfb4mn0ot5rAdcb3hes+ZrR/GTmrPO5aX+B43nVS76F68ljXCUYB
HHmfY8IiM+3Rk3waPAwpeGkp9lY2PfPWaLyxdOMmwyxZhr/n3So9XpaJn+c2qCXH8VtlWXdofjyn
NQFkynwjoMCAtJNvddbql8sS1RDu0EO2S9PixS7Vl1s0YGy06/dWpM9Lz8OKOpvO1KmXsmy3Mo45
DwZkfS99WhjHdIA1SuOhUfOxt9I2TLvmnokprnPyre+cB7exnqceA50lP3Sc7fqiC+Bvf6scck+t
A2bpVW4N0m+Zgp6DaPaIxU2IPunFm9IhXghbQzn1hq90/m1R08E02sQvq7L3TZ3LQOhpO450J1UC
cBmvIl06dyUO3SNmeugyHU+j+MhlIb2W5mDtrV3bZ2OGGQB1NM02TriLgVN7t6pM76Fi8Ls20Dcd
i/pjdNyoo4k3ZPRbl7HdmJbhqvHONK1vrOLLgSXMdMbplLHBQVvigprDsyYFNbx5eM6d6tWekr0D
9RIPCTS2LL/1UO3zxSprb7ayIKnaY9cux8GsfhFbPk9LHYF170GLF13on3zU8ZiNPp/ZLu+myFls
8NZ26GGSIvOqyQQEAvP72v5lzfO2qIzYqPLnZO0f2swI9VIGfau2xKlDSL1FvbPuGZ89otwDFez7
VBgffTrfWSwLmnR87mpjDdaVe9YwbrNmmcK5hGH27fOo9KfV7cgCImmz9zOSbdA2loDTSwumXLTe
WHRqW4Pe2pjb5zlba4/NbeMZhfvWsPSb6MYXWoGyKHPruFn1ritICJnuTWUnR8blp+zko93p2LKF
Z5FT8zl9EizpgjVVD4WsmW8X1GdCvlqp/YBu5I92Gra8s7dqVMGQo4gMjFtMeVehmd35Xd0fK6O+
NxryrcrSh0Ujb+QCUpn4wfbwVeXdpiB26ZWO80svJvHQHESbbDQtb1SyAOxOP7aqCyFmYHkdG/Y1
4VvoD9+LtnjIckxh9xylkM40NpKZ0tclBw1TMoSFLr9jMOXNsDX84NI+ZzwL1jaLRgb9kpSlodWX
v5oE+EbbrDaQZYYR4XxBbelRxR6ZOT3wAfUi7h67bHkBTu93kfNwcLowT/STluWHWRZvNZnzcO2h
Gq2gGFawQ2Gpg2OQfdn2P3Cx9syuv6emMg6rtJ7YOt41Yn3tbaRIItHwiuLYUvj4uWs3/To/NwXb
58TZ2qry3LSKNVgs63pZPdbkgcG1Z1K1ySwXwUNpb00jP9aMvXcABpi5+NGSwe/KMfe6Ztj0g4yn
BpOBrjSP7oIAYywOqWXfO1A0cMX41YpuCw63XZNZO+BZPWqRJ2En28zi8bIs4TLUd0qmQT1iIKpK
7gFHfwI3zOtkkS/lrr96ZinPqWmkDTOsKsxLdQ5mOK3yrmbSjfkkY22J/SCXqHX0plCjjWZgf5xQ
88kgiJJI685pQMBb6H6nFvYFAmy/lkOkXAcDxtWrIeffXT9CVmQBUqwsh+emBiWaIMVzOfBdAZSD
bkgTCLZ81XKK1kbvJ2v67Cz+fZ36o5OZO5VliL6TO0anD6MUPxl0Hj1G2+8jFzvuqk07Z0GVdUcq
m0i6NCwWPIJGG5N6iFyyhqXRfgJ5ZXkYkAvrtHqoB7yUxqqigZr3mjfm6dv/nLWovYZnO6utH4xp
2rSavBpDsS+m+mvSWTClOhwz/Py0NSd/TZfRKzIrFro8dh1/bKsMvXL+khXqN9OotvDEJ6n4MAh9
7Gsl/bzpAEBMhlfTkEiQ7ORDq9rxhrX6xdAiMoflG3H4Nl90ONn2R1+i956n8xYfCUN0+Zh4lOdw
y+Xi2bJ6Le2i8KSatpD1ERtrVL7VWnEtMjS4qiOyecQrChKAC/vetXyHzxut6++1NncTSHCp0x77
ngUgGRm9VA7+QIYoyZc4m6yomKcXXk8bZ5QHZevQTqZ94pZHsqxAjSHrInrL3CaqG+DKpdMEJTqE
tdM6HpopJa7h0EdUKxXMmn6tAsx7NfQY/WLojt3E7jSxP6Rl4GqInzkTXwnptrANn6csSJ350aqM
bWaYbyO0lDOj3YIC/MUYciBl6vWZufkzzbNAOsudWqEDN7PncVLHyhR70zJHL2/HDVHzIWnoB20H
01c52xkVAkw3CdfZiRq7qTzHUa6XEwhHIRKCfnOoWjfSZrnvrDJMmI7nFnierCi3IxEBSj+7khfR
ZMovtyqDKmUYGBPtLqlAKAimyhAIlV2C4c1alNtpyd+XyQp7C0Tpuq3hBY259yCINPmTA+VjUOMG
S6peq1xhhiaVhd8P9ZFZCfNMV0pvLUc/6QsbRmp70igiS/JAs8rFkNq67w238JrUfuxt/Qg03wEv
f4RnLjzdDkJgqKQ6EtLu60G954QeqCV8l/e7fmLHdB59AT3vkXWpN4tubwu0vnIXQRteNNvYQjjl
iw1TrDDZmGcFxjnIj8bkxd5pmx3p6s+m7BcEuuyn09U/ErfCtBGxv40tyCqbOj5dEgQWvxhd75ns
9+0gOQ5ovut4CkXKQgVm7mzrGnQmY/5T5vA560TvZ148rwvKaGlh3Q9DvZNjHkq3ivOSY/rG3MiF
fRpJ5VVD+ZrXLcxv+amME1lg/lvNxTfQxX2k4LtIhybqx+4t42lMkvE+GcufwhkqDyPQx1aqjebG
JuF1jKn4iA/TD3CdlAGQ8soXSxOPuv1eJHhPJYuTPv1hdjwCe80DvO1T3w9bu2et11fNj5UCHTaK
7oGqLGqyLsjhQtOVR32fBmbfPAuZ7umJYSsj9JlP46Yk5c8K+UeWnSQl9DeRJJ9rXfpGWkZJr/fz
Cn8iSxVKx3wDRfF3K2mknyBuAjlMYI5T7XeIwPNljW3EgSsdA6tjL33BAgvBS5LTEKbiT0gMBgFt
t1xbr2CJfWJpu1+V/iKw46LqAnfp9npYt90EjtHOCLvU/WxsvV/Z9CiXIszLEe1x9lkPbPEcfJ8K
jEAOnPCok8hY6ZFaqUI0ro+ZTTHU5h5mo/mRl1YkCN13CjgLjlTIWhMbAh3qEWTmhVfQnoTcWoKp
6SLdLSHmODZFPe9QyIndVPpmkb7PM0Q2LOdFZe0zTSuPYoBtqKbZtye+mbg+LGty6BN64I3wwFO2
4VbVeQZZvhyUm1kzRvPEHgdLHAStXxx3BttBw/eE6jsGWFurixc5JQFXqY954sCBbjURsKkisR7T
VTheU6jZT80l1obwFgOVOscJ2krn3jA08P31UeF9LhXFYXI4t267ZsCD2sMaFZkdNHq8q3IGeg2Y
gGBPymzgfDhIZ+woUeWTJst77aiIEeYnlr7vJ/Fame4vdhoCYjhE0/y+UB5XsvQly7eYUYzdLof9
zh4mqGOtBIa3VudZcgx6iOExWbMvR/W5z5Lk2TWGX3XDdg7Ngq6tDH911rcCwFKPs2RPUoQI2RiZ
7hLkixkLGLYAU4NC8TpoIM710Lfl01TJgOYDHo5lh9ukTyRws6fHZYcazlvXD79nkFE1VdJ4tVoR
FcsNYrpINaCCpLz1BsCrj3l/SkL4E2HqmbbZruVIT/NyoB7J0juQ0z0nZfqe5rDwglFvXbr7uceN
t0okE44uvNwtMUBRIuqQ2XyYXKvw7KU+jGR+0I3hgxPLxOh18s2SzBNTFuZs/S4TvdEG99z+dW6S
zp9tOGZzSD+YjYFpkjyZJNnLdvaaZPqdpOzBalAaZeWhtvhTpaeXKuk3NkOUMA38zSb5m5XLTzVC
uCflWzct3rg54jIb7urJuvb4yRnljZGhhN2/TWLadkbxlCtcTHt+mRIZclY+92MF3o0VydXceV3F
XtNZ/AKdAMODOMeMtd8Hu3vIRwnpEwvwALrkX8aEjh1EuVDk7/ej4e4Wbt5nDTyJNVFE34n+ZhJ5
p8Zx9LRRbezS2eqM7KRbbsQ6Bynvoy5P76y+e3aI2Ksx+TlPOpzHLmzhnCCk+J7hztMiPbC1D6lN
AnsxP3K6xMSwfD11QBrPGK9aWJS5GBnDU+WLAeNGxPX1IgI5ZTFGj+oC7/0wbrq8A2NUHY0z5Ghb
QKRL+1dJW3ggB46ic7rSkza8dr7GYkCimlQzoKoK71xFHLwH9XCXpPJYuOOGt8s2l8MMF8sCB56V
aSMEA1Ak++Qe3771RVPgDEj9mrXdg2bmrnHtA2iegB1zohLYfebOrWdnxWuKO1zpAekY/yEs9eJ2
I8LB6jUhedz0/MCrdoMULzg9ts7CQUFLvHRVvjFUm6JFEL8Ou7pDeaXvQ1mL8ISPzGa94RjbpbNB
w6wcPhrozfkOSpt9VUTDgjFOu33UBv1Z0fkld/L3xmABoEIHCriwJUkoebETJ037ldTeUgGP2bWB
meSPpYUQxV3bD0dT6lm8emZtLzw6GaFKlmeZziSoBQHDnaYPec/CrkW9sZ7xmezEV6X1bsvilc7D
18oheAdx4hKDq6cEfer0GxtH/xRYFn3z0CvdAjec33MkUdWYf1OufGzNcVMY1ZdduQ1MQDyObfPa
KUzj2PQuy8hTZRZHacFjjKTCjrrIhSCdWUFIdq4xKCvp1wIBzrXIfq4U73jTVYeFqP2AJ8DPFcRw
XBWlphtUTHgpjjWZs1jjTR/mcElQg8CrMynHyyw7rmwVdbJ+n601XDvAjYdR7DRmfqe6+rnMNuI8
HSdgacFE27pum26NIDv6ag3OvuiTg9TL00jBmJ3leZCVmExOh22B3KPOaswNQ1jPm5jrG/iOUg2d
lytgr9dmo/s5ItXgg8vmwBV7qpT1u7etUEDCkhCy7yjscCQBmN/vGlZ/VJO9k/O0TRz6NXe5DXj0
uBNd+s642qbAh/h0bTJvyiC0aYDzWrW5X/fjc6OW1iPOBG3cFfGVxEtnZwkLtQsSdzhBT8ziewKe
tE0PYtKuEj6YNH7SJfvV2c6m5qiFKYEEK21XwJSRAJx+CDNPYXp+R1C3pHLxc9QNPEmLY17paM7a
x6GQvxJh73PNPlzD/FaV7tFJspecZxg0qOidMuzn1ZHPqqvDCfW3oTB9ljkvqYCkCnhN96Kqtg2+
3pLiImct/n2BF7Yt8OQW/bNuMIFhGJBgdYICpTivWqbNqaDESsebV5RCZ+5E6NoEI3wbqGTvAClD
ULzqMLOGCE77EeHYM0iqgqrKP4uh3OK2xtPK7nqTxrwkm562v5xEPqEI+RsH/nD6711SvdIGb0Dx
bW3Mp7ad3s1J3eflFMwujQmqfiBVf8pLB199zjbrBFRS6oarm0VKm9tqyTpvcsihst17t3K+uhk0
bRmrjskgwiynR+6Aq9NulTeYw0NG1e+pHiM0naO1tb+4q19sB2lNYz2KSXiaWLt0KgLY4YtwljiR
60Ya7uAVmqtoEmncS9cbdPWKhCHkRhNNTv1ActDW1+zRFOVxTFDFFGb/ajfTHdP2Ttgyyhj40gct
fJLLgzWsO8mdA2HpxkysGdk3ElaIq7fl1AbgcD2gqLRu2o7ZHieo5iHNeLSRI9JqCtcEwoGNtR8t
M/fHzA1rTT9aPfwwjPq9aFcfQ0r3XfswoHwBmh3qCRQx/JJJiAeldSRRXYtnIjzSZeFoqx0liGNa
62OduNpgQDLQDp7Ahr9PZE2xj+kBGhiPEJ/9LtdhT8bF8QAs36il3PaV8axJ/dDJJUycPkaRZEPW
/iBmhuyIfa0u3wP6ESZdGaJBhqh5rKNqnPyyFKYPlGWUGPPoLR3UcIitP6rCnj3BslhQUsaKQ0u3
aEGzkCx3zoII2ZYAPxQEZq/at9WpEIa0/mQuS5A12R1Oy1dNkXu1MCOOuIOm874rl61TFHFqQl4Y
qatHceWKXG7mEc41yzIAz80K2WX+ruu1jm17RmpGMPmxML5rexRY+e8xBx2qld4j/X3s+g5Z9Pze
qqqFf7I/AflHtVVEDk9Av5/vjMR6wrAKCK+tH12V/U5Wu/K0akevH9ovnqHYo2UI2WvUCZxX3sEJ
sm55mInzwsh416b1semMwwI0dT2mLkoG82YUbryUDPXV1sSTiDS2p98XXUZZQl7KZd6YFq44KtAb
5LuBECnKT5PauDkg9lPptbWYcIPTGDHLKzG7barpHiNCu2xttl2XfDPU+qUya7/o5XVJZ7+HHYdF
aiFK4gNwf+kxrXH7kvoFqcMP10yeViPbLqvxwzaXLa+6qBi+JpxSQzHZRHvpFWZxZzknOie+HBxk
OyYTfj4ne1UgB3OceOF9kBnq0z3larwNM2r59YiKVMlQG5wOK+4nccivwuzlpp3Yk8WawMoM6pPW
3hRm4pmMDp4x9M8WgthZWD4lnTdm3LfMyfEzSo6jlYYZopNb3cNrzWsH6iCugx6O8y8+6JXkfYZy
PA53h1WhylWBR309TfxFaXSj/3UVQvL3WpfQNrBbI4muAbeQb0MAQu0oCeqte/yLI/cmYPxaQw+6
HP+DmbqkEc3sbCmWHK221XW3BMl7ArHxOa3jP2/q1jIX3V67bZAqDJjJIx2KCcpLaDzf0kq/2gc9
38tFW96BEOQkGzT+bT2EHfo7pdl+VEj26PJrwlRtYVm9V6MVBfXp3DM759aXu7ZLF2w6YLcy7ZOQ
zD9bvQavqUT3CYDIA1K50FFeDkPJ/PINxKWx5Rlb9LRumOa1Xun5mhcIIFe77myN4iT4EGu7AWX4
658/3a0FLpAAxADGaCowIJFS57BMTTiNy//nHi6so1vGpLUzcGAr8uxmcdb+F9aHMSqoY0HiG0ML
9j+/i1La6JwZhpFm37g49AvaxE9/PqXrn/7vJU6neNbl123qFO3pM6Rz91pIA97OjSETeAM2cRUL
wqCgA8QQ+Okv4dIoYJOc4hEO3A7c5PFkt5DgQNNXbv68nasfnVvCgkIBN9hfXBtn27HAPCdQPwHk
y34x6oO9Pv75/189rrP/f2G1hUZgBKF2XFXwOM0YW4TA6P8h7bqWI8eV5RcxggT9K117eTsvjNVI
Q+89v/4mtOeuuiEusbvzNhEToWqAhUKhKitzJ6gqD0vJs8M4bzqgMqLh6eGgaeCNHo2m40F5H36W
kA+DYOxGxn31ur62RSI282xxjDv7oxJNk4/FSfd+jZFgvJSee6uFFiD0WQ+jTflIYheFLA6WfhlT
c2aYCYBzmFbDgAIHMDVU3jpFRcuKYI5Cz6FZ8M5ZJz023xBdX+ZYvO2MDq5UJp9Yx+aJ2CUo7kKH
yqbqv5Qtf+aY/vo1cwz2tiF1VMwCVjeZL0WlXYdN5gQKai5pdkrj9BYsR9ug4nHB8TaVMGCUoDNG
JM2AWKqBS/bAuQO6Bg3jBB3eyKLqzCKPjnoR1X/mQJ/IwbPTNytTHNYdgPU1wdA4mEnC5tWoByTC
d2nhZtEhMt/Kfvubn5MJYYGSSnLcYqGN2z2VGJGYMTLUu74V2JFnOgInxHBXSc/u2SqrsMzNUcb3
DHRtWwh0xFUZrSwu9nFsHMpauBbj+iYQ+quZe0R5rsvEH8kf47DxPxF8g1vcUcltzFTfFLvcjff8
S3o5DFHpQoOY4GdkXDdEiUIxIsCmVDRtCHDVH6TjnMbliP1lgnHTcko6bB/GTaf6BnXjiEd9/Dfn
4MsAc4nqU9g3EHdDCredvWhLtdFzABABs3SARHHWnZG3YYwvytCXMqeQbpi+C4RtV28zmePvPBOM
+2FaIAh6ejWo6MKrALCYwP5JibW+EOpI34OWqYKqRJR14B0vnbyWS1MfG9wFcTmiRAl+RIkA3KRC
hXYoHv6DLR2JJzQBdFAuMJddWWpxEaQ0zelrq6kcpbuLy3cIhnM+zrIrnBliLjgplKa68HFyzfv4
hlDyGlDzAJBF9WD5AMrFgQhTNylEm2D0mAVKp3VrdDpFUKZHY1/dBi41h7rDJnepPZWzvEXHODPH
+l4eBmYbI8fqzMHRB+MhDsHlNaUc/6Nf45tnnJlh/K+e2lgde9yeQO7fGxGxhV5GpTPZy+341Jgt
Z2CK/uo1c0zEy9Gi0EYKEp3ELSpkAS8Bpt987e8zzpeOVdnP6DA6VXAP8sfAPEYyKPLGn1OiWpHO
y7GWHuSmKYNKWiOi+k0PNpg7Qy116uvAfQJOHrj+A/q1V0DTb3kEdgtbByEoYNZNxTCRRTBfatZi
iZT0WVfM08FAix9YOs6MxYIzXJhgvs4ot4LS5xQkbPwM0htFRBtX/hhAljcP/z4iXZhiPpSZz6mg
Zyqy0zzfGJIB/E1+6orgXRMF3pTr953TwJYpKopu4tHyjfqvTn1NavMGtfh6DlAYUqyy5nF9fyZg
l553aYQ5r7oSieBxw+jfn5O0KJcFdvGR38fgegjfKkeDgkfmlB8mSFf2BBqn+g6QrvXQ+z1m0N+g
yxKiFBUNZC74rjFNE1PdioNe60GVWieO0ps4Js66meX9/DLDXPJNqChjmxFwDFW3io4gL72tG+Ct
g7nkQWMglmOdyU6WbqVyU0MkJ+I8YXkmmM8Vky4uWpxqp1fApIIcHvPVKorp6wtZyC4vvwhzaOW8
GQp5FAgqdlSTnWaz6r7w+KO+vPUwRzeQtaQRByDrGvEkaKeJELeogn99WVyuhjm0Yd2LcQAGQUdG
v7wo3pva9gfRNQA3I4DWre8dz8uY673Igq7ptUhF1+ePckCbO/j36d3lcpisyAcNA1CoE6DU1Vsb
HOYIePv09/zs00HOnheyWDekbYB+7FovCTGvFgC/3nO2aiEVuljJZ03yzIqajJ0kUYxl66EpekzA
NTOC2qbaAU5/zZNq4Fpjzr/QYsLVEET4mju5xKXvbdNVb4lHtoHHIzjjuMFnWna2tGqSWynuTQUj
QMZRyXSLMi6se9r37Phy95hYEIxzl5T6pDjSdIg6qNAFJ1EAGvNl3cz32xVmZIzAQ6RHNr9xE44m
eGnLEl1Kc5LsAaD6GBxKaSaj19ndqIT3mRZX9WWOJcnpQqxIVwYFTOVAZMiPsfyjyX/gecBxvsUP
dGaHuXR0hDiiS7AzFDfpFFuG8ri+bwuZ98XG6Yy/tbWvi0Mfw7udfKfYiZttQFLxP9bP7sArYPEW
xNw+EOMsYnBvy05t/pDNeynmvcYWY/XZjjH+pmPgDfjJCgjP4K4h3hQB4MENn7zPz9w8mFHAjtFz
M8V7s7lvu9ASVE/UeTnHwgDp5ddhbp5OizH96wO8Nu3rHS0zNpWVfJCb9lBtkpPmNI7iZbjx4sfi
2r+inSrxwEv7eTvKXEwRcI4xwjeAdL5bJJvM36u8wtQCCeflOtn7CKNEaEwixqZHMNk4MZjQd/od
pvecxK6c7NQeMLVjo1Z9kGxQRDnoVR58uwFI8G39PPAWy1xbVasUgVHhFh4J+FOus5+pyLm0OCfA
YIYFDWme9a5CLpt3mLcBgFNAIvZbi2BrUUE2TQppZRnIpLvS1+1OBP6KVyKgO/EtJ/86aAYTOIAg
zqD6VagYSYxQc6din5hw2vJ6pZ+ybt/sKABjYYRaVSHEht9xdkdFbTiIaV/hrO0lL7SnR4yvCHeR
6zupRwRLePpT+2Q6jCdhV4PqRb8BOP+15unPLX63s9/BBBbg5sfal2bFidHrrtBhBJhm/bMtRpUz
C0xUMUjXREWLp5Te3guYNZu0R3Q2rD5OvHVDvKUwUQVE/UMi5IDGlvITpIGsCqC3dQuLzoEnIfjj
PvmkmWOU5V2nkQRotwDEMBgd6+TYaTBVotxq8S2Av4rMaQMtntsvg2wqWGtm0gOgjgs5uguUq0K8
EXVOJrOcmp3ZYC7jVi6iidLqI0gFd6pX2UCTvlOl9QYEg7ym77Iz/LWDnz/mzO3lWsCEIjbRkcL4
JqkSJ8ziNx1TYkk5OusfazF3OlsXc8JmNWqHCvABx2x0p257Jxc1W9I7e2y1U6IQDs04b2XMQcoh
f1CKHQJHCfDsVB6AYhTb0ZtqwnFCniHmPAW+nvZZg1iOBOA6k3NHyZ3cNP/QCp6aG8/7mANV5nIg
AX2tOr2Y2w3AZSmGJPs25XworgcyV3ERxnOu0WIL5cygyVrZWj9Hm+YAgVe8rbsFb/uYO1nUhhJU
qL3iKEVsmUKJSQMNSngVsM7v65boX/oW4iFOAi5nUBFIOrOsqGmaIu8xlTOOXl1fp+q1Yb4D2zW0
zwOQJOvGqHutGWOWldUCRsAwWommQL0danIEbb+7bmK5MqFCwRaiLqIBUMLlnaUFUaaA7EkGe4SB
21HalqCHRkd4/+9Z35E3nRliHE/TRkwMdLHi9H7pieofo8pz7eUHwpkJ5uNMJMt1Ncda6IOUNoDN
K/G9twcH2uUb7a6O/9P3+do75vvofpqMUlQggS/aA2bAXblR/ksKdrYk5nZS5rjWwBahONWgHDrA
v+eOPK+7wLJL/7UKFuGlDzHQUOjtOp1Qn/ow3tYEI7GqCi4635XuJLnkCFstu/WXQeZyUpOuCwuo
CTmaeRWJv+budX1By7Hna9NUcunTUYWpQc2HgRrc+H+yGdZQlaeMKDmX5HaBkOjCsdmG0BybnV6Y
KLllT5KXbWOqNWCNNkYGndpKHD70gOfnKt3gswtXxwx5i12EU0j6o1T512U8XClq9zIT6bqpQa5p
Do+9FhykQfQiP3UEDTr2AY/1mh6n7+Hp6zsyoQMDSKpcE4R4X/H69tAIu9FwBuWkPq1/z8Ur6+xz
MpEDMzbgGc8axYniX3nx3BSgreAJ+S2vxSAKBCFBW8+WlxBmRbUAqTXGSkBsbfQPRdNta23yTB3M
7DEPY7a8pC9zzBckcTdg6gqlprkxkCZ1wMtDpUJI3f+yc19mmC+USFUrFiYOQhZ4XVNYmC4MhJd1
G39z2r6MMJ9HEGs/6n1fcUSgUUMbMlRgtXZykCCCPGfaBtJvLoqJ8j3a2+ngE5TpxHirGhhLCf1T
kGqcmj3vEzHBvR0EbW60VIWkPVhTssod+9E2Ox5Mk2eGCfBjrIuhlKGoVcfHJrhPpueGJ6y2HG//
+kAsMqpRfSHzabwl5DaRf5YzxwN4f5+J52ltdKM6qwqmuqWnHvxvlP5+5Ny1nH1igU+iYTRiHo+K
EwqneRihKDDYRdd5685Md/t7SPvaKuZ9EQeGDG40FJCUDUXnJRCK/kdMqTw7zPkPAqUcAnpmwqOx
IX+AcsAN3MwGKfIzWIvd8AAogRfYtR146sP6EhfPK3T8ZEUH+gf/oDt9dntgoN2oAx1vDSpmpICK
HmNVjnoa3dzFHN+/bvTD0JkxJjjEcd1EmCPEhmL82Xwv+4LjF5/ey34yRYIgl0morCjb7AxAvlLL
I/LK0fM37T0G6MA18Rw/0yqcld+JluBsu2flDm5ZvOmczVxy/XPjTKaRq2VeNcD+O8XwOnaPE0iB
1r8W3Z+11TEOOUeqiJk1E43i7FWU91H2VmNeMObWonkLof9/5hQTJjJLMUeDcvQ3evgQg+BgfSEL
gnjwhLPvxLhdrJeNEFVo5oIVYq9uwf1waA/TdedUgLlhLOd5uuVBJZZixrlJxvmyWKySHvMw0CpJ
bTqlUkd2mHI8nGeEuY4MXxoxIZyrTg1GB5NYdCwv5IlV84ywl1HdkyaSBMVJWzdUT6nhRA3npbFg
QgGpj6ESU0MCRJgoPoampBYtqjiVIh1kTCn1U/HYxhLHzIJDX5hhTgw0KIqsxHi/I1cvQ7rNxwQz
yBiV43wVacnfIIcEtVJcDYZCPuv4Zx4tmyDBGcQQkYeok4XsZzfnzXY0f85S/ZpkOsiE/OBAB1NF
THrKU3TS/fFVqytXHhRMsgKsHGSqpUnmXpOUa8GMQqtQBVckqPDH0r7tZDeYJ1cAr40qy6d2LJCP
h4YlzOZHMUk7ecbYPyIC6D1MDLxiJ7XRpC040L5g1s2N5P6PDvPyVglmE7zwj1Mz3ONVfBO2nZWS
+EMk01MxtQWm0JvDBBKPDMVPzCu9FyZC94xZ0BDsR/U0HEwMw0Hi22qiyp3L9CHoigdljN0as5Gy
nx40EaCaWfQA5N+bWuBVgwlKNv2o5qWXBO1DoBeWkhB3CmYQKSmqbZIG0//SvaSZIFZpXvXJfBbB
sKH3fu8JOXlWlAgz9ZGu73PFuGkp1VyvqICvI/+HRsMDaLAO4Cvr8duhI90ExA3BK2RFrR8dRFGb
7GYur/o22YKeIIDW4YDfNT5GI534w6Blk0722KWg7wLpFknijTT0T8QovcxUjk3Ze42PMVAMAmRN
9cEJVDSkMiH3wnGYqAH2OCMbaxST6P0IrL6FBUSb3jY3IMM/JB6PNn0h9F7YYwLIbED2Fry5CL2g
eJOelP6dsyB6pNYWxASPQtG7qI5xSdFSHJW4Dx35qnabHcXh84hkeath8tlerMAP1WA1ibgtMiDE
7zir4RhgdcrjfmyjNsd0f+NC/Mj0ihMyJluCgMngkH/03l54G55/oE+FpLNIUvZk6EMNCVMZbNSu
saL0XsaIYRU/dmbiri+PZ4sJj/ocREJq0nnxJLZT+Y/G2IjtIcPJyrhNgsVQ/BUhP+Vkz9aldHoU
jARNgjiyaENdPaYe4tt7+jZv8IgDgLYJrUy0uHKa9CpZcUhWE6/rix4izCgcqOCQDdAfFgCirY4a
eI0rznWzlO0qkAeVTXD8QndeYa41kk6YiK9CxYFkx80sT0eAyoYNxigwmTo/+Wm9FxPoT6oY9xzA
biLLxSmFoNb6V12+jM5+BfNZxwncPRBWlx3xloR2vcv2oYf23B+9G9mjTbwWQw08WNPiQTmzyaSO
Ron51zTwZWieGSBbqe0x5zX9eSbo/595kF71c9VqNV5+dWprRg6SKB5AlGeCpi1nJsxCnefCx+GT
ayjJXasJx0F4f5+J9gWU2lWB4MWXSbfjlFgNb+prMa8yiUFQXDdkkBdfLqAaRLCUiaheJQSCZ2m3
qw1yinzDWXcxjplvXcWyiPVOwzoiQ7RHJbyVQZQQ6/3tvzcDTL8ErDPGjyW2Thb3UyRFPb74WCG9
GIJtkqgbOpq3bmapxAlm7i879LOdffYijiNSFmftI98hrz81S9jUG/+Kp+DKNcd4WVZ1ZpbM2D3K
/5zhLU7HInYoaXkSJdF+a18561uKvUBHYoYA8hAagvDl+oIxJKDrw6s13gWgfpaeDdA/m7Z2P9ua
l3jgY9kadzyAwmIwPLfKhKGwC8W2I8Cu9F69S9z5UB98r/sE5vhXMycF/+6ROoqpGNFRQVUlfiup
FmA3NcwKaYck7OvmEIyHVr5f30aeCcZL2kofiBnitqzVrZTvw9QpeQ5Pk6PLu+pyFYxnpG0k5NC+
xPOu3evN8wAucL2907vXkbyWoW7/3oKYaNSFgg5mXfhhV3tCe9VUuC7+NfwAC8LYsQH5GBxg9p1X
h1mZTT1u/cG8yWVLz66U/r+s4swE42ZyDsI3tUJBUAQTonIz9eAoefoPG3VmgrncQP/XDaWJV3eX
7gPjlzRaks4xsRAULneK8S6SGRLo4VCapcXA3OsP6l1wVCwQWe9oW0esOdu2INJ4aZDxNYgqB5VI
gx6NQvEr5VrQ7eyU2co9eMkg2pv/kF/V9/Wd/Kz3ffPws61kfE7KwVmRNOhFDLp6TerpVIM+BSno
hqq6ymL5YoKDzw+ygy5oH9AjA4ZQui+HyRrMHyGeZOKIor8GZhcyPphCi6xcu5UN6YTu/2ABFw5O
Yh3NN3icIFybiXY71a1tTF1vJSDQShNQSiZ15szp+KNLIJibR8dOD1BDbjYkq97mXDyRWQKpEnh+
kA4PGSRaCpJtTMlwfBCQmoMEytjpHZX0TZXNqUXCASorhptqUMiuzdkbWrJrEuGtC8sb4DeOaaKD
4SsLPYzQ1NYwFm4u57dYQ4SXKqiV1jf4e6338qsy77spQJrkz/iqn6HeA8/b59OL94xc6OTDjikS
vMkhgojhoMsrRayQagiYmYC71rtuk22kjWGBM3sTc8aDFhf0ZcgULw3FTStOBQDLMNRDQRLEZv8I
TrfQWL1YkMnckSbokISiAvK/x6h8sQ9uTTsFeRTeejIu5ext2vyHl8mlSTZyRWOvTVNLl9buymtI
Z9uaBYZd4FV5uOwFgpBLW0wIA/1nOsciegDpsd5VtyBP9/RPYW6MxPHeH/R3fzvjGFCjxT1QxrBy
J+jh50oJSh9H9cPdbJJ3SQcbFmj6FCVDKQZETpLW7mc9fTE08Y30dY8a87hbPwgL6Qdd8devYAoR
41S1o6r/r1PYoNIDWNr/OoW0BMztFP7NkfgyyBwJyK4UBtS5CfiZfvUT2LO2AVRu/ZPvp/bQbLri
yeRt9WJK8rVGVh8lCpK0a3wMRSTzYwpeVA1P6IAXUnhGmJMx15PeqQZCyqB6Kkinx3ErDjz+hsXM
52wlzFmISaFLaBRhZsnuoQT0Z14cFs64L3bgosR0rXCDJq9H7njD+As9nQtH0ZijoQ5KkGadCHjp
/ewBkrkZvR4yKaDZfdZt41156BEEQPn60TyDSpHHePC9BnNpnbn3E18fGqBHiDPLA6jPeoeMhacN
mW1U47aqNG/9WNA/t3I22X6coHYdYESomAnx0VRvJe7jhsbjNQPMBW/UxDdVBW82FXICPumeSTWA
HVVzar8D7fAgvcxZuctGyLL6JOBAKHmrY24/EkVmCVpp4uSjdg/g9IsWle76BvJOAxNW2joDYWWL
gq0UbqTqWU72ZJo4l/hybnZ2GphQMuZD36QFnIJA1kZy5i1kL5T38PonaoIbwysfQfc8Ocnz+tI4
u8cO76hBgG5CiDTXV++L4KrmTTNwXJ0V6wlkwAsbij5Q5tc88+IcQjA/zPJG4fVjeAthgsnc5tC6
AzwQUtDXJD5OPSdZ5/19JmJkgdEbqYyNysfczcANa6Hc9sf6x+D4mU5/w1lNAizESqfACkZp7qHP
oEE6JOJxu/Fs0P8/syH2UqKZtKKWiLsK9PyFWFsSNBZ+byVMRMjykAjaiAxuKIDL/VViOqf9tW6C
d9mzSFlflCQBfNaAoO/MF5DUobScb/NfFAA8bNEZWzfH2zcmBqS5Mo6NjDKhlv6a1R9gmrQmHnCf
cyHqTAjoQNfvgwxPdVDvsrRkOESoeoaQLZVAtV026kcS88rXnGWxEzioGM9TYSJvG6AaMUBDK/4B
XtL1reMcHbYU1clll04yPhRa/0HQWgZIx3/PAnP4VRRNQMeMVUBmDU820zPBBb1ughPIDOb8N0Oa
TArYmx2jldxk8O+Kdn4RAdIu9NFVfZkTCugBWblSDTYUqFIxIltWHXHeTjim0K7p+r1p8nTGl2sQ
X9eOwcaDRtGbIsDHiXfTExWmSwYrKj4fQYWXb/SHVuacJIm68dramOAQT9UgQzQDFffr0dHs6QNs
0ShNQpECPSHtSN9fINp0wHELKDfnM/L2lckWBFUuIFGD91duTNYMIQIRBKlFcJMS+Td9kgkY0KfC
fIxCU+jWM/ObJrldd0jeyWWCRV8OSajmWEmkPysQHgOY3yYFbxKfY4V9is99M/s1WIydJt5j7AFC
beawW1/I8ifRgaJAE037hqNQu1QIpxiHl+Ru2ofWBG07MHqD8IfjeMtr+TLE+F2VGBBhbDCZ0gEJ
pIVeq0sWKMo5333Jii5iJVgQAHAa83QKJ7nwoxlobRCMWFJUPYK93anq9Gl918jSZXFuh4l5tRqq
wNTDv4pfI54utOkuXgNI6qLCtc+vQwds5MarcdRvJ6e1ofAi3KQnzMT+gCIcSKwULv5q6Vif/yAm
QurpTGoBkh5OfjRsigTAvbVNPoJbygkq73M3dJvD6LZ2uTE4e76YC5zbZsKlr2RVZc4YSFTvzWvZ
k7eZDXYXeQNiAgewGl7nk2uPOsFZFtXFdd0VCeyB3xWDmKkjxzZ4553ZJdv4JL2uf2ueSzGOq9VB
kFcSngbF+IMA7lOWT4Xx8Hs2mMAoi///Ih58t6S8w/m1mPKkZJcygfPPxMTEErOiZW8CBKhJD6b/
EhScULLQBtflcwPUR8++i9xCqw61C5DjyFSQSXjUZpJabZaEVq0q2w7InzbHkKJueG0fbwqI3ugg
Qatn2UYp8K7pKs7rdPF+PftF7AOrUIkhZ+Tz3eDlOzopGTpZcTTtzoE6SWfVG16BiGuSiUC9HPrJ
oKMcXr6gtGA3dmUbsYWAZBkvxApdjScpzTn5LG+CKRZhGUgIRY0L+K3qpZ6xi3bZCUqmdruF2I6l
ecV189Zsb3mVHM7RYCeiayiFpv6AyyMGybd2Mw/QWwrff+tosM+yCHI7uSlRQFC+N1rgfaujwKVW
+WyLsVnRuaMwIUUog15ISxSjwwKKLKDdSiLzVUoau6518JcFKDEObqX+gvbJfZI0B7WH1ktlvBU6
ZEw1VXOlWLklIpRZNMmFDIudlTkgEyOn6co5wjoTizAdNnWGBJi80Vf3WdlAiMfkFQbpTbG2FUws
ikstDEUBZVx6i4R27oBCvt9WTnoF2nccVG485y2KiUsVUaHOV2NE29DL42zIXl/yHkF0X9bWxESm
GOq5XUSQ0Efd5IEBepPX4RVGQDwVervr/rp8HEH9gi4sABSENRU1qV/T4i1tKyZuv5U39FHMexEt
tk90kBD8zw4LlGsL35daMQUbAeq3BDj/6SPZROhnQNzlKnT9K94c+ALVMA3vXxaZyFbImlzMBi5C
cT87uVceJ7gHlH+uoh16KLZ6i/vXijzQRK3v6HKu9WWXybX6gBAjrVFzx5isNt5WgKP04k7Oj2Xy
Hvev68b+Jrn4ssYkUmYmZsEs4X007ZU9fZKVB4g4ALYBCWWXlzotB9AvY/RonN2YYtTW9VwiXTXb
29x4yCEHY0wmJz/jGWFjG6JG2kGTwRnLrayV3qTWELfhTfAsn+KvpTChyS+TuW4qGThXc1sJGy17
Wf8wvFUwYWkMQ7Bydqijd/E271xf+AG95HUTy1HiawlMIMK3kJKkQgXQkPR92pKnMCyuBOhi5pnu
rptaLDifHyYmTExDHZE+xNPOh7NZk+LfNTrA8r0QPAsVapxx4oqy8T6NwYfa9NtGA1JzLD8KVT0K
ZviuB8LTnEac2M/5hgrT+s2hJdumATwF4d/L1WzfhjVnj3lxi0Vs9tD11uMeHYMWyTtEstxx226l
Wyh+IYZE97493XG2mrcqJn5ALVvsOhXBX+2qq6TwqcSuboPX4rmMlWMOuapo8j05Fo4YYPEhZ5i/
NEW9r1PBVkNel5T3Y9jwEunjNKg48Unwq4XEnMJtONGD8P2u+8uLFfoLzmJKD9HSsI5QUwqFjfAp
ZZhavfkido9JKnFCy99ku1/GmNjSQ0DHDGsMgP05bZY6gWtgPFSzAHrdBA43OeEtjokynQkq7SYC
3FLZyF7uQeCItg234y2tW9VWdh04ht098+4+nlkm+OClIkphhR6Un+7BGGIZlQrhj00NTGyIybN1
h+W5CBOGlFyG2G1Ib6AQayKAC84zJ/xwIh3LFK3E0ClSIyTuofZLNAKriI+Yd1EVHmcDJ2iz5AMq
WipNFeP9lU73Vfkot291/7C+W5ylqExW0gu1FM8Y5XFSCP9p2VvbPbUos1TP62Y4H4UlHejNTK4T
Ex9F0SfHF6N9X0ic1ypvs5jQoM8l9kvC+zxIJNcft50onPBm4RxZjiuz7AJNmal1gWFLR6zVfaUO
DnrTnzKSBqTGI4VHY8aLECoTISD3VeUSZSDpgTHAS9GTMis46pt0CyCMLW54uNS/qUL8FZJUJkTI
YSplI+2HY+5hcFEFfKGzvjJahq8i9K7o3O1Hdyj+NdD8IjlmIThm1SYG4IS0zbLPhlu/3K77Hy/7
VpmoIPuVn88UO6qVNpQ+pBfipk6PyAdInptESFH9a9HJrk2HR2/Lc30mVUmyGBNMMXhQUvGmGK8y
Xt2I8/dZTI2mQL+ynuAhUXml+8dE+c2tY4vCJnTHqrKksK9T5wZbWp+MWyvaB6fwl+jJbnKP0WHH
3PJKM4sHWjZASq0RFcQTTGhKiFL2ZUOrTy0Ugx/T2QUyl3NZ8GwwyY2iQj/TkOF3k3hChI3Jvhme
1l2PZ4KJS5GkQAs3RkIhS8chucmLq5I3prFoQlERalQd7KlsNxk0nEWlyMiKqsKHlLHhmEZjhwF3
UIfuxrfc6MwOe4gMU+1IhD4yheCGtnoo7MQWHqsdkhUv41wZy0WlM2vMwSE5SLzLELds48pedKjs
wibv5FX4YYAt0C6hdwJc3A+IZ7vZoXFNh4uQ42wr219WIXKqViPy+aC6ygwwBQ7XksyrP9LPv7Kn
bIO57vJSTSoKcDpogFU2p9HSbWmjb2QQHEQeLxVbjBZfm8qyPebqAFXUDO9MUgG/KfsnnD9OLKff
ZW1FjMOnpo8TpWBFtITzz2kieF+HrvQsUVcQk4ZZh9NrSWT7yMLEsbE6yP2sH1/ehtGfcWamjMyk
iTsMigmZATnYfzIotphTnH0T5sodBaGXGsidOn4PWZMfLb5+82ucHnrtvzxQzwzRH3K2Fr2NlSTt
cRVV4UfVXM9QsljfrM/y3Nq3ZyLE0Kt9KnZ4YPQx2aVjjDRJ9gyiY5QcqnrQ/LZAPvUyVtrLNGRe
P0zHqNCezFZ8acL4cUZeNYU1cg0j3FV6uEn8uHTFGXyxU7NNoXgL0oL7JjKuZFM4INnbZi3egHk2
WYnc/HsGf+QkZ7vFxJ90HiJhSFCKrOSNMG2bjnP0OQ7MtqfHRlKNmQI/Rv0ki/vE38w8MrHF7P5r
CSxIfAxn2ehELIFMJS5tZPm+eJ+F3TbLBc6nX04cz2wxV2nck6idKYt/MdkYmHUr279R3lMQjfiW
upkcFDcdXruIczhNJtQEtTLqekL5GjvJaTBsFwQxJ/3hfSUmzEy+pqu+gSxkSBJIJ5MTXku7qlJ5
ZVru/jGBZoyyUo8zvIzbn53b7uRD6EUb3yM3jaO8oPEMtpuA91bm+QcTecKqbWSzRFbsV4lbDNd+
U2G0RHH7wHfWIwN3eUzsCZsia1F+o/S/HYgDcmc8RKDWQbkDIwSyrWzRG/Y5PslbHhONeklMJLEA
kq8N73K8mWo0pnK7kB7X18ZzESZQhJC2VSJK49NX9TFRx8PUKS7YQzmrWXd2RWTKi0qdlaLcgEM+
nBQ3y+sDLjvOG3p9wxSWLqjOBF2pi1J1pKRzwEPysybZfuha11A6zqTdUnpnQg2IkqkQpPjs6G+m
GnnQQYoGta/kD9p39XeUHdB4KJ9bdF0n8FImjulggs1JrMDj6cqRhVv33D47E5zFXYqWOiaCukB6
UYX5FOQihjANz5T1H5JUHiVxstqg3JZi+NwTMlqNT9612oBKOLQjcL+Fg+kqveqKfWINnX43J8qv
MdVtApZfUrV7Us6OkYruLANcUTQ8f1hwu4sFsO+jINXbPqXw5PbY9h9psWnjp3XP5u0RE9NJKnRF
7YONWTSjo1j0O/QXH/VZ28x6cSB59bZujrciJpxnjdChtpYgRgi+XQzN1phTNxV1b93M0nCRqemE
QNpBwZgn+14aQZ6SaDlSx8YdHSoR7e/aPWUwCTx5t25rgfkfrFuyqcoQE5S/I8RSNSFyHiE5IT8m
e3ZQBoAopWZTWjH5ruuAu/mTnSOwRWs6xJv653DgQX6+R47L30CP/Vne1yQ4aHKpojMjXpe1Fxmc
sLGwoYYkY1xWBPxaMiFRfWlgjNN6wAgARo2dDiQqiasMFi1j04F0woPCfXdKagxsFQS05IbIvpiS
ZkzQucWORuDiiX3QE8WnQNhP6Usy8jzl+1sGtoikSgq+HgbRmVurk/WoHRtBcrRTvBvx9erQqior
OoXX8l2wIy8Ae4ZWfsq8yMkgXMN5StEPc5lOX5pnLrBqVlu100NQVE7ToTAbpwhqlGg7Ky5Nd91R
F3wEw+jgK1WgVoypdOYTtlNhGBgrkhzJ30yBYRlpwrm/Fpp2hkQnI01QjeAfbMQ3IVMTdiZmaXuQ
0YV27PS7apNBmrKRvNYCEbEdu+BCaltO7rEgO3ZhmA31/mCEIICSEcb2qofBYUz3B64AdhHf+Rns
80Nv1090anJ8zaCeqt0NPHzh98B2+QPYUC1MflFTrjVlcrXuIZCtmqfVtVApvrTBxOqozOPal4ED
6TEORhMsfEC6xtmW7eBleuZFNq5BxmNEPYO18hPpMgJCAaQLrm8N9L7FrnCEncF5Li056Jn3fHZG
z4KYUkaFGMTIVcXRv9MM4majwMlJlj+TqgEwCMGDb3U0yLNDkZnSaAbhfS7i6QJE2BTfrh+0pWAp
Ay2sE81UdImwJf0SY0uGr0QAEgITNb1lybbrr8UJjNLBrTS/JNNLYmzVhFfIWCiBGxd2mVtAGbUG
BGQJnPA0vhS1Jf+c3BxXn3SVp1Z6ACXzTvQKCG3zrh/uipkoOqREEqNQkT7bjhD9u0XTGnOS/QY6
fzxjC25ysUomZCZJpMhmreM5CJ7BTImt2eBUURYwLpcbyeT7WV75oBxEVJav0x1lhdc+n7myXe4j
j4dxkegPZu6A8wWx9X0CdJcRlhVx0s6WPEiFX/ulFf3occHOYBHuQFEiOtp22mLuhjsdSc/wN+NQ
/tCISUTAwpnAZepFPxQijOvXlL642cT3Bk646AGo8pHbPD3Xz+76mj0miKWjkrdm2BLn/0i7juW4
lWT7RYiAN1v4NiRFUjTSBnHl4L0pAF//TlEzarAEdb2r2WijCGYnKiszK805mbZUlE/7gyKUh5xM
ZzFKTj0gxWy9SN0abV1lHE+KVDnR0IEcbHnGXM7RjKXPeNOG8TiGTZ2flTwNUxnsFEuK4dlO8SpL
b+xBx1ZsKb7U0+INs2j3eh+YQ+En4oTia7YcSw2FuCpz8/GzNSWB2lfB0FdnYsXfzaZoXWvSK9vQ
1qCXulOM0paT90D84/iJneCvWJtvz/jXWlySGejzEgoCPx166lmocsKiH6q3xov6gi9xSnkl4l2D
28ilN2zjaJHvxGNLz3yqP03GHSlKW1S/ATHRXgWvSP/1TCYu00Ya9ckbaUKcJJI4r5LbtSCUu09V
TgLO+4qM1zOU1cp6E9r0DeqKqWG3M4YPou9ZxOsl7eU371Rh3NwYd0UfETCJ9l4UkBvgZ3rJnfyh
KOz0g2w3jnCQH7LvvOPad0ebL8h4vDFdBXhYBR7PIz8Mfw0FQCVXz5JH+wc8d7QTIt/pyPi+uo51
RRhAqoX1nYO2tPZA1n9SdQivG/9O3r0Vw2Zs0zo2UT3jU1KoiT4YQEpFoaZ5Y6C7weLy6d4C18b4
MnNJCrAEw/jMcM5frezrdTV4f59xZxPw0wZNg/GtwzFvPqf/vrf47vKwSbuRmZlspjG4HLpwsvzF
usMy/nUVOAfOpl3SIo7rAtxvcJAdRIwJlSeJB+v4BwvWNTyRkRL9Tvq4rACTp7vDZHzqQUSi6N48
f1+zA5h/7Ho8ggGbkGBabWN5va7dH+7sL9HsioPeLnG11HA/5Y82pCwvFphRom/Jl+Vudkxbc8rH
2F0/XZe684KFdV+EMlGV1OqiipUuuYIIEu7BAposcbQiP854XpZpzznCnaFBaiYXeYwZYtUrMQSj
Ro8RNN9vKUT8VAeG16YYd6ZbFeMLjx+Sd6bsckM0Ydq0qmA3xBEdmjvgdeCjsuNTuhkeXMzeC++d
hkzMSgRFAJp1ibzhMJ97utOEwTZES+GtlUqbEJIj2xn2x2gt0QSW+1+64ctHZgIZ0LTleNbwkSlu
J9IOTyiRoiG1Ji7Fb+kq57oR7bvIizwmsJWTiK3JTKHLrzQHpbx92I3jT8pT4/g9JbvIYaLaOgit
ZPYw1uUILGdap3WXD/WZTuVb/AnF/YTzIo0JZhk2lNOugsfMsG9UudqX0tFd+XF0Eww8Yamc1wHh
fUX6/5sIIHWGTkTq3uhX/BloRBd7cMH1w6I/+8pHZEcJ4oh0C+rKkttkn/P2SQb3oSh8TgtnaFQb
zaXr0vbDzq+PyFbIKoy+yWNdyK6Z3NOEtzZ5vIA7IDTvXAo7RwBMa8usc1H6j7VLp+lF9mg1pwnb
r4On4LaZr5Th0wKGiqM/XVeQ513YjfbJFCJ5UvEE6yx7OGth4k422OB0e/YKXG6ef9npXr1Xl/Ev
8mDU+gKgNVe+MbCjCRDMo+Upn4UHAysj/UEM+8HmudD9yHs5RcahrKTW26mAaRbqQ9Idp0S264QT
iXgyGCdSq1IFaDkTkC3Er7KjKdtFzTmrXRGaKKJ8ip0eRWFumGkRuSiqESQN5JEovj61Dh/zafca
X4Swo/fKiD3TLoMQmi/mxzyga0NyyKMB2Df7jRwmcoNtbEXdCzWU4qwfKz/GpCKeY8ptdJicyVM8
FDBdHbNIiYdsIjR7zptw92JvxDOBXDPAaLsucCOSktirhH1FHgMBTwLz6FznPhGNDBL0eLY1FTA+
XHwungjmLplNOQ+KgHapvoCpQRRDSfz3xHC4rpvvxFwdTESi+rygHxGLYQ5g50QjnJPgWLXKXBy5
r4oijWFw+vhgJR8Vy9M1TleFJ4IJvA2WmhOzRS2k1U9WvvpCHazT6HI8Kf2hv0WmzadiAm6halqf
RQjvarB4yw0l2sGek4HUZfEjbCxmn8dwJnYdXpfLMwLGKwBYfQHBNy5Sp0pOrgjhmPCYnTjfj52e
LwtBLFJpQSZoPCzzsclfCuH7dS32M+vL12PH52uzbQhpEIfok79E0geK8uI0urI/BP0p80j47yel
35k2O0lvRXlF6kxEmjlbT5pCXsFf/srRavd9stGKcQLx3M/DQEuO5mdS2A14Amc3PUkoLEx2Rtzi
GZPSrnWQ0a7kSOadGeMbsgJRxNARZ+MfC5Y37BW9xPnFuEUCQ/z4G0YC/PiOV+Xk2CJbkB8FUcjz
BJ+0bU6W8jnXee0fTnRiZ+p1tNb6qMdNljI5jEri59iblVs0Ds3etOe6fklXDBgSlQdXs5t2bg6S
cSG6OGtjTdPOTv5e1S2yzcHO6sVGKUyJFLvBLs71A+R4E3bMfhp7se1WDIGVMh6Y8erXSvzYFeMx
sXqOrfA+KuNBJKG0lrTtfoZ8KbS8n2xkvBLRfv1dAyGYCKIc/EtNdvNCaNVW7FJMEbw9ZNNQex2D
+F53yWtU2RiMsYVj46SueJs8rY/XP+YO2BC96xfRTJAplFZD376SXXKkcwrjD9Gr7wGVgpb3ffta
fkTLCFNhBKAa9zH3Qbt/lBfhjO0Imaoua4Pxkpk0XlwADFtqvgAl1auS5a8iHeB5dTASgYqe8TdN
tExmJiCYzsN8EtL0oa+w2rjKnPbeH7z1RQ7jXSRrUeJZh7cmx+agO9qXxDU8M8EMhuqLofoQPfBI
tvY/4kUiYzxFHi+moMOTJul5EG7MyfA7+TAqqcMxlX0fdhHEmIo+kC43WpwWBXXBeImTdS+T3SoA
wzLBVdI5FaYW5H/+R6mMjZCqBT42Ld7rn+m2dw7jzNHPL8/EzcDSZ7m8N9H+pb+oyWQr6Zx1ZKZV
peU4AF15COmlR6jlZCd/uHkXOYxzyXprAEQ/sqIUTcRnilIk2P3nORSeux90U1IKpCOtKIGDkHvx
9hrruPa/hLPFgiodJH1K0CDODih+O0Vl50581r/SdIy8jHb8wjnG/ah7Eci8agB0aqWS0VD0I2Qx
XnYH5oOD+VF9LG5jINkamY2JCIPXRt0PThepzGMmm3V5SHOoWVm2fMT3RYlwCBVM2A92dKY1BBMl
f3DzNnZ+95eZxkU643NKSWjFZMbNpFsK9XMU0PKF6SqBeKhre/Lw9Y8Kr2a3X27eHC3jgTB7A7jX
CVI7d/WTQ3WYfYr4FIFzavSTUDoKwRCMHGvmHS/jhMxESEwjgXs1BsvvVemmEEvbWnmdgremzG9P
CR0PfdmwRAmjde8jZbPIqpD2UA4cUOPstRaAkKOXoQrFJLD6yR7kYzpy2of7lwXQuAbyQszYsUNF
E6U1ggeSwHC5eFqo+Si8elEYPdJ+kdBw5wt2P+ZFHtuZEtccz1eCu5KlvVP16rnE1oaWFJzJr11/
vhHDfEtCSqNdc6gV5wctvVNzTizk/X3m8s2pEeemiT5elvmK8DqUvHGT/ZL8RgPmgtWJ3q8qgQbk
OGEM1n6b+H5osHQeP/V4IBVhE5CvlLgBwclRMtTleTV53lkxt61Az4OUA35CKn7q1LAzHy0eeud+
ZXCjJnO51ETKjVFFrZU4o7cAizsKRsx2AhofYJD9GV3YgJdU8NRiYn0BhKHVajBOQ8iTKnwz5PuF
F9l55sEEdtFsCbg9MPeYijel8M3iEdXxVGDieKLNtZFH6PjNinInJsPdNAEVylJcTmSjRva7S/rl
Hd7i/DZ5H8RmynN8quys3XUHJcwDpO10ZkZHxgc0QQ77w35h+mIObwXEjcBYi/M0lSEwSe3ioB9H
0LcZHhglV4AHpj6XtIhzUG9T9ht5phYZs7DAxFsvvgWmAxAkDK9Ew7zxZL/2hczmRs7duL1RkXEd
StrIUTdreFSi9o5JwzGov+fHCGNBo2sE/YGOOihgHExd3mzX/gjbRjTjUxZ17tYkx4yjjin7m/FY
HQw/uxNARJEa3nov+ui0PdFXkXG4bki7efxGMONJxDyqsSiMfHA1D2qF+VvdrdrDxGvccM2H8SZD
LS191uE4jUfJtzDLoX6cneYtgW9ueJ9z/xIaMvBaQG372xg8gND6csFGl4sFgkm5y8RQ40338EQw
91wpRaEquwWjcsutJLzGvZtNnKPZvwEXLZhUXc71hmQSAjJWMOwUKBYzD+T1Dz7+lwg2ITdItFRF
indj+kM9pifdqb9nX+gjZzwk9lN8x6c93U8UsaPwn7NhW3hCT3pQNuJsJt94RQvIj45KGD9ZjSP9
EF3aZpAfSMgFiKF393d/eRHL3O0RAxdKouJjqkF+i6GI+/TG+kzZJEQ7u5c4uRsNIteEMbcZLcSs
WlV0zCdhsFVyLuMXYvwzYtMm4W0bcYyEhaRW5iYHay/ur1Lf6fph6YLr/oFj5ywStT51WW7GsPMG
0MzLlDm5+EJ4E9c8JZi4XxWaXmjUCVnxyVxuRV53i/f3maBPJBBV9jJsbiie2uRB/fcLryhnbWya
cQYGKU2tzfGRSgEgj6mTt4C6//K/HQTjDXQrNdRoRl7bzK07SMl9DrYsrZw4w+ic82Z3d81UGDMM
o0KV2Jfy11n3Cx6J23616vK52OVd0HnVsYa1Whe7u7P7Gc0sT0BWWXVAhyrdo3Xg4ZH+Ifr8uv0W
c/snksRLJeFCRk+rT50OuhlNuIDmsbqvAt52Jsfc2OXddChlc64R6+bxmGYf1Or1uinsj51vPiD9
AZvcKOuJCLYaODMxiALVW8MoVI60oMGv2eznRJcvR+1lI8rsFtDFjHj6KvL3SDo01kcp8nT5UcJc
QAYzua7ZrvUZIMgUDYku7TDSKnGq4lRDSXqOv2SSp2BUWiWRfV3I/svaUEVT18HO+htFZS6swB7q
CKqy/vhMoYeiNBh92uWWwxSMjy6v6rav1kUgc15DnGEfnkZykBE31n2mTvbK7VDsWp1haLKMyQpF
ZgOrrpZFntDti3x+MpcP3b/HYoGT2/x95g61Q6OsZYdez6p5VnfSNS/hZTz73+miAhM3iVXIJAUS
i1u0iyOujqklWODm1OR3g/NGD+YwtCarhIJui8hRC7aQU2LeA7bBjqRbZZo4prabXW9kMfZcxzNR
4hhv6ALRU5uO5dx4igZY5IfrJs07eyaAyqpWp2OBVptulcc6F8Ik4e650/P9LanZ6MIE0QIA+lNd
whMMfv1MB/NQU/xMOQAzbwy5zz+eKbAhtZQ0HSsJP/vPgJMFKaYFUky69UXL1MOTxWVd4h0WE2HL
KImWXI1Q82/9UffLGLyQ2VMj/PifzoqNsHUqrPFM67ONhcX9U8FDqdkPr5eDYsOrGptpRBHj3PGo
3hNPdnJ0uE1XCqzEof3t2P2rgLeRyLiGoVAy0xrxeo1FBYsndSCniXv9q3HsgY2pnTLJkUDbQFH3
JODlaD7mXMys/TRhowfjGlJNHrTZRJ4o3Y3e20KlC9yxA2CgnCXUvf9NI8Y3lHEfqRkWk9xubG1D
dCOVOBNvz30/1qF4jPQZw546i+gIFDBdmWr6iLwfXNoDKZ+6U/8q+xqqkyRcOM+FXed6EceOpihr
VMy5mIDJ2LA8rQmJdBrWzpHm1c7nr9c/4L6hb4QxpWSM7/YCuLnofkh3Xt0SzNb6QbnBrh+Wlg2X
D+K/62Y3Ahk7j2Mpm+IEUwdl/VCA9m30r2vE+/tM/AOCdbXEHRajlmWyi+lc8qYieQIYA1+BHFBJ
BXzPkofJ8mBymxa7QWLzhRijHiWtkQtq1AQrfREGCWsHmvwQAsxUf+Cm9bseeyON/v8mOdXJ2CzT
ikkJI7H1mw41M8kG0OxhFp3obD4Oz3Q+XX3QedOK++W6jWAmFiZEjoDLhOikAUpydRufArpLp0y0
8zN9VXTBYtiRJ4bJX5VhN5KZuIix7jqtS7wtKFLdeihc+oHlR1oStT7x6vE04v0W8jfCmIjYSqUu
pRMiYq3p54mIwagCsarVP45D/FhbxBcluuaRcVpEu77+IpZdDI3BQq1LK2V1k+fDougfm3T5JHfr
8/Xbtt/WM7E1q+qiIYpvp7wxn14gQ66q2MUaqtoWdcGNp9IjIHQgIBLMK/FZ12qn7ky3qrUHjuz9
i3KRzZxjUY8pRqfezrH/h6Jm5I6Wo35PXCQGgckjGd/3yxdxzElqQ5S1QmOhmj4CtT75NJHRLipX
FU6awfms+6f3SxTbKNBlMa5KAUE0qr5pAjZZPymyf/3r7dvlRQTj+GvDGMxOxME1iJly/tJ3ibu2
Xjqf9ORDljzOCXdnlXNeb03Bja0IraIQK0GJqgP7hQx4ckySps7sGEc5TL7z4DF2MITw2LqY5hv4
ykZcL/XYAhggLv3RpLb2avnFQaltw0fibWdu96UJswL4Utlqd89JGE323263m4apiBSNRGFrf0RU
66bJEC3o4s/sUgor+bD4us/fc/pDnnKRxbjySSurSG7w9CsxYfORQtdQFu6puqWMPIWHmlDvXjci
+hd/d24XiYwPt/RJXg2M67qRPh5KxXTlpD6nnexPAy8/3rfXiyjmspdI8/Q0pR8yCSJQ1VdJEIPd
swT9TnoqK5+bGu33qDdHx9x3o12KJJ7gXn5uGwG16yZz44BC14znxO+ADEJc8NcCEmGAaYlf/oKa
k1rwL53ZZ87cdcKQSdBZMZ603tHUVzJx3MAfEsCLDMYP6NWkrf2AQo5+ox4tHzuGAlggndGnjCPL
S4dHIg9di2eobClx7do+SxO4t/HYnTX/bXYY4I8BbbzmvvZB5hRkObbDPnxqYEfpAkFJbMlXZxLc
yTq1SThkIDz2ZsMfdE7vYj8qArxM1wFaBwxAJgld1KabzRKjb+oaNgCRWR6X7LWtv2tqoJHWA+aT
XctP1++ivJuYboQyialFzKaqB3h0BVNp+Y/I0Ww6d5diaH/5YHlYdHC7cMC2I6B0bOwCnmMHvMXB
9V+x6xE2P4JJXstak3C0MCchuifTvVZ/LUYV1GQcZXli6P9vfLsyJUXb00KKJj9P5v0yfMqqRxV8
7te1kXYD8UYdxsHplTANJaDwwF2FyboJRGeyN97klEu0fY188w7cNYHScMTytGN8XRc1wjgpyMkz
5asl26WyOFp2yKV/rmvHMxjGwYljNJVgrUMtf3wxiupolDHnInA+H5uFrkaUmHkBk0yxrTkmtlLf
Zp3K+VocNVgI8kiLyCxkeJ4XDXaexiIsuo6TTe93Cy52oNPUZmNvJLGGpqOpy+CbAUBfg+ZFfqSv
lOTY8baH9ksoG2GM98BgfkO6FkYHCNtnTLICC1O+o3hpGoZEeH1+rjTGbaDcAdYPHYhpk0/fYUAv
hJswbugKL59kZN8gMCgvgx5QA7rj++/Y6mM0RhSOoh0Ke1RvR+tOSDjF6f3wAqyA/wphDksaJyz2
LLBr+r5TndwDWIvTnOhcGcUiFz5ev0Zcecx5KXNsJSLAFkC7Q7GueifK7NJRbephQarnAlCGI3H3
KbLRkDkz7Eus5qhDIqWGwf11MWATgk7rrsZCNPHpUDep7Oxp4Ured02Xb0sPeHMR8lwwmjFFUkSc
AhPOh8RRTvOL4LRu+nFxS59Ssmb3vEc0z2wYd581kRklKb0RiQnq2dotunM2c0LXvh+5qMb4+mSI
zLxdIQTY0kUEVxLxQO54x8b69bmQxVTHysbUgw1xOIxAAYgn0SFr7ihl7F63Et5RMe5daNcMYz1o
EddZ7OWyZIvRMS/u9CQ/XBfEUYuly1uj2eimBdY4GvNdpcXnahwAil3bVjP7M7fDtX9OwD40NVHG
yhej15BOi5GItBO4pN60CkFcdN51jf7gFH/JYDNvRY3VRIgxKaDeDG4cVr7gVafOm8He/f9wwfsn
dZHGeEVT0loBnDc0H15Q86vc1hFuC0DmaQ8TmjWx0z/GwJTi2Ae1tt8eb9ZFKuMm23xdrHrB4FJk
4AFV2mgX2dIgO2Y0O0RukHJwoui+nVwEMn7SqJSMlIUku9Z8ikbzpBedb1l5aOmzI3P36vZ9xkUa
NaONpwJzFoAOGvRylyr2hx6OKh/cbO2d66ZCre3aV2Qcopqna4WhEroi+5PQgC6X88GIeNowHrAC
qKkmaCibA7nWjjNnlME923AsgnOzLMYDrgsQvwcB/mlVJV+rLUcSRd7N4lkd4wOHwkqEtcMYCV2K
XT63TnwEddqAVaTpmZKgWp+0j8PbGAavH7qHtqtYG4NnHUeLwWVTgcEPLkWdwTjsMQ4KtwzAhwK8
XeOBfKLFw+YhBzSF9hGV5+8Gb+j4+jli+/K9VYLPW9aGBuqv/Q2xvhfKvQbi3esmuT8f+EtRjQXm
S8phzJeOvnePPfqXCDQ3ZTDf5zfyoQeTN5A3HvkoJjzNGHdiWl03xTnySC3+bKZBGgGNTx85ql13
IZrIuJA4GvJosnCpJ+uoyx+H5mVebzT9NPPYMDgRQBMZ91En0VCCwRbfECmWiqRuOhne7FhYwcHe
dsg5MXrsf/YiGrtHKhdWS0BFB2e13pC8s9XlYw/M+7r+1MmTY8xhD+J7gSOV9zEZn9KOfblqkwah
Q26r8bfIyG2DhPlwXEWNc3DXQxxmk97bfdUJkjRN9EnbvS5FuGLQPoteAM/4P8ph3MsoNdmqEEzY
6OKnVrcLLXMcrefsx/CUYRzJ2ie9nsYIZGp71uqXeXJLlbcWvrdlCBh/CYO8qqFLJst6Vo0lKg/W
8vMVgwkr5PitKzzkgYoSzvoM/D6sUGqYBa8c3mrMnvG/k818RfSOsIs2wUvNfnk7BmWQnilTRwY0
sCLgSdsxw3fCmK85YUVGN0bYvrKIqd1qaDwIgnk/iPWXXDHPZp48cW7bjqvaSmTLEmkniHkMZG88
YkQHyKn1M3i3fMCSN6e1xGoECDWABObynNdOeH0nlknz0soiSpIj/hhN8zhU4K3KCSeC806OLVSo
g1wD+ohOsD3LjupIYX4DBDkUKlrQd/IU4kpj3LGmL5o5TkiTl+N0bvwpnGwlsAIZ5UXCJezgSmNc
cjYIEsjSJApqRjHj2tmJPc3LE4DkK55wiBvvup3wzIT+/yaDnNQui40eaXknfM7icyo9a4TTi+aJ
YFxwPVRSnrZ0Rzp/yc1nMT9r0/11LfZqV+/MjnG9mjBVRl8hdSSYFO5v30i3XgG+DweiPlyXxbnK
OuM3gMCdI4zR8CwcDSH3EiACl860fIySmmfpOyHznVqM2wDgliEB3hRLEKmbCg/z4oFlwLZqr23d
2LJBcgcQYI5Qjn4sIOSQ90Mv0g1zuf4QGx+TwjHFkwBnkfM4KTmGYTC+osnEhSwDDs1UazsH3ncl
HXRUUK+fF0+K/N7C10WswT+CMvqknsl4o0aHNvGvi6CXkslstsfEwjcM2hS1coHXuoZGRHrbTz+u
//296ts7AYxXIJagz0VGzRs4GAmanjEQvqJHCU0OEaxSvL0UrjzGK3R6HQ+mhWqHGJhB+vxzb3C5
6wqw0gxOFfwFqC70QxIvqnguyDIjL+6kdmkE3ClNe1DLT+Cx4gXgt3GC38/oIoLxQm2lDpQhAE2b
sDqLQb442cc8zPw8WO7o3jvdPo9v5EcjGD/yJ8L2jfAinfFPUp0NBRmQaU+Dl8yRPQqKjZpScN1O
9q/uRQrjmspaNXIphY6Z/D0ln7B1Lgy34OxRrJlzqfYt/iKJcUx6UitrC2A7l0iaV6rTvRUTnk+n
F/PKibElt74m+pTSd5Ak2ZhxA2NF7oiPo4/niZPzewQ0jl8Tx3gjIUtEsaXIS1mNrU6aWFR3kat/
VCgR5cP/Y2yCYxMK45iyzKgsZUCqRBFLMLjh5rWjurOzuHSB03LBDuDyOEX3wHy2N01hshmzJ0rf
tRBKZzVWtwenKDLfz2XQYWULC31AtwkkYguH5YHXQ+DYjMI4sRy89TnmKLDR3+b2KnszVkOu2//+
FzUp4oGMyinbA+8moteFAovRBSUUAJ9jktZVJ9X538QwimSCOc81PThVfh2aYCyeSl7b8g8JzUUV
xiPWhIwCSg24ygfhtQ/Sm/mo+q0PuCMQ1F9Xh3q+3w3/IorxjLNc5TkBy5CbzI/5+lqCj0MdT5lZ
htfl7E1DwvYughgnOPdlHUU9vhsti1l3gAg+pkH7CnIxDJlImILMHOlQYBCTI3f/Zl/kMm5RE3Kr
J7RDu2JcOw3BcwDUIylYcdNKV/ibKfd3ajK+sRWWeJjpy0s3Hxf5FK8vHH3o7/3zgelsfS0eV9Qv
BQjA/nkF1F6QtKwuWEVy2/LyM/bsHwDgUh8UByw0fwXOs1EPM7r4dZsXg9mKaZYtuMY6lgYAf3vK
fN1d7ycvduanhTspTr/WNWUZL7lGSkFUHaw3P/GJKcqzBABt3kzH3ozQO7UYx9ivldSI6lspYvH6
B0wkB+BO0eGPswfqjwu0HTmGyVON8SMiWYum7HAf5MA80ifL6FO+MB76zR+yuf/av84W3hLZWooo
wYmBH8EzAGCtE7t4ocBROvbYsu88OKX9XEuSTFPGJhhlRHtvIkKs60Jl0hffjR5YmEZcQ9o3KG9y
h3xVHtIDRY6SXyghKmBPRM4k1L6+G/GMyQwdYNbkGUdJET11J7+nvXHN6106Xh6Dv4zj2HbDzkYe
YzrRGIM5psJ9LJebFE0F4UO5cgdLd3O7jRDGWMiUrHJvILb1nnqMjqlnElv8oD9WJwzqon1W+9XT
AIaSO5758LRjIlG2CKPVVmiY9LJ0p6TuFI1fiqb/91M0GDG6mAwThIAYoqZxDJMhyU02n5MiTCZO
HWI//mxkMPEnQXtd6QZU/Ca/O4Ae7BFdCeNWuG1C2hIhALHWM0e+LW54EWj3om8EMwFI0o2qBzYd
Eoa3iy4g+CRh6fMwOvaLRxs5TOQZC7ltJwpjRgnj9daODtFZtZfUNn3RJmHEgzji6MWWCkbMOiud
9tYXpDscedB5QqCGPL3k3QzlotdvhQJM3C1rju8X3Ug+CZWDhrhHJ5T0gxTI4KtIA7BjYO5vAN2b
bqu+eqqc8iX1eQO6nLtgMJ4lywR1NRSkSpPiJtpnSfG76eP16E7v8W/xbqMr40xkoxqA6olyxayc
5fKhLzh/n/ctGT8SCYuZWhUGh1TpmFSHEqxOFYYkSy4dNk8Rxm8o8Wj2Haaj3AUIgrbo0HTvu+WM
r9JRdOmMEi+P5R0O40LKHDTorQJr7KPbLr/pV1/lAVDwQgtLnAoCeaGibgQ3bPGaT2hYHMTDiul+
xQO20ffCuW4MHKdvMI7DbLNhpKyc7joFbfYFE4aoYM3G7aLyrvL+w3Bjd4zvyLCZqSrUtJf7Ca9f
tHtOnYtVqROF8po1G12gG2wPuVXAbQzSW3PF5Fl0mUGRDXmcURwR72l+LoVTKH+bjqtDJ6WJYf/N
N9UUyQTur6bIjKK9IADTldBlMCm1xyKzG8mwg3I6meXrdUn7BvlLElvAKItYEc23JUepsqO+sqdl
tZeO1w7kiWGyLREwHFUPTlp3XmZbAY3boGI+YyKcLOcPtn9Rh3F+AIhWZVNGWtW9jh7mhdzUkz9R
ZpniQUNBhjcPx5XHeMJcGoqqaZASzH7yQfQwxPAd+NA0xFAy+BFTh9/+t/NiXGMlr3lBJvRVtXXw
isb08iV3MkwNXRezHzUv35FxjKvYV9lAn/aXaRrK7cL7fvv+9yKGcYcd0atUHFGiM6YqwIC6O5g8
wEueCCahMsELOK39TEefv5FSsGeDkxXuB6uLDoz/M7B3t5gWXkhLRQKtnl81HWFe1JzKSB6vnwrv
FjFuQSZlNeQmPHvRyZ6J00kz4aArPF43nlWrtOWzeT4nIoCtppHeInfBYyxFWRNvWo9mLXicPEqH
62pxjI2FJLUqQVNKWhKe/J88cuRt7ZT3fOZYgsr4BmPQLbkBk4FrlYkv9TFmt1rOs24/Fv6yBZVx
B1Iyp1WZYiBBiRtHtF4b9U5STwPW3ors+/WPtl8MQHD4T4x4Y+ncHJJSSUsnU3KL8Vg+K/6It/lq
ONmXCXyjdFd4RfWeY39/SN4vMlm3MHaJKlr4hINr2LT3S5daIl/0aUmWNyfG1ZDxDhbRalBqI1my
QtDqNAcK2Ulf57Tg0R40h1/v5lwwlXEWckKGYqJlRsW8GVKvm76qCwdRmWcijLvQB3FZkh6RME8P
cxQI2X0fYx/qs2RxDIT+od8zlstZMc6iUAcszU3YPB7n0Ta64TGy5K+5FuHhD8qGYgS79TeOSdIb
dEUki5hgESErhAiuMDlg4N+b4TNGN8IQPC0J84YeONeZZfXI60oQkgGhdxIfkuKw/l1NwTQ0yrWu
6OwQptqnBA86oJ/qreTlY3+WU5DE1TxY/T8ktRc5jEHEWUR6a6aAI/+AwONW9EhgvGS+9aB9Xo8o
lKLWVt1W3jhwB4/3v+BFMmMhax03iQYEWTeucJ/L9a5USo5D/EMo+a8MbKa/DyWqRdrFILjD5H5x
6BWuHQEdsgLwaIOTeLyEgiuPSTQFCz3ugeDp23qLQytri2pHbuOVh+kWFdkjF8SAKvC7zV8UZKLK
UphDpsbYSKKkVkD0xwLIgjZtx6VPvH5aBjtyCci/VKKtI7fsv6nmPx1y9b+6vhdV6C/YRBR50FeD
gMwMqhBPsOv72sE+RCAE7V3K7ehwT4qJJUbcldpcIMkQAxFMDz2g5fOnKiSpTVNntJC86+rtZxkX
7ZhoUmcLBt+TGOtpB4rmnge0uMwfv+XqxcSQKU2UdZJjFF8OUSDerKH5zarc3iVu+yHxKoz0h9cV
2xszRl3yohnjQYikZhUw1OAJVY+OCSZuQee4gXzqajc6QI0LUBw1XP4FnkEy7gMvOmTrNaq9crZ6
WZMcMVIXXFdtPx7/0ozFcbeiLk5aGlDk7Cha58V4mng7wvvp+0UE4zBkTBGVhYWcuhH8Mr2P4IGt
L0Tj1HU53+otsdpcLXUZzFwy4QZrOVjkx058vf6h9jMzWZYsUZHAAq8zt6mrAQVX5hBA+wl49h4F
ZziWB0qZEjm87sVuDrMRxlwlqRWwLjIBeDw3M6dLDDdXBkcUVLtrvhLyfF01njDmPnVyRnqAwuKJ
rQhOPN9Hw01p/aODcJgnab8ntNGLuUgg9q2wQkVPaaGElXaMqSJaXNIPwDkIVfQwkAmc9VcKT8mf
9t019o105j5V3WCKSqTj8QDsnckYnabs7bZoOW5+1+AvYtiCOLCeR+A3joq7ln1Ami5o5+hJ1cvn
Vko5Vs+zSrYoblV6MxUEfZn/TnIgPJ5U1woAeu7qnFxj//tpuqzLliKiEPg+fFVyb+lRisy6nt2s
fSG9m+b3122RJ4KJkCppKhFAnNj0FG/HurKb9Eh4BEh/sMKLHsxVzhs5TywNHik5D5i6EYPFicP2
2GI5ZkEn8rF6mcBA0gWpiTWdFBDT13XcdVXyRTxzueViiLu2mvAGQr/EvDdS3lowzYh+y5g2ApgL
LRHA64HL5qdRmEedkk670q1wX3nNzd+AZatYQP5lFcydNkYNDIMieglCuPrToQ06dNLoIMD/Bzxw
31ddhDFXuMn0SikHQMYNReb0xa3Z3xUxWMPzrx0PJnMP2wKKgY4LIKm6abIzDpaI15aQo0ZMG3YV
Zr5Hvz+gZ8F9aO0b/UUQPc9N7EoUPc7nEoIScAyZ5nMzfOmap+tGtytDkVXLlFXg5erMh5tyzRJA
mYhZvfXQSE9CfsyU/yPtupbj1rXlF7GKmeAr84yk0ShY2vILy5E5Z379bXif4xnBNHGu/ezyLAFc
aCys0M2Bh02/vpj4Bff0UJTLBurjZvoomTdC/G1/CbzfZwIJMcsLo0jx+0Km2WKceUuucwY3N6H7
agnMl9DlWG/jacUuJWowGRL0gT5F4FGpTF6phbcYBkvbwhQzqQQzTJOdo/qh/7PmzKul0D/gyqka
aaz0ilLPRPlThJloIUqt/e+x/bC+MkF97spELsidRkzIHCax3Tvm/Qp5sApNoBDq0qH3ngbyU3Km
zADoL7E5tjn+bLAgOnVhjA2krXFo5kIFLvUKO/5MKxGK297FPnnkZVF5zsHAaiyEAjFC+F/SQqbH
iJ1kcEFVkmmcoavt++lqXxlEBV1gPyR6SCv4+XMSfKSZwA5idr5+7q3iAEGp0JIxoUTw6uBtLG9f
GZyQ2kjTlQh3fI1+b4g7t97CS9BtBy2X9bGlvlGHYGWSILodvREz5wXoEMlzQ8WQXOGN15ezfdDQ
BqpCRQJCkcxXa6GLYcgTjBlqctckoR2CjWPfGbf3DML1eCOCx4ptrSJmk6vLgo6Lpfyq4mmQp45g
ft+3se18FxuMvyPrPQtlLuNxrX3pl+86Kl9ddCPlxp8drIshZr8yxMgzJMxpn9iM3mDJStzwLNg5
egkrdJ6GyCmF7t+tjfH3IgONYqpDpxqpLEsXoES5IKkKhv+iOuxb4n0pxrvXYtUNiY5QNGkgYqSw
CBrd3zexnVRXfm4g+6Quq2mYYsplthxRlqAtb4LbH4XOmo+YZMdzEZ3VvJaEbSe/2GSuxmoFnbw0
AezjZQikOToaIVe0j374X6LKq3Uxd2OTGSQC8R8Ql0bNUNXEUFp+P1vyoXVXN3tW7BGjVoKjfd3f
UI7n/0gHXd0yGQI+URRxgAX0kDTzs1Ae207BqJDJu8/o199bIXNlmmNcrjKaBZyX9X7BCJkWhIfJ
FfHah5SUlVtv6Sm08sj6H4gxqIvvmaaOe7XIVNImNcsGzB1Eru4bHn2LjFCbPMWlpZ8Tv8PoX2RD
KxmvVX5VhrfFDLgohiwuzQhwIeVN19yOiYYjKFtpFOx/St4GM9iSNEvaEzqF9d+iN80Q8udsNk8D
2hBEXULsLrOTWBjArnptgMesaGGRD2bysr+M7ZfBlQHGUWJRD4W1AeCrPqXYrHzdkY70aPO6YjY3
7MoQ4xZgZin6WcBTMT1QIBkDBT2D/A3bjuRUXcYdqYBeki0QEzVeQpMgmsIRM3N7xXhZ96383LoD
xqH1t8ahbTjpUX+N7nlK7puQfGWagZWibpVpVcCmUCa5g3EzV5llpLx4jB+/+WaXJTIBtxjnUztQ
Mp1/Z2qloA2yw//ETrrtfhdLjHesQlSn6Lug4ZvkZfhs82t/UwezLfh44rmCxh1j5+0h4yZVVZtd
VaF3iqx2Z36bM99UOE0YvEUxEFF3q7JoCUpZRbW6aqwdzEXk3Jw8Eww6kC6NhIkKn5g5GNqm9luT
8cRwNoHuytmYSCOpB5KXC0r6xvgadh/N2LQq3Z113lXCWwoTZ/SdWZikgx25u50w07qG3zkQxLHA
VoJnQ11XPUVLxwKFnWPt4dUl2BMerB96l1ZdyOkPQ+nL7rEF4RwMDqNO8DrO5s5d89VN4tzdXxfH
kzUGDZQqVTDpDDSYo5swvl0hl5pw3vjbz4+rZTBIUK3iirkmdHhBCeCQudFxmlDMoQiHm/XAZZLj
LYl+yaurfZgmU12TWnHEXHKHuLNq0QwWc+AE7psOgWYECaGeAiVD5vRoYo0u0RinJ9ROVXjXDm/7
X2Z7GO3KAHt2yl6q8wiXNxVljO303jj1lgZIK554vd6b196VKeb4qGXXKTmdBM5vyVEKoNPwP117
dEuYoAvlHLxnkcvWqPjj+y8zQWZyFrpCdfL4wxhasT7YDRxAcbmtIhs+8M4SsyBpbuZVESLV6QqI
amSCBc4PK617j/ONNmrl13bYl7UoJ0NMSK065aQfo1iw54Sc2qKzl6J/jpveqXslGFrteVYHTimC
s5msopScxrWo1KnqSNMZee3QsLXq3Bkfx4HXf791gN+tkgEJIxLzajRaJIH/Q29F89uaa8AXE4/8
/x/374wxaJGu+jK2WqY6kwFB1WoFQRFabkjGAb6N4/vODIMSQrWWdbUSrKA6T4vf8cbMNm6+d79P
PfQKhSBqmCW6JqjOggdMlbwoyzfM99uqyUsgbJzdd4boH3JlSIdSQVqE4FqSQROnBeQweeaRH7Ly
9ouBu0UuxbAfF9lpksSetHtSP+2fJZ4/M+CgxlGl9C26DKAN6wmxfpzq1JXy2pFN/aHRZN6FTv1o
B4xYskfdJCN6oQz6pkjPVHUw/No44RPN9LV3oZ29/tXyWN7HUkjSqoNqoEM6wxrkG1Pya/GTubjR
8mXf0lZC5NojWImpfBj7TOvQszl+qW8FC3w2H9rKib+H4JReAuG26i1eUYrjHSzvuhkp9aQbdDOl
yNGU6QyNqQNnWdQBdj4YO2cu1HO2DDEcBDTnX2hbLXFWP7qr7kwXs42n/oUWsUlhKc8jL/POuU5M
BizkRM6WNUHnoWYWJ0UHOeiy+IPEm6TnYIbJYEZljPo0NoXikKGw2uhGnCI7l+56bmhBAXtvK1nM
WKYqElIAOiVB0G0lqGyCzhqQkHp/VrB8548MdGh62RE96hWkn9Gn5EDgILXp8wzNhyBXAufuvqPw
PhYDJGIjKGW7Yhcz6U0SKouE9x2Xtpv3qZgAY8rXENOnnfqfjET2kbyBLSAw8BoQneEeTBLn3F5M
ztK2WOOvthKj0+/BnnR1rndQN3KiBe3DhVv5yqOMgajClp+oxoH+ahwwj7q/oZz7H51Z763OXV2A
RZA2jt7RUaEG/VjyIaOj7mh64EYb+1uLivB7a4Og9zqBniWcE9oXmEBJHXJoPmRQjtCOxEvdBBKg
vGHRfQBT2V5EMe2GXhFwIqYEHYKLcJOkOqfVYv+iVlnex7gtwXMiJhCYRG4pAwkDHQooPJ6cKQf+
VbY6kjd5qxlDrCFam9Aumjt66ugOfaWW2LrltQl4hbr9E6eKDJz06WqsmQSvjOfMRueo1SGtFSZv
+27I8wsGRoqlkiczAggTSIMmhk31aPLokBjP+3Z4q2Hwo26TrjVS+F8++ar0lDZesTzum9h62707
xwx8zJWemEVaUUiUPMyvuzUE5B8nj+Y0Qx5R1g9Cx9/DvcpWSNZykJHWlFSnrcEiJemn1qxzyxRi
D/pZr00EKR81e0PLiROmkzfOjdens4d476sWzX5rxA+aliY2IVGAPMuxJsJdZsw36VzawrzexPjl
uUzOUoRWDdG0+yq+NUnv1v3q6yGm73IxsROEjdms3GRE+mKqg52QguaCigWkNIutrLq/FpUtJfUx
RhZqmNrSkovRjioAWmicl7ryG0PKkW7rg1mYD0mfv5RadVP1tRtHyd2Q1e5S1Z90beGUh7e6USVT
QkWT4NUqq4QBpDlWxr6MFxU9X5R7A7xIy23Z2cInHT3fCtpuUtUyNBu7wHPFrcr0O9PMY2hdMMpb
d70KP6GM+Ik7+DrE+4LwTCljuwPlpglP8RHDJNCLnLmCERTZf/Gcq6VT2Lx6XMxpU41gl0TOob9F
OcpSS6S9tOMClvl0ehHEY5kHSf5QTcsf3TlXlplYqA3jjvQlegdlv7/FfXdcIFRBJy8yJ+cyoW1D
CxqCdAz7IKvGGBNShaSTimRrIr3N9WyNjWFF+cOi/cGIB879xRCDlIlRZkuRA8Oa1e4hkRqh/20f
WrYvsosFBiUnTLKH6bgiI9G/ErSUCrxs3nbK42KAgcdVUtJSlNFt2cefpRANKNlhaf5ZzBdwBVjy
fJ9oqGfxHrmbsb8kU1p+oqgSW5OMZvIf7G9k5HH6B8WENO+DKr4YxDHCr3+whVfGGKePizRstBnn
HW0hhzYZvCYb/H0T2yHVlQ3G4/BgX2tlEP9TmbObb+Ft/n10wf0XdDc19xxTiPr1HF/2j/G7NSTx
MBjIdrTO6v0r6xHeUuKb1I083mNw8wK9WhvjgoY5NHrTo91zmB7HfrC7LLJk09vfwc1o6soI44YL
JBzqcgYyDXhP14lTg75EmKwpPI3ro2GCV20x7X2TW4MQQOPLLjK3doMOXQy64ZUbfkSnjtdVtngO
g/yk+Q2QeAm4T5lNXLoY/HE9XMGvOutZmE94yUvgprAKMzkq3RIUrfJQCrG7vzrOEWMFdGJjrKBs
I+KWa3NXlFGFz4XDnPa3/Tp4RMpseg3vm+Q4CivbiM7JSolMYLzQ+yLEzKrzmnBMbEdaV1vI3KAj
1CYxOIjeLloCL47koD1QEZuaklxzBiE3offKFIMbk9aXyVzKqjMovibfLyKPjoi3X/Tfr9whq4Y2
hJCC6oitN6Q3CTnkEgfeeR7HAEUmaFld5IbqFM2XVbxV19pqFAQeEu8wURDYQSSZAQm5J0lf9iZi
UuEjiZ8gTGwVwpd5/oD3n7PvZrw1MVCRxG2TVhWCbbJ0tigpdmbGVimYTqvzQm2eKQYhKk0RlrwG
bxq4vywxO5jV0UT9ru85MSnHE1iSiyHuiTQvgNhshWA8cVtJBMGju79vPCPMs5+Mk6KVE4IVSb6V
EKjM1bds/bxvg7Nhv9BxxmRsdY3ADfqgS8+GetNBI2kYOVHRb2L4n9DNjlJofWH2SVNqjlBaix36
nfXRkqzwrKLDk/bOzp/4KXPe/jF4IHRGnIYGjSqj1dXIailt4WqDxrmWtmHn8jxhPtOczxUYylAw
kZXQlsLioCfxy/5X2l7JxQT9ilfAo+irOacxgLoSD31/SsNTyWtm32qJeffUYQAhN4pCSxsErkuX
eQVBcnDuDlGa+nlTW1kknzMp93NSW1qWu2ukW4WouapW+OtgHiuNHKBQeZ4z4mLm/W+3mEEQCRQy
ct4CFVuURvWbP9HUfrd2BjaaFszPRQ+EkrvHYTn26ArjtUlyvIStP4TGXCmKCBNG5Hfho9i+7rvI
dtrp8mBjqw7FZCYxlEVUtCsSfz6U99GDfsi+Jbb2UJx7v0i4ma5t7PjplWzRYVaztSIrrhAZDHLl
vPrz1B+rsboVyo5ztf8mXr/YYsKIciwmec0xB0OHonNn/Ty20JeWbMpLUX3WuRr22wH7xR6DHYbZ
d8s0INRs/xmd6lEKiDMe5X8UUDii5MpBEO7q6Pm/Ot/oApOUZkLKHJM9X0AZ5mIwS7FwFDH3nR4j
6W/tsXiS4nGfGDhPVCaDNr+lzhggfeKPfu3zGtI54MXSHkijMM5pnmvQnupdScTwcKt4YVb7+weA
4tOvAc3lizEYoRR6XqQ0Sd4YtZUqvTVIjdVU99CltCTpad8Yb00MYGiDGLeTgNNcFV8wwmeJwttQ
/wHF1RUq/aIo1Y2FvGgt0lphU9wCbe2wDd/mMeds3D4ygd38vfOJDZj3VHMEuE7lUY0LKzSTYH+7
OOCENMJ7G3U99VDDmQBOqCjcZy5503tntM0HqrPafdbeIk5cw1sUgxdFWZJZnHUYJJjxHUpXznl1
rn34+0VHahJ6o9DyVHOKBJeyrbYFhOgcsf/O2bvNhM9PYP9FQUpf1xAnKKSlrv6gYHiYMj5Stkft
sG9p36k1towQz2IityP2TJkrFJLviUbcRP7LD0OP8RXUdWaiTaUKOg01+7KiWXT89neLYGAgF9ve
FAmqB4r6WUnU27r63oUi5/jzvIs5/hN4dkEnOaP3pz7kQ2SZY82BaM63YEsG+HXSVQOKVUrqxctn
0rj68HV/p+gf+StgYoYCaRMJBOXMIpYM04WCgdesodwKw3kYRatsPovC0YxPiRlkRuTuG/xNNv2n
RbaHs9TSoUcdBK3P/xhP5DvNg41Bq1nyuYJKqkVuqZxRegQavAoIWbiVue1L/WKfQbo461K5n4Da
lBJaRWUufAs9Kr9cePldw3nJU0fb2V62s7PR1rCfqY+MDXqg18VKoIY4KsqdGs03pTagUKe87G/w
FtcvbozLAhnUG7Np6jKCGL74PrjrbQUO6AhUuKfcUwWEEwVKxuY3skLsAXNN+7a30fBimh6Zq3Pd
mHoeiRThO/VBUD+ufYEC13eUdax9O1vqae/WSE/OlSFFGpFJrfHcSg+AQxQmBBulMYcOC6yPzS1k
K+zls4HGOP2kPe/b3j72lzXSPbgynUoQDAgVhGnCcIzDwm1bXkMjzwKDjuiI66GdqmJxugspMYXb
Rk09YM8rGXicjXlp1SwGLyKK0+NBssBjf6jd6pBjVD73efUWnlcwGFO1RlQnc4WOU+GTGWuWFj/n
+WtaDRxo+U1q+OenYYXfzAGthMoI2Ke62bRpobLHwHBVHG4MWTo8VY/fBDQXewyUdPKSjAR1K9gb
nfpcOtXdWliTF3qLlwbpxxXpGk7O6TevhItNCm9X7ifKoQzqGuSDZi8E9TOmcM7SablXQMMrHNCs
91fOrjNYUvetYVQZdnQcCgdEscrISwpxnENnIGNCl0IKzVgoVGijO5EboU99YQ0G8nfHlmWyGXq9
rUoV79QuR0uLEdoq4RFcUtDZOVY6gwzrjFp5kQJ4ReG1H85xm1k95jr3vwjXyRl0wDygNq8JmmQW
v/lO5anIWxusGnwc3B1e6PJebhw0YkXf6txA6wJQ3RHD1loVf+H1YfA8gIEHUYsbSKdgELbWSheS
rCcxxn3V1ukneWp4ldnf5CB/nh+WryElVQeaGvTBUYwACeljDU0UaCTgW7nR138r29I9rxF5+9jK
oMsS0Xdvyj8u7XfHNgunhHZ/0PGo8amxZxDW6JZkhzfxQ8eJOrjWGIAfCFKtQoq6HLVGRdOExzIY
oA1MiTy4wkoU5n7x+6u1MR+waGS9TmqUUUcJlAhG6+eGCdZnNGxasXpOGpusqys2TWB00oealJzq
0o8K1Y59tkAXLqbSdDUiStA1Io1RHmgjsRZZ6NBwlq/ZgXYT15BuG/3MiSASod7xtNa3b4LLFrB1
u74i8tDW6r/a02iLtZMH4TRaqjW6aaAH0b3EWTTvE7NluzqbjG4xsOm9V1dWeyiOfWB+GJzuFjQh
XEZl+gn3tpi5BxKQz0pJjmo8bZtTbnpMEaoYjeQF59uPg6t9ZG4Dsuoq5OJxow62eKRMsFSpKzvJ
bnIkTonwGWKnkY1xSQR44o3G2dRNJLqyzkSVEJhU2jlBC11pfJnlD4jsrGSCH/E4QDch9coOc1Hk
fT9JVY46SKZ7yvzYxW/7d8TmRXT1+8wVUc+zUrUCkhI5CDIVLwN3Vejtm9i+hq5sMBCjrXPcQkeY
agjT7uWUHjjxTOMeMWiC3Jf/ZCLlyh4DMtIaIcmc0uaJ5k6Oj4X80pEHzpo4+8YW9NJunOI4RBJs
sttbKMRZzeIbkdVbdBBdOS4OiLFKi6j+vl2eWSaMVIusjhPaCN7NH9b62Et+q7/um+B4HFvhy9A+
YOYFop9ZfuyMobU6VZM4kQlvGQxGZNNSZ3EJG6b00g5uVT+Q8C93ioEHo17W1pTxklByr5vRpHiQ
hMOf7BTmmHXZAH0joau8uqiFYlqRHUCrwlT69fIYiY/7v7+9S5ffZ85+ghmNuaiRdU/Ho5k+hF0w
8yYLtj/2xQRz/CMpbfQoQdKhiEo7izVfmXlTy9thFCjx/rtNzPEvSZGPQobjOHuLa0LlKjes8OsK
dWjQrUG9cbCUJ/OrwasAbb5cr8wyKECWvInNCiV3TH5A6Kf0UsFeH0HJ95XeB6YT/dE0yMUgW7Hr
FCUqSEFhZ0pyy8jlIB5AGKl2zWOZf/kr12CLd8ZYSFJGp9UE4/Os3UMN2xJ53Aq/iRt+fji2XifM
qIioFONap09+6JPpUN+0RE90Mg+qm5xQdPtKvZhjQEGt8rFHIzzK75lu9brsGlpvZaN0kvOMAw7b
cxlX34pBB02rjQJK86oTvdRICnXfirv+RkZvAZULRudWbJnn5G8dhMELzWgqVTBaPI+IdK+tmP5r
v2v65C5dz9lKDnKYDHJ09dgn0YC2FtDB+RgU9jQFEJLwulp+c7ObEIqTNVkzNeaTlYMhaLqqqaAr
tVsFWqmyvZxSjzimeFw8xc24NeTfOOXFJPPl0lEQoYGGsE+zVk+2BavzjdOPRnwrc3hz1tv7eDHG
fLFizhtDpkOAefpWaqDzyU7zIrj7Z3nT75FSl7CLugrJy/fXiKrgNSAaKETK0HwqP8Xl1zGyp7Di
3LnbH+vKjvzeTmzMqjYrCFlVw1aPhTuLVuTPR3K/umCEQ38dr0y9uXtXBhnvIAhUMDAAQKz02tLH
t3S5L3gpB3p5/PLauLLBuAM4pye1qfF8barqs6YoVtUlHpDkOBqKB6Kub+Vocr4XvTj2TDJO0Q+6
mMk63UfU16ggJSUolwNedW2LkAWp+YtfMId46Oe4EQpcYPQhRaeqeqh66qCu4Mpc8DyQiQLMFsNP
Sg5LGFXw5ltQ5Pt1ED3QR+nkIN2GMUPBGQWOQ27GHlfrY+KCeQgLLQN7FXSIB7cPq5vM5A2N8xbG
xABju9RhVyBCq8knWQrKdbXXBYWjjEdpvB3kXBbDvgfkZohAWYFDTAlzdQx+GI+KgTfo4Cj2MbaK
0jIdFOee96FjGw2vzDLYkSWjMAkh0JA8KIlVQ45Vfu7dBdSSmYNkUbBvjnOg2adBX3emLMSAw0JS
Xlcj8sKpeCna3v47MwxulGOsVHWPskmT+6OY23N2GrT177xPYYBjBbvoHEug9JLVp9a4ETvOI3S7
7nT1aRiYaKF2qi0ShXVf8npKxOAWD+tn4uBQeVS3jYpARk58V/u85ATnZCkMcixdI0X5BOAd1fYx
j9QvvcB7XvFMsJAxTMiSh3heIR0vCocp5zyw6f/fAVmFAQe9aMVRzEDUMWqCndarMyyQ2OvK4wwt
uikWOeQcPM9mgGJR5TgXG4wHy+JwKAYUY2r11Gi8JuofRZCdZbG6VrU6a7JZJnhvZUjB18vo5eg1
iUXprEA+pm7ApDzFpzKOX5e5thsJEnWrABaZOV6gjbdamMILjMHwozX1I2IkVtY2IMyZx+dk6A99
JHhiRR7CUvukKaYvzYYjSTnk2ZoQbJhIkoXg6W0NdG0RxTMH87bUQ2dYlZuon74lU+vlWXVoQHAW
1s1RGaRjWIeBOGO0VxVvs0H15Dw5GHXjh1CsVOb8MJjJB2xZD0jVvxbSAsrX7rmTKhmZMPnU1smr
En6uZMk1w+qDOmp+ibY1J1v6iHOctyP6y3FjGdpiAYR8YFGgCRkqHTL5ZWmBWFK13lYofGNGLLd5
eh7bKcgrm0xEFY4dSssmIoH6y+xNbvM4ltZ0omQr0qlJrNkl3uAQpJRbO82sBToI+0DJg39W7WuS
l0yOmx8X9+pRDu70yXTl+/wT1YnHnA3HHCfYYgW/kPIsYwgvgDf9niZcy3tkPZsH0c1AUFu7ymkE
pvV+GR+FM/cxygEcduQvq5awE2mgRz4MLo37pRuo6oDj3EMDtRcftUPyeX+5HAhSGRQFk2crdjn6
XUh8N/enihzq8CZqnCXmjXtx0IcV/UqTfhgGGR1bS4pzWg828hZBg6Ts/oK2t1DXNFUWRVlnGVRG
UtWyEeFeDVtPVc/pxAHR7Wjr5++zCRChA0GnqPTIFyxPITBOEW4N6S4aZ3d/Hdsf5mKHCXq0dmhQ
QkJHxwCNOVBxhqgBtIcQzJ8Yat43xVsSc8LltOinUsOTvW3vxvIfdPlaY3FWm5hzkrffFJclMSFP
HTdQdhga+FppvIizFEhteI/B7qBOitd1BvFjO/vdqH/aXx7PLPWYqwxmXfV9lWoIFP4dtuqD4pY2
EPPYd3lmmFCobIRpIjTW+i+tKa41DM7z5BW3RxKUyy4yJ9ZMQcwsxuiGqdzVgwgqTVppNyCbtiGB
0ECMqDgXEIDvUHPgNa5sH+GLaSYeig2ILiUjrh9FfawwjDdGrxEa/fY/F88bmaBoyKY+SXrghFGE
ZxFaS5JieGHY28mgc5pHttdjmqYoGSAg0Jj1lEknJBKB4/fiWY++5u1Z45W2tiuhysUGs5yKGHFE
CB4v1C1KJ34qMJ9Zu6MrofhcouMMw2z7G/ibC/Nikonz9KqD/mCJZdEogXb0CScdfcW06WcKeMyt
227/05guvj9dybrEcQVxbycWCmvJQUQ0WGL9MOZ3euKs+rmbQs76eBYZZFTTNWoiCen8ShMts1At
vV6tMgIHdXtsyWiNoPRUODZ5e6rL75eZYnod1Lg4dUIgHjWv8/tg9WkHAR194IY8dAm/RtCXTWWQ
Uq6VHiyOSG1WqXiKhumuK+I7gegfoiyzlAzazlrsGkb0rM/nYiw5x4K7WAYxtWRGH/+KxUJ6YLRk
lw56KHeaH9nrHX+12zf2ZbEMcCp4hUwaTdnlIfo/l6clWjgXj7yNKRcTLGaGFeR8px9xM03f0tGO
2KOU3vLizzfao+FOnuytn3o/jXAk01v9JFpQsnaGzzxphd9kKC9/CwM6mjZLBR5fFBCaT6YXHU07
OqzH2e1hr3vl2uP5EgNA4AiD9GaD7Q3vZqezcqxcPxQHCfoY3LuJt88M8jRd1eWkpcnQ77Oj2pIV
uZqHwPlGPdCbSckx5JweC/EvTyfbxKQgqaZnFXqyFn/1kmANjNNyDqE/RIPmmQsGnC1l9bZidPQW
M0GvSf4f0qTetVUvdp94G8o5GgaDOmGbgfVnwEFcslMu+xOPMUymQLIDNCxJ+gAyyDGlape0Y3O+
pTk983HwMSgkTuC6X+0RcgV0viuLrchDdrS0cRE7ytv+lcW5iA0GcOpCWPRCwytEG/+RQTSRT5Wl
c5NVmyG1CgkQXVINU5UZoDHSiJjRgJOQoYizuKAg9M0T9dECt/HJ8BU00uSqtabuH7X0XVlm8GeF
KkOh0qHlYvmoyoWlLm+RnntTxkHuzX28ssNgyyCGIbiQ8Dnz4r5DfTbsnuLw2/632jzjVzYYPFH1
alwXXLtOKUqWPpcf5FlqrWRd/VZeedUVnjEGUNa8bPUqKTHmo1Vfp9YorKKLb6q8czSpnzkwwtk9
Nr2NYuIkSTWae3WlsqLhXk8+1DknY8qzwQQvJBQKNYpgQ5FqX29KpwUfdK5GnBtv+5a5fCU2i43i
YdLIK56PZQLdINqPRPuiaT5Wcal2Cy8M5K2LiViSRqnBtQbC11ir/aQr3Tk7CPHXfdfb5s24WhWL
E109lQJBQnaxV687Zcf2RvOHQ3XPl4ncTm1f2aIrvno2mmWmTD0qo2gMiB5pH2Xlm4+NX6JGJdi1
S2Fx/Yh64v+kBLKJy1fGGcAAFA5VSJAIAgnw9ygY/MI27eGNVj16u7jnJfk2Q2pVJ7qMvkXDYFlM
l4LMedLBW+a6b60h0z9J5nKuDCGQYrm2ezU96LmMFibJ2f+i9IP9cv9cGWY+qCKvcpeZKo7ckFmi
WQVSyZseoXi0Z4L5jkpStSKG+PHIG0wnQY1gzcDvOUgfjIm8am0B6Gp4ZWjespjPVyCnnSUp2l+l
QniQjMYXycQ74dsn7vLNGKyfFTw6o5kWkNzok/jSIaYVbP15tRdn8CYHM6SuxOsW59lksD9qhUiQ
8DJwwANbZw+mCHm8h32P2H4wYxjWJGA9g3YLg5C53nZghgKSlKZl3k9uB6nlwu8841QklvZds+Xg
jzogrkwyYRZYFOKop4rcVXtKIDoiVTedFnmchW2e6SsrDEQaZJiQh8C0/gzG2c4qn1LJRukHR1qH
mktujzyCiO1U0ZVF5nRpEpTQ0EOF4hW6w6JAParuagmPoQclElf+p0XSXnC6z0vA6//e9P8rw8yZ
M7V4QiyCpqq1vI/NyF1THvfapideWWBOGEhzskhVkW2D4rNVRIOtRjfV/IXzyXhWmDOWo7lqWCjV
FS1tUtLqyi8eQieBToRxbK3eB+/V675Nmf7mL3h1tTLmjBFiZmqeA/rTWxUP1bPskjvRRiXLI3eh
X7jpU3E3ePS5CA13xc9PGZ7oX8YXNShR/OH1q22i59VfwwRgs5yJ3ayjRNk1n7T+JITuolj94kfF
XTG+7C+ds3L2FSfMhqJVK+JzLcodmQhPvdrZOlVnkf7RqtLZt8b5tuwjTgfbdFanMrAs9UZUO0bi
NErCQ+ntkwApDhDQmirqnu+jiAqyg0YU9f+OFtJcXOolYA2m87UaevYjb33bX9Z2kwYUDv9jkY1i
8yVBN5KAkDnVoNxkIGSW8ukxF0enHI0TSVtPIqpF8sjpwhlP8hwarepDpEJWLY4ctUiDvlSC/T+K
swsKg+kKyPcUlOgxSJCMdq4Ta51yzufkmWAwHNdGS0oNaeM0bx5UTXdVOeW8rngmGAAnYdZFRodV
1OS4ljfm+Ly/S9vNUFefjv4BVyGnlEhNMYF72gFbJkpkUEIvH7Qi6LTY6uvbCA09DWWj493q2xPS
V3YZuC7VuhBTGQnj2StO5NjZ640OXb/Mlw/KsXnGi98jj/GRp/jIXS8D4m1VE2mhlZkpfTUXaK+s
n8vqSxLdoLHTCeMP8+wYhPfK431FBtO1KEu0nrKVy8QZwiCuHve/4jauGJIhop9MJiyzC3IZZYxG
AMUx5dsq88X6OeFpp/JMMFfEaoTVos2oiC+VH/Z3ie5yZZw3XwTaZRUMbqGNNi1HARkL8ah4hRse
JNBJ5kde5LWdav5px2S54wtJjuexwW5R6fokqJ9ir4cO0+KQm5rPdUAd6te79b+rQtnn/QFLlKgN
Jxl367DYxrPo61DuW4P6dfk6TJb83LrdIfMikDz/lU+YLNNLMSlkBAkairlVbum6q5NAKHjNXty9
ZPDJELomFNHliGhF+4JQL1BO0z+0txH03TaPXn37GF22ksGqQZnTQhwR4kFDxCmFLOin/PA3J+kX
Rd0uz5USovKgvO1QSjKMgFThTSMX/t+ZYVAIDVC9Eub4OJrgjcaxWv5pVV7zw29eNZftYlBn6XIz
n2ugzvQQ3vWHGtqehU+eKc/f4mgvfDVPrkUGJMZZNFNjRuda76TP4gvUI9Gyk/g6+EQUF7mzP2yF
vjrLDGYMaSWoFa4tJ0Zus1pHXxP0IJVGXkxFr/KdU8zSwEAhsKtDA9hEo3LFU10qNZHfiFhX+YF3
SW2nyC+r+pGTurqUSSXHrZDTL4cUueH1t9DgfFlvO1yQ4P2jE62QjTvRFtj1Q3WffmttVHXdfRfd
Tnxd/RFMdJMuY1E3lQ4AibHiAT1fqG88yd6Pq5lnjLe/DI6QuVeSTkbmi9aPMfZnx575f6Rd13Ld
OLb9IlYxh1fGE5WD7ReWZbmZMxi//i6oZ3xoiH0w111d5RdVawvgTthhLa/z4f+By8wbm7gey6wP
NV5dLyjQKmFEjwPz8z5adPZgHAXuUgpPCP35SoguJaSrKRKBHN6MHfHj5H6uFpfzkXj3xjiSrM/C
OpUQy1qXdr/Q7HetmwVz8+WhPwr+dWnbj6VfDoVdoDeEAet6IvJd0WoCWT9KwjFErqQ3SQDs++uy
eNfHuBKtAq0gnqVIfMNDKz4U8YNWPvw7EYzvqKLeHJMEJZhlPGYF5gilyO4M7nOMc2sfw44rRSik
MCyzFmgH0mPvgV/UU25rOOPIM270W+2MCpOFKYnY4+45cDIPdv9lUeXGCC109P+eyYD3uC9fY98E
8OvXyaGveXLWvpKEE9s4UZrdiu8AA0BIDS1ZqvZ7aFgY8Ft4nJMc7fhwoKs77Wd9IDGtnnXgRAC1
0bQcVJnzgORdH5NtmIKuxZqCYUFR+lrphzl6HKw73eJI2a75X9ws2yFs0sKaiibTMPgwuYiYfvET
cGa79hXFd5fCJsT3+o1ip/f98Y/mFleiGeehaUIs5Dk0c7AC0jzm2ct1A9ue410JYDKQcYxrlKSR
+3ZeGAy3k0u3ygRPeCm+9Fjnpm1dy1WPoO5wqiN3UZWniIwL6azGiIYFoCbdofeKmwKFyGmnv0Mx
ndA2j8ktD2mMp5WMQ1GJomOQlzba6r1u/SSKnyw86HOON2FLLS0Rc6UykWLJnfQXpsn3eV7alSz7
Q4c9HIEHPvQPpZ1fPp8to9RFFVlzAh3RHgdX86Wd8SDctMfOlw50iUnx6meM40mc8VDOp2NbiSSP
DH2csbIqFE91HSwTD/KIJ4DJN8JYMetKw6J8mJW+uXR+nM3+de3nvY3YTZhiztoubeF/zTPt/C82
3TQDDDDaoRm3nbbdfb3YmsLkG2E/1SIosv+u+klu4hXn6JlgnIKCEumFzVtu47hHdhcGVKhpOEXI
iI35bs4CUkpOrj0l3A0wnsIzPiRShowkM/Ds1KIKMiP7JgPiWpnrQ1sob1Uv8J60HCNmF2TUJpvn
2QC7YoeaYdiKto7aUPX8J7oBwnv8JxmSzEJhkbIGSQdFoaaxWXIbDMEUTnSCHw4AksZb2d8800oa
4+hlPS4JCHlBcP44YwJt2Ylfp6OIrhCoB5ezsBcj23zmkq3wpDJfzjSyPLYULAn21uOg7lPA4ugc
P7FtY6uTMT5+BE661FIwAgqjJ+NVBv0L/c6Nd+orFgOfrn+2Ta+xksY4+HIpCBwHqgNzl75HU5/b
dRl9uS5j+911EcK2JMo4zeDj0YykLFuyQyuj8t4KGr8MeDbMuz62IUGiuFxmOvic7umIYjM5lM+4
NJEdVq6wj2qPczh6Q5/e0avDMY/KKJqJomSIyWrQfZe9JmiP5sl40J8GqCL43f32PgGTYrWb73lt
pe1NppVsxue3aBCGOrwG/LEZYF7p1ngozpg5S9AaiXfTOXPTnz1vFnLTfa2EUpVaZ6qZhv1VOgpZ
ipOd1SfZCEZQVJQPQvaDc7e0knjtbqk9rkRVPWgDlArkBC0mzWQsD6mpraFSQAOAUTrXpVHDuibs
k0vJai1WcZmDda6L+34QvGbCBmF3SoenXuboDceVGIwrqRsxaqZpQHBbyodZSUApOstBow66ff1Y
GxYOoshfZPYsj3mqZ0NaGqYEZhnRlePkVPfd23URW0b3mwy2ImzNZDTiRXKtHWXgoJCVCiZ6nGo/
BCMQUzniNkzuN3GMyRXYpDOB2S/B5IZ9cR99i0CzaLoG6h6wOYolgaWAoHgrjspX3nYZ7zpZk5OW
XpAk7DkWclCm95H1dP1wW7hzvx2O/gErnY8IUYfaTGndaPHDAzbsz/1P40E6JoHwEyj3H2h7mlsH
pkexBBpi8wDOtzpZv/0JjNnFY55MRjJLrnwv7TVbPwDN0FcecjfyCOZZqz1AkrD7oxYcVd1IwH6T
y1hgmAzamI0IfYU22K3s1WWKdmqQD5zts486AWPqEIQVHBHrKp9JAZtZFiOJtGCIf+mRqwyPqd/u
JrvEUnx4+tAhZ9wD7PcYAY7OuON50A3b/008c85uymshXGosKM7T3hJ6JwvDXaXwiBa3VfVySsbF
RIlqYtIIlp8P5RMgBw5laHC82LYlXkQwyUqi6HOzFNCUdB8GdMIo2nd7mb+uRS360wfTMXSMdUQN
PJ2MgyGdniYLaWAUB3KS0ZTB/s9jsUfzP4h8XlFw894M8MNjP1X/DNbVa129CLUuobV/mqKz3D5y
THwjrAGm5SKA+f5tmVZhGU7SR+m9fqLz4sNO2iXPiTN48a7xDQd75Z0r+3TXSHs3eVMbG6EOf4Ah
6Rp6hZ/BeIplxP7EjOvETp+jVEMQt5VdjyGyBrzyTQwpqhGv+LSRNvwmk/FrfaVKcjJqIFld0Baf
3S56b6KbKNxl4f31+91Ki34TxfgvEwVd8K3jwZPu2z3FeYwO0s3k1NibaFEo+V+WjbZ15nKjzCc1
AW9kKkWCfK/zF+tJJhydof//JwNYfTHGlpNEbnB7guTW+S0YhWwrxzRD9JPovCxoq8L12+UxJo1p
N0LMEW8cWuGiL6vxEAbGbsI7f/Awr4UKVwPNpHs2lsvzjFu1w9+kM++RtgOLdiSONPRQsO3SD4lL
Oqc+Em/xnANkjnZ8aF4zt3R4AEGcb8gu4Ul9YUazBLMUs1cs49lpyQtwPM1kxzKrDPYlpRAhB6Jz
zu9Kf9gNqNFj9T9ymsf7yOUhXHIUh125U0UwUPUmFMccnhf5jYyFPeTHeNhft7nNkGaqomKYYFH+
tDAuJ2qvpwYiKkYR7CE6dUbjtNXESdE3v9BFyqe18ag2UIBFRFOH26QPpPTlX52CxcpTqjnucowq
upb5LHWwsMmNeFssW69hFZwY/70qi8lepybKOnGxpI8FGjoOmd/WO+zNgK6Gp9Gcr8JOpFuiAsSH
OseKlbkLpdeyBCEHp16xGUpWp2HcetxGomnl+PDAunLGxleEvZm9DMkINmvf6DjDY5tBZCWN8exC
L4z6EFJQ0yS+S8XHtmsjZzKRJ5pEOtVFtvt3CsG49bYWhrhpYT1GeFYIqCXzXVO/XpfBOxPj2pdU
WGRQnqN2pSm3ACcPolkL0nrYmXPqZ112uC5uq/79m/4xDj7u2tEYNXyxGUMU5RNqJCiRiKmN51NE
IRuBauOmjd3b3KGxbfe3+nyMdzfEru1NVQIgzOP0g7YMQSLyPH5t30JfurfuTV98TSSPc166O/0p
dJqGaihAzfu8n94PWaG0MuxtMPcFCW1pBhYO6oNEQ+Nw1+vP5uJHCUdRt5/EK6nMLYcjODbDOKaD
I3R9PEMhj+wkIJlWIIThVb22/eLliMy9Lo0SpmoNNe2ym9i8GUUeHuXWEDyU5pcENjZqi1UojVjJ
bnQjP2g2cds9eLrRmw8yB+1XWp4kQQVqFO5jnz6or3w+NmTGRF90SUMypwaKP9w1gdY66l25m30A
rdwKrsLr9m47aErlbhkWGiZs/xJjh+msLOCRIn65pxNg4t7AnLGIMX9evrMZnVeiGP/SqeGi90KI
l0AfZPX3rriNm/dW4GGGbLVSVHqg/x6J8TGqqit63SH5th5loIsht3HbI/r0pt0CcQhzYV+vG91m
4FnJY7R/bAE0l0Q4l5l2tpwFnVS4ef8HC0K/nYpRewTSqkkkhGt9fGpA+Zb8/9cM17+f7UyWdSdb
eY3fr4XfhOypDV9FXhmQowBsM1Kc1GGRAdzuttZ5Ge9AauSA+UfKeAiKW1PCv52FyTpSgj4rhkMQ
ZdD2Vyb1FUpu67PujZV6GBdAKkrlg6wn5xnbNZy0bTPCXbSBZei1cmGWmhTuSVKAEZ6/VZFpWyAC
NocgMXjdLqpan/wFlt1UzdCtz1t4uVkJuSWiR6nVCSrhUD6iZS76NoGRJn5sFn6c5hwQXZ5MJgky
u1jvYwMhZi4rZ+nBInvIRSc2I0eKdxr5o/LV6ohMFtTOplSTOqMlwnyPKE0RxQyfUhtQtAB0jBzl
mwEmU6e1qxOKvruY9xdsxlTcrgnIF+Xzelk3a0QZJvwF6T4+yRCso1hJ+y2JJzgaOEYTp53t5rR4
qVf/1P/ILi/SGV1uO0zZzy3qZ8XwvZaeU/G2lfw/cWAXETQqraqwi54J4PykRARjsy+a+VCJHTAs
W06asG0ZFzGM4jQTsfR2KbCmV2t2I3jo4ttGeJLql2x8uX6i7bxv9c0YramQx6axMIC84YDFX7dE
NZcO1w07zcO3mjwkhLvqlYc7uu3gLiekP19d5ERaMLRWeIJU5mNT5EDrPrbtQ5zwEOe2TfAih4lw
ndmngHtGVqs0kUPSW9TmK+U7If6s73TeJs52eLsIY8KboIL2MwFnlttVf4XVyQItrD5wOZl4ysGE
tzCau8RoCMXCSnY5KgXAO0ebgxzanRIsTrqrgzF1rD3v1bidu140he3XSoVMwtbCXbbIXSWXFilQ
CUXXjQR86COeXrIdWykUurGxoJe04JQdE2/CPPdX9a71JAc4Mm/9W/z8RxOziIe/PiELCjLHdV9K
2MN1JTNI5eeoP0g9x0v+Q9Z1kcE4EbHodD0VMSyWELIbtdAx6vKGKM2pFOWdXlseEQy7Msd9YnV+
nc6BXNXYzo3m9+umv93vWB2WcTOiULe9LMEIByzNjgF10kswUg4nf9qhYOkAK/pYHbG45KaH0Gk5
zpT++s8h+XIPjOcZRtUgREfuIRlvIkBJpjm3r5+QY5AG42V6NdUqPezxsLTOg/lUAHIp4wQdrlUw
HqZGW2BUNNqDAPS1jiXEyjH3C13oAQtg9Xr9QFzdYVwMVqvkYSCIDH8PUebuZGsPtK+v+shgnnmD
k1x5jLMhdak2wJSE/8RUHJ3RwGrF82DHL8ZBBM+Vxnkg8G6TbUsrYSOEcgvnlu5pIWDahbu/MXJm
u+RC7nEUkG0fzZlaxVWIaD7Msa3QEmjPQ0/iaKDJ5CRjpLe5WNOqyvJ1TJwYI7xRxrGjf3iZ/jIk
k3EoMRbWYkP4z2yQ4Ut2dc6PlBxFuOMBeG9tvqASA2IsgAfIpshueZlRJqXL+DFrXb1Q0L0BMQgo
uY8mMDvqDF+JB1PDFcncIUjcpmgZaOMNBHO6Q/Y0mbXAQ9lVNu3qmzfKn8D8/XZM5kqX2ejNRsRj
n6bPnW1JKIYB7+XveaF5B7z564a9pYrra2VcsSYmA1FQ0XCX5VGtv80ir+u7lTWsBTDOts0ygO9m
CDqtgUm8dHKyPEglsMzE94WgcDSSegXWs6+FMX63asssNWgtG/3fg7JLEFRUPz/wELw2vdNaDuN7
ZzWqtL4itGM6YCmkc0ysmmPDsbwBqJbP5wXbdE9rgaz7jZNSwUsYnYbZwS5vIAA5Jn2pThQ55n8o
cm1lr2txjPdVxdiUFgXtw/5Aodeas3EjHevO6TB/RImrvQg8s21QnoH6pnM0cstzrWSzi2BLAy4C
PJNl11BPKjmX9dGIX/5E6U3FQjddR6mJOZ6odmIoaphpSbPbST7Uf4C9CyP+9fvZhLUwOgXElECY
ELQ3yQI2DeiNj6PIUfbti7pIYYYQ0kyK56aGEpbJKe0wFzDaBk/TeTIYFyg2U9hkAzpcQqHckT47
kFH9gSrXw/UP8g/6fTkL4/bEAp3OBPg9H6Ams1d4sR+dQfyD8vT/MK1Lf9tnN3GRxji9eanHZABu
C14y4JT0uuf4sUS4p1tC41F85ZUnNgeY1vpAb3n16NSzdm6HBLfYfql2Ax4xYiDcqkhpllfLq2dA
b0B2hfcuL2ryPh/jD7VGETEKWuK1mx80U7AF7aZrHjnfbtvDX26TcYYdliWIWcPpUmeIYOlUDh1V
B1XaEx0UlpwSUyMjJra+Ku/XRW8Hr4tkxivWqTADXB0T8pK57/uvSfnl+u/nnYzxE/k8AIspgp6E
1p1R7GdymtO7qbpT6u/XBf1DqvHrJGz6KYyVomUG5sc7rxxsXGKA+cEKHACgmE0+SuKhY/3Jzu3a
T7F5aDVhh11J4WppU4huNISuckMRrjHOuuftlvNsnE1JFZxPiWk6pZbvZnPSquckf1TU76r8Pptv
puRXzX1HdtHw8/rlcoyAzVInDf+lyCrdUfqSh6ar1jA8FLb+nRTGp8SyUYtaiSJgNH6nj0oBRK6V
yVvL47kSlrkx1hegehjoZAACsNmpAW2f1D6tw7SzqwChGZlpGRDF5gOFc2Uz3qRQJCFVEyQhlmQb
t8kN2fdnwUlAuYGNad1OvmLY1elvgfLhXL/bf8i3LubBuBiwmOd63eITikG5B/3yI10O17yP/qUL
FFOe3+Q4FpNxLMaQR2U147HRNS+aegzVHedAHM/CEhrMmdUvVfWRqP5dps5+xm/ChOwKewE+tiCR
+j8q9rjjdfg2O6erWMTOrIDbXlE7BZ1TOiKJ1DXInoGrW9vGjYGBKtFNPeG9DKodaoi8rXDOodlx
FtVa5kSm8F4JCD6K+GnqgJuhtZhieBnNr9dvmGP07FRLoeZYWqFPbJEkDhF/9KPm/g81UU4mwU60
iHG9WH2Kfpme2R12SVSnfixAQTbM9t97/LzWOs+LWoyfafuBqFGHrE/Y1XsDSNOD3fsKcMtah98P
5t0i/fkqcZlHo47zaoZTa2/S5GnqT5b18999KMap9HOpW32GWiDQRm1Rt8F653BJjzn2zML3iIMh
1/WIQKdKlZ3WsTMXvOLqVgtqbVeMyxiXSegUzJS6XVG963Xvi2L6M2xmN+phXWU87pYmH22AMByG
JOHsn/HOxyQqzRQp9TJCKVThTtSfp5QzVXXdclUW0KeyMkMQwALpWploq3Vvp6QK4qq32/o+460c
bCqdjOeToukixmQYZx9lIFodBQUhrj806muKJTCI44RreiOfngArIcznCnUtQt/1Y2cDdZ3d3wSF
dcB7P232uQG/+uswzJeJ5SJqh3KAH/pgek8fk8AIxJPA7ZJQO/l8IE3WwWWqKpgr+t1UE9FqF6FH
RMmNQAh9IQMx9ffZfLpurZslPwmUqf8Vw5hrRmbJzLUa21axuJuMxrWU1qsbzUmxgNKXZZDXua81
tTsmwr6OEpcjnz44rx2TUY7cTMIxbsHhRceACy8BcKO4F840ZcWWJe9ZuuneV6dltESf9LRISIRa
BKZIfcwY+R9I++4UO/TB9j9UXnjnY/QFSPu90Zc0Jfd7DBxnHgBpnmqs1gCmBTWX67fJ0Rm21EIE
M5+kBLmAIqm9Lahgwqq7x9wAISNJCu+6sO0k7nKZH6q1CiZxiD2liXL7abYcOxPAl9GzkP0kIFgy
CBsAdPAquNtG/ktZP2LpSmJodak+0dlxCexy0Ze49mLLa4E7i3avktmmxoUi4Xy+jztYSczzUZZT
FW6l80Yv2VGO1em+d1Vwn1ruwvHKvOPRqLASJpg11iYWvAUozSrtivY+BuLxdLv+4XhiGM+CjVxT
nAuYnIhqSR8M6NA1e8IVs+32Lx+L8Swtav5WI+MBJdd3an8fLX7Mw6OhF3LFeXw8cFYXlsd9GMWa
igEq4Mtaw08947zjeQIYfwGGx6IRUhQMWgmgB1VzrrqII4JrRvRzrQ6hKZSxddKoitFFiNStfoJO
ztM+qHzHt+rt+tfnfBYWXEeO5XCwaI1gXs45QLCmm15wr4vYzmkvnuGjX7w6kqXUumK2iF0UL5Ds
sWUB1GtK6NU6tcPd1ad10StawMLn5FlcV0uMxx1mR53OTjAeVGN8E0AbZx4EO+9jsTA6OinlzsI/
GF3I93TIpTgnjgnepr9xtzSOR+Don0x/vrrIblHSIopHcEprmieniBqTxUt0OTGRHUdtyrzGxhh0
PD31Hy4OlSpPCUZXdDNXAFUwRzl48hi/QIy8FJOCtj6AmEyBy5qzuf+hBdUTnRTlUR7wbpDJL9Ih
FSI60AbKA8yr6dUxlQXOR+KqO+MlSgv4qHmFE7VYI1cdZTeAdoqWn1XQu/HKbpwYz2IVT0OUL1oF
d6GjeaOqHeBRUSPSfbNZgutfihMn2PFULc/EUtMR38P0IHT3ybgj6aNS7eT6qY2erLZwrsuj13TF
jtlZ1bmeWqukQ8RVhYqzcVDmmypOHLH1QuFs5T+uS+NlvixiTg0K0VQK8cAbpzkws8kzIgADoc1z
TACRQqzytCiIiq1+2xavoLd+vy6f44fZodWFjE1YDj1ymV6yrekv+DAnMb5dF7Jdh754YhZRR06y
tFYyGHd+omgfSNCeQ3c40EZqSNcVz0nH+YqbC36rFwULq1OUphobJpx/+2PxZw94dKfZw/zmTnAI
JiMOhjf7uk9+0mVJweUhSm3auyqrqoUNKPzDJDdJOmo1UFQw8ZidQGRpmxGvpb9pFisJjP+SFLnL
O2qAjfCqNQdteogAUlQUdtqcxPZhaDnfcFNRVvIYD6b0QmV1IsywQS4ljbOdjbpdmw3HL9Nf88n6
VM00ATFtgEmYuu1VqBlUYH8XgNIHk634IJP3ufIAkuWZbX+oYpnjWjad2EoY/YorYYUFVIqFoCQA
OBpblV+b5LmTHkaF97zcdCkrOYw2SItcLEaNu0vC17h/zIbcTZIHab6fMCqaxP51a9vWvcsVMpox
1mJKpg4zf4p6whwGiBZ527PbunCRwOhCOYRT3RvQvWWUkfD+6M0DuLc5FswTwoSzLGy1ZirxPjC0
ndU+kMUOja//7qaYnNeYxlpRS4CXSkDP0Z8k8+X6798OyZcPz2a5eQcGbq1H2KfwkfB+finaJWiI
dL8+NwDu4IijxnHFeNiEV2+KOTIGfHkKTiXYtZ/fYi8AUGKSQyGyeQPq22no6nj02bqyn1IW+l5t
8PCRsbRUHbDffyRwrdWp34u73Om5i8Ucg2XzXlKJiUBoVbfvxxN2ZM91XR7LpN/3RogN//JtMAjQ
HpdXjfSLB1TjIJnfW6W7H2rNHzuwEqkRbyiTewuMF4kiKZwWfUZh8cvi4/30nAWxr+6VIN7pb/x+
2bZdWIosKZok6Wx3tWvkwRgN3EGuzbYh3Sk5GLvU0v4jXbqIYb6tqMuktuiIRnqSvkQ7ZRe6xJbu
pYPiFG584C3Abfp9TQZMiSIDr0RlTDEULZogY7AQrEvfBFXbLWV7K+YFkF/EBwH5F+d4HHma+Lvq
GpJayKjiSG70sviaTx6jQ3QSHoAQhtHkQHRbB3nm1zzgnXPTOV/OqdFX5MpkEpxR7Ux4ta6+q6wH
Yby/frDNtABUSPhwloklU8Y112OdSFhep4XhCGAbGZ1/BmMQrwC9fYyLGMY5E9KYZUzw1tD775P4
XTR467tUvT65stU5GH3QFiXLTPJrYJECnPkAd4+x7kMB1SLe/uymVV3ksZ7aDLtuijuki0vb+EDN
HEp1H0mZe/3rcK6NddBKKpjL2GLLUzMEP56LoyDmwXURvIMwdls3SWNYDQYjQ6yLJ9mL1b7NhBdo
trXM0kF/YAA8hh0XGOU0FSrQZCPQyGc1+MCHtaNvFEBJvktO2k3j0jWKGJ6J6yl4spn0Ru/lecg1
VJcHH8gdGKmWUKIiXP6HzVCjXY7IGNI4gGpOsFDkHZO/ZPBhYYHaymzQSXt/8r0uchhL6sNxUltx
wktBje26Cwarc8SJ08jbjlGr0zDmBPiCpCypNx+d5IZWOygBXHhS7QbYZWXAe/5wLo+dBigWndS9
CGuq5xszTuw0wWiHeddaPIKW7eGRy8HY5n8vT71R0mceZUpAXfy8RCBpFRwF5AXVPqLwLXdR6PCH
R7ZN+dd3YycBsnoeEKpwo6S+L6J3nTfLsfn7dUXUAQSlg32NeQiVUVeYoYQCqSKftPmhVXg2vPmN
dMtSDMlSJVCF/R6J5GoAXKWGYVy5U9+apj2mxnDo4sxpze48G7VTVFiISuvI1uPIwSNsFxbF2Yyq
d9UAhdpQeMXI1dPtU//6o1jFyctyLuBxaBVaP5A7unqPIsHd31yW5bc/QgZVpcstsPqjTpJcZvRZ
2xbgunol2dt18+bcMqsmGpEHqdHRTEEVy83G27gmdpcASkDhFfA368+rkzAKoy6ROWIEAN8Tw0wq
wKAAtvZhAHy+080YsxJFv+IqiUmnMcmyiXZrR79KK7uoXcHkLQZuqgJKAIaCJFeUNcYBN6lsTmkG
VUja50o4D/Lj9S/D+/2M440xw2pOdL50Uk9y+MNseL6J/oGfUpjVARgD0+Iw0aQIAoYkPCxV7GAF
FtzYrQ+GedvsSl7KtBkYL/JY8Ao1TGMlTj/qv6NH4YIbbG4Zr6AhDAZH9MWTjA0nOtCTP/OAEDa1
fCWayWqzOFXyIsEaV9vtpuEvIs7uokl2X/J27Dc1byWIyW5kEWxcjUVH7GffjA9adZOPu+t6wTsL
Y0eKaozqYqDZUZSRnSWzr6oPef8tX7hzshpVsSsaojN2VDSdMsQSNCQuQkebx1dQSjvd1JxyiXxr
TetmlHVPa7Pb1Hwd++ocSZ2TVzqK3uNTrhc7JZ9vgLLkjGLtTqJ4Skjj113sDNb0kBfxMcvQiSIA
XtTHQLa0b3EjZbZS6ostD8q51MGd0sy66KlGKNvt2NiiWvvAvdpL7eSkc3ofD+pNk8WOOXWIsFnm
z7N2UMSltyPTdKqqO5Zx4uut9aMoyYNokp2QpeBGkp1BEm87c3CEnKA1LtwWU+HLWu3Plea3lnAS
galoJ0PjtXX70umjYi+9clC6/JDpRmTXQ+OL+XAQi9QZ6pLY8WziCWCOvjyCaaHN78lQ3c5WF6Sz
YatC4xhEd+dUvJcrub1FX+cljSY7nnrf7C0/zc17six2YuqNE+aAxFkEeyzCWxP45JPWv7dTHYiJ
8rjU00MpiI9SrNuY0UAxfrw35ezUZI2XyKh6SpK0j6PsZTbyfd8qux5/zkii3UxyD5EWbPRd7mh5
ITpFVL1aS/q26NOxnwRXGso3JbOeu3qwo6T0ZYJphUnHLme3kzPVF/TqZlYUG7n1XTzXzpL0vS2P
wIOR9MoJZR0AaiPYuaLIMSb8KGpTR+9UPw71b7G4eNJUeACWLFxMr6PZPd12cu0Ta3alxihtqwhP
ei/6jQZKey06jdMYjKCx1GfZ1pXoicTtF8nKeT5pMyit7JXa8ypSWCGWOyYT4RUYtqfCm3bRXsOm
Jd306e3rdrud465kUcNeyVoaYSJFDf9XjrLXNyaoxaN9OhKPqEaQETMQQJ8uq6LX69U3gqKRrKbn
eORx+nHcvs7ELROzjXFCV657DeAY019pd1OSN0XaEx4a3SaMoLQ6MRPC5sHsmoICxdGpHgv83/Ed
5acxgQ9vBNVPcy/8bF8UD8Szb8PX67fN85JMcBuVAdjEFDJMylPXSB+SevIj40FJeeU1TlRjl56a
PKvzckQaoAaar+wsj+7eiVzsVU5gYdfzYVlTIRA8myNpl1pPZvqMcQiOhnIyDnYZP8cLb84LyCjk
g5rcSDHH2nhnYCLXCIA1MbFgAJ14jtVbSzu2Cidp4n0NJmL1VptKBTI2jB2A2gxjSHStQ+YuGG0X
zi+abTB+I2nVth0HDFOEZ8mvAVhsOUg191iDBCImb56LY7HsWj1GbMtGbXBvUuE04lehxb5D6WTA
3MtEHg0MTwcY71COZIl12pzR6zuSPVY84O5N8LmVTzAYn5CFTRWpCXIKOsdD3PCQYzhEA+cchZkA
zbsn7njD49tpDJJ0MLJJps6ObgyW1cyCgGrQgMmk5CWM96OQe0l4DvMnq+MtUWxr+UUa4+Ync5gq
XUD9GzXIXWW1WPlVd7EQu9cd3CZgh2Rc5DBfSp3aOp7alpZMZoeO4CP6a34XyHe9j6mUU7ZfAFLO
m4rjimW+35Sqna7g4QB/R6fvIrs5t8cKm7l4YBV7OHOspCeSM3H8+bZeXk7L+HOVMi59bI60+k4a
bpKF4zikj+fH52T3lwR2jiO2hllb6HvL6sZ9tdybkQ5608U2RtEzy8wmYe/L2eI3qr4Pw9kDd5Gn
LWA1DzMkfocInBZNcyOC96FSTHtuI1cR0YuYf0ayBgKMAk2Q3jEz8xAu3Wj3JELABVJTgalyC4uQ
VR9MyuL2DXpj4U2koDmjvon9XWF9F0nvKWlyJ/RfNHzkpo7cZJocqZrdqphOQvymGCGcqifnX+IM
ML1jfipCDC2S1geJpRfl2sEQ1Z0x3Cly4YICxAuNU1RHvmpOfoxseVAqZ4hugSXl90J0bzalLbYg
fwz7QxFhRQZte/CX2oalO0pT+WGONot4GrXxIe6Q9mk/56hwymZyMRL91hiAHg8nZ1BndMnjB6uu
HCD82WT5WsmYNVemJ2Ukh5CIbjL0jq6/pqPqaDq6ZOGp6NRjQ0qvFZSAxOmuHFKMwQvPhVV8j43B
LjIgSBeHRjDOuaYdABqACB8fsrm1LUt0UU1ukaNWjXgMo3EfJcmLlb/lc+r26DSnue6GOoaAImTX
lYQnDTlqwnseLR44xW1w1fvdggWzYnEjrTqqUWGPy2ybrWEL8LR1SBx5Ns5liPdqa3pVMwEvBijQ
3Wxjd9yWUmyD4e8TI8Bt9d9141shNHhxaPsC/jpukYEL4m1MIosTuLeHSUwFzTbAvGqKzkTWMBPC
Lh8wsF21dr4X4QyKe8Grj4VlW9gpNrzOrahtgtjWEXYYZ3SuO6PNCLWSz4RdQQuJIE/wsJgwbqfZ
jiSQUZn4Mi1gaH9el7Ude1fCmNgro4MghhaGCyUremv77lHrJ6et531TJ0GqYxhj0J0uTLCKsthK
CyCJqvWu/w1bPh4Y+KYuWpppyCwqh0rmGB4JsClJuqsKe8rOmfIvRTCVhCVTlnQSMMtixtqhKMwf
8my5gp5wcrItv7o+CaM5U9S0fa0h3g99sAiqHasSRzm370qVLR09P01jUQfyDk5mGjAbHg4PpH+X
FrwceVuoW/oni79ksEm4sVQYNwJWD2rFD33xQ8m+hSKyCbyogUPGCbxbKeZaFlNLqg3jP4NNckAh
KfQ9Tfj5HcytpGUthvn+GFyo1G6CioGlzBXVyCvIeyz1z3VunJVCDQQ9fPoTpcZUk2yJuoK6++/v
08iYI31uEdmn6LuBpn2TnUrY8/9fyCprYacXFVMBcWMET2GMx75+VhvNFsX/I+26duzGse0XCaAk
Kr0qnVw52H4R7LatnLO+/i5WY7pULM3htC+mMYNBNWoXqc2d91qZwBxtJ3/vrpy7u1hrcMoWOdnc
WrdLlQLH2Rsn9bYxB0Hjakvx1sfhno85BFIdpwjNUyNx2vJIM0zYx/nBCGN7mb78wd2h1EwxV4F3
xG9djtiztowMwsbypRz3pvqX3AmQEDdvbiWCM+Q0p0O9zLCtsYoVvgWNqTr3S0O3myHc/f9Ow+zG
uhyC8h5JcjSQBpq7ndXbqtb5OQpF18VsPVd5dSIuHI/GpCostjfAtkWAL4Dn+r8MHGwqwkoM93ii
cTHimiHVEO1UWb5uSm6YPHfBecwlgXZvn+jd2XMGSAJllT5MMNmZ3N/NcbRbrBDBl2UPS3iexvw4
kdDLilZwkdtDsiu/y70qI0c8RC1Mo7We6s8XzX9bWFiwhzu6JThM0MS0fl7/eJs1MwUcKf+xSVy2
UdaKPmQJ8nn5sXNZvlE6wAB6npy/EYCEiwtb+r+Wx6UZUkdiLN3jbitXx8xY6qXPyO4vFFxLjAbG
RHiD3QyhWGYm+NxjJZZy0z6V0tS5Mc5sX8Kw65v0mAPQeznKDsNVkg6ibfhtl/zPrVJOg0o6DBWt
MORjFo9zYO7lqHTg1QSOktmKa4fi9GWQMeUphzjUPKG9nQZ+r4imlQSfi3LmN22bTJsMINmbugNO
NZKkdr3cjKLe5SZy4/r7cGYxqNJxQnSpuqWnHNPfFdBzyl3yI/PzHQD6HO2m8hj37/QNQ1lO6ova
V6Kb5Exlquq6bNY4ZhwgE2yNPRlE3TmRSnBmsmwtSQvlFkG18kLDx2L+JtfP1x+z6BScicwmyUq7
EBFtNaCX8RKMv67/ftEROFuh10ulhYzaiBQ3aQo/jA3qNhXsAW0KUUyVAoUfYwn84LxUkKxuGcCt
XCEPPMxmCiYlUedt86Z0xQA/iQmYQb5gRbIJIMFjh7q55tXVt3T8ef2mtjwIZtT/+f38x86YV0zR
9EdNHJOT6S49sBBWRBS/eVcrMdwHtwKa6yTEMebkVVMyO4gKOwVNwfXDbOaDCl4ABX4+8Gz4sGhR
m0yK+plVFEEUAzqEfCc/MJzc3E9+iSyOUBr7dquwJZaiRTIkpDNkZ+4Mf9nLNzr4qrs3YgLRFtj2
Db4fjf18JczS87KgMaZAVeug9bFdLv4SiVgltkIXxVCJrAOKFxNznM+baaBKI+MZTKLKqcDoTLAI
bWluljymqH9d/1qbqv0ujK+yLUlDllzCifLuTIwXNfmTLTMFzJOmCRwFS+cJkIMyVf+GUUgOQFD1
Yi+sbfkBXXIoeP1DBNqwfZx3adxL6q3YGtAGwBaPIt9YVvBLRcns+o1tPtbVgbhXRLI+bErG6kmO
8T4G6nR+wHj+Tgg3vZlwruRw5rOXyyzLK/L3Cr5+NHz1Vb+LjzomWhWfjWVYYN+IjvqDqDwvukNO
/2pd6jAEsGBBPvf74jznX65f4OYjej8YXxwYo9gEhDcONrVHg+7HbpeIhlo3t+RWWse35xBERZUc
sbxJ670pynZWgeHPqXWtubyxZtAQKHNtg3jsqAexU8uzIG8TnZGLtYLQ1K2SFVmm4LIkGGbM9kr4
9fo9bgZbq3vkgq0wzPMy1AZM7lajn6LAmzbqLhh0D3xC++uiRMfhjGxuVumglSO6UOqpzB9otTdF
fE8iEeznK9PaZEHfBuxZYQrBrKidlgcajgJrJxLCmYexiJZIKiBkVhkAzxFT/U4VJgIp2z5p9WU4
E1ETvQk1FZjYhJEEnhgiAmZV4JEiNscgSD9FZ+LsxCyFnZno8OokPqigqDRve1GTUCSCswjzlLXV
ZODzh4Gnpo6sF7Ymieb3NoUAoEahqkpMwm+WRvM4mmBDgW/tGlsrJ1vv9hn6gtc1efvbrMRwqhx3
SY4eI1SA7TwxRO/EDdzAZ3DRsS8y4ptPdCWMnXml1FoP6PC8xh4rjJEtzf4QVK7VPWQYcf5/HovT
7BSwdKmhw/Fpj/So+aBN3SUvi8OWb2JflK9uwgkh6P7nW3EKHjYy8KFDJKys6dhe2JAFaxeTvegC
t5VCN3SiEop4iMuMZ1VHNZwxgTTGc6eji/NzlB8EV7eZ7JvvMpSPHymRFCueMrZi84avHXv6tCv2
nVc80FPsTp1rCIqUmw52JZAz3L0VqF0eYgwno8l+aKbzRBrRtPZnGRYSZF2W3+h6dX4aVpW1aGji
FItJ1CO/GS5/BDLn+WdmT7/jO1imkylgAtiWaGnUZFEeBnC5axz7qJTmmLhmviPqY2MJbm3j5eJI
pk6Vt7kBnO2jADrCq5ZUw5EAFLoA75ox9JlnY4eavC/KlTZPsxLGKYXcG5gGM3CaGZBEykD2RTgK
QuPPuv3xPJwayGllms1gErejD9ggWkbM6GX315X7c7D6UQY75soAYd0xjZMQjViYB9skt7l1a8Jy
5+h40+5gyk+0E6jBZ5PHJFomIBZMk0D9Pkq0jDI2jBCKVxc3UnYuksAmsVuJKC83vw9bWlNM1FpQ
5vwopqi1oZaHBGAfyzP62yE4Gq/f3EapEwdZSeD8KvZ8VU1iEhixxeKy0qMJAqfJoX63E5dWRQfi
7m2ogqxWgT7k5vWN2vu0EBRKrv9+rEx+vDCMV1vLmGTEHfL7cNilmeD3bwyirO9L4021ToIuXBqo
Wt/YquoEO3UfufNXQNp51gUItIxhGoxjO9EkiuBDwfJ8PJlsBFZMmY7LAAIEak/kQ7s7u39jD1ZO
4EI8XFeNt3rsx0oqO6puKG9JrcnntFgqVrqZWaI4wvZVlYVfh0H+S+3ML0vWoCCYemPUH9pWsjPT
8vKhshPFsLEBcSv12X5akv3YTk6bZQ9TWdxN4/gy1NlTPEa1rSoLhnfH/Dkkyq1u/AoJeMOs9nUe
K6+XRyc3Es8KscY2yI1rTfIXq4pSO1oMG+CL3jCNIZv18MOqeQxbzM4Q/ev1w29ardXZuUAjUQd0
QooIIfSEIRT9+0wKZ7QEZmvTiKyEcK8770HMoxYjLjjJT0tUjWBdzX0JE1ZOZZWi5d6NcvLH78k9
dSxChEbBbBbdFeCdB1Wc1x3mC9B9n9uv9Vl9m4RroL8YO4p+VUKKj623KYNLRKeYidMUPvSVgkVK
5S4iLvbCPcUqfTWoBFWLjd0BCzSv7zLY37DyBBIwd2jH7AtIXzGzFPUvKsjg7SxIbzWS32lEL44l
Nb4N09zbmkouVjDe0bR3smjZzU2CMRxVAq6G8b3qq1+Dml7iztwXi7SAVwz/Rp9c5Gp2I4wQ2YDk
+BbKmEkC7180zoNNqjh1kyU8qZn6C7sSd42JoT9GPGglj1apR/ZMsoOeYz4m1sFPOMsN8rMQcz7F
jH+5Vl6kiNyZ+uKrERbZw+qhrJMzvhnA+4ryHGtaZJv1d7bZX0bG4zKYsR1j3Mo2M/kcSgBUuf4I
NmMRGQGWyfbtNMo3OhRVbrpSDQgyoqqxdSl6WAIdgMKtM2qo1WRI/CUUIaVpN6ujY8jDqZpMQY1h
65Gs/wbui8pNIacG1fFIltCts31XFI46626l/YFLl3VM1UAzTc3kY8lE7kpziGUCXrfAjtInVX9K
1K95m7vXb3XzGei4TVOVGQAzF0EGMs3Ktl8QQS5P/fyqinD3tkyXvPr9nOlqAj0Nqh7n0BI/Vm9y
4qe6wHBtFJ7YM1N1At1Q8T9ckGppVbMMJT5KZjSarVnazWAuANdqlINEMcFX6N/kNkbLspwfo7x3
4DAf/uAWZdUCLzFBu4JwpwQMSplZAyLXFquYhbYblu//PwGcce5iooVNUSxusOzT5EarBIH+5mda
HYCzxlM7gcE2gIchoOLVFMz5yV8r4/X6IVg4xbtweSWED7caHeuCegigcYwhMOiz9PC/jCFsG4p3
OTy2aW5mcRNpiCLprnrKvcRXDtlJvR9d3Z/3UIjrp9pWP4xzo/Vi4NsbXE6R97QoFwPi2EwAoy+Z
sSD0qB1LF/MpheC9bn+od2GcAYrmrk4A+UFcPXmlHbGDzO+kn9dPJJLBfr5yW4tUBgWA9wgWRnPg
p1LstYWONqZ/8mhW9px7tiOVynIqpMXVzdcp/qH2IkinTdu2EsAFqcTsmyFvEDJOPWAO7od/D7kI
uwM0FE2HkbYAhPXxnrJBjpQQXGuuFH2floeqe77+Hdij+/ReVr+f+/uHNpTz0dAX+DiMXheRN9Ma
GOOSJy1klwAVIPsTp7MSyGkyydMgCoAB51rw7WA92QX9o2hMdjN1WN8ap8HA7yizCcGOa36rwSEI
mmDpwXKmYxMj5KuA6yiqnG35bAX74yZojy0L3vnjZyortSrQsyZupGDN2qrcpDw1wy3RRfq2setl
KQqQ3nU0rMGPzUNu6CSmaiRTZgmI47OjMTg7oNZcwCNqV9+xFIV0bD/ao2htaevJKior2RkA/MD4
M3fGPu71Cc1u16qDk5nKxxHwyvUsoiHfelEKha+1DGQcgDf6KGbos6QdJ5i6ZXotmy9B5V3X+O3f
Tyl0UCa6zkML0KbMwsnCi+3pUSpOvSQo0W29KIVCD7CujlyRj6riqq/7gZnqJe+PCkkcZTEdPVrs
SRt31YLWfCZiB9jUvpVIzrOGoYIMgOLLTMGxw0YKSVxzwtKyeAZAdDjOvXZ5ii0DZo46tzlji2LX
7qZT4cYYpIqxa8hAbguvuI9vRfMA21/tn1vll9rlUc67LoK/yJL5pjP1XaSI5qg2nezqy/GFSMWU
6qGPF+IWZwtGAwMOTrPXdmxVSrS8xGIp3uyuRXFmN5zzKSRqj6wtGDyq/Kip5nQSVnGL5KY2KkEN
Z/PlakCTsnSC0JU/WNmg/xYoIUMC1B3800lfJllkdJVN3UCFGFYJqxEmX7oDGUVi1QU+0XgE84ri
xKf5WL8wBqH6ezLa7SU46G7jMeKSwh720xEQW9m+vg3+wta5csouIqO86QYU3WQwW+wfvp4zGGaZ
9Qn7i5zBNWK7x1gqfWTdE8xRXixXNF+4WXBYC+TcgDGjG0GZlvYQ2H+vsY7u17uE2OGO2oPHuvuV
Y7kJLLXs9Hfg+BQYt029Wp2Yi+FRu+1nEkp4nx1Sbu2rDJZKjP0qw3GQBXZu80WuRHFGZ4jGRmsb
FDfMJXbGQXktplrY/mLG/tM7WQnh7E08kwhlDQhhX5A6EXBbixN2mtHn+PfEkHCsBqv8Aa0VmR4n
aonnJQ7Zt5Oy24CCh+2xyv8gGl2J4CckEIxSmps4TdzSvYn1N/j3P8kU1jI499ljPYRK3UywMQt8
J1u2Gfy49tZLEe0obmrA+43xe8zBWOSzqjANqO+i5FCGgoRxYxIan8TEV5FRNTA/UbVQMqRK3EIA
o/7LH3KwVdBD5Ad7RtxYPYe3IouxaShXAjmdbrMKnnSGoZwBopv0mDEdS1duqOgjbZpKhG9oiRtE
AwnNxxgnLXR5wX8RV5HAuNouC8CBzV9VBiblkjx2YekaUnQfB9ktCQe/jRVnkgd7BFYMxnAVu5/b
x2aenSlQ7VlvD9cDJKbon97c6o9jn32VmmEXJq1r4Bm/NYFVcNewSX7xpv3WHagEpXbgOGnmJ2jk
RdbnlnTwtrrlhAP4o5tDO91PDahQoucpEI0hbCCEWcpaHmebqwBxWTch8WAsAKSGW4qBDGqTu/jA
iOUSTztqDiV2fZL86xe6FZ6tJXNGWepni5Yqqt5WU9s1wc5nWdiziYXHxb0uadMBrUVxClxKQzkB
kIHZy9FrH6JzcM9oAbJbAGn+YDwO5C/rfnaB3Hm/sBV6URCwWRdZ/wGcFZUqkBICuYS45H7xh0N6
rF7Vb83vyWMsnalwy2nL3wEbTVXwH+QLbxHASldTjUZZNuC8KP85aqe5lRK1dlDHXwI1+qvOpV9m
lYNSYtiXlWLP2ux0SnU2DQnDY8m5K0oAtgAYSR494DInB6NKsMnbPEbSMtnqNJ5oTJ7TkZzGpvdm
K3gEuMqp1NWfNWBTSrn0NDruzBpAOaT2VKLdqeNwUiz10mb646hlfzW5/q2TZssOo2gPECEb3XTX
bMDtgyqoVOsvXUWdTgvQmBjSl0Ejt2WHfWei9U9zmX9J6ppCSwo/ieNjnUWCaGHrpePiNAJCJ5ZM
cmZoHKWSzCOqI2/jHm8oDrInXrHb1H9QOrHaJYvDODFAIJKk1EJ6kkXPpIntuTxPDaB8YlGGuv3G
se5tIO+CUeGx7KxIb/ShhaQRxNIY/NhFLvaG2epA7DDkA8XOjmy0UoS4vHnCd7l8TjklrZr3E+z5
YB3nErv6qdcDrq/+ef15b8znwIahWC8jPcYaJp9bFotq0qlEXSOj6jfslF7mOQG0Md3LRgyFxf/p
CmmHIjEQo1TRtPyWc1QpAcWChf7Ip7W4QZuiigLl2JVayRtLzF+q8z6pW5HX34r51nJ4/1OHspKk
6MEoO7Zh3SLms7wYw7jKSZSGsV/Fu7q1KHbklfmIpTSlWHHHNIjqD+ptiaHs619s886QEkHzLSRf
fE40Y5XdXFg/KcoiX8NoalYMnlYKA4rNO9MMgG4gz2cTXB8PkudFsCwB/ElynhAng1hh1wBfHDhH
p35//Uibd7YSxX2eWlG6FIhDi1uRF728jdvX679/My7QMWACOCiMOfGdFoIaA6Ed6jNBcaOZDw0a
K/Nlsm6yeG8B3+u6sLeL+aQBOiIwlE+o9WlrepCToAIfC/tA812a4OEEtRPOFbaaK/VLnuU3aZU4
DbyErRf1mRLApabA1jLmxS6z5tuSP+VYfQdO5nFQMEUyYBw06W/AMXjR+mJPu8qnSYtVHKvbyxKQ
uqXJLAFUlr00TfigqZpPB5Ahm/2ZZPLj9cNt5r/o7MHA66phoWD4USusLJWmNoYzlv8a3OVcsw64
Q2EnwLXBvL8ofN5UjZU8zvl3eZK1+dQihaI1GLPpcZyU++tn2hSBrABdRIwiabzDjxsZQ8vhhBqN
Eh3mVnKVSP6DCrW6EsEreD4OqJhAAdWyBQwHUEdgIBr5yyzacXprfH5SvpUkzvxkpdrJy2jg1R66
Q+YP2KmRHlVfd9ALQbC2123t2LqLByYiH8MDzxqrXfvRRRSgbkZRq7+DubeVGVxiMFgjDkCepbiS
dNDavS6PaNEdifJ8/fNtPu6VJC4UzpMmmSYDiCTlHPtxj0qRWe7qRDqVUnSe5cUfS01ggjd980ok
9wjqkKpp1cJnauYPtZ1cRTm35pEAu/b60TbrX+q7KeGz+6DspK4ZLMwOfDc9hlI2P6PXqYOvPnVC
D/NLrgUaNRU8MzI2TsdHjCUfNAZMfDDc8PaPXNvqr+HqAFrQJKDrRBaXA210aH7kIjKfTdcGJBR0
I3W0PXgYA70lQz5KiHm6Qr5kVDmGpD6orTAc2FQZAzhCukEVACFzjyRqYwCABEyOy1wboBUf02Po
dfsaAd3sDrsK4EsE/IeiUsqmqVkJ5l6FSYkRZaySUtPgPMjFPtZEvY7tgG4lg3sPYZdkoGWBzszg
b6UODnZhXru5iID6N1/BShD3CqakHpM+NGHUEEFgHol6CJRfumk+SV0lwswS3RznB/QsnkBNh5uL
Jg1p1K0RtoJHve3a3s/D99+XeTK7OYB6dy52fgqv3wWHqUKQH9gmeP2I7IhucNtar0RyLyo3y0pu
WbAYHciRHos7tpysnoMdm8JmuwbUTh6y77OrYB8kuoR3oZP7sdv+Qd0VCKL/eQ9vGfjKWAcm6RdN
gnuS0uwwWYanzSLqs82nvRLBRZMBkpmFMJOpmJBySVrfqL9dt5bbIhCsYmGK5TLcZTYjgPYWTNu4
6fCDYcXNJ2P5cl3EZnYLjov/iFA+ejWJDPU41uyiBswZhr9DKbMX9bUIHhNyIs1hEGnItqV6F8hd
W1Vb8rBI6KWb9D5tdnJzP2uP0XyrN0+EivAwtx/0uzAuSjGDaIj0DGH4GBaPof5VkoPWNoLBjixL
EBBtjgCrq5vkTLABFNwccSZC8tSmR+LVx3pnutQOnxQovWlj2sYrnH+/lItkdyWVs79yS0MCBDQ2
jbsc2xyDt4vsdNMgON1m8GMCXZnqOhbNCWesrInQOmdTcEaj/g7o4PWBfEF3d4+67V1U9QKt3MAQ
w7He5fGWKzQnM6uDYHG7KcoBfTwqjtEDCC0jj7pc70LgDWnV7CFK8qNUxuTfMDrFgmx7NhKMEVtn
mk17C7i+VqXfZF38tW2Hg5ZS9/rreeMp/RScrv5O7oVmjdWBngdGfHSiJ9kHmrSPuqnX7jIZOYT0
LfQGOz4DIeTc7Rrqstl5UT6xAWL58a64J2wAsAM9RXybAQv0ADK/6D/j58DvToOjolqb+pbmECII
5P6L1Pe0iXPKcp/MGVtacl9mR/UN0856O/J1VweDluo1Kox65gis+nbhdBWm8mooR01TVwhz2FoC
qh47VKftYk981lOPBA3hTUv1LoxnuVGGtA7yGFlUT7rUljLVVRAPq1nrYFr6TpX7Xx1Bhe66Rm2a
fKTYSNw0i5o8YVWCFLUZW2SjuXGSxnOT7rXh6bqIzY6RupLBKUxnlG2qGQObjplcA7gykav/lHcT
Wq9Avd8F3r/HP4aGrgRyNr+30qbAOh38WPBFwxh7394n6V/5+Nf1g21a+5UYztorKCHltYFOWEsO
ddI4ofUSKKlTRKJnvx1YrSRxth6/tbHUHG0ZpoegGEfNIHem++SGEWSOe9FU66b1XYnjjDxV4hIg
IB000cwBEn8bS/uoOCbdQy2L1ne3LS9Kceg1oYiqUO6JLUuNVZYGzYLi/Hc7EYtmvvKVFRlV0IEa
Tn2e3ekbC+DmvSYiS/wvL/wf8TzVGJlllQY5Qp6sfOOhbnfd3vi2OJOHdXZfNDCz7bTfT8szjPUJ
GY2AWTGsP37psQw/2QBricCmDEhTZ4odZW/6w7N192c9oJVk7hHm6qIiF8Q9N+7oAb7KnU7h5W9O
6uKXKEvbttYradwLTPrRSAaKa2XMP5k77OVX7SbHvIlbHwpPOgC+ezzNosKuvG1C378m9yKNCSM8
yQj32B4jIGAMZ2DMetEtcM/uGERRB4xlFf2G2BcemB3ok2NeHZh7oXOoSRNlI86dK39JfgIZ1w2f
Gbujhvj2ImY42rbb7yflnqiS9iaRJNjUVHuiUmJH2U0lSgc2HwfFcinye4LM462zs8pqqrxJOlJD
WzUb69sv2mu6IxbwXhKMzIQuETUON7UGsR5EUmy2qnzrKzUXJQG/LJKDPQYpPVBD3GYAPUt3xak8
1H70TVw4F8rkVKbFckkRpEir5uPoYcPFl7zmAK40UHA1wLXqn/TOFs1obNnX9Tk5ZVk6vTf1CWpq
WN/l4j4jT2ZzULR9Uj1f91Cb03NrSZya1HMP3rwA6XF2iPdPMUid80ODQjMgVASx0pZCriVx8RlY
qpW4l3CmucoucxS4GqBby8oSrVZtvLO1GGYBViqZmq2Z9ugeuZgis0MldMLmqxFIruDettLUtRjO
KxVEKiQjQmWmc7szSglvDLEyyMsU0F0p/nhI3dAHLQuegSi+3ooqVqL5ocrGDFQy6ngEQG04aEt8
NJvukFr6UaGiWR6m27zRWovisokhLvtZY/WnZtYKu5+Mn5ic/4MAcy2D8zuzqUvDgI1AbKp3d7Sm
J6VO3IWIFtY3n5SMJhvoM7Ht/2lAuS1lGd8L6teD3kW1GneKQh/YmHc6WQ613H8VaMjm3a0EcueS
pXIM++gtE7Nuo6+6gw91l9kAE7Ps9gDF8BvpT65yJZJzqiwXyZIYmmHpyR6QJ5GdGfl5tJan62cT
HY39fPXGsPhfdwpFIkKDxzb90UWisZ9NW7E6CGf/Rl1rp9iC3rUTkE/RAwsWJ8xrwXVtBQN0JYWz
fWU0ah3BlqZLIzB5N1bsKcrdELG62eLmM8jrOkkXyHwbm/j0pLC/Z1DmONFg/nh3idXnZYOREUxv
sMAHkZ2P/O0b8Mi9dEfd+BcFUYAOOC7DbYHBftc7xbNo3nT7ev/5G/jBh7Ic+qBqLSTotHNarbZD
6XsA9M7rWrJpp95PypPzjW1kZDXbPKiM+mcaxZdK1h4LDPdgKfP+uqjNA2HNk+romsqfIAE1gy6T
wdJwlFvcdHoaOw2QRf8eq9vCIuS7FE5frE5Tp6HFp5u7H71S2Vn1M54Uwa1tOpaVEM5NGtMAVECC
TE6uFrAiKAilpuqSys1DLAeJTen3aukvlpa4169wM/NYn45znKY1jFrLhrL0S3GOb2Dn6ZE1boJD
LaFklJZ2dkPPcWSLwD029WR1Yu5FLKnSTPqCa8272R6q18EAGPqRUQdcP6FASXhwvVBJMxOzvOhi
Vok9geBAxfSNNYm2kUViOJ851mo+Lh3uUQPrQp/vAxI5tQiNfNObvd+Zqny0IlFMg6FEt8Fd5gi0
Zjk5RpV+yRPN1bMhthujEdRbFZFEzrfMQZsYAaylq7a09zILpBdVUB2msnkxwL5pafmp7aOzkYS3
xTj9GqvqPk/ywpHT5VSWveGpZfxFCttLr3bfzLbHgmJh3uq5cY/KU2oD3mWXaNUt0eS9KoWnbq5+
93P2fF0FNkfNVkqucp5LDaNaiVl/tfXMo3IEhjFQk5Pb4rV1Z7dG2DZdmv+hJPq28PfJ6q++F1Oa
lceU46KLddb4IhYAcUdgUViFdRpCHSCsRXOiSXWjq+1+Tis/iZoctB+pVzUF/AEl37B1UuxVtXWl
njpmKx3SMUGt2/KmzvSmqdgXsBJKQJ4CAN8Cc/ExwziOl6JGqA+BN/Upilvhk2mKthw3q07o7mJH
hRXLPmGLypmSq5GBU2XncN/fM54narOqHWhUHPFE4rY8FbAJb8Ns4Pv+eIuqYQCZNX6bvEje+nig
u0UKxjL2xBttUUlkMz5YieMemaX2UoCtZUSmkfKA4ppvpUiOpvJWyUqvyrXvqRULSrybBQq6ksk9
MwzU1wizEZO0IAGtj1qOIle6646sOiF72Q3OujcfOoyU/EmHci2ZexpZD2TvZEFQZw0Spi7ovpPI
XvD82I19egar03HPoDWBVTaauFF6XxwAD3sCArxv2j3C4dgXdaL+i7qoKBVgF0H/BN3adW1q9gma
bUVyjukpie/65ZZOl8nw5QHJoeaSflcPXg0mSVNIaLhpMNV/pPPuRqo1MHSWUFbt1tylBrrN5l29
M7z8ACIObFOlWAJfqC3eamUf6vMlvwvmXkkddm28sDXaBZ23MG2cJZN9wYfcqmZhDeI/V8v7nzBo
sfM+QUZ0ADdBd0YjH0NqcWxLl9nFwNNOFLKKDsW/C5oHtZbBq87k0qZ3cyeIIDfDrtWBOO1X1b5Q
tRa/fzROJj118mRL9UleHsLldVQfKJkF0chm02N9hdxbyIDsoTcs+wA4wBf5LNuJ25yWB4z67xiC
rVHZluj5MVSpa5rBBbAjUD3HaoZIchwO+VE/sKkVevof2Dy3H/q7fnBRbKnOtTSDWQf9iMFlbMas
H5GdsAGEormosrTZ9FxfJRe6zm1dIblnMbNu/a4C7OQoS4tJuOnGDBrdRvvAy5TkZopoDeYu47Gm
C+Cp4q/dpJ0Suf89NekPrZV36qQ4edTvqV6/Rh312rK/G5VQOPcrej1cxGss81C2LF3JMIfyN052
6mgXbOI600X6s4IR2+1kZVMNc+BQi1XwEWZWvGAKBp996vY5qG7L0if9ZLdzLSi+/ReT+y6K+xK6
XCrWZPRsCpz1Q6vbaU/uqK34pVs99yehkWWP5LNGv8vjbhKvNqs01moOLvkNBUNtX9n6T6whmTZm
ibBSb9xJZ9NyBOaPmdD/LhYO7eONAnRl6MCyjGD49q3ti2nB4InBxGfHRBARvJnSa7I4c543nW4s
ZodK45CGtq7IXlqP37NYcwI6elkqM75lihjbTGwpnPdhih1CLb8US7CbaH6Qi/nRVCcVnG7qfgmb
L1mifFWoeWiz3FuKZRcPxm0w1EdCtH02pj/KVKvsUdVcI4BlKCy7bKk3ZKFo72Ozs0f/0UvsH328
RQkVAsmc8fHCunqh0uRPKtox3eyZwXxMpNBvhwAzYXabeEOyb7v5NgqyXaknp6K4qXq/t6ynSiof
ctUqwSMZete/8rbL+Y9uYU/k4583VWGD6VB85Ex9UdN7qv37lQkMarDdbmx3GzLWPz8KMPU+M8Y4
01wLwyPqaz9/10PN641bdfjZgKi61pzBPIX/HhPyo1juzRAS9W1naNTNwYxDQLlnYF4sb+1kIAIf
9zmz/yDJ5J4JinhVVHWt6naZn4DKsWgusZF5Uvpy/Utt9KE+CuLeSKZOWptroYqJkxF9ocyPL+TQ
utRHYuoqDwJp7Lt8fJEfpXF6q8zLkJhdqsJ8zw/1b3S+POxV+OmFPk1OcZO9qEc2qS+O7DbM60fJ
nEpGc13MpmphbgertWzJpr6wReHMZqu1QWiL2tGfn8BHeVxUZEjlnLRFqbpNZQ/tXSYqkn823x9/
PxcDtWNV5mOYYwFQ2wdd5XQpltJF6LuiQ3BRD1D2hjlLMexEy5OpNUB/HAV6LjoG52CxvU2zpMY8
jmQcgmHfpEdDxBb+OZv4eFOcrQCUZIK1p1Rzh+7YtXfVeJdEt/NwU7aiAuT2YSiGO1m3WueXktIg
lmslBc91Zh6U8iGuNTsvZIEHFQnhFMsysaoR1PgmRY9praa5hZF0wM56J3iqIjns5+vQh6IQpzR4
qq2nNzaq+l5yGzyFR+oC10G3MaW1U78SQa1so5TKPtb7FXIaZ5A0StOyhxBfP0bI4Jf9cFpO6W5w
Rjd0pmfyI/sTPpkPQjklrKIZGJ1JTt1m0Z05Md2xiHfwMDvBlW4b9ffDcZpIUCIeVDJThPaj92aD
aju6lZzBMW3V6XbRPkdmK6Rf3+jDf7xUzm31ipZ2/VSwT1l6i09f1D39Wu0xMHIenMVhK7CyJlBT
0Zfkqcc0A+wYWYbDsvXz4i5zMYwz/ahezbsUU+sFxqvCzrG+ZqNIMLPkn33MP7fMT1qTSo/QnILg
BdRu5LeGobjAnQwbJXIE076V/KGtf5fIeTWMWdEywSqwmzTRHrvYr7qRPAp0h/2Oa6dip149xzxr
MvTFUHhhMFhAXHfJsDecYbYJzjTu1f5wXaBAVylnZrDq1wZyBFuWW4/d9LsLqD0SFA1ry7suSGBn
eOIrxNcg5YjgKKdZd/Su88elwTJxI3p8IrXgLAsxCn0ogxGPHAHA7LVOijrF/5F2XctxK0vyixAB
b15hBuPpKVEviEPxCN57fP1mU3fFYWuE2tUNPSqCNd2ozq4ukxnaU273XwdP8aK7irp5rl+fH37B
44o69WYsVaorRvNrXFWOZiRE8oX9iTW34CBlSqZ0McCe6qKR2++nxIVIA8gLE7csWvS8xVTgTX0t
DkqiyMgDqwtkd5FsplaHulrzCuot1u3GuH4WD+nkbfi67iNXMj6fEOy3VkILHD8sT/kOJhCjd6Yv
EjoYVbvcISjedU+UdtD1QPXXp+ObCRdLUqo+WxD5pF9ivN+CjVy8RLKXx0e5yjbE8ihrHIAgA9Mv
IEBlCpj4erdgxe5scbTBMHbH5KUCKHpEfodEr/BGtcQQPsr3hVWi0JldhW76JgpfVEve5jPFAvSH
2PtjMzksSSFH1+ghnJSltPJ7FPXeBQ9YW2ZyqHyq2Zv54MqZ0LjIxapUs0xKIMpPlocOEhiMEpXK
q/7h6fSxLA5RwlFZBm3Ga7D1wP+FzPgBtAujEx9Hl1GoVQOBlNSn4uDEkJKlXfpORetw4HR6tSvj
mvJE4pp5Z9++uGZMPY+kcOyV9xBFsFs7xuWpeca7qgxVvr7SQvf5WHNoIhaJIQXsUhO2P3N5xSHf
oWXKoTN5xBHjW7+iCYXEWarhg5ObhMd0mj2onzmlNNuxEXqCQFF5sa+/4oV8xa02pbJMF0Syun4w
4IxjcVQL1dYVSpSa8kOdQ49mqKZpVhv2zSaXacvmfnVQ8bAd/HCjUhE6cePoXCBiFZGcDEnNgkl1
PwH+XVaPyh7kW+uEhPE+3ll+5oUbgbh6iJtH50AkEts6kQJ8QK3alvk/kBSUDUrykUAOnj9vMhbo
YwaR5iKLlqYnfXGSXgbH/GE0nkUls/OIoD6noFHnMERThCBIM4QIqap5bVG9zIt6o5bFFvqMh2yy
buI0+CZmy65TQz8yg+deUA+SPm3XbyACWnQOWjQBws+JgI8qmTvDeFxUInylDgM7nRewooRNivY6
vEAkcztCt2VED0Qo/RubGpFGpwxxiKIEehdmRqK49QL2NFXfalJqB2b6EFeWvb5nhEPy4+9tI4hB
2QeA/yZwOyn3g7h1xJAS+qLM8Ak6NY7zwsI7PKjui6KxRXWrZFT7I+WHPLXdrFdlbS1wAOEAptMd
kzwJT5WHCTCv3NA9/QSI8HxwSzNA9RvELmjVOimCa7aZq9Vo6UcKMu3+u2vT4IBDhiRG2eaAx9B4
aM3JbgSKVopwOoN9wgvvjorJEJoeTlcGaAiUdtAws0P9e5oQaEG5AgcWkpDlddfhndkYCNP2g37Q
BgIIqA/DAQG4D0xwkAABw/yH1T3M4rMl+XrrtyVxUAnE4TP4zYIsT9FXCpqidl31JQl/rJ9O6u9z
QDD1yqILKAq4kNtyk7nYImVPOBbxOfgcfW9g6k+BqAakyZwsq+1JOalQE1hfB3W781OEqVqIUx4j
3zc6GPxniWtQpfyMyAqfevaQ1rhYQpfSCOVnQQUOtB5GUDfmi2p3iP+YNhkZQf9eVWfxn6EaBnJ+
6CDnsC2c2qhTIiioavOtZe3C8VGurI3QYgz53JRHvTGcKKEGya8Uzz5b5daI6RiMMRl4w3Yb05+O
xUb1anAaxJ5w32yNO1b9zCO7w4MrhbYBVRi4HmN8rJmLn+axL6U8yIHnJya7q+7mjeQle3Jv2Sp+
jz8/7HCwF4daopc19ras3ypIJxZeZJ7aUHak7p8FPdNhYUvIJg1vdU51+17Hww/THB7q+VS0oYnX
ut4ptg7CzxRNxWq5hTQBcQdTljhEbOQFo5tsM6vovgo2UJK1x8iTxoGwc/2of6yIg0XJappOKBPV
zcavug7RgPlZKmfqqFNWuCgpX9BlMacTq1FNpS16uYc6wk36L5j88VTWHKg2hTcyFdBTjsIhZQWc
jNtAxnHA9KIEyagS9IHhkdXFCpJ5iVgiTwYAnv3AzNjFL4bKI4YYPSjZer1FvYkoMxywLDGU6CFa
qrhacxoH6JPs8vTxr4D5l0+8Q+nFrS+1RjPWDQ6YXjnjM0tqCB7GMPMjFsS4joibmVoShxtK2SVg
BhZVkA/fD8FhXg5q/WV9SZQJDjKyZplNq5Rkdwj+McOHqPyh9UQI84cL5mPX2G+42LXMCtMlMZGG
bT1W/QX9KDrzMbfB8lzGLdm3xXZlBQXfqxQX5iawk4AkExrg09foVttk0CN0yu+svt340dP4SjVU
XY+fPpbHAUVkiaC6MBB2NKlpt9Gwt6Ta01PLjlrTgRCcs/7FyO3kIKPRl2bOdEQHrMrCooN4Lzid
PW9MRO1Un+sVRqBPN+e7VsfFbqplLGtJBoDKsvRQhumdXPXPUgt56ypddnKo7HI5fihFpbLDePpS
lL2tRoMbT4MLWo/bLEhUuxKX56aT0Ck2+elS3E/hsNN7CKKVoKMtpaduCVwj15/XN4q57m9+YICq
H5oyJiMH/Ox2VW/MuQoqRzeRpLOldcclLqlvcTWa+bDBx4NiknQD8lmya9xUTL7xpt8k9+r2/9Aj
eNWrLyxx8CYYUp3oMpK2rNU5cvJ9cBtsJkfe6BtGryber2/eH9Lvv7z6N/qMUE+rGLKesFft2Mim
XkHKxhYRuzCK/+IJ3AXofFq3SqARP3ZYSUM0GKwALSfbwDzoKDCoxGAtEYu9d0de+DOo9tNZnZHt
lH0muDltJb/edaBXW18JuX/se17Y6TAVFwgLu/V81vMLHplthjHo4os5bXTb2ncnZbSpNDi1fxya
V40GRfgCqaUmOCnatyo6qTGF5pQNDs0TtYmzSkT8Ne+LHXh9QLo92MWh+KI+sgbZxEt0Z6KIJaiv
xgV9IBRlYuSsNJm19hS8CepRCkbbUneWuoeCqi1RNCtEmPk+4XPx/QSjKcHCia2s41MB0XhZ+LdW
f8TgCVt3FGplHJpDvxKEwzWaeob5dmm3oOt11PA78tS23BzF/NQVT+sG2R/8DRY/HmC8yLEWjmFT
psgoWK21MQTHbEApZ92o+cksbsLpb0D4wxrf15+OGahPQDPraoE9CF8h601BBuGP78NEFx+qT2qr
NtHL6+Zl5RqT5BhB4Kri8COMpbsqHXf6knlynJ9DdHBOeGsGs+xUI5pdO/OQichEZdo+lfvdoCVf
raxr7cKq0Mheo3ey85qpe6v74sYah6fQQi/UWGAsIW+2WdWesmoBN6two3TZUyRVjwZUQa3E3CdW
mthiOXhCB1a20hicsM0fkdZ14to4ie2S2Fa5fFVq6SCN1VsizGdxiRxRzuxa15Dk+Xcui9rRM/ke
P+44VErprjvBlcmZT9c6P5KAwaC0NRV8F9aRJ3raAaO1992r4bHuEBBOYdJC8qbTuO1e1i1fjZY+
7jFegkQv4iqeLdQ91bCxA/3cKaZdabea9WD0RDMwFQBwDZVl0nW1WuBybvT7aPq2dAQUXvW8j6UY
3JUc1+DmrRqUezBDbzfi4lUFhgklipP86oG9MMMecxcOLkTxPFnzDMAVm03SP0zLKeh24nTO211h
Ej1g1J5x11YEpplCk5G1D/qjZX0Jm4f1z0/tGXdDya0GlccWwbIJytYJXOTFeCx0wVu3chVUL7aM
/YqLLZPKOJXRj628K2Sm+w4Kmf+XhMvVO+LCDPv/CzNgtagqjGDiOWiO9qAbdmhkGy3/Pjeqv76g
6+HEhSnukRGY8aTMMUwpD9p3DfKYsZc7CAaV92audBO6VJKA8gTuYgoTsJu1E9o0w+whQbgfD/8S
a6JCWs6xm3Spm1TAi51lIdhgf3AbgsAJvXHAQB85XDJBRnifyXl3JhS1PExABNZ0oeIlCqbzjX7b
eKx8X/n6eXSEx/VVUiY5hx/MOdC1JEL7s+6FnasVPtm3df1F+OEcvF5i1wZ5FQ0oODNGONZkGG2a
Q+UJSOdkZDqH8AuTc/pYmzsw2yNGzyXrtS/Kb9C92K7v2RUBSNxOFwvivD3Rl9SIYrQ9qD4Lm4MX
KNH7sQ/JPze4ReuR5jM6TutWPIA9sqQmWcn95Fx/Tioo1Gsxq66zgRUQbr2Ku/49gRC6xtv6YikH
YVj2CUR63eoa+GTVbovuDEKNQCEuKgKneAaLpBVToTAAh62ibxvhxUBZ3e7QdzeBHGF9NYR38DQW
k7SAsjhhmcV5Mwf3pU78fWK3LA4zDH1IdaEfEJZ3jVO/y1tGvohx+PVlUGY4oMDAptZoAx45UehL
y/e6fNGCH/+dCQ4YOmFI5LpCYmXCuAC6ZiEJtROi53Uj14u8HyfJYgu98C5tgShNI2GoJNkhuuxx
hARHASFfYGdeiqK8TQ6ZEeGKxeFDE8WxOUq4N5Qb0cHkoC1tQ890zaPE2EVBPuiPh9IzT6CVoJqL
KNMcbNRS08h5AxwMpVOUnvAIHoUfgoVGRcNvAtUj9pb52m8vqYu95WCiK/PJGi1UmVWfteDUp/hk
OGAQchVv3i6KvW6OOlkcTpSWUXWzBmtBb9hVHWzzRN6um1jHCaTiPztLp02SXmiA9rQ4i6WvBhBw
bN1BpqiE1pcCLoTPdmQdLfGZhYvfaL+KIGVov6+vgwBwUAd9NlDF4NCIQ+zV7C8g+Kx9tbJnTFay
T1P5A5WdkKkFcXAhFmJg6UWLxq9Gu5vG/DmzFrw1jVM/C4UTSsIuCYT7chocwxBtK4w8uWlviiw+
VEn0JONtPGWaIzTdXoUstQXBLT2cjxJIFKJU6fx+BDlKm6jhhtgnttF/9mC0NX7ep7HK8BSz0GA1
bJgkR7yfR1vygxvZnbcF2aW/Dqoqr3Ig5pkolmicd2fHsAe8YBCn6C67V+dd8M5da7xQpVfKJodG
3ZyWXSgBEnrhqCBN3sh2R3LlrOMONBM+b2M5h4oyqRg3EmMdc8Lg6bszLV+cJltvnREth8RnWwce
VeSAZzKtOh8lnNP/rQAsW8FTbVaxj/Z/VYT6hXLgnvu8OBQzDDMC47A7pDdqezPrfkMNthHH57cK
4aSa0qwDD0TlUOiHeLlf37Dr5f+PNbw3pV7cgmOBZjQpVFBIOxlfZU85mLt4n+EkegWUH3+qGfRb
sH9uxi/tF4NoY6SWx6FRiNrDmIsFCkQg2TaW7j5KQ2KFRMSsvscBFysUykypBObn70Rpm2DHXjcY
8T7obg0CjdJV9uUmfai3xYlqDyWO2PvT9cJ03laKobaIlbSia+xJSM9dbZz7kBK5oVD2febpwhBS
cWoUtkjJdlPzXM3yFlHTearV3G7iV3BM7tDCv4ny8SBN9aG14mc5Kc5SOJ0rIXEqEWl4GUKJ6dBv
+yx6rsTpsMz5JkqEndS2r2kwV/YUTkTsTd1FfDmyDpdKkGMUUqIde3NixH+n24GtObFLs11S34JD
omwqIJpQopdLDGa3N9r7YdDRy5W+rR8oIqxU39OLF58CCckZ5MtwNxkSmKqXMtVat/86gs2E5SIo
8SYiMOGLkIbcz3ossMDOOpfRLlEXO47dXKFiLGL7+KJXk5dinPaIluW8dzS52injq5VRagxXeLXY
81ZVVMuSoJCucF9JSMZcmUPwmg+bwC9caZs60xaE/4fpjrEZztv4tX4t/L+a+7gwy10bTZLOCfqJ
UZKKG19Olt0kk7x416/Cj6Vxt0WQdHK0TEDa7Cg9zE6zG08lRDeLA2ZbKrBPASDA2VFvhxNZcbse
zPwyzU8fmii564qF+R25vReiygZ9EYjr3S5GXyuYw+ZuckXTVyBYSg19XXebD8tcPFvlMXQ6Q6Yw
UEDwNnkuyvNCdRlcn+j8+Hoqd4uIGP8O1VnDFR964X28Zckr/Rgcg+34FfTqtmjTExR/OOcfK+MC
22AWoFAXYWUIQJtjfU73OVoNgh7dBuDD9AX37+K1D4NcRAoa4raCgDGaEeczijh2ool4HFM6Zn8A
5Q8z7Ite4FcqR1ZXgPfWjY4TUwAAIZO4GzeLl4Nxh8wnsV36Pcz+sMYFoXLUmH0o4zkiPVg3gc/o
n+YEwhesfA9tL1L6gvJHDl8SPR6jSkJqIY/BBDuHzqBrTihSfMekd3CAAv3ucWgZLMvfwmd9n3vQ
/7yXzp0X3oKfckPJvZFHgAOXpJWGWZbf54tHkEi0Tt+7wtlEJ6CTv8vMgZXVnF2qQ/Z6/Pbr8/GT
iLnRg5ExRMVU7/6ZFozpCURPAvseK/7BTx5CJ1AFsTO+V1WglN6drdnL+xsQymUi1WFBeb7GwUgg
zErVsbfDtGl20A55wEilO+17F9cCcoM2ESgQoMzPGkozqMgsCy/jvLzN8jtzuEuWUwwCYTXNnXRJ
7UW9F6QHiFOvG6a2lMORbhSjsJyxzHC4j9vS1sYnbfTV3A3lf9YtEYeNHz1Uq04V0xS3atHW9lif
peVFjgkblOdrHIJ0QiBgGAqwyLp/VNa33B70234DndUEc46Zg6ksQbGXl/W1UbvIAYnaInOcghQa
/Y7Pqek1fWQr4iNmA0IcuXVT1DZyWBIVzZAvPRxF6SF8pE63RZp6kpkSR40yw0FI0MSGrufIH/fF
oetv9fk8Uh0yf3ht/sILfu5Qr5qmb9lNnR1HT3FNn5VkQk986fapz8RpIU1yD/oyrzh10qbcrm8k
W8EKmPBDiLhsUkMzQIaqj99UfaPHhyF1hczXi94etAeRGke/zvrwEZjws4iWIQ+QfcHtFh37H8lL
5qIr1jGPTWN/7932yOj5yi8LUaemVskFJmk6B1LQITDRmrs8NGxNvJX7x9LYBtbdZL3V8tP6rlIx
Oz+LaAmqmhs1MJqdQFDgOyAQK0BIbr413uRpIBq1Rlu/x9yUR1hmiLz2QZlLX8QqFl47sWFZCIm2
PWyju2qbvbIxeH0bkuyA1J3OTycuoZYuYJ7431pi6rGimwY9HbBw+tZO2RGrIx4M/BiiknRZq6fd
zyR6AU1vvIUc80UTncoTNwom/SN07S6V3XrUi4HAAp2DnCE1jElPURaLVDQJj4pnmQDXutwQS6Q+
IIc5ZTAtWczSgxCz2UhusrHQ9vCFtSRgzv9+oviViHCFH1IMgx5qtgbarfP8dQLHcEccPSqE4Pte
GikIw1DF2WNV9MiB0AroKsUbxkoS3VHvHuIj8VOKTVqWRtLiVddonmaZbhTvJYtK4L9nGFfOGD+c
OKZVNdUmbh8mtdqel0O1VfasJcAkRi8I3PptMjEVlC4ccLxYni4Fqai01zfilkraUmY4zNDNFpLv
qGK+m2nxAI/fu+2p7nAKLQwuLqlitSrLAn2Z/V65GUBsG22qbQim1Mlj6lCU+iiFwgYXkPTajNGV
EQkalvmublNPOFtO56FmfsxwrTIu7WiP0tvsr59hygs5qAhFS67CDq1eUnhWk7NcvsTaX8htfUoL
8Q3rfTjmSzxjcQNCc5DA4oEv3nav+i7Y/IwWpFsQVkKMi5qzp8JLvo1dk8qgsVj2uPVYQirZaOeQ
5ccrD8RfqMwgaYwpK0rygthUfswRDOljkKHA5ZrzjTG1djk8BBLFPkoZ4d47pSaOtWThflG6vZLU
dmWBBej7undQIRDfVzSL839yvKLPrmjZw8AmKgxsLGNylB8oOjqFk76uW6VWxj1xrNKKzCpno8Hd
Togf8+wYKV/WTVBQz3cWCVKfL+GE3Zs26ZmFsdNWuWfEPyz2iJ7WrREXF99ZhFbKWOjqSnPnxcmR
jEd2wV63wOBhBeZNDj7CRML8Vo165xT5cSHYiYW4Bh3AeNdEBTXbR30fDjOaRLDUNmKYYQkbpEn2
c9PsMQK/XV8T6XxceFEJrakpGcqqkRXYetTuczSTBPU/App82rzwJ8XyxwVj/VGP0vf3pk1+oL3J
68PyFtTNvmIMf1Xv+vX+4duNojbHoJwJHFOhWd4/GjFx3K5vrIGxdBNzPRJfRzZzXYiSBO+rCTIr
YoF09rcuJ2bVKRvcxZYrWagpHRDRTHe1goe9uFmEt/UvR9ngvDEqO20Apy16c9r93B+b8RgvxHP3
ehzwsVWcD/Zg70SCAt3WeXuUheco2Qlj5+rCycCMtRrc/mVX04dBzhkNY5GVstcQrsnCxhQst2k7
f1hmb33r3iu2v5/kX3b4knEoS20+g2wcLXozJlgzSEGFfucxDtuJSmIR3+n9t1w8wOqkkOdGQU90
KO+humrr00E0KR6aP1RwP1bEXVRB21pmECCqZnTzDQBpkzqKX3wRd+Yu3E0e06btX6PTGNrmOSf8
5DowfhjnntOCIrdNi8EoNxNOaJHF6MFmUn1MSWl56K5/Omo3uWtrTvPInGWEjE3yBDb5GddjQBys
P4SlH8thv+Hiiyma2cfDgBHQBrR/7MWF15Bq964OyvHYtd5koiuR2j4OLVrwj+lhjxygkYio8Ef2
kjwIJToHT3Hysr597E+tOT4HGjGKTX2holdiCP8xKtdanhRUmyhoIneQA45pmNQsjHF59fvei7fS
FjxnDkjE3Z9UXZTgK+UUHGxIRQGu9Rwb2IiQCm0GtwRje5f33vrmXR97MX45Bl/gFZpsFI2BlUAR
qC1ueqihJpc7hte7xl44sS4kSFG61pZqA5eJ7yZzNcJGHerZ7NAlwfJHzRs6MR8aWAffmhM9xKcY
akDIe4ATttwpDiNUrDGuDPIwpOTJVxuDkhUf4mcgY7TG5S273JKdgv5myV62HYpRBthok71CpQvY
gV6zxmGLWkwZmpUAbIwCl6032aS+4YBghNEMHagmUMKV3rtILs6+1cdKMFUIi6fkW1AdIWoKMqg7
wo/Y11pbEwcwfSuMY1LDj9g7lB0PJuiS70zkOqmqF+U4HLYordTXkD6R3bC4VcwtlDJttT5pwj2x
JMoODyxaWSvGDGBRfTZgXN0YeAM2hw6w+T45X79XmKn8H+UcHM6YJkYRuwYsG0ETurk2OpVV+Osr
oxyCwxYzVKIgFtDNH8i6OzTR2eh6T00XwgyxEn7SUZmjFiThiEjEEW9lEa2eJkWyQkU9/Kxj3ehz
Dn0SdpR6T8EU0LTVTpbPQIsaJf7DxNEvqOQnBOXUaGtrQsIb/Fnyu+4Kesc9XXYGD0TOD5FHlf6Z
g62cKZ5K3Roj9AUnGEks5hrvP+gpLkLjoP1mVynNYzhnf5lw+Vgi+6QXUIFuMDUNG1gEJv+Qejvw
mVJ1eCohvbdhZRoMZfjSi3EUbqkE3R9ebR+2eQQJw0ouZBSiVL/c6n7y0j7l/nwb/5u8dpjcqTHV
n2pkCxBxyBUOTEatHqdBY3sMETqQ8uUoTkGmEkXt9TNH2eHAZIiMojFbNL2pUnYQRGObCsZdh6Fm
zA4RARF5KDgIySxTb1oBfBhTjTF7BQpmiajuslY545nrj2mEYVar2FmCeJha9HiG8bf/brEcwGCQ
VajjGjdOkm/04VFpYidoHXVpnHU7f8jG/PIZvsMpiDKtXiw8royyeUti4TWvxYNl6PtxCZ4UOXHE
KJtsiKecMYX6lC/CDfQOn4kfwa7rlWPKc60XWd6XYcTSTm72yGLr7ovyrYeEIUaeXwOH6o1gm7dm
jnsWxUGZZIkKyJv3jKOw2/abdidvqcwygd4qF6RAITTXxQEHI1tuYxQvayLvTwXUPLm6toiTlKNR
DMldcKy59dNgz2+azyLO+YtwpF4k1Ho4eDHNwZRlHeGm3qpOsgwncCMREQNxr6oclkRSEqhSgVJG
OTYbM0rvhhRZNdXYEg7HvvCaB3BYMpvxLFkB8ls/JRTA8bkPNvmOJVWRgyRucWpRHJh0VTUKEhvX
DDRTt/sxtTNtgs5SSUSQlB0OM6JKm/UQsuBuLYwupJ5vpxRpdmshzFBux/cu6UUzQzEYoX6D2iMj
vGskFBVGdO+Buh1P4u1IWCQcj+9lwlCoOtc9FpYqG6nYj+PbujtQf5/Dg6QfcWsmeM836mQvovC1
GOJ/100Q34bvWUIr5xjnNY6qsTyrRuFo4q7r/koD4eMlqrF1XsQeEeaTonBWEGGE92L7pAxQdhiI
b0EthP3/hY2wEMxMXgBqg/SsDA7OkDc1VJqb+iAcDFRmrCcjm7Wv8/hcxtGrkTW79Q9yvT5lSrIs
mVD/Qsf054VElmkWWaYzyqsFFfTMRXoFhT8WomkOY60bt01iE0av4s6FUe4LlaLQVGBGw7W+ax4h
e7D7DorXN9munMyh8h/Xr/YLY9ynMiEfkvbsSY7XV2Yj1bhPHdAENTbTxqLnBK7G2hfmuI9mWtB7
By0bTmmuPiB4utMgjBxH09M0dY+yLhIVgauOeGGOg3AhrGdDEtBuG8wnedyq0nGgGv6ul4YvbHDI
LVaiIkPDFXKxfv2PiJGE+Jt1jo8GWlfETehkXnYXbvIDVdC/jrAXdjkkL1JDKXoNQVl01P1gL9mh
B5FB1V4cdEifaB7lq+ftwx5fq53lsdGUGCMegpDuMiW+WcJ5s+76xOfiC7OhbnaFWOBIx+W/qQn+
mdgWJW/dBvscv93qF8vgcLwfpE6WVdwTKE1ta83AljX6PogLRx+6jQFOgaWVCTekto6DkW7K0z7Q
kcifktEupm04368vijLAQUag6J22yPDzOLyLrZuo+i8/DIcSzVxJsxYjR1PUbiH6LeZGYyJQJZCB
L8I2iqF3mY40xgB5SVM9m+YTRKHtNv1nMBsCYqnt4mAhmaSy0hhBj5DeaOm+GB/XPwd1Nk0OEyZJ
GJCNR6Wwc+cfqlf6g53ZKdQKWDEldMlGf+LKMDksCLs5H8UKUXdUvicTpkM/2sJzvBtdcwPNGlJx
izDIl1pnjA13EOzDi1Cy39tv3OBRuhcfejfapjcDNcJ7RTsYLSofp5and7BqTRzKBG/tDpQt7Wyz
Nvxig/QBmLGmveYvvgh6wGSv38+4mwMbBJ87nUAOwkN5CohxCEcLjw9EgKUJ6vXWnazbtpScVH0L
EslddyHCRS0OMjShbYuIqRiYau8hQRraSkYRVVJuarEfcRGnzWNhNFPLEghHVpWInPYEuhMw+yzP
nV84FEUDAe88J8SQikaUTygKp/29ZNwt4kmxnte3jYpneBYINe2MJQct238ebYU7bWNftetdCbk7
KuX/nvdcuUx4zeY2FZNIhq6vG3YZqMQMV5pLt0szNo4q5HZQ6Y9GBj0PYXoKp3QrG91RyRpoipT2
XI5gXatMRzAVW5FFp2h7r5XTh6BIetssDAR9sYq2UGh0KJGnhjmmaYSXvBZAMRH/6CPtUAjZMcsF
KodG7iGHXoG4FIKk4juppwlJg9YXHBk9/z/lGSjsopyCgy7RUnsUatAxiKjXN6v2LQFdnhwvlEYO
4ewaTzKR1NokFtWvIR7JnnsX/YnQehyP7Y2Q2GSCcP0MazzdxBx0Yx0OqGX+bN1mEVqzZS3Ngp9v
4ofAqwjQWN9Ljaef6AaU8Q0FIWGcbaXpmAr7MnlcP2AsQP+zx2u83LIoLkE4SXgGS/LRUp7qsrDH
+c2M/0szbGsvkElKF6lXAyBTvHitAunK6ds03oFcg4gE1qNBjW/pUdJmqUzWK2XizKpz4kgS5LXq
EDPluS0HJ9X4m6fxr4tME9n+XixsqcFaZSjoBCv09GXUrNbNO80vVaSw/t8fCvR/uqGLiqgyldPP
hqZUmQxdmSR3aGsbXKL6iN7A3k+pePraufpkiDnlxYoMVTAlsR4kvEPCfxi1beilTlCAnPy9c9/9
i7H/T/a4HRyGTNfbYpHcdtom6ikpPYniirz27ldlS4RgBPS+VYMnixxmqwyKAJuXHBmxmQTehsS9
txzjW3JmTC5d4bjrn+tah8ClSb57HmPt2RJ1MZsMNe+0TXMTe5YX38kvMd7jgR2BbACT+4Y7H0qi
B+daE/on09LnL1jLbRdXYi+BRaawTSl+65Vmo6iBU9cF9IXl04wiox2HCXCFmui/AlmfbLNA88J7
VC3qFtFqkI5KCruVN0aUul1QO+u7ewW1Plnhoql+FnMB8h+S27V7vXRq4S2fH8b067oVdqQ4bPxk
hTty0BOpy2HMAFr6IQjuh4XoDbw24PXJAHfUwj5HV1s+gowR1f/23D3UILpiPOxMpUW5q3cynKTy
LXd6Sp6o6I1aHX/upKUvxwXnXFPAJzGjSLnERDvTtchDVUQQE+hItuk6z/nSpXreyxAtQZj/U4Bm
2eouBl83mFkjpZivLejCGN/KZw5LFSyKigUFuZ2E3dESRYKE41r3zeWC+Ba+SszmwgSxqRuP1ndJ
nJ0pKD1RNG8Ntbb7OrZ1lJq1tnDGfHaNNPxexQdB0bZ5OWyXWLJrpXvQhcRvhS52ik76JsqjE6CJ
rSvjbd9aZ6OtIAQmbSxjevv/e/Pl9nAncyx6wyzAbIJnztM4fjFr4oK68pz6tDXcmYTQXDqJmiy5
dSh9y6vyXm5Nu1tqpwuSXSQIL+vLuQY06NnF1Yt/qsVPcLRB17dREMluPT/GRmMLmub00bJZt3IN
aC6tcKFzPMmFmk2j5BadgBDJ8qcse1zqTdAIBNhc3b6L9XBxczWNwDQNxzGe3EL5Z2jPhu5XGF9b
NGG3vqirB+XDFJ/5661Ar9MR7wGjHR/VSktsGexh6zau9SWoFzvH5/5SsC/MhoH1yN+sGzaIsuwy
F/IMHphJjr07uvFLSk/2s13iIfvSKufkLZrYU4R7GDQ+LRv9WXUwWrkZ7OpH6QzbdiNA1zLzZ1//
8nfKCp9WzB0ACS8DS2A90sbD6GmbGs+s4qDdmTbTv7JAIUfsMPt7a2tln/niqs0XuRPUPkagtls2
ooeZKde6/0kGkXnzF51I6F1r5Pm0Pu62Ao9qJulCDZmfH6x4AnXXWyWEwNfslkdkiVBdoLSbVeJQ
8ElEMdTMRhhwQZqpfJjSsbOlSH40muSbEurbqBzupMLc6nKySyKwEIBrvV6UfQ6qO6grboI2P/di
+kVJUOiR4nOxyHuoVW7rRt0DKrzYnDwUhE7ViEBMWs4lun3BIW7Yjdo9aPV0zCxMO5TRl1QJMMNU
h3at2QEulxzc3LOJBoIu8sQ292YQsTdWtM+r5NFM/hFLJLrnuLknPjhz3rUPznbr4oMLI5rNiliS
XHQjQ65VhWxQ6WhnCQOG4uFv3huXJ4lDvmjss7Rn9P5JLvpzm3l+PhySlqr6XQ8RLsCIw71WCZfR
6BHKKZpl2fUIIZrQDhfxax1ErpiNJyWW7+NqdkIM1M6TUNmL8BdDGpeezWc/Qe3XRqmF3zCVlV0m
z0PzWulE+6p8/biiEmGKFrr7ebF6XeqgKSggMm6+MrmdfC9t3mfzQHlledYpcLND706g35McNuou
HLXR/h/Srms5bl3ZfhGrGMD0yjgzmlG0JHu/sByZc+bX3wWdez0URBP3ePvRqpomgEZ3o8NaPDaW
bad5/QYm5uvaWSy0KcE31OJL3NVPuiE+VLH8aV9Ttx3MVcwHRZUWCqeG51Z9MJPDknD2krcMRjfB
0dMMGfgTETVNF10yrWaJ/CKsOWWebetzXQajmmSWe+CWG5IjNYOVkqdFLSxT9SRVsY1ptv5mz3TN
IKJmSvrbs3x1ubVaFysydYgs54dOfsgljkPe3rPr7zPewiBtJoOMRHJM86Kl30L04wech+d2sHQV
QT9htQS9iyqhlOF88zSPrXHRYSkX5F26cLwhJsnt/R3b9vVXcYwyS52YSWPUIq2JEWgJHV2qr1Fq
Ln9fzLYyX8UwyjwGCsYyZGSge4DK12ZoCTw94+0bo85o4KnMNhYkZx4qSHkClYvVqiFGTF/2l7JV
28a1kCQZZG8KniVMZgBQNmI7lLrk5Brcp6JbGYyeSWS3nDq/UgJrzErPiAV7lBvL7JNTUH7uSOxE
qnEvCJUrabndKCpnhzfXrxDM4IFgS1FZ4vgFzGdtS6EixJL8HIPaVQTF7szwVIhwxpwt2HSiqy2g
f18paVvKQaWLnQQIz8XTveUgPWoWnZdI8CTlJcPpyX3w2CthbEjYtmGaqprkkAwY2fpNYep2Ifst
uY2D70XxdX9tm5q6ksZc8RJoMSPJBERL2SlTjkTlvH63f5+oKnpnYKcIYw/rMO1JF/QIrov7fv5s
phw94Pw+22MGdFNdmqIKIUfhlcLRiL7s78+mCZR/fz/bUiZJY9FIOlJyxfja9JbUPQfNv1wCo126
0JdK0sLBmuFZFD0yhDz93Vap6yIYlapzTLjXBuKy0U4+jbeZ17yOYFTzppvm0LkB+nxA9Qn+J0cu
HR7wI28DGQVDdrpplh7qnAZPTXcrFT+z+fP+Gf3BRAGHRjJNUTPe/r66n3INAGxTUCWs7z+w76kb
OL3ffUtt4Vks8ZgSjnNuabfScV/y5uIUiciUUFiV2BH1eSnnQAwHxEbpP+PyucGIa8Cxv5tntxJB
DeFqbU1RQz0Mag5GpC2+Sct9pct2pHlR9svQeZOgvAUxjitRpiUpZuSW+q7yRkG/ZMlPvde9f7dt
dM2rNWm1pIF9BXkYE4eUfJLkU1C97ovYfiOs9o0xPF2LOcWkxb690a0APYBOfoXn+oiy2x1vkmjb
G/3WA/YxUIyjHpkDFqRqLQq6cMXFY5f5Rs9RBs7xsC0QQyEE4SBSOeYpkm2V3LSyu79x9IQ/uJ/r
vrEdDplZtJmi0NClL30xIa+Jolykss7RkKxcglbjJLR58hjbBBjHvGolHa1z3beoOpjzZaru5fKY
BYf9hW0WqZTVyhhLRMpSnRsZlxUIgJND+5EDwYp9CVRgdPTSA0AHrzmAd1707ytFJ0TW1JQ2s4Wk
tCLxm66Wlin4+wujmrx3YoyFSIJ5UM0BUTrxKYN6d2jcCLh8vCkFjiFi+xyMSInrJkEcWGsZupNv
pxnzja2V6ZUVDP7Ma2fbGq0h6+NijIRhzEq0kJyOy1ZH+KpDcVMeaUdqzPVRm7W+tSzGWEhdKagU
MBkTx4Yvu+kjxczLBeCcLQ2IGwo6EnvAFdg/uH3tQHz9XjtQDui1UMSOSrV4qtLkkOrmL0Ub/5XR
kNkWBD1GM0dGF9car/Wt0X/SeD2b++YP75r3C2kq5HziBTernspLkxnAewXpRRIG1qxOnHf8vr2Q
2eaDpTfMpjVh12PNsJA+9YkZHEzFG++yvn/aPyCOXsgfCuglmbNRThE/AP6OzjyWSJiSH7VDaVsL
2wBCHC9e2gxof1spme1GCI1YEWZ6zbLcQ+nIqmJeb8+22l2fTozFbQHBOiYZXjNT8pznX+XQT3kd
Itt539XzjLG1phlrQlYjDRJ+zW8oM5jqYbzRU25b0xL86RK5PKjC7X27rooxtbVcqFkPWhqn1I3c
ihKChq884sR7PCGMqZ3GJO6GFFs3hk9VdhBTTvGT9/tU+Vf+ImrApGZGqB6DpvNbp8qalYsa+Suz
c90pxtgt1dKUYTiBdj2dfvad/lpREpgo42WP/mDBfwtisUhVaVCHZWwlWHD59J9nc36kRBexw51h
2HaCV1lMloJWwgjwqODcq7S10lj82uaakzeiPVXioZKFH6mBadBcfs7E4XsXTPeLZLy2ndZAV/JT
Jed236Q35qJPSMs3nUVCdDhzzAm1gx899fUjWTupVzrAsWly8C6+HY7LjfFJvgMvkJ17xmNm70vj
XHONueb6qGeCYqC0nTSiNdS9LaDZcBRKd18Mb+OZm15KE0Y2Fty7aHnqKtRUTR9jAjYRTkv13A6J
taQZbx/pYe7tI3PX524cu5KgbDx4+W3l5X53Ko8U8++vhlUQhVyPjLnx4iLW6lzD3SxT6YA91jak
zgbE1GOXDydRVf7lbjIGYJgXgVQCxBXLZJWLMwjOIp0ldBh3xX0XXfrlx/7xcSwOi0NqkkRs1REC
zbi1C1LacsvjkN1+nq/2kDE4bWDGnUkgo8wsFWRlwq0MDFs4UmA1oovaNr6FHoAFuWEdZ21sO5VY
hp2Q0e4Fo/0nbO+amAflz7liLBgpWeSybSvMEIzVL0k5FNVLofL4yraYZ9YayIKQmqAFGTUBGTpK
8HuM8I7NvgmWjrY0csJwqKs/0m7t6AaAjT9aZ3HJodHswOaVgbatOZHQOwrkM1Fm5wuiIsSA3YRT
pIxz6Ls/LBibodYLhHOAs9tXy82dvQpjH9RVEE+doKMsQPInFbTYoDTrgMr374QwPkOG75v1FDub
TK9q7U7xa5ly0p+bj6bVOliLP1VFIC0YrRMDchKj7kEVgI1rhjdFqQP2Lz5E4FzfX9V25mMlkzH8
mqzprUHQuPifmeUWBd/UDw4gYvIEh9c4uGn+V8IY82/Ui4QYucQeHrtjcRf7yyk6iAcuIghvIxmT
3zZdtzQGzXyg7Y3yaNW+9iW5y23ptjetwaXMNVXiJCeQpHJKerwlMi4gDwPSm9Kb4lPWAgNcHRTq
jfe+3rRWq51kTL85dKk80yRmPZxV5S6VuWz1W15zJYB5UKMxPAU0BtTdBNTNHCWnFmD68/wXuP2A
X/xtJ0zG2odFDt6WHNvVy8dy8ojhhPpxBJt9zyvm7RsJ1KbeR8ty2WhJWkJSYX6L028iOkvCmIdo
vfne/L0chX09a+YUjAJ6upxkMK1gfgjAo0aM52q+pP3P/ZvLWw9jLJYGKDQ1bUSKk2M9XIzgIoz+
vojtJNhqOYxxkNOsyJK+QPDvVeiwNE6FB/qZe/OyuJkLF8yRt5kZWIljzMOQi+MYTXjQLEPkoLnL
LwrBUfXuMRD0Z87SeLLo9q4eT02sqm2j0DwHUM66T7F1LO12BLJZ9XKroiVWrSwT7E8cqfRQPsSi
qxUy1iE0+yBoIsQAaEP/lB7qi2CbX6WTecq90JMf96XxNISxEcvSj5UpouCPUeNSPy+lP8WcE+OJ
YKyEOCTBULVQEBPXaRI+i+rjwCs6clyUwvb4BtFYC/OCqpqYOdURqBoglFcWDC6LnnyufB66Eyd2
QYvSe9WQo04ahAGWIjkGpxpBEzi9zzTrm3ApK3lre/uWlRoCfkI35QWNJv+LZw0kWtAJUPzHyle+
pK/7GsFR+revWUuLMBGZq/AaVf2git/F6GVQPpsKp49vWwrCPt1QFF2UmasFNvRurCKsyRBGN6vI
p17KHcDW3JidyNG/P5zVVRZzoTCtX8pTigQYWKPtCHMXsa/6kgsekb8h/IKruopirlMriUmf0Med
MD8l2UOhPMjy8/75bHv1qwjmOoWtLBoLYEOcUhu8MQrsplF4JmjzyqrITiqGqKtoiHiv3VKeDcKk
IgYTlPJOCnWnykGbXOvtGR1sl3Io70wxsbUcXa0lgqeyPDZp+zVpW7eu2tvQ5JE08L6HMfoqBVaP
aMl31O7NzF1GNyecRBndtg9Wd7VkRiExxKdJKa3uadM/ifBliQNLvI/Fc+xVE++ZsH2jV8IYjUy7
SEJtHb02dPD4rYnVkY+KT5EJTYeHhsvbPEYnJY3U1awi0JWUn03sycPNonNS6Js6uVoPo5NanBRE
TtDFg7YJdX6Mwqd9nd8OMlYCmBDQzGujmBok4waPwjn2FyJYFFKEPvbLuzCyeCQC+yv6QB5ekDwz
ogm5riDObtIG+ICa9Gl/Ufvn8oE3vJcyYxgF5JzC2dEk1YIhBIK7tS9kcwxL+b1zH8jD03nsZZXO
o8wnlDR8ZLYA4t+i2NBzjAZvOYzNGNViqLoFOhBiAEVIPwfzbdDwlrPpNlarYQxBAdq/oZoBSTCW
oYXZNj9CeqQ3blOZlxLcfKOtJDH2IFLFoCAL9BlBoG1qsY1U+rmNxGMgjAZgtMpn4PL9BHUxLz3D
PTHGODQDFCNrcGIFRnakqDz1agXuPLOyFME8mEZ6SpYFqbzRLxpeQpm3v4ytMMoAMc0C5w+OWswj
/lM3nZcY7SFrJU6VnnOlP9B+x42QlSlw3WhS4dfsVh6aAwSLOOURlXsrCm3ey4GnoIwNSQ11aEQd
eWVdv9NNL8jPUuZybhtV8j97EcKGhYkwl3IW404T3wCDJJakWPJ3yS7Q1ifdL3e82h7HkxA2NixD
LYzyDi888YGcBEu8hCfz6/KrdAClyH+acNSDjQ1T02xAAtFJjh5ZxsPiTJ9STAlOobWAJvMt+n1Y
QIjLa2DcLv5dL+ObLq1i0jiZlAFY15BrdQAobi8TrP+X3kmQGPrh8Ooc3E1lrEyrR0FaL8h3Td8p
HnLtdwf5jsbbGJb1eEfIUcu3ivFqbZoQx+li4OUCTkl9/j7Epi0Z3PfK5qNytYOMURE6c+rVbEas
8QLWYEc5YEzHblwEdGc6/7t/DbYzzCtpjBnRilFFJIxroNy1wP9Chh4vZ80RnoND+1XDxEjkxDYG
OV4Mq3okhyeQPaZ3vLTRfkT3gdU7VpV8qDQ8bcWwtsBSbZnkH8V8ajDhAPLkjvei2X5mrBbN2Bei
C3qqqlRrwIMtg7DeFIHpttiUGK0vOVvM0RoW+n0UNMwL0Veaken21AYuDIGljbxMJdX0HXsmMwlt
JMPyuKTjlKRp7DlpjlLHm9j8g79T8YgFhjQd0n3/2MjCAU2CJYJh8UTvWoDR3NlLDtXf9dADu+z/
BNE7srppYVrngyEAb0ocULssl4Pc9v6+5m8fy1UEEwRhQIwIMyAA8GDyquWbMDmh8WlfxHYLyWoZ
9MxWy9CHqoi6CYEWTVyDxcgCf2oIe5h/pqMH88G4rV2MgnGkbhuQ68royldS0zATkyBGVKLcaaf0
sBwwz+gGd1Bum2/wedvIWCtV01GkyqESeXFTLOe5uvQa5723XUNcbSNjo4QOo3QkwYKio+SJl9jt
QNGITLzmEfQtGy7iZSu+C255E++8tTFvpSBSQa9rIAyZ8hgYDHP+XR312yHWbc6J0RTUx7trmJKq
q7iiMmOPgqYaplCYQdwqREdtIH5TRp6oGncxyGyGCts6Bc8kLs9jVD/sy95e42/RLHp8LQpipBSY
EZSSxAZokQXQGkudODdh2zhdpTCGoyEkRGsTLtsSjm43FJjymo77C/mDcbrKYG1GO6ZlVIPuITZv
69RdelfOX1QhddPgexB/Suofff3KkclbF2NEStw0AwhMMCLETW9HH9W2y/wjs9rY0k8dRkRMbrcL
78AYmxKZbTqKGd7Xhdq8yhJyp5N0F0iRt780nhj695URKedarYoW0ao2XwrJCsaTKvMsMD31HbVn
QeHDokzyQsTuSW2ZOD2oriKxPlZBeSJZcmznZ7XPjiHRvwQZeVB7oCEYdW1Jy/C4RNlNhIK0FQWC
J0CHLVOPrSApAX5ZgUlQ7X8sTY2ObPNeroCcmps3Y2c6CShfwVi9xG416S+jmWhWnc23kYCq29Ql
Vl9k9wQxsqbkDwIR74i0/CNGg9XPFVAhn+eBeFPYIJsWv6Itw9LjKAV2cgyWs9CR8+Au0wFmOmmf
949i241osqKiFdoUPyBXLWQhtSbgLIxs9KUwdee5OGid+KsYSwCDBV5WtTeNODiBkJ7iuT4nQe9m
pL6PFsHSzJiTPtiO8Vffw9zmotcUZFzwPcsdnUwF4s9D7c8jIA6rF81LPSO0cs5N21THlUjmcie9
gkmikmp9Ntul0nyZguBTa/Iamv4QGV6NCONqiNb2YdNDJZNjfMhPkfNdu0NDNVgUecXz7QfaVRLj
XNK+KIOWlnOW+jAYh7AqrCE7lBOngP2HF9JVDuNbFC3R+wycDxgCpyPglTdgMoZYpl+4SMbx3hM8
K0yYakttxInYhPDVxKeAgpTQVvcpnQWPn5djegmjhFmmG4aQ0ksRX4Li3MQ8aLBNlVN/bxxhVC5d
GjVUDDoumoK5TktvxuBbFygO53Jv5yGuYhgXgijUVJQIG0aB0k0vc0qwmP8HlYG2GZff9uXxVsW4
D/CcaAmhHqsRPEl2FfN+VDnxGkez2cH1bCplaaFkMRGY+JCSrQuU5h/jiZcB4y2FCT2rDP2HOk1l
YwBL08GIXnwuyF+ly6+nw9iDeNH+92VKCieW0ff7d8nLqwDGDAiNOqIlG6HfAMiT1h8OI0BH+AMc
vNvCWIGkMGZV6mkKb2m8SqluR6PlBWB0L3bcOTuOOWIcMx4XWDTaeyS7mRd9okW88CR+Ee/ArApU
ViuxhKP2N/wkBK1p/xc/s4OaXTCbQWHg7TuX6csA5MMyiSEJVFlWGegWmMkfAGH8uVDmm8CcX3Sx
BgtryXGLHHVUGXsh1YswqLQbypTO8uIL3ddM/ZtS7GqdjK3AMGo7Dy3CaNLEbgwyknSxFUpuI3DW
wlEXliRgFuo2SUJoZSmfiH42/22wrtLNXIWXYlPX2jy9EUqJNjonfHKkzBrzgTeNv6mUvwMH4D69
F7SQ2QBpDFI9lTFbSvOaz7f9fDaMu4DHbrd5/itJzE0mxtz0RovadVdZzfgr7x46njXatKwrEcwt
Rjo3MxI6ji8oj1J1JO2BhC/N+LDvIvalfID4zMS278wRz94eOHyxradOcBtiQG5fCjeKZDwRGWKS
gbkFYk40OVJ4lLc6Pi8UvdkGBaGtOvsS6e58sE+/d09lp2uqgBhlK0EV3toVMStHy7h8Rp/tiGsl
h/VLABkLNBORyWjT8Li1W3Du6GA5RB/ZA2/KcPOmroQx+t1oUqXrGkyf0BySIbTM6uv+rm1Xf1YS
GL0GzrdUy+DzAABC/rW/zZzIAc8AHOH4xs8XPpHHfYn7F0llG4QSfSo6QGyjtlSXtlIb7lRndhEF
3r4Y3jm9hbIrGzTOpNBKE4nZ+ZR9Ii64KJEn0z7//4gveNvIln+yCQzcJuBOoBWS99ZI8CX4NHrR
YfJjoH3xIEw5evG2+NXiwlINKilAnKcbfobR+5lXFORYCbbQU5uDNMgUfIG2OoGl5DTcAYfyB+xF
Yxl3oR3cUL4SmYv/xFsY/ftqYXpjAiyb5lS7z+ULBaeeblI7e1l8oJa7uZM980paHHVkqz51WQIh
tqF9d0Lv5UEJjojgWOUlx7fz1sVYDdKXkS5QbVQF5BLOwfR9X915y2AMhWYKmC3L4DsmlFXBO1/m
nsDjP+bJYEzFFAyd0ExU6QrRVuX2fhBndyi4TU883WP8YDfNGPCna6ndGRPcfu+/sfI4o1e9KqA2
C21ygyQED/GBd4fZUk5VYM6wMnGHB0/8tTj5oXiKnDlB72JwBwpWldtCy0v9sFWdgohxBIpiesvC
w3gJXcFuPRlY5Q8lEO1nINrXOtA7/pWqsDS9k1BIUUfZRAbzqPSeXtyEzdO+CI62v4GfrW5xbSxC
ElMENXC52WLXfY0b8mlfxLYymrKsAARbl1lazxzNYBIYB6CMau4YqvBkppOljgHHEPLEMPYox2h8
hhc8dFHxs/EH2Lf18Mf+SrY367oS+gmrzRKCFDAqBsL+qDZvg0SJLFkeOQfCWwZjfsZBNIahDNAT
1J6L/qaUf6YJZx5mG+JTu66DMUFmugAuxYAyE1/4nh3jRx2gl4aTzKDwUE4CuqbNY+zxcCi3jcVV
KmOUZDXNdHGkEZJw6ku04+jfNM1fJN6wAO+UGKOkm0oqiQPyRX2VgwvzEMb/cv/Y3JqK7txJMnBG
NFVEgAiYPLWXFA3GNQigRUu4T06ZzeMU2E6JXk+NTbQt82JGOcgNnGiqrVQUz8rcnNM8tcVkAG5y
G3xOJtEq5+lHmanHoNFDe1/9/xCo/T5BNhOnGULYi8j+Op2nZvYbIYVrnJfZkr0ciBC8HCZHYVhK
TnC1kgCUAGgobIcbIJ57Yl26mEirrDEEC8f+4qjOf3yUXNfGmI+20JQoGlHpNrVvYppYkTBacvh9
XL4jvcl5cnHuOJuYa0HYlQH/DnBMtVd0v8zeEee/GjRaaQtjRya9NPK4wCOrSB7J5I8dJR/gXTVp
+yl33TXGkpRLqxTBgqplPFvNmZoR9VG5yZ6A8uPPqAunTuaLN7Mz+fyK9x+igKtwxqBoWbSITYUo
RwPIKALQ4B55JvBTZy+TS1lmGt1tOU6GY1tYJDUAh4uLWeCtnMlI3kuy12a6v6+IH5XDlImiGaZI
Ec/AGfHeySyaMU9yI4qYm6/vBr07ANjo3IUlJzm8YU7ey2GcmY6J+6gpE0ABCOPDbAqzLarZoxLW
3jI3ThcumRXkGTi4u9shl47yKEXO/ko/Ks/7L2BUVIh7OSBZsMANdUi5pj6d6ePnAT6akfdiGB0N
ws4ghTiITlzFTt4+A+u3bmvHaHhsZryTY/QxzDAHJ4uRCBSlR2m4r7pHtX7e37KPVgprISAyRCbB
VDSNOTQxbPVRyRUcWvfY9Z5kHDAyURvfx4yjHgr92Pf28L0k9nBGzewKvceuZcmPKJL9Yci/dVrx
0gAYVu2Dh1idnSarUeI3XTAnY8YQ/f9BGj7kjf5d7dGkn7Y3RW48AUfFN/XxMDbtBbAnX3sdoEWC
7gd9UFngS0HNANwyKsJ4kHOj0cKW8sBdzOqgScJjrJFjF/YX4Nh4Rh95mKz4os2St7+tmye32lZG
RcSqi0lIIF6t76L4bgAtAG+ka1MLVyIY5QCn8GKWcyc64XJajGdtAHBOJlsqdyBzw0u/Pzkm/qnj
fg4aGSfXOIPTHTV7OZB7+jICYcrlv88RvRPGjvcXJlhDynISnaVHb1Xs6f3XtHvdP52Nx9d7IUyJ
UcqSINEaXKw4Q/+WbCtnSuE0JbYwWb3TfH0jpbgn3HIGRy3Yqf9GLGZKnozF1elNbKSvpazYy4jh
Sam6WeTlNhnbS10a38NJs9HHaBelWAGatbanGAArasW5lBvcNHQj0PBHbz9gl5T3vkFLe6PoRfgG
2scWYGx0OdCcD/om0ZiafZ2d/p72lpWv3OBzW32vkhmvJIlELVLUyZ3RBIKjFp3TZfYXJT8IgnSI
hei5aNFAraETLC4cbewPdQJ6LTT+260K7h6htaNC/K/z4+93gzGGmTSYQL2C/5Cb5VQIqDRNenZE
YOUWcvoPRwc/ev73whh7mLY94hwZVkqXLMNH6ObmGH83nMk2FJuSaf8/AhzepjNmiQi1KisYtHkb
psUo+vwT87sY4Rmd0mkBwzb4yUm/53VX81bKWCpzJnk8SkR0hCy8FaT8VCS8uYJNz7/SY8ZEBYum
k1CWRcfQE1tMb5JKsNXip1Eep+HTZDjDyInbNp68746PfbItpBj1KtXozVk85EhhRWAYLeGxA26B
4VEEjQ5UlRyloaXGj070961hn2xVrFQwIjoinAfDzw80Q6r47Tmxcq8APAhH2qa6gMkMo0mYDflA
llUbfZ7NmrnQnplHLbNMr7UDJ+qsFqwd0SG6kQ/mEWiVh325m/qChklREw1D/VDOMdM2CA3Mqzrm
iEanO6BV7v/+9rKuv8/cvDgZExF44Qotts3TMZMapLbvxf7Hvphtv7laB3PbtDQ0orECNEPp9hhe
Lxzac788zp7igsT5v84yQx9XwphLlteENr7PipPDY5D0rAKffH89m85rJYG5Y8YSNSlJgXrSoTUc
s15CeCEdTwjnbNjSTdAuaRmE2LNF/0rkkxh+7+VzzIND5Ulh/P9kzKNQB6CxBwogCNgQz+DNYjVK
8RxX6rd/tW1svUYDslwbFanqpKKb9D+1wSc8TaOK9MEqXE+GrdgMtYJ/Fepq7fhPaACJ5lfRW2H7
ueXhZm8HTmDvIrKIwqGhM/GCEEt52qSAPgUCg4MnMobuBaAS3ZMe8wK0yp+DPexSci7spuatpFKD
sUqThqUUaXmBCztkXi/8GrQbSYj+RrtXMhjfP5sSmaoSJKJRGN3MAWjxEmxoofHKuhtJBlzUlSDG
+hRKKM9Zj8WY2DMYhQiQ8/+ofg33K1vjQXOFT3+hgCuBjBnSlzkv0FJFnGp5ajtM69Zfem4GaqOV
//2yGPtTE7UWk7qlmhFcOm+2u2P5MBzIMfkV+j0QrDo/ep655DSbjn+1OMYoJW0YKDOYDJ0wC85T
XDpCUB6IUvtF2V4KsByKRDinCs/9b7qoq1iWOGvMjQw0nJSWO/miNUduTY/3+4yBimV5lpIG3LlS
G/vaIL3IJe/lv52vWa2BxhqrWyXURWuaEU5MQhe4TwH3lFvheXJpTycPx5NzTAZjN+aiNGFwQexA
0YylQwrwB+KJB56YbZe7WhNjKapWDhHOmJRNXPIA0OxqX9Tb/Dy41DYRkRcg0S36YHhX4hijgXly
IwwQejpTcMG0BWBdI1eQL3J7alWQ+J1C86CggxV1ndCQOcLphdqTzdgRI+nCQhRTuGPx1zwN4LTF
0KLUWYZxGtPUlhJOgMExwgZjRiIzE4QlgbqIeepUEkYiGkACt+S4b614y2LsSJ9H2qTQ4CySfmrC
q268do2fC//oyXH6t0afRb8b5SLTZQNqqUEX2y/q5Iw8cHfOTWYx7+JIHTPkRaGL6it+X+aBy/JU
nkWPxwREjua0Dnrw1gZOExlIlh+RsfbGAw8Sn6MELI68KZVo7jMgzBAvANGyuv4cIEe+rwK8LWOM
RaIIXZhGYKLWB/NmCNqDnhnf/50Ixk40M6ivMoNykxsPYeyG/33L4DtvaDKGIdNGQQhy9A0MZYhE
zkuXhV4I6uT9VfBOgzEBUV8OzQxmcGdU0oeIpD9JEtiyYPDeutvWG89rQ1Q0WWZfnWKRmmo1agRj
Ia2bfgVQpJM+mLfpSXBjG0gTYMFCb3PmFhewI3DM3GZsq11ls15qMvN+aStYdP1HFQF/3HCM8AVD
o6XM6yjlLZPRu1Yvw2zCtCKeu8OxvdDGVfR+cNlpN/ojqXJcl8QonyZqXZvMNY4NaYPytvDyn+pN
6HaH/nt7HvwqdRVOs/u2olwlsuoY1krZNSbGsLvHdrwE42vGYzThiWB0cWymSIjNQgGgaXyc0v5c
CMMBSXieLm673OtSGDfURErfhmQibzWe8TK99oKlPqBb2o1O4C/tdc4d26Bmfn9ajENquwIVpQSn
BdgbkDIrDmaWj8uBTu8HZ3AXoCxJicN1x/ySdpbm7l/xt36Zj27+ul6qtKsobRr7SAXrGIH46ihf
iqMyYNhY98oLUoUnESVR+nKYDy4dxwFgB0AueFeQHt3OJ7Dt/6q4KMKowSUXsXpsjNiZ58rPM2Ip
huDsL3c7rXa9G2zDv9ItsaoVeJnHi3mIa+2lMfrLEvRWkSF/Mj+osXyJgsQzaryjg+K5mNE6EAAh
Jp/uSN0CbS4cedPCHLvA9v+P8OHaUhWqM5KHUqpB/HlJ51MaItNX3mbTA/543N8GjtFTGUuko4Ge
ZBp2oS1BZ1fkt032MubAPFxAVpX89zXodxrOzgTIY1rH7Qh/O7THtnzOgy/7q+FdIXYmIAD+XNBF
yBzR+RHBKoDO0HmS1z/iGt1ipvYsnSg3ruAbB+FoHvalb0cTvy+Qyhgmvc3lKdGwumaSUVD6rPe8
IgpPPxiTlMegmU06mD7KbS5YFMy5+lb76SHzhlf5OH/H7KpT38VIKfzMEs6N4dhdljJv6jS1NcVY
dZZ2tMYYXTSN7JKs4Lhhng2ge7AyQ7ogBXWtAOa41p8E+Wev3nayakvq6/5hcVbDkgsIUzIAJWQh
eLYblhEmJ1kGXDrgv/bF/CFo/q0ULN4FabKm7mIYddrjDNIgDCg0YIXu0fguHmKR40O44pggptPm
XulyiFMtUJmdaWuC8TQ6oV3ZoGf7q4cacDzw/BSRQ2eOqs20oACILmxicDv0v2YU9HjF/O1j+i2C
zdLmJIqqZBGJIxe5GyVomEGxLhFFjvPbNoNXMUwWhAhLpg8NQdiSPE0a5r5yDHnLBKBjL/x31Eeo
BmoFr8KYM2qHpgRAOSBYafT3HwgUEJQDy4MXZv4hA3iVxFh3NDjn8tL25G1gID2kbuSoKBv1MIDk
EHr5t31l5x0WE26mZSG3AvggnSIfAFQ53VbERDW158wj88TQv68sxKAt6ZLMuerUhtMbL3LnVuXz
/kq2y9WrM2JseaYkqaAncPfyQ3OWXRSKL8Nrc5MAkuqU3AL41dW/DF+Sy+ybn/ZFb9v465kxNl7T
wArRT/DIxI/fElgpdKPxucDDvF1kos2pR1+dPEOOeegcyk0EqllAJ9VO9TWh0+r+/Fj4vAItb3GM
xYilIUyTgRAnHpNjY86PMXr8eiV5SKLgbIjh16HsjuaElrz9Tf1DtPd7V9m2ey2q5rijnnPGQJVg
KU7ipJfoqSqdsARNF7g5/CFxFoDAcPzMtkXWJRn8X4ZimDqzZPyP0qGFHHdwnD8NkenlC8iZAtkO
B7z80ulrA4RBTcs8AxhFkxjbVcstr26e9fUb2CSynndzIBjwCo1H/MkBk0Zox2j7VRtL8WeU5Cn1
ibZwNn07GluJZayqmQZai6wKcVTZ7rziKLuxOxwQ9/nNTeXGAKcULpI7uYkFVrYnlfMU5e28wdjZ
MO0qPaZ5S/Uu8Ik7AcRIv+h+Bw64EJA/+xrG22LG1I7LgOks+iptjNTq5nOfDtYg/NwXsl37WO0o
Y2Exp9f3fQ53mL6MLubNbkThUDvZ7X+Qx+ojIOuc5FImtvSFI5lu1oen2UoyXf/K6KpxDEjedKSB
xeC0SCUMB8mn78DON7kkZtubSTRDNVVd/8BbXxrNEOcySmSAwCQiHp35aHUxRz94QhgTL4QqeIUJ
1COSdL8SCksc0Bhb80weTwxjz2HNzfB/SPuy5jp1YOtfRBVi5hXYsCfPdhznhYrjE+ZBzPDrvyXn
u/G2QtC95zydU+UKvSV1t1o9rCX1mISpqe7UveIU5UutP2wfj0gI58xLHYPjjQFLi41/FjRkW+3j
JBohWQ3MzY9D4RxZimEsiQ4hAvN8P4c/0py6s3amcetvr2U9avkQxGcBSEHDKmSQ+MpdOzsGesVY
75D9ZD3oR90F0WYgEMis5k/d/r0yPhVQtXnVpA00gQ1FxK66l+7Ne8PrdsDqCZhrbETd54Lz4h/6
UVnPmYoMqDcUlWP0JRCYXIAUba9LcGD8236MZaMyWuxjpfffOyPfk6Z+NmppT8pIYEvr9+vFmXGO
qY2qMcNsIPocgsFbvBIFse4UHjBWCZiYIYi88D1ztb3A9SjtQirb5gunJI/AxmtybGOHflHMf783
CyweI+s1bq1zclB/YkzBNUdHVJ5gVrulMpzz6LWil3sNeU5gTp7arDqRxaLO0PVOSJI38JwK7lJm
wFvyOC8CONtQWgoYX9H+kAqgIAM2KqRHqTiN2hOZRfMyIv3k/Emiov1mirCxWn0994/JcMxlwctY
JIJzJwPFqDlFQgPdKqWjL2dFS5xoFLxQ1zPgHxrCP/Pj2VK6Psc5sUH6+QvLqTLOH+WBvbjSo1Y4
IgB2gTPhH/xlWLVKvyCNqki7IX2Myq/bSs/2ZUMTDC6qsVhKv09gaVp2yJV9FX9txjewu83KuZj/
WZZ/lfa52EEusAnlXFO6MNK9uiz2yG45VhXvtEoXKLho2zgHMhjxrFoj6n11B5iXt7AWgYmLBHC+
olI1JaRxpaNvI3fy6Z6oontrPUT6fY0YnE8gkkFlmiJzxUIk5oXQsrQz3iGu6yvR215gPgbnEEza
gYqnQrU3bWvH0FAgH20nmcPdtraJdo1zBFqD53y8ILBIETiTO1P00BbcUQbnBSqpS8axRkDbVaoL
lHNPtvrBSe0eTjV+/k9r4Rv+iSqncjTjJaZK6b6tmmOvFMG2CIFx8ox+SolUVTQgkpiP1rEN8MY6
SOh0FvWtCg6f7+5XlEZLrAm9i3Pxc0rvCwuTnEQ0hic4er4Dz4oNo5Iz1L9onDhJC9i81+3NEq2C
M3kqhxgRbyFASm9k+5+5OgxC8g2RDPb3iwhhKLSyMFv0RJa4aVryj2n4wIUXWL5ICGf41qJLql7D
d2XkxrQe0/LZNAQ5L1GoY3L2vmQkLedIhXN5eJ8j2Yepkz/b98bBfpL98p69/DDHb+3Ca9GN9pdX
52/HZnJOwLDzbtJCOLZfOB0YT78e3CSIjuQ+9ExX9llUjn7MQpS4YB/euOv43Ekj1yO1F2ysXF8X
Y4qUyV2CFqdyepSar0lB3W2FZHu4IY5Pk0wxSVXgf6L7QLqx5x8SAZhi+E1eTklRCR5sAuOyuNRI
aI4ZMLxxixtyoM1HbRZEV4Kd43Mf5USrpq2R8ekKX2lKZx5ttwAPfZujqVpy0JLsbe+dwAb4vjtN
nvTURPXf0/W9oSLLhvBbWBsS7RrnMZChn8ooRxKC2HsMji+2wMpE3+e8hUXlTK9JrnlWfGWYX0qg
W27v0vr9YBE2BAWk5ven74U7Uvp+Ijnr/a1aP09qJ+p9CyTdleQoNqiO439U0QW7fi4fErktq4g6
xzKiYG8y3nrJQE7qC82+bq9KJIPbtqjHTaHNHZoTB1dRrxV9p6V32yLWT+ZjGZyLbdtE12iB5hxz
OBbzLRgiBSezHoh8COD8KzFqKDAZkFlLgI8iw7GO6bOVJgGRpHm3vRjRfnH+tMriaULXreqZGkpN
AH+xovtOlBJa3TGL6LoJvF8M1XAexuwqWZ4XOLO838X6sRPNtqw/rS4EsHD4QpdlorX1XLM34pV5
E9+2DoZOfBXTZNdATf6p7ftX9W1731at50Ii9xRJkkkv8x77VoffDcXPy71JTov2VSVPKfLYjSLQ
idVzupDH2c7Q2lKtEx1hVte7ZlViELD7QZLydXtZ64nqCzmc/dhESWJNWVhBMH4DRLXbnUafnlW0
6deuMC0u2kXOlGapVeaSmjClB9kFtlwQHsxT6jPgvF51jBtMCSBX06TO/NrvRTTQq1fsxVI5M+t0
LU4TqcAVOzb7CW02stY/5Kr6ZSmUo04k0et1BeYBxdYLgZytGVZUKS2mUhE31WC/Lu6qQG2d+Ht1
lb62vh00qD2E9+CZH10gqImaGVav4Qvp7CwubERr9Q60UhEulFB3Ss28w5gWGmum5kHHUo2iO1U0
MgRqu95v/yGV7wSuNKNpQRqILpgsw7g9DeKh8aex9buZgktPD0zLduwh9PsxPPSppQp+wKovvZDP
uR5tmTQjsXCNpuHVNLF4rXTS7psiunfWM8UXgpTP2xtbczxLBIHp6BoBcMrd1Bv25Z7hPxp7NuGy
bagCf8ATJYZaqLQRI7HKp5NdP6BdQOoP2yIEXtvmXE6JcSM5qQbVm9rDnNxm4eP290W+hu8XLg1w
Tco9dKPdjTvDzT2wiZTPDL6iCUJgP4rkCSzA5ryNYg5atugNa3XVwQwU+/op9aSdcsBgv9d7ZKfs
jfv5lD79u4rVhXJwrgaEFEUZSShwx4f6sBzYSCS6JlFDwCDeTjQ4Jjo3zs1YdTtGCcUb05xaZwjP
cyMI6EW6x3kSOzSBItiyRGZ1bUxBbZwMIlBvgW6gpeezOS35oGgAxP9oL4uOGdBbWXk88UXg6+sT
fr/Ph/DM2LkcmvXYgxR28BlXIdCevSJQHrNzvC98GSXpPCh/bGv/tmMiMucvlnJszCbCUGE3dj+B
7cwgnEG8Vz/aViVoH96+6IjMxSphWUTEiFgnYp06DZoMRvOpRAe71gRWK8hyb9/oADT4fG4qxrdI
IyFOged1a/mNppFH5dslfJuzm0QDoksl8PDb2kh4HFzaRQb8IKafQtncpXUW0GT6Xkn6v4n6L1SE
cx7WGJcVYH0wBJLt1emcmIKGStEyOBchT8MAlF1kNwfpqkZVhXRnC5hg20onEsK5hpIu+bQ0FtJc
o+7JseLadv+oqvrPbTFC6+U8BAH0UtG0CK3mu85rDmj2D+Tb3meAUuKaqcCS/ujLC9Ww0hRcI2VD
nLnXnA7zTGYPMq9RSIHFTOWPtMyHFryHOxdBVGK0jW6rjMnL8BY/21dA6tIeKzS7tsD7lg4iGrR3
RMwtgZyb6Egd5wgtdO9XPRh8F+Chpcf2KjywqjA9aI96EO/ZzcXAM4QwgH85SnQMYfAZ4SuP1YW0
19DlFtLI+aE75H4WpJ7llfv4mnUJ9v+qQ8H6LY2vt0flMDZliYpVSVHyjq8r7VwtTbCtnusX5IcQ
LiaMQegISAmgtYNYdVFuplLUbfSXqNfSFNsC9pj1nsW8UJM4tLPSKpAhJTe6A/33LJR9v9mYFkJq
RQTwt+5yP4RxRq3YsWVLEpAjjP6JGn5UnjP9ubA7JxmpM1eNl5Kv2xv4l2D3QyRn3zpg2xeAa6HY
/XXeaaBFAQYViIZ6G/1rQ5AHyuKoIu7q9VP7LZNvmxvKXlvyDKdW1R2axqrrJc0EPv4vccCHDE4z
wnzJ+6ZH5oVN7KLXw6du5XbPthuBAStAS+5JeqxHV7Cb6/fzh1TOxkdlbOSRNUewnDboh3a226FF
jKCVavSoLx30g/0gCam3hKvl4oKIEmUcBuTK8qQMJmM5JuXoy0nrs8L+kp+HCE15U1m/xAkoPKLJ
X4rpW6KPh0WTwRrdt4KU57oj/9gHLnZgkM6SksORY3DrXlFsJ6aZg8jJNQsRfLRIFLsoLwy0UoB9
WVqAB5hi4A4NL1Xp18WXIhGVkgW2qbDfcSHH6FAe13E7IbBkRbj/AekXVWDXE2A2sQzdUgz8l1tP
OC4GWrnRzKoFqm8Fw2PuTfv4eXJnrzyqO/lZ1Ki0urALgdzCYjWvi87CiwaN4+faDw8kGM9ItO23
bWP1nGz4UGLJMtgEORVVilTttAK3jyG/0Pq+qwrPwCu+ETWUrXvsC0Gc7qVaXUg2O6j0EB5/jRPr
d7+oskSZfdGauLPK+3yIbAv5Y0OlToqWdDuMT7lxruqH7c1bjfYu1sSdUT/NdVUDGtNbct9IMkfp
jtUiKs2KhHBxK1IEcVww5zXmt3Z5zCa/TL5sr2O9o+tiIdwNZ1Y9ZvANzA5odxNYuHI/0RytdFF2
aU6g833HOVAqj2AUSfCcWfeRNjBfTNPUdJtHLO/M0qJzi/FYnTjSQ3NAALa3bVd6WlzFZ3zhJXJ1
VFQBWC+xXojlroS5sqxU1uAK4wMs2gl31a48aDtC3Fl1fpiB7jLICmUfXouiCZV9+o+I80I0Z3KZ
bClRJbG73Rt3V6MLuUF31pCemV5f03Nxre2iY3mK/cx1ooMZVN7yE1fXwf4iHdJdAlLsxhecP7t2
t34SZ5y0kbSiHFChTA+q3zpsBLtz6JnsshuRJ12NMi5Wzxmn0acUDCHIf4PBINCz1MckrMCnvT9I
tpbD2aWZAarFxJvlfZr3nZXPvopBKC6CCmdmsSWHM83BjPrKSJEIQvmoTY6EYGKEfpHS6wRc6ZMg
qF73Ax+GwtkoUeMmUUAK4hnNF6O/AhKoIyRkWH8NXZwOF3emIZXtgfEsLcRRAQ4Ok6iAkWxe/xh2
mmN44dvgMu6C0gWDJUxTfxFoIlP+jS3l+WW11qR0mN/v8xnzyJiU8ORD7zOubXmfu/rjtjymCVvi
uHhUNXBXKANOUO+OIJF2DIzfxuRqskX8qOvX+e/Te3cKF3FKgq7jmjSsQodXXnK0d6NPdulRFDWs
Rrof58cjb8bLIiV1i3dRr0Ve3pbnfugOpTa9hMprkZoihPDVd4ouKwTuW0NcyUOd1EuRSrTG06gF
FJ2B+pJ9P992O8B1OdlD7iav28e1ZgMX4vhih9UNRt40SCMWY7GbMScO/PBTPyb/IlV0KYbTijgK
Jd3OoRWp3LkjOYwJMFz/qxDuBiJLFtdDhGS5KTeOnk7XbTu4tW4d/tuWcbdNa5Z5LusYSZDTZwow
IUm+ynoRvt6adl9uGHd/pFWUaT0zIwx6HYpjB1bC9iCGyF67Oy7FcHdH1wOMUJMAGdAv39TyTTME
eVyRenH3RmxY8LEEeVyagVRMzhxJt5w6FWT3Ravgbo0kH1rLosjuG/pJSU+FaDR97Va63CX+opAl
o48SVEGtpPpBO8UL1eykLfM3mdKA5CSYu0bkCERrYgpy4d6mPBmAlwZlrszbadqN2LttNV5Nk32s
SuXrFVHSN0O+IG7o3RkogeBPQeYgPDNGLBm0NtvSthUBj6PPy6mkLKyohG7FInputdtKPreLwJVt
75jKlyeaAZZJWdpPbb92AJcLn7aXIPo+Z/cG6s5yauJE7ClzQQTzomvV/baItcvm8kjYT7g4dIUY
XUa6FmFWegzVR904oCPdsefQz5TK3Za1fiI65s5NRVEMnTManTZItMUoM6vWfljux+lUx2/bItZ3
7EMEZzcTSCzH0sSJ2CPYv29mfb/9fdESOBuRFb1Texs5+yk+mfnXyfRkSWSHq+8aYNv+zz7xMxCR
gRepzN6+g8+ANJc9S7N1r+A83rNruXPju/pYu+EOgc728la7Ly5Fc0ZTGmk6GcmvjMUh9bMnoCm5
RQAwVzUATYRnHypwvBVeCZ43UbfQash/KVz5rIsYbwbXKUP3ZbMfySk5/uKRzm5Ez7e/OCIbSOKG
bSA5xo75QusXqlXTSPHot/f9LmFJTK98Nh40v/Ajn4hmrdZt7EMadyWVZaeiOoGon80ZMHpcTNV2
TvRP/qw9oBV4p50kb7kFRFD0LDhOtmN8aAwyxd/r5CwOqEuaOocIJfNz2DjyDr1DXhm65pUUKPsW
AOPetsC1UPxSHmd+9mAnpGPNOzYa5ebxSTZuiz7dKZqAFmndDD/WxZlhnxSS2uSYDGi7e01pgRT/
1AEvf3sxAiH8M8ZOtLGYI5SxlmRnGGei+2X5fVuEQDNUztySEttFMzj4pD/LERrCwx+9LXly+XUO
i922LNFyOOuqiqnGiABcYzc+zKXXx09ZG2yLEBw//3LJ1KKdiwqXiV6VQdR+o9O12j5QQ0Sgzo53
Q61V7tIaO1tXbIIXLqtA/A+bi5hA+y8vo99qprItvXATaZF3JaGIu83Ymd3moJ+GvX4932QHxe8w
I/lv8HgvzEflHMWYVTTMJFRWbL115FZ2lPl57EQ9zSKl45wCGZGve49a9OZxUHI3Mw9ac9cttaO3
L9sKsZqUvFwR5xBCBTMQOgsvBt++sY79dXZiZLL1aTqO3vS93A1PIPIQeKF1qUBwsIhhoCbL9311
Rd5nJUPW/MW7inuMOjKiGpehDRv7BpBs0mnci3LWq8HHhVhOLcFtSPMyx9OGLkcr9CdRcLNqwRff
59QxycD8W7JHB6H200jGmxm8XugZ3m0fmkgMp4VzVhpohkHXnFb8o6KfCLSAsuiERFvF6WBL5XzO
LCDPaIFx1NwaRNDWoXMml4BpAsR2e1H30qrLuNg7ThGrvsmX6b1VyjxkzbmpOycfv/TT5CTDdSob
TpgSUTDFvPcfbupCJndLMWpUoDsh6z+r5s6iaI/S4p2pkesOPSvFYFc7qlCfNN3i5Algj3vp39xg
v38A2Ds++684mZbCnFOgDJj5k0LJ0wgwprynIhSr7c0FuNRnOUDmncIFJJU4TcYUw9i12kMXiKbo
tpVG459bMYnszFTxtJ/Km3xKHXW629b89fD3YsO4BxclOcbuS6g+eWAtOW0Qo/UxlZ3pPrnSvy0o
FO5Yi3f/jP7jTDQyvnp7Xgjn3EcFEmy1s1DOmMu3EFW1snF7FPKFdH2rdVD9QhDnR4po0bSIjZjI
R+IbbnYE57a9I4Hsd9egYb+K/ET0sFhNSl/K5JxKIpWm3INOBC558pZzASgU5RaMLLZreNGhPhXo
DEqPkWd75lm77p91UY+zSHk4j5P2NY3SEo8qKTr30zWlIkq21am7yyVyLiZMZTVXGHKwdsXC/Nqv
XBCMOeiedZdr5WbYEbTpo/eoEuSiVsuyl4I5P9OWnayZEhRndE3n/X1xlwDqJd/XgajyI7B0vo2M
SgO1WwsmSKok6HXUL8wse7CmynbIbB/aOD6njf1DlWqRj1mNWj6Ulm8q60k+JCqLJGrjh2RFO5We
TOOOho5txoILcP15eCGLC5WNfikiU2Vtp4CpYOw90944aGhuqXx0mAiqpwKzfw9CL4LMCcQmYD5C
0DfQA3jAw0F29Gh0+lryt72b6Ow4/9KWdaErBsBKO3KmkVP14K96GMZvaKI0ygOdRTa/Wha+0Mv3
v1+sbKAtWQYb8UoD/PHylr2yB8d+AlkXXp+5awGzTGTlIi3h3Ew7TCklrK1bHqqrzsIdYau+nQxe
njY7ddAFF6zIlfI9bFGj9yp4T1QvfMoTp7hm6RLtxf5uPWDcaTee0DwsUE7mRf4eVGjvyaOLTa16
M2lDNtub0kMHetriXlV2UnSTDMEUi66k9RfQhSVwrgUt0aktS5h/zM8WILmWPWEue3CNH2zmKAUM
kyhoEvhpvoOtwjR+j3ZO2J5vokqOO1jajS+tN+xAZrgDXfSt6LkgkshFL3YEKnGSApEdnY4KvetN
QVQh+j7nTYa5KkK7QxjYt5mztPe0EaiEwIPwxOqh3ttZocLOgCPqRAMQfIbFsciDSg7bHkS0Evb3
C92L+lZLbQXWFUdR0Eq93+e1YC36tnrzmTmTyJM0LAglm/R+UL8lUmDHgnycSATnI0w1m9IagbmX
WvtaeYrJXpsETXoiEVywIWv2bI4dnjdp+EQSM4iLH5JJve3TEAnh4o26UcM2YxMmw+J31mPRgNXm
27YIUWihcPZfmhX4MFvAGLHUJUr5Xuyz0AJdNScRwKVAi/l0W2kb09wRHMsS5848XCnF2QYwsgXi
ku1FCbSYT7o1M+2HqkUMk9DsSQsJhqhqUUwmOBu+VQCw4DbaRlHqqMbCLc0XQs/RmAkUQLRj3GvF
tiKzHRNk9KgyOJn6MmjRbtH9OP3xf90wi9iYtFbQOikTXea0OetI2jc68tcqZny661JUg/pzsz5/
n1PkhPSharJKnSENR7UpPMzXniSQsG8vY+Uy+yyHU2Z1sW1UFwwMXByjvYpcXnMqvuYO0DzRpW/c
k7dteYJl8bFyN5jUUNL39tmznlJHGa9nOf8/K/OnNfFhcaLUWipTBRjmsq8kQas+bS9iJYj7LIC7
vVSpB6yYglIJQ2g3fiIGcLJ/rMfOYb1901X9ZL+IUESEMjnFJkZiWhoDZr/SnQk4cT3mKSYnu0pv
0mezAR58fMwsgXb8aUyf18m8xsXdJhtzjMIbShfL8NwRp21Hb07vzX8BcPNZDtOaCzlSZA91RbA2
U3qcw9jJohMwe0RxKcvsfI4SP0thq72QMps9sdv+HUhadrP9cqr3v6YCRVX2lQj4syTOOajAwZgI
QTtP8qXfRfvsGD4qN9abfcUqW+MeY+miEVWRXfHuItSp1BUZkB+iu8i4zeLvef66rfUiEZynUExD
N7QFV4SdfQ+tn5b1rRNdrQJ94+NctQ3LaUmQj2hCP4nBA6rexxS8f3h1/qe18M25WdvMpOowbFjG
95l+bdc/BvVhW8R7VLahbgrnJAyDzE1roI41HsO74sQayQi8LCBv3dI3Xmx3cS2H+rlT71nthBx/
1U9Eg1ErlfNPyshHwuNSdCHNsYVsWJo8sgGw+rncS1fxl8XNbisfIxw35Ha6FdV4/3x3fhbMeY/S
VqZqsRlgs3kwuhSFm2vFPLb2z0anAo8v0E0+Qi6KqdGB9QiOWv1tiuIdsI6cWDEF7lAkhXMgITWm
0ECdHO4wiNHiUCSlE0u6QDdXMi2f943zHmkYTUu5vE/1MEBQEGR4hRudZZ+x8lX7bTVlVrulpZzj
oHqkDikb8WV9FQwQuUfjUeGL0tSireOcRy5XSqllmLUdrO8RGdwq+k47IWYEM6mNxfDhMgU3XQte
UqbqrJMq9+XRQXevw3AB2ldR7kiwJj5mrhJaqWmBSuiAkTkF48l6l7i2IvAjK8+NT+rAh83arOSA
usDlKB+Tff1QuKaLx9NecWYhX50oGuSL1XPa5jSr8NJk4+yxi2lAVzvkp24X79OjVIvTtKIT43wE
leI+M9gDhxEFdA+x/4NhtyiO9oyeaIFhve/UlnqwA70IALKYzrkNRgyEbWEwHHLg+2qHunSM2/Yp
9FJMBz1bZ/OaXIOjykXSn+IR5Cy3yh4cAkHjga/NLcECj/ySwH0J7j2+xq0kxtArCTJm0hK7URWk
proj1m0cCYxdpLGcZyF9bNuVxDJzoxV0Rmk4S6IeQomKynwrPFyflZZzK2lrSsCggiXKQfw474pd
fZPcDbHTvRre5JqYLAsfQid16iB02ZhifpRuRTefaLWcz+lQ6puTEu/0Bf5muGsXX5Gftr2nQARP
a6809ah0EURY0lntb4FXYGjBfxPBZeISYlX1wLwMsXKnknd44bppLcjNaMzONkxDY3Z6YRpaUc16
mIEXqYvknaROipMkvdtN1G/t4sXKgJ4p93R07AlZTh2Q4lb7qHdF7Ewd+WEvbTDS7muD9KslSy5g
wRx97vZhYp5A4wjcnLh66Sf5WOr9UzVoV5o9emVl3mtTJzldu7h9sQSaWV8NqfE44l8nMzhXMMhd
WbJjhmjvM8anpKOHctaOpjw8NNaEv2OSSKeCnRC9s3iA1XkpFXmMUQgsZmcOWIcLvavcwclnV3mI
r1MUkKRH+f7fHLKG9k9LVW2Lp4xsyzht7QZFaaN8i8fY0bQYEPuH/yaEO2N7nkJgXqBalEbNbWmZ
ZyOMTk1LBKW3dZv4WAv3UNVASd/lowYUGaAMgM639IZScEgiEdytYY1mD8QkZPm64VqpvyUgz25E
uGnrFvGxDPYbLiwCveRF09kI9kbaH8ZIORB9ets+kHURv3NIGrdTRUZRvTfx3FGGxB3TCMndVqBY
oujh3fAvljHElmRHA7ZKvWFZA6DKe8otQ0rSTqZAv0Smo3FbBpjGrI3ZmAHGx3bU1oPCNoJpCp1C
H3e0el0U834p4UqyctzpBVhUstJrhs6nEzid0HOyvb3rWvKxvVy4XhZ9I5kSKJhzNTrXRXmsRsOB
JxPkg0WnyF2qpZnbsWSjOBPCh0X30vx1exns32+5Zu4qLVRpKpMGQB4auRvG24U+j+2LXL/UQjpJ
QRjCI3aoKLNWNurm3tA9mtm+DE9DdRvbIjw5UXqEx+oIxwEA2Qpym78IDt8xxu8lsCxId5ErO/aL
qEYj2EKdu0NN9NuGI8l1MG1dT3hJFfc5COVSv+9FfYTCtXFOtrIiZZ41BD5aQPwcTAoH7UUH2oqx
jxBSSof4H1FYKwra+VH30ZpMPBJYqvjKdBavD6wXTQXFFz3LXgae1UF0gAKN5xkws8GcOzlGjl1B
j4p9MwyCMTWR0+IZMEfQmJS6gVbmDBUWydHAONjs9cD439ALsyhww7x4wkspMqpUYvc9e/KUXhUw
dJxoV7/aLvWmXQSiJRO5iystAAeHt23aoo3kXIeuo2PrvepWL4mzND9ygNf9Nwmc88CbOzdkC7Xq
vrpdzEcqTHWKTIsLsq2oH9IQTLfQ9/wWUHy+NuxCb77pvdnDEypALvxAAaMq0nqBr+LnQeiIFnEj
hFecy+uquu9l6owtBvkHwQaKrIunwiAtzVMQOTDccAKCOQXzAhZmmzD7YfjdU+62ov6ClbawT28n
nhxD0uO2VRcsje4WP33JH1H+O+kADr+zDgmAyqVj5vd7ZABOJabm/xe4QIKL0+DikioexyHtYRJx
8hR3VzR+6gpBvVm4rcw0LuOSUTLiicGAqNnZ0q7KIRgW8HCB1RsNWvahrr7WCIr65La3Bk/9v9Nv
f95iLlIxYophQmA5eVmoPhdR5SbL/FOa27dt6xNtJBeBoOLZmaABwwu0fmnjzkmLU5U+bssQGQLn
Q+jUmVE3gEZh0KzdEt3SUAva7MkO/+NaOE+SZSSmlYIeG6m4i4rvsQ3MQVHaQOBMeCKNOjUMdTIZ
jg9g34pnyTRdG4A+IaaAWiF40no56CPA5w6nVtUZYwXQ8kiS77Q+8u0m8aoqd+Qu3TWLeW5l4zVK
iztq5T+3z2xdLz5Ec2cGlIjZAicJisftc0F0J0TJtdEEnmv9YvsQwh2YHFpAPJgwWDpFLZJKO00i
bmsvGMU+SOVtXrxmCfG216Wt3qUfIrnLIM/aRGsYBkbX3Cnj8yiqRwq+zweOaSKXvRJjGM5cJNOp
zeJQDKNwInfdon6vgo8W9Ugu4jwFVENNPBMRHHq8Uk+PHKh+5tAD8C+Jy8KCyBNlrETr44JHhcQV
qUpWVy5BwmXW1dVih4Ln+boMSwYsn2xaCs93XCuLPIF9ETVdegd6gDAVjKGt797v7/MV/iGZshzI
yXhEtFcTMn6JejayG02UeROJ4UJ6jEzTKK9Qmm7L6wUkoMR00tklyvO2RovEcCdSx7JE6h4XRdt8
V4fQmUjQjj8t/N+2HGXd9X1sG3fnZgugZNUF66m07jWbbVexs73dy/d6qe5jZBVlSZEdpFYczCq9
TWYGoixFc+SoecLAjzPL9DrK9Htrrr6mUnm19LVfo73bnevmkMWGQ/OwcPIovlJocp0CgMuZS8Pd
XsR7feXPWPpjEUz3Li71LG/bZgzR4RNL8bGohmMyGxg1D30LLOvxHJ1nAxwrhezlnX5dh7UPpOgv
oPNAcsD+Khn5rTX2D33RBdM4AN2jBNEDeh6rxFsm08ny/qCqlQMA2tpDItsjbXoFovDrPtR3Zhxb
gtX8pXD6sRouSBhiuthWCS9dnoE14hPZQaAQP1svGHk7zbf0vOwQ3wIcJPExp0pEsIV/CZE+5DPd
vNjNbkktwOIg82td9YCMYaRv1EOMC+cDamNX1GGyfil9iOMuJUqnKm8TtBB084M+vMX5QRPFKiIR
3JU04U7KLNYrGQFPONFsp02QB7rf1sK/PME/FsLdQjaJyzEssW/qw+AzDNnhVO5Z6AwrOOS7/lW0
cwLb5dsWWkvpw4qVHY3wuhz+qU1fqp8LFX0LIlTA9RSbDboGGzTQSBdzh5QNaaxWOiLKq3ZnfwXC
ltvcAHD6cJtVDuuujjNPBL2zXo++kMmdmtVMkRk2KJuxqiqD84q95Kr1Fb/ybeG45+r1dCGMO7yp
sWKqg67PazrLtfvST2PRggQieIakRddpYqI52Etybw73S/plWwFXtfxjCTxpSTZURZak6DPqI5Tx
FhloO49h1AfbUtaTJBdi+KuJmm2odgSkEO9tqIANQeqiOCBsuRL114vUjidGsnJ1aHuKZDjdzS4D
RKJXJdjHzfsEtWiwk4J13RcFQ6Jt5C6TYakm2+jRMrD0+p4SeZ/l0o6aiSfYR5Ec9vcLN1sPSABV
LH2W5652RAe0b96nr+HbEmAkw8Hp7SJfWPF9D4P+uCovTo9z7vWs5XSpcbnUre60arAo+1h70zXg
qCKOKeXDEt4boi6M1WjmQijnPebUaPKwQXyppYcsu01QWTPiF3gvQTSzMjOI9/WFIM5lxCA+Jm2L
1Q29U/xszrC1neT2L/Qr4y8Yf7ygUdKT996bCN1BdJic+4i0xSRUg/soWp+ouTPV1ykgeAUqw0xr
4/B4uK4pjxMzSv9/TogNC7K22WYnBYWPDJ7Q+gTHZnOxbtEUtp4wEsP5SECcV97S74wlJAvIHfkG
ivb3ERAxPDQ7pK1Vcg4G7WumVnQd68r8PuvXSy25hasmD1nn4soTRVvri9RsXGq6rtl88UjT5kia
daBHLjesZ5KhchjnGNYouaxRjeV+J8kRpRHX9eVDKmeG5WwmclSi4cUgB1P+rk1fzFHkqEUr46xO
sQsr1kfc2Y3HEJ40l4LauXsdX7SbxU3vK3/cl1+F0GXr4aP9sTTOBtXERilOR5ZefygPktO68U3/
0u1GT3djNKGKRhWYZf2pLR/iOMuz2nSQlxDpFPkYHtV9t5+ODF1eNBm4Ht19LIvPAcTJPPS9hKIp
/GZ9gLvGKKn2OIWuvvuVc55fI/IflZNPCaDTqwrHiTUot+j1KpJxD3RFED7rCniQzBslTXa5YV9F
cxRkwL5zBoI/F70S4FXnpTpCTzlzo7oS3F3rPaYXm8GZaFwOiyJFiAFOhSO7EXAkpr2j7jG67JK7
6shIaoDHCF+L2UJ0MBV+/Y/ki8i41uOp3yf//0j7kiW3cWDbL2IECc5bDhKlmlRz2RtGVXebJDjP
w9ffg+p3LRbMFu6zV144olJJIE8mcjjJ158osceoVXHRKnT0ZUj7o4P7MuAKrJQvOOmD2eZDwYpq
duaZ0XwaNGk/pZ0gdSG4wnzZSZY0jEnaCNzy+W4CEvQ/zPBNUg5Wc11jzrX78WdacdjTdEj0WwsO
L8L8oAULRZ1QmgRX93Ma6YJd8gRjudTWmtp+EkixTWmxWzo93o6qM/qyz3pLO+SlHy1vQDcyGM2d
/NA4jftv7RD50FcR4goNmMOlqDSzSWavpcqGAVcYgG1eiyv0Nh0639jJIF/VBI0A2xfUAgeDSWxV
/UTKVYS3TLmEJirWQqX+sIxDpwoQfvt6nv8+k7/6+3rajcmoINohIZ7myAiUs+IZZedfvi/MT/x6
kmcx7GesxKi0ypG8Y7MzgD5kTfbZuOuim8Z4lJtJgCwbg/ssgjsL4y4nNbWmi2Kk4lu/xcZ5EOa6
WHzlGZ5+k73gqFhZ9BA9ip7S242DK7mcs4xCvZqzCl3zxbX8YoAVrPlAlHOlmk78oe9DB+OJbrTL
XHIzBnRvPmbH/lVUlhWdJ3dDi2YpsQwZrx25PlUtIH6+r6Nvlw9TJINzl2QGDeeyQE+leyxby5Hl
h0G3fws3fx4in5joTHkyejYES9PvYbmL9L+IiFpUYFv8JEVYzxII8go8dkEKMrykzevl7/QfYcxZ
B87F1V2xDNMC7yJjQC31o+/kpATpPrlWj+wJIey33IjWiIytAeBtl1XF4F/vmWbn6mCBlEOT90N5
SDLMdjU3SZ4KgHnjw32Rw+mV5ZEa0xHoT5P3bL6jiwCURH9f/YoWaZSlih3j7FtysM1vYfYbl+uL
AuwHrOBoUarcojWjZuksr++bKy0e/TiLPMEFYK8bDva+yOFgz5LgwlJqIS8JWnnJKbzoGO4Ye3y1
b///ayNfRHGg14VLZ44xGtisLnXGMbtWpVngi7bSNl9kcAA3l3KYDxWyaf82P+FGH+UDm+2QDurh
8qfbwJgvojgc6xLNjNIFV4BgJVgDZixQMgu+mEgEB2NN3C4RZpPxNJ3am0qa7+asvLaoKSrKCW4z
/+IujNxWGw2qdNaHJYurVuxTXLhk/BM7kZN6qhlPjTnfRuEb7AYlpXsi9S5GbpNxd/lgtlKq65Ox
OeNX52TIJTwSPBW5u+Wazd3gWXGQ9o07O7GonYqZ+iXlOCiwjVROsXgJluomt7KfokHHBLVR70n7
bh/6om47wZ3g139WeaZkkYGXoBG9yfpwCs2/KekFSn2Oz11SioMFG5y2xGpwI0ZXdssH1kSI2Ql/
uhqc6WhcG4dxhwadPfgjr8yT4dNnUajCDPXSD+DAwkjruhpaPOtj/Z8cS1Km7mhgMlbu39B2KgLB
rQb9LzeGg428tLRFw446T5uVIJZjOIxpl2bT7dTWnlWM97lO/4kQB2ZpjgsrB5KU7zGm7FRj6Fbq
9GYv+gn0xX7cm0ebFL5sSCcsg31u9fxmxESWNKa9QzPjfrFsNzfGHVFkdykmTJQ2jtIMTqGAj3U+
zGbh0qxwmDGSOXfalLjF1IFMpnRocY9FvLsxmxxVGxy0/Du0sVxLVnbg6r+t59JpMCyRzyXWmUVe
MqCAibW6CXZKaCVam7IhoHP/MizVgRQ/LOTSlulZNXKnL62bIcr8VsFfHv+ppsUZ8uwVk+Te2Om+
Ui7OnBM/xWLCgXzvozgoIFsx8qDszMMsY3t4hxmFON/VTXJLaum1jppg7pBEU0q3iBRvMTUnkcmu
j9q3BizpZLlW5Opg96YjNaNvlVJgluYhj2snVYI8D2+70X60C9o7pLGcrLZeU7P0TDs7LrN8W1ct
lm0rL/PcPhZFvCvtBEuw69glmW9Y6h1KA140Fb5ekMSZaXMoc/PGsLHHi5pgCbWCNiGZY9ayN8jm
dWdJQd3P/qAX3oyuh77orxUr6X0bAO/Is3ylj2DZwZSn28XDzazgqGP7OktGZzH696nqREmty1GS
yW/rHKxpkImFTg/0aTqVHqCqh1/2LZxfLiOlSA5n5WNfzINeolaTpke1uMEoK3Z6HXUhr+1WPh72
pRNTNRD4gYwE1r6OZiaDko51cbM9FunnHovRQzeykIJ9W6Ofgvj8lZnOC/acYjY8bgNmF5jmn4/B
73y1swwuYTyRPm3TCF0LtXE7x+Guk9+zsPZw8fw/E8T5sXjJ9Yltg/PohKxB+JxOkUusj4IKoibR
R+M8WCXJbSdhyyReS1HQjOkrGKzKbkBXhvTwZxpxUe0wg0eqYNt1Mb69w0hSoI+qg2ZBZ24jQewk
Uoq725QQPZcrPDMXbNYdmsc4PyQmembV18sqbcdO59vAfsfqasu5bc3SyDylKu9aTX82JTo6l2Vs
5QvW9vNLmokUkymFrHXJBfNO7zBmLJaa7ZwmqPxk3x2TE0g/r0QcpqKPyMW4yZgaodbhHZ0sfhXV
Xp9c0wEtfYbAA7PD+NXbnz8ihw8mkUhIIjAGtEoRhKPsSlN0zDGiJviO27HaTzl8XzPW9MlZNiGX
ZAfxKQqUQHKta1YoANM80h6iGf2t5/X63Pj2ZgPuW4osFED+bW/OPOtETgm4CTQQzkasseUPFeQg
A+yvgx6zRqf+mL8TF6yJweB0TspKrR0W0YpCJ8HB8c3M2tBZ2oACtteRF2O6z5bCWcr3y0pty/iZ
M7C5SxhJGBVbanxEc9qV6GIq7kpdkJsWieDuX1IrnZJrKI8lWDWgUA+d/BFClz/RA27wK1KooaUv
Jjp0PEKOVMmA6LcV/Q12nlUka/LEuNogF9mkIKEDvqlTIZk+VjkJ9t38x63+3wMBgdFXRQwKVuhh
wDwl641YPMXJ7iwUnsFo7BhBshNNQVw+HOSNvoorIjrOdo5USNEeSvlNUr+picADbouwTBkFUhkD
otz5V5keNz1Y2b2ilzyU190yRsnLEDW9CcTwGcOSxGUYq7BOnX6P4kNeWW4pHpJin/9XMP2pDJ80
LOeuz+IYl3l048FJgnofPmmPxYuChrrQX0SzBiKluNsg620y5nC32Ik4vfWNk95KDhv+Hxz6o24/
y/bRLhd49606B+75WUnuUiSKPUflCOBhTJ+s/lqkruVpTvXOCiyJh4c3dX7Hfs8i+eBlwVOjpcgt
GdmjkjzR6jRZL5dFbCdKziLYt14FEyOR9NCcEb52i5475YIZjVh97EixG5sZ3BS9+ZpZoj2e7HJf
ui9cBINiEaERK2Wz3QYqsr8qCDBA6SEIm7cDpbNu3BtbmpJUDzXEEnO5XFslKGSk5XD5823Q8KPn
enUrOFfR0Ji1zXw2FH9CU4tugOHVOAyufY+HPAAK61YeiQA9RJpx6NHOUms2BaKX0Oz9XpZuJNve
CTQTyODJV0Z0UVlWhRQauSHHgjpKkL2CtdC67vzFZcyoA/VElIL/kUj7eWQ8B8tcdHYSYqH4vwva
/HyPTk98QwQT/4eONJGGHI50U1slWoeAPezv5OZgls+CT7gd/J214SBDnutcbzpcjmEX7rs7NMdS
F6Nm+l59abCYUv2WipJYIpXY/6/MWZ6mQdLRqYVeSN8sjrIuGI7eTpKdNeLgQqFYMSCDH9Wbl+WG
KMNOiz5GfdmnqukVVDTxvf0YOEvjcMIYDDSqwjkiSKJOjJ1dVYVUp2k7uvXP5aNiv/sCIqkcVBQZ
WQpVRfIvUWdPVqm3hPXe6if/shjR8XBoYY5jPc0hLgSZPDl5Qf/+n3kMlQOG3NKHvpMQVkzh/dS9
x2gRMHqBjM+g4cLH4llStFm35hGzVoDv5c7aj0F+VRzSIEIeegFxKmvxKoLkMO/6gxyI2Nm3GiDW
iMtzayDZaOINAO9P5eJHrs63BjXdSdJ2VFU+WtPypHD0msraYyT9wVioW5vz32VxrOPyKtJlR+2n
7+0UyW6Sz9dqfBW2xG8I0oLL6Pe9HNCUYvmk4UiafFBb+2aexuu2NQQ3QeACeYIWO8n6xFKhRdfZ
T0sB6sIiPAxR/mHqmYMt7nSXDMV7K2Wi4ElgUzxJBcXC+4ow9nDmezMv+d5dmQ8slO7eQRLjSR72
IngiVrL/SCf8tGSetsJubLXDJAlKFljHACYvL5QcCSRop+ifAY9TeEmv+sesHLQEXrY4gWHzbYh1
VkqG1sNTprr0ZGHZrC43idOaoilfgWVrHFQ1aYITnZE509V3zQg0pGovKyII1DQOofKQVkWBpRae
lii+odJjMmX7JbFdK4n9Nm79TB69yyJF3ljj4CoiZjPlJQIo7FN3ZV9xIj+9qXwZkwIgkxXENFvz
OURWiIKFdUQzTIsd5cp3tWM/hs2AesKMCpCOlcpDoLzGaD10MIKOCxJH6HNa7uTcqW5E3Y7bcdxK
OHd+ClY8mBZy4J71nTE65n52h/uJwFRFR7yM0Xdskt6JGOe2i8crqdyhWmWtyloCd5o3plNIXtog
m2F8o71vJB+66ZX694L+3XcCENi8rIquW4puW7rCd/h1TRYpUoX4Ozc8Ep9MSeSGNkFmJYD9gNVR
xuGg2nKMBErZYpLK3sXDy9Q9WGjgFtxQlsH4xRWtBPF3ZqgGeSxgdrMmpR564Q9kJreJsjjmPBwn
WhyrLD5lURRg+FhgHpvQspLNXRnC5miK2UItIzvEpHMS/XrGxp7LGm4GXCsh3A0x4jRtSYvhVbuk
N3KBxJpazE4noe9+Gp7JLGrnEynFmfygZ+HSLMwvyfaOVt2t2ZVuafQPl9US3UAuTpFHSY5yG71v
5YARF73/TqtQ1GOwnTU6fzs+95rQSG5RmWE5bGXHAMW+bQIT7obt5rA9ORKcleDb8bnXJZubuFJQ
ayjIQ4yVdrQrHFX09Nua3QFM/jRenk6ilaqlsFsYb7cD6d8TyIi98Fp7Sg6Lm59kuHCMvcju5eMS
CuVeMhnIG0hmQ7X8xYQ3YFN4+V7ZayfsNnKQJPOyZ5F5bSdcVopyIEKxCnrWBpTI0R3pLx5e1uMB
CZcnfY9BTReUU5krXHayRdbx5etygFKPVVaPGp4caO4Hv2+2Q8ndfGNbQVJ3Os4KKMFVt74zbwaf
dSzpB2HEIjANg4OVxmwHVc5wvlF1pRanUdQUJUAUg0OUcpkLJR3xRGxt67Sky8Nsa/481Vdy1wb1
rEZ/BpMGhyh23tA+61noJ1nOMEUvWR+dkMYXiBF9Nh5RNLUgNuOQs2PsYayl966y7i9bwbYIG23H
2EOv6nyaM6dTooAGExnA+EpanptiEQDIfyDWWQL56jdLY06SyoYE/ZPdTX8dggQ8WuqxP4BZ81aU
LdgGrLM4zqonyRySBVscvKp+KsobBfyPOfm4/NG2YxxCNB08koZiWdzBRNlYJ3IKixqPrD088nN3
2etHLZA80ct084DOoviusjnv1anIkD0a7L2qvEvRPwJdRAK4QnxTLbgXMnSR9z3a7bEGsPf0237H
Gq/61/rqd/YBIr+4Uom7EYWUkBrjumi+Gu6s8DjZL5dV2nyHrv4+dwXUYcrBkAk0YO247X4IWCo2
34m4BDdv2koM+7CrgHCJijZsR6wN1ZRvceOT8iayBB1kGyI0FZeVoOPDMAnfiFEOjM2+gu0UduoN
qXE04ual0BsBCIjE8FegG7JhKjXFy9WdEr/amhO2Py6fycYt+6IJd+YmKbIwA5Ovp2rgbB7im3g2
RdUM9je4wPmLDO7ciSGVpoG6FN47KK/j5CXffh935pFtBxctjd16SH6Rxh2/rReVYUmKgphl2g2g
8oa8B7B87LMHIuatFH0/doSryybJdkLaelE+KeByv9xrhyEIg95jLNAVWJ9/YwvKF/U4l12opOuU
Cotq7fxmYVtQ8nsN2zMv3wrRxeP8dqYg6aaF0Gqs/kEOkXWx24UIQTeCgy+acM5aykbFALEixl3y
17bTHIwBukt+nLW7xox3f6YQ5xi6yp5ol+IKzorkLPNwSKPZTzVb8Njdil3XOvHPAEKinvZ2++9g
PZuYMj9KtrbyLyVGLEcdcIBruYOFBpfV22pB+yKXQwqqK2FS5zJIh1qvUN6NyZsWcGJOs0Plb02X
7zTJHWzRKoytGOKLWA498qrQhmXEZ2UN6SzVllq+BZJuNEEyliPbq6h/WVN2KS5gCd+SMYRtbM9q
jEd4m7iFdTOiwxGbAu3ytszu7PTjsjSBHRgclmBAkhq2DmlGBORKw12V5PsR8+GXxQgsweBAhDSl
Umh5jjSzhMUeQ+WaiPSt8W2WH+ZxFtwVkU4cgORqEWbUwkRbsdRXRpQfaTLuOzMU9FGIxHAQ0vZN
rgwVrJsS6kzadMqS1K+032if+HIDORDp5UZThjJDWNnIRy2bgyVHkimKDpdPSGjYHIDkU9ZMQ41c
hR075p3+F9wKOsaLj7ly6jesCGRwn6H71r0sV/AVeUbx0ChBnZ7Brhv1hWLZVTd5o/Xtsgx24BdM
yuSwQ6lMQxvwUPWipD02c3YFBv6DZnRBoueiJJrAXZocYJC8tKWwi9BOgXa+4k5Wg8u6iBDJ5GON
pctRToP3N27+7ZwA7dLO8DK8pWnQCff3is6HA4gU+ZFpaUYFwBe645C6i4rtzwJT2nrWrC+5yX7F
Ksggc5cudYlnOoPZPKjBpVAEbB9UtRclp0UHxKFDUmfKJNfsBa1eldFeF3Xjbs1efNGFw4WkzTsr
76CLehfdtthNB6/RfWRPmATAMsQUNFVd48y70VveG5ANlCfyISLxEfgQk8MM3Gp7qAvAbSQXjpV9
kP4+VF7keB9b17QSVLFFN4QDjkWxdHPMkTUGt+HepJmfNNI9bUsBQAnE8MRERZqCZCCEJ16iByW7
L4y3WWRbm1fDJIbO2sh0bC78egv7fgkTPYVpyek+1o9y/+Oy7W56wdXf57ABrEeyaUzABnU+kfle
AgNWob0Z8nVDRK1q2/HSShYHE3HZYCt93ijI98nucGhvkv28U/zuRtQXtJVZ1NSVJA4h4iEmLYmB
EK3fYU072tW8BWx6zoRCZOfS78ZDs7v8HUXnxKHFmIMhZdRrlJciM7BnRNSYSLssYtsdrrTiYILK
s4n5EVy3+BDd6rt2nz5XV+RQ+QY8IXGy76GfvF6WKVKLAw5lTolVsgaXND205LUZBG5wi3joy0lx
sNBKcTvjrcqeclEQu+k9uKhPCRoNOqf3rDfioPZ5NQaWKwkbDRgI/OKCV5+TAwm1achYlbj6rFD+
7wQJ66EWAd/22/gs59MsVo5kMeq0H+aENU+OPmgSQflRXYEh91T40uk3qBPW3/PTq62EKYo20noA
zI7qvUFeFSxvuHwjtgqpXyRwiIFN0OGShBNKmj/sO31HDDf2tJPmTH5zjA7toYF9RZ7IRW7HGKuv
yIHHYA6TVAwqgrLPvH2CFNNOAwPF4ltX6Z19EJLmCyVyIDL36axWA64m67RnzAass39wsUIukIPQ
lQXl8a3KxJcPy0FIhybrNiQI3qs30A5h8u6pOiCkqp0lQMA7ufZ+erd26ROK1YznzJE8EXHVpj9b
fWMOYJJSTZAZR5iAhkdHjUE5ar/TVPBcZ3/kgtl9dpKsbmitzWmEZUMIBKb0qavqYzSCn2pBIb7T
BEmwbX1sXWVlcKLyTV8k7hezsJBbzZLcibqjJgWYPREZBLt5vyp0lsJBWDXYfUwmOJvlr8FLMAGC
vJcv3w3YwYZN756oT3n7+53FcbDVFdiaZ/fwNJMdjAUWIOBxhG3GUZruL1v6dmjwUxDfBUbHFLuf
E+CWYmO44FYfQycdHuXomSqi3pf/sLWzLC7M0dWiL7TRZLYmuwjsfQtpG6yxCx3dBRWSi7nVP1OO
QzF7HnN7tlNMThSt042RM5lP0rg4BBMu2Jp7WZhQPQ68QgXzuRnLumGuc5FKR9a9aL5VzAKifb3x
o+W1L05K4XUSElWibuztcMgitsHqWrIpc8iSSYhM6gWZxfm4eLGrBGjOUm+zH4Ovu9Q3Ryf/IIJk
/WbgsBLJQQkaIYtEbpDw0Cb9rrXGb6opSjpvUc9oqmVoMgpPui2bPEDrxRjPbQiX8DYpDtsRaGD7
V+o/1TfhN5TVXurr2fMX0JqB48pJvd+i4P3yC7gPK5t6krANMp6CPcjZN338VidPgrvDrv4v8LLS
kvuSgyIvJdFtFjWzKjnIAE7dsb3WMOwlaj3YfKOtRHHR3iQly9CwmSVdwts9tDzdvJXCB80MkuIt
S/66rNkmkK2kcbg5kjzLxgjHlyXKDSmbgxz2ezWvg6VvRL51E8tWsjjQ7M1+1qkERgUWg9W36P56
m3aLZ7g9HgX4hzl3zYsOgw9c/dE04HYwdumOYPDD9lSBB9x0S+cfwz8b87BTDNsY8OZCvc88yuQF
ywv+6NvypDgajdp4GPBUmMMZfbT0kZaN35XqdZ/luntZ1la78NoKLA5LMX/bdVXXwwoe6WH0ixOy
/dgh6IWgcC6v5YPhjF7pDS9IKwSmF31cFr8dX68+JweudAknTAt9+o7PJbKgO9ZOPeiOu30EPrQ/
lMaBDtVpby4pHrGf25nRP6J9KwL2jKXH0E1F0gQ28kvLZCNTyVRGdGuhQdPEwiPJSfz8JtuBDOFN
w/3sbvTREbUNbL/UV5+UwxyrhC+ec2COedf9v7Wr+l7x/w+lPJEtcJCTzl0sVTJck3EzItN6UALt
FO5iGfFu9cKoEEtvDuxid/kURVI56JnyPiWzxPLk4Y1a+9N0NxoCB7jt81ffkIOcks7VkGFX7ifk
YNGStwSWF+6mz+Y060HYarrRKQkrtC3V1hXb1Pi2+b5p41o18EDC+vJ9eQwP/S45MRMQlRC33+wr
SZy9S0XRK8QGuPw7rNk6xd0ENhykR7ug9hZX8TN/dvrX5DW5Ez1RtuOKs5acsbdVpoWq1ClowYud
WMFSkeLh8t0QSeAMfEqkekg7hL15jkY79Olj27Z/WcR/BGRnLdj9XL2B0OGn5kqCHUDTzjhqYJfV
/BL5ZSwLRMFSeZ4DIlBq+8KfBXIGvWR1bSJcgq+tn9oOY3/pIetLR6AW+/i/hipnKZwxDyCUtYmC
dqPOU3bkvXWxTK9yWi86sfBLwjbavy9LFKnF2bGatYVU65h/pqikTFGBvvl2p0u1AC628dBWiQmi
YxUT/Zwty/qM+h3jfkubHnXCGLsxSqc2Kpc27U6Lh9uafOTGEoxL9nxZQ7IZk51F89mjFoPRdKor
XJWw80jTO5Vdn+gY7wbDdpLub7K0xzY1A3mWrrqiOSiYaibLeF2WplMr6kkfosBcmtyxLTuQwubU
EuMqG23frorjaBdPCea73TpGPlHH3IE0XHWtaOpv85hWOnCvOzm0MzrL8NA1OZZS5Azho6y8X/5Q
m2a7ksGBEsjAjFQaAbcGSp7jqHqxmQlKQiI1OOzJSDcZtgU17OYtlIKEPpPFu6zFtgjDRJ7OMDWF
XxfRaXI+ZOjQ8JZ43+sngz5rv8Fiq2kgTNSYjyB4OX3FHiWaKyIp8H2l/H3MH+p+LwkJ15k98ECw
lsHBTZ1baa5VKOE3g3o1ZLqj6/J1TSqfjt1tJpGXekkejSXfX/56m3a6lssBkNnYeRrGwAJ6CPfF
LjxEoGgj2AAv6rHdOqe1IA54lJRqjVUDeCqV3iR03lNjvsrK31jN/OWsONyRVNuusN9V8bT2gdae
1iiOISYeZ6Zx4bT4xropkpZ+knDpGGEji1RQVwhajwXQtkdETfTsDC5J48BAV5YuaWtIi8pTXj1o
9g/aPrTm90W0AI9dsl8FAa5VTdFl+zNAWznZERtlwrDA43wJn+PGcPT2OpQ82lbu5Vu3fdnPcriA
IZfTLB8YQo8GPY55GNB6vEoS06c0902NXmPvmWsuystlsZvlIJb7+F/9OEMupXxuJIIUC72Gt0UD
+4yRuwWdESXa9ecgbFztu+SJ3gYibXnTriOiljH4kulBxXrN8KBg7Ua3F/WT/ocpn7XjTLlerAiL
qJB9X5TIkaS7YjH9LPM142B0/qA+RI27xObvRDDrb8rZdWlWel6wclR2nTwQFA67q3JEYDuDm7Da
g8ZFtEh+8/W6lsiZ+JRp1kitSvHIfXjPmDViMHsnBBW93It2ohrstk2AwwXb5Cyb8HmBMqt0eQLj
NggnfABK1oxulPjmHAlsYhsfz3I4b1wOSVXKKZyMXM5OqM9uTO4NI/lDKZxD7mU5D7UJjX8kmRwS
V56mYQxNlN/YBqyzLpx9h7TBamO2nqqqDzKICMOXkraYR7vOq/w33D8K7j+PhzNpjPKRbGFNu3H2
3FmhF8tPnSXaBi3Sh7PgcKDpYMwQYilPirU4Y3KbZa2TGndkKQUnJJLFWXFitYNdYO+oZyzfLGU/
h//U021R7stM9NzeSpOuPx1nuW3TT2oMPkksXyMuo4sp3RBMFiyLJ8QmkVaczXYNHVVSoh141B31
LxO8IyAFyfeL7M5v5ZMOrpgC9XgwWgjRdzPXpimypusg9UGPGCc6WUg9FQs+KD00B3vXWU65j25C
r/JBQ3kimKKdkWvDcqd9+L14FtWyN8H/LJ2PFGIJj4clguKsWs94Xcadtmv2IjHboLiSw8UIKZ48
oCeZFC95Yc3rIFXzu6N+jySbLy4tM/v9JU5YCeOwKpnavq+wps2r0tnDJGaAMe/dZV+9CYcrERxQ
qa0+agWmdb3QepTHwNA/7Or5z0RwKKVIqPubC7LpYDVoikNR7HXRuo3NxM/q8vH7NuowSsgoA9VR
uIoPWGYHdnc1chJX+8bomazrFgzFuYfpGacqXfXvyxpunxNSXIqqGuiE4rBErhZTjaYBVhftmiJo
28fLf3+z409TzgI4CBkx/JWFE9Qj++qQ+1MgH2os12At1b+xKw2vr7MozowVM6RLNqDSbtJpbxgg
7uqQKKHCrd2Cb8bTg4HVeZotC3IqMFZ+WtLkGJ70kl73HiPvojci8q7tq/5TM36GTtZHTDP1TLO6
cqz0Vi+pYwu7UERSOJsdh5x2PZvmj9LJo3HpkVRzNF0LLl+JTaA/H9NnBXL1hEhzQ5plAqOSZ93P
NckjNPRj2u6yMLqXul5wAzejs5U4zoa1drZCtUTaHUppoQE2Zw/DY06o+H+mFvu6K7Um2Y7kQUdT
YQXrNUYsWMncFtumzfTKnrLDZWGiK8iFGyS3kTTJYbZyeZvOJ1XkLERXgYMFbFRSun5E9UmdJkfH
jlx1/i6nT5eV2MzYrgz2M023+mS5WdVyNc0ojT5Wh+mRuXuwZoApY74mTuVit4kgchKpxSFEXMbR
0NZIZVhRvO+kEDyCdF8M8m95pp/mypOAaaAZHsq0JJ6kvSga1rbRzEMXkECZ/3DoZzGcQzcas4gj
lnSKUSBMsBYk9LS/MV6+A0fqsyjdKDAjlQOHypLHZcjRYVROz8N8ipZ9W7aeJewQ346GzkqpX82o
sVss5LFgRv/uWe1BjGScFhDAAvK64+Qrfnwkt+1V8mGfRNdDYFUqBxUJSJLqjCISA7Ofmd405YPg
wm/G02csUjmMkPPJLhC1sKTQAm6F9KgddEyOVghuRRYsQFmVQ4ixVMM8iaFL1rk9KKXSwOwTJ6oO
8MiOQC2RLA4tahWxGMESGbbMqoGTj3yD+rbfXVnXxt0MQttmr56qZ/osqsgLTYCLLrBiYyRNzMIX
kFWkAcgq/Pmu9xaf9TeJCsfbJmCiYqEi7FT5uvEQa7WdMHuzRtlrQdWfGYZnGWA7kJu94JOya/5r
/HyWxR2fkrXIY8d4Hw9vCgpZ0X3szbrbgQXvs522dJdvlyVuQ+NZIHeGeRvVZp4gDz9HuxrlhHy8
HRMBfe+2fZ1lcKcVEtp3iHRhX33kRnJ6KCtb0J0oEsEhfFTOIbKDiGESS96lBtZKlsPuj74UPy8/
Un2Zso4hVIaCbInhxHTBsrO/L0vZLHWjWPG/t41fxtLQLuvIBANumFEVu+mquJJ8lPP9ye/c7qYX
hGWCL8dvY5nLTlUiStHXWeq3smT+FU2a4FaLRHDYriZpWBYLXqCWFXldQq/lUnT+258N/XiGSiwN
tUVOBoo9Y5IrSFmwref/9iAVQYNufnRaoNtdxNG2iQkrcUzlVQhDbZ3a4YzUQTOzjXfZISXp9dKb
V80och7MOn6BhJUoznnM3aSHMBymmbJT0fBugThwBjWE7bfe6KHx/VD6xiexoOAqbnVBaAR0yzbB
exrMW1+VJKYZLZ2CBC4dqZ+F4WEckoPULAGdsivs/HNr7DrQwf8I1oUfl2VvwtJKNBd2qIuWNpOC
EHGo7wv5L0L+bqzf2OGl4aoYICdRFVvjuTYsYsSGnsCgi3w3KJ2TZYdRTPe8iehnKTxsNCoIBK0Q
rqo/xmjmyrz8ZnC0R3PPtgiGt6rAKW9/uJ9K8fCR1mZvDg2UGqVXMNIhd7CfyfvvHM5ZBnc4Vgym
xZFiZLXtkqu0AmmAmt8rau/9mRjOpKNxSoyIonnEps9ZdqOp13okqEJvP0VWp8PZ8ZKmhdK0+Fzy
vbFHZHaPvdL7LtBhWmyBL0bdRVWDTTBEIGEqRNbB28c53IQOKvosOsWTllNcTY6UiUZUt6OjlQje
3ypYrW7OeO5k12wTRblP3XanHtlA+29tqte0lTDO8w7qmEVmg/vdtMGwpI5R3MyVwIFsPg7OMnhS
ggg7inTDRmPbsOvgErvg/5Yq3bSdlRgO70baL0kUovio23eK+USzx7p6vXyntwuNKxmc7RTKZISL
iX5VeihvQYseO+RbtM+vlSNjbRw/Qhc0waIGfdGN4EkHmjbJrDTCB+yP7AGS7UzsrvrG2hCx4+eb
qPVZ9B05owrDaDQqFdKofbBl1Ykaf8Qj5PKX3PTAqw/JfsTKAyOeqJWQNa8pMZqer6L5SNS/oubx
z6SwX7GSEvXYIJpISIg0MxIi2VOioBYx7Ol4f1nO9ifTdMCCaRtYfvNVTpVPhWZbqL4ZRD00of4e
jw/UGH6jWVpTz1I4bUZFoQjGcTA2tdyqmK5bYiOMrQTxvkgZDuJmdWiVVIOYsbhq9Dtjvu2pQMRn
gvqXqGilCodxFlaj9jkaAbwJjYUPzVs2OIz1bgra/yHtu5brxplun4hVIAmmW8YdpK1gybZ8wxrb
M8w58+n/Bc0Zi4I4G2f83UpVuwmgu9HosNbk9J5xahCn32igdGaAy9fPag97FS7vbRs5l9eO0wQ8
CAR/y0N4KwPUGWw/PihA7RJGNTr0qOK1BoT+L6JkzP7d8Uswn2DSh3Gse1aw6kPFrsh8jpL4+fri
9l3tmwjOB+a9ZHZyhcALzHO3aTrczsZ0BhqRI1H1vNDpeUQDfB4hH31d7r+4qDfBnGPMs3oMpRS9
EP/MJJrHEihEbCON4+9MGG9OUOVCC2XKjKiU2dSAurq1sXoFGQShxW7Y/qYkfFJptXozWnU8eiqj
OqM/zY6i8iUfNBDuRV86QjGVmAuuyf1oZiOT8yKr1sl5qLfQDyBHMTyb7KH9wpCjFF9zkG26Ew2H
CyydzzbRsF5T4CyhtmicF7MBF6JnFKIeaZHW8+5EiZtBy17didsVj6v053XV2x0W3WoD50vasKK0
liBgOemnAs0/9Cd6ElwG56C7i6/ikkydzB4wMQTk7Vv6eF2+aBM5d1L26FtpAa7gNtXnqflj1VD0
FjFusz264i75+UMtXUDvISGrkKo3xnKc6bGtPkcNWChFSE6C0+Jb5xctK5MsRXtvAyJMiDLXTuAq
BPvFo8EbCJ7ZzDQKwAm5V9h4AwGTa5r9vH4s+ymFN2viwd8VEubtAG771xni9tgFxa3hNa4WzEAz
lY4iCFfRstjGbkKNYiqX3miYA+wDrToY5CHTBI0dorNhn7AR0bZVFKUgjEKV7zxGt2oquhmZk76m
ZlyAoWhlrjUWtkw6mMF8TE4S8Sgmllj2Pn5ef+uxuzkhzjOoYAVoBvYu+Ls+el+3SJD+VjPARgjn
HRarWpVQ1dF2Iz+U5UM1tTZazJzryiY6fM4HFFGhrQnB4VdmB5wz5Yyk2U+0+8QCOf/y/vh1zfJd
J6lhyWUDzOrXrhOQvAMAoPDSNjBdcJ1ZQQVAw67xRCBXAvejcVHFlCddnldseZi1tpLkmykvdllL
7jgAIyf/DSqUbYCmcbHE0lGySh3UcMUUSPoUmUHb+DX6e64fmmhVXBRRz2ERWhqueGM+D8qdlDm5
KnsWhvQWKjg3gX5onHNQ87Ep+oo96YcT2Ixskx768PH6cgTege9IiaWoNfsel3mmno312GSCN87+
i+1N9Tjn0BQNKecF21Uv9+tyk4yNQxM/Er4MRaEkn2JZOnlo0g5ugY0VUqf22TxQfh5u0Mp7FvHM
i3aNcw/J0hiGyQYZ5OZ2HX+O08v1UxGdPOcZJpLGYR4PzHQ+m7lk1/oXLTxclyE4GT6/Ai7jNppM
JD7KuLABwWCT6FEtf2jSj+tyRK82nfcDoFNBLRnJIvpAXhnLFUya32RHckf8CBFq+aw9TafhLBwS
E1xMPA68FI8J6TJ4hMkZXeqAMB0sx9Q2gsZPfBEtKzvyK7cgn22hK0HFC8QxbrYe6+g7TS/W+M2S
X1Tlizn9eX1L99XPsJCC03BJWZwPotpSRRrL7KzSXSufxlow/LzfyIVuDVwM6H+3+CMb1LHRrRGe
hyFSG350Kg/RfQSwwEjYyLV/OW1kcX67lNZW11uUOianvWHP+dQ1j91z5jDaG9UZbzO8sAW6z+zn
w2FtZHIbKMsL+HKXDCoZYGL23B/iC4tWRJg7u+e0EcP+vwm9+lQ1OrPFNiZwruo3ouSCG0J4UMyR
bCREuTJZVQ9HYSAfMif2ahzN6SCDjC4lvW313xXzi5UCc1QXqciuvm/Wxjl2LQZP0jBPfw9WR4f1
OHiqPwVsZB1EC6AfCH/0IBO3jqL5iX1Pv5HMBYAhzfWwZ8WVf6hOWccIM2vAqwoxrna95EYY24bN
BhdmooEXcQaPoKTZa3GjG5k7ULRsijsrdt3VRhTn9MeOGuVkovRRYhyF0euEroWu8iNrMzRehFwc
on3kUTqp2ap9XuFhMDl6a7NZDXBH2JjLDO3US1xRDeSVxuCK0fGInWhsNM12QNllrmNfphUGJ4Yn
IzJv1FUKURKpP1VZ9rNUo+9ZX52oXrv6shwqefG0Drj7pT56JDHdaaq8KMc9Lyn+miSfQUt3J0vz
YOuY9LIrdYK3r1s9kLLo3LbdndLpkV1n9Km3xtt1ih/KsfvU1bB5Kbuv8srXyvGS5MkzXYC3vwIN
s64wcjQsAaD2TlUx3qAF1FO7yFMbzIJPOmaaF4+myiXuptLR4y5IjOSha5Sfmpr86OO+t0utep5T
5URL9IeW0wF45bIdruSsRs23OTUPWi0/k1X9HCbryyobo5eUrXf9ktiNId7UyeSczxrHddl2cA00
8imwCK3wE9qB3OtC9tOiGymcAzJGs9PLHFdRfKQYxM5dRKu+eayeJSeOkZRVnf614DAcMlETpmiB
nAcicmgoq4l83mDoh3icPYuul1Uzj9eXKHDiJuduktGIqkzC/dQkiQ2C2SUSpUFFEjgfs66LJZU1
g5wzZmdCj1FplcH/tAgewVbWxziX8KZ1yZoeFXV4aONOUGcQ+hPuUo2BFoZ6Hd57/0xBmi+MCpUl
c2GBQrgGgbvkwYtmI22ttkNenAbEWZG467+3h9lRQL1W3ooQZ4SL4/QcRdtCpuytjsGNRxVQFNQt
AI70Wl4VukqhNE61i3xUxz6ERqDH3Z/X2FkX0DL2SSAl6ZPeo0toqIzToINcMuoeKQ3vS7l/uq4y
AvPiJ6kHyWqNJcbLTTZMT51NL13Ms56I6LQEFywPa1tQOWmTHhs7rMSV9W+t/EcKZ66Miv2/rYe7
XsM2xRDJgDx5bJ7U7j7pAkKer4sQGTLrrdkECyZRqmmZECw0s1v2l0g0YCE4En74kC7NuAysAzJs
p8LOzOUChOUfhkYEhTaRHC4kNxv07qkz86xz5TVkBHko8fVcF0SvgqM3eYdR1WrWMQ1T+h9ZHN4U
ce6Y8ZTZmioJAv79KsnmnuJOPyPp0pYMlIQ5J3ZPNc8Mb4XastPa1Z3lyi//ky7wLUBhBOxLuUZ8
XBi+pD1kVinQ531lo2AolIksq68ssFtlkzKlznukKKPwkll/qemP6wvYP51fv8/XHYtxngnpGHJt
+4emrXYPpq3ohtSjd13Ovzi7N0FcfgCxXJ4tDcrgwym5jAAwAoD3w+SGjDPeF7V9/0vA8iaN0+2O
5MoylSYLWNL73q9vmr9Yx2Xk1bXHJrGTr+EnMOV6pSMLLsh9q3qTzKm7KidxPLN0Xkxau+trJ59r
IJiJssqic2N6s9GLSAk1KWQ1VUKfqvS8YNS2mi4NQDwF5yYSxNa7ETRWsdlLGhN0QhMVmMjZCH2B
riPzjr6CGJFzejuIJsxFu8i+aiN1SiNNq02EtZr8OQaVshY6nSXixBUtjYv5KpoP6UyRzBnkl8Ry
5yZ2rPZzjVbp63sosGGVi/xGmmltzSby5tDvpBMVNeHuVznpm85xbq+N0MhS53jjRebypQirP0it
Abio9Mkgq85UAM0PJHBakz+CneecZsvLWhg3Sd4fJ32+QynMjojhdTlxR7UO2mnwuqH0qrgUOAHB
RvClynBcFLVd0XKTKA/LgKlqQbpC9Pucj8mz1hp1hmefGo+9dN/+DqoWfdtnvjxZ0qGZ1Anxdai+
KPLnfBak0dk5fXw7/zpHviyplhFQeDGqgGq1eZIPLZBdKdBFRHmxf7km3+SwfdxYV1R0VYjyDCpF
P9obBiPbIBGX2+RrgvQfOgldEVn5v6T/3iRyXmTWu6aMEwQBk2OAEMcu3fWL5LTe6lB/fjQCFXQR
eer+T3ZHOSdCp2iyxgh2pwMowurupeLT/yaAcyBprJvQaPjGMHJ0ubHVQuSiRBrNuY62norSalFZ
M1TzUZOlsyGPgkej6GbmZ+XbvC3AOIG7kgEzM7z86DYCiSoo0Bixp+BMBI6dL1Ku8hzLcwhA4Sj7
mWZsrPIehN0Ch7vv2E2AgAPtls1NvtfvqpljUio4F4UAcD1xZ7DTVAb6m75eP//9ogd9E8Q53khd
mmnq4RDSxDYDAHc5jFALWUr0YUa3HaaWJhfULo0QWOlfTPgfyQbhHiFEY3SiDFuBnPobBU1qklN7
0e18YhV5cpBfRGMR+0gzv9YK8I33m9pgehShLtZa3vRH9awDVJ76gNcFz+71Xd1XkbelcbGbamWm
PjGrGjLQ/q3afUEXW2oUwWWx3wSyWRAXqenDlNM6QVFUeRhMh3H/oS3uO1ilk8JBCgV7KMKuF54a
53hLI6PD0COPVsQOm51nRRD9qTwoL4OfX8A8dBIy+f6Leb9tJ+d6iaRFWsZmwEvLZoNnkOnOj4O/
+AwhXzSkKDo8zucWbTE3XYjD6+SvdXuW12AY/ryuH8x6P96SbwvivG5n1YO0AmLB1adv4xh0gBuK
jZe+RuX5hIqtQBuv+xKDcL4knIywIS3z8XJ+NjXpiHG04xw9ZVUmaCvc9/Vv6+KcyRTlXZixJOtC
jqT91uc/ru+bSOF5jESj6EmPVkVcJp/MYHzKgQBMGGPC5I4XIIbc/V5h7NeCXstamzCjp13VVBFK
AbKEF9CNEf28vqD9cOnt9zlH0VopoDZY14EShEENIu7Ob44goD1cFyNQ6ddt3SyjCkujn1mZnpRB
032rVbiLp+sido9ek3XTINQ0CU+y1xOF4q/oNKjol05xBk2gWvtOYCOAM0tSF1FtsUbL3qUAty/d
1C2c5a44Nkijiork+++RjTTOQsGipZWLzuqVKOp68U/jbN7Ll/GU+0DgQfa2Opp26ZkA78q94YBK
i+D+3z2xjXzOZo0qM3SJvR5DyZsRbcqmR/SX60e2b00bIZy5Nh36KqwGmcb5x1zbJQroQNeqv7Di
hI1+FL8jtih4EqgJX8sjsxbRbICaRORkKjezCLmGnct7z4pxQBm6Juu6hb4DJn+j6QWYTldLalRX
1lK7pcfGmL3ZVH0yjm7ciALPj6fEpAGSH/hMqmF8aD/A/EVraBqe39Z9BjRFNbElw7t+Sh937L0M
zkVIXWIBpg60zuOSOZFZPnRZJogjRCK4MAJTMGEBKEPq1tKTkkWuoohGx/eP5W2juGOJtVytJRmo
/GHyRa3dTIptUGAvyTnsJ8Ftt/NQe79h7NA2KqD2VWjRAWmkzus+Ey9Hg5UF4GUW1JIfDIcifBTl
UD+6cSYSgMHotIQW8CnOtF+rSGUic+PPdg690fqktDNAew9S+TI3frhkAv/w8U5/J5FPeuY5Bkzi
RaOupH03DDmIUPcbwHjTzbng7mCe5qNF/VqbygXNbTlbOSboqLsMvZ1kBA0bPzRgkjWBlh8NSUR6
u29Sb+I4dScriQpdhaZoxUsz3VrpaRWBPItEcOpu0niSwPyN3B+mXpO7qj/Ig6CXWSSC0/d8ileV
GgN1MYe8jKmjSw4QegU6sBOLv1cCTtOnMTfXIcPR/F0rkO0InQbmk+FhLMAZA0zPNWBnENkXe5dd
UwjuItandlKyBNsX0ZeCpIM3oZQ9WmDbSPIWHQW5o4BVt6GYwgGS139v4saaFcUwLXgTSi3uYm71
TJGWCdn+0V+BhdqA9NGhT4sPwJLAehlF7/Bd17gRx93DyVwkVs/gf2l2CsPHeP4dRdn8PncFW0ZW
oWcko26VHTWq2qr1yZhENLc7cG7bTdP4p/ZimUCs7Qzq3oIm8Zj782G20bcGpJfoQXtE2cxjYySR
a9V2JmqD2jWFXyvU+Ed3ouO675OQYk7ft5bvyJjmxeP1K1IkgvMZYzuv1VTiimTNM/PNHH6ZxZD3
u1fYZh2c19AjtVz7saYo44cIA4vnsrdjP3zSgXrW2ToYcCNQWNS3VXnMau/6AneC3/cHyPkToF6E
U1imTOu1rwbOb7SjG+OBkWbE3iyKC68rPdhI39+grYRZLakqtb9RPtizRDmWXzTgVZjouaLn4buo
52qHa/D9AjmnUtAombW6VjF5rPnIdVno5Qx9JHQx4NT5xEfC3Z/OooyQaKGcM5nU2pok5kxk66iu
t9oserSINJNzH4DEI22F/jV3cFawEIHDzQnxcEFoEDDY7cqXXkTTDKI1cR6lNQxNHiPoaQToIekc
Zb5AF3cNAXjkukV1on/g2jPW3JiU1MJ44t3yGUi86EztAskx0ERF3PBgPCwuaHjd31rXRiy3lT2t
OrPGMJyLrrR2vlEngSfeXRYeDARuFggEvNKrcpcQPQHIVrpeGuuxXj4l/eCWzUXJc8EWikRxyr70
qt7LjGs16QYnif+ah89JeBtKfzS9oJS7b1ebVXEa3khEbQcroQiGVV+O7bVDdre30wvLnElH5Eyc
1JaOImxI0Qq5w1L1SQGokgpnmRzl6mRphyZbEfI/Kej2va6Puya2WSGn73I9x2U94g22psRO2mdD
AuCl+fm6kF2jehPC551otTYItkoonxq7Ujg77SqimN4B/IULpDpAnykxVcJzq5NJ6rK5GP+J5kpg
Q9pZY7cHcjd7aBn2BwDqADvqXGOADTSJIiSx11fKh8Bu8wFsEzYPp5wWIDzpDCBM2KsvgxfUXc/h
SQm0r8jnBOt3CWMq6qn0Yq+8vZA7mTHYYHhXucm/AafVjQUGuX/pbb6Hu4biATUdvQTA6OQQJzlM
f8Zu4kRP6SFxp7NI2r4ave0+Z5NpgwcqwlrVLcgdTtru58JuZVHILpLCmeNQtEmVJxTNNpIH1Ck7
DAOrer6uq+xLPxyjRgCApJoKQmTuwZZbUhe1FUJKYOBk9HZJ/zJRDjB0kWthv/NBjk40U1OJqn+g
F1nWYZz0Bq+PiEbOnFcuCBDi1taGw9AeGnoYp0CZO9uMn66vb9cWN3K5k1LCpZfUmFA3BNJU9aAJ
Q719AZQomClB8Y3Pluplp63qiIhVz3NnmIlX9pmIplAkg/1/Y2sr+slUmuSqW5WRn2TzY98rwdTk
911lerggPGkEp2Xfv0wh2nilUn9OJflMo9zLUgkjfJXf65rX65OrUiDid7lX1rld5LG/NiAWXTSA
QptC7J79rzYoyEU1dHLxfX3L0pKISCigLSftK0utgF40/65/YkjkxC38MhhEz4f9dA4gCP6RyQX3
Ud1kGalhMjSQEUI1mR15SWA8kKP1oHrLYThIZ1E+Z9/1bIRywf5QTU1dT3A9wLs5sfaCLJgfZ1T6
+0B/FAa/u15hI41ThmZqMUKFFJm7YP5LS2yEU3A+Z8zX6p9G3NCA4nrMvuiLe92QFLZ1Hy34bWvZ
d22UkBjxGlUT5LZg8WKwdCNA6VjPYQSYTHC8gdeYALJyfUmPEUgqQKkiyiXsKhQqUqBzgkZ9ALlf
Kr1c4gpfEJlOh/626RbPKXIcXP1rdjMxiJSzqHWExQMfFv0mki/fW5k2T5OEo2Vk8AzZXg26IzmI
xOyeqUHR7giEOpAwcZ4+UYbcigm7T7JDZdyjlyfRBN2vu0HWRgQXZJEUIMGFThGUhHdSfJOGQap+
U4rRaTGDe11VdkoFCE42srgoawGo4UxKWGF6w+oEKx6gjTv57NHbOmLFEOwej2a+xARd+uGMCBkg
dOFZqy55Krq/mA1/VIRfJ/RaAtpo/1poE+i18aZmrO94ePqw8cimeMirmAornVrUCbMfYJmAVmOk
X6Bo5rxKkxsdkJchkQaMcyaBVyks2zx1zgpQtxD9UkXQwgSNV4Se4Yt1qHzYvte60qkNQm/9ef1U
d61v8z3s/5sd0JLYKsMYOkqbS5V6miHY4l1T2/w+519C8IoTkAtDaeL2pJTNJyUrvKWYA6tO7KUI
j/mUO4C0da8va6fPA8q6kctFCJEOdAzNbGAYR/J5CMbDeDJO9cNvqulGEGfkXTP3RVWyN+N8Jpjw
yg7S+CBYDLPiD2q6kcFZ+dwvRhaPKUXrJTosyvBcK8pFSsw/NAsso8l4nKbkmKSz17VT7GAS/6jW
PagR26OijE+tnJzTpvd1S7q1WtF4+b5b2Hwc5xb0WupiI8ZOk6lO7TFtznlDvpNOutMyJciayQuT
0ktz0xsVMEkY85emat1yjajIQZHr28RPifcNzSa1QMadAilxuo3dH5PfXtpAVBnedbpvK+ZLfgae
SEOkskdJelwn2YkGvBVYc57hp82f189eJIsLfap0UEoS9niHjZEDvmzHKAKzxbSaWtmF3grMZvfd
sFkZ553MyIqmJYE3SNXVT4Zvg4nBXHaqhSD43Wltf2efOud3UFyXkoqwpPrDeqcHqyuDWHY9m67h
kB9slrpwW5DqoKk+uL6hAofENynUqWXJvRL9nWXsAh1A56zVTNRkuzPt/H6BnAMal0hXpx4pMiUw
vmYHjKWfgfXrkKf/jzmB/WOjuvqK2fkBB3cOc71RBjRHxYz4Y3atzKkwMpI4XWKzDONw0/ixF/m6
d30v9wNz800wp50TGAuXhsAS0kk5IB9yp9eZX9Y0mNL+rzJbn4dVd3paPsdx5rZJ4kh6e6rBuC5Z
q1Ok5fH694j2gVPfYkDPpDzgWajphyG/L4efZn9IpZ/XpeyXUjar5nRXsZpJMgp4PBqoaEWzvsef
ktv4k+HNDpyBA29gAXyJ3drgjhVkRNhvf7wK3nacu0+jlSpLBDVwYy0C8TqmPEXvUvYLHyRYjESR
ABr/A/5rSNu0Nl+TxyOgb2TjJh97G3/5nYVsxHB32poTunYm7HBSfbU8RyKOsP1lUDyaCFXIB8DK
MWr7SQJcvrtahya5l5uLJX/6HUWw3mRwNr420tKBhZuChiy7UKf003tgDQfapY/sAV1cBQizGLFf
HMQn/fG68F1d38jm4o5srVRlIQvwtvXOpuiAI9IxpoMNxOvrgkQbyR1Uaba5obACiarRy6i0Ljhr
HJWmoiBn9/beLIiLI4reqhapQJ2EIaAk5+RUHxhMQnsrdM3MDXzU8F/HxjdOpA0aqiPGAdbCV7KX
fdTYWdAj6l+9Pkj/FA1T7drs28r49gkl7NMwi/CS6cJ7BfP5IxXNCOwHYRsRnCNummxsaDcgTJBf
22MjVtzNba3FlcMoa0pH9G7f1z9TNTHRh/wfj+sy0bHNRw39LoqOYXq1dVoNMmkNSIK8FKUp9pMx
4Br/Rxrncq2hKusFsGPgUGcPNaS4ZC+8R7XkhmGhdCJCiP1E/EYe52bh/DuJon+DlT+1I8uNxE51
wd4eKidz2tqZHfXE0l2///YF6Rk62EDUrX/AtGlGLW+sDi1seVk4NNafwWlzNxWrMJu3F15uBXF6
A3CoVbZiFBzM2xqpp/6onxi9Yegu9+PhR3WjOvMFBCmCGGzPpWylcvd0JBewvrTF4yxHC2UB9O/y
SReheYmEcCoD1PSooin8iaXUgdHRC0J2pzf/OyqipWzXwmlK1zSdWgK12NWrczsmdtN66n8HPnsv
g7tnmsQqJk2yUEKObuvRLwtBjVq0Vdxdksy9VaNXh7oTElUzsXOE/IOwK2/PDW53irtIYnOWjEVT
Vbc0fhi6dpp7KugM2tdmDc1BFkgTPowZx0totvLAvARDI2jsvLfV6Jil/ioJIs3dyFcnpg5iXdVQ
db4HiZExm2aPfpP0mBwSL/aH5yIg92rAIkB6jk/57SSawNw/pjeZ3AaOKMyFOcXyzOqTFN9Z0hdJ
2FAmksHdwrmVq9VYwDQXhTiV8g2EWF5RCmK/60I+jP0gfG7McYLNzLFXoFwQNe4a/3e+YBgN3kIK
yjfIt/EPvX6KilKrsVt5+9BNB0l+iDVBaLSrbxsRnF0mcRnq9bxSZDNWv1DN0c51zQ/NyBvVyitH
Y7avx2K7JrQRyBlqZWhJz/oKXVCP2CQ8mv+9hf/9pnEqthbqkKPHCOnANT0lGQg+R1ETx17gsD0X
TsMwRmyaIfwxsH5utRqgRIpsT+GRJKl/fbNeMen5OG8jiW80NxLQfihxTzEpIp17Vz9Vp8hrz7Gf
oQ8Y2FHTJXXREuwuX3U/PVludVACxY5PotELwanxYFKAeRrVLMSKMaqcpWCS/h33/aYVPGDOoip1
ZS2I0NvqtiCaLU1AohLNs7GTv7aZ3J09WuggAU8MY178Uss3svEtzb9oyV3aP0qtCC9CoCM8Xk48
6clsDbi72+myaIu9Dn8Z8Z/AwXavq4joZJij2mS/jaRBOp5dfINU22NcB9MgmofaDV23Wsg5iVVZ
p7m28ND9B82D6eDgs7wMOs4E99KuZ5U1DVeTiYcvjxufGiWQyCM4vUS6pNK5WjDs9TvOeyOC7elm
z2hMgd9TYD3xatwmq+rE/YpCSS54XO+rwNtKuKOJ0BZroH7N0HhvkvloIfY19aCQn69rgEgMdzr6
Kpc5alqwzeTZaE6dzOgz7omIIGZfjImOORPuzeQ7YLukUON1VpGZGnVn6X1zSd21/LPWBOWWnVle
5sDfBHEBfS4BZmxlHMA00E/LY++2RxUDvbGvHLPKBvo9y3bapXAaf2da6r1gzj9QPcoaK2bvwWD1
mwN62YLCa5z+kKApEKtlz9HF1UC5GGMkO/JFj2x2bXz0T28L59RSJVmBmR9oPuNXG4IiSI6Kn59+
6+my2V9OLcuiVdQoxDKjIgVSX+WO5mTTZXWuq+W+Y3pbDaeWUyNVGBiB9s/D4sSjcWhLNbguYrdE
tlUVLpgw1rGPy+k1E94fG0CZWh6jLUqFe7Z7dSgKyqwmWAPxpn3vMbpUroCDzmZ35dhJZz9vv1vD
n00CK7hMoyhK3t26N2n8rb++gq1VqAIpySlSb8pR4P92cy1gwPlnOfx13mmGVkpM0ydwFalAGiio
PbwkRzZXJEu25Ir6X3adumKphBomUS2+LbVUxg6Zf011SVE/jJHyMFudZ0ypwBXuWtBGDKdz+pD0
UjQhXFIaFAyj4lKmODIl80kLpNSocLIebGAzOQj0ULQ8Tg/HWiLpvEIPy5vmD8zLP2uVq9+0eLuh
Bk7PIHlWUrgNURpQJJYLdckwNymoAMBdXh/yClMr8Z9GK2jP2JUBnafE0CgGBzinWBaSFqYJHu5j
Ep4YmRpeJDeQLBje2zfljRzO+RV0HFSw6rKiFtqigRGMOYsTIKmE7L2799hGEFvw5vJXMYcqFd2i
Iuun2T3eOklm0/oIbCX3ulbsWvFGEKeMcbXGZoxxO7evk2OlVk9dWYhYx5hifbgyNjI4xVM7cyzW
AXF5at7FUmANFGVVcB+26LOqfsehq8jkKcCcQDMQ5wPDfCnx4E2Q3aYPphLbavnH9Q3bX8wvAXx7
smZFekU6tCePQ+PPZhtY8XBv6o2TKDitUhWR3uzHtW8r4ufiZ2AXVFYOs20AYo+5Bt+61OfOxZMR
FA0iCprdmptOdYrMK7XQhcQpXpxYsjnJ8OqajYaC28XTnbS0tXMKNhJbd7WT6UcvFSZEmgP5bgns
a9eMKVhGCdjNKADs3ms9sVaEdasMeLkYtAbgpiFFhkZM6l8/wv0t3cjhzDiTjGo2Szx7epc48cvf
8+3ND+KX6Ae1RQ5wdzBAR8JN0zXLYPPS75cljWmWrsXrYED3Of+RYzIFJGFu9Gwgvc3qBh0b0XVE
gAq7mqrpBusmk4nJI/VkBWjnW31UXd2UnuRMuRhUOfcDJs3LEf2VqxVc39ZdV/Imj+/2k/J1blut
g7yyPuaKdKZrKTo5pgEfXMlGBreV02xlmaVABuov9RH5md5Gq7ydjf+v/gIwZkEqaFcnNxK5QF8j
TaGqAyLEQnfT8hDnrlIcr2/cfqSzkcHpfVSi63taMA2g3jFWRhnY5YajBqtD3NQTt1Ipol3k9L+X
uiEqkVnF44VxJIMF0kZH9Gs7ahzb1sV6tr6VlzGwjktQohMXnsatvl9ftEhbOEeD2mCi51qOunHi
NuPDMv51/fcF2q9xF5tJKCAkJV3BgMqhHP4qjNKZpk9h/tApk0ArRUthn7K5rAlRF70pEah286HS
D20u2Cr2qdeUnougorEfFjLBXXX56iWGTZLOG4YyMNXfioA3isjdnn3bDMVcYyX1cpFqUBQkdk0F
yVzBavjusSRP0RAhobNiTm4k5KWt0snDm9IQ3CX7Tv5tLXz3WDwMkoT+PYbuCiAjpwkKR70kR91H
e6cjGsISeAmeVkRrWjWqBmizApTf8KzHGDIWFO53RejosDA1zGIrH7qc1wLTjQVcn4JxmWx+ksfK
AzyMe91sdgfd9Y0YTtnCMcr10kRJFDCQrx4h79Et1rmykyQuK3GHgHsUGNBuGVjXVV2nmmwaKHO/
tyC1pOqSsTIwDaS71W3vwvsfyl3s9nZ1Y3nSc3Ucg+msXOR7+k2UNf6XFb8JZwq7MV9T76VxsvDs
028L9i4K1oOFXAqjN9GAVM96jK7v8e4DEPg8hOAcNfzye4ET7VOtGhfqWpEJsvHUQ4HrEKm6DfML
4nLwASoJ/fkd6BG0Qv8Sy9zYZp1FPo19QQE9Eq+xO+DNWeTUu76yXaeLeU4VISRgWvg+b0TGRa+X
cLpl8ixF3y0FL6PlmzKcB2HmZneiQt/I4i5mS6/Lrpgo0CvQixcdmIXHd8iQxy4Fdm/sAyewB1wV
i68yv35QZC/JHFGb2K5Rbj6CO8pkMdB/ziLJplheWsu6183iYaoUge3v3jAbMdzRjU1HdSuBL0Pf
ThD3wNipRZR9zK4/XDIbEZwJLvBf04LQ3E3T2hniB6perPyTCciJqrKt5PN1Rdm9BDbSOJsb17RF
ex2k4Z7pz2H1oOD8JhEF5W5gZZiGCiMzUELm0/TyqiuRWaNwGMfpfTqnd0s6YUqP3pBmscc2PNBc
+dRmyWd9HT6FXaOjS0JxyKQ+X1/u3vltv4M7P7A9SymoPViwU9oqaL3n9o/rEvZ8ylYCd3xmU4SZ
lYboZDFTe4pDd6Vf+zyz1dbXYnAAActLdJGLRHJnWFdFn/VdgaciKLEnQ/KK1Hox1eQ4NZYT1+rj
MDWXjMoinJBduRZVQHSlUBQu2P83fqw3QmXCEwCaeowOpT8e5KA5KodO0OSwZ9oY6jSQ/IAgzOC9
F0MQPCRhjkd92Z5oQwEJ+q0Pf14/td0ywlYIpxhSblVznsKw69wZX9i4T/GtcuTInjEUZj0MX9Hc
iA7X6SwsYOzt4lYypzBjMk3IhEIyDRavvWewAvW5udUnB+MPaNBTbOllfEbcfybfRfTVu3ZpWsAm
xui1hWiDO0I1K/VYJyh/58fm3Hk1Cgn9l+meoou68WthCnLP22zE8TmbslTilBhAvBh0/TAa68vQ
l06cyg9AhzwKTpRdO7wf3criXqjFqoWkCBHe/h0/aYf5wMhirSD38j9FzYG7Qa6Fp4ypAA1QBe/b
eyVNlzKcoiVmmAOLB1JfVy0wVvU3W7Z5kQWL23NjW2mcxcdAdB1QBUftybzPpNtUNOe8Z3Lb3+ce
UvX/kfZdy3XjXLNPxCpGkLxl3FHZluUb1tieYc6ZT38a8hmLgjjE99vXqtLaABcaCyt0DxEBRyPe
2vXilspzG7tTy8kUb6Zw1zaY+LbVqwXDaOAwSI7lTeEFR+WenjH4A6d+seV0a0OMj0c6GUlH5XVU
RbPTpbIk8yYx76owsvZdbvurgAvNIEQCXjFApRpCVKaUGS+vzul0SmZO8PEfTvZmgAEppZTk0Jxe
x4KzO+UguMFhsakUQ+OHXJ2bTR+QJFCDoLVMFNlkWaojpkt65FfBDOtLZnU18+U517rD/qZtRv1o
WPplhwkfOxXqjJgQRD/h1+IYgXQh/to8iz/K2JLc0osdklvcxrLNTODaKPOpJKORp4bAqPEpOdJs
bmTn9wuo24VP6WUA88Twd+j9Tq/C2ijz+ao4BI0ofdQjj3AQE93C6JaXR4nL2dGtCBL0jChPaxSO
2AeqOIKxKaM9ETKmx8PzciBPGOS2whNtAxpRksbQ+qfo2r3w+OI3D8DKMHOkhU5c1IxWZcTgs5T/
mHOefMamT8qSQmSEG3ih0r+vIg6IWZcZEkh4Ic63pPhLSw9iz2ko4JlgoLXAixyirghqRP0Z5Udr
yc4dRF45n4hePuzlhNTBr4UwAAvaxFlqSpzkFF1ngfySLrHdy6jF6NnoCCDGQbbTk0QBLWn9qRqK
x337mx9qZZ75UBpE2boA0bUTVyLaZtqXsDFf/swEg7oVhNrLUcRVn4+GZ/ahm1dcfbutK361i6yM
D6KJbAoEgt6P7qEI7s351LXHWruBKmGS3Uc9GjCCAqM8vkr8/dVtHrG3DTSZ4EKqiTyr9YznZtM4
GvBq+hIKp644KBjuaydn39r251J185V2RGPzFOLSzsO84EBrwYtOvELiRNj0W3z0xrf/T+2vjpUB
wmejMpHRGjzKa5X6tC2CTzLOWwZzeudCrrqE5KgZNKLbyLMjTKb7ZzvFnF4UIsN+LhDPaqbfteeO
N929fQXLBqpi6DaT4Hzvt6qMlLqpDBxc2twmWCmGMiitGSWwRoj+/DureTPGXI2VMBiFQnUK1Jlc
VWM5FIXCQaLtb/JmgrkI5xL6832CikeNF894n0g8/cTt+12RkCGi3RyywQBBXOi13oioftE4HN0j
qHJEDspumD4KLHIufF68t4ngbwZZVJAwGiSg/oWUxuz2IN0tNXepv+5/mc2YcmWDcQOziVABW/Bl
sjLw1Uq+BPltlX2ry99pgAYxrCS+ZmQJq5yeLropdpQPSkZBaGyvGW/ajd40H84++AbQ8ofypPja
U7w6+5k2amoeYCVKg8YrTbeqJLAC8UHWb9qOczo3vwxOjW6A005T2BEqiFzWIYbnUVYWQEKilW5b
R65RcfXkNm/XlR0Gz6o5S5Oqw/NoPkleBebI7y0K5h1KaLx33+bxWVmiK17t3mKqQgG2akCa3FxI
MR5rk6ekyjPBQNokYqZUH1EHWKLqIGTCpYt4BerN4XRztQwmHKkTczYCw6Q6P6MbP4t+d0FJ9yz/
SDHoEfrIuRzzFwzV8UcTN90P3LYGQZIaaXjGsmxGST+2aKpQr9XFfAwP+UlwjSe8o6HCEh4p/ZD8
Ssezf363UWlll4mAsiWWwXaGDofWnRwZb/afvQf6J9Mv3PS2P/AqepuIsTLIwKAc5e0y4H530lZx
9XK2iyF/EtX+s5lK3v7iNj3ml6kPzLea0Y2xKiJcUDPdGpR7cWg5t8b2+2llgsE/EKZLSEcjQdCf
sot6mt0W76fpYBxpn/fwD8ZKbahDP++va/vyXVll7sO5W8RZ7uhHy8vv6SJ6mSr5aCB8GMv8UIMD
rE7mS56lxzYbfCjI/xUIvHbYzbZfc/UbmAuzMYtODEMUGCmDTmQrtCHnW3jKHgk0Oc79dTovoZVR
Qh2QBKkoeqi3ze89H1Y/ggE4NY1y9P8C4DpncLq7BbWW7qT7oOL9xKuR7fvtB17cFMSPcYK0l5NW
3+vsiKEfe6JMNqrO86mteej1zjJARwoxVqUUXbMySKoog40CxUcaVv0Oj/zaEIM5epDoGJtDHFqr
L0F+0bLRkkHBFRi8fgTuMWFQxkyWPjZ1lOGEQ3EsXlo/cubESi+6S8W3ZWs+p15/5qrHb8bzK/dg
sGZWJZSog9ee+OBU++px9iQotfHovjarxauNZNO5TV7UrUS7PRPTai6TYpNT4VAutdyf7odD9Nm8
j390roQsdu7EDs81N7PXa/sMCkWiFlZiiYSKeSBgwAGVlB36k02gUNL9D/KkHFx9hafVZU8iYUiH
EQ5KMIEd/siG3N4HOB64sBnEIjZLAgZ92g+nzm54SE+mK98aT6NnWOptdaa4Uh8Lt/C1ox5Z2W/o
vJkYJUUt/DUcxPDq+3hGVbtUTGtdcYTKsMGG7fW56PYRj9t7cydRbkBdQyIoPDAOWkPohdY8kCia
oOBwpzSc8Hwz0Hz7/2xLfA/cV8oZ1WApN3HKi2suLCelEjkX7bYDUk5ogpel/IEWeimNso4WxGYB
NGSOiDR/dsGBhWB2cM6RzOa9117FXD7E6yuTDKQs0K0r+td5jAlNQQYU7JI2+m7mEJNr9WMrDY9B
HFlTnpyLNv2r1/LT3PTuksBh9MI3zeVgCP21zmsR1Un9W96TW9BI2d2iX/I0Osvq8rUx45di7D71
BAVS9BK6naIfqkx7SJXpGHeFL6nxKUW2ZZ7V4/4J2P5wbxvKOIY4hwaZKtyuuXrK9HshOSpcqtNt
VNZlfDGwL4oofr938ixOmthM8ECk0a6Iohdaa6GrFF4Db/knBCyPh/rAe5VuDlCj6/SXVeZ6U8o+
SOMIAeDsZ0fK6ZDPPk3Idp+TG5rDF47YbfNpfz+349yVVeau64t+bOIGVsHg7xdO+0lBSGgnN5Lb
+LpTuuO330Nl3QSNrIQqyEcu3qWEWOSM6xWHgpxyF4cCnA6UmuPnoRj58hw08PtwKFYmmcAwNaJe
q0bU+pLeDnztEGH6Svk6AStR8fECd39T6Z7tWWNCwLnugqWn/iNPtjh9m+tLInwRZ08YX/YNbZ6G
1bKYMK9uAhBQIiHt1NJLmKTW3By7ieMhm0PD5soIcxqaTFn0WUTCm8aSEH0DwVOMgc3arp5AdOuQ
FzrPBonha+Wr30Wn8ysbSrNX3jjbNpaufgdzPoLexMTDgm9Yu4avXWI3/NtwBhuCD3BVFIF4XRO8
zWVOBuh1Mf9qIOnZLqdmehjSc0/u97/fNtJgBgytXoamGWx5vZ0lMwhonTbOLOFW8XIXw1N2ZwW3
jTvfVZ8pEVt95nVc0p364J+oQUKqABe5pDMry9QkhSg0vqjUQR47Ur2hlq2SNkxDKGR/hZsX+coU
cxv1o14vSQ5TI8IvtFvqnElv3v9n7oNEh6r1KCN5SMg5LC6TzMl8bz8p3xZg0EfJKqabSFSWgYT8
A21eSw8S5E3A/4Dm1AoMr7wBhO2zhmEYQ0ZPBYjvmbNm6trYSwbIDYuL4qE37tG0pXvJShw5seDw
eEDGNlSVbdGCDDammfSj9gKNU2/kTQJtOj/NKxoiLsAPdN+d0KVVhyl9pwlvcuEg6uiX5sRgm59u
ZYL+fbWzdTvHaO6CaxQm2GjOqKPtu97rvA3j5oqInm4MjWoqxOgY3zADaTQaqklMgUuwiE0pB8tj
6WDYl2dr44KBLXDLayZSVR+YjUEJWZIRBCywNaK9o7bN0IoxNPLzgcql4qY3yMelvZljjpVutpPc
mxAEG0e5Aps8OnOUxjKk7tBhwCkyu8sckAsmBy4jKkOWMadOFedfxUgZnd/a5befwuwyOKGUsZ5x
2dF8B5JknlpZVACceNHJ4OWVNtxyvc2vD861z2jGvGgTqhFZIzyOUf3YdmCsTCGxtb8qnh3mmWOo
YdoJM9w/DJ/ytrIV4bFveKJ8GwcAi9ExnY6YT0WK/f0BaDRDbUx1APiH81FXphdDyv7aX8f2GZBU
ScG/B8MyW45KCwFp7hkPkAZngM6ITWdy0X3Ig/q8JPHmnkk62vxQLTJVto4jhsjp63GLIyBIblH/
6EA2pPHqKltjbwqO179W2OJNKVStovUgfBnt8AGq85fOozFk6FKRbEh3HUdnOUWHFMTsvIBg6y7A
fA+lgCQQ0vxIcTSVYmZUOe3Ei+4QCR30h8yCIsEFtKwOd8Bvwz1AVwEOQTrjrH5grtAXOUjytMHB
OvWoi40+DrZDfkwQJjOg6xZ6vFrFRljwziADyIk8ZGlTQxJZUv+RSskW2gdFe+rAnbrvlNsLg5tA
HVSXP1A/ZPKSomcTdubyrpx98CLv/38Kfgw4olNLReKAzkcSVusjUKpJbghKsHE/H3QyWUE1tlZS
SQdzKLxyVh5AGfR93+bmmlY2mQdGJ44kL5MQNpeDnt6Xrb///zcO17s1MU8KJVyScKLSGEp1FefA
TgbZHgLe02zTAzCtD1YOBCAfZnKrWikjM1AlR20fEIQYrWmF1aHgcYVtvI+wmF9m2LTgBLrHohhm
2SkjO6hu2ukkqt/77Mv4vL9pW49blaARCDP8eGZ+qF2WZVwsCtrlnPyfxUP9+p7Ox3TIlEEhxKYD
e9xH/JbvYXjUxBQp+pw+VDAFRCJGksBi51HeYRlyIJCtwB09nJUrlWZPXDQ9NXghBbbytL/cTdsg
VxWhtYqgnp2jQhe0EFRDhfZCVXk2TNkzs/zQmMLNWE3nYKiPjZgd901u7/DKJuv3gZgSrTEkmsAu
wdqPmBVP6/Y7+F5bh/bJzYeWVwjYOmuYQfq1TuYsxCCfS5sOcV1NvE47zQbnVbb9/wngCQ1ymE9n
IpokzqK5oG143XIRwusSc+bqNs6ySSgVEZVjFsHH+/7eD/Q40MV2kBxDeG7QuljMi6WlXCZLug0M
DGL4HURv0N8lGKpgYpiSto91GYSsWzfwSW0Nz+JL/TqNPp+Ta3flNqpv7BvUpdGoicklNCSwj9lk
qbQmRbOmM32JXtB9epPbo1ceaR2jgPIqdfl979vayJVBFkdGc+q02lBFB9q4Vj4fu6q0+/hl3whn
Va8R1irklNGLpAQGvE0B2UfbfQGjNifY/Jj5g/gFWJE1qk/1Kpf83iFo0/iUzsriDN91ywsPrW84
y0N4geKLl3qjtXCWtGEQAYxCxXUwLgEmaCYBIBqRGIzjJL4Wt1tXtBcM0w2HERVKe3Q6O781ufHM
h7tFJjoIP3TQS2gS2LKYUxv0WjeKk4hEEaSKCszvjIJVGuhq/Lb/vT6gIGOHfs/V95Kg/dsvQQKk
7SasqP0mz9lVjBtI9oSNPy5ZYo9pylOT/eCKjFXmTIMBKYZOork4CQkR9T6S7qSVC89RPhxpxgrd
49XaNC3tZhwzJNmcBaROtHNFuYJrzJp80Qo9HuXIx2Cb2lMkCSMLII380Mw2YOTRGMpcdFBOjqxa
m/2qQRW5Sp+MeHxcRMzyBKJj1vGDEMSP9UJuAnPyZFk8NZL4T1tIR5GkR9OMvDGYHpOG/LP/rTem
cpApoZKblBhKh+7m+w1BjAwZrAHvweIi25GdHVGM8str6mcWuRV8GXF5+8ify//gyziRa7OMj4W1
oldlij6lULzm6Y2uQNmz+ZQ3hPPBP3gVY4fxqjppjLztJpTBjMQO6k/qBHotKeTA6EZm9f1yGLdK
s6lOpQEBH7gaDL/yyhpcDb8S8v8LV/bGU4qaxGw/OnqQhGTfvoOYRVE5oDJcu8h7Oj+lk+pLY4EJ
jXtPfICE1218M8asr2rHQGpqiHP3waM5f6+qG0lC6wX4Ia7N8LTvktuf7M0WA61BFlV1FqPB1BSi
U9Hk/0hSexPH0/85hni/f3TJKyToEjFJYwNzioYpHjMzuBgzRmNinq7tRsH5vR0mFqoqoYv0gPKr
eu3n2Z8gNhef01NuB54OucvkBmke13QiK0ROcuY2RX28fN+ZZ1/7pNSRUwjx7Ck68ijM5CKWnCwk
53uxjdrVJMyBGeGI9SE6gpsJlKSKN6gS5yT/xxn75Rem/P6DZX0+R6nRv56x6vha9KJ8KP+HohfH
69lmSo2gCWrQUeOusskrlLa1aD6wmmevEDW7UCLDmjA4/EfubzLImMc9KOtDTMxn3SkYn+TmOGec
8HyjGfG9UzComOdyFRABPpldyMn4GjRWesi/Lh7t0aMyiK1DgluqzVdceQ9kHm6ZDJTI1YJWyxhQ
QlmXFoeqAqrHypW9zgfH7OHPNpPBkmisDFKNaK1SyHArZpWDTqGnaMy9fTOvcfL7l8L7DWXAZK41
UuY6Kl2F+EMFz339OAkj9DX9cHmYi1MAEJu5bd+8g8ciSz8GuTRixGT4Ej5AJ8rrnk2k8arD4DY3
7eN8IC6XQOJD/LS+CAhqA+8PodB1YdIGKLeNqAKjqO8poaXcDDZVt6v8HM0ZvLrALoDBIvMI00vQ
Iko1IoWfQ6Yo5TxKB1q2jO/QpWMbocV7FPEsMkCjFmZaorcTfaTyMenv0OjMgTKZut1/ugvWxARd
WmuqvYL6odPNxqHuhhwoVntNnfwFccdTboaYCh2RGDWl8ygSP1IEwxEMkMIb3d+B1kKZdY5OY2wc
DbHwqgyY2yrNA/JbKF5DNLVKMdVcJteBFCoYdKJz10ln0gsP+16/639YBYNUgZz0UUB7zYflLEl/
GeE5wSzAvg3et2CQqksDaESCxdIZUNAVM0vJeK98ekr2vgWDR2akdVFDUJ7MVDxrIkunXCWXWvAh
OhxVzzIvD0n/3549BpKkQIcG5QJCqk55WKZH0n4N4q+iwfk2Hx8ezEFlEGmp2ikdKnwcWrpT7dYO
XT20MMvsx7ZhSWg4kOwSuSUUmPQjb+h9g3VrhYdwDQaaoPbdxgFl2KCz2rpHs1po/zQu0wmpuxvK
VIKuEYhZ9TYVCDkLGIXiQtXW7Q0hGRU9ASqS/+xzucvr3Jg0FG6ozneEzlByJ7uUGinwwmv0GXLu
GH6NXC1x9R/7Trt1MNaWmYNRG2IUkAAAQsJrDbnsXH4wNF59eetkrI0wJwPTLHGUZwiTAzm0Y9PX
hP97lQGkCasNZE5GAF7OVnxVO2ivMwAkednfps0wZG2AOQrjIkJdEWoLGBEmPrnGD/Q5Xn3rTuUl
uNDpJSjhnMAIcZg49Y2NpOv7pTGnYzSUUSO0xZyY87cGkhGxrD+PxXhKxeyimKCcVEMPdRcHI4il
1TalFUXmfTCpbqGXnKO6BUDgLFQ0DG7JmNJmrtQsT/MW+QM6pR8f2mvsa+CohXIw5yLlmWHu0SIo
orxBkgKlt+6YeQQdy9QMrwHjY2YMwLNejvw+QgjaWNeDAjw0rZvfgKbBy6/Gj+Dy0xrNsMSezONn
3miTfm+UuVADpZQlE0J2r5la2h49eNGTjnZlcjff6le0432msk5Uj9l8CTvOJcU77wzapYqaQhkI
13kjDS9xVWJq2vQn2fhDryWMpyS5OvVqAlSlXJ66F7vdt+pZvOu9HA3L82HqHJnzSOYdFLYisiSl
IfUBpq/oNQLJeicTbMEd7OwGCbNzeBvc8GqoHFxj6eWSoulqMQd4GoLoiJgsLuLp0z7wcL4XYbxl
qjqKbXjX9bJgycJ0Kgmxkk7mdG5tX0CQiiEgkpV1tnNAiWepUgIgdBxfBeUWKqu68RnKullslzrn
ScezxZy6Ti1JghOAx7EoOGZCoM5boV0sORpQ722Swp8q5XF/F7c/1NvymF2MBkOP1BwP1Va8juX9
EnIa0zYf/HRg7d/9Y67RQTDmGHyu0OtDrla1U3f5NhzUu8YV/MFPHdRw9xe07RZv9ujfVxkhTR4F
EIIhFTqQ1M5lvH6TyTKb0P8zM+y1WpkJYv9BdRTMF+AhAH3jH1nwz76RrShzvXfM1UrMLOvQ+YBW
6AyCxWgnKXsJfORz6HRx9XtH9m3jmNtUDkDWOeWINcvSj5fB1mSeGCHv0zAIWy5SZcQ0S51mLnqW
It2Oh8/7O8ZxZ1bBMQhmXDG0Lz4aTtmSWkPKq7pyFqEwNzBmQoowz+HPptpaw7TYs3oxk29/tgwG
CEgRDPkcg6kMmh3noYx8FNo5DrzRY0lv21/fm60Z5NnUxeaIIcEMEYv5LXYxNu/UoLVqP+WfoBD8
hVJqNaoFfoOrE93358SFaMwNj66YBxCvgxyrA2sWbdarLQare6gmTAhq0gFXE6D80F3RcXYXPu/v
7X8ErG8LZxBCbo1A6UOgLL2Ap2NRu0fhpnoOjrWjnGYHmffb4mv7Tcwt4WnfNM93GNAgBE/MoUM7
XRBCquFctkeVdwD+465/Wx2DGXObjG2SYTSqRXu4YLW2IlrGMbbTp9oTHO2Y3/KSgbxVMcARC3Fl
LBSlWgnx0qfcOObjHx5rBjn6LJqKgQqzhvO9oPiYhP6t4O/f8B1ltPe3hqykWj3HkLhouoNS47Il
npEVnKtps0z3FlVDR/m9lTnGiJVOIZZmwaan1i4eAwfD6jfLTedSJpHyLvfac8ID3s107dowA1oJ
hFplvNMwiXHtnMAHaSs4R+XbCePHIK/jLHMbg3/tJZviDyF6uYA4B9nFzgv6w1R/2j9F27fi2/9n
QpbQXMzGlBGyTPr3si2suXfr7JPc8aqO/4FMb4aY0KXOSJTkI6C+dQfM+dOEZXwhxxRd7+mj6Qwv
++vifiUGmCJjxqCmhGJWcqSPu/Cr+iSBYmZ0Clc4NhrnM22mu9dOwaBRNyZxvBh4slJvlC7LuTpT
XeXknjcLvh3Wvu0jA0ltbDYVmlTAzZEJ57wabibdsIZBPSKzf4ny6FCn3GaSbVB6s8mAkpaDoKqj
aU099DtBt025sNJI+zPYMBnYaJVBbmQJgD7pBNL1kx32miVlusvxDHo+2XTj26fCrf0eOEBjqIQJ
JpAc6ZZSB7c+NN7BckuJ7k1nudu3tn9+0cP03ljQtKNKEtwghWB40oBg02x+66Hz79cBact7E0ox
V1MZElwZ/UVNY7tJia2F90OiIIcO30g5GyjvYwZYPN8blObeTHp9/plGhCaJU2E+YXEqLwNpt45m
H90VP4FGGxqQul3HGIyGxL2ba8fwkcdux9texjNHg2RZT2gLa+TP05e55jXt07XsOQvjlOhpAttK
jQRDWv0TLF+y4a9hOsTLVeWN7XNWwvad0Rqn1FDmdW3ubtJBswyRN6K1f4wxJ/n+u6WZFhU55Q+b
y+9Fdx9jmGPh5WA3s+yr0/WKy6sItMmrcWwEzH7S9MhwoXN9wk2LQSM6gkYwjQlCbgelTTt9VDhn
jbc+5i6L5ojIA41FyzA+oJrkmVCN67SJkzbkmWHwY27ASzkIYFJPRG+qn0PppjA+76MG5zpBa9v7
T9W3kZSLdQ2ZmB4EbFqC/q84dLIcqfpKzxzTNGprglhdktfXpOY9I3i+yCBKV0gtUWnucOjQtYMK
EBRjOAuk32LnXL1Gdys3QR6jC+UIoEXdRELNG8hxo8JBFjdD7wdv8IH3zRickCLSEnNKKAcwRmYH
tEHOo9WbGidBQ9Fgb1UMWhTjoIthi1pwctQgWfeT007mZpQ534edWMo7qFwNKRxdX7w0f5GHH5yv
w9kuNk9XYSA+TStsFy0ULQ49vsYLhP788QsdwkL/9beOS9e+uXkY3oZyJ7rdVbaBNO9CVZ5NJFYp
FUt+gspubRk/zIdFtBTR7j3Tp/0XRm6BukQbDrpiEXd/3ZtFOjo//u9PYNwkNuXJJBkcH/JFJ8rv
0YPex1VPMbixpRyKAlg9mFold3KXGw0zk/+LQM92qLz6FYwXISQ31aJAuKViI8qv4Yk4ndt+6R0F
KW3pJX7eX/WmN72ZY3PoU1zN4ThQc+VNn9wI02H//28MJCM5sjLA3DtTo6Z5Ds3U13FX0wJ/0Tfj
2OiW5suPYMY+jGewE1xAzcixu+nFYG+H6JYC+je2535Iox5MDGhBGXprtifQ7Qo1xFJpjCJ6eJRS
PRM+Oxv1kQ8Y8GaVzZohx10KU41O/z4/6BC+CFQwZgR45gTKUR8Fjsty1shm0JCjq2sBbPlOUS7H
TBj+zqbYLYPkcX8veWaYHFqMt9TcqBLuo7m30tSv8r/nkFMc4Nlgru+wqRZc3njqyqXwNZYbL40r
p6zj8XfeGasPRM/D6uqB+lBOgoHWjMzoWNXFV603nNwYOVu2nTxa2aHrXdkJyqopR5DuQlnG8HWv
uC1tWpsilgwl9Mrvzx1vZduP3pVJ5uKWoixbZDoxLN8b/nREEvKsXQdXA07pd7+V414ZY54B2dSW
oZmauFMX1+ivC68KvPnMWP1/Boy1soCoBUYcnDL7RxxLK5Qfp+rHOM8cf9jGv18woTBwOyXCkhs0
kRSF56k9m1z6Vo4BlclUqZhMEyehhDwURJvpvGx4wpMTWeGL4sZO5kOi190/rjzfY8cV+3SRx1DD
BT4jDwzBzVvKNVOcBwAfWsSu8oGXluAcXpUBiCg0236hbME5ei9URbKK9HvWZxxI33yNvbmEykAE
0cuuTkoUPUpdtDSjsAiKoeVfS3gdZp+zhfQX7+C4ysCEMorRPCeAIzybrGyMoCrrZZKvlRfZko+d
eKgSd2iPrXbkGN7MT6wWyeDGMAkomk/wRypdRuzY1RHyHDu3PyanhZdG3Q66fjm/yiBGMKrjiFE+
JA/AfS/LCCcfzPmQSlZDDrHyeZ4fOKvjOQqDGrkG8R+9g6P0dgU+itRNr5kHcbaH1hmd0EY33w1v
iJxzI6sMkJQ6rshSBhDX49eB3JrteaoeZfWgzg+azEnG8CCYJYjIyqENBQGJwMkLfJDUeYrp9GBS
o82gKYbXf+zvJ2c7WdlN0yykoI4QNM+tZ4S9rWkOFG3+DCE1JoCrlTrMcaug7Dw/J8WNUnFufg5A
agx4aDmm/yaMXjtBRixSpQdzajiP9tdA6ONxBukKRCUwvMh2rivy0ODOh98FxrLY2SBYigD2sSXx
JjIeZaO9bYXBUuTuIJqVL5bElurZDqLZiefaJotyUJTqHNaoZ2HYdtBNq28zB7OCaJPQXFm+U4X5
QerKL1Os3YFv/EFE5lJIe+h5F66SVQbnm2x/+Lf1MPC0ZOWshx2C6rFILDU6dVpip9HLvndt4+2b
EQaKiCDn+tSjX0OVMHucYCI3NTwhOg7qiMzs8FutNVTI5P9/IwaMSI57Mkdv8GvfV32Pe+suATPO
bEJAQnHVb4lq/Va9bWWSgSPRmOZFSbDC3FAOcwnS7vIwIYTe38dtBHpbGINAKDx3KYnwYJ/l1q4a
6BLI1RdNSZ+joLlLs/pWKlVOKoLnH0xUk+tJmiWvDdXJ7A6T6reqYCtBxDlX+2ZktlVP0NVRRBcC
3naCM8ffu/5B64Y/cnXMtb4PpHWMXw4CfVG14b0a/oja1IpFXsfaf4RM/34jWWRAqFz0SJGRAQCv
5+KJbn7KP6XX4jzZspe5/Tc+k+n+4cJINbMsZCGaFpLyEEbv7AYoMauktecl+dIp1ZcqwTL3vZD3
rRjIkKalzscMjRAt4pi6bc5SINppG9n7ZrbR/G0j6c9YvXtkNZv6ktI85UJlmZngoT+fEyPxTDBA
IQnSHJu0INVmsrWE/Z3aB7yLfDMywlgpZkANDDWzLXGL1iXCpOHM0llm6TKCMEV0Uze5pcQL35J/
Zmja1GiOP07X0Eu/7e/hdhixss58q6mPhVkesUI9OFZoOUCoEj10mq8vGYRCE2uqH5fiTggfZXTN
cGzT98iHq3Jlm/mAUiQVpkIbBH7WMqVD6qdH8QLuRs5n3HzhrQwxn1EkPahhQjQKzPIpwwwHeprO
ujJamDbhwNR2Tm1lisH5JuhrMokQ8aFros3/IIhMMSs3OuapcMeD9sTZRN7aGMiP5bo3gwlsWpQp
YXqs/difvdbJvuVHcP0cYi+wpUcunyEFqb1Px6C+1MhNMPeoh/0kCqe9Cfh4F2icoV/ltzpw3vaU
JbydjEIUpy5VnYDgE6rBOR7UCyTcnP2t3G5lXtlh8L9W5FQDvQWy6rEV/5PcZUdadIwc6EaAFsSZ
XP2+v4RHE1Tk8wGCKId9+5wvqTMXAzhtWl1Lcf3kyXPfxNZUNpCDP3Yxp3zFO/M6cyFMshQJeoQ5
wNLtX8UBwlPwNNh0XbFHHvZXtRmSrDaVARhtCsOgXJDqnrVzON7WYLxt0meiv7TT2eQNMG+3ia2s
MZAS1UERjyL8crktjrOruiUdlXPIEaTduVXhC0LMxka1yXj4DX43pJ9XthmUCZawVDEVgvFK8Xtv
jMdUXmxNibz9/eR+PQZhqiLCbOBI57LAttGBSUmEdyr+6IjOnNrQeuaFrtxNZSCmFIVErxPIP6p+
fKN5tU9eMis9pqcAfETpsT+KB3IzeNUnXrLntVK8AzM6AzPDIraZJoCfj05OaOfIGWhpF9MTyYnL
fsQ5fixZ5jC1ctNPLR1kkDzzlqZEMKsBvWfUrsUQpIDNjXgYEkfnITgHS1muG3HoK1K0Kt3e2QWB
gR8iHJT8nwREpOHdujxzDMyAh3bQmi5QHfEk261lSihUaG4B5QOXXlBC7+47LD1yO9/QYNAmLkAt
0jfg60eB4kee4+th7kvMB04cxTPD4IwxykaeUVHwePgUN5+EPLba8e/9pfBchP6GVcRZlZVWIojD
275sbLSDLqFsZeRLkfr7duhv3dsyBkkwaxJJmkgZMk3XjG5FyCrsG+CBiMGACEYVyCjTeRbhMNs0
Vbycgye8eqEPEz/yAIS3HAY/kigDD22B5QjD5KSd7MdNx3vS0x+8t2UMUozqECdRBy8bPMVDlequ
Buw35/l2wJTyQUdJt7F70ZJeAl4XKi/kYxtEjSUiIJzH8oovs01FhgPHqKzWW+zoQFs1BU4Wi7NU
lvUhD8k8alS/dhQuJvGb8Uex3KbFVQk4AQnPEIMUs1GmakZ7kqpRuM1FxWp18PVm41PSp59ITP7i
OCWNr3a+IZs6G2ujnToZaE/5PqlqKZRnXjlv6Tz9vi0OWrBUD2QwOh3asJgEMQ/hcCTtMU94uE6B
bW85DFooWqWapYiW1wIYmwYj9AuIYnXh9KhNUCwxSWpNyuyFeezXhvIAyVM36MFLHjackIG3WAZO
TD0JlzGtcDaq20FSrCrzkaDhQQrPW+jfV+CoxEUilXGqOfrj4OjecpgnvEUkdOtj5pgeP/1u7PEa
CUIuRT5vgSzAgGlFQy0c7RTDFxLFNhXHhEYGZxu5B53BGDLGRZEStM5lFwhhgrg18mK/Ca3eK27U
A9jIeYE6/TD/7UEY5n6/pcNQhZNYRRrylJBTuDG9yKMvLSje2uAacKIDyOl+jybkLY79IJMyymE0
BiMChJ9P2MyZnokzgA26OoUeb8xx/9OB7v/9EgU5AB+DRHsn5vLLXLSf1XB266LnbCX9NHs7yQYh
8phIbYJnOZ2bkQ7NAT0hDoJIfx9WOAEriBLfL6cehWiROixH0A7N9JyMEwqVj8NyayZ35nybLPcK
0pYhTw+e5ygM1Iwkm7SO4JM1NYhxmuVzTVqPTMRro5yzk9v5y1/PHMK2AWuaPlR909D3BxK+d60v
2CW0FBCYK/aI0mFmE5ETs+5DC2EbgeclDbqwwcs4xHun1O8KKFFmwZ2ofJ5wp//hJ2TAJBakVp0b
tF3SSCIHbcH/I+27liPHmWafiBEkAdDc0rRTy4+k0dwwxi2993z6k9B+O+JguI3za+82diK6BLCQ
KJTJRPwPpr83OkMiK4teDo2MP9gaEsyOkhnEF52SvVRKeZzmWBagbHebvX8xseUXIo5sIAnwH7TT
NyCdRrm32iVevO9UJ9Hc2rNxGDgNdLJveKPSvoM8gExXRHLQxabgYIZUUknxRzDrdukh4oPXeSp5
A0j85C3qXV1BIWv1ro8A0CX9XA1uFRk+Hq9u2zxCmUB2G0g+3dttsTJWG2bDc/kMu1oc1WeeZshd
EBBB44AH0elO+hq+HFAYbydzZbGr4tkIGgSaeGsfQ8g5xCd61yFoJ/7wFHqykSAJqIi9wVo/aIqp
g1lPKeL9WIRePmjObEY+RZVHcuj4TXYBn99a+1ZLi21WlyMFPi/2sVTQ7bjszeS6WHzNflaLKzN2
l0zaQs7vlktGuTutjOaDmqjhBHchWfeZjsnToDFIGmJHM7LTqs9NnH1SczTrEOYqUeqbev56ed2y
QyFgTVFXLRtCFFeV8pVM30P1RRrEy0wIQQsxS71YCnxFK4cEBw5e3WuOEZQy2JRsptgrDGW1NIvU
kHnTd05X0OIVhJzfZy5WBzCRXAh8Xy58ObFv2GZFabVzwrxCP9ea6QTlVdLqjjFqHim8Lvhx+TNJ
ToLO175ylKYerCBUENrm1U1GDy2Yr7r41M7fLpuRBJjGG5Cv7NCwJEUagR2BC3GYUJNOPMUPz80z
D5/HA/n0H+1xiFvZA2F6ovYDz81ycsQzBDBuu6vipQElXLkrSleWCJD4os7/fWWv1EACX/aow5jt
i1l4yujRUMbwtd0F/H7bvU0VrYykwdBWVIURvom8ApPsAi8FO5uC3u7RU07lLtwtH2uJXJkVwETR
lCrIUjyWW/amlpeASjxlLttzhafAlWUNZVspIIfR9F2ydEh05zWouSh4pcLHkkr4JSVpIuOPzmY7
Ghpm4JyxDpccz6arr9kV+1IfMz/cUUkSR7ImsaOZkYnljY4cztw9TMa9Ut5U0trH9h1q2WAFhkCQ
LkoyJ9MMfVkDfWg8ez4VGDgAcV/pgJMLn8n+YUORSHLItrHq3aLwpfRqLEEKAKolurdO3Y/267gP
YTQxHbJHyWWX3tp3A3TH7FcZSm6HQ++WBejXa4gYj1AW8Cb7FmfdtdpTVLl59T0pJSmp7S/3jyWI
L/x+sM0xn8C2olAvTqsdqF38OC2dJHq5vJWXdxJKKr9bmYJwmZsGCRWqvVqT5UT6a2Pek+AmtO+H
SNaoIVuTAPpzk9UmtNah1pg9ojPNMaC+Kp0evvyJINDy+5KCyFKmLMWSCJIm4FC/jSKHHkEduGPu
TBzqaJBahpjli0K8y5spW56A/Z0R2gOEP7A85Sa1n/Pkgc2fL5vgP/HnLf3uFfxPWCExZsrNQuMK
tot121dPUX64/Pvb1/L77/N/X/1+0TZ5rYVIx4fG5xrtsoPDjE/p8NdlK7KNEoC9SfOsaznZTmH4
GbnVx11YSnqo/uVN/b4SASOskJZ92qGNesKbOkLN6W/B9uGEsQ6nuleOshyy7CgJ0MDiGZEGn4FC
P9icQuUxc0LbK5oYmo+YeuqvL+/hv0Q2vxYoPkHtQI9CrvfgqWhNVyEsku/JTXgsMA3dQFxBfbhs
T+J54mNzWfo81BMENh1y8hkqTpKLUeIT4kNTTxNrtEd0OEX0TOmdrp/DMXYur+FfLt/3PROxYY7j
1OLsdDwPhz3zhqtwbzjs1O2zvaz5gH/wC2dVfFumRmLXSY2XSNqrd2Wa7kqwWDoh6a7qZT4youyS
xv7MiuDp8ioljig+Mom+sHwEOR6kHNHmpDxRo9uZYeiybr7KbOYOUlrwbZo8MP79HQJAyOR32Gho
1ZE2gS+2fvzAO6cHp0hAGW85ARjc55femT5Gt7KyKYDI2EUVRBPhkHZcolM7O8Rj8YD/KbmHZX4v
4Mgyjy01W6jTJvOzMn2DeIF3+XPJHF/AjWKu1aRO8Lkycg6Tm765zovDZRP/EsD/+j7iS5Irv7Rh
gLBldKNPwTXZcclbVXGQh6s9rkqog7jXySNHlmCRLE58VbaqQQY1Rz6gmR+Jcc+yE0bkLy9OcmWJ
L0lwjllRrvIXFyR1bdur7GoXLrajLf9nUQ9OBvnuceJb0l5MvU8znjPVbm0Su9S8Znr9HzFK5w65
uoKjMOhA2wYryZG/+lN/OCz3kIPd53hkacfLmycJlsTnY2uj6lnGFUKWfAI1e3usuHhiNtvnZgZ/
6Tx/rCD57okCUphNNOcswyOLOb2PZgl3Oegg7+QjFrLZEZnviQBhq0akxnhpESU4QGLVh8yNE6dS
uQwetV7AeV1ACEVX86QMkGIozuEh9euf7Ea/5ZXq5tq8m14vfzAZ1IrvRzPvolizkEvnNcHwkO0a
0B87g7/sFxQFc0/9ZnuyMWOJl4ivyEWBIGzXowQTqtBXv4lyy5+jGQMr35ZBAlUSuBWHYu0IZDW6
yhPrIMwMMCTfpLV/eQslfkH491wdsBiKoagR2NAkKFTXGkM3I6qnRbKVyAI0kVguKEoa9nzUHyLj
0R11a7BWD46Z4pE6e9FVBT31ywuTfSYBOXKlSFQ2o+tpgTpPmj7r0fcg6JDGiJ0g+XzZlgR1Cd/k
1SaOQ2voRYDczDK9tO1JDw9ReTOgEH3ZzL9U/37hBRHwAvT1VUP5BTJB4Kh1258gzXzkWGiOTivx
PZljCIBRlHmQsBzlh1C97+lV1H/tZXzpsgiUCGCRTXlQFzqe9SbrHsMo2NXttFdY5VdVjkCxuLOa
xs2Xn5MxQNQWI6YdlfRTS8JScWY2pU2VLDw85A2ALfoJxjfqZNnNLwMqcXTWovFcLLwlllMhpP50
aFSnAA1DiMLmiAb81IOIEUWpXzbcLHFNcYC2gkaMbrRImw/mMYccK/oyWuN7TEyZb0qAXxycDbO5
iHrW8/bGv9OiZe9xoSSegoo4IbzkLFxOtBFxhJYVo77E9I3aY/TLB6ibnAx0mGFA0W0fwx2RlKUl
cCJO0ZrjYEXEwHGI2acCDdta9tfYuVkUO7kiq3VIjp6ogQjl83QebHwzxT7p2nXe7RsiqWS+PYgv
3NPivKxtDkMW8bbppMDf3yi12xXMYUV7Gy7dz16N/mJacGON/SEflr3k2/Fzfcm4iC1aXEPtB4Tl
XEMAA4qH1DVR1uRcepwbHq/4Q7RH0fMgS0vIdlYAHKjedQmz4DRR1pzyqXLxBL7qw0jinJJ7W5yd
HbOALaZtIT2g7trhE5KKktMm8UZxWjazJqTXQtBYBKAECS2PNJ270C8EfHZ9LKt4SDBSnJpN7Xwa
5xFl4YwXhQ+cxZ7zrUtn/bdrtL9uN3F6VitAZ0H4HJl64j00Fpq/593/VxeNBKtE/YjczJU+iuEG
f0+X5KfosTvx53lzD6EiyRUju+WYEImMkJoMFgW39rDTdvWJ61QYXv2Z0++oh14KxBIfZ/zfV8HI
kvZgvVKBVLy/RL2ur+0H8O44yjXd6Qeo6qAQUMuWKHF4JgQmCavKMhsQ9WefwVSPvm/8l2coGIiY
v+MZdR9LxYQ37zVAhEpNELMahrDKvJrmVtNQhauUXb6c+ih1CnIyP/gCXRkSlhaUUwohyJBjFcbn
PM0JvwxOfOTDlIpXv1xGxs1vtzImAGNVUgXideh90pfjRDqvyZRztHSSd6fMioCCGY1braoR9Fho
Xx53VnVPO4lHyExwTFk5YanSctB4UWpgnKT+s5o8VVSWHZAYEee2rCIaFk3FMa6gNa/5UX/WmSSx
vOnY7x/EFEpCkVlWITUT6tXQEwhZBKr//PHyN5d4sjiWRakx1nqCruQclHH9HdFOJb1baimzq2y3
hHTv0BULBnuwW8CF0gG15oviF1f0dXnIz6qHODt1I5AhSW4q2eoE8MtoESvpyKiXss+t7aZx5mTm
Vd5JwjPZd+KLX/kbSZI6GHgxLS6v9PAUyySHZMsQUECNVZNVBJmaUb2FAPYOdIWLflX3k3/ZGTbv
2pW/CQDQ6Cws+gV3LWiSDeUz6U4FxGnK63G4ZkvvRExGiSHzCgELmjpKITzCw/a52dl9/mCiKUqh
xf7yumRmBDzQw6JeIgYUzZrPKWPOVP01yR5ZEhvigBU4K0Y1CQCeSkN9kAtfNant5iSXLGX7Pn//
RuI81Vzl6mylb3WT+IazscXISlqQwSF+Ix1Rkzi2xUOZlWOPDXZOH5FxZ/S8sKuqlyjPyH5fQIUY
sUJd1uiJGPX2lJqZH5Syjte3vPYf4f5qwwQMSI0lLPIMG2Zda0fjWrlF14wT+sar8hUvKQJNpNqD
yqCrO/O3zNWOH5rvXdnnjrPaw7DWIAKfo/mv7DFj0o7eYuYuGsO9yz6+neNa2RFAoqxrLZ9U/G6f
7ysIUIf31RUxvOw5PYMe0C/2lay9V+byAlyYo5aWTRLz/pl9xvZWfawSyU0uQSRLAAhrJpFGdeQg
eebiHypQyD9ITpVsJQJAKCPSME01IF3X3EfVKVDvyCSpgktMiHNUZdFapOfTdXl9E3elo+f3YyqJ
F/huXHB1cXZKQZp9GDXE+m0WORovdVcvmN5y5uRcxLfm+Omyy0muJZFVvx6yxswBrN6A+Cr5lM23
UeapxoeSBe+OLQ5OBXqORggddHzZeTi3e/umAXEozis0ty6vRwYV4tyUGveRFRJYan2M8h3ik37C
uN3BgIzs5PIHzCu6ZMDMzZDcD3fVKIlWZC7C/32FFOhPyCqNogKUsO+m/TrW19Ek8ZBtFoDVZgoo
UWgYuelNHCiuNKK7XF4leCWtO4AczXAqJ34jZm3c2DO98UqVlj83H7+EWVRFbd9CVfj3NSr6zEK7
Ruan+x9jsc3pBzg9TLeP7rXXy190e0ffrQnYT9Sh7hQ+m1lixqHD8Miyb+yfl23w3/jj0FHd1HQD
eqGmIWBHrzQhZIp4Vqc5Ld250iQQuM0F/m5AfGjQ2aitzETFuEHLp4ZmTwMyKiYmqRXsmwJoN938
yHtoFU+Wv92ONla2hRfIaC8tMoyoLXB3ARkzenYx4IMLZdgX0i6Nza+1MiZEG2YblGzokLjqLTx2
mba3R/u4qJHkycOvpQsfTCSIGMwEg4kdgs4p/LLEL4P9mpvPYFJ2ZquSXcoyW4IDGipZMFONVJm6
t/a6n54sD9n3Qw3ejdgdd6A+drL7EIo4EijZLtas9lLAEmuoS8uM+Vt+H+yhaX4IDpz5OfJDT2pL
cgJMAVOi1tTCNMci/06oJt7CrumREzurjnniQzeMSDoNtlkbVusTYo95Uasg70dEjqfqrO2WT5yc
00qc8Hq+ta91NBgmfvNzuEYzu0wtYfPaW5kWYpKoyo3OXvCoHOrrrjxGqGZMBlYa6hLv2TaESRgL
o3ZEI8IaM9PWipHhGxYThgwq2rummu8GrXSGGg2il2Fs66hTppu6aVGT6JohfEWUEC110ifNC768
HfW99aMCL0SPZmikmiSgtnHUfzMmLk3F1AbpLM2r5l0yx04E3sxYkzW5bpy+36wIXyocqrQrp0Hz
ps4Nu736Y7D8+yreS3ZuI3X8mxnhBrC0uGo7w8Bi2syf+8BJ2DOJbdfG7AbN3XQ6a+V3qLFcNrtx
6tZWxWth7posDzG05E09aMhu215yxGS/L0C/ZbKo6kuCC6eanRmkMksv8W+ZBQHvm6UK9arvEG4t
+gNh6jHu291/2yQh3KiCpVyiAlG3Oe4K+8ZsJQ9Y2akx+RpXMVuVpRivshrw3cW9oySFWwWlO4+3
la5aTmbX545OR3VQDjGzC0ePozsDc+KXFylxc1PA+rFjUQtyP83rk9LVi/Rab02n1oeHUiNPLcmP
l81Jzu4fcE+DcCxskBUqeoS+8d2MbOE4je5/syIiRKsp0WxCg6/LQtcGcXCUzc5oSlpdt78fUU0N
Ut6mysQennYwFdK2kCHLzn/fk8wffMvh8iqhJ1ME2QB0yt6Nic07mCKr7IlBi8Sqn+voL83sHcsY
3Vi3ZZC0+Y1WloTDm+dRiecmlqWesrt+n+9tt/WiG/5scmbnvj+U/gc+18qgcJZtsyjQO5lqGMRL
nGjcpRioryRp1u1FUZDDUJweS5xuQXuGWQYZ93PFtzDdW8Z+kWQSWN3Ko+AjvVsRLg3aqLO+NNg6
PmG1nFs3PpXueMdTRPXtfCVjZtpelMksTAhTUxdLSWmX5WD4xmhfVNeeWub7uohf+qmWpB+2AkLK
KOZhdGJY4GEUkHCEpNBCgecYB0UgTw4DObavDPJ+fDTakBEFb+kKwhylzCIUdTJxmsVMO63D1D5K
MLv0gdNvFy/xNUSMXPrYe9kDf2CCuu+4yAoNm9u5siv4YRYlM+3KBRXA4taYXJZcZ7EkTbB5ba1M
CDtZRS0E3HPwLPMmzS7oPXVUJOC37YQrG8K1wjANHeVBzFUP4pfRbZ/V6+DIFqf/rO5KL7+VJcC2
cXBlkO/r6h5LczNLC9PUvBoNNCAGhAh47mZXnOheTpm0lWj5zTuEWNPU5qqqbYR/Pea27lWXYnR/
8ri+erSD2MINUleNr4FwoUPduN7Jp803r8zVcsXbBVInDerGuMPmCf0nkOTTHHu5rlWP9s8fQMaV
KQFP1LbCcyFM8XxnrWN0/WO4PFdG+pGAemVFiEHzaEjyzIx0TytfKy1z8vbYKD8vr+RfMOTXoRbn
XOZ6sKclwGez6PBYK+GLpmueUTTHMg1/IMXtpMZzt1SfRrPymiWXhDnb5860bLyFMD0sJlqWLInq
2YKLlj0Gh5T6aYnJ4+UVbl7Q9JcJMaamaM4Ju6SA8odyVsMj3lyOFjxPsSS03gapdzPC7VxXKN2R
EEHjYDwRHLP8Ry/NPMiWIgBhTEcbt0HGewvtQ35j7Is77UCJUxzGz+TEB5P6Q3wrbTfh4CckV3Cy
35cmgKMyFk3UVXAR7XbasR1qla6OIm/r2RjsAYmQlOtt+yS/GxSQEpwYEIhBiQXzFAtaTlpHO9ic
xBFJCHQjOboXnZRzdu6vZKOvW8Qjvy1VhEwtDFKiBtr/uiqTRy10okeeIa73zYsG/VyMN0Jrylqc
YRf59h3NneRa1ri06UtMI0TVbVU1xSSBgjHBSmvhS4p9rWW204AdSq72s+lN+K6GgSyn/YcA5xIG
VT6WaKAe8aBlFDmd9ibMC1iTJKhlhvi/r+6hfrLDQGHo5TH1czC9tvR7q3yy+488YVbLEeBfidU5
WwI+JJX9hf6dcHwhZHcZSra/y/uOCbDfYmZYqzXc4Hr3TY0w7MrOSfFw2cYmIq6WIYC+YmmW0mY5
zjj7TCaMDIWyJpfN0/VuQUT8QStoaU4EjfNl682V6nZx7kIXx1laBMWzLYl7+Kb8gR4QfuZRqmki
D/X714ekPMovJVLdivbD0vEAK59I4I+kc7XkNJr3H9m+d2sCdHS6XbV9VaNxfn407ZdFNje+7cvv
vy8ARA66KgXUTrpHRnTIKw9aFjomuVqITPN3q5+WstW+iacmWuakygZYsjOHklda3ttgDCHaJ6Pd
t8OLOnwP5Fz//Aq59LWEUxQgG6nmQCbII2m79DAdQA68D5zQ5YJwsnH/7QgVpXLCZfBQ0hEvTYOW
86xhjUjUo3IVucVt7sbuvDN26pWMU32r6AK2+ndrwvXJlFZJh1TR8H4pM6c/DdAoJ943ECrcWOf8
nN6BEUzfBVdy9hd+aP/Y1ZVl4Qx0GHvrVO41a/VLecl7+4mxsiN4vzFXY2qri4ayUvvMK4Glq9x0
KABGD4j5d+aPy4dN+v2E09DqKCWhj1dDlSDABHh73R2m+8E3ds114MrGpKSrE06EogzMtksedaNw
Fb2yw3CVnvMjF1FuoDQgK5Rtov1qM4WjkM1sUIsZ2ap8TB2TXg/VXQHVmstbuAnGKyPClZJ2ixnj
nAPul1tFzUD0fw8C7tHw6zSVmNqErpUp4WZJNLOu8hmxtqnc45VL9BxPl1OgHy6vaPMCezcjdpKn
o0ZzPcGrpYR2IHmcWkl6T/b7AmZUc6sbHX8VBfMpTM+T8X+fSAZKMNWkmsWQlBK2idIlTee6xWfv
HuzlfpbNrW+71a/fF6/fss3LLDLx+5Xyldo/VXouZUSu21v0bkLYIjxDJkz6zVgCCsjm66jLEmqy
NQhIuqTtbGsdkp6pdpqqE2haxmF32Y22hqrX3+ENDVZRY2lPVofbQYcm9+QrRfZUBoFTpt0+ttqf
YZyejTR38qp29dHcaZbtdEvnB2bpZJl2qlh+HS790+W/afsEve8r3/fVn5RrkKknNtoCrAYi4TM4
QmgTQXSkdXKogkiO6/YeW0xTNWbrzBTgh2ZlS/oo4fpBEF6KCj8KtCsuxviRNb2bEQCo6W2lUzoN
JSf0hBpXnZq5C/hpiKSoIluNcKoKAE8Cxh2ADz3GCvjpuXS2bFZ42+9/rUXs1wzjcWKTqWrePH8J
jGMrE6v6F598NyAcLLurMXUaIbocIR6Z3WVe4tG7HHrZoM7mM9bsaJ7HgyxM2oygkeD9nyeIHZtk
hESDOpRQ6ZtvjSVzZ0j7TJXhdNV3I35SZZ32m15uajY1+AsUTRK/e/lcxZ2emlhkpHe+SvZKgO5a
SKvnH9GbhZi1hSeNaqmmIfa9QvpzMDROn7W0wWsbQ/yrLm9RU5O4+OYduzIjoFU/sTZmCeI+ZboJ
DKftMB2Zfknsc7l8QEjqtxWJgV4Z13Ef4jSl6qGYz3G/N5aHywd28yStViOAEKlnlQB/EEs293ZY
4iFyxPSWc9nIZsC6MiL4gJamo8UyAPw/PZrpUfMTX9adt/llLF1nVAV3uSqOtenGoDekREJL18hR
MYqrxQrOmgkWocTYB30uSahuVzBQKUFWRbcoffv3FYAvhRGrbYrP0zaQp0rx3jjq4Ms17lJIKz2x
G/PacPojaNU8GbHA5ldbWRZg1spVs+hTnOHOPqrqVaGfCvJy+ZttR+MrGwLG2olRgV0Yq+OURVz1
JHeH3FlOnCguc+NvEnObaPtuTmQ9UY0QL6oU2RC6T+44K43tkhbTx3zcMvcKt74KJSY3LeIuhEil
Ce4lccpumHNQGNnAdys9dO0dlSUP3irDf7zTVgaEsxUSZcIEKzKd0ZFXjss9r6oZr7Y7QGsEa/O6
l+QlxYsj3xVue0V+dN7sQ53nKfO5WLGMcWDbX228akyb2jZ7q7ms/NVITXOwa0Cxfj/vjT05x6di
V7oYbn0i98athp3O7jO3/wjRLGUrw/rvd0BZmfU8jRQZWOYE+34/HcI9CG7vJ593nTNP4kqbOLAy
J8DmnGRVQGJK0NkGzohThAFePumN0pGn3ZhPi0s/I390jKSUyPyH//zg7xssfHA9j8Y0n958uDty
TRHDM7/wB+x8yFwFM8OShW578Ls9AVcVMGTNOoG9yXaq792ZE1RWkM5hN0oKCj186G/SMiAPSi6t
kd/3Kyeyi8K0sgVO3YBGmw9KTFfqkVM+K9IZyu0n+upD8g+9sjXoQZn1Lfym8yavfWj3+XV1gPiu
uWfIIJmvqSw22iKi+81TBWAdzXlUSINXbePlz8F9DMoWxS8Tx7i1HFT+uOrZh3B2tUgBZ2mbjnAb
eKsCPcz4UO9Td7lhe9VLd7Yn0/3YRvV3a2KDSU/mzGImsud141g4/qEP9dynxqe73EMT30Hiofxk
X/AWIoS4SVBrVkx4iOuqLmovKPNbR+aXR/jL3QfPA6p/xEZ2GP0fv/sL8nGqFY2gvuFz07mf7Kwf
yoN1bPzkhpdZIJMpFT3bDG3sXybFoY0BdIEtLVAPTDB8zsdP+LiQPBe3FUVDHMIybDS1GHi//b6y
NCJsYAx5fJY8mfVjWH4yqLtIOT833WNtR/D/oSrAmoVuXSRs/252Kg6cgjFxQAey/0hKbG1M+Fxt
0RikLQAlnfZzts6G8iVVZHfBFlytbBi8M3MFIanC4hHPXl5t7H0+to8SHAE/QHaS52W3orK1LcHZ
p4QmKuV1fMhsdvR6UvxM1upPtiB/bUO4SoNy6HXSI8NXFZnmWGVzNBp2oKlyUw3hTZoWQKv8WCbB
gU71zUCh16Z3d+HytTPiA5pdz/mI9vy5OEQRpFSgkhGW1p7EPVqVJ0e1kuNSfZ5Mep+ZjVsHBrq0
om9ZlR8TE8qWTe5ElPQuUbIvWTCn/mW02N4/zEgw1OgpvPz3b5XUWloxHYXatEqcFrzEeugMi6TN
aWu+BY+DdyvCBWa2yMeBU4qXgwuc2cnT/dhnD9OVAd5ZkB6AmovuVC5n89pcs+PlJW5/vnfjwjku
dFtjvILlFWrjNOprEkkMbAOFzdON6P21xVEoq11Iw0aUYeO2dzuw65lBu4tbfU+y9v7yWjabPSDZ
8csWX+zqbIVRqXcxgb/zzshqFxy5NqjuNK68L3KzfrW2JfgGU0hag26Mk290x8wLfS7zypUXP/KI
XBsS3IMGLasmjJZ4XX1PhskB8Dp9sFPHcyfj89v29/f9E5yhnopxHCLcHQtAqR1fK3A6TvRR8pVk
HiFAOq0iDFBT7Jx+34CkkEcY3VXsDr4KUSP+umpc25NdxVvX4noXBWjHBEFcTwMiU87J0u67A+et
ks/jbfFW8cSSZmJEBrx2hgC5Y9OnAfJO/MafvPkrOcQ/w+vpoUM80+zHlxK8IvKRp807BeMPmLew
waAudgTbTZMChQfe/2k64VWxS/fZs7JP8UqVEQJt9sGho8LWNd6AbIlNmYOpQXOrQQDFu+6aI5/T
KUA9w+UllK/KDfPNLwTCysoxKLz0W3Qv/QO2Irj1HyAecnTPtMaCVIN6Uv3+KdqZrrqb3GinY5TG
rw7oZTlrbolRQMRW5G7YZXtV0gy1/ZVXmyAcfsuKTMU24U3Nd4iDf0W3sjugN/RG+cI/c/uSv3TS
gd9NpF7ZFHCgG0gTKfwyUvrxR6g0t02ouZKjufVeXO+tCAAZI8PQ8tzosbyaT9ae+okHOhwQAn4C
X8hJGo7LFiVgQTI3RjwuqOjyOSzqkkMwOgNY1kevuaG8Uu1Lk2Sbh2W1jwISjHPUq2GJNBJz/hE1
rKBHiQAG+e3L+7mJp++mqBDrTSzFDDCPjSLzmBFfY59p6f03EwLeNC0rGTRDkD5oRic3GodW1631
etkI/+zio2nlFiJVXZMUIxhecQXRNHSW4LYMTtPwI54fG0XyPpPtGHfQ1Q1u1nacpjocMIiPU3c1
lDdmKIm3NrNO69UIANKrbTxpKZ4USFIUmUtPYCb1Ay+K3PH74GKg/m2y18bb8yPDFGvLAmzQaZmU
2cD9SjvT0QtP678GyjEMJSVkGTxRASqKJiN1ZgMiNc1Jn/8WRuxH13abv+ZbcuKuTm8WaV+jBJmp
gB4E7Tx9psNN+lNybKC7ykIQRPeevoPsvZTQUOYqAnTMQQLtkHGGvrA9HfVMuW3tL1aeS86XzPUF
tCgqXeuiFluZY/eGZ1N7HsODkv9lGItz+ZBtQiHmD1SbqQzxg7B7IIyrCAkBFqZyqtD5msgurc2l
rAwIGxbqUTqh+QnvjMZZkCmDLtN58VrwynIhHj1zsxtjl/j9N2kSa/NaWVkWNjFRF7tJe5xqLkWl
OBFGssOf0wk6aWAliHey+RTJTop10gKCj7Q1UIwl9Ic6NU5OP1DtNd7XIxb2aK/RpeWTIgpZbk36
tRyGM1P03WWH2H5irMwIT2szLiCuUqAeoO/5aeJ5I9yLjn6Q5lA3z9LKkgC7ZWJ2jGWwxAeI2Jnt
mkcu7d755mncRQd+fNEJfHl525HkyqiAw2qDxgCIO/J3L4Ly58HTMVSR3g8gTJxvgzPwOD9yqDJu
lsoJ/HQn60Pezl2s/gIBj1OjggJiCAhJcvPeJvp9tQRHO+lPtcl+qOPrEERPU1GPeATV16ZmHIp+
+moGhlcu1KeJ6cfEesmy5TC20a5pSeXole31WuQFGTDQiv26Liynbxq/iVB2a/R6N1TUDYLUt6vS
HSb1U5ZaR9XEsyCrHy9v8OYxQIEZs/pMR3ld+KhZQjpWxmj27hRvNM7q+OPy72/n5kw0NtrEpHjq
CIg1hFacl8nEuUdGsJJmXllDmFM7cYLlqP6IqDA18FDDMweyXkQsjzVWXtpsQTXVItUpb0Y/Sha/
VmRdEBwG/wh2VmYEt8zqPO9TOqHM2ELIK71Vu8TNmOoWykNhFC4Emy5v4+ZzeGVPcMLYoFB1TJBJ
rQLbZTFYFrS/7OzUqx8p3q/3T4gKcNKsNkeuxyO54idp6dG58O1ERpC+nc9C0wN/iCJxJlb1zLYu
aD7x6ONWe9R2wzE9Nei0RQbItz61iAbspzf96T3om/NHWbpkO7xbmRdQ0yKRanUKopDSn12eTAOD
ReI0iVvlbw+LAiSihTvgUN8xGfPrZrkGjR6/1i6cOSMZF5IocB5eXoBAgZPt7IfmqgDfwmnyC388
5FKpzs0Hzcqm4LApLUncTnxs5nrAQBouileKVt/8Tn5RbELKypTgq11rVrauoNWkasdPeaF/HafU
u3wcZCYEL817msehhR1skyNFmWSSvDC2b9XVGgTUUkZN6ykyal4HTnhe+tX2JgZ9RilebacjV5aE
gCvJzHjJa7Ry0mt6Qin0ST0WX/8e05aVmDdBZGVKiLACfIu5TeH0GGx1U/qaQaAACnMY75ehiMSS
WK/TZtKSqcatYmEEjL40seFixmJpZLC4CcPvKxILdZARA9e9NsLVaItrdTcsmcPGe0PBNHjn1uMs
CUdkuCEKOzRDZDU2D1LzDIkBzsib+pB2r5z5joNWuVOOxs3fLFOXPX4z+FqtVMAMO4wUSlSstFhe
EnCeJVjv0kmOlcwIP3arh3VhLTZD4gjHqth3Q+tE0FxPv11eyHZAsFqJAA8kmDQV1IW8uKrtNDAa
D4fqYLwx2vcHGaeNBCj+0HaI7bbQbDhiM9iOnVtPzRA+XF7Q9qYxpGuRxOG0yb9vWqn3vRYzZKon
+r2uzrquO62smXn7PP2yIdZrIfsWgQAPNQuasisN+gZDsezRe/wU0Oj+8nL+xcXfbQnJokGbh5Th
/IJX0ppdcpvPTnampwo9N4o79k7eHJUne9/tFU8mByC1LVzL+WBaUZkDoRr0FMWH1i1d66gdStc4
1p6FCZz+0T5W17rk1bvtJe9LFg6XAZrtvNEwa2iMn2aQStIPEDygd/UfF7GFc6VaA8KgAEGVoV7r
072Ciok6RBJski1COFd2UIaZ3qE3OrAf0/hsS1+afBf+iHlXqxAuXeTT6yRpkXsgt/YttKKhwhpU
iJZwdv9C2eIgK7TLnF64g8MyGey0QR8NpfFVOuSn0UAHRqCjG6ut9hKvly1OuIb1gYURyTGRMIFO
PnL76whKwFxjafH1g/HwoUqTZYFVT6cE0hPi2nQttMcFBf7/R9qXLceNK1F+ESO4E3glWaxNm2XL
sv3CaHnhvu/8+jlQT7coFG5hWvNy+0Y4QlkJZiYSuZyzoDGoHf7pNEnf7GK13uRwaiWYOI2TCvHv
dbbkAKCKXfxsYJmtdbPPw0HW8xDHwjdxXCxcmiaz0hmnWKbd/bBoT3GFtkBsKt8ln4sVxS9t8V9B
/ICEAz5gc47RWyEl5gF+DNVDBWKgtO1da931yi+7/6rJGv3/4+Z6E8pFxiLFAH8RIjLmN8r93zNP
INV5pflmqB8SFSVnaXOx0JpmNU1T4LX8DbGnnUM/2tPHBOCI8aG/zeFxsjgoQp8z7TeztJk5bRKA
HgTV+dAgATD3RlD6yQkHmr6U6Hz0d6D1AHDQsk986itn2YK9TFsuRA5N200NxftEKTwNJR2GISBZ
apKJYP++UW5R52ZeB9hM3H6hwPEb/2pyyeUpDllvFsKFSOxVOmqyItA3GEfCmn7lDen8u6y0fZMu
EgORqcOFkCYjRluBFNNPJ+1uosZx1Idj1VLJ3SjuEwD2CiBSmoMlVe7YOqcYoxi+jALjtNMxnqbc
GXfOo+MBIMbXXbwdUm+WvpGFDr6Ryp3kVGhzPYzoVuukus2m5ZyOhU9m5XGeQX8xayeqV7+XJgN6
e9lJoguLUhfBZSObO1l7XbMisiiKO6/B2T6CCeMo72sKHy+UqkCfwaodBrrf22NkqRhrVnBhm4N9
BLjR71WlLha2zlUeUlfV053RRJJMROzhG6FcVOl7kDGObLGlwbAh66UqLvsvmzJeH619fB5uIkBM
lp4q4yxgp3Z5qm/qcrFFzQ1ij3iZoWT2GHaJaxAHRfe7xNb3CyklyZD4E74J48KJGq0lqXtH+78D
jv2h3YEsUdpuF4lxVHSrgGKJwU1+pkJr7SxxIgN0nSM4U+zfY/kwjXta70bMMa3q/ZB8uX4riJx+
I5B/WDd1ZCumAr0I9vvMv7r4cZp+XxchimEOtqkARKMyjCvOLMfYWgulxwhB2PycUA4L88KNAF9f
Z5F/XZJQGUvFnqwDgDCV75BkRUO6kVVxRiWws/2UBaF5uC5C5GPORgRn7qRrYzqW+EBp8yXqB1ed
v6zVM1D9XMuc3FIGgMPMirfxrTjOxguzT0D8hftzNH7ZBJPfZbu7rpDw67BVId0xbeAiMYvcXGKm
UxAF/W+8zrqXqnoZhtLTRvDNyJJvoWVbjolkAKgV5PWltpEzLO3UUXZwjMIP092g8GMrNLIEVWgC
GLnSTRuwPVg2fq9OOBlaksZ4eZV5gCVam96WMjARmQjuJsnBYb5UGLIA1Mf9XB4TemvRr9c/ikwE
f2HYZGnrENAGo7WLyhtAyUSyQoYwcDubk+Iy+SHq2gysIuyDGHigpP60j3bZPtobwCQGnBPmnVW3
/41ZGFkmKjTqjWTO5Lq00zq0O/CN+h0Zv5D2+frpCU367e/zxQ3SR2qmrRjuX8FLbT1Y8ZfSCLAp
JrkSxB8JYU21bYdafGeoG5SizDLVAJSB6k8Fubf6n3qn/HVdGfFhvUlh/77xmyVWF60o0ddIsS+Q
/rS1l+t/X1gicRAwwc6F3T1M2HECRruljYZE2UYh3woy2ED6+W9YJhONeQxg7ai/7DGELBHMYtdF
bNsI5kLp2ETFPDRomIPYfnHZfCQgsB7SxR18Ns8WPq6SXEV4lICfR11Ns2yQYr/XtAMsWtRn0LQu
1Ufs7pwRyWVKsR99oRSmMFWs2TOoKS7+TMaCkgaF7Vn3xV+Mh4/u1k894ETTs3yVTWiBG2F8JDLa
oTXY3JLe/EqnX1n3pZo+EomIxi4Iw9EMfpC6JEXTlgi0YF6/q4zPqvOSdqbk0ITfZSODN/ERGPPm
POLMsirIUu20rDLkX2GLDO1ObI1g45stOr7/9lqYOzMYZmDlT/TeCaYnENv4zqf8/PeKUfpbdt8J
t7a2EjnzLpWxBbca+jDG52HHrLt9To7ObvDXHVjRpaVOoS1sFOQyhSpOe10dwECkUm8ob/TEXyfJ
DJv4O72dIfedZmwUrvqIzrsdAY2y01xjkUgQKkExs4+pfWJD0vuvNJA2zpYe5VqtPdgAtazuUl2y
rixUYiOCu/ZWxQmdhOD2Juoh7W6SRVIUEOY52CrFJjTYQwgPUxt3Bo1sCwm1erICtDsOC/IcOQ2n
WI03MZzrJxklfdLCL8PBfsy0+KtBZFORovcV6E+RroGDxND5meuhrcgytjipoXbcuO1PazS6o7He
pal+a4+RJNII6wJE1RGaDeDC2jwSLhKCsgIQPUPJao/TI4bE3DQI2XT+4nZBc2RdsDn1P3ALbaVy
bpolTUpVtv7MFjnb7+tBfZi9BbvWiW9g9lgJrssTWThRLYCPYJSEUh6bU2mNchwHpNtpb921yuB2
WnYzjotELdEzZSOGx+cEKkhRZagHYxbzTxnvbWfe0/VA9CctBGmTjD5ArBRFWm+AFcHgoRWzolwc
ZcU9lJOXkgZ59WvJvlw/N110sRJ8iH9kcH6rAxArMhV8Jzaz3ZyKEzmh2I2mQefF/vJ99lLMEWL3
4MnwSGCey71sZ1SmJJc9tLWRhMOE8buY7pPoVwMoXiJRUigC82cAUnAsIOJwMbxpiGP2OtL+2bDx
7s/cgi43WiiblZGJMd9HWXMEktHYI3GdWuDfGpOrzPeL8XT9gwktcKML+xGbvDUFDmZSZrDALFc8
W8Ue74B5u7HxJySyYxYd50KT3B7CIQvkEf+eHxcU86TXpnZExHqlJj4T/ycDvaulUKLsgPgkbyuH
u6aayZznTsEDxg5HD0BmXi8D3RHdIoDwQBkDAI9AcuGMjdp6ZBoVqpX/QIWwxaGPvZaJbgMkHuAP
KsZ/33+kaBqdNqRQpKI7Zbm1Iq/oJOVe4VkZyLqALUFwX3GJ14AJ/mYxQcmJsZRPSpucZ5Xurpua
0J6x7UwIXmI61HivhQ1Q+HmO2Ofo1G+0pudQX0rUOzXJ+0EmhwtBTZ6quc36ld1yP5vHBZCrMrAM
0Z1LNqpw372PyjmzLVwPatEcsqn1phRsH7R7zvLuiwMWOUnqLVYJDGNgaFYBccP+feOlbaONpO5C
jJ84/QuZ6K51qk9FIcXcEFXfsVCPsibF28vkn15OjZL1amBGI7xlMRuEcQ/MNbN72XTt6wPrwjff
JPGPfyuqEsAcwxg67IlZrhIMO/vU7ddnQKUnjZu/UC85Tjf6Qfl11m+pX6MhC+Keo2w2Sniym9/B
2X3X2Iu5YFnPX8v7fPiT9zfdKMmYWDi7piqXuoDARG9tBx8vBDa27pwj8MEuReBIa3dCH97owt1L
yTqEaRYj2Uwnt7c/acnP6w4sBBHdmAc/z1AWRZRVPbrKLNxhACqY9qmf7ccTOZJjD/AbO2juE9/6
PhxG6QKJ0Oc22nE+0NeWQqoZ2o0/lRsDs6P6rv089q726NwWx36nB/MdOpVnWRlM+CbFKwd+hwwT
gZ4TvA5W02YZ4omZAanVxkZQg/kUxaN/zV55B1Kwg8w7hEa5kchdkArKVdNsM4n9zbw8AqlSl81/
y0RwwXiMw3IGbjsiCpAe28kb8+NIf1+3F5kMLhDnjWbmOQOYidcHx7wH9rUhw32SieACcZGvSlIm
mBXJNEAETw9pngeYE99/RBGMsVNCsO/PV1es2W4zDbzivjadowTVw0P3AapTk2CKDMQplk0Qfd9H
+Cpuu9kEsCQ4347m/KlNP2WxjmbcDbUXb9WfrysknD7diuNi0hpXbbh0KkpSfbqv29Gra3AxRqqb
JtnZnogbpsVB70pvaMz7KiWSAxWOgW/lc6EK7aeIWglOdAzq4+rrwPOPDtOeEar0gDVIH5GMggN6
Be4a/f6hmg9ydAOpDih+DL59R6YowrADFkuzxU2PjFw4PMahF77ufbf76HMmOW/hFfAmkG/fTb0T
KgnbCWqqymtAqjZrntPfZNqT5LvKBHFm5Mxml2gjgDNZam0c1t6tX8bnBK+uBT375QV5fmA8SJle
hTcPYceJ1XaUIZibbvKTFAuTfy/CGfG4d1Z6cAaZyYhNli14UMfSMT3FmUy4UHXsY5S10qMRgIHn
E5DAMhesjMDKqZWPJFwbYUzhjUKjZvQAtsEHq5zJD23qLtl0HJ1c8hRyRKnBRgx3bk42Wp2ZwQ2c
1vIdAysPBmBSxswz6J+qkFGHC2udZCOOu1dqtGTBRfX6ONcC9bbxxoN90/nKHutHxySQ9a6EryOq
mVSzKWX/8/4Qp6VMUq2BOIY2ZGDYLTu+bsAfrhu98A54E8MXUTpikXhE5uqX4YkMftaYYNKSQdIL
HWsjhHOsrOkSmjCICLyW3cHyBq11lRAIGNI8h4Xei3RxI4kLzbZVL0jPX1cQaiAopEHau/qx87ub
EvBzqYyXTlzP28jj/EprmhnsatCMbaWwah7bN9shZPwVur2X3Zt3coAU2Sfj3GsO1TbLe7hXaBWZ
2+blj9LIz3X05yOWYVIdjTPDQWfkvQECy4ROFsEIU2Sd49yrdMNbnMS7LkQY+wBR+I8QLsvJhlgp
uxJCsLM9lneFbAZc7EVvf5/zIpvOhpWoaJX/txqDcMoRXET/6MHjEdTYCmkXBY0Q+nnaMWw+QK3d
Tn7kMeZAGdmMOJpvpHH+1IL9oCXhK7bD7I/30cm+Ie7iY5HCbySX72th4dKj3jTjPMqKzClNLXiU
vh9vzAlLxthr/sFY0KNbbT/52KkwvCyII08KYSFyZlSlHZSQdQ0cu5xzOQDErdvp732iGyeIToDn
CYojQHgBvyLLa0RetRXGedVUKHo16Xi9a5rpOdbk15bmjqohMXjheW7lcLdWu2p22aEe5pMcLBII
UXgDAnnwsQU9rLsEix/9VPzuoGJ++rqrCTGot5K5CyzOeztVe8xZ4sHiGwDNm8/dYx6M5+UBq9yL
D4rQGNvAheNeFyzycaoSG/usNtiC+DpfYmtDb/ao8+XL57UFr3wmkyDKBDYSXmumm4TDIMVMSYIp
OTtfQQ8a0ORT0S0ezXxj+HJdGaGnb2VxvsdybyW1R7ykv/2NsAS8Ub/+yrgk5DBzkqN7/TEbxUiD
TeeWFVjsXDukZfHQJ6svUUho+OBmUx2QFmDfmIvz4NaMYtNEhWUMlp1xox1G19qZD87O2BOXtfXW
74WsmSIsC9CNUC7uNyB2Mp0J7fA5aP6qHhlUgj55tj8E5V/R9yoof1cyB9dZuOAj2VYmdxcMva0M
ESNay17haQx/ZL0VDAX93YVjUA2MFd30wZl1nG/jHejCpaFb8iN4BIVEnwYtRyXmFeRJ3WWAR7Hu
Gn/2FCwHOUcZJo/k4/KV6VgZa2UtMJE26fsmtm/sSXfJUgbXbUgmhbsjOiO2mygFvUHXpy6JvxZO
7ObNj+tChJ2Pzfcj3HXQ5Ms/r/xRcfv5PEVeEmHAfl7dcgrUxd4l5LGMZLYq9ME3UyXs3zc+OPfT
YCkMBJ4MN3b3PTdltFri07Ms7LSwoc4L2HywnkRTYePZOT4Nyuxa1bmTTUDJZHCxX9Np0jUoivhG
/FgtwBh60kxJE0T4QMLQwSvkNB5DPCqCbdego6GY42SgGmzmPbvV7tQjA0WuMd7ryjD1/kcQeRPI
fZmFxnOHmRDM1LiqV9wBHadCn7THbNXizz8y4JTJJi+FF81GRXbMG1uIWift1YECxg8wyEUwr49Z
/UPRb0tdknax73EZq95U475XpNnJTBPsKZAmdnuiH0mynMMq2TsgO7juV2LTeBPFxf9GwdhfqXYY
gdBvh/Wbkp+SOZGkAMKMdWsbXLxvqwpIWjO6lvq+Pk53jRf6yU1zHO6jj+0AbWVxcZ6UWtcDRQbY
rIBZ6x6zXf/MyuvsGYg1pz15jD99pOaM6jZ4ol/ni/kwm+kr1RMdMaIqU3ecAkJ6t6mO1z/Ua5Hm
wig2Urgwa7cTbq8Q9aklsQOFxn/wdMI6R+RnUR0Csb9GxlOBdjJLn2iX3pZhsSNl/+BEAElJRz+a
QMURVUFRND4aEU/xOIPHAFx61QhoGlPZ602z19P+VnNqr6bDI+1Mj+LNPBPzlM7WY69UX514VT3H
lpL2CKMsJiswgkOAH8836bQGRb6JYTS1wMkB1jiu5f5ldGfAVkZe9bncy9iUxNfJRiLnYk1vJsag
ISTa/c+2/GbRmzBxPEfBvuyIJ4ZJQDXYutYYf2TnFJA3/6rKOVxMV0MhLE7W612t/jXXT9ftRBg7
Nn+f8zVMf0ZWGeNNndafmuVU5SUovW9DOkueMsyPLsxxI4fzs1ypurnr8Qp9bWid6I717zFwtr+u
jjjjfpPDdzuBsh+qOUP+YNNLbOuGHHW0rFg1jPrSS4Xl71e0onx+P6jp0rOXfEz2mZtbP9O4Bocq
uAWr7+oY9ADoc24GR4J7dXmX6WyfA0sxOiWYJOAR3hQdC/5juK6skLSAOaHzGs9GLPEwvqIHult7
07OsY80M7Z2qnEzOUApVBxptZ6x+7xi/Z0fbzXl6zjQQRnXGz6Rbv1//kBcu/iqOGhjgxObPxZRE
gSWPRq80ZNtE3WfpBJ7tQnKXOUIZ+NtgXwPUG6YrofLmgjZqMmpVpK6+Yw17WhV+1NQYZsK+HVF/
FGt4yOb8Tp3Se+rgpdtZfhTNu7agL2vb3ceqHgy9cTCG9tcC7G0/IVMAfEYw92Z5EVRqX7tK3xww
96a4TrXcNCmqpVhcaAYAIpvO18bqPLPrb9M1vy+c1U+WqXCNMBvdIgPalhXtByv7YevDri7jA4p4
z0Y8vKQJUNdna2/P8xfaZ4AoyF60bNznveVPRNmFPQhFtCx1AcEcuk2J3WcE6YzoKDbWz+u0YJGh
6b1BV7xsaU9aGSUYqrITN5nID5pEz42BENrGu1yJ79dp/JHTBNOGJTmWdgfgLf2JFt3PD3xrA7je
NnEwqvRaBdl8B2ssygjZ+oriYenrcbp32kUSF8Sf+k0EZ73O3JszkHlXP1MeqHmrd5K/f5nPMnvd
6MDZUhkD4YDWcI9mN4NMugSWZd27DMUStd1P00E2un+RiL2X99r225xZ2yVTHbeQl67P6Cr6dMGp
qZKgfRlNOSlcfLNp0ayNgy9j7pNH1rvrTyWKP8BxAjaFrP0v+UavA48blWw1t2qthCfMym1WrO5g
y0o/Un24VyFVJgpofJxaeAviELdGunywPr0Sz+6VB1nIvMwauONjGm80IgDomecKx5fWxsOk1MFi
qN/SLjmCe/kxshsvj+IfdhRhWWYNrvvUxb3+KhrjtICcw4QonyKlHZZk7JXgMMdTTKxzQu9pc0PV
SMK6LbbDNzlcYrTYYTflKeJ0tjxZ5m1Rfw/HX9dVkYlgN9PmFK1inBfDwm03qndZDMqJ7MfQ2bJH
h+zAuAgRV5E+ahEihKLU+0QhvmqoR0XXAjvv/DqzXCscHqZqvEVrdl8NWuE2U+XnfXaaiuS5j2i6
C1Eek/2sizkx7jtycaXRohqYvzjftEu9ybH8dt6tbeNO4bkZn51yp4WtW5qSwT6hK6JrrxMMQ9ro
57w/8nKYuqVq4Cct/Qk+LFcKMCw87Y0AzjNWa7bUwYR5TuRuDr9HS+TR8LOSRv4HbGcjh9nWxnaq
MiFLauCK123Lq+LQ1/PcBxCJ5DO9jhVcZEcbOZwb6P1sAtdhwWdStVts1R+VOH3InPw5UcEQOcTr
Lq6L+ybOih2a9olPrP4rHZ3HpS5HbzCnfGfpxa5IxgNe896U0KBX6T5c4u96pdxHanWwlvagaNlh
qbu9FtlnpDUHu1dvF/SzQ2MZJRoJLcCGjYNaBg8sfhAHpWQgBa1QqKvHU2G2OyOV7bYIM8qNCM4G
ujaZVb2GacfA+jA/T1XpxsuhUl+MQrKCwnz34utsJHFWkDlkGSwbVrAudz39YZeRX+vfiyVxo/6E
DV3JtSlWDGCcpm0jMvITRla/0LxjiqXKUxSOmPBpAxTRAN1yTNSf1w1c/J3eZOnvDXyJ5iqLgKfg
D+oSVBaGA4s2uC5CGH/tNxFcMEgmG902IIr5pLqL6E1un6dM9qIRxoONDM4WtM4EjGmOI8PqI170
AzZvid/fp37o1zuwnnrkGUzV/7kSw4LrRipnF30MMOa4g2YlaW71NPqyZmBMxA6mxJlkBsFFBwP0
Ow0dod3QfE3zL3l5SMK/9PqQyK5KcYKz0Yi7K50wi2etwC3G2nb5CPQ8ECbuZjNgyPrqIa8ktvE/
BDqYyLdRkr4Y8Jr1Pl8jVNV9qgHmAi2a6kh87YcalLs1OkZ+LvEtsb3/K4+f75pNVM5sZ4I88086
/lFWWeCTacQjHtraiHd3gsjXo+ej7hpWXDqbPt2Tw3SQFpYuKgivJvimD+e/gGLTzb7F+ZVKcVdW
7WNftfdxmvkjOGa63PzWtLXuVU3rW7kVoDEnmYsSOreDCjxoS/B+4RcMrVKPgHgB+VH53FeZVzQN
VtqePxBBwPRrY5LfxBIHF0GMAjs12dis/lLu58F2VytQRlmqJAwhGyFcCLGWBSDESY4EztJd1alB
C1+75ZLcL6qM0FF4aBtRXNzIa12v4hn6NNNTuYSupZ/WWTZDJgoaAHFk4BDY0EUd5H1kp9qCJKzL
YBnm5A1d6Vrzi9PdqPRYTbKSu0ihjSyLZaGbNGkOu2hQuhQ2H91N0cmsI68LK0kUlAnhHpOqRvVs
UiBkAVeNUqG1/7OQEYALD01nK5MofTNynPeKJFEW2omOQyumKJjJ4I5R4ddG4w7o72SDJBgJNdpI
494MQz6vBmoX7GZcXDPb2TM4GtOf/915sPn0r0qcHYRThpZOCiHK9DmOvxNyPyq/r4u4XDdAFALu
FJYwNey3XhTU63FWwJ0eI9sDZtFyoi5QQwMCut1kV4Cvoqvw6G9d1JFKVz6hJD7FN+Hc7ViQzEiy
HLMKefYjmVHLzG4mcNhdV1EUHbYacoZRV3XezRaEtPZw14ThF0sfb+s5B+tfaxyuy7psYHHHydlF
qyIXXdH88Oe+QL2tz2O3bUCoq/Sl2xrjD5Uke2Owflhhp6ItbZxNQ7Y8LNOXs5oljRcrbuFsEV6q
A5D7afegOmh5LrXkZIWlL6KzRVTN0dGO4aK7XRuonbaIhvXPGlZzaj7NB+rlQLDAHLTf/Gr3srxN
lM9vJXKhnsyt3s0NJJrjUxV9SWvbix23Tr5Eid9Ec/Chz/mmIDPgTXQsnKRdUnZ99T4+1wGsGbto
32BItN7LBnlF6Q12htEYBNEh9uW5GKlV61rVUwfL6Y7OfDM7koe92DQNthGq4WLB/sN7XSz0RlBK
wXuBUee2v7LMzbzGL47dQ4p8Q+IIQs8GRAYQYYA9pF5gcCZlTq2cotwWIrc52ckjmSRPO/GBvYng
XK2uW9L3Gm79pcAc5bAEWUOeJN9fJoM7M0XpSWZNhCXVWeO1mN4CYHnoD5OLGwUzaiiYozX9kVck
eTs8HoDTKI2BKgusDlbizc1p6TCPca83t0T2hpR8Jv69mpIsDeHBcGDWRJp+TcljPn2gTrjVhstz
l8m2wzlC3j4WA7DE/2rK1K972Za/TBMuFE1h6ugxxZlV1UPZn1Xn2DSShPlyoYYF98134YJPY1TG
NPc4rXiw/DHDMs+g/lqr9TjV3yql2i9xfbO0OnJPhQROhOkFbX6xFOe8KOZXdZgPA8oPStS6SV18
0lrr0dKVzxKLZXryBY/tb2TntIlYjlraitPCK+iBgN0RGIQ7chMeXqFW/OUsG76VHTt3g48jiTMt
wZGE4Wdd+Tra58KQAd5fTqRy587d4AZtYiczxr9zlPE+ASo8OrsHhpK5+PmhuO8O+Q2RzSkJfR/j
xEjDgWll8iuJMYgWJ4e+Sl12BWjjQYDsJx4ySwB0e5blxzsnlV5wMqncgRpxaYTTCqlJFe1SBZ0K
NZHAvgjv0I1i3HHW2F8C9w1EYG1rr2VN4OTmsRudU1THh67Tfg+LrEoqzEk2IrlYXaqJ1mcEIi0k
49g+toB9W0yBE3+9bv7i02NL/CoAvBy+dom5+yVKgUTrW9afIX5MbEm1ih3NhXeBh/ifv89FgIQ6
jdZEqBBYzott30VR7k3r18I45sm3/z9NOD9eY5JQJYQmNU1csCBN6ENclyCcJcCi0r/KcKZWdWmY
tyNEsKUUdRd71VO3Z7uB6R3wPL3pRcYcKgwWJgW0ooo3DVAQ3semNrEsrdQRLNpx9MYm9pao8wsp
WPslPgqLFxa2Dim40UG9xN3aoCHoqTFX/yg2fGUkmv05D+og9ePSdXbFUUU7xTVvEt95yIHIKptG
Ed8Vb7+Br1YNKK4Dlh73EaNmAlIL6FHz52P5UAbjS71rjknqYuoAzGsD3lXVs+TTCk/aotTSMKmt
ocPx/qRjqqxWQ0qUve97P32og7l37aO1y26bVyaNsQIjsyyDFQoF0hta+cAVw/95L5TkwDqoVbzA
p+5mQVGkBwj01EmsVuiBGyGcB9aTZY/5gDdx2R3V5CbKc5ckqmvFp8kx/evHKP6IqF3pwNMwCRLn
9xottpZnCugg/OrPBMoEjAgee+IWHha3UFtlt4/+LfKme+y1/C4CWQ4tjNMb6VzihGhMabcw6fq9
SrIdQZ0fTNR3q1ncm9oYhGX/kVRtI5H7gjGNACJsFkhwtLvaRghQ7rHa5V0/VbGZvB0q9wVLvc+G
cIJaevkwTw+J8bvpJTecTARn/nW+JCXqZqtv6ydaPUelFyWSm4D9youbAOjSDJEGTIYqJwKkgHAv
ghgzJJGLRp2WSq4y8XttI4ELzwXA37qJSeiKHVufjgPbZxtwQcEyD4mpC09sI4zLCUZjVJTEZMK0
Y2ndUjB0pZIH6OsL9uLIsLmssjVBSnjwYy3VLRNQS3iwAdQMYyXYggySU+ZZt/PO8qZA/5Uc0fDZ
JUHoqXfLoZFYhTB0bORz/pSSOidt46BCaFVurJzV4cVYMkxoZW6SlsfrVi5yXqqyTWoLcEIqX8Nt
4yg1UI1cfS1SMEBl7xa183t08kli7BvDPoVa9uu6SNE33IjkS7lNPXTaTDXEX9DKGHnj6kbsLrXk
FSQcbaG6BdA23OOoUHOmAhbicU7AvgoabNBq6cYNwOT36ZKfsZvgxuu0t8nsK1Xx2QI/43UNhR2a
rWwuj2xtB2lkgk9oucBJBULrSfHyCmsxDPGs3ktJm4ROuBXIpRKGHRpzmUJg9Udjo10n+9cItvNy
t0jHLIWfz2D7HWBytC6I6xcYSWYz81xXx89a/abpMi/vxr3kDEUvRAoQciCtYGHX5PfsdCWt5z5R
WHY07cJT6aM8+dv0HdBQ9F65l3FSCdV6E/dqTpsHKZs5D+s0RDlyBUm9UQVjNHlF9ZHccqPV64fc
iNGcaFLtDFqFGThzYs3tsqcEXS3J4bGgy8ewrRguhjRxWml4KqFKB7oOb7zR92zWuDjFgX60HM/8
yag3I59KXFvsdAyaGNgBjnXBTZwTfVqrDuqlx/FoPbMUhHGz6s+yxFWs4JsgzsOaKtejjFmHAvRz
ghWd4SFT8dyNJWFEdH8Ce/ZfhTjHcsahHI2WKUT3azi4aSzLFIWaUINaDBsBKLdcnFLj0G7rHhG4
KB8wA+o26VebLu5k/XXdJtgvvTCJjRzuxOIpLksrxptwBp0h0vuDsWf7I47kQpGJ4Q4sXf552jLQ
eO2Q7a39/9MYvdBfYeJYXsVsNOXHB1tbQcKz4lU4f7NP5nwEdQYNzNT/OZ7YNEaSBSU2SqR71YLL
GQm2CQA+jCxi6YFLtXtVz8YkwtcqK8Vvp/SuIfF9bTnfp7LcAQjucP2jifpe7+RxjhyulW3H08Qc
Sr0bWjf/Bgggn54Z6Km2J/fREdOhwbjDpslHajzvZHNpdpL2DWo8zDLnF9v8o8kyLcEnfPf3me9t
YmFejWq6srGdYnwp80+98anPfl4/P4H7vhPBfsJGRLXmc5TOUEEhTwv5ukySZFHgvAC+xXKgiZc8
3vCc82IMXJtIjyQj12Kv1sZd2OX7rNc/z+r43/sI70Rx/hsq6zonKkZ1+1Tf6W24tzHZ+YHTAgKy
Q0BNq19QmehVpodzAZ+KyhNdj4kj+fuivAheiVBnGwAgx6vk/ecwGqq2BCb1ivRXGzvNjXbleQlU
jEKgV/WBTPqdOM7A+jYtSEtQ3Fjib7F5KAakm38woUr6P9cPThQVKFZBsO6lYrWHf2UVpG/B5uYs
fj8/Z815sRrf6E3XVG67SnaGLMJwcZxsZTGT3Jj0EFZ9PQMJjOWWO8WNvehUH4wTA4SRVc1f755r
sjjzXseGRIDTwf7pT3pvBID7B9mEc2v9aHeaB5qBU+jFR0PalRPaCUXhCe1+PPYuUHVJ2uotIjzO
M2ATTuCArAMMbe3Brooqw26QRFlRlNiK4+wkhcFqC1pZvpkfF/3GSiU1euaal8f4pg4XhVqzJrWm
h5hQaI3BtYsZRZGuPBagbHGHqPlUVcWXoYolN7HoUYAuKvM3HTxSJv+QVQZ1yEINar2i+dwwpMIa
2ObsBSK79QWh/J0o7ppSpjlJNDNCv7u+S8MzoXtTVrYTfKR3IrjYUdGyNYopxks1v7HonRb9dyN4
9/c5I8iyJEzyEadl2+l+nPKvNsYi3OtxQqYDZwhl1a+zMUNGlJQnMmPNQoorIPsSXHjQhrwpax1f
wljPc3+nOT7R/zOGAFhut4bFhQWUiyvAk+NTzOXtOsSukere9YPSZSfF3XbL3GGck0ANJy0/Laby
x47GY5eRk5m0GPFx6PPizGBNmwFSHCHsZl6Ujt/iyAnSkjzNk/YtLZ3fWd3s54ac4y4/kHK+w+jf
bmgqP5tBaq8Po+RXy340l/u2xlLTtMK5KCFe/Sk9YYlZkgWIuiHbs+erJ7GtVXg+QkaPzeL2oXMn
01U8a2e7mkfOeIpHvgxqRNTYfCeTS3pXFLKtnLne5CV3rAPjdICLS7DMjL7mTr/JcRM4vgyOV/SY
fCeWCyp6qDZOnTMzw8yOgadEwjDjQCkgq2CLv5uJIilm8pwL6G67UVd7nOjiA/LBnQBb+58xol8d
5l8BfHGhNxKS1w0uAFWbPboUAJlS8uc2Vz/rka25fSmDdBXdoDg7xwJMESV4VHIuqpaToi4UKo1A
pNF845zjEq1gI6lb/kBPxZBENsEV904e56+gklutJYGGerU3cry7MKXbJbWfq0/d4tzORFYJFn+z
NwU5X0NsGGNjhsCyslpXz43TaJf/vc8A/jsMtrI2kXYBgW1GoA1vFozkAdmn1HpfW1PP+sAm01YI
5SZbrWUco8VJ0UFtioNjp/dGKsvjhGf1pge/BF7FtO6WGiKUrvHbdHiwek1StJaJ4Hx1CIu1jih8
daB3q33SCknaK3hovTsl7vY31DYnZYxP0VUFBlkPDjBEwk99/eP6vSNTg/37/yHty3brxplun0iA
5uFW0x49xk7svhHiONFMzaKkpz+L7vPFCq1s/p2g0egGAuwKqapijWutg2tDXVD+xzFyY94PZR/2
o4jyQCSCiwFQysB6Z4aTaM7OKp6y9PvlI2wGADpGlU0H0/KA6P71CFk9tOY442NrVXsEg7AvWea5
LOvgspjNY6zEcAY/NL2zVBG6qL0OBPpjTnd/8vuoL6vo0mK6mLsmuWxpMXX4ElFza1IMw4qmQrcP
8C6AC5SwqEClokOEYdNx3zj5qajQ7L58iO1vgUazzaBWP+yo1Uk3OlWPb4GM2500fS8R1S3baP93
YjitHdNlAlQdxKj00XEGbzTCehatWm/eFxhvZRM5NQBcOb2ylYmUgwYhuXanAzUgFqUrmya+EsBp
VD1kxExGCJD29bk9dDundK377MZ8Be+kB8yI3HVe4xshkCBzHVx2xiqIPw/GvSRDDzqFvHyTyyi9
lb15iELdZWhx6km8RM5+7vfi0HP71T4LWZFRJoc4hjPCCqQUGdkfFe9WpwJTyK9iurSxs5LphJXf
jGSn9f+9sfzL73MOHxjr0pCzY6TNtdGdVRGEzqbpAA4B01io4H2AkR5iK06ypURxsDjkEnAd7lUR
ke6mRsMqLSwU4HXkB0EAGFQ6iYwQQnI0l9Spi06hwAEwo/jwsRmtqW4BExb1O+4rlIlSNCwbMyNA
u4EoUZUOC9JKgCC6syRCqt5ULQt1ExVQIQo+z6/S2lSuY13B05IdWO29B4Y5YzwWhcub+QDoqlFT
0LAogGLUr3KiMZk1quuIlxPbbfKdXN5MaWDqahC1qht3d3M9BMtyNZs3hXSM0TVp907xMvaiDaSP
KYJiA0vVRGxmylhu1jifoaJjVzujrf47+H5S9vGOFTjUfSeIb4SSOC8xoz9oRykkgajPA4UVGFet
HfAkhaBsH0P3X8/Eg++mRmcAexeobAwqOw+yG8nLvmi7ZF+DYFPU9vxgA2/CsECN2jX4kXiVsRBs
xsAu0P0kvc/6znWIiK/mYxmKE8E9tBbW3oAEZIAiq7mS8+sci4LKo9EBy/rUtUjZE1eVnzMRbNQH
W+Ckcs8Vrdtu7OxOx/Nu+pETnVuZHtpG8rDo95jVjSf3yTmfF4GefHBbnFhOIWW4FEVKZt3XzZNV
Ig9SD5L0n8dUOSGcLjrmmM8TvIBfpoeZPsaAxNKGRz2r/P8YV/wqh09b9bFpdA08An47f44TzZXo
czPNAhcpuDG+I95g5D7Wc3wox7q3AVKsGKPrSEVw+SgCPX8zulVg3y9l0ZQ2joLq2D3pk/tGj79e
FiE6COcV9a6opSwl+PRpHNaoTKnqsKNmK/gov/EPP032rUK0OkpDuq5IFVVHEwUVMC8Pyp1+mLzm
UIXFrhLo8xbMLDzsuzR26pW0jrUfCbXAfhD0PhldOD8vBeGwDgxCI9CwawTEYPw/PVc+ZqH25Cj5
ouLCx5EsThE5FzKMyYgXFi5R+zT6yJTDIoxPDGX3bbo+pFj9wybXXnbnQ+amobAA9iFE5ORzzgTx
WmGjwQuOryP9OlyxjUMNbW0L+LoMJ1kV9AtEmsQ5ESmViGz2QAKNBoAMFZo7FpEbKS+X9fXjWhx3
Ks6NRBXWFWQrx0zNPH5O7dFN9dRvibSPJlq4vQIOigqFotS08d/iMR+jB71Rg0JPD5f/JgLjfJtv
XekYsTK7KdBs96l8GIab0RZ0aQX3yTfts0rXSJaAoi0tY5dqhtuqz1Q4z/0hf/n1Onl0qIxKVdYX
le6bVHMrMPak9KnG+pomaleJjsM5GgeTr0sG0BgwhdwteGMUlCokEY6qSDveKvSrj2JgzQ+DKWAn
ZoVm/bHBZHi7ZyHPG3vMXjQLznT6l0iZuz3Oz5CcGsZATIAugwhQi25U25+rwU274zJgjnksvcs6
J7pEzqUUi1WQvqyAByH9o5lXDkiW4sfLIkRqzXmNru3TXqYxELgLAoIQ6ioaFTyegihH5T1FPVnY
xQR30/8IIVoASfbCiF90WZynSLNxBgEwAo5UOjf0geTHXBf4ANGzxm8i6FSeAU2t6GgyKKEVFv64
L04MSLwMiyshLuaHxOxXdeMxNEitDUVdw1gNoKfrHpZKdkaMTdPONxxfd+WwdYG4/AXIUrNoBVCg
Fpr664ua5nSY5wog5jLAF/PBOjnluP8rzeMzW9kicSYV+F6Ddtc6n0w7vPz7An3Q2BFXvoFGKikp
VnZ8qsd3iibL2KTGAocyCArwApeqsb/HSk4VVyCuVhvdn7GcXlIgMpRumtSe3Up/5w40zh10TlyB
HEyBhg/nZPpGnYNef7l8aaJEiKegwVu7lC2WuP34mpHLxwG4nZDWgdfSHwR+4WOKzuk35xi0tAJ0
PHCRkK7Ge/kqvjN97ag/uBSzYmxUpNvr95PgmRUpNu8ltNQiCkGKbBV3khFOIm0QODs+MZ7NXm61
CYaDTSI3nwLSfBm7zk0wqGsNo7tYj7l9d/mbCRSdH6EwQO6cV9h1BNXTdebsE9CRSrpAL0QyOH+A
8pcada0OFPbmYBk7ohxz5+/sVeciBtmsqgyE3yiTaO191mk+GD+us6QU1ARFMYPO+YW5HBxLqpZ/
U5P4lAeVZx4IvHh30E+xr8YCNRddHecfTC0uSkNGBDvZu4g+aPNN7Xy+rAECF6RzjmEAKDnN7Vrz
1eyTUz079TEGtUcfV3/ngHjE5BpF/MjIkAYjELrRjObeiOcbkpK/exl0zi/USW/FCgG381jfdfKT
Md5fvi7RF+F8gFWB16JskZy2/VFKHzpn55iiEQhWNL0QKvIjELoumWqXIpxnEGIsH1325AQGA2zk
iDqnvyn7/Ux/Da6AK4/1oBsGomA2QzUeln29Lw+VX++S3eWL245/sImpylgvBcYNZ6P4A6zZxzIq
FIZrfdM9xZ320XkusMZRYZNKNEC/6axX4nhTTQDrVcxQBEW/b+zPqSFQtO3CwUoAZ5syGOvlGhgR
b3OKyTPxlz2Ce+Ts8a7yNPSP3HY/eoxUbLnKe2TRzQkMNYkgghAdkzNfiSayVMQ16ptGHcz2tOti
RaCPwpOyWHMVpZClN4GEgViyC+yjiZ3LGZu8BTBY7uMrUFEpgPzPjmBwtMBPKVbR7ROaumFizA+s
4LyGyjZBfqEjG9QDZ/xu1V8Firlp0sa7AO59qjo9prqNTClv3ey8YHtA9wjKqq59JqBYOjJSpSig
It++bXoruZxBJMVSl0M+6j4ZXHoPTCQvdWvtUFe7yn54FRySfaMPPmUljDOHTuswWp2hDp7+mL3s
QXJZWU1bXDahifpS9yC7KfCksUcj6kP/xvDf75czlMjSs8SIWb3/TEA0g5ag1x/BZepljONR8MyI
tIWzhzpR02VBY8dXdYCl5ygddiLEwM0Xc3WVnDkYGG/Q9RTBhjkbAeb6y1wNZcmXshfBN2OKd+mb
cW8ZMC/0ygLtxVvzByP4fgRwGLcA7gUBO3zyeFmcyAy4ly0fFZo7NY5F6rvKwTDVw9ALPo7g5viH
zWzI0oEkVffHqgm7JCUuxnb2Rqpd9TkqcpfPs11Uff9O/NPmjFrTGBLsy/5H9lSPhNnNsGvPegAA
H7/zq9HtfB2ttOxKC7KjeKxQoIoG51ey0ZidvmJVv/ybmgT18iQ4IOukX9APHvZrpNRZ6ho5EEOS
UgM2Rw58hT2Od2iAlqnvUTcGdOsSINPfU9G8hEBfDM6jNEuRK1OXA99Ube9LSn3FKq77chLE3B+X
/1mmt/qMnPsYKyANZCrk1E+AAscJpz1QSxA7oDw9Hent4gHo5205IPrafBExsm0nmivxnEMBPGib
YZEaX9EjB1K5zk1/qG8i1FCUo3WVNbheFHB2Unj54wr8NT/lpBeLMzoD1X253Mkkd+Xoe6adFpK4
piFidRV9Sd7PYPZI1kccUUr/KY1Ps965VXF3+TzbqdPqHjn3UtCWYK0WJZsmsHCFjLcw9/SbxQMC
CIIjEXaXSB4P3oVZHnOWLDjP+TieGZhi4tuv6Tl9zVD4igIw310+oOCD8aAqUWNLdGbehupPOQG7
NQLAuLNA/hTSUSSMfZELlm9yrqWUco30Bao5NvZflfkkR2heKg90CBLztnZ+XD6aIhLHRSp9CVIU
JS4RulOTumonf8KK+xH4dgEYIo5S7pwA732Q5+qLVg032mS37uh0V3Y8BHqsvgKa6l7qu1vDWUDq
0u8v/+0E2mtyfogaVJcjRdf93n6JJMtVRy/vhcGa4OnikVzyWKv0pIUzH0NnT879ge6AK/aMFlKf
ocqFTR403F11n3eCN1OoyJwDKpUI80MF2FLpUT92rnFKgzHy0nMfIIJy2+9t5l++UKFELsApC0Om
OeZRfOtTezbCBmBEZI9tboRspc+ixL+Ux/kftVAcSVsSFucooROyHErCYrW2k3ZF0L2I5P0mn/kZ
kPJc7XLlKE2uIDVklfgmYBtYJKyu8p15jnwCgI94x4jii0DBy2ndTs8YtxEorUCdeB730ij02apB
7msY+4kc2vhGRktAdLECn2RxqZPV005tLBRkMY2Vfh3PA/bb1IcE1ewDW6cAkYcrYcFh/vKfUQB+
fbMtzj8NYCjEiltq+EVje+VSHKZeC4HIJ7jFjwhTnBzOMel2oS52jtigODTX/ZkhADQ724/C8srx
5qcpUHZj0DKEp8RNHpuA7i1BciwI8t4Yrla5sdPGNKc5vI+hBzJ9KEULuALvZnHRz2yDq5AugFQy
s9KXFvPcWK+0rwVVBJE6cj5GKbvejBDn+PkpjTN3xqY5Che6IJT7uNvDfS7OsdAZXCpNB33EZFIB
1rQ6hD4e6DfLK1xmb3EoWqoTWQDnWrS+sbVkRnkrsR6H/JRH9118n/d7wG0L3v+Pu6Tc4bgAZ7Qx
PJdLzGv2Xn3Qg0hyjftxL9dIsOfQObJEI71RDnQvynkFOsKTFPdNpRmkweyPZu1jepfJe0kTTGxs
93bewzeeMnMAuUodxagf/DuUU/jms7JrDgDZCIXMtMw7XIhubM57jKRo2F0zcskJ0zB5MO1BcY33
BwhxYrxf0e1xPqSbwW4EpA90rZw08+ou3mP/+dWYHHdImx+KXrjUzn/IUXeVOsArStS7BJvdc5Tf
NzNI+GpifhpIGmDH5UqdpFNhfcd6dOPqo8lICBOQy1jFcVC6cFJt2QVW+fMATF4f+ENubgPyiJb3
SQ2I9OLVovHXtMuuNUcJekPaTdLw2tmARWoKIJwY0Sew3h37HhOnDRbLu6ELnCj9y2oYz5/cpJPh
kAhxc3Yobu0dmK937UnvvTmMkGahEubRE/n2dxEAD3Zhj9U02yMCzC6YQT5ShBKC5ysaMpZt42A9
i0IA0Tfn/F0dzbkZ6ei7gpzI1+PqKsnxdqjW/eVzCR4Hm/N3KcZ+Mo2gXTSX0gnsasFC5d1lEaKT
cA6uSxQcQ4HnlpeDUt7FBhh1FsExRDI4z0a0yrTNCfbY69+b8aqyH+NFoAGCm+KXxKworavFZN0h
7Yg1K7fQRAww24cAECVYCRwTU91wOquHuqUOaTIgn/jV9CwlD3ZznGriXv4Y26f4KYOfJ6U1tUZA
biLHXdC2yWS/cNTwsojfBOfvMriYbszAE7B0uCkQ/b6Ro8SBc93BUgrU3gFhKQixfuP43+Vxznju
iqIEFg3cox17SnIyEgpOj72c3svPkfXYV54q35kiFIjtd/tdKueUVau3FgOImj6JS28uUJAoX2o9
LAxtFxdPgitlR/j43rwLY591pRpLIhn1kuP9HBlyEMDF4p186HzbZZgdi6gevh1rvUtjirqWtoxS
HkUoFETqUc+/meTZiD8tInDh33QX3sVwLk5xMP8FZBd8t+ExHrCR0YBX6ZtR7Ob2Sl1eZOc4FQJf
JNRNzt+NSlcjCMLRuiDaEV85oYliXNNwOMcealjWQRh1Caz6rXKxukxdAspw3KIEmg73SXmlaj8i
EaHJR4iit8Du/SY5zwGwKkfte7yI6l2KDtGBkSxpIUhevXJHTsBS/6oeqidp939hJxKcj58cbec5
bhIQWAKy0N63qRnEUREu2D65bAIiMZxTmXuzaQbMafjqWLpddlvWV2QS5BgiGZwjqe2BzF2ErNsy
7+v+++QES/V4+Ri/STB+fqq3zH+lDumiFXINXr63OCI+NTvZ8CZPOzLmrcGtAutZuMQvMGd+jLRK
ZMw16EgA1TtySE9sjFR/ldugB4JMFdI9VCZ+EW/Zbd4m8HdVW7c03eH33+1sltJFQeZL8se4+0c2
vlMRtOqmD16J4EKLWUuNfDFaVP2G+6U+yuSeyIW7gG3dKu4FH4758w8ueCWLs7EMj3YUpzjO+NQC
Y3X8ohJvCJe3ZSd5P1e+LEhoNp/qd4F8zjRGpBjrBdoIUmV3aKjbaKJIevNZWYngjCofe9oWPQYE
GESBE8bH1DNvGGa9vI/FA3EiaZx52aORAFYI88VjGO/pP6xo19fIq9map7wfRQRcAuWwuQcaYUjS
Li32gNL6u5kOXjp/Ked7RzkkmWBDQ/SluNdZKse6mWRMGSP4yNOzLYt4DQSmxCcfw1RWtVzDgjPl
W5We5PmzkgomB7cd00oXuNfYzka7K1OM9rGSI7llj0e+W67RRAI7tf1S7ER9K9H34Z5iAs+hSSqW
dcDB9tXp2taV0inopnJXNaMrO1p42YK3vxLwHeHqgDKqs0teed7JtBIgfSDcaECQZtzawvGh7a/0
LoC7wVSp59Go3gaVRp/BglXXml/t0MQNjRkzRFog3eqLe/lUIqHcLWYDoVVmRyARp4Dhj7AwbU5B
MywC9dgUgzosA17cgI2TJEAuRhp6Y1QK9PRWI4HdCqxo85laieCsqMyGKQaymg60hA6kOc8VtrLr
O5KJoJNER2F/vtIDW9a6vhnhyJPmYdEebefYpv+ZK48FZKuzcKqw6MncD6zSVjafiYLOV+wNw48/
+PIrGdyX16ta6wssAfsGhjqL+fO4ANhMEnyU7YB5JYV7YjEor9XEQbwyhQpjRQhHFwAmWGu2XTNk
AB0CfWbP6IdndiWPe2YxMx3R0USA/r91Choy8NIo+JPL00z842CNmi8WWnOWaUULWyXxtTnVblbu
exR8LwvZ9HAgzPyfEO7Bi6cC8KSA6UWS/Ui03lVAT7uAhVnDlHEk0IZN77aSxb12DQFbNKD80CEf
drPyGon7i9t2834azj77Ik9oZLzloFqof2XTdTjOznTVMD0z6th5j8Dr8g2KZHK2mpKuis0ZpYRU
Q+O4ATq/toSDIWpDicRw5mo0XSfLbId9nq6kSvJMwF3gOf+7s3D2OtFm0IYZLlRC/Jg+tJM/5IIE
RqRwnLGqpkxLK8MCTzJ8UeWwNAMpT1xQz5g1/csvw9npEOVx20kYmZPMx0W+V+s7SwRHsv1VLNlS
NRPgLTww/gIsQGMc8WCr8+DZSXsotczVe1Gc+LaK89Hl/JTDz3xZ8Wx3HeDyfWpWV2nShSSVj/pg
+nYNYIVK2ZmVcuqq6bquwOohUa+u2iBqwII00zCOzNpz4mHXR8lVbCxHMLa7gwnOp6J2c0t9Ibk8
+xFAAOUchOzAV4GvAZfAqCi+5aSonGM5vqhszbPKOmyk+f6y1m3ONuLJZjyBuElgyv763GU1AVwF
iD392Zu97rrwM98Jkq8Mxk3ylT8IE1bC+A0yJEnxkKYIVO02bI0rrTpZotXLLUe3FsHlLCAhBet8
i+e7l6p9QrpwVvXg8p1titBU4KfjbQCgLGepM8ZDtMyC11lo2KaKmwjZ37dUW11J4Ax1BtSZvszo
mRZGvM/Mr4U6HGLp4fIxFJEU7tMrdKwjjc2z9z6GTrBhp7yYt8Nzdt0GWN1Bq5mWrqhRsuWCVifj
N4QUOusqpWyVZrnNTeI65UPa6W4bFb6TvAoOyPwyb7lrYZwuLL2KkSaWsxgYehufRr9+LcJqV58i
4ibXqMkWgeQbz+bf6YfOvevNYmK8aUG5bex86ryagwiQfjPqWh+Me831LpVn0mP4Iv78BjBwrF++
me45AYPdpz9ZQ1jLYtawiofp3DTY5mAOovo6tIFKBLhxTJcvfSSmpavfR+fQLBbWyZrMyVV1VJw6
DLqV5acyL/x6QL5sRN8EirEt09DBb6jq8gc0aAoSepC44HWqnxir1bCTrgfJxbwbxjKxzwrub7S6
Yy8Hr9b0LJDNvs3H877L5oIJK5eKhVrIY3psbVsh2JieU0zrABwCY4Sxv4gm7d5w2C4J5NyVTm1l
kTCG8VbTlkKI/QxT378wKqDMBxzpMd9F++yr7dqsXQnU6OaTmHhi29m8H5tzaaUO4olxxLEr8wmM
l26vPxt/1HdndDL/+66cR2sn2RqLBL1E5QbzxB6mha7+xb5orzG8sLv8JdmPXbhXvlfmOElcOAN6
o8WB8ceku/xgIhURLTgJLo5HX0lidSrNsUYRsypcFCnAAwQ9tRr/8mm2A4H3u3v785UdKraTI8DB
3ek7DVpZ7SYHdDjUx2TylXEoLUHys9neWX2rNx+3kteilZkRBT4M1CCAkit3NSa9QRAuRL4WfSfO
gWUYSKCyjeE8+ciw41oAbCuBGHNL9J04P0YsUjqEwsya+jWvPW36Rxbxxm6/ZzaAw2zHYqQ7v7pK
KzYNAt5q9ngqL8NgXqeL89lMy2vZEm1bi0RxlxZbbUawOo4Jw/FxApN6M32qgZJEKoERsd/5aETv
R+JuLV26qJw1aF1rBEZ0knJBlXz7q7z/PudtbdukQ9XC0ydLyAZWaB/MGRXo8vZz8i6E87C9rS+1
nQxovzZXxPonA+JHnL3Mw1McpQGZngSWKjoT50rBSFdXCZ0APqPJLhBAjnNdPEm5+TqVPZg6oj2d
tWPV9oHh9J5aNNeaHbkTJnbkQg6MP2q9gdfwp1ZyTreR6rS3TIz3RnBMA1bBVH0fL473d6fm+x2d
gaxpKRE5dgHbomDoE+Dg9PUDYzrI3P6KeKWoFrg5nrk6G18HStVYWWwHTQJ1xwItNtg7Y3Fwemn3
aY/dFOobb1FCta98shtit3kR9ue2A4af98sPkzXEtLEUhsIKClDlPdtetDKP3r5xh52aT9JBBNy8
7TDfBXJuppbUwVAZTE5OUtcuvlCpwfhpBVW7s9qTQf0mehZ8XIEF8TNbipPJscLKBfPd7PVntKcV
r7xi20Cotpypr3nNpwJUsuS7IRLNkoALHohvnswzelwZA/tgdEjg3/J7l03Ds41Q0SynwKnanDPS
u3FMW9CL+7ZdnQrc6DIDsKdwfM1OYoG9CJwEP7nV1QisIw2yBiU+Jo1yaE3Zr7tCEDaIxHC+SKqB
C9ops+aX2fxiNKfUQQEuUkR4er/JeN51kncyuUyasUfOPX4bAiPUTulV8kXynCsLY6nDi6i5ujky
sTJ8fpyrb5zYzuu3dpe9q6k7hYBpBpKmO50YlFtxXYMWp/Onz0VQXMmCoozgUeTRwDNptBuiGhgK
T+zdlC7HBIhYly1uc4VgfUD111iith0j0il648nZhOLnx+xBC+fv5ZW2t/3GN93uwAbPmxvQP5LP
GtB901DUEhPYA49SqlQKireTipBT+mKUT2pzaJZPsfr18lFFuuNwsYwqT1k5skUqNtTTHJd9gSnW
k3wzBnZIdsl38ifFz/XdMqNZhbZKRNq8UiTNt6P5OA3j61BgFjTTPwsOJtITzp+MaV1TZUatC1LC
6Af4A7z4sQfUnxnmt/2u2ImmToVXyUU6Zq1IxjSx6po/4DKrY3Ronmw3Arhf6hdCVCvRATnvosgT
zcGdjBJvndzbanRalj9BGVNBLmoYtqVYHyh4olaTorpFdiBN1i6TAM1d032Uk+Dyt9pU9ZUY3tzo
KCXDAlwXJ/4q07NT3MVZ5qXa42Uxmxe2EsM93Xlsp1KupKhVO51XdtXX1hqeLovYLhuuZHDm1CYK
gFpnxET2ow4whQE16p0ULPeK4ephGdohg8L4o6HD9XfibMpSh3KoGhjxhHnKtD4VshVgas6JXi8f
T3SDnE0NfZblHTIFf7CvE+dBE+GaiRSBt6CkNA17ZM4IdDkLNu50a7xRzdbTKirQuc2tx/WdceaD
nvyY9WBU8ZW6x9yfKfnlgCwAJJkaFlk8pVW9OCHPIEa7MbLZMwcnTK3Uk+vKG5vyMFiRn1vJI8s4
50Y0FSO6CO5Fb0e1LqUFqqpY++y1GG7JFMQiliLB1+R7N6kUkdJkpdgIvcdOXcK+TAX7U0zxPsSP
7+bAL+nnaUcMJ4Vla4bmRrHtZtFn0C/9STi3ksL5j9hZFCLnqJJGI9C7BilUDfxbZOFl7Wcacekw
nP8oaS31TcMq5mD39YakPqfUQA6gfgVW2WkoBl/JJ8HRRDI5f6LUWiu3BB64k7qjVXWDO2qTaytz
4nZy84yta7+dBv/yQbdfMsMxNCCEySBSZNAEqzfaSbGvocaD5i+KWx/KYOmxzd27Rusy9MwalVgR
4tumLq4kct2IIgYzIZaQsJdSnGP7Jm+/CI60aVErAbyO0Bqszx0+Hqssp/vlhKVxfzphaM9VPHP/
tmz7KMppmL/6oDEroZzGONIEprEB4DYVAACzp2g5zdK9ulyXsqiQLdIT7gWoHLmZ7DjCUlXfNa7c
ZW4pOSExh4MWDUGnIwiJLIFuMif04XQrs2NXvtISYjatbhH4PzZYzwiu2EZPBiqty59uUzVWYrhH
gU4FyNoMlFAMrXBHxpj27bKATdUAgLyjAEbe+MCfpeVl15XtAtUYGjc3H/TuOenvkY0K7mvbrN4F
8UVxQxu1chxQpWkRIL6VTB4BseRJd+A0BC+YME/bVL+VPM6oYqlZ9BJvIMYS35DG3OGq+u4E+nPx
Y8R6eYmxaekBgaloY3G7XL4SzBmbZZekUmvc6IypaT2ob+IA0JcThiFJkH8SUaBsPzI/v9/bta/0
sI2moaIW3H9lP5XFy9A/Oamo2CU8EtPSlZDeSA27KqGFfTgEjNhgOiUvna8Crja+cf7o2Xw/EWfN
cRTFEvYKAXSYHNR0dOPUd9paoI7bdvUuhDPfUrMVh2TQjoreFMuNaT/8lVm9bdSubiyKpLopGjxd
WY9gVHZl6bOzEF8qXy7LEX4aLpLTJBqTDjMcfnF2XN1DHSJB5y4/JHv7RYz7IxTHxWb1nOllJ+Pj
qDtQd2N7tX7bBlABPCIm7BZ8JH5DZNBmZ+xiCKMLxnp/jELFFhgPDy5u2LXRTjMubxjrUJucXSVh
VzKSBK0GVeCLeHhxsgAjjEqsZ+LRYHliC0RZGD8214rLKtX2K2pHfncmwezurVslANFf7mZBdC90
TgJ3z2+RaATNSVOC3jPs5OgH8ZvvkW8F0x2rbErH2ss/WbdCABnRPXP+I8mSyLRnlJSAJ+DmTnVe
8jwAmWpw2Ri244CfRs3zjmEad+7MFDuKtRHI6j5pDoNyUufrfr5PclEC8WbCHyOAd2mcCxmplIOw
1UYt7swqgAQBFQnjAFNc+aEOBr+/lvfG7ZB5oikS0W1yMYGVZLKkjCgi9WbhaokBDwm2LdvxL9+m
SAznWWyF/v8RSmk8Fh2G15ajkgwCP7ytj44KpigFVEv8ro+kZ4pMlpHNeOw1GuaD7EbdoRgq9/Jh
ti3wXQ53mIiWti3FGDJAmd3tkqM8OG4MLB8K7MqsFejh5s0ZqmlqlqOBBov9+cr5K1k6ociH3DLJ
z2r0PV3C3Hm+fB6RCE75TDInmq6yYkR6Fc+j1ytPRPqTYXQgl/48B6doUt8CV3HBs285d9bwPTN9
JRV1+zc/zEoG92FQ9ACnFgH4Aos/o+R26UK5PE+LmyciiI5NXVuJ4t6uyMyVJKHoKM9HeweQVgTt
1S4GnMGhfLIA5p0ck8c5dhdRE3i7LvYumK812E6SUngW1N68f8fpQLjlAWLJd7zkujuwoSJFoB+b
T+dKJBf9lnkLfvYFLxsoGIn6IBeCgWHR73NBbq72Wq6q6LrETR42RXWo215QnRdoBg8BSLG32UQU
R5jop7IK2i4K0ihcomOfiFDiNjfBV5rOA/7NvR0nUQP3MM6fq+4cqYC1lb0pvusYA985bw8gmazG
z5eNWCiWcxRl38xllqHUMB+VkEVT0b46MPaCWIhEJfpgnMOwkzkzxghDKKN+7yyguJ4FGrcdGq5U
jvMWGEdK0U1xWDNlDhxsi4775XoChmC/a3pXFMmIzsP5ja6jZjKwaiwg4uLkcyNcnVMF7sLg3IW1
aLqeF+iud6X+rY4cgNGZtza1Hpyanqqy35N+8tukfZHREJepdZK14a5sSo/ocbAQ8zwW8uy2duFZ
xnTXa4iy6tFFpbpH9Up6rfD0xKAVbckSRIUqSnAEDwSPEZj2va7VgB/1p+Zmobk/YlWpUP8EeWJl
NzwyICiPSVSmWCWqbMV17AwYkpVyLMnweNlS2F1/iLXedYsHBVTHLFZRb4E70x4q8tiP16l0KOjX
unjpnC+KcFyQucdL8rRfX/C2o9MwdHiV5mN6X2MyeL6pDrFX/B+gVAVujsf4S6wx6xYsMfiJ3rp1
k952WbGrGyfQrHs5FSE0CMyGx/pziDTNs0ShFqPzTBys646iDSnRgThPg7GiIuoaJDtt1LvM1WTD
92K+6ZZTVooqxCIt53yOGdMhy9kEX2NdE7X1CX3W50UQo27Pya60j/M1UaWMdUyQV6SVfcoT+Toq
zFDCxc3gyqYzUDymOdRJ6dkROCwJcK57/Saj1XFYsB9fZ6dJn79linNIauw1TKpn586Vqvcnog+f
kgGpoDmctUw0GiG6HM6BGVIH8BwZLVlaXxvD9YiZnUUYWIuCGx7ub7DLWC9zZJTSvgd2BEuBGCBp
8mXygDLiVZgYFvFNCQ5mccGNsiiWFumovcZad50AMW4pAKw02aKAkQUxF7wAD/XXYr+nIYzLjd6N
YbQr8UDrrwjpAepPdqJpXoHZ8COcVNfS1Igw6CQ71621uA2GKrPqc0zugNEVXHanv/lojP/VMi3Z
4auGHemXOR1go9kBI7ae8qX0QGiDLf4BA1Uo5oSRN4riA2YlH2/zZ1+FnzuSujJSehUy+5CBOuOL
+ZPsdjsweGPoG7MJ81ndN5hbvC6uRJiU2xrzLpuz4AxXK5G6xeIFwMpo2oaRiv8moom8be/6Loaz
uAYwconR4BuO/WmsvqCNKUhjt4oOOnJKbLZpNnorDhd394o1xH20KEgllLALtEMX9Gesq/j2Mwiw
wrF9g5Kbv4j6EBvB0C9yuQexbNLIXswE1ftxp/Y3w3CgxqHXvlzWy437+0UK+/NV4qw5ZQfkD1Xx
1eGxdsJJEvz+Vt/7FwFMT1YC/h9p17Uju5Fkv4gAvXmlLdvV/poXQn3viN57fv2ebI3UrOxU5W7v
ABoMMEJFZzJ8Rpwj92LUg4VIwnrM8Gd636EKi93VsMlLmHEQfQBK1M6ufuFtBDD070ouFROjRLLG
uith3N0p7o/tiJ2SjpfysfC8r6RQ0dBAETM18iJh5RrkDm5yGI+5H7rrHRDhn1M79ox9dOE291iJ
/5VYyrikagb/SWrgTfEU3Wm+tBOc5V4LABEGPlHeoBFbRXRJsxSwf8PUrr+guEYlEIssCEsew+RN
jHluiv2pPgRQOlgC5kyWowyTRUEY4BIfYjc5Y6vcJlwgxSV+Edwv1DIq4eMGCbZoqLpJuY1Ja1Jr
WGpkt8leRIQ2xO+37YrheiHAskR0o0DD96kxWhnCVGlopAM9zrbmVw3b9+30YGK5ovCThseFwJqR
vJJHqTvWla11TDGd1bt/AVqkINZ0yGi2ZtgGYIsWd4Z+YGoXKPN2x9MR5ifUFAU7XDLZh6B0RMWj
iFCbEVgstKPRfIvre42LekJ+g4pmYNbVDcDji7Ip0ZVPMcVDnaUaXFVQ75FO74bUBmI2KeArV9hL
pcNbyGUkCFcSKdevmJHVrEpBnoJfM9Or0lOLPVbjWJk8rD/2/X2cjbq/GeDNip5Vspt1KQYvsbnU
Wr4khZz9PqYpb66QsrR6APY6+gXYwJhj1zCXi6BqnDYV69X56tLIUTcOv9ZSIVnwDgxNRIcF3EW5
XzjtrgOHROUmsa3tb1sa7+oozS/SUbUyA1dXdeNRaDs/V8A7Z4TKw205bF+/uTzK18ftMs6AlSIP
OYQBRMeO9uLV/rwjQ+ranxiBAHMDz7CYfmQjlPL0cSdrkyXhNrswwnCfgLXMcHQtRXXGcPHasthn
ZuLePinvRinniC0LXRlXXXIL042lP0zZHtSft0Uwk5uPY9EljBIuklkRFLwZEKOKdjbNS4TnVPnp
thjmSXQRO+iSoesavVAvylFbTeqI9f30lOoHRQoWZXdbxHtJ8sktfcig9+iNvhGKXslRqhblU2K0
fppqnp6ueE6M8sjphOkgR6svKe1/TEXwFDAY2YKiy7YUja6JhpaRjo4SWV6G5QMjzgg9o2ZrzaA6
VhMGEqr4alZfan06pLp5DwSh+9Eo7qvxVwJ13MupuE9EwQkN7UcsZj+GcPDLunN6s39ILelPcAt9
000giMZxGDtp96PKk1Oe1I7RY6Z8DmPEickeOtHG8FfkTm3rGlq1U0fR0Y3pGOGnjDBF2hanz+k8
OEobYwg9GrAuPtae1aAPXWI6oRowNVmrDvZV9rX+rTKbF7OID7JUvHRZ7eVSgfHF3u7DkWOWTE2y
JAmwdaqEiRraKjOMyBVLj8pUelBS3+r9ybLbmONk2PF1I4ayQ6kAUmqpLGQewwxip/CiI3l+NJzo
RQb8Pd49LwT+XjgJP0zvtoaxPaqF+RaUjQA5oMFmrWgRlTUaSAUCbmnIXt9GlG/1a2i3DjBFecNd
TKv5kEfPDXVNKOjqitnGDnisjQoCcPCCTHXn3z4X+8v9cyx6mbbRKoxmNojnU3aIMM0lYM9B/5mk
HAXhnYYK4mGnGiuyV+yCJrGzrMWvCYqvjw1nhoYZWjeXRkVwZRITVTE6yc2yb4XyNKo8dCfyd37y
MxsBVOwGv0Pc9yCbcOM92Rafd9GpfM+QYy/iEt6wLw1UIEBzMU0All8HcWFoE1mqkc8Bw8cQvhud
ry9vtz8/TwRlUQqy8yatQRW6CoOfpzXgYtpHRZs598bUMsA6qQZsR0Vuen2StF1Q3codMqtMttfm
0MwNMNTPVsKZOGEeZyOHOo5Z6VKvVpATzSEAZUCtMjyOOgezhcVCBnhOEZSXooUU+B0fZ5NcrcIa
xWYoSHBDkh8ju199QNofOyd50FPsiSeB/mQF9aHU3OSpDYzU5lFJsb3R5k+g9DDSJwnrgaoEvIbO
A8Ixuo/t0XiZndkDaPSFt5fEtKuNOHLvmxPXeqiPSwNNNCXsCp3DnvPdWGulqmWKpmyIkqUbNIKM
acwmYKkbLHJfhMsZE5m75lFUbbSWf0/+QghNds0+cap9fET15BiKfdsO2MX85g+gNCcWxGLKLRTz
o9+BCnPdzQ9kSLjH0iN/wIvVh7w6LpXcjaNeC4XSS66KvXigxJn3s62j1v5xUh7QZgXoN29ekmmB
H+ejYWaSaMKztYl0MivvZRTDdWtXqNui9SsOxTR0LOTjMwI38lpTRM0c9EjEPbYT8AUwjlyJANQw
uVNI5Hc+OeKNHMoAYs1oq34icQsNQdJTrZwkiH0JBEOFHz7yutRMx7IRRxlAi/Rp7POZEF7LoCw1
PTHXAq1ovNtqyBNDvuLWziJUTYqGryTkP4dxBIrtjwk57G0h7Gbq5jCUN4bHr5RZRKsnP5nBus/h
PNR7YbV/Afj6TsSof35e7/MXXpeYXbtt5FI2BhSveM5XUrsN9oqPlmEmn1CHTpI9eqKrneNHArK0
8GawyXlu6Qplbd28pFnToom79Mlxsk4pKU3zp0Ke3RSsFLdvlyOM3srXl2m12r5BhmBlthnGKDMq
W0mPqfpb0/3bsjjqQi/jr9aMd44CDTQpWUu7j9F+bHW8sI3Pt+Www80m8aZenrp+6NYYhYybvPan
2k8OBfbtyWg3Irpbn7/Udd+Ik6/NoEuMZZlrGHeVf2uEV8F4jszUTgbeWir58J8UYyOHclZAFCsi
q4W5LQeyzNAfFYxD8XFxmNFzI4byVWaLHA5AdsgXmp2UnvuKhwHKjl4bCZR7MpqpKlGdSW54JmQr
yaE//tICUM6c+bPQTAXfyKJ8FLiV66nuYU25Yr2KRrxbDam0hTZyjDa+m+OCZ74sfwXIUSC8yaYu
68i+r9VhGUNtit7t16lP0Q6+/gxKt4vgzEc0mu5GjPBWLiYoRZ4tM+zrSjB1VOCwxVO1THjjtV5W
NZiU15xHNkZ+glJBiFBNwzQVXUMn/PpsyRTOVmoS3wSw+eLZamNHQW8i+QojKMFtBVCeKYnAh6RM
uCfLNlEIm8KQcDc9W5qfC4+33QT7uj5EUGZbR3UG6oYZOVTsLqpkFyBKGrlQb+RXPt0YWkmaaJgq
MAcpb16NxpybmGt+H+VeQc++fiOpE2FQjp54iS/z83wIo0cYpXmxtEzG56lWMMXuy+F3Gz2NSXD7
4hgOQgNxx99HojcmFWVRrHk10b2K9JfIyHdZNbu3RbDgyiFDk0zdwLoTRo6vFW02k3Fs3tdsPfUg
I8G1wGq/PqAKByqxtm9d3h4c+1AfAqloP0ylJlURmqYSINaG+3recU7ESAGvTkQpQlubhVjN098d
GZICZgEIaN+fghM+hxlHHr2WgbbX2FQRHlEn5518GixmsVs4jVvtzR1/MIJVE23PR29p6EI+t3EB
2NMUgDYEqaHwGvyT+kCTBkUyWK6+/xdmwEnRBk8DXsLG/oLwubKhSPBQlN+twnZa1Rn9YQFYA+BE
TXrd5nxDpsuATv4tgvKwU2mEVpnAZYhkMUN+7bAYUjgEdFB+Wr4TmuvlG7eVR1zdZw/yIZQyhbrI
wrkgrvCd0wZNHGFxs5Powwnv4srnHJHtrz6kUXaQWWYv4mkVSQZ6eKjUyZ5SBOwgwEATekSex2JH
y82VUmaxoDTTpXJEBfZfqj3srIN+rXJ0MKST1TVrnzrxgfeYS45x41Lp9eGwSWoAn4vQVtKRjv+Q
lJ+ky2Naj2Ls6TyCJ47e0IAwuTWWq1miBWPO+n5YCr9NpzvECo5jZrV60OyVUbai+4HmFRWep7CZ
BVODfqqBnNuDRzo9MTCvzL3w0mN5STosLjCWd7Hd2rI97bi00MwAhF0KS9Xx6q/RTmBo4youJQSg
RNyjmAb8U5HYff/jtpIyLR1vxgrAiTBhQ7/Er3ljYZUd4zVrhKr2Ptc4LTPO79PKkY9TEjdyCObB
KrbD8tnKviIA/Be6rmNISKa51Tth7hO8eeK1rAA/bAde5UJyb98RK8nWMEnwjwzKkMM1wVIIPCXg
LUF27qMY8rQIC3p2vMv89KX4dlse887wlI+BJwMtU/o1v8vDoe/EVnaLpDgAY8SXF17yybSijQjy
J2zaDWk1KhaA/ZHf5r6Oh6lFcAyBm7Ax46Yq64YKHFIg7lOZZ7RmwHclTY0aG9CLhxebnXyfOFYQ
Oa0z7Xj0dsx7w+O3qquWDiQDyrvLdVsP1ozeWpNjqsQzeO1fpkVufp9SA33QBfSYURRESWjHU7Eb
w8Q1yvB3YyXebRVg+lQ8mJqyCoYHlZ5armYhm+cc9b2wYK1A0F0NzKEjGFKs0hExbVo+3pbH6ktq
IihhkcuoKooFyt3hJcCMxMHEnNiddKn3MebEwA7/a3ZUP35snczn90KZn2sjktLBNquNURbQWp6H
wBK+r+pXzGjz+8QGNjouR/WSLCGsttG+RcMhTV5v3xkJp5/i3ub3ibpsfr/rGknvE2g3QcvrgixQ
AtXns4uzVcEywTsmGZYs0kZk4W/C3gyeA+PCXZPh3hyU0OmUeBdGhV3FzWs8jDNH/9j6oCsAAwFB
raHRtOpAWpPV3MBknfkyeD9XoGdAIX6YGAbO7runPOh9XqOVWOen6/yQ+GkmYRlyodCAImBOi68k
rqAUdtZo9lzfh1+ZedPEjTDqUhcxj4xYR4atBuGB5PR41d2NthTkd2QvuHCBz8DrKbB6aVdCSb64
URjQDxmFIkBhOq/6A/99Nl3lbNxF+8EFJEQQfmGf9UoeZdOYt5SwgIAURktPfRPU2U5vgts2wM45
8XSjYz6XTPRRRhZ2GB9MLHR2e18/SL8itHVDV3pMTqACB7Zw6k1HlA8X3lwO03dsxFK2l0tiGLYt
on7c7wYjSAreGBWzUtgIoGLJOllDgv4qKfn+GuiLDvL+nZhq/6ViayOKCivFonYx4GiRP5fNi9Kt
9lJMnFdYtjlvZFClgTiuWmgMGNPABLUve9KOMHHHfhS0f5pIYMezInAX1thp04dQepBBxPopdqpR
bQFX8SEMhoAAdtu1J/vqKfF5WzgclaDnGeSlnOUqQ/Rf4tZO9Dcj4+g6UeVPDmpzHMp89cKapZCw
NDalJyHJrHLTXvLVvW1RzKiykUIZ7WKsTaIpSJhJrkmiSrZX/fTAm8/miaGC7ySPEvYJ38ubHu9A
BM0HPCcBTwwzZdqchnIPtTDWyUTm5zS8FVi+XGlOnQdrZNi3b41drm0EUQ5Bw3YX2FTgh5oW8FVF
DPj5VjwU1XCZpexBbttzWUVYGrfcUltPrYzmoWjYF8W4q9NzASY9/CueEMUPlRgHdZodo1bkxNT3
NtEtBaJ8yhxJSSG/F8qn8R1rdMkBYJK7xQvWojFzbTjmU/0HUJT95lKeeS6Trb6YIUebVkFOTilW
JKS5IU7waIp16PNL3Ms2+Cyc29+B/b0NoHfJwJBEs/E6xFVdXLc6uPXcrIhsxXo05x+R9ApAcM73
5smhbDEtK1QbDQCwFCX3xcpwAPJ4WRXhaOXK7//fkah7ExdDGq0FkyVDd5qlRwziORYScdXiHOlf
3OXH3VEm2UwI1X0Hd0n43HIX6ACCt9wbD5KX+WZkG7zNSKZCoCGMAgN7UaiXrr/Vos3xGq8gdtOs
A7AQV/EPy3q9fXfkT/6k8R8i6AhgiE0zT6uBz9TtQ4Cxj5zpEdbDsiaitMTum4jmFv1A1Epaa2Jl
maRUYLlAbCtdRLVzdNIOkUMmAlNHPPIyVabybYSS/3+Tx6VYjYwlDGiBRf17Ug92JlV+KKmOahU8
l0H0+PMFfpyPchnT1K5pJaDTne7Fu9b9i6cEKwXrLtyXKdqlK9bN5d1kJyJQZwHUjWE03nHZDwjg
WABiCepR7dNLVS/Heh4iM28WJx8cgvG17oy70BfOZezUr6uXHnhj5eyMZSOUsoYK43yShdjxHgez
Q4he273yaGExxUD7IHOHNwxeNrw4wj0rMZrNt+3KsKkHkoyBq6x1Sde2cgQHLAboS6Nru7x94cVb
g/XJkipp4A769DpXJpUSz6j0lfIiCbjf1QYXVMvr8zGNfSOGcpiFXskd+J8k1yp/hMUfS3ju0ucv
GPtGBOUok2EA5lGEViJc8pC9cTmY2fFzI4BSiVirwnQCLyBycuEiel1Q7sMDNnrOiWfiHRAsfr97
T/UzFzXHQee4GqbRb4RTiqEb3ZgWMdFHVG/tC/igHT16kyIezCLvQ1HOJesjMWlGhJskjb6ZQwzk
zwUUeZn0ePtrscMNpkTw0qSIEji5rzXdkOZuCcm81nAYvH7fBP1uDQaXLCmhq+VypLGv7x9p9HNq
PoVZbQoIbkok7Fa9f4qGxQaXIBlNv+SKfIwF4XVN9P2EHa1OLdy5L+18lO8yrdxJZW8vIc+vqURf
PjnXjxugH1/NZKm7fkKHvWkLoD1FY2CV4kGZ2jdBLRu7qOTZDsVxcYok2eWxdM7byJ7L2o5T417V
Zb+duoO1SPsSlESZGr9aRvoYJaY/5/L3vrUqlCHht6JcH9asfhaW9azHGDIco2AOIXDsmsNktqcZ
KCx1Kt+PZfnUW/XL1I122Q8e2tEvSSm+5dHOKiqAbMmz6cxN40lG+hWtk2S4dtJhMsFdfK0MarEW
RSzXEuaJfhqqYifqq1BxRrRZKrCVQeWGMYbm1jEnI7rSpVgHN0tFEG5ekoI3I8syoa0gyteFUzSv
Ud3Ch1uOAWea9v5c8DJQZjdHEiWSdqBHpr93RjaRQrEANZAXkPIXCUvqh3vDq71iTyjac/42OUtb
t/KoNsESzuU6YVkY6WF1B87xM6F7yfAIXb9KTgX0/rLkJPNMF7EVSbkICy+Yo1WJZDPUuiS7JpB/
dO7qiK56/F+4CFaus5FGv7KnSylpUYeW4+QQzM0uiDzBmfwJaY185BWmzPxiK43SxtTMFAADIqnB
IC4J8wYAAGz5N3iokTtO++yiF7Z65vkcpmp+KA2Ni1ipK2pM0ocpNd0elueseZhEHgwG77vRmIch
ptvKJcFDhRrk9wDewmyE9YcS/PXOXX9lRV/bXiUVlw19FUc1g2bm+/y+dJHHgDkVi02uUDvVM3Zk
MKFgPUfcjjH3nFRMLqd2McTqvau1eLKXYEIic/RnkgS0gcYzB44BvsMnbQw+mpZaWdFkcov2Pu5P
5sLxj+zfVzWUMoZhoOF/7YObNcUKKlamXWyKHfTQeDPzdXc7DPNEUMmFAlI7cxSxlR+PhtvPyz4X
Rf+2CBbEF7Th4xhUyTKYY4GlD3KMfXZXAHp7UWzrJ9G9Oigq97Y0Zt9nK43yiuIYh30+wmn0qHvQ
gw4EO3bK2M4BwPVtPJruGlQnxetfcid6653ET95u/wVsi/44LuUjy2U1+1LF80wherV2mDs/5g7h
kt+gE5XNIelH9KVJViC0YxyHdAbay7xDD9IpgvQtRNq7+KBXdtTeDr3UCe94JJ0clfk0byEvUaWZ
MO5oiQ7tUBy6bLJvX+G/2PE/d0hjfEyGoeZigqLrrw27DuOdSTDinbjyhT1vOu1fAveHNKpOKc0k
yYpqJIFU8Qt0wfHQtD6CIu4AfsdAOJW887GvEEMcJjaHdHAfXBt2LyaZFYLI2C2k71b6FKa81hGL
wUgDcbUpW/iPItJTHLlhCFGVDmTyR/JRpesHwydAH9pj5CVnC1gfs6eRToGt/cUsiRRf4gxiMA3h
42+glbRVk9UoRbRiylpxTHPaG8tDp/LgU9lxG30IHWAYGGml5z3SKu7TyGxI2pXdwQ4Q2zSvOKff
VPRCpn0dxC8rd0eI+KxPBihL6C9jGgeP8pRrntWxLJoIqat+zp/J3peC7S9ywYY3emB/wfUmv2Iu
Fj77sP+k5RI9CaIZab8UIYpOjCAvKIdsMvWaZdgYmp1at6vRFl3S5eL1ipl9tY8UGqe+VtllrTJV
I2/neDiaAeFXyI7WRvssWQ4NCMvrsPfbJfSGOXxalR+rKF46I7HnUXixDKxtae1ukM3Xr7iJzW1Q
X0GfrblegfHlpqcBCyTJwXxWbUI7WGBtiluxMtPRjTQqVubGGnVRWALv4oHMnpN3zXBnPKxe4fIv
nPzYZwX7u/6S6NGVPI+jtixRf5lLCf7Pxwn0L1oi2/lXNqm17ZelAuZaWkmhWihbloPc2uRcaDoh
TjZushe8Ebj9h+g+Qs4WPq4/JpFTUjCdxOZSqWgpSUUrWCX0aqrC77Is2EmFZb9YWP/vAAebU8oi
5XKHQU2T1sL7cA+OKfmYJ99i4LebP25rJNst/P3VMJF+bSU9qAi0riMV7Qr80qw+tI3gayMwYJr0
1ExCzgmUbC3BVBgoRjETRM9TNZpcp6KJeqzGgL3Zvkiz6EaZZGs8Klr2Z/oQRGxjk+oOKMUkVUFi
bSz9MTZyu210IH/ypkyYgVH+EEN9palTxqWOoYtJc1LkXQXGj9sfiJ1ZbCRQX8ha634EBxhKk8rG
tqC3HuW99Wg58nfTzy7W79vimIPb0kYc5aFSoPD8tSxoVeFR0tNjlSl/DkL92EqmD95SH50kZygj
X5a6ty5LXkGYcNAW4Rhn8bdhSe97Q/YLGTN54+AnmrUbzP5+ked910WcUoCZU27+VMq9ZV0vxkmL
l7p0n+yyQ7vTAgUPTTwcOvYXUNBRwvCxCdQsqs6esF6Othi+8fvs5C78kQInsdorXh3IhV3wBh1I
o+qTI92IozS3W+JqUHscSzzg+fxMKEzJOlRx4TYQmBeoYCpLwzIKBqWoOgepQtwUDdJIAvk079cn
84E82IfuUttlaw8uiRQ6KJQq39oDfuq2qjFNZyOdcuNWk/aiYiA6qYInVa0tLwtHwr98uY8DUr66
SNXJqnoklVo/n3Mz9bssup+TN8FUD2kf2+Kc+0qzmwzpfpREFxSa/u0zMr0QZpLx7AS4KQDIXHsh
Pc1TsxUQFIdOOZlz4SuSuNcFkyOGnWVt5FCmYMVGKGYLVJSUVxjT9wGChtZTbxsa8Dxbh4ALas//
v7NR2tMJFShVcyKz/6OqBFs2FzuG5tyWwnwykTZHo9REaY2xkYmY+AT35xSZLTwannQgmwGhm74l
+8ld9vFBAwB38S1N3dvy2bUWzAM8B5YoivRYqV7F+TgkiJCEh4uQRq9vSJkd0Q8xcxTe8SaAyZf6
ZP0bccRqtnFLy3VhmRAgU1334q69AEgJS8Ya8HS0X7ePxjTAjShKOWN9Ae6toKCVko1+pSIZ1XkL
HTwRtF62q7WCrgU6kkyOumpBLIrB7VMwndjmFJQawr7LYSHZICamvdIfd1+fYQUK3z9qQKmhKVfW
JJFnbOwT/ycToyBZ1Z+Jmu8SMcU26WpLjfaVTHMjkvJeaRMmCEcoFtQBz4OW4Zq16aRhzHMeJEe5
oXI0vIIuxXMF6lncoPVOnpd47bdhskn3Qjy1jrCXOQ+R/2JTmqEphq6YKj0QrDXgtTMHDLr98/Dw
rHk5ql8Sv9OAh8LHrgVRaP8tjwqpVTZqaUvwjxovfGjvyUKR4UUnwxPOpM+aO5q7HHldGrbufwil
UsOiL61B0KAxMvbbkw7AyhG3TU5Sj8+f7kMG5S36TO7mISMyAvICMO+wv6Ta+i8FmCNC+TVF+ZBG
OYwK3A6mJZD3m3PySoA2Yz8J8qN+mb0eMFK8+pXtCj/EUc4jBHO2WAsGdi/64TBWuQ9aUztfwOWI
PuJtJ8LOFDYaQnmRKSvkQhCRCsUn630EWPDq3doCW5YAon6BDQiQnh8no5xJPTZi1wqo7YpsN1sP
pnXJeKzj5Cc+aQbwz7FOJGFzlgalMUpUj0MGlTcHGFYJHM+id5bwOZMOpvw2zrw4zYLp1aSNQOpM
ESZXxRpFF2xMD8iiWeqrqV2dMwdLTZGtXtA/B0tGiP/5GPG6PUxb03QROZYJElB6hlsBRFda5Iia
5vJTzgIViAu3FYQZZTYCKF3MjbZO5BUYfVYm2kZx7sBDVKEia+bA0lxpfBmq0bstkv0MsZFJ6WTY
iVGsGohs4VkCzk4VhLvuJAOxjY+LwDse9fHwAqWXU484jfHWQw8gAzvS11OuznYrVrUtl5LTNule
ltqJY3nEZ3zW048vRwW5BQS1mRUDnWMxRT+OUm9YjGDSJk6WwBFDj/EBF6+xphXviVWL55UKfFID
qDU6zmHY1fPHJ6MnuBdrUiUlhodc3oH2cjc6AJbxMB8JaVy7a73VmwPssaI5pd1nbu7ovI01tiUA
OBiDKuAHpWdk80gE3+4KMFOlhUQUNFq07DiKScLl52/2IYP8DZsctZWRB5WLTDCrw0D1ygsecfbK
gxD0gWrYPNtmR29dtgBgqyhYJaPqbyNNDSFH9vX+tiLYgCrzhNAxUmeNAGJogqe8d8TOqStf+cqD
wEYylTfUCZK9ccRBrd7LugtYI3Tj+fZlMhVzI4LKEkajzbG6i9c/qz8W3UVtvHj4cVsEUyU2IqjP
VU1iWpghQkGk+I141MI/b/8+03mAcEy3YMYmBnEpdTAmfUxyxM488dTyl1ifquisZQ9FutpT+yMV
/vMVeUBcI9y3ukVDC2aKVBRhP5LZgH6fHch+QYotVm7fh5lcGQoUTgMfnEJP5nbWmgCvF1Ha0l8L
3fBncQokEbmOke6lPPperJa9qsMZMzTOXH+pz7yRTkWcLE+MKCVdJ0W2yyEGYqo/KZweM9u0NkLo
EKMMS2yYUA1CSYAJMZRPiVc4lrcCCHDywXO2w1oNr8nIFUuFmwgISairoTFG78T3YGN8ygZX/T24
yb3igTjeiR/ic8lNKMlpPvmtzWkpRV0HtawBSwxChPSPvswdPAk14kO1HEWZQ0PCtOoPSfSsoNkJ
2ppNUJ11buwlMh+K4lIKJcc9sbNW4BITRHNTMd7rrI0j7oTeWJoaBxKOgxffk2e98PfyawWO4rLj
pePsM30Io9yIrmXSrOB90ZWz3Vjux+oohJzIwv5AHyLIn7A5D3C3h87MgSVTKqcOY+laN7ptdC7E
FaiJy1fK683lUQY2WJYaTi1SgloA16PbSweDtxfHuzLKvHKtHBUd4IWukuQHoCVldqWF9yaGQznp
KflbP2v2x8VRBlVF4EhJTLjEQcNibYqn8lg/zmIfSPXI+UbMaGIC8QdpNllZoKIx2vnz1A0IWKZo
OIm1PmhpyQlYzICyEUGF3UUXhzip0XITUuMNbw37pS+PU4geOGraolMAIf1nxV1bY36sjVQqEme9
NkxygXZLPel2DYB+03y0zNi9HbzY14cXeHSlLfSFKZVoxiYZahUeV47PpnIfa99u/z77FB+/T2mC
oJoqRjXw+/0QSPIlw3ZWwnmh4Img3Wgca8ksYH4hVqKnGnCmc9SJNhgsOO6NI4eepizWPJUbFQgP
YdI7Mig++w40fKYU3L4xduVqiWSBQYYTpafWsh4Lfn2JLK/z9EOBQfLkmHjjLktsc5/sJUcDjqrg
ykfBXSKO3bIb9xvZlBPqzbnPzA4TeaQTpjrabt5pj39NqGrvCBOD03A+H9O6LILMoViGptGzPEVo
hZLYQ8/lsbiMy+KYGJWwR635Dx6DgjbT/igtUKIl8gPnnokBfXJSG8FUAJmSYVQjAu5DNnhJ86h8
61CIuYSkJXOt+5gHkUhs6bNAg1QOiI0gFrkOJ3j8aVaVTNbNWeeEa21PWHyYXyf1seUBerEcMF7P
JQKDZwGIhjLrrlBSTW4AeCLnh1kIXd0ogxqPL9m4cj4fs3m6FUVZ+DhjRRhmTh4k6hO6fm75BABl
IA0UDjzmPj2vv29/OObZJIyIG6AVhtJQjlEywzBNowHBJVrduoqOY9wd+wilrczj+yV/O/3FYIaA
3pVVYBbR4wFVpObzSroBmhyBUuCnsrxNejA1u6jwuybmZAAsX7yVRunHpIYKACh0tKx0d10eO/7j
PUsDtxKoq8N4rzKkC0pX6Wn+LoDx4AIO43eYsEaxh1/Ca+01JzJtzx1p5kmmjG1dO2vQQfLkrnmF
oY7Sa8rBU43hvscw66ROT7d1hJmKbk9KnPkmddPFEKMdZOmbYKGRCdb0ouPl+p2yxedtMrFtYKMn
lNvEAPCSR6uFParD6PbofBeNrf8294MvBG0Qmx4v+WU66u35KAOP2lDLlhmaOYK+AcvBgM9T3XFH
CBxmB52Ps/Vj5aRBbLv7MAbK0GUjL/uqQWwwpP8gQNmrkLq1dRIi3kQiK9BiNBCI8OSEEk1yUktj
3CgqBEXpt2n9LmRPycB78uHIoElOFnWRkkhqFLf4E37rmbC4ZYGBsU7JCZ8IXAl/Io0pUgavB3Ac
sfVJjzcUWldJuaGRhE6z+7S4n+TSyeuaU+sxLW0jhvpMcdIPuTog9y4b8VCp+V4H33VrSccaPCeL
FvPCKPFKn3zkRh6VfrUI2UqZwmuFL/WekHlUAcDQyRihfKouvC7I7UsECuu1XRdSMytlh2gTlU+W
utpxc2p4uOvMtilQBP/7pbDOdy1EUuNhNkTQTMZh64YrQloVlnbVhztr1A9ymu4jpXoppPktHQsv
Fwe3S0QXVAbBKDbe0mLPHNDmTarfDRl6qivQ7eLWK7vSz5pB4UQNZl9++9dSYWPNsTC3iABqkLLS
LlcF0GPY2ZjWs7WK+yECdXZsCK7YTo0TjZnXSRPvNYIZuDb3RYWVrl+1fmoxE2ZqvtbdDTlHx26r
NFgvrr9HtZRLXZZwr2YFkLhu8CThexO+pO2LmfHewtiedXMYooGbyFGaYTMOOnrmcjB54UHZCeg+
kQm3xFmB3dUGumGrHHfEdK0bmVT8sBpDLtaEKNxzPzRvQ4W8KatPShG5nLjIuEpA+v1DL0qPISPB
b8pSAo0fmczpHiosPcj34iU8DW55R7bdmzdlr555o+zvdSTlJa7kUrfa5UlYdUapusrFcMWH7HU8
abvU7Y/CSxIA3xhv7U7lTm9fmPi4kkvdbA4Qm24SRsVVhNGz+uIxHhRersH4elcyqFhcx8ogZZEO
7q9fg9O7xd0UFIF+mjGUQ8bKm31OtiD821+SUTZdCaXcfC+HWry2sAkkAFjZ7ndfhpu5EkN5dwxL
hIOJmUrXyE6RHp2Hbp9asS/Hkn37PLcvUaEde9bmA1q/AryYvqy2MoHEXG+fsXR6X8uCd1uWwohZ
m1NhWfvaxo3InIQGW7sY1XxnEfaFu9TNHkkqDGB8svcmAgDCm21xL37XYfPaZEtPppeS9MCWd8lF
us8u5h3vbYnhSK/+LsqVg6csH0S8KLs9WOQi8bgWu9snZ7W6ryRQrrovu65sqlpxo5yABDtk6cLc
o0/rgtPsDgBjoG6OvebbbbGMqH0llXLgsZ4NhtnIWAW1qn0YdYdVH/Z8jEeeDlFORkZ1rZrlori1
+qjEgVUDk8tKbZTHHGVllRdXByJ/ySZIdNXaxKqOuQ+yX0V2nhKvP/4Pad/VJDePBPmLGEEDguQr
TbPtWI1G0gtDlt57/vpLjO7UFEQ19vQ97G5sKGKqARaqCoWsTLDK+vUu+y4q9jePOh7MDMVQiAEq
zt+NzdlsoD+iaW5bP8ztKS/fR+1gW9pgJ/FjoZ9IK/hcm/t4Ncg/F4RLXunpCNEZEoPUIrWJoR+C
zDqqsejUbzr8yhJ3EOssnRRMeWmuop5Tchf/w3SwCtDJ/9s6nTtQOkFlRDsw8ij5tI8ysuvH8tNk
Ff//+fs3M9ypkiIw208UwViHDrluPWoRFFlqcEsK7Gyeo9VyuHNUh01aZm1J3Hp8yRR8GOiijOO3
24d1O1evrHDHyOz60lp61AjBd7QBPyxuATr43AHJwtEE4SyqIX+6w1iYgCFQtDjuTKkIEXM8RMS1
QM08JvHXvpkucqrrgsO7BeH97Wtx+Tpd8KSToPpHvmaosdLX9xGI4K2X+oP6QG39WIK8PHHA2uqH
bisi996q138zz2Vua4SgxDjAJ1nfkQKXZCx2husSA/DTRbDY7Ui1+phc8JjkYZpDguDBCr46dCDS
Y3iTA/ifE3wpvqdfbjsP27s/6ryrOcrfz/RmaSoKfqo+GKBk0mafLbn0UiPxorR09N4QFF8Cp+E7
dCTNUQNFCFWxNe/yUPNHFdwumSLQGRZtI+UCST/1SWN0OOHWPv7MphLwKu2QHmOKOaawhbT6bJtu
bSMXUAZ0PmUlR0kZa8EO5Hl+kMduPMuerofnEBmOaP17abDsQYq+3v6CgpBMuRhTgmJ/bibUIGFg
eJalH3MikqjbumOtjwA/hxCrQOtA1YSlz8CvwHCAyc/n4mQ9BnaOs4dXeO8fKMB/M8lFFzLJpJ7T
ibiSnNg9OhRtLJpK3vZFyyTgkVEJXjR+z9NaUOmqVKJWHhrVA4TTS/LkDB763b98oKsZbiWhEeIV
JYIrlpUTdXeh9vn23/+Lr18NcPERPJZRWJhYR3+Uj+wGrOe2/FF5lD8UbMboH0h18WWu5rh4OOl9
k6IZB59uznF0xMCf1bu3l7Tt01cTfBCswlg38xgaAyOEhs3OU/NJkJoFJvhhbb2ykkQq2fSCds6H
R5kKsuNWU2q9TTxtQAW2o3zIc/IWyPtPNR4kfAaQYSzLhlOAsqbw5tdj55l2cpL3AHdPIgffvj1c
PxVPKxAuVW7lKVxvdJYd66rHHpXs8CJ/Y7Pibxz0X4xDKeKkEHkk/+STjtNYxaB6foNYxZALBtSu
ApvMPSM0yHytP9z2l+0s9stf+C4JJtS0KFQTzZ0zXIeAdhpj4OBeovGjZT3dNrW9NjwwGRYgaypm
An6PGpHaDxVtcPFVx/IbFAy+xaF+kobWt8Bc5tJhecxJADWj3K5N/WFOZa8JRAX/5npXv4GL+SQk
0zCz94syX5x69CalgYrtaKvNc6qKLk+bYXJljAuTmBEY1X5CeNFBltw85+3B+gcieaaC82tPuRDZ
K3oaQgKNNUdYrmZcvJKfHEVpmoWNP7L0ygwXKMH0SfO8szS0EX7SvbHByEZcDYjscBFSDiIqaW2D
Bx4sB0899xbadtVewSPruT7g2PnBnfJAL+U+84XlKvO/W4vkYmc7DOWMUcKfkAA1RVukfEGj25vP
oGs7YtBNBN1nH+eGQb6ELEFUoQQFgrUEbuswit1JOlPpIiWxIzh67HZ5yxJ3+2yDKYlbHW0JuSgd
oMsfzAK8upDxdpJUx81qAgVYRZ+son0Z0/ayzIGorNzMGlcP4stKqPEpgaSB7K5zTV91cBvAVYsc
Ojt+10AEJ3xWBJFNcPgoF23StAw6LcXdbg5eA2rZI/1a9KXg0iEywoUTKAwm5jwRACklwzey9FgF
0PaKO0FKFJnhAglk2LpxAs7BnYsHmTpm9GkaBCa2XnbXkYRykaRIqkKXDHQKmb4Vsi4YSkAR60sX
49j50sfl+bZLCk465SKKYfUmRQeQYYkZX9vPwNX4olc0kdtxASVqCgNIYVwKkzg9BWN7bipZwL21
/XEowOJg81MgSY6zt+qQWcXUZSqaZFAj+wDkxJT9yJtG4Gfby7ja4C5lVYo5XLy4aW4BXfA+1GyM
nwlMbH+QqwnuvFh1RpNIY8lK/k66Jxqm9gT0V/65MJ9bDO9FIkXh7VR8NcidnbxoFDypohoei8Up
y89LkdiV9i5Pdnn64baziUxx58fql640qlIDtTieOdXKRaA6AH0NEhNQ/eP//EeX4M7SMrV1vSgD
Anu776yPdfbJsr7fXtJ278q4bh93gDCS2lA9gQ3M9x4HliyZQgK0pcihdSev3P3878LXRTRtImfk
zlQrA3g6xTJxe/Bm15+0MP6PrsglYmmJ5NAoF/JWbfxUx2GAeNGLmcDjeWSEkTW43LKWKXtYYuMM
4y7ai3UMBPGBZ7HQMY0h94zmta+kuznrPktmsQ/H8J8us1eHeHsKWsUhtYYOWR1OEFA/0mPkKHsg
KZ38ILv1c+ZkgopCtCguWhCpHpW6YDdn1W+lb5Xmt7UgQ2zxaSMj/fJwjQsQDZk7lSboAQ87bTfc
vz3dnMg9y0egj8Lc678li6tBLkyADrBNQvQ7wDDkF9A4COpOsG2Co6NxgYHKdT/OI7Ke0R4W60Eo
piv6+1xQGPJibLsOKwjA8l59Eupibbd0V9+EO/tJtjQE8m/ELYCA7MFYkjvpmc2fFb4p2CtB0Na4
KNB3pMmkDn0skt1VSNz48unzWO0bKmLnVASRgB/EJ1aiLnmCzxK8gCZ5J+OxcIptVHUAmhkvqWpD
PnFxIKbgFk7gaO9uh3LBR+PH7MDvF0ZZipf7Iau8qvu6tKKRJtFRIlz9YC5BAyomdFNHR9mBXLq1
M3dWTikgdNZsMxTwYpxFFyrRrnIxIpSndjL7txIP4gr/lyBCHF+Zy/15t/l1at+ouldxj6R0qpoA
dcREv9DQicd3E6CJtLcH62xE729/q+3G0PUA8LNppI7myZCgHjJgBHM56K/l9wpcmhWaUZqTHeku
dwtih50gJYp8hAscPZkAqIK0uJv3Ty1NbUPEkCcI6ISLHFoe6RDiRnMmTJ9p80kBFNF8vL13m2vA
nAem1U0IfvG9LaMxLKXSWtzITAvyC/4sgrNtd5hWFtgvWLmCYSZtrOMNCHcYRurLeOnn+xlaYugb
OPHr7eVs7tjKGJctlHJJGozdI0oMoHXX9CPpgTGwRA+77Mv+4d4rM9yXX6icqF2PDo+llG5Z5udq
am2g0B87RRY42eZJWpnifICCLybSdTTH6vQ50fewagOfFUu+pJ/6nAriu2j/uFQCaLTaJgpKiIF6
cV3YHRQ+h2+3v9F24FstiUsi1MoA5C2Rr6w9fQRtgOmzef7sS/ajATsDYC6xK3rdvb2LfwA3I6Ob
F0mGX1jt62Jp34exuSdqHNs67ojdjBMGeOXtZd7eyj9gnAmJy3opcHiXXrE7w3D65bVJhYx4LGD/
3RUxhfb78YoplNP1JmNXDvXIVOCYvklzGhw2PTruF8EY0mYB8OvboXr93VzfN7qctLjh9DL6f8rJ
sB666k5LHyLhXVQQOf4AXsq9FM3dDGesAFWeK9Mvcv2uz19VsuxJWkGDLDxQK4a4SuABArGbI4BM
b3/E7bfC1Xq5gBI0RE+0EeslPmj1vOgZQzrhxXoyAK+Dzp4/78nsiiSqhFa5+NIR2mogimVTLcUB
rIGgz9dOAdhpO+hnAgaa72gopBa4nQp0mYs00tDQPDUVdH9KbWfJxa7KRJp+26Xqaju5+IJGDbjl
KyQDNhhh7IpnJhGfH8C2fS9SHBIth4syHR2TMAc6x4We+TnEq5shFYLpI8ER53k06AxREyOX8Vjd
fQnaT4H2PhINd4hMcI0syejrqE2AaNDCz6k02X31Toaex20vFxnhYkg7hT0JGYColg/AQdX6UyZ6
E9lujVy//Furc1UGMHq1Qkng0sFL+B7dZmDWKCY4cCEGgyZTqTmm7uBHx1LwjbZ7qCvDXP0R60YZ
TjpK0epDcY6fWJUdAOBj9zsc3Pfpv+hWqurKHhcxZFMCZI6RuprZsaqfTeEDuehrccEhiPUanDQo
2cwXaV8dcm/qbHD+2noDckq06xyxtLMoFL993dXXC02AzLQeoZiRY8Z7DBAeLK922QNo+CxCHApO
7tuI6srYMEOPIO9Y5qTekP6YelFNJYqvb3fPlQXTgiRDYiA2MMQ0WFtAZJi44YXcM/FUMExAzFx0
cxZ8NX5+V5uMQZIAEXIj0topZKA6BTQTXS5KWIJKh+9813I/A6jHoriv3tXv2TN5eCzc0Av99Mxw
7tqxsRNPOoi+mmiBXBBRy1kaUoJ2uB5Ozhh132P6Q84WYcGz7R2abmJcFxJ2/HBpMtJea3oEK5ZC
wJ+OJ8HulIB7bXrMD3QXHbvOvR0e/+IuV5N81pKz1IxMVI8zxIOzh9ZGMj6kTuvOICtP8R95L2p7
/eXEXW1y6SuSABeSMnzH8bFx2SS29MRwDuqOwQNFufIv0fmXNf7Vs+/GEeORbzfocD9eyovkAZJ4
V51+vikrH+N7imry33zmapbLbupMs7FNsciyPFXKlz59oYbggvuWhP8skK82OL+MkrRJ8mJibZbB
Tfft5Sc1cnI0DgI32S7Fr5a42liyrDZOG/RWht3sjX7mSp4BIsfg/uddV/4XzI95NcclNrlVk6HU
YC5SMeklQVHNFDn+JhBwZYLLZXGc6yU1F1wH2/JDRPQXKWzuJADbYw0oplH2u7l734bJu0wKBHl7
O5xcV8dlOSuWgr5Z4JGF+aT03y3tXaD9ExZktTyu4l2iUooRMIlL5cM0Py2LV+iC+5JoGVzoiCsy
5WaLZaDJAqk43Rms6T6RRVxrf6lyrtvFhQt1BL5nooi+030HmUt0gVmC/goiIVwWAkc0USUIwgZz
nFUCnYISxaiMBAoRvGE5a+GH22dJsG0GFxjkiFIIHCMwGOY+SWaHBJ2t9PnuthXRrhlcbFC6EvFn
QC5hvakRAmVK4EyP846xRGffM7/+jx7HE9JVIQ1qOqK0SSvfah+yetd3Ao9jB+NGvDO4sGCqo1lC
OVl1Jyu3TbW2J+O5KfB8IhKf2qIKQaX7y+cMLjqQOohIGtYEaXF21EtxCE/LvoBWWHMi9uBFIB8e
UdlHnv7x9ncTeQcXG3RagOYig/cp42m2zr16VhfBa/FfmlTXxXGxIWoXow9j2FB9PER6y2u17wG4
dhgDChPTmJ9Evcu/XI6vJrlYMStZoI8xS/lvfIko7E8hEFaZF+8kwfJEO8iFizZUs3xk9fyknSFg
56S614YiTin2R254oskFCTKXkR5WWI98ZP2LDpIECsSN+/1/8gaegwlMtfliQoXNDaFRPtYPY64B
QSVCRgh2zORCRdAFNJd0ltwh5F3Iy7uGFHadW4K0J/I7kysirIAMIYR3Wf1ufACLoBvdNyfmdmw8
NtrLexEDDvOqW1+Jixc10RKID2AeRZo7T9F+mKMTg+VU02O3Ve9KSTgTst1C/OXmPFA9kjRNMgrs
JHPz4AcBjHeQbSgMuYHdgj1ZtRl7spiyTbRQLmpoxjiT8Q3dlByBYy3H3lUQrcqznHtq+3zbKUW+
z4UP0uKNrWTd3yuUik1vi1QrRF7JhYxKWrRCntGebKuTMj+l1b1KRLSILNfechAuVoCGlFRI9+jc
XFQHJH77DhiG8B27aom40AW5i4ex52ZW9eGUIixBMrEsv7Skdgs52C0gGL79fUT3Kx7QDsCRiZYX
Cib6icklp6Cmne97V/JzN3aFfU/Bd+Kh6wMesqNINtgjGJit8AjW7NGGejCe1Od5x7itMChaV97t
NYp2kwslRcEYQxtVw9BJ6ixG/bp0477VwMBbpO/+mykuiCxKWNbo2BA3BiB3HMG/0ZR2H9zrhkgb
T7ST7N9XlWeakbJIWsTHLuzdpG/sRqmOpBIh794k4G54vcVFiwLi5Iq5wOuhz7xb3N6HzDX+l9HK
W6BiqEAPylDQmGP2MEz8LB0bNI3I0+zf3ljRcrk40kIzL8dTOnGz/jDF9/m0axtBqBK5CRdDmtCS
6kFHi7lpol0A7qWuri4xqF1LMYs3S/m3dpWLJWaNzGaWgFWQeoQ0Gc0x6Fi0exT7xyjRfqQhAuYQ
xI4czc9TOny4vZm3VwoBk999p8NIAwbQgZhP0ULR7qnyuoD8uqtqwUcTNIwsfsJfTuVEhnlczc9M
0754JjjeX5mObXa0XN213HgnajCyI/bn1hqyCkFKhWI+/PfFqUlTqSDj1YAaqc/6rD9orSUamP7L
helqhDsVYVwOfdABHf+zRM1cRcEkYg9RZ8XrfG10RHiVvxTFV4vcAaAlmqYDY8ORWl+LbA1zc1SN
3YY41fI1Nd9nreYl6amsRHxo2yNP5tUydy6mMNDBDIga2Uxta9+5siPZhYvgDRR2hY6j5BQ/gGMA
BEl+a8olfuXe9lfRJ+VOy9CRQSpy9CeC5RL0g63E324b+Iuj/lojD7eMiygIyhkJl+n5SHa1q0F1
vJwyAKoeB09Dm3jpXKH+5vY5vFrlbvfBWEItgKX5PKghO+VqVNmriLPT4Nxen8gQV7TXeLUokBvw
9oOinejPuXYHaUKl+nzbzHYxATJHSyeGpUI8/vezl40hxqoTIBrY8wh7TQg90w1ByJBDx13EvbKZ
ElbGuEVhJGY2Q4KWktqedXqcrLtOJCa3nf1WNrjSIVfbqG2DEXUlGiP5Xt/1fukrT9WDYjMV92AH
gT8n80I4fuO0B3Dn7Mt94InaTNsthtXvYCdkle2bZM7LeoSnjM6EZn+G5gLQ1PFjCt6g5VHz2W2c
nqSD2Ti5qFezfThWxrmIismjHGTLwHfpzzq+rHnMwQceucyy7s/nzile/mmma2WSi69poUGlkc1x
MhU/hrLW/f/l2rB1OwHJDSBzBLOvYI3/fVsjuR4zDWq87rjsDe1zTPymPQzWx5I2kEcB/6kqoj3Y
bMNroJWVNSJD05Iful4SFJ20xi19YR29+z6bbcV8JHiVMs5t/KJhuNcSFfksQvMpcW2T2029kMc4
VZASE/XHIDmT/GKSpxwqjvrT3BNBrNkMAmtr3KbmI15mVYpoDYCRrefNKUwh+FIOd1JCD4wi2Jb7
5y7QwZuBG++Se0ZfSIJrzVZsWP8GLme17dhLXYbJ/bb+OmJGtdI+EpGYjsgGn5VSWZmNDEFVT176
+GtjnIbqRRBQWXy58eX4/rJpLW1fJzj3TD9H9lK0wuih2beuuuv8+VUEEtg8DyB1xfwrKKHxeP/7
eSikqTLUltFUGJnfEfOptaCSDM25LDH83Iwg51c7lToI6sTNnVyZ5SL5kFpLkrfwmLieHtUch69J
oGmvBF/+ZTtXhrhwLqFhagVhB/4ze3bKO22f7FKn8cD64ZDT/wAX2Mq7TMwbSEsVKnGUc5Gsa5Sw
GVE6JQfpA+M4mQy7QDNzgJpBYhcX4yE/WQdRJ2urXFpZ5Z1Gn8spA8sryvse+p2GaZu5uv+nnfy1
Mv5hYpqqWKlSTC3V3k8Qi6k7xX7ehR8baLAH/0MWYmHjj6Nw3Uv+jULNyBj0EwKnfJwh6affYzQP
TGFGCE260S289F7zFxTfoudM0W5yPjPKqZbRFgM/eTnbSyi/onv2LNhN5uC31sal99lQ0SYDWymY
a5edBRAoVCz35YE9qlvAZty2tnnaQHNoash5lsXLYpFApolE4R6Jph0jpe9sra3eWa1oFEtkh8s6
bKqNhhbQAmPdgm6MuGrQ7I0pO/y35XDpJjO0mILFHTiI3tcXILYus0i0bzN/rnaMyyb5KMVSm8x4
SoorCFY+pYE3Tu0+Tj9VgWnT9PH2ijY9TiWmYjH+EkzQ/x6FVT3X5emNmogYXqNkj2lqCUaeNwMT
pKAM0zJVcHtxJuZckVWzAo0FpsxsIpOTCZw4UCZ2Hoie5zfdYGWK8+0mygJFCtBgHAY/HDJMQjyH
QtKX7bJqZYX9ilWBbBl4vi4KMFsq8qsZq04Yn1TrxZBPQX/sm3NP/ab7ePszbRc6K5ucg0PXGuTW
eDfA05iMspyxF4efmr36IdnPe+ubwNqmV6ys8X4eDR2F+CfGpy7ZQ/mYPed+6FOQYuCVVj0nx8QH
Ave2TZFJzu8VMDoFagiawjy+FOVDLokeeURuyOXHBJTd49CiuTg6vac61i71ssimDzE4STHUlOzV
17p12tMg4soVOCWP86FFJS+TivoQ0DpaYWLdpbOo2GDF0h9B/frB+MtwtbRBvEh4VGcUtour7c0D
uQcTuQNFZNGA/GYCWdli/75y/7ZL6krJ0WgLLqMHUap9AIwb00xK3XAn7EUJ/IKnLyBNXypKiJcr
enmDZO/zCwEmy/LxROsarph7Q+AnPBtWPECCvYcSATR1cwAHD1WKaeLgQZr+W1jkL2eDpsWBWeCl
wDAOSXUAi5ldRqcmFk1MbXbztNX34kIHuMeVUeuwoNGRneGQ3KfAf2tHDRS1ompQ5Opc3LCWcaAR
AxCRMXPKOdrPKhRM5150lkVOwQULFRKNsjqgQak+mkCTMg2KjE1gMn423FaceCdCzW3Ou613kQsf
ZKj7YNEWvHj/CO8AgXxKIQBuVnYIHmW6wxMxGjLxTgRl2ixEr9+OL68B/5UUTGYD7V6cIhV9c7mB
/vOl1k9GIJq7ENniLmSWJrVVOuC9TEGkN630gU6Qao0IBCNi8xQM6b+Qhqy2lK+yl6GLlwZE2G7Y
9o7UFQ9d1qHtWzWCqm07ebKWC6EWQSuEWxmqjznF9YKdAKZxU+wSOIt8z3Cd0uFfYB7ayhgXHiVV
VotwRnhMy7uuQQX/NR1FxACbbbK1Ea6m6tusMcyFPTMqhdNZVWxnepDbWT8exiaIQI2hgr4eB5CQ
5nsUlRA1HV8HKT21RvZgmPJjoBpPtxP4ZtxcrZud2VVa6LNJKUoM7uAtZF/OR6n60usHs3z9b1a4
2msEOqgYazhpWJB9hzOAJ1CcCvNHO9Fvt01tBpnVgri4GUaLUVIGI9TyiwI15n9JAHBGosiUmirE
K3/fsLkMqqq18KqqRy9x/LhYJ6P9Umsvt1exGf5XZvgQIsXRUg8zbs+6TSFXqdglRtUYw4O6F11f
N5+q1ra4g7ZomZpEDYq4RXkTci9rO3cGB1MSjGW6gm5wb99e3lbGWVvkTptuTX2ozAzYYhT7nup+
RYKdqg6CECIyw523OldNHaERCSe+KOljlb5mgej5W2SDO0BKrkhFU5uIv8DH0FyF+tdMLvmo/xOc
f71p7JesjmqqmFGJhiVzCam3R0Axsh1jOcpLFMKzO/ni/MmcmS9Q1ya5w5ROlpzV4Blxg8IfRrAH
zMd8ejW6hxg6S1r/VGsiRULRdnK1CFisp6pf0BKY4txJIt1WlMe4qAX+t5U01+viKpEgmCPFysGd
wmSdO+NxalMoxH+wrDtSU4GtzYvn2hgXMZpSL01LxrWMwerRbttXJ8PHg/dRNAkh2DseRWjIrT5Y
EXi2dGMfGw/EfImbfwjkq7XwCEKrDivaBzi4VnZvQhlNIsciO5hh4d0OEFtRfG2HCxADSSZCarQE
6ji0a4IZIIxY/zcTXHCQU7SRkSvgaVCA7upyr40iNuKt5LpeBRcbekOO4zkEhqOOfpgSddQptJf8
Hp4nWIvoy7N/X4UGeR47bWKAvSH4nJEcEmgfInUUGBHlJJOLBkGqhbRgV8jkUL2rAOoBs7IdfAWx
siMa5hTlJJOLA1Wfa7U0gP+uc5nyQ+FGblg6yRdqZ3fs7FTK7rY7CEKCyYWEKRlB6lZhOnyQHtvu
PC7+MHxLk5difnfbkMi1+XAQx303ZaifrRFjUulwjAsiOD0Cd+DBgd0yj1EewR2a9gJcukPiys6K
z7fXsVnNEtlA15kquOz80SXOwHEtlSw5THYGfY7WrifbdLFxnu5EnwOb3ehE2J2/OOHVKueEagWu
G4gksweTcF8+olCBhpWBt9/kKHLC7ex3NcX5oNm2Rh20YNjWQadj6ucMN4JZxl1n8mbVs+KXIhdB
fred42qS88KaVpURBvBCo5fcepL3c5X6t7/bdlC6muD8b+jKBBPtiHvgy/sQ6rlnZdouzIadFVeC
M7U5LLdykbfUuIpL0Ay0EloSFOO27IAU/QNjNTHd4TUEW9noJgAo7BKMMotYRwTb+OZEK7uZ2k2t
JiN9dHnlAQNpY0BGMBeweT1dr41LUTmJ8HwChJnbuArkAbJd1zqQKnjjHIhAEOrc/myiJXHpqg3T
JaAd+pGJdGkwgFBV03+0wH7BatPMMCJTwWZFpuA+o4WtC/lGN9sx6z3j8pSWoNePcU22Z+ET2jFO
DganOzZtO70PHRl0JvQpvBd5w3YFhjdraPSaaCfw4zdZpA+yMbG9O2AC6xS5g50e5LN8EoHM2fH8
o15eGeKCU5EVxbyEgE1m0YNFLnXyqepOUDNJp4eeBu5tj9iE/OAe+mtZXHxS5kRDixW3auaBSQXI
3ajuwPOdYsR9cWQX8BSAVLzOSUInSBwRAmczy6zMc7FqrFPJAHAEc4exV3QY940OixCXJjLCRSs6
xPM8WmiRV0ULcMpDU8denIqojDV2em58OL50JgOYvWM8ILvZQd9Vu/A4HdqLdZK9zLVCuzxGu8y0
rdYOD/Whfy4u0hnPya7x8aV1R5fxqUuSnTmVi20WVfWbB/+6zXzJbVSynoJGEMSI86dceT/8i0zB
yov4cZ0oVqsJyElgAeK9nkJuXtT2Fe0tF7lI1RgSNYGEbb3+PZNATf0mxHxY+S6xU7ffB4LCROAy
JhfHWmPJi3xocCMvzX1nxJes6c6Aini3j99mwbj6LuxnrMJlKEu5FUbIMRE5663pLdWPPPhY1Yc4
ESiFbldaK1NcWDHGaGhSJu6Gpvk5fa8BYxh61hM9SKlt2oGtvGQv9On28kS7yAWXlI5lXNGFUQqd
paTyNHDbFiISre0yf7UyLobEfWbSJkUx3HrLTsHMQOQ2e5ZFGSljBqL024vaTtore1w4KRRrTGeK
nrLxrMFefIxfLMfw0wdImQhndLa30NABoNAAH3yrjlYekjcFWaoe2a41Xpv4XZzdG+G32wsSmeD2
Ty2mUO8ixOAO3ZlugExt4/SqoDBQCPszN8Ijf6Goc6OTpLBljwzLfUwhniUFxSvN1BMZyWGeZFfO
5kdK5E9DGd5BgfhO64dv1QhRptyoHxaL7ArACIka+pke7UKt/hG3dEc0zTOyCDyO7eQUg7mfaXla
Gii99/W+b/oUsrHNrs1BtJBMXkL69/NceyEEi7K89WhX78chbdy+zD5l6FxHVdc4ekD26TS9tv38
XjYnzW7b5lJTyWnV7KzXEWQK4w8hVS6pHn2NIHCdxUpnT3r3EOYNtGPTl2hYoAq2TJdeg0ZrmJ4U
2Iijyp0Wa28W9FDExSfZKJ6qHgBJo3HlznBrZfralqPdlZEj49oqG3jRnckpGzEBY74WefkQjNFs
S7HiVarqaFn8YVzynQoVBzVu/DEwjqpmHdM8fFBpfaeo2l625veVnHp9nPt6U92ZVfbeypS9bPSX
IkFeUmPDb+rADxTrpGnyfW9lu7pMD2NSXPBu/h3IJKerpzMBfW+8LPdlah70VncmLX1sYt02Aih8
6hrYDDE8OZc2HdHqNcyj3mjfWlLeFVn6jka6M4bFFw0QZ+CLjzROJtyC8AafLo4+Wk8lUc6KZuyC
MfXwbvTUNooNUfjncFHAJR/4Zj0Pdk2XozI1r3KvPYLa6DBO6WerL55rNT/JiwhQIkiZ/MTakrdK
DyAJxETnU1k/BiK0j6ig5IfUlCoIK7nEI0OHQQ7an1UIoWFrIUBS1eegMLygfSd1leAcbh/2X/Ue
z0CZy0kfkxDLok11oDk5lbLppUUmurVtJ2yi6ESnGD4lXLoJk0nH+yXaB4zJDXCcPVOAjX02lpPs
82f6L8JCRLna41JN1qSYv4kANwtl84HiFarKWsCNRGMqfwn+VztcsKRLstCavfGx0UJIdnmBS9+l
B4J3YP1BlGrYJv0ZMq/GuEyjdV0C+BQ2UTI/0/EwWfEuMBebdpGgLScwxItA1gFw/2mH3ZOJ7qWJ
BfmLyh1p5SZJ59/ONtvn6teadO6hKGrVQDEMvKZH8lMT7ppAkJ7fqJ1ubBovA9mSpgriHAjOjk0D
f2k9KJV7ode9km9+FDnDD9b6Q4ntgRlEqBKzfbyuq+Pq1B4+iAOFpwdlOEYhQnl66ipR11n0tbji
VFYgCoRpAzTN8tcyuSvDp3pwhrEVhArRl2JrXZUeJRly8AnggaOTjiBBs5WWCNzuL0Xpdbu4KKEG
ZVX37PpnXoCNOoJH5UH92EHrCYPBu9CVzilaO7f9b7t/cI0UPKOVJWtFVM24DZZe50rPoweUgx1/
MiHC4OheXQIgU++kQyZqDou2k4scmUq7sc6wnVT1o+JARYMC23//V6Uoc8EiS6aqrgd4RTlWThnd
KUK9BYEFvhNXYDgOIizoVpUI6cQv9L2KQiAwfanya/2cWO+t9JLG7oi3PflSk8YVfDrWDvvzaP9a
It+SCyILqnuMB4eRkbF7dYzpqO5o+YPfn4Ti8CwS3bLGfs3K/wN1IrkxYLmK0qLmssDCXntN16Cp
BT22+qLU5xjY/jI7IUQLLrzbxfJ1pVwcqRolyuMATc9koK9JMUL9t7/PW+LTpryX59nppGQn2F2R
Tfb5V+tdFHPImxy7S/w5s2cPLH07AI9wl0InaAFRRApRDfTj3dAVkbFsh83rcrlQY41FOpNoRnMt
lX21kH+obX+eBhGIeztwXs1w4UarTJJGKUAKg5I6bLaVqN8DHcNsr7e3cmM5YECBqqyumKb6B7er
1aMCNwFGcsvwfoSKTBQ9RyKKT5ENLpwkVhtKeFfAE1A/O0ucHkJ4RRHX3u2lbGzZb0vhooqW47wP
DBMZSIB0LCb4vdVhtK049bOhEXj9VnW1tsZHmCaXi94gA4NrDW4Y2vkxvWSnIGQzv7txD5KU26vb
KsJ/M8hVI2amp3WVjACideMnsIicIqt/SZfKH+fIlmsMkjep5ISNeiaN9Q/t+N+McwHGipSMhp2q
uJPu9doziT/eXh2rebkA9tvf54JIRqqqS4HMd6PU9EeDfoSeyK5NOi+22p0cRy+3zQk3kwsgiYnx
ixl6y294o3iv7BsQGmKg8iLK4du+TwxTwei9bPIAWskcm2FhGiJkKeykoXYb+cR8d3s5IiNcsGgk
4C0yrVTdWD1M/W6p7rpBYIJtyJ8f6LoO9gFXETcbIGmsMpZeUvU7QCI8RTV2t1exfX6vJrgwUak5
1NnYFUIfKai7dyXmPxu3CCL3tp2N5AFfu9rh4oTSq6qlS9itnrTO2H3pjN6meB4BlQyNTLsKfty2
J/g6/4e0K+2NG0eiv0gAdVHSV519uX3bSb4IcZLRfUvU8ev3yYsdtxlNE5sBFgvszKLLFIvFYtWr
93hs25glFdAKGWDvURosJLDG26Jm3nUjW73Hy1Xx82fLomnGBPouxKOV7v190nwfHdj7MBgKViAl
B5nMXjjzsX1y//6aPD527My+ouuukcAM8qD125Pmpa7k1F6xZ8fG/a+iwx90Yz4tlwsYnZ7Xqb5y
RXX5L1O+n43J7mZBjBf4PE+YV85NjFaMIQNXsJunL1r+5fqerY525UzxfbqBpqA1qbBla29fBnvS
6FNQQf3bT8VFh75qo8TsdNmNMD3VKEAxE+0OCZqoQ7z5uVSdAN0F7j9gUrkQ0ZZpYqA85rZfKJiT
dUgAJ0HtYVE/EJnwRuoEwwkCg/zBCsusjw3Jkt24KAPSqrusEfKabNrQZDA3EBUhjUd9tKOE8qeE
TLMFHTQqfzs9dUANk9sE7EypZ4bofEeCnGwzEF7Y5DbMWLXOaAu/0KBkNDJmSw1ILjNXIf9/6wgy
oh+L44J6OqRVuQzYsdJCSHoewsOwPFz38a2WxycbfFRPhyFszRD0YI+js/KPAtm7M08rBwYown1h
rXLzUF2sifPCnqR4vFqwl8w2HiOTH52Tv2Rf8TDZHMjfpOcs6G0z8xevhZy76KwJ3IXPChVVCfOh
VWV3bvEQ0yDaZKSCcybwDv5lCcnwZJJQNXWVvu0w3Zd7HbD1rlphDC5c9te3750V/LcY9fE539Pg
i3vfWNKwUzIsaJ3LSXZNQO/MpyUYAGqhTwwTVVMw7pSzsV/T4PSZdvb1P0C0Wi7Op3qfamVVouue
+Zr0mPehvWSvIdoO1+1sXtIX61w39mKdKRg2dZC4yEAhLTdNMuZ21lXu0Fpf/52d9e+4sKOnZqw0
nSS7obyfo9SeU3R3NBEXmsgNuQiSKrk0lCkKi3P02A07SwiOFG0LFznGWMkoSDvQumK3zXAvhXek
O5bhn4yQXEYPnvFfaesojlJsy6J1ftW350Gnz72UuGZlnpAw3ld67lZ15DL0a4ouCsB76KVLvDOB
G+qk+fn67m1V5D79PVx0gSSgaUJ8C9v3vA76dUHUYAtt87RATIzs0kAHOjTylX8ZRd8ryRdu046g
UjDbHpG6ssv94haevCucH0tr12fMNPqiOLZ9HHQVY8IEogr8xHVWhxhnXFGbLP5uRocwKu0EUMDr
X3PbiT6McGfOMONC1kiO/KcacpC+4GzTwTiULeocajQJ6I//Ye8+zHFHb2w7FkFVbw1lzcuKzEsA
K2B2Mb7rzIBadJ+8ihGcoi/JHUXdAHVvv86PyW1tJyNzZHoX9pHgU27hROGYH4vjDmTbSXEhoZTs
DhQyLXeG8jQBowPxV7udUifr77TZG4ZfwvRftIfc9Q661sUokGO4vV+fFrc55KVNMfpKITkyOZBa
27VOGYQijUTRV+XO4dxJYWWuZI8WZIEZPLOjqR2bIqLi7dWZQDZaIAbQNK7mgmlDjDWOCHOh/JQb
i63nAWEHNf5x/SCsf+3vl+yHGeXzpTDJyGLVAS9SLbybm2OnvykN3qTFqS9e45K4irK/bnD7830Y
5G5ViI4aVdUkK9s4Wk+x7rVm52nN5F43syXVCa/8sMOd8DC0GItTWUadFhkKcgQzkF0ZRUY7fzOc
3tM9IMxAGEbs8pn9gXjRJ+PceTdmkDosE65aNT6utD2j/ABdccHB2yJE+2SFO9+rVrVJS9wIjccw
47uqCE0YeVlJyfRXtsOA4VfQCTumvwJ85K8WhsGj2/AcCvKX7XrkxafmAoChy1YKwbc1usm+fMq8
IlDPKy1S5Ze/RGLMishjuWO/5IOyxAqs5c0UgyPjROvpJPfzfVgAZgo0aNsc5XIkgEZoFKxhmODq
dTbYUqFjlHx+GNUbPaSpo2d4IJbTjz6j7oJiKokA6mk6UDkOisdQIjZH89QPRukVpnYapmHHaCqU
xlnP17Xzx0UTnWLMZzZwu66kdrGjHlNAZvUb/VD5w6uIpU8QU/gG9qCzhYYUMKlwglbcUjmaHLrR
JJ+pIRoI3C5zfjgF38GuQKqq9zUCi7yEjybT7xTGjnHYQn8nezBTMNYu2c6IyQnc4qPII9cgcuWr
8t1tyJCUeaTh/OmyvXwJg9IP9/3s4gZ0pEPlloH1UxBuRBbXf3+RJY1JZJXhGm5akFauQmLxY/0G
tJNjHbSd/vWPeieoQlHQOyqYR+bcZhgz1ONzmGuIEw5PFrVJJigRbYGedeXDBv+g7FHV01gJjJh8
u4aU5Hv7tJI8mdCwlR8Gd3qxvi0O9ecdwBbXv+YaMH7bvgvL3N0X6l2u52vqzWK4ypFBsKmQIlvK
M3tpzX9pbD2hFztX5lpeagQX7SydywGykV+M8i7SKsfKH64va/Pqu1gW7yO6MfVS2aGgQ4fAHAGA
riJfj1v/upnteHxhh7v69HTpJq3Fiv4rjJZ4lWaXb9UXI1DBzJWK+gxb+IRPjsLddrpVWEoKRdH3
h/qCS7ZxQslGJNVvmLfiSBLZ0R5EwUz0NbnbT6Id5jR63APl+EUeSrQe/ppnK7j+LUWeyF1tMRtT
hRkRoMdU8sMlDyz07BNFusktzU7wAhQ447o11zyfu9zqcOX8WwumBogFB6ADdtfXI/p9Lm40gKDV
2oCaRjWkNujEAYMYBSZE7sc/GKO670PLGpH8POb7NfZStJD35iP9oXoIFqIyjcAPeHG5UCvy0agK
+FlC7Kp5mQbwecaCeu8/LEo3iGYplAJ79TlKEJJKS96jWR29DN5wRsn8KH8b/VXqXcIj3Lm+Tdtr
+rDGucFYxEAfrq27AuiJ/qtMbRoJ2U9FRjhfMGWmMgIJObRPZkfFYFXloLK2T5w1+Vh5A8Vv++3P
iJvfoCZw2iCc+/wZ53ygXTyiRFqeFCfGsCnSnV1vz+g+FI8iEZbtwHRhjQuE4E+xZuA4QVV0WnlN
1B11wC37kDiAaTnkKfaiR1H1Qmhz/eoX10ljLCqbwWeBFa7DausMehVIjrpgeBIkD9AQkVEaFj04
hB+Wj4Z6XEdLjpgPYvAUp07z2LEtYJP48VG8kZtxhFIiK6AmxX9xN3RldWkVy8iateEhs27zaH/9
AGxmqmCjpxqlmvWboKKehoM2Djhu+hzeyYb1OIUqoOm523Sl4GiLTPFnLV6seZpgajKgu2kWuznH
ywW1hCFevl5f1eZXu1gVf+KmMmFTiLR0ypOAjIU/AWpw3cTmof4wQTk5AT1J2zYsAXhJW+ZIGGSp
GQXIXxbsz2Z6r4KZxSToumGfODdnWpybej3LaCC2++LAdj8WpLqFL6RMWT2JvxEvDfGOPSStOYOn
wjW/gWrUTX3jTPYVyKTie9HTcuvbgasVcAn4tImRiM9Hl81MsXoZ7Y2lvpGNe2vZEVOwPVseoMpQ
CUXBTMfH487NWHWK3OeoO0ZqegAdLLTfM/e6B2y24y9tcAktpMGVAQTzslvnDj3ou8oxQVOs3pRH
5VHDFJPq1YH0U9qJhj+3DpKqEMs0Edn13wh2AaAABUOP3CIta5vi5V/edeMTUf6ABwaILU3Df4iK
sV/uKh71aKi7sAfcQDKDmuZ2PNWHsh+8699xc6suzHBxQZ1BN6PL8PBFcmYpwXSLkK9k07cvTHDx
QC1ZaUq4JV2LFjemys4Rw+zjHPrANPpqLAcDGMLZLN1YWnFisShWbK8QNSKiGob8G/kskOtgpNWQ
t1tRoBd3lgi4s3me8Dr93+9zR1drV1K4Ho7YrtSYsWGPc4RJGMGravPGVS/McP5A1NSowpytzw/w
LZ5CUMW70U7zpp3yk2F8+zsu3WMhAGhsO/vH2jjvMAotUnUJtXWpvO9NyabL4jIChVrh+1RkiXOS
esAYVQOCTFdO5ButyXdVUnlTG98tZSWirlz/6t+C7cen5J/8pUrVKgcaAVE9DIxjDgVjBmWRaQd9
ptfam/7Kfq41daIJBSS2L5QL01xkHExJSrUZcb6jr1Hx0PQHbT4Y3a+2yO1E+6aZDlOFEIvVNa6t
lwuV4EwwxsTEGX9XRHPkN3NdqzM5wGKBiRxFwZ1xt9yJaCBFn5m7aLSpn8ekRcqhmOdw/N7Lz+v8
gAKG/nmwtVAT3Qjr711b5hoILnLSkEakSWLY04Lq2HlhsFLKmE/jD+gpAQghugg2gRcXJ/L9xF7Y
UxuQrZQrFGFVcAEcwot9C/ocyztjg+UugvaaIM68d98uzIE7qzZmhl1k0zGbAkk/xqlA13jTBFA4
UKxFT/I3GugOGEQj0RBjFhk65YrsNQWzDRoJzIAmYWurVFPGC8GCzg9f2JOmMBnJgPZIvYCzAzKS
L0ZvPc9Lf58Moc8sejDq6ax2ul2D5mBRwM/ftORRg3wEzYazrrDdGIWuUlkBaJgDZE+7vs9lu8Cw
odk1Ox0DdB0179oEBALKIB+jnExOQSCr02unqQKWNyZoExr1oaiLRyDdcnvMU/CtlYcp0Z2o6l6i
WNo33WxTvbyv9cVR2uqpLDK3m1jkol5ZOYOc30ZxeavJ8c6q4wclToJqZs95txyV/mdF52cMNR4m
kjtjozlSbXlVbTnF0D4YcvS9qd4Kc4LwcQjeijk+RkPjDqAps+sl21sEui6m5M5KDzxwaWs1fQqb
9tBHdYCWGcRr0RWX+iggVvyiE8su596V8X/u2HiuqsKWc2MXZ7JHG+sRqVJhS/hoy9AcDDw4bIap
1nBMMUsABKhpNT4I+xy5TdyeFoHS115jypHTT5pdg1vP1qcoGGS6S6fpxurYDqxgh8oYX6HG6WHQ
LpgjpF4ysY0qe9Dz0mcR3ROJ3UhjDVw9hnIHw5cLLbPrzjyBxcrVOuhWTaZLaOgZUeXPWXOfSe2T
QecdADh+xVo7ljOMAjO3pNYPQ56ewLlS2GWfUKcLl11TgvpXiW4iVe7txFBv67T1zTl6acijFXa3
da+8lMvoL/P8XcYF7WgrkZWRqzZrq9zW1eFYyuTQ5sbPokHZYa6oAUhTA2B7GtsWbiPbTEgQ61mO
3dG+hiW9XRb1ezrN38BdBH7L1jb6MAcq0vyGEvJjM4X3hhEe5yn7WRbTN6VQ9m0aPoR55+p5dqdL
9ZPSV48mmQJLix+v53GbdWz140jxl1qd5uVYsxKvrh8ozaPmoIFCxtxbN9FzeFIDtImD0MNw7Kuo
/rB5ljWZQmHGUJCncomJ0caqzFgLtC/ZjZLsLIqPfyKoGG6Js0Ih5MMKl4kUah6PowQuOiWQf+h+
F4TuKgFoefr9fMJ8mC8Kt5sJyYVBLiEZsjkdohZTN9C4dZJlOFqY1ib6d6PLBXiz7YtE0wnq7xrF
ZP/6hS8iu9bOKcnAzww0FGgYJbu9nd5CtHEwon4E0jwQMYBsv50uDHIpa5vFmLCBLM57QhAObvQr
Rid1xRQAIAKMvnmW3DhIM7t4u+6lm7n4hWHOV0YzG2sTJ9PN5cwee49MP/7EgKlh4hEMuxBB+fwp
F3OKzLFBozFhBNTTj1ImYjXa9osPC1yWEXeaKo0UXZsxvjEnxGPZJt3jhBvq+ko2ASerJs7/lsJ5
xWxk3dCV2CRDcfqTdVyhNBoY64MpQL72R8nThTXOJUaVVLPC8OHUx/mwpk7hXtuPqr0qJxZ+fiNq
JW5GDcQLxcSzDAUW7ni1CsrnGcOrqYF0tKXt5el2aQQHS2CDZ5mYQDkOGTG8/ELYUBd3Kv7K4931
bdpMcj/WwVMDRCRKm9hEytTjKk8xFqWazGnmnxm76cENLkI3bnqfYalQUYFnaO9giYtQkY7xpBgL
tkmD5Fv2FFmZ04R+K6vO9WVte9+FIc4finAZsG94tJMDCIxuQQ+DcnK1l70WXEUCW5vf0KQA+luo
eMi8bAGSkmICcGwNR1pnY/jpYICbO3TBbgkViGMEjLZbAoVHbGvPvl43vvU2AqUmkSEgbhhgu/0c
MDozw1RRgeJ5C9Oy9cMcvhZ6Z4/p91L6dd3UljtqYK7QLQPKTL/xG9aDItGow4Gu+y8r6Byzx3ac
CLXz1tcc/wzSUL+z9FVfTuORhUWipnXJYIYckl19u/LhWzeriHm2PoL+/wIBVde5K1MnmLbljSmx
GvYymVF7kE1bAQoNgl73VpOfl7EVvRo2Lo9PtrjIa5RaSimrcE0ejFtMHfvsmPZ27M938w/oaXn1
jXBOeyurMi1LI5qmYUBB510Tw/XNIBHYZL7q64jB41fzzjyVvuTpGXAPslN68SFykZnKUvB/+8sn
2+tGX5x1a6iGSdM7QICSgFJ9L4V4BVWiVs6GV36ywh0ArSITqJngLtI82WyGrmUNglxBlNyqe6Bc
DzkfDK6Atoc/Zm3EQjKNIx58odSAHUcHKnR4iiuwfKLdEcrLtzaJTposOWbW+de/41bX6JNxznHM
MjQqWcUSV0Hp94e6m78O/nqxWXuRkPrG9/xkbP33F7s2KKg3glMAwN7lsZtqO43upyUShOeNa+CT
ES4651iSPBZYUaLcWFFtK/LjVN9JhHjXP91GZP5kh8vXQkPBWGoO9wd//K6tWi+K1cd2QKZoZE46
5M6wVCLA38Yx/2Rz/ZsuPqDSMEgQyrhRc6iGFEt77iRdUEoRuiOXfWhpPqSgaUJjL5hOXYCH8WGV
yZFcEWpEsBiNa1RhRqBI0wJt+76QdqUse7k+uNf3aP1buXh/+b14CG1pkUZqWry/8n1+N9yY+2xf
3Sm7ThDpN/1aljHXCeYnReN7OpCdSlRw+KBDNe+m6NikIGEigufBVtYBye4PI1zIk5dq1HoNYQJy
ccei68C+Re1FHfZD2e3Br/0UyuluqHqPFsaxThti/8G3vLDPBcOQVVoemch6UPcL8vw5hjZUoXpL
dx6kQzLheaaJetqbR/nCJBecGOSzi86QiNuVEeaXX8sSteeJ2Gnx/fraNl3xwhAXmJLClGd9RZAY
7DCAbp/IAgNb71jsHnrZBEKoIJ3hTlVlLUZOYkSLFeVp+Eh/98q+c007cqrbyBWJgPyDt/xtjx9P
pEaRWyRdO5k5Bt/UneSR/fBl1USGBI/glP3D4oBBRJ5qANLBh0JwCZWNWa/Qx/m92gs6DIzquyv+
PgE7jaj1sn3ePuxxYZA0WWoU/XoUzLduALdxnzi1UDFx2/s+rHBbRkZJmmutQOpd3JnUrucfxXBP
WtFjdiPLtvAcR0MTkGVD54c8IxBHZFMBzwgTxQYRv10UDwWGIclrCdz4dT/f/HAXtri7sS97a15U
pE0LCyrwLVXgnyufr9vYPEuqachQeSQWuD24O6os2VDoOXqK6oOM+1e3BG8ikQFuEUlvLREmD/HB
um8TpNoTDCBeX8JmVgRMC8EzUiP0N5BShKJoUusp7tlTv49/RB50s0DuYh3ae7Hwx9amXBpb13tx
qbNZX8DvZBKMmZ3M7G1on1B9/oONB8+KhVck0kwAaj7biJsGobvAM1Jvhp3eAvseLo8gohWY2Toy
F2Z4eHmbT0ZYmyEBR9TZsnwydy7LjlDAFdjZTFKA01iDjYqQ+t5EufhmS7GMWtdoxA1H0CN2EvTs
K21vtNO+jXToJVOMLoOFIELDgOl/0CO1Lo1zDjgmObo2fbOyHfw3Z57e2lVusnKom+zjnfwMXFkJ
pkdbpOWz5fqXlrlA28YRy8DSDGgZ3ff0OImaXMLvykVWuYTk9MxWzH7ex5CKHYOJgsK7Zg66sC9t
ATpKSBWZvXGY2Zj9QeZ+uTrOSWle9LSp0Oem5XmU9xXbQ3XeRrFZ4D3r7/BZ4YUdvvZVJHnXShE4
MZIpd+KcPqmMOaVBztaKlxmZW5vmHXQwBcvbPOcfPsuXwyYCrYhpRd4W1VHtzyrZT2x3PXBtmwDw
21CBwoFu+OdjrlqFFE4xJW4LQlBaDHaXPoeyd93I1oUF5ee/jfDxSouZLqe4RLK2cqI627GJeWGG
Ifc8d8zB+PbvzK1rvjjq6LrGc1ohCRytxyY9t3RvKXu9vYvovzTEHWumpGlYNMAflMpfnfaoSqlr
lV6lPE/mr+tL2j7GJqWqYqrrRfl5SUOn0sjU0OKNzDlIBxCVtKLpN5EJ5bOJTEYTdknwCp7lABV5
DGIywSnatAAaObCQ6Iau8VXqImUapJ4Rgi2IS+ZfrOb5Dz7Sx+/zp3SZIZU3TvDlqd2T9C1Mn67/
/hrKfosCF7/PbYKag+W7i1DdjCgmuNuiQwO2wHTuQn62EhRNE3naQ+HXvW519dZrVrl9MaWSZpOJ
AFuXtzOa29Xkl1IuMLIFiLKww//bG569llS4IAfgNt0ZfDwrCLm56Xfk1rhf+VdDp/Xxmv+T6HZh
cnWXi2M65i0zqwjbRefb2FqHyvx8EE3qrD/y+9fTdVVHlRi3Pnf/zX2v1B1mdVx9OUrLrT4F13dn
q5WKD/dhgLv/jCYaTYZpK1d/XPzxpXQXW/Kme+NmcNMdOeZCfpzNu+jCIHfnyVWVxQ3ejMBbQXkQ
nDXrREEbiGot227397p4UHC69EzSJ7hdYVm7mYGOcaQB8l9BHVrV1hvmyg7xRWHSljS1EoO4aind
5ywJnS5ZbqCV+pr0Q+HgpXgTpuSIUvgdk6ynUuoBNymqL3iZYAYx3oGuxR1DVtgqeQH60qGdedAM
PJnTxTYIKFwa6qrAFWWm4VY6+L9Dss8Ic0acZTtmAFUrxi4zMOorDQ4DJ0NRFcHUmueBlID09g7B
7VtXzEvC4c6qwl3fACMRdvQvkG4Xdqslr0WbHOeu3ctpsk/19Dip8nlsKuLmeQiOcXY3zPHDSMC3
J3WBZbCXcOj9MC2BfpkLp5YSP25SZ0rJTpnZYzmhjpaQ2AvTwTFHK7OzBLTc1rHvkLTKyoEA8ZU0
7T6DNKmtZZaTy/S2awenLhe/MRKPjNDPbWcgB0BxMRvtjdKat5jY9nIr2Zf64IyAuFg6SIjz6m4a
6zMYiv1oLndpWAe5ZN1hOstvNMnL8vagd/jnybJbrM7pC7I3F2lHMnpUF/1LuSS3favts1WpqK0U
dKFrqI0oT2UHtu1Qyr4ULUA/ZpE9pablWVTboWwd1HX2GC/xOa8gKWBUd4tJT0bUWLYmR2f8fV4k
Z4n9jqhplq5xLGuSvDkEAqPCj4BVAHtQPiaxtWsaSD2BTEueVT/tTXvOFD+3JIygF2eT5LfFqH2L
G+rXpPAko/gmsW5fG+xJbrSnpgmfyyp7NvMMJZU+Nr05IkEWl2DuVs5ZFd+AntEDmYwPjKEbtuq+
llTfMtk3HXqYfdl9jSJMENPJjRlF4lTkrqJFL1WPcmGrvCJpPFZpdqjmSnaMMLkh05TZSd3tI9Wy
o4450Ti6WQZslTI8h1l925rR3syUO7DZnmIJhFS9vC8b3Sm67wxOHprgziW5r4E6ammsAyZWT0tt
YHajLA8LJoqo1qBqbXlUlr4q0nQmgAoqcbzLwtrrdbO0GbrsZdRBy9wIv7dFFDkawFF1XzyViVVg
wkSylWz8rmbtflyynzOcMapzYoNKf4eR3OeqLG+LijrS/Doy5ZZUELKfu70aR57ap/uuynVX0uZq
3zYpzk3o9YbT2o9Js19mchux3plD3VHS5kVTO8colf2iGg/VNJ6yme3B44vZ9+RQphnGAEkH/JH5
VzzGua015rHQZ88cAACy5J1SQom37LUbS85PUxwWzlCnxyKKraBP0PXAQmbMassgesenj9NHoIgO
Mcm0YEyJA8VM4rJiPA912dq5CeSbuTxleeiNfbpDtaMGNaXqjIN1VIb8HBcjUonELiUt6Km5T9jg
5JK0y1Ekrs3yJilCZ5Sb7y1YjsFqf0zZ1NttHj9Oc/o0V423QGiolTDfSPC2lIGNHRdoIKinZAHU
K1tejTh57po6YGV0x/LIC6flkNZsRyngcZV5U8059lYGcX+mDoCm0T6QyybIQagca/qzNPff88F6
SwCjmudkn0elA22D22RJz2VcAVpF3tQWfAaJta+n1jdo49FlAooM4lu1ZOtp9FKk2f76vbh571JU
tg08uQke3J8v97g0mrGX0Vo31J8RJOg6U5B7b/GjWCCp/NsClz7ohWRgVGulY9lHr3liaweIRR5l
4hjr0LZ1v16K1Rs1bFHesvmauTC83pwXeUvbayTJKMpvs3SyUr8YUydViUMpFB4S//pn3K4rfdz2
lMv+0khh4czWskVmy6AFw5ltX8Pd4oQ2e5C+itADyvp7125jft8YKPDzBnkgZsJooIAJOnYBEEOt
AsfqYZ3kXoKVszi5C48jCISKo2h6R5DfUG5fSa8nKA2jsh41L5X0YsSj3RR+AURV7s8tWKlHwTCX
KNPh9nPpl4mA3hfzrVUIDrYiiPsfedULdnLTa1aBM9Q48RLmsSZLI1uTNqJJNiUntd/15DsZbxay
R3lc8MzaLK4DgfG3Ke5ZmuZNrsYaXnIrmbfmgOPDr4BbYE6xL73EFwkxbrX1kQJ/2ONy7MrIzb7O
YW8lXVu5PLtDuccwt5PeznfLYb59F9SFQowtAlptb92HZS75Ts2pIqkWIrkz1EBd2E9UIX7FoAkU
fNLNaHaxQi7nHrtEia0enSxTnZ8qfbjvp9G7ftLXTfn94P29FJXrbVKouSwlldHukbzUvB/10E7n
AylFhVDBJ1O5R6wO1eZ5yXB39eY+te4H9Zc8fL2+lH8IWh9r4YKW2S61pay4qvTEwAIBBPNOe5oc
xe/BvvcHUh6X3seDISK0t61MRbzopm9FdF8OEKFVJ8eQBS3bTR/4O+zr/AuZRozSIccgZhXdjNHj
mD0IvtpmeeHCABf4VNROSR+jJ7ZOQOT4ctYXHCEXBJAH+V5fZ4FXNbHCLX81lXvd9qZTXJhe//3F
labNEq5wZL0QNq0D2VA9Gkn7JY8bwTnadPILO1xkiqum0NsOV6ck3evzaQCgvc+hrCRSXN6SKrlI
DoAR+7ygsdLaStJXp/Am13wBLMFp0I8JoQHa7EEx5Jhns0AntXbwP8HtIoqJooXygQmjD1OqY6FN
cr+Q5y57rsvnTAgEEpnh4pKixlRLinZto9J74rAnkMoG7S7aay657b01BdJSR/Rmv34SKOFC1ciK
kkkqMi+CwbLylGYv173x+kHAwPjnzeuyLJpYjWZtT1pPszwV8xbh+NTkD333KxGxkV//hpTwwSqK
wlipsFXtVOGV90y62E2yEoOHb9eXdf2QUbL+IReHzIqaiCUrNqzG0GYoO1CwmQtJUFQT7Q3n+FII
DgWrRKl90J6iFCM7f11fxGYa8/cJpoRzbKtsOzkcsAilim0j+ToU31X0QCxwMYylf93WdiJDoXGl
ojRpgtT48xcbQ7xgFRC54xRrI9JQGaCEH0nrrkNhqZfcVoIQv71DH/Y4Vyh11vZZDVcgmG+ivYWS
huV0wmbxtn9/mOFybL3r6hr1e9wkuvGSz+PrEPeOopp7SM09S834l2rUgteSaGXc3RLlTZRFQwgq
Eh3NVa80z0SkcrJ9jj5Wxd0hDcvndIbooBsCxA32OuLM2rLTo/6+6CdB1VC0HO4ojeU4GAuGXCGG
/BYnt1P8pTHurzvf9kH6WA53kAawnKDMT/GAXX5Z8PVce71uQLQG7iRFgNGr8hRjDeA5Sr6ma1Fv
/nHdxj+cILC+W7ICPPE7Md5FzOmtAZLlIZAPKGD0OEEgNXMxhwAeoifZI7vcESHA39Ot3/JY+rdF
Po8dpGKYaQLcgNFP/jjjhh/S4phqi5/kmISJl0OYGDezzII+Ld4UDLCrs+FLpIUQj3UoZ8lplOmu
ShO/KQFeb6RvhbLYJlQJl2H8Fo9r18VabiKtObZ64hAz3tMhdfs4g87DTL1Wo2cpW95yNXy+/jG3
j+3HyrhopChyFRkpokOdDW6uQSlIN3ZsJacfLDCrt4GqzX/k5x8muYA0W12ZWdV601Z3tfa9hY8Y
2R/wRyFX+jDChSNzSrKQ6RiYMopbJd6pmcDRRU6ocsGnqnowPULwDInttA7SuVVgnHvMRynADIcP
IhT99sn9WA8XiDqNtFaxAIUVjcTPsgGDJKnAFbbP7ocJLv6YKanTlGFFXfRY169ZvS/Tf7stXADC
bCvmWdevNg1BzH6WqSA2bMZrk2p41lq6JfOi2s2o5RAKRQyl03dtuF26U9E9keGv64dm80tdWOEO
TSl38ZLrIPbKlc626Dc2YlpdJMEsMsIdk2KiFo48jDBN2ZUa+hcQWxzLJbi+li1HxkTNh8oVl26H
AGPQUIcYN3S8PBCJot1/1pCN1Of3ukohRO9stWUvLfK8aLJBZrOHGJU7YWKivc12iRdVqL+7vd25
YNoFj4lNm0ATETSvzsVF8U92uW3LLbkrKhWylXFKgipLoAVuGAkGJpoblqh+RhtRpVNkkdvDrM5b
tdHBM6qXX+IMhBU9cDy/VP3NmgT1vq3yxKfFcQHPgohJRCp81JX8Q7JjJzpIQOutVar5KJoIEVrj
ol+XK/psZXAa5kNOzF3py8x9uCN+gwmiWIA024h9n5a2npSL+x49j95koQEPnYmL9p+nl63oFIhs
cMEvzIa5H3J8PmTlB+pknnQGYX/izJgB6YPhtXkTUdtt1fo/LWt1notltcNUzFRP4Rzo2NoEnE6A
zyWRM99178p5UMZ4gKwY+n6iSoLILbksTV4ymoNBAZ4B6NXI0h0qW45SS6e6CO1sGv/l/nERRtKB
ihgGaLhKymlsS1vB1N6fBDEFhBRUB35d5yfM1RTPKozg43UdapZfNuld2JRur9MTyKeDqk2/GWig
hst4VydMtxfyg/Xmo5oIhYzXGPJbjFFNDLqpwA0grn7e1Cwqy3pcwv9qTipO9x/SrmtJbhxIfhEj
6M0rbdvpsRppXxgaGRL03n39JWZv1RRENe6kZ4W6psBCoWwmcO/QfEc5pgp4KF1byN5YtbjKYj5j
qOmDFnfgJ1QDxVd2oNH0GqxEviXoaSMQmeFJa6T8nS18zWOsYnCbRttvx+ovYL5sNikqmcsBf8E/
PQb6J4xuDDviYAtC9dUdf0Z4+85cBbJPR5TG02zlSPmUHhwM9V2MwCt9IWdwrh3Is/kx88aj+Wjt
bpvXRlSxPmh2UG0yikUA2jbmTZXaUcfnbFrseLxYQsyx4403/ydB7HuhlZU0xpRD1Dr30fdKfojL
x9u6bDq61Qky70RdDJOKJW/ZVaQ3VTj00afbv7+pAjZ0gdmhAe7BZC6AOi7SUhGc1SDeqwAZkfUv
5cjlJNn0YCsprOkvsZJgBgpgQS7tBgGyExXC5BK/AY00oJue8k5wxdnlPUXbD99KMGPxZjtin5sA
VpBGS/UDpjfuxfvOEwIZdCcOF4aBfvBf3MlVHDv9h65XG5apga8F2If4Uw4sL+GlxHA1JU6S/8Q0
VsKY+CgZskTGMpriWiCWb++qlLNTt2l6q99nrDuMBFXHM47Kl1gBSQ5gNJa2v2197x3HWwfGmHdW
xrGo1Z0CEBAQ1jvE64F0op3KwHLAK9i90g2GwlYcSkwLEOh7ZKHgPSCt82ch0kpbehqr551EY7pE
OoAnASUDeD6/fAHefoAKqdOdI4DK3lb8N4ZpapKqiDg31kfVgtwM/YzD1Z4KUNm1QfWKxBprcH5y
yBzl61+KY77lKJKkFWlkS3sRdGEWEzUddkPA3wlMRR658rZTuSrHfFWxSGNVnSUELOJFxRom0H/S
59sabYnQRKBpALZRUVQWb2pZjDkFmAKMc9TdIs7PnVA5iTD5t8VsfqeVnPfVg5VZGM3S69KExjw9
OM1PvdjVXfXS7hMv8rnopFtXDtOoum4ZFJmcXXixegy4KRS2O4NNiLUNhJAjdtOPgzd96JzCQVCw
8LZfNk8Ska2oGTK28dkQSEhTjSDew5CldFHbwpbKb3pRc+x960mGPj+EMA9AP9d9M6awCFkBG5OW
OYYeOqL4KCe8yQOeOozHV1orLSUNkgqQB+mSr/UvRvX5tlVwZLBhzYQ9bWswsNAiyw/W8D3Brnv8
B+se1AL+OzHWQWAUPgklE61eTHzt24AyXaLhcPiDEVsZY/ASHYZXZCxa/ez2DB3ruSSjk91WUMcz
+Ape+ub19nFtVhDWQhjfmkS9qgoCVlfmcdeaT3kTgFOjE8CheC83aCkPR6F3tQGNZeucDvdhnjkV
cu/bf8VWDAK4B7rPihlswCv8rGmEwbpMnwQZUMx+ZTwU1uepvx8VkL2PLUfU5jVeiWKy026wZCnE
NLiLoYCDMEjBILXubW22HdNKBhO4gU94weNMs+wg2g2pY7ramQQpxXMJ1NLlsRZw5TE3OO6yaVQG
EwULjOarXhmYJx3DAAAhQeuaN95Gf4wNC9bfirnEpJ2jXpFLxc2NxNVKy52KajcNqJWUYVAq9Z4O
Rv7dgbK7x3GfYOCxwPwB+OIml+aCiVtRJhR0/T780Wy7vFKRJR82C5kMYQ+8dbV7lKPvOfa3K6Do
3laKY4gs0zD2UKoYxN0YK4tMr13qL0M7/4kvvNohixcjkjYaIm1BaF8MdlxY4PYLHUv5E9T/n86L
8SFxHk3RSMdDxgf1oHrtOfaVx+VRvMR3lJ5BOPVHHqns1iDiTzIZl2GKUY6RKxReslP4ID+KD8M7
SU7mkkMbCF6xExziDIjZxC9CMNzx4eq3Njt++gsYTzIIrZFLJW55642e+kIe8m+0TLgA/Kc4oEpA
LrwHgV6tG1ePLc3Ik9RHWIlDCKLXoBQMfXkxnDxt7+VQcJYwdBVgSoqR/PHvLJVxL2WsA/YTS1uu
Zu3H8VXt/iCZWV83xqOkVgFapQJqadFRrs8lr3TMuWlsJ0PSGqBq9rXiAp1y34SWt0jFw+0j2ow6
rjeN5S5Adm6GxQxbwGi+plyW/BCTL7dFbFaIVsdkMnmCYuokMf4FZRy96Ng6ISDYh4MVmMcIGPl/
FHvqmgKIRAlT1OzcnCFndYPIBOaNGfQhLT6SYdyrKXnmqEVT4V+N+iqHcR6mNIpzSiuodBoVlLyo
P1jgWlc8kV9r3wx1VzoxTiM0jAQYDDraJV+iu9EDWdhr5OngdK9dEiiHOLI7R9hLHPveNo6rhoyj
mKR6NIymULA5+VGoBs+s3AYgtrfPcdvIr0KYmEMlREpECyHUonkt8B5yjhP4TZBxFcB4gXwmugXQ
EbqjPnpkZ7zljuVoge7rb5HLW0t/z2xuWQXjEyZJxx5Dhiel/D6DSoZiJEZeDq7t+dK81q72vfAE
V7vnIUFwDOQXBKHarFPspauuYH3WCE1SsOgR/6PmOifp2iy/aldTZIGEqrK2rH6k7xex5TN2Kk8L
xvfTh/xlye3sg+TEu1yxKQfvbTuhn+nGwaqMF1HHCmG4jjJYZ8xgrvQM43FKn/N2xCLY1ynlSOOY
/vty3ypFx7pwXlgpXLuZLW8UXa1CWd0stJfbSvHEMD5EFCpTMWvUMA10OieQKqTDQRt5+8m/8cA/
rgALRJJWo76oBFU9VKsRdsAmY786Ivo9kHsNiH/cmiXN8G59LMZzaKOmRkND4DkO8b3hU88Y7qQD
wP/c1A8dHts87xgZHxIuUwKUalSiLPlEkvtU+ZDz3vrfRE2mYQA+mc4J0udgZRFaLHZzmMAFtx7l
h4r99NuC8NobPMohoud251ucJ2ZbratIxuQ7IyMW0XCpSShiH/JNWP6Z1Yxzobfv1VUI/ZQrvfJs
EcKoQ15p6LtO+KRHspO2Qa2e4+WitzInedhO20F49d8xMhYvhJ1R5ATuQ9hh0qh4jrGBA1gNu5uB
khg5oOVzGi6UMe8g6b+vdIzDQlNLocVKlSb4StvYU5U9Ai5pd/s2b4e5V91Yq0/SolVAV/JeXskP
3U440y1zbgNi29lf5TDmXoeAMBAWvMv0RcMotjMdM5qsT45I3me/i0C+s+555WzeKTIPqWgSCfN4
+HRmgwW8T122t5bqb+2DeT+xEduWOkH0Nmu+ALwThW6gWkfduqvC7/3wqOdYiAYK8HIgwuMo+GZ/
ELgxCUdTtkDbDouh5UCCd40yO9RjejY1IBxPhBNfcb7jO3LZ2iylJNMSHV5Sr+/b4bmXvyaVs/Qt
54ZvNolRiKUYVBhq/wVxrYhINcmE1rU9MKQGORoi0W4+C3c00URt4oHsZV+2KyfyeUWX7afnKput
gPTa1GahCh1boGpi7c4H/dsdQMvfuwSRm77dvoJbO1vo/f/QlS2BZPEU9USZFKzo9F71TPk3Y1fd
R/9E3wAlpQTWQd6lIrbbbQtM2LeFb37PlWzGX4vYvRVnggpTP+/myRkStPwtR7IKzgfdDJlXchiX
rQqT1pYKIto+bL2oBjLlzIOL5Ilg3HTaJWonxJLiNsrnvHUjHuTIpqtcqcB45NmS5UZGkPpeaWyD
FGAPqo9JV45H5qnBeOTEqEmetDQwiINSApPd8999ccYTmzX6SPmMcTKrGbED/VJmXoSJX0l5+js5
jOvVsymMcpqmD0Q7FUXnxWbl6zJAH/SIgym3BXz10w1iPHAG6jdgpCkKkKEpLSU5VDtKSUn8P8AK
XQtiyxv53JTgkcEAWRshnipzt6pau4tmTijPc39sjQMAtFUTlbgutN2mYq5rOVG1QOX0uDgzkujQ
brAwlQRAKuO9mdvxztXQ2eKHlGadosaICTKgmiwyUkGUf+N37xc6+TECMmR84E0mc26XyTiIqurK
TqVmT/s8lN+DMnuIO16Yvy0GSM3ILJRfwS4LoezbhRZ2UuvOrO/AgQhUk6dcPinKRe80GzVGXnhA
//JfEgvjKpK5CLEk1HMm0ZKerX2JdjR6jB5M7MWLvvI5O/A03AwEVuKYu1A3FWkwIIqvVyae2Rq+
lkwAKuBV4baT6qscNn3X+7rXhRyNEPpqZffgrkk9yj7beQiHD/FB9EuQpWpfb3sVelg3DpNN5Tuz
URLdQJgz9+jbG75YnXQB3D4Pc4cpY167dguIFff9x7f7JYPPurRLaREr25OdcsydwdYCOqEm7ngz
IL9xYldZzA0gQpI2UW8hsa4Ux1zQxgK3UJRPO3D8+ktPnLrWn5tKPvdpzyOd5FwLlXk783oWVNAg
/fe20S4r6FK4eEkc22ST+larJHVWcMlj60WNPyThUyJznh2eCOb57JfEmJYYxay0O2XWJ1JddOVy
2wZ5IpgXFPioQqHQGncWIYkpHAMj2ZbGedN4QhivgdERUSuTBoV6Utog8LVNIC/UGneCWORcKMZd
mF0zy6MCdyFi8qg8TDvtXO9pYM1LAemp3Li5LLqo1C/iv8MCyXLXGLldy9+wITDre4lwXs/tCOrH
RdKYsocFaKO6jDFgqmmjo5aAAVN5NVPO19GYsFnom7Yzezi/Trwrldeu87OR0+bYjsyvWjDuAAh3
IZmLXHXb4dSGH0r1vm7dTknc28bMOyzm5qddHeV6G9MrGWjNURv3f/f79CRXCSOJl7yJOpQLmxbQ
ObJa7gyp5/WseZ+DufSJFY1zHeGJpcGDtgvv55fEVe+BwJzuFy93AXWJd13iZf68s2McgVUqkpXR
jECXgly/VzJOsv2bTPRqA4wT6LReSusGnmaR7GqfewsWMRCMAcSVvkFIfvnNAN5RMv7AwCqSArAn
DML6GMdziqfhWB3/HZGrDpVjuaWn8NTkPOosvh1WFKtinhHtanZzAmGdE4EDJfbrl9yZclt/EgLw
oIGuzC4eeAg37zNKN9wSu9fcGm3fiwSjAd1HOhHY794Jsd8ZL7UgwZJz8qbagwcrAuyi/Hj7cvwm
9f/xgVlIocqMSUmSgZbFpI/hWbBsiiMoOMUOT/D9DDTBFshSO/moAWiP4ya3u0zX4EZnPEzcRHk0
IE7GpwbI2Jl4tbAzHOWgOLmbfauiHUdZ+nu3jpp1NbO+SNKAJ+031lw4vFIO54Kys04ZIb3eyWiJ
RMMpGl6FvuQE9zwBjOOZhKKs0hKv54Lll/ZuaP7/u+Lr+FNnPExrhanejgh3ZU106lR2EkzbAezF
uf1pOG+NzviZORbMJQeHFJCtXjWDANf0SWjuM8JjQPlNanm1d8a7LPUCRIQG3oU2GmkhuD9juuj1
S77H5F2g7vgmsO3PLNGUFLD0/ALQH+eAgy4k+BZFf5OrF1XfySknHvxNlnCVwViBrlZAJgSHJGqv
lR1FWK5Md339Txt+ttSjOiW2CETaYdn/2bQFMN3+U44xjygBeYkc0rqHAqDEO2HkuQj6PX69slcB
jGGkRjVOMXhTMMg/gB1CdzRgu8keOViOEixe5wDwlBJwufyXiP7tt0QzptKCCrVME4gOQ/RLs8OI
gSdRs5Xy6wgQx9v2/xu7/KEnWz23lmROlAiOQj2b5+GkO8oRc/fWY3QqT1iD+pRezDvj622hHMtk
S+kSsYQhbJGpxNWujBGemG4V9RzNOKf4/gaswq+h75D+m6h3NOIE4JZPXfIUmW+F4Ydc0pJtX3g9
Q+r+V6LEqcjwlqLXgjECWErmdm/SMXW+TMDHm+66b7xa3LbTusqjf89KnpQrAioBeE5kwK0KVmsX
pH8w1dbXqu759qfinSL9lCtRRFHGUOpREet10RbB8lGnpp0iJJl3KS8j45kF40yiwawAaSgrALTc
GcUhloO+4cXLPH3ov6/00Y2xV/Fs0T0kOsQKnrKv9TnHEF+6D+ko6yW8U2wA3HJyWp6FMN6kwapC
pVBfPCx3pvKYasHtz0T//w2X8V5VXamlhkIz5QJ+P5KeJRK7XRai8Raomj8TLxG+/JU0dvqdtANp
MGWPVneSwLvfRUnqRbo3mp/NRQ20gWODv0kGftg7OwkfYc2pTwl8lPT075COnrjKP+oe2zmggSeu
brm3FeRY4vtY6Oo4Ky1LRqLhQi9pCwaJ9JM1fRISHjwXz/fKjN/AzCzGSSQUhcIz4HudOuiO0y48
9V8GDwCbzgiiDHvipBw81ailrlQjc5fHnYDpElIREIqfR6LaYfrx9vlxzJ2FmZwxut2qIRQjojda
h4HXYeEpwXiKxCgRuM14QEQpaJKLFp8T3gTTb6q8V6NjPAUS3FwzBXijwZ8+zl4MICG7eEMKGmBo
0EfQ5mRB/MBrQfA0YxyFEPeFohYIqAoCaNMEKSfp3CorOY/j5gtiUuImFNA0k53ZHnRxRvULj+PU
PYcJmveYDZjb7wr5dtsQtku7K0GMuVWjKvZxD3/73txwS4cEdMWNP3G2eXArQfTfV3YdN4BobkSs
08X1WV0OUfw4DxwcHN6hMVYXz1lrjTl9Cw1QR4CMqCbVTkLfuJG4UwC0jPaLQ1+pw1ifJVjK0NFB
n9GZXPEzOWh3ul2fdB/LFmceVs22g11JY6yu7M14tmrcVzqjQrFxEr87EiezhaBE/YEbMFHHdks7
JsItkzGzYhW9d2Ay6wcsyWLlHdLeqzsA+XBH7ub7+xtxQyTbv7SWUjZJQZuyfhjQPdPyrgV0Suxi
ELLBRK4HhHLfQncT8LBWkAGh9m9PmW1t9hHQB4QWuSbl0lOd6hK70UvvUzzN4Rw98QASOebKNjN1
vQS/HJ39HGLZD6FmLxT3/SK4bcabM+VcPraFifbJoBotHpVGb56nSv8842YUKtnf9iY8MYwzCSWd
tD2tlsV9bZfKMS0jh7+rtpn5XS8Dy9ElWFI6qYAuBlZ5G5Bw2FVk2o8GNo4V9cGq+pMYmp9TPf40
adZFs4pA7VA7K1S30FLLrofkLjFUHLpm2lVdHC3UE24fw/bY8uovZBwRIBzlaACWAx3LO6AZ85QH
tSthqNHuAcfTOLPdH6sgdIzn24J55884pSacxq40MAMg1x3gCMLUSRHsdWn74bYcnj8yGX9khI3Y
tehhu/F+cIuvCuraghMBHWNP46LCEbkM2/RP/9U9aKBtkDXAIPzSXbUIYPgHmNYk2VhOrZHIoXbm
kWC+mJfKE+/J3vwSOSBV2N3WdfuWXgUz/ZQxjhYhz1EXMstjXX6eUqB/YzTb5DV0eXKYWLMgVdO1
Ea7oKJzo/o6ZgWrOkWXOFf3Np7vqw9xRuSpDdWhxkHJAR80Tf06O8hNtjQMm6kHQnLDhxDLbpWTz
KpJ5+jtD75SaNgzp1BrdpU+9EryaTv1SHaGiX3iqr3d25OaizeUQpfrcMhzmLqq9lUrJONOEcnCb
PTR+0u//vYgU1mLeYa3vtsVspw0rfZlraBCU7uMGcQjVV/sinWjdfAl0jJRKDvlKhw94yyXbYzkr
mcyNBH0wqDtGzE61Xqrb4GvYRYdwhwuC4cD+NKP4t6dBMfCaEzvBSAlPZ5FzzEzEsLRFQVSszLtp
/Nwt4IQx4F2J4S6FtjczAXvD/YM8xf6Ut97t4+Z8YLZ72xALczMTThtdtrPStXfiMnO02/arPwyY
bdsuWqMteo6XGjgevfoUCeeyeb2tBe9esn1bYMrGYw+8iXejWfaYxEk9wMq6kqOgwRMCk5oTLf8m
9L9qxXicXhLUQkjgxN+BE07LsdiV+3lfBLz++m/ew6skxucMepSAWBeSRmdwB6obDWLRR6NwYLof
P0QOwBq4HUPeZ2P8zjiLeZaPCCkT61JbtT+Cck/igZVzPxzjYNqmXLqsgUOtPoKa7B5voSveVx6F
i0rwyv8BmQGu8vUsGediSqkcVgJs0TQx7DaQo5Cobq7lvHdiO8q6ymEcShOabajWODyMhF9ETwJk
uPpcvQ2GLe+NQDwhz3HStxpkNej1io+3bwPnMdQYbxKKmSplC7wZKROwNn1LlF2hgeWr7jhvE0cQ
29/tk6LJFXHB66DvrOWYxl8AbDqnXCPZXG+8fjW2l1t0gCsXMyRUYqAfmku4V4EnVt11Ab+t9F6V
uvHisZ1bI+vzQaX3Wg1EjJy2mb24xi7xLQ/b6+m3xKcPUXTfP2NGNKgO43MVKKPNQ8nmuGW2hTtF
gCYyUzq+PSreSECF1QjBbSvh3G+WA2aSMYUwjdhuSNMUVGuBhUG0ief7ZWrot46T8SKGho+ntbhw
FBRuDJJL+EwcAZPwGHnQXTRhDvEF+9eAdQAF4mOHAoDgSondA5coPpjgl+eY7PbBgm8ZU92WrLO4
Ol1ugqVawQwRtoJcsdHsVs85B/ubiO2HDLbptFhGhx0fPEZAo/SSZ7TVvCx0i7cZyFyLhwTmTX21
XEyt8J32b56lq2xmRgrzsfMwyBg86ATdDyUKrx4fpKpyJlKD6E5/ytUmGDPjWS4E97ZBcY6WbUn1
JZFA/YVP3Qnn2HguxI+3f3/TYC2g0QNBCES67OZ+o8gjMFZa7EGOi40Oop1J55xHecUTwjjusVat
dOkizJhNx854VjS/l15u67HpNVd6MO55yFMNO2AYaoq0qnTyBHgcRg8eQ7U86zl3OGPzq1ylsZWh
vu4qo81R/GpoSwgzynQ9PPIsTwvS+8jJHnjNoG0TXElkTDDumw5Y1zX6GTFYXMbloy42Dwn6KUsq
nhNxuiQyYJ5EUDPOS86xQfp+/+JuVrJl/PuqTorOa1qKOcw/MkRbsKp9Osl22R765UnKJ44v4dgK
Wxea9aRpVYLMTMguA9YTc53YRjFzVNp+kVY60S+80klHbAuqP7QDGlc+yEHyQiep6PZA7SR+eKAh
k3lqXesh/rBg47l7AdUlx6XxjIiexOpPUJMwyYsEMHZR8b0o7mUeCTfv95kocFz6Us8z9AXm4VOD
vbCR06DcTipXZ0jtZqWAEIc6KRJaH8DJmagqReCz3GHs2+ldxVkmO/b6HQ9TiGcfjC8B2U8tiAbB
1bO+ZBlileWfWov8v/ImLOGzlGfi1CaYc0uE0F5mYFbT9Z/s3kh45r7tt3SsQknY21PYIe8+AXli
h2KEa+avmhj00ddRv3QRDxhse3wNu5v/yWGMIVWH1EoomhZYBw4G0LgHrDaXaGDTMSIuUOG26V2l
MZahJ8kkWA3qm/0hvbP8OohdwxEvC4oNHdbRs4BnFZupwUo9xirUJhFzbUJ0HneWCzJtu9bnA1jJ
7Kb+JCd94TQkPjSRzrsC1PX96hqvijLPTjwPxoRBG+CDeXTkp0D9DxjZvhFQXHWNU8TlKMmWFYig
tFmd4hkdYtUetXgHDMxTrDWjGwPgb866xOlUxNM1D2KQY6RssWGUEgvPCx3cK9sA/EkBSfKnujT3
jRXy4HG3ZVkAM5Q0zKC957Yrp9LJsrAkIy5Ep34VxMdU1uxoGG2r4xnp9qt2FcS8AG2t5wllH3Fr
FXBrH/LopFluU3hd9PW2M9lGFsAg/X8qMY4+1rp2CCmerFkiCm/Fbt8Y+gMh4ucUO6qL8Fg08f1c
1SAaDJ1hGhs7SjSniavT2PF2VzYdgS6CUhxDdipokJhAYujRc1kkJEHoEe8pqGeIeQyb8o7GuyqY
eanB5rjfWh4TPAix3NRWgxtC1GdBeiWYMdcuegim2fH71KS2lS12SV4i69PtU996J9ZymVJSLqpR
EWN7052EwY0L4VQmmauF3EWkLTNay2HNyFLi1BhhRhRSjzKESEcAfJ3Ue+S4Tv/cAIPWgNMNF/u2
fptFnrVgxqqmNk7Trnt/fWkDtnVKpHmYShJRvMbgVXThXRiuROYNEfK2EzKzR3KL/cbDGIDPAQMo
gw0M2nqPeXduYWnrGVmryDwjYdY3gK9CHbVLTlKxn7vd7TPc8jXr32dejb6cJaGlWBWq9BBK+7To
baW6n1OJ8614ejCvhBSltS43SLKkxFeLF1H6E5jKlSIshHQ9LWEzCwiK6vJOsr4o4/eQgCs5duGU
OLrwHIjFOJDKFAiwTKGMgLbXOy9T9jpfgHh46oLIxfjR7W/EOTtL/jnInMRQEIqI5o6zn5IvtfL5
9u9zbIDFMrUkYBdMOq5RRCRv1JMDadRvYVvcWYS3qMxThf776mmTJqB8qQRZYzyLb5qGzlIpfr+t
De+OWoxXUKulF+oB7ohS2tL17iq26Uqybkf3tLVUvnEE8pRinIJGRD1sxwXfB80VezoVqKGLn8qP
tLHU2Pqb5fKWnzme3WK8Asi553Fu8aKYJWB5TsvizbyuNfcYGc+AHbgEc1U0y3DNQHUUpPeh2+y+
lCAiTi+8wI7zhliMf0hUa6j1Bh+t7N5M7BGMmW/1HokfK+Eb53PR68IGrFdPIbEUmGE1NMuIdXbY
B6C9/MrHxpInHdAYwAzNH3VZ1tIYXxH2VZqMI44Rc+JARwXoCzLF3Etc8i0KaD6wfBgv407h7Zpx
nBQ4Q36+anLW6kQ28HLEe5OSgQOVZIjs0QeofqA/8rKP23cApc6fpfVj10tSDjVns7aF5oPOA4qi
5nbrqzGeI65UsyMU3ysCC1Vaeub8sRf+UYznSNtJIa9bzFOH8SFlpFSkoItAVnE2I+KoceH9pRky
XqNv03HuKkFxi5P43UCCKN013ugKB2D2+9y5TJ5CrMdQBK0WaKWFOkUFq3oSxriaI+Ulbu5mm4/T
uzk6tjZ8xn+UfdaKUgOJNCq0JCcx7RwEJsgOXdpmAYjeUT8SLNCZKFzXx/BRfeScMLW5X01G13RL
tExVZVHhQQsvZbOGOF8O1EN0LNw8AD5OC9KvyFlexp3M691yBLLZKdCX88go4cSkS+9ZH4HAgRqD
cjd9B16gS1ze1OtmRRRctP8pyCalcm2Vc9PhileSfjB79VDOy7OcZbI9lvlujOXdqHXHSOo/iAOv
Kr8dNFxlM+5lVHNhlLFP5CYxRgFzyS7F0iXjd7P/wPmMW0MMay0Z15L0SV33HU61Ci+JdjKqwNIi
O25Hh1hBPoCKkHwuCG92YvuJverH+Jsyy5XFTBGpJAbaRtmXvoqcSOFFrb95Za9iGEeT5eUYCQps
lN7LhY6z18hF6f6s4lQH4uu8S8HTi3E7poJMW4lwmlZsW090jBRP0TkKevDhVd7kyafmhed9tp3P
VUnG+QByPaslDY9DmLtDH9myVdi3jYSnFeNsor6dBpAKYci4+jD2z71wGIT9bRE8JZgIpe3VFqxX
EFGLO0sN6orz+xwV2KZ3G5GlKxbEdGF6CDs6p7MTTN5d4ngotuNt6GBCjURs70+WTdlTwndWjmLX
u5T/zXINTnVws8mwurxs23tMBEOJByTMJQjnNF8/LHvQd71Nxzow3S+5DI4aGWFXdEFQCdTMEjVD
rpvknSzjQBpQP3bCgmHBxl38BcFXVdihq3n/jn2mwJ2pAt7YMsda2C54XJcW1Ia1ZLk/knuRFw5R
a7vxtrGbypGxiKj44veLqLgHVdxOqstLnVQHtUq8cp4OnRo9LHIW3L4EPH+lM+5DznUpBivFv0jD
tORC33PER+CDxcy7z4Ob+00U8cN1sAvNeaxZuUXzAkuyKawfxGmOgVl7JPb/K3XcVVgrmY8yIK7+
D4xDVKNbJ824FqL3AyBiaK51Fr9rfuajgVu64gUsDh//xVRQ9vHDwEv6t+Pdq+KMuwkFTURnCR1H
VXgthGc5LgGNfhCTZ4TZdhHzRnm3868f4lgMw0IqVPA2U+8zR/vBMs/aAGRK0nSlHTXJ87jo/m1L
4lxKFsQwqaaqHkJ8WF037Vm9S5fayYQ/i+OvajFRiiop8zRLNGuQdpKyJxLnOeVpwbiWMEzUcbBo
PVA9LOk5Ew96xblyvC/DBCJi34hSAbhed5ATe0wfonynjak7Yf1CGXkbNBy3ZVB9V/UZbZj0bqHh
yGziq9TDncbFqdkUgaxbRG9Dxh4V1XclAp0+uZxoXjqXd5kWVDmPIpYngLmwsOS4kEPkbq1nBgqa
fP6wy469H14oCApxC9DFureNedNHrHRiLquYNFbUTSgpKMLFMMRTLO67Cg+LxJ3apgb7ize6SmKX
SMORJCZZEHZPPoUfUXalkzr6k4zXGy1Fzuu9ad0rYUztYiTiWEvU9U0CqN9D+cnKrJ2qVR9unx5P
DHNJ0c5uNDVHcygtj710zIVDlnA2mDk28R6mrIxuaPtGUlLMjliEHKQmDXql/BNUB311WvRvWMkA
u/24pBgPc5N9fE+ZfnQ3/mAEpRt7+evtE+PYm8xcU6LHMfCDQSgQkei1qtVPoR49iTmmzyzl70xb
pn/KSiuBdGbZ12grl11vW9YSZOHwGet8AZz3822teHbAeIY+rWMy9qij9lq6g6kdpLg9W63KsYXt
tHn1oRgHkSliGJktWvNqMJyodxgO9V7d8ZGBeQoxbiHBUFKVoA/pxqWGjVvLziKgMo0LRyGOGIUm
0KtPZEZdEaJmikqSQgAueqqtQxv9QeMdyFSg+hVVDFCw613pAJoWKcErJAzRN70fH9C2vhPycN93
vTuVUgBAjFeBV8Tc1uwqlTG+aK6kpo3ggJQMhHTEDgc7mz/etrr3bs2vLvUqhDE7wQR7htiMeC9k
TGho5bEDQbVWtYldyj0ewsnJjRL8agMmWr+Vw7wnU3oHnjRHbxaU+1XAjTRl6hMLr02FAFRCB9lI
s4Mq666l1Z9zTTqGTXvsLfGfejL8Xkkc7IM5S5Ugcs8DY5ocI4kcM1SCCOOrtT74vQFi+Ca3R0W8
z4U4tlsF8/gm+hmyaB7zMP+SmxiMzhM3S/Rjkb/qCRZ1DOkU4gezZHFNYfBK1XiKxugpL6TeBs6+
HwspAPQsuxIyED3EZ7Uo7ix9PBSx+Dp01lmookDqopdRaD62beKGQudIpXlQMzGYgQsCjMQUrNK1
rxpeDK9tx7XwAaMfwJrWROTFXWbXYX1U8/ysCd0jiMFcPWofK1U9mGP9qNaN2wCDU528rig4fmpz
81yXKOw+iEEtrKP9fAs6hYzhEBn/1hvRXw8MHzHf47RLsWyTfS6fSwByTaN923o2J8DWYqkJry5f
JIdGPbUq6vv/6N8Lf9rlu3Bfu6O7POgAYsQAmKBwp423/f9VV+ZemLMB6okByUGtH+XxIRGDRtrH
PASJ7dt3lcJcjFYCkFQqmViVLItgGUCkiRBaDgnny/HEMO64DOtFJhKqQ8aAO7AXFkfrONTsm6PT
66/EeOJKxD3oQ7iv1gsD8lnxB2xPgLX8TfBqd/6CL5UDOy11k9Tm4lVs1lyuhskWdoAB3hgWqA1R
4qMIVnRAwrqj0/6qn3lmbpvObZOkhv6rP/vx2dgaTy0IRt5UKHdUxUM5+4R8+rvfZ8K1pi+7vE3x
+60i2CMaGMnMW+/cXJxbfS92T2GOxUhUYlxm8VBheKRxySOohc/p2XghL0pg0QV7H8u6aOdyx3Wo
Wd86P8aRWKZIRnPCqJew62EtlR/eV5fIK0Q73KHK4abPEYXSru2WJ5r35RhfkrfKmKoNBn+rEVAC
RruPFh7WKeeysfWbEvRCy4ygxB2bN5K5Szbb6h/NHa0MnvEbQ1u0XU4NJG9f9OJZRcEv5hXOZXPD
B1qSboGOQ5J1SrXys+NtdLnDRFwpuf9D2nUtx60D2S9iFcHMV8YJmlG0JfmFZdnXzDnz6/dAd9ei
YV5iy67S21SpCaDR3ehwzqi+Dgo4f+fWLdBclqKrINFjPw41zKGH9lzlDvKqj+GE1LoAkotALD4X
KmokI5goSJ9aVYTO3QE0EflsaVF+JxSJrckvQVR/FoLILqLBysfi1JPZyeThpp8vZqS5Wp1acyUf
NcHwwzq4TavBHknnaCnaDdTIotCrupm7KfiI8zGwahVNisCxlYzQzlWQcze5Z0jDRUl7T0d/bZbd
ykliS9XiiiS+VWFvk6R1tXj6HGW16pRN4Vdxec70/piYsltkACzuBkeXZ6eWMitISksM7olR+3oP
lrZUsdJgOeVtDvojE5ARRWbeilnyY25rb5ouOjGsEhZiGi9pi9SCmXaWXsNF6g9giT7plYF6MQrj
QnHWytdWmENLlVOnjfNjLWuvw5LaVRdh877GUeqNFUp62IFcH/4ZpCVy4TMqq2gLG7Vivyj7k1QJ
FjqArpUQ+Wpd2aMeObWp3M6BiqhBdAgmS+y2WF4aI8XXSAA8yUYAxrWyjzHMyevbebACpQTX+Rx5
RobJs7oKnKDS7U7KnVL/JxN1P0nKGgxT2q3YNLaIE59M5YtS5zckHQGVUQ+ylRfDNUozfETcW+VU
Y1DOqJ6WvL8RjN435vYmjyI/bY0bQxgfRKU8NVqHEH5pbFJX6MVM4C6Stj+a+nQE3Aj4aAZwWxvp
SZS+pLNwzpTRJ2p/q8/atW8F1I0q9Uk3Aieck4MpfJoU8pJjREgp8PXf4jK30vc0W3m7aMFTGIPT
VykfaPVZmQAwE9aypU3946KGT2U/WrIpeXmfeLkkvgUDvkVRQtsUdVcKyXlAjb8LgIuU974Uh2AS
J7aCNJGGgWqtV89TBtzzODtrVe4lWvYlNkBWkhLfQKjXF/MNajWfZDKfleDemIg9mLqL8POLWocv
ExkNC2S2p0SN7KHRb4t0Os0qytVZ92NSuht9+arlhj8b6klTMsvEjBsA1x4raKIgZvdq07pl3B+J
qh3q5JXo6TmpE6sxQb9blJhEE+2+rnEBhB+ZnB0EIbukmeIOi/FIstLNdNNVMsnTp3KxVGl5rPPw
UteLZ8q5PfftwRCUY6tLVj8VXi4HVgWAJlH7qiiyG8+RpUuirTeYi+yAV5nld+JSWGMFbka18EIz
dqMsOsuYttCX50bCOWXmTTXhxuMzlzK24m5ylrD3hbk4LHnh9Ch7mgZvMJ5n1Jg4BcQqtRCUMUwn
uotrDIxLwJnCXqoVByh0K25dm08Wjr8IwFmuGWB9o+PwObIV+kP2bHwHbY07H8Ht8qA9yN/3Awdq
kRnH+otIJp2UESLHGSnA5iSdpt5wNeNodJdCf5mN3urFP0Br+kUcE6cIyaAY5kCZwHPd1ur5NQmj
56nVr7At3FZU+u17a2MSwXMJ09blI4IupEb6KnDlVHroy9TthsBL6+A8FeRckuGyBDLqyDEn5uPo
DYvHjydI3ibA+nfE+psgfpNV2Hz10Cb3+ye41VT0y54yEYqWYchM6nCEy7fBocWQwKkO+UsPio/U
A+fQvriNYOUXacwzJyglSdeEjDiiOljJ6OlZZE3q476QjaDrFyFMtBJWWh2XKOw6U3WskmOXcDIn
3JvGBCrgMCh6FRikiGIpgFHhCQBQjLzsPNkUqFoLgZzIiyS3es5/WRVjSBKjq6opwqqyG9Gm3XvB
MQX4qnlqLjwCIp5SsG0vaT/P8iBN1JQIt7SHYTnPr5lVHmuv+sTtNqfXduemsU0vJEyKQUwqgiab
AcNqkV3azZt5qa4icvu8DDhHOVj8h7zqlqCPsY2G4M7iOdF4ysFbDWM30rgWJZCpor/bWzzi5KcE
fRjiLcXSmp//5Cm61go2RzIV4SQPMpbTN957xzyawIzwYDhAo3ZFxOk+r/VjKy1jYq6LqETUFQXN
Sr+G6ctUNkMl5cRRb4OTdqJLNI71N/lKQTRCO3iOToFLOJ5m0xyuhDKGQ52EuFcDODdV+4auLHuo
roZyO1Z/YjpWYhjTMWAAaWjCmoA7LLEyzZulr/u2adMArgSwpsNsZzXoZlRG+uhLFhaeGfU+5g9e
9sXwtosxFmGT13EQD1DC3m2zryZxG+1sDNzBm83bpJtAThQVQ1JkRheIpquzHuPq0iyMeU48wxEf
R0C5aV7ighfF6Tipiu2FfQhk9EAXAH0eoQ/QWZqX3LwxSQkANKfjkRxupZeg5B9yGEWQp8VAk0BH
nG5KvLQrLF1DJglo/ffplH6tFOEBlZNvshBcG7wci0axezH3DTM8dHJ1ry8jWFvyozB01tAlqrt/
urxdZ5RIE2Y91Xtc+lA5RelBU477/1+mq/vNIhsAM8If0s8sbSzobEa9bDQEBXpmNZ3oT6Hu1NAn
20zIBXykxxnz7lIjOkojfQqS7hRKgF/uM9nT9NxOldFLR+MUD81lnIsfVaE5hTgcxzm2Boy4quBa
DommWuLY+0QeLmMA4OEi8pCpTpUaTISapSSoPZQjsQsjAvWpllnhOBwVUznsr3VrkM1EyvPnWpmg
0jSB25YHsNeUItc8U9RHylLef6MV2NhDIzK3fWnTRaxEMi6izEaxwmP6/+KHzGk6y3Qp5EPnj285
p5jEO0yqTat8tlQMcRoJFGV88FvtJhEES0RiRWisTIit/d3c1MzVyhh7MAfGPBYiIiMynDKMzRQh
7w2waUBXEhgDEIbiT92fjhMxHxtFPCaCyen85Ylh7n9oZFIY1jkISVLsWOCkAfiKet5cKG+7mIuc
DHOJtAG2q5ReRvOTwKuE8VbBuAElmUchzoCZVBePPTIPfXM/LaG9f+bbQoAXYqBIQ4ORX/VLz8FS
qIV44SrD1xlpQUy0DX8AdIxL+lMG28wk6aC0U1G6cAxyrJa3QA4tpdY4yrsd16+kMM/ZJatUGGtE
NuikLWJrdINT5YWu+qDeYxxwsqOH0hvP+dtf7Z9OrcXqfmp1kYn12CPtObVn9By4ghqfJZFnBrZd
2mp1jNUhSzYpXYDVdd47kxBGOhUriSxk/pAI9DUvf5RfkcWz0uc/IDr45fgYEzQIY1oRAAQ6nemL
5HmswOnOsXLbb5bV8qiarrYR4IdBJcV4s9CizHKDPsaTcuwsUCy64hs3CKY383cP+aGQjBkaERYo
oxDg5jZj7IZK7bZ1XFhpkz61ZX5ErIosdo2UcSah8kx8TGWCGXr+NiyyB5CqJ8OU/UpX0ZhHfvQS
8fZVatvkf3wdY70WTNTEUdmjFW+pnmsjQ4NMY0+YSFoIxCYmrxjHMQE6Y8cEUVQqfaDn6+hAwQJ/
sd+8GY4G5bJGh7KDqK/J+Hd2R2fsjoYITRkD5BLk8bHGRD3OoU856RF6jDvHzAK3JGKiDQD5QnAQ
S4Zt0jw2pkRPBUroaBLkqTC9gXvSmGvSClljtiPiOprBEy+ZA3z/5Llxk/b/ys6FwLF52x7op6aw
XSB1py1a3dLHHLlmTQazx0tkcXTjveqzupcUJylJ5RJ9zb0/kNQyqntUqzjL4AlhFL7ujFEfKzhS
swdAeICafZnciUrLCYy3EBbXhowF5O1SUSsK9X9PKEISBt7haj4YN+qX7PwvEkhl1wj6eVW+/whT
Pw6K0XYlMzNjat4l0/QPUF3/0Y6DnV0HYNv1B1Dy+n9lQ9jx6zFQjQHdOsiiheODUGdH9KfelrLk
gpUddali5LyMtzXRNEyFgkqo72+SlZ4IciDoFdXEdHIXtOSMn/fX8x8O4kMAY6RIFyidZqhIlZwo
Ii85iHetY1gUKDr0eCX7bcPxIYw5riGKtMkYRgLEJwz/dKhhKKY15NcmC539dW2r/k9JbNo/lNQl
bSrsm2QAPuiMklvAAzPmHA0LCj2mfRu1NC6ask9D+hzxGCK3ZhBwrT7WwIRAUd8ncTgDyAd9TT64
Jr5oTXoI2upOC8KnvFcufSC65qK9xFFry1V10+VJZZmKzuk05u0lEyIV3dKQXIRLUYtXVc0tPf+h
GLzJJu5q6XavNF0Z50YRzJC+OAm4d4CuMWOAcnTQQH3Qj7Mv8nrmearPAjJJ4iAVcgM39m/DCmAU
SmRqekfyMFBIbN78PG8b6eVYLVAw9UJARQ1lofxRmU6Tepam7/taz1NJxuCncdUrOc2Gm8s16T/r
y8v+/+fcX4UxFq0RtFGoSfj/WfN5HrRPSkAUe0JdFk8qjizedjG2QomGsk1aaF0Tu1LwPYkP4fyw
vxz6ub9HFj8vGJvQB/1dWC8ExaxyLA6thkYfdFOchEl0hla2qt7ZF0e/eE8c85BCUkgruworWkrT
S03TG2fBX3LNnRbphAFXWxjl4zzXz/tiORv5W25/aYdMoN55qC9kiPESdSveS5R3l1TGRmhJZFZl
iOSNeZi8GBN3gk2usi/bmStwnTBvRYypMFW0fr07RXS5kPgJSFUGz7jzRNDfV5cVUEW1GQrYtABj
+AJyNoscO0NWu393NoxNMJpZFLUO4URb/FCkZ8X8KkTf/k4EYxPQLtqqDU16yzMg2XSwGQ/tVRGM
v3MSKmMaDKGqy3pGrClFh7k/zLltSn+pyIxFSJOsk4aopTNyjZuGj9OsuqTkBFwcE8d2MZbmKIRj
ioOfpftquLbB5M1CAazUlmMNeA6P7V/Ucr3X9RBP887B0xzjmqGLvj+7PGoemrYOPMR1es471oed
UJ2KEk1B9DUqBGgnJJcw/J7WiVuJt1POsascN8R2NSZaIY5pikR5YaKJ/NRziUV5AhgDYBSliQkU
bN2ESVtK15PbQvu/0+QYj/TJq8kZEfqPN85PX8HW92axS4KqpuXYx8GhfGzyQRYt89odJnux0d7l
dHY2gQd64ZVOqVvYOzjGRgySuICfB8UxxU++owvVCwdkxfMnGhiJkbdvLXg7y1iLQQ/zWdDxHKjM
xq2H2kvz0tkXwVNExlI0SzUrjQY3GBvEktqHsX+dBHA6zbjXIse+bs3VrmNoNg0LGFsMRHQwS61L
C8HEikGh3YmWfi0OaBy8hMf6Bt0k5wwj2VFqoboyvO4vl+NJfkvSBnOTiRKW23a63agApQEVZ5lp
nJXyxDDBRSQBGccoYbf0vjsqdefFU+m0eXPYXw1HP35Ly6q5poBLDRUAs0GvWVe+dXHAUZDtu2bK
MlCqUTw1RbrWlfOdikFACR9blt1g1uQGneR2epGeUn/0Wo+yH2Lc4BQDVOv7/uI293All7lpbW6k
RVUjQRjqvZtpwaXoZUvo/+g9tRLD3LHWnKs+aBpoRJK/KH3tT1MH3I3F/7vVMPesXua6KMQC2k0q
j6Crs5gNZ5kknmUUt+zTajmMWzaVeAjKZCZOclMd1QMFRe0BECc4/Z+ksz4Evc+7rdRiJnFZA4YV
qU3hTc5ejOq1SXh5ue2GopUQ5h4pWYYStYg3QQaqoPlT5KT2cppvGj+7cFEWOfr2HlSvFgRIlAHY
pJBFi6y5S/vMQM5qlWh19XIw66nOyG3758lkA/W8x7BLDJlT8mmOY2vJQ8sEeu5f6d573m61shCD
k3q2QCcM6VTJmSV297HGiTg3n1Ork2KsRJgarREPMO1JI57AsvS5iear2veowD8ZrXLbxPKTIce8
htJNd7wSyxiJopPzOoqQwxptw5+c1qLsi5RIprlw6yk8WYylAOhPlaoGUkyUllCH56qel/veQd+K
P/AKB9u51NXCGHsRxXPdo7kD3TFAuicvoot+4VNzxuSEYbWYGzXveDU+3gkylqNKxjJo1ARvBr85
yofu0LjtMfe4UzYcnWeHyUMTRWszWOg2Tk54KOBPAGf6qUEEYPrRuUH/BpeBZLts+rGd75HJ6gqk
Uh6kiogYNTkGfuHIb4Jot47uU+zd6BJ65VnAxM/+teOdIUtN3A2mrKUZgnzRB7Zw4Pc+RgiejGOV
o1DbHksvcolq7wvdjOdWC2UsSjjMkxY3iIwr8XHJX+rmBb1HQMhSIs7kOe8YaWyy2lEJLjNWA6iL
GogXsSgbS8g7J4uSz/sL2n6ZrVbEWBYjqPo4HnB0g6e+IOK+Nd3RU54wJEuBFR5D3pAP/fDfIvyV
PMakZGUbEaNHW0WBFnhZP1f96/6K6D/YE8DYkS4bGtlU0Ccom/mlxlzIIlYOYA+coUo5VU/eITFW
ZFRHWRNkrEXA9ERk6rbUXtD3ydE5nhTGcphDFChFhT5wotwM8C8BuZq8ZOd2TuvjWNh5c3mJlmgs
0IJgvBNwq88DZmzJqbkCGOvICwY4t0hm4o7BCI1YE5DciIL8UiTLIc0mV59N3aqN/HMYYURoXyc4
WyhLv96mfMjFOERzAKbXbnKUevLbIuOYI54I1jKMoIEvVLQLKihzyyaqgmAGncyUsxKeqZUZw1Bk
chX0C+6rAodMud0EMEsCAjG+mT0MCDjJZTy3OSfE4b1S2C7PVjf7IijRFZvcoOfXx0z0ub5g1OMp
OGRW9xUTP7amW+2BNzvD21XGWiQZmmSDCfZWohOA6RORMaY13e9rB8cksXXHMl6mVFkQeVT1ba4f
JN4baPv/a7qmoaEUwSBd5MqWG1kNhnENjgrVpddlaQ8x4TF7bLdkmx8ymI1K+1QWphFqod0Tr79S
HswA7SaY5Jg9CscmgVf6+3gI3/a37j+eEB9yGWvbRmIsGAoiROOinXo/vXSnfwVGLi+pt60LH6IY
a4uhx6ZWJixRFH0gjg/FeeGpG++kGFMrNWjrFTE659QZ1NpwcvJ1f7+2ndPPNbAMSyLm1eM4xXbN
QZ5agynizR3/M3XyNWm43MGc1bCcCNqgx+CBxxN/tKlOUFy3QLYALYRKY3LQnsfzxPG9/+FGPtbH
GNpJrGNRp2UfSsOwYC4+8qpzfKSNtOBq42QLpW0/8iGNsblzr9RBDkRaSCuO5RXJ0ZPuAQYDgLD/
FAtgEMHsCxpoUJg72oMIbga7ctGiAVq1sMD4ncXLS22h0Jjk4xYa9ERWN31Ypq4KFTw4ZbQOyhRF
/hgfBV/hciVz7gLbtCO2Q6GatGMwKl/j6JCkp2U67qsqT3sYiwIwjmUJZaRU4hos2hISYBUvm0Jv
7O+h2sf5scajlNoR3eI0YSkCr/jY++U/AZIC0VfzC+WCb+zkhKy6k9i8Vkh6kfckM7YEZGoxAJAw
RCCeaAEv9lWfPjS5j1reOTEGRUNXUmbSrtXBIx7wlnwSWuJj8ErpmE2/9ubnYrS57vr9kbezPLZz
BwY5boMIz1uMJzz2AAewqxGsRUFxSavuWCAn23ceUaejZADwRamvYpM+LAWoDxSMqE9VgfGacHoI
avObIipX0oJOTJs415ezNyzjgqRqyRC+d/SOXxa5c5JWsotx8PfVmGMjWKKFeqwkjG1CjTvD17vU
rxRwSmKeoIpKvxl4043/EZ79VOnfeBcyZQBFC20XRGdHZPeX4rsKQtfBVnBXH5JDckouEhdBbjst
+SGVsTtKh8yaXsDsmpMX6f6kvcnp4pWan6SPpWz187d+/La/r7zTo7+vTF2gAE690fHMKsyvc3VT
DIuVhP/sy+C5E5OxQZRfUZgJXP7sR08qsH/0hxpQ3/MNQDr585XUOe3dGsYc9UpQoPcbOVfKjkCJ
oYNjgTSNBEiX+JHH2spdG2OCjBQpIRFNwUgI/duMnZTAjzEsw4vui5ELZ8g7L8YSRTPQOPIWFk/N
lR8GIkMlLnJLNRTOU2FfjvwbE0Mixo0Asmug8j2EbWUP+WkgKkcIZ/NkdjwpF0x5qHr4PwmvIDDv
+s25c12g/XiPvFkd3oKYkKae875SASKAhEUE9DDUmp7LkOMJ98NCmWVaaCPFGMwCcYPSfg0KV0Jx
VVeeUh7yLnfbGDsxl01azSnsRPljdHWvvWBsObEbV/Clg/5qft+/vrydo7+vTISJpilitjC9Rj36
dWv4YG383HbG074Y3uYxRiIwh7gcaNDeZm/afCsoX+ruUqL5Z18M3Zv/tg6yyFiHWAirMIoRbKbK
WSpuM17tlPf/GXsQiWU61Aqi9STxmvGmCn783fczBkAHd0gT0uGPGOAr4cVQ/srRymzFamlKAOsI
tKBYAJm173x16Q9pjlH42Bg+x7HMG9bZ9+zy+9N0pV5lXMGXL7ABJMocc/RC2LNRwDt3fAskTjqW
J4sxAkGCXGxdwHoCj+6xAFBLZ6pnHRB6pZ6Bb6MveJWXfY8OPMlf704ma0U4U/dKMvJspJEPkO5T
VbyNqXjVyiJFfIaRgLJ70drM21cUTgwjswWtIFB7tGAgetQuyZGGrZiGHK3lCgwbBK2FOx7UI+/p
JHHU//2jVqcppnWbCLQWWX0rjpil9QN/eCIW2IdtkDGKHuZ9XeEi2P/O8yRuiFcB6NM4Men2iNTP
F5z8nmdZfQaJOqGfGnhlGr+ZKFLSPEprJ452jGsrtumUVH0L3o/QqnnNIhx7+Z6EW8lWBK1qiQBD
VsaHqG+tZjqmQskxYxxr+b4BKyEqYA3lRYYLEPMfXfGyxADVKVylIJxEJW8xjLnp6nbsmg5xQCpi
6Kh0p9prZW5ekl6DHaPMVrvqOhzboUK/EKXaMH5Q4NeqAdFGYKEX8zV0Kmf/bmytShJFCf0lFKKM
7YM3xe5/kQ+q+dwMkTVUdzXhlUg2L+BaCmNtVLWTzGRGG+NkAqWo7UqYGBJe0dxznAM0tZH8xhRm
N8ib4zwSa1wa9PKKDvCizhTKSwBm1N8tm7FGDQpQVUTgO4LRaYOHAqVgmWNh38t17FGuF00NxEox
hVlbkpjWEGcQeOVu/6O8Fs5y1pHeTi/zHfGFe8OLvfI5spIDcMDOvNIp72zp76sPkFtwL2Q5plhr
xTPIWVW8VOX4yP84WVmTDUMDeobI3Io4zOWipWna4mUGNYxmJ7cV8EUpScuIPC35JMCs7Z/d1oWX
xJ8iWb9MprbJmhlnJ8sPxLivauyhBKhX3rzL9vZ9yGGKOrPUyJIsR+jUQ7uUBQZwzcqCyo5682F/
QTxBzO0o9AVNbhSvqE6OBeYog9sgP+6L2KyKrjeNUfhRAyjblNBNe+xdSqqS2+q1Cy39QqdJx0NX
cE6JtyhG+ysxIGpiosFjlk4dyjl1AXA8zkT7ZpFgvSpGw3VpWmYxxM4VN+EhAr4cKFPmO62yFJjM
+aa8BQTmJwWvwifOdtIj+f1u60CLMWTMtbKDmnmdl3JKnUF0pEWr8RPG6dEgQOzgLB7+5MEG2ub/
E8bm2NHUHJeYdEbAEABufFZspBm9BmWX/UXRq7qzJja7rheTnmTUW0s+Umpedxg9OkzDTSFSVftN
DhFhLQwi6To7uTOHw4DONsjRLuatijdb6iND+lk+iU7umQ6PFHszd4gGyp/yqD1ZmUElG2c51mCi
VGtw6CQvniPn8H6+M6/qRb/2L6aPERgru0QY9b0LWmt/WzdLjWv5NBRfyVeNRtAGgnSZMCmlBei1
g9iETjoONy3QNxWhOmRSetQl9a4L24MUzW9lHFyTKrgRevEuIPpLn4JOJo1UzoFvXlGiywYAykRF
YQ9cXLrREBWZJsSzw5iR84z4X69STgjKE8OYt6kqg7mmuBMS2qwwLk4uHR42nE2m5uR3pfpYC2Pf
4nQp65Z2Ycz2bMeH2M1SG4E2qiI++UzJnYWbmFf15y2MMXFq2mG2WUQNWTUvBfxccGfw/CtPBP19
pTvd1AdyUOroVzOao758D5bWi9EctL97W49BaaUIzA0ZNGXIJQk9rSPxZ+rrENfm0k1W3eTV5OzL
4q2IuQ2y0S1TKyEULHrTKRIdXSzJP6keZpw1bUYJAPohhi4rksHyKrZzEaoJ2AWdQKzdTo0vkpJ0
VqWLBy1ENnJ/Udvu9UMaO4wmhUsTCDQXMdpA4If6mXCtja3fE5t2+qM0N/HmwzkLZCHmEkEqy4oi
7giz145PkTnYEsJm/Y9eCKulSb+qYKQOOphwQmxkZ5yjCJABGkD4y4FjjDZ1cCWGucBBE8ZVYSLb
sqTLfSYKZ7K0RyMprKRMH2oe9tp/HJgO1k3NIMDEYi6WVABpFbCw2L1DdBcfal+7Q3UVYAHo3kWH
kBO/7WvIpn2SFVWTNMnUZLahMNRqOSIqxoGB0SdJzwW3skCj0d8MIAIR0wCfqaIZTCBu6FI/JbT0
2HntZ91bDqo7/WhQceQH4Ntr+SmKLcZJaRCApwZR15I9paobpk/7e7XZCCl9rIUtpNXRJGZ6i4An
r/Rr0Da+mUzHPByvTYkSPwC2ACvtyjFgcCfRb7PmVEmVI8qLL6W8VxxvrYz2N00aJWOFWzaJD1p/
qnmB+eYtXi2VUfs+7Pss0aEXKknteUrsBUH5GL0JseLs7+pmeAcvr4uqSojC0vEkpp4WAs2TUKrb
f8M7xft/VIg3w7uVHMaZIOsbjHKDqUg6mC0CRZSCRbbAz5Pt0ikuvLLTpj9ZiWP8idAGmZ5XcMJV
2DsAnrIVsMpmLa9PdttgrOQw2ewJmHg4E7xnJtDm0s5xctbu1EvvyHbuzGfe43P7tAAKpgE92QQj
0q9WNy+6NNUJSg2KL3syCq7oYf1/nNam1VVpE5diGgZhxxgRAcZRXtOkVhMfjBGUMYF+6TpwuNX1
CRPW/r4Obmr7ShxzmxYlbcpuhg5KSXcz16JnTsRqK8PulYGj7pt6sRLFbGAyLXmWTBBFjJNGauCE
ucKfle2klRRqPlbxGfAjJXkskeQdvO6YOeRZKmz69qS9F5PyZ6mPlTjGa1WxjBE/On0nArB9ah+H
6Tjmr1ja/jFta4WhEfBRa8CfZu5UMwi10ixU143bRrzWigpk8des1y2MoXJkbavEhyzmXi11neSN
AnPRSr01JPej1lqa9CnjMeNu5wrUD0GMgwwndRRDmjaqvqmWdiq85LZ/Hc4xnmDvgE7LJTqRyqq5
T5NNz/xTsMkWkBetFJqoh+DGobMEiUcCu3aiq+xWPvi99o9ui5TERIwB4kIFmRGJHXXVU3k2U4qT
pY+dAPCuoLHUDgXlIXwTu9atA0B6iUYAHmdZOHdhfcgF+YtKGmDIq3ZRqc5i9McOs/J5WPtDoj0p
qfZ9/xs3j3z1iYyHENQxRw8RLo3eSseuV+w0FC2kBA5DmHr7ojYLxOvtYFQZtNU1YGMR5yEwLy3a
caE5+qW9kW08Cj1eapK7+4w2t1KNEUtaxjcuzbFwWsClnWunxsQKWLBAvYHpH/EQKU7tVpOV2X8y
ZLdeLaPjBLx0ZVGj4SPOHoX5JldQUpu+7W/ppmf6OD12JBZnJZjFjCXSOAJUFEfZTw78uZ9N+70S
w2RfQwkdERmQ+B0it1YqoGImtZaY/Mms22rH2JHYCQ+BcNbgZ/UUCK15nLpqEz2At+rH/q5txw+r
9TD+qNGrJiO0wZHij4cHtFImjvg6v2ie3X1SHval8TaPcUvqjDaYocCDPhDuNBJbYK9t9ad9GZtO
QlMVQ8P0CdFkdkFmMFZyhJulh60dZZ+M4J9ZuE8ocYXyR2/dlSxmPYsqLm0vAHBNKebPlQJmdsEE
BhXl6eh0jkPa3ruPddHfVy59GZKsyGcY0GJ6ROXfysRLkaXW/ubRD/7ttYZHmiTJmgGaWUa7SY0i
9dTFSFzn8K0kOo9R/WlfxPY6PkQwsVbSghgkzGALZvGwgCZ56B/k9I+yLKt1MEqghm3dgAEa8U9Q
32fSctb0+pui/8gG3qQyb8cYFag10RgBt4WBDR3EqAH6BabG+bsdY05eH2r0y8uL5PTS1GI8TfFC
KQPCbN/yvBLdlr3jZz3gjPmJNsfdMb7MdnekgDuKI971HkCiEeXrPIrKzakGaXVOjBvsADWL2wKD
EIJY/khxKADxMzjv7Ac+d5CRerm95TFeMEyMaDAMNJdER+oFI6+4BRC2NV4wkvrcewJ4A9K70stA
yslbKd25PdGMB+z6sGurAlrfL8c4P9eAg27JdRK+/5WqsDVIU0ZhQ1JwgKbgkRG5vvRRy+q/MxJs
P5DaaE2XUgRIQ85PuhH6GvIQ++v4j/jop5V4/31l7cogxUw0wPwc0qItZhm8uBg9YamstFy+i2bp
1HROLwLfTq2D3D7ERKox8lo46N3dObR337n6CGMcBlB4NxjbT0DeFKY33Vwe9xfKsYZsC1BYDZNc
NzQOrD6T9CUix+LPClsfl4zt+EkFECEQ2vQ42uXnfxEtS9v4nuE92D+Jh5bTw7BdWFrJY6wI0I9L
IyMyXoP36dfA/5dsO3a759ge3OxB+DI7dGaYd715p8XYEh1I72ocYysF5aEPvgfZ/f5RbfcUrNbF
mI/CzFMTaHjonCprD/xqIJOoPaQwUituetuYKtky8VqIxsaX2sEmcn/Mtf4wKp9Ir5+7erI5H7Qd
8n5cEsao1Ohb03sF3tp8pD3waM6zKKZ+aU+5RRarc+sjfcwNqh3YfK5HjuqyLUGGnLagN0fkmALA
GwRUifksJhyPtHmmuiSrhqyAOYBF2mlavSToc4YqyWczOYTm0/4Wcv4/+2hoDamlEFZIGXd+arpq
wOsE2DyijwXoTEAlCjmQiQiUsmvLkxJqzpxVdyFpj6LWOnEB3jizvEgk96ZgdKcs/QZcdL9FJW2R
AXPXddewKW/CCFhxESndMMv/YLJaWn0fE42lppIYCVo+HaDueKneosUDHYj6wLk7m7qyEsPEY72q
13rTIHjNk1OJPvzRtPOU92baOExpTbPN3M8GSIc10A9hrgPyAhvkLXX7tq8vG+v4RQRz46RWnuoO
RB5Opn2W2+UsgwCxm3kAU5yFsIWMrjeCyGhVPJcBwV/eacVhfxXvs8uMY1svgy1kpL06xIkJjkS1
H0q3bpbv6H1wsyzziyl9aCMNRKD6SQ5Me0mjUzqNzriUfi+AVwkjlakAomGqkgvmmOK86u3AUGyz
Ab9rhw5HIfUW1fT1vHXUabnXpD6zZik+xSCI1OO5sWtzOJZEd2NKYFJILTo//4e061iSGweyX8QI
WpC80pbpqvZGujCklkTvPb9+H1q7KgriFDakyxymQ5UEkPmQSPMyTTmF/lsOBJZ4GeTLKEOoCJKK
OBRawcTsiVT6KdOJR2I4LCPqKlLts5iqD0QGXvb1bRlUx8wwOLa19bb+7RsYbWl1ZZTHulKcRbI+
Wk8we8TGPMLGQvrVquzC5gV6tvXz16pZPIulvtBqhO7hMn2W84dFfjKk5+vKs4Fo60WxiFbLfQM+
Qwy2Fg/hLj18sFjgbcAdjMZbCoNMY9/lmA9FaINXegZrF6blzXf6w/tix5/Qhe9Ep+L9+sq2ze6y
eQxIBUUXmEUO/FjEdyKfjWjmXdj0m/+0u4sE+gUrhzKK1BIc0njJdc7g0GnWwd60FR+G42Ho4f76
cngbSP++EmbkRd+ayAPACl9F+TXJDhGPoZUngvH0hHFM1HwykIOXT2P9eWq9tJet68vYPhUQ6kmi
SiSJ7SvMBa3tlTbFXOeqtsjy2jaP1wVsL+IigDl2KTOHDkTUCtpaOkc1Iy8aersVYve6mI+315+H
f5HDHv4shTFRCiwEA3kh5zYM3aX2QK3stnFiZ01i6eKR9N+uy+Utj/59pQYK0lkF0TG0Om1nSxtj
C5eYjaItzjHxxDCqEOniFKcSxMjk2KqPkvJUZxw83eJd/O3aYjx8NGILIQj+oG5SeEj1wSMNOcmI
uC2xFltmgVHTvXJbg/5xzpTICovBG4LKRb8KiNoREjbGc45MbKxgupAZlUdJTn9I2rzLtLDimPpG
FPK3T2WuH7EmUaMGKlo7+uclkyxzUa0q9qT4m5zVHFlbKaTfhDH3jFbN/zszvAGsTDfic3iojpVr
Jef5bXRoH4n0jcsgutE4sxKKgvLf9aoXkrysesxbT/YGJaTwJb/ey5iOkHGWRzXnv+1GZmOSSj5F
poyIpYPazPe8NQ6llH+TyHhv9jnnubEVj/ptUcylU4dJpkwJPC/wQFVokzc+LaEVglah9EI05jvX
TfM6tCEt9vsWxpOoGROcFIeYUMrzEP2T6csilb8y/ZBUyVKq2DkjdXpyY6ZuE3Me+7wlMOiCcfCh
kEAGpoHIVpHvTB7TNPdIGGARdRNz6mskJFVf8mQw5HZHjMa2RLAn8iIl1zEMpc2/71eRVNUiNx0C
TgbGKirnYtmXGq/pRKanek2fGWjop1iZ2hmnPqMmT3RVt7nRvNqPn9vUosyQzY/JLdAIjR72M2IN
KJQKv0YcKOWtlEGMlmQpiTUdta+mG2qAp+qlV3lxa47hssHIyViCoBvoJHbUFw9h5I7kR1p+Cvht
+TxJzCt7mhvwK9CZ77TMMaosECkfwU8HDpL4VGOUhgXCJk9B6xLnec+Ty8BFpWZpWBNceqba+03S
h1ZW6ze5iRt9JJy+Hc6RscHIyhDiXDVCBW0fgV1ooM1RcYOJEedtyHHvWc79cp7DlszQjJ9p1NRX
fPX/UW2/vXMXT5gxNZMYQSFTq64Lv0FWIxfeRfIux7ySEZ4cxthq8NJPWZioTlPcpvNzrYATurpr
Rl43/jYOXtbDGNSYthV4BHXFiZSvkfIUCd//5qr49ftsr0XXdtK8yAF6prJdGN8lwcv13/8PH+Ii
gDGhLqtqQ+3gyteoIhO/jM/T1+Sx23WW8T6/0eqA8mtEbN7ko+0nMm4+STZpuwpbfwr6XZ1oIrwI
PJENX3XDyRrQJZMO1s8ncsgl/N2q4qSZ9V8iGaNFnFiAKYnwIk8gw6GMvK2Pck5PfSxe9EPp6Yn1
FxX5v4lkLvpWkMaxQ7DR0ap9FBxJ6EsYdnr9BDcNd7Us5rKPE6LNQp5DA4VTUT5XZE/kb0J4I7Rf
RuO9MiaOPO7RUcBaeRcY0CthkCxUMpdvG/QXia6R7Yr0Hs0iSXafKj9GwRGHwMInTbzZxJvmtlos
NfuVbG0xUU7ZIjWkJZHXVGjjDULOFbnVoYxDU9BKRduU0Yf6u4zRHNq8CqEnwq7aoz4CBY+Vlz4j
pLJvnRrctaGjYkplxZ8Jv726X5LZ+F+aYnFqjhcpLVWl1IPBXXjq4PRQm0ju+eMAeAIZ48cYhyEU
0llxghBzkaLJCruAc69sZU/W28m+4weUSKBrQ0XcqLIXb3FGH409iaOAu1a6b/cNWp0ilWt5vJUx
loeQTl9gQJ3q6GDXlG5kjaMlm7fyRUlMKn+liKnSN8si4VFfl26xmHYxuQa3xZu3CMbSEHudtExc
FEdKb7ToU5RwLpf/MOWLwjHmhKaUGTOgiYJy0fhM57UlXvCkgtWNPnySz39RBvSbKjCX/0Aao1Jp
SGJYdAedrDshkryw0Tlnw9s25u6fSR2UJkEEsYsfRvVdLDlc4byzZwAimJZaWjQEW/U8OwSD6SYj
ejUK3gjyTRfml4r9QfTTaLqYEmTanHJZrEpDFuk7IS/q/H79/uCJYTBAXyoyVuIEsJ7DY6cJD5OZ
7NXReJ70mndXcRROEZk7WEOXxpRLCOpJt3TWio7ZGbqlPk22ZIc2ShBJwA2Nb8ffVvvIQIFoVprc
LRl9SIY7ZTfsNN+wQrvxeQ2rW52dK/1W2Hc3RrrXZowSbEy09sgzWDbQWo93FgbK9F65Rx12DoKL
ASxKtMNT3tUcqL2u9wo76aKvjaUXOphX12FUa/AuSg/XVWU7ubLaSgYvaq0vl7qDSqr3g0O7lDBM
Hqz/KC8Xd5nN46/b9mz+D53+IASSQ31KuwreU7LvPhjdew/3hZ9w4OK6OSsiAxeJMYdTI9dAJXJr
Ss9pfpNwnTSu4jOYgbBkLCQCHv+dIx8mOp/p0FnxvtzLVuoIDq9dg3dS7Bs8jMUulCMgO+XtmN3W
XnbN7p321sceL6jAWxxbGDRIUtNnNdQClPhvs5u7oMR385P2WTsM/v8jfsY5MbZIKByQ4kB4G28W
6WlMfbD9WtN4f13XObD4sebVBb/IyRQimouk0HyWJr8l53w8CDFH9zbDxReDYsuAyrIIIjnAqzsD
/2cUf2nDx3R+0xTVEgdeQmWrGHwNT2w9kBHJymzUgCfjVGHozd14Hp8jz8S8KfXbTwTODmD9O3Yn
KKR7fTs52PTxDF1t5ziEWl40AP52coL8oRDfrv8+byNZ16LrI0OpY0Slp/Epk5DWRVInDtFarxpW
HdXOdXEcr1ZhWX7KzqibvESItXXRCA3SgPwU+6pV3tRPnR96DfJ6PAYn3hYyEKIZoZ6kEeCQlGeh
fA0HTl+8yhHAFvagmT0sdPCPOPO0nCv0XdhSF0Et0carFIMtVBmsOtYOYzSdKyO/LxpdAPNQ/Tz0
4oPSZLdG0t0VXYFyudwyW8Rt9YdJbf2xLBxBaFH5qE9nvUKiDeeiSeUJFDxOmNWOYBA/b6NjmhiC
FZXVfVyiCkbvpdtFuu2i9l3SRbvSDHuaUElTLcEuTlAQKyR2OOZ+ja5q3huXc/Ww4YmhDKVlRNMi
ulclD3walHsbjH6ChdLyW1iMNbnZS/fSoi7xlmcqPDhl527ATIe0aQA9Ix5MgR+Bddk8x2CVNsGN
Ne/q1+u6zEG6j7j1yjTlMVbmvMbVNC4Tps7dBYJPpsgJek7QlIPaHwRlKzljWor6XJi4zrVmF/Tt
rg6ifVCGnMzEdrbwgqky/Y6VHF2dlmmo4NBSfg3oE7jFoCm4JuzsdniVK+t9RJNk5xff29f01fwk
6hzt4S2U8ZK6KA4KM0FXDU3x5Mv4LKXiPotbDqTyzo2BvDroQjOYoSZ5souSL5g0aS3NmUx/VVGz
2k/GP9LTXBqMXvnpSsgYi668mm5nhXeKOx95T8T/iNL9cvpkBuXitEjiygSQU3444i8gH0WE8C5A
KfqC2DeYM6RP1/WfJ5IdzSGKdbpgtAR9BdOGuBokeJhaXtiaO3sZBuxAQYaEoyPbWKtLIIJQJZVo
zOEtSBpMpIFMYfBTtbaCkkd49B8wchHBnFsbj/OwJMAwMSbeNKr+AKoXktSP+fBWEBDb1JgThkmX
/TjvJVCQmwbMJeUZw/bu4jxN8N/Kps629Pb10En5TN8MmMuUeeF9eqpA+kvQfw26+GfjrPMUdhO8
VVVBq6gkEnQr/w4ASaMhA4UiLAcD3p6HpfeWIQQLd1vbiSy5Y9l7aooqtCU5SV25N4zF63XUyw6z
J46a1ZPIQYXabb9Up1TUnDDq/esKt4kPq+9jDsZsc12aA7ivVS4/Zo32tZF6O5W73b+JYSypD1AQ
hpsWz0HlRp9CS8AmxAmv/mNTkX8tRmPLAYaqIMKwICLbNHtB83uVd5o8AUx8IlXzbowGFNMNnuIF
NdiSUDx4bFzREw45nk4IHvLaFrdNZ7Uo+XcNAnF93Q0LTgizWCIbnFC+eleaVo9ZB7kTevkjL3TA
WyQTo1CFeBkMGteOmpMYvaTTy3Vd4P0+/fvqTpyXsE0LiqpDTex+eBurhgNom7fRasuYW3daxj4V
OxyTKWH2eLWPm8LqUYwTSa19fS3UfP/Io68kMderaira0AnYqzl7zIJPhdFbsvKgam6Wa951Udct
VWMLA8K2L1MiALuEQrWiRd1lYeNEesa5yXliGEAYxWkpBzIiBBf3TtGExzoY3Kk3OLizHRRY7RyD
CF2Yl0Jo4NFS03FudEZ0s4tvRo+OG449XpXLduDtIo6NQZiZpClljrKKBLNDKAvjgkqh5hA6vDQb
R/fY+MMSS/OcB4jgKOZ4yMbYjuVqR+bR7knFCQtsl6WsFsVAg1nXwpDN0L5CsX+OxBP3Q2PNoO6t
+J1r9Neu6PoHUK3stg+CwSjREf8RxpHtyF6OlKFX92l/h7a/ru28bWRAAlHzSAonZIM6Yy+Gj2q7
6xLw5FeFc10OB4zYOESmaamgpbAqZTqS+CjyyN455sTGGogcx6asA+z04DBKmoWJtXP89G9rYHyM
Si/UBIXtgLv4QShQWMA5C94eMZAQGrNuhhneD/Gg26G+7IWm44Dbtme2UmUGDkZdEZZMwBpoDCN3
px0tRzJdkNR1ruolh6i2RB77BAe82RjDUIV5Cmo/FEHlP0x6eZ/j8BWDSlAG++X6CW1rgY5uZt0A
Tw5LPAFegNhsB0hSyrcCYa7pi1y+XhexXdKlXmRQi1qZJymSYqh0WuiPkS+gKLH7fnB7pbD0UK+d
OJKO1bLsszz1oxYUgEaAiGXy1slaahmCdsTAPE8QBTvp0E82xIigN/DWiWZ3ZmEL6eibS8HrbdxO
Uqy+mdFcBfxRRq7gEsDjG7EFBTk/4644ghPCrVxyS3mRREQ16iMmMJ/+ou8KpM6XDWPUesQ9Wskm
nj1ttB918HlwklnbZnP5fUalu0kIhqxHKX/QocSjI3v0qPHCZJuQ/EsE22qRV9lcJBKN5GNyknrO
55frSsXRW7bPIpWaJE9DREoL0VsU3TLQSanwWqa2of6yCOYW0xa1UMMMb0N9eFQ0SnQvevlwKLjz
enirYRzbWc+azsywmkpXT5qgHZRW2vWxzDkUeq5/3JOaBPYCHS2DoEH+3RBnpUy0VKThZTeqSiuc
D12ku9n0Y16GhwasMmMyfP2Lc1qJpKq4sn2zQMZXmYEvwXLbYLRMXaMvuef4upvbtxJC/74SEkYi
8jgSYjxJtxumm07clwnnJttUhZUIBsPmwITGIeboJEhBqNmBdIldoW31bwbhgv7nckYM8IhygRRR
hhrr1p1dOrmp/F7tVEv5gVysnflgc/q3A2KwBoTI6izXKJwU5s4O0P0vj9OpTHmVhrwjYiAnTqI2
0TXqbdSjVRq1pXeJXwSC80+rUZmy+yGux4608HHrZVeh9Tiavigdp9SUowos+X4qTkktFIC2THkQ
y2MGSsVOnux+4dGNcPZMZeAn7EdzrNFB7UgJSIfPbYgcAadIY7uw8aJuKgMJWZokcYfR8VC30SVo
jw6cwRpAd987lNMidARP4L5Etn2qlVQGFXSSo5a8Q31r6wYoayzBR5TaKXJDwpd8jzv3ECq764qx
6VGtJDIQIWmDMmd9pDiGjpGIdf5Vlee7WkBmptDu25xwEGk7NrKSx+CFUPbxlGXw3sel+hKl5s4M
wG5RIdodaofGrE6oi9KRnCGfEOXC/0zudTp7MCn96+vmfgiDJ32mmkEn4K4nJ+KLKF4qbfKENkFK
gBgdeD0C9OCu3DAqgyZI9mWVWME2FOmua28WgxPn4tkeAyOK0DYBRtjCJIjfwt2Xd0P+OAd/lRy5
nB5LDBx3imaSAW/yzgkfyEvhDUfJqu3c1m3tvjsOlnH7Krny7ti+Vqr1F6yz6ytAY2J5ejCnQSzA
JvPOC0Sv0jgpJs4haQyuVHlpCCAuh26aZ11/6pd/OyS2SH7KUzVOaAFbHS/HENw1dEpInNZ+Olac
ygCeemsMkiSoMDSaERXSH0iCSR07sGAPdu+UT4o7IS7t5K/XLYq3ewySgEU3NdQESILqtt0gYJxj
/1fl8iv1Y8BjzhOhFMHt7Wh1fDBMELYtk3t9FZy7hc2sCBHYXsmM+ziPTkbwLZL9kUc5tx3ZWi2D
AYOpIlk8mJQ9ufgmpLYuvHXhp1Y4SOptkDzP2ucx4nns28G7lUwGIFQwRMdGRwEIaU06k285Ghjl
mu/RM+Tx4tE87SOMu4EJI5VhithFrQ8+xc2yM0NxpxSVHWTGfS+0rhy9tNJ3uURKXMudIUre05DH
is1RSDZ1JGI8Lsjw0N6zgLs8TTBhmDfijHdfEwYxpgUllmP3EaOMd/ARPsnfZAFmlpyjo2iB5AF0
nNwJDBwVJYxrItMHXlkApsKX7gYMnI4QWtqDeFe/6SgMhDP83TgbPKmcC4YweBLIIGcw0B/raJHg
lkPvlg05j02+68vh23UT5GoPgyRF2Q8RChhoBYNoTzetXduTJT1gcKpf+Rl/sCjHByIMrHQa6RaN
kj7IeYKUQ1fu5jHfJ4N6UvMMr0GYqDg4YJs4grbP1vfifS4aO1Gq/LkkuzlACXrCG87IVS3GP1GL
Hu/eDpddYyLaXnm5bzypoyXve6e/QZupPYrW8un6zlMQuOKlEAaYRFKowqDDi6C1rv9H0iByZ6bw
FJjBoq4uw3gscA8uILcO4uytVYjbChXnOueshg21BEItYsIpwmsqJsC0fofKXcqGz3PtOKthIy56
unTDRMsJl/SzhEu2j/ykeLh+MBzr0xmcQaNJYnQ6WmJI5re5aZd65JjmUQawXRe0jZkq0WUdrP6E
7ZpGh1MplCRXnTFR3lNz8YSkfeeI2N6wiwxmMa0eB4GYIAdSxsM+NnIvCKtDHWkH0qPNs559pYwd
3UCpRiO6M/reZSGwVd101XT8kmvoA0H7Yhwor6hR8ERTt1AcaOul+EOt5WNX1M9BjAlzZXavNNWp
LY2vg9HEtrKI3tRrj0DpQj2KQuNqKv5pr9+243JXCcV9pmV4hYs3izlaKADyy0bdKya6DFU13xkd
byCnQq3pT2u77AOD47TYO+1rvMnTqe2sLgD5VnNj5r3VD8TRssItWsWqchHFcKXVzJE396LdjRjz
qEh2MoJYWozsOZUttSicbgxtU5n2dYY4cEgsOVh2wBDfrAzPTIzDHJI9xsR5WRHf5F10gz4sd16M
05Km3tQobtOgUKzFXTKKmPItuNfPfLvgUbuslbk+aqMM0VMJ96N1yy9oxwaJSehKD6ol2Zote5ot
7ni1QLztpWq4Cn7FhiAN5YCgHjEem/ItzRdLKl9ajKpUd6nM43TlGQ5zh6ATbERxLKRN6k3VE6vJ
ZY5pbucOV3vI3AhRqCMjuuDeFw8jImDSrtvhZvJBzn7iOXDbeHM5LuYikLVSLVBThJdKMVuoy7RK
YU+aVyXk5EN5UMDcBODOLgOlhP80R/dZDLMrfX38K3ajy76xieRYL80Ic3pwq9WJlYL8ViGDFRBe
boqjAWwaeTDjsSZUA8r8TklBf/Vy3YY4e8WWrSdGoRGxx+VczI9C3rn9SKyYl5jkHPyHa7YyGmE0
kqhQIcSsmq+trn7XkXkaw/KhklROiI23HgYSinYYxQTxQkcqn2LtXC53Rrn7ty1jIMBMISRL8NCq
o1Pei9Y0OYRburKdxlvpF2P6oLDImoLg4ds4xr187l1adZg44b1gg7fcHuzFrj8CS9A+LzhjKtye
V/S77cH+stcPbs3VsZG67oUqgUc1xOiCnty2LqyQpFba3rfNX8y8QhjmIowBh2au/re6WdO/kOgw
ii9yzdGNbTVE/R2d72JiBNPv2B0sHSq/O1yNRrqr485q+i966vbC3wUUfslhXcRe6Wv4BXBF8qW1
++4AmiAOam/eQkTSMHpCNw1FYUDbjGNSjCXCjGFwNyteGabWmL7X4fuImjqVO49sc+NW4piz6Y2p
KZMYjiLmiPllWNp9PXmBmVv1pHJWtn0foUDSQE4ZmTO2YUzu5iIWpo87XXtTUQCAmZFv5b6zI5dX
ZLuJFStRjInJaJUoCfLOTtukaGb0F+NRHzkhs00bWslgTgpjmvopEPHCFfvFnsZvE1q2i885JsH2
36/D0nYwZiWKOaUhCJe27nGT06LE3I28UrN/ttA09rgreLW8vJUx1oTRJ6qelRBXiHeDfpjHwUrV
uwrJpqofrOtr21bAX0rBXrYdvBQ6pxeojj7+JsakuPlWr35omEVyXdDm6+6yh+x1q5WYeizSEFOy
j9GXKbjxnrb3cWmJqRf+h5e+ksO8VtQiLqRwwTt8ABcYpq74Uxo9xHEUWlVb7mQte6xKzapG4XNQ
d49NYFqyWH0rwVrBWfB22HD1JfRLVyBfoPlVLQFY8P8CDHwZdvF+dAJLPvLWvOnJrAQxN3Orj+kQ
itCXErRZ6VLcS0HEyRVuw+JFTZibOawMURganN6c/QCRh7WIqVXIhtXh1kT1ClJ617WFAyBsUddU
yUYWmsgez9PnFilqQ7CNllNFwFN9BkDEth5ClaYlNfVGbgzL1O906cXkDfvejgytjodBj0LSZCQm
gbvSY3ge9toOs1h2+mJN9z9zk/po5V+vbx8PsT6aA1e6J0VGY5YU6wd0NKFhzTcfCkzUFXy83h8U
zkZuBwDReqDJiEBQ6sPfNR2BRoz8wGhZcK3UX2S3tiNHrawMj8V53/ngmthzlrep8SuBjJF3WagO
8vghUNq3rnGoMM8Eua2zeru40ilyeQ7bpq6sBDK2PHVNsyg1iufy+DURTpPmVxnqJwyOH7X97l7J
YUw5VYwKQx8UxBh+EF9yhtv4gDoDyuEuuenjx9ggh1e5u2lrK5mMbQ+xgAq1AeHbpTDsMjbA1RDt
u3Hm3Nfb/sdKDusUoG141GmKnsb3Mkyhz23lFNx+DKIaOeC7Xfe2EsYYd6LiUktGbCQNjbZ2aZeh
tewI2vJHp28xH75w5515k9wQFzxbvuZc11DenjI2bxgIoHTLLDuptDc60c5NH/c3R8gWBb9MVotk
HIV4MnoyU+6a+b7Yy2B0SrHU0EWXD8Ey0XHi6z79L49zlmMNbFq5KrSoiDHz05Gj3JeH+GYZ9J3R
m2dQcz/900ayOeRe6ttejAfU5FeKPRrHQhPthlc8unm7XfaRTSTHJKoVJUfdFQnOanmj1ff09alU
d5kO0ryRY+TUhv/wUFbSGCxJNGEhMgzOmcjXoPTMgVMKy/t9+vc19qdgNxaMiZaq5a4YVYdJaTmZ
cY56awxk5GqsNIkiIlZXSm4w5HabVLshiu3rh7/tQq22ioEMEzETUTWRFZ/S57YSrHr2QozMXVwz
33fyXg5nux//cW0Mcpi9luhDhvBAIXzu9cEC371fIRjJWRr9mWtawCDEENZNkdLZjZ1T7MMjGhEx
BLg60vGNgHlfdBKXNpbzrk6ecjCQsQyE5OUEsA+iQxy6yvLGWRdHAJtKBhtuboKMgqK84tE6htSN
v2vuZAt+c0hc8pC+XpfIE8g4H0akJbGmYSMbMbHU+r4feLlU3mXCpo3FRUuJVn3k2br99CbbggW2
rtEyHzpr9kDwYncuJe1KHRMlyBbhJMa2OcouZsBmkE0xG9FFOOMl0er2GManQtW9cmowWi3DiGV0
KlVL6srhtB+C/qZeci+J7ssi+iaZ87upLIe5Fpylb/YN+j04Nsq5C9hEsxDXpM0KRGtjCeO/JxsF
GdZUvoAUn2MxMsdi2BJ/ZdElMEjRg0ZBBH1RLUfzwcSsaTrjCUOsXBWdDHhfWcnhOTk3lmjFt8un
5NB/5UWoeV/CwJIyInMQRQgSGcGNboy2kO86aScJtaXxHE+e10Tot6zQPNYWpHklAaODPljiCic8
yHskRRzxyOsI4vnxbD5Zz2ew8RN4LbJPiesLZ9phTuSRUhF0vnnHo7jg+S9s2LBIMDxZIFibsMNs
uOyJDrcJ7lIQLoDF4w3ZvA9SUv2T8G8Qz4YRxzCqU9QQ4EUWfB5lv41Fi/Bi2TxXns0zY+aTqC1g
MneiGzobSUVje/Ap9FuvAyEUDbqZDm9dHChk087KMnZNGoYYIZf5uXxT8NLavN9nPBepDtpJEYFD
7ZD4JgHwDZV3Hc23X64XrNPpN6z0PVFrrZpoK9Roqwe0kKNepjkqaCWkHF48ZOWAl874MY3W6+ES
dPTpEz+ngu4UxnKTqoXdGJFzfWE8UQxmTKjP7bUUD5JmPEb67dR9SerjFHOuCo5jpjNoIWTzYC4R
aigUzGVpls4JxMlquFjME8M4L7KAxoxgAlBk6WzX41vRoEqdU7zKAVmd8VSyPtEDMRxQ0E9mq0of
DAO1PdK5FLws5Hjk26LwYFE11RQldtcGA/MvRYqxBNwyCiqzBLSBa8eyuY8w+vW6Hmxv3UUWs3Vg
hI17Q5Hg0tanWrubMeZT/5ssrX4RwexcIWQjKQMsZzYDuxlfZOiAXHAcPc46WKpiRQ6GuTFxG+el
W8ZHAUPpNc6x/AeE/lqIwbh2KsgqA0qk7oz303t8xqhmEKkZjvxY7nuPPm1Tj3ffclTBkH+HH+Qr
4mQWcDVkBENLi4OpP1TqYuFFgMIyk+M7/ceFe1kgA6hCJ066Wrdo+LkZHBnEQxNqsntPOwRWdgi5
A6K3MegijsFWDYMNzYR6UJGm3PbBfG5KYglG6QRJvL+u5tyzo/qzwnHRjPsB4UJaQSJ5w1Pq6gnC
PT+zJmDjeSbn/0cPOk8pGZBtgzgxNANC+wNBTDD8jMmmT8EdTemqXuplvomc7tfrK928FA1afKXJ
sqGpzELRRIeZfxme21p7MOvJEqLv1wVsqqShoVJfBY+pyeb4I1E2YoHOXFGC5qHJMUwoANG9VGIE
cTd/DfTk8bq8ba1Eva8iq8gSyqzZAdgRXS16uPQvw43opu501B6qH5S0M3XmrzUH6Cni/fESXolj
TC7P0ijsEmygir5U/SxVByF6GqpzhZxNXnMWt6khK2GMxYFIcO5kOv1dREpSvZXr+1B2/3H/GDMT
pKAYYtDvfFBSLU5rVZEVOLqdfPk5933hPY14i6J/X9kaAfN4S0aAVg0qwbB+Vqp3wsP7bTW/KAVj
Wk2NFsuC+szZ0lpLeFoSXkkWbxXUDtariEq8H0UkjRNS21LwKmSJZfImmfCUjbl+ZZ0o4OPB2TR6
YJmq3cs/9AUMQKnVZbuoKv7mtl+pG3MVK0OUNpgegUdAfbsk95p8T7ofHHXj7NsfPOJyLeaSjHgi
bR1prfE5dOVPlWtY0S7bpSCwEX1erR797Csmy04WHPRSrSUMAUNqU/OkXexrKGtLuX0JHJ1jycQV
ATGOhPZ8hfnoR42ANL/kXt+97djO5YRMBhBqadJzPaVN/e+Slx7T+2lXHdOb2dPQOkijCdUpOVV2
CNLW2ealXrZfOyvpDFRoQh+RsaHqiDkxCx6J6PtB4Tw21gq5vg1vOxmYSDJEhtE8iDbwTr2J0DIv
VOnu+nZyzMtkUCLVtUlTYjwMojE5i2KImZGBJbbqTu9A55s0Z0HmjTKhP3lNFxnYGEgttJ0JE+tI
ZOWw4Fh+UU2v6HL7+tq2w3Crw2KwA9N0MNZeh6GpfrafECAZPBF0URKKGcTHxZ6hNBTgxSOvZJ13
cAyKdJIxdroILSGGMyRvtcGDqW0X4//A/Q/ycSEzBDMxUds3mppNxlMjIGWm7ufyVhf867t4Ha0U
tmJdi6aJmDOOyyiFQ5CBlCgYPhuER4fGcWL+4B6X2iZSMLMVyv64eKorHVObsgpSJ0bdxQ4vJMhb
FgMjLeYay0sBxdeNnaDcis1pyR+u7xx3SQxYEClbDBIiDN05kqfc1Ej1gYXWGWywxe+S77xw4HVb
/oNgXJQw8tFQsYNdJvt6Efv9rFuaED7nXWrXhnCjBT2v740nk8GPvkXdflZhG81Osrp4toP8liRe
Yp6UcrZmjF7i7Cl1Lv9AD1MzRVQtGJg6x6CHHuWBrlD2oNIdHEpUgDL8u86i1NnikTsHhz5Yr0lj
ECROlnEoZCxvTF+jJbYMHSOkjgXqnDMjt8RgX3VnjJVK84j3HNtEydU6GQgJuhhl20Xx00lAlxTt
sBFc4SX4FpZgulOQvZA78GpbLecRzxH8cf+uvDqzqlvUY8Fv7MKHQvqK1lkrDu6D5O36QW5C5GV9
MhMqAEVLs8SUn6MSJ39Yqgctazh7SLfoyuGxRL2mIQuKEOQU/ukwodQfPUot8Fdgv1oJgyQom4yW
pKGVC33pNwQlNUrhXd+sTbBaiWCAZI70ESOiGsT540PSfW8D3wCd7L/JYJyNtpc6JYxVVMzIh8UE
aR/51s4cROStg0ELLdTkiA7qdpJZQ5P2tMerGIxKFefgP5Tn2skzINGA164PYygXJZeIwIkrIVtb
HmQX0WmPOPJ7eocXuQNLdhM3s3nEU5uguDouBjWSRsjMfsIyR020JO2mae+q5bNYeJloIyXGOTie
JTFIIQV9JqUEiwWTqz1kkg8qbs6Gcs6NpeDV8YxUFlpN1SfiI0n7fYIxjGo3chy2rZXooqzjTUc0
Q9cYSxIn0HXlZol9G5/b+a6JONC2WZ6wFsDY0dgHSiHGCN+BBH0v7SIPbWHgUlOPvP6ezUzZWhJj
TVMVK5G+1BR7Zrc8JI5xJz7WfuAYcDoT+DO5FzsT2rI4+YQt9F7LZSwsjqLSaCdcG4aKgcmIzTwK
075Q/6aAcC2GMbAS8zKyuemogYW74bY/oV3SNp8nRO2GEyY6/tXAjLVAxqQiDINu8hYCtdv5pfKC
Pe6+/yHtuprk5mHkL1KVcnhVGmnSZq/XLypH5Zz166+5351HpmXxyvarqwZLCmyCQKNhKT/IuHb2
LLotd18bo05U1QzCLIaA2zpEUUtCf/ByX2Rf9vF28ym5skITL7S651VNhzNiGoxDhLuX1xTNLLxb
2vMrK03OWBLdqw8NTrVvC+yf1Hpl6PG6zxQvYbgeTbro1YLXyhzXrVqiUWf0SsOwGgE6coxqySY/
d71xFEy0YDMNOXpR7Ux+V/GJgKtm4WWv6lNxJeMdqguLn0v8mb5QNB4JXVLpUTB6Dv+/DopKqUt5
LsbFpYHE9GT0z1L6HHOdmU2M1W1ioIAxN7KIFhKd1sfQIiVQhQi7mKZf28pXNXff7TZXsvp96iDl
DRgnaZiggjoRVvirGJ9L1SnE2C5LgYHnmx6xskXtmjrWo2i0aA8LgusyfsgSf4p8hQVGm64tqIrI
Y0a0KNIDBXK88RWtwrepotaSFVspU7Nk4SrLCIWrQ1QPCsSSkNkyrlAl12avmBiX7GYFRlsthALV
SJgVKVqA3R3mhcsABCgmjVZqZWbxmZBu0eLBLjFt+9tt9yh/EIQSovIlDpOexI4SKCe9Sb/uuxxr
7yg3qOdkwVwJuPSs9/6UBg+tCMrIMjD2b9vbfq6EDlKynBMiYwSe8sWp0x8wU9Yagh/lxIhhtw/Q
zQz1cMmFhpu1EkiaGXfjeNH671Fxr2n3ac+isTE+jST+CjqaqklLlmSg0oafYmXChCOOsRbGl6F1
GRtNMzIugoUAyhdR2oKvSVL4mbnvAKyFkP9foWcSQlYKkrxAT7BOFwEj3jgWW2Mz17I6PBJZ6soG
pySGGKdwMkK70o+QbXG1Rw3MncKpLpzP0rRm7RyFB5Oqt8GMHnRbyy0x/WJMdiK9/tuuUXDQ6lPc
qgXU22TuuiwXXmfcNJsSfOsto44+ZuhEfE8OTAO8ETMzPuUPpRV8e+dIfuAeBCc6cpXJufvrYp1T
Cg6iss37pEd0BQWMcZTMsp3c2PDH/sO+ne04QTAMBeNiFbS5UnFCURRBpenYQJGMqHcgzHiaPA05
lNyvXc7nnv9KxEdbWaQcfVqCosQ3w9LE0ARrzeTjT2pzKZcv+0vbPlC3lVHOrqPRKo4SeF+Q3Qv8
XakzPtG2d99+n3zC1WEqB4gml1KFaLGeDlkfemHAXxSFZzSpbS4DarCGKPI6xvlSUJpUrRDrdYmU
w2Bj3AdTCGzT01a/TwGozCuQ+MFcNbuSH435nOU+3x3LhQGim2UGkMp/LoPys7Ke47FHQtvOfKKn
YuZXIgVPBmEopY2eXXd2kbnx1AqdHQrjJUYOy2+B6co25XFdlEdBoeIw8UeiKERyXJEn/pUGz3qJ
lMNxesuLfI9KVBddZ+08842ZTzPjmths9F9bodwuX4q0EyNdsPmDfmzR4k+K8LEpH6CcaWcu0p8T
BBAJcbuBuj6mQEIKlzkmlLWjFOyqwYRRkCUiPTFebLHij9G8nAIlf4sawc7H4NkQi8we2ok1OINl
mILjntPqAtp4qOkcAySrAlCm4vuMqZS5SVBe7zKFv5CUR9lcQMSXzqYKVnbgC4+tnVxxDxxYz87t
R+7NPzX+VyRRs2icVQH+OR+a8+ALJ9XOz4u1OGQ2DKumw7RGAYpW1Ko0a4JgS3cBZlNl4EOHlxGE
//auYE+uJb+2c/Zo9u7EVXFrtIbw8wE/eYTpjblbHuvO3A5vVvtIYUwcyR1iTjxy5EP1DMaFix5b
9Yno0eHp+z1AQy/jMDKwk6b1anJcplkBb6yywUXfrRvM4RuXKo4WDoycFevc06xeSY9jGeJFgp3E
ZvzIIyPbm9VHrNQHJczRHlNLOKDk8SGwpcfiB4Zf2/wrq3jGOH0ahT211I9SnGCDRx4t0mps5drg
6SC2JBirmEEfY1IDt5CZtDuWE1FwE45BivJBC3w7N2g1DtDwmPqiK5qxzWo7Z518jUKYvBGzIA1h
ixBPymPoKA2o+6OtQrUtS+z9GIW1oRTMcHo+RlmIK0OCWpMgnuXpOuaT1WlP05BYECgzE40lxMAI
KGiOK2b0CAvHAW2E4i5K0UAaM65b1jmkqXZh0HZlEiEywuPSbny80SczTTBaNEIDC7KRkzVG7v5G
shZFRTF9zs2NGMAzm7TxFHE+Lqn0bd/EZrx3QxedQhepT7J51PEO1CKnDH7ISE6Hb/9mgqxyFVIq
QSa1yUiezT2Ea695d0xUxsdhbRQVpDSxJskiUSMqhBSabu5QfP63NVAYMejGGGg8HhRFBqVfwdPH
0g4lZ98IOfA7t4pOAUI+DHOaiRD4EHvNyiRMcgTlQkcLQmWOE2vO4fYbSVRBDEA1HZKE1CkNi0CV
6gz0ysFtfOnj4ofHyhMO4T2ooy5eSczm9e3KyM0inaapUp3XmwzRcgNShGDHmEQdHjgLBf1DcJYO
hMHVQGrPVlkdnNtO/nOpEhUcFIM8lzExHDbJOUFxKa+VM0g6jCITywx1XNtFCVpDwo6KiS9zj4H4
oWNlBv6AQrelUOd1mUrJQJiDjmQlq8xoHi/8MJ6TCuVMSfOasn+ROVQUAs3XVFnCgGXtYRI+jWr0
sO+rrLVSh3pIC1nhAnAF0i4DL/3ZMF6r9MO+je206MphyB+xQo5UXYZE6Di84vRDcq+gale8tjYm
el1kf7KSx9JuXpj1O3IV/n4KbztMHfUxCWU+SOAsZBqG4RJSdX7ITkRLSPZbm0N/3YwXCvRymaUu
8tN7pikAgMK3rFTSSG7p2amPscOPltl4Mx52HRaamg2GP7ECddaXpEIDucqjqo0JKb66lIYzpYi5
RtYLZxugb5tKgU1TyeUSNjgaSxqcmnB5HArV3/cWxjroORxyNhlh/65ZIb3lCOC0ly5jpTNZNigg
qSG1UfY6Ihu5eBr1O7m75xbn35ZBgUiEDFksNnC/ZTzp5SOGUSms25Js9o6b0QM40nTKFUgukawF
2DGXzhOOqovnNKNZ4A9vsp8f/X2s+er4LkWudJhbhwwFnvGI7V1BM8mUjwVjDPpX4y86RbUbWNDN
HYIutWqCrKKN+bPneuLxTkreAoUlfbx9Sd8WRcFD1FdqsRgBMEm655QcwjKXQnyIl3NXzva/uQIF
B7maYoC6iMApMj5ryp3Y3iXDp38zQR3+YIibJpEB47Gi+lKn3kGcymvjnBGfMV2BOv9SXUSQzkWH
IHl/kAw9pHLI+4O8mDW7e9tfFQPCadGTLhs7Pc/hCnXmG/xLUzwn1atWHbWsNctSZzxiWZEULXyS
pP+nsZL5nV9OluaFDkn+ZbktHQuH86fE+Rs+1crbaR2UZAQ5vB6wxJyPn/glepqg1CwqTFmPza1E
BlOVBUVVVINyEFWJ+XAhYwGRmDtgQxGpjXiZV69E/UJ3oS1rNe6EaJF1LW1HOivLlMtMY95k8QRx
j/mhs/WjhCkyKPbrz40TeWj2u0eefd9rNu+onwY1emByqKn6MIuINqbpyShQIof4/76F7WOwMkHd
H7Na1kPBoW9GGlUL1YJTqWg5ZrwJUKHO4wse6HdiKPhVPiDwrzEuVREgjaAskbX/h+x/VTAqfg2s
+kRcAlJSt+cCI0uW3puU6l6rZ2cWeG+Wg6dxmmaGze1jslo8FbpyYlpVKpTO7ITnHys+Oaly5GLa
uhu3iyNlmasW5XnkVEssE7tcoCY3Z9iG9N6oBaaeAVnhb3fg6o+h4td6ausMYmjkNQ9NF6960v0M
GWbuABGKE6tkuBnXrYyRsGJ1EUYxxOvlKER+V8eM98eyby0+/tz0rBGSLA+m7iZIdg3LOGJRSu5q
xTGpX/bdZvsFt1oIdSO1tY5BMTmEmFtHclUUOnSwsSJXucoQV+l9Hlg+P2QXZu8NyRXvfS0KhXjo
xut9j75KokdW3Kk+6Q7Qkbti0r43I7zVCinUKcaklMhEF/iFfiDFnKwwhy9yD1WcBf0IjRVN5qJY
PUvimmGXFvfUujoeMS2VDGAqrVqbvFhQ7MEw3P0vyPCQ9zzhyhPxDpzbIsUHrOsQms0xpIwXxjnf
DJBuO/iOgSsTiSRqSUhGcy9Qnwi5T+30YCSXNP5sMOXHWZDyfoesbMmjIjVQ3CFfi7eGM7i+hDmD
wW6zq7rDC5sfuNmDpq1WR+EGh9R4oFaQ00rO/YfgBcO6PKK4H9kVXqdfZZP/ONuiOR1lV/QixvFj
wMj7c3m12jHlMD0Zyo4QWKsQx3zWpFPDPwwJI55hmaFQZDG0aE4ToJWRNPcBdDYrafjIg+XeSdOX
fXdkeT2FJ4VQ8tU4ICxUBd6XtPqMBArGnbJaKrZdUsKVDkqaDG7lr/hbh8rER6TjoAkWC2SnmPvG
N7UZtj7GI/3dHX8zRmNVEgrcQFSWxMNkk1ePEZr8W+MQCV3jTfu2v4N/gOSbOQqwmoSv+UBaoL3h
9QDlwi2t+BI7gS+insAdMqd40VB9/pvWBw2a2/+7pXR1b8xTQwsKoo2RlG7SpkehlG3G0rbB6maD
ipZQGIrRVYqnMNFyHp4S6FCGlzA2B0d1Z0++hk8T4+GwXY9aLYsKjHQj0WoFIyzsEZPj0T+Ak323
mN2z5AVv6QFjmHHvlPcjnrCkiyB7UR/xlPX+cd1UoKTwerK04LThliViRBkY5BzIgKrpoDrkFRfB
3zfIOB50wU+YQiUtediLMkzojT1e9MbFbBPM/p4Za9s+8LdPSv5/BWG6xIW8QWptQ3WpOiS5c1Md
fuwv5w9R9s0IDWCCzI8RoRmJh+CQY9Rn4f3XNlVZGZOfLpLz/HtscrNGgUtVz+li8EgItE6CJ5iz
RCYIaM5glWcN4xuhAobHoAxdrhK8/wQMBowadRUfDCEbgnDMSjjr0FDwIwuc1qVJJtvR8iNv9bs+
mj7u7y/rG1KIU8R5jhQSFqyq80EpckS1ua3WrAcgYyF0RW/oulDqJmQ/jE5+XObxWPKsyi9jJXRJ
T0dn/KKO8EaptZX4WVzObXX4p82iRWr4QRtFJcLVM/BnaSxMPr3Tu5hx57C2igKMYGwVsTNwQ8vq
azlhQvTX/UW8a1Dv+LhO/oDVsc2meOR0jrRe/tBBZOrcxE+vKUrW49vo9mctNDFCymzPOHJfmAn5
7eD/5wHTKczgpkqZEwkXKqmTSx7pNxnd1scTh4GD7wWovWVSwDGVmi4pICIhnETC8hBYkjkjsFwQ
VmJmsCV5d9PT4on375krjGXl3dACCyO4Th8kaCownz3E3t7fQ0FL3qexnM5Yuf5JPUrnQjBjh7OW
h/pMgsz8qbk2VnzHMsu4DnQKQbpU5Zt0QETRQyWxzz+MmdsPiJQaMwwY9y3LcSkoiQQNQ/EWxO/q
VFmS8hzIjPzmH7JIP52HVtzIWiUeVKR1sIWLS3pBSR/WdIS4kSN7wGF7/6QwFkSrbegJ5NZ6cpUu
ZWUm9RclZLyuWPEeLbQRtKPSGiWewjEiFLx5DJe8PrTHr61dXKXD4kA2yR7Bj9tf2HYDnaQJEkJx
WZRpwjjXQ1Mrz4CVM0YkpEcMyPJnGxwk9hOcoNXvXn+zRIENnwelAMF/EvYJbvsIzQZLjyC1tVik
SqE/soK+7VN2s0fhizw0EvKMeNJx/OvIQS0xfpu08n4yWHSO7UjhZoiClznTa3STYCSXAaz4JkAn
ObkO5VHIX6OZUYreZnivPhcFHUkLYbRYxMmaj/JRAIVS7uz00qF/XHbVE6bFOsMbSdfsewk5r3uf
joIOpUiGfixBMxKC+psyfwhH2ZUqdLVx9bHJGjdUAjPncgZub7ObVoulYGTgKi5JC5KkPi42Ackc
WgvaQXKKQ8SSxt++jX5+RLrMGGfNNPQNdK67bvzCL7PTz+qjoYRuraVPpbHYfKx9l3P5h8w3jFiC
9VFl6kGUxVofjDquYf5dRD52uifMUnhV7fBdZrZEquqCTDzr6DMOpEw9ihKwCdSAcMJJ8YZ/ITMj
qlP0YbYzrzsEDlPpYTssu20x+XtW0YY6LFkrZLA3hpcsvZuR7QgVxsWwfcndbFAgUwmq2Pe6CL4+
muGa7BMvC6asylauH+WUOV+G7NDOuaBrk1zTG3qowmnk/3KKrnpfJmbsk9kG6H/gWV+MZY9Cmjov
UyWr0SUwuCqOBJk0EHxrXfIGYYvCbb+3ZJnndV4RDIHWBu6yKuSERfqPMZGeSA4O0xM/cQfxVFis
WeibaH0zRice6nbWc61CglaqBisWs7ulCZ16nMxaZJV6N/1wZYo6blpTGZiIjnyblOMtVy5ulShH
MVIZWL0JmpheA0uigtZ3CqqLpCynuESaQ4RYheSlB4kMnsTB2sfmbZRc2aHAucWoKkkYsJzOrXxS
ygMRszjNUMbgvZBF+Njm7qysUZjcT0WG0j+wimgqFyDv5C+4glR7dEV3OOSRKaHfzO8ZL6HtT/Zz
L2l0nsUIKqQ1jnWQPOmRJ8uJqbHyoywblFsYsRCIPY9rPKqSS6uotiAHFpqNGGnYd5GS30ADyR7N
wD/I3pC/YwWDkzp1eiyih4X/VDuVL4OA1Jzmb6NbW/mhOg3WiPirsYz73iwdVNFc1l23nexe/QUU
jEgakhtRrYOQiESK4uk+SbHHTqKbEOs0RclKn0kBvz7hCshAiGK57GY0vbJPnQxJ7/S6H8izs36B
4jP/V0X01e9TJ2LQupJrJfy+IHwXdGjIfiiZg182vWVlgzoHolzURpvhRdDZmC3ziHSUxVkFBozV
mLdUWNwzS81lE04UWRIUg7BeaUq9lo1hkozAfjK9TfAIfYzACatSthnMrsxQvlEsqiCFFRrehmFy
S+MsC08SRLn7Ky/W1iyxmFebsL8yR7lCmyjCImYQCOF7DOo5ltWLlj3F+jMDI7e/1m3zKI/A4LQp
y6v3DAAKSn5id18qF8Q/lFwgz0BEVYPHrGNEzSyjlIvkkNQIlAnhay8dMvTliH40ePsL+8NR/rkw
OpumRlzWKzU+V+fqSGXkx+Ae5KUM1QLVbm3Bqh7JfESywNCuT9nHffOMr0cn2sYgV7O+wRNrlk9q
eBHitzB87JWXfSuMffwt16a3faWTjycAreIS1JhrZmTOvpHtB/jNE2nG/IzwvwRr/r8KcXSQD9rH
yKqtrjPlZyIzhRDBrqyRqeOxHWatDNMhax6XfV7DcOeGV82tDyBrHkliO8c3Y1EWGMebTrrFvJCO
YQYUkXQvC9/a/ISRJRn4RcLMmyP0x/Z3lemfFJzw8ayXsRL+98aobPWxdrT3CgwEeXOrOSWa+T4T
D7MFYN+T/kbRVlttLoUv8BoAjASYrhXDWzrDr9XOaSvWZHrmR6QApssabdKWhLzLCZ8qcTlr/pb6
ROQhs4a3/V1lWqOQJQuSDmIz6IvoKzStzA5pqmpOpQHRPEjXMROWZJN+j1h+ggydbNOCsR9UouIk
hWiLmZBFVZC4Wb5w80VfXMbaNh/ity9Gp9pkJU0CSBATFmtw/E9gUTnokA7/Ox7ryhJ5ba0CsSBs
4rDggJ2RZFWkU+s+68zanhxAzD1bVW471bayR71/qwki0ZqK5mi1NECvmxO3kpF9TjCXhMvuwwKt
GjHyzZgkaipSxqDRsr4hhTJKpyaDoNVwTbS+mWGpWWJQnju+ddQl/FqJGoslvJldWK2WoPp6d/ko
ztu6Jl0hwWH8VCM8Cs/F58CEPKsX2qyYb5szsrJHIU1ciUUqhkC2+Tg6ipu5kR2BZPeuO98cikPJ
nEG0/RZamaTAhcuFIeclLFEOI6uRKz/qoOIolFe9Sk68aCzm2M4pTorxPQ2LzzI3+kVe1SbX15/S
LneyNmINE2bclTSvcwgnoRArKEAYwnnorFo4JxLjhJKN3EMDCny0CIqdJYfruI8+Kt01Kq6t6uch
a1rxdor/5+7+poiryvOSLzpAroYuKKGlxUfUiJzWLf3/T7vodjFsZY96/9V11SxGBQgHCe4j0RSO
7OI1Qo+64pD2kATcH4xudXpL8UvGYdn/aqAh/XpWVLnRjLEg3XqBZHJ1CW5o4kRh808BKYYD/mpG
mPNISkMZR3KCllxcOaEKBfaKZ5hh7iSFNWml8rpIlFsUs4eaHBkZIoMwM3mDOX8jHCowZgjPl7TE
sibhkt/+s3f+Jpmrjn05NhzuKgM3iOQbyT3jftrHNYmncKbSpLCVKxhoneieZOCl4GesLXvBY8Nk
HrEsUjBTqd0wdS28I8YwSVQtx0vkplbyA35C7iqwDw77a2TtIR3M8EIrcSTNGGaaVXa+UXCMuJAR
wUg8BSLiPEM1SAJOjdZkv/f1fzGQe6j94cDZLPVOxnpoEmYlzxnGpOJkQ6RIDr7KwOT9DSN/7Y7T
0fTLMuXVVCHjfohmB9GllQ7IknrMkjnLDo0TXdk0RQnfG9zimWifYor1C/hEB91vMFC3exfPwFva
42zjeX+J+6gPzbxfsaNt+UYsA9x1Yf8pL6zih1DYAvdt3wjrQ5H/X8UMs9HwGNqL10KCbm/10xz4
+7/PulNoquXCQ/UtIFJfAwIwv0fVuOXMDrN6yebN/w+ZlT+EJZqGDLqMxg66ttMGYta2OeqrwtPk
iuARtYfI/ro85Ciz5vbfjcnWlJs9ykUkLcxiSYaLCEttSuXrovNmZiBcZ1Wttu+smyHKIQq+7fiS
XM8lz9vQ4ikyjE2VGBcjc/soj0jKroliCVA0WvGVsC67LwGmqJOruLBqxJGsTDPTIhW3Rnwpc72K
dZHBGhBbvc5v/Vf1bbBmdDUVmPtpjyyS+Lbb37aSulL0OY6bmIePGCp0z7neDaOU4fmbJlRBQNZZ
FASexttOyvu+6nB848aq1XMyPu+frE1kuv0+DbGGJM8VtCGhzLU4M9LZuR1HXqu98CkGPr1OqMLt
29uueqwMUtFaFgihIhRkLnGNSsSU+loCWdx8sNq2+9yN45lrWm/MikOniG491y7D/mYiZWWfOmeR
GqdLQNJFWQ8SUe7UONbyU/yQW+Gld8k9lnwHi8fODiwPZW01dfACTD6VlwjPyA5S2+Xy1qXHKLlD
cOeIU2hq5XMQMDZ786iv1kodwn6KjKWKcSQE6btYvbR6asb8l/0NZTgojcxTK2XjPCiY+Zye5fiU
6oxqHOv3qTOWFksdyBn8xchJQ93i87LE4hBsBmqrfaICtTiLWhI2oSbwsXcgjeTFl+mBvw/PhLNQ
HarE2d+zbeLAyiAVqIlCJkxxTyrqILbNH2TkK5O74EzYzKh+W5Mjmrz3VxH2yijxz9UlPcgJtN4X
6AgNhlclx4j/yFgV42i95xRXBmIdMyfRo4CXvAaWnmhBbBuzZDAFVwmRnmnt8Z0kR/hQhp0y3HA7
ML2tTqRwBXHOIEwBBKciv4AsU3moPExWsvBmwmFmUjAISvwWOK6skf9fLbWRQG9J4fsgEAixqYF5
+VV9Mg7TAZnmE4vFs/0uW1mjkEMQe27C9YYBqBhMCY5Z5XYYeUiY6IEdHuLnOTaTH6q5IBbifNZa
GSAi0iBSdhM3EyXFXg2sIO2ttBwsSWA4DzliextK3d6SUqh9Q6SDE/VR638MEt4Ukheqp05m1HG3
Y8nVblKIsnRNnE0SxMJkaNs1T9BeugZgf7vzuYGCeXSp/ypMWBmk4CXpyFS7qsczprFH8VX9Kw3K
1e9TaGI0otQtGvYunB707qj0D/sHm/VtKOCoMfSPW3JAsITx7XxjcuO5EkhCGXUxhimy9ztuQEvS
DHWppXqKb1Ppn5vmQY8Hs6ju25JxqTB8mhagEcq2UYIBgF9On6r+GqN5bGQEGiwTFELEUiLmsYp7
MShOow41gmufMTaLZYKChTZIIbJBuoYb/XNfX3NIIQVMSc1tpJMh3KobsiHRA34NMRxGIUUM8X9S
2GifuFRQ880c7p5VxN6+7G/GKE+GLH67DDkeQWN8EYg4QPW678rbW3YzQLlykvd6o5MymhGD9qK8
ROnozpjKuG9l+y2i/jRDV3eRyv1fftmkT5cm7HkzrXqvSOaHWCvPldGelupH0HROPzRnUWkaM2hl
HKy8dqSw+77/12wf39sfQ92MaYpJ0GmFu6qFNFBdf+p5p4juNLwvl/Hvkr+rlVNuvyQoGwbkAMuH
0iHdmIULzg/hubY+GTrMSnltA8ZtcdQZQGUknPUUi2vQHqxcQ0kAD+bDOLHmDbPsULdgUMhtCZlp
MONz5SRNmqsFeCPU+msRldb+92L4KF3qhRUpxVA0YGCY2ZrcuZPodsG3fSOMk6aT9a4CGLU1uKXM
IPS4GIdQvur84/7vbz92bt+FuvO0WZ0KuQFsENYLyazFfuQh6Dzsm/lD2HezQyHGMne6CN38GzxN
p/gwkdEdaEmU/H1r78za36+nmzUKPqZIxkCuGd6mh8tXzP/NTaFKoC2MsKya3KGPr10RP6OKdJdC
914dOq/UDVsuOVDC0srK2/SxL4XrGKaCWercHS+jYUAZ3FSQLGPMHUGrvhh1ZFay6Eh9fjdM2uvA
yc+lMh4mSNxhuJA5cuUV4+Ncrqnu1DY7Z23opkFki5JhJZNsd1DGXFrNngB0LFwjUEGvX4eAt4j5
xjwmYlC7PQchYgEd65+PPOLPGqWdzuMukUf6ABh7zTBFbfUcyIXaVgg6AkwdHI9C9bL/+1uoqCsS
iHyiIKsGTQHWh7xVxYADNwTPO06AKC14q0E6H6exAmFFYZRxN84bmsGhfq5LMqSP6J5Ovk3DRg4R
vw/hWW8P/MCaPbWxnl8MEFRZHegZHYDTHEaCnXLXqnkS9dCUx1cu+CAuDQOgWKZo7NCxp1EHgOqX
u0L2NRGkR+ljFsfmWOb2/mciHkV53C/LIn/LalnhEAox/iHxa3AWL57qwBMbr+o+Rby3KDXDwTeg
9xdrlH/HC9qfmp5Y6z4qIFFW4UPNSphsvT9+MUJ5diZpUx/yPWkn/m+4yNCZZNyQbjZmexe6AqPy
xXA9OhgRixAEbaHF5xohWiWKDjSlGF+JZYIKMUYlXOKJ43i7i1+U7kMyH/a9gOFxNJMsb4ulL8j4
2Hb4HOvnVm4x7seMMWAtZED81oWy/jo0nSyMNS1bOHwdjAv70D4E9/N9GCF1Qai9yfeKpZO7EVf8
Yo7s7Mq/x8RoY6XCsRWNxhxn/b4pZTOAXK8FyGC5N3NxFEhkVdvoXIOCmn4RXMNdvNRqnNxXsDaO
SVljWqNwohKVHl1qePeOSAdNdmEvGHctm/81AtWsioO4jxS0WmuQTpzeNHBzbGbhay5yTyi53nMX
tDx9Z/d1k1O6A0x0V2aZhGWECAcC5/IPI7v03Vu9qFYujOYU+sPc2kukMdBpK234i7NQyCG3Spdj
OCdBDsGVLxjxeugPk8e/fVUhLVGeBYf3VMY9vMUEXBulSWQLp/dy2HaQBPdF6AZyZgG2g92cpMvg
BJAZqm3SCDh7w2iC+OiyAsk/wKWiGYTHhkE71A3QiUKEMEnh372I9M4QndoBT4oSufr5xCLZb18B
N3PUFSCNWZfGLVj+rfjQDuDJXRfO20ezbbS8maA+I5/1Mi9xM5oi6vKUT4pZ6TEDMBmroPsuMK4m
LXsDz7BxLiD5/cL1nxvW9HDGMugKaaBjFJuooyZbFR/bzimbp/1tYq2BHPgVNGYtZnnEks7b0iTY
xqiaUdZdQ6ZcIGsZ1AtyVMQKbTMDJkpUj5Lgt6wuU9bvk/9fLWMqSiROBfx+XxyM6I7vGflM1jaR
/1/9/sCpGLNWANPHWPvBL7qd5MtoxqLMiPreM+i/I95Pt5UpOC9mPqsEHgdRMUl2P7L644JhPv3F
eJzvuxP/lH0m8vXLm3LfWJXFAnjWOikcaPh21pK+Fuymepih/iWfosnZ9zgW1sj04Q9aPs/JFK4s
K918qg9COjuKGD9NiXidm/Cgy8K1qYOrMiZ+kAuWUOqeWBusu4z43N5WUwhRDPPMy1WC4wuaMP9Z
8jgHMHsULO5IpnWIDBfaYrgC439+2t8EOnVt5IUE+VDxUF4LNz8QasV47pgyRYyPSEtzGlGp5LqC
6CqJHyfhM6e4OQs2tiOq21oo2Ijl2WiVGRXzfOwtMdZMIV+sJrtvVVZBd6su88u2UdBRKgvmNCO2
fv9MZExg+IBpQ+hDw6whcG2EI9IfR0XCjJzAaXkz/LLvrttRsSGCd0jmTP3WkNZxXA25KSSKqoe2
sQT9LUmestluQhaVjWWJOvpq2sWLgvqePWMMayi5Rh+bk+Dz8dngfuwvantTdVFVVVGVJPRA/opn
fVL1vdSiU56QECFWLGNcmHSNbN2eHsi4mvEuRpiRmJETMqU2NoO6lW0Kq+O4MCJdRQCJ032ocA5C
tIWxFaU2r4SVGQqyFVw4zVggVM3k7y3QjFV72OqJMUQdyhCiiDZ8gNKveyhJ1SxP75F3a9wFwVsl
pj5SN60Zt1CL1ZHw4GIb7Rf3agd2d8EfO6kyB2G4KOl3XdO9CWPAoDDHqLNvHv7VX0WdTKEJdIWT
4K+8cIiTD2rnZdpfIfjKBuU9GCsQ8FoUkudb57eX/LIMdvt1AgkIJDtLvWYcI9La/JaGaGhI68hI
iVHXki53GEPBgUI4t7k/NPGjrmcv+0eCZYK6lfQwS2d+NnD6cgxSmTszbl73LWx+GczUFXhB0X9P
hsXlUAV6grqL3ksQzFJPGtf4jaIxMhHbIcTKDoUjrdEJ87Lg6xAFOf2AA4Bhp5DQySDKZViTxR1y
SBdLZgKVPCLPVf4NYq7sUx8r1cZlmeJUACFG/JyXgbvIoYOEjLVw2UHjl4/727r94W7bSn243hD4
NKwRIRvpuQOqdHHN8PctwJIEDXrQEP7TBIVy96GTDQ19Wrwtp9oVMsJgT4sXCSVNKAOY2pCZs5pf
+0573F/Ylr+szZKFr2JO0DGnYoS2o50rHwdZM9X5WhqFuW9kq4pmrK2Qv2JlRW4HDXN4sbjgZbpv
7A7aOuExfMlO1Qz5ttpFbwgr8CIOQAdea5OUgw61AmmtSeZBIhx8eOURs+4szdIeiaAuGZXGd2YA
hW0mKYFg355hyjNzoW/nusN1F9fdW6H1VhG2plrnXib2Rz2sPH4Y7GlsDvVSoFVFtpDAZi1+o4Pr
l/2m3BXZ8IBbuHdW0mCnmERQnbQDqssXFh+a5bVUeLuoeSQGKsKJzCeD6CqPmGEPPNg6fquPSY91
l0dNC5IK0BwHnduV0VEMWXRClgnqog04JRsmlbyJoJ1gfIsTVvc4ywDxm9UZqJR6ikIF7Bu+vkL1
uMpYkEwQYsfxVApBxoLD3QKysa3c6YflPL9EnIXhYNBa7xOT0OEJfyokPa3uNJrNS/itAYErdAvW
lLLNoGX9uShQ4adMC/MBgXuDIbj6MUKiJ7DTY26RKbiEHI8U7IFINjJgZqOotXZ7lYKZMtO5Gbq3
JE2JfPwH4UsH5lj2SCh49Zd9WwzcVCl4UdX6f0j7suW4eV7bJ1KVRlK81dDqbrsdj3GSG1WGL5rn
WU+/F/2dP1YY/c2zs69dZTQoYAEEgYW2jgjgRa8Sx24+6d3RKA/XZcgsRkAS7N0yU63GMfb0Uqn3
CX24/v8lEEkElAi1heKFn6qYaiFObmLJKu5Yinop4w7JyeBdl7Z7Jd9ahYAVVFMsrQeJML7OjKY3
NOy6VUB91JswpBufV4k/SE5PpLPpWjCOdSMyoYqoTtp+Qz4kUUiC9FSAjLZOk0aZOWQ8DZh3RLNp
YF1WJKhIhKQ1+F11dNUkGqOWZb0lZBv4wKVNX1mJambRqidGFnB2NP/7XipmbEQICJU1caKyDCfW
2LWbodNpxMbGQnJ12L0VbqUIMIVWe1MrY9RM+U4Pcm7O5YcCrEbreX4AdyBYXNWjznHJ004ymu/9
M0T7E0rQzMB25N8heJmiYq74KkNaFu6wKL5KVskZ7j6VgIjd4KuLDXAYCU476yQ0e/56Ox7Wg+la
Nynuu9oD77JKPBkKva2S+wPzN9IEF1borOMaYeLOYq1PbUY7r5ijl2XQ1EMTj2fC9PtQXZ6aOL4r
tSmwQTppLdnnYe4O2IXug6LLxTbZoIvbS0Fn7ORcHtpuvs8GTONQUEPn3WVMipt8rL6SoT5jphCz
s2vr92EksYv9b/N+bsK3AaDOtW6GyCSs79byvWk/X/fWXcB+PykxhQjjos6NFheW1Hy07IexTJ1p
ktHFyr4+ESCBtGPf0AReOoISsz7MN+aP8Dj6HN/oCc/Q13XaI9WGx/46NCJ4rI52+qhYkn/vyI2r
va5Idcm9cUfvGnTqcHBdvMqrX/iUYm069mOdOrJX6f/i0e+/QvBoauRNFDNcjoYzp78qn8KAh/zC
VT76oDLijKoJiDNZ7cjrnbsYvDkBblYbWOygfkb4ngLO6I2Zcy88hUcwKKFrKJLm9rsBcyNMyC86
nbF6SNAukS/MYcv3njzEHZrGMzQLSbpMuLlfcWwxv0hsu4qMAnoVaPWbkie0eaGN+sbUf6bGkwWy
9lW2XUImUQCuyihGFKFQ08lPxqELxrcZL/nWc54Y/aGYoVIsPGJUJbpwhrkyL7GiwUP0VMV2xd4v
B3JJkm9t1f9N+rSRJKRo85Cu9RKtcI4EXGX1fTX+uO5+e+wD4H42ddWyqWozJhg+1pUlTM2R0VjO
6OX3YJFw5iOnPfiOb+atX/sXIqvv79r7RqRg76POjDCa8BLfY9Mn5gYO4zE8Eth7HzBPtvhtb8Tr
NwWFjxXrY0HXHhkOX5tI4V3jUf3AfYveS0cj+GH9aRjvhyl8LkVDRTHSIIuT0xI3O6MB5Y6/XvBJ
Q2tyZK9QuyWs7dcTDH5k86KOCwx+PFyMQ3873XH+TfW+0Dx6BypjJCMleE7LyQ1f2OQc/2Ic47fD
FWJ3WHW6XYWo9LTj4i5x9TCx9NiEUg5XmckIkRUsjhXVeJOXGvS32FB9jjCeFDq9m575UvDrPrHv
3v/vKzJVXPVF2qwbqg7rfIcYbOZK/RCm5qXTe39tZEv8djOG/7gCRAmxNoonu6Sc2EiNJrzNaPdg
kH2+ro1MBD/aTXQxytYeypSo3kqCOD4YsrIi/8T/1eahggAgAyvLojLQ82qsw11Wkpeo7U8JW/x2
bo5GHz02oHz7v6kkAkg70azlw7V5e4qUx6Q+Xf//u3nW5quIkNGBjdUekZJMlu0M0SmzQ6eOJVm2
zMoErIgiJQutAWmvitGClAYYVyzU1mlGyR1SpowAEcuKhHRJcCOK1hpjdj+iEr3pA5F8kt1uoF9I
BDMQkIAmSd+RHI/E6pm3WI8o2PGH2/EnXgAdLMV1GHbQaJ+vfyiZbQuwUMdpqmSjpXlzVBymPr5t
bNu7LmI/HX43BnEmWce+eIzJQjEdXG4GusawvNEjnzjTmLyPa/fte3OMIgdEWC/J0DYwPWz6+pFh
a06EJ6OZLc6ij0E9KkFG28fUAHmNjJpBYidv57DBCUvR0zTLEEp081Aqn03zsZt/XD9LmQgBKnCD
682VIVrMpe4XnRKscX5Zi0li8RLPeqvkbzRp18WMsgz5RWEsXoamcM06mM3ZkjUq7N9cN6Yh4ESu
91Zdl6AfMaeVuXlRfknG+tWq5k8sNh+azLoZVA0vi91dq/QPNNTOWJ310hbRKzoPvjHs5BxKXFbn
Hh3Y4wGP6qfZGr5mhfa0KubHccyDfJ4Py7icQJ7WOgmLH0ptCLTWlBXbr8ZXpr559+bIaNLiDj4g
vmYf29PyMh7XYD3jsRmFjPQirXHy7/xnyMCKcTxS4kn9jxtmBTaLmjfQxreDH545hz+m+8GxhZej
Y+grh+tmt1+1M97lCSGwa1uz6QdcRNLb9ZAc12N/5EmZfjDeWk1l+v2XrOxdnmDn3YzR+mV6u9AZ
B3pcXxunRao7PHKKFS2Yf2p+esZ6Wzf185c+kDVJctS7drxCeEybSFHjFmNlVZZ9pNE9IZMbD8uJ
pPlPleAtU0krPx+KWQKV+373rrbgDlOqRaSpUOsdzR9xdphRQEryL2Yva4ziv/+afkLknKYUKMlm
FIwwJBFp2ucS27avm8w+Ur2rIgTNbtHbsIvwBdf5aQFzvjZ7yvB8XYbUTISQmVlmOTS8O2D+FAbE
XY/YBnXHia6KQH+afR5hbKf5tLqhg0rAEx48rv+A/3I1etdSCJ/wiFULTT4KbEeqW46pbxJM+s9K
7mIgzyNR/TS24aVbTDedYj80Y0n1XvIlxfq20rN0yQ0AAdECMjxQSxIJJJ9RrG6PbVtMeQM7NKpj
Nn+K2qCuv1w/RInRUwFbDH2l3ZDjEd/UP4/jfcsGDOIdxtqSJFi7aTZaIii1NTR2vMWiDUJbk5ZX
EV94NemVE5cgdzNumIIsu3giy22aSC7puyf3Lk4cfc76qScNQZl5bD4v6X29fphV2XjmG87/4cgb
IcLtp1PN2F4iNPr15USdsAz9qUiOdg6ARnG7zpWHGu3Jrk76H3lZPphZ4uRa72tmWnqxpaROnWJB
70APuv2j7WJMAFF31LNvSbz+MGLQFY2J8mQ3E+rD8w9MDT8bI5ZShNO5iNZbq1cqh3bEX1vwzTf6
OjhLzu6sqjyvae0tQ3JibHQSsn4hg+WEeXzqQHZu2SUIxyPb0yc8e7cQ0rTKtzJd3Tmb70cj+VFT
cjuX9c08ssfU1p9Vw7yspPwY93MHOagOVFO2eophPbJekbGi74L/5kwFe8zWtU07CjsZD+2JN0/W
fnPKz7JJ1/260UaOEON61ukVHtnQAOulz2huCsg9w5QDvaP4BmjFL7zCdlJTEmJkZskBZeMFYJQD
AdEEyCzBXK4cm/aYVMfrDr2LSRvF+E/YiAg1qzWHEZjB+vmgDcPHEmskrovYrzZvZAgRzJ4mi+Ql
1Fif+CwKZ4gu/sFab+uiYDM8AezzN+780vaeJR1r33/a3kgXg1s7huhJxaczsYM0djFahDmKzJ+P
vGAUOvnxPxxw17WWfTsh3Clhnk0az4os46WsZ2eKg7YoJQayf13bKCfEtLa0Mb/Ai4sY+b7j6x11
yzUHEGrwfT/sRyVL9iTmIs42NFM+V93KL2zZvR37RiJJzfnHuIKRYvNkOTI7XRrUmtNef0oHvDmH
OnhSQ7eObMecbQnuy9QR4WOYRyufgPtZM5/CATzGuXT7lEwlATrmJVxDYuLaBDbhy9KoPwsbdhAZ
mT+y4pQZ9a2t1Sda0U8kzS4hae6Y1h01K009q15idzSzx6XqEjfKo79yftPSDDCcmSoTXINZqhLG
JMJTTPkPaWtXwxzcdS/YzRfMdwmCF+A5JFqUAflCwazHxAo/oqnMyVGaMYpWljPsf8x3WYIvMHOd
ZgoaVS9T/cz+uYL54boy1wWAEO53rKSpEqXthGCjMIblSJVjLX81Amn8OjD0hP4uI6ozhlskHBoT
XxjzaGaXb1zIYqwl4C4daf51nf5LZPvPqaFr+XeBCqtqi07wOE6H1R3HQ3HHm6/N59zRzv9Co+zh
QHaOgkfoIZ3+3Rowh99UJXfsRBJx9rH3XSf+AzZBDe/SfajVqJjWse3Yw+xiUflNRhLv+tnJxPC/
b8QUpNKwLBjPVR24B5286y950rTO2MpgXiZICKCKFmbKUGP2EL0eDkYAIgWkHook5ZYJEcAAq1L0
GPv/NE/pjsr8OHTemEguKPtQ+P5dBDRgM5g1lBlQSMhwaiz9VdGGf7IMQ3hzc0qQ5Fz/PlLbFhAB
fdsZNRvUeXpvPSg3g9+e6g+KXx7NU/i0+vZRPsVwHfDAGvm7TRDSKvqiAiNsAz0y1Hab/DEpUDyd
pFuluGf+GSt/naZYPE1bzVDWDiVMM0DfR+xQ6phgeuMPi+kLOtVlbisxELFkuihrOrEV+FqG5yrz
Uv1oTLIvxuHtT514sw/FDIop9gPWJlMLMuGZIL3VwPzaYX0afTSC4f8jp983xndRglP1pM7iMcXx
LcPqxPYjVrI4xPye0CCKPl83xN2Ts0xbR5s4moxEUO/QHN4ZZMFD/XQDEkDHKn9MZi7x3/1i+kaK
gOSrlsW1Deorr7zloWOFlS8HviZU1kK8a+MbQQJ+j7HahtMEpIhz5difrMj0SWQ8RJUpaanYL2Vu
JAlAHupjRqMB3AaNP/m4BmFlB33ku/t4tSh6UiTyOB78YX0bcfw7bgAdVYcxrzRcVExsn+sC1E19
/pQtO7/9StRGjmB6TCnWMrPhSZNbfDX5UvYb46yBeDI5yJ6spbJEWGfhWI0GxgXMYDytR+b+82/D
N/UkqbvMyAVwb+a5LiY+jMO0n3Z+M2qmY3SS8pPUIAREN5aFKhiOUpEeYUqKk3m/Wnetz2+QzVMe
SNvyd/Ho/UuJcE6XODZMVmooVXKfSr7UR5RH3faMTW8y7NvF840sIfUrNNLO2gDdWvRgGwc+zVgE
5VE94OXAl40D7fuwjW5HYoNEWdxTyZLaMjCnjjzTjJxsvhjzdxrPjl1pMljaVYtgE6ZBCPawiRwC
41JWxGBQa3rgpAlYIYYNza3f3EJR6Yzr/oWYWJrOiIG9FOJcpklztOPmby6cP6/eENj3pmMF+mF9
KV3ZYqh9c9xIExw5nM1KnVBF9rQPnJGfh6v2Nf/ImWT5e6kMn3YT5404wZeVQolJO0GcGqVfxzE9
kxajRtdj1S4GbmQIbjyrullNNVrM0yb/jvtOEKoNmrFKep/xmaZYV2y3KtRgNIe/6SfdSBZ8m7Qx
SmxvM+72CVlTIaNT3AWo9/8v+vKAR3uDLggmanZs0jsrPQ2yi8duTrERIbqwqU/9muFCnVfPGf2U
m1/z5JQkj4X1cv0r7ds51dFDA1YrbCEXYjBLsaXbbFFdLe2jrXy0laAOX1FPUIegnU6d9jWdXkHk
rf1VSXIjV4jI1ayuKohQMA9ZYe25TR+yljl6kUqCyf782UaOEIobVCtSsE/zEDm+eRb6RD+PjomH
zObEx8+Kb9dPdNe3NgIFV7ZAYF+2ESZRmHpvLN/6SNb6u2t+GwGC80atHRe9hdZDLSrwuA3GIfOn
nstohnbddyNFcN/OaJK+opBiY1ajwH7NPHOz2SvCfzISLOmXeagkgLEbSTYSBbeda5OEBd9Qrc03
axKsxUM/FU4jm0LgP/yP3OxdjCVcrNqlreEFMDyNHPvukraxa3WPLR0cPcdslCobiZLYg8iWQHWk
03aI0uBEGyccmZOPsmKqxCIsHjk36eZa1EqrLvhWJZj24tuudgpTgqn7EWpzbAJOaLaSzWXDnzcv
ESgDj0OApWK+FnStt/oYLzvIlJIhkyUgBPqti6bSYA/kQTsYGONUT9rZdiw39pknIz/bO0LToDqI
EZEvI/P7/QjHctbikeiIVlbm6m3uDYvlFIRKkhiZGEGnVeuTohrRYzB03wrrrkRPfiFjFN4zOPSH
IENSVWw+EfOkIlmisa+RJ1lxHrBlPI198XQd43bV2IgQwCHNbAzTZKBYqaYvACGr+1rIukllWgho
oKUGmvxyuKlq3WXrgcm67Pc2QbPNMYkvEBn2B5u2kqNMpTnGoTwYncvu1m/jTRQUt/phvMP8upu6
mUOC6ogZtS+KZ/t/cYzg/ADzh60Bcvgxb/zWTrqUNh38ltR31vixD+9o8zcXHZR2fskQwlFdGmqo
cFTt31jnscjtgZzwPoEW5/WyHInkIWTXMjbihOAUogfPVBZUTMHfcqy7IYhW4tejlCKCQ5qI4lu1
BAucQ/ATzyEskFebx1PsYt7mlIOWrvTjL7LvtGuLG6UEW9TVSsf6Z3hUuDwrWpB1End6m3y4oo2Y
USakHmJ7hDYm+CeW1DiB1uA2puvZWtE/0hRubGXYwlAcSJs+1nHttLQ+j2N1a86rr7HOiWpciSrs
WxymI7Xrr6s6+TFrz0o4OkxLD3GYYEeL/XDdfiXnIhYOjXGyjcziN7L8nDdBJWsolv1/Ia5l82yW
sQ3/YHiTNz/ksySo7eU4GyN6i3kb/1uRB7ChwO/nI1sDpqZaXwl6aZlL4hNiYyWKq2TqufnQ7lx3
T03zPFJJwWk3PG9VEaDEiFXFRFckyDtx5++fCfxBve8d69yeYz99kQVn2ZcRUKVvwjTJVQ3hMn8Z
wq/ReLhuWXv3n606AoyMeIqmNR+QUPWHFUS41WXp3UT5NOvBdUGybyPgSL3MTd6vCDMotx+VpjkX
o/FhVaVNY7IDEyBkjOciXkYcmDanvlYDq7JcctXZS2w3ZyZubll6gu5dzu80heyU56k/RT06ZrUH
S0Gq1nT+SrXn66e3+zCylSncU4cBG/GwEYlPCWngIk1QVV3Bc6afOFO4etO9lhcqkSn5Ym9xfeO0
Zq9QJY+hZjqCL1tR/L5fL3lWexLVeMZ3BZPfBjA3cuylH9a8hmqTux5UX3Oic3vDCX4x1HCODrL+
GZkHiytawpEMSR2BJIKA1jX+DB4yP3Np5hhndGQ/MU9WJty7bm0/nYAY2bD2uZVi4ikZX7LFG5Te
NcpvvawRQ/a5BKRQGyyWonje8qBZhJuPOboR+Feuf6xdftOtMgJeVCCznpIKebUZhAGyxcQpvrQ3
0Zm5NGDu4MVHzbX4gsbX7LDcSLu6JN6tCyhCm1m18hxKDmf6ndMBtDfkHtQbw8H8hE1Kx+FmlnEO
716PTDDkYZ2czlBME12PECWsV6z/Q1MjOYMVzFceQ290Jy/53AfD8foJ7wPyuzQhFCdGY9NkgrSm
aT0rPbAMe7I7NOMf6l7y6L5/mO+iuGNuHG/Akp2oySgMs1vOKRxwYJZkiEgmgv99IwKLoytlUpFv
KfmtHV6IITmt/cTiXQXBtzol1LNYISD1Y98Y1lhQ83GeYqccvunVcwn+f12622If/d9FCn5maG3J
xgIVQ2bMubtgRVHToFMz1suXgoBjYVycNdUlCdS+c78LFdyuYUOZlxWeasY2PXYFdeJseJyxafv/
ZnyCeynKAPJgCovI5/i2ZYanmNbdYk4TqMSTcxlTIsETqXMJ4dousoUsHU7Tcia/vP83NzTOfPAh
OVCJersd7RtXFktSoKZIlKhEqRyE9V7ycfaqR8PjE6nEi8FCCRrqx9FPXAYWbHLTgdJEkgTJ1BVr
VCo1QxN0Ev9mj4oTu0BOn9+mKoCX7NVSYjRitUrD67ZGI3zNVZudcBqdtQQT/CQrJ+7nJsSkKOqg
B4CJpH5RVuJUV6TdnZ/dRTexyzQ3e4mCzqtOy3PrVrGD/QqW5GPutomiNKLaKmW2rtoCLhsdXZPW
xnCdeek95RNnICuC6SV+SgLeodo9h6/hTX2R3VF3T3UjVgDozESl21pQwGoGDAONdjCP9KNt1D+u
u+JuD+5WPQGda71am7Ft3sLOcK5e2bH3Zo/dIPz4xhflLr8pbew+7N3sELqyFQK7uL1RUsDtpq/M
osWhe0s/BcqcXLI4/3ZdwX0R+D4EhqMip/g9NKgjqA0NXj1TQ78Mn01VclPbTbvo+/8XvpNW1JnW
LDCPmDw2w7M6XbrqYlUv17XYN/6NGOEzaWPIesrDQfRx9BRnCCqM1dve8mHyeJO5/sprWxKZMtWE
r9NreZ8YNaLqv30jKUb5Uy8LCLjla6e5T53lSD3iX5eqy6Ryx9jE8rhvVtapqDh1aO3AsoDH6G7x
1YvaONqR+emrFZiH3EfCfijvOOEs59fXnRpLFv8K2DZnLoZgnTVWB5Jpb5gHd1J+zuU/HZXtbdmd
GDY3UoSYmyhlDd5ZGGjvoZXlNjqywxt5wWfObsh7P+rZlX9cmVsIITiBQbfoWkU7WvyUqhd7/Of6
Z9zNLzdaCQFXURT0y0TQai4+p8SPUgNTKo0zlQ/GYEuiu0SWyAe0Zth7Q0O4YDEV51JZ0dnJPg6h
ckoa4veVrCQqEycgSlRgwRNmaVUvfu4Q7UIM4Awpys0f+kh2D9pt0tkYh8gK1MxJYSc85vHXzukr
aIgwksoC+jEBGl//YhK/EzkHS4UOlg0eDa+cmOKAjUd1izRWHTqvqqOvhSSllhggEcCFdrNtAjfB
WMfcMvnQZc/X1eEw8cd1/90AxYZBlqZ1TTucXKoEJZogzf6kZbLdW7IzExAi72vaJDaE6HnqjN2j
rlw69hwrkhxEdlYCRBRsLiLKOTNBbY4FO5ETEUniz93x2mkJcBBWoWLQHOGF0xYk5yjgDYLL8e+S
ml/BUmwuaicrLBrclzyk+B8yOh9HfXWMKf15/dtLtBHnKafK7JlKeqQV5/Y0BOONBspM80Z2h5Z8
FnGssiHFasfIODx9GPyyaI7ZNLxc12TXwGyNWTo1Ldt+S043wXAoiVmsOjQpqqAbVHdcc0epHgme
Ca4L2tVlI0gwgDSZ8XpVwwDw+Owm1DqpI5XY2C5ubkQIIcEOYw198Uj2yvJzkl5YetEjt2T3ajhI
oGy3ScR8FyWWTlM2jnPIuwEnVzmUb8sOK5f8YKB0xBTIQTnJlhBKdHu7EW6+E3aHgcZkxo6ymPRY
GEas0zKYP9ux9eY5dMvCerz+uXbRDZvybJuCRBKTsL8nSapVzHHBOwTyUbtUBbvMefmh7zNddpK8
e+IPYNgIEhEuVLt6Bac9ThLWd0rO5qlAm00d/M3SSAau9l8qCSCXm6DziLlKnA5rBQm5UmADWw5S
6fYMUunX6we4n1BvxAkGXxG2zDbHiBTclcM/vLS4PmSBfspuZ7/0ldOMRal/cxfZyBQ8QEe7LZa+
cvjLazceww9Kaz5c12sfMH6dorgYqtRA5xhrAy7J0XrOaHxQSXFJo86hbJAU3farDO/qMCERUsu2
xSw2ZPE5AywSuync/NVAet4GVupIC+p7EGWpaOYwLQLmPpGibZzqcumtDnPDi6N/Mc8mVk4ll+Wz
+WTnLr8FhG4isZI9N7NMbIjEyAFWLKjCB5vHuMyLCUaCneelFdDqrh3/AngtC2sdTM4Yz8Q3S9Zl
LA5roOLIHmh00WQ3xz2D2P5/fqobZDKIMtcpsNJr4umo4Aka1L03Vtw4haZ8um57u6e1UUUAJXD0
YTtUyIn8Fz2IwTua1NUhjRMJJsk0EiBpMUF7aq546FD18zKrjlF/XPvPnexiv1v42Z6cAEgkapNw
5i8dna+fsyNnsjO+xd7oLB+axNHcHo1LDZZIH2RZEv/HIuZuBQvQNOtqpJcjoleKXhxi39hR4vbl
zTp+S2bZAinZNxMsnJaqmlom0nBzvnQ1eILKZzCAen9hGERltqrBzHWxhEbzIS/jgef66avRPpnp
l7CX9Knw3/nHmRH8d4JiI5ZJCHqAToloUYj3jPHQY96/f6O8lLeR7x7Xuxixssu6IVsKNN960fS1
i79b+VO0SoLELqxaGxkCrCaGOi9aDJzDYlDs89WO2NMMTmU+sJMHf9OWtRWm/w4PVl7nVlcg6hKl
Oy919SHtTUmc4OZ65dOI6zDWpW0oWUBvgT2Cp7IpDqrVvWBxd2Ay/UOvYDVT1x6uG9xudN+qJaBe
nKkxyZaWmwNAwid4fMVb2iv10alu+HVA/FzO58Q/jKCoDhYZooOWGqTUYuxFDz4eYclbaxbfxQah
Z/3EO5iSQyfpDdixw99ECTbCwJtA9L7C+nh2pyXPcX6Mx6PkDI1ddWzVYjYfBRGXMWNTYd/1kQma
su+L25+ys4J9uMZddbv6nLBJVm7cQT2o9C5OgPUWDAJF0/EhalN3ihm9vLdr5lX21z6ScjvvhBAd
70sms2xTB2Jw1TdBMTX1ZSw5tSVvFOpcMGO/cpa+3Jl9vCq70QEUrCfpHpN9qbAMzdbg3yIMxppq
N+OMOxbfMTy4nGi+Cwp3dIpT4lrBv49Rf3Ws9F2o4OBjqKjY7YN25YTwlmjFdpQieWSpedRqxTUX
KcvYrmluBApnawyzMWF3AJ+tJWf9XD8rDl5MLr0DutmBczh5yUFaKJMdreDvs57ZBeFrKorme4X5
/sxInLR2WSurNe6hM0zn/Ty5+hvTKVQF5CuxZaBS8p85fM/y8UbC5/CVkzL4192Q//I/QGUjT3SL
NMqxaHUG405teBML/WYpHq+L2Lsu/6aTkOnEVZWkZAaaqJbD237W3tHuZrz6VJ515v3ZuSvrVtkJ
Cr+JFHOcaKL21KOHZNGec6x8Gg5T+CFDlTiyv+j1q0TBXWTeHKKQHfQTq9vChnloxYdGuY+mY7hc
5sTr+7uEYXZpORb0pVsz57rcnaRkq6QYEFg8t0ahg0JhUW5186nND6w1ndHAMFibeFp2P9HDdYm7
IEptA49d6CGxxTSIsby10HzKucZv6fyx1ECiYJ6M7FxLq+77fv5LlJgKLQNf6oZFd5hdDvr806x9
COun69rshXEc4LsMIcy1Kioodt/B+PFsDz5VNz2EPzLsJNM1zPtwUufpWAySM5QpJiAmAUdEXuYQ
qg9fdXQ4TWgCKr9KNNszDV6gYsykxNDF8nS01FFaTKbp6Rf2oX3mG3XqY/pke+oPiiqViZ2toYuh
cJB7BdLR3z1MscFwj+/D+OkK7tDWmkGiMYG/PyQfh4/4hOAejwL6qHzJ7rsPf5eu2KbxNgCH6Cf2
NsVjg98RTiYApvPtYfFNNns4He/6qe59ua0Y4ctNSlyFQ4fRNrN+rLMHwjJnGEKJU+9GgK0UIcBV
o7Jm1TIY3nwIA/Wf2WF+BMYoPhBOqCOL33uRbStNiGyMNlE39A2oXuqvA20doy+cPAuq8i84f/i0
jIVVJ6b6585EbI6L8nrFMpeI3Q7JfW/JBkh3wwzKRTB67ELDQkMhlDEzT9ReYaYXJ079vTyZfuqB
6Mtw4q/YX/K2KEZ2vdnjPoBW7zKF0NZahdp3c2d6ax/USY2HrIfWvJTqxVq+RfojRSYya5F73Q7f
8kcxaG+lCtENT4K48sariRxIdfk2pmN6sKhD/bfbgIptwTIz2atW/Kao4NMlYRXR0gy2H2SPGdo3
etVRUYUL6psWZAUzlnRNx+W16R3MdUvU3QvmG3XFUGCBR6BdbIVzE7UH7Ud0h4lnhz9iG8Oh+b66
8ZFvzLFO043s0XIXyd4/r9jdUa7zBMZmG1vbS0TvdNI+KEw6m7KXPWzVE2AFu+6nLImp6bVFfp5r
eg71EmQG68ek7W7TrPBWcHaQvkidsLa8bCaSBsp9xNloKSBOHtX9ZFbIz1oPfUA4WzQv++Etbw/o
L7LmsV0Q3QgTAGfQ5zQbtdTy5rh0OtNwCTKkoagkWC37cvxnbPJoQ0tDC80/hmebkTcOq9818em6
XcpECHhTjNRewqgwvBzE4UWrObb67boEnX/6K45uCfBSzjPutAkOqwzZzyEfDn1EjgsdTqseOnhO
d7sp/SedyYPZ5S/loByyRP/aZemhZOvtPPS3q6n4Ce1eydD72PXtN7H6qDXWeWXZX5QMtlYsYFJc
mHXXLzyQ6KVTxFnvVFntzot0O+JuxLKQWliaDYHi5drWqpxmdmp4FA2PyUfd/jpnHuBJgjp7qS7C
1C8xgp0WWdOHbcgvRfPXSflur08qwwZzj42Sd0ttF96IinF6DbUdIt7bswpr2NWu5dA6fO04QfEh
xXKi0eHN2em36TDdpmfjHiPbSNeuG9iuCW9Ec/vbeEmrJkuaT6rpKdNNm1+sNbj+//fa/7CT+l03
EVpIlWMnNbANBOt++QMZtmdFDqt801nxqBL7w836uULpkaIX/i9YFn8TLnzCCt0ABh6ETXjPh3lZ
nDyXNdDIzk9AGTDVxqbS4NOt002VfyOZBJp3jXBzfALE5EauTCSKLc9Se19tkJrV31N6INFLFx6u
f6pdXN6IEqAmnbELulp5Dl39xKusl62J00iLzzvvvb99EgElJrDyh0WH5LbQHszkOJWPYXqb0gIU
wXcFOIejEAtU/vctlL/JFFKXBL06StTBk+3oUnev1ZqCb7xwySjzJskRivdxDXQzWoSpcC+0n1iC
sbALrSRfaT/1e/9M4qOoMWVNrSwzLnZBe+rc7EukH9LX6ZDd89VppuZHUr43mVoCSOgWX9Ki4vys
JxK0BxKsXuHnpUOwrBAs2RP2FyiejPRtF+U3egrAQWc7n1kMy6dp4c5gO9bJS9F5Vj/51+1e4mJM
AAljHMeV2ThQu/qo0DNJe5CyKY5tH3ulk8GhBC8YP+oN3uqjGo/1mFgo0WqHGkTO7c18RMzkbEvo
ZXxZjll5vK7fbpFjA8FMwBCQ39fzGuIkzYcWg8/GTYhycHLig2k6WmwzT979KbMYAUtIiXUd5YrM
yIq9ioHnaTrQVgKNMhkCkrS61pgKA16Z40sT/oy0O6pIPpfsawnA0S6kVK0VmcaSrOe0Hm9AzS8R
sX+B/GXnVOR2NS0wssUKbhh6UJ84AWr/thAk8WTdxtcdiopcgGWYg+VBRUJc0NQt+xurSfyKXIr4
//Rd0HPwu4m3qpYRK8Td1CAFBuDHgK4gD6hlz0f73wavK2A2BM+GWInUI21Uxx5uu1i1h42ggRKp
kvx+33PwMIUJAgvPOeLLYqUP8TCB8ssjD+rH0puPnBqtvSlbhz40zz3aptHEI+tD2c0GN0IFPFqs
ilIDM/1eOL8MpHaXDLMF5Kil92GBlHAoJMWEXbvYyBMgScspayeNKwl2Bxv7XC+rUTlqJ5uR4j7/
x1VmI0eAoUWvUqxwCBG4jAr0/52LwZPzsti+PiYnrar867C3Cw8bcQIE/Q9p17UjOY5sv0iAvKhX
2XTlsny/CNNm5L3X19/Dmt1JFUuTnNuLARZYNJBRIYYhw5wz1EPdJoWCdl9yymXNmrUdl1pkUwbB
zAHclo5EMfFBMmB/cYdP10oHU7ubo3PacV5V22/ziwz2TtG0YzQJOfTQHilwxbJDNjwDbgvM0cEt
r5y16VQrYUw9fAq6cRmxlOEs1VNYnRbh8fqh8H6fiQ2SinHCtsnwptJv9WYvFefrv7/pO0QlKD4D
WPwro7K+BIkWVKrTZ27V65aphF4eBE4zeURruAyG/3A4F3lMDmobsGADrpt2XEGx+StCuVF+RKPO
Hp6DW27nk155vngQwTORmADJ+MKHOshErCQZ2v3VVVa+C6FFe+ajU57o9EbPw+jedNmVQMZll6Ue
TLMMKAHrPibOEBZuFj2keIiSgGPnm65kSphTM2V9gx91WvphCQYQsRWPyQQau+q+yAXrunlsrTsA
O0eTTBFr0F8ZsbQCVbVFhv0JO7DzuQuoGDRf+1fsVNsKXUQxpm52QdEqU4QqhXATqqalyL4UGhyF
eEKYS3IziqPURSlaSeXPsjrNGN8XePW6zfyw+mZMPuqA/j/qAoqvU/sW6fu8b+0x/Eb6X9fPZmup
FXvpOH94r/wVgZkkaVgWBs4m/EP2i73hjW7n9a740vqxa7rt2+iEdvOCveTxVHqCo3ImvLZi01o+
Y+zCFKqVGOMilmlnuXxITe9/VJDJSEUGAtJJhkUIhUWveqVNHEq9rR2F22anfaP42YWvvM9YN/tX
pIdb7rzWkIlWZjV0KgEfg6PcCUfdp+MFRWQFjnSrKpbyoFuLm7nAYjWdmVfC531cJlMuU6+bcT/j
tlZmtphiwZA3x7Blpivl2J2MRDeXcizQiJFK0yqGPw19dHodcy8G72W65XRrSUySlIKxBKQiomLU
7bS4tsLGzccf142FJ4OJHvkQkJEsMMZ5OUhYOIstWeXc0zeD4VoPJnhoJjAhRXGhkFiUri/D7nhz
nL1+DxyW3XV1Nltza1lMENE6uSJ6r9MOg+Rhl8k4hu5gJS/lE3waraOGy87Hswf6hVcvbVT+xZzQ
ZmDT9/cdpmynVvxeksrVwYZmc9Sjx8FmZvQbDcD+ikTGHg0jbDblYh5hfLRlWzjxw7DT3A7gUOou
euaxUW9dctbCGNuQNUkyOxUTO52Q32ozeYnC0KkMxcUr87mdS9xGR/+6gpvmuNKPMRU5S5Ul7BGb
jeRZ0/wBYaPm2iNPL8ZGimppA6JCSHES7cVJ3dAllZX+asAiudiL23tApEZkNO61mKPfFh6MvP6m
jLWMLVo5Roxbdu32brfX7dqX76eTgtu2gXGQypr3dCMy2uX/Ymtt2xNXn5dJPVnbzjnwYHAtBjid
7LZ2sA9Ppk+zHA/JedsTNVCP6pQWQGbfzQI6birARhQ0GzpADdS/FsPC+C8lpEIbVwYvaMeFntk8
2YtMtn+r9mUSA9EcMisAcRce7q3LOceid/nWe/S63NjhY+SXrsFl4frY2vjimivZjGuCnKAjWqWB
aUmUc2uYDQ9YMXagVPtirI+DOKOSqe0xAvGUqtNdltUvgRzcj2nozAVgf7GdbhTVH1OVAfFr+JEF
8lmMJTtv+j/NXHrV0v40F+BeUcT+RcOwbJCO1rIsTpdnjjgL7rwU4E+KXQwtJpYE4IqmJG4YNT4G
yvHcrixwGtho8x1i0XjUA+yqzrNdK9ldaMxHUNmCXK/tXoYkcaPQ9E2UChVBc7W5dEdtvAmztrbK
BDe/XDxqg2EBdNXuQIwHtEN0yPX0JGbETkl4HKvKXYjh1KPptL0kWFLfvZZA8o5G09Wqxs5azc5m
xU3a6i6Q1MZqYuVHFinYbJ3Jn1LU91Ylv8UjeJJxi7D1Fmjcgeh1qnzCBPYpAWBgu5R2TerjrOPP
blTgOZLxTul4/XJ6V7h2okz860hPxHFAgWSKzliXEQmQk78DZWiUjlF2iM3Fuh78NkvuoKT6r8uw
ZaAi6NVIi2G+80E/gJYwtarAwVW79/L78rHwlxA4BddlbgZcAOEDp0nTTJ3dywwboZZEBfelLDub
ene/5D8SfebceDdT5EoIddtVipyNpTTaHK+HeHH16lksnk1iqzIPgWBTF11UDVUVFYDjM8mjkwox
TwQZSEPSuQ17W+pOUd151z/Y9vNhJYXJHrWYYLpbwG2meRNtbCM9LEfMnTmRFwPAZfZQYrJDOwU8
Da2cgLDh9bp8npJMAknNxmgDUKw4U/2Qo0+if49H3iV60/BXKjJpYoqJsVRpR/vElCUk9UeP7sLx
Hnw8VegzYmUWGimXqU1wv03BnG1EldvIvTvoMWdtY9utVuow5hcaaZemVa9i+HJw2tvC+2sPhXIY
ADXJUc/XT+gf5KEFJyoYsAaO9me9OhS39FQJsdPgzm5kjzelHT+nNiWoJkdgR/B8mFrclzhFW37/
kcfEKYJMa8QqyjXF/Ks293HDMbntS8tKAONYqWimc7kgLmXg3VHtzClvQHLhpXbvaQ/S7XCgNJMF
yNuQVvojD7joHzzuoh/jcVKd9XUffdyZ6Fg3Oku7yAE/O+XKuZ3ve2d2Ghe1Kficfu5DS+cc6Gb4
wp1bRUyRFJGtvhbtXDXpkKPYV0gu8MYtlW6Fmoei5PSPtw/yb0FsCVavl2nKUzT56xFtmTawF8Jr
626KMFQZYFYmwJ0/AH9XPhfP6YQbEnyuEPCorIJ908m88EH99os9rmQw4aPXNXMAqqgKyHf5KOaG
m4qFayiVO5fTLszS/e/4G5FQakM1R9c+aIlXOgG1UelUUMkCtwv1DkTGDtXKzEoHS7IpoE7o8MrX
mxaxksh43CBFUdrqA14Q9c2oPSnNaCdVbIlm4FzXbfO4VoIYz0t6jG9nPaYY0Jg6iGbnFuFvQFfB
FLBqKEumqqCe/TlaqeNUmHlvAkBnuVOSp7bjRQ8a7r6YA/aBASWOkSMc0GcBeZTl3SIg+1NcoLSx
AD72QwVDbuiK79136bZ1lAPtENcnuvus59zJ4825J3P1F7AG2ZWFSjo8e1Q/v1Wxzzac6ocEC7DF
rndGjB/i7n34ANDjUWJvdvbWopmvW6X50nYjbtOtG3zQU5G9/rPGPYHqWr8SrGjxpuI33W+lLZPu
upLkZZahpDOpeAnovxbB1UAAJ1T3Mg+ucvtBCbQDRZVUbIuy7AQtyGvTQZAUzFSB4XWX31Ru+kR9
jt/q3/qUIA7AcjnKC6ZusMP+qta2OVqW4Lx8iwZL+EHfzuY5tcOn7qD50p8U50V6/3/731omW+wT
kHciVcHxyfmLVHR2XS3edQlbt4VPIpjbQlkEpFczjBeAJPKESRsfOMW2+lifFFBGx970P2rEhK48
H3JpFkPNKaXEJkrrJzqPeWtr1OCTSkzUMjItBwxrTcsMkzPtJfD0mQ+6Fx1MTsLcwlj7JInGz1Xo
15scwNIlbqq0oFGfcQ2/U3bC7ZxYjSt7oExD2dkK9hQ2B5uQToUYhHe4H+0FjzcDuHFp/vSnMGHO
SNO2yjUorfqap+xiHzYJH+ft1G9khE9imFgGPpAxBmw77TxmVhk6Y/x03SA3chsEaNSfP+47TMRS
xgjvC2ybOiTpDnHQ74DS6pBssFNd4LwLNx4An0QxkSpARykTJ7S1I20npW9p7nXmZF1XZ/tYLurQ
f19ZiDaVZlPX6DRTeJT48NexVNy3zD9Ep7/lsKwdUypkZT0iy42IhLpdfktv5HfK/U6fGdW38K7k
F7s534/dRjKDrJQLFffyRrEVj2LBaiD6BDBrjLuIhxLLIXTS7xOvnk/dl0no62NTmRCStsuAUS/c
IWkzmu5cJa2N7RMsDjVY7MegF+cGwVOTCSflZErDRHs6ne4my/ex2qUJx+g5VqIycUTuh1GT6emJ
B7rLHOPFK7n8F++2816MhIkR4tKMWO3AgKOU57bWF16zZPvr9r41CP3pdJgAEaBTm5sGQiIW1Hwd
j7XuSCHbMYflKv54osOboSM8JXbmc9sTG1e9T7KZ2KElmjDEGJjAjBk5tD41xd5r9yJkcjs9PKtg
gkdWEAw4hh3dXlMw4Zj7zVG7wdrhnu77Zthglu6Bycb5uDyhTDRRenlMBvkjWf9F2gZIweC9qv3B
7mMAMgj7XgGfCfeJz5HLFrZR4glJ0YqqU6mdlQZ/pvMxjiv3unY8IcxNZFZUGCjdnjaMQ4Yqcjt6
2HPjfMJtF8C+A0G14iu1UNFMmEMEDzcYmgKnWILaEoWm4QjZzmEXIYwPRGAt10QQjzhzoN4Xavqr
ltK9XuluVMuc4LTV54DNX2QxNr+UBPxjHa7bzRsd9VB2tOHYeklmDYB0jQ71kQcKwvuEjOUH0fif
KELkyhIApDcvwW+ZwkUpxs6BNKx2lQDWNjU/yiWI2246LgHidhr5WwbLLRSqAFnC5LWGKSMKSYSi
ulO9Sr52CIFcITixyDGKbfO+yGPMexoKRKcJb+lhfDWEo4qORtF8u+5CHMP7mONa3TbmsdKWuEeA
7+V9o/dWPj5qqatievO6HJ4uTEqMqn6R5gBGNyqe1v9s4p0o/nFdxEfp/0ual8DlrYqSJBGDkaHE
4RiKNZYM9IcGFF3FfeEkILYtgRLr1Hu003FIwglFP5sjWN66X6wEU/tffURt6NDGlzHsNh96dzll
KDUOOZoggi/vsPbJk7fpTitx9FuvxNWJmclNBz1n8zaeD4TL8b2xiqKIKwFMNGo7MxaBrIlyuvBY
BU9RPFrl/KLrJzl/aOVnlTxmIu8b8pRiolIgAmhbD+DAyYn4xT2ttgxW7SzgKQQGp/cvWBF5Epmo
pJbzjLEYZI8AkHaal3npc3BK99kt7YZED73Fq3NsAU5/+q5MkEpGudLTDP250q1BIhGDHgB02Tvh
l4r16MceeOIQfSeW3PLfdsy/nChhqDqLEdPaCS3LTQhdGG66ixzxPftAcpAt+dV05PN1n6CqXPFF
du6jNDop0gGa5jSLp3WJ3Zc/J+0m6zyMxR9j8dEk3F46de9rIqmXrtwCeVrSSuoWyx0FskR1daec
BxAN0dVv8ftvNIPWh0mYaDPHeh7LIWrf7fhtWE7znJ1iict2znFFwoSWuk3lqQPLlQM8Wm+JB6sv
clcg+WMndw5gY21h6RxS1C8FSd+uHyHHP1ik0zBL6kgDZY4zzcdUBcT+/fXf30wJK5tkokw1NVjX
pRt8QfSWC5hfAbOixOOM3cxvEjAeTRMQC1+4fURBwm4vrcGF0iHLT2bSWiT3suHhui7bRbGVHMb4
2mYYBLDrAOfmrjqpdu7WPigPLMxDYPuM7nBel7f97S5qMcZXL+McqgRlPnMaXOBJuk37Kxl41art
GsFKK8b64mGse3FEiFzuWje7z93Sl8HZ7skecFqdxKdvs9/zq4tqTHYzh7aeCzoxJpa3Y3RoozOm
OK5/PRrZv0aKiwjG8vJMMCKDvhviHONa+W6e34LF0+tdI37vW4GT2nhnxWS2vpPGPM1TzUlKcGWX
uderqWUWvD7/P8T4i1ZMPkNHSYpFBfU8HNUTcow/YJgIdQGCrNLZ8y6xtci6/iG3Q8RFJJPQ0niI
amnA3GwMNp3quas5B/Vx/bxyUuwzcklCcTJpmSOL0QqnAOnNUdxrfrRD9+OO51X/8AkJlueBT4fN
QEYfSTRm0mJkEVWVAOWAHM/z+k3z8f93vTXdw/R/yzb+Fsg+KVQ9DjrZwJmlMzA8gvlZTDI3qbm3
KxoPvnxHGQAzkgnII6yAfM6NYNDCwpSEGRDa4Ud4OgyiRanb6eR4Czotnzczvh0QLxLZG4dZSEmM
nWY6kpEgcOQ3ymINB9GjTW8Df0bIey1tRvqVQOa1VGplGFWLhid09BCOxMqMpyCtLOV3OMIVcSWI
CfUklqdhGUIgAySD1yblfVGpdpQr/nXf2gwbKzFMiNeiLi5LnKaTL3slei/rm7J5vC5iO76vZDDx
vZslcO012EYdvP4FyN+YvJffdUAqUdB+01E+Rjuvy+SpxYT3CKTdZt2ghC7Khpukih0r2Xs+Ft51
MZuRaaUZE+LrusuCXsQTZl7CczFVTl2oT9dF8DRh4roM6D6AFOPF0gqvwvAiN3uVN8iyeYteacGE
9BIzHkHb48GQffQCMADh68An45YmqW9cCQ/swIjcjflkTLgl6Q9094ESIBru7Cmu/MqVxTkZdmZE
HfsKI9qoOET7yRFdw2ufY5/c6acOU7bJYcIGBCfI8mIRiwyQSmU6DJFEm26iHe8WGYSuOxPTy4sb
YzCmdvH+MZ3r1rGdSy5nZzJhoq2HkHSYiXca7OpQWvTwoO/JqXVoPi7vMv93mIvXgelj4Hf1AJIn
oY2iANcacjOBqUqy4kPup8A3BbjN3b/ob2++TVYa0pNeyRtiMsnhAnlGTfZDmv4AtpGrdhSCx7CK
ECCWnbIbA/0tFnUewOP2W3olnIkjk2kCyLhU/numtR/hAwcn7RulhiuAkxs6wWK1nNE8nvGyYWUu
qwpPDRBTZa1lktes4JgNTwATVERxVlJdwbaf2noNeQoUTpGMkyVNJqJU6PgtVYiHA6lTC9Tm4O1G
2fw2TjkPIp4c5sLRhnUepwkyi9k+CLlpxeY3PSktcAzynHv7i2ETHbibuqawYMmiORfAoMXjsXGw
E4cVAUDbubEPkCWU/OR/cbXZjvsXgYwNDGamxZKKuC9iwj08qOZdlvy4Hjw+2ndfA/JFBmMGeltJ
ermgCdwkolsV8SFJZj9uwZax/BTG11wnHro6dqRgZ25MLWE0n2dSuJXQTEDgPU7Z4iyCeK82nVdL
9TGvNQukY1bWoLYLuDYzM21VUL0oqfbhtFcq/EQZ+1P0XQMbbTM/xdrwY+hizFvUVhaGoKZ9q5LW
jTGe0MmYY5wxxVKBR1wnrqRxmuz/EK4vyjM2GmFarc17RE71Ibk3vAUAmeSxA1Yz+u4I1RKnDrE1
bYW4eZHH2OoQ9irRFTo2f6fdddg/XCwgMYXgf8f2h+LSsnFvNRQE3p7P1w96u2Z9kc0+cITByJKg
Qp1MvRkcmnvTQ/htfsdlWTv/dT0vDvMuaOyBVy/jmDEL4Ne2PfoLOYZ+s/YQj/u28+XYu64dxzVZ
ftKUVEqxCEgQc7ZLh70ycYLM9vXo74Nj5+eLpFUwt0wrflHv6N1dH57V4FcU7xLp0GG//bcqYqvD
ovquEl6QdJoS0iYT9hsH9ZuW8LIa70yYpEb0Uio72sHo5fc0xNrIfTRwhiGo81yJLBoTvcQ0ibMF
7DdO2npSd6vqT0T2gGJkVeJDoojudQvgSWPiWNdPWTs1gFbRwCm0BHvM+rlL902NjmNnCzqvjcr7
fkzkUGqxQtSENwntzmhlS5qfipbzAbdrEisrYMJF2VfLEMm4wFJmwPacf6PX8mg3uaEtcuf5eMGQ
pVjUmkDNqwYmoQB42cdD0wa+VPI64SkNfpRHPrzUttOaKBQQ2vH++INWRk7SohrLBbOnOTBwdFF7
bprZuW4VPBGMH+GOYzR6jMeZ3IUAPQHLvND81kXtogXjSUo6Jh0JkUPMAmsaRPcTM3i5rsU/GMJF
BuNKsjJrWUtXIzvKH/pBMx1jnrTe596/KKjwPhrjSgCeU4RipstCuwHMaqKbohornPW9edM/FQ+h
w8N0pn/+10hxUY9xJhUQgUk0ANd2HM5mc5jU3SKplsqdfdhUDFUpDHVrmOFjW0WCJixL2iL9Lu0e
QTwVnjjnRL/MF0VWApiXGNEK7FgVuLQne80b/emVbqi9q5i7GR00UXfKe/gnRj33vOmizWi0kqt8
ThdaWma1FgBpPBkOI2msId8pIQ9Zb7uGg304XcN+tYhGx2cp6aJK/SDjxUA3rEe/9gW7ODav9O6i
e6ln7oWfvOLepmVcRLKXFjHs4jGj8K5juhPNI+iFROCXK871c9u2i78VYy8oOtoAZjdiWLDPd40a
2/k0cCT8w7ejG4wgSPpK8jhiy0Atpo/RM6CiO8MJr3RXOxfH1ukx3I9H5J3Gm7DfQq5VRICn/lco
41e9MGuY0MbnMh8nB4OXlu6OR9GPfv6FLqxj8/VVtYpbSnWFuTBxl9ncUsGmaaqyiX0vPJy+sBia
g9B2nYwmi/4gefExPhTH7jU7Tg0qwnTJrHgWQzDRWtdPlCeVCZgtNjdiTHJjIL6uLFXYjQPI0H5j
A0URV6oxcRKzjNMgZHg6afpZze90wrl0bhvNSgB7fnLQ1GlVAkz9pGNDIrsrXuf7YDe4lGElOoA8
4IFbNKOh4ksIW8lknDwKtSFrsWKNwnngt+jfU7S1ypX+pGv/467jRRXOSbFFurgRsD+dI2RWQ7HX
cuEENrunehx5AL8cvdjKXFAVgjAS+EJyqvbaiSKXL778RinegCfs8CYweGqxmWCYSVAkuEzFw3Ne
HzPUQPKCpxNPCBP2pUhCE4kSTKj+7FIkS+0c3GevrTe4lACr/C7sg5bjWdt3kYuBsFidSaarwdij
HCY+UIiIApX88DkDOoR44k8Fb19KV9LoJ1jdETEdVFUDhQ4YvOgeeD2+hHbcvtwX7rybz/2B1xPe
fOit5DGBQ5m0xchMpILBG06gFd4pfrvv+DPx9PyvuBm7WhZFxAgqrJ47jRNgFDnxaDfE+Oj/aT95
OHybWXSlFBNHjEprhC5B89Qsm11Ilj0+qJeW2KJZ6vP1wLu94LKSxcQPJZXEoaIT8JRlWtoRpwPF
PUFJg4fauZm0/xaEDavPljEuabFIA+7dLUEdrspPZapwlLn+3TDu91mENAuV3tcw9UR2yvBXL7dW
mD8sy8jxqet+jPG9z3KmQTLGEr1vp5RvpFq3jPABUFg252Q2L6erD8ZGi0noOpTrUOzysbqO+cEO
G1XkHfTvcg/3Ba7KHYDA76MDt9nN048e5cqJidwOoMjBO3bwxhc8KzGTXv4Kngab+nH0LXGTb7w8
tq2sjjlqUEJpGluwycygAF0z0oqCckCIpnoteqr23ah/ZtXIu9xRO/jqzBdhjH7zEiVpOdJ3+mFy
KJtj4BBHA0ludvhf9WLjIYBSkhbjR444P4XSUVfsVnOU7F4LeBMXWwuMuN5ctGJCYS+WUwe0MrTq
NCuEKwt2/y7/kNzU0+55L8DtHtZKGHOXmoLeiEDehdUqdJRENwPTsGCHvnwnAaG+8417Xn9lO9Bf
tGNiYtZWJDBmFB+m/o3EP/TkVkXp2qhP0fDQhzfhMnOcfDteXQQygTFcMqElEUp6XbtTlH3Ew3Lg
/D5bvhn6GbRBLb5gXt5m2VOmPXHiB+eLsbvkS5LOQ91AgY/4YUee9jrt1HvpGDihn+5Vb7ghuUVu
UZOwuYvz2yHk76+nMyHSzGvJLEJMJ04ZgEPm2U3ywWnShdMR2I74FzFMjAwXHTXgDDrqWmubQuWF
JKwsY1QsQScDxyJ4OjFhQxWEYWhF9MLz9ldePs2mn3BpingymHjRDYOpLR+zHYA16iMrjJ104HFt
bgsB9a8JGm0FzE9MfJdIopOQXnYxAW/Cb6U/59G7bn7b5n2RwRjAWDVyDOgl5OLiPdUdA7BN1wVs
Z4yLAObohSrDPSlAuFvSxF6qXSmAyPalCUYr6ipOLubJYk4+WfRWS+mYgG68juGIPljxJtbZXqtm
zyTN+3XNNowaZLHqf3mTNcYGjA9YHFPCOmLzNmPruIfnSLty5D0NeHLov6/SfKonUlUJtQggvF3U
dm6pnrvwTg8q57o+G+b2SR8mV3TZTGpjghy176xBI4mV18lOMYr/fzD4JIdJEYTu89WhLqI1+sfU
/VnXMAViWhPhVSs+oEWYC8QnSUxuSKo2WRSBUBryZr+8gf7ptnhKd+RgoNKWu5E3visPxctiC3/m
TugtL81B/86fs9jwsfWfwaYQsZhyIepASl51u0A6hQIHYJj3+0ycCAE1JJaUJTrMDpp6Q7hA3Rsp
6pMCTJDQW+Qnsxcl7OQMTn4WXfOx2fd+9TiPVrwfnXE/+YvbPMjHwubecumPXzlEnQkgY613ZR0Y
otO3wUktmsyKU1RIYyx6yNM5E4c9gKNPwPt0JzLssnK5LaM550Qxjm/oTGQp26XNEuDAOHFnAKge
LV2NuCOZOJ1s3odmQspCNLAKiKAUp0vB6cF00z3d6Oe9xjfi5KfzZCJKlwNdeVEXEYCy0WlQ1FNc
G3dR13ldqh36kccKyhPHBJY8nqRaavDxTPnnrDzJKBwu87dR2xPyG7XDT5oxsYWy28+1Co9X5Bob
peF+Gs3z9TCpbKtjENArmbTszKiTRWmhjw3ifjiFTo116rSLnUAzbCWfjmkJAI1c3cuFvselzpO1
97oWG2uu03uwKe6AhHGTx1jFRkddFDobo+V3Ehkf42IQnUXs7mo5PNVm7bchsZuEWHozneqouFtA
YEWG4pBI8d7UFy8bNVuKyXdZz491XTt9wkU52o4rF0WZj9nHISA1AihKa5bii/qceHD43MdtEVzf
Zg8uRi4hIk8mE7LFup6FeEAsS6p3UQqtoONkn00B2CRRJBPj4djN/JxNK5m0mTIvkoOhI0s0vgfo
nF83kK1HF6bPLyKY7wYaqBEyMumvnXS7KSzBlc40UAbWcDMfkxvj6brIzSvCSiL71TJjMUag6zuq
tPyhpgMYr9XcihPlIVDit+uytsrna/XYdCalqRhMI7IBYFaxKbPsUfS9S236VFGPgUUhZHhJgHNo
7BtJKPUGEBAIWKYYHUJ9OpIYTfT/US/5s2VkEprmkYlE0ziYvnwzAKmSOOZtZym+ZNc/QSb0iwet
splWLufG5rZ0qJZaw96HE2qi1ZIaqa20ilnlqMYxDzZ7VVMfVWY0Yw0TqExDf2z6lzF5nlKf8wV5
x8Skr7SWxUqURnrfqvbyQXZjN7qT78XH8kRbK43f86gwt6ZIYYwECMOmAtRfFl1uzKKp7kZBBLrx
bMt2eBTuVLTVBys8JS90b1D9Lji6e11R6sBfriToq6MJKBJgyzFXkmLR5SAYO+hp5o+kwZZwm6Ej
gat5EZ9QALGzOOGMQ8j0N6/JpN9+9QqYAKArdC2VSRdAXOFNQTkM25mP6c3yEPqKPzudnUZW5tPt
V9Bf38cez1y3YBlBQXxRnDlgJe/HEX1HEZMzylsFysPlmB8iwJq174s9g1TPE+7bXWFnWNWeLV6R
jvfZmWtLPIlqKM8IPO0SugqZn/VB9JqagCpTsfskv2lS7Xz9pLeD3UpjJl0YGM4Mw/xD49Ftz7EL
TgFgrwbAGQH1k52/q6/1K0cmDTTXjprJHx0Qs5MhQlQY7Qbwl+gw47/lbPi1F7ka58q56bMrBZnU
YXaxIKZKLjp6dau3d8n8xNHmuuHqbENBmiMhVCrcbtIXugAm7QAWZCs+nX5K/w2b89bXQ4dHBoAA
1nuxKvXZUeR40PO+UEUM9VCQB6xCuBna8ZSSU9xxl5a2Pt9aGnNWQRkHRTXnqNGomEIxh3PTxd+v
f8FtEag0AMAEzxgWzTCQ+0ColwDzScFgRVW4Iyq3jbv90S4yGNcykgjAKAkQwXu88ESb5j6yx7Kj
Vd53Ps+PN50Kg2d/a8QcUR5JcV1lIo1ltNeZOUpndccaixWKnR0UxK/CF8//21dkDkqUmk4sBHSc
CrHflWp3DEGedF3EVg8Xl8qLXowvxXI1GFosw5du9IMB4vIAbToMtr5RfMKI16bm2AWLFCgJQIjV
cpje4Il2uIOpH+JfAPKzJGDjtnfia8mpM2xdI1bqGUydIU71sQgJjGResEjcn9EnPKQD4DX5TbWt
oLEWRe11le0CCYDr0wJRFO4gNiwKCZ3ugx8UT18VLT6+6tZNDO8BsPlioIaoCpPZ5j5UiFDhimQE
36QJYH7D88h7elCzZuP6WgbjZPEUz6hLx/h+qH6Gk4j6ZOvqwiEFWGEg2deNcfuwLgoxPtbWqWBI
KqKG1tyQwtGDsxqeh5BXo/4Hm7/IYfxK7rRwKlv4FRiesYHYWrjzOdF35aC4OeZc/eta/UPouIhj
XExpSrUsGoSOssE07eJg1+1b1H3Aqpq+dlPuS4xuztz1W87RsVh7Ulp1ZjNBrOhL2AajetY2eS87
pzsYPqZCbgCd/IjF2J/X9d30cQm8J6ahAcuWbZUDyDWa2gKlwyF2lXwfTU/Xf3/T7Fe/z/jZDCg/
DOnh982I7Me035MJkbEeOGI2r+n6Sg7195U/xxrwOYMaSXl+6JwbMlvA9PYEMGXXP7rcwtQaKEEc
jNXwRjRkan5ffG4lmH7gleBUWioy5FCQzvKodu/KNuZUjyD5vUtRAm5/Ce4Asqr4pBwkty0sPJsf
tUPhhl50Ix55c5fb3rL6c5gwI+VBqOs0Q7TuQoEMAeKvnCnOELBC91z0B571MAGnjFpTbdICWMOd
3TmLJ9vpUbKAbWSpEyAgcqd55j0Rtg3KBHS6bpogRGDCDsC1MqUL4Sgyal3BWz34Zfc7DREd4+3/
lcGEHLXuGhW4vJIjLUAZSlNrMksrT58bpXWuu8f2B7xIYqONOMejFKS43S251ao/tJaD3rWFNA8c
bPyn4DaEjWnGMcrcUNMwRqJTb4p9goXa5AQiDmxC0kSuW9FsAWITJkpzevXNeOfZyKaGK/n031f+
IYO8pWubEKPVy21unmteb2Lb4lcCGIsf2iFpohie/0HK402v4c38Rq/i5r3o86xvOz2spDEW3w2F
iFw0idi31jzJSpxIskI3vFn8ySW78ilzx13Nw4DYLPitD5ExeilWDJRsYSZCV34b+nGfCMHJFFU3
U3vXSIATZRjxjyjBu0cPAaPY3E9mbY2h6o1S8njdZDfzvoJ+uqTpBP7H/C1yXpMc3K1IkJkjhPdB
8UeWPSYyb+xpMyGuxDA+qOeVhIVzcI+ROr+LU+2urzAZr81Kjf9pX0ga8Fowm5a6ksj4ojGoU9PW
EZ4os/nQaMMjap3u9W+3GbwuIljIC9J2WZKIHe7vqZ8MP5PKHoXSui5jUw3KPgc+UBlTVIw/GHnd
a5Eg4HE/77XQN6sf139/U4fV7zMeoEdCXYpoIjkpONGxC4phi5a3Rrc1w4RWykUJxsjiKBKFRUBW
jbN2j1eI1y8VcK8T6VxkWGmqNC8SNEqgtBcG/aauecgN21Fl9Qcw5leifzw2MUEKaMYfciR6S5Xt
Q12Bp0XRc6gmu8msXBBA7edyxsJa56OCyHlR8r40Y5Bzb+ZLI8DrNXI3z36o/ih5xHHbInS6xQBW
V9Q3P0fnKBWXsGrhZdkiHuU5iqypCJygLDhpaDtuqhdBTBrKgacU5jP2QCZvcpr3zAkPhjvZsyNb
qaNQTgufV3ji6cZkHqVszVQY0RUkQvt/pH3ZcqW4tu2vnKh39gEJENw4+zwAq/dqbKftzHwhsnGB
6EQj2q+/A1ft8jLFXdzIih3blS5XrmlJs9PUnGO4eLRzwuSFhL37K+bwvrDxt/gQ37hukhBewwoq
BwGuTp4Gu1gQMp/eXm3f1Oi6goVUgeNAD1fltBuxQVPDyLjQXkY47gJDPOLQAZD79uLmBp9hh++r
m9ihTwmQsEDc+MYzFG/bpwA4PXhvsjzl1TxDbVbhk78Sj2bkkoV3tNkAcCV6YoE5iG6bocfG2qBB
iYJiM0ixJRmml6L8FPXlgrhZt4lwhukPxDQgvn08xxz0V3VY5ih2VDtRfu2719tbOauNV58/WU4B
SNI260xchOpwXQW5pwbqBvCS618Qw1SbgtXHBGvoZBlVQQkDTy2eK8jezx5sPJ7Fn35FhE5Nhmky
cOJMNN7X7bSPM+gEUPv3ocJXPK33PDfvb4uZPRD2Lmai8mnH9S5QUTChWbRCi+kqoOXmtoi5M2Ea
0TBYaIPCcpobR4rFeIyuXE8Dkw+z8KzYJm6qBN5tMXOafC1mXOmViyi4VvU9asloR3/OzZ8oZzgN
q1wNXK7tIlzAWCOb3kevhU1OxxC5aBqjwkV439zpq2470pe8vdgsoszOvtaw8bFGt3Vwqk/B0PzI
T+qoK5HOgD/reSy9l1sbsx4NKCqtne3KFZhHz+ljDwwxDBIs1CdnTw9s19B2TdfBRfxxW/uWgCSc
wicaneUmZbjnpDtqQ/h4+/TGKPu3Db0SMzHctNYYcKOxoQmoTECCcRzfocliy8zSaibBPiBK7+cS
htsDAbu3H4R5Tq0lkqc3L3ZjMdMEVEodCLo94n20q07KWQNTrPxOWuC8NeCIVTbpuj2UT9lxccJ2
TCRuCZ6UdoH5IwQBgDkCGJCOJKa4yoNeO2OrfXYUlfuPVzrJbMqgytpIh262e2uDNG6bfMcbgMM3
I2bGyKsDLm2Abv5DpZxivkJT0rgzkH1nJfDzo2arp8CaKbKF19o558jelXIK+so5J6wZq5QBwKqj
k9btbiv9gjZOkV2zzOjyQsIzct45IowdTp8ZXwLOn3WMV6uYuPg8a4wuU3FGlvJYgkEzvk+1R129
+M3SUMSSpImvoLbim3laq144xChyak4GXrMgJDtZ85XBl5D5lo5n4jM6qfYloGbxREhfpXgeuoV8
cGk5E2dhZ2kLMjz4pALziUMIbGjtWbe/hNFOZwsJxcJSpnOeRULjXBsTd3U4q8lDLhYuOfOfbwCZ
CRiXYxD+6MXNqs8kS9FfARq/JxqnHgaAlrLYeRf+LmNyHErGc5vWsBa/TB7i3D+Zdfa1z7RdHgXH
SDCv5OW2NNmqLJKHXjE8kmMyJwfjAekSpxbxpikGV1rFdhAEhcBf6v5k5P0XnJxnlQnQcJgwhIjU
a0F7t0p0B5NJvxQx0cdCLFDjIUWc7LVU9Ait8rC3CswevuEM2jkrjF9Szncp44lfpTulDSjxkEWa
F1bl92wwageT7neqBmZoNM46RWcs4QDM3i4ZZtX/s7BJ0hP6UZkrLdq3ojvmDF69URy0jmDyyXx8
e6sMHWARLyxzdE5/j2jvMifOi1Uc52mM+WkgHM0PVqH9okWm5/dLzAhzs5mY0HgXNbGRuOo4qXp0
33Upf4nz+NlSyE/kq55v17usA4t9nhxF3awVkf28HQjmBnk/yJ7YThn2WR3HSF5HZiR0NPK93HIA
piMHckzpBOulfZ031vfFTmwBqbrfoGj9R4vyH0y9wPJdnuQdf/Eb5/eW3F6paRxHpg7XhhD6zM5/
zPIaoHN/4m7t2XswfrvjkxH2eJW1C6oz7/P+WuJ07gawCrQsbPQZRckXFE+zNHFun9p8+H4XMEl+
/BgPM7jLwtDzU5btfPvcLtFLLaj/WzvZ1fYNuSjDGDUlL9XDI1Dl3MjCk1M8bDDP8ishCPdWZlkU
hN5T+Jeux2u9QN+PVzEUcZpvhHy/vV2z53ElYLJdJrBNGz9EpSgPs01n2rsmXwI0mt2uKxET11vG
MkGpFydipM1DVVZe0GPyvkEaXIrd7dXM1i7ZlayJA+a6JjDSA5Ptyu61qHvmdDU5k/jVHrQTaq7Y
w/ipSjNPjbttlNRoLNerh9u/xOyWGhgqQ9kTpLz2xIoxOGzG8B14Vzb8rdqFnq83C+u8LQKq9jHO
tGHaJxbaQYHr9t2KDv1izXI89r95iKt9nESVrkOx3g9t9EV1zOUqW6t1vsfMz0PB8q0RtIfMb++F
VFwtq7apQb9Kqi3hlc1W/q4PcxJmmpDFpEd1Fr16w1p3QVizDgoHd+s97qGfxboFarv2SH/ePr5Z
B3K19EnEoUNfA4EXJqeWgIfvrI0wzUPoK7/QG3i9uElw8Ws87CgBDC+mudcaAHxbhIqcrYdQ2zRU
ZuEJdFrXC/2g94cAWlKEpWMBBoXRnSxORubR/oeqrnvrGHd3JVts0h8t+u/a8y54sjboTMeEDwuQ
XngZPGObeKnboo3Vd7oNblRLnSuzRwZkWcNCQVYzpkElMQqdKR2GAuqgPdoxcDhVTlZlID/9gmpc
yZk4S6VVLIopfayrPkSA8dXte4Ic77aQOco/GwgAf61m4i97oScoxCE6C7RdW6AfRdG5PlVud8i3
Ixse3rNfKDD1clc9LBUrlnZydDxXoU0mTRqj7o0+/Sp3hrp1feuhM4qFJc66r6sVTrxLEyV+YqmY
E1GqyjNEuA8Xp6Lnnce7F56idkt1YEMYwnmomxFhGtnUt+YudKuNGTn+GnDaAjim7nIf92xu9S53
emn0wzSRxlieyLriKdOMn5oZ7WlcrFpd21Rtv20KvkQEMWtvVzInFaZBrwEZAbh15HN/9G2pSBZg
cuyobIzOWaaHmlWTK4ETQ4jDrJTWgEkiTSIvDntMLsryruDxdsEWxg/6mye5EjSxhTxMbU0RKF4o
W2tjA+02O6AZfqypAgJpKf2eVcsrYRPlrzOL6/UYVftGXkhgb4eU//iHC5qofqXwXldUf1yQCdMe
ISoMTCJSN1oh33ZvS5tDSkZz23sqMomgQ4ROhgy3YS9m1iPI8g66GdyDAvvJNrR7tUk2et4HjhYF
X6K638WsdVRR7mmqn3QuLrn1qijdrh+Ekwjj0YhKBwxypaP3laNE/TNry13ZBKfK73adWh/kwC42
Y3eyZWfc5o/AuF43Ru/4PXDjsiF02jgsXGKablhGz3ii3GqR/7WNtW1NJZoNGXXSPgdGiL/gb5bU
dRLSwbBoFx2HL6A6xAhMb8U6mkSX+jWX9GcS9mxtaHoCoi1PjV6sGiQb6RIE7rwEEw8mpkEswKx+
dM+RVJQYIzloPO1fIlY7zDB+ZavQdG+aaLrB/yf62WIko2lIgpzLf1S73FHl5yxfGgebPY8rIRO1
lIrZoNkZVh0p33j2YPgXIHX8w4VMtsouWrB3dMhBTBMRgPSPjGYODxbrV7MNSuxqMZNTz1HGi4UC
G2PnAi33I+FwvOnBHzei6USr/mAuPNfO3qeuBE7uF2pqWHFaINspW80B+YlffSF66AxyCSRoNpS9
C6KTW0atyTyIdQjKGmsrfcBw4DJDgmBlitztg2ZttNrzbY+1tJt0EsqUxG91S8CGxp5KvqVbPKkd
hvuRjlpugkdlXS+FmNngebXKMQRdpTylRfAOGiCpq1adx9/Ylcttt63WxS7fV+qvkP/aV/pCJyFN
Bh1grJHfeW26tcm2kluTLqAwz9oXUmF0QOmWhvLZxyXVfWVbtMTBmQHojMxPSYsWmjxeiC7z9bF3
MVP9CHyVdjIvxhe1ziOrkSAnfxlbW8bHtOq7taD3s87vStxENaKGKmqjIbMCm9HGxJg2VWvvtvot
bByd6ALVe5K1Ikf5oNiVAIVRD3m7oG9Lq5gcf2KkZNAk7n2NfsfqVy1YAm2aN6GrfRp/gyuFxgR2
3fQS0Y49tr8P3tiODRystf9ojZCp22W+vdGV/i1JuxI4iRk2YJAjib4STw1jb+jQ1kS4M5inXv/p
VwsPGrM+6UrWJHTYqZoOooCswdLuSrMEkJi1YrYrQKKShdoKGPQLLwfz97ErkZNI0vVlVDccap7c
jSzhNlgQ2t5RwQ2N+5HE8JvvEMc6W8KRX5XlHG5hc8cNuTpNK5RBDxxtFOiGg2GdhvbTL6g8kHTG
gVt8nTaVt7FiqANqSZ5FNn106sVZKj//mYjJEpDXRWj/EbAq5ZxHhcPyU7WIDDBrV1frmPg8wkpN
YgQb+9QduH6J0wU1mI26758/nVKhWh62g4XP121xVAbxhMqfYw36tm6WsBVnW8/YlayJp0uNeog6
bqBIvsPs2aa5YwhI2do+xYDyQbt66WivQOQGyySy99tnNe/Ur2RPXCCrgKTeKG+1m3YF+i6Apo1g
usVOeCoGoJda3Za2deIOAxASGEaCO5di/Gz9zK2VdRyvs65aCFZLciZO0Y4GTE70CB5dVB54qa98
/2j4zy1NH25v4IIeTnuQ/dryB2s8OxmukuiTsmSvs8726nwmDlBnmHNhJQaYixBsNz3faEoKoi4g
cfsqKNdZ6N1ez2xIvJI38X66mhc0DNG8Z1Sf/QxtK+qp1Z7+mYyJg9AF+lWL8eItNLyYWl/i/qVQ
F+PikgpMPIRR+40dlKir4aX03O79TQ4q8v6L/iV6qbwxZQGs5+vSFXx++9AHiyEUoJaok9gYVT0p
AXYDvBJ1l3Q/umwz+Es2Oy/DQhsaBS0FaO8+hggNt3ytQlukJ4Bll5m1W5ELFwttN/NpBbDm/iNl
YkFGjYuUGeFxMuKOhVdmzRFP+o7fjZRi4MI7BOslhM15U3qXONm7Qo9oW2q4JqbA6md3XfB4W+3m
a4RXS5rYkkADX2pTXHYN8KcOnoYHegdEUCjJgBzNG1xAHW+AnCbFerHIO96d/pYzXYmemFWQ9EEJ
/D7gEskVGh/KbG3WZx2IqIQ/4FYADKc+Uda310vmfIc1juHifg/2kinRqWkHaDvqMcGjRNoxow2a
j+xDTXaNCbqqPOkvrRY8pnl3z7JhoyYuoMlOZdWdjLL+YqbGxpeqC2o0V4mrA8j0HlIrv+dKcdCQ
dCUFWQ8iPppm4fr1kx8u4dTMtgJc/fbTBr6hMhOjzFHljOMdCw9ZfBfq57bbyOqur/Za/pDS3e0N
m90vvCfoBMwbeFmYGFaUF0XWxxL75feOlVAHgzguy6ER0XdF2d4WNqft1pWwiX2FuqXI0ALAS5Ko
btZn6zIMFtYzG9yvZUwsKldlPqg1smd9I07jiCSK4fZT7WkuHMdX22u+3F7TnGe6ljcxMBQ6o1YJ
QwTDIAWZwbNZAMAbY6D/TMrEljTWUCB2Qa3VPPcy9DOFJpBazHh1W8z8AcG/Whr+B0KMj25WVAEx
qhyYAIFYhSi70KXWhdmBRXz0XxImuVcYVUUlgwIFaCqla5e1V8X8rjbR1JM0axaZq7IHcLipXUID
uV8FL5UMhTNkQDvmSeC0mnTxcHOWTDiKPmy5waRj2+yLHi3Nfvw/VOn9d53Yhh2YYV8G2I3SA/TI
AzjdXSCvnTSAj2Sr8slYUN1ZTRqBR3TNMBiZErlouiljq+pAcjeErt2GTozCspJ/u33E9oxXBtDR
f6RMuVuits9108TEqLofkcbNHeCpVsuI2LPd49dyJqpUokWlMRhWU/Jhx4P8CWRt+47Vm5KzA+gR
Dr3uP6CJckNSTNz7qCjG/ampsnXOzXUpSq9q/HORdJsujRoHQOHf9cRasKpZdb/ai4kyFmgO7AZg
GHuSbQ3xkkQLD+ALJzqFOzcLXhq6HG/yzPrKzfjAgnwHBIeFe9usDyeAU1c1AvjC6SN4pYFUOTMa
iAlarymwxX6/CmLtMMSd0zXmUmSfyzJRmf9L3iSXTSTrUahCMmbkR9t/yjDmwsPvaZF6t1V1Xg76
S0xNxQPPtE150IuiZiXuGaVaravmTkSbwmrORKULejB7TvQtBmI4CGPnH92eZqhtIJUWRF5J4Cqw
vDDpnZ4tTMktSZlEvwLzoW0xuj6/+k7ypzLHK2334/aWzcsAeuAYywFSPbE6UAdWobAE3CvQ9OKT
sHaLEXbWaOi7iInRdKSQUWBhGWayV+0HpVzYpvnPHyd20EMNpI7RgV1Vg0iggf0UtzWPq+e0uY+U
59tbNGstgMP+8/Onr9dmR7I6Jzhs1ocArLYdGhu7hGkrzQ6+0tBf3xY3fyLv4iYnEtO2A3SFxARh
mlzSytiGGMkYFo59ds90gjK4bVsoiU/SA0M0hWElQGrQQ+lmhe+Bm/xX1nElYmL0Qifom4hyXMqN
dSdPrF+VS6xUS6uYnLxGmBG3MkX2qzUbmvkORi83t0+Djr/m9FJivS/DnDz4QN/6puQF8YgffOIx
XVl2h5YdWaEmmD5EgagcMdCfduYryDWauxSgqUCaD74R4WN4TLnILN6rVvqti8SlEL3hApRh7xf0
q6iMk+6bjtnoh3DwH4oCpALc/GrH9c+6qj6zgj4bfU7dthkAP6e4wHnd50X5rAzqVtRyY1n1WlZs
4VI7v2BTA84getDhtj+aE7iV/HTIYE41yx0gpyQxQC9y5qQEM7lts0kp+xVvqgPJSkN7oI5660eJ
rPFLpSBIm1iDklr6I2n4Ic+Xxu5mg8OVlFGZrtyEAWMYohTAQYYv3BhkGFQxHJk9Cv4LL03WlaDJ
BjL0umutBpdaKy9mBazC5lSR7W21nD+k9y0bF3u1mEYqUdOm4zNkqH+tBvaYdNaF2ZijzpP1oFdb
6MXjbZGzfulqWROXofmqFVBfg8toh2PHgjXH7IzeqgueaVaMAb47hrFUguTk48rUDlE8zruxB3AT
li+amiG4DgsaNzshALSKv6RMYlLBzSFsI8zShzl59Ae2inU7cETGoBnJWrUNTwcBedwl64Rk2zqN
L4H0TwAJW4s8eR3MfCGGLa16YgIEl9wRxRe/j/1DKp/b8jjQpTaG+evJ1aInFhCDRTAvMihNj/av
AMVzhLNVc8D6PIIRRrSa3NaYRYETS8CEcx+0VT0COo9sibi+q5i5SzBxZ7h4ufbsJfKHpW2cmAVq
fbE0SA1PQn+v2shVjeeCfHtb1X//6P5P8Couf/j+6n//B9//EHlf8iCUk2//95y/Zo+yfH2Vx2/5
/4x/9a//9H8/fou/+ecne9/ktw/frDLJZX9fv5b9w2tVJ/JNJn6H8b/8//3hf72+fcqnPn/9928/
RJ3J8dMCLrLf/vzR7ue/f9NM7MR/X3/+nz88fUvx946vHf8h/vYXXr9V8t+/KZb5L+SF1MREFhlz
3vExsH19+xEwL/+FGXkAnJsGOCGNcVwrE6UM//0bJf9imsnQfoqxcIS0sQ+rQlTCjzT9X+i/0k0Y
uKphSAejuv/51T5s//tx/FdWpxfBM1n9+7e3C+h7hEYjL0WNF/3+pqm9FaUmal3SRuNZFhZHkeZ0
FbS616iJfEjrTj7EFXVoyS4h07ujznj/xxfzrz9RCkwnQwaK2w7Npo9PUTMAOkcxge5r2vUZvMbq
3qZBsValmjy3uv8UJGIVS6u2nYrgamZoKLxJwoXTpqV8BHlse0l1w+tyZjtp0uBRdJTm52W5HZIC
NKt1fEriSn+Nkm7XZD1glni1N7PioLKwTNHHxMJNzXCrCOyhOgN0FjxbHc9cPn4b1t3D1Vn/uaHX
G6i9obp92EEcHNUZM3XDsimq8h99Lm85QOZl3txxkw81yNdFcc6UMvTqsEOXC6nSY+HnAJoA7pBD
VZle/BjdqWnKLacJohqTBTyM96YZGNXa+kn88HuohtnF70l6sfUUsI26tYmDULvLTd4DVbsrXNid
dofmQuHkLMpwu2/YIeaosNZIjl7UgiuuZIMjS5F8Vvi57Vn+JSMZ3xWDVa7StMhXkZFqGyACWg66
4rX7plHaLTpNOUZUw+Igiyi/q0SPNiA0lNTEUO7QvNhf+pB2F9Xmmed3ZFgRpXWjXjSOQuP4PpB9
t7Fi0exDmmdHir+/4q19CGqiHhW967ysLtuHtz/xnLYPWb9pUt9yRxb2Z5nosUPQJvmjDUI8wScs
cChPVyUZ8LgCfAFUlCPjzNR0PUTKcMiqXqyDZjhEMUs/vX1pa21X0sg+C72OHQlkgA3H5h+qIZJe
nfP+axMEu6h4Unz0IupW7Yqy49wJ/dKpSav9PiTVxeoV+S2RLVADm157bjg33M7slpqh/m56qJsj
R0RXDdAl/q44uFgbUmsT7Y4OGC9yy9QH/ijexh4bU0ZnOSRrX9ZR6/jE5gdF+Op32gF9BVTA9d42
O8Op06b5hFK5dmkisnn7Tre1wtOjpsNAbmZWjtpY5lPSkC+4vkboMUj6ztHRk106IuXFoVkVPDJf
mzxHfa/UyCeJwVTecLdsc/pEzbLZUd/W3EZvyFOEcsCuLQzNbeWqJQBeAH+XphW25eQmYwdu5D9a
RjXmDgo+IrWY8Ew9612/H9Q730q1O4093zY/fcxorqxPU8FjrSIZGXsNTHydWJ8mek1XOgICLq0s
Dn2J5zdcan5HHukAqib+GbUYk7Ss1HhUpNk5JJDMQbqSrw2D5C+Jlidu5PP+kESWeJGlsiNoKG2M
5txWgfkImkOUqyrB1oYuzhzD/qpbyPCQMiU7SUt/RIlf7AzT0S3qfykCYTk+L/oTNfNuHwZ66uba
FshfmJLV2uH89iW0RAS8MW3LGoZ/FdfmQnqrf8xvUYmgKJEDZ91i8O/jHz56pIyHfpdA1oEnP7Oa
8qMZqI2bVPrgFZYw3VIawbqlofHYCkBVgnqxXLe6Ad4DMYgNtJI+oYf+JSyr9IKT7R07qfMjWBPp
C+Z64yj7KW2r2ypVIo5cAFLUsfJGHK261XcDMYenxDTytQ3kjL0m0uIiAJyGrrHY/NHbX1hQJN8N
U0HZueLBRilV4XDVbo+J6GyXZqL/ntbE6Yog/ZrnJqYuyrbZU0PY94oic6etjO47SYcnqiw9COlj
4vpBmajFoEKmiuYcE+2wk+tqNgjFzKJeHjRdJOfOJzCyqksycPVI7XufFJaDZgbFE0UXPpax3rhw
KamjUaV66An1XaaLYFN0pXzAQMZLa8eYjMF44qmPOWZyWGs/pVy3cDGsMIFkmO0REVJskbPrjtXF
uRNbdPiUFn0ISK44uCvhildGbUTrpFPjVRFI4dqZ7O7QtQT/W0Z38XgoDVqD0dXTPJm97J1Ar+hq
0HvA7hLT/37b3ibI9qNu2YaOGiFF1kB1oCd/1K000zOUjdviYFpZvM6l1T5YzLxD8qi8kDYROylR
7Sat2eLtM03BtgqXFQ+1/4Pvqa7GP8uuzl2/VPnFDMIc/iPo1rmZPKGWtrFKGiROqcdi3yPKDa4I
InV9ewVvwMdXh6xiDga2TQA4jvsR8GomK4hpopOcGvmf8VrzTVCQay3YYXxfx4Go+ZGgxOtJFGGO
YSQ5HgSpP6xbztSHWoGScq6lG+an2sPbv2Pfu4rLB1ByuSQasrNaBPDphB3RQVTeG6QVFy2mCO69
FX5Db1u6I41JnmIjZK4eicLLMtTc21Qan0pd/cwp2GYkfP4q1BX70uquxVl5749fyowDGl0O+LDM
6m0n4a7kcfpjGMCyBCt7aChXD4IIoBm2TXRR8cThNIXZXbpuKHekj9HfhrL4Sx0lhhf2nGzBj+O2
lKrPZTY4tcH5d0XPam8wgvSOMH0bq0FzTBTR75RIvgZjZmKPmcnbn4TVvAoS9Lvl+Xp9vLVdndOo
aWNZFYdkE9Q1ppVJ2ucJEpE8PVgq8r5UspXaNcWDTAl58gd7hfn74iEx5B40QvKU2NaneGj7r1Zg
B15S094DiVEEVp5uuC/UNnG0pAHdSoCXLE2W2b2dJckds1juDXiA1urMsVNanAjHDA+Js8v7F6Qs
lptqOVuFmpHiLD1aqsrpj4SSVU9olfB3dh8WgF0I5SZmPj2FDI/twPseHKPI9VMg66fbavxWJb/a
HhghRcf+WH7UkUvr4w3huohhZHZfmk3ZbXQmDY8rSXcfk6hBPbIKv2J474hd1X9HOuXhfbb6YVqk
A3ZAkH8y2tBYWXnReGHRSi9tMnzLWfapwYwpBgDS6kcNjqS6KwB4Wwf50QTBgeuLmhzLRGVngQqa
owGI9BsAHkFbL4roodJz40BqA0wTrJJOHuvyGzBq1qYR+K+FyC4djyLX1oJquBio8a2tgKtOoVrI
KmyFHN6/VWRPD530hz9+ajA0TAu0ZqpuKtpk+3Yq8Xg+DQ8duyBLM6L044sd9A13K7gF4HohfI7X
rI/7WgDz1wp00u2zttW2ndJV97Sn4SYhSec0pu1WCJoAszUN1zCU9ljVNPfCoCp3lqr0jpQley5j
Xrq1iOQnJfMzTyiG5Q1tlZ5jI9qKJKI/CTEfo6TovylthqQ3DdXPGU8wMm8ncpMZtF1pPuJMGemf
B1b3a0hKd10u0nvN5puasDvUz+lTlsK0x++AqgirsNCzelvN3gqWV2qmgXEZVAZQFQREbM20+0wx
9YTafVXsTUWLug0cUIA2XC9tFeMBDYxOZfWh5pgheuyE1aIhmJXiNAzl74RpltOqCUgCeAcyGVzn
H5KsxtWyipFhKS4m1PMXIaj5Mx164jZ1+CPqc8tyaqV/ahJ9Cc3t7WFushST4coMhDK4fTSsfDxZ
Re1xSjTL937davc5/9aqdPjSZeWZVjXflF1pPAa8Uw56JvEcDMgeJw5STIZ1bVa7g0XynYlw7VQp
O5o9OMQ8DHjV7u0N1zSijjnr9S+KWoGGzlm0bsB1qdrfXhh53vlCyZuN4SdO0gGxz7CfWtA7lN2F
9BreNI61eLR4vgYc2hbjtl45ZK7PMUgVJ6eGmPuw7/aFxtdSFV4g82PEgi21EgdNi48l8NmyMY8i
B/zVOzyYnsKuPvESmMVV/VWE9OkcatW3WC/OJPB3IZHHqLWOqYaMQt6RcnDMwjG/tHm9ErF5SjCw
5xfArsisz2BHQkDimyENNrLxNyE6maV/lxUaOL3PBtKpUqH7WLbrnClrLsWKNO0+ZCNYjdvr8MVa
82kgBTQ/xWbDNPqcb3HDRff34JWUnZMm28SUruIy8FpM4UdfIutL2j9RDjIABwNpib8z8m3QrQqM
tj6y2I1+9LGTmp6anvyqRzQ8JxeBxYYR8s5PpfF7a4HTEheg0N8EyLLC6r5Uzp3+rNgbzd6U9ndV
efTLyKmtA232kUy9KtwijY4NL9G3FYjrc48ZG6sVeGFsQFxur6kl0ejKRb+NOhxWiMtqR9bdoLw0
RbxT9QhwAeou1yEBjU+k3aaDem+qxSbnycoQ9ME3xafGoEetTze5nji2vgtituV9vWoj3oAXytry
JtqorLpHy8aeDBXu//pOcPZJh2dsBt8ZMKCRJ62TVNU6bw4VHqsM9jXAq0pIsjVLP+c+PSbasLGj
+j5IdS+P9FUF2D6nTizMajl5020NSrZlTF1DRZcNoFJONadrHnPHHypcbnrHEJ9tTO90u0TvnED7
ivTOGVSAxJBLN9iOhj6dPLhU5XNMUIy2K0eCho6F+DDefg76eGUN5yQKt3rt34UXPwieg4HeBUCh
xnRf+3tSo4Jkm9950OwCS0c3nb1KLOmSVQemFUcXwKhRB88sgeGc1oe+h7oEB/+5Cl7wBOhQY9/p
T0Z+7hoXaTR50gMANHwDxafHKV6f+591Dzhyk61tIM/EEUYneeIK7XOdcdSaHhtauDY6IXplRVE3
0T/J8guwlSJ7mwdfK/PSyE8N9aznNkjWlUTER/saekAB7CJRYAGMzV6xS1eGJ4J+xuJJH5B/+anX
2nJD2KFIdDeyd4O/rvmeYTMTJIP+F/OLCPY6vSTaF8SLMnWAUx27ldi01VpmhZNotmtUJe4NInR0
ox9/Fz8FuwHDMKLCdxR0awL2wcPBy2MbH556jVE6pZqv1LIC1Ex1UTjZ5O2zGvsnVseu9Uqo3HSx
ukUbDKCaFPctYfXtVSRtJ6B8i9rwHv/EEmuvyUBZX0cetqEnYpPpcoVa4aoa8F/xFaGqqyq6ZyQA
1GlgBkm4iRsgiuMi1ardjkL9Y5AHxNG9KIp9Bth59Oi4kZmtuqpxzQIVO2DxKIm6Yo0NXGzFicvo
wCLV6bX/S9V3LUmqc80+kSLwgls8lG075oYYKxAC4STM0/9Ztb+zd5ybiu6anjIYaa3MXJkXVHHF
DNdSvzfvXuUVo6XCetLnebFKzYzUWZw3uEJme+dkDzBk7bB3QwD3uLUZ6aFUZJHXi/BYz6aTKtNF
q5n4yCclt65+mYDtD9EgS1nno50dKjvGgs8ZSp6JnQeEmdQlzPLd41wH39dpi8T+abW/GtMsvUWF
/TQkQS0y1yYYx3Ee2Ohl28e4rsYpmlA57p2myYCb7rRhYD3H9/rsqK/j2ayqb73bZY0prdhe9/ni
7MsfsW3kHW2cmWKZgSQNstixQ+dZey9dY6jQauEa1LE2Czrdwlb5xv1qSyeBemUlwilGbarYPaaf
rdzFvTG99S3Y1gJSHH7mtYv1QTtVYQakicGylrYxOa9Du3vhXBkFBlxpQXpfJjavjRzT78CGg+ZD
UEfdRhoUdkAzUxvj184ft3SueJtNMmiLYZr9GKL/b4D4YIpFbvAbUSmGfDFj7ZOsHt3M0sH0dUGv
WARmE8STmOavhqddRG/S7mJ0vfUpXBY+/wyZELTcCfdRNuB/sa1DMdjMQK8WAgiVbthgkNNo1cuX
tZ+scydRw1O+ftqb173IDZUuireg2CxHf3XQVa7z6n1s/nFcJGbowdEa69c12Px4s5TEKA69boa5
vc4zS/d6meJD6S21G1wVs2b/e7C59pEdyi/P5+UREARUMlbjwpotmvm7i3po3jJjHwpHO/A6YZDM
NcRtIvffV5rcNhwtC0dsbr9XmCZIfIIQmMoHuDYpbiQea39Ia/vfez7/4/Ph+dx/vz4/1n/P7Z6f
dQw3+AIhvAjrxgBK33lDxEhFwIYLvy+Z+2iyuw799ipbeUR0sh/bZO8j3hD/1Pz7UPcdPsnz9355
9Ody9tZoU4rDpsjugcwKZOo19tUjfTYqIxUK2XoCTsaOXfDpxcOLd/Vaag8kvAeHZbcOF3NLUWOj
q2PJUS1xO22JHnjiTbj32XJdLRsb64yc8zHCqG0ET7fUkWth9FZBrG/KQE1kXlZKM0XMa1ehAlFu
6KtM7VZWQXZvAYhbnFQLkVqmkcLPI3Xq/V2OdrF2OAW9GR7TgIUzeJ3lUcq5zsa+zmyNBSOAWm+f
Mjm3JaKngH1PGQ5mPo+oBebssVxJhyajgcx6U4feQCPetBdrksnsnIRfn3erSbXNEwkHM1fMKVmc
jBKezRoUM3iNnh8XA2g7yKMYbXoiay9zcP8KBLZOrXrILzPTQeIJNzNSOdkwBDDuOJy2YIP3fXCX
U7c2aaDGeNAIpeX8chykkCPBvkriuvHug8Nv3ubcdgzXbwHmJ439tgeq1MtYdqS/OIb9po/px4h2
dpq+CIV9qjo+GT1+uuJD0SVDdX7G6E6mfXwOy7zVZLnIZrg3niqYvKI5zBYqnidPaThYY+HTnZUT
Ts7rjF1jxnZjBdFOaWrt7xpccOfOMTiYxO3WtFusZNdWYrIqCSw3GgYSVbrNJ/8oce/fwCpGQd1+
Dfj+JvslhylQZhhZzdwsgCF4ACZn7VLxpzWQ6IN7tt2crJ511lRG2ir7TCcrrQXLjC2q/aUEBFM0
YigRvFq47ZAgOx3FpJ+SuS8f3bBEXeEGmeiHBO6JyRI0Yd+dD2RCzPaYWNY39Lghd5HJsnqxo6ZY
+maI2YxEaY2YTBKyvSS9HbsWRLS7H/tGEUhVWqzOvEpntDPSYLFLV2Jt/rqa/n30hlDjDDNDZgT3
grC31Fj5m4kPuMJIRyzwS5Qd7rLM2pqUcIgZd/9sEpHSGhTQgKXBlBnA1vDxtdV2JL3/aaDCMCVP
AtUn1PGw15ugeprYW0ioH9Wqv6amP588eztJj8Q9xCkd3fJJ3TGwl/Y8iJcA6wPqb3cGrS3apKmt
qDqcdEDPtxL0vWhnA0bSSuOy5hOAvGzqWEKPFUevLbw2xinNDNQvwWhkxNrPwTai1jReR6s5TaM8
6wYi8R5LewNLOBT3qFAL53s7Vrl3DJcD06sjFkpYi3+gMyq8bjlVBlKc/CbBOp0cq1Ee25Z61gvY
53IdtmSxdDyq7/CJCNEgx7tXp0FFr7tRv6Gj+GrI5TbI+qNDLuM63GDZm2lnwt0uP2Q9xQBbc8OR
F6bxkbWV0fVNjg38I5DCJboMGqRsAgvJmj23HIkS3kz3BRzJgmXVDdepirimkT4Q1cpeiIFlanaL
7rHH1kYmBTLeJysa1ZrovS19m73KZTi7yxdyOGe+QtvSpQ8ezTlo2jFca7aLwscvTcVLmD+g6PEi
ZJPk2OwxTLmfAb2+j86R9cdQavnpbX2h+fHKju2X8KYiUM2pC8Y7zpCmXaoqN5a9XQxuVdig5nA2
T/VEX6YaGdGwybjXLcusFvICnEfHbi+N5cUd8jq1yRMjAHLR/3zU+ZY15GA8YstRWdUiEBwgpNGk
I9ZfFpCU+FhhBp2Qxkk6U2QdCqRuS/UA3bY/FwJLIKcvAEwTcyQ/xqDKg0OcPFIVljOnGMJAwYXz
iLV5F3NkpAuCb4XA5Ipwyi1cqvEH6Khv4+SUUu0XVVnFjsG+zSuFd0TYXpKti2ZvP/lkxYo4ZxRK
iQM6MyK+2rhAuj6aZxqvK08nupdytW/9fqsP98+6vjk9v6NbDZ25f91rt2j8YvPsDDjV6LRnZMwV
k7OmR+PG1PhpTF6+z1sRgNmSdpcAQEjcxc1G2SaGj5kvX2NtevUou7W9KrthLcDfx66nXl3owXbr
zB00BUCxHmkzwFfTCsByNa2oidPJ0flQsYx1uIABI/vO8H2qUg7jKZz1SHgD2m0z3VZk81Z2qEkd
eUaX9T1NbOlGtFouY7CB8oPSVY3iEmz1eTGM0nLs8xbUkQOIGPTPF63rj3az32oHxUplD7mzAre+
whgwdoA3eJzkY8ffUQ++OKPz2jogqYQKZfAKLcHNNUTYbVdWlf6K/TC1lu8GsxNvOHtrEpAIn3hr
b/70EfyEoRtHG2q62cTfK+skReYb88WA4rz1mrPRyA9Cu9fZHKKeCnCTxwkLctEYfuks3Vdh0t+a
sm/Oho3V4GU91akQ8vzY/7ZRlQ+sQcg9GoIlpx4+TO1cTJe+9mo9bfPbgJWDJD3rk0HCVe4QkdYC
vYibz28OQS6B58YH2TPnWAp3Fa90WoBrrIWqaUL8+t2bv5n8iIneC2uRhWHsQECWtJkxkU6XpHJ1
6Q5L0XWJUaG3rBGLUTW3pe4/d0tfwS2lRINvs3zow49y617YrPNu+ybt4GweMieVyF2L5aYh0pp6
SStEjqysmNqf4n06sLe7LUaoT714lC68CxmTH4fj3baVnwa3uWyBCjvfzdq1zXXVXLjpX1u89XRs
VxjwRE3XJNrNUUzGusb2KYCQ9PBa7/1r07NXUNvFVOvXgWz3YalL36hz+npUkdO3F1LROhxtxL4O
VQJAvewNFGx7gysvyIaxu3gI8sKk9zsh1aUmZj4cS+6zPnf9Plyr6p2Y/idMWO/gOF+Xzbs1Y3t1
bA5g3gt10yecLC9dF1w6u84Peynl4MXERFoq55kg5h2JFSc2GWnlHndhLflI9ysz+w/4z720/Djb
XSjIcqfceYe24ixc1HDChqIOXdCIGwxAlT+nKvCKlbJXte6Xxpdn6DWLYzr72is3AidzaeZGNX4E
3fLpV78EQ9DjDDSAzTfTi/W2Zp2xnUTP8plupxFXwboZkaPdyNQt9v39i31UeSuWsOr6bwN3vwBB
f+mM6mM25evso/Z6rJSNcenQM+7S+IaV8jNAVedCNNyRNvZApAWwW/GO6s6YKkzEcqDVt+RctqN8
MRbz5Nd/Rb/+aKCuOQZ1h71x1mjUFfVwMS2eDGMOpVismcpZUL8pkESjdMoW+U7G4JTmSF+hP8Kr
TJ8Y4rlaykmgcQgFL2Bfn6+jkSrOXvzOj9tdXCcSlJikf5n4HFWbm3C5n0FXh8LoX1lff+9rWiK/
+fq4xA3OvgtPF61SibnSVzU6p80uiAYjc2wnL1hPQoi7T70TnJmKbfswsDWqfkx7vAJQwl9HzyDJ
BRZhVRHZIlchBBi3VzCaqU2rtLGms+JWAb5XqM/BooXvsNfVnXNV0RMQ5HltztgCUKUjwAVoKg9h
mxNjOmny7XTZhzOYvlI71kntAuj8IsOdh1rUX/TcfHVa+40ympGVh2BLbwN9F757oqq5SN8qZluc
QXFeMFVzNpyqRKB3Xu3ZbswR3eB+4WM4zMy07SW96SVwg8rorw2Mx77ayUK9SHOeTO1xU8y4c9zG
DHfpYUN3Yl9YDblB1YeDHDLhzQX42jdl0BPr3dT1q0tLkMXe7ynzvkiPlkO9ZcGCFv+L6Rynahsz
AxW85YtSGEdJrOE6BduLQiOLHi/iHHidx0/Bvl1tH6s2zxoDResB9KM5TmCjPwnuN9hKx2RkuK9Q
AhILdc5SeIsAq2CW7blf95S6Xg4MpxeRjS20gbPYWiX7MuKuqQv0vggsvdNljcZGYVtRF3Pubx0y
Kc2ZnXaIbKRt/9b9cgIl9toCpphbCptsK5KNcZ8D40Zt+wOGSlin1z96o1hgA+ibRK7axN0+heEU
ojtuYIwvqtHA4aohHOsxDzqkwnXyhRz+B6X0FZT43VxJupvtqwAHqu28E9dtY6Fe2pLwFY070ObO
zGFh8kAyz06/Ju3ghLRDrT07peduJ90dr2bAb+jFr4LVZ0dthTH92Jr6rCvn297t766yftHFyj1n
z1ddndveyW2tSglYVjfqtO5uyc0vRCGhssMihi8wIGRFKQjj+IyVajkVQzCcqNOdqDWA7/BjSsbM
URTbWn/mAnuCAV3G9tUN3JfN778dPfnaKHYnMMQGtrojrecx2xtuG+qtLRn+KneLh/1GAbrZhpuM
KCYw95IiuTajDs8Wy0Pvpq7INIRpFXCFkeSzrlNp/yHd39kZ48owbgKV24xLzxvbtEEfBKiD0GxD
SNBWzalpqZz6VVIZfjajCDbB1rUvoyN/gPwrfCJxFQbQfMFEp/nEPXjCAnW31Jw30nxtoHinrX81
duRSNFfI54BHktSs3IT2Zs7YllsbMCS4x0+Ym5KHPvPAzF3zxzZWNwrLjQqzuO2KYmVHLl+Ppn4C
gNLbKu3I5kWE1fhkrgObzhvRNlDRf6GVJxoSuAp4xfPJ5+9PnOT56/PhCd3896uaBxGbYtlC2kN4
9v/BPeO/wM/zNdogroZK59QAarxaNaCAuQYKQXfMU6wrmAA5Nz1gBTwMFaYcSN9pmJMhu+L53PMn
BA8E7T9/CPs44JAN8wGpa1D87X705ciI34bK7NGx+FuJInwsl6Yey1EBTzLmCVuzSXGhQrJQmtv0
v4eBUwG2+/k7MINHYfX//r2CRAVizy1/PuUEzVBiTgF//d+fPJ98/uf/vc5/L3HMmwqnWczx8xg8
wZ/nYerWHUZ7PceK/DhMki5f7D5oUgNTa+XzgUu7Ch3skBHcJgA+8aoDv2p2//wkoJzEodthxRt4
X9TjoC2PQ/X8ST0OBdEY5RMVSs0HwvY8Zc+32ns9JmDmfgsHgejhJDYgKNqScIZ+HNvnC/TW44j+
81qPl/Zd/quiwOdrNuKUjUME4WEAdya844Ho23/e9vnT87nR9CnwpQNUGBfoJPASzxf772+fz3GI
h/Z/3ub5L3zmFK1b+za3OPzLitNTOY9jvUzDlJIdMkhNgvDgmMMc5mzYx1TtQwprm6SylmxdbCAO
Tbj+XdAndfuYBFpHRLnoD8zMmccEceIJN7dMrSoxli1qt/193IOfBPHGGK/SfshuE9/T1WtA8v+F
HuZuWzO6sjWRwMSNB66AIdD971KBATyOwlDzqeMqZc0SuxQIUFuaTGCuBJ5zoPdBgRVHR1/MSd7A
zmZ20YAIbWYTJ6a/y8M6DUZ9cmV/EZOR1EufETsy7UjPKKp3r6hVkPZE5kyxks1Vwh9bUIupudM6
sFwQXJXBY1M0YkWtU8W3a0vHd8Apf12SrpU86Q0iDTXJN4gASjXgvKkhbWwXhvaCN/GiedQ2e1Rr
FRIcD9HIDET8aZqOs0TxYHQ8t+agdMi3SnsvNmyDV/37cRiOyku8Djn2sL8zBTC6Y0wqzJC1hp9C
9JitPuLTqz+zMWU1PwFfy7kDs7CxTpQ6uxpVo9HEglRh5YrYNhm8yEm0zx3aLpYPLokGlB4txK3D
2MbL0YHiSH6bZEzbAz2APM7KbjGG7McrQyW3+9loUtz3PHOWNoE+ELbAduhrmQ6AMjEOmrG1jv3p
vUJ31fI5lShharyFJm6x+96N2+Dmh1ebbu8wt8qdtnlfHA2oXiAMHr1tbb5weMY+OsdF2DhIOOTa
idq5b0LLWF5ZrUJTVgndHgUkqJMDlJazxJ5ecwdR3ksgsGOYmCEekmF+aM/cmKMCakG0GiOJDtpH
BoziBBDKtsekBL6elmP0EKSCssk98mU2SNjbQMwU4rTqd9N/NdGj6D6IVztI6g3+rxdeAEUOjc4K
hW9F+y6wiuYNeXVWJ0TPEDfd78b96om/9oLQQ7hlddsUVxQj7vC+WIZUG1Y+2PDBFipuoPOsRoDP
g0axDlvFFR43tjyN3hpDQxfT8UUqAc044ptAn3oHQ9/Mo01iGJ5CCLxXoY9vZqg2lmw4WZZd0M1L
xg4dYqvi3vWStbqCJawpkMx2uffV+K3pg2zGm/FKJ01AE6d1fxwS5MdDae+PIa+skFYt0mDauMGW
wgDpqePHCLiJgvvyIEIwSWgvPlTKQ8r4OzAEUsM1MQBzCdPTlgUhWR2ACAI48xSzYAuVA16cuBDw
dkAYj9BUS9RtG4TAe0lr+hPNG6SYJBvZgBAimiifla4GSzBYUMGJKIAFO8FibUIHS9T2kCADPV6i
kSJ1mLkxslZ/77wGXXCxmJ+I6kiGWoGkvPh1m3ADJ8udgMlBVeVCBiDPDWth/YkgWLZm/Q7HXa+6
g49LYND6ePNkW/El+Bm6tdwnLKsxPSQgX2uhKl7QISn9y8aL7hMyQYCA2gPcZIOgrLkRtT4MiZc5
C0CzUO3GuwJwVcF15Wy2HEm+YxpMVr7tddSNU+yuuNogk2hhPkvAUMyrm657FQGXi3U3AiH4Y6if
HfyCMCINfn2JlCgwM8i2JjZ3mOm6MNIAErqwIW94G9FW5UezFNOAOoSqiFV/98kJO9MAcuaGTY9z
Ck8WCB6O27F3uWyXqHLahIJR3sz6HLR7MgMrdlyUUViPOfAiIf6qanjdQD7645LX6CdUNZcasa2+
fbIEBCiAMWEIXQ59cGX0qw3/TOkQ3FVDXlWfbjeAwKfpAFKvhm5RYMtwtRdWKzhP4qQ+NCuS9pCM
kRi+wRESxzE/YIUB0RjK6IoKzcsoggwddsl2mfnDr27FFIEdhErND21PCI21GpN9BXDSnRBq9V4b
LnBvoxxHP3VApaqNlea8oNa9Vdx9MSnYiHF4m712Byw1n9bRDhHgl2CvAXrVHkHGqjFpD0hpm09p
uCkJlmTgwL6xeFYPS181RnqA0n+8I1Q4Gro50k0H6n6PzEBEVrAmAGmw5srIx2f3DhQpyAnzXP+0
ezqa0FmaAASpmrMOC6+obVwDfnZADd6A8llXI9oli3t6U+hDkVUb2Q1/GbHSN14N2ACxC5Z/Hbmd
BEcACNRBGzDkAsqfYKYR3WXkHdDiz0BjLAYE03whjZvVcMGBjO1vPRf1/mYP+ohm+iCg3FLVGE21
l6TTrHBwpBuBuGsMiHTWhdmsMLGCkGn/OqjmY1v6u+3Ir0xC07dMJad90bf+V9CzkURkQ2ig+3h0
xF7LgNbZmKYwwxZfzLGusgaXhi3dW9yThthpMO/HRgqzh49y92YF+sKb/a0O9DercX8fE7og6X5M
DI34AHHecbjn2jJeZ4JM4KqLGmeLJnR39ktriqujOAobFEx6Q4cHf6Md7lfSvLCgeatM9zZV7Jsk
5B3CPaik1Pvc87NqaG418I3EhVC5aUf3mC4KABWLXKyhsCjJoDx+O1K3su7r1pxGecQAgBLZy9hu
2rQatwQtZ1wBMJcTtkteZ351Hnxs3Q6JJwlw1wxOOzfKx2Gw9qI2gFes+Gec/MbioJ2hqp1e/MMu
NC2YQoXAakgehnO9Y7PQ/AKl5QXL4eO2T7vawfJwBw4W2aBU2LbnRNGbCyKSNUh6r0jRWks5SoAm
3gVY58dkWec+oKd+MMt1bULF/Suvq9NkgA4bOPJKq2w8vm9VUO6SF42lCt8HuMiw29l+MgEOXwF8
tzxAJXnm5PtqG+GGmQ2xIPUDyZCgtCPVzmHv/MKUVajtOWTDL+W/7fJOzc8OFXovIFFLDAdKpOmr
Z76bx72DLhFGayzcj1gAYOGnir5I/fdw7mNO6rtSfzr0X+g1Q0dz/O27vWYYuw0sXPcvPf20CSRN
xf4JI21smNO71UTCLYw/XVTd5FfE2h1DPEPyb0TBT+dH8AVrSodMzlBch6sbjYUTbu/QBKDIGHHa
QLS/KSyVTrj4qQL3EdYqWv9qHdrAz1vsT2iiPT5hv1uXe0sxwa1gCXo6fJ9dJVFDjKEQ812161uz
TmC1jR5rjFxeARWPpbt1kPh65hw2zPLA5EBuhzdCwtIOuWqzU4UhFkzZmGPd50stVPQcuhEN3/Op
x4dyhHFmStHfszTe3I5tV4LZ6l9jrVB5VTZdk31DggKSYUi5eb7GzbAkqzuQ07iyS4fILihgLWuJ
HeKiSO0bmvIWpW07tZiyB7Zcpa22JSbSMU/VbyDUnX27u9Qhie7FmHHW9lj1CP8MDussDGBu61H7
ia+XJgywpn20+34kWKDNc1BjBEwaXRfyx0RY/e8D2b3c6kz0LNWOKQ0vQPySe2BCF0q3y/O5tu/m
vFLHlJneMZ5JjcEdGKHu3612KOajw4W0me9STu3LU1djBeb786nWHOJ96SvcRiCqDW+U0aQMeW2g
i8VOSE4WsMvr88GpW/hyupAKmWdvYPKM+cf9OnF2XOGZs18PWgFFGZ3vz6fACqOP7Zqrlrt9OwgA
3MeJep4t9JPoXVvc/OzY0/ExnmSgNo0xXsfybSHbG99NSDPBpzU+OJfn/3w+DPxHY1r2S9W6c6h2
I0jN0Z/OFRXz+fmTS6azt4nr6LVm+XxliFCAMphqSjxj+EO44b6pZQQbKGsIplE3XpwGZfZjLJK4
7XapNeadLJxcrWRVOsFBTyuGcFIySP4yGKSKhhU0O7Xh9MV9VHA66PDXky8wiGXAtiCsj+740dY/
HG8n30bjOFKjD5ycD2v1AbXDSWxdUnfd8GrYU3WZHHsKhbXZX7oOBPna/IGaJWRtK2CTi5/kOl2A
yHsOkKrgxdhMN0f7ML+hyapDzo/u1+pXr0gjRhHnmySeHV2SqbPPXAOzHzE+cG9t3FlkBsMzP34N
9r4YtOHcK8qj2l3mqwD2E6IqbBFa5exfa3sFbr2OKzyIa/6FiO/B1FqXfhIauhjhFZ0Sa8RWtiZM
Un7CqKZpKu+3Gl0LjG8F6eexdjgmk9MXrdnUl8V72Q+3PTOD3I1lRi4j0cPJpJxfJaa94w1Jbsmy
GlDPNNsdgyn2X1shQgU0zO+tRqIAvq0IG05K05BDF9PZ4xlzyV8QKRfmjvZvubYXaUAKOymAWl1O
l7q++P1UX47RCIdOgPDHfEYXc9XeyBS4WbM068n1RhqLeWp+DsPtQK8Hkt9qk+dlMnppsHHx5iiN
u3wLprDd+/oCgIFdWkzsp80rMH+ZBBBunyeg8ee2ntpEjvV3z5lUYdOpXcNgXSFGA4jWSoG39wMO
Yt7kd2/DSlZp+2Ndxf72YLxnu1PZ5gwgdAFHeY50/tamlQFKoj+8ZazCfu/s+AB2ED+vbJZz7kNe
PVv2BzDytVtfmS2T7hDWmwROvDWV+zlh8O/KAsz0V3R1P2vLgnhKazDRzmhmh2n72Kx70NzOhLku
Zep31lfuzZJAN4N6fV/AAIXm3g/RyA/9jgoTaYWtew12ot8xkY0pAUkZAIFWx16zVSf22mIBqcOB
9xfK6vXHZloYVuzU+GH3YNGmfsMGJDR2RcfBHsNwBc9GbhyK/5aPK3JWxnr3ZgjM3EG2UWX1HOKC
lr07BrTDLVyZfjvoFoB81z+nCdtUN/cVSsPWB3u3NgByTVES1jcXhKwEyTEb89vR4VtYEGgs1MUs
q3TnG8aYXPgSwpViU/NNsna5qa5qwkXIo3C8fksCKN6AtU5rHU2SQi3zGAlW+w4BBhTGyunBnQjS
3T2T+WDudiPkj2GG54PBzCGcvWWPdh/CMBuht8/zxAMu39jj7jmoH/JdUBCGgqFmhrrZH7v6glkd
DHRWfHhhULqwQYkzf74ztbQTS8OS37sAogprdTGFNoKvWH1cj/bOLisMc0Lz2DHBG8zyOi+1Dn2r
t99hBRBVfYDBzceDY/R9SCBKT7smMEOEyjblzhf+sh7WF7mtLD/4PCf6wYUaCuRds2F6yppRUTzn
ZDCg3MbTgrYaq/nXcXWdLw5lMh4aat5cNq+5D+uN5wpgIRggmg4XQzS6lieAPdAuKOfKjwOm8BMg
zOfgoTDZgaajS/3H7OHzqeeD9hFP3BnGmbpVW/aO+oUxFVTbIGhRaTZl32MdBHJysqHjn0KgjtVp
J2gCK1upSPtCLyE9NhmDYUFVYm0txKzNWNZeJU7TITGGxPvli2gYVEod/82V800r78c/89udRVg0
OV795hNvu9iue/dsVb89H7CQswijYCRfIDeEqaDXR7to74bhQHPKfRACnju/AqzKkArvXG1RQ0nI
TZ5Ka5cDRnYDQPbe4SReo9HmVLsX5IHD/4+uN1mOlGmibZ8IM3qIKdkqW/XdBJNKKnoIgp6nP4us
797fzuBM0pQoSypJZITH9r2Xn4ALsMAJd6BpdgusGRO/q9ovp8vtwRgsZCCH3KWc/rs0dgaBwoE6
nIpv4+WT+nRsOa/7xi3OORbQE9/XXZORETRhQwPMhQM25dNQstvRx6l3Q1RNn7iEasyjna1rG24x
szw40NBiQ7W7FEeNo8b8rNPdP0dDmZ9vT28f0T3RcFqa+/9d6oiarAlP2UuCwDiNdqefutb+70Gz
qioYY6/carY3MaikWfyvo1FPhyZL18rzy5NcHgytYcSV5j/cLrkkI/5dv3303zVz54usOORGyj5Z
5hGmGH9dWE59xqHUYHx3+prWNM9brSLdkocYw1S9bmvVXLOZ/vDtQQiW9h543v8u3V7hLdcrXn+7
bqmyuRuqCFN+WPZPEqhCljjDw+2ZSdwSyq7Xb4cuTx5997sozPoK73k3WRUOpuWB3c8G3qgZ/65l
yytCXtET11+Td6v2uaTkkGZBfTfk3kdiIujgXijvmYviXmuRyyBZPhF1vbEq+uLXVZq962K9PvWT
wpM3xvk18tQJY463VyZyl0Ep+dhkhv44LAW1L9v+MC/XrLgqF4JAlNGajJDPMMZxTJrRP12nzk9W
NpxjZgTd243h32GXBMXQYzOPRnND/it8aIFNPXR+2gNdpZt1uxb7uTxJMZ1vFWxm1MYpUxZvYn36
IcLeCRIGkaltS1eO59RMX0kS2NvaDjfU92gi2N7Xw2j7zcq2X/txbJ4H+Nz0pVqDbHaWbQTayNFL
lHbv6P3IjFm7+07S+UFFevsiZrvY23/MzFF7t8/Nq5q8EuFb2W966r977EEHv1HV2m5luZ2YtLfF
kcTQozD5/58ma7sai4tXWEFbVP3lllQThtg4RmT9C4zrSfmbGqjZ8xwSpYqLZzOnVxf42aSx3Jjd
Kp07lngO0rip/Qw7vGkGHKeRTih2XiN74Lykm/Gux4dHBVuEdxP3xeLXac5eblZbJLMGJZOCIbfK
+aXoA6hvbTAQF/zTinTF4dD+mzjWNbOH8QP/NJNZq5kidejoMjNj/ZDLrjyHtuBbduljVrjVW2Uh
QwI8C4/J8jRrwl0JROWAGUMFztyaL+Z8X8phfr4FW3kS2+ar5eXhQ16EOBzLotozMjB+Tab0nC9K
EHFC75AkevqI9bEJRosTOa1rvA/+Ey1or7Smf19MhPeTNPwdJ7t6G49kFc2ylBetVvl+SNyQeEdB
w1nXsz0MAnnJcadvGiGSx7lEOI27GX26EtrZl/JJ633zHnLV8CJVFtx+tqzyz605mXddRz2rxlK+
tXWp7eaBCWua2/DjZp9Ybc1tNiG7erq+kNLKzLwa8xkPVrKqBf0czyyqS9365eX2URTNtHAEFse0
7eE2mB3uT1OV+5T9bi9aMR7x05l4Brv6WEtQcnWEJVkXGeSN5ZoSUsog7QkcqfQJUmx9/N+DT6Tg
31Oj7kjaFAUW1uUlslPMopaRvR0KY6h2ksmlG70gI1MOIfiHKjG3PrSk421XiCptONSNOlXLRqHX
rTQDbTIgIEfF3gkd51gbA32fCuWzscmYe8s1QypyKrqdPXvh0y183JbKWI2+MVxCZsYdM+0wUYnt
wVOVu87J/LfOm+k5N/G3b2+0Wg/XaLLVzlCl9SLh3G2qgVfebp2cNvAq1rBWgwan52YjnVT9fw+u
n4dHRxUbm66B1q68Bo9fI6MJV0MkayIvHXK904oSXR5h7VVUkL6epakXd85sl6SfkvTSW862JD3z
MBtp81DrdnJp/69Ls1B3nuSO6N3qYs9DCBQxCx8sb4729hjlq9u12wO/+GdzpvbSSjvfJMvhKVse
vLju7/QMt4lWTta9E876kRnF57y0hnMy4QNU/mWgEXvmcDD+uzxleMa7Dq9hir4zuVWoNpEuxx0x
fPb6aiZQ3CUOmcqhHPaz3vYbAiX1E527Rx+G9trwkXaqZX1UYAuDQdrxeWy83zyu8ze6UMU6q5Li
XrOW+IUXJoiDye+MT2Vve2byAHOEVJWRVF9SPOsZAaRRZNdmEMVzqHWcYNlmMahZ5YO5OB2NwT43
stz/y7hLr8HyrVkAbIpcHLHuVXS6MksGo0MjKF68svoSWOVwqI6hzbuvo5bxGtP9aehUQsIov+dW
HA1CpKjZc32ge5O8ez3SaFnPz6zHAyYy/W9TZuk7/47IthY59t7N43Q9xtYjX8Hd627hsCO5WA3D
pvyN8QvWwcD6enRd66FvMUbcnlH8FLs5d79ukJ0C78q9RapmlzR2soqXjPvtGrNpIXyp5NGIPnTY
xI9x3PVPaRcPa1Br/vb2dBalj00ofuA0wDQU803W0bSjgd1j6Leijyy3H+zW6x7d2K+vqcPUsNzz
2yN5C5DwNXwiO0XGv/0ibw/T1JdrYUMPzBoE6NsRMISzQghN8+mCgE1FnV0Oy8JCajLH0XtzxvAu
GmO5n26fQEGCuhNXZAuycL6/fZQyEOF+jBOu1dF77Fbu3uN0dahq4kVVnNtnXyW/2Mmfm7yfPuvM
jWHJG7zlwoJjCnyQtV+V/cXzdRHcovZsAgn981pTm0o+uq2BsydJOZ3qzen2bHQMvG5d5K2sfjA2
UJ+gLFh9eW8Sxic9Q66+nju1XyiRK7xUbOROGJ3MjNmPjq9WxWB6944d+/ejYkr6JJvz7dLtAVoD
XnEJnSgMS+ek6vkFdZkIUjwBcp8ZAhr1g78f03o4e75iGoOuD4jkGTt1VqSvXSkWaSJcR5S0V1U1
zYNd0CgoC0MQaJ7CtYqa+FLZRbhxdOk85MKK1k0dai+WjaJqiMH8LJGG0sn1fgezX6UjjCJjkvGj
k+INl0X2N+oX70o1fA69aQSmW3Yvbk5lGMJbvueYNxBTMPcRx99D2kkGZre9Ta08lLuKcOC/j+bl
Wrx8Nhod+/z/fF1VrRptNvbETaw3Q82PKG7lw0Ron0wbCAVGryUc8OVM8nxOgB0a81NVdP99BCfw
v49un/3f6yq3cQ6VS3Lz9pJ5+QL/Ppr69NHuJ+KA8d/G69m8dVPvN5NCZZeqyh4HK2SpSOp225X2
V1LbzvGGzaBr4JxoHz4NhqQdjmdp3eUU2jAGpv1tyZEWhtIu9Bd+pyufyITNlVJn4SCBgiyyXm5P
veVpuwAhsDtQsmbJuO5DchMxJ5h3reMnShUmuYEd8z1ynlTnO3f1EtTTKCKy9dhXw1EbI8Z+hUaN
ve1GuLo9jKjZCmmvgqxwKOfk701LJCJce1mD1xFdMnOnJQbk5BtAAtt/kl5u0gO0yvasID99wukQ
2F1T66kYm3kT+4V11oquA5cxeFjZ/O6SQzXYON2gP8u60wO98sMvhTU3DOMnWjbVS2uQq5WJEz4p
Q1F3VjRLOz9zjo1eYc9iXXyKx9gkB9r2r+bkvjKcq3CiD60tq8MMImx9ezrU/NS9ao3LSA7zCd70
Gf063o5Vku3bKZ23vdFPO5mp+sMwww17+vQyTG55UgJVPiqE/ChULILU7WYaQsskbz0m5Jo77onx
zPN2NowssNvePc2IpX1g62QU9EhurRYWirM81IDYGH6RERGQjXfOpdZtu9yU8dbOZXONspGuoFPd
1Z3LwsZKjR1d6hVVP4mNf4Km8twgMhGVrT7Hy7GI0nZI5qVUGvv6olg7U8RpVWT0wAFL7waDjsJ/
yp4NTWu06PIljmDFXeS+YbbCTd9MOKtXZgtDshra+gjrqD7yYwh/dftQVXa8MxvNrEm+mwk5BhRk
TkTNCc8OSO5O390u3R7+pyybVtxt8QdHAUSMoQ4SK9OP6eARB2fyxbH/sUTaHRGP+jq4Xbm94PaA
s3gKzDmjTTgX9smiwUaD0UoMNuIW+BoTnbvALZaodLF8KHzfOt2eDxHnigI39+x3zl7o4tJS9fMu
HXLzzCrnB4j0DsRyK1lCHzaAKk89Zc1rGIddvIpSo7zn2T8Ry4nr27NsLJqHyS/a7VAl9lqbeoQX
yHf/lHjwAMVWpX62bZZjURejwt8+q26Ej+Wz/56a9BhEHvU7sdBsyFutPK+V12L56rdLjSZXdp7K
6+3Zjb6xvCo1R5y1an6o7Cy9xAZdsSHq4o8sBFJC69XmxCC692Jcw4pp7sfM/M4j08EdrPe0rTWd
1nib3VH7luvJnPRXu+5JpInB4B20fBbhO/AIFBAIHQ5pqSXv4exyJtP8Z3CI1VVH0gn+XXf5Rzj6
EK6ZW3lT+rSmyje357f/sD8ZAO5NdIRaJ86fRtr/98Lb80ZPNiAUNUpX3T3dHqCk/PfR/64pK17r
EMe2M6Y3bAWMl+Y8SuFoEG9qPuuu2DLqbzUmo4keA3RlmJAYKvpXumfGpKkRP0W50w305FJPApLA
ryKbd35iyI3WiTko57tRUX5HzPrsWhDdXcNh2XAXHiCQNPTfbaP9ob6k+9nC1AnVsbLTbdHMO0xJ
zWZWxn2ndUlgK2JQYmz8levXl05aD7n008CJy5PVRQ55x/pNs6hvZbhfBHUsNhzx8DgJzbqy9ZM4
pXpnETZy+UW0qjnppklTqTZfuhQoniY7mogVQgn2XRGGNK/jB99muYFrRoeKCI2OCbcSBc7N7Iuk
zCON5K0ZzhVNSEkaMF30D5zveG5HMZwKk1xk4TMoVmB1iRLn7OAp5M9FfyapWs5bab8PXXSYGJW+
8F90IEe82/ynuBhPcYpqEQ4iDRr8wQlLTaBq8RFW6i5pjZdlLdnpoVgXbfXmjrDM+qx8cLj9HIvh
mdl3U0b3Y9R9L3/S1LKoIivC4TquIjqAUfDeuryfBxctY5q9SzpoZD868zT5giYrAdiMyJ5Iw9e5
N57zUlzpsREbyUYKRDf+Nuv+nfWsDAxtfCAbXcGchqZM/7q2zV8rdn+06r2Kpiko6o6MYv2owpS8
VbNC3vsZqu6n1vKTVBwsBRMOAr9tt3ynrRshp2jZXdMzrqnPo22G8hQoSu3AdExrbdHitrE3Qi1f
fM0bs1HuYcjT1RJ5DumH54oRQNmA4Vk128LNHyF/P4Wle0EzS1cu2lVdE/xqx+S5VuZbIsZoY9jT
ofewUbfLze0V7r1ZakEd5cXWAvWYDt02GfSrn45XIaxrXjW4qoZ65aPVTqQLMOuQtfBf6cD5U/vV
9OJX2o6DEYekOakvw9O9VWzRPiW80EXWt6+RhYzKbW1NGunkzMWHJ/3ADNVEEdju67G6Ihl9OTGu
StyVbHNGxOTn/CcywUjVbXSPPtbhuqk3cdq/S8d/M4WGwubkR1rJzDb30ztDtgeNlXWTFhM+Jo5s
4+JHk6EIZNdFa4kWUEk81L7cRbUbrb2IjXLWjWOlX2uZ1xt7yndiLOCIjIJ4S1LsYoz2Qe9UD9Qb
pyRE51NtS1ghm5ugUQ6jI7yIljN433RNKdou3pWeGQy1vG+N/Fk4ibGZGugSSGwrp7L9YzQPkIxc
0p1uRqrH4K9WmviqXNhoDvd6VWPnG6Nf6WxDbNNrdg+JQlawstETgWl34L0sWTw4tDT1o+4n9VZm
FfW9IK0r+tVQENrGGUPsPU9BH3gJymh+4r/G8rN0ADMMmbKNsOir+EBW/SFV3p88aZJ1MouzMfKV
SyS1cv4ReNhwWJBIjqEhNAjq2w6vcOCqjZVxpJxIMppEmEdjPzmEzcZaN1YTVve6uIYyslaV17xp
sfr1abgumIcBP2PZV+VqNrRfzdXeS0woVYQnylWHCbGsU4dudI+VU96BS8nXVRvRvSw0N1Cl/eFk
rIa5OX1HfmgRTNQZCFZgKzVijuaebeFG1DV+OGbPRCLaJWhXVL8Ik3MGjD9lZpjttiyqU/NU5+0b
xdMvwcNHLw5/qHx3fqWz4xOMt0ez5RCkxNr9Jh/1mLXpC1OfDqr/i3zJGUtzDKwmBEvSeG1VWG1M
DcdSFBH9zVJ6yla1tDuaz0512XaQ/FH02gxUYvADxjMpxezbLpqvSUAIIVTtdBpGJUN+EsblXuhz
3CK2cQcsdVepH8crjFVZJA+hHW9bVl/PxdGZxf60Nd2aYelte6J19dV54H99Jm7VU76dMqyGPfix
OfuJZEv32m3erMzqkAisX8AQzqokkDtOpCWF2kfzbJz7YnyK+4YgMVSYwdqLrCmCKXStTeqlMIJA
C+ieYscmegrvUVvl4ciw7jA+igwbIPwKy4VqVzq/2sjgc39Jphm8wgfuCD/ND2bG4RRldzd3FKsR
7fQeP4c2zJsQ4Smz1/lFVP5HZ0FVoQS4UnIeLM/BZQixIUD4ezZCvmYlDCCuebjSQRP4qfljGJiy
YsLu5iKX1+n4Ela4loaI/niZkuKIcHiC82qFaa18y8A70Stq3dn747gjphrVvmgi3viqZRq83R4n
v3vu3FWT0UkcLfnCeLGIaFS6M7x22ri+0AMLfLXvCmejxQFkmH5lh2LvdeaP3+DX9VmAiCiPqwle
U8D+/ar57VUZ/t+oCO2gKwvITg6T3bLQMgiJ9vd9PvwdEMp9m2Uzzot3So1X7p5ua1rqYcLvZ8yM
xRSy+zVRMVfSGEjbZXLl6zlWzBwnH92mA4b685CElxLvZa5wmhrVgTHu8PPUtCYU/mvmWrMeqoLt
X9vG1Bt5SfgqtABBUQ9ch2iTjECKmKjGoaz5tOnKB1lnvELeLFYVb4xgbLtvvZlpqobTSQ3pNeoI
DHu+VFj3YCduOwFQFK+WuhjlTK61RPTP3UdPi7tL2YXlZkKBDcC6kUUmMgsBasQP72MCdkB3Uffg
1sH2AUIkglU85+XFdAmqp9k4I9t1zz2GiDvMWsNs838Q5Vk2BUlwhUwQJ5jLnFm8cXtCYrT2pml6
q1YiLaWJ/pZ1SbrGjkkbVg6cG/SJfF48Y68GE9GacVCWfhy0XjjinG/8Z9Sa9eCY8cXL6z/xgrou
NYH3rZkv6Q18vTzQzJl3GDLaIM1Uc4Gm5FPzXvSx/DM0o3qOnAtoKj0FcrNvW0SLtND+ALoqoqpD
fJshClVs5kltccbVBceoNk45OWRbY5Y/pUjlvdkaikxDhbUGokBTlUwtqhJ6yPzy+gRLLPgtN+6+
xGjTqVEuTcpN0g7Dxay5Qy13YsGV4ojpCAwGi2qWUwc2Ij00oXVfeKzHvsz3GUbvxGIkuHTynevE
KVwZ7Pxd2D4q3C0EsCpGvmJKCMYq/85ZuU0HfFLpDnvH9vSdrubvJq5//YkAiMmpOJDCWBhJpD+z
2ER4j9sa817O7QxUq4m96RixOcft8MVxjuB3CCGubZwX22/djTRzDLLo60OkPdepn6OG19QA3U+O
xSGIdcCJMdA1p/kYG+1HYRqPpFWubB+imJcm1/4uERq79+hzrmnRk4d+fEsTnw1AmNPa6pP7trH+
QlPLvf4jE4sq2MxbkSUmPkHFLj9gV+4TF72dBYKxNG8MiNiXnGzCiVmXjU+hnuvbQiZPUa0xghIS
RTWOCgKat0p0soN9X86HCTM4riIAl5Vur4yaLsgc4U3iXgdYx0+Ms30l+pke4uz/Ae3lb2atraDR
YaKVeuhvmjH+1JJhcV+vRyCOnjb0lyKdL5OUzUbTMCBQbEiQllsp+drAsb98/l0/j/oh96r7UZJa
LuuHuTJ/dCq0dva+HGn8uLZ+lWSRiERv5UgV7Ewcq5V2wjK3KMYRpozSjuGfH2jk7GPki3WVFph7
orLfFHHv70Xov3rDzBT2Mb+3WkpTRlH8xBMCtykUbBJ0jnjr+91BdGCTGIv75RTaHAza3ymZw43e
tFeA6NUSXKAiDdNqVfde/2ITQx3S6a1ENgE3Cwm2q79kHPfrsD/bsVNuxzaw8H4sk3U1eq2I4VmE
W0fn5rZMOgcmQn/A/K1+Zcppq7nh1W4UDQXeWoG2NDndinreAXAXVw9CtuNRz4qTEUdswX7/Bi9h
O0UuzKUMsJVych8cAn7OcnwdRDktnI8ZGcHADOkaReDa6Vvs1CfQj9bGzpUDxKoeSU8Q9DX43lVD
xetYd+4g4adKMPK6WDFAOVx1HBdXde6/JpuyRY8gGRHh8zg6Md9SdrQkOjsnyOaBme0NNFJPkfNw
Gl1sTJt9Dq4RGV13JqOZAK/IGhIV/Z1T4VCuHBZZlkjyAJCgWsukDUROvO85loE9X1I82Gm9CchH
XSanSrfUqrH6rUzdIwHX4lBU/MRa0qSHxQ0ZVTM6Ecv1xo9e6CaCVs5IlfqV3I+xE8SR3RyxpXHc
Mzn9elm50evU4wwNzVvv6m0obQvMj35N5+Q8e6a3L71iCNDptqoj0I2WiR2x5yTcU/Z7ei3vTPJs
Qesg1uFNOA1Y1VG5z+5QYZNvWMUKkawn1rUH9mocurBHQotaNWoQD+n7DkFfEwr20Kzv/Ik72Wnx
josYZhvOUG+l7nsdIiGn3Yq+JIc9br3ugRUHe0pz8JWJ4dakuiraPRwLMOVd+AkAcDSdbwOFaKW3
o7qfZ/jUrguv363MDw4oQPJz8rxVHW5xCWlB1ymO+2351ejzuJkyCv+uQDm07DszdwRBNFhSjaAD
laf1/ejIH3sAICVFoMcj6ZeCzo6G5yt3XWMDYpfbQkM1H9tRBq1mknACxKAt9Vk5tPlah8to+O6X
zQK27SP7yNCYleGobKdr7sWSWn2wMPIOJv8KopLL/6hnYQUulHn6PsHPS53tBmnn6StoITujIDjA
zNn3iEbOui18tFm9eAOR/uz19oUx6A3gmSM6r7NzURsDkYHUzgUzjRLdeMsZgGh7DgY8kY6cGZaq
CHoVwyfwEluMw/QxxmtY0dnSX+ktPtWJX27gs5AwmHEvNxbO6uhvOnnnEKJr3AqLA4qNcERdB3lW
Ek4z8G9D2kvm5qxZxV9/TAkIM6lshebwjhP9iitLbShTvcD0WDN5RxJoyGKCSVHMOrwPdW6Yqrd/
4W7cTYoWgpxaehW8hfseZksPE6nibb9plWUGjh4NK32k6YbwTNvGBFDm5A8OaYpmdDAQev5PbrJR
Rt61kTYoN/+uigRZK4nDcPSIS83X0vYfvTI/kVUrAZDjOfJiuFL+K6u97dKZSpuOdqTFXWnY4hxi
zQizSyfMN3/QXRqmyYkW4l021QQaGxtLmPnHD70/iQfFMtaOiWfDhfRrbPTlRfSkaxBmeDNhWCfG
wTwDu1uVYfjt4UkDSAdnfTB+5fLtIlLdQZvkH5kO2VFvWEI72vfUDsaXz+BElIC/jtEL7qfhLnU5
l/YtOEeO8V950j4Nato1OOJoqlKkc9bY2Y372hQGNURn854ADyhILPtWp+1N263QIMgI+t6n9Ips
pcR053kj3O+CSLKwE4wv43sRozJ5RUWXtYUfX0rz7OcJzZEmDymj/0ZasZ8M5sTfHlL6CbsIx+Hq
9rThpEVWx8fIO4n6juJyV/ighOKMUB1YkGgbFb1xmPk/HuoJ9EzqTHheWUkJzy+cnRG+QB4f4iK7
1nrR3rV9fK3iQuyh2D3LxVyaaX/wunNUYo9AI6cjEab7fJbzqm1HwSHQGvAUiAJwtLcFETevhaW/
SU9ql3Jiw0306KRPhPeYxhvhZDWJ1jvZpjHIZEWCFr8RqRM5ZT2A5Nvd9Y734coTSJp3u5zDtS+L
YERVuqOT8pwnxZ8RQapvxyeI4HIPx1hR6Q9xMJTJk0CF3QiYVPMgd1BK2MtGihEE5g+m/j7lVn10
GpNMPLj5LqYrUHnFVfPaiz/M773n79w8vdgCAEyqyE5aPmHCrMQmQ/3LOlW/J3l1D4hrbeevBh7H
80z03dKsmHmUbA61JbBkqUPeAJNN6F3kI2gwz4Pk4vdeszaYHJv1ZI06z1op6Iyzz5xr1RUH7AcX
Xys5DOvRJuSPXzeEVcJyAU2h1ZkerJz8zaWJnoYEP2JzvNZV9SnN7EtTzlHDHrVt5pEhFvxPMMxG
MtrRKwsh+NrWWh88bCJQuS2vL1dt5b/VJuFG0wLzW2EKhb2IFlc8FVj1j97ogdHg9oZ74NVHT83t
dvmhOq9wtiaCWWgUD4WZhjTs02/FEA9M6rmCTDok72MJ6sYwqGXBL9pk9S2ibgknGcZ+0NwZTr5O
nDZtbVZLMPpY6fIGZ5JTJnTA48/IMjcsAYe0KBZQXRWvIw0mYmeyJpmERFrZ2kQJY3KHOrD2XiI4
Crv/7IkhZ7LBOWa4X10YfXE4fkqa7pxV3aUZylVlKZKGJYjp2ejf/Dj/7BgAEsgSDWFQ0Z3pRE99
1Nyl9vRnZrTRuh7MS8RmylLamysPJhkzUXo/erbAQ+ql9lw47Cbakn4crMc0uzJAIw4Y7YpPSHQn
qwKsHF9JsB6bxNkkYUm73/rGcQ/ZAu1s09OCyzKkIcP84q4HAyr6Q1Pnd9idxhUw+8uU7CKvi7ao
5XKd+CQ6m9b8qZN4C1vxQBsCZTT/o6qZg0BtGRuIZL9TiiChK04EEX/orlBOYBduQ9DNPmIXfxKp
syaXgmZi9w9Drb7xUB6wk+pBX1Zib6L7lWFzNnSS5EuW1cemj2ObZbgexCutgS0jxv40kko9UfWJ
+wdNPjppir5q0xofTFbMScuJwOdOVd3FMPs7f05I8KX8tpUxYBYmgKoPCXBedua+db51Ob3X/rgf
rBzbunorpkMO6BM1ecKTHZ1DVhY3dp8cx3xtdUCuXfMaueGX/Jkm62kM3TXl1InZjuACNZJmwoL/
6vWnOU7up9RmqJzWPtd+AbG6ITpQT+9QV6GIkeuEooCmG7UP9mycOn5Ztb2pf8M4egDtdt9VrAfl
cjy0aVr4bDmjYncKITjQAWOYHU7FJTYTOfZz5cz8Glp/3jjLDZISlBxr4z3lwL32OuMB6IsXTIkC
aV5r/CKsV4jjn/aHUu42GWPcsZRvgVn1H04NUi0jEWoc25D9RyDfLrw4DqnE2cuoe04G423M3rr4
B+rFg2NmYXCfKnvXRCM0RzG+gEe+K2d0YWJEQYO5xJYTp07WAwywKYdCrX11dHaxOJm+YzxlW4f+
6caYhtM8wSWdHCIB6G4YA6mOlP0lLcWUCk+uZtKpvL/HY5c5r5J0JA7OM2dORkCr8hJqzV9MTdt0
yr5cE1SA6D79+yYW+9YarzqCf+1rvGsjzt6Tr8HNqcCtTN1XPyU/qJkOXEP5M4uCe4bcGkmTfWRN
nyML7W7md2xyJh7nH3rEHucIhMjSqve9tZy/G9q3WQFlsQzzU5z8ZMzMWmsapGc7VDRzbNBELmJm
icBrlszQmKZQC6RegPXcIsVz27Rl4OQWBWjuJZuwEvzqrKHaTuUAnqn+Y0gq1Zh1Jp7EPh/m71jr
SS45ybaJOAUW5aVGMcc5+WeU/sEoMb2iDMC2Bk1Z8ddFQoIgOXFaJliWvKAtXBpvByc3EwPGfR+q
WjOZKE3oAsJHO9GxyJHb696dFKYg0ETVZOyEcB2RIHY2rI9Nn8MF7Ka7sO8sdgyi2qKhd8goTL2I
fwpWhZWwxLtX2dTzDYDHinBv1CdiRTZwBV1JojTurba7Gj1Bd/QyjyNYlDNzvK5NwpuKuHH9J1qs
piU6Hnkv3N0VK3JcmgQ70oPtj+8MbfQ2aAP2wpgZJKtgJDHa3aUxoiQZvIL4wJRQ6VE/1zK2NpAY
Wc4p5VpTHPjDElE4N8sYNtXtnDhBmLUOpVMypMLXuAtua0t6ZEsYVxWe5cBzNSvwxCNo5/euT0OA
EjRCBudB6Hq/jsL+Ue+qctsV4iW0hxdso+RJygErUXy0TOeaGHQEdPxylC5twKTGE2OdzobHYF4i
VojslO4hzppdkTzWmv5sWTLGby8+op4iBbrDmdmm5wQFMfAS56HJzCe/C5qmKVcFmf0tI4vI3TG2
oIqFDRZy/mSC2Qq2Kjdr+wdV+4Ogw8MQozQaBVm3SXP/iOoHy9l7iQDHUZhroba1m3mpWIGd6BUj
VhRBRhE7h7Ll1yWKF1XhHUlzcbWISWuFvOOc866Lghm5lEir3lEcy/NhbzkI/0JPd2gHGEqddu07
/4erM1tuVNm26BcRkUDSvUqyGqux5N5+IapcVfR9l/D1d4DP2bXveSEEkmw1iMxca84xDWCfCc0U
pJo6M8J1hERpExv6I0Bcb21AmB/a/GDHYDQ8Ar/yXPyAaAXn2ZmV4lyi7JSCqa9Pt4jIrTVTXQgy
LshCq/5NJwIuR2L+6aIQFxaolxCeU1vTEy610bsjnQQUcA0UYHSQR6IZi1FB+XfZ2D7xg4JAEpo/
Zdh8GKwFjxXIj3xCbONqW3xnXLjQ0WkVF2GJmZXGE3YD7ckh/gedx9ZsjkXUvhcxHeZA+es2sd6s
qjvXKmAQwqm2ClV2tgZ56XREyn5ZAUZxWKX5VfMi1H1sq086X7u+oR1HyTzFQeiN0Z9URhS2wnIg
ICa70JA6BWp4HqCYMDGY6Uox/Dth/KgpYhBJstciB0oiXvd1leMdl/GRTla0qpkKu21O76H0Xyrp
kAUFalSv6a7WUgOk35efwizuKa49jnXMZaT6AIUOd7wPrjOJdsKDR6tv3MQK3gYOPM+497Pmt5Y5
xNlYZ58czjZx18IKYJVm9D/8kOprXrLmrPDEhEAObVOt4iI5dMr6QQvNrb1zpFfp2k6qCvBFX62d
MPhpuPkLixvGXg0bcNjvEMwNayfzHmLwTDt3GH46VNDtIL4GSpUHp7vSS5nW09zSsjAbUjIY7gw1
vPgWPFm7mKdbaXOs7yhq/XagFLLKJtDITrkg0p/hwjPRrARcaVScPnb1FoQxYUSWvA2UXDC8/zBc
tfG8bp26vbpMVt6uhKG+7ECfVp7NYtm381emZa8J0xjbY0XgYf9F/G0POCiRO/tOfs5ce1shIENN
gSgjdCYqL/lPSuKX1HzBNhOsXbr0K9Z4f3pZn4ws27VdAX7WaB0CcJB2JigUprh7sLRiV8TRyY7x
seYjX3ebnKk//SoZg1aU9fFGvOVT7x5ItN33QmRISQKiGCk/15Si1oXQ9mVM4bNxuXCEtMA9oB4D
1CxqXvaxT5EkDN0nQ3KESrleGQyn04D0p5H1M/V2a29ZDRK+pDv5v/xpcG8Z5Uy7fWZtbWM3fCST
a4YuwoDJGAPzpyEeMoyB2Jt7g44asdN4BR1aHKMzRLCYTHAtoAm8wAG2ksDx75s3qaErSjH0U5pN
oxM/qw6j3EZy0rhNf3ayassQZGxZkG3mEpJsaBsVQX+cQrScrqmocgvvsQnFIba6dF973YthVPyq
DOYDrEF/o8d/dicECHYXwB6JGSXaAAVN6nJOtBRg+jeQ1UwHbH6mIeR3fGVEc6AXAfV0qMd2x3IT
cZW6q5lgMpEN34iHs1fCZvIr0Xy2cANXeZSQdZTZgFDD+KP3whwJQR7MHfhPt8NdQxXe9NqrzZc+
peUbK18Ce6b+fojd38EohlVLCEYGeWeVFsXT6J30ZrQJOEHI7HrpvsdLEI18jMpxo8+419SKq1S3
Tiqmle2QbymzFT65GmovIwnSpaNWEVz6zjlxreLCmfSEhmhHfUxf4zKhMFK+MTPrDqkY3sWAegxH
uZMc65Kin+V3FPZw6/qADOu0g68NZi2Koq0DSXKlD8mcQsOcI3IpwU05659VW2kHy/N2xjRYd2kw
Y1m78tb52anOBYl1VLHgybAiRurQtwlvhJxXmrXNRDXO+V24ZFOVuR3fhV13a92GP8YyC21Pqpvd
ppzQCVsU93fkBD6BCoYmE2nIJJAdZaJ4nJAtrnuZPYs+OgyBSR0UnEo1/ZYViNM4fWmz5KuLjI/W
5cfmptpL2FCWnVr1KQPr0zMAt8aDDe1gRDnWFMPKtNL9l6w1QNtavUlLAzI5GWXZSL2T6jvLa2b0
LMk8fWq2guUp6/gPqkT7RAyvlIlWTsnvJkifo6n+HH+IeqDIpm1ieycKR6fn3hyY5jsE0lE9BHGF
zNvFoFghZoM3QYv5zgkw7IEI2Q4gQIrxhoboTQ+Mr2LsnqeJamVupa+1Fz+3TYNr1l2xZshUfD8w
TI/CuUxV+iFSREiWngLZU6DIy/IFowBNALlz20zuLNJWJjptnR05O2scjjIy73QsMDuglyfN1L4C
O1dkJ5DjRxeS68SAb3KufGInRUE9sF7edDWgdxeg/uCDjvVbSEg6k3/IvAhG0mxD6/PaRuVdXdk/
ctM5GF71p0qLi9s4atVktJu8g86iel1WMfy5xIaiRZu1JLqnCtQBX+aVyTW8bxJyhCgfmM7Ag2qp
y6BapnjHqDwQ6icbMHleZtLlnU5RBug0ri5q5LeEwYwqawRrIXj3kBWvYp2auwemn5kzYVagqXc9
IxrtbLBlLV5735RfpZb8Smz5awRpF7W4e2xKze3boPA8OLFxazVqNHNQQIOOe0XiBn15fdpkCkG3
3Y6btLfNddtkb8xM4FghM6So2QEbT4nAzecXTIqTo/CdT94LBA7mLOEEByiz/BtykagpcGk57qmW
IcySXST1al0pwgoCrIrECOtce3sdXUv8w3Qb8moiCemqHjZG3t3VfU684YTVQQNzDTgGsyJdGab6
G70dr0aXQ+wyh88pKZ4jckV+Ys4L9wTcUbUhBJdLLtmvgGynnOugA25ICr4SYgnP2IaC9ZB6pyJV
b6YwL52wP4pUbBzf+JMQJ42FtXPWTbDu0MNsdLv3fvhgoud5kw7hqMmPXhW+YNLCVM/4kIZfwkgG
VvXvSMN/GSbFBcQ4P7J0fFMDc8gmZNhw9YD4ghJYHnCwLGXVXUtEgYgbQO6+DpX+aEtNsC4PoTWy
6vKDAlSXruZkuEpfw6fhZ0DJa134lrkmRfFVjLDnJK15o8VDgJrYpyvU1lxG2qR66WuMLDrjXEXn
oxc/8no8BJPX3Nnm9KBa2oYiJCcYKUcBcS3fNkSJbewYaX6ElBtu1+sUpuVWVKrbCM/ptni7v9Ke
EUmT9D01VloRgNFJB1wa9s/Ipzai5Q/6sbhJ3gDMHzM6uB6lY4PZjNz71SiwVkzvpYJrFRjUzZmC
/ALrxOWBdYfSTcRE/aZDMrKeehQKIvhRpRT7ReX+nHQWs0Dubn3FLLezzr2Cv1W0U0/piT4QThD5
OVFK9vMITotNuT1KDOYT7ZudGTXjJI1wIqIwG8lEA0Ocba2mUZvGZmGUNIDzKOpZIpZk/LCMH0fC
io1hBqhQm17X4IbXpdF9dZrjX2r5WTRU0W3DSZmWTL+5mrRnelfbRgFTp7wbaX867uR77vCZBjSh
+0A3VzJ0WFiWWz1HoOACOxnn7oHX6OI0RsxEU/cWkkK4N2XOangcyjurTUGX68MOW1q9rTQ74bib
7VvG5zvXTz57IyAMJPOpsQLmlDCcHotkB2JbRca08n1Ai250zdrmV1uJAsM22OnRGV89BTFdSWps
sQQiF2Dx7Yxw1uuU7Z4WLaAIcM6CSViC+nqN+mmqw7fMRO9t9iIkLEScWLwrrIgx1ciUq/+YkHDf
eydNi/WV13sfrQPELO3Vn9YdKcZyUmn4EkRJrRL66BpuC1Dw1tyrSlasCWS01RH6c27r80CLzyEG
n5fXSUGJoDux2tLDokD8NMsmAnwlZdudbChRBo36u5I8nm09VPdxIz9SwB4U4uuzlOmBnOAXLaZV
Y5hbAm/nAidYOcvQ7XWoxw9lC0DboBgSoJ7bTdAyVvi2uCAFWzU3YdCZ0mGqW3ypzpu0mWGLgWWj
axt7auLiNgpaqAgtD1bS+jcD7wtidshkdg6g3ausTa6jI1Qj5TUse2Sicc2M+WCKqQxPeK7pfgOr
WIUJQyWn0KT7vBmRW6tsoBPmUHUwSg9UU6qec138Kgzh73SX+AxgaCPjJZ9dVzCJnMjwAn1EzqgW
085uHOIoibBfNRqzt6PBKZlEcX4nm7G6ryXk02Wz7NplXc65eI8udWR40yZNb2uO2Pm+iXOrRqVe
IOPpMRBgs0OVWvcj2ylw8Wv6Fov3pi2QJzYnBHLaNg4M3KzzoWWDdJwlm7SOdofsX85xOX834RyM
Ey/pOORa77G9rrsZHYoDGjDocmtGhP7dLWbQlQmnmRFQZfclv9Dk+6aYaaPjvPEzn+43xktWqaBR
l40W/ffWsuvO4FRidFsgdgetYLwpM+CBTJ65uWwIgyDfQxZXObNrkzmbJ2ZwW1G0JNN67qUum9bP
6+9bmev1+t1yEJNdg5B3flCqGxUvaPzM5h9dHdoDLHL1n42UEYvq4WRmoYbRx/jyUgCHDq+QZYa+
diiKMUHwgEb6mqh5EXbPV5Uq0qbojMisoNraIHr0B5pYtQ2SyhgmggPmT2Z5w8stpjp8CG38IDQL
rAGW0ClIgcLdJ9i271G0bm1LHbP52+3lS90gGgsDlHijvXbMooThn5hgAQJJm4ZwROj4x0HjUxcR
yRd/v5nl21o2zfy9+S2RDoiPiPD5XM6DaJTeXafLz7hBh58ftd8yoBah+JBs/WlEyrrJior+HGtx
U/9FQfQ32XUaXnOMri1/ZdK65h78FL6uaqY+x//zuUjaZ6RK75fP6vtu+tsMWpbHJLBqFb34GdJb
Cwt+3HJzIOQ1XVXZ0BCdaH99H+vR6Xzf3S03g8ou7pfNkM3s58pGWLDQhCOndRN+ZPMJO5+mljE5
RLwlb0bDwvP7ZPrf82o5ufwk87cQ7E6MkX71vpySba+DvC0gvugqjhFchYcAgcNu+UjdhcC7fNjq
n5/G9+/jn928yZCqIsKw+VozUAH3y60imCjb1fQZEUZQEq2a+v57I7z/3Fo+MboJtHtrOvhh1U73
KROn+1El6JjmTWJpLRJBpiQ5uhhW3EAJ+6qKbu28oa3QrV0IOVvp+KwbR0kUYZUzToJrCm/eGPPl
GlVMI5uyblRRGpFqcrBSevaVHpJ1GqLxvs1Mc915YYuaCdxLvWyo74e0oy9/H6+jU1sZbdwclqcv
dxihSzxETplgedZyRzlG7T6eSFzXI908WqZ39UXgXSvHoE1LYTjLOUQSGqoaB+ir6WT9w/KI0K+9
qzS7T2Tgc4TSf5+ZdbDCg5Kr9Wikm5Ky883S3OBmV4O4oyTUfh8bdBXcNDcn5qUqDLTe7C4b4nDV
0YQ/szxreT7Wo+ZhZJDo/nnU90PxGOVl1l3CLLq6orCPcdXJK8mWGBOwRbNOjuU1nI+N+KDvMpre
m0mmIWwcZuJcCOuP5SF/H2dHRwiQ2sPyh4aJxTEnwHSH5gP9rrpGpWV8/5PlAbhwJCmJEws4fJJc
Bfl3wirdnZYGhKcimEQXEKKJF4VPrT2y71JBXtUqtRLrKrXuvpp88zTOz+X6bl01MgDWGWbc3XJs
2TD8WkxxKAT8PaaPcXqa54NjVPkHVak/1CKjW+kk47Us7xR1r5sLcdNGfncBZ2tcbXt8ihORH9s2
NK/LoW6kK+iQErXRkHosh5Y7Y5TrB9tgMbAcWzaeOTZ82f8+olWs+QKWVNIgHufvQ/Ohge5UKnr4
80OWO2KLLKrWlm9///tyHKbRKqkdQkz+eVUeky9K0vTll0eM84vP2rbedrYGHqh0qivU5dy1/Idy
3tQuvFpJ8lw/YQByg8G66oVjXQVX5HVhjxXSQ46Bf7KuMM7VTCqlEzYfWzYepIhjM6wn0BF/T69Y
s9KLLT0abseBwtQqqTrnTpuAlFY96ZDI5V+UHcdHhXqerjDigc6hP6yYicL2Hq5t9STD6aluma9P
jtpg+vvRtIl2reZNXqtwGxp+OJfO/etyhyjIWzZISl9Z6GhxNKg0OSvVH5aHfB+r/WPFmv/6vRdr
+o2ci+NgSGOXtnq4LzWCNrAbTxdkAaupIH5m7nRFxXAKausHI9Zr0xCx5bPMilWE8r6hnZ5cLLQY
K6Xp0cZrhhcTd/UU6c9xb3iroqIXq3T3pTT8fQMwtfF5wVw1VlZtr2wHJUnjnQf8SSNOt1YFv0oP
VmNUOtGmKexVRcZOk/neNkrbX/7QHWIdw1gV+fWqM5J65RXpl0oIGcXVmxvqt12lAhD4IchNql52
P64Cv/whPd3cm0FE9AfibX7RZy7V1v3EZL3kz5wzNf0MNPJI+e0fRzQcFSZdbi4bu3UF87vB0dbL
TTnvL/dYaQFaCPJzmzxMjeKysTzAS2P/P49d9ks91YGa8qz6n1t+Po33U/aLfBLixpY7/+ex3/cs
z3DjZuMTInmoNA3q+t9Hf//TDgo1apr5b/NuXtOy9bfL8/71x5d7v1/YBLjBaWPiiueXRGHTXNWj
ITej6//3ZS+P/tef/X5ibLblpi4jvE/zM/++Xv3ve//+l3/fsRfGNZZd7+vvoX+9sf/9pCwxuntJ
Whhabb6Dv89R0MHWmO8AaY7qqbKseAfK3SqluhVl2T9qkfL2weg7K9IIZsauRLIKzy0+mLHeP0ox
lLeeasy8sxyJnVrtSjfsCebESEmv+uCkPbqEhivIeey78VgWw9Ucdx1hHa/K1uoLYnoCgWPlPMq0
pwgx+2SP1lSPdIGS0aIZGlE1NVmGj7WH9IjHbzQ59Y/LrSBHv0v3OT6ib6+psnvdVpha82izwqO8
BXiGhYbOsiu3+ycPFekc712nOjaskihj3R289YSUdLc8a9loWb5JGnlwKwipNvF3J0PSnfEc695K
+uRk8VteVbpLEoxlUd/O0YOFkkCh3lPToQI6seyRnjDRQEBrkjcY1QLgAw8RjO5tPuaYnOdbWhHE
h4F+kU9vz/VoL3WPKWFdT+A9dSKfZlyh6DDlYcFg6Bw/S3/4CDPevJuzwBcCuWhpNf4RSQhRgEbt
vGa5s8O9SlpdpAh3GswzLddgDV3H+XBN+sT0gbOLTGztpuXe+0Bn4aMq3UtmpK++64+fMkYGRHvj
yWNZcEwto6TSWHoX9A8YlQrtlZKuc6umsXrgyfhUUoo4rAcos1nTuxFk2ID8ynxzuAKNmowePS0n
ETvvZqitDtrBnf3WGs3Yc5ESdUeATEX5pE2AV3ZHazkH0ojWPachxUQs7w8Ws9J9SVkPqE+4XV4l
RJz1ZBhE43TTXlMadXxKXqhlGywdufCfS1AFc5NuOAcEk97bowjWMtN/JVY+Xqn5qu9NlVCZIzJ9
N6jmDzSs2kSvrpy9IyjB5IRm+9PYAS7HfeFo464Sij6+48Tge5sWfwJCIA29vUe01OXvRpt366G5
ZkW67maMWQuwBDdKRGth3q1bITmjPHUFgklRoXxJs0D+we30ApOieacJCr89L9utH5GIUNg7KA1O
sw6Vi4mcMNqTgX1/1Y60aQnuwXavsxI7+rbpH9u+879vJfJnnA/aKUzG0txUyNiIONLLR2tG0SHz
fql9zbtV9Fj4CSHp0zobsmeldGwOMXNL33ctqDUIavvYze6NzB/OFCAavHT+Fs1Ae0ApVL7xgcG9
JkjRkIybZSJhriH/HrS0ujVm+eWOSfgGVVFtkEXHD52P0M4qaYOZpfqK0DgQSQBgJbSNrRzKiuI5
wNUhpJJoNPQHpI4ZJmqog4xJ5z0MJuusZGLaJubd5RjYk3uvrIjKmIbxM2LckE37MXgA7lMmeNuE
GRXXlDCkalYTlIQJbSB46PqvTVo/BG7pHqVHbTJTEqLtfBmpIn5h+SSuqR2X574KHokQIBhS0OY6
jiZQcZM02AeCkZ17msTRtofq9KpFxS2JECNDe/RBDXXvutTtt06W+aasDPOhbi3CB4IEtoMBiLb0
u1MdK1bBtIC2xDoTG22G1pMbFsEZxw6em/GQe+GH6aezpScdaeZUUi3HOmGe9RbGxJY5p3sLNMTG
FgZkhbfh5JnUraTlGveBSyx4OiNuQv83fRf30kqmKCCSQmZCjtPCH6NYL7XWevKtur5zkeJvWds5
pzKMvtB6F/eY8ECzaCE/aNCIP1zlI8ek9HEzaxS3LOqDTzEAdCh8k0KlnR3DklFR2OIHCb44v7Sw
vfXyqZxcTluZJohNnGZgdce3hmUE069uH2IzaeeLIvPatn/RE39k4u9+jaRrEGmqd4hr+PXaBYny
DFnJYflFj71R7zGf9Ss1czWNDF5BBo+2oFe/GaN5Aif6+ubOvIEi6ymT9j56pHkX54d1YVXw4KW+
c460oHzhMs0Y0zOJdQJxAATN68ytp2Zy5JPpV38IKsplop+amWtgWbCy9bLPz9W868y7oYjUGoMF
sUSFHV3AJGHqipLsy8p3STvWP8cZjRqit6t02/tA/X1ZyLWQqtcakNgnjQ+fEpXgktblxR/0K7P4
DyH+KrJiaghY1k6+10XbsG/0J29KTOKCg27tN4rwsZkWWCozolDvFZym7EZoDo+CLDYw5vy8NX2t
i3rtWtZMjBROtPOF+mW6NsbLuqHPK+05BZZRGyJHSqT8IJOz/cGQVtV3gpew1p26uACZUFsnQnAM
v14N/VPUgnQphQcMnL2wof2pBfifB06jqE6evq/vMTD2A4y1AJCn3X5UVnl2ZAKFPqH/m+c975oz
f83vEa3tcgXOlq03ED0xUBn9vhpi2kCtnZq3aaT/YRKqdtdgdbwFpnOqsKi+klOGtSrDkbvs4uzR
VqgroWLF/HKXy2AlgXSmnnGIo8K9kKib7cMxzPBW9Ce8aOIDXIbHf5H2w5Ra9ALMxkpQU07Wc47n
gZ71XO6d3Q+28Z9bWjCqNeY/EKwzQsqFmbSvbdoT8VjSpF8Oklb1Folwl5CuN1hNt9VFyKxXKX0d
Blisw9zJ7xqzy55zZMLQge1fg0sukB6U+h2KivZaoldCiWK8LHui8ughbzWli5chq7OTbVGRLGaM
S6vh4xkM3M8DUsCHyR7XaL7G97ZGqYlIujxEUoRPsXAIYB3jbazETvYNMvBlRNVYsvYF9YnlmGxK
wILDWN/6JPS29UgmiAamcKiyL723nws5pPeSaIptLjDSVLUNwdK2zeuygRxDlAjFJlRTHAsVRgaX
rOZlUiak6ewNPazXY9zhlNfJxQv7lMgMjNl3an7Jg10gMUyZSOFv1K9mgOmec8b+ZY+gKPvgq01e
0g4wQaG74c/OJAJVn6Li0ZiUdQ/xBW/gMmL69B1IdPPqG/RSb7u8s2VXFzBEW8cDUYqoVLCGfDJD
882SuHty2Ms7DUjtzdFdCk7oldcRP5VnsoDbdrCfotrqn/mnv4y29k+DRtRylERu/zgkEZkogduc
Sw8XWl5qzrNnEPXQRnn1QJgtml6ne8xzb3gwWJW/6LJ57K1RPSxfcOsPj4U+1ccqra4ga6NrFyRM
dXon/fJDKqMy1z8MO8Tf5kX5MRA8otYA0BI2DvKpo5GgcTUjG6/vjoGZ6j9bh7V7qLk9kg47f/dL
OPLKLZK9Vjf5e8Oo70hmBomXiZuT6o/S9LN3BhFvl1Xp1rRRhUVIHAm0a+4KyWU2ysvjZBXbQfMJ
Xiz6r95GF9T2cK7yfCAlrQrkRWB/pCaDDzGqmsdR5J+eR4EPMQM0SL9ILjCMXyl96M+AK8Nn0Eva
vGPjvXqAaAQfOD2iNmyf+irvHtD4xOgQrkNdp7+r9OZjOvpt8GeYbhvuCxTTjS2H2bIUlW9BJAgX
yTw6TvNuwywAfERLz6vCBmu1FaiwyktOtjMRe5ji8/y+7ETSs+ndwMovdfK5y5i1yLK7bBZ+PvmX
mC/d2gb1CRa6rZVz1krPvZ+YJQaI1WFZzMfIBmV0YaA997WBVylJNKhJNfmReNA37ggJd6VpT3BZ
nAf8r+yZ3fiSSic9OpQWrh3Oj3tdn35SysRLU9bwqeehbhnvaAZmkARLHCgMfGUdN0ezCl6EyLtT
NswK3XloMv7/7t97tfDMHOdPr2L12ExufdAnOjwlmjqq6dD1ltPQUYJGf6wT7htFzsnWJpLMIuNi
lLStimVIb8KSodIeiztTUgPL6jF+9WPSoWF+xK2DJFQ0IXU4JBC9FRcXcyoN5q+dwZyUuvcqKcA6
faPrRIHkvnZFT+WA65ROo+096cd+g9JWHMx5tw+sPdnd02OePBAv5DzkFqsQ1ofjezYkV4a+kt6s
sp6kYb4pxGg4+ILfKPQrBKFgyZqoLpAkQz2pF2pZm8ChaOgV9qNTfkQigW9i9m+WZbj3WUjTPFN5
daectmfyW2hnyuc7IA/1zY4JvG/ybUCC2yWqHAhU9tQwp2BhiB4V3boE/KkXgX52BB11LQ/i55DL
FIE87hbEqFirhjAv2iHsN3Ep1jaUr5uWcd4tH2zRhYhkSZ1Y21hkN0FRq7OjEV1CheknwgH0xM6n
Fvu//7mhaepnZVXytPylURdvuVDFcbl+NaivsP2m4pwkMsBxj2eKYI0WNkE5fKJT5ir8mIB13KDE
BuDl1lzX4/q5LpNnFupE+M6HBodSWWWZeE3mO1VTdvBosJEu98au+4MkhXRbBshUk5mAmAnEFoPu
OacJJskLaV53y3FrvshDsva+d4PAehOUDag8d2RIIjhdHuVOsrgrAGVS1myrbR1ZxDr38j0Asvor
m1j26/MATHJXnVvINTB37yM7s76KLvmKMz35oGNN7XCow00aj/Kg4hr9SODhQu/6S2rwUdAZ2kpy
53G1AVD3VOf97MkrjaXzlLih+9UP3l2mOTlSONDIvhF3vz0NCEbcWu8kOZQEhiFopazBhHgIdq2t
xVgZu+E0w5+gRdG4TtEmgA6qiPuAdwMyDdAiG2cDRDZgHemXz8ObEZkU3hy3efC0Di18LV0qjkVz
LkpwG6FeuSTQOsZ2JsqloCjDRNefPXv4IENeP48kgjyPEA/WrNn9vXDK7cS5Dc0Xt5WtOD2TRtmv
ItFYhsv4yU8wGGVTgt7ekixvLZP4peUh5JBfaHEGaBob4z6tVPiE25gpqD3elj2wI/hXXKqZPVk1
yyFZeeGTVH+C+UFuIqZrMxkIov+7POUtgG7VdeC/82p1Qv68LS0UxWlSkktl2kyyCt/+QQGVrsTM
+BOOa99ptY3Dcd4dK/RALizUJMuTj9ApnjtyIIJVAJyGCd4frwje8YecJt9Tpywpkhe1VFhSo6mZ
b3U2Hn6gvt8/rLR3z6oiUI6rsP/edD/DqNPfmAqy8OYr9pIq+tl22kOf5e2Lb5hiX5Xd89DbOOqq
HM3ilIqHPAvFulXmJmlT6wlCgMU3wssJhNJYxWTGeiL/7op3CuI/px04lq0btDjCwCz8sKuvuGIR
ABBM35YMeTjUk+hVhsNaa/XzxMwdlSCxNgj/zbNr0psgSJf8ImQJsNbCGalAhslE5FnUBzmi5QCG
lgiifZ8hCocT6hClU6qzX5B51Xalt02V5lxKzaWWYxgvZW1jA5Bc6zVn1jxldXfF/YTg0Alo/+Ls
px+A0impjB3zXnXVmKtfldcne5WT2iNKU975gctkw+p6hndtj/NtJvlNfSv2auq/SttmIR1MBsjo
5T+RJ3cn/YBUi6j1w73J6QYuCq+88kOCo828eId/UvQmQumm3WZcCjhFreKit4NJx7h9EnrZHqCA
WVu3iO17KkMScVzT3HoxMy6s2QY6PeFrbe6gkGkwaKzm8XsD8B1TrQEOaJBVvS3ijYyInejbqH1c
NiotCZBM2mkX5unPIMnqxyBJoS6Z5W8wUd835iNBArF0MiIfOX0xblkkFnuBk/StGPaF67H+cuFz
BCXNCb3mluKcKqr2oamd4qFPshYKly9+DryPPVmphKrFwWkBzxKgAV3MNiYIB110AR1yJq8vnJP2
KEhpfFQgvWv9IUJeZve+dvmunralSDdwXNBC9NDIWLeGwxa13I5IqBlsbTbUFVWBR2MIDt9fBd7n
8S4KYI+0CVMXN9NPnLfpYWA2AvWQ2W/QXakVjLcmy4vH+Z3hvAgGYX/NNwp3dL6CZKCeBqlQdf2z
bYu5/tjKnVk63mtojgfR5L/6KTavut5mu8aDBJQ2mbv+pmVqAeOPk5cPVYOSYYF2mqUHNSyzjuEX
4kp1QQmI0n/2i3+fPrlIz1WkaaQKlJcu1BNyPrvkCAXYO0YBLsMljab0wTl2qRceIcej48jR3yRD
DxBEL8jSVHVCyKY/jlfxO62YEdCuIp+2Evp+OQ3GEZgCAqPwDpENdQ8qI8tGh3uDlhtnl5nDE6a/
sw1MlTya89zdD2p8wi1jm2EZBEiNm2CGZhpZ7e4iqErblNCTM6g+pNlou720Cvm/fDQKUQpdkFuY
WP7vdviDMSv8lWvIsMoGGdZ3hkiMbrfGEZxtuiQu9qQe3ZTOvX9fnJlRvCfg9fsyADlQiPUQUXNK
mr45gphkXW9F0U9XP5oayrw6gQPaiugRD67+SI9841lDdnFd9dxlff8cmlH/nBA9BH/5yffM+r4o
WA0RQpEyAzWN5rkWjHy6jUElCjs0kvPPiHa5TkcMeJNsZmG4vO8LRRRghdGgazIuFQJ5b+B24vL9
xszODHe4Gx3UXp7aVchcdqmH4C9OMG0Uqe3u5Dx1pxpSkQCeyXNLgA9yu8JOzmLY1w5UVJB/1t5I
Le2tU5imWLocxmqmH3cpIJj/d2dSeD/MSbiXBSNbM/04VyiGF8BlOlBFRZF0cvq2XhdgvUAipWg5
R5GSRxAY1+WbjkGwtiIJabrVxngMi2q412MWpyoafi+/nNykxxTH+aEJXO9cydiFQOMmCLK69zYr
tD2RW3jNfe3agQb4SLko4aoNvSseLGMnNfNaduG0MedlfiWI+vR82sDGTNCuKLouUHkmsZBXlksX
JFMSDRzvvtGoGHvKwguVd1N1oDyeN93MZKBi0Q8zToQjQXILM4czFmP5RnPkeFRBgPMwwXVOQX76
4VKpWnUTqnXNTTEet4Z2lG053bmeUV2BWv4fY+e1HLeSrelX2aHrQR8g4U+c3Rcsb8kqOlE3CFLi
hvceTz9fotTbTU/PRCgQAKrEckDmyn/9hp8QvUWIJAdD4jzXGA+d+POPnXgVeIJOY1x8jbzYXxXG
hHDcVX8MWTiuImgCO/D7kiEubbdARPV1Xr1HMlRpEjUORC04Go6W0LUwWb9LEGh8CD9cu3pv/MY1
tnetJN9YmOStTDcdT+iu/LtaS5x3im0ib9AdHQKnMLZUFDndaJcWIzOeZsDLdJt2cxt/sAIk2CA1
2xebZM9IjadvnkUkgjHEoKre4NG0V9HjG6YOCOgSF5EJBE66+9hUiCd6CSSAv7awKcddIcEREjKW
VYkNRFxNGE8KrmM7TC/zYF+G/iWvNfNMaJeUBFfp92j4VFW1fi/gkS/xhV50gzfiWEgl1WtcvwXx
MFgk1cv53sKQrLn2CSmpmh22EG/g4UmjY5YbYpn00UTeoUJwJEHohhmCJoxqQHMdfyzb1NbzSGHL
sayfJgTu0G9vYTHTMPymMi5eDHX4XiZ4f2MK2C+8YNxg80+9o+TJa+u+dKkzbfHLwPlTeMM+F8ja
mmwUJwwPUB8q/XNqTdorZCNtaTh+ecZhs8XNqjy1cJbQjWCfh2K9rDC/8r3F0FsT8rb8ycIi/rdK
+wCvM9f4mearAQvcE6D60pSpS0Mxpie9g2Pak1o0b+rRdg8gv2T6mgssCsL72ky/377loBSnuR6o
dfirfYNBBAjQD+pyZZG3g/Qi77TjaCWk5/kEjuCLvg8Fc5CsMTv67qcaWryqYiBTFIr60JGnsI87
42CNHeh1XoT9Iz74JkzVtDqlyEvviNAZH2wVK8CUwO3cTuwfTqBDzioGnNFTDwcLv3j0SDlEHYWl
5AiXCkYXnrxa1S1QX/tE7uB0I5DVbIYMkevUJwQbZiiEHQTz7dio+yYY8OjFqgmp3cCIWTabeVSN
fJzChDmd3LDWsMexIX/7Oj47zuQ+TgSuwEnvHxXLDTfzVVQZ7bCP7R46JB3g821ezRkpT0NMEwJj
Kfc8KcUPl7qcYrnHLjKrge9Tc28ToPUY5+Jxzv4xc7SOiRtfKje5RDrNmsCu3YfbH6xC0BE/rNYa
0aTL0AI9A9zQV6ZVAco2EQ2c4lsU+gfH19pdZhv+CeRKh6VLsYJI7C62ovq+dazhrmk9RELkAdn3
jjtNgKUvRVuSSDDllr3EwoM+miymnJ7xiwqGVEArxZTECwoNFNdGFlyWr0GXE2AThuMSqxP1jbXq
98igl5onOEUh9bs6Xu2yaMOJOGnD/aCZPWQvtHZ5GbZo19iL9O7nXvD73gTZZFBz4/n//tweK3q0
Y6i0KgakYcpxC5DhBnSRFKTB4M1zqAFQMp6IzmOd6ZuhTcUOLX++FoYav4WEiKHj7T6yVkCu7wzl
VDo6+SM1FmzgMrqnxd+aJN5FAytTeOOXTE/8r5YNnzdAH3giD89bAxSePITrO8hz9E7TdjqbDe7j
cR01T0aQSyIIdlajQtQpAMI6k1ypue6fNxgv0i4BHcWN5btX5vyyCUk/ZoT3g6FgOQxvhcVtjd5l
NFRSvSQPJ1CTfgWmWq1isoMIg2ZTTkW/s0rdKTdBZJaYO+PTnso1ZtriD9VUE6r7tMAPNgRgGQUg
EX1gcRewlsQkFdWQhmXtPkkzFF1IUV66EfYz0hV/Mx/iAQWRid89ZPVKiJaHY7RN21jVx/Aj9il/
HeXHLbYAEVS1tXPRA/ujIRwRKh3M3vEOhSeb/nDUZ38z1dHz07w3bzxAUsLNyQwLSiNcCR1TPH0y
1L1AEjt/xHkzpi+0zfKvkTYdbDlv6RCaM3yMPwxspEYfI4d1JnpjqXY6M6iX7FSCy9DW++LQyc18
vk5/pshlgW6tiSieAFxp3HIFDSw+uKzmgLa5fPeK9utQE/xs4qNhxkbygHrLxM64Rb0W+ygQBL4R
AV203HPh5+RWvs0Ai49DCY88VpAaYLNF7oKcaObBYgjcl9s71StinsgJdHBsgJzbVtFhNFPmywEU
vEoEDl1sUNdph7oo1FWCjT6mu7F5UZDg0V9XXgKfcFDMu3Egl4doKb0l7WxzNXhiQMAV6sjiJphp
21vXB5P8XQivHIOVGi8ge+5ZEVwVEpecYpjU4PWZgw78weAwmBJ4o99mIoLAPhtBCaZZwVCkl8GI
oVGMlJ1kZ0exnT4pjhksgzGBod6Q8Ba6Rr3Mauei9Mnw/a87PqXTpATe0SDTgoYvwssZnBIC9YFk
dJ9ti06Ar6aHrrIkg1/Dy8xUUZYoc1+9Depwo/vV+LVCW3C4DZKlSG6Xla3q8L8ilesj84LhdtVl
Uz8smgp51pAmh6Es0ueML4oVr2ETXeBciPCQ+AXdarsso61fIJkIAoPFB1GhdyEazHXmDMX9jFEq
eaidtZymXVzvDDgdq5lYQpG30itHefFYQu8ijN0XWOflOFVpwOzggd4OeyXWUWVmLSPbftUmavq5
i6NTjD+EtYXXm9sPK1MexoG6V+vc3CeTXq+c75mNm7AuyyfbVcQ1Ig6vzPTdpHB6DLTqkXbhdogK
/dWts3EfgCzCnvpOaIl3ELUM6CPriF30htgxh6AaJEmCICU5mRItbL+Z6VFKsQS3N7H0DpZEmer4
aysLm5NXgFPX4Em+rJOwPmx3SkkrkUUIJiVCWquKANU/llp7un/5WQ3Rb9Dh7YFzQ0EMrjKuwRgB
6DNnpfS0aBGdApXd8s/0kGFQoZ9TTJl+L9AkUW/JcUT2nW/r8qBIbdQbUfbkt/GwblqVJVCpp0Ts
ZP4Sdj2/UVPT1h9VPdgOlns0y5p6hFDIQialmFxbJwaNQ1ZHOQ7NeuihP8a/Rse+C0eKblwTeiue
58MqsMUqwcbAq8rCW2Dscczoy29hFpabrK7VE+jgzz0u8p972WnQcaN0lZi+rgrrBKnEm2Eq6Bbl
JnNLHKYSSdEKy+xIrElxn5Txk6rG0pqtGVG/B16/6uWMiSwX2ziVdNzbN1TypIWtwY/AdEVZGm4Q
HLPeN1iN5GHF+4zikyGLvHm6TwKw96JA3ttikBIbWvuIAjiXzK2I2+Jqas4GjC2W387tK8oC42h0
/aErkq9jNCr3iaPUL7G5m9s9sMfaszhMXv1Da0MP2QBEIjr4ubZAq7okyRKHDyVX8ZhIw3cnjR+t
bm0XWvBhViz+IY+nh36I9QuK5A38cbpRFO2qbpwLbHtZfoSTDrgVx0+KoLtmpg36t9bu8o2t6caO
PG0PbWZoLRq5UijbzNnWXormcq74aPefcKEoN40pKC66SHlui2aB3BJ0d6poOLkW3zTzojUExh5m
BHSxAWQFb7K+RI0aqx/S2SrwV74t1I+ozd5mFkej9/oj0QqOqZxui8Hc7QHkvUw5ushiXZSyNU5H
bhfoV9e1mi21eLRlXZcB/NAA6hSCLb12WGrZYu5ak+yYPsx7GQ55jrZqJot6O2ZeKSqW2MB/5tkP
i2cU9eaLUA3si1IDfpYLKo6lQcswvu7Imnr2He0TnurO15kLkuoBR1EwPD3j6ppXta0TNns/iepV
Q9WxQxhTIjeMNzNVRAN1XYBjb6gvkqtG5MAitJLxLZria2P7YMHRSE0Rtyta7+4OFkO8GQRC3Mil
x+n2cj0AyLOe75P5tpkPHQdwfTSytTlkyj26zeC+7QOoKLgW4VIKHCmXdpVseTu5l2xu/fFqRCzo
G/deVortDL339mCsETHFq/nQCUp732DCQbw5c0M7/iC/iYhsyZtzowhGtx8a95En6ouqum9FAlE3
rZR3ZoBDX9HUlDvj5IwPhCzEi0k1PNkDJ9xELvrnTbzEEncbwcP+8Cvn2cpG7WWoLLEiv886xHrR
n5psEkhPcUbXC1pVima7S0Uo4ckz++yImdM1VVGHx6DQTwrJgIAaGdnBXrEb6kCi67AgKjg/hE1U
cLx6gMw4tkk2i7r6IkQHUUMAVmLfBQLLX9lgEZzum8a4zJNwnMPUqfVGY4GKHDPL8w4TfW7oWqkP
cLOTe4MWG+7bprsUMjc8JM7lDBMT//qpDFbcmdnOCCooXiq3rYq/9b1Wk0emDmrzOmYgmkI9lp3i
7Ewjt0lBlLRT+B+AQmpLqpQRHBy9DM7zPDmlUKMQq7zWA66s8w1lljg81sgbXnxbJ2UIqWswYaYZ
z7envFErCafcBkDg//BqilbbsJwcFvNv4AzCXWaS0jdhCrgiGjCDZGSJZ0js5pGC/F5rSGsenEE/
9SYlMrIF9YWWpssV5hqQs+XhxNrX1yBe8bFCgpybdkmm3ARyaINSy1W7YNjfVHqL0lvibI2hv46q
EewSyfHTqirdO3pbL2PBkFnaynRPGmtyH6lcf/PNMz+AqTaeoCMOkoLmyalRcIuYDBfIh4uh6yP7
uVGYMNIUfxGn4s3avgHaLzkYBMQdtBZHw8BpEe7b0Oh0KbEoICu2CCxPLWUxzbF055JLeudoVUnc
Ng0DaH/jg9niQTPZCckWAhs7qAY8Klky3sRmzGiR5+2b78YqzuC98tDYpuRwQF4dlBdNya/zd5Dl
lvnYYjAfeVG5Gy0Pd3A0rjtPNdyjb8OsbSKtvrYF8EgIpvq1jsxXwhMkT6u1sQm3AJONsXRO0Hqs
qsSKRA6q1YC4gDI1eUAcqG+7cNS3qlYF5yHIV33UqndmQImkE7+3kXggbkqF/6rrbr1k2g53atQZ
SzJkolVFjvVZ8dGNuU6/u1Ws+FkiEkviH2OrN8jBUdzqWh/c/7FxCzrao9L++OMUIqt1GXbl0Umw
Tp1LtbynjakmuKD6lDPLzAm7TThreeWeP++NGZ2UKELLxuXR5xWWEm2Nc17fXgoQaQTTRvekAae7
mrCvtVPHu7BzqqVioePtHejTBICfbBN3YXlEBhkBHh1iu7Y6YZw3vdcmomwbq7l9Fldkz2fKq0k8
7slDWrQwe7vgkw5iCZ0CyQJKy0PfUhChXdeejN51cBaoiDFTnLuC1e9iIMjx7la/2AD/uGn9duNZ
jb0WrmLtXzGwvRicXafXW112lzIK/y3m1jl+9hxqJp3DEtiHhVQxsmpiM/6+NxkTI3+rbqPGhWFk
a1+pAMnmISoE21Y9ijYRFOivY2Ihs1CDjxp0BYaes9Qbt33VLO2lwR/vEzLWYkhGcky1DL62Q29M
Rx99AqMpXh3Axwnw69myAdZN0y2RRyibG4mn8cXFr/xtytV6ShrGHsmuK+XGG3WLXJRuMw9dsSnU
pfAIyomCCvpGhWDEcSU84KN5prkH9wueI70X49zJo5CAy4dEYPlA/hatHHk4P+BH7h15v/0qiIkd
m9+GQ6t6PR9qEkWWjh6gpNF9WkmTDLkawrkqOaWN+DYfmYyvLKDhL2XA12vFn7r7P/aUSOLqZOMu
izrCIbCwPTRT09ccPPDqd8Hr2DTRgvuuhIrHHtgz07jcC+U5pR9+Php2fLSsL27Pnc/Pz5ifm4W4
VMeD/VkDXWxNZ4pXmpsYr3pkgCEmuMz2ufUwMxui3oT8Ob70Orb0GtHf67lwKsmrXat0I5LYmWRG
FEa5EuD03PG+VQh8tO0w381Pbeq2BDRvY+4pAgs90QWHcCzigy2wv0gUVkMjC4DnrsmVZYpW+IyJ
B/Neiq9MoNYfZljXr4POACz5+mMng8ILI94RIBqSCjw9ug2Gl2kXJA9BNXZHp8yI81Ht9KXKtb0C
79hUm/JaGFH9QovKTlzlOQl1/9EBDpnP+h1WvM7YPluaqF6SPp6OUF66u5Es8OfJOPtAEOt8kuxs
q7OvmsMISpyc84Hnw3Mdhckz5jXKBlcnZTMfDk30PD+hcSWlyrRtMnn47/Mf6st+gmQvzdg652Nw
0Jv5TuWvXSeALqhp3lEZCmgp5K28h677MExh85QFeb0fGmiUBeal73ALMHDxg68uEsStraC2JNOv
fDED0KgIzlLTv+m42++ILaUtLA+VuHkiSqW5Zs3QnlsyJXG85Hzg1SNuDWV6HMFXn7UUkAzqLsCr
fypl97edhLLbo7qlIi7oegnYGrs2C9tthSHZ0bDSTZILvhuYeMt5eBxa6sFKITHRgF7E2q65jomJ
yZCmxj86IkKE2nzy3UongK55ssKBtKEgbxZDpGJV1YBvJK3rrd09xE/aKq1fNY8YEqrHLKVUux0r
PpoHDx/xoh2elbIAyqf6f1CD0WaloVTHLPaUHR/W3JIEYJ3GiWKsHPzDXFskeRU9+AAv8xEKMtRf
TWcfyC+FN0KR3gu0ClY+VtfarrQtV76z6SdGsIJ144ZyzN7UTufshGFk5yHH8yrpFe0l04fvLY4c
v0VEurB4/xzhtNzhQRIkffDcGx0k+5LJR/A7Hyp7ICojS0hkzpmLJqNVP923QTWmVReXypEqgFq2
VatLy3B8zEjPWla6Xr2nmrbriQB5CRGgbcFR8YjG5QJKqs/instCIy1YEoRCx4SWIwom0SYJ3mjO
k4zF9qiGEa0ykxyxGgEIZMboCR2jDKUygh/4suK3HtakkejPvgngaZZISrA3He6Mhg5fSF+jgS/W
4hNzoLNf4z3CIVDAsPQgue1I6mrgbhBs23r4uyHqGbaWrLU0E4yrtKDtzGXHfK4cXxwXR4cgN5O1
pjrRtR/UaWegPSV6mCbyfK4qy29FmMDzy9DDdzRSghXuGxpNL47xGZWUNsnZb7Pi66wqakUT7Jxe
2SqBhvapSiUdTMjEHIqYFiO3fNEUyaEsrfFMEJFCd8ot99j2ILhr05eiU3FCj0p9beMk/6ZjGpTX
xXCfR64kLVOcxaVjbGZGMD5wK2xrvGfLktkLNt1dH+P6vM4uqR0rF6sU7RFqybWSpjjzpjUqtOOJ
dx6wnXrhAjplNIc/Mocla+gnBTJbwz4EpoIVSeamRyUdiXzpc/dOQIySWaTqVQ+iHJUl3nllrF1p
ImvXOIZ1BKkXDZ5bfosf5wqV+pnM6lNynQp/Wos01l8zHSdGL3ZUErKaZtMMAb0PpJrjhnDIQIOG
UzhHMophAKUZ0clRKBmDW9IRyyOXEv2QplLqPWTtZ2oQ6IpjMZ7jhprPHxx7a6CleIhigfWhz9Ta
5yLZk1Wfn/1C/xp0oXfX6bH9Mv8H+If2Cysx744WnHOnF4NxH0gXIT9Kv+tgWAu705t7J27AWOtg
XU2+dcSkWV3RN0sXlus+t3Y0nIh27p4a5bHCrfI5ovLb52HWHRPfuOiFUx14Oyhg8EjqlhWsimU6
R3fTGV1QjfaXUrynuoff1eAr+7n+MTDraEyYyaFgQorJP1vaSWDgv+FsRK/DDbXVeqP53jWsqM6F
Q1JilEMYmjqZxa33WFDCcFxqQ1i+tQVGCl4n0vtEzqR+rJ2KFJrFpQwTyT9Juh41F9xKsy/e49DS
j2ZN3gdBjMG26y1cN3P7OaaW3uY1qWTzXggGgprBLjcdqrZNgOrlG4SWvO0X7mQEuG+qPx9qFUaL
CoIfVeI8vmGYF+P0pbcPXe4He0VoAruwMX7CES6I92Z2TcU03idKksGqGLBtntRvNnzikwFFcju5
5pXgzHTrwB++g0ajPedW+emXcftpCjpUZq1/TBntS4LZi0uMP+PWphqpidTacE8XFzWHca2Svv1D
TMs8160fgwKtTfijA8EWPnqMw1aOH/NKxb70vfrEJKp4J1LQX4up73eildbLnZftQx1fTLtIs/fW
wEVZNgTyyFjDxvxGk3m8pkZH1Bp2NITBuOPXAJZkXvfKkzAhU1rj9AK/tj5GtQbxXkIIRUXtzFTV
nlyc0kjzMlkL2nAubWSD67DHznhB5Myzo/VbcDb1rArXORUjlg0IkMKPMoG9mquXRrT6Y1a24Qq5
n7FtZWtKdM3ZYPC6Gg5M8DS1LkybwQLpY76fV++JAlaJmCw2KHg7HT1RbPYxshCATKnOSqFgoALA
CysjbBpz3OlF8XufjMFKfcl8mIVK/s53DlfYmkgn0WGBdxoa68I1o6tmSlRLXKwpYVjVK2+fDAAF
ZUghmTlArIlYgItL30Ir+co6zj/EXvHiqol5hBhAPSz7hFlN0HIEmYIUEf+5BGU7VR5J1pg+LA3V
Ps6IgIvjGWBjdS6GqrkWE8OaNYl+SbVOTT+4jL6gD9hHmCNgTjGp2yz1oLoOmiunUu/2fVXc6gpk
wKvrW8VFK/THXHHVS9THV0vUjL6ERqzDNkTJkNif6pD6D5WTmVfP807oIN/8VFbFJSIulh9vcQks
EMem/tDS578rBWSSFGoRSj6WnUVIWgmOvC7eunJRio8EquxMOdTJpe0r/b5pHbhH/KrPUOqwuXcM
46NNbODKKvs2I4XYVl60oCZ7g5Sne6/y9E0XpsEhTaBd92NSb1pvDB4MgeH+0JFMVGKithbRkD5R
VwBM+mgg50MgNd6qjmuMhZHfvJITOs/941CVh0ZVp7jsGO6mnRoFo3mPqFhEfqv5YgpBiYFXXeyw
Gm13+9I1Qb035aOymYU69YRuzSfycdbuVMwlhZ/jQi9TvQqZ42J3KtHRitmiLJEnVVTxtBIKMiTl
oVCs6B5o+FTphfcTKcLFk2x1sZ+XYkbRx8eaBLeCsIQHpYye+WKVF9JvxL7zyMUrTXRFfkvipJN0
H6BdyEQmtXpsilo9N1NyNKhCi0UnyCSrLTXbAwNXjz611F5UuEOqJMsLmNPnEpzAxnEqTPFaj8ft
7ZiMMIgxRFUtCpNYn6iFji4w8zDWVYbfDiYl+t5jkjVQX0HlKJKVkivGoygc5ewTouViKjovAG+b
WGEpaKdvlmLLxhYLw3n96OSDt05dlI7TgI8CoUvJOkQWFrYNXmOt69owrgD3YptAWT0MnTcag1s7
DHHhlyxCYXNXu52N8LFbBRldfEZQkAObKNA6qa1dkKjVch5C/ByUIQnC4lDLEUXrVMbfKLtC8QTr
9Uo4TZHVbh2j9pYzWD/YNNV6kqh3nWsPD3aj/8iDcdFatflKx9bZRjC41zckhJkjKAPn4NVTBmMB
TjEZQMZ2pryH6dPIJb3EkcV8KQ3SQjLL1XbzYU0nBhs/ieyI0HqpAnNVqe2hMIdwr1GmnwSD4gAJ
dVVUzAdhQxCVETJUOFzgMGkVI0eeUWXJfsa/3BH2Cm6hh/lIk2iYg7/x0kOlipmisZ/Ln3mDqe2+
K4rqPB8RHNfsJ1ZF2NAnDbMnpVKk6TlArare56k3kAlflbuy1pRdVemPhiobnpK+12c1d5fjvcZe
nUIUKDGokr2ZMlJwfKY/fLFwWdvTmUB3Jg/nDfQsgzhADOOMkcBgV9Dnm2+lpB5PEfnf59tt1ru8
smVltwfnZ7Q09G16I+f5yI9ZXIwtiQrhRE9WFRnSuiEgdqNnUVTRm2xXUOwO3kCbQpQ/L775CsyR
OdGPnTIYGP9CL8jCRUhCcEesInIz08xdBI3jXxOyRY52gfkkBN3rfMrv6nZDe4qfXj5jfsBQMhWG
05Rv5nPzBnbEg4FwFpfbIsH8UzTuNsUMbygFHUzMyZYT2kydKLXUO5MJlh24/PYKwimWbA7xIR1p
Mz0NnmeMxhHKYe72nKlIUeYGWjcapxnrlgwzMUbVwcRPGMVg+W66AnNbKSGBfZUswyry9t0QtK8Z
80dbkpcQZs51Jv6nWX/wKpoH3Erdk1uZlJG63qzwVHy0OwyHqXmhBOJOk+M2A/Mae+Z96lnTtrQq
KPPA2LhVyk3UtT/3akzTdhjyI5z0NpUneujizMSzWNolsmM/mf1LWKfl1iFd5K7M++F0655Ksfy8
J8r0qvp0qUwKwtupMCFkdmKxtmqMUpzlu8IV13vIZicis/Ee1KJbNcINz/P5eaMoWsgKlAq20DwM
QUJaEKoWuoD74iWIc2VHo1L9UPKh2xCeDs0wGpK3eY+4ivS2dzsnGHkBau7UrKovZgjKXVPsrVFu
hV+RIu9KXau2tHhUuI7dRhmz9m0KXU9SocdjJqrupNtOu4yNWl2acQlzwZu+6RkKi3lA7yI4MHh3
s6ZLLmEBhbO396nmOfu+NfVTKzfzHiKe9GQVm9vBEBkn7IEIIgqhuIlZPRsahUsYByrLGc2rxvib
XfX5yXTyZoM3d7ciDZD2zKSZS4C/gn69rr6MlmvfeXljHqLBUY5pUWlAC4RIjEn7MkW9vtPDmhFC
gkpBZoLv6LDsc4B+D1bitrPobgV14KEi+Kg6ByAfCQ16Gt/dGeE9A3PxakJ4d+me3GT6VmJdpinx
r33VronD0w49pVq5FiOzQq2+sxIgKsRlgRTjHnCnNTbkYbkxWEAf5kPMTLnKBhvPC9mvHbL4mx8Z
8dp1S1jrAnkotrOEFss/rtItPLRd2+86Ojx/nNJdQhnnhbBaWgjsZNkHzVzf9SGI4Fz4zef62CEj
FeMKyDjkjSEYav1c36VhEZ27hMhUkCMVYz/L2HsmYvmBNO27W4NuPmbgAqlV+amyIDC3mqtPR9P2
I8Bcehp2wpyTjn29N/KkP5s4ZVer2mvihW/CPiyb/gEPsOQE0fnBGRP9ZHTG4k8FLl3GaD09VANJ
a0Ho4qEie1AzwDvvZY4+IpOAdSPkZiS5emmqruR+FZL9k5Y+ixgvtB/R0Ipnx5bqRNN9NDNVf56K
n0e5bCkZajccrfwHnSucF2zbP2v+lGFMxCFVyn06avZVlUu4NDcPqAG8Rz0v/X2cQSzMPGkYWUbO
Bl5KtYirXqy8ZEJC0gkZgKaG5lpLFIQUVq5R6KVo0ozW+nnsULeszcLsFlobOw9OyoIvVbx2OYBp
Pszn8PvsdypQCrFg8lzuD9T0mEeqUQ5nnSmTr/RqTCWSZkP1t7Hi/tzre+XToUGxpRtUL4EE3beA
ZrSWEWBA4dDd+1FxKHojfx9T22G+DKfH0Jnwhxnbbq1AlQWH6NR7CK9QBUoBe9XA7zlxrYc4jWFj
wvUmRMmKTEKDSljZbbSGPoi/TVeQhgS95ODKzXw4b6awxh1/8h4wte2PbuN1+EqzR2omzk2FPhy8
DLkqpwN16I+KZ0Mqmb0zFEIw4pogbbWE0597NZkov2+aWFdOIcZox4ZuE2GSuEVK+7usGDCeh86M
4be2vI28VpAfJ7C2W8GFNIg5VkUmNpdcDfm521ESCqnvtQUMMms/U2hKjYJAYzVnEOx3qcmnm0/H
XcZqjVWG247vY8m6RLFz7VJwfS1yx0FEaA7qZX7Akk55RtnYuz/ODdb0YDh+C1JJkBsEI7HIB7u6
13GmuwsjzdvDgKgXcU6kIvly+mvg0WGO0/6Jyah5sFLSbOXpijRkVD4owiFWr3Vm01cceHcCi4CP
xgQwGnXHf6CGsqH7ZPYS9k/8Udewh5hCgwgG1IAvjCPNRRxWt5syb519Zclh3pEAJemvj4peMppa
o/NuND6RuqjCLJqVTko0UtAPNLdNg9ZzTHD4ULIE9A1U4HoZP2i2bATpmYIND5V9jQL2Rx4/BU0j
PmkwwvFMgwp2cGGtrAYQGuec4liyRFuR8NU/092UGkJXfE7dG+Yp/g+hOchWivqrl7LqTuhkInOK
p4tOaPEqMFjODnRXNtxF7tGbLLFtcGLc050d9pizKFvCRAdIyla5iTyCHliKOTQ/huRid6zugnqU
s5l2oXuNwWdQq2+VLuhqx82nG5GdiUVOcGdgFA+fTnymSflCHIDzpoYeiBid4KfQacQy89zgAfQM
lgTF69HGQW+P4Fps7e6U5Yp3UCIogeNYGMd5jzJcP/qEBm3mvT/OhX8958emtQfMJAd3yHYdCNbW
jKzhPA42cTaTlj4HdLghA3jxd8zXaZQMuEBOmMv48aB9sOgd7oQy5Pelbt1H6PGWcMq6ez2iIa7b
qFm4adw9eLm/xV7EIUMak/gxcIP7EsHxaKKId+pm2AN1YTBsU6f2kFu4/lXUQiiNmsL1r2rJpYs7
Q3rr+7Hq6ZVQuXz55b/++T//9X34b/8zf8iTkWVm/c//4fg7MR2wmllS//Xwn6eQ1K46/62Z/9vv
T/vbszaf+fk9/az/45Oe8pR/f3+KfDe//1le/ee7W7437385IJQ1bMZL+1mN18+6TZr5LfA55DP/
fx/85XP+K09j8fnrFzS0WSP/mh/m2ZefD+1+/PpFGPP3dPua5J//+Zj8iL9+uftMwunz78//xHPv
1y+KY//DcFUcR1yL30e1hPnll/7z9pD7DyFM23JVQ7iWY/NIhsN58OsXzeE/8d9cai3DdVWhf/ml
ztv5IfMfjmNruPVrqu1qqmZ9+dfn/svv98fv+UvWpg+Ark396xdeorj9yvJjMTy4eBPwMkJ3XNtF
gcrj39+vIW7evIv/1YrQ1ywdPJV4u53Xs6ApWmwIp/Wfvo+fL/vnl3H/3ctolupiFWvSHuDj/Pll
xqkkhWsaAWIU5YCIiXkvWGe44paA1h7RsnBcUmP3n19U/NtXNVVe0XR0vs6/vWrMR6NeR5lkmy4V
HnyGoG6/uvVwMMdxobjh3rK4mfyg3GM1z1S4cR14X13wwC+g3qUluUQReSCdci9S8R52yVJzw28t
OlpvVK9d8V3T4le38Z+YineKBx5q1/umVl7+8wfRudr+z1/JobQ0dX4pzZaP/+lX0nodoiz0sE3v
RJ/CbpckZSh3jYCAGWy6tPFgDsT+neWwyUfq8Va/aDGuIYEbHo2WYRPt6dRaT75dXcvxsRTGurAR
jBqHKdcXBiqqLjy0xbiqBvMioqueYAIQPIiqDsknof+F6siKMcFvXHP5//hw8lf4+yXoanATTQyU
LMe0//rhAoMY1tgqa6go9nkG8HKIORX2HNFTgSkOstgfsWOfdb7jPElWadSfusbeQF66wyZ7JyNz
Khv1j1KgmQPPIjueS+tIPsKJmmDXE3dmWefOAlZLzPItHEiviGFyjCYttV42Pd7UPjv/54/Fbfhv
Ptb/Ju3MliNVsij7RZjhODjwSswRmsdUvmApZYp5nvn6Xtwya0tFqqWHtiqr6WZdCHB8OGfvteXy
UfH127oSH3+WZtmI1GzemZEb3hRTfrUajNaJmpmwRXelWeUGZ2XuSdQWNntxI5M3kExRhl5JUye9
QibJajD6zdc39tlYcnGu6so2Fc3+5aP5ayzpnVMqqsvNLq2jXa78Ay3ml68vsUwaf79RdOBCN5av
TkmFMvT8EtOiT8QyuCPxOtOdUzc1e6N8aCpnlabTNtGF9/UF5fk09t8VpWHi6HekoztnH4hqRTbF
edjsEAFuMoN8E/3FtpL7OqOtGUKVm/SXQNx2LXsJhdM5vpWpe5KzBD2ePqooItympcVDyHqQ3Tl9
cY1K/MZKEfsW2dr34zs3sw5ucZFMpJ5U3RHr1tYN3BPEaNppKBNMixa21f3wo+rt6x9HQPQnzxPR
PaIv3prJPz6+MspINklfGj0kR8MWmDmcgIz55yTN51xM9gF+4QXMUwjPTptuUOEdUsxD21A51Kbr
4mLI7rUlQEMHVURXxhMxAeZ+CJwKz+Kkz+EaasZPqnzRRQwDwiOeLCWBMECVpBbPSy5XOQkr9B7h
veai/t0GePUE32PuBDHgyO7OGZ0X1cNcz2vf2dSkLc62uAjTmvHsPoRYcddCDmzWwuAK8sipUHVK
yle0I8LiZz85fwDn7P3RyLzaqrahBAlruSh6o7sin9kD50T2Zc2veJbWRun2vFKo1icdMYPuKAQY
FaWZpX2SXeCnYcV/RyuJLJYisB8T6Zipn4lGAmefNwSQTuNujvtfSUb2ocSCaGfNOrX70cPEk9BJ
1QCf1NlPXdtx5LrMQY5bRYPLo1sKV024aiL7zeodMvrm2aO7iRnVMSkrbeApQRsIiJqK+SshkXtr
x45+c0b70UYXeo8VPo04isKl9SpqJ7H2k772ZQPePHdNE6cYcxp93Ue67IYafo80+Ur/XtWShBAw
kDJ97KzO2sTUJ5MbTlUlBiKuBK+UEws2FU9PrNKTeEnibCe0e7NSuO+IatyGCUWxMYZg0QdyZUTd
KVvEjyYhG+EUw95uwls/zZ/Ial5ToCCbZCSYAon4kI0INuMcgyOwD4hdu5gTLApwxMd2cRhLMBaJ
VM62Lx9Rz7lxbXDidjeq7i41I89XMQnbUz/OHsLc1yAYm3Xlaww0oEeoBNGNZEXxa+zdN7hGl4Xe
AkPoNsJItqMhrkM6+yvH3sjoGUQ2OU2gfQU11NUyvCZiatBfVncCl+PXH527TM/nc5hlsmHhdI0k
43wOK7KOvkgGaYNwsXBTDPmfZFBHJJPoEQjJhc19E5R35agf9Aq9nj1FxAWHBKv5xH3bdrmpwmBf
5EaDwZ26w1T8EDYFiTmkyKERbhaT9ZYywYMglCOJJJ2j389jd+NrAa5l03lpGo7VbRdfBOzPPHDf
npLpC/pbysqBWM96X6yDnvfCIeiUt8bj0MHFRFfyywiJT2kalhWdVg8gQY4CsqDtEb/kWrtVWvVm
LBXNvKASHiR/6M3gUCidVasZLzVYAWTZ872I4M4k0Tv12utpGPcIHGrzrlNqX+arKPGvxbjnXvea
614lqr+sB//FyihfIPpVnR2sxrqYkNMvYZNp+jZH8V2ClWuOgrvOopcyld1jDIyUKC4zNXYDyzTu
TmdVKh4n6I7Hr1+oWLYR/7xQ25LCNFktDKl/nETBLsJ1bdKaBlz5nA3TXQJMo3JOkCR7KFYaotgB
GyGH8IZnbYCdptKWORGaYRQFQRwBv3asfdWlf76+s/+u/M+duUTA07GWCx3u450NwnFr9v71DrP6
AzQU5DeQsQ5Wl0g6vyAa6CltLfYCPU0t6q3kPbsHoh8YmnhusjqfsOvFR/TVl2Pe7nuZXbuJ+uHL
Zkk3SXA9OETjBikhq/2PznT9TZOAPtOd5KjHKNHThhyyr3+T+GxBVoY0BYuxtFmSP/4mXRY1XBNU
B8ZMpjM4rX0ROyjMaVZ5bZqSEDVt22Be+2ySaF0UxN0VyU/N/VH5JHl18BKnsL/++qY+GQGmoevS
dUx2Jf/ckz83yLEofe4oxyDgJvalTE08bpALZpxffvn76+uJ5UeevVhl6NKyhaE7wl1Ofn9vtYRb
adT/ZhTCevFWmHAsG2njJ9NuOwOhrEwe/VJcYs8iBjfffX3xT34s17Z1HYifsQysj9fWUK2l8BsY
VNq0B3X+qPEOXIVycAjhm5iUxb++4GevXBkGb9zWLWGw7ft4RWvQHLdCkrkz7PIPFSdqguFNHSOm
wQNJiEi3ikf7ig0DLpQRiHy6a+S8ZkH/0wr+DwTsfX1Dnz4BaS7naNuwjfPPSlVOb9cuQ7Bvjnq+
eDA2bKRWZoNdMpy2X19MGJ+9a9PEWuO4cNjMs1/vdqkiDzuvd9gfXpDybeKhuKAx4824c2cru7NF
+jwM2bOTha/tGO3LgLyur29CLi/1nwFng5hTCiOdss4HnKBeNNbg3KiII/OkKez1Xf87CfdmQR6e
VC2Jj6lxqJR5H9vpvmviJzvOf+VEC61pb9pEV4CRAw69sif9UIqlBdQLoGHps4k7zqA/cMSftgJZ
onv1dKnmuvfmtMU6Mdm7McCwEEkmypR8SamxrDi89q9/5OfjzDUopVjEgP5zqledBk41CPmqSvPe
DlnIxlzcU1pbN/0F+ipM22SZeGYZvpl6d8Pe4EERYGvgpGzD+aoQVf7NLZ3XGVhPFAUcZEGWLoB4
LWPjryMVWobYqgecb9YQ37VY0jAVYL2AxZoUL0NbkX7ATSpCGr9+FMuYOn/dtPscDj1Mser8G5+U
Fui4BapdOrtHoyqe0V58c4lPjnJKMnPxDSlweeenxUDFHaSmodpBWbtyChGsTWiYqyq023Wj8kMX
8TmnmTx888s+mzr/uq59tn4EBKCOLGyYavLkV2DS3w6c4tnp/ZbU04u2x6ze6Dq9EgU6Ku7eamVd
0anAdY15vZX4ZxXZjJshJB5SNi7I8p51tYLIDbdmmy3B2lmn3dbUpDwq0lTn4e+zgh60LPjZ2PFb
FASMIbNt1spHFZI9GWhzPdjPJGkmwglWYmwuK/zt0KKnrRmm35yhP1lAlSkkW0/k71TnzsoHUyOI
Pe2RQyQa32g6Xg6yurLi8H8F3Q/13K8Kc8vQ/fsyZ0M36bpQqa6vdpRm7rI8rvBj3I/zEyg2/KL5
hgyqyBs6qu9fv+DPxtXf15UfP5kird2I7S6fTN/f5BSeyIvugTrYhDL4+bgNnfqbB/rpvPHf+m/j
WHHFf6v1X1/pYOtGaKb4hQvYqoaFirYNH4aJEy5Zeyeg05x2c4hm/WWgih/jIHeIeve9A5LatoK7
r3+/8cn5Qik2IrpNi0byz48PYBgjIFolAzwj8JD4bKzgS0bqcFlT5/OQvO26jIYFvnLyl6oKKcrc
sGVjNz1BV4ZNCcss4fhLevCfEhRfYmSn5fMvm+bx61v9bJb5+07PVraijUYjDJC0TosmN8C0HaQX
X1/in0rtMgwd0+VBsHxa8Cs/Po1cdWRTlritetPa52XvNa1OxSCprtI2v1WaugNFjKPAP+EF/hNa
HGsAYK4avPOlc1nFIJmqcV2EiuhOhQx3NBFhVfdWPd8D0yC9PDTJszWfs6onxpXTOx9Spcen2rz5
+pf8U/b775dAP2UlkAanjbNaTQwZbzTGjPdaip9MOM+WBheSbGZw2BfZXO07LQTG4JNGTOPawlrj
Yo0OADnjctQvpCK+tDG+eb7/qxCfLRXUIF0TpjG3Brnu4wMuIoZiUublzix5WEOmrsOAevU4NPZK
a+zrOiMKDXLIOnDnGzg6zAGYyohNJYDdGd5j0ss29eyC+UHHZ9blinQzIg5DCUSjQsWmcwTuG98L
TcoBoqBSPNrlU9Bgi9FjAtN7wECWX/zUsO/lcV2sh5r/NTD1A35XjG7UTVDw6Z4rAwJUzV92iYFd
mG+xkW8k4UADeYOyPVa1+GlZGXB18oi9ElG5lzNBYY+GAJ2iSCkOdpLBDNTQGkzatqhVC/QTjVVg
HUDOUkSKyytIzOE6qbdZOl+mwWRsM805xa2+6VkG1kDHcID7qG4FYIsow+Hhu8XOBZerddmL37W7
ssvh3pJFjkp4CRLiSVZFPOyzSr+hz32pK6pzfXoY+2Fv9NV9abp83jWbIxNv8NiSTozmx2q9yDcu
pObsoL7RvK4yagPSWGE7ATtqbaCtkChe/QbWkeTxldElV3GuXm1BMmzY8666faqFd4BpOEEwSXtR
9yObVY/fjx8YKf523SRjhPEp6Q92B0XAWgUDPziNKfn0A2YEHTm+N/vCqyv3oCL+mux6CuiAuYp3
f5bXLArrqjZebUsL1lPVk4VZWo8OiS1580T2MCYwu3oJljTuQGVPvZ9cabp9agfUo8As3c0wGt4s
7ZNs4CSYFREtdBcaX3sNevU6Dqnu+WbgTQGDonC6l4Qfn9T5O/b3KwOVYNQkV7JPOIq3oHV+pJVd
UAkxsSEkPcT93sUzX6wbO/Ts8LfAvrJywvhKLFDwbz7tTyZCR5d8PnTlXEr6Z2vl6PqV31SyJEsZ
v2eBxz7W2O6hex3nO9HEN3qGPKt7oi5871jxza82yejU8Al9cyPLhc4+ZkfnoCVsAxMO//Hjx+zH
iNUyBIa7QkTRipTnE8dAQlxuy9o6+V14FP1LUTSrqSuOJbILbfzxzR18sj3j6zOxa7LnXc7TH+/A
duwR5mJVYsiwbkMn/lk4wVXZmg+irxDS+lt48XcyKn8PJLd+fW3zk3OdYziGBLPC9t9SZ9c26zCd
EkqmO6LxjPWYcHymyATgr9dv9G58CWT5XpTEVhnNexQZK0GkQKoogjW/Jp3g5KlamS8GsWg71Sfu
Jg2tnj7SAAnTRIbZq/dYx448WvVdYWWoomWx9RvxmBrVhZjwxltp905Q770+p3LJp7kj3aI+mg3g
mDxWa0MFFzXqfE9o1mJO2UX6glj2Ny0e3l2F0k5qaMstoGzOUhX9+ul8VuZycPKxc9Rd2lr/nVP/
2uUQT5xMLkrcXVPiLSzj37Wu4WiwKBI3xU9V1T8yq7o3LHqB0/wDoRluv7LysDi65Skia2MFHuc1
5aF9c5L47LVZOltZm/qALv678b9uzBwqabcdjqgMGoGVcioqu6v4P9zY9RCgK/v6QXyyf3aUvizA
Lk+D1vPHESqBNnVDgRRJC5zDLNJNXamt7crv2nzLPu38W2RJVYbpmEIZ52e/NnSrLq5BpOgyw/Ub
nQqRPCZxfA8X/5g1weM895edtOBRzaBv6wNJfieTKIyvf+5ntSZHLfsn3bIksurzHVQSp66E3LZD
cZl6fuRs67G+icyj1WQ308IkKKZNX7dM23H/TbH8/3FxerfLkVwpe3n3f73bxKkdGgOi2MWNnnoh
GZuGKq4qK9v0QlyjpPKkm77nWnZvQmn4+pcvP+z8BaBdkHQzUVj8Uz3t4F0tmWPlLrXUDUnTCUo/
cBdSnbDfnTSQ57JS9wQb/fz6up/+aBQTyjGUsNnFn40wC8cWlgVR7hb5pTD1pyj1MTqEnorkzgQM
4pWV2FgElXp1kjx/ffX/Wv5nP5tuoOW4DtZEWsxnpR5gsllj5WG5gy37RBFMweGYril/3vQ1/QKz
sV6RdTyq5t4NfgRGt2/KfmvN0pssOnmj1kf0s26nEoBka7/h8EhWVdoY616mT4NfpQjK5htQ7NZK
7svQNbaNdKmTC+tQlYaxdfrmxTbZkJnwpnLLfg2puHsUmDLPiv0VCjBAIOIZ9S07k99lPT+Nvrsv
22Ark/6XaOp7O7FeQTa/lKTwwEGf3u8NW2NyupZLfEE0NJZXZnGxXs8uOwnyxcF39SRDaIlz7Dty
McyDrq/LcQe7h81eD+OL7rBFd48bykd3LbvuuW/935YuN9GkxnUfVfdfvwX5yeBbqn0Lud2Vhm0u
K/VfA98iTqd0R59JzcYOS+TfExgGbVEw115PxJlZpiVJ6tkWMdiuGGpjXabWIS4ztKda89JSsPPQ
zJz0EkCvU2sH1Nt0VnXrtZ7z3X90PoNObtCynugdUcrh4F5HVr1XdnLNeenXWC5b2dJoYTXDjjFf
g6kAIkJ0U5atpnQCTZ0zJNA5L0Ev9jdz+menHYiOhgOt3TQJLDsbhUS0RmFSl8VORtlrFxlHDHRA
zOpHOk/JGnHN1VgREmuS+AdCnxqYuitxQoQ1vV15RWjStGqyTPvmtj7pqAi0JAhmXKUQnOtnxRMC
ui2jhrIOC8Nmx9vIK3KDgSCwPZ8aCqEwdV+rAcuosLLQMxiNpIL1K4cG0Sab/HdiqC6trHjqBzra
00PIH5/H5j42xVY5CtJEx6PUE/yozfACyAiXbd++gAaFxf1UTV1JKFjnrr8ebJ8UMJbdnpSKCq90
mVE+DjY0PEFldybJW3W7g/KrraKigG442yigo3ibDPEzutvK63nmIuUUHfaMJsQmz20qnyIzw3if
+d887E/mQSFMdqHkKGI8Qu7y8baKTlUtdJh811FnSyHji4gNhbCYWELB4NcPQYFQYMJy1n9XRvq3
7I6BCAuASVfHdFl9lzrTXx8gWq6Q3LKo2OFoApPjNdO0Efpx0FE5YHefW3VoKusis+RjuxQGnOGb
ptI/hayzGzj79RVFxzDTgTfXSXeMhOaVYYeKnckfU7YKrUMCO+HrgfDP1ubjJc87mU5vpKFdJWyA
3f4yRs2U5Cy4RfPNRlv8M7kt1xGmAWSBNyvV2TED+KPqJHFiO8hXB8dkyhpjHqveHS1t3GSmWjv+
+OwM1gOOq6csin+1vbkHQruOq52rDeT6FI8WGDBkyNDuX75+CuLTJ284OkEr6BdZhT++emOG2+SQ
JrLTycV0NHXR1AAUana+YbZKfW2jR9qmB+UxQ/oT8Z6pYF3jIpvS4IRpZ2s2FxnmM7d5/ebGPn0/
7MEMGyweW8qzSbFM+xa1RVDsqlI75p28LVt7i4VuHY7VwZQlTfHjBOxVNNFD1VYHt4lfiuZ2VMlj
TUX0m7v559S6vMW/7ubsMcWaFoUh/RoynJAOuGyE1XhJAR2k+bGYFEEl8pFKwQ2yxSOK4G0YAQWK
0KOfvr6RT0eTKWwkYbSm6HV/fF1BDtRnSNwcEdNrOBle18h9KzZFcJUKfIPkb9sIHr6+5vLbPmyS
lt/+1zXlx2u2Is/sgUSGXeX2q94xPNUTgmohiIeh8/93qbOPxdf9itqVk+8a0qVI214FfovW5s74
tgG2aH8/+VWWAGWohEkV+eOvkmZXVgoRzG5Gxe+NTruOa2T2LfLW6peMxLVZzKBCiYlN0NJj5K7e
omo6JRo54r6i6pW96H3we7StrZxfHMdd2XHwoPXTqWmr7w6kxj/nvuUdoAWk0E2wmu2crcVZzUYP
0WG+Q0iyB4qyG2cMJkmzLRv9tEwiA8zzXumnUNvZvX0oQ38Dt8YTxM2Ubf7fZ5uG8Jjy/plgSMk3
NQHmouuoHaG7xERGwHPy/Q0oufuy675ZdT+dZf66/bNha8M/6IyMIaQseoeUm5uVSsSp7/N9ricb
ste++U4+uSAPS0fuRXFHyvO9C3Faet4UvF38oUfkXJvG2CY2eZmcmKex2VriO/XkvxuLZWOM8IS5
dDnE2mdrmAl0mFQzLjkE3dYdhyUwl8Zx4WkBTOtG4bpQWxgaN06I3qof7sgVurAho9b96yynzddf
0qcTBUuOKS2LCfxcRxBP9CHJSM93uOWPiyC7dMyr2m+OJZFBSKSJL6OVl8TfLXf/dGSWgUrffOGr
Udo6/6waxGqI2njT0cSBValsQ2SFwCg0+zpeq2KdLucN6wcVfrBf4eHrX/3ZTubvl3CumCmy2gfx
y3LGrv1UVpy6KqrwSX7Vwq7sDDxg7lJl0EnYcnXP4eBXNvuv7+Hzofd/x8H5p9qQPw0KOmQcDNW1
9K/D+IVYOZb9egu04coY2+PXF/xkfuY3MydQQXFQ5pzVDcbZSkbwuBRp8mmTtqTM8h0HdY6Pq/tm
n/bppYRAUU1pzOHk/HHSDIyCjJKY31bBidAX5EUn9+S6bhLN/q4W88kGAGcFjdtFC2Po5315k5Kb
jhcs300dBjMzJHaqTVe0i4AclgdZsaOqsk2nzas8nwA14r8KK0Ju0wlXi32f9vU3VarvbuhscerM
EkT7yNoLgp76nmKThuveGe6+fp2fj2Hovuw30EGgO/r4kFPUpmDF+IQgp8aeCxJCL6x4TQThVWRb
B3rqhefQQ3GM4secXRkV2bC0wr65i08+5MVtI3G2wAS2zLMVB52lyvyJQymEuYs6QnTuTJDjXmqA
2iOgggSvwYT6PjCHfe7G312e2t+/CzS9TIcjKKdiQXHw42PoKarkhBgWu7HJ+MEGUue8uB4JhPBa
q+OQgoAKGbfYycz0sI+Z4JGMfcNmrKysfWBWD5q89/s62g5T/yxKy1nXDW2uUki8hI25WFXmtUZg
gSeqA4G9123lXMMhXetQFDz+CMjUlMY2sLo14/zQ2+GjlgbrfrQuTbcq9gnJeMS2N6tFENlO93kC
3k+mwCekcRRWfY1q7TEMR/bWzjqV8VXZGTu7NU+R9MmdfqDOzsJbimNTZdEmIGzDgWrlYak8Un6k
XVWzz6ijBzNDkxyW4VVmYsU2jCeYT+HOECbVp0AS4qe/lvEJM2e5m4oaeVznHHTCJ4vOePIn5Pnd
5NxPiIE3pQ6reyBoZmFTgNy8TON8ukwacEtDW55Csg26Lg2PPHGyUWLE+eF9JovZ02CM79NO6Zfp
PP5RO2HEP6Vmhbd9dZtaCQzN6o+tWheeTVispqjehVr65lgkpAriF5GAsGXOBwzqEq9Qb25yP/tl
J8Om1Sik2WMRb+ta3pShCWMzrV+xzhr45mW16irnaNXtwYJ6cZ1pxXPk4/jMSe91GoQ0ahQ5R4H1
WJD9NiXP1WC+Yty4lyJI92TuvIywIRBmkZDB6dpzwduRc9M2JOOJdSzcyetTcyRmashXiNtdjyNP
G5ske3bun7az3qvuztacTZcsJTo4e57qxmI9j+amL8ghqYrIWregObp53Pemem3Fk19x322S7vyR
s3rngDgAUgh7v5+goFVAURAxMgZe82GFJurd18bxspH6q5upx5jzVz6Z+ICLP2XiX7V9/Cv1q1dt
L6b+pgaUExXqJ/SVl3AgjgsYs0Uu5yqIWM9se+IZ2EfbF4fOThgrXNZs+Jd4bB5iZT1EBf9lSanS
8vY+0vwruMzmuiz7F1HSj+uielpPHYrqKbGOTMDIypFDSEznWsk7coGseVD8mGHNBG3FRMsxQWOQ
zT7tYpMzwTzQgQzM8G6qzPvEv2iVjvQ8EMOawOTDOOiNlxWteSSFNkSg61lQaJKaTE7ujGA/xkuV
If3Se8EUG734lrjQCUlIq7pZuwk8CA3qqd3ytYRkLISojnUnfCMtZ+ZFWuQqmNcqQ4MSrKJ8AGFb
mfh76Tp7lJXuOz9MVn29kQsYB/EM+iMtf4ZAU3tArJ/avLuZxLTRQYnlsGM29pyvppHhP7gNwcBZ
OhyqyL8oWud+kCPxaOJ+MtWLe9X1Y+DVDCjLDVdxgUNpsK3roczJOqCChFn41YWE0jrJW54XR1WF
JFdTXlnPeQN8TEJ7f+vSbCPpcgnCrbyxGy7/Ux5KnyZ8kFML6prFwZG8AZ7qqAKh+BXt8AP5L4Lg
KgMjWN/2wY8Skb0XVOPeCpwjdffHqLkzWwKNU9tZhTkxunDU0dKBtdfcfqda1I0UXK4406AbSNOO
CLjwmsTso23b+7LX80tJjLRgP7E2Jp3IPb+76eqrWoH2RZERUxHV18zi+zKbGJZIypxMkmMLinTV
x2SN6+QpQeuQnqv71LMRnOiOvW0EmcZDfWPEZrvqH+RedZVcZV1zCshotJOLLkt/peMQrEcnAy41
7+Y6gNNlZ2Jrp9ktTLERzfeaoprwCuMQOglEdj5i4fY3emwouH3a1WAxhKo/Yy/AjSDJHysWAHyU
/f8mDwNMKdwIqF7TWp/LZ/79GYIHyQ5G3aP8lK+0CPciYi6W9Uu/zpV4pfd+rSbSR8zSPRi+eJLt
mFwSBWtX+kPhNCD1KVDYrnqrXecuo7DFaUcyw0y8GHxbdoRPJlEux3dzY6MaWxuNk61LBKFe0/Q3
ZdS422SK9mNpzJsFD1tG7TJbuV4XJi+JTdZjadX9llD2ddkpDnKOe9EnEcKFZZYZR7PyVJGPDHsO
gRZN9jDatbbz2FTTsHZgaNECsNcUw8lZJOmgAtYWFPy5qixOs91N+3IgYlFkK0NCMJUyeSNVl+g9
8nqQsgy7IRMFf3MT8F9nGrgisnpjFBWo0IbzctEKQVHG1Y9aRHoRVsfIY4UOKSq2yeWUEXRNDA/G
/iRwrju3gpw484H7qCTg24TG4qartoqGzwqSx7ip5GDQXIkvyYuojw6hx3E1vc8AvHYNmF1WZ2ve
Owa6jVbav2sNNttk82VRa6eB0z/Fvvmz0NLnIkGsLa0p97KB9rLRbFqGX8DzC4P8LQu6x1LxJ1Lm
IiPj4yPcEyi+My4WKB1y5qBW0h0vS7KSvCaoH0tfR9+bw/RxpsjdNubyua27UV0mcXPTCAhKRXxh
JAiBRX7rEmq38V2mK+gN7OemS1soZ7NkeDpYSz2D0KoALwguiQhNZYPlqvlVuGa4yWm+0fq60xLz
qaQxsCdUC/JL+Ud3WZF6wYQsuk0pum7VGsYhZXHqfeM26hjkAWslW+foHfI7iHZZMsMUPgsdaKii
TX5hziGvcJZiC/P6UvUmxyMQmntsEd5QavF+cMXPUY7OKWobxvQbKv0Qt5GrseNMEdi5DdEKvfHa
22O/Ip0Mts/sL7iW+YTzZroAusDiqFPdd/QtXW2U1HV9G4ftVsYYltOMm3ESm9A8eeB4/jhNLRW9
2vkTZtFBknRIq8bD9bqssJtAIwbZeioc7UYNDcA/IkjaiQsnMJyICuHZSv0FwOiMF0YjQVYl16ri
k4BAe6uT37aepA7Zfmie67Z+ak1ypgMA9372pEXMIk2RncTQPASkkhvJWBHY4IPzswDfR3xNcx9t
oTBEJEnGD3ZXvA98LCvdmuqLno7pLtNJKYvmaJPPTKwImS58Lb2Amq4f5+4k8nA61g5BI/Q7V1bu
/oEZv3J4EZiZCtjDCHPqqX8IyQdFzrnDx8pCbWZqq6egx9kKL6JZc2VCBuGb1MaVHRbvbjYSzuF3
fAUZKFDWc7PM9hy15SrkqLYii2PbzKXYkZ2XbKCXXcxiWUbURNzwXP/JOKCvBtk66/HdLtsWJvUi
P/OTZG9GfHd2lR7xa80h77qLDhppF54tZoXajdi6OX2py7e0SbSVHxWQLYzxJNIeeRjNlKJPIYTg
CGfO/WEMKfHNJenZc9CcLKdqNm7I1jo0enYZ6lZFGXnJ8DTdCjANy/Q72N1+2+mnlrVtXQZkBcQN
X6edGusE9zvSC/JR1dgB+Infx8YkmlB/t0oVXqV5dtnqS8pxu9KxOR/mLqK1SeEnTktBNo3qUOO5
6x5oLF1Pc43GA+d3D3qCYBiai51K29WMVNSb8xQ6ifto880hneqPRTyWV1GG4mtuai4J6rYr/Hbv
sOFt58Rl8spP4LRSsqLzSxX6tMXsd/Dj94A30QHHv/WhUR7OT0qb4Tihuzu6dXIcMoCA1kBEcKA9
Im6JsZ0h56R8BGThpt7r5k3Zv2v2rR+fMlhl89oKPMlE3oFluqnKh9x/nhZYym/JZ0mMlyeLpwni
5nAfqFdILJ6dTV5cvhlj7dmGhaEzoesbrAW2yyCm5zz89KML3JRKjut8xjc+2xsB3crp8sOUt4fI
Dg+Bsnepfoib5hJzKEGkRHc0zolV/moccPRxkilc+9QYxoU25tej8ZjMxAIZRDiDsw6jZJeq7oA5
/jpImepa1DKoWMbbMRlozobb2IxpihiXQoaXIhV7wo0uNKHtJIMNMQi9QuMgSEftww01gZ3NqYvK
IgdjGCnGdMiFBzT2WAr31BTEmpkajtx3llOOrRq0SXutsaI67cCucNyYUbIt82KtWfOmLvB3+sEp
k0TLmQoNk7qPeszdebvO2OdQUtr7DnxoaW4hAjPtbQ1h7ZMpBALUPLTuvd1V71rvYwyT14EV3Lck
yIrC5eTnr4CTnJw5PZoVaFQ7vrKJPOfYs5n8YYmpZDa2Lt1puqP9cNES5eZp2bCaNeKbZE/EgvHb
bduX3O3v2dpc4hIu++ZSEsGVhSkiumTlRt2dqaoTOoZtaBpXkQUvMji0fGRWEtz2VrN3JCdi5dwB
5byMDetH3mYH2ymPgem/zHX2I+VjFVnwqDnyGXSYMh6z5jKRtHxwHhXTePRDbU9k+sY39Cc8WEdd
Hx6QIdlMPObGjQ/pbL+7vn6oLbmrINr4xNm2TcesaXlqIoGscFaJQ+GZvogfGW+lTkpALDed4VxN
7rwmHOty6sLTHIW31K1ZynwkeddjwXF70FcQrrcyI+N2dnZknK98s9zAN9xxgvcq5sJRIapO7VOV
0axqW8+xbaRE+arGImnY/UZ301VtMWdW6Uo3/1jGsSBjEBHOATkDvd94n87abiHm4hzcmK25dU3t
EdCf6ZQbfCHIzxY/HZO1IzeDgAxtVKekZO11iUcKHfOmL+2rOdtUyJO6UDsMQ4mw0d6m6XwEXLIe
p+nBJMuCpCTfLf8PdWfWHLWWZu1fpArNw813kUrlnLbTNjZwowBz0LilrXn49f3Ip7qAxIW7q6++
iCriYMCylFt7eN+1nhWIDgy3g9oOs2noTCvX/hpVxVYdx0PFjy46PWiUbB/j4SWidgVGCTESBkVH
WRcUhmhtr4FrbzzguWDZmUYBEbJo5GV0qB1nE7rNvmVBqGlEmGDZunjtJQUJic6NpqUHG5aFbhT7
tCSgL9tjmjx4sUZSe72j47cNneLeMJzHmZN1bRFIQ4Q7sd5ri90YMcusdmjtzTQYsEsbRb4jvffW
lmwlWWzRmRDMq6nU2zGbMIuFrJGVtCkJtHs766Bxpr7Uih2M5c2ErVpOVD60eN31h87bdR1pSti9
SEWlmfVFnf/qBCUADhXYGvx6sDYIh4N0LleeQ6QzmSJoSeGDspLW+s5Oq42apYF6cmHUTkSLwVNe
00Xckrm99a14PtQ1BxtTkhRsY3xWwC9pq75/IR5qnXFdHjSJGchfkJ+QebMW8lMzUCt2owCwZWAl
QIlt947vstGNbktE4dpO07UyiFNqfmp42UM+9ETV2WJHO8cxwF1SxwnnAGrpWiRrJT5D0/c5sa/0
6NPkamvh7JzG3tZyIItL+qERArJXfKHlfqmTgJxTkmmUvZs4AXlbT2EfwuHN/b5FTdFPB0GGrspT
60zmDRoLZmb5uqv4ijuuCMxad2xQZzjw8N5XaWQjFImoFSRr6Adx+miV0Wb2jRQMKUZOxVaDqgtC
vEJtsU0zb62R1dAnxMpInUMsEXJCDxTAwMi9v+C5CQq3C2pR8cxIIerLT0LUdwRrTbR01BsmGmo+
hGss2Tb47btC3/ONwZKQKl4pbHcgrpSkxSG26GIq5JHYYlwxEn4SF4VdiIpc1dY4ENedVxxdzDQe
15Isekpl08bJ/LoksDJsOHJru0SWG0Bgm45BMVdrnFyretZ9E+0p+ejhywQrmfHAckddD495ON1r
xRd31EDXrPsIg3AIOjs99obHj+qtIc9hRbvHUZ5zVO2HZJ19E10MhNHa1QUbopKqCwHpaiI28SjX
mTB81eEAyq2hrV0V8YDc3VxXQA+W1FxGwVaVxWL0Cxwk7fOSQAgBWq+glY7mQTYQzlXA9mN9nzcF
W2Wwgk2mrmMBNgD5bVYlpyyaL0mlb3UoOp1JRkyWPGpi3hm6tm9tTg1y/DS79u2AbDYhjkYO6TIM
NsoSr2SytU3Q+qoEqqsbVYWtSqgIVT0OA2kQtsm21pzVMLloIiC/T+yRuD+7nE+EuO5sQ4NDiNm8
CjrQ9Roi/9zM2FgBa4AKv0yg7DJPWk8YgcZs6WUAHyBGLmJ9ZORhdporYhinaTM6BsidTT8NBzX8
a3S7e0YnOwt3M4WkRI8kDEPxFgOvZpese8ciN04JAukmgdLbF0v5hBntoIl0J3Vn39TzqcmSo6D1
FnXM9+bCh4AR3ONFU5J1QaoIlYwZmmW85Mpmh74uH4aRU1eWqVheCO+e3O+5Q8E4HW8oIh8r0v+I
6lwJcg/hwCLY/yxj9ybrSDOm0h6F4Z5Yzl1euJswQZ88mEGuX2JAdFSgAfEEJOudKzU+gg4/csa5
A9C+d12x69vvAumR7CHKZtaFje4+oRzd90kgQQR7XbELm3Wby03IHiNzqiO5FHsJp91+SavhRuWx
RayFg0QXQkMpdOJbDtkqgN6GkGniowgDCfsgjc7U9r821fA4EwvbYuIrmmHbmQS+NVVguvO2zk10
1D2xEjLQ0gjl270yEcTFib7rmm1vkGHblpu2lUvy0NYoh5t04tyeDt19U8t60wy1PPz4pc5UeXDV
7KHXymqD6ZDASi+m37j814/fxrEYKeT/uz9+/YOrf/L6baZi/uc3nHR1QE/2r9+//vGPf/fOH7/+
RUCZeBkne0+BrD96UTYcX//rxy9XX5Nhgmfs9Y/rlqKDltbz+sffIZmbKt2P3//b73P1V0wy8lxM
dLurr/90uatv9feVXr/4+m+SvFL3EwLFH196/a+//x518LaMWiQ0OaudHZ8q03rSBqvbWrnSnvSu
vjQGXvNKZuNKhu1fk9I/6gMV+j83k97qnC3YHUensMK6sPz5T/oyU40r4EJ0ZQfL3rta70cZVCnF
ekdl8FbnzAV9tQDi0NLRP/v1OirEDF3mbbkNaxGgwF/Zag+2Kn9OrWHjFPNT0tGznGv0fLGDuaFx
eclt5z0T/xu9d66OsYL8I48f50rtULAPgiBY0mfWE48DJye+qvK+qHV+SrviobPyleHOH3MVKu2f
H/TvhkhDdXEsIAzS8bao3pUIYZJNn4w1vVGyEYLOare64i1sNi3zXVuLmDDWWYnNzMitXZMtCu+B
dNLMpYeynJD7ST7Mc8uuiuO8MNO7rjBxWRWoaEWWQuKP39FpLD3TK23RTz+vpl71OqVSoN9weFRO
4+4XyXnomu9ot97oWS8yCEaF50EWuB4U0WxXOdyUcmtN7bGwOQvdGDDzLaruf374b2h0sF1iC9RQ
M5vOq9j8p1EubK8m8pZVyM1q6vAwpDLzUtI7qproyB7vHa3Dm5cDBmijHYbGca0zmNnh1aR58+hK
DtH5eSqLtTd9YBcdoWb886298Qw9HSc5FBLTRKx/9QLXST5POhBl3EIs3XPIGS9fWTAlLfPy5yu9
MSA8HbUkekQQXihqfn2Fx7yYVcmLsR0TwAjkBa/01n38v13jqrMc6SNELg/BRIozLqcijMUs+PMl
lh/zalxzGwgyLJwziJCupgAMXyzRvVJsW099csvkWy/NXaxO6jsv/JsfDG3yxaVkA3K4elw9zZFR
tblO4cxPvUi/Iiq6Wfh+gET+o1v6camrp+aYUV9ZEvmDJE4ZLivpaK77WInofz8l8Mh+XGcZ9z+9
RsowGaNTcUuqaV1Ux7gARH5P0vjmKLNgwBkwbDxLv3ps3WTXtge/eUtnLuhCfYc38z/5ZHD1eWgY
HCafK9WkdCeXNj23QWQeBaVpHQJq16YXdvXvCI7eWG4QbeMXAmxpcUtXc6jae0XOBIHUa86/x6TW
zRi4SbiF0ikc+6FqxGn23jNtvDnwHOTMBjoV7TdZs1aHuc14KGAQyYdqpuG3mLOMPEj7/h1v0luX
wpJlQAfheToLRfbnATHlOhCezGbgzd6Np3BajDQUjtCd0tJ+R+PzhnjLWxR8QBcdwD/O9Xs7tLnl
lWqxHfIn0WnHFaESzhzdZdE78qa3JggTnZljWosX9jehmlaXdmT1iz5PnIpReQF7fBJO8o6/6q3L
4G4CfovLlc/qamxQLxduRHF+azjQFcvRr+rIt436PfvCW2OQOUjDlcjmC1Ptr59RVZAIVBRcp2kW
Cw41Jq5lhw8LQB9nCIiw/BipySakjmY3FTUR+y/Obr1pbIkw3rkVhnXNOQ5Wv4aD8s6r+OpfuJ6N
PdNBDooaEujv1ZQyN+3shjmDtaO8SKqlHclAgazpSGujUL9BsAji0UJjYlP0BqPWfMpoFCupRYcW
KQlBWq27MiuxmnVvm5VyjdDw0KXmajSiQ8GBT3GyXU3jeCl7uabc/Hk1+d0dghXx5xu42tiSuW25
zYK3inqsKmxs6V7pW1P/NhoYhQzKTSZp1Hr9zrK/PJffnpuF/1M18Ngi6/z1U1V00dllxZtH7NHK
nam7gNdQaDuO5XcHdfaf7/Ktscr+6V9Xu1pgBDG8uUy5mtnpvNrYaTtnxfP/81XevieDAh+bZAzQ
VyO1iLO2cUnz2Y7WRESW68PQ30bmCa6DX9rOO0PvrbkLIMe/rnY1n/ToQlJZcjXL+j7R8HOMaWsp
T7H+zl29/exw8OiLdRTMzK+fVNhT2RaS0oKrTIFSXFSSNMgK+o/u5sdVrt4jsuzUxrH1Au3ZJxyQ
hGb3gDatQDP/j7dzNd4hsSf9ZHChfok/Ei+5/smq9HfG25sjAYObwRFbxdt5dVZi0XZ75vhlQ9Ns
leG7AVe/VOgSaSM6Iu+dCf/NkfDjatcsJswjSdcMXC0ym2CMPKQ/sFddnVHuvvMxvX1j7Adw9SAh
vR4MdqVKQ7UnpjvjUxfD2HiOn5Z3SbjvWRffHHbLzuOfV7oaENAxXbWn17edHH2dDAe37NaI9t65
nzcfHQBR9tMsygBYfh3cTWEkYdExGtrysqwvsFACo3qKG/EfXcjEYqHxy28u6MicnMJ2WP3zaCDz
zaWkQ4suZjcl3jmC/P4RwXYmbJlNDQrf3yoiTcqBDrpDsQ0VZ7MwuRvY4i1WSUKKnOJ/vUHkYtDH
VKa7V0Dmr8+v12WsdToT63IxVBNPfS63sRbfLGHXwjjpzbEAWPznefb3ocFFKfrYqmrpoCyuZqRs
9nIMUfhvy2wOVOcZWu+NaIZ33uE3Sj5cxmJ1slX2wBy1fr03T0MH6Ag+Mmc1Wm0gSmQ2AKiTz+qJ
rn/o7Ue2GBmdBgIw39Hdv3mHlAkARagqY1P/9dIVTDErqnjNWmXBg+Kdx60nhjH4Dx6kzUUwZ7oY
Oa7mQkJulCiiDb+NQjQ2ND9m+gEKdOU/X+bNJ2mBIvEMCkcQVK+eZJbpoRf2OYu93qLnoOGjYHGf
78v6XBhbtY/XM3Uz57v6XFb/+1vUcM4wVWHZwZ17delUL/MsTifBZhi0eKmc+KQBGxfvTMGvyvlf
9zPoyGmOmhZrMn7H5RP96WipzqbSJJkrtlUkVOQypp/3kvYdoSKKSjca89PZnGe5w8HRgyWiImYm
TYyyAYmwnuqoPvGRt8n8khh49DP31vDa57zhuTTmexam32c9flh2nh5CSyiN1xamqOjzpPVMse1S
/d68mJZcU7q900mO//Mnvzzd66eCyF6np2sulp2r6ZUeX27kjiFAUiPkdi1uOFGsd1b03w8ImkW6
Df83QS2wnfz10bduiqC/ncVW9ybe0uepIqxJfBYq2sWpCnQa+oVZfP3znS3f9OrOfrno1Z1RbkFY
htyCMzjAfNgHhjWgFaR9zzHEq8gCLZtPf77kGxM7nkLeVcYz/P5rYgrqLlXv7Z5LytonLmQbWjMJ
TbTZEhqwc/Pe/LdsV69vUTdZR2z4LFRNrrazk9fEQ60KsR1msWo0Z4PSgAzSCMBjFWBa9R3yGaZp
100OoOn3zn1v3e3PV7+aAjtbZjN1RyjpxuDLBEV2PwYJzfsIYX0m7L/niX9G09z9fV9XSTlXv/1/
/6NInP9Zug6pOfzv/4PgHItXloChfxOc45cNUTr3ycuXn8Nzln/z3+E5+j8sSqnIqjF66w52mh/h
Oc4/AHHZFhUc6q0/Z+do/wBUCm8Zl/Hy3nr8m39m51ik6rBphge8wJEcFqT//tF++QTfjs55NZj/
PICps1C2sgBRwVmmFnK1hVTE3Kn55GUbpSm9k5JteHmWhED7ZCD5t9EgBxQchxUxmfEpMQiJaGr7
MVYahCjTcA7HyNzrTnWnKyCajaRjZpkRDLnSpSN/GS2Csej5bQvk9sdCdW/pBygfnW8/PfB/3tXP
AFANde7Vi0hUO+QeboOnzOO5BjhwTs6buGr1QA5qYIVR5quIgNeQzsPdOOh3hQ5GKIo0QklD99xK
YQYVKIAAOMbHVO2tbdvXq1yi4IH/fkBoC3NrJE+6wdHu63r+PdMV2sGhvbJptfoJJYE1Xu+jR3Cg
khISpxZOME9RfxbxfErLJtsZtnVUIxj0gp0su4hVyo7sNukISq56RAdOjbW5y10fFTn5bW2XbV1E
8kjNviZZ/b2y2pcYHw2cqegbKJyPHdTgIB7QAJRjJu+neLp1c+3iGJFyi/wIKo5bfjUBFX2EG/fB
+uiBnPyizMouWaxKaQS5LtLxT+vmgM7ErU5USvza/mpktoFjHq3luWJvsiGyEY2kNkfEUGQfksp4
KmNk43GKtKSb0w25jscp9GpkVKW2IpHZ9zIEUo6CVYzVJTMHUIWDs/WSZFsWVrarqvlxtMG8mwWh
B27f7zK0WnbjYZ2I0Il4DawyNv509sW8QmebbPpUZL7Rxc+tOydr0u7xoY/2l1pFzV7qMeLJ7MVU
emfnop+iDsSPc3YGVwuqoX3GEemTMpbds7duWcBDZB+Jbh3x9My+o0RsGwgSHC3MHvS6/dGb6nWU
EgM5zN6+lKhUXQUnjI48HvW+vLXmDt3tNBAZGtdrr+5OTZh9aBxxYm8dOnp/sgdFRd3yTCO64/mC
PFSFaaLOM1JMAuj0egHXYwCduMppR6ykGaeBp1XTJjRipM8at0A6HiHyoADDkIpX3xqXcC4/ZS2K
REu6+dlOzZ2SFXccJjzfUPAmukiGyeGo1proun0ikENFA3avuFfFwSKLbuUViJDD5NCk5nwC5Q4h
URP9bUI3Gj8NjqpcJnfNSEq4ktWsHLLdlr1RfbJbdQOgOyX6kJalEfcGKZBgFTJRbNihpQzl8q9B
Fx8y6sFP7XcrjtHXGXdGqflTCCyqE1G6QQHDaJvUMnCKnFASNwnFQdMEsbdx1XMsKfvi0HULf1gn
q2XwSK4hDHtltaM3+3U+NIFRW98TLYyPlaptLUeD7zm460k7TAD9zo00mpu6johGbAJ8Krf0/zKy
8YxTOSefWK/PlWY/JYDv8L19tnX46Yqf9gKxmfFIeMt5speS0H7oj/UcJ35nIfqNEQDj/ahW7YgZ
YJy8jdPVT2FhfpGm+qGRxTe20UvWxKVJ+13Sah91Xd41XfMhauFA0gAvIHfs6dpqfqo29s7IubDD
067j4cNQDbuhm3kNvH6AZOMGk70I8Nd9XjMGvIua8yHB2ag6/JVm1p5Zxy9jklU+y8HW0ZN9W06n
lmRsPzHLo+qJnJlKf6Z6bwHebO6buZt8rSheHJixBIn2VfFUC+UyjJ9ps8B1sIyNl0EOdlC/FaHf
GVR8cw5AlOJSx9e08r5E2urM2s6MeAvHAjtbiQZFnTrLVznv+aH4GOEARvjovkTicywHwo0l1iv9
E6WCFZajgfATFXcl7IPZcwicJL5ar/FGd9VuzLWjqFIa4ObnfpC3ooYq0sg2COt0uziV5hDoepOl
7c6xm8dRcdD8+rCPtmWnlr7N/IOodTgVqOslM8amzOXXRV4R6zUE1sn5OowECrI8+VjAyGVzza9q
PXx2HPulFOnRqTEUNaUO68rOkERZNaESqo5e3Loj+/EGw5XclJUjMQk2nyrVERyGBLqjeIaNxiyE
p984Rllf7eoG7b6dbmdTRo96U9wrwvWCGcOL/7oyapZu7DE44vV37WyT4iUCHUGCikkSYp4Qy9Tj
dVqRmDPuYtCC/DXypaJMiTalzI9l2c5ccegfaDK7TEGNd4I+QqbNGLOmRrEvJwJ7euGskrJz0G1J
sY9i2pwK8ovPCKM+topWP5QYETAlMZHUyvwtSydmU3xmD8kY2lu1GJTd7JjlRc8GBb54CHe8iSL0
ANpBpHl2yfR8HzVy3LtqLjYOd0OxM74tZhL7ppHXURL6SIovyMD2UbraHS+TcUJwt5+tybgTUbwT
ldQu0u0Iomdmx/7YG4eotpRFzmg8O+Amof4nBwN51GLRPcWh0uK7dAkDYndC9hLho1YC4L+Hub1u
MjncmrLtOAOSuBHVae4rs5jOXS+NdWKSWN5Twgww7k23FsiFDWO4P+forNG9447ROmpxKCzTlYbn
9z7KImYnqRFqgEqcRo3a38tcnQ9CJec5cqBlzSRkHyDd3hBHXt8XWk2RN1ce4brt5yGcn6ZwRsiG
iO5mNEkfaqIKhk9+p+CdvUsGg1gkvPY7DY0sbfXktu3L6C7F1u2EQrt3NGbZcZiVIEy/zW6pXpK5
0u9Vk81AnQajEodrE6Duraim2a+ouQRDFccYWpJ7PUriwFCTYe3UWn1BVo60uyDuxxEXM5/NYzFn
knHllrdiFrXPuWnb12b9pMporRC8ZcoKgbTptvt6iHESh6m9+PyQPTeXHNklFPNjXX0o5JDsRcXr
TUGQBSBp3KAdh02ZuSGraxZSGMkC1N6PyoBZs5Y3DFQ3UHLanyEUubmEeav22eynLS691sXfIvtT
GytYylo4YOpyBu3cGI9c+FBPxS6evV0q0nolUEutnBu7ak52pAaKne3izuCbIUKezESsXfesucmi
TGbbMZWfUG1sBvxdXoWu2uqmLffUraTh7S0iPfjMyPCKrDtrTPeV06xqr0TArfcjptC8Zv11vjZ6
d0rlfI507asr2U168ltRVJznenSxWVUetBF9fmq1m0LN2V31Km4SHfdH3H1rTXrOPY7xdehib4+V
hGoGBmbfrqAJsM+BNZP6dqufWzN/6kivmsP0QcsKPEg6W5GuHTBcmJyRw9lEfuwEURIFnVbfaKS+
1tWIUqjHdF4Z382MPCvpOGC64P4zRh+ruGfr6A7reuwf2yTdmTPxSfVIIA95Z6h7t27aoMy0sMAq
1FYzsIwrVXF3Uevdt2byIGSqY1hO8Jcq2GQG46DH7l4xCwGbUP0W9s23jN4A+XNkC5lFeibk+ou0
pYJtsyVbAJbtsWo+zwZBW+ntWPwlwu5Sd4jQ0cZ/wM5+ctNsV0Y1aZXRtOkscrpHO31x0OlgqEP4
jkOiKyfNH9s66GT5lJuhWAk1fSbU7KIRS11P1TMMPIFVyjpoU/TFua+0EipWYuMVaMMvRT8+jKRw
VfWTLslBoMLCjY6PHHduMafc8ta2SYTG2jxbTXeXDiyBWZS2fjITt2YnTBDRzsuUBpE7bu1x7PVV
L5+xQidBXBqEUoXpRaa3vVo9zY637XJ+3KLSgGEnurZC0b3TFIwQCdl9cCTp05QR80rebjklsvXK
2CxnqXqRDRXuIhZPNN7YH/QgpYZ2ureRXqTUFva9t6lqa2MpNYlD2nwwzObADi9ZU9yGuhDyk6BM
MQ7S8wLLyb6HYWP6Oq1sqIK6j8lkqPGFzeJLqSTqqgDUmBST3DMBarq9GZfhZLp8AXvRy1TltPUj
UhI099GYxvkuyVj1hcLhpO7T2Ver7MzOkaWt05TN2JxUul6XoY9UrA0uySVhaBzbniU6FLX73Bp9
RG57mqzN0tjNgwg0R5a+V3jVKVPV7qKV+ZlcvtUUSvNjHpX2fgLxu+6azviYKfNWiOIZ5ZM8D0Xf
3knLeC4B9pThc55p0RklGJkGy2/DIdQCIpo2joj3MUYvvy3gFPti7NaTY443wsOKYlXhJcQ9ffBE
m2BHV7yLN6Nd77Ji2qr07jZUk6p1zRngAgKLX9gOc/ZPrO2gT3/Zdojce4pOkaN3Z2UwbybmbHca
qoe6/yvvsHx4Gj3ZuLsbnKh5IFavePTu0Yh9I24lu5kyT/nguNWj7pSw1zP3OapIzMMhwy8i/avI
CwDxQ5LeRxAl+WhLc2eJLr1//VofG2s3n4lBo8mdmGa6MZJWXXuhufNSQ97QeGdCQSlu5POun7xn
u7TaXRTOOMhK95bYhUtvei+NQGeDwf+TLFSWyNneRjM+UOyp6ic7c7UV7dLuRmfLW08Dnb+YmC3Y
rxxQk+Ik7ab3nVHL99XcD2ujgThffyyHyj4PNYY6fVCeq6wjNKiXHDYM7CTAl2z1hAlh3Gi9I9d4
WjX/dXcEhZiJWGTmMdNTVmeLIGozp9mDsawIm3uFYYQAgFc8ax3jgR2vbQ/J1tQcgzHqF8Ls9w1I
y4DAzMdUBqXIErK4xI2TtyNp5rDW4eiH62pKh/XrPy0KWRA0/10n04517L5sRLJVHcXYq3pxhg7b
bV53a4nZ9Xs+dCfUX3jvktUsc3vTdHFPEHZxdnHrTVkBilgHSa1l44W5kywZTH6bKTfxJjkzYYNp
5ohHI3nKonHbF6k4h4XG5hE+kh/iUv9WycJZKQ0okNqMyWjvtVXB6CG4/MLDcNdKQynDiMdsk9kT
Jn/AVdtesaGgDK61MiLNuKlN9VbV9FtvKcG0Y7mkXdZYDp3orAEzCBEmZPq2MRUbC7ssdh0ZLxxs
DSewc3z9fap9pDfG3yj0ekEFeFsX4gf+A/G1kPW3srKgmfEqLudV4bhgVnpvvml5iqOEwtAk0e0i
i8T/ILhKuukMcz5MXQRcf7rLI++u1/v+GJrhuJkrPlmy4V4/+mEqxKq35LR2q/pbMSdyI2K8m2Om
iXXSkjiohaS6JswAMyLxTdcuHh7Jvf/9ORpsBsToZEdUxTFi/c5PsPDjZJqhUijEOrk4haPauXv9
MtHUpErOyoWgdhNeK+PL9RDPaT0U9TSU4zrJrWErJ0w9Wg1lXui+lTrpxjaK7yQ+5n4x240fjYRB
hWK80efcA7lYvTTY69eq8lhbjxY7cD+qPI4lOdgKI6riv8dcY7oWTjBnBfM6JMKhxeeouHkgO3cM
bDm3uyGHQcNWgdpTNcYPQ52wsE7UpUTcPxFhwRahyj+aUGfu1dxaJ6kZrossaY/pZGLn0yrn3FfT
IVbminZzC6dl7sM7ZzkajKJ4oRwJwANtxRYnSa+Gza2HHBe6sTkvn9fe6UuCE3KO1ID/nmQZO4dB
y3c9m3TYf/qhgBLwccrrXdNa2uPklYOv4ZsrBwufmoA5r3WqceO8vpoOiTQihqAh6tTcv04JItaJ
Jwkx6rRt/mCL71XouafXlxzp5qk2RHZKKYxZNALuKtN7ljVlM0V2D4Tt4R+y4IXUo4AsM8T9eZyJ
y0gMQhI8s4WIkmr2XlGKv15/fivUmouSWIEQH8uRM0/iJN1KM7sHJ/aUU7e8OwIVLRAOpqVy9Ex/
DGN+Tqv2lVLj6KyMyhELGKmTdaatEm+GJjgoh7q0glI31HNqqJtEadPTaD9E1drtDWNfdy4RqfVs
UAbiIdJO+Zo34yEbyQvUrdq7ZQrH3Zx25rFUHjKsqYGjNv2hwlnYO2azG9yc07a8GFjujmo4fWtb
Uz3JKODgQYxknrmAh0u5bYnI9fUmum8rNdlas/1AOrLYjcvE685roeTaHvzDy+uzZ5w9N5NuXPK5
Wk5noPtBWt3p1cDhE6hCCBYgH8eE1O3pJvK072B/Sozu3AEacGOnKgUxIk7j7CtMMwTiledcybcq
m+iLMc9BUcDOZqENdI0Gs5XP7U04Zo/QyQTJS1OHpVumQVLRl+gW0k/URkTkjpj4a332+xwcStp6
dxygOYmQ6YlJDjcx87YZl0fXjTmuWS3kkTAy/cTrFsXB4huInPBeb9QVWV5E6BB+sE5FuM9c9qLt
UIkXae4XcXkcpidPrbUVwQEN5RhmeKPCbmqlFMmq/CuSXXkLihtGXYTtYhymYyXbmOKv0ZNkalHh
W2YJNljyU9abxKxbRITZiYcN63teG+ops6KPVd4SixIl6VH2pOg6U1n6KjFDfpwTLVYMQ+kPbUYW
1Gh8McK8uY2wm7e1Hp2MSd2RPFtfdJLlpDLevc7reesEtZrPWxYZCWIt6bFzDa3/+oG+vjEK++p0
yO7VOvS2U5/mW0NNPxgq9UnoMMj74ONrrENrubxkVuedIs/M8OyxIaXuau7nZLy1soZx0HeXYrEf
VCl+Ka9gHQxta63FSkEJLHO2QwhowACrsBdFRDBwYtTIgOIusHK7Xtlx0pBRZwVxq8aS4qXByTdR
Edq7KUidZRiJrl9yuccJdHKxo0YIxCgtaAlo4quLczDQ8g7bYjbIZ905hOqE/a9t0ofhq2HC1+gK
J34MjS9aCxdlTLUGPpj5yRkkwfQspKsxnnYh9S4mdgY4gQ/MX5DBt30kv2Zzr53dZXvc55RiPeov
y3ykzw4hN5z9/36iSjfQF1iMWa9bCgASA65K14NEitZOjiRrvd6Im+fxlpfzVrOBxcftSD3V0+uA
lSlaky6jHUgVovBC0+BYKRTeEtw2DxXjn+FXygMEnWKv8CRxL9XlTavk1YYwaZNKnbIf8VMfhZPj
+strGz3twPEwtPTvViHGc1W4w7nEyraZRd9BFzW7XRZ1BvB4Y5tDJL1VmCvuFVmfM0qNEPOHUx0t
J3yO935aq/qOYcTnkzTPYdaMj94+XOasyNTuKiglsRvexA6TCQWZ20R3nMMUzfeAKjavm5cRshIH
9e5Izd9YqzLuCRCe6gtTwj6M9O4O/lUkDfWJkhlAso43yMqHcJXjhHvJhr/mmiCmpJLqHdgeQGme
8pRJchl9QmzL+3jCaKtB8d/lqvwcLRgBpR/BEWGZ7mEcrhoxz4fXBR8/2zbVkvicfDVw6N3MjctW
x1HylYIk9FCoVGe8Tqa40pVik1OKP3gGOwNArthZQqjto+qHFhmacUj939amfKMl3uLLHYob4DmZ
VmkngBffckwRWHRIrE1i4KFtw8+yrBsGQU5bJ843OR74vG7It69r2yeKqVyT5PJUQ63IlHOZaPLS
KvJRgKKFGTMQqzwRNi4zjYsMFqwB2RLE0rBYU6+Lj4WZ1ItN//Z140ngfHOkgcJOAGZcbyufm7a4
Kakpg+ZgmBdx5J28ZfOomGm9JzaRDoAin1J3pukCqXefZOlOGafqJc1Z1nGDnajxhx9KKYi1icW9
UnJ4M5DYTUYWfqT4TkUfoIfR1/aN0gyXgpqUoLx/nOfxJR48ZZ8szn0bksItsyr7jQjUS1xp1pF1
t15Vs4h3jWUuMQH2vE/M1rmkMqOYiDC8N557r25BEWTfooH2TIPN0X/dYmheZHywKi5GAeDutYba
KsXeSwC3KEPhcT7WHPBmcu1kIMCQ5vSBExb3whtOCslZG/FfzJ1Hc+RImqb/yljfUQbhUIeZQ2hN
MqiSeYFRZEJrh/z1+3hU91R2Tfd2z2VtL0ySEYwMATj8e2U33hkY7+2gDl9vS7OsKzATK8xPCP1U
QlOrzFbr2nTbs2ZW5BRh5G76Mb4TtRjvx5GUM0wOaCESd2FamTjDJ/Tg4om+SiajxDSfHG7PrLJD
8eIP7WM4hPchoOYxTvD/e+ladPj/b1ul1Mc/K/zwLDdCHSviO9zbaWxnSnvIbjNIKjimPmTI7FbV
fd6nh8yx8vshhfeSESXWtci2mBTGexmTzdvaMC95XdvUzOgxF9JqC6x8zmf5lTqzEuUyCg0lAWka
IflFDvlfxoyubXFk0rM2mcZxSZEZ4rIuXQzBsUsbynoE6L496DMs4KQthEFy4pxF1c4bXhyd6JYF
kp112bXlZsh8/GkuBe9E94YT8W9Gc7pt3l2I7s3oUd4+hIhqp3llBvmxaSOLqbD9SVahueuEe41F
U+9roglWIrZ73EQEqAdNcHRNfT3EnbcxAAXpuGyfWw04g+UDGlSda5pRRitYygC4wQm3tz08JJ4O
glJ182lyJBEmSUQRm5atnd6wXyzm5dWYy2bX2d9Bc+znUnETTQquRtJWve8ZhrYZgYR7j81e54Xj
3s9xQAq9FkQBcRK0af/ItG/tjXp4EJRjaplfvQ02Y3yPVX2o8RXHROStudZHO6pyKkpEvt22uJEE
kO2ni1X19bI0bU4X9emUAzV/xZLDBlnrv9L2/Q8hFVYT2vEQBaDkwWj4Zz/YHKIjS3sa5Q0VRz0a
430DbWA78UPkTPbqthcNLf8uxQCBkZtcqUJdkHu1ibk9R12NaabWhNsR/go00jo483GqZH4lGvl3
kcz/Sjbyj7UeKCo+S/LY4zCS//VPRSPqP/rvu6FH+et/vHqX73/3A6mHsZwesL1N1x9tl8m/6SLU
Pf/dG//jx+1Rnqbqx3/+5bPsCqkeLYzL4ld1hzKm/HNFyDr7j8f3rH//Kps//9HfJCHubw6eEAPZ
pKDywfCQTg0/Wvmff9F8/TcCfhEy0Fag5KK/ikLEb6r3nRsMC8X0rZfxr6IQw/pNXSSIU7+1HSB/
+NuL/zdEIXSzIi+pfpWF2ML0OcgED6rbuGnV7b9I9Vwxj5M1O/Ym6YMnUOqPMgIYbF+pKLhARcXL
yQZZRItxkWOw7wNxyXsahILYNZY6gDNNTgrNIDKiJhlWH6016ZH+ljSPZRbhee20uqWnuZKLLAo3
hYM61m3Ic4mGtFtmDehFM3PBIVvnMDiutk5iE3KEAHGWh4WTjIs0s784SagT9d0LyVvxEnj/SfOC
t8L5mgndZIxribTr3Sf1EiCmP1V0XMx8nYfxsi/Tg2fU3AEUHQeuC21GoNNcWD9p9CLer4MMut1m
1uHzOLh7qtWtRRm4MVB+Cmo9+MTidQu3G5JVljjrvJ172odGfxkWPFJSGau+ZJuV+U/eSJVNYsFU
yobnOHQH00nf1dMaJRvFlD6iefaesp6+MsdEkBBNe1q3GajSj8QgWtPVK1IGwuoL4vg7yKK/nDsg
DyOEmUxbIkHDYZ1EBOyQqvQRES8TzgDarW+0C62ZwmWdf3dIflk0bvSRswdZUPZ8xxjwlPPmN3rL
ymXPn1TWniry3Ch9IfNDiuaprsJXZ8jjRZNRtVTkyXdCBX/eflP78adWvtUKRikt/VvNsZKH/TWc
zcNUExvc5WLfsKuArsouU18QGxxd7I7sCfI+xVIm1Eg0UpJp6ExcoxAeRfq3HDZ7J/xraReX0cVc
E3UQOCp5siXct/Yd+pSa4GsKtFPYFula1wE7yk8O4HnR5OIJk8w3I6/3ZpbLRZIMz+zCvGWTvNVe
My5z+ogp8Ro+XHZZA3GOi8EjRMvMAxqNMEVN/ngNM/KONtLMmovHe7eAzNrH086oPQKKrGFvaea4
T4NsX0BlHQO3RJ9Tga2XNeWeE9fZC5lSMTG2Ahb0aMYN0mco2GWshddB2IvBntE/lu3Bn7im6W31
kanjPnVAs4dYeJuSLhpw7SvBNi7ZXsTW+JSvzAzEsNAoK6KWwEgRwk6nob837HATJ9VPPTHqBflD
VEO74o3MqYkSVOMtMwxVGM9OPMmwo3D5Evdlaz3qU7FvsHks2JEnJCwZ97bO5mOC/+PzMJZd459I
2XGWEQTFokbugDXwwW5RjeacoktneEUS/jpK4m1GPWXX95VojJeRtvaLnalHX6YhilUp5j1j3dvI
rLGwumAfO0ShaWm+N0RwRVrxyfSz6SsacK3YXxZuwCeeV/uAE8icmzU5MeZKz5JyX0n6jqLh7AZv
8NUPKO2iR8cYJiQg8GTOEFYnPvcGugZkCvJacPSPJHL68aGf6/wI37yP41IcgoBJorFhUPIAUrbI
0mXej08FK9FY6d8M6l52eAOKZdDnX0M80Jfalt6xIzuZ/Xf4PEh70XSRWOXCDXe9gsAC0u8su5gh
rvt2dytAteyUdKg5RUxSvsl+IgGHoLIR4PWQs5dCeIC8hQ/EZu56LPSKzGHXPlahNW7q/tGhB2yl
98NrmwbfXWtbdcldbGXwgRqLriwLBTKXb0V69pPx+2Rnb/4Uhqs6JAxnJJFnnjYDIWarYYSTjpxi
4Q3BE0TDhpRmzHYbIg+bxfRs1dSTZQK1WVj2KxoonDUDvLHxu2ip99UeN3+0IHeNaNJ6xIQRU7zq
V0SyeM0VVyp0YE9kjxZZNn8H2m8xHAza7K29AEpRjPVDQRfGSjLeCjP/0ns024VRP0kvUwbZmEMZ
FYAIimcYA4BFTz548X2o25LQGSyBpZX3+y78wbalWATZRkzZuretS2tSQp+b4qfWzi0VG4TLDV2M
wHjeV61FHE7O/05YWGhI8rfc4sWJzODkxES7kOHz1hY2k5VdrCp7JCe66rKVLA0VJRY/VHaUr5wI
/UDl990ODUBJ/FUe3ccTanx9QjgCFsPByRVqo/0oc8LF34Fjl5qZagvTBz+oPPo1Ij9mWfAZI6ge
XXUZx2i4iPPxxdVFeBgAn4xS3c/sAEYc4z6yY6rozU6ACIX3ja+BGVqHoSaLaXa8n24P2CUyr0Cc
iJAm8vpqy1YWFu1uEtNjXRefDrIi06wXmkQ+75FrSM1FsE5jFaEp54uYPeYfv2wvswdta/jpHfDk
BOkuug1BrqcQzcAqqWgVqiYiewZyiMGtTb88ZMNXZV7loAEuR6kK90r2DOzTY9n635IRsYOb99G2
Q42TdrF5nachQGRVo9SZnPKaQg+CHnhkQKF2yeRl0odnx6jDRZTBIiLOoI8b/YYjwfUzu933BD2/
0Ee39uylywVt4TX1o4ipIox1l9hFF78MGdnfcX4Xu0ZvfjZhVe4dLup2DsbYzqjcu85fm70f7Wpv
TLaptwbIL8hlq9+apD368B2B/mhX2kajXucwiHHXakrT1Xnb3uZC6Tjx6alx4ktbpvdTnpz1OPQW
Th69keRbr2eTOIvBMA5dFO/bSnswY9L4Neer0mW6vG0SCLjXxhnZErKJdRkY6cKnfW0RP/VrkZT2
StSUzRaE6kt9yBH8cy0a6ZGD0eoDA5Fcfae35WrSViK6nwrvDgzhYsNcLntkMOtgtIjFAjVrffsk
OZFXYxfu8QSeFA6OSCb6nkYDWGuNkjL2dz6BQXhn11MZkZkY4bAyUV+gqwJhLcXniDNumy0Svbog
VLyaTl1xOXbILU3kviQksizJem82Xd5qmzgmIDsg/Rjm9xg6/Wsq6BhpDP/b3FgAqtemrbkIj/GK
VMhzgXBuEQ7tgAHf95/tVCmzuBR7Y7tihlxLOKKaeXRpkF7UzChP7GgZWaXcVwFZ1VoYRRtXM+tV
b0I+uNBZqzLEHeLlb6YcQW0lykvYAvS+dI/spq5OsZZi8UNEShSN+7PQd04bSRoc2/p+cAKamtk2
rmLo/hWEO3noiqOE8oEge/a0YTzmOuurLM9DEg17w1Uxt9bG7LyvJOFjQp2BjuoyVtNTWAh/CZFx
jHv9px4z0LIykQefBIegiOy7fDQuXTLvOdGuXRX8TMr+VcvLt3lEf5bY13EYkJD0hUt4ovk128ZO
Y3O2Cojbj+3mB3LJ49g17aYjVRiTp6D1iVTBkG1s3xklsRkJ2lkxXU2KyVYkdS5iLk5giB++17Oy
WzEYh+jXqayPpRu/DpkKUWp9FvXKuzZlthwbXj9BVwIqK9Ss7yLLPhv9qfH7XWAOX4bHdt0LShDg
AXhANx7dyb4nQuopycW2Nx1UjDGfQZSh3AiNfDeI55CQ/qWVE8FqAF0DQ5rLIUEUS7Q9B0RjrSc0
DZWcz2lo/vDTl748lqO7qggugoLhyE8Fuh3BAzLFLhMlognzEpWeScCw1mJic+qXPCPHjXtjEPRe
u7uqi99crSiJ1fEe5zH5EKSRD4G787ML2bV3rm/E++i77TQXlNF3Xe5eeuyF+8RLnxsvIz2zXICZ
YOAIO7GjGiHDmfzTDeS10eWOXNV6UbaBv2jrKCfxTz+7ndNfGLsJb+VSfTBkTT630Z+MCKA2nOuT
mXUpFR3Ou5FF+ZkPc0Wq7UOfDw2wNmGIuq1IQaf65t8XbhMcQg/tn12MEw+hQYq0L1UbOefRIl0s
cEqd1M23NmyDlSV6jXWcFDWtb45O1D30rrnR0LNRweDSe9yyw6pidw9z9BQIpgCMXf6yZe7wW3ZV
nGMJzZrnIRg2fTbtOj8/5hPzHCdashQDGot866pZwUSLsPSs6VOEhLkHLDF2xJQFesKePdQ/jDDi
Y8s5GSjpYKsB6p+6nsOlkWzjwFaV3lq/zDXrqQ4oh/cQiAQhSGwuc3/NSQNKg6VUlPIiAvpFCE1a
5AkMjFCbPw74diWky3VwcDfNICFJK6GtY+egZxEAUZd+lAHKSWD5u6hFEF0LQqI10Bkh6OVsaK7k
bWJ15YUnBpnrImLrpJNlk/pEpRvUOAIw+Ud2qT+8S8t2SAuFql19H6OX233zkfvd3om+lkRAF5B/
8QdyibehHI6Eun+EIWOdU3EJh5jChUZkk/qbPiOkWt03d2yUmhP6XKeGgw/T8aITlhr7dDvWg/1Z
FdeM3JiHxggOdmpZNC8upddHy1mjPcmQ2sTuBbzMMdIPG1nCspj6bh31rbGRg5iOSiYWqZEAFFRe
Ox6+1yeYSF2kRP5p99ko8nVWoeHRunOTp+aybdOMD29+FoXnPQy5OOU+H4KOACCX2rvQ0IarXDDT
ltYz5QMLH0GXnmYIKwu5pp6Wh5KFserY2eqh9sm8gEx6yj5u8yaayv2shirf/Pnf7zsR5C9DRKGx
NIgul7q+dwXHTN81ct2Qyg3oGD1W1F5UxOMf2qk+VUWRMoeite8QhdiHGMnxPunKKzW8w+Q1Z8TB
USH9k501Z2tgdE+KnHEnCJylmEzkNK4JMct5MiGr3FBd4axs2jURmFvTpaQLbRH5TrqdnTBEIrNy
jVFyloTfnEkPDq5zsucAaUc59UuHZE4Y02hBXi7wNG9OOD1ARXboYgqmL0s4il3qFsh41lFG/E+L
3KOJrhmQBdU0T3QFnUuz/RqSL0MOzrpS0Elvmnf24H4vcw4ZhrcWNuMUSSI1gaOWXLf7ZaVz6LTo
xsgH1OHpHGpH5nCTaJL6EULNwP72eciprt5nT+9oaKiJpmj5LFYRXOwpTAX3dNelF9HZg54r4KwI
I+0pY/oAdrnMBciDGHDGNSHPiTAovpAkbZJ9vZQvRfceGMTQ++iZ7CDXVUGdxbUqeLI7deVWK0Ri
8JNp+gvkjBves26hQIskhkwAMQjG8+10IIQN/UqbfbhEcJk0USziOtnHoNaLbqx4UhMvgy2QletU
6PG61Hvtcd88cj61XiyGpib0YwQ98VD90IMUfUZjue9UcK9rmK960rWrQSDImom2i6hoyot9NiWv
GRsXdXCq4xKND5NTKO+RHhZhsVELopbMl5AKNjpk5g0pLdQAMAXaIdiRDftNRp0N0yXPWs45puvp
h84G5/enA5/OGKJWJeCdqtfWqg++ZIUFsIDwJntolUnyQzubMl2XKQzBBZ+qWhCaeamh4M4bujv6
jiWbpo2PG50VtjQp1MzcBeEbZeTNOAZZC6vpG40P7u290SyWOlN8q+kEXt4I+9vHIdRzLuInapLe
a4+npT4IOsKejEGj6S9c16XhL0sjsxY9LXzSdb/dILMk5+Fu7++kELN5EABXIt3ksruM9nhNshCp
d34QKY1Byatfp+/W3Dxk8ZitiBqcd5lHiHnpE1ZuD4gzBoHwXXrsVvQUekbX2n49a9PJHTmInbGZ
N62vPeUTx5paIG8L9xjWbMn6T8cFDGpGDD79Rn38t0vA6OAB9kMbiF6ZXlw+Fc9r79mO7gTR7ggG
qQ7RgiE9iJbBqEQoQNhTWq9SUYQ7lvOW6zK4pDpNxijY2CXmKwRXamVdwTbULLULvFMtaln/SQ/6
96pqn1OlBPgFAP4HDjVLWTH/HlC1MIgS1aAM+UC4f7JqOo3bVmEgCLwRHDUT3Q5dfoTeIp14jQ15
6RTyM+aAE6N7iRLOrhtomFXBk3pmWoF9KA2/qUVAfbbCz748SfXpYSzq+zqx9zUHYdxxVFbaWsGZ
fqVjV+fMh766JJZ5Nf9Vg+//sBTjGCeoSTcJpnNs1/+TpRhdme9L8mRI/XUu+ZCzfwcZs+MP6Rrb
cuy+OSlg4kDM0P/9rTT/0X9MZAhpa5AfCP6sv8emTYKOJoYg3sqm3pRByJJgXxQMLBP8BNK5CJZl
tYqowCpDXfK7jirxOf6wUf3Lyn+DFvuY9KMTtwRzyAXdmD+E2tx0nM1RGO88SpQ6njhUwYfaM0w1
F5l/GXZl/dmzaCvPPbEaNk5PD6z9Ty/ESkioiqbY3gwmJ5565mr9G9AUkkXseMlH1Td3HPO0HnH6
upiWSE6OP5wpBthj6yFYHWijurTAui5xtEl5UUt8ygrcWWC/apGbjM/Z5ppZkijpTvwBtQG/b4Qw
o7Mk8XitRT1ZMQPJamv1WaJX/7h9ZP/PGKBfCaB/6kD+/5AmUvmf/5wm2nbv8kf+nv2db1j9yd9I
Ig8PMF5f+hc98nGIz/qDJDJ/M9VJ59JHS7id7rCcFGUjo//8i+H+BkTrmOS9El6g6xYP+AdJ5Frq
/jbpKgYhrfb/hiUyXV0doL8saoaDPZnnQZsSOBFJKn8KdEiHPO2tuUi3oh4pXlGDUs3EZEXDVfN/
5mqQUnTVjt44BPxMWUg39iiCngc1fgW1fUnC7g5q4hJ/LzQfa5s/3wXZZWR2U8FsIMUfwF6Pnhru
aqa8/i5g4isMHAoBVrY8lS9kvV6SlGaf0iUiXiMjddWRIBTRDrxQXt81CqxDqcZLwYgyj8cgfcmY
PbPcOE9msIk6oTDteFWOCAf6jOqWmujqBv8V20yG2ZGhNix3WcgD+mrcbUQQgX3a9FOUT/Ct97Px
mHTsElMShha2YWCQk/MXTTFcwJ+FU3zSXvQdKA696FaaipThMmnK4ArYR28HVAgboOxVp5uldgY6
rfHT4UC0IerLDzwNtJ2E+Ml8jC5M+3ZFH+OMKpBENJBVtwb4sgAZQwuQIJxaoqS1Yz12P/AL7wMF
KEwgC7Unvth3QL85gL8N6AMyLPZP9RvI2muQRNALCqaY9H3XWnh3wC8wdwQHA0hjVthGpEAOwA6q
7qC+Bv1JXLA4sJVPY4Z94JEOlEShJaPCTTwAlAIgxcuc8Yh/0hi8Xa6nxgk1ULuokyzBHBMSwd7H
xqKaLa5iNr0viUefqXB/UnC4yeiZc7ox3ba0Su0MKu/YQaVMH0R7M8i+lV1Fr5xChDqFDWExrWnJ
KqKNrNjkGj7MjeZRCKcX/byoKEOytGWVjEdtiNYB1j6GVjZH4FGaQqYihVHRzoRrF9hqzExsZgBZ
8gltC6gi8FamcK4IwGsE+AJ7XiUKCesVJoZKokFTPSAiToDMnIYiraAeq80AnBYDq6E9g73dDsWX
8JZ+N9CehpALIG5WiJwONBcA0Q0KqxtqOoNUUZKbfDcyoCqnH04+/S8R1ptVA+CXKuTPBwLsFBYo
FCqYAA+OwIRWdD9rKwPosJrauwbzTivQr7LprEntti1SKhQSPFC6fQl1aa/mTf1iBzoGRY00eRma
MeAiuGUjVlh/OToVohlb/lfeyG3LaBN0Cd0mYJRWQIoRCiZ89MkbfhhogiA9NwCmNcDpI2qEU6ew
VAmoSoSuqp0cd4HCWwXAawcA64HvmfII3vUW5vG5F42Seg5Mx/kuLRilcbnexR4uJBtlcwIo7bRE
BqYJ6JZhpT7AcZSd+uQay6RQ7qMc71Qc76qkeQuiOaIWXpzJyzO25iTrlajmV9jPVcTBSyEHEjxT
7pyQoaHUq2tu0PrlNKokpWkThvLQQ6oq4uUQ20cUJxN5inZ4dMw+g11BNZS0Yb6JBydZjJAtHHSc
VxShgZzQEr+bU8ogmOoXrjcGp3Mq+3djLh/bbNyTcIU2iVS1aqaQu692phsfyMT76rH+cqhLeMSo
A3sJiyME+Bof+vs8STaqqYj3Rj+Q/JYgIDdxeG1DeudpG0+WkZzqO4IRkMwgygzGIFi1jdvhoOu3
XkdFSBi+BA6kmMnJhme1ggoKjGGj+x0JyTQATdHVtrUS1722b6jaOaCgoZywdml0y8NT6aPCCqLS
3lpi2se30SAjlrHw0x+YQLFvxTFxnZQ5FJKV3kuNbtVMGAqctrsmdCSvxgwWIKV5R4gZVtIHxJ0D
FjlMuuhT9EPMS+xKD9MdBUSy1dOzHRn9JYrZ0TpieKhiDAxTUUMKcT2i/gcjyITniBhtgB6W8w6v
wVvfUMZYUeR0DyhsbfGm0rzihY9d4s/nLGcbFI7OFeGU/RKnM4uuVv2Qw7hBYMBRQaAWzHD9s7GD
9Nj4qAB7dxdgMP0WlP50LCnmQsiw1EYTXVmY2nwmcbB0pWMdB8Wy1U1DdcEEqDyLH4VrXMg9cO70
dCA1NUJ1ZdtZ8cp10iS6Uk/Rb2doGbtgRU6us9Y620QrYdKt5nSbuXKaE+/zjrOzWRHAlp6cnKqV
HuPKNbR0Ss7gqezEbna93kwb9sqUFVKxR5Od9F/bMXtq49H/gXhh5Zvl92nwqiuOLlXakoqT1tru
OY4Fi4FGT62txyeG2FNDHNGh8oqnuPoZeTl2cQ0H24iWdqTnZEW1oyqc4jClT4vxfT0V4NPx9DD3
VbgwHZZW6hqBv4etk9cHei5R62ZiPWjTstbPhZPurQCDvGni6xzyukBqaXHtilZlw3tUo+NboC+8
i3P/McTEYzdmjq3DeqFDd17dBUmB1yF/0Kb+2vYmLGyCpy2yQlUNhBs0DapDldqPhiKJaOb2NhXq
VmpyTOuI2zHc4R4YT3XBBxEE0SrB9PRCMSFO1lx/rZ0oWRm45r9DjNOjWH4vA9RyrT621Ed63cpU
ukXTm4rdWFsdwQ7mdzFb/rWP0kcJ2XhBMvxuea21Tn1iombEnLsJQcEyI/N2kdfe9Jh54YtR5Gi+
s/Js15a3y9D0roRPU4ffbNuIyzqRHcFh1IZ4E83hJUYyXk29PCeyOU8uk6M/4UGiO4t+Ft+ftlyz
3FWiKVtG4wXLPvZomqBRq46CbV8qYV6Zv4wWoX1ZxBGiOeNb00NKFd3MuljdzcIKL6Y/GDvgifcI
49LRi21yOIxY35Rg+FEdpk90tsJ9tH17ySRKh6Zp+r0M6X8i5ot9RKnNR8xCn1pcjfdsxHgRyNEd
d7qMc/xzdoxXt5nJqPCajdZ7/dmSGEMmWo168KFvDZZFzFSFXGBkq1TNbfJgSr1a2Hg+3gsY7oXe
a8NDUBMEbHBVYZ23r42WyjMgiH3fxS+ynQZoSyNaYl7CYNBywcmaMD5ygj5x7rT7MJ/KXZjU39k1
ilMZ+tbOm40vP4POTFPvIBOaK42KVo6j3XOB5b3GYENyygD3u3Wn6FLQ/xzTA910KJhSHA+otjet
qorW/eQeNRJliQHqAlUnnWGGcmNa7aZcbgVos4ydo58a28qPOE7wvlJMjUv6WaeoulKF1bfmalQu
hY/qKvzGnqRdVgV7qpHnPVB6XdFsMzn1R1mr5tIAdwikTIcVnjTwgNo5rB0d7agjVdoxIvYkER+5
wVmD/tVa64i4zR50xaywl5U1LiBp5rjEG2p52yfc+4SywGL0xi6fZqr7pgvDxcqpfE5gFxuckXBW
tMDyc1m+ZQXUk6lI3ETqT3FHGAjsBTxZ3Wy7Xj6k9dSdTNV04cvgZVbhDE6Qn0aMmds4evJU5cft
iw+xSK+R7HCVTrRA/fLL27dRKWCT//zt73/VzDxH0zK3v9zp91v+fP/y1h9C/2V3mL2v262//wr+
Yjj+8ue//PZ2r4YSsb3BolsCJR1q9SXxaVW5/Xj7blZFKH/87k93iaOcupXbzX+6z+0RZlN1qfzp
b/542H/r5kH1vdBUDx5o2/mhb+PikKLVnZZSfXv7+Y9bbr+D6dHmMNg3RFLBRGp1cfjjHrfvbr9D
tuCDpS59m2seUgAoAN9OPm+PePtSmj1+itu3Tj5wH5bkcsUWZ6C8IkjU8Gd+1U1Vr1PPKg6yD8uD
Z3chyn0TzX9Y7ftp/utTRBD41+8ChEV93SNlwNuP1czIseyO+eH2naYiZMB8sH6UykGgWVCG6guZ
DzTN983r7b/CZ4nREjgUzTf/qYbW/XC7gQJ56HGN5Ah9pD8nQkTGieBWqMNtP6aRT5lyb9/dbjdn
we23X95+dtH97WgUX/5xl98f4vbzL4/zx+1lO4/7NsmCde30XJ066s/Iwa7xEAwHcw4Jb3Uopl6k
6g2QnkGNUYahfznViGgG9ZE2ocbthfo0bz/fvmu0sF/5M4EDt9/dvghVBmWxytOaqD4OUVJwZpFP
TxCR2e/gQW7vwe1LrD6RP368vU24bU1sWIuuSdHEqDfu9uV22x8/3v5IUPf1+62AbFwZbj/fbrnd
MaG9ahkYl8CBzg7pQaYQ1lkiR9/4jaIGPXixmdSEwXr0JakOaX4e6uBOGO+wY7ti7k81gQ16YezJ
Nt2G7bRjltzpAaNMqm1c31oVXF8nOj4xyEGYsAQYV8xmNIOV97ptHov4xaW7K9X9rauVhwrPbyXK
9wS3LqV78bRDR7t1vGAdNXIn7WYjBU0eBkVw+rDByVKnm4bCgLTq1yyDd42oV675Myx+tnO8yYXS
Wpgr2+bVDQMcM7KREEOZI7fIgzZ1Skk2+7miQ1vn35GhtlIREbRUNdOSItAgkWtt3ELtBuE66kIE
Hto32dRvBAw+9OM34hE3MSNvmhUnq3M3RdluARhWBRJzR+TH0q+OtO3J40jVsezYCFrNNtWxc+YJ
L4IJpngdQnFwqfMeqJ7E5n4AQtqVwjs57bgjeWIXJMbnmE9PXSDehjg6zc271YHfhtHJMFPg1ASe
fGYiGI99Kw5ODgJaCYiFYV244tRNcmdM5q4pcfdWIyZdWlQpYc+yS99zKdGWo4FVbUBh05bsA9xr
MHvPfV4+eIiCq6hGLhZUCxn3j+yDzym5DOoFiPFFpuvSyXYzyZTd6O7LfPiRZsajY1nPja/fUQxP
BieJBJTZJikizwjqs6BZxrK+RkJrdMpesrTj3+KOvJlzFdOUC1EauMY9tgO9jPajrLckU64zkFfX
WuPJWpZrK/d2iQnHdB4RpdkyOxE6ss80c1u59RKGFVMsGhZLHlxZvYTdeCxRTjo6Sh4j3prks0/j
pXYS3CHmTuTOUqK6r/3xITCrS0qUjOFlh1krzv7I/05aqffqyXRbsgsg8/ig2a+0w0PwmbSDBVBO
9kbq7tFCq5k67b4sq21K9IoWTkcmnvNkPWt9uos98yhD/Z7Kz7suISgmxJWEcVzGxqZ4j9B/JBMl
gLq9bjuKL+eVM/LB6KRaTFvfJ/VHBIfOdk+2V5wbKzsVnrl3uvicejaKkSe0ZSRqqbx+F/8wcEMb
f+uy6BXLsquz1ECu7TthHlNhHqqyOdWetfHct0LDL2abMFKiHlC2Uvs4gAVoSxmgaKVuiy6Tawm8
nnYvYvwwJ6SZrTy5BHJEo7mJKhaftluFE/1+wbKu23u9CFkz488yti59weXOc/YyeEZtu9cHj9OA
reY4HW2F7vXyMFggFOKoD+41IY8gdfr9nITfR7O/2DwC8MGBR36zx+zKRL2wRrqiQQHZvMC+zg9a
6x1SQVFsTnt2Ej70tb4hA3FXNRQmoP0jcd026ovXyBe98o567V7nShwSgvkqFKbSbR405Kld2JF6
gQi2picvxu7NalWEW1YohlLsc1N6SYvh3Y1+zhJnZ10SiNEeYMp5a3caB58zhw9R178h8T6abrai
2XBVSZNH0F9iYb5l5rjTY/08zISloXdsSO7K9OC5jqaHMrFf/bx4SzLJwB/syAx7JXxnC2y57FFh
VLLcN+54TKHJMh2EbgRyRLjhyTuNEK0U1a8bwLP2L14un5kbdkYVbInMPhTGiUjJfeSVJ4n+tnfD
ayDtfQsWIppTAacOJ7+hEgUuiPLVitU9EU+pJu9NDPfJfBoD3mK9eK4YDlIQGN+e7zXe4tLkSNKM
ezdJtoER7orKwagmD5kV7bLcP+O9fujiYp2ij7bI1Yvq9EI6453Tu1e2r/f/h73zaG5cSbPoL8JE
JpBwW5KgpyiKotwGIVWV4L3Hr59D9fRMx+uOMfvZ1FOpVK9kiMzP3HuuL52X3vefFWladpBvC+z1
gSa3vuaf+kR7NpNkgTj3hAd9o0AIzt099ljbJehRSrzdYH/g4yCqJerUerJFuC3acF9g0AWpw2BU
7sI8eIKD+WDl+nZOo1VHRGVGZGJnbkNKfoG/rZpHgjf7h0g6D50fnTDssiQFIeJ2gNei0zDEh0lZ
Z/xzNyOMmYqnCtLeoTBJ+dTLVfhkVC/RUK0ai0YPZa0QCF/1YOv76VbMxTY38CGP71rdb4fsUvnz
vtSdjd/P3E9i/fMSN5KXKQrPKQTcJkXOj8jOrnd60XHKNHim8CvIdj2L6SR5Ffj9tBMxidbNu++E
zwBwvMkcdwzSF+mcPxVRvzMQIBEdh0S42bXXmOwyFBfYPDg3C6JSg9zzAXC0B9xOWTcchAmOJ1Qn
yxpIsmy3STEtS18sW0y1MqUv77NjmgfrJIn2KBC8uPXf8Dr9VkHyZkEg8Jt8RxTv3RnLa5pMVjt7
mqPiFjNRTBy1Fk51ytONS1Bk/CzMTUS4pjtcnC+7vg3JufLZSGJ080zi1gPDk+1HBcMPf2/OY/Sg
RLqwDP2cu09mSmKIlGcU90/Y8y5Vkz5HY7ArkCP4rb6S8QPWOtcot6RoUsbfJ659eCud4rUo/aXM
wqUfYrKM5r3pEIo+xSeH82SaUAgzFj6pwlwWYEFtEMiDFsIExmoycyL48zo0C17JxCZHusdnbKvy
w5nzc1BFa5ninU4YIWpr3Rp3PtWEvzHb4hiZptfuctvyquCEgXqhrO5JYvHyDUpM1e8tIzqb6qnW
CbB2GhD6iZcmaqNG3Rv01MPfvRqbcUc/trUEmwVzVSkmlyGnfpsd8VKkibmZkn00WruiL58MLOpB
dg+Sv7q18yd2z6o1z1oj9kokaweCU1Uu9XL0/PRtAtwoQiRD5EI74bBqsvHAYHrKMKda83Kw9qOP
Ud/Xd3k3ncpaoYEi3tevPumaU7UfJWUXRgpnU92pPNX9DJ+8iRuNPHWotME+zPPDVHHFV9on3aQX
2ZckbdYV6J2uzJmDj2tyzVOZbvxIMU9nXOmMywLIfoX1CPvjOleUX8GuCznsumIl9XLrwoTO8y8n
AA4jIy9jem4h2TaM5CT8eqMjo3cdH8Tg/KivDdTspXmxGnGw2dEUpr/Lcz5Rn8Y5KNZBRnhz84hK
+jAiYNWm8RfyzydLK3azfIHuvZ9CuUm66Tmy5qPlMJhljmnFFuZ4AWwl2deEVEvD3KHU9IiAZzFM
Orp+HzM/gAI7qvY1b8sjxFfOo4ReYvCI61kqWqSJKbevjTs4gxzsnCmg4PI78okpNtCZIDLZ4uBx
aM/DLNdSFWsNEz1bDPRi/ibyk42Oj1ppHN/JdczkJtD8nQjyU1pRfIM9ZeB061S9MX3SzqA2pgVP
f3ibi/Y8qvKNGJer42PFssI1270VoVyLsvto9H7Vw5ttaXgq7sV6WGv+tCcL2uvvebKCSpmTQ0oC
Wk15q2Mk6WAr7bnkH/a3xZvUux3Z8Ftd2RvL+GaatzJEdpzi8GDE01NIPuocjEf+h6xSgr0IeFTu
YdIJ1+ewIW7Z02qYCmwa+mYdFhge7WI1uMMKuieiTJQlIaTfNPF4la1mIO+NO2MKdleTU66r7jFl
lp8B38yRYJnGeBAOtB5nWHeJuTJbDXkMwcSl8AwJD6HLvF5FbOGqW8FlNM5e1GBpRkBptSTe5MRX
x+OqtBNeSdYRxtpBJ1GWP+qHe8ZRs+4FYvkZuVITXkfgevXAHdXgjRviTVSUmHatR+2WxvQoDoLp
DCKJ3m06kw2UQY3f7Di+Gfb6iK0N9Of7ttAWKKw3syEIi5bsfapVxxee3y0i0E11ALN66Rn482zn
YDYROljhQaDwfNPdsAvrQ5NAh3zPpBLbLzsUkpSxIO/CFNnrUOwCVCjzuHRdf22kZJgb8hjBlrl/
2cgPWTwUu1S0++xPNGRr8DO+i+VCNzYNDCyt2ii73oZafyUN460oGLOW4lw5lA0Ut0XJKU7XWMIe
ru66xp5avRmhlrUePgG+Dnz80/NI4HqF1T9CxNk37NFiaC8ZDU7NF4H9BPrIqrNTD7zZBiDshLha
US9KzmdfzWdbxJs+IWA3tY/+1GxSE1n3+OWDdEw6dy/q+rXMHrt7eyTQ3FPAdy1zbbe7UyvOAwjj
ESSGOapzoeJzEFmPVkhKfHV3cPAAxfGp6Fu+jnKVNSFHe3NQhvGhIYEjlZT5eS2NvzHq8SlorrFh
4wzNuIe+QREVWptkuB9j1ooJ/zZ2xAnVDTONdGVpVEktZzsnYB5bq5jA4GkK19Qox1odyDfz+io6
mSUbX9kjhZSsBSwPEsemcZsNLVAY6duezKpStduySeDo1ZvR1VfzVK6iINgEabBx9JHGxXpiFrBV
gDd69Oc5R7MRTs+qUmsJLpqI9HWHDChv3EU2fPgYlhJ90yXWorsTOCzjATv5JtdO3aywoX04IFEH
Lqy5U/jspmWUV8vaYiqjG1uF7S7KizWgVJrl0bv/8FCmIjEblmZPRDtRDy7/Z/s+3um7fdQzo9Ue
g1LfqdDlQm1hK0GwJvdPUulDhvM3P8MfzFYE3zesEIvWYADFQqrYI0KMhffz5s8v4f2duQWnxKmN
hJStBF7EnGV8/M8fIUW4rx98bfYA2pbc3aIi+b3AJ58Hkb6ZoE/+jD/+Mg35r/f9qylK1IefTccn
ojk6lTfL+pU/NkTBN8lHrevJzhyYDv3nAK1iLr/EvDDxDWGUJKH3UdKMJL+pda919uZvEzbVgHT+
2/QLP9cpLgqHtunvM5+fkU5v0rwTv1uvRKF5rVmOrJXMh3bKeK7rO1KrzYa3wBZykdqwMIc+tm5g
bLChVf1bWLjObijSfoU5NLsYZvuSFb7GYIeSyChF8xqXB8o2/zgPtrPoIGofCj9EAG719VuUabww
g9ze//w2ZHmUYDh5qboxO93z1ngA3PotJKhnZVZpuvv5sDZQG2v0Nwq0Ci7ZrsO8eqaxlud5aN8J
6wCclsoEEpITbzJqqPXIFurNBnQ31c4upBs82zCib5oRrOzSnLd2oxdeKtF3Nf2MaI7eojY04ylp
UuoVK1q1wYC/mWDtpSX96FjG/Q4V9nAVeZ5COSu/onxgfzO7PBTZACsmUyNX3INpFjD10yDZSKYU
aUSyfMVXeJFVdoUFYngARFrdkutkHLVnY2r/6MPUnEKJVzMzM6Lgff89tTHiIgZ8GVIHSHYq58OY
9RhhZYLemXa1leWqxdzWqTvbDBsrLOKMg89kwBniT5LJr4S8Ibyvgcuu6ijvkpR9IUiSP07AtAga
j3Z9vmFSkNPv3CelKJ89X7I8PTsOWgSvhY01ahC4jmaO1Jwep4hySOmxV6IqKEhDNxUHhqtvsJBB
pdCv8C7XwhZ7V7TsL/m6e3MnivkRDNndjrGb6lOPIgPh9GGufLh3yHLi2VMdtpesIN8WpbvJ1s/G
m8RxVVbVPo0vqV+wOI6xwQ27Ls1Xac9rwdXWRd8srbTbSUKFdbDhThN6AmBZqWPTaryJ5J5cbl3s
SF2eI4dHcjKH68TGXteEW43JTWQ73izqdc9OhWEto8Bpm/XEE/6x6MbZrSAafyGRhxq8eXSgneQz
RPOsxpOYrorEXVtgLvI6WMUCIqkW7UCGLjtk3UXwoVr8khWeddXU2wQVX5OzCYa3jmEuWeYfZBoC
rijjD8N4ZMhhvmf+O/JVCz9iG+0nblWxsyoDE+IhkEwBgd0OmKG08ib1Q2mc4Ejxo92TOjeyj404
ncK1yhiyrQsnXotn/MNx+Fxbj3wufBua5Da6b3r9zIWIlzccGKJp5XLqrm3OyS7f4uiuYMHQGWCJ
sex1OxULqGRsWJephu9CffKWvFFLA8pNtQccP7q5txF61cGryXO1j4pwW85Y9IRzzPVpZUC/l52F
O3JVAliFBk6lrhbT2O7GUn2NzrRnbv1NQ4W93pFH5Ka39GEwnKOpgKSW5wEaXiPbN2ok5iuMGCuU
jagrGv/WynPJHdO6sLHrxwlZUOsgi8o+7oHq6dYEwqWKtx9zJ2V+mER8U427nYwuUN298wbKYLlt
42E7s71CaVbb/CsFo1otVSsn7i6JnNmwGkCb3wI958nWHpX9IahViv6QNA2dwQDqKVl2dKHQdZFh
28/OpCPPrw/OPO4dq7pMILbm0N7ixcN8MHVewVTWUbuC7bsgdwmZ+Mm1imdVGDTcpAeLapPO4hLo
w1Y0h0K5mzkRu5mXP/426CXua1xLhq7jAcPvKSym7R1z3q6swF27Y7+wh2Jh0RmXK46ZRG3B0ZEE
UIfbCI0MO/RspruO8Epe++6r1Dezvmnrl57DNLjcH22pb1Ijx2Yw4Lv5DsUzQvBAuovywdYefHVH
dz6kUFcQ8/8iH2O4lmT2DZ4qt6bctcYB5mQR4Hu9Rc67E7/3yZ+Y56MRxHOQVkMeyTl37sEgd+dj
sMVWe3eNJFg/S9j+/fNEjR636TLtbkY/7KOGB1f4a4Rc677V2ZKoRRic63E+dbpzTDHXUGH0mr+G
z7u5jxo0Zb5lueYloCPzBF1t2XkmGYYLicUQPhwV8xK7Mnjn9uQPzo4M9LMbVZ9YQcVN2vUHakz2
o81Dac8PBqbXQokD05qc26Lv6muNcdMYNMJESkxa+Qp241oGA5IZk1dz/NChZejRI7D3X5WR3NpA
LjvnKY1PP2kHTf+o2MT39q2cQEcBrugsgHccjr/9qXafHGNo9rZNmA8sZPFJdqzVQOJT2h1lrekD
RrrMPGYdo+XMAiePXSH95dpH3CXRl1sCf47vHzBIqqexUActw6LFMcywNT25s6X/khqlC4Qnyaq4
Dg5+gfk7QWT25iTu/ucjrAo5Tu2q8lrgI8KXLMLloFL7kHWIsWw9KPdpb9tey5aOFp1gFIhD9nPl
6OLBcKerNUQPqW5YT27dFJvKsBzW82X1XrT+DtQVcAkrTk+BEJw798iJJO1A9uaFPM6NHtzsGUz5
ZJcw16qrY1kdhEDnVx6lwVPQmtqFwS3MjXxXTCHEplxLr3Wcp9eoOQjY+E8/7zGF0XqjdIT382dp
bznHMg0eBTcKJtBqP9m9e4LaTVtwf4tGzT01Fra1STM/2UB9deEYt+t0jgF05j+/CiRLh2aCmxY7
0bOjIQJb+FAm9s79l5+3Ai15MMzK3XZaPozc5v03EA62kzGkZkuGzVLhLl8WRvGnzBnCTUJDbmro
R5JK9ePPWxPmtkUapMUaNKZF728iCmxrjWMOt+AYuSdeF0wWVD/tKXI5yuYWBqnjN1S5UMrYDLAs
aMbpye6gwyYs/pc/7sPcD3ouGm1DaVc//7yLAnDXx2N9jmEZxiWYAgMGNvTjaffzW12T7jobMeT/
/JYIg+f/V4f/byBCKLD/O3n4tsh/d/Vn848IoZ+/8nd5OMgfQ9mGKYWtQAjdQUH/wRBy3H8zMEg4
igw08vace9jgf8nDlbQtEkMtR5lIukks+7s8XP83kpNc4Pj4U+7sIfV/kYerf7Jp6IweLZwupoMP
zhR/yb6GEMGuCK7J2iXUkP2gp0h8000QPzQro4sNy6VKizysTJjUi6Pv14fe9VmeHbrcPbcCwnqX
nDsZnaNoegmzZjm5/anPL24FgAxLGnAG3Ykfs2Tygjl67Yb+HUXNkwHxwk87z8n8j1LObFVHL0vq
r8LhEKlnb+7wf2EJlflLhEIlKUNWmkDWs/RCZJGXGfgrwz/1+D/kqDv/9A0xwPzeFfv4TyzbcP8S
tRXZzaC3qgdqNtWozGs7Pc7ceAvkwVEg9N+BTylhDuoJm2RwQkCas8qmbUVW/gDs1l5JFURX2Hik
avbFOczrlxHn/HsszHcszCZ8/ZT4Ha0NL1GHRm8yWRaJsAfsJSR9z5huazOwF4mq6ieZrBHPDnsj
LI6G/Dayqd85Uj6mMRN8PVLLSbL2BdECtYQtYZ2w3swL8A5qn7ZeGJbazrf6aAlvLt7UkB8XeZ/f
1/MDu3l30rgcKo8DI1+4ph2uJuWr+4QLezQ47IOoO2qxzpJPmYVs1Iw1l72McE9GjvmutMIHPpcj
sVB35mDr7ithzOwFsJDXoAkYJNQP9shaj3YkRKgF5sCCLY5/J8jOs5xZfTbOUbem0qtdEoHIapFn
eo7f5qh9GJYviXBp34I3N0fPrlVHDdPw7h+e1X9h+FL35L9/8Eaw+zdxYUDpumdH6v/EaGvC2oCu
NPp0Bw3NavJRhBFtgc/euhSYGUdo11NRjUs60HdHhwSQxNmHC0WjTYfyyaXi2LH4X85iCA5url2z
1L41adc8IpBHGt0CECcz5U9/f6OInPZBIted9Ma9OoNQnsxIr7IDSFOLwHqKfM78biIrCtsi+3dg
liVJbIvKwYbYRLQLWY2NQ0CmaGcoSRaW2sV//x35FzHwpm1iguNYuP/nfvL8I1MsdCoEaC4BFBqu
D88ZUOJAygo2bKXWmuNMBHFFlHHuRNvYADnA4vLLEHb0gD1iDQ0JRGJHVhYuBiauE+KB0QwBwujN
qwpbSQ+M3iSrb7UGad3PMnc3OL+cu6fXZNnAlK5c/Q9fEL69v/6QGda5usJkA80Nb81fzri8KRAM
14EB+gruLpPzNgmzTRRVZ4uX4WYmG+yA7FsrIT/yJhYYIFH2ONKq+eqQxWgCwtJEuNm2e20cA28w
4xLbidZ4rNnytS4nzATgKIL2LNoBXsdEkoUjbC8q3IvS9LsvRWy7cCqI6jpTlV0HK7ujVcpmY9j9
U+x/ByKm+UrTZzH3G1cipK8jmnd4KnkjnlogVIV+Q6Oyzqsm2MfpzZ/IORnl3Xcyin2JgmJTDTEY
rYAEAqOuKjrEhtwB/S2YnS9h2dfSp+Mtx8JapPF4De/crQjLO2Kt5976XcLjaWXzhrdiFXbTEa4F
50T6HNv2CXoahoN4vDV/ZtaLOOWBxtomZKbWAFuGDSLOhnwb3cHA1ZJtNV5S5AfhrOZl2YdfgQNn
piHTbeXyQhlFj6m0WBPRE7N5My/N0CRHPLyPXeifnEjJrdNGxNVENO+a+hRV4I19BOXDSN9nh6yO
yiqjZTtiN4qzMmYXvZji8a2KOv2LwTKegcT4YpT43Rc2OyjXg3cesfQ9MypD5tBpWLmN/pw0FZxR
8clqZZUXQGuwlET4jwL8MDBIl0biHA2zoKt0W7EUxvhcglLCQd58lDDp74LLpaMRYqOhHICD8GWq
Nt9lztwy0UPBjgghxv3soDn2VB1dFajUnkf8MMw1A369ECuBUmDBUJh+JQ6cYyUa1qIhMiQjDJb6
3GewdtKB9IX6oGbx2bJwyP253oMSNh7nOmjXyAROwCMuImACRM+w99uBIW3I0hmyzKhrb00vn1D8
kVplKCQb5kZBEHiaLJzlvjhn4QXldLN2odg6FXSxDLmoakXC11mlu6kzTk6yG3KY6LyXJhoi+SIz
B/NuiS1EgCHJaX+3EUAXR1TeGAvy0kxM/qWl2QfTcrN1x2AOQ7XGX27beNUDwKzwzC3QGKKlieIb
TeTv3GC4TNyP3Plt9e1nwXoCE7Usd0XN3lkMxiIf38qyBP6ND8PS2RoZeUZyiSFWTc7ezEy/+hrR
7DQx/BJxOy3AAOCxdip7mdP44AmCQMzIkoiyYJ1NxMG4+Et7bV0bMKfm1v0ck+FCQNsB6TvyMftd
3qVdZTt5irjGhZ8XYpvbpEiEBRcckss5FJck0scV2AmSswuaydA9mfeD0kzpgoDvNjXdpGnGmKVx
UA1NPXmRpO0kCjFksnEfBLvl0miKo5bOF9WRrmS5DSKM8lGCN11aprr2NsqyaRSY8jp+9PYEbZEJ
Oy+gYC2G+lrJxoUKKlkl1Psg2WayjQ6TnjHaTyvSDnT1O2LxhzVPvvX02Z6GLiAN4ld6ikc5MFsL
9RRfXJHYqzqsH63hJnwd7us0fdT+dEkKOuAsPDs2Ng9GuEu7Lt9NP/0ch3CfVi4odlvY67hpsS2l
yzqfAq/uZbeNXA0WCqA9xKnaSfPVDsQtWJUEP10dBCebSmztl9G6qIAIYauo1vY9x8IYg3eUqdfE
iD4CXdMXsHh3lQEzq5jFrdVj7SFpjUcFkHKRdYJJ1bRUzkAkDjog2wCUaNlZQQoO4wE/D7pH5ZJL
mBr+voS46Lm+nwG7Ktu1TqW16HNI1Y7RiK3LgKNy6JFz0jkqC+tB3sEaYMj0AQvMYq+rd3zqVdz9
Dk1Ud7oWLAcRfMhhvGaGQNBvjjlAAuI2I8YQFP8tZ0NuEfU4U8OV+mq6R36NSMZ0xFg64kqmjyUm
cjT1CGnKhauRv4lFhVnF5M0qumih/bvF8bCoMnS9KzdomMHAfqWdzCFBZeBuGn7Q81jvoUUOnq9l
HVWHOPmRBZ2yr1d9TRZI18bfroP80Cx+pVVOomfXUmLO4pqM7aNGPsIG4T+BScAwEaQKIk/jzht8
RPEQSJd5bONt8cMXMZhvocFgR07EFNTC/gzy9qgX7tc8AsEJNZZYSRbCBkr7fmWkzXM68hC6fAcH
iQPHsH4z8j0kwj/GLhjKXDeX8j5G5US0oVFEF1OxRwnmeMfcf+2n0jhpyUeOz2ORUL9640qLcATy
PdXZ+pANu/QDdHhMm00Baq4bmWenq14COZ05btEnfuLsIhOkPaXC+mJPR0SUqe96cBckYEaLwCzV
sh4Sk20oSwyEXHXk9UGg760wvAQF3jM73DRmPmAcNW6jdRwMHr5CVcDiehCkbWl8KSN97o2CgIfh
27CbZ3I3j72p4c/Lh3Nq4S+omcb5dp7w1AoiV34jkNaWygyOlt591sHkDU3wXUeHaoB5Oa4aHsul
aTmEWiVWtTDajh901G4r9kj0ROMkbpUNYWTstSsICw5Fq/8dZ0V86fHYqQz06JBBMJDi5gIXB0Sq
MxcqvjFMDgR8MnckJYKz9+66SV0UKvBBZZmXuOdQAFjJ7/sWAeHTFU2vYVdfNhoemUX7XIc62BmA
FbFFabb16n+789RxsDuE7zkYF1yRfwut3k0Fk9aWD/UscPNaER7HlFWxo5PnahexRyhPu695nhjH
Bk8aW5lVC9HOtqjLIFY1Y8OCQ2wqGqV139RoPZL65Aa/DDd9H/FE4EyD1F4L1e5z1uWVHg8bfyi/
rTz+pA3HDoPLxoTlppdAHitbLTgOUFoE+VPjxAgf+BTs6VcxrUvN9Vrm/ZDty0VmDe/OXLw2sKaT
jKwUNfknVGavVZ1T8r26TEiXXITFYijFI5opKgis1EYxeBC0uYF1rgHdBDxnJzgbEeiuAqt7jeT0
YleS8WwE6NVt91IRv3cHZj/KLtoLgnpXUnB14jBXS9VYH63D75xeq9cimp8F2149oBMgtPx11Jj5
ERR1YC8benW118QDG3CXSrFY2znnZRezjBg0JummksuCbRjX0JNlzX/iJIrWcdVtBw0dnaoPaNHg
g7UpXupOt5AIDZ8adralrcvnKqm1VdAEu8ZER9WB1S9rcUMuPHHldq+hMXN8sbIuNVs/T+lrR3Ck
HlSIWJG+2AM7mGkaeakXTw6LNZl3CMHx3louxU3rYhOkqcL7nG+TaPpybfPRrWaQtCnhuKZun3QG
35OLe0bPcX/mVQBy3jZXvc3RUjvcKpVWbu8/sNHJz1ahfzeW2DFHxMeW1XLp179gYKIXbiGjFeO4
NkX8lPsDtDaAHhF4TUyjA9z6dhMSDylrG4nOhDY2wUIjHTQpZg4rXkXPc4bcaNafoME9Fm1jbGJl
rIayA+aOA3rLDgH9rH7CWplS0dkvVjCjFlsmve9pCdIeLot7H5R7CB0PRh7Sd1Q+pVj74QTNem7i
fNkjtuZJML4gZpJKkPotkqj8oyStGlN3HM39Gg8q3idhfZoCK5xjq62hYkK8UzzOJAr6g3bMtP5V
DDzqzsiuw7fHa9L6Bx+PbRgBt5XVPrLTm1Y0v2mXblUA09dv8ZhhK8dRVWevCRw/J5w430aJ4YLL
Tq/0x7LRQVOokpunAaVnJPlKZUjturEF1ca4uuQLz0YigrKo/oPKFR7QHNkfeFz3yE2csvrTN+YW
AQT34YAer3UTaExN/Wg22ndqyY85jPcSrG0w5G/dPIGEtyq6f4i7snpLVPJNhBvS2aQ5ttRNUcPl
1/rRH98tX1LaPp72YRHP4W9EAHTFpQeBh/s3dU4AA508fMvjZq/iUN1ViuukbX8lNVmVGhhgYlIW
qObgkHYd6TNqJvFvC8OeJD830kEMOZ+GPR3jPDrnWXthxnUt4o8gNeJl1k1XUgj2qn/IVPRhd8bH
7HasO7vfVig/GgSTkUOHA0Azc9AgpXiQG/WZ2vmfkS8xq+rzxMTFywRFG/SIfV4Bh04mCCd9YC56
wqM3jX+nNaTmxSmVwPk2PyShniCBatXScNvD5AT+uoXqvZahhTop2zdOgKvdDk+CBN0FaunHLGt2
klplQejrFwF29SZ1XqjWbFBTASpnmJnDwF8mw/prTMATJOwvRgL6em7lpdbqD1PE/UD+FfYbzpOB
FnjpUAPPBV7qIuH1LdulDLMjRio2pSE//j7vPDcmbcRnsKMAQThytlCKY04YS9zyWht90/595m3W
cG4lx0qSR85u48Em449RZYgGMHlMoACsyCqhuIzXrU1ThVX/htp3Z+hUmbo+PZuQIVdVMnwX9vjS
ZeErffexlxVXuxRPOBgXraUXcGfZAyTFdTTMjZMhqiqMYR/DbyLpTrkLpxs9ZU4AieuK6VeMADCl
5q+qcYIoVy2aDso0gfVIF6yvLIJqIfvirZqSixvkvbfqYQEszJDtaYdhtbVXuRg+f77pvV2TntVQ
lCTnUm+7lem05Mml1q9IWRhm+w5wBF8YnRngW+cQ290EUoLDU1opSAxCjvX0ZSxqVMia+aBb7UKw
N6ALiS5Z3D+3MlOIO3RYDuoaOmjYaxEeipzaISt5CrJM3SKi1o3AeCCRg8EG6G9GczR57A5lFj/P
lvUIq/Ds69pN2Dx0kHtox2MS4lgnND0WDeLsl658QUr4lM0kFBZKemTFbRsUUjymZ4bYX4lmkuY0
P9lOcw5UtnP4ERAdc8hw7607F0BxAK1Lr06tvCasTpaGL79Y4m7nmOBZS9Cx4Q5LiYzIL8TJc9iP
pTclySW/2vC2Zjkw+lR35hvrWv69npcRa/+nIQ++6jDaloGJtQJpREqTpwXRd6/H+WryO2aPbfc6
6fhVWG3JZZX/bmqDM6asi2XiRFuXZjpzSFCOyECBb9v62a4v837PSXvM4vmrT4toybV0LUxJAJCV
XUj5eOkq4AeSPb8hratum19SQSydfyUzcaE4KrWlPUXfGqjlbgY4EI3FrxhCpD7Mz/EwFtvM5Log
sRPSJcJxjBKxTox39mBK5zZMxkOafbbGSKitE35XQQicEUtomOxsTB1mQIMRTeo1nHEijTcLL9kC
j8xl7hpqnnswfEa6PdAiPBujY+2TIeAKdki+EH8KnW0xUDM6wuHIBPudCx9XRKxsntt73rzfUrK1
G2vC8Z0WvDvu+6OOZrIYeM2ERK8twsT/05uJs2iH6spq/hJn+tUYo3HVNQiZdXPdWOrLiiCvh4V+
DCOu2spuLtPMaHWiZcG5iajM+CryEo0H+ZOqfyEC4Rdp0hz7OfLm159/WkvHfTqVaJOMae/Gw3tS
E92Fgbgav/pc8iCDJ4zZlxWSdCy/m15aB1pxRY3bpf1bS4Q3ijsIZ22zjRsy2Y0eRTyq2pHEPHx3
nPyEHw+1FSy7QaFrtf84gg/JjOQSOkDrsIAU1K1vsS3e69b5MnpnoxrJoUk4xzR8My+PFh3TEgYk
5CKnGMWH1gAwXw5LEKjTQr+ny9luf3HfpwKjU6KjCcprxt55YTEVNczF1MPdzFFFTAj80b4eg5jC
oJyOBtF+XGQ27BaAMysRXIpaXvCoOcyMfOIxetKdmX5N9tqCODlFfPMA8TeeGYQn34CLjVYq8TuM
IgNObbR1ZDzDL6+jCMgUMn0XxvyEIwhFrLPS/UNfyICaY3pwWsPdxmJ69Ec4kGT8loF8rSMILf74
qcrWXZHYfkuN7FghJGxy7AOwljd1J6al7Z4hwaJjQcYdDB9CGNZWCf0lH6m8pK2t3UIT28oCGZKn
qARiN1npNhsnQ0UvUcMruCYl1Pt39s5kOW4l27K/UlbjQhocjnbwJtEHg00wRLHRBCaJIvq+cQBf
X8uZWWUSdUuyNy9LM2Yq7V4xAo378XP2XnvIs4DKCkBLvwBkKW1x5vwmr5YWe4tjxntz8u37wXOJ
Qli8U+BVTB6cwUCIJThqLN4nlkO5a6NqeFhQS2Vi/ur3vn+dREN/KVDaTtMbooT4U0HoIC/lOSe/
e1uGGftAF8eHMQBUPk4ifapsm9iLMkihT4sUqz9fN8xKgnVYZA/w/vKD60t9xko4e+aD8bqUuhdQ
obEfTfrmq1gnv0XIRxFYbSj4qUMa2Tw0jLk3fh+b+9Jvmoe6Ko1DENfwkCq4iBIRPfsuVIoifY3Y
fQQasqOXe9HJ66iSp/qmjVBK5AlUoCI03OvRTz/5mzBn2lQ4TrCdmDLSNiHHMdUBxx4pU1E44dab
x31opVgHMpJLU7+fDyoS6dXcDvBbg/pbwCGdDkNvXugwICtmLTvFCbGa40yGp52r+DOZftUKcoC8
ljDzt/FdkzK9UUIFHPHUct+MAo1WMDSo1VPjPkfvsfI6y30N2W+M+d//pGgddRbLBad9caRPZbxD
Kh8T37xjaSm+m75xMKcmvHJbIvnI/kLz2gAsj838ZIaK5bwhCsGZy/razpzgqqNXTqslvxH6x/v/
ihtm8pwBXY58jO6i+lb5Jo3XDvzMrY3saWdKD4REcZHVUNxmhcrv3n949lhwJB9gkXfFYTSsAbq4
EhfIyO2p69I3mPzWJZPGyxA55fU4gVP0l7Q7tmiMPhWsjzciFp/e//T+Y3biu2CM3qSikbxwJXlP
huZEZ4Fhm4mEs4n0j67+BO8zO5jK7x7KOftqqbreOcIAsdr3CEa9PLzPhzk+eJl+tPkuIVLGT/Qg
GVeZcarzBLG5zNCj5zJAXe+Xy2roFesC0nhiTGf+FUWqBLytlrcnzay7NsOoABSTOOXEH6+y6OIa
e4SCbZmp24KctC1KrHYdRxRpVHNkDSoP7a+dkGFhFWfD54S0mMYFxyVC/MIKdjma22cvdV8TwjN2
tkHFuTg8Rl0DOY+8gSRcuktjtPLktdYXZi9rZhfihr0RWSPtbGl2y+0YT0SrWFN68GdIq4sHQMvN
AcuGpHagbl9A7uHvc0hCO2YBcn/653s6Uph7SIK/HcDT+31zPXe0X+uAPhuijY1f0aDmxb4Qh4H9
xS9m1OoJcWwzS2Zv9OFVvxRrUBFIzSvW5rihET053RmAKqx+BDW2iLMruKv+LfrUoDKfaz9yr9zI
dq4GgG88THGwkS7rJcdq/9A2M0FbM2SiQPqgz+sH0ZbyM1UHjvZuIrDW8FbgcMJ17lnG7ejMp7SS
5UGp0MLx6vCwmP5h8cn2BfL2hsEJDP0UJzsPMtV+RICEg2yqgM83bzF3bJVYHtghy6DES5t5L4Pk
2qyz5DQR66FkT2u+IQ80i5rbvDSKjReBfymok2ts0ZfIOb+/cs00DTdNC/edJpqLbi2HH9k0wOGK
cpswxljJIr9Q/qNTb4bl5MUN6FuVtjx18XSTB80eIMx8qHw7uIq0aL5VRr0zLPLoJ0aXMx3MU9QO
Vz7y2BeaWVdBwpm0NhT2ttIzYOAQKULfZrwNqv7Rb+Emdqr9wbWuTouqHnvX1TDOxTsT7ZEfpc+u
X0/EJITmtyAfXhYd5zh5ZBrg6MLf1knjqkPpxFNCD9yv6EOG+ocFPRnCRLsaZhvtulEYhzlJs/v3
H5lTfCczFa0TunI8jfdBzSsAQI6ws6C9hi21jSabxNMMWTLjzisM4KD2xvUY+S+FWvo9DfQU0T4T
fuMOobDaigQ7b6jkdZdaA/mHfnxIW6Yko8zI9exqcY7NFDJ9e8tbwaKuKv/GQqm7rsmZoQBlyZ3o
uWBoBbyayOHM0wHht8Do5douJ/p0ye46oiYV4iGkAMI+gXIFGQRfWC0kLztTf20UTF1NYWxHy57v
k5l+rn2rrCJ5w65pY+/LMHpuOa5V68mJSMMtw6ugJZSZ89feFeIhthfsxKBoEOuF2N2Uzhe3arFn
XsN5ET3UwejF2yCa7zVNo50tgSZzknahKtifQBInbWFdTKCoe875xy43cHNZd1nVxuBi022Mzmkj
MPvuqiMDXHcfVGkNMEOrpoikuLL5fUPOBNTmccOfWVS3dmLtmi5ILhWbsT1LXkHMLlJHyuHMQSfJ
TIHTg2xJ7MasXUO5U0YzXMmKlyiA+hXR3vFah5WqI6ocGP9pccWZ965lOjVYuymW+U3dJV8q+hX7
eEytfYW/P3RQGpuGwjuh+osIs/thya+ues1DUql4zGeFVjpkgYk87ZK/azVDKUoB544U2Sl4pUlz
lqyeZpKt2Uu0hY5NczOCCFEazaQZTf1QXxXGsE+BN0lNccJkxQAjAewE4GnGqJJ2XkGp6wH5ME9K
s6Dk2MHGqDi/ke26apwfuUWzOvazKyvKry3UGtcclB9dA8dlW4203TCDXGcLmT5kZ9eXqSi+5BNQ
ijYOfnRt+mCnUfAUtOZMVsjE0DvM5l0+TO0h6vy1Uj0+JjIHLk1OqziN+uy6IMJy09jpYbRVe93V
JlkmkoR5G84R5EB360JNgFKDdzrvs0MPyXmFbrx4gkhuAKPsyEwKfecujczbos7sH6Q6rBK6b1WV
hQ9lPslTWkM7TCu6Ju3SYem0o5yJ0H6gHGaaFyTPy3IYIwwOhi0yNNrlW52iXUhq18S4oHbdMNY/
+LpPSybsR9Xbl5onZUV9sNw4hCC5DJR2okY+LywdZiVj+otSTbSiyUjgIJWXAM78ifSfIuzsQ0K8
5TEgfgVGRa/uCRJGod8wPpua7EYZxnUIvufGheuyaGV1C8ELDZbDkXSE4t+X2y7ot/2CadQgLJ2A
1u4ivQDsmD/CaytZ5UDJRBtX09wmsG4FeLdMc95iTXzjdT4WVqT9zNO4xfJ5gvCGZaDgoDKmo33l
hQHkZt5rjrv3bgHKGYhj3WDdYfEON8MwN5uwBqg4I/P2J3U3Bv2+beHUBZpYR8hcvfKkuY80za7S
XDuDw4XQpDupmXempt8VmoM3ayKeAI1Xx/3WtCTllPT7daj5eQMgPbCfr4KBrkN385CB2gtA7rmg
91oQfDipEZV2X7dGikEl4iWBNsNiMyzTwdMMv07T/JTm+sWa8Jdo1h8pvlQWdZ3vmmiKTiOU73VE
fcVLlKw7zQu0NTnQ0wzBcKRAsqfyksysTG089gdaobyC5sZqiTYI1JPVV7R57UQgDUfIn9Leofv/
ouhLH1JBuZXUEU52ee9OEiB+YPhrv24d+stwK0h8o5poj41AZTzpqMcK5ZQb7hfNTxxsSIpqiG7w
yJW71N/WPvYyMQbxgXnPttUROdhlJw779Loj4nMacnTgxkI2I1nH0vS0+D1sJ0Em4rXNJ1cH8XiO
3q23gw7oyUjqwf8IOV+H9ygd4xPRjmTDjiDFqc/EM94WXsk4BFNOVogdK3J9KeVQrcuBgZ3fDNal
MGdSKKx4n+gYIQxkz8ZIsJBHwpCto4Y6HTqk62CySEgianQkkaPWkY4o4uqcjIrQopb0okXHGOWu
jYYoTu9m2nGwNwg7khp2mekApJQkJE9HIoU6HMlLQIENCwFc6lCTnjTZNFzhvNg0iv2x5uJAE6fL
W14R+9xvZjKYcNMxLyCVqSGdydMpTTquKdLBTdh4zpWOcjJ1qNOoJ7omMU+wnx7fep39VNtYihH9
YpnVyVBKZ0QR5QjDNmMZIvE1e6nGmYhh+Id9yDbDdGlBFY9XgNgpDFkxijTUjsQyDgeHw+K6cgiq
8kms6rS7oasJsap0nFXbE2wFueZLStKVoyOvaB2G15IULINYeA7mbCbocQiBw2tGGoPNaG1nkqFF
ok+3GpT31lrkWXmmc6sWDso0C0I63330g3VoPFKBehubaJSNl5xNEruSkWaEJMMr0mFekp43jF96
g+R80VmnVU7yV0dBk/YIGHE43Xs6HGzUvaseBf7GIzkspFGx9UaGUJVFcZy69QXW6QFqqUMjhxZH
4OseH86ylRlXR5/ln4RlQd2Paj3W4WWZPTInrpBgfJ5j3lw/2GF93QgyzzyojBGKUNy4+Xrkjd7o
+W/WWP2myTfOmBOcBtHMTyfAcDcyaV/qsLFgCo7QtiWIyYr0NVfuW7LY6GE+JWaPScH7JEQwIeVw
iAuqAXJSFX9qdKQbbu5BUBSIaUAPXgwP0ySRh0wNvBHcCClBZgq7+oo8BXBFybjspwF3o54lMWWN
DzKg6xpxfMqJDf4c9riS5eSflGURSlnUrz6aSpp5MEK4fs+tj7mM/LpGB9kJHWnXkG0HfTC+iRNg
JAvSCBrIBRFFBYHG4D+RR5AyNjnGnqKuhZNAdF5b85A6ApyHq4P1FhL23PDFMGMCyLHs6AC+ZkSZ
BSN1GxJnm5vNkQeMyUgIl9zVnSiDXayKXidImwYmk2PSAx4h8U/p6L/Yy1/skRGaDgUUpAP65aHP
seP3091ovwZmca90lCAYvqcmfLJy7HZ2h0FJGOE9MFT6uwBJjDQG304yocdgf93NTHVsczpnizgz
20y3ZY4YlJTMY9nJT5WOOkz0DYHSjMdCByEavngZdDSiTUZipsMSl5QhCMXgm0mOItXHUepgRdIU
kLPpZBUktBiOAgIY2TU2ruO4J1Rl0YC4jfUTnFAiiXzQVFVKeUYcWG9Ydq5GZ0EMQE8iJvVRQg5b
D1mJ0605QWk+J3WarFwvol+S6vGdFUJR1EGSiFGWEw/IMdUoprgeQR34mEzmw5J0x25grum0XnNL
ZkbLyMYdLwHtTDrt4WbUQZZqoAyUlDBePXzLddglzplp3aQgZIjBlG7/GbktXX4SMj2SMolmffB0
dKYhv5s0AA2Od1tGazeINH8kEjYrlCUEZsRvRuRw5o2HZpBkTpCXuQ7qdGLzuXJRIKVyRhhIfkOX
Nmhyifck40bu8Ke5SHJggqe3nUEU6EgmqFtSEceLdVVG4wXzyk7V8/PcxcBhvOe5ir43C5fHq8Qb
LaQvahDW1pvz/BScTcRoDiTv58k30o3y8gbllWWu4L9BMjXh83UOWZCL3e3MbGBmWUJeypiHdm62
y2Lo9osk1prj87Wwl8+dwv6aD3j2kpz5c9Z9xT2J/dwzeEn8ie450F5OdyEijbp49WszuO+0Oo/X
ET0zzSAkmuHelMb3waQ8dz3ciBaB3Rt6uIidhXj1lHWB0khXw65opFTVfD1RaG2shs0iNWNScdJF
3cSZcTe2oXOck4HqFiOHFyB1FgKnu4H4Bj427M9ooOUVB/cs//KQ2PAWnIDYRiCXR2YTfCwbNV1i
Glyjjnzqfkrv6rb/UYH4zqQAtYOexZzsrVlzqjA6+7uYXRykYIw2yYu0wumBCXrI+Wrvl0mADZzw
jNp0SKLoxLQNGExelcqUG7Z4mFR1ch5K67lzFZmoY4MaKMm8uyXILq1TNXd5AskoT9Zm4VYAzTt3
1YOF2bR1T5Jwi6VOBU+zZ4rr2qqXnbImTptokRazb7aDDWighGmR9vJbEjMji4zWJhOV5sk4VKek
LnFvzcEzLuhlhwT7E4xUa7eQprFjlKt8H4At9gB/nJ9Qc61j0vr+rPwVv0n5bcifHHyxsTqBZZof
wPduRZQnJRV1WEUiTQZT3OI24CRbthlayCKY5WGRujQwGL0ME/wcgC5TziEzSokjtFJ2pjmYn+n2
i2vBIDQwB6JEGwTf7x/1/0cv/CWhW+iElf939sL5a/m1+CV44f1f+I+1xvP+JTyL5AU/EK4pHB2v
8H+sNfJfJr4xok+E43FgdZCE/8daE/zLtZEmmyYSB9en6MPg8R9rDX9f4Fk++GjpBsjIydP+b+Rz
2zpa5WdvgRugoZf6B/YaDAZ8vJ+V9KXjBR2uFntruwjN5shHmQfAmeNZTXnqEQUauW82nJ79srhI
/p0Z+19iMCVH+NoM/h3JEQQDKffHOEhAvKO/zVN2QDAeatuB/jac+sWVs6RROebbzAitXefGtAfm
OlzNIWBmN6qeMJ3dDHGNYm7o6B0h1UUegRxlgMbwzZ+aaZsYTPXKIkEwZlOPLfDlcqiiyBYVTFUb
6VsIf2WVgGVeEXBorMrZfaCqV3+R6guTrIyPlwwblGfbFo4pfdF+vWQiN0jZCQO5jSRrZRHUFzpw
IOp654VwqpXfOrtAIjpBGu9T/TN/46OhLY+AJxJAgNIv6NVymCz0wvhmiCeMkE04JeFjveAE1jh7
sVAKN6G9BSxaDPT1Zkr7Vez756ZK0TPJH7TgHyofe94sxSNO/x+Wj+DFc/YZBm2DKETcoZvUrxnF
6YiogqO14SuSnmedrT4BRmvc/nuD4l7g6PW9ZTfnO4RSMLzd4YutdYGoPlGf+smGyuG5a6bbpSBl
IKXKBgRv05rGkQq2+Ecglm9dAkQk8YMNVu0ua77QIzAO1TScpA8oA6u0uZlT6ynMplQTQSjmg/Sp
D8Jsi2QxDKqV6ZHEOWvTt/HNeSzXg8kEyuvZfjCO3mSdvxtM48GkWsJySHzl2FxMECKHMAcrw0zK
aXFXdpOP3QAAgmueU5w/lXeMOmBVBcQxO4q/knwKb1V8+ul15zQ0R1X5PzgbnKER9N1//U9LL9G/
vkOWFNrrZntBYPkfHwinNYuKMSAPRJW0aD/dcaOi+N6PI85rZYMBKs+e3Hj5ZHj1KQjuJzgFmKvy
eCOMDJel4gDVumQm9n5N9mLGcMNnj584xlPLGpsGqSsyrx79/dkGhn8d8n/85Tvo9/zX7+CyPsGj
wmpEeWF+iGAq87Lg3e8EsT0o2+YurVejax9av/kaYCUPfYygRYSlJ1/gAKjovlbzbsqbt2Syo81E
OVVz7GBMZxALgklL0mGeym5blT9CNT4pWn9//sTaePjhE2ubjMfE0uaqC6kTZb5/hZoXcY/E/6ri
us/Gye9h1WS70DW/EML21nk1uoOE19Isv7nGRBq2Dmo3K3LLkIAGMfjpP3+O32++50MtNm29gJuQ
uX/9GGjiwqFvaE1hlXLXjFGeOQsh3yz/9ove/6ZfbxG/ybU8n8OBkMG7KfCnL1zWY1Q6i9tvUx0o
Y5R+tObsRqRf+yV24AEyxkdzhTjRt5pbTmx8GkT2mMJiws0UywZdsYwz3zZQIF+o0N1/FwhEJkU/
qn94EcTvK6NHZ4cen3S4HNLUtc5PnzDkAYrqGnLOglJ/7l7iSpLPWzc16dFtsbYzE6ZG5OHAb3lh
l7e4R+gqlsdSzj+M5PTnGyO0Y+rj9Qq4ZJJpleP+dmc6PNhZOBIO6c7JdmA4ZobV16lxn5e+YKtz
wwMbUu8T0J1W7O//twL4hyvx+67KSmBapCdJbdP8+DYlhlJmOSQ9JdzCBKGvqjWP8IK+ySLlJqAy
xft9LFz5F2Oo+GgVdAMfQCWbuuU7KILcD9XkMAHrKSn5t75Ffrxq9uPQPEZldQeOfkfkxl28jVx1
Rbv9Di/Lw5+/tfjoYXv/7a5N3eLa+H/f78hP99+jgs84ObVbkVZ3gxoeaoVfqIu2c+CDO7Ff42S5
hEH5KAzEmtZ14YZncnkfm1TceDpXumr+8pF+S3jjI1nU7Y5PQeVzUT6sax1p5R6Pa4t537wgIEAz
IbcS1RxH6S+e2X+RsFVjkIVWMt25pJsaoBcH6z6gGa+fYpDxA3X3ONYPMrmpoHEEOQ3Yfvg2d+pS
2vkdPOpviAx3MB7ATTscg5q/LHW/LzG/focPr1XPOXOEU95uPaQDVhmcA3xc3OnDX26fXqp+fWH4
PZ5p0eJmPWUz+PX1dQ2itAEXt5zQ2ke/mi9+vlxZ4If7g8LhDIfgimrj1ab/g4toY3JURyJr65xy
MX7Ll4B5vPm3J/ofPxT7EacX15aW98HqmaAlSCsmN1sa3Whhhv1iAC2mJZ7xevUWyZLZcCBC5HnO
vLM9uusuHh4Iudj2dbtv4C9M5dkY6+c/X6t/eNIti8gyPDkMU3jef71UZpXmhTJH3fbB+LhUz4MU
Nx1W6nbqtn/+Vf/0TlNkBsgFWf0d7+NGl9p5YDbO0G6TrNbYke6hdkofUAlUroUe6Eol3iFvRswb
TSTxSZBqDM75b6bbf1hPfUt6klXNka4tzA+PR9AK4U5p125lEJ7FjOn7EE0PgXtj+PPFjdtvve1d
jbF8/fP3t35fx/XvdT34A/xS2/vgjG0MZO2wTNptNDuvXl1+KQy8zl5s3hRD82xUxd08wfYJieza
LB4tOTv9wqoMaowskJUL5Yxeb7wwg0rfOkx4omsfIS+PfykEfjvJ66UG3y5Xx/Y50eu0vJ93vwG5
jNn0TbsNo+AsaCNHon5mIILUMlwVXStIkrNeB+GeI5MBaqjMz62J3dQ1ELP13fd5snAxA1YOvLPI
hm/JiCLoz9fyH4om37Lft0MU52zQH4omXANVY2H3385h9ZmJp5TmZRbWzSz6h1rUj1i+ZgBr1ZeW
HOQwgQDJCOnPn0H+03Jm22QRWpTMMFw+3E9Wj2KgC8sbbVbfW0UbjL5dxsO7cLO6ezUKxGaSLLqq
7E4MIXa4pO4iK7qiU5isSb+9pz3rYH3HyjKmYtcwJEUHTQa9Id780maImN5TCLnrmeP3yq7DO6Nq
TQy3+8Ws9zRRPGylZtDLTRt565ah02TB4RqdUG7+/F1/X7wCH+GgQ23I9xTywytj+qUXL44ptrWy
P7sCGHIFkhQS3d5jpLFaRkP9rQbTd/DXRZyd19Vnes/mnbE/XN1OWS5Gulxse9j36xh2GQk8XyNM
2UYpFbXIzOx1UfeF5UwIA7tg51sw+2swk0zn9n/+/s7v95p1iw9kup5jOcL6sE6maShIt7FNAoPG
aw89dZglt1nHgS95Qml0S+YTJzUirEZFH3yhKTxNtxlWBbmyrI7SyUye5yi4p0N+54w/YibrMLVU
SRKU8+RGVPMMfK8zOsRTGu37rv2WNw5hF6Vc02Ww1kTjYfX7XkDk85P+mRzw8xj4pzKrN8LrtvY0
XvqItQEWT7ImhfYzMKi64xJl2O1I1vNJ7m6yx1gxb6l7AoIxeC0RDjmvRyvfHtMifcyb6Pzny/Ye
1/rzTfRM9mCKOKpWfa78uOktqWXJKm4W/M3MrHI8b2IyiQoAkOXYGIMNZpFN7TcrEplfC7dxDiay
ahgnoJNU8N/dgP79aXwhaVHSenpviPxU1sVFn44miL5t1MA+o9NFtDF65qTqB/zv6ZWi67heamyq
AIerzaJQ8I9+/+PPF0VXah+viS2E75uk9epj0K/LK5NxzH3gLrYMOfLNUsffPLvYR1OzRwD7WIGu
apvlL++v+IdfKmn0wFhhysDBWL/gP331qWbo5OA12Yq8/Oy1UEpcTDm07a/Rmz5iY0djlBxm1/tu
FDPKTELo2++CnF85BTkwYAfEZW08eJEE/0Y4+p8vifXxZefO6KMW2n0+ZcC+8+vHc5DEpmiFgdIU
+BswuydBdMmnT14b7uuMloIyMffMBgyDtpKbLPBxrPQ7gAX71gzXNIrviHXIVnnzzV2Kr8x1n3qc
eOQxkbmQ2h3jPHn882fWu+CH28gJlmXfs03Hdt0P9dxEH6MrIyzmXWZIYCY5iFK4UijwnkXgP/kJ
yIMJnlsc/KWK/q2O4GL5sIP0QT2AGeJ9WIyz2Rj6HC3ltndQ3rRLiTHaKp7r11QW93PBejz5WXsA
t/G1RxQIaGBXkNpclOrZRtFiuEi6MBkyCptsztekxSDzTdP58OcL9Ns5//1zWp7+jD51+Psz+dMz
NzR27Cg6ZdtAcg7pxjtrMXepShgWcoCuQOIl5tUC8kSiwaUApeM6yRsG95vcALZuuxjbtFOvZJ/9
S/1g2b/dPaGb2PyHjU2fbH994OhIt1U5IQ6cu+wNh6+4HdyRbAvbfMSqYF8pXJ2rKMx2IE6/sh+q
FejzZF8RNLhnmcK1hoBWlYxeWrkfOzzFoqgF8aV5fW/T/UxxxwNkqO/COiRhM87/dnHl7280RaTw
ich2TDamj08BtAE5RoMxbjsUCSM8/M4xOJKX5c726mRvyewtB8WxzsM23aPmNXHLtDeibQRDrXA3
osJk+IdGpUvq9mBGjLANIsiqGHSrBSOzHEd1cALASUxAu7Ym1aothg3YpJJd7TjK+hXZaXCEiffk
ZrO3hwqM706rGONIUSg05B5OYj/Z+XRt51XLO4InuW0TyKeTt0kK+uZmM+My05cxzSt/YzamRlYG
K+DGWNoSEri9KCC/U1qEBdEKIMCqgiUB5nY1E6DSYHyAvx33xKElW+RSB5qrV8iau5XbOhfTWYhl
mftkVdvZi9kLbOkWfNb4zTGqR+yDiPrz8tXBaOr5yBOgyntW+k0IUFqQtGt7eYjD6h7q4HMBC0Om
qBt7IeR6SXN64aToDEqtOskz0SfBuSbllxeL/AcmKZt8FmpD+qG/mWItR6yD2yAkVwe9G8kSY7mh
6xdsi4kEO4kVxpDoQwMJ2HNGTsuA/DJpdu9EtCBbJWkkiPiProyvCsu/rUeeVTdj0GuFVXvn9IQf
UkisrIgua2gym7QN4lJdYl62ld03O6uLj1ETYQFJrRa8gVPsaH5gWHEr2OzW/HVYuPzhbFen96en
xyq3zkdMwGPSljtSPYDlCWcP0kPtSBIZnv+yVug169fVlCIPv7XvSda14J2c9tNasTSpT6xYOwIZ
HQjDmiQV1Ow0B3R3hXeGSY3al3yIUz4uGQ6zWuxqgTKJE+Pdnz/JeyPlt0/im0hqgcgxzfqwuhbJ
gpvPzcetE8zJnqgGLZ8Ix9FC2s7S2kUm5AL0NDHQrnucGF/MeVtKX5KJxz+fFdxX4+hAPbzg6Fzl
+v4Oqu3uqj7ZNXVX3SZthss0QFZIQrhWxwvuXoCv0nNqY5vIzGHkbPwg7YRZzPtf7GP9tYaX2J4s
4pJ5WVTRszbKeFqLNq72wNyYLA/XKnawOi3uTqr4DEFyuIURGUUJRO5oBGhsTvsE4TNd+RwuCVHY
wIzkfQBYQyj/1FQNqS9B3ewjjxfI7obkL1W0pKP9+32mi0mp4WgOGFXYr+tuLMI+CkM6Ho3RQHnv
lNgbYW7pMqNkPKzWreHe1/hdbmWL/wQyRB+4ao95Q312kmyX9IN5ZxHucUeIMDqMKb+ZFomWSpDW
MDQdUU4oeyLMuJwQ2QMpcsTUBA8KoSui3BZecITea6KpcqgcQjSCod6ZbJcrDFbyMBfZ12QBCkV3
LVktAwQ5/d+imCFBSAgzGcGH/QgrqhcBVu6elybAKU7R/m2GdkQ7FpvCbVfT0kBaip7HYEaULu2h
ALXM68Z7Ow5pwcgb0WE6I1UqkGF2ZB9l5r6uquYG8wV25TiHleCU4S7MFm5KZmw8s1a3LtiSOCbR
GkkHbnqjNpjT2VaPJkzB5GzwLCHVMK0KK3uAIiSuKABUkO8dlYS3DdjbCBY9cT+g4CTMiBneUc7X
KdqYJKB0am6qaiQKaSKFwSRmZiw8sM3+Y+xSbuAjRcXZFda6rsf+5CTW69JtTDcnwbzwX+dwwtm2
gKZoSr6vldIV+N60QfHgWHn5KQB9MGXBxp1TcdsFzs1UJ/adM4A7jIrqc603lYIDltciYh1if1oF
rOHQEFqgt1GebyMLVnJXkh1b2VFxJOZ43IEYWb3/urTlQFUGJqyYVjNoQdDAF31Z4pc+c+Z7w3K+
lx0yJ4/kUAAtM6AGbjO+xsTfsnx2B6Y/HCoj0hJsfQqomnS5jez0SSTNNzpR5WdQqTszBzVnzv2X
rM7OI+IFXvUizyeeBLO7SUluXLcJusMCwHNkL/N1PL+CZeteFeimBQabH4ESxLvz3RtTm5wNBO++
rc6FRZ6ubag7y104zLllufLRYx4TOyrve8pt3/OhE5n5ozg5uECu6Zi3m64lvoz16uus66lOSedr
jhFlpTzC9GRWw3hZAM+LxoqYRId4qCKEYvGmS9z0askhRDIEXBPNRNhIXvIExvFpcYJHxdRxcWzj
GJttTFUA0ylOwuCxWBEo6167uXtJK9sifa3aQq0tj/yFCAPpx28LHKD7AiyjtIeVkznJQ6H84UQ8
1yVtvPvKmfuXcmn4fcGt75Jbx7ajLnRr2UDrdTq48sHIIhsKUn4TR2iQTFmE11hY5InQuIjQOTQ5
bZ1u+ob07C723JsQVMap1WuXD16Gx8clWBZGzab022lFt7w4ZY1BQbDP5swAaRae0eVwo9yups8t
PHbx+UUs0l8BK1sOMXIGkBHGlT0s7pU5M3VLZXzdoLlVQWJDrFlZKqBbE2LuiSXibc4n8REmzEth
1PPBscjkAfK1X9hzQ6k5WM2yK+A0B1Hm3DfzhCqQV5y7FBOKpslmsXHrkGbSGBmyHcbdMD07CFHL
M5Np6zKQrJva9kMzVeMRsO3diFtiayjrCNetPXBeu46JPznESIdsJRBq8zU2bjUjg3ei9ujgOHr/
k+iKp04zFGRHawHcihEimS49+gcB6RMgCdh/eEHWGULbsxLDqmI1vjDzPvoFB0Lhq1NKqQzgx3GP
psUKVQzHOPbqtVezqJLPSEBCBzOCCL+zUXln/M0Vxua8RZjJHajn+Taf3XXTRx0DdfIzdKU6c7JT
KbWObwMxbTkao9sic9ciBtS2KLfjGLuDjL+0Boq4vL/ykMXfIEgsmLjDhunhMeEZA/ThyeKzXfaH
ZeSLkMWFHjRWzS4xQ8Dbw9dgnq3r3pwHtrpk43HouHb0DzsJr8dgKg9xI5wT0v/dMleAB0f40qKM
3BtOWO4N9k3n5pWN3DEt8ti9fiLKkx8RPe+rMDNvuh5BW1QS29OwYHxyMyGv52J5bEO0ysTFbtVo
5peIqKwNAdgDyaz8cTBRU85NUeP5LIdNmUX1S1tN64RcMdUFwy2joGLtEn5B5NnQ7CKgt+uuP/Xq
huSHdp02c7pfarbwXuGKMoOJbSWLjTUQlrUK0cMMNfJzazDIYwoJ/eLuyJzuYVZO52JZ1IqwABIS
g/q+8aJHH/X7nhQC+2gYIOQiZK+rdwr14Kce2duII2yz18EkrXlr1cZX9rH9xBFqcStnqzAbICAI
b6b05LkaQJQA3DTUWO04eJKlppidpsN1Y3FurzHHQfdCSEkWnGkBdzLScDmVcPNzpiT08F6cvkZZ
TQZsJT4XMwBAVDn5OtF17Py/aTqv5chtdos+EauYwHDbOSiHUbhhSZYGzAQJMD79WZy/zp3tGttS
Nwl8Ye+1RfzMDeXvGjZxORFCe4bT6D69ejpPGSgMBKk/UeCc/1Xg7jA8lvZas3fxcF855Wsjjv/q
7zJvX/u5dkhroHlHile21XA0BNYg9khBa9rBI3FPR8i92RGz9ErUkPR5FtqNOdVkezjesAUb1Z1A
W+wIjWpuCp1cJ4OTxGdoeNQLBU2vV7hhcRMP2Y0bt08mxD8+iqTdls5PW0nCaSAeoUA+BdHsPGfC
x9K19OZYji5wIYMvIcmjAJFJht39ac0Cmgfah04hb+aE3ookdI5xhmCO2JZ0x/YCnGgx3qBX/utq
7e5kBeqoFVeVBALuBpitnI2u5+qzaZaTymBSeoaLWVVrrnFnHUYoCDs7ozVZ9IIAP5yLbWjQ55fq
VlX1HyPnr7CsFiCFDTCf0GOOSLCbqBWkLN9JjrmIAQXWtPMqGYBVRD6yUwcryuQsN2WH9sUiZtBe
7OxmGtqd3WWQTAa7BU7QvZWQG1MHnRXIxMhBjOHbDCyQ9eI0JdGit/QNPhXqbQwJB9W4hOjCLA4a
UCIdNdEq0s39NxFVmjgEiq7okBWGoqjqkG35C6Gm/k9fORC0gvichO2vu/SYPFd7DvUHG5r+K8Ur
RjoepaQ9kRviGUVzp+drSMSZTo2/Z95a7TTpW2WNnAclFeDkzG2xNXr5eY11HMpwK+Iwf4IU8tbZ
IfFGw4o0bJvoVFnY7UdbvkutnQclsPU7STDtO2e6jhpuYFF04d2YfDRF659c2s4jRDSUwvX1Gcpe
AC+KnKAeyKhRc8WTu3T3vlfsYrKB9r77rVHMo8k6UX5wfeuV05nVw2PCHvKQl/ZtTwbw8xzhK7Qg
OTSFz+9TVLhHZ/9Xu1l1dkE/kIldZOjhexSjA2agf91MGGcMSAPypaZVPO8E2QBfgpuoInN1i5z2
Js0TliL1I5EkWWz/GYUFWyQYG1xPHb29SizMhWTBso8tyMC5+fcmurPoN0jQCt1c5yE7pkCQtmK1
0VljDqEOdFLfpvq58d9yjLZ08OnlX7MdGv4Mmbhm14390ySX5yb1SYpySnIPyWXpMRK6Lly9WC03
oWynTR911nlKg/karVkQqCsudV8ezTArRolsHVVUDAfPxO8B9EIafZ2T1Rp4Z7f0o429RrezX2KF
14/3U6POYJYId/DS4MGde27uOoUrN87zkeFWfAuCM75pO3Uvosy7AmT4RYPM71chqOoyFuEKo44m
VR2LRqpPHivRThbZKWdjnxT30k68E/dvtIvzuTvV4kOFJVvjgoTmMbXlNhvjD2ssXJQwfvUQBZ+t
3+OWtUvvuMSExBb91W1hKQRTOnPoNX8mnDg3izVjHJILQruotzfhMF9mXsh9ijlkQ01Iq91ayQmO
4UcNOhunQUPXodReuz7BXlZ5AspJjGER3CCAjG5jnX1MLTHqeGuCYx6Kp5QVzhnzEkq3secasJiE
dkyBidggDWdZQHRSrHFxFf3Tvyeg9etTMhvckebbkcNnnaUdqXCUCKUfPHvZUz9wRDSmIMEwBOUy
SjxDbNDIVgoe6P06ZoZleoirb+nJ4HH2I2/j0bcQ07ogwSz+eFneXCt1SgG+P6crKKkZ+/sAUcKB
gIWzMxEUSyoU+SxAlf79SLGSJG217k+x8AnWQL3OcDRPf1SmxW3qmWSbzUwlRvxIfEJKoiPk7ozq
0jl7Cx6Evj0unSXPc0Ci19gSK5Et/YfVeMthqBkX2HX1Ji32Q8GAr8/RizyEaQYwNB+6Q9OFR4XD
SlPOIUwQaGDyZ8vhs0ylN50aHNLhPIxXKwmzk9yZ1OvIP6wAKKTMm2x/ODDP55y0Unc/AalJ5lG9
l9tlTvBRs4LYiYk0GDRaf8oqvKZ5FD9iTzq3eersRUb4DdDjI5d2eJszCnmsu/p2sWgbxrblpNYZ
ZXrgeo+6RsdQzgQgeQltN1k3vFX2o7SluERW8j6rvNj1qfcHtSZV5JJj0WuY7Q6HMMTAbyn5X2LR
H7kdrk7kl4SNymnfDnF7RZT0lVRFcTRi/PJxfmymThdwS0N+e8HEzcqjI6NNbxcJbPwmv9Gg14rA
qV8sd7m+RHnUHVQMBG2ph01XyVsfMY8p4+aw1Opz6Dogu7Wtj260lsxx9sxg5TsfTLqNeaYr7X4G
3r3tN+XZwb61qXrQff1Y/Bcgf71MikevzqbXEnT6JpBj+KjH9MwzOB1A5TLlg377NL0yNsTaAeBx
EwbQSuvgL8syc2EXR7qhqQk9leRjcdCGrr/AacWPZRlz6L0vnfMt4SR5GHoXnFpm3xHJ+NQtHRVn
XrWYH39btlpbX773hZOf40w/RR2o6p586kNbmocF4/VIQtfFaYjzWZh0kLvYvUvla5IDPfLh9J/a
VelRJizB/OWRs+HC1WCTd+ximSAcHOw2zoxUw0tanr06HjceVNzN3Ngj4NQBWL8DNtAg64laDfzA
7U9OglbXsN3Ge+ieQ8um5w4yqNfmywd4d3TZC2yxcjzTuULGcYTZlUJy2dqfUV2EDF7EXRwNuPzT
GNnoMHyWDlVUEBDfZRcoibHrwZOyTlHvPw6xCC5ZTCHUK/gD9jSe5fRd5fpZD+TE5h/ZjAsO1Q01
f7AGl5fmcci4ZZzZdMQfO8cwt058Sd94evlUqgqKIavuXuUfATQTGrTKw70D/QjR90a1/DZcoxFc
j4fQJiy29hn0xWQsI2OM/8ytjferxPDatSQZEFlKOQIrkqUQXCBl9eeIwOnGldOmDcvgsJT9ew1R
m0IcqGlul69u1OMuRCfSBx+mn96jpq8f8oO3Jj3FkPOO4ZqR0TqkyNJQAzTogXEM8rUiHVNZUEap
MpddNDmXRdlwZFY4GQ4jWMcxEC87/JQMFPEVtsxZROdAUOs+QhL8tp6xLQyzRXnNOnLvc/1hGhoc
qbOTp7CjjB3ctWFyQ7xtvOqT1e3doeQM7Hq8ThEkwIYc5TwgsEXa28GnHu+8YAuukwytkhzQE3cu
buMmaA4BgF4uxCdvcMzRk4yxckHOcTq/lMsvYujs0YDem1Bt8342B9SWnEUJF3WE8gVRqc1zjD53
LPHRJInoEVBbDCtIKa2NwSXuqWNS22JrhfPT0nfHLPWfaIc/a2JmxYouMuldO9kne12GB/QtdnNU
TnEvuuiWPv++XFOUvOzVHSR5BAEDNoV63dPjoZmoJyFXc54P45/az5+ky14SjShvEUgOoMqSPJnu
wzKi2RBz9BmUnnty4qMDpweACvbKQXAqJCyVfPNj+eaaLpyELTXhhj7nT1dQJ+QAmyBFs3bIRsbz
zDcS+GywpNqHMTUxdDC26drKJ1YxwW/iz+raXQXy+sem8t/LgmdJJ9Mlgcz0kFCYB3GBIK4FF4xT
JzlMBm5MZihUWQltjLQ7aFyQR5n33zSpZ29dE6AxADhY62rnIat4M1PQHoPxZW4XB8YKVYPVJmaf
ccWfqwmxS+PPeA/ZXXB1LTeWHaf7ag3tbh33zlKF3Ksl3rozkAXdqwIPmsRYOF1CJ7naVRhuc7ap
zlEHbYqjvk+AOXYMUEmSBhtCZFfnHocYIHFo90ffsnb+UNtAQa0fXya/vlMPux4E8daU4Y+qJw/z
XPE8D/Nukq92JN/Lkk6t1Ky9nK7566/QyORhWnbx0MY3MiwIrJ2MBmwQfDKaIYyvL15N4p/8mDi6
pgK3rluPv5hXgHUzH925OPndapY0Q/XiSu+/EDS4I7T7aAJ6kGotZIPC/j6DI7k6TX9ftExkU52f
AtalmATG4zJS3YQFYE2PM5Tf8xbiFd1cwTK+wQ59gOV0wGsDKpbAPXx3RITE7RszrvgeQuTvFOCa
i80aa+sAPW6SqIMTLyLiPXqModAjttKuint/qg60iQqzZJy+Yigf9107/gpWUNcwxHKe+jUTyoD5
ccaSgRXIW16oAYN2zxjeyv6S+3js1XwL8daDit78tQZ0AsuxHOi0jF9qwN1uuWP6CRmPOCiGdeld
Lpy9H0r1Rpv6SFwjwWPWzLqixuzWBsOdwHBCDBxpT9+9B9hBp1RQISC66zD+MJlvrpI4G2BkjuYG
HlwozoOZeJJ765T1QIda1ltiha8a4plAJuDqn/IF07B1jHxlLpEzfvxb2VoxM6gYwMRWttbuX0Wu
mLofmVvhtyHOEJ8/DpUhJ2s4GD8ho+E/Td8Sl+l9WgEJLUMSSyQv4CbtxGM8A7AiS62r+ULI/K3g
ifRHUQ7fk6XOVc3JN7SaxpdBRJDSI2PiBt8TsYNIn2LocWxbFal2fL4jUIPCBjYhgExiQybFAUmk
3/KPRw0+ZiZXUa23w2ekZLdbMvcSdmwiVKVI6Uzlq9Pxsfp0qc3MNUVI6yoJI6OxnA5d/5x3RMWi
WU9Z5MG5afwfyczaRa/sidSjjvaRIIUrK5wFH5TLjSzA2kQz45FEfCHCr2jMxw8XR3pjQ8ksZ9QW
NdbzZiyPeSHvK0wiZYoO2bLBXBoTkUQRqFef7d/FsxEnVn3xwm3x0OUEbvHDsnTwLLKUYYAiNaOT
NJJ12RQchw66Ae2tAaoRSfO31i2fYAffQGbNtRBEv1Ujqx50RkRNr+hU5n1skIMTJUfIbCDCFO8T
Quj6CRaUFomRw65Qzutgl1Fymbl0VObT6oy9S23BF9L0FhdX+O14OtxL+VIkdXXAQgq2OxBXv9Ht
oRQUPHaPE8Pr4GuXpOYhwLoJoGXvuwrlcN4UxA1rgWWrLE96wXiW9u5el+66xiH9WvADuBIeBhOb
I4Ct9yDTExFP5VMVktuxJHl50BwjDnqtsw7T1wB12NFy/fLaNy+6a5tbdEKh+Zph4N80WXH1x2G4
uP5DKUiJIpfW6NcO/p3psxRwkNiNRGA+Dl2N0HCg0SihFQ0h3w79rTovXsc7Zpj+1RSrEeda71qH
df+6GzznOpXWp5PZ4oSW8StfZMWmgN2xlz6HWW6fPdFvjSfnc9d39n5s+LeBlxvlEWGCtkSO0U81
ZpiyJR7hKGzElyu84jQuMt2HMFyL0eeKY7ADIImiCTwYu0cgbI4GCbLIP0ml7vGFB4eJgteR6grm
J2Kzn4O3NgTKBsuDFSLekg1BozGhDDiul9fJY7OBfN4B5kti6ti7J9lAAy/wi+24wX/KsaMy5Ygb
6UyZna/MLHOXNlWzX4cGs0O25uK89wzUgdcGHCFOH964iQHdYJrr8NceuTYQ+T1XDe9SrCZ/U7ie
eyuwd29aX/74/Nx511wD2zq53GDHAjoA2ZqVh76Y/47fLHLvNN6LintWJyMiX4+PqO399NCFEBAy
/VnE4HJEsK2ykUsa/2Avy2fHjC30scnZhmF/9ngqIkQH3YwsyzJMs3Bov7oBqo8Kswz15Xapfvps
guBoEP7cSDtWp8U0d2XanmYr/PEryPQ2HidDx1upZddPOGwFU2oc5ueIc3g3t2N98NLmqSlzOnW5
Ts+Tb9PxOg1FMkIpn5lJs0E6x1Bx1y1N1gygjDKXGsJmFeUgHrdrmgSrJABr1El1LCZKbyYQmhq4
Rm3Dvo/JYQbhIevr8xTQByCC56J1+GJrvGM71YAZ8nF7blUYjuccld4pVWMNuPjLX8bkETbzoVd2
fDZWSLmapveNbQGEz4zHLJnRVBw11mEg9JjBneNfjOUoiHREXsTNHWmP1GRS2ateoicI1ZUPKz80
1F50Daxkr4bMuqLFuBUJYR/W/Fa2/ADdhG9U5JiXarAD+zRCrtsS5HwcJhNw1m3rpJkeJoR8Kk6t
y8T2HdRD0u+rvFgZH8HJXlz7BXLFHzp8LXvx2PO0J5XDA9gwjk/asdjH6Zygi0/MKTY99vQq90Gn
w9HKBSUi55cDtoOdG1u4mKiCBIdpWtsUC6ShJpJwIpFl/j5XaDUwHVxX63c0TuldOVC2+45/aJy+
eZ1BRzadhu/aNpw1WfnMPj6/iWbosfj/0tVP3wr58e+0KF2Sn8MkKrZWn53AXauLrD60DrtnSa6m
RQJb2anpIUsRek0RyRZBkbbbYe5AeXqgccPUZXcpWY6zCmKURaqcRGqgw+ZgO9VX5gNhVRZmPH7l
r1hFJRmnkF3y0b/vu5QYlQbnaIwf8bgEPJH/dBBlD91g4dGpycNGiBOagz0Ty2B/Df5BzcJjiihZ
uIbTyRV1fIQQ+gZe4E8aN82Z0u3Ld8aUkt85qxmnPwNnXh87uyW3LT2HXe5sHKcz6+zxUEKRe5jn
6pVvlJBU0dNxA+0a7eIDdsX6vYOyblwn35Eb5e2DpTE7PVs2cR5lfk3+N0KDHlMPqX+P4grkhDAC
LNNE0kzwqbgC7z2SMKC/teIOonK9ClTBabNCLufqb0E2deC1cDonFd2KyOG1KsiS7+Nk968fSLtx
G04mvdq1/xUBL7HyXm+dmsJHa3QKoxwceEJrxDh1VMCIf3tfuGN78oPlXU/c+SH5q5N27rA/Zcfa
hI9m5uFwiN7acosek5lfziaPZ5N3/k2hAPjFefRaM5UDREvZlWjGf17iKcodKhnyW0OOqBVxsZah
EzAmJyfotyzkAYoeMrrZZoLNtSSbZWeOdlCbg9NFR7YT9b2lcp5ecBV9MsBHBojoWcUveVwsw8fs
DR7lU5gOz7Oxpw2b849SZw9FTYZTkVjI0DqGx0mfv7WqeDO+uM515O4mNztkw4RHOZi3ARCVQypb
Zx9k7GeJAlmy4gXjTbvDWvp3UrB3xr6+eF3+Kv32sxUEz5XZm80UkAsUY3YlWbgG/LpaTs9OAxFl
JoF8l0v/a1D+u9+Gt1PrfRtIHYtCgE2MIPA5zbojd+jtVHq2p0DAPCjJWyq9Z4J1xSGt9H/c08hC
YLwg8gNVKzp2p5B7ad2vSRw+VZX424UZ/DHIV4Ug7ANlSD+wmC0Rixh6kr2luvsmpDJklu2U2Yl7
N96l8KmKuodlz8RsY7nnsXKelCye65Eb1a4Jv2HtXZOlsnFDUk3KAhmBQWSxQCUG7TdsFerpjfRY
VPpuemqh13phCzQpqV+k4+/NFP5tg/TN7vizgzel/DHVX8BC8IbyfNt8V2NAClsip92iq/uUQImN
L8rvSOmb2EVNn+qrDbf9AolE8xGtW6/yFtvTU9Y7vOq45Y9B906MZnBrCO+mi3eIXEb5G0CgPNgq
tncBtRlhSWePXdwG4Wu7x/cNl6cc7i0kOZtYA2MJMol4az5KgByecieauPxeu/ETiCCwsiwnKo/v
ssr7GtnxsEbdnoBXtDvHR5miVH7vY/DZ/bOH29YC7JnIpB2LDnYWrPsZfd1P4jU1AgSzjyJBeDZQ
SPZF5DduWo+XVFDfkEeQLTNM9Hq+IdojAvBOjjsqEGfioiLXPMfb6nWoeVLc9s7QXtSAl91qGFxJ
RtwO6/xtZVGMwCiZdqHDdvR2XG321ZhviEHDGKPZ/yhGUqUMmTipot0nPekhENk2scuMif8fDTB8
pB6MWb/GeSWooeSs30cqLx2EFqj9NSZoSFOOk8TeSeIRtksUHHqbxa/Dq04V4wAo5Kdm0yA2uYfl
oNjO3guzpJBRFvuf3B9tTuP4JqNht1JFD81sB5pov50kY+h06cieMSVTpsFibDOas+PWT52zAtHh
4vAGWDaELYlsjknp3TASFVaCpg7KP8JzOOkkkobgb9ZZTy1eBDSLM/Pj1hzqrvyNPS/YeE+TqUNW
GuW7het0Q3+B1ECaOxlQa0lDZuF8U9B2Hayu+aiJO0qF92wF27LOjwX5jDpb3IMd4zpVV4etuirt
X9IJaNxj2h60DhiZq+EpW4LfcOqZO9SnwQm7TRDp/4I1E6g7KzpxplQcqZPg5FgQFfklgaZpkIM7
CIhBZt8FBzlxx1ecR88ibe9q3FUbCaOGkLDstguIrxzm+rIAcdqLonvIoCChoRqZEq+TmmV5CGnL
NxFTcYcwLUMqRndP0Pxd16u7HIfRLqhokRLaMGcpsD+mp7RSt3VCwzLwVUEyDndLk95GYunPE8PI
vHVorQWrnLDmMIvemx5lViNImyhpu1xGHr1CV8Qao7nP00BvYIS2nPSkPszlbQ6ui0B476vQgzz3
OZJ+D8W5wgEesARz8trmcHOLrRIg4wt9IgSMV6bmUS/r4Uer16hivwWqIyM23IbVRXgE3G+7JraP
TOa0wP6MRC62RgtvALEdQLJ2GZXePNAzc/2g81Z6DzjgLsYPc7KgQPASC1rjPnt2qfL2usL1XrZY
jfysPhQuRToGuZARK1y6lFq143fock5PNqhbarHPUg/lhgOHi3rs3qt2+PpXPyjWtQ17u9ZGlhyX
uFga4Ci8vGV49EzgnoSi8ymccDm7hh1cFs7jT8TdPQ+kLxCruK299jewHO891GAgBBEfL7jXFkjI
8/Kg8Lx5mvKkm2JiSsMW11DTftRtCCUSYeyhK8ydSMWDyJbbWtO2JKiktmhTUC0Iyn53tBDZ+v9F
gflEXv5NW98RtzBs/ZmUmXGmGw57XjKWnCbJv8tGLocAI35O4GAo2duoHuEwe+ETZ8mTPU6nKNAv
psgpVh0+VgDO0WL2EpjwPmQLPY7q3hT+Z93mJzMt15VQ7kbTRSYhyRGxeAj95qQQPq8dPNGIgKO2
mWI0ln1lbvRf6nHBxEipbA2kWodKbJHOHhNpk8fSjcQvQACVqjrWfstoZc1C5GPYR715c8G7qNDZ
JYW+SN5cxDgsivPPoYgfx7b+004AfO137QQv3br9l75+8mKkUfBSCkSURDClCKIxqSdbDaeKpKHn
vqvXaT66jSp4HHV32/UEcVSSVbJKvn1Z7MMw2w0VJ2dPQaZmThHutR0w1tfcpldcWvvOcovgBMod
EaKFHofV74XMEtQ7bv9a+fVDa0FBGvpDkAJg00TWWeqn8W3avODLYlg4zjEBRRFZOvSGGwIxb5Mq
6TcspmyMxdTzajojO05N8jVV5gTnbjerZ6e1UZmbz1Q7r5mM/6jZuq0Xtrazd7PkujhFsTxVpKza
NC509PquNX5/w6cFsd7Ld2Vp3yjbORJQi05wcv+2JYhzb/SiZetXToLLLMY2wBTQwGw5DcZl2RSS
vXYJ6vL//5JSH4Dkv79n7NcAmyAM0Z2r/DChLCFnDsQ84QHcYZc5UBRcTvViSzAHRdD8egt6/i6K
4ezG7pubDt7Or5Nwl3prZTr+IHluP4YpRS9BjMyeTIEY6cYTnfGG6p0+3amGewKEARkHVnSJ2LWI
DO2KQJA9RF11sQaYIQOFPXjSoLp6ZAOHyoD7k4SPSKePt53dfHvAKGLDuRbPvbXVjLujdnmME27f
rmupm3yUiiGdTOSIiutMD0ex2lyyFIpbPQqXbVr5WPmSBbyHDsYhp4UqgZbp3z/jX/SEy7GlzHCT
L/saTNMGawJgcIJSgeAqc0TlazaQ7u6TksS6EBEFtSdpLDk5bE0WFggwDXf/UPG3E1JMF6dz08R3
xiLIL3XFNSeuhdFbdWRl3PXewyT/zpNm2GlcZw8EX90SLex7m8UMCfyb4r+wQjkq+AWWaADjrYmY
JTdmR0TdG3rmYtunpJHInAZGhPaetrjYJUGFPTLyp21O42PDYPLqhhoC/QgQnemldSYeuiw7Qj04
2g0wvFHH894rnQdP/bqoTHFJLLHSuHGCa9Yv+aGMSQhqZXvxD+hmXlK0bTem6hHWpIN9cBFCL4YI
RSLNkSJ33ykYa6HC9FqvMb6+/ihW0qNCjIbfz94pC7dHjbMFN/jZI3b0nS+H5Z07/XrCSe672CMx
j6xPkxTtCzvr135srD2aFJxmU/LEwII2q2/+S4vubz7N3+EA2sn0xdHm7dxWcbfsdNTjuERTPWjc
09qk5hGnG4s81/8d8oBRrLgWDW+fL9RB1nN0Vy/vgU6WfRRn72mBLn+aCCsS7OeyhSDYxQWZGGd/
6cWJf5x1sncKz+UNjC/EObK8xU05IoXFlVS+A6TkoYzUcLJqO7ptFLcaAobLOLoP7RCTNp+O8w5b
BsRqdja7rmhG0kmcH57AaPc/8wKj86PPZoLJ1sVdZiSecYrQMWE1ZcmGC2WAThAKa9raMDN2QIE2
7AnxI+OnQQAhLzPbnmOKlcowphkmOJ5jTxb9MpDM7pbOxXbOIoKdnLKXOHo2e+rYTNUR5S7zCXlb
NUGwszpxlwnHPaVZ9Du7BCxwCmW7igG4zw+fO85/lAIjH/zOJh3oXsS3WaOTu0G5zKjrq1tSTou0
4cmjtLpqj42FB++IKqiEv0qI7oappHuec/9FsaBT41A/5zj6HifDHxqpVanKgzUa66+r6uIs+qza
+GkyX9qUz9X8QRE471SOtr8S5d+S6aiY7QWObHYSm7LhwfUbtVfd/F8Sqm9XR8G2dlLkAA6ZdVQf
u1qgGo80qsgy7qmKW5iKcPQYRIkvjWAky8S8Q9MM9zvBYbbYoEkzIh0HVLqbKsq+PFl/lip5ch1s
WYSbWjRmXf7cxZyOk3G/SFiI9nPrI5bz53Kbh+kvmm13Xy3po2NDceope0k0Og1LbNg2GsMin0VW
Jrv04BOOKDDNoE8Zbug/diGooHqSJ5bfty3pVtvK4fBefOinpv2eyVXaWgR9OujI9qvU3gue1Nj9
NMlYMk6mmIVQ+NCx/pgGGOFLsc0LbOsNy+VRRH+KgQjWrrOJ2A76m95DdV1nDBwNhWc2ccPmiigo
29RHe/piFc5UGijtcXYYBuXBfyOfsuPxZY+ClBwDk1lm+KyLvkfltgBOkemqX39BOVvsm9D029ia
yFY4YPej01l2CubVLoenegxdvhFRNjmjd8ivow64Z3x3m5l+OaKkx7HTq63y+aNzmo6XeXFmUPXs
/xmHYGkbS2jzoc1QCi3ssvZDmXCXw9S+oYRAvecdNAYKe6nvhFT/hXaLDMO/mmDM972zxBh2u9ti
IYN1xEAyTuT5uO54WzLa3jULGGId8RvE8pU9Hzmyab5p+EIm2Z7JemJgVpGwpHnOVq2l4UJnoloY
VKft3dC4JFe0OWNy2X2R3HXBJVYSNsP/h+Ev9SYMgr2t4+NE0aSIGT7Yi5XtS2Pdzz3iAdnIfVuV
iHaEfuD3xJIH+regBrTBr1GO98yKJp8pBAvQfTHJHzuG8KyhfQY2uQeOOgs+1pDSGWPNYjajHlnK
+PEX0dRoKYGLQdjftiMuBNmzibOD4rePArWrq7jeluOChLB9mAvBtpowwv04Tvc6mf9TjbDOwK4d
7nKEKLmw/UOXD3oLiX8TIl4K2ZFuZTK/WmXZ3kZjmx0Y95bXbgy5e+V4GcX0AAZ9OPiyu+mXn5Wo
vLEbIbnzSc7uRXEDbx4VQbXQcSSOjXecFtCpYfSygU9A5pJTPfLkMy09xxXn3kxbzqh3OYqW/26V
Zprip/srhvBqpsG5oETez3Bln4lTxKZSsIOyV06wiKenLgA1bio7fuw1VlS5ePJSz40+EJK5+ydU
y5JkfG4bYtQQQFScGhBB5e3ICboINs9zh0Ga0Pe9n+nhgLz4I8dkfvASdNNz+TMgK98WTGiReBDz
IHrz6Ap0JB3qHgP4deOC8d45g3tHysbjYgmMFT4S4KT+yYZnVjWQ+WDHGAZ35NCj8uqn2NlEFJN6
Lr89PZ1L1iDWjfanD6DQ6NDemOoNu7Ry3ix/nZoHGiUYdOBwtS2sGsl/um1/HtBbTlcngobGZLGD
x8YSD7ELEEK8C7ML4NVqVvdQS4wVV67GIBXk3uNYr3LhUt8MPUMX+petlpYN41sgleG9z4u/2mpP
omPtnCYoKdJJ/tez3Azb6qNy5GWhYk3GH8K278eLE1S3RUCAXd8Oj1Pc3LQZhQ4hH99ZPj1h+bri
RvwTRNZbgR0HdpC0A1wAw7UgFM6Szktndb871WIsGtvlp+G23OorDMHuYFUt079Jf0+0SmRvygjm
OBsk+W05DMfEiMQFpZy2Xvr4I0tJB3bMf7Ps/rMn++I75G54E8+G08AnwxQPY3+TDe5RuNi0/sEg
KqRxy8LsZ8j4IoPGegVCu6kjZ4Om7DiU9pV4G9Lpk+I/3yW8ue9/ATnsixw/hcvSS5YXSYie65t3
KJ+sdNgfEU96iFy/2tqrv5U6gpZuTuedEA+R+MkYBoUkR9oued7YEh4dGfLB2N/wMjgbVPc+ZeLJ
Z/RgFhI7Uu7CXergAdKMA+9ihuq0O1lQHVNCtjd91ebHkMeeOREEYjENT0sJhG399K2Bi0XyTeNK
ybd1k4sjiZsESXZ7UA+gZjvGxTjeskMdcB1Rs5yoJWRHfS5RJR6zev4DFOGuzbPuRKxWvg1Q/dP7
oiwfy/x+sXv/KrrxqYCKejfp+jK46B+y0DoPnftTdUN6EKNil+Y1FOrj5G5IFe3YSR6TSi47b+Jp
jf6PvTPrrRtJt+xfKdQ7E5wHoG8DzUPyTJoHK60XQpZlzvPMX9+Lsl0p0yqdW9nohwa6UPVQcKbj
kAwGI75v77VN/YYPD/6k3LytpjzbhSnFqrBtLmWFGNSoJjQ5n5vtq3lDiBcqZKHdNrmp7zFwUfur
c2Da/Uw+RQZzrh3bWzVQNrtYJU4R+RQp9hEpKBQxXwU4o2C9SJXQb2lM+9iykF7glXNHohv5XlFk
WVodcc8lmjQgC6mRdnliYa3O8W9HIklv91IUmrt2UfLnIyGRBN6ljozMz7PMQHUFK/oiU6/bgH6O
WUyWqNWZEopaoP8efRofphzdTGXY7/JipgwpWq7Qw5q2qF05JWJTp8IF/rrUDKU573Sepd1pHPQj
jk1H9otw1UPCZQ4auQu0GxrDMzoB54pARhRVEa8SjE2UcB6aquekT8FtZ0+ksVP9DthJiOMsuA1l
9Y0p8cnu1GjYSyn6tqEeCaSwJt7yhLpMQkamFVqxW+Wq7LaDckc8nWCbXVRwHIXpWQojPStsbrLR
kVQj5K6Fx5DVubn3FWp4Ed1QVxrV4xwgnfnYiCytEXhoByUFDhMOH9XCFr0AAN5YooUJa4/WWYMb
5MqdFqj3I0qFwigfNXHcjLr6tannGyNGAkV1cBKeTwy/Rv4wPBQEWRUB3+KC0FeEBIgfE7WyoXcJ
xfVx2rZObmgXSPcQo2mZG8vmNysOk53CHY4H+ZsI8stVO90kzgYfKojulKMf2nhOqgjAhxNURPV3
gsOCEEP9oxu6uECgfr09g6DgcxLlyiWMhJiJXD4oA6Fs7F7swQge/R6wi2ac+ZJJ4GAeOmDeX8ZM
xbVbY/KkgHpPsM8FVSVv+R9pfoOdzg+lUOvn9YCeNeg51Eb+DRW5fR3SVsAP4PaNuJRxoy9dTVoS
6jgBcw6n3FYPdJfykL60zlQ1IuRFvkJiohEik99LQ1wcGgQAdhLl4ZawooG/SdvAYEhOwEFe4Vy/
2tc1g4AKmYK2ghNNWt0WFRE7UVeL1K8nyy8t8iX5oeR4WGwbVCFZKX6bCThwNMQS1pxd0BPgeJC1
ZLkY6UMJmhyoEZ2QAkyvniyMkLDcZMM+JFijNuTHQShgFaNJpMQL4wtlCkA/8FrI3pWckBul1r8l
pfqsaiKCpzjl+PrVXLgHOS5UwrDzo0/sztTXJ7zlv09XzYCgilDDUrnsV6jZm7dFEYksn3F3uJ2q
X0jzkvFrBk9dauI9Q+BlVw2/4cQrIi3vwOpmQxMCYb3gAnRTX72ihjYLsrl0mILuJqvJBxXxlE7V
PR894kixZkBasIWmv6l9OaduLh/TlD0dubNkW2V4MKiZEO/W26ps8uXIIkcgLFnUskMvkqUsik5R
yy9CpTeOQYobBCeMH2pN9ILYn7GZnmlBKJdRGripb/ReayjjTRHOW8KMhL1YIbEMki9BUm41ixY6
h4fGM6Y/sZR9ljOarRMbX1s05JyZQMFBbNuMenddgf7l9fVrCX/VKI2O1vqf/LQk2tbKzoLqHqiZ
YVemcgtPEK+Z5UGzIpC5DzsUDuUNrTiSRJOzJFeuK9M4dnDKNvUD8iGiMiwkX9NITYgdWsiE+BrT
4sasgysdMxob9jZwwlF4pFgSyyX924LSke5fVplytGKQIVSbehdv3KUxCBeLEg1Ua0IizqihttGN
swt/NqxPek1uR9hhO2oCrynIjY8kDnhF/lnQMK3nnWgeBfVhTBvKD9R2LXPUNyGJe706wXSZ2if0
tc19XZ99PGd+YywbGgxXijuWRBeZpX01ZaypAAI5VAVfUVwGY66eB0XyYA5NQQM0bG1TxisXGQQi
LDFxVZDsOUzIMHCq+yl2Yl1B8+KPu7hGzJQ12K/Spv1sJMpzH5FFNoykSdBg34QC0S7TTDpUGRYn
OFrLT/xl1gPNkWUY/wo6VWikq0vo+ZMyogngasspTkToWanVcSjZPeJfv9WEik8VoTSvd+4/ovaf
R881pcVv7f9Y/rXnopzqKAjbV278X/9v+1JcPGUvzYf/0F2R8d/1P/LLX9v8z9c/hhnsPLVPv/wf
N28BzF13L/V089IQ3PQTXb/8k//dP/zHy+vfckdw8H/98xkRf7v8bYgZ83/++KP9VwjQbybY8rf/
+KPlCv/rn/+r7r48rf7pH8B+3foDkaIm6UwzTIb6QuX/Aew3xD9EHXIIoidVRCKkQ+lARNyGjCb/
gWdHUSydjrSkSQrrbFN0P/5IBVsms9yBlNBkvrg/r/rq+/Tghv1bxrJi/Lq/MRmayaNZIjgQsKji
GgfKa5qYachmsPTPGzajCFwQvzqLQ1KY/U05d9cE0oPcLe67uNzWM0Cm4BaenTckvqeYN36kOu0g
oLIbzQsx4kO3xON0WB/qR1r/y2GjWY4FU0OHe7omigYwr+76KpAdYtA22Yz5DCkxgN99RoWUHEAF
10zQOglRqEpS4Tjp7lWh3eRzZw8w+isluFDDgAMN2ajYbPJI2eSjhOIX9WcUINTKEFEjJGpu0pHG
jvAIPpLaBqpA9kePqjjetYq2AQyHdOZWqlPPX3R9KAdiqgfY6LxJ3poYSaQOW5jmNMlXzI20tgUk
qOCyKfgp27J9qEREpv3oRJQFKvEgVV5WBnaO8XeE86AI7Vm7tAlRxRJfQzYzFBOk0st2Fy3apiRB
tyT4s/iTxKgzvSFWHNsEybCo+wKo57QDu0+ccG1yVnbIhm01eepyb8zPh54sm+BTk34qq6sIcWp0
G1nfUFIjBzZtaXpISNeadBoZ0XO++BfKe2O6LIPHsfg0jPctHR6huErorGB+jeFGqXeIbN2kvGYr
ZIvTaLfq2Tj5lE5xLIe7DNmnFH2OMAGlHOwTPgq5VX8b6XUSCGz7XL4Q4kfqULUVj0JAONTcXxhC
6QhC4CXT5C4hBhLuv4qk44JzMHdg+jJPL0nxudc+KTllSxBYPqmHYvO1IBJAE68iJGm+qmwmmiB0
RqQnJGB9JP8p+IXto3aVi/M0mIi1IiYoFZQl27c5KFp2LKohAl3FvrGzOLmjNWkLSi7d5EYimepq
h/lbKHcw+kjyRRii1FtBJ986o0aFJJVmhpf6f5rRvYrhVsCFRtUyumafdaCefk5r0h2xDqXgWO1D
JbCdFIMG2XTO3la50az5axxgpDGUuzyf3X4hV+ERXWY2mgM/77eWfK2kZL4R+VYGFYLhSO3Z4EVb
zBtI4angGdVwjfngRtEQEmov+chNxyU9KweN3WRgWQ+KbjiDLGNR3ScoolrtQSVEduqiR2Cx6I5B
7hcbGm3bpMT5A1pGRYC2BF4VGdxYxb+fpYTgHctLYhqt5kU83GeRyaE0vQyG4bxl2rXxbk7wveVU
D2SdE+VOrjvOrUZ4mVNWsgJhs7hDRLSbsdERlNR9VqTkcUosr9KWhvolALNLWdzPfoABHZwcFYKm
uTH5mNIWnQEBEWVg3qkZ1LlE7TYslU9qdo9BgZyiET3ZiJwWoSW6RRSsx6ClLGLKGyrZHBBTeDGP
4gypyBjuKayQztU/lT7VdiGhlTJcsvuY1fQg6+cJmmrsGk5jUdZQdVubILcsGVGl0+flMW1yrHsD
royiHmcb/4I79ZAgE+0YJcaNiKzKlgTauQZ1IFLFpNZrqe5zu1t4Jmazl1EBJn5EeZ1DiVpetLT3
G5x1xDGmxG5V8k7Q9nlaXLXjnwXqFNsQe7sYKyctyNLqPr/58vxY4f/xJj7iV0Tqj/Vch2vMkQw2
3xqaH+pBXsNfYHqwy5RaylDHOjoBFJXf/WjoECJ1oksUSV1+xJttfsQ2OOQLajioOTz1PruOTVv5
4ndOtYURcKfag0M4M/ftPrukK5m/0BD1T+z7fz15/rzQv37DigUrRH5eqBVoCrCJZj+5ja+c2GG9
ntL+2mL9PsRy2nlzmVnaUd4sGULYjc8gMD3fCbYUc1tXcuttuhFvPn52K1bj7wOu9nQIabOCwDUe
3oaKhuYSi+IF6D1s84xkU6e4Sl3ggS/luXGqzPEr+e37yLCF8XZqBiFA+upuEp8F8iaQDWeq7exp
+kSOLWdt20JWvdU9XHziice34mf+HNGQlk2MqknWag7VbRlJKGUNp/eCHQvojvJn9GLeSR3qEw8S
hRdsEifGoRy7hbILvlRu9vDx/X53HgOe/NdvWF21aM6j1Nad4bQOOfB26uiqMz5096GH6FE/E+6N
rexMO7F0lT1YeExm5xwIP/4RK4j27zdiNcss6mHZGEHAJ7rSplVto9DfGS46JbfcNicKNivG6++j
raZYl8X6HIlcMlhjV940m+Z+uke4ID2EDqrk23ZHWctFeiS54q56yGjCvQxHjosfX/V7by+7W8Kn
CAcQoTX++mrhBNHAjPFqlVbwqa/mz0aRGCem2Ht3Fs0fjhONSb0U8n4dpPSZYOA2fkyxTXKtkqdg
d87y9i5Gi/LERa0qEa83lwE1VkVNA0f7+n6/WTBi36eoUA2EGRB00NgoY3caM0jcxduPb9/JkVaP
cSKSqupbRmrcye0vg0NwJnoFz+rUyvDee0oAFUk+tPwAyK7XeqqHMtxCRho9MgXZa3ntg7Qts/Pg
3veEh9irdySWb8hpH3cVOeGy9/cu9s1PWL2mGWrbish3KERb9Kh24Fquxqok7sxTK/47y+AvF7t6
F7NoAvQUMBIuEUfeQCw40v63J092Tr+L77wDvwy2eoa+2tMqSUmfDccRt1hgq0bz/bj+b893y1+x
+oL9MgRHzLdfMEqfhNBPDCFbbmBiW5C1q1KVj6BsAaUPNxLumo9n5omLWiN9YX90QlyL1CLHh2Tu
gaPE3scjvP9a/zUdtNVr7TemSpIT8FpMDU55lXvVdlm1CDu7kI+nJt8yt1Z3cImyIm5PXv5rrGaE
tJjNw4IZYQgOeHt3CsuzOAjPMzo0//l1/TLUaj4MkzXXfqjSl3GRX7jhJjr0R1TWrCD1+anrWqXr
vK5VjGZQOAL3TeNstQJjNWuTMGM0SbJxy7r0kO7bXehl23mrXE8Op/IXCtQn18h3Jsgv4y5//maN
TOJUIK1X4ypz+ta6dZP4JmeE9CnjLDSlMc2g5mLSaOTN2nka15u+hwMTiPDzUsBaH9/zUz9mtQnJ
0iJtDI2bYCYHEuc/pdZw//EI720iuV4LdQN7cqS8qwkkVpUmFZSGnPwsvDK8gh1yf9AvB2dZUuBv
nHjjl1/8+3z9a7jVJEIf3WKZEgwn7nYNgregOMcZderL+v5b8dcoq3VFTKpA4yy6vIJ0bp4EhP/J
JnTgQOdHQgPcwlmOeAkoEydpTzyz5Yb9doWGtBhJFYIpxNXrP+WLrUIzGRvRWriDT3lpZEeEd/hS
TmCI3394b8ZavhdvJutYgNtvRMZCILx808NN8hjctzYO9q+0/LYn38pTF7d6KyG9Ik2GLujE++zY
uKNDYrFXbYj+k46+Q6tBvZS91JXLg3/i27c8sg9u61JyfHupKBBLXHrMU/EQ7aJDvTO2BI1sm93r
+/B/oYB8Wb7kt2398tKeP5X/D5SImRv/CnX7vURMkTnonv7xlH/9h/1Uf+m+Pr0tGPPv/iwYS3/o
GuFEusWxRNFYe/5VMNblP+g/yzLRTapm4qJnNftZMDb+MGSiq1nMKSXTeWRZ+Fkw1v+A7E9mLM1j
Yi4U+T+pF69Wl6Wth2RQJrvClAllWwfCjdRokjlWWLyGx1Ik09u8ter7Nzfm6vuUe1vBkFebltdB
FGzb7J81Ou9rCvngFzDfDQYRjC8WqrRZ6emu1Vhmk+3Y4GdA1wZRCRFLJR0a+SyYPyUEXw4ZuNGo
ANKlbDGMEShyKUmdk2CFMCYSz9HVt9mXPFkYBIpt1PehAsR2PLE0rl7g9Y9f738EWfFbueDHm7SG
lhT1tCVB2hc2sGjcBYT18c1674G8uVfrvVA8lFVHGhCUS1XZdjkF6Upxm1Y/seaukktwgfHgFZwN
hmHIhv7byabKOjCLFjqopfT3jOi4OkgP3Tb0xK94q4EQHrI9cD9iODY9QQXfF41/u419f3iWelb8
pV9hLrfhzTosdX2RB8ALqcR0nFqls9QTbtpLGM+bZKPb0Z3ukSffb/HIn7ry9x6oSpmLyU4n31pv
AMuIBpxVcuVAqc5Y/93sxqJNzGecYMJvyqf+vLrqt8Pu1Iece/zrivx6z+lQ6svOQUJmuP7Q4UTr
kbTwsom1B2rPTo0bKw5wsdwTZQH++zHAzWvK48bKLvGpY9iJ7aolNr4aHT2utyO1Kkm+TNRPRsGs
zymHK+gJpS+SchHHnDcUghBEzc3z3AFHu4+1wgWCjWYVkFoanKFjexAhRBmTtNe7bO/PuDhTPvRt
jt1zdJeit+7fxu2tEaROKl8pybURD05q4VMTekBo3VkBIEUB2z+3F0UO+TBGamWEu0Gb3Azqc1NK
OGnnQ9frF2SxunGITSOgSj/kh5LYerPpPun6XB97pL02Sq0v2uxfRUrECS1OxsOojccGNjm5xDZS
Jy4OQU4LP6nE4n8m4o42m8hJls5QoxxiFCgTfommDDy8XTiGQEO17d4c0MVrvmcI1garxM7Ay1l3
AVKnhQfEE0C8vycABYshGmbgqaVVXUj0UXSomxHm1bJvF6fcRjafTAFHdnPXy9807UlPbwVextps
Hd+/GS2EnMgIRZwEYKvjtMHT9SJJXyZqfaUauyPayl5SPKuUEW+STwhvVELYbt1lIeTAXNgKwnSI
O1zeZuhVurk0Yqj+41xMrG0EG2tG1mEIx2LZmlkIkGGOYzERtes0St2uQi8y54v321Z1sADyEzEA
9Ao0Z4q6824h2EqcscXPY9ZskfxxO1/iSvYA7VHN0Lf0zTcyYp8Y23obfCmj+z4CBdNCmBWNrWaQ
DibWtypcb3V6TMmcz8SjWgXwQArk9CNs6QxDQu/m5WdMkRdxhq4+M5kbqq3kKNw0cib0awNK4DRC
t2yObM2wcuyKUGcdf8xa/zzGXTLxuET5FnbahjATsms/QXqeRlhvwdecP4dUa3fSY0bIQoW5oEfR
4GPQwSLSg0MVQ7Jrv/Y64CwfbTKQrZxWTNPfzhQ8Y1V0uhwkMgWPfnwxoo6mUPHnNNEsqC+NWnck
HYbhTALrbNwtbhwzBT49ACNpdz6J3HjVHFKnnJAHYwKrM+tpybPcJPBDkBA6U9Y4AcT40gCJ2YO2
u6fDMxU5XO7PvthD9wPpVqLkboAUNhAQsbhL3Tc51x1Y8NY4PwwDHxUsWNnksxSYnhSXF2P5oIAW
LjToiGa5FUyIOrmxNaVz5pnWc8yQBacb8DyNwPbQ7Ck+IQ2G6WQYRzt+Uq3zC6wogiiJo7aY4DiM
3a6v/UMrisdUxFCdDDR6ercU00PdmzfWHDp5gBUkuBIllLe50+NimAZwDNVZSVPKJyyutLSDknK8
1JOjDBip0sKjGocXUn2bY2kuFpZ2dqUtZr1R8Pj20EWObLV/aCJsBNFtmz3O0Vmo65t5BsJr4mwL
r3K6DYOOcdrq91oT2iPOsibHEorciHSSTS9ymk1TarjJtvd9UMIGsMTEI3jMXYTE0ZEdgmy0x8ow
3UEuHLK98ZadRSmemVLZaMKlOdNOnnkJtWfdh1kGduQefzMUnmHjyy0tMz47yplglV6GZEUX+/tM
lhyLCVwkzLg8oJFNxxquQDJhqL4O6ElLsngMfemZhB9X9fWLzGSlqImBKufqsgm+tr6nCdKFjr0r
GOlpDHvZUi/Fhk4TLy0IHkhXiItNvJKw4lmHAeKr2a2a7VHyYG65TDhxlcJljRtpxhDb+ACo/K2J
A7KCHdtAgkGYeaF2F74S2mZJeb/Mt11v4jUiLwCv+JC2l7EVeXIyHSL8moavOjWTMKXhXj3O/rUq
Xlfjvp01p/48zHDUemROQ3oIsYvCWvbaaJckOU3jerArcjPSRDxMqQo+nF67CCsHN6GKNzKS0b0V
oOfnhzjFkAWcsA0RClTU/QV5W5jzlVhjguT+ljCV5IhYEv3zOFAX4SGCeMVDf9eQARQHDwb/YpZj
7NOwxs3YEhLci0G0N4qB3N2InqcZfIkxHglD5g0VDw+eUQzODLpXUb16/rbD3M9guGAnxl9rmsvI
CXaCCc4rgL2hBoQJYrn19Y5ejCwhcSddfZw9bRQdC2YrxKhphmVhNfDmwvM6PeohCgdt1/GGTblq
E960JziUD7S+M0fl2LbRTaug6LMwx+MkMTwzfYRMbovWF0sxbW28wXzlFHQ/AlPF0xPuEn1JiniJ
oDqJuXUuZjcpwLhcKT2lF84G5VNSkcI9DjvdynY0crYgRO1eC3bopW1f7Q6xjiVUoUU/oAsfbtI5
vama0NUKDIN67BlFR3f6nJ6tJy9Ee+3z4uNrmm1D9EqXn+cWibD4ZN0wW76pGqYReNemcDUhMw0V
eRuW0xl9OHseYdO21aXPEmMno36uwg4iJ2CLX2o3mvFWxgdeo05Q1X3wzeweavExSPFGmT4UJX0/
jpR89HyndSiwjfB20PpLv2meAN4DU+o2yUIOoWFRKedkFSHVwzRHw3+Bu+ZfxBofjaQ4wsjiAqU+
SO6CHPamjMPrs2SkbjrEXmEIN4mGJlK9kn2NT+Z0yEzJWyDFuTrYuly4UyC5KbLVjigg8JHgxd1Y
uIlp3IrydTfdFeMzzM1NPYGujIHi0WXVQ2UnJnfNdKnlX2KCYxNW/anGLzNfjvLlwnmXcky8+UUp
wfaLkMDxqQlY2bSDVtwOmWL74XNVTldiC5Yf4hGmWzwQNtgTG+mmZ033/MRd0sVHvUi/VApQ9fJZ
67uvXU0uJWJrHQdM0bAjYY1s0ZOE6Y3K0lpX4p6M8osynb4EFjlc1kSMEogBidQipU5dBS22NHTO
AGF+FKerDGWieZ1o12CNkwpHdJafqaN4IcG6h320kejbjGG+43NAYh3+2SrG3kv8TZBjiNcPaiIB
N7CwcF7VOK/L7lHQ+huxj3hoiTO1KfhJzZ0MvvYZgpkaSk0GAHVQkYVkbsmOE9DmJmlUr+WXdmNP
Itxz57N3wG5Ws18blPls5PujK9PNkvfpJwMbAprdWJRlo7pMQ+lcZ7g4u0iDI2E5aPzZBcoV9Kl2
MVqiJQ7Y1PmQkK3Q45n1uDBmMFxT9DLDxJICcVfjKOCLjhTnLOhaFKK9F8PCq3Dgd7z4ESDFprvN
lINekxjrX8bicDPnD5MywyjL7NqA+KDO97mmeb6YXWOpxAeGfw0ZUTb0TlMDph79vZiSNJW8JHwp
O/mRaJWnmoos7g3Xl3tWP06R5Z+d2bh6DHuIlyuHGChY5xCot6QEOcTIcb78qmRXRnHF8iX2Pqgk
kHRYcfwzDZ5HHd7P5Frm+TMIVnbcLMVm45jDmWR8mRL4Bsm52cunzk1LpepNPen19KJRGqMYjwrB
klf1pAxrZjcvnLKfrZTqBaK2PW5gah0iLzyV7H1qvOU09eaI2Ilk4BTx63jRhbrhI+T6X0vXoo2a
OIF3qne8Kpe9Xp5OIY4SjUgZcl2FVNI0mkeL+Jt43+6Vo7kfPNVTj8aJcu7Kf/D94K2jq0cEqOqG
tRR23l6WpDQzkcLC4AxTfx4tPpj5WFYXfA190o+icfS6XLNHgnf5jJyQya71CN8v8s3gSxn4zT0d
BD9uC4F7Ohxg14RfBdYwGtTFfW9jfN+OIK4doin04+lz93uH37fXvZo+aQmypIy47glqlsyaP/mG
k6Rnfps5lQ5tWDt8XElZN0R+u9jVBJpFTZlKg4tV7M4d0F7oaCCsCzSGtJZER7RDF8jIiXLRe/Wb
t5e5KqQbiYwNLeMy2+p6ns9UzmzlzYkLk995E3WV2h+9dlEHm7F6iiYcfgt6KQIDxIo7PqOwOI8Y
xb0cGrRdPXw83ruXpOoyFTxLZV+0KlsoQt3pUgtbqtM6F/M+q127F/27j0dZ5aP/eDHeDLNc9Zu5
aSrhXClkX7LBSq9kvbyyJvGQjJ0tJU9tj9wru9EHOKYJizoW1Rkd3/I1HtUK+3cEowFgCVrTAGy9
ov8f3oLVHbda6KjtgmJQg3OxespwcBinXs5Tt3nVR6NXPwxqxPVLOkk0n7rgOAp/b+ZQ+bJkndTt
tZhMCCBBWAWLnHjILmZH2vlXHBK8cFc/5icFXe9f0L8Ge5U8vHmglZVBdiJWgrRNzK/jEpdleG15
Yk17/e6sv0uvpevv1/S64L4ZJh3xj+sqbwOFDq93YLp/1TdUj0IHZcEuddA97ft9dS3cEETrihyx
vfoiI/BvlzjRpXziFsunrno1jUsNlKXYcNXgDC+yC3UrIS+0IVVjL4GT+XW6wA1xzP6cANBDPd7A
/LQ+xYfyhiKFuDv1FZVXDdHvi+BS2P9xd1YzV8Mjb1LiQ4+AAq3eUySKr7hJd/PZ5EpOTZ8YcvSm
dakJWbZpWxWYVKe6pLhgn3i/l5E+ek6r+R13heWT37usWoObfyYQCdqpAw3sRnsCAu1oX//OgDQ2
FHrhqCfXbYc6bLPKr9Mfl37VbSMXW40tHawDRYbTXzh1ebS/XeFfA65bBR2A+44IFdbkcAkOJnsD
vXU1yfdJER/bHswxO2PfwC/N5jWaKEkqL1rD5lRp94bICb5AYV53F4qWukW1wE0bgrhYb9VgW86+
k48V6RLalYJu3sd6nGgVud2ZI000M4ezlL+lw8kf0AzJas7sxoYspet8UKG18Lfr6rYQY5f82e2J
O718u3+7cAMvAg0rTaKV9evSbYDSLsISVF7jpuQIzy6ksnvpAdSjcj55QFcRE22VT8ZIh/WUxOfE
2NbKUKmXlAgkn6fc6u3RSLEoQ3gcE1q50SGGLn7iUt99vQ1aeRR1TcvSVu9TNWbgTlTO2NKt0dkB
ZoW97FIJdAZtA4wSpOHSzo0ulc8nBn53cr0ZePX6jDUlt6TNl3ucXcA+t47Is5weWJ9DesbmZIfm
3YXDJCoGlZiI+G2572+W1b6XC8HUWTi6Qyg77Z4+ybbxBs/f+ZfGQbbTw6le+TJLfptFb0Zc7ddG
6+fHifT5fbP9vgOXT0vt3r2Tb8ZZzdYgmVJh7Jkx2EkP5Nbhdtg8IyLckGYHVOPUy7GSVnxfgf8a
Tl9NUGVBF48xDw4n4VmIxWITuInb75DFbpWNdA/u0i63p/ah758z3gy72rXJ4HRIoOb54SoDpq9t
iUWl0F54CbBigU0+AWd2pgde1wPSZwX5O/P1zfjLU3gzf4TaasaqZ3yY1RtUI3DD7GdpK2wzL7pV
9h+P9v4m4M1oq9fSmvOkjZPlaq91Nz8r94rTbKWjZC8Sj/os2OXorvuFLWlLG97UB9+GR2qLFCb+
O1+Cj2eyvnpXG1Vk7yXza7IMRi2Ms/7Tx9crvbcM8eUW+Z8MNGrdtxfHzCySpdS3CPZxix+T8/Ro
L7pNFqDjcPwmnbAIrAWqr9P47Yiro2M3q7lIPABLuEr8sHgmUk2BDrkt/NrpBG6n+KUGBaLFJy5V
fu/9eTvwaiEyJqyKdDOoas5gGP3pOpioBIw5zf+zZAm3UetDlfY7AHNk45aeZkCxUpZDNZUWjGq6
rx8pB7soHTYlHaRcDxxSKZ0GplKj7MXBuAii1oHhfWJn+v4tk1SLoxp9LXFdUuj6NDTJJV1225TR
D8Av2GmXG7Lk3Y+ng/ze0mlYCtgUlGmc0Zbp8uZlM4KuUKOqW7Y6xqWY2nyWvg7bjI66v+8RSDdn
s6tskyvzrPE65/V7vPHdald4+ba4Bcl04jMpv7fGgiox+U24HhEZ/PqD6tzX8qiZv2/2YNBfLQWc
6sV3pqvqvN2JlzrvYbAZEjZ+0hV+t0vx5uN7giPz97cQiQzOSo0CICaI1QqoT61cgxCbwH0FF+Hc
7aJSwrOTEQ4xa99w7mxBqRzhrdhJtRMUYjur+D4J9CsY0ecTmTo1XRoqNAbokKhhyyVrdt49GNgG
qmm4VgFmNJN+Z4AbTgzV0dXyQSiheAVwmcmIvLS64TnNjQMprLe0Izw6kwcD57piKMAD9HOyP10a
wl6dqQSbwZ0UEuUALvfYwUy0ALUAFt2ohn9PhZQmm7KvwVbaCc9UhrwF8sqi0ZldRLFwl3YDLjBI
zSJ83H6pV4rYKmX1mPckx3Q6aWhzN38m0u5MjsQ98ElHMYJvIFRvy1pxC59Td3sXRI9d29v+wtzW
Y2AhtGYE4iMbQTir8Axa4V0lkxaUFigILiUApBjpQNuoh6RWnuvKby4CazyaExFjgaIctWg4mDND
j+1GjpRdq7Zb1PubFBa0EWJrTp4TQXXTllQCQ+alrLdDm5yXje7MGjFoVIBxHqnKY5qr+ANh2e+z
xr+2kuK+yHRXaTr4t37F656UhziiPQB86zMBV8iJ0uLazLDJtdr9NNM91aWObCArIQwzq27ENooc
krJzJ6+VT4XfHhRfJryUckLXbKyJ7BudjHZNJ5QslGmQpIQ0d3HzuChz4Ap6ZXcv6Q99oOEiVWw5
Lwn3qfcCGY5dTE+lVOSzOsPjFlZXcaw6RjO9UMu+Mmr1pVA0XJzCN79saKRH1h0JSkQTBE8n5v96
A4cbXjPpEIiSwr78tyqROYrwdmCWOtatvp3c4lCdhw7kzW32ddkw5ptTL/1vWw5G1EVJRhMr4ZqA
c/LrSx8GpiX7ckOfCwACUP/NpFuX1XDH9NFRs1BCsiMJwQbJD01anVhypHeuF0EcCAAZZY0CDeDX
0ZOs04Zexr4L5OeJ2EQyhVuOmM9xalf76Y4WWOfMp76Kyzr2ds/6esl/DWqsNnccujOhgVDkpOw5
GmyagCs32Q29a1dwl6lvOMHd/EnedQ+kZZ54wsum5qPBVwtc25HgYC6Dt073DaC1M+/aB2La2d9t
6418PHkGOXGLjdWertONuocNtQyYXJANBRvdk+ziBdMwQRHG4JAKfkmz8ePrfH9UChicQzAYrYWs
xMchp0oYNUaT3BhPcvvwdwawFNyVMsb5dVUMorSWzc3EQ5yPBsWasUudj0f4rfD+Ok8UroD/yLB1
lkf55gPddfpkgfJi90TJFixT5PpX/hkTks/yiLq63Fh7+fxvVF1eB8bAhMoTbxZvx68DW0M9Z3Mv
szM4JBfRTtolm2f9cnTJtGIjcurU8e6j+mu0dQVkgntmzRWjxcpLj9WgVC9O3Mj1R53r4VNO2dtQ
VRSMrwLvNzdSYMsh1m01OcQ+HSmEO/Q3Se0FzRv/2XDE6CfZC+Pg0kBxlVRnAULNRpxv6OzfWoli
w9n5/hb+f/3zP5dDx0cC6IDsmpSv0nfexitUg3/jp+xZ/gOaiQmNgs8BmzCRGf+Dk6Erf0DHkNmv
8lHC9mNw0P8pezb/IL5cxp2DMwd/n8gK81P2bP7BVhqHAp8yNrjmfyR75m/6be1cFhRNQWUtSuhP
V8UGSRCzhjhXJAmA4eGFwvl2JfOLGXhl9Wc8HnN/W+VgB0IdujDfkfZs6H3Oc7eiCz2P+h357Lbc
ell2aBFm5Oa3EbtLYV3pyhZYIEBmwEihdJEp17W5t8RPquqRg63AeWs3CdzrTDv041ZrChu+JvoZ
LOcbfRs2jpqyJ9ujpiSrHtG+slgVOtffasdiOwMj/TNLdsn4VFPPhOGjHSJSwHfm5n+zdx5bjqNJ
ln6VPr1HHZDQy4EkqJ1OlxseF+HQWuPp+0NU1UykZ1ZH9ax7G4IC/IXZtSuiryxF46ZvafcpMjv+
ZNPcxYfY6g3TgD2tW+0eyB+ma7ZZ8xf1R/SG86M1OYZLmogXWzcNNKu6CM8aufL8+eQNZoxtpQkN
pv40+F9hbw5vCaB64GDTxrBwvMP67fnmTy+zlV1ThlCzM10rO7kW+9ohP/oDIf1YHPE0rcnWaYmv
97DXKWQwl5QuheHcnUiU0OfiU7p2l0jv/pSK9mLLY8474V33CAl1SJoP8eozJ7t6EdYnjMmeJ/um
m4Hi3BJ3lv0B10G8qcX9CoUmBrXBi251gKWbRYqcyBBN7TTGaXcrGF7mjJvWVCIfJl9K0Cu+35o1
fEhf/bH/opBu6g0RBOr9YJfHSLJrQjXswR2d5lrWoONmfh886I/VXezKWMcmLsxX0U4dwy57/BE9
Aury3EubHW6bVvt2U4g+8ITkYORbHOa65gN7h8QCdWcmkBBAdMwgmFIRE71ghzb5HqklXaaH7g62
5iUbLKS7jY+FyWpfrIhX+Jp55FF9kEOvXd8tmqM4IKYS98NjSaDFIDt6vMeJjCzBKwSkzCNgai69
ZA2tzkxITN+o+QPOBiQiYL4KR0ea7B42vXCWXoHAcidcX2XICbUNu0qB8x5krkzGE6ERDpGmKYFa
5GnAorBwuIjLy6T6MfoSuypI8bKkH5ErocYt3HgzoW+PYjN5jk6GN/nZCatAq7xbPQI2DeTS3eU/
5L3gFyd5V0k2w5j7teFTpt2RezBb+uhOqau8rvCuvWv2xb7Hc1l2c8NO9qA42TWwmBq4pS2dMUpb
OcVpfNTvVbd9wBxSJKndjo+6HewryVLP+Glnun/7WDmhYxDhwqaQTeNHRcqwN0vHVbbvy4c8OpM0
OhJ//JsC5nt3zhlnSBj1KeAAZKQY35rhakgnco4FCWrBshzbzUIt+L3W6Lv6fTlLDUKvdVVcrLD0
73jD1FTQSde0G4Ml3DeqSeTdXXHId4lH9NUjMRSU5YtMbZl7xQ8IRgdL/d39/OcKgM8AvsW8RZdW
wMd/rDcCJabMH7AQyvc4SbDTIoZLK+uFKE7T/jd6jqVw+mMNzPsh51Rl1AyYDnwrrAK9yqbe4P2o
b9bwroA+YltwoOjRiH5I1v8HfvzzMf/ylssj+KUEUfo+m7GKl/k5Z/WiufNGtnU82pxVBKv133lH
UJO/+JqAGJK+3KZEY3x/T3nVVkpcQbz0qGCy2boVx4RjdcbnbLuMIOr8RfVI3YU2eSHJZnQlN3fV
3JnYwfNwn90cLE9L+Tw7oxc6gb3GftokP/gz/hE7yRXuoJtv20PviTsBOGjYIpfG7TP3mKvyK8KO
vR/Y7vgGmZJ4JmKd/n3WNpG6M6JXKcDy+ZJOz9nwmUlvIX5MI6RZ49L3T2GK+zjGOJs4dpri/Jz2
E3Aw7PMnUkwwe+eCHAoO9+JHV3yO9fNKfBQxH9L7xzn2GJG2tXWr/RUCPYKLTzjcwCCL7BszLbu3
ic1MWjdQIV99knSOqVN4I7RKzrZkNZqEXZkySYJj8bKKXwO46n12aoa9IvMR8osQEOOMbzZRtJsE
KpgJa75213g3V1yLQ+asAxy0rLG5JiLul4xqIVoJW1XdxdrGJndSzz0j3meRpdbvOQ6DOoZ8kbyE
0lRmUZ5F436UG3McK0vtSXbXA+sW4hzdFqawwuaSLCOQoES/06st8bIIoebRKrLDEnLsBhIsFQD7
HD9hWCor4DLhSwmt4gZJzOofW2v8QWRm/VrpZup1WzIOsy9s68PwEs9H40V1yG2uLK7DtNkQHkn6
C79lux3yo9ThffvcDluph4/vVrvEBJwS3npp36084pejtWxy63MPwUPaJpVV5pYov37exn1ZXAJh
J6cOk7XeHU8qudKk25hy9pOMkjkqxEpbTp5uOGu026algJibrV4+dVZXPuLqcjHKQyJ6+J4y+P5I
VptVh0gB0yT+iEich5qhdOcJl/ULdB032xDjBZS1Cw8kph2FTbXDUGuVu+kPbMz96JJ9FW+GBEgD
uX47OOO+44Sj9Kkys3FksoThIj4Rn+DOZF1tZUZ1ERkb7BXFZcT0Ul6X7I173row5+vqPrzrzKV4
IvXn9pB17+L4kCJENYjS2WudRzbrAZUIdD6n9Ntn7UN0tJ3UbZGjELYx7CCaWuR4vFKC9DbytI+V
y8Snxm7gsjR+JMXdHiaLlKY1yidTa+w15eVi0rGG93qZGQpv2GDEgPVHAcS0xIfLIe4hDi/VsF9z
qYE1bW7WBKapWSsyM7iwP5Cs0Ebi7NJaYc6EtdmkvpTsI4lfMcNzCwOYy3QAHCZkdy1iw2rC7W7I
GbKLFyySLVjkz430gJdojvWvR0+1vswvU+UU7tIhrsKLekgfbiyh3mbnWkys2/gNhKsSnBEql90R
x9t6OPgqrKb85zxFRQk0nVLBh0rNb6M2pvLZQeRfYoM2U/8gQwF9Fl+xu4fKs/wEHCv1dVWdAtHp
1odJ2zXMtnEp6d3JuSFDE5HI7qTyhBm4Gj+NGsnzqH1e+m4jd26v7YUcLQ9EWZfEo4mcGVurfLb0
kuqAaOWlfgTwwwuMsiW21jULnmOUzRvhQTGZ1RdevLmwnURfpXDPzeQdwj8/4o1iMVLs+Zq8VV/R
ZbwyvF9xFqSmgjjgAyZ1fM2O5eeMsy1RC+FLVVBV2SpfqzDhu49UUY+KS/pYsivBwzIH3nwf79Xc
Rr8gccryQDQCGa3knsSRjgArTxUt6T5CzPPRfU1OibgJhriCmZVJvDUthCrs4+UIkCNzjKBQiAdY
UcQb5YVkpbe3hCCQhLNrNicUJvkntuDZy9C/adoGsWKAuQg4qGga3YkyGV0M8yMG2Agu7mSuTm0z
qIQNmaTNHhNHCEz1pRuXXxyC9mJm/TVKVigeRWlLuE5C8sK1O3LAW/XOeJDXfCiXKOm8P6YtRq2m
RhzZtXrkS7X7hj0DIUCTNyiMBBivzONCKlNmk+b6dZF7WgtP2NZ2OASL22aDRE73JLc9w4cNA29I
0I8dOsUllOURlQRGwbf5NDR8cH74yVHRCFh1vFwG6lsaOTXiBcWJowu27CkkRx5cxhM83pSDOu8D
Ga+ROnGb6JQB2wnCRZKOqE3I5Z3Oq8QNkm1CqU9oeWsHeCAmqxOdHhM9PUeuasqaVQy2rUc+P4uC
waFJIBZSCPZWVBJVyVSj08w4cAaUXHi+TYJZy9TULvCxkZ8QhMk8RpuYKbRd0byd4xMcvvwljS9N
d0mbZ3V0NMETXxWJXvM1xsLntSRUhb0vqQ5O4J7mgijXVoDiByd5jidT1/ct2XTJruFeTF1kWLA7
RScJfegJzS4r8L57riouXyV2V8pXTIyCvAkhSeEGSA6Am9o4zlpZbeUww2WnC09AK6zj/nNSaWgP
ZPSoN6eYLHGn2QaYNWXPLnRiTwZeHt70dKM+oqUIaYZNaU/qpOyEL3BModX7sE15PBFOtP6MpWFu
pp+lG34OR0YKEWtt9ps7pHXW9GKUdFxm4hC6fXtBAOKsGVkbDFRwRHbqBk9yCvxLS/p5sVka803l
sWIhs97sQj1LxjVOTlpzr5f7KvVy/VIH9EVHWTjPRFIUZ2zk10TBMGz55NZhmsPVYHzg7zchRnAm
ZogDYYCGzzWiQFvLbsf16spAYnC0ZjNMp4YAc05wEjVmF3miNrk346kjsOMe6vcqw+Cc2c690aG2
22KisNNhtrJEaqYbXswx2OvcPNNrj8l/+dnDRiIKa9PkrBm2nQ08wEmk1uh67Kg1ARLagj1rhrEn
hDv8LBs/W78EhJ5DIchrL+uJ1vEwQeRSIxqpIbGPqNvMkpPN+ifdNfOqgVPBBqEdKPwWT3FPNSgr
MGcnocaPhre487TUjVXgD1NFxqEZuF9elA1pzxAHgAskd/Tjjk6yhJVk3uCAFP58IeEhQo9p4ufl
UALQaYWPqn3zyVez00dkF/FJfyEZLrTrzbgjAwBXQEvn9xzcn+ZCx8Fdu8JrdmUeGTpEn7oofDxF
tzDgM+UdTaSVejWM1sQWbMlPXPLr2zfkH9x2F91Pd8NHvSGz0Bwf6ze2rRMxQapNEYPjC23eRVre
jo9HYVBbw6dI4bhRXUBxK93kFyJjte3wPDqozx3hAE7DOndqR/AajMoaN/OXvxhwq7RhxrnV2myu
rAhL2xZ2693uG7/8ooV38q+1P+kPQC0ev+gZpQFLEoN8U+2s8ilC87BBixHBct7O66t2e1q0pSlR
nrQqZ1k81zgOIo6VHkiPueGmTnsK9CBZBLgY3LaaGTKKiviUuDClJo+7Sy09d0GMpodgK0jeElNR
w+AYUk63EnZJ6IgFrh0wLcRDqJLHQuJGUFgMxQuEa6ttgh7urll/ISKtbaKQm4/xfb5bN05J6B+l
Z59se+NIVJ+7vq8kMh8Da9Tv4nI7Gu4wefKAJt9KibBF8EGYNK5bqVsQEP1j4dZhsJxT7Vb+OPtF
aoE/2QLaXV9AVOqs0UqZCQff0/AD/AjPUNGPNH90biBWGVHPlmyqsKa5CMFjGifnYzC4ttA4ZUFm
tfNm/dLYynbc9AQHIl81O65sdTMMO4KHLCI0AlOYNmPxQy8OQ3mdh4cGfWkLn24H+FKuLH0fpK0p
1PcMVNP5I1y/t+/FD0R1XrvyIu19DT61BiqLLhph2RT9QVvZIzK7QBzNuHuQoG/mp4783JytT/Bq
/KTRIQiTTXKsoGxvFASSsCd2UrdnnBQ8eS9WB0Ek8y331eR1rRFYY6OpypG/DeTJCiwXQty623aM
t/V0arm8xSkn7M3WDjPiTru1yFw914dym7jo6vbdiSsClTzQDcfl+G4c9avG6+N5fSYv+caXYG2j
bKwf5ennTkNRJu/pTFSqxP6i389WQ8QYBHWRCCrU9nBiz2xpftHXrDeVwm4OqILARXaGVTyjj93i
+iu9zlZ+jHzCSKmvzc4lnJCCmgY7dkqYNBtMQ7egbw8AU27vJXbqEeLWsit7WhJTPYt+sdeO+nnA
dHO32nBE2dIFVmLgrI6Kx8cZFTctmC1vFSTs9jp06tHOnfJgZPbMeUg3pEDZYWcQ3Lj6wn30sgJx
myxFdNgM9nAf+VTtKKZ7h/DT2FnfbJS301kmihvcJ94SQrPPX4snKbanYlPN73PgT8ndWtjV4xbX
1NIrIxTj3GLE3fGKGd2xnz2FCd7oF1TViE7AFbHArL84FMxpE81YtqImomh21uEbISgo9HsYAxtd
u8OONSjuJPmaoIENjMEiFpYQMguSKH3ieyKebwrJRlD3baMgfjEHH71LpZcJu0LioT76R06kGuyr
cLCPD6ghJEcj0w7L11jdlaWn1e4MAKb7neb1aJu/dM3Pm0tFeHbrtYY90cyQQc1rhyGXFU6oKJnN
jiKv4IhrdAqJncKlJ1CG4cTM9UHXOTzFBvJrC3SAq3e1A8ae0U5Y6/wH8ZZB/dSGX2HzFgo9/4ru
9nojhEX5obTvNei4Ej+FtYttMa+oDh7FYIZEqBrdCCsHuh3aXhAF0nT8RYMRvciS3ZKk2Nml5Aup
k1cEje2N1iXb89mINuvhflA3VfBGWDy30i5qtx1QX/qGPD0VN4lHC7Sd3PYRP9l+V9ksbF/g9Nre
PgaN/PX31aV8GtyUGxz/VrPqN5UApG4CR+ckBD2CMGNMKd2sLN4BrIc9nUPgZIIvVC40hBkdcbfR
buRJeeQ+hNbN8GLwd8HRW69en8byXovuytJJZLtr7cj40RTXSUcn+VliYMBpNyTcA8meGbBGDtTa
nL3OFu2MdaQfO8nu9M0C31ZPXPBFjY/0eyaC3s7itg7Wu4RtLIcwshkilw6X96Je0S7qaWXFJoFB
BqclsmnoJk74RoCPxXa2FU/ZpsiLd1RY4xOjL1tYbbmbiVVbVrQNTAv7mNiyCoPtiP4Yx15iomYE
iuxvDV+86FOqOSoQYIauYfWOtoXisThJ9oDcNHfkuCZbDmP+qeoSVpOlIOP4FgP9ftXTK1dfZs0P
jbRPOq+4WnWzX8tkbW5VRtJtYHbo2UeLwgprXa/w+Ak4Ocl+ZgTD3WPkdnpin+CFQaoXz6qlLuRI
XQCRYcfj11kbvY6fpboBLXH09/jGB8NFjArdjh8aWpGrhM0RZq5AMJ35xnyhh2OOv8d5vYH3dTVs
/Z0bzRJ+LPy/5fkTLnQWuv2YP+rmzRTpt2C/5NZiWFrYoETsQdgy3mA8LLSJVHcIOk3BFnUfJssb
qr6n0unpxJUHjAhWrykQChFgCem5pyggDSG2+HLkJRvlEQhrRUtvBWdQ7fW1307PZOtcQkc4N4En
caHRVYKdA/fMFofenbiCpiVFnL+LScKHnHq/jOzOf8dJ/2DNs8Cx3+HTX3HFb3CtIAWDLrUFhso2
LM39etvvlzkEweEWHegmdYM7LPKoEqjJ3Hm7OMdqAPXNU/Y79ojyV8gx5LU1MzldZxb/bVI9S2o3
9zkQJ/DlZNHSsUnAF0hzqBzF7Q7osln/Ol7MfDSctfv8zFJf2Jz5K9oKa9osPeTwCEK6g9VKTqAZ
nMA2AEQ7R8dJMABzX3ndvnPjo8S1x63Na7NrfvdV1IV48aen+v++yvcxOEKmuZQ7vkpOibpd35V+
H+6YPC1Wl5SJ/ryb3YUQF7qyfTsts4CbG7oJakqsNHbEzvvLkqWd/QlYjGfFD/zeUagIiFHkzwJ3
fQKq4Mu3VvvAGmcvqO/DRtsTrGh3dGC/Jff8JQD9y1f6xjUpU6GFA/UTgF6Q5X4jef/ODOMvWDxY
5zE0ZiwMrC/p3xZkuYJpN8bE9/JTklBCf1RZ9DZ2y6PhHCBzj+bzN5vgr1ber++5cA5+AfRlMax6
QqTlnzzNLiCF+B72ULGlle3PIf1M66DHIkYLxMVBFe0SNBuG25w2X+Xz/I7NuURI/Gn5aGsFb0pG
RjABv9Fs9L5ExIE+xJYP1Rd4IGpwyc0ciQ7qiTqeVU9AVPiYczwRhvak+zKqckwYkFu7uJTIoKNf
dB3BNX4TDpWfuVQGz212Mu7RiktcHX6DMfFgip72Ee/ljWCrACUmugkmZ6/KVYYRjy87HcMTs7Tf
7Q4G+X/1/WQFAgDm+vghfdvpt4I4XBwhFgqu21Fh0Ht8jC/9x5qzTnJyqpTJFE7LgCF0bo8SPnmo
xHfMMdDljiaoVmz27ws9b7dYw7+LuACsLreY2t0RSI8Fsdmvr1jjaBdwgeF5jU3JXhVrM6ptBu8x
/vfmnO/yNxo18h/Uc+ZpG4yONtUho0vlplcuN8bAD6v3wRs382bcJ1vDke+V9WY+ZofsjvQHgWZC
T8Ep8GyxO3rhc3ykvlII1wBWswafYptLIV5GLXbs0NP44qaAhsug2M/eRarlI34KNOc+JddA/Vx7
PfGT+IO7HIDdZJX2mkwfb2Ri4Ehb/n4x4rrdCx4I8FHwbiduzmGJz+RIgG+JGhKzFYsnZolHLGgf
IjdxDZvggZdMM8uDcAg3y+eAZpBnJxECQPkRicgdgnsSdueX/35PSX91BDL9++dv/J0Yd4vSpG8j
fmPZGx5FS3XkO8lnJkyAKfGoX4skoAFbG3Dpbix+tfVL+DjCZwgAE1DmudzV+/Tht2vvL7c6fHly
WDDj+5P6eqr6oGmzNa7gboqxDeCRviyuRxkljWiPh9D57enyk9v1/TbQfnnPb8eLdlvhrNKtZDtk
jz2qTge0Gfr1fthq52IT6JZxPzgSM6ev1q8/ljYjwLcEsyjq0doasfSazNuFXCDZGWA1aLZKabAA
dsuoMz0zyndAYm/X4TyR8G6Xj0SeM+xN7qZDf40/kleQNjpG/b59pM3XHIJBIwt7AyItGxPkyaWO
Vkysq/bymc1DJuedfA62o0R4tz3u1mc8suJzcyxd7Jl+0MSBvHuMZqzODa4o3CTC6y84jElsoMEb
nNmu7sYdzIzYlvaLNIrkDqpw5TC9NO7tXt2rL7Ov7RYMc/VU77q3hZDRuLgPprsS1q+ru8GZlJkq
8PotXT9Ik4rjyFZ6J9oayC+4a5+o1+fj5C4glK+A9izVIIjNgVvR7jec2FSVbnvBOWkPvKs6+BEd
cq+EJ5k8JhhHcJDX8zJLcWh1zt1Ojn6uuMJNvdWZWEfBLY9YjLEvxJslbIEubZWT93gzMzuHKlMb
qKDtQiG+3qOsdgF+u33rqC6mD3zc52kPhv7egnefF0KEsa15hRDI/BTQHkO6d7JH6WRsBoAtAL9D
8Rg83g7ptXMw8TkDGOwMHzMgT94GXwrnl6MMnMYFYqjopNnQjo75nt2LceJSwgJl/95P+K8m6zpG
69Ds4BFjF/jHW3FOJqxuQ7I2GGPgWho5AUwcKueAWX5k03sPf2fS/UtTQPwP/uJi+PUtv+0U2JlZ
1Q68ZV8/54qVpFtgKO22TTFNJcwYG339E9hlKt1Jwrvs/pb/qJOH9XTIp5W9clc2kj+yYGfnJl55
vtyZ0dtthD1VXrXKVrf0XA/tTsLXVjEJQCB5dijsdWsyHPeJr06wFFqZEsPIF4FkIqe9jp/rR+l5
oiWJDmA7xQQOjfKNBhnDNQ+hheGG94aVPqanesMQiH3YAfjOWPrsILAz0NvRTS+Lw4mITAX4wxqE
V57eoncJt02VQQHk6NcWLJlUGoz4PPlVPyzPm7GYzatLe/GxuDADxEZrfEbrw+gPnztSVECldtmW
3crUYyMRvknWSeS3E60DV9g0uZBeRMkUVybDshINEhfEcarIhaJ7a9lnAtQfp1Oc4lwfQ04EALza
LN/z++lhKHjWLVJZWd8Y8wlxEUdI/ERf0qs2r0uI+EzzM3v46w0akMdRlJ8ExaO9Uzb8Xn52FDB6
u0Joe4HaFOHFdFwOeuggXrTHU2UgL8aM4N6JDGecde2kJSjYBmOvdLblzoevlUPN2nOsdB8KQp6v
SHO6j+qD+r8AVeScyoWdZtGawOELRbopLcNNxeUPyBjKap+TEJu3GhYD1z1+LjBgSeVbg9y0iZm+
Qp+CUwCuq3ytzewUvuKGdFQNr0r2dMQLU0b8bA7CMXtm9sLkHBNE+GCAJxHKfyt9yuEMhtb6A9ur
zFbeGJqozBaJBTzK25AufJmdhj/aBCTLWxFqxOyfKVF4ZbrX84kY9PtLdYAH+X7tkhx+N2yCp/ER
s8T4SEChyMV+EnGpT1z9smLWVo37YuBh55sxtosNhK1zdQzo0QK7BOzS3ZhT/sH4XAoK6QSU0cSn
nhj5kshlJzPcMXFANXTMukz9BFjnBKffBbj8yd9yIcboKjQcVSEI7U+CmwJtgDakqGVwZPAFGpid
/jU/SwTKQHe2Rz/b6j7+hxv8/jEdqEWTamyEN06v7+JFR3li8MG0N/JGq4XZQJVlt7H9k0Twm/Lk
zycNBGIdiikiCUQDP+/sX0r+ti6NbB2zdMYP3bttDfe2Xdqx0oGq58weQFHlXZjofg12B8BRfCzY
AOLXRcl8yOxhQ0gVXI7ere3Q01Dm/OYsXP3uAy6FzC8fsL/FYxxXcMYUlBQmGWL2bdt4N7tmh7Cc
eWwSZs7V+28rpKW5+GO1QuImxvic+iKOvT+lZr+8cVpRHZUBT0a7Dy6kfG10u9/Kz+wp5jC/e7c/
6TYXV4Jf3k36pp/I9Eic8IzixHfxFNmqF3zIaFFQFjQzgeywuRYhhfFmsNXd8W3koldg13IHU0ct
fe7vFvFCPv6L77+QglkZIh/ujw+eiKgpCTTYXfO9ca98CJUdnxldDl/MnWHQEoAAdeOjd2cXGkHr
L3k+o1+7qseoH5xi5Ur3FBkXZATltbosXJbgtdzAlH3sXOoOY8s4AXrpfCSRRoCxKNzhyzo9LZQ1
AX5RCYF2wemIm1r4maC9C9XxSiIVdQIpkPcsvC1o0uL1AmfA+p2cXvlz4Q55EB8kvGXwsfkTgS8J
83mQSu7gCMIyfGBZdIQNs3Q/dxX8Up8KbBS0o7JR9jimsjgqu30ct6svwxm8/ETmaGhJnuLoJ9Qg
FNUGBgDzlsGdT3c00WzqRwX6p3UYz7FfPA2bSvvN1vkpdvy2ghfVA+cQkS3YMXxrL3NtnJNKxelw
gRCIXviMvlo4QdJ5/LhdQr/0Z79Fik1vt19Yzu1p3FUeHfTPWdWTShnX4moVWcU+exjA6HfKZcXO
g3RMJfeUHJAyu1S7d4zpkhJkktKMrPk9umZbviwm64md/wAAvgT32W/COPD3+dPy1ImJXOik5NIo
ZEr+cXmqREFXgVoxkN52zrwfMH/d615XeIv6pwY3pI4AJqEI7y6lviEGz4cGio2ke0NTrwE8QbFw
m9f6ihuoS7R3f20eFBhDS9V586Zj97YkMPogbo78GrgQjrb6obdFpwHXNKVngZYhPK+3qz3efUsb
Z+wGbZeCjV6h7hykZ5CEAKj/5lVe5JX3tc3Qi0QoMnAvy27OLgGGTOyeu6X3U6mWYr8TTwsb0UkW
qwFY6Long/HNUN6s3lJ9COMQhfgF7bJydCxLaoq9/Nyfb6Jf2vy2GXxC2FwxpC07fJG/9APzjdle
PJUZ4T8mF+qCJX4D0jqYHODVvFl+z6U3ITfwbnbmB0qf4FweGa8SveNpC4u7fLrdY/EouoKnAW+/
al4buLfOglvhkf+8duvteIfKzNGRmngUGR9LB1lxDuDnShU2O9U9LpKBAy3U6vbSocyddlc7g716
jBh5S5bhBVbKnH25Fxsrfq68RaEHpcAsL4shwWhYUuMqVvlK3N7CtFhBaHzXHiYX/6rak94mSCOW
5i+WE4INlWnX2GDjsI2QGMsbDIq9cWt4cLP86irvihZccbJ1F84gw81wsxBBp3fdgReGAeY+DMzo
YdwucVnS8XZPlZBSaJn6M6eSHjrLuFx309eco44ZAnxXR+nsdrckMEXnTPcYIUTW6qCVLlujPvbo
mVBUZhCNYqsldgsLY3bk9PQH+eH/CnH+c3FP/9dCnCV94O2zaP4gxOF//EOIoxiobai8yC6nPtP0
JX3nH0Ic/opKTUf+oq1EdHV0eP/U4Uh/k3Cog6rOXQB2YXDM/FOHI/3tp385PPbFyByRz/8kf+Cn
XuvXw5rO0lB/4oCE4xrqdyxwyLJ0xhtMsMI9TVlw6X3oBInDYOh2L7tlT2/9Ows+bMu+HaI/31RD
S4hfDU4M+rdDtFVvqy6eFcES9ehT0DnBkrZzbzhHi/gw6yuGmPlBGEh07FrRM0K0KemWOYk74/C7
SnVTbzUMOi9rxBziXasnXl51W6WDLFke5GirVCRrIUU1S/iJalNjR3UYpfPQJ28TEe+3ClZwCn0W
u+LGuF1WkrrtA/3NkBMO6rLHXRVS5agzuzqHo+zEamEb3c1Tm5GKIC8xp8W3XYl2hNlac0z4pAjf
AGvXaF3a4Sz4PbRjcpE3xbzyqp7zFL+GlBuOiMmJSeoazm1NsEBLfi2DwFvlpwPmkhA2hg4+jYEv
yUTay7rdakLmljVMapleJDzGEfhhKD4EWCYYp1xKN5Pgz7AhZ3F25OktYN9n6A/KGgSTqexYIx/q
Bxr5p7iHkKueEy3aRSE2mJLEya6lpyZ39eq5pt/CuZq+TXTkiHFHhcZpPV77MnxQSqAO/C3rMLpG
leEWNwFTJcLdb9pWT4CZAhh3N/z9dM4f2GN9oG4NaHljotgyBt51uSkzXmbKX2O5vCMb/CoM5Q6x
Bn3YWvgMx+yLgsFWVxM+c3Jl5gIk36wK71g5iTc1tb+u1K86WVHvY4EuwVW5FdB4woBpsFbbt2zN
okCFGGas2wKyd+oPxdpeKZ/jenZ17pS0SYlL12DPwyFehrckEA7zXTvNL+XqOs69v4JzHalP7UIJ
mXNLZRGN7+38mYMC4oN/MQb1LZg1d4ATlmhwou9UIgCi0lt14+sKFP02vcZLsinmyaF2p0jB29x8
lXO4VRuom2J1KYCBe65wor/hFAK7Q2IUJNlsmtZdN7O/kk5U6mbQQfMKDSfizcLb6K8hdk2NX9U4
dt1207DCbhwpf/0e1MEhaZXrrMFnF3G7GpPxbqVke7noBXutU8CLPUp5sT6E7XDXwHLv1AQrtKK6
NK3xKqiyXUjwbiXteEsqv0BPJBWqjwHpKRqHkyHyuTQmE0lpK/Xorwx9R9VqpUZwlvv5MgfaJRzQ
tHWt2SiK3Saqr+SJowfZmxDBZ8Ykvg7vb5L61q9V7xbFdtV2XiJp7/KcnUc+qaQUflOsP8KCQmK9
2lZERTdTsS8U+ShjDpDUzdfUIt+emmdZnDcEtJ7JdcMFm+zpsL7U4jZtL9lqOqiTtItFXN/nsrBa
aYTTqq2coAdjpnDvb6ycyKt1/bOphL2wkj6UQtxrM4a50CVWQ2ZpQ+1kASKCVlM4dgzscFO8CvS3
sIZU2Kde2dXHwdDdQZHcocygih1lnXyFEVoRlPQ6+RRDya4ACCZJ2ClB9qPDpzkL1Tf6nCN+Co68
Ppep5hhlc1fDP5kS3atu0iFJoCX+cgGd/358/zpW/qvzFdMPRVE1XeShfKvAu2laC50kBj8HatBm
Pap/t/0tRPmnYpgGXhQVxKDklxB3/rMT+KVXbWuj66qgCBgykCMY7OW7m7cMrkP7I/JnaiQMIMzc
FLb5vI2oj/77b/l9lrC8+6K4ElV1seCRv0lIa0yE+zBcY2ACTq7U7z0JHD/f4X9Lmv9c5rr/uqRx
6x/5R/gf90XXhj/q/GfI0v/J27f6o40+/mNP5tIfqp3lxf5e7Wja31ROZYTh0iKSwhz1n8WOIv6N
QeSiOybyRVKR4v/fYkeQCFtiCSGb479w2Wr8r39UO4Js/E1bZGUIzGi2JGwt/iflznoBzX8td2R0
cciOV+oSKIpm7Ru6gEeKlEQkAHC7vShlOT33JfNmYd4IU6Nust4YvDRRyg3eDsou0ITbrqhr7rFg
EJ4gRtLtOgVq/rPRxO9hCN8zhJpIHIosbEJt9Siv4bR3YSX7rdrY8Yg7kjTHv7FL+A7a4I9Mc83w
VsGOgYf1/Uu0AWfougpA4XPhVTfm+7gfld1QQZ2J1PQxSGsCNQzGoYbmyn08nRVd2WmGWu7FWd4N
WVD9F2Vnths3sqXrV2n0PTfI4Az06YucZ6VGS74hbJfMeQgG56c/H9OFc2xVw+5dKAvlsuTMJBkR
a/3rH3ad0eYgyqEOey80gSpr6W8L8H90qchjGiwOn3LSDxKS9uCZ6nMIREJQe4BgKKr1/U9P1/+w
X1mzAvOn24K9HQ6RJglVCAkRnc9BXD+jbZ7v5riXGN0ms4oCVVjqru27sHFp4dzO/DSn4YgkPtbN
I6d5eS0Mmq+qBFW1kNj2eg5pZyz8ba3DU7Qm6AG3/2dKa7hquXuOVE6z1ZkFRNbB3JlBy9Gu7I0Z
1fD7W6a4PQF8Z6E3Rztx06vtqEPSfB3zpH7xMwNc3eBS9L52qvSwWccNdFgtCYNdIWsyJjKj2fs8
B6gZLD6CcLBonwgWg+MlWlIy7G9/uFxzffzr5bJcvCyIP2SXpzlgvfx8ueo4kkVX1wNq3GobesGD
mebFJ8iqgURHn3j5dUyYs7XptC5TMnIGA2ZXmsDmG2GXI3X6HLZh+9npmy/maJr73sLffgguVVIb
F0iP6RSqO68d+11nJdmLbjlY7MTtXddrB73gWRshgXXIKWhekmvldCetTkBmVRxuFYZB64ZQl2jZ
2ZAZ9by9MwtCBajtILSrWJibNlaf46z0/nAgGB8fI0vXiSXGVWA2EsdY4AOa2WjZMOlRCc/ZsTe9
VrUPKeWYr2n1Xhbf+x4NQBm8V0qFpzisLCJwIBxOWlBezabyt2qy+WhBDUKjITPh1+/v29zq/XLf
5veHD6pl8I8FVv/hxLKlqOvYmpydnvUepkTVY2eTK1LYZnPBxwHGhFXkaxzJMTTIPe/cGy7c7KJo
k/vACf9gj/ZxL7TZazHn4jHiDJ1DSz8suqpTTqP3tr+b4tQ6QAgDM2uoIzN3EBvfjvJnbLWwdCM9
KM6i4hDJO0m3eEld9UKCgbsfSXXY0EzpR6F3yVIPsvjoZO05VF1/kIXXbb3Yy7Fd0Jr1oENpbg1I
ta0LDfUPF3a+cD8vCD4KXALTBzbmI1Gr/7ogPNUPMWymYJfXOe0QySkJWRet/QzJGsccgnzqhtG4
I9ZGreeLwklrWEYpSzTSMfAMxDStQ4IxqFhLd92EYtyqMhnImTLsP0CIHzvu+bL7OnUZi9dn+X58
SIcu7U0zsIKdnwq6gCRrV2OlEP+aLUjz+2CiJIhxn+7SyocUCzUg5CnBq4DqtkMz8/tL94/DBM8d
waXD9sNkGMOD8OulU35o+2HohHs/86dt4I7JetTad6UQ4GrJ0C3LVDmLRJ+OIbmnmIVN6WF0zb2h
gxHUXoY5l0A9ZoyeWlqRDA/21IjnNrf+/q0Z2MYdO7E6mPEEIKiFYl0WEwhlnOabrPLr02BHX//w
qT6g6Fxk4foeyInADhenkQ8PRIE8/8ezPfgxAFwKhWPSMhR1oi/1xaSqt2aC4OgO9VbmDwX5OicO
FfuYdOaT3nbDnV8bQIc9ylutcckrS0o2dWscrpWrnoJx0k/Cz7Tl79825mAfCpT5jfuuTaXksVPY
eOz8ejvGcDSLKWi03Y8TxAuK5DBMgLFiyF4MOQ0b3RpwGewcsRrMGr62i+zV9yEpBiP8ijg2TgF5
JcA+/t5O7BdnEsbJcODO1UPU7VUKPD1i8bJUDqFt0im/mQLT4IROdfIyfMmbRl9W/n2UpeOrMymy
xkJsM9yaWgKLxjYv4kPvqUtjwoedz89+vsKWqWG2oTPEr7WXoGloCKSGbqgd842K6nLhTEG1vVUZ
pVM4e2O0jX3pK7SQQwIba3zQnCF5NDxtY02VtxGFt/GogI6Drr7HmgtnC5e2sKwIwisQ0ou0X44W
/i8YOxXM0XMeyh5LDSMEfbX6QKwJWbdXbAZI7gMdAcr4bo1hR9bbwmmmi0lXcbzVRlqbfKpGmWwG
VKLj6Ji7lij4deP3/UUouDaaHap7HYFsE0aIBTEgXumGnaK6DXB36ZovPFOLyarjh1JY31RoYAY9
b+9tNL7YbroQiemdb4+Oa0c+Dpo0sC5pRIvYVA5jcvgAWqmKoxhCZ1FkAOGlw0C+GDXzOIJbFHSn
txs8ZCyYUPfdfVAGO/bX/pwZ0TGtTPRew6x5T2vvdHtt3U+SXd8aXyps83HFmR8PO6yWmO4MhyBI
aUDNmNoqHM+2m/3lBaOHcCiOt0ZQ3PVl+XK7ZhNlz9YKE3MX2Z25DfvUWVRJgNw9U8+3gstRBOIF
49bVGvsx6A3O2/lvykccauxoXMW9C5EvAmkY3da6jkNx0CxcHKUOWSOaSQZMkfbUJEhMg5laoATT
i8gDWkuLYVMlUXDSgtDfWGl89avePlaaKxfCJtxu5KbhZVMxeBHt92CqgHjGJN9FjQ829Ng05taV
VnzvpLCvErO62EpVqzp9Gfyuv/qdbS5uz6+dtEhS+x4C38j7qO1U7alXGIBSDfz/Kq9K8najfNs5
21nHpqdSPT63QTgdis66k546Om3lHlIvj/dxaHwJ9ai4ihwA3iglNZTDuFSrK+ctC7fGAEtDt+WF
ewzLYrCDeu1affZCxil+HWE13Rlp9GmQHqTGsSMuDIhAxtnYroou/ELcd4GzC5GswpfTURZj+zLl
GlY9IZaHVRc8aJ6BqLDhrhtdunN6onKSIFE7w9TUQ8+4t3Lta23zCcLMMC+3H656JKON2xYnqYhc
2jlmGz3qDdbWBS4FVtGitusAlLoBTbQgLWlhzRmZ9nzrw8Lch4WihRjhiWhJjBNfxgLLGvEqoHbV
/fvg5y+tNqCPKE3GueQ5HDtf7cuK79UlsrY6H4KtFWVMgDRnd9u3h0HDv8a3mHeU3toeW/GpDaGs
OAVi8duSupX4Q94fhyn8DiAIaXjM9ccx8GB4FOlToZqL12JZZNpcWDGVnzSD6WJglKe47Y2tkrW6
qxFY+frA+kjwiPsi7f7RklBYBgMlQRY4nBh13mgXjXT3RRHHL5EYJuQRc1tk5QVz1Ekw+2qyfYsB
zD60pvqUk2hIuJ230qxLEXs1kty5xEwnCaw8H4S6W5cXc0TyVnURcRaNan98JPpqg5Fb6e5DHwE2
EV4nYWTOIu8GctiGunlQY8eq03ViObMBQq5qi1U5VNnay63hx30PCfA9hKkG5z4b4emWAV8Gxz4S
9k20HXc1ndzozvbS5W0jIW/uOZGtt7q9wdxl9C/G1rqEAQ+Lh0Fo2Ojd6taM1QMndiv2nRLmc2cZ
nzp7rBYtWbmfs33td+tpavX7sZXdo5t0nPNJTNgMcjuUuV5973VTc4w0zVnadbOuAlwdDLNIVjHQ
5ZXDZVnM/XUNYSef7PJSi6USwbjk7FF3HOvsjqr0D9GYPd8O7NZG3taZKocixN2tYmYv8ye+NS5K
SbbBLkDn1BIb2NuD+RD5l0DasD+JGPRjbdoPAUYBxKLiU+1o6aJpM203tl66AkdNN+kUi1nH2otM
3BmxEy6jCrZJH+7rPNXuq1Zj4tzI6FhUV80zcbWoVbK/LeYqGKa1XbRqY/Tekx3a2Jh2PtrjyF4l
Tad/nSLd2YScSMJKxm0RON7ix9s2x/IyS8SCvokPeazQsAfyzc3099sJGkw6c2WtYlF31XSqpIEf
5Pxg3a7IoJXdxtQ063w7mQN66UCfsLAKIZNXbn4gNy762qfuJqiIOK7LYz8GwVvvOu3CSqNdFrUP
aBiDd0tD2sOSlh6er3FiHNpWJRiisQC7PrSPn8O+9LfT7c4OgcbMMy4zHAL8Q2Gr+t5v1SWuAvOY
T5a3ndN9LQMloWy84hKGOh12ZezT3GYvrWsqyDb3IAaKGruACGV00vnm1Sk0pEqu0L8mlkqPnuge
+8qNTlo4iG0eqWen8oNjFkzBsXWDbVX4477XR+9HaVE7MqLWa5A2NeIqSPNdyjT43I9u9aZpMVC8
nrwX9rfKbQ08t1yE5k13FD38ryrJ4ATTYy8IlPC3twPytqGquNYODWcl2YAZXh+6jhQjEvFhwJzs
9h1hbkD9nkrzu6UnW70b8JrwYgLpYojmt7MAbOnrbfkDuARHjXzHQGXl+faFtNt2+6NVLmkFSGCT
FTrSO7DjxtKPinmYPaQmU5Im9NZ9OPorJ0zxPnBCHJLDsj9ZZ3GNx4ilQ05lYHjFMSuYfHdtYUFJ
hFaCyYTWaNViSoviqk3Z2+2w17zoqXDJ17ElQgRTw5JZKLnRrHS8BlVUMeAyyXd0huw85vh2TUyl
Yh6PUMw+zimboE4ycSGLI3njWKU15MPJId4A+S1y8ig3GIHpcyWGBqLPMuOcmA5tbgtio9l3lOXe
usgrysmQC1wG3UBwRoLHRnWp20E/xSnRwsmoFaeybRHipsolk9P9flsQupXXR0tkGp5pkYtdHhtA
NrnEzADpnzX3c29G9uM4UVv1ufWlUB06P56AVT75eF7YxlVOOeoDH+OQrshIXU2Tbl/07adSuDSw
XpRjrJJFJ99AIW4gDTkIvVTrXoTjNXHDMOFIyq644D9oXS/fAgyu1+P3Nkyjg9G3RB0r45zxfada
NTT+88l8Kz6z3oK2EqaMKxyk3H2nFEI4IDr01QFH89XrqwgBKmNDizu5dEVeXiQBnTu9RcnZ6M1z
x9191M3m89jyQ6Ia82uWTMA0Vr5yOVjPyVwfSr0u7qmN8cdwCaUOfBuO37i1x5y4OkuiYBlfs7o1
9oM9vSZZY55EUxBKOmehhWRq770pcfZ142C9U9EddXZ0TRjPrUVPdqqpiHC27TY6F0n0ooGcbKSf
aNu4YV5LSmIDQT7Lt3r5/OORqdP+gV2opLDx3hrcKDf0zB7oYpNt4rwzF1loqY01RP6hC3gv0tBW
9ph559uVKwzpnWUWrnVAlqNn3RM5FZ6TwrSWlmZUyPeTCN9rwge1LgjfkgjpCR7BLgYl0bTspsm/
i3oTRVqlHXNUp/cUJEQEd+Vlao++mzE+xWyGveHh9mWCZ6MliEdSK7xONMKnurpjkcNLqVW1K3rP
frEtsbON7NsQJd6lnsXqt4fCQjkUauywnM7JKvECPAJSklSjNuz3Vg0Ry6p7iO6SNGKSZVkcUd4y
dQqm8Hz7MpgTolAXX6kgcG3CWZP8W9GY3tpSAVne3ag/FN54wH+1vqCTf685MI5yGhtybKtHz1H4
iQFD1GtdOAj3VN5th7hW9BUiPUZkVGwknOpas1x8k1QcP2OVpBVBsrC1Lj/LRtePfUdG9dTKFY+q
2NVgPqxThTlIOm9sjR+/yhy+to2QmrxrpBAzdnj7wiEynHPbzl5G6I773rbfu5Zk1HCUVLUlzifS
bw2CX7Vg1YiwPmg2fmDOvA8HWosDjs7nxcjHBTbEzj5juDYmYLnIOGIj6/ZaLrtFVpvy3qzrDmN2
u9lVifOl1lGxj6N5V8eNDRlIaYtKz/MtpZqLWwJrz02rB8tmzOy4BA/MEGdu0HINWT++WlHC7t1G
hJyW1P9ZiZg2x5ohMnXyRDXtmOq4ovtBd0jdvD0VJoIj05LdKmuw+gkT90KU4WUI+8/WDD9XLTou
rRjNqypgcNk51Tw5GUeDRjNMiu8y6mDi9fHJSJuF5IXv+hoo3ipYaX0aj9SWwzoJMDPp8c9Rk2s9
NgxdbSbzyyJ0o2NWp+sbeh32EKKrEBIF+5W17CJ9WFPW0S3F7bir3FnXZSblSUKI2LWBX9/rfnqc
f8mMRNuKWS1bl2VHMSY2lnWvavdeGRXSPx3ctNHqaR1pfw1dBadbRtMxcuurzVRgXLR9jXy4JfrV
KgyXmpAL+uNFz5mjuU+hmRlfHR1VTWL54Tmbv4R+XC1lafkreXv6wmR+lNvvYSFoxCYqergj0yZX
pv7gKs/Z6y7zWKcV/a4V4Ha9jkNa3+bdrtfIiZ+05iErp/CgB026dpq5P5RqXm6z52hfatThfbx0
rdTdx8ak799ynTXj9NawbMacrVSJcG3lKKHsMujvQy0kMUl61nNVcAl9QPSEqKOTilC21HNnmAg4
HJ2y7JM396VpfJclA3HaiZWvg/nQDOsC/gZ0NC/G8S3WuM/Wj6WtTAyux7HNN2VowVzLAjBHJ9Af
bg1DMU8yyhlqCkYfLZpdvZbRlL6MVecsKyz1DJbwzvL1dBd4NUnxjj6tMqbKSwI7mem40a6MtISg
bOfglgFcPr+fnxL3lPeYjQV0F1yQ8lUr0xjHbcpGnfnLkWDmy2iHFHQUv6vf41of1WigWhZmxGCe
zGlJ+LQ+APMlj5Eo6zDdm7mGuGDo5yk4NjjM2Pd6WF4QI1aPdvaa9HVwT+zorp7RDQdi422QI6Xf
rDhIB2wjnLUzdGoftiAyI4mh575szprZlWcxuzgJQquDCfseM3Xbh0IhEurH+j7O/bcsm8j0IyR8
/b+AdT/Kp+ePSGwpvsg4pIPdMaf8ZSbTms1ghXab7TWoRKtea7HdrCu4eVWKNy6bxoObucfbXFHV
WADlAUHpejpMq8EZ+K+Zt/+jyRnkJ2nMQfGGGxEtXONMQnSBkVbUEVEG83IGKsPWe08dK75MfX+q
MHXLQ808F17YHy2tvuu0tj6JRKhtNMItGu0Ou7gScmpH3nUoOa5pKUitcQPz0in8i3wXnWVbIG1p
yhrKlYPvzf8rSgPH9bGusBz0OeN41Ltq5JNAsY7DyWBUoI0QGEWyjp3x7vbk/FsT+Kcy59//mn/m
W1mNNQSZ5r//65ffneNvNX3f9+a337V9Ly9f8nf18Zt++ZvVf9/+OHwvV1+aL7/8Zl00cTPec4yO
D++qzX68i7+/83/7h3/bdT+N1fv/+c9vJTSw+W8L47L4mUAIq+838/mn6P0/Fl+iL/mXX+bw8w/9
zTp0BWNzYfFQMmsQ5BMx6P6bdejp/7JcmymU6WHlbjvzXOhv2qFw/yXcGTi3TRzDMctnGPD3IF7o
//INUwdKRzYGcc8y/p05/I0m/dPABlxb8NZmAqNjGczkPzBUSiGsIWvreBN3hY7Dh+d88gVlSx7U
2C7VqKwqySwa8yxbNiDalcSQwZH11ZNmdt84iX8uesXKgKDUmJzFozo5cbA0dArQPvTx7YyHclOC
uu0CI3/T00n/klrMtIapkKikNNmsbKeIjn5S4lPD6Mrccib6eFih786nYvPTDbr++Gg/U3JmYsGH
D0x6qyASBIYDFsEz7v8TVaYqp0DGvkw3+iD9o/DMYKENkrOkSV1EjNGfJmKzv/vHF0Q9QlC0q5MB
xBb+6wsmWknQaKlAMJQFoF+5KJoChVZ6KhE8FBPD8yJ/g/np4P1ZYXRlR188cjMvzuRupUFGcNFs
bEsuLbNA4pfu7MR6KwGZSGd4EoPMlrlhwu/Xm+6FCv6J9uPJw5fWrUW1FLlPsHc+HfLWPNS9/jWY
GKKopDzYVkJc94iGzq4KCuA4s9iFOmByGGsvtqrydz3A9A7KV7k2BNZqZoMHl1ZzCneW8xz48tTl
6NoS8t3dEV6ljXDViLwtWP/JKN1vQdJi9IjJkzbyfWnepY+6X2VPWg6P1AoM/8Ep/f5uyNX9lLLD
6gMG71UzG6Br0AJrb4T0NTXYGGkucn0vKhfMlKdN3MTypPkIEE0RE3Ze28Od44UYBRaNOnRDfS7a
vjrUQo6Et2vGapgs+aW07eSzKI0c400HMX+IvRRgnynOhBTjkkhFSOWqApD3GAfQMKWCVhow/hT1
G9uc+nUp6mYvpZc+ea3hr5pR5ody0Ax0y0Z3KWWKCeXvn9UP09R5ccIvwBiA/QO6zG1w/NOzass6
BkSlFwv1uwKPqtKWiwprFI9i2AKwoYlO/8AA+cdLkl1pudiO6D7zOufj8vDrIQk0jCAArkYqGu97
XIi9mr5PtbbyPfqp3P9TvvltsvnLkmSHZA7L5JPqxCWj9NcVMsnB86NejzdBnHrPZlX1Gy+q9lGh
nms7wMSkToKN8vpiZaNHOnSZiWdpZ1jvUD71RYE+d1Mo3VpYaoIJMvQwVhwT2nIbbuI+6lbomM5q
ahS7kN1ubHvAOGSmG3ljcBJFgBhJ0xmkul4ZnexRfSJe9M0s6vukcf8abSCecMxeIkXZjVPFBjCR
grf3gp3XoO+2xgt7/NwfQVReGr0uL77tPmLe8VXSmS2ERPfZaBZOT4wzl+zsCS9H7GkwtmsbaAEt
dI/bopOHd47tvplRaC1SBuGLCbN0fEd7L70OXmvvSWdCv9I1/be0yVDOJ8J7HNzJhNqkXUaIuz1T
wIPMU/Ho5+b4GA+RCRkAJu7ZCqHlFsojrQ6S46voUwQrWY68Mmy/lX3VrIJgMmCWum+tIR91aTCr
gFWs5LgxnbF8IkIC891ZfknLDwnBxAVO/9xGFeVt1AxYMJovjsA2rbKCE1UyMtu2ObrwKZYgNVjz
OdRXao4cm0lh29LEILB3i2lvJYm6UzSKqwrMgMCkKltOtsBquSuGQ07hvyvcON12oz+b7JXa0jd7
7Mj8+k5kQXwOjOyNSSoa5BC/JsZA+UMGPrCxKjyHamWOJLAwPGtnPx3g8/gx6Mjqa5ycEYHTrMwJ
HT3jIjwpp8Jex8pBEG2MWEnExcvAeGMpvCF9wzkM29ZkEqeyCY1LGtAJF2YNOSEq92ks8nUSxXjH
VXKfBunXEbRq5TGlWFVGxf7TeW96RHQAuC+gdLdM2+S1AoBYzfvvyvNCphCDZ+3duiBYfPQePRfY
WySJvtAIbn+Y6kjbuTnMWN9QX2PYvCvRsiNVTeJutTxbWsCtDbjxsjQ74y5pdPWWRT15CYH+jR2/
O9kEw166ZMpWEwOWZVNb5WdN5sx5ComBc6f9UcN+y5v9dVWbGBhZnHqG7lL7fDDKGYa0qYTIIceh
oAfOzzSazdGrNpnM9p0sL11Te/CnOVksByGAMWGyrvWwMNzcO0+Rs3LtLFtp5bPfVskxTFR7TNM4
2mqO+zVvkX2Xre7dRUWCq2ec4QoLZLuovOQgmkaubIb1i3pwsodUc7xnxnV4u8V+h41INMXj8+DI
apXGKZSphjPK8pSP40BHVoKH2YRZgeHFuuUe2BDzVRSKYqOnHkZQpdMRkejLlRGZ5rPKLG9jSAvN
M3enGtPz4Hb3mt54i8muNnqGhQRud4Ai0j+T18ZMOlECBCBsxZawlhKZAxpGmq6+Gq9DqW/6ptlb
pvrslsArKu/v3bi5l1Z3yvkJuDv3nNGfensOadPBwvCM0YT22nYYJzHAnrIEN1OALdN+9szsOory
ZWjrO7/pHwCuVmEB/kXTeQ571siElt5J24cBYX+Y2V8KQycmoxG71LaJhMyPNrP3uMHk1govWlIt
I4DLpap6fHE661h1w1dXE6914jD/ryO5ai1k8ZZBBtYY6/PA0sNhhiEKA1fhQd+H69130UNjJkjH
kz7bmgHC9kBNr26JbjuQ8s0biyO2UQ4ShhL+jRnoeMD47xLJmVF0X/upwIGQjq2TqDKm5JS1BsEz
XbWICxe5DF36oqi0VwJXeScOfZQ9WU8T6ukkK7ZixMwAw2Q/I6ukKxP8YLIJV/UB41lleZdmJj2q
wVlIB5eLzgXDSfMRfXoVgV158uT2OtYc1Klsq68NMEydwWVChvIKkWJVNemB4pnhq5ctihoYyNWj
a+vGj52ucIgTxBB6bzITG7MW2Jyhz6jNR9HG6xIn9zSqjwZsE0I76RR7R7vCF3uolbYqYnGvOH+s
3H0OqxGvO4CqhTcMj8U4HZ0OKljoPwu/3kUpPvd29zTlGNppzezWT6aWoe1rQ65FkaybwsDOqCnX
Ot6PU1HiBeoV31o06LmTfR2kuXWG9JjJCByyJE81ycuVHCj1pLqWkfW9rMxXrvadxwxiKM191pa7
TiDizeKZpjOLhDD/TXTxBgthZdRQYAdCwKe8uk8NBm8gVCc7tv7yKZsgs+/Ttt/XNXzIGH9JS7an
2Fe7pDUleG28sZI4XXVaAZW23xEqftByBU8wfvSp0cyh+txZ1H2dSZBKkAeHkCnuLvZ8iMTDToMH
jGgFgUwGqcoag52Y2KNND2YC8QpunZ7dDgHyYHkPjk/Ij1UcikFbc7A9VRLhRlltIyqulS7ilc5U
IXGbZkNPHy5Umb3LuDtaulzntjhUKQoDpmjIDysua90zSi8cn5F5LTBpS5z7TuEY7PTwCUPD3juN
uktSZ9hLBbHP0DIbtBZD0Fikw8LtkpfCHp5dHzNqp8kfZAv5I3C+FcMQs1+yArU0VewJCd7xkO2W
SVOWb3HnFC91OMWbtjO+d42D/66fa1ice9GeSNStniO4rpi8H8daf6E4wBrBw6Rc1kZ6aGKvOpct
5ghFMj7RymjLxBYnwQxE2f7bmJCBEzvw+mvRnJxc/BWFZYETn+YuzLA5ZDJ5b3ITj8teLWMP/9Fp
AIUMg6o8a5Iqmvdp78q4xKMjCrOtJcfvWSOPua9jAW+epXSf2q59zmwmMLZBXoNgd8DqI5d4v4aM
vLBCqgh00lCJOjJDe5o7Jx/gkL9pr3fuc90j6+ytR4GZRZThhGKzKdzBpMmX9kjq01D2X6zeeQwj
xQk0sDlkRtwt+yzSvnYFHgtxVhNo2bnEVDgv/eh5hD3Y40NPSoMcLWYgpC79vrr/QJK1LBcavY+y
3oB0DYv4wwEZBYkOthHJjTEUe0MCl2HNL4DLB2nhb5Fuf/9yxgcq3j9eD5Di5853sl2fiFJer40c
vM6vKVV0Hr7Gw5vd4aitJXfUR2eGT4uk+vzvvzbHkYGQksbb/YfdlJ84vY93MbGIFTVoVwH/qU06
l7MlWq249E81T27dFwtpEJFSNW+/fwP/6PoBBCHo8xaYcPyzraESKWNLSxChBWI/+MY6FyddkYPs
/jEJc76Mv9Y9zhw9JEwXGSdZgzMe8FPTllU5M8vGg+WA1nf2SpDnjtiYfDb9Ov5JwvmRxMpN5dUI
O5qDf2YR6gd0wXaiqAi0cNqMhxqBe//eMW3DAG9Yw9vQcarAoOf3l/Im5/n4Ac0ZL0JGC3j0ETIa
9BgdQoupcqii147WvBGPHB60hsl9XabHHPpcGrkkiegPld0fq8ReZjG+IbX47Pu4/TeGVxL0NqIF
M7dT9rUm2CHAmUd1xSffar+kXfZmde6jY6Cbd5hS0z9k0NnS8HNZaod2HqCiSxAZInSM4YNyHyXF
lfxeor6y15TIAh0lHczWqA6f21j8lQ/Rhu7lIDTokJH9B0RpBpR/cz3sD5i6GCdasTwhfUM8dPXR
Ts0/XPGPGX3cZIG4RNch0gMj8Qj/+kjFXkGtSWm3gaN1b9pkHs+5Ge24J/PpXJrXoqXubNU6pNn4
/c3+57pBLc3upANggUPe4MOfHmY1cGroMBM3FpFqDo6tU/Mwmms//NNn/EC3nT+i55ic+J6JOPsf
KFkxCWSQGhFrpWmt6sKn+L60pJj8/uPMgvEP9wo3D5807lnnguzow+KU5uhKgd4IS/9yw+wMhstz
i0JoCnnU4Bb4T609T17nDgXXGy876kZ5Z4TBQqDsla47Tzc/9UN5+P0b+8j+vm3OcKQFl9if4ZcP
61iDr9ZrMa6H6CEPk0Aiq5dkpSPkWIhSvouQWMF6fG5ktWgGZ9kgsc5gy1U4XIn8FCmy5x1/Ibry
jkH2w+hMe6ljWVApCu0Qd4ZimnAZ0rddYm0l/jlW/Icn5aOm4vYJAChsHhYU5ViO/PqQwsX04lbR
9GDjfe26jpSCWmDugKQTXwgtu5cK+Goawe2EJKmLehEc5w/v4p/PK4I3lEs8q5bnc8L++iaStpPg
Yk61AaJc+D1WmeNeWC9q/Ov39+t/Ort/fh3r19cJFW4rTT9/WPnaNxj8Z0cYUCtDXjNYwv/+a1Eq
MIieYz/FxzoBED2Au8OjoezoMtWERWDN6sXRe2OQDkIL9/uXY3X/Y5E4xk8b/M0Z56dF7xbVYNSj
GDe20+orT0ZnKj6NjLLgMkAHnRG3elu44A5Ty0S7bEiLr/1NOPXdqe/dvROEXyW6OfLSQYzLNGTi
r17YnHZjLfd+Xq1zzKCHBufOTF488sJlPVz6QH3qQ2za9TjeTSkK/kGMeJvGYNWVtLdN5f7lELBg
5cGXqOiOvpmsTcNlvACxqm0PxL2/TXNFaOsPsWZiVRtHp/9L23ktx5Hs3PqJKqK8uW3fTSdHido3
FSNX3vt6+v8rao/YTLaYmtnnhC4ZIXSlAZDAwlpxGN6PcfEurSD+BFuu1OEnM/HfAeGFUaGBxhrs
wKrrdaAV+eTfBnMYfS5s/556DrphXuQzVm17H8dp+XCwERTkeuXOt+pbi+rLClbrYeMr1nXc1u9t
hltWRQxIRKu6z1k/HCkuIpSS7jqfWl9Cd1it1o6hPNgh6gIgs1Y5Wtw0QpbUf7jruxn1mlEf1pmS
VyutQV8SFSIrgHjObfZBD+w7d5WVT7V4G4L/qoL63ZDBvNbNn2azfZeH9YG5ppVR4iYMlcyqYhCg
DLsNKK0bx4NBofrc+NkhaO7V3n4I/H5tQJKZw1Gel+qnjt5L1LlkEAGonlFJPzk+aW8ZplAgMZFG
s+hW76fb0WnRWvLfBI3z1lieFmn4vWEGu07LK4/SOLWUlWoOR52hqQ5mhaCBHsiDACqNPyzLY1GN
5O25pgZKL+F9zeS/PZPyunswX6ucQr9DyNcC5iUQMiwCZ2Wn1yHw8ZgOiplC4jLZ9s60eYcDbjxE
RUGZE4mFAq5cb9NP9bFEGFmzF9GhLDvYvv1dncxt0gZfakMHmsBDRpuhr8gh2e8DNP0aExGv8a4G
Xle5zqo1q+2ADA7PnhqICfyGsz1SWDHuo4k3mEkZPvI+UbB604Y1OH7tSp/1vdu373NrZgiBHvuq
18FoMkIU6u17Clxo0c6bErBITBAprR/ZYMOstDwIu+avRgUh2IM6reHFdsCpBtNOJUrlDqyoreXe
ZXSo5rbcaX4PGvkmnMd39gR1bu9f1Vp9Bdb65I5ZvmqrmAF+yEPzOvgU2zaSUMMu1qdNMgZf1RDe
IrUHq+9DQx/exXHGfwY1rh3slfYv3Wa4VMu2ZWdSL7RCcuTq6FunXLU2UYdQXxUp0TaCESuemy/x
WH+eHI6nS2FyNTr5R4cRCsD6KByZtrFjvO5UR8jZMLXmwqJctfbKQbMi7/+y6vxLkntfuhnmCXM2
V6nFWHqT31EdRK+LkBcr/Z3Re1eZY8AC7I8/atulygdUes3cGZzhtnmM0/JHZTUPnQIWeVTg+0Pn
aER5bcqaK/RKOHqdSw0lRoclGEDksK4D1bxdHhnDUVXzatvA+NHalb8rcn1vz/3bxmph5lHS69lr
YGKkO9+MBtRHzF/tm9g8VVTUV2YKFVHh/ae0tIdYj+qrvGLu3ci6eUUVFOWQuT+4hQ1DomEgQDSW
KyZiAAKAaq+Dr6UPi1gf7c1B/aYSBynv/YBm4TCbcNwhJbpQHlvXTM+h9eYhp9MObxjuvHZ0poF0
IMRtjRDGUB4iJILJFt9Pdo6yF1BgDU7HzPG++Kn+edDtt2ra/NWrrbKbOgA7qjfN1B3id6EZo3/n
3Kq9AocmnJZlycHMTOubU+VvnKzY6m20y4Nu5yrmW3PZYd1oucMWbMxWN+4VRfnu+g3aSHMPvtdm
XPX1ALTETiGfRp6dXrlpaeRptpDtVtPUMn2RzDsmIr0sWll+KAlxF3IVuu280shoYU2wxGwrKKqo
siZM9NWGFz/UXTGvpqZCdMCFc1nGJXfZng5riIlZj4nD5+kCpaF5yIfSoHm0BQe0RfVnTWUMPYOF
vi7fG5Iu3qVnIY+zJ4NLiD8L4QYNirGOaqS5rtEvXWsoQcI8aTwS56v6ehEveH3TXubvrOiZQSHx
mhxYS9ysmnd+Ub+fSGRXLbKBQZ7IEmWB940087khIfMqpsjPXX3od+a+v45RoPjKiASVMjzMWyj5
9vBpIlrTr0iM3YfhDjB8tpLu56Ujev61Qq5rmKEzDuHU7+iIQhS9sPMvZHjJ/qtRw5KJsPlOtsDS
LV1S37Mt9RT4up2KMzSdxo2+hQ56bfEuXmSIoBRbCOtf31HzQhr4bEuFtqzFiH0WRxgcmXV8hxhk
9kN13i8cvgtobt3ZG4ISKZTTAQ1YAzYYH9z/GN+Qdc+/WtmdO60f6XsP3hZZ7bH6wlVuT+YHquKq
s+++5tme3g1l50MBRT1iaIiVNIfXv+HyxaMyArYWfMuLZ2XBHEuZaHxDjAqzsyv2i8aVA9sc0s8b
mbz1hdclZ/PJ2mNL7GyLXE/1dYbjoMbk05mXgTuVCcsv2RbGbMTOocJbpDZADwJA0CVeU7t4A8+M
Cz6GGBf3CU2u3QKHP+3U7SIu9bVGVGuzJg4BrZBe+uVRKnrq8+8VvMzYmVZJI2veGaSrBgOfZR9f
5eic1zDxuye7ZpTVziR7Ko7L//QAEOpYtD/IWS3hXA703gM9a6HihGiU+RQo3bOHI2XL9GGEX9Hc
gtzYIwa1yG233JGrYJN8qjcMe354/XRd9AKUY0hpNQoXIjxD9+20qEa2W+0gS9MZ5xokFl6WKzhQ
ZxaEO+8UXeRpJW7cD60rPx1OYbxOO/sIghB+UQvcrfWvIodDOQYiIQuAmeDIqzhWaHk1M2dYRT44
zW/oPkSbYWfu6AktzMR6IkOAvHy185kudCqAspavFXY090a97zWVe/O2h25T3Row68MA9zl5y05+
7bcBHPZr/RMznK/v4GWnemZ52YCzGxtAWdYaDHo/xsmZIvg+3dELXcT21o2zV6FqlFi86FVBpTqc
GIq2IsDG9Oaq0kLmGb1DfhxuF44m+5o8fN3vo52MVviiTzgzJpyftB7nyW68Hn4SZAHM7CpDTy71
1Z/g0N8S1r88plSt+Afkls3TXcH1QG+jZFZFa99peYdXiI9zFRnDGvwv0BKsa1NGlnDB02LR8nAA
8K44lHqe79ukR0x5en65yz723Uq5Nj4gygwx/Ca5qt8znvm1emjQRUB8QJ7Nvbz22AautKSmFkV+
4bSCOm4SvwqqXV2q28D60sC6/vohebltzy0Ip9IcpyLop8XCMK7c6LaJ/7KNVFJWurCGz8s8gvfO
a7+tjMqHZfVGR+Yq3SXf6/zY9DfOO+t2UTP1V+m2vp/md/24l8pcvTwzi3OB8kJ14OJkH5/vYAIj
YZSVaOLVkAnw5mpv9KRc9TxiaqiRfHDRzZvXV/WRa0IIV89MCss6J74TgljtEB1BF+aITsJ1vvN2
1d46RNaquknu0ZJ7DwvIJr5KT+V9CzvlPfLaMl2jiyu/SEjR+1vyEvG+NGljJCooqV21TW5poGib
fMPQw+d+bb1F6GwVb4dDvtWv5DzjF5qALPuZaWHTTSZKHAAu47LpVE9gsVbWyXXxgdKs3NqF/ADK
MLpgRBKkzMS+RQ13BxiviFhl9p8jxTz6DsK+Y9sfVb045D2EdV3d7JOqkeSuy+F5sdM0r00V4SxK
scLhcufA0H2H9103/cds7yLvwXA/1G6+aXtJhL74iWeWhDPl6AlYnJbGYnzsj9VNtF/kANUr6YtD
ZkdweGOjRF6a8UVgzrYIj20Y1EayjUEUbR18R8v5/UJDrB58qqXKyr2V6RhdjJQq7/KlvK85xuPf
zyLlGJgGUwz8gEeBvA2whpuMs7OoBCPxwNS9LFBeeuixfY7GAQI/tnDbnYdmb0pz3EbG4P+1e0pO
9VVyjXQi6jGKhH9Ju7C2UNrhhzgwEI2LIdmtYq+fc5KA+Bgc4ofIQQ1lnd1YCFeZEKCs6Ba/Zxx7
W1LHXkGeJPH2Fx8p5/aFKO3NkLagQjnvEF3pr5kU2SAvc3LvZqSf5WyNvzEH7p9WIvw2Yg+sD/pI
DXoWtt7MO21DF3WjvVvyu2zXHWRE7VJrSzQ9OzeWTlso9dOlQQ15xXZRU+nh+150KpXNv1zKp28T
Do3mKGrMNDWn9GHcLEIrBbdj4SAPr/RDd5AElEt5Kz1LmKNtm4ROLCOZem9n4JWoVCFLoX7s39OY
qYtjdb+Qqhun7miN6JAZx5x6wFIT+PGjuUKrAh7wf/fhTz9FlBkLYlvRosUPUdGiqLib0YjONAT7
zJ16oFEjiaUXt5XABc0Kkygqj5Tn26qMug0pGbgDpz4tFSa9WSEDvq5ndPbq00LR/vpaX1rqc3uC
nx2qJjeyNoDVT21WWflmRDnHsdt9lkhzyyVbFYKHfm5KcLWZEmheAPHGrjktGXp0mt8t+bl9+IO7
+DLToyb4tIz24gTPboehRTMznHzW/J7Bul1369Cz/bJIYII61NZo9OwjVJolvvWSwzu3KuTrqppk
lUmDixoadLGH9pAcl9ghrb5IVtIWko0ipBriLSvZIgviKltmqw/5VXb0lG27l0FhZB8lPFxNUF5j
l8XU5KC68xGQ8svuU650n9XSuy3G7Kax6w91n/zzBODZDgr+bVbzrB563uP6vj4mUPz+mR7ohYzm
mRnBsU2KFVUKw4TEiH5TTDwWmxudrNUJ0ZXwv79+2WSnUghIGZO3qcqk1G6Y7+0Ipug3aSCp4142
4brA/Re+e7HM4DMIHqd6SemofBgB/fkmg9eO5IkjMyLsjeNneepZOMW6GkoY7+yHulf/Aksjq70t
B1l0GdbZO1vwhg1jmZk2uz0ZRP5hCXKPotQPi0StPKu+5ArPjQmu0GFiuwaCO1OXTUB46d0NB/+W
uawKwvPIkviKZY1e+zTBG1ajag9G1I2Q9DNxHXrFbWLOx9fP28Xk8uyTxOilZUrfljaBVGvXcACd
CsgvUaGCy4IEbDffoH3wv32WI7jAJg3bWW0pIhaeuqvgyRhtWYi8dPrOP0r0fkahBo2OCWvotau2
1fZB7r9VOm8He/9D0WYnFWByNTUQDGSAd5y4VHak4AzZOc3NHPRbPQ0kpJeXnOT5bxKc5MCwfUif
vd/57kNTHZmn2vjumxgqLkujlzKhCJ7oklt4yXWd2xRuYR/XE7OlOto3mfo9c+juD+oYAvRU7owx
OcTQ+r5+nGQGl405C6qlUxVxbTiUEgfwFOV9DeN9mx39rlo50AO8bkwUaobIGtpzUHIWBVPHgb3z
ubWqiocu9yOHALBI2t0sUmEZCMzwL6W4QhnpT9Jc8WhRJKXwpDOi98iyKz7GlKksvTl28l3tzndN
o994xUAZbJoA2Adm/aWA222jNRWwg3J2TqHqe58TmMAYm4zMNwqzEZTogN1AiSVZDXHtl/ItZJoo
hjmMJsNF/3w14mlUwClUgOu64oGIVq6SPmFWsot2SrtwBhTBxxadItr8B3jmEFI1wh+wnijrqlkk
R7wI3FZvpVtbr+Zt2Viy2triHc/9GfOFCzqMkWeLXixzfc9/YNZAdOab1Nac4i4f5o8hKugBc8jR
LSOkO56Ckted6K0Xe7wQOCYGDKioqT231/sAEOYY5HNtTdbKDhmIgxpoa1WqsyqY2JNctheJ+WLP
NDQI3ql8mIxxPrc3KuHs+R6EUd0JrQcezsoWQUyekzxj6z1MVJINX9ZLXM8ze4/Y1bPL1sBZCslM
W+36HZoUDtU0491057wN3tg72JLX1ofXDRpiUrl84GOrwOLJDlxSWFAXYjI1dPtqN2ptsG69/msS
t1fubMDCDQHU3khDNEEq6BZntUSMY/TTHdMI5dorob+ECDxEGEyLN+NYIE3bauuSiZ0ZhPoB0ucZ
RFZs0+S0mrdN6lV7ZEbQJtX6a2Z7kLvIoz1ELdFhdLTgg+ObyrH0M+hgOmOQBKhLG2mDVeefwRAd
va7nGxlqoe3lulKRUyS3xiY4LVqRBQ+RRRhZpva3+GBhF58ZE3x0bGRRYQ4Ym0pvHTZ0lSnGvr5x
+oWbgMCRs3By8OJ5gWOkrxcxmOHwQVXtbONs/qGmPnLidh+/8QxEe5hQuAU9HcN+HbpvtQnFZ69O
UBDvxpsi0IKj0zjGFZMYb+rKvDUCG/YepWR0sA3s+Dqxlf6DOYNlSiNruKmiYVwnxaRdVb6ZrqPY
+vT697zwdHADeLT+EKhfxhvFDEKJ/Aocghfua+iatXLoNnCm/CDWMDmiap9BMkp8q6jWtECkn1kU
Ego37RnjVfVwP7dGfoM8wsgIlaIyqYTiT+iNVxPUhVdmA32v5nxrSsYagTrfGOPkM9CmfoEmC1o1
060YprRWxVzRG56gSSq4EnqXoczU3uYlA35NtKErdmOU1knPq6+OY18j5/JGaTJZ4vfi3AmfJBxy
ZvBbVbE7FKm/LhKE6Lbcm1tq0h9dKPrWBVpvk0wWUWZSOOqQ3zhFY5bejuLixoFCNQ5kIxIvKori
TgkZiJmaRZqlyOUuQAAYntcjEr3ZtkCjuF83R/PgHDse94u6eydxyPoLhyws6XINzxxy13QqU4Yw
FqkjmlAzonn2MgMX1FeDMUA8aY6kQcaCAwXWb8cm3I4dZHILjZ05dpRw0PVspvSbH6JybDHbvOo9
5di27n/suGJYOVE5OspG6/xm8/qNeunyhJ8uuPYBSriqROWGInd+HI/zAUXl47ChqPYHz6gXgAlx
k4R3FPNkVmsrnL0FR+Ds0o2DMNhmpOzCiMp+2Rk0qSV3+MVLRzQqhOeoUxLyst7dwTNVMMOBAvoy
N1sF12XS7CJV3/ZN+lEJzU9F4e9zhTGiUN+Zk3N4fa0XO88c/vOldoXCE9Oq6jDHfb6fTj79r/7Q
7ZxTu5eVSEX5XtFnvWx11b0CGNLZxaBv1wO4xhXM6/WGKXwEU03vYxY3b2ERfdcFRUeu2BfLXGcF
u0HcbLKAPiDMPd8dB8LAQTdbyWV5kUcLqyB41Jj2VAQTqbdL6W8msMumpg8gWOLlXgS+RyuUBwA0
LlPZwluz1EyoGgIXzbKy1bYGfA5epb4pVfS3tWT8+PrGvujw/TxhT9aEb1JUH2i2OiPgFZT3nmus
snS6bmb3NALhRaHloC/yKWP3YZpGEFy57D10eU2f7AsuHXGZzswSxuKbrc989w7SXLCVIL6ZdKW3
WTtrODv2uaxA/Bvn8WRX8Osgn3WyPnTxwuv82L4JTohIHH4WbhVpviRdZcHD+zW0Z/7M1EO9y49M
DmVgOpfSZpXt2r30217kvMIJEnx6DRbKgev2p7V8sRbvXFAjf2btcgR5WknBDTuNTlcDfNBz8Kh6
N7N9gEflxRjZkRE88egWOkgqw931RQrpoDluxjbbx612/z/eDcH7Ir7glEHReDyO8qNxPV9pt2A3
kWqVl/Yvp4e/FvHFuwhuwDaDxx6hwoQ58O+BU1wbzUdzmNfO+EHyXZIdezytZzE/6AZaNLlNVCGU
9W/UBLAv3JhvGVtbdcq6+8fq6P/160+fJ3iZDqGEuQIms7N5qp+6t+OhLk4Ojb1iw/xIvpYhmWTX
Wyx5QPJE+bvhwnUnd4925ml6s2wdcxbgpmRITonHfqz5nK0niILAYeqUmcDoPk3Sjeec0gz9Bj2U
pTyynRP8yDjP6Df4LuuItjR3a3oO1JY30iR37TFgn31azTMw8TLAt0n23mqucv1tWLyTHMdl818m
F0+HQ3AgVdbV46iyV4srTs72yj78gSuWWRO8x9BEaIY5WPMg4bRP/seldEy63TMPuRv3//sSCl6k
MKalrVFk+8xV7lGs2Rgjvc9glqRov0lQfy3jo+rj2Va1sdUnehAWe3NvEEaNL8F9fBduVPQyVvDz
0th1x2vpRZOcSBG0Y5Dx50xLuQAUzROctLTQ/75qy/bJCvGiVpjoSRbuxPP3Shiprh8v2xde28id
m/cLjHfekJOBxDR1ih4mpDh0z2UwrN+8lJ7Wd1mJs/WF+HDOYmqsO1LR8Tq7dXaosoMPt4+5vnU3
UOjtje20SpkJ0Q/qp/hqgWPIXM2SlrxyV0SBpEB1cyesSNecUbmmvnSkOLmT3MflBrxmQ3Ayfk88
13Il5DkKh0aSrqyvNerx1dpnTGNl7ZvjfELYQtvqKzkGVfaBQu7id/aUGN1Ck8RkYpx9nw3J50k8
2uNo9dk2tmpXZ33PNhZIzsZIunfttC67afX6KsrMCG7Gh8h7sscKx5l666T+1rT9qtGkAUHizURC
h9lDNbGoVd7A4GWa2+rGeNd8RXiA/rzyzZNBn5Zn3isnwxCegRVMWGmHiAvV2/a4CNRCy7ZZICNS
LIDErTyWdc92qS5HgMEK19y8YZDtaSKp39JVRDNaOnQl2S9D8CtMQAVDnikepAn5qgmPZWus+lDS
xv7N+/aXDxHBVJACx2YdLHLJ88HYud/Th/Q4b4J6ZRxcQEB686BuPGq20s/7TSXhyfJy784WNPC7
OVGR+vn/laUbgheJNJg/mgT5ANqTKGsZ+8K1Vz4Dmq/fM4m/EEVV0RsPoypqSfR69NWHVVLIBuoX
j/PaoRfSk6hwy5pJ7mJfqQ9F+TaL1WNkOocmztevf4rE7xqCy2DcIWubSaO2pKTRmjzlkzYW1iFE
NGOVW+6AwAGTyGPsHV63K0uWDSFDITtBm6TgBbdkDom1Atu9J5S222mzxLLCkBi88NihrgEzLFzC
C1WJYG9IvdRGutzb5fZMs2VaexnDKfq13zHL0Sfb1z/vws0+tyaiBZIosjzoXOBkN69U5X2f/vDt
/esmLq3gMxtCzWZQB+R44ZjYpcfooEc/4k24Gd70WxUFrLfTYdQkp/5FG5myjQk70dIoB9b6grli
slsT0U/UEbraW3B07o3p9DlEOhmzfmb1rp40xF97Hx46JUGHIVaZHq+vxtS+mystRiB4OkrW4ILL
fvaTBA8Dd0AVRDG7+i8zwYv7erYEgoNpFYYqW40Q0Wx75WQtCeD6K+ou9oplR/i3XL+X4aovuAI+
0aNPyjDHAht97kQ5y7HnmBFONAd8D3miE0P0ySiXTYdYspwXHNu5LbEiEEZxPgWu4oKGn5Hkge6/
USEInFZ2XK+y6F6B6hDZa7QUox5Nn+RW7bxNHUmu6qWI9exnCCfbhhllyCN+RjJtix8VRMubbmuu
FciTAHAyEV/WO5V30x+MsF7IbZ6ZFkJyC6eI16aoCMZcqrE6LaN76vtl1qrtNzm035vXl/zygfq1
u2LNoJuzVDHgDN1DMv7ghfijpu82qeJJ8F8yO8JFQaFVKXW0BHblkG6TeDqoYXkInFmWbFy+kE/f
I1yQyocelQlQl/XzT6XyIdyZyKasbKbIKbtM3yL00VevL+GlQuezPVtu0FmaYSjGuCi3LMXAkrf8
fPi7ZCZ/ycuWUYjLUM57Y7zUHaP8TZLdamA0+nf/4+cIIRmZLthpYMv8FxVA6dIJziUuhzh2J2wt
ZRDrGiDx7Z/Wo5efLaQ057sklgq0wUXfILdDFEF7ZavMcbR3uuGdR3q26Q1IWdEm69a4QKmUtsSr
ieUCG1xEY4SUHvvd9GPcdA3IvWCLtOM6fad3DOAmm+rT/7aJYslgKoecxeVM/izjLrXAnxOU4VZa
npBEiMciwtn5twa10wKPIKjfIFq0Uue1vY4JTCmk9+t8pW7mm3ArrYqYkrsglgX6QmkVVScd4NV0
1Rau8WF0UdpLx3tl0r+MLvTEBR4g8uyTW9sw+rt7NWxosPWbZLJ0GlnFznPK75oXfsuC5D/uZN4r
2XBfT+rGNNqPRdt+mKr5FNf6uwxSUeT5ursCRa+VWsZvEHTK1hB3vrWWgmTurwcL6tg2v7Vza9cV
SnSduvFGt5K36JhCCtoF74zQPLRGHWy0Sb+zi6Tcvr7psn0QfN+QGExaGUO211w+ZOdAJe6j7SY7
W7LjLLi7qgn8iAQ23wdqvXMSnuGNBIIpsyB4uSDQ0MDLYLRHbHHdVz8sGdel7Oi8cHHlHLoJuG3H
+K6EsM/kn0e0LV7fjkvPz2ceR3BueVKZeZTSAPiZHELWuvonZULJR4mFCquLeaLFNVprtbb1zBSB
eX1rG6VsFP1Cp+38s8QyBXuj93WNz15eTnAKVFCK2NXm53BdVUmeGZKzINYooE1QddhMKDwOgbJC
FnbXNYHsufubp8WvtEGsUZhFFBEf+KZl5DxcJ4elpjs8usxsA4eZ1HvJNmv57DOf2Qf2pFQaEBsf
GKL1oWkeSmkaK9sowR9khdGYTcb50/tNSXRdKHUeCXzq0x8UW5bM9JX4KhYl0lZFSUKnzFPEp4XX
BMK3jQJX8sk4LYRB0oavJNMTQY6mMiswyi3ttRuo0jb/vC0kexaItYrYzfsO/YylbT9tk/So/ufn
8BNKVc5/W/dBd6zlvW1J6iLWKpKqSBPkCLydezNukAE4mJ+zk/5j4S/xtvrdtEv1vbaFx2eLepvE
iUkOkSiHpqZWmMENtmRo7t66/ifJrSR+iRRQRoTHTFr6wegM7hDa2agxnINGeqU0rgyCIfus5TSf
3T+kN0pDT+N/k3jK4oC5nOQzWwlDupXTkos9q+si5L5CZrb9A6YpqUXBuwRIsQ5uhDv7ty3Ty4k8
1S0P/CqocZGrwNKCogU3AKRuby80sX/PsT3CL6SQqYu+5syaEL9tLbfNPDcYE7HTduUO49coQzei
NINt5aOBo4+bXiuRLYn0cG3abgs+2dz5dbaR3I6LTujshwghvkKWpuh03Pjyflla7v0KNXpajwZk
JfLn38Vg+GROhKQlqg2hUMa+Dm1NAfHWsD6//kEXw9KZgeXanB3V3DQGhLP9aD/WzV9DWLwJ1OGQ
zaokwZMdF1e4fsi5tWhIUFRaKHR03gvBqTwsvcRoJ6XrWbLFF4Hp7JuE69cgelv7EW4bWd2f3e+5
3jZbuMBHpp+zfb+u25Q+uM/gsfRtdNHPnBkXb6JKQ6xrkguPaSmTzeVbf2ZLiPcj9dgyW9o5+r48
Gpv5KrpBmXiF6DtjDf56lJwV2WEU3gENbqColjyw0O9G+EWztFq/fhqlx0R4CLiWp82G8au8+nd5
YLla0p2SXOVHCa6zo9960DdmJcckSr8vBA5IfNBdD9PvNrPxS8Yky2AuRvWz7RJ8R+wxh1LB1r6D
r/P7MKS3ZR4gV98s6m6tdVSS9tQ6tmTTJBdc5F9LmySoopjzqMZHvcsRgkHOzqllflFy7D3Bj4yt
4/outC6P5Yfh9glF9gflB8k59ARfMukpUzD+DEXkHa1778FeMzK1j66heEU36XG2P/kkOZiSACRO
nkRGAcmrRUhfUkHC0HYY99F6Qf+163rf9geJPdl6Cm4EjctB7waS3b/LOcObhaLvT2KMzI14ghtp
8SMUg3nfozU4rYePIevpb5wt7KwLW1y4lXUYLneSnm6CJ3gSva7RwQ6IBkvRO3Qfi97O/QKFNVWK
3nO8fX05ZSdGcCtTiwY3KknxPnKCT63i39qFk6xetyFdRiFHcYK2MAuFDNO88cdVefxJoGqHK+de
3f0Rhaok0HmCQ0GZZU4Vd1nG62EbQusHEgpqauoOa2VPt2LjbdC1RixJDuW87FbI/XQDFQQYB5/n
DejwTnmOgvOum8s1fNdrjbG9Airn1xdVZkY4KE5uImEfmdkePThjZVfZm6b0voVpakkM/eZIPn2Q
cESyPIZxJ0x/FgT+KQfdC7arx86m/mRNOCte7VhTuKRDsLn/nIepnX26Kdb/7SSk2+bzTxTuv/af
T8bFY5PDP54pBL7prb1/LN7CDgkV53+Lt90dqpOS5ZXso6gHEtV5bWcMDzLxCS3S4G4ZQ4XtXSZk
+5v84denWUIYKo3OaJrl0/55e0FqSwhDYzr4Wtk9npgFFPhPchXZ8i2pzFmqksaAJeaKzCsfd0p5
p5gPjWySTvo5QsRRumycpjK7kLjKU6/L0fRpmwTvYbVFhc66vsyC0eR80+2R2Hv/OI1LtKkkb4+L
VYanu7aoTZ8vXuQUQQy9PTd7tLc8JHeLNNpU3FDq373urS4neE+fJfgQBWLGApZuHjmKv65079oe
3kPEv2E0eTNC/5zrEk6338ScJ4uCHxlCZG6SUmeihMGSpRNZRcnKWfdbYw3CSl0FGyv+8vpHSg+K
4D5y1DydKf/VaXpK9f4VTpLJp1+fJ1IBNQMsA25gZHuzQdBT/6aMstq25CSKxOqKOnnhqHKJF4dh
0I9c3vPaacm0/sDzXs7qnr5HcBm+Urm12w9/o0f+icuQHQ1b8Bmdm9q5MnMYf9KdI3qz0J2rd49F
qD+hO/+NRc+xgXov+luCxRKdavQX8SD/D9sfcKv+bU5wWIk2hVmDGCZKItCVqFvbZ3a9kGG/L9/p
JyuCqyoavbB6LUIPAQmAyO1XzK2hadBsx/KjOb3zMgn89LEt/bJ68WRQcFdBqycF+jCkBhTW5o32
ofyqnxTE6VZflh6FuVG9VYEA2AZ9dudPaomXD+nTDxC82Mg8kKXlbCNdBPOk3iwyAAvB0tE9yOsl
l1PYJ2OCA0N/MTdSRcv20GLe5W38ww9hx7VKoE2qob81tfHfucwni4L7shoF6hWLz3smA/DrXsgn
uS6h+fFivyyKQIQ0tFH5q5l8ttHadEZ6dJP/riqyLUIah85W4US31evQ9t9QjNsgoLmBUugqGkFt
xz2KHdmh77/B8S8h47n8KHr6WUKuFIR2ajpNSfUdFRufiQZYHV4PFctSvnKURUwC5CYFpHjUiBcS
SThN9/VW2esHWV3lNxHp6UsEx5OMDaDtPn88sX+/uzixf/jqWv63175K8DtuaTr4Hg7Qv621P4a5
1yyKPsi2bVdBnWav9GO07yroYBBdL8NvUIFYKwvasFUeIUHkR5+iRLlN1OpOjYpDWE9ry8veqor7
PnKng2ePd743XYdOelWbtPLLEhYUz4nXlR8fmib+UM7eF9RZAIWX5adgGj67qEkU/fjV1LNvYd9w
OrVso+T+txkZo3BwvmVM3tAhO7TttPE6NNOneJ+gODvl9radkfMw63Xrp/2qTudjbhW7KGyudMs6
+bVN03B01t0cb9wMrH1RIqegVbdjCezQ+ssFzWmF1er1I3k5k/51VCxh87paGRHE5dC7UDyNUA44
xVrx9O3rViQH3xI2jDWNtNbQUZNxJ+1a1YbwFMD3eUjV/utYq+oCRWEOqwjbq1LxZGIxv3nLPn2k
EEIYGP9vem3daTvqwgf1+HMuEMHajSxASq0J8cIb9DrOHOYlvIO7R79372zHkwaA8Y8YCiS3zxIC
htc5Suu6MzOkDlqi9TGNV9E23HhrVnuhRZNXqyRH5pHD5ezxZTS1jegAR2aO1DVMOqtyVXgSGKPk
wIjzOpGHamWdLB1DtfoRedtmylF1epjn5KoIQDyP3Y05yirgktRGF5bS8Hg8ON3yXCGlycFLdp/j
9HNvdfgDA5qUf0zI+rPq8etcinM8pR8X45Ri8G+ef7q9j/A/5lX/7SPzlzURHmOUeoto5WOg/+cT
l5JgKmJkLC1UmyrjHeHCJ1Pm2nqKZWRBsosmImP8MoA2wqviR3IOc51uUJpGp23l7dt9+B9Dkh7I
oqoIkalcN5xrqNwg10ZhDuWW8ZO1/anNFEueYbLVE7yyPRVw3vgc/0KNtk40rIvp++seWWZB8Mix
ooe26pNVNzpU4Mh2lRDAvG7iEaz+SpgWATGmVxrQcP33YbywLcy3tOLwSLKLu/jv1wwJHtfV4qbq
wjomH3jQF/GhJEJbJoOv0PjfMjgRAeN02sxAL7WT2E+/mLVzyvzmFOfu56Aetq2GZMDo/vBANm0k
a3n5Xf50eYUsvXUT4BqA1fd63dDwN4dpreXqfi7RtJuL931Tn7zBPKGmCXPP4Fxb2fBQR3l1fP13
SFZaBMN0U9AH4wgBSjkjFBlEuzJzTvDj7GIrlQDmJd5YBMMEuWF0/sAEdZkENxHhZkLzfTWU7p1r
V5+CKrjVEu+v1z9Pdscf9a7OYlub+f7g+YTOn0/2f1SQkLwrRVRM2EFpaBh4f+i4l3clso7Lu/LP
5OUeneErd8QUXEoTDGXIty3WrKO7MJCFRblVoJtZTw3MonY5bvJcP4yKCcdOOzuITHqfkPoxoIEs
7wulOIUB0ppoY6BIR1d/i5j2PZR47UrTWnTGAmgRM9W8h2LlXTor2zGczNUc1B9VBxVFO79y1GJl
KfPR0ud2ExX6ILsjkrez2IMxi75sZo0mAgMPm75fJ3CX0Z00NgZkm+3KD+9RzNxku3jayzp4kpzI
FDJMzYUv3005pJ5VnYo62Dc+8re2K7l+smKIKXi6QE3VVh9x28phKYbkm/kIlsPcB4dWY4Iv3LQr
z4WvxORCroqNvGcviRuPwu9nF8RtskItbOK6VqhbdRrRcJU1Dh+fwa8dVcHXKYhiWlWBk3kS72o+
g7O17xftrhIWrmSvIHuJCEu7tlu0u1DZNaTpheR+ij2a0Eg1fVzypX/uC5YveuWLxTZNU4wxLK2U
rYN6V+WnLH5juelKtT412V1iBausHSXBWWZxiTdn+xiqZTNUCKzuuJFrP0xW9gQWwnubGhlwiHSt
pHt92Em8q+ytsvz9zKg1eHXDA3xpqQzbh6W6/PdQxvtJLg4iCZmWcIzKHv1rk8FZegEaEj7xrgWo
ve42TJKt1UP+f6RdSXPcOLP8RYwgCZIgr1y7W2q1rM2yLgxb9nAF9/3Xv6T8zagN8TU8nsscxhGq
BghUFaqyMqPd5dUJ4hVfm1fbOgwtAztaVOpNkqj3c60cmhlCvBQazZV1wAy94JUkiMZ8sd4IEwi4
MwMiidmL3mPEyxhc1o2AAQoxZIJ7z9P0V+MiD3O6frp5v0LWQL6B/pS98m8n1uk/Ycf+SXr4kr2c
6IWlzG8l+387VyZa3/rvZ0czS5gFuUB8PQVyywuo6FgiSB1FzxVeQiYDawNkilH9W9FpmhfuUQTy
rEDFzOpvqJwIvJfBRaRFNXNdb9FSbFxAplt7uTIfzPtVLsL4hlHgy2df1OowuLhktLGC+il6D6Q9
jE1iV51swzOn0WsHCSJp9JEiZvqTVpoOJCCVWMTiL7oJ3NNdycdp7mIFfb/yxshvp4rYwLNBhVQA
mxbEeX6IXUWBOOlrfMNZnpwx+yHpV0syuYLdFHgufnhd1pNxgWzMe13g3+j/CSIBz1FrLP0gFwlO
fp6Or0ZuQkCdHKtw3qlFdmXS+ISZBqeMNUFfR/Q6pFwEYiQq0kQHVwpFj/ZoxFlj1+AeLYhk91MS
elaxfB5KqIHnRQzN91Q4nSQ4MzzLtwGR6oSuC+9qd8WcqDVe9YodAfsxv9aaW3mQNjdBwCqszwvi
IOWczTLLetFV6ykC4IRBVhzCeqsc0JLuiTMCbiJ6IL8NSFxIMCj33NcmoyjTqpH8Lm6/Mnn6rgyx
X49t7lFLkbwR6HEn7wbd1TXj2azmvVQobp+AMD7MMOmOUDb4rTI2dm6OKqZFwQYMdNBzxerJzpR0
11G6G4vmuYbuA5b3nLbtbqgScJXp82OV5J9UlmWuGePbYvF2npn9ldLq30pAX1pNS2yqpZ9lpuqe
3lczSM9Fam+Ci0t5d0iI0Q8Tek5T89wvwbJ8iY3Pgmsr+qycE5ygHTaH4X/gRBRlypRzezRWTJZD
5BIQO+1ggHIIld8R9Q8/OnQhxk8NtEVLtwFJbac7CDtOmnviyqIgdlIu0Zqajs7xUELXDk3Zcj4m
mQgutT2e9t4y5HH/NCnZUkyo8LSedDKc8RhlNjoxr60LLgbmxgdIzgpp8gXr4nlp57prm8KSQbfB
KszTL5V8mFTJteT8Tg/T176pvsRMQau9q+yFZI0/Mz2ITchUR6AbKUREtKKfwznMsIbkXlHCX6VF
aWfkblTuLh/gt2bPBS9h8vn5YLUNqL9ZkFfxVQOSHVsyv8dxc6qsRgpQrnCVGtIc+jSc8GueyDjG
ttKOx2zQvV4bQNg0+lVhgCdMzuyiDgNZTR3DygpIe+M7VSUtvIxmj7UGRnI5s9ylNhY7a+cDWeiT
VRI0XfvxWJEQkt/9S0wt84FJ6Q5syDFoL/LrVKqvelS3aIuGcD6FqW21BEC9THfHfsx/RH36FzG7
zm7I3LsJPJo7xekpp3kdRJF+WOLWsIeI3NBBv2qyrgwu7+AWHd95a9vkPHutLvlSZGjfdziYO3Dn
LnabgTQjc8iLauE26hh/v48PouK0wL2ZnH+vpyqE8BkyBnCXOvL0aTGQXMb7y6vbPIBAuMoaFMwB
M1lTzrMcmTVtEQ4qjgepIEg6h2VuM1UoBriZjxCI5cmA0hogC/rVSjRGCibK4UWhtgBUCajRWe6B
rhGljZV3m+TedW5LwbwCsXPn++UlbhcA363zj/6sTBnpJgxc/K8ot4I9+vo3wR6bX+3MGLehSp+0
y9whKBGz/pRnE+b1JdNbCv2PMB7gKqIGPp6mvSEyzr6cVudtZZZ4SLUQk8WGesrn7ipx1FdIJ9mQ
7xVqZm+u7MwgF5jmnPVlnyIf/xu0syIeyA4wQNMlGMfpG088gSsyyp2cphviPo/XSrF5P1j6gSgV
CKaEYWEzzL+vjYevVGhLDsWKjNZVZ50AxxTVWmBcWw7B4vUnccd1262cmeQOSqG2UCZV4frfTbYB
CCY6u/No6P2e1c2CxplRLt50S9LFlYk3Xdodx/nZpDdM+9TVjVuaL0x6vnzxNn3LmTEu9HQSKG7l
FbrfRZAcTiynizX3sontu31mY/0NZ7fAWAqWGWsSURaxPTSGnWqLZ87JXjMPWt55rD2yVV9Iu8pq
UfDefv2fGec89LhCVaz1E67SvPWqXTbspB8aPBnz894VvjFEG8olvEoOSHuBsADd0XXAMHakEJS3
/XCFd6urHGdAYc3+6T/uMJcB54sS6YmJOuYZVC5SfrOlsf09dWJCH9yyoKzF3/fEiBbDALj9zNpv
A/O2Sxzv1vjBMUomRUNkBIlNRMA4mEpXhjUcFWM8tV11BTmaa2hXgU+FeU2oDOh3Q86WhLd9KzpK
m1/27IdwziCd5klT15HbpnvIe1/JRQX4LWkSTT6zwN/8kqSGtXJIzcFA3/RJVCeM3t7GFrpFh8aL
HleB3tyrM+c3eLzXFXzIQ8/sc84gVLpiSDHY8oaLOC8TJ+KZ0XUtl2xxTmFuJ6lNVxaFtcq/7M85
w39jxlK0Ms4L5JVimGmJl//fY2x/F8D/sCl+tomcA6gZ9K/QnFlHhWqb1bJLx9zppi+9+eXyrd8M
u2eGuEtflkZa5sSC6lU7PWoUrwYwlt9kHcgXLxvaDoNnlrisQq0AVEtXHinjsfUq6BbjSJYBVR5X
1MeqMb5E979xHLcvHDScDEjBGZjt/zVuFF2blQrFdVinM1bgRz0eJQfSNqtoNHGqg7yjsyAerl/n
47F8t8ktFT8jHWQJubaCAX46Te5oMHfWmZ13AqctWh3nRSvWtkyViiKQy29LfR9Wf4R61f9ZCt8Y
icqprEu0R0GXM+yVq2Y3+8STr0Qt2P8nHLzb4fyihCHYNGHwGv9euGE7mp+tifOQKcjUSLq8eY2V
AmUFov+D3BL7qG2v8b4yzh/KCdjMNKU1/clXfLqrA6mAdMNa2qkCIYnW/3PL3q1xHrFZZNIoHVIx
tHpWqJMEFjGAq0pnsLN6Pzn1Hm8vcVV02428m+VcI14tYZ20GggSQX0JFmEbkAVX0gpb4ES2Hf67
Hc4vltlU034APHMVZFehu1XcS0je45t0h4eYwDcKLhffF4mLqu/pytS9NJ/C6TZp7//jajg/YYJZ
Wk1n8KH+DSH8N60C0SfiXAXYjRJ9kXEytCy2E0Zsi0V2RgU9ls09M2Rol8oa1eBvOXfLqjrpO3wg
NgOxbgXVZHmCXVsvzAfvemaCOwNSLEdskGaw+l/1KDEYDpQFA/W09oYB5xZDgje9+Zk9LoIk88ha
FeXNdby1ec5uoFhwMx+Ri1u4x71LIQd4J9uxp/wRZvHMMHc8qN7TSBnXaR1Leog6JjssSdyyy1/V
urxGYr1rzeExbbAHLArQBW3/6Lqd/QLuzCzgJVBM5Y0Iobs22efCj/3oelplgvQnscL75hE1NAU0
06qiftAMR81W6cwO5jTjprV+VJOn54tgTevX+nh63m1wDrKLwlhKM0wcWPQHSHYcNfoaW7dp/dix
P4MIG1Q3oOoIuCLf4l+yCj3c5k2NaPEjDNUCl3X9U+5OrPD5UX5zJZg+s7b6zrMXcpc29VJT+OB4
ksBrF4+YT55fopiglpIFRal5cqns5wY8dLR2pdq6KZfphRFNs/VChnDkYKb2nFtH6Dl4ZaVdhZPp
9Fbq9al0q2r95MZjedSHBfzFZTTaViQSz9v+/u/7xYVKhVkVanjwh6V0TSmzI+BooGLoCBzIZkQ+
2yjuCGToceE+n9FR/H4ev17Rj6ftfUWcO0SnrFTkdeCuq8wjVBsdpS+Dil6rOSha2lOXPF9e27b7
fbfH+cZpCNuJaVhaaYDkGfgjSxHt3rb7fTfBuUNI9pVspFDjoLG9SiGYP5QdmPlcQuGAU69whP2j
zaB/9r04P8jighEpQxxe54I1j4FhI3TVU34zgUlHDIcQHQ/O6XUlCtjNhD3892P326Hln73ksQJW
aPRpuYpLDCCFhHiGx5Tn3EqDpSUCt7fdsX/fRB4p0JQYGAecH+qHWR6E2fAt6ZHYKMQe6bSHiPWh
MtUHKg33VTQJcoLt5P7MNueZzDlWZC3EkflIr6YJB+gEV4BHBkgd5r6SNYhkJmAs5lFvHy/fsbeC
+4VLzSMAiCkBe5/gJbsuR7LDJ/ml91RHZrerMNX0CaIZdtwm9m8MBwouHw8FGCYQBXcDtDP+dFxv
u0t99u04j1Kk81jUpENHR1Jrrw+VF1Mqb6yyvuqo5kZaFOhDA4ryary1ZPVkpvpeoWoN3106clN/
NscCclYVup6a3km2VJeSraeK7sph/inLtcqWoswQnXbRIeCcFDVIYxgzXIau2HIIATt6Ne1mAriD
GyVoRbHv+YsFKITI7nqSLx0NzlVVRlXrXfg/3/FvhdFWR3TJGOeoFOgap81ILX9hlR2npfZkKklj
60MxOhCJDyKqhPbCYvCBDdn95Usg2GC+p19OQMMRWqG9PjRoDtfZV6aKtHdENriawDSXhtUTfMQ8
Hh+lrL3qyBBcXsaW5PZ50sRT+SltOah5A5ncvLRnQCz28bV1PT3HgfaCqWUohhX31k3rK4cEKPsH
FtSuHoyu9WnQ7fp6hTCLtQlF/oXv5EOfuU/nFWG0AptIddIgPSo5mbFbC1ZZBAKk3pZfyONvmBb4
F74F3g5qZ0o9OqjcPPlvK4Nug+Lf/Qvf/FalJKvKGvxnkDwImBef2q+Vn55ScMm9MZIxlEmqw/RU
Ytm5Y/zhE+efEGxy/q3soEk9riH476JuBoE4tm9sYycG2wgSXJNzS4vU5eqoIh2M61NXPLVgjCSi
YCuywbkgfWayQljEUPofPb1xkwWvfXSsYnelUmmlU2Nn0O8UZmmCtIlv6GRk0UMISfxdwfsJD1+3
UVwdFzg+vpvT9pGWswVRcPCbfeGv2tb1XhVKmgn8D08DiKmQAs3M2vSj/N4ov5Yi3Ifo73NpUTPm
kALEfwDjD22Jjl6lpO5l/7YeqAshgmf6G9QqLBSGvhcGf6kza8kPrW3uUtZ/xzv4Oi4UAahdcPis
dclnb9DC7LXMXIudLctzR52MXRUvQVxisv/ywrY7elTTiG6hbydb3FUq07LtgS5Hmpfer4Td6DR5
klcO9yt/7bwXlzg3c/Uzg9y9irVQKXUJ0zuLFT8l2ewYtX4YpeJgdpUguAoXx0X2OhyV0VDXh7A3
uF32SP06aHaj32aPEYpc4rn3ze/2z+IUmZMJlAdV1yrILAZZOLtFpDtV1u0mIhzL2YwvZ3a4kM5G
g9KRwNv/pD1HN8bJHhVEVNntgghxTXBKNp3SmT3uinUmAc5t+DMKNdHa1n8/O/ttgSjXdm+xc1WD
iTDKv87M2pHzW6q4m97jbGncVeu6zEwtLQp9+YBCuC33UGXJHC15ay40trmLD0ohwn2L9nM9R2dr
1DBh39UryXnKHlLrm8ROuX6t1M9V/hjWo0078yDVNyT/KviO63f6xY8RYlKFqJZiWujk8ePbU5o2
RkGhloJpubvJ1XfZcdV+RwIWVEcR4PrDznLGuJ1t9BKDwmCPC/o0dmJSYjLyVbCeDxGMM8HtYxaC
EL/OYAJKaHgogkJa/zZdhXvq9RiMC/3JmV0V6PX2W4GRYPey9e31GRRKSysSQOYuYdRaTRhGMpLZ
NgJkvlt25tw/XrbxsRGFFZqKQaiiKDJF7/XXkzKbSpmDp854m+dE39WRS6d+nHa1a9hwMV6tevNO
lIRsrcw0FBmHhcq6yTd75znukixJsTJtDlBYsc1WEUz3vwnz8EcR5L/obuDyAavBfbp5nkNgDnAU
R6fYz1/zBy2YvcIln80ftSM50VsrYtVlTw/FTelXN9p19SJSsfkYIdbtpaaqmCguU4MPf3IHUeGQ
SQZQHpgmNw71IfKiI4G23T6+I15zLAXEgx9R3JxFLv4VRdkvvQ4GhXWCLNrhxLZO7P6cyWtP1SPz
RZKyIFrbuPbnq+TioBmSRJlzxfCLPNN9dZYVJ6VyF7TznNsKXQC5tB5kjCtMefMwLaWTlPPnJCIB
OIC/1mr0g2aLx0J1TyDFE2adNw1gkk070O+dxjzxLaOyo0wKjHjYTc3wzeoXWx07uy2sI2B7R1IW
JzmNHzNLclSoL2mq5WbqaMdL5C1qiSoP89WyQZsCc1Kq+pDp4+ugP0esO2Ws98eyu54xsCyzJMgl
SHNq0o4kPzqzd5oaVEP9ZKfke6Knbt88D7IOtaBm11YP/dyiWws1qObUTqFDuu8ze5y64cYyQSqs
W8G8TE41nlg4OBQTplNKHVVlAA3faMtsZ+aya+bjbJEHM8QHSuW/BpkdouGKxPPBqk/aMgZ6rt0m
/XiwtMnpSe4MHbzNbAUkGj0L6O6yjDyDxodJKvwZQ2EdOjFaAZqOGgPvMNJQzY4V45AN9Z2VRFC6
+K7V9VUCXalpfsLttDED5WiYIUMDom4fWEPdvh4h6ITSlWI6BCKidHogNR7cjNxHjGSOEi1ur+B/
qs1VRj6jKdHY1Ej32RCC5DKWPDCHuihI+XWouzXoxok1fAaVNSDqQ+T3Sv446uVfWYJud1IFpQIm
kWgKonBwozpzW/o4oInRy7JTYbOGODpljWxrseapHf4u5IPrUXJmtEXpMtgmNjcD7s6Yir1Zpbuy
Zbe1xJy8WYd74aDHzjdjVInB5lhaBWr5dNdQioWtI3s1nOurXPQHdblaerSPm1NYvepUtts+3tf9
5IEXz20qZk+qYdM+ci0M0jD5aWkTaCOQgGpfKsxvZUNn48hkOLt59DQV3XGpSnBIpIUngSKwN3pw
oZf3E3qCGDfWVfU0UMmxOsOu2gotmh/pWOwHw/CS6aQYk7N0+nMihzYJ+9smzp2E1bsUtM7LOtmn
3rKGeEql+qi3O1CxPckzRBzDxW8x/srGaW/M4OU34wdjaGyNkEDvkp0Obp2+Ua/j8bmzyn1kfO11
jLSD4cdShgNlE2i5hgCsy6GdTrkdreMFNHT0BfR4N2WVXaVN5VmErcRdJ0khB137rOTdoSIA6ZTD
l2xAZ2FiDumZvVjXKUoDlYpHbZH7vRzZilHblUHdZqJ2X3/TSObKNbpZ4ed5xrEF3G9OOndeQkFu
+eFpBX9oyfhihgadWHQtfw1wSyRb4wAGJx9DFPYIUlSmgyVqht+Xj102CTKvj909zhyXyWZJL+eF
iuGE9Vm/8uWURwK1usJpfSsog59Uy9ChdqV96ckY0Y586bo7Rj62SoTWWUMcHwLPl87Fdowr4N06
xNTXFEzTEMUfKuk5n1pVsMUfkTrcorlMbE6zeiARFj35kB12+2B96q98sPlhtEXJg2hVfGBXyqEw
dbC01EUIf4j7b0NTC4p44e5ybrSVpVh4DOjE0i1d5WeJc6s3MnOQoRo9lS+jFu/1iXiXTXxUe1p3
7swGV9YicU0bYk5opR/NICq9uPXWHQTcfe3WaXZnPOO00t+AAolWxz3M+yiRuiIjSPwmc18ueg0E
UvZFsDyRES4ZkQmbtayUjTcFljCIrpg37Do7/gr6KCdxwzsRMdyH1z+3n1wmomZRVVmFxQIW3w8k
cSrqG9atxUTwBIEdviMojQ3RwwZ5XTOFfyUVeCaj6jrqi2PbpIKMTmSKc2CyWYyZWsxoPqrWATyF
CD+m8rp05W6YdYEtQfZI+QLDbIR6I8nI5KK/em9xWzsa3FUdeLxd8NSRgXH3RCj6rTeWaepg9NfN
9Z3MeamWyXU2GtjKwQ+DlZVbCX6nSvixu4mjcW6Hc1IKdIFBljYDUQLKQKiF7OZbcmhs0MD5pnP5
3G8uyVIs4KqIrij8BHuDJ2OUG/CHQ3/V5DNe+eb4ZaD1w7LstC73iVEe5mGIRN5kMw9/t8ufyq7X
C0Vb4BrnQxgQNzpA7B5jVWu4wSSCYJEf+x/rhp5Z4w5mM2olsbQ4e6OGmzB7tGqixD69eWX7FLS9
qE45ySkULHLLpZxb5QIsJp7mZg4R1Joke9ZI/2nU2d3lzycywZ1IYFtmuowN9dVs+Iok76FORYrY
W5f6fBXcYVxlZeW0Xf0HJMMsFA8WCfNN8hMdZ8F+bZ/7s8+k/5oAyTWqecQaqR9m9xXK8LFvOeNy
O3m1L6ZWXv8Yn3Kcr2td91nhKa/SaognnPxMRdGnnK4LtjiWYf5BaD43wwUvQmYr7wxULSLTOFZd
74Mw4unyIdh2hWf7xsUuRU1ihq6m4ccx2D0U18SkWwlym9k3/DT7Xt2sw5Gimo/Ac/Bj3mCmHiK1
wv5RBTWK7GqcX2R1hrDcrZx96sLbTMQaK/hgfIM4lq0uTWmCyvVYuTHrnIleUe2zYC/XG3PhWPBT
rUabjSSU9DUPCIOYuK2zznyiV4uc2I1GXzxQILhgfMO4XGRGjBy0PY3VR7Yl1w+Nrtl5/gOgQkH6
ux6ES4vj3AUxtCGqBsRMikdZuLhL9jCBho2G9xlNXKX8JtjM1cNdssf5DoMxE8NJqAsC4Pc12mUH
KAy/9CjNM/QLRcUdkfvgG7/RuCyyOiGmDH7xQHfhvrNnP71bGXViQc1OdOX4Ji9JSJsnFT7a6Cj+
+niKIhTqJsdEcX45Zm6/mwWuXvTtOEeyqKmqFRSOhLZTEBfSt7yPb4ousZUydmOj97o4HgSBc/2b
l74f51jCZiLtlCCCZWMXAOa1T1Q9sGrlquvNK4VaguMpMselxM0C/HooK4hm0xxM3f2QLwgFLnjz
LJDO/Lezybd8oSLwP/+VPaGr7ScH5Wb9fIhzQGCIkv3/52zifYb0EQ0Hwn29gcaGNZpY2t+ggN9H
iG6ezbOXGk+lM3WQZCg6fLW1rmrkNgKpaVtepQNbrjjtbRlj2jMqXcGGbvnnc7Occ5FJqTbUhBoJ
6GNLikDE7kAS6c9QXS9sXbe7r8sRO3sUteS2AtG5Xc7JhHkzGwVJKVYpP0jd9MwsLUBkctBCeKGk
DYYc1PC1yN2sf5a/G+dmuWQlm8F6oAIXETT6cIrj0g2T0hds6bpll2xwOcpoFMqsMjyomshdyQ5Z
hdEEydMwMOBrYJYDcZ0orG9XSN7f+bxybSpFiln06urZzEBx39jDPe30NpgcWDvBCreCn4W3lKpb
MsWAAZeZ15WRjtEcrk+qnGG2aH5JXUOyyR09ysheGieNHKAuc0d0ajY/35nhNXSdpX+oVkZmVw+m
H4JwyiFjddeP7NPl1W3eiDMb3I2Y1FmK8xqFixr8JBMECgixFjuvRerNIjvcDcjbjmVqCDtzeqih
wZJlqZPXgnqhyAh33vWsHS18LIw9ZvcThg7Gz5EpiKqbh8HEnAY1dc0EP9Kv3yTKZCVli4kZVQwU
EdRamfQqycdlKAWBZruYdWaJC2zxmBtdk+GQd71dRV7eetEdhWyl5YUgwLVs9fuAZgKYKf7s3WGd
meaCnFaUTG0JTNO+dItQczKdHVNRQXWznWeZGsXLV0WjW+Y+V67TxowmnIlJsx6qcNwPSvY9pvpB
7qLPLDVAJK7If4VTekui8pYB1txLsTMqoeAObP8QSzFQ2AZI1uSr2vUkV3oJbAEa02hj3OV++bg2
+WRMfbaFPe9EoXYribDO7HEXm7W07aIkLUAJc90OD7oO6Y7D0KZ2NYrAJyJT3P0uLIAIzAXpNOvp
jYnHwZLV1zRaEttkxQtwS85lf7Ltm8/Wxl30mE1ZYyQ6GD735qE/DjvNZtemDakjPPBUAeO2aHXc
CdIkaxoqvFp9MFOnDhCkj7HUQ0+lMN1+Uk+p0ghKem+KCh/C3dnyuHBnpfmAMX/IWbLYMZ3x0+DS
Zwma1GXQXEEJxZXvByQUrySYTzSAlifGvEPQGs+7HloXhiza7fXzffw5ugyCHB3zOzJ3U/txRrtJ
ztCUAKFy/Wn+kQXjl9YdXXTJkNGMtvQnLtb6x6DCYaambgTZsY6YJMfHVKHgrPQM9BUvH6INP24h
zlqYHoOf/SBNammA77Ua4Pe9Do6D8YuRyWj6/El6jTKpgbKbSi0VqKhffbmRyg0jc0v9CbXSwp92
6Cp3dvp1BFIDLKSF6GNtPI9+scddjQgQjiKUEZ4wh43mIuiuoSK1pMpTnsxX7UChEtJEdzNas4MG
BVizvaE0iuwQxEDoyd40ff5QWPk1xN49U5u8y3u+lZL/8uu4u2SEUVKEHYDna0oOAkvVS/2VhLwf
r9bncHgl78wqEBhdcyfu/P5ilLtOIDuu8gpTC368b/bNCYrkaNNAu/sGcAdRHrd61Uu2Vmdylk7R
MTQWdVZ+jjj9W6HAj0cYzDlEXQE5mmkRntndLLXZiJoExQQNSsI6scn0GIWJe3n/PmYjsKKD4AxV
ccVCb+3XJWVGQqRcgqJUZpIdBtCBVAEvtpFeyUSkwbnxPFxtIeumhqHjvnBpcJfX+ZDpuJR/xF3z
8WP9ao0LkZWKiv80gOPhJ6FaC19qecNhFUoBauDhD7bRgMMhqN0aKo/izgvNGE06J0En9aCjp6pb
ZoqtoIlvSZPgGH58CgJ7RnSkj+ihA7PFXTOwt5pgHzHgAOr0mzzlR6tv9roM0dQc9Epx/aCH2Tdg
o79eXuLb5/n19MOuhr4rlRWFKvznw5Cb3HUKgJpQXQJM5VDCsXjtYRVgKgGjSpz0ScImgxx7Rm89
vBJnlRupwfoTDNlSUWJA9swFq7lRwiYxAfBdR8iMFrpWqf+zhU9bn/l0f3nJHyWaCexhuZqG0WoM
vHBb3Q4DEGsj6NShnhCA+ezxTXiAgNYZ9GeS8zoXkNLU/GptCAuT29WZf9hvSnRTRk6pfmjEdTqJ
QMW/Ep0G5myvEl7glt3rNwsYAVMkQ1UtRCh8zIbW9b6b5OKLPlW9SghKmdEU+lIh2yCf3EXtF4zl
uZhfEwTp7c8JyKECnyDLJv8uzsuwjOeMrDxEHxhF/kAL6u1jvlvjHAIrWT+FtbzuZ7QbB7cOkOO1
3ggRTYwcqmLK4y0PpJwtj/OtJCcJHToUNn4uD8Iqdz8l2IqDeEZmAzmKb2euPVWkPPRD8U2NwCMy
jvJPGWDUGvrA3LducaPMEFxEuc9NOlv9JuoWb0UpBa9YVTOogvIGd0PyUNJ0poL9DC+DYCLKbKtD
QZyaVK+X7+Km1zszxMV5uQIytpuB/pB0xbJTI2ydxeiOrW4GKOag/LakHrToUy8MK9Eit/3AmXEu
8IdZmrUxuJ2DqdX3bQZtg3zsnXLSZQgfZoONVLQ5amrUB/Ein5KGPqth9KR3lafmxc3IIBjXZ7MX
oTPWsiEoe1EX9uO86Xq4z34h99aPurBF14jEwRIXeZAVNLXz1MghoriYgVHlKDgtegZSa2MvN9YN
MpnBhntLbC2bb424vKN1eFOVK5iODU/9qJTolMS5Z42YyJX1ds/G2DcZEzy/hDvLeXQplGsg84AC
WPVrNKeAho1f/ygQQyeP7ZMUQ1fSF+W2e41TL33MBQn11qFSZWqB+Q1hRXl71p8ldPGAt0+hoBcb
5Yc8f7ZSpI6NYofjw1QQ/E+AMhvZv3yQN9Ogc6Ock9XSTOlHRJw/GJTfCiEqiEYUXE8VPBfc7hqh
vIRTnUk+yIrVOjtGOhFUs7bu/5kFnjs2sYBW7zBkEMxseZ11emuSfGdVIlKXrcB0boZLHc2pqEsw
nRZBCQCw0YDJMX+1yqdxir1Q8QQfaPNUvO+azgUKCCuEjFUzVE0kemxoU53yWPnSme2O0f5qjIwZ
8k/ToYHiWlnQL0bcRU6ThvdjUwFtWZ1aRj51bGK2hWnfm2RSXwxajILg+Vai5tMDtBUtilaLqiEj
+jVzBzlb31dSFwWamnjlCDbqvrhWyxFaG7EOOnmpqz1UnscV1frZDPeTSj6TrnYwfw4Uc+2pU3dd
gDG9LNgBQG4fiqGV05vLITTgTtthvK676BbqVl4BJh9b7dvY0cPqem6GXSsrrmo2j+FQjTbRU8yG
kxrKbGb02APzY2e6NviLylDEJ4E2Aj2nUpvF9RUUuexQWZ70sbClbKB2zUCYEll/mfrkQicY7qfR
nbZM/SGvvkj6cKwSed8t+otchvsMUph5AkKf3JyvV6p90GEbdtL2sh1K0oFJ0kPZzKivM7nbtUYF
3C2kq9PRayikNIfoITbZvsyWxp5K4y8jy30MKp7UPNsLTtDHRymYnM9OEBf5lTGUaNKDU0aV9cOQ
95YND+xJS+k3BabuJCDYqZwf+z7bFUV6ouMg8quiM8w5GWIx6EgAnfz2+sm+pXsQLXxdAUGYiMaA
cHsNaPiaSJZuehCFy03bRLEs5Ipwq3yW3irhmLG1+NIo12P0uWt20UJtPP1b6xqiaHtDiGtc95O/
C5hmlAEMNXTlQ/mVAbVZFglG+v9YEHYzdz03yTmJpR4YeBlh8lzx9idJ0W+QaW2lkufWuAMVx5UV
N8xcB8yL/U920HVgk/zejJzIGnd4AHDs5UHXf+royCAix7gA2v76ofSlvXonuCybvt2S16esaWCy
ikshWa1DKrkDl8CKtQXX36nbt0Hoag+Dp4D4aXFktwlCTxFc0s1TemaWSygVED1POh7t/qRmp6RG
upyFxNElaPQ1alQ6JB6+sah7kdpOFaQdm7m6emabyye1ruhZO4IKZaUKb+ar6hVIbRc4HOij15E7
+oN0kwvv5WaSeG6WSxKTFNPmUQR0c6lJPwDb3rG+eaEQefAwgXNbh60CT6n8hWkwzOhg3EdHdJHI
Mt+UHQE/NPpHxXxaOvSt8pDsI5XcTdLk06Haq2b7qTdrwVi06BOt/36WnnW5mQLvgbn/tgZ5g9Lb
MdNtpcPEznBXpLfLvDOG6D9+Gz6jKaTOQOktpBgQTXaL6jXAo7qY6lk5pHW88/Mfsn5MnUHUZ1k3
/4MPez8TvB4eSymLqjkB90o5+FKY7lGRuJWlzJ8K+Rst809xUXwXXL3NOHVmk3Nik1HPsdEgrcqv
zUD2sgO9W4un8rW6E9ZSNn30mS3OhUkRlGj+j7TrWpIbV5ZfxAhaEHylba+xmpFeGLIAPUFPfv1N
Svcc9XAYTZ3dl93YlaKLcIVCVVbmEMKW/jndm68znAiiG0fa2pPXBYjjNsK498oeeBJd7fZff361
e5g2tzhpdPYrzQlXX9CWz23vZK1ricekytHkstNix9Q/0G5HXP0Dah5uc+bE4YG8M6Ap/tIfU0/e
FVAQ20U+ihTkYYD8BoQXP8X37QtEmH0TLDHQKoQgODvID+qZf4499qh8b48Z0t0a/qr9L9ds6S7l
hBCOUiauAhpEYMcb78xAczqQem3WN9b3h0aB6EFpU1u+j5CwtXRBf/Vm/2sxul+rheZag2q69k5o
IwzTlikTXkV5zwF69E2ldf/RzP0xsdjtUWpFhcigstEeaKCdAI52yQlc3x/+4sJen7k/tha7vdKG
EpJA1n/4Uabj7zSlMoODNjzWvOBLx6FB50JRqAxe+OUjz5oQG5AcHMCq+qqaz4rmS+WWmMY8Ne9s
IA1qIPmrGcYy9zsMtWxNDVZnRnbN3L/z1P2me9kG3a7GVogc/2ttsVBGOUANLad/6ixIUfy7aOfa
2mKpjKgoxrGLoWMLNvTkOO06O9yZQYhWhG029LVg59rYIrSqMLa+MXKgP8IUaBn1q4Hq4STgeysr
cQdZub+96dfqO9f2Ft6CTrHAbT7mQSji/djp3A67wVNDww7NLbTR6ka8WrZFRBUizTI2sBaYNSTS
EF/8qNBZYbfRlG45wS1TiwAqLctcAZQ9DwR32Nd8D/FKX7pAIvdH1NmKw+ZWh21K27VDfT2Zi/iJ
SKHeRREI+aCe15zEIQJzRC1ciAKgvWILozbvhFtHbhH8cB2yym0IJXmDfMjjlyrfqpGvJqKuhqMt
KvGtXoLHS5odB1Jvf8S4iz39i+Gsb0TU4pHsN+dGFQz36jauSFcolZyBo6HTDmR4RpnBSfoAvBj/
xM2jnonSKd6CIBpY7A1uNqnZM0zc/05EuXqaDQAAMCK8PZdYLk7wGVKCG8UcfMNo7E7+IrXoj6ds
V1tbPnh1910ZW+w+ND3zYkJHAuKZ0eu+Tzv5zgjinbpLHjeDtdXNh3YpjEkzVbKkoRC63Cg8wdaA
2A8oCL0isBwtKI9z/WI+XBBP/kf1rllq4D82F65RpxUb+SxDNQfeI3PqYR+Dfmu4nztXFcubmdsg
0X7bP64fgiurCwdZT7nc4rJ+cwgixZX9dPcXuNP5Lnl3qK+sLVwkUnR5nujiF+70ngbZLrqH9m6k
2p0HYOOOPmhPG+NbvbmvLC5OgyKrEUVm5Pdp+F+pFTdnc7lHDQukswMvAsPuwe2Zu9Eh9M1ABRtd
vQGkWn1EX++XhUcZC6hmgF4KVFZ243euCik+J/JCFKBr//+J97a98npsQjWgpRBuqeBqeevH9LAd
YmrBu/ynZvk7EmIIwLdDu19gqOV+0YEZVgnUfhR96cuAu8ujiIHrbA5ZoyMEjU/aITz+Rai/5spm
DJimgyyIGEvSbaqONQ1BNzvLbTVuGChP5TfkJsDNWiBnSMgvEYT+b0QQ1nyNroJQhyD9A66ixQ61
lLg3lL6GGEfObBHmDjRbt+KFtVOgg7gHnGeokwF+8nbVwL1gtJBqZuiNVHyCbSI5ykOy1315J52K
3caZW4tOrq0tTvmEdFaJ3toiSGNQvKYHHeStPTLlxgiSBRlcFhFxu9CTxM+2QDbWUuxseDCHM2SO
Ntzb+tz+GfdibmWaYAcrlAUZOEFEExjZlnDSfKLf7dCrmV2ceJMj1y+PFgvC8KWMP8aW3TXHtL2z
ILz9v2sY4JF4PbGLIx/j8aiOIuPBG55N7dx5lc3HvwBhrJ6KP6NbdvBaJY0mTQJbLx+hlGyMXsVV
LF9v19YXOvCNl9yqc9E1FEOwKkAvLfGEcTvNfEG8RFvC3OKYuuEdmG1cFdgW6W6LmmgtIrs2trhv
kXS1RKqhqM2M0Omgbtn11h23TtPU+RsHYnUar8a1OH4FMjGKSAk0QYtvxDrl4qVvc1dlBFwnoad2
mNueopCTe9A2fWTtTuHPxfSNMe6K8YfV9v/kWFx9z+KAGk0yguoK2Lqc5ReIJH/sSb8x5lUfoOlw
2iaomOB03nqcNjIaNA+HPEinYwu+g0I+SWxLg56sr+EfK7Pfu4qqLU0VE48k3LesdCTAd4E+45kT
5ncR5PYmV5Jtkx0lUPM8K5lXCCdtHZLZ9EXwYMxtLmz1cxL5SWoP9S6tdkN0NB9F/CR/tGIHKq69
4demk+ao3tgR80w0AsWODBKRfh+2na0r35XY4a09qo88tfvsIQt3dQbCmeTnRD/RyGsuVm8jt58h
FcbKF0hu5+nXMIqhV3kYkmMLBBea4iFxuhH3rE8/VQzof+LFsWz5VxSpzYDUg4JAE1QJBKvAT4J/
3d7Xq7OvKwZFgGxAqWLhXRE396S0DBaMuvXaTNR0BhViu7mwTrRqN3DTq7EVFIH+a23haeuBxc0k
4IvwXCv31nFu2YX0H/Ridn+BPlt7bSABg2cYmbuql7jwVDHacogQeYTnfK97oGf4kIG5oHLyzZfu
6jSCbIIQSN/O4KW3m1hG81cHmi4WaPLHTDla+smKX0i5cSuv+qArK4vp05WBdCKVofgy4DRGPyPJ
l6YnIgXxeH97W6xHbVemFtdUX9BM6ZMp9PsDqto2OoLPEMneVcFWpXX9wvhjadku3moxyARrWJrf
uv9rdL96phAaAnJqqGAoXCTK5GQciKZBzjM0JG+Kd9J4T5LNDsu1J5J+ZWVxLbWhTCXeVZI/9wIC
aIlL0P1Gh0vrzm0Q/S7uNpZrNUaCNhbahxB86cv8aaeP3DJydVYkJnZbMEcn0YajWF+nPzaWRSWr
n7SezlucQu1gb/h96Ydu4oBfXvX/Bim7utmv7C1uHyMcJ6mdRUlLIC9d3YpdY6j3cadSRx2RfCRb
gnerrzH9yuLiJgq7lEk5H1kwifuOZsA3KGhrZh6vGqeEJrkwQCeXMluNk5lUjaW6V+WDo5oPoD3b
cJWrDsW00BQGvklTWSKkY0uoLQgAQj/XfyB1bWcJWp57Xx6/3j7oqwfiys78HVe3rzSyGNkM+P+G
5XY97NQks/X65d8ZWXjHkNC2nLQqD8oy+zFREtlRKkVuFm5Gn6vDQSMdABSqYrzrBag50BVRBpba
8HPv0YOCo2fO/Syoi/nxDssI3dOtEtPq4aPIT+hg9dLe9QRkBHx7WoTnQz6l3lzalfItPoh1d3xl
Y7E16yhqh7pNoyADXpMy0DIMF1U/gN84CJvHckxsM8XJnxr79sqtjs1CmElQ0QJ4fLFynVmqBYom
oS/k+kIGI0jlfxLIGjJ+Hrh8ZAeWr/ZIKLXIE7A2lmI3ZTm6bqj7vw/i2sJi8iY6JKYQaOtVyhiP
VnQ0Wmxjntac1bWJxb2SxCIxJ5Mbfpp/MqRn0/okA4QpW5ndsO+3R7NCkgSsJzINpqzObZpL1Fyr
GrOEZRf94gPsQOfuanaLfCrsEei0lyPAF7JLoGV8rDfQDKsB3JXtZb59LIRRMHXioO7Q/Gk/7Vjj
zqiC6sAPJN9Yt7XDfG1scQOIOpm6KCkg8VfHe7OPP/AYG99MvdsTumoG8wjhL5OYdBkmWqlRT4w0
aHwBKlKEJ43pTpNsJRlWWsuQHoJOMEB1aD55BzMv1aFmIPz5pc85d5dNbqnZyi/+n2y6s4Lp/A9T
fddGl+69saYa5zdHtoEEk5t5v8UZ/q7WvjaR18YWzkIrkqjXoiYOBhm65Y3kaAL0B83P28u12sRz
bWYRBde8+H+lEhAfWJ5+GPapj2Cu8JgNejnTYYd8Z6AlnJZI2QKJ+YF7m4n+eestU0bX37AIj3PA
CtqqKX4HrcYJfRGX+WnxV3Tvs3u6YevX3XB1RacJVwlYLCw/PsmODmkFMB1RiNHovjHYkb9VtFPX
fP7V2H75gCt7kR7yeAKFt99XaEiIdePOGtAJZjLzTm3bZtfmpHLqklh4pjej3VfRQ1M136rWGpwc
Lu8xH3tPRIaX0u6g8vZSUgRQ4Mp7riwEVhN7rgX1Kj0SdsK6DUe89fELXy9lVmyCfQoPI+PLkFiA
YfANr7RlYenqWwWhMHI+PiRdOqcytP1QDMM/ibaJitZfTdOBKdQX42hQcW6zFkXvOUc/oyXBYv3X
Ff0VmgX4pitrizG1lmxFIUXDFPhLxl9q2Xq0A0G819kdMgK/2JKECUjR1mZbjbmvLc+zfbXZwOWp
ZLTsAak6W4/tRx17u2wAxd5bgPjynXoEZGkMNzupVlrY34549mVXdjN0cOdZJtgvXqg4thvUr/Y1
EFaZEwXhjj4lP8QzskOIHMGWmoBzeAZNpV51gQgH2B236XE2F2HhqyeUsjspm0P+7rEDLU/1iTzP
5GY4+L7lRQW44vbVYVveZNPwwm9Lqegb2kFIFp1k3tyPyHT0fdrCnRyU9CL3J/W03p4+3fbj6xci
2DlldO0q9F1nhy6LwhQsLQKN7H9fiBLFhQjycQRpuBCrw/aFuHp4/9hcPmKzCWwbUYwEVBbV95mO
jHE18C3pnVUjBP0Mc0SIi34xn02DBmFDMKRmS3AAFSAcH7YaPNbiTSgtz2K2s779MjWrhEpGRmxh
lCzuJDDci+aTnDxUyU+zSoPb67Q6mitTC080qVXL4mkM/cmwHIzIURKy8dhdDRyuTCzcTxznRCMR
nvppdArpUYpeymgjdTYfnneX6JWJhZ9R9bRhtIWfEUNb2iWtJyeHipA9DPwbXuAPt+dszRqSSyiu
ElQE3zFSENkcxqlGoi4qkEsdSzsPWwfyrI6Z/qO8zJWtZXjAey53kqSxXyE5/VE7dC/9SG0pSL12
2nScqy+Aa3OLoLxpRq4qXZgHRg36hVgdy9qOjRmJxcLBOrVFw3fhoPapTVT+qUiqaK+m3YQ/VrdU
1Ndn2QJLBsIV9R3qPi2NLjYHVgTxgHZGaYAQw33ZfRf68+3VXAOdKxpuYnTYUaqBjuztZYFOn17J
RTnXtGRnaLwitUdPeNElewDpCd5ctQsSJNY7yV4htvqqeAWQEGhWvf0dK8fkzWcs9rClTOiORboy
6AbJpbLmNOVdGWfebSsr5/2Nlfkrrm5G0xzqMSMiClBds6vxs6E/3jawlkl8Y2Fx0RW6EWdFhAeX
VJ6r/bRPXbrHO7LxdCtIIHElb3QSra6fDpOocQAAjOzQ2yGViT6FOQQLApqTM5NLh2HD1FLj163Z
2EqSfQXn3940+T3SVNxRJygSRBz1YFkN6DRy2zCVD6M2eEyugipN91oUPrQRe+hytHXMWkG3Z2ht
oa+/d+FyZaHrlVRLELKY9k3DX1TsPltuYs29bWflAIENQQY2GtwvuEQWF1UsRXE/zpkEkR+j+Eeo
fGzkAx82kgZbVhbvtdhQm6LmIJbI26Z14oZ9CSftOInhfuzT59sjWp05FfV1QzVAZrNMm0JmpBuj
ECMa2tdWgUQEiMK2SEDmt93iKsGs/bGx2L4ob6lGqxN0LaIJf2536X10p29TtcxeZWFn5vqesWQ6
vM4yL5HkJLSKAbHKb92H3M2SGazpSsH0OXHToN5KYq2cfIBmVCC+Ia1H3xWxoqhR0QkfIU+WoYyq
lSBRaTd29trZNwgSfSDfQAXmXaWi6ApOIe8qgnTf7YVTCBvF+9PcJoXA9jnZcpkra2WAYQS5YJRR
jXe5WZVGfROPCgtM/gw8i62Mwhai2fdmBBX2yxCe2Bb/68p2NwiMqbgoVGDTFv6zJUUc9nEpgil7
omrtmi2Eos0D6usbUdOvX1pukGtLi42YGkkoTBmW0MDhQAnOGVAGd5Rg9FM/O8tYPzTCzPVO9lhn
9nx3yXbkFi89VGS82+dudesA8IFWSQ0IqGUZuVKoEBVBGSHDu3H4KvotzZUtAwsnEgF6Gw0Eh04q
O0fnl6b9dnsEa8uGjCqewQTkvMayhS+RSWtkTBZBbvzIgKRnPKi02C3ax9t21gZybWexaHGEBrYh
ngRoei3dISgeVRL/+u9svPPrUEmDCg8gP2TCazICemKzIjHfQcvNdz2OxYIM6ZBpRYSTVbmjp6LB
skBXrnYvgZvIcseNN8iq27i2tsi3WUPc5YaBNYn30U6bTritLafydB9p7ipIHaXdIAVYy7KjUeS/
+2H5UlRrgXLfgPHVHnjR2t0so0tPtTt5o+ZKH1PwjAs/9izX2OKzWrnD3lheRCu5otWcdbBsQJ2p
TB45v9frjZBoy8YiwmgVkoJ/cSoC9AqCUUOyJ0ULrGTcuPq31s2Y77irYHKKeZEbdBQA03bu5HJH
eUkC3TaD3Kuejf2/2vbLbrnSiosYVNSo3+q1bSmpw4Egum1i7fnzZnEW3j2H3JyBB9DvvNGwB9HG
fvwwJ+/73Rbn7trddb0DF56Cok3K6NiIXpQmeqF54up5Yme6sFsr9xRRfBvVuzjaeouv+0FDR7vc
LyDtYsVUVSmpAEgHDC/k0nQgo8ml0U5RG7flsH+9PZ3vnCHeyEiSQK8RlyWwggsnkid1jRpuK/ym
R9av19Q7wxp3t228G5Ay1xaBi0DVDAXMZX3RHArkouOw9OUa9175MDR3UapDGXtjLO+O1Gxnvjlw
Ac55mcWxjRpWJ6piAhXBm51WmQFJ6YMszB+3hzP77jd+F2YAUgB7mgwaCm2JNErqtGqUCsMxiqc2
3QMh4VXSCeGjXeZb3VBrU3dta7E8VTlSrkRW6U/69yYrXIqmEB0g1VrZ8nkrGwGxIGjnwIELzoVl
c16eCM1Mey58wu6j7hyr/2Bxrn9/6e/G2DKzHL+fGh8F6GzNmdoESne31+a9u8PiINzUQdiJYrm+
DNkZ6dMpMrE4bWHaJQiI4hisQx+gDcmHXVGV9tifppEEs4APZz83rJN3dzLMAwwD4h0LhYN3oBFS
h3kmdaXwJZWeRlnSbQ35GS8CBZvdlvHwIUxLwLipZJyAnzhzBYgMKxR7AHu+1yPwkbVJFUeAqQHi
mDWCcTOURz8aubEDsQn6IVDn8dhMXsWwt8eYJU5udK+12Z2aITzWqrxX5c6hkcZ92eg/QbPIidPh
o9aV9+YYvqpqexqyCoqlgwABTRdfQhVaCCpXv4h0/B5V2n0S13dyCeFJYjxrUv61zwT6dNTpc2bo
ua+NaexXFlhc0mnfDkpc2FJEajsMizOBZqhLEXxGVt3ZEyv4gUqZrcnt0YR6adDFaXiO9dS4MyIR
ewkqAGh6rroT2tT2XKXuNELaldIcoiU625uQ7IFGJzQzUbGiuyobyoOJ1tu9YUlfVLnyu2LsTiBi
AUULyVpbLytAVeuTGkvjHQTD1N1gKGkwRGXll5HU+lNVKefBlN0pbaATqBS6PQ5C/zJUYASgcdbY
U4c6mVyID0ZmsQtVokc+pnuQhgeGFRNgtlGB0CuAZuSicRRuCVeaADUpa+uBp/2pn8xdUQx3GZ2e
8qk+NlzyrX74ljUm+DD76p5Z+XOeZq9yivpsL2UuJdU+aozR4ZnOXd1sGNhyKxqIysSbpdaYXSG9
VHDjjrHaH6TwwGKzdgVv7yBW1rlGJUD5LgNGl0KrQOp16FCDFRxt62eTiq+1aXqKxl+wTv6oktcK
mWQ/C0NfQ4o8YBaY/5vcNxOeg4CICHckg5eM6ggcQ/uaSDo4AqFfiS8VYBnnhmKDNi7fuNBXXBwh
kNWaicdw4S3dqdkiv43sSOUX6UHNCq+pJGeeVIF2o9vH872Lw6NQ1mfpSEUBSHQROaAwOeU1aXo/
ZV1g4lqv5A0n9wu9+PZumE1AGxi395ypXNzddMwzlucd+K3BSAA2jtrWvs6Sf6lwNIjH/5Me8flZ
jdc1+IPRSoTL/G18Z3ZaWrXw3H6FJ2jzNBP2Jaf+1J3zYKtHfHX+rkzNK3kVSlbxFHZanPW+ysQT
aoa7RNG2JvC9A307nMXDiWoJ1ynBcEbIaHb73AWEvITwpBQM5/6r9un2jlhfr6shLe7XPIIKcVhh
SGjpaR3VU9C3rRRe6c2tdOUZhFPDhsn3QcrbAc4x59UkSnPqKpdgcSLFTo3MPZGUx5qM+9sjWzlV
uok22fkWNDSQyr41M0A9s+rSVPgik36A2vDFHMFzCE0cOQFm4bat9/sCRTY0RRFEROj+shabfgyB
bzFjXYCoKnTicnJ01Khum1hZKGTEkEgC7y9w5NryGQPd3Skx5En4lck+NcI4S1V+l3Q8t7NIv6Ph
8Dnp1CAxLK831a9VPx7MQj/oZr/xnnq/fPN3gDUfXW4WRRT4dl7lXrFAW68IX49/ZOUTFJTr6On2
WFeW7o2J+Yhc7RBl6iQrj2BCtZKfujAHJ+myy8C0AT5Y2njXr46HAHSlQSceOZfFebOYabS8URH/
8w6NXeN9qlV+wsKX22Oaz9Fbv4hpuzKzOGeJoMwMhSZ8TnYxf9DC2oaOl426FOR7v8bN99vm3ucO
EJ1f21ucspAKrnYN7FVo1asfWGZz9Osx6s1U4sW+6MBZFrn91zB0tgAVq8uH1K0MkXowNC6bRrSK
qZAzxIsqresPSV+ABWkCc5lR4YLmojE2Dt/qAv4xt2wuy4xcr9KoFn6tPrVF5JD+pUFK5vZ8royJ
yAQPUtVCFymC67dbUs9DLY5KVvl1JJ8ggHYqINrNBYTgCyC0b9taGdAbW4utYs7vnT6CLV1M5yFF
zwhOPTjTN+Zta0jLHcJ42FZgJvYV8qAMCHvCH4Oco71I30gSr41HQdctrmYgBd69StEGwUhL4B2l
6hDlh14TNkm2eJ/WNjyZK0kg7wWPLggL3q6Q1Ghy0xYYjrQTH4tLt0/Qbj/LDSsP6U+KWjR7HV/M
O7G7vVhr7603dudpvnJWpFPljDewOxOkz82GydkAy9WchGx3mz2x802ycCNvrC32YYs6Q6lyWFPv
k0u0Q2R8hlxJ/AWtX6BYao9bwh5rm+R6Vhd7cbLgi415Vpn1mCCVJQ0SEhi7NHy4PY3vEX9vo7gl
hECbSJn3cxyiB8UFTJjlPvOYV3xuHtsvylM0QZkMMjgO/5ihLw+u080nW35KD+1xC0s/T+HbKX4T
nyyxhy2D9DyYF3sfMtl2Zd3nfLDlWHhhZtmZFbq3B75yr781t7jsMk4rlIwR7+UnaN7YOQi1uYtm
QTjpfi/v9I2s63u022KiF7FKImWSHEq/4ss5HZocNdnuf8wyO8Qe3TSzkZpIn7fuhPc+AKNEOsBE
PAZO1WVWYsjbdiBt0fuG+SyLY1xfpOhxYybf79U3NpZbqIyExkSU934N+mynvBOfwZ8zt/e1fvXR
BPc7sLHVmZj21rNgbceYyO+BqtNAH/gyJCqgsjgho4QXSH6v6Z/l+gdTH+swcvRi2tgua2OEShgE
0BBmIlW18HKNisKelRm9Hws0lkwPWdvYOTG9MTWD29O5tmJgZzARQ6Mci9fpW78GMvI2LATFvoxD
IGf3qtghct64VreMLDa/HrJQbmYjk/Jj7l0WZo3esQ0XvTpnM9sWetNATr1sVlAM3RwrJvU+qb6G
lRZQg6Ov6giZ8I0bdeUuwNP3j6Vla0KqdLyohNVDuqVDxyIYEgAIwuPXQq2hFPbWoVp1mtf2lmvE
IwjUJOHsNOfChn5oL5GXncvdvOu7g37X+9RWbfKSAnyvggS8nsVjvNsbZY4Tlv7y+iMWa1hybaqU
Gh8hH37LtmKi/b9o0lw9ZVeTu3BcSJlKIAeCnXg/9xEAKOt0x9phHvQHfIILnvgJ0PYA694e3y+/
cWuA+tuTUGpyiJAQ+yfea9AD6HZo83Z0f1sZZ3WjIvcM+lac7nftGVUvg4mxYYOvUnZvgGExBCed
rfIACkS3x/SbCHAxKKLIFITms975O2oikEWDFKVUGj+ZK/ZkuiQyPdJKICk57mrQweSG/MlMBJ4L
yMKd8bZ0gTTYFbH+PbTCY5qol5TRfMeA2bZHM8ndJJyoPQJz3zLpMVYsCuUrSG1ZCtJykvyVNLrH
h/wAHNHRGJoL8KMNAEUhtOrb6B5qA/sQBAeOWZt7ZDXvY2V0I70uXanroeg4EDeJMg3CTNL0Ihux
F1HzwMKcOFU77rIw6gLVjH/WNU3dqC+OUtNzu6bkqTMGVKsAWDPQjqrVHy0lcgwT/68z5cvYJPFh
Mhs3bcy9MrWjZxXfyli4vQUNupQ9kBL4a5G5Rd06xqAfLVV4Ro3uDrPMHYO0u17KX0pFehiEmKDk
BpC2ArgFKi/o49ypw1Mawm1qeml3tWXapi6+9M2r3JnHMekjW+1estyykamzZRgXJRLNg2D7NAV2
olDtQseII7BFWWBlY/w81pMvx9KeduDVZFPPbK0l90zkX4esBEv4fW3mZ1qmtlB+0rZQ3WHqz0Jv
j0R76jPQgkdTr+01gHWl8nUU+adOfrJivA0paehL3oPZYCZtdVtS7zQi8qfCSPk+rKvPSlHsFUCJ
JyokL867DzJvtROr6blDplWLG78xph0vke2Wov6imS0g64o4t0MiO3GtXKIJEP5am/yuFvxBVtTh
UCcDA6lBf4yLejgqQrWZ1jdnzUq8bhou/aheEvS0n9BQqTuMcs8YCP3RVPJ0V+WRfmEsb/ZxqX/O
CiPzum6cPDNK05PCGhl1IumnaoBA0hnSUD0wcyj9WvT3UV2lvmqE9ML67qSosS2xxNfUYkTNoIAi
Rn0aanGYaILPGbkLpVrFMWLNSSTDlizNi9rGRaXwxMB8cQCBXunKoIbah6IIQMmJLlndOosofg2p
/JGoTTBMsqeT7qVKhs89dEPdqQe5kkKRR6+Vb4WWO1YsQeGalx8aHcEtKquqPQAOzFr+ZEDYxTFK
5OY0BKOlKM4jzy6FVIPXq2p0F8WWy4CHtd1wRbUn0TZB0saAQphW5JW9djIStBO0HbM50PQGlz2Z
C0iLans5VZ1kqL+wFFCcTsTHsufgDRpjaTdkmOpyDDKSdDtlimtb4XQ3QO1yUOOLofA2qKXiq5nx
vdq3lzSchN2b9EAk7Uhz43uTj4dkbExQ2tMggUOzJzQ+5lq0V3LOd0jZmSiNF1435ii6drkTZRSw
xyYcj4RI2QGwRHx0LvVBYwypKyOH5aS97Cqx/JhZ2Z4MxUkPY8Pm0oCmU818TpUCOpysRf8adA8P
3BgqB12iqB1E6Fsu+0Q5gaYawS6r+YXrYDseLRQq4KIqtaCe2sqZHddsX1H6aOR565gJea2BrgTh
fAISGRlYYxNPIScn8acJ6H0HUgoE1TWm2IjfH7Sif6ksdtaVDuoN0uusCu/KvVYcBpEjA66GBynu
vKTkh8owPk+RlDlMkQqn7sijlDUoCheAR+WV2EdFXyCw60a7yeZ/KGlrN9GA5pRq6tCUkkAkqcxj
u7MSFf6s6YElM55aKLNLrXhpGuvLGLLn1NBRMM9Ebk+oniR08IQu9rVsHZWRJraVIcivWx66lgrx
41hJHyYZWDgUwoa6RrQiNXlkNwXZj3WMpA3ToOAROga1RtvQpNhWNQgoKcperocv6aBLNjeaoOEa
yFNwcxQKsBzdIZ6gHJ+C705A3YEKN5eGT82Uoa99QKFJIx9Rdj8BGXpWqgwE2fIrdBT81mI/p/A1
0euvbU9+dtjOrqICZ5iI8ZX3QObS/sALGtm5VN11sul16bhDtejcRxq23SP4SWzdylx5io8gzPGJ
jjh8pMJmJPzaV+wY98MeWMdDqCW2zD8IXjgE3TVS1u0sUcIZ8ZOsV46ZJZUHrebRK2i3J0p7MSHh
JKGoKmuVFyZfqBE7oiAel1LInfQuZtuRTG6T6ljjful5adOhPI482Vs6vGGf2HnEXNWqvCjUgrhV
ofylgtRTAobuQ2zhhkkzCEWi24mHn0rZ/GbmuEeIeRAmWkGFNN2ludg3ne7IdVvhDSx5fVFbNmkn
HwpCbi/iXdjjBUfC5Iepq6ek/ACiEIhcTRN3+NhcOsG+oOntYk2YI1PaKcV0DPGQjjR0FNWJX5R3
Y6ae0VVoV5npmiJ2GaSrGrXey/Fw7IfOTWpw+kWAS5NLzjqXd/hl09jRQQOMWpq0vWLGAG8m93VR
+JzBJcu44JKvmto7in4qh+6DUsgBhYSdXVXRjoeaNzaDE7KvRXQ3WnnitTV7yIrqLLTkkiUDDnz8
jBXyOwG1Mla62ME+xwU4ITeA9pMqPodmCg3gaSeQAUwkmwn855A+aH11sES4CyHKE1nDjjY+rwFT
lL53JqTik9RtsnwvZ2XsDEWLHLpqp7z1FMi8cLP2qJKfS6N9ZbJml+MZhxKov2h0O6nq0IzFz4X0
XZe/G/E9CtV+leiOGESAjx1ARyaQw+igek+VDwYyalktHqdRO8sNaLBTqFjAMYMh49KD22TSD2VE
n8uRgQ8rd8j0XKi9bVVoam4yp66/07DBy+iiJfI5y3HqLWXHLOgJSe1nxTzGuEG1GMA3pX1OxeBG
1mcOh0/C5z4ClR+fbKNM4Wih7JhnL1KJvyF3NieR2/Hhwkj11LRQKkkV4KFAbYvZa6jHwZp61/P4
NenFC4K9M+st09WS8TvaLfC87RFzVYgbmHbI6bAbOPOECuI5tAQ8W7keOk1cfGygi2IBP+xYE+2D
OqxwLWcSWDteSx0bOBvLT4hSoADf/h9t17UrN65sv0gAJVHpVanDzs72i+CxPco56+vvYjtsmS03
97TPPQ8DHGzA1UVVLRYrrNJeD4npDl36UMrGp3Spa2xeCVyU6CsAc+ePeuUmKpZxIvYcD3kXTe6g
0YcqTPRDZBTxjibUU0Bl6mWIdsZk8lt13EW19gk5JbBWzNjMGhrq4kLcwyCbyB2Fsrxbxrz0s1Sn
PoiGFFftYvU+mSyspUOh3tFS+ZEOhuaOYAxyu159F+PnezJpQnsa68at1YbarQyevUkx3hdWCYpN
I4ZHidhcNh4GaGxFtzLabdDNq3Kv/tgMaRwGOoqANPzYlvkOpfrYxuIMIJb07vLTQBUJY39fJTST
qVSaqLR633g9e6hSsMHmvaJjprnbh8jJYZ7Mze9g4di1y3rBFT/zxj024LjFkXFvVk+Rl+3oTeEk
zpMwa72RMcBRADCxb4o9lbijMLp5GXCP4cUnf8A0zBIC+v69fALnw4hgh1rL4E6gR1Oplk+Q0Xqy
HzklFglL4Nln6saMaMCW347v6/cCqez9yr3ITBDtI0sO/hdcoNz7dpmrwQi0YkDFxviSvaGOug+R
PvBaF0zTrMVUSHvEHq68RBBuoWUMjQfmWcdTaQVTVSfVgIet4kTOUJ1IKmns0hNN+LSLjnUg4BsV
yeSyBWkZRQ2pIbOsU38mfpUWgnTPloWsteLOsVO1qpgGbH9AsC4Ty+1CZEaokEthy03WYrisQNT3
2IQWQEyVIepxsdaJEXyFR/o1ixwUuXIwHB5YziW8gkEbBrqWzTmBipdyY2o4xBpX2O13DrMqOzFo
i+ejRefJeYOZzmpZ9lA0qh/UXnJCGuC2EPQ6i8yCJX9WoFN2QbmUHTSaVcSseDKEdHEEDsayYefm
Tk1U0GWCoUiu4FUkmppNQz2c2PfV279aJnD6QL9EWRwneEYW2ViqdvCnXLqlIL0s8Xoi2vBNoNJG
TgwjuCeiSxWEQ7xKmQrypEFte1CkKWDzqB2tZZubK7t539m6XT42uBkBHcVuFKbFtuwCGSQsqJLB
fXo2Ox1iOaKcJUvvM5Ji+i79NOGl4GNwHvuwKhAe4Qlnszvgv6tsYo4OXCkoJlD5LC+NZ+pQgIcW
oAVWRSc+Gu/zO3S73rcuI9Wm72tiz/tsJyoLbfn7Wi4HXB0dirrrITdugjtM8L4aAnTmKA3SM9Kc
iFLJm4f7fOPzOesuS7ou6U182BCbI63e+jg04IzsNPmN4DzZ7+a9Yh1bcKaaz4q1pJidRb+Rfhx3
OEs7PdSHxpltcQPV+Rjk6Wp9jmT4jDW68eNGhzRy7A7pEXTkN+YOM8nvJcNOHeNO8cc3oOB0wZ1/
x/a74i3xVaAwU+iSwtyHnMvFpKmBn8AqjeVx2Ke30o7uMccuMlXBR+R74bI41CezxkfUHiZs5Ryp
zfY66w+BHTqRF7p4dLmi7epbQLr+nOzvKyCd9U7TUFNEfISkUt97EyJowQFuiWBro3/gqMV9wxHp
10qjwNEB1IIN0kifJMRFy3F2m1ft6xg8XcIK21aVFDfes0zuo5lVHjdlDJnfKYvximMc5eodYyhP
ZkfM0iCUyIURSt1rczY0A8xE9Qsf3cSW5sZRajfe94gXhBIOUlWi090ymrWm3AdE8XRJ5wA34WnQ
+1bz1dhjMXjjTV7/pq6Qs7CvWRbD3VjsZ63sZsR4e9vKEMti3ukrUrB76zOIBX08kHrhCL/IhLiY
gkSNjLkt3I9p8NijBBCYry4bqUgAH08sWjz3KewljWNbqh5N+fNlAedTONyBcZ0RZVvNidzgwCY0
J9D2tsO8YYIUEHaHItn/qg/xQM9GOx4/RFLh/aVwLpSZCRp4SQThQwZ2FlaTmr+yd0Ltv8ATmCY8
YD5bJMqiv5uGWqGsWfQ4S0anvbiy3aa7yB9AjoNGjAZNvdZBtSdftcEqKoLQyzEb2C5/l11X8YTi
B7yQjcDlXuTLOdZxT16BJ+cUCF4O53Qwv31TDD79Lm2U4yWdCpglG6vuHnzLjz3LK3EBHz93d2Yo
xDXR0XIgA5KKBN1yiK07K3OaQXGoig4zzNEWJpLmiCyyVmQ67J+89DU5fOnLvprRiciemd0te/ap
w33kW462U71guBevVL/sigbfn23VQz0rCgQiorPrFsuga1/gDiKdODgZK62MxhYiVMXJDsjyNI68
N11zABsGSKsrR/wqEtwPaHb83VYkK0gCTF78vJGMYXUjEbB8CvmdhRI5xMEuYR0FCmgZ3g+3ql/5
0z51etdEsvb0zBSNXgndgUOZtAgxW84eZah4eSCkyL0se0rRz8BGumfVaxxMHBaij7l5Aeq457B4
CBUzvsVFX+Q5l1L2dvIb1Hr2Vn6XoAz8vW3VDfCRwcmlv2RNCHPvM9dYSebMKJRj9FjPJ/fHeH6K
10wK4jHZmQ/Vp9AVHi/75y6J4ywojZEnJQbEtR6+Zm/L2sECX6B5J2kHeW94HRgJVBRzKZolxfyB
m265UpazJp20TVqzY55D2dHlb1PSCMD71Pd0SUHOfhYJJotSxfeLg5EDZAjxp3dl9m7OHkF8hGSJ
O7rEVSeMADkj+ZLWxwlMzqiLCH6KQFm+MSdqKZreUvySREJhf0EgnicPl0FIYLYqd1PlyzSCIxQ3
lQXOj2z+d+5GTy5EU+gn679wpip3RQVLgXJmDE3orni0vijIzcr3FDw2yh7FOw/Dbl70DVNbN2CY
cXVPQ3nojrwyPio316UPny2If96gg2TKjLwbfD3uXoG0BoWxxO7rt6aE3xCMNh2RMnpTS7qbIxBa
2vJjXwWfx6AWxHqik+dutMEA1YOlwJJl7Z8KA44pgnR9ELWZbzQYI+m2Upf9jFWEDHLdsqU5PvC8
6+Gw46vlga1Lwp7TBEisvFmc2U3mF+x822pAMtE6rbLxEhn/ZdffSjLFtIye9AMQcSRvcsR4fX6X
mcpDH2Bni2TcaLF51PoFNVUBFjMHPTO2lWDuZJdeKrVAhWBQ8aNqhWYPObbBcqoYn+boczbGNw2a
FS770SYqrmRyxywb+pI2aFnw54EcilI7ds0/JMHEviUE4M2wAZ2NYNMCLxNywb+fq1F0S4KS6/eH
bOHKN+mOHKS7aM84SjIH/QOXVdssLGAq46dAvkM1UTt0+uY4zxnZD/Rvvh7eoLyApXCdV7BoWmML
F/1hFKDfVl+iuZbLYVMT5mQCw+XpcVfamH0F8CafZxeUqHfiFN0m2FoWptAxUoPmSs5c40irtGkA
LhhBh2YwEzuvG4HLbxrJSgRnmFpiKkURQIQUNXc02E8gQGgieySFYHbhD0f3rAxnjtqoRKTT8MlQ
z2V5ALQbvonfVp7FUka1rR4EJqJsudxKM6b5ytdHrcDwSoBPFc92sKv8yM2d8XE6Th5bGibq3dzq
BodlPKvHxSBaiWROGsLbGoR47IWl3lSKBz4kdI2+0XbdfXRUpluhlpvvnpVYLviQMHqSzRXEdm79
bvhQg2AVb0vDz0NHNREXWIhry+pB9lg+SdQ2u/l0ByMiaK0Yh8HZkmRsxQBHcD+xO3Q4zJCUYpHZ
90Jmrd+JMnJb19NaGvvi6y+KxorCaiEtrIMMFf7bMM9e54PiCSxnK6+5lsO53TgFrVmPM95ZeLwW
foLFGCrWpeS+SCHh+XHel7eZVS4U+60kEAOP9+HRvGUbLeUXbGXefPSsteL8T56xwFipoFV0iyqD
Mw8PiZ/IDsXCnsKLk48vGCjeuhbWIjkXrKpmjJMOH4yNzlE862JQdWA6orhPTu+sWVRK2QLMtUDO
CVNDMtSxxXmCf9e2AmwGlYQ2v3WVr2VwHoe+PFnpFCjFkrYB2ma1Q6Si43T2CfozwC+44MWB/gVv
Sr8SNI0b88EIX4svB+EH5S5dkMaOBWnwQyY/2CUf8uNwo3npbnCsXenntScMU7cQdaU5X4sjU1Bm
IAlHmHrH1gip++lGchhfno4FkMKYQvAt+eQ42kDhhiXUYyxRQ2TP1A4eyWP5JbgFuaSfHKvxjeh1
I3JIi4OYJe4mKbOgItsr/ltlU5i5lQWGxM86Ty3GbCodFyKjBCz/HT3dkcq9dF/s84Pipr5xkB4b
J/6q2M1OeF2JviWHPEOb1GWMHjI8mcO9XqL5P3ADDMfXB9bHI+bYF0CBxaFPpo+agq1auKdaT5KQ
j8CF7Neu2dtld7qSxZl4kQFx6GMuOgWzPwKAsJ+cGjwnsogMUySBgxujVUqqZ7AWK6CKS6swsEnc
i7YHiRzd4hCnK1Ijl9Ay6GOGAXOywTsDS/X8GDd7swBnUjc6ClFuK1289nUOXEbsM5+kGkiKfdhs
Cz26lRw0Rhg7pHDECbmtKPRZ2lliXF+yXh6+h9VYfeKiItU0h2DIHcbHSdzMw/NfSgyMP/ybI6gX
IttWFLWWz4X1etbJOpFwwhn6d0CBjAkDjGAAyHHGqrOk9hFUUFrq1qZdTHtxZnczQbj+ARzugA8x
aiyKH/CdOx2MLuMdGT7q2MfC6Egxn2HnaNzbXY50NnMga7FcpKMUmW4NNcS2WL1hPo1e73Sqk0Vu
cyiPpWN5xc1ynGByIOVD2pA+FHt6IqMe//lLizMIh0jgbgFx1AxnYnUzRpNfJztm48k+ORbh/rLm
f/ApRsCAUUpG8vR7LBlVTT3WE6Rlh3Afx/sFDRB3SATcVsexdZLUrianFwjdhotfMnkWwnFoEqzG
g0+pxWjP8/s6r22BWtsh8rMI3pCVQopSCWoxij5myvkTCQHuzJAATgFm2Ko7eRSJ3Ub3Z7Gc+Ual
1gQGFvwg0GNiYb4aGBZjJz+ULrrrxe0Pm69JTFz9/H58j19S5ioY88lPRSMne2B8DDMm5tIHkZ+I
TpUzzQI8SCCdgjCsqlPzBKRwb0u0TF7+dtsY9KwRd0NWVNKVsZERekyaZ5oGOhbpYCtFcI8elqOh
DE+ktgQUJOyC4tNS61Pkrsi6npZixDiGL7XzbWEYGNT5IOdfqDliadK3y/qJXI7nB2kxyaZ2BMKY
bVIYydLsJC922PtjSneFYzqXJYr8jZ34+r04ESMrBnw2y9oRzCaVqogGajMPtT5ADkYUawKDGAuJ
GW7He0NbnIxlNly2byN+zPYl2vxwm8T+laEqiBZltG5heQQXfGD1ZVjVKo6TlVhp5Q/7CiPnLsVu
5mw+CgPG7YDgWRx3mEGoKHnFTIUq4JMrACbYt5sGT3PzoWvRGzc5DaoBVZa4Cva+Xf6QfzCdZ+Hc
MQ8xabKSoTXKkmwNp4TGSXB1oyyJiV1fCpHQEfn8ZkIHjL0/z1fhivWyPkdNDgYdvy7e6W9n9n1v
Mh8BySMN37EtOvPhBZ3E20j6LJUDcK2dJRKfUODIkPT3YiiGEK7N4TxL5LAbdOVB1jbMS34sJ5of
2far4dq64PpMmfYrj1RGNWtNGbLoLt6H8TFBTo68XkBoVoL/zm0GT2A42xDwrByH3DQPljhJTwJV
P8QKaawEmtV7TE05ixdaeFll+P+CAtYfLqdnqRyUx33SzyUiWvTmaf5S/65msZMTkZrsHzzH8WeB
HI735ZTQaIKa7K3ca6751tzJbp/dT/sFi2oXL7Ie5/0g2o0j8kuFw6AlWbQ86yGXNZMt7tQ8sAar
8JZ90Tx/eIFXivyDgyHShmmBLtqfEhNsRvklsX3RUisB8PENpGEYWrmqAwew5poev7eIt/WpRfwF
+m2/hH59Sb6+ivxDpesFpPVHekTDGiuNMUYClMaCw/TEniMvO1iBCfFV19qM0OcYQTBotVhCQrJj
MOyfNhrqrzM0mO5eshdYJJUDn4QupWIywx3RVi0ZRwkzeXJN3L+DAb7uV+a9BeIs3B9T4/WghPm+
8ThCYjfHpHJ6fNnSYwH4qBz4mOmYUZIo+JbL3YA3uxSJuOy247dna2HHu8LTOJLksMhxfHoU2QWm
2eR2stvkdojQaVVqry4fo0gfDmVG8DKXdcdQprkrR80ZE1HEJkJOlQMUqVfUwWTIyS6j8R7t/s73
ZYwvuo4EYMIzVksgD1PmDjaPwZYOzPe5R02PVaB7dMArYL65NtPx/MW4SAYUiqkZs4x/44KJPrHJ
J+U43rONgBjhwaY2h7ggF6F7YamBedKFK4Jy4UyjBvLYsccnu3p/u5MGMKy84OoVCeQimV5L5qCV
YC0sPpV1r0awP1IP/FrorEjAyXu4bJ1/yN3+Olp+y2K+0KEdNGh4lrv1r+qmXAUylAtklkCul4W9
Zc5kifPEgguIcjDSkjpTW0yV+y1y0sxWQFZ0Wk/6gjyUwCP4xRnIBWFMGiPnfulh2UTuGz4mFg9Y
kpX7IG6AnQjT/CLtOFCp2EOeDtedpEg7Dl2meZo6zOB8/2rsJG35/vZWdsaHFxylSDEuUtGlhE5m
gM92ZiJCcxQAM5/M0kOtTUx2DYQYajaN0Lbo42XnEkjgU1fGwDYlFDi5SWowpPe+kYl/WcJmb87K
pTQOL0hBCDYVQATdsQxS9oD96KwO8vC3T1mNCzpiOdCLmhn5f/8yIlDi81Stak7tyD7NFbJEH4kD
CvB211hn9UNW13vYd3ZsdwFbMAwCBrB0HF/QvSuAeY0LQUIwuaFeDqHSDbY3q+5ys4AP1TF2iitF
x1ho66I3h8YBRhMkstyxzN/VAywCT+YTVyWIRIIuvOobCgI6jQONwpTbbimBhmn6egz2On0iE/Hz
5b4p/vv6d/Torx2OC0UyxCIJmdmX++/NB5tHqIJ+CdsmGak5ZyXVAG61MYbL/a+SDCtZnIFMQ7vM
SoCwG5MUfu7lWBbwhL0EfnWsnMxRIwE0brv4Sh53qximIcemBN1QKvs5Q/zjgfgCfxOdJGchqV6G
WRBedZLsoM5CxpVinIH0FU11bLhCwlaT3Zqk+1B+HBPJJXXvCsB/E0WeRfGtBXWukaRFgySITrzu
dngIj/F0rNGaUrpL74qbJzbfnSt53GVT6mVUjDk7RemTGfpt4Vf041/qxF0zhYzHjDFCJ1bQol4M
vocRPILUJ/vQFXHBb7+cVhpxEelkagFjDR784Ju+I2Cfx2PTdJk445u4tr6Nwitx3F3T6aFsdRr7
YMj88HnKFw1tiEyEgxAlikyjivDJyE7fmRJ2W2Ph1Q0qTLmPopYjejAJjN/iUKQte6x1mHCey3xD
p8Sh7dsk8qOhETxbNi/t1UFy6DFaTZJZ7CAN66i1jd2K1jKJTJ0DjNJs45jWEGCpXyKsaKxT4hk1
tQXWLsAliwOLKEgbuTEh5uw2ufJF9OvMTH6OrsiXUm8r+v+CuGDd5ZIsTRQnrYF78oq7a/OFstKM
w4w+JCOh0g+3Ag2BskqoWuMLEqrs6/8Z40Eq9LtyYW7GMZhyQL6BHXzgQGrTwQms2xxMfvrrJWgE
BcfLxoitZ7+Lk4KkBn8xxIWGjw5Lp5g8q28dgS2yXMYlpTioiIoZoyMWpDBbjG+WG/NWPQY3LwhG
L1u9STiUKMkCKsEYlngW3out/jIAmvycXBxZBmgrYRvsPkEFTN1boLSxZtYM50muLpo62n6RrYyR
Qw6MTI61mUG5WT4OOUhHl9dVH9l1+JCjNUcKlHsjSsFQsb/8+TZj4JVYDknKbjIlA6OyPjpX3LRq
ZxSKuzu5LD4UfVSh33IoBQZzGetRgPrdKqsM3A3YWg+rxPbnAYRQKHXaI9vYAgrBy8oJHOAUTK4y
tkQNs2opYJrTcGPW37TuXRK9vyxCEAqYp7+vZEQUa0V6FTLq+cC6wdVb5N6cQTmox/kgrlmIVOIg
pMybZqooxPXN26yBVsfMfHdZJZEIDjb6ghrULJglzh8n9a7O3qJ/UfBlBCGNeSoIr44N9+IomwWs
YB5cNvvaOkONSn7rDsUOrIOOOEd0+e43T90FK4mSUsrJzIwhwxxUCYp1qRZYtlApLrxY5Cxi/KZ/
rpz/9RMFbDq/u9M4lEZkZDjIKy5MASiemmxXR4j1naVc6AALBormZ8a20H5kTXOZZyViDBbgPd8U
MKvEjMwW4q7hi9ruCnxGQp4OH7vPdRwmPl4C4mZMysl2Udyxmvn0xCqsL6p3CmzyxDuzOlDdTFuQ
8yLaGbvbPP63jrK/9DOFwwsQxqhFzV6w1yZwRCpx6FE3JBqpCYGF9DQsdw0oWy/Dk0gAF2+MFpYQ
VswqmvgzeDztKmwFEkSYrnCBRlhlShRY8ClcUntjHx5rkKiwKrS+x/p4ZzZM97JOgrSGydf2sy4b
qcVe/+dpDfEdIpTGYUYRZtTsE0hjHQwNVobszAIEWNIux8KeK9ubV57FxRihuRjZwpLzZ6+VKxOW
z7L4kj74eRcLewRZTWV2ZF9HhPEeFNe3+UFFHez9C1p6BPbI1/Ibio60mtmjdKPvCuoULgON2AH3
emFjZyXGi0Ttu4KgjZ+mlkYw8mY9rjKVfFusHHy8oV2C9jkHx3CaegLbFCnIQUg0L3mUMJBq/N6L
cpwpsD5xBmfwNJC0RZgD3Qnri+wfvfCq4Mv5c5fMgxzBRIsvLDzIvqSo2g5OrriQCaat64qMK8Ph
YKUYMoOMJT7jf39ciA6Ug5cBa1L0gtlo2H5TYiw6nf8SwM4q+wO6kg0W65wALDhkGMjs7DC5ZQ2L
CWYaBPjFAOPS1+IAZY6w5GKe8bU0BUtKrKes6hzLvMkChFnUx0T9ZZMURKgqByhNOUqgcId68nAz
jI9lcjstu8siRLEcX8KXpmrJZ5bJufbiFKEy5VIfkp5gEKSBxP8OkwIL5Kv30UJlLWLKhTU49tHS
qaeiCH/zG1FiYKsyloefcTwqaZarqoxwSo8VMIiD7IzohyxKBaawqcmzGD6XjVXrWWlWGkwhjjw6
fFAC6SpnWongvouazWanBRARLC2xp0oCxYplfGo16xCYKdmPrTa6S6K/iq1Z9uPafGsMGJ9JZ+GZ
ipRVfo/1e7ikprU4U834Jzff5aNgv8p2DLxSlYP6KpDiuWYCGG7Q0NHeTzeAXQ2knKDJsxUsSjiI
KsSbl9lKJlN6FQPnM5GMPIfMlJSeMUmTbZSV7tAlwqoEbEChxSJiNBDYJj8fl8RlP2KdzeDnaK02
2gZdaVhDEYlgmOH4GSquNONwPm4mGUvCmRglfJXNxr4x5sLNhqryFi36ehmwRMfI/r46Rlk19AYc
HPC3fvQraXBNmrszfeyr1iWh5F6WdnpW8roZREeVQ8MeE9PknIINOKfjiK82o0AAdrU3kuQyysFK
RapMcr60871uI1c2v6BbfMsN1rI5N0iSZagGdtsgd6qYd8k4iFx+K/pYS+D9YMG80ikZp1ZsKXvs
Gc1TrfxrzP92LdAsSo5T82+5HAh9Zw61E2Pw4PL5blno+gdwTtEGVWRIaNXB3pzjTHvwCn8rrtnZ
bK6FsB/xm8mUlkIHCDHoq+rQY4EflrXMGDqrDxiIEc/BbkUJa3mcP2A3+9LNWHvvw/X2TfmuCMCj
XdsKASk8eVKUTnCIIjvhXKJfkrjPUsjTKuwPa0GVoIpcfHOueK0TF/lEqIwkXcsuh7BzgrG57xJw
6ptsr2tQyLZm0tA2zGbHlgM7ZdYuO6sesUJBnzD0ky7OWMhfsKKv8ywjeS9lAbZaITFm6zkmEC+b
1Oardv1TuaipkxcpS0J87p+JehkuKjvYZLWTxMkb5oQXAIK/mNVairqKFVcYQIQ38RFTcccRHdUv
it4FDsvPr8sNDaaW6TYaaC7FQCXIrFxG66xRX/Gb4wuaS7eyU6vj5KfXsc/JGKIBX54c4307Ink5
OBEyRV61S98boqmcTVaytTgOkqJJNi3KxDUuCF3qh4jtklEe8zR3mxlL+qId6lfFD8ZVycxvu/AN
GU2nMG/ofhRSQG76lqwgOYUOE8xEcb6lD9Gck9BC2tH4WqbgtVDoTmCv2yJ0VdepSSyLb2MhQauD
1RLXZ139SMjlExJykjM/sM58I95fmU6FPr+EchhVokcnqWcm9H/EUb8Wxh1i3lMpx45C1CcqUA6p
sU3ByWUJeSY3LXWlE4dRxIjbSY/xrc6etuL8yybGr2RxIFOVBPw4vYH4cZj3S5ZBH22fjMYrxXgI
hsRZNOmzJdWHoJixZK/bg6ndDbsFtYzmgCZOmxSpg002Di51QTWUHeYZID3/Mh6Q9N4oS5SWcdjJ
p6XS7cjYtXJt5w1WMRneZdvdivxWH5aHozqhaCSWIcuUd1mK0QeTPPSR5C5EE2wg2AwUVlpxsdCC
xYMBXiP4tnrrRG18H5LI6WUiehkIbIjnz8DpacvIvut5gvLvvdBi0LCKTPRlBLMDuVba5uWxOkMu
DqqDaJ6TGj6fzphWIR5G19Ij4LwBDytx4+wFPKwiY+RgJuijBruaIVKzHuqsOmbqoVNyf1He0fLD
ZVsUWQgHMk2e900XMgvp/IEsrlXFXlKLCMdE9sFhTG5kcmOxM/x/sQ8OZeamHEB5DGlnRS9xIHNJ
M5ngf7/bYpg3NXoOr0NPkSz295XdV1OxWF1ibiC1WK+tvo2fGMX04pAD9F6aYiXQ62c4+KNvQyzp
kn8xSVzoMslphK5eSLq6fU10jhx+kDSaG1ALXWMfl6IUphwHHuUSt0Wlwb3S6JCHIIuNFPeyA28m
BtdfigOLwVK6pgV3yPn9Lf5WopPj0CJJc1IHA0MLnpNJHCuIZHGYEWpTWOonZOJlCfW6BILsK3GA
QUhDU7UBYMiTb5GvhnysKwHObmaMV5+Jb2yp5zGfIvLLzK9Y9rD5xlJURTWpgmXIfMm6qQsik1xi
hAiyj67hXZPdxSjLyB7Z09IdRQvdNhkYjJVADjOIWlNJoSd8okc5ulE+TT5uFPDN5w42803gks2j
xxdULEWachCiYC/C9+dGUq+6bPL+hV022+mtlaIcgAwg758iDYqerrPgnYx1j2juIXh/YG93+fSF
tQSAof0Fqm6i5Uo0ByhaH5AyGWBG9C7Wb8xjvsfayoNW4HRBRJ9jgbeIKof52VlkvJLI4UtRUkwC
E1CU11Vwi8zXg1qDBnmSHSy3etDibj+IGHq3IW0lkoOZEd0WXRpC5BnMCF1/O++xksXBjCqTsdZk
yGr/7TO7O9S7AKvietAkYgnElW2KayfhsCZtwabXKZD3vwuFnrXjC97BFOtpyi6Hq6QJ/JAvdtdJ
oZZRD2lX+uHmFbHSjgOcPjUGLagh78xOxNfRZkC0ksVhzEBnZSISfH5K3hYVWtLa0W6S0tWWnWk2
9ii9IVZ2n4uKmSJf4EvdJCuKMC2vtRfRF+TgxSAZuowySPsZ9v2nLKAAWk5bO1cBLW4uiSal2fiG
FO4ntBH2E7GN7nPU1Eh9Yq2w+bDMSP+qHtbMOZIKgvDalqvIVqrSrULDibEhtVZl73JItRkOrD41
Bz9SUOpm3uLibOTIlvRPi/zG1HeXZWzHAyshHO7khV6inxYn3YNdZnFP7DLf+TrA5/OieXfB1cHX
xdU2KhsMLMGCH1qvqsFK7PcYBK/dMsPON1++E6dB2UlduDv4MnnVFoVcNBBJyvB9MuXHsSSv02lO
7JqGXkllQTAs+HJnRfIprbLYgDyLLv5iEV+RKq+JNV/w8URyOOBpZiVPQgZ0szOAP6t1ZGJL2CHS
KzYufmyZs9zsVn28LHXzLfFsMfyge9yPNRYkAYGCuLX70DcXUUlk+3PpukEpNvISfvNipaFG3TDD
H0nstYHlt2al2GU27MH/mtpLnQgbKTZFUtXUqILo2OIpXUhZdeo8ReOvSmH2YfJnTBT9Tir1gizS
JqA/S+avxmgeRrXr4/F0eWi3bOWEegTdszDE2PxuK0HsFluhnFbEgw77H/02v0mMV0tyzXYBYyWA
s0bcgXFcUmhimKBxxjZol4KUW0+yXUyGfy4b4TZurYRx96A19V1hhtDm6uf65p20kshF20EW0q5u
2PmhrzgjPoijdt3RhKcNE8opom6lTbax9XEy5199r2EsVKhoNX5q994y2OOnxEfPvpPc6w/1Qdkn
d+WDaMRt+5pfKclF2TRMOyXu4XpsLZHsgrmutqubDrPi2CgsJKwTHSnzypWKi5GPwazCYrC0fmeB
WKKzsb3SB3kbNvtexSuxPlDuqlvksgRdNT7gVUHoZlC4OkkuwK6anFiGjpM8a5QSevZm/PIsir/e
LKPqNb3GMSrFTZr9wxjH5fmxS0YbWS3PykTNRgIk4a83VR70JtOS0W+Ct4va2Wr7txI4KNGGoDLn
KkWPSFbZRl8dC2t5EiCIAHj5e0xuSdNHJj6QsmPLGcCLtrN2bG5U1CbKfOYs+lh9Hh44VCOpcgkh
eSprzqL2e92UQq/QsJKhK0TjHZshwUoYhxqZqoyD0kArs/xHTWWn1UDUG4s69kUqcTDR5hO6CExc
l2rZ340yNshEiZdX5Kj2vWCp+fbLeKURBxIjpsADwq4VtqaQzXOYB+uzblu7bheUbuAJzGIzPF2J
41BiqjLTSpPTxUKw9vlHQNwdWS7lRbvnGBBcMg8OKEB4ZimqCpxnrEg9OCzVHUX+RAjtAq/lCVtG
re+XMNHxzR6iR8VjRFr00fCkO1wmduL1N8JNJAII5Plb+hQrrJQcXvzf38UCs+cJXKR8Vi1qIeJO
k7tsvMUCvWEQAYYgRuSJW5qJ5kvO7o+f3WTfY0QdFJK/iEdBIPmCGFF0kByCLBirp8P4/eaiR5bf
k1B/BhdC9oLuApGdcAiStnSsShZZmWhZM7TACVPJFzjZtkKGYqHjQkMFh/PpPB+lTqng02eWIbwc
t7/asyjOnxUDMzK5DCOMpXut2mnka27usKYaY/VfBFptn9yzKM6TszYl6TLDk0fnrrQZZVHqvSqd
H6xFr4VQdfkUVb7op5rmHAba1imK807bsPhTN5UfeZdDGRnfEseIJDNjUdFij5WfWzfqX4GAEtu2
hQGwSD0uCCiiMoiX9pd68fEnDa2YvOLyl1P54l+JWG0xUoiKm8zRgg9ZI2hNOMVE5yj/fH6cC9dp
OE21Ca9CJq3xOg3kj2qtvSKjNtlar9vpNBw0k9x2en6fdNlbTS6pm01KcB9GBmLwNom8aFIeqnxC
E3A3IypCV2LeGl+TsrtXjPKVPKLHE63ImbQ8kSApbENBqBtILmj+DmbXv7biQXHDuQILiJ5ltiwn
pd3VCkSruyq1HGIVGbJboV8Y46eh0EZ/kbR3Ah8R2RGHLlM4NCOVEDsyOjld8n7SyeU5wv4Xdd2J
zIiLVaCZooQtTl6JpyczJnam1O7cJh8aKcA0b6p9nI3oiTTEDRbl2KGGKejp+cNb9fnbc2jXN1Ui
hw2sa3pgrqNi9qp0OhtEo7OrgAj8rz2Hwzwjn4xyXqDyNf1h2/HLs3Yc6pljO6VmB+0S7E0oMKbX
++1LeLAF35GvXPYYFbLiGEqd3RlitNt+mP7S6fRMXj1MaTHOajuxL4ZFSugWZ4zCHQG1+OI1x2Y3
DHuBW4gEclgnL1lYxRbCdi2yf5D1VCjiMbIeDCuJAe8PD/1nDZmfrjTE5r1wSdPrTlPg86eBjpUs
KehrJWcpLou434eWlekjyI+cxlP8bnzV7YRU7SJj4WCmWeAAc4EHyn83lu3Q8/kkOXwZB0tvUhna
5eGdRRu7WQ6pPtmXDURwQZ11so7ot856BmLTA9b+gniDOH8ngcMMqSVVMSZQQykqVzciW4sSgRJ/
eMo9HxUHFRM6dPsQddxTCg1Ut5k77OevE7L+JVLl4ghC4FX8bH4S03buB+ikVk/mUX7Duq1jJ5xe
K/4EMvvrAjK0Giu6gs0Vus5Z3TBMcohjwwI0nj9PqNumQaxEcVYXxIEuUR2qjXFs11JuV1LmXbaI
TcNeieCuLRQaLSNGis5P696O6Af0/WJzn8DstoVQ+XRiCuF5uGMtLatcR1xJm9u6/KdObiNDEHtt
XlDaswgu9BoxBBSPco1U8YgdHOYSObkRHRRlAMNy1X/EMoC3htp8HqdCwPov0o39fYV7YSe1shrg
GwWTp+SNnZE7ogidatsSntXjLGFckr4gWTT5ytPSHOrPrZ163b7SbER/ptO9M/3qrhYkZcxzoTpR
ZBl7PlmjEtF5oSVtJkIxld9boXoXSuo/qq69y8xQRcKf3IRmwfZiGbeatHyaFt01luoGPDc7KVN9
DF3si3bCRq/gaMnxDZEQ086K8moJs/9j7ct65MaxZn+RAImiKOlVa2bWapfL24tgl93a95X69TdY
nhlnsvSlPJ4L9KCBMdonSZGHZ4kTgVhs8tss82dj/crM+skgALiuRZikILHV15g7il3CVVRW2Hc1
+rNN8zJCVzEvdeLxwSqCuVeok1nsVNr5HTEtiJL3qddgHNetFwjZapxabl/b92U7f6JtfleZlW/Q
dHG0FpXhqRkHn80F8rYafApjcqslyuClAKg7at+HmtZ+JRVmRNYYwtBx8jCz/IWm5svKG9XT8kZx
SqLULpmHG97pLDBZ4hE2nPqs1/yuLFYXuW/ttukU+zpNXrIioWEEQ35nqyDyaMcav6SB/N5SKYdp
rH+SprkpNe5UTbNzNcRnusxK8BkpfJVlMWropnTFozwba8XA1ZhL3bGzw1DcC7h5a//FfD4sGaBS
tkxIFxP5AdNJOa8W4cgfNac5ln4WMN2Jw0eA6SH2k1fOzV53YfOIMgjwqlCh1UGYd3n7MoxN2okN
i2uCUaUiveVFHl73kFsmbNCLM0PXTFuX8ebRrNmz3aMVqqv4OuXNOOz0Wt96EIahEtW2oOij2kzO
uttct6eUosEbky+xGk5D482YPbi+ij0jUuzJY17M0EjHPO2Yhp22uv2c+VWS+tfNbG7W2Vqk79ET
k42GCTPG+kSrETd+3VmIOK3yaT7fLfELzvxt21Zmn+bYrQl9Rz5/jyfID5lQ7BtidxnynZh9bz2S
d+dpxzjtYK2oyLEi6n2RxMfrW7aROYrvTyHlpOnUtJkUMDVLNK2sQxgb/RQDY7onqra52yWu0Kze
zxy3j8J/7JmiZ3K2g3lVmnGuI8xMy9WtyxeUAb1hD1e3Z0TE7mdGkim24jrGokxt+tIr6TFalNpJ
173ZLBGxvj0Ovxcjnes0Ltc2NrGY1QL7Dmn0j8MQ3xQ1e58b5ESHSMVIdbrzMm6gTy8+mazQvrTD
qiYMq6sLT6imZEAMIdCN/dxVvtq2JwRVC8P5A0zm22iX4THWCJhjLEIhD3+5r4PS2KQSbbnkyE7d
a4IlVI1Y7RQ+jsre2dx4Oy7MSSFAXo7rXK8wx0/2CxUOfTqY97btorTksoBAAXhaQk1x6r0t3rh5
F5alV0uvC73q1wL9xwBCFSO03MdwOmSdYz0Jsdr5Zi/c2VyqZlFmQRySGW80EGplsGiBILVp32UL
c4Y5c1i6OmT45/qF31wZxUsiUCiaJfOK04QMM77jHMC1vMut7pM5Kf+jCSnPiyNid3GEJ9/UHsfq
Szv+90+Wphp4FVWGaX6bSbfbqiZC67Wfg5g1zpTcJGT0FyhOXt+oDXQEDvuZGely12lvtrMBM4On
ukZQfZiOc5gDWN753bfisDzvO8fNj3NmUnrA2jitJzse0BhRnla+uqoSeTur2jTBdA25o6YZ+hsY
Eitjw+xnfP87dlKcBCRG9vvJ5VDUBoPyn6hmvi2UYB/xsVRBkUBUOWVd7aSKyxQ5SnbkrUv8+DSQ
hx6o4+VegYr5Try54fovrEk+w0yGNFs4rNG4ml1SAKZuUhB4cr63k+JjSM5fA8CC2kyniAnkWQpQ
HFqAiaHUwL4Kgq30ZLyvQxNK85FjHZJ3u95w68tpKtWZhW6WYcouYh2qLu1saw4wTaohgPcKL/Li
UAurj6QDK0n+B5TlG3SsOCY6+mf4cATXQXKEfd1ruWHguBgPKFMG+V10aI/sJt4lntpcHTp1Niac
dQbXdPm0EGtgUcxVpHtI+fS59EkW7Bz9raOBNVgW5AWZgcN/aaIf1RiyCqt4ToSU/PxsHsQYw+Cr
gXkajxmesPLTjs2tZZ3bFH9+FomYaqYrMUZGA/pOeTCCAmV5gbDKj+Ot0LZJd/dxo+zKNFxvW6gs
YBvljCHWlk5DT2YDKr5bIdraUKQluo2hGzxZ8jfLUpANLCMCEXV4tqybCCDidRc3ueU+dJ0ibjco
ZVROUIZJzSh0nc4rXqPXOMAv7hblX1kgpStNVGSPGOjXbHSNpUNYqDTPi8haXoES05Nag81+ONV3
2vvCuSVBeWSB+GZJ+Lm6NRoH2qP7F2ErIr/4EfK7ExXRwC38iJZDs9bGTXdEJXtCcSIsoFwL5fXy
+/VjKpzim3WDZNzCxTAJkW/5qkacDzVMlsnnLo3dxjhZ/KYB4ct1O2TjOhD1zJAUGthzrGp0hSHg
hZIP3O/RE2RO7+ZfyxhFpeyYvx8xliIkuOfbATiV5eOavLMxrrJfwN8IZi9+i5T5LKmSQ8LSXlBK
ZSGBeAFYXw7a6Q959TZSBfgBrB00ESiIyK+g0TJlnjRlCSqj/KkWS+R0I9irjHp1cMFOeqFbXtLW
tcf48LRAVc8s2Pd16k49idSA5/TjoGnv9NGeby2OYMfs1eLj9a+z9XEgYwkPifjANORUkBWQ26hi
/EQCCqgcZIbTXgdAbKl8zjSNiouswtXLfHwVLRlYJWCBhsNRYFrgF/8AiLR1nDWUSyy8VzYFNcel
0+1ZiiG5JOaBZc3+ZGfBCMCVw3I1jPJ9atnNbaMoLBPhdN9QQDHdmgcylzwYbIedqqBG2ObEt1rp
5EftI2iS3NgrqHf9W216CY0iEaM6hV2Zg5jh0CwA8PJXzFrl9XcoAX6Z/sVeWj1re0XgDV+vU0pB
BwYWEqq/eTw1O6VADiCo55Wrlo/jEDaquRNzb2zlhRHx52evZVpFuT2iVhRQdq/XH2OjdK5v294q
pJPBlaxtShWrmLvvLA6y/n7odrKTjcN3sQbx52dr4BGzaBXBRAteOq3sXaPQwqlrgjYKri9mo9mF
0PPsm0jBmcIawjIKU0PQHKm/HkRu8gthuq9es3XiLqxJvjtSWT1ycQKUm9HnfgJQWhoad6Onen/C
U75BKXW5Otk/K7ppqSjqBmZ3Aiu+F0ERe3bZaQ5RCPAoFJxTN+f3dpjd/AEgbiO6x2pNU8DHMLEh
hwKzVqLO0lY4inezT6BS8SqK8Quk+WdiuBuBzoVF6d0nJuiBRw3r/e8byv/Ht/y9OikUTkt0CkAZ
ib2d1Q/VUmICjSoVGsvpe6MvPZSdXcKs22FZT2vHZqevpwMYGb6PWhvvneK9nZYufT8zpU5A/PxL
Z/1fitn/gjuu/h/RjmwFyRd7LfmBbGxWTath8y/2etPnGMiixHQ6HlfpHJNe68puwEkSFL531O2+
aAcLk7fg8I1fYW27HL7bFhEyY7pJs/HvSxdkZlbM42RagjlxeedgQAy6AplHZ0cBpQt8BPd46ne7
A9Tb24pM4N+GJRfRlUqiGQ0qP2+2dTf3eG3nSLEEsoLftqRtNZJ5JkuHbcVsmg/ZaB3B8gLRaszg
534aDn7kDMWxAUfyvLvBm1f1t20mFbHj2cohKgPbg4fyoFN58ak6YAbP4wfjuOPkxTqurFNOslhf
W5mF3mKApMGtaJhx5XZda78mhjMWIR/uzPmej3PsxOoHZQAq33KiUfmsFs8xeFjXcjkmfe51zbwT
gmw+1qahCYQtiiByREvHqWxsFR9bU74WGoZX7XLHwvYDd2ZCekuVyOapwmHiFV0xv899kRuYOdAV
1qEJd5WgxXd7s9dn9qSLM9hdGZsz7FlF45nlAbAbRzUfDR0PXhK7VdU4Wf3dJntVgq3zhGgVrWLk
0pjZkfJOolZIPVkETo4DPa3H9PRrGPmP1IM20h4Y0U2NokkKnRbp3pCJVUbfqCruzfyxCQQ5YO/l
j0j63D8IGsQXknfUhhihoeogc6QyDHvsJp31hKgo/i3EiVZ3XB1Wo1fmCGTv4rePdHLh46cc/Yo9
lOLrPbxmXfJHa8lo3lCR0bSFm+XKeOyG0nDHSTuJ6GJxW2Nq/KYs3DVqw3TUO7cp8yfFoJ1DeOVP
Zb+6XWWhSgqFGWY14bCw6mBmaKxHwzTcJcb8tdKs9yUbYifjzc8mK/BaRqVnW4vpsEbxtQmFpYXD
vDWHylCANZmooMgEMtTu7ZsYOYVLVGRcgwpeYUpzT0P+QFrjZ62tHtPJU1swKKt3031rsOe+X49D
Uq43mIX5HHf5j6UzVCdKKvvQTWDpgtyEqXbzs1kA05spxS16ALd8Vh8GtPp27ueGa6LIZ02Uki2b
vWkHAXKXt0qX8VfqR+0gnG6CcYE9qN2Go8E7RpFIgb0Xz7Z0OwYex2o0lEug9XZQ5+hMEmMHR7Nn
Qoq9FCUqC5sVSEwH/dbQ0DqLmp3UY8+EFHLxMV3MQYOJbsJ8lpE7BSfuzlsh/JN03i92SvyGs9yD
QRMkS/UcRYZbK9Q8/RMw2rmr3/GXGorTsVsHyUm5yb/z9zuGN6obF4aleIplZBqLCZ9oeJm8+t4y
HBtkvSvmO3NooTZ+KerUYCZfCgyz/oFMwoabubAvPRTVYFkIUZGDA24dpje5387vrA9r2NZO/Fj5
VWh4BRS2GCAyO3u+ZRnkzyj/o9RAUCi/3HIC4tqaK8MSjEApqW1712XMsaYUIKDdjtSWLQZhPBtt
G7hUOSdJFXR+80LTA4TqgzeWnuYJtmLVcLWv9EfvcW9wW8vJAfDd+cBbh/fcsnQ/jKEd1Lzka7Dw
3uFZDmiNuUOdt2kC75EGdleNWTJMb1Y0qLHG1RJYxgfSvpva550zum0AlTcMX6C2KxeS1ayGKGUc
iT5UdOqd9itAO5MzOPURB+S5W1DL3RsI3vxgaOr+26S0bVOmW5zYyxr0o+6M+Y+kAilVlrtLtuwc
w61uJbV0Q/xjUQzzSe5Fj/Ka56uO7hAw8oPlkNzLgmpwQEkbaH4tmETQH2KZu/fIbm3ruWHx52c+
p4y6MorqGLXjpnfs6rhae/J1W7t4bkFyLnMXg2uH2AB364mDsqdHssbVykc6/rNzRDYSp4tNFL/k
bC0JxIfX0YalFqVpf/YhuAJG38DSESItvpG6a+4M7h9g5TcCT4pzgpgMNUvrTZiEulTeRQoeh0Hr
A4Pqnj0NvqkVfh+nvpbHtxND+JnboUF2ZZC3Ho1z21KQpNWWvhoaWlS9X35TC4e66ONoTmE5jeqk
7uKiFkBdNjgDrkhgeNf3/NVpyW/WuXnJgWYaX5Y+wvnpffsFOJbMUf/hqPr7deWNd0nQ+EOBlqrW
gywGQzWH2J2+QhvveP1nbH75/3wAuPPLL99bzJo6Fb+CJ2DxZ6d80F1upTuL3bwrZ1akSMaaARas
K7igacQzuP6IktH/39YheRxlyc1xQNkmGBdIWfWWC9fktqRzrpvZeu9/fzQE95fbNaV8joYR70HW
JqVTJv2HPOWn0eLfm9mo8X8oBBo4654/3apbnd0TQ5ZyLW3SpVG1Yq7rDgqdv0anI0+/W90I4Tfg
aruA+71PJjmftVPaqokVpN/17HI9v6t16vGyc1EfdLqmvwG+3E3sxrEQ1WcVovtmdFAgRAa582m3
evFYvI2ehgmgHlrYl5segfe8iiN4J/U0HOe74VAAewXywd2A+//Y5t+WZD+om3ZRGcOKPs0rZKMN
LY9FQeEILhLrwA/ZEl4/UFulo4vFCS915np5OwHrnY44UQIlQv06bJNH4Xv+FiUCsQ5wtuvoRSHk
kKzNw1x0UYEFGvHzYr5vqsWxqs/Xl7TVTb4wIjlWyBl0Vj0iXOs+k5MYXOtWL67d/q58tv0F+Mry
S/SSHF6RG+HosNVZH6zY+QuU8sXPkBxslWfI4bIac4E9hMOs0sv3AFmbL8jv3bQk50nHrDFXY16D
GF3cMT5ixGKpPjRjoBh7MbA4429eizNTkgfN2rSPeQ5TBAKLThtxiLB/oQtnOw5u+wqgHANYtwZ7
Mtqmq0hUkGFawf4jSBoyiHtiQi++fdXAbA+J/zdZLqAp/zEo3TngpsylURvUKpqf8fJJ5zszopuO
7Ozvl468ljRTQat2CVjSrE6k2ZCMbLrg+pnfvsZAh6LLix+M+tLlNWZzREmdLMCmlqlj5QuEmxMn
bTAGrIapbbnm9Exj1VmXd2n27rrtjVNoIH3A0IipEWDlpQWqQ2GYkarwYCLoUK7jTVfcRID9WiZo
KPodmNlWvH1hTbrcC0GnEju6YhJ/9hVAGOYaoGkn8loE3MRbUXzJHQin7sT5G1/xwqx8mStWjJVu
8kBDMrugWTR3H65v48YNgwWKwjqeGPa2eW4Ps9Ub8Rpoq+YlalQ6XB1u7AgSUdcNvc7GSXcZlkxL
zLGhvCnjmOE1dL03Ih6sD4C6KENYcwdo5i/GDSb/Q/VhdenoRk+17dh3xf36sQz2GF83hL4EEEz0
SNDq0wmVttMeqJHUKJEH02ctoG7ppz5UChDzAtIsKqL7KeFWTfvcpEySwjERMxUqTFKgOdzhqAmZ
qIk73Tfd/YOnXAR8bzb59wplhpSpnLKhFStMjlGYl4ASiSOafuDe/KQc95LBLbeJ1QEEYVLs5hux
kiLVk95OJo5nPL9fjq1bouEEzEV9NNwGjDP14fohEh/ozfKYrRHwk6BAITfXLJVjgMVmHBRL1kk/
WEdkiRif3nPO2+syCTBuOpAeuByXfm2p4W/0BHZ6n56qx9wX1DZ4w/+hgaAUyL9fX9bmJTwzJ3mX
nJclAZ0tD2LzBhXpkNtfK4Pv+JLdRUmnP1NLY1wIIoPk2Bz5fQtoYuODGtAlDoFWzl4gsrMouWtW
z5HFo1HjAfSlw0W9byJonezmkyL1eHMifm+d3EtZZ1IMZoZ3Tu1QFndV3zgUP1Tua/2RuW3IPPvO
AoWO7iodgtn2CxhYDQS2r59x7zpseuuz3yIu51lQG0OQPM0VrDguUIEZ6+lRGcxP14/KVphpaGdG
pFyst6y0NHMsWBDq8W9jWLi5w131NYgWvkzoGf+i9WtxC8vA9ph//TdsO7Wz3yA24myhajWsySg+
rf5ghSDcuEnvsk/aO6E2zA/13kHafnzPzImTdm6OETBapVhy73fHLg4hGSQa3Ipr+Frkry6/RfMj
Oe16ARG9XDtbUoxm5S1hI8eFWV+yx/IQPVKv+jaD3AqJ519dTgt89hCfQ49GPscZHcq2MFYe5P+k
39jJOCRofc6fq3+4V3t/IFS2eW/QfKQYoLQ3CJOUKKY1qPsDSNAhW9EOC1oH5AGvs9+h5LXba93y
3AgzMIUCGIqtWdJeYkBqokadjxB9Uo7K0I2ustJD1lPilCv92XLzxtYMn5PiQU+1rwOwuaChZj8b
q3yZzGx01Ei9B9rKt+zhXUog2jdbP64f643rywBWJQIObKExK11fLdMWo+ToKix0AZnTl96u/+Ir
X5iQLq/RZeDfHHP+L5LR/14sYSNKhkEAqSFFS6w3UF+TUxARUfTszKb18vKTmqueFT131UFvv/3N
9v02JT1iKasjsuiiPaiCrNVInSH6eN3Cpu87P0TSsxwrillMhjYAw8vdKKRu4bXUqRfE4WAtZ48D
FFure+KoDgmUU+UnfuSTr4O2k/aIlch+AXoPaMkA+QKlMukrgpV26lGaxxANSDGTxtWXo6qeWiO9
WYf8eWj3wJhb4BeDvAZaJnyDLXeCmpIjrV/gADuv/SiUJ/TPtjP9SBGWoH6MisLkRjcD9Az38o/N
mOHcsnQnGkOvaJYhaMdQjaDz7p3iSegIcHAXChzgLih/K6W8WKu0uVrCVSslFI+oXc5upWQHFhfH
MrKDsY7+0QsTrx3TQQNstcj9FAutjmFUnesnbTNToJiBUTHpgPRITmzb3opVQ0fFM/6mPKQ3/c/p
U/c9+6f6SIPqhI6bnjnGjvvZfFXPbUp7PVZN0VoV5n/Fy07dMYxzx8C0inICqji0/8ocQ3kaI9SM
mnICnVpabneLvr4OvAnIWHTsDotrhwUaqHsjlht+CDmXRm2MNFEN1i6f8CXhUPgzUO8bh9z0Fkt9
KU39PZlsjtaVEUQTOe58QfE3ypf03KLw9mdBw6CYLTPa14rO5BH3/4urvViiFKVAeSkduQqDVi7I
GIpgnMNSnY9j96BHe6Hm5jWhABAxYuO1IvI4GuW2na1ixl49TUfzpnQnzIt096qgdtrbyo12FVMt
XQW4Hsq5KEdfbuWaktpOQOYT6HrpjSDxL/hjqhFQz36ZrE+tGpRo3jC67JSwyMahAYkE8FFwsWhc
yNke53kag/UbUHuIMXsK4Y2TWlPIkvxoF+TWmozPI6QW/BiVLTeGzKFDu+L7oCxQd+8o4KzFbdLM
D5qm+AarvuqVhehjPazT8Kk0UWeYaxKMTJudeJxshxBOvUiZFa+qsz0Z2o3wR1w1FU4c0c+bhFLR
aKFB3EEFuf3o2OQmmU91+WVOubOS1C0p/jeu3vUrsPFMXdiUHuRYT5vMiLQlKNDZa6fncswcsw0A
bZoAOWqjl+vmtnzmhT2xB2c3TjCcZWXEBdQMVKJ+78ZfrUfoqLuCDxZp8xflw3WLOwuUM0wiqHXR
S+UBb36o4wg6nA8VmkP8YKZP5fjzurGtG3e+PDlCR8pjpnOtC9ReddRvf7NH7jNV/orLJO+FmE2D
ZAGmMfEvyZlMphHXKygEg3ql3FXa7L7qh+RB7/I01Afo0cfWwP11Xu55gQgEDtchy6J5mJIB+9WK
ys+QGZ3PwA9gAUyqIvF3EWeXYLyZvq428GxxFBJdudN7elgU41ZZl28J6zunajPkVK32sR46y6F1
xzFKQ+LHwZ6Z05Fac221vkmswgiQ0R9oVGeQh0ClPIte4sZ4KikJE7MKh0x9r7TJP5HQNZmZGUx9
+jlOB1/PipMVlYeejLOrQK/9m5aBq4do83y/jmaY1p3hGerwTtf157pVgAI1m8zNeqUJQWnnVmOZ
u/Nao4E8gV+yg9axVi+Dy8mAWb2Mac4YUeuoNkYT6EbGbvWJUSelBVTFOyCE+ojca/p0AHqidRel
f9Jn+1Ams+LklZ0+zPqSlU7Uj63iDCw3QfQQL6iY2Ootpvnze4zOZo80U3N/yQgLxjIxb6tmVIJ8
MiikbA00zZbKdCyFL94wkvEGjEG3qpJHLhR2G6cv09Jvq7G6n/NqLRyFjLm3xMNdStDmy1PIVVom
Rosozzxw+zBIZBf1QckJYl6DPCmk0jzagh7GzLkRAriWggHUDBPKwRCbl+1p1obykGEgqnLGajZu
DWPEf0XdbBm9RKsQ/2v6+Dg3lQ+tkhlkRWl5V4BRz1vX/C5f8NUWTKDZ02GeOXcZRDu9mJUPjToL
giW0y7vOG6FxfeqqHOW+ogVruzK5wBseFR57xlS6IHdVnYkY+XM2mj8SiCc59aSD/2Ponpq1b/0+
H3UPxaHllqLT3xutdhejceVxiNUe2cyXuzkDjz9Y6VYl7LO4+ozULx+dtO/1e8U0TwnIPfKyD/Fc
pW6/ctXVxgwHorsxl+VZrddwSrr7bOK+PRrjISXWs0KSJ4596JIcPBL5oR/QvuKp+hDVFtLJenUH
QDIOdjZDqMaKujsl6qwwicZTE+eWV9HF46w9qUUXVq3NvbU2B1CiQmC9L8f7lRQ8MJa5cgtWfM4T
M6BgmI/t5ZCP+OH2mofLDHgDUVenXsmjDQisPTQ4RHN0Gg3K0ECgt7ltobE9384ZBtnn1UuZ/ZHb
eu+SiKwhjrU++yPUMHyyFLGX1vUt8vj30RQ9rFrlm3V+wJ0+td26ug3Yg4+9oZ7s2L7v9fgpgVaB
G5HyQUh2DJi+/sTmSv1Zx/30jmTkBthr9DSa6IAM+ZCs2uooi5J5fcRLnxKC65YAEJ3oOubR28be
ibhFOCY7PExMYL4Js4Lqmz5EFI+qmoDcKzDNwjXHFz3ba+FsBISYxfptQapAkLW16BjBQoUmEeCS
xs16YIoDgfZ/qvcNtNINfWdNWxG9KUDegLPqgoRBCpy6bEozyC+ifYM6mXZb303OC+Atgpc29v6m
hHRhTXrv58WmcT2OwtoC8R7kxj9FUQf4RGc+1k973RTxBElf7MKc9NzTdEgx9zbwwLaOWdb4NFqd
sfl0/dXdNiIYvqjghpNnO/WSlrVNUaZibPSNArxV2ehNrRZeN7Nx+rCW32aks6EXCfhfGMzYo+ZY
w0uR/w2y5MKEdBYGM7YyXTSCphfAzWmBMZLajTycBkhEfKzegzY5sPzry9oqHFyEEdK6io6loHVe
oS0DiRmQVvjG+4ad2IcJE9clhgDKILo3dY9nbrnDqSP+Zul0XFiWlmuXgLSvVEH2Op7QdnSAGVKT
OhhMbe+Sib9JtmQwqumgyRRdKMlSafRxo3BMOBhPzHCyFGxwYs6huYl+tB75nH0r7g1wL9h/1f1i
55alC0dsgJRTAFmDKHdoCH5AX5AyLe/Hz4KCrgrbw87nFBWAa0uVrlyTI2MvMHaOlB1naDqumCwb
AyjJ6X/mUTZuHxaI2XDGMK/yBoJUWqkSD5hxx1Tk2DkgZYIiWCLq7o273guW1cKPn3YP7fYqf1uV
Du2gouVtFBiPEb12w/DN3EWvyu/Raa+j476Qxd4qpQMUWW0FDhl8Rlb+iLTKqVFT5NFuEW/Dx1xs
pnRaotHKtGQB5pCGAJm8IoTEcWG3RjjegoZgX/BpK+kUw3m64GI035D9DaB8t1YN0zhq2ByF0Enk
LaVTY2L92Hvi44HY6iDwXcaXNKg/XT+sm8s9My6+8lk2uE6ZVWlqguyTx5mj6c2HvGrc6zbElsn3
AcuyCcP7KqYDL23QZILSIEXglZbEzVsrpBh6BG0o5kduIVy5TB+u29vMAc8NSkdzVpdVU1dknIaj
uumhdWPf9AVPiLrb6t4KHjBkgxEgUNkab+kmm1wzUalA9WNGc49/K/0JalarG3+hh32cwtYdABUI
qsuAyqOZL+1kV1ctaIbBxdOnCQJrEDYjGMzKPUaQzQ0UnTyCUiDOpIxbH2KoJs49FiVGRpHv3fwa
fZsf9pPorQN4bkr8+dkBbEkTKTE18aarT4T2yGLbvadny1Odm5B2rdBaW0t0cIb1vfF5iW9Y+oGq
D1P0pS3Gk7lyB5Vu17ZGB/F8mKEEef04br2x5+al07gsVjN2KU6jklROE/2IssJN4sVh8bqz0j1L
koscdHXM1TpFG6m/m6KvK3nJDcyNI+K7vqINBWqUPM7Oh+Qkl6rrdV00yETAUqs+OoOA4wkyQDFA
yD3R0B6pq8zo7ez2KDdPDFgI0F5XmWnJk2eztqRd18K4UGrUULfqnSqYDpM7e3nq2T9L7w9U+cTW
yT7MPDMqztjZMc2RXnUTZ+tr1Qy6Hbo3z8fyrsNlN0LL4belN0AfaACxyN90d9i5bZEyndnmpmqW
pq0gJg3igxKBVTLxkubpFw439WYw+H6//oH3tli6lAPoWUirwGM3uRkOyuOa7SofbHTtsShmgULX
Eh0cKUhqiVYmWSUu5fiesHCtl9NgHeKJey20ENKudGzTgkQKhizTyb++vK1+mTg5oB1XKUImGWEG
UY6ctuL8iun/1bO+CbwXcLjklTbjDxp0m6v9bVDGl0W6VcSxqIF2QXVELZy566G6KY+vkul/g4jA
8kzKMAWOF/c13zg7MBOYdUYrgrU3E//7jcDNo4JmAzgfKcrmctNzjIm29D2afPU/ysP8TSA+LE8L
VzThND/z431Yy1aFQKDt/21RvoojVRKGVlUw25MzTs9F278v1c91dFelMfhkl3AqD9ocjvUdZwcr
zrzrp2dvxdJ1HEkD3nrggoOZd08Lcic0Xv9HE+InnH1AxJ/1EtGGg1UQr9L6OGPO/foiNuOWMxiF
3LWpo0zNBnEFfmtwdr4JIcTuTybOt77ZmTVbAqPzFT6MT7CWc7f3rdPyQzix3EVVmAQdqjp7nbet
SOncoLiQZzvYVFUUr+IKLOlzq55W6ynb0xfYovzFzAdGrXUd1SPUJS5tKGQts9oWVY/JS4iDgfTV
q7z1BmXK0gGdYOKXnaf5ObBdewjLLbDVhW3phGgjtMeHCLYJSqge4Q7/+Ovq9R60JU1w4n4Wycpe
1rdx9mEWvFq2Du4/YKAul8x4DZ44e8WpMU0fipOfGpbtZCRbwcWFDel+86xoulnlgA0E+fvpWAWJ
Z7v1s/meHoFLAv919tX+krwrwj3A3MaZuTAsfc+6HaD1m08kyCh1TaPxGqX1Kk3fuXobUdqFGenT
zay3qgJSXkGj2ZnbZePBaOansouP+ajuPORb3b4LY1LsO6AUAzAuqo38xJ5HX/WrAKOu1iNk148o
Lb1AJmxneVue5cKkFO9GnZ4Xs44z0v3SEkYBrfvU+C1qAvHTnqSgvr2bJvJKMEQCsi7FEWNrxPOU
i/rmQRBgVUF8sjHdvn5S3udhHerfE5SQ8+fkc+tOh96bPRYM7+hNHlQuuQc1eNjdoeb0AwMR9jFy
67+INLAZ//l5snpVPHZ6y/sRekfYDFHaS4o7dQ7FoBEYqw91fSqrvfrT9jn+bVO6pFWLKqlZop5d
gAL8Qxehhoka+rE6kAfop0Kp6L44pQ90r3Iv7qUUIoP7C0GAKQY9AMe+9A2zCVJSquK7zydBfBYd
DX8EobDAeYFrb++UbX33c2vSKSuI2bNcw8GeXqrUyT4Yn+MD9YUEyvxSfCSfRyAt/gS6v+UBz+1K
OZbV0ZFi2unXBzWglHkT+xO8/ewVh/HDdLef9G/eYczu6MAGgj4WYzyXGysm5NV8poDvAyL9mmeJ
6h67je8m137HQB9h74z9v0Ztb74lmAzBnQCDYBK6NDlntoqeG3b388cFsJzE1T7FzvAp+TToR81G
K+0bAF7LSQg4FeA/vRm7G8p2B0vFwq78CjlqTiu+QMdpIa8lRvVbFZQhqFaD+cOwz5K1gZ4xrd8r
lkcyjMluK23Cd6Vh8WjeWEeKKk77+AfDH+IZubYq6X1TZ9FRBqMi6FZT9DCb+Ae6ahB5iT71UX8a
MsVD6crP+vadNoMMp+5+glXmYUroj+sh4JabOF+x+J1nIVKa8nJo1UW85bM/J9NBMW0fJOQ7+KCN
zPliY6XnLvp/pF1Hk9w4s/xFjKA3V5pmm/FOGl0YIzOg9/7Xv8R8b9UcNJfY1e5hL4qYagJVhUIh
KzMGXbwwD7ggJOJBwDyllf4KKdg/eTWNiJP7eMaYHJQlpdFFM1JfMn8jwVU1lnbQeoOMW6Rc7LbX
bzUDLTyGyUB4VxCSeUS+w4nnmRABqsIT2riO3v3JffXTGjJJp5TlbAaKhCad0VV6W8QUFpTLI6f3
cn3XP0RclqbVAnPpHUyLR6yL2KgmrGTrpj2qy84fv8tPlODR/Ep1o8MEoyjy9faSrk1Tf/pQJu/I
cwmCrA5rGh4mgCulvXaj+TTDce/Iq3n8vHssKkmD6GlcFFjS6l19N0dQ4gSugSxeBHYfOTJQs/w2
wGqxslhUFpxUCFUWjDOMklLCBIbmiGCPALzTa2Vw5KQvVZAj4P1Zt1wxzPFkFDo1+K7rSrJby5/K
QygBZKqgvQwS1mQWbKtU3EyENOxw01o5BHmF0J0TZa8Pb4aUH7umBIVVhAXMKjAPaOlDWbWvcxS4
Wha5Qs/r9PMWlUltQqTMiVkh1od2vs7a9LYGWIXjIuuHgimDAh8dDsy0MWmLzLVVxkjUA6DO0lUD
CZDkAGWxI//kXY/wsykmBoQRoFyADMfdaEzvGjHtMWudVCyPmE3mJK61ljsuVJIODiHVxHQzk7mq
LNKFuEM2vsCtcXs2q7u0MMUkLnCDdR1UjPC0lDzMhvbdmmRib+/SegGxsMHskqRUlRaLGMqhzyJh
70Ok4xj/wEuaT8U/ox9zY5tP0OPF9R9zUAed2Lzb3Oo9crmizO4pQ2I2DZ2tbl3TF73My+/CGSq8
MzjFKzd4HDD//Ka91d/43YdVx1l8PZPGCrMHZxKk23aidSPKXxNrtPvsOAQ8brHVI/xsh22rgL/c
StIRIw5mZ7qtNniF4pK+4WwmzwpTf2qQvIIOKfYy6I0boD/sxDR8tdttuwzPCpM75sQQQo0ep3Ik
+XVRQNlS2alGftg2Q3f9ovpaLBlT9cRikBpmoIEJRb/N5bteB2OIAU79piP7ItdsNeJOdHLizaL/
vii0klBJ0P7SMJ3hU4ZmXEcr23I0P/2YgUGHlNgNL53Q1dr6TCad5OBzn8FeIAN4/iFI/y1zAIPz
zV18tP7syo+7gkRFGmTweDGLGilpD85++Hv/Q/rRX2XHzB/v6/fkSYYuArf3tVpAL6wx69mCGimY
JHg90A5pYBeWQ5Ek9QmKqIm5l6+gIrnnZrS/SdDnb2RWNCwx04LXXrx5AXRo1MDXtyUEPqMg/B5K
3ZXZBE5YJapnhllgBxOeFFMBqMtt771ILDJkDTW0viWUEZJkMaFY5HFs9jkef5XCdMRmtnsi2XGu
27L4sG3pshRjTDHxqNV48ypUmBpr0tt5r++TdHrWtfY0KOYMmgrhoTRS3xrHJyNSnjnWLwp5xjrj
UVLZQXBTEojf7+pDId9KNvGkmw6EX5PiNq8jqIUC1aGtVdNyOLYv/IuxzfgXBChEJeyFyod/0anL
BnR++clwWi95ou3ckFPSXOQHxh7jWQOYS9tCTEJfNIHGt1q75rkNzwJ1q0UGUiOtw9wkvijtfLXK
wD1l2JxF43kmc+DHKekmua9KX45/daAu72bZKUBtCezcfJCLb1L9bRiIo4e7ST3q5HXSnjtETcFT
tVz9VNSGeCACAPsiFdW4Jo0Yzqv8sm4jW8iLExF4t0yeDfrvi+WM9DIJpaAs/TrvoCKRu63JacDw
LDAu0eR9nVQtQZyL5WPZ6NeCbHDu5ZePoNTtFivFOAUGiyN5EvXKb7zAr0QgUUOXhtjk6ni8cInL
AxteplDGIuMjaZE2cx/qxKfN0PFAZ9mm2+pgnoa9xDnm6QJ9Ov8YU0zx16kaiSMI5/rm2H0hhnU1
Y+zVJtP4HzeKrfTqMdYrCbFbGMnTmPcHUR/87dC6qFg+f8rFTbUXZGsKSAlkevMupel3k+T3eSmA
Pbw8kKh/7jTtbtskb6fYi2qTj2VrlFrhD460Gw+STXfK8gPsVMPxQ85O6cw5Y0GsCvyK2ClZnJ6y
QT1aQfuQZTyiNroRGw6hMweKaY3yKCY4UMw4uC7b3NcxiZANfmRcldUvS578qOGAazlBrDNpAlKd
7QicfIn5wuyqI+ahrRpve6N4i0f/fZGJRIyeiFLawDfawc6iqxFE131Sc07E1dx+zhSs6rfYCpkE
htTaB5NpYYB+XUFa1wrDg4rrbvuDLh9VGW9nc4QSDlJnwNuz1I50KIyMPyO0mlxM+PRO+pa9yri2
OaLdfWm4Z9jqwb/4TiZpzHGiiEkKV4wPQA3OxwJEOcYzpddDRsS7uN/xvPKDiXjLLZn8IZvqHGBS
HfmjMU9QPCHAtRb4Xzd0XiVlnhTNkZ2n41dr6PZGmN2J6uR1YdXbidU+VjNYLhrZAW86XiIiQkBw
XOEqLeTPGN510Gp2wZGzLyrME0VEuy5IhXkWvf4m1hOoTGdMU5VZ8Gt7Czluz4oJK9osRcC0glgI
xIsBeSnxK7Yt8NKTwZTBk2nl1qxrhElP8/Wwt3g3KepwlzsEjJKFIT9ISTE7pLUlBMLqHoe9O3nt
T/FbekDfbUcRQ5HmqB/si2LrCAfecbka26YGrDyIuFY0AcxQKsJILv28kb2WAJmh3E+8Mp9jRGGA
GaDu1NDYmkt/Thqnkw9gELWl6Ctnv1YD6/wpCrNfsqmUWjrBCi01mhoiRYkPxeDWE3yBOLHX7Tue
atXqtkHeHlBZA8Bqdt5gBDMACESwev14GtNrtf0BxVO7SB+iiENT/9FxvPCQhSkmbUxtBSJuotCv
G93+5/xThoarCu06wcFHjg5NIP/IQ1YiDdJfwGJA5hED3yzNuTDN0TBkdeXPpl91oiOXvGr68u0R
IqMLE6x/DGI168YYh74GJZcSU91OvBvBz53nJ/AKOfVR3Hc8AW+QDVzG3CerjL+kVVLo8SwTv9YL
0a51671EeyYsZcDGyV4Tu2OQDqfSKNNDo/RfYzXYB6N+W2ThS9NY92YjfK3TTMKtNb6u22anKtGx
VLvIITXAqUl5lwWY/OvyO2W2nClp7ysihHY4lMidIXZxbPC5ldA4Rmg+95bpYU7T06QQMEUVEiQR
ODbm/E6b5WM9YGCyzG7HKbmryvIGdNCKPVtBfNXo6ktMlDeo+l1psfxrnsiLoSRHS00PQaP9wNPm
fZYkD3qqvqBbCsXBMugR49VDEadfwrI9BLKBWUbRydLkl9H0XhlKO2vMQodIpY8x+dzFsO9gD3lU
eDK4uJ2WJK+yhhUbTeOuLEGFS+SdEZSnWOpOYy3cWll7KwLEqicNRoLTN5KFoVvr1QvBOKpdzQTk
QobxLRsH7SCS7Ap157uZJ6mdzrHhxlXqh33ppkWLF6C0LTAime/Gpp6d3sKU8CAXt5MAqmZM+vOo
PlZKkE8ewVSJQKoVSduLxA/DB0tGKzLud3i+tqXwZTtX8QwxdWKkQe5Lm+bCjxWcw8Y83gkY2TV0
+V6ehrdtWyvJ99NH0TBYVG9DCLpbwejw4GMFthyJdmrslJxzQ1mrqD5Zob9iYSUylK4ygqrCrQtE
KWC8bQqHqB8jh/T9Pr82Yrv3Q4/X1uDmDrrUC8MKMMRR0SA9ifcYjcCFD60q17wzPM1Xd/03PjR8
NW2AZxSgJmDTLtUK4lDpA8g9+EEICLEElqGUV3CvHCuyvjDBbFkPaA1JxqHwo/a7AYo6Pe9sYMbs
vHicG8vb9o/1FVxYY7YOqqwDtIrxQdkL7eJWTnwr7QP3h25LTgz6jOO/Hgei6X5hkNmyYFJGUNKO
hd8bygnqc9fIPYftj1rbpA8xaaBZVsSHkjzOa6xi4bdq4gTjk6bwjv61EKbDvCB+ki0Ncpyf/a4i
FtHEEFe9QAT7t+qbFkjIixzkAC/bn0IPdubgx23FBEUp6NJkfM5nQ/o404HHmaB4goY08P8dwAZT
PrldmB/kWLQtkvFcgia6LZvs/SglVVZIAfm4oygJRptoiYE5d7RkgdzlNdvXdmv5iUxtM09xW6uJ
RXxQBjtBejPUjbu9iGsRtbTA7FYKNe5cLxXiJzWGXzEBlFe7oHuuhclNNE6nda2pjapPwpQdKGZF
iN1+3jEyKFUaY8jXz/TBJWEAMMoEuTYRBDMalBbl/gA15MbJ6uG17VN/+0tX/XJhnMkdcqIWctSh
qRelmT9Eiidmt5mOOfo65Fha3bWFJSZvtAIxQ7kUC5+Msz32PyKRc6jwDDCeX6tjNaQqvHAea1us
fs0Y9dlerEsYKVIRuAQliNghl0NM9/NWpXkFWXqlrXzlFnDCNygIgrR2dGKAM+zE5XW8qJddhNXC
GlNflCRVlGAywVqpxl5ifIUgOVQarsuudZXukLcQbuHx09FN2DLJ+GLWK20zZOiGFm1bOZMxynaq
mr4y41L/H9eS8Tzk/GZIdSSqoazduc+vyfhrpPfy2pD2TSLsZbN2TFLeh7GF8WipOsyo7jg/YuUS
+GlDGafE2yFCEhLQvuoruzi8o/1m86pxZy+XbynVgsxBpK5mlsWeMk7aBFE2deic+lYW3hpN6aQY
+7HTULwLcugHhrz+0fqGQqdb1ug0AHsdMwsJhDkBejlq/liXs1uiETdIz3+0jL+tsDeyuNYGAZMP
uBu5uEtDR8QpnN9te3oE8DSg/iYSzxaZSMyyoACtCjI0vb2PPxsHnUzyl6h15/JmDLj2mFjs6s6s
+/zDHi48Oxr5wmz/gKwGdOwkzdle0FUvkTFKaIIaH/rq9N8XVWrTzuKUD4j8WakOjThauDVV99Yg
HmKhOE45yGm2Da51r5DbzhaZM7UZpsYUCfyS9gvoM8i4n2614z95Bllfy4Ut5nRtBaGRQeOK4n8H
4RAHyPPvrR0dtGN+FNx/LUhGU/ZvY4Aqf15K0qSWQCxsHK7LOyOV7Ql4lO3FWz1DFyYYXyySoAOX
Ery/EAt7tHovG1OXgD9J5rZ16J+6yM+yBj0b8PqA8ZHNV1ZnlOYchn/wWqVQl760ZYKKAoBrGVJh
n1euCYqh182p8mVf+oAo5d9LDxMv9uDGbn8iRxSTreSUJ1r5F258H93Gv0wPrFWlDdqAq9Lp9vWu
+s4j7l4PjvPvYg6OvMbzgkmLszaAeEJtCQ+YPK/scdBNdzZGt5gMTom2Wlmgy/rXSjCrLgoD6dtp
wkEMydzIPJgWT25eXl1sRQbuGNPtInLl58UGYZleDPRxlVTpvSpOkivEvWEPpghcDumyx6oMvotg
fQJV711bgrAwl6t9qkq3EpgtBCm9jixNdMU4ey0kdOYVbINSvAdxpN9as/bcCrnib7v96k1j8ZOZ
lDgPKpkh2Yp9SHO096Nd0u7a6XvfyyDzKe125p7Wq96/sMh4pKnnViONKeAfO2lXHec9AZuJPXr1
cdpXvHlH3ucxbqaM41xME25solrvrKa9BkWSR9TR04M8dFA0K3ZllC/ba7qeGxefyLiaUc5zaYE7
xdevTX8GTYvmhTdUkZPqU/OGGVYjaWGMKUbCvJg1maCR2pLuJGdXRXhTxOD4A0dL9sD5MN7eMUda
O1dDIHUqTfo0m8S7CU91u95TvNJPeTB47jIyx1lQD/2I3iU9zpQdemaJZx6sN9WuDkB2qtzygOcr
zIkGcYnSECSk5aIJrkbZ+CZIhivJ+X7K5ZtKqm5lVfyxvaCrOem8d+wQF0SHe8yT5qHfYMBYH76m
c+duW1gDY1AF0b9y0kfNsKhCyGSAxLDHPZvWWAZeOjE197uqSyASyavqeN/EZBSxMXolH3ET1gfF
iwphApSs4lKrcTzx47MXn5WPxOylEp/1GUfwTx7qVm9wixVkc0g2AD5twZQZ3sOirffyUR9OLYDz
ShG5tXpKzfftXVtfQw1vc2gAWcBufz5ITBCMSzFBAhHizEHTG6SVu20LNAVd1AVQD/1/C+xbajPo
QgIwIPENy68r3S4Ur9Nze9vI3zjf2QpzIEJHVtGIjpDKazxPkF0KKVvw0tpTnbjQxx4V6Sgq16bx
RQDeHs8qhl79mf+ffwLjjqmVCmo3IWWFV9B/26U77aH/Lr4mB0i5+EnATcecrWNnt8Vc1lNTNSs/
aY2XTFSfperPMv75kxiH1HWi9qpGsZqhYI9TDKGEXwre3832VzlzQDT09NjyE+Yom4om66VKRKu9
3vXzgw4dsZE8VsJXjqesx/P5m5hTLE9BfTBUCLJ+p+yyPTniPY3ykMSn6aTnHKdYPzLPxphjzKoF
QdIwKu2LzVVSQq4onjCBAeY4/VXDuNV//DTmGBOEWeiNAAkRj0sYV8DEbOvM+LTCzf3k33O60KvS
IrCZ1KElszkoKo4UOsUi2CGAkftwh8dIyJTlym7a8walVx1elcGtqYKo22IpGi0p1yI5gzeSWrGV
DLRA0tv2Cq7mqoUFxjc6hR4gCS7SofIyqJmHJzqAVGZv28rq8Q+Obgg+4ZIgs4GL3n5KogGJIknU
O60yUNB8TYeHRnirzGMfRtzkuBpaC4NMGCtxMhhKpFV+fiXtQqe7Ng/BLsIYC/lJG5HEDX3plkdf
wTPKxDOIHQpLSpH32wpEmiZxBtBTEetnE+62l3O9elt8HrNrJAolpZXwsNqQ0QNgwraU3APYu5Ai
J6gOapbb4Gj2RVDQxeFe5uG9LvXmaCAs7DNBHpmTNcQEyxsfQMb11AJkozvSycDb62ncqy6qVqAM
2hc6c8if8FotGhbWmaCHqJiu9S2q8q4JXLloAG0rBMshU7wv1OqoC+VxNPPZyVv9nbPw9AJ1kbIX
ppkMUESG3Le0eKDt0LTbo43hmVetN3tjtqd+xRvqXs8AgETrYLkFFx9zyueCPgATi2+tlGCHHptr
mpxTaD0DnC0wh3g4aaUupMgAqFYIMex09LqAezPlWWFuprISa2o609hw+w8C3QSsyS4VlRHmPdVh
GvaTvJ+4vBY8u2wiMAtrwjxE+DGSkOYYTjXdOMOcOMX3CBEg02D7dqPssO0o6wnvvKhsKhjDTp8M
+Mkg7WfA5fV2F4LiKLmNwYWthvF+29zqoQs947+8hMkHcSDWWo32pN8Olm3O0SHInmf1zuxvh6l3
t23Rv3UZAmdbTOw34DkvQTMY+plcvodD83ME8bOthVBuKUNeKc0zxoS6HMVlSsCw7RdoTFpG5cjd
N01/rdtht/1Vq4ALa7GETGTnraCrsoIL8f8UYlI37W6qcE8nsIoIqunaS3zUCgyVXv0BZBDJ9PeC
soQJaicKfQ7omy/oPzpVeppTw0mikOORH08MG/vGciXMQEsJSYgzeHDADvECXobnxJFKRyN2+lI/
ViBM1q9AQQgAXGprR0pgDN3VCo/VGD3TbAifW2DGderB2V55ToRqTP4ZSJKKcolQ6cZ9LUAvVP2Z
hNy50lVHghabJYPvGi9WzPbCjepWGfC4WmjoiNriO4Rm7fqReOAn6mxhcrR7y9fB/skT0lhN4GfD
bBtiSGUtbytUqKnxVmPgLeNe19ctwDtNRQKskJWQMU2IeepKW/jpgewTLw/t+YQ9PLWeumv96bv1
+q8Vh+jxD3bmvywyUVkphRW3ASxK5qEITKdLi5dKeRwq3PsE6WXbP3ifx+xcXYEFOhaBt+qlAoIb
39r257aBddf4/TWs5nZcTHHcKugsB2nqSJn1SqB8KJJ6PxQVx9cvx5s/rxzLChN1lRRD6oL4Gsao
H6jAIwR6n9G1Hl7z9/69OCDscBQGN8JVwx3vvmBLYYwzkWbkUJQuZ2TutkE5jFhW2sRRusyLU/wa
nFKJDkIDNf9et33pJWUHCGGm3kcT1Q4c3lSh+y6W1SMeF3xNnzHGKYb4Xx/waMd5G8LUCvrQSi00
OqBbn/8SFJhoW7TQfcsU3O2dp65zkRLPfmxS11s0unqlkQPRANZthKSeCHEN2QAbSHYoQEIIWSkJ
aiKA6j5tG11DHiN6LOCbMShgGBeUS5KUaBZBKVTWB8B/nQZKwqGKtNuDGSSsQQ1MdTdd9OxPk+ht
G6dfdPnFZ9t06RdfrBo9iaRYLfzMLOy4qe0p492C1i8ni+9jCoR4iIQ+U/F9VFK0kQ/kCHSGgW+T
XS2EUrLIQQysHiBUzUeXAeq60JPDxJiYKMUEeJBY2hqo/+v7KuViqlebKAsrTPCk4zhmGdLEx0QB
RUXS99/i8E+aoqubtDDF+L/SKJki5U3lC0rhii3ks8qck4hWQ2xhgvH8ypC6KiY4DjMIn4eVaDem
vjNT09arL9set96nXJhiSuEkEsre0hDNQZqDmtaCVOYDLjs7i4xfgxTd62lq71IxuklyeW/10aMx
4N00aTAIyvklvHVlnL+U1brKapwk2m3vBqnd3EffArfe63b0NOo2yFaMOx4Ub72uXHw+Ew3NRILW
6Fo0+Xzdh0r5FdLtLr8lXgSdiAYphzKtcdlC6F+9iPOFVeaEzgiESfsc4tBy+mhMDdBexK6EfSwR
ryTv2+u6uqyGCAY5oCOQ0pgDGsHelA1FRmRC8JCF+avRl7zn39UYP9tga2TAg4chLeh9Kgd/kqLY
Vn/VD1zo7mqQI5GAru2Dh5TZLBWvK2WtIshpp5Q+LuL9dAS/UH0Mj9xO6XqiXFhjNqkB8U7YJri1
kaLdl/1sB9qXotO8tkElHEM13DQ8oa33sRzndiBPV1XGo7lY9ZPFT2D2rk/yLDAptBJKYlCwy690
9RVyXU6UCVBBBb/itqusb+Pv9f3oKy2On67QI2h8YQQsF4OTmBhenLXHseZhNqXVg/38WSy/cZ7P
ZjnVA6aks/46gufgibN1DTChFFMCrZvsLmrIlSkNrjionqXHj+I8PwxVcTc3gWcVc+LVSfNspYOj
luUDEcE3sr0S62kRes20swsFApY6KDQKBYp+9GkZiLAQAzpSDzZLTFeJboYh4avU4XJMrgfq2SST
/0xQqIAkFYBCovXO3MR2JKecz1r3p7MJJoD6oCSQf8RXEfKkp52TkBYzErmdNy/63By213Ddm87G
mPhRhMEsk493ynEPhL/TCPdTw+PR4W4UEyKdOkhhM3zkhMkTVED3/pq4x3gYZcnk9QN4FlmCIEkY
inymUUKJ+j9ZxETrPwEL0oW6OC3OvsgSlARjYoKzXS58QWwPU1wpTtyXup1lKt05E6/MRtI6kQmg
/PYOrqdAMHPSbGuA+YEpdcD8Z1lFDjgtlQX4fxgCYIo4jIFDgEgbl0Fu1WcWBpnCp+0loAktYHJU
n+xlzNWWB6o0gs4HIK2hvM8zqLwSl3zZ/lCeWfrvi8TXGhi1gpg4vtO6Daral42DJf4Bw4VMifH/
WkwmvgdN7eMxoYV3eROPuNFgCnn7M1YzyMICE97wgqwAKzhWb4wPdQ6Cu0njzN//jUtQbU4qEA02
/M9LVWVJ36sjjvoec0/Vxzh3M95A29IpdrE/txzo2nqBBuTvX/aYDnvUSGrbqvSb0NJv9FewuaCl
P+xmzzQfVDC5u9CU8y035mFYVw+phWH584fKJSBzDZ6JAB+kA179XvEFX97zkLl01y+Ce2GGCbEw
zsS4CmCmyk8WGNxSiIqGxmPJAzCtu/h5HZnIimKjnWsN+4bunS20BxHaqVxoBdc72EAqmk5LYjRQ
6LQ/hukh5OkMd52rOEl3wLg3Dyh1KZRMmyaL5WOCKrOEOETGAELFEO+DSe3tQgucPir8UFdOuaAJ
DpHDZwmPs73Wf8kVI7TbUk12Uzs+d0mm2SYeWJ1CwdBmqYHDepBjW7SsV4pcHjuCXFsZDmT4HuQS
pExN5E1h4KfT9Gs7dHluwITuUOtjOYqo9NRSxjSB4eTGVdXcNzGvx/UxF37hcJZomEgUFtQmmWOZ
1DnmrjLcB9DH2RtC8rOnyIZ4KO4qTT5B8HUnkaCxp7B1UBh9D7LmAMIcbW91IPMuW7eb4tFTa+E+
bSTdMdrmlTTlmySBjxAIZaFJ7oU0/CUJ3ataTRm0ecUbIJYyu4zrUzK1sdOUauzgVsnLFKsBu/gw
phLI5CgMagmuYKXQiQUJqGAlJxN8nOn0RbCkr3EGgvYuc6yhdQaMYoQkhEouIq6HrPdgWI4qXPUC
3teH0QcD+m57g1fj7/zrWMaZvEqsGGK+oS+YReVZ+XQIiALF04IHe1s9BBaGmIQpdBCI1WMEugX2
gUyCkqr2bftTPpriGy7E0suoUhQF/SQVvjEKbirp3gBiD+AKvnVzgTpEVWyjFq8yQT+pyvdt2+tf
B9FVFTIs0oVaV1mWgVZMKJLr+R2sQKYZcVov6ykMKIi/LDAZpUMHbuwpLJiiBiE1bXd+5kPk2VEc
FXK2tc8renifxIT+HAytWckwOAxvAaSXx4xL7E7PqssNO38TE/OCMs4oCbBqIy7OZnqKwXXe147l
516TPhH3z6A4i0VkYnGQ+74FVyd9zRo8CsVJQzsDsYdud1eARt7yxpJ4u8ZO8EBaWgGkDmUCPXii
6EgPHuMZpL5OngJsJMXeth+uh/PvFWXZNwJxkCYQawLBEki+NV3HqWHnRuhuW1k9FaB0gKk8C1M0
7GglJJ7loavgGkWYFW4YxV9ViNOZzfhI2k7gVI/r+fNsjPrpogjO1RZZsEWjVpgeo/yuCmJ3anET
HSF3qYn7Prf2YWtyjK6OY1uLT6QLvbAqNqJQGi2ydqv1sSMSchuBWUySpMPc4eG6SLvYtoLkftaM
kzHlBwgfesJUetMwGnZU9TzikfVQOa8CE/5Z2PaGQZEQ8aFMno1d5auH1quSZ9EFgGTX8dLNak9r
8f1M9Nd10ZAQ1Qfq2+AIIgh0APuf9KlBvQqPGhQXtj3qA/R8mQrO38ekghzofA0Mv8g2v1nIlOt/
1iinP50xpYiY9FEkC9rWeGT9vLWlqAYhYBaoadJkh7mAyDba+lbOxp8oeJ8ya+Ss5UpMwp5h6cAN
A2fKTp1ZeCnU+wJ0iWLd4uWkdy0Iflojj7lrJV9/MsOsYNtledVR+halGOw5AARB50wCr23SJxPM
yomxHAliAQqy/5H64TXjREn96uOw57YzVhxwYcu6GDAzhSgbLbQzoKsEWrrqY3Luf7R0PN6n7Q0C
ncBnhxBDVa5TsAj6KUruSSK2MDxoOafQWt0eSYIQHbQ9gMliEkoS59EwFWHpB1nyYlqiP/QZrz3I
s8EkiVpKyRhkYCfSjGtFkGxl+IMqThEXX8Gkhd6ahaoiNWjTyPcoutLzr9t5gDrpRWwu/j7jxIYa
BXXY4RYwt/sxzSGAcKMKmV3nX6MUx7TGQbHxFoxx6HCOZ+iVRaUPYlY8EESOWnA+aK0CWK4YC+sH
18AQiBGin7bl0vhjZGb6qdqUj2UA1527vYBrbcBP9hhn7gYlaoIExHb0MQIdWyqTk0AfzAv3FLiG
Zgi3JcFZRYOeXYuzMhRAdjDHcAp5PoSiDAB8xPuq1Zx99gsWClxVY5VWFUzQ4yGPPLAxz7vZnZ8o
8xbwgOrD7Ihua4Cb7Q8eij8tKP36xdfpAwoBmS5o0j5Y2X1KrkPzbnvTeAvI5IY2q2ZDHgKQe4mJ
HRvJPhRyXoOMZ4PJDUqVG2AFQO5ODyARBH4S06aJU06Y9JPAsDz64knlCTisJtbFrjHZojXNAn6B
fGTNxLbE1K6h9akF79urt+4b4AACQEGXdHagdp6tPo/FEacSBrrxZBrro12l6Lb0e63/vm1rfRXP
thhnKMHR2BLKENi0qa3OGm7rv7YtrHUW4W+mbGgQEcV/TAATKOXEhdZREkKQpLzlX+edhEeom8yf
7ihkGAwKoi24vCGx9cN9YZeJYikydJDM0WX8xNj7Tw739Sx//kSmuSjV4N8o5aH0w850SPYmzv4A
ydvmF8Qy7Egx/+joPZtjNq0CuficS/iy3njo1AfSPG5v2bqbn/8+E77KjOu+NMApTP1G0U6K5UW8
g+pv0vrZBhO+uRWPaV/jGwYH9wv9Y3Bcxg0ghMYdsnrglO5/+ygmdnXZQJlcTNgjITuRuceTEu4c
ZcI5gXlrxxz4wOCEaR1h7criKTQfYlLbHQ8OvPaw+ymkmGO+rsbcUuMJQ51QYYzS4pc2idcY19rh
/vrQhIUDkhBQsCY3MbHcboTcJUACAqE6OunwnmmFI1bBvdl9AEHLn2Io/bfF/uhsLc6YLBdiZbQQ
EMTCDEjw3GWRX3HByqsl9TnCPzLAwsoEKngymh8+9G+Znnn++lEWLW0RsZLHFLYWr5ETOu4ToEl4
jeS/f9IAuKwcfwfIxw9aGITuStOroVb6nXiUFOtVzYL3ROicMCQP25HBy9AfvYOFqWKSi7zXsFvx
QdvVIMnc43Fk1CBiBUgeDtWoxihjtjNxmPPKO064fEh5LUyXwiQmVU+3cPqGlqBLotQ1Wu78A03A
W4vJZJtBnbOhGFu6e3/GF7/6XbJkSBC7gMIuO15LMpIDbI3qZBSO8vBqau8dT3RmvRI/22Ar8Wxs
MkXBENTH1F+LCV7fdIPeUcBQWPtZseftlbqCnFXEhUHmJJeFpOnLGie5Io/XgyJ5WpD+aFTJ6y3J
AaPrr8QwH8Fo+9aW0XNjKY9BHsU2xusdJVdujLi6bev4tjIG18oyT1TKtwAw0yCMd+YATSwDo7th
RfbSnD6lcfPejuIBEnwHtcz9OovfIiI7k9J+rWvlboiDX9OAOa96mt1E1d0YQBWitIe+V/bb4cHZ
SvY20HZyaultWvuNXoETunMU48tYD5yMuVpCQBgGUFjTAIqTOZ76tCrFUcdFkZDElfrRjjXIDUay
0wm3uqA7WsmJ+vXPOhtkDqpimEih9LiBTAlenkJtT8ThKZIMzuqtJ87FhzFn1Vy3eJ8qYUdN7M6T
HcPCuFi4G+50e3KF8sRv9PNMfvjxIqmMokryqccNp4Gq7m/kCGUarMWPXM2tNVfzy/kj2fk0M1Ej
8PMj3FV/wHSOVyEU8ckpdDgVZ/TDoyH42165Xt4uTDLlrSI1oAYzwaarxknvQMPksdAExSaAHDuJ
WPfo5rYnlQijHc7FaAsjeATC9Ov2r+B4rcoUvq0mg/kEXLC+XKhOE/ZPYjii4rXUb6OhP/QxJsch
icVp263NXSIP/XZdlal/EyMyR4g5oQEJamc6c6mdLLDqY0znOcAw3bAz7fikF7b6FbfAL8SdLE6w
UgMXx4lsaiY4LyjzG42thYNVZSK36qAXvinguNJMW2x427vuUWcTzInVgV83izOUq/RlR3LxxAhu
EqAwBX/4mbjdnjsXsTaUgVU9W2QyUJN1sRnnIDr/X4MydTED9SbUH2OKdFkJlHt9BFDsxaAldbYd
6W9i9mydSUc5KUWxlnSUO/9H2nU1x40z21/EKpJgfGWcoFGOfmF5vTZzzvz190De9VAQv4GvV6+q
miaATmh0n5NPhdM3Cy7W+uyXZvC6aMFzXoJDd0Q3XZ5dE6XvrMrIchvYmyauxtV/3XzWZ0m9LEQ9
shJac1JMmzbDjIpDJ3plZ65RHuYVZXjrZzNmEKU06lAgtlLSwQp4Zy66lumLCCAlfus+tO1AiCyC
boioRGFLUKQs5TCm9+OfUG7/Fr+NY+H/WfF7JYuxWK0Y8TA6IcNs3fEdTDnYL9e/Bxu3mTevRDG2
qQt4MMcQI64eESbetZdZBOlXZJtcwtBN37cSxFgomeXRDEURbB/ldZwcgMiOG6VdqGAHwDx0MnAs
hLcuxjzl3swzIPxBJ3PZbbQfVQhGKuFL1vGqC9uquFoYY4rT1JgR+HP/Q/jcvMitJDL2loSSYcwV
JP50PT8pe37vsWzTdRPDAOSNAXfHTkAOi1pOkYHYkSiSXQQvZfd42ZNt5lVnAawh1yaZ06qLwMBG
zNiKsuJ5qaXeMRXCUQjOStjbbydLcSsQFCNrLQRbWE0sQayeLi/m/Ws/RbrVapgsoxCI0Y4qTkZp
oruJaFdL1Xq9ODtRMjrCLPgTGAOjDokWQKstjvBttfh1Vu+KugqzZlLGppkjxTm/oS7X9T44ZlwP
xdtM+v+VqE5uRmVosc447NxEO85a6vzH1bCOKdAVcUrezYpCZ579LZ9BjLcaxjVpWTymdYRQrjRg
9cpA15kJnPr7tjs6nw3jjtBPJcoj0Eb9Mpwstb2rtOJQJZOFsuSes3FUxy7pIOOPYjED8Lr8vnGA
8wutwjH289/olvAy93denDbVTlF1ijUB6hx2MlEUlEWsSjj2s9r9LoHYdhBeyWJOKhDwcm9EMOKf
gfEnrdzvBcbNeLUSxZxYOERNH6hYViLBhMM96b9OmHwAGYZdzy8S90a7qSGKKaGl5r05gdH3Qon6
PFhwbCiKXyWmhOZH9DrWoXQEPg4X6mbz0EAlowMhCBNY7Fx/HqNDIOkh7RxCxltgQZ8y/w/4+dDP
eRbF+MSgjqVgMVGZW/S9Eh0K9bUZ7y7r/GYQWYmgt4OVOxLEeFGqEUmMMKGltxUcY/m7QOnhspTt
SK8C8FNXZRySzFiWhHausTSgEnQM4GeT+RI90kcZYxcD76CSHv5EogagB6KY6Cdm533mMJnTiXIb
0v6xSj/V7zRlPZrLMXVARdY8XneaO3zyHiuJjIVJkZgYAa0/UDZWyrhO62P8/vJtS17JYcxLjwpR
701KHfae4v5/LHlTO1aimGPry0LSwpKiuaiGmymmF4zyTuomjuPdNOCVGCYrk4GAXMsJfFPXTB74
plPKTlK9gUj+jwL9WRI77CCDdi0sQAn5z1XkTK75p1eRlSzqSFamVfVLqCVa8e85/QzDv+dxORto
Mo5CV6Oi7qjqgbPeCUloyQIaM4kbEh58+3YteLUqxmGg5VmfBQMF7lx4iEGNhyltLyifW/loxF+y
4CpqDG+OcruQXwveyMOnZUqavmbQZiysNatkSUZ59oKgtbMJmHAzGs8nz1ieOd7jk5NnJDE21kYg
JokKXfaojeF25y9HeU8OFBtWfePIor/1wW9QWUTFYKKoEAPE1R/1xKzxNC9NPTizIStHzRLTpwBV
L+fXwRaBdDfvpsSNK7cmu0qzeSTon2tcjHjGxgHhrJhDD0r55IoiRdHBmASzuImDFhtXeKLFUxms
KaGnvJj7hbP4Tw6GEc5Y/kSWOUiLdvayltzn9W3Xo12y1l84W0x/5tMWI8qpGmWgwx5/3GKlyzFj
moDonWLxLA6ufYKl5tayz79UrU0nwxdXegL60IOuuyWAqjl+Z3OZK/mM4gpzpohRP8+ebn6Z0pMY
7HWM/15eJG+NjBqhUKiX2jjO3jSP95K+oMenH7/Li3i/tJ0Hi30Bf+y3avh/t6rQI1ytjdGfugvU
UR+wtkgDJl2HlrPopct4g66bOwi3IxvGO5Ef40yTce5HGUmeZ0yzaI2SsOvi/DFtFd7k+2fcJrqe
lSTGl8am9I/pd45oo9Zsx5NVPES1Wz9FgpPWluJEtmRJrW26P68GzVP4ENgjQDDF2hUw7fVkCMf+
xeAlUVTyJy1efRnjemu5DUCdAfc3Y5por3u06R9d6uZpcUuPD/v3GQKe2QnmqtrDzbdEVaG1kTXD
cNpdEluGL7vLrnjp3PwxeTAcQI2aLqV9xwMEvCNI7y+r9ed+cuYrGNttcXmKgqKevO61d4PG0vBW
HDiDDU6d8HZxG8CQ8wY43h+DL+00Y6+TOpI8HN7d/+RITuZM1aGqHPRTdqD0mJ3O7npHGO94gje1
HByVwJACK5fMwhVJWgCSg7kEuOqkOGII6gBF8KRo4WnSZshZyWF0vBmEcjIjaYY/rCJnXnaLaWmH
wgv20CdFAsijNUbwier7wDV3mIQnnlFkPUuFRi/I7HVo1KLQ6wImSUq8L1mtNzqSK+7SzupBJcx7
WN70kat1MxotEZkSxmvAj53iHXBCNLs0mtGqFTwf5VXmodv8Kg3CH0Mw8hzY5ysQ9BjN2LpMmTIo
qwITg8IRxOqRTsN84INmfdYw2B4D+QH6BFKjL5ja5+a7n8ozH2WyMB6kKEjQVNR2anAzS29ByOm/
/JwOMhIYv1xnRtUnMTRJvNNwtSM79Mza8rcZoAoxv0V3ywOu9pDFrusmJFApXU8AoG0n3i0705bB
aGoLBxFz5Dx1+fxSxayOUVTEmiWUu6T31Ifp/XkqiSzi0F6VAX7AsOZ9eyU71anf1Zyq1/9QF0VC
0gKYF6C9fFSXpanluDINmKhSOeqU7KKmuV3wHJbpiQ/U5H03k1uAFtikJPBFYvF3JAJZr6m4779b
1mqK5y9hAryB5kZUZ7HpbWQ3V/1hcMJd62Mb7kxX8tPczp7Ng2pXXGvd8oamjD4FWh/TZJnx/Kme
KmGe4kqYpBogAtpMsOqgPuYqt7+L+nPW368lMf5+zmU9RvVv8aLYKp+7ffdAjuHophgTrGNL8Yg7
prZ41N80DpbWZva9lswccyeoLd6X48Wj0/e6Jfv4htvFaa3Ei0/5k2CPXpjb1XXqNKfixBO/5Q9N
Imloy5Uk+RN9XJLWs5QF0eJRKEPKNz16eHn19T0nhn/q56F2tJLDxBsJBem4C7DKHBbbT65KmXY1
TxJzRwgr8CRn1lzPbqBJrxzJm8pLwKqNZ3wMELGV/VJIZiVDvc5bboKT+hqNAH/rXgAQaxXXIDT0
lh+dnd/obzxc+03dXcllIo0eDmKw9PCLU9YcigopJHoXtJLTA7rp3xUJ2JAYjAH7OmMh+hKBSF5Q
ZnAVA+eXiNZAOBI2UyFUpsk7ZZX2iXRJLTNCKY97b/LAtNx/LTDQJoBiMH0cDsJdv598lNj8y6e2
vayzTGbzhrld2jSsei8bzCOJZ6sNC/e/iWB2Dh0tk6RNcGpNqntTVdp68uOyhE2fsto4xqeIUmqI
coizWfBEVwq1k4mtLbaYwZx5ME+8/WKcyKiHxBhFxIp8yKxwutNCbvay6SkUw0BO+o5HwliwgVr0
VKS4C4x253RX1eP8ddkXuIJIxV7bVy7tV5BSFxgUqSfsBV4jDg20nxz0SjwTiJUuBn18CkelPwwO
Zb7o/jJt6e57+z14i3H5GK+aOxM5QAwmHcCu7YW/J06ms73H5w1gdHJuJFXo8ebvyUJ7N03qbd6N
vJhPI+mlVTJKWVVDoKllgKv0HsU1OGTBbt/KYdeJFgkc0+3c5lrbKa0tAKzsWms5wYj+/CXxjMaO
CENVE5DOK/Q9Cd7K4JRNd5eNgieC0dQoHANBprmEGd4GGhjjr1vCCzabSeJKV5h8ZS7yJpBGWMMM
1ojmlha0cLu4aveNn524KSJPGjWcVZXXAHoiONGgF81rcGpgEoIr74sfdBI/9riwypsaomkiCNkU
cL6y7X/mFLRAVISGNI5+M+7MHYW0paPxqounDTd80u1yb+xQc95xDm5T/1eSWQeQqKXUk7r34k66
l9KltutRKi2QOxNrqLJvvTA9CrJ0hfGUyi0a0XQHuRctUFRcV2IDPjZR6o5LoX4jej9i/J0odj+T
wUaSh5F0U7HlPCXOJOaujAbmSGuf66H8qonFPhCVyYrRt2W1YuAqNZbbxd8rU7Sbofs+BsZXYg5W
38ozGDBRfyjnwBfnobGWWm8sOI2vkY6jmXQniUBOIes3AvoyvCgdApsQ5TUck4M+1A9SVF+Br/Tr
OMu9201t5F7ews/d7zQLWm0h48TiRUMcD5BlUqDWwgFq9HWMRnd3OYxXudccUlRYwmce3+Smya2k
Mo4rTJN01k2YHPCqwMAu2tG8YDt56ErbicJKDv2OlSHoaV9IgwwXrUrWgmS2PORP6i73a3CSAnRn
h05jzF45nD3dKtSv95TxWSKGwYKJQKriA0rtVIL+ePTMw3Di18O458c4r6UTqo4kyYJKueYvObzL
+Eyc0k/tFnDOloGRiV12iLngojyjZxyaVGMEpxBwgoVS4ZJbardZYNzGZuBEbePHSfZgCiMn4vLM
nXFrLXiPQaaIagVu3GAJ24F307p8dNt6CSABCvyifkKI70B9KstG2Xtp+DqCIWnOwNLJaxv+H1r5
S8qnJqloSmjfw+J1uGHRDl68a4xWekgx+zqiwjX5eYSC7eWlbW/eWShTFNFFzPEOHYSWy+hq8zFD
9ndZwmZVlBaygNeHrspPIPSdXs8hugAnT8RQBq1NqDtKBGPeVZbsIA/iKuHmmlYCGSWctFFT4tik
xed8tIUivyqW+sflVW2qxEoGo3RLL3ZtWWDfMHDVWBhLcuIWoL1KxbudfX5Dp674LInFoB9Apz6r
ES6kk5c90g5YcR/do50dgCC8kaBN612JYpQhLXpidFQZwMibWvESuYZW3iPs7eSkupIivbKWbho5
1rVdulqJZeJ1loVJUSjpgoRdyOzodmyt/L7APIRpq6fkGRcFGW+Lw1P3he+V5c10fSWciXSGOOZj
mCPSleHokzlZLKUT8YypDN6oLalsgVa09BYR7UGjJFpLn05uqDWghijsqC8Paq7sw7m01UQ6RFEv
u7OGEThVu24r9Uozul2TRolTdqLBsat3pNpPOfDqy6kZrKIYGapFbgsJ191G1ayWkFO4zPZYKf5A
JlSoZSB0alHsA/hMcGtN2OdNfTOFbW6FQ/uytKBNmTrxYRFLgCTl063SiqdERg89uHQfikx+vmwx
2/XX1fcyUVdYgCgc0yvDnP3oBgwpyPu6fVG1v7roLUe3ZBK0bqF3Xh/sW42TzFNzvLRXTOwNBgCJ
6hVUjLbYFDexP3uSKx951QDuGpm4C+5NTa1rGKtqDU51O59Cd7AGwESLj/KOJ23bB2lEUlEtQmGK
2dAkUlItV2coQGvYSJM8wyxtYN9xzo1+8+e9O4th9k6s4lgSU6ypdUU7vi9wTUkc5a1ytZviq+jQ
V60I1xVeWZn+7CWxzFbOS5rO6QzDzPXrpdP3Tan7MkAuIin6dnmF2/HivEAmXrS5LlR11E6eFskB
ZqOqwRKqmdu5S93YpQUxIQOwuWOjpmL/Xj8dBKe20R0MLFM8XYFcI+LPkX6mk3gPHb8Wxr6pAGgw
mhrqz2nFdoquCsBBhCdKcJW+SSdSW0OLdonYa4+8wfLtNwFUw//RTbb1sDbbvpEjJKDaqdpX3nIM
nNrR74AjZNPHj9L9T0fIvrbMQVWmJg2SQ4exeZA9BJgUvCxi840ZYFm/lsRECnAsxpI25DRMibbq
Cd8qr/yuJZZ6Pd9AoupjlM6ej8WBPrEXgtXvCp8Xobf92PkbWJ8/goNlkfAN4iHeSbtmp/rIobie
5X/kbGc5jGtp21KqB52mN5FNy+3gQshBa9Htek+y8YDyNL6Yj5f3l6syjJ+Z+yUYhPcz9JrHADTh
eLxP/RZP2a7kZm5wz3vcfX+V+WyRpq4CJEwF4hFzokIWojpAb2Qk6J+KYPhaJNJ1VlVekcSPCcnv
wnR5qNT5UVWjFwxjHdQgeYmFTAJwa+WCP9ipk9lTzfRAkAHESulKg3Ef1fHbEJG7oFI8VQXxYVQW
HJ+84bHQXKagwcLAt4PbDa5mFfq1rOxbQ6djUEFiJSI6hObXy6exEVs+SGC8rxzMYZwCa9zrkvTY
KDuzTPYiD7Nhw8V/EMI43iGYzVgZOrj4tsNjtn4kS3ZUzdqricEpGG4bzvmoGcMJIz2b0hCXkHTS
r3UT9AWwI/MmJVJgg3HHLdNaPEyj5svE9C9v5XZWfRbN2FJcaVkLonisUtx3w+CQRPbbunXC0rQq
DKbmCq+HefPwwD2Ox1hDV0B881E9FEXOjCnooR4R3p+T2yx9SMKSh3m7Ec8MWdYBhCqCvlVjp4Za
ozaytoDPnYHFAIfY+nAPr2OJLjy8qHuBe3kbt3zSWh57P9bGIZONOh6Qw5XX42SFd8WDfl07FGgz
OA5f0Bfb2hyZ2zv5a43sPFFWTiqRO5hB6+bXxdtUWIlj2rXTudQNlg94H+H3DmwkXB8WytyH1NkQ
66Uwe7TWiPHB6NvnVEfDSZUDNjXOSWlny8AD4Nz0KOfDZF2hUnZFVfbYXD3Yz91bPgec8Mk9PkYp
6yWmXvg9GcHNo3tsUd/Ao4HTYiDsHpywSCN50XIrHf+wk4zpTb0sm1mCVdGB4eZW2oUn8ySBWAe3
5wcemjp3hYxXnspSmqUlXDz5pPmVYlPqDgo8K4CYwRId6RR73KIixwjZ3otqkjs0pEMmkARGWzuY
x8gbrLjHlUOGEfLkbaomBj10Q0QhzGQJBXtjaPECCdU0h2NNgFdR1G5mVhinb5w+UXk6sxkgVuKY
AAHEtLgKy3TAo398rwDmLrpBcQAdjUfTRSHTESYUkFAV43YB8AQzufooRxOmTaCsxikZLKXwYxPS
y5PmYFLCtEx/zD0M03d+ZnMLPptHel40W/BRq3hG7oW76nygjzTDMb4ana8ymoYyW3UuO7hN/0YU
EZCVomGiXfVjpIhbsAylE0arxbq0J+Wp6XvAJfOuPjwpjGEEA1Ae0cY2eLKIzFg9lO3JCHmquenB
VkthMpZaq9RCL3FkXdDfDlNymOOvlzdrqwPGQFhV6JgOOElYJ1ktCQr4mCH0ZhB2Lc54L39xir0A
Ng2rtksbTOkqmgJDO35Vn/6ox+iDdMaBLl1taHGfozY8xE6sJ3etLjlJo/Cedrc38rxKRif6cjGz
KmzpPWdwhsf+DjyUdrhf4FJUW/o+7rjdwtte5SyR1Q/UzxQhQTrbOdBEDDGQY5pawd608YbtRNcE
vZ2x0/8l8RrRt+4cH/aUUZoyFcp5MJAp0TudDI/d18AK7yzdJy4mGW763WUV2o5IKxViPJreBkpX
C9jcZF889j5Y9uzhoB4Ci9o37z1tqwDwYXmMG0u1oVDngpr3XXeFKdFuHx9TtCSjZdUhoPC8jnYz
2HQwSudy1rlt8r+O9N2U1jeUEpMamTDSQphoF7cawCLIjoJRLte0Ex18LanFbYjnCWXq172UTiRY
4GfmwAVOidU134hU8YLSpn2sLl/MrbHWlSifwTrgabJigdjBa+fRIkVwMwo9sCIT7TCW8VshqQpo
QhdHF7vFyszZHxTtWpgkzlVwM1KtvobxCmGh98ESQYOL6k4G54WqlbbUNE5q8LCnN3d3JYn+f3Wk
Coj8plGlfqGucqfvyAPavWa7qwZeI9emP1Bpkxiuh7rJcrQJRpEIWY/Sn7mjfjZ4ljO3c7TDz3Jq
Wu9RFPAr2r/zByVViDxLprF5tcYyMHs9M6gnKkQr03or6q/qXuap0PZWnsUwKpRPmZFlCw4tq/d0
dmNxoszOnNIerDDY/fbqtjX3LJbRFYyjp30ko3qURcDinMBezuPn3Xaoqw1klESbYRltQ/0buZ/h
U+NjhjaTOrv/2YPMB7birYmJHcVE2sUM4OJIINhJKdmmxGso2aoTfdAKJkp0waKFRtr8rOqn96nm
1Nf91/Qa95hwscSvmRPsFVQ31exQfVV1hMnme3E3FghaR256yFswE0GyRFiqXn0vQw5OEWHGhd4y
4NHHY++gHH8QdwEX/GczJ10dKxNIMPfd4xqMHSA34mw1+/RAEZlzDGT8Vvf8tlP7pagso4YGdsXC
LGAfeQYOlKi1hvh+GlR3mnPODX9zN4FXha51zOTLBrOwcdT1ssvKxUvV0srGq9TglEk2Tf0sgB3j
JV1uVEM2YCnKa6Am+14DgsKYepx4Sz0GU8o05JUYJvQtg9lQlJV/brp702ttWj1VrMmt3/hWx1sV
4yfbOjLAfwFxixp+VxPTA567W6TDd86yNvVutSzGUWp9r4dRYtCaT/FIp5uiB2U/2ZLd3zZP3KRl
WxqYqXRdJ2CNYOyc9Eahz/lM445ySI/LTrrWLMlurMHnFyc2dRyzNf8KY+1YDExcb6F5Sz0dDPIy
yxouEugC48KmbYZTHc2waCNAkZvlphhbsyu0UsOlfRYfG1lwQE3m6KYS7Q0j8MZBOeRDDP9ZP6Zl
drNEgh/qxv0gRomtmeCZTmsls8tWeJjn+P7yAW+a3+rTmE3AnUZSclFrvVIVrU75QoY/EqBikgmg
JXi9YewiS0O0JtJKeZFdjUmHzqeI40G2+nYoIu0vEVSrVjnD0BvNsiTIVnTJap8F2aGFAhNNjrVi
54/NMzgC6eAfRyx1TJ8MfiWVtQxtVuV4QKBVjdarCtUxx9EqxQKzU4ldK5g4xOCWyMP9lLcP7LxY
+v/VYoVl7mJSTPTCRMeTW9sY7eYlcjI0OgsvdBJbTCztinIydnaj4HmxCm3zzSTWxCMq3+obwcZj
SlrSMCmNoZCP3wJG5j40ZJirgrS7t6urLsDIZXsKbjHzeVBqR7OIjeexyEIo5p/Apg88i2eDFIhe
mi7scALtcB8o17GKl56Co76bTmIlg1HfKNLUxWigW5GcNUd0T5zMcHhUivi2SUjyJ6FqJYxR5EpO
xr6YYSuLKtim8SUH8mAGm7ls8lt9K+tjI4zmTlNnDN0AMSABlg/5dbxTvpLd9CK4PydWZcc4Rjtw
P/ygvJ6/0RxJBXw2nV96QxgdrokSJABgpR36LYYQ6DTRSbdVPwGOFsUV5F0qti/9q42lmrQyGj3R
QHzY4zJMy9Da83hKfdoTMly3N4Ai5+wvdZmXVkdVaiWsWPokU1PElUjSQK3Y3Mf6sSQPQplfxX3t
CT8uH+d21Xu1OCZoygPAyFQTCQ4FAY8w8VxhvvEhxtxNYKFN7Ua45XeM8UyPCRv5AuphnbpcikZV
oSGl9AsJ/bQaGiVFZ3rKTupo8TzuVqvYB8Vl/E2cd+YytjjG0qVlqtSNwfDyNlnkBTCrmZd/T7Ho
yU2OIHkEHOlRRRtCbtVHwbu85dvx/Jf+slC+eY4XjbHL8FZDB4Kj11HDjEWv7gx1Xyjc4hzHWtg+
/kjotbgDgR+wqG1K4RcmdnownA49EL7oxJktckG1eTqlMJ7IkNCWmorYaYrBpF4lNzpaRo3HAZUj
wwtEa97JvBr1dmA7byrjlTJTb8lYwGwA+mWhc8VONU5Zg6O07KtsKnZNFAVwO2lwbQ6x1fcHLXy7
rBq8VTCeZsgp0mcJw5jwwFyr15kuOpcl8JyZwvgXSSpi/OEqSJUBI3YH4R73YUe4w3Sxzy060V/7
5M3ACSdhDF1Gtsx6l9YEho8C7cNFwxpL5ZCYD5oWejLhPZpvpxMrUYxTEYmOulkQvit65wS+9Ji9
ZnvRVVxamUEJ/GdlBtQGvxEiNm3aUFWVAEJH+QT7IiqCmKZa0NPxyCdTb3ZjBWySxjhVs+GWpRYD
q6S9T6JmX4eoDxniU6EL12pLGktfhNSZ23Q/F5rfz+nfnAPf1KnVpzEHLsRhRYqSzhIAUmO28Ulo
6Io80HcFrvi6uKC7wjQIR+jGGC4G+AzTMFVTJDJhhEoEXTadgMPoD8VevaJXMXLACyp/LGMzkV5J
YjRMy/RgGLRkwONDhwXqzkRhHrRb3a73gmJhWuInjEbspLcAmeCScG+6hZV8Ru2WQRvjTsVzn5HH
uzH0xCX1i5mT2m2eIYa3ZfQK0fF4Jo/UMyE2SuDveiqucplyEHIeGM3mMlYSGJc9kpoCLKAOF4zA
1clnG0VpUJNxOSR5K2H89Kx3UbcYSDcog5EM05z+Uq8bd3IbK3cit/6r5qkiTyL9/yqhyto6zCUD
B0R77uLsWAKeT/oieo20L1zBUZ12tiTujNKmAaz2k/HkqtnWnRTgLUO1KFoFmmuOxO/3HX9cbsvD
rgQxlpYLKSh6Y9yiJDSz6AFxxSRxta7lpKXbMX0lh7Gzvqjr3ExwXaJIKpRFJdbgVCl4+3AaLcPt
X3jtH9sqqRqoHxFa3WPytX7U0G+L8rDXRcdk/jan9xWvOXr7Pmz+ksHyjcigvJZByDh4yp2JUavi
1vQKw0Ln/xfDlxxpF5+mF4KO+y+mne+FQxA4qWR15m8kTdtqev4SxsSrXp6HsKjw+JU99OSo6DHv
BOkvfIrFq7UyJj4tQ5SPtAyOAX5nvC681Cd+cR1iMRHHX2012xryShZj5uGsBUs20ru9T7zKq09L
hJAMLmfMIiLdNQD4hjnu2JoBeFFRQkDZLU68jH8z+TBNmfbuSQZGlz5afhuMYFSQ0J9ItMnBmKYz
Av1BmBpPJbnHCXjbx3eWxYSBOJTCJGvQaUa5v/AeZBvhPvJiWzT29HGYsiklw/6yUJ5MxkCaujON
ir5kJtlwtUzVUW2k+8si3jvkPivNr3WxlxXkU21UjMhIaSAnV8vxZ02VNkPxjkvmnBd7VUkHoZLx
NAIas1F7yYtyJzT1szIN6NFOcsEtpQFNzFn2nbTxPkrrwpFqzDgJkb5DjX4HmOBXae6+lvryXKrg
F5yLyM6z6UGIxatQqB+VMHnVzESwOrx7enKS39YDb1BlMw88qxx780EXezt1DWwsbdB4JBAztUgY
ZWj+A8dDQF7AcGZzToijBSxfiSyQwIwITG3wDH9y1CuKPxvbix3/jaZDu7B5lPA8gfT/q4AaqEMJ
Jl5ctTqC95wxHf+aRoNz2dq+pqw2komfcTSSpklhT9GV4Z/1DqBsO34tnyuNCaKzNNVDF4wDiiCT
AwLYwgO1LUVdujK87I6XHW8HtrNNMX5pyUkAgC4Etil908lrkHhpwnvJ5clg/JGUDzUJRRySGRtW
j872LMLEFgepgieEcUBGYYaSQO+Sc+4H08kMbg2NE0m2DAqcBhg8VQD9qLO0NEQoy6BQoQc50d0A
fHtN8lqLXttKVjPG7mVb2tLstTBGDZJoDquMqkGaCk9CnDraMvx9WcRn9oGfJA2/FsQcfilkQiMb
OHxhV6CdZzkaV+QQHPnulG4+67nXi2E0gBRyRiptQJlpILY2F1aNkTnE3qh5Bmuc0wijk2YtJw7y
dpDRiBpd65I6Q+0W9VlU7rXmhbN9NHG4sCq2i1yREwHDwQ3xZJ/eHyhAo4CZT5BSaZ640+4Xjopz
FvQeH1fOThaFsshHHNcgvhiiN87f/+OCmKxMnYehD2IkKaU7OHRsfDLRcbH4IjKjcPQKmxdmN3s8
VorBtkEiRhojaO+oa6WtK0v3DnPZHSh4Arpy+J2PXIl0k1ebmA8JRhwTXPoiAP/Kdou+EpwbOS2o
MSMg/oZEumuX1IR6rpVEY5x1TFRijbTVMzzGB82ZDqPzs0+dt6PbOoLCDxrgKfA8k+zOJJ/SaMAl
ImkTuyBvRc5D9d3sBCQSATaeAjoAPAV/XE+xJLW0qAjytEqvuNIuf0r92MXUEp4i6CyDBpCBl+jE
Kx9vefiVXNbciIoXulSFh1cwjjySh9L8Wsg8GiCeEObqM4h1Xc8jWmJaM/6WjsDBa4bYDcvpgWNr
mweF+hzaA1CDltj2d70dpmIwoRW0wx9sRhTglQKCtkAARYd/A0QNXlvzZmpB8ej+lcm44R44S93y
3lEFWDo7iEUND+XiVWqOoPmKRycg+Y9EaRyQJe4FEu/7ULs2pNHnLH2rHrH+DEaB1FJD09oCimDJ
BGT6MolPVSoBCkeuU3sQldYq2+4IHEh/mKc3EU2PnA/Yyu1X8tmu+CyKMKAiEOQ88uToCoZG8mhX
pcWDOPJSn80Xfdz2RJPIsiICGu+jscgRAZvPbA5eDZcKwqLWHjErW7nCczhYzXXnx05Weopu8d7u
tg97JZlNIBZpbDX6BEtRDgfBNvbkREskxg4TK86QOJdPdXNTV+KYXEIuTKkSloF4MXkUqwkdXU2U
2pKevg6imnOEbVaA1tvKaHJXK2WSy2jmoXQkc2sphhsCj5m22NRvpLZK+kr/Rw5otURGbzEvVdVp
iR2tFuCALn6wgI9Hfbu8j3SfPkULBfCnYHYBVanKOPCuHguAcSM+hXqqu6ba7aW6UGwQtP4NRkQn
XEr7skC6VZcEUke1Ck9pJohhNsmLV5ui32Sp0xmNP0iYQDbKe0HWfcC+cUTy1sgYhZkkI1YHo6gq
hPn0TQbUiaphfFy5wdOEdXl924aw2lHGENQoVLJOhzQ6uh48UyBHmqOlbxiB4z7Qb7r1lTDGDPC6
GcoFRrc8E/DheXio0TvOWQ/VgM8HRkxNBf+xLrEtzTm41/KlFeglm1JXZl7TWT/fqzEAegP0hN1l
gVStL8ljskJF7xI0D+EFNZ93fY7BCaXETFgtPvcyGpO09m4eyE1PTM6Y7WYkVs7LZAxhmOsp7mjJ
NU4eOs0dyheJeJdXti0CMKySpKiqwnZsyvWCxrkAIqK2torezSekvCona98c9QH/479S2LbNMQHz
Xk5Bi8wWlaBSzDLbFKKXoWxQ/JdMDSN2og9K92OqTE6gybbY4cVQ618j9FZ3pXBMFulLHIoHYnZu
kElOSjFPScWb29x8tVx/KJP7kE41ZrPELgen0dWj99dKlEofR2D17LRbFXNyk9vZMy4FeNfmvfps
W855mxg1KyZF7sHoDeiMunPq5XYceOMW227nLIHRKE0PliUWgTNvCjdj2tuG8Srke71uLRCzupdV
azMcrg6d8apRGXVaLSJZDWVtrzSz2wNdL/bD8fWynO37zEoQ40v7KjeNcYQ3oCNW/dfwmDjAsPcp
ypf6zAcH5+0h40xxRgMmUdC0t4i5aZGpwDOxcDLjDJ0Ui2rFce9fXiDXfBiPGha1EAQRsjXKNg0g
P0WxUD9K3Q6EZ9+Ev0pfc2iz+nRd6TZ5Il+b6oo3w7npJ1QFlZ/3PO69qX8VIjV0BtaxmeDKXR4V
TKW3Wgju8D8ZlgMhzi8pzNaqUVdPKXiPsdDAzytbH0A5n/qVayj/R9p1NUeNdNFfpCpJrfiqOMkB
YxvDiwowKOesX/+dHnbXco92muV72KqtguJOq2/qG85xRcd8bnyjdEwO4h3Z6sSspTKfN5ZLQSnb
cPKUm+CGvoiVrxKQjhtHKK3+CwHzZWxVIt55A8Abcz+2BzcebNBRz4OtqOBydHTM7mADpHsWT382
HY45BvhnUcFaKTt02w29XixDIXqmeaOnkqOPT2LRcfKR7RRBU1T6EgNTLzv+KeBSxCnERxAPRWAp
LuBJLFBJYSfD7vzC5nUTN43oTdzFuGffKYHcwogCul3V9G5cilYTHHOsgGjjwjndpitaSWPceoyU
sVESSOvK5j5py101jJ40tY6q8VDzN324ZogoP4DMQ2NHbMKiTPMAVUtvLGSrmZ5Dgbc5tpmMrCQw
if8AGAN8tGICAsbNJBRW1b106Gm0kmYbwuMkf5Azk5NwbVr/SiST9teY+a5DPZ+AwKJZA5gxMw3D
eJza8nYt9h8pukgfzSsfo0vIAIAETzxsw1lFcg9ALmtQ8r05fSH1rRF9rqXPRfn1unPdVo2/70tn
ZzmKpa11M0VqB8Ikp23u21q0SfegYfD6uqBNxQD2BZ41WGW8hGyPczMKQ7xqQNdGd2OanJMtbpvw
SgLjPduo6WZhpMMcnuYrradhaaU45nu19agJ8+ps2/e1ksf4zSApZnPsFxQREvNpGdp91hePeYY3
Noh7rFTBf2boBEp4lxgZJ7nYDvor4YwVNMYytSSFnSk3rSt8V2xMzNvaK/Hbx8JNPe42y2aQ0IEu
jcV+3B87Z90PwHWfFPpxgVdyMpFjAG6jdkw/2/3GyOamja+kMblTX8ZTU1c43fSdYnyON51k57f4
nx8REFMEHc0wDAqIDq1jmK89LxHdLi6s5DMplVREwEOMCDnPBeHb0oQqsIFhb5rHGilw4Y47BQud
101k082spDIKLAnzEjUD3DQm9O6EUNllSABMYX9dyrYhGkQGcyzF02aCgSE2ctMnyKaiWvFQaHDq
nJORbp/jTQKTxwNrKkyzDPWEMI3s0QC2BuAtu667u36QTddFIas0sEahTMLYn6ZGc63SGCo20s+s
DXwSG3Zdto0NvlyevW1WLFfCGHvDekiXo41JX/WDC+AgS5gVGxmDNQWf6plS2z0tieJ0Wu9cP+Xm
dZlARTIM8Zwavo8KFaaOMG6AjyljZERse1dqzN11EZv3tRLBWBtGlUWMa+GlktbJZ/RQ7aaWduL8
fF3Ktn9eiaE/YxXf0rmZ5sgwcBJA9xK6U/hNf1rsr9puPLa8VHrTX62EMba0kLAVMpXWPinDl74L
ATuxVBio736jwbN9RyoSVB0L5hfo9LEiFPFooj+2mHeS+DpXvFjDE8BYlGjI8ShqHfisjMhq4saS
mi+c29m0JqC//X0G5mmsgMB8lDW4hRHbXoWre2NoL8fOAkNNbMWP0VcgHTkS8Ie4y2fbgXQlmtE/
NcrlFkuUSA0iFASz1Ibz2I2t4mFZy9Y7rNJ2ibskr1XBSX42VZJCSesoz4Moh836jQkEBkRH+UcE
Os7i5AcMP9h0m2Z+5D9kqItgq2grYWzOH2RGDteIsVmAwnX5SwJ40InktjHLeGGBAinROGn/ZhgD
bZiK4Q5C8KpkPOQyDWKvZBXBSJat9taZO5GmCc1hpkhns5O55h6ZNEeVqDayBzVFXcHoOXqDeE29
N/TWCNSmm9BE1rW9GSQvZApw4NHR651pfolQYI40QbLqQnSJ8F3sOO5s+9gG5vsBKIcaOnvscakK
KeogP9DhLgE5s+SWRL7GInH06mNTePr4KRh3YA21x8iwswp7lh+vf4Mtl2qufgITLsS8j6SpERFk
gy9K9D00LXAh8a6XfseL74ybxTKDrBka+50XKdaykSa8yvnZ3uqrRrYs/6GfM1cCGUMVs7wfFoIC
Xd12HyKN+LVYcKoRGx8OGks0LBeDnAtW/1535jpAaVOBTgrKd6EerI4UTs8NRRumaIoS4qkiIhdQ
z9n1KhTNqDQEqi6MKKAPp1i1+q+tnX/pBtt4zjwDCyjdM+obnW5n6GbxtwQ23Dncja4D/lFTQQLA
GAiZwdJCOohvXQxj29JRwa7rrnemr8B83QV2+E15uK6PmxKpPEmTMX7KmkRe6VOw1OjYh4K2yztw
CGqc8M6TwGi8sOSFGAzQ+CHJ7abKbGHgPJDPI9aMvqOJSmS0yiUQm11krmqpjJOO0oWYiMneCIvs
CA7nL3KWAenEGFVL7kfx0E8oWfUmkvWkDBo7qUK06RZiNQLpgbCD4a1qMFE+rIfCioLm25yBexnk
gupzPSb7KpGezBh7qskS3eSVdAxKgO+JaNbbyqKdMMexI7n6ZIYGFiD7XRsLj0Wu6F8VvNb3JIpz
iAYQchrOj6TWTyQnj208plZkiKM1DVpv50EzfzDVVnJRAqhsdQSYYJ8gyC2JcMiFerc05QcBrtuW
jbF18B7AXxKw/d0N96aOKbAMY5RdGWAMtSJ+HGF/qR2jH+2Szk5RjoDRGzT5Zx7Xxa0WTzsyVqVH
8hb/dPL9PyoVwooI2FiFUAwz7Pi/t9VIyAciF3Xl18lN3xNHCng19MtJE0YEkzMOs7m0AFcI/RYZ
KXoeEnrnWJNG76O0iLwzl591ozuN8k2tGlsORSeIQ0c0W2sJdbvHnoPx4/qZub+ISSyjRk/SqczR
IPV+cbjO4QHwPoKrvSroPdM3aazsdoXijLytwsvxZ+ZrMM5xKE19nOaq8mnPe9qDzns/3td74zju
JM4r8eIFfhalYdUB8RvmxrgodarAPlSR0m8GbDCpsjXK2Gpeyl0TLe7YFb4aAaVObxzO573I2xm5
jE5JQBDsOr2jR5zdX0dcsEm93FDSpz+SZRoAz1J0VT2vDayiQKUPrWLGY+VXGjmEMxhcm8DVCrTZ
5OVmaEwrNDtLEOgMg+rJJm++k97WO3d2PuqbeOYT6xUxhkFSKthwbaVd7M7ZcQyxB5vVTv7fH0SM
NObD1lLcGaGKD0tXnf7+sOqB6k7OeXxdRFcqCjV0FWi+EkHF6L1fmEJ9yJrZqHw0ViOnwpS714p1
ATYJfTcm0k7XYcWxzJsEv5y0eS+XbbNqA5JMIZkqH0aKpC9zYvAbLmlm10F7QMrhTKq6iwvdnYZu
bxbpAdNHqVXJpq2hy46XfPDI0TB6hewVS2ByRaUFaEBINt5/iTBHOpPOBO4LDR1UVmkhSbrtAXSk
DZR0xeF9+i2dWglkJ+RiXStJKKmhb86q1VYgvtIe5/K5ak5Dyym/UIW5OBuGqBAAdE1DYff92RYt
b3TD7LAsj+qn0VuDzOvWXuSCuE9FBVOaoSLEEHblSqsbIlRDGIGqaF+1836qHtK85HmBi4fveyns
0lVaC7IgB7gjuv4/Vkfa+4nt3PBNDEsFlohVTcyIlLtctTjaseXrVufT6Z+v/A8xKwChB+MvyX+b
5P/h69aymAqCgAG/oeihGBQhjpIDdrvR6/fakd/buuQLY74o49gacU4MiSihr/hoJtrFnd5Z4BKx
Kzw4MXZDbGMXO7MlaP/17cDIZVxcN1RCNwnQFxFUVxXGKsbsq9mY9vVr29J79AnPTISShEfE+1sL
MPI9YGS+9CvjWy/Xlqzzys88CUyKIUamGae6EPrp8kR0z+D2YrYc9PoITB5BukCqJgECqnl47YtA
tesh8dS4WCwAJcaWVvZ31ZTyGjRbzmktlv6slb43fS1ky0iTOXd0h1e6EA/9wPiwYIOKhTKJgC8P
ZIZ7XjJzibl31oy3O2P8cKIaoyzMZe1H+9lOHyJb2kV3wADoP6u+fis/hq7hYBH+5ldlP7Hhrht7
ugMuRMlDrLns3Lz/LayLxmyYJg6NTK1+cCSAHuUp5tEoTGP+PXUyP+BlrBela0Yg42aiSEyDOcHh
ZywDDvv6ptlRRFpwZXLi/qbeYj8W88UovlzUfbSmSYqggP3N1YLpoKeENyDBE0D/fKVASxh0lRbD
sahyZKn1MeCNmmxfzuoIjHGbDSqFBPTrUNHZ7R6HVwrFbLxSgiejwkY4byB7K81WVvIYU5dILcZT
jOAjCIM7jaUD/gYL1bFjFr3U+Z1mfK94BEWbadJaJmP9gRaRKAvyGi+Y8/SgIydHk1I5OsGxuxEe
y2N0EB6vO83LSitVQmgFwL6IoRvsNqUpFqG5mHA5E9gIyxDTO8Z+fs0Aft754+L8d5QkRh4T7yp9
qep4Lupzukux/hQBI5KTrR86P3R03kjmZqqyOh4T8vRWUOvJqEt/Ur6X8SHMQ9tIRk7CsK3+BjJq
BRQZMptNisZiNoMO5awUADwXr03tXb+l7VP8I4B1TUVTBWE/wDUl/YiF1QzERydwH3ECKE8K44+y
JULnMYEqRPp4EGWM8yjqRyHlQo/TK2YTVEV7Ow2jAk0pNXoVRxH0nHjpcdpVmQa2DerjgwWEh6PO
nZ/cEqmisqfgTSliAIaJMy34Z9DngDnTRXNxsodd+X1COwEViw5s8RFXINUr9oyg/UFlD++ty3Jp
VhV5VCyyQCeB5QMlCA+c73MIvEDRIamVcjdIti5PxTQWWOJQ+rnI+vOJZKVZtLGfCcuu1Qwbe9JO
LnJHtrey8rUcxjFmeZLHBuAlcbDZrT5jBA1AiHZ3nCus19V7c3FBC4NW1MgbL9ossqwlM+4xBlJl
QTDfd77DfBcewNFKQUKVk7CPOue6xf2LNBBgSJoKwzYYY+hKNTOncYghrQqsypt2gUd3GPIKl8eb
4ti+vDdhjEVguKgfohJHC5UPpPxElIPacYq0mxFUxRTT3wdiPGESGEE6Sefkf6xBu1X7qKdDXc6J
/+RHh17x/89vyKQFyVjMeO2L9G3zq7QxHee7Py+LqRi70XSN1u8VxsDLUa5ijMHEvqDfpEVj6wFK
jcoArNVPCNdReNdInKRq+4MaqHljPt28bBZERTgFDQCrzvqYRPcUP0q6bTHdW8h35wEYzjNqM1ar
hgqcLDQnRHRi3qdZTU6WMJWgJrTMmOeHyqNTn81Ip31mZ9yJvIcB/QcvvNhKIKOXDRHFWG4gUCSt
K+dAACvppO3gZG3uYUTtRZjyQxjkDyRJnUpoUutPNGj1AxilzeRRVoCB+utlQl/ivzSoOfALq/9y
n29fl9HW1iRSB98KrkZ4NtT1a/tdTSizeTWhTas30IzUFcDWYIT2/XVGvdjFiWYg9ZqDPUwRO5RO
Rwgnqv+L1vwjhq2+gTIFbIJdUkNP410L3pLSbs7o8znoGUBto7nXL20rG1LfjmUyWlplADKTMjP0
UTZd5NjGsB1HwuVgApJINM9FAzsR6GezEM5SOhhZN53Debjr/WFn3kS7BCMQvAWbbaVAagDWKgVP
ZHa+HO2nIEY7lJocHXj761E4ATXsNx+Fmya3EsjEVzAGxcVsoPZE3+LTHshXO+ozf0vjNxVwJYuJ
qNkEXHQhhH/+S+MzB+Ug7TTZiKp474sWvw7KE8mWGkagDehGgBKKNH8ve/nT0Gd+ORGec95M+FZH
Y2yrFRrTVHrYFi3wTq+tPRwxHgxkyfOrhvda3LaxN3HsCIkgjmAJB4q5n+y7/VIfwPpqg3QZZcq6
dgpfSngWsP0dgZunKhJeHSbjGLu8CkOphlHTYgXVy8TRAwiVP6q+5s276XOkWDweqU1r0ETarSaY
4UAy9t5jpeMY9ZGAr0pSDwv54VFD5ZxyBDQgR3W65jcwE7e8yVokE4LERW8A+tHEvhqTY9ipt0bc
vlx3WFvfEsMGQH0lGggO2WEjlQjxEIfQyaKsLH04hMBC6ab9dSHb5/hHCKshxdSAhajB46qbf5gj
yrwZLyHhSWAup+n1fBkSKfY7UTzW1fiIpJa3MLcpAz4XcI0IlBdMYph7FTEVBo/RF/1jpqlOPhWu
VgZeOChOkXR70FY8NFlyl2bp/bDIbijLN3IpvSTAvlfE6bHqYi/M6ttBDWz8G8cliQ+6WB6NYfb0
NjuaS8Rph2xm8hrG54C5IFMObcZUslCfpFl5V82f70z/dzqX1GGy+RJUyBDRe6dvTcahFgWg2UiP
uJSOHXZV1Hk/FMc+vE9qzlTgpiDMNAI9E42eCw4DIWrismhpj4eIN1I0O8aAMSaxSR6DGWP8wRRq
nFRs00gMCd5Gx93jS743/X4a6zEwmtKXww9dUFhTTyw9+pNyDYYH/5HCRL+hk8quEVCuaZvXMWiw
/Yf+FQ9u3dgKDpoBpCAFeLOEsM5zaAlpSgXeui7DT3UBpLc6Oiyk3OnADCrj0W4X8oC0xR8kpLok
2pFOKSwFtLVgMXJKIr5K3XTsuwETBYMNEsHeQo1ttosgiK2sV2drVjETX1QW8E0dsG5aoSC4bRI6
8qy4eRY8LGPsqXl/Py2THYp4QQuFrfXjocx6S2zyxxBwB0IUugqeMhOQayq5+bDknWUm6T2Zptoi
LQWdzsR9odWPodC+JElxyOrprhi0W0BJvHQqhlGz+lmuM6dNJgdRZLfo2QGAP9gfy2zSGH5Wy64y
S/tRyTxNekik1guW6nMka5YWy+5Ygz930B6lOLKGaHmYCu1UhRIw99svuiI8Kb1eO0hrXfEPqGiQ
4WGyWsa4IkA4LhgdlCICyx9mWHzVGhzRRfwWrQEYraav7ILQ4gXwbe1+E8dEGaKVrTSrEtI8JP6B
/DJgcTvmbrlutXfWh2I8kTzltZxXKPgHZec39bgXpkK8B5wqIDn1EDAU6rQ3SknkmO5mdqIT0yAi
PLYOl/HedqPElLJFhlUpbfRQR+a+mQE3EYSe0WObmADCDKvwdZsedK2y2rSwdDnaXQ9/W2UjHfw7
BPw1KIqxYBtiUFe9OcGkjOlmaE8yaBzaxDJTXouOd5E0gK06EVMYGNmSIkCVWX3qJmxGLj0Wp+Ka
lwttRsKVgjL+MDSVNJFFFDF1U7cV0VEjnXdtPBGMM5QB+5yaePL70t3kAY6F4sMGTmyTyBZffo+S
iff5mAA2FFFTKwGW25dUuSmi9osQl34X1tn/ezbmHVBJKMmmGkxhMUEdSElfp2/Fp+kgHSQQPadO
8UPjFDN4X5N5ESQRWH/0Au3htv3R1YmVT6/XVXzTzFbmzQ4sDIqal2lU1eje/piM1G1i1V5K7OxP
qZPO99UYWAF5lMfsVDQ9SMEbXozenIFb/wLG0OskKMTKwFeN9g1SD9BYK2ghO6WffYpR7aYPA/0V
A1yLQz5fP/zW19VFGQ5GIwTVKca1mWFfJV1LFaea3VlV92IYPf+JCMRsEJ4jU2enTOu8qfNlaWq/
F1DZLsWfS4FFzP9PhvzefZCqGcVuhlUbwnyMFzCjNAFHD7dMTEdUpLyHFEOC0cO+KYrcyEHpZmT3
mvQMWMd8eviTU/wjglVE0phhVNNnmi7Up0oAiG8gTpwvtdmtXJ2DHZLRxxFz4kYKHAxA9g6vw733
VjADej4mLx2dVwCl34bNr9cymesZxknoZhMWRkeC0KJ/wrIxEIpRPXMGLOI3frpvboEd45gOr6q1
+YxYy2Y0HDgkyHnKOPK1uQmBiZPXuznrju1o7AS9ORS5iNpz3Fq5mB9DQg6Nym0QbxqZhK4SKqKG
cYFyWSfaIstjTSt5xSNWgv1uOoH7DVUGsDD5GFZEohZL9nVl2nRrGDT9RyoThgIhL7KBSk32KpbD
gPAQOP1nLLh6jS8HXLLqrafNWhwTgkJJyjslnumAa30s2secjFaOeU+9C90Z4OXXT7dpjavDMXEo
Ajh1Fxi4VbPtD70ePApNtity3b0uZrNysj4VY/WocBFBSvERWzcCxR3CHWAMKkvyF7f0jNBKvvDg
Y3n3xjaNtY6UZAwhkrIeUxKvBMP1WKIyfWBVIeN0/r8jng1olXrp7ZT2Znc+Ii2VonL5SQdmP90I
Lj6YTv6JI49zdefzr+QRbE0QKV1Kfz50+0iyiPqkmRgg+kUaP0i7qjiQCtRSC29lnqOibEVB1Xt0
Yka4vjC8iUEnQZZ7qQmPcrs4jVrxvutm6izhZanQDjZC3/uYJGpRhBYUQivtXYO2r8Xky1+DWede
2lH8ogCgcM9rT1xSeOENpssoZwChAvh4F2MNQxnNgN+hOksRR2O3F37qw4+C5qCzJzqJ2y9OF9p4
ywZ2ortLeMDbIf/2Z6737YewmlwapbYEIyo4zWS8DGr8UA7KjZqGH5FznCaNHON0Pkha/qVWsU4a
B4t3XdU2/e5KPpNWRVGcaSGdFm70O3WMgTTxn2FH3n9qVpfNKTfmskf3Xpr1r42ChLGRp/tQJsei
rAWrWTL/+pE2IynQVECQbdL9ZWpcK+ORymEe2xaZoojhBASSXecqnrzjjftsfrmVGCZ2ELFTZxAW
wFL6xJK7F0H5eP0cm8axEsBEiz5Ie4ANzqEvq8FJGgpMg0Exp/L7Es2cngLvLEyoGLtOaFGVQHov
mvYgNfaiTRwRmy5tdRomSmigmWgKUAz6EjZlAsOwR1Ozg4hHl3m5iEnV7U2OyiCazEkapIaMowwe
KkMYwgr2mvOLmU/xci+7MR+vX9N2/FOJqiuyIokX2ImDMqtTANiBcz8GSAB0zhmzpVTrhNiGJ9kR
mZO4bKrGSiS9z5WKY3AP5I3qWPqmnD23oXYyu/hkJoFjqLzN1i1RANXBpAgYSMExzLjoZVDTESSO
mO6vkK0MjfIx65tdIWp32HhIOefaUhJsRiMFJOh/XkymLHIoFCaNe2pbe0qTe/NyaxT1HyRGaylM
qj3PxRBlCaJORWpbTzq3AvxjFfL4uDaMCuh7eNOhtUorQ4xrVSexMNUJT5VKcY02t6qC96TbStyx
h4soBv5QpM3su7HU+2xaDGyfDB52PQ7LDuPudParOWCcsnWuK7pMvQDzRIGKG8Dtwpwt1J1xrLke
osPUYMdGMYabTJ3oTosfDJ2dTYNTT7oz5PF+kUw/r9VD1Qe2EQuHlMj7KhWORdgdR6J4pByOJF0s
A6FsIaPdx/2pLWVLLAEAIGROFlZ2GZqOMJig5+ZR2G2kN6iK65phQpMJcJ3fG46ymHo4FajphvMX
ZfkaSacg3DcS/CofAXTj/gGlSrCuaKAzY7J1wSE1wqZLQkAKPNXPxoFSv5RPUmgZH3X0MYsPwj03
T6Way9yQIRkqwp6CTsbFNHSqm7WgLJ0C3F/5IDmFEyRWdqS94dIT7rWH6wqx9U7GgMCviR1KOM0o
RCVFcVxIuQquD68PTkF8W4uA2Fg0oDkEXpM/9dMB4PF2WZlWk6SWXmoWeAvsfAo4Ji1tBH2Ee7r6
hdkJ5IzMxWpDjcaQMuCnGNN+kJdDrgvYfapNwP3jGo6ANKmssBYfmomApAyQFoumvqSh+XnJg9u0
T3ZSYn7NWnGf9r0TCe23aShljgVtFbHoXhFdJ9bMSwta5BytR2NSAcreu8STHucPw5mEOErw0qdd
9dlJ5t1vwMFveNZ3kplsZapKvcYesuoVJ5DEOPWH2g4+48l0AKqYtXwdfGylyZxy0FYsfieUyWAK
EOc0pQqhNBMDWFRgL4rdo9CLbo/iAdzDQjaYJP890wDZHxCjUICSRIOdlwvkskjrdIbE+BQnh3r8
aGicFHPza76JYJMMJQsAWCriHusqtLJ0tEj2c1G4AEA8MUwEkQc8U5pJNL2hyXdGqzR2C7zGe1EV
CCBbpduiilQn7Rq0q5Ta0ob4IKbdMZyXn+qQhVawoF+6RMPuutlf0sjKcGar0zPxM+gWSUoWUfWk
zAb1upvcyU/poQbF5A+4t+h5clW7AqhA7okivo4VPBSguPoNHmR6/nfuDl0fkIlg5RM/h7bT3ntz
AJIBSndWNXBsDfvkO92ooVOz6nP3xC05XNwFlWWitKkR9BMvujz5omSjQTIDrlW0Dd/4SedmTVex
yM8SrAryb8w9X6RejEjGZtHbT+W5jAMvSZ7q7H6cmiPCl62JhXf9Ri+iIiOIsVNxweAI2rGBB5dn
OFiKXFwtB0pJ1RoAo1TyndIZHcdKLwfdGKHMmyMExNZS9x29PONAIUcbl/ZH+Bg4l9UiRhLz9JBF
1C3TGVeXnbSD4iJrtgGDcQJWJOUk46Swl88BSJMxRCDKMgWDYSNRGA19K+U5aH5vJG/AlFtuTw9/
cUk7xQ0v5l9aI5VHAclkiW7Esgl6qamtPhs4Ha2FgTMvnJwKrfr7aC/chUfwZGDLrT4tfhlbpfkk
AajPdKZ7wLq615Voy0DQHAHJrUhnsTVGWyNNL0hYE9Ublnvd3Bn6+NyE2csfCFEwg2KIoqJcJLxJ
K8AbJArCPLbju7smAFxszsUw2jzKSgrj4JZOB87bEgWA4lsA2PxBVK3A7/3pGN9oJ0Oi6FR022zH
czJbBg+cyn9Ox/gzbVIAstHgdFV1F/XjThCetfxVCngNjovMlKrMSg7989XzsdBilHpkSfUiU3Pn
GuBT6efr97QtAQ9xAjoB+GjW5NJMbbMFJ4nnTnZzQQHftcoD9N++pn+EsL0gaU4HMVc109O72gqy
22T+otW8East34j9sb9PwvaCtCgB/kcJtW7QC5JTq5+s0MX2vqX7Meh0U8fcJx86O3J5ynAeO2Kj
21oyo4WRNCZJvegmDLs5FY/l8wRSRRGdENf43HwUXHEvHcDrR3+ElzwhkbIyMHsUP3iDwpfF0rO6
vH0CRi2TOZaFqaPfGZtMoNiTHJC1hTlYRSJnsIA9euiezUO+VzzTlx0D4yXcLZJNfVLRHcVotIoo
TFVhpbHJJAEXI4DGVj0WPNTXNgo5fntbggJ+IQPAMpiXfC9BIHXXBA1svkYfXerr0krJ8njdKjYj
EfwjZkwNoH+AAOC9kK5K0zluQg0gTNF98Tk+FJ8yrCD3j+VHtK+d69K2FWgljVEgQ0kiUmFL0Gu+
Z6f0trWwY7CT98WnBrjPZzTV+NT9BKz2vvaQplFY084zPpTfuHgHVNKFKq9+CfNxdRKDaycMAOG/
o9zb05EiT9H8H8vHNo8w5ZJRgOrrShq96pWyRDVmaecQeRPgYwzAlBWP1X3y0twlgNlqHXCuAkqZ
zGiqJi7qDJxc6vLRw0hnVDUFuXtUKJrqBU/KQfeKuwj4fpIvHWhzKnFD7z+P6zACmcArkDnL08nE
K8v82KKy0mXckRZ6P9fuj0kQ0zhRSSZABM0xQF9mqx06pR32q/oT3eo2/zMMB3MmJjmUOxGDjCJU
N5Ru2qG0QFWtmZwYdfkaZ4QwQUqtgZ/VYwsCp6pOQuYR2dHsX4+IJLaVF/UDYFeRNXnikefcL/Eq
3ss+8w+sdLQXQONa52lwZsfuchskTbFLgYYB1HKSS2tEeoq9I59nHJsx88022KJkQ5ZSTjC/4TXF
5wzFfjI/tQnHzW2mMSsZjN8BimYkgmDP9Kb2RihBEmN+HcOTktUcl81zcOfUeP0Ry7HvaylQPaF2
mn3hlf5gZT8jdGhjNwdo10n9oB6mr8mu8U3QnFPe7sCuELEF3vQGx0DOLNurX1LkwSL27VmVRjeJ
nRyALhXYTFDPUW3sk/3gOXeuAjFuRtKNWVBmuFS6JQGsrKndpxiiizzFIQfzZ53bRWuJj79BFbt9
vUDHQZiUUExlnEGu5IUUk7/Omj4kgFb3KPlHvDcsLNdY2UE5xdwl4MsK39li3sQyLqEEiT1QKSF2
8Ip9iLO508fuI6Wvo34oflUPKjKyzJUxkuzxzOY85HXpAd+kM75CwFZgmICZDs//4pTfNqU1wVlI
OwUPPGSF+Blu74W11VnRbbs30f051wQoVjiAZzRv8NHM2JVO7HF1b9uk//lpLLFcpedGWinIXOg8
cbwbJzu/qXYagNKfeseA+yputNuBB+m9ncuACOpcy0Qqw8T0FMPjiSxnqPNifYzGBEAYYeWWwnwU
Ptlfz2U2s/CVMCakj1GTqmkBYWYx2AMm5+V83xqAmpoVpwx5HeTLwjbVtZU4xriMdFILWYZ31j9W
mAyKMMMZ3APczxO92ZEdGDT3Hb+dN6xkMmG8kRWMR4thgCqF+SKH5x3N1A46qBLNlLofGXZwOUsv
215kJZSx5TjG1Fmdw6im7/HDcJ+AwM6uUB/Iz4SyNEPSsXuYWJNgxd+uX+m/KBAyIR2dU6wsMMnw
UtTtEtIwEej2L+8tgyywc0cnOlL4q+viNq0E+MB/S2ODkpA21ZibJoiTiTuKrpSiYkKergvZVtM3
IYxNtH2WZlJMo3qunuISixGVZgGA3G2qepeJBifD535CxiwiVRKUkeBQ4iHwx1tKwtR78b3hidZv
QMhSH3fhA1efkLWKaa5rkiMpi/bJXqJcF0fEuW8EMBfKufBaPWQuxjtAleTzpkj+xTzePi1jHnPd
D0JUQlso/yud2Im8GUT2Vu+AQdfK75Kn6fP1y+RpDGMbU9Wl+hziuEEQ2pOI8rZyKntOj4Te0LVv
ykQ1s5fApSXhWIUYOaRfLD3mYRTyRDChaxZzWFqF0KUro63GkmXknJWt7RfXm2awe9ipkqULoXqf
Put3k2McpJOKByYK5Hj55Ht0Ib4aR8CUcq16s4oM7JO/zZrdyF4CA7C3Ab6f4mf3cCX74ic2ijEm
y5sC5ymgyTiQcAQFUD6dJU1Oa6ktJtUwLHaHbiEadub9MlrcWjLn6tjaLtCLxEISIZMi6NFhFiG0
pG8GjFzws0NcWP0n3mvyjEB6oZHAkqHtM7oJyWhklNWZYmS4y/lQ7OuHGCMsn8XM6h71XeFFHvhj
3dEr96lik59GBGCbxh93hBOYqJBrP4LR2apcallq8SMM5XHQdop6W2XizqxCb+6AGjVwxG0X0d8O
zT7HmhZNw7pA8O0cbGtqB/KyvESvw94AbBu4LnM7tWOU27KHKLZjJAAycCloMsdN6zd97OqHMEER
2M1mqSrnrz/PljFbdXUsYidCWu2Ero7hRGmxW4ysGA44hs7rJHyWoa3XDEEDA2wtmFtRdebrR4pS
iUWLFkbr6t+Jp3sLDFm/Kfd4mlrRgdc52NLylTg2gTV1ZUB5b0aSHCfYvBYt8GN61335ZldmLYP5
rk0b5kFedYG33NGhftqElnJLv21hSZgK+8EDH9s+EzIrwDUqgNdgMoGyCUUyTonmySIWStMbVflw
/UTy1jOMaAjuFA8bhVHGTgGtjXECs9K8/qB8kDzhxQTktl041ESFH+mpAtCZHe7rk+jIyAbQ6Tq0
R/Go78cj109t5T3r38IoTEmiEYDo6OXhiT17AkoXIEbW9vF+AKzpZCve4Nb3KrSVWxjeDAAr0Roz
70eUnNSAWTfgrohHe7KVK3oEBHrckg1VEdYnrSUxKkQ6sQySEY22Fzy5TwVEnQbUv+Rdv7t+tVuJ
x1oQE2mkDoOetY4HXd6lVms8S3hRa7yQzVEfjVHQGQHbqEIYnej/j7QvW3LcVqL8IkaAO/nKVVJJ
pdp7eWH0yn3f+fVzUJ5xURCv0O25EY522DecApjITCROngPlMnu87zGq+zUC/jlabM0z7iJ3/KSU
Dk9warPrtl4dPTmrVkkYzMtcK43mBV/73//M/RW7ObFUF+8Iv4lX4PrYfdH3vAmb9xh+6/sx5avY
z2VpahMmxQ51jaSm3wlnyc5RSKZ2/RnSpW8t+m5O4YbP7TPl+br9VTeL9fXCmQo2F8nQYyhW85I9
neyZoOql+4EF6Bta77x6mfd5meK1KaQiAdMjbpMQtGgAQizVfROkzjLlnHVtRjoNVzgTEhqKIjPb
miegcM0gwOhhbMoeu33Z8J4rr2GOuI6DK/tfE8zOCeOkCEOC4E0OxkGBdkWMa2K0a8//RRiI2gJm
E7QKINDGONKle0Ykx4ufviBwa+0h1ZTQEsS82Q2LuCsKIL3ThDxBdv7QKeaJlDxBxs3N1BWQT5mg
PrmiwDeGMjci+pgvqOm5TEtrKUyf44ebccyE1Ak4rgGUZotKooYyILC57mUgdDG/06bzTGmZv48W
zws30y4EqjBhAewMUArMYa87LU7HXtJRSYxuez+9tCf9Sfaj3ZBahUuHKziLo2GLPeRrg8zni/Vq
WkgNg9OU77Qkc0h8VxuqtQjfEtHtg9lquvNcv+jJQ26etXJxOD9gq3KlWwswBoR7AZm+9J8FgLQo
EheUz+/KyJrd+oK7vOSHwJH2Kt5Ho8P0FXGdz+u6GVnXppm8ARBPI+nzTIvYEejCyO6OMu5gKTpI
UO6ws3vVpogX3p6/N7ev9ny1ZPpNVhGdJFNXajN9qO5w81PcIlMar8qX4qvRq/o9cMO610fJT1Oq
droh3od6923ul9he+uKAaeI9uEW+5GVJXCU3MyuUQ7fKpUdVAHflMAJs0Xa1KO4rqJE7Q7zwXIb3
xRgfTQoBvBYyeot0Fsh4ix/7U336R3NYxoYBK2wvp8oev3MrCvpBrjcO6DUMQAGSzLLz6EUppGmO
D6Zr84M5PgYA7XX9GQR5FgZmdhJlgzDm70pcekr6tRo5dcZmRlKMf+2zxD06qFQio8VhIZiVoak4
PrWeirm93BGc/1Llq4AmI0MADn3FsgKhNyGudBJ4fYpXRHBR6CrnFrcZbUC+ClJLqhBz9YavARw8
9xBXQyd8dAUrsusa/UzFSqFPGjv9Ha/1vlX2ru0xnjPVTa1PHfavmp7NULZrEjgliY5Emq1+5jIG
0tjFusvaHBPbxNlMKRZSfz/fwVv0s/dzv7PS/Yw8gW9WpJbJ/WzXqH8kxLVVJvmavSyMMZQwPXPX
ORPuf3bxbN5hNBCp/nH4TlsRs4eWKt4tlZ3xWbOkPeXbB1Wql38KvYiTvuiespsAkSIdIEyInSFF
XgabMe+6FoJJwGkopZsVqFWNmBMR3v3+lg1myXFozOm8ICJke8NXPTm19e+JMwP22d63/gDmamAV
3eU1cpXz7DR4qC1OkgVQgV0dUDiCcJTbF9hyNQxIgpxKUTQJoqCXyw4hHJNDJtPET9J+460aQD/6
3ll96oFkHI/lT3O2sp3yPXZ4T19bbwTAvEq4YVJ84dUEkCQ0ctPHVYJp+Km3ixfhLDrSq7jTHNXv
Ae4f8FgNwK/PW/PGkkG4YKqg8EYf6kpJkGJ+hk6ZEj9Zkvtar+1KFffLoPllAzXxVnVvZ+4tc3Ss
X0XahpwmWxbFSdAMGDFIfEkbTsbc9pYC1fJCK5w2Ej11SDnRV9koVcDerYPtQSKYB9AYT17irFMS
E5WCnAGVMhsW2CU9PADVdiZIL0WT3EG07gxZhlf836C7NPWfe9Lson7CKG5kG2mBIRk81AQqMLqB
pdftKYiFRyCiNSvWJ91SRYLGVdOFVgOAm1Maw+cKBE5Jqjldoe/By+vFSwNeoNmC/pFbljPAo90B
zZ/IGqMESTuZrCoTMInVWZhRPULXy8mGjFMy0XUyp+1iH5jThrQo1GLZJKAOil7CyfSkTLlblJDT
aeeZod9/VaWkgUaUyhRAzR28Vso+Ke+k+MttF9pKQBdLoaXGygZmZVK1XeCyuAm5w0Nx7vEg31md
Cwr4J+lO5E1rb2XwC4NM4yXV68DUmjiFQah52jQ2U1yOikfY/PzXWgv0YHw4LIu3zMOUSEINY13b
OtGg25PKG83bOoSqCFyBjjhHp6cuN3CpSFPHcpT6RTdahVBYwBR74Pqr2tFJQ14PZCOXaGtrTP42
UnOYK2Ghu7eAr118oc/4gx0joiGqU7JvlQds4plkDr0yjKQt0wDOPkMgtPxB+IptG1XlxaqY8zRK
ZDByvf5nVc1DVVjaXgfIb/KFB4WPZNoKY+tNZM4VibO4InOLuPnYQ1qSAs6ru+FA2eATF7S1vLmB
zR0EvB5M9yYYktnRfWA0yynPswy0te94d+k1cXDFwScjA76ZtOMPmmyFDvXDJDukn7SFQcosA7wh
P4P1MMsaN+iiAyd40O/CxsG1FSbFY2ZgySbq+xTHkXyJ70E1gWEF8T6zpt8IIHb3Kji8coq3NObO
WHSzUGpRkfpi4LchCsjJ0UXeqd56O4Po6L/fjO2Gt2Vi1FOZ0G9G+TPQaYwO6euPzBL86tAAMfWL
i2zYdMuVSeZsN2qGIjHI6SkY8CT9TiNLvlC5RBAZand8uO3GTuqAD2tARZm4zb3fzlexf45GqZ6F
PvarTrVECdR+IihkoUR/2022zVAtK+jv4tzRf78yEwfRTMvE2JeDQ5w/NMtXMdzfNrFxwqBPjSEO
FHsQbWG/Vl+mUmU0HUzMndu0aJlADvS2ia3EBRsm3kcwjItJDsbZGw1VBt7cYpDThPUBfRg3gzbZ
zsygqQl+g3OmEs+U+ue2j99iAPaS6vuI4TbOZm455sXPYNw/79NpKQs1xv0XZW1sSe6Cfolitfhb
6O8U7n9r01zYZHJcrHetTpYw8eO3bD+78S49kMSBhPtZfgL7KFBsP6uDsC8KOy14Ned1iLkwzRwK
qQJjRSwZ8NGicpP5tVC5twVa4jBRDLM5uH1jIglOxPqnqg9BXaDbAzaEZl9VFvmVGCCks3oFfUbN
mtzOniW3rBwwA81Q/QlcjmdteO/FD2DS35CDKlQJA6hbfM2/QV/dzbHBVGuojwD5puIFPIDFRtFy
YZHJgIq5hJGW40jqmEpIErdRX6HfUYLnVKs63vI2jYkS+tOYRNRNdrwMF6aoLajH4qntc/1tOWZQ
J8mswkk83R6h/CLaxuC3ez7hyRYCk/KpEBOj3mDcZId6mqHQi0wbsbOl1v1UBdyVdOByDnoHBeCU
AO1BZEvAsbaGpNprweQvIR4Bcx+EYuRVKIZ9LkheqMcv2SQlDvQuDuAb/vsyf/0j2SK174OS9JKG
E933tqCFljwu1jiL1m03o4X1lZt/7AU7FlQqbR9UE5QNFJ82zgRX9ilpGA+1tunMKzNMfJpUqSwb
Ea5FplMkYyZFLzgL2ag6LvaLiUbiPCXxvFAxmEm2yqp9rILKnqrZJ1HNibbKZmxYrYYJP1MQKcBT
KUgssS574TTh/auHeLQGkrlMnypLC7McxMJh4YjD/FYY2RnCBZhwFq0sBhwChL8HYTZ+FJJ8n2bL
16A0n0Ox8/NeAkUcOXapkdvRKFh1OLm1HO+jITthxMoiQ32aiuQZHFReJA5WK5h3CGCuKEWnQSK/
ai1vLfTWvNacwfw07aLYtCJRt5cOB1kLHtSkfBF60es0qIQMku7mavP7tkdtHuzV5jCJfSZth+4P
eJLUH3OunuNK8pTuIY4kNxh/3Ta1lfYwoQklevRVUEmwEO5GN5uuqwW4lZ+/FSDUpB6sv4Z7/ZGS
5Bj3PJ6rLVQRLFIRNgmSoPjjsmwhwRJjZN4wPe0x2ksIypq1AM807FrPOC8uusJUCy6y5AMeoO8p
m2dmd7zr+aavr34Ec5rgHUVuFlg2ZgDO9WxNMbqZVNsGF4fMHsG6eAwwFCyAX5RX79BjdBEvaIdH
xOSXIaF9D3DV5foRMOUORPnQPz1Qxgcdt0zcNcMj1VEg0h90z66BEdQiSE4AJjJVUWYfosS8QG9a
TwHH2BX7+G65M47yIbiLPd7DNnXMq6WtDDG7ikIxTaBcNHlj2EAi7lV7qMyZEzqun4CZ1TBhqmkk
s5NHrMbEauRjfJgf8n1oDz5/PZs7p0NqScF0AzBDrK+GspC3AyaAvcVIn0GE/IRRWkhj1eGLPtS/
RH0EosfsfiS9fALwkeMpVxEfqkuEjiFS3UJcmhhHCTUz1gRVnjwtTy1R/qKpnK7HpgG4IlSWUONf
tVVJCS6hieQQcye502WgZZkk1eBkleumMV3GygrTCYvCQRvMmhCvn9GMxHSO4oKKy8k+LT5GI2Zr
wTvfuxo1F19ylZkZy8wGJjrG4bUoFr3IGFxKXQ3OBAhFv/Tol0p9ZS8omKIsPJtN/0Cix2zQrGrU
raB/bM09gbButugeHuhtpUkjzsfl/DaFASu1UB0k/YxdUU2EOH12lGyyBvFLkkEGOuistk5caVA4
Vq/RjZdbwjq0UmRJTBqYbSDw6ciNE4Jr6dwcIR8TW1PjdJid6nbKuQZ6y62PQXDOpzvRBWyMO0jD
8T6FCRaLKAVTUGO51ZSAh8fLSMXro9BQwMSjteu9991XN+ReyholLLBaxe9TyVrIA63QUr911AE8
qw593Pz7N3C6xcilEBqFbvtVfpOTCYpiQgD4kv7Uxm8qFI2JXthh85QLr1LxZGgAPIiz1Yq/hXLZ
BRg6zI9Dk1p1F9hpHp1qRXKGGveVAlOpRWiFQ4uxE2P6krf5Cyf9Uze72iEdaR/dCoBc2Bba3BlJ
EgcDQftfA/Bj6jo8eugLwLYqxOv1OXZboScuhBiAK6yF1I9RDnF+A034N34D21OLo0oP6kCcvCXA
jATRkI315NQQs7HUrHtJsgXqb0CFycQJgt7pJ5542EbaogJb/28T2FnsohTxxiHii1G1Ahm/wQCR
tBrtOevcOvJwCxFP0ni4A1Ad+7DyRqiTlUYtvHtjuCuc8FH60mRO8QmjNm1p487og0qCNkq70guI
Gx2Hv38kgG+ufwJzIy6rqhXRbsFKnfl3iErABJi53PcUJ8+tBq5npxhrzG1YEgVjFOF2GEws9llv
Jy+UMJeijJbZVv3oCaCKv78nMUaZdJPM6UTo/JQX4FmiNZ9yLeI57FZYWe8ik1fimOgVSMWmd5iI
ZifeVLmQrM3QeA4pJfhDNnB8h+M67FU2T5awzfpg8nBK+uZt7HCxDjD+Jj/q/T4a71T0a29769Ud
5HIb2VstkFNkVBOsEaSWkFg5jbGx15XndCkcveRl6uvxXcYakwuqzmjbRoJf1o1VG3b99u4oQGNi
Zmq0tRfpZf5BgHGn8OUeVzJL3R+ye0oRxMOmXLc2mJ9CP/7qlJbjlIdgn6A5wzyDrM7RGg/HFXOt
4K315RFkBfjjQLtXfND/ViRCga5J+B+B8B9jPC6qVmtaGJe03I7n3u6Xeq/P/n/5th9WaGZeLVHO
47o26BIjsoCgH7f9OFL2UBsEXdC401qJK+S2levX62JCX1ulfTpPsKg/mz/6by2uPJSgK3/JvkGs
DhvJy8LXXeX3z/ixRibS5XXUzNBgJt70WdMdEJTtBLCCVzmwvRR8zuvObFa56xUysS7GM7ogZlhh
jz6u/JLWP4lL5ZA7K8kdZLJw8DUhAy7kTyLtZlm3ts4EvS5KoelA4/pyzo49XonwsAEixszCeH8H
vb4HSE/blNE6hlZg5OizBZ5NtXyIH8qH5JGLZuO5MRMgJ8woRCCmRX/ECzEYhXtu9ZAeYn9orCaz
knvzkLmZzyMZlLZj1r/fnK2ppTDrO5PuQrKPHqrSSl7yewwh9OkuOC04xPJuOmJ+KYKMYOrrJ7N7
kg20oK0gdKEd9Q/6mhfaroEAl454VXFLY0pGSRi9ztNNK3kQKWuPAz7CHNCoP6mrrzFL1KJCgNIB
dAUcmEyDBaS5jV7GEgaUIzv+1gDaW+xPI2aDfqqFLezUH6hIKVM+WMTt7DdEYqTnIHTwzvFlyKzm
Hrgul9eK33SI1U9i4rscFXGFNhbGMQThmLeYcQSH+YDdvx3YNsMMHX9XMK2kg+/pMrAt5gCuqRlJ
Sw0yK62O0NbipMXNmkbDdRkpgEIL2X4ZxmyiCfSAyP0HIr50x+GcOIYzSHsF2b+E2Kz1J/yGV+1S
fNK1VeZ8S41sRKUyIykhxDhiA/W2vPw9LgTo5iD7PE+ll4wlZ61bH21tlNnNrNVSUQJDO6TkxUOc
TsAGqbNbBAXvLrx5RnSR4KXIwMuwxGoEp4sW5lKhQP/pOIBA4L0lFjjy6b0l1v1JS+yq/4cNxfVM
BtyK2nwvSFYpUOzjLi1aWKwU4Ad0nb4MQK7OLsVYeNY73A57s/8x4J9UfbwTwuCumMrWwdDDax1K
qT1XyU5VQaoZR+3v20681XSCuDc4LPETQaPHws9GPW3jQMJv6z7TJ/IqsoyX8oiJql9/PV6E1aPR
jY6giS7XVWMw0JShk6N29qKhOSrm5M5GAwVAXsG8cSwvzDCnvzK7MpNjAuphCV06GUGo5yHHtvK9
CeoAkWITAUBnK6dWaauuMPsZNxvRQ/XoVd8bd8G8WeOHDu9lacthAUbD8xdA6up1oDHiYWyLepLe
WZBUCsDE4Dtgn9Ob5KBrzJ0Y2tzBD3ts/Y8+0QKtpgkjn13m5lGzJ0rjcNxu4xq+XhNb8Ue5ghDd
Yk3JvtUs4XuwBxug0w7gcaFIVo61jeByYY3xiTYfiJK0s4QSYXbFFwwKAiWNnICZYvMwPkeNXZ8L
PnfARolwYZYpsGUtntUmgFmK8Act0d3kxbv80O2o0k/nC3vdNzx+Xb9VHl7YpR94FW9Azo82CkIo
HIZqOsVu1VlCedDBGpvcF/eFO+4WvN4WOy7h2kaHB5YVdLB1CClDEeHSstpIeGirseLwnhLDB/ve
Cz6XEIzhNf+3j+DKEpOkBrGcppTAEhzoPtVxLzZtymlHji3wiC4v2V9P8dHotbLH5Ccg7udUVpYZ
LpQ89O5oG+6EBGmNfnhoZcv4GT0rUMxSbVl1mlN/p+5v+/C2C/+7s2y5iS6qORJ1nL0AbD+TGjtS
YtiL8OO2Fd62sgVk04LVDXCw2Zsgp7fPXUOwtIfo0+g134ZTchJ5uMT/4asf62KO5iIJ5pw1WJdx
0vzZTe8KaGXeV4213PeO4pFdcpL3PaClnP28fhm8/KBsu1aTcuRWGQ5EYzg5yV4TO8pkJyDVDqzx
dbIoge1ipw/Tt0i/zyAecmcQq+BOvfM+LHNYBVluRaPA9H9Sq0cpIr+GZAF3tdRxFrzVa8DMNk0h
QD6ZgFNcns2uI4GWaPi0rUsVSmJXN14GjL+WeAyUXeO7hGbS3jzGb9pre/fXohTY7ZVxtu3aptqQ
SXAub+qeI+OLmPCkSTYdaW2BuYjkpSI2GcpWr4TvIOqBt+BRvqtfwXGHUXDRrh/SHrmF28LZymRr
u4wDp2M5mfKoSmC4b/bpIQLuusGQaHbgjzVu5ZO1KSafBMOsyUo5IwaoxQ8g7Y+RCJRmmt9Haf55
0Xid6q06YG2O8UxM1k85abCyDg9nZdJ4RJBPnHizURqDpQA1samBOxNzHpdOqWRhnyULvhqBMgFx
C68ieMuFqNo/7FODX2LYNrCHLxy7dKuYZ4ALu0zHRi2MpFRBRvJOY6eAvsAkICkFtBz35OmkQBuP
c/w2N3O1UCYzmmBeDMacYGQpLNGe1vfRzBsD2Iok671kUiLUKU2jk5CihLY5lPV+keddwq2laJhg
dw5ALBC0AMeBJ2PmnEWDEZl5WS1enhx0a3YDxAt0TQ+jn3iao0BLAhebAmrwzeEPaBfoabplnTlt
RmXMM1oO9M3Ia/by3XCnOcZz+BI9Ua1K7mJ55pgTt+SiKHRCvryDGdLdstMBuKKNd8gt2bw24tb3
w+M/AVwN6tC4j12eBUjNavqoTSgw9F/q9FMVT4Q7Y3ZNqoxAvDbCOEmUylkSZcMCKRAI4TjiS/FD
wmx7VqBnRwHt2Wz7UK/GK3mt+3/QutyKYTpwIVQ62zSupJbGDE9ezaAMmKnHVXdxzNweHjJHTgCG
MSu7/Ux5UdQJI/B+4XOrxq1jv7bOuE9Npi4d03ZBv30GoTNQt4KtZ6APNNAsnXycl8m/HWl462U8
aFoypQKn7OBFynSsYxPPb2YMYUMxTa0yKiC7C3yXe9vmVt8IcHBAwilk8rpvRMRRgwBKt4CFYd9C
N0KwwoSi37HHEQgMHcDfqz/oS2/FODguDGqqSgezLx14CRtFiOMKvYSodxUNlHrQXeEsbSthrG0w
X5DkHcAwzTR6cRLuwwBj5k0BDZ3EG7JXUWjtLp53GpEdUu2JCdLn8SCFZ8hFW0IlOcXAA5RvnVnA
4REGVRVDoSwstgBeB4D/Gcep+FkWz1WrQ2mI40JbERczkLTTqEuY16MutrrOVVGYKEoBG5If+BW4
xkS/3nc+L0NtLmVlhokMZr5UqqksMAMp+3H6tsSpI/Pog7YAVXR+9t/F0MWuFjM2E8CRChbTg+ZL
Pi534r1m4ZXrxH8S5iyIpegBnVgFlt6QeEaq7QSjt+vw61CmvBLmqgAEkpOKe8kYw8DQAttBw3NT
VzWVLCOi0Uk46A4MO/FR8vDqADoE3qz5lf8z1tiijNRlrpWqjAjW7Zef9Ibf3ss7sdwZThfZdAQ6
m/Z/wMJ4dbVnDNPdXn24ThrScCEyYsr+H/Yc3B180U0OvKTLWyFTmgU5GeUxgaEZku7q8IChWStt
BW8Qnm7HEp4h5lxpxVL1qUIWT40zp9F7S1wUC+AxhyQ8H7lyRWbzmLMljJKkKllPwQmTM+zjQ/yr
Ryuf4k4LN38OHe1p+dmM1u0FXjd3383S1jOcE1GZCci9mWhVtoh4jpLL3g/j5MVMwthNxtZqpfuh
N/eQJRjvUgJyRnH0blvf3t4P40ykFuU4U/tGkb1ibi3JEBw1cxTDM6b5b0trZpVMik00oe7bEatU
9GGXBaYbmzxs1+ZaFDzDmO/ykCw6MhLCNsWAI0WyFY2DkU1n2UNYzE4+haD1n4HfsSWn8lMw5nKc
9Lr7S1f3YZoly0CWD5VYH6nrKAfhswKG7x+K1b0JB/qexxt+vyZzYcwxLlPrfZ8XEAD2RlAQ0t42
IDTaCzChlAVQTna6r6K9FilWlIBi+rbHcNfKuEwaYjYcokOo7huEUzD+iy9UOwLXMpACCn7t/YfH
QrpeDXTSKsBB6OQzQaDsh7avJoV4ZPlqBFCCMg9KzB1E3Dz/KyvM+U+7BO89Ac6/sNOfB0f4rO7C
w2BVOyrKSI7ajv8llU2fXdlkMu0ktVHaG8rilcJQWGYmuZHeQcs53+vdzlySndCAXMJ8SPTeU7N4
R4TsOe9zwN68jri9mlqydEr70jI6r9aoFrUKPYSFwnZtsbk3p/GY4r8QVd+L4NOCWJ0rnjJ/IWnh
peJLpf0uW8wH5bLVmYkdEwjWYZAkC1+FJXczEAgIEqgOakjWYlwRQfe2K3EWz7ZLl7wvQDKt4dRI
IEHsi7NkkOOcEr/IRE5w4JliTkyrAKot5nhuzqTGwqC61fTgClNegvH37TVdldfvrgrRcKDq8CbM
DqkLmgCQW2FiQFH8HkwPczjziuutUgbynXRWAvdP/HWZ49VeCaS0kInXZaDGzkGmCALU2SJe6RRc
8NNVWYvlrI0xZ0JNmiQa6HJoJSPfdTtaTmQHHj5k04wKRixCC/QrCZ8mMFMMlwGXrQ9+Z/5qMCEb
ZoMV5J0F91jqYpd0PPEmmnEuuhR0aSub1GVWtVLWjk1fBBO+1E45pHeZM1nzAy1zGwuVqMMN2pv2
dBGzCtjR68nZbkjUXoU0ohf8yvaYb/mRHqCxaYMu9h3FxgVbUj+4Wt/KHlOEpnlelUIEe2XQuyrp
rGl6ACmDm6XfjYijcbFtC8qyaBhIeHRlwliSqn2t1gk07VJcmatkOs1x/Io07ZMuAX018f/+lKn6
v/ZYjU1DQp8yD0sRa3PD7lUSeGDH6ysQ9Y6VBSZgdHgUnMU8BXrrr69Amxl1bYvJqGazYKxEwe79
A3ZoCZ3/seUTJQ0ifwJ22AhSmLVCnQRZQHws9jY0dBIGNFu4Pij4rKR67jrOHMlWhXJhgXG+RDch
dESQ12YwiNIOVvaZ/qm4Iq5AUmene9kGmfkf9K42jtmFZeYK1JuZWrcRIn1/MHwBzMjBng6QBWiW
/QkO5/oxTsK72GovmTCCFo7WKDOqBvWcPlFOBgpRHSG1iAkW/kMU78sxwX8E21I0pSpqFEzn2HKb
1BZeALjev3GPvFgUE/bjuYkKWcMQgCZNdj9+MpTnpP7ch14qiLaZfSJl6cz5/vah3qi/LowyQSSI
UrIoNYzq4LMLj3Ny1DPezfzm/qmE0IWvgj7EeYOp6OH50qNw7h7EXXhSXYwYAElMVVj4wx+3/QMW
mUCi9hgGxqgJ/AO8czgJVv2LkgiY/uQXJ96D6fUD27s3KiBlA9kbeFEZa4YphANuWATvh90x+Zy6
GLAPfprfFEv5YeIy0v0qoe8mWDmPeWWjKsHH+zDMxLAhCrIYyma0ZQRatGNt57ZxLPd/0jLaSDYX
pmgEWH3DZh4TNasB5A07sBO3hp9VpSN0YHnJKneOBuu/uOXHyphQliqzKMUAVXqKqjiihGfuUKh8
bZhUjiHux2NCVxYZTaUXCCXJUTjPZCca0JdpfeC+7QIMbrUt/u47F5hhfl/xf7jpxyqZMKYjUQSC
BttUK8H4luDerJ/GY/MoQaKIVwttn0KaXUVKhXp1U591rRgLlCajDFIEgJLB+2zf/mr/Y0H/2mCv
5HVviEONF3YwOtOOX/2Vgp3L47hvMBbKO3cb9Stc8sMYc+wAApyXUUVY0ePR1bMDGU+Jca/raL+Z
biL9UsSn28vj7KDMHLc4EpIgFQ0Uk03qNvHiBQB4//+ZYI6ZAPqTstSBMDXE1jYkUG4tMqeXsB3x
P7aNOVqoE+t2oMMN9Sjfl/XgyyNUDPLPtxdy/Zz2HhQ/zDDnqitko4YICb5OSOWPG1DQP00gxQP8
uz6pTyIUmJP7qrWUHgPXIB8e3tBe3HFBCDwnYY6YqvcY2RHxM8xnwbRAkrl8Uc9U8rK0u12TA3St
hc4Q2YMru2QHVSXz5fZGbJ8J0DUCd20i95lM9ZDM2kIazJl4EC3+Z67fOAqvgPZRmQO/5OSETR9d
WWOKCIWksZxJNNdKhVObg6WUMedaT/8TzB0HMLaPBTElgyBGc9EBzeslwikPAysozFODeFLPv6a2
hNr9d84O3l4TNLcucw90LgG2oPXX4KG2fROR6NB6c7Tncg+ay6/8UMn5ZiJbPwgtKTGQiZOu+PFu
qQ+JA1rNz/QptKwxrNoM7u0l8lbIRJa6EotwHuClMnmeDbx/St9uG9i67qw+GobNL/dQWEZFBJwE
+ft+/Ja+a81SXYYotOgwF79m5hqkS14VDNkoqZMZwyDe5h6Lh9YubYi9fs7uymO0g/KFzomc1xQa
NOD865ZAIF8aFDtitLUBg9kRN+BT5pnuci+fBlBtY6bke2CHn27v6WYgXRlkQouhm5MsGSAwKVXw
wBjZQYRChKlx6HN4rsGED0Ft1HaS4RoZWssmOo3L8nh7HTwLTMgoQlXLA9ojkefmVVnkM0iB/r+i
EoAcl99mmWot1A2cpzgErcf8LDQ8fgOZswoWR7eIcdK0uYlauB2PgyKcquBIBty0Tcgs598yTFpV
c2fryZMgf4uW+yl7lKo3JSodDYKZVZY4eji7ZT3ZqoiOm1TaSiq94SM7RnU2pXMfBJ9UZf60hOQe
QtReGmZWX+YgDGh201hZ8qDwPHrzQvjhYOxAtNyOhbFAGuH9YRGInt2ENKV4yYFH4cjbOzb8tGo5
ZJGAz1O+aULkVDIPzco5K+/RYhUN9DFSu67E4dRBLC+DBDz5VBU5Z8PogfvfiQkyP5deVk25IvUh
iifI0B/HTjpKSn43iNIpG/iknpt3r9XHYcKNpC5pHYNWHfFN+i07VJCpaSC2ScXfCW9lvO1jQo2e
pVViZugIi/quE3QMo3zugce9HQeuwTGXEZQlTBRDrZ8mldZKqTe+9Y/Qi/sE4hjhV/d7cqun5Rdq
+MQaeYu7XU+IrL6ZII19pQX4bGoqOIUGoIAwAoP/TTHx5JJ17pLx+MQ3L7Orb8eEo1odSzAdYKF6
WdzLwnQo6uUhS8NdSrTnLBP3nI3l+Mo7hH7l/eChJGVDP19XO8qBnBJHsFvIwfrZjt+M216cArI2
An79K36Deo7mNlca5HbMw1dE2RfZk6IJ9gJag6gNOE7Ds8Z4ZlrLU6XVqDc79adUPrXpa9aGQHLt
I5BtcLaRhqHr822I6PzJgGqzw0VGMnZKNOMRNAKv+3sJL9h4doOsFvo6mGxwOfa2T92HPSae1IVY
ipPWfnSRAAMsbalAJ2lEbxP8r7+wSB4p1nYw/rDKBJahjbNKTaQFsI5wl5efVD3igS62E8uHCeaj
BTKysUyBJN0YSbZSzW+mkpxru9FS2W5n1Un05r4qQasEYPXu9q7yNpWpZ6QByjT6BPCDsARuly+O
0Ct3hfTptpWtpwQwNlFWRAwWylczqEEY92He0iV+HDkRFLBetiM7XmtlM/F8GGPnwiQ9EgpNxyHo
dahWmf1b2OuHMVjuqjrllIOb27cyRUPNKpQkc6EQYYEpc0AXOgdU08ytWfE527cZk1dm6FFcmUnT
oA0xLU1bmnT4cfQxRP+legY/CmaVwRTnSrsAGOe7fqc9cUxvRpSVaeamgsHeWGtyvGL0B4rDHZ+q
H+CkcWSHUuJ1xKYjYnjFqPy/no6m6W9lmDnuQdt1+VAhKzTywzzdN/VdIj1zFreZCVY2mMMtDNIo
4UkcUMIBmcB8v4f930zAd8vtQ6CCskw0iWaAWuzyK7ZL1uVdiENQZ053XFkzkHd44XLTM1fGmO1T
9NIIO9CyejkgDGWs20F6LMYvtzdwMziujDD7Vy/LFPWUxSzrImdu292slf8pzaxsMNFxUrQwAYM6
fVxKXiC1eUcVa6DoItuJW9i82LHdKAMs2AQwGfhdFtzejAopmh6FpHgOv0UPVE9tDm3lW/MChJEX
24DVR060WDG9x6aOvi8xB8arUGjFc5VaVz+CuQMSSR76DNQgnnAHhEMUW8FXEYeOKiZEXvYd+tmg
3qQMNJbhSXc9V7By03lW9unvW8UbU46W2MBIvxe3mR2Gkq3WD23GQxtxrLC6pnjqyuSoQVQj8znR
Fjtsz2GeubdddLt5pEtAi4AtANgK5tTFuQJKVXxVtKsMH41GX35SXtLjBPLqcTcTnrtuLmpljjl3
WtwnQVcibCk+1Gm12i4P7WTJrQ2mdYRKTMknOI+yVXFxKjzL9N+vPhr6x5gzRXPOi1r1ftCa30an
fonAZM2pMTeT0WqFzIFEGgq7ycD7mhlCYJygVyy8DfKuSPCGmJ4Jb/KftyymQqkiBf19QJq9Zjg0
ILkN1N0c8ta0GchWa2IOXBhmLYoffLXs/5B2XctxG1vwi1CFNAiviItdZoqkpBeUgoWcM77+9qxs
C5yFd2TfZ1bxLGZOmhO6RYDcJkD84GIb7mYlGxGMTdW60kdlTd9V6uxUfem0mE/D4oy1qrwu2m7M
/iWKfeAUE1HLEXVub1h7fxYbS89ukJkBUK04NC0PkfNsQRfeaiOOSYLkPgUaPmauMe9lAYOr/QCw
bUxj5l8TjAH0NDnhQTTsh9KNSCYhakB+JE0rIPkolZ+K3lYY5CfTp9yoCscZc+7tjDK0MSu83+Qm
HBEQmjB61PLvuhQdpfEtNNoDx1Pxro1xHUVptNW8oDXROgOWtov8ODux3d2aYH41defGMC2waWGq
lRf0OCbG4n4QYI90UgvV1DMs3oQgEdckJ50er38fTwrjN7Q1nPVMwUEKMaZQ1KNcdI7BYyrnGPIZ
DWlzW2mfD11NrWzpI3cdpSBRB+/6d/yD8mFED9iIO6th85wWsViT/5bH7avfL2GMpqu5DAKrHsI6
gNDG4vNozI659FZuahxF3y84gRvjr+9iIiVGUQexzzBUID1PP2pYcecbQX8YgVeAfCv8CGaCA69B
tu88DKAJm5oJzBC2yqWUQtFLCyxZe9Sg9A0lkMNaSvkKYHH0dniqvnucG3GMow9JbVQ5KEK8elDA
H3EviU/F8iy1pcNREnovF05xI4hx93IYooxLI0ocTOeF4QrjIN030688M+D5qF3TAvKSBMBiurJI
/77RepKPetOK+CojU4jVNJOr1Sux5qbxr38W/dWXX/VLEGPDxhSiVleh99ei27hgwdZqiwLQpHUI
+lpdjLFRu77OShGs8szDuOZ9JJMIJEUogi8ViYASxW6BmZduRjWtJZwMbteDbM6S0ZA6S9OeKEhv
wr51TOVzMbWcBGq/N7YRweiGOhTzJBvQDaBzYKZYCgGVU/iNMyRWFZ55tbqvvJVSzumZTNd2TbVQ
ylKaBofY6gyxSDSHT4P8cF0/9ud3fn2ayeQCGVgh03U4f5qZ28VrewPWGIotFzpA5vyRDGBPxcLZ
LW8Zi3NrJuMmF7qQ0dNpvRCgVY0UozfHc4/U/V3RfXZitNTjYhoj6H4H8mDNXg8JmlKgLKZjle2L
AHYITkKwmw9szpJ+88aqxbkkkpDDqssxdecI5OtRbRcGtk3GFG8/Lg7urm+k6BdYwEIQOD+NN/LU
epTGkA66K/f6xzlo7+vn1OlP6xN9uIDKrvwcHyMuf+auYppAclcIBQNiYc7KIid5MeF934Kzc11i
Sx8TpxC/chRzt9TzSwyr/2re1DMxYrrZ8n6fkx9jdp3kRhRjA6M0hY1Z4YvEY+grB8GVfMHnJ8H7
1/X3wbEqT5SyVWc6OTTWj2PzaUr+MEAKmKY8oLJLQBZaidt8D5sXGKKeCwn0opH65b7UC8PGMnhj
k6mUXZBypgFRUs2NZ/0JLdhXcITmll5UGGuLQDAcTalqR2IVBQ2SJjsV+tiK4+hYCY1fzQ3vJbdr
NGDOAqmDpungY31vNG0x103YY41CIELpgIHeq0qTuBgqORrY87OMhkdMt38PvyQyAWMdQ30eZvSF
03b52FRAcpvj+XEtppuYP3yzr8a/hDGhI1NXUTAkzMn/+5n8XZf66yTZteSym0bUgeDvItL7Q068
Wcg5OxO7qoX2EdaEELiJwb48MLEHgGPKZZbeDGD6AmkuOjihLc++/GmarD+w4O0oeNTpAVKZfrL7
mTM9tZv0bn8Bk9GEadOMGe2yCocRC5OdHzvS4C2f+mOeg+Os8qYDUozGdDj+aE9Pt3IZPa30VTdF
OtOETdvBTg7DbRjUpxCow6qVAN4FHuOkp772xqdrpArJBjIZFWhgsKDAfsHkO0v9GIqUAEBb489C
pr2lgp+9FKGSWqogfkhV7d/jvcKFbEUyoayqFzgYTCfia+l7Hfw2FLcK6DW+7Mzqb6BV7eZYW4lM
SmxGI0q8dSQBazcAn7q9OoluSVYM+LW0eqCoL3xG5t3sZyuUUaZZ1FO56fCCmo7VKxaKnQTYYKVt
AsH+VYntGalP6Te6NZQHweMo1F56spXNKFSYL0YdTZDde/TBkSOjDG+oJlHGosgp3jjy9tzDVh7r
9oopXpcc1YrJHlywQdnJUb8zQW6OYJejtKpV7szrOe9F1q1MxvtJxAAEG+0FYOXEz2LJzpCjRzFA
hGQAwenYzwwtnP9/eBH8kort6fchJRrlocVmPPKiRMGBgskOVBUyb9aYozwXCMVTErdj38JGKPhj
11nYRs9ywJ8JLuivPR2g78/mavd+7fMGjvZSsO0HMslzNLYD8HzghQkBR5idY6Cym3hNjb0wuRXC
ZBF6LdYGYONoUfJlxrMgd6XML7it0n2/+pdzk0XG0wxD04kddW4ppkNfqd1nxEpa8JtGruYsHnjS
0+GGAiPxAUl5shmfUwBSco4wdOwVsWoPeQt0vMaKV83Bx/Jc6nXzw8G+V8pyVOpaouDRBlBB6wwI
tR038aP3/s+BAuC772VgmlhpW0oBQkn86sahQ5xz4Z5xpfwQEAnudZ/CUxHGpRAjAvFQjoYQSso3
Uas7oRl5WPJXrVwQIo5VnytL176OcSbDJNVTTjUlvG1lEJ5Ni1V+oE/V2JGDAuvk9/OPZQBTOFh+
Ouv6l3Isjh2PHDDgl4/UkeXNJ6k7SYAznqr/ltr8bQrnOubmPVfl4KUFgPbP60t7u/2UPPan3ko+
AKQgiD42pZXc89aYd/ttGzs//30jNVFMCjiOwNuIFK0utIQSWLkpikRZaQ8A/c/iU+PpUgcU3dmp
+9frJ8uVz/iZtc/NKprgzGpRwJBzYjiDiBHUCUVNhRyMeuns2hQHJ0pHP16yBWwSxEkSlTdHt3vF
YA/CI8RAYsuuoeVJg/VPMIB5YpdhcykTHjD7OFjZqvxx/Yt3PQFIlRQT67p4QjNWOs0YH8o6lAmS
JHS16Uns5OA/SFBBz6PLwHWSWSg9jMObZG7xACTrs4KD6mcePNXuN2wkMBGoALZ3qWZUAjYtWxGs
caOkfP//voJRjAQFiHWgQ6/5/Bb235Qyc64L2K1lI9H9+5zoV25U3xCqZhBKGJxwWD3wQx3ATl67
NAfrgvwYhjYXZYl3blQJNxJVM1nNMIWHHj3Nrz9QChH9Sb1H1fmQw29FTuVe/8Z9gaCqVJAHXbLL
l6iCpaRD2Jn10Fqzj2Hy5f8SwHpGoRsmo07gGftBupGl+DPA2Aue66dXfeH61b+/gvWM6GDPbdLg
K+THxe7B7lnYurvcUyDf1I0clTMldslEQp8/G3mMei9ZJEqLAhOlLxG6ijehJ/uWHFNksHYRGB7W
pR+QX+LKQld80h+SzgbgCe+z9wYNgR+DbXdJ34Hbg3mXhkK3TjQBTxIAYztmv94DVmZ1SNaAEkTG
nGh3N7So68w6WtPXr3bfPjbymfheGrOwLnImeYYpOoVew8on5UcphHa/yiClNT+OjQoEHxl+2hi+
5+N4IDFWwuTmifNLdjMNopoKfg3limfspkmEfkgMlFHohYyBoMJU/W+aFeoHOtdDt+Tz0eUtn+1L
xVQRZmZBLnA+n4215musk5o2ykGFOlhrrdlhKnXW1NQHrSbP17+RfsKFjpNfwhhnBBSheWqACOjl
AGCxlPhUtcNH0Rh5R7n7JtvIYY4ynYt8LEM4vQXVzsJNjpoNamKv/xrVXnlKEvSsgd8w27lqyVic
f4j9/+876aFvDrUQlbLEfjKa1/OzQR5S5VOrc8pUvKNkImyOJQwhC6kIKbNn4Lb3kVdwE4b9UtTm
JBnzIFlq/FlIDJKn5RXo/wWQ6SM/CZIP5V3/2PvI2HiNE65UJg2eSjUENyPuD43KH/rH5DS8VC+Y
5PbrLwnQ27GOhrXIw/U7o19yRTfZARWiVA2G5XGgKeZsHGSwztqpllgRrIbhXTEPNVZte7Qyr4vd
DV6/DphtcJRtjLUhKnbpPseabDf5wFFGngT5vTLmegUu9xWBBeM3Pipvh/9XF9lxFOSU+lKmiI/Y
r3KUAYzC5t2qas71k9ovRmjYntZFcwciFWBRHTJYiKEOstGs/MH0xmdKlzXaOqjco9QCbop64FUJ
dr3JRi5zgLOiC6o6YvdpzlSMo2A1aU4t3Tgl69dB/Dosp1rgTQjuWvdGJE0WNg4kzDuxVjRERaje
c1+Yx34yjvrEg9/aj3507tcUAeVmsJMOYZglUzygA5UA/hLpYWer8il2KLnH6k6ty4eFlulpXdiZ
IauybAKq+YJCKMo0rc8VhLkSQ9tAA/xgxN5gUzah2NYyn5I0obaUexIGtUawwLm0KsKDi6be8fJH
EIMYpkRhYRkHg5d7ro0UhKnt0P8pFjS8G1QSWukgSuXJQBOfo7u72R3E/SmQbVzE4ygLMYVWiH7k
gegunynNXedgGYASzfE/cP9mNwKZhp8Y4R2ZrUjvIsArHhPzIwbgvPWpCMqaLvS2yCZ4udw/XO2v
j2QMpQKZV6HHgH8qymoEud7spOGsHvVueJBnktrm2IHUrvL1KPwS96hFzcJy0jIZ+1xtfkqjYXUi
tfgRLdGPpq2wN5k3zjzpaDLPrU8aoERGBY9cYf9tvjkoxtRkIJXoU4YfTcf2esDZgyEoPFBCKzXE
RCxvhWD/YsCyhJ42sJQvIG8BnT+KKU3ziGx3bhsYXzI3BHh4snjg0/idDsCuxW0kMlnX2qu9JqRI
ceObMshOlIf9F54az7L2mxwbaUzuJZbxqIIsA83Og+H/hH0Hu+GZcZUq3WBx4vauq9zIY3KttVgA
ARLGkrco4kfDjJ/aFIlsNsS99V9seCOJSbnSYpKQtgJ77CcemCTjZfs3+Zn8O+Rne51VeSORyb6i
fkk1bUhRn/7XaGe8Y2Q84jgYhm50FFhNf65Ed0w/TqF3/QD3nC6oUwD0bYLF+QJNsIryKqzo1CrQ
MHOn6OeXXsSg1tBj9Byd2MVRZnTpr8vcNbetUEY91KLOh7VENUK617A3gV7qvQ68mfLMnhg5hJOk
7OUK4DRUZQJEVBXwyu8Dd9QoSQcqexxj8YcQ+7oQuuA3ualFv9J+5E1uCzWv/LF3cyqSYRUQhng5
siB/IJXIB1lHaJnjF80oHQnb3yjuXz9HekxswNwIYZH9sqQJFVRusTjdvyZYLzGaYyHeqhO3vr+n
8ltBzAEOyEjGJcQBYivv3ULS72zl7eX8GMcALLwmqsCcZCw6i7O01ir4KhD5uVO6nrpOelqk9pPQ
JrVFQvNUS1XHOcrL1w1cv4jOMkXLItASJuIUq4QBIwwdeeXH3tGOgw8nchcebga01HI38r4rHCO4
uDwIlDFCdQZ1UlGOfa+UZi4lat+Ypjcotd2X40O9RE5WRLc57zVzGU3fi2LhnarKEPS2g6g00I41
QmlvDQ4BwlkN0g9ewnHe+36nlYw0Rllkea1kLYO0/lv/aTrGD4Bz9xQFnA2Zi1azZ3Y38gD+IvXA
n1i4MDtGNo26mxQ9X8J0SoEx4uWjaTVzbY1YakN5iHN3F683RgyjLJKI4mY0SgQbNBJWd8DMNL1e
N+1dCSj+EFlSUUJla/UANTYSoSDE0/NqOI6FUqJfnYYcx7h/V2B5AG0J+sjIud+fV6aPGIeUhMQf
Fktt7crVfN1rXtTUClNrPMRv4X39VB41r3DQ3LKvf+PuZW2EM1EgTORKFJIo9YkcWUL21C8lCMtG
3jfuGhrmFIHkBAgz8YxAstGJUVb0zFiNxM+Rs7rgRz2tN4VbPpt3lKFR7EFFXtugLuTJvXCaVEk2
cpmzrXtxmWJdT3ywwEPgeBiPq90izU8c7mY4TxZzlJ2OV3A6w3tFd5JHLTw8lCB4Txz+g+KyHYrv
IoRgpYEo6FGzqhlG0yiEmQKdebfoq7rYAnAScl70LX+HjWXXjxFNxlS5ihW9CyCB0ewSvSE1FMai
/frO/gkPiblXN7vnAfjsRgQCvD08iVEHv6B+lNRWn6Y0T31jdEaHbti098lxPJm28jg44+v62vv/
vilKDxekuiJqzbQEQP3CRlnTuEE9eB2hrEFy6DA7HDvfMCTvwlf7vC+k/4t11FtZjIICFbLTmhCO
muigDQKMOuFxBe1Z+FYCo5aTqNWZEquJLy+qVYSv8lBbcbVyvPG+XmwOjckYcJhIk9U+8Ts39EEM
pJyMYD1OzvS9nS1+kLlIJ+kdGQr8Bnpbl4RhACjJurgdYNj6y5h+TaTPUvQQSmgKACRplCyy8Br0
e+YNZl5sgoOxEwOQTK4gG4BYaSNI7D+OTnOXY21O/a60luhknvn9ule+TM7Pn/e3MLaxptdKCVKt
LvGLV6r0jY3ZXDqCB6Y3twXtEL9EcZHxMRKZjGHptDwaRUjsHawv3Q0v81v0IgfkMfJRkQHJ62p3
XnU7HlB5cCNMNrW30T1ixvqQ3hRvQ8Xz3HsRY3PcZ33bGGHe6G1d9m3iZ68ogaE9u57mr5mvBvNR
somdH/VPCZa5eWJp1nBhj79u+XwxG7F1OWHvEz7Or7+RZ/Mb6CqsCvlSPgFxprf5hAr7Hm4jkDqI
jcBiUEpS9xCo4G2uWcgNv2OsBWimHRbXbUAEDkHu8rcI9+3nl4Ixfqc3lLRRSxyveMwO2VENikBx
Yy5O/sXLltEqxvkYYiZUmgYxsVw5xbg4McVHap477UksA47R7Hq6zVEyLsjMMmE2qAp3wJy1gatr
HLHjBLxD05Yeq8RKwLra+rz1Vp5UphQR9uZad0WW+kX/tSUv84S8OuVt6tCc+Zpass4nrJNFTOFd
jdsSGLsSKAPFe1oixbPI4TXpZI4vYDs+YbesWtLgk9Kb5hXvsDvhJN2rj82rGTnKc+dmd8TDO0K1
DDQYjORFBwOBh1FETAuBq5g25ZsD5245B8B2g/IukUVS426XY3GnONExP4Gx1PopjVeruCzVvVfb
cz13Y5QZXI8a02C2HAE7ajd+/Sw8GTejTWfMh6/5Z27ySM38ygWznSJgeBnoFeH7zMOMdgNuOHZC
bz0q9nP6G+6eo7Qy43XGflSkaoI4uZd80p+WFuza+b9mrGCOkXEyZFrLQV5wjKofttYZ6M1t3SoA
TDPQOH6DiZGnJYy7kcmoZSifJz5dyl4ROLtbpMO2hMeTeOo4wIznIHztzhh/Q/SowV7g2Yf2QemN
Bxok48NvZKScqHQ22I0+rtksywL11nQinybd3a1wZzgUvat02z942sgJDmxZpNf6Qp51iBvr1I6k
x0mR7dW8jcqnDCBeRWQ+mT1vRJYXCNkCSTHEcklo5K0kLLBY05f2U3ML1CJXWKypdebcwtH+xj79
Zff0vZYqTOYzd2rUVCUET+gH1R9klyDXoJ5NByNiemg80QL7o8txaJz8RqGqvL3SUJYaSYXUOjyq
54JQlVq9bqmftO/gSkKXsXBaw01fuMj3nNtloeBMLZqJrMEqRV9cbKG0Zg8Z+6m/V27A5vliYoJ9
zQ5lef4JAneFkOPpLkoBoUhrKhDfDN+U9ts0cOa3eAfLOJ1+BJkviJhTX1wPALTEDGeNRd3ckkoe
HBtXcxh3Y2qYf6s0INeqviJZiy03dgcCj8LWgvpHcpMF5V37lHk889x/a/1KdBTG8fRCR6IqmhO8
wUeHurllACoi0OKD2R81m/sg5rgfhUlxmjVR1Lpr/nKreBIDUDXyVxQQjcN0EDgTPLzwqzDZTj1m
ZhwqNG48ksFWQTKbvWT24AmPgj8FGDvhY51ztJKl9gqNpS9SgiM1bm/hYoP1UB9ANPaF8tKBSJFn
/RfDfe99DtsNSdowHWQJ1l9GvqHHBw2MaHL8lfL3zvJLKD2EQI1osn8PU8rIZbxOOCSmNpzj/qMS
GLfpBxi6A3Dcp/agPJp+98DH1OTdJlvV74quydoetyndU23FntUxu1XvdZ82+GMXmbp/3bdyHJzK
JDcGALu1iGYBqk9B48dD63agtuWaBSfbYOcSi0wIQzKc1bS9yQ6dH/0h3gu3oLb39U+86WFq01eS
DZXxNbGWAIyug7CYDDdarnjhAujlYfGqWDgIvDVZXgFCZVwMmepaU+gTYL0vA/lVsijuqmrpMahg
6VgGrw7NFcj4mLwH3oygnn0MRU2EF/0DxR0UhyO7PA4HmRMlzm+Ya+fJ+BgzqQU9jqAkPQqLzWqZ
lnpEZmXhLax4P/e4ZrddrXG1ZNBr11bGpcWUOaGK7R3m+dJmZYE71W4H1ziqYD2zslvBjsB7Txm1
4NFHTGQWDvVBSiA7gyPZlQPQ/gfp+3Wb2VUvUwS8uIyi7gWSXp4u4ZqIuO8eqEKl+FVSMrB6R5Y2
vDXLt+uy9j3CRhhz1+06yGtMc5/OxebJUf1C9+5b17Cg2V4oojjPa4jtuveNROa223qQsnyu8byq
b0tB8tOi9TgftesNfolgAfJUcZ6VkpbsfsJ+Ulit0CHuQgvjz7zlK5rEXGjvRhiTs5KuLsXcgOYg
lbKjRQcumRI05v/7TUy4ILlcDFoIo5yAbiVY2Fg4ZuC1X23xhj8At2sNm2+iWcgmI57iMo/TDirY
1Pqdlle11SSxbhFtOsm6yXu8cRTeYIIEeIvCWMEqix9+Xl5rj2BY14tuBw/zEG7vV072IAK+K/FM
XnKzW0fefCaTn0rNuIh1Qx9XP1d/nfWrGIAIwZG/8iIUtaNrWkJPfHOi6qgoa1pB60kOhLwmbHJr
rM3nbBZRUzCMk5qApqluQx76PsfaDCZ4hGNuRjWt+hngiK37b13KqSzw1J9xIEnR/FkOIyYQDbtn
Uv1QNQ7S8yUrAs2VNhfF+AyMR4xVO8HGOnd4NfBEi736rTwVj9KJYFsc467FcbnLPRmb+A7xowek
pqfwLj0KR5TAoDgYoq/t4V540CLr30Nxvf91LERK3c6Z3GbojGFfzSjcZnUlQIDFTg/SbUtEp594
I5AYOE5u9yXw60xYxKC6NYZSxjoOlHdxNTs7jqKlOSoIeSpPT634yCvIX27jMN/JuKBBl/5M5mis
oJ2QOehvyD329b3mD8FuHAn7ErZ2Qs/zjCu+HPJb7uge77MZ19QJSwJTgipMdnbXB+Q09sDSsjCs
RWl04CaejeLwfx4146CkMfoz4aOcLNGpvgfLxpP5uf4S2aI1fF0/ceRxHKLJ+KW8iuLOmCoUfYPQ
B6lTbAEj4Km6peR/lL0n+wYA3wD0Arwr5glmvFTaxFMV6UXqC1ntZp1hieAZIQ9F/qMxdPv6V3Ji
DNs3l5tJy00Uk/25vSXk81KZh3ww7bDNveuCLkd+Gb1lXJQ0GCQVqQ8E5Xn8kJyaz/3NemN8QTPt
Tq6tyVvdRLIqp38tOyu9o8FGcAYesw/HUZqMD4vrdZI6CRFgSiKr0G/SJrJCkTtLeN3hA6j6faBB
q5J0KZwyXlznZHq8qb3xtNbgXJHs3pYqezrwYPR4MpkUKESJRzdlyKyrz0L+MS9ljq6cewr/HD4N
kXE9RNfByVfhCoGZ5LWxtbxUvmxPT3TpfPW1+xDD4pljplb2STsl92bw3x5Ff7tbg2WekpNFbQTa
hwCvleGrrhBZSmSBlWdGrUdCvw6RBfBi11X3uo2A8/D9ZUZahjHlDgU0VTHR+5hqVF0r1RGMBY18
U+dxt/LukfE7vZrqUZUN6J/NoU1AajAsCeexxxPBeJhEIXIqUPddx4VdN7rVZ/71M9svyW1uikl5
0qbsZ5W2q7VHydMQphCJ0SovUJFbTtw1sOs5pCEyzkWe0OsUEZRQAJwQ9yUA6CEHoXCVQsArPOy/
zDefxviQoq/mEtASP4VpYG66NR60Z9p8BKa739/ykozrPgsbXu/1r+vMpqgS3FYy9RZRXpTioNey
w7mw3Qrcr69it4qbaFY0k1bg0mC+oUUisJSiTCQfeFSbvM9hvEjTk3icaVc6Fr5qqWKN1Q+stnM+
h6Ph5zvcZPoFWcrRGKmjIB9K44Nm8Gh/9uslm/Oiv2AjQYjlfglpA3ayoeCrTQfc4q8xYAf7txrs
WuRYOaKVZo4yWUYPkCieM+REVOPcQNr8gljTBEFo8Y3n3BO7dK3zcz9bOQzYR/wy3AJuH3mZS44d
WIu/55EHsBWba3zX8xXj3BXY/I7ZLNNUoxc62WVQdcCHclCt8ntrdMXR0n/kh/aRP6j5Dx5GISqh
K2LSRbWxTJU0NRXqYUIfftmegby72hRkura5TCJ7Ga8G0ABAVRg7sMlisqpDRzA4+RMDDFD8t4ju
Vv16Lv8Fydt/MMetPMZKwlBVi6hBK2VcV1DoCN5YPMlzdBwzJLsT+ISlxVcJ0u5I5CK87n+rjo07
SdlDNR6rpMWOFXUFyUH4GmOUoXcXJwuGgO6WixEnwO5Ob2rA7PxLIOO+ibzmhVFKNF1SAE8VSADr
idzClu+ND7PdBOohux8O2OziPN/2IvtWLuPJ87JZVGOC3MLsYrdfux+qSu4aqcOO48zn4KN3xuZP
G3HsGIkg9AmIwdafOjR+AE5AQDvk4g2oI7DuxNEgemjXpDH54DxIMYkNmGV4q60H9agdJacC+6iA
SRkKsTF8W39k3xuv5cLZ7s7LaFiTMOiSiX4xwb20IIGvW8pg+QxI/fR7Z2Gdzx2B5wGQZSDA3rQ3
qGm7iVu/UeayJVAMW7pbvGb4zfl/epEXZ7H5QUzCs6KYa4rUmigWFA1uEw6AX7HbFYMNESzsgb3d
ZOlXCiVeBvOnGOOoHChpBuDkjjyPu+v5dVknqgHHR4/4feyZNa3LzG5GRgoAZv3rkFm6t4BNCQhX
k5c+dYEOoOL+RxekR1G3pjeMmB24+rXn9rc/gjHarBU6ABecf8RQOH2QHeVPkbu80JIL6mpuEyi2
WXt8hNrdBYGtZMZsa0ltlKKY6Mtcih3RzdA/Sx4Fe0T/FRTCpyxQEenMgK/Z5yyIVSQdVTCCy8Vq
GqGucxPrMsxChrUE0XnQBwiw+NbZNn0JfM//qeurGxj0JjoRsX3MPgSSpRZj0Uj/DDkgYYlsATOv
dOO0PqaPKK1xXni7qe1WJGMnhdTEsWacax5t0BzlLzkGL6nE/AkMm3zMyb1ccCuPUWR9VKMkTaBD
JTIUoxCsQX6teMAlu5mCbmKVUNHAuiGzBzlqc2ksBfBIp+NaWXRaMLNrl9BR5RbLRtzq2F7yuZXH
nOLSjUKVlyU1T1DSoW1t9fcUvy++00C4ur4ID/+lZLSVyJxj1CxjVhtQFa170k3dSorBMoWnuH+d
14/X48peWNmKYsyetErUZhFUBDxLNsbm7K6/11Mw1D12umC32et1cXtniZTSMJDoSWChZIwA5OBt
QnrkXZIwOob+Je+/XRewO2dlKCJwr1S8cAg7PNKRpQjBzphiJUb+kSdu6WBTxatuxtf4MDnzFxBl
eTIPX40rlTlG4AipDYhKMJVzTA5KBnxHQL05AErBCrSXYUVGu2u5EIV7Lnv7qYzjHLKybGdzSf0q
nV0glVsJiexM+0bUIxGIf/1gOcLYCZKlKisANo2pXw/EqrPhpgu/mngMacNzt3y9Lmt39HDzZez8
iAg0PlCVpoi4AIiQboDjEyye5vXc3GZXHwnoLoks6xqAMN4HgHLQyi6N48wnegzAYcVqWoHjhfcs
DLscf4ugaeQmxtSqLqdtAtWIxCDKvk3l3QQEToBxDvX9GiUO5+j2aieA15CApYjs9mK1tRHaKtKE
PIMmoqr3HANhgIY01RMP8QtH1l6RwQA+lmKYpizpbE1dbbJYTuQIPdMgPHY+7Z1S2LLfCNR7kQUY
YCYa+JRShB3Z7KLYkMykT31JGQ5ZlDqlCADHcLRmQ/FS7DJFcvuB6KUTNktmJbHpZxW5G9XsYKSo
YHaCynvlcH4RO88pZnESq7Oa+mF6jKePU3FvKDwz2EtAN1/Njm5K0Zo3cQEZo9f9aF6TwupeKtt0
09f5abYNq/iE3gymJei+Hy8r3X3FbYUzeism4rhWOU0eTKsOFID/qpPVOOkd8hYjtUxscFC2ibWx
ssTjpi57agxUMgJ6QSzVa2yQXxItnkmFzCySSyfGpFirpQelLe18AQNg9WQ2r1PUAJpYsM2MZ0R7
d7sVzkT8SlAnrZagbYr22gEGPQqDbuIhNJ7HCtnkcyuFifKA5JyrzoD7bsMsmMG2qxVm7BBwB1pD
WAYd+AitNibg0BlUN+pAIh5X7hgZ9+KiPc/rfGjVAgz1ZjB2kt+ohdd35XFd5aCcVrsKm5OA3pO9
JOHN2FYuDOfjGOeiVaaYdDLXm0E134Qw+ZCn7WRFpE2szugf1jr8aLbaXRfLd5oRcprO+wcLqDss
VhqiydKWzFIxm5MOhe4adJVLcLIptaub/yHJMLE7+pcU6vQ3HldFebVbKxxsVoOKOX2ryMt1x7cX
NbYC6GduBGQK+gTgAsXNJV9a8VPMy5J2E/etAEYBl1ROkqxHzKgWjMBWd4WbOu2p+jg4001vy9yK
O+9eGFXUUwUEHhOCe5bcZvFgD/1xTbk1ad6xMUlSG665WTcVimDAf6KkNbF27LzFa7GwvLxVvaXU
1vxw/aq4R8kkSVnWA8+RJPTZldyB0RqVxcou3zQ0fdODzN+a2HdcfyqfhOXl97oBPi8MowwyrbaN
N7RAM1r0xVU88AsHVAsuHAiCIUBeialdbEnL2mRWxMRzq27BZwSfXOOBPirYXR4L7/oxnrnqrsli
7i5XDaBEx2hjjV5xB3IcOi4CuvPe0rD4Mv2hnyq/dmNQ0mJcYDqId4D8QVDondJVe0v+yotOvE9n
brUMQe4kExEvzdm4qYbBXRJ0nZWieanyIufkVLt6+/c5407fX2kbthgdbHGu0oxgh/S34u720WD6
z8cLApj3IuSx7TW5gMFTiLs+QMHy0J7AXOM3XvLMe17uvqBpFvVTcYAL/V6aZMxhJ3W4zJ/Vb8lK
XNryrYIKW0u8quyub9kIY2os5SI2Y20gmK4oZC3YVQyfK5UXsffNfCOF3uHGJWsNUjGjMOkDjALK
6aIVYzMKlY67M5BtZHEzFN6VsUGA1BlYbrvUjyWM2JqWeEtniCPJAaRjwGfs5h0jExKGTi7lYYLG
y+tti9U57OqvvKFB3icxYUAtwiHOxxVWBZZn9OPjZ/p4WME9Y4m/saW3u2Cy1UPGqWTt2g/ZAsOi
zzwRQK3zm2CLD5g4S+wB2aVslbM1iNb6/bo34xk04z06OQQtoQC5Pdj78qG0QvXzdQnnDcMrBs12
eRuxKyIlG8GOLVkttudUwZowYBRZcWbrQC0/YPj5RnQobbjm5tiTsJe3+CUBTYO9nHjjtLu5/Oag
2W5wLQBro+iAagGCHwAudnb1h/KmgMPTA3c36o+Kq6I9Y5X+qrvXD2L3KY8Om4batqIAj5wxkzqP
w3HK4dmSun9sQ2gWBvtcPYsCI4xuk1H/PhfETUkcYK+B90j7h2v4JZ2xmkjI0FRVMEkg0hUmMKBh
bDm7hYJpQWITTzlVf4wW5v4xWoD51NNgr67ykt1zPS51chfqgDeyBDwmNMbYpbSGKFJekoQWNCYX
U5VO5GYY7utd0ze85cCbdtsr1tAn+V/iGG8YVsMkEBEZcEmQLtaBWB4zjQBle3QyteIUOPbDyUYa
c8VVJWbFoiEdnj/GH0Cche3CwZt/0Ko9f7N/z2mgTw8cRUDDiQpauO89fSWHIFTICV0lLoMVsw1g
PnyghKbz44yOAcYHT1rKh5za8Y3A96Hy/sfade1WbmzZLyLAYuYr44nKsV+I7lY3c878+lkl37Go
En3Kt2deDMMGtE8Vd6od1sKbzfjSnwbjQSIuwAx7X0ozatBGBfsFDerAKnvrz4ATPsljNDfvQCBZ
SCYWONB2G05YSrPiR9NWKxis5gGf0m483tTt1jTqJ6FMAOjiPB4D+nJqnPzKQKuREmR5o59+E0dL
eAIRifiS3YkWWvLtzjwJD0Ji8QYhtpzVpx/BRAWpkau81eCsFD/HWVGW3mdegPwkPIcHwxk9A2w6
4FZCF8zg4rxshNlPwpnQkJjBECkNhHee4VNMpcTrdtPuZ+UuoEGb/OqR8F4oGy+GtUh2TUZO4gZ0
2yh1qNd0Gz/B5AntI+c3/2KnayPyfZLFGI8GzlCSAm7xfYtjBM4B6AZ8uGIUcmpPOwLy/w+cwyeJ
TK7ZDOYcqlpClyuJByYiP7kO/XwPuK/rzOclZRt+75MwJtck2HhA50RCFqiOTtk+FREKKsZVoP9u
uRnnxhPkkyzGx4bplKSTUGDK4dvsa34YWu1d7pboRmtwf7Hqlg+UAp7LdUbVnwklkAu4KBmIUaBz
YT4hZq2SuJLwwIxO6ZPSWOZL9CoMFujksJkLvj7Jkm/R6HgCjXTGBTzZ1p8P4czXFHKpJ9mEC57F
7GpuyUHtQ07qxBPBfEMUcMM5yZDi1p1524fDDNw2/ZmTlWzb3Mc5mI/XkEECV6iK4uZJA4qKvAv2
9JU+AW/rD+b9Pn0vJjoCu1wwEg21lTqNMR2Ht0l9J5a8LsO25n8ciAkXiRpn4HGC5y7z+TrN8EgV
NFBZBPJpETI/nmXJ4lwhffVe0kMmVoSxlgEfAhLFA4jFANnQ7GiPJr3mZq/blvZxNiYg1BiLk9Q5
hNLhmQDsQPTT3J/79qeuWsSmNhb8Mt/k18vn2w4EH0KZQLDkpZhgQRQ92OpnPJ1rfZ82nDWfrfGD
tWqwSy7SMtZ6TGtTGRKZwgP807VhoeiLoj4PiG0rSfski3EbwZDraZdCFp2pxRPAWn6EvgnKy+iQ
+bxpEo4Ns3TAJpArS/AgwjdqJeby90vIMeCtmZlPx2G8RDsGfV6JDa7uZGIbaKDAn2dNhQOsS0vA
q7Xez3soCtCohTeMm+3/Ddj61obrp1/BuBG5y8K00nCpdHuHXJObwZuceCf+phu+xmtqC4/tKT0t
IcY2KawX5u3uaYUs9ngIQhwbYVtxRtuJQalVgSeEwi6OCi8zxVu0ECwz4VUJOAHIZFyNIC99ofY4
NH1MgtIQPF+Y1qEpi2yrmJ0pDpFruM2LVvvcdxRPsRins2BaW9FJhM5MJPly0bvBIp0WsJ5ZVZA9
S4ruaip50LLFIcR0sml5IGiM1FF/LpeGB9HKcREm45fiuAPibUer5j1oFQ0DLG+V08S8hYWtJ/Qn
LWNcUU+mXBQqWBMYc+6DsnG0GUCjV0tZ2WYIfYsLLPsUjsCjmtkail4JNtnCZxFXAViz8aWH0Jle
hOuwcPpvi4dNPGzKmi7GoBc7PZHCRZCmfA0itzGx9YBHfxmVAxOjU7LEglzLU94vCXY4vWWUohNW
KSJfisrk0Mdi9KKZlTpbpFZMgIJigyU01Cd9QFdYXVJ3DgqztgCyl90DLjg7q4nwNupIREfgnTtd
M1zXQMKzalEnFgnUyOrEXrHJrGTOMJZ3l6PJ9svq4xxski+msTCPLcp3wIqarfagnaUDqDAcjNk9
6Ts9sM0rBVN27U2bY9Y8sPLEknaUa5rzOzaj9up3MGGgwe6B2ffowFFslSG3kwcNkGt09xksyOgt
A+VslCzAsYP+zibTv3nA0xzxS+Kw+glMDpmp+RTFlU6vQvqtIGPWHigtQWhXt/+CD2NbGlC3gbb4
DoT9uVwAJrSlMwPUNPX7waHvnep5fDEsxQOspcPjEtoqQ0NdP6QxLqHMhg4M5TP1jappxbvMozOF
yn3vlDfoz3Ad4qYLWsljXIOs1CRvJDooozw08LfjY6fy3qecG2TnnCswpZVor9AgR5diY9eorJZi
NYAlRnjgXeFmIPs4kcQoqFKQRgv0PvUjbXCjrKte00zSrWxUv/VKy2Oq3rw/DIqpOko6GEpj0ogm
6AOSaZjhjuLvcy1YpdiAAo1H2syTwqQJZVCkiTojUDREvy7G+jDF+gmUpN5l494MzKvD0J+x6oGo
JakrrMnAtufCzs2nPL8xyL1WvA5AKQ/zyrosbmvojdIH/X15TCIA0oa5L2QRT3tvcJQDHRHJz+H5
Z3Atu8h0PJoGXBbJu0gm/KdkaIOQwJgzLbESQ7aiRLPajrsysanyq5MxZlwHUR92UY0047p30x0M
y0Wc+w82DK9osTUA/ekeGSPW1bJvpBYFoM4RrrPYEo6dY0YwNTrdb34fX5rvzeJiD9PhQ+lzblSj
8WKlM6UWxH2VYGeir97m8JosFKaVE3S23zkf18nSz+pmJxplQV/b+2E//qIuUaXwSFbxjUcfvv0w
WMmin3Z1oAgESEuQ40DqPXoNBTaWXkRXeM4P5fu0dbqvXwje+cpPitTY3uTXyB1+XNbS7Siw+g2M
V8lEvOwa2l9Vsf2SX/X+cFTPQKC1JYDbmM6fOTGQo8k6Gi066zJDRLhhqDS0WKTXSLsusUMb/AEk
BXT0QwZzrW0J2paUVoYloTyCb8KXm8ozpcThXN22D/uQw1ydGjd1Oqu4utZVDhlg7DGvkRRW/6rj
ZUHXldrr+TifwBXgcB8X9G9/SUwwMolVD0xUgIjjs+poEemEhhaFQJ8VYWCqOC6DeTJnfbCGaTmU
cvxcjeMRY1Y3Qp6/KBN6DrmuO92ccWpgm1b58UvYwoA85ClGFqlHIJodjV7eJefClHmXzTkwC3ch
qeCRVCi2b4P83gt3UQaeHFQhsAXuKR4A9vlt7O06xOpojCJpst7VYYxEODgvnuIuu8Gq3PZE38YA
CLAuq9O76n/9pLKJGCVroFZlAgYwKHOiJjCN4UX8fQ0QMzC6Yq1csKSbCistSMlstXMARgdYJumU
WJSomFcC3/6YH7+BCSYDZjv6BDVAv+gGLyznQ1gB1XSRd5fPuu11wLH0v2dl1HcwdL2qSuTV3Utb
29pTf87P4tsCtjVgix4bv/1R8hwd/VgXrpeNHlJcVmKHzhisFYtYqAGq2HF3aRGg8YPcwrYS54zb
AnVFxOImIPfZsdDYjCSlKuEeMhO4nphDkn8Al9aRAb/7GwHF580Z0Tv7esAPeUyKE6c1CVKwFvp9
h9Ug9Yc5zPa0nBbzKNcROGRROgbkBOeQm0UOTQROmWbgpOyU5KLWS4FKO7IPqwQ+PgAiD6GLgAaw
WHT+vv2L5cKtpJuATx0DNATAHu8tuVXQzDMpWoagpe1pdbkBPG2poaT7vvZ7SKRD29v5gHE5WkPj
7kVtOaG1bMY8QrUgZg9iPKzzVHv1RNEn6FRZ/EZBlDOb6xK2VGgtjzGTvkfv2KDd6g771WZpKU/i
7+aGMrolga0D0gNTGVZyKzrvU9W7KvwXjImbJZ3Vj2DfVDqg1HqhE/CJJXO083x+aYTF0SLtWWg0
dzKVe3yo56qqbsbJtDn6tVUDWAtnnlhNq4D1DRk0vrZutVcU2ln2zQOfQHVLkdeC6KdYqdUAjtva
ELEfEHWj1U8vIi+z3BaggcSIGIAzMKjrXQkQ0Y0STHAc+sL4nOEZoEwjxxi3HACRwF2H2gEWBNkH
Isn0ttV65D1BBDuMQJWOUnLkl+ZkFWbmdEZu9/XEEboZJAk+vSlTPnCMVnw+V6qGtWQMyETypLMN
YXTa5keeF06xaA4winJrHqCdwwtoY3qJF0c2DWQlnPlqUS/kilziq0m3SmPRBdsAFhlRStbEBTSm
y1HHTQewkkf//+ojTj1Qi4oRh/0LWTBzhARM9JPdfE/QCsn8kEvoSK+P9eqE7hVgn8RQvlDRakJV
t+kEA/gLYLi1Iyz/AOtq8uHfHi4fb9O1fshiU7kkUzCDU6FCo6eZY1apJS4neb4uqsfLcrayDLSE
DQ2JKzw5m+mE+AlJo8KNpgOW7rM5soW5jwCIx4PK2Mwz1pIYhx2ZYS+VBPrRgEpFwCRwfNvsftJJ
mNqLbnkgf2TTxlcHY/y1VAEJSS0BaZOd8sKNWgfvYo+22Bvs1jVOdkcJAnntFI5QNrEpBMkI2mlG
LhyjyZAM6ksVDDwz53wyjbFy1SwK4Fpi+WySGovI3+blSHi7EJsF9NXX0lhrHjHo2OoYU6XL5epO
6ED4Evp0RADImi6WSlyQMiH5pqCk6TsbT+FPv3KuzW1b+d/6qTFW3mFpv19KHJYSKI0+OQaOeKOD
65lg8FA8pq192R627e5DHv3CK68CyrtC0esBDfFpV2ACs3jR00Ms8NIJ+oD44kpUumtnqgT/YB4Y
VT6Hy1AHcF51vEsH5VAGwoMUNFdCiDvsR/n35WNtKuZKHmN8ISZW2zLBel9o3qTDORl54Jbb9raS
wNhbOZapEKoCXSCkk9QJ9mfhHgOn2C3gmUgOccB9pl0+lPqlz4Rd4ajV4FHa4mfVd5Y4312+tU1L
A9Undo4kVYKP/KwMi1lWy5KJqR/Ez8VQWbGMVhAXJm4zcK6kUJVcqZyiLFjTqJArpA025oAgROz0
rJ2SJ8XLvfGHwC3A0o/9Rfl0rMADOULUZHbXOcZ4oCIFCqrXewnoziOo3KcTwIYBnSAfZlA8mLcU
XvlfwFlvHnUlmVFDcPfFbZxCcufEi419YzRWgofpAPZvsMjsuEGAJ49RyrqI8ykLMspYU3/XvWU3
vtIFSNWu7/k9o011/Dgcu+o8RZNSRCUAcxTsGkoaEp/kv0dsM8lKAuP5hyExtF7NUXWNBHs0HvXq
x2WF36zNryXQC13polgYjYICPV45Q2FXS9zbRhYBZ7tWIk8JkzPO2FlCltlTDZTRmKRWERtHIQxf
zCV9WIIgtqYlEf/EKYNXEam0qaCayNhhv3RarxnAa2wFt5LFH8roh7N8pwYFR9B2krKSxNhiNFRB
mWsY/FZ82oUbniXBCt7kM3pKqEtgmaER9pevfLPFi8lg0dQocaSoMxGunGqi5xS0Gi1eP0Vlq7uf
nwi4nOJHLDoizlF6F+E3psBGh/4ram6Vpb9d/hWb07PrX0GVe/XhpSoBKXSMjpZ+P7r1FXJbx8Cc
eYNpH+UGK7s/C3feAQABsv+PkpmPG8lFt9Qmzk93mEbNmmKLdneDUy3boof2rj0+Tz69e+7IML3a
L45wdfXM164zU6kmyvvwjnYPfCJMSys38m1xlwGdPLN5peJND7GSx0T9zNSKLM5wVAENhibSrG58
4Nzmlm8HX65OJI3gKciOeY4DphwKEDiDArXYT/vlOL8WIO1QoEcUmDO8DuzWNfA84mU0m4/PtWTG
dbRZINRGBw1ChdZpLSAVgB8RCNCy21FqRh4b2WbHZi2PsRuxUVEmoBqr+MQbAb8ODo3iuvZzYPNW
LvbN9yFQp64kZ97JIHuWsR3ErdFyD82YTTrVctBLgJ+LTsV+vKJLouNNvg9tbccPMDRaseq6PjFj
KcaEhWx1wbcFFvE7boLsCz5/q3czCKzlMGYh4ploxhrM4uWpzazmQd4BtP/tF6WdkL8Pj/8CK4en
tYxh5FXRDGIEw5gBUGacyc18aL+jkogxCNM1QgzxY4XZEU//4rBbPmB9WDYlAfd6hNY9xfEcnOKt
vY2xYhOf3rGdseHIhyigdnDpK7I5Sd4hFhioRVPMlx6bt6IVnltwuZcecCLDygnc/5tPYGsJula2
RUDfNKNdGzYwwp2kdjXiqS6FK11Sq/ELvz5m5z8uEq8umO0WkRYj6WOIb0u7mhra/SWMJMbg3+uz
4KuACg75jp1jKewgaY9pcymKpr8qNXRxLUYKY0nYKwaNwXN4WwKXHcGF0hgplRuQ70PCuXSORrPF
+KybFZLOGHJIjL3QnBXxIGjfRvmuk89LzCPhpYZ/QaVMxgupYZiSSYQrHElhGY25m9XJGbsusppR
f8kqQKN141EPg7OZl7VFlmwfatM+HItTYLpxzUujNicA19+c8VS6lgxLRwMrnjRN6IetJVjGU3yL
IbUGX17D2B8QgAcgVGE4InPFI785wVMBxok1k6FqagL4LQpfiQvwVZ+C/fGeGPTPXLp6xnOZiaBg
2UIBK7bSWlU7XKv5fZgqrqL/4ljxVvVxfaeMo9LMVEZVCRpl3tN9n9LWryjnyLjPPV77arP/uZbF
+KixHMGGkUOh6JRfiOvrdtI+3KtX86/4sffSB5pLROjWjUeggKg3XDqQy9cKMndc+yodbYDsJzYz
vHKqOwqmRJ3hrXofN0wc46EO3RpQAouFLbLA4X3RzTfAx+Fldqk+yvRQi0U4rP4AcPo92QUAQ+qx
GiM5dJKAmzhd1lSZXaufRLOajSQMPHLfnNqrBI/yASW3xANu8bWIsRPVz77Tnd+Ri8K8WbWRiCSC
JhbJosx2QrRyKMYqCVGHOsTgtH1n8yidnylWu0QnByBp/oOjxpu+aiWRscukwlLrkOG0wbk5gVPq
SEEEFAeIZ4M9gUI7coM7bqLPE8paadq3AVGhTsGjCRDkJ9FVT+1j4EhvGrYwB5zVOI4il8OBe72M
zZJ0kVtTFhAFsMPzMpzoWAp9WIV7CY1oF6RVXPqs7ZR0dcGM7XYtUatkgkeaAJcCdtnjZKV28iT4
jZ+debSZWy+alf6wqUVWmalSFMh/9aS3GgMYS2LoczRm0/F9HIhNINB2zrVCRTAJr6ZT7wf7wc73
gk9neXjktVQPvnjzlSjmDTN2iy5HnYFcpQS+caiq+xjD60TXvLmOnyo9ur98No5esllCIRdJZwoY
0a/F60q8m8ZHkvy8LGL7nbQ6E5MctO1QlQMJQKX+H1rM/lHGIB3qCj8Eu3wZX4A9TAEFHjMNTCbS
nb6PDipvGJj3DelFrPw5ILkAu5VCT2LDzu8oKK76rflNq4wVF5xv24GvTsy4mBHryDXGJGj0mu3F
iWekf4GDxAtPYBHFaZcXL3l2zpbzFXHB2SZk2J0zvs86Y7elOVLcX9UGnwmlc+xLTtbH/bCMc9Fl
ow/aEE6tcaTR6TWrcEJs1JQvwzG1U8mqT8kzOVR3dC+sPAISCqgYpsNjeOOpMONutC4EMueEVKES
EJDVb2llWpL+cFmJORessPlAXCpmkFRwaqNtguVIekywtUrLY4WG4at5h7Bsc0RupiB/axEGaj6r
bLAEYho0NIM/CSYykAjLK+DJcDVwDw4H3Ud8BK8Er0S0OeLx4VEVNhto9UjNgwDejuat/bkDSPWM
mRKM1O05B7z85RSWRqUay0mTRwSnzpEO4a7wwC35q/jRwyE0V8oxdgAyX/EGIzjhSREZdyRMaRM2
HRYk/1oDI9YE3IcYUJNg6XC4nMCbr/vVR2T8Toy9/Gma0ABoXaDdzZjGopUTOiqUK+7Q/CyADsrd
lrkcFBWR8T9JAYq0cYFXL7unJXrVuo6jm9vvq9Wx2HymHrqoN2EOyjl8ekfKB6uisg+/a4fCS7CT
BDzqDsNQ2O/G+iD2Ld4u6847hOQ/B0qFpVoZ6pBMA12AoA5v2JdXlOE58opr7RXkji/yIb4pduF5
OMZ2+FDuAxhpD7Zwea/fL6/mvfBg7pW7y7+Jq1mMJ4rrlsxLj0Cn3M4uzbQm8GcqIJsxsF3Mg6fi
SXu341VEC8u4bxKMwfvj7MY7ysk+XxvX5X52So9P+Max1fdR+ZW0OjNKosRwRkNYWANGCrIA9Qyj
4SgWJ3Qq76deyUmCGVNNlDFF9CPsw3mUUcPYL/47TDYyLm45jONl33/QSqASRAvoyOGEVEzMlfED
sESsppI9AmYujn5wzPI9xqxECVkvCSatksj34R3tUddn8MhWgKn/KwOqfvFmlP7BTkFOgvEaTfsC
FK8qYmbWEzIR1dL8+QkVgnvlCUViYJLo5z62mqviB5Cy7GyXuDWxY94M8SbqjUQ+fgDjbdUB2Swh
ceBR+joBNkoc9UhBhCh4kXgqDsmB/6LdVtYPoYzTBREaaFIkeKdKvsvS12760QsF52tuf8wPGYyP
BSBkhPVWmN8gXlXxaFWVwJHwD/nVhwjGyZJIm7tKwMcTUZSW3Oy6PGCioQWqJh2AifcjVtmyW8wQ
zw/A1XGNb9UjL0bzbpJJ8UiNDR8hBJqPlv+OktEBNZNbyH/UgltrCeM5ZQW4oYKMk7bugmTyHe2S
Fj1kycldCvYlYGUYUO9YfuSZyD/40b9vmR2ZWsR6LiYVDiBWPUqXMVCIs9IqY4tWxKMDb0Rrc21K
AqqYZCiqIivsukbTK9FoUA4f8954XLx4pz8Xexme7t0sHvTcHffp/YCZPq41br6CPkR/eS3PQVOM
M5Q2OIu4ZGKFbnM0zy1w/2Tei2tTdVaymPSVkLQcpJo+Za2FjtkXtJdiAw3pQfn5/nj2NJfjYHnH
kz5nzFq/SHqWQCT5OdF02Y0KC4XRp/amQirEMc/tLtXqgDT1W7nzSp/kDowB9ElAU5DWxqtWw2jY
jHx5eixQLZu5md22tq6EMv50ELDzFlODrBt49OoNuEvXgj3LVqPDG4i7ZuBc6qafk0wJpFMo0n1h
rRD7qVZ0gT580ueg+VZ0j5c/Gu/vM34UK57/aR1ELVZzx8aJptvLErZzitURGD9qpEMtzcDuxIda
vORGP07HApPjg2seOmwG8EYZeCdifOaIccF5iAD0Nhmd3ZmqPSRPl09E3eGX5Bf1UoD/A57BYF+G
SDOnsaacY7SDV/t/kQyIuz9zjSs5jD3FQiL0uo6L+39rLq+EMeYUSIAUj3UsdYGslA6Dub03nqQd
r1Sy6ZZWYhgDCoRi7lSa72XVa57eTON3QeFMSX0RIYHBAFwGwKklG0h/eMlPWaKmorfUALh4zAUP
ADYc78OTwXyaJpXrPqkm4BYFIK1SgWf1E46Bl41TVf2kaMxJmG9i9mMo11VPvP6weMAmeRC/SQfF
TgCoj/5P6EeqNzqN1elAhuF1jb/OJTHCmS8VjVk96NlCvCC1yMvoyk77WDjiE13l746hD/0A1up0
Rdz4BgBYeGUGNuHUKL7YMv0NJniPNGxSULKlzz4ez+gwxJQZ8coMOPfdg969Xjblr86JkcB4i9YM
s0mUS4IEmaIbSYYr2ABF+WtexjiKO1JwqO55Z2KSrSXM8hGwO8SbisEOaiQCAHa9fKovjyocSiPY
PZFQKTOB4Pr52joZrUIBD0avAtxiF9mK8tQPb2RxL4shXxzhuxyTQiAAK+cLDIKJc5R6CP0MZPFX
nmIyLSHnJcV4UaLU1qgtXh5UtzWZjrqSP4yFeaqb7KhnzW0baU6VW1KRY1G1VndLnv7OSBB6nF/4
JSVhfiGjxEY4Sl2mKcSTtX2DZl7mGU7e7zHmuk+5bdOv2QEjjbl30D0NddJDmghkvypH96X0iyMG
5VtPwsoot1O5pUoa+bh/JniXgdhXutZpnnofXrXf6eZ/d9TdeD/8Hk+ZCxQrju5uub21QMYeQ5IW
XStKmLeSErvob7qgAuHo7Fz+altuby2FsUl16boexNXEy2ZEcEO3ajSvaAUCBUkhxo7PyPMC1F2z
jlaTNGRYMlIskU3MVSmq2tGciEcnotMdUIpsxdHBfkMxt7gl3s1bXEljUnO5WHISCAPxWhdza5Jb
+/XgGp1Dvs1eYBWu+KN9xmLDpPLiyZcNPuinLpuKqMOrEgArM35BLerelGGvpa5W50GUOq/FzLIt
GW3tN2I4HLpK3TWgg+rn6hl7ZveXP+x7mYq9Z8wvG3h3YXNLYzOnSiVmFya457zv7UFDGx8TgstJ
Gl4Tcjt1vaUmu1jOfePusuCtG0f1BS1eEIh9HSCu26Jv6xA+V5/AFd6eZNnTpefLMr4+LOntroQw
1hgYsVCrWal5AJAAwtkpf5pBI1bagSOINpwdHSnLwYkOYqHkzANz+NohYaQzphn1aZnVJaTT9arF
yXcA3MEOhulSRPThtjrzIDO+PsAYiYyZ1vVQmlmSEY/WgEEl0fvhQbD1c/mgn2lakjvisyxzQhv3
lpnwGSr90oPRCXV7L3/KvwcoeAtX6lXyXP0o0CupwVUNPq7xGaM+HAS7bSXSVEOnoxJfB7VlvZbl
BqnCEpj3Y6T8yo0GyOcNFyJzK6yCcfdvQUzQksnSSuKcah592U6BZT7Xj2iYusuhimxyAP+u3x+X
1xp9zLSweBn6P2jSh3h6D6uHtSAGlTIk0CQQayKEkR1o1ItjuMfCBtjAhFNwx1Ulqpxf/MLqxIzp
jJKmx4Vea15Q2cE38pPOhWQwHVRKsI1yVl7Kh+iYOuPxT94K66tmrKbrajGt0hkeMUV7yFwMO4qJ
Z2DxjeN7N09IoSRMMLaaWCj6fKmtDFIxECsRr4qk+1wo7/QygpHkhuQNBRYu59ls/lvWJGqfHyLZ
DoVWVYFcYQXaWxTsDaTGo2mEV7LI7ehtZSFrOUw4K7U5nIoFzpVo+wHVwxlj0IGTdVeUSGN2AgPU
iTwl5cmkAX2lo6Sf2zSKkOGmhW4t4g5blzxHQ4PhF51cXR8TLFEmlIfYmDXkBNohVC00JMjOwHaU
eugHn2IaqG+cCLKVra5vkjF8Q8l7I9Er5I8UGOsvZpAFJCF+tuNf4ebTZy2NsXMVOjkC+xO89e9j
EvqwGpNIMDPBfVJuvhewxQN6OCAyYm6HsbYxLQxzGZB/tK7slYcY/8TKxU7eocnk1Ei4CjcBNZyr
7cYdzwC/NtbfzeFDOBOuFBC9gH8SwumeSYwcTwfiiOSkHjct3/yMOmA4dID+Kxhv/qycnV4qghBR
gxjvG/23HAGDq5ItqSossUitgITWEKHSpmEzeXYv69CmYaxkMyo0jp2eGgpe7Z0iFE7TZ6Mf1WLJ
Mw5qX1+MYyWG0Z1BadOiBtK4R9kU6N5D5OA02HsYfH6PcDsiraQx4SEA5IWUhgbx6sqekNxEdqGD
NodyN/SObOuAzt3xsvRNh72SyejqFMZDrreQmYmg0Yufg0p0SC/Zolo6ifBn3mYljtVONHgXo8OF
Kj6Cn24RzPCEAfZ2aCZl7KKDrPA6BDxVYUJSOM1zX6cqMqkXzNY+A68ObhuMyP70lO06fMc/ulJA
0+gqUHRFLCl9tosl6qcE+6hYPKhnu5tmuzALq40qW14keyKcdG1ba1bimCtFPULsh7KDjmKlbTn9
hXS/XAEtFbBRqRdiKOqy7aEktWUWK5HMlWZ5Gg/ajLCErRLgGmM+wDVmvTgp0xTdx2YDfOU6Syw9
q3sra0U3DAHUUfXy6IAxkzhg0Thjh9IFQ2ONsefqJhIAVrgIqmYFBjkEs4CJ/qDCZOIEoNe07W5B
duJ2wIZqe6SHebWLxtIZSWpYkpYk1tDpb0SQHXhGO5sQImPwyTiFngMTjbQBOiaDYXWNiVVObUL+
k4zFdwUEyYdeLltLGfVfzYDHDDz2d0KWAtsE6XWWBp4W5g4Rq/B2rgHlNuplaEtj+NYmxZ0pFGAu
MtPcWpLoxojbg9nL3hi0i1sG7VPYJ6VFWixTCqV4lsr8Om7RWjVjzI9M4kMyGMDtD7pbEpRXjVr9
RKEXaHxLqlpJNaaWAkaaIh1viaF4slF3dp5FfpKSQzl0D6oi6DbyHW0XRM3kGX1n+m0cTFbTyE4t
JECAb2/bTgBsAUoM9hiph5rMh7iRCvzh+ZUE+mg3AHy2ulDZaYKwBwpHb0UqES1sQw2WBuBuzChk
v6Qoqewuz007DchbNOGO0mGuDktlmtYYdyJ4MGfzSpi1aj/Ow3AA9mR6X8XZ6IVCVthCgTdgOYIz
WM4kv58Ld0rJjGqdmu8VtfulzcW4K1IRExGwULtcohosqkZ6LRB98tSl/iVNRu+2mXgbTdVBqroH
syyeBl0/BXGJwbR5Tq4JXkonWVVvhJjs+nbylTB0kx60nnMCFuFikC05ncdjMQBecY6xAgnadR0q
7BtNQF6mJtG92FhkJ5UmHXzNBmhbFnE6tbNIzgkWgvdxrM7HSSBCiEXGtt0bYh/YfdIuh7guB5c0
w/dwbBK3A46pEyV96mhSKrp10ZAbZcpQEjMnp5ByP8r6Y1Cp36ZCuBdbkO+S+W0chscG7lcvzGPV
4P/P3e/ezB8UMThE4nTViMs5E6Ortgx9UVZ/Tpl602uhaKukfsvSzg+D6CCmva+CQcqqk+Um0oOb
BLDesTABqjgsruoEVI4ZAE7jUX4Fb3kNtFNzsocFY4UignWQiKUj9KbuhCaosjUQQdvmEM6eoS6J
taTBUZWzxZ0LcpNGOhbLg+o0JnBlUnpfx61g4SVQohY6XbVV7sZR7uXy4NdV6S95vuuS0G+n3plT
cpvk2qsu5deT3NilZpy1Ko+AAtG+zSA+9eY5uMll7Wz2em4HBar/LdnNBkYfMdT3HISZU5XTPqmr
3SiNXgMWU8ztqaE/pdodKYPIm/PkeyN0bklRV6e0gosn7aFO1EeA5naOttQ3MwGglKY2oJdKmnpf
dWXvSqFu3OlCH8GW0tAqa1h0bGp+kxjEblodmx9zLJ+1usCKj2TcZnUbHTslsUELOtp92iuYCBWL
J5kUVIkDTEqQ9DsmOXvXLKP4Pu9rcNWaea35poIlCKttzMVNzaK8ieRRtqqk030BxJ+Sme7zQfhe
AbbdUmPFx5+4NzL1sVCj1yENv6lLT6xR7g6tdhuaV2OdEksUp5sqUmXLjKdjJKjeMGvGvVJJ8jGK
utIJBOFFDLvhMRWCyAJEbG3hV9VWMZc/5Sa/A95EbYtjvh+KSLSNobsCPiecuHAnh/liiUmcuqJY
6G49jBgLkdUOp1UkKN4oAjRUWWq/HSLJWtSqtQu1lH2lrl7CtugsQ0y6XV3IKNjWhrfM1ZHk2Eeb
otswnl7mTLleEvlXLdXfRk3Zi4Ece7EZw5CT75JW2oMe+FMet/fiAPrxYMx+iWaeWSQMf+sjmBP6
0bgnMH6Ei+emya7EqX8JsO8HWOTr2hSOuYndmaKUf05qeFBI0dlKprjTku61UdnLfYyhDzO5kXXs
SuggTt6VYRtaKdYWLRCHvoUdfJUeANeK6LeLge7FHMi1Vaemt0zlA90BtmS1BCqiMhyg8ThlFIBM
WxdPaWTqdgDYE003DfyXcMnttg/6m0VsWqsTyv45yKr/Ie06tivHkeUX8Rx6s6W9XrZKZsNTlt4b
kPz6F1C/KVEQ+6J7ZqONFnkBApmJzMiI+XnRZSFojNS8j8q6PUmhWD5lpdz6RpHNjkHaxp00Inog
BjBsoRlPZbXs5LJ5ahZiL43gZZPlzXjhOMjQU1dJ6lcraRqHyOq3toxlT6ya72h5npc2xExaVKTe
Ikl3VtHiNTkLpaebLXEyRVZsHP/IhR6cI4B42SjVnWIMgrMkfTDUxU+lMbzFnDCIVErneu7vVew1
kSrVLiXMfISthZnDofLNDnTxmHopbaOpvETTcruZzdtYJS96097Po3jsG2vfLiAqqoUB2GYdE3xz
4uGEp/6CAXlbaqOduuiRrWv6S9FqF9WYJ78O8eXhI/U9kq7h0DXWAXf12KndE6Im+ByL1lFKvdor
0vgYq8L9bBqBtRRHQWykm8TQTqY4uUaoeVM1HUmhnfRscqNc8Lolv1WsMTAaLbGL2vB7ybqvE2gx
5dYu1EQU+Jrek5NwJ2eKAwFIe0nU/QiOgDqSIa8d6i3YpIENFY1TZkjLMRL057LsW9TPtN+pifns
UQ4sob9LoyQPNFM13VScJ9ts4uWI2DJ6crE0Xi0C3iEsr8ZcQ3w6OtWp9UIQCeCnk5tOjDGIpssX
oUSCEbc7q54OGOs37UYG7WG93IVCMgWZTITHCHKitj6Wt3KNZGAWG8wE1NJDo+fukIQPeLEmhzAB
N9TQti9ymLmqqcduulgOiUTbGlrNHcRscjpVc2t1xkSYnvhVO5pONGGCtDJbO0+iO0uEY48rq/dF
tbw1BaNHqje9KNX0CFbs2m7GyOmI+FPTim+wxBOHoS+vTy8zS7RQ5dYp5JB5mcUFGep8QYldH4i/
jLqvCJbfteDazjCGWVb1fhGT+7jIoH2iqLueLMdqShw0C865qgddtfjXs+LNZ8bqBzGPNwBmzD5H
Zd5XswIEF0t/LpQp5jx7N1tvxsoK87aQs9RKSE7eeipvExjCvXRPfMkrfKu2eeQDvE1mnhZVps15
oyA76clT3QWK8ix2T9e3bbNXYgJgYmBUBVBvlnxo7MPYSiLsW6zr302y/OrKdN8KqeIqYXQAnRtC
VTH8LKPosUitR0U2OA/Ez+hVvAtM2UTDxgBD9CecS04KohqJrmMwUcHI5Vcq94Dc5V67ty7hTxnq
BFAxfGkg/5uBnprLDEI3kT3Ja/NMjY+ERbGYBd6nBMmQBUG/onk0yaMmnMS8dsqQBxDeOqhre0zZ
poBeyjLEqJfKRm2b0pOkcG7C1qkxIfENSQmZPoCZ12FoVJ1qtuhrhssjymM7zG2jAcgbDti0oslg
ygFyAhUF5ibQ14ic9JXmL2V+09bAiNeW4SEzrDl3bnO/VoaYSwDi5C4K9RAFNaS6i+Gjgu1y7gDP
BLtjlZ4OpEplfxksJLsgIQID6kFoIQddZ56pCDMgBKKfpMILgquDqzS6pMu/WcN4riVhd/3nvNEE
fzyRmqKCMEulCqIGPiNO7KrqrKVkyqa8BOHYQE7ghz4Kgv4wTaIbJ8iRowbUatNdDI5vwARPQkou
ozYfFrW6J+L0CM58u8paL4na8xSKx1IJj3lZnPLplDfy/UAggDTGHikSDiv4dqH3vSrxds9XP1sc
9WGKQtRdev8NlqDjFsv73jMEzNvSQja31rp1BtfemLlKi6LiBVvBd80HM1Adcs5NO/+enUHZvW+D
6ZK/5gF/tIie7I+fBw2PVQygp2m1TkOUIz3U4JWXst9Dw/Hr0pn7PC53bYnKa6013lgo4O/P2vtG
TS+QBtoJqow5pFi7G/piXw7zPsyKl9mwCOeu0JPB/jSwJP/nUpq0M7/6aQjWi4ERDlT2Y+RAple1
yJwau2i5GhSbXnNlienGxCh9ZAKhXtPJBE+UD9OpuKNk13PjKhha049RitHA+kJuEp87aL1VF16v
k/HZY2ZYuTDWmp+fyscltqm2ef7btEO7vktfeV0g3q4yx8xoMj1plkWjuY4HKMoCymDoaMUKJxZv
uiFd1xR4b0r9+skNNR2o2GfNVyFtDlk6gJuue5at+wLy6P8YYGWehsYAbiDDfclCL8FY/HwWy+fr
JjbPxcoEcy7KUtImoxCQhpnPhQDRz7LcZcNBKYVjkzxmEyd52EzI1ktiToIYz/MkN1gSyOt3YYTh
yQy91T10otzp8g/K2bwtZM7CkKOyt5TAXpEiGPFIXuRD3vB0fuXNkwANaQgcKCYiAP0Vq3vcd5VV
VWYp+4KhOsVS/jRRR8oi0DBFQJa0ueBPUbGr6hI84MpQOnHZXaoOvBkTYLVKuisIai+juIOuzxmY
6J+portp3xxyAQ2+SHmAzEFA2rAPrn/8rc2hWjGY5ADCyWTnkzM11eV6imRfhqC5Onn10NnAbnAm
knlW6BFcbQ4k2w0EQuQ3UVMcxMFwojL+qYiNwbktm5V9SwQcFD0EynTGfIWIWGWbyFjO6myhWUKp
HcEXdwChkjsmvANNDxDrwtdGmeA/4/0XDyOcTQ6kKHAYAgZGdHeBdnh7aCd75nagNvPvtUUmk6sS
McMrAMucxQPqEsD/nk1Hf6UcoZTKWELzy3AW82IF7eEf9Ie32piWRJ8eEkXgsmixoRY6VawNij7G
gMwpOZBbI6Advn8wGbN1r9a2mNBtmoURCwrulXzWg3R0KMiYikNCQgCh220P/G7U5gNrbZM5RVMP
fd0ZOEP/L8Za9DCxqZSvLj7wAtX2pwR5sIrRbtDJssA30UjHEFBmenimk5q5kup0iTPKLiq6nVM/
0JEI9Ufc2WnrkASFWtQXff6aN/0XCO9FAwgUU1d0JpJNrQzESYxvSjVx8QtKfzpmIF15iYlNdxzK
hnQysPETV0NRq7Ip42R6zhW0y7jjUDQEfLpRQAKgkoqsWmJpPet0HMa2iOkHwGulOdCOrvhA9UCr
xi0DicfJtZkIWyuDzBVORMDp0xgGKal1nfqVUzjGF8qMCKApSjx7cPxed7xck+wdlicxbHtsOJV6
VVw0oRRi6y4FesIkqviD/V8lYetlMn6417K2XgbYDH/pgehJO7DFmi7V5jF+xR6vq7uVhEFwAKUK
6A5YpsokFnlYh4MSVbLfLLsq+R2OZtB2hT1mPKaJ7b1cWWJSirAuDcEKM9lX0GP5j+6Q4OWzk0Ek
K8n/ge7Q5uJUjULTqJDo209ahTS50lTsdAcXLN0UQul0NXSQ05d5GHzOQdkMnitLjAckc9Gl01AY
fvglfUxvkyPGEpE3v4Qn/Wb6in6wSEMM73zyrDI+0Kgm8N0m2NJF8dr9lA47c+YVADeRN6hG/NlE
5tpBrYYA0wgjNJBop2UnXZSDdOYDRbbd7MoSc9tkXbFCs0TjkmrhzV50nF+147JbjoLT1078LRww
69342Mi98hNd0Iw7lbiVZqNZBQ8P9yrpLP9qVyHrVSasFWVkT8FzfgnoG2i6n5xIpfwzsQ3aEBAX
Sb/4YXQziq6MMxdERGdXmbTM8Iv4eRx+gmmL4854Bpgkm4BaZ1AarA4d506IHZLyikrbB/J9/5hr
MPVFKqcqLKCWa0fKYkcG0AlqxlnIdvBfbRVz8NEdULVBw8VOTyI4giS8VI2LAorA/2LkDWVUiniD
zJ5iINQxMXdA/cUyoEXvS/J0ysbKlrPwduLxSG9+mncr7BNykpoI/WpYaTrMiGOuIDIS97qP+jwR
/7YSiksGiTE8PXO9SiVL20gbZT/TNT+OhbNp5pA/KiPIhYsO5nyAY0H3D3+MU2zIe3TRdi0ZGruz
ZLsyOjx1WmcyjCP0Dw4V5htiJfUiLTkb0bwflm5xrv/gz3vysV7HfGR1IHJRGFroZ6LTZclprGcO
xnYjJn00wWyJmOWF2WVqFkiQ/Kzf0mTtMjyPHqAFOyRR++sr2nhWf7THxPZRW3JVHLMs6H0TsT3z
hMtymRwhUHeRL3MmKTc8N0bkFUhUYLgLY0asbppRClauiwN9N3Z3Sx0eM7xj4xDM2ASSX2Lyo6/V
r1YWv+JI8zCGGx/vg20maow90Yeh7HGgh+x2WCZXNiPv+m5+ju4fl8d8PBKCnW9o6XlWR+h4+4X8
QNIvesSZmtr6aB+Wwny0rMqyUS+wjUgevL/oaKEDtaN415mrQcNbFONuTPCLx0OLfm0sdo/iEl3S
Id3PGhAjGq+mtPmJIIdEdxHqlyx9XZpPbWZWWFePJ00uCHZf5hxM3ZYJS0YvAWBSCeklc4XLXo/i
xBpFX+imyh5V5RLnEnde8nPUpnncuxXmrMlangI3Jiu+mXWta/ThF1ktXUEh5woIPD8tIts8ZQLk
4nf5PD1ZuvxS024c6cGeC/BI+j2uswSKo9nDkE57ObIcowM3iQFtsRbtc7FonDYEo9YIuF6r+Qqa
ZWpqOBbqtJB5BCQKLMwCMVMvj4E46cX6XhmU2h607KQr8aEG1sAzSPFLy2vFGUzcPpJKcQAOFPVH
2RcYkUsrDFpaxAb5LLq5XdXaS9TvFitG0mgC2qe5rSHfmSQ65RKGZWppseWw2UtV62ol8ZLM3I2p
7Da94Ug5fkiRqB5ayWeKn0vFu+sXj361jy+/j/vNXDx0V2agNjCFJUAzSO7cREXrHfLuvCi/cXo0
Dc9uWVK32PBzSxoz0Zzog49SQtUPpgAyzP8M99LWx8KjjdmKCB9sMkmYtrSRTBZR/n+ceWOdqBwU
tBQWT6RT0rkjZ5woRLeL2c4PJpm0bKmKvI9FmBzNFKg1Ax2/o6j/0OTaHluTs6kb3w7GTBG9RVOT
dDadASZjaUkjyz46mHnzFBe3Uci59JsmFE1WDHmLosWUp66MUJny59p40bLebRT1ZEyVf/0Ubp6O
dzPs1GeoTxOadNi2JW/cfEkAlPl23YK84Ywh/vdnJZ+4S0OrN2NQFfhlU5R2pUD3Jqq9RSM7oVXs
PuyOo2Jdxkj9Ghfio9RCEzARAac1SONZXQZl+TZ3xVIOkj7cS6PiLbHhLpLpZsYSOYCQtI6sAhhb
6Klkh4Cp97XEqepuRS8NyisKJpeQvMps1mfVAggee8l4K2HojrQrzpqX2xZSDkBZf17fsa2U44M1
JlaKlQLkZ4axqEWGlpQWKQ604m2TZB4ZlUM1RHdEyw9lBAnOMEIph2P+c9ET71RUlUUR88AYUmWq
GakuqTWksg2E6tF9Y7E5qHs6J9KeufwenyvKsAVAsgJhG4gqsExEWt2gn5yFhq+eQS6Lqi6olrwB
OhUnSn0k3PLG7LbcxMoee97zHLQoJNbxOjZ2qDc4I2jwU6U+GlAxVnLCKZhvXeK1NWYnBSltqjQh
GCMkD0olOng6eJHK4yDYePJ/2MRPVP+Gms14XwF+cDDvigtNialke3FnXNQbTPqCXj72Mspc5/0D
4YotF2JqqgHcCD6kwdaHrE5raxXlDdyNMLD8HFNNVdAea/DbCAFaOSFX93JzwWuT9CetSlKdSRIF
k1uoyJpOjTGx2g8PeIWB3Cl0QbnkU+7HIrSNu/S+x5gDeIyvX5GtU7S2T7/7yn4VGaScRFCfREqF
GYToSVCeK2J9MYrD1PKgC1v+c22M/n9lDO/ZQZ8qLLZ308d+Tzkms7t+p92h6wKd3/pLhcI0F76w
kQ6itff+VZn0BMNG4iJ0nYK0Idlh7uetPkDFI91K8wxaJAClr+UqNrRpec2tzRWbb48t4HcUNqdW
67kEYjFS/Ty5V5P+Jq5iu2y+1SbhPCXpO4BNGlDUpK+6N0PMObKUNgduDFtLi+HQOAyIr2O+l9f6
2HIDazPMcYnIoCxCqin+Eo+3S7LciIp6tlrrv0iB1maYg9KUQgb1IREraGtfSv2Y/CwB6Ndq7B6p
/31dgdaD/2wdcz7aRSdzLWNNhhxBDNlSHgq9/nr9mvH2jYmDYL6Jk67AOdDqyi1TTEhWyA2AG/nf
zDCvRbUgjZKIiu7n/fMIolahchSLpweymUK8b9hn+mZAiME2rNJrTDwAx0H5Xx8bVwhAC3vkMvxt
xdW1NSbyjCm4uPFuVN+sSW4OGgT9hbpFPFQDwAZ5cfX6p/pE2ZxDPrpsQtgrjOEBgyCuqA2vJtF4
yL7PbJ64quuFMXl+301m1ScGFHx+5PvXV9Rff0GkzdZvskeo2IPmm9fb2eB4+GiRcRJqVA+RFWFp
6hnlbF/ZWVD/+GI5PeTOCzc+gI2W2CPhhJjNN9R6oYzTMDux6vGOAeGkpHiZoHriUHdnuck9o8ak
aT4/ZxR3bVW9aFdlfx57ITDxWK2ahpPFXPeSn7ichbKzMlMUFL/pDLtPwRbb/a7BujDpByieOZXw
WJgv16/kRm0amw7FUcPUFKhz6sz5bZpKL6FbiauPHHT+liEDJb51qO/4oW4z0q1MMY9VDNUJZjbV
qm+FhwzlWyU8Kf0dwKJ233dekvPczbYnWBlkjnAskC60pFRFwgTSkBcQ8+/Bb3cJoclZmFwuiy3E
5oetZM5vXanmOI4JeAK+ym9qo4ITf9fuxdt+V2gu6imechAhq9gDXW3Pxwj8pvWzWtjVkUdltjH8
/vGrMmcaaAozwrwUvFLuhHfiV3KZzxpQFRgi3KsPBsIvpjbd5gFjRHXAu8gbjf+P1pn4KIwaUdS2
UAGZUVsb+SrU2cWf7ZGCEL0UrFgozndAzySQ4yqepnMdaC7UoS683GqDVu7jD2FiZ05M0hd1poJd
RD9IrnSUgNWxZw9Mmq5xr7rZvv5GTupP4huHMci/dLvoe/X9+g3bdNiUfghAXjzmWGRLhQKaCfAy
vFoMNa69mWJAELOj141svmTNlRXm7BVmnGi5gS03C8ATzXiE3lVW7eZhxiR5FQdEqc8yxrjsDPN5
GFLVH6//AHkzU1/9AObEJVM+tHMFPzL5GLzYyb8iTytszZO98kH9gncSiPATpzhNHlAeB/mpeYhu
KojSEIjL7nhU/H9zFd83nTmBpbDIcyjh17RuGMyXN+5UF6OjguQMKoSiEwiyiSe80s7mE7mxgh4M
FDoo4p6sPU9y6W8O4ftvYQ5hNJRDkupvXoh2/8BVC9k/4yjrjuCFO8op0DrpAb0pJ7s9YIzpJj1L
vNb7dpBbfR4mw+sK0jd9Bd+L+ftTtOuCcYeZ/318obIofEKDtzrNp4R/ZY9J9QSVlJoQwwGZ5xE8
jqXbVI4GQYTb8dCBsSq3sx906h9SJeDI4q2WHnbWuCXrlmLKBgSGWZRIo2gjqBZhPEJ/UEtHN1G4
QtqbNhTamwQWBd1J5qtCvDiR8wFftTzpM8jr6WsRsn/Wm4qu9hXTX6XD9Wc0Qn5a2Moo8xWjDk2k
OcexXm6Sy3wgs5vvDV8CttZNMjt/KBwIkz9P38qvRrB4LdRYcMl212/61kUHOuXPwpkv20V93U6Y
4fSn/k5IX/Gy3cnLxcgMJwO467qtDQIuvBffjbFQ9taoRNNUcGwx31juRS/3i0DrgKQakWFTbe3k
FvQCTpoBhcktmXF2m4VXFKoZz3X3dobfGLR3E+7MXzJ4bcB7unLOk8kkR7He1LOktaZvJajdSl/F
mvPdNnOC9V4y2VAa65ZctLEKMTSwYtxmbzXHzh6+FE6GHFuATgDx6auFjxXZioFr03Txq8oKEdMx
FemFHOubSL2Y07Fb7q8flQ28wMejwgQgC/cig7Kz6stgKdCq4qkYuyNY9d3BIJZbT5pnSdMhBceB
iyoB5gWSyiMqKkoEZEtqEZ2Xrrude0LsoUnu9Ca5WJgVzzTyK1+s+9JU7es/eNNFWug6gD3VAr+z
yvxgE4M4SVg0qg+ijeSi+GNs42iPO0xr+PLzGx3kLYB7kEvtU47trYfG2jQTHsVWiJW2wbVSg3Zf
QHAR8+J+fuCSE4mb/up9iYyT7FU1z5K4RBQwI/Qfof05WvkT6JIfZkH2xmFyxAwD3EY9o31JvnA2
mF6Zz97y3TrjLcVeladKqECQcqAgauUJwCzbvFGc1BaP1iPH2vYFfrfG+MU0mbURUkP09aoHht+c
Mewj3hYnyZGheSu4eTDzyncckywMpzGXLtUSmIy132p1JjOnLMQ5JhrzNhyjojNV4e2Y9PsuoLKm
OJZc17cBsadX98/WafRDrtyDnIq1NXSwQ9+gFRTbzH3t9R59orTODKgsb6R2s7ixtsj4wkUYULQx
4SyUmz6x9d/GLrqL3dFAwjr4mF/30Gg3j8K+eLp+SjYL6mvDjCeUBsEwowVL7V1xBnMndKfd8Snx
pj3K6ahTLQeJNhAe5hN4Hv4BJptzI9mJbSi4LZZM88DRH0+LS4tj8i0audKTcZSeKDFaDeZQ/Sid
UeKZTzwYNu9EMY5nFiNZG0UkD1RwTDlCMCKQPCS/wfVt5plh/I6p5nM6qPi8+b6HpupfZvjlZp4L
1xgPo7RhWuXkLbWXD0CUIUFB/a9DXxyjSMhQiKs5VQkSheAfcMzRRTDujRIXY/ga1RskoMwi0esF
/wNpUQnEren3xWviJRACNM5UGUpGUi/9DB3rNubs7YbT+WCWWTPEh1RwFeIElVPjjODJqV+ufzze
uujHXXmDOJJHMlNvMJlBaJ5S5SbX/So9EF5GtHFK1ithk0tpns250/FmBonBuc/u57jyk+ockf0s
/44AMkxrHivyRiL0wSTjUdEHSqeqwTdTxsbt9AkuTtJ2kQjqluubuOXhPlhifOqgqBbqPyh96Gfj
R3mL8HcsvoBcFfjE2KUif7FnXkrIY99fN/xZzllGT/v9WJqMaw17oE8NEZ8PJPexM54o6SKe/1Ay
MolNNQ3pxId8rHypQWSMQRzOe3Fv1f0+/ATGyYJNMxfaEl6GHMDp5EeH6W5yQMyA8RLL5cWSrff9
B2tMHgc2gyElAvI4kKuAziN8FdL4BcWHzF+I0trJAAKfNEx+mor6QiYr0JWpASFXeB+DBTMcIjdr
Gl8s6gOYcm7zsgtm0K7Zahw+GgkI7Gtyrrucc4m5W8Q44ijMqlQ36RY5ghnQggAmoFwVpDsj5mfV
HTcV5LgNk/FWliWkWVbh5LduDd9f+lLtmi+U+By6peiWfDf2vBkO3v1mPNWk5EgqI9xv6JEdpF27
o+mLyF3a1p2WZUsRFeut5MB8/26KwGtKcOBjJf42GrNqA9eyq4zav36zth7D+toQ883KVp2EthpU
H3Cdm3hPPMlVoNwtpjaotyHcLbt9AHEwiGnyKrqb3mRtmvl6AlojjZFhjQTyZNUdFZemMredn16E
swV55NnOG5v3AuftLPMBy67L+zHEmTGth34Q/DkU/Ixwp2GoK2QD6XpxTMCpY3BYKATnBKz4Ppg/
DiHwDfG3GDy4livyYM4cawrN0FbhTV3KBLPZsKaeS1TiSh/Io71+Q10yP9/bSq3XZ0ZhAs44m1of
y7BWgtPijvxeXMoSjxmR1mm90UNdrOfn8xtJ5gejTOwRcyFKMbqBG4H0CwqofubQgTD5yMvztpcH
thnFsih+igUwhAC2NT2Np+Rg3ZShTUc5C2AuZ9WjOov4gLc88vvNQ7kyyQSXcZobExIGeLaD1Y50
TgZ2tYhXwdz0z5CN+7Mwxqm0goQsPYJ/Hv3ysUbVC+nkwcJEbO2AKpJXZts8kytrjGfpBZHIEI/E
msBeqqJWD2Y+N75Ho8D5B6OYvB1knImlD/pYT0hN/mrQA0/kC84PtJYB8wOjnRtD3Oe666S//9MN
X62PcSQSSfNySXELRsyHGGLspBH4BDGSWg8cSiyeJcaXzAlJSGdiJwsldzETYusTKMDcuOPY2Qqn
7+cDim0fvUhRV0tiFqisFCYaw9NlMHg1IvoV/n7PZHaKWLBqyKJOiDaSYARhg1Y8KdCFN9IXvOVd
ICwern8j3ooYpzHMGeQnNeycpv9qpBb41d11A/QjX1sQk5gmkSybhYwYhkTMNgFDJHHiy6nXdZJT
qzh2LQ/qvx2xFUA8MdBiiMiLP36lKRsx2CTDPSW5HT9WF+jN0l5I5EE3B/C9k+ibgF4WNyNOPe/M
bz1OMUXwbpzZUDBCDJjP6GiKJzpvErROuFd2EWYTAS9bUDqnmqxl5vJgtZsZ8doys9MRhtK1HENv
fnyqGpBn0a7vg/KU7Gjftd+hDSRhNJLqNJcBaAPVExUAH3Y8T71VEsYOWLokmZYIkANzGRVwcLZi
sSDy3NX75g7EvkR3csmpvqiA19EHAVUZVvaRn98tGJK5qwP5yOtF/s0h+PMr2ICf9HMlRim+w/gc
/c6+agAZ35b+cmyPEmgd4dabvfKVjHaFbhjPs2+72nfbzAFsQRDWLDQ+Tmps18NDSr7J8v31e/U5
VikiQBbvEoVsrIpJVIKBA6C+A+hkfB1cFYJnfTMCkJe/8obSPq2IMcaEqknPtSITK+idN0PjDukC
MKpRvy66wYGif/JHjCEmSmW9usijBTVjIi72ZNY2ETkbx7PARKVukIq4UCFPqFCtKXLqeJUU7pdh
LkA66W0mphCHH32U2f8K7JOD7utbHsHHsnJW9IZSWOe2YANtZxOasxTmCVfzKt8ulwXqmyEyifnY
hM6/hsN9/Epv8KaVxd4sEjzOoZE6dz3mFzpMPwmeYvKG6qjH+hA7GDOML82jqCzAZguVaagFXxTa
bVUKOzrNFZwInb00AR741y8FxijjRjMZetr6AknOqCMPvTacldD8Cpj7pa1aUHq3/XdKrp5Iyz6q
O9VeZPJbn/89XRTzK+g3X+0waJknrWumNCC5PNro6Ox0cNKOehlw3Min+MwYYtzInIFNcIwS8PVC
sJgOLlYZ6FmhPlmckzNFVFb7ZXEqeGz8GG60pJ7w8xeGXogpYfZEYslKBBUpYthHuO7kW6ufTOWu
U8+9tVtS8T4a7zGlIUH3+yJInPGjv7mjfwwbTCbXtSBH1jGvF6Qn4waocz90oYH9OnlItrj8GZ9x
IG+b/G6NCQh51xYFkSEnm+/zW3JPaVggehRkewHzoSiP/bz+Ube99bs55t4YZpFPBnVAS2TcElFy
ihRpsci7njwzzE2J+jQZ+wIyvFDO+UY8wR7uMgo/guzD5MQ7c0c5QxdeMfczdpLZTOZqpDXUVjQL
NOfGzV/5VexjGOOg+/OOF/Y+g2MZW8ztaPsKfFsjlqgGYNV10T6lDDbCVyoSJIHFJpLsGXMnnEv5
GcrHmGXCbSMBx6d3ehJkX0VnOlEKn/kmQQyRHfCs0zCv2hPmz/EsdVHWlGO7/xL5aFgPC7cKxfvK
TETGOFYjqCocxCy96KDYEKLnInu+fmA/Z2vMgpmgDN7UtpUwrICjRLzsHloWfnGWMehDNeoHFzz4
ug+8IganuOvjugImXJtDkXYA3tBwrQxoJrUPsd+krv6ACpuPyXHe190O139uJ9sAqZQCDzwNKQ7U
MpxMK1yBpz/7uUDzcTtZDA3wzJjt1agD+EGd+vJI1XtkBW/9/ivUrjwi2jwxYXoMrnhyFknTVmkd
mjNNq+aLKSp+OFaQYX2uFxCZx87147J5JAHtk1UJdIeawhxJOUQTrBzhvBOzcyLh5zi/iv9VIrqy
wZzINi6VOEcDIahAt183mV0lL9dXsf2VViaYg1fOUG0qQWpN/edFdlSnCYBlG+3chhKJ5JR4p+W8
2eVPlRJ6Mt5tqkzcw4Mo1LQZNochcUJyMIbYWWZARuOK85E+v4TfTOkWfQepMopqH1OYKaZCYDSV
Nye780Du4C17eg5HG6zlAchZDzNg2XzY0+deGGOYCRCinGSKWSLa4kLjXVTcAYJaLi7YG5vXcY/S
b2MnbxFqsdD1t1wjuQgv3OL9p3Is8yuY0CGWBchLa5phoPECohsP3nyPy3fgtYa3HRgGdxUZsDwR
UscfN9powWsd9chYqeZaE9nANuz0GMeIDt9YKh+it5W1KYYCuQG0Xz4zIFUddIigToOQcECj30bh
EtB2CmXigy83U6e1LSaXWfAEJt0spIGYu9IzOPVQR6l3yWmKASaGshJA7Nev5ZZzwUQG2PXBif6Z
y6cIC1OsFz0NVLE6W3rumB0UMlveVOvn5g7Ox8oOCyNKxsUgXYWkOt1j6sa1vhvf05ssgMiqK7rk
Qe/t7IH8++YOY5U5K3WKgX/gF9JgrNpDPY6QTKh3aT5zMphN37ZeHfPZmkkwk1yU0qB3W0h32Mk9
5J/cWrSlS/l1PkU/MsxhXP9wm8na2ibjcIpwKGag9XFU7krZLoBoKhzLiaDRsYv2I8gZQPz0S9lz
rG4FvrVVxttkxSy0+TCnQQxpzOg+62zq5qSn5Dzf6A9QBM4h7pbfCS8LJ35s5RFrw4yDySMDJPk9
vYU6gjz06oaq4/nwTRsI1ybqTBt0UIqO0rCZiGnQ/C4uqgNAOZoUrRcFy2+yT9HX5+Gct+KTsjLI
hN1OScu2jbEo0Nvv9eHVGgcniX/0Vsq55ryVMcEXYjmZVIYw1Gm101TfzEGzOSdj05OYSB0tGXBT
jHp99MtzNZtVO+GGq2j196f5MLoaYOPKvf6gHLr9ggkcXm65mUjja/2xybwcFlDjDUTAsqiwMEVh
RR4kqv3Is5wZLppq4gkH2vP895SU1LOsLDNJmdmPQydRz0JpMLt7inEbbSGzKbaZPOmcMs3253tf
J3NOoG+kF3mLdVbSa5vedXPH+3rUQ7EJ7Xo9zAEhhIx6q9ID4lk/+scc/YMEQsVWYH3lVwg2X3wr
ayxxA5EhlNWX2L3WVdANzw7VtwQFUCQwdPAfDOu2BvJpT3+GTBBVGZd33THpnUq0ecXrzff1+qcw
IcJSM0vJJixcPCxuZ3df0CaEIJqf3vFOK93CK1vMEjssoBkzLAGLnkFhP2A4ZvDri7rjmeGcFbZd
XUi1ldT1CA89Yw+ls5R/59x0GlmuLYT+glW1rlv0RKsL3HTNbk94vnoT2i3Iv9p/WvLdDDrvl81i
XAvUlyDPRL/R6Pd7KDwuiYfRPs90pdoZPc1JvfYuu2mgmLbj67PzVsv4mEQgY95k+GyjL+aob0eH
3pbueo8gnQfM/+l/PpGMaxFp98HM8AEBbYt2TWDcA1Fu68+Y4Qq4kCnqOa59S8azxGhq1UsCY8QB
zXlhN8DQjTsqmtphfJO2z+YnOhkNcWj3+jHajn1/fJrFeJzGANFYFCHYquniRXIT5FW1q9P4sBgW
x9T18wO26o8HdhDKrCL05kVQ6ksh7NWkidPOgyMbEKOHjN/1lX3uTX4IDp90hjD3UIkgcEiD6cfo
moF5sECj0oIo9RfIq5KDgFkY3bLnU+XKnTOdUaHYDSWmi3gF5+sf1xSp019dVKKYKGcZSRaUQv6i
gDlNkTq/1dVL3LSjHZHqpJTW8/XFb+fCfy4rkpuPRusECY+aL2mQYQAvcYzKpjgu00U/PHcg0lXc
vrVk99fNXs8+YOGj1X4eZW0Q+jTIyxuo0kpQsOsg13HdyPYrZrU2xhGlcbVESgO5P2E3+cku92d4
8RfxBVjKziUuiHi/a4ZXozbMI6nhrY/xQlUI/UUpgwssm8co/V3PNyl0F68vj+7R3/sCcKp/3MOm
yau6mrG6mRR+RYL/I+3LluPGmWafiBEEF5C8BbfepG61VuuGIcs2933n0/9JzQmLpjnCF3NuJmbC
E64GWCgUqrIy5abnHETuyViFm1jSFUUecXWANwzlOSvb47VUHhV3nlKg5SyvYgOwetbuDMTXCiW8
ycYE7SOvXsFb6ir4REaapkqN39GWb9k0mKNYcR4TnLO3blPWoRyBiSCKXW9oWTd0ZiTe+jIQQV3L
/CRH2+Dh66+3XTv4dM51mzIu01gfcfkjkxlwzHArQ+GXtSGKa1CmRWuUt4m84/BRqlnEFyKMegIJ
xn/Sb6E1hRSEGqlbWoZL3gZ3muY5bNu3eOBrmfP5PrZiYVhrQ6mtIb3s+k+dhS6BBSleEeXzfm4Y
iDqgASWOY/gtupYOmOkw+108Zne5RWyAzRzpGtxkj+JR2WGC4X+psXMO60eIXPy8tk31qi7w82aw
Z9QzLWQtqkbw54oybURCC0CMJb4qvCjByWb1j6LBwnKq+KIxRbjpohM9tO6EmsCMeUuujatxIi7n
8aV/eMfClg/tnQwCc3MaOGLmvGbpq3CVLt6uO4gOlgrqBe9DjWsUOWeL63irSNUnUIVSUpieSTfI
Qw83dwFfNKX3BMPm+q64bczM9b9/fcJ40etjRxYrhuZjNHTzI2m+2rCrFzBaHfxbCOzZod3skoRJ
l1misb3vIWZiuIMLhVhu5Yf7M1bBS1DiRJULBC/FBeJCsksXzY6kgb65GUPsAiW1efwwvceLCaAB
u3pXIaqLVi9mmN2vd4TnAx+jaIsd8alUgy8OO1JZxrktTeNcv0Ee1/q47s/6ew7mv+QWKEx+5spJ
6tbEhpBQzgoNsr54Ts0UTFCil2xPZlnAtO+CXeHfTRl3hy+YIj1I168XzjnhH6iwxbrrZCARzRBr
m+S1ojeyeEMTXjzn2VglUpBOwJunQ4I8vBNHYCXGC3KT7jtTPbQPEhN3/MD69+jgn5nrx8N9sS4V
hPh06BA/5hYGNJXoQS/MYk/N9hHC3JZh907y5k+O/hLtqkfgQXkFRk5kl+ZNWfyARNZKsZrwHhES
kGTmN3LJKaV8/ezQPwhOlwamSQFLPjzWCwdbx7UwprZMXjyJEx55X28VokiHfK2YX3HEOE/Bra9S
pvL0G3k2VtnUIBhTEBWF5wThW6wn0Oy2tfbua0//lysFxLUqAVs1UVdu2BehF8s9Nowa9aGQL0Po
mVFfW6Pg5Cm0z4r3pL4EcJNQLK2vbf9LpPu0PXvL4mNlZRhMhoJNDH8NTpxj5Hl+RT0mERpaczst
dNoIaHWJKS/Fr8k0DipuVsOi9te/g2575efvWHml3zRyHM81Fa/WLY+2N+MoMMg7nfOqOGaaweik
PTQ1eRRBTd41DfSJATM31IOY6k6R050R6LZq5K9TWboh3l4SHY8q8MA6hQ5t5FlS752aHOI29WDG
1aSygqJ31422FyU7UW5uqjD9HsiGmUjg2REgOtnmbo6DGHXiC+TR3KYuoSXeu1EGyaciOwY6okTW
ntta2UtpfFRaD5AKJNeyfqRKeyeWCihS/OAuTzRLHsENTuRd1aTAk2t30DJ3aSi5Wt+4YMb4Xg3B
pfNl3uWx1TOExqkiqyJFC2ot4lZ6YdVXFTp5H0g+DOoKNwFAHiG3zL71+ZaGVuekF7JAkETgLboR
WiIzsSJLY4FHzr2V8c+s3CJU3NClXyOBEyJlXlLBSga1j1FtTepTq9ces/yshzKLCm4rdHNdRIGe
sQHksbjewKZJy7CTK2T8LqhawAc+q35Uu/Z9LorFUJziISE3g4FCdKKhsyRD5Gp1EGg90lyO8Mm0
88wyNO3ovoG8Fpzc5WKatyL10tbqySvHatcD+ORhmq+3/afRLB7kXezKr9lT61A2swT41nT5+qhv
hVQQiIoQiCOg0lpPJHjgYlZxmIH1VI+dePLIiWocZs9/yV4/o8lqYXCL2qiNj/ppZ8VXjC8x+QhF
UzY6tVXuJdZBSodbVtzOlz6tri6keBxpkZR4kN6UtnKQrQkj61r4MD+U4CwO5Ml6BvYIFI15efO/
vEw/Ta/OX0EoIJchFpydqhOAEZgkrMEfT0zQUVkhd6lbxwJilr9vrFV+DE6dqchy3FiYmS1ZQYIb
VUg5yO2Pt+3fxZLfRuiqpphq2iC0NRqhtDA9d6a6Vi4NsB70RUWdlptoc9a0nvJo1YCIyqDPT8pZ
ObE269GVc8wQznqNKETfB+MhePz6LHDXKP15/SZkNEZ//m61je9momdxfKcsR/KJj8a7DeY84qsN
XeUZ0PSWC2l+TvpPk9MBwxUBDIeRForn8v+k6Tz/+r8MglYLSFzQ44Cd88/VTXmnlmKbzcAZ/VC7
zTHX7NoRHdkW9nWO5zlnN7dCi/xpb930Ko0uNsiUzO/lmYHEH6GV6CDK7IhbnwoZE8qsu/KZEjc9
Z2F21eCShF7WsqQHwrvvb0vSPPj+8J8qhwsbK0cJS70lYliELinS90aRQwa5vmfO/nG+17qxlUs1
UPhli4WU5gS1vJnxEXh81JevENTkPjC3rvPl55r3dZF7yhhYRLzsQlRcRbftMWmQOy3Jjjoyq4zK
IG01nK9XuO0gmgqdNQzbgXBjZdGrobQBPlxXJzfRcGrku0jmvH62neHTxCoS19pkoMYbA5rth/sp
mUwJs/hfr4JnYnWsstSbytHDsQoGgHVrKJ1VmfzjaxvbN4rxex3r6NtRmhYNhZFZByW1fdt7EMEp
O8MI5wHniWNv/s1/h4pPc6szFE8xldrAMz6EPckOfO3uTC3Ow/Rwto6ujpHWdWJThCWaGF3Y7qbO
0zGfAI6erzdvK6+SF3u3CrRKQgctgagSikdax0R9POaNCuBX0Tn1ZJhfG9ta0jKfWi2p8ateNcYC
3WjhLIMGKTJ43bbNdGppYrWeKMhARTtDDyERJLm6G30zHHUHSPPeeDQSqzxRTIW3z7yxg83a19Lu
vPRFgAi0VC+JjlRRAVqPCTqmSAT7fS6+QRvuBGpEvEyRC5jFDbfwvhUplqbnP1+YhmioRkJMG7tK
Yfr5cQhZeQW7Blon2VssHEp0Np0U+T8X9jLv5fogLA2vUlc/xmxFn6LuhQrojDbNze5ZRn9aevE/
5hy5ep7bX1eG5Aw4GCVJFldLBUweoysRvJVgnhOFMP9YOMN3+XbODZJf5JdyKlzjwuucbqY+eJj+
NrtaKEESGRag9oQMXm37O3mnXRMQZ2EWGnwNAme2ZPOQLIytAr84RuJUQq/HzafSDqfKTniRZXs9
mkxAAajML+7VIakgojmlBIeksTprxpXOnTZvZ7g5Mn9eEe/voViUEZWFtdXRmLJYjr1xBv3/8t8G
306fhHO1D0x1l9+gNIzBWGIbd+EpmGbAonBHbHHHe6tKWxf4LE0N2RuQoWA2989Doo5yBYmaj/NZ
PMwgleFBgcBIddIgayLY0OI+qSZxQcYo3XtnMLjYgpUfRZHNjEGJiYfQ16Fw+xt8/qB1AkhDeRKr
CodHcbtTZmX3njVcg7c32Ds0PSfwcq2t7izVw/NWEBEjVH24bynGZYa2Ep0AgrJWURm+lYDyfdLi
3qQeQUYD4REZr3ia/fx62VvOrRIRotggbaLK+kXdiCny3lJB00SFvIr+pg6cCuXHcPM6KKmSjsoL
kVQdYxJ/fmhSCrToDJRB5kJBfR0C1t7md4ZTugLGCwQLnbfDrJXgHaVTciceMcUJXvIHNCjt0qlu
jH0Celdee2wrRC9/1OrikwrZKEAKGrnTCGGX7LlG369TOUvfPGhLK6tjreuBOI0Tlt5YQcfieB98
087/zMCjKvQeXMcTPWVPYBs09d14QtGe+zSdg9NXu7866+MYQPJsxCNRw8CSpgL/WwAU3P9E8WgX
KruvnWlzVxHFIDCFSQv8489PDYD6aCSiojqdB2lAsWp3bURu1JJTBdoEsaifdtbd+6KQGz8TsKgZ
zJrekWOAp7Z+3z3NFQvPznfS9euFbWa0S4srJ/aMsZTqVJs7acQhED7SL8X3EEzPAb5ZciPyeCO2
skBcbwiPUEJToCf1506GtIa1uUetFedx+q7Ez5DrNtXhG2ddW0VeXDq4EAyEAHE9nNV2SSC3kEAG
wEzHwHZ4kC4a+BjjM6+AsBlnFF1TVAMDtlAo/nNBw6jKlaKhdRWHPSQedempV3h47U33+9BTMwiF
ZuD854u8K9Gq1p9QAHWjFqRrBgZtEsPshnD/9aZt3Vzqwswq+QBCy6trvARcAuXvcgBT+5BLlyQe
VFb3asZkkpzLVOaVtDZdYmF25RJjqTRUy/GpZqcHIUF5l91jLvESPcdgmCV253oY09BZo1hfr3fz
0y0Mr1+lqh7lmo5Hgp/EGIAGL8vEG9jbNEElRTd0jAwhH/jzywlh0+Shji8nphT4m5RVScFZxeaN
C/273zZWIT/XRuRwI2RSwQXngo7kPIF3/m50JOjKkG8DJ0Z9iDr8FXgX5laxXxHHrqo6XKyDrp/K
qs8AAxiqS5rUheWpwvTLUIVrFSqTFZYAW6Uj/Z5Jfc28titsI/djK07Jq+iXl6wxfmAu9Gcet6dU
NY41ZMqnYjQTWXcDUjZMCNKYxcL4mBHhNR47nK8qP9a5CmqV9iWM6l9qpn7TfMiCfu0ZmxccVYBq
mlM4KGSuTnU8glosm5Eec96aA59NGV474iE4zfInZCeY3i7OMQwyw4+7t+JuPEmMj7nY/LaL37Em
WAm6qlTaBpsdgW6svPPtWXXVOwc7cdceec+srTCzNLZy1gzkkqNRU8D9c3De6ciQaW9pXMGGrTOx
NLPyVyn3/ciLkKIkcgrA2CQCphRH9tdf8G9KeIT+pZWVm/rE92nahViMPYKqM7xFSDMnYtYlC1C/
Azmvie4YhkNuOoyIcAHO8yLWp2Rpft6ERchuySgKxZyHyefgUlwguiTsFQZWOrA8BKi4arz1bkXR
pcHVHSFoig74toq8++y5iq0+B+fEwTxywaaDJFkf3nlVXnve84L3NVeXBkmS2iBzn14JSlPGLZFr
vIbjpl/i2pNm/XQDce7PvRSyMWklija41nu/Stm7CH5nVy2XOHQzpaQqCH9w8EVpbUcfukEXysBz
JBfz8TtyLE76IYU0QsNkl2iglgWnkmVEjMfmtJ336WhFa1RVdH3d3xz1gniqjEeTsNPOc4FDbpgB
dpl0H+2UI94KVsJ5p21CbiDp9Nvk6rupoVY39dz3UNz4aryjlNS+TXgeBo6071/IbVcx0YGvHhQQ
ZosYBeA57HwA1ydk+QNW1z7Vonow5nbZPESFOWkFcG2M16EbCCibBgUZboOOu82rCz9LjTKYfDhS
Wp/i+m2QqZ2Ipzp+HlNofTcERJ8nUKNMgsrSqjFHAzD9IObs/GZMXy585c5+qJBcL5Exgu7iQbY8
tLLjveHOVPp8YbL5L/til9cULHLfJHkQfhj7Rxqnd4Jd6vDi3eYRFYE+ICoe3BBb+/OI6k1MJ0C4
Irfw8N7sgYJXnqL8jRPTt5J6urCy+n6qJJE+TPH9Bqd9mksr4j7fkxuBS1exFQmWhtafKE6GJMvg
mylwfT68Pxgie4RkvGzMWpg/v17X5llcmFvzBWilFnXxPA1T26IpYHABSMZvhJgP46t/iAE6ClU7
eytRMvPeQMsZ8cY0N10SKR2+G4RS/9brCI2YehXGP10PE3hP3WlGcRumKDgCiM4Kbj13e8ELe6vg
U7YqHfsY/SA/YaKJ2Ukrd7NzezsDSQRoN/WnBjdlfVbN7BA6vPtk89G7XO7KW4vCB5oGnxQnsNmL
A0jdQjPc49TPkPUYsVYfOQnlZta8NLly3SIBLyjRYHKmoQgKVCtu+/bay255N1OSthawQT88Ys0C
2QOE/MCZG7DqjVSM2PW9epgAboai3WBLuIIyk0fdu5k9LD7IyuEjFC1LYQCxyIhiUacXd1E+HZoh
2xsjcb/29s3S+mIr1jP5CnRRB2nK59x6sKJvNSOTNaKO74ZAFSS3xs8iNwvfTFweFmUzSH0ucq35
kZJAUBI5j906jq2pwtUWQKGwH3g321bMXS5wleBGeVp5Q4+Y25vqeyebUAmD3jwju7I3myPYzEzq
lBkjb8Ut8Oou92adfWkd85f2V6lv2gU5FJGwwb6G1wvk8orU9AAdP8zqhDozDgqeLSpDuyZAdvFf
mJnn3BvEDposUw2IptUPKKdGKIYBEGLvpk0Ypk7vGmEuLcH8YHudO7yCoZ9zrW5/3E+bq4Q7zuN0
iiM85qUK5N3CD6RTpkF8zrfd/rSfVuZfsUjrPaIoHYUku9tVL2pHWS+864mMwb6MSaA+yTuJNdLz
1wdmE4663M5VtKypF4xqiO9J3iVTBnSrnJiHZ2CCUQt9XwIN7Q6QG8xAc6YOVoemIMhtXoR9dse7
5jeT/cWHXQVONcSbm+qIYoJ6LYpnw3viLHX+C/523c/9XYXJSYC6ManCmWWFOOExgfgHemCgeR0s
75d29ABD7+yu/tAfwXyo01uzjFSJUnrmGpz22HZM/Pwtq5iYpXUXCGkKtpDiWzumplrlThH7Tp2V
d18vezMx/YBfGLIC6qB1tdKPey+BePQcMWYdxdoMB2Dz5mmGzk4mltnGvuPxcG8ub4Z8/D+bqygl
ZHQqtQZlN1KDUWaoWSg3Zg0hw7HiNYV4plbxoBilrgJJEbrx4KgW0pLJis5iyJXmHu9y2fTQxapW
YUAZp6RVGqRSlVBd+2B0JhJd5K4/9ir9roJFhNG2M6nkQ2Qa4rkVWGGy6URpeEbVP+TEpO085/Pl
um69dXHe4VmOPa5tz+3OOsrqBWaG5jkxMtoluiNAmbVnKBuYw1m5tiLj9ew392PxC1Y1HUVMgyRQ
EYrR1TBjivtm5OBKeRZWfpQHVED7HNGpICq0b0/jyOP42AztskJRzgfqGG3VP4OuXtBBlieE9iaE
KmR9nUAWNgo80i6yGXs+zazzkkDPunSiEppaKfFZWEAvquousmS8y7FwnzQAyAb9i6cHt0GG9rEk
JeemEIBaz86TJt/C2Uw/ke57NAz/m1f/3oF15qJBw7uZEdCudNecsksCnQPwlTLvvjz5oCHIuKnS
tucuNmP1Vds6FAwd4q7Azsa3kPAhTmrPh/da7Sa3tSTHuGrQgJq1mELCBMvghSfOR18jB2jXCVI2
T5tBCoqJxi/Je4QaDfs68PI++SpaQB09j4nkIyvPpR10bFmlANGnPQ1gRO0qLpRwPmx/3W4oLelE
QpFH/PDARfaQk7RRS/QrPzodKpp7M0sb9CsO/Hf/5qlcmFpdpFqLMpcuw5Sf9LdSJriSzxUh3HyO
L2yszqVUDFlRVTqyAUXMTE8kO69Ob/qeIPFMzr3Xy5auoy3epDXYFkpOI2LbQX5v5ocHLzazgSDm
UFDcmSqwmIV608aPXfz+tX9wdnHdvhHVqpJIimeRZ6jnyi+/S53OA7FuP74/t/GjF7FYCG1ioe99
LERx+yegjI4dWIRU8Af9L/Ug3q6truJxmog2zeOL1LgY09EPrhoPoy5vJsmLBa1OVWYEklekqGZC
DsOlXmNWIVTRNX3fJOmN0WpW3PsXoqW4Lfx9XGC8Kwf5c6LsckNLQESV7EEGaylVa2lzZwhUakyr
NWQMuX7oVAxfKN5RjPO70ACqT86Gx7HGDOwgaLaeVscIymNCW13rAErCAUjvJ+MOhE0QDVfRsSmN
aBeMxBxBbfe1r/ytUz6/ehZX7WprwzQu1GQY55ApO4Xj7bWbcj+j8bgjKptuubC02uDEpxmpCACb
8tm7C3fxoYG4agTKsHm0oXhNXPFZ48XjTeK35fJmz1q4qUGI4Msh3FRyO6u8hbCkk7vkOhxaq96X
F0htH/8LQG1pcs4rFyaTJB+jOGnQ/aKCGWQ/JPGe883mb/JXRF7s5HxBLCwoQ5aN2jini6hFFD9m
eiRyB3QYBpm7n//DoOvmDaCqEtg6VQ1kZSt7SZKRLKzRz5v1YcJj05k+3nK9BU2fnQpsWPPU/YJT
qyl4fnxoVUZ23Dn/qQ6y+BGru2GMwjQU5wIMBkVZlFyNFLV+478gPcAb+3upq9sB+UozqlGMcRiq
sDK5iBJhXpoxtU3/28n7bWoNyzaKKEbVGIQzGuB+6vfYnYmblRMfdLT5kPlc03ocBnCv3Iuk+c7p
NSszZIbRVVOqVdbqEyc12b4WFrZWGZgXBo1K5vPWHqj7T895xpr/w4rEeyZwra2CF4ZV1EjQ8E5A
kbsCfWtgKRcCAkKMu6Irwcu7uOZWESxqSKUPPR5GQciSvY5ChmBPt969hmuP30bfLIgttnIVuvqR
JgqGlvHURRxJAo1hrpZJ8EMaF7umPErD9T/FlU+PXEWuXhi9IO2QvUZ4qpjgI5q7W8att9NGs3yY
pVl4uNPtO+HT4iqySKVWTnWPNcbRSy+djDjmOeSmhcW1vtrFqND8VDOQUoIvPWFZDYXduXA+OgVl
VYiYWZnIAjlnm2d0tZGFb5RSpeLlU2RexIpeBhxbkzmp5HZJerG01eb5ZTVqVK7m+ktnVeNx7i0Z
ZpMdNVcBlYZni6/NHb8hyUvGVoHYyEgLNhNUE/vxkZTPonqlg8f5bB856l9X3GJtqzgsTk0BnIUW
ufqrkbHOGazqAXq+YH+3Uld4ohcDutC9VQPHWQMmIIIQjHfhzNv3xU9Yo1gGxRvitMeFU6qp2UZ4
z8mjncvXUHnMmt79+uxxPEZeVTxKmtCmlXD0xvqUJKC6J7yJ63+pFPx+esir0FwHki+1I75bdJoV
GWRL3bU3vj0/yUOJDb9m5FXL2oPEA1tsOowCwhdNmgv8ayDglElS6OswXOqRqUaEGQUoqPv91zvI
s7I6c/0okUis8CrWGkxSta9UBYiSOw+0fQcAMAl5JRnl7fULv5ZEpYgrZLHGLtv3t+FhulJGTFTo
dvyO7vaaPo3NXrNM9MTIG9ASwVtV/KnUP3zAojWfI1zHszH/+cJGlGeKPGlwcyXtnbiZbuMpcpom
4ciqbD6vFvu2+jz6oFdThpzno4ogY5y6sWc9Tx6wdfs9s7CzCopZJupqa0CyIfGmnRI3bhWpV63J
zMbwTW/yrUbJf5K6uMtljRO0tnfyE363OsNVkvd95qP/LrdoCftPWvm9Q5L6X9z808jqFHeAn2gV
RZsub655lbFAuK+1u/8/G6u0SqiFTOlV5DlFXVtZ+VTFAes7Xn19M+Qt0Ior5y7KfGj8Du8k5NyX
2A+PfpE/fL2QzRC+MLHybbnsDD2luIeDSLQ9epPHOz+pnJpqbhBwEMHbxceFsZWHT0WBcDMhGcW4
V2eBZks5gAAV+dOsphkEZnGc9efFUw/2yhfMUbxwEQLzt//rxlr8gpXvkzwSoKMZ/PNOm6/KwKqO
JVgSkA07+X860J+OuEoDEiLkoTD0nqO4EDGAmPOMgOJjEtEF2fyKi0R4ZSmvld4bwjRwC+BtwSJZ
jW7ZtD9Jp7uqUown4k+62fuTHXre4MqynqOjmPQXAEFNxSikGyksOlCZ+qU9NFJ6V2EAAyyD5M2v
xL2AIqAQGJZej++TJkH4QjhO5KL576n8ksg/yrYvWFJP6IBo4mgVpXds2+JRU0GoM15TGipMiqdq
VwvqC7Bp9oiHlimInmYNAoQOFRpcNCiH56nwhgITAybQVFK4oBhckrIwlfp7FL0ToXmZ5BvNK65S
Ulu5CLnx3GPDEIG1FxxWenAHV34TkypGflcKZltH9+qArqo4MnFqz5GSgrwwYKIQmEpEXd3vb+ok
fdWH5lvaTYwWqa14+Y8wxpSPPGhnX892E/0eBrk96YpjtKPkyEY/2h1a42BA8wNqdgWGkKZROw/5
8FZ28vOsky51xXNNh6c0RF3Ko2DA9uObMaEtU9DDHZTmWMRvUxOcStLtssk4hCmxkr7YxSSF/oTX
vWd5OWJ2gl7Gvjv6PibTp8yeep11evU+GJENvvUHMW+tUvrelKD0mSLyXI7aqcomO6uLZ3USMAxW
Tc9BTUAzjFJVpkAHTDrE9WhN9fcgr/cFCJBCg9qiplnEHy+D9kuodbOZwH6XOYKX7foxt6qmZZLQ
2TnY31I9u5HG3hb99zbLnV6qWZR/zxtQiXUCeAGh56T38SGqSrsavZOagzMOvVUKkacQH1Xw9RoT
PQDJUuOpaOSDMhSWpCTXITpDvgyp7GtMkENmyTGOmwOd6boqY2So5V+7rD20euhMg3qAs+/GKnXF
SL4ZMBWkgt/LzGQMHw+jXpqVn+xRwTazrGd+mKJlrhq7vHgUC+keIFQnHCaLag+iB+5cMQZEWcd6
A/A9ho+K2sP9Yp8Ffe0UnmiF47PcP1GMAMfjOa8JA8n4Xh57dyokUySGKafQORq11CSeZKlVplmN
kO0j3KJmqNQnv0vNQcHAcHhb9MW+9VtTk4ZDERoHqBdbTaubte/vM0E+QtDmJg+pNRqyO+WTS/1u
D7+zi0nde+EPXxqdpFJsOhjnVMPf3tUNE4fpwe/u5ba34jADydO3KiNuIen7Sa0toAOtrkUHMtTu
aFkeKGjeUVBhwjS+QI1vP3og0zOIk/WSPZAMr+cRP6d8EijZN0GKaZEW3YXBnIac9fDxNn8tG/Uh
8MhVVYhb0rDG966fItlwPb/5YYDAShinRzkmrAHWZ5jORC/R2CvtMnAy7/sQhUxu7a7EozkFWFsQ
LQWkngHJ9zEJ3Erae3LvphJG/OUgYxH+dy8FMVYasbIq78cQvJs4IU053AYA2Ui3mPIAmC27GSVh
Lj+xKq3sCk+DMbip9G+tDqVDv2J9edKQ1Ywktwt6lnJAtksYjs08P6bjHelVSw9ilgkPUROwkKRm
OClHeLdZ+o07xN8qkJ6O+a9hfPL8t1E/oQrOSA/eTYBayxTTEeCWk5G0F8FtCU0lyGBb4KGyobxi
6WW4i4SHdNon9FxhHjLp7T4vnDF9GIqeDZG4V8W3Wh5Zjrk+wwCPTStbZYQaYfyCdBCSwsRWqVN3
90r0FsOP8vwpiKAUR+4KTC5U8FgSIGUrNAZJ33OhNUdPiU4F0CO9pDo1xm1UEfQZiqlPl4HUVod7
Huznh7afwUMtA6273XSK2cgeC/tH6A3vBjXZVfQt9nZFm1pqjmE1vXd8TbJSIzOTHhCjCCpAkc/a
8UVO0dzGmJ4H0RwcSkO89sablz5R75rjRxARTZxhp+hvko/m6/DmBwjvwV2fXuvqqfIE1oWGHUaa
WUmlmeO8aNBIDTSNhXikRDmaoR2+709/Si05fk+htjSILyno7zS4ZVVAPbN/Frp9Op0bX7fUqTX7
9E4OHtU2ZoH3FNLOmsbX0cfLGANWUaaZGXjUas1W2u9ScS/HDfNTV4vedPkiyZFZN6mZVid8q6hD
4aOK72qq7PTCw98ruv40GyR4UoOV1niAtDST+isGZmZ/qBpMcUQPPoRXs7BkOYibC/22U3feeKP5
uKQUkaXJscafC81eEp3Q6FiggdlUPzeiYUl6hf43aNKn+pTrtxG5BW4dE6cP03CcktISi5+FPtn9
9NqAm6BtZHcUUW+OdSuYVFx0L4r0WoMaWI/R0kZ/zkgEM6O6nZDALsT3Nv3pUWgLQjs60tGFmt6n
PrFQMWZ9YJhDCbZ23Gai8WCI1Cw7Aua4vS58T4drSGXmebcFmi148UONvGCdAAm9dmBCdGi0i5YB
PB8VqHeQY53oTxm6Oc3ws+xU1ohomciQ8IV6FdbUPHfic6S+5xExe/HodZqlwof7Id2FUWYlEzjw
+/y2VQezrl5DuTDrrrWl/D317ym5p91Znb5NhaV3bzKgMzi8buRpbjYcDf0XUiBW41IRUuOQgos9
6gImRall+KHZVu8G+DxHTKVEegbtwVcdCDojFq9D/hL02F0w9whQetRzp8ujvd9lbFKQliIctTll
egoWZBmtzxBpRz98D8CCilnxXSU5gKCYGQ5b5cdMVJ48eS8UT4Z6ifW9B3NeepOkSDCaEUMx/j5M
AkhKFo9qHQO4AWNNY0ZSw+pIxGadspQelbFgRQX6V280hfE5Dc5RfUOHgsVSazXd29ReVO9CVbiU
cBhadGLBTBxfAukSDm7tP0jZg9p/0+DWqQNYQ5gcBXBXTNcqSs24fBtwwvLmVWzv2hh1mxKBoLoV
PAkhUHBC6dXo3/3pte0wXy1cVCAbFfB4BTd5cptm5zoFE510R+THjELNZtwN00k03tL0qtAHf3zs
aMRGOHKY/VRpyjJ9R4HGB+u/cRq9y9SBzjWAoNf0FqXgR+qlm5EeRQHVU3LA/xJIJ4neDt5NHYHW
vnKUGFmcUT0nUCEL+tAEoNVqYs3SEt+RlV0Qqm45/2cu2Mii7M6QX+kgWbGUMEOLrb6uLNUYbLBO
MU0ZrFCT7QnwnEStTZU0LMKoeg5ku1z7rE9VN27Fney1li8HbASDU4rsrm8VSwiV9yBCYMacZgod
hYhELOoN0I9cggmaaKrK5OKsVOiE1Pc5cfIkYzqCot/+yKANF/ajqfvdoQrv/AJnRjrWKZKQmlpB
/oYI/wu8YKybmzagaAQ8zazzXUQgAQh9agSLQX2WAP3rw52h35fCmYJrMNAvVRYyDV6qez8IJoFq
DSpNMlJ0oTx7Xu1IPt2pWffwf6R92bKsuJLsF2EmIYnhlSnJac3zC7ZGQCAQ8/D117ParGt37t07
j91+qmNWdRYpkEIRHh7us7tGmkMmvMjXIpwRkeZkANf8vmO7fFmbyOhU55kl++wtGKXwl8JEn7aM
i263itafiQiRdQcldF3S/N5AuBqr19p8F9DO7NNlQ6o8WOFQPlFoAIxgdhvb1cCNLTFvk36UKvcK
fbf28Cr4qt3rqsv8UQi/Ri44TMLPRrhLZZM3IjaObX6TZxhT7e8Wdq8rZIuG6S82vh0SJY7cbrJU
sFg3U8KCaY5hO+lVGgrdAAVn3BiJaD1e3TIEIzuBiIerYih+Ijck7LGmL9NyZbDHqXxbrEO2PMns
fa76UMJGAK7FHivWcMQZAB/IV9aVOTxUrgpMic3EP23ze+3AFGRf5nylEwjqZOg4p4HO4bEtxbXV
vnX16+hALPlEyB3GTdFj4KZAzJMI/aU/0NeytRExh8hxDylvd7Z8NsvJ6/obDS8O48l0j417cJIj
tY/tiGulfSxRLjCJSwgJQ+64Hs+glta/pi30WabC74r3gn9VFa61JHtvLPDuWtMOU813dg8gvzai
liYRo1e90d8g08nnJhKZxE0Od2vyAkwryCRyWOMht58q6z2VdTivj3pJt4qa3tDg8ac9KmDWqhjk
xfYTxd4sQW7rH+cFzOflnhRpUA33Ji5Cnb4uywOkjTyegjrrjoehSr1xuFl4hbsIAxdG6xUTkiMH
p5LDdksXN7Oza7rYTL+07o8V1o1ULLSndPJk3oazRG2ib3Kk8onufWoNvot4POlXU75ikRvmFOgb
vJjFrW19EvGkhhttvAv1XGOfMX1bWJ9Om94hh/HUhCYAq/1S3VvKRcEakWJA3r5Grasjcy2DpNae
snASRReJCv131nhVOyJk5rEA+osAnCJHnZ/7+TOBq3ZV516ef1MmI4d/kQTmsukc6RzDiJMMG+PL
wCZf1eJZM7LCSQc9SmILmW3WWp603+ra9fWKwqnFXY8PZkpUqjTokQ1KHEmyOEGKEWlpvBZp5als
8lkT2g3DYeGe5o3P85uJI2V1kYzQj2q5NzE8N+JaNPRnY24bXeGPDGGmKn8RX6x6WToIebv6BR65
3qgfaZ7f10Q9wKsJlyL1cmTjwi2vxXyFCgy76alrn8fkpZ9JPBXP1vqdjwq+Gx85vS4myHNDZsTF
J2o7ZCpwEx8g+Kh0EeVjfVNZSbBoesdSdj0Z835ai7iX92MLO7vT4nCaefqscrZd6ypM09ZvoVGb
V2WOVB7tiq6P5+7Z6I2Qyhdmo8Ssd0hwyXKTzjg2Y1p7pnO0G/NqzqxXhQF3TyDMWsWxn7dEWOGA
6lWZ677t06CmqCmI7Q0o+GzMMxf6UAkeLun3ojI/a+5dJ9tkevRW1At0LH05GIj8ew5mWkeNA5ja
yCIKTC1zOwFbrqvfWYHvCb9Iw/2p5ntZfMgUe5W7keUagcVK2O6CPmEl3toQLxNJCCb73s5v29n0
HF4eFjX5kuFKqtc4Q6bolO2dUVdeUld+Z2EipECgTQFQwYqv15GLIJLbQEXQJACbJmLlcr/iZtPW
CsQFGXQDYwYEqwFBa15Wv+evmZ1FYHBeYSbDnzpYp4BELqb62mrEtiqGa9rjReTrjdPt4fwX9suy
JybmM9o9He5qkGYLXQWW9dGkzBcEP3zZukoeCjgQrK6D9awRr1pwefDOCGp83SUbMn+5MgF+AoFa
3Klt++PiH+ZaQXlsRZ2AFGc4mC76i2kFebAqAGwkPfBPMvzf78FAjysU0+a6+CY3PTNv0eepehhD
2SlUVjLUKfPkZL5Dp7BUSF7LnSqgb5Tf9dy+G7ovVt6tQBrGObSBJzb2ihTrU/HnFFXdVL3n4ivH
9YFB3U6jX2aCjc2sF4tmvgGBXdj+Fp6btgXkdluJTLDtw1mJInRIBQneFZo3Ne0Q3pj73duyRw5N
ydFxILvYwxaVd0usibymXVI8JGmdfva5rpNQZD0qQoPkMYLJZ6eWEKd9ORZrpbhH1HBwRrHhpxyi
tR2ocTrd4M3Q4kWh0gUptsTo1HfQ6/W11b0UYv4ehRFWCdjyPOXzdWvIH7ak72ZNnkjOECT1wRqn
ezIOO5aKSFEWkMQKElJf4SzkYZJXn66wdmVloxIoZ6RR0m6+LMhvh9Uyg7Qyuc2u0vq6nDEwJafa
jDCwD0tPiuoXVSTO+ZXZ52NAbSC144KINBQN25aTbGPDzUIos4Wp0ia+HbkmtI11Mqb+qMZ7t/2g
YxFXeXVTCAdGypWoQ1oVP7V0oaZEGoS+AuZF4B0/DborkKc2d2sOjEbUaaBofds37e3qNLdlPlab
3u5H6AE2t3TGu1xM2UbooqGnAAeYhTi+U5WHrEa7rjZ4EiRucmRLB/jNDkV+pXJkWqw03rVEUAG6
7pTTJiXjQ+6auHUgK9uMz2pC5lTr/Ns2+NNY06Aemwijl3HvNpuEZCcNInXdtHSbI00rFYRVsq49
6obFJIPsIryIZenJ4U1CtltMVqwS2Bbxp3wCNqjuDcwDYnsbiJM5j0DWOVoC25vfJOYcUhT9hd70
5ttILdzxHFWi4zkSmCV/HTTwoxU4eoM7BWV6U7soRB7n6VbmZD8nPxwHoEO8a3CXOjU9QAIgxvS6
Xycq1LkBIAobbjU2FeAVN8WwSYpgDkhrde97wfwe0GtbXC38i7K3xrQDbcbVBDhW/PRS4s7agWAF
BOHVRBU4jySaKMCD0ROUAS3W8TDw0luKOSKqOmbVuzQFjmwaDV0dSgQwCaRUUwQycUdHcsvX7EhA
P3DGm8l4d0RxYAKDN3J9YSKyrDdwvXzopvsyeaH5TQ+zInd4cAgGUgF4Y6/5vMEy++qdlvAmUSaW
jWZW+agQ6/LHciK4k7OtgwtZ9omXLGVQ5i9td9e5OtZ6g9GfXWLa19XMrlTzWo3f3Qj3wNUAX/wA
PA1uV5ulGCKpSeSWym8MnHeYk8qkjPjEcGgRW1n7uOLVCOsbKrFBr1CTgz4tuzGyIERSG+owtdJL
zOvGCjT8bQR7QdLssxFFfN5pr8d/Db8kDxZqWw6WI9g04YA/XBW2N5ETc7k/tBDZbHlyl+L+s4Gt
2OlyPalu9hyzxdxXpj8KgV4Ur6otUBMm3hsKQYm0GVCUraGRJBs3zQBZg8LbYfg0z3HHGV5vuIDZ
rsviKZ8xHw3SdD+8djkPk2U8SlE9irz0e7sKZAq0CP4zdToGhpH/rNJ6tiV5apcmymzzXo21v3RT
NLToCaS9E9F+vLMnZ2s5cHFdpoAOTpRlGPRxra2Dqw66ITGbbyXIxQq1cttOG7N+6dye49ur7ULX
zZQBOQffbHKPHbFOcDKgX73tlBH1mLZAY/Y6h1JIY9lhi4gpgOyVoJNom4QkRy1klMeyRVwc532f
vjPnbqEPcwWJ6gxpdTF/nbDOsRjCdhbHSUEGyhR+AgyTkvaQuDNOgbnVw+K3jgi6ydk5a/9JCG5s
1XtaCr/vX4y8wBnrg5Sjjh+rKxuDBhjR8BaJpgjqmLpqoz4dkKnhrFvQxQB0CkUvXwHt0SbYneW6
gTLnDU9h3pZ89EI+zql16LPkymheEGagzJiGgpUHa7ZwhF4zPL/uf7r+KEwbV5Md08zep2O6WwfQ
I3rinWr9VQ+xaxSHwUg3HIiUM+LQpc70Ai0qj7lkX/SYEnQGXIUVTIWXHNnbtSD1B+UibCUDmjKa
9ymv/LHM98NS7IRT7GXLdpZ290kBUJHn4VLmN8R0cLsnlT+nxpbitiwBWiycf7fVGyvf1OhubWB7
EJDapCdkKX1N3TZwyk3CYbWkQb5eZ/bR2zp2NcYqBcPpSrZKoQM9DiAQG9yntQrrnt1qVd50p9yj
qyNDYoRbttjP23xtPAI1X8Bh4My20WDeLLDmG9xowCKxWTYzwMRufLdxkRjmgzCeMj14tHxeDRaU
J8M8QnY1Mq6+/MpbQIgwgOItQiXwjPYBU1zRMFU+wFaUPbYP9WJ/SYDe5EvYz19ml3tgNAGiLyMk
2H5TLBvDWIPVvWGO8p0G310+WHi7JUBvZwx79zVp9ZajaGuQDnOYlc2ABmAH50uoNqblY0s+WJv6
Pe5+8YgSPTDmAXbabsCggDhJEhQ2es7ocC3G4E3OvCNcelWzt0GrVomFROl2Bb1Q2F47veTsxOXK
vJGkQYtg0HWThxtkt7oDbFBlbMP5J0VHriyYnxo3EA72bdbirtlPuL6cGr1hd7dmQKCwq233QYxA
Y/fSHPGXMMeGOIp64UTiEuNuSgFxIG0p2L5mKnD0uzNZSCY/ukz7dfa9yA9jdoPR3lZaeT30aCb6
2qc8NPvCm2E4X6671bmX2S1Et5yk8QsTWH1+U+dglXefspVRJ3Z5AY74+lpDxmYp4JM9ADelBXbt
mwJns5KxSRFlTAhPoV3WbTpU2MBt3czwm+w6N00/lTpUbCOdazVdd12BlzZ5OUaQ0mYzt1dWclj5
N53vxga4TKYDMW7qPPGsCgfRfDaQOxr9/anvT5KNSdA4YkdjuqYu4NRSIN5BB9L+YrjSSvlaovM2
f7v2FI7iarVgCItf5Mhgzh9zQ/uDqVBH3JL22rU+M8c5wuhlZw/PGizDYr3tipesSPyccr/Vt1al
vLE/Nsl91tUoYzFwXLyZPNm55JE5b0M+B+6KxBVtDReXCrPKGK6ZvqqXqwl1tKi+DN5tJUNjyIG5
oH5XbRa1CUNemAfDTD0GB8ssPdYti6128mq8WdK8dI7z1aHyKpoXC6SKoc1uXIAECYfDCKpJCRmj
Kg0ogC+Q0mIkPDCJjAxk1h0IHuD3Rdz5rgjSC7HsHDmgJFuvR0LiJb2auBOigxnkA3ChpfE79GeS
PsGVfpth/kOvnhDfaYEUhbCQi3lDh3EvWjAilrBke21hPyMTUMaXqV9XjAmY4mMx9wZMVVQmHofe
+J6yA13be2xYHM8h4AYmBszXimTYuy+lw7x5zZBr5sFSF57VZMBzndsSMGxCkztidL67LB6aNziE
zwPaQWnfejbK96bGpKqNKt8ZY2Q26HOeaqzrGo0+CgGCwv3JdRda/WdDX93cDNy6BlCf+kv7Qhc0
TRJwIOb7roSXnPpsrK+U/mTAEErwWFk2hO50GOZjI740SjrZr/4wgoqGGXPUau2Irh8s3xwjD40V
A+/urdEehKv3GZr3wnwppiHK2kc9WUFunf5erMf3trxxT0ConHyd40dSihLPANKMWYxE70hhgznw
/E9T6ISOZLc2tL7YmsVue7T45LGl8RQcVs0OtSdGPEgy+hm6QrJ1YkLSyMXiVmwkprKIOkbAxxVw
gA5WUD5WBMkCVQlUVL0BmViCtIXB/scaktAR6qlwS+i3Ej8BEFLAPDYtHmxEF54mQBrscDABqpiA
hVNsk84F3Pfdzy+wvUHVPvhaHvNCA2a5ZSYNMpSLVKFnM7bRbBo7mf+gbe8LZewSpWPSuwidiA9c
A0rrrvVADmQUQQ/aty5Wf2KAXTTMz+ZyK9HFc46kBFCK4AAHA3SnDPQR4FwUzyZogVh91TShzuq4
751dSpuoEX1oOSxwS/hNSitwE+271U8B1E4JFdjSwp2C1hZa+qVtw5XH9uHIcHtyeBnhXF2NcMuq
wOLMdVhRFYphiVpA1xNWnU8boXO/yl4S9Epq0qNj/8hRNBP7lWRoC6FemejHhMWbdruF2Quyz/Gp
HIEzge0xQpFhQMlwalSW+D4lspFUjrFkkPxM3lbgeExDugNAmc5UtDRtoOBsm/K3FtPpGTrty/hR
S9RqCt0aCxETGyIBAdVZS5+eGk9NE1u1+WXmuKl6scuMz9RYwQxFcNCVr8qfubjTULVz7PtFN/7s
Qv2N2ABw31ZLe2aKc4ZjiVHNIG2RfKGK65G9WfLBLkAOME4HZg1UFetTqAEypwft1RJO7UjDab/4
9qzfpHh22I8094tiUYUt2eJcjmiUyMnwp/y5qfQVTYZNha0FxR6vbvQV1BXCoUN/BRgnLXqf5V9k
bHRQO6/OADtW1BM2EnRaAS9uqNd2LJLV1iYH+OfFKv9OjAG/AWEaubXNoPdRfutTCdQ5d7o+YXVO
yBcrZKbzDKcddG4hLWBrtGX7IOlMtLgOidMimYTr+4BWaeq+CNqExQwbbE7Ccf1GFucVuEKt5bXI
PztxzxIBTNW4oa46wXCIW9YeskB7C3YCQnHfyKF+hIalWbAbti6bSq9BaS4BWcD142+nJmvCfzhF
pzB5JRXkK7q31jQ2uHlNAwtvGlhjJ/6yqs2KF7XCscC0wQ16yLIZzk+VZwPTpCn286mgqSATVgLr
oQikOH2ZdtGdQFmBaYqigkS0uqaZDPvC9SX6SQn9BocOa2Gws5QhXQdcoMIf+3sJuLlFVw7JmWjB
XJjuzDELhmUBowPwsJXfln0VuWgaVmPnZ4DjTOuzxnx7an0OBpQ4II22GN8Ml7O9HUEysxOoK6yx
RM49neBiM/FhLuF1mFlJnEdXzwBWDJ+iuplAd3dxuRF6jZ5wSbp/mjKJeJ6mTQM6CEZR0G1/1B25
VZMZYfpSNWqrO4yujQ/KelTusWaPnbzN7DsbrzVx7Wi0Yqv4NhUFheCzHu8G4DYlmlvQJ/CnBErV
juUDOQtV1UMzPxZsjhcL1cOKK9vaVMkbRoRDknBvqj/Q0ECCYDjfJpQ/RIoEtcMf0/wusXvUc5th
3cz4BLW2o5mnES4To203FZqOcuJenT9w90NWcF5xJt90wUXKcaMgv3OtzdS8SDpuRPZWAG1s0K7J
LNxJMEcvUekI3EGVzzqG/+lGbDyCRYwk/OiU9TUbhnBox6ixMHLh+qdz4ZSIW5URp2sagwLyWsyP
1L0zFEI7gGkXelxAFW0FrtNLAsbPOB+d8Uskz23jk6yJ6KRia3q0xLZO9JWLQMi0DOCWGS7ksV0A
SUHOqAHqZNRFoNIRf2AC9wC99IIENXtN7NyvZxFgKss3U5jIDm1kl889Qw6dlYEtYJaN3r5a0BpN
31RSHAhwN1t1yAeTSNsIosvg6cre5DhhEh1vSoBpIlVXuB/Sdg+5tzBJAQtzNJwGGU5A/xoXmfwg
d4I5vt1Ve9YhikrdeItO44RcAamG+gNuMMRKThhY+Tn6idO64UAUiWqiwibA6UikjfVtWccnOqHU
XvVDldaPqwbXIkX2XKd3TjXHqupCZsOnRyYgK4h4gjFRDwIMLBiChB47jMCMjMB/6Yu63R49l3i0
0LKS4wfnz7Y13ms0ExeJOmNWn3kz+0NOYBxX7nk+bBta+fbEb2Zxs6KPmA/IH8rrtWVhq+KWAbvP
T1Vrj+2GVowBNKXepRzjIsT0e/QHFOD70eDIveq7YjSCVL4mwAnFsKKphfbst80cz+A8KKgdlwJ6
8dW8Ld2fZQG/CrEbjYgKdqisV2Am72YNT6dq2LiM+LKAmU4tDxUzvKlAXlWMQLVBeSsgt5bdD+Da
WSao7ejDNkgSEp7cyn4MeSMecuYi18CsTgt1olOKiMR9hVejzr/QsQYdcfBagPa6NzGUmAeWeeQT
bAgr2BAi2Z35pstAPZEFbbypLVETsy1p0DNAv4aDYTBlsNHW6Gy8qT71dHmTMWMzDhqUPUArAJp9
1503E0IOLNS3mfUgbDMsEkwtddmROsxXABy6lX5qzgCxodlAMThlQfOxPNJi3hunzZAjzCM6QWEP
b6JFG7lGPavQgaQV8ghTBzPHoYY5/YHWj60sAwI5g6Xqrit7ebbz5rvBrY8CAGqsAp0raUUKXVcJ
ZleCOdOGh4ayDimZAcRBWnNODl0OIaEKfBgqYyoR0BaIV1kAF1a0vDqAgbUDjj9fwBPofMsCZFLf
dCBEOxl4Hw7/R85YGk+12YMFh3eN0zV2w91Jh48CCaMWMicYzdKEh2os7xj6bXPjgCdD0TFBnmKJ
uMGNLtGpV1mF5qFNt/W0Riqzvvg6H9CVwY55VwMMDmszSNHRbaF3YqF1lC+xBNklzRxwftTeNAoA
RvS+a+07Vti+Y1F/4PaGl1m8ds01m5MIMnRBVuitxuHUoHglJRLxaUaGgh6d0wyBVNVHMy8bMyFe
N8E6dbT3xqjBYyFeNUzAschuKgE0rGw3TN0+t0B2c9tYlgZYXuNtIgDHylzfE7yfGdKEVrX8oFEM
YR+FdoPMwq67SRmyV6MNpK5B6/yCMZg/tm4slherxgiw+nZRFYPGl/sdkK+ApegLIyESoLX27qFM
mpeihoWloFd8WhgU+ZtDYwk/B7hQg/BSDr3P++OM3q6tWVSjMYWvHLhobeUp8sKlpA+Ns24k8gc9
JV6TgQbXzzvI9gYSzyjsH0SWMHVR+qHTE7DJeRUn1CkPRLeHCGPQzLc9CqnJLu5TWCSssE4WYClU
eJMuR4pGCYlWB7dtilfYInkW6LtVSD9dMm0zjb+90mthJU8iZ0fZ26hJv5jRoeLoQxvdwQllSwHG
XYf+z4gubyYdjGoitweQQIQRrGSKJkM9iBOFiAwHXhcPFe8xkOveGGjroNvgd6x9kBwDuWWK18vs
nyWhaHzRwObFuz7Vem2TfEmwj9IUKU6LuRW4kVrAgtWyNZl+J7hPrWaL9gWwyR7ehS0aF9O9muaN
jRPcwp+zLsCaaCvju1/HnchKyDgN4CbWi4rBMZs3bZsczYyNfm85HwMWH475IIME6UQ8K4tA+wCI
4TQtGagVw5OVZ7dq7vbWXFhbqswdvD9ZMI95iT5B+sCb9a4Ty/Q05129aYzlK68rFLnZ8MUouapG
pJxNWcJbul/63QTnMKSaJPUwHWp5uTFBqY9kd71uo2oFNJAO6OAM/ACiy60jze2k2gdULMfk1E1o
Rp1jSESP8czWo+YWAP0OJ7Gfgt5e8O8TTNwBMGN+ZZ9y7tRGn8sYtgYdv5AmNt6gkJaZQOx8mQrp
k5IeWGXv0tlsjrQjgGM1fMYAholp3+UgYv595uEfnbLfpgB+ocufjc45DXrAk8ggGAe/75MsU1V5
4KfDZ368wlE+2hcUp+gFfv65WidZ0dlberRuwX4Pecji5rs4po9DRP31HW85hKl7MOwu+Uz9cdzm
33XaZ+M2pk7NhUsb7BgGA2sUFXpg3mT/XHidp7GNv7xO+2zgRhClE3vBDAnZWT/8OAamj05BYKKv
4IE497kESKEuO9H9WQr6l+WdDeEwg7DS5CPUPJHKBnZkDxsktBi12BuhDsnr2vrFliJLQKD11vf/
QJHvjwM6wrFcmzJqmebZ9IzRCdOVFXZ7C+7TloRI4TqYGMHkTYVjSAJIB/0HA1x/Hnv+96lnYzSq
J7IDkoWnoinnCcjNfJlWNK3hSZwi3bSoJT31SRsfAULWGyRq8d+/+B8n1X5Z9tkUjTZYyXBYTx8c
5iCbPoZPZWTGlybVLr3ds6mWiWhdCDSVNxQ1kkSGJqHW9veVXHrEeSQo67xVFNoeg8rAU8YIEq/D
vz/iwss6H5KdQEAthcAQlz1T324dv6NPrb16aXdrut8Mg57VdGGoi/5RweffD3Q+Kzsq10HYxIlE
H/xQRScz2CGAVlDcXRhx+nNg+++tyM6OfqHy1C1AgNqYFWiQS9ag2oYTbDLe9gxlgLDQfvj767z0
xLNDP3Ao6soVQjeO2q/Ti0KzIQd9hoLhSUAy+PvDLn270/b5ZfJTN23euFn3XyOZ3abA2eL/943O
zsKIOTa5ycSQRGsXNwDl6qy6sAn/PJT7y444ixktM1bCWI4PZaLS1xAht5fPfGbv2PTbxEVeZfAs
HtBjY8QA064aj3ZdXLCLpKcL5/eb4t/tchY4xhTUutGGmAH4T//4S2dBtV9gkVpcVK7+s/biLys+
ix66pGSpM4z6ldsl7Hzj/nRF1Js2ZrdTgKopC+3t33fLhbj8j37SL7ulIGZJjBLTrZzqoFE2CtE4
zYEZk70N6uYJ0fr7A/88UPnvGvkpDvzyROWm6wLdp//SITSu6QhitXcaa1zhbN3jzAPdHZ+Qtp9M
fbMQjkr/XxIAv/yCsxQjGx2Z6gbd+YWvxCMn0lqBvnFdmSiz01N+f0GW8H9J3v57D/GzkOMYoPL0
qNlhiDA9dV4VzXHvzT6wedNDvn5R0+TiSz6LOH2lGGT8wTroX6xd5zV+/7zeTeikhfMQgaManqRN
GBi7d9ljb3j86F5IH0/H/y+nhp9FoaxbLSMdEPJOU3ZTaQOS4ih9xIVgd+Eu5GdRSJnwQUpLhIh5
dU0fPV8wMSm7sJaLn+8sEFnaAf2qhNpItj1JooJ0ukMd4autscEgDBzz/n5ELi3qLOJQPqUdrCUw
ca5fHSNDt+zSIbxwIfGzOAPuoikqhmRoMtpt3xcHiQm+ygC8o6btPI2b/9uCzjKW0TLJYLQam6G+
nsoniZ7a3x/wRyNS698jfa6XSV1BMXua4oB5U2j6YEwF8wfM197yTX6o4jFcgtZfnmuwG+SlZ5/O
0l+2ujgLJ03PE6JPWx0XUn4HcDtQ3//Ih+NXeO1/cLov7A9xFk36hiyNksgxC3BTjeJF89cLr/P0
F/62pLPwsZRLtaoR+R/fNFcY2WMIztnH7C8ADbz/QKT7wh0rzqJFi2lEdwIhabPs9Nben6LjPybr
ceVf2vr0QmQSZyGj0IZpJSPqn8kHY9dH+nwPjNK3rhPvpF+aQ3L/kqfKpUeexY+pxxgonbH/NVsO
bEq2zLC2XacupCqnP/O3r3YWN4DKpXk5ocbK0F+wm4fJusKULirN5kLU/T1PMWHyxVwoxzkucWDT
gF/yyx1eJPhZI114hCYz1HsAft/X/smOFjMC8XrMg0uK6r+rIp098WxHFhh84101cshvT6EDxPh6
vE5Dw9c/UwCQFYLjgkP69VKq8HtVcvbcs505JZkziQIj/3rgPynJD+jmo6maphjhFncdpniKotzT
RsT9WP78/Rj+lsmfns0Z4TYM22zTPfueXWXXQzaXPKLmGgmAoFnynBh3KTTeSPKQkNabq/e/P/LP
X/aXZ57dDJZjF+ZIGx5l2yEkYRGiXwnQF96wKgLsua2Olw6k+VuwOVvm+e3g1kK6Ep8WY+oRAynS
zwIdj3EOeXWKVKVfPDhQeLg69pBH2w07crEk/D1f+h+/gZGzpNSswILIE82jcgtjzcLXUQevodgK
xAbEBRWk9wBjH9CGPuSf5gdodpc2+N+/NWxc/+eJSgicKLWDb22AUELL5Fpw9wEciy8nwfj44jY3
8Oy4tXuwLf7+xX+7TP5ZuQuWNJSA0cQ7O1hzaa6StxO+L+vAHloAiwjeXXjI76Xc2VPOjhHcOxq0
ajseJcc5QMhFGxuCw/BA9u0nMJkvJGy/BcKzp52FeLQ3HcZ6rMksyD2v8lflTkiCDXJX5UYT//0F
/i9H5t83eBbd0aCCLSBteWTd9ltMOdEDZqtgL5Hdqa8SPXLPDS4p0f05HPJ/n3kWGoxaFLnh9Dxq
whGk/A0FdpkFy80IqbgBo40eg59vGuUff1/rHzeLYEwIhCTslrNdanPZdgn68pHuHVByKkxhE+/v
j/i93j59vF+ecXa30JzN0B1BxD0BdeIZ07/+yS21vr9cJv2e2J8962zz8waT5E6CT7fsyA5jrFA+
Ra/tWG/lHrzCWGz/vrbf9e/Onnd2DExegOhJ8f76CMQbWA2laIl79EN8rM/ODcjYJ0OWxDtpMq6Y
DYkLcbzswf1bNnL2I85Ox2g7FcV9CseBkL20WzJ7GK/cyKeT3NmpnBHfxuUNe2nnnB0SI88yCK6c
Vg6x2QzV/vhshP9A7ci6+H7YXypAL77rsyPSwuxgcpN/MoYZdu/WDnakgeHPMXnMQ+Xz/0fale1W
jiPLLxIgUfur1rN7KdvlqhfBtWnfd339DXoGbR1ac1gzFw10A11A5SFFZiYzIyPe5TuA3oGilTMe
+WK8m05odY6ZSAoymkbWa+RIupqfAzE4ROX0ZULHFOP+hXf7YPF2lwmhmdAr5aLhzkQYoFc0zMf2
T7ctbHu5j+W8J0qrlM/oI2MgDUyEo2P4IM6Wvd4vz6HfSo74Uz0EGITwedV0zlF99xUro6mW5dAz
xv2cMMJdAeZqzt/khutNOdv3Hr1WZhBqixbK9PRwYvw53GVe96P4gUFyzEY7wI3u+sFLOa6U53ve
/3xltIQAlBJNouHpd+iv2bkr7UKoIkEM1MWYcuxwaXWpM7t6Hlzf+/cvvDKIkcgpXwxcwcahBvFM
PYM+wga7Bhj7MKj2lXNiqKP+ZE/H3AMq5qpCFCZYGEqFWRAQKyJlF4GLwHQoxM2ogtzkNqLNPyyf
e2t0gSuDTORoqqqewlJSPIxDO+9lGjwQWlv/QT1NuReRRIo/dPwbBB28JIC3WCaSoLwvj8Oi/ut9
AuQgxqqt1gO+31J2xZn3oKS+6/PWymjhacQknzTgocGNdpqKre0iqLVJPaCRZxBlYqZNw6gFJ2pt
JxtQ4/u3Nfbqg5FN6RWZ0LXVL90eAEYv8wIn9GlBAIRpUHFsfF6s/Nx/fv+aH1aZ46Ooc6JlpkLD
FHCwsArNsofWX46aMyFGjnfiEVgD/pNv0xmsVsucogE9h3mIYXcsZaB8v2NCw+LcDJ4J5rD0cli1
bYTDgoccer9aCToIq/Q1h4qZJEc5darfPFfKs0n/fHX75zbtiYlb6s3ZQQWM3CAzZ1mcQ/leeFlZ
CA2DiLkJC6KcA12+M9W3aXhMQSg3GryC+mZgWH0kJp0gaiTKaYSrrnzHMxUlCChRAhJswxjlbQWS
2c9s5ZHz3XgrpH++WqHemqohB+8XgdaBIxtsdD5l200h2QhkDnHmnXJRzryO5dZqDUU0RR08ijJU
fq7tgo6hrrsG132qwNYCAqQIVG4pcES317eZMgFFphIZ0qmy+kk5FXyDqWYgDgoLeLRFMQZKTtSe
UiJ+V8TxoIBkA6wEmtU1IRCVk1BiQgdELX2+M3LQ82R5iUEs4ZLIshfF8s8hwpBaq+zmQN41Yujf
/rV00awPXP9YJr+CpmGSAE6BI+CjbIDe0eghtHFTkM0K0NoOs/mkntsOSAqUBgy0pSxzAaWGLi8/
BmWwgaUCg5KFMfsjxrN4leWtK7uyzHbKlj6fi6RAwM601FEmwUmBwbu9ibxPzgZpdVbAoxBjF+U7
5UDc1jcv0Y/gPn2Yz7GLIiVEEtWX5g1SHnhOLvek4AVO3iLJ9dlWurmEtN37Z9T+hNDU8gRXsdLG
AXK0eRxAcYq4Br6F2+vWNq/Ux1FXGBfcAmBf5BOuchIWppUrix8IzUOepa4ml5YMMk4QGV6KBkPZ
y3yWFDAHiIOxi8kPEEEWJaYa+sons/qU98C6YaqunsVTHYOsyKC41p9gU0d/H/APDCgKk/YSEs0a
MGhcjhhE7QxXLoD6r0dQOEXtEdNYYBIcd0oH8JzZ2gSDEepE3BEj7ioAAiaGJNJCdUoTcxYKOU3d
Y1svT7MuYSR9APOo6dQZ0K2F/hvdr51cQQAlifeJ8JMY3S7s0P7rci9eRisiX0jwlJrnFFX921u6
+UJYH1cmwpB0MoOOwHs0zislyS39+9gevcpSwcZvcnucm2kJCqOmipk9lK9E+olX3hhQ2KlUZ1zM
wRuRz6ZuQVzAjIGcwoQsXpUQz1Uw9GbldzxV062n3doyE32qWuiDIpTxtNPQnW7uGr3HiDKdCf2f
UgUDY1doYImySHTmnNZ5nkQ9Rok96QtdpmBhBArFs5Psj050LFEo4L4T6I377Fg/TDLfMUnNQJUK
rG56nRyCkgjy9r3ug2XF5Wdbm+We9QKZrwitCBMMUzpNLg1fOqGuj87q6PT3ZMf7bJtVyLUt5rtl
kp6oZo6ViQfaI8y/T0D7lSeoMLnmPa+u/R/uw8c+MtlC2waGHJUm3Deoay1gWPdhYwp3XQaqAb17
zQhYmqoIxKnBpZvNN0HWj6C5ASRAqb7UucAJ7pvvzfXimXjZg35LSQZsdFNCQa+15jPV824dSi64
I0ik/98HiYmcZodhiazCdlPdPuoPUMk7i54KfOH//yAZTAm/wNeVuhYeXfFBKvNc2qj10IP06y8O
0nbu8c+nNZi3yVAu1ZhE2EuqP7U4ACKfqQ4iRZCCTtOR/eEFo5ffVCe8U53bbnYzXuoYr5BEXYMT
Ykz3GDaWJgFeb6x1sC9P6Jg0nKOyGRtXJpiQDHZ1vWlC8EdrkwL6duIpoCacMe91eyXbJ3Jlh/Vt
XYtBsg67CPLjff5YAekEZLsLihKgUyAszmvmbbrtlT3GsRliWiczttRrZRBFYwKGYMQaN8IqM977
hH6FTz50ZYrxaqZYq4GgY2nhBQMLB3R8ff3Q2WjXc1uUhG7TLVuMVwNZeFnncYDPdU7uazwpD4NH
/gA/ZYGyytfP4dNyAROj0+/BRQ43njr/611fLZhxdnMyz7JM3Xj3as4eRuh2VFg2bN+rLgK/H7x5
Rg0iyYZpGrLOAn/MAjw65b/CRv8HRBDVfXJP7PoBQE74tCjG9KSbe/81iBg1CTxj/7HKbDVpiVnn
Is0a0Sbsga2UfazY51WTeItjNjNQQA2FAXMQuJvnTt3pGIsrR16+tunDVmth4kFUiMMc1MgsxIPq
ZXexTyuP/Nbqpr9amWGCAPje8qHBNIUHXUTEO6QvMgf2QDjbxYJ/uiTsxskAbVgEctE7TAvYgZ9D
o0H51ohW/V3f1Sh0YtIrfqK6UKEHqgEFUl8uSIUxccVxnvTbfLqNH+tl0UC5prda3WK9ctH6EcZs
qnE6LEvp1hA2aHv9nuNEN7O1lT3GWUdCMooTTRBpYwVVXQ/MCLTI2u61YwgiK+u2Pd5eMz47TCY1
6gPEhkYFqRIIbZsS3M2Ld9vKZvFvddFYQFAbtbMpjLgBBBNoVvsS/QIrWXiMUSDv3PDe6DHxiNpq
DlfGzds2/elqR+kWrN4VRpoFMrjfQETu0rEQEOfvOniVBYBUPMP+e7G0a5+iMj4lm2JSTJg9hVrD
eGwi8OqklcvZzq1wZCrgTSCqKOERwTiUsO+CTlBjFUk2aJFd9MLPClJ6qpjM812f8VVYz9oW41ea
ul1kJUjo9gVgNrLac/kMNV5nsMu9tosOYGkYd1yRlC03s7bKuBkDmxcSAyuk00rgmXqofZpv/iz3
pVNMFj+Z2EzvTQhnAp9DiG6wiZiAodM+iSMVFw96FWdpJ+8EQGUoMnx6pg0VXj5NNte4sshc9Skw
wSup0Z1VrcWTMLaTeCpG53MLSEe3fqB1SOTzXvnUHMo7/YDm5jn/En7hpaCbJTEK/gIpg6kBvMls
9qxpQT8sOLLZvttnHk0zZkzTADK+v31wt5zpyhDbeYjmchGKNlOxzALETOapTkBQRkBBS4yDIijO
bXNbzm1tjsmtwcXSLhOKbOBryzEqiUe98kK5eW5b2XyGrs0w3xHoOdJmEcwIO8OnD+xm17hUY7Wx
/yI9pH8bG5DW1hiPnbUYAdYwvYu7T+sHAN/cBXv0UfapG92BuwXTIdGluUx+9hB6kT/uhm+310sv
/K0fQI/1yp92Whw2hNAfAH4UCJWCHFyPFMi71BidjobHSlQeOr3mndJNTNd64Ywfz6cyqZcApxQM
Mk79mD/2Pq7OQ+waDjjShQdQqoO+y3pWPJoR1xwQ92dIMvWDH5fkvXy1WvYUiVKuFVg2lpbZAwj6
qgyPxFrfT4XmqkN0kjXtWezas1zJj0NSnOtUu0CA+34YR5AR9fFFUANw9FUTtHNyTt7AO+pMRMh1
KU+DNlU9tBt2bYlBNTIsD8Egcl5CvI/PRANTzuIUoxbwkhL4SiNrCjDNP6GBp7xEEvSQwohzhze7
wOt9Z5zT0mpRGMmwGNIJS3hJP3xOHNOjzyFIRtjtiWBIAEjf/qjfa7xIy9nX90O5+uqjaRaDqeOr
Z6fFI24N2kc6dLF7f9jaKLOADuYicM7aZmD4OGrvRf6VUSFdcl2GroDXLS9C5wngvLp9hbeD3coC
47KMBE2pJsVxCb7T8Jo54ffY7d7dVnnfnSG5wPmM7xDiz17DEGVDVhR0JpnbK81q3stD/v4ZQTDv
UdFaEIGiyBra0T3Ep4B3ky+gmHFAj3VHZ4W6swkOLqf3TEzS9g7qo7vqgAIMJyb9B/f98cuYhE2R
lKZTWvyy1q328Q5yXPvOovGvSqFXyk1Had3q00aYhqkRSURKrDI3VcrGEoULxECKh6PPavD+H2jm
xgMybhxdXRTRwVRANQ5sIeOnwcVsyuqMb1xFwSGMqz95Ba5DVCIXziXZOK4wZAKqgZI2yKqZw5Rk
uTGIQ4mAkAvHaSicrqs4r7CtFEWHlAkkI1EgUAmLVJTUMJOSZlC9orzroLEwomuXiF+HGXi33Yg+
ioHOZax3nItCvz3zsa7MMkszUJaQygpmSftrACVDP5sg4oksweBAXLfCy5UlJqwD9DGWQ9WpHl6W
udtE4AQocCVyu/2p+ooT7+Mn2Y/vtb9oiW5+P2IahmrowIJqjIctILZQi5AegbtJQMvyqkOq5ra/
4VhguQcyZVbFtq9w+Yk/lgskiSTOh9o87B9rYGkGMqWceyJjDXnydaZvy+CuKX7cXsX7mPTn0/DP
RrEkA4FaiImY4DToXyTk671f29o3lIe/Co+qGznL0fi2HONn0Lt5dPikOwPx+Ro9yPfJSd5H31vR
kjhhf6tphmPz8ZOYY6MSqVtG0AZ6vb14ImZM8XzfLz9MW7FMv/Sqc+DORx64fQvif2WVcS1CladQ
U8Ru0xw03GEA/w2EzOIfOldEx8pPvYOKTOHOuwJVUlC3H+O7cnf7a2w9TK9+BBtR9EjSzRhup4vU
Ux4hMEPkQwbVQuBmqrDHy+pOgHA52HmKL7JmJvZglmd9hr5aOZkmKIyAQYz0YnFu/y7eSWTCSb/o
ehb1PYAEo7QftFcz9ZMi5SyeZ4QJImoutkk9w1vMRN5LcfRcCOIeYG6OmY332tUWM9lebsZZAape
1TPSL3l8ycBMnUGOQoL4m0S+3N63rTh8ZYxxQ0oeVloOHiXEYYrGSV2QWJwV6KJmOMIyJ+pvO/Z/
7g3bXQJz5KyaOjxStqDpqhyWQvOCCKSoyRNnWXSPbjgNtreEtk65BAmWBRKdwC/wutbdHKWMApA7
3U5eBD9zs9oSd4HLq11uNWPXW2ow4QvtpLyFSIqJMY3Ar7zcr9wZrokiJnmldK4txhN1AYFegIx1
JnsKpWpRo529fw0mR5xHyFan6WpdjP9p9LyZTAg94ahoB3pUcj94AmUmcITaEbgLTkWaa49xNXje
w22EWFv9b7IesIHFIGJoTzJ6QL1o8dLl7XRAxmNNMhRdMtk5/qhZ0hmka9hNvDsw7BIBa9v8MN3s
SIcZJiwVDUnHeJTvK47/2v6QH6ZZmJI+dUgG0hmbC0WDQ31IHKCY6XuH/AU64Z0G5NP1kDUdEyhI
iGWRcTGzEIINEpwMXvg2nbrTcoLA3+KI5wnarZb6M/pF0GgWbIhqvqDPHlu0XFyfQIhuWPVTf9e5
i9vf/QW6etP1rX4X443aEdiXYnj3RvEbqv6I9+C6/KZeWgw5gS4J5QZareZh18mmu/iwy5bIMoiV
dXOP/Uj2+dv40nxrAYK0oWniLg+mG+6j2sY4EHruTuioDuiRX6U7ww7c6iFyOx9KL7zjQO/SjQ/0
flxWj1F6PNU6wA8CR4dPp2sruDCQBh6heOgWZ+0Hr0jIM8g4LVLGBqSLR+xAdKzAESZFsfu/+GRF
F0H9ohBQ+TGFwQE0ssLY6VArsYU74CegZgaOXm86KoA44YSBc442Op2/6e9ux7mVcWZ9xmSY4Aqm
98uVPKg3QfRrr0VWBpu5ZyrcOvNmrrCyxzjmSKmNOIuwnwDEDQQc3jkgVcvy39csdEy2/rOl9Kuu
jklc60liBBqkDtpspyjZXUb50G9/t62ToRNRRaEa6g+f8KwYZEXpvpckSNf6MQntCcSNty1oG69z
fW2CcUdDH6rF2IsSQGhoelvl99xXL4rTvsa24dT+DBxK9SM+zLQEZUvAN0D08QHYlEfBdLpd9HWy
xrMIJA7ophdf98EVet9+qXwFTPJ4e5eO6ZAf2e96h56lCXcK+aH4Lng0Hstj6co/RR804994acDW
AViviXFlgrYUsiRDEjJuvLB7nicoeX3l7NuGkzB0Q9UlXCZReYdnrr4+gI51musRAZmjCtrhEbXP
HDR/EtQxDN6Th55X1iGtbTEJdlHq4HXqYwKkrtO63b6D8rsXObGdSf7iBkc+y9uWT15bZLLtIVFK
Ue4TAGcg0dDGgRerT4PUOFDgdvoOIrTV4+3t3DroIJMF870ogc3YYPKNSZbHVhAH4oXLnT5AnEz7
ftvAZkZDGeMUVG0U7dPkpwBGGTWD7IsnAznnNvt/+SGgnTDFgJ098Ddx6xSuLTJuz6wVKW8FCJFr
0iFL70LwyITht9vL2rRhSJoqagRgYBZCGhTRMJLckLyp+Ab/c54k0RPil//aiCEqMipRQNUTYFWv
PV2NSnsOJkziDZkOsutAesl1sisLEHjfNrT1wgUAF7ZQNDWIoTCWpCwTe32cJC+M9/RRpNhhgjkv
Ss0QBuCKFHxIIv0Fud9Ge3ltlwVgZKLaKb2UichBxNombnhoyB3NOaeLsJ+jO84yNy70lTkmGrfl
XM465QVNZ5uC/zvQECPl6ywIyb9nd3xM7OYKFYMQU8VYFcQerr+hFEM3pzZhsj8U+/GyHKULnTMZ
/yaTpAeb8VeGRmMWTgvGqljfWGflQpS8BDsi+lbdU3rodgPmENs9RiDPvLGgrYt9ZY3xjlmYqDF0
ECQPUDigHeKZ1tkd+bzYsg0qyL/AF29+vtX6mL2sBbC/L5sWA+hY/Y3FjSB9tUYmSIPJhuitRA8M
uK4g6ugHkCWZZzOFAFckW1GM50HU61DyQBcyQdnt9oHd8DIwbyD/AIuHKLK1aGDvhaLskIYI8u8S
GmNR5xUyJ6BuoQANA3MoGIE0EU815lIoEIRMign82LWkQmlVzSCwEWlu1IbLRc2hxtyHoPRd1DcI
398lqg5pofBAmvQLHPtBSKfdhDMKpt/6se9ab9Qi4b4s6p+CqJkWqTBckEJitA8iwtmcjVh59bsZ
Nz+WNerk2gyftQCuC8L3VKnsedIPFVirwRpqV8PD7c+xESwNvEJwAtF8AFiPyTxDU6lLo4f2uZF9
KVXI5S4lZ008C2w4zkulApcfksL8JENLF2wJ/08LzK2VJxSkNAGefjE7KEI4XcMDAW89O662ibmm
kYQSRlwi4s++5lPoFeYuD6MDoui/QClsXZH1N2FuKGIn5AenEeuJoBAE2aQlhoAHVE1uf3q6Laxr
NWVZkXAXDcyOMpcEsNzREIOceGIBJWjQ7AviN6gzEhCW3za0VWeHAVnHuJ4oKirbvhSgKWeEI0Tl
tO+Sp9l5aNeHCeIvvngPneuZYFYwSS3hlJQ2rySw+eWAhZJUtNjQOn13+avkuisVQ+5lpJ+GDiZH
0J6fINN8lipA2mR9vJchAZNhtsxeojB10EPycwFeqTFlziZsfVQTZXFcNYlOLjK7LZlZW0LaB3uA
upcK2Jf6i5i8/uj738J8U5OAsxhT0IqqaxpzdIwKkuPxPOGbPlB8i7pL7lp/9BHF9tUuBiL0gXK/
EZTdjsm+34lcyt+tXuPVL2DSLsCTK7QFoPlZZgjRQSFCLBXC8TlmPVQMBQaAdTRQnxGho3eUBygg
3T5rGx50bZ5tlvXdOJt9juQfzPxiMzu10fkiaU59KwGamdpBXnO8D736n7ecgr8wdwUvyvg3uaD5
iSHiw6aaZy7qT5PcEQFM5E2/J0W4u72+934waw4praGhcSVh5oExByGROKhbE49F0fwh9ua5Sapq
105STUWvXL0Hy22ahD5ldduNvQ6Xrlbtr1xraqcTFniwSQHHZ47pLAVCMZhIvjRq4wog3dopvQ65
P6G5r5baEWrUac0C/PpRg2eOOp01Y3oSql6wSbZAs2tpf42ScJH65RRp0KoNZ0FzRaVVMAqonwZ1
GCEfjE5z30ENtRnf2l6+L6QZIERYqeKM2FM//K7n/DdUXb8lYvRzaIMLuHbOtY45UqWpwHMlQnil
BRVp0xd2M2knFdqLDsTDoQw2Yb451wTpLICzFSOIzdvtrd7KBk0Z10gmoHeTNTZVEcuumLVS0z3l
IX+Ld7WfI61O9+QVyj5/Ub3cqh1j6FySCbBOsg5O8uu8ul8IjdM1lPb8bi8+Q9QB03vBHbrWZ+70
Nr2G7DFSQHmOHMlQCRrx17a6QIqFpWkwm4zCZOH0v6EnIXs/9GNpD7vaSRb7FLyOT5DivVd/3d7X
zxcGW0njDZwh3s/sMvM6qAu9MtDTES7NfOmr5xw6f5BjTIffty1tuENqCqUVGcrkuDOMOwS0w1R7
BaYaNHHqNxQrdQid+Ri/OlOkpnyJBk8HmFm258Kq7+vgL2hbPuc/17+BcYiRBlUYKVCJR5pLbD5X
Caek8zmMX/39rMcT9T6LK1RBPKDm3Mr8uiiJEweXYXm9vZkbWLJrQ+yRmeoglFIBpdfIjt8kr/u1
CHb5G1IjmlXtKFVTYnW+9AKtmNrKbF7TcQMGD59HjPcQirKzzlyPJMwiIZYWXEefck/356f4MAFm
PNiFBblr3MnkMB4NTvvq80W5tsocobSOF7WbRB3P+WFf+9U723Xl8zDbn9ODazPMKWlq0gYLlGG8
1vyqTU9p+yqHe84H/PzWhA04MxSuDARJNg3TQzkdUdjBUk7pGyX2SZULZV7GcBCgmG525tL6bJx9
iRYIdJCzyWBSoL9olXyRwZDLWhRMwLWojuo9hThQ2KF6mF7MA0bZfR4ufOuUXpmkP2llspijvAW9
FsqMOZR+Ab8v3dx4xwGG33Ul0O08qEsPIsP7htTQuwIOwl4KjLpXpShBxHGs3Talmqh507lN31Wu
ZAzBYcwhVVT2is/5JvT4XPthVONXO8SE8zoLkkhTsEOKD4XGU4mBHIciURKPEqDgB9lddqj3nc3f
qq2PAzYiGYVMWQdtKXvk9CiR20oMILtRHqYEUl48spyNQ40n+D8WWOWEoMI8Y4L742mG8qCk6Q5y
nXadeLf3cCOeXFlh/JI65mWdaQH6UcLo9uXoi1CV0yvJF1+LTOS4g81NMwnqyhIB6x87gh4sJIp6
QpcE7Egzzj8DU3q4vR6eCeYEx+OkxU1hmh4RG08SOhcF+6fbJrZ8qaQrooZ/oOMjsjE4LYEzDSrD
9FAWASVNMIkQIpacfOlwJWTxoZ07GVKe4FI0istAzFPcZ9CbHgHZhXIihBGD9pgX5iNeqi7np214
qaufxjhcoTCliNDlU4hnfhnuKUEdJccLfy3fwfnv3La3gUvTruwx10AaJEQdFe1M4suvGEA4NXsJ
0/Ao7juJl4JoKdxFuI6CHewgwf2GJ/9DCxryY+1Vvj35/JogNci6hI9vAzWtaw8WYMi4FkJ8m+xE
tT+Mfe+l9/y5yq1jtjbDXJukXQbIs8CMHNz1gHQFAQ+4uJGZrHYW23i9kCHRQmiTSgDrkvZYZt2T
2lX3VYFsM1keb3/FLU+zXgwTaAqyjCSisAutQaIOqSxF/jkLZHfbykYxgZ4VRVSQVOK/7OPL7PWl
LHM8biGvh/pw8W+ZhnIvu7GnchK7DRgLtYZ/dBBeELC0Xu9fL2SGNmRwbCAef4Pg37KnbMAAz+yD
E8V6S67ySlUhpNHmFRI2uifXthkn1GnCbISTRqH7gxPuKDln8yM+JZcQmJ3Yq3d/MZyzffM/1svE
wlzOTBU2TbSPRbst3OmkvIyX8bl9Ho5kH5+CL8TLXLCBuYVbYoLOaX4XPq/fuxWQ8VhAvoIUSfqE
lSZlMZFKg/uJxdABT4WVZIabxJgsa35M6GAKmNu4faq2XikS6AuAKNdRJcPhuv7OQ9S1WdeFgUce
dKd2Db+8pLtxshYrP5N7ye9cqjKWucUFgqFgYuUxBG9Hg9UPYC6qpg/NHKoBwKCY3oNS06/kFQok
R+Oe5mqooXjjEypWhc/jINm8tSjNgc1bMyRwel0vHMS2U2roOOCGKUFslWgHDYUFLU95xbdNX/dh
iMUFDVIfD4IBQ0MOdpMUYSzoORCO7RuzssF8xabW5yDoTIo9oqoL6RGq7hiBpEmc5tEP9xfjEJs3
ZmWT+XBJJ6VzlaYBPET0y/QSIN47kOaqfyi7QshlV9iYfIFXWNljPFI86GMWJchWKfQnOBReCdla
uCFUReZTcljwv6EeyPG674nop4C4ssr4okaAwi8ENgPsbHHfnTDs+DKJTnY/voRHil4cbPKz92gL
MtsB3kWgDBSEVnIwdu2p3aOpwfdVvAPFuKpGlgaADBA81Qxo7UgAOXFv33YLmy+Z9WbT8Lp6yTRK
Z8qoOP4L6qRRer3nUIHsKOQ8cpCxil5oD371DGUUi+Rgv+fZp4fn1rYz7211bKWZdg4ALhwc1YPM
iwXI7RslsIK+sHN7tduuALx+IKZR4QuYDQ3qDud4ygIP9cg0RcKFTpFS/veDDvT8flhhtnQOZT1U
+xj3EaqmaEU+xiB+jLuBs5jtyL2yw2xdk4O1u8NMofcv8tXIng905qFw4gOlJCcyuHhKh/py7qTl
Zva4Ms2kz0sfzWM7w/T0ipZbYHX3GC/N3/mGQFz1SFmAgP16nr/IhdtwyTr+g4f42GHGpUuZgqKp
APPFKfCpGEbiWBUgt3Sylp4bjfMe45wbFm0hCXWHcTCcGyLk3gIhCEIs0xg4IZr3QVkii7rQWr2Z
4II6Jxss40/lqV+hQpweUkoa7KqggYztqrYl8CMbj3g73b4d24nnx1dlVW6gZpyCyB/bmmDITi4w
0K85MygezWkXgsuDj/HYuPzoztP0XUR8BjDx2vkkQT1LJEcHPTppvu61Z9NGx9wXcWj/gjBn49Be
WWPuZR0CtqgQLA+y9odwB16Uu6iyoB4E7QCoUL9A+B6ZX4ga7d1fkBfQyMw4OlhXJejGQ8EFgKHr
taqjIoVQJdeQ61b78QzBnQOtZk7n0ONllxvtMVAErGwxsWwWwV+qdbClzwv0pgEjSKKpclO5OBoj
hKS7uHoplvTJSLJL2qe8J9nWQYJ9IIYQOYjxqe4/CoZUD0NmAD87gAi+tSjNNmWjoOx53OlQunOf
d/bDGj1lqxBW90KQCVOlwVrgazbqtUew4eIdLfi5F96VPzjXZPscfdhjvuRUy3kljA20TNGmFyEp
EOyzI4RsXUqkOdjQL7F0yOW4/W58kL7dNr5pGw8GBbU0DezQ9M9Xa02rEgkBwc4OHmihoamKyUOP
L4u4Ue3Co+QfM2y538wrJUwWwCgjbXob67qxJLNwxy7+EesVdC/i/PH2urYS2yuLTGKbAu7YpXlu
IMkUXrWH/DKhDm44las/GFb5BEZUfhjZKB1c2WQOTgUNSxJo2ExK5CM50LIGUUGMoSYwylntiT5C
i2cSWreXuhFMrqwyxwfXosdTodO8nChWlkaOgIoT75BuPDCvjDAeYMqMJK3GUfPU4aupQTBPyhxN
hiliV1OFbjmPpWj7zq+ODOvL27xXAnnR8AFT8D5AbtjqMVzUWMXhL94kvE1kfPlUSMoUG3Xgif7Y
WMk9FVyk+jbjz/wVuTJGcPGu5p1R3qYyCde4yLnWDjM29ctsg+jgREszVONifKQ6FwPt8Ym73BPu
9V+3z8wGuAUefbW7TMJV5LMyLAW+5+TNbvMNos3n4Wt2XA4EZGj0DRZDQf2BN1y40Sy+Nsu6m85s
9dnADaHNYvnYvROFgrMMYgm8B9jmF6UlUBAtIhVg6xMdCG7ylNSaF+qZIy7JCUn0m6KEvCnuzWix
ssNcegzcCWlBPWgCwVfqv2kRwrxQKuv09S+mlDbj/soec93zUg5z0rbg6kF2rqHSK4AziBK/gS9o
f/uUbPCv4HOtbDG3voKxJKS3wkghYSsbf7Qa7PZC45YF1poV3/D2cVJd+KLN4ynQq+8tNhlDuVUx
oi+OCbIS8xrulNaOBOSSpEKupiGyBeTSwvmpm1fJRCVKJwYBDoEtP1fDnNQpoOYTSXtPTfN7MZEw
aCPGv6NJ661pGU9lIv+5vUEyzywTZQYiCGleI8qEb8HvEQpExG688iXcyT+DCrOf8gnj6YAx6aB8
6P6Y/s/F1sH8oN3prvrQA4knnMU7HdEByBiPOKnHK1ZtDNtR1gnFkEwCpgaJxcdPgjy3tQqh9jQT
kJpGsj+31b4W24Nh5D9jNFwtNFWOfVxeBCU8xD3myYvhtBTVVymcvTIWn5RBexzGxs5J7ISquSNL
5gZ1dEqFdI/RQSsIkxOcCfhFiRW2oDMN4DlI+wjmarcpjIfbe76ZSqzOJBMXOnMsU9lEtpQkla1l
k1VlIZTPnrPqjx693La1HYRWxpiwkIuFojWEpmYPGho7NTDq811wRx8UwYVXvuZ5LCYckEkCvynU
uby+AbPOs1QdzYAXcnjeivH7WikabR1FAcji08clsnpIRzkdlDku8mwNjwWYWSYr58Gntx7YV46E
8fukUHW1rkUNnAU00gngdJzQUwfLrhvtRCs6CE+3v9zmXgJ5D1egm2DLY/ZSqo1QUBtkD2ZuWDow
ydmIbgfhycLL9AB8eivQaRod86zip3kNsQzDBE9O+jIBHbtuWgKSP0IOinhuUfgbrApyFgfILCEH
RLXvlBMnjKCIqDiiaS1/2ifzYXydY0tyOze2wRUKAc4YxcCGW7bePssfP5UtOjSZrqdZgZ8aoE0Y
JaAhjxzV7Xs7eaRjvjIvxdg8ait7jG9EZ3YAT5qExzhJemuGIi0Y1kcnUCnyJoTYlGqUBznq/kQi
is5TKlptC7An2NIhIW4mnABBQ9WND8XWIoCtUAIChS0ICgaO0PwCpZV9+8htIO8QLVcLZiJzVPVx
WNMNVvyFWAooo8Dz45fEktD1iT2I0nKq95uHfGWQCc9z38163aCMBBi8Pv+sRdVKYx5QYXtZqkx0
vL2B5WMn0zK5X6K4TXWIAozu8iRZlEyTSkD19ymdZ3Q520gTpk9famWP8blxDYxk3sQ6LhJguGCO
AYkB7aRDEeCvxr5panDLHuMqhCU2Zi2odCRUwaE/0yew6KCMwueB4q2Mcb6SUvSK2SZ0J6FFAbxM
bQ/HYkenqucjjzFh88BrMgh+VLBvaQbjciuUwYSQRhO9Du0CZCwgU/tfvtSHCZNJukgnhPGQ4OUZ
7TUoj4SotUt+e6Jivny+aPp7P32mlTHGnRgZ6XMlxAWm+q6AC4PsmD7LeE+UzfTCUAgGSwzkkizG
xCy6QBuBQPHGTnmbquhelBNXFEoPOgB3UNXkkd1t3uGVPeZMZHIdQ1a6CLylr52sacH3q3sSFEFv
f6utdhRBfPpnXcxxKKVSS6eI4o3QBKMlNO0wv+iv3Z7SkI6u+EbZ2EBsdBCdcg/xpTda/Y6o7Ppp
upR3vG3e/Jr//ByThYsMadnpA02cFb/Z5+6ww8HZEy6wf/MSrMwwh6Y2g6wpIPXhNUJhRWB3A0TH
ub2z2/7R0IGll1Gg/DTspwhzOg0JlqIDzZlDVBFaAn54HmU7iCwRpHL8cc3tZX2YZFxkmIPLoJHx
5gwNFPeb0NPkZ86qts/lhwnGK6q6UGa9WaFJ+9C+pM17T2SA1sas7xe0hsWdfK8BW/j1tlnewpjb
AISXCvUdLGzSCsPKAwUsRxknam6mbKvvxdyEVirmXFCxMnUkflbrv0shFuwcxH2gAsrfbi9oY6gP
SQGAADqENxVTY8v0EoYODAKhCS9rHA0dmPxc4Mxrh4aOsFPawckG0fhB8KuDbFeL1e6HS+7xrtsW
WOLqZ9CNX9V5y1kSBRS4NEybWforVHKP4VGEPhSduTW+xPfNQT/oL/kdD6Wxudmr5dNjtrI7l2jV
mA2en6jS3Gm9uhPqUxRCtAWAqts7/X+kXceS5LiS/CKaUYsrdcrSXVV9obWk1ppfv47s96aYKG6i
d3YOM4ce60iAQEQgwsP9MrLyKUCsTFGXQuHnQuwxzQEPB0k+wFCAl1fc9BGCO4gWwlECiXxgd7a8
hxx3+WI4pESDSZMYjC5Ivu8LbP5RcELIhN+JB27HnNPdDP8fNQq61p5D17IZMDSM8C+445kIMKpH
9S5Cha/3l/fb27F1k9bvfmo3ENxmiBQaqlui4zdlu7JjjX1ueYi1BcpDFH2VLr2Kkx2HpyzhXVBp
7+Lp1+1lbFYM11YojzC3g1wnRqi5OhhECRvrfJ/vBOdvMowNjrvrWgnlGYo57XNORSYI6JoK/qV0
HwD/Da2mB95R0JHJrcrPj4Y3LajXhJZwml7kzmRV3bYyEPCEipgdB6pKpsG6SwK+3baCD+za3RRj
mjmU98kCQqYcE1CB6Nze4K1AvLZGOYYlggb4IGF/ZQ9VKz8GboukVazDv1lKXNuhHEHbFDzPqbBD
qCegsgOulfEruZTdAXrrFsZ2dqmdAD7mZEAlMjuYW4/RtXn6OmT9JIsR6oPkUXERln3QAUosdwWs
ZeBg+f/tKnU3urDGZEEX6XhTdLt4/0eZg52sbuYe62VRtyMuy6wWopq8lUZH/UL0TGSzPkJKwhJ9
g8krxLRH3ZC4F8a55vCC4fcVRv2HY4bHmeSlgdlWpvSFi/+Cm2IzhK4WSRP3hb0YyPwAV0aOjubz
v8LK5UfrB0H56W56l3lEbMiwhZ22G18LJ3X/ot2+9Upc/wgqkxSlDk+sEa9SohujHDD3ZaU7FCH3
rJuyWadZWyJhZBUylVnNBWPKyE35o7NOpioGZAhoPrslIxliOBudqlmMQgdqYkzmukLZ5nZRK9/D
ENTeUwr+2QHwai16uH0z/hcn+4970ymHU+ER14YxNrJHExgNjNhJa0Toet/s0OVzi4NHBLs7DHqC
cS0yqwc2IpDh8+iKRphJaVrF8EUErE/IOYQ9qpA+C0iwBZEljM//9eQ65XTahAsEjMWrblFBaFXJ
jNwCItBOhNGDIrMT86XTKrmjJsZpKp8SNbCarLIaJCJZPrmqZjigYXtY8uys972HMbbSEfLCBU0E
43X4v0TZj19K+asByqdGlyOWEwDU6JHBARQizeKRjeDfTEXXu0L5LGNAQ0aXFZRmfdVbbPkleyNN
SBnKpamXzWDSXZy/I7nZzlg+Vkl5Lw2EsdD2QYYoe9XzACb30iQQcdRif0BgswBKnMg2swpam09v
mQd1iG4Q4rnLMVld6MqAgsEClTTQMCQ7gqhL7OfIbVqrT8zhNfipQvU7waCG5hGUYggdA70D+lN9
DF+R9Nz/jAsMtTC++NZWoGINzU0dZQ6wTV47GW5UpSRV69iLjH0XafbEDWYgsBBgLCvUXQ/zRR04
roq9uMczo0+sJPktqYwO7Famq0KYGsigy4gg9VVHVV4aMQMZiDziXZP9UuA7bvusrfYFEO6gskL5
RAHYnUpeinjs1DLTEq+zw8fsvgCsNNjxO+HB8Dqvf20AZ71tcWPjZBlNOzwadXCs0yyuYVoMsxzg
qSCCTc1UM9HOjNmRuvTXbTtbwUYGrx6avHieAs5OXXxjnlKOC3AliqP2RgQeFXRJMKUh2hWGFFgF
662NvDJH3f1S69GwgTYu2k+cgFmUCZij3NKf8f56hoplc2bnSFvpw5VN6nzUojBDWDIkDfrmiKzz
XD2BVwIlxGBHJgXSZ0LdLdqQ2bFFn7iA4JGJbyUxm3qbrn/DJTteuYBMbzq178r/1NDtnMhJnAfL
8DCPdWLF9K0Qe2WNylUCSS9TrkZ8G9z2m/KE8WKHKM8Oz3xqji/licCRoHU+S1bZA1kb+Y3Xfw9Z
xIpbjv7qZ5BNWS06atNgjFIkp6MluJVb3Td3uZVDZx3QUwwAzTawvADXMkeuWZtN+bY0KDKx6ZFh
8A/xGUTlJwI8H2aMWxMCBNYMNOsKXTSfVsucSz0K0gZnerlrZ5OQLkdI2ErQBJMBCibI9ULGe+ss
Uc6oFPq5V3O8Uie8oSQb5LA2RNoJHeKhIF2Fh+G+xuif5BNB5Xov+aVH4NugOtuNd0UK1bz5qcN4
AXQkMZOE3Fk+iEfcdoYLI57j1s+kkp857hclAjOEW1atqQWNzaGiF6WnJBPNTkwZ/NBbSIyrw0Y7
spoDS0WBV7PwI3wkxL2j055VL9ir+85V3jq72pVfuDc0IFUIayZQGAmeysHMd3nnpLtyFz6nz5iS
/CJZ0ktyNgDS+IvUh7i3z3uCjE8A67ECnsfrGwHRiqbLJBwVdIvt/BET807i5lYN3CVIUPaCU7s1
3BB/YAq1bgYU5cMy9TWMZgHBJIjJUc4tdjJmAIVXjGiCE6QxQYm//5sn01b6i0/yYZP6JMMgA32e
w6b0RFr+uZNFZgRBUZA9RxZG6h3xaQQEZvmVneAI39l4cNaiqWgTqkpi9B38oMSfy/Ix456G8fl2
AN0+5R9rpIILVw8KNw8S4mf5HrS8WUEeWTZMXQQ9Qf/ztq0tTOt6Q+l+W651YCYpLhVOePMd+Cqg
b4YSbmvPNgi3Itxkdtdyc4Uq6uUEQMSjI3Z9ZmWhiLWihDet1PgEUjrA2RX9VzUX3/Ocs8ugdG6v
coMOG5ovHwbpVSp1WE9VdqkxTDgomT35hBEqeitPww7MySjb1PEfwQk3x/xqhZRZfOT96owby5us
cLKRXl79HCqYjkqxzCgrI4r1eIl2pSVXLOTApltYrZgKlHzK8Urfw6Nz7QwS4aznPUPVh13VxaeW
a+zYKB0A3FhpLbnzn7zRyiwVJ3vIbAW8VODLKlIFai9wRYzR5KVd7E46a5hx64l5tY9kn1dhUp4m
OegUfFZS/W7e433jl0duTwIScxCYnMlbK6P87Dyo8iCIWNmfombng0d+xzPV6FnfjXKqi9TLmKcb
MbXEdWAFju2RA9Qjfgcmw5ENr2GR5mynGqsvRnnUUOWLMVJwUIhuVXevfR8OBuQqBUfDoCtzum2r
Znv1ySj/CW250ShqfDLtDpwKdp+dExAP5bvqUbF4P21tCOLh8vXW4OpW+MSarttQBb72BJTryUIt
GpoWV0/2dO8yvO7ke50zNWdC82zw5d2EFJo/4uUQ4peMfmUr7z2Y8af72z5pM5D8s+9wg9dn1wi6
ABN4+CFS8gImeVPPezspGe/Ybfe+skJ5GrVMx2SK8HX5fXuWXuPc1JC7xd7ooi/VAhLW/Zp91iZv
30tNBMc6HrdgZqPOVBEF6K8IsEoq4809KcJI2FP5wC6ibrlSBdQQaPmBuVOjn9F1rfeKEqMe1iRf
e8kw5enH//07Qd0bgywK/vkk6MqraRjMCzkwaeQV/S9Oyy2JxdS95VzWRihvnc25oKsJNiyBdOof
BXFjz+6YbF72tR3KPUdiyxdcgsBLFJfax4IceIxJ1/eyz/40W7EAEZ70qUE++0kPVjPGWtZmpEp5
Gz7nGv87lpQvpZAehIVF/rx1mVBJIbyaGqhbP5UcQlWKMjFBK5qvLY3HilTRXAYWv+rm8xM6KooB
LBl41RVq/4J+nmOVgCSAOnczAS8z2ZL81EPD/W10Iz9xjPvh12iyek1b9T4i4PKPYSrS9WNWyIA7
EsOg/Npxz6JX7fAo8wGNBho8cit/dnkMl5ApNiAejcfGUbz0XnL4A/fMDlPbG/7xe6homBuGusQE
MZ0ruplMAejkQrMIf//f79561VQw7MOo0/oCswK9MkVWPve/izKJTHVg9UeZH5byWGOSLDW+Lhr9
qGE4uZM+1OmhLL5zDjrdDg5T0Jl8+jz09gzZPiafAGs7qaioa0aeJIBTuYO02KOBDjCU0b6masXq
lGylF+sdpcJfLGZV346Y9Miz/kUJDR99cpsv5R9d233rOO2oLiLmsYpjnS6lHyz6XadxsZkqpWHr
TXAIqzDBtw4wx8TXd7GU3IHT7xFMmajHhDEUQYYwBvMw/7OWJ1MZo32bR36Z4i0YAYx7+3Rsuf7V
Wi4iHKvsbxn6IVEI6CaeUeDOgEicnP+fBSp6xqKetRMZvsuLzp/FX7zOJOffKiytF0F5fjnp/gO7
Eu4IvQxGbyxwe17Gi9mULqxjrlL+S+aWaSk5ADg5weQbkwy+5g7Kd5702O1HF8UUv70HBtdlVW42
I896nZQDC8doLjKoGyAliM8XESRbf25djhS7DyzCoK1wujZGeadoxvgJP2LaluTqf8Ip50HQ2L99
PDbznLUdyj9FBVcrcwUvSDj5QQ2Lae3Kl/aqX3ksCWGGh1ApBxXPY1OkM+bu4+qczC1wbN1OlVmd
VNaVovxQmutZM0YAxCoYM8i5r3L2zNgycsLoZ9R6yygHlECVVS0UoCeznWhx5qhahBumwVl0JAg9
SqDKZY59MpwePchV8nEuLwKuMflM5VkESro8/Rn/BBM7WsYWGaNF4YFnUrZs5UCr5WqUB1HFoNU5
UdbdGHwwkra4nKofjRZMAsbM2NrNp83aFuVKmgzOapEvOQI46oDHxSiTKZ57h8x/T6/SISlMzlFO
RN+uCiHeZ+xwls7tz2TPGpTcGhHD2Jxh8JIoCyqmna5fN3kIZV1eQw2LqFMl78DoPcr3+cOECVDb
1QDy9AYTU2Jvi0MUtzNcGQKbCe/Uc4lx+MQ6RLv69fbR27xBq59Ene2wN3JhRE3Khey8XwGZsGBo
ROBZp23zi0P3DqxZkFTA0q9XXkOMT+ortKIj3pWbOxHJmNAgZ1AbRvjb4usDkuvDEuV9umJYeDwi
Nbf+jTzUib+C98hNFwvaFaphtQ+Ygb/jHBkSd+Ngzs/dS/OQPBrgPRd9bUQn3vCy3MwemBKOmyEN
k/9oBYNd1aD7wFqiyRFehipqtKOD/PgQPRn4GaPdPbJbcdvb/WGMiit9nCZLNQJbXyyq1RqDyYdP
i2z4RsoqbW2HsNW6qC+b6VWuL2Qua3AjJLzu4qcAFiikCYShFWZOuBnEVuaoz9sOC2iH/pjTQTA1
+BLg7H/xJiQu6JNHXtmhrmqjaVLDlQOC5Yl8rnzffMdA5zHbs1+EW0xOoPHjRUhSgXAb2Pbry7Hw
qO1mEyYTFJBPi5lp4KWCrhK+lXTgQ4hTag6QX/f8YMVvEfKhJ/XxthPY7BavfwHlJGt1nit4LehH
nXpcG2Q/8tlwWntyjNoqIYYpvSOXvW1080uuVk1lXQpUgtp2LpF1Nb6kfIvS/mGYx70SaPeqkZsc
0mN9YVR+Nhu2moopHXDKGbiE9GftYrFtWhRGhN4cZ8CiKnfye8mUQhOTmg8QYzqgg+kQ4Y7xIL6m
r7yfWcvP2ysXN6+nikI/cCqQn6LLM1koilwvtqTcNh17yErGX5BZ8HhhzVb6CPpsh6hRBrtwVx6V
PalFBE/CbzQeUJWqGA5z+9uvfgx1o4wpzFRlQMc8AyJp2GGCsMS89Fl+Ut/4Y25HD6NgdSPL6ub9
WlmlPsTEKWWaRwOgOnvSyA3A30j6pJh7ZroM5gqpGAfyTyHtedji91oJmszyQpMp7AWvBHMy78fM
gupmbrVaHZXPzWjI17wIi7GmOBpUNdpfUZibMbQLJ9EqtYlxrjej+Ie9C63Q+tHX9VoqLzjWGd6T
YX9qcsy8FqwZXJYVyk+hqxk0Ut+gSj2lVs7Fez1pTn1UsiBT2w+y1XIodzRHAjLiDvdjcOfMDPbo
ugPKNfgzKMH9DKM+hYPEsTlle1aYvjiAT35/ZZrySqVaNcI4EnxeMVi1Pj/JYeYXqngeZ6DHQgxw
t3l9VNpsj3j+mo/1b645leA3x0iyKjxJQeBnY6+YRiDZfb48DIb0E93EF5C3/1QMpDtZMe60snEV
EeTF+Yh2pvBN4Kf9UOZ2WkEstZkyCDmJUWxyXbo4mGJc7psWQwVho872PNcsD7DZB8RU9X/d0eX+
rE5PwKP9oKU4rZ2to/sQO90r9OFM8h6dvleQEgS5Dnr392i6Wvpj6qILeNZ2yU4CrCG+Y6H4thhT
5PXPoTKKEMzqXDPMf8qximu40xGYOaK0Roioli9JbjYP7B72FonblV3KEaZqyA1cDPQggXjLVub2
8rlVIdGX7jlLto3T4igvyBKT+5g3R+ah33oD6rwiQ5FMJTox1MkTYvDyZQL8sPoy2GjjA/aMJacA
Tmm61d+zGxIkCaSP+toglSQK8FDjUvaoRFezP3Cao4udfTvSbd7ktQ3qW1ZJM7d6BhsteGv7b829
7BC6nz8xdt5pv4lcOjul2kRErO1S3zLK+HzOQMoHJub2klBhL3cGBGHAFEWIikmI7++yR9HPXup7
oHPYPT3W9lIRTk8KyFqRQj+BMgo2VBd/iA45xcUTaGseDQu99YV0GVAYQW9PMlsneYledIvxCTbw
9PJ6K6jol/P6MuXEmUa7apf74b5yui9/pVJPVnTrQFFRD1j6EohzXCAOD1qvt9SH0ickFCmaa8Ur
nnzRbM4X8hVWIW0rodJ5HbKuGA4lMNvrDHrIlXyOZbLXcL041KZQJWap/ZSqb7d384Ix+7RGUJAC
x0nmveknvNCrSS8UEsGE5ef5jCpw7EwHiTcNhzsFfvSIf9/1uwJSI60P9i48gTS7bExmyr65ZMI1
o0O/EAqm1M2ao0kEASpJalCbB2ndPUQhbNXmvgJ35cboVZP3V3Vi4Zs2v/HKLHWx4irQgyZLwG2h
ScdxclNV8avcyyJM4LYM8k7WEqkb1Ncln2mxivMkDpI/hL2TSIkXdkJhxXkXsFJS1tKoi5LJgDMK
tfIn7qhfEgBg0oc/jMmCRQZfoFoOLk3u5+0jtZmeXliD/vMlqWuThHzdaS3skrgDbV2MhzcHMHMQ
+cCH1DV2rL7ZJR38fIj/OTu08EYUlqIeB/DKsXGWBtGsK9XO9K9pCvw72EJyEdWS3mzFfwVUXS31
UiBbZRpZG2haz6f6RScRw2HPZCJhsaFlAAJGWUThQMYIByCrLAex6Yw/jq1EZZSLHElzMmKP2xx8
lotmBsb77c+4lfKvl0aFb1zHDjTpmuaKQmXXXGuPqWSmoJhBxcJKgJRvG1b1m7Uo8uer3YRGWyYE
A/FFchvZfAGGmXg2GHNLmwUeiPmqmqxAo+fTAIMQ9zIHkkdciz0BF2qgXBPvSLW0sWafxaWxNfdG
pIP/sUatCZWQyKilgARu0jwQzAK05ZxV26QS3pxa1uo2fczKHuVG26rSpqLGVRAVUztOrmB4EhC0
dwKAvqlXQOXVSDEqiYkwm8WctPn5VqYpVyrzI18qUBpyNeB1p+BewwP/9pkkP/7TPV9ZoBwoL/da
G8pw1lKqm8G4yxJfD1hGNvs9609G+U1wCYngP8E6uhoj3/yJfK9lsA1P99k0a5tZ+toa5S3FMm/q
GBAKcLiODqq84APOHZCPQ/dZN6vH6BFe0wvObD7AzarNh2XQ5F5ft67uIVXf6vCa0QSuc22pnHzs
nzm5PstL8lbI3eIORWWjou4Js/ZQ8Jg90PMCjFi1OfRQF5WR5undvk0ECKIpmpePHRrohjac8lES
0E+VnVxJ/CjWn8o+CMw5f7t9ILZPO8gzeEhYQN6OypM4dYrDKIYbFEdw/EyzPTRPELGypYUVY7YP
94clyuFCbDVvkhyxe+TRRJLfR+P59lLEzXANJfr/roVyuNpi1Fyvi5pbklkAQubJWVVughDyVJ4k
H/WC0JwUJJxoVD9Bt/WpsNLv8155buzSN3asQeRNz2UAFiwKssADB0NdtqDUKwg/CaRokV56uZGt
OfPdYqHJesi8nOG5tj7l2hx16yZ9GaQyx2mcDd6GgIWZjHdNm1kZk+9hs4W2NkVduSaOFnGuxj85
b+WCbdeXX2InPqV7A2ipP9wWgxOY4RtOu3QvIxvGhB17YnfrUK1+CD3c081lnRscYmwoK44QjLac
P9w+VVtRHCx2OlQ9QVKP/17f8agWVCXucai49DhNi18KhVnWj3LHmwJYASbJYFTuNv3Z2iIVBWpw
R0lIHVBwylsvXvQfywCaX9VIlQfOqAa7l/lHY0i8ORAjq0qheaW0PyKj/4YMePaySXnVa9WrZeM8
cTmGpQ2B9YDciiJ4VEHdEcxkZGuu90SblgIVC4RIUh5q7hUeysxEuATlH1PaS07k9N9Zk1WbX3pl
kzrdqNz3Y48hOrCMguQqyVEzZXzpzVbAelnUqVaCiRs5Cb6QKDeWD/qOMIWh2BSZyutkGkDfJn7N
Y44puwhIVvto/28goZeJQIgDG5CgphsByiBKCaqqGNHeFzvpuByEM9EpEU5sYoat8HVlizpoocLH
0yThM477zp7R/Ma8Dmrtkrm8SW4LwN7kxycOg3r76DzbKEaCyvFlcgihHnPdG74bsn8iBjxB1QMo
JOW79cXIlEoGMhHAsmpHCNom6E0GdmxpXu9WX0bYj5zMYwWNDad5ZZccu1XGXGflqOsxsZvtueHX
gGbbrNwFKpNHf2uB6PLy0CoReOhsU4dLqssxbDj4kVR6TtXnVHD7MjJrHKE59w1EJlnCpCkmqKYR
jgUcYV3ncKF4F4gvevwNHL+33dpWcCIoSYE3oHOOLjPl10IhHJI6ACnZkjY/gijXHE6OzXkQK8g8
ByPYZAuvLV1eRYao7CQBDLZx/myM1S/GDyFxn0pJ8UNUVE4MHq1OWg67zXoUPxVIBKWR5oMDZjS1
MrqTOZChKkNr12GVmanWHPlWdMR5NPtaDC29DxlObcO/QNoQjI7YFIXXdMq/aNrQhlmDUeZKn802
1M25ZyDZWRaoE6BmqtHDmSoYNQHplGScovgHYy83DhmcMvQ3IBFKviqVzTVqmLZyZIDzxCSSUi1G
vQjfC27yoYb8x2xnvnqYDynzGU/+YuojQioW89LgVsGDkAbMVWA65ttxVi7q0BLGhgIfQxiokLAr
uVtY/Stb1JUVs1paRONCp6c/RPfDTgM/UHlRztIx44ZphL8wunFKr4xS1wUNYr1uZWifZnEemEHS
W7rWQS6nFs2kqR/LASpvUm0coWb+XUmS2jTk8QnlTxZR8VZ2AP1VQSWMBhiIp1EjgZaUBV9XCT5x
nvq6iggso4SdesY3vE2zyJJ/1DsyXqr9BQhiI/BfGae2vu+LPg44UBjXwvIN6fxuUarGjHiO8Uzd
qoBdGaK3u5PAKJZjlf/pvNggKpESi/+57AUL7yEk7RGrIrSFurgySsXDUp8aw4jgAkZL3keY0cyh
YpU6OsgGuJOy1zGG8z5ZopvbdWGyz9hGKIIKCJyQrhqCAVmr61A0SFMHofMk9fjxsc0XMwFXWhf9
SqHJdNtNbDgiTQDBpk5q459zDGkq8rwYR3iJajAL7b2YK4Yz3YouVyaorRxHcMIPuoIBmij5GXMy
iOAgtQIcS+bFRf9TKiW316TINFLg1GUBE+KVpoKgvU1+cKBaub1e4lgp5wS8Hw/pWtBEQ4aTOkxd
DqWVPmtij8BcW2/ASJrs/ivCS5hRIYwMBhXCIHH9/fhCULvZCGIPNeoXgS+OXcTkfd1w8BrqDBJY
WiT4W5mKISlnjEWaibGn8xi4Ep9SvjK7ZXbb+deQfL+9bRsvn7UtmrQ6D6SxnGI+9qqxtvPhJI2/
Ab+HHs5+SDNTmnPWoWEsTqE2UE+qMMomLC7+PVv6hdGfzNEHNlB6Lvetc5Jv5LvxLBTDprdZ7apC
nP8qCdQG6KmKYBP3smNzXKD+I/nGI39XHkGGZImvmcXCfW750bVB6dpgHjZBJ1dc7EFKdxq/pO0u
Gd9vf72tN/rV56N8tdrJRYQuUexlO0i32zlGlu3mOQJ4rOjM7ND4oEglszDVnrPbA+9HXvAofs2s
5sRClG75m/VqqfsnRlIWFAMUiOq88wtjtIv89fZityqOV4ul/I0sj2UAdGMMlp/ZIQIymBXekelM
HgQct22xVkNO8eqwBJMy8VEjx16+ZPZcveU8495tOk8yEMhfhINFum7Ujhnf8YEOPkB7cSO0f+pT
6o0gDEC928temCy626fxwx6V+hZcJMaddEkpeAtZoxn1JpebOCZtAboSHcBN0B/2dlvub2/l5meT
gf4lDD+YfPvsMrsUDnMmYR7w5zcgRT0QAx4lp0Dyv7ttbGukFr7/wxh1ywNBiOthSZJLGOC+qxYG
0yLO6sHHgeSxPdbu1NvTS5Cbv6dzDlI71iN3y7+tfwB169tc1AdIRSdeYDyV+jHR3iQB2iTTe6R9
ub3WLcyzRt4yqFkJivaJ7UIRpqo3WpgawWvmQt8IXefMin9zx8YFsJDMwpWYKNC+zvecY+CNvQAA
sIAiYgQvliXtIU4o/xtGaGg1KyI+AZ76n+gMBtmYOjVcEk9PIehWfxf5H7eXvbnBOlCzOgmN/KVA
vLqagCwGatkJsdcMXYMqHcQsuwWD9dKpBbbFghqze9vgZjaOp9Y/FqmrM+idKtUcinEjkdYoTZQP
JMlCE8LjeEs5pZCXNIdvhNmIe09t5mANcWt0ZrM2T6UDNSa6oi6IU7i9BaQ3lmzpvwhpwwBq4+Kb
oUPfFlRrzIN8eUfesEu3i+su1sGkt8TeFILshXfC82IDN/ucgm5zUEz5rogu5UA8jvahq3/ndswq
6ZYbXi2dbhwHRqoKCdclHqgSZ6d+JFKpcFoxhLvye25vfIldVkF/y0/KeKArMoF6gHP82vNzadUr
eNbFXhEDpo9hAQ7KOxXkghmHagOfA8K6DztU5J5kMCSqIw5VsmvPgh8B8kWkO+UDa5zzMvr36Tsa
IkE/E5kuugmeGz2Ax00KReBUVc0RbV0z7sO9OOu9WdfDrq+B+K4g3DfVu7Rt3uTqS5JlO2hT7Vp0
o/o2PYsTqv8gSavCgfwvAihK1NCsJ8luq8nWlvKAZteeF6Z9u2THURdcCRbScrJaDs+PvJ0elqI4
B4FoC8NkRnEGLm61+1nkRmXiAWOGg+GkMxCXgpc3GNyV8bTtZKvhDQeQudxKBaQ3MWpCSZtD6mVS
AVNIUjMQpdFcasGXg3kw1QUjH8JgKkv2OKqiJY6GO8eszvhWxiyvtpM6IFLbGHo3wP/wi2TiJXIo
odG3JM9qUbpJ3d0FacZIRrZq1gAdYUwEZJakfEYFtXKMonrQuMTLFfMy4+xPRzJLxJ/g9jEkiS+6
gKs1t5vH6Nvk6Af2UO7mu5lcCmj9oCIBzZ/reyGW/Vy0NaI4+QHlvvQmAVM2KOSpO8Vrzv19+YQy
588GOnO8JykW47oQJ0cfYkXRNLRFeQhca5QPHsHt1rfoYntk3fKL9F3FqG6CSWQCeXLaJ/COvaAH
+96HIKgZDyyvsOWI1uYpHzzIjVJz9QRHVATW0KQQ3GZxOW5mhCsbNA1v3mP4RBsvS5yd7r74Sagi
it+j3ZgaJgOZAHnGmui8jJPHoFfaBeLaw7cpe244FsKY8c1okkUiCp/WBfITtLpftPIrj7Jz2SJ+
CpM5NYuVSaXJIxNjHBVyAW8cFZpyFyLFWRYNBk7qD+mNJ888Jz4K+xLA5fyCy2PYY+0j5cm5OErE
YKzBrXqU94sN5ApA1KGZv6mEfsupPIEzK1bxbIt1UUMFAp0GVUEbiX64qzrmzQd1SD3xQQSMawfD
dokpQqf+xjsqHoARYIHxLvhRPQ5fuNwBpTvALMKOsXjiej5ttgrFYChZgEZTplxToU7qmEsjuZfp
ecktospU2/odBtxaU/ZZwWxzr1fmKOfLi0GfRvMUuFW1C3iAD3MWV9T/srEfK6I+Z6Fnkl4kPRLY
r/MMgWKCHUYFrTE7H2jHwQ89DSlfYgIM7gctcMzzUcSEDhPAy1oqSVRWeW5f64HaNlhq6fQRkTq0
Qd78HeOilbNgRlf7VXlMqsXNq7PaXuqFnQcCPLCI5F1GfcuMdJ9I8hEsJGAsueKAaJA9Dc9aJxVY
Ji3oM2TxcK2LcmxB+cBX6b/og2kK0i2U0zVd4RVqLwfdSIsOQCvyUjqSCeDIRqEyBgdzvSPyr9L7
7WuxlURCyEswoFkHqXSeilZyH43dPGWp16a5V02N13C4jv3rv7BiIKkzZEww6Dy1c/HEBSDHRC25
bEqri591zIioHQONu+nEV0aopQhcGqZSWqYemdjqwenaQMrjL6gbPzeX8FqUeVIhwHf6xF2kZ3mi
h2qPGgjfeWpfWGGSfVWU4UXRuwj5YaY4U6EcxiL6rYj6UwOuAVaO8dmXkZ8gSxpg3qL2qT0d5YW4
aOOM/XSm3iJkCbo93kMxEMQMAKeyakwbEEvYw7uSpFToh9ONvLTWxSFSJvBBRdP3XlMBFsUgtVkZ
ZYYxLu77lGj4GaK4m7V4rybhqe2G2JRn418tfPVDKCeeprNST20FyS+zgGgO5BQDW9wZldXhVcue
sv1848m6DR4VdADYPyFLJgTovBMDlIGS4b7km7eK51vGmj4/mmEDWfolPMripXC68p6dOE1dIiip
V4+amXG9KfIlAPmjqc+593+9htemKKdZ4zRrE8oOHthfLAN5gCg/JkBo/f+sUJcdc1wjjoCsuHG6
q4f5hMzKCuOK8dTYmNy5Xgx13blcVA0lHVMv/V2B6sawyFgq5ITMunXKxOwcQlLA241n2A0rp/k8
AibxhqqgM3bp0OFoXIc8KMMVjT6D70+GGiy0ug/pIdwHP8lzH2Jfh85rTto7K7X/nHdTVokHXB0V
oRjLaDFQX6kdMoGFKtpDcFz2jUnY9wp2kP10/K/tXd7rK3uJ0kpKXeI1J59UxUx+NvepE4d4KaOw
ZOmi2YPF9QEAiZ+3DxA5IFeZGmWWarzUep4uhoBsPJkOCUiVIrUwp2k3Gq86korbtj67NsoY5VH0
ROTbZSGpf6t8UZTpTmxiXxLSyFJj1FN0LXFxQ4+REji9nO/wmjrNEvd2+1d88gHUjyDZzmqjhQx/
ZaLh0aagXMUNGKoHvKV9C5lYOdYXJX++MrT0wORz0KgDWu8VWuVmn86Me/kpCpOlQDxJApaHgGio
pcRDhOFIEoX/dDcJhaCAPgGzO765ZSs71Eo48BJFIBZESxc4/Oh94GyMMWihiTLYy5KBBRIM7iiH
PUD0N2S57E9JE7VG8uerXeS0SufCDJ8rCGa7r3elWFtN8uP2mfjcjaCsUN66VbslriWUFOfLXIMA
DhZ196dXzJoqJu7q041bbSblshMuFhZCR+3NQ2fKxZdCnJyGay0jPyd6aSo9zwh626cETXCkuGCU
uBDnrXZQU4tqTlIY1AThXOn1AUMc56RQbB0ZiAUhh99ajhFkIXlgbCo5fp9X+o9hulTcBNEyyhMS
iOatB0y49araQ+dR80Q72uuPUNfgHxkmt0/Lh0nKnSmK3vbChO4qOamE36cod6Bot6IF+om6iVHx
XaZYI7ObRTzXraVSnk0KJ1latBIf9aI/b4cP4jv3KxdNwtik2d37v1nnhceRR+hFaLy+FapYLEHR
oW0tewOUjslIfGoRfeDkPOaX+bTQzg8qI+vf9Ggrq1QkLnTFqLQYZINzlIIKCuTpPAPIzrJARV2M
1MtZ3aGemMWKNfVoIois67B5RP5ZBGQ+rreOSwdu1kIl8VJQQAny3ViUZs/KmDYv+coIdQ6nkJ8b
idRFiyp70hv9SzSNh3mqD606HWKJfwl5Vr7+uclJfNjKJnUG82zkG8DVY++ihyDc8w8osgtQKihP
mNtvHMPLvRosLsUjhMPIzC+rDMPaWSocBYZcZkOhoqULKfsQjDVGeV/NLE3dzyBAap1UNNKmADCm
Hv5MATvfYrdWU9lLfakwTU6Mx64vfv8f0q5sOW5cWX4RI7gvr1x7UWuXLOmFYck29x1cv/4mNOdO
0xDdmDPnaWJCEa4GWCgUqrIy88zjDtnyvilzE9WG2QOpHKeB9FG0KFXCdkbRylS2ScXAq9d3rqyg
4k73lo8R4+0uc0VlkTDpVYl0oowGvFcMJ0VFZohM93Jo4ZlhIgtaGKM+WgktzwLwo72Z87dU+3bZ
xuVTbrCFEME0C1CDtWkgJ4dmeBRSXtWcZ4AJI4ASkwi8u7jyQtOTIO4AFpvLS/gKHPrdC1mWFRHz
WcY44F2nnkSMnZUArKsJxGUGD49jhzKSjE7C2Te6919umfMJ/8xiVje5MuH2NlJEFWG6VQTAFa6s
6E5dXjKVJzK+vYFodSI+igALMr7e5XElRyGyrk4eTlSnzE6q7OHyFm6fp7MNxqGJtvRl3KfwtEb0
JlQWpeVqNj8GNVB7QNsGXia5/ZA0zgYZ1w4rsJ5oLarSlNqZJgcYyQPQHhW/6RCiKl96464zbP3p
8jq3T9TZLHNrjmZhACcAZ5RIMBnEmcADLLW/LhvZflutFse4fNuigIWRDlAtHPRA86WdvpcCymxB
1Xd4A328rWT5IsXeGhUwgdOtpMKenV2CcxhUSiCq766gp6z8qj6HZcaWk8xyNpNFyhLMHv0VhBvh
W66/deF3Xf5+eSt5Jph7VGvwMi0xxBmkxR1BQXhWctvUOMmxQr/H17P8t1ewUy9gX43TUMX3EkSM
XIhZ5jSdcavI6XXcGq6p4TmedrFt1mOHfkYFgE4b7fNquRND7WpZyFtTYAYNjBDXitJDYMpqr/qw
+6bPo6PEwrWojpktyeZd10S7pUhmm/JULP3gj5p22+b6S55bJ0WabkqluUEp9wTRdnAcZdeCNPjF
IB0wbPVoLVHJ+YD0VF9aN408qxg2hpaggVAgDXTxbW4mJ86hTANAaWKW9uXvyIlhBv3OK0spMAXL
VOHCTCQQjai30cxDdX3lTvi8BM4fkQlhfRxZg0VTLkglQPKJPsCFoEWBiAv3oU53aduY2NVHTSNG
MRYjHuIftJ2WONqd6FdQLYoA77q8c7wTwESsOW0tyOAZSJHDPJgK6yB1iy2hZHrZzB8yufP2MTEr
QYl5EiUsysp8ErnlHuPUHgA27TsoxWdb7wFgQHep8HkVjT/kyn9bZrvqySiNtRLh7hGOiw+GC+TI
YNsNyj1tbQHEYdkYmqns7rGATLEYaJzsYfvwA7EA5kFg9RTld9cE7b/Qok+TQJC0PQzSvRwexP44
q5PbGppjlaUdj7xGxvZxONtkDl4vERD8yiYAP42GKaefQtnxvucX9NLncTibYE5cDQ1dI2lFpKhx
9lKE/Utqhg9DHaK4ph+6Id5Dv8E1K9NF6vpx2Ze+4tIY28xRzBplJLGAy334WG7UAwY2Mhs6Clcd
+P0Mh9KFx0fyHL2C0oHmZ1Cf5/wA3uKZE5oogyC1IlImqnVPXarNKLUgICi4FAevuB08iCS7HTiH
dx1ohrm/4A+X8nn7mWOL0SFLaQaMgCGAY+g8p5Mz2Vv1kxw7t/xEIlYYR0cBhuPNf8iFz4aZcyzV
g5VFE5Y++IObodriNI75aqBAn7yO6IPzn5rbBTtMIP/nBH3K9a2Ce00g0YmQ+FcCkv8owOhFqTGL
HyTgBYvPIZGvsfdsi3nMd1E9CLpQ0qLSDJC0eagOxU7yZajIEcpm5dZXkAUDk1nmtF4RFIUd3xgA
QZZgap4hkIWOQWB6lksCQJDswkWJyCtcqBTeEsdJfN6EwXZeff659CpZbU3TKF3WJgguGRgFh/l6
rp8kU901UB+sYwKyut677Prb18XZIBPNOnXoIMSIo9db9U+1yR+sAiQtYv162cxXDAY94hhuxPyb
aoLGjPkOWSqXslXCzUaHVLb51vrVe/2yvFBhO0gk3TfBeA/CJBBeTYabFm740SB+86ocX4G/zM9g
9tdaqimEgisFt1DYben2T+3NBKpYOq3dHjCnAmKo0LFuuedsc6NXG8BstKq1Urw0qDKi6nfV1rb8
HX1ZVwUxPGiPD90e0Bd+WNl8dK6MMveGqoVyLRAoBQD0qzh6XMZuYSAz1QXRcAs1x8tXRcZ/+Vtv
h5SVVeYqkRdRWGo6JqPZ1XMZ3tDyMYWcVOkV+d4/ktO/LLCsTDI3SCVWRl5SjL4IvjhxEp0BZbME
VCyXl7Z596/MMPdEJzRzOYQl/YhkX95QGXTdF0EQd9nM9m1g6jjalixjapQJyvooIwrQEiRK4b2j
/up+ge+WCvvpGN3EiLMz4H+eab9oSTkB4Wu/+POI/G2bfR4mJM5rcUFiV8y2HICq7TWyHIIJpL+I
O8vGGX7lVQAie5c7JUsPwZdofV43+0Kcm1EfxAb13cnPH8keWNh3siv2slveNT7/eGwnsSt7TDio
SC+OYKb76ybCWyuxZS86qG753HojFJ3bk8Dll9kOBBag2yaIZMFi8HuI7+S+EaoOM5aLdp8bp2b6
ZqkPl/1nO0XGP///NphsQiayUQ0Whp2Um/JxehifrA5ssNDFHp8oLH2Camtz276RnxiGBj3Dk8xp
NvDWyPhva0yECAVtySWTPWSPOgKennOe4X+IM3+vks0jigQd2nGEt7SulQPdg7rJrXRPkEpInryb
gn8xSvB5Ns4WmVtsnpSqkjVcH7P8umQQwiJX6cwT/tkuB52/HovANIZRCvMMwSzFkwbiCvFDdAJ5
GXVJxctuoia47C6cr6UyV1MuZZk+mR3tqpf7pS73mbbcSKXGiSw8M8xlZGiRXiq0G1zNQuNgcG2n
W+mxTeEi/9t66A9ZJVFjMrfR0jTwC6xFFAhkMEKngYrXZTPc78RcOsNoCJM5YN/otDtYwemM8nQQ
QdgJlkA+ES39574Gx7PzMYFDVQU1huogXrjzTlcnp5FGexBSJ4EjXl7Z1yFUxs+Z+GEabbGQgu6g
m10roKLIKzt/LO4pctbCZP0SaNc0ZVc8DbLPbRC/USpvZMrO5R+yfRGCDRa4MkCiv/DqRJnZig1E
iYHETr5XYMeIwSS47Jad7n4UMRS6NaoXzoO5U0/8stMrq8yH1aGLFUIxPAn6BrMIwvSUqAInQm6/
eVc2mK85C0qn959UCZQ7B/My73QWDS0/PH2B/dzR0z4+dlfTgWq/tyDU523u5nlc/QLmIw+mWkOi
E0G60iI3hpa2pTkkfL78BXlbydwEgmlFeYnGB5rChd2EmEvKdf+yie1zeF4I284Bml4Y+1Sn59Cw
wehX+0WQ4Q03PE/XscfL5DkrYhs5tQRUqUGPYQrqdNmyE2txLy+I82E+17uKX63azX0+4E2W5tEp
J8pTUhkuMpV/E/ZX28aE/cYq57YMAaGWOkwcVsRpAOwSeWeJ+3Xofq5WQ4p0BDhHwp15kMABP+xC
n3izm4JlJnJ5xTnex2FCP4DIEGaGcF5QY2QjFu/BOMaJjbyPw8SGFhpzVSqj/9nr6veW9EG/SNck
+Z+dmokPZj+MkxV/OkH73TJGTHWb+XUYz+9xZ9Z+W2t+Lgw3UGi6NaQ8UJXi59IIM2e13K/HBIks
bDPFnPHiiSV6uFzxFHmFE0mu6M/Qh+YdLt7uMuFChamSVHCWStxNAE928VWdvV8+XvQLXYjun8nz
yiHbSje7kqB7Y0bQHZprOxrfVbHedWbKiUwcb2Th4LFY5EAeYDWq/qJDObIsPy4vhW7HpaXIv58t
Y5T6rNLwTjRuyF7atUcNIML8wKuiUV+7ZIaJFMScpTHqULDrpchtUzz8MsNpW/BRNJj7qnverb+9
b5iDxzw4uC7Y/lom5amktCat0mgfE8agGlRjEyd8BFQDs4EFyqD7yxu5nfFYZ5NMlIJupDZhRJLO
CNGmKHkwvqmY/94BgRPoe1GyczQSgZZsgQ4JnfrDeq3AkKnbVMqHO0awfQrOP4aJYlVfzbmY42bu
PFDg46C72Gv90YDqbfFICcwF1yzsjEsHtu1OZ7tMbEMVuMHMq0LpONp96Wdvzb2BHYj99lj+ao9A
qDrEqSebkuFP07+6js7GmYDXAQ9vtssA48u3LDsWWuyFmrq7/J15nsWEs7Svc2nocD+gxerVZu5G
5emyhT9EzPM6mBCWA9WvywmeOTk01u/ptCLKfI8ZZhXHG342sl2uOTsu2w3LJD2W6zxCCCDO6LT7
aU+xEfUR4hCoLGqeasvoNIIrhrOT21H072Wys6ZogaVxNIF9RKqSQ2kkrpCAxiBCeyou3ctb+kkA
8TX+nG0xYQ7qX4Xa0gaqvkDEjcLGIk+6Vm/D1/6J7BP7JvKSINyZD6+fmInyZ36ng0shqAOeagL1
j0u/hImEhpYLkSbgPZJoqt3391E3OUT1p+nVMqFCKD5cXvl2k3r1dZmwBD6ZJctERF6KEtd25j7Z
0ygk7lKO23IOBsuXq4ydWebmAC3qNMNcG3BxaIVcXgwnuphMdGmbMe7nGFFN0DrbzCCloe+Jth97
4K1AuDcu4EvlE+/x/JQJK1o5m2JMsRrj4W30+rdlVzhLILxBqMmjWObU+VHz3s+8zWSiTJKSOdYz
xNE4mb0EbcRE5wTL7RGXlWMwUUZNG8XKZ9z85KPcdzbO/DcLSMYRFUzw+f8D7TV6xi54vsVAb9t+
TtomwiMLUti+jmLwcJRvaa0t3ok7hQcC5EVRi6m09RNoxYgcU4oU03TaW0oVicLlQX1JFLsOeHkn
x0ssJsJEi1mGYomi7GwqwVBPTjKYfr8st4Iu80ZXebaYGLJUydDqFcp7BCrB1bWOhislgix3xBNB
7EXv9zzg0ShxXNJiAkkihX0XKyN6MgIF671qE68ay3MQJmnRhFqbhhBBOr+q95ZfnZAe2sPzPyP2
5O0h/fsqh2+mvmr7BLee1hSKa0yx5MRScRTD5r1JBx6mZjtygXHXBFO1DsaV361VpFgwx4pHUJPF
wVgM+yjr3RHyw8XUYATRBNJ9n1o/L4fL7SWejTIumRASZePS42Kv++uuqE+TOR/7RPNkq+EE/+2O
POpr/79AxiWnuYauCugHPiuZybF5gp8E0IE45QFvL7er9itbjCdas6YqREd+1KJqKrnREaHkm+HV
z6Yv7h7KgDf48JVrhRYzVwYZxyzJ1C9DXdA7NAUx216wbNqRtMBQuKAVAqqV3hUC4WT8AiPAU4jj
929rbecNZvxV7pakNma8aBb9KVUzW41UkGjyNHzpSr7G6LMV5q5LF6NQQh05WZpeCdJ9p/waTE70
ov/EJRPM1WYQ0kLrBJe4WYKrLxlRV98Nyt4AY05R8cideethLrmeDJGs5zgCcX9QxufGvIkr7ogq
Z0Us7cYwVllSDXik49FTOOMBMq5A4BohHZIbc4dEcA+MrrmYyFdrb+ZlRbzzwNJnVtYYAVIJiHG6
h2EMxnsCvHKBYM0e0gte5KongfMR/5A9/O0oLHPm3CSTFVUgAuu8yQWjnqsLGAieHCqPlb/1O54K
wB/y2LNBJsDM+RIqMqjLUdIsnBJoFml5rq3Ra8bQkVF+jBo3a6FkksXu5Sj6h0TibJkJN9Okt4Om
xMg6d/Ueun2HzJECAwq19BXNbWDTf+3C8WBpKQRZkwH4RSDVT6f+WfWqk/mIwo9ua9BXqAPd48pN
cu4mjYksSTxHeSUhUaqHZq/Lyi4pxyAuzdheMggjzsahUMsClFwip4Pxh5fneWeZaFMIMhoHDXaW
uAP0pIDjcYVrrXPq9wxwmgJ0hVhx+jSNTvF++aNy4gI7VR5Z+Wj0KWZaDYm8iIK4a61pH47xzWUz
m/AAQ1QUHexYEng/mPhThUIlydXnjK4MtBAVCEzuxAqYQMrACmWDtyp0Ja4O01YmtTLL9jNCdYTU
dITcXn2bndkzjnFpf2A8sLMp6IJ7IW/t5tock92ERqd1WolKMyj51BlDrFBy6AOp3BO76MGbHSl2
+TYE/GI9zzCT4ZRLE1tdjMe0JP0qpfvSrO25DS5/w63jsV4cE3isvJCihiC69nnmmnXmNqFlm0nt
toBFlxko5ZbSs/q3y1Y3+5Zrs0zUMUEop6h9R5McSk/TOWQfAy4AJbLWm0C859AuMZ/LeusuW5ul
O75KiyfM5RBgdpGDZ344hD90kezAe+00xLzPE+vh8ip5e8uEnkgAZLgrEQAoGkra0ZwRzL3ccuhm
q3S9KibQKNaiGET5zE7p01M5dp2tgb4osqE2eI3ywfTX4N5bCNHlBExK4k5PueTPm/Fu/TOY1Kev
gfGukMjh0ox2OmJ5edXuoQbrqe7oT3fmwwJ1ufwnr03L22UmCElqSLrEwvH874gCOGbYrgioIlu1
Ma2/zChHgGOvAG3b8QCum4X21S6yPRFBbIYqq/GWqqL+XZuXezAhpSDjygK9tI51qdqKhnmatnaq
ES1Jxe7lEYyRVeq3c+Kraoyau9adkii/xujb6HagSCr7+qnPlm9TTu6lua7sUO2AyB8fL/v7Zi6x
/u1MwEp0QS8LDVkMpSzUP3GrEAb30t28g17XC8caJzx+QmpXh1lojbaKrIbWy3Ibcjd2ms6OYNZu
Nu3S6F0Fb60g3WZgyDVM1e4EcNIBXKlD6kBavMu/hbo2m9asF86Es1pO43iYaBKFLr5RfRTJaYC/
t6cUEmEqyTgE05v4tbU9Jo6N6gKhKgHhM1Wc8qo6hpldPCu++ayr0KwaHOKpL8YdeJw6qo5CAMTm
jQTwNp+JbZK4ZLHc4J0T5d1xSaXnJsxcknOVAXh2mNhWZAii5oAnm1DgO/a/4vZXI/G6uLyzzUQu
UWuMrjJwCeYRaJPmQzy9LSag/sKDnD/O7ZU+/bzsL1tp8Pr7MTErattc7CYEE3nI7QTayikUoy+b
4GwcS1BRY+4sUUxEYwgkgjYJ3HbRbPcib2aRfucLns/yFWuRUCgRrWoVXfStIdVRRkHeXjSMJiuy
878tiQkv49yOuVDi9gaVkCPmmZ2nGNHMNM7Obb44V1+HnWCSyq4ErAqnSzhmz5QVEBXI2K3fl4C+
APPF5t/hmy/OtU0mgqS6hdn0ArcYpWQyD0ATHyJUCONrIBr9/r9nd0XNZ22Oes8qdoopcug5QeUA
7HCozu0knnQBx8MVJj6QnlhWFKFqYAnfheh14lIlbIdccACKhq6BeJ0JDNGiG0YTTsCgkad2aOyo
Ut2k6EDYVZlPSyHe5Zb2fNn//vCRzjaZOKGNStNhKgA1fsOh2UbbI8Oinfc024nucuK3L3mrZAKF
kAxQpFQSvCExMw5i6vS6V9tT30rPkx7tQSCk2KSDbAlnodvB4++Fsk3TaYn7KYH6OZ6ukm+KOxUl
EAqMrmfQsAhBPKM6ANG60v8f7TJPrTk0Zsma0M5L99IDcdt9cUhdjPV80AGUfyjRx9lilrPXSuTO
imPg1frWlj7wtLsbf1qFvUDaFonz4qHfgAbxvKP6gLzclbfPzOuryCn3HJ3aF7NDVn8XITtZf7+8
p5/R6muEPn9LJrIIQyO3+YCbepZAf25O1WQn6ohjA6qNTOqIXerilUGWvVC2uy4SvLpRXEKMx8Fo
oNZUkZ2pFI95Kz4UdePHs7bXFel9JPqbPEZPM5QCHKMob2Qd3Lc6JNaN8ZTmS1DlhV9Y6p1J0mNV
5acoK951o9tfXt12CUJRUZjXNF1U2HRZ1Y3Zmo2WQjIS0O+C+KAKzB9VDI7wDsrMhb9Md/xBjM3o
trLK3kSVpZK01VGubsrrSCh90xw5Od52Mr2ywfiGaUaDVmEcC7Jd4P/GASyeyA6UoGgotoHGG13f
rECClPPvjWTcBN+4ryL6iLSyuLDHogimrHSker4y6uGb3MY/FSP1iAAyGkXhnPvtF6ypQd9CglKi
qTLBXFoUsSk6VHQyTEZjtt+y0x/RfXMd4n+d8SfZLYfoB+h488KFmDT0HFFc+gdqnTS8fDkqq5/B
xHdjSetqVrU4MIRD34kuKi6BlGsnLZt+xPrLEInorWrJESMOtizzhqe4u8AEe0OTYkUasQt0rgEq
LosdAtuVuta1juzDeEuvaf05uVGADX1PJzs/8eKRvOnYpoXDKikGiGmZn2AtVlWRBV4AgpfrGKJD
UKo6pDdR74p7A8KHFn4SRhCRBqU71N59KMjv+8OkOQOvw835JWyRrzIHrWgpNrBp3+Pxh1Zwzhdd
yZdvLZ7DIpMBLSVwtxAqQgYUhEEN2K0UyD5fHGb7GEMnW9EhrSFBqef3TKtPOox2KijiUWIWwS7d
4Z02fq0gB3sar5e3uaiVMSbrgli3FKfS5/2Z7LIDnb+TvPTAY83evLZWZpjj2vdSr+gtWETKDJOE
EGucBqCJFZ5iyGZn0ljZYc6jFJZTl7S4usZDiybBk/Ih3/XoidK5dxNHUXKS3jVdStFa34Hcs6ht
0LTuuYwwNJx/8ZXV72BORWMNTdzQ8KQG1ksfDEcVtLCUIjn1+PwznM1l+21WaIb93DeQY1nGjzLR
XIsMxzmNOMVJnhkm1RI04FRnacIoYT7YSfwoa9CHhcrI5fuZOtyFnWMbaVCFTDp1gfeTKgREM52f
s8m6ouAVp26iu8vGNjO582fSmBsz1xRZx8QGispy5Sqh6mDGz+kxGSo2pq0K/e2c89D71NMvrY+5
NcVCzKxBxSivTkBcLUIcyWrsLrvSrbecOyrA+2T076tHm57L0TwnaNSTWrvKqvrKyMNTXso8tAPd
p0uLYqKIVMhJEwPFH7SRO/nRLgbOnJZxZWf0cdJq1I95+KLtPG717ZiQEkGfpxfA94yGQPRddLrr
5NgF3U/Bo6x+1S1ATXwGdp6/MOGljaUlEgvA0MIyw9y3hQHs78t4pyq3LQCpBo+zh7tGJoyQCbKy
KfVPzdYDlbau0HkI9NQ2MQwHOKriaJD7eeOh0znLZNmXC3CRjWUI4LDYoF1V/tKbK115UDTdFbTX
PIo4R377lXz+lDoTWVSZaKWc4OYW5spd1NKf1e5QDJkvye23SUE9eoiMq8lqrlJFfUjm/rVok2eh
VTk/hHNcdBrVV8elrCDztBBEuGZ8ylSwrhFEIJSKLwedTWzQ6pJiNaLDMStFstAxoVR6bLv2FGvq
SW7Cn1mHbloJvfcGDEBV6I3m8CRE3EEYzp2vMyGowwDn2NHLqclCv1TFY5yZJ33WDqhp3qiRcB/m
ZW1P5rQ3SLWfjM7Xksxv5umUTAAK62SfVv23cAq9egDXXqzFnJvmq5ASLTadk0p2ImyM9LgeNbxk
2hdTs2NIpkD+lMIVpbtM30GF+Hu0p0N8saeDd5m4KQ/DwsslGU+QlITICej4grYHr6Ziojv2/bIX
bN5zqyUyV49qxJ1qxRZwDXq2m+XCm2ewAWNy45Tnk3fZFi+lZAkMQ9JDBdUCpEEB/AaNxewkPkB3
7Cr+TMn/e0k6+vlW55m5Dsxe09NYAvR5dKwbPEW9+CbD4xriiqCDxJCaz0WJ8E4ucxmk5QTxzP6z
j5RdGw9hMAY1xryBKwCRoQkEaA0EL9fq5jdcrZO5DgoyKGgjIlfBYMJL8Z2gd1k47c58pChe9FkO
5JoPrOUtlbkTSkW3xLxAAgH16p2eV05PxEM28ka+t2va58WxrBUjAICFQZm5iSs6+Y/mnkqbFAGB
Vq6Q7WiHCDpil/2Us58sWUUx1fpYTwbYzevwKp1quxZ/lqp6Cyo/jqXN8w2VOEOGjALeOMzpa5sF
j/YMpy8BiMGIv7XD++Wl8AwwMVaR5lYQWjSIMAZlF2XqVDJvuGjbEc5roH9f31YpKmkNLZjrSnbd
IQSGcu6Vc87B7PDMMIdZXMQJKSpCYTIU4DG+Fqxv1ehf3q1tdMfqezDnd6rC1iotPEObevE0A5l/
mchB1dcvZj7d59BBUSLrtaj7vdHU7/NoeaPa7iCH81QRubSNUgG0cOHWCmmY/5rXnreYOeDDSMJa
HSC2QcmVDT/zUFrxCDjbczSoGw7b9/att9oE5mSnetXOXYcPOoOuHfLDTn5Djo9zgwpKtG+Pox/v
6rvE7Ss3vuOlfH9ISv5eKotWiJu2XyBMCQbfOyocnRyUex3zeaYPcnqP87VpPndhW9kSrF4r+pzR
Nx7wwz/0n39RRldX4L5EvvPjsrHtXPa8LvqJV6ckkg2IeCgRdHtU1ODqxXyRwM6GMRkDcs6R/DjV
8amuVN635Jx/FmoQE32xIjpBn33ScscOepyCg3Tyg84jCPva5SJCtx9h55UyIUcfLAuE2Ihpwi66
boFq9xZa0/bbwu2vyDVfCYO3RiYAWWIcN0JOexG5/rMTsoe01nm4Ws4JlJno0xVxIpUlXIXSUSru
sivRT0ItESM5/EIKb0FMFOrmStXSHsZKOX+VDRSyy9G57I5/eNIhOzJBwAHeNuatE2qgvDJb5EbE
L/eSC5CXsDNfE3AihlhT/DaHjhrZOu/IbfExGtLZLHsMutiqLYr/+OTZQvFy9EcXw7cBb4pxuy2w
ssRcraNIAA9OaCqGQXd7FBsIUMcQItWih8kAH2yD9045VHbWy/6QK8Hl/d38hKu0mjkEajwpNWmn
LAh7KHf3H7KwcO6qzftwZYHx+h4EHxB/Qi49dYoLqQsvLe5rPuXb5gdbmWEcP65KcWlSvEXVYLqi
c4qQLDiUh39H9LZ+azFOb84dgEgVDOXTt6b8mIrAbAb78lfh7Rlzj9bQXCmUFLmkon8sGogptZ9t
mXCO1vaz9uzizKevpXkslhwt6CHCpGVnVq+lml2ZGkg4QXkc58RLCVD5Bp2z+BfLW7k84xKTlg/a
KCN76ZTXdHqW+vtperxsgnusGH/IO60uoh4XSqEIQUXexsVwKlDbmPFOk77XFXEtPT3IJg93u31X
n3eVcQ9dE0gSVoiJoJm8SujsulseZ1/3sxtuDkJDw9e84GyLcZPKEogRWnAT4KbbfeYJ97qr3XW+
bi8eAVxauv0fN5XJuGolzMxYRKxK9zjEILlZgmYf/gNpaI5vsrOemkFGtYNi92fvqIQgtQRqbD45
6+Y5OzsiO+MZCsNcNTPWQ+LqiqSRgw/n6YnICYGbQXZlhrlMigranW2Pi9/SF1cfDLfqOaMQPAvM
JRKVmBRoKXa2X2o3yX6Y+r9hElldiOz4ZjkY/5krqdLWXqC3VuicqjjvY7BRQakEfYjQi8p70ZOr
76mMKKSIO44Pb5qRoXim6jq6kyrjwymRpIRQxpIhbd+rtni0UlDoh1K4n9R0lyvCfqoVy1bAcQYX
fNGiKXQgoX4j91Fsa4bipdWc8OI9jUZfTvL5R7EtKaEyq2WMGrzkR2hIYCLg1crFIB3Nq3AABXOU
3ll17BUC5NjNwRNK6LRH6kdkTKe50v2izcHQX8VOXRY+9FDRySvyY4ngNsTlXiXoUZbaISpbD3SQ
r1mo7saqP9WTMth5pfrgAHvCbO5pjgcfgrbeNCJ0xOZLUVR7lAOuiGm2ADQnbtyae0OdT9Ni0S05
VGbmmK3qJ3l4DNsedNXohVblwWyEXW+VL0YuHYimeTNukGYQ4TfdxHltfya0l3aOyQ/zoojMbO4R
539ZN+k+faRAjsjDJIdyHd1px9i1nKqy/+rsy8fkpqG1GLffRQ88xO522XD1FZlzPlRT0xDlU/MU
iHHZLsC0j7GZ9vv8yMdSbIMZVtbYM2/GWSUMKPrWL8Wz5CNZkGwz+HzFeLrbVIBzCZ78Q3qjGCsS
9O88JP12FWL1C5gMYiJZa1UjkuQWJNbJc3k1PlMkp+CBm2e2QyB9/Rz9W+7Df/OOXdllIkXRJ/Ik
W33oTyBO6ERnbrTiWm5yAKz6xzyDBHxapN8VEc1IZZwI3q3Lwsmbt0Ffq3yTCSNkbvs6jVGw6rz8
Nt1XR8ilX83XoK+8omU/+WG+re5oCR6UCK7sU7Kx0okDBf1zylmoaHZ7XYB/LPlX5J2rBJWtTDSQ
I8xbgsxHvJuoytTBus/QV2zxov0HleTNm8eCtDGqgpKssSjRSQE6LO6gPAqEfPWdKsanAGAkT91H
KQUWSHpzYDk59+mXaCkbsiLKWCTsWV80CacQUmFgtoU6bguIXWwBNNNVdWZPVnFDMm639svT4ndz
LNAb1FNiO5eahvL84EITACixYp/vcm5R6UvthRqSFRWXE4BBX4h59bzAt0vwGEt6A2O/mqNNH7Fw
J025bUSjbYFj4PJl+OXjMQaZBDIsWz2zIOnil6Jyn1nkAAVsztX29QH/aQMXraRYmGIU2cNqYo5w
gDwzHmbmQQaqNYbqPX2/J7fJI0bQbPDJVY72eHllXxJIWFWBBTJNADwNg5Wt1GNtmJQJWs3nmSXV
/wevd44d1jfUJS8wAyBTO+OzGnrKS3LUvvU60n7jc8ROemqvUf+PoKQU8UUbviQzvy9TYW6/RFg6
QZJhXjwkO6IHMy25qq/KaXLK63GfuSqkQdNbXkVyc9UoxuCQQWPc/AyOqyKhESbEhMtQsxFQUEmA
cRifP0zIM8PcL2INuk6w59DNpb0igDP/pUIt3cXVchgX7VotS8NEh068g/gNPaoMLLOUbhy8WWBo
kJzlBMY37vNtK4ytzdK/r3Yx7asuzkv4aOfN3nBT3pY+aFicLMEkvI67szyMot0fuWCrrXi2tss8
Uc3aFKEkBruiAejOEHVuHC8+Ibo/k9ixhsgXZnW/JI/q3HOuza2AAxYtEzrqCjJwVnk0t+qo1Ech
D+QKrL3pCAlbiwM7/NqIw9cE46oOmQcTCh+sc5qp2c/w0IJ6DZWw1I70Gi6szz2t/BhCFiceumbr
HIKXRVd1KNBDQJZ68upTjr0hmRO0xv2oH9/CtBJtCALsknD5djmsfU0xsTgqq2cCaWgZX4Yy1K6s
Um0SC3rdQkydAiunY31ErhXeLOAc5znp1hE0DEWTDAtf7Au4UoEKCARVpQIvfkpZkgU9uir80vjW
/gGbrH7asHT2m0VJpg4WZoT92YqccRGdqAVWp3u6vHubVhRN0TVNlnU0fn//SoCPTLWQp4ZvRObL
HCWQjUo/UkXwLpv5is/BRzLPdthW8FJKZOqy2fSHBgwzQMedHiN0M3pQ9ezNHb/F/Xmb/fYIYgwy
10A71HoUEbmgExa1+5dcMvJRqmziAsOp9ra6z/Y402hwCM9aQHVkhNSGoCxIHN9VTF+MR96R2Drq
601gHkNa0hkQpdd0v2/jE7rwL1mi8pgDtj+oCTEXFUxkOA6/f1ArFklmmYnhdwnuIbxG8RC8BbUV
p6vCM8OkSVHXDnI+KLo/yL/k6FdcJm4rD5yklv7WL99QhdiGoWJuDJLsv69lBuw9K3OsRWrD59Bq
/KjI9qRW/Gg2MYXM69XyzDGXj572mGSeJN3PIWld9qqTWkdLCWoJw8xAy3FOBP3YlxbHfKhQiuRu
LFSMPIxHCnCh91z6i8ygIiBAJfFIEjd9b7WXzAerxVlSlUorAkW+aqXElbKJt6Lt/dOAOVdVVYLv
/f65RlXJDAjBgaPtsPiLKz3mLxP+a/lgBPgLyKn6ZQ1ueF5E3l7b2TD9++qq0eq+h4AQzpU8akel
MK/10OAUsXkmGFes9C6a9crUfaL0gTAWt5WZ3nM8gmeD8T8xCpdlEHCRQVMSgHMUr73oTXASJ9t3
+/oNenY8i/9H2pvtyI0rXaNPJICaSOlWUw6VlTWPN4JddomaSM2U9PT/kr+D7bScp3J375s2GgYc
SSoYDEasWOvsKbZ+b9zKByfSmFTnLpzihoZjlG6rhzjz3GMb8WcwlEYgAeB3lzzxktGVJ7aDZRus
JDRyRPIknN4vh/7olMb26+08742uTlwLNzXeWn86hTbxwtYpHtpNpoVzlx/GdtrFLb1rK2fH9Utz
A3+rWC0XjvXb3iq4z2PCJbM5Ai94CNo7POzCYnnZLdU2y4MW6DJHk9+kjte/XMpff6Hv/g4mv42v
jl6pioSCL5FGba6HLQodjd7dFnO3q6t+4+TdHZ2Szou1edOb1Y5rA36ZFuDb32lU7fUyfgf2mgZZ
1YTJWD7ZOSR2aiBleAWNGEPcDXTcZ2kSqFJyb1DuISZ22Fk06Nx+b1f007DMzTSOOxojg+3HbGvV
dYgq6QbNTsjmxX5bGHtDNtdpPvippLdg09+O8RC1hvZmCSRrDPb7wd4SLkHsrLPeg2Tyq6NXG7sk
rzrt3wttxAukqY8NJlBHzdynddz5cZ5+K8rpSs9YaHbO7Ug62yNGduHCWw7fVzu8ijGiIjkEDQw8
CHT3u5EvnJ4NUKxlsuf2JV7I8yfk99dcBRswDFY26eBKUh5n9ZzLm5jdfX06zpqwDSBWMCCEzHmV
95korFg5Qaw26XcM9aKyTusLdeiz4ey3ifUwVZaVBvBYlGIVhddVV7J8/Z/WsIb4QlTYkClnCCQq
iRIbs8Ii9rmTbr428zeuaTnZJwtZney4TXk6C+VExhBUO3INSi1fHzDo6Wx5eOkuO/tWO7W2OsoF
NyVGnVAxb4IRgDERmMSz7we/3nUbcd1cJzeXosfZSGnbrgPgmE3/qlcOhRG3+ZiKDUvui4wHDSw2
RVjon6745zp0vzbzt7FV9DdtqGi0MxyvQ1I+H6xQv1qKscNn7C1gbO3WfLvw+ZYN++vknixv5eqs
dZo6hp5iNOTz7KV68iB4+0pl5vepebCpeU2YcdWX6X4mySamTmQre1sU8kIz7+/++59LXw+4Z7Wq
h65AmlIk8lMkNHSNcaPcIYQmwQO4cwJbn/zGgp6P6wRfb8L54/6fXV9DhtK4whPAxVGxZui2CQ0i
3HL+bKfy8Ws7v0Bpf2/2cuWaqG2668lDGo9iGJpcLDDxaqfQvPOcoA6gmPqGVvzu9nb2yWF5LEPP
cWcHqDy4b5eeWWcrAo79+0esEqm2SorYBlsxElGxU8cFcEAP5Q7k1jiwF60t/vPVkldJVDYYScxw
PWyqD8xjZY/lUeOB9Qz9asi7OcBdunf8Pj04hZ93u8vliPOf9vdiVwcqLwnRBglm5LxQmwnvWhDA
o9Qy777+suej+W8zq1PEiSxMpXIW1S4BVxt6qfElgbrzRYLf323d8i2NAeI6vGRRhcrUJpebGSXG
yA0xfM3nUC+8Ymu8XFKZOB/9/rOwNdXnRIhhzLpLo5ihje8Y9cZAO9hrbfs4JHj6FfTSVp79YtAb
QKvMYTpdH8YiS1rL4BaSNdEmnjHER1HKj74wLyBIL9lZ3VuDNegTA5cRVjb/GFuMXGZzeW+2o/hX
N+TJilZ31qRn3SDrRmAI0vAy64CZ8oBmmcfavbno4swgpEL1Ku3AEZfSC7HtvNucWF9c9+T5N2aa
kdmGYL9IC4ZbibASDJ5YaEOQc4NFY64vvAbPJoMnFpedP7HImkQNeoqdnd0mzLl1Z88mgBDFoeHz
hbzz/2d1LgNLKdUJWYMz8kxm0MGWy7siubf86RqSn2/gRIfmSgpWSITSf3HQ0SD6/+ytD6GUmQn2
q96JoB3hWfzYNRcgU2fdkkFAFYVo1Nx/UfqdbF5XWIoynrDIjgGyU5Pxkwvtu+jT718v5GxcPrGz
Cox1qUBGleNxKw521G4clPv08PJA5yUzq8CYOZMttRRPr2IH2Ys9C+2NEeTRJVDshV1bt7ChRQ6d
n+WWSWR/4wrl1e6H6NQF0NT5+/v3pq1x9aLKkSmxHlh36PotAwSTcRXvQDwofXZvYvqqDPIq0A4y
IICLMByu/ip9uNRMO3vZnPyKVeQqSKLiEtozUdmNd0JPH6Rtf3ztHZdMrEJWppHBVSnec/HcHiyl
Byg0vn1t4nwqf7KMVWBqVE41TWIZHeF4Vz+mmuO1VAvUDPTJ8L1O31jf+JI9Z9a3TG4aRMy+7Pz/
8VesglUymIXDtAIBpKHXcaZLSF4Nt4MDmlVmzx7YP4LCSMFbmExXUtBt1YLUr3GvdLO/HYT6x3NT
SxYMBi3TxLvThtbun7HTBOt05RqInSr7aTWPjbrwsj0fME8MrHbdmeuhSZH1R9Y1pNHCikKJhgI4
EC7QC029/Rc6HGed6cTkaosl5sC0cdL+ryWUh/WTZXrkZggXiCsLurfi+uLg4LmO5ek2rnLcws3q
ZE4qNyrr7slI2JamzLObMnQT1Mmt+iMrQMqZjze5e7HQu5TO/sp4T5a7yni1oRkzJvEgXvJr85Du
p9tyl/jD5r/Irhd3+MrWKoqz1I0LxnC5gxXsdSmpye7GCmjhj2GRAEGUING48FA7/zVNi4JfGsxA
6xhYZMRtrLFnUQzmblY3D3Sir18fyvPtKVyyGB1EFRKNxD9PQdLjqk9iWSLOEvDbO3526L0mcDZW
CLTYMuXjJRvtCFbN7YDBZR6JreXltyJs/H47XV2WGTu7zyc/aHVqpDVo9Zx1EOl8xo/wy3C+su+d
hxjCRvLhv/DfJYT/9V1P7K2OzNB1skTejfZH1B3QLICA7FLlYBsZ5P8FsGBxk7U5NKHRaCeGjXbn
qhoMcZesGbSiRFWl/DZAFeobg4Kbs0OpI3mC8FC40Ln+aPxB+ujA33/9tc89MVzCQDOP/vTynz8/
ts7HtMoGBxySelV7TpJI6APHht/QajeWTsRUY4VfmzyXobqGDk4ljAihpbjKSnTMi9LGXHL/OP9k
c3WdFEOU13Kf8kuFdmP5VH/t7W9b695uMxVjLORcbvguvqsXvdxFRcROIYCUgSln2EOtL6Ce6dMb
55WmXn2b7ctgobH5x0qjuFtOVr2e/nXnKYVgkKVHCbPwSM38AazeX2/sueDgAkcFvIFlmFA5+/Nb
lk3fQj9yApyRiUAfnYDKC2iNs95yYmEV8VSq4BsWup5K6O+si28o6DLnzjxYYJgTfIr+zYKW2h94
0IAhXB3EvG0rK8uAViTDsGVav5OC77428bdW3PJdTN0GUGM5hOvOYFxy27H50lmt2bcOkzwPbqtB
kIimhm+b0xW151taV8iR+iPmnvddAoSYFY+Bq+Zv9eR8irGYfCpjKJRrPoYGb3ItLYJqLo58cg7m
HH8rx3bLRHLX61PpFw69nqEe+vUyzsaQk1WsQ2Rrdnwokc7VkGMzJZ6Y+LPMP7IcU34jLttu87XB
s4f4xODq09jSntusnFhkDVMUj8hgdHks7Q9qXljZJUPL3588ybKu7o2eYcKV09hjJNDpHq3ioC4u
3KxnnxenjrA6PdQptUZLYaiDhjkBoCzDW/0mvhO3/WYpq9cQ/Smhyogp9GOxXQrel54W55cK3QiH
UdMl67bgmDhDKjIUX/SUJoDnF7cF5+/OwDEyoC4UYM47zG9b62eMkwp05FHwLXvre647mwyDLtos
c8/Npp0LpPYc549f+8zZPiQwQ/9Z4CqzaAsuDKWji2wiNdrIMNtZe9zmnZdvaivUfrbBovNc3siX
5CK16NnKq2s66P8vQCzMVfzpSBYbkywGOgO5t7V322C+GuX/oT5DxvdpcLH4ei5tOTG4bjJVIBOL
8XpBlxfdkoXiBe1WYO3Btx51Gze4yEtyyd4qjzDcqcudFrur34BOya/383bwkLZApcon3uV54ks7
+uvvT44mYPoQ3s1HdC9AigXa6aWYDYKxZit3IhSbWlwIBRcNrvzHncEyykGADsm4RdaTgts0eVrU
eSQeM/xCQDibOvz2l18v6JPVTa6W9nLGdoqOBaO7Q/XhWmMXsTZnL220OnWKZAjQlFUglZNtZ229
YAEC8xXkU+SpzD2zBKh03k8BGaD6EZf/Lu2jLi5WGzVk5Pp/HgaqM9JXNnKwCjR3Kr3WWr4r0f/X
7MGf5SXNqrNrPLG2Cja22fNWUdzjSQYBVrt+leZ4CeRwNqCd2Fj5Bh9J3jOG0t3Y6YYfDwO4vUal
PMFAIjY23SOt6H1Gxn+s3bnkDyDytQgAsmgqra4NfVZV11K4CURxPGeofeuSsMNZR3TxpSgSSJf+
AlicOCJo7kQGeCmwN1rJMQtGuD830KJKDO5dCtDLl/grXz6xtbptpxxPWl2gMV4ZBsiPu7Bs23DA
cJRMq7eZalGK4TLV5dGIKQ5NPhaD8gF9QMGEP0v3J4b0/AnCNcQ+WM7LLMWdmDdmhQqnYR0TcPvb
U3JUBr2ZEPQlOFK5XQUmN4J02PducWvG36tU+Jp4hWhhJLTZj0F02ZMulOObUz9iZGsD3KsvpjpI
Ldfr67ecHV1AWWaXejr02d1qaznxlpuTlxd9qDozGtMfBq097tDb1MD4kSQhiT/N7oNX4H6OHWOn
Z9yrhx/xoMD8aPgTvR8q/TNvLa+ZNd+2rdErVRsyMoPDI7PMCONywiugDR0NYjxONL4iUxFiXP66
ZJMPoohA0h5c0XrUtOKmKmnAaOrXCQRkjfHDgvSvYmhBlvjnpH3d94WXTLnwXD3ep3npt0Zz59D5
3p7pTTxzvxtin9R6MMz63TA5GEwFZ4oDzSyh/6jG8bYfxiOdy6tMidCMeWCOT1k77lPlPJe1dahT
7ut9+m5V3cbCULWyk0hMY2Sz/KFJmFfiW+V5ETks9cvs1eBXjlxI+JD0tmkQa8JLarWTCp9aqQhi
WruEdV5jmH7TGIFrmrtYfEPVZws2HfxjgJ+w2U9rFZBxPqok2Sv5ITOys7s5qNibzO4XZRJ9kG8l
cbdxNW+Gjntxdm9kBCOOydZpn3POPNOxI4eDc7EtfGqKA0jJW6+ps+eWcR+TFKGsypeSx8JTcvYT
CDQ5CaoRFTrlg7jw8vl7em455ycnY3XOp7RNJ1EDtJuowFLBIrLOIwxwc1/d6vdoAy46y+VN4bMf
Xx/KM8ffREkSlUnEGGqRVagehW5OqkWmZtcYTe+yybOKFA/Y9hKY5FedfnX4/7C0CtOpUgMkFDNI
ar6Tff1ND6Dq9VgEw4u1i3e5X4D2K/+BxtL1hIsiuJT9LvnXX9Z16MoB2oNJgPXrVY5jnWUFNlii
7DD2wjesIqh1gaGDGDHkwWrqKNX+sSwIOOfIidXlWjkJrrk1FoA7oHesT/nocaoeBbh7QmJXFxLu
s5/xxNAq/Zzm1hmwdgCs6+cuvymmm5lfjN9nwvfpaqylMnuyGqPV0piU2MN4DDFKHPIHJyA3YwNW
Myv6V+DWP8ytXHMwp7lhM8AMBqIKifFk0n7+C+f/vWvWyiXFqHRJEwMOMTV7oxwiyY81DvzXVs5N
vWEhFkHxjRpQ7ltde2Wci4mCPWmp5EYJCdWGPJttgJAYjHtx7J378fpfcJP88r3fVlchpSYNayuO
B4KZH1QdB80M1lP68vXazuRefyxt5eBzCqZCI0EzyeoA9oiLYzw2/xxNBxMAwqNkDBzPuoQCdVBZ
EuS3kd00lZf1KqqAfLz0jczzK/ltZvn7E+fOukxL9QoQDN4B0FJ0gHvMzrahSeQ2MrJs/c3u2ewB
/7/BxegXnbYRXDzMtQvO9GbaK6ahKm8UgabivdY5ObIRucvp/CAY/LcTyY0lsu9zTx81vVpks9i9
NZU1EoDhnqXDZmqEG7qqipCjfZBmPnbVuDVl+6QngA7VetiI+KnV7KeqsxuvFRCfas3qA52mMXCk
gUnbmeziqYtKLrfWpD2VCs/OhAdaqW1VORn+oDfhnLk/XKY9mG1lR9nY3XCtueU9qO+boUF/TAGP
JROvTMFjQ5DmJBPvgq7q8h112Avc+DqZlOblsUyuSC6cK+hXeDGomPNmDIyhm/BCG58m6nb+mNL0
NatqzdNUHc5JARwaaH47FV9XQjywnvgQsk6fmmlEUSLXyyjvq22idw9c1KHBLOnN5fxByRzlsvPc
eJyixgUCMQYVATTWhpiYviyLYStLS2Gwuz5Ka9w6dfmzHKU8zBm541mx7at2S0nSeFlX7RrHQtOz
EfcqmTBNUSe+w6cfjdP2PgIFlEmdGK3KtPwhQXAWuh0jSNpK1IY052bOjEdaU8Dl4vndEc030bBv
ToqdrVum+QqsaDMv3ofqUpXqbHTHA8CGvCkecr8qHye+Kc1a12mKiTLLrZCFIPmsMn++1D88ewIs
x4QZgt6Ms/yKEytpmhfE0dEuVfELtO49foma9kwFyiQnBlZx0C3zFlcwAANO90RG0AzlBaaabwaz
DL+OSuf6z39YWsU+fJJa4NiyyACLhx7UzyxKw/w6+TkkXjof3Y39XwxjnF0eRtABmaI24Coro7Gh
c2NygUezQcFToMblkiow0qtUvn69vLO5jIMeNZp0juOsn2wZ6TRX1djHZeJW33bgI1smbi8BL87v
orOM9QKxgmn09aN3ctioZQA3taEENfhR95ZKJcLOQQde7LXxyugSJu2sp2OUGIvDuug6HYW0jLBY
imBfmxUGwZv5yrLrD3CVb77ewjPfCrku5nUIpv8wL7bKLWZB3bzvUFwCZcryoKwKj4jk0Wy1/cJg
cOF2OXOyLGJgghZdOMwzrgfQRTpbVdLBHeEZ75ahQNaSBv9iQZaFuUkkt/pfk/V5HHPHrRAishZF
HcaDrh09lvVoCJW7/83U6hjHRU2dulomJyES2BvyMaXGK2mcYzUZH/+bqdWRwsCKhW5UJzaG0wGv
ksogMUZoooxD4Suljxfixhmv+CPVWEVArR6qpI2RRTe949vOoyFNf2S6x9MLSLBzyPo/LK32UDku
SecRWLP/AxLMV/oRFQZfv06jSyD3s0cKvVfEboJh63XdHwVxuytwxPF0la+p1oZx7dq+M2uXEO5n
vHwh4mDAR2A4GEQLf94fymzgBOj5R2zE+I3T4hbWf37tD+f37cTGKt8c55FJskwk8IPY2QBgzMcF
gEG32mU+hSX7/+vJeGJr9abSXZVnpMbjzbpTYfZDoGFTvCy8rnnlQeLzgu9d2L01Rp4kSa0ZJHYi
HbIgpHcDQ5YXYsRZTwC6A+143O9ga/rzA01sqrmhA1EykhfkFB7rP/glgOjfRLzLs+PEyLLOkyxi
4GkGSpPcjVwDBAoWKChKPzWPyALjA4Oe1uLmIOHdg6sTomeXqgzn31on5pc9ODGfibjoU+cXJHYA
4U0LvEGAbLvE1P/0oQY0K9JglJF5qdJ+9vOd2F0daFrYlgQYmEVl+cAtwAC68cLXOxucTiysjlfV
JqWiPUIGr27cBGQpJOKW5tVVc+G2uuQmqzM2u9UwGPHy7m4OYrhibpjn9xfO8XkbDnqR7tIYXyPB
2dSDVxi436jCaP/HHKijuAHcHeAmH4RqJAAepfYwQeF/bXfZo7+OtPnb7HLkT7wDQ4plOQv0QEvw
JRTqZyoT3+3nsMifC0P75/ckTsJvY+vjRmVaZybSNDs172SH4by2QXLtJkHhXhoYP5+rnTwRVt6R
kya2SYbna9zem01gfVuGaFO/d3Z1G7p3iyxx8d5vv95O/Vc+ttrQpTXxn7Rj7Sv2zN1eVQgprbTC
iuhHdBNuWRY/a6PzY0rArGfLG7uoUF8crzCYim6lSq9ypn3npsa82RDgy1YT3ySp+kRrdUuVYXtz
4oaQQYAX6PwnYYB8NxpUEBayPXcsnmdge7yuqcOJ1iLKR7vyauireRCphswG6FLq0p8zK5wSo9rr
LW3Rp6kgMEfARIZhcHuTZtlzLrRtXnMktJQc0d+5NVrReWh7hH3V7ZoCI55Nl3ido4WYfgzbugRD
KAhgnCFy3OR7NtQvVZHs8wlknsrd94lueInt7NEWugbl3quplQ+yivdcd3yRubeC1o95rd/ajhlN
jvjU1HSf8uHWNAczikvIatlWAO6ZO90gz53bvOUixfz9mIQF6b6lc7fNuMW8vIYWnIVyjlM89ihb
S0n2rEyWqsC17Xah6t0HS7TEw8hK6mEK4s5NrMGrhnSHM/dp5M3Pr53gF2LvKx9Y3ZPI2Z2ap60b
gXrtlbEWD+1eTh7KylkQj0wccm5anjRp9YCZLxFYGAM5VJoMmTkBfpYlYm8UceqnFkXrro6IK8NE
g+h7b91mrQHCg5pvTaawLPVgtOwG0yPFMSP9EdyHx3E2NyjkvZMkfRom4CS16tmcGn+sVZi61UMr
muvYtPbI7ECBXZdQji1tfdekDb68Xr04ifZBSwLsuoDngAb8yc1jzY8VSQOFdodXZi2o48Y+LJVd
emmZ33IiPgp92BUs2ZVjfBuX7Zvkzb6cyVvf0++2iu+oVRuoAJHYswzrGp3eTcqcA3WM+7ZX93zM
b2KS3ZZEXavaDgxTPJasu63bDN2O8uhYSvhiaMWumPXYlyiE+g1Pt7OoWDDrGt3aRmFBYb32Sda+
AlIZgGrfz/r+XZRztc0KVLhbFl9SXj8HMT4972vUQa3IbJQWnhlOEXa/gAfTTx7VLEzQlwHB30CB
0rzgX79ky/5yMCQsGEiioP5eZ7CFmfIxMxoMZjjXeociTckZBynn3ejqByKq78hvg1Yh2xDFtYFL
Phk6r88MvIHuYo6ZatvatBwdMPD/oT/VAfkIYk2zG+4t+8c8QSoJtxBnN3U2+wMpg7jVN335Teo3
GbIk2Xww9dPoui0RLJwqGqWttqFlYkDjiIAMs/1WCwz/jGSPdzQG++BX9uug36tO3gvXqFGpUbvJ
fmhQSWMgIG7LI7G0oEiMK9o9GqXCbyKFHTEBHV7LWbg+oBUxbmv80KG4aXqGufJpL9VHY37nWrpv
YsiY68yfEncLCMHeah00rjDAjjqV3kmvL0BzyIpP23B9XpJrXR2zJtnRwoK42LU+1wGnIIfpGdRN
0SlFuw2Nyq5A70CFDcYXJZ2Cosvfmio/yNF4IZz48eworytKj+t2WDMRToM2elqW7yC74Pcgi/Ic
TfqjKbfKzpbRBW+a8M/i5pNJ2HdlIAZk0j3dolX/YqUyjJsOw/HTDzsDaKZGD3b5uiNe46MCeeXc
HHXl+hT3NNHcQMXzvQV+vyLtNwWbgJpoNhWWmtqtl1Voj1f9R8END+Vjn8R50DfORtLhDcMOvovh
g0RVKOZlwVjPkdM/45UeTE3u1ZB+yfRDqdSdbTZ86ZOiI8mu8mG+HhrlSbQYySBC9H3H2nyS3HjA
JPGtbZMoRuNfWI2vKNQt+CdTqGxCwzixjEej4AFUWEBw/gMMQ15nGaGtt2gvOV7Hci+H9pllMN9o
K1wxrmcUC7fte26+jhKtSCjBVar1tfk45W+zaV3HrnXQWOn1nHpDiwOmXrIBOuKoBWYOGlgt8pea
BuPCEZipK4uV+OoQvijQ7jS/a7oVOcn7oAHaLJ8K+0MpdBeNPkDNNGL6DYgV0Waku7RLr5zMOMRF
DuCzkx0y+2NQt0XlfBCri6bqVUfTHKLc20nT70Uir1ibfKSa8SZd1YXDTHck4S/jjJqKOWwrSAjZ
lcCHRJ25Mya/AJ8Gq9AZvrbLPuRcbnqqX9mo5Ked8lscyGnoQ7AoPCecos1/mwp3OzTQycmR4cbs
PpX1d0zpHLuuDTuT7+wcBFSkOtCOXuPleZxceWT9fGe3TtDk7luuwNjgzqrDpls4bWorpnLvZv3G
4Mo3SzOw7fmOzJC+0yEe4Bob241vU5LcxKMK+hiDDNpz2aLsK+aDNvQeZCl3WeXgSr43+Y8aujR6
/lrWEBxAsXsmY9hM+YtFnzMnAccSzYSf2+UL5CX9diT3jFi+0H7OcgoN5LaMMR90EoFjvFZdCsmW
Ut3URupVuGzGrNhbANi6PfEg6/5joGCwGN659dbPsgevEXAnAjSQZrrvmrcWdwzV+11p8P0Ito1E
mWHBCp+32CqAUzDuwtDYTGfjWbhjEPfv0IIM6Nx4hk180Jh5dPze0QR3HIHGhwFBpmOc2z7mDzzT
Mu8Gs4Z65MIQ1TNfc5lXG21Iee6T1PZ6/a6ZPt1KeLFIItY00JQh7zjZe6ccwzZ30AppfjgTphco
eWSz9jEMxQGui86I9HiGsFHMjg/xNLFvSkN+Rx+p8LJBB2eupoDYo+LZLNzRazSA91Q+eGOajFFG
q2qf6PNPO8OBUs2kvIE6OH1x1aLHDwREr1s/OeaxA2X16KenCPw5iOxUp4K6rrZFW4XOyL5RG9ue
gFevzo1Qs0DvkeLGNs29bcTuXtcQLhEbgHvbYWQqcMv+BcxaODC65vGqvtadHB7tPFrDeK058auV
1oB7IzvJ+88GW2QD5tv0GfLC2XPh6jEmlNVk4yvftDWoccd3vahAPnIXI/eYcgkxnkMJT9SRP+k6
9FUnMzKWrKO6q53xkKTPvQ22mkbz0vhaFA0mBoqAdjIoncLLSYs2hfRa6KmP2R1k5d8tk/qZ4YSO
PR5NhWdBar5OvbO1NBo2fX2c48zPmLNHpcZrF3hEA22Vcvb0eoiA5/CEkaOYKKO50kMwq4ZjOd9N
UHTjWvk81Rlghwx9bVcDALB/lkW6EyzGgsdAlCJKyRhU6AqZVRKpyv1p12kwt3THnCaEhG04Ider
TeQNtnx1+DtRn4PQjrotfc2u9lBW8Od43I5Zg/rsjOtCIOL3nqqygGXwViBRjCYP237ctCbYFKqX
Mi62mFANY3at1Y/OCLAnMMupYLfmUN4sa3UnBVp3oAvq1isH4s3MftByLRSVeKvx6QrwaOgTIkH3
wqfeM81uN0AaunIMLwY5iyVul1hHlPGNjQZU/jDLT+4t2oYVvLbmj3Xv3Ikpvh3VsI2dZtfkdpTG
rz3+GAAhipPMb8smtHTgfnK29Mu2FW5gLoc7rS2AbBn9CnAU1j+68kOl6dYwQJ1jP+SIADYY06oJ
2mwG9caYbQde+V0rtqTQN+34kxr50zDYfp0NG02UP2ipPA4pQg0dTKVjIKC3/ZKAdtSq/VyqY6Lz
cOh+Fubgm+hnZvxzyNQ268bdOFn3bQOFH2QbDtskbnmwoJ/pgHWWOHbYojBfp3MQo6OWuLdGPARp
fJjxawpZB9AV30Lr9pqrDJdwjWbkbnYHEIpVByR4EccuaHFyKBxkStYHh672AMTZaOa+m4hjaiVB
Xcqw465fWXUo5VNVgCoctDfcfJVy8BMxBBxYIEOEtsjAoAxASa49VSmAmkrfTJWxKxHSi+Qjbl+a
nCDQ4RXUzR4pH8HOE8Uq3dvFZqoN33FvCwz56aU6VujU9DrfylnzrK4Guw3ofzLFN5bbXSXkU+h0
V1sU4Y9sqwYSUxV9KnXpdxDY6t0qHIs5NPEebfATsqXhWfePLfg20soSAI7FN70JAr5CbFXGrngi
hW914OMWJNB0Ftj4/w7Zxpi2QVVmYMGtjGCkb6lqfELIIUkQxoc5qmTsCVQrdIIOoP1Tr/LQnhWy
b7sJ+wLZUd/zZ40XnuYmUd10XqnPG5a9aukRegA79FU2JvS4Mjr6jqQhw9VoxVCurD8Nvfim1/K2
gRQYIu2Rx33UaFhrrx8K89Esm2ur7XBpDiFpCBzf8u059scsee0MUKTOT26BinlfPaQF2ztDtodC
nJfQTyturynedoKnfqeVR9PR3kynuenbx0G2YUmTUE8T4P8MT/UvA75Xpc8eK79puOiQADDO/Aq8
dwxs9/UECFQBWe8R8xGmDbbSjG0BoQNoUT3X/bNo0NntPTog/iWDvMpSE9R81P9/pF3Xkty4svwi
RpCgf6VtO96/MGZGEr33/PqbmHPOTgtNNfbuviliIlQNEFUoVGVlikPtUsVOqURMRm4QmIk1ksw2
hgE3+LRLm7ukUi3IlRXIJT/yovR1E79NhOJ0EFpGAu5yRbDB0YAb6C1YkFfXOa4t0UYa7VZJbGt5
cGhwP2TBi5YuXo0BxBFZZJ+poPkWHoRm8hO8WIhSPci98phm+Wtfzy8VwaOye9bxigvN1MrlD23J
NgINbnpwJUf3ffM2ZaCOL3HTNJgamUFh0gfXetJaKK/4VShbPZ444i+iZgetMI5lO9yYEnraveBO
Wrwtk/IOefWuSUG4XKr3utgcK6P3p7qySfqjowl/YmAsN7sDRASujhGwGoO5qJhqwvikx+BLoZmQ
hghPMv017Be7VV8WmvTI4xEPey8lD/PS4/TndgVBxbICqEXE9giTP2tPPRGvCLkpYuAEpZcADlhm
hTXhKrBGKTy02byJ4vCuVWYXORxutfZYgIdWH4YnhL9jkL23sWJXhmBPHVSl5Y+0A5kDwBHA5b0L
YB0J0nZT6uZVNpa+mfxSlV95O+JlJO+mqntrBMON+toNE9kpUQk2u0+96d25Q30A1zL9scq87HNz
+Dn1OdLMhNzFk5RYqlBupKR5MXDp6enox9LzKKTuIDSJlczyru1ENxjNTZRzOkMrhVEF5FSYjoDA
BgEv7u8VSkMBl9iMlqynInkdTUtaQKEmpZwS70odFFZ0A01WkG2dAbSLVi36LEb7s1KTjZCSDYQl
5Ey3dGTt0/z/VjACVuPUGlN1TTDKiqnSMfMLCYJCkSnPNjorm0itOSXyr/IDWyk4tcSUXIUwm5cs
kmJ/6VSnF+4aAZoAgenk8zuwJfayXBe4ConScWoUK7V5BSQVxISOCAYtDaYEVgqFKQ0C5pWW6F2b
d6gH2jVJcZx4OPTV4/FtiNXCCTrVwP6ZkR9JaBFl5fLczR0US8DddLnqct5IoTq0BK0aLAnSKCrT
0BgnwyjiFnoO8654aG5wMBpkCbM12cFnCL4qVbCWe/LMI+E4n6lk7DKFbEjiJcFkwi6liC+c5aPy
WouS7cebDIw4FOoAkXIbBe0rZSNCv6Oy0SvjkoGcF9SZ38FUtpNpSpsoAP/+4M0uosdtdh/uKPpB
9we/Ff6OJO7Zx/0yKZuGqMmggmT5QZLGWAq1gXBP0w4HMgv+Egb+ImkfVTpEdpOFHorQLkqoz3iO
+mbQpMdK1vHI6LdGIr2SVnm6fAjOjjXzg5g9KDBqD0QYJisALbA6DbKB7SMuXAvjxJyAdF5YZEwx
HhSRTugFlYA93kPJ5z9qwEhgSoyDL27iQm/Gv7y283Gx3y2yvCLjKIcxNBYSDO82sjXjlWFHP0zK
uu7LG/NuwS18W7Te4mr74qhywjzXOgNAkVE+iiDVSkV0LeWIpx5VSTWtdJ9dl7U1v4bbtrSad8md
/Jg7rUZoxP0tTjJrZyKyGnSDIUlwMjzUgxl8ZZUHrpOdskVqsNFt7UY9Vu9IPLwZsxk3BO1uPj71
a4Mv/Qg2WJuJskQKdL0GD/wxV2luaTsMlvndB7jTTHfZQY3IC1FWu4tviEOe6+fLJ4Bzuglz1c79
BBhDMkLALDsAJNO+kuVgNJyO45fTXloldfqTlmOlyFNTtZAITHL5Vg8CH4Mj77pSfExyf1z6Sbeg
oXYcMBkVScgRl7q+VjAnbJW6goGI0JOH1iOBekgBf/mXTscKhBZiIZcoVFLdGo2OSu412cKJt9tt
7oDg8TF4v7zj6lnewZw7Jrib2ghYUoBPnmjpoZ7kh0qXN0pELE1rD2B/3Cjx7JtFd+hk8dhheGSK
WkcdxCdNavaBEYAyuissVWyvIqG2iwVv2r5eMoxr9KA/Rf4y6ceu6I+xEL4GOnSOmvYj7gYg/Ulz
U4bjXQcZK00PHT0tnBoMvH0hIgNWPWS+h1xsHzVB2UdB6mnFCBIRHRUVc2ofhGjaRNOw7yaolYR4
Uejltq3nO6kjx6zuN0E03BbJdK9k5DOZxl0vgSAV0F/eWVq9IGQ8solqEMAMGbclMYZflzCM8b1E
W3JQVPuZPoZ+61CyiuKtsFXH/HH5k9EQf3Z8T0wyTqpXidQtyQIhttEE8gD01ileXioYjKlM2m2r
dcegTz8vG12/fE+sMq4Zz6M8Lij3YYq3/RXdAMO+gZTJjXg9e/1WOSQ7XtpxPoBDT+aJRcZNm1ab
JQM2ffFW3qJQBg7DZR84mNW4ibdU9qNwY48rXkV379LuMklWWqmdLmAoxkcr26Yjp2lKKdzscls6
1c9sx4NX0lv0zB7IG/6bYRDmQg+TGBrhfURFVJaDtNG2lLIr23GRo+uhVVcAyxfB+28wuynXZZbM
M+REIYj1UEB9DNQY6qb0MfRFZVsKCDtf0VuFh+9YdRC8Nv5nl9nPJNQh+GFgyt6YofPWASxOqgVd
3Vi4u3xC6QE838hvQ0wgizO0nseJjvMPIcqMhfEz6HkjS39Ihb+NMF9ryvpECjIYoZRktWveAzDv
PKA15GbX86Oxna+162W2dHCKFLZdb8wtmgPcjFyiqcjZWr9dg+WtCtN4UksJt0SyJXZkF/eB85lu
k031yPPC1WNzYolx+54QQQEwMUHS+5ya91l2RKJrKxi7uPz11rPNE0PM+VQhdZt3JcjesoP8CWFW
n8okFdhKuMO8wUC2zLHIWxlzMPWGNI2MeXa/UZPjOHQ7Ey1rIyC3fcjjpDynmvg9lH1dwicZByQe
MXcWfN3qgT98LmC3T13yOCG8xK5wFYlWAfEkmlWTQ39dHY2PcfPP5A9Pdpg5u1Eu5yogVVT6dgA9
AcCT1w0InSgTWf/MY7/h7S7zeJCS4b+OkpXybaXVDsrYUDmPqp8oyHecTylz/EFjxuBKI+qbcUZG
1ziDI951L6MrugPAEC2m4igXg75HS/k2twdbvVVeOtd8Q1LVgAYIIa+wZid3+HwQq5H9e79ZQPuQ
BGaT9/joklCi9Z7IT8NQbExBuclKWrAf0mfNHF+KQHcv+9JqJDzR/GM+dKbJQpAt0D5EJ8vOpV8z
+KQuW1gN6icWmK8b9GKW1gQPNXQJ0ZvNbLPOD1OZchayvoMKKPowVyHKX9H4xG0GOWnapWhiH8Md
tiwVtglEh5zkFvh7vNzUdoEoOV3pXV7cep1F/jbLRAahAHq+BY8PWE67g3RACvBmbFFStkQP0tR2
7GWPPET4OdPFV4T4tsncXmPRlEmcQye1wFF5ql6Le0q4NrlLbI/XgDbz8tZ1j/m2x5yRSF/MqcpR
2CgODZ6aQAe46Q3Uif5OEYWs3lbftpjTQpJcygUNn7F1R1eD/mvRglRusqnin5FbvBRu9fiD8YWg
YGOCcYwx16KxMS0CGM6gsoyWeWHr8f3lE7J6/L8tsCU/8GANk9DjY4nzYw8UpKxKVjNyhizPYdtf
R+KvdbDq18qIcKEqqL+gOX1YDjma8Dftr2Sw0UB2tG32hIJtC6R9/IDKm8/LS/+Q8H+bp1/1xPl0
BahjZYSIoHpdbImbupBpO5Jt74142xh7YUvuLu/qH7Kab4s0NT+xWPfxkoklnqK1i86KR2HqFWQo
Gytyuekw55CwetltV0ryMOITpk/RloLi5efQhYxIZpXO5BJwGfPogXgW6aE6Wd3cCoo6hU2KKmFq
ScFNN3H4a1ajpWIgTmL0VcbU2+8GonEhlTZ3AWbQwDF8BEZ8CxE//sHg2aELPVmIMkKAOgoTvFjA
fzLjbI5uhmbwS+xO+/k1P0h2Y0HHL7TUR3SH+WJ066Wyk4UyO6kh8Z2rEokMhuDeg+PsClbrD9eU
jUj8ASiybe6qJ+UltFNkjuWG3JoPl0/qanJz8gOYC0LOx6UzJjz68+ihmFoI24IGOd/Fovpx2dD6
tYCpQiISaM4CbP37XotTEzZa3UIL0qcuEWyrTQ/3U1Fi/xtypatH9MQacykA4tPOZoMKaHGQ76lM
XbmjTthZMbiKKA/a8R+9Dk8ssrE6XtB/ggKtH0/iz1RdgMaMfK1SOK5BVq+7bzssT8IsFPIYIZ9A
LP3PDEpmWOXO9FKUlltP3TVgb23c6C60MVzsYbR51q3Ln3L1zjj5BfQXnnhN16oqmMxx4XbGYwoR
GgMwm2AgHCurvnlihfxupWjybolqpC7JNr+jQteyXz4o3DlUzkFRmFAD6UZlNAlKM8Ci2mWkWEXG
Yc9YL9KerISJMsJIGj0ecRl04GiQvcIb9vURpHxHiNG4NMSYipX5woand7Tq2yd2meCiA+9Nxgon
ZV7e1RgkajMU6YfSqkae9DLPEhNFJBEzAUkBVpcxqF1xMX4RyLyUwvJY5hKPuJ/3wZg4UgxaNIeT
St9+EoQCrHBTeIGjgWLgKw9r7/kpJs8kE0wghtSqgoEDX5mbAugs8AH8O49iYsfQ6jUoZETUQVMg
o5bPrO7QWe7tf2WFlSAwhqzQIYeBbDJ+DvPPRnytkbP+OxtMbMgxT5uJOrwWnYnreIwFv66xEEFN
C85B4Jy5L1z/SRSa8gaMGgRdpnK4y8gzaNadLkkOmZI4l5f0B/+FBDzlVwGigfGjQlTCLp3w+hVR
bNg1P+ZjZGf3qeFqN407HsCXnewBrAV9mKVxhAPWQ+23acaxOjUnaUxzu7p5Upc7cdqT5fPy8tb3
8dsE409hmKaLKSE6GXjaa2VjV5Bw0sPFVfKet5O85TCOJKgzOELriT5HJUhwQcfnR+7rmCQbXALl
A/2h38vby8v7Q97xvT7GtwDQrSaj/4oXoj1safJPxR91H0If1//vOVv60AGo/b9HhZ1gKbu6rASC
49/15UuQyL4KrD9nQesX47cNxsV6dJeiUUBqMxLgJkQxsAetcMB1V/aQUSuFnxgpcvWwcZtWeut6
cz/KBeb0Widp+o3QjTfhVDuDDlDrlL/E5eJf/n2cb/z1PU78UgzLpVsE+GU94PsCAB4ri6eDjOOy
mfUq68lWMxe30KR5NWB0B/eA5iev/xWFpAzvEBHsrqLdwovS622cE5P0njhZmpZHLYlluIoG6LdW
NY6IkbC06DZCVOyzpn81A4g4yf2eCL21zNExiJQDEKhXpiq/6yPo/Lqek1xQjzkrn5/8JCY2ZR0Z
hUhDm7lTf47m8wiV5WWnt1YFWLQgcD7tOeE0c7yZcCRjDDOSY9wgrdtsW3TT8Vqqb2s7fgR3qpPd
bSnFPsKI/qv+UXv0rSv11mx3wFeE17y6LPcEMJEL1JyNlIKB3hd3qDN5uQ+sM55MwdcYtrmtN5wT
R/+/S3vNRK8iLVKUnWe8YHbxpq+taa+Xuxrp1U3yhFFDkL4IiStD6DX2MUqZP182/4fE/9vvmUBm
Cm0aDVoJvmHUnhbo2MbAgFXWEHvxY/Ksu8ZBB/NM4tbPgDWE1wtoGEpn4UBL1n+FgS4fkQwThFaM
2+l5bIILCZdh59CGUYuXqvEKRslpP2zIVr8dnXErbgxX3PXArFuztfCG4VcvrJNfwHjhkAIYKtT4
7OjjYoyVbAupv8u7yo/k4vHyntP/6uyLn5hivAvDY5FotFnqjxV6xQibGWil/p0JxqXKdq6DsIID
65NxFFFZHJuSd+3Sp9KlZTCOUpsYn5ElNGYnL/BNr38U3PaVYt1yDxhC6fXyilYvgJNNY9wkzpIB
EwQU+YJJwtJ86UJAY8ecs2/r9/qJGcYdYrGWe03GQTQwqbCVNwEYqjGGaKm7fvs3KjWcVbEMGk0C
glCDtkCU22qr+KLd3mk7DMTfzq6+iXeaYx67p+pKOC4Yn9yODuhS4YkFBBkv7y7nSBrM7Q+S/g6z
+PgdGrxLN55zkFdftsDxL4OeppNbjnS9kUKsAKclCADyB35qwViWJlqSyr1RebvKRJNEi+JhklA0
KSE2DonFonDxgHjUQD9BBtMmcbGv6+lQtcOt3FWv5axgZj6uIUegg4JAHftDk5jby+tfb5oAvUyg
3AB4ATsRTBJJSOYEW0zdRU3tHuM8O8qDtWC45UGExEahWP0H78ty7TIbD1FhVZtNZMfqPTImL7sW
7DaxMIAM8tIZpBXiszRaOSeBWD9P34tlvsCcZ7JulFiskAV2rU1QJzA5B2o9bzrZUPobTk6UMA8S
CmIUpbYd3cFTX3oXHD6+4DYgTNsO7uLGL5XPu695K2OCd58V8dTKMc7WPF0Tqd4vjXR3+ajwTDDB
exqnSRxFuEoYY8BKEJajMamce/8LC30Wvb87lGzk6QUjik2ICPmTSDC7NO0NofKrvrVFOkuQS+pH
JQOE1kwRVAFEkDvqb5ikOA5SsSuj7EaHTwnGUICkofVqTd2ObXEnFOO+zHKvN5Jn6I3bA1gPwbuF
z9HPBxzBXZX013En5dYyNBheAku1YJRPE4kQDfqjDMkUJcJIL0VP4InzEUdqtq3VZFfpo2/o2bs4
zTmIB8A1Mcubtq6uQ7BoV7q2xfDPPjPnH0Spd0agen2XImMawGKdGOKmnMUflz/R+uE72T4mYAog
NUC9CDmragW38jWa6u/T4T8SOpMNCK6+Ixaad+5ls6tB9MQq48ukS9p2mtG5y8H92LUY1gxumqZB
i547lrB6CE9MMR7c6IacKCXenM0n2hjRjWBlTog3tX5rQrHB7QCn561uPfU+sUl/04lHK2EstpgQ
pY8vEHMCgNEU1n/ktRCobtN7HnZn/bY/Mcg4c56pZtLI1AkKtfNaKce0Zf+oB+XjiKmrKq42bS87
Umhs+qi8E7X4KKYBj3B5PUKDz08G8EwVz2SYh7ENB20GclCp7HEGAxVeHUjCHbSAIzuNnNEJ7caG
4rdz+TStf+Jvu0ycMVHyzDKC5BBoKauH0gKkFzhBmqZL51Hm2wSTI5qY5utSFVl1tlW9FNfd7Eku
HwrJM8Mkh2BlNCOTDmAMZXGVx7Fk5SGmTAtRsopR/Yx6c4M/O9IcPFzewj+coO8FMvkielwILuAg
B0TaCvwCLpIei02woaCh8ZnXlV3HSX0fFbbY2mjRsjQl9jOHSAUob2dXNS1w5mTTfRVYI5DwGDTJ
HQNZT+OADheUKmaFOqml9baMdh9EEjhfeL3ZePKTmEhYxsVSTDl6fYove63dHkEBknzgAEPuEFjG
bX7AAKZj7MFlMic2kj3DrnxSubxEZzXpO/kdTGwcsqSqgipOwfRNnHHsnRmiT5XOqQ9zfIYFFhYN
mrs9JCR9o38n06sCRhvOiaKB9YLLsNN05RDJpDa/UGiiTcGL0ibxaI+xRLc6v245mRpv25gQKIlh
3+lSCizU7A398lT0EMVViXd5VesX119uwk5mobKYA9SK11s5yha6OpshE6/yegvMnX/Z0tcAwKX9
Y0IOWURBVwS0VdRr8muA0K9ErMLpjxQUorghRN4zD2hUVPSgUV6/VlfNrroq3Nzj01j+4UL7XjYT
l5YB1BwVBMh8/X6GfhagjHf0Ppu9+ZBY0U7h1PV5N4nKRqMoNRojRn6ALtZLdEDhNrVKW3s1DrOX
t04JEF/oCP/u27LYwlnN57KeB7Som4NKDGtCxRKYe7ArXf6yvNWxeMEsFvRenBD8wvdqO+/yq+QV
TDoQLQRTl7EVqY7zMy+q0NNy4TSx4wtgt5nCPqMZV9c/AH/mj7FkmyZlXiPbLiecK1nmeL/GpF19
sOjzPGqIL+J1ImC4Ji0fCSTLqxYoZgNK0mIXH5oRrCtakzhmJB5iI7R0DX3eKfNH8TEUwCMX6Hav
5LbYT5aY3ELR4alUn7IU/O6p9mPokN8HsSNm4abV3gwMh2uQ0Mhf0vJHO4+by19tfWTqOy5rNKKe
JHUDNHP6EYRR/vJJ4bwIzOgA6RjFeGhfU6jH5U7okdxqHoPn2Gk/8BQXeW5B3ezSR2RiXCZBaBI8
pUC/msG2IKgt9sV1FGlXqhHfx8a8wQUOag9ypQF93+vifgJXBBgBNh1olWeCHoeo32dkeCRjydke
TuaiMTkYqMsDo0xxvmbpVjI/R9GXBxBVQ3quDd9E9Ufc8TaDd6KZ+LjIgmqqyhc4qH+SZVv+DDfy
RsD8vfu52HR0MP4BeeDa4iUvEs8yEw3ThZhiqgKrQ/HVwrUMrnynAoqNJBYG5J/yh8Aynxo7vJa2
l88gN3IwcTGfIAtACkQO+rBorzTcqeGbAP0WeUdnSbqffJlpzmJ1BnEdBLMRFgu6OgVoY/T5ucTM
RQSCJGkAs8A9Z300t7lwwFkp1WUsYzWoETXK/GsqLnQx9AU6pK3gK/vwntv9pDndJXtMrrUg+JVj
P6QYtKYZCi26fNKxnGTHexNy8i22MZDqnZkuGJHxOwDBQboVaVwa0vXNM6F3KqoGqPCZkNsVop5H
6VcCG25GP7uPnOpZ8unWmYLFg8/8ISf4NsfEwyhU0kkM8FaRgCBrtgWSkRaJ8rIjHp1g5AHI/vBC
+bbHBD9VraW+BDWUN3iSJzuJp7zqroyOiuzOm4JHG7+OUTW/zTEBTZYDw1R6uFqynZ/kTeQNFgRx
7eaOXz3/g1t/22JC2VznUgB2OTp3H27AtEI0q/YNpwVAVX6CdnHqlKA+s3lY9K8p2/Pj/22XDWQV
qFnnACG0Q13TUt4GFCta28u88E0BEZ1tbLUDBQFDN/ltusruCsDmUi779h9u1u+fwUQ1MajLWlWB
QWgA8idWfxcODugCaQfRHp0ryQ325SG8md6rO0yWcMVZ16+uv8x//byTi10MRGAG5AmJdltDBh3U
wZZZZODvNZuD3oMUcTT1aw24dlA/EU5EX4+u37aZR6c8GIY5BELkqzJ4ZWaQLU5eJoAlRU5uNW3m
Ic155ph4p8SY7R1zfHCKjuytzmnfKy/eTRtA298mTFpCOeZn7HFjxfrj7HuZTGgKwfO8dApihXGc
fxm7BRXG0NXd+hBvQStMq0Lzhgs24S2WCVBEmmozKvPEDxLgPif5TjYGcEcu3UNoGM9Ei8BRrG9r
0L7HMYiVwmmwa6l6DUmxj4e+An/hsK1T8yZsFMxLCMpGauKNkpWg/mj8AeRI6RzboWLaeS64XVq4
WThfh1DBiVtU7rXEnN0J2m/WCGIJJ0vAqFOByqlZNq2+ODmUbZwpFjUQU4+vEwklV4COLchv4l1J
wOoJJbqAdI7axiBwqxWbc9Ou30ffX4SJpiSvUpDLIeSIvvhLdAuntGXjK8YN6NW3Be54m1enW388
f9tkQmqByR9A4nEHyhgV07LXUJGcUnpqwZZ2eXU8Q0w87Yeu0UmEcihJQ2vCDKwAZlV0Iiy1+HnZ
kkzTnwshlJ3qhdzCnENXjhIpxHfpvj8mx9rVr02n3qCWbueYnQ7wrlN98wr6SkfDScE/6SqfgUVA
gu6CYYgf13nexsRTdRKXoDRQQepIZ+ctpIKFK/CQXV455wB9bcxJ1JTzVFYXEb3JZblX09sBSOfL
BlbHYjAsDVlniOdpEPXB1p9YqJc0k5YZiA4KZUWXMfkEIRp020wQclnhVgKUpbHja7JREws84D7H
/Npj68Q8W6KUaj0FNRkqohFYfcHhqQFL+1Z5VAg53oY3KVKqW/UXOHD8+oNjmoZD9lCdmmZuhTod
laHoMJHTuhOIL+2q2dF8ADTlLmj+whQlHp5vrpKinNpkrgbwr/eLALTjV1sXvM1OfydZqDJtjYNi
0cq9CCZfT8Ujl1eaWM0kT00zt4OqS4XY4kmF5QaAqVjFfXoE5yIyV9WeJvtv6FvzNpi5GhYzEeMk
BXC0dTFUAmpjTP4Xe+FIvNBGVT/lvhnXItLpEplwKwUxJlk6FNCG9jYenycJYKxqAVn7w+Wjs+b6
p3aYEDuOiSaB1zf1UxA/Dk20x/iKbcgFp9i6moyf2mEjbK+kRTngk822brVXKoSwqIiouev+iZoi
cHWnxpg0VRt1rSYRKqEgRD6CM34/G92+7oN/kIudmmHiTaIquaATdO1aObzrIDswQERY6ZEcmaaN
SPR++VPx4htbbyx7MNaqUYyxPzNE8me0tKxjzaU5WLX8LApIDUTZmQYFpH6RP7eSJZDOqoNdJ8Zu
hMRiQdEL9IbQvdtPc8triKx/Y0mWgerG9CEI636Pv0lSGNAQzuGWvyiWDUQuP9Hao7EgsTCQuOFs
x6pPnphjji64mqdoCBcaBUQ7u5Hwwhs+dJfSAiw1Qg9vfauucmKPOcJtrZaYAEEHZMFguJJ9xOqP
OeW446rbn9hgTm4DGpVG0iqAEuOgseq235Jweg7bAmy+gXd5A3nrYY+vptfyKCKAayByzfvSMuJ3
earsy1Y4K2InYvNhqOY+6WO/FK9J+qnPYCyKrlKRp3ZAf+3ZFShpuiqZABpJbH8qkOdCnQjQpMk2
xggLxRdFGwLk5D9ZzrcZ5iLoKmXpZVpEFIgE6QCQwxt+PqFayYOl0+vz0noYZyKxKGS6jCud6tBO
9+C+D128HLayK4AawuFd5+uH4XtdjDMlQ6/FvYl7QMiIV5gPwQQ9AJPXyaC7c2lRjAvFILvI1Qj1
aCMJ3ss4vDHkyLn8gVZrI0Ca/XUQGBcKTcFUozzMvsICppnwUFFGe/mQS3D1kE+oGKFRCv4oTva5
ujQCwWpIJEkmCAF/D34FStmgmYHngp7RNVLxUTWW23+ytBMbTMpVzbIWqA3wszQLUb1yh8YGLaK1
h3bbAScBMqQjN61ddeATo0yyZYJ5fQJImdIQSY1j3EYEiuetH92jjLwfX5L6CqA6nEhesWkVaWSc
GGZdDaBk9HwU4MPfQGjty4fmPnjNbSisHyD6Ltl0ijd0Wh68d9UTTswyjtdNc0DGDtPYpDKvpblT
rEaMa8vo5BfO51x7Cp4ukPE5U1w0tdBR5GhByG3VGQiSSxUkSM2WxKMN7qefQoNz2moKVFSaaXQ5
9lcv0JOVMt641JOYhBLaEuETAQSfgrhMd9iRT0o3I3DbpasV0tP1Mp5Z9oZWmCbeZ8g3HUE9Rnlk
BX2zrbXBDdXHFnU0NfzUQfqqSY+X18rzTuauU4dYH9HQTP0c/O+KUI9gzzUmTgig+3UW3b73k33h
RuYsVEMB9yz0u65+7hsAU4rXNs/cWN78q/V80d6cPHX1UVnGSEcJshlMJzBcE5zmly2ssjycfC2Z
CTZCEy1aomI1waPmz24B4gAFXNwewCWLm36x4nDbVbwdZGJN2HRlMSxIsUY7uDVfCBDhy0Zzml+5
aUVXqLtdQxYA1Fkab7EcV5CZWDOCKL2tClzrnWP4lKwvctS7GgA00Rn8zOc2ZjmuL6u/3xaimGqh
qWOhybYBj+ew+Wq7bEIuSonndDITZPqiFMwZgkqo4Io2Zc8SoK6Yb6FHDAIEzpGhR+KSAzABpVDy
SEHBmN5Po2vs5A3IcbaTS8sulZ3wMiTOxSQz4SQTIKiTBXgiR1vpU/IkR95UOC4pupsiklmv3kKO
gVv3WGWUOvULJpSk3TKEBYHrTbXgDCq0iXDRq9BJs2axK+1FLcDDMutv3TD+SHphq5DuLdCz3SRB
DWgCRrgtN9UoHXHSd0Guvlc1RA4CEHrq0t5YoL1Tlyi2g0JzTsIbNVV/tEJnN6j0z1H0URDtaRmq
N86H4/gdS4Kg9GE/6CbystEe3f6qukfZbAukPlo52ENHskEr4es33CueE5bZ0QBj7htNIfiENSTo
8GSM7MWCGhJld5l+ieCuie95ie7qO4HIGpENHaTqLAfQqJSmKuRfp4Z6XrCVfX3X+by06WxHQWxI
dVv/J4PGRM+8VcxGFGPdA0YScgladFVN7Vsa5yCyn6bdPOWc8uq5ozMWmdipLYYWlA1q8pHkAP90
pPLf0uCUW2PDp6yh8ek3T2eMMfFyWQZxhuh37BvTclhqqAhCTkCTu93lg3n2sb7MgLMGn0vBXjK+
FnZi0pgyVEPoo07aYJrLo/k772OdHcPfzbBjxkbYdko8QURVGxq7xbEASufyQngWmNeBskCBipA+
8MZY2badb0g8JsHzoiizCObENXrTLTHo7r3wV7ZF9eVTArYFejGQLEG77G9wwpzFX8Ygc+ByuYoM
YYmgkgoJMrsk0Hk7Uqh8s0HdGSR6mmf+kjSruuU3LGhoPz9+f52Lr9zlJP3JoeU3GnKoe8SoLF3Z
pHGxGcTSzjRIqWk6+Px5/a/1A/9tkbmw08LUMcQEwb8meRubd7nDKEfMG8I+nwZltpS5rLtQSdrA
wJYuo3Ccw2yXKFVynITQCTvjCnKKvtktu3nEcN6gXWVV68+TsVULwzdT8b0u8+tBnbZEj8HaGqEz
Hb3Lcumncru9fJx5n5656ONeiiW1hYRConyS7rMMVCcNAUbkgug4AeCrCXHyoQVZnxXg1SDL2wV4
8yXFtq/FpzQrMUKXit7UQ5G2qKZtmfLe2jzLTOiJlBmI3SEuvjrflDXLuBlvur2J0Wzoth4oIZ5x
le+NY/283F/eXc5ZY/EFixkJclNBt7MWAjsVzUNYtg+JknGCKycmsRWLJdTSNis6SEdDcak1Or/u
Wx5+gMa1c0c1ADEiGPEAMR7+fvL99KlCUKc2+l2xHa+WvXRFNcVBXMitYJ2Xn7+c59sWkw+2S1/3
qj4bXqFtNF9FbHADB1JV0m52lmPk8vAC5y8kahCzk1DExuCsrjAxAbIQU66BU9AnvraTDgkeDZQv
odwulCbub/Alroa9E4NMeCgzSTSBQDK8boDanuiVhdenC+QLf0ytaGk8KpPVcwhdGyihQhrbYPup
+ViNIUSgA0+LKs+sAaJtfnSj6f6D0/5thW2bCp02D4E6BF4fXEEE1yqSCFJdH5eNrB+OEyvMBazK
iap1kB30tNTS8MJrAfIAgFr2FY9EIPbipZnn0yH0cJwYZK7jVIrGWO/B4SRf96AXwBtvX9vajmac
0CkeNpDVc6H99EL5xcaNBHGoDY/RYf37mZJhIBNVz4i9Q3MxIBlLIHOfRg/6ZN6YffYgxTUnXH2l
R2dObhCNKCJRZZBv/O7k6Vx32ZBPpqcbou4h0TEtoUzaZ2HE8G00QsCyKcnOiJfEaZIs9FVFTzj5
1Wq6ffITmHw0hQyeCAEY0zPV9j4txHstaq+bRvCzoLaWZfq8fJzOgXD06xqaqMLfTCKfxc48E+Mi
qujsz1jbGMxv7/Rn4Sp0c7x7Cy+5114/cR9ujZfhDoPlEDEbjujPldc8Ms7VIA5goalSRvwzSlNh
jLK4gCoiRMnnXQxN215pnMuLXb3sIbKr6SaIBiEO9fvnzZBjgYwlFzxAjVxtGCBnlthK81yFPy4b
Osf10V09scTEN2k0BFGcxgLDMs7ogoV+r+uWuU+gBIhA3uMdSg51BdJPUIc94h//7F0j6V+HGHwc
Z6/DWND0aiJI8zTtpUivlek+1jh34mpkIOA1UlVR1WVM6P2+ny3Ju/8j7Vub5MSxbf/QJUIIgdBX
ICEzKzPrXWXXF6JctnmK9/vX34XnnO40JorpPtETEx3T094pJG3tx9pr6cAtZ6iSqG5yk19Uq7Sb
mw7QRf2SPXb7GdXlGS69UZ5QpGms+G2LdmQ1WaAg3qdIqnSiLTm4EFBokBHFuxyeZgwn7zCiAw3k
M4RNHUJBZLzlD9cOEWIAPJcCSbexhDP3jWhSRXbCbfzJTnmD2ermmekQjG63mkzri6OG0Jigho4T
9fsH1tpaNVmKTLhwJtfQnrhbegWSkjZ5/u9GAdcX95fBZf6oxUrrMxNfs2iEZRYPEZRMM5SXWbH/
/IasPmMY89Y4EQT/vYynSl4zXfG5iZwL2orWXLL3D4EnvGwX7oyHz62t+ZZrY4uACoVDSQFfjLwu
Fi5FaapvjQ2/vb5XGhiZqQnaVORXv+8VEa2m1ZQLd7xvnOYQYkHNnj3OQlLQed5tHcPVKglitb/s
zWu+CkhTKB03HBf/V0Cqn6Cic5oDUvW8rW+x+vkQIOK8g9zHXFKLhOmk6HWsCbcYf/T+G6mk8y/2
hzFVZXzGSC7jsygUU9hALNTNE5QMM1AMpFm84a1WH3f6t5FleAaV31SVaZJ53QhVdv1W5Gc+nXrT
3MV6bY8YVvcj6Nbefb60tUiXstlFcgPsb78maq62Sa00OUEDmCO+zT6GniHLT0fgH9lj5LOHJpsg
/87TrYryfNiWgcy11cWBT7u2NM0W91h9hDjAd9WasXuGJSV6jdBT225xbi1z4aky2WA2w9c5iEzn
kVewPxV76Ivu+h7DkgCyhXj0oKPqlJghsJPW/fwjryYwV+tdJpoKpGvLqTCEW2l2jyH1Ax3AwY6q
kaVwe7JNcjezHeSvG2bn0PeTz7wMnuKh4wPTswzNllluoraCN/hK6Hlku+q8BSVfiwyv1zj/mKuT
1I+5rCdcILfTERyVroCKeUD0HS+jXQB5jc/XthZyXyuCLtxZzlgYVCNuS69+MSLsmbYD67z9uZHV
OOlKwXLJ/14YQCCgXBn+6h4ZtnyT++apQNEvOf6Htol76rl/Gt6SR7qJu1pd4pWq5eKD1n1uhD5Y
+12jyu1ugpoVTo+hb2mxrZsBIRr0FU3k1ovKQdOUehS1KIWNSn8aRXaaAublVf34+bdcddLG32YW
Vz5Pi2KoStTpg6C9nWgEma6m9jdOxZ9YWQS29MrK4p77YpCaNuCbKVl929e625jFm99MH52IIFjc
hm8KoDFWFHWuaLtXCFg8VgXdVeA5lG11HEJo6Ob+vVHRnVYE2YYfWA1fDGBmDGwrqIsWAT60zzQj
KlDHaOjdFFFP5kBZtJi8Lzc4BFbd3ZWh+Ydc3UWSGiEGdxCYgX/kri0A1ZWo7VeGsosNiLNRw0Tm
H2559bUaFP7Vv5a3OElA24k8HpD6h6fsoJ+i43SREEcw9oqziUyeD/8frs00uQmm/VmYZHH/S62a
0kqf84fEmlyyU/chBkz/+zLDqne7srcIZ3iWgNNLN+YU/6AOIaT5eoA/of2gRHaib9Wn18NPQRHO
MMjnMrKoogToMLTqiOV1LTQwjWN5nMfcBkSGIGjbThr+xHLN9+bK3sLXyDpQuKIqiD496PaQWw06
aNC+tFrX/Ji0I6LsY7/fIrpavQ4IOqCmC8UExB+/n1Il7wyR5AxhldwP6pHRwPb1xsqar5+7nvVY
VAiE8ojkVQgz/G6o7Os6LGWbeSOHpmNUvxhZ3NgiBgF3LI5Kk4GprC53ZYy/yaLgSQh+/3/8CQv3
10jWDVNV470CLBv0kxZUHQ/jrybbP8frYjM1VIgoWOCIQPL7+3IzKDGPSZvP/aIRwc6sHgqqS46X
X7Xnkcwq3n2+urWNvDa4cDc5LYZMjdClSJTW6dLkkGGWxlQDlGPov3Ey17YWewkqI7NUasQ0c2KG
mMYOb5tjechdiIIePl/W2pOlqdSEDhGCfmOZ3hIl9A0SF3iywuQoc5ZYWQiCmf+TkWVKG+apL0WJ
3KKv3/k0M9hszVz9yVcynwd1LkFgFSgLLD7ZFCuxWhOUBCpg6/akV99AhQvZugGKjjy9NEbdeRkh
4PKpwQOc+mp05DHpHVZoCMb9ntmMVCdZgioqSg80S25GUXtaOx3MWnMojx+MoLubpDk58VSdyyg9
QZB+IwdbPWNXi1hcoFaKcBJccFeNCzuPP3yElN343olkY0NWM2UN9Qw+g1tN9Bx+vz6VxgIqpTBd
sWfHBMXk3B7v5ty1suanbCtTXj1lGiEqw1+YqVp4QRBEEAZlOu7WPPrwaXZPwi0Q21qIp2lokxDg
tZn5R5I3hklV5x0eyx7irvwu0QKrSrbKQas7dGVlsUOxGuYEaPrQU5ra4f0zA02TllgxeM4+vzLr
yzFQ3YIn09Tl+AN4AYa25CBIJEF/rNX8taOJSyBfuBVNrgUZcKG4M8KE4PsyNB5Mv1RDiZrMf5pq
s7qNcZKH+RxsV0zWIgyNq4hnTLyFprHw2mast3mJ2+tG2pFHlyrmDobA7b7L7GyM/o1ruzK28Ngp
HVMKVKPvmhqxufoe1luCgKv1jOv1LLxOjZM4YUgbFbTUsNqE7QOwIVUhxrgU6abc7RJmi+qjw0zX
vzgenCEQNYmq02VoCM5HQhMdp10JnpXqKRGNpU7e5zbWAmw0Iv+yMV/qqwDbj2pVyKw33aR7Zprc
seAlUw8JBqeLzk6Uf3Xir8wtzoauF8kQpDgbbeZbqTgKGVhJ+v75mtYd35WVxaHQ1bSe+gKeKIOe
1Izyk8/BM0cXnrqN138DQ/iGwdWLfGVwcUT6QEsCznNEnVXzMflqBXBLcxul5FQ04JHSohM0pL1i
RLEyA1dnU/2YVGM/JBnCxQJ60sMGtGvVFV/9noUHCzXCOhrhAwwy+klr8DtQKjdOzmot6ProLPx9
x7oUSkTYS3Y/CwALZoMReDcH2mWzSxGe6QdlYyhwY11L1KEa5HGiMTTsWdKfx6J4zHi4YWK1VHK1
rCXCkJZmDuAlvh1E8mbpT80pboHmR1bW7aPc/ZgbHpBvLq0utzNQ/6Dbct6izts4T2z251e3EkTX
lQg73Hz0DF1A7i0lSvfRuIUx27j8S+mlkKaDTEokZ4M40iHaAQ9mlXREerY3BjdT9hvXZM5ll7nu
9addOBsUKzKDj8jmjfPcQ5qa/+khzZIB4YjC4RZMb8sTLAEX40SqTnLgH6ZbUIa/q7840Oij7mm2
ebP99K2mu9crXHieMpFEaxps3Oixo6RnuZOe+atfkNdnut9a39Y5WfgdZead9XkkPb9g+7xqLV5/
C6Nmt7Fvq+GDCUAAliZUsSRoGouK5UjDftUoWowR/YJCiN1MYP9fQSFWlwX0CPQN5m7SMs0VIdNb
tYN6W0/AEoHRzKr8KMWWvtn64QBKhaKjaph8mV62dcolNOPwgru6m1Fbq+3ihlkzO8UEWq8fmRd9
2/iSc8j9xw24Mrk4Hy2v0YIM8CW7EkpG5Iz2/wy5FZ65T9ytycPVzwgwh4Hwn+CvRWlpMlBaGicY
4/wHibwyeW+jjWbPqkO+MrG40SRSmNpOSDE69QNVJDDCh+7nn2zVHxtAK+AlIQhel6uIwYFNzAYM
qbwSTg+e8qCwxgF6F2gvBv1kUf0VWhSWOcU7nV9odW7GFz1/8fmxK6Ck+JKA2LHIoS2ZbjyAa215
tB/xzHIhNBSdFg8gV8iYhR0AOyXS3QrtH/997sqk4IrYzXCdYvZrsfUL4UXBr/Q87GZNln++zcCS
IbNHLxSscMayGKvzOFbjKZVeSfilSOpDKjKkRb3xj8eZKQzpaHUypBHIwOfzdvUqxWyoQxaidDgW
N1AI9YY0cqS2lazMV+D3KwIrHP0IOruaP8AOcTYIvTUxTVcZu1HvTmmLaZC2taVPf35+tP48vL9Z
Wrq1PgBbDmEVAhjNtAwBnsXx8XMLf97A2QKw6MCF4MstHVlVchYkZau4ZRy4qZrYqj68NHJLpHul
WzDb4WAyAVACJbPFzpjKmMeKQSQAIsaxii3/HF3mcfrQ9U/DA7uNTubt6FBr3G9pjay8eL+bXng0
IJ0GnQmY1h/Ne7BkemjGVztoQDnZDpX6Le2ZFacNe+j7A0PJVPqHOwj6JjZyv8OYxP3kAuJ/o9ja
A7NMS92xm+2W/OppvDK3cHBRisJZjkaB24+ZlSi+qzXMgdoiCrxb/avV43hlarGJpJo6JTTxJTOl
vVeVVrdiQ/zjxGD+eprQkPDpUIVclIQmWuVmrM3CwTTEMLr/Egxb/bGVvGC2AX1ZEDoAZ7asNtai
ynw5YV6G+WmEUlwhnb4kDh0J9AYgolvXgCfPKUkRvtYFVH8zI7+M1Idua3kwCN+IOn8lBX84lL9/
z7IwqWdRoVZ1iepnx/sD5OFBVKrqH10pelvIKXeSTC92qS65V3fpa9nUOL2sGlxa+5BeKJsDV4r3
pB9MGzmPsgubYnRqcwDiRFFdVA5/aHljK4V/qSeyp71uRfX0DOx/aTVa5tHKTCytqLzQNw+igFgU
mR7ivP/JoiwGbb3iKXnwPe3zr5C4POs5KPpaKXefO6KVIsZvm/Krs3Dtu3tQZWsJhvqKTgEGMW0f
Is2ETBudjrXPziCP2edifKzDrnfCzPiyYX7tbKPwBJoljLvjP4tQJDOVIUwVzMvUhT2489hWNGDe
SNrDfQs54HBEHWorOF67uogaVK4CJ4T65+J5RlatxigzGK425KeoJ/tk7lIGe+Bv/nGXEi1Qg+Js
Mp0BejLnWVcfN4wSM5tiKb2i108ZiGN4YodceE0MZjWV7xnfGjlfdYPXJpeLkySsCqWF5Bpwj/qp
fh5eZ3Jn4sLrPufQ8tgIdlZv9ZXBpQhK0HfEp1EugV/FlZ2e5hoix1ho/IDc0Wq87XGhtcdTn1m5
ENyY+LALf6hXLJlwZ1DFIdTScsMOVWIrMd8o3qwdE5REUag0DOQby5pykU+T7teG9Mbi3W9OKtCF
g3mXx+qGndUtuza0OCVVCv5JrVPnR7pHVQHgf5felc5kM7fy9Lt/PhqNcO3a3uKIyFBXRpmDoKNy
6p/ql5jZ6iz46ZBH/9G/RSlsNzrmfpv/YdXhIqPCDMC8dfoyLi5CAvkOkGqDsG7cGTbmsb8yR9kF
XvQr3ymd4oVolnkoHVCB2cLuoRyoXXo3uUt34sDO49F8aL4qp8oJz41retOdcuJfO21jQ+b1L9+F
q5+5HL5PhUYCvJCYZvF8b9a3Vr3y0HibXcy1c3xtZ/Hm5ghXzE5qmJ/2zqZHzrlnxeNDiPldUFJA
CN2LIYpKN169OfP/bHH0d5ekDR1GEpG4uWOe2xyxxIhMHcVqFr6NzYattRuE2BN/mqbr3FjWqbsI
KBNjQhzNxzs9ktZQdDsuG4uJbGPLVlD06ClcmVqEY1LRqyBqqenGWhx5dVoMbmlGkNKgMrnreSIt
UukQ3TGKHe2ZZqWqtpN11D7mNIycUkLaL4qbFzKikpfRyJ2S4RApyVEkih1QTMdgSnC0mfALG1sW
Av4VbeAU117C6xUsvFo+0qRXBDOQRIGnzQQFWLSld76299cm5v26eo78VhZGWaHoZVY/J+0sin2V
SafyhdWnW4oGq7Yw7KMzZMAGnvffbakyjpmKR99tRPAji7lua4XmBCSAfgkUqK2mDKaNQ4A20srh
5ldGF4e7bgjGmbQeOUDWHHOocBgof/lFb0f9BYqEtWXqkY0WHjo0ldW2IJ+Qe8UIRqtjk6NIdHXb
aNeHk1O1OiSLXhTlUMiTXu5FrUOrHVGZvB0qYY3jvglHp8gVRy81W1BU2Mr0p0Z8xG3G14mC4Eak
lp5j4EkHXzlDVSJxw+5Ri3KLiCcp92Q8k6axRD7Y+jhYoOHNc1COg3AqZz9iP3egKGKpBeTsUjBN
9m/oS5t1oeLPv9AS5DlVZPXJW9jUVjuMx0xIKB5CggjTV49Mvika/vfssQm+asl7D77vXErMVHZW
HRMrDCDEmme2IqWTx4i3026HedEvdIptmeT4qe+RKV/7/nZS8t38/8CHtRrWHQDnsQjvLIN1+1Rn
Bw4hJ5O1ltL/6MBDQMBcbDLF6yTYR/3iFgMDZ+gv7EjI950u7TEMTrpaI2UC0ieNb8ImP5lpZ+et
AprLwdJJ6HQFPdTt96TMLRnetvShSVUvACl0pN9kLZryEkquIbht2nsefOtJs69J+sDC9KwUGao8
xCX+ya+6GwwkWsPQWX0pboDC8fJMBs7oRzZ8UmSxSFjGCDnWqHwoW/AiQpGCQ0LBGEDqMuYe5ESt
EaRVlVFZ0Au7yeNvQ3mTxPctOpdam9yI/B44G0sbjF05UKiHgT5PyeHAsYSOH9N62PcNRbsH3cf4
ZWw+ovhbN2V3dd640szdZPIfpLzrQIQyFk96B3Pljxi7U/EWc6jjDxGkZ62/KCp4/ZWfulR3/Tja
ra9ZQYayoAqNyQLzQjkoIMzBkcaF8f5GUuMo+9TJYpB2l+FN2+UPisJ3iEItJa2tpvPP+lQc4ZkP
mvzIMKQegcJ0GJ+EhNK3GJwcJz+jKLvz2B7btygf7rPKBOdfYSVmasXlc5aX+xQftsOdNqvamsCF
Uw3ENmp2DPJwh5keq/ZrZEIgtVDjY15f+rTAucl/EpJ+y7UfJuTWaErBEqc6fUuOTfs9xbfup8Sm
Y+c0/WiFWos+irpP/MBtI+Z0WmfRqHY6ljo+yx4GXpzMVrODsjqZVXpU+8abcCdoau4JTXck74+9
8lGVHUS2jV0CrY4sRl7BTkXqH9IMn0eXVmroNimaR05ji1XUy1OP5kF6O6npeEha4hYmqY9l3Vx8
TVVupjR+47qsTv6QyN2IQMfrMOy/V8Vo50Pg5mkHToYw2puYUXFInT+ZqVo6GIZNz6ZZh5aWyR9q
Z96aFQoFSThcdODSp6y5nXpQfZVtJSExo97obQioSpR6aoeTLmWKy9bsQz37abaBo6SytcAcFu9J
FEB20jAiu4nLG50DbQptwUMSkGSnjYD72GYAUi0y6O8BGfODLFi/LxINyFSMJO8llWFhaykOAOYz
foKZFKzvrHCMyHSMpvlJFW1XxNIN6+Apy8OHHP/iyCGg7aflTi2LQ1QVjRX50S1XS9cUyakkUAYa
5C7s2m8yyI+NyCcIFwoEtW0uHDPM3zRlulRm+RiQ9DZJy9jh0O1+x5hyagWJ/jx2yX70a9fsuZeL
lAFgXd1hB3WHBlAPF038w+yCW9BuHIpmehWp4vlJ7hY+pK4z85Z21be2pd8AvY+sLm525ThcCj3/
Tmn6TE3/KaLMBezitoEKewLg0xjoT9m+B0YKU5wQbUdaYROefg/ydOc39X5SNbcHwyDjAEar/BIQ
+H2tQAkmxrGN4HMnW8vHYyB1F0P9Xygk0kTDbdNnvTWVxTHstcP8h2glbkQ7OGPBP2qW6bix/kur
D2dtTODYfAOuht6arXIfp9FblSWvWuzbWRz9aCs2C9M4WRnjSlb4/plaW2UVOtPYPNZ1880HZ7jd
98mtjAbA78PpoLZNa5GSeGEgvLjOHAmyAVBKhTsQgptWpPq7ipiJXUPiLDD9fZMNT0Rv8YoVdF8a
MDzB0bQtVKyTYjzLNtzJEFpkujizAHgGJctup4xcSFN/w0PvJX19h2G411ovnNr3PVOJ51BPOwhV
cY040k/4w5N9kDT7rk2AQSyqn+VQgmPf4KAjjNvA1joNnNR+njhtZ4BrtMovTEP0pWQxyqSSfkOi
idYgn/DzfQn3nutO05ZPWQU6viz3FZfkWXwSldp5wGJysIj7P1IlBb0itQOuHvzeyJwyIgB5CXbR
wDd8U/n+pWmyWzGNTyyJuK3J+i0b0oc+Y2cW5aj31Bl5SkjoFjTXvCIg5q4ekUb3YbznAu0FZdBN
PFxNbmkdqAQgmlW6IwSk7KCrHhGKvI4Koh02MFsh/YM/4D5APjfoIOg5vvkFfBF6BCAnsFVwltXN
4MZRhqg1dvLaeEwreTDFhyZKu9MflWDaTUrVgVcExI0TuIL+nzBEX+c5Su89KH39It5h5sQZ+ujc
JwCRlQ/C70pbU8LOKeLMATm8o1LtvUnyc5rDt9RBdxu2oTOEzC2pLHfpUNp6z62xLp02g5puxbZU
fFcD3asgbVHymaJxKKgPBHtgxjisHPKnGyREa4nVdRi4SAYYkY2STgi+4uQtjiZLYyke4q32ytY6
FgF7yCMmWIj0DeXZV6Mj0u5FF+w+L5CtdLmQ2KCZBGQv0Zi2hBBHethy30eCFrYgxQf7JNipag8H
T/s2fBMPkC/1VDtGafEOMvcgMQxeP/8BK8Dp337AshnCOj2ajCARqKtDXttWLf9O7OghUJ0BWG0o
NO6B3yr+BXLmd7OL/KEehFkLBdOPugq0BfDEHvuqgwWsdqKnHJh74Egw1Lqx1vnoLZPjq4/NF/nD
MEgQLRFUI0eoK81DVI1xhqxM58wiW8WR7Kf26+cm14/qX9u7rH9Ola8Fk2ZimVn/MUXkCaJH9xD7
fP7czOYuLq7EqEgSGwoAMoNbHYxZZDK3A6/2j1DBcCtLPYdH5ZQPG/XP1eIgV0HZAWwuyv7LPpcZ
UlCaAdLkKuEJOggaArRd7ukPeoFc+jhDTscD+efMuihwXVtdFNRoJ6pOpDiyDUcppb1UyWNHW0io
bMHCV4DHv1talNL8jJFAgDjH7VvtK48Lw1EE3qUpCd8xHfoFbXZX9cenOMnsiIj7DBlGo9PngQp7
SJQfPQ0PkL+8S3nhiKLjTusLuSswKoCo6sUUcFt+zKxyVA9RSXdKlWyBzdcz5r826FfJ7qokMMVp
myUJVKhmZSNm85vpptvP5dvBSxOLHz4/hqunnUJRgVJdVdVlO5LVw5QACYOpyEBCnfqnon2Nsi+f
21gtPFzZWBQ5jEDL016ijpLpnePHDdIlwF8KFIAm6fDatD43t9rnxGjlX2uaf8/VF6yBzy6apMpQ
/yY/57mHaFe8TsdpNz7+F1NBW19wcbRNo5Ld0M31OkPa3RzEasYZ7banOBwfecYSp9PV53HwpVVH
BHkDYJuoWdGJn6AK7aR++G1j/Vvfe3EFJg0zBCIrIK38iIYDBJxa5UcHVgdQ8v+Sk4TbvIECSmCV
6j9XdZkv+t/fftnBS+vajwdeczfthVVnR8Q0dogoLN266OufHS1Lk2I4GjN+v29yVObA5iPqcg1J
b7IiekCj2StK0/v8Y87f6o/3B9wn/2tm4aUDmY5wA7gfQh2AmzRsDR6zn0xbrS5j8L2fMhs6QJ/b
3Fra/M+vzq+mkFiUGrph0XTQ1QvEhOys0+3Pjaz2OPjVyha3sh0mZUSCCv4E8L9CeBPsNcGb6WSm
TSoHylr/BcXR6sIg3wDICMf7s2zzEeGrpix1AyNQx15DkF1FTrTFsr8yeYUj+LeV5RGslVBWlY4X
gGIA+QiGEQw9I3YWXron+61Jio0lLZu1Qs/FVJWYZNWz9mKqYpcbBThwRndjt1ZfhatFzf/86kwU
pj+lUPs0MEyePkEHYi/AhBrdzQSe/4aB7/cvuLhbQRPWWg2xBy/XL0SPvCDc88qABNbRHIUdI/H+
fHWrDutqcYtLNgp9yvoCi6tRrQiNs5F0tggCK/O/K9nr57bW464rY4vbldEKvK4Jenv/M6BuV7o3
z+MzN3maZ7rmmUPIpXxudX2FmDk0VGYwnS9ccuprJC0TxM4pCqxVED9no3KLCanUiWtNtyp/2HgE
fklN/eG4NA7IpEoJ5jkXyywxhD+qEzp75DiTydfn8jiBM1I8R50VHfSL8tB6ocsc7iUxKLJQffAA
fwcAbrLaI+Sq/oWwz/w0AAg09/eZ+ociJepHcRzM7RRpGs894091NFwkr/coyyWXopY3FQMQYwD8
ltAQXQrTd7Ix/mryYus2rdxa5G2Y2QZ7B0golsyDKKf4idZRzNhH6BJY4y7ZJ0fFNk7I+JsKsNKZ
iDQ861vZzOxTF5syY21mKi0TzdZluzUHOHBK2xTkCC47ak7uFa/Z3r9D1cdJnrJddJu/kvutkcK1
eAjINsAOmT53fpZgwAmFnrifJiA6wEkEDTJ3HHDiZ/5fcDJ4LNu4zWspxm/2Fi9L2YNF2cjxNP8S
sBwOJRKbH3P3XLNL1MBU25iccdMT/ykpgKnJ62XOd/DKRY45GTjv0XDsMT8CcCezA+IluxyU2Iza
ED6CtGCJ4+5uAi7mzPePbb36wIsQUOqpMg4lOmvzzJaGIfTxbh5C77xt2DrVV87ub9do4SzBYdKT
qh2lJ0T5gjluN5gEvUmLTBz4NJ6isIJO2FBxKL90P/W4O2VV9V5V0Klm8oEZ5Xej7AKbDeSI+et7
hacPNdjV7LIZXvjUNpYGumY5ZmjkmHsQtOyTPjEt3zcjNCM6t+4BxZJjOtlNbiaY5ySZbRbK6JRF
0VsdJp53Ikw9A8gCqxiaQ+wngZcx7qVSfADL5LUg9bYGwnSwAZjEaSXaj5UWnIgYU3toJk+aw0uf
ymLXJZX/DqpT/zBkgcN7AL5J+F2bauCDMcwRvxvKSwAJhbItPVp+TbhyiOmBgP6fymcGvuuq0Swy
QjKeYySwpEZhk46/TSZzEmp+H/XHIGfoIHQ2UQFmazJ7YGO583PNzsLppSvCw0CKSy5nNdTinLeP
WpHsqyqysx7igf4dunO9paFlR9mPIa5umX8LSu8Pv3iGZwGaA5zhd0J+SUcUXav+CH4LD2C7PVo8
E3pKlZWljykqnoZxKgPzvlaYJ9hz1aMPNmVJaoN5D2Rao9UU2j4vzEuaPcoaItM5vyUBALf+NzNQ
PYYhkDIcd2n3FBU52qaRxaFdOeWJ1TfGTlfQnRqnfRiON5BJcCOM9wUqiKUmFCM7gKxGoNtRi8T4
tj3jGKHgcIkkRr0AjAKgP22sRP40cv0OwlCWX5uvKdctFrInPWJ3UUO+9arqjhl31Pw9rEJXTx6I
Ed4gg73FyAoEMUPLBMp6CsApEKP02vsHJpvnjipfJe326PJeRDPYtAMWISQHJvJdQb/07EsEacxQ
p8CMj7s4LJ3GCC3Sk0sXa4fYjG7CTAOlhemMrHdk831CSmkOcxOgPkDOzTJg0KwUS2JyxVSRaqKD
paKmXRHIY0nQyBvEIhTMxslw2014/xUdRN4RNNhCj6AxADZO8LJD2k/vz41ZP6V1fojr9ASY8zEM
0kNnxF+UPn8z6+yR+dMXDNk6vPW9otFucoW/6fIWM4j4le0OJFuvda6868V4TDtUWhTjNY79fRTR
+wFjq2ZXeTXBaKyfZF8yFn4Aqe5E0XSpM+qFIn0ck6LYK7EyWpBQuIkNnOZRF90Bek7aRpzyi55n
4cp+8y6LsEEZWFSQGYwyg9Wgl2n+HNDVwJn6Rb6vAfVzjp5mcZb4gTp0clSIcTlb6s6rSddVpLB4
QPSo5iWYYzArc0ZTdN/ctC605Lyt2sefmmuLiGTxYkyRIrRKQfDOb7On7G686DcieZq+gbIecRF1
ugBFVQtKoXSfPPLD/3WZi2cDQwlFN6VYZniYeSWTs+bVh8prt97j1eATI9gAYgMj9Yd0JmMNMAYq
9vTXwzg4VN4lO+zqJbMgm6k46ttc9kNPZptycT0Z+9v2kmEMgX0StrPtNNj9L3E9CtX/maLZJO1d
PTjgFaMqBpIQ3S1ObzSmfZlDqs7LE2bsfL+LrHQMj1Uv+7n709gGRHcrw0SGwV/7Nts3dekqcdFa
0+A3XprSI5NMnMI0vWNd+B1AqruswQW2Pk8H5p3945YZczQmwOr7BxNlLLVAthNybyP72ZmgmzbF
ne6fKvEigzdJpo1bvXIANMw0gPpSM2fetUU+BwSK0kkULdCxGO15RpHOrUTymrIHGW4NhazEJ5pm
YEQeYxSmLpYEYG2TIfevUeotAcNXmi8DVBFI/P75B9wyskiH+0yUaRFhFpr5d4F2k5i3YbPRssIU
y5+7hIE2THlxiqluxOz451cBJSQeEMgm6AQYefYYjCOkRyR9MhTqNRDv2zW+8m721Omz8DJq9CSj
/qYd0gtCUMR+uvbmd/JnKk0LQAU8tslw6id+JCXad7oKOi+eHwZ/gLqCoT8C/vDOez8BdmdwNFoC
OQEi4WKioaOhf2ohjHqJDfOJmOSmMwp82IKcaTFCPASEpvupFh+jQl8U8OiNIfEafeJ7EQkvGDHw
ro/Cow26euOhDMQbkGFuElb3lfxABWhn9OAyasi+J1B1VcDFoVevql9cOI6MnQ6Q21UBTArkfaG2
hyLR96VWH5Wo9FBm/WGak8fNwAWV7ve4SA7hyF4Tv/ImTflaVcThKebhp/tkTJyxz2xjyDPLoBBp
QxSZD+VRyytb/n/SrrS3cVzZ/qEnQPvyVavt2M7eSfqL0OlF+06tv/4d5uJOFFrPnJkHzAAD9KDL
pIrFYtWpcyzy3TL6F73KDoMAcd2W5PsOaKiQxOc0A9lZY032Ir6GkeVlIjIfAWA1A3OAZol2kHVo
CFoldW23UeQtk2HrKFAoEcQDdAI9IXMIjDJ0DaU+5EnlhEUFIaqIuMrUIbcp9mGIuWARgsVxCOEj
8LkVWe/VzfKrJiPIW5fyKVaUU4jvOEaVZ+rzfSaWuoMRzl0FRkEny6egF9IjMEDAbhnnZITOnvVn
IMXvhvSGDYw9MktR6cE8YLXOEhp4YTeRV4XiY1ejoSANBGlauUch040L4lRGHEQCRhuV5KeB2Yxh
qO0u1u4tlTzWehLZGGLCCUZKnNd/REDpyAgkhB7v+uFnhXnuEZiCpM1ua1MFcEB6n4GklLT8kMyh
T/nAnVbv77q5f0Tv4xfw1IGSjk7fiRYowDPQJJjgQ5qgAGxHQjag7QwiuKY6IYwF05Lswri/1/rQ
FYCYigkyyesHeytUoSmFXjE4MMwLji3ZqquMxLiSO3045KJV2WhM3PeRcpeN4RPoKHmPt41QjDP+
aZB9TmFXmkQo6cwluHmjxw5amfI44hiYjhmbSIr/OY0gfad+WmTCiqguVZ9KUHq19J0JoBYJ7QWt
5Ov7SH/2lxsGFS6MkUBa5UMJh1XmTPqmU2QzR+3Okr0OHm2UXGrwi2cvY4NpCEOeNepD6UM8kOyV
m/8Q5NPprvTARWbz1sME/IKEYPRqsJ50T/aYzqsCAPOMZ+mhxQy8V6L1bMZgJ/eu7+JFvYZZIXNx
pmrYGGIMlUJBBCZmfMoTGVNSQddxkMYXeQtjh3FCKR8wFT7j3SxSqb4T2RX7cV/z8e289TCuh0kJ
1ZRTHfKHAe0ttrcYD99DxwtMpIoDzBbYSBOgGN3ru3iZZzPLY/J5CRxTYSIABV5Pj71yQrnPNwfQ
TsUFHjI/hhSAS5QdR6U65ETdU5wuyXFZYBirizGr3Pqq/JzExJ1CseBkYtt+hYFcsO1YGMhlngCx
mQE5CPn6QJak3o768X0aeTOfPBtMnm+p9TQkAsT2Juu5akq7Enhg++3v+rmKi/JyMjSKDD81y9ZJ
zQ5y4ijLjGRP1EfOt6QufxlY/jKlU/G7dVLUS50R5tiwMc3vpWI6ROHgZ2X4pmfFK2aDgHc2Xtum
fDQS8wSaMy8aUXrLFY6+icz7HUzwicZUVcIJwYcWNWOHyoca79EEcDFUU6EF66c35Vn/GUGcrgyk
/QxhctFObnmkkJeT5R++/bkfTGAajcXqUqqxjsqMW/5aMEfTn4a7/nvqC456qx36PfJgeSf6EiQh
6qC/4c16K/TUXvskbJQiACz0SpMBnNoFmhG6clb60lCcw2T0hcr6rhJU5SLtkNbJXdOmt5bSf4MA
wl6IlEPRpS9mM+yrQX2FrNlTA27Qacx3KSgWuk7wJQHikIXmzt3yTWyTfaxpfhtWPmZyKOYuRCqq
C8jDTKS4bds7UTb/rguJ87m3A+TnLjMBcjaHXJk1QnVqESADqKQHEmrXcXDduzfNgHEHMisoxSMc
fHXuqMf0RBoqmOsM6Hw01JcgIYLqzD9+kVOnWdlhAmKSD6rai3IKeLNbxz9SzM9LBFwJhjdJu74q
XZKjQ3QskIcMnWprzbd+/FaOz0YJPHxPnOurvnykMz+HCYKCmSWRIFlQYDvQNnAVFAALoN+Hmgu3
GLEZDFdLZ4JhubRqbMkYnR0d0ekWB7B12aPCjp0b/TJmnJHUgyTu9RVunpCVUTY+zqTMSzqvW6uR
HSXARISPlvbPVdq+7iM7plbobTnJSgoylMPgil7mmYItPRAv3qWH+Hnmoqoue/iMQSYIynOptGk6
pJjon/wIPSwxtbUOpJvCPR3pr3aQ3Lm+kx8zlhfB5nMrWeXYUA7n0ShxRAZf8TEXg1GFCg00OpQ3
3Sv33RG94szV3/mtj8vOLbNaJs7JpLJSyGtgtfbg9rpNG+HLrr5BZTjbUxIDSA7jH94LYdt5DEik
IGeHWiGzydAmW4qx6VMMurzFYKes0mcF4OLr+3qJKv1Y3KcV5h4Z6m7J8yxNA6q3uK/3tR+Dn34C
Z0IOePQRFAbLoT9S6SnzbB3DZ4xOXP8Fl21C5hcw27u0SochC2wvEi7zABFwV3mI9lCcoRLgfJDB
diD4XDAT0qM2Q9UBnckgsx7DCAB24eH6gnjfjQnmY9SocdjBQGFBtF2AUmZMDuY0cgB7PDNMLEen
IzEbpCPB1EVOFEIsT3mv04QXoy8exszXYWJ0rFtLgv4eFTHOQBgCUNuBvOhg5RIcTHw8US1X6bew
135d30TeV2LCNdoPfSkkIpxiXmxp7u2q8f5/FpjY3EV6BdY9xLAyT34Ian2vtdXzdRP/R+T4y9dY
xDTKdsO41B+bl+hQm3AUQCIsDJg9YADVs/7UkU9PFrfBQA/tRbBUVVmxUOUB7IH5aFrSz61YZVRJ
ir63JCARswBDC+f6bzCobX6qlTHmU9WtmQ4VWdIgN9DzM3/q/e/r27jp6SsDzJdqRQO1LS1MAgy1
QNsdk3pF75KE43Hbr8W/zEgi88LQ4nSRRwPZSPanP/Sg9UMPH1MPt6lfYQK9f42eRLdw4/vpJNzx
nqrXl4hp2K8JoGEqShjLcPdGvM+Nw4gqb+Vd38Xt9QECZOIqUaUL1iRh7BsB+OE00O8pu0b6WBzC
PUqhu9hPnMFTHCWCd3Q3VJ6D65GbGe6ncfYkjKTsgZvEAgegzlHUsEJ0su0uELzJic8AeQEjcVuf
wvcY2psghhzeOKvf9NLVD2B2WBkhFQT5A+R/UAKM3eZcv5V+5GVQs1U7D4qfww95x806N6Pnyipz
u0qKOfXoYKcBHSPQc7tKHAqiy5zmtffn2Z+hxILG+CMZbR65A2/BzLWapJ2ByU0D91wD3ro6QQRt
eJfDptuulkd/w+pRLmvdkkSFisxIwmws5lHw5u5OoZs4s59KO+kPxQlGXP35D7qAi/gGJisNegig
FGDR4yOIujGwBbl02i3O37ofoK04gIM9uh9Psme9gv77TrkhO+s+uxsf52Ne2PWZyu3QdCKzC9fa
47+D9KBxCmrbEX/1y5hbWR6ALJAyXP6dl52JD6nscwdGyRDEK2R0aQARXJ62wCUCid7RK6NMuO9U
KIDrKiJwfARmBM1xu3suHPGNvCB+/fl4Sd5YAr++Rl3o2mdgIr8QT1FcRe1/EuNkh4m4jxEZyr0f
gjc6PRg6b4xk26QJ4jcNKncX3F5NnEL3hICqMK7kfZ9DyU8sPKtAZyaJspdxMJw0KU5NmnwfDVCy
Nspcg4hVKR20PXntze3MVf/8MYz7Az4q1Smx6LN99iS7BXAFrg9ZgG/gbrjhMkNu3uorc/Q0rk7b
BMmhDKWWNDBu6TdODu3upxHMbovyTsXhuOWujXHkvBzKNhnG0C9zp9yjnHZoiV2lbuNC/9LDNGbD
s0jv10tv+txNxouJiHZPIenwpqqDvqame4VegasAPStjzH9kBcTp5s6tpeIAXqPg39wPdFTI+NCR
YGnP2iXCYDClJKP1gWQn6053H/s6pO5BLkivREDU/vmUGT24K6PM9VCncxl1OpZM/Ho/PNU+yHf2
+jE+q37ltr+59jbj9coecyfMHUkreUEKABDeDvLCIPsJ3amw5Sfi0TARP4cPCufm3X5hroyyp8SU
QG8RxcDFQZkLE+xiZ4N28IMZKnztMDeLCh5Qi8BFvfQ38k3Kh79uHpzVL2APTiEACmEUND7+Fyep
gw4QClN/R66HnowLP15ZY06OVkZ5NOa4FGPZXlpX1G1FtnUIsEH8yI5yX/RDDFfb3eD8y0LiyjZz
hqZhKZQOGLGgT8FIoQimLZL5lIXIbyrBfJhq82jW6XGsZQ5r4HYtb2WZuQso7xnOLq7kyddnW8Vs
32Brp+6oPPNVuZXNbBIQasopg2SZBZlDf1fVhwXLVEZwRkTaOR1UH7Q8uyyaz9bU3pbJfDS14TwV
6kFalkBcQmAFMC2rNOc5ke/kMn5dxkjajZ0SJBng2Mmi2GVV+0UNRGJUol4HgJary1HlCjJ2rNUP
eiaNnoHy3VjXXrqUu3pGE5sC+EbhFEGYTdQAa26M5wWt+ZCyjnBiFG/ZjGdJhTWanYDjS98nkzvs
a9w3qBcLTg8Sib3qzwnyHCrekXoYM3znmKef8MKxV7vOOJdeTG0CPkPkNn8UDLnjKUvp+ebUts61
h04eOEFuFLTyasdy0Ve7bp23dsa/CPrhWmIMKRqxtEROdpRaGgqGvHtgM8GA/DLyCwBSLBbKJSoA
wtbLR2q5QJ/UoeKhyWnAA6n71YH7i/sy2jJoidBgwYQCtKFYkFSWS7OkxAACpHvFX4AAxeR2sgMB
0K46qj7Jf4m7mFM62noarE0yEVnpATAIhQqNm/pNlI7zwsnSeH8/E29DfRiFqURpSiMNsC7obxb3
171h6yJbr4A5CaKVakYWQ0W2JkC/jIOjyCB+ebpuZHMZiigpoExWDciRfM231DxXIRtCEMiL2ukI
smqD1yCgfwV7pMB/qqo6EngMxTGvUvC8iH0+I6UbRnT4EaUjpLRF8bDgnrDy0r2+oM3XydocvShX
GWSnlBhQTXA1ySfimofc99GGR8o6eJLz9nfE1rbXZ3yg8hTrQo1Ma1QtamNsoYU20xTuhuY21Isd
GMGB6P95fXVb4QmStSDZxLtQldkMToHQgwxFqTSQ+tzrktmOMOldgiomEkBmVNwLGU8zc7MPsjbJ
7KcEvcx+iEHvTec+oFrrqpUPrhYV1MZUfEz7xR9y2cou1iaZFE5ewiFFXZGmjOH3/KkFEUMXgKEJ
WPPRn76JPnlIvcTVeFSImxe8BR5zRTUgXweBpa++k0GWRdbHKEecas4GFPOkezpZI+8ibnN78/Gx
tsUc72iR+ipuMiAXMIteuvktgHR0Vg5oYbvOQMLNOxibR53yPYhI/9FuYXa1rs0m7ipw33ZeGOi/
wVzqWx7xMAWBiSxMpHaHjvPc2fTWlUX6i1ZHUYKi62SamBbBu/1N0sZDDkbfEKyw2lic6SAn0pmW
c4deTkjhvYGS8F/LZL6hCd26EOC37KMcZfiyBoJRw6FyJSCf9yGI1t/wgAqXtMKMTeZb5lWTt0ot
0EcyrUVnB/2ju50feDfpJjRjvTo2XqdpHPZ0SzXJBQkbcEaPNEHB2M0pvTXB3FHcpd68x7ihu3gk
mCDiwEeeb55PA3TCOoacIdrFhARInIHqogEoIqkiu8pqt7D+zNlbH/FKxptVH2tlifHZmYxWrsVL
FuR41eR3yjF3i98WMCjRnRDQ8dzo579g3P34mqD2l3FjqRcKbpBVzdICMOtABzXeHH+bBUxuLU//
IpJTudP/GGHB+7q0ENXoAVxKOpAwRvqp6KbAHFQnFyxPS0VXnAVOBNgMAB8iePhu8oVsnNKijlUK
8NKmQwG6L7yozv3rq9qOoCsbTApbt5PUgTkvw3gJ2Vf3kUd5bSWvv+WLgG8vB/cgBn8tCGMwvgHE
cDY3NdBSaRP7edW6c8FZzWYGZuGeBa017lyT5uur+CXUAJeHKQj/8D0OItEfBUsLxCzacTZt8zx9
2mEBpXKdYoZNQAWd4q3G83RsDtLOOotvymmBgvoEZBsYgXnYpsv9Q/9HlOn8Mn0IsIAc0krAI1kI
JVGs+2aRPsRa/MhZ2WVu9NUGXflqB6sqi+dew1Gq1NcFgs0H2aP6iwIolarpnBwHYOp9EdW9xOcJ
cW7Ejq+2mVBZV5UU5hHyMlB1Q2YX9wF9R2aB4UmxIz7SalDqCYLNnZS5vPa+GmbOQBYOalNQQFXy
Y4JMO3TpD7k73HUA/wB14DR48mRv+b0w2jzw08c3+5prfzXNeKxYRZoQRijNRxkGBVAkEEPloTd7
zAljCr2YXNCiHEqdPOoJsXMx8kAh+GLpgHjoM165ujPVAugFQ88iQHtkAmj95n4CHbD2IuhgvyxG
/V1Wgdc1lheOq1wegi8/nQX4YCIdFOQjolN8NB6Be+nPiPXPoK0s33W3dyUnbkGDVZ/At3nd8uUp
/2qYeZ8kJK2bukOFO5O116SfMjvWh1PRgjT3uiGOX7DwnrFtu3jK4RexFr3FqgIihrm9yfoGyiuW
Iwmqnyf1t+s2eYtjgmRniQABEFSROjFISuCIhnRvDv51Ixu57NctpKFmdcwXqxZyncoqgGPddDRf
2pluGyFZV/3whc8LxIlcH6DNlbkQpGUyiRCXC1p+lJ8JHpXXV7S9bRqoTlQTTzqL2bbKzMfMUmpU
+nLBm0EmKsnZ73gZedCTbae3oJzyoeTL0gdESzUToYXv9STHlSzbkfTWRTJYm1vv+oo23nH0G32a
oj9ltWkJ8gyQcpXA6dV45od98mLUGRhHh+4gtha4ISwMJZtZcWvOcu9g/GSyZcH8XibWr2QGm9n1
n7NRMf/6c5jorKeSMSygL0ez3Azmc+6DGf9Q75KD7oI586C6SmtT4A0SduCLLcXm3g80S72Ilbj+
KDmjCdkP5hunGHtI0XEMMY7bfQMkzM+c1vsPDCxxedY2XXZljDkhjVqgydvitVdnQ2e3kExtzPTp
+p5uOtPKBnXq1RcW5bE14U8J8PbJrZgr+zmt71BLfURp/OG6qc1QBj1yFTT3sqSzNR1wvynxvAg4
ge3ZqCC3ru7l/qHCPE+DUKbOxL1ub/M8ruzRb7lamjZMQqWTOAnKWbI19UGV/mRmzDn0l/pRKLSj
SvnXqhiPEDLkmkuMWYq0n7/XsnY0chFF8MULpdpb1NCZmsmt9eheBeVX3C9+2g/7iGhOkok4UY+K
UOzK5E8ljo/Xl78dYFe/jHGfElT8QkoAssI02R8QU3rLi/qUPGmO/pK4vOfsth99bgPjR6ml9zW0
frJgKSEP0O+mRgadNmbhivfry5I300MUHYEIx5QI6Fu/flYDcl0Sxun+U5KwfPAqxKCUPmuDveyh
PFKdIG6AXmx4Azk7J7wVgnEf3SleIjuYt/XGXcb5Qds54+cPYiE8Ne7odKIv29EBKbXkg15hcDFP
6kWe6qbfRhcDviFI7Xe8mjz9gBfBiJ4l8PgAvaQw4TAZtGoMR1QtxPg1FH7XEi8Abcf/lQUmK+1i
YzISSUOPCEsi6MMWgVCCvctFr+4mccGJIUScU7tRi8WBWtlkvu84FBKaSsgLwPJeaT7VF2kxKfIB
H8BwWfgoBCgm/uaulYaDK7vJ8jz2MlHlCOhRajd+inYgAAian/MrbesDEhNcd+NNL/5cJVuULSF4
MKchVjkWzYMx9s9yI+0gOr9Ppx5QDWXk3J3b0WBlkC5/FQ11Ix+g/YCqCJUcjgF9lN5pr0j32+/8
m2sz9CpgNoKGDXDaLA6JhMpY5yKigdBoeyU1gjiuz6GpcaZQNsDv1Fc+7TD5iVRkUT8IEj16eDV9
C/9037TEhjzMLhNsSvsrHqfvAsA+Jx618UbJ8Ktp5vDNVjRBKgC3S/RndCDyIOHAT6KtKyjHTn9w
5NtgJHxo0baXfq6YOZGLVveVWKJW0nnkOLkdJIKiE8GDWPHkF56Tbl9uq/1lziLYzEy1JkiawRo5
gtPm6eNl6mGUO/4z34W+cT947RmSMl7yKPEgY5tXyqdxljcQ5NHGaICdKJhzVw9UAAQBJOrQdgR9
tzNXdvizPgNHx9V+3Y56qqJRSkRJUdmzKUSVVI9NnmOPRQfiF7mX+rQkVUJqz8nv84CX2G4708oi
czgN8GUSCPSEfr4v76jw8RSaB0oJ1p4x2RUIRntIuKwum/u7MspkLuAvB7e9WMCDwXc+1NOfYSIP
WqVbjqGN366Hu+1LcmWMSUYU0yow4I/oOjpUVx7P9N5NBcd00dh90JwGDECn6sU88ybIuB+TSUxE
TQDXsWnQSTWqqJUcJjtzlkC3EdcPqFlwWrybkW+1TiYiAZdhWGC9Ry2zTlypBUlN+GxyCUS2o/nK
DBN9Oog3iMqC65H2ZSy8nelwyvwTotK77kbgrIme8oubcWWMiTnGDN7lSNDw7QQRjAWRm4CgxSpV
ZwpryGGkjinIblvwRD033wsrs0zwaeVUAz0TXMZMiTvnslsve8ABiv4eQ1a2XnO1uqnDX1knW15P
wJWbaBJcpXUnJHC5m9xbD7VHlc3KU37iZRwftZtLe+A9hHKeBiIgZoF6LCC7imGv86KH6ak7Jaqd
fa/vhuMY0HGfzImO08Hwkr2KiCehqluhJF7chA+gbItPlS/sl+fxnUeDtOHCloIfRXvv4KBm00qd
tLWahugXD2Vlk/nYqL+X6uF6PNhAKktouCtgGoL+s3GhaplDYSweLNwslFVbd1IfaNVbUK24qV/f
LOigigDfU4JM/SjdYIfAx0gnEcvAdMrn4l0Oxl3rCHvp1/XftRETv/wsJkxZjbhglixLAyH9Tshj
0gKbLB7NOOZkuRvpnwUCSAl9VYy5X7SLIlBNTRW9WOW4OxnRESp3dlW94yDdK7pqX1/UVgxcW2Md
Wwc0NJQNVLXFQ/wLfXHoTyoPWmAcFA+bCKnA6/Y2N/FzcRpTHE3TflIKDamRBAmmbnlaqt+m9SA1
z9fNqBvn9cuymFuz0Rc0imMkCMMMoJqqR36jFId+lm+tUKntXi0Doa09okLlqchcCIP8GeoSYtLh
biylly6t9nNU30ExaDdALMjOMU4tmSkaDDpElwBqEkBll8lPoTQdhtTcG3VyKxjGkSyaHy/LsWv6
XdtpXp8BcaYrvzKE/EmxbkyJBJnQ3Mz9vAMcwxUL8UVJPlC6u+tbsNFExjFabTVzh4sCKEWSGukg
DVn9GU8INJHrB3HHJS3dusEt3F5g8dIxdnnROuszqS7aJUSHM/8TgqN2FK0HiFdJtjX3fp0OTg72
Oyvr7V54KcLoZBA0eklkQQsOz7al/h7VC9TdNDsWusltWkmzlegN/aQj6IRuohLIT4hqSbJgx3MB
sgnwNWY4d9GwuKIlOLIIhRehsTE8GECmwU6l6FAqvauDtagxBk81Y7e2wMwEEstUfq2b7E7S3yXw
X0I94gHyMScyaY9QYt0vouS2iwrBosSNMVpjprY8/yyGzAmN0l26zhE0xekF6HKb8e2YyIE8QXRG
H4Owhy6xfq/Mw69E+rWQ+k+EglKXQ+7NAnB2IS5Kdn4nWc4Q4tHYY2C8PCwRSOWtCuR1Ldg1dkL/
RKXH+mZA9Uf1Qtmyq6WyMWBlJ9n8MlpovVigfbzppslLjeyhrH+Xc+jl1mPcZU5JNDsDemxKUeqM
DE8GnRJJp72p9HshhnBkAaqc+Fsr3Xbj97JWMMbZ/SjkzCZTCUJDEGVyPPDytpDBZAZlSdESTXTd
mUvMbMkEum3R8AcfV3TsYMIazDNI59AEgvpJjjA9csETNAx/vTmpUR3DvyAMBqsZk/5kJEOrLE0g
X2P+WHr0m6LZu76ubQsAFMmmptNm7tfnsowPmzdTHPpRGN2DVPJGzHnha3MNnxaYTBHvKhPHRDIg
5PU8JtAcBNHR9TVcxmHskgk6OyB3gE9i2Y1TAoi9roN4vcmADKqz2EWZbldHXWtrCiQer1vbaOND
xhnCtWA0BpW8xuYNKaHz2ov+wfNe77ObCFMvNYTU9pj0DbgoD3qJMC6gg7qEgi0kCTM+zCUzgtpW
LKrI+uD4nc/Lbr6jrIkjMiSerY0OKVYGJh4LBX9MpbHY11DtQMhAIA0DDfIAZNIPROsdLQGDogjF
KBUUSGbhIxL7ptSfQBu3X2KIWUlNQCb5bOU5qN9AsZjif85TMGjVYDazEdSdhFKdNVB9MKv41Yiy
32WlPXC+yuX5xA2hIo0G4gGHhT2f2gxt8rDFS4E+vIqHbKfrjiECOpYF2b5/ioab8vu84+W2l7yl
yhezLDwB2IsW0+tI3vN9eECERvv3+7Azf4HoEJzm+FCRI78Yd4JregZGHe7I75SThWwwwXz9CYyH
FFGkzGCX0/zGK/fdGaGpc4rn5nsFwSLkkxhwbPbKc/YIUfvqVkNyae1527B9aX7u/gel4arqZoVa
Ji/ajPbtESmKHkA39VeX2X3lQOIZ8FK925t+5gpv/6Y+tf7ubDdykuMyFyA3ig8Q7XI/vhWFHURE
B9BuUzJ1lZyNN14TYKN2SzWrZdDciybAwWzUHMRoEuPOpO0xaD0g0cxQDFuOw051G4SBGQ/+xE9K
LiXEVrRe22ViqazUcjMXJA+KIf2xmMCb1uE95yDxbDB3jiq2Kup9CACjI+DZDYY1DAgbDxCBe1X9
wh9vDM6zm2eQeXZnNZA27YC+wtAOtohGay9yggPPAnN3VyQnpJ8IYoOmnbIUoNVUca9v2+VD54tH
sAgNVanLXJlKPHQi7b7R+wOECPyiUjwAkE9tk79eN7eBdfxqjzn09ahWrURQq9BGpUCWCT6Uvlpc
TJs9dUo92Fk74o/GE9C8ezlVHyrRtBclPc4FcNjLr74G73Okyrt4qn/LwvTnf/JcbBarwN9Y9lqQ
lshvasOWUot3fV4GatzW4AeECoFpgCaQyThq8H0KgCiY/hzoQTvf5K+Tjx8OuSDBwzUKELNw5kus
b1jVRQ0jSCo4VdHRZvarjS1dhACz6ZfLL7lF2uz35Pf1b7LxSMH1qZmQuJY1VdfZK8gK4zbsc8ny
Q438gPIiUAt68qNf+pcRY0TgGTcqhyhVbZNCE2154g0fb+RBWASmoiCqZWoimy0qwMZnVguCRyET
byDY3Ntdk7yNsxa54GVteW8yemouMpOVOebcdqIBxqpsKAMdZBZ3iBa32S69Dd/MIzj0vWiv2ySm
BH9e5ht38z8/0hRcq2vQ0ZBQwWa8KFuSYoZ0LfZaFGzShdDz5c1mbBQf8T1NS6NzGZaMaSAmN5YG
uRb61PIVfQ8iM1s7YjzTlfW9cjB3fDmHjSgFIV7ZQrPXgsIj2/CVyyyUJaEIfQmeAr7Y8Lz0qsg7
fvSlfPHVLF2BGbgo+EC/LmpYzEgkaWH58ZEKG0oyqFxCV7xdMLINVdXE52WVG1UZbKOFxi3SFHws
tkmmVphJhNab5esnajEB1vAvi/H8NyDYG9mIrEsAYINg2jRBPc18uLgR57iuEtBcn6pv/WFBfCnd
qrGhGUGTEdE13wED5yvNbFwCX+zKX/d2An+rKc9WHAwYPNnL3jw5IjKgZ31vePEP47Cc0kPzRk6J
O4w2J/jQv5v9rus10+++ysCMSSlns4dgGKWQGwe3CUy377zRbUECmIKWMLhucMtb1/bon6/smZUx
9EaDZ91EEeBS7uQdD4S7Fc8klA5RPMWY9IWUkGbWajYQ6Ln08ei0ueImYQWGCWTVXPnGrethbYpJ
rNI4heL2DA0XXbV+pmGO7qaZPqum4l/fta2YCV0kFTM0lIz3o0G22jXIqwmCIsIz61wZbSKDlTMV
LIgt97mvgkC77vLbIspux7n9N98L+mSSRc1ekPEb6VAr5TgZfm+KEEGOn7WQl2ZtpcU6phj/a4Ot
vyqRZDVdDXp58bsoHeo9VRqqgDB4HxwCGorxl/TMjy+bh25llDnsedz3XdHjAVC3ePBPrQUQRZ4c
4hlMOhb5bcg1h6B901dWBplTblnAqgoGyr6JUv2QoB7Tapan98XTdVfZrDOsd5M50boxtLlUwyf/
ubrPZoxe22JOcz7mZrK0sBWj2S47pNmB4MuLjnTCK8ZYNbf5vBk+VpvI3N9jqMhJ3TShHyqZlyWj
a6AaeH0DeY7BnOmlabpGQZ/Lrwju7RB4MBIGmEbyKvPQjLy8djNYYYhXAh+0gvuO/prVyZ7lNCOi
sUB+e2m8jGBaIZ5ezVE5JDnEw6+vbPtzrYwxqVeuNl3WDinU/2z67E3RqkRmQu+2uHRlaLbYvGbZ
5mauLDJPKExwLVM3RIZfKs3bMlWHRULskmvpJcsaHxMUPJQxXcLFfUYnOcFVZWA+lnEQowszYe6J
4VszFUcrc3eBFpGSp+AxnlD/1ub6Sc6IwAnQ/8fWftplvAbibEXUNGKIp6+EPktQ+sMOnDooXdkt
OIPu+YSEm2U3abVUxnUKXKUTVBZLTGHke2GXnecfqO+7gNgYTnuDf2tPrgHzmY/xwXL7g3Vs3oV9
8y4TboFhM7atfgrjWJPQkaZdQIMPPrcnPUreIJb12KmSx3HgzWxlZYdxJ3MRlEYd8QiUT5DK7Nzl
RiVgBKn2ldtrSM14BarNcPNpj8UudlbT43ZSTd80O8fqoTxYccpwHH81mGsoi8feGgQ8vvpJdtAv
stUw3k3ZYQoHW6EjG3HncjZxM+RY0JtBUx3XusH4jZwu7ZgShJzBB/R2H9d2oqObLzx0bwZoiqdp
T04HPvvW1l5SaUfINmuaeUG+gaqDSGhbO1BUwUkBN9H+VXxbm2AO4WLl9awmpuUPYGj7IXoUDQW4
jvkC5TdfBU1bHO44m7m5KgmFAQtdBHCWMx5pNBOYUJXQ8MHY4sweWMReogNFQ5k2QG60I89rNW7l
gjKelQDZw9wF00TZWkbWhKQMYkM6d6NxNJRh8SEQiS5CGe5QT33KwZ59C3Ugjq9uphZr08z+CkIc
CmbXWP6HVK14otw0ErjK/l4LY+uwo2oJoAVcVbsYri7GsGyXIaFPzn9Bv0MPGntxKJIMOgWwDlzq
AIXQXCoSSaCpTLnHk/2wnKko4t+i+tlymrUtuvLVpT9Zc6HHBLakR3nZo/MN3J46B5E3/6IEQ7V8
wtsr4Hjq1nYqwJRoaEJZWCdzM6ri3ArWYAgfC8xuqOojbTS0YFzjjxNt3ftrY4ynhHKlD8qCPA1v
Mdsqdlr4nqg/w6ZyNeHn9YVtbuZqXUw4C02K49fNImiiZQcCkUDRyY/rJjZXg9KYRCkMJAhhff1e
nUEmo8B4VLCgOC+JRwWXm+gPydMyDvZ1U5uJBOoP0D41VEolwyynM9piqSSjDJYPjuzSBakASAwI
uuOURtTjZWgb4EpZV0UNUyd4hMH1GYNCK5B6hNJRoLWgAZ/c6bFxCmdUzgOtwjmhCQwpzxm3vhlE
ykUdzPU65mUZXwRwYcobhE0/QZ8e+ouS/nh9G7fuuLUBxv86SB4VNenKIMzBwYp3+SARO64gA6pX
/nVTm2UjaKMZmDdDs/VC2l2Q4mJpLMwIpXvNn8wDVXDVEyA3413p1Q7wsK/GuBe4dJZba9SARFN0
DQqHF/LkUwXBKYH0SaCEgwtNVx9MG44GsUu70XJeXr25SsMSMVOnI2sQWQH7cqpksajRvqYJrmY8
gHViX+4AXa+8PndoGZCAkjSdua3sLV9ZG6Z/vgqWrUp6PauhRY2UYie2IApect4Y6bYNQ6EiCnBJ
FmrYzsQs+xIl+CJrjkZXvc/d8HLdTba+FrCt/zVxAdfWs2aMtBj7lz12SF8BaFGh4JV2hOOPW7k4
ypfoxUNBDxqKTEYyQe2qnDUtDuJxfJqS/FsW9oCaibfX17NZ5l7ZYRfUJXrajQ2SAWsnH0YgDMBT
dyj29D7hU7dthsW1NSZPNiuiNWlJ/h/1563M3MT8FEpuhggkP2OxA9/DoMQhbTiByNKZHufJo0VS
THqiX4yQbJln3VZ9VL9jjxcgt7zFovqXKEOrOrR+vjp9MfVFISh5EYzKm5ZZntlB3qO/aWvOzba5
rxYK3qplIvYDafvV0P+Sdl3LceNK9ItYxRxeSQ45M8rBsqUXliMjmCO+/h7IuysKwx1ca6v84poq
NQF0NxodzmkMdQFlGqZy2QhTum9C81a51/3oYfGRNN1HonwH+3t8mLWWx70Uc/AqY9IGoU9bAu9V
vUmt63i+kOOXBZQB5zVUJIrbQ7QWZKMsNWCenh+oabl51HglsJ0KnGCJSfHz0jbtgUFmIOOMwsVp
haQuVSe10HSVjPITSHIPS2v6Tqs+gKHwFrmkb2j+Ayd1HuRd3+6kvnpuiF6LwodTNFSAn6y+gttf
4EIsdKoxkmw9jJfavgWUL/VA9ii8wjd3dyWI293YIpIE0jkcZGJ4VvKipTuN/KjkxrOoaI6JmdqJ
0rzJ4mfPGk2JgUr9sdicxXKnsljfnIaC2knZqRnQkomUkR1YCZJkaHP/nuM9p7uahWCI4SOKukI2
8zi4dP6RyHzB6oJTqRzTWc2iQBuzqy45WJ3lF8mhARmjk/eeo2QXNMp+tOXPYmzxX1Tis4plJ90c
bdFpU3qGek2rF+BU9tFlMWJuNrqKieLSpXQLRVSL2JgqYyr29r2cy5imQssLFY5R2rOOHf1T8aU4
qJ6+y4+2XyxAlJT9svbEUeO/mNibZE65S8VayqrA2fQgPHYx0n+V+QCxbDBvWXywsrpeKKfi49Tp
kopRo0ByMJcc3U6DiL96K+5AUwPKjoxi8SR0JNTpAeOHcjR6QLy0Qe9qvT/vljbNdCWBi55i0Nh1
SYqJfJLuaay7IJd3pwrJg4a4bfJ0XtjGcixw0iHsUNDkhNfEe02ua32o7TxOw1YFxRlwOPRffyhA
ZXO8bxS3nKlMRO+pXWtoIh4Ld1g6DyxbAj9+sgYmAtVfGS0CCl5E3KGjJcwicoYdqpN7ALO6pi6o
A51mUSDBNNAegJQG8CH5/oDWrhO02syIBI/68fdDnIVNNWbYREV09rHvnBkThQEKCzYjoyGYM9Xa
IhOc3GgFizHfDIW+7CZHt92uVx/R72KADaMrvAQDWK4m90SUrT1xpZC+Zg7lTisewXicmBZLqXyw
Z2Dr8NYSufXmVZ/lREbaofcxNvNVfhrCca+F2i/9Ug2Ad+41384r5Il5cUvkPFLdNjMaWuwk1LOa
upHWBY42PrZxcZca8o/UrB7+mzxOO3WqW3oTtSwhTS8n0t0NdXFboHU5BQiZt2hEADco2NCTmxfX
YV4SJMAz+amdnmaiCszt1KezHQTunWKjxUo7GadSNNnqKUUVg3EyAKrNlzAW4SJACsHte2UK8KY3
17OSxp2XEetUNaYxAolG4UbNYzE/nz+gk9cXtxzugBaNLg1tUaGw8wcCluYGiNBWLNAC9pW8Wa/2
jD+VMhorO3FYidJUr6oYj28iK95gF+FS9ZNHUOPzrDhSBMEls9dzYjn3nvZtglZqAyGfTVwFpItS
Obh9uu8xRXJ+FwXHpKvvLxIVKIGYnOhxTO10J2nJ3ZQLUVi3fON6E5n3WoVdva5VMUkmK9B0IEPn
TQqC1/lOXeiXwgIs1yI7D/agBbZaC1TktN/hvY7obPUryTg0PY9tSFYxcUaup68M9hzTjIcCaBjl
vYp5fBFs6KafQk0UVWYZGNV8M9Wkm8owKZMTGLWJboduuijq7sJq1afe8vqoFJjZKRQRW6KBcRfM
IGDIgs8WWWVmNlaEOy5R/N4fAAH0UhzkXR1gSmnfxJjXBIzm7KfdbglAZXMU0+9tGuLqC7hNllBW
6MesdQL4Z8wOal7XPSpd4Z9XVJEU9vvqKIFR2oGAyYYl1t+l8ovk3M6iVOamLaCEDn5swHYiHfFe
RDoB8C/rUTezqfFCjOxKGWMRlsDmMlYyOLdoanZuzNqAdGnuIoAvjlrQhWwSXNVAtBS5EvH7K2QD
BM7f2LRBhEAWSlloqeD7mkgqT3NlItmto8eP4bNHPuh46LXVXVfNS6Ja7qJg0BXVPOM2V4IhoPsu
Q2bVCZFkepDv1athlwOsR7+Ife1ZOSSf5PvkZ/Wt9un39lMcOI/yi1V6ch0qk0tvLIxC3WuG5+Bd
dCiuun21zw7ObYG/jEGcz+dVY/PcgMJjAboTLZN87KWl9gK2evTGVOD9okAFE3aa2ptWvRLBHVvX
xmQCDEQagqBh/ubU2hJEpA+cjjb7ca7xkgT8vFbXLgZnia9YDYZcJBOzN6Bu9IyyjkOpzrqdU5iq
q0tyf5jacXTjnGpfgfKATaSd6aEDvvDnGokTWsaqq6apeWcTQ9vpqlM/2w1+0NuMosojf5m77lJW
Y5/MRecNY3SjUhWcZL3RuXMMBsy23ZOhuuzm5b7MQeiRpfG1lNaqW6R4xbbKENI+eSH6ggbI5vus
ZZ+HIcFcYRr0kr6vgME1q8UNrSZA5MqPZl1hTqi6X4j8WE2DV1bKfQykVLebFDQy22EWmVfOADzK
xVjwvpraIOtAFdxY90pOdo26XE8DKCunKXababgDpGfrWbN+hfHuz0MxPTtZfRwxo4InZuUDePNi
HPpH0k1DMOrJc2PmkZuW6eN5vdl8H+ANgvvbssDFp3GnmhajNegKPBdr4DIu6YV5yQp1w424+LOl
oyxGZ8UmjMHx14ImUwfzKEg9wDxvJGfB3FWd/zi/ni3fspbBvQJ0RdLiTkXICsbyS0uuHubO8miV
ifLRW9HJWg7nJ2UpSmJEkzYmuWRvfMwNN70D9xA4xdo9ayevw+yqncP0QfTIOs2h4rJbS+YObDAG
HFmPA/srZWT/VDCZ3/n/d8rotBjDSeSizGSSiF4aRYS+UyBAtc/Ih8zgtwUFNvg8gQbQYWiMETyJ
r9XTciG72Vc+hxM9SZMjT4BGCIrmwHaa+mCLwcg83HRW3TohvRJ3/W2axEroa7ixumYto6JJvGCH
ZQx/1ASICHRvX2rHhgDRQ5R73zxPy0GdC238qHXxaYxM1Zck7lmaCT0djDLLzp9YI8nsGeYFhniP
ciwKCVlAexJar0RyAe/i9B0gl7FAZ18epmsG6Mv6DzRvDMUDm1uWsl4fF/nGix3DlcMiaXyfT7Jb
G7Wrzz90TZDp2LR8jD7jSYBJixNEwx7YFmToDSeYnaNBL2zw6DQCq99aCuDd/hHB7VuyGBqZlBFP
ErnyaYEihjPt5vTLjPv+A25sJYnbtLHHpHCJuaQgT/eW2vpIMmSAvzgvZFP11uthDnul6PMwd9Hc
osrKOAAZIM8AkLAdDVmHG6J3cRfhpj2vJXIRrFRQvPDRJhZoQAAMrQC4AiDAW7JdF6CLF0DLoD8s
wkQXrHQrdFmL5W4FzZwiG6xtZqAXtwbpd1190cqPbB7NAeKjYFdFWsJdDcqkSmaP4iyGHLRA/Tl8
kogbf9KuW+BVkwCvEQSHQNA+CG+GTcEM8BajCDJK9Zyz1Gp5VOc6t9FwqydeFIKpbXZlzDzVGG8t
vqY/mIuWk2AGZJ8gtt5WpTfZfO+iNKTTEmfIvjl7lmZEDOeuO36Ea91yYeDU/HutfCejVMxaLhHE
EnrYH7rcR+LtavaksD0yLs9J9HZglyrvMdfiOMtH/74zWKkK+FLtR9zkmCEHsoN+UeiG63ckF+0m
O6lz4jjzz2S7L9H/hzmIUpp3ZiPXrtkoF2DFezSmmHgAm7zNDfsS+c5nx+g/Wd10C+pI4poZ+WVX
4Hwv9eLYpNOn0S6OS6JeIlbZndfz7S15Cxw5NW+lYcySNrYD1JMGr6fVo1KDJG8sQlVHVcgYyIXU
6aK34/a5/xND8n0AcyJFlZZAz1i4yq6uxDcvf/cBiMMPlTnA03N4k8bloHoTQCTLWCORgYoTrHnE
hN1Be2D3NGMXJ17qGXesq40hfkV5wCr0tYVilGiCfNOBvYXOr3nNladOpRYjI1IFxE90cejpQ2+p
3lQ/yvF1CUyX8we7mSRdRZivtr4StlS1Ew8KZiYn8AF394z/WEdndwL0EHn/54j376NL/lVu0rZu
tWiyg1QCv2JhpZ6UVZdIp5Q702k/02G+rma5cdtM/zQOSiB18r5Z8oMtpxgGLKrhalStu5RGRlAg
Ie/ReVw81agMb5LH8SDLDYCzlPQbYEx3Thalnlllgrz1v3i/Nz3hrjU8LhcgTuA1gGOhgYW80/y5
mlDHNQGBPd7XoSjDdloW5XaNu9Ecc1IS2yQSosZpp6FtTymuxmrP+ICS2B2A2058FbVZTxoOmgjM
eVtDwEIOWg1gppyAMlKMEPc5ipnBdNf77aEE9nbxGQMAAVrQhC1ZQmmc851LZQKHM9J7M54fTFac
3ra7eWdfgD7LRzn6vP5vXqOrxXHOd5r0vKQqouMc8Xf+s06C0rm1TGFn/GbAupLDRV8D5jcs0mIQ
k8EGNpYXOz5jt5gxIFPpXukgFMLwRNm4IhhGkWBOW7vCIF1VoQgi15VXp6PX1YZrd+bu/D5uvxtX
C+R0NM37qBmLHD0q5U2P4lF1rOSdbQyulL/o9K6dMPsdXyr5l3S5QpMrMZ6k5Wqm9of8mW6ZJiI8
KCXfo4ZxP0WlxV+t3X/ai7x5db8J4y8oRVL0IZPYtYgpf09WMeC+WE7ugi3sa0bIjUHNSwxR3hRa
PwsWKhLN3VZxnxhzwWKiZKnwKB9du7jtl2+GfZM6F7XxhThCOmRmCycX5Gq1nGlKTu90Ro2WAqTW
d1bAKHPjnwxTRg1A9fFJeRaolGiJvG0CU0AeSfd6Ifd+FEZPxRfmgfTfrDRevxz0V9Lcqf9/WkJE
y+VMFqAmslzgGf9aYwb4xNtcOkIApLKF9/62qf6juq/FndVVHFmtNQxKnoaOjqxyEoVKW9ymUSp4
H/2Li32Tw5mqaUtWnTRIHzcL2mzS/ajukgCIycpx8Ycb8TzsZmC10hsueMzrzJCUFpXexaldubqq
icCJiwRwWbJZQZ4/jvC0bbsvpXKfgtlRoIrMms6pPlPV1dGogAuN4xSx4e8Xz98jHB9Nodhvu8Un
pPCqi3vTykhYjVU4Lf2lQwAxmKu+o1qP55d12h/GAouVLM6J2EgIqFGERltbkgcXUA+aNzlNgIHi
S9Ddo8ewbAD0BqjgmF6QcnKNXr6o6/qmo+Z1rNEfdJ6fxtoOe6eY3Zp2LxhvxRVWjo8ojSFX2Fo+
tWLfkhN0Y1a9d/7ztxMMq8/nHBLJawkzbayP9s4EoTJjxg0k4N81A7CWZJ9e/R+ICpuaYGDOBU35
GgZBOWWW0lzL5AzGs8oXlhfkgHxhHw6i9AJbwYneraRxmm1NvbEkC15AXZ/6ZWu7S/5Zz3+SHrzd
FghX4qfOLj02lgb8FuTeBHq/+exbiefUfp7l2ElyWK4i/yoncIdcqegRHIpPnQ0eSjMUnKdgtTbr
QF1ZmREvpdxYSEb1AFJxC63aYz4hB7J7c5ApZu6ofkSxuXWrpvtuj33ktnmB3E5V3As+RHDIfIN2
H0mj3KFs+rFptM2L5m2XeYLGMo2LLHdiEtovdusOd9lD5cWheTOMbrYHONqtMIGz+cJcSeRu1gYw
m3HUMrXagQ8ez128b9Ho44EwhWGgWx4414xjPgOu7GPJnJVs5sxXh7xMSQ9Gc1yrY9AfZBNF++Li
LZkziugXNi/VlTgu/kUbwVA1Fbr7HSk/xO0l6UOt7g7nFWYzUlkJ4W7UuE9TkApHKHJLCYa3NIRE
tLhMnMFrNeI2y+jbk3lDjLLyzwveLF8AK/pvd/Rax13tJoYLAFGKbhO0e+iF61xEhxETM/X1dGBD
qeeFCbyBzTkjfaaxlVZoQyeJBcuUw1zTVXfqgOleyjvTmmO3y1WB0G0nv1oh54MSGlUt7p8Ss07l
ZZu6bPaWEVXO8ANf5KDC4Np/1VEeQ1GdpSlCHRcPbgczZF59GAAK7niAQXfCPox9/T86HIe7iBPI
o30BR/uR8VeB9Z9AI6ZKVpp5B69Ohgd71g66Yd7reaa6AOx5VtJG8DYUyeO8TUEza6o16Git/2gL
eV9JuJu1vapM31X6/byObge3b+ricO6lWcASlxSw9243+1MVsmGy/siGyPDm/T8axwVXhcP5l7qk
erOUcKXD0Q7/zlFa4XQjbrlln34mGHA4L1MnBUr7LZq7mi4Z3FxNan9M5FxwWiIp7DRXHmWatMUm
MQuqgFsz6CkmBURnJNozzpEYA/IRZomHHeC+zaNzwVrtMezthAzETETwyQ7g3K5x/kM10sGxa8S4
lo4JaEzOk+gqiU3vvN6d13HM0L/ftWQgZdfkaHMaVQlkVB31dH0COUtSfZ6ksfH1Qs7D8yL/RdXB
aQHkNNwAfOpWiVQ1i0vcpO8ruzEqux/Aq2BPBeNNGGdXVBmN2Iw1zBNYWZDH2o/BAUqUYEXME5ye
1ZsQzphaA4DlVNWlvxL+bPAv2rO5dTb692E//yaPsyi1rZBqHBOM/imATXXc31MfMYDjg+Ug74X3
yrbiv8njbCsBXalU6rCt3wBK9ELBnJ/iKcBf+8+yOCNrMVJcmiOz41A/otdn/7cscdV/OyW+Ug7O
xkx5yjMT/JN/l07M2UUhwUNCUwkp6KTRXiTwUv8SFvyzlfwzuc7SgugylofOGFbP7gDq7mdISckP
zNm/FmY+tqeAvNbRr2XjAcitc7aUrJ87AAf+eRpgO6FqopANMBVM/fFNflnbyfVUwm/NQXsYUH7E
2sxLEMD5tekr4eJnILoC/JxokdtJgZVgTnGstiiKocXcZlxgZ1WwP817A+Ob455eawgwlxt6lAPN
S7/k/rBXbiKPFbqjXSWI/DYd9+o7uM2uDadRyrhjlEzJU51qe1CdLm4xE4Hr3vajb4J4VdJnCzDj
AE54vcLTFXwF86NCUIRNH7CSxn5f3a9tA4COPAaG5wdA1DYf1CtZ7PeVLEpzHZzoSFv1KB0tu9Kf
HWDa0tAJKz+eAtEDQaSzrxjBK3kY28JcThsDOrfwDNc8Rk/LXXkAqIsNSkZQDP8FQVIcRY1VzFGf
XByrhfK3U0cwjRjjaeJEheKClgMMhrS9UwBn40qTHZy/pwSa+WpBq2UWpUTTaimlYO7uwOLqRlPg
9LLoMmQhw7k1cZfT7Mj9QqpGChTJb6tPer2Af+KpHh9TVIzyqL+i6egX5iIwB2be58Ryd5SWEauI
aubLpxIskxc0tb2xTlxrPCzW7ILK4/xmbpsfCHkwsgYC3xP45YHKZhVXqNh8pMq/fW+spHG7OpqN
UyUpqpkfzxluxoYrkdyOYuh3tBJlwBsdIMw9aNesUEaip2ulvUW//Mfd5Lx3oQ6zrDETzA4pZk/+
6ZWJLmoQDimimcbtBMRqcZyXdpweGC/AsArqpXkuge0dVZh3wWuvdwFKAby6xE9m+RH3mxcXE+Cz
bIH+bL5X3j6Af6tTxSSk6BEIKJPtWc6wm+0nwZ5uuuyVCM5lx+nSd4OGMJFd++8BnES373YotZLF
uexsdMrWSFnq8Yr13Y43dJ91nuVZIVokOk/cpifaP+39HdGWdt8YbHF5FrmRDXaGRuAuXy/QE5ey
WhPnnfuJLoqcADkgfUpu66B80PZakGAgj4T6M4LEJzVAn/6dlrll7IrrTyId5d/oSlPVRTTCpX0g
bGPbdW6tnH/pEztWmwT2h0zOlRL8flH89bj9AJgHe5WtdpZzLYwxykxLHZpJfyQWkmPglHVA6iZ9
JBZbyeG8yjgjwkdZh4QkUi6WVj02o1S5WaQKwvrXBuhz28e5E22aDWdcwP6TFy7sefbj2NX2lYcm
M+VC2oG73JuJL1du9Uh8yZfvx59iPEF2Rv/+ETr/mFdHxa5zB/XEqPg8kpsZnAk9ZoeSRnTFM2M+
J4hzLGNMKoXmr8YO0MnhSFCI1X0Ql03+PPri5Ds7pnPyOOcy97PR1AqwXyq5+lFQ/UkeJWDMWA4e
aEZ/1ZdAkh8S/fG8/zzvYYCnhq9ahUulQwc65QjknTb2FO1bpZcCtRF4TYBJvxcxzbTLgWL/t4Wz
Jvc/6UjdDAD/MQdAnL0Xp8VW1xSwzEBp7vKyAeRBQEzTP79twkVxrgTNFrGzlAiM+thneCG099j0
BzpNGA7G8n81PYhWxjkUMykT8GHgrFqMNQJl1l+u0Vv/nHvZ5A++UrgqKHvQzvxDsFaRXM7B0LwA
mIDek7CM7ZuCLMEUj2AuWmwvi7o21LLlaxSTH6h3XPVadOXQBBm2ZHxYlPZ+ScxnMlp/DEn5zrcC
8u39Ieu5bVIwa20ka8Qd1QJHwDcSUSf+K5vBICL/tGtJsNev1+XKHo0cjZfJgjNejBHI9Yex6d2C
fD9/oiIhnKvp5c4aKnaguRR5Q7y4cwHKaJCOnBez/eREikR3dMD9WTyAomktUQqSYeQlVW9BC6vu
xXLIKkQIZCzPxH0B8lYrbENhBmr7pn+TzPkcANq1fV0hbRD9ZNb5ezRr9F5Hs9jdJKzabivJm0C2
5atza8uSJG2PzAFDAwShQhE4u1dCBQxShBZwmT7mgN4Ecg7ImJaxioBtHRTa/YK7WAPdiLTLtXuW
tFwO4mrKttK8CeS8T6GZuTI0WCH4Vdy0/dqYk5cr9wKV2Q7n36RwvibTsqjXGrwYPhAObj7iV+rJ
ORHVivWszBB6ssft7yysdkS+V+xCBJJMrgKR02W2RwmH1XRA4R7uJONL1D1Zxp2U/rSN71ERu7Yq
2Mrt87ING+zaIAPkx9kks0KfuoFECKlTcFxek/YgqV8+dFxvQphZrNR+cRqqghn4N1jv+9eXaPLj
X3IRb7K4UKWrZaIuMmSNeHvZPzvPPkg/0VB0IMFAhalW5iFOw7E3aZwH0WVJVvQW0mYJcwQwJ0OE
q/EvMcSbCM5nqBMdna5Hz+aHgXK2retNIuc0WmWRC2ksPpIjZ+7g3P5x7qJqZ5KPLOtnpxgD6OTk
HkWBb5MxFV5dSte5En0T6OK2z39bHOc6xiaqSZS10l+u40/jTJGCcN4jIrS0UwJ/aHff++Fapr/O
r0dgvzxHHO2Uvhpa/H3aK59LFMir2KhcOuqimQmRIO6h0wKvmXHROcFkITHM0HjsHg3ElWfsKsR6
wL8D1qX4PhGp/ysR/Mp3WDaoLtDr8B/UX6CTr/TrK4mAvcoVGqNExMjkMOH7qL4wNjl9x9jkELpP
mNYAhJ34bSfyXRrnTdLZKKciwmFulIOFrutfcir/WILGOZYpt9S4ZIB5HwA1Zx7+xM5xxxiWBrCL
ExzpFMhwamaCA6L7hZkQv5vhllvDnb1kH32LiIsh4/N2sZ0lXknk7NycOmAnZmiRqWtiXdE6v6GN
fllJ+j2ZJXREkMKtJPu6TPLnsSiv05be6pnpg3vuYi6qJ8HXiNbPuQGrtyolysHR1IJUoXxWP7GG
iQ5Jgogg8hMNaW0bzdvi+UgiMqnSlvEAZkITzNnRkO8W3bqfuuGyykzPcfJDJw/geZn00u2yzNeM
+mc0lbpfjItgCPvVQM8cvck5DtkAjaWjzUjXl4UcAjT3Ca12u0rN9kYO0ExteiBS9ZCS4qHUyM/Y
iT9LuXE1tOAi7xtFdRu1CBtihXOboUaj3WiYFTDa+Bd283tt2N+MjgRVbF2MRewrWbEEmaTUgdlo
972pf7WyHtQL9gMmEcPzZ8puwXPrYke+chOOPU+do01RUKKzNp6RPqjQVrf4UlLuz0vavEPADKsy
Hmrd4Olos2FEJ4q6WAGitcmt0+xbY0veeRmbq8FwGPDrZUjhT0kvtCbLFoABVupYu4VJL9Dc9aNL
jdK1HUCkn5e2vaI3adze1WNCZZqAhS0zkDYmP2cRKqxoOVwUiCvXcGwaAQsSL+NRegYN226sv5oA
DTq/km2fvdo4zmcbwFiPIzAgfqz2tXkLOyCOBLEWym08AOUwNM0wMk6tKiEvBTU+WSgO72JgFyVj
r3llWQ/uXGt3VjcAod+wxx1Gk0uPzubg0cF+0WTjruxHwfQG814npvD2VXwQ0seg3ilbBn+gyy5Q
xXeaFXaAXZL0sG0CK252tMxFG78ZyK2Ecn4FlcwpMRu41OUoo/15TDDVC1qcMPpuYBRP8kUvpc2w
YCWP01lQqGR1z6Dml6K+m1WgEBlZMMrLbVfHuttH1Q+BZm0t0JFVU8PlKDOs8fcOhqhOZ6Jh8B+w
YftnekTu0O2SnYYVfrDhaC2RuzNtTVKtsUG+jE1uTiHdq+Qrm9xsj6BrU77+x/Vxd6Kaq5HTACUa
fZ6kOGIcOIj8wpXj3YAOGSV3/4+WI6YTvKK+LdDiywJZV82S3iEo+EDIs+Xj1rI4/QQpXIxbGCUI
9WVUL6ddMXqSixagAORb3bf/DwtnyxDXMjkdjZI0niNlAVq0mjCGqGPpoPMIjewEg9QqygJ1hAuk
lgS2uGUaa7GctyU9EOLKvooCgyAdSWN3mpFX79yufEY78nm1EW0r528lyco0q1MAsDKSvSy9ZHXu
n5cgWg0XF9dKWQHLEmxtKqWupV3L6nIlW+Af1lCzqvrdeWmbYfh689hVtoojylyp03lA4/gHdFK0
NM6lSNqgOrMGRFr5WN6OYOvemyhIKJ9ZWW7yAfTGuBmn0hVz/myGpOtlcr5FYe2FSwT4Z0earyPZ
vqG2Oe4iUJfuxiELTXAUL3mbuGgveTTz4QLHMGO8UTqkiiWIp7Yu0fWncI5n1oBpR9ssDZNRegAR
BkKQMv8JmNTYO3+2Al3lawK9PtmkjilKoRMQ6OJKvjFyoxcYn2hn+WKAJlemUXUgK2UsDQyRqppd
GxQU6PDbjY07CXkbRSr7GhOtVBZ1ujirCvAooijAGFlH4Pk9g9LGdLXdsseU4flt3NZaRpsAvi8b
lOrvLUTuilGPQZ+AoB5pIfQ4kBzJNsyq2KrqZs0ksP9NCFbQD/0jj7NIRV6i2kKFMCj15laVi6tZ
qa9nOgG3BQXe0n5os+Z2UZNvyZLcN3F6g6G3oyLR3B26VPFNXQgfwfz26b319kWc3QLKRqVZDB9h
k9uClQ5q3JW5t0wPdBddiOeYFWaN5wRy1kpB6jtENWIPZHsmzzwuL78Htxl0RQbJGNzufCn8v5D8
t2L39fZz5plWbao1r88dRfGsCFOtcu/q0+TGdSMw0M1mhZUsHgdJqZ1BIwZ4d5lDBL31AY1PAJDL
X5Ib6159ZsEPqd0+tDGS7GKM707U9ijQbR4YaZqyUu1GRCRyFaoSuEfKQC2UoxoDkscRIQ6om3oE
2HqGp8pMiYtJerUb2nmG4epV8dI0JHUrJwImtCXf1IjZqyy9AVbIrpjpY0npMzifXwB17NpAZ/Tq
KM3cKNO8RTaLHWitol1TNokLTLLOHWLDr8x618uRqJtx01uvvpmtaeVspFSCyS0dUsRq6TZJilLk
Szf+Ou9iREK4CKYFxXNlNz0SJoq565blajDkzlXHVhQqbftOvOXxznZAIsI3HhjJpKS0x0O7UMmT
Gmv3iVXHbuxQTyIz4gsVkDSd+VTZxmeJYm5bSh7PL3XzxcqyCX9/Ae/eyGA4MrEQQTnfDOdWsi2o
GuqrBvFzIFdR+wHAh5cZuNFSRXNpsYT/8QM4b2YYkmYQRpw6OiCVk1wM+yO147X0qjq0xzoUzQ9t
2thqwZwza6WayHOiFKGiA1UWrZuRvhuMzI3l76omwmbY9JwrYZz3QvdyYdoaXjUp2UfjC3H2KG+4
tm24DXE+zaYkuK0E8vgYo8imcbQsgNZrc5BNrUvGXwW5LMy7LEcxvRPlojYN5W15fLChallLnazE
BNsgHStl8mVSfi4TIT3EpqdSAY0M7wxwT4szSBnYUFErg416Icl9PncX0mhfDrqzo5ZzbHRtb5na
IV5kMBipkael+l6SRMyOmxcRToZx6Jm2zT/AtXhstKLEMHvWq7mr1ZqbpP0eXsLT6eV5m9jc1pUo
TkUjUwJeXQk0zILgmdg+ptboZ9W380I2UahAW+QwHhbZAuzme1eaLUZddwOa6YcjRUVjuv9d2YDU
d5UNcRWHKf1JOLESzLkczSxBRj0A6hCcmOkdocAHs/T6tovry9yyvshtnOCWN6+ixBGYh3DNnLPJ
wQ1Qj2j1Cmobb2AtA7NYrvQ3aq0Fmpnet3Kj+a2kAA8OaEaqkVwMuZm6cw9QvriIHsZRyl2ykNuZ
ZO3BaIAXff5QdMHWcCffEzNdaAvUpcEEAhD9kgP/7LyETTVebT7nkRrVxPwEGzqdG/Ij6uo+XMzl
rlbSwLFiS6DI27fLmzQ+otLBa5FrFXWC1or3rRQ/VEZ3mRgyUB5L/Ys96r/sVj+WCsDx7MI0fFle
FjcFcqQgtDuxKE3DSwEkyJYKxDPkSt/rOrWyPItZG9wYfVXTn2Z5o+bCIhP7I+/0mhPCDncVm3Sz
PhlAWf+7Uv6nxeTT4IGTxxkwBVJUZA/o9P7zySPR/nEmW1t0GNCvhJd59WRNQd4CL2nOBKp5qi2v
C0JJA+zYAOzk3bySzvpQGajGWw3gofCqOWhX1lV1ufggfhC3Q20v6k0cd17IQfQgIcfljNEm4EMm
3tK4lVeCQdfNDxiUzkDK7SDKFRGknlzS3DK5cwMjy4KuLyhjggQZyX9ISeVLw9dIv1RAEjyUIsrS
05wABCK9aYLhU2bcjZzXazH/owKkI2LvNzaEUJTeK1gdXnMB3eHZJh6N3drbtUjOkWnm3CVqCd00
nZ0xGW6kT96CNO55ZyaSwjkzBVyNBbXQm1KngFW6g2/5AIjN+83jq6cG7kktB57La0buP7dyvgpD
SzUiDNDT85NofWbpqWljQX18XZgvFfnkDH/cB8vJ4Gx5sunS9hHcFBtjP74baBDnDrZP6G1BnOpJ
ttSg0xPtE3nxM9FmJPQUdyxEoDBbFuWAwQWUvJaqyDanB+XgtCNCUCnQ4iLMdWS6MbzsNxUu8EKG
1KxI1TsyCYkETt4S2Eo4CNUBk6eBf9zqKB0Nu0oNjFHYib7TpWbcobOtO8ZD9j2q60tNi+8SOflc
teSnTtrughKpe6BGXHm65jzrRYbbbtR+kaSrvCxN4vC8fZxEWtz3cVZISJ3UkdpGgRQV4Hf8LBU7
aQK01Y01XFRxmCjCntaTmgonkTsJO+7Vam6QkMe4DFOuGDi7mJapDvZe7ME3lwcuGpDuOqAk50vh
VTYDurqpgYXZBn2neHZ8bxhtqGrfQcznN7RzzSjdnd/SzUvKWQnlbg01buwYQx7xXzS4EmVz3NL3
djf5+mVyzC0RisKWCa0Fst9XYUWyaKA+b+U4dHATSeo309yhjT04v6xNC1qtincKi6OQxmjLUAIS
WKPUHlWu5jx2S+u2UgEHPoguwdO8KtOUlUTOdhLg0LVS12MfWaP3Kyozo6VIfGuXIKeJFrKk8MUO
SbRQziRmAOOBuNGEgvaZa7Szq2jfSPpkT42LqnVQK8KhoE2TcBwkWEwNGGN8VKOXhVqOPQb/WZi2
gP369yTLdCMGbjh5PrA9XYnidFPTcoIaKsg+Oj3oJNmdRlEgva3+KxGcNnbJlMVaIWdhceiupytW
ZZ8ChqLdPXykRZ5bEKeWkYE4CeU3oKJijgLt6sccACJWGAE+RFyV2jA0BUSeFph8ZQXzy5xq6JYU
z6YzS4EEmKgl+kVbkNQCju+8pW2c0TspnIecZ2uenRwK2JIKKld5ffn1vISteG8tggdAWJSpHYr/
kfZly5HqSrRfRARIiOGVoajJs9129wvhnhjFIBDT19+F943bZZoozt73xHnrHc6SSKWUmSvXUuoo
IDczzN9UvegodfDBoajryfp/UA9dNwkgClhITCjJLxn2uN2m1ViguRXlv2YtFKgIoIqgqr9mioB8
L4KtUvnqxyIonRFdt6B8vthGxEO70vUyDtK4c+KUOSwRXts9XN/KdSvmh+QkVF6WpB0RNYBChl8E
MnpLyXuj3FiAlly38Tc4kVJNhXjTrICnUohXfw7woRGppDPG+IOyvaTHwjNbZyZ+Q0dUvW2BXsld
sRHvVxcGTnoASsAA/pdwTQstpzZKUGjQpltW2Q64GKGyt5USz8dzkRFjZX+skM8rM1QjqtNaLTDv
ZfdurZSdw5rS8jqFPhV6s9XAWfVCMCdBWMK0wSO6dAplmGQV210S1FPhiEO2hygJqOV66x2kDg40
XzBX4218vZWsn1kYzJ3pDqBNtwQIN0mJCX086cAEPvrKLEtaujOvC1A5qquC43yzqLJyocya2ioe
zkxX/+rbKCEAQqQeI/iLthsOGnxlvJshJP3e3l9f3YqbwBRe1kwnpq0tVUl6M65bSacomMFzReFZ
iheNWxCLlYh4aWRZJDIxIjzlcV0GuvYwKqofseHfezuKthp0jS2GcvWy1FlgKCNBezgKLONWxcTh
4Jt8K+iufZVLG4urSnYylDQMo2DWmuD76ChGaFdqrn5WDvEWif/Kwfq0oMXjKaNFPbV9UwZMD5/i
jNwX5WsZN4/oWm1cV2seYBs4ThZ0afC/edkXr09eA3BP0jwO4vYmhEyI7YebROTrW/fHxiJMWAgM
YwJaz0B/GLzYRef1HkUY39i1N+bhukOvbhw82sBFRVWyHAK1GpS8IXkWByUupbh39OxUd6eUsI2g
vrptf+wsGzFqNCVJxscyaGcWZUgKUs59nOmtAutfU2KUArv6/9az7MCESZzZQlZ1kB66Q3EXA+nB
AiBpN1vTa7H1k6XFRwq7tKg0HZa0H93BfJuFaJlvPzSe5vIfQOdt+N2mvcWtyHE5WY2Z/XMrkmY3
GySH1q+nHSalPdurNiL5Whi63Mr53y88HQ7YFGJeoD4d7ea3RcXWklZyj09bODvNhQXgN62kNmCh
9ayg+Q3tI0hGaA/qQeyVl3FHwBCQu6Ufv+gbkFyy4fYfU7cXlkUoKEtny/aeBDO9WrZn38WdrJ3o
aHJHnCponxtvrStu+W48yb3hR3egaD0mu01u1Dk2LR4Fn3ZhEbug0Sz6qv/YhR6yZXVQfY+heaS5
1YkFM5a1zFyIaFZu6G5enStfADUi9NpVqqMhsKwYxBagAxYSeCTvvS+aCnKEiW9oux+zdC2KzC63
nN74yb3Ek86WpsbKR/hkfOFgJcRIDUgiQsDZbl9HmZ4Tod+1FnVJzzY++Nrp+WRr4WpSkZxrERY6
0waVw03qcXdm0kNWTfYJdHDTfMO7t1Y3//uFi0HMpx+rRMMtPo9+Rd2RWIkjW+6Y6uhfD+IrdZ+5
0ofnFrEgf7rEvSs6rxVTteertjtoJ7EfAW5TT/9+IpzSSztLJDtI+7usKun8tMOckvx4TVrn1h+9
ie8zr9j0z/U9/H8Lo4vLVuLCCNsJpR6VWK94WYJNu4xADd8xX0bdxgdbuaI+rW4R0JW+Tbtp0JAl
Amhp9QE3oD9Pnq5/qo+fvDjtn6zQz25Ra6Ywqh4ZVM3C20kVd2k0DA5j3WMjmq/QUekdNaJgRge7
at/U3hTPYG8FdDGQgTpGQxNwloMpjTR7FM09JeOPXZTfi8yCtFoXNLnxg7LsTFHqjfXstQnTx0K2
d5WGmELE4E5jexqTLZzFyl2BYo4OoW2NYRp8+S5uo3DgOnqaASvjg8KPccZ21zfubyIEON+FieWr
GJa1QWZTDeezAurhtrW9QnWUR/B1H4SToVfq8O8WCJa2irhrjnFpeeGFDR+BDCMRbt7eCHgHajNA
LE+aHv+8vkSychN8WuLCA4tc0SeoStaBCr0HtiuPM9+n4ZmpCxWap1ksCvgub3jvD9DwhjIgdUiQ
3H4hj9XNVjlhrZmK3wImUEuj2qxy/NlPq96QPbh+I9zNkAVFUjWcxrv6YJ36vbbxBl2roX2ytSg0
pcDdq6oO72l8bZen4FadlXhb7um71I921WZjdT5ky0NICTp/Ompb2l8ws4oqicEE4krjq9XP9pDv
5oeiyU/Sm/xO/V94tFdPyIXJxXWg16qUapPgoS3KB7XTz2NjeBAY3xMLM1gZPXXpcJ/I3g+78CyK
KoP4g2U5YIx47NLNw7SSYRiXG7D4upk5pIDu4OuaIKZxkTxjpgT74cRUuTXJmDkd6OFdO2E7VoyP
PLPBSvOvVd7nA32xI4uvzq1JjTMTCSJKMo4ZvqlbycDatUht4BsYw8zeX6lao0tONbOCejXu/GIH
NbIjZP8CtuW+q5/2ws7i2OahaQnewM4MMQfdlBtGhxiQPdJCcIg4lZu76XC8HitWY9KFzcU1YpCq
w1sAMalUlGcwsgWoth8KPm6sbW1pYJvCNukmoCLLKKDlzdC1VlcFEt0BgQJ3bzjXF/I3BAluoAOJ
QvFwAbxAn1d68U6CrEILtLoKWUEc/rRw40MYyGA4DU7ngidpfqKlDqLd/1CqWjsFl6YXZ5KlUB2M
gOqE6cEbDo07F47mGFcEfIMhYO0lg220VDC7gNR5WQ+mcsgryKBWATctqEYfpPleJW+ierm+mytm
QBGEkjOx1tThxpGQLCIpcjZSeGyMnLL7qtcFnjT/eiSW0ktLy4SeEEN2lEV1EMbci6zeMdkbiQtP
z56vL2nFBU2UqlCWxYTv35BgU4EIE5VQDJPitg5vlP7h+t9f27LLv79wAq3CVOMwTVUQZcijh2CM
7on9Uwnj3XU7aynIp4UsYi6PYtQlchuiV27vaxgVyHQHAp4YLSKO/pojFb1u0PzI3hbXHCwCAWAQ
HXKB+uLhYk50RgjA4ljGzyordJex+iuPVAMDi8pzrWSmX9Ec7fmaO232tbLinZXVXhw1Lq8BKC+p
RZyEl8PjKNlbq0OrrZww3TCI/EfLheGMeJjvqmKsPVupVFfR6PtcAMaore43po3RdDDrMvAp8jLB
eEqiT9GNzW3LHwpdO0Qqj/d2FmanLklK8AKG/qiKk6LoSHqHbs8UfqvVQEHGzQ4jUs+9kb+ETf4Q
J1XxFNv6AG0fRfROFkJ4LVNGHepCeqh6pl3KXasypyBVBhYwtTvX/UgeZaZMLp9ksWvShgLpXLPR
KUkM9IGFP6XTQ8sU4tBYSZzYtn/Xbe3H4UBcswkBhEKc9wXX7EAh9U0yYHBJ6b+iirDnWv+9LrST
KtIj1wbdkcr4c9Sm3IVGqw867LM1ddTp+xHYn/ZQ5dpZMZtbYZAvpZk0QCJA9ClqlaC0yu/SGG/M
LvpCI/pQ0bHHlNJwJGpxZ9XsDcmDWzAj8vNoeCGa/tJU7CUtxxvc3g+ZliteHWdPNhiVjbHfG8AC
7ID8AMREA2IzqarXSMlf26j1u9RO3dTkb1mmfilU4xtawBbyDGMKpmK8K8b4B63HcWd33bOujNxJ
ZOsmlXbUo0Q4xRCB5UOp/SEmT8SIjirNbtHGixwyt5GjXLwY4Hc/5Kn9qlOxB2cO6nBC3Ck44Uej
tT0j7zQvsYbvxjjsqQrddJBtvHQ9JqGTqDtrxnScKmXX1/J2SDTp6Z35mHXsl7SS2bkA2LLHt9Yg
1k3VwMWyIsfTeIzPCcGInobqvCgNdN1SAz9TOwyS9yeppFYAsqoDEEXnruQ3em3fFg2YnZikwlFb
8WYp7JVPVe/1UjnJrv9ZdjR2p4S8xWl0lgMNnXZivkL10TUUeqOF0zluw71u6Zgsz+OjYk7P6VTY
Hu3SANyXb7I1jhhgfAq7JiirWbFcexmBHnTGWvZuIsSDneJOnezqKJL6NuMmvDbC0F3E1NCpu1B4
QpY7PSY3pI2e4w4gJZ6q971RoAk2dCgt5H3opyE/pl09OjypsNNmsUtL7okcwycJLx4aTGY7quxL
h1Fkmxgr3PdR4VWcmV7XN7eRNr7HWvWlZe0dAJRIOUp+zMfaN4ou3g+aKs8m73/zSDH3omD3KdG/
pkPGHZmx1M0H/aDm+sFIuqMdi0AysgvL9GGQrDlFaQVK04mfwKQhTsQASrKmVueU3ELZQHuO23En
KsuD1MeDiMRNk0eHvgXtfw84Qta7k57c0kGCpiN5npr5O5X94IqWnslY/uZKeKIF9foK9F8kl6DZ
aXAMp3NtZOdGFw/JQL9VpN/3cXYEXmRfN+nOrH/Y2J1YLfexlT9EWpw6rTr4mUXPFNjDME2fQRNw
UIrC0Vsw3lUPOjvnAvS91tfQBiSRPLXxU94iVERfRB9iMAW0+rKAzm3hyv6VRKOH/7QZM3/q8KgO
3/r8neKMW/oMn7yZJuFS0AW25E7hL2aqOabEV0tzp2oSN52gPVCpTqfWrgm6idEKnRFclWWa74ma
3A4G96OawfHRK7duBI1+s0ieZJT4aJ3u2fRI4sGJtdHRDflGIpujHxzdF0n8pI5261htWjvpFB8H
aG9XI3M4PMtlMburKytzStYHjSz8SJT4PoijPPQjBaeEsM4lvLjXzNAHQfwuiujTaLJjW4JwQYFC
c3m2C3aMjcqzujuruM/inzxrTtn03JHqRk2Uh5hLl4vKl8aedJ2bRIljNtA9RsjsUqBb8v5AKXq9
TerHreZO5K4nA3i190lc4K4c4ls5TfdCRsFQP5oRdtC6KTCpS5OHtCh9PZT7kJsPRsecLHs2JGCz
JirIiC51nvoWbbxx6udNjR2B68jgxn5UMg/CX0GkqMeJqs2c9Lw1GGsYubrT0ahoG4i4aWrpa7p2
LCsJrEUuHoxB/TKYCHw5ebKN0oeUq+EBfolepyH2LE1uoejwVdjVa1tygA7wYR06ilM4tm8hsX7O
HTiviZOXkKe7HpXBTH0wp3fcXmeDt18Hwt5Kq9+n6uCYgnpjqp7L1rzppvoci98t1BBtMIQi4jtV
jAr11HrZGLkJ/hBAr0Fm9udCTx/sRNxl7U2kpnd1j5JFfaoK9ijtcRcN8QMX9EjxKGjtL4DvO9xK
donGvSJ+aFPI0ZjtOU/e8pgGWW/4XfcYafoe+L5D1wh//nNZfoer7AhtoJOJr2Wl31q0fctYOIqQ
Dk/BomgAvlSnh6ELfVKmx5rZTtv+0I3JGZrfavrIItOVQ+TaPTj2WhPQjMhNM+FqTecrgni9wMFK
0vvQNG65/W5k/GXSytdIKwk8HNMKNlCObpdbXmRwt+E/0lTH3aL4ZGiPpqn7ykAOUBffJR2IXal2
Aqp+FxHFNziKe7LHBFl7pIrhxC1YpQEKrCXcUYn9iTaO1r1p2RSI/JxmhUeS/EFlqIkD6x0Pwo0w
m62n/BBDUDRrvjQACwiaOUOfe2NpOoB5Og0ZDnpF3am/MTheGlC0NKvHroZ3wqd0aCYPELqiIFuy
sicy2GgokntzoJ5E/y3H+QOUwFWmE+1at5ZfwuYt6qGHjsE3JcEABtG8OPnZs/RIeXk3pt9UyEK0
PfUpE75mYGg9zA6DXnpp+lSHyUOD26AD+UBVQGx1Gp1CWl4oB2fitlP2T5QnbjJC7aSCi5PWnzLM
O8agu+mJF0nuS4RX8G+5bV65rHgzxgzqf4mfJACmlzc26jaU4PgKx+x/YKIBnNK5lzPp6JBMtWrb
HWXpEJPfFoN0GS/cobc8FaNDrfKjbYRnTWh6WLXXgYAqHvEcG9WzlI9Zme3KIvMTILhMG9M/dzor
/RDDmVao30i82xB8va7ARRI7fQWZcX5vNsTpjEdLCT1WQUwmYocwoo4h7nU85jBsAwIN29cYdF3C
ZDeWzTxX7ybm4CY2OdEMZ654t0pgUUfc0W2/S0LE9fwX4oVTRwqa5dPjFNNDp+i7CLFEr17svvY7
YOYmYMkrHFqb4j8rCj/tYw+Cty4wdoj+rUsL0HkZoB1W1d3AfjaAmmQUCL8k30+QHo0GE+pa34xi
OoTAw2qNn+eBgKYwwx2lV9aJ1PxLoTS3hqk81i2UuHVzb/LCwasFvtxA1CJ17SG9z8vEzRpxLEvm
tfhoaDDd1W3pThRCKdgEWSqODsVa5IkuBrgdJbGcCQXv0VL8CGnAWP+w8LDhk7KbZL2futJt2sYZ
4WwN7iJRiW9aguut6O9IhGu17RFiYy+He8kc+tHG96ZHB0t+wQRI0Bqpl4e/GvsF4fyMoLQLpXZT
leQ/pIrAFdpIdkzTMJfTo4oCHcWh0VCo5f39pGEMjmyiF1dKhybqLgxlbqIaf4mS2U2VCablSCtQ
GS2eUYi+MZ67ve4gLgYZ+KD861ncSvproQBDTMOG2b9G/XoNrMBQSS4DkyFkpBjyJY/XLawkwChL
AKo2g7Y1XA+fCzC91BsIn8foJk+YHa4xqzyEoauMaIaGLeLzdWsrhatLa8u6QWyOY1nkAAIU9nch
5U61J0dWW7Pca8n2JzOL1NeC3iwjmVkERiZwV0p2G42yQJJoQNy59dFvQV/ELuwbOvQPlV0HeTkG
1Rh9t1j2/fqK174gxbYCB0iZZpnzv18UuLgWG4mZFcauhi4ktSTev1sojjXIHAaEgFybvx9QV4vl
mnqaVzkx8o9KVrbPvUF1yEH4FWBe1neMmW0LlK25DWUENMMo35l02TqOxCAxJ53wjwbB5OW4tHbG
feXbfoMiehuonrhRUr/7en0315d6YXexnWNkKTzDxYsyShjErrwBODC9Cz0wemEsSsZOPrj/njIQ
cEQ6A35mQBv+v6zdaKylUZHlgfkkDrFb3IWHH+gVfJnb8tuSJX8TTMACmK0sVEQt3bCWuD3J0QYc
JzYXJpH//yxHb0aE626DlzxaFZrqgyISKfmhciNvq1S54q+ACuqmiimVGVC6KMjmqlnboCuC8RKB
fnqRW5WwFc/5ZGD+94sDoVZ23giOWmiavNQovgyYl6aGm29KTK3EGlD2zeBl3AoWpqU/G0oE4XgC
0SogEQAyVHcF4MVCbg2prgUbIOlQw/4oyBtLyKNqt1lhjkBwzCXsRnVroPa1W/RafaMDhmIb8rj6
iS4MLs5AGNXo3WDUI6iGVyMkuP23JslW12TOBXnQkkJkZVmwhioWHuwVXLDbRfvG+DpPItDbeT6u
ab7ODHJbWJS1j3VpcNFFURQ2dTWBV4yJ5QlzF/IXwrWN22fN9UymwyngEhpmZD57BDXUeFLirg6k
th81cOaU0mekdAy9+nk9Tq0u58LSYjlQaMNQaIb6eGJNt7bIXGAlT0pmedfNzIFnWeK9XNCiD5RF
gleVlYP+X8neuyF7Muq3ifAnltlPU/LfvOJiVQvHq+QUJz3N6mCCmCgY26YD6FFTlzIHzCcHgVjI
t3Titj7ZIhzJyc7AsWlXgSg619Rbp4wtJ9JuwZTlXN/LtT401Cj/eMcyMLWyRTeAg3LWb89zI++j
/342A+JlT1sd9i0HWVwpso8HhaLuF9hl5cTCt9RfQ35/fUXz51h6xwxVti0dTTZg6j+7e5anKWoM
QD0psdir1ej2DX+8bmJtbmlGe2PojFq6ai7HeSrUjXuJ5xZm/tzslviJn6G9AZjTDVJMzYUoBrCJ
arerNzpqa/v30TRkFsUTZMk/kY9jBBZjAHHTMnzIa3D1iix/4TaKnNdX+DG1uNhFvCVNoGMtG8Si
yw4laQWKvuZUogOVqC9NyRNk17VXR60HAYednebnqetOVYPabSbq+1gaT1oLwsaKe/2k3MaAuSKr
B/5mEkdpUOY20OT0db0CRSZoNMBto+0Hmr7I1n5BCQ/ZHG12ljUC+W28c6W+bxrlZGQ9dbopR4Wu
g0x82KHUxvBFLZo4CYpJWpFEDkbGG3ek03fSROBTTFCshNDTqymsYCgBkJF5s+t4dopVDAQgkxnA
WVREyNzD9r7DowuNglLdYzd6bwYhO5Y6Wcj6lHTDa1bC1qctXZw0m5v9mED1IKjY4JD61qgnpyex
l+aHCkCl6x9w7Vx/srY4amltqr0wsjKgd8YR2r0USlu1N/j0ZXjnu63H+Mqh+2RtgWsgBp+sissy
sAqIc9a1S0m4EfXX0DmfbCxeNiRmCfpYsNH4Vefo/nACKu6AFPRhG3n8oWp6xf/ZQnkDCjRi4qiv
Al7YN7vqPv6B1LDwEo7wj+GH8kjwLqUO95uXLECx5Ge8N78Ibebu3sqGVy6Dy3Wzxf09KGmP3hj8
ho5DYGpJgGG4QKLsJlm5sccbn5GRz7GzoEA6EiUtA6N7GZEdK2G5u+6XqxZQqKCGSSEuvZxzyoXQ
MjR9yiDSbkITgKew+S9rACgPJ9cELdXyuQMp7rEvuRpDpMgG4ail3yYyPFxfxRowz1IvjCw2yuBE
1LJBIEZXC8O+2qH1FOqCHxBJkuFBIRuDaPLcBuhJ/gdUrzVP9gHwD1wFUD6fvxEytq7WBO4emyEb
BOcxKnbSCDRI5Qa86cjBjmPdqULTDFLwc7jCGn4UMvqKktaTFbZbZJN/M8ghTcS4PTNQT0HytJyr
MbspglBuEQd5J+9HFt2YPSq7ShmioVijAayJ2/CLWmTKSwTuW5Bc6K/SLNqftpef68otWfRbG6PH
URm8LsU4WK8PE3gc2z3vcnUDQbSeSF/ktIs4VZXAAUjFzgPrpvMY5gnSJ/tWe0SrHTCp9Bj/Inwr
EK/c2Z/S6MX3QtGxnro8yYOY/ioAFpFgOq1Ff19WLOi05muLIjo1p12WmY7FIsfuwcIaqq7W9T44
C/zrnrt2CWmahcRQBwyNLkGrsaKPmOMmcYDqBq7k+9xW3mT2qIO/oLH7p+vGPgpbyyh6YW2JXwWF
vMiqnsaIosNZgkxRd0Ale9y+f9ZSN0sjBPUgaiN3WxYrLNH0AkV6BEdAN5FXe1XjZu7gZvczGM32
oq0n+tob8JPFhSsViRlVSYiiaHpQ9qPLb+enM15E+3CP3rZvnba5DtZc6XKRC1cioBwop1ikQWwd
aELdqIi8ois3HpnzD//royF4zoQdSBjVxcJ6Pa7UtMJWxvrvJq8hBy/GY2Sx70b0TSUHNHuijTMy
/+5rFhfrsnqtYg1r06AZ78xyfMi6XnFSNbDH8Tg03b42jTud8uC6d65dRdqfdS6rsqBSj3iRgM9o
6MqnQqn2kSk3Uu/V03ZhYnF1h3hYTlLHByutW2k0XgWK4VSrPDkqrtrGG9bW3ANYdBVVcTzacQg+
3wwy1ZBWFWaG6YtvMs8dBcq7utiysvqyvDQz7+tFKavISm7nosgCZT/tUMYKqn0N3RII1oGBfmsE
bM01CLUhbsBUQ0O56bOxcMoGLocxAx0r3UlgpOVOCdpg6/1K1pz+ws7yvSettFM78KIHNcpZmsdO
pv0cfq17v30FQbr2nX+rM99+zFVH/ZqgDjn5yHNezfqlR3LeuP2+qt7TX1q6Ea7XN/vP+pePv7gi
FpQSsH490H8TPwL5QXdEC/cQuXj1Pl4/EatP7MtdWD5rdKhim4nNdrPq4lzfVuBBnh2Uu2RXv143
tvrEvjS2cNfRsAuNWgma4L/LLxWBvcbFI/e2LJ3MjR6q79opc3VH/1EemufcL24YJHKe6/31n7GG
xZ0fi1Bc1tEPAnDws4fVRSfVorCz/4tkbtxp3weoZu4AUfer286n/lzOpD+v2/1bQBvvpku7i722
jckWvCizgAuHYX77YWY+mUWAKt+4QzACaU6cY6x7dvj8qNzTr9d/wOrJulj3YvsBxpN9AiRYMOy6
c7Hr9slBCch+62StvgEu17kIFyYmcRRloFhn2KiO3iV3xES7W5r2oaz5idWidE1c3h4kYIAqGvSN
qKhtLXQOmxfxqpTlaPY2Nrr8PTPM5F7qVbv5I5fuP4pL9peZaQagqN2m9uDsPMubjYArd+6g2Npf
5FCmEFFbtA3emyLWXEgtISPJy9iNRBg7ldoeSILbPLYBjSoLwOtEAMHjDQ9fu+dA8QA6BLClzznL
5/Xz0ebSBuA8AHTepXXsNlDhve5L6x/ZokjogLlFGrBwpriROg+NAR3ior8NJ3YE6OHnFKNZL6i4
Q2U66NCVAMUnfx1qsZmDrC7xwvzCxzQjwmssh3kI0B3GBx1MI9qTffdPORMYma/iVL8YXnIzj5Tb
x+FWHsh+q7i5Gj0vm56LTYiyopysgmWB/Q914UfwHI71efrSbip6rV32F905fVGg0IYsSdsRrDhA
IkW5pyKVAjxj67vOQWjpv5dWFsFRAUFopqrhHBxnesTmYaZ6B8Oum3wl+82O41ql49LaIiRGpEnC
moc5LjvMJ3nRt5mHMXUTF6TCoIGKnsyvGFo9T/9aTuCj02mgTY1UFgwRiw8nzIornRrxIGlR5cmt
2iml4SgpZhQHzcuqfKMIsrpOML0A4c9A4LHsXEtgSmsL1axg1FWPc/UQ9cax1jpgDvutcsGWrcWe
1jHPDMZjHpAHce6PnXTbg3iKd7WXvxe5A8Tk6LV4S2xyoqywEljokJs6Bp7AjbKEWOjpiOEaFT3r
/NAe/rlfZgIWsrc2lrh2+DHypFnI/gig//Mj/CK+Q961KWKD5QGPD0ClO4JH3vXwtjakiLX8MbFI
iSASNMQNkPgByAj2oS5uIqrhstbjBDIEXNlpKrbSYNhZSs6NYj8XPXjwR06fpdIEqZnspN26/ST8
TnBA5YDtTrWfgzKYDngY/cwG7CRsf1QtQFwYWz+XNduPlfF+fRlrF+HlKuZ/v9gogBvtIiUmVsEE
dQFwBO4c8OWU9DGm8YwgIxicKbLbSGzSj64lQhemrUW0YuDr7vIW8m6Ye9rHDQRBKgakdRLX7tCN
HALb/cv1xa6W6C5NLkLXJLQIYP4PzETvN7eYMizQQxscAy+qyWUuvyte9NArBlf+hwv30vLiyOWG
DDMJpHjQRA9S7dzC3MqKVosPlyYWEQtzlEquD1hckpNjrEyxy7JJc1qd3Wose5JA2tV9pzhkIHjB
0/ItsgtfGc1XbQQCc56l8tDp3qLgXLuTdHDM4igC7IAm+mcHGyZWSDaiuqZknaOo7zV77LrDxndd
O+6XRuaAd+HFTRubyTDgkogP2ft0nqmWgIQ9jz/+uSTym/8yqosu359lLQNMXbVMl7A4HjFT+dTu
B3f8oLubx/+1++vr+1uABJfRpbVFrNHt2oSiDTax9YygP+pH3cVQ9DNxCy+CUrtxHn7jsXok3riT
kGvfct7VStql/UWU0EemxFRaxs64meE3Gg6Nr6CS1nvsS/OUeFuT5qsp7oXBZeqdsDBTCx1haXxo
PYGrApgYDELws4ZTitFV5l7f4a0VLnPqTA+rlnS4foU3gAYlOU2WM+xNv/2N6wmYXG/rhlqNRRhR
NAjqTQY6qgsPSmmVhb3FQGF4sI6ak3oywLXgiVN+6ncggMbH3KuPdItmcC3gX5pduJKAZoI9Srxr
5mFgbW8cGLr6/4O47Nor8dLOwmWKsTO0cADtLqtB3KBhDCFU7XcBJDYf2pd6Kh+kob/V/cQdrqb1
jjQGUOchWC2uf9l5PcvX6p/fYS/F/BI+aKHeKFkQkfHURONrHQ4uq/l9Eht72QPLC8px/7rNVW+6
NLq4Z8IKUlRNg02emdg0JJfoGWK2BkrGSiCC/NdWgFgLspf2FrdL0iU1cPZYZGalx4FPewMqOzpm
0/4/17W4YiIjAbZaIeHOBLzwgEPxS9vP+TI158c4It9/SpYZYEo6A+zA+IuXSw1zqELUiLNZAcSo
okJhL9etF9BonSToYBUlPykWis+jyH9NVvxF1MNG8F3tD138hGVNmETovCQCP0EN8nPnGb8pgm4S
mN+0o31kbnzcUqJZrU4YwEFpwJ1hWnUJKS1T3MOgl8FjwR9KJ/+p/soLp93nH8J75S5/R4aws+/L
3Qy6/A+0wpiZ/mN8kTdj5mxKJnDABEKEwaRi/KP6UZmb8j5rr79LM4t3gck71CDiMkVxtfejfeHV
KOQOr5mLAa8DIhL21fLj41YKsvZSMNV5U0EEaYMs6PNLwSp6LcUsFNKsAdAc9k6rrdrSloVFgLWy
qGRKimeYNtSuDcClUmyQu62lb5drWITWJAZWRbORvtngSHFDzXyq2+FUGdVzOiS/rh/5tcjyxxYq
GZ/3K+vyxoyFRMbWvU3dtAe+CENKvX/dyqrHX5pZBMwhToZuKrBpUAR4YE/sfs72rV+51+47vDLs
l3bfQmUtBIxn959KDJfGF9ETymqK1WVwxbZLfqsjhBEZbQunE2pxE86jjKRTH9GxvetFl7iVMQ/p
qsxyssg6ZVpp+mUqvvaR+h5H6iYtxLzBy/vr8sctQm5WJyXuL+zMzGlVgcjvg633/7B2ZU1S49zy
FznCluVFr95q6RUaaIYXBzCM9333r7+p6oEu1IXV09+dh3mBQCVZSh2dkyfzPj7qB8k34Gu8NZJw
8AdLjQlbSo46kA/9m4vPwO4iUOM3GX0ioj2flnD81b5O87AaEW+p6pVemH44cAk/zeus6nHJu282
LAI+6Ao6XyP0xQ0TnolTbLjwclkktc2XOTrCCXuUQjGREvAWhNdDiO5oCy0Pb/FLeRF9CUMJ8NPG
ELlC5QbGAFH1MQ47kM90fadl0W2twzwvHXeaqTduvTaJJA56WdM4DW2hpgG9VshcCis+wROm14qQ
2zqZu9WjH/PPM+ydfrN1mqD8EMiusxdwJQwsLK/NDDLOMexU0MToA3JjFHN6ExX5SmYC+PLZIAwl
LG/RaEqE+5p/SXu30uvCh5DD9QoNv4VevyK7y5HhtyPDxwOhyGKgc2iGyJzQC7S9DqVtB2xfHqZb
7uyz3haow427JJA+ivhRfzEaM6DUZNkge4ptXWEC/SElh+PIemdNV/ZxRT7UPkAbjTdBNEXQ7/77
w49P8GxI4dtFy1wmyYoh2Z4eIYmKCT6p1EP74DVy4S8wSBhP+IAJyu2mqcPn5P/BughDQc5HhXwx
P/7it8vtUR2IXmGo8WOPBJD1DQm2bUh9EQpgCK7sRMCDgriWGMdFBXRo7A6zUczerxIoSsiCjRfX
szCCgNmLgSwEWv1hcJLFdyrLjhMyxi0UP/63iQjYMcy1MsUt1qoc0P2gtm7aSmKal1G2MBNhp5Va
OaHpAW4IEzp8kr2KJiYfZYXEoxCGgWLAPj5qskBK9n2E3QZaYGhNsQU0Lqg7dHdVKgumL6Lu+RYQ
osFkLfIUAihwCYr8CZr7GvG4FHjsMegbHOD30jsgZexyvyeBrPjEf76IF+djC3EiYau+1BFTgqFa
XbXrodUxjv/0Q7Sv+wl+tXpT+9v75NL19jwiin74RWd5uCwu9B7C7hWSCxGSC/0eFhA+svuSYS7i
/Pk4Qrg4RhkMISFv8ibvpYvxwfloQnwYlWVjduiI+BeU1ivtFi39rnbzRow/H0sI93LUTFm/pCzo
kscRRjUzjAUzyGxAHcGCAywqGkOe+U34ftZxx0Cw3CDSYPzShX3+GwRQCYdG0ZUGx4K8G72OoKHh
CuYGxW5F2hiHEWclS/wxCiA1+fjfqQG/4QCA8/cthG5mNoW1jU0LV5TpNjqut9YOS+3JXoKyWQqA
k2j5ag9Q6dmNRefOUAkw+sEN8d7t6eP2qXiZmRfmJOCMjeSBWZbYQGOQxDc09yHdeYQ0ROaHCOfL
qXBooDR42sjm+DIRJYwswA+lDQ0zivs7QYcoxN0Kn0Bzam995DFRurzCPY9/nz+DjimW+Cq9jwsI
viBIGUFVMeqk8IYZjfk9iloy5u6laOFso4qZGWjJZeHCcC09RScJ9spT8CV30Hn5Qv19JU8gcQZt
hrEmehuSYlc2zfCjqfp+x3R0/mdpt6PL2LkmKYb90IywZCXoS6l7cFjmxiLOurKr1Zg9A6zMUZn8
HLpfDrA5ULsM5ZmEaf/TbQ2G3O9HKI/zRdGXDnyH6H0cJhDNSb3tHS35yKdtd7YYi9ppZdZgQ2so
NpDVqSgqm9lf24PIcPcUMpyNYozT2hh1yx32UPW4xed9zxVua4iPS2PrF89s4fOKsKMzdAsN/IiS
f+LhITe+tD1xU3YssyOINM6M3g5r/iCZoeS+PNUIzmbY2yscG3K9xJN78afViYkzQeDYX/fMhSZQ
hvYBZOcTJFbTY/Q5u5PG97ITJCAThB2aup0RdS2mVx+yK17WgS0b2807+UNQtmsEMFohIKxlHQYr
0cFoV+jobj8O5jvJmvJ/ZQOATgf5bE27FdJGmo3dz8Mt4nL+XPaRm6a77H14PS+4waB+6oKjOUGd
RraRtkNKJKx/P3tjnqq1EgGSoFrrNIy6jSWbID++GxMUyYlghVkDyfjD5XRD/nx0tvC+egVl49Kj
8wxjT60eZ8uJN9RsF4ZRIv/UHrgqf+xNfw1BfQtBRC/fRd8kn0+yI08M0bPxgFWRDhGHt2C67Fvx
Pz8baq57M1Ezs9jheXNXJdlVr95tz2Y7AjdFml241mtLS0Rz5ky93jhM5KFMb/rlWxWuEtCXvDTM
k9XD2WzaKV9iY8LpUvY/8zv5gbjUz46wK4Mv70H1YOkqt+2WBRknpszZyD28E8y1RMgWozxCXI3A
OyH09BseY0Dz/w09D7+D9Ym4fT4gDde0rXAxKOCpwqYi1W6W4vP2p5O9McSeKjgGjQQtoXw9ywPq
wf9G/a0zooNLFqhJglHRUSBbLaux2ZTuinr5CE37yYe+6ABeqPU1tDOyk8xNcshO4vxnC6iwGWyJ
pguDZUePxvW6//mikc9Mtjt0IRqhPS1KqKXBZNi1nGSflzf9voHPd0CDhacbc5dkMitb2XIKryhl
jluSFIzXXzm9t4OyDp5PaA0+1fSrQ/N30bvG4KWZJ3t0y/aNLqJKV5XxtPYKgv320GtODsFtSlzu
DmHvyZ6We8nHlCC0LoQuKKGbbE0s5d8oGJo3zn/K0UnuH114OEVmPbZaGEF7EJbRTYRXjH2Aqqrp
kKAKhlC+opIoSezjUmu9GZMKrYzj5+orQc+Hvi9cOJh8Ut51WNzeGbzkvvKm/Qh5TF+yurKjIgQt
SqRZ09SfgtDyYMBp8umN8RqfScl9pPN1ODuV5rAUGciu8IZKv7Ta13mW7BRJ/CXSg5u2bgj8TBFP
K0FK7mNG3CnW3e0Fkxw9kcfKVtKa1diEwdjFe7WhOrTSklsrUe4KKuvWkt15VMAWRZ2W2Up5+Lrj
d572gXzhNQ3d+/fO4yCDO09+A8lOORUQRo1IEXW6ye+8EnFzcvx55F6zMf7wEkJrL0E3rY3i/O87
Y0q7Mq1WBEVPafGfd9Fr0iKXN8nzUMKSxlRJe1gogkXY/KOrmTdpj9RKJJvkD5fC8yjC8jUaG7FR
EFVyfpdWOfQUMkDAyoZYUOG94hq6/MB7HlGAZRhxd0VnI1OelbdKbgXRhAYL61G1O1cNtZsotH1Y
ujt2/WH7PLzk7p2CleeBBXimI4rq1RxzV0bogVwvjVMdY3SEQqgL2p6AkynQXTsAocODTj0kaXPD
k6HYZWR5/g0CZKN/30zsBr8hXphjZRDShdWI7KNehunnQYS3pKk1I/pEeRgIcne360Fjo4G86HY5
pn4eRgDkWdPqIkxbfMgEYq/KvTre5froJNOuXWTpe9m6CYhsoBmqW0gZBr2leRZoRvCklBwFyRBi
O3REI0KSGbd3nf9VRIVj239tb0DJgbYE7ACtotDQ7aQEkf25sHNolvvx8nl7jD8A8a+PYgmoAaPQ
cAoTvEkpeuiJq8/3qRd60HFYcZ7xBuAuPeGPeYSTnSx0/kPl6HlsAUvIyoosH3AJsL2KEJOXYd9H
jnn92jrs6Q3/8gH+PCD/pGf3dBIr1aSmyNpMbvVpxszAHAmS93UQ+diH19UhPCTXzTVFghzNr75k
qWUbRsCTbooMRSeYLpQefpwM0rsPpZcGhj8ih+QZyY284CLbQwJ+qLBG72hdsiDVfsTTrRLdje29
ZF78M22tqgAfytIpBfp8wkDdlQfN8HUvDrivowUhVrQRv8VE/HdktgQkqaslzQoNKzkceaZIgZIg
3q0tFnGC5YpUD+dyZPS8bQQwWXo0glUGLvEQQmta9TFj17kduTSTJB1OL6qNlRQbK0g0wVZZg+c2
yct9O4DNHH8YbEjxZdBeWrvlWjfTKyXuIMRkwF9mghdfCE6nDrcJlI/fa3RxanNwVqPzinzwFyTJ
qnrBac52IRnv+hjeCFS5bRXoKLfm/G3VyHHU4tVJi2xfG/2V0Sb7tGxk8gqSXShK8WVaAWkpC1U/
s3sfQw15DmZNsnaywMQWgCzP4yoaM+wJE0CmQEblFJhEJw4JcCz2Ze9FyXVmC+hlxMWSxwkGVNUj
/H/8kAw7tT2OyRdVpvMhCyNtAbjAVECFFmSjUygyo8F3Brtu8Jbr/CiblnQsAaaMGNKa6J8P31Cb
ke0LAZ2SBcrLsChhgd72rt3uSfFuDv/ehifZGAI6rVRfLHNCNmjRjpPx0EDaWpMJ5EoAwhbwiEbm
hHZRtG/201Wy3Nj2TWW9N1sJ3U02igBDiO4nbRkLVDrCY1J8X8PPXXczV7LQSTIMExLh0P7Swh52
LWhebg4ZaWs4WaDySQu4TaQdkWR8+I/egDwmBDkTJDUGwwxRowZtNO6hhae4ibEfeliNgm4Wad8X
OF1sbwnJRcwEqChNNesXnoWsoC4XKb0To/Vve4g/PDN/3Rkig2iaf2bD4Z1QHnRPXxIU4vMrXhay
zEcFhq3bI0rgiAkQMTZqiuMEiMi4f02WOUUTubnyaemu8+r99lgysGUCRnTMLCYjbMOgA9EXbT7a
h8yP0UysUcirglv71nr483oKUIEcq2VHvDyj7uqDCeMIXPgMEJh0HnzdIOkgOwayyFgknIdhYiaU
YJewvb1DOv5j/f2Jdqntf6XlkQeVx8WyAyigiQHHqdHOweKwYGuQTfYdCsV+imgAagDfJB/ycpLs
eVkFTJnjjHZEBwK/oRC/ORb6eQRgIebUWysMSdCOYe5oF5gQ57AR7IMASeX9+5tRKUYTgGWOYHkw
FJjZCgccJ4cQwwBZCm1tAzWfYfdLc2fu033XjjuoJz30DC4TfeaPiix5tw0F+CUC3GTWaChs/XeN
jWs0yTo8FcnLfq9Il8hWWQhL0rjLyWwhKiSjR4/siouQrLwwbO+zQPqm4b/9j/CNuQmoo5cZYSku
jNP+WQ/P2bS311r+3awYTEAdZHzycuIhXr08rhTp+aEGoerGWGX0FNneEcCm0I0SRj/g/nHr2E5D
9TQNkl1V3qFT1Ie6aHIn7QGWLaQQptBuBcOER5NvSUtuXoBYSAFhBjrkkzYwK4gHsOEgKjUXnWwN
ZRMSkGVpInu2eOazxyoufunNKMj56w76Q140vaHT9fxNyFSRUpSi5JdUo5buiAkvQLTCs30/toFW
tK5lKlcw8/lEwhwJS9VovBrNMAmFbHFqD4WjFcaXbVyVLPApxj5LNEQwOCNFjoxaZt3TtnFgdSq5
7rfDdMxXQJU6ysKy4EEM3zD/rbyxGVpgKAFSZsJiO8mRuNPLm7WE9Uu2OGaI8t9YeHiGSwjFmwE7
RhMgBR2YcCqgjRLMBdlRPGuzNPXXNZY8GGXDCGBSNU3TxqqKdLlOnTQcXKKE8BuThLeyUQQkWRYr
rArah4HBvkbjh0q5UWVlxM1wAeslIEeodwnNV0RGFogQVRkh3Kuvlmi9ZpG5297WstkIuKGzPrRA
lsdsko+Tdd+k10su+Syy2QiwodnmWigcNrriyKLSh7CVYzSflWm/PZXNdwcMR4RgxFSYFjGYOgUU
jUoVVO2bsA3W5UsPX6pWMVyTXiFX6G8PKlk/kQAUK1EdRSru5iRHxSS6mcIA2q/O9iCyeEMk/rAc
KtxrBmTgNadnjsBTvCF7dkhHE8BBNZNaL1uAgzp6qktc9YZHHKCiVQd7Lw+OZbhHRHiYzKhVeRb1
DRGr5A4TWUB0BCM2m/6t3vHI7WcTzXQnj9wkd4ZIA4oJjVdbAe5B18WtKgbH11JyuKQfS8CKIl6z
3G5Pi/fU9hR7r0+3S46ySPYhegopnBFP+4hVzsBir4bBQviPbsgUnzjsbAShIuFHaTKj1AkSIwTe
qLMV3kVLi1LJCHvE6AZJ1Z0yj5JcjGwlRd4Pmq3RlgG/X2zD/76S2+9trjWFFTiLJxaNpQmMhZWg
B//GHa/HOw1CHqCadj4J2mPsy+qOsmMmkn/CeqhgqgwQOT0jmiM/1GhYU4N8r+6llSDJQRMV54qG
kqZdar6a0Pk/NDvLn48ajNNfVT6QPJFEos9owu+VEBxrWNH+fCLBafOVc+M3ycbuFFk+hTXSLrJQ
guFl5BlPJMvnyh3kSpa5lRwDkd7TFZpVpBCTCGj+qCoKzHO7QE8eibFH1XVvtJMnuWgkzySR3oNW
16YuLKCJebOArGXBD/VEHxy8E31QnnKXIIouxB9DOfcwS8VBN9TKU/NdXjI4EH+MLRmiSI+3EIYs
aMZN6giVwh5e3I4RJKBigtdtvLMdza93qkxYXDIzkeHTz0uVa0oSBmEJ01D4eXL7S3RihH/32vpN
8t0kp01k+nT1WNZpijAkP8Axk5PWMxeKPTkI1vR62XdUEjbK4Etk+4DU1/Rw+Y12zQKKa7InBBXX
jKclUMPwkERrofG4PUnZggphSQh7LpgI83QojFb19ENrW848omu7UyXHYJsnwuBh9zs4J9YQLdMA
Soyy770UoeOO6yjrFnqulgBcEVS2A65SZgYcOSegtQw/JXGlKNXVE0U3OgZAI+33TkMXZvuFtTLh
j+3qOebJl/zsEqpbCA+SGF/RNOAUyxSXrvB9jQ+jduyhQzapO7wJYOvuMHMHSoEDbYCm/aZYj70N
x247deFBnVmZ03SSby27rKgQ1gy5weYF4vf8sqoPTxEoAP11Eegp6nsB6GDW6zqDlYcpJoYrtbbU
2sBZbYsVUvGDGbpLWiZOWcEk2OjUyAnLuPbLlHZwqKkeWB1eG6nhMTa9m8r4Q1HlH4YGDtaacmfX
xo2VInReevi8VsMEXuuot06exvfGYON5wPxVk3mAXgw1z2Yg4OjUltRWUihY5Sx3irh3kjnYPn6X
AfRsCAFAC9uYlXpFfPSWfNbF/f9rMEvMLHdJGa6xCopYOcIeHCGutxSJ6dDSlDzgTlmkP397S8wq
D2ZpjSb6HIMiDx0GJfH5bib3SaMHlnobw+0WbrFBZa/u9nJufzAYOf1+9FraZXYRwTXc0FMn6+5j
LZKg2EvHRp4/O1tDATC1QTVzvQL7+UllYn7QdX+Gc14GI2c4NvZOvdxhSYPaeoXShGS7wLnx9wmW
bVYYo5KBfApq8ol7nSd3FPxgnm8dpk+ybp/LkHE2Xb6lzsBsnNQcJ9d82p//LX0m3TQCcOa5nkTM
gIxAemgP1ZGrgNe3dP8K282LEdnZrAQgXPtZnaAHGQbaHSdBrP1ZQ0f8mqbRyxyusxEFKKFTsvYl
aWHQBp0JAkUoSOz6/HJv/bZxua59/HH7LEg/nQAtOax81jXle4U54Y7bCMDzBURy4xUtMpKDJ2aV
4R6+DFZos6CIQt9u4BFt/NiejmwE4WlHzbHK86wrdzZpb9hkHqpV+Xt7CL6XN0DrdPjO9nq8oJRZ
TX2065ENWm7grx5Km/ckO0/MEXdlNhOt7zAGskBc/N/OPhW7BlbdV7pbeBEA8/P2rC5GeM87T8wT
6+FcLaXZlLvIHB0rzf3M6H1l/qjHjb89kuwT8fU9Wz940NlFE6ZIe45DEYxrep8pg3HYHoTv2q2P
JIBEE6rp0I24w5B97D3DHgL4bt43EfTti/SA9/+NQaJgsmtZ8HTxNXC2jgJmmFVYmGmM1wC/qXX0
SXBCvA07zNcQ4l/6RPx+zZyuobO1zIYwHrM5j9CVuPiK030pGqcoHPKp+8LbPc3aGV1oXoAj4RZw
aU395TGEguhj9ri93LIbR+w2tSleQGRY3hagyDBLTDeri6m2torRnvoA+CI/sVzljwH+vTY2kphk
ZkrM+qTCadfDrxTq52GU+FPMggh2VMa4/9+WUUw2V1oz93mLG6fzu8JTfS4+1pt413G9TFpJaS6y
7ya2mVpx2szdgMAyh1JJr7jjHiK6bndojzWoppqM5X357fp8PMR8MxnQ+2zo2LAdlKmm2xUdTNwT
CkK6XCtK2k8oHU8AG7R1U7hBITDJ0ocFjdA4kRAKTtMHrhXVHuVdoLL9IgAPumFsuEAg8NNX81io
PhsbX4EQTHnf6sH2buHBwNbWFKDGslY9H1MDiTcD3mk5I9dNGd92ShUF8xoOkJFb77KJRJLoWbpn
hCAFgV5TmOsbz7oEyMVsdAa7rVG1+xKMNuqrU/4FglWPeBbsarL4caa8J9l8W2uV5JKSbRwxI000
ddbmvkB73UEHtyY5QvApgnQtD9qLwEylEq+SC1hMSieZYZplDaIgHF9hLlm7sXHbd3+zQXIzyj6f
mItWZ7pSq5nxNLEe8oMR5JxIYH7gh3CBaLYsdSQdT3gKxVHc6kVtpDsumo2mtH32kTrKDayqgDBM
Uu6WXQ1iNhqCAEMZ8eisgzz4U0MavxrMvRxcJIGMmIoui74rqxbYUpdBhLRbpyfe9gn/w2wMpEXg
u05VUaxQgTsizVM0KJ+lYk66FNABk1KwpaMJ2AULXjqAxsFLnfauIDdlkAb5lX4suptXMKMvR0rP
cxPgKzTUlpHEROmRqw/VSvKlsZOHwRh2ZmV+yjJaeO0Q7nua/BVn4bEn7dVQtd8kK3z52D3/CgHM
xrUordhEvZ8/lSnz0Z0DVWevhFQ1ei/SRzWI3Myr62vZubic6NSfR+bIdxa75WFWj6YFWpTVQZeI
tn+1xdK4Ofp79W4+9vp4w8LEXSP6PqT2P+Gk7Ve1PlhteZuXxT1rmuua1N+7sI79qbN8neRey5Nk
MZQTne1Vunyp/fqpYnMWRPmnZqoUmHmMiwsjajdfUDGzw13F0Nw2DLvt4fil/PJiex5OeMR1nZYY
sAZUgsSqXVWvHTKl/qx82h7lDxD/PAzfoGcfgLZZXy8LinJrc8qjx9N/zqNLxxTAsEyGWdUMFHlg
rX1ydevNG9vDkc4O/Img7tfhr+1pyhaTo9jZLPMc9U8TBaxgWP6i1sdoDir6Fn7W8062hCBLteOa
EE7JNJp3DfunCCVTkG0/AZcWBooUzQeUBKbGidthl4aKM6JDp6ReHjIJ6MoWTMCl3NahhagVyS6B
J5hqPkbx1yGWwI4EdcSWqywZaQ6Rd2gMa0ezg6ltA7v68CGKpMQ22UgCyiRqalUlqytYgtg73cvv
knfmQSmcFpqENIDwhGcdlMlVPmzvOsknE3uvmnkuGvAV0BQQfchVCBcvhaPGtacWqgPtVgk+vTSR
OL2Dfx1lsSUK7bxhwRTOqYPehKeaT3aBqstfv5FLHIh1e/UA6VupchQHiQ2sEhulBrNKYTGD+0NB
rT3bcxPKIbB2/NJQ5Cz6y3mh53kK8FEYWV70JZ5rKVwHOggrXf8SEUFCMvWZl82SiEpyHMRmqamb
wGnvYhw+dOWy4RY8fmeUKoDJllGAkLwxilWnQCmuFnJKkv9SC2mPr1AL4ai39dkESOHBvTlzYpxh
WWBfBmj+k8CILJqyBRwhEZtp3DT4txPbq6cCFVN18ZmpeLizkQENaNM6ug3ZDjz3s8/b50/21YSw
pszKos2aCM+mqtt1OfVwg7v2uEomKVtGAV1MqhSavUDQQtVGR00Gt1T1/fZM+C/d+FJiA1VXZWUO
zYKSe3rA1fnImOL0DQoofQZEeVzQfLk9oAS6xB6qITbHZYGuxU6piG/BjywfDT8ZHxiug0RGbb6s
p/h8d4rdU5Cs0UykIZ+lO/rGM5ynpG+HbeJShwCrYcLZWq9ou7ysyXk2voAoWZ5UZjOM5a4056Pe
9T+ghfeumLSPoZLPt9UQw5WzyD+p9vCRrOM3zZiuDS05dBr0LDXjcWTK/3bZi51XyQDFuIKgazci
tWN10XVkH0lzUOpAz20Zg0+yf8XOq7FWkD7VQKoLv0x+8b5+sCJHgRWOM/6j+dxXZMDxlLFT+KHY
2tEC9tjm3GYKw6POKG8KeOKZj3iSO+W6O1X2q104/L29o/9QMvt1bYg1dqTAhm5Y8MpqlwRoQEqn
SuxPWQRRR/iieoMFZg4pvqQFvMVtCrSQjH8xCGEo8MOBm5lI/2FFzmJQonc6U9sTh7Y+zPFu0Q45
O2bIxD2po2Xs2PWHxPRbuXT7pZuFqjA0YFTXNCqyThtt0BlEamKkH4ZP2b65sfzoYH9HeQuKBbKy
wyXYpfCyZZaOxhpDzFZFykIJ1ZHAQW1oqW50vCdltaETe0/cPpiOTmH5baPvS1hMRaksS68ZIjot
u45o4jKK9LcCgkYT+nmGzBRdoEaKjHGTHAuAJjTRndEc/Hjuj80Yg7ncfc6Tv+uO3HZT5WXM8BJS
+/X0vYcyRUcJTOVXrxhAzLL66wLS40V3zWIKB8nmusm+tu3/9n5gwmVVGdHQqbAeCyJL3SmxHSRr
/lGyBSWRExNuqpyakzKFcRg0o34YF3Bu5kF9rzL979moIEKDu9mb+8mPNWNfJOm33lbup9yMnITq
peSGubRL9F+Yq4kEC6toOn01IEWSJfsJ5Ro27/M0lwzyh7zbz0OvifskWmtzMTqMAk3TBVRyBlVT
6IVpr1Q13YZSTSRV1HaUFiVV0501dDs1Lh6iOHzc/ojbNzMcYn+HEaXul76oEdTk7fQJQ6Ehd8TO
xlG238XTfNgeTbqAfMZnqKWaTUirAo+Kzm8PUMXgcvXZ/LnzNLf0y12lST8ZP7ri0T7fGHzjnI04
w6i5S7n4fxuUhxCGhjB9L5GAI4aPXu6dZH7bR+KF30ur6HWY5UDlEISyK3p8Ynqtu4Q56G880eu2
R9wO5WAm/Pv01CUaFuQJlCBk97b+bkqYS0v7rm0CZXicDNlyynakACtTVK1mq+EA1GoMQ9q7yPjf
QkVNFPnWkpRNEPlAsjl8WIzC78d/knzxl7Z0x/D99uJJIjV4Mf++eoYaqfVUYnNod5NPXSuqYJao
VN6IqgRn9mTqtZ1/eIUm9MVdiXsLZmHo7LFFIMn7lBU9Qy2d1+x4SVu71Y68/0WeUr+4Q86G4pf5
2QHQDKIXcT1hqDHzl+yKwvMoYz/iAq93KMRH0jN+8QycDShAip6nYU773yrJSwChHXO/XxwZsfRi
4Hc2mAAoKFqPrODV+gR6DPZUBizvb5Y8vMugdbYqCFGGMnXs3JDg5mVa0dnAAq4YRkG0GLSp3RMp
IfXWkzTmX/7raAmyeQoBLhLCA6sWzhYu6Vd7gG9J+qOhjcOqB0t5Vya6b5hE4nR9OQV0NkcBXLom
7ZV+oqgk5K567K/rIPky7rXC6Y9POaB6N3yQi3mf6nIvMPtsXAFl9L79N6NLWRYkCnQeo2Y/p/Oe
2tWxqxKuAuTNE7tlqel3if1BqS0vLrt3nT0HdmddJX3xISH9wcqgRERVGEJp+lFBBXnOUy8u2kc2
G5FnR3HhTzMERrU+PJSrrjmAtXtmjImv00KWgpcupxAvjdOg5VTFlkGXP4it38sAj/xDdVjG45Aj
q6Yjq1a7VrqTNcFfRO3n9RRhrrKVomtWUu4S9CH0VkBUmVnQZdbM2RBCBM2qGqZS/c/+nxs9yFOH
HfQHVFf2ccBc+0FD1pB3BBlQ7gvCq8R7kGHB5UrA2Y8QoG40l6LPdXDh6E4PeMYLQnG9o5f3M9aW
q7iy+H77Brn4CjsbUcA6RkLFsvqB34cRUOY2qq4W8jerZC2TkuMvUslCI5xie0JfqxLTyuk6VNDX
+qrVpuuJwIcsTn2tgZVBVh7+t/kJKNeXodYnNTKVyKm46vIVh+6gZFd5X0lC64vx+9lCCvgWoSUY
WSjcUiX51ITXQ3Jvku/bc5FchGIbcsoFXQlXd0zZzagmjmJCGjTZ183gpnWMxK/kCSabkoBiZTEM
ekbwBLPYl2q91+mxHN9tT+lyQvRs2QRIqZqyaW1Fg16giUaxp2hzNNEo9nbawfNoIkfMCpXU7kpE
LT9bCp886XTwjOTdppKjJSY40iRjaREji6aZB7RmTum4n7kjb+y9YQ0pNQyiaZoFwzYButJ0TBJ4
JiaAZd7+pjnz1XLXHOyrclfImjIvtdpRBndK1SLU0kW13VynS2grSbUzy0/lmN4aaunS+Fjh6gkb
w0mH8YrUqhORyt2e5aUrwID6CTNNZhuWmEVh6HSgJamTHZhUGOYHeZOliqFiTjYcIMkLE8i5WIa8
NFJMbU7gP2P+wIWwj0zDKaarNl+PtWkEkaq/y1jrljKW36WzZug2YYTiDYT/fg9ycxLC7kkfkx3I
ftcKGBBO2IXvo6oLtpfx4oHDVlF1U1ehakSFA7dC5K7uDM0O8skoHUUzruNK7/zGbvB6Ju9ZaL+r
OusHIeZx1hXQDfJB8iUvXQWGYTMVYko63CEFSB4Jq+ZoGq1AydvKGZfRQ4+j7rJc2VUqumXiavYz
U/us28VeMnl+f4pxGeyqLRtvFo1a4pHE6zzJV82Od/PncBe7jZvdcPbW/InHLTLv3IvdXIYFC0/Y
RJr2C6vqQUuieTVytBSfCNuaE6y9Yy3X1W4ZEUdw+VfwOTV3HLyVOg/pDWK77QlfPDRnv4D/+dnT
KYmjddStkQWz8WMYGqfJJeIbF18R53MUPubUpB0jSsrzIQhS0QtRQW/qB1QUoVIGro7papHUp/pi
EsbAWYGJHpDIEEGoQClinDr0bvEwiV2FB3Q3O51HAhvPz9yF3aTkcpeOKARmKcmZbtlp+e9j6b8x
uC9+tbPpCTHZaCu1FisoEjLlg6oGVSgTXrsINrapYwEppXD6/n1baCHsbnUdJzCtU8+Kcx9GjO+V
kHx7w+57HkakSw4WG8rc7O1Aq2uEfBUg7WF7BONSSAQosXWcZ/xPLGKspbb28WxawbTY3bEmaIgp
B6V0tLTwaLqCCRKHbjUbVxnrPzS2njhp1+1zNf2iTuF3ba4Oa8FiJ6fJV3X4WrSpE8+xU+r5u7QH
nyqtYeqHvxR3vQlcKsGJ0OfYjecq8Va0qTlquBxqO/HhXXycpvyussra4dVPh1mg3xux30fNd9J2
zOt7I3PW0Yqdrl6ggKKyz9MyfDfU+V2VrJ+4wHpEw1s0bnmL3dgOlEyujC404Bmzll4y5TUP+O4m
3P/uYLJHpZi/kwjWeNtLejGlBIUZYlqMEbghCyc6jVqoYCozVODN5YNCu8ewUhq3U43ZmY3kM9qC
YFFcG8dhMt6nuTIFdmnsppEcWjD0rNYsHb1LZ1/yq/gBe4HcZ79KCK/rcgTBuKVPjjPZft2D3Lbj
FdDXUCpOffxbowm3MVsmMtFFs4IxNQfPqMmtHVbvEtuOvNUs0IdKIbiloFEwScq9Qugnki5BXBiu
bSpOSpc7pcg9ms/7AmpZZZsHq237HQVrLW+bmzCZmdvD5dvJy9qDc3HoVYZdususYP+t9sOQdSOi
Djt0jTlJ/WIihhtnrUcYmIeQaESrr0w351Kwaqq6AXEhTTdfOP5G2RiRFqFRYGRx0A81VI07vxot
L7QiCXnk0pk1NSCPZSNrAeLh7+hjqIrJBl21A3MaHG2CcWYK4yANYjNq5szdMU8k1/4luDN15LJ1
HB7dOr26z25B3ri8Dil2tKpXn6CmUzh1HH2akHqRbFIOzOK2OR9IuG5XU49VVmKTch0K6mpON4HI
hx58TuSrj68g8l2s4p4PKSzmrGfdwg2cA7vpc7e37E9qpN0PtvFxtG3T0VtuKK7limPGIdIXZuht
z5mfhK0pC+eyIjWtSQMqfmb+H2lX1iWnzUR/Eeewg14F3fQyi2fxbC86tsdmB7EK+PXfZZxkehjS
SvI95cEnUy1RKpWqbt17HBUQ/6pRoJJpq9nuhrdEtsOrvmPgziK246LuvHjqmDbuLfDMzaKA2jbf
ZVt3nxQ0tb9w5jubzje3DtCAqZ82ntNvQGEhuzpXMwH75BcsMgGe54o19CjRWPym3rMHNIC2scfJ
nb7lBx5IsXrzij5v8PuKF8kAjqsVjeXobsPJ/KY1qkbLFvh8gDA2HcrfnJnHJMkfx0K5IUV+mPpc
hudZrUqdLnnh1jwr3Sw1MQZI7vqL6koDFTx/zGi6T1/bILyWVcHW3gen5hYuXYIJr7ScCe8DM7+0
UVjUzSYY4+jJKSNPUdpnhbSgVQwllTDpMheurNWJY1ZgJPiDa+UPevO/pNrk2Pq1PA8xiRh4kqBi
uXyKFYBfNJ0DvZU+gzoHFM5CL2ktQ3ahr12dJ2asRY9o6HUHrPrD76gEdUm+jbbFbhags2zo6kp5
jda/31/LshZnFHfa6Jau6YCBnna/QN9wZXqmCY3JPfiN/Hmqq0U+UdLRn8VspGPnkl21FgeUICV0
WYvlhm5q3zqsLg4NiDKpWWZd4Kq52IdxbVEjHOJNGHJoGtckp1btZL5eKZqvVtN1Z7rb83Hyc1pl
mJajusRAbcGBUNFiV6CSLZJcM8OgRu3c/qa+6AcVMCov9+ZdKdidsRl3PZd8/PmsfIgeC6uLzTCI
gKyoluLBi05qN5OE8InqgxRr+2nTF3YWUcqN6xLE2G4YzBMT7kO8m2mKqvx5wBvXPXIMRiXkVrKj
n27bhc1FWBKjU1dJTmab4S50UCwvPWf8HkM6qKZDgNsWAOrzNj9dPwuTi9CURqamJaUeBq75NGX1
Fyu9NNvdlLa+W91GoyZJXD4lZbM5TUfaYquaZi8DBMjxGE+jJAq0CMAeVEY0EwFfPE1pySQr+8zF
DcdE+RBoLEsD8MpZfEGgKAwSEwEoGB7y/Sv7Nk9G6sTL/HATtr5Jhw3J9hw04NKa4qcrbmF68SHr
LOkjvNnRMYcK97BvPLY3Lq2DexQ7bf+vP+CHVS4+oKtGRtFPwGJV6rUyjrRkwk9RLkj0G8U4WkTf
nLf3Nlq2OIAfDC4uFXvicUTCjAdtV4+endgKct0s131OmvRYQz4Pwwv6Nz11dikrbaoUAnKr9mvs
jqln5VUUKDq/QAp7OzD0vSvV3OVDg3dErPixans9yUq/MoA/AUnEJQqzptdGhb6LVFOjdoGDKBhk
oXnHaFyOwguBuTsULSObLDNNn+Xs7vyKPxcY56+J8qnr4L+Wu8Q/tIrN1bTDFs+Bbq5Gs/14TYLp
EvmD5HysBdVTW8u+oKi0sU4BFcNAJs9Bs1UFilcWXh1S0CZhvn6OAm7tDYnktHzKeuc1GshCUbI1
VLyYEHZPXhSxyDUxaFhjrr9EyUunPTlmTwXCd6TJLo6VmINqtIvasKWh8G4t3qJK0nRVp5cVTgcL
ZjEj1xdfqkv72d7PAiW6n/pkz+bZU+nt8TnZxTpPbc+/7WSdg+GAgMqawoCDbMgfmnQvBrLPwv6o
RcOrYzYuiLC6Go01fWuZ1ZVuYQAtbHXJdq/cYtDsdQnqPLg8gaH8+DPUPu50M8ki4JG/qfZI9ehC
y/59Zj8v9sTK4qi2BlezUsd9Mqs5j5clLuaMTl5xi2e+FBS6Eto/GFt81aQZIG7f9CVY+m8Lawex
ZaqrflR+PX8aZTu3+IC2YSWGngjMmleGJ+KdYbh0GJ/PG/mU8GHj0ExwiKk6JjE+nQY0kMfeUcPA
aTSq58j2csDSkxvFBosf0s72kleSU7FqEoUKNHvQiUBX6KNH5CbcwY2rCt9qljztd0ZgbuvA2Z9f
2UpaYyPAWAT6BPbnUVuSKw13wPwcWAU72rUKKq8ifT1vY20ppzYWbhc5IHAFL2cYTIW+HWu2NR11
oIVibk0926p1dBcxtaB9J+OBXvMNWyPmXO0xP0O4zLDX1cxGRlq5X6LxbtR+qbn2H07uqQ3943di
dqqRwYVr6ARYY69NDmwYvfMbuBqlTo0sonETQ0GVVzAyR0jS+E3ggudtbwTQjtwlEJSUHKr1L/a+
cYt8pTAGRqwYhwqNHzpg/NB1+20rfhIhwIWoeqMpLhVLUjX7/DzFKTtd5fw5T2JxXNngr6mRDM5d
3rnTYtR3MwvItEE6UAeZVzFJs3ctRp1aXHjmyAuWTyaiv8t/OeWNiRlfYRj+2Ele3jJHXMRCNzNR
IlXw/YbsukGDdzrG1uG8j8g+2SIOZnwcNMBc5ngxXMwEKtPhn8QL2Urmn3HyjUxSAcHXGDjLzY3C
HKh3A2rWmZLFrEelv/xvmfW0fHJHNSpxHRaJ36FFYaoSZ5N8+bcc72QdbRNltjbncKZ1TDAgBuwC
ZWBihJK2JEDIDu/bv5+YclgyIfWBW88VvVkFpFEgUOmPEH6tVU/dMfX/O73L28rNzV6rMsRbNiYP
sThoatDZGz15Fg4oPKpjZks283ON9uPJXWKfcCMqSsEHOF8BgbQ8BXtw6GfKFyX/bhf9Jk6fm+aq
iGWQAtlHXASMcNK4arlwRk52w3CltpjwcQFgtaTdUZlDLgKFE/Yd2PDxLFYPhEae3uElrnhvr8Y/
s3BbqmM/R/Xly+okOi3RUBA25T1T2uqt5GBu0gM0Ve/rjRJAnfJLcSlj4X/rVn6yZ0LJxQBqAfMZ
i7NdCPThHBJFQaZniacW6WXcpFvNSH+CpDShuq5kVHegq4bJQM6ZV2PcEjmd/dLofU0dUENSVjYe
z6cnk7cZZSwffBNVahEN6FMW+sYcsAxnKOhYDN95qaQ0zNG0d4nWUCOOj00tEt9O8l5yga5+vveV
LePJAOI63uqI87bDd2OlenVl3J2Pv6uvQmRQf+7eMqL0bCjSMdfmV+H4hlFie/vCOkyXwDTuztuS
LWeRc8Qjhr7qGMvB1bXp0m0VDZINW3v+nS5mds2TmMVT4XClnEMIN7ZqmPyEYAdQHEaAue+bmGWy
4cDVk3yyefOKT+yJincK6C4QI4tj52q01EIq2ESZEZzfutX768TQImToBYfknIGtM9zr1AA0On2Z
+vH2vJH1kH9iZREuBgF4Tq3BF8Cz75c4BJsyQENUO+R7cR0diEzbU7aqRX5R5pPeEA0nt05e3Gin
gE0YrN/nFyVzukWCQYqsdbsCOzcaYIIyfigx2f9/FhbxpxdI/mJtBEGtmfpNdR2rshqgZA1LdCTH
GAIn3AmDUnzVDEwZt5Hstl8r9Z2cnCUAS88xgzj1+BTDVttWh2n3R2mxPij7qPX/rx1bEufVUZOy
fsCD3qoGmjtB1N2fNyDz5E9MeZMxjYKNVTAzt+heQydo17cUyQsY7GV4Mqm1+fudhAGd93rLKnyf
2RrOjeFPu7dz4wTdl+igy/jOJGFuOSVrYnxCNS28czTzx1A/pzqnMQvBWIDE1qolMXW1AH3qGsuo
kE2h7YxIV4T3u0GS7RWKwaad4rXqWyXG8NTWG4//Xkdtzs/e45G+iA+sssuw7HB2E/AdxtW28iJf
3c8yom4N/kFZJvHGZ3gmk1iqtkQCCYGRThUGzHs/3DVB5Jv7aBtemhtofT5GESVoCZVB6uUXKppk
ZF/r26Hcylplkri4hIGxKVbUscC1MvV3hvviQjRJPElOyCe88Me9XWLAIO/Tg8QOexu2X8e0ArP2
eJihTHWJiRz3dgDBcNUfS/1fz/m92bWJZZloNTpLvn5MhMbcReU9SNLnzOb7hMnUzd7Ugj5/xncT
C4dNNXCi552GmjPGbi74l8KfHad+NPftcWip4ikPEAnfKwE6e3cRaFjGILkMf2FC9SBjnFn/ku8/
ZeHBqhkayWSh/ZbmV01+mxY30uWuXw7vJhYX3AhQF6jJ1Cog3V0HiYHxP1V5gbz+65MtLrg8KUlt
VHDHMrEOXHvkRnNQC8lMw/pj7N3Kshte9SnhVoHRf5aiVdJq8c4qle+lFfkTDxWaJtZlnKZeZjv3
dTL9p1Qb6HXgG1Qb/ESLNfKkBT6jgFvWEwZcbdXTkp+SE7f6od5NLBeogCS6HkJcsW8QGRCFW1cD
MFZQHhn30aGjxQ/uS0yuXRRzTxtnDXVgslxVPWrAu7UNrry33uGkbTl6P8A18F2yxatw5iqpqR77
yl7aPJxz7eUpPLG9XK4ZpW03Wu1smwXQx5m7wOOXWfTE7t/oHBzZc34thzm1uOjk15U9iKnl/K32
nAOKaBr+4AmfHcddNUr2dj5W55a3eMw4RWORbCh4UE3GczklvqoOP9WoODhTdy/68b7r2835zzn7
4DmTi9eNUQ9Q6TXIXCubL6cUWO6Z3vQ/pTOn+zg78kk6w2yzGyy35GBuw7gdKA/Sg7JpfCu7m5Eh
8pnltVfUqb05iJ7YS4bBrMI65IHVXPIpOZr2Dxcd0ZGEkg2c/9C5DVxcDLkTGRabHcRFidi95MMm
Uf9DafZ0LYuAz4UF7HCLWDn2tVeBO21qQUTrQo9tkmE7ZO6wCPxWPZWCpGhE62iLzROfzRY0rXJO
FtmxWoRGrRkTU20q/pb/vfeNGVAAsoxvLUSe7J69QEQRN1Z7NTd4kHftNm2ejFAJzp+h1Vz91MQi
SMRJ3uZjEdXB6HWb+j7f5AHfNBeM8kMozSg/T2Eg28HgEvC/LjLyTx24jlvG0Ah4nJhBG17jifRL
vxMYG232bQ3RhtBPBkkV+m+WSHCZOQ4as0tEk1XZSgMS0N9xcNoPx1QcGsTd+jAPYWRCYm/1+IKu
Bx1gSwdcbuEfLIySPAlBzl+6RweY2sTpaRSVXtLJZlpWr5R3S8srRShOU5p1//tKUUyMCUW+dtXO
g/G/rxTZJSZZ2hIxV5ptOxJ34Ci7fE+SRx3SpVqDof9Oxk2x+shyTpa2uE5AiVQWvYVvNjeR+lf1
JdvrnrmZH1kExBtvoIlk9P7BPb16vAFDdFx0U3V9CWNouqI0snzkH2AhGL/4BwXA1VaZc2JrEbJy
deB6H+n8d2mYvH3A6HuHaYEk82cIkywnWA0oJwYXvgnCFAUKeVhc46o0rp4Iau2SgLK6f/O0k2rN
vFVkcSt3KjGbLEXMmnOsfNd4w264mYc85SCp9ZN9YmtxM5djP0bcxv69zfkndE4CGr/FSM0297MA
4t/nF7fm/0QDkYeF3vZnVLdtRwNLMhP2pmSj8m9G63iihA5gqHvnLa0u7dTU4gBMhqHooYmjNgMH
qsOwU8w/gtYMUpQGrbVU4NTc4qu1aV26PThagqq2jqivBaxJLus0vD+/rHUzroGhIkD43GUvpGIs
G8FYzYPB/VYO+zH7hrmd8ybWXJxgxupPE4szNeqRxcoRPqFaKopPVwAESbxgLdE4tbA4RIMF4mVw
tSE/s0zPrZ+78muWXBrFU8eflfJbKkWtrrvdX0ta1jtDd2x73YbbAUzuDTHInDie6vC7zpC9Oleu
FGimqS7GpnF2PyE56yLndjLzs3FMvPoxjm/iuz7gJFBOhAJr/B9ELoz5LGHI1Qa33jwx/THb7duw
7dwprd4ifQkGcLRW88vhdo6CIqLjdynueyVCfbC48BC1S20wluH7pQRvsZLtiaNcTgLgykk/zsOI
iIy16xcaNBrdYjcCVybxoM/EmYtFL10oBmHUJNgcJNFWQB7U7s2f806DPzPQPLxBd62nbWov+yqb
WljrcJ0uf5lUurmG6UMLR/29wzVdVf/ogltxXJgyiQbok+3iMv34bbtJKTAIAlMCM2RactfVX1MQ
8QLNLtnQlUP/wdD8Q06eTHVS5jzrYQhAKK+z+o3GKklEXgldH0ws/DSq8dRsWqR1Wl5cNX32ZMXG
AxRaJUmdbCUL54wyEdqAbCIlmB5J97Uub8+HR9knWXhemCSiMvIJwav/KaoGDIG3doe2r1R7ft6P
xePydL+WBVUiNFeZaoJTplpebbyY5kDD+DlNLgZNht76G5/+y9HeeI5Ovr/V6GWHAPM76ZjfZDOz
xD9DZq+9YT4sTP/oa3EWtohYDE/mGnj+Ysv8GNUx5KRljFGRmmoVlfNZSLxvqYpt5chLwQcBt2ig
FmqHdIQAXSNjdpd9s9k5T7Yx1ia1GkZcNIqreRmGOUWZekkeJMMlQd3jvCeutRewkeACdYG+tjHK
+9GaEHi8dEBhB0rGvaks7/oiQRzmV30DuDDGBzLWbAlYXYlmXkDY9Uqf0hujJwd7ssDAgCwvAh0q
izfWWAFszra2Ev4sDes7cowLYLWo1Uy25Eevf4f337zYoSpGybIPHSQw9kMNXiDyRUez4PzG/I03
vxtZhs3cytwosn7fDn968z/jSVkPN++mFoFzqjvLFVCpCJwo37omBn2A4Ti/HNmWLQKnVVfAhTOs
JgaNvhuHfhp9544sKVt33feFLOJm6MZN6UQIN6ry2KhIy74CPEVTYlBN1k2d/9TnyPZuahFC+061
ojid07EZVt7EG7V+jVXjmnHwlDRfS2ll6/xHApnEx4Nic3O0wxi3W5MTj0VARsvmVd9azH+/Jkzx
fDQxxf1UlznWlOfRU2tUl+CYiakWVd9FGWeUQHivquIroxy/luG06Zwu6BLDFyVE7OrEaye+t9z+
iWfFc+yad1PW7SeDfVFS9WUk+r/HYZ4EDiCrP/5YLeqVNp0TuEF7jbLbHmNNjS2p4kgOIUbOPxrJ
coVZE/uQJv05HiIr8533XaDEP5riToznuIs7eUCddGZsiMCNqb+knO9c2Xzf7JznPvQitihDwsqw
Q+ZZ6h1F+ZfG+ZdMvPYuOhHhQ+S63uhszweAtbfsh++1CDK2IFlu5YgAc8YJurouaHcowNV4picb
SAnIKsHnDyieMh/3s4EIio4nGnKcUYC3J6UEKiXlsO1R4PbSQhZ6pOtbxJ5U9KGhGkgNzQBMiO0d
mA/94bZHHS6u9vEW+p2SDV19wRh4QYNMC+O4S14Zhyd1ps8B4SORVn0QO1nJb61GBRShAeS9ihcz
xk4Wmzmmai8qOEzts+CvIuMffat/NGY3H9+li55YXIom1JXZmyydcx3MaBLTSzGi2dNMQEcy34aQ
nPLPb+faBXVqbxH7FMPKhnHIqiCLrkqCkQYeFI0puQVXneTUyiJo5aqSxBU6/G9tAx0AitJLPePm
bU3bMTi/pNXodWptEb3K0MQI34CvNoNUfjcpfj/ywEggi5Tz3zr3vRbha0obOywqrGzGSmHIKt30
u9gCMqTZK/GbELNLvPPrmyPGOZOLKKZXOhubFGmYJdo78Dpg7MQa4Z3N1omJ5EUm3ctF+FK0Hloo
BOubO7czFoyDbR191PoAPjlZH/UzdylKA6dfbhG8iNaDXS18C5a/4UUYZthAS212GGuTj9thI4x/
0KBeu4RO7S6C2FQ7aWZbsGvgoUbYk8ihlfHAIagcxTK627X4dWprEVOiOrPHcX5nvA/S/nciwLf9
dAwQxqCk9Wks0cE8hVKp+Hpu+TDgpcs0wJbaO0O71tSS2slWpJpHwrvzDroaUzTwfmhoIjifhBvq
RO0woocUpe+jTS++OJig61wZQ93qWxRk2n+ZWbim1qn1WBZI381A9xSqTD4yB481GIN2KaMQWjyY
MkD76tk7sblw0NztWGcXyFacGAJ3Se2VQLt1+o8ik2Gj1nKV09UtXHJwFNHq86s+EU9N/5VFuyi6
NvNHVfAN+OKo2crGrtej9MniFp5ZaglExzBhCYjdDJNMxHbYhRcqtMZ6vi2CenveTdZP+7u9ZZUk
aYwmNBOcBPWQx57pFXwHnn7ETtEFxoFRjESj6Mq8Qtmdt7yGCnNONvdTyURRQcLTJ3CddHywzf4l
I+Z0ZGbjc3c8tEV6HAS77kc0oQbhg0b9OI7syIBTt6v0aGTVprLaY1Yqm8KY1aGqmpZ5sWOhuklT
x0cdfldV5VYrpiM4qu7P//r5SvkU/0+2bXGZdpAWHfIO8T8RwaCDXB3qbOctzL51zsLiArXUKRsm
HZ0ytQp9g4F7MS9BBb7jA2QtJ1CD5FyC15FZXFyjSV9bU6qkPCAcE+gcildK5mn9tcueeI1KcCE7
XqtV6FMXWNyimBk1rFzA2ec00oppvtEhqQOuj3CTaF661zat5adIoTeqr+4sgcbT/7fJi/CVORFS
9RI/ILMTWiWlB+kNL3MuCOSxNCD7mey4rV48J36ziF32QCAuZiAsJx2nauN4YOsxjEsXI2rWdaa+
KPGOFSUtZU0p2bed//2ksNbahaloGdIxpX0Chtdz6gwMYkHX4nadyEYfZJBy6bddBLKuy0DYQeC/
GNS5HRKwqqRmaVHRil957TyAnS2nndk8CSf9WebVVyNkd1kCav9Kse9DM4I2SQUeQOAbbk1iOnRy
0A3BHPN5B1jPrd4/iLkobUyTbk/thI2Zc6tpHx7ecivNS47jUWkkZ3r9UgatskMwmw/in49fwVXs
UunH+T7hTxN7gsCRVUvz/PkXfw4c70YWx7gc8oG3ISK6O23M8JrFu9TtqU5+atmRGAVELy666fb8
NsoWtjjIkPtOm0RgYVk2en35YFoXScslh/VvXOp9ZYvT2ugKJKpqBN35XRYTv/gBaR6IArI3+veg
pUhOSWCy/0y+gvvq3fri6DZ56IShAuu/c0ZI+B7+Ma5gPUy821ocV60YUg4fmm3NRNWV989trUeG
d1OLc+omfdWaI2Yup9Td9XF5Xabjq2nVz2BqxMRl9SPWDFm37LxNyHB9PAfjhCx5iFErtcNHtdtF
CTiFi0OF9VYk9pRRBib+m1P+5yI/ibCUVtGwOsHfn8EM/xaJum5t5hgnoHbRP+mYpcwMFW0un//Z
4JwRKDOxi3yEbz1/08FAqrm6NkeVxVYWQoyF85aAD35DMVEabhYJOCi4Tcl5X8/7DZwGB6TJQBAt
IpkwU4vYDb6gRV2Lzi3kTPd0QVNv8EgNFW0KeI+vy1o2c+z6FNtOzC5iG/jt9L5oYbZsshdwp+15
Q57Oh7I5iJwzsdjQrMzqpCoQypz0okpSEJfe6GFHMXgtuQzmeHHO0CKadSEpChLjy0WsB2OMvs2h
G1f0HW0YCG5zybLWnfJk6xbhC3LdYFRlOAJcnfDFtOwhKe0gcdytqPUHFA99UnQ21d1279ZQ1BGK
IUt+Zqc4t+I5LJwkITmiCqqJqBoqXVx5MYaHvaJqhJ+008wJ5L72xXirkVCjJJqCmudPuV59tYlT
XxO9l/wamSst4p46icQt55ATpcquitKbpjIkhSmJKy1zC80VdlhauIlDYT4qLlgLja7cOCIcQGWF
BOe8467ewe8feCluoDlTPWYhHLdoIz9UflZK6en9r/NGJLtmLt49isqytuZ4e9uK+SRIcluIXPJh
ZLu2CC25zWyrGOAlnZs+REZ+6NvCdwhDR0IqnCzbs2U8SVTbbDpEanD3x+CO6Spv8tNN5MeXlS+g
eFbWoA0pffmU/G+hgjOnYTl4ZeQAUOlirvVaSRxYmfPqJMm9KggmsRyvCY+1Wm8ile3jXqVpcciV
b/hftsC1BVk6eky3aJo14DdLN4TfZwNeR8URJJmYuD/09u3Ear9xsl2ILrqq35vjfT6kXtuDbZZc
O6ia4K08Ti9O/CzSg25XkAMGD1ryGna3agsMVHXT1ui9k6+le69ON5VqbQQbvBKN08F9Utr7yLrv
Qaw9feH2I2gZtMGgcQ81QdU4AG/vdeInL6x9Gma0NS/xv+RgVuttmyYqFFhAYKxbxzhmOwI2ANHe
j8aLzcCFX5ObKhypMu5CkgaD8kspew+UcBi1B+ebfujiu9wC7tYUeCkUyUVuayV1WicGFzOkonpn
ZpZpkMxAorL/yUXpFVrhD6CCdsenWrnrhxLs3CgON92mGAtqDznNrbumAOF5PNI2fuD15dApnj1Y
G7T4wAGZUBE9mQae3K52qVcJbYubdrA91bpRzUfoUMMzUalx8D2Kq2h61CrLc7onZfqRsZfYzWnB
+CYT0K0aLNpMnPLpxbAPeqrTlhVeaN7nKYRciI5Nh7w1n7wmfu36ats5F4jEQd5fNGrr1+FVzCF3
WVy344OSXJTDaxN/090b+O/F1D6OUecrzZE0ycaxfqoleM9V0K5P1Gh1r4RgRWF40EwCd7oITP6r
jtMLLX/OhElzIAiM+FttZCjzBKx+CIW9GSfmGa7iT+kzBHB9XTfwEm/9TqAZa72kkAZrQCBXNaWv
z/Te051oGU2yVzEeBXCvCZj1qogqxqM2dNjamDpq9azmDzGe8U4CIg84anUFEYS4dPE5d6Qv/Sx/
6VrDzww06RIvViAxCwIzkm6g8uuIzh/S6MgykI5OfplbvtUam956zBWxKcSuT9qdyp8gL0T7uv7e
9FdKXU5UuIDFkP4id0Wghp11q4LP3x+zcqDAfwQs5lQIA2x4VUx53B3CKLwB0UPsq8XXTruu4vuq
1z10YqmjFcDQZxvb7QJr4F5G+ttKRWOog+xxV221UWziZM8AakpzHMwoo07Yxt6ACfE6jjxL3/U9
Shrm1uj0bQFdorIdd1Cy8uLw1rEeLGvahL3qNU7kpRCaMt2vNcAQDYsoT6pAbSwXrjdQECJSk/3s
psLTJ7DDFl9rkLPGSrft2J2WAaEZPoyYKGPDLBpX0dGO9lzg4xS/ou5nUv80tBu30GkCnGhUTpup
A0++cctdIIj6u2G8s4dnbXqeMuE1k0tH84epfO1AFz0Vh4T1dHSvqxanADybSYzhTTfzMI182SmQ
FXd/isbyxojsx6IJ7CjbTdExAzceNRQNQ5e429sEGh75QJ4MO3oE8ubYxdlejY1vcXUfqbXX58aG
DNoh1gdqTOQLtPCIH1b3I8CukxPvHU1BfBuuk6I46MZ0TQyxzQl+UK08ta7Dfdtk+Kmg03UaqHQ9
D611sMb4MNVmTPW+CYyqw1+O2q/1lOzjqvHV8HWaoifVZlSztJuag5CxVX4Sk1+EduXPmpsJawiY
xTAIOUyIXoQOIEqntWip2Yye1uTa1jUqauX21rExT6iWoVcm5bVuXiRGSUUyRbRtLhowbBhqvwE8
4UJrmi2vFE/UGjW6C7u8hewCTaHVkV+BRtrjIE2xiHpN3CfVeXQc4zIWxI9sNQCVdZB2xzjVfii5
feD8xxDZgV0mGyNWN4OiQY0YCmFfyfCrdMgmITPBdxykSrdrWrh5ZaCa3IE987pm31q1vBXDhLa0
6oE/27PY5FXFj1ITtGODHzuHghwLgHNq8To0WmCC/6e7UsboqCNhYriquNltyq6Fn0fbCnMDup3i
a4P7H1slOJDwWiI8tdZ8bnDwUyNohzUaSXaxbav7Iky8vJt8tbzqoEcbisjLtRvL+YlXIC3ItSpu
o+SV15xO/CW0leMwfnXS5KCA5JOmkfvMSezblfrARvI9ah+tOCReqJCDSG7APZlTO4t/Dengxbb5
xc6cm2TUcbNm41YV2UGzjG3ZDPtUU4N4GkCBwtp9CfwmmKKm2k9KcWwc67U1NN8JB+53qEbZZavv
DRsFSqWPxxt9FN+HosApMvYsQzqPC+tLWCX7yWmCwSm/j1lxkTa88zI2PCNJu+gs81iHCKBZ1N21
I4RHh+lyivRbFveHhqsbLWpuCMtfstQ+ZE51jCwXxw3Bzq0gwzP0r2nEdLh5A1SBO8Xg9SvjkqqY
bxRtdQtY75Xdhlchep9TU3yvFf2pAb2W2yJWCfQX/DZVLq1yuCfQYZhYYvpWFz4YArGp63OBKBhd
tWl8UDt2E1e9RZnpXvcT2Ke8NO9AJ2ln7g+FpV9cFhJgluMdmGJ3SSy2jqJdDmG6V6ton7ToE4bo
PWkGdZt4b7fmBj/H6/XyVXHGG7Npr7RMFLf12O61sKywP0XkTTb70indj9HoTV/H7adXLsNzb9R3
Nud7nOEnELyleD3gkybDlTM6t9WU/9TsbNOTQTmiH+bQqAUDuhD64IuoO+RWq0TUTYWa0x4oiRRN
jrZvwXPRmoexaP2EKV9Uu7gCMqa4GvUW2ENbeY7qJPNM121aCjbMEXd3Z3R0siwUa8ti2oYs31Qh
6mpaeQuiIsiJi+YhinMomFn93lQIhsuibUrYHtu2420jqMPMwSdgEow6XCphY2+IDQmUKLa9uo+v
IIl7AOnutRlnBxMYnNRUNi6P98LukKMNNd7ZEL02OYqGSmvsLKe4inPM1Jr6dkoN2ob9AbpdiHLF
tFEQVrLipZ9GmmPWpi4eSfLAdY1W6D9m1a/eKC4jZzdEL4lh0Ai6UiA99tjY0tjW/cqIIyrAoV+D
oydLJgqavpA5eAY3Xkn63hsmcsdq8HFbCj4aVEAo6Au2DT5444wgFLqp3F/Yf89w7GA0c08bFb+s
j1MZUTu9Z9mvuI6paK4iNd247m1SXgjIRfYhGjZtDvkn41pVG6+Kp70o+qssus319IGVj3Z/dEj7
kEUPldtcMR5TRo68NHdpo27C8UdIyH5i/aZLQupEV0QYNDHGLTO6ndoXO6vBfN//SLuu5bqNbPtD
F1VoxMYr4gmkSImigl9QSkbOGV9/V9MeEeyDOU1xqmxP1dilfbqxU++w1l9m+d7qNG8a/24iWN67
MVR8LDqi7B45NDdtrQGFjKS8+z8wjVEJMRJ1Dqt2laFEKgN3Zv9fnykF0MtR3l7q+4QtJ+jf8jRx
OiX1YyIoUu+/UsBzhJUSFbwc3LtZmlXQfk1FG0C+kyJpBXSObcE/Xn/b7T+8nsVwL+JxlZWwJUkT
ZP23qvfV8ecSf5gMwTSDQArlan+REuVNkbVNME/5wGwBzYcmcyIZqyUpAQDY9UPt393vQpXGfs6m
5rAucT7XbDbEkt8xXMY2b+1+EHFaiuphGlddyfspR8qKakL/Y/DWxI6xC+YQGQ1xuwVumYtQmHrl
Y/jt+ukENSSN04y4Rn2hnPB+pVGX28YE+EnEObh67a8oX4MybkQkCaL75JQEPFhamMo46Go+rkV8
XkfrLmw/Xz+WQAi/VxobyjhVFjac1an9TMzIVuvmc2b2At0Q1cT4ddJcVRspMaEc6p1xMg/0vrcn
7Gy/hpt7X+1/6yFPttB2ZYxONCqXcq8CYulzFT/Ky2czE55JUKHRufKJXIeFmhgx6vk/sLDqjLI7
fqZucWMFPSoDdvk+EbLx7n8uDQRmAMjFdDDrZmxsbOpjRIMSnRFEqcS6MaazSQW96f1TPYvg6k5t
n8+z0eNLzUr7wRqVT5IludeVTiSCu7jekkO8Ilh6QIoHNEVLu1PiSSBEdFXsR2yuCmyfi2GxYaA8
nddgQb7hLYP2SV1kUY/lv7ik5ytjP2UjKiXJQCq2tCefdB8P3NwPJXs27fqJ/afwk/4MjmhRR110
QM7fkmhsZOzgo3NV/syl9wPe8ZkpWBIUyeCcbV1PZpwt8HpAF8SD6Z4UqzO9sWD+OxwanKcbwmnV
sIn9D5z8v51hDQs2r+oM77uH38JMPipKUiqbDYRpVetoamknOah7sgS1tk/X1Xz/8p4lccaqaEWT
JKyJ2pUP5kR8ybxfwMt3Xcjuag1hLK3/piycvTY6meRYfsLiJ75+aO+j99a5eCy87ja909zVMU8N
iC97JwFkSuv0t9bX8EP1/fqvEF0qZ9EtFBEYSnCFkVZ5tWHaQ5Y6BCaQK3/MCseG/Dbn5exaks2x
kUwskQ6gkIF7j9bWLtrRAYP29TP9F7N+vln2fTdmHetlmYdq0mKwNnzPuFnJeT78mJ3Zw0WeJDFk
BvtUl3XqZ4GcRRcYywK0Dj7li+HyJ0bB4TXD5ft++FkeZ93tkE3aomIiY5lrv7eouwBr+Pol7opA
oRwsfsREms6JIPpEjHRGME4UsLiHki8trUDErpltRHCZWVt02Vq0iCa5jqdnqNqTfpjLx+vnEAnh
XFS5NE2TM2TfeF1Q4MzQgh3LeyDvr87/JIjvZKmlAYgW5p7U+ZwXt0l9RypBhN+jKDHJ843x/auC
6voodZDBhsHQT3anzGstHwjkAYPRKTI8M4+Wq7vXj7bvqjZyOVe1DuMaG2b5j363MqAidd/6rI5Y
Am9Ar1560UN/q7jFHaBhnOjOOoHIdLaX85u2ADa/g/NWea3MeWZBKUsj9xcpPyV97CuTkCCU/TkX
9ryRw7kqoyqHvKhwz2yKht+nyFwxbZFAS/lGl1Uuw1zLUxOU5oe17lFS+aBS0Ttv19drOmjdDcBI
EJ4rkxqgfVpiFtbkv+Cq7bY9l6gwYCdbYArMN1xe37Mgzh0uUz+AGwkJTkYfLOzBVuuX0QKcFP0g
RSIQjt1DMcY7cJBTLNtwsZpaiVL0NaAEuy6NUWKwPtAWrb+8BmFcRhOBJex+p400zhCiKJdAwh0B
yXN97GX1kbYrxm7JWxzjRgqn5mOyyqVZAAm2qf+2rNUm62rn6Phdt2rRzXFKHsuxRQoN8XjSz1Z+
w1qoUTLYIcC/rgtif9CFOmyOwy51E45HMoclHqtNkKqDP6nvkiU8/m8SOIUDmUyi5mghBhZ9rFPL
zcFv+79J4MJh0XW5VgwFDDT7CzObNlZ3/OsS9p375pq4cKilTd6PDG/CeJz9xVNBqUjtGEV1u7dR
XPbKijG8fxfR0uwa60YsFyDBn6vQDjiWgTE8ysbDOmlBJf0VZ3+jnhZcP6LAeviahWkt2dxZcECr
FUwoN1fTu1UElvYEk3xF2/iCxRyOZjcviFWjb5ykL8WhmR3T8qug9LtHwP/agyu72hkRy8nuMStQ
HYFgIgYIFCg9X8yQi9EwIz1CjSGcbzFucr8OVHCdIhGcm5j7qh8XsNUE6zChIv1dye6uf699AcBR
wvaiYig8SwG6J3kTy+irmtN9BzomWRcuxzClvvxav0UQ7lHXW4VCmqxsg7I5Kie2che7I7pWv8qH
9tB7ydfooxQoNou5Io4uwemeKl8bt0TRX5JoiVpuVNfnPltPQyGo4+4/RLD++e8FPm2ybER0MZGs
jD15ahVDuOCKZnunVAcOBRrCoR1H9gAw36QTxF/RyTjFUNeirIx4bQKqtw8JhePIezK/zV89H479
is3hFjS+zaqAS9T+QjoKFAh/aEDMajloh5mBVLiRU4Np3E4Far/vsEBUoevUAKcl+/cbuTgdSIvZ
lB6OiT7V5MQq2qDqrVlndoaVgbfYwLM0zitbWjuFygKfJcnvOjnG0JGI8WTfKz5L4Bxwvkzp0rNF
OyBwovvvgqPTNsIv148hEMK3FMrFakg0wcsr2Imh62wb5t+9tQrisEgKl4yVc0i0UoWUdn5QZhkY
WNiOettmov77wiiXhOXNUAOPGwrwnylzBiTzOvS6/RzpWRRnSZm6ZKSrEJP7NvXawjiPQG1cI1CY
asS7/oX2l7g3x+LsKTP0tTYSyBp9cDMOB+YKGVLk6iVS8OZHB3YsqKmrGrkA+kyViAxLwgpqADPC
oEaXOMUkyVg5aUTNn12PtBHFnQ3VuqxQJei4BijK2iycSkQE8jROfRFJkKwoKvq31gWCaDYTpelY
VXWUjB9pDbKnWHsk0dB6IyAI7bnpHq0OVVBJ1R4Lef1Ol/qgDd1dOzVYhtNlgJBHqb3iVelQM71b
Kcnsvp4SIMvrkdvGgGaeVSCxkxhLWIv8SIpDVEqlY8oZQFkAooj/HlM8fp3Qw5xiXiJSLYEv2jMv
9DYVhdF1KarFeYrCpBLr+RQBof1piL4QvXVian6+roh7Ov8sBZACL/2rFpGIlqsC32qOGLsZF+vU
rZOtjWZ2Jo2cC4LV3qHwIP393ThrlofWSq0aqgHWIHfsD8sMaIZeFOz3DkUQLmQVqKFE57lCkmgq
h1hCk7rLAGZB3dQaQK+6+OsiGGje1XQKclEwscsW5aEYFrVeLKCa4+1rPITWADyL5C1O9lkCD72g
WCkwmBY4WS26nYz7pDuo2f11Fdj3RZaBZR7A/RkGDwpXrmtvrBZyIwZN0Nm1X2V2ASwEMyBe2Nul
QwXe7ykt581Xw8cBpzn+kgkX1fO8iAzDbKogHOLYMcLVclpSzV+1HgQP2VDitTDWYHxPs3M1G3f6
aB1RZPBaxXQRcyZbliimPuIjNaS7FbNaaIZh2CM7rDM5qFN27hPjXJhZ6yjN6PaNiSL3eiZF/dPM
q8Gu4vRdL5UfMMBU2mYOeEG9wmQHSWYNQ5nrj3nq8ARvtMwpM0BWh9INiVWvsLBgS0u/auSHqaoO
IB88zGqoA3A3OjYr7mympeoaiob/CzruXv9KT5iS1+6My03WtZnplEd4ut3OrgweR3KYH5ZPQ1AE
8gPGecMHzc/BRuc0D+lfeSCyqd1F7O034/wRCOG7QZ7nEloyecQtXQzJYizMtoLKTx70tyjlRhwP
sSnRMOnUEgSqnaedZK/0M8Vn5Caz190bn9Nf89fr97vnM7byuGzGyLsmSTUJ8lp6Tijmx4qm/5Kt
+dceYyzXZYnu8gn8aZPVKl2/zPMaFijtrr7iERvlGHaXzXEMIuikQHf23NT2bFxiM+Z9o44pVGeJ
iqDphoMkQr4W3R77BZsDSZ0ZTtFkFoEeD4es1/2o0f2mwSD0nAmfkaLjsCCzETYXgC6tZqiGVNpR
4yy5vdzm6Oqn3yk2ZVo7+5q52Z2IdWBf6u94TDmpQ2KMsr4sFbiK0w/gtj5EFQZ+rysGs6FLG3+W
wa55c7KpM5soT+USYAfYUj0lQe8BYuEkBFzdC8PPUR+l1Jdyco20htUg6o9+hYk5u8eA40O4BJGX
Odg58BKg9Jq3sSdSxKfIe+2AnBMbZossylTAZZ2SgxFgnG+8wyAZAGYd1ltoV+CsYrck9hRUbhZX
OwCcTnDH7GzXfgLnx6Kxm0y8wsrA7MmPAlPGAI881V37MGcsCVxrEeff7kri5rb5GD7KHSFLArwR
1ZZP9bH41B5rXzGw1A+mNNe4S7Hj5cQnkQsVKKzFebS+qYD3vNZF0JbWR0vRglShQqQt5jqu3KbF
JXRDM1utQltwO7B18RJLM4ciQBrtG34lYbDWXoQAWALlvVgap1gJsrIMuEnFeluT2W2TFmOdorrK
bol2+9k4n1Y1tG5AK1Sgz4vtagy1YwjBK34xo5Rd/dHUbPQ3JPTArvuA3TrSVi7naBYtz8Z0qVlD
G7CJJ1QhkFqcsTYBhKPxw/wYuc1BIJKZ3bWvyPkdPD+WVmnxFZlI+VP6Y5qP2BTCjMzZDEqvfK90
TkZs4CjOj4kvGpFRBCZpce5oVbskog2ix/pD9TOvlj8Uzo8RlCFZMABdqQK4EvWIU7gFOo/I6A8l
SKvxGvLMe1GaI1IuzkG1PQb5x4W0KGqcCXYU4ibyukryr1/4RbgEgZOBVziac4p+ibqOlRxVjbrU
xPvxsZgXtxsWDzvn7miJlmovR/o4UdyBiqSfdYxQUx+4kEf1Jjkt98UxcsZA7N0vPuOTKI3KQHay
TMJHSNov06hgNdvPY/1YWspBibqvkVakNriWXCupBJayf4vP8jitDWOghg/qSH2QZTenJKGrW6cy
ccK0xC6ICNLhwp1yp+OUdLCytAe5guWH3c2aYqeq+3VdKS7fYZwE7lOVRdyqE8H91Qh62knHx+rt
0GefyzhIQqB30YG4QBhadbwM8pKwjNAm2sch/3L9QAJ9uIh7VaIkeUItXz5pxQPKLKH0vlk/ERFN
tkAP+EA3Z4A71yfcWxjp90NufKnU+SHpB9+SNVGGJrg0Pt6t45xpVFHjYNDDb0WNWlOtLyJFEAnh
8vWi1szZCnGgYTkyj4wVXLwp7RgPoGq9twJ6RhXKu/6xmHK9CAEvlc9iv2mTelr5QntTNk1fT+Jz
vGKJtkN1wza1KEQ1qPSbzvS1hYiOepE/cGL1l2LzmigmKnmWP2HF12uPTQTsktjvbSw/KH54BuyA
e/2gl48vJlInBoAaNFO1+OpQWhhmuzTwiCxlob86hx6lX7ktBbmHvSuhuN0T6jpISlCIUkDA8vKE
a1RGRVZSw7faUw+KpewMRDhPMY6rU9spvqSoZfJfDojxIIJxPuB4c55KUSXg1UYAMrAO5XF6h02/
D4bNOAxK8CsJz8cqhBeKAzp1QHsAi1Tmq0fLWCVhNcUVUnrFwZ70nQYCVNWT7kWSds3cAIeNqgFm
AyW3lxcZEpJXSi1THxUeR8tkt+kOjO5FOQgUZPeLsUeYrsJDoCj2UlBCe0UtO9yfdsu4eZH65T72
n29W54lH9hUquXu0Z4k86JwFlOacVLhD7RZ7zccuiHQX4dL42XqAwXDx1Y59YzcAE3QEZ92XrJto
CBiAg+FTr37UomoOn9IDRJzEq38op+ycnIA2ZTqGvTrAaMBTVKyk7PVxoTbms2Au2Fl6KvVD0Vl+
fFMeWahb3/0n0Inyy6e+8qUsCyavqsBt5jFhiobG6twnli/BIJLzeqY32NQ8i+cALnN35lsoyDVU
FWg3Cg8Dk1h5napalQbh7Ri7+hMHcX3Qbw1b9uND+FmcdO3Gio1E3m/LWdPHS5gEslSdMWL5nhAR
MsjlA5Y7FeekTcmsdOC5Wz6bkGtMX0EPGDEJjmy2AW05O4BfHW+WwyRST/YHX3w4S8EAG66SVbBe
WmKbVSroBxbAPFI0Y+rjakVYEgwENsDeqJdSAEaqEuB2yibnWIZZnmLdXEOA/pbH+bgeDHc+Teho
t6943u0dCQRZAG4lCkbY+DGLDnsh1TTGiD6yFEwltsgLSkC0YIhGVHfTyY0kftoC8yJtHlWYGLUO
Gmy6cRi96esDwe7B0NsxVKBS45NxtzjrnVFVo5UElCYP2A6/QfXvVo3/vHYKZcSDFGj/eGRcEiIt
IH2xunAqg8ZjtdMMPLXUxVY4tpTELB/M1fOqsRHGDzHNklp0ahOagNgEhoMslz6+3bspo18lXbnr
m/VnC2wFO5mTbwKl3AurW8lc9WYuSJGPTWP586I02J+PDrIJoGPDukur8D4Ji5/drH7A9nGOFd5S
FBbYx7p2bq6sU46KNqExwlIIpjs5DP0/uvOap8heFMLcuWLK7N140Q+iUsEQ6REMpjq2I+Nen1Zb
S33V+nX9VvdeJFs5XNAh4zh0WtEjsVYSv0wbNwYuhTXnzgywkqj/4x7Gk6o+H4tLJFIig8ozD6lf
eYMHKGzVbQLl2HsVUNMd7EIKp5wua1YvJfJdk3JqqgowC5avK447w1sbMzj42CAcq6545PYVycu+
pv4+JZ9Pr3WY50MBUhqUrz/lS/tJHftbOmC9OW+9RGkfzYli/6O+a9fu0/XvuRf8Nt+T76MAtnto
0GGkfoJxoGU6arVoImjfiz6r5tME4uZdZMTglp0wqeEv783pTE/rMXfpESyis0PtpvDFfLYCY3ia
z99IJHU7zGTtUbdVdcWOO/kH5mkf46b2UWcVqehe7NveIPPqG2GdPEcknqEwrOMwSg62C94x7ld6
YEMokygV2zVAVUZYsjQdM9ycOC2eVr1pUGhUR/0dVcdAJ9Wtac1BKhenIRXtMuzqx0Ycu+rN6aYy
l5diSVD8wkT6UkXBiu396yq4+9oyMVKjIeYBd5XfLzXmMtfmuGRhlr22WJj9J5Udg1ckmHtp81Ya
l+4laHzpQ4i3ybac19rGQZxZ7n8rpOiYa0A6y9u1iX6XpoQl6IdJ7DRUdpMwsdc8tKvoXQn0pzfd
47M4LuTg0Wr1RVUVgTIDK0YaRuDD51/QWSROF5KDouT3s2p+aIHc48oDADRGINYArUh52wd9/iFc
IgPEOAqkeDS65y/E17zohL1UVKEVm6WDonrzroZqRCbYS8W2D18dUNPVnEDKx8K86mrt4hiTf/1i
dz/jswS+Ciev6jrTWglRf/iyyF9C6aHSGjcCXFSsPFwXtW8LGhQGE1kog/G1gJIkRYt5Cfr0qGPP
yG3S8CZfshHGGXdsWXMUTfhO+aqepoIc4y7+LC9zbGsAdAIGyufrp9urkJkbeeyiN85EjdaqSyy8
tDKlPtHycxv9VLL7NgKKSZXfmpUkUsRdW98I5LKVsVOKPLL+vc0/fCKLDselKmFEw5FSPFyLv6Nv
rOrBphIwhwM64iKIgqKyldxvgf/nDwfjL8AIXb/b3SemqRMV/QFozwX1nGklS9LMNSsH1Gg9eXXm
j3hjTkHiSV7RHFlXWk8ObSCqe5Ldk28kcx41lUhftmsE+zjQAAgBj6wEIgHNi1VcXd1rFh/MInYL
XKe31SK3x+biYVQA50tv8YnTG+MEdClW+2SNcKn0KlCv//H4HUsPN2flTAY1EKU3sjxEkRdlTxVw
W98TQ7QBtJ8ybaRwhhIXjVTL8QoH+mPyGHzkegYM7in7GDmZK46J7I4u3io6ZcEXa2GgrH1pl1af
x0lbaqFfKxg3QU/N+JiY79+kn7+F8BU6qTaIAQ6rEHH33zrZ4ijOE9J27GpurENJFuMoLpTtBojn
0/GsECFwD8FtnFswPsVLx09yqr8p8m5EcJF3Vhu5WuOCZTA0mI/YAPHmE0Gx8zX1j92GpLmRxoXX
lliJmTYkfEPhT6AZKmfaSljpcgfqKr/s3kthac+A4Uzo17eohknwzDBUYlxgaRdLqq2ZpSElMx+Y
52y/ll+wix5gZNizvATwi8BgvxFrBjPWC71HkEUzQ1cJiHRe6n2nZ5VkVaiHd/LHHlaMwRZQAtZO
o4mYdndTCEth1GYIgDJfs5oBoYJ0fkqCIvkyKCNgU36o1kMf3oRGfrh+m7ve2EL/WNbAQorxXe5Q
RRguqhlRgD/LX2KsOmH89RCNcWmDqfxntYDpkFp/PLAOt4gSKlhLFaJeMqoNaZPGqjoh+MTnijxo
uYhAdO9TbQTwORjgEOe1Tmu0WtNTIr2LkwgQiRhgWGRBHBUJ4qpGFjAPo4VI7C0eDp5Kxu/mAtIv
QCe6Rdd+vP6tdqvdlI2o49qwm8N3ZLS20JWujkO/dSeHBu1942Chyw5IYAbTndjTP+WPvMpvBXIG
beIdnvXdiAmD3EnwAnAx/PO1dU178YCNBuHhhKEVzZ7c0J4D81fXuOBfMAO8Zt/WwWDhVAUNnyFT
vnViKl235Ggx+gBGsZsosrv67znq/Lzy5PIcjpODYpOdYFSgLkW54eWSPlPZjXBmR5tk1MyUrmyI
zgp0RmDpP4H1hrfJgA4jGJDd1Q5dtFDfs6Zf5GF0KGQYN9JdH4gWSncVDk9EzHKb5iXUkWxkxKgS
OL/JWnyzMVyprk6zpZ0qADYKlHsvFFIsJ6L3h9amygPQJC0WPYsIUzNdXfujsn6UNdG6kUAEDzuz
auncZypmy8rskRDVVsVZPYumFzr8fAqTM9EWPMqzCoBMkCHMyHAZt08WYKEOY9SoaQvc6W60pdiB
oISa2CThexvZaAL8ioHas3oBNnDP5B1rAZBXDHfuRdutKM44y6lqlT4fqY/tw7z8qIUnyRDx1LHk
4OLyNsfhYh5gDiq6mCOmFOzRNYDw5mD11wK5mvLF8IEQ4eepJ3ByIpHMAjaWJgE+dgbmKWUl1c6j
J/ot92NmXWxAYcU9il4keyFwe49cCMzzBH2FEV41z+UPZaZ8zzMA+qZIz4bmbqkyPxyz4Pohd9We
kZcCsUe+3P3FbrFJK9Zal1PFKZr3Yy671yXs+olnCXwzaimmpqQNXh5Fo9oDIGvl98kKYPdJkMzu
K+HvkzzZw+ZrmXQCoGINnqo0DJTYtDt6ykPhC2fvZY5qn4EZC7TyLjZmZCMZZywGpoFpfe/X7ERA
RxbJeWABDFwa2SJs4QKsymmsHAuEicAP7pZZ0FxGSQ7Db2iDcSk0SAekNo6RQufH/lisp9QtHPMR
g29A6XUltx1FNrDns7YCOdOOgbW5tCZeCKxKPDdPAuUHNg+RG24ZhELOzT2j2wrk7DyZVnVUc5wQ
SPlPIxgHVgeIblhgjxdE87cY3VYgZ+UNpgN6BNUQsKffF0iaD2v1N1C8bRVGTkWr4rv6s/mAnImj
1GJN5ohHnZa79bE6MYZBI8Jui/6aIsOe7W3PxuUKVNOqPJpUJIVPs2TY/gQCE8Bk9fTrfDAxq624
qJE7bfmdIfpct/s9Z7aVzT3O2zVbw3BAfTMiR8Dv2QQA7kNxl2Z/l/29ZDxcl7ZbevgtTpf5dcaU
1GGNIqTldwh3/f16KJz+ZIB6E7SNrxl+umoYkMcF83DUDdA2GZJfLA7Ga91STlm97KY4Vm7Xf06E
1Mj7JzRkC8A+FvqlPAQO8hNq5aUc+iYWx4PVzX+Qg4S9KNV85cDCXmwAiOVvgewKNh41GoE3X9d1
6BMD7SHZcJT0T5EnkMtuJXDubDCLGHRpMHYdIHH5+EmJRF2uXXeyOQPnvxpTkuZigVoYt2yakph3
mOjy9FvmwebiXvw4EF0a57/ooNFEBTKsX4MEYCwahxQiYFORCM5jAcudUj3ToW3YmgEL6KEvp//1
3jg/FUlT3YY6rFe73TQ/8ar63fwUvSd2E9atMnDOKkuaWFEqKIMcGEFdoGcOMJdzcXxVq/Vp0ZTP
J7fSOPeURm0VWahXIj1efZSbPyh/zfhfPDChH5qCZSjNL+snyuzrnord3BXB/GBJMvck0YHq58PK
D0YKZgwLKa2UBrP+sKqKIIALdOVpH3drw32E6XsrDf0s+qiXvwpNYMH7GcmzgfEAOJ1EQZFiIHyy
ab4/bfzs+0AKLgJVBmIhphZfuqS8rWkypSb7av/sNBROeMjxrHldI3R3qgLb3RpyLaqqFt+1TuUK
xV+C041+e4Rqsjcb1jXRLIBMzISi5udEmCcRZOXMSVzoyEYsZ+FES40wT7syAPz9AbO+oIoo32l6
7V9XxX2T28jhrLwEsaK6gsD96Tqz83pY35kB6Dp8MXjm7pEwKoyhWlwmiiYvv5zUEFOuKrR5iuiL
VhzjprG1Vfhk21X3Zyl8ua2lS6zHehZhKY34YWODzAl9rCqwsEOFHPmmX4P69g3jyUgAWEqOsT4T
5bCXR1tTmQ59EpUB0ErsAqtwKtF9Q/+mLd///Hu9kMS5yLTSlEWXemxiG8ge5VvGMB4R1wryAyhh
3evSdu4SwjDXLaOAqaHK/fJYagJCjJG1j6NxPA8leWyNXOQ9dmUQLMajeo4BcoPLohZFb+R+0KNg
u+/QoZxngHHk/pVrADs5uC7jPJjCBGSTwpfvsDS4SEmm43vJmh/LWGYfpO/lULynOmbZ03vVkO2u
LBx1Vm4XQkUVvP0zP4vnPmLTrFELQg2MSw6JY+W/KP1TbAqFvjgfZ2qVnhea2pkJwLZuQevslLlo
/2qv/otRT8U0MJBJTMy0vtSNqgqpOVQtHGLtoNrsA4RxftLG+f3otSDCfMVDbSdwvpDJOcUIOMpr
nsMpyg2WpDCgRORvCmk9qnxbc9E7lP1hnAd+IYyz6VSdwyTtjNDv1V+m9V6xcrtQ7sviw3Ub20tD
XsjhlIG2YT8ZelIGErHxz9k1ffUwfs7DJ8ADxVY+F/f1p+7YCuu3e5H7hWhOTSYDaIdGZoCBBZF7
wfjSbLPxJfZeErv/vUgKaagwYQAMRXN+Pt4qLbDPUXgTtlOLBjQzchTs/4mkoZ1FLnApARwQCC54
19iRLpjwYSoUljulUvVoNYFyIPhnnvU/2wZjIF6r28tOdFk1dCwa4JGGJc+XVpGtZDDnPIkCORjd
xSvdIQskbw0qvAnRYwJnmiM43c7z5oVETn2GHtNpCaB1kH2xoQksrCRe6Kp43oQ2kpO3zS28kMjd
J6ajsCRbPI1rvEFrdr8exv8pGi2Yh+GL2GmudMYU4s3LMMBMPwEfZfldBQpygYKl6DJ3xll1AMz+
FsYc9yZXXtuslls1xecbgcQB6gttuU3CH/my2Gtb2LUU0CT2i/Hn9Y/IvtGFq9mI5XxpTTtkeVjb
Ctr8rpxOfV68X8gakOEQNndR96egsyw4wBJ1BWsIGhL3l4dMwgG8GBEedrmRAd5Meuym4tNERFCt
TwO4F6d6lsOXfdH3LDBcKEm+eYdC7LE7LCfwmgXjgbzPwDBos4yMYMco9/pHBv0oVtWdjHN7Ur4g
TEplCqcOA65Lcdax+QMqTCLKX3btb3NKrkTSRPKIXAKz+pLsdp6u3pCnQR4TZGKfX5e97GYPG4ns
F22UVAV6zKJOtAgqXbnppMQtVk1kCCIZnCHooB9NhhpFyiZ3tSA6gKCSFZqV8gYTAKgZRmDc84Xm
x+7qmsZwdtBoNTH0EHcJTr7ySFwQZtiSx3AIiKcbn1+xwCiSyGUUWmkauRWjv8Jek2w77J8WGXtL
vgXd4aXl8dBXURzmRZ9halHu9G9hV/5ITIJluxHFNaC7xcAq0+9qdfqAzMMztNJdusy0q8Y4qYuy
+mkGKozrjmc/i9voEhc9pE4v2q7FjbMM4G4+/jO1SW0VL8DX5AD7eqUaeHFSA3k3Fx9NeV4VqsQR
ytHEN4Br3y0BPaKmBKCHjNrjo+QW3wVn3P/GzzK5M5JMlfS8xhm1AGDLMbio6LH6gbYh5venVyz9
is7I+ddoUtBR6FvJ/6fk3jm5ecqcUHbB7YthQgpQH2p+FBxSIJSH/SzCWJmzES8a+WTZoI1cT6xM
0dtxdmDsFOstyPRUUUd2Nzbrv2+Wsn+/8URls2B4ZsTNviGzEh2QfeWNrHnQFskAkhU0Z3Q1LBv3
4z09qrdsYWHpndQDHeh4FNzqvnNHxUJDnGRzLi+FpmPRj2UO+tlqLUEDGLTGIRtyJ5pBbQImZOmH
TP+iapCQ3Etobue56Afs6+7zD+D8k5wN4Fo2cryO4Z/0m+cM/TWbWHvFIMTLZ2mcda4F5qOM7mnQ
kdXW/uMNye1bPa/BpmeQ+GDzi4tiWMY0tXGZ/6ka/oNNwno16hPchWhcnJncRWDZCGPKtVGeZVK0
vl5Qko9BCBlZ6J5gw1mxwA1tHMzkkwb4oqJ036I8G6Gc8kSj1SZLiZJh7/6rscYtdbE9lB1Vpz7J
B0U0jribR7KbM9gz5wLdQClzUwXMduiHZLAbKWjixdbobVMSoJk+0OLj9RPumuRGHGeSZgZIOUx1
hz7YM03znTSKSBj3n1MUfe6nUccLNINK62drKmiJvG2x6VDfgevVDovCbuufygAmeCk51dkvzUjA
7Qa0NFW/zcNKUEzZzSIxHwjKCZR/L0AOylmvzarS4qDKFjubHtr0ViOijs6+7W2kcJZemkA8BGdr
/BQZ5yOxw+OCxdb1djpYh+vf7ammxpsDwRMVKKmGCZPmNLOL1d7sRxIHebOC0dZaPqih9WnMMPnb
JV6JvV2ipgf8fUZXHBy+8vd5Uv15BXlzHZU+nml2XKagvk29Ym0xrmke5yh21WlxxpV4CSq7XZaf
B0B70Lo8g2LFa6z0BDpNO1SL02LJh3bAwF7ReQsdvC7KIi9NAeiUSYcitm4lrJtHQ3qukuSgG6YL
Xh9wYuYH8D6D9DW8KUrFXSPd6+LQHUbyI8Ta+5wkPpG0sz6170wJ8W4aPoaK9ZeqTzdDNYPXtpLO
q6pN9vXL3E2htpfJfbhF06VOKoDfMFvKlxi7FHat5pqvWcs9eGndrqhAeh9Fp3SMzmOqHDtSfO4J
dROduplZvuU9sv05nA+nqIDM+TDFT8xBTI/ms3oLcEl6LgOXCOLTngcAvg7VgMhhUJMfQ06HMFso
QQFptCQnnD5jNVlwvez2eFVF+RnVGxUdAwwFv/Tc8jSjll+AJHjq/Vl+XwFrnMIXtPWf0ughNd/K
4ZJEc5TyjjYWtshnxTFb05brO5DpXteVvetSwJqOkrOOjhhfyyANqfJ0QuWEZpgTHVq70d5yjI0E
9gs2gS6Z51SWQ1Rl5fJTSF2DfCaqf/0Qe+5wewjOeWjtGEllNWEp1sB06wJEWOUGrOeC777r+rdi
OLMq+zTMBwUJbedNALxNPAVz9YcBuazqpSfLBRLw9XOJPg6nacosAWOXolhgzv40lHYuxPjaC8/b
I3E6Rkugy4UlHgZj42qn8JN2y4Y4OqebvMphELALDSZwlqASKh5yYj//wpA2msFSpI1mtMOit7M0
YvR0lfEIkTLdW6zQq5pqsuM8V+x5/mN2I2ZTwOIGCrcqM8y7lyLrObew3YgbNcDxvj4o5FdoBG/5
aM8ilJciwijNs1jt0oCizzc27xrr63UB+9r+LIBLU2stTeIshslifBF1Avv/SbuO7bh1ZftFXIsR
JKfM3UqWJdmWJlxyOMw58+vfRvvYotC8DR+/UQ96UARQqCpU2LtCtUHh4VrsGrnNRjG3NuuiknQj
bi0Bxkklur34tcSYXTvxnMO+jr+thrm7Wr2Iy1igeP7zEdVZRf9S2YW93M2gn+zHO8GReufyDu5G
Nls1YG5yn3SNEcl/90rc1/K3BTKXWAWYZJr2OK4O3fDAVVzd5qpHrzWl0EuBHOUIIcAk59HhJxt3
A4HtOpnrnUa/2t0oGFYHtmuHomiiYYZ2CiAqQMQvlRyiwF31lGURmVy8o86mc+Q6js1qbErf7NpP
QlrciIkY1Aavx2NXb97EsKlcTas1Qcy6yh+k0hF61RbTv7lnGwmMrTAXLa9UoYx8pY4/ZS3Ahppv
4JDjNF/uXrSNFMZcdGOchED5Lf0lwUi3ihEjicwfp3QFYC0Y0TiKv5c9wHzMr8Nhn7hr0QOSQ9Hh
wnKnd8gx/ULHVDK7bjHQ2h5jl4vtTL//zMhvJDKGZO1lTY2aAQW9yBUxozjcz0FbHROMwZTuPABK
7PISeXrB2BN9zdBWnkAesFU+p8n4EYAnK28beYti7Mc6l0NTkxDWMbMGV/M6PwS3EtrQZreOrNb/
i9YbbXtsjA2p1airy0LCWH6aHDGsaKNTzB8bHp/hfoSzOSzGXqjgdU9QjIn8JEYFfXYKVzZcNOU+
EWRB0uVvS3fbpTFBQKin6igWqGkr5LDYM2C8aGt1mR6V4+z/VSfkdidZRJqiT+dYFQusUH5Uxk8N
4anfrrmHTqOpSDdQbWWOqswkbRFGEwWDWc9cOcdMXb9gOh9zzk4dppGVrNN1Eiq2GU0JyALHjxUy
ltacy/cRhuTsflZfJGTArVKuD0qS+HlsNlfmLF3ruLyWJn9JkElpkZ9urHZuLU2AZc/n+8JcPtch
uZmU6HmMmsoexBDA18ty6OrRD+dpdJsVXc7FD0lqvg9h/qII0UONrH9E5qep7BVrqcl3ecwWT2vK
oEWJ0758NffdESAn0WquSWCeZu7msOZm1pMWEAnXkzsepMAE3blofVPuga5+DS8hBDyLt28O3kQy
N7UShEpIQwN1zMSwMiCGdIp7eVX7BvxNAnPgmNevym5Ct5CSA5Ug+TKLr4nUWimehZcF7fZGUMTO
X9vH3E4Z78AwVsyfvRH/NT/JPSz2Ykba3LUznrlNcUXniCEQVfxRf0R/kF85Ruj8QevAvmH9vUS2
D7UpU7ntDSXy9fZIJ9qTkzXIqTX4k6FJjnawjahDqotxOKMPw4hQX4tvk/EvEnWbI2MbUWOwNBiN
LGM9/b22PqftdT9/+f+pBYv4M6yxbAAhLQIwfBI065GGeOYT7SXvR0zDcPsZeZtG/98826RMKsM1
R69w0nRgbb3tEx47LE/3NMZQgJwg1c0Bt5b25UTgkEGpN0NT4TVt9MaEuQGwspo3bPk/vN+b8jG2
wgDE8bAC0xGdMuWhKB9or7dug6dpfqJoO/xplN3+o616MLYDMJPhOkqQSOeVZfFOdalERUN5GVCy
ACk/1N9qn2uHebeMMSQYS1nA+AaT1TqSB74NMjgh9ldDTbsGtwCXo37fJ75tLGNKTDkRwyaFPPC+
WI18Y2rly7gMh1iRHQy68+zkfpD7WxyhLTUbBR1TqTPH4tTVFQXpjK6uyqbNnLeL11oYNT1KKm8y
gbOjbMvoLKXyhBbjCA1dP1G30CyKqRsFwPb8li7OBST0YzbrM7VJMPQWwjQANJmG6oxJytlDjlMj
TI5B6aulqnMRV0GeP6IT0NUn/S6May/TFR4nANW2sxeCAuo8iouO2g0jK5PlxZwiZGyltPFInt3W
dWf3S+s1M+iA5drtl4GTk9xVSPTqA4/aBGYnWyUO42XE6zVOfCkqwDL3eQDPg9i7Q7hai+5dts/7
y3uTxZxW3YdVE6ULfMx6U4JQ2Ww/lmABLF/i+inmpXP3Y4TNypjNnAVjMIVZr/xYAxn5yyS96F0V
rEl+1BfVbvTcbWfNjvvV1knnhGVvX17trm5u5DPOIRNMKe4EDZWpZZbsJQN2UJfxMNGo+T/XmLct
ZdzDKszVuohR4k+pamvi52pqbEPlMfPstsFCLX9rCeMPwmTVMnmBF/o1jVN/+zmNIwWG81+mcXjr
Y9xCNiygBjawvlUFjXRpgtmFuOvwNz3f2/UxbkCP+74Dcl3ix5Xop2Z6iFfyeFkdqGW/dFKM5R/z
tSzBKRt6s/SPRL4jHLJrlOya7ErGzavXV7ScczRw13S9nRo7bVE31ThmNU4tahdLWj7o2R2aKK10
4tVHOarO8jyAi3OWFeBp+CNKgGnkdGHmXt69/TzlZi2M7dD1WGrQQwM7teRg3RBQ7ZXVUPEKU4ld
pUgidx6b3BXxoHXbRCqsom5ul6rk0UxwP4QxK2aX51qkYlNjCXUCk3IG2CMBMhhah1xetmPfYtJn
DkpsqHEzSgMSrCQbNIx4GkXm1DNIW68QGhmVQ5TrOOaF6P/DZP4Wx745ZM1MJLHGI0B6mOz2ULix
l39tXRP5qT9IydKdOr8Rb9KYrKIwxoKuzmvij2h6dQRFnt1WnprrVuiuTKUBJlmdtw5qNkEbJ1d5
lV4LdTEAbTwrUBTpOIHLvqV5+xpGwQRSSg3K2bGvkuoJPQVflBmV8lxPXy9r8v5deZPD6E9D1HA0
U+oWzAKIaKIn8vLB/0NF30SwnqfVZlPousRP2+SJSOVtCrxVGy3xx6gFy1k9Phd9eUNa41NerZ8H
te84t5W3l/T/TVjWarGhjaMQ+93YBHUyftOnJpAE6fnyVvLEMF6pq9NxBfxVAmZIL1qedbVAu0Ti
XBaye16qDNZTESAtmKZ5v5YqKo2qkBH/qb23mJWTCypnt/bPayOC8T5RI3UGECwp0CHF9P4vMxC8
1TAGJV7auRvowKSohh+XJLsFoRmnjr5vRd6WwyYWFxPv4n5FUD57i4snqxQARgdEOa4KxgzTISLH
zXEFMoakbJtkqQakStJDFGigH/ENp3NWDcQOJyzvmndgu5Zrs0LGVqxqmWdFr2Hs4Wj4NP1Ex1xp
gxyl7/qDdrwTHt6ZqdwIZIxGW81ZgzlT06vm+uNgJq3TVb3mhGo1W3UoDM7atxUSe5WGroK8s9RS
vA616EMpkOt2rW+KPPbXWflswMpZyJ29xpnsRn39IEcKUqvTs1DMoLLOe4sIw2IjpX+nzoUJW9sQ
uzZMYrdG86Or89ti0o5VtRZWWg3f8yJ3zXj5KObF69KrutWP9fWsRUc5M59CRfgxjLpjTBK6HZTP
yIMe4yk/ptJ03ST9jyIKj8pEyfqyeXHjNT929SBbY5UfqjwL5qQJktj4UtARObxjO2uVI9Ubkel1
qlG/DaPKzyPwskfyl5qkxxX3p1Kz67bOnhEUz5YxjYFJ/Sa6RG+zLn/tE7EOajOPLbmWPHkakaBs
bvAAepR65YsQCUgXJfp3jEL1dtGWD8I03uVtgblUfSHeUg5P9aTfG6kiWvo0vwh99R0ByfVMJjfX
x/BJaAAlIPT5qx4NqBQTknl1lstuqZg36wg+iUFGOd+Ije9mpjyiNclX4i5QBf1DBRtjN+VgzeUM
muUs9nXSYLNawdJAnGwYILBOjcfcWG7GwnwVZ0T5Wq0cQC8CDPc+AGXdfUTER4zMe3NfpbZelyhw
9nXptJleW+USKo5iZqNnpuLhsn3cv30Y/5FEk2ooG/xlipiGRYq+xr+ZMN81+RthzM0bk8ww+xNq
CWxYIx714UkvV8795hhJFufd7PCskkgPSKQZxD94vIXjF86m8UTQdW48ZA7lENH8t5/AHqzgsrjd
XduYD8ZRZn0kCGmHrJOWPFWAy++uS273As8mMn6SpIM0FzoSeORfbqbgF5LHv8BAvNh4/1G6WRXj
NsVmlKuCDidTdpif+MD0UYquPj/z/32UTj0gIniQRPvbSSRRwVQ5ENyYw6vGJWm1COY/DoUbOVtv
GyP3plLmRKTUF58b/TcxzKnVizYXgEkFmFQtOCVxNW1yh+IY9UBUbN1ey6wufLysKLtjYRg7+700
5hQFLe2iJKPRDkYkRWJ1lv5Vu87u9asRts2WH5vEah57O8GmrrK3PICMwMs+X/6K/3Gyb1/BnGyr
6mOc63Hp98QQ/NoU0b2vFrW7pvMcZHraAmnNeDYJCn+rZHhjMgTA2Huo2vKDmhuVV2lNdJiEKLvD
DHfk1XrIiXFOMcyls2HiqKWXq7pXEOMIQHnEYKeFlCq6dNBHoAcSgIbS/rZGL0sIAhrviV8F3y8L
aJjRAT6PgbZRJuQZmi5Nu7RFQ/LxhFX4sn7tMZOsUbyho+yAsxiMdqrPORdqXc9W/WZ9WZCIelab
uFDATq3ej5VFi/14YywghF5dcKE98BAOdvMXb+LY/AWImrppXdCiNmiCZZTPUBhLqlOrMldOcYrr
xJgAS63EPozLBcgNK/lYAHLPwsCJPRqFN676YZTG41ySq6ye7rqifczz5aNc65z+l12fsFku/X/j
E4YCZfJGpN1s+p3cmVbSFM5fHKCCZnlgE4NVC2+j9yKE1iynGiAcuN6LWwSVP1rKatFSkuIugcqN
zPcs5VYeY8JMNI+bsyHGfr3cGi/kCEgMUGVGh0KKLIp2Od8mqJ0qxOWsk6o/q6hbuYwZa5NMHs0J
66STbD/79WGlD3/Sr79bKwOxqKJSuEEd8zLv91SalJIIepj52p3k9Y8AigfsuPhtciS39f+AEnrn
EgLO1QD3B1grTZnN2OtFKXUYM/1JIkkfH5m9+hQX4I+eHnSnmJ18J40JuPSiyg2zBQDlr8zvCtcD
M9ffxRg5JeQwYsTrj4CYdnSHAANEVVQdELYYfXq/r0bZC3EszIkv1I9r+zmsJysPeRWXvbrjOymM
hk4kV5dBSwRvvUsPgAZ3V3I0bXT7OtOhPLa++Uxua8413PMe74Qy6gnfEZW6sEBlAJbaEat9HPzq
Y2elXohxy8kxkBf2QGb8CkfrDAGPfGfHrgKOH/DIBARD4JZkxEtDM62GFud+ChhFzXypCAgVCtla
Zh7o545JgyTguAAQT5LJKfOxMWlKoRqzlKkIx8ACX4olRGSczeSJYBR0nuq+mA0l8xPlWWlaS147
67I12VVEEF8g0AO/KWgk3yuiLqVqFUWz5vWlaOfGYEsDCuDpt8tS9lwQQeXvtxjmVIw1A3lO2uSY
DREBUg8AXfQjiofFI158zwueTwECe6+30pgQq8Slj7NWz3zj5UsP9MccCJSq3d6B3CrIJqsMRhTB
y2DFjJqXeUVng2LLvrxi7jcwQZSuVERH32p2mobpP3R2+MFwtKu8RKQ52iiTuC3EJsgaUSzf4XPD
ieJ2VQdWG/3vFDP2dCIb7dQkNM72uRB6k1hfN9EMVOk8+nJ5kbt3bSOD8Q5zVqyxVklYY1IHslx+
jyOttfBW0qyFJJwXwx5ZC7i7CHQU/sjUz4rviF7EUcJ9o4ZFtiVLH70sPtA+GPIwOSUQ+1zBGZUH
LjrAnp/YSmauYb+aaxjNRubLvoS3weyFvhLQflrKQUpArTe7uRu7vBBx76lA6IQq2IcROp1Ny9Ux
MCpFoct97YH4yUfEpC9RBpB1ioSg2eW9ZktHDHcfec21pyQAe4GQ8zBMwN1JAJ9jrusiJZigMEmG
JE55S/r+Ni/Gb1Fc3o+C6RdxirxbTCxCumNcrk+hRj7JUlbZ4lrNtiylr3Jh+Hq8ftBWxQfkYNCj
QhyoaVlYRih+KstqtMgM6ms9Di5r5N5JbT+cuflrl8RVJhi5T7IF4L1ynwWd2Fl1rfiFbHLu+J76
o/mTovNRcKGzYEUw+xAjaJk/dN/0Hg/IqLY75CDTkEeFQT+bOQ8wVMLTIBbDLBobLmA4NO/MvkNL
FMaD2qk+VvpkTVmOYUgzSCK8UFbu8ARV6jOZAMsDQTPA78/gbwq8D4asOsHfLG4FLkkkHgavfY1s
c8YTmavsIkceNWgbgxV3Zoy2ZLAqDmH4I4yT20goPgDJzE9JacXR9CWf82CSI2B5c7m3d0JqANu+
rZUJx6QuQ3fnUiR4+7UHJchuEnu1Bb88UnqDyxq6k/h4J4pxuGvURfoi5hDltwe6p8kBkO4Bzwfu
2Y53cpgrrNZ5Iwx0fIgC/oMNQkksfbBkwUXzIEoI+kuteWbhdPCLIJhbny+vcu/h8E48cxG7ylDK
KKzQOv+LzfwdOBS/mrwTyOiyiAl0ygpyju+RmWj5lleoj14+YpCpTb+0uf8XiwK9nCxTKggJ/Dfv
VbQXYwP46yACEZWydSuytK5ayR9HUcrRXpQTSyjbOxqzWQpm4MFL8SCimbGR9eljtxjcRuEzF4/X
g0qJUEwVwa7KwkCLsZCgJDiiNjLY5IhJ59miyNqTo3rtMflOqbx42nvuhBmZjCuUmskcRAO5hM4N
/fgLHoSGpbvZ0wAmqsqpQZTtxE/CB651OLuhVK4K0y4BVQwdZExOqDbCStLECY96T/+yPqboZATE
sVt3eBl2HCdypkonWaBY0RWgap6xI6Lsqq5Gt1Q+8GvvVl0PZKV/AFQAR504YtgMUC3p6P0f1spX
mhtJe9U7FKhGLmnAmRl/vxi2giHp2pKirlEgDp0dNIEa0yF0TLs65EEyXAkOL/A9NzyMQEZDjGhe
Z7EE8W/rZLfiJyAHdbdSEGIWjSC7mh0wGOfNETwIL0w7c8eMYOZ2xlFXylk1IC8hHY01dJK+9ypk
e82h/MYxBLs3j/Lg/NQQk/FVapkA3KsGOgSFeh1ul1vta+ZPXkks8bq1kfSZLN7Nk89iAGZ5jI8q
tDoHcij47XpncrMrCmMmWvJT6vSfu3tdtFYAsovffwKbAQ/zWN4Ij9NV9qDZ403+Iibef0ZzYz6I
8WSx3q8pQrkW9FLwMGtvtcqNkOmcIIu31YwfG9qkRwcR0uXAjEPOMnfMTHYuHydPBOOrRjoPNeqg
r0qG2dbWGRabN8x77g+ZzWKeg0k9KGmIgbJTL3b7nLy0Vw2wcyswE5KvA3ce5izKeCcOULrvPVUy
hBj/U+YCUUYUKEEfTLRfgBtlXN45AL++F5OHkhjKxlD5gEe1VPO1zT9dPprzZzRdiEln1QDFcg5c
0EWqnuezWPn9l8UG1uuj7Id+VWOoNnZqtzqMq/VKvo3H6iBbmSOkFtfz7N67zRfQPdjEpVIzzOMi
F3QrZVuwvjRfG3f1koDU19Fsmy6q9K4G8q/EqYDceLi8/vMUHtZPKJQPeK4IUdjIXyx6dYg7zL/K
pzqguXqlNwffiJV+BDAbiLrdPxjP2XG2hohkjYiuIGCmsmgRqbCGSZNpNZR1cpMrYD8F8/2fIcLs
XQzIIkDxUIHlccYsgagJBfZsqf0Mr/p2BfL+GlC2+pSArR6sQ3blcrZ0f3VvEhkHpTZKOIAIvD4Z
0vmAzAzwbrSjcTUFBScJc3Z8QO2RJJD1oNytIautMKaFDMWwghkEzsHWMRJoRR9VDFr2wfKhcyR7
vO9f+L2HZ693Vihja8xlVRsJHfZYoG6tDjDZbrWH6GMLMCha1uqvdFu40dzi2gRJSX6r2fOP0uZO
n7C24fQVwLgWaWaR3p/390Zv8C5NFyx99Ba/+tQfsqPg1i55UI6LQ4usvMzvqRixfbGyEhlrBNax
GcXE02aLdhWE97RAkgQKYDERfoAisDiuXxNfv2+c6oag+dIy7pCGuzFs87l2wpsKTa4mHbgcAo7K
seaY/TJG5ZpRzSe9xJcpd/khu+2dNgE8FnKSGWbtErtILM2d7cwIMICESRJe7HDWhGfguSIjT42c
jY4wWmTUEPmLEfzmJRKiVeakhtd3tTtErdNooV+mn5bkNY6ORvtYyv/9AryXzOiiPig6ek6nDP1y
OVA87ThyErewRQmFVbAYEAvoq3ZJbN77lw2umRWzuAGTVjfCXIPXHfA6jaWEo+RMcqkdlaHmBChn
9JAn+B5acjzh2gJS7r2ij60sFEKMzY1RYxEs/ar+MPxDjuN3IAZ731o3ftWOGWZGvTwwQXAQu1Og
PfdPMec5cVrSe/VHDurtO1TmwsWrRrJwjHK/m1Q0lHWyN6XLbFdJFNsIWI+YSvlc58tVY+LD1P6V
o+PsQ4Nug0m5aE0CBGpQhL3fBmJUkWIg+4YcSvJR99ZAfKa118ge7vipURr1sWvdCmOuulFJA1kn
qFWXPajNGOTmYUyBzzyghTrlDntzhDG3NxEz8D+KZeFLLZryrLDtiIeOo/7h8g7urgn+VpWAjKye
0dijqju2jQ6WPUm+jsTHXDlMUpAkQLcbOC6QfSmdjmojiYncK5FI8YiZKN8cw+gmiRvR6UEQ6Zjm
mtm9wh0lPXPy4NSFH4AboHEMOosY+wMQhaaQVXikyY4fKSYKnfTMP9OgtLxPuPRfZ2/QkzwTyVIT
RC0YzmceDWavdahBQh59n03/6J50Zbrmk+ZGwHxVfBGpivwl/iFy5s3YfdXB6gBsLQCdAZhsB5TM
lMS0rYCIrhYPYyJj1BMcD0pkT/PKMTpnFp0VxRwhRdHTZgMz9nSFxO788TNarMHmGd9rHy7rJT2c
7V1jRTGbma6jQDoQaHu9ATtdVHaYenN1087gOSwWi9Qcb8k6S1YeoyxZZIa6AL4xoOYC/hkZUkqH
JAe8RrfdwzLA3U7ZFIG7zpjtUldbY2onFIqN8p9Oqw56kpbg16ytdkl+XN5C9mrTJaEojWQL5h5N
haVTr4C/EA0SYPhVcou2O8sk/hRdNdrXqFUPl0WxYRcrijFWRFm6MCRd4ROh/liZaK5tKw767q4I
Fcqrw1AQcCq8t/TA+JMMYwZ0NebWLLV6CXkMYHtHgyTuLwEsH25ep+2QlmiCVZbmuIi1A8JnF+GT
CyZe7y+2CyhhGiVZkuC83q+lEEcFYKlgqk0jzW7D5wxwgpclSHv3R3kTwa5mLIhZ1jp6WlpnyC3Z
XQMlnqxq/aJXDp5VN7M7HQDJqlsNJinTxx6zC7V/+Rt2T2zzCYy7XNsxSYysAGFgj2gz/kbSj5cF
7Nqj7SIZtUPpH4w9VUcBmX+SYy0fisNpYoCb5zvzJicV36xGeX9m0jjkud5CVueOwlEDaxr4Fq2q
A9u06EiZxW+K3VVIDY8YvBpFPGlotLnJAYQTmE/zTtY90Yhvqqn/hImMQEwmZKTy9NPfbCVaOnXK
fQRoGUYlJaEXtKZGZ+C/XHTEXoM/56LbVQ1w6eCZb5rnYC1FkTRzaArGCTM8Cf7FDgNW8BtmOBc7
bF9bNkLpfm/204yBnKcMwFqlQ0Ea2rwo+Utkl39Alrl7dDrG42VgtJ6PnatxkcIgQlSqxvZaVnba
e6T8QBpOTHVeGYGNx0sX8McUZvMs5kiSuV7qHMQFCygEwfaIRkp79jRPCsh0T51YHBTjFf+5T3WP
dc9buYy7FIYCpE49RhQUMbJm/UbCDAgX7XCvgUdHTyomIVSiEe10JzcnZkykz5vuN6M3bd8h13Qq
aLr7g5mgPZOJZBdB+y9cM55W7/VDbkqtWhrkuqVCW5whMp+LMruPG8UVSvQeRqvTU4wJ1QTQzzi5
a62Y1pCG9xjHcxVDe+ozWYfDqD9nUR176GbnZQX3bs32A5k7GknVVA4pUsb57LV0CCX9etkK7J3q
RgD7mgqT1sxLYxW8trwvOtCHmq4oqM5lIXt3gygoqqkGguQzkPlW1pcIFcYCxGOrO2E6BzB1jkEe
p4GTBlCp+WeVdCuJvfAEHSHp2AleRDDVhQHnxsHU02syKZ+rFjSDpf4jSYabXp9WqzLqh5FIV/JS
AbEBtpbkhRNqxW0zGDdqF2N2SfUknHRZaw91nbu1KvmYEXPjIYROVPkz4jBv6OubsK5uimj+kJhS
MI2GPRRlYmWKHJRmep0oxVXdTl66AFqjGxVbKPXPUSH7Dd6VllmWnBPdNXpEgY1Ap4gErHvGbQEc
oh6kFnSw42DVB9UNDwKql2jlmX1+OXzXSW6lUQ3eXNi4rNt5GQAuEN5EiZ0Ea4C2ZFSHjtl3jI04
uf838TTcCBqzdGT8zrphVGFuR9WYwCOWyqkdRaMD0nXZbjqEHHGa8VpidsOqrTwm4ljSWpvSWYp8
jK4CUE615eWRki0SqzB9yaZ5JdMZS9to0BXGu/97Af1WOHOWg0YEUUf2zMPUnKNKd5UOrPD2fiwF
K02/XL6lu6Zgs7HMSZqiFGstgYEHmO1K3Mb8Ry45Iva1ZSODfsNGW5qmEstOnwHPqhb2oA8PrSYc
QiRW5EJy804JymXw4kL3SiXWHEHKfaHTPXnseSzzvMUyhkKrU11fRcCKFqt+25e6r9bCHXp4f1ze
U2qfz+zRZr3Mm7YV4rlPzSHy5aEJ9DC+77L266itEirG800lpcehARozao9/AblDA5/f14Rxbdma
tBVqjOBmmJInA70kVVYG2WwcoonHpbRr3jeiGCcFy1cn8grMxSTMG7s362tB0K5KNb/Kxurh8oZy
zo1tZujSbi6lFrzQklK7Kupwinm76tzmgl0/8rYktpshlAUzrTE66i33lPpxvFuDtLMTtDOg+WS2
/3Pinj41NqdlMkZG70GPJq6g7zADIHfZ6hMYPOg8XjtYOUB2Mxv8vy1aXxS71ZHZ5WWxd8OMzXIZ
M5OlY0bWjg7jjccxa8Cpw4NR4Z0bY1ySeQWGltYDs2s9RPNBaG9VwsmK8YyLSb9hY1zKKjPDfEQs
I45Ao9Vil2IiUySyGWMAbnjFf6+d5cLZc2PMyCykgLsUoPrplLrg2QIrxCetHUF98EkZXrXyulQe
a17Mxl0oY1WEouxlgIwA5023O9c4Gq+5F6NPSUP+Ci1Z/Nhf2rdj6ItCytEEVxBzxZN4LFQgh5qe
o95o1uwsnxLzMyWbryIoaOQSpwh7uH3Tp9vMQ/2lturciv6WzkKqZG08aSuBC47qq6m7HRvQaK6t
JTZ363K9rDzfsH8b3sQxWYxkRUcjocPYhQLfXoObbLb/xoq9SWCuu5QbaTqKdeL32j9hTW4xyWxl
pvr5spTdxxTK3b9Oje0j7HQdQD8y8lsDIBaAfXlcPtCBsdZSUYHk2ky6LWenBJhug+brTImd6F20
Jp6bCOOcMsDHDz+JmweUQA9GwNfI3TMC7r6Jjmi8udkpSiOO20VNYbH6/KVUa1uq/4Y5Dr0Qv0Ww
rgYsdnjUKyDMQPv/rWktNwBTvO2+aR0Nb+3GE56b2Lt8YrtWEtyqskHAPEw0xmnHploMZQPsOrm9
LscrJbyO9b9IqoLL+LcI5iZ3cpsMkwF4zwo4m0p8HxqPf7EG2pMrItdpIgv93gqrhYjIowdkXNsG
RX5byopVEp6y7YYcGyGMOxm6KUyjFcDjZZ4fI/mlzHu8ADSrr3hzZvuXCMOeqCvpEiwfY2zLCcRZ
/TL+BA/V8b4Ri1dK5xdeJc5kZdLr5e3jymN0YO1wtcwVxp1O5M+HNSDOfJyc6NQ/zetl3HUlOpRB
VjHqiYvL+MyEDJK0ikBfbSNn9qKgwGgB+Hzf4Oj4nOt0w1g7sRXJ+MyuTOR2bAHbkGqrI6pfAFtq
gZvOHoR7PAIu7+ap++OSMOb0iFQDL4SiNvwcvVSfym/0FSdYc29TemaQU+p4yq1gaY2XPyD03t1g
zF9SsjIVEN5s+acHnvPSCGrpp9dAqstBzoY+OcwWvRBkAvyWIitwnAtPJNuTEId6M4uhYp44MAw0
w3iVn+onq6XZBVDCuIisXJGMy2yGJl0nQUrRyaUe6QoLP8MYfXwLFmMnciROqXD3kmx29fT/JtQj
dZpWGMKJ/PzQH0AFSalb9SeKFaDS9bUjR492kypbgYxVa9FtXBU6xhz+O7wUd3GMcQsHU+wHUDWd
ahwTSMt/or/+KS7SznXcroyxAMoqVLNBsLJfExT/GXOE7hV7J7cSGQOASYOwISsk0t5+1U3BhPFZ
twc8bnpQAhTTJ26P2N5zbiuRsQJhu86kzyBxOJLjIt2VXuE3juyN6j3N3/Aa+8/a8eizYCuPseH1
rJWTVIKAutTFxWpEzR4AvSkXup1nkpthwMro+0NTFA+N0t3KU+5G0vy4JOZjUTZPsbGs/mU7yNVf
xu3X46omSQGdogBDb5UQSrLJ3W3O+Z5s8uZyxmMtkyL6l7AdA5TAXUf7mXj3L2H7H8x07YWem/1m
pza6eB3GhkqkJKKU1pOiJVOKY373P28nT+gvm9XhGVtMmfxXQHO7z8vtuhirUwl1NI8Z5sU6Tf2O
xjowFyouEeZPYisf5673ZZJfw4enmJWTeNi7u5WmrXTGDkX6nMwAkUn8pi1Klxhta4caSGArMKja
GejcHVLnslN38vXSNB/mES2NRO8e1gTIHpKUud1aD848IVmpF9HhskZT4ReMyKlbbnMMZDblPqXc
o0v5KR0OMwgnLgvgmWGZMVNrmoP8b4QEqlRvZpiqFb/RjCuNMVGLki96WBon6rQFD2vzKkL/ojSi
ef9PQFGpVb+0fYyFktYwV40iivwwO4JbwxKrJ7Ft/59eU2asTlYKUmRST/bfrQ7dn7MFoR4g6hJg
IYDbif83+lCBxExMFFTKoky5ySrQj8jflfLrTEbQICWchZ31Yp4MPIBKEDUrYBNm+UXDrEl7vVkL
v8Bd+JwYa3oYsvHVnIXvgCBYnBKMcZah93dTXD1NhYm2gbS5MczysVCmzuqhWl6ujIdoaD/olUYc
A6DlltIKxDYXct2Jy33RGzGmRMCtqZbxR3Xgpab3NY6Ihm6idRxNjsz1rgRp7EOipf4Swg8X4ApQ
D2Eg+WMO4A414DnFXY3biKP/bw5Ik4Y0F1Fe89t0tMdJcFBLvhEVHu7cvn3eyGGurTgti1SOeoiq
we80xL/X6A8SgLuRxUYac22nvM1qQV7/zkicWmvPlHwjjbm1UWrUk6JTf/APGo2L3ColJ02s8Vl+
kUEYA4DJg1rQEY5rcsQ/nunWi1UH0QHj8g9K6GqIeow7aJMFCDL1Aa+8RLEzxOx34pcOky38PM1Z
i+Tppmw+mTEBS5Vm4E7IQu8nyNf8sEU9z+FHDqLzR9A3uzlL5FF+6Tfbp9woCqkGOm5FJxLj59JJ
G1hUEMY/NE8CfpAwNUAb7QOfRvhn4c4scfSd5YacVSWdUwKqcVwvFdtb3LUTdzSXo36nevjmUpXx
WphhjMxoekiC2Di9g/4LWQu9PBcUUGWs7IrxKSJUSLslWvYkSvWdaEpevNSf42jmUDny9o8xT1kZ
rZUkApF1ru+T+Xkwf2RDbHN8PP3eS+thjJKo90okZ6Pg9eSTkjwl2T+ZWjrTUtpTkv8faV+2JSeu
bftFjEEnAa8Cgugj++6FYWfaohOtkICvvzOq9jlOR+V1nFH7oerBTqcQSKuda05mliASyoaQ0ISg
XykqA/X97PnKM3z9DeFJCEpMvnk53FYswzC1AqNXbpJhUmM9rYOw/wmVAytsQNoCla4/L/hl5ER/
rXd+nk9nphpk15pnSG9TGU9EWKCVWK6OA3/99X4tcnFQzBE4DLRT0xWhGw1anCVCwcViPFas7GCO
us18ZpW81sj6/1j/X+tenJrRxIiXp9BIc4rxvhqxsSzP77pgShn+153p0Pe2qh5nPd50NebIDXO8
dqi+viS/nuHiUFm93eTFBJM3VIWMxaCOPJOxU+lj6Wb3A45B0hC9ce3xrhuGlW+231yzPbp9+eQq
KxyAOOys+Uq8fPXNXPhFpUhDBgeVvn9RwTjPYPzzWv16AxdeEZq5eshd1DDBALsBO1hk2pCCtn/Y
7ndPJ608lMAc2umVLV472Bfe0RMGX2zdorTtinjACKOVX00Kzr/jTzu7cGfVUgZQjUdDH5WExEWj
tn5R0Xn2ragPZxWDCdpzTjiJm+tn+8vtYfDGMQPwpGAI5vd76zkzIWrGva0zO/ag2EiC5gqF45cn
99cSl5XDoZZuSxVaOP6AbqI+pv2D4atj3/pXjPtX3Jue/2mli4JhT88C4qBOg3M+G4ch7N2KYWbi
MJ2romexKmp/u4am+dIofVr0wvJ1ynC5LE1jRbG9lmxsL+ntK13oL/OQAKjhv3aH9OD3r9Sni7sE
M7BuGFq/K2yIeHf58NT6XXc0Jufelyq/amy/8mLBmUYXmOHzuM3FyUht4dSmwME/65sVL9aaYGTC
YE4yRzYroCn6PU+jPzuRL7OHT2te9mR7s6a6dAZ8wOaVd200zTcgRoiWBYIJEFzOFZuNDW03ANkV
5P7K4lc2TC5Oz1zO0+xNs7H618KiX12+z9u9ODruDIGnRYBnhhcOmA5a52jN0Nn8876+Op+fF7k4
O7YxmhlvCoSMsnh1xQzzCT5zkY1XNJWvbeb8958iAFH1pKnOlBUy+07KQ39Vce8fo8HnqB/wdQLC
GMDL0fj4fQW00kolQIScOBzk9kzsPB65ILn9Se5BlDfHTnSu2M8t9GfOk7oiIW0I8kQLbRiMaV4f
Ev7yzZ5Zpl0YFswPXBwYS5ulYVepSDJuQ0JqWo9jFSli9uFYdeZ3p6vlmuZdHGjt7Nt0bNg4psb3
irjVEZr2h2IZMyCnAKf68xf/8kvYtgfOd5QuAMP//T11gBjbA8im8Fy4MOaKYjbj36yA+Zkzxh/M
BhfBCBS8ONgrQSnO7YccbF55I66s8OW7xW//nxUuAotZO9I3FvTznBzd/jyZOoQ0V2nCvn5Tv1a5
OFGpW9olqUSWVN1/AkrDZ6DcBBVus9ygSPZv4T1AGPzv1i4iCoRuuZ/6tEhMngHzWbgHKN7Gi+GH
hu2GtBTrjtRlaGZz7BvXGEmuvdcLq56PRm9JE4VmajexFPXRIWptanvzXx0Q52Kelqd67swzxDRI
Z5a3D2l9hZL5a1cB3gV0l0GYiomT3w95KtzOnCV6sCBM7kLnL2kRr0rOgx/TMdtmU/IvdvRrvcsd
1X1dQUoZUUxfwcAUEMfwr4JDvvRAn9a4uLgaRNfQYkX84mXsPIZRvVvgxQFxuPd/7NR/FZqdySv+
8xKdCwc0O6YROAOkzxychGI6yhEqz9JjDZmu2KRrK114ITobvW9o3LQGg+T5gxQQWXPHzZBfKw9/
eaU/benCDfl9CRxzmkHhaK4gNdZipNq74lGvLXFh/eoWImd5D/sKIL5oF7TirhHbXjvdzoX5sxdV
5ucyQiIA5o2BEzoWKzCF9qCKmTf/Lgv4fA4u7GAzarvpz5fJ5KvCQeEepAZ/vj5Xd3Rh9aQrKFh6
cX/+jRjJ3+JPlynV5x1dmIfAxfBFC2XN1Qj5u43qredKqyUshmA76uquLMG9kxejZoqmfQfUfVUk
VBaKyaJ/MojS0ez4RWwrEM7rdtTxUNE9z00JquvpBXzwuJTzo1XqMFDd1iXlq3TnBy7nZ+m5z0S0
Nzlk6cuSP2QSMCIOHpxId2d982a3aLH1MbYuCgqSE0s/9Dzd9d14aywjmPlI8B5o47U2yxM1wacx
5DqsEKCzdBofzSYbWddbP9u6LcJaBh9FK3Uoe/AR9z6GYDqnj3rQvbKRGj8M4d5lFYY0hPgpzA7i
UlSBrqMd77hr3jh9syvIDQWDR8lE7z5ZhjLCvKsAGzReFw/0xm63acy2CzWpH1vqn8VxV5MNdMvg
gY4NqvCxAdAExherrZ8321zwvVFWK0t494s33vLUuh9pkDJD9SejgXsbpZ9oJ703eghzpB3qXwVU
A4lMP4xUrSBz9yPrHWBtlxvuoFi2zOA5rol1cnPfD/Pe6sPAUWHaLRBc7rplX9K62KLWtZ78Ztua
6olY09ajI5IURIdWC2xMWlfbORjuwRZrsy5FoUTX5b0mvoMvUoBWxmvwbnOABfyetQJUAjaBXA83
jZrRJngoK23FpNQQXVJFrGS5Mvh4l7o1yA06kIfV7rvm8hvm6h6lKY99Yd3QsniWucLEHKFLBN5Z
zmZMP4y2P7Cq0rvB9Aqm/e41t7t7VaUH3w6SDIJCjQp+tJ7omHbQ8pwgcdS61Tpzxsjg7U2Xkxjq
6j9ka68H8CuAbBUdCZnuKFgxhrGfQjp5SVeXP5ZCbcei2FsQKZksAoBmi1DTRGU8pxtH1oAbluVH
wLOnIK9fXc73VtpTxrscokzLmkBssxIgCG7bBy7Mt/N7YrINhpjmBHScTXM/4HhXPc1Y1aBmMdIH
5Sg8ttJ3nJT3Zhf0UdunL8HQfvhWO66lHAaQCBUr4pnGmswjzkI1NKGapyIWeS3itIOM4hWrc/aY
F2bAB+gRSCnfP3PyX5iB2ZTCAQEWvAG6UQCJbznq9gBaFrt5R+voympfOLnPq13GCCLt7S5opwz1
Bx2rj6pcnbmeIRsRqfVko0BpJBAXnXdXmZquLXwROPQqXYTIsLALgrHMSIa/tMiDAAj/btNvg036
LTUiY2NdCfO+qv/9tuOLAAI8qWPjkSX7JOcwn/6PZFvn3/WHb3kp51AJiTZtBnyzWjkrsl/WvPx+
xky6CCXAAjtnD3/+nOezcbkeAQ0/8c0zJf9lktP1tBCihOZmP5K15xrHegwK5hf53hlwioiKual/
TP18JbS9El5ctpiIU3q5DeaNhNBTkT63IJ7+88a+rJN9co6XXSRAkDFiMLkNbsUc298sZu34G73B
EMidsYXawBLRuz8v+ReA5eJlep+XvDgo3USWTnspIgzMvHsmQwnCeeZberMk5krvRTTvnBCovlOw
hwkKXZDL0ysg5S+H7gLIgCA19cEsf9lfH3xudKbuzsZgWS17fRCHAJRZnHlvmLyN3WdI5axobG8b
KARduSlfHCbv89oXAZ0m3QgibMS/dqDCZehCygFyEU9muTCC4zxUUVmu/vzSv/7O52qJ75KzGNFF
0C0HN/Xk5PFkaDHNfS4o5yDXRI3k74IysKnXe7NfJpif1jyf7k9lILTXqlEiPk4Kq9wooz0Y2o6I
a62v7O0ry/75dl680KXnmTlCuPkv4ioBXrp0TbYFKAU1+zd4ZrAO/bIEF+FxjookMP0oRvzd5aii
if3P0MMZ63atonz+dRd35bflLkJlADpsuxrw2QLx2Brwrrm9MvXKGp1I5vOV6vz5l/1jMccFugWU
Q/8UJrCgWYm4iLdJPfeMUHCpjYwW6piDC97pf1B+VdjliywXFEe/VrwwBXafjRZX5t8szEMfViu1
hquSsZEYPCxiEIr+i6rHb0teXASTzlBBsSAhPEz9KqiN0HBcpuSV/sNXXvjzxi6OvqxHf6laP0vy
8n6aEe2IO+hdAgKuriRTX3iI37ZzkYAaXQaYkF22idYVU74fNbZ1xXZc28vF9coXOvNABLBXpEEA
vkFpxWxMpvIrRvnaVi6uFuSQG6NpAAecMgOgJErvy7n69mdbce2IX9wn280q18lxnxz6mGdglzOK
iJerkrxN9s8gu/3zav9kfbX9377O2RV8soDU6k2SYcI7yX+CLXHjHs1bFwTniHzvUIRf8a0REg9D
nypZ4ibS6/z7nx/gCwv8ef1Lyp66qQ3Dtui51AIFQDm8166zNxGj/XmZrzL639a5CDr9wuwGmOAs
Mc0tNO3C8qy4Hv83NYrflrswG43n1ETnuMNTncXGFCCN+ReRF5YAWS0B19s5X/j9y8224mom+HKe
Yd80VHyU5nSlk/cVgOjzGpc5QubXTpua9d8ErudZUoUR4Cnsh7BC1C6ZDZZxn6E9mpjOmoPf1U3k
65+/3Nd37n+3eUnoJXTjZFByyBNbPgUgONCoavx3K1x8q0WoKW9sWEKCjBlD3KhPPP55ha+GQ357
j5cmHWLp2VIizugjEFeeSfmyyDqOETRtzvkAj64lWQ66J1/6yl8v7vz3n272klNQw2uk1L1Dd6OR
3oFJjDOAUrZBX0JuWCIZXzYogPwouBGXonsDhUtUlMvBrsYNlTTitsZ1GZmbeQ+21zSMj+mtGYhT
085b4fVbp5QHO8hO3BpC5ZJNLp1jQ41kNsCZXpfLLXHLTUXSHfpkZ/x/VOf84Njj2i/uJ0duTO+o
Z7VrRJcnQUM2wyLxc36eg6C1qMKKjEdhJkGZM7DlRJU3h3XWrNzMCrPWX4+luSo5WH5pHU5FAXq8
knGZPaeYHZ/OQ8j5a9vQ+67pYwyyA+1nE9a3OlGpHc+zvav0q2/PW9I2BaSN2xU9UwUIzSadRU7R
xJ2hY2qOKzfVLLOPtHHifEFxRPrgOa0WzdoAOmsmZKr9CcgowobiFtOarKOF98RH9TYO8pFOPqPA
xlbc3FIxPBEJjjVVvKc5nVi30B03xiDMDMUKqEFOio4hN3L8p2IpQSnafCMFEIpt3bzqGUhY3pU3
NGjQwZvjaZljFXi3mQ295tbeEJ9D+qe4T8cylpB0oTZoQevsxq6zdeAYyVT2W9vrZ0aIg5Swvys8
ylEQnmfm2fOLUCIGeGSn3D6kM2CUWcg1PWgJPKVJdz1I8J36WxuME7OKJurmx0C6yZQefb8BjAdc
e4u1qfOuDtH5ZF6GUQ8vQ2so75hLgsTwrYdsIuE8LlujT5Oy/Q5tVoWlfJulhemxmqPiNCzGW1Pc
epMJFuHMXdtQ88inEyQzA5MyspBI+c9TC5JZDgk122WWAoOWBHHXZAOmZm2XeQ4VkKBoUz+k5/Kb
dQzUhzNVd1YRrGGXd2YwsHRIitZnrvvTW5bQwtEaChGSMWdZvy/yR2E+FRlhZa8fFIdMOayOLHRc
m/KOmnur71Zz1oY2fn4cNi4oxIbAiM4URXazUucszUaAkLW7dPgGsAzjqoy78cNogSymZTxCwy73
CKtoz4KKJGb1VFqP4wjMtn7Q7YByG2Rg3UeCI10NSYbKWUY4c3s3JtndAMtrWMDGFdbJnsp93hy6
jkay46wd0EeYXkt/WQM6yAKnXFnDm8wHziBiEpL5+zJaoRhfpaMioxpWEheqz0lYgqO0dTvmuSJy
yjb0GutOZt966m5GfM1pmJjnTdC2eTl/TxDTrFLqb92OoMbYR7T6kNZWdA3oblE5tHRkSnV0Ondj
8pfaNlmXobXNn5QPKoIJEL/6qS9MNmVHJfJ9nUI2rgCBbfU+B87e7yxWKvMxaDA5Y+io9KeV4FZY
GsOtmf0ER0po1XmU+vnOLWi0tHQlZxJDXzJqPRPj6nvRubGfFXHN7e1AitihSQMmoxFV0MCZNmU6
RH1msR7wBX/xXmBbmcLojAI02zXA3e+VrJeH3KyhCZxvND5aN++a4Y1QM+oGqAW7Hz4pNqX3Pjgp
CLarOknNFGyWSyjmj7bH5ym8KAP3oEiLtY/6u6XdxCs5K8WxyuRNZ0C4dHwRaRMu6Mk4A4lsDPFP
th+CbnQ3uRYqlRi7VsAFQXJmLAPWuN3K4UWSp3dBv4R5gAjU7M2O9dVjlwJgAIojOiqGdCoklog5
DGju2uxMlCNx3FDDT9oC/ATZoTKWfVFLzAf0R8hDx0tXoIjebU1/idLpBiwHkWGCer8vQ28cV/gs
oG2RXh12+N28uTG8O6eB/kw/bGYfo2T6BZ2HmJJT1qk70c8hDhXurWRgaWUuh9w09lWbT67WOuxr
sfK8b2P/CDnegw/cjM5p1HYZa1NAuotw4nrXVxXL/SkqzSJ0ijpUqYgWszjVwRsM3ivJ/WNh24lf
TXtHGSfQRXPWOCZe4s/BP6Y8i0XZh6Z68NoORAk0LLshruZniq/u2yXzqyU0iXdsTRrKDkRYYlfj
lnp1z4rJi0bpblq8M1OlOwP8g3Z1cscysu2bdjC2tbOrpvxUdu7qnMr0rUpAj3R0BIZ569K8s1K5
tXS/olUa2tOPoXZ3QYXaeB8w6tyAHAzmnocN77bEhiOp89vaf00LeJfgPvegauRAbEeB5uTJzKuX
ZvFV6It0UxVNE7Y0i9HqED2PrRIvWBfrUky3pd0ymG82aGflc7LFh9UBvJd9QA7OlGrj3N1N3bvM
4Epah4n5kOn3qSDPtHvocEOIfvHTN7fdDR09pXp4rAo8IoY2PDhWC7RryqyioTSj3hTRZK9z3UN6
pQxJ6YdZl+F3b7xaP3WLTMB8szBw1MR+aa3dPnvxCpSwYBJt7rOOG9s591k/ikgQO6oKM6JkXQZ3
LUYDHRnAEzyVcLzQ32aL9pN6yYHyQ8fEQqZdPrRYr9UjU2nAyqzAj0xA6ZXg/fhhj5vcxp7PlDiN
Y0XlCP1L6+jUwfdyqN45jNNA6IoacuVWp7nGPsoxssuPtKl3hgV5eX07y3cRYJrFOxl18WYOQzTA
PmbpEJrQRKkyujZ99WaliZYzWNMgzAdWWdMYH8fhxqnykyj2FRCX8/iMGm2MqxIUP4Pm1vY8uHcv
ntuMqeZZSjduYKzr9m5IdcPU7G1lhd8xxXXQvo252KSzF3p2uddLHkqKdxW432j/4eqfAcjbRucN
jH4bvkDIeiTMmL4HqIdgoAmvaLhNOaR8Gz9gdkujrrE2nTq1E0QfMN1UetNa1CTGAd4YQDtweWNj
FrMvpl1FaUjHda/zBFM4J6fMVvUo37Q+ZbbNAgJa/yaIakDbWsmjIW9xiwbovtaoBbYhCs0exGm6
/M2n9WowCHPwxaQvQI++P4/FOeY3PR1AWb1V5xGg5841WN8PsbPUO6+BGa8wFzOZb6V/AsKEGS2C
Nd1HHD3QlK7TCqAJCYemf5KqZ1XGN8vorVydHc/h4RQ82Ch3g++pxL98TFPoVflPM76f0ksI1RnE
sgZe9q3pZKyRNht1F5Ki3ASYVFJExl1bHqGXXQlnVaJrmNfFnRMYMEldpPosTtuXenqZy5aN8ocf
jIg3e5an9y6MduaiL8h5KLQTzXoOveyJBOimNm9EAH/YF2EuX53ptrNuFz3EjQVEoNqbBZxKNrOF
CJDUBi8aBFyTP4SNA7sl65ug6cHo8ZJqb2tVxsHoCYxf+ZMuzy50wMBZyHzJ97bo7ye7jWYx4pY+
OxqzkbNAy++U4t7niJByjRCvxm0VNXRD80RUZugtwGT7Cwu6j4qDeaAmDGqAm7wS8SixmXqlW/Rk
+8zYCdeFN1niUvfxPImoMqw2lJi50QArWOlepjXutHMvCJ7KWDAeicGBIScqgjpElJZFNLVrD/bD
trsVSZ1ksGnYDmMIGlFmmsgb/SkxoaVGzBVP26SlRYSAIjSqfjVAuiAweJx1d1kx7HpzYaNd7Fzr
bXZ15E3uifN7LVOWznaki+pJgZiWQFxEqqQxdZiOALvjwyxNBbfv3CsDT0QwLu/X+zbozkcZRe2T
mp0PXtxhTG+zkJdCn1JBw3GyWVNnTNMn3wBsH4NGZl/daYpZAX6a0rvULmItJQYkXoRTMq8L4o6f
bDo9paZz8nByvbE7oQEU2bP5sQxIIUAa2gqSLCUsqv+zE+hguhp6kiidujmzsGLvQXOyh6QelQdg
NUAQ2UaBcYTmQag9qAtmZE/1kSAJH9ScgKIK7D8uwjgd5s0jHaZdMK4tOoXTvIZGOwDZ+www3zJ7
RQ0zWrLTJO04b4K4XMhOGj8Ab3brmRUOgLLjRvMiXJYPYcKiVjdKnHBEYqH4WvlFolvIvip37Rht
5OSIWtyCBa2CnffWI3AShvlTK2gNm7dzfVjg3lzypgTC4OLDLZwoK5owXwyc9hHiEHi1Ir21lJ94
eXCY8xcCMvwikGGNW16Z7t6cIavQl3f2qLfaA9NkasaZ4dxlIt+eE5+mLVboRaN2f8MRqy24TiOi
IZx+w1gQ/HchpObi2qDxYq9T2AeA7cdpQuVRvTRtENbcZUWNRymyN70A6aj4FvocOVSZmdO+EN6D
xLJ8BG4w9nz6TjL3R2Vjej3/xvFVJm7C0b6nzq6u79zq2S6CiHb5ijfPdW0iIUAZtdcnO81uQE4X
TynS1aBb5+hjt21jhBkQoG733mn7bvDk99a7KXp83Kpghlev/Vk+LXPAuFExUKVXZX875zrp7BvR
f0dqsBsnXIvMRYC4oOWPScKxOBBThgvePFGiP5vlFTGqsKtxJbvxGeSQjPIg6mUR5abecwlqOjuN
DHCNzOmAzGVkkzsfg9qZWdDzHs1z7z13EYOBgz/ipIC4uEq84cbtkbTmyN0Eb3Z8wUR05kbLbOxm
A64rI1ChnXcY6MyYMX9k09tAEaJ0flSLYdO5ftzl65Y6D2pA8b63w7lbNZrEZoCuEtRvO/kwdx6T
ho9Y8i1Ph5sMmcDsALHZfUAhdeVQa+2Z+Y57hsn0iBtx/rZVYR2kAbKdvIXe+dyc1ARtih4GOiut
AmcnvSHAZbLWz2MDjKSzqBlv3/G1UPdkdqD7dd3h3oAzfrAEm4vbobppOqND7gyp2WlJRGmsrBZv
wUUzRRxrShJQ79x6eb9pWhW7ljxMdvnSk30tMQoR3OZF9UCC7Ju9gDrLyp4WMb3D0v5wemxGlcvG
9STgLkYk5N1SvgSwjXWLbEEWFKCY0gtxdE+8BR8NfaXIgpbCYrQDu2a3GaBdL2nwmioJHY7DDLkT
qRTyRfKQCz/0rTsbvkBNj9LZ9Bxj53D8pW0eRAbPiIeXsL9lXcYuTbecDk8m4Hpm/zIXXigtcZDI
sVuMtateHPvhHU0BK7VXXQ30zkieJ3KkNYxzb0U1zcN5AnvMQm+D/FnkTeJ3zYqYXcLVgS/pG+c0
nOcXzjFUiRmA3n+cWroDLzxM3BiVMCLe+DjBO1lBxQzehcsIBWGAjT0v0XADs0OijBw4Ao/GmKvI
nMx9I9XWgvs2LEy8Z2tPLDeqA+OzYQO3SeNBt7GjNIKVMTRatC7hTCdkbyqtokrwKPDEiuJtqey7
a4PuBsy3Q8FmsdPp2SO9mCgh2Dy/Hxx69DOhQ+o1rPSBqgIS6mMpIDbD5ZaO7bFS5cnVvnebEw9A
EoCHqBej5rNFnokcSmDauZl3tV+swVLHxsCDV6OJl2KurUbMEzgbo6H7gNPVaGQbUqLa053JW4vV
sAjEB92b4n4bAQGbsbKyNq0EZkDzNUduSQBR7UxEdahbOcOM9KpQb5J/H6CSSOB7QQCDgkX3MjuS
uXg6CXwcwC8RCi3vQ0d8VOaQwQfd+4z0w/UOEEO5t+lCI6jm/Ui1ir3sMXDrcMwmdB/K1YKgqjH0
fprB3Z/+ELV9OsdEjv3mIojJ5+ceKayn8sjFXLcOZFxrE56z7SLSyUjO9GA7AEeZKOi1MoIOw53V
Afx1zsQ9NOx6f95ZNviEzRoUuvzYuh7z+MTs1HgH3q2Kevpgo8CCShrCyyD0KtTihuEgzBcJjBAt
HZyeU32+6oPP/KGI/RHRWEqQ+ZXGq5VvSgJiPusoBwhkWg3043DbzWYFpVP8MQR6MZSqghsIt4em
2EwaY6pGHsvy3hvbVWHqdQm5KH98wU1A0amP4KXg4n72Jo/M2mX1oONzDEaqZEJt5a/CEly8zDeE
0kNgb+wMDBXzTd3YsE9uAxnJziYoMi+hXfqHAWY2q8DAigKX+hBVe5+PL1AR2Dn0cL4dEDWbEE8f
F9uOO9gnZ67WQ6PWc4rAv6VrKiYv9oz0NsvXdT6EfjChBNSBsRP/GJCiJ6fNXgs4fWoDTFeDMLht
NauQMHNVo9yUtN5968xQl53PE0hRM86sN8GsjupTlSzmntDXTnlxjtRmWqHZC//23c2/CwsT1f7W
WWTYUH9VNfMq7fe6q+BwFzb51iowG8Rbj5b3iE5Z3AGKlVt3qEGHllyBkx4jJMDSZeChAmsZcGGH
ANmf12jmwgQ3y7bTL3iXjRxjnNWP2W0RPo1nHo0yzEfA60S5q0WOLgTfdIuxq0eVdKOMM2uJxqza
uNwNa1QVZmQ6liYo9OBQVGQ9Vd9SmAiU7CLho7BMQO6RGRHFg5gwRIHcQa7rFluXprgR88uwBLBf
62pqw/O/cyx1T9OHdFyY9qyIjGtl21FfyNCmCKUU3G5T4Qai8JJmK0fqlZO9Wz5uEdBqqKawGml6
b4IZxD72zan23qD8jZTEjbt0P+p7G6jZHNTgINZbFnurzSpBrYXJ0Qlh2UKP7Ij34QXjSQGfOPd7
1a5dOYQj0kmdP7guqBqLtWG56zS3Nn8VvSYkbcO9dvzYEF0V5Uax04LscatQYVmVlthnWsIYSozR
4wcQ2j2Cm7Qcniq4jGU6TEG5QUVlYbVThkH5spTfwOcbSnufZScHIy1c3QaTi0+XR6gUxGBPXTUC
0EFUAQ2tVkb57pYosKEGpMUbVwOKe5A1JzouAEXWzXspCfRNxAYa2qhv+CvbvV1qsTeWO1uhNG1j
XKZAC40hXNA2WfVpHhPnu9ktB1Ok8TCIveJHV/DQqU5ePUVTjYfAW5YBjw3+llIZqlyzdPk54U/G
DnruswMn5CDydY9GmTJBHwkdbqWTLKPxiBp8lCH9FLic/nNOcW2m/DCnGHko3XvQNt0rUuHsK8xz
IslvbTa1fuRO5/4ICgoB9olamTl9o+6SWFCubi0SUV5vqFCx0dxVqMq1sjzlHOaXw0qOymQFyn15
7sB2FSuZj3HtOLumHEMHFb6aSNRHb1pU/BYXhOkucjFTfnCziTGu3eWbxarjcn79T90SO0r8HFjP
sdpkBbid4LIDgHj8SW8924gCBOTzDAEe4HURGFconxRKhOU07dzpcbJBWkaLnVPaq7QeQi+niTnw
2DGWlUIDYUi7B/DvCOQzgNoSPSXGZMLmL/cDTRW4GFCtHt8VTt0U4M3zAYXdOkchqEA5U94XHFPP
vefHFrSAFh8xsUWbt8Bp1w14SgR/dn0D6VG/8hG4YIRqq2e4ApT4c+NAz/7Gxwgz97cAf4ZuNR1H
Z3jQdDOKYVV1brhQ1CXKWrxqIVB4BetB7a4bVz9I9/+RdibNkSNJlv4vc4cIYNgPc3EAvtOd+3aB
BIMk9n3Hr5/Pc6oqmZ5senf2IaWkJDPC3Ay2qD597+nAXUr6UeqV181v2gyuIwUHvS53mWG589Au
huwjzB/GqF7CRnWb6XMcm22aPhpVso302PFLApR2HRCf1O2hb/WDLlUvSVbwPvYaVwdxgpzcQ1ve
2qN5Z+i+15/I2HZyrddTtyhK/Vkf/Bc5AyiBmkuoG7qyHh2htG6inJc5GeJfKCd/B9m0r+PCWIS9
/AT9wxNmXkD7vZ7meOGD20hBsJDCcjFK/mLgLRPR9J7OxZ0t6lWcPAGdu2oTXWeZ1i2zkPSGzxYs
QKu1RdM1j0qe7M1iXne6dVTlrdY+yWyuUJ+yRUZCRZXFmbhtwozSVCGutQLDvkLa2eZ9jQKoJU3j
yc0k/PtaKNDxIlOfVY0KGtpLK3HbbF/E2Z3aYhYg1lkHmG1iUguGPWtOrNyPPM1p9CCI0IIOY/7w
1wlHOcHmtkLPq/pFznHEmB5U0a7lGSqzGluOgGmdS5FbU422OAV5JO2jDBg3o6w4K0ATCWy4anbs
7GBphRsMGcA8IEX/ZFrR1lDGRYKzeiI9/IEjUeCio/I6NI+dfJO0gCH0Ckil2lM7smmEValGMyw9
cGvpVTJ4ov33kv8RwBxTprHNKXoIyenwJ20Ougo1YkqcodedYcC5Ol7GsVgNob3QLQQqInFlwAir
5HUI1W0xHg2kEqM5LCfN3pOMs+iHQLHempDSQLmejXlBx4gr3Pa21gTsOwmSKKDT0YyfEkSfuta4
VqfvQvsR207QwVJ1NFjYi0EqfkXFr1wdXF8UbjfhKz/IDpmQO0c633vk4uzXllEv+qZzi+J6tk2M
yv2F0ONfUt1zrx8smxwDNMCOXtNE3cpZfDQpb7aVcl2cgogwc8uEb1+EtAI50JXUk+N8pWqRM54+
pBjFIdeTpVzKFNMCoGcqArO/DrhNUhVkOVz2Eg2SgONapd+1qXIVtR2bpyMEROI1eh1lwdIuweCP
jTUCxMgbtah2YU8PXp54WSq3NSC38A+ZET800PbK6jkJcSUPlZeku45SOOT+4xD6DvrCdyW09r4x
vA6Bve6LAcPclJSPyzMNj4pf3Fi2JRGU0BYqEq4fm0sw/wPA+bG2r8cuvrcTfS8KJiIZV20orbVG
/hhs5Jzp8Bmp0V6Xkn0wSQclrL0qDG6GavBOtdAOw4e0awjxqdsqD2P3OoIVdtOnNpxgCclL5XFb
k5Ahmlj0+mNihZ48R95c9J48RZ6VFSu/GTZGFexTo9yVUb5MimnVpMUym3EoKudq0YSdgVUHRUzI
4/OiFMGuF/Md+FTh0gOD9u9KuJHbyOuQXixoHLnu/OFG78SbkIgWc3vRjkXvpJXpaaVfe0YDWiYN
61FPB7cNgwO9w3ivKG86c+Q/ynb1GqWKyv4MbiIrrrYG9QQlFP62mYqt3xQe6exdpXU1l5PuKCE2
dEI+VXH2dZltASGe7AxQopyWU9fnHmnOUY9oqp4QJDQ1GAfCFddWp+MoQG0myAJGv681+QlW1IMJ
OEA/+GMgUcON2gqEI+9eQ5FhrDAemgw+YGmQ/oRx+sRLvcljcSw7ca+eiqqBLz2LdKKTTYyexAy9
XgxXvd2vtT65ahpSX4oHr3TDofle337Ks/Uya+FIJbYd1v4I1GnYZAUNcEmStZ6WNE+h0R0rSiJZ
1qw0eh4t/HQmLVBt4TSF76AKvQKQ3Uy5vykqSoTtgJaiz9tnkVeP2ihcyE8HOii6hpKBqKX0tu7L
ET+jqrqzzP41lsJj33dHuigfzSagA06zs1L1xjCn8G3qgZnJZqhbEanRL8mbZQP3yPTD1ox1plt7
pA57md/c+eNW1j/6GDlIXu6KqAidAu3mJFu7vqcqKgRalNmTwjB0qi5RFrmvO7JoBCIJcjFwrSdW
e9nJpgFCNu5qqhx9qi1ns35ocYShomQt6Ankarp+p1C1TmA1JL74bWjZPklGoEEw8SiMiedq853K
sDPmMBGoQbgNrUPIoreRYdI2sh7eyqrzLF2ipQhRWzNupZKCsEmzpdRIOSGxIFcUyS5SVSc25c80
YbysF9sUZAB/ABzLqVqm0ptZlnfTqRql1vpDOQdHecw8igIbVFHmIqhJJrBIcno9uFNC+VOkIdqq
GYFmNpcvQywvQ2poTS/2KQwHXu98FaZKuwvLGcmEdWJp1OFTk1J0NUVFXBb9VmcdtkLVXflDe6iM
6LX3J+wdyr50+lnXrow4xRKgK+/kdgDELQt/bceD2CiRdoNL7yJG9NMMOrwP+hZ29fSoVQlUiPbZ
F8+mVa3GOV6HzeRKJ1A0m1c6b2/aIyCffW/M6IpANXouZW8cg31SWVcYDR8SkKIsndC0CG8c1A19
C5fzYCxMv1rBHvIi8Q7EsVCGzKvkdKvw3Kj2vKnM8FesoHvR4fLgM7tTBvK6chqWBaZvNt2Nxajt
K65BvzM8m7R2GhUK8dqphaCTkN8VkuTEsxkQGFHPjvrKKet4L1mvPf4BuoCwMOcPHRXJeBhkz6gk
rysAQZVY2yQK/6T1I+V316yGtVllmyp6m33692nkE615zNT5cW7n+66Ebwx23CjW0myDJ1PAGfeV
ZR/LHyPohZYBAqV+f2OM7U4PjU2j5iujMJcjdv0pVwtnZlNQZqtGyeNWOgbqTO6QS5seViwNYR5N
qDtEH4Ti8lLT/F1cMX81W+hT6IWYuRRVvwjD8ZAVOvmkZWzbXlrNuuKUfeC1eu1UwIA6aGU5FV6c
VoiWoGHHhEPp7AaaTuTTE8sGS6m/NdPkVlVL3k3u6r7cGZ3+25QUT4z2ygSoyvrGoxcR72/hTuDQ
Y6DC69Jhh9BaOx3XRqCtQM/3Qqu8URLb3BqciTLQ5BuLqcVhgGp2z33VER63SNbisqTWDyGN+WVo
47U+9dpy8jSzoaiNCsefjlC/OBdgtlmmLjr2PqncWrHDZdsPB4XdqPMeBU3rjHJwVdU2QLK2hTMW
QoBpr3r6PMGiuhazifoMVEnKXZHz0VmI1FYO/OPB5IIWlIEuvHaBjAWBWLYG1YKCsaAKVLEDhONJ
ovvjTw1TizeB+hL1pZsE0ps/RlxwycosxqU8+Qettx/jyd7ZbQ5ANjRroz0VOj/DCDuJZFgXYU5b
7CbzekLWvBxe6Vu9rAYAJBDdV2Lda8UcpqVtxyv2y0eShb9yZXjLjWI9zx3l6mKLsufg4520iMkh
XNOmOBzwDFAO4ZbqVagtVT3zzNf7ri7XQxX8jiz+a2XKkDP06JaHEfRXsRX9YE2lT0Us/ZzVCOKc
8qZMWk+rk2idlmRZKQesL7UnVJfzIq1UaVf4J5LSMD2ZSfxe9M0TXcf6tRSzAlWqq4uiK6ivj7iZ
C1o4uFo7XqGjp+ySHJWR7n99vS9jKvea5aY9fFhazTlqpEBF1O2P2Bhu6Lt3Z1T1WyyiYlOlxrzy
WYdlORbRRq26rYgnLy47kJZcBVCTC6euKgfT9m2Ny2BtdBsh8CyjcJL3+VJw34pofiqjDIrVTRPI
m4aYWtZR2AWmuYliuByVfZRV6SYvuxWFy73RU/mWtPso9K/zunrpjfyh0HV3knw+Jud/ah9qnkdn
NMKbVDURmWZoOuPhSQgl9goVGMsuKOxmtzCu6NbhSys1o7sRUauRiV3U9XdTGH7UXbsMA71Dfjrv
BglS3IRGMJnFkXrnXahJ6zQWD4Y2XpsjQW7VLLOxOXIRcz+TPNmTY0t4qc/q9WiZXtFEHBiNpNue
92U2E8MG1kN1wqJkLQMn7I56FVx3/OcSYEjGwmp4Xmimed2Kaq3nyjqZEi9N54esyl61igJ0K9Qr
m3u0zxUvqBSuCe3EO1hGbLFYVkCO28cwyZYTaJDZTK9pptWr2VKurbjLF2kbJY6Q8kMrDQ4iB68Q
wW3JPGjTXq9jw0ava3pSCwSi6s2uBNzW1TR3aPK4C+z82h8srFFUt0jKqySXPwtJXk15ALJn7ygg
PI4KVQApnzYZnj8YQuQ3EGIyN7c1r4YIpefTqyjMX9RR5lWk2eRUc0dAQfZGp+9wEeTQVjQtexvz
EUjDnncUQVf0xdrgM+MBCd34KRmplhIziSS694X+rNbjdRHWEJ67q7gX+UIq5I2pBzdJVx+LGufO
01UR9PPB9tm9kJWjgPiHxK5GFdqb6SFORicMqP1OsbbUVUptCgxVABPKLtOwbwdtk0XpQKNBc2ek
yUYNyp09TyBkcwMKajXuVCW3xqBvp7lVaABJdF+U1rumK9cTpzppQIf06VTIsg9TVH1mbcwL2sgr
U7EOYVNshe+7BbtXykYbuG1mOdR0Wbb9mha566JUt51WerGdeGY9rCANGAupN27pK+jVarDmXaUt
gpGus8TIFlVesxWAGIpMpkUSHdJyxYzcSTkxqtJuW3VYvRjRWsZ+qRpBFIR1J7WEX9OjX7zCAOVl
jhZ2/Kqy9eWmXtZ9uxeGv0hrn2R4rRoDty3N3nUkxTLFjYRabRR+dHK5hRWbIHKmB+YJ0wLd1euK
avwJD9CWObUP6yOPn6waYgkIbDwHy5HnoikheJqOwjWliLWm3VsA8N20O+1pWMm2Eiws6XeGPYau
rvw2WLf2uMjgmtBSaKalUJyBd9+MJ0YvVehKHSnNH5MCl73saA3I8iYbzuCvKrJOX8qNhlc5KRzU
VxtLrOI5OhpT4Rrx0gIBNNs1MfLCkCgWcBYLWhNnUe3MqeCnaPtZYNEzWt5pIFUCme+9AZA4Szp+
YrRK57vJhnhThm5HJAdJvahnrwKxiEqw7PFos3ihQmlMF6su7JflnFEUWU8tBD4zdli/pnrTuEaT
OXZ14zGoBOMAJ1V3Q5+7tT9SbchdVUUpFtawCtPFCKYh8yeK+MSrgUvXwqoyjMU4cbG2tBwYqQrm
mmvRLSvUfhd1shS1kJY0v0BQzBaGscwjFpqZK1TKkzXuWLGaHOVEuZ2i7BiJ6soniayb4Lkxlacp
rDbZoO00UnYhBkFB4oSo1bcKpDlaLKwio7/iWmLz8GQP0rwmLV2mTfas2P6KOsOqZmfvpKT6BWbU
pZRimn2UP1oAIhTglKb6VdZAR4lOvDQvMhmQIKWK3ivhcxOPS6T/qLG5CINNH23CMHBav1+HITUt
ysmZAtwkwKA+U+kdw8x9bo8uwvq8eay5RqKPMe43BuFgov9WhdgVOquY7aPyTRfy2i7uNUV/lMW6
nK4G46bk2jHDcR/H6456gKgLAqxx1Wr3kz2SLRo3PiydqriScuEWRunQmhRz5XKlyvvRuhOQ78LD
TPm0KIudnudeLcOlslcZCn/L38rsk9DYyjM37UtQv9tVuxMUX9WifMM/GXeHzGtJiujMh16kW07B
NUh8oD/anOwmNH2E8cVS7TqnzJ5YzB4CGjLOhT2W20yuFwmbehyXRXvTD8maHpEo1Z58jvUk2ZQn
qiuOZOHXjgWjeHqQJy5zJSP9CfeqohDVFXeDbzjR6XRgWtWUgPZ6RrCwtlqsdgGpRfdmhKTP5nzV
5b9M2dwMRe/67DSVxlumDUqlcANOJBuCqomxTlpi6NF+Vaq1lpQ3nVre+N2uH+8su0GvslIb2g8q
6ksVUxvrE3j1UUEX2tLaKBaX/kxGYSXGMU+lQ6uGvWNOZbwIUKfXk3+rgORq1TqsYd7SNEFW76NG
34bFZpSmRVrmM6x5f2Or1tGurQOlxC1tLFW+GSEuNaHEeDYoI5v89q0ql9c5xCLBOR/QKdRxtxYc
NmxPlVFa6cVKaQ9B825R7vF5YGmBA1GskpdFBYgdOxlMMzZNTBmw4DnI6ZSLeccatGXfZUfSEjcu
qA7RwzGzSHobvrG8quz7vBJbRc3QzSDSPIXnk8KlYm56eEaReaoWrERyItuta9gzpDZeAoUXb4pl
TLhq+QVXhOUVw1s0nn5V+j5X4y4yMielzBZD51VDZWvaNbfCssv2nQBtjaHHD9znDZiBUm+DQnUi
CmFR2y+E0juCakwc31jQfCPqc5CtxQBrWxnrj2qSMmKaGnxVwXyiio+9H9/poQmGBHAbkQCS/8S+
G/eIkqUygqQSKbjz06FNsqCOyo99Rj86xb+WTkGsLFN9UIKtZXW/yqy2uPrK23CywoUurE8RpaOj
ZbVJcVbGOG20yo0h+ddj0nxSlDukAqqZOOUIg5aw06AJ4PIQ5MNViZh3VAgVoQHMxYNV4ABSr5t8
C1e4gCRYPJWTtJblWKeGV6/7nAQpjeyd0rVunJ5YJHlG9lGjVTR9FWqWmtDCAvwAUtC+m2G8Zv62
t4PnymIW0VBszfBUfjasD7k2A08oXYJ3BdBuUwEhOLB9gLesdT0CItIXQ74lsMXeJQLRDVRqNDZ4
x2BOB1/R9klO5NpwhdYZtHs9PSY91GP+fshseHzI2TtQ/UZuVnI/EAyvseC65uquAVkFjOKx1o5z
llzPkrnqm61NjVcuur0sz56lYeBidVfW1L34s7pQg+mJKkzqGjm69pwcT4ZA6pe7KgKoqpPrtLq1
ybiVWN7w5+8xcua74GsiP/VRt1HVpTEXIOBL5PKrUz9jY4DOgO4hJaxL7fE9nm569XfLXdSH1wFY
wlzLvFe/89PBCZV9UIWONN2cagB1uopkPLl7aMfgV/zJ3P5QIwl+YLLGamOH8HIlBXfC1rZjlIO6
IK3rjKe0k7dm7m8TqDjmZ6pRyVfggzfXZlu42dQ5AlUAObE5tXsleu+4ktLitmifszRdlRKUdppa
yhZ7CJiSq7ejJ5Gf7AvqYSCu3pA+qsaLqn22sKKK8Tov39G07KVmVY7DgnsuHLZ5dIytacVfraft
Ni0f9PBqTJ6LQvIkm3LWLWAvOv5FIo3OTDkSrkJ12wmc74cES+B1UWwBJ5dzraIF4p1AIdBeDWW7
qPXaC9RX26helCCl+n448Wh9667t7ANsgk3cYxJCoXMIhqtgPGJ0sshT8T4177Z5BGYj9zgqWv4Z
JwUkDjZPJuEwY5TKOqWpwwLskir/jHucOe3sWF8ZSj9ByoITUBUVJW4RrGueFIoyCmV3apE6/OVR
Htzapj6kDQhtJ/vGb+ajrcVu7EPRRcjQWdYHSeF7XxcUvof0eoJZfwqgOq7lJH+ZdJOcyhiviODz
tNn4p4KxTmfyBbY1BIr1r1mTeQ2G/E1AxFOysnFzicYfGa3ATOIMfxpgQFxFIChp8db5JC70ALHY
RUmM3Ut91EnrpibeJVq7yKur0qC7eTw+Jidq+zSD29Z3uuQ/0Q1mZ7QWuUoCFORzx5rqMW3q/XRC
QuvJCyG6peVL0q6TTjvmeudVSfPQBmimC5yFprUwok/AEV51rV+mQt8pbZQDDku7SKuRY2WPPHxz
UHzqvlYugsy/ioPmVzsSORj6C9mwDkgZ8cS0+8nutqjn/RTSqVmjV+n0+2rcdkO3zkT2GM41bLGe
0DTTA3quaaArXdtdm919U/W1OzXESPUEPx3KmoTfZFnetvpbUmj3clGupCTxZHNG5dFTikqJNSrq
0SbcoSJJX8rZ6BBvpavEyp/m8nSAR3cOzJPq7DqxYT0nn7Ia3OeqtP5ZGPmtecCfGlb1TBte2xM5
Z4Bw24Y0q+o5Qv7+Oc+4TKHScBddkgF/rzb+UxN5JhRPYgg7g8F4s5Vgl0SdgIQRwvjPs/pewv3n
KGcycdFGdUB+C49eS/Z1kntzfDXjHtS1dyaak+jz5+EuLeKZYlxSocgJqSb5yMsPO0qOlpw/RDSs
gfuofChtd/fzeMpJrVqkU1Dkm/f/+39wLhUnzfif8ztTHhdx3SmpSR22p11egIrNhcVVer8hBC1p
yFNulUvNzr71z/hzxHOXGa0TkTzZbGS83l4RsGzzJEPqATPtpo4oLvAuHS1YdmhMRupUfrRrhHzB
MvZ7k4H/zFo7U5AHACp2ZrJ30iF8GJrgdlLpgQkTHdVJd0GS/O0OwgnfVOmipYpzL5RojIM4B/JY
hWhsMukQ+1zt/tJUyAmrZdjd//xFv5UKfxnuTCqMST3WKyrUjQD3K7BFDatyI7v9eZBLczo766HV
lBHmdNGqMQa3UkCnjCMqvxmxaqXtLXHhEJ424d826Zc5nR31SfVhcOYnM63i3QwOsXpQJax++f/Z
sR09sr2fp6d8u0e/DHh26getAQOvGfDk+JR54VKDz0qHNWuNhZq5vDDatzfZl9HODr0dKGGlDzAm
s66LkZ3Z3ZJHmD48PbQS9aQP1ElHwh29WZ5H2w6dMlVfVKSXsH/gmqqHSR8vnNJvD8iXn3R2LdhF
J6RJ4dpLqOIM4iAFn3pDCfL956lf2Efnd4GciaFoQ970QMlkp5JO4KAWZEAaNqW2yH6Nm3Kv6/4l
H5NvP7Ah08VS0U4HUz/7wHJV93PQD+wgD8bnpnLG9Xw4OZYN60sGTBfHOvu8NCYypW7EPqzsqjfZ
TN5obhYtqsb2pMF/7iZLRxCa/tKVaNm3JgXaJN39vMwXf8LZ5wzbDhaJUZUrI9xMxuRkYHt2TjNW
4BZZHJs63pXJuFEbbRm2g/vz6N9t7y9rbZxZ8vZyE4WIqZg/Td16aqEksMAcF67ZS3M8N59u5DHq
B/tfHnjjBgOLzXSsNmiILn5ScfrJ5xfS1ymd2UyYClYnVsAzbebUUKTwrUl786loLM0dlOImrsZH
Se53fyAqCWoGc6/PFFy0DlMek+yaBLdGDZ0q3Yic0lx1Gdz/XJu8n1f+4pqceVWUShAbxcklj6SI
bf4/WZPv7uivS3L27oTamJi1hWG2jjdnJgsnbT9zXVuMBQIOX/e4p9N/8gx9HfO0877YYvh2HPmZ
GcOsqYrr2oYzRMKv0NhPR5tBWrAZ/ODCkl7azGdPUekPii0mdpkivZUpHhwkL8nzhc922j4/ba+z
2ylt/GCcUtby5FmnVNsCixHzAbYaCLKbr9pL/WC/nZSiqjpXoSLEueFgJObQGhKMO9QGYPM2hSUy
Rr9/ntTp+/9tTl/GOFs4H2Js2WPHQfEudrSGijkcnJ+H+O41wRb+P9M4W7agNLKhttC8dogSW9SV
6VsR4dBYrMrqDR+TC8NdmtHZvZ73BjUqna1Aexzy3RaFx8fPE/quZ6WFXzsGhqquy7p9dn47qmpK
O3PP9Esfb80KHbflwmRY9LswXJ4ikmIZ+fe2W1zY5qel+vvX+nPgs9PM97ErWUpwiS/HFWZLkA1k
R4frjUkkksNLdqnfhRtf53naoF8Osp5GU25WaUEzGIBTWD9GQNGwt6EtThfewu83yZ8zO9uHk5Wk
kzEwVAl9Jx4NqMYjEnb10Gm6O/YSdTrd+fkz/mGa/dNqnm3Moh4ykcfa/7deopOdG4CGUrDaFat+
Md7a9OSa9mPMTnWRiH8i6UHuQ6cR11IXGt28gTCgJEvrWT3oVMjWIlyCckRupK4pBhsXTcBP2+qn
33u2s8E4Rw3g4vR7R1ejs3hauu2uwfK0PaBIRsT39PMKfX8B/flRzuITkZWm2kcnNnCXbfquv9f6
fGX1/f3Pw/y8qw35LBIpWxU6r82unrEgEuNVFdzKyMthVQSAvz+P9f3t8O8p0fH9r1u6S6YaDTNH
NzXRUxoU3sP+Qpry7akRshC2ShZvn0c81mi1Ms3YceOLUkeloS2162etHBeaNFw6od9+oS9jnZ6s
LydUlJruFzMGDnFXgW++THmIG410YdEujXJ23+mkQYD+Mg9f4u8r0TxN5dqyNffnT/N9WPRlMme3
W40zktKl3AFS0W0D/G50CF09/PL6rvK1DfoGRyulJSQtJxh//zz4pSme/v2XhSxDg+brNfvCN5ZQ
+F2tQSGUmhesfC+NcnbLddlg+3FOzJ2X91PwOYjHxH/5eSKXdt/ZpZammhQWp8Mk55+5ecSr1I3t
Z6WUL32tb4PtL1/r7DYaqyakDQ4rhj+5O80PtfQxTTdt/Jyrq1ReabCZ80sulJfW7+xCMmLh533A
dh/HEK8QEHhsyO2Pn1fw26dIYPd2Mnk2MUL961bIWtOsbS3g1Yul9Wh+yhgux+VHEb3mHQdavpQi
fXslCVORFYHToGGffTGqAU2iDqAaSYbI96Eubn+ez39xrv4c4OxLWXOILUSohKtsVFTX7qKtrGYP
qEX2pjHtZMt6tubCG2LTs3Iddk6/uvADvr3gv8zwbEXRwok+asaTNx/AVP5bbDVHxqjCwXniyVhY
iJLexCJxAze5cHNdmLt5/rZgjhMXUUU0SFsYb97M0BBcDM0cbS9twov9g74DqLCy4tLHX97EIPiv
W0fPkD8KldEGR1mOG6hLmxN+Ye2owV8ImL7dNQYezsI2aB70B4L85cKyizmA1MqaFhk6UFN6hHl3
aeN8G3B8GePsQo71tinkSfCSOTORruLC276ab04Zz8mgu/lfTuls9fIxTIwU25zVNL3KGILbKLB+
3onf3h9fJnR2/6qRWuDjQmYq5ccuJFIzP0T2/A/GMOG2aHhvCRoB/nUPpGZKBzcq87xiY7jAzQ5K
I/YVIq4uXRzfXvV/jqSfxU0JjV4p7LBemh3hB5GF6yaBAkg7jjc5m5c/T+vbkgTygH/PSz+LnPwM
m3hLJ/ocHDQIDqVAEmAEmq68FG5yZ3kXxvt2g38ZT/x1HWVsFGRl/td40iJ0opvmynd7nHLDXe3Q
Wfbt5xEvDXgW5XRzMqK14OWE3ZgP/iIuRufnEb7dfl+mdHaeusQvu7blySShl9L7PFY8eGCXPtRp
Yf6WJnwZ5ewYdZIJEKIxyrhUln7kICxcNW4pedoSYwlcKS/M6tt1s3RcwS2Vpib62bpleGTJmmyX
ML8fTsaWZRW4P6/b97f4lyHOFm5OzLiXzfJUDlOX/7nFEeDtpnU1XRrtuwWkPYhq0BqAU3weAOR9
FZbJZJxaiQVrc02jSWewt1ALvGyZrsCvfp7dd7viy3DnDsCJpkiKMfe8jloDD/R1nEeE+79+HuTv
T7AtK5ZKkV8TGm0Az04vhHMhJ8FYrKrmtgEGzLuc7jxUiQJUC2G/+Hm0v2+Jv452WuEvj1PcjiGa
myhcBfJ6iqO7Xui3P4/w90Wj86NpmaoGfdAyxfl8/Jpn0QwJmiosONSdCaFGRC8/D/LNvmMULjXZ
YDPo2nk9ImhrLbHQH/yrHvH1Pf8H9Yi/jnUWpZWlrtgayk3GQmAPKDyuT0D5f6v28e3qfZnX2RtV
5C1+GDEEn1MbHL13Em/Rr1vZadwDoMbJdD9exZfuCfPvGcNfZnheccgbkftjrFRYkNWwhtBUnbxX
scDs4tkxKy+MBFqtaiHK6xmttR5tc/wHjXgzCRWvSrSvEKTVQbst9UeYHosMtUpol8s20THafMc4
ZhUkDyGRtKTd0kEK5caimTTAshs931vKm6wHywkuN97K6Vi4mrWs4AyUmY3xghdLW6tG5oMN79Bs
mrFBwdIWS3jLL3guYKXmh5sZ+Ztej57u227Aj49g/IThY154RfdLEldjRK+0Zo9CPK82cj26Jc2w
amQKNZJ8KfjIEAX+77boOdoQTnKGdoNGKrX7NeScr3K6U/yDsQyd+rxiwXJXrLOXpe2iPBdFU/7n
OIy76ahv/zu1nO/uq69DnUVqWRTkitbCCi3UbVorjhloS1l/VGHZ9LP6Txbx62inX/P1vuqR8FQG
5Id/n71/F6kux+1/D9owUf6yhmfHPI21otV9YupOx8I3d+WKXiz9r0C6EEx/d8S/jnN2xMli50xU
CBDtrsQ3D21brz7RW+7nLWFfmI59FoOGYSCJ2KeHjmUUO6uBXl5V8b7BWYN5mRput8b0JoZpPda6
m2JPmXTxpqPTo57SSELL5+vAOhipttYNdTekoxtQdIP9b2MR3OJOjVIyuDZF6ECThGI7btpgcKok
XA/KexF99CjJYQSPSu0mWAQnWHJmcujGOKLJoly3BqoEtGBSEN1kGrbeSbxCNoZ17ZupHBv7VxFi
6JWUGDmW0JQUU3esDrvzwV5B/sfdj7Z99pUfwTyN9zmiuFQ/ObHFy0I10c9hZwB9vsVRTYNuT6e9
5WwFB4ueIqr12OfpWpplbqZ4qRTmOp8xV7T5K1B6IJj08jZHA60vgkHZ6ni/YMc4ar8yeqRayNy6
GBL5NGcOWho3KoNdWEkrS6lupSJ6SzPWL8IP4+eP+d2rTfZK2MMJh0p+9qZKsp8I3wa4DKj1W6q/
lfz0AsPn2135ZYizwKC2/R59zVj+P9KubDluHNl+ESO4E3zlWlWqKu2SrReGLNvc951ffw80dywK
4i10+0b09Dw42lkAE4lEZp5zfBALhPW3agJDDcfxN2SdcMJWNph8VK+6oISoHmzI8VVqqt8GIwLR
RX+VDGDgDBWwjALQBo75EcPfmOVQpBzDjCqYP4TqVlEDT5rMoyIm+0bqjyBw4yg+bHSpkVKKkqrJ
UKnVVPbIBB1wtF3V1e9FAoxG7jHJch3s8luoWNuKL9nmoXhRPZBf7oLHiFOB3PjGn4wz37idhAgw
nR5xtfqltZEt9t1fBFOYwEyVCqWpr23LTCjSQClxI0FqADTFA+7EKQQBoqiJTgTZOTUEyxjJ7gax
ey1j4zApmDi97MlfH6sKNhdRlr5KFAPN088BfYo7zItHlen9R6EJaEJ7vgFjhd1YyHu5Ck1f3Jox
x7hcH421XFKKegB+wQJ6DKCn3LUOZ1H0R3962DFW6Ldd3VJdGHRVVEX0XdLtI3II9sYj3kBWZdgQ
UPOXxP1/GqTLXhnMlC5CyMUu6pmrH/rbaddgEN9GcHQAfED44rgObxuZS19rE7no8ybwQDqFOwVs
ir8bhL/Lq5K/pBbMNjKXfV+AMzLrAFEnLymIC4HMw0AxyH7PgjceIOUAmkRHskpfdwTohpQWCd3l
rAJw6JJr2QNAEI/ogLNyrsMyaQGRhigdA8rBd6IakZJsx27ggAXPBvTGsME74F/ehi+BgNkFJj+I
FIBiSQmpZ3AVqeN9Fzxd/vvpD77grOyrVpLnpCjLCt8SPAYlHulqDZ0L3RKzI1R0QMfGa49uflYU
QlF1Mw1Aq5kFmeCmbdKwNkF4Wr1KBE3LXLxqAtHqAJw1jJyjk7bpqx/m2CgOfQ95WsiY+NJyXkCv
WoHmMqifL2/iV00l+pV0gveniPviywhIGgT9HBSN4M2+esjlU+Elnn6kgaxsT/KO5xRfsjlqzpBU
E/cT3mrsYAMY2Y2gMAboAneeND71FUZV0fzoeQd90/kwdmuIpq5/bbFALKGAokOLMxY3VtCbIJO5
ubxzmxaIhJ0zVRQKvtQ7gjaUylku/En/OctQieh49xzPAnPFqLO+RI1QQ7YuA9KnhaSOpYIs8/+3
DOZiAfVyFSgzIHwpMK0yaNOHWOYc1O3Qs9oqutBVlC+IGYgY6Ai80bAnjJsHod36ggtRZ9BzeWP3
D4LPlp+huabKMpxAg6d9NhmaUHZZFAgoigE4zE5Qyq6BTM5A63h5+6Stj7Q2RH/Iam099KJ7NYGQ
OaREYhsCR17qm6emvzGhLyi5UNRJPbPl6P5thYa1UeaCmWJtRqcfgq0KKrD9vSYdoHbAWdi2DdSm
iKGhpGcwjpF2IcgvNQMQLTRmSGinB5CFWMG9ZMtW4kaH5XHeGc5lo1ubqasmtEPp6x8Dup83M4fo
9zhGi+b1RAEo7YcJYPZlC9JWEEcPFIMTaDsaRGSCeFTOYEarTBSs3fBuPIMc9rr5UZ9AK2AXVmAt
L/Ou/9GdeHFvc2VoDhoSSPFRx2ayYviiESaCArNQLenAYq1rXFfcuhD1lQ0mXsh46AfNPINE5T7w
jTfZjmwodru6hY7oVecCrLhLPSjOcpPTzUOwtsx8N3BZK1oEDjmPjpvOZ+0HmChteoekN52dXmc+
DwO0dbzXBul2r06dPksGZGYAOBw1Lxzj4yDUJWpl4CAHq5d92WWUjW8HP8GAIQ6BScz38LYyJgI7
NyeDqntJo52Tsr1TwWbhSGr+VOYGNLSq3ANA56FeoDYjhPNLbFDiJBOvwKn2yzD4XWkgMhPj53KS
Y2eRWqimBJYINssbKQtvWxlcfpp5UAC1F4ngmWF6K8816AnrF33JHsiQAEGdg8ZRCTCr0ib6uUOO
c3mRX9+M9ESsFsnsaNPmQqqQOPchIXCd1YD7ylK2z9TOrZqos8io/DLF5iYOu84dstktAGkWxQKg
ZdA/pChWUjrCWmnxr6ncoQsFPbZBghZVkHb7y79V2ghNxNARIwxdwf3LhomlNAOpMHp8fTTBwSHg
RNfpI0roTrSTd5kPnaITz+E2wgZMmhoBPz0SFxY4ZIAWcAoqHbEdyFsQ7Lega1+6b2ELWDAxxYc5
AgUDZ5k0FDEJ7iebzHmGQkcH2mmMtU7fshtwITyor7AGLtnAKZ5BrgO8q51XVvdSTFZ2EBzemrf8
HnwkSNRwCxhosH0+ZJIkNVPfTKk/SOcQnJEBWpacJW5+yQ8TElPcW4ghqoVeZ7g96ZdsT8sPtAmu
oIZth3bm5tfQAZI4idtG7MDkBD3IGtpvqJJ8XtYwL0MYGELqTxVG2dQjKMHBCotx/iV1Li9vy9L6
TDGWjHIwtWpIcl+MvoHCziMmwMKY8InG3WVDG5GfSKKuqihLAdjyfumtIlTVo8UX9xU0/kYU9hYg
5kGRUQFwL4KcsYh/NQEvKH5tXCFerE3Sn7QyGTQCBs0A3PGgy6MehuvQBSuW7pg++QcS31sbuTbG
eOJQzmC+kkzDq9I7FTIuJdjbBMpDlzTe5Z3cOnOSYijYSxmvE7YzW4ObMpWGIveTEqxOpuYmyfeQ
PMlRaemBaqsg8YAwG8fo1v2JfoeKkTBqGtX7z5spdwTiNGMLdmVkxz00JSuvBN/OdxAw+LlX5qeh
tsAVxnHPrfOtSFgmqJ4kwCmYLLImqJCPSpX4CpjKrVRS7iCmxbk8v06yw0/WRhg/UVO9GNoJrqn6
41N1jG7AeA4Msyu4mhs/hIM9PvTXaItwTsTmHbG2y7rMqFdglpKo3eBQvkCfDQh/TEuBGQHT86Cv
RpoEgh3Ocje3FHO5It6DsM4+CsNMLYx4HhIf5A8QpkPjRZDdyx5KfYG9FcBy88cEcysUXWqEBgjT
fdHEcDhoL+6BttHBHMmbyd06CmtDTFIHjtFEz/IkRWwOd63f7ehjDczU/uX1fNUnph4i64oKVnXc
sDrzpTDNJktjaCQAveBLvcr26LePAXAvYHNw22NBz4ADor199qhxTsBWXFEw4IZ6hIKuBPtKHLVB
NvpE0L0mBJcktGGDYgSzTvCYBOrIu+s291MVRaITIqPawjwB5qYHI1or5r5SO1DHORnXYCew48Ow
W66aXbiXIPJ3qJ7Qdf4HKfqm16yMM16jBAUAziPEP1TwduoLeVNApjFmKedjbptRUEhC7x83EfMt
MTPYqyb0Mn0VvJeRSXwoofttH3M03De/G37p/5ph04a8mzuohuJwQwzcCsy7cBbxfz+KJOac563y
GAGp3h9LzEcDW2Y8qpOme0XoQurKAy8pxLP94b1ELXcWN25tRpCVQeZDGXI3jkTHjLj+2LppdQZF
EWDI4LWvboHCsBtIdjpcpPpWdounjYp/FMx1sTeBnnfFHMZx6itG5pEkSp0KHKF2KpeQJOh80iG5
xeN8l2MKsAS7sACudajhggwhgmweZD7aZx36cEIH+ldQQppZheohgDWKB6k5iFoYOrjy8oM6Bh5E
Yk4GmV5xLe0BNYJCR3IXLgZIhOtnAhp4o2sDR21AxtnKJZRYAO1y4ul5ADVWMmCSKAMt6VBiJqtz
zBEUkUUGNZ7Z6rIaLLcyqElF2YN4F8j6wJEUCA3E2CTtDnRFlaVBcrkrCGQfSpBhy+B5id/kBNS2
GgTeKtmRG/FUQgpR6kz8NaoDYXYPuH7QX6N8j6xfBL1ZopT73gxs6V0dpgBbCSgqKYI2DnZ1VduN
3nhqGf4So/5Krg0wtI/Z2cjAnFep4PVNJYN30VGHYO8D1LjwONVEdKTY1+kSS304KjItaFT7KXag
d7uDUo8dfgdpJoRGOSFzK4qtzVH/XeV90zSo0wI66vfRtdaHbtM/uxXo7XJpWTTSrOxgoDsWlcFI
AUUq9nNmgZfGb3bGCZeCNd7HHm9d7zHjkkEac1YGqwifHHynqS9ksqdjHkiVv2Fa2AWVsd1lVJZg
TzDHE0A5gnMBbkWz9ZbS07my3JskBFk+5KEHT/UHCOs9hTsJryD1IdwbOPXCAVTx94QTQzcz+LVZ
JjOTzKWbJAGksGDQcsOr9CW3ISeM9lPxwotqW0FtbYq5FiINwip1BBmcGAz1pXzuMLDE2cStY7AO
YcxqQMc8REGGIg2kPy3d17z4ALUPHQTLhSV7877yeR7z/hZgPUZF8qIRjG0Q02C+WzkJnTaBRNrv
3shtf4hAnuWa97jzXAD4HFzoB/CSHZa7/BT60DS6E546V/vd2RAhcuWTsa84R3Pr8lUVHXNtyGcw
t8gcmU5flhCUzbpXgwhvfuuNu77k9KS2PuTaBHNImm7Oh1IF314Ul3faou8l6GBc/pKbJpAFgqTB
RExjh31B45+pytQDPZ+9zsNzCZmiywY273SUmP9YoL9gdd5CkE4JQpJC7/tUDBaA1juwlVYuBIN2
0iPfT7btmXSgTcc8KZAbn+2NHQFojizEi47FHpT3h/8OCui7v+vz0ov8v9beZyRXq6tzZQ6jxsT7
4FDczI9Q9wOUFFxtR8GnfWUuhHfL69BgMSWkDbLypdNSVRDlMzVg1iXAD2r9Zo5eQx6qbStCrm0w
bpfOtYBxD4IGUkE8RQi9tjUSFyKJuwpSRJxj9HW8h57p1YqYc123C7QSKaNBjRsVapee9KPyKDDF
QA1dsskuvobMK9RrbF5I2fL9tWUmiAkK5GyHvsp8ufvZCxWIHnNTsy67P+97Md5YowIBLDdJ/UUB
qR7UeJ904dtlE5tXy2odbH4exyRYIAyW+tGR+Npx2UnnfB/ag/93+cjaFJOgk5FMWl4gT6Dv/NaP
kY+AaZ/bt+Z8mfczvjpVijEAp66PqIUmc2Q1QwhmOJUzV0b9ir1P1kuhKdHKRi1LZm1oVQq9PMVt
CThYIawKqu6Hbspf5irzLn8l3pLon6/M6fLUT2hhg8tp2eVzYif18leupioYlVB1dGKZBfVtNyMH
BnwINEfgKb1JQLSVqq+Xl/E+afV12z6sMOuQJwVSZlVOM8X03J8DXwfqbziCBNcVbEh/u1B90CzT
7+zktvNTp73ijS1v7+THL2AuXhOUjm05dXD38LXMQEGh8l5oMs8EEwEh3JbqU96iUK5PryjaEbBN
p/lZBkRhL2fawzg018DO/JZ7MOlOYgrtUlV1A4i6RSbUO7qkulMLiP4JBTpPFegH8uhRarpHAaLx
kVadx1I95yhN2lJfc3MzegbZL4QioAoGYpQEMI/x2dNkQYZyUBRn/nzA681ddsWVcqD1/X9w/W3l
gXixE92AMSIqjM8tXVQH6aTR55BgWqoLJgu7/QYtJqe+FhzemMlm20wDP/N/XZxZmqJJZAhyRFPj
HrJlwe/+XDihm9rLbXyKgXYgluzk94MPPezjP0gtti/GD/PMhRFVwVQY0ftrTPGUXfKmXYW31S7Y
D7bo5d9jqLY9Cg+6+xdHDtg4yJIRE1c+W+bR2jyvC+jkvPd7DQ8NOC84Dj+Ke3D4urnfuJC//abZ
wNCdIB8Fmel73k259Qxd/QL2hgm1ohyEYkFxEtJ30Ga815AQ9BBXApMaakFzkILCU5GgO6/yLrct
D1ubZm6cti2Wtq1RP1ZvoQbs1b52ps04kM47445XUN5sDayt0V+zitLaHEwmZrQyX7MgSw0OGDpp
qu7LI9BI1rwrOXfQVpxZm2OOjwHNtyEVuszXUTBRx+euurvsO1seuzbAROs0HAzwUkLvuSU3cvkT
mpGFCtZYhRd0eAthYrIANdYGgSD1ZXVoKKbnvlUF3jQJzwgTlcGR0wjtAleA9sWN2PXncZk4jXme
CSbACE1bkgb4fT8CM/BA7hfeB+EZYENIOIfmCB/zmhEJYdq+QV/g/vI3l6nXsBcAZohENJJldEXY
+mKQQhB0Sgq86cArk+4UjyIfLO1qwXjKcJh+j455oFXvwI6fQDIDmH5+zcN+byal6x/BLFQfMEA3
ZYiVyb4D8R+YdlIbbNWyhShxgJwyZ81bYQL4fO0dsSpCHfnzwV2yzATgDtnc4BUPEJWbZKt+Km7G
FwBmEB+Nl9DX/OB6cVHwiaw6sEK78bkY562ccv0rGPcpoKaXltCPx87Pv4PZLlS8aXq//GXmFp5T
34LMBq7RPDR3qRdwrgl6xL5+9Y8dYDZcCUqQWgtlChG0t6rBrAaiyr8n48JjzaB8CACNEYI66Odt
NhZB1AYN50MrvqXBY9hxpgU2X+9rA/T8rAJwPEiakabI/LPmhIaJZdDidjLaDdS94uVQmfdDfwMe
badNRzcGHOiyH20dz7V5Jo7VpCW5TM0j43FFEjphPXCWuJlBr20wrkrqVh0EBXuI5pdvXENw1x5d
ySmO6bl6QIvKJQ7kds7BW4iJQxtyJRhE5ixz208/PiPjp2hqBg10vVBFKMxHMVb2VUuulrGAmku/
ryDEe3lXt9KH9YoZ15QapRFEgz7nvPpceLkPgUJfveLVPbdPwMeqmLd22upQbdFgRggOOnTOW2jM
1tXz5bVsGtFkVVTomOaXnnMqDJU0jfh6hvk6CQ/5chMNHETRZo8WjaE/NpgspEYqlVIknqeeemhk
Wa2VOID7V8DOWsWzfKPBL0on9YpHZXCjE6+yuTW1iTFUTF+ZhqRrX3rEqqR0QRYjzc6Oi6P76V3v
J55wbj209C3JL86lNz+H3Hb+OyDtSwj7sMsW08ZYCZYwNv7T7Sic8tTcpIcClOxWd6U7dNU12LJp
Yi/7eHMFdyqnSr/9cf8s3GCSTQEEHI1AH+l54xlLa+lShEEUmXP6toPcap3M9+2bMQONP5ofg9dh
h3FBnFJ7QLGru+N3/HlrUj5HVCDrwPYHEKbfGfW5S4SjCvlHY2g4qSzPaQwmcptNBcXFGjwplESx
dsmt6II3z5Z/SngTQoEYFDPjLr3mHXoaO774DN7dkoSVoNFPl7+6MLR5mkhGbyQ9b62g+tErp3iE
7g70jIEePUiG6F4OAHjubZn86AG+v1JXJgUVPALBiA5SLJ6WrHe0EA8v4cWALEAG0kFMb+c5igAd
HsCLN0LetNM7yP89iK1lJE7VHSoVg5PfU/NeeggjO9XbQ9rHEK7Q7ExudlW7E/CU1RO7iHbm5BWa
bEUmGFrSnZBfl6MIVVczhbrR5Epqeh2pT0FrWFVa7RoV08fzruinQzK4M0gFoREkLwKkPhsxtscW
8NW4FU8CCVxQrN51anCjT0rrRon0rPfyi5ADd172i19rEEXQ+lm2yEDxrVJwRlsa7WhZr6wESiBe
VEMMO1Ej0cnKDtLRuSu1meYsk3xbifFVr4i7JZdMC1SAkq2k0d7Ul2uxSGMLTBJHYFO9JRObY3BU
RhROjgYZz9mkPBtluQtmCIzkomcqDzP5ZWrztVoUV3KQvypTu4/z5K6D2niZgOoXIIBJRq/Y7I/B
YvhmUryUpjLsai3fRRM4h8ICWuqVFpyEIdyRRLeSsLL6zCsi7I4KDZEpgzaY5ku55AuzcBXlP0mX
78oZ0ipS3bxLgpvAMNvZEteWvuS35YKJ4lK8KrvyoeynU5d0j2IAAb068kJ5/Fl0gY22/6nskl2h
FLtOggDXBJFIARU/SS6cPIQuhVi4ZQDZ7rG2REn6KTdgGe0wD4YxQkqGdoKciJ9kkqP3HSReSsvQ
ltecFK/arLlSXLtB0ljt6A9icVuR8GopgaTG0EQjFDt96c9ZGXphpZ0gouF2iXjsCiC10mbXaKJv
CMu+mMs96IIdc3qYyL4Invq5tEUdb4IoPytRBRWf2imMIzAxgSWY+wI9GwF8tYk43NUm1E6lMH1Y
puJXOUBrSpGgaxg8LMJvXTpLEwjWj2EuOa2CGiEYH1LxHGU6ZICGHz2AefP0lkEWdYKyzdIfpSLq
PJEk9xkE0XPR9LNZOCUlYJdC8CMp8qNOUFEj8fIEsdKTPvRgdChtU56sMJPcLlIsXTFPRTQcog5z
0spbFf6MJCeACFqMyYoWkPwqWHZLj5QRTkcPEoSakjTBfPc+nva58NzddAlEym5rchSvkW8u5V2q
CnZU19C5CezxJcRNOLuDifbmoRFuSIT/YC9EI9oS92Hiz8p9UZzq2g2lDlLuKVZ4LKXDLO8n8jho
N4Wxb7OTHoJaCUoE2mwry/MIsonpIYECbG6jlRl3v0JI1GZeXQO/2PoNtlJ87BHSouQlLWMLouPx
jJGlitj1MIODwguA55FFkD5b+gTa0sEhCDhC8g1K6tCJC6DjrlnFd/ArpIvbxC+gvqhnKyh/aeQ1
Eq8GiA93do2Xkgrt7Hg6ayDg0ETBaovvRQPotFOMbifsUsifpt/VAaMX7qC8BpDO0yKsQAYIuDas
SH2JoBqmDL1VlGcofOqdFSa3zXgKkv3Y/ijB5iIO0PJqAzuoIcSoGVYc0VKpBBnRxpMXR3ttMy+D
IPv0I/qm99+HwRLiYYen3KyegCmzhpDq252Da1GOoB7rQaYGMmq18kSIpxOrN3ZCQadefvTmYZFj
iPreKtOxHSurkh4miC1ODchHoTiHwRUqw95It310o6s3zXKXTpDfcrTIlbBsLbaAFJCKHSSjzfam
N0+SbqvdYcQD1mjsZPZF5VRKj3Md7tUBWmtQsqsrJ4tyt2x8bbiOcwBbcNCMa4Qvq4e+p8J5525e
5qurh0lQBpMIeiTHggf/hlj8dNNJ8b0W9jXHzlbdaDVCwOKtg0Ar1VaTkeXKGKSGnqI2y25Pwmul
VzlN7s2a29oWk6BkrVnoehzr3oh3kAp8QYCn3ovpTkiIAF0DTuhO+n75DudtI5OrdHGvm4uK988i
ldd5hcZco7RXjdlzMnmeHfrnq0yhHxRhysAy6UMr1Wrw9B8G6GzyCLl5+QjzoMzzBtoWRE3B3Gm8
JEl2u5D24fKGbWd3K8djXoxamBpjqE6ZHzzSx2p2D+VK4664Uu+VA52hBP+3s3zvn8MfHMO8LWTe
jhi/KMKEYG4Gc7FXmRPeqjfSWbhDNuMobnWL0aTKWn5eNrrt/TrwLiqm7jE/+vmzJaIWTROldW16
P0u+Q4jTEuRvsczFkPEMMa4PxSy8vzJd81pX8gRL22nPiWOca2fB8oIrwDEMzOJmnPfH9pZ+LI/x
/nlQM0VDmcNPgV2YW7ApQXJMVyf38i7yzNA/Xzn/UJRQWCoUlGv1txESiVr3A3m6d9kIbwfpn6+M
gJV2yYUWZcYs2Icthm3n2koCaL6Ot5cNbZ8AiqMGYBIkciwPZAfhZjGsAGRJhB5P8jg/9KF5FXQy
BPFmX1nwVm0Qh2cIhtcCRjqX5Kh2IvQQxdpdIK03BSIGKurHuVNUzgfdfFASGeVPU6IoCoVxWJ0C
owoBD0o0YqBqWIGCZNpNSNkykIkTL+XP723FnLVFxnONKFTUIRI0BG3RRucPY6FW5IDhZx/tgDA+
mHteU3bbomGaGgZ76PjL5y/dhHVV5bUEOhcV5UANqf2/Ju5DcZPIHxaYUGOSUgmzGXG0NA03rgFV
esboLedbbS5j1Z1lTsU0tHkqgpnHBzs+1FoLC2Cwv7i81w1g5kxI0ITXRwnlG61dCgtE2Ls56/YC
0qUYepeXj8XWcoyPU/GFs1QlpZRDVAw08pUDXI0TaX9TcFtZYFIeQCWXJUgx2J40pTcCkpepoWMu
vN7yJoRlvRLmDGWzkYlj/97KXkAScpCQDlvGD9peHj3Br3srxj98NC/9/V8KGKv1MSeJwmZIDhwU
WuizO0Nh9rm4gsLe7eCHgs3rUGxWYlfG6Odchcusr9SoKrCZnS7gWY+iwBIvd1HUHWoTJaiovM0n
iFeXknPZTbZICTCM9yd6aozb50PXg8RUoVO3igd1Swh8F++oZcHPXBJaUDbX9hybPN9kzkG5mK2Q
UxRph3oLyePzHKm3eaW9JHnoaYnwpEmp1+bdc182D1D29nQQWU0x2ZNB5NA0bU4urNfPRK9IqSW9
HmXowV6H54XsxWXX7CEqTbEG35rMSp7Mx9bpdGuByLjVAHbAc/DN63j1BZjo1sWaQJoeuyGbULBu
o+dByd2kCTntje3G38oOU4VfgipaOvLuz6CYjqzYpaN8hp/tgKYweN+Yno4Lp4floJyFRjWHJMx8
8TZ7B05FTuij5vEOY+LPv21v4jt5KBphYFX7fH4wyloI44DZmqI7qNG9WYJ/CrzTHMcVNxf1YYX5
VJHZLmTQkwyl1GpfAWGAEqoPEIXNK57+H0nNhyXmY0naDL2/FOuhCSh5ojwhqCXgf8EDpMN93at8
9a5sbd5l/n9E2z+G2RpqByF3HXSQuhftAz9603VIYi5X3Y5+uO6p/TlgYMmf/csbu5ksmh9GmatE
aeQwEEMcgaUBPqW7n81DCAb9QeS1o7nLYy6TVs0xItYj3GmR1WGQZKyvTPmmwSwjRIp3jbu4pry8
Iyv+7phDSB7DX0D1ECboTWBvlicDbWAdLIg1pvOh/WwXqHL++60kIijeDJALAkDF3FpEzdRxnlGk
gXRrateoWctFi8kPZIRd2nCi56abrq0x15YeBWVe0Zbp7Os+2LwemrfJk23FSQ/EyeZ3Ypui+gfE
NpuTgJhrw8yZokE9guVQJDlRI4xq0tmryen2hUNGy5IcD1NYwjk8jI8YqbAnt71pgemNLO071Ix5
01eb3rT+EYw3mdk4zmWl0WT7/fHtqAIGk2i6Pdkohtup0++k4m8SVbx+JYpQw5uHCXVVI0caStQ4
LNDtLtKDAh7Pv/ChlQUmzOVz1yetgZuipATW0o8ZyK+iALnX0HMiKv2t7C1BX/L/XQsT5vJeSBL0
DDCXoaBSiFROJ2+Ph0n2Li9o208/7LC3kdaVSylrOHyqTw7dTXOfXfenyEOTArRvZBcdyE76xSfy
2aLAA+P4n/WxpMGhWhPMX+U0jA/gmq5QxYS2Q/kLj7KFWDTJ0E69Uz5QVyHn6CX3zAPm2a6g63ob
csnvti7J9a9h3BWko0YGCIHmFaA10cHYId4QnVNZ25yiWBthAlAW9Eapg50A80X679wNbsjP8gQh
r2Cn7ltPxFh6gqUZGHNqRau+Cl4zn3uJbd3T69/AhKVS7QLo3QHW28b7fDgO9YjO3E5AMZzIxAZ2
Mp3eEpmD2NlMpddWmVRaiZtobAwdpG4HGaJh7S+KJIvOip3geTJe1ZzGrspbJXOjhEpYLa1JDw8Y
qdNX6VrZjygxgD8EIYg4VDmNOPoRkA0bt42d+vEe7Pq7+hRdF7vZo43fwg7AQV744NLxmpPgxR53
cnPrGbUqSHyhkkh7DU84FLWCMjiaWW7X07NkIE6i01NPqROVT3l1jBEmhZnzBt7+IqvyC93B1auK
BAFU7gDL8fpD72oeQL175W7xoUIKCqjymYej3zxfK3NMGpOLgVklI+oUaY3OwyQ/F/rgJ1F+z4lm
m1u6Gu5m3FsDOKISRRTwVL88j36w7z063j+c/oopFNNkH3PkjE+TfhqWRdUzX5lT8ESIIHwy+nuy
4Eq9vKjNvVsZYpxZyIdlSunezcVbN76AgHke3y6b2HaHlQ3m5ixjENkDw0pf9OpBPvSvqgvKs9BC
VdLVQe/Kpd+gP/rL9bYyyFykAaAfxEhRuijLmzqJMW/wM+thDY15ztI2Y8HKEnORpkGC2Qep0L35
QIt+7am5mikimcvgtn2Vflh6j0qrM6XNs5SREGuik9joCVKYJxj89+EJL2an3RcuajHfBW49Znsv
iSIqKPx/FdZIJRlKoNTph6yFDmx2nYmRK8zhvg2k58u7Sc/Pl8+maoCziniTgAfnc9gwwskQlApv
oFAS7XgerUq/uWyBfvhLFhjHqMeBhJOQ6V4XJFaVpccFZP+JlO7yTN7N4nnKf1w2uHm8Vkti/GNJ
wNDYxXhP1surmahWqHTumCmcdG6T5gbsJbKsY3pdAqPq553rFAXTvhg4f3cOql1U/0ofgUQQrymi
OoJqnVU/B2fe22rzg63MMh+sHedRAeAUI7b9S1yDfk4QOCvb8j7KNQNmWMjVGSx2pwHkc5ZLit3J
f1W1MynXofrLmP7mwlqbYfwCMJNGWGYUGEJZs1ODXBl5fsYT6Dg1ZGcW0lVhLq4qGce5IBCYWw69
WoqYM2h5wjJf14uDBtZ0TPUqEEV+D6WrUx63dU9aMSZelyRO3SRvHRrOu76cbaKCdPuyc24ae7eG
5zFU3Zh7s4F2XJpHkBgQ0/nRbPXEgUaMo3XTW5OL+7+wBa48wKJUADDYjDwug7EXR9X0oulZCTF0
0IJ7KVfsUOPx1m4cBtDb6ODyUTEKA3IfJhNGW0RIe+jce8Vwj+zfab7rjx1StXyXeKbbYGALsz6H
1ONSCdG/+HN0+WyYHpfVxwNlhDH1QwOWdE/3K+23DKyZvNf8UvuN6Xo0hHnnj0aPLwYNvMYp8doG
31MkCMMigb98zBM/lzVXHQ8dTfWEJz0E6msu/FjmAZTpob5klHnN6EUxComK5klTP1SLbCl67hPt
qCbFHnS+9mW32ejkYU9XS2Q+ZqxUYMHvA+LJJ/VgtqiJQdjGhEaa7PTaPvZ4W7q5OlBsgwUNHElf
KIQKpRMxNz0VftRJ1rLUxzqFXvOcOJI6OS1v9n17eR/mWCBZVpfIv0JsJkWFCKmdeBDadiIEG2iZ
hd7074sY2M6VPebIQ79xXlIpxaC7kDdWF1b7tJn/9dAwpk4VEwy6uMIpEdPnY6C1paDXsa57qt46
MWmwjQ+ZJLiXPePrzaqI4HgC05kGcC+UYD5bmaHAkAopGADD2QytoSnRKtCrEjIjDSd0bX4kKgmE
KUXwb4rs7dqMhhbpIs51f1i8EAwKhpsDckfPNL9YsFHcogv7sMYszOigsBllWeC1aFaDkK+BCouH
iTjM3vmBdV5ONqYSOZv5NS/6bJO5/9Q0FGuzSHM/6CE+FCsFxN4jrQDJaI7n+3wSgtnJqpK3sV8f
VJ/N0vi2CpiY2SoEQ4qD/1WxiA8YrnsH6vPT2K+pyidTLF1/gQZ6E6dq7MsJKTDdVngz1Hw42cpW
8NBlendr4A9RWHr5MjInsO+pIHPLpMCe9Uiyp7YBheKSlbZcNejwJSbnCbK5MEVCuQsAZxXMK5/3
EFyUejPkGsEd8Ktb7jWwQ10+aBsNLGzdygLjHFBRgLitAOEBSqcwnymdAiVXHgFo5tqilwd7uaxt
MR5RGyky2S4qUcWKd6gbfJe/K2daUUFj5JCVnARoM4b8WZnGiudKA4aa6gR71y8PbXxl6veNyKkW
bQcP9AMkUNhqMtHpb1j5eNVAh9XocIH9Df3K9oKAVYHEEShR2NSn7cQe1KgG5kA74szRvUBGp9c5
x3YzWKiyhKwYpXAkc59XlLdtGwUGAUHJ3P8UzXLCaH/myT0RbY2Ub4YAeScA0285bri5tpVZJu9Q
K6hn9XgAQSqid8f8HY1cSXcpxgIs5VC4YX6bQ4iOzxC56ZMrw0wKUo+AwMwt7ujJa/bGVbCXxMZu
XNkjVzFm0eKcl8FuHmlQBMnQ2NC/MvbUuGuiFqP8ftXF864rw9gawUvHO9f0d385ax9mWHSRHE6F
XLWpCdovxZtrTwKqKgTD9JkWtchVhDlfzvObnt5LFhnP6bRBMuIQTf+0+Ane3uaxns7t/7D3Hd2t
49i6f+WumrMuQTC+dbsHTMqW5GxPuJwOCCYwB/z69/FUVbes47a67+gN3qxO2TJEENjY2PsLddCB
xh7trPsLC+bS850tGCdHzIpTPB/Zq56GLspPy5lpP5O20GCJg0un6NeR8mRGz1aKlXTR0ENQ7X9x
nn2dJoATB9kjS0cadBZXFCbbKOcVtF7RqSZ+ewNKM1gZLoD79z8tLe4U6Hx+P6VfLsyTMecL5Uks
68u4Too6j0IYiUl2l9JL6f6XB+jJAGeHmTXZdlX1CMiOfp2gAJTMOovRTZqhUSwuKnF9uRxPRjs7
2KIizgunSGYTrT+6qG3lG64KeyR0EcpQ8XQ3SZfA1QLq7qkX7Sa+AHrjYD0Z/+yws5kqdDiGwmEF
LqXQXF4MB+MKIHuvCKal4ZM9ubD/vl6g/xzx/LoBZQVtSEr+l23Yf5Jw/fxbv2z2k7HONjsxeDI4
ucEXTpaxQKRt6RdxEUAm811L6b6zyKIperC4ogWur5duqSCHfhVsTsY/2/46gmuiKBrWkpIsm6x+
JJJwv+1Z4jomo7temm5rAPDkaNtIywMdIkQ5B2jGudWczLWnJ9lPYSsVP+26ZdJAXXPqPC23PGhi
uBB58VTnI293OQr0Wrav8n3izBauXUCgnt1bJsDt+a7Nn3Qj82ic+DJ6VKNtIs21qBxP1XsvbnXX
QkVJM0GJGvqPqKxDG1L3FlNdp4QGpAlxRNVZtsME8F20iHRlwcqXPkKz3+BXtLvVWeMLLXezqry3
wbSpzdEdwEI3Ir7TUwm5/ndW3o5Z6WrO4FJIxhbJtoOvSYk8ESV5PxWlq1IsPTtao3vna0axS6zs
LRI44zj+v0XAeeEuU4+jJBDcuy/S6yy/kaZ0dVg2QnwoKMAITXMbCqk6mDPEZ/JDh8Ri3yfrvLDd
ynht0jiQ8smisDjR9rJvVwRkIsZncETnRuPgOXm9A7Ot9exECY3u1UmezfpuSNCe4pmHWzKAYPUy
1dKwGyjkyQu36WAhDCpshetfMRK3yOwwYui3NcXGScDQhbOP2b1aab3KpmZhkGTtJPfI+YKR6UuU
KgOu10GmSk9PAS5XwPcqiRfXE6RbkHs63LVl4Q0l96LmRR1aNxlLN9We257vbTGApqjd5S1z4xZ0
tgy0nvpKJhDMrPetDn5a3R1ZsjVjkIoMmGFa3caMwdtJPnSnXM6zp4IzADF5K099jnJbAeqONInL
xsrjde4KsG+y1HkYWm3h1Mw1h6m7N6Ox8tuJRX6uFzutFrejqT6bav8Um3oS5pUCOWcFFo9wR32m
zIbL1UjeJ0VedZpySHVoTKsRZKk6MH0y5ylX8w2mcmnB37SZvbAUhifUXJmVGwNst5yh2ZA2Lhwn
vTh67A0R6ml6JcohzBPNq8kUKnm2xJUKpR8WTKoBNsfktWzP8Vf0NPaS6ND1tidVXrvOBDxnW+5M
U96OxqvhMNtrZZl4JLqIEPnq7IeCo/Hz5uLAcOHzSVUWqiwq3v1xOs7xnMLm3LqaMVxFoL+aF0oe
X4by0/HOjpKsSkeR6KYSdhOawSMc7lLDnfvBpp+Ig7OQu8vyS1+Vb0/HPDs+hLTywshR/ctYWnso
ea50o5wlgP2mphcRXF9kwaiKId83TViGa+f64UkpekaJBGPwfyEj+UWuj8Ecm9rQ70CKc/b6EjWa
uFSQKCpqscp6CEJQZVdbl/ApX8zgp2HO3ppCmZP2iAShU69ImSztYcFR17fKfvl94nRpoLNXNQAz
MJgmnqfusSTK6xjisIN5TYDe/n6gr9JC1N1ACAAUjRDrvIFAjDhupi6DugvahLMHk53e9xu2BXvX
ox6cNIGNMnaXqqZf3XI/DTtnjieZYdGoSRHB9ASplL1IoR8MwsBqzpwQ3C6Wvb9cHSfPeJb6AvqV
jyID4KMkWyI3Cn+wzcWFefwigHx6oLNUN6JVInJYq0GURF+QEEpuOxPQDmNNghTwjYsBa86GzrKl
T+OdrXiuG0NrjipbaL1frtQdBC480v80NEnDP/P4/34b/w/7EIc//m7z9//Bv99EOdWcxe3ZP/++
Lz+Km7b++Gh3L+X/zB/9x69+/uDfd/ytFo340Z7/1qcP4e//Ob7/0r58+gesnnk7HbuPerr+aLqs
/TkAvun8m//uD//r4+dfuZ3Kj7/99ia6op3/GuOi+O3PH63e//Ybxbz+9+mf//NnVy85Pnb10r80
zct/gV78Uryff+7jpWn/9ptiGb+rwOWjdI0dCa9NiqgwfPzjR4iAsLhBSEKJW8WqKETdxn/7jdi/
QwYEXiaqploGPIuwoBoBBfqfP0I1XHXQp8FxhE+bv/31DT+9qn++uv+CC+xB8KJt/vabpn++hRkg
NWmoQhOq6xQGRfBY/rzXCEzImW2SKHAglkO9FiyMwceqcRYoLmZNgN7TgVcejFXcsva7tXnF75XM
KwEkxCGo4CgkW2vvcEBuPQvUOuGmll/lPruCE/dmfNOO8gYaCA5bKG4e8OWM11UVyNqRZT1nRQBU
9O1DYe2sZkWg9Qc4ZEfXhnIH+Req35nxWp2dyFuACreNeLGiY4qUeMmie4hkQxj/njvXWk/8TuGu
Oo7wufkh+W0Ub6QeTvFb3YVIieKwQOljWlbVM2j6QA41rjL55fA+FHd5shnQpl2MMLlOPEsiswBm
2XNqpFpeCaKxuWwKzwCPollI69gSDz8FSZzpSKOQXatLJVsl8Uqmm3pcsdB6r+1tClkEcGmu2ZtJ
ArKb/xteHG5x7HzVL46ih9VQWD5H19D4DmdBjWupbSp0aazBFT7MrI2FfaVepXAOuFHhis5DsVee
euPBvi7vqn2tbSAnNK3mloG1UkSY9b7JnyZjYQy78jr3Tfhi+yIAf7pbgfKQ7xS/2ojSbweoLPjN
TaHci2Q/ZMdJ8RRQI+8Y+gJI9p3bvF3qy+G13lHA0HbiQeNhivsDsju31yCrBZnNw/gE6BfcmZT3
8sPGOKDflW5+C4GNdbcRG3M3eUa0xKE0vOflGuxtivsK5pD6irnV6V6A9o9HLTEfzlM2uMb7n9J/
/1FM+peR5lN0+jZy/T8Yk3TE8n8dk7yXKX8p/gxJzWlMmj/3V0xyfofTOMIHfMc1dTYW+kdMssnv
kLbT0KxEvdCxYC75z5iET0GsCGgaC66PfxQS/4pJzu8QZ7Vt4OE1FQkdxvoPYtLPZtvp6WWqYH8g
5qiQgFLtX5AE5pTE5RRDwGJQp41jWH5Bge3nTRe7ZIr31lDccoHlpybZoSbtsz3hahgPhSdEoQZV
pUyhE2HXm9DuuCFS7hnY6F7TDFtF4TSA7FC9V1jHcEXLdm2trSYbt77aTq5oD0ic5oxQOqCFq7eN
NynqrtEqaKCYsOLrIIyhlx3s0RXnXk4xKhEKmFatacSeNhDdow6H92auIpY0AAaZWjesjaa9Mwa9
XfVpSkGfjeul0R7SsV3J5oD3dKtZuY9atKdYE9i8gLYml5qO5zkOZhRwHk1HeMd0aj/hYCcJleLw
siaKrYZGCYkcIIbGuvZU1NlP1tqfp8vpafITQHP25hw4H6ngLMC+A6Crz4cJs/q8ipiihn2nAG1u
y9wdTPmS5N38ghAPop3NY69trRyRLnnUaY4LPd8NpAtYZ63EVPiDovahIMZHa9fSrYdiFVfTVpXU
uSrLYe4B60fFVPxRHxJvKpRnM53u9RhiMqI8WloR0mFmlOP8d5uSLfq42VDZP0a0vo6yAkhO8Jdt
rieu3WTvmi4yTzbdR8+KHD7OEQSPebyAEC73096G2Iim7NUuDmM1ScCJpRIVepwJVRUygKc8DfUX
eHvetloOnDDpS7eHgXeuvY0pDNDLaGVyAtWgLl9DZAmE1JXIYE/2/aw7v0hSYsuZALnhzVoo3ULH
9vO0a4ZiDlDXoiGhkE2htAHPTndpYb3wzngc4gFTz3J+jDhEEsZUHuHBvFZkuYh6DSqWUJ2JbONF
U1hAtPyJRrrm9gqHOlGVQgMN/6HH5oumDkvozN1Mw8GZes+uZAgLYlTdULRIr9SW+3WXh4Ah3SgA
zUqjQTWqBPuoN59YLENazXehzGhDKjXHLan2koNzEY3dPkvJbZHVGNRMDl0Em3lR2DesEMEonSd8
z51VAxXGs0fObLcdwQUpweLs+lVujlfolBUB0qWFFFloZvVm5MDpqAIHWNMHguDrz8Rmr5QGYNKk
cFUbRsMNdbVK0+aQwRdg2/iZIgA8g4KWrINpyII6apZmqgS04kEz6lCFmqrSZaXeeUOs+amW6V6e
qSubRrVv8AiOQbRN3bTli1RfxCT3TFioGtpN3JOdmkaBHPu1VUe7tDyWpVxm/QtpQ5Ep274o7zvU
ejB9Gyhju0OZrnuWeVNJFipBSWoYfZ3Bo2euAgokMabyLFmzzSAuaNS+SF5qsk3LNpiUtZlRuEQ7
bgGmOKSfhjLed8jjWjO56vIFa26kEl/l/TuKcMtc32lyWBldtXXabVbrbl+8MmUbWY6X6rtyVHxV
WsHQmaE1qqFaibUtjgTA/xZ6myr0Lz8cK0GJjQcp1HBy80eGGwd80jdoX0KUCtbDirl0zPSGKu1G
9OViiqrrhnQebQtI2SKBqanLkeNlUGlzuB+zXQdPcAOClBHqqpaw4QqKpWLkYYfdmcEVbjR1H542
SNNo0Bts3ZXGSmclXsmHCqNDu+qCLO8By8o9qQgsiwgASeGVReHh2FvVSh4mZhWgoASp3mlhiIco
Bue9cGYfMY+r3YbrcDJrX9Ci9qza8jq18mcgIplsPxmyB3gPrhyRLIoePrIqEuBWC8e08aIemqDj
TTfEbj/VrmHma9RObjqQbjQ9hSbWFU/6cKDQDUtBSp8tqEDMySAs9sPJlkKjLsWsZqYfzwa1ae7y
NOSIjr1RQgoolFDqibiAtjCEvXJoPjHXIquEDK6FONe1q6ltXG4jsoEhgd9NOu7SfK3i/3YRFIgi
bBVkeJDVAa8/gpQ2isZBdM/KByvbZtPrdCWmV2Xa9PhKcoWLiMuQL8LySZ3LwHIjI+FSwl3ZIoJJ
sN5gHdkuU2d0Cf6zb5dGbSJTBt+eLBX8rolvVTvLHF8wdnB20wWdB8UfGyhQZBUqxmjCOMsUQwwg
d0ntMBSKOw0Pht1vyBjtKIG3VWS62vRIp8mTFl66Xa+HqPyQ5KGUpl9wnN6cQjmr85n2ksXQhx/u
9KbxDGutQQwWmCtVvWumHCVHx1X5TkzwpKSV15DIl3rmxgIbQfGc8tAreVDoq6Q9yiTzGw3SqPA2
bUXumjB1p3xJq9rVmerZEblyCATonEHciVrcD8Y7Na40BdefWH10sBHi4r6CdtE0brrpGBdLZYS1
Wtd6ZLiVU1DJ9yja0OoeCCDooCCTaN3SPramGdRaclDpgZCljJtVZDhLoChXEATzeAnl8e7RgiRG
M8QBhzw4GwNqozbNBihaOW5c7R35Bm4ruuYPpYB4dwU1NiwePaXLVAEHvJxat+2KZdnjhcmnSd9D
9AHF29vRMpY4tZHQm4u2MhdD34QmSOQWIng8PaVMPsfpQxS9qxmO1HQVT2+G8lZGdyJ7NYe3OEad
n8Om1VE9axQLnlkuQ5hNuOKWzbpUt6TCosyFGzcCvmS23xfPPKnXULVbaNFz1ju4ly2kg7NTqw7t
eE9o4SfjdUR/iNHiLoCrvlVg6A5dyUWscJjWmYGVwrlOE77CdT+LHE9Gx9pKA95rvp3dNPW0IWie
sAFKdcWHnl2l06vGHrX81SIDOjMQujSx+/LYLSBDk0QKStPJsseirgDmZmMc2AlOkSKIAEbmzI/t
zRDD+EwIr4FqhQbhtbJ00CGBgzRjnqndwygQameKoefQTkt8p818C1J7trES7AVkXM9G0gL3pU1l
bZzKdpECh1ArumfTqio/NMxt1hPXNG+A8XY7Zzuomzhb0ahCT+DBKOBFbaGrXh+Uyr4b5vZzhPlG
UlGUiDFQ1/BqGxZNEnerUfeiKcZNMxbQSK68VD72EGXLFKz4zFMGwH/VYO4CAJ/SA++gRrmbEIiq
zdka1AbzregSFzJvEFt0SXfsc7QusaG15scIa/IxwYvtfZZkOJrwzHlQpcN6kPWNWv0AYQvF6m1r
PzB1HY+T66QPPL3lhnRjdWczzcuogGD26NIyd7USxQAjyPpyN4DeNY7Ur0MUGfIGWic4AkqzC3Ko
qKllWET7lD7B28OvimOWbabxWFRdOA3XI3Zpj5t4Uj+Wlr0ckJBAw+slrye/VdonQ2TvnXwuqutc
vc1xthiJ5WbFXka7qVVwUr6P3abNE6+0P0p4KFmpHihEgcZmawVlkSDuQYTOLMMJYL1G8fLYdvP0
JcbjM2xNmhwIqP5z0qGltyLVly01V2p2JBWHNIKyGMV1POBPVgNK6zcxUgqT1gH6iUGLaM5U/dEe
88BJcJ9Ruq0W3aqxEhRF5momSNt5tkEzBLA5bSHGW6s3IDiH641zy7Hmxy73E0u402x/k1CvbhRU
6xd5EwcC3ScqrCVpX1sYHObQurNBJS6REkE1yE0yNej63WBDh19fOn0ZpPWhqUYc3zeKCVCWhQuT
ccgt7VDObTaiLVHdCol9O47JOlX1dZO2WwdNzwSItKH6AdeaQINaXmzdkuEFTtQw1vIIdA17OMsj
J6Oxq7IHs0Kwo+iqjfdKMvhx68fjNdhWHhw9kSWvRb4CiMQt8epraHfSHn6J2G1me9Wgf5/ja5oT
c1UTduHl2tZn8UHqGnq56+M7CxnSkAMUZyFHN6BVVF+Vti5xCTBWFDpnFQXya7LQS7VDqTwKrBgN
jbZuuInpLp2ORrQt+KNhPSvjfpJYJhUNqHILXis6ITfNwJC+sxtLJlc8xZ2hQvd2nH0U3xVwh92c
H0Sn3LZDFegwRNUW3Ij8wRAusw4FNi8SqM7i0NQOBdsP5V1mAFJVHRr8Vmze07YLozLFraULNOdK
xDcyU0Izv5ms6gUf903xBDzZmKluQR13tCJXdOgzoAHL5Upy/bGxngsnflLsHOqXdeYNnCgesxEa
ZIrMjk+PnW50fkdt3W+bas9F+2gO44I0wnBbKJ82lRLadbSkZv8GSNJTbllQcjc6D0x04YMLuiF9
cp/EI3MngZOhaNpXIXsHHVMLso7DjmXxjQ21SVjO76pipYKbWMWelBA6lI9lfaXmxI3Zo0QXmqWT
r9J9CinK5q7IIcdlEVxHPUmJW1U+UTq/auxlolc/tLTnXhvnexshWkXoFs1jqjxZckBzrFrbDVnF
6HtYiXTtLMcg6T0ayR/SzDD1KHq6ao5ky0JP0eaI+9P1xLFu82s4xmo9BU+hXBtjc6cP7cI05BaM
GkRt5nGoWKrlAZo1d7SLfdXJg3pqN9i9Lbrj3YrkRihh1IqrO1hohdDQy2aQFBVBbg03eD8XgH9z
g+DzxRo3PB3CTCoIMnM9+fMNr7IVcOj7WA/NmgFdNaIR07tE6B7Dpe376+Sloc6bL5NIREIwlIyL
Y4JmfVkhS1detCa5UC6Yr6W/PJShQgLbNI1fod20UHlV1okeRl3nKRKd5feY1q4GPho8Cl1jxPGF
jOn7x/vFEe3nZflk1DMkx1hmpsILjKquHZwsuyEwPWOTLiq/WpFAhJHbeuLQLi5b0/7STvtjaNT1
4RANJtN5rZ3meaRoJJ0zyt61hwiquoaHZGHPUWJVmvhAjRq5Hvas1s8J3IaQZJVYsW/kSIGGS5i9
r940gZUVCkIE6s7nZQObwA+XxbkOt2jUwuiiG1KP9esouf1+yj+3GGwwdADb/+c4zoytOak+OZGV
pCkkLUICNkncvRTT0/cD/Fre+jzAGTgIIF8lUjI8iEKvh2obE2BULvTkL8yVc7ZqUEVSuqTFM1j0
fuSQtkS0RjK40OT198/y1aY4nayznY48YISZKdbIpBR+KmVAHCBvYrvHdTkH27szsEHUABeb78f9
hVd7/pbO9j2UTaRZMUxi7Q8/+LJa2D6B1ScCs1/P2h/e9+Ndemfzz08WBRmxQ1CW0GF/CLXJqNtQ
g/kcKJvvh/n6vYHaYaPa/Suxo8wnYTc610On2GsFrn3NNVJ0vylW34/zZQ2OUKpqKgrkv6L1k8mx
B1Ji+kAmW4rijbfXDQA5CZSkCWihnWiCJFtPzeg6ZM3MF4DZ4AU9bcmIq2KXo2+1dYq5GnodsW2l
bBPtqPYXFvHc9j0PuAD2Qz7Ygc/XL+j+fMgyyit8xw5nbgzPa6psFfJsQMsmlhdYkF++35OxztAQ
EvFgaijGykDsyo8lVJY17cKa/XKvnIwx//xkDRVR2wkTt5OwAw2Pwo/CyXeR2GUmihX0sSpum0u7
88vTg+izuqeDefwFgK/mORqpk9DDYtu/NT+UvRYAh7WPnspN94aLkwbrmySwDtnzRTzwOQTx5wY1
Zu0hGx0WnB+fnzbhDFul7rDCFtkhD/rlG0T4D/ryomzVlwNhNNWCkIYJ8P/ngdReJjllLY4pj4TQ
XV6zhbXoVvXdpZF+kRn5+UiYSvSeVXQnzr3XYoaCv2ljJPbS+0aYrhvYNw8ekmCwanxrWd1BRdyb
cZOBdV+i7nSlLi/N65cR4p/f4RzF2iuyoMmI7yBw77ZM+cAA/0OZdG703H8fJL7cEydDnZ1TaB+I
MgKuMUSpxoRfEdSMBnZJDPDL0/ZkkLOTCigTMUVkfh6UoxXjmBsv3z/F16HuZISzI0oQrWKZiRFq
f4Y3x161y3e4867Sre6Pm5nPNt5ngbrJvGZtHp0lh5B6+P2X+EXB4Gzp/MTQnex93FtaBZeweZFG
x2apL9oVXc4GwaMHPfINXQBN+m9YtH6Zw5GThz87txriEFZaePjZ3txHGYgHkW8FxqJZjT/sRxjH
+NnHJf2VS2t0/vnJwzYZMBqE4WE1uWNGFRgkWrQtbqBpdkn/Zl4ev5wRJ893tvmFHcdZK37OK2o8
G5G6ka+7M0Ur2tS7i0Zml1br2TExKlDMZGOjw+r8SAfpO2p7VZiPU38V9ZVbdLjUU+hxdQDWRj27
JxEKFoyHVff+/Xr6aoYhSG2iMQ62JDLizzMs2gH8Zgd5QmutUDMchHQFwKRRcvx+nC/TLEB6dGB6
4MxsngfXOKZ0RIcD+d2aX7PNLDT2prtwEmFAt/0bd46v3ufpeGcT7MgsLWxnxIP5Zu3OFo8mOMED
2gMY7zKJ/KsQdzrc2SE1yGyKBzEhT475mqa3ucgBvLn9fhK/WjQng5yrl8RgHVilgmeSs5EEYKqx
E3w/wjwr57vgdISz5ZBKasYmwQgpve2jH20dhxm1AJt+ErxcEuMS0vLCtOlnQTuVyVSzEeOZClnH
2XEoGkgYH75/qC+Tl9OnOgvcdTtCk1XB+WPAFw3CHkfy2i7JkUFTSqxgNRPwm8hTF/Gievh+5EuP
N7/Qk/g1jPpYyxarwuyhz6ZNaJMay5RE7vfDfJlPnD7g/D1Ox4ljx6QRptHe9ejTwu+g8foNSkNr
WG94Mc5dHA/E03z22GyrA7CXi0u6uF8/qu4A/ICUBti/z19BlnFWwysFG8BeJfSuaValfvPzMf8/
uOk3EyvyX4ObfJHzgr+9nMKa5k/8CWsyye+YcAAmEcRRZCQzqPxPqCV+hIwZ6uO2rdoG0Jh4a39B
LY3fAaJE6glYv4rP4GD4C9Vk/D7/MSBn5hudCXjkf4JqOgc14+MYHXAeiMwQ1FvO9VHMqbcnfRoq
n9+zayMkS75QUUf2AAEOHd9ZnszM4Y9QdQrFOc+Pfg7nWDpRTctw8HBne70b8rxUkqnyh+OwhmWf
1Xkchsb9MipccgQoooWkHExpvNK7LDh2Tg37ZfSzDc9JFxGIgWF0bwaON0gRi40K9SC2vwh2Pjvh
5rEA79BAAqZQoAT1/vOOA5E9QpvEqfx4hT4x0lH45By4V23hYLEwr7+f17Pt/cdgqJUB70axzs45
0bZZOwOXsG/irHYn1MGt4U5cYiefnW+/DHI2e2rNmqQAWMIX1RsHBQbGBBciJWxTMSsnJ9zPMTTc
ZMH5/CoPSXRV0SYbbwhQk7WmOqsKZd6+TJediWwd3Sj4VKGNmIYlQGtMqbBe7oh8qIDazNgqHa4j
gvZLnwO19g4bqqAXSaDHH5p6KOoaQAb0m0aAbpTBy/pu3ZD2jersqdOrR8cwA7VYd2Sjlejuog0I
fYMfY9cGVdMeGi3fWrVzZ5YAt478BgQnH+g1L+OJm2mjn8QC0JTXuHhJ6Dty4HVrTQcC4O+gk0PE
h5Bn+UovAUxgm8SQe1GDLJ+AJIU2wFC+mGRnlMc0g4+FcmsYuZ81z1B+kS82wIXaqzSFH+vEN+o9
UNtAsN0r5rMkxRW11HWn1StOaNja4pF28EMb8VcYrKasR6PXVyS+MiAnVe+nbpuKa9ZkXsbQTh0N
n/WA0ObJTrLMh19NKmOvQ29CJO9d9aFT6aY2AMOp40W55iX5s6GCI1ffWO06BewsM4hnKdWyKl7H
BIq4KfzrDPw+zJdq817tGBo3aPvAgGnmClbjY6kdQNzwVDCh+uY2lombq5pf0hS909SfJitIbPKQ
xeS+U/U3tSh9AtqZxaIHR0mDzqzmzri5aWC6pUb2niSqV9TwsoKxNSuhlF3e6A2c6NkuSW6zEojF
vMkXkxFfMz47d47+NGJIVGFYbnrRMAXw1HChOOc3DD2ldt1kzFfQ0VcUcrQAFOwdcpXMEn7svkwr
WFyBOFZra5uTBVdwpbQgPCrQK0V1XE8eJrTf0JRadOiuo8+D1tumhjTkdCg4cEloGWYztu9H0hi4
xtt+BeJYkaJVL4DWJMkyAkSKO6/pcMvroC1AuQeKa8KQlpp6rYauWd8EwJegbQ6suoBIUMO8FtYB
/YhO3r7hy6GGRRawONHTpDVubThebHM3HnD7TAhe6p3Cn7g8RPRmSspdnBh+XQ5u2qMrV0U+bDbC
BN+nS/SFYj+lxrsdayiNQ4ZIM3Yao6EuedBOyl5JUUuyX2uhwm4Y8Gv1neRW2MTa9YQ+etn1MJqs
fMucgOuA/E517OlK4zcCODAyHCom0C011la6zW3zzprw4sx8laJrVcyzpgAqUjzCej6E6odr2zfo
oS2zdFXgRRQ6IHXVpqWWr2avbdncZnnq2ZhYDZrzTf2WadcoJaLPeiucH2lDgVUCvMh8zrLrprVc
Q147iPcVQ9eVATMCXmwmjjU9tKbmRsNzCR8ZhThLo+zh5wVkOBTKZVuEuqgCCHuhAZxjvQx+kiSe
Jm6otcjzt8buXUeHA9qYz+9cyKMmrozmIQOMhN6OHTzrlIeZssoG1IyGeKnppa9qPyxeoOCJr9dK
OI92S6qwYxXF7ljs0rlBncCeAKJ9kP7KPTseXbShJqP0FaiYC6K6ev7RNPsWO5Kqa7N5npqPCXQE
6HAH3ZiEEzzbdGzSsoAGsQKhdZrCx3F0ZQ33nwn1ETXyDW0ls31dWy4Bj4C01bqLU3hWkq0aRYs6
0z5AhltXOrvmug3ZtHlisYm6GnGWBQ1PPPT/Z2ghOJWP1bSr+9x10EIfxwWjV2pz3/f3tlWCvAEk
yljCpgcsBihMdQMLzeKF9C+svZPFIQLKR+HXGsCvEfthJ7bLDBuXpwdTLQOnADcg3vDxOqYdPHUe
JjAsCwB5dMhyFaBwJCTaqX3mA7sEtN5CA0RBqAdZLsEJnjBZNb6jM4A6a6zaLgqavvSIFQUZMIbm
qC3qaCHZLgKXMBost2I/TMSyES1iHLRrDbPYx9BshzwWFmehPEh5lFbjtdi9zVAGqiS+NgJGCE87
kfZLCMB7hMHAeQCVRD40PdgGXYJT47qRCzV9Fo10eQ3acKWhnQbmaaLXAFD2AHItqM3WrIEegLHj
aAGCSmIDeROrcPMEnAAg5SteTUFqIxS02SIutWUE+IKOckCuoB+Dia6LFfAPiF/ZrBC1NGGdF40A
nQ22n5Mb2uPEzAAPGXcdECLSvlXwTdJB9UbASUzAkcZlnB7H6aFz7uHJDTulN41NmwhmxE7EgqRA
YKMZAD2JO+nwGZxuVJx+ZoXKxCGm6L3/X+bOazly7FjXr3Ie4GAC3tzClCOLnm14g2A7eO/x9PtD
j2aLBZZYM7raCoUUilF31lpYJlfmb0ph0xeGa9a3WoUacO7jugjGqszcRBU9qSxclQU2gNRj+dkJ
e7bnUgs5JfL6QfG/oV4E3KV2KYZwjH9PwsD2q9kTx8/JcN0O8VYW63ur/WxVP/oJFGtj7PRK4uu2
21pMP+tEcvKJY1Y2PW6YLPYEAZsNbfDDrVbLLmal9wuGoodkWWQCX0y1h0lyYutT6t+EU+YogeFA
vcNQCR0joyqvxLDnu5ORtrq0kwGMJ3J0kINsMynWpipCt17mT7Nszu8NHxRtLjHcIWjrqDWAiyH7
FU6dF/btk4jJR5Ok+zSGOdOlTwkmM0r+Wa+N79UkfZZxmiyE/KDF4VY0jnnS3Q4ynZdmMLasKE+P
ZGbSvymjiXOw8PqYjVx/rcZrPU+u4246cHIzGhyxBK612qqvevUxNthM6jesUrezVmxB0tbg4QT9
edIwkk2AnErSnn73Mbc+CWa462rLtOVhBDAjPceR6WXQRcWxerai4hiZwS8QcizN3PKCfLitVG0n
tpIrJhBtmhZEYwPDaMh+BGHqxUq672uwsCHSEh13t58LxxEIjaqXX0cFa/ekn+mPjKRuONRct1q4
Exd4PN/sXu3Vpx46liU/jcrkdEJ4nyjq166PEzuu+p2azztRLL+Sshxq2XDQQLFbywLhF1zJrNPU
gDMWYAWaqXDeS1I+5vlqSKynWQH/3IIUUjM8WeYvascH1k3h3p9B5cxl86wM5q0qTfukzY58oete
0wZ7MpLQVUAqR7Pxs5faW7+a7oWhuMkGHEHjAiyS+tPsjId2BkOnXclDewhawQHm6uiD9dJq9WOe
tvfajIJtgKvAgsgS41sZiYWy/+63GNr5iMbHykMrx5+tTgUJPpf7j58J7zN406QxpcBgQXXnHeV4
wnYxspS4piMFSaGt7Cy/4Nogr7o0JPCnIVaFvZ6FVZVVUrtLO0i7XR4+4Z3qpY8+iobTl9lLvhtH
cSO7tEycS14fZ56Xpolek4bMFTUOXhCnj66cV3YcGnXtxnv0KOwJlrruKKjZhW56NR9GL91Rzry9
VAhfl09/j/pt3FUlXFCRqEw04vKu2Au27Em7cdfbwyKTfH+ZHLwu97+LtyqHg+GgOGASr9+Mbr+v
ttlRvusPnbsQ9/Qb3bssGqmcWzwa6qa4Qki8MNcP2iRsrbQ1+2WMg5dchdv8ufjWfyn33dbcp7cc
vVeKaBc3uHluyCc9irlYLVPXam9AzG9IW+5a9EHVB7ZTcamusNSvTt+NfPh//7i19F2dlInW6/w4
Mudyr3rjVfit+yJufqsEbf/5LloaniblEl1iG50usqr2DR1kIG0mn4vpa1N//fjvP1OTYTAWTFuD
NSVZ6/6jOU6mkKsEEHZLsbB8DDe9HWGyV93+jVL8qqj851r6d7R1p1FtwlnolWn5rihS7+C0VS/g
pY+9Q+rBe8odPwWUY4ZvIO+gwV4Y6zJZ7z7cm+irwmQX5z1qlIw14L3gYkusOvkGaLrgzFtta7xI
Ds/2Q7+NNpfavP9hmqmZWKrBl1yrPQRFpQhzLC6byDzM+9hNnG6T3C2eS5c7EOsi8L+m+d/RlnrR
myLwPC7uQBXRBmcKneKXBCnFizxup8/hL+2eexoHxfBGuKfg8ATQ9G+4gZ3dwdQb/xrwqvgWzJOa
ihiwu2Ywu0L3DMLXvfA5z+1DNPMAIiw63bA5T0dJnwyWzSCzNw7tPjuMNomQbdrD/m9o1p1buHDR
dUVDd1DD+Og0ljmJhewvXCMgc7bumPfKRrvWPgfe4mWV7M0vZKd8zC2wB+fjYf7+q9er1hIp0CL1
zAtsPczIlKFO5mrtVl7zy9x2DU5W4443+Culhzs8IbbFFoEaL7tTr+tP4ZWOdiC04vjlklrZmZIm
BFcqjBr/yaGvrA6jLCoEK2uWpPmlxatoONaf40/5Dci5y1peyxJdjRqPN+aaBHrpFK5iVVY1ppMf
NgiIQewGZ38IvIzva2x5cbTbf/m8/aOGwoc86BPG9H/kVf8fZEsvApmXGwr5/3v4WXbf0uj7SWuB
P/tXa8H8Q0GkhmQH6A0FU4ka818qDvIfSKMsCuFYm5qiusBy/motWH8sC0ZFC37RFNaXxf1Xb8Gg
IQFVGgEcBJR1EKH/qLew7l6jJ8luB8GJZivbZJ2N+VYsTGIsFx6tJ/p3c4vhe5PJGcA6kRJGL7fl
ayHO0desk3TocZM/3sDdyzepgXCErQ5av5VhciSbWtJnwTaLCOVeXc6DC3nx6iRRlx8K/RjVCdjd
BgM/PUladFj0zkyoNoTXja9R1vsOhctB2Osrf/BYZ923Nx/07s8987YPsrr11gGNJYt+cxkIRhTq
VkXANLxSi18ZpCHMws3pSmsvJOTr1PTPUCgMaVCsAff+TpnfhKq6ItIjTF08rbNRL9812/ob/AJX
3kAsd+SLOK1lrt4cEv+Kt/h+Lv8GQH06tD6QokasytJbdJ3zTbsbNosjzqXbe/lr3oUxLUPCABnJ
2XUSputpqfVpVHqGXu+sKXswlBisvHwB4f5+NDIvJRUIBlRmDYz76WgSZS6iwZgXbMvsGhmZwdhB
Q42QmJuR+sN2We6dLtYvXDBLf281vNO4q2xhEhRDCEpcpLXAUzblpjkG91N81dvfF3Eva3DCe2O0
MUK/cIG/n1aEFgDxSUt7ka7laifkeqI2kaJUXtzDjmXLzF/EpK0/14qS//x4D7zr+6uyipoDVseS
Qo+MpOF0bqsmGiI5kmtvMcFFuQNcmF1fo1awo/2/jW9mHPbSXXwIbi+6GKzSFBYpeEjVUBGawFWA
ZtNpaGvM5IIPjlfP1vjCa2HXHlCW2S3+BZfg7KukawkFR0JdPEuWo3qdZVaBSTdgoI1UiLmrl9NL
GkbXH8/k++PrNMRqsRSJj3tI28P5Q1vaaxPxs2FB3OvD/lMe+qCTSsVDgeHHx1HPnCz06RBwUOly
LlJBq+8nz0k7+lHaef0GjsB1ecujy62+z47mQGyip3Jpcf6GO51uehXgJ6tTtKQlxVztxsaIBTOV
u47PRj8C4tTOdKNj4hVbFGk2+r6DlUzvurbBv93GBWwv55L/2zr1W76nwSUJCBXbDQM72NOlEwtK
HApzgTwzCD/zWEC0AVBNM2mTh7a5b75anvFiONl1codgHbo6C0y92+XHSwjRM1v15IesvjrOWkWb
ifwQK4FpPNyaMe+JsrpwEl2KopwON6yyfJaX4VZ1egdeBj51GaIFCgPnwnJ6f+QtE8tVTPLMtK7r
C2XOBgoVqPIGNURPceVpW/xEtmCfPPl80AJU6iOqRFfGhd1zNi7eegDxz4mX19NUF9PQdkg7Qvfd
VO1XPSSjvwByPzePqNUt2RWpEA6qp/NYw6ASqnzoKEnrrjXom6FLKSC33n8xi2htsCFRhiTzW51s
JjC+0EioOVut478EDyjPHMAruxUzCK7jgKb9vqbnvLOePo58foD/G3hdRpgHMfSFYOy8rqV12mfb
OtoVmnYBv79+tP/efiSt5L0m6BhOg9N57PwJrZIp7Nl+o6tcK9/8/eKUAsvUQSnqUpZx5vBGbQjF
IdHkCH8HmwrE3K/HMek9sQTr3bR2VVysgJxbf29jrPaxqmplOWrEgEX4SeXZrFynbki1dHTGTwgR
LFiYAdmqjz/XmTuDoofBNPJ+Vq3fQIw3aSHeQZ3aWkXvWQ2yB8FdZWp2NWROo0K8GlRbuGQSIJ+b
SwpaAEyX+/7ddS+Ps1EIy8qMr+eNZR/pJsnOuF/8itDrsJzSmzYprEpnugptfdfeZG65BSTgv348
8t8rcXWLcF39+4csU/Nm6NbE80PIlh+y+C+48SbaQvClIH3RqPx99qgCr2LZ8JJC1WoNrgrRkQga
tFm8/DpqbKW3SxgSsevf1Vf6NYr3rCvX3EWSLX8T7jrksD8e6bkt+Tb8amUVdT8mSoPeQJLpdo3S
Yu0jYDyLF5bSuUTgZJirPRkkLB4LJY/fezII7BH7WVdwEsQxZyxdduHPS6v3N47+3Td8M7PLYnvz
DQOcSfS4IGR43bqTJ7FlkAOwvBSbhHA3Y0LnXrr5L8ZcpvtNzKhOhLD0l+mcqH9YVPkbByzEYsms
2waSyi+Xs8dLn3A5PN7EVAMp6cktOzwkp+1MA12wepSg7z9eKOe2Jiq0+Gth4vFeitbK57ZrRAMf
02Tw/PC1gVz/cYSzk/c2xGrTdUMZ13VkdiT7+X6kKyT/7LWt9KDazb67tYoNmhcXi2PLwluvkrdB
V5ehLIS4LbasEnb6chPeRy8WnIiloC0iPG13uwujvBDQXL3rdaVv+tZYJpIURrpGCtLfz4yx2otP
Nac4wKuPI67Lyr/vwzdDXB8xStJbaScwr1Byf5Q/kt10sxxoWPN+MW8VZ7w5xDvZFncI8H+Onfai
XcK5e+Rt/NUZE0WaOAn+MmL4SSlJfygcZ1O/NZHHmqVtilz6xyM+tyPeBlwdNmLQjCGyNCjQt4dF
cEQNXis1+S9OzrdBVscLarNllE8Eyea9SYu2BdcR1Z8/HsnZXOZtlNWB0naTMlc6c+e/5PWxf5J2
lidtx/a6YbEUj5dW59ldDrKSgvU52eRMTaOkVVkqtc5nspCtSsv/Zt7ehFjNm9/JaCJWFlmu/lD5
D2V0DLVLdIGzC+BNjNWsIUfTCUrjL89O4TvyqvUTHUc38AQHXSzX+tVbTr29dJSce3oi/vjvyVsd
xGaqxUIlEFXe9m7Y02SUPXAu9Did2I1+1lQsBCoz1WPzNPyoHy47L57LJd7+gNVrO0R3QJlKvp7h
45xXKQgiWUdTQynIBCtn/uhDaz8l1oUPemnNrI7t1ORxhAZZ50WWiMddh/DU/uNdcCnC6owWcafK
wo6JDeNX0aoc9aKZ44UIvyELb+7QJjWx3PUZgw/obfHitIRPH4/h7JLkVWctlW5KZ6uaQIHV6ayY
AmeSkFAZvE2MH+UlW99LMVYHrdillZkYxPDFYz+BY/aR9cu+fDyQ89e0aVFXpcQCj3i1ygo50KRW
CXqu6cEDoboJKePQThtcQFpe6Fl3l1r3y9/47o5+E3G1wkKt1kp95EFnhrUd9ujFybdJv88F8LuX
6PCXYq3W2mgCgUyiqPdK+bqbjoUa3BQCtSIRuR7jIijk3MOO5txfc6mvkgHEAnFn8hlZlxzSu5BD
KnSNm3ZyMdaYbjuE41uHlkiFgV7831ySb0KvFiTynmPga3zGNLsNq89BtxegDl9YK2eSHd7gBlAi
FgqsolUQVDcjwei03vOP2Ntsg4Pq1h6ESJRKYJs6l97i61bnkuqcxFvtgDlqFDBSxJsOEiXxYjtv
lQO5jf03uvVnTtuTWKssw8JgQInw8uJJE2GPBO27RLpa2C0q+eNOdZeXG97k25yfgWDBPS8dr0Ls
60ai+hl7/s1/s5pOftFyyr05xYC3SLMh8YuE1lHvZWgeXr7ceh7AZuVYwy9h5ptH4S58/vg7n1nG
iyKzrCEJr8g8EE4DNxkyq0EdtV7cxDdqb24yFVJL57+W1iXn1nMvyZNYq0EWTHlWdkgmDo65zR4s
zGJ5SBqe/AiaKPoC+g9Jmo+Hd+ZcPQm5/PM386oVUWIEAyH9KrEl697QFlDiJc/riyNb5Q8gFZJK
bgnTb/J9eae4PFiP8p438n5+nq4ulcrPNJA0dTHM5F80OlARPR1WJ0yws4NhXGby3t+CFI7o1fcH
y9PtBkzCskujTdA4H8/m+5wW4AdgDJon+IPS31ldIEZbVXKW1gM9qh4NL3XIy2/NHA1XkAQQr+sD
7WacYmTirSYOb0sVqIiPTi1oxyZEANcSwgu/6N3y5QfRAKcmqi8v3HW9fhpGc5LTYfDmAZQuzPiZ
Mt7Ywvn8dGHoy0Y4uclWkVZTPpozBkRZN3hpI14pJbz/dNwI7Wz3zcj/Lr82cE0qpf4Ztf2DXgyv
w6i7ophvPv4d7y45NqmOFjpi6FxadEtOv3zfmnqoFD0l9Hkq7CHU8UFOjoE6X+lddSxAcH8c733O
QDGW2ZUA/Fg6BfzVDkJ7ZBKmMVyW2gJXS7zm2H9mrTnWttjUx+i2utCUXcMf6d2dRlxtJg4fMZTn
3xEXqYfGrp6bRRGgp2bq29NjveUheukJoGvLhbb6wIvduirL+KkubYrTme2UOpemNh08AUMNKFRW
JxLGr8VvUyfM2SYx6MmmpSm7ltLJPtrwMvp3RaA+Csow3pppU2zmnN6cPWij2eLYoJXtfSmGybFr
qvRKD1QB8YZ+bMaDpAs6DCojkjZKrOlYhBlR91Vu6kl3p76PEM0bDOMr7n4w2Q3B+GII6vSchwPQ
/qGOWetR2tAZ84X2E6JG5cFKpN5D5n1AUy+KdlSErT1dwmbRwkQWnLaOIu+qJoz2jSRpDlif6snP
lNSufcV8SIdAF11cd5SvQDoGkIDxFKGiK9Vd4nDWmD/yaaq2fhLPo5enWQNtyoo0b6LEHNqKn0bA
hPJsupqzabi2jLBXD702WOFmQK4aWk0ThlACEgn4IYaB5hEUtH6T5n530EwxGj1ZDKJXtcjkw6gn
pnwcfbP+BcFUxm5LLg+DUkWbDMsgBKqFUOZbqGri5dEiRmhKTSAchVqWbsKhVJD2zQxUjYcIhd4+
mK1XoYVJUAQ5OsDZmEBiGppO+kaFPOSyV9U52Xf02Y5ZaGnIF0+0ofw+M7axMmaboJfjTc7QrphE
o7X7sQ8assk5Q3UYLXjfycgOUt2xWiF/GIdJ/i5gI+SOHUxNagwQkawSs67W6p0C8W7RaJ9aHd+2
vLyLBW1MPQC5w/WkdOW3xMha0dOFEFn5oQrkB5wdw61QwJbRjWUwct3sTJBiuxKMz5Uht8p9hTsA
Ys/trN+IQYGKZTJL/aepmBrdHXI9p5U3tEcjr8Pn2Ep0J5wn1OZnLRJ1b0jQOoQ6pCIHqSa6r7nD
KMHSUZu+2ZH3pqjYDsYExaGJt3D4gPMnmiVqdhEGPM/RJeuOUR3OsJkSM5ydSRxktxom8yjM4vQs
+G2CNDslkOBhjFM0NDRpQh5aiBP9YQgS7aqphbKyfVXBIyHJIfIVhuwqPf64aTZEz3EzJ4+ppM43
kZnRB/YzsbdrucD1Pcq5aisTOcrQGobWDssQJQE1Ejy/72FVNbr/Vfe7EX/DqdgtwjRABkehLO2o
rxGMDtU8LN0mbuvXsEpgbAhtMD/09dAMAPUVHOq0WRITiGe+cZVjQrFt/SK5Sv0abqg5S7uikchW
0kEsCjsqgp81qsqtI2ul+BJOJQamnVagn1ple6BHE6K8IUWZOtdFxF3rGOPGapEcD4SXymjqFspc
Obj6PKSNO+lajrB2VO3EYhpRui8zmCcTJnzGAO1oQqAdBuygv8gNuvohZI0jEj/hZMuxorpQupR9
UUjGTzFDTN9JZxNCRC0FtRfW+B1IhW986rlHrxvBKq5a1k9s5w2Cnlu5U2jJaGWxK7UYc4PBhy0m
as2mnPLwWOla+iiaUvbSguq49sWaPVZnkbBLpwiGd1zT0gVV/iXyTf2QSkV0NxbR6DRhkO7BJ2WB
p5foK1pJaj6FeQLQq5Mku8tGWJiCWEDTicvunsnAJ7ETWj/yem0KJE/phT6yNSS3vgdcv6FXVlWZ
O+gkhU8t/g4Y8LRJdNeqVraLrfynKfnBs5DVwbapsc61/VaAnTBi4jhaPU2ZccytmylsytALglz4
Ig+DXi4yySF+PElYV1uMO7LnPtcMyF5i3TWOUEX1dR/AxdqEna65PkfOZtZFvAUqnApfNTOPH2Zp
/t6qUrZByf4xjGnIKliEOEI5/PS5c2zAOA+0b2Gr5YWCPEOPOLyAtL0sJOFVPQnJQUEacaNzwDgF
zLl66D+nPdqkehYXqH/78YjsOhnezARxXHyXCvGp0vsvqjmWL5xzT8v02JVsfZqq/mj2TbMNKw2O
SgVlVyKFwkCiKJ2mBn49SfCH9Lz0wrBob1GrS2xdbjW7DrOfYVndC2pB4BxuXFIEWAxJWYVftZ9v
Fcgx6MyTRENXr22hgITozyi3o4uU7AszBr1kCq1LMwAUaYFlZNq3x0aMUEEWzXBPzlpuB8uPnVTM
r2orjPjjjbgVKvTrIyCEqNGm0EqTWnfHOfpEuxvJ9KCdDe4TS7rtZwjOQqXlSPouCagUds2d5evj
Fgn7+S7sh/pFjaV0Y/Wt/qupWsuFT0oLFJFemy/201Ck4LOpCdoxMIefU9xwqA1I5TYqzTNfVwS7
qIfSLQgOUxVR+cIoNbeNYstR80U5T4AUq4TR1zRDz13ykTfu1QqDydGCL17K4cFIK3jRYf+S6Xj+
mlZ2SMalkN1Id0A5FLc1req1FsRxhgIEsbfrcsHtsugx1awSamVu3jRiYR0QKTpE0yy2nBuzuM0q
I4T4J4jqQzoJyHz0WX8nlrxKuwYnqkZLvxuBKdtDLbc7KAySk4LtgBApM5PVeGf0/ZeqNMxbPHvT
HetFvw+GTto1KY4midiQt8bqcE/qlTpilU7YOQxSuJdaGYsbH9KjWgtoTklp7IgTFRXLzNv7tLL8
a73EABUDR9S+Azlxiiyv7hW1Nw4St+S+Tcdyp/fdzybrkodCbFunMS1HCT9XHTapFprgj4oafsk0
JXzVOlG8SjCH2Ihj6E5Rg9qUUgtfhTxMtkJczsfWH6odvqnSkzxlFC2lrlDvoa3h89U1xrWv+BkA
Pt3/VcYTcgBRIceVM0ZQPu0MvRvmKSJz76LElSUEEC1lHjHw4PylP14i8WyJZekE2OYhyd0iz5/I
yMLjcH7o2sHfa8I8bxt0ufEo8EGZOcGk+48tLGJHIaHcNzqOU7MwNW5fthw7k2/syxnbYJQRq40l
1gJmwWYBH7TXt8octLvehx46iHp0ZXV+uUFPEFGcjpM7m6dpr0phdSUmso4JKqK/VGTo9M7ts553
R3/5PVNxM4fz/NLgyOD5RiMdciO0bCNabK+EpLxWjJa8fZQbVhYQUUnmn+oGntRVi/Lc3AGHNdW6
uwkw4HOAzfl21cEbl9F+jebGBfEBVqEUaYkKqkYhulKpUObtrk5DFAZwd+eJg/WkGWrGnS/2sgeQ
n+VsycLCQjNdFQSlHYWghGGvixCFw3gjKyXmBI2pO1NQa/BLkwjuuGLBhG4qg0VeiLDIo2j2os7S
S3cw0RnfCFKbkPxya2660bSuR8UspSVh0+ABpLryHMlGcEAbeYaM2CuL4U9MVl4FPsQPY9If+Hno
F8/JKHqBNJU7gQras0Hm+6uTcm6qrhSqK5Sf2dZaVH1DrnJ65SoI+b9TDIPfWwO/nxrpOWgma9/M
+QC/OBv0xzroFz5ptOgiiGGjI2s7QnApunGL5c90VRRJ9z1KGarcSlD7TfTRG9Iut0rNxhUrkWlS
B+kY6nH2VIb+DK/CkLOX2qr8RyPBgwGiOwZ3Mb9gsgF8CM/GLGNll/tIZDR6wOdMjF68s7IMFlGM
olkE++hRq5PqySwk6T7mzkZdVU3D27GuOt+uhSF/RJBsLr1sgVHu/v8gxYygFRSYXcM9Gt470Ry8
rDLp9o9CduFV+a5oD6hwQdqZugh2+R2OaQwTSynHGDuJAnkHGaGGS7KjCzp+/ZyjFSbjZwjwW4QS
efqcE9uqrEJ/Gjz5fkgOteIMUH2fZioz4cZwVOtVuUeuntPVa/byFef4/PXjl/OZMZ78gFW1qwT6
ngcjUuSi8JjIjynU9Y8DnCkFnARYPVjHJFP8HKa716A1sqlEHHur+LWNkK8rFLQ1RL26AKY7V/85
Cbl6mqOazwYzmdQGv+kaWs4iRNg7WFwt5e7LAIn3hTXKz2+/4qrgVFSc6K1AwBEqJB4C1rfw1nJa
D7zW6OQvf0NFaKnjrMoAJxFXHQuzVpqwMIiIKPt32Zt3C28sfFiU6y6bpp77hDrVBuCuVB7479NF
WqYjJtm5NHgaqRM+4Qqy26kfIhVcepJcbkquowur5uzGeBtzNcCQNGuKSmLO5N9e9oDWwVav7Gq7
QF3gA85OQpoMs7PYCHvla7j9eNXKl8a8qmBpRamU5jJmcatulwKP/CxjHPYtTRwN1xyvc+nIO+2x
2Lz+2XDIFsnAbfgiPAW5/Y8B3Et/Q6aYyUenkbeuaCa9Vs1JwK/JjeAH5PXt0F7qSy37cL2i3oZY
TbihjqISWuLgBRPWH8qdYPh4eT5dmNZzx40OcwsKuEhv6Pe0v6l0l1Zcq1WzDOS6BWafHaRd2jqB
Z96JX0enK+xuo9xoW85+2AXK3fQZhwrVDY/dhaP9zJY1eE1QRTJMFO9/05beltxT9LyD0DJEGjn1
Xv+5tO6jfX6zmJDWyH7hYHph5Mv8nc7vScB1BxjEtl8IIwHDffw0HNARwS09fly4a52LBqVdOdNL
xM/4jpFM93XYSF62ESiXHRVbxfL0459z5ozk5yxy+5AHVYq1q/U9m5U2ylMq/UYJLfdNduS+seVN
7gWbf3mOwn0776V7NhrofI3WzUIBWlNY4qCW8lQZJFq6KCQkFOaWPqTjP/rftedoc2m7nIuHvJuO
EBW0qWWlnZ5YaaolYdJYkocBx5PiLlKiKBPtF95K/hJeoDe93zkcjCioy+DFqViuO+/aHCtWq6QK
kkmBo6nXzdx62D1eWrHnwtBCWMwM8RqFAXk6JgzTJ5VMT2HroBezN75lP9HokfcKuwV3htscK6Kf
8sOFdfK+3gzHXFmyE6QBjfdEcy0Ae+GTUC9oMtlRXDK6nbbVNzyYdx/HOjNAE1yuiP65yq5cg+/D
cFSjwu9UyAThY6PJmygcPk1Yl3wc5v3JTocAKLWOJr1m4Nt6Oo8ItISVX0aMqEG6rX6KhiOVOHsM
7/X8wojen3aEguzMAaNIVC9W3Wk1jWPy1Ez11Da7npP52dfyS2D0pYN/eq7grwolBWivzt5a04BD
5JwEK25VL2kf0GdpopdobBxV+uzPT4i1uoP0ANHxv5hDNDaWggzakO/a7mlg8S7FRMZLutdyRgFo
sLykMBFqQ5fH/PrxBzs3i6Zp0PtFU4NcfPXBrEQG0JjLqlcCHzaC2Zt1Yf9xiPdLD74ZVit8LUin
75gRXReOPb0M1TMR/BeVwAnE0J3rl4+jnBmIIZJCoVxh8dHWp6AQ4+7b5ESxpMItAL4tiPuPQyyp
7Wo1GHBuoamYS3tqTUn0k74xfdFSvd76ng406hGpsVT5WsRs++NI5wZDf8/Q4Fga3CPLlL65yWnL
NGlu+KonBahXysErpfjkwqV55rNArpRQwOeaWryVT2N0bZZJM/BOrw6ot1avqTQizjT9ebL+I473
f2Run/C7P2SC/x/keFtM2H/meG/rn/nrj9e3xO7lD/xF7Jb+QL4FshCIC7R60Fz5X2I3mrF8EgVP
a64iVfzN3v6L2C3/oYHsZIWxWaFmGqRBfxG7pT8sKPsKd5cmwdzn0v4HVti/Hx1vVvrvbcRlSA7z
+4Zfg44HZQyERFhMmyVqzgaFhxaZTbHYV3QhahTbSD7tEW+YRNNthAt3sRy6owDdQ/gclN1jr0/b
Uir/2Yn/7lfJpyvWTITMxDkLg0T9FTduuo6X0JDr3OZfISAXaDqU+ne8Ub9ufD+LcX4cN/215CJ0
g27TQ+sh8wNVxb1Ic1g22fuJ/t942gpChuLWNOlmFbsNLwIVkKSo947W+rsk1hzqidvEutXR+4zk
b1YSXTj71439P0cLPZdHD7iJd5ncqPVVjK4cJk8d8pdqsPdxVk1iHUfemRpzsKvxjqMGxTHU7rpU
tWnKHOgneQaOam92x92fQ35LmF/umXcTQSkIiXqeLtx8p98W2UJVDgUmvgZGUXxLjXura1zDfDLx
aDM7tBl78QKOYnUA/jn6NyHZTW8P2abEqbr0m9hV5psy/FqIN21+KcNbXRnvYqyu1yoPAyuf2hhR
GPiHXnIT7LTr7lnwFihzxqd2itu/UTPRzsYFHMT2pQDG5Xs6tklMcNc0iasqzUFA5bCRlN00t19z
LZXsth+3xiA54Yid8iy7kfg6d6KdyN/0Mr5iGdqjFNILG+ymnzaNdh+WkeGItXFT5bjE1trTWFpu
hIO6gNV5CUG/iJtjrhobgX4m+F5rzK+a+VseP3clCoI6PQ5zQJ5VvCth9Hdyuh2b/L7tZfqw/nZS
H8eiedBS8VZE6iUwriCu7fpGpXX3LUmONXVuAVtXM+eiwp0t0NTv0Wi6woh4kIXkK4qVrSzfTlXj
FeZoZ3H0aAzZ0UJVdxwBj9TDo2Zi5S01Th7LSNpxoHF31114mJvSKxLtOa1U3J3xBLU6V2ijRdHu
tkd4lhqerfrhnnl+xDvpLlKNXd7Wm6Yer2gdIBynv5S95An0sWZVdmMEGGt18ApQM/ac+z+MQblJ
Ch1JUqvZ+iEE4ibe6WrriCFCoILlIBp0iENr60u0/lXtOgozL/SpqrctyAHTTrMKpnfoTAmiyam6
C8k4kAt5UOtMsSvwEJaINo4V79Xqk9mlrpYVm8EYt/KE4CD0QlmsHNQ2drUsbDLN8AKz2YnjJ/wv
7Dn6mczDLjc/A+m3AVwsjbU75OxcyKtgSQK0HGUv6acvUyU+q0lP5yPYxSJu9U25GfLCncr8Qva7
Jrz8uWWWTBE7MmQDlNVJoAZDLkQNR6KZIhxsZpvF5NzodnIu31qav+9ZwFMR0UPqroa4QA6QEh0Y
c7uZhPtc6RwoOrs6MN28vo860Bf+9FoGxaYI4wv30RqD9/unLoenDEqWB8/61WgKY+o3LYcW7stP
6q8cDDDfGJlHu3IXtKa+UZ6zR+kfgn/fhV02/5vskK7CZEwjYSse/RlW1FWvOGmiuh8fyWezgLfD
W32JuTfTkW5G7Mr34ZPomZ+qG90pRrvfgY44pJWT3ozPOt1x9xKxcV2h/D1ExDhUGdUuA2Tq6vwK
kbhqa/qSqAy2QD4iTz+MG7a6DrlMwOfbUf6HvfNYjtza0vW79Bwn4M3gTmDSkSwWiyyyVBNEWXjv
8fT9geo+SiKziZZ6ehVxFCdCUq3c2G7ttX7zYmIpe2v+4Bwwg5t/ixP9j2WV1Uv2z18gy0AcZZ3e
wRoV25usqakfY+AY9P8ifomaHMfq0yh29qzn+/e/9bXzWj6LtjwIzqYUVU6UrxXGOyOJK2jzQZi0
XVqXO2kL5XbtogU7CBeeegC9kVVTZJDkGllsxhOinYtthJvFaFq3uPniETeZjQ2o8Fj9TS/G1695
HnU1vqQsGmUaaCkiOm1TibCpUr7/Ba+uVgy9llcsNgwX9GPwQ50mCGrkavfJt/kxPpYINZaPmmEb
n6cfON2EBzTNEU40nt6P/AoLXOcuKGVoMP8BAmmv5dCzyQOvMYEXVCIXka6T7CzuH5zb5rOyQwcO
U9fPeL1z3StOc6/vFrWIDIT3dyD0n7dqc9dSGsDAvB0A5yr6upkwSSL4NlWPXL+f7qIpPESKx/tj
kxlwbblSLqdpgY0nb+4lrT0bcZ/TGewUTiB5H34suNscSq3HbI8+tZc/z96iyljhfLKxS5aMbP2h
qXFSBzSoYnHkvg0bt13ck/iTTdXSQWuegmx0dNCWiS7xQvkUB9FWXXB5UlxE1NmYuC7AqVuLHfkZ
QLchTsj86cL4RQlsJ3Ks7qauEi8rZfTLRacA8aEjozyId1YxbvwC5dqnBk6DNRYqRQifrsYssarB
rxTcMf5ka0n5NTPBmoAcQOneEYrEAWpp62p5UHApbmqqsotYbflNLbPjTNNfGn5mlHfCJvKs0j+i
Pl5bL7WQHsQpP/ZxyNO/vYuFnktkPFiZgk2yZt5SQDzm3Y9U6XeqUT63S2ZlyM5kKhv1XXn5/esv
rIugbuEeWLw3Vxkyj+PByDXynY4TvndFTztoIrhT6A8MLPuUHaCd3tcHZR98rL9l6H2juvIjfthy
2Lj6GKJsaYA9RvXFEFdXTg84sBImjqjBST5kk10fMTu8odMIa+nDUrrfFmO6es2dx1zd5GY1F4WR
LTe5l30bXcFOEDa1vucIgiKMEiFy2D7TVv0Ue2Zgt+3GBX/ttOCMAEeOiwmlptXSwuu6l/3ciNwg
b2yjOEr+SzhtzO8ayv168p8HWZ38KSCANkoJou6tHxnnIEL5XrSvvqhfJld7Fm2A1hhrbwzt2i0H
mVOkCQVn7wJdkFtDCcqDD9t1qpsj5y229DMFDbDx4GqjYo+FYaeNsXUJXTuhzuKuRVLa2EhTKV12
K3AiQY+BlQIq85GQBmDX9LdNcmOmSwX0xKMCHXN84qtn9gXQsk+aIewDniwSBhPv31DLN77YY7AX
KZSDb7/IpgRJTWbUWyI3KZBk1zG+La2NauL17XMWY7WULUoDkpTwxbV7/2G8bZzCEaAIGA/NrYZ2
yzaF6+qnPgu4yk4nJCnkJk1jN/fBhAmYuVMmQVC968NdNf1W8y3NNuVasYZewL8/4/KLzm89cZRm
cJMkMfDhit7Fr4VmNPY1i0AFtbCHRRXZOM2O8oFSiYf4no2JhMPZcYKov49P3WE6bDXItuZ2dX7W
pdhqwsSP8tGmFxX69tXn91fP9S3817jXRSpD1TsQ/4TAmGRnomprHPqb5aqf3PrDoqa7jcG4+gpc
7vglr6LJuK4HNXrYqQAeI2JKX4oP3acJmdnCQf0V7f6PhoNovkM/ZL4TD+NnXITu41NNj24j4bj2
cemNgJXgIUAlfnVCBmmLHYdPPpUE91H5WSrnjW1z7Zw6D7D8gLMlFfTlqPsWAdR9hHJje5hQFJcP
W4nT1d2JVqMIZwz99guSlGbqU5AVxBFPzYfoE5i//hidorv5AbpE9tO/yR63Oo5XX8eLDo+iAq1A
rn11oXZALodwNLlejB7h/sgZ28mJuha0eeapPFtrPzniVWJbRevkBRZKw3zQSvOUdzOWDbBKVHHL
ZvTqhPLwETEnW+TEV4dG0fqqAdx2ebGnQM5gWMY7EUjGzSJinH7CRjW0tZ/v7x/+3CvnL5esiuI3
1y2QgLez3A6dnDSGFbl9fSfLYE7TexExmfYQV4Mt6T8nKgYFMDs5MFyVdDqpbxAa8RT/q9mND0H0
S6ZYo3Y4N2WmazQyDjAg2dKBaljkCEq3y6SA/xDLb41MFYxkCWa9jGY3tvSjJUa3tJ69UG4dPQie
myHziu45S37FmrEPBgWIbITKwDTvRsC7TS/s4r6wDUg7UZvaItC5IWuRGPq82KZrxrPUIVeeRE6H
25Xfyrs+F27kZnSlcHL7MXeiAH8NiE24Su1hjTnqnLpIxTqUkKgnfwX6v89h9FT5pxIjDFUTKDcr
btGJ3wckDuEe3fY9yZ+fgAZN6kOJIf2Y6MciM1z+A8dUC+CViORkGDb0grsYwpj1z2BUeab/IO21
5e7WlB/FwLdna96R6wE6xQoOzTI7NbTHfHgW8HGSgTkPKjRjTXQX/o4mx3dBJWEe9UXwSUvU1hWy
Rz8TbCXf+wb1rnq40ZvhTjaHO2mobdOJp/GUReSj4ecergBI249DUTmy7u9FsXpMUgC1Fu+GNnuK
/MVBC6t5Q/J8TfFCSXLVOrBFMaAWOZ1S6D2aGXopddphUHHgye1OnrxK+pqog51hnlVWslfNALT0
jIWQQAEQjqZaOotnRhOZX0UtcXJN3Pfp11ocPbPWToqIhqjAaWl8z2vdq7PKsRrs4MsEVpXuSIl+
m5BtjzyYje+hke91DKYCzIg6rPuyTHbT9HMuy56gYgkFA6BQERUZX4Qy3Zc9W2gydkZsYfGVYXqG
+ZCMwVgMXSrkre2Pdky6jhVUOr9IQ+nQh3BkCEqqVO0TvCmkJvsEoRLfLWxlpI9J23iJ/gUMltWq
v5QARmWz6+FNdBAJyvSz0FnYxZd2KTyHygdB/Qat12WlgFlOoCwbdmvE99Q9vB5rm6gfcZKKeYTC
5gifSMqYegwBxdJJdRL8cnS17mWZnGI2DvXI78Zeqwtaz4xlHEqoFFg3VA8PkKvcfPQhlqJbJv4R
joCYTNPJxdARTN9NA8Ed+q8V+0ugI6z4vMGG/jBnjTMM9FOUfTkOnplOuA81lHEBGVNcNqzfefMA
TPNRMlPHDNp92kmuovwMRHoE9W2SjN5IfQ1v1n2nfuzjyUn0zo2FeVelgtMasytxhplzXtiZ1H0P
e/kxifT7QDJ+K6wSJaxPbTqdcvMbn1JvzJuy+tTG4kOXgg7qgrtw/Jl2+JdV/b2giS/EeRqD8TRU
3Q+RKe7DAGGffqfP83cw+79KPO5bc+awQKeqm14kQffMIf+j7uePWqM8zC1nhK44mjJ/7s3qpGHz
5E/Bk1yqL1JRP3QKDQgBH6P2KxAEe6I4O1EDqgv5UNcjDAVWhaLPv8wGU6ve2o2VcIozzF3qlGVM
bbMbTqFsQL0oHVVsHXoY34SivWvNKLErBVeMkXWeiTbtpY81jIo0rmwd7tkgSrdZWexyK9uBOHbC
Wv8kzTNnUWIe/LnC16mxF8S+IFiBrdAPs61gvjESPMGE6kM+CY09xRoo/Hg3mNXHfjJf9B4lqzgv
f01F/CVqggTM7XgYO+403hltS+FXj2+0PvvaJMUTPQJ2qg/NsjXjEzQBO0tkr0wn4CqKO2sT9Jjv
GW/MyjwpfeBNfX2KyM4lE4vD4b7DyLCQzSdNwPumbp1SHx0zNlw/nylMwrsD+1tCgQSw6ih57VTB
iAdZ92FQhfthAi4lWnYrFXtevK5CjXzGI4rd7wyzZQud6XLj2JAG7HnAEULJnSyo3Hp+kqtm3wd/
RDVgyARCQIxHVxw+92N0zErtpevKQ6MbP2d8k3oV2yZITX007Tpzvski2HUy7QQVN7JOoitiJvxc
8bGvejsWf3cKZ2V26rvuKAeqM/b4wTEhwZQdxlnbKVTOhPljjNVUIhZuibufXwVOP/e21ouPvpYe
OMcjBlFg56vz0zUWRxLEe1P4Ota9lwTWTqvMPSM7JSr6XG226/zqQ6tqTlq2bhRGz6k13hsTrrya
oB/G4sVqXoZWPraVgg3cuAsHnLNMZwKPmw2BM+fUI4by0CbPivldR3sugWCTxwVsjC9tBg9ocv3y
G0SqY6F94XY8YBRzhMZja9wSEOxsmUFJ8HQ0UfC6ZqH46G4V0Tm3OqdjRqPsueZrGeQ80MIgkgSu
lt8HMVmaVng+6zPof3cQgxOrIjmAqiXUMLVIv+f+vg3a3UI/yqwnMRed2Efn0KDNmDWeXHyp0swR
296Jh2NkNTsWoatNkSdHn6XUd8Mp8Krp+f185xVtuX5ugkEFhrAg/BV9lTWXhh/BvSLZrMT7JGjw
qIs59jo7wK+si6cdora2mQ37bED60t/N4/1ouVUmenNquihM4aQoQ5ub9th6sEKVjdfwtWwMVS5s
Mgy6vxean5Y1Sm1sCeTcKr8D4HFdZE49/Mqb72MkHd//GFcRBYimkmEhvC0CMX6b+8EbjxYBtwht
kXm3+AZBANpp+4A38baHz1r68rXach5t9UQ1NVjd+kA04368VQ4Z2iWLAkXK0/P9cV1JpBFCwr5Y
X9yFL/CEg1xFVTZzCVVCCa3uJs638EnXnp3nIdaWP8lAiTnD39XVHsXfy6NzvhnQRX9ZgLTFTo8d
82Xbeenaw/NN1FVpu6rhE2Xq6wthmlC4Du4Xm6nJ658G4PGVcBCPo6OcSlu8ne/kw/QdNuLu/W97
ZYG++Qmr54KVWG0mDJRrQu1HbvxcjG3LrnPU7KmC7Pp+rCs1wDexVstTDSIMSmc+cqz9zJEpmrRf
Yf/wfoxrr883QVavXMQW1LAqp9gVH/Lb8iO5uKN+XL5jczsDxA4et3A18lJtWh1BCE0DhpbpHsL8
Wb3zyszQ60pnFiUu+QBLTyTxnFz1bQMbIq2TbCH8HvB/6+RzSgrW+Z+MWLsJJc2bm3xXCb/mfHZ0
GKNR9YJUkF3NqD3Qm29kO074/bi+ia3851z8f6zcf0gi6+p/BssdvkVtdA6Ve/33/wsrZ0j/Av2N
zO3S/RBBzbEdhl9N+//+QzDUf1FZoMfCBCt4oJgcd/+FlZPFf4FnAsPFGaWDPF36Cv+NlTP/JSJC
Tp9Qpr/8CqP7O1i5ZTeeLbXFZwAIFRJD6MItKNf1gYGQQk9P6pXsENvhRxW1+gmEXGKLu8IVX7Zq
UutGJwE1GlJIYyPKpSqU79/eKEVNBjA1k4TSEOW4k+ylu+IO/R8eBG4Hyc0NHLiuNAz6z1s1nfXp
uMRG2Vl9NQfC9GDtqyDVVDGwIpdfpZUnMhcEm5BYhqk7ctXokDHdiSTGSfeAxoZXhz6MXvgtWzt8
df8sPwT0Kk0jZN3Bs6/bYlaN5l+Z89Yp5Wcx+tGJGzy31xbm22klAEwAhfsNreH1vT0nzVjMbQud
dd/edh8WloP6sfpChe4jiKFbkYbQcCMc9E/qvnP0T1t3wDpv+HOAtPwATIMCv+CQVLo6m1nPly6/
LF2xdDeLdgs5QPKiH9vF9PVl+2c4qq1oAuLYQdb2dlHNYgSePumQPPaMH1SC3P5+cfmjygOLlxUF
JXpbcPkSXr8kRmRgS6GXHuBSHT2rfnaqHvuw6GVv/BJ/nO7aF+RVvJBO139bTf2PaI7VNfc6vLNI
1gpn2QqF1IwjkRqeqd34hXzeUfzfZ4fWxz8XxzmGcZ19XURZHQWzPGkFrWnqJYfeFexu7398NZw7
/JMzgCcbiANoOCZp8OrLqWbVkrtTmWk8Cm9u7vpH5eD/ITiAzhxYVl/zveaKN1vgkavL5Czu2tdo
Uoau0n1F9oaHBCPIBu/NkGOncRPZprrjLnQj6++lmq9fldK7CLoZp6mLrr8etkEfyiZljenGFDS3
E7ecNq5u9vMQqwRF5MGoBiMhrAMKKbvMMylL7YVF+xVf08a19vkJgw9ncNgJp2nTU+nauYqhw19j
XNXKx1rMxLbmBywSW/K3GBmP0W4fF6mEz6io3Uh7LBC82pkOUuEYv6r7ST1sb8hl1azPvPNfsWRV
Z/sxjvJhUpbPAOrqKB2S/eJvuu0gtUrOLiZ0dYENVKLwjUbZqYuCF7GSMrtN21M/Ja5gCR839uRy
cL03ptWLqDK0ohKXMeGK+NpjCU7JXjxigLCnMCBuethcGRzocVYqzRZ4NWsNMQyWMnOWcxAX9Z0Z
/haCAf9v/mf92hjYlSPt9V6iCwKVHh3St5M11YPc9fEreQzmzm6o7OIOzYEP2a0BFRt7yXvhp7JJ
Hb5y755HXR+ktRLFw4jihpcep2drt4gjL21etHW8+NBgX7oFabqW7ryJuDpUw2KUDWEsVdjYEJbd
BMUamuZ29kvwGndJdvTv5Z31h59tTuXVsS7akbT/Xknoqy+cElvNYH+JiFZNMdpK0nD8J7OI/wh4
NexOLglzfaIrldlDmHtMcatYygPpTXCX34yL6Yk3HTDI2DpQL1cOiCauep5HtALBFL8dF6YtfTHV
ueIJxk8rQLXJuJt8090Y2eVGwDyKXMIiVSM1XidQVW3oo07L6HXeik/qtwKTZgEBP+uhtE3SJ/P7
NvL9SlAYMtBE+RumJ2tSUzIWKlEJKim/Se32dWfYMSIk+iYG7spHfBNpeRacnZX+nEpa2hApqsqd
1gASyi0nKjZYbVfSQBAHNCqxVFlUeNcd6HkShSFawiweahWgr68LRz856kiCOcJxK61ew7E4m4lH
arG4JYpwYVdnMwSYoqm1ZImn/BDucwi+xQM4ltZW9qZNp2zn77pddURu6RS41SH0BrvauPDXnePX
HwHODwyjpGuwGFbJ6KiMY1hic+51p+kkn+jAucrLaJs/KwXUQXhIH4bv4Z26gTy/MqMqFTr2Id+Z
Vbsa+uSXc5SNUGSFfgTDT11H2wWmtX9/X1weKrC6zqKs7iO2RGKVMVHU8qOlZrbI0vkHESQITACX
UXl67Uafrcw0ESgg94PqDX3+qNb9XiukjT76lW2mimchVoNIkcrHNYwQvn4zNpVj0oYT9bt8eHp/
KJcWgpDQQCmLMuVTmPRrDAELNaMzUPO1MITjstnNxwz6BKIRCF452V4xdtNwo+4WNv+mH+61qZK4
y5d9wAN/fZj0voj0pErwRKYgXxaOb2wRjJcP9TY7YXw8LilVwObitHx7ihhZUYZFNake4mfBJ/gw
4239M7/vb2pEn4G4tB8CkJBP1l50tx0Hri14me0O4FFWOFxWCz6OdXRWl5tVjTHlnmn2a4F/ULJm
IwdTrgaC1SgxROo060OlGTSEhUI+ZArN6CNXXnuXQY60KbMGz6Ue5oaXNIVYosGWpYeu6mcPfWN5
oOUSCYobSs28rxohUL05kwPJlQdxVg6xUeQgECITe7zRj5W7tBJSsAG1pjco642GGw3CeLLMVPlY
ZEhEuGUt0VZv/Vq7SwZ14uVUZkNnd2hRiq4KQC525rBJclssA/kmha/syJbQoRGGbNf7K/tibSFW
rCzqEEw7XYj1EafnQtLGuUaxqBU+VHU22nnStBtBrt0e3PNYaC83/aI/9nZ5wRPVZmHONU5zabdg
XfqD+pTyRNR34sHcAjNdm+bzaMupcXbwRAE6xM2Uap4xx4fYNJxyKt1O3bodloRvvWc41oDUcyyI
FwW3JgpqFY84jfoXhuCHyJMMG2uoB31X7pvN9HMr2uqeDxIAKkNOtMERnR4T+dAtD3T68C7buvcu
1gSH3fnAVteeZXR6kPil5kn1URuAEZpb+utbEZZ/fjZDTYNEhNAQwUQnG/7e3sKX5v2FvcY0L5f3
m1Gs1pwpJPjAtXywCtLOa9nolB9VXNGgkO6E/fIBF3l9yds2cXndNaulwSGqYhnMdwTrsYo9ld2Y
52qsv653E+rFQcFyZ9jFn7I/zO//CxX2ZUreC7ha8mEgonZhEHBxTA//SG7wDHDA17pRaS/IyK0C
7JUJfDPA1ZEtKTloBZN4YjR8qRXzcwsK9u/nD29irC53XF+rUsHy2Gtn1enSe8v6/f4SuZI9LAkW
wi54yl4agaa5WjeNUehe2I0/AffkU/4FP/OTMILceT/UuvW0rMbzWOsmYtFh6ta1pc5qHEADoY0T
eOl3qlXVE85uXuDKd1uCPK86S6tFQdoK2BqZfAUiwWqS9DLLc4E+LDEbsGmn9Ee1h464qz6QVn+2
vB/BU/QU3KbfRk+9VQ+R2+B5Gn9u76bD33eVgLiCZgWFM5JOVVxfvXElRH46Cn8eX/VRdVBq9V0E
QZ3JjRGCkrwSP8atgtrlTWDR94ceRDWZKV6LcchJV4z9HGsejtupbaQWnDbhGT7bRsp+uZLexlkd
zh0ls1IvljjINx8LvxiPWWXBZM5NBWXvYX7eWE6XFbIlIL9apamkXbBVBIofYjIlGggeZ/xiwu/6
gOHjfXaXNo55q96b9/oX6zQdq8dlbW29UJTLdHEJjxaNSNqoKusnijrmg9F3jPcGpd7bjtqvYMOM
fAJg6eqn+Cg6GFaNx9wtnHBXHhZfuvmUfNR3I8Wu6Cds82N6oIX5MGw2ZJZF/XbRv/1pq1Oj6HVl
VCp+2hBnaD88d7qKBiU9oUk7CPWv9+dhK9iq9mUkodTx68hrBMs6NWM0O60J4awNfPTYdT//SFtn
CzdycfauUrbV5SkVEMGkQVdRrLyf/Scz/P7+oC6L66sAq9urK8IuaBEFeb1M+uNUoK24FKLvam8p
Vk6HmOL39y2qzMVeXUVd9th5TjBVfgY9CCX8UAzswc/vSyN8KIJ6i7Z88f1QHD1bvOqqByMKQaYL
VaZ5oYaq31R5efH3M1BCYIZiIE+2sLJXX7DldtRB3WmIwHeQXG4FLF+C7uX9ebr4YMs4zoKsPpgx
oxMrhQRRlWSHwM4+RbvDL7c0A68kM2/jrK6Rfij7cTCIg4PKXnGTEy66iZPa1r7d1wAVj7r3/sCu
TtDZwFZbeGySSq1yJijJn9sZ2Bo9iP9bhNW+7XszkqeOCHrxO+r7vTJuJUgbk7MmYIltaUZqzUez
qidtim2jfp7qx/dHsRVjVZE2ozQd0XBfjjrrJW6rl6jtHozQ/yeX21/T8fq4O9uYNdTbDFIP+6Xb
q+PTEBzYPfbGE/HqjXIWZPXmMMJ6CkYkSD3MhO5QBb0zazTAausmTVA8FdoRqqm80Vu/eomexVwd
pH3F3i1rXqWapn7uReGhsJoPneGfeomKW9DsuwA10lZtNuJezRbO4i7zevZBlVrBhEAnLm//XRaj
aBJMXg2yNk3/jwfRa4XzLNRcm52gzix0BTaGpTTHJocpBr7/H6xEMk0o0eR5FzTHHohEk0Kf9UYU
o7WqdUxwIKNWbWzbK2U4jqK/4qx31ejrXVZKxOHQvkVjrb1NS7t7aL6mu8XIvLjV/XvJMw/jXXza
6jlfOZUWQAIsVVIu9eK5X5migCw9b9YphSRVpz9ibbOXdiWfeBNjlUfGWKSgbkWM1l3kaCGcgLKn
V/HSHqLb4rb9BkHpIYdfWJ42Cwxb41vtQLMfcdNKiN0hKe/ITrePE0fsvd7G6ED6vQBF4Uyl40bp
cSvsahPWRV/o0hK26Ef4IbHjV+3G6twKsdpvUi5X6lxSCSiLHOh8AtdM2hjF8kessk7wP6guKPSx
0BJfhRi0ulCzmafWCBheaXQ4ghJkmI1y97UoEt1cHEBRZaQ98PbgMNTckJp01r0sKI9iLqFfH96Y
ZbBx4F9pdUJWpgFvoSKx6MKtlgIOReJkkMJ42r18GhysE+jCZ85iP27thc+6DVrSzTe9b19bceuv
eB53tRZwxZEbUSbuUuMqEHkJTgruh+i6wkmsaLSqj5Y3OsHeQA41PQy3+Fw4phffWrexE341nfQW
y4htj7uL2hutbZPyu0Q3ncxx/YzM+qyeh8rUPdgKyg44DYo3lMUx+vGmTVzdxWpdBVudAaLcBk3e
a7pX0GCe0ts52iiDX1ZjIUJCDoQJCaQMyPQqoYuasS6qIja9jLLEY6z7QubpMz4Xz34IlcYbjLQs
9nokxLdjGJiY7fgmM5JJED9U3tTmh0ITYMW9f4dcopZWD4DVzxLyWtKzigeAGklO3w+2Wsy3SfAc
Dr0tTX/4cOf8YJ/U/cauukxwl8AaiDM0dljy6+aHGY0pjTLeO+WX6puxy+9DVz7C7eg9jHjc5HET
NbXsnzfrfBVwlbmjlKy3yNvRGWOda8ktBJybRLCFerdglzB9QZdsa9Ivzg5iosxM9wgpAqpRq5SX
nlY9ihX9PugYiMN0H/5UZw4xEp3cxdwUcuHGjF6iiZaY1ECBE4BxRUX27Xml9rWcZyXtufhWPvW9
Pfwe8dCTvizPiNTtvyviq5dedZuE8MvANOUPw2GrlSxd7N7lV0Dflpfik0QH++2vCDELt6x8Xp6z
8NY+JCcdxDdeEjf1fmtmL/buKtTqAJtGIZDSmlAdHhr0NYJiS9/gImd9jUDFR+WuQV92lfPTpCso
vYj0a7BzH/uXOH1BY60Le3cUC6eDvZmiKrGxMy+S81XQ1ZE0TVRKq46g9Q/jsYzs7Jv6mxpm96HZ
C17tBUhh4zo8O9URIs1+qzBwWTtdhV9NYKN0CGCVhK88bGR2C8wQjPFRBxAnOcozNPWt3sG1DYra
7b+/8moexbKOOe2IaN51z8lMtTbeRQ4lLBWlxP+NiMRF4scQ6b5KCPwA46Y++naNQt9rEz1FH6cX
Zn83NKr8US5MfFM1wIZxVxRO1Urt7v15vTat5+feanumZapMSbYUkrhPs5ep+yPNT1H7tdN+1wCq
3w92dRaVBc8hS7QZL1rMgl7kfgukG1Cqvtd2EPtejA8hzVfagEsThrKZ8fP9mNe2IxWShfVv0KJb
Q9MGySrCFkilV0TiYyNaoaNoxe/3Y1w85paZowQLiEld3gWrjzgEmq4HdBk8sYZCO7Q7Emkbmy1b
MDaejZf39irUqi4St0MUlRlqzOmxRucKf+gF6m4B+bmhi7bb3HdXDk6S2UWOHvLC4l7zdlHCrQp9
Gj3sOzlKjpUkCzdxJQ+mrVnoWtdxYCF2WGBZtOMDpXtWsPqxmBPjRZuDaEsk6MoOYfgLngqyl3Vx
iqsZRn8GrtyU1CCxpnG/10Xhj0HT73sZf8RhDrbMX68cAkRcmnisHloI66N2BP8jW1SSe/SgACa4
LVIfAJsF6l7h1/iu29ghV25osA+gMACMoZ28FjObsPHS9KWoPrSc5P5cu63e3fRRr24EusQ1cSMj
0CyC9Fu8MdZgLm1KDavA7ZX8Y3RRIUAG/biYEVkfoqP/w4xs+dZ/GW621BSvDtCCpQdTAvDFWvtf
tfLW7DueekI+eUMhuqFFv7yovPd35LV9AtCAJIcXkgo6aHWYmlggR8MU0F1GHycvbUl2oBqHrW08
wFeVoFLLlHyc96NeGxwYFg4BhoZk+uocaMSQZ6FJK0AK/JtGRVMVYYJC2jpGr4ZBXBDmDXQTfT02
hRMbCEvHN5weo/HUiB/UceucubbvoSUxConnrLVOmJJcNnwlYJ6mk78vd+Oh2XW3tZ2420jva8Nh
DQJrBTus47b89ogpy3A0KGIbzEfoRELilOrTHNYbc3PljEZEm70swgNGzHP5FWdVsBLRIH9QI8PL
f9RYF/riMxaRCVoMf38JWGSZoBbhRfF+fhtGHae0sxSqU4baACF6RI1Caz6/H+PKnQ0xhiIYK0yn
/bda26EIK1QXZyptVgYfIEPjUAk+xwoSAm21V3SEAswUfvP7Ua+0hAAywD/CD4L3Ipf426FVQjgP
ZjMYnvJoPOqf1ZOxWwDXU77T7oYfCwxlwKx1Y9quZO5LmrssQfQdF9Ly26iFjzqyNbPY/buRE1g6
tDfQ7/eSh5Hw8f0RrsniWIVAY8NLmKlDJujCVCEnbynqkljyvrztnhf8m5/anW6jUrOnRGvZJoib
ZmecAke008/GMXl5/ydcZis6M2otR9Yij7Qm8All2PV+n1JDkqOvgYxGXZAHyv79IK9r/e3bkyhA
GRdFJCoZ60M4DgALCGJGeeG3/DtDlPqkwSsWflBo2Zm045vbya12vTMpzvxJu6tuRTf2DMFOneD7
+z/lcu+/+SVrSEQ2Zli6avySUUGCYPpmtZ+Lcuv1txVkdYnXUt/OYk+QKPvd9bdJI9mxvjFxV+7T
tyOR365TbGcbqJcEkffSD/23/iy8oHL5odkNX4KP1u/+q3wDR28je7+6XP6ayNdi2tmhFiuBWfdh
jhIxSiSW/hSkW5jvy2Pz7bBWh7M2K4XWqwzL/Dw58ZP/O3c7wN4fElzv2ueBvzlgRl628qArL4W3
cVfHdW6M6TAVy8LY+XsJCqluL5Jk86l+bp76u3r839j7XR6sS1DgDAvae0lP3s5hFs51VYuAgaT7
3u3p6Gcu5l32gGsYmqQQ0hV86KSK99+izL7twLAVf5XcqxVSLsHMdPrwu2pXKnAaIOfEiABNMHTI
Pqku7tw7FDLh83j/ZCf+NfbVpWIoMio9KWNv/Ecpe1qaN9H4+x/EoLYGuxI1DpLAt99XiSrLLETG
p4t/WPLHGNGXequyeXXBnsVY/vnZlqgQ1EiKiRjUnTxxeAhxktWim7HeaqtdX6JnkVarRfJ55UkV
kfof8u/okDzAubg1Ulfcye508B15X2wcMsufeHFun0VcrY9ADTtZb5bvl8xOGd6oY4xY3Ucj+94g
PvP+XF0/0M6CrRbElMn9nHWvw1N21EVzu/ga3utu5xpsQmzBXSwof6FatRF3udDfGeT6SkgNVVAT
jbjLwySgk4JyiGpLpx6XzdgLH7a69FdKv+z6vwb6KrV5tmJmnODFePmq6W31LT8uuijYaCPltbzy
qGVt7bSru/ws3uqmEGpJnBqfo80aTacYfifGTZT9KIqnsvA9v956wm5siPUdYUHQH2J9mUfLbm4W
5qGxwwocbV8Gqd/n3Lt0ULbVS648wfiu1pJKIUawoO3f7kShkJUyioE74mp44sp1k716X9p/Wpdu
AR2vbg3yJspmyDta68RJEfM6Q5Ga+6Jmy/NdMTRJkj/EWrGzcTMVvnwdLUP7K9pqCuFbZYjaEy2/
zQBSFnvVNX8sr6Pc2SqgX7viYcJzWjI2gzrT26+YKLUqDvKoe3GjyHeowU27IWi27ttrKdJ5lNU1
b/q+ZBb5BJYX3+s6uNU7DQ+L5/e39tWhQGDUMPi64p/YI5fGb6C1ZyTpUe2CvT9Ij/8gBFn8QjdS
1QvQVZhIxmSSS3p1mHzJ9OgoBMG390NcAhD017/+HWN1w5Q9Ul5TSwzk0DK0ajzUszpqfplLV/C4
2AHnoxtxgBS2YjolPoqbPYZre5of8e+fsLp6sHQf8jziJ0jx18r8kut3OjoyabBx31y94hY5dGpR
koENymrxZYKGa/Wsk9R+9R8k13gJnfmguyqKZTZlfic8bXVPLvk5y8fFVQyKiI4T1PpxW6n+LMds
cL6uuadflP7sIzv6sDSNlm5VtJduxOfFcmV2xnAvRLZkF4nd3wTH4VYLdmIGtMXpv2G109136Nad
zEN4I/8D1YO3v1NbIQgVQTShldAPbneoD0RO6tvFp3wX7pAt/SI+Dl+svX6I571w3KzJLqfL+oY8
+0Ta6j2TlpKY9AmfaCwVR20nO8LCpx+xl0EFtajvm0lzlWhRZX2qjUNRbDE3ru+Av+ZIWx1/mdYI
A8uFK2XXPJv7ydOzk/or5IDvHenEjaJGtqHsTng/fPhHJ9VZ7NWSnLLQ6oWR2PghPGiR7pWj/zMM
9MPGLr96Ip7FWZ2IYQ0c7T/ZO5PuuGElS/+X3vMdzsOiNySTzFGzZEkbHMsDQYADSIID8Ovr0q9e
l5RSO+tVb3vjjY+NJIkhEHHjfmYVYN/dAdVupXin4W8/6U5husbirh03ftreX8pBXBr2LERGe35v
FOP6bSUa9SFY57CTZpdigjV2+9sMOtvCcNp4curwcGsfu5t0t+JhNQ6fYS1D0n+CM0BlbZL+VFxk
9l56wrO9yxlcl1XQlW9G98FfSKJsXKjoJe7zV0HW+zVyFip7ksMQUuM9QlCgY9Or9pKx3bgEe0j+
DmLujr3bXDjfvtqVUQVCXmUViOAq9fGoLifiiiHoIcZV5q9ejjchn44lAHp+fUmf/VW4836osxVo
2LMoAimR3gZMxraGY2OyNqmqCF6q4TU0FJsLy+GrPef9gGfLLkLNqYYoZe3eC/O1+krTKbbvvb3M
iyy6kH3+6uMBRAmdAlpCIVY4G0zzRVhqzQibjhLQB8Cx+k64HnyPitCv095SUsfCZsWNNVNbpH9/
1s9959ja3w9/tvQtp5eDZbIADix2Xl6pDfrO8yEZ74LDuj6aLQU/LlOwe+Cp6GIcMBsQ6N7+/iu+
+sKrzxgykjZgtec5Ogl7NwMtFlBtLt98uMOBO7yZmyi24QRaddnfB/tqTQIBGqA8urpLnCc+BIyB
dbQgOR52KmbTk9cUsQF+wb87CiKJCDWnVYYBJdXZZ+1hWK2nvscoUOFkEosw0UHYbSbTuRCjfX4e
+GXhGrBOoBVCf7YSG3uAmxOZgo21XBUMnTHRnYjCC4/zxQ0Zo/yhWECQt5JOP673xvNE40XIw897
JMPFg3ioN6Da3BneQXy38MkSJMcyCCcv5KkvDnw2QSVDG7FRigAxkplUbuLvp+sVe4RWqv1w5Oit
KX5cNvRc/9ePh8bHx11f+rt7cltxFuq+Rf6fewmDd/JE1f/olUIcgBoolGmfXLhwi2sN18SH61MU
uI8BLLihE4JHN+6qhZ0aKBC9tBm/vhhTfd5y8HCYKmsXr+N9Wm5W65tV5GNu+jAw31e74tA0QLvJ
XQdXGbjzDlm585/t1DT+O4i5L+frf41+nvNA/bOv+wa+6uErUQmx8tLYTLsmMzbqZzlsi/5Etyus
6+Jj2199U7Q+QkuKOsAnFkMwNDISjg7gegavp41G5oNkNSQ81eayIcoXFSS85Hejrb/m3QyKoLEz
/BKjzQlawJ3U1UnRJzU4Q1MyIR3y2GXLqby/RJz4fC5/HPZsnfbjNMFIFcOCz5WW5b0aYPjeI2zm
D3/f4C4NdLYuW2URY9Ymns9vczDJ8tGg20Ua+6A1L+wBX86Yd6/ybDHCvV0TRy1AKSz3Lf9VwcGA
qdv/t8dZH/fd54KPvdOGFsawrVtiw5+8jCXdReOFYb4oR338PmcRYVU0yioDLHq6M/f+Hmt8g0ob
Io0S17wrjlkZplMCE/3fQQ4TwGczM9N1g7uUakFscWE5nEWNlcVU4A3Y0cEfpTDCKBZ2w8IZfuC+
x7DLj22pYzZ33XSUmvFjMEgzi7zSvR3Cxc9lS6Bhgjxg5yui9rUR+mkIQ6crz5+6pHDbMOeBu5Qw
9J/ZVedO891oWN6+74bwOPihvTMIgGdCBWQ7wqo5a6NwOLJaO+kyEZjqdfP0hjuL2hu6dvLIlOSN
VJ57gEkv2XldUeahDJzrWUuY7ovil2OMEF0GC8wTg7LYhNwbUimihxIbbbJoo08BV22uvSGKtqqE
MHSR8DIu54puRSWHXATLsPIRHf2zrmHiX8LE3sqHivq3zjDzMJv1ML90Q93fzKUAh9dsZhx8pUXL
U8CdoE5RTR1FRv2o3bFljh6MoKueRlmJu8JS6rGKKMrkrWnvu5EGB90oEOPCpXTRC0AKR+WFNZVX
9tR012bhWVehzbCikOBJeruKXhywVX9pQhzI+mcfTmrBBNqBskf3ZFldeBuxJULFxmR8uQpao3mq
XTrT2BVcPfg2Rf5gkMuj4wrfSzvLHPI+UgS+5WrsZRoABH0MimLVpTbEzU1aNa8RWVaOhc/qhwLl
25PVmWHaDVSmYa1hcxha8o3U8wD4bu/tHEBZQbtYwgPey5JbDno5+BIOYIYKFyXCsB6aZKhn/x49
bjMAhoOKdoMarEd/poAJmm5Nzc1Ua/XdU0v3Vk0l7mejMLqDXQ1LIvCkbdzYUsI3uGQVQnKP+HcN
rFQA2l1Y8TA4RT2CR8Dp3qp855ECOXBbImmbymHprLjuanIseFdkCCoqkbRVw52M4QYqUr8IFfTh
ZruJhi6o4m7o5zqxTa/Y6wJPF2p8h5FJCYl6UGYWdjnYx8/txhH2FINdDk//djFSWLEYaWRONujG
COopa2xAgv3oAG4CiocimO6McRo3ngisXShMBaS7axxpuRQ560T51umyPxY9FVlIJNu6gZxhIj+K
o18CXNAGNIK7v2Xt+0CWG6en5iuGjOcheIG+8bqFzjpR2iSpKopy16OemetuDnd8/SG207a70az6
zLYN6IFtBvlx18qtTZmX193cb6E6AzVzNLrMwn0kNRQJdpNH2/tRij415nF11C/CPWOySHkNRRyU
1vO9BTGXnUjlix4m+VrnANyRHTgB0b6nS5OGXEJXQBagpU0BcBWfYawjewIYUbh4UVaNDU8XrYpb
6hFk7ANGZ1AVmPKh73A647cyAWZoxgEN+6w3gJpp3VtH1eg5D3RV6LivtD4VLeW5A9OYF5iEwaYo
oM9OCa8nHuLh5zkMSGq0U5CiaRrFABqAErdp52HvlCU+YZTAs3AbzLR9ko5ERcQdVGKV4ZCUBE3V
CuKTjHWRnTE5jbdTaAkQvReldk6kVRqNbbOn/cK2qqAkVu5BQUXyaoZcZXK0wSMw6m07ESvDX08H
PamlzmVH1a3dEeNgmmqKeVGXicJWejNVEcNJ2vo7IcLhqhjrECXKXmYMdIY+VlQPB68fsd5hV7wr
FFgNIEFw5x7oDvpbFmVxmNq5jV3W6ru6F1XcdrTNwkVHVxJOQ4lhe8UdV0YEVBzXoH4HBs19AWjD
FOjxuZ8cdhUGOjzUfUTuRuqCWlN4S+7PpYztoVU3IWnCxCsa52kgYnwEZhaWCnCxfFMC+YCkFJQf
iNmwWxoQHw5tzfjsGXabQA7cpPaAzxnNtMkmFalX0NL7uGTmvCFtuRw0kl4bi1caUCjhi5y40kxm
RLJxQ1UVZa7XjghdI2reDfC41Xc6qDisEMFROgw9D3ZMTeGLb07KBoaHzW+VFVI8PJAoClvLcx81
xbdauTqVkk6nqdQAIIUzLKFAccPT7CNm2ssRqBXvCRaIYMxpw5HXvjXaYDWV7Cccj8LrGpO4SGbg
2t/GwFL5ZNRsSAAjt5q0QLdDn0JjyqyUjh0zQDJqm1e0ZkX7SRNvWxelu/GZB9YmnI4CJNuGwYwd
k8/byrf1fhS+NOJo/oOqMK0lWfzZzavaBfKu9aNrKcE5X7QJjpXdDjfV3EvrmjmzRLujogYYzUE7
fTOMIbqPRs/Ozcp5hBk4zjqBa3xBR5HA6R5klSgyHmes2FjDsOpW47jPh6FBQlqC51IUQbdZFkF+
42wMrxgvQJOomHdHHEpyPuJAKZqleMQmrVM3GNBBou0pMzoYQuhpYjhSpnFrOVOTzxINriNC0YS6
BaIakJ2AxjKWVDA6Iq1jj7uwsdobeGaQu4a5wKPV+kfXoBHf86SXYFcvcVqq+ZUGlcxsTsH363V0
s0S634VF4GymkspTKIy7cDYISGYjnE56G85TlEcV+jS9hjzVpQf0SuVP/pFAwwKPbO2aEEkuPqRP
YUSDXccjCxFBGR4CMnXAaHVd3cco5uNTGY05W+gLLmGA5REXQWIw9fQ2HME2ggVCzWLhGhNNQqPy
3wy3mVgigp4kDRA3j5ZysFHBWpiHieT2BFiv4ckHXNLEaXYFUFjROHUpmZEwjOE/7ObY6UAnscYm
tijz08Ci8sZ3JM4CuJRvTNMw84br5UdT4yBsl0Y6Gxu6hgfXUFUTzy03QWdS5lSlyiGLyrQ/tve+
HluIKuZ5+I2l3T/WnjSeYZc1vRLiA5oCVlifaWvEdlrxIEXqKoqDrqbT1qxnotJwIdYWQB3EIiUw
NLXDgLJl1m2BVir498Fuxev6uHW7g0dAkLeYdFUqi7AA8tqbGjcGoYVFcWe2oXG1NGD4NLRrAWGT
5pjNpBu23HLc3xRHHU04ADu7IqzZLQfc6sricnnlONSSoBlVrvpl2rC+X2KzEH4qg+ltCpgAbDSA
EJbaOJkZQ3snK81+a3lNl46kKN8cV/kZYGntrtEQ+JQVlj6YXIhxXdryZwSSrE5GHYD1Vc5FucR8
9qp7VNfArJubatyMFcpRZm2wJw8tZUkRhuWLaCLoFGrVxAHuXASBZKESrwU4pm1DIHo8MSY1RLrb
wAbD2IQ9zr1smyibx/WQ4TuiGpin/W48f2vZCFGMwH6BQ+mDivKqcGdstQiarWQ0bP9EkFyyMr8M
QCFzzY5kCNX/lCFI/y0iJhxJZktc1TO+b0yKuboaddldew6YrNTvrXsbu1yOs6jKJl+plBbaBziT
VyoZ3GHZQKrt5lNpQ++wBL3cCDFXWVnJCaEcVIsbGlYIfuxg2M2Ti4I+tnEv5lPjwwRucsYNvBnk
Dq509WMdii5KLI97PjKZEV7i7EQ59Zzh3mNcvsql9BLdiRbcq3AOt4irrWsk7uT13EzLjfLlOMa8
Fn6OCJgdsdVM+5p09g8qSEhjVPvt3zxqG5lUlA6//34lvHTtPBOFaJsgMenhKt2AETQVgCFNINdF
F+7RX47iwosO6Uj4AZ73uJbhxOtuwChEuemifnoTSR3xP8gRwpcLQ6DasZI9P95uvV6xPgLEbyPJ
qyNvLWC6lPv299f1hQYC9hxeuPoOoSjwaRBpS09HgYg2KplScWNtiw1PVvXq/8yeeKVI/tdo5yKI
GtHqMvVlBA0ig0g243vYoWc8X7ukxNPaYFMlzu6/IVz7IvEBI1EY6KN+D2Xy+btcfG5X4YB3aec6
szJxI3/We2Nj/hxTcBhf/cw/qMNF4c4X0+TDqGe39VD2NhiEGJXuVkpAuVUof+ZlDlTfRtwteXff
5JdySV990feDnrvO4zRkuDh2ETKUS9r/HE8SOPAoX77D5Tq9tBC+eq/IzUE8szZioyn44xxtg77n
jGAhRBaOj/l2ChISDrge/dvd3mhbej/Q2bpmDmnHaMZTDRuSBxAKPbVXq582h4GcIxJ9O0F36G4R
UP6nGur/g2b+l7V2MvzfQTP77/X38gc2rV+NLKXa/fzf//wX/0LNeP+IoHd3rNXsAk2BmPz/Is2E
/0B9ESoaeG6hmwHtcv+HNGOF/0CzLQTBwBjZK4cG/+pfpBn/H0DQOMjzwqsL7UXYHP4N0synRBkM
83C0ro6hEOejGeDjxKz8sSPeAPgBbptZ3/tIil2q4H6a+2dDnCWLRVXASitUZMNEtdd1uFf13TJd
T9aQvnvtN/+sYLxHZXzaRjAQWl2g+oX03v9kZDabQW3UHM8CeOx2QvQEIlsSkvpC0f3SMGe7levM
xBksjecpbiYU8pYCrWTuJb32uiN8KNIEIMlF6NfD1MGO7J6NsgwMuoXCpJlxaHb9zxUV0xx8UMrE
FWR+F/tyP7dMYDx0EUQWSmB/mgk+TgTfQcRkiQgU3mx+CkZgjC3olQmuaYmVuzerVGJ6Qsy5ujQU
abuBrdffv945XgsqLyRG0SOCrjk4/OH7ffwFhm10U4V0bcZ2MnUyAWKG3vZvOm4y/4lvCDxhFEzC
g+9ggu5bKHM7iIFkDljvhU30iw/84Yesa+Z9uny2w2AJO5p1cPqay5MIbwNnSf7+uJ8lWWePu/6K
96NM1TIo5LgyNy+2fF+fujmBhRlAK3WKW9fGfzQuVOM/l23OhlxX6rshjQmXfmZiSP+0qkXmJZ6v
4A2xgyo3kXf+YYbB4L9fmVoHBeocdm/w2fkEATKCEh4/QtJsrXHqlILTBldtsNZtuN0OF9bmZ5cC
LBpAuEwsHQdsrxXe9eERDc9ZSFiXGbi/V2DzwhmhzdnNeIsOpzueODm/QXIOfif8enxATH6x9vDF
hgqpLLrfQphQAIhw9lkHsMYUba0yE93DON9K50I7+xeTc+UegLHgIORFXfzjA9YtVzBrRDc5X1na
88OyfPdhSfb3yfnlIPCkAaYKbYmop34cBKkHWxhTVGbePL1wAwGgsFVch/YFp53PL2ttsobp5Rq3
f9YIRjMSvRXvcfXsjENlY6Np4DX592f5YgwcpOAPePgYnyujApLIEL2/6Pmn0cHmSGNIL1guDPI5
msTmuWorV0DE2u979sbaqvJYYePSGVzbCfwT0IC79nqYGSoaj5di18+fZx0MvXT4QDDjOI/StV9x
oEYXltHoRw/v1QHLePr199f2+dTGaWChAxKOQdiVz+fxgnahBTUIlnXLa8mrWMj70PnNpX/hzX2S
x6ynjhesXcTwWoKZwMeptnC7RKPMzJCzYMi9vnVohajZK2vvw0tV3T//18czFWMBmYqIy0IMfq7z
GKQMqdNjLGuMwxyt9ylowvMfKyR658ML83ITxFezDzEcGlYhJoPu9uxyGpVy6HTtg/SMJgjsRyiJ
kt20Wov/4ek0+cVN/tKIZzugZ6ug6RlGXCkX8PdgL6tkv4buwqk3Zoo8/uU9fr1VnL/Y9095dutw
UT8SfhWwrDIdBsSF/y0IaC60SCmy8jE8n724kO0BRlRZ0E8Zs5UNwL0GvHP0UDDxx6RtpoeqsPKK
u3dkDu6iAcalF+bahVdzbhZKkdvsI5BcMoIesKn8FnqX3Ie+WpmObcOmGFbUq0Dq42xeDedo1OBF
oIxIE1dBb2q8cTBqAuD9hmP3ICMEb5e01l+tVQerFM3EaI1Gt/zHUUsfSbkOtIKM9EFCPRpjf0iW
btnMyEv+fVv44oANPETZkNVBz4bu6LMLA438Foe5sT4h/FvuyyuZkdfgmSZWTDNyXBQYZ26MAA2e
wZsiYZvLnRSfvbDxat//hk+bLbAKVYnnZTv4V6bIOKMZxk6YiNceOwNX3eE4H6MnAwW0LfgEWG74
XWuzb3Nr3FgXLXU+x+off8/ZHlbIGknVGb9HPoe3BezNjE0FJcwara6W/pf6jr6cxu8+wfr378I4
Hzln16/wCYquStp29e0wL6yUL8+z96/4bCIrr6tKrf684nDfZGRX7KyExDZaY+CMcikWXj/Yp/3j
3ROdBabAb3SO2zb8P3fJJm14EiVd6u39Lb9GkfPvk/jSCzzblG0XBdsoLHnWWaeWPhn9hcvbF1eZ
AJ5sPkCwK8UaB87HL1RHrIDjEN5etYv6dNi02zlB4vC4eqWrLl67H3gZA8FcBXG9O1roh1Ox+S3E
p2ziy2m9r/aH9z/n7PVGUNi20EOwzImwR3gyE0O3NxtIqY3mQnj6xbXm46OfvdvagFwjpOta+LFe
IaGW4XG4CxKoSUgMlO3ev7tkMfzVpvv+8c5OvJEPMLTyMWRQs8S0UKIj8Dcsgguz9Isr8vpoSOZg
h8dl+dwVZOraxuUuxuGxvefI3o3JAoqryFbDUl3AzKDbMXxCVF7AIqv2UXppp/ljoXG+UN7/hLNH
lWYdiFrjJxyg37pendrRprpZI5kVgDGkJL6qNjSOjdOc2jEo2Ngc/752vrhEwqsM8ZoJZ1iIgM8P
AGGVrhilua5VE7JKPwFmZu01gPETCDATPMWbxL27MOjnFQtFJ1r11m5uRNjnJ5xLl7IgrsuzPkVe
Gn5zDL5+zWH1DEMD632VX0ryrOm0C5vS2bu2jA7db8xBBDzAtNAJpzr3axThm4aQmIv5CNOdRwhw
kCuhiiezdvfusuC9j2ub+8ya2KHDNoKKIumX8gDad+rPY+rZzVYA9e267XPEQWKanGIDSztoHDyY
sjV+wstyjlt7gcdNpX+NstgLvzk1ctg03oJqrTHupIm+NKhAb+CB2G8m1l83zlRCHNZMMQ3nU6f8
vGnDV8uj6PYvl21t9/dVoP0UnLBvZr1cQSf+utDl1gPBFsqlaLMEDc2Kuu3isel3SHBtzcFLjL7c
aos6sTGwVCsHtU83Hjx+EwjYKXOC7gEJ5RJabFTS0pCAYA5OdGMMz17vPPaddc/gPx9r1r/V7mQk
vlM9SQ/yiNp/CgG5Mw39zCkxQOm0qxRG4UUMU0csreL3jHpL0tmtuQ2CGk6K0XDrSxs1eq8Wu8ke
0RgWultQXDcA5F7bdLaywavw0gYX1bOxvkJlc99VAi2yIa0TL4zSCCinIpqP2it3Mihu7Qp6GdSt
4k6i6N2h1SRlbrjRRL8yDmVd6dS7qqVvuITNsSiUmRLINZNoCFLTW/D8k0Y322wgM0cKFFGhNhD0
l1XYPwYQvOOmh2G8AcGV3ZCDUwe5gFeSmqwnhSoiGgHo1WwZqTlULLZacopalTm13HmsHHPOWjup
JnMPL5MB6i5a5qo0MhVZ14Mn33htzfDvbY66Nq+rKESEHyy3RMD9E3KWVYSEQJwRNCYvxjDFarbA
llBddIRc4BHEHty1WrgvON2L55Vwmg+MFd8TofNsvF1q+bsx6YtfEuO0FKhhm5WbtjQimdsGQ7Jw
ZAhbqz5EqqkymOU+oFTF0taF4tgOE2qVOWvaY+tKOx09FLYpQ1mHOt9pOMkTt60DaYM3waCAUdZ0
X2vpZYoVaqe6qT8ujfvMJX9ShFqbuiQiR/qIbyM6b4fR/T1FfZ/WUdRuSgIRntehusuC8hoSo11h
6FxwZw+N2Aucl39rH5fJ1jS384iPUEdFu7MbM58HJzj0hbiC4iuIBzInw8DT1lE3rr388FlbQR7l
CKimutwMcVXoYWa0pUU/x5JND57mP4u+zAwocpJx8Mu4FRAClordSWU8U7PqkiXijyx004p4uaG8
RwhpwhhXwR2esMvxSdxVEvBjgE9z3IZ2k0NkgTKz7e90a+pHSZdfVRssG/DLnCLmluHDTrmEVU1Z
9rEjfJ5hXZjXtURuZgS2IulK/DFCEbKdlIfwU5n42RVHR5Y0JGSOS5Pp0TIeW0gB495sdaaUDGO/
mV8sKLh2leZ8K2Swb5hjPDhL3yVqsbtcDFBJsqKFf3oV2InPDSsnvrePlro7UXeGT7dpfIcmCxBF
RgW2QgTgVoPDXlp021T13jTZVT/yO2mTlxldqPB+Hx9VV27rft6HvfuievkCx47c44gRXA1Ji9co
cU8tG3qS8Bd1Kr4bA+9+KLo+qQrjfvHVvU0nuR9gl5wEEm3h4PxhYzDK0+JViK8gF80AkCn3vUXN
rNAdELKCQRSJ/uijQoN0PLvRFn3tMMkFgs/rcD9lTQXDHGKwFEIjveu5V+9KpSB6ogOQ2Mu0YhWD
MFZc6IxHs9h2ldzOJj/Nc3Usm2gbjkvWVn0SdG7W2jo1RfcKufHGa+bvPAx+i1l876puY9jsVJI1
b+M4Ow5pedx6za+JQlGkjG9ey0EcG6DtxPfR8GFf2SO407Di2NXOm6uXOsbIcPXmkFYz0L0SQOtV
DO1uXlTLo8lBdh70dajDa+LqazR6nBja3GLLkicKQgaE4LiVeuVdy6MTs8ZtNJd3pj/edpZI2aRi
bhRvlTZvlopDyVDu3FadgmLYmrNLcFSoNotE++KNxXUdLld+pFOhw6upG1Q8UytxR++u5BDyNVD2
xQbvpnhxHJyG3H8Wyl4ST5d5P1mvc00eQ1G/eP289atmGxkwgNcFLxJrcFhaDjxITM+7akyyt0X9
iBpqAEkyv9J0fhmi/gFCyFsIvG+igl93NPDROC3vXYEGiGF5dBcuY6Na51Q3HIfCQBd3MY84yDh+
52LsNGdvTTXs7VrErhTX7oiArXK6xCfLmEq81JTNw26qvH3R0HumvGtoDbbQj0ZJD3f3OKCcxNiF
WhtnjnyhznLnRz0+a02Hh8GFNmfmpr7WjlEdXFeOe487NfR9Bd1A+AcGy9DfSNq+RKVyM97jooPI
Yk+9kCf1uLxFJLyBRf2UzrbH4hYC7cxqEXNSAY8QOjWvzDbSoLRvqblcSeHf4s1BM11CcTYvpYVJ
5UMdFk2PaGd4mmeRlf6IXibTVbeUY8KIuk+FA6tJqGJqfwXszdu2CafUxn02LuBEi5WVwa70W1iA
G+dXp45Wc6KncKsM+9m02q0K0O3hOVOuJFDRvYSyPmT7BfJkoeibwha16SxcAGa3veOgaMDOLKxi
Fi6P9uDKeOnBPyYSyYqCAQ0CBd6W2vW1A5kF89y0NtC80le/m2C4AXTRTO2uhq6uW5Y8tLIIgq+c
ErR/NCO28Uo3VbxUkKiKGZKZOTQfPBYdVNg8TBEhKRuDnQz9ky5BFTDUDyz55USCMbf0kFJD5VYB
ipErtnZl5gRX7Hi0YDRomfi6tBc/SWesuqD6Z+V1YEqW/CAqt9wVpf1Ewy5vbR9qOkgqVTXs3K64
EQogGq8wx9QuNMJwyJZxFDuPpk++99NwhVLMtBlaXAPxv0OYNrSZo7Eh0uH7WOp7XeoT5IY86er5
utdOFxuT/QoRCq7EzDKSIOqdfAExbL+0OCFco7/rHXkDkfGTS1S3c/z+mUPNT1zMDW7UaWeTb37t
QU0990+VC9lnu/gt/A70d8+ddvVoI2zXdZd1kxOl7dqhONXRLdTED2bh/uRG5UEVyHG0NFFe+z0S
PPN1qxk8S4VDUlL8sWKsx9RqFihdsVN1flNCM6VEHo0j0p1ljQWKftd4gCc69GxtsWW9D66TpDem
P93aM0j1fnQDo5861honigljUGudfARUnG1k4xBHbvHY+OUzfFqhkTeKX0PZ3hawzzpCFpgHYvip
kdWGvVt/M9RWOhneL8/nQ+4ojdfUsggnIquuwOj0Eug06g1snid407CojMGZHB4lh2V3yNEzGTVQ
LQez/Sh9csJJJ/amXz616yZVVFUBkV+Bowp5/6OpJ3NLwVS+Kpbeiv3FuLdlkFS1PkAz/fLnPYrh
aPLwO+Ei5QuEdNDd24kZ4rG5VWWE8V1Z0oehqW8XXjxSZyyTpma57bUbl5tvSiOPWlh+5pHG3FBH
wmDXkHdFoKqEOa3Mxr6eMcvIDaLsW9es3gLVRBsi2mtwy3QMG4Ebk/dXUnZWEgU6it2lclLS8Ttq
lPfQMqNNTBsNZv1cJUHVv5ql0aVmP3xXhZLx1KOnoJrJSUX2wfIYjlyzfSDdeC11fz2G/LEG0yWB
6Z5I/ACS865ENDBG/FgyPyND/9S79Ba6JthpsOW+KQjgpAh6UVdw4M3jcwgZjcmPlUJsAe5a4nQ+
og1ygH3hHqLc21I5EGbiGCmYvRlVf9Jee2ILTeaqP7XK2RfaPVKDv5HAhKx+gX9TNwQ3hlPBdcKn
e8xDbEzog+/bnTJ05mv3tXdGGmvs0egqiFhsVvyqQCNrIs0BPLN5OC1DAPugdoonVtcQvtrfHaqv
R0oPw0LgaQ/WRaz0cD+E7k5INAA0hekmk1iOoJYdQY665mX0c54MTBkVPTa4xpDaCBJdtU9idNwU
8lWwY9sQUlaN4oPHeh43ZEEJycR3UsUkdkbZbGcPkGLdH2c5PpIpBKub2nCuDvkvbRmxsNoDHxs4
aBRSJv2w2I8aYjn0n/j32GFgZNI5MNBQPSSJ7kGM5bZ3yKOW4kFOCA5JMx5Q7XYTlzhOl3LHnpIO
eIyNZ0KeWirEPbNC3COZjmENfOKuBaPnboDRQBi8+mhuToJxVberCMUvP9DHrlpex1AZ28rRN7Vo
glixzs7qoC8S0w6/9dSLvtmGDfYDZ7jcTkhUB68Iu9C+SEqZ/Adp57Ect5qm6XuZPSrgTcRML+DS
0pMiqQ2Coih473H184CnDJVkK7uqe6foOvwTv/3MaxKhgJK1clMDVLOTFAB50za7IhigTQxyakdJ
dSHnir7ph6SzizHdanlyBy1a44qWsVkQO9+oCPXm5aBXqqNEIjE1j5cgksgtc7ar+2nYzlGV7xTY
S8Cp3SGPr/RAFhEXBJZd56Fvxs1zPOQvUbSAhTAb4Mu5fCuFCHirSy1uxQB2dZr1r/qck/iCt+UX
q299FQOirS6SvHwCEu/VlSDBjy7xlRsjrx8wwNTzedoMeixuwrmIH4fOmtwampIjhyFoXWJTQaHw
kOesSgIUe5MXeov7FNWlqqwlm1JIvOvLHAaWLt4JzXgjNqKxCRE62ooK6p1WfKVIDdzvtMwuZKk3
nWStAtSzeE2YkzjskZhalY4KRoaykqI1z73eQYlB2I0QDzWWsAgy19JymedTCfxFy4z7MqvUbVnp
h1LiQQrNJJ8cUQz7y0EPu8uiSkcnrwsDvbvZeG2SSdlyaomzk1H/xqs1k/PwojVUsTapyJ/Kh7T3
I664jVwnva9PGg4NI0ygIutu2ymJbXgCqRukgcJLL/xCQelqQh7KLtTwogljxKuL+aKvM/D0U/0y
C113lDGecs9Un9ZKz2nVDTsk9DxXjAqorN/LubGqhIkqUHVbxaMFGxr6Q71vN+HD2mgovNi1Vi6z
C/XqTLHty3rfh5FP+cRLTNWn7RlZgulgR9eKL3uxB0jHWZzxqNr6Lt0PWw2pZ+V7cAWreUuSShlZ
2/15CtYv/MMMnEqrNVQzAnGt6q5glXaTbkZf9c/LIX3ZoVVAPQGWoysPzuH3mVbISYWA9G3tnzX+
eyvlEhXmjfhU34+78wN+VeNTGQcnCXjqwPN+Hy8MEjPqeaN9+sLbNmFt83POt19WxD+OsTY/PrRr
wHJHZFE0N5LdErno0K7F2lVdClZlfP2farbRIvtQEz8tmLYI6ZB0s2Cth6oPHvcG+F02DXCETd7Z
2v2f98dX8/hhuFMvL2qPIE9zhqva0dbjy8V4+t8NcLJQuUDaEq/tC0O+zcSbxDznxXGmifDeEPuw
SmNPfQKqGTsvIY7SCUyipy5+/d99xcn2HrjvhGXtVBQVVs4aeah2rv+y/onTk/pxJdaV+vAdYr80
ea6sQxzjW+m4Gi6tVk+wc1dfmPOi32d6S+/tgg/jLel6N9Y0I7X4uyo/GsWTVRlUSnT/z1P32QL8
9x39rqXxYaDCssJJkvgwRfC1K30zHGHQeMJlc7BXNVVjs4yutVF9Os5nO66fxatPBj/paiEnTcQF
245Znb1+k296n6yEKf0P3LhPhjppO4TLlIXJyFBjnhyDgKJf0ZjNmQ7oly30j9vk5EmrLJlIq+E8
CVvrSk63A9UR/3sS2Iob7gP38XGhmTO6IOJRCNYzx9qYpR0oziqFIrjKzz8v7plN9N55+7C2ajd1
WrxOr9qNvr4SDaXQXazIFs9AO88NdHKNUMeskOVmoKF+ksldM/Vq0qiejmfG+RIm8WF+T/FgrVAH
gYnmuZ9h0kQ1FF1uD+bkXvPWZqEBEHHyFNCeC5Tint6Z6DZOsTkbP6xvyx9ug3eFpA8TG+QqFF+4
XP67lfzPEN2j0IsvIHr7wh4OszPsDazP8MDwQt84mhfnAocz1+p7gPPhB2RGqEpNxTwMerZVp6ch
3xbVOcO+9fT9/pWmirwUIv0y1uCaeHJkKJ/FjalFmU8B3E76bW59S+Xj3N735/SIPsdB9B/xDwFl
AyqSHujvt2ti0iKKscckDup2f8VBCLqcBfR81WQFeAkiAkghQLVTpJppDCFQaDXzs2P1lOxMnBu4
+G41qhKAdt9jL3pt9fbPx/CL8AtNZwT/NEj2JpnYya0g5eFkDoKe0dsdPeocylbwVMaDiu0tb4L7
b2sAYnth4OIg4mECaPc0vO1l0nQapGAzh9AbawGWc+WqUeic+a7Pu9DU+SRFwsgBjRz5ZNkWaKl5
t96pk19/w571KvZyUEKL097L/l9mGOeO3ueIyESWBJUcGsvgwU4jyymEXmykY+7nXK7qS13c//mb
Pu9EDNBwtaIZruNievr3WyNS0rEeC1/ch9sCbpi0iba5f07G8IuXj7oabg0ofQNqgxvw+44f6z6l
LRQwwrfVtqG+MG7X20P35cdzMLYvPmlFZ7L/mDSO8slQpa5XZt33ia+3RBASvWq1uxwMCmnF3SS3
2xhxjzR7+vM8fn4R+D4QDaAZWLDP82jmIk2CgYu6uafwTE+VBk2ce7JwZqDPl9Q6kKFKcBvQFD7V
Qy0Ns6wBOiZ+I6N9qht2qB/JyW1Dp74unYH6f9rwnF6EmjlU6GCRfJxEgQ1KIlGoCqVfGqIfDemm
7hIkagL3z5P3xTAK+mwrmhZAsnWKbtVQYrF6GM6+pfxE0MHN9MINpOxMsPJpXyCf93GUk9NbCgk1
j1mr/pl8Nt661c/RED+dWJOPgG/D+4Gr0SdVO3mqskTV5NxHv6UR0jdsRH/9ebo+X+sMsSohKpxY
bFBOgdsptfOkMZKCrMxEmwxPAjKzoHBwFt/AaDnAUC+cczfR5wR0HZVi9oqZxNHo9FzFyJQXQCQK
wDPrEW6dyLQFvK9Gt7weNtkGnZfdf/KhH4ZcT92HZ78pe7WusmG9nfRf0TVFi711KXxbSR/iVj3o
oDbPiT59Ol985UobMkT0lEUm9/chRbQPEKRZkMtLZCxQ5zix86RroPybvR1I+YW+1I9//swvdgwW
M6ZJQQ4ECBjQ34dsdGrx/YSaTd0f5f6+yn/8+e9/dlElAuD1h+/Hm8Ursp6MD9ModRZEl5YBkh2c
/3fzpnqHUCcYzD+P9MVB/jjQKRm2ihHoiAOIGHN9WSw/2vzYdmdMSz9PliTDrYedt9oifmIawvAw
uyzWSh/CvFubF11yDh33xXRB1QRrj6ucKnLRnkb3S1+3dCEA5GFyrB3MnXplIoqPlNeZhfk8XfA4
IWWCA4Qb8ckLVa9yGEAG915QfSvQaaH0pv+VyP9bdNqr6q2465q3t+7ipfq/63/6WlZzE4dR91+/
/7P969/hW+m+dC+//cN7Z6Xe9G/NfPvW9hn/KX/o7//L/+n/8+/c1vu5evt//+e17Itu/Wshwja/
0V5X8ez/nih78dJ0cRHX/dun/+jvXFld/BvvMOBCNHfBZ8AK+idZVpf+hqGvSP/AUqF2cSb+RZZV
/4ZANxZ0sMygEb1fcP8gy6p/w+aK/wav3LWuSOHyH59//VcGwcz9NR1///dHgul7EehDooFRFyLq
rDpLr9EBOb1JzWyK40wIC3cVCgUYt0XUcjMAc19tRM9daKf39qfRTi5Rba5npYuiAgCx+Es6rhTQ
wI83E0DL0DEfz5tEnmzrdUBLUXifkFPAFOH0Ch3NuusklH5cjS69jopQidJXeNYY5OSm/jTMyXfV
Xa5YgcIw1dO8N17Hl+W+DZ0aJ+5gm0aecGPsUdO5i75TqPyw375awJPq2Keh15/24UJN1RBsRrgu
oLPAc1W9cC/uFgyExx11fP8cWFZhv37MTD+NdxK6GMMQsr/41HfrjPvWKTfTTvBBtNNvTDbJbv62
ksWGQ/UjwcXYrV3cW59CwO/T3tBg+5Z+tonvzOSsHcWp9uxfP43QkESPvfzpslRzEKBWy1R07uAG
LXzbVdRCcMKdsUkBl3oBnsr9ttz+eQnWxT05QsSl6CEb5NAIMJzc0SiJWVI2M2yRqfYwLn41A5bM
fV01zoz01fmx4EquHn4KfoTaut0/LLa0cI0E61Ak0Pvecvrv6/eNfn6vR67iNY64XcYzO+yrI/Rx
zNO9PSGH18ec2bR9VarHfj6k57QkvhwCSwXEAVg2+KS/f1Zh6a0aV2XhNvorcOTQfCiT5z8v0mmg
+r45UKz+5xjrvv4wda0AyDwSGUO5WhUkMnexLc+6GPbFQdqjzrSVnv9NC7S/hjRM7BBp6a/ejr8P
WYP2EtDrK9whFrZtBgKgCM4szml949MYJ8exBkRFMssYf7HxMrctHcGZKAQENpp23T9EMf77F2Nd
jNPtbn34qpMIThEsPR9Qz+MORykXNSlkRlq0VMAQyYdzxbb1j/1hsFMrCwTEyrxfGGzWa5w9Itua
fyioE1RNb0/D4uRAsZaq9/68WdZJ+zTqWhAzJHi2nwI7ZTHVYZw7dO8m5XI2UE4E3TpLaC7n8t7o
fEU5U1z98jM/DHiyOZtqqMR+bNZz3aGtPKDb0u7OO4OcsnjYLeh2qKtYPs8iRIeTtRMGlKbKLi/d
wdeeJF91zNqesK1c+3fyLtjV7tqErUxnvlqtwqIb2FjbsbMrFyxG3J4J0b/YvPwcOIUkcRQhtdMD
Ili0+Ieuwp2Tt2u1MM6jdz1dkOROd5GRJGz+vLCn9iDvE0BGrBv4NBNFqSc3jRCLglrVCys76jtt
tvyC6mOXirYGrE2JNF8xE1tL+42i4W+BOK3UAZYDxqTFlp3rqWNm7ZXVvsr57swv+/yKGISH//pl
J1vAAhk3Dw2/TLuacxcL8hKNb8qIm/kp+tYBMbydvq1P53QmiTk37knGp7VJFlblOiN5gG9Ih9gg
WGIdT8NYO3dZfQ6T1m8ETMP1QQnutIWbl5IoB+rMN9raq3qTvqx1vulxzdyjSw2UhcNke/8DNt7q
ePP7gf5t4NNmrhlIRSa0IteI0u/KPrHTAsk2gEph/pwChlJH8Xm2tr12hjZ35oPfS5EfHp08iay2
Khh3HL9Pmm5LXe2ows+xb/ZTes57+YtY/vevPNlCmGabZjmxlLHVOtX8JA7f+zyyK0uwA6MG0/+r
TXq3RxvUSFSnGsxzp+vzO84PoPq93plrBLZOx4fP7ccYgj+INs7z6CU/VeLA+mL4UR3gcVwFMKL9
0FcN/8zJ+XJxTUmjnGugkGGc7GBRL7VeHRlVU9KrLjqkKDjqAtKf3Zs2hV4W5p6Gwl8L/OzMyJ/f
Cb73w8hrgeDD90pqFoZKbhXuhLLY/GvtowbXmWKvVrUo9I3vXK7+Gkt6C/ncM6fpPXf5tKlxPF6b
chTOT1sbS5BPYSBTn2y9BRABYE9b9pq75Cr3elb7TTrkzuuaWgHp07eoLsLB0rfZHvbR9bmK3Ekp
5K979V+/xVrX6MNMhL0RivHCb6nYYdXY+0l5zvvky8m2uLfXTBmVzZPNpdddRZaFGK1Q1hfqggQh
pKC2xiWwAjt+m5Vn9tVXn4TGC1E6o62k198/CRTuIqYL44nmQaHgxlKf2T9fXb3v9RaF/0OU4uSL
QhPaUxGaRNbhjSiiiqeol1lg7Eupc/+8U7/8lrWy8/eRTqLEdsLskLe2cOv62gpKO03O3e3vja3T
3Qi6CX9afJtBlZ2cwkZEaSmy+BipvMp0+EJ4zHVAg8s2uzdWWgbkMrP8ESz9oU9LOCfdlQnRO4xv
Yi3dhXC/KHfagnkUw3xfTpdS8xYaPwat3ZnCjQLcNGrT+0ozsbzC+UYpnV45c1l/uRwfvmCdxA97
GFZjPiYDp7nuwL1Fuh1kAszB+ylvz8SX50Za79EPI7VhifRvE5AxDo9tJtvgHj3DrPZK+ePP6/7V
hSzTSCYpJv/4VNUTehAHsxmVblHdj8MRnWbwnMmZzXVqSvR++D+OcrK7xBlJ4FBhFHkj7y073RZu
dgUVDh6bRZO3+UFE0W17nw79RvdzP2oe2AzheZNi+lvM3O+7kMAWzTTeARH9udPy8tAWSSfnJKut
1OFUEjqtELqwxlD+LpwS2eQYMbVSAGgvc2v2ud+rvS3FD7Rs2WDeAHC00iG0X1vtlbxcAerD5Qyb
Zdp3ZhujF1Q5CgYofTLvADJutTre6ClZSRDdwYr0ZoTe0/5QVPG1llkYAT7VYoRmf2vPRvqSAMtO
E+nCkn6IC8Ma8EUwKqiXG1HQ/AoUuAFXJR1GJK4rt46VgzzdKRjnKZBS+WJ+dHcr86QNIeAH+TWr
rloGb6JjALhk1J6DBNetlk0rWlsdXhprbS/ar1Q4NhNHTs/ccZhDIjzg5FAfozjYB+l8WAYd45yH
Xm+dIDZRwi/8BEODvkMleXop8tGey7dQEO8W4UZWnjW9vxpypEySzNrXlbENFFBDg2zXQenMAg1p
UbksoZlpleJyBaCj+1Oh/DaA+dG7J63Ldkm0M1LVyZfJn/XAiUpE4DDfFJtsW4k63Zz60Jraxkyz
780EhN6YfZEIRi3mTRzWXhKgucWg03ivtvcCmngZYnz9UB4ECv6DoVLFxslCBHI5wNLS0DW10g04
Y3eyjO+JGW4qUfAg4ew7hMljGJ4pTm9kfE6u6rYQb+sq9Rck4/Kutxs9RFcXNHPDjklKeHGGHYWV
B8HnAJnxFj+ATRxP7jSWLqYKLkRRu+kn2Jfqviv2U/cz1aatWSy7CJYaYHkoZb2rQ8cI82+GQMKV
wThJTNySfunN4upQ0sjhEOEr98t81yC30HevLRko1WRvACVvGbigxoZTNsDasauqU2XX57qbmmjS
Dz8V/LFlw/DDMNgWaDwLAR8AKU4EFh3JtDSD+66bsZoB66ujzab2Xq2YL42AlA8+G0VEyRJOdvsQ
FdXbtOTHbELxIYvccvlhDtzT+atQZb5YEMGqq/fyXB5WJytLRp8wk31hhJZsAP6B89ClkpMsKOLn
speMsT1UT00LO6mvd7oR3Pb57JbytSTO22VCTnptooS1qzPgCLtIHbZhH2HHs83S6NBXslumeAKP
iz3JihMWuq8UoB1AboshdBzjako6d5ajO6Ue3KXaitNkq1nrDP110MQ8Lp2dKRL/vFvkyI604Vqc
+bTkOkIDXumC3ajB2QphI/ZYFDQRj5hqYx5xmSVPAoB4Bb++ESZIFUxuBL19QgM4k4A+qf2u0EJ3
FsjThJrpzI5F/UMtiElXGwnldegGj678fhRmN9cjv61T35og8inNd91MPdrBEIsMWzMaNy0Dtxpy
NxdHmx6al+Ig2RuQd+tbCmV2pCh2DKshD38FcB2Q6bKF6VEVdnWT2IbVXUxD4spi4+qJvE/i1qvU
Y22UMMmhTJU4NvVXqvYsC4lXm/q10d8iMgmq/q4z7roIqHwYQyNKtl2auxl5Z5XeYxxy1Gdz06yl
gQoCPSQhEGBd0B3NAOi/BctJeF2qzKmlbLMIgxtGI2CA1lUTfQNq3zGbH4K5R9HnGIq6W5FZLsZP
nWsY5R9HUGCMxegRRJYrTMFGmH5oQb/jFnFKAe4+t3aB7ncYhR4OEpvFAEbRCj4TnIaBPRLeS5O1
QVzYXeRxEzfqdoTojla/E8Xfp/GpDrvNWF+q3UOoPYsYOzHpjlzNKwXGLwTt1mzvMqTfl1S1hQjO
cAq1W98s4q8kGLxW7tyslf1l1hDnhkBviO44T94sPtZDzQSDD6g6UByBX4XYnpgblO7skYAx7XFJ
gcInQN5Xp8oxIxgUA5aL2ewmIUhIcSXjxVuxNjZ9pULWh5ICR0xCT6UO77iZ3ayXHUk4lE3zZKTS
VjOw/xnv9GI5Vt19Uj4H1XEcRKxABlgoHby70hPExWvKa9Ra7CCVXWla3ARirl5NLxMMRAFAZFdg
Wy5JTtYpO1M75hl+Kurkdjkg0AAzD12EnqbZufaq9W9EEBvkTw4o9HA05I3Sd045wBfJM9sI6q1B
2pGaogd8x1WRYEdfYDKi/TQ3Xjmb+JrskhqlAaPeqVBFjfZJleFuCarT6zh9TIKtLwt+sLN0KeQi
nBRESJLWL5vwqVANtzLzhyCPbc1K8AtonW4Vx5cuJhEJFhUevqG5LZfVhAm1OXwL+morYL9k5fuZ
j5Dg1aTsngHtcRnCxRSzqyjfmQnwxfyWMHszaLEHTdVIlGusOt5y7m6lfQtXot5GVrkFO2R7rEek
ZK/gC3rhgvydBQlc2GmNeSk0UIBMlC1Gw+7lGGYoXE3usbjb9/hIU37iRq3tof7VB9Tc6uyC3tPW
kIRLsxr2oYIEKN68iGLDCPRSU4HqD9NVoUsCsVAJw40FuQ9kB5Wn56C1kANHikwM/VV/v1dv66l2
Mwv8AfDSCecKrfw5Yl5oXcXa7FjxchX2P3RLAi+QuYK+kbrJm6BqCSa00CAhYBD2+KXY8KEg9tFW
jpttKORs/uzQwj+aVWjYWB4Jt3HMurYyQhPFJsh7R0LMKBLfjFB/jqUbLYLYOv5og+wQt80mN4TD
Yt0WuuksSeH2Ub4Rm8E1gzu1/SWVqd8G8Vavdli9uMqSbrL426A/ioq6xYTJmyjOyJXkSrl6qU4/
g6xDYFr1zSW+isoJ7ij+weXDaOhbpWl2cNN50jK7ZRGKLMGsxHRT2djq8j7DVl7pJ7CoP6q5dupM
dgRJPrSxyiUJVb8K3Vp7pvWw12V1i5uWk1ucQcQI6qm34Qxe5NrsG3oGPtGEGEUMISIWLhcX42Ad
8zA5jHWwNdsASxS0ckh75RoCoP5mBPFGLiNHafg8cd8jTBAsd72ED6fZbKKRw1gsb1b4UqrVjS7h
syMW9qwmdgZnLktu6rlFLfxhSWcnbn/WEXdlkzpdk297Vl7QbVE5FBr0eWiAWfkidaj2HgOqZyGa
LktR29o0ON0k2SGcb/RYHaBuyJekPGps4EHZ1uEPnWBrmF6tgX0iPGv86aa1kU50ozG71obYa4Pv
+fg2FpUzD491gUxDZVzO5qvQxgdZ07ZTqz31ynVTPNXNsMeVwJHh6ITG6CitvSAXkUBIQ/hlhoTa
1NTpzfyl69U75opnpLmaO4GCOtyHRtpZ8vPQhnaX3RA8ulqGSRd3S1NfZ9nrHAElVrofEwFu2Rp7
BUYilC1C6sYPFPi9k+Ka8XhrzB1PYYDwayhuZosqZj5s00XBaADnryTYJQMRmv6tnx9McySgSmgf
+CUfFneiLTa9t5jGtkFpwRoFQnyYSTG9lGh5GZDXbMrhRxon+5booxwxlJgqnuC3Tpic0IADHquT
U4S86MFzgTaAKP6C+OzIMcTR7KUPNn0XOOagubpR3lN682aKIzOswA7hqkTMD3nHV+Fgo1XyZsql
l1YPHnpZ5I8/pSne2dxKaviaqUDrhIOsYEA293aZ/dSLo9GgjLMq6BxqypmoYtkdG88KZKfIokO2
6tHM487M5Z2oFXBly22cF696nN0m4qW2qJu2a70EUh42Wcw0vNfDpExXUiS5SPxgHsXsjMMhtIhu
6p8qCrR6sYmT5B68EojCeN+Kpd0OhzLqNr2p4fE97ctS9PKVh94heR8pKIH0jTPP4bUgGxfmmD6p
FAHydn0V7wK14JPlm5gXl81120T6S1QvWwN/MVtudMjrqaco1be+xvMGyZeU16qQRh8b18k2ZbST
ss1svkgTunhq5+bk7IVaPxZNvY/C8EBeytsHt9k0sCG1JsrMplv1uh9lxq9YmI9FNuZcphXvfeOW
5Ha4wN1Xo/UYSrdQ9Z1eVdwMlzR1NU5Z7ebT6aXi6QrU0u1zwWv0G6RoOEqha5BvJolkA368H4uX
Inoseixe5Mwbm4pVxLgqhLn7GgbQAIMrbToK5a0lhV4yl5sx7F0xuxKEzu8Q95DN18UgMFKN/tII
qnsxGLeqxa9UKlce2s0SJqzoLapCoS121aYJ54Mlzt9MtT4aVnuL8QfMB1HAsrNEySUjWq3a5sAs
3poRYUo63VZj91i2BeG96OdQ12UBqqVAUrpUMoFK8UMH1lRkMeWp+EbW0ZToUmXC++cVrANCbxXX
Tp/RRjWHg1wbBE86RU69JuW5pQ5FbwlhljFabCl/7vkRAvF7NqRswGab5cpOy+RnpCUvIu4eK5hf
ptrw8o5CDzmYKD+Y4+RKxmD3w+hkUnrd64o3pcKmqSryqtEJ2OMpRPdB+QWA3TNGQsQ03Whq6/bI
RABdE3Pq38TESWLP/VuX8XDFT3V+ZaqTV3e/uOd+AIhyphIG95C6vbJ4g4lXzWLcaaPoVEWPe4np
K7qwGwOc5qRg31EuKNX0xzjHtyM5joHEa5VhO/ikDi8Cii3wcvHQMZyiUGxziFEGQD7IMq8iAxy/
KlBrEHeyONxbxAVB/jT2h1RUULmqjokyeDMpR4G3SPo4TXejQeEMC+0uti3O9gLIQnwskaZKrNAu
sLTJwq3IOyoetPFQzi9IxZnCfdJfKDhlCZgLpgVYBPbH0Mybpbxd6p0ZpL4GqpW3AxsZappt483o
VFTapaBhL9O7QhA4VfANgevjohPtypon1D+N4igSMBvKDalrGTzE/Y2edYWdq5kT9DwxnblJFhL0
NtnU7YtMgBscjVU5ztQcuXuosgdV3CzNdU1qg/SWgodtf5+VomtmI5tCRRHEvJxE4WJeKFUr+sHi
4Qib2lurL2iM2HNTIkdnFU4dXAtJSElGGb2U+mLdIsGnvsHXxr7nnnDvsTOOnZHaOc/eUqeupj/q
5X4sSay0zs57H5o64RLbNSs2bX/sk+sWJQKZvxkyRtZJ6PkEGxjSTsgdZTSzJwh4z/KCltY9Jo22
1uP9M1MNqtEIpWIz9yFSC7xQvXU/s0rmfmm+NzTw2iB0Fqa3YRsXyU8iXjdSnsJY8yAkaEHky6j9
hMOdJmybaHB18ShLnlwr7GuE8BSV0s6TbF61oWhj9El4wx2md5MvkH1JtJHaDKM20B/YBdlS8BOt
D0fq76P5UJQPZgk5Oboq6tsWkaGgBWOZXeTit3gRsGLDaIitxU62y+gapRQyWM9Qnxf0kUxKEgh8
EAFfy+MjmaZdcofmQcqJT/H3eOjQFFPHfWGqtBy2S01O9xAGz3OfUZVJLnqttnEHW5SbUPwp6rc0
NreCpLoDBZ1u6ZzWvMcXlJOee41S4iI4dHatdrtuKr0iAUFe87C0a/YSPTSGZMdLs48JIjvi4kbB
5ssEXSRB/CtpZFDWaqli1dp3LMEcdRSOIivciUgAwfyRgbGZD3P8Sw8em+kn+j6O3MceVoBuPwTH
JEB/P4qo6gQXQ3NNdauN0fJQBKdni8w8eUJA3iwX96bwBHMBw6eDNbL26WhDOLnIE8XRy+kQqK3d
UQ9LZ83Frc+VU/2g0oIL1cKeiEXQsL2QOzJ25dqsdSoGaAbgTTTzcvbDZb3InlAJe3lWcUFF/pBN
WGTXsC2uJmpdzZL6abDsOrodSQG0inexlDmF9VOv6Z4W945ZGiiKtTa3MU7UJf6jytU00gSToZPX
pp/ji6snL2YR77FGvTF65dYQyh3FliDSDwPidAFhZWwg/KY9GhLngGlYs59Oeq6k+liR5pWtvl1m
lJ/oYI7Jqx7eDuq+6SisWiHaASpiYZ3XoqzWCnhVCS8ihaFOFw60HexmuquXxOnzcRdnGwE5LKu9
p8TlGUaL/RiRHapDckxRMi6RC8zY581WjjnfETK3peYVKcVF3XIRmEHKaSeJlaupD6L0TWvNbZA/
inQPdBY1NGVfSlPH0GA8ZBr/Jo6MoYoiOWKO3Q6MEQI19UWhvjSo6Eyd6iApsB0wN0yWlzx4U43A
nogrrCAn58ovI+HZEF4KwA8daTDyWUp8G87PNc6zy1iTVE1+EIUPYYpfZV1doqrmSiF12iHYZMNV
I1GRRYGp30Uz1Jz8kJXNNsp2PQoA5QRyrqjuFrydSOdVrvU2ux7H0JMyCXE7nd5AjPPsYGfItbUI
sYH+tkh1c47X3LwmfevjwIu+xr0c386Iq1XXNWpwqXklLo9KbGEmih1BIh6FCiEzM+Y+qZyOXTmW
CDSawMTmnKoy0lrwODxVxLt2aHcUHSgL80IVnjYmPOYXqhHamGxeKwmaFeXFQDYa4gNgfK/wzS3F
N8G6zBeQf+0vXO3IldAiIZKsh8e4mV18LbUI7Qii+Cortzm1uKyrDkOyR/mB81ffNbMCore+Kkkh
hix2OqW/QEBlX6HLw6V0IaN3MQzL0TI9cHaIed2mLf4YEW95g8ikJVJuwdQ6uzJz9VnIBgdxEYpL
2FOi/ZT2qwXosk8G+bmdUGTklpO5yCxzxlET5RIlOcRNtGvFZZ8K6ELo7QZ/YOrLgEJyWKMEXVZk
Xndt+djlzW5MMyqO2V5vrasghUCaDq7U9G68pN4wL5uV4RMAGgkUv0GzBofPxU1FXGGyrN+HrWyX
8FXCIrya9RJVFIxRozq9yNJjQ6ld4F3WgA3G2NdrSuYInbBFhHxVSSJ0e27UN9n6VhbkUtVoJ+Sj
QZsCa8TTr5vQQ8nvKA5ug6r1i+JhCX+t71gk6UAbiFCmwS6Lm44actRxd6Uov6xxAbHeoG0GPGqN
eVnrVW5Wb9WIkAn74BSNDIHyh4wrQ5JKbh6/jcgiNc29pvyUCL6sjhvBrazdgGZNot6FWYTqSU15
j2K5qVwUHPRCIOLNrlDldcIuRvTkF8r7zlzAU+28mK/DxjURX6vqzireQDw7KTlEbcDNm/B36qPN
QKje5ffURL1BfRuEW7k7ko86OZI4Ql/uquoh6F9K+UJedjnRnbxGA8DfyBMTTiXqZU7BI2EOCZdc
40o6N+oKdGHlckHelyJSlpaMztW+J4OUg/GGh4SEzi2EytdoGsld6eTRd0X4FaRIUx5kYK4R5atJ
PHQaZvEI5lVH2dJ2jfoyil4plZ6B9WVCnUGJZWxoL4OSMO9apwlUWDR5TcXJ84uyea6jC2G4H4nM
YyvmbieHRLi00y27mPr/z92ZLMdtrtn2VSpqDgf6ZlCDSiSyZzKTpCRSE4RIkej7Hk9/F2j7mIR4
mHac0a2Zw5aFBPDjb75v77UdqyWMsQ6PscCc3ynLod432j12K/ZU1L8HyS7TylG9Qyxue+oaCvtC
DewMEJsAdVdKbZ5+f5OeivyUwU4jH2arloT+hoNTm9FyNL+kATmj0jpLT4LXkGhKHo76M1YwznK+
sbIAMdTAh53YJappNbk3/NE2mHP8+IFwWoO9lWCsw97R1Rufzo01NHaE67dYQiSC7HSn+IFtgHot
9joSFKuP7mLSol3DWymdubL8HA5KvCH9E/qwmqzGLFsNSQuiBZ4jNVOfKpcSyT+7pNqWPagyRk3d
x06s+U5pUhcyY7tk0fLiF7CvXxIpWom8w4rai6kONBBaKu+xLY0nIh0XTfVtjMMTzIWF6T4K9BAE
viPqOOesUkh6Jkk3Vu5kJIY1NVBZZpxQjhKo10npTSE8CMTYN/FZUB50tMQVbbSUsq8aNk5FmQH+
2kLrqpVSKBQiXVuiDDDCN6nCdF0MOMA7g+W/sAVoroXXOT24Kb9QFgWlnRxclE6ziREHCwcKKLnB
2QR09G80Cq2WoC1q4/vgI8Pz3W91RmonPT4YRDw6SvFVM5zTnDfTSOdO+J6ysyi8H3inMmYG/+S1
pu2mLYCeHFCatsgJW4fXcNvX1ddcjCkQK4tGuEIgZWvBS8rRVI1yhxDnlVZXj20onsdIX2Ys46LV
Lo34CNL4UNI+Kdz2xz/tVuvv1M0zCQGZE11MymiCDFjZ0e/cysO+ri4FGnyoX32joZ61+SMhJM21
Q0OtN+aybYle8m46drnIDygvmrRc+pVMYSzmBJdG0oU4nw90yJMU+K+W/ExWkuMkItmdZvkk2OUY
dDfZ1zI7fST0WbJThwUA3uLm8yc7/aXv2+J4rkUMJTrAKEUz5hclHLNUYvSlf5m8J9hNc+Eyk2Dl
l8sQikRfHi8R+XD89ze6hhQVR5qJRUYjwF8EoLxYjUJtlwYjRfTiguzgI22DImv4xTBcIyqciSj0
xiggtkbU1Zv7LPo6UHh0hUuiow81dQq6dKwjKlmZ5mxMppVB7nLqTa+rc+oT0fV2up/A4O5+2FwS
jM8ZC69KCkJckDEpuoZ8YSZPbTh7dTLgxKV8dsmZpeyHhE4DpbZIDt7BcqYcBs6ak4mieuxo+DiU
ri962D8cowoBfsgxJ+fo/GcUQKW7wBQmOXK7rZ7bbeTAWEBVTgkosLXXvDQqqJ+P0Q/sGwxSw1Dx
6mB7Iifw/ejJVKntqMyhHtyZ63FZnJPv/b54dpHSoSk7ChQnTq6jXRhGH30aKjY+CSgVZvpXjfKb
MVvR19PZak336hILEa37HcvNxRivD6wblCzhD4AHIOGIe3x/d4PXeWUZoC7qfJsG6SbZRWtFxBQj
308Eo/FkbS+FKl285kwQyiCrQHtyzdFalIdoo+wz21zSReE4tZ0sXsFFmP5HU8Db25x9L4OWQevL
UbxqDTtBderu3guyuKzkxyHR7QtD5sOr4QVHaorHy5xPOGNX1TnBshmOH8Ql9VbZUI1PaX042I3w
QKU3mt1+YS/RFouLHIFLF5/JnjStHjtLRfEWK3CMaUgST24YVwjfVq2pLKpa21W6/FQWR/KbHc/T
d3EeX/Xhi4H2ozFpUV/Mi5zWrvkErCogDQizMYgvms2JRLBnkdpPT9/M1xF9gZwizYVnPg2aX6+B
JVXBHcFkP3vDFnVf2ANjhuy0Y/M8+aBhv4RHMnztvxHE9OHlJhUmt0UTcO6uyj1o2aOKbCV5Uc/6
rlm3G/PgbcuvpJSvL77T6cf/cnMgKDALsqQwGb3/SjXurtDSMFuaV5M9gr7qBiL6Csr6InQu00Je
BeCfXW/2wgw1EUxXY/bRr8pts+73kf0Eu/NQry9tAabROL8SZwsdvzyeFuK8399ZHUhuUcssZAPs
OXahKezzUMudNHtKxgJliHiJ2/XRAs3yDGCQHYHFGv3+iuhMgyTTGChIwkqZzOfEaTfZ07iTdsEd
2/C/R+/6cBl5e9lJIvhmQpfCAea9y2epf9fP3YtwzclIew004U3ep/zjcThc9tb8qjzEpg9yDwzp
FG86n4qSrnW7QOX59h0N02+SqpCREEK+vOTH+0huOW17ZGlSDbNhnr3JWMilpraCycSD4vw7DRUn
eY6/DdfmluPld+jwZFQNe/qxSCCXxtLadBsStD6fBj643Xc/Yvps3zzlpAmGXsn5UOph71LIdMuT
TMVc6W4+v85HKncupOgTQmWK3ZxtXWmZkQ5VYVkqCCqPbtDUuGtzV/1gwV6aS287ZIuYgC5/Fdgt
EA3rTGLLFWTCdX9pg/LBeJ5MK5JOXgsRj9ZsdxsJfRyQtcdqSjih91PyVnV7KaXqgzWFa7AP4iKc
EbTZu1VQ0Ys43ni3SI48gWZFRuPqVKgJjza78A4/vqG/LjZ7h1oPQpqMGrYktECH/MZSEWS5D5+/
wNcN1GzieXdLs/VCVbu4bUT2tFO6jrePb3ElaOvRoSy17jaXjAgfbdj5/DSLkE/dIK10drlGVUM3
L/j8/W2+nXh64LhB6eGG3FwGkXzwBJlKgcVg/9WnlPL3X8EgGLniNxzmGlan8Llsv3Txpef3gb3l
3TVmbykRtSZKLLT7tfRsIBFT8mLZGtRmx4T8k8yWpGoXABqPA9m+8Oqmnz97de8uPXuWXSeqee6J
nOfW8Qlvy7ZZNYeJERgsi0vn4g8mFAyAPEQcBNP0PXuUigxFhpNWvkTu6iQVrqUvwehoq2pN8tUi
/VrSAyCEYjVc9Jh+dNxhT865eDJFgsmZTzHECoEIQJNROFz6qK10SuwFkvVqSfGtO9Q3zKffqPi8
Pt7/0zwMGRwJA/ATIkbws/sx/Nf/1uTDvmVi/PE//kHFYGf1m4JBHx8qTlQYFvyd3XNV/89/C9N/
4jxmSDDGOAjjC/0XFUM2f6OAgQVIg4VCZ37ymPxBxeA/vf5rPkZ2ieDXrP+EijGtNRwHqXITcIof
fe7MKXQY0jme/ofKQYSwDBy5s/Ul1DinXEPxvgSN02fT/i/Xm43AukCjnZRcr5isXDA/yZws7Gi0
MYe4xOM0NrzroD4Q+mTQ79vJP4y9t+tRIBPJSLWONLopqq2672/iR0TB0BEP+q6lSEBHcuWf1O/p
FbZKR7kVd8rK2FRf6AB0awTGCIlKEoMQDcDGHhwXjYvTyI9ltFTopx56fZU9yImdnC5vtoEjvJ9f
5retzlxjcPkVPIu699CUh/LJvOrOGpqEH6l6Y9BfWaACM5HUIaLA7vDUlTZNlMKuV5xmXRovt8Qm
0QgP3R0xYttwK1/xP1DhrK1FiPD1Cdh2dBTxDq3ye9RoriMSiXPwjlW3/NnY6aG+5593/ZOGyIdo
l3gVGcvwoK/7+zG2FYkH15WLZscftw7KtXWtD/Z4rV2X/k3wVdgb18ZT89LeF/p+VB3tyftqXSvX
5hq95aDvaVRyCzF1HP6uDCXkk38wz/6ht9A+LGV9WWzQyoydEwh2Vjg1jzuwk5VUfRfCBa3bzjau
pXu6Rx5PgVo9wsAVh+nAWEXKKvPsXnHih+6lLM69KNl9ubUyLNMygMM4HQ6o2ZbkpkjKJrP7Re5k
vbYM5Y0kNvQHYZ0+Ck8yHqeWCN28XY01T0+ky7dNnzAymlf9itY/mWjYd8pbSXIEmvoAvmK7Woml
kwffJGbFYJG+hP5qzG+r0Gm0UySMJ2Xj9mv6TUgLNMIEcFAtkvycdbtAufGzJx8Z6JBc59VJBA8S
v5g02LGkmNuguKOvlRFnRFZPKa0xcNaLrLHLhILz0r2twWx1dxMGV0KPbHfdsVR35Bwoq0G4G/Rt
Nu4bNDzuui9OhrEf0gr9zW2vnK2gR810JA2oUr7WooBK49TxDizvqorAaW4N8crIf0KiZwvbcUZ5
4VxCwhgdogZeMoqz0abpMbC/TB0SMdKbbttfJdd0FVK7O3tfsVSYBu2MdVDSlb20/iqzRfGXD2S2
KJZ+Wfbd0HoPmrFmWGfS2U321bA1iZGpbfeHp2zTbtFK6Na//5yAp4iNDnSfrHY/ZF9T61rq9hgf
8CDxL+XvaIYC1+lPIa13MtkWDSrhQ2ktmBS2aEeycRP6y1J13OfBHuJF8xIwU7S3SCqbYh96iOto
da57FbXKorwmxA3Bg3YI0SxHS2StjX6L1abgw80exfJLZJza9lhyDonFm5p0IZXyITI0dvDAaRBd
GfRMphSn8mtH1k6OSKaIDhH99mhLr1QxloV+49WOX2EpMWzPveLfajfSOWDIZ/Jzyq5Vq27i5scU
HSUtm2whZD97adcHW13+icNCRh+hfK+WqLSXaFeIIe3XCJ5pkDAhyiu+e5FwiWu/eWibKyrJSbrR
p3CShZRCb7nqUBxB7r/kl5sf+n9/qyaLGIg1CoJzZ2nXS2KnFb33MMH3x+XEeyiWHUmX6uYS8OD1
MPhmCze/ljKbYktfaEdyU/yHafct/gjAAyXn+KQsw9VUIsu25sp3Jt99u+ZVXA5qne/Hf/kBsyHc
1mIXNRE3WznuOrwH9b+00IyRKdp+QRL97c1m4/T7jX3Gs/rlcrPdst93taDR3iHMi4PilKvpX+M/
kHbTtrVGHL29cMFpD/zZA57tkavBQpVWc38dZV30JhPTbjwjqVkgvzgLy39Yr/7jBrFaaxNBTzJn
VUcB0xdCTdF7CLfQKjaW8zdzC2ZHm1+uM9uS5KOhmqwtv9/XtJxIG/dEbMy04ZgIdHb3Lbt0Bpgd
debXnLvI46KrMe/J3oNKJkN3RRLnItqqq/h86bP4N5/gv56iNRuVUo4GJxx4itqicdptceUuOZTK
y+T60qWm5/Tr+PjrSrMB2UoY2khOnu5pqk8H5Ez4G/Hih/5vvrO/rjMbh6B546RNeXbTOET4YHeI
PcByG2tzRRLoxUrp9IQ+u69ZpRSJjJGU5ug9CBt9V1/3m4k65i5KhvylM/2lRzgN1Te1JqkqDdfw
GYoTM1LZJICBhXW8u/SmLg6KaTV+c51UDQcLzbL3YF5RYQK+Uu5jQOZ/J6XjlTjy2eObFZNYAdq+
rLmnaVg0V/0isqMt4s/9pRd16eHN5gtawmLVRNzUhAyLdgF4P0JIL1OVP9zLE2T7x7xkzeaLRguM
RjUZf+USM4it2iicpqCG5IADdNE+/43c5s+nC1mcrW1FK45MvNza75Wl4kreEjcLysu/VMq+dKXZ
dJHXqHcEmBMP4q7eJjtzmxz8De2zi8TeC+MC1/77McjM3llFzZWm1uvUI5ym93R3uXQ1r5PPJltZ
nE0YQtqPlSC/Pj15RxTVyt0lJPFEa3WRUeSRENuzH/inCMhfLjubN+KgCUwJOwIfWb5NNuF17mhr
Vkve22JYbIzlhfX50qubTR6mF4iplTL/TlTx39eUYOtvsuv/7EOTxdnsAa0fxVz3Okt5m4g3R8wo
GovqP1skZXE2c4SGMfRWpXgP6YFQNTvYqVttje9wfXFr8/knjRTg/ViMaTH2CYBJrjTNh8GZkX8i
+HPRO7VNRzV+vojr/7AQ8q9ZBBXA+0vWUW+1WsLNNRDB2BovpW/palqdDfI69BXewG/e9FA3n4+S
zydJaDrvL9tqhHtqhFry1QWb9LreDHx19dWly3y8SFsWDH0NDRDw1/fXabqurRLNnWYseTcueXvf
8/0TOlrIZ5dJfR8O/TdXm81aOJsGRcu5Wr3snOYmvDUPxjpbIi37j29sNm2JuFbGACn4A6DxrbEn
u9sOtukxWQ5/50zx4d7jzY3Npi51MIxSwJLG6xoPkyZGWU9dL8x8y3+qofh9vnpzrdl8pQG6kJJc
YP5Yp1vKL7tRW6sPNEx5ablNJnIjLi5OWtMN/LI7eHPR2aRVyVlZxBY3OJFMp0NM8WzdRJzXorvq
1qTsd/p8/F8cmLPJC/dk4AemMa3e5lqm740lHyJgspWX4e6PZ/p/uvCN0OHNI52Q1H8ApI8/EgDS
Vxmxdc9l+aN+W/R+/Z/+BEHLv02ocBNI7NSWApH0r5K3Lv8m819Mi0o4JefXzLY0K2v/f/5b0n8z
aSiji4TTDAZ+aov8CYLWf9MRS9FtJusBJQbJcjPw8+cg6NkcCDBnSnGgFk8Le8K3zdYVscWy0Shh
vyQnZqV6DdWTkDJfciVExk8fjzd2+nVlhXAmSKE2060rm7cKaBo70NvbuqvWoYLbro41WwOb40Z1
Yuuh8s0jQFv2ul0juZhe5eSgF/Gmo4Bp9vF38hevynFcj/pEGUi/tJG66vJoM5bsGg3CKBvdO5Ki
rS1zzdoXfQfkxNxarX6mJbYrB/PoeRJ11HEdgusgTHoRCKIDkwO99HUrSligvC9Zni8DIfWxDOFX
IdOWYDQ4BXut3/YiyF73oU73VluDXigp4+noMlEuM3niSE8WbVMtjOB5yNx12yFhrxsAPvG6VYdN
jQ2mE/A8g2mIRc5aBtalorCNiqJ91wy2AZ6nl3EDFoCfOyOEYiPYkZ8tcA2v/Oh2xLFTBe0686k1
SZF4BHDxnHrxWTfHpSpRONaDft9in00Fcd3CqBQLjDSUT6w02AMz34YaJrTEa/atF/7MleE511I2
cF5xtupyC9AKrXgi7Ds1fxLw+RsJVsAxw73ZuUcpmu4Sr7OY1VgIJNT4SJhIRH70LO0nrK0Lq+y8
GPU6xFhcTZY/vgXa6O+Xv45g8UBq8bYFP1CpU3FeFaatQWnOv4FoMHwCuvwd/XvbIVd7Fa2Mh4sz
62yD8cdPmBRqKgzKXxRjnk9endzzE/pVVdgBFcT9uOkeGNLKVbeUl+i4GcOw8pb+c5UsXueEfzTx
XQVPZVZlL/V73P3rp/sXC///N07+60Hl33cFT7D66+y/boKn7O38+Pp//Tk/atDw6f0SIoICltgS
lqA/WoK68RuEfB3gtcF2F10xu4s/50fzN/4o0lzEN6Km6lM57M/50fhtOo3SFgR6C/mOpts/mR9n
YkoNFSwdQfQEyOoA8JN6837wpgQ6tTFuCMcsjEU49IsEEM2QCRgh9VVZFFspMrdalt9GDRYQQrMr
f7jmNhcCxr6q8lapTIh5nG/oO26rAKe+h2RAb9xD0dwkw7CX3WbZ6epi9HG+53ix6Cy0bbMbMn0p
ib2jJamjGy22QiLJi3ytluIy7lZNlR98kQ695y9xUA9RdiKthfhPdZ11CaXuwRlrYxtr6SYH/oIb
dGeN6Qb64IrQ750MFsjQs5MuRwe9ExxXwtA4EKwJCqnTaGbVDbV988jpfo26++TL1knt3FNEWHo9
Xum1eeib5ND54Z3gxafW1Ldp5DppRe+nrlZS5yTqlI4RHuU4PoT+uHdNdd00/RqpTqMdq6Tfy0yM
OI2iUQfMeirjyeXHpBi/WECcuja77YcQdzWNlqFZpkZ8SHpideV6x8s/pEmDXaFbWUJ3rd50fn9s
isRJO2WTeu1VmLW7JsjXbxb30+87sbdl5tey+V8bNA2FJVokAh0ssjnI/1BnR6MuV6XAlQhVGgIa
KdlC7qkUQRyKGmXV02ZxwYtoImYU/og1WcCzyK5ghYnAqPjtsYJXReIExR+PrXQDGmiDzVo2z64E
FG5g/4UxZDL6yOq4yAVjmRboHcdq+fl9TD/z/W0QSTvFihAywabktUbwpuI1dr5QJ0MKUa4gqNgz
tWXrxkfZSL/3ng5aaMoSB6/y+UWnveRnF51tNBqrHwPTjT08+PlNo973xrgowmIg5de6+/xSs3LK
9J5AAbKBMrRpLmDJef/R1o0SpH6N5SUV6UtlXrJ0O4AjmP1hAhZaD9hECF+K/F6XhcfPrz3T6b1e
G+GaRA4X049uaLP71P1czMY8EUDfCDswan4s7qLMqUW0aqM3fXz7Mc/t3FP3bqCtiYTeaYVlt2Xz
pawkh1Dr6xKXHgysu0R+zEjk8YFlCuUhMS/u/6cDxeydwM8llQf4PtLheSlNz1rJykPsq1aUHXoz
XSCBWxM7dB41886nUrSIy1smpYlSszcq614CBlPU+7q07sQ+uvDoZoqcPx6dySpA+tEkBpk9ukAb
lWpMXXdZCACXVExeWRE8+tjxsqG8z0X2LGjj3JgeO9iMOE5eqlxwai85aE340urF7efvEkL1++3x
608iEkkz2Wej8kQv9H4kKWlPAVB1Ayegc+4VX3OtOMYJPDbF077V8hdVD1+SrLnLtNWo6vjrRjew
I107I2CuMFfjwnUZZ5kCeEn9NuZXWRh9BSryogQkIsrYKVCAhAtxNO8qUz37iQjGq7W1ymIeVuPn
DrM5tLVdLcWPfqjdSZ5xNkFDmLn2mCmOFCaHItDOqGdWlvdoCvqxbDCDCV/FSj0qgHzqdjz3S9D9
d9kAozjzi0dNqZa9ImFOl1aanx7hmxyART2mgv+ShPnWkoqHOPcB8kgWOoJSAKZ4K8nST21aHWSh
g75Q3iPxPQyuch6VCMfUGNxa3GsU6MfI1V/vJSu1c5MZ6aLp1DN+YkiT576PD17YYm0e3GXTVPsy
1Y5+rB8z8ZWcdmzU6GX66V0Nx2G6s0ry9pQka4vpX+Fo0ehbMZF/VtAG8146a+gApJR1zuf1ZMXj
CPtPz4yjUWnreEge2yxTcMNj6tJi96Eb5SvBAmkVVEpr+662rfltZkGsnKTTwB4y2W5NY2uWxTfT
RGUjIjAI4hRInHanh9aZFJtHYajvXd8Y4eDgyA3J41DLzFwGFaMCgN9hQL+gKNkqrPighk6AnRKq
V1Lk/cwkVkwpegmK2E5lY60WmPA708QNamz7SD03ibaX8+I6GuDOCyyYEeeWpTxu6rbGeR3duqN3
MOrcFmHOmA328mLEtC92Te0MgvddBHJvI0eOQQXZfddGdopc0B1DwEP1DyGrZQec9rFQ2CGMmv4g
umm9MCJx2/QWFLrpt5py77RZsYYZhJakrixbFMVDYjx4qrYTEj+0tQheatPIvJ+uuPZIYuOwJbtZ
uOC886jHxrFvTUigyUEpjOsqfklyhtEgI5rgQLvMhOwsGP52KKzrJOS/xBUDB/cjVuhmazCCZT6N
SMH/nlPxXER+oiCLshQ4QKHtD/mCwFFEgYIuOLKBTiil8SUaR0njJXdJf7AM1BqCgQQEcEkeJa9f
Rdc99WX5k79xkWV8LxDpcssbFrli3bXgWFxzuAny6Q1m0HJ7T/veRdbCN4TN9E25kFDC2jAXBi5J
W5T5y10heGks14lDA/cubL+o5V4ExX9s+hvLre7bXCVz1Oeu1Qr1Sj8NRLGW7VzQ20UPMgUJSUYw
sbXT2+hHrRQPWeCBuauE57G/9QQpcoyKKXCaawd2cp0XPw6q95JYMB8as7mRDOE0fWNFiqYmMI7s
pbdQjR47WDjcl2/Xk1+5M366GR9cMegmwzPeCmK7Etz0MP3GIeUrU1rN9qT0u4oWqpSGZy1UziwX
dxjEj5U5GWfZyzF1iAV/r8CTKEJpnQrulg2bUoYny6/v2fcxkuEtdVb/kJllxYl1wmNkwRfVcx3I
x/wspjg/fsH/diUY5o2WajnbTB1L6fTTSjd+VFrlepTqvevhxMdXXC7MxjiMcXM/zSnEsjOMQHwa
tRSBTTiOqnIuivgFfuxh2vPKvrF9feBtLATwKrutkWQ7kdlB8DhKNx0/vzuDyv9BxYJlAwX0kK90
V7jTGvzwmrEVdeOIAe5RsChhFsMXceT1TVtqN9e3vcs7UxLjVOigOWjSeB0oIqZ6MYxeLL2/akpd
4GmCZqsnDMsY3nhGgtiEpwF7EGYiH7lUnEK5exIteIpprch8tmJrd2ylc2+kyy6bd9OLyRTj0IfH
aFppctnii0USZxnBOc/IEBgT9sElsjF+0DSARS3AcoBtHNi/Ew1mYGcSL6zRi/sg4y/wYfYI2Hwl
rbq1yvoq6zRAfuPXaVVVWG3COD0WgnquPcHpTShKnRDnFA1YgwILmmhobczAu64s0GaxJZ2LALpp
KF23rnoMWp4CeTeYmvPkkNbJY6C6d6PhvYysaXm5S41wLzbFPfJs1gceVyjGjiKlTqaF66EFMjNR
eJvyzpLju1Qt7+OQm/bA7jLHeuAqIpBNfAfxyF9d6ke/k65QtPBPhWjd5U37lKdXoXS0KlRzo8bc
1PrJU1EAMlbP07PrmWCnO0Xte5c02nl60YErTyCB+ips9qZ/nzc9tn5xL4X1SmqnpzpNG6Z+VGTk
gi4fthIB+KhT6ygNyvn1F8q692iBRgRTzP8gBgmQ88iOXVZGOTuoQn4vCOiz5ZavST6Yvmu3IZZv
sSughtTKzyIZdq7uURRKWQUGC5ZVot22VfM1q6qaYx+f5jAS3KBb16VV7GPiSH0hgJHJelyH5b3o
+Y+pIp29BNYlslt7utEyKE7WBHCFOHzXUJAfe04W/AfFy176UPkufglzd1mZ0i2JDndJl92PzQ+j
D/bT0j1tt7wOvIsHSLmOze200Idw2hgxx+nPF7V21EzvnLdIKbv8ptelPScz9hX6LUv6s1S6TphW
911KzscZmzsrJP97Qb4q+24GaGz1pyI8JoGxKD0Gai6qhQ0peDqrDtPQo/HELB+yJ8oK6QYcDkQW
gYm9AKwDgCkb+SEKDkpEiUJRO6YaN0TURKWjdxO0v/bWRt7XDuEeHHIWUi5/Vz3eD0d86EXCrVZx
Cmi9bk2HcFep/qMmWMh8WToEH9mYLN13MZ9am8eP0+48DIXnaDTAPzBE+dOvU//EnU5oW476g5Sy
ZE7b+qRlQGmi5ASJj7e/UiNH6A6xVlrgrv1twEPoffVs5SyTpmGrVQPuRt+Whv/YKjiZO+Eceuf4
NaREZRdi6DwBf9o+mj4/ToGLOQKvSK8UgzqExK7zdT0ScuZpwbzrA+suAEBoIe+N0/QwBKw2RSs4
Qo+nOF9lknfPNhXtn8SgmVZdP+e1CLwRN9G3Xeh9LwDxsfzzkfRD9ILx8lh7LiAdkAldCR1Ig5EP
62i6zTJ6GlPjuaqQg77uc7OEH5r05cbwEfwVEngPszQXnHmg54Jmt0u9PsOwfhE7N3JA1gPwULfG
mNkF5VIxqqVFEgQvseU+9z3xUp351WNzlmvK2ozDl7xkMwCBBSwlKDCJAGLI3v2pMvuNK8rnOGKH
UIp67MhULYpunZVK7eiN9xh3wWMcq+seUjDf3A+XpIKFKPMpu9oQOVV+Hj0/W6dJHLMNsQwAmINm
W8ivW1W7lgLpFBgsbLlHqrcL6P11yEo1PyQWAH3EwrjQ/QRmQniWoUoMUDGKvAN03cJAa9XAVgr+
rOprN56Jzrk0Iic1m59GqQpLI01rW5MCYg2C8EXL62pZDqidaTqt41L4kVRk2YnBQY04USigHO06
1e5lqVl7BjvY2BUcItx5EEgSkvLeD8LHWvyiV+WR+CoKOsieozgDxT7K8dLLGsdLqHKqbpWvFFc7
ayUoFi1jkxMUliNlo7L11WmDY5WrIGS4W0NmcEqtebSWty51aeLfmCvdc+HTy6SdBLkICoklArvo
XhckoFiAJcdc9MHdbbWaWS1t+cSxIJ6isNyh+0ZsOg25oE36hViZiyJTd4o2mgBaDIyxdbhXE+Wc
DVoPLoPl0A1ipOogsMQeyLygeU7dQlpM5HHqS1SMTlck/66ojmYMRhjs+42QxXzYMshuJCu3Wqn9
oOEWUVVPqqXkxnetB/6manMiClx3R85ztzTFtnKyGCBZ1UPOxLbrgd9TI7ssfH8tCWa/lsqVJ4bI
MWjZLNUGoHQvDVuw+hnYSc40FLau4s56HCrAX23n/rAqVjvJp0OQVcmphWhpNOxsAZO8/peRLYOU
kWKGcdeJK2719V9TD/VtuVwP8uikRX0dSnxXYKg5SbbxF3aad5EunZWCARynWmAz6QdBeVO2eGRd
aDJlw9xl9tHOyAoMNUZTLXMy23tNYwutU8mrk2UQgHcBLs4a27pnmDxO6nFgkF0eEIkCIFo8qb6X
dfNZy+DDJECc3FbvF10YP07HN0wL6ULPWZGLEe4L6EQOwxxoa7B9suFe5215/3p6owZ1ZiAf+RdL
xK9wGnr3gQPKFexQ7ippXzrStqapbIAkJTUW1NP0MF0iMbWjVYePRahto5KdSO0d1LG+x1e9aFtz
50rVfaXxM6bVYBoxhRJ8q+HCaeHjtLUF8rSO42w34X+YpK6nw8VUrhgSb1N2zOYjY3OcpgEyv1/6
KnppBe5iWgE7T8hsxcVj0XmurdU6G8k0fDT66KuiFk7ct/rS3+TnJPOXVVH81H3I3/45yJKnQCCT
MRRXQwhNrszXNRXaNh8pHAuOT8iA2cp4m9wnsTbvUOzZXZ/uPGtEcU8RLhWZErvvTQ4WX/edsOKu
3XCT1cVGDAzwS0i+jWgfDQLFuZFFp+rhNzG2AJgOlAtagEqtyERLx4sK7MKzLHbXEc+oCTjmIGM6
14LBeq4vdEFd1kX3LfEpOupicdM2oHHF+As1YSbH4VuQg4wXm3w19AYrCG/aTW6T1Ds0afujkfSN
Jq0qL/nGwrqVo/a2VaVv1BXuet+F33KAuQjrCD541YdEUDXiT7+l4lYWkPQ6NqrqwPqc0c/K8ycI
NgjCIzZZkXBntpRMZIqlC5dPs+myU+n6j3HLNxB5yckojZ2XY8zpOH41LHhD7j8GHutkVAYvoU5X
J3b7jVE0t3kjbl7HoOhyrVQq7wc9evQGd1W05TTVs8eQc/fsttK2tJ6Dwft6oXI0VRjfV9YwObER
0Wniqiq+/FndKKEzgdTKd/IudMRG7Ja6IdxNBYDCb7duTS9VQ+6a2Qb47S6A0DQGBjionjOOAHrr
0s/55ffgAAftoYkiMT30MmZ1rB5zREMphWXHaK/DDK6XXdf+LmjLleBrzib0xGthFK4ts9hFYb7D
jbpsKDwkfHLShLHbmfpjCcG/0zGyRAxYWAcSTDk9B7rHoUxlqx+q0PIq8aarhHU1MtEnlfEt6qKb
6aQmN97B1MJrCGt2ICakrRzSpsBastbDa0mHrxmZy/H/kXdey5EbW5d+lfMCUMAlzG0B5avobd8g
SHY3vPd4+v8DJY3IYk/X0czVxEQcxZGim0yYRGbutZep/XWDozc7jZt5E7ZufG7frERy2ZsUVsT5
VNzjMBoQo+M18psUjhc4Id/KdKhbH9lThA+g5G+Z471NGm/F6ubhZCXv2xHLFBHmi3IQu0ACsihS
UJgWe3Ps4tSEBTqnGDQOcuytVLVz2rjF/rNf2vP1jOVSS8LXFqOz1gzdHqc+YVAniGBHa3Ef1PMh
F+QAI6Me4A4uTPoU68xctlI2vNy46IZ6Zw7W1USJFytiS1DjVsvAfuglKDEhviFQmYZQowA5ERGZ
UKyGZRC+doq4LZNxFXrEbkpRCxDi9Su/sI91E19WfKIyRvWLRs9kt8nZALghXObFrS/W6WyIL3S+
q9K21/ao/7DlYlPqxbaoxmMnLfyovCC+xFGw56eG3eSgXQtj0A+j4h/iSHJlTzvSO939fkJ+6UDA
OSBFnch5DAIMGuSfP4+8MMFa8JpxEQpKyy5JC45CxtYMnn0RPUYFx7R5Wf79oO88jM9fJcOanCUY
WpnTt08AZrXVMB0k38nN5iNG7o34dcB+vFADKrN3wJlEGdwzWzKrMJ0euYRmQPUCZEdR04IMztjk
WDKLUo6VnUcYAMXxiC3e+54i+uZpLsjbqHss+S3KjAa/QxQ9QML8FaRqd1SM11GLX2OJNh0IZzXY
d6lZPXWZtR1DkoCC+onE3Ot4piakZnoAP9uWBaW6HSy8gAY6vlVP7aRfz0jNYM3bGECUX1BLzvCM
Nlczcw3azpta7nVPHZWwUYEQiXoZT/blDGlJk3ExV3jzPc5+fxOH6hmobe3ySc++16BjYCxsHalI
nbrrnjIO6CZCrySR3XEon8bS3Jq5WPN93eVZ/gT8/jTP7VSzrtNkWcbhqxqWT40kX3f8ziTXmX/m
XU9zTp9w3y+earBfNBs2G5qFCWP59L5m+BUB2iG1mzk30gY1c7QCX8MZFGAXXgymHDnxfC7yU1gN
flBEbrOsIg6avse5GCW/U1MGOpXQr7HfcVtJvmProwOX2Je2oiIM1+StL3N0kxqOsHZNjRbGnHDk
kUJxNKRHyWgOne1fe1m+UxteYRhVD8lIjdwltQvg/VrRyRs7jm6+9GNGRDTudIYu/bx4MjtqXQPA
LgdTzZIUu/oQDaHgRvHMJk/nNbLrx4ADyZ+r/L/iGdzlKf/7Lcngv6MirH/kM8epPv1V89X8L8IC
VKO/rm6mRn36D+w7w2a8hgEw3vyo26T5uws//83/9g//Iluxk0O2esvbrJl/GwSX7DOfgO/4f89C
uH0hk+s/+7Bp6v+8ZN//c/GDyJAvP/83H0H9Q2i4CJA3aGBnpmpspH/zEdQ/5uhYmT+aTSn413/4
CIiXiR+HWyL4K7CoPvERIH0phk2bdfa5Q2b+95O4+vPA8Fu+1rsq/Z+DhaXZcLXwOUDrDJNUFqfG
VdiJmiK0+gk1KUpVS6wk076wQphHZvStLipqmxKDznhtt9le08IQyLTcJIW6tbpmXVVEuXjpxkq6
vcphpJmilaKX+8FoHD5sSEO4beTKVWZ/szAX1FvlqiEtQQnI/1Hx+awwHminqxpnoyKVsb3XOUHS
YZDqXSBbS6hmr77RXViq9lx0uAX2seYvtCFbSyXRPdN4EZkUil0y3Oq26bbDnYLsEqjb9aTkdrTk
4yRCV/PxYR1vUHxvwANddq7FUFSbzlPW4FYLmuw32dRtMz3HsbHwr8LeFm4lBDFgHSFMb1MQvQU+
BwhiQppgcCu7dxtf2cpjuZW09FKYo5P75s6KXrv+DrOahWaEtTPpNh2fIkRG24yTU1XeYvRVKkub
E3JNwo6ykXofWkG5t0vi1Ez7ccrrXVeBTapoYEM+bZqFlFUkxckZruzg475Y2pJNE42GZk5mC/bO
7ZBvbPAvYqQogrvlMNt7g9FEFSLm2lrH+eB+mO9/zaKPvIVfTxos8zS8zmhmvrutfGj414k2dVEj
TxhmjYTgrHHsdpA+zcnP9UFyoH04FUK50MXl9Bz36nOP+c8Jq6iWjmcNVoSkon/e6gnGyYso8SZq
/C213RjionKOxzr/jtOP4uMY8+n3w/1RKntGZduTa94GV2IFlOVkG8rDWVqzCFfn1AxYwf5qQAwr
MCCzoZSd2v5ETUEb0fNlV4uS2zmGxgsSp9eMtaeF9CkHx/apEg1rOeREpBskDCBWDbNqU5ItEceI
eO14VRU0F8dXo/hpRtImhz8UIWaFmbHJGnfC+NoC4ZDo9hQm/umZtOYu3dJDN177Tu4NqGvDhzi/
qdonyXqWSf6bZOyxU0du831Pl7AezaVs3ufh91SIe6ImsA+ZweqcI7GiVK6qR26gl6sqTF9iFaGk
rKwKSJLKqG/zsKFnhxBFbvehLbux195WaX4LfnUf4bValHgx5yUz+Ln10c72UfktqI3lxK6tJmBT
Nv5ELBO2V63jqsfVFv9xyagOoiImibSDPqYMDWheqFjRtwiSI/pJXg3NWQotqCl6e98M3Xd5jG+S
rElc05P5jmr9kBgPeTqQUZCsZUmtF4PBlhh5K6yelya0FSQutxPAY68SbtWF38oiWuZGQJ8p+AlN
8bJS/ReSl37gT9MQRZVWzlArzkj2IkvXIRqJgGqKy7yyLtHPJgpCd2rWuL/C1uIOypnrtUSKRNx9
w5mfn5g4LfOkZzSZAldfcbjHWjVDiw7VscRBgnCJsuy3vqpR30wyES7+Fdjiuo6zRTD2h27Ax04T
F2MfuLFJzzYyAFPVZWtIjmrRlsbD1ZAuPbyRC5zCbUzcE7ihFT7J85IWxB05jsW+oRPdhSQtCA0B
Tw++ajQFYV39fViqmxEpOwyAatHl1crOspUZ0f0sSME2AgEEln0r1fLglZd986JGKVXUGCP2D/Ck
KCdPXPi6vR59+a4007WU4Wfdlzt7RrB00yL8qS8IsMu4VwI/8LnTwXwhn65KTbqRfBytWeNK3K7t
2MQGunjR6SEuLNYimenm9fEiIjFNxnGin1gwcRQncwRXchInEbq3AeuVCG/lwqCpdk8kkRZcBKgb
ZcTp+uwxHLQ70YF38hfkTnnyBG3WzuIqYN5eNOGIi4G/jsberQpciCmvbXlVeqnjEx/dkZ4paIgV
4UPSHdKxve/BpcNRdRubOAIE5AN2u3qlu75s38YanQIAVeJ6Bq/41uPzUMhXUnjlm/Sqgp4sKnIX
gyQgozFUbWIJh+WkaMtGEJehEOuGz3NAoZvLD9hI/WhBkFs93duav1bslr6YshnV5rbXScgq6oXc
mmspiq9k08SVAUEHw5spgpwouI2jZp9F9Lw8bTHCLnvfM/7VYfL/NToqzLwPG+NXtv5LW4VN2H46
/L3/zJ+HP0P7Q8ic7DADMgwZjiar/p9nP2H8MXP/OHWBoZiEN0Nu+4uKKinyH9q79YwwILjr1mw9
9RcXFYfLPwQOssKGeCwE9CHl3xz+3umFH7Y5FT9xRSiw9jhMwvx/N1b5sM3lfamJITEJ9+7Lh7Dp
r/BVvdGJ4KVYhtYJgrQcS6V0soJ9vAvhnWbltUH9SUekxm0bzpttrI1W02kqv5oW9G+wcU53ARlz
kL0yAh3kjN6FWliXvvdCJOHGTwfYnuFurDQ3MGGdWOlNUXd4TA5EVbVx8AK5M3aMoHTjMgBb6zxo
dgaIQthZLj3YeFUE8XIgSKJWLMLZStK0QJaWnqeVi7z3/iyCqDr8H/kvzjrzAf3jWeD9IQF28SJn
E0JNnuVRHx5SIuUCm+0I/stqrBTMSCQS0zqMO7Kyv8y83gmM6A66EWBQO8d57kE0L5SJtPSpBw1s
o702hseRAppOp3eUs2pb6/BR0/I2nAaDCNdizaOmCo/JscolFdTR29HD8RczTaQIDeIUwwtrit/S
JLzL8bH4MGl/cYenqh0kZPhlWbALBVoyJheT8eMdeiIcSk0nEMv3rMfQri/gTzsySFlimIQ/wTOt
2hW5pq+gHesiSG/74e3MJZxIseZLwH7ZNHGxUAwS8E4eMjW/NQSEoLl5MFwFdrKB/7ERhfHyQ4U2
RKrPRgNBS/NqqVr1GVnuu1HGx89gHpxKAk4et4958sn9Z0qp5qFmFaQNoRyYFJrvR3n6piaGA2HG
Mcb71EMFn5UuGX44sFbORKBoJVdsA6spDe5gKDuWkBYIYlYiZZcuMP3vb0zIqLkW0yPNb2XYqaz8
ub3M8+AM+KXNT+fLDVgsFXzMEHDFfLr8MEX90YhquQZKlOu3SvHntmrPBhsOjtkJwqL9ciNUcpeq
aT2OZEzWb1ax8joVu6LGwvMfRplBvgxxtBksrCn3d/5bLqwHuV+hS9m1Nd73Jh92hDH3YvTW6aTe
hoN4KNkrz0yEL7eCkhyzrpkgycfGMf/zrWSeKMIxabHEz4yjakr3WdMepBBupK+8jJq6kVr5pYUN
Uhv65szY82P69BjB1zn12/i1cgbHx+3z2OpU54rSwQS1k5jwTFl7DmLZyfGnXFRwmex06yergxn0
a4gb5WIopc75/SX8qV05vQadS8DEjn49eq3P1zAF0qCzorGahApxKF32k0V6Jtm9ccDPTQJIUu1Z
aslP7nrjyi5HWvAyNJpW4nBhj9qc2YdavusgkxcpWHsZLFvpIJXDqhX0UaoUn6pCqwgEylisjbdJ
8yDf0BzzFQ/CfAU2DwaOeKVON/q0EU0gkzwW9k5WMaN7RAVaEu+Vulz1wze8sTLZOqbq/Jtl4023
MV8arZrifiL6Jmlv/Llq4FhvkCDrdPZqELg6VS1HpE5/bsyj5A/HMUXe1cd3Shfu4Qbv01x9bkZ9
U2vaBnz0lZUzmC6azjriWfoMLfKgCw7UdnMTdvabbOmPVmO8RXZ4B9i7G71bq9YeB6+b2R6tU7fl
Rkv8yB28l7IzofhOtYNWDjdAK7tqyJLvyMJO+4eSX1xU0Fv0WHv2zPqgqe1NqWovZh/vibaASJs6
gaqsJk9d16U126oFbEmZ4TatQn8b9y6Q1UwHCezJLirjaRNWyV2v8Cb1qrnpRAZK39DC4W+kwrot
i+/kB0LKx05XxHdpGu4D2b4P6Fj5ENvjShw7WbwNuXE1/1NH6vOQiI3va890psiedLNMgdDia492
TYZa6vPg/PK1m26iij83Yvyk4vlp4kCsSU99N1N7DDyyZGgjQg5/EohqIQ4Yl70W47Fk3keteKwh
cKo6kXImARypzM8kXfo9a+4Mr7mpYr6NtGzYtP10MYSYg2lQbSkRF75Ackf3/rk1l22h74pyGAGa
rTV10FUS0JTVSZvu6E4mgzYTReRn3NqfRUxcwqQTSIV//kUmOREZHItOnUhHCrSXkXSgOg8XUU9s
0aR2NyZWUID9EAUCBn2/R0Fgd6VJe4vkS2GE+zRAptdK1la34rtiEI89zT96Jkz4R8+ItnUhr4wY
BkIr00dteCJNK96iunfiFAl1qZJ5OVL/Sh7futrzL3Xwk5X9pzUoz5NBSeoLkDCtB5rt8449Qg1+
WoLlPuxpheXoAfTqFpUiluFTDGpbZpd5mdJubQ5xHz36/ka0BYHpMoA5/GW3ysCevAk/Lq2j/eoX
wSIf8oMfSAsrsnU6QAdRKxs95UPsFR0atokLViO/DGNA1CHdNOkykT1Xq4utVzJsK5FgKRkQbmg+
31nyW2X6YhH0Q+igGmkocUjoKNQXq+Xq64JI8QqrstFq8fjSyHgzCbnvCm9NbI/b+0TfZMHOHnFH
D/NgjwUahDDfBgLoQmc0SUserimW3ga9OeRhzk7Yy+u+VV8MC3ZgIG24EtRGY98Bc8Xk4tg7LYgn
GGoEmGhtajopYaxAa4bSfAPJbh2p1F8IWwdDIGC0055p+tzX6vDDHoy1lvJIibrqAJmSSHvuSr9y
IXMigozVCwSWcIbf2COoTWvzvupB7qBy+aI6eFF0TTmqpKR7CvN+qPWXvI3XUydfhx5y7IQPLUBn
Wev7YGDeT1K4z6q3ZjBuyFd74YyysnXiJyv9rQh8SMOi3SShieiwl5nQbXPDdd7SKAKIccNjFA4X
kFwWvmxcBQI0dI5LslSaU1EEAtpGxrLsvXKRW/rWC1h95eqmqEiyiklKb9n3JEJeU9M1KulYYt2Y
D95Peq6E74S+66lJvfLU6JtGZKBfpnwKhbRtVf2oWaAVSRJgrgTfJfdIPlO4Tkty0uGlKxqnT6aD
kaGZbMRuoMrg9K6/2VVOQnpSEmGipK+Jxe17Hp3RPqStXxRsCfPWk5KP5XcEONVJ+b1Jb0Tz3KvK
lt94aZltvwh7jPsmSTzKln3MlTsjbQ8IgS5JJb8fQh4S7K1HYQz7USGVabBvFFzFZjoavZkKsFP0
41LvFM31kwlpTe492fOeY+b2fVZzSZpob/UoWmVaADuiIsVQ2LlbRWTbKhGENnPqDsPcKi6S6CE0
7Vu9SK5yD1JObF95anapEPaoirUw29vf790nahP01XjLz9pnxcZnGpv5uUf54RRml31rp4lCUR0k
d5XdkloU6Gy+6irT1bXaGcfJN64imS/dHi5pWl1oqNxiPbpLWE4DU3v5/QWpX89SGik6+M9TY1om
fcrPFzTGKNZSqAFu66nPaTsCFGgb0+Zod6HVgpxeT5mceXWcav3ZKnAdU+1Fas38DC/ToPnzPuMx
u5SVbN42kCImNHPTkoXx91dKx5RL+XTsoQKlALEUOhtESL3jox+eHRhzrAetTjaf3sO/Kh8SpVuq
WrQjKRXdiAWRHGYY/MBNOqa3rTQezXjO2VEv07p4VNqMGUgWVBpd6JU9ES+iLUUxC5gjyAnECWgd
627zIKxuSbTzMYD1rPYk3IOcIE9zbCK3SuL7qqb5acBGx1TpZuz9F98Y7lWNtE4MQrs2OJh5u5P7
hv+oxfMUsavZa6nTfog5/DV4brNeLIQ2oJpEPqjZ0EXtBfyiRnod6fpO3rUvWZeVl7rsGXuvgnZA
re0VlM2tBabo7yt1+NnJUKZU5NexYTxLBd4eappCAddn+Iyoav+2C9q3pMtWMpkcoRVu6cfC2+IL
HVcd34Ddw1eIQkSadAcHWyFinDlWlRu7KV4gWjlKbFzqJbEwjX1fwwSQaJr0LXm8CQG90qFUgkPR
39MwuiTzmP3EggF0h7fDyi6y72GcXbdldqPHONjq+rFVaKHMyPV0z5q88aSXuoJpZw7ky8uumeI7
0RtYQHCUlXFLDDzMUYV0lLXxp515tAqg+KBfN2BnNCThYVQr7vyKzT+C7MdGP1xE/cxRw3+/4v0D
meBGb/lHjZ22HKmumniXVQQt0WpCbra14u+qXyBCH8n8tjFgVuP21dKKHX5I6y5vrjKEr/KEo4iE
YRb5gfbQYOYqngl9vVZTjgusUsqMq/ejbQImdltRoth/n/L/Cg77/7G3inPFh7XhC6R29aNqP7ZS
3//6361U6w8KXJJvWCJ0MQu4/4bTJEv5g1pRlRXiREAwqOL+wdPkP+ivqqZNLQWaZmKY+Q+eplh/
aJCowYkQK1o6i9C/wdNOPOrphvEriMUiuR5jAgGz7POCGzaSFw8eAcz6uhLLeOPvIPCDr+KMKZzm
CJx98eHh/Aq6+YybzCOC4FEt0r1FWY4C9/OIRNBqsNwZcfbmwYDw3nKbhbxSXfXxrK+d9mmNhl9G
Ta6Y2HqosjFnWM2NuQ9rdJkEHF+SZr679kGsQLw8lywMl2Oc70DgWlvL39/dCa4xj6gBu7EtYKFt
GSBEn0fkAOklhVz3S3mNk+zScBB4S4tpEe4MbEghte/zte5qu2CvrcdDug38BYeb/bjWL4hpvmBR
258zETzR7/91TcyzOdmFeA7sUj49hUwJWxFZPPF+N19T5mqvuSNfsdds9Y10VZ19Cu/b9D9745cR
T99xETW9HdtVvxQLAisvaFSvPCI6uGVXuhbvdkXtJj/z7E9avH+POhvpM5f5RGaw5MPbVgM6S8B2
3KdTHbRuIRMbdpx95LILWi6rYI+0JcIqmF7WMbw81+Q9MVH8c3iExLC5+KAxuzmZbK3oiiFUefVz
YNpwVx+bTbsCynoOdvrNmWk2syk+nD7eB9OA4eeQMhoi6qmhCLWfLwsyI5exJM20fFlr8/EY6L2m
3qqRjIMSWLcUpXtvAPT9Xqq9Eb9B7ZvRMipYK93pY53EdHdENsiz5tQgkVsi77V142JCdeMogQKL
sMTjRqXyHk2UUVYleuN7MEkAdYtO09k20e36A4kvwdg9EhptT46fBX3lolKE6wCrL4+xDA+Jf8Sl
JsS9LWS7HBQPUUxEJ6pVYfzLTm/Uifm9r+XQeuBUn5fHVAmTuHZJFW3FDaSLyH7o9TQWs4V1VsYv
aYY892cq8tR6skbcK2AOFhAygoUOzbt+RXlaYQpeREVeyiBPdRRf91oxJOnVELXyoD1YKvT9gXD7
AKFSHiH9fQtCM0XFYEuBVcK+SgIvvVd6OUbGFviRchwsYipxh/fDSpjHqQ7M9kKP4t67hdCdTxWP
gebzFpWNIaH9gKUpBteUptZ6FJKsj/c+gabGIy1FJc2PY4804mded0121SYwum9pEPt45/hDqt7n
qTqk/mXiq1gEuXISGlEMuhCoWuVwHB3GS1muMpgXhaHY/cHSY7LXDZQG9IhFbA/R09jEUcsBKMzk
e2EkmngOhyBHOBd4eQU9E2aljaSm0Ov1OCkdeHFp6hkapL5ufypmrOU3eh/mKBvGUTUv28oKEsJD
ZeGX9Srh8oxjZCEh4LbjSeR0LKH7ips4DLVwFWelPJicWLQfmcFJnfBUye+9xxBHC3jZbVN1/qGx
6wCIRCksBRQkbIoIIUmbh3G5Rv8oEFZVjSc9Z4E/VstJh2p6iGI+MmLdaqslktlGTZClBQG+hJAl
BBsnGdL9AuxQXUClJ1fUajLoLKGm5g3sg8EPHuRgPunFrRKB36QeEa/HSU+TYtdUVjhujUZKG9eG
tQltwbbJnpGNzh93/qRlIazcQIsOsK2EuAPTDJSN0MvWfqnTrg4fLbUY+vvI7wtYClMQiqvOjxth
7CKY7S0SOk0d2sOkd0V/VPxkkDFLaaEzKjs5jDSL5KJWHvmWTQSFHaohsfenKay2A4faZJujtpEu
dVWazZWSSEgaVL/GoMkQiVLQ2lYK3NstMyNAMRYD0eJFZPT+Za8grl7VREvol0036vEBumsQXDE9
GvVSizLF/FbGg5psE6+Jm93Us4y+WXkDrKJFZuxtszJK6GgPo1TWi8iwWhTjSpGgF5+KLBKHvjQr
cR8lqJg2ZR5Ww9Y0J55QVQUySjc1ol6oMzNQXasEEXYgqlTqN1UUinZVY/IRX1tprHo3XqGM5qtm
l6LeqwGUkCM2VXp6qKdcwpTWh5btTPbM2ka/5iUwM33J6y7HXOmiHf3qrr/CZNOXFmU5Tf3zVA0V
/aBybE3zSanKFPPB0cvqdTVmek3WCkHSIHyFNckPPemdsdMX5qSspEhA+QXyGdOjD18RueI45c3o
L4wOcdDDwBMFYg1rYpT7tIstJE1yMYXMakKG8ZrSjZGFxYLhuZ5Ug28efbpWLiDO+TbIo6ZmlI0G
PgjPVl4p3nej9zLxY+w1PQqODZyUxjsY/pBkKCyCQTbiK91Auw0jNJwqk9xtAqBrpESSAot4G8il
0a/K2K7FjWnPcvk6bURAbQU0C+GjitkKIHhNHUw0A+yYPUA1A89Ak+aHoN4TiJ+8CssmzI9FbRby
jRK1FmG3RWrESyPsWTuJL5nQqHVKm5eCdahVapj7XmYgOYXizMqyiE14GemKbUMi1EBAAE1RLk81
eRqVgd75oii8VLsXqOQsqBxKapFmQGAk1A6h6XNPajTszuHrbctdkoShhx2xbhbVLcyarq6PWceW
US2T0vbregNlJyuOZpi1+VU6pQjHlkqBdpc2QjNm6TfPSoHxPKkzg1srCWezGkmDNri3e2HW6EOj
uo20mRs3YyBrv1BHMbl2po1N6VR9JzDx1ZPYlK/7wqtmMbEvh5kbD1kyQO0Y0M1dsnRze4sQJzfp
mbUwgO5kF6jJhlZMHkiFnuWbsatScsoGclVCjBhoB9WOmdC0hl6chlkMhlUaBQ9XsyJp4mlkNEqo
VFPWPaRnfcSItLeLqF6HerTBMQ0JS5ZoQ9QtUslufE6ZXdLLoCUjPdAQBXqd4QvXNqp/j/AiN13e
WQxwUNdqKfY8N998RKtVzVhtNxT+69B16ZjAgYGAA1m3iOv225QbuoXHnQi6gl2knjMPg6YwbuLA
GulqmbhGb70RFcRLFRErDbtFifuDlgxtf1elbTASmzDC7PCoZkqSO7yoKx5CkfV8SGMgKdjihYEc
Q8gner67Y/WQyVvmZzJU70MK+XkNdFuSCQZ3Ka5h+piTZa6F2o64xEhRbnbpOkZUhmIQAPao9LE3
JtuxiXroPxl2O8a48TlNUNmMhmh0uu6aOjZA3bSpo++cmG3zgKHUhF0ejgoRkQtEPU9RvuSKK6gq
vz+1/eKAamCgRbcTEqyAvnpyEB8DLctle+yW81G/vOkJK4l3xKDA1Zv5h8EmupDdYV0cbfdcwO4J
1DcfGOexBSSM2W0RG8bPh+PAz2rEc5xO57KrvSFJhXVqWoDA6At6GctsF41rk5XjDFD2GSajSOV8
ir+SKujVA5VB//h0KC/LRvbAybqlAVbuZ6Yz92B0omA1ZZeI8sxo72f8j5XH5+HU98fwoQYQam9V
g6Dia9yCmIB4mfCMHazI1s16tgd8PPNK55riw3gWuZKUspYlk9zLmz1tfkb0r1opZDyCelxiMxf1
PRQ0R15ly/D2XHX5mdeBxdvJYCdwbehPdZ/qvMPEZK/xfsqmdub5nQCwX4c4EUlFodE2hvFexDSc
fBzjYY7UMZxgFT2KdXgQN4MzLDWn+6a+Juv++veP85c3CJ9CJjQT30/5pHqW4qHJK52nGcpHkVxW
RX3m/k7nx5+PkPoM1ipcM1M+KdKyTk0QQDcUadejU1CXhjE07oXAYjlGw7w8F3D1ToP9MkE+DHiC
aJeIH2hIMyASbHI/pyVWabvADejZ+i7OH4gplinxLE7vuRxX/6/HP3mklkTPv55vuF4qK/V+dhpw
uv1berAOzVJdNU58KV1RIVXn0jrnG/vdjZ9MVjns9UCxOjAA7tuSIpzhrIVWs0ueG+mzQdVfc/bD
Iz6Zs15WFnbRcovZwd9oG7T8q5Yg67No0jw3vtwRy5kBL84wiGv7vJTV+IQEI5sbr7I5yEv2DDiz
BlEkzaZZ+tVxMIjKlcmSac8hG78c2Z6pRhDv3jG/T4to2vg6RgL9O7Qw+4bWa0pyT3OrnzRqp0Xl
IGp0sUP9L1STv7rnDyPP69+H9ZRSX5vgJQBorIzehVgdL4PLGSL0bFBCd0bRpKuzUMov14EPo55s
lIEZj8Ug8aTnVXVyt6/TI44TC22Xu7sMqOz3q84pQPa+KKBU1UEJBZS5U9BOrnB5GEoer7yGWR4u
oLut47VyQfp69kK62Pm05V99HDMiqRJY/W5D+PmxxlwJSyCPVV8Ta+eVjrKI3OJV2cB5XdD5q1zi
5nm0riLOHELUE+To/WZNNkZVh6pEs+3ka9FFYgSdYOhuhVOWvOSFutU+tQktu2m6heIqi+Q2WJkO
OMLogl80a+8G+ecyuLKckb6Tc+51/+JtQ+WDOoURn4EX88kRIdV0vxQG369NRxibnDE9s62c4pHz
PX8a4WQWFyqULBtQcjkGTnanLwnQjdzpFd+0NfxzZHNOfZmtsS45i73Oa8LJmvFp5JOZnGStYU4m
I4NAIzixiAfh/55tp0gh1bjtIV/5l91acqdn1H2/n9fnnuv85x++3Ukn8s7ImdZZ2i2mgeDZenT/
5RCcfRR6CLSOwfS/wJB1kFqBNQ9R0UZUQLptZfV/MAJaNLhlzBGaKJ9vYrRyuRQlS0FaoeHnRvC0
+v0IypcvYr6JD0Oc7FSK7plWVzBEtG1w1nOxtNpgABrvy7XlFtQC6+JF/Kx21T3Alf94ZvQvb4mT
Me0hmvDmLKM5nf3sk2ZlW+9rHexGg9bxZhbvwDmh98dJq79Nrs+lFnzZT+YxCRrFIHiW+L13MT7M
jKEYfMtv5temPOTBNs64L+X1zI19GYSuOHeG55qsIXM+FQjJKoYqXU/SI6YbD7B6rHKh7Ofg6hI/
NYK0Jt/JvoWuOPc6v6ytJ+OevE4JLwlPjuV+aZm38nQ/Sd/Ghlrvuepqd0ziVVffIOzOIKbp3zxh
r/r0GMc4fPlndu0T02/OJfOFgKqxkek2gaon3/7kJ6DSORdSufrOfpKP/Y/oO0dppCmudsN0thYO
erhF2DjEYNo/+k19hmZ72t776xJMjd3Ephl2GrhXBWZvCo93YB2jK8WdU2BiR1fYYsjc29suNL8z
b/0XTx9nYHqeWD6gatfnWfFhanWp5bew8d7rTNPFGRHXucXcVdQX5rTplva6XBUUmuO5QvPrLk4F
ho8rqlVaqob2/jo+jAyYmgYTXmzL6TK4Uh17FVJbYxrd8ZwFwfA+0aNnbvbLt3sy5Mm+MjaFl0mW
MSyxrMDihDyr63CJMAinfxeVi+YkyKOdswfR+dd+2lROhj2ZWNShqubX4/xWobthHb0MVtlmDiGb
MMA5e/D9xYf86cGe7CMZSThaMzGcDzu3wJswuPGnc4Sar48SnIC+KUphGWb/6WpRqlJn4FOIVAii
cK5/D61//y2QMQEFmvMzwNWX0k9qWhRlqHvf+3O6g7fLj24DF5DgrJZjtHN27//FLVkKlv+zPnKm
M518CkHtZ5XaMmC9HNziKnMTJuINVocuLhUxI8IKPafL/PquNAsVHmdKvn1wl5PtUpEKKj5agUs5
+q5jllBMu4ADzpl5//Uj/zzKyRKr05uJFIjXnCHtiuCg/yHtupbcVpbkFyEC3rzCkxyO4VjpBSEL
7z2+frOpvVdkA8uWtI/nTISK3eiuqq7KyvwlVV62To05ZUBdTcHS3dlH8orWIMM2OdzXhx+eFM8g
MGboPMIXlS3qRi30fRYuv3Y1tvN9DmU3rFGyhCOovG1Ws5UunWEjMQoFPAZGtlWFePJrl1Y3LWb2
8oxYrN+MzIIQGjLI5j21JJAaWODosbraZN3y9Ze8tkrdOkNGbWmuYJWT3+Lwx9w9hTojLyaf6Xor
r01QB5RDC6rQgFp0AgwB6sZ04BvIKA9+MN4L1ZumJw7j260dl6YAg8XjHurIG+m3R6VDSyRDE9EB
9hE6GGexsLawGgeaUxiptFjVj/U5vbInUEXPQuLQVu1BQCWkJyASzPvnsWGpkq03kdjAqxxjIAIG
Magb12OGagrQ/cHpiB7lzOxEM2xNFQPtVuhoDkr38WCp37jGLL8X+8pjBqHtTf39A6jLOKmlUgca
xsnkJ8nlzP4YPei24vXQa559ln/ZuAxYriLBqeHpiJIudRmqBTyiTS7BWu5hNlvfgwHEBh6ZdxbF
rBDyuqfqafSnT4yjs/kpL+xS1yFCs1KaBtgdMmuyJaSQTzJE4MofTQkWbVLAA80DAPYY7P0XT64B
GwU3gFErTJzRPifqVD5rlIh3hm+Lyzvdc415YYR5HSyKIA0oOQsz2/8QPzBdpkCZSAAnCzSQqOuJ
FzN6N0LH410ifUCRXXJ7cFKbhhXuEIhnW/fT555xnNcxCzYNPOkADEYAoVeagyhXbQAZdrrluY8e
xzFk+G+WAXKaL7K0ugCkXo013unB3Mirp27kGRboNgv8NQKDBK4FBcpOALZRRzTSgpCbiQkB+tyN
GcZWILsgTbOVd4yOW23rgAxKa9zOAVjFap8xrcy6JuvTev0TqNM6AVWgKGUkAAuvmqOkgHrws4hq
L3i+GPditZ9QeRFkLBTXUZQEiXI/SaUbc6OEAtzP+IZcEPwiIDar7eQ+HCBuDZ4lX7cYNq9R2njY
UDYpjyMo8YLWJFYne/q+9/RdhpDf70S2ti/5VFcRirJEFatSuQ6kPgh4Z/o2vlXfoWkNDW3MrKKV
RPB7Fuu7rR9M1wZlKmIkoLEXyhJKWvJT8oI5lQIWMTBFLGJeDHVW5i1fxQ/KIpXPGMskCpj9EZxo
x1vTHRr1KXBYZulVqCoT7wIqBPzRyVKHndqvK2OUdeo6JpwqD5KO41OVZrWT3/KTjP6EceKJoKw1
PIEvFTm/Fb3ePkLku934rjJ1RYc8EfKU3I/BDX14Nf/PtLw3zWD8nHhPVO3pbk8etsKkRVhdIjcO
aCFtcfqo1S958lkbj1rYWfP4dntha+eDBitG53EdFZ2HReo+Rgkq9WFp4AB5xjdoJHrBY7eLrMzm
LOMLSYyDA8Z5bG6nnvJ3hm0SEK531UC4QB6igWcJNDfUbSmGoYrTBYdXa5zgiTOh5Gzru+iZs8Df
JyhQns9drmMeYZEckpVdEOuANQqVrNXLKpQ4ZcolfE3ga4Ao9HCCMbuIvMdBtAIbNigtzdwN0aPI
ND/yElS1AMbCf95e/+byL34GccoXocUIeHUashJuyRgw+4yKNhju9IlVVl33ENFAxzPyv8ulPjGS
okRMZyw3uxNc2VkO/E7zoIBgVRa0j/5+USpYAgEWUlBK42nwbqIIk6LMOE/TqB+zHlwucg842XJ3
e+82HJ9xZYeKWAE0wFu+wuZx/uLqe8Vf/Oaregd1Bmt4jSOTFUQ2PpaKBoQu4RUgQeKM2sROBq1J
MmJdQ577Gjf9VCbZLvua8cRZN7SJdg1hQQBZmcGv2h2YqBTnFHq0iI+orRKMzAKXA+G9ryOQWLsa
I2wxiM8hwAf1Dduwoz3m1JhHZu3kr34F/RDp82xqZEj0nRta4xcdnOBee+JAhGMNX4V7kG6VZnbq
IFn4GqcWCzewTtrJJkDbCHNeKM1h6OD6ZgSgCZViRV4c6Rn9nB2/x92wWs9wtGMNbKlNimOl/w8n
SsED3QAQHgpLdGbSZGMCvcH/QCPQvbMnH2XAB/BRmP0DtwschsF1WkJW+dsg5f6iqitGeVIWbPLo
aC4kozxpXzgVU4l66+xeGFolCUqrTRX0yRxQsDvJoh9TtfmhjOWOsaBNO7qGr6ZBFgZjcdefDYOD
gjwIsNPZgpt8k/wEUaS2l720J4kBhK+B32Ikd9sXhhClYYUgFaDf6FCyQb1YgrbP4Ob3M7Bth/Jp
QN0+xbQCmJ2BLrtLoADP2cMn1LA8Zga2EUxUJO7/sU9fFU2WswmuEA9Mz/go3MnvzM5JH0V0uUOb
tdqNcI0zc2GN2uKpmCQ96/Tz6x3SqJq/3Em+bst2DZ7tvTCjUt5/CEBoBKfIYd7LdfJOrONBjVFH
VA/oYvnYVmkwLN2CwDnY9amH3DfASg+kO4JKFhAprKLSVuxCdgLaVxRBeVKEuT5SOUSuhhljZbBY
7MpT76VHANkxldx8Zue25+BEJQYwA84fBXM/6ymFSctB8cm3mFqEmjPRbNc9OGIPDRdPgNyy8Kx6
EEF1BZtUsPnn4Bnv2sA1INXdeIMX+bI/+gDX/mB99tXzDP7w4ncpVJZfhRqwcrGMl3XyinnLxfA5
gIm1mVFy3rq/l2aozZ55TGxPXMk7ofHcEK52GdMJymeGl1i/ka4XQ6XwfD+mJQTUeMBf0lOO0SaQ
/8nfBS940EHc4JF5l9sWt4LZ5bKo5D3mhV6POpwhLRzcMpPeBC5CNa8aHpOlPzRG+hIFMsu5b+4l
kIQowKCViJE66uDKShgnv64Kki5PcIcHUHNbC/BogsX9RD7ppqx8evOYXNikEkoZjBQ1tGBQrrwT
SjP18xMUWFBBUJ8XgODaR1DnWHDCLLdPjsXq1qAlLUooXsAPUvs7d5kBujqYJeiX+l44I5pkVz6w
K1tbDoi0KTEDCFpXhM7rXe3nYBbxMxYU7geogXUPoswKyyLJ5OjlXNgwqMvWcwInji2W07jLR4Ee
1UcFaRrAIFDLqr0c/TI3tu5Us0I5pjilNtTewJq+K9EmrDEYd/vsbhwjgF9ASAY0AYIb3R/BcF6v
ZBHmqEOIiy3xuzaDOwEcEbetbCVcV2bIFbp4ighQy50wWk0+IWSEBMiNmO0RGlacKXhJbkP0QX9P
8QASCpdheWO3YRnFO9B+SaJE3xNJBc1Kh0Eq5LuyBzBD3eDtGdmQkQKyCMcWwHy03Qd4e2bkJoeF
+tBXpqnr0kUjpsPI0zdKtUehHE5SDj5uETNRnhF0iyUkWrxPINOIAaydzkEANFChk5tCayRINMBn
s0b0q1LW7FEIh0OVzn6cVY9To7H6AuLGFbv6qWQXL74Pr9QgN0degMxK99CitqXHDH0szKY7nNVi
SBFQTTP2hD0w7EBhsV6qW2H4yj51PqRKznJFxVfChIOnuYmr27UdPPxhUYv1Yahb3o0zhprmAC7L
ye8ngNtiGQyOoK5YDu0xB8hFRopV3Zd26kIdFqQJg9sy6sqsFdNegIxxQMQKK4aiY+sO+BGksGZ8
Fj9mzCl5LK/zf9zA/94Dg4q9SxJICtJy4NveQM4Zms0L6I1N3Z5O0j2kjjDWFfm8L0u72/dv27/8
NksFYy3HIMwQVLh+oGhKC9XXhcguwpl1zTeC/uUBorElUjJOVV+fn7WCq1oA1nBmailPAaAOnVcC
XXy6vbA1vAKvEDwe0VhGk4tHG+T6yogyvl8GHAAOUQA51eo7QTpAWM1qFtSZgV/ZsW7p/3Fmfpuk
ahJtNangNR3gRfFsFR3J5+4ROVBrrh9lX2N8uW3H+dsYlWBkcRhIaQtjmgYyJDXpQMwtvuaCcRq5
/AeeCCUrSGx/w98WKX9ZSJgvTQrs6GgJ7rSrUTTjLP6h3imktu1pjBLPRqy/+oCUz8NQcC00YOd2
5nDOTOjRfGDOknEuNz0NOmVokwNJC0Hc60PSxlUjGgFsACKNK975EALzO4+FX6OXYqCUgdIqid8K
+vL0G3ECwxBmHhFegRMYzW7BIKLKIcQxjjy5rJcB7WwG4FGwI2BsfrUaaRkCrsoAnPwFQyYlk9TL
72QXA0fMNdHz4zptjfyai5g0p2HVSjNxHYCLQN39OfYmS9mPO+RBXxkrow87sQU0mAL0MUqKCl2b
QX6ShhhVR2bLuYuLWsk+PyYPEMQxky/GXjm2d6QoZDCrmasy49kwSCshwIM3L1p014scY8xwThhq
dQxfAwmLZ7iDP39KkAna9W45huClshlrpZ8rZ5MyBBExVoLiNF3QwBRpH5cJTHY2SMEWW35tf0IE
bRfvDUd9zr6gQz/a4aflOINQ0rltXNw6qWfwjwCyDhBEUusdMB0EflmEITJ2hQE0rrF58Jk9Q+Ab
8V60E3js7Au3L3fJAeRfaPhAp+uQWSUj/rJ+B+VrlEYbQQtb4HcgFeWJpnDO4CQlK6Evy+VKKfcy
KN0UShg1dxTuoe1BfgpAB8ODkR95ywSVNRlq18gyV/NOHPLtQdALtBQgaPeJCzNwQ41gu3u6/fk2
1ySA0gGkHhC30KkrmXaCDglNYXJU4SWWD9V0Epfvt02sghw5nvKFDSquago0CUHuxKPwXuxEJwZU
sraFfUhYMlxmSN08BxfWyN8vnIyipnqpEGulU+w4PGoxzpHZg4/x+p/LW2NFezYklI5z5xWK6IWh
Gw+6UvpJIqR6qPLhMCEoJI/B3jj0R+2U7gyPtzEAOB9Yl25V1KMNUoe9zQQobE84iguI7ABOC19B
R2jH1mSVFkl2Mcji8CgsJTtux3I30uaZuVgtdQ8wxyCGKmC/qJ9yD+q++p77+R60TQf5E+jVvMxH
Gm5rr/ELvvKp3BVO/hBi3FPc107iJXuMYDpkECV0wSbq3z5r64+PQhwUKMiHENB9od4Bi6S0udD2
k6NVL3XxNWpj8x8MIE6i4I8n9qqpMy7QL8kyzL4DL2dh1BhEFIxZnfXuYgkXFigX0C2lZjRTi7I7
bnwfPccg1cy5T3+/DA0dI6Dj0R7Hob2+JG0BbovagBEt+BqlgIpO1T9sFJQzALEB/966yI4J5ayq
sm5y4vlLOT0rPQMWQudhBrjb0eqRMWuMXH0FSmtLEIWoaU2uXLcT/BgkOALgA6wDtfU1DBEszrwC
mD9od643qgdPRSNI2KiaryCTBuWdKXGGMLNuf49zVeba8WM50plFC318zE5f2wGtdTUV6jLhTqX3
IFFy288D3Ba0EjAG9wwJRrN5zTsrdA3GjVm9es4beWGZOm/qMECEPceHApCIx/AO5pbfg0cOJUAd
bawBauw+y4Ns5EgC4OsYzDhTOq+6daCcTDhonoBBAkp7TuhDBNXmHPC9fOveZgw2sr7iRuZ5bZAK
cyXSQVAwY5EYjyL+sjtor4Qka8JcEsvYhg+6Whx1t7RCnUGq0sCWLIO2843LGJnO1icD4hpRFVxP
Mi+K5NBehDg+09KhIl5ORW2lPdUWmXkQvGU/2pDf9CG45zCO5zrAkelvwUC1DaV4nNRri2gwy5jz
UsiM7exk0A/6Skxyx/OUC5niY1Xgt9Z4ZZEK4+nINUtD1rgs9THQYqeMQkfUyjeFQz0nx5shh9ZJ
n7wssfE0L9oxhi8gOt9LzzOefBs+4OqnUNsdgsRYBshmcjjQZJdgtIWwqpsl32/vMcsKFdJVpS1B
OQorjfQY8Ie58+OJYWLV+cRdv1oJ5WUa1C7VfIANcLQ0OxngIAezKxDYvutt1AEBMnWEvSyi84rm
3MP41L6zSqibq8QQJGESEKFTSvnTMe8HoVNwOfhOA6/sjxkzgdAMvb2VW/4FY6dIaiHtpqqAl14f
167uK0loxdGRHhYX/Tdf3zV+9bO3JSeFUFT8ftveRiy6Mkd5FxlERH0BwjDEIjKeTbBepPTGbG2y
7FC3MG7Bci0JmHUCE/+eC4FzKNzIle3iLfcKkJCYBGQeOLqVoVfEctqbhweILx1TvSCwBQDselNr
hYskXtdHB6KZ4DFH1Z+3Flvx68/dY/4EphgTYlVOdl9/z3gfFHh+/9cDUOT8Igij/ALsGU4y9RNA
wBFnnYTviulhySrve5RYZVv9BIljU7AW1WTjB7cO7JnoEMgkDLvRgblOm3RIFijE9rX2KtXNl94o
M6ivhl9un6GtEKWjKUsgrhjVVCQqDusx2GH1Kfs1o1k+Ef+qPkgoPCZ7JkMljSMh+3hpi9rHaATn
XcbBD5CufOqDh8LPd+eptd2/rAopGopl4DkCoPv60PAAXZV5havR2bwlAXnQ+egMobzJH1jXg/xo
KoUCZdlvU1TEAONXiXCJDRTRY4/ldy144qO3KBehXLiTYn+WWZM669c6ZpCgD6eDfROx+Dx2exGH
pcjoExjFjRgjh2sSq25yX5AgMgOlB8ZGEh9Cr+7SFvXJ+AE6KGA+IwQJvBUeyEw7AUFLe8mpjsyJ
CxIIVtYAIEDPFMIXvzR2L1aWDmD0C5oKI/QZTkgA0myz2MlOjNaw/LJg6rCWwFUwefwh8m4vlGWZ
CoNNAXldDUw6TpcsT1NlxHbHiUeAEb8q6uIbo/EvsYLgWf+zVPKDLpZqhAvQjpk6OP1+cWM/c3NL
fen2M54TvA9H+n57fZtn5sIcdc37WgyWaFQx2Zi8S8mTCqm4GI94GTJptw2dS8S3viF1YmLQBFVt
hJxNBgRlhKcE+Zs734k+87SQcHrDEs28xKkjGCmj6RcDC+CivtCAkAhSHP7sN4V1e10iYwfpcfJk
SDuuDtJfLKStrz5VeENgFAK9Psmf/OUQ/iAdFEyPuLU9ONmp2kcoOgxsqBFxXrfWTcX9Jor5Arz+
ZIdBNPGrsoUZrMVKTpmPfpHN5PFgWaTcadoNaVRoOD3Dh/RN37ceCMYg2w65+19tXFa6tpmGX9wO
Wo0syMHXqSUI+qRmo4gmZFBBdCujjpt/N/ZETZQJDiF++tauUul2lYRtkRUI8tjVt8WGvqAHUhaM
IWLALCQIZKbU52a+iBlIot0LVDmGaK99gIDOcZbwCB0YnHHB4nqABML97Mou70fH0GWVqjcqomR4
9bc96uDkYGSLqwBOLtvV98pdiJa8jGNTP1b7f3xKXVqjDo0WN40Uiljd8AEJMafcx058DI+1rXml
Gz9kT6xIvGpNk/xCR9lHA6pTQt2E+oQzWHbTSELUJ20lzVXeDTdzCa4IdDP3qit35nhg5adbidql
TSpw5LyQzcgPUXs0nsXhgYd4Rv71tuvZWJcoSOiz6JgOlDQI712fkyaL+WjozkFY+BB/AoeGpzeY
6fU7DcTP0GeagOBkVrTJabi+ENdWqZCR1C03JTHSDPUJl8IpPc1Jd2jonOlzWA/vFXAEEPKrNVJh
A7zPMsDcsKaEdrFb7uZ7GaBGEQgS8gGVz4Vmw8EdtH1uz3jiVN4//gJCKw/NRaJAR+2y3oJ3UcMu
t85gF9+VjxI/oXBL8BWRmg2ZpVUPnxpntEubP5Ssj7y53eimkZFEcAitnqhL1YdBj9xHCp2G8Hoj
cMaQeXgTrNJm6wxvuFhsOGB/GGsBHgdEGtfLzauxE5H6EwIq0rJY7hQ/cVMyArkrTgQDzeoekP1b
naffBmlsqDzmRTYk+MJxJ0EOGMlHATGwJhygKtH+DGPFZFybddS6WiH9HM+6AHzLIQyKHtoFbvHA
AdVoHKGi6ybH5JV1gNYJAsxhZhBFTbwTV8VtscMKQVOPJxtkkF3NcCT9I6+924sil261iagwYOYK
g9EaXRGbxwWzN1U8OlH0CppOU+6/8eGPqX1s+RpibYF929xGyMCiLuxRr5tcNfoIwL5fhGHDS+uB
jMPUH8D6iDkjFunjOgQTYxqRMAAjwIqxB+NXMgiJkGKVkJ9Tkzsp/nl7ORvFhGsL5BJeZN3wMBIU
ebB9+c/ZEsWnPH8m6GlIbOk290MBrs/SBM/AInWQfpDBRAytWLd/xEbYv/4RVGAs+JJPQYCLi/AW
3xPoa2LHHljcB4e3RR/khYzWDmtbqW+oKV2Q8iTNEIxXVXiPg0+3F7QCop5998V3o+JuGagS9BKR
V8he8RJZ/bE2s52Brqv+QzDJAwAk1XetPTkYIwfVJe8SaHHt5kAE/kOl73pzqXgcgiKZjwMsNlqe
1fK1T+/k4cft9RLPuLqDhOJNhGgvqkFUoMgmUEu36n/rbkQIod39Qd1t87td2KECsDEHDfTmQpSd
UsIRuNgRATI5oafc95zLu8uX5vj3XQRs34VNKiqMxtjnfQWbvAaK9ySB7FbLOP9bcQB1PDTRJFRk
AVi5voNRKxaj2iboOU2CsROaEdPAo8EVoYUMwPDyaunu46CSVFY82IqwcJuo4PHAf696d+qgZiq0
o7C2PddbJKMxrPIOgzcYQ3EhDGX//TEBmh+jm6BDBZ0KdUy0RW3lYE5xK0o8InRMZ42HoXjKxu95
goFkQAnHgKWZuplGXRqlzozIj03RqjC6fNOeS19G5MtPoM2QAVYefFIpFXcL1EE9IKWbU+eNTHaF
1dAq8QaXP4E6QtI4J12o4ydkdxAz3BmuugdDgE9GnYa9+Fjb0RcyL6tjyw2b91rEE+f2zm/mNhc/
4RwGLtx8VfK5WOQ4YuT5KGEIRngnOOAFVDaFkziFJz0yLK5rEVeLPn+XC4txMo15UnIDLGqAQkFU
/lj4mic5MRvxuy6jXtuiglhuNCiWF7CV7EK/AM6LsARwHpslYMvRQUlIIgSEMrIayq9PQyMH0E9A
oBKPyliZWtBj9jiz6vDnJOeWDnnkoi0Y12btHjDtDLLQs4YTBq6p41PrYwaZ+xLXRpJNOTuUwWdt
fqmR+qffGB9tnbFdmdKoAYpcUrKiSGAqN5ENEAbJJ2Ba8NzA2Kidf8ofRpPZ01w7dYJ5gnwS8HK8
jmnna+8nYqoRjOHZ5PTCQ9J/iQdGirORXRAeIAAA0TQFKogGxnFq3fJJigDYOkS52ypBijyYhBwL
HnU4/sFDcb2N1xapkJtNo9xBro20R3grBkWPZYAPJAPW92VAoFcs+T3UzfKZBX1n2aUc7CjWY9vE
WGm2C8PaLPmPqf1RLIxZs00rSLQJLzGRo6bOY4GmXtnWOCRlCzVY4O/4F2hoS8rMCIsbWRS28bch
+n0Ug+BPhdgQcVp4rtx1qLOflINgan7soDgMzUBL/4g9GeS5Xxyow+5AdmZVP6Zj4XGs6jS52dcp
zvVvoSpT4zhWepfglILcugctUHsPfYaUkNo3TvgCLb4eQinezKymbASPa8OUb4NscFVOMzbBeFaP
0WOPvn/uhHsZcguIX6RaJWFu5Gf/ENsj6fZhUPYfUAd4X515CMhwNWiCrq+oGipj3tU4z+JTCEj8
F8kVML4Se+03kBbXVu6ykq6NeHVtkbpBfA7VorGBoyU4h+F7V4FQMrCJtpZiab2tvM4H1hT51he+
XCR1eeI8mpvBgMmhxPMDhYZpke1JZx2kVQhRQZkI0IiBWTgkQfTtkatIghQtkgF+v3zKzQ7Dquj/
/zhxmPfLLcXpHGlG/oVuBPM1ufaEsK2eqTNk8HuvOsd5lNdzleIQk95V8n30gl1Hyp07bt95bD+4
2lFijhBpoWOL/JbGtKpSHBtRiR01JpBOo0QFxchSYg0CrNwRyCpAvEImU0FcAe6F68PZYT4+4CFK
4sxLZY0txLnmnT5O9iIxJR9WoUqVNQxRg/YEUgyaumLISCYImcww1ZzpRqENLWKciqA8Qbn20Pwo
XiMG1HnLIpRzBawMX2w1oCkv0PMWyEsV7/Kw/FKk3xkRf9MAcn9w5GkAMNEVdy1Y+FnWclLOWNz6
vn4qodZB2jaGV92TkgZrumeVzWAPtQuDlD8rE62XMYsCik9uBA1fHUByW4JGVnNXB42jcrF7e4Ub
h/DKHvW4IqKX42BgB5e8tbjgpZ0Vm0jD3bbC2kby94tsN03LMZtCbKPafa0hZ1GgR3LbwrrmjY0D
AlKQz+wiK+gXH+iVlCow0bgzrm+wR5XmYTpwr7wbmAUcRvr8988GFfTNIuY3eBngHZA0XC9LEjEp
0hObpH8goAYKmEuKqUXjSXQT5E5/MK+4ejcQBSZiFe4JuFh6bEPJA27sM5wP7bl4mZ7DfeUD3vYN
tLp7jnX412cDlKkyXsA8IMqQW6DOhtEKo7BIOBvk8Dc7yW9PZCpTNoU9aY8QjLp+uv0Zt0wSeUzo
Ip5p76gdRWsEgn8B+IpKTn6utMDOR+OeH+L/nxk6dYJ2eBSEEQQqhxivu/yH1kDvt2cVeDcWg8Eo
4EcRzMBsQcOAwJHetQmP48FDAY6HPETRNVYdMGCWDCv0PGcVQPUdqlujU3X7RH1o9YcOmdftz7IG
8qtw5wZqVzrwRSBepL6LscxBKrUZ2qk/CWNO7qRP5vReQEfkPr0jAFyo0hEqEvX0J/yLIu7RVXYJ
6wgt55QaPpj2wnoQNXWoYokZ5J/PohCEfS5CZwdDwexCzNpbwRzOH/J34LhAsHl9rQUI6jWc2OC7
lYGZLkiaS1bdZf3R0JhDrgF2RxTlQZJ4bcIQWkUshhrJKnT8ZuOnLj4KGIa9/dVYRiivu2RQoONr
SAjx+kGtZbNSnhXj520bG373eiXkR1y49kAYqrQbsRIRXT8d8AKoV9rKPdGyymULk1RPpCbOnGXZ
+kaXG0hlwIPC88sS4BuVEEONwUyDARbGyrZOHQhTFCDdMEa5iihCGSt9RCQV8r70oP1mznno8hog
vRV03rSXMYCyffikJJKZjKlTTt8YP4AcAurYY0oESRuqjzJAolTqVk8Y4p8q/IDGlj5qENruoEfg
SMfkS/5SACH6988KmEJcETCzgGrKymHlQnluwCO4RMi8lQ/CDRE6qWVMZvshuqTXIHz6l0ViqACq
L0geEUevzw+fBWKYZWSRoW1gjOybgQ48ZwXBTn1O7kEaBbp6+7bNjXuhoDWEegdgqODJo/a1C1GN
b0WhdzjInNRJbGZFaAIdxDhAm2YASkNeAAYIhf58SWy0UlCGGF6ZoQkUH2ZxgrD82+21rHgjCc4d
OEweIGWNcI1TzkrXFkOO67oHchGPz+EOr1+n88On+NiZ1c/ivn7gv6o5W86KXLDV4UQ4gKCLDM0M
GnDKDXUct3VB7AofmLF6zNHoPxpWDqY6cusBB30HBTijNbWSCPm13N9mqXq11DSyUQgwO1pyY4pv
kTW+lq+RYKYe95Z8EazqpL1Vn9MUjKTBl9t7vZ4hJcBaDDvjcqDCuXpuVED8yX0P40VvtW/Z9/mI
0fvRFAQrflV3Msho+jvRzFAvNr4nn4Hn8gnvK5ssZt1lxQ/BVBHpfGImciWAJUHDuZcW/BD98wRh
h8ydvso71QwfCZ6biTQgR4j+1JfWqD1XRkUo0yztz2nu/KV7xHafqa0zewSaRHklZO/qiT/J/h8Q
wW5do0vr1AHHBFghC02Cyo5iGib3YbjlBLa++LW1eRdc08N9SzjsrNvfmrXFOlXrFSejr/sZW9zY
RB6ysKcDqaURSqzY1VnHenOREITH58TEPhBJ116QS4ZIjohaPWHMI28XIlQPNTNT80TzXv3K5o5a
4y7JGbowSX3VQi/zMddEFFQe5J/jMX0FQs8KK5M97bjGjFOmqE9YL1UeqmPUOwNouj2Chte/z99m
O3PiBxZqZMuYinIcXi2Yaod2IeXdRSmPE1WbO3Q7Ak92gl3lkCfgn1RwNnwg0mJSV8HsPpjMqHX1
y6RUhcGDsqX5iIXFxOQRstJ3ifP+/jCCfgp9QeDhNXAtUMfDSOIo0+WpQ8Mca7Jqz20OiufoLnsG
bQ15AN7v0hZ1LiQByrLgi4QC677/klidHd/rOJCEWz54/DZgeEt2q3296+4bj/mi3nA1mLYTBLAD
4P0H0vXre9AOkZiKCT4eQE1D6xM+uuYr3yOlBMDjgXAt1jvEGTd95Pbs/pW08UFBTIBLiIFQtLUN
khJeJLPRkOVCaGDtrZM8Gg8T+nLjcbzXfAKgS6Dbk9l48xTvRCuydhOfZGGBtbwJTofGRQj4B3GA
OAQHQkzBIstbT1+qYF3D5gBgjxi06oSrWo9Ks4Sfl9z1oOvyKoDNsvfBDz3iC9vd+EEYMf6Af21d
lbo2TL0kMi5Nh3ocuvN4xPCifa33yiFxCVASfY5P3M+GTGLZyMMZB59cVir04MQDxSih4I3OOHXw
VT3WpbCFYZTWT6PHnWQ7eJ7PmEIWE/aW4wDFiIJsBoYgrE7ZAhNVaqT6//pgIrUqvIceacnmzyyK
my3ne2WLumQR6ERjre07ENpJbu5AwcElqUNlsXL6rROt4yRjVkci48GUi1ITUJnEKjbQML4KMcrm
gGjMc2kvfcH6VuRy0N9KR/VeQbEDl5h2UjFwg1LZYU2yN7+hzXyA2oZJbkVBmHxZ8XkjYkIW4bc1
agdHQxuRImFh4753Eiitm3VqBrv6W/hS3Mt3kGR/TFKmFsxWWgDUMK8hrQe8bMVhkgZKIQQxFsnv
wwOkze1vvS1APKw7jj6rfrThDA0e9TdS+cBcEp3aNxOGo7jmvKFECHPwl73sJnum06XemfhawJvA
56MigWlHPHWvvR6QKFqpjrAzWpjZ22U2gC7OhGxAdSt4ExbsmiYj/WWP0EdCJAxwAfphNCSDsKjk
oDSYiMg+9Qft+dy1cwynVi01MaevRWEGd1CJ3gUoK8Wusi9d41E8EoBdbIPI3JIeqsUUmcNZ1HUh
Pw2oYpXQAYCcEFKk11uhylEzaHLTOb2BzG/5GteVyXMPPavrTjdvV4Yoj6rJuT5JXN2dwe4LSFnL
BbT/o3csjrqlP3V3C5H/LEzh1EL6NALHitW+xI8S5hXZVL/UQfv1Y6CPB9QG+ChW9MaZ0eVpIZfn
Q32eOoeIC1IL1oenPezKDhVepQAqQMWEDx/tdE+yFz87aN6f4cPpi7qyRX3JttKqVA7xJfM3wg0/
+bJN0OgJnmd/MLtA+b6VNepzRlE0LwrfkcSBJLj1Mfaan8aeh0cHDv2ZERXJv3bhaVfWqAu7lEnX
CAq+V+voTzOErDM7eBwfueNMOvwotzFbAVQcXlkk9+YiMcrirJQCeHdYJPotZLhGO/IuNFNdFpbg
XEterQ4RmHDsg3uV7qpEefu/p1F6yHbDLr8vHofH5jnYi6/Fc/k52EmesS/x4rcrOITBiy2kixhA
1X6qh9wFXZvN2G4KP/Vr8b9/EN0taLlMW8QiJcEayAY8zMSd4kEvEgoKDEtUnvXLEpwPesKoTQEu
er3NyAgiJWxj4hnFPWHaA/e/ZmaRGf5QBXN2SYYJnpWAt7IP5fG2cSqgrmxTAXXOG0UdmgqfuD0V
y0GAhhMnMnoVa7eHRATeFeFTQJa9Cp8L/j8XcjASHAXkPTFwK+2eEH8qvrrnzAzDG2SkYIKCtls4
MXJKwoXJu9EB8wXW7QWvXcT1jzknaReHWhbFCTxa+DHas4oXTo2aAqa0Qf+fg/q2ZiydrlzhLYrE
iEzfaqKGbr9EZWJLJQRLJ4GFn4Cedbyr8hNouEG9AVzDACx3GNvLF5ICsutFq6h2bZrGAGRjpvFB
pcA3Cfio6rGWY7PLdsnwibGjxKleXV3KEOXgp3KKGznVWpxfQDnB1+NOh84EWKR7418Ikbp4Ylhc
3U3KIuXmxTQw8qaAxeIOmcu5/6p4EATZs4IXaw8pnzto3RwraQ2QXAn5irabeXOK0QHge+lRXHLW
ushtu7WTlMMtmmUc4r7CJzvqOdIk6Ei+tXiEcsAaho+jq+2bU/7Cg56d9WKgCwD0QaXfQXMjNIJc
p6CofYM2Bq6FiPkiCYgmfUfwVD00VjSMVDbH5E8i6coNUR+UckNqMg2hMvWNU/WOUH9OYmdQ5fs8
zTHkEZqZJFtcDe1wTGC0uLljnXp9A/WORrVitWF4/lWcpX4LdWXnRe7FMA2hNqnnViXzZh283D6/
jNXSoUUl0yWdIDZOCxXiKE7caQQ5dKw4/z8zVFxRjLCtgpaDuLkIciaIaBffl5Y1AMi4IQr15Vqt
idp0GDg7V7gfcrZkljzxusWFomJyQWsw1kR3PuhzqlBfJy+qcgHJKWfzlZXtlG6nNubskPk/glGQ
lp1gZaE7hWhLM0PH5skAGSkRA4GIJv1kGuuiWgziUcmTKUfq7pYWZ3WYN+5ipCIAG5os/SGynJVH
uDBJeYQZaAxQH8EjiF6zI1pvksd5ucsqTWx+xQsz1FFRRw0IFENvnElNH/RU2gUV99RljR3OufcP
p/K3Kfrwd6oGhi2xBbXVlEHtNDRD/llvmMigzW8FRVCAMAgZC93uK3AmoTguIVeG9Db0TgkGPvfU
l/4j33Fe/8CWE9ncwwuLVBhUAz5ZoBeD04F5+zznzFmFKqYjciIjhdn21ReWqPBXFxhcUIml4u78
DoAwJeinPoHc4Kv82Dj9HQC4VoSQEZm9z14oXZH8dQcv7JO9v0ihcgCHxkiSWxQGMRhqS3YXmzkU
q1Qo9XUoi5JiMVGEYObkrI9KHOuF4Rl6eamo4DaMVqsDcAxCk/fSMizJq8VzeTB8YNpcPYJIOLhY
LHUDy6SWYl1BYCSXnrSEwj0pEAp/0MWgcc2rjaWuYR/3QTtqsIUDK7gF3sqGJfiRrZ0En7g3wyPp
cYLKE7f79eZj0mVspiAXy/0f0r5rOY4kWfZXxua99pYWx87uQ8mWaGgQeCkDQaC01vX117PJGXQn
yjq5Z2xtxSxIRKWKjIzwcKf8uVhmg1B2+AQkw+875Nfgc4RVuyXJbxAceCDHWYFf6TfcK2txKc9e
y60fVWmJDuo4MCWjhHTB62XXQ8NW6PmlUVNTkxtRIEw1UhHCN3VzlL/B9MomIAGz1dwTYijmBmKM
i6bCV0Ill0KVQ0s4SbTd94cOgLrEw+2/00FL9fAbZczFAONzEemKBlxRWVUFwimxJO3xTsvZwta3
pdvqjbSPju8h6BSfWGX6yw4QCVPqdHJN20mlDxm3UjD5BP5WbszC/z4oiX15IRdvxb/Hh7LIuSVw
/4hFlQSB0yT1XSrkXlrXeyEpNiDc3ub8GJhJGvIWx/X/JaaV2kEGT7leCQ8CLaw6zlaSXjdFyBKb
asFikSHH/MulfzI8sqNO3FwDLGSZjwjcUr+3VVRnCw7/Lt8mLbsSmGhn8slfrYFhCAQVSH/SmZem
hRA5sK7Em2so1KpW8oKOcfBviOgzzr1udXntaMD9ryn82x4dABRKm4KaFfYGa7KMwiRpOg3UvMkP
ovrBRtx/TUAePfinQWpf5jMvV2GKsC2Gxkh9+NlqrJvDWtyynlHL733I1P+aTIXamamkTcZYpI2T
fAggdi9UvKASLwA8huS005v+EdVDO14l7Mtx+fh9mqa2ZjDwSRdnMD1YxoGDcBxS+nvCwUc6q0XX
eKyQUWISgCx7t0+r1F5tm1EquRFWjUKxuU4yFb9inHbWwKhbn9OUSef6AoFN0ph5BXo/Jeu2TV09
S3KVMh4YrPFQ132dq40mizCGBnFzam6q9Oby/heXb9jPGaMu+alVxEJMcM8B1AoUWgQMsgWQxI67
C5BYQF43trWtsOUc0J0b6HrBprkV7zQ8p6BBDjwgLuHYyhiJqmWX8/dH0VRKAVc305hFeEXl2k2S
l95U1l7Bly9joT3orby+PAnLF9SnOWpJU6kTxyCBOU0CiZLyGkqJK+uz+c+sUGs5NEXe1QKoWflY
ttTqZZCB0xr+oT+j07cQ+xuEZMJrnvQDiFZjKd+5IyWUYHWHacWioFqcOh29PUgYoz+Urg8qZZXk
E3Gf0I8wJfUgCnch4u/LM7f8zP60QkdKRaMJOR/DZ8oe7hxIBLnwmyRlOdibOLd5kFmyfcniQT8x
SjvqJK3bSSaOula8YdxW8l3WfSvayvqHo6O89FAAbaPrBXGVeBkCQIkQl8TXvPus3JD+79j5Dd12
8vlfLtqT4VEOui2bKS3AjQxAO6koJBsfePafeUvWPbToY05MUV4548AwO5EBNi0vWENZxhYf5h+A
MT4KfrEvsnzNa9MDY1oXfeeJVepUJ2GfgHKurqFzm2VgomgA3oiBIGonq8ODxhn37TsrnGAcB4M6
41XT+GUZNrgcuORBiNq9Vgzf0MHF8tosO5TXjqu06poW9wKp9bUqMk6o0mzBpoP8T2e/ZXiFGnt0
wl5DwGtaETiQ6qX7lA1GuDzJyESdB4dhOftypcF1AjZkCvK3qGdcBZdPIYR+zg2IIRxzNsWBI9SA
tJZ40vvBjTheC/7t5f3CGgm1dCnapaVCwkiqHGjWLEImiOXHGCbo8ksXQw+vapTaqRXg9bEu5dPl
MVzeFgKtRYw3a9xyJQwU6rZX1m18U0LQ5rKNxbv572MFtZLzBSmFcOqCCja4aDYTcWsIawNsKEbw
LedC97KthfIYbmXodRukJRZIb8qY3vWDkOlz4ygHVOiO7CcRcv+kXh8w9VAW3NSZMcoPz0i1CyGY
1J0UkY4qjJYkrychMGPtrpxepoSVTaWx3OTtcWaQcsH94Dd1yh8dP7AI4HOQkGXpkEK66nkzO2ZY
GvQXDQd0zXukcRy4E2vaMCMTupf7y4dQpzhSh7blSUyrHJQ30VJ2yQbBEEjrjQkSckAU7lnZ64Wj
cDZ0yoFFWHJdS3GsebQJdPda8H555yychNPfTyfmxdKvRgAUKoeDu+ekzu20xOzz1rtshm5KIzMH
CBhRrYc0Ko/c3PlpSBull1RwjeI1J60Je4WkOP09enPQdRw/jjfRGljN236P7o6YWQ9cWrdT6xIF
EJdLcJArDUKUcC1vEFRakTOaBBHZPhI0JBtkspQTPLNIHUhNqNs+anlSXdW9DgwL8V2GILPysGN1
WzwMEJBPX4K74Am0Hdg57E9YetSefQJ1TCEpB1rbvCcZAh7IFsLLPSPrG21IZxLYwg7oEjJDB5U6
ZvKM/GoqZjozTR1YCBuMidETD7GbXfDorrQA7GAjJNhVl9+iEnt5dy0ckjNz1LFMkdUG1yrMhXx8
rbXVYc4q57KJpez9mQ1ykE6yO+g9nBXFzxsnAGdEQlpJkhc36yDH2QBUqKLt2wzQN6878LdMZChz
O1GXbuQrXIIeExLHjDYP2qPuFfX6XfyNNPkS4gM+dKpr8ATB9QV2Qgq+rBO8EGCcTQDlibhCDDSj
ge+LJatcZ9AeB65dM9+4PWelpnFzlCd4D75fnnfmLiaX0cm853mO5YXUlwMUdfIqW/xsVlbhRZ5y
A0V0+H70tb6CsGhEBzcL1LmUgzods0zt43TiUq6p4X25wviYQN9q+U1Wm/OATrfeaPHOr4PXuFSu
Jkm4bkT5KhLr2b48A4x5p5u3KlWpjWaSasfQ3mZcaXo1eX0smHws/Lhs6di/d+HY0pxJejBX6GwU
KwKe2smbGEpnoNSAJAIyHgJIjCNHLc3GzXUrum4/aijw+Qe8Dzw4EUu7v/wxZDtd+hbKgSIjFuay
IkHfSwrrmwySVWBx9A35UFQhd13FQSabyHIUoXXZrkjW9Ith9G/IILGToSROrbmoGWDEFkZSShFw
lDvQNyurycKr0zFcQBlIZo5LTPSR/RBBlSFYmf0bdMeLHvTkKyiXFiptBwlnQFhkDzkmE6QjdrQf
QB/9W/t8cY+dWKOcm5bWalm2sIb7atfhKQ3UYODE3wmXY40uI4jcAcDLegQuxXUA735ONeXVoD0C
nzrAp9ZuuQOrI7CR3QTivgYM5OGVcCUeSN0Dsq5WZ5bgdG026b5YsSiYF0Kgs6+gHFs66tBmGxEC
VdCPSQNQFQJIPICCmbGxyI69sLFkypMpat6jxCL/zDgRUax+fB+fKiicR7sUTMDDOk8AVjLlwGwf
9KdINzVQRTC2N2OwCrXS4F7ntHDCYAGXsETQsEBfvXi5PNJltwn8HPRA0HEFMlvMxInPjkVAfmLk
JgF/IBIPhVeuJGgzkuZypsrZ4qx+2vpSlyjgsnilxcsHebxoFb1oDulk0FEDYVVZl3LAaNr9e1w0
6bCmdUCWlsiaj+A9LF3RqSCDkDhJga7OEDyv8mEmzLLvJLib7MKtH3wsYAwAdY1eANaNvOghT76G
uJCTWS70uVd0MEI6QbYVRjfvr8ciMGd5iw5uxt5d9A8npiifaHR5rGUCdg1emU4SR1btS16dPE4z
q4uI+LUvh+TTEp3RNvyZ44NKhbJmcC3ksQm6DMZYGNOmURdLaiitxHdj5bTCNUidb8IIFa1+Heih
V/G1xzgKy+NBD5ih8zL4bijn0iv+3IjkYT5tAG23IGoEytwMNLmkPQJ+jV24Jsv+dQY/LVJuRpNn
SYxzvDxa4Drb9fDwU6UDTQI37NaeRXcC+o2/hked9FKOpS4ZYUyLQKrc4HkDcqwgCu3L07h8U3za
OUbnJ3vdL7ox78lbprZVrwTgmjA7V3vdjnbqtX6H0jHwhbseuTvSBVltQQGLTDfLeS4VQeEA/h4u
3Q0zqmkkZh0c219FA2GVeT9T0LkT3rCKBmT2Lizl8VVwMuo41g1OEOFv4jVhje9XEUBQ7FbKpezR
2bCo4x0VciooDYYVA8OPyueDWJqpGV9JyKcL1y3rJqQ76n4mA06mkQpu6ljxu1rCa0b29I20TdCr
rZvx6je6WBZSVWcjo667ttaC3vCBCpW96KrOrPk+tgn0qHWqXbPGVQxwLLp0wOTKegMvPxhPBkkF
N4UQynwpwj2TOLK9rnMToUUCWjxkGrWNBtYVwSLyolnvKqS3ypPuLx+a5azHyRdQvidrSyXt57pC
/xsuRid7iJrWFYONaiue5OQvuWrJPbqUGSEGw+Udb9GTXSsgr5oYJOfelr1V4ZFUaKwAY9mHf55D
yu0kY8NzJcnDyV73yFuC3d4dofkbspUIBGKsTCJayerqZQzt2JN8MrSmmFRND9PAmYbcsFSl2lTx
xARBLt+2f4+Olm2TuUj3+QxWiJcJMzBUgtfaH9aEvXZwVTdsHkYQSKCizNq0SwXE0/OiUJu2Ekdt
yEpcvwT1xJmZI4tuIrrC1WhxnrBPbGWwBB102iNDe3f52fW5WTX6pEJGMknUrsKSGm9EoodXTW3b
vPt2jZZb3JnreFW44cbf5q+CU3rhnh1RHWf2gsPVqOHzcxv2k4KPUPeQRcFzpHmovyPx6qhe4XSO
6JSHaGNctTmeYzEg5rYOkaR8I2FZBKdA2TjcK3ZtJWui3IL+Jt3Rb6fby8eaOVPUseanXg9aGR8J
LZNdd8W/BwqyUKqVHtqt4IkuSC/upDW/y+x671/p6DLvvv+3BwGvA1CroD0IPIsL6KNS5cOoifBI
9ovHcJ7MInm+PEr6pFEG6LAehewhqImBnttAoMrWqsC+bIG+XGkLVByYoGQ9CiBUxqXnIyWqrtHq
uGJ37NKuijZDwrVTl1HljTITpA2nCVabX0MdwswEw5T6J59jUZV9CVBoa9RNDqpmLg5lXDq8RxKv
DRGzLLFPZwtsAzgzLApM2lXR9qhTK3ZKD2kbwMIV6Mc7XT7V15UuzNf8KELbdu5ZMBw63qTsqdTe
15WwakcNrjHOM6tIv8chNDp5Rin1ixekrNB5sCxJG06fkXIj5LIk0pyRApHX0UPt4NKWnNaDhGD0
g/WgOz4GTt0PbZdavX6MWlmaSYagVbxYCV1fAh1KqF+VGj+ZPD+53ZzctpKfm6UovSVReIiHaCcZ
7U4aIcTX5JsRD7QyCe4vnxXGtNPOOSh1dNe0mBC1vB15r4SoUM8w8QXlSw2eJvHJ8kAdDVD5OcIh
/BFtle+54dZP0Gdyi/vurkIicDSRdH/6RyPTqeNpgDM2wYMJI0O7neyHTpkjnc59XLbyJeKlB0cF
LHqf+ZkYarkj1sGDGglI7DTCSs2tPrzjJf5KHdt1WeWrujC+MUwvHlEoXpHCsIISHDXCUcliiFTA
k9ZvYBeEpiFPhD5J5rzaxbfDOnbCxEwtZtGW/N4vm/nELrWZYzkxfD3Eo2KwfK++Tpx+JXjBaMpw
tKT3mXAxkPp0CgIuyUx3YGpiBKLL5/jkE8glc+J7W8OPYkGBi2/tcieIuCMrz7iNrGrXASVI+q89
fctWa/+SJzqu9oldyisqHYgbhBxeWDqEKIA1t3FoirHdeeCl2rcbda0+82tUMNC53yJFBIyDJe9b
YHbjVeZKPZOcYvH4nnwPFdaIQ9sN4gQ4+RSDjUZMVrJY3ZRCcHt5qzHM0LkOQZlaMCXAOXNhZs5J
ZY3JuuFKxr3N2M90KqAquLpSQ4Sord5ErpDOeF2NCnQVxxBs40GSO5dHtXynfs4eXboOusFIu6rP
kfUzJEjLkFyfAcYNTUdu/HdEpL7OowiVcTRfgyYZDI90lqFVeG6cxRgUD9GqKEHoG25mrjEZw/p6
Ps+tkJ+fHI6Eg1qdP6WtkzzqG64FTRtnSTc63hVBZ+YoGDPsfY23zu1R/mCMjAwdoKAlIO1H+iNk
4sA8Hlr1Xd+awiryVCRPM2gS3fWVOQCKxTBPzvq5OyLmQY0McIyuoFx7PtwQAGS5Nxo0/dntzoDq
qFVY8nMFVjwOajlW/MJu5aaTD6BLOTNJuZ9YqDkNlL9ooO9ehemxmb818mNq5GaG59swfWeMkIzg
ywhV8LSgXHEU/D4fYckPoqGMWFD4u10IbZDYDu10m61HL0LjHDNaYdijoyRfFRNZbmEveJyRC29Q
B56v9DvA244qxzyLd49uHz9OJ3hkJRkAWhDxkmNzsmGFMtA1PzxuoBz5sAQ5FMnjIT7Maqs8wkHo
mQSNqwp6KUEgqn/nlopS6HljykD44sbXIuAiqR0lZrEhnWTdXnwg/1f1YDgI0laEzSv4Fq/Ubbee
K9NHhrJ/Z4NsvyRzyOjxKWCz1HWwDNFAnUEUCpHrAKBp7dnNr4mwXL1NAWKsrzK7tAxmsnPpvJ4Y
pA+M0aW66hccyVwTPvF+1bkDJpu1jZac3akZ6pAYRab7dYdVDdrAlSCTPc0mFxQW43AsmwEZO1wA
+IFpn9pzZSOW1XHzQC/iuUvMFuQVSKiQYlH2XCemTrpYmG6HZZfyspMoFmU4+T8rq+MuWwWOPpj9
CiwSH6R0zCEs2LKKYgsBCNksIPZCIy2It2i0OQocXFQBrQFXgNjSk9wUuFcIdW2B7gXkCqu5JYRN
AG8OOwRDayRWUMKHBgzeO+07S/nh64199jU0Kj1QoffWVpgDbapcRT3gQRNlvtXFz5cXecnFn4ya
btkTsiwEIyBGHU2p2USvRsJyQUt35qkFajWNOA/zSIUFdU8ehtAG3+LS9LLr38HVL2+dvxeR1tKr
siyPBJDcOZ1eWogDrLx9VNvAvDxpX5L/Px3LpxnqAI5K3xSxjDGRlN+xrOIB+22SFHF4w4oCWGMi
Pz/x4VEnR4pUgwJEb9/q9spX3pP0v3/wnG83KtrN0iTvphTzRjDfBOqHVrUt4Wct1kiN2QYhpbRZ
d8bCW+PcKpWZmIS5hGC2goQV5BfkR2FlOEkEYrQJfKZgitnr+JzAZcl/MlePxCAnE+qHBjfFmUpW
b3bbdZMcNTkJJK16rj1WQYo5SuodKzV8UUjZT3cm2v1hXvl2a44b9Y2MMkHdG2SaGCtjj35Nop1O
LuTVzkeZQHWwzSssabxOr6dNsOpeCMtn/pSsVVc9dOva067ZPDILz/Zzu1SO0JfjJA4C2AVnhZuB
5DdZh6vS+w2k2VIw9elZJPqVPoV1qYrkyUjwojPhLuUswmEMriEL9I9QNWQ4S8ZSQrfufE55NRUC
SLiTWmYJ0p9dY4ACqPCIbFPTmzrYf020km7B9H5/eTVZi0k5nDQecnFIMdQO3COFAU5NNSzMUa8l
a6y5bT8Lj5cNXnY6QB+fjzSO43xuWgM0NdLHlGxjtTe1kaEkx7JBOZ1wGjloRKABv5zqXaGo3mwU
N1yfuP9sKJSXaWsj42aklJ1ozMzUf079EoIG639mhPYpiTwaeCuhOyKH0NV9nt0JDaPcwzxZlCMp
+n7OCiHGJpj7ly4cIsuPgzstVnZGmkAiSnfR/OsVQraZ+WT1j8Z3/LYTn4nODLnJUxSF82JGc1w4
xrdTJ1S70qh077KpheQB1K5BRA8S+qPUFjXOSEmnJilw4SWPxetfetAg2RpsbaNY2YF1D5F9Rj9d
TuyplKfM/ani5BLzmkoQFcRNJEsuOmMfhnFiBQ7k07+YAieoCoAVDxQf5RzFOuPkQBYIqL4GM24O
NdjC06zoJnkXoE+FrkPD015BQI07KbCGjGGfZZ6KxSQtH5C3xcyS+g1yqesJ6Eh2TfALmI3ER4T6
9K9hUn5yLKS8bOLjCpJ8RbNvt6T/D9XIO1b/35fSHm2Lco3NGHKgURYJwMyvTcGWtpJd3Kb2uMos
3zUcQuFMohfAh5x+Ty7c8EVaX96yX7A29EdQ7jIB/6yaVsiakurHmKGRhrf6+/h6tvnKHM1gH93o
KMpOaIHOAXLrjpd+OiJnxMTbkPFe2mKUV53ENAinpPgZm8ron0gPRKTOP9SINo6Mg6zSz9I9fLra
lIOtmgqP7wKD1w7VKwH4cRYkp9CKPztjYiYH1vN3MYA7NUg5WyPqE7WW0F6q3ghu6Qab1gRnJoD8
ELtiT+jSNXVqjXJHXFQIeibCteuJOSgmOpD9DTJhD8Nz+BF/yG+EuzF9Z60jwyrdfsNrKYATM6w2
4Z4fdLMuG7PpmC8ZxtpJtEOapAYATR+NrHOXWFHXrCE9YGtT8z6p471Ud5YyT5aW49U9JCC8Dvvv
hQ79rXnSWC9w1ogp58TlKaCFBOtbcClg68D+jLmjxixc3FIodbKcdNvfPJYGpytI7HNtKN6qEyrx
otYANmlA23FXNi22VDfx/4f789QqNbignAS1mVH0NRrNDpN233K96au/gJr/7238n+C9uP55zpv/
/C/++a1AWBQFYUv943/20VtdNMVH+7/kr/39x87/0n8O5Xt+19bv7+3+taT/5NlfxO//Zd9+bV/P
/sHJ26idbrr3erp9b7q0PRrBl5I/+bs//OP9+Fvup/L933++FR1U4vDbgqjI//z1o/WPf/8JdcoT
n0x+/68fXr1m+Hv3dZRHP15//PGa//jjvvj+GhRf/vb7a9P++09O5f8FGnDNgMwAYTnHrx3ef/5A
/BeUoSBaCq5w3O8QG/rzj7yo2/DffwrCvyQVqXADakfQpCEPg6bojj/h/wViaV0wIMWhw81jP/01
CWfL9bl8f+Rddl1Eedvg956fRzDZg3EPRUceEpkSfh3NZy8AstmJmmxY4F9XTRFtYL6dI414JDO6
ilyWnMh57PPFHh3XyTJ49cMG9vQGVGqG7sbCQ1gYK8F/P1mOXyM9HZm4aEkE6Y4AiQf9C32+pnCh
HkGyxQLjV7bN1+OOfyUSQ+Ez2Fssw+ktMTLlN+VlsMtbwZIPnS0dRcDiymQ9js9dza9Rn3wLdYFo
wZDJAC0B05jfd1VqG9GPxB+tyyOmqvM/rRiSoIkG9pMIrZbzN1QlxlEpzhrypS/Sm7oRHSTFXX2t
OBMh1X8cvcRlDewYQH7e/l9tUiNLxFCakwk2O1QzCPwK7KaSWzwCH7bT3MYj3fvoWo2RClDNZg2x
7JEpIoCTchaDHL8CChNEu1uF9C+Uas5HPvZlPNZp7FtlMr4rcb+TxAAKpbq4Sep0H4JsBuofr105
4V7ThWYjztJVJIkfQdsmu0ToOlOMOg9CQrPXFmNrqrV6k85qZ4e6+K2fmkfo8DpdF90BSeh0YtWb
nabF1mD0L/2c4/WfcJBwysfB5CZNhXgeXuVGWmG5m4c0KCobCmmdHZBOfKjexHabGQ9F1qPiXKBV
kFM120imPdfoe0nkVqg3usakPMuNetUX+rrTW7MK2+8RFD0sQ0pLM8ljENXwICL0DR3KqHOXmXKr
PzQdhgLp1q0hZl6eQq1MalRbzKTWSit5q6qJDGYtrrTiXr71+WQvF91TMAdeP6Mc3ELrMu6KD5mP
P3gl3Zaq8dwm3E3o1z8A94dWTO4LoBIo3jS1chuBd7vOWI+y9KHz/hsnp6tJDp7CuPE0tXMlCJjx
KneHW240K304EN40ky96ztTEeD9qkZtNzVZADToU4j2qjt+GPHvuAsULw+qqr0JPyfRHQ+e8puNy
U+XyG9FonZmLn0inuRlXQWCqSCKaQsLtFH0y7FAYvlVltDXQoiSXvGgaChHSzIvQbmQZ8l5xIVhh
M6HTtUNjcTN5+lSPpihpgZuU4xWXyGs/QZ1RmdbosUNHlx5s4l66qoTclYrBGzOutYYYHNvaVJj9
qB6yvH6P62zta+MPUYODqRXHT5IriKLUZmikT4mhmnmZ3gpBvA1yqDr6iOsSvvYtXcxys9XSFylN
IPGml9exCpl5wERcyJHbvpI9yYCWxnq2llv51lA405e2qZpZAvq/APsLLKkNJZsfas3pIBlZBLI9
tOCmrJJxnTW809VRagI57rRyir64wgvK5jZTpsBJUzRq4b/FhhetCS3rktZ9S/oZ8gyK3JlqVvCm
VqWgC+SS10xFQ2WTNt9HtLejIO3GnPAj4rtHQQALZ96uwxb9l4CXxVaRZD+mVO7tUooUO1KlWyFu
nxol1e1BnuF3e/4+kBKA3sD9aNZZqDOenNRb8JcvUEUwS0LmBip+lC+og7zKub5EVw/enASQH6Bt
HZ0c3rBiMfRSzZg/bckQVYdmMaQeICR87nf4qtKSUZ8NS9yPqfUNMOP2Wb4JrvAMMqXv/RaNuLcA
QZjZA2jYgPnagHl9xW9jdMhd9v3nj7CfHwISdGi5ioAifdHWnKu67zVhNCx/eBj8t5apOL3oYiEk
DEUToqH5RQaMSArN05z7aN1QQZhbX9frInc0l3CTiodkrb8ZG+kR1ABsBm3q/fVzdKe2qWCWn7Nc
9yfYRqlMtxQX+F5r3CD9SfrVpi2rAEK1BRztoW2VCLwD2QHFYeoFFuQlqtt14Fu9Ozn6iGyvsNPQ
3rgOrW4fuhGwWUaCsm60Hh1Z2f0Gs+VCWCYrGgI9BUo1CMyoL0jjGCIyWupb6r5eq1YemvpzCb2a
/rGwM7fbCiXr2JA5pC7yU4tfAjPBGJtIhcWiPgoSF17rWwSUKlnFId+zVCmW1lRWdDD3g7CYRLnU
CHEflqIcwN5PzgNSK+9XjVusey/3OPfy8VgKc0+t0VBlLZi6nPMT3+K93ibcAMUDh8gk2xle6w1P
THsLwSd5fUmGLPCG/CUgAYn+hLaWgowuugK3nr9JVlB3fMiQfMvWBSrLN+qK3dBCIRCOO/fMLnVS
OjTJamp0tEuAhKWbHghoGqpbVgt5cW3NxO8t7FRYhLot8QoYMRV0Cm06zn4Hd3tUMulNZeWveyCv
DM/4AFOxLV0zlnJho54ZpCLOYArEsvtpEJIXBZh0RtQNVbNu3PFKfGImf87f77+mVNLBcw3ZWeGL
jw+TvBCCtPGttDBb9JonK7J/QldxyqfxJnyVcM03Zg1p3YQp7UTl+X4Zx7kkkCgNBCjUZQaMjdYG
A06ieMO1HgDGQXc7Fib3prz5m/pOfibcWGVlQUxFDbwYoadmqx1c0+xkrmGz8o5L50jVRDILJFkO
H3R+4RE+57jvO9+Sb3QfECaiaBy6mgV2+BGafb+xo5eW+9QitdycoYlzG/U4SaEVXhNVkQykn2Vq
QigPyqEs30+V3H7O+Kk9yi91ma+OUwx7GfI0E/RRZYe0LYmgMzDTD94VHmfwCncrY8fY1wtXuIa8
pajgHEETl17qyqhzQxxkcun4XpGZeB00uGxK1DMnu76NvgFbzdQhWniYajy6ieCjUP5QFHK6T8os
Wpb37eBLvpXveEtGHT5GoP0srxsXG8pNXIScyjMLdkwRDR3nGIo1GkBbhox/HXfZidUm5jhEEppv
BY8BBOdRaXFgB8ycpImot8rZ0g/aC0lB/A7pztKYBaRVgDA0NPwPaoWLcGhTXfSB6U1f6nYr87UZ
c7eXV3PRhibrBhIsuorjez6vUW0kudHBRtB9N/K1Wt37HCMNvrRfhBMT5Ocnk6gn2qxLMQcT/KFu
PgaRRY7GMkAFt4o+gspExRhCJXaDpvE6Fmv4wi0JtJwABQQNOTDM1vkQ5F6L/LYMOKucDJcD4DPp
gZHjoM6SsLrjFwdjiDy0L4kMKg3UEfmmbBJIJVmR4O84I3hR5eHu8povvTx0VBAlHmMSYYhy1irH
j3jjYkXi9bEh5Yi7IJ2OJVNUZskRn9miLnoxjUJQ8MEWAZIKoEImGsAa7l3ZhYbFNXfPGNuCGz6z
R21oOegCA+ZI+E8Ey3DjvEfW5HIeQVVlT5etLeyLM2PU1p7GPMrH4+BKtNSMt4H4LUW6JVMfL9th
ziK1xVUB+Zy8xizWttRZVQotC8Cc96BXU2V0mtVe9cTy8wsb8WxsZOwnx9YfOb4YIphE3QxZCHDa
sujiliyQPWgA2KxBSoW6o3u8feOpCznL54Ibo8ZTvGUJqy0t0KkJ6lKOea1PJwEmuk63lU61dDyW
OqV0OlYn5fJg8E5QBF1GCEZthbYo+3rMUpzbDo0EQmTlAqNReem1BwqUTxPUJjBmtY4aPoYXKsS1
GhjboNYBq0hXY+/foJHhYxaV713ub8Opt301duWxf67RZlC3xmOdR1bRlPtUiVfTIK7LIluhhuFd
3qhU0fl4Y+qQxFZxVSPPAAnT813TJsi46EMBHjF7+AhWwC5bAxoboFuT7UHSB40jp90e36Uogzbr
6gBgIBtNThwY9UbUiXAwkurofYBa6vlXlHJfCmCu5nBcNJNHz12zrxGegC9uxSyzky301RaRAsct
DfVgauGzVGvkvMCI1bTZaxWqoO1Y3Rih8QrHexX18j1EtV1+CL0mKTlbTbNtnHQl0miqo3ZTY2lz
+E0e/dAs1Swws1ZEdg8EG+DBCJuyNketS92Kn3lw+cgPvhYdJslfpdp0wwcqA3i09NjFxH0Ohtpi
tTJlRVNVIGHbGW8iZPr0nXIz2ApgAuz0xVKqRpeRj0EjGY+eGDr4kPNKi40AUyeiwdT/IKLfyM7d
xk/CjWApELTkoAJYWv4ti6WJao78uU1VGVw+SMIT0VfqQp95oRcqvQau5JsOTiwfEoDb3A5d4bYC
n0G1BhxxL0XQG/+/vNL0E8s0frkwglQFGxfk3LjUKiMOyfNprYbllchFXjQIN3PWadgczV0N6Qkz
zZRtk8QOGHPegJx5C+PiOinzdQjpOfvy2T1mTuidfPppdFhgSJ02VmRSXMHlzA7Cw5I37Fp2ULB0
SasKoDBIGyErSQc5elKGcxd0HLIOJKJurOBGBRSDSD8OWxbOlAKw/1pswPTxGBSgJE5nyZpMzJAr
h7WRqx6Q8wXBYK7O1jDL174xCtbo68+RXq50NV8lWbH3K9kLY38zaNka379rK77zjGl4zDn9gwtz
r82HfOfnwS0IDm4mKV8PU4Yc8dw+Ivv4Whf9Oy9ko2UknMVYoiVng3ctSrQymkmQ8jt3bJE81Wqq
9RjKN2On4DlifBOdbIOWQP2ZkFDjYV1ftZb+nd0AiSIS7elklIXxEMGK4T/Q+3BuHEWATFJ7ZMJK
0p/tl4X/BJAiVJBGCL3lfj3EllYrgecHkg9G3ax0+0kfXjupe5PB37kfhAnybF2r7VDLgDSLzgVO
a4DXo+/5cTtHaJpVEiGDEo8qWwIn8NYsSf0zNNdetEIrV3yfoWQRhL2TRtG0KQsDisjJ/CBUZeZM
fu3bZaHLdppomemDluwOPScjLktDtFJ/XHV9M5hTEBuObISdFeoquLqj/m3sRFyNwO56KIUkKzHm
ZhTGmtyZxdRHbW7wWgMSED0f45lX85WdDei6CDu+dfRKTtcpKuVOHyovteqj3TfX5IMRjA9Z0o9m
UiHVjuvSjeJiNEdfWaeosAEyWvOqzfe8YOconq3aWj5IQfisikFgtzOqzS24wQ41N9S82aBgZCXQ
CzeHtgJVcT8rJhSHH8tJlE2uG1+bKnZmv+AtwxAaEL3NIr+uhFJWXFVPtUfJT12wPha2UcTXvDo9
p3oPzcECH9RExWvcd4c683fRLEvm2Ev/n73vWo5cOdN8lX0BaJHIhLuFKe/IounmDaKb3Q3vE0gg
n34+8EhzSLCWGGlu90ZSRCuYhbS/+Ux2UUjUZy5AvoJ5cQGTaIcX3FjZHcrLvEjdlKijB3mwxIXK
RuQAjMN3QTEamxxtezegvLu0kB1BAbwJogc7ByqmzgbT1Y2pyROyETFSh1VPe+JBVrbetKX6u+/j
33kCP7i0NVVnNPmqTKw9YzLc5ulwKBn7VTbJK3jd9wMdxzWQq7/0WM2dIVMRn1rG6PC6i7xxRNMz
VkLiJlHxyCLD73mMsoEdbfGwuZTW25ai/8CM6hnNSd/q6Emvs6ut1eHKVFRlGw7V1ezVb+lQnIyk
OOkKhcoCUwengqSJU1pK4+Z1ZHs60ijHZuLShv23OjdOIQ09pgTXKOt/ZnaEn8Va7Fj0+8rKusvL
5CTLanA4qYB9CxK2ShndC008gc19sSyQTHR4gWg8eYhhkOPGAg04bKOTrnWRMxCcj2pIUHNotGti
s+c8H34M1nDRWNv5ZRMeB7X7gRAUNjNCouyP3hrKoKADk9DNA/XBqCDj3eAQ9AmTzjCaT1FpnBMd
uRG03r2QG89V2aMlWwoXVzSwYyZ4TdYI8KdKGYSwBxsCnWwAvcpEgtUXtLgUxS/ksONdhh3pdVS+
NAlGjJQUJ0HHZ2YS1FMbKH83a2zII+fiHPV0w3Qcr2S8L8qicCNNHNUhOAlu3w8sYl5u8k2vNyvc
51DAK/RzO7LvaRaiU5z0+Lv0wR57dOlpfyoVEJAzluJENb9KtdyCHwWSK448k8qZsmCHPwL3isTL
ouBHit3n1APqN7F6SEPiGwVsoy01dQqSrKs0vpTG4NZGum2Gft025BjJ5I/C0mNsTFIbueBelis/
NLvVAI7Kn6wkRFGmRZfZ5BYaL5m4NmMVukYRwnLTghCV3do7LQhtR8nZq1IJtNIVdkijAo3KtBEu
TxvimLY8Zai0HdWitn0aF5tAjIdhtJ/JoN3nNLj2oQQYIzhDLNZPsu4hJRpkyfIqdNS+2aUDuOhC
/mii7lejD3eqWX9PWAtWn+DXKiy3NB73UonFCiCaygu7IHEwAgOo13jKZZM5Fk/XapiturwZPD4m
fmvZVz0WpzxITo1dHepI2xgyOmh9io42orljqVgnTQIsmxmH1AielQI1Kmo958KMHCC0yp0sRrjZ
K8MJp0530fwfV0bVo3Or4fqnrVA8TUupqyQN7tMCW78fsz8aAS0p7btnhTM0zkrNWNWxtYq13its
uYJIxx+ztoAi5fWPJiTcaTU+en2gQBoxG7NdELIC7WOD+pB5EX5S1T9grQ1BMK7eBbF6zk17Te12
F+SAnYZ15pq91LatQTuHlEDy2bSt3b4TAC80zeOg4nFxiJaEx1TpqWOT8iceI0fW2nNgmgcwLda5
LkEBbqxN2tYD2ADt90iMfo5udtaZq4yPvyDXcqZ4F5iZSQd+N5e6MfwRplQOmtMZMqRiG4zJijQs
d0IOjIEUidPFsdxJYl76PEQ01mo4ycl4YQk5lm380qlGjV883DfNiKJkbH0fMtCR9BqHLjKfhMV3
aVBmQG50ICOq2Z0om9LR69L2gi7zkqR0TR3Qj8S2K1dl5EeI3b2v7aiAgU2lVw7paO8QisPZjGF/
zGgNkUEpyHUUQeO1ph04Y892xYD8pBW4iWkAkpIB4f6aoiatB3xtchk/a20RrJK6lBurGeJ1rjWb
0YJZKit+x5b4VTXhTiHFU5alO9oNW8SFh5S1q84uzlYrMTFmDr6sqIFBCLu23JgjsAdjoxYut6Dd
rPIXo8/p3opw11JV4D6JQw1OScNwjaOxOoKsnTmFqnDPLoA2AdzwkfHmwtRofC6twHZUhjoKqNCw
yIr60P86ZJsyiQ9BNXpNKiDtOL1YYfQiPgZNsWZYqcyBI5vk6Vqw4eRuUs9ZSkM/lR+mYQgGQXfL
AlFzFpuZsPpuJMqJLqbdqSTxqbbYQfuUVc/GmFWERjg1xMk0xiRCh5x6HWzjg7LOELMv1W0+9wdn
Y83qCHFG0gH1BWCyIDw5ntAHdfGsu+VhEsOKIUq1BBD7XBSdjTgrFVUhGXBBvi0U35r7yXF7ygRD
N9ktWsLfXC1gMTQYLqioUczSz7BXAalBmI2vIyuAg/SNmCxFdQhuaQ57HjkwQ0j3na+34ucEb/pE
SlAYsVUki3M16krIDFeNAdxdhRK2krhIgbd61zqdbF1JpNOT9iRK4iiLFJ1PucNs6FmVJDa1XEVg
jkAWMnTVJfMCr95JBwmAMznTJftiB5+spRbs0qizU1G2Mg7TAR88HT65pZYz6W2kLup/nrIW2/Yv
fYilvtHNM482AfT7zEklZ5al8Z6UCJjxsdAN3aQ7Gyy46cwv1hJubqN348zuFgqX5q6wMI62Lp8m
B+x6bVUOULFwGuR3Ezt1UbX49oz+/WmzyhojiLwqE0NaR+uRr6zG0ZEqrAoofGsXYPa+EegzI/sD
NBVeBvk2RjDqyGO0o1vlsngjfUqH33bV379mtquSse3qiOLXcK858G22So8toAsjdWTixjAqm9Qj
cjTd8XRO6slfn6fpDvp0tZtvqGjIKABXNb/aEywyV2x3RK0RnCTg461600fqDxHG3+Vg3X093s3l
/nu8OTakKOpR5mZgu0nxEIFmKa2nrweYjsMXHzSXpNYqJW5rigHCTHPG+ttQX0S5UGL8NAaKCOg6
QXPCgoIxVL0/TtrISaon+YD+TPqSGxdN7HN+/fozPrfGp23x7s2dnb8kVkqY6+B6DQpzo0BB1LGV
BmDDWsCeJC7/5LXwRxsWKjWw3WESbnqp/JBWvBeNEiO3NpBVqvKC/Hphx9z+Ze+WcHZiza6sgz5C
D2LqTtHYSb4PD3+5bvS+6FG7EZBPQO3G/09m5N24s1mnmtR6ZcRW1R37DFvQi77q1hNcgAGQkj5E
G4jlLGMUPncDpoV4N+zsfMZdnYsuweeyNVTlNKf4BVzEGhhQr3/iPiwSfQMo6xXz6kP4vYW24DU9
t6qz1Mp6e9i+2tizd6DtmoBVOjY2B0TOAHmeruqdeQhPk5iYvkVzq4OC0FSKLAgwkPqJYwfs9MZR
1pC8vNN+De6kRNOd/wdzdPMOA7zMBrgMzIq50BUvlBB1f8xR4yVbUqJXYmMjbEHZi0/9oYfM94Zu
osh5ncRo+VNMHfMPecrRQPhB/rTbBLy9dqFj/+mMvi3b3z9pFgqlJE4JnXbpYP00zSPtTVQyNl9v
yf/H3rB1CjDHpNkyW5OxaCORpxhkiiZL6ZQnA8B8k3jlKYKYCqh5V7UDqK8B/A0CtUg2DtUdjMcX
Ola3LlVCTDo1i0zUiGcnQ+L9KGQTAbYD2ErNhVNY/zZgBtP5fojZKcgCLRg4wZdaxyx3ww30foBF
srzOExEYmA3AZ4sv460lfD/mbHYZjIvQW8WBn2YXKjj6JlkFHmqO34JvMKXYpNfkuBQc3AyhgS+e
AGgUEN856CpPEy20a7Ab/qVoLjcamLQFFHYXx5q4x/Mj/X6s2R7NbBqwxsBYkyFVvEnOpt8DCQQZ
4+3XG/VzT2xaPoaUSgfClkHw5+OLVYkqCsoJkplso0sOAwqkmTv4XTgVNPeXYoqbic/70aYA7F3b
3cpUvI7WGwAURjlw+5sAp4r7yoEqO7FVuaqOi0jFW4EMQW9kUt43tE8wJ71LEz4MgC3bV2utQuKE
brKV4k9vQ+XwJxi2uJFf7tOFfOQtKf20hu/GnR2MRKLgrk7jjrv8FObOCKqy8MP9hFqkJ4payBpW
fCv6FPkgeKyz9S69ZL6yjA29dQkA/Io7AIJY+qfsOZEtxAwVFCknlRc4149PEx4fBb0JkD+8wK0b
ZioLF+BnFhT2FdBsgAsAgoNG2CxKyXhVZzHF1ycHY/fmk4o7Qa47r9yqXrBPPdtbPDW3P/TvMWfx
hwFdfh5rE0AdjjElWuPEs1cJkrHYZdZ6shmJ/KW76FY2xHQVgH8TUdmnZHdQmhwqGZjcKRuaKiCT
89B/mA0xPFoa9PhQBpnf5GFEIP0wAf+nvhhiOoi6xUcGcQRlTf0Jn7ckRfUZlYMV1On0cKsawtk5
j63oqh53YTmJbvZe3wPtGu/lxvRLKJD4IQpR/j8Duf9PYwWNFfvm//6LIfqZxto1afvGYXV/xK9l
+3+2bQZGa/uRy4o/8U8uq0n+gRoK+pRwyQYmB//132xWU/sHbvMJ7qjSfxFd/8lm1cg/bBDzNFtl
wPnBxhF/8J90VvwTHjTcjpDRxAUBKsC/Q2ed46WhlDGBtG000cCPxdUzO/wBchGFxtz0FRqi/PIA
Ozyn77gbANALNZE15JdRnH+Q9UbU2aaIH4YGNFTxKsPaM5T+kdKHrkX9TYabIBVOYFdeK3/X/RON
liKk+Tb/9Ftnl4bSEYBHYQcO6wcVdhOQFUgB3klONmyYUohgLb6BU8z17l34NOAsJsN06WVWY8DW
t18FoIJ+sjIQLvXtCp0sOHgtgam1abo/jQgeCxYDb86nVB4QBdLnrTAhiIgOk/qHf4semm27tkvE
TJMAltiKs9wlp+B1EsrAhLvvdvPlr6Hes4BvT/Lfv2Ce3Fu9AZKW3ZuQq4l9CW9fjqK/MB6G9oEF
G84Nr68PPIKQR/PbjJN1ri7KGt6cduxuBkYRvvhtkt6FHkNbpk0ISJevNzsd2RhLTbeUk7zC0Dgl
b5/Ckj/LRnEUZt+nxnEcoSeriHahCjGLRt5WH20FwwZJAys9j7fUBuIpILjiaGTqCp0enxXMQavW
CePcScXgLcz80niziEtV0JAbQUf2+WqSuUctFm2Zl8lhdOL4KAkcTcFcPS7rOc5i9L8+lMFyF8/i
m7brx1BvbACUiDLd9Fn9a8x/Cv1Pw65ff9zs7f00xOzblFgDoCU0TN9uv9mlus6L0anV1hUdUHft
b5agCNJnq68HfdMFmp8mPIywawObHVSB2fmVJFNTCeKx3/TdJkMbsq3B86Mjf8nYBAEw7HPbvNSy
8we4WqSRui2yc5s906ZeazFzm0o4rR6v4OvumOVDIB6GgT0pEmxlKCbEkPuQJgAMHbxROTIqvc1f
AYzZKpbhCsYee/4qSbCSMB5CO9Ud2AqqoI5KGj9L8q06PqPRLcSwI6JunMyy9k2PhlFM6L0Ym4sq
U8XRJOToFOVFNUEEV6ofShTdCWZtgEfw09pyepFuujS8ijD6E+uw4+HMWlC1unknIY4h5ptL3CfQ
eSy4LMtaM/3akieoHfup9VKMOn4xzCVSZStk4IiIgeIdnat49MOm3fQiP4NuvE0aBkfL8MGM+V0K
xEut3acaugpVvrDWb62K+VpPysSAW2KhwbT5uIlRAg2Bm8ddXWuVW/PUCRkWT2s3BoUGPnrFXXqx
Q1U6QXmqmtbl2h8CZZGQvuY9xIvJC2sKT5U65NquJb6C8HHXcrkatAbM4GGfxd1jPwJtUAerkAGp
0C9kIbeOv2aCMAUKLlgtxiy9i2yWKi3pTJChr0T8IvxoWPhBoM9nxdIlPwu/347j+7FmxzHrWd7q
HcbqX9U3IdxJ/HvsHPPY+5qngve7aHk7/cn5+gArNlVDkVbS+VmEpQOgQxp2EfrbdCXWbD14k/hR
/nsqq6T6WwGiWnT4fctePo+LBoiBiArdz+lmeveYEDIMPAI5yw+HBqJhpyhIoV2AS1zGm25EHQ1i
LUPp9VAFSKtHktyD4npomLGz2herBi1vPBj2saFHtIUN+jMy0PhDU7zNIC3e8m1SVJuKwSpEi1wL
x7gvywPXmC/VYALbPtKIOkRZm3nlxmPlxZG9lsICrAIJNUdv3awcwAJ9Q32ksPzQRrjnybZzUZRC
DTA2E3h2lisj0o5WBVG8IfsjYwjCoyBVVMHggAw7vUR7I69qb5DdT66SfzM9nPaKpps2AbALLd1P
6aFGcw7Zhs5GEIQe4T7fwKNePgNfDu4EdcctRRcbbY6F0/CmxDxbNzDmDEjAgM37GeTXWzUnfava
fgDD0BDPBQBg922Idi+wBExrqRPV9SskBy5Zjn8oELfWNVxVKezAa6TuZEOz1muSH0qiY4rJseDV
yg5fraJ2A7Q0Q04wj7GXE30T6wWAWTb8P/LMoaLzlbBwAugSxHV1146A7aHBT9Tg0AmOdyp06jh7
1O3qjwSdP+7OHf6vfXzOAUm07F1giF1RDEC5w5ecFT6rrjHwMXheHLW5U6pq15ixz/PsMgjqy5xs
ac42JX9odeRvUN1ZmMo5Xn9yaNRwgZsgA+AWh+jHxyPQ22NiqYmpQBSztlxSPVSAwRsJdA5gF1/5
+SFENRDxrHYowzWwhZACXZKO+nThQN7ceFP51nC/fcq9gb7S2qQMwtVAwAokDwPpl+60KfqfbxgV
g2iqASAjmz8AEROj3VESvCm8Ae7jAIzaO9yx16WXnhdz7lnd7+1YIGlCSmcgPARD6uOkAtLTRbST
gW9w4LOpAVHJ0o3jGHhF/ZqQh6SK7myz2yt6v1DH1T9NJk7k+6FntzfPaU5EEUE5b0x2zM7uTVkg
Hi5bB8Jrd/b4J0/N79bAH4KuPDVRuTWrZJNF8TYYfiCq39AK2z0lTsepF47qauD23lLVdZAVm0yi
CMzMjexVL2z1bQwKRz9CTgzKMDZgW+JM0nErs3zdZcwH7d+PWPlrZGhrhRmA8j1Qb5SGrlWilG5Z
1TFq6Cbg4Ubn/S5PsrU+4CbMTAA1Gy9r7ovuSShno10PxZKW4pw1+dcSIYEAdZEivJ1f/XSILKhy
qIGvGa0bjblHKPwu7G6tjY2baRxwH7ZhUb/LAEOog6uqAvRoKU4JKQ9FlD7E1RwtkD5gYoe0XOyF
3cj1NCBl6NRzUeHLPdtBimZ1NteoggpN6dYhlFF01dX1UDgGBaBt2NSyPLN6PHXmERj8hd7Kjff4
w+izTVSmAUAhME72EQiVg59WL010VygLr8etrQoxKUC1YTpgggbz8ZSMQ1UyERmBH8TVXW39Fv1S
H/dGZoEjjwqmCV/mz4TvFOxFnuTMgsVeiAbVv6p6S7be8yrp22Z6P850/byLI0QltD60+sAv+9yJ
nwOqf2v11gPa0WONvsrK32pXu0235fZBhXNxMvb7qnsdYnPhOr+RreGDwcalaFd9LhGUdkoqrkiA
OYjhdsEvNeqctl5/nTrdCEbfDzKvAtC4YiUBoBrUH6jh5aqTR51X23/i+Afv/4M9MpWdJwUa1LOM
2R4JhqFCJRXHNEvui+Kbni3FEvP6/l9r9/cIc1OPvBqGMY9CTBl6NKR30OBDEChdzNzU05hqs/y+
3IIQ5lZP0tc26P3Gv7irOnriLdV4bh0JzTSwXbFbPysC1ETp9RKZhA/mz2pChpbpQsY27xS9fS+d
omnosVg3vHaKfFD1urDxFOLB/6vYbVxFiSYCR/15qWZ0a0e+H252NLpelQZUvaANn0l3VJRNA76C
RrrV13vy1jC4yFEVshiKqfOuHpDWrWLnPZ49LGHavrTKT0AQF04XeRPOnscR74exPh70TstANx0b
24+L1lH0o1RPqtFfwZe6ArdxV9udqwUA+evPdd+sBkC9m0Q6lCH2N7KVyMVaZ9AvA6EuSjLPwnua
leRYafZKdmjqx98yXXPCtH42hdj3emE6lAcJ4L7Fc5WrK8hFmK7ai3XQlojXOL8bO1o7oWm9GmCi
wAXbMY1nSupzjE4uKBLSEVNBJepdAWq4A3WRQz9FWZauu2pIEDerWzuSzxTIWFIpDqlDBzazHsQ1
3YTmXliF+8bOtobxqo7fRlGudFolftwoV9OEAJ4e+VGogVdQeTxogKcqCk8xlfXYoQVGQjTM9XgH
uobbx+SURrpbV52fF8BZpf2+BjNBHZVzNUQnKMUDHhweZEXWSss2ANaumhJxaJOXJzqw3xEoGCiM
QvdqE7PfSvBqEaTxeuKQoXco8PiVic/h2ZZpcFgz5QJK79adBwuzidkKXTzkHR8XvuFVK/JwRJHC
au8SYHtFi4wYW7qBQWDXXL/ezbfeLVxJNuT3IMIHAY2PowXQX8YVS3HDBpmj89CVNSSlxa+wggur
XAv7Wfbfvx7y5gEC8peihYy2w9s1+e4Ji1BXbVUzCvzCfI3N5yG7Rih9fD3GnEv5dvdAfsVA5gYJ
7ak98eGdLGmItkCFlyNWEwhmK/r3UAcBniNrhZAdRdhpqJk3MhBJ7GBFw/EhHUHqBEUjN/5wsjOL
n3GlYrmTBcDXdG7n53rqcKC5qqvqm1rp+wdc2sA74WfYfmY+5tG3nol10lv7zJZulr1GIV2YiVsL
bJoW+isIPfGfs4lAKmIZ1bSdBKsczS42cak8SvVB0tYdDXY/SGNLFWVhW916XRAZYEvpU9FznusZ
Ce9VFrY2KAUoNXKsANqrXy/xWwNzPpMWbmEVjn/gDs8bxkWXxKCaYIyegaMZ3HU1+KHpS882QQLO
UfucVJs4Lwu3TpFos0nEsZ683ngszs12crwHCWdQnAEMdaO0qE/qP60a4VqNtnnY7Tsj8ZXGdPTu
nhTjqi864DsFsufopUMoIkxUXmO6kD+iC3xjgyBOnfzUIBMCZZ6POzetWaPFLbH9IVYfE6U6jn36
W/ZB5yil/mgn9E5IyVfN0D6jAmw7rVStMwAopSPDaF9QKB41Ndg5cYcWWSIsjwTF2pLJdtCMK7Rp
fWG/lEX6CNbfKROtl5bMTbQRkWvaWmuzC+HdlEk/sYAAq4tfYbYFJWcPc5Leh43otZOXUFjbwAog
Xym8qIeB85geoNb7uyXD1eLoS5kCqowpXAO1dWYIDzfz01BUwOOWZAfWo68mP8tgO6lUG8Gdxi2Y
dQ4TowvOUV0g9ZUu+ClO5CGPU7+tjdzrM1H5LBegw4EtBcl/L41yH4wrL1Rsr1FAu6OmdFPjUPQv
A9W8JNByx8hxh5mQuWvhtRASL2HxSpP1Kg4wCabcZZrYSr11Ijycsmn2Td65aiTAKlNdU+uuI5W+
UmLrDEiGwpStlLY5xormiho0sZ+iC7ZhS/dxVftjxRxL/kggSjlgG2opYFrgnAm1QfYpHJ7dVTFw
pO3oBCm7aLVonaI4aaO6M/qWrpS8UdY1My9sTK9KGL/mMgBmWQ3dEhrBZqyAlgJ4etY/ibK4i6vm
GXoGnVva56GznrmMgNUSaFFlZnGKte5pzHM41iid6oZi/KbbAf5Hqv0iifpSWgg6G0l/AgBYelmn
nyCkkzmjkQkUoqAmahB93wR44jpifOtJvsq19gVMrmDTmqhq1P1ZFclDXWYro80yJ1JRdOON7tUg
vHpahry6NAMN0UBbuEOnH7uWuFWWnPOArcyo3YJ4tgqL/p4N4zduDneSAsiDUMWE60bNrSOYG4eg
s0/gDK+LONxUabFiDd+1RnzsDXoAgKLyEFXuEwrZOXu4I6S7a8rmKTLIdyKyS6yIFTiNUHI0NZja
jpDZL2i3k2n03TKzZFXzcCHSvXXHon0O97OpVWjS6Ui/e9GaoKlYoKLmE54mgHuznyzL2X4JIjPz
zgNAGBWX9+PMYsJ4HHqSNBinq5A40LuqoH9I2mEGUG6skxStWrCQIPC6Hiz4bvOj1T0YTflct/yZ
aOG+H+h9yod70muXPhw9xq5V2d2no/0iKxvvf1jd87z43uYFdgSHLOgYMoixauYqLcelwsiNOICi
8ACJCIY85BPUMEqoXYGghPs7umeQHBDiROiCq9jNMeiU0k3iyp/0GBU61rQdBiR1Q3Jkot2YKONm
Zud9/RbdeO4oQR6MkQwTNb/ZwrRWHst6MC0/B+Wr0+8RoS68dnOo9LT2H4aYPQtGUivAhyoWPLDA
L8DNnqz6s1Y7ENLzej8PnK7xm8ccNNnrUmJ1Y3u/H3ruHh0WQwa4gwjwGhZuWzyGfYdHtei/F0Px
WOjBTueZp3G5JGS19M1zaTUOR56BlagwmvUGjY3Rn8BZOM0bgXMNcuarMemnAAin3f+v1nPuXK2X
OaFZgWqOBo6jbA5t9/z1ALdy4w9zOovyq9o0iywvkUXmDSzQDT/Ofll0cOP0tTVx3UcrYe3iQWz7
HJxTsZDDLg4/beh3N9YIZ4MBQkZoaxz51t6nd9EqhSwUKNgIMxYRLG81xFmo9uFrZ0FoXNGsA6s1
8EmJJnRVualVXKVOvNZSN014iSUYMmhF+LRAakc4uo3oZuss38cyveSIC/Q+OMcKXBQN5L14WaKc
36lK5wS8/JbL5A4KfGcjvk9DbZNqxZY02SYMkrMlsj0ZnmvbclUrvbAhfU2kCYJnl6h49696F14a
E+oukGywbduJtQzUmB7CBqZn1sNCcPeWu301D7Nqp6ErZNQ7avmcDauC/JQ1ZGwo5BLqyE2y3djB
cU0NnCFG/7c98+AEl4mFq+r2jfjfV5U1e6sIS0M9n5YiLcm6qSpEz8Eqz5Yklm8PMwljaGj7fEKt
MMIrFL5RjOGQBxjYuoWadrNk/T5N16fpZBreXI3oUFefHaKGW4HVtIPtqw3xI9E4NW18E2SFalh6
e+cSOX/dv1A9hIIyOkif1AfbzogGMeDt1Y7mNVjnkOaplQ2UR9zBR+rw5y+79TZ0luoBt0eGLxBg
lRS9M1v7eFatrhljgQqbr5+DNfaJFx+Jl5/0zUTdizt3snpHfaOGxMPCfr05v9aEycMTP72hH0c2
lWLgXYmyuSyLk2zWHVNWdv99IPnCQDfvI6TpsNUAQgZw1dnrZoVlBAygjmqk1D2JA0LZ79CAKMbk
vkhH1x5AFE/AzFSfaf6T2L+/vo5RE7ixld79gHltlrLRkq2g+AGl07bIEsfcfJAaOdDKOqPC5tEC
2uex/qKE6ERl+7iTftVBdEap7wAiR62EnNrBOGYje0RVaR9SfZVo1rbg9EyKYRfa0OgIBs8Angd6
3OfYiK+G1I6EpueaQwwkfSxS3eNC2Wa4/0ew/yEq4ehU3aO75xZ9/wA91YOSPbSxvIqYn2hme8AR
QxZff5V98dLblzFld6DTuyGHRl1h544VV57VoMLcIwhuYkbdvHqwBduZBhQpipT/SkMfu7r2Yhv6
0X2uto4BmZ6RgrBfGCm6zy2SAbLpgnatZONdz4dT3GTfIm74mgL/TQahkbwCNt3Uyc8AIhVQUgQt
HuSdjl3T8VUFhafTh2NjtButKr1RR/Jcud1Y79oyEMAPlCeiwY6d914NVk2qAYIdXbvqVSnQkgqS
ta42Bzkarg7Ehuh1j+XJHQm3gbYb8PUCzkdETdeFWiFFy++krZxkpF9BUDxVZX3NWz6Fy7D5Si6Z
gNSKAtkM3hzTamMOKBNHjWtGtkN0/JMldwChnVU42QQgHPPcdLgCVf4+gNBCaYMtV6RoI7Ig2kDI
hqKdX4K/VUNPN2QOZJWQ/Rzi+JCAVa/w/JK15dUuR8e2vtORbZPc/tNwDe3OxE9y/RpZMIdUNa9W
x0tbkkeejMWqlYM/yEdL61D8Zys8FneWGf4EFHNfWNY6LaIVD2DHUFf4NRDjOEOGAMxdgvu77Mxd
q0CUhxPrykWe7FCUzZzEMCGISwavLAzwphKfx8/Tp1Sx4Tcyf4C4B4NtVFqeIeh5bMfvah45TVL5
QQHeVbNXUUOTKgitbeAY8UUZf9cxkI+lX8vaNYLKRbEwFdgpHXQwYHHVK7uyTjZQd4EC3AiESlFf
ZQcHAz0C3ipZJ+3oZxpWS6PVVMn2JEk80VqnIQ4BhQsuQrd+WAAHwLogJDAiTzQ3DDtHh4ZgOP5q
FHQrQElo+uhFqdbY5PucPsNG5JDWqRukP2rw0xS2BvDFUWKAV/R9UKl+qXEvL8EXSX5A3+MQ51z3
i1r/Zkb8O9SJThnPfcVApToC7bzWkBnBu9rotkp1LQtMN3sVabPL0mqPdP65r5XfqKg/KpFw8V4d
quapghyFohkQJSkudYwf1hbw75CPOpwpijB8QD3CN3T+muL6UNLkQqTuQJ8VCThUqnTjCN0GcOyM
2rcyfd3S1pHIrXm6UgTdtfAoJjAjGcrhTIsHNQPADrolj5FQVyVpnSqB0EiwqlCi7oLUDyyYfesP
ILfXiF1bUFftaD0OxnXQ5bUJx/txhB5hAee3oYY/R2hq+yFg29SIPQAbVjnmsU6/iZa8wPnmqI+9
O+goixbyIoPeERSEW+gS0cS+AMm55Wb6XMvER37pa3qyF2Nwp2rhARkd1q/yEp5GHnbjoeP8e5jU
9//F3nksN461afpWJmaPDnizhaEVSXm3QcglvPe4+nmY/XeXRKnF6Z7tLCoqKjKLBwc45jOvQRZj
qYcQEqRKt9M4eayEdIlyySb2ey+J0RrjwsGJk94XNWIlzC+1qL7KKm0jtNSmUW46tKZ6NwpvQ5Ns
ESTLXCWoNtUkPaR18KDX8T5GQFPqlKWZDW4fa5eoMx+UsXfCOvQyybpJ6tcJSQ5DHG71VPjoI+Uy
VlVPSp4LWh+pTikt0n0qaFph+8auDeL7QhuWgVLstXC+pKi9qHX86xXJ7gV9m1jFu55ayzpsVpZx
N6YdYOGeFL0VjLXQHf1mnuHYvpkpaXVCbYxgt8R+0DDcQEF0ZpjX87F6U9Hcn6phWwXdSm/9lT5w
EnfibtbCd0hza9CLiOs0dlqAEB1yu+4Meyx0OxynLXXqWhjp/8h2n4AurCJXteqFMqVegB6KFD+P
JcUoy2wBaWbrxLyVA5MdSt441vRK4N7SWi1ldlZd3ohSvlKtx7jyt7J5hFKqV0IQP0bNW27UV20u
I7slrbXmtc+qmzAX1koYOchV2YTv2K6jw1UET33KLRTnumvkootYjAdQxQtE8ow0pm0TshlpSI0K
clrvEgFwpbPqG9+rMpXXALxrqJ58JbmQxuTuWFSr/WLRtC90vTahf6enyOPPlTuJ0yLsTfJRRL8B
1PnQiEv9Jo85Plp4UxbELcN3A1l56KTE7crJbRJ016JyzeHuRkO1i/K7pHxs8DUJ5aNjHbzYGZPP
im2x6wP0lybFlcSSpTRvcsW8KZLxg506Z8oqwmLXz5Tr2MgF+/eY5KfgC7VOS4ETevQqOcmZMqnG
N0QnJPKl57TG7MWqN0KJq0Q0L34f6afqBUw+NOxU5dgqOQmj/Voo4jZSBS/Tb6kQTudkNH+oaCuf
f/8k2TSbIjDmnlzXH66rFsBzw7by740p84byHJ7lp8Tj82Anr00Q08CIEyYTmuTOt/V80M81ts+9
r+OX+5Q8D7NhZJMPZiU2X4XupunONQG+DfDXfcIwjxiyY4P+JBrGMGhKOoEBNA23C6V0tPBMwPu9
P/Z1COuIK/s0B46gQS4yhuj7yu4rYxuICNEJQeclUG1ShahNEtDLQoBU5/jQFbukWlCiv12EdtZR
rMjkm3rQ71VBOJcm/yWKfcnrTh7upClJnKqOKg08Dp7iLe7iW00cUs8nbnZboRBWaa/QrlWaW/Ii
pyUIK43xzu/HRZLlTiH5Ky2V1qVf7uBN2NIkAp/aiOD6pbjfao3pyHrKpWkCo4c7Mz+HCCp1ImJ4
7aG1VFCW/Gh5MVeaHWWDnVEdmJ/0ZN8Cw4WZvotCDdjuTZygniBptsEJ0uMipOI0Y2qC3WsRBnnN
i1XJR7sZ6inKHwUZPWEc7d4IEeJAYACFrWFzbLqHbbAolcHNKeW19f1AaDMP3Uql/FHJyBO+y2lo
Cyjw9E4wcrqNvccd5c1NsSwGw+0B+VXiQjYw8lCjah3PMnjg0rXGZEl37iBaY2sPQ+I0AZY/grqQ
G+THwgq2g4JY5AgKuLfD1PDCenTSiYBHEr3/5ulC/n/04jFk0OTGN1yNWE2qlMbH0yW5MbVbhCjP
JY8/npTUuBFQtegnn9Ynh65UIi4PTsruThCyuzHQ99it2Sh2UzdSgRrs1T72irJ4pkTs+JNOGQma
eZQAzM1XsDLc36f8fXdRrEXP6D+f6GQB52YlW0NHPbj6E96SASGeuhx2gXcUmGi9eJ89DRf+YXKR
BFv/PvSPxx8oNM06FgzAn37d170WhFZoUCyQ6oYKVmIr1YOaTGde+V+Zri879O8E/xnmpDKAPXSN
uiWXU0AY9ZclbTz0a8SeDYQLcN7YZPhBYAZb3OajW9/LNtHc2bLif/Ga/3mKk4srz3S9zHwwTOSu
2oHm5ULaWuRFN1NHmThx0PAn39K8o16z75nFmZV9SvD/WxMCMfmfL/vkYjMAkKLZzsU2bY4VoaOf
zehom3Z5ngj/U++HJfXPWMcP/+nAzotUwp6OsUYfzL9kZNVOGocHjABv++AyPSo8Gijhdd1zrIzr
UkqfS1F6tHLgx/LQDW5nEHZLk6NSSEcs9Fauq7VlRqGdYIml6eUq0Ka7qmhupKy9LeP4Xu1G2+xh
Kih9Y8tn7XV/QjJ+mdDJLaqlYm/UEx9PWAUIgdrEhqscUQZ/MR2yC+OPDAL83O44lRP49y8G8AJr
D3hmtNe/vsVe94W5G0gwtARH9Xk1B+Umt8ruSHI44DvqtJW87aKtxv0RRFs1eBUb9T6AUfH7Nv3h
hj/WLJEeA6OC2MdJFVZJZlGuVYDohghRoMs3SlGeO4SOq//LHkVP6PMYJ00ppOfNsWzpJKhLfaM6
/U1+aFdH6a12WT0JZwGF37pEJ8OdBC2Fhg/1oEXhIl5jYAivXVn+3/DavwWTX4f5S7b7tA/kIqCJ
mzAra8LVSQwVTyuGBdaID6DVXSurzwTH0jeE/cmAJydqkyplqkx8qqjDOlwcXJM104/lTp+R8dG0
paFGF63wlgLT/n9aJN/Kr6nWyVbPVM1gcDp5n1ivvw/wvR9xnJsMF0Kh6gq9+2QZGkaX6EOa4AQF
ADQID1imOlZtLZIj1qV4mn3FG7OLLNA80W8pBE6LVI3/R+uUiqxsqKQglnhyEAwTesNWxzSVAyrY
dvh4NIYnLXaEP/kGx4Qzb/XbDXmc86fhTuYs1h0og4Dh4LjampkDxHgIe+3MDfnjsgEajYgIYB66
Bid3A7qiFLhMhml77SJXMZAtMYMvmm0TRJ6o34R1BVWxJaIdgjNL9qfDBV4yFEmmSd/tZIZWgSK+
oLYC0NEPUzrwV85M7i9e/vRo0XDIO4rAgAc5BZXlDU46RhQEC24suy0Fz2yfBaSwJQIOMe53aqQs
rQ6LqL67IOyCxaRwyxRpe/CzdF4lbeYoTbtsBRDPAN/MFCiQFbZe1frrIiCO93W7st7FYB8F8zUS
JZiqThuCyB00uoVGGbGkf1dh2SuKL2X/PIQvnfmnaTM8QFBVngeoWsl9kpSePB6j9ACOh7kNzNkd
yedVI3imD7f7fTP9+NZlNCypsWCLdGr9OLYKFrJAdtB2bR2tulC7998H+H55sXK1f0b4u+Q+HX3a
oHdh2TECzYGMKCvw1CfdVa4wwHZkW14FB+m/G03+HdEEnXxks37z0OtRhynDUSIRpWg99xh+qcna
qsoz6+l7i+tknJMjIJ+kUppF1pNmyxsjxAEx8eZtgPuqasf7/h4220N8NazO2a9+7zudDHyyVbLW
0oM+jymYKtqqHUxYr9Mu6lM00Khu5x9aly5FATa0DqrcB45bnNmrP51GGuob//GGTy5pKyyiWJKj
YKECR53hXcdp6frtx5ml89Pl/HmYk8u562s5GNSQeEPv78JEXFZWuyijxhUN2j7Uk/P2vtdmTKZ7
rFaya7HK12l3kLSB3FpztElYtqTFRvyq1mdNN+UfApVPD3fK8pDCNC+Via/feOayfjdQ5EYMb1jM
HkXv4nA2CDx+1G+nF1QsA7zOD07D6L6jzzymwQKx+wVeNX/iiBeSZI/GZO6qGcnOul6RyBZ2nv3J
+sdWDpYotXvUPbdljiRGAsJwSG5//0Y/rgTyY9Q2yGHNU+J1Faph1NTsbqkFwJrafrxI/T+/j/Fd
Z+W43j8NcrLRAsB2idmPLLdlgsbRUfQIlalb/SN1hX0FkOhIu9aWEgQNcZVfI/mHh+HmPFcDYd+f
PsKnJznZeZ02DV2qU4CCHE9XTt6hrHHf1eEztvReUucXhlC4VXc9pOJFYAimM47xdUPXrerbhaLC
DIjxq6humrlYCTqSgFPwFprtrpuujeRjgG0rToVjdvrOH31OzLBfCKJ8EyEnkuXRU17PoE+jDrct
Jd3qcATqKbs26H21Q74YNdHtsZPQlWiTSqU9C+hDmVx1LZ3Sdl9mmZfD7bcafdkJ8SJEAb0pGifH
KWW2/P3UZwsosI7YUIWWUfzX8UML+EuVMK6MxsidEjP5BGujyJR2aa3AxACF75itiDWUNBcecN8E
4RuzWmLucJM2SMmnRmsnOtLwVUq3IyjfmzECKYv9LuAz11KM1K1Bj9fzwoympVLwo0UROM1YWBS7
wvDWENpbSWqvsg4AzmwhS4D3iGMZ5X0ah3AzrspWX4ZV+cID5fY09y2W9MZrYhqCm824uhTGwWrT
fVH1l6MwQR6XaiinBSQTfSWK4zKJ+wuATas++IDb4GWh/KEZgZMK9V6yhI2S8paMzI3m1xKmI3h1
VwVhW3QJVb3cgYH8IOXaU5w2XpBaAPUpXalx0drQOj0FsKqmpxexGHgFp7FEE7Yqi1WQiR8qaJam
Awbn08xuX8ooei0GfTEipCHEuhuG6aNVvx5xqnNEk1J+ig1pqabas1oGriWXlBgzu4kVW1NTtwQI
3o3VrsuuM75244/LrO2gmpq40E9gmoc1zVfb7Kqd4Wtem/Q7Q4BoAxlokJtlWb1llnaV8SgtFmOU
YzZjE3gkfHQw9cuxKG+SXFmEqmRrowaaDneVeBwie5KsJbG+bbS4TcW1N6bVa+aP8HpvVNq4evYo
jIbt9++T39FqEZZ+BlRdoE0JMlxXzTX4w0upKrziqE4zCgfI2Fs5nHZSbVX2VCKtCFVFnxsEgDnO
QqqXmpgsgkS59sES0he5aeCiiVXk+Mb0lvcz/chuvLXg1wBBWYgASR29wg+9FZ3GD/7IEizWWLhX
hfkN3tWTSYekBviLOJg7p4qrCa+yNW2MSsSStaGZli1KXdgOhbySzXgBvm5BO8NJJXSCtQ3S5kkU
r3wEUKa6uFEU4WIa9INmVc4YhAtRK93JMgn5IPZkkYsCoV3K07rU5UUpxU7bzMDB5U0Wjijp5quy
EeB3V7ZYzG7W7qphcMRk3GOM6WaZtBRVXAlZNen0p4PnVIYTGygkGwhWWahvVXqZjXJbKvWt0ReP
jZJdyJl+B3XvsbGyG6Hq1mEFayjCy1bLVikRfZIS/ZazPSVUz+HVZwkV86ZwOE0ek+ZRGiOa5cgy
98E6rQaa5njJyKTiaDhIjeAYFYcDvCy0NxazwobtBoxP/pTqe1Sm93KqXKCCtREpSSMUZOt94sx8
vI72wNzS9etG+DsDFgkFDdF4ye3yFpt8KgAIGVD+ublGJxnYCnY+gYgdyPiqalicCLyhFoaRn4M4
bHEWExB1HTQvDj8MJd0kCrXhKl2ow10oyVi0mJ5YRu4kFFf9WHt9Zu6skmp8G+81YCxlddVRA28D
BSyvZSyt3ERVYg5Fp8h7J9br9dD2y15AK0IoNlXcL/p+WshxcxUm1iFtxF06HowClE9aad5cA23R
RzdsTICtnENwN65HYGU2mNCLTpwBlbdngrHvBT3UmMWjyAzElb//5tL6FGG38NksKeJ6PCp2Bttq
Z7otMrOyS+na+/0q/iFd+DLUMSj6NBSuQLJSGeR+RnDZoBFjxpX7+wg/5QtfhjgWiD4NMSWjnFch
s/Hv8ghz+BKxd8sT7gSP48WTL5LFfx8ld/ICj7P+PKSQJlrUS8FijueruOw2vfmhRuNezVNABcjZ
CCuxnO776W0Q0OyNgwBjSOMiluBkGYU3amBQjXMUqJ9y8S8v4hh6fXqqrpnqIG95EcOmXStIv7ar
YSFs0s05peCzI53EV2EvpJ3l9yTG5KuDbLo1HanWV5F1lsFMEMs0NYCBKdqA8TiTrB1/+ySs/TLL
k4iqaLNjJ4ZZKsq9iIKIxWeQ8soruXt+X1k/hKpfRjpJWkSgnTUuM8zSwn1auM7Ld187h/7+YTro
EuJpAXMYHtMphWwsk5YCBBtkhKIzQ/WJk6vcpzztn9n1P0Wix2KwiJG2hSrQ6eqAvsFhyGwaS0MJ
RwR7KDya0rtRVF6jKbu4ts6UCpQf5/ZpyOOff1qQRHHTNKrHIfMAMYvsVc3Dy0J5Clo/cXWx3/sB
3EuxWiW1vzCF40YRLgVgdHGgOKL4EaW1sFIlwBrJva7El51Yv6twGhsVcGKVXmlm446Zcj+I2n7U
VQidu8HKFn4L6M+fHa3tti0arjPmKEUhX/WGdkYc5KeNoKIfhWoOSdZRPefrDOOq8Q0rZoZT3N3m
Qe6SdGyCAPv34j4e3lKCGH8CsCUPZ97tT5muSedcEmEGat+kHhqjb8pCYuAkWWf4eDT6BbzKAUqX
KH+0+l4Qw9Xvu+GHk5xc8sihBx1sffNi79XYaIPj+pnmESHZ++lcmfan1fJ5gJNDNY4lU0jnmZWi
G0vpVlEfYfPpuXlmV//05j4Pc7IPilim+/33/BDTN6GXXKHZNWa0BDBodtFDL5UOVmG/v7tTM8qj
KNCXl3eyE7QhATweMDc/LO+GSnivdXyofMkua+ml17PNDBRyzA3QexiQCmhf2DNec23Z7msqiHMQ
r5SKFCEa7vWZZnvdNl4fX/rStJhklHC04hIR3IWCIaVSb0AAbSLp7fc5fG/Nnczh5OAVFOCL1sgC
KK3e6/o/aPYtC6FfRQpenu3c2Yh9oWEJgC/fW+loCwaQX0jPxkYOE9dAyCPQr+hCO5p5b3FTa44w
IKiN/tYgB9hIwVoyzctOSUDvAuGCNI96+uL3SZxbxCdH+lDruBNOzKGJN6S0mO1Z7u8j/HBpfPnS
JyWoUQBmntRcT4UPq58jHWhsIb/+Psh/EcFZFFF0fJe/oQ2SRk1GbeQCbrzJQ7TwoVwBOFrrq4FA
7syMfnhnXIP/OdYpZjzSMmKZkRuqqC9z33B8wLu/T0c+HpPf7/R/hjhpPmlxlBZjzBDiRngc9sVz
voieldjRXi3DTpADB+ztNDf+tnamB9FcyK/5lfA/aZnobFOqvaKMBMopqKBDyzCA0k4LLNwJ6gGl
t6g/o3rwvR2swuD+NMZJPByqli8oBSGLupzkzSTc5G68KA2bRsBFjIlrszhaO5xvB/0UJX8Z+OSm
wtSvSpXj7p30ZjMW6Vqb4NHFf/RkWmSh9ahNOYScKrcb/ymU0QpIiitRTVcix+PvX/vsoxwX3Kew
IEYsRUxLDkOwz362xFkydKQV3ZWL0nAjzC1WtTNsz9H7foh/vryAk3PfzA3NqAtGreajX2d5keLQ
GU4gQisutGmqlwjFnCN//rRR6RwpQACwppHU03ZJEfRiHTTHUYGDu/O6uCOnXTawTe8xLTizU7/L
ch5X1z+jnbZOBC3CcvU4moFYohKAt8ryLfZmb/BRHg3g9UisABecryA7gogtXFL93NQ2CZRySQs3
/qYfpBfaUk5LvSD3p9uiyo+5rDNm2WGqohdorpaL7ex+jJEJFmt3wiP2zPr44Qj9MouT0wCXTWVU
jusjuveX4638oedeusiWvSMaCMvaQmWHz5arvJ8Z94cWOOOCmUDLQfkueRP2ZYxzIbXaOcLkwde5
zBSKVJqtQxHJtNat1HhxVITUgaj9PvYPZyyEK0OkgmVpKn4wX7dEEcewsSw5AOPrr3JjXyjSmTP2
3AgnB880GlDp0QtZGBXSuniVqpHz+xx+iN++zOHkhKlmpQujiDkMU7xs53ZVDoYTl5Nj6s+/j/RT
P+vLUMfJfjpBsMLVoTQwlL9LXqJVtYyWIRrlyCnGXro8Z0v446szkFIFiQzg7RTFgia5PJozrw7A
nWY+JIN/5uv/uOBZcketJVhhf/uGn6aTx4WKyaIaLADSNwhHNdmzn5w5ddHU+X7J8tP/jHIS+8QI
H0/gcEkZdK30Kt1wq8Swc6HGtFRzVCvxTNwLWvGlgPgWGuNHX9MnmOdxZ6HtSdBE1rioDOze4pum
F64FDTPk8i4In40EzVY5uhjRXU4rAW/oPyko/bS/loT3qDFdOHfUMT8aPzoEpnhZTiVqsPHRONcx
S32hKsNFSs3cgXL9wdO9++kjuCloqtHBjK2DkQnbuegdtQ5Wc46XIFoJc96sAv1FqmWPoWmaj7ss
M0PXKKPsMCD44M5Rlrp5GPK/H5TB8szZX2hoSam5clvFKOmb4EGV9z5IYXKlvATBjopyjUOoMxnh
dgjRfpJLJAEEu5YBikSvYnkxVXArxHqvtQ9irdpJ/RJrhk1p/Lqcw3U1mQtV6A+63IJ6SE0kSFFQ
sfzUk9p2pejwdmIF71olfuwF8wpxk7WPRXVqJTJ4Vy32fF97GJMC8pXqJVOgu/hFOkEn3kUNEihZ
+zIVMyUmJXmW6gt5kGy5l/djExZeaumPXRQri4wfexrn8Y+olLoXyr1uQ1bBB00w16Ax7pUmOGhR
u80t4XrQZNkhKMBJ+81AY7k0ettCOLc1b+R+oNLPoHV3adTSpYELewNELoEYY8TDyhrHdaUhroWh
O7pR4fYoQTOZVeaFqIKImbjCbpUSa/XiZ9krXKCLUVfWcipfjeYlJPpnbSqdxpSXqtHfmtBCJmqd
nWSuNJR24wmMb4+eS1etfE3fQzVyi7rxhCS9qMqbuPGf0wTiUP8amKMrBrBTcXTNREyPivugQaUL
JzpHMxDiLI9Nj+nQIEWSNBdWcrDCeJHzEaau8YyoX3Zj5A3yvE1JB+Y83NGpdmsVQ3XyKhMN+mDM
L8ZBvJpMuBtKtdWLOyXLnDlMV+rMZzaQ/qlCumTFtpyidV5arklaps2BM6TRGiO6RTj7e394yNhe
5XwdiP52FnehOjuRdNkZuFTGhwlqio7eytBi6IuswohUcTGWJcjpoz5x77RI+DTohWizuW2DC6td
1wmzyAvUkiO30CHwxaK+a1X6GdqLUjzEkr8Uk/pqrKJFG2PXaPjbZqrshr43wKetXFSHQUwaRJRF
yVZ0nKnz8DGSY80p9XGlwaVrYKe0MFn6/BZJIK/E9FEHWKIJ2mXdwWOLEOHxzaM+g3Yp4Fqu1jNu
2QgGSeUbrXWK+Lih6xpgURzUjXBvCK9UzGkxVjQOtIdSEO182MT01kqxeZ4sSH2GuAdJ6Mh06yDp
jEO2UCX/wgjum0Bwp/yy1dR1Hby1cCK1pnGSORIRjYfVLj4cWwZiW9k1jgl+YLfhsCnUVdm9BPFg
p8SaET71On7CImJs1IoewoI2ZM/ekZtmAZDSrYalHN4iRVCN12IUrceBiiaRM86oF2JD5yNsbdnS
XpOAq0bsNzEWcrJZrulhoyKDHlGHqrWwEUJt0SYB5xTvSG8nR08UV4kBw4clp8FKzfTnRCmRJtpX
3ehIdF21RFnMaMr8fk/+lFd9OfJPktG+F4R8KAH1pet2Xa4lt9uFC/028EIJE1YkkrsFukUuFSrA
S9kiuOmwu+oezsWl6g9QBMTXwGND5SEMPi1y1oEc5kZF1iPCC/SNYkeiH+hY/imHuXysM5A3o7jC
RMwNwtDVJWk70UGqKvOi6Pm+1Z+SNoqoH9RIWnQGK1HJ76IARniNLraIr6t4R8vPBhFGp/RKKa+M
2HiLK00HXgD7yfB1INsFX90vtHs/xc997LpsU/ith+jwRaUjqNtLyCohL6UK1aWIAIlZmrYvT3Yi
zWc+y1/w5km6iwbtsehLsE5McbypP933HUjlMVHAkKqTxWNWi3kYdbutuFpr/0KVd1132WfwUkvk
ASU0o0J6aKKZu4nalS5x/GGeNPENTmLoBjXYHaUIdkopbtGwdRT1Bm3YVUIhVKtXghgclb/wOUAL
bX+t0nKLl4aEhFhp3HadtlPp/FryuB4QvXXkTMuxPRduJyG0j07tVZe/QDSyi/ndFGjMG5sMOw7A
CrCQITrNeoLSuyG6qRS/S1IUrUauH0q3XO5pWy+wD0HfGOZw+vB3Zf9/R6T/DWr70yb/5ohk11Eb
NeH/uo/qIMp/9EM6/sC//JB09d8wHiAp/O6HxB9R55AwPJJF5KaNY8rxLz8kyfw3AyIeigho2/3r
j/7lh8Qf4e9BCfgfq6T/MG+6/PcV3pz892f7G1U/ORgQekKFliEQmkR7AcDq150wVU2aD31GICnp
KAG0dmTth4jrD7nqxxESuB1L41KHiKtXF2HMlVpt/XQv6Yfa3CQNapwQekTjQdduqppQFHHpjSj8
4axBG57gRXqUYafQpK77kT7wq0FZR7+Mrdqt8U+SpreOPFw9JPKCHuVKDCNvJDKKLHe0Znsc7xOu
Yojwi+OtowAMgKfff2Tj05Si0dKhsUR2mHPlVvJDbO5TyOjaJhKuu2kzW1d1eyPFhxiJrirpHHOC
Op3Bwc8fTVfz9OaQZ2tThj6y7NplJl90qYNzY5ughLcaioviI/oopiXyBvEBVbQI1QQ6tdY+eg4X
aeuMr+BdS9GV5ov6IMWLdXioNEyibJqsbwg78MsiXFt33ii7aBl8FK3bCX8Nku9UYeUHPOaHHhq2
mmV2ZtzD0yJOw5ljGyWJXWq7Ym5cWjdObZauUAarVkeXwBz55zA6HYwMC8d5M6bFL8NN++iaK9V4
HUKCBxMhXwkXkGCpp8/NtK9M6PmFvphExYkrwrUndZAfjH3SYj2oEUHQ3jfyPyURT5Mi4IZB3Sys
+nzlR0ultrZ6iNgU/C0zeQ3rrVw9VwIdlbawq+qZM0vH1jfPWkeG+SyL97G6q5NdIixVjk9QB0hu
m3vNuolgw5bAdI90/mag4c9aG0qwELoLjtjWg7spdTr1ukqec+FBpFNfxMAFL5HRRwHwOqDT2KeW
rVhuDt9Y3OTmIgOjA+F7utFiFPLcMufMTO4i4PM9erIwWO2g22jFvnoEvuLU1+pjjo1hJCxjr582
MhBeXz2UxbUZPKXxZQmcyFwgAJhIllMIW59g28QzZYzegZykLDhLuxHgk/rXWbkp1YcgCt0Y3Xew
X2X+qnVuZOxKdkmEoclVYt3OyT7QIL94SmULa5zCQCHPl0O2VCLBkwucHJxUe7P8jYys1iTf5tVO
1h5r9bqLERXyosJVFLeOLof20pzcaWvFNhi2Pnul3p8/Zn+SbBkHni6iPUpoxVyW1eyK/UI3rwbh
aZovZIrSGoykwZkXREKJV7B1PFjd2qJZJi/WE8qBTpZuamup3Ij5vrIum/zebO9C3HCFTTncDKA9
xPq6tT5ywqkMFInQulG/L6zbkJZfuko9Y9qY0UGVD751KYPLTqJ1H266laJcq9o2G54z40kr7uT4
oI9v2npSn4cKPsOlNJW24L8b+XUTH+BeojxSiC9tj+xkwqGz1ZTLsAXrtTY6ZxKRPcz2pb8qursj
YZLuQQjgJ/Tf635dKV7Gex6XqQP8pl5ktt+8Vv1LPtyIyc5QL4N2H2SBPeX3s3UtGPdB/z6oj+kA
v/u60GGs3+HMaLkDhunFQdavYtIY9RAMHxO6FBTqgvohku76hLZbBw27dcpyJELGsFJrwRQuxdVo
3eeCYkft4CSpBBgucVEWWE1BcqFX0WU3Z9fEVIVwm/OQUeyUyDCGumehnoyFj7ZLJFZX8kbz9Ahz
J6kERyEmdjRNALZeDMgQRt15MygksUKDcbz+dIX96174fA9w43ytTfy9ByxopDItTVMxT0vvA9oD
pRQClRsX5qb3X4b5UIZLdA1qIvWjMCL4TTE9AqaxDbrTNWAegFoHUESu4NupC6QZFSxXvhH2w45r
IXc5gtP4iZqbncH1cHoILJPr904XeEa9UKurXFpK8QrthZATo7rpovsu3kZ4Yg+IsN2jZqkpLzLa
5UguN4uOn0wvmvtwPS9UeWnEF6LXXOWyDR6uW4Kn4i8oq3rFGaLH94IGs/XCnFdKT67mUQFD16en
9FDRrHFnN1TsUcDtuIi3YyzZYn9LilxbT128z/NVEF9gZ9lHi2xwBs7z1iXKasrraHJQZtY4hjfl
vOdXnFpwMFMP2+3EEsoX2OLmgxvdzh4cXNRTAI8JJHCjI7zPlwD7Jgl/natITWxylkyng7u20Mx+
hFlbSHsQX2N1LwU7SVpmT03tgaCq7gIXKCoHFYw60Yt7D3svVDh1dZVpyJnas/4QL5M/Q77CqYfe
U5JeKSPOPWuz2WL3g6CJeNt6sxe9cdX4R+2IK2jFTb0choUKPTntnoN8l+v71fBQX4VesyJTUR0d
97/hpa1dCYQyAC4qMYqr5tQGOJm4xYarLD6UMRDy0rO4NngD2dV5q7ZT4tC/L0sTvyLK95TGTtv7
na5gXDGapjs4+lJa1JjYtLayz9bohxwAIgyrc12KU7LntyFPSptVOw+ZAlnejS8ydP/cbCVvolVr
2iRC8IXetSVjh3ZEnD66QHtWv2/Fv7nHp9zk2/gnEVmu6oGS0T93p43SObOLMCwG5QvzBdDm0Qto
ss1n7bJ9s96qvYkNs/BW4briWO/mXXHfvSTbbH/0ey+u4Id3VwV5v2/XBxK7nX4zUU2p7CPnSbnH
8vAuW0kr361cayneSplXKfitV7fa0geO1v0fws5rt3EsCcNPRICZ4i0Pg6hkWXK+IRyZKWZKfPr9
OHOz6x1MA4sGetseywynqv76gzt71bYlx3VyIaywgdjj69S1kC4dANikFRlhuSwlvcHDgyqs3uxQ
ehg20l1zpz9D5faWRRoOHJv8Tl0T9PQHzFZbIPl/u1C/VvoR3tcF0x2B3q1fPEBN3oLiPJki3Vgn
usYYGyVXk+FWOwCjwqJ9yB0M/cAnNlgVTS/RHVU3LN3sbcUl/sOI+Ztw8H+38deyPobikDUtn046
T6zX1McLHMit8RF/5/GSxHD5jnY5CmaiWHDO2XV34CKgU5NQ34aLi8jGx3HoA1P7f3+8FFPX/vG6
rUiclHEhxbicf/+v4bdubLMc6+Wop92/dpvRVRuhV8HlJhrb1Zsglx18n1VI1NuST19vSWbrb9gW
o7tyqa9N5TWExTfiso8PxoSFmQNEljokAKG9ts+1QZZ1sSSt++NDfHVtxZWrbRZtFPToZKGvfORp
g+LxfYTXqRY9zkEvQ2qp3OJi4GBXlGXuULi97tlrKw3U2pslJz6P++Hhuk/9JFiwx1WoimiD49aa
aokeU8emoA+YmyeFTMmh5Id6Ei2n05GnzR2mJzHO5krUR/10E+2Of9Pc7qfsCB6dzxTeg7rDsfEZ
EdcLu21BvSU9cRQlpCJVoF25rmv4jAXeO06eu/P6Gu/Ka3hBAE5KuDH61AccHnTVj46SWFHpmtB0
usSDlK9f/DECtxNK8VDpvZOscMINzfyp758nNtDgxOMGvwBCZ7vm0CW9yKdWXKB6IAoodzkyt6X7
yzB2I8NeovPxI/sFD90lqpxhakkArI8tnO8PqCwhikBn9VRa4mqGON5mOLzRrstpmIV9c48ATqLV
BrMb7vMbBPnDbbG9w8kXt8EbULRor1v55gHcZKi/Ej/N94McaDgXQReWIffSnJZekfvW3XWHZUx3
si8j8m8XLvDERBJCPBdAl+o7LG+1+pGmbR3tKxxALisx5GfDBJt+7BRPY4y6HW5sqQyBJ++Ktexw
xSTzkE3iagU4bcxZJvJEXCtflYUthZz6L9mGQmeyDXHSJ/2n2OGuocVufmgOPLSFjP0FaVhjSJsJ
oki3vXqMFSCXHZ5BBB52GHtDokjbraU8s2rIXnPbJdfs6tRg0C42GOODpSCWDgZlreiPnU7dpNIY
LhOgriCWERm+Y7vRQwUBZEd4GPPRJfVtaa1cxHh/ndyc5BFZTMaxm0K9fazKB5qlcg6sbh/XQTQH
F2tb26GKX/jNN3Wf6h4F+Zp4QMNlFoPenQV+PW7V9pjjyhMfal4ORTlOyV7B90zdTFmY52sbXwfN
a0bg9OcJbrqnxNipIes6ang/mJsqPtFhZsGVSF+i/xhQfEv60rTDbfVQ5Vu1eBiMoKh9/J/U58VL
oPPMRJijW0R7M97r6itqa2fiNTJPcY4BVOJNN/ridwxRR8lPFBd7C0DgQfVM+8G0NnLq1wC2r9H3
oPvcw0Z2ikfLjfZp50zIb6CDg2R5CYMP5mstY7JnFq5ZOpojSzvc/OTLUWV+gHGI0QD/1O6/MlEg
2ie4w3KN7/iuENnFqTlfpI0sr2kP7/Nh135Vbtc4JvE2PBkcEax0sFwhCLz+WhVna7hu9NbP5xBv
RzHVYsL2uxY4kWNx0DwnOxJRE1cuvRlXFNnnmlbR/pJvZiusJJ8jS5K3TOBQ7jXo8pCugLA/ZDgj
HeUYkhGemJ6a+otsC8XLd+oOa4a+O64doD7tk5yH0RxicDWsB5Gork0L+WF6o+1INsZ5EV0b9vrh
rePsWwVxTXLn+4pdCZaD2vGKL5xdCXnLdrIX/av6vNoiTGDUSd8xAptfs9ZdBY3JSEfPjOUXwWg5
zTgDHwT/oRajK70wlxA9H1dkGoIIdph7luIzu7EeAiM/YdmyLk1/EaXQrJdwpNfc29zwyTFbk6OS
sPzP1is6bMeYj7LokaYIZRVwV7PjTLieUJzV65Vfd1P70SvZhNdPqoogwnjPwzp3oVwFTMB8MHdx
/e1dC4fI179pNskOd7uUeOkuHOg6RSeiMAeU8bSbuyIL4MN86mjVx60kmk/MXRviYhzrbR7dqXFZ
0nlAsPt+ItrNz5SA7xsAX3CfyTsPTcFcurcxKAevIYxmFG0eakik6IhuXp+tVc3NU8bKba/wqDgt
MTGNpxjhcPrrAl0FvucReougGgfnegNl9QAJKjz3HQwtY2tNyAC+HxxbPRnJMEu6dj2ph7k6jLer
SA4XrFPjbV+s08FbGV5OfkHi6TE+p1+tHNjSLred3gKhNUmN3cvzIWmerDLIV0Fycfk5eR705n6C
X1g6lyrQUToLqXbrr1kTQxXwmiDRHd3u6t7UPY9Yn5w6w09KnyKSbqVSyKx+yv2sPdbs215Hc9No
CMQFGNKqJUFSE6xsyuSk7dWjsa+eipZTnLRiDknmeOAlYe8tNZRMV3+R5xYFkduE+sWBVme9EzCJ
LA5jDyuoA8Nt3/KXkriT+EgtYhmTYdBPZYT9Oztsn6dFieVMR+ltNYixdSZXXpJXzZAQS6yY8d+/
dkLBGREyzOC3UopiBFud+/lATJzcvV5vdAfhJT1wOrIFMvgaFNerw3xQOYbHPXDQfHNLKZzb7Wje
y+hG8FV6gMZsr+enssUCD+kXQq+ApCbmvE9rT36RUeEIus6jQDL8i8wnx9/vYGlBW62beDMW9/q4
NxjXV35PZN5mhANjutEU3F6jzJHDzHIvzYuBD352jiT/wn0rXalkJBJ8dc0hHa4ad3httxUQjSmY
U+GVWAiVSDtw+E1Tt0FoMgCELsggKoVpz/LWRgRjhwymPSdO50aDq6he8rVMP6v1sia7bKt4q+hQ
m+9GTTCRji70olJkBPjqAtWoavg6s8Jj6tmi+b7a/urVWqdeFFbbgfXuxVznLat5Ee/YQa0wxjTR
RziosO4o+w7Rr+/SinJU+Ol+mRYSWiBv3qSP1uMtRjUZ4q6mMhzy50AqaklQN0/OK69FOa7lM4aA
qQIw6pg8wtNCxa4Mv0LoU51mNPr8uP6uxRG6J2fRG1a77n4JNJgJ19h1jzETi+XUvEugMKirkEuR
0OHRzHCwNY1QhbYDemFNr4cMaTCqaDO5Kea6+bzabmMBrfmWAq4VpP2jbkLFcpV1qwjDI6i21zYt
0zDGgqBKLjaS1BZyJRRvtt1PDLuxoKjBOl54WYQ+4GVLUJHQP7uXem2L8Rn7CrN5u3WvmNO6K/bg
jvHW/lyfzI/VC04BGDKS1FK956yND5bpAp8cqh99CPX+1arWnCAJeOJKVD9cSiFDaXAuL5L3ObjJ
6Yqp+PqSeeSxtpkY0k/Ciq7DwfIuIZeh9jjhaLLXt7XyqvL8n3ihfdU13d5DOkuT6lw9ah84J4yA
3MNrClfvY/udBEUYsahjbecsXFXjYfgAyqS1E9o5u4gfEtjbdIuUDDhR04+r6454LiX3TMw7VRSw
LETE0IUS/UC3bjq3oPmklzYDYhyj2q1kUaM/NPy8c1ON7hcnbq+fsTb0rvKbZLlXJYg0EbNNTwJr
JbKcN9SJd6vXXNQ/0s1rIme1zt2J32v6yN5szET5RSnmJ3WvHYs3aJEXyvJjjOMYhlqItrVjmr3r
kaP8WB5uYqflvFG3BecgPpnYOZ6BVp9QNpvYVzPFsA1vxHDsbWLL15zClAEceQcYgLGjnvmKyKk8
RG4f5Ni0xPTcWdRYRXeQZWCak557rgV7crK2Ef0p03qxZSO4bNjcyEUnaBfGaH2IhkD6YZMN5NPF
RKyQL5u65qnlYIKkcp4f2VNcqn0bCxXp78mI7zXuD79jF1YK0+nk8ljkeHZ1/pUC1brW7Y5DoS02
tJNSLezqkLPY1v1pepa/JMoBqBLD1l/3fNqxnxk3VSawn51ezbviyqPX0FA5833FwxKBup3JTLcv
mLsyLLiclontDxhoekpwzRknuMmcyKSSTomjzB6+noqybxlfS3dq3WTG3kNAJUNPmj8iVQzKIHka
efSor2vDHe/73K0H8iEhgbh1sS1LX6Nhuxz6eA/Qt9wN7cQG46ZjmChmpjZZaKdB8aMKOSCLY6rA
hmSs7HV4Knac+NRLR3ph/OEMxLC17x3p5kpPppMem/mw4mykPcCFHfIA96xaS48awyMRPpW7kL7l
cIgDXuNP85NTCt0rFzNehah6OePj+dgMwqb3R5tO16KJZJvfFXA33FrxDQ1HT2JJjil1vaRflLY4
/0gXv4rDFexulNE5owjqQqFN+3ryYLEG0V4Js7f6rVPpW4LrlTmgPyykafzfXOKUOn+U7/rDBSTm
1LGOiJyLW73BWiE1xZu8qMuc9FS+6/fXO7l+Pufx0cph8FNYg9vOFsOBGGfXSB+uG20Td3upgGgO
l4GoOe1eic65zeArjOmdByl5Hxi4P9k502kML/NJJsXi6tiH4plf6yU9QhJpwsm/uZq32qKOKyiL
H8NzgWZvoxei2xli3Ef8n9v2dA0GsL/bPc68lHefJwM+VGW/JEi3zXO6p8J77FMc86PTvNTtngt4
4hbsQ4f/TZrIR06kyyta4fix9eYf+0YqY84cJWAUYdWMQJs06hWDiepLvJVfoE1Y6nW0JaqTk6u4
4yeDtbUnG46wjlmhu6IigLJCSo9e0hcVwoAmyCB12VD1AiaFykZrgSVSRiYy5mhVWme3OmsYtuVi
MIUtsLxlaMZElgnb5cEtVF/nm2ovewQeMh9H1/y53ScXod92g6OT2jSt/+gOIf8jDoOOh+UvwjNd
+YUQra6GFA0pOMxC6UdL/Uza95XW2YWXdKtcWDzgGnrpWbHHjgxLYZ1jrBUYM0PSTtlHEjPmoHiN
SWwCirmiVAYUxz0gkX1pPfDKeD2NDasrKAuHVFzC8rW9OQabBkWw17E9zNfo9eHBO/Y7An9ToTZ7
psvF5wLfHjL2E07TATzTuoX0KthLOyTZERQZwediDeHkbwtUiD2Ob28qj1fZw9WTm0iqqK+SOepy
H8ac4cjFfqdmw0xPgIjGgU8lxWLEzCegmweDA76YSJZ0/x3tUhdS7S+M0OLy6gbkF3Uhe/wv1lXG
tt1lPSgc6IzpsCh9wG2uHf0rMbakY/ByY+TJ69i/X9wZgI6Pqoca3pdANLlj/iEl6G+ezb99nl/g
8tBpq3KMAHd7myspMAxKK29mCLkHDMtCGj8rcTGpg2qGqnpd6HeFcZdHP2b/mgy+fg1SA9t5P6ld
uLdAcdBjcIIe3eRLcQs3wWWEBvZI0nndekgZb/JdpjpMtRZ42gcNJmya0tPLIPq2SbcH6tPWQ76P
AdXNMix2N4/UgGZTRX7XCqWj1xRAJ5m01zhRNslRF0yWUFLZek1wAffldwOgcgC2gwxwDa/nRpRY
SeMg/Ux+W6ru2jS09C0jUc6P690VaSQNc/ld121yc80eyMzfMrafkxtBaemS06wEzQP41vA5uTp9
utfoLCyPKx476kmyXn3IMRot7AWFlp8vGF668StPlUVqmnJ/TVG909eBdxGsB1CI8ehqn+fnbAgS
+y4qXD7GdvoGd6j2yRq/HdAb2JYYcUv09x7O5gwy9b0xnTUAgas7GMjkvSjbs6Ac4MBe79NqD3+y
0reow4B72BhH2X2ev1wbl4pVR+RyEAmHmXnp53AYsRHwYO0x7zYUIM5MVjTa0tBILlpk7KTZZdN9
9X8gG/8OA1/gZ3gn8JmhIcNo/x10cZtbFaoXD36yq3ZRYPhK6ta+QbMfakHDzkx1yIXbjXvpODzr
f1gnKuo/0EoWvrZhGKYMw+W3cRcGIWYVtcvZdltnoAc85ASI2E6lCUX+rsEd24/G8FfKA1e9vfoG
mAmQ4bxuaL5Fhz9i4o1fZr69FvfVZb10u+odiv7ih3llXPmKIm6cYO9MXIx56pcUiZkoNAjLzu3q
m0QORMKo1haL3/yAgnFWP3jo/RguyrSvJlINj5okJCPoz0QeTEEHiWXxURdavVGzYATzeIKR2/ls
OtLjjcHV3jByVky0sXHMh73C+s+Ndwa2pDVnLM5FDvMsgTD8in40+wUeR06xrMQqzB83oEMTw3Fh
4j6+qS7+Sg/Awxa23HgANGswIYL9HYle8e0eaS3rNrz13UaF8+kCXivjrrD8pQXWnRII5Spi9/Jh
p8Fw+8OR+Zsb9/eT81+37tdapcCsCLMobh1juju8A8q1OyySwWaGH/ONkmQSoAc9CAuGEQetyQVA
vwDDSwesUbR8f91ymkAOPcjn7APuZdv63UuX7VSQNJj1o4OARN1df26SL90gfjM/Gso6q9z5Uf0A
1cVrpeDFICRg5UzPyxRQMIe9NIjRDG7PH7ZIJND+U4kw0PApVGIIUr9KREQCojRMEfmVd+ww5Juj
+NflRDBeojdgqfSpxY7sPZcJ/GGPU4Bscy5QohPQJIPpVSwyskakLKXvOM8lsOcdZ+UueWBXTXm9
W3ntX6hX64KeAIGdUiZr7EbCRtinS2CiPyv5e4Ytl3Oho1dAo6G+r9gwjCEDPJknh+sW81dsFbiy
O3YKxJMNQXbHI3t51F1pX+6itbIx7ttya7xZj9rfHFPzmIbJxxEhQD4JluJ7nZjk3SyYd8jlQKXB
tsOpTnYAPBN9VicQje3wkayTZ3tfPpAJGWrEDkGcOdweyrBztQPUICJOVgDvF8SORBH5t+c6yPYo
LH0pVLex6AOQtDWbUncxw2Wf6Gde+Vkes5aj0pHX2tXpOXkLb9hiDi24aGFEjLJjHWthbqc1D8Xd
0hRLISuRTRbAqibxouzpTESzvj3/SVqi/JZs/f28W4piKYuY8/8U5NIwkhsox8iZQGV/2IOBqNgV
K06CWpz5Fbzs5l8Z2gzjNNrvzVp6ZWFFNewB/ULVk1YOpIC2oEVNWTtFgKFN0H5BnLtdH1XJwxCH
ZYv0CShaHM13CGP10frk9Jgc6EoFY3HHenYqnIXPIBvuktDeO/ERgRD/SQyyeNeWjml+v8aieWh/
It1NOChwbKq9sifWhCB5YUg7KZj3We1bxOJM6/j1mq2ZB+WBPa7OSbU0xrcHGun8Nfu4ASSB1yQe
sBwA8Lv9DgzIMCX17yBccfuiYJBp0SAa9/b9uIke1PBW7+cFCqkvXtds+visd8+8rPkH+4YqXuPf
G9u+Pe1ljD1d6+Hf2zhuxj+8pAovp6muLF3+P9PDJOpxsC9Y1GS7jFXvNfSJyMDs8vJuFqit9zBE
in6jQydhcBh8YqTa4b7pD5LlRYIw0pKXyyupLFcmgvhLoUVpwL/ckqzmKEiLcLIY4bn4TMhwVEwW
j6wN0HzXgmbkWrI/OXTRKem2qAUqfd0RDETSy0taCpQdJoY7enjJAlozjDAwmoIhCO9lDDkjGoE1
dZwBgPrFB0vBxMtkXpzYVRk/ztRh8DPo/xgqeJyMbWC7E3lAECZheSQeoWPwqtXJt+hbT1kVxLyC
W5AL5pwHkoYH2sXSJQDXeO/u0lf9xfQZ2Fhr2A/WrltXb8SDFPs/kSR++7v99dIsFjYQynVrhVTv
f/vq2b6sDFMiGYqWZyefMhs/xSjQBeMtZVVU2+WUycPpVae1YwBk82Q84fgW/uHB+MdG478/yC9N
FU56nVyseDDUQGKT6NV+5pPTRrGq4Lq40Rup8h2IKU8uSTyEfHzGT7CGZhd5XEPfj2eaqO8YYrjm
3oIUvIFKlgI4n9J1UR346NMrcwKCxMsmCuUwpk/3iTOg5W1ddA/c3+51xQD8Hb8BbpISYzZ8hYXR
6CN8MXzu6DJHRz/2H7d95kMJNZ0VqD9zMIwfhxe0A354Z2kMysA5wvWid0g/s5O5LQI84TSFSdbR
Ye90oj6scHNXmcwTT/tia9hqYAROvSHvl0ZTe2FN0UJBa7y0XhtMgsgfWEXTMgFX/PWdt21z5pxX
XBC6d02QtfYH/or6S4X4f4/GL8kDaUC4rlk8GtiryevpfQD6+UHW1AnoWCxtabFPnZ8+mOfRszcX
vwiYc9bST8fC7+PPhubKP9V3Bj+TcBOsM/7fW3SAgd/2PCHVbnZpwdCxxoEVIHkRUvgnoYWxkCd+
D3j//dN+dU9GX5epVvHTEBXR8INHJR5Hf7RpX5fxaTpdK56O4lkBAaO0xkLRnTHovUvANM12wRkF
CA4N1sY+dN8AP+4K6k11X1D+DWrBdjG8v/naUwl/a5d5ty2bfOidRkheBuPL+Prvb9g/TtD//Qv9
etPbJo5wL8yWX6g82efhaTqxY6wfpkOZu+qRRkV9Vc8QhHjOjUcdKNGTmyDJvT9d2r9sDv7v0sJa
oQ4QMo+Z+f+eOVkaZUT08WAVGnlqYoTDp0AdcewXEp/rhfrnmiy7E3uvtxBpHAw0H5YdZOFeBNj8
TSGs3alMR+e9cOsPLJFNQHKasE+seFDfxKGxcopX+UdxGxGbYoTJcHMKMAw2npFrcQdkzNRE9KnQ
8TIKf+qfs2fHjMjO+KMs6DTngZx4i4EJJkyiQF9n36OOiWzxh7vyW8L/11umoldWydEhT+d3dEtj
9Yq8iqWVeykoWO6CWJU8RO3StNscDojcF8tNPhk8NegxNitaNDZxKsgYWqN1W5gkdoSXoVulrqSL
FAVKfgAXYcIJeR4f9K35idlSC77kAx8AjGXv2lPxAzn+9sX1tN5qI4iLo148gUTq38kLK88bGbmr
rd3u53QhDeiEPjdPcAivfUBQG+EYatD23ipjH7424vccnEgUsq/wJ4fqaqd+ro63u0n3JM03SGDD
3EQoG53e5iDFDvTjns3hq3WCEvOdC16dHyujE1uDLQyAxBHWlJzjcgqDVgz2elSDjreL5rrzb1Ah
GSToYmCmERZhudL3lZupJaK0A6jkCXm/hGhdrkH0ADXcZDPvtwCGgc7xzUqNGpY8yqcid42Hc50H
Ck3s7M/veu+ppd8eBsAx2aWyky3gxSzPVo+LF1oOY+chC0cXIivESkBq3wxUkZMeCu4BV/mbEg0y
IEH7/YhE/DEId/C01tUhjc2UKhh30eZ228vDUzMclMsp1t+r/DPqzldUgsnm8sDaOg7B0Xph1b6s
r1NmkFrQUAOrXgOKc47G4g9zItFQ/3DUganJ5JBbhiqbv97HOGoytJM8glA1IArbsQcRabKFnrsI
IfoRkBv0z7ycDBOCKaycixOT9iU46LTVl8x+uZ+Bn5EnbFP1BfWuoxAgcpNleiZvNa5nzPzUgznI
h8E6oBtVr+shpeIRwfXVuyyM+cfSwsRPcfHxxeFxxUatZheJja6mDA72jZcbG5DE57BlXjsBOO5R
YVyywwXlLZvDqjs33KAlW9ChYY+UDe2gm25kYq/JkKzgFLIneqI3qJd+wIsVd9m2EXXmWiEc0KXG
WYx4r03pjG+5z983sHokuN/Y2ibfzREEm3UwwaLKbT1bAtAU8lifODIRo6ZD3jCLfekS5rTe4KJs
mDJ/VRzYWC7AqhzWhVM+IFmJsy0JtE60epKSV9A3neN1gHe8rFPsG+nRC6IEaoDSdOINlt24WR6J
CgyESNMgJT42D0giyy4nDlDn8pdgb9UKqML9d1UgIPCj9n6+bAkwapEgVMeoeclg0EEIRmBBkCQU
NlBh4OX4K85gGAkCjNFn9AoYppOGswdp/wYXCtiFPVznXTdX1DbVOs89Dazf8jEcK5bThpWPrGzz
4c5mBorA/7wSUrvmKOzHgP/mPVGNUxvGzCz1W8T1JJuPbxw/U8m/yveMvpmwSjbvzjj4DXSEC9tP
7Fouriw7eS9A7a9sDFwL8WntWV9p6qNaanOntQRbk5ErugoGNBLBzSKejnEflpH8kNTnadpU5zww
9iyGmiV9fN2aG/O6uWlO9dPt1CUANLg0+7zZ15xJ43m0/KWGL+UZ/QGjxmh5XOoG/kQMiw162KDf
YberJr5+2RiMSA0+nljTE+ng9sz7sMrY+5EvZ8PSW+B0Ho44364Ml6xmvd+ZcEJ0305d6N39zE4Z
2v2yytXhHV3vdJkDFR9X3rzv8gL30e1YFkFcr3mR/LQKOz4bxtOb+Tu+hGTSzekmdWEw9d8gXP7k
lawPACKNNZizMgq88Dtlbcig+Lc3ez7mFoqJdWZCBnfIWQUI6/1bc4zxL5jFtKh2vP4aLIhXsLCR
ovv6i/QWk1VF5lRwzYp7XFCN2pE38js8J35IIuAyDffw8LsSjfY9zqhW6iJdKYnOghVxcXmbUOJr
mNP1Dj4Su4y+sfRAY1gIs9fB+gTGqK17E8SKagsr82skiFBxa9CG1DffyBMDgLnJYqWusZKHcF8U
TxIsMQZf2HUp+m5SJom59boLQLR+BnabmJua6sKeChNYU3Yv/cOt3eg1C9yiu7lMyKmFrM2fm3eM
v5C2p68lzg0CHusMn5r4n+hJu97XV6JtIKcFhnSU23WWDj5RpoC9+RDAGmVQKo+sAi/+cPvBz5mi
+5CAO9NULE2DT3bvFLn141h4KE60MTSxv5Xv1cLjOjOCuXX6ByukvwwHfzdUqq2TaI3aELD4F/Kl
rtpCVyW0dormqZB/IfhdHJIaE+7ZviHukoPnJwHrVNg0hS38qm4DUw7D0hKeqzztmXvtZUeV5oj1
12BC0bl5sHTsnIkYJWORLYJbjI/LLMhZA7XxZ0lYYO93fdWGvzCxf2+LtF8GMn93RSgZdcNS8TaX
f7m4XI3VRU8zuu/RH9CqGFudTFryGs/9Q/2Qew0HAyyYcTs/pxfGVO7eCP3anWcBIkbS5XDM/QI2
0pd9/BMhnI/wD/VSo21dLG4wgPztRDTj/VIkGf1r9Aaxn96V62v0m5SJvZ6Fpe6gnGrw/E1TxDOB
E6EyH8py2RRdodd1UJydnkfXdgCotO4lY5ExnAi1H5KXDD45sV8xb+x3ROOnKBB+pddR+cTUhIL7
CpGsaJ9NiWF1DMu03mU9vOypc+Lp1dbepSokH1bNHP2smRuApbYK7WkHCyy54coMtYQ1MSQIxSv9
1Yf6jF0/suZkQ47BKWZVtuGQgfvzWsG7bvfS9Ih1F+S7UdlgYLH4SI/BpXWX9MxVIH/alXvBE5ZX
lkim3bgt2rNuHI3xZ4FI2Nysjd28Thl4WdR7bEYhsgO1Wdu+eumfkx+02Ogj0zuV+Dy6tChaT/PL
KsJowI9TWAKk+T2sQC6LM3iV1qD59JQ5nMg7xdMi31daWErrGz9a3VYtCrqdXPtk6vQwmJmhshGa
mCjy06T5lKjq+gQxy5wCXf1OoKHbx1LxIU51HHhX/5IQ5PBIMOFl/h5gTvLjA8YA+i/F9BXNZ0FU
COUoMdpCdG8Ekk4V9w4qC8yaZN1y0GNSwIlCQ1G6vC0D9RwG7ouNAhHY2UWMAf1wN6zTHzOQBtHR
1DFDn0GYVN+kKryqBCmws+LIQJvHFzduu4Io6F04MahI0FW4WhJufjAgoSduqsBENlKFsMXaXZ88
sW4obkEHGeRu2nLyqO0G86/UH/MjpSvDq14nr5GjEAqFn/e+lQskYMYnUWQe7J9d73NLvcvm9jR5
o8/E4eYb/uwRolO5EP077XHcmQFqxJ96Bwv66eIhX/GhduMMT2twVmVwipDl5IeGlzUxehg5BNPL
+MQ6gZ1OCNdjAubYRz6thhGM72mwOi5C3Dmw9+ypd3QAyzZF30IOZ8Q5M3Hx16u1sx6SnXWn/ly8
6hFHue342Twlu/ziZpg3gsZbXHJyyNFzLWxV6CAofK8nSJDSfthxPNAKWp6F3mdy0Ut+j0czYAcZ
2iFGM09Xd0lis31zAwUFCvCWktqI1b1yl56Mcx0u+D/WJwM6U0LjLutujZSRLSafyfhM9k89DnQs
IanEC/sbMsvFLe77H+Udxlu7/ZzF1Vsa1gZDcvQMUDLcZSPBpzXvSdCFhUyd71YODoRAPz9wpKPm
PLF66VEuq95IuZ+donDVjxjCz+HG5m/+VKbR0XhJ8jYwboFp++kr9fvSBYUGuIRkwaz2fX2SQCv/
dP7940YSFzaE5ixblpnhf8d3Na3teUh4LPWgJjSPE+599d7fKWtyeoJFbtSzaRHccGx1fAaXP8wr
2j8utrQl8cLWAZFJTfzfDyDZ/coqS9xhOs/oPB2Vg+/eRJ3vIvU1NmB9k7FOr4ZDCaQnvyk3ERww
C3Ul+vUwjg4k3zGl5lA8PYQaRCnk0E0X1hx7AlpO+lTN09N7GXEaBOREzIiVyQo8F4aI39kQVfZn
H2/NyZ3rEScTTpzZpx+qmAZRyqvtY4HeBPSUZXaBDQdtlMgH15hd0MnSKZ5ADbMWt3ncYJiNeBl2
XbpuZb+v71JlnRTvE7L2fq1rvhV9EE8NTRanc2rMIKToTplhSXpZ7UBDL6JNFaKbDZrsoLDf6UVL
aHXpZ5Qld4Vcw9cY6eUGngeyIBx54v3Cj/fyTRkYyTOEqxaIQ1hUBOa03DiMX4WrMcDOxU43BTAW
3KL8JU7Rz9gENoNj9l6u8sCda9u5RVuLRXjrs0FR3MqFhUA94zog/nWyT/lw5Rixmbnvo4CruHIW
LnaW3bP/Mn0A2BqkIKnwt+jYZcHbJf60S45QKBdut8CGnlntR/Vtw8UYKhcmB6x3zUO5EBHNZgFf
/DZR+o2byOETmS7IB5IbXn5SsO8sOIquggNqwH6g2ECWWVp8iEe9kFxU8ZL+YNqfuGACsbom22Q4
85523WNOA5DJyLMsxa76IUMr0jFB0ufZCrIAdBGhVW9T6IeXOyM66Pb7FZSJBVxbI3hB53MsLl5+
O0AZBZYGRSu5xZi4pmaIUoFfJ/+Yv0vimbszLgPZZpTWhnRKrfux9s3kFcrdCF4SsR2+m2aFPvap
NXw2fb0PDIVSR4cT7PVEqvOgSsN6RnmheDDv25xl+k4x19jqaT2gKCtuOA59uqkxw6OFc41up/cv
uXzW7YB5Im5hgyCueViAaBxKCMmYEPuz/rssZ+bZDrgENCyDV8FUV7wKzqFQb/5cbFLsfWxfNe/q
HBbLeVizZwP5KFFIsE+mzMKE95I1Z9eqInncS24oqGGPQkhrg2QK0elVJplX/2HvPJYcx7I0/Spj
tR7UQItFbQhNTbo7XWxgLiEJgJAEn74/RFdPRXqkRcwDTFlbWXZlRtKdBO8955eLNHVMItI4YAGw
V9PF73DEGyim51P0XP4B0pb+Fm37+eiYoZD312Naxu2//iH9b0s6m5U0cnTgVNjO9ljbeIMrYo3M
nCuNAX6We5ejesKrSR10lkIqZF7qG4xGtGy8Q467wmuCihVxNlrsgkUdTTVWB6219efUztG6rRWm
HKwK7vy4zxiv+lwomJYXZ7xJtgES5cw0oMu6DsKgfEIWMZnpGLKgFUxH2cyAFbrC7oBCh6cRqR9F
ghd29OnIHAZX5nRMlo7Zfd0IBGDvqZ2eGwBNJvBBbwNxAKJom95pz1jUFxmLBzmoSr+ZjVQhdw5V
MTBVJmwnykRnip8b3ms/vSFi5TFyjP2fLJ4/VCrfNxRF1UXVUuaZ+bt8K9KkXs+NEtqPKJGvfDsj
SDqdETYOGtOv9yMAysIqNpw+q9gF081s9b4mU6fbXfKtKK+a9s4Y40XDuSfBklTrNvN5618vUC3i
Qn0u32YdZEH7ySxTE7vVGGZIg1iSC2zsrH63zwqP/ucQ21dER9TJfUHmRO9pvZDRJYsMbIFhnW6Y
g0yvyMCRd3yPesuJ/1T7Jv+N3RX24j/vxbdnMImTVpRbnkGQwaX5YO3qEPsdO3W/iRwO2XXz2nvK
Fq+APd43/h97JH5odn75MEirkS2ZCEbD+nZ/djejEsjp/vFhdE6ue1Q9FxHwmRcjzMGAxyhydiLx
mW6VKz5WJKAOe3+dAMPZ4KE5LtfzprcO9QRg0Hlw107PKGls1OSpEu0L5wb9LWJYmv6tXarGLN8q
h02rFLamYyz0GFSbzO05JrBZeWcs0qhGyNXImdxRGvp1ugZp67EI0PEBt2t3VIs3s0WImi/DFQce
dDDjcpO67DrMeSguLrJnIiIHFeecHEE62F0nz+CyAPWv1ioFVo+zcgMJPqo30U26MMbeUSTOEDug
qjAd6Lwg2hA8q04mBPzQqC0AbZGQeCg2QULkzbnZsq/lwF8zFOi1Ogo/QFqo4zM2WJdoU7FcJC7V
QUCo6KZlpvgA62wcb+ZZNQNPXiG1qGxsaE2J9tOjH6yteHUHvTVoH0h9Mr5atF8/wT1IbrsDbyNG
cWHpYe/2r8lTDdhA4mPPdxrfJzcgkC0kBhl/JRpfX7l6gxCOJXu+P2lB7TOex3NX+Qz/ZL2DR7C4
YblbMKQn/JAuTCcnoYBv8Rpw4XT0MDu6uh01nK6bs7K8sX+Q5nYnJ5+8tORdYmTz/DMggki35+yZ
BKm3sI7RaTebAYVR7JKkZ48ozEME+tzP/GVmPXMxXLUzZyddSbupvx+rB6IahgH81SaY2h2rjUEW
SbzMAMFze1QcnAaXZpMVy3O0kTnCGvuW7gilqVB/915GvixIFM9s7bIGXttHQ3yvpzVciv4mYJC5
8fm4CnWRl8NNWwlUG41r9ItT9n6VgFvVcKiWt3KZnTcc69zEdIbRx+Ujaq9XV9uE+al2QobNE+F9
ILeUDq+160EqVtL4iv0B1pVOmROKN20pkAg3udNEPIY9AWHqG3odbQRPSeaak8Ml35ZhMrii6HYX
R6emCR1NZJtQ6mzlF49lUVOWF2HHyCgrrnZ8tzT2aUy8wLNmYOSPVrWtos3QePRNCaxeBI8OmwYL
gwpjEp5zf7i4xpvBPcqqeFnWEWWafHmHsPeKV8kVak8ZA1wd03zT+x2WuJ6iAxZGvB5dqFqhisEZ
CU/say03iSuQv8TMpRbehfSW2O+KJSruWWjJhA98Ua+12KNxudsl2fvYba8gSjR0UkjYOtXgcALk
pm0aXkqsKNg89wy6d76g/B+2EFtW/iAh+DujPtuIKImoTmCHf+iDfrrb+9s1VU0dgrOd0P9QHrSx
dsmG78ehQBf9xISeefHnCPL3Ou/jtxekJo/KwXxXvcvubC761Z9WJeXvSGQFMZoIz4km6TswB6fS
9JIEUnT5Mp6IdZSpVe52MBRwbCeoSgyBSUTAE2sgCAyeo9EGkkBqT9Fi1nmzTQb7FEQeDhRSId6E
5+aBE3KsApy6kMR/uqd/rE6/XA0//cDf7ial7qhUyEgRAxey02DcsI9AJGq+4oK8/z+Eqf/dO6SS
1GYQFg0z9UMv9NOHFrd6b+lFR0GDc34tP3pfejSYX07pvchUSh3tlvTLzP89vPi3Y+DPr/pNbCKW
o6qNKq8an7r1EKIKAUuMfTyWX4g9qS/805Pwd2EkhLKZGgpb2dSBef86eEpnWm5VCqEdrswXztCj
sRsBNqeH9AWo4oCzAa4zBrhepLs/bcyS+svIoRg0GGsqodjz61vfXv187S0pa/R55CjxOrUYDzG8
acfGDNP8LhL9CIUUZzTnxZUlyIONw2AP6M4tJfSHGI8nF9UH3Aa+d4xex/otyvymWvZAZzgNhI9L
tm9w3+ZPMiFz/UboiGN1z4QjjSBBPiNafwUqWP6A5+AcFjV2kn6WVVwdVHcwYXOiicuex1cgkXCO
2tXklVs1EDDO21yb9uPE8+6pXv4+BX3tkgZMGAjaLf70Fi3VOKzShoMPiJLZWTvVL1V+PwbNw2Vn
fcEo5tEyugRdbRv9qYxWDMn6otgygKZQai68OJnBkxwo9+oRvWqqrVO6z9t38ezpo1fLHqGxNNAU
Tk7iFw5W7HqZL1yXbJIUpamEXsxMsAM6gEikj9x+Oa6a3GfLKQ+cgKPqY8z7/VMsi78oYn58rCYQ
NAi5JOvfiNtLHus3uZPgUl4YzBC79n4FD4VRdc4sWOj+PFVqQXpkPbYRMpnQ+xkizSV4aMoaQPwn
vSnY/c5LokBQ36Xs4S1KCGc6WvcKDmHGcqQWjQPKI0VUrgUtlxwkLHnE45IMOz3bKJcgMX0pflVR
3cYtzP3TDWsSTwUmuondzgG4v2wBMsnfwkuNZWWfk92kIYnVla3CPQ7ti2YGEDjx5LAKKz/G71rZ
0JVXG4bKm+U15wdpWyx6CKStuZCfWBwBhTGw3LSFqa3hMfPbPhE3wpmal3XrnGHHCkcz7643KuwQ
Erxc868Mms0a3ssbnBQZCU5zMl7w80q8efgTAFjIv/DbPf+yG+O34Os7/HnEeiE/s5BwPqtEPGMU
Th8osJaqPWA/Gbyj9m46xSJFHjqFVrQfJsx7S4VwXoARhrImBM+YDK7wIIcIXwyfiDeryMFcQDwZ
hLO6wpOjLWVlY2CiJsMwcnUwqOtd2dtqbc9dggQ5QHdhMwBdYYYuQHr86NLbuPfRjcP/EsIycobi
MZVf1RVCwxac0zu/TW9KaTNhIsv//cOHrJoT6y9XxfzwabKuouLR6Vj7BgP25yytLiNnShKeW8LY
aE1B9zvKDghmPuIMfpOBXZDDYxTgw1Wp1rSLXbNTixUxi4FJE/XFGZ8mD7tf9kXWYh7jIqPcYfRK
whgRQcwOXoenbTyH4Auq8hRBQkYd6QBerW6jwbOwbQCu3+G/gxyx7msQPataFyNWg4dK3RBOC0YD
J1au8CdeZmBYxpsdJoo7Fr7OcHNDSPo6JRs9paZyUaiB8ng5sz/K3nj1RZrsWV/Gx9pwzhjaOYVG
lm34kSQQr1SqBhIdbSWrybN8visRo2FCE08coWREL3pG/YVULRQPqbknkhvAGTN42lu3k/G5PlqS
i4Y4ws5VueMmGiGA6fXbVrLXgEWjO8Axel3pJ8OCLl8Mw0fDcCmHxCYO+gYtCmbA1Nfvr9aKsVhT
V/hBZX2vEhuJ3AnhMRqe6xKmIzH4utpt9aAd2Eyk8Dq5eu4J487gy3315c42eYI5bEk74SGbpkXC
Idswr9pNT9g58ysL3nTKnJCXSB57BK88icba4u+K+56c6HKlGAec/dj0gotJIa1TlWtSD+TrPWwW
pzRy9NEXFVvwUb8a+TZ/qs+wFQutWZ/TF8Ay5ba5ftHI6d8mP2OmJY69x0nXu0kR6qCwEQIx0Nr6
kJo+5uuUncmRexRH9rUn6SW4kl8ZDjxt6HCUdi31D5fspQTYSrcjv0ruzbYl5vUySAl3STyNvZMP
FcWusAGUP2+F6thz0BCYbnjd5TQizE2U87zAQPYkmK9eR2SHECp9SJCmVvhTu9TEQ47SgYRg9kq3
tgBbjj05BQAYsh+/k2CgAUPvSG6yZeDgxObnHPHYsiNe2Dsz4raXHJJiD4DK6h3C+Jd8y72gTTxO
zq7hAlqalhsT1MMyEH0mA/+CJUdEfCW11bcMIvZQjNFISgv4g6yvrMgT9XuDCrh2P3GwTnsFHkbp
n8XxQxhCxVxnB6XD4gethrXZ5AyWbdlByYzvVUBfEZpw1CQvVbxRGY4PnO5YElltbVqfdVfVHAO1
h0y8+6L8qNuDstY/KTU1WD30DUkwAGLnu2avrLj3QNd6vlP316fhnaIYU7T5ZQdrKX2ME1+A+fr0
sxd6Tlsz6O9ja5FS5KVBaqJVKSVnymo3VR6qKxZsFNb1JYyM7pBe7v7oHPhxT34/ynTytCF1ien9
tTMkF/ryJmaRUzRB/yM85hzZSrnWjfmEVXp3YqkXCMIq7nqQBYMIkyhQdvOxuoBkBtdmdocjS0gG
vykoM04S0oDbQa/WZR1w8YoCKuPcjRB2QB0S8O8NCEdoWuzu9OROmTW1Yo5Pm7SAICdEiShGtGzu
UAWow9H7mVy0LlAg1etqWMwLOkhhSAoSpnlI3twmY5BYKAQ048WdEr41i8HVve7TmmaDHexmnL10
UGyAHQ0dgPPcpDqiN5LwaQ+3YGKCmaXsXmvg9VyYT82CBAVQaOLEFiRUe9ZHRyYkf9lLpHfM4gq+
vNlMepYn2WMRhGpBTQdsTT3FPDimBHHCg2kzjttlK+JtufXQ+aMv7S2UUnsFSTGyD0wOU4ijP55W
sqOYLtlLZL9n/CIdmkT4OrkLDDCj1YWAXa56GQFC6lAOkVLLSSAkJ+v0h6tN+kX4zM328+Mwj10/
7SRneiu6qALjucJDU18DuUFyeKoS5oQyaFGscNsjOxZyrGcLrqTf36zyj5vz18fRwiVhirr1SyOh
qbelGg28vrrhV746BJCsZ84qd1PcwJjvpLsIijazwTgXqRfBfwFGeSr5fRyJD9jfZlGdd1uPfrcm
kQi9HvdQumJIXl5exWVEoIhr7TSYqcQtUDxyhjT76MCzx6RYenmA1C+o/PKue0Sz4EF62ySJLLWA
yE6w7sxB23mzh7AJySJh1rDRyqywHTuoDra4H45X+5gux216MN6uK25ybMWm1wtOdUdISshENecV
aIc6OIcx9u+bq7i137/N4Dk9swtfOebr99sKMNwnrh3MQZ5xMcYaFCge2qgzwARQ2aO5jwDNQmbE
+X8R3PEh5TbaJejJSIsQw3NIhsyj5moIdwBzPOuAJX3AO/tshpZdPuJj9iGnl+pu/tcaS8BhhlTR
SRafGQGK9HZ41f4M0IMbysZnfig2MumV03aDMqD2n/W1tclDTOfB7H4j+sinU6X45Cd+FgPhoyvh
mgxnXMa7/O3i5lsCoJzyYIXIpGAE2DIrbwoQYMTE0oz2dLw9//5ZklD/fB/T8I/ih5LYPQ1Jh7T9
/jDXUyGlg+XkjVdK67kam1Pt7JsUbKBUwc1tiaeh3A2NQ9xMJgpO3QUxC5q1GGsf4VIGziBTFNW3
b7f+QpzXqaF4sPMRvQiXg8FtNrrKPPSV91pBdJYzuQRQbqsTEScCQacYsByDgGIkcydGD/iUywvM
OAIvnmxG5BCY8HBzoK35J1569AVFvALHvD6Nk51+FQBGCB7E5hGgiqAvUBRen/9W0XoKhB4CNpq7
G4oCoVnyM7FZSI7VzYq67GDNgacRP87r+fX8hcJr1reh1MovW1jMQkQgMHkpnq2OI/jE/oZbtT1O
L4B5N5fw29Ynqdxp8f5Zl42RHPNt8dGstTtZIy9sMazPAcXrIikMW6kl7GyvIs7uwtEX0D3Hrqqv
xCWdjKueXtj1UBO8SHoCX1ntpJoBysu39s209Y0Q8hZfd+ZRPYI672+7OZRXAgH/YPx6nhOWrgf1
XV1YFHZxl5BF/kDWJxJFGy3IPRM3sift7DChBpnPsg3OSHYJthZ8qcvz7hIgNCBK+4zEBa2tg/pk
5se/dGMlf3UfLOORD+3h3h6ByBIHpzGK8pQjedXtLR1UGJHeIl2a4dlws7tOe20iHwkMnzT6GqsG
zAyukKMyfNeFbO+cBhAvBaOvFlC/8OdO9YlXAqSfqQeZIjJ3B/03Xstl4vePtXPzptN8ocHoMDOU
XkViOoo5viHM7w5M2syMmLM0Ptkj5kfXh4TQJU2L/LY0nBjC8EXBFyHZXlvLfHYo7W/pHdOcO5mL
GvnN/N2FDWIdJ/ziGfvdjM2i1dgiflvK2xLOdHwve39oXZYvUUQL+Vgh0uJTQRSML3PNPAIPr/DW
Y2B8S2CcPdxxBAW3bsrKh+jkegfVUE0L5H9saZMxC3ginlV26cRD0kj/rozvmKB7RI78aXgnpHTE
gr+j28HRhPZ8rmazU6Q6zuRIr6MeWNsBp4m07KycNQLNEbQM+Z3mw7jKXFhd8qsxG7tXrxeDSNrE
EuQVO4a2wN7qxEt8SQfWa5J+QEVgHinoYxnv9uwxnEotaSWAiB4mXSR1yn1HdlkctD5RT4S8lYhU
FVs+zuF083fBJh6za1cohX+kaKFR9lkQcC/vodr25FzAtS+YYu3ioCNLcQKczaLXtgivKa5gNJGD
vgqNCnfhyZju+I25rj7J9K9R33BiYzeB+6oInkEaRAuADUm3nxOrcqIi7cuDGRaIefgNPjCbf05d
P4dJdUQVJ0FbvRJRzTZ32VofMpgHqgx9ya5Hp7aNaUm5m2xLOaX4yDi/uFHz4u6SB5QITojI55w7
qqI90zoRpEphbIJhF3H4bcuMlPMbmrF/S9lFSvI1aq9F5owKlRRDYv5cojouPKtfxt2c3DArICK/
RPRA0xTPgBQq6KQaTATTWwI7M5v87HN/RK+evjD81P6ZaAQE/gA8CzAApDK6tY8vASfGsuv8onVn
am1MA8FcksI5cKnPoKFYrFgb8Qynby2e7Pokv+XnTXTFC/IKZopvE9PMoEDqsYaeT5pAWJKvNdAZ
RP3S1mgnjC0LkUjiWA54TA3c6LPEHnX3jEEy+QFQcKnzTYoyNFsolrgaBuGBQ0UiPhg1Dfypa16/
tNxtHujaeiINCVpLSoMq3icWgP+6s1y5dnAWlaFMafQbKXUQVQBKg7TSAXSckWBHjeM6rXzorPlF
+voLNUj+KH02GwN9w4WBlIxLy5nhblvhbR++BBUZRk2uz2r+Qg2ft/Q9UlcsTDBkCeDpncwibFcU
PMgPZe6SlTURXIDp+8J914QNBumlbDP8eAJCs8ucHq5Fh1xbZM+VsuyFPTxeP7Mui9oIMeGdpyB/
LIZ7YEwbhl02lql8lKVjyq1PUI7FT7kGgXnE4szkgOB9pZewia5o2i/tOeiHY8IeZNg5GqCW32Ev
ZfATFAw4lNsTxGhwDvja0/TC/UuaZkOSHcAwp43iXuM9eYB85ck6b8f18DAcqQ4Awi3QIfek9crP
whxUTqMca6tHvmEPlYMXYa1Xu1FZ/9AsC/lSRt2BKuPsV8rqGrDUEn3UrhGc2UnhEJwUt0FX0kgG
S+pG1ULep5/ovpiE1sngxbmvU6ZThMPNQ8QJX4nelc/L7LdaHCSZL/rqywwdh9ywqywUbVIEeLu5
czcJZywlBtv5IM+3zX23pnWKRDy+8dJqCKplE8Ktxsp9GpRe+3ljN5nVicMaaWXJZY/U24+XBjfE
4zUwEFKU2+zGP49ssnvF5OkbLk6cV6HZ8MMExNovkT1P5FOa26Tf1eNhksPZO6YkfFtg74TFmS8m
wDN7hEWUIb7hjXQ6Y31nOyXeEASazCjgcaDLPTZjiff4gBDJweJz01wy+UYRX7TXJL6CH0Pig1Lt
3hfT4Gw81mxHFdGeGqfKlm4l+E+yBL7oY8Zf0u5u8gYsE9VtT/qoBwOGRCd6vSHn4bPOH66xT07v
7Z131gD7gI4kTOfikVV7HWaJHaotDRwpR51GY7TpjrBovcvtoMByC/Zs/rpRYYHGeNUKVLftkIgy
V6HNd2OeC7IeFPrdw2kIc34lrj1CN938iAKLPwMSnh3J4oCBzz7OICNB/TbJL2m0jhQo8JFL4sIn
wpM6HMXLVtMQyNmNzAjidMKSoNkbYVCpvoJIHhWyHtrjwCCGOO8dHVXOyPOmDcEMiJFKp2+IuDyR
iH5PaA2ngRbGuyuQV+0NV0KXocPumpqU9pqqJryxhd+86/SOlZ8qzrhxPaKq4zcZJGrofQuEHjXb
5VM2nqJkw0xwfZ4VNKhpEpAX4q7B6e2z+ERUiMXsDgmPex6Wg41FebzhaZgYYTDRcMztz7UnMeyk
BOLZQ7sSyBu/+TI6oFlRkLomGQgXNxZOU7aiSyaBREUS+kqkgDYyhyJ2rt6y3S1A/sD3Jc0XgAkr
+b2jV8Bvn3vHWOofOanETeR00rwxQdtzxDx3Lpl6pIuCPvfSCv9+5p+np2vOklUXRDYqPcO29MAb
U20pCeAi7w+42KX2tcceeX2kDy0a6AB4JJjN8m80TKDyod6AC9m6bKeUXDWufERE5Ejj07KFnAr0
T00Aev8a8iXeaH4OMHDNlUwk5bbMgtctS4ss4M7yhkkDi3lOCCq6+HA6KrFyF+FzZPGsnjKiu8gB
YjaHO/msSft1MVkPyGZgsfDQJSXu0ZCQPvRzah2kN49GGIEJIiLGaAoL0ef9Z3KcTLe4nnq6AvcU
m9gxJhe64Ug1QElGywiBkaGZrnRjx42mUY1CUu14Km4fIsNCS7zPqvCw27Tp6lrfVe9pzDqFQ88o
XwwzKFO3ZYtMXfIpJex8DqJw9rjr+oc7FzkzVB8KxSlZRwX6y1MnA+tu5zxb9gcNMX+3PuNhqjEK
2RI16leXbIE8zAd0cqT/KKNNInFXlrMuIYf5UlyKxGYTAK7s0jULm3Q8mtaEC9PtnKF0lXemvE0Q
bZrIXiDMiXYLhGopRI7FNzm3hS0/O1PCC7Y5/2pnUqgD+Jv2hFLj/YL3LshJ5sMobEI8UH3kmoAT
ExqL8GatxijQssNNBIUb7tXyXsDn0xH5x09E4y50A1BAePaNOZXpBmAeEs0Wo0oxCDt47N7a9mGk
LKBjxec+HQ6UMJUm0XqeRTWcPyDoE9oVMQWgyRA2mJaqQNGWQ5jYPO8agWDAI4idSaWL4IeAD5m7
tsYRMAoN9CnuXbXxB5PwRfJ5KdMI4qczHAwOf2Ut8WbdPJDfCMS/pI4FWH/yOsLRCR619d1s1hnc
psNq6VwLx7qub5pPzxTuWC4GFEHMmgljxwm14sicxIun4chKBHvMV0su0YBTbeliwuFb9Mx2UVXL
FC9+GQWtjiWHlBj1QEoJmsnHsjwahjt2qxwWSedQrG0TFKrY1ng/zSMNkQtDfMmEbUmEvLaqSM3A
XpUBffsXngRswn2Y1jCGzIOJ9sK3h3Cl7UR8S4xKhRfNzq4QuZXiGMWeCT4Zdty7DZ/K6I3zNeyb
g28KS9qT6uhOkp/L7DHSyCHxfoBwtfSkIMwnHjTX8B+skIKP0p7cHWiryhaFJVHVp7ZfGeMzFX7k
B9yYiZh0PmfdBSN6Qz9lUM82cDD4dbK2ZuM52vbZMpm/pAS4ihw5i+igHuJHRhd52y/1A2Gz/OTA
fxSLQC31lIcdrtqdOnrNhdPF+KyHtSludcqhWmE56KvcAILksO7k0jHbp+lywJVp3aGz0fWwabcx
ycCEN0tknmwMP018Xdwr3VFvNqqwEZr9Bb9u6tG/01dPNWIvFF0gf4QkGHtCGMl2ouEL7dILYi6P
ooCY81iOdj1OXWK+aw91oyWy7vrjnB2N6sW7ELUMoshjontnifHlEFthB3A57SiLV+ptgYbNss+s
5pUfvQ9f/ew+SW9bQmbLiCLpr6h6hkmmWmsqn0d4j7En0t5hnFDvONZGxK0YTPFfwcEQ9eLd4ieR
7bflu3BgULukfEHZ+s3P0nosxEOc4+bIns6Z38fL87jJovsESHiO02WSR24RaUdzelTvkepUK5LQ
GjuhxvG2tvjt5o8t6GL+vXeqEXbtMZPuz7kn9+4ZOnV0p+u9iUMNK8mG9GUgVUDUig95ytZptrZG
GnpZ00BwUcB11A2T5EkZoWeUexgWXG/EWOqdzyFxX3Yqu2/AFWY4PLgoXAWfTwJXDEP7CJrsI28h
qQ37QbkliYXFhWFq6J4zfa0TxBFLDzXcW9ChcK8QNi4InEud2pf28aNxJ6IpKLIXlCWIMoHWCPFA
uePG7LPLFtAc+0y2LJRtgr6Az4v6rfOKx4smMQC98ry6oZwnAIlMuJg9co1bQzuxkiFsK7U3ozrM
DQeC24obGXm/iMaORCoo6WGteVSy5fUJ24TFi0ebGZvqN8z+VvoyiT41LB3jHMmsGHQMw49fQVht
GSI6e2zGx5KM0IbP9hhdkOm4zXzGh119YN+PESjAn8xaQ9xbmbAYuJvH1XAsj0hL9tmGYXyHgR1j
xwPvOqG7jI7UhIDdFl7l9m8MorcHiVBu84Uispn8Ll5SZ6zdCokk6fQkM6LB0nJcw4NXj/cJ0U/p
O0aSPv4DFi2Zv0gMZviQFndVVSXVkMVvRrxUvg19pGL2ID2sWwpNKBVkmzlxi2h0lepP194GQIB1
GyvHAlhAq4FLglncsEudQgeqd5aaebqyzPcfSUtfsiOiB4TyuFiOXt9hrlTMTQtIc65AO5waMxlF
gV/TXFwlENZCRyeH/mscP03VniRQpONIG5Qn2Y2EU+yWSK/ppFgApOg7ClkEV5SY/p60JRljLMuz
ZiSmY5iF3TY+zRjxhnejQYBZi/xuqFzlI8HHwu3OX/fO7CkrjwTnN6onAasjUek3mp9+FD2iGDf1
I7aLceaKGbzLXe7zagbguys9XAAnSD58B0URt2K+Lm6Iuq0d/Xe15pHug6FU7pfJzGUCAuIfRfNJ
FA3IvOxeDt3jFZ8cyQb0hoNa3hx0NEKC6djD5zfIbq5v+YFF2tMIvbjT+aI4jYuMjdBXjPgsQ6NT
Gk6JbPTmNXhyGcQqP6t9i689xlbE4/jl52DGOYOVR+nC3kvsL4zT3YTJ22VKfGvDs0eIn6fx2zo3
1UEv+ns4Wvk7W+fPT9P8tP3MrEx6J4hXnqbOuegrnT0Mv9XNVU8TMM26uGtW57W2ze7KRwLKovVl
g+zQJfWq/LpNC/aPxfAAEoCGW44c5Q9YuaL/7bNOvCjKaFHjcf8mp7G6PM4usxZtuDgoXZUPVvI9
EuSH6gWNEuJl2FbuwPzRRLphpye2POwm0lvxXGouYl9abi5El/BWHosN/SjQNRhXIfNmK3nA5suC
hBYGG57JMvdcvShkoqnPpsEuLtxZtH60aNAJ1glBHuMsbDk8oRvgGI/oDOjzxDJqMk/CUCZ7qhfM
kERZo3kSJYx72egr3PnG8qr51vVdbbZSdye1TqKRFc41TCENr3MLjOEEwZefsnlTKjBJgY52AMvT
ou/JkwQpjVgBNFs1fYEWhquTfc3+THhZJEA/YmJjtKGIZh1ZXjFacs/8QO/hQDHg2PAvUeXRgssT
ru7E0kMLtgNsc64MBLiuBkjdzCFMClwc19CGb425IGVB+QTBRlyjE083MhfxAwFHEVMegOJmnoqy
FDM//18yW4wy08uZDG+ETJaU9TCZY1GJEbMqT2rxXhfPdduBa7zcyJ/mHq1WxrDkk6rCIeBXI9uA
sz8hkhFPt6spwTndk1RZIkNCJpCRVsrA7PaKc0OsUEAqzRLIIgPx6W4PeXrMhMc+pSlny+kNvkNA
DsBYlZBA7TZIT/COhzjjMYqOc2BXEQX0nbfQU3DI/aKGEzJcBOBYNEn3HnxxBW41fJZLek7C8mBu
1cfsM35XVzXqaBudUwNRoKV29CYRm4+0zW4eWAgR2CxudwxGzJCk1CPQnS8KPNv1lkAObPHDzAko
AA1IVFwxmYW8ifiMPwRLKn0Q7GXZK0pf/gU0KckH8qIxZQUzsmc3L9M90DmrhSKgvNPJ+M0WFz4n
nuwJnC4/NHh6AEXG+ReJ8V/AEkBfS7YieG35lbWMkCj8ijnssWHyjpcJFg55lfU7WX7op3WRoHUG
dLHr0pkE5jqdNyq2TTUoyZoh32FBHsq5oWIDXinfxwyClzWx3fKVuUR6wFVECQ67al+Hc4DPHH3t
T/RCQKfMEObZq33TFgJQ9t+fYMbfccOahMJSQWisKvI374SaXitRlaknIL4EdfeZ3YecL8KTRjzD
JSxUnRzF+oSZni0shYEB5GckjrTF7R3PLPut6Qxwmh9Jt03ZN9TtlBOSUnnqPvYRql1rFiXbLGOI
AJnvUijwBs0hX6pXhZoPXNchVfIn6jwGwrdxW/JbP+gXBzjEljgxZo++vlLrjU5ocxQ759m3vZgq
8kcYRlaSzuZFwSzUGbu3H5sKlfZvEwHjv3+jfh0cZnkY84Q59x9Lov5tcNDPV71Ni9ts0oyMLYhz
Yy0ncQkNlMzdTntzsknmpSppQwbyjPFV/KChcRxpbynxFe5zgRuYWc2+ovFfkXr5aWxFckKERXY3
+6qqdRe8l6dpTYVFGppPcRuO7ZPVvwpMhSyFSP3sy6a7q/wZOhxO4OmbOZ8SjRNGYWY4W/nQt/0j
BP6cBoR2nfSEtNy3+GI2xrpgTrY/6HhiOSrXavuHBOlfL5v5/YGUtQhCtHTp+/sjKtmkGZ02K61J
t6LmDw6F8XzetxfJB/i/c10X7xn2EPwtnvE+J+JdIeiJPgsa/Dav48P5eGUYJ1yQsF279Ws1nOYH
gpmbVbNCro1YbYFDDaiTedyDdNrTseCCDGE/2Q4HcmYU0Giciy/jHUYxOO3b+Y2vpf37Z+FX8fO3
3/XbtT8SBqlJZ37XfpluOSjWJlNJ4SqPiE5sAixvx5lEVx4QYREX+od3+lex9/zqyn/Ez98YcLEZ
h/SG0IJXp1argWJbkWm15b1hKTwT6ezLDpLYcv3731r9ZZz49rrfROZJnndWI6DXI/gBJdUk3ReE
Js/ZwQHgUhEa3lx5JIbam+xS2oEfkjDIl+HRXCqBLATcncIRF3jjgSdJvqYfGFGvZCQ/XV/Bdqn9
vOD159rD20YB98ePn/7/18L/Q1Y50//P/3SrO6/d6//6LLu0m7av589//eOh6eP+daL4/cf/GH78
67//xOdr2/3rH4Km/FM0NM1AmyPLKK7n7/X4+d9/y/wn9kYDS7wo8yI4Pv5vD7ygiP8UTU2d/ybG
O1OSmS3/XQQvKNo/UZ7xB2d1hmjw1//4n58OT/oUV+XvmuC/2WB0xuv5PxJmE83QLF7urzP2WEhj
Yo45ElcsHAq6imrDBeszDvgS/82ZOguqZx0Vm5xDw7TNMECkfLtUFiCtf/ju//W+RBcs8h9shhqW
nL8JZT6rfafkVcrJiha7RTEeRygwGhJTzeVPH9O/34ifq4/nr9N/VFM/XkkmPo+accLKf/U4EDeW
KikF9a5RGsRuRXq6r0eh85OYYO9IJJvk0oOEKyYCt9+/8l8lNv9+ZWv+1DEdYfD4dtW1Ca6ZSijQ
GdfZxRnE+r7JkLr9/kWkv+5Ov77KfNz8tDtFxrVprLyAMGAr1ac38awsJmWj1buWch4J7k9rEH7l
u9+/7rz0/PK2/vTLfXuctKku+ID5ADu+QVGsrJt62mW9/qfT8m9fRlc1UxPlX51Sld4NqjoKxDCr
E+1TDGCXB7G/KZc/PI/zYf/919FEBZmnqom68j1OXxqqdqotfp1pyDLgZFVgWpZVKFVNvZzv/4u9
M1uOI9fW86uc8LWxIwfkdMJXRRarWFWcSamlmwxJ3cp5Rg7Ip/cH9d7eYkkmfcLhO0eoO3qQiByQ
wMJa//r+qGrEfSW79Pntp/jLZ+DLkD3Idm0sLILAPXuKQ1dWuT0nPSlqrNro7EJE2ZCUrdO/1+1v
y38mfzW/+QrOBmJVspDqS4RgkeW5JG1ez5Im7602VaAZm5Y6/3TMESxMK23112/f0Nm0+GWcs9ko
utpdwlFBg1i7bSxvBfw3B8DZ26P85m6kRaBtAgQC7nPUSDv7Zc8KAljNHPEakM7ysSHlUhbFO5/X
b0ciSOAbjmwXrdzr5xblPhSqDBVOhZtDheBeIhT3ig8RjZ1v35N8PQPNkwtAl7Dau5HreOdZhrK0
KxUX07SVNno7GNUhqra3hzhr4zN7E1xVQhoDaWGem93m57Wibue2mMJ12Q56I74hhcFT52aF5QEC
Z3zKLiWghfc4kraZWj99Wr8Mah7xTwvUMma17QoGXeGwIui6pEn7W7QDKH/pvkM8+83benV/Z2+r
kbknwsxattm6D5d9o/8oUQ0ED28/xl/nuBOCVGPbpq2U9s2zb6nqyq6bOlQPHTipGOldimKMjOL/
3ShnX5Jrz9r2Rbpumy79I2XKbLo0+OYUONe8PdD5xIvI33qGjR8FWIn455OioYdMFWHrbpMOWCJH
RcQsb49wFmr78NpeDeGe3ctS5U1m+WhXBPWj3VfKGHvEAtUGZdd1c7W31OY9msGPBtGfZ93ZkNJs
mz/NOhhinZ+1dYAgcL2yPjiQP+FsbOOTfBqvVnIa/rHeZlfvjcsT+2W6O3iyOKbZ2OMU96M/6qeB
Y1flbZrnK8TS1Mt3OagFmirGDDBlUVpx/jLXgenp7ILskCxN+1UOirppFdaye7TbIebgZbf2iDRx
HsjvBXIILsIFsU9UAPiZQ13Sf2d4hl4C8ggnxMpSh36QWlabmi8AWU84LTetVxtrpsW6T1RQP2ex
Gx4aVUnqtAhF4kKPf2T5Cn1NFZafHPMkC8cvQxgG8A460y4kxvRxTIvmtnO0+JpPKHPtoRN/DINq
cIfo0+TLECn7qVTc423VTFW8lwOw1lYq/7bowz/FHKBgLYt5fenm8XEkQ7iWZLkDBGSBvhToJXOa
0TEDSxYb+I/EgdKfs8+t6qMXLtg9ZMGM7soOyl0wqwZu2NRJ5HhSGMtV8/ddW2RDhKd2NYwvdT93
ilR415FKFm0dfaAZLo7vnG7sOf964BDKeSo/9kvSk1sbbQ8aZdotmA3mysg0p3xJNmpU8fXoK4um
Ih9HycBDntiVa/u5sOrus1NKhL5T499Dqw6vBLHlsfYn3tfSr973oFqAoJe5pEy80ENpy6XG9ThK
711NgDanDT337uydysHxT6r1qdVK1QALTup2147hMGyWPGVV6SyciXSlrFOu2+Z66RMsW2SDlUox
sWCvaJLzcY3+TOqlpmpa1t/b1nhCR0u1r53ZooFMTFAZFYSfUeNVG9TF3h0ReE9jAYlKdq6778Qw
Ui2YKOzrskZh5YCWyPXsYo0G/zLSI0B5FzrloLrwQiY4Vfa6aKhvrOWzcmtSmnML6TRK+lOwOmij
03z2xcZqKJ/mVaF3VeDSF+Qk0MwIh5u/1gnRoGdb+bJNMxuwYT1NJGWWgAayova84X7K+mTG+7Sy
y5vKm+O7qMiMjMJHS+hOIOQ8H7PEdhQPXWZHUCZiD6BfpYNlWyyq/OLmroc7WtC3T0mQqG1W9DYz
SbUvuZsMjx4hxYM9O871oGw6k9ye5lTmjcDajuxha8XzfrQWGwi6wsZqavPxzz7vGY0K2/3o9sut
zMriOxvfSJuaoz9UTY9CrVTlYzSlNtubP4ZHIr4I0Sx816xwKeY1nV/vgtoIrnjhn6TsnF2VpOmh
aHoH73HayuhdiwGrdqwW12WRUk/S3WBoD/mHVYJ6m6rOw9SAxipZ0Cg0rlW8C1PPOUqvoOFW43+4
dG191cvQNHBUdOaWAYy51im/2fa6nJZ41Pu2Fv2fkZrSY9NHZLtiFd0PgytR0SuJm3lBttLPyMOV
rQ8Kgw6ona8d97YOaArr13S9XqSTPqyTnx5bAvc7PbXW52SEkzWLYrltPG1AERbij76vp4MrM0lJ
sBie9UJ1LLFc5rG7ANIKq5AGqoHlFKJr2t2Fw4rXdGMhGIr0etOG7XyzFg4IeFubzgJLu6eCWXZ0
ZmSLCwnU61m39UddWjQAJ22S3GWuS5savljlYRgSGshGr/nYitrej/1MjbJM1/KmzZFgFnGxYMfR
uqxrRTTWX4bOUV/9DmXDUi8z19WJnofCHvxxkNI7VlMP89Qd9FXXkDDyHe1s15kn3Vgj7b5s1Tez
9rtnldnpk2ozBVqsC9UpFhN4zXjIdiUz8TlQSLemfHUPtK26vIjBOaQpvvN521c3S6/G27rrivuo
UN6HnOX+XncK99OWb01rtHha0zJW+KxXxZjEdBQX9SEa5voQ6GSE/tVE0clpFLRCN4cNk/L9h6GI
v1sKM5rMhejcd0hXJFnpZzlw+rYXLJlcm9K4AxQ2ShJ5nzscKNd8Cg+V1aLb7b0S9owN7Y5F+1p3
q30aVQuuStSjfFZdl18uq4hPdkwLYkmr3imKluDalfl4amp60EgC2DvIrc4n3Sdw1VWqEaWmRg/h
xc7RZXaiwkcTO1pOs5Pu2CGb0RidjhnRwSp8UHGDPX6cdFNRRYFf2fndfWm5gFGjyrqZK/21GK3+
2uoaTNCnFvF7YzuQt1QHCTSV8z5LGpf2yEkgLHT9q1SR5AxQt99xPLOeMiemWlGsLXlwC3O3dBHs
d7H1bQ5jYEazpIuncHy61xzxp1+K9nYomvkuIlv0Im0DtO6QHlqRM+87z8Yzp7ainS4xGhNZLj+5
tqTVIwOs3FZNc62svtx62ih7vQn4nfQUpAB3Qjuczuqq9ZAxiVWpBzcakZKkS2V22H4if9vK5KVL
c4S+fZXB5ZnbqLhuhrLnIecL9E/m5KZnewg3NnONDuwcbCb+Op+6QCD5dvrotlKl9aGqFxTxrTea
KbBCFyWoaV6AMYHaDjIVfS5tYPuCD6q/iCdZPouEaODK71col5VufNpKEk23uR018vtQhtTVl7CH
lxB1i48RfOlJ5L5aO2oTjRZtJzkRABgTu8LMuA78Fcmt5Q5/zdkKLVhnIvxoefNKBdBPunsrQYrV
rINzXzU5bWVenBVQsCar+yJUnOALV3jUN6bGnvBUsyegVLEFpGtIV9yZysH7y6pQZ/ZgVuRhDRLv
eSh6FEtzJu+KvkMjOyQuBZoqo2JSkT9DEu4k3SEJE1ddV3MaY9Hj+j5IJc+r9YWvlhq3bnqfWdt7
EXwIkg7JQqrq/kFFsXfohY9X6eB0ybNOnZIGqnqE9Si1jSbWR0KBimYOKdiVbtPuZ9fFCDtygozV
oJvgDsxy0I+OP+HjShhH61Rf0GHRRXyZWB0MybOXO8b4uZUAdPoaWMm2dNLsIcnj8tqt1sbbjjKi
lTPLOd1zWI3pMNVehJhQD52ExGjVlg/ucQDEtTYtkoLJFysGXlZY4QSsYuqDyonoyScM5RVPSw13
vwnlp5b4pWJZnGl61D2bGkFSizJ2DfH3FFaAsmYkXvQv4qBZ8Dapyvp5yGMi/FHliXf00e7iieQE
vbpg0ymvtOzaI8FlK77JcWj0doJPQl9Yxa4w6ny+J7SDeGNnHtKGNc+DcSPgk239VObXc0afpxth
Fe/MnjhEpVW8dKXj/zGtKROiVsN6WoT20LsxTY/kx4K7RUe0lue9PYBH8v2d1dLJ1LRTO1PkHEYs
+wYPFmMbR7ssWStkr/1ioR9UK03cdd/UCwXMMLp1KWshGrMtSIuhWv6yO7kih25nDtGkMfXNGg5M
Gc+b8bwrLCrRjAdMU00C8wYRLUjnk1BQespcXo+y+xU7MCWmTyXnhOiRhY4mV81X06EObJj30g8N
BKDJJpYEh4K1hVbi6Kd1fWtniwP9SuHCMBcDn1nt+0i7yFkMH3KiIAwnmjJ5SvtaLfyODgOnKHqo
g47WRcfP9naSAT+IA+gzXa4QKyX+HmFPjsGYV1/ZRek9RawEAnWYoz4Wkaq/roWd7wcbtU2rx+rK
aYLyo7Qzie97udIt19uiG6+FXkBwWFFjqMRjkt0EfTTelW1BZ0NKmIFZSOo7w6EpF/uDTF1Qe56T
wNxjcqlPbpTjJx7E88e19HJYG4jLxQw7tvNydRMN5Tpfjnx89t5fAtyj+VoQoEubTh93SFPmfG/j
ntGs9cUomu4xHQG4/vdAr7YJrwD+VigHWrWG1+3s0fRWI1h/+8B7fqSmBkDQEkYhCVI4tW70+vC5
ZrVTBoTEW7/D9WKZQXWUVPHeHuQ880t8+WqU8yOubHQ2iJiTZumPp1R6z97gf2VaPdlp/GUM6zsp
cH522/S5QS/y9uC/nnLJfZCU9QObG+UfX9/h1GNy66va2TZ5StjqdHeyzo91ShceKik7XsO9xPjg
7UF/ySOENEV7rhO4NoARPrWzzEuzJEW3VMDKMmTOW+P9Y1MrZH2LqG9DBL8xbbXvjGne1c+JBDOm
z2kel1VytL8gKivRlkM7xg51kxknX8yGdtmyQaF24NSAJgXdxUW9K75ldxCE36lROiYx8tbgZqL9
lEywXTdMB8XgklZMd79cUxa/jHdoohB6NSccbvfkMFA2gFd7MM3S793+b+9eOn7IL2oY/tl7XjsU
MxUVlG1OV7e754BxGK6dfXd8+yn/mlLjIbN0Uo1lOpHafX2fXZb1evQTclDJM5WUjdc9WnSnvD3I
r9lBBglJy1hMHYvM3etBhF+u8dICeZHJTYCUKMhpd60/q3F+b86YtP0vr+3fI3lnyad1ylK7M1UL
Qkpa538QHsTmGxLATwpZbC/eubPzrzGSbkhRTxIuEA6QP359Z6nb9OwCvCVCSuAR1SUYq0q8zJO/
WdS3pH3nO3TOak7k8xgjsjHVxIsB/c7Z6woTy1rHoHJprTIoKZTFh+5mhroJH3gjHsJn01dCmyh6
CrB0wZ9vv8fzyXI2+rnWpnFFbAm3pqKXaHqMWy++IRMHxHmQ09XbQ52Zy5nMJaoeUzPFg8uNeKWv
n6woEpcgg+RoeJM/Z0fSyiTLw2/mo8f69+Kd0X69s1ejheb///S5B7YmoEkEzTWci7Y0WudXeY1N
p8HgI2BSj/ZL9RRdvosDOF9mYEqENkU2kDPG79E9y5sPHAhHJ+IuqcHSee8dYRx/MHJuvYmBE7x9
l7/e5KvBzj/DsliSthAtYjdxk46wsIcP0Kl+jPH/ZQr/jVryT4/7V5nC0398ID2W1f+BDBQw4vBK
sGD+7D8FC778h8cbNxUM4DZRKNla/ilY8BEenIsS6qZXKShstAysL3YkZRh6yGdYQ/+pV7CDf/ig
DK2IdQhOilFA/BfkCmZj+/cK6hFZhCglyKAzM12u5mxGCmKfOamR85L0vnIykLVhvP3pwdz//cN+
FgaYH/HWEGZR/eljoxBiR+7MEEsqb8ImvfKTywyC24SXUJbO7+xwr5fof90Q9T2LRwNg+WzJJMIv
EmVZYPA0DKT6rpHVqWng5OKD1eTPohmv3769M3XV3yNC9sBNEQs3yebw+v4ir+lJIUNXDafpiPkW
7eFNSO+sbV12saYliZ4md6JrMdnJtDhklb5VWgJkd/fmYWugUz3OdZbwn96+st89ChvvADu0PI8r
PFtT7VzaZbMuMRhf8di65T6djcJ2PCbmXffhS1Iu7wRSZ+v4Px/GT2Oa+fbTy5ZOon3LAjlSANtd
PSoJ5RdyAhtYYC0Q/xb15AJXr8YfUOSgBpbovyRk+PUCzpZ2FRa+13fcdMtRP7fSQyqL/dvP9ay8
+/cYfoS20qeUbGpQr28yD/TUhInijcc0Klv15xrhrGCsIr+NJn3tV/Jm8sfjAEY9Us09XRlrUL9z
MrBfr+9/XwUHAuO27nD2Of90e+mNTlHQ0OpPsKXokgbMthKT6KGkxzk6tV16TXlDJ9kh9yImAMRJ
/aGrwhdC3XdUKq655fOPnEYVKhSBTYE9MDvfT+89ijXpHCpTwLeONQr2kuJIRNtDAehU+LQOAvNp
OYjbVvhS0w7ZZJBUAGA6Wh6ioN6obsFZerkNHUgn9MWPdrytyXkl4C5yvlkrL09jS60HEqGmF17S
dA1lwcMiYBr15Tsv+HerIp9y6LBRE9Gcqzi6vq19mQKJVHK9RFJ2oQbgiQYpA/Su6qZdmzbwt2ll
jMctoc2Nw9elo08p6va3L8UsHufPlcKw6yNtciWMtNfPtYoDPmDSQZdBd2nBU89mvYv66r5taMCC
VOI6mGm+M7/PlJN/z6zQMgcyR2Lvcs4scpPQjnsFj62wnnNcXLyQb3nOgJRy9F/nq4qCWZH+YaMu
t3LvAFmXrt3kyirEyaxoObyzSIuTo6PTmFWgTpMr8/GvsEJFRstCkDz4xYyb612z4i+eXWjXf6Js
Rw/+sgvzhK54Ojvb7q5N8JZFNzEzrZ0OWkUEU3Qdt1yX9t7j0KEy+d3DRjFHaBZY4F7Pvus1DcNC
KNI0PqQem0x0Gx3WstqH7mdnwV6rUmAY7n3KWGXsQx2HEahwKAWzVEP7y5YRoDnWTXZ1UsWXkWJz
VOWHnIqPaLJPy4IXgsTryVMX83JHjgXWoLxo6SGTMVi6LjoFNh5G+UxPCZXFYLoqe5c129+va/6o
+2I/kXteAeAG4HnLFjNGeCpOUO4XZ9ouLjiRIdnVlbcx78s8cAsJ9YAXjVb0hNEjMYORSsFODlZ+
oK9ru1Dm6hXtk81VE4I+iuZbNxW3PqCBTdPdTcl8ayHv8D8lz33aHrWD42pgXVuKRHMqtjLn2KPd
gwfOtsidG58GmIKsVpFUp4ju05ivgXTaVenq3ULrl7k0HzfLcU52c8T3TBfIWGPa4hxyuktYs5Vf
fuq0gqiJE4iDoNz0MwzLrst8nIrzw7o4tGqDlAoV/cn3luvszZNXeqYXvMRJY75yZHaghItPIPRJ
Ev0UHA+CH8WiRBYY1FpxAyT6Jkz0jsLaLiSXpiKI9UO5mysyyn3zhQ1suww0BQp4LC1lSGfmxmT4
obKzx6BQd8GQPMZAj+Uzx/ariox2taaHoZ2u1jx96OvyPsHzMcC6KELYTzp/OybqjuLQtW8sTRYo
ncF9WJfYy6+7Jsm2ZTsxp919LCJATi8Iy/a+H9IjxA7pcd06AklLn/mGtCMwNc+9oewPySXemvWy
8b+nvF2zCZk33pV3hJKXbr2V3WeqPs9l2u/biI7TGm8wpkgKgXhJYK36XFw/4o7Derwu+3xT4afp
ZXzB1rMFm9QsxJuI7LIJGgTGbyXeoX0tTma4Bllbsg4UjdNDkIJt6stLCfirDJ+KhD44WgjMYAH+
WGsJlA7VXcaTmBKeFJtBAUKHMxKKjfo6o0M8KE8+xZlFrOCzbux+vFY0YgicQQRNFy3mq7UTnXJY
Ue0CXSxYdmZNFpm1K2LvSDdBWKY7hzvqcm+fFMlGIqsoaV7s62pvCSBCwDzG79VAj7coHrAFcEjF
xjaBWAV5M5yugArU4sn8F2/iffNKlmGE9xpfhcZ/0/NfhjIFGYBpyySCY0W7rpGOpYSyeUUXYdBw
xMov2tHbVAGmoCDJhg4EBrthzeRc1uxCKCYovEeQ8r7HpVYo4nH34E+5DdJgwDQW72LlJZZQpDKt
6cyItuwLF95sbzyX+weclSwo/sxA5aV5oiFzrJHkxUH1JhQWa3LkLRKQsGS7xH2h4q/WZ5Xx9a5u
pk0BZranL3e28gsbJlZjAdAQXBx/jQPbMT+P5DFEEX2Zs3WX3roTE1g1CRgHcJOVTPCaxdUyEdAm
uF2kNLYhLdna+AWn1o58/qFPvnMaOhQafNLAUEu6M5NZ+dnBYzGaq+q+B/JLw2zHlVAsvgycBBZn
upUlgYFk/jvPoQ2F3M4Pnk1DMm/XxBAFhAC7zz4NxAwSPECGckfGdGfXm6mq9vPMIIghHH6yEGQP
vE9v78e/2yIiI4f0Ua8G0XnQtfadX4YUb2Bl9ndBSJdbvexGz3lnCz7r1Px7C47IhQQoSc0x/iyM
zWNZth0geZBu3qHK6bDmDnsftkbZ3Ju1rXHYfDG7yHSFOzf4rx6iAd7AHbMCrFZI6Bnz+a0D5n4L
uEqLF+fFH92p+JzYz4qm+bjt72IWllB9DJbyFFs0zhFCvv28ztzq/nUjGM0HCDh971x5S/E3rasY
YUuS5Z/i+c7rQPx5+Csu0TNxxE0hAUx7cp87Lq2ThNG43yT1J9sfv66uA4CTDz+X+9CmGxyczTtX
97tADz2e8yOIJjNzFrY6XjmXbklvip5ZLYS6HhpMoev166IQ7QJoWCOwOTRgBuFAtab7grzlogto
k5Ni+/a1/HZm/XQpZ6e1ZapENQRciucut0EHpzBt2i/5EDy/Pc6PtN1ZSBlYNlm2H0UFQp3XIeVU
dplwFH0x60yjpiVv/EBsm17S8l9fzmHBs+aANmEpjHZsZG2qKBUXznTUwMMjcWW2jSjur4WFYyYa
iKS5a7rpqhpZItLxneP87045xGJkxCkORPzD2WPxE92XQW/TPQQLSOCLktJ9NQg2mBfe3EZLYMlI
8cz0n8rqMsBHKlyLB7MoVsQbbz+736QyTH8IjR2eRN79Qwz50ylH5IGLjM2KLiv78wLwBEXK0Zxi
MiLesn4vs/Cb83tgha5toxolHD/PFopWBk1R0qfvQPca3a2fG8FyeNk6egdX+iDU57dvj5aJXyNg
hoxIwJJfQnB39rRLv18qlTFkK4lI2BRHPtWwT9BWbQPs6fMSvlFMBNqJrfktJqmRrbATnOqUtN4h
nou9mTJDQbf2QXYept/AMMgXV6uz93RJXFOe5oh2/AJXx1RdFzXBoRVv12y5ahtrN1aUMudpO3fN
xUqpiT9eLdOWkGvXJ8lN6FenyYe09BUVLel38bQU6PO64c7W+cUURidUYDeItQ4KK8Ys8Q7FkB2G
imi1zx8q2FPB5O2dBopfXFz3wXgcR9r1VfrI+mOV3alHnhiNl6YplOmlqCPrPN2q1gUGjl1YA/vA
MG4Y1OQvzIZuvgkTgSMgAYcwHs0K15YcFerkRriDaUS2R3UnNTOUM4Be5cG21l3ISc58eWPENjz0
d4KYSrQ0hEfFRQQJ38S87HsDBFRiZgtHyESKS9FwLlb5AYnI94lv1SWNI8flUXwls3jXESZNPEAv
W3dFDvut5dCQDde2PW1N/EyxBBj8lUL9Xk/lPiaITy3xGNK97Nn0+s/JQeAlrgLnIB119OEZtfnR
bDe6l4cYJhneIyVGRdBNC3EcIryxLB53E50GxRYyhScXiHm53CxDeVlirqly1D0j3oMEFyUpoZaM
mAVTL0OlFuR70mkXml3MRIqxIR8RQ6fTF1E8+SUVfM4oHcelAL+pQUUnTXt12aeHGTMt8yYm1d1Z
VfIYaUCYJdaPnBb4AdkK6LM6mjyTGz15IymCxb2Zh8+uV9JTwIQKkl1UcZQo0t3C60inr/ncAoR6
7id21ozu+4hThZVdZMQ9ToGxXTAcKv+bX3/mV06g5a0JZl9ILfty0yu9G5EN2mO5FcH1QEyFKtXu
9C5jvYos+xtiFgJ492YQC7qv4CXmdBxHHCRqfWsuk16SC1kQBOVMI95fAhMrWglAsS71/OXWq+4G
/9kdm1Pec8QbPmONfdHN+KATfIYxga837+zWPczVdN3q9OBqb2NyF2kG21fDGGxIy5ByabwCXUKy
MdleLLM5WN7UE0Qey9uLntfAjxo72uozgUhF6uITcb9EkiE07f3LrZm3/qJ3CWvwNOOryTdnApAq
GrDYKE6aaENaFdrJmbSIuvbZQVTM5wM1w+FMl4XEGDMUNjFufTieNRATCw1N0PCY4eK6GS+I45EN
GHuZkffcrpa6f3uR+zV751selSZaBak0RxxYX+9/NDbkI8+HkxbUB3NqqeRCL/t4XDkImKlm4o2s
SJ6CgCuWeDrTPd6jGXn7Ol5XSQmMuAwaEX2S7i6Ncz/A0T/tJY3VWb3lLih+S2Y3Z504MX3q5JEq
9U6YQ+X+fF03mUofBTB0fWpP5/ds15Goa4GwWXr5QRheYKpVj81V+ljpTUmqfHS6LyajNsjiQXjp
FjH6LnU1neN/zhw8R0/ddV36qJvwuZhYuVznYEXPy8gCk9IKW5LaWeavviSZE43XqQ9q2Q7n4wIy
L2e4anxxm/yznsASC1+cckh/sx6uPdRDjQYkGNKvb05iAYmDtuXjyry9rTkQZg3U+Xk3+4D4yBav
PmQp1Jo7dCZw92QMDLXYx/F4jDhwNIF70xSkJEhFDEH2yBnlceDzrPr5NjJAwZpMezNTTFXzxhms
z1EBH7x4EqnYI+GpkQf7m6ECHzemycc8RFXi++ttbeMnS/fAJqumYwtXp8AU04uenJXkS83avlYn
2WMLMpfPA05NbvYgiuZe9QjwQqJvT9nffNdYg/C9CCzbq4MamPLYE2knpo28ujQnuKX9bBX+pp7F
lo1nEzbigHGDyW6UnEwzO3xSU/PZqVJW7PTg5+veZ0HXVrmXUn2lD+IvvfgwNULSRvpJCXwmfHJS
LCCCFN2QiEdE6l8qQrl2rvZiip8an0jcBU+VdOJUFclH5U7bLCKRUOwRnKSbuYuxnaJZCvOo+cPc
cnrO8kMcQhL14gr9gHcw6QSnbu5ncl8u12ESd0OSPHbKumIPcgvCBBWehBM9FVwGOesHGxcZs6N1
FmfEvkMTv+CtAxlERFvzFQ5wL9xa7hebEzAzTZP0cn0iU1BgS/JpxMcFQuWhzWecUhKYGATobfBi
oyZGinlho7BPI1wrsa6Srbj8MVSU7xNYglktD4hdQQiRWwHKYvYSRHeXhQcOHbmVP5QFrHX2YIIA
TY2dHAjl6w8xRt50WFzNQ3kK5j+t1Loucpr2c/ZLsT5Wc/hV8PGW9fR1BFMJgxHT01n6z3SmnmoY
QEn4PZ6haUTzLorlfmiZWzImdxLgC5G9KFAhcZlDY9KYT5uT63MZyqfcOtkKuXU/3rolbGcWxy6q
DmiBTFopZ3syBz6v7+9aS32VJC7SeXyRRrBZZ3/4sLdkOgCfiKovWQFT06H3QWOProIPnQvucMn2
gwP53EsgquXbbI4/acehE1kFz35Y3UtcnGocuKbw1uSXTG5gZhLHQ/jnEpAzMOkjtnMHqLdpQWxj
BNtwOcYG9POMt2XL8tqQH4XmO/jBrrHdQzR+9rMI0xdKFc1dL9TXrM0fJAZhLjxEE0qb30XF8GBO
9eQ9T8PggCOFTJd8M2FK1vVfQru/60fxIZQLoYt9SKt7N8xJC2B86jg7oW1aMsiPJ3X9ZXX6q7xy
QS57RK8yPZjDWw485e0F/TdrbGjRZm2kIYTP53VARQK70oMVXIbRTGDsXZjwyOREB1mfTDrp7eHO
ZGlmA6HLnfoe6xqtirQ0vt7HrMxPF1fh6TvR3JE4KFYJOFNekOWbwErguAQBsEHt6byzn9i/7l2S
egRGLVGImig878zTKPJ8X4JcakO9WbGoKUn0kH3YmyxOQSMDWVK4m8Vn1/pCc9aJU+UpSyvMKkae
SoL6KP37afw/ECI8NxW//of5yd+aVvekyNSPAvq//+0m+9Y3Q/Ndnf+uV38IKsA/L8+oA179CyE4
QIOH8a9eP/41jOXfA9BBbH7n/+n//CcB4Vm3YBG+NWOtzE9LsqZ+pTUwpbb/PU4B6N+XrP/rlz/x
L3VC+A87ovbvWSHREH2+3r/VCUgQUBlw4jZVMBe1wf/CKdjOP2ikpjDEl0XBDlXDv9UJzj8sB2VL
hDKB7md4AP8VdYITvE7QhEYL5Nk/kGAoJ3wSNa8neSul6IVXQeBJYNJafQszZaQIlycd6/d81HYY
bLoF5ni22EeUwUBnRoTBYeg+dUFKNhB2/ALkUOFfbE9fGmBPKGDxGU5PI6r0UAG0nMNLX34zCyky
4assy/4ooInLXF5kA8nvGc25A9bNTS+cYXmg7eolsPNH1cAIZndpEwoTbbjrKwcK43ENu0s5tpux
dB7W7osEfJ5xlllS77KPBKHzLkrzi6Dwrh0P27QqbV+avqL3okTlXvfrd1KCm9Etv/eNX25ivYDO
kvFwObaAGJfp0hJPLn7B2ZjRIuBcWvDbc3/ZLG27mxy82zp8AJIXVROsFMVxtp2L2YKkxz3Z7s7C
BTFFpSsT3JWmjtOmlg8TPM8mv8nG8Xla40+ZjjEPs7F2yeiBQY4uviw21BiONW09w3Z28UIPcPBS
9UNVp6fO/dC6JMawEBzsb95s3c41PWyt7XxfvfaDI6AGErNgXRJCBQ95VchR7mubTsR5faQV7NjQ
+7DpivoymuWtcu3dKlUIUQ1+/BpssoQDQvksQUhniXOhV+fUZOgJRp1d+05w5S7ZHwFufv2AoFHr
T1muPkKf2JVNYm06G6sT9/tIDiCk4hYmCPP1H7GP60zT75WgX7WIDmz6WGGjop81kleB2wm+gz0u
nDTjbStrsC5STvFNNW5c4M9LKHbpGj+aM2Oy0gADP62mPii6geYoUFROj98TPStYQsYVZdOi3MmR
YmGnH1PPv8yhn7srJPWFCqPrXmkfXzBeZbtkp2KK74fiJUwtHO+bo9+Whzykmbsovo8heZmE9w7u
uqWpgoKBuA8CiJVl961Nrfu+ijrTzWdcZLZy7nezyE7hoNyLtLMOun+y0vgP3U9Ai8rx1m+hFBVh
eYvMaS9n+9pb0qNO9EOctDtvcU5RhX2c3eKZs6w+shb5P9k7r93osSw6v4rh+xowh1umYkVJVco3
hCLJYs7hjfwcfjF//HvarVa3WxgYvrBhYDDo8LeoKpLn7LP3Wt9aowaknODTlunEUxZPn7TDRDed
VajjaX4aQqBxCNmiGFK2YQczLrTh4opj+yKa3WNCOCryeNomQppeaVK9X3Wbsgx2q+bZSDGpyBW4
zseLzjQ0X3EiyW+RqH8EeXSVzE3JSFJ6N0J9m4zRppua56mmPhjG5jGKlRSPDP61YdAflZilwSy0
Ry3VrvWImxYa5kNwAV0WjsCQV00l81yUiFKy7Gys5lthlf2wObNsfhnb/3vZAqOBJIKjOAzPPy9b
4SDKBcAQkcjypyAGfYUBwEgfv6zk17+1bL8Kq/5ubQQ3QRWgsU4L31vrGHLqxdklElzAw8kASRnu
//kK33rFv30OgBlsDxweOawun/PLIXVOQ2wWvSwSLi/dXLTVYRwvR4r+/QXheaGablol5yYyCTvH
w6fU5qkei3uzJUXEzJMXPVdgNaN3tvRRJtSBlICV+a6WuJVXerHN0/JTZnr+65f+P1AKXJUfZGjV
Hx/t4aX8v2Kvpx/7v97r7a5+eXsp/rzX81/8sddrbKcA4RT0tcCAKBh/VyKa/xI1iRxRQ6bNvBQC
f9rrkTvDYaB5wJBT4yn8XYko/stE/4SjSqIMxb2n/yd7/be+zK9nDe0FWqbf1EzfO/1lNdQa9ayE
dAzu41ye25TNucj7x7gYrstm3KtBuhYBspnmvVSAKS+NbqfUDMK+fGt/81791g75Y0Ty268i47hg
OKIv0uRvr69hVhfcSSRU9LF807NgMIvFlc52XZTNsRyBe4btozYDF77Eu3IxN6ukmulPWV3R3B3P
cRH7nLufRk6MNbyAWAV+nU0ntWo3NNvAwabHWcU8NjHjziJnBW6S3R53OaaeZpU5/cSIg0rGby+q
wECMed1q7ukFrKBRD3TjjXYuyKeYXvA7k+Zk6FuhSrw0aG7miJiBbrWVuvHYN+8N+Zh6+WZ2k3sh
nWJSNsKQkpq07yfdF1CDDOnbJGjELdyP5cEES32ZyJYICbkNCJf4nIBURqMv68dLqrKTgMZtCs8Y
H8ORsx4n8arBFQJcE58YSG23oI/X17AWKZ2CrkHbCGGa833BWDadAeareGUZh+vhXmrecWDjUwT3
+66z0+Sj5BsCgWNk6ZQZ7TCglzkxAMIq2TWkCPSAiIWZnM8YvzAILU+SYicaiP3RRPJauAVgFTW8
bWIB3B6mpahBXpTx6pVV2zt5eMQz/ThwUrEC+X2el0Zo7SvCeLu6IMeo84iQr5sGqU1S3wbxIUpr
+tHaFDshjjKnX3QlpuwZdKolFB5Z1NDpR1txaFSMWrQOU3GibZOfIrGwLw34yfBWSg3BjS6NYeNV
fhzHquPjZDM6j5nsx8KY7TnpH9ImeYoxCdJ2UBDkXCY4tzPoV60GXkuxausBWX16j0dMLQ2ULKTZ
FEYH2r0ms6aeSgl/fvNYrSJvpDi1Q/Gq0WEa9gWU80s/+FNa34sJSZXRHmiB3TSI8zTxeV7N27S+
eEU580DyIS7bbiLO66EZzrqSWsDMqGYLgl9OCcEDmvwgix9FnPHN6exsDzrYyGF4lae3SD0hNn5S
yF5Topcu+DSXyDED0Gp1P89gIJJkrQ/M8UgzE0zygpEqpGK5jvv4HK/0MyGxq2TfrkpiWANlO4m5
nVFMyfO9PEqoB3R3ACcqK8FVoheNZ/Bs2FmofQqJuF2tBsAKpj9eTFSGONkofsfXKSUkbialpzn0
lX4oy/h6ACkbC8+i2vozBBZhbsiwjTuCoYDd3wfmuYtNP1Pe5eROx2ZeH4c+8wbdjyTTDgj8kLd6
Vq5n/Kej/qaL5WGUkJKcuiwEAypt1dnLyKmK5udAfI5X8nXO8ROgOQpfjAWhfB3NsSMOuNij+pgW
0bPSkPFOAUZ5NWVWGgLc1JVdqxvnntwzuc7OzQinv5VAjMCUzmWCP6kWA+OE5dtp9d2gtMeV8Exr
lQYu44pFlaXcQdlivhXbsnQU5vuweYyFedOHiNJYixLyJ+cL3NFsfDLL/hBdKmCypIxiD02C0h2m
XYJSr0cElsn57TDvE9JKp/BtFvtjAWYDTzHOjJmYLbouffE6BaV3CRJIzbp6nWXmG+4YC43xZihq
p6xBzfeyrfLs5Qp2i/ghTGRLWz0GpFAYEdnJEhxuvj8DoEAnHJMeq2jfbcx4P/UEeGh+lWH0jOFu
z/pWrQAwD6Q4gcFFQyxQVqvMNzL4KmrzImkviE0tkK7OpLybpDqEl/oml/mum2vFXFIXp+usIo4I
OZSa7gAMDOugG3ytDOFbTXZT6VatyzujfMvVyG9Ff6InnqxeLvwOlzZ0S3yfFbHiTYSRezXND0pr
bgUlQjhm7so43uXtZBVh/bJSws1AErMukvogwkRv1FM0EmIVY1XWazdl5JOGssV0KFJgqUTjrSQE
vjmRj1WHuyIlo1Ew6shuV/mBM0plm02FxJIBDa5H0mknf5r7Q1bDqa5Ju2tkP++gPExydUrL+lBm
i6mckeWKEZAU7wzjdsjA1I7SRs13af7W6MK+mALdMrXgLiiQD3JrWXUopXF13yCuYWx2lSslc5La
maOiwCYMaoLtQO/189C8NnO2S5p2Z3bBnYnJv+xnjhbY1cc23qZGuZOyBcYOCh3SadqZ25g/NC6e
dLr2JRbrNLvN2RkIRy6bhzhA0VY9FnQQx+4tJbSGE4JlBvcsEnC0lDUGOf8SkFObF55Kmzw2a5Sp
gzUj6TLwe6tZ7uUrzn3zrRo8q4A1pvZzZYJOLswl/msGycp7nhPFBxJESvp3JNyupJ/7xHhsh4lG
63CSEri1DeajAFWe+Vj3DSQAPPYmUwjW3ZCnvKsqT9YBD0N4w/lJurl2APQtcTalGucfLblR4akI
D13xAtSEJkFFrla3qBZJAyZmRSPJXnRNDmY9gS+9VLrqYpNT94VKQmt/O+f6tUiMJo+nVdFdo0vi
DP1qX8Wt27Pbx/w2ynjCQ13jas+LahMBcg9r9UND8tCuJjdaCdAnXi5CvomKFHPa6xQPz6b5HM9X
M3Ge/aWyJoJ0sRb3zanSPoa2dNtlKs2S24OQuVwEBt9E39AjUcWWACxswS1d6xW6s44mPqf46Bw1
mxBety4l9814rzXFuSUhDCO2K7ZPGQrVXhdwHKhOL2Iv794k2sXmdNeUGXvoWTQq5rQDgU3TcYrW
sc4AsCYDRGYgfqEYajY6nLmuOV5U3o2Kp/khMyJs9CILoUYMKeoxBH7N5To2H1MTuFXbeop4Tzue
jKBQIRVNe0g4WMIkV5XOFYbCD5rjoN6p/YMMdxASiauaj0qnQGTetHAPS8SPVX8V9clOUQATkweW
zqm9klVPUtXbYqzvMOLepYPG/kUWCyFWc5zs5/RTWaFrEuo9vZduxkwtq3dRlL/nsdPkj+HqWrgk
BFlW16pEgZVtjf4urYVPKe2vmha6PnlPuCQCUwKg864lyUYIpW0blft+Rm0e09a6KO8YXqw4QJ6b
iefoUlyrbUZji5CGbmBbYYvSkCTP3TZgsJap/iCMLPSjXcr1sQ5pbIVE+U1k7k6zpZm3Iu0KRRq2
ApEni1hRF/V115FcH8DOHw3SorYXFqusadxQqtx5JDOKNPQ8aEgnLV2R3K66h7ZV0Z/p1I+L8tj1
yZGGqyUlPDAQ3WsptWnreHJKXIW4IpiGtFLptSpbeDDw4KOnZr6rpitjBe2oB+Af7cZVetWnzOCm
U1IczD6xe+gnDCImAuFMnu5LvDebFTal7JQOW6mnftWLkymPpBV94ni3JvKG1KLfGmMKXofkMEMA
dF4xPIQdpNeWJESeru4U4TxmLylwhoQogPxaigmezF+y7rWpzrF2ToJD0D9BydiEU+yH7BcMqZwZ
yXI+7fKJvMRWYG5f2S03RZ0IltPzR1XYdYCHgoXsw7o/a7wB+X1iPgv1lcS3r1+ALefvq0vt1eX9
oKq+YW5187VQzmWcWaY4L8cAOAhXYfyC5X8/ZnR0NHaUuLoZI5EyjXdJJWUeBWIDJ8LK6vgkzMox
FfPXKFe9yOgN0qIItx9TPv+gkUc3r6xUXPlyn26KAdiGel2qoaOhHIH64MOjWks1Uga9PoWMeC1F
1q4KqboNOJ6TJihLFlzXc6v2wQ9qqj97G/59ylq0jTy3HLK+TxESISzRV0iImjYhCYS9L69Xa4kM
3X8+zv15WPHbZRRZps8tQ/cVjO8t5BmzJ+MR0p60zALMfoGa9IrY5IdP8zctH/3rZWjLf22V9FAl
B23iMnJJGL3y0pNTFGqHf/4s33B7f/0wHO+/XkVsCSwscjLxVGv4ND6rm/iZytQXzCXZnYQOSNo6
oO3oQ/+PfFV/vfDSjPrSCRrFVaiVHR9vLG+k8Qlmxg/f3zfr2L+vYIoIa5lsSfJ3uVtntGYzxyHI
ZHd0cBA5lHxLAOxqTQn+8BPC8psw9a+XW9R3Xz5QrhYCivKVRLIOzCMbZCE5mY1tOKA6HN3ulmjY
bbQm/4pgNnv+SYXyt4/Ll0/7bXoXdxrCGp3Lr3z9V+JocVNQBjrJpt+S48DagfH5J2riNzXlXz70
d5SFMMABSig7nWHbLbGS62IuLawsjgaeXmt2xGVWDaHpPzqul6f/e0cFjsTvN/e7o6rIlLkbWi68
RM7C0LfIKyGIXl/n7rRTNz+8Jctb8P1qqiDi3KI/RXbSt1de57jTzylsHzrRMplWZBs2oO7Rum9S
t/1A9PfDw/sL3vlPV/z29g/hmAZ9xutB2tgtau2N+qh7w71iZ678Gt7Be4OcUV3LbrcBCrNOT0Ax
ndArfpLL/t1i9/WTf1sfpFZDA9nwyRs3bXzmDwQx94ZVrFU37i3SDwkxfarX3cP8/sN3/nd3+OuV
vy0QwdiP/arjyqsdkmmvWweOeOw8BGD25P+Ey/jzrP235/jrxb71pRF3QCRUuVhKyl9PWRBcXuXo
Rox3F6ZWP3yy5Tf/p3u7fOdfVoqyZTIol9xbgoE25kO15ME5wX60JY88Q6JpGNG46v/uVb/1ILW2
ScdG5Kq0UcSrciM7octpx5CtgMQBVgiTnFNP/AmH+7fL8Nev9tu62AsKQh7j15PM0M9JXJZhbUnm
ZhmG4/njyvC3t1LC4s70GZH3d9kE5hG9a1eZ7AjbeU+7qDmYp9heYpEuO/Uor0WXgLk7+iQ/OYX/
8kkVAQ+HQO2BlZ7qXfi2BEcRbD8miUQkOmS5kLpZfCRrOP1bbTf4q9sfnqLva9K3q/2Sc3x5inJa
HJd6qAlKe1y2N3kXnRfgRLWRbdLjTz+tSN9w0EzLl08HSlsX0aoTiPBtDQySjgaUyPVQMN9nbram
JreTa8Un6++H1e8v28qva8kIwAF4oB//PqWXWqa+ZtUvq87kFqfco+H6kD+8jYTh1MdfKJbLT+/H
ItP8+lYu1wTqjn6TwDD+8tsSYGQp5EdIlc5lr22HdXJovMsJw7HT+D/cue/v/7crad/W1BU6m46g
BUofjzZTfcuqY3rta+D/yvrhVt6tNuO/jb//f4r1X3+JPP7XU6zzy+vLn0dY3I/fR1jyvyT2dKzQ
4PUX1D4P9e8jLP6VajCqEf89w+Jf/Q7TgJgBhB0CB/Q/WQPm9McIi38lKjDnEVUYioEs+D8aYX17
JlG9oMoibQkAgqwpf5nIBtjhAsi/EqFCtCn9eEvsjAcCc/tjIfftmfz3lZhN6fze+O2/PZN1q40p
xuPl7BRQx80W+/qhcrJNTH3R0wz7iM8/bbpIk//8zn2/qvHtqhPc4TEqTLjCJi31zdS9B3dJd0d8
UjQRjk62N45kzSiOcXeqpb0K2iIqD1J+rIqj/pQYFmm5u/RQuPGxk9DMWwVR5MGdeN24zX3+NHv0
quJP4TSVxCDme2HLudAJb+bNtE0sGS+nJ0enVeop2ZkZvyhYw6nd4OBV90TYb5L7etPYF8/YiAR0
WSey07bFTekRkH6r3Av5GZv6UUGXgOL5ncC0IXOyxkpvZSwGU7pNr7v72B8OxWvhi1eoD9f1Pr0m
SV1wCfwm7fcYYRuwcB+tSbnc0HmLPJmGyvPoaBwf2t2V6hX3Wm0l95MLEvBjOpa3InFHzN08jcSl
I9IRourd6m6G/VMfdJQaAW1FWpNOVZ+lFMjbBtf51O3T25Q+8yF8UK0lxtRJPXqb5J8eTEtz843q
JVvRkq3R062lxBx9lBMbwdY9vT7kTnFIuqsayaRkj6/ziYMNtL7urruPCov2QnhKN+SI35e3mRts
cr97yguHeFaCvInoxsvjBZvLKyKp1udIIi5H880wu3yCtY4lAZq8dk2m5eiOk5+12yTzsKzQCHkd
T61hy2TD2hUB2zYpd518DmCPoIxmHirZsHQJYwKm/CF7+WO6SUkjlW+HF27NZ+Jz75xLYw/rcq97
fKEPDZIi7C/cUrqObnWAcrqk6eiW+jYyoUQJZg83rUN4ZXqdbohd79/MfeBGz5JfvdZrIHW3wSl7
SNepiVl0XdH6iqw0ciZXdrQt2mt7dLiD64IY8Zdkd2U+wnTerzxlPQLn/ASNXdjVOvcuZ9EPHMWZ
DtUh9cJnOlr72AWIdzX6Jay65ReHjE2gI83PbX613AEDBjCF00ZO3fJBulryjq3GCW/1w/BCkuLa
dOnVhftsM6+b/YpYKZjJx2Qzu+2av6uCA2032LMXkAoc6weLGOLMhUIZi3v9pFM4NNDARkvbZ8/K
U3gjva9OPRYCqDpOOlkotLBsgI0wuKFghulcE2bfEcIKL9BLNshvfelKuzV5fjY4/jf9LuRbwipu
AcHMH8ihxFdbY7qzlDODBOYQwCBF0Ni5H9/JJ/OEJ6h4JHW5uLjKk0QK2mCrJ4GW6Zl2fe+rxTY8
FER4iAh9H2OuPNpK+grIcGXrd2hvmhxTylO9cjW0fSUzThB/dWPhp58M37xs5nydskBgPYh4sAaH
DOkgPNHnwNIkBtcKY1sF27Mr60yb7YWFCFjgA6QXWj8dWKFpm8jpGk/O8AUikd2IOQ4j71datUDu
83WWH9TqJZKu5mybpfsV0YVEw6wIttzOZAKc4oHoZNxa5954BI47KPu8JQXdfJuFZ6l8Qm6I5i62
dPHQJptcudGa24QmdWSCLCsPys7wylPwqOxjZlimq7BEVX4ERx/EPu1NonT9XPOm2cM5odDlZGat
kX0NKsIzex8IRGGASXVkHfg8twGXRPh0WflpAi4aK8+ucdv9ys+BAEet1R8Fb9gQ/0teMnmIrbZH
RW7kvjyum+a67YB5XilQ23VLTryZkDrdw+1TFh3zXVx2J9z2DCWbAmPl46/i6T8qY/7vk9lQS/5D
gUIMzX9xu6Z9aeOu+XOpwn/4e6ki/YueJgQvKgEisSSZHfyPUkVYEseQiFOxmIi3vpYqEDcFyF+S
vOQVqZw1f1fb6P9SqHKx8eA+pyQFCfYfcL/w4/x1L19qdS4vL2Ju6dvph0NXCURbZMpEK/HyIEx+
3/lpfGwZVOl28IxRh72or0srb3xmIMwwRfKTlgG7D7fHVROPlG91k9BmXvNTGMC2a3XlYY6LovvL
TeMzNd5WbnisYAJ0+HYdFS1m6Ojm4ZLiDLGU2Re0HaaklczEN/Ojfq1226G+BzlTiAf+v8UdyAAu
2JdPxUnQmezC96ddxcbKeNaSEae+Z5pTvk/6rk/3CaxzU7sy0QHmkI7JMHVJhpg1l/cSf/PAwV31
23OGy+a+w7pYu8zIi9yJOisZbYFR0mARcUmETvuQPRsjYzLeE3/Chdg5A/N4SDRsu7MV3I6vsr9k
cVmoVZhYvNZnVvvUsPSTuouuEFba8X71DAyaxhM/6mnWvZxpj83KhxQgeghaB7QCyJOK3YntAjNI
vyLNflv0G+BhTeivKE2Ihrz44rGsLe02RFFyxUa5pJm4+qtMRBIRP4WzEtyGDX7CPXUlvWub7LDU
RQkOJ1Qwj6vGloRHkMZ17E2FF09bfk6kHcz5pGZL2nVHHid9MRUZh3ge54NWb0zhUBUEqZK3zCSF
2RBiC78JtyUcfzhSw7vJQsvySHHAZ7goV1qB6xbU8LYu/Iy09ugpxk2pOq1x02ioEn1heJrudL9W
XWF+xuhFPI2xJvGjQeqxUbnt9aHG8Wj40DB0ZsjECdlC7owk0XMuXyfrOHXHW6KEL174MSJffmHg
TsZRfrUs9PqatO+KH0L6+Oibr+BXlpRLWhcQZdh0o2PVb7hhxYZ9MH8wA8t8CDOLujE7zZv4ZknB
5PvTEKBgJIFX9Wm88SQs1pWLY77Eq21I1ao+mrHfTm47+XMAkMTJpusOY7LhCeHyy0bsmea67bb8
xhbiKYfdS2GlpzZY2W+s4YGlb3N34VryELWvuWFdIqu6K46yD5bNZtTZX4ml05t4jKyU9qh2XvHW
udzO1GNSdA9gRLsxrYjWODz7h8DDPHxQ/Tx26z2FbPKZvWStVxRuM7vLHzI4DMxHCfGJq25RpKcM
wXj8/GKNB7ZdOWHplWR5EWNXWU1jZYTIh5vgKX+Yb9SIDGAHnWwU2FB/5hudS+hupK6LOwkH3bOx
skaQMy1EGrRsVtG61Zt2Vb8k721lj6kvat78kb0Bk8by2p0R8cT2nJ170WemjZaCQZzA4YXkXV8U
4bWcxPFONMhaXkh4CxPdTt4yY4uQI+R/8ztz9+HyNAW34HCCjGx7jyELudv1DS5t+SO5xoVsVRtc
8Vnrdjw9vP2DsxrdqnYalpoM5R4uOuTyDrHac7olkZ6Zuxh6VenLCXFj+Lp3F3TfJFfPLzD0MS/Z
DW29C9Oxh7ncN5cnQTtk/XWr2aOCqAzuv3FNfQKBe4DQumcXp9dhw77aaK0lBRtF9S8EMCHXqdj/
/Ut/pY33pCkbqx3ysHp8aiM/VY+oOKLLtZ5D3v/o+4NJmmASMXlMrDj2ZiRBpr6/SN5UbgPlSlI2
GPJf6T+aN3p4Do6IaOrSQ2IfPOgf8suFxdxTPIAIblTSeC38mDzZ6XXJbHeWrCTL8EhwECx0FK+L
ML/YmPNWn7cSWu23HthTg2zC6io3KTez5IEJksTX6nI16DdisYeFj26jqVwGkGiaNpzJhoe0stTc
xohoy6Wl3HCGk9blmyHg5nZVzH8Jf+EvmCsil+WXXtwRZBPqt3kDpwjj7bpAFNDdhhdKqKMibXR0
kSVe5AdTBwJ17n6i6op/c3aGbECenYToFbjCNwMwg1okCUDfnOxzWV8S95LYrT/al6Pmkc65yzz9
t4HE/9NV0K/v5R+qoJelDLJewJX+9/+WfmTT10Lo13/7RyG0KIoJXdXAAi65rH8UQtRI/FETxjEa
82VA+7UQMnX6lpiTRIEyaBm4/FEIodjFe0bGHqGtAJn/k0Lo++Rm6Wnw02gbCaJo0Ar61mfv9DmO
sCpK9C7bffKiXi3TwGrd73NH3gUXiybm6LLNPitvoo3k1s/OI0fLn0TH4tI7+dLP/O33MMGK0Mzk
S/pO6xSUhoZt10qOeRYZWVXP4+7yqliCJ7qCVXIIXn8pWq9/+8lf3QPS3xSAi03xf15weU2+NKSx
rUnpEHFBclA2mp3cKOiIr0kDR3n9IN2ihzVfWne15h19mBWn5aVtKams5PWffxFg1j989G+tXMTN
3KSU36RxRQ8JnRduiR2i+59smwrNFR0YBMMeSUw3jA05sFcHzS6vwp28QyFOp8AnUWOT0O6Bi+3O
/OPsYJLujBOboYnmJIfIq1/Nl5WtvpYb1ck3oBb8ej9uUPptiPNw0Oo5gUXMhEsMuIMb2IGCN5Lq
TdCIh/3rWFwNu8KdX8BrHYJTa9eJpV4nzuQ3u34duaoMu8OiCZw4saMdi/PwUK7NjblFwbYWHllH
3/o78UmD2uUsGwRelJz8X2JibJhOP32fP3yd3+ZVQplNyB34OoHZnya3Wyd32Mvs7J1B1Q8PEW/J
3z23ooABRRFwANCb/fNjNAStmq5S3p/WM69Kx1ijgHgMbFKH1pRo1zGVzGQ17BZXHUlkGbEjVrlR
7OJ57tb5R2oLa2Ot3VP/ju95b4/n5q4gTQghrEL4PEVic9B9bWscomcD6KSl/5oxdHRdlrHucgfH
9xDdMtLgx7He5PXGwBmQzRv9Vk6cIPbSdfggeEjtuE0itVh0REv/K06Agusjt6sH7RXYki4+0i+6
uAhKZYrkN7S5r4anrzFPaY5JHLho6458RTuweqEBiuNGwFzICSf4VHtUxhb6ktaSTUoeFyYZijYm
IYBDCjsot9rDEnJO4YBodDkvUcgCNXThqbH/IQG9GtL3WbFXqOM/YDzKXrWttgh7eOzDm0Q8ANCz
EvPcZG7JhL6FRfKp1gjrXBRAQ+GoijOCiNNsg02c/spL/kLzB6WvBy3NnwIb0Z8HJN+mAxafMbFZ
6iNMi5FWnGqB7KO6kD/0T+rie1KpQxvFfRY65XOzqWm3YIkHvmhdnk1HWK+upEMWkVif3hErkt2E
jnCCf4gyO/+QTRtq+hMuBO7+hBDesFc7mIdu7zQvmMLVx+SFUW2L3qIDtmXBjhhuUK1s2mvxTTjF
qA4MQiSHY+oRQZjY8zo/V/e9h+fRNXfK50SMIWWGpHqCK/vmSfvg2XKoMI/TsXtBMRJ4m9laHVcM
nXgOc1wWtzxXzWhrzEsj7CM8F7TG+BnCZAlrpMNUfU50zr2SJTayOAT14CDfV6/VaLVnpKfROotJ
6LNILkGJpSMED9f4GvPkWRscIbJhmcSXDS0X/kLRwMG04JBg01yX1cFE5LDPnGWrqPGhUwpZFOsZ
8LuzNDgmUd/muS3gz4+BNV8PNuLo8taYrkhPo0k63eSPw0T17CGQS7K1xtnr3RTpZ72CZFLgW8N6
e9I/ayt/Hl5hxF1rZNE70jFesbDgvaCzdC0/IdxSQACzWOGZI7ALJxb6vAkUqBtEdOSs8Zaj5gN6
xjHah70DQa7R7ZKHKzvimOXInfElx3b0xh+ZOSddlq8oRGqeIuRQPVgNqHU0YgFtvqkAnPVntAUg
uaeBRcUvHMf31ZvxUk67hogdDBqQgyQ2WP2hBLFwBA7ilH6/YXl/CPEIvDPOh3zRkTlCBz3EnkrG
CY1IC1iql18/013nyaB16skeTn+33i0Bi3bTO6GwFn3a3PKrwTY22yHd7P6BjDcO1wBv6Csva+BA
B1T8UG8ynK5whC3cIbz7A1aSYtfQO5Q/LysXF0abrem1mhH8Ugs06dIjpcUN4PEltKfSoQP3HD7q
mo3BuLmtT8ktf04vbZqRWbcZdSvFV4A0NL3pErcYLbFft5cTqt2Ws+bs0qCIOFrJDkfRIbRZuwxK
6EGzVNrqD9XH4p6DofUxP7QP+kmxLseX8aWYvB4Be4d808YDWtyqNkeQYuVI2jrCQSNulg6t3V2n
swu8dJWtUVRqV9Hxcj9ca7fwAGkWCJfjyC9FM8Vw5Rbppi3dXUxewFRyihfJxmkKHpyzGeGYmRcj
MSYByNIx/e6rXeWO3uiw2I4c0MKNrFuAIsBoaKO3fK9QD/BFoIaM0CyGJyK56HJfbOX2N73C59Bb
aCFjOKV2X9ky7g9iZejuKHsinNJTLFnRpy5tmsEOEVs+jcSHDS76aEIblQ82DuWzN9bcbpZg2Qsn
ZB9YLiAQbC5YxjQsMVYbLKsr75SEBpKuvLhbRPQXupoWcj/luqJ84LzORvOECQUlLDcifUMWrnxk
J/KuWCFTZ0UK3Q7Y8qNoqww1GqunNYS2OLa02pEs7aF/pZVPkr12S5ymASAG8qXqjcyEJEzcFppz
CpbrEKQOyNXCEkIa5MUH0nJeAFslYJDOrN3b/afCyZz2QGJfEDTTlGUuIO+IipNm1hhLcqu1wRu2
DNNhZz1169AFns6UIN4xfFjHoHF4thnfOPpk9RPUX5tfMqaSgR6yjg8MAek0zRbsDAokHv38KGzE
yK5xgwPDP9DMW8CgXmjjQR4GL6q8RL8Cm2I0Dqf1mH4G4ixEswiOHyMBjeE6KtYTuwb/pBXQnDsi
P6Bwy9DjbSoNx5iPaeIzISqkfTwfQypqESyVLZJGJV+Ngk3EY3lB2rY0imKO1lcCexYS5nfzfLke
PldnaZ3frmiY070BC0XxlyXuxNlShMNrUZEGvnZbw9gvrKpbA5MwZDu/5y3AHn8tvSmtM950fE5a
/zLfSWWL96grhGPDV1jdRoY9FkeRt4KM59JSkd6jYg8/8tEunvp7sdhBR+W9aWS7Da6nZosjHMy2
uBsOEC2skYXTZcaZfcSHcL885Na4nj+IX71Xn8mOWxFkOIxbpd9oSM+DwS4SbEtewS5veoHhSqYb
1vfZbiAXHvKS1b495pQNnumhrAWxaGz784Sxb0N+jWmjpTh0awaFaA994b47CPfLgjaQSyQx8lLt
fqdsepgmbyIbyQ2ktptZdy73Hdv7EkZFGuuab1el/1dgVuNxH2/zwRNLn+y2ktWntwecBcQSP668
6MbcdJZwQ1NWf2NTaJDnRc7b8no42WE69H67bdbGTXXqnmeBIYJ9eSuvjS2VOs+kNlgtz525AzQv
8lpE9+W9ma7Jig+DAz2kHHSmeQsd4y2qgGMs20hZ+V1iAXveMqY0j8KLPHiaYpXv0rzNQvjYlvqa
0FClK0rl4ZiEQLLaXxB6yFa2mTaAYkY48cQEWlJHigRSqLtg3ylucpvvlmJei5wCsSHQ8RRyzKPJ
T2ratVT5sOQHYZcXWzX3aYJeclt/DS5rscF0SC1lVx85CtBatJfh2kAVotyijnxsqZwQgDyPH7GD
fROjTQagCeMYq3K+Y3rFwiax/z907GKmV0gePWdBeUApYgoWVYjZWw1NWXYxldRQewHz/1qYsHOQ
+9grhyDc5njtMUGmdk+BKbit6sLNFeG+6ttKY523TdEFAM2hdGRU+6n6y8qgvDFt8xmR0rN60EjK
wsn0yZLMg9Cj5oTFM3mswBPqMSuwggdeXl2FTrGUxEdaLWCMCemu1+kaBBksVt1ZmvWS1wDhzzd4
XAJsAuxGoj1i4NuG9siseZ19rm7bwV8V6Oqd5JEsPQJwidsGtid3/4O7M1luHcnS9Kv0snqBMhAz
tpgHzrO0oWkECBIDQZAg+fT9ubKq8oZSFbLqZZmlxc3M0BVBAO5+zj+d4Skj+Mu9wf+a0WNMbC9x
xKQNMOjPdnnQwYMxzPDIlFu+mPDTRzwnllOBBQDwCOZ7Kwd5qmzRuxULSh1GHZpO8ymq8QzEMsRZ
gpXBr0KCECfdWnEaLBrObUKWBQnKIOFE4DqHDby6VLmPFUONA6F6YuznJ1qFpnAekJwXnHjM9o7a
C5lSbg3dT6YBs/38PqoOBAi41ZgTyrCc2825S+Brlctv5fTiItxDIL9aO9eY15/XMVQzj4QHSYL2
62PSmf6AY5qSWHKyBQJbu5qTuVFKLpV04ZxjxcmWNugwzlPgs0MHgupyXaIwPYb7Jy21nx5PegJc
75024uIRKft2qPpKeo7kZCczLaicmHE7AmP3FHpKLYKq+ahOTh2Bzq7pKkNjzCJnOFQdNM/WGMPW
Qo4ukeUwOc4rEvnV7mhl61TcGS49j3EAPlxy0n3JO6dSBAjIO8Hk9gvHCV8NerZzywnjXTeqSxfs
7r6QTt1r3MqlYPJwKD4cOdWftNHhheRBdw8Ir1LK3RNlLEWHYOcfPk+R5OWhSunYeNKU3MJn2sE2
rtcVb2NAqvKy5Ohe7NcGXCaNQ1DFBJqDwpZnFzuv6MO4+lDmWmhMqtVp2lCR8E7lUb0Q3Pl9Y1I8
BEpAMrIHnzXce0ITZnNSjzs6CcETO/iwY2A+1sP4ONJj3hEcXlPYVStz8kNYIRm5MWjYvRQBIKq2
kAMxPNQf+MU+0lkWgodgDwMrwNcoEOLBpDoSqOHtxnwlSj+kEsfZ3l6K/G/bmJ6Gqn9D1BArs76T
3DKWAboPi/y0ZntxGiV5zAEa4iqWfcDx5ztSiwsZjgC+sxxZ4iNldKWjhwRKNti8u2EWwQJfpyZd
NjoOl91EneRqbO5j/RFrYA0VR7ZzTEg09W6Ep3C/qpkEo2FsBkp6ocTmoZJMWQdlMckZxECDiC0T
NoI3ztZdqVkxKbI7pEAlbGtsVS6zkzlMvGZ4GJ/mJW3Dfqow1ZyguRujC2gq2JvCfqltB36TYEia
dnjmKb6A+DNL0CFBE94npJ8HSsTSjRoWcBswfFhy+yWP0mJae0I0Dsqp0+ZIffzR1/HFcg5MmXDO
ZH5UMTvQY0olZi/tkKKZetOtsTvoUz7HXGKXa6EGXHVBB2w3Af6VN/F1yB2jQmX3WDGFDigt2rm3
ab0hAn2Ig5JvB9bTc6StDgPktMVIyFwvUSpTujq85mHtW7xUVipG/skhvu3cGlYJiE/vqLw3mF6R
lCDcv6U7Bpj6xEQ3Y+6EJyVl0ABvYIwn7dRTp1KcfbbP+wn5YCBIYk+hYGWiIck11ZZu6vCKIBwx
o0gLmHLfEjtuPMCAS9QF1jiPSdvL2V+73xW4X1GT36FHRGvEmduo4YhZ+gbhNJJ0aa5AOFpobq9L
nnn2ydyw/dnNJocNqscQV5wvBSSmxOU8e7gYMw1/55+T3bMd6dsaQQIb2f5VyD8VxN+EEKQ68AZm
SRAcIXYh/mREkxahlEp09CFvOJzj/G3v39L9HO2vRs1BU/lRTNAPaZwLtAN1KLmUouGJP7EDfg29
u2+PyGZps4bnIQPEXTGTUY7YDVCbWNEV24YRYPAxtuep8aCtd7sZOXy5/5sWThWY5L/cM8R+QvJq
k8H2DbNUa+uon65wWGf/EZC0m5zgoQJpYnK3DHcQlYnqnZ7BH0WxzvIloTbM4hq1bx+YSYefL32s
2LD1hE2WLeQXDPC3y/v2SCtCITvpTH9kL47vZxwt9hz4IdyxL4iNTEzVG/xmafnmPfhCsAd/3JJv
ynFDu2q6deaWsFmycaMJeD4umEHg6iMibd3H6DpigOfml28qvsnfPYhv+KNqPMpDTigUO0cTn/02
LsGBT+41uiZXH1tuULP8WDy/AfbKj1/XVo0vXxkDqr+9AeZZ7Y0eksm7J8aqGF63BF2TTWEG9M+n
sOORM5P8WdsipIMTfyG+7OarPpSfz3isrqbq+U2H/d9cEsEl5AEyhkkIXf+E9G+nvXKxd6owFZVj
+PtZNlf84/TKPSnDY0pe1uQy7DAsHFdUhBQV1tf0SCn+zd70xZr8y1NBVfufV/KNXNjltsxIR66k
XA+CxxKJg4uRUPTXdoDBKtA8BqP7NSaRQ1KPCNi/ypif9qzp/k3/BMiYIS99q2MroO46Oeq7Dncu
xRI1wgk9LRbc4d01/DMLm3BFR4333pEtBuvm78zMT0QJAzj/67t8e9CEwPbFINfEG5Yvu1h4l5pX
e2Rzzh0W/38r949P+4bel3XXkofGnes87hx1FKEk4vw3w/uQGenhkTPjt3f5RwZGvMiaSTYQ0wa/
vTiVlWVZUbF0j9vDWnprny6UuCzZDjgVVDuUVrIwxT3cnELuqC3UX/YO7QflNEmW/7yAb+/L4SLl
u5xwIE95FhVt8aRoTvWOhiWn0wMFGUT29jLGxHVzslnzWnzma0bVf1oT+Q0hYnBbWW9Xw6EBAdGK
aNBOC0n0ANBVg7hZ/bb7f52I31/vPy/32ytRNfqgsU7icsOr14O0ROZWJtxi3Uxxcq+6STm/j84f
dvCFJwH0mX6dUufxOA0laCa5Z5Cc7hyG1rYY0zdq0zZir9oaQ6zD6oyv5OkjdSZvtYAkeC0yRb6h
Y5CSR4D97OHLy25V1G6mxjAKFkg/oxTPKTmuKdnsdDp/v8fivvxhk8VooTCQUtWZxvBtkzUYiFZC
p1Mh3F1w4yvOb8CQG1V8NzRmt6G8AqkFGSRf1yC4xm8VXEpMSnPVXXLCdUtrQ6X6uSOSIqhfAPH2
48cwn4qawO4g/WBE8lidHkd5qOMZlx1CfN9q4vt8kuhH+agbUcl9rYgbRy1hB3qwT3C0R6JnKqao
0aI9tUXHfjbk9PGucTcUjp5iUSIrLkMtRswlQDO3csgEXnISDneT/TAfIx/1u4TmKtTTetWmQGTD
hwAnahAWwyNPhQOT1BU6bYMtUxSF+L9BPRhg6cp0ZvWqicqRPm6RfwM2g9lRqyz7YT9BXBXl48vQ
TqhPZsJSKkb1gnSGaoJWN95heLZnokNr+QxrK8pNtL+7qAZ2AKqhMt697elrowxRt1y7tw40MSJ5
V0iJbaqqq1uIzqHHIR+UCxob7+iXUzPUMAJkcfWiXEOQivoJQFX4WSF3ZoSmFM+ESPVRPpQxfkIU
+YcFWywxAy7V5a9biymMRt/Ximma2CKYpYez99taaZlsvz8TKuzl8E2NAL+08ZnBfwQ8CKCebhWk
7zMDU6QgvgXlYEl5CU9yu6VC42WF2fjqHZ/yJfBdADx6X+dTRo1Q9kk0dOhxAxiJXAx/Dg9pS+wv
47YIqzBAk+rWRcl9iUCuPdB38ghrzmSUZlRBC8gCwKfDyXmMpTFjy47rftiwr3Ti+PH3sRg7Lio3
oj5Ovc9cAXQsGToAna7qgSV/WI2LMaE8RqSHuQdBF+8CPTQoWHHec9S7nYs2Ce6hBQO5BAfeiSLi
bzDemyiz6JqegxvwR8e7dIF8vsfFmHR9nnAoJXLKeD92MlAbsEwEgQo4zsVBlM2zBtOFtDjsw3w+
eEG7RGDlee9rngY9Ub6pL92MaQNjWDopZE7CjgAK2veLgy5srVFlA+RoHsqbtvP+fpswf9rETVKB
yVzlH+r3XWKg15nemwa74iyn0SasYt54yrwGhh7ZC6H4K58Po/tabyk4SAt/vF+3cuMificgfn5K
IPen7cagtXiCQClejYWBEJuZAYePYiNpYSs7g1cKK6Cu+9PRITpeAkXZnF7l12rczgnXWViv1XoA
7LvfMqZL40dhxOxkMBPwEmmbbvlL+amKg+lf3u5/fmdV3JM/VBSnak/+zInv3PG2MI4bNbd7SI8T
9hxC4Rz4a7Yf0ebf/PO7Mr0/N9PLy3189A4rY2HPzZWejbKn3Ss7OPEE5p45Zb/s3tqXkfH7NTID
lsRmfFAqk2D/eo0X/WYbegVrLfQVyhzpaXic9j5Sl9nd7+dGqLh4FtRhNYR5nnXTZiKcFtcom1/Z
RU/uYUR6eEpiP6g8tVsT2ePBBsHFev8KJbssQi00kutEyCrOjpoOsD6bTwWYkBocG3IK9oFF/lNw
fM5Xu5eGgSDv5w10VDURlO856YLDWAHdlsbH+BKVKSMBJ4oP8LufD7xBZMX1WIYSQKGYNNMBylSg
/8rPZB8fxgN8uksr0vEujuBvqkD8U09FmARzKMBGSF6fifuvz1vTOW939KSqe1zAPa8E/z6gsbT9
tz5o1o/whogE8q0BbDsNUKGw4tlnjxNzfPL0hH8DIwGarRPOCm0pjW33Hshes4b7eYF9DDidwSd0
9mHVr9Zcw0aY3Wmj/X1oTKoN1cv+g90b0PeOHWOWL9AMHEYkzbQb0zcY5m4m+1ER7MNrIo0ub/cJ
pGLj17HAOxiG47ecVbBPmB4D0Ruzy7tUEZz5M8JtHTL9cpcA4edrS6mmBRbwpvBvMCfvWQmgdzwp
PiANZGdqaACv4NipMSEn5ZYgegmuEDc7R+ao7IenoQT6lwW7j/b5DK2YuR3f4LQkoD0oYVLX4mKZ
DD8jCnHUhNmkLfxyrb9JcQnQV260I9PtwmPcLpmJwuZjR8qwDS2/TwQ4CKb1hgijdLIXqgMUyKTX
OMoL9LHBkgEOf+twvJgOalbcTsUwX9pDACWgEcstYnCXwgeuzhA4QDhHaCwei2x8YIL6/fX4rJBQ
mF5QP7/YlAyG028FAGalD6ghlAHO8UX1sydRKm6vJ2fwCQIUFB85J/6QW/YKIoPmR0BnXTiYHeyw
3ntY5x/r6mXHt3/T0iJpTsCJdYT4wsHbNweEeq85vPVYJs+AezpWF9etBaQOIvxb7an+1PAyDoqk
eQLgB0wW/+tqPjwao7uWrGZlVCMIGQ6G2ugY25GAF68suSLGfpYa4T4yN0VgkomM1SYxvCo6vuqz
bHTDfIOFjoqATCdyxZSU0/+0c8tfsgi+tvt/2XbQ7jH2DXmd8t2jqOY7o1YuO7rRReP1dGpoghLm
0yguxi5zro6z593yNJLcR82LxNk8vVHmWe1CmHQYKDnLJvUvXt4f+wzrj2v61mcY1v52Pl+h3js8
jLA3DhFzwlsvqj0Fmxc2Sj/npNcmVXpbiigQgzJgtzxvaTdcYwtRMNkvCXHgcWsA/9lCftafju7f
n6Q/9WNk6JvcM3ZswlVFTfXHqfI4DuxH3XCZ5Ax5D5AbapaggJNjvIrYY8ywj+EqrqsC7EtEvvz9
5ys/1Gx/+XzREv/x+dfL2c4bMu485e7mUyGlJ410RgBnKqOumJzYd47JdZZHjIxgc+9+B7B+QFf+
cgXfOtKChD7j0X49qHwpFCY4GTj/NQ/ZtdtPBj5yAd8yf11egx+W118++NsbUvVteajEVxfbUobs
SPGrRZ0UAV6+Z0Z1eMfksIXL+a3x/2ld/+WDv9XJ5XV3Vc0TH9xsWwyQ5YGTqcbTy4iU8BYJshWV
EnFqfu1qU3VAfy40S6JCbT+hO23OCGoiuBkUQMb8cE6pDEfZHC6LffPr/fhfrWfGMi7a+L9RNAtB
8+gFRfPHXyYs/Mdf/KecmfF4KopHy2b6gaqAcv7T10XeAmPhFdPUxTyFPyzo1r+TxmDjtgIltRRF
4Ur+U87MvxJT3MU8Kv7kb/5P5MwDsTK/bbpYzki9IZbZwB7+bd3szKI8XOWziGIoxwJvOFF/WkN7
VkTy5te4mR9wgb982rfFYiq3Q3O/82kZrKsrUryAiXw62KHIfdkHv21M+o9fj/1QaMltktW/bYyK
1BweXdaBrXPyXQfUDqKe3YVVDB1B/UxQisDNELKFDHPyc49B0YEaYRUNW7y6JBgiDyljmCL+zXEN
CTYW7ZfsQZFDOuzhDrnycQt7iNI0wdTwmzzX/GFn481ReRUIJiIv49sTOuj3a7XrLuIJkdrllH6B
ho4Uf//O8X0Dut2P03LCSNIw8yDvFvZSdUaDbccpBZMydvbpIxIuosHsI8cmneNHz/gduaeeQfip
J+lBBdMgvq1IHQJC2tZT0YAgOgKHbxPsKUKV2AXSU/pO/ZUcXTByy/1j9Uz/8c79KTAfDIwfvyoz
x/AyYgFQ5W9bmtxr9/3jTi5IS/uqhIhcKAorYqXv+KN9MjCPkNBC79qPr7KnvRzRr77IiXx3NXSi
MfotKFGh4Ovp84BzQI0Kh/BmUhKjc9gOXCW+LhnY/YxwoUK+pyzLAUP2fLI/ER0TOCjMZ60d2dmQ
KXX5OxIebI3KMyRyb4l+S3XUCf8PvduBwAGgRui/TyAs/Z0LkFPGA8IonCP0ZJlFaEu+JQFV+zj3
oBJ541wZP/DcP+JbFyLaQPDbyzHz0DXaAkS0pGwSx4qKHmWNqzPYCYrLEEGIo/6wMPtUe4Y3BE2C
4ZNxKMNd3ycqeglw5jFFiKeP8daTBi6ajmaKnIT+47ERnrnI9g+rQ9JMHsPrdJcIekfxD+Nd0q9O
/Jjf+NKYny9Xlw9jipgMzWXvqnQmpCOO6ywY8MttFG3xbnYxvetpNri4zRLQhDDcp4F33RLwmcgA
LZdmnFWf0NRzSF/cZuhGP1vY28vnCabD8sqH20qBQWYnJOknel8Dge+mo4lJuXG7Q2Lt/DZ74bkT
t3Dj9YMLImbn5NywGhcegzQzHOta8GiDkhL1MG6NsGlim7FeZWRchtcmlmk/xRgnHyCn3b1CIoA0
Et0KBgIvjXOKNEyv5/ZKiY03v1kzQ5qMA7IVTHrvBiVPkCE49Ahi0F4OLDAEuOjRTwR0MJt6Xs5y
GjjsiA8Xe93dL7thd46yiunivilP0d9IE3bRk3dCUoBvnJFnaAR4r2pXtpnr7V3g7Pup1Y+ycowZ
4dDxoKPjeXQ2UzSV5sCxIYrZpsw37rpJL9uMVUSnWLGi/YtoGETIRT0jOxaeX8Td7RonG14jhTwI
9/rJYHH0faNqffN7cgjED9C/wK+j7bPR8C5aXw7sEa2tcDDVMZpC0pCRjFbObXGa1aPL6P4B0ULg
edyzT+y8yypfEHZH+rcQO47RqSGUJPaiXDXEGdAti1JvJK+KAL1ZVABknG6hcgXCEYJ1zX2gvq4C
xsSQ7Ytl+F3jpWGsd6tfXroTeFsLZtMpz5VukdKb3ImTaP2HsrzKo86n7C+ws+EqpaPEdcFk9wGe
tiw6eUr+3mqqYxXjnemrJxDec9o8vNspZDRc4TMhXBYzW7zKfkIorN+G+4/8PrSmVyZRpvTkj+jm
tGmTEmFsLdEXydOidZRFvr4z0BXFyrBawyRvz17nE1VSurT7CYjf2+XNXl2Q8kOnOQg37+/8Ahpm
nLGgTN0ubesE9/5+jJy1uQQFQjd3EEojPYGQQhY9R06FiqAH5KWVOkxRA2AvUIKX6wgbghFZUaIE
UoiIyM/nOETYDlonP0a0n+2aUWfFmHzkBplB6VqXcJ+Hu+xVwaZ61w4LnRGMgI+61K33ZxUpONuJ
0KM8DmGLTByVtT0urfDSM6x+mdkTw3rhdcH7KdNYT6vLqsQreFmwOYU1vECbXJbVSxUp084vBqhH
t3cUkdrJv3ebq5oyyEjzjqNTVG6qNzRJRdSGxQqlBhKxRWlH2vCyKGYgAnNlnE1AF/vXnnEur8Ut
ljdC8V8sj6FYaYdxn17OETkUvHRIeKTTqO5S4tSF2AtPp5AOtdsm0enKj7Yv49nRw0ZOdAL40V19
nMulFGOjTcuhivLIsmdlt7mR6dEPCe970Qic4M3dI1udM1whcy7XWJmeKlrZ8PF4w+2SAq6FDYkd
/R2MvA/0KpZsgG1h8FI9OC3Du+OMIIekCmprSKoEo9OQ9LTRLjo+nsXpWu2mLA73PnlYz3vAmzOC
NCMYzObwUH6JTWNZD3MWiOUVi+zjODmsQC/5X2fvluIg4NTNOV9EQEcVPM7uzru6eJVxet/S0u+m
9w8yNzyDZ4U6MdD9bGltrQmD7jRf5HkPJfYfJGZF2HmHF4YdnO6kWuE4gbTd6N7u+TY5kdOLXgdx
CaLtVR7eo3Z0J0YCzAZ59HXYWewDQMc72+kvQsVuibgKt9hN1dAEFnmpYDaItkH9YjJecnaqZoLk
YHnc2UVoJZ6RDecpKjUpNDZFqC5uT+WnmREfa63LUygjpcEWQlPKoCZyxSYiekL2ZAcBEZCZDtEB
sEvaCAL1O/nc1YhkWf2wPizQ/XjH+KpwvApEQFrslJnWe0cd0SEeZBCgr/RpgsR5SwHxJUIBoiMB
2wPp/VaM23tyWhDS3RJDbqbEf9XYu/tA05goT5qFf8KgTwYRyj/Ttx5kErhMr6nxGVjxFfFcyjTt
sTbbkXZDAsBgWY+Ri2uj/fh6DTk/dtx9PdjdXZkMlqOn9iHaOMytpzY0Lf+4T6wBIusgkzzj5O+s
oNYmVrtZ7NwLmBrGLqDqJ/QGAVG9bJmNxKimqFmpU1AG2I3sxeY9HEyruLVeB4wPKy5h20ZGO9fK
6FBFcgEXZMcqPzhYnLmPuitvsBY7UHoMOHbUpcFG9WRyQjy8A8fwfXjnsxwNyzj7zvpY+RfFoTn+
MF/Q1+NXIFPFQa8pru8YdpBs+EKepcpvyTTyZHY83G2IxTPmeTi4CcjF9YVKDlTVF8M/RBl2YQd6
U1w0BAmiexXbuOU1WO45Bt8tI8DfdUVwtQ+Ui3filLBGOpBiw0Sp6DKz1gNtfVES1YoZC4EA0OnR
uENFICFCUS36hUEgOQcq2lwaMfXVSvrduEbydx6ekQAcFqU1zkiBULtRL20VY3ZUN2b+JtcJxOuw
u4X1FC7AOevoYIH6WAEIFjlvG0Jdcd0wxfuQDUHvrutr2L8Klu+6bte5tmwHZABB1sXiwCvDNw2O
XUf5j1C+WsN2B6jYKS+9YmYiYA5PacssGOFpLlCvTSjhlk0ixBPWlaRrp6g9G25wglXCNzc16wyo
hjONSCuQUzLEk9tHFRp+L3ZvR1PmPVRgG1YPjQEkH3IgMQY5MjlS+RqPOVnNtZTK2wfb0qZFXpmP
RCz6AYbp4VeXwTRH8o5BGuEzVbxKeMB5iCb0DBk74vk9/X0Z/5NBlk6LbDRm/RFL8l3n0lwUQysl
BTU1bJlw/VRLoNoDhzFZWH1IZPUT6uzyA/uTSr1VhRmK17uTU0BWjvbabwByrfM/EAiGMqID/6m5
EJ3l9z4XsRFcE302eXDfGkHbPu8sszC+uijNR/QrInwlNwfitD/JYSB18D9c3P/tZ4rW/m8/UzSn
f6Bi2dW2bjTeqkeKyQlxM+NVCOa6L3CVyZgJmL/Oy4Q7yvp8NGv2XAGbY9/frTUrvLHgWhKBWF8H
Tjxmzf1yR358Thou6wHPg8GL2rdmi0vLpKY0KUlZt+NrcCwD+ROs1b2MoHaCxkhMasdHNyyX+ETq
YDfee7dQ6BrR0vza5f6UL8OgKRLEeUg0uYNvOpbM0h/9cafx2vDK5O/izM58fWyjQPYRAJCogdC6
C/IpbdWbtbZuLtwK0lYhrwFqi/r5ICXaBPSCooske+0T2p+B3e4+LZ9rfEMJEWl26erMRCAgGur8
HPPFwbWbgOBdQhRYeyWw2Pxye877tBgiVlSp117Na6rfghqEGaGpsZ9JV7dEJlsyvqn2LtgL1OcH
xqbCZ9BEfQr3BRV8T4WZRUoV32XSCVAZMvcIJPIDyA0fDc4bFqTsdMR8UOvXltv7qnMcXhJEIeai
idn2hJD0GjSI8cN22hbBpfdvAO9GgnakinGTTG1fPYKGt5OBlB6xWABFU8kzL3DCh8OZ9M0LZxak
eSjq8EsonaIMl+XMSDT/TtQ8KWzWyy7hDGMAxBteBnmFdNjHxVJhQWwdlALkHwtxJKn9FvqBMpXk
5DDaJwSA5APHjC6V96DA0cNKqKoR0rgyvLbiikNzcV8yqwFPJqkZIaErqNY3F1VkmpEtxavex/op
0LGBuGd7ZLpEptwDRLCIeFG7aFRkmrfXSc49OMwRqodZ4TEQwZ4fMBG4h6HECIygIAMOMCdP5boL
zyOy6TaHZsYxRmBNfaj9TOsRu6zzS2TDQTYe80AwgNoDN9cn5hw67u79IyG3R+9QQP96GTMX/HzD
HyUp/ezLRM0vH+TFwJbTAS3lySM9Uq6JHllZYv0jVj9oz0OlgTO8uZXMgPLgUiLWROPvDd7xJg3e
sC+HqgiJw2cZGbM6pYTIytCcFj4mq+jqn6acrJ4aH3EDOtUMaqn4ePQopIO7Fu1Oiaolg5d+SPMM
QHPzYXIIZaV8QtuVYw52G8Z5jigAcURQhGdM4KCDxPCGb6HgcMO8WjSTY6wICkw+jK5Mu17JKZam
nHUht56hz/fHoHkVyNY5Lu5MLwt2kcmsk2EL7lXSXXiK6hABRPAaLlnU0T7+lQv9SVQtDqege88Y
tUKkoM1QhBHvbSy9qnagMxPSNSCL1PTEJRJDzKnZT7tUmqPa3QV0rLYLtymRQhbuAg5SDlH/vGgS
PI9ho8Mc55Mm0Hkx3orG2a3BZQwXN9iQnn6AKIjearuPTsh1yg995yF2yS9T5rE61O8aGJdMVCGB
co6Piufu0SJv7dXe9Bmzg8KlywkHur/bPiuJHu0e6GV6LDblLa12i+K4xYByejZCPegWJOBwchP3
Iuari1ufMSF6hZockoouQRoJ852WzS5VYF1hsHPoYwRpKoNfLKLWdMZKrfe5e2scplQd8Jh/bQhG
Wk+Kj2PSE5Y0rLC7vGJZQMT0oH58zRbNqnHNGS2Nfxxx2mMMBgby8rh1v8Q7YTUcBNyVlnF3niH7
+5pp9jgUx80gLXf8xz0jkSxhniixYwzXmSTMMFccBnVwxE+k8DWI73ONkcw91ZeG7Q2eSvl1f2BM
Eu0gCBmzI7zimBrR+X2/JFTwzBqIz0EJ3WsmDHebIVgK76kMwQPV2ZGFIi3vKY4C+GLBi5KZ5fIK
Yl4Yinfr4aPuXwCjFVD07/BSoSjMkRYdXm0ai5VK3ytOwD7l1e1CaiWNxGxWRuF8XllPdKWx+EH9
8zYijg6hDiVGFwzeqjc68nqzm9NuMEHKy16ZDXVGTLNVwv0riTD5BRNlfDhMEimLs1NkK6G+Pi/k
TfFR+/ny8qp/GpTcJ7epvHZ2j8RcNbwxVYEn5OKcfQMamjDMHTz5ohlSmjdDObykDMuemZM7WMt+
0hRvxz4mQEBJmxET4BBiUdKQbzQm+qqhiouK5ADjDFe4g4ra+bozeCs39yHEVHL+B5f6v5twYQo6
h/7fEC5fETIjCJd99X/+LWhfqreP//tnjIz6j9/wB/NiysSBU1KocCkaJeEfzIuOJpY83K/KR/0L
8zJQdKgQU8RgM63yL8QLk68tCkjTlHV+8/+IeBHl1feClEQakRxkEAD8xSv+URya7WGfZRUNac/h
DzbZQDvkYAiIZ6lIwXmjnT+I/7hfP1TBP3GGIgbnvz70m+ReuvXtg7mSIgSbM2ViYLQCr9xe4+sQ
E1OQoSMxJjTC0+PrP1LVCa2mDLwE7cntBVbEMvf0KSjkHDSSP+vXv79C/bfb8k179Mjbm1FfuULz
NsbkZTGpdm19mpOSBEthdCqCLiW9E/YiYlouTRlOEREnSCVtUibcp/vwtrF9jpTBXNg9IL3p0chR
TawIby/pOGairsCOKGipuOlqheUoaGnb437291/G/IEb5nbjYmDSC+GO1rcSWzvfrF1TyQSAD6tY
cRXcBli9VqUvMRhgL8IN6nE/Zr4epemNsuXM/AVt76KqejEnOsKnrf1GWd4+mZvzjKg65lF7jxbv
LGaWNhig7kN4QjIZxnMzzMkXb8bnIcFxcnCJra00K9+treIRYwi8gj4nuo0UyuiMDjEhSg1rlXDX
tR+K6UidZ433QZ/av8yBGcg/cn5/3IRvhX1vDM6FVNEFMbnrEStyqNsk596W5+d80YcdXieCVrZg
/tLJq0CRrAdlhH/r6JccCSwDMu4cdguBMjA/G7AOjQVP23qnsqSHJO7tI4sfSHKVNzOBvsLrjXPg
CJ51l5yGmWWcEhNCcdvolh6wGJ3d2+a4aV93AVWOY0XVC7zSWGLoHYoS8+WxAnlqEg3EpHGYV7g2
lUQkz5neRcfnpOJu/MDwOZbTntFnq94zP0+BgpeYKXHO4Ylpa95x9ZsqVvmxfTWRdliIYgWX/NdW
8tic6kd/5ybmuXfcv8ike1xJoHOEUKelvKnGJFgPminDsnnEUTFjnmvaC9sjoW55+Pfv9Vdr+H3v
Ik9LxInL2Ea+Hvkfe5d8la7NvdZFM31e007QXBySctSPdADNBSnI+uZGHMLO3b0fUENPjc41rx6p
xslhSWAiKPPQUEg6AqpdGkEXtqMe7fbOZfqzfMFOB25ijJF7aafgvDFZmsu//wI0/D9SjX98BXHD
//gK5uCmZ2I+AQKoC0L89jWrpzJSYj1VikitJjmduk2K3TEEYHTNArKn1DAK9mtqeltCeWuRy6IT
UX593VMf0mSR/nAJRdM5gX5St2AMA1BY5pTX0LbH5SBgxl68CydkDUUPqMARQFtIPAIj5w9zhMq3
YT2G/8t3/HCLTmPYDc0JMSzuvnPIvNs9GKw1tvxTnZx3uAcZek417jJ1fvfB5TXtgEFqvLrb8rP+
vG0pD7fQVkZ4gy42nklI3u5GUFsMpu+2u9X1QogMM0TNJb+gTk9p75DOTfOfXgi7mmb3Yf6h3YYS
a8B+UmqPRC9ARAKPELGJMUCexvQfaBecCmYxPkHFDPL3kz/IIlmbSFTm7CgatA2SG1KseqLHH7tR
Vax2KleD2ykpIXz2ED9McXYYd+uq7e3FhhgCQ71c3u9rYgHrl8GbkdiT6xvDhzzxzxPEN87OdF37
6pMd1z6JN7EFN2bN9Kf9p4FRTTDVxAaMtLHQQhnw5OfkENjeY1oklNAbvAgQ5QLdN0m0jM5g5BwK
F9BmV8d05DKiBSyQwXPEQefoD7kOc9tjYGRyI53x6vR6Fp5N/YMcpLnqd/jWP3Gp0gsIP/Hx+Thq
VwYVOVkQkBlAusIJSVVfpvrA4ZfpiBsn9C/HuMHyxltGcoRzIwrEu8PeK44CI2uJGIND2lWouPbP
7RPoalzeYOrxPxJLC6whIt+aRTY7jyB/mAwyPq3MhlOQ/8oYZazk3v7567A8p1B7h1BNH6hJSSp5
RINUqmP8lsN6pr/eV8cJn8hOcl1cmF/sykx2htyFXSTF3d7eE2rYB4k3CYk9XzJLYBDk+APi9g9z
IZNonvJ32TdeWvId9jhL5pf5aUyaNyRlfXPNFPURvd+GjJTnAVFtJB88t1HL1hmZqzshT6Rl+Y/x
WdiLPUUc7BAmtLok5RiLbt36t0+Z5EUYaL4XIaK1+JKBKs4FwzUx4r6SgvECA74XUbIdjh+aDzzT
KyhRzYN5vUYwOFzJYQXFQsrD6BxyR+w5rLJN/X5Id8DJnSvDpN5Ig9sdo4cdXdhfIRjODNOZXjHv
7sUTIneJSJKtlpgw/J/6MbB3xE8dc19tY1wK0BFCHPj2eNf3Y3lsv0txE1bPA4alOvflOb5i7bg+
3xmeK7Lg8tgkNdPNmUeterwBJJqS8sHufRrLexKh0vw4vF6d3Wc3bJkgom6Vz+w6l5Om8xspAbtz
5IYMITgle67DNX72VtgCvSeUAdZXPDrVzoQkm8F+kh2IbqGrJzylDqTLdCCo0rlmDs/2Wr4C7qP8
0jAAJDdokP3dPeqTywX0hVRlQlAJuyQvvB+1E5IpYL/V/8fdmS03jl1r+lVO9D0riIEEENHdEU3M
nAeRFHWDoCgR4IAZIAg8fX9bVbYrVenK49tjO9KZqZSIce+1/vUP3fTesy7xKWNbNt4qBVNWs5sy
qrjDleBFQU5jxYQXXDcsprS1MwHLCQe2YNbsLt5z87TIT4SYhhj6KMS+Dz99u3NPwtF9gb8RETSg
SLTv2kTeKXgtiUk+Wi0xcecKQ/5PPlqDh5TnYnxd8JYo7zwa4VZ6x00DKY6YwEnjrKAODPz0U/EC
8gegRbOErVBeUAXee2Yf+3yOMx7FXn+md3Z7vK01xLnTej4YYHwFTjUqqtdnYbWUWtUYKUqHzc/c
wGEALzQHmwvtI7Qa/7kdes+56oAd+lgjuiweYKQJdZVg+F7Qjx9YV0OMVdbSxxMQfvd8hUOS7/Dr
UAE6TiWuvzsWz85Mpl+RMTr0ndYWr40/8LINj6t8o/YBFmSIgWZlA3jkybaYLSI30tYdWM3DCxzB
3gleBNNaXQrxHblweBXCwOSDGngeV0dtTMxLGrKRUa+PQQzeMKM96rsKPjvLBGYdmVW/yfjqi5db
7OrN/GJnDGH7Vm9/Pz0QQGWvEqa4mVcxAHx7+IUfym4u3Jn8bqp+0R8EJMt4xLsfLjuo+gROSFN0
9hBOsgXqREFBFOwc4WJcO72VKNFLh8O12S4Aidbqpn3FLAgaWvAh+8+xpHjczDAle5vtFuQPXszi
wpmrrvGcBjw3ENijZNI/PYlRqGIyPGcG0z0G8phrF97DgxwpWLoSSqryhXp/ISEXtHlzd60FOnMr
LAXboSFe47ZB3OMnXBOre1E8EL5JOCtnN/QNF5e0FGRYCRoDCPwLvMCQyF5GwSY5XoHEzun0Nm35
uHAbTw1UOpEj6GPlNNlwC1SLGZjbLsNP2eckG2gU6F1ekrkUj06d2T8gZLEiCdQ7QMonNNfxImGv
x6SYPddDmVVVO7CsYzTH2eFV36gOOjC8ERkJB0gJ8ED0IRaIAS06sglWfyygVCfEBbt3fKD4iBd1
kgMYhaR8bJ/4SLwZN5yd8fNIwM3QSYZTpXX7/MBtijVc37qUbvRWM1sy7zPRjRJdZkyRm7BDHspF
zispUCuJoN0Dk9ilOqk1n+6LEJvhBpgQhhxQ+xj7KAMTd9AVX8KEJk5dMXmBmcHiDUar1ePEKufB
jseOoRq2OtvA1y1uH9QpaT08SCx4S4irHddHc7Vd/XJbcqIBzx0sexMsvQUjM+YpykGctd6SyUMb
RQtEGGuc1K5wBjasW4hRHlQFFMyXD7JErCtSrXTLT1xfd5qp2TH0NwnND5U0fIt5l6OL+Oqv7hM9
3SK46CSOunu/jWs3W5J0u4AfBJ4p0Ed2Gh4K8TSXXyN9LJfn4ueXeKA89wxvOMyrRydyeAL5jwC/
5x3YoaOhCYQXM4vfyjdGHeuQnw3jBv+gjNcWzwK3R23nsIdlBU8ZNzvOkTkbSBQ2CXkV2K5Npbub
XyC5mOFBIHItBoKJS1awzSRepqLrDjg5o+RYduPLktbFNg7JSgwvTg18S0qYyX1d7RTWjROH2C2E
IdwVwn8PfRK2Wd5w0htHkIvD5e1i3ZZDuAEIQlbqaTCuQSIvbBGm9hH56tiYhpt2kqweb0jMlOPl
MZbbyZOyeICb+CAiTaJkaMtqyPBvcN/U1+29t7/IFgY5OSasqtNQxOKmXyprLZ6HPb8wrFhdVsUE
Nc0FKa9o9uG5bSqvwFZnM3Byd7h8ehrXmuf4LdyKu4qbJRAB1VPnNdo0w/z1yxUqXWGUWdn9c42F
4GP/NCw1tOvT/agxSIErf2YUfsWpZy5vlNXwIHzT8LjEvCgDZUxG2u4GIQODusUTT07gedb+wtHV
ddjyDnrssv0esjpazJufzcWTgTe0EMpQV3ggqcZ0yLzVI46DEhQPHorUsD/CCiaYZGuYPxa3ahLv
MbhePk1QUoDTeHm36xdukEdOyDL0W4ffTWX+K5IgE95mwNyh1221o3SUxmqwyNAHMrwINsxtkrPM
nL6zMHpaQPG6nq97bAVwjrnuSmEvINNlWy3WG8eaGjeFByqHdnVmGNsHzz736m34ckcIR4R689Id
L6/lR2ZgZ2TXJNkY7lCykBamfolVLqs3G6qwq6BkQJ1omBe/en+Y2B8zqTmx4hrzjOBOjLV64+n0
ihCJlX3B/EA8wLVp8BZexNKVgdegVmynKKgY132B60zphNvUpKGUyj30nnO4fQgI7ttsm26EmCn5
fMwvS2ZNC1qV3phV6QuiCkhjnz/F0iBMd2jMnZqJHjy9eHM3WVjoffj0yZOKv3y7m0glUbSG/uOz
GliXhc4TR1ayjCzyyqhrJZDs3ke6gRPhXl7zD+lTxuHvPSHKZXQBqiYewVakRUAAcsU48QGmL1uA
MJH9gB3CuUD9SiJMLy3lgYNB4VdjjKvIhjPhQ426c/gBcRO8nECMHT6s4am8mQn7G44u/T3tDYOW
nlfF49twDepuK2Yw6U/xj7lqk/g25f7hTrd7ZHN8HoMoGYW43CF1LyGZNYs+UzmSMdJ5OE0xQWlV
W8ychxvlNjbeWOww0eovetyDyGKFuUDDfEzYduSbA9h0j21c40xd6Mqkce4nq4qsgTGzj8nF6mYc
CmMqhmpA+lAJQLQlRzWs52DZexm8hB14PKanwWfi8+rStsy7CY02Mgy7Tk3R/ECPRFnTN6WQsqnn
CZCfdSf58lROPvX3xnCyxr7OalN1IZ3KhdNP2e2nogp2nhMJ53WVsAdPTIt5/8RUl1KdQgxDWfNe
vQo2cB/3fwZvpZ1FVJyMPxi2NRsxEo01+NMXzyCwfPJgPtrAl2EOBNWCF1SnTW0noqdT3EvpoxzN
v2YpA7ekqIPK0WNGz+NW4bCYrXk+IDMJxW64RLnGnK6x8heW1NXDnosb3VIj9j2VmAHzOtaW22jX
WNxWCv+vgdLDOQdXRgcPmFmheXkVz2y85GFnsSjmkc7PThdFPg/1NWwtrXL6ht/r+33d63WYP024
LeBQlZnS2rInGzYj+xgNEmwoojAKbOqGUFcgHeDQF1l4LW4DK5voHwp7JY1fPGPl2DRbTFZF6VPO
Lh570ZiCMFA2xR7TTt5XoQLbJHj9HnrUQQxnJvEysUkCXlbC9/LLkY3TkezhBI7s3aa1xgDAY9xF
JCf8rRHz+9kN0Bm87+qWHrBGH6egCveFSW8SnzGOuiziPZ1zsxLde2MzbTNyi4R4GC47mIHEE/RX
d7dbGmSDHQiux9LD8GMgIhp65lk1nstivDS+zoR4sHfoe9GNiijCfpjwhNihlhG6dYR2vxCvSYI/
8h0SQ0Ih9eUhUTx4W/+IJ3XXJAwvIfySK0CvUFGwM9nKWEFvmP9ClCYJ3sjffZb4+p+wq+Zyiw3j
wmdVVucMQAJEzNnQ1/CCE1Ynf4+VyT/9NEnVmX1AnkES/O3TepHyvF0BsUtALVgs6A7CNfQ5hr8w
EZEt02YwuGvYunIfPtryl+f7MwSZHMd/HsE3BPl6u8pZNuzEEfSFaORrn2eg6BjIJ/F9m//9GX8F
Ovzl+v7p8wSs/6fra8S9XtJFnPHDiee1G2PEpI0rUKNfcXB++Unf5jGRbFwiReXMkmlLk9x5yQQy
BRHXvwqAVJAF/eSh4cnk8RwK7PabjATGSlk9iYmCtmsXDN3jcKZFTBhSj3fRpm9/MDpd1qUj29pk
WDiDaN1cfYYQYFUV7eas3OXIR0/KodGcDnCPrQ/vzGCJXD8VnKC074bY1aprTbuNalxlc0vrOdUJ
9/F3WWTtVQc80jSL4LfXyrqgYyAQRrczqzx/9A4dquD8vTelYGRl1iY4wc9lG+K5hSduhkznMsGY
DRTzVEyBzICsrHp82zU23XPtVpPhWVrAG6rHAJsPGoKPaooXntushadA1pj6m97aYBSSI2yE0FRf
QYXQKgoJeIBoE9o34XXBqZgAgzkNlDRHHuvj3js0E6d6H3BAwr0UpsHbcBk4MSDlCGtT4hpNae+n
wnPBmHP31u3wa4mFzu+AVwQred5hy4MnBY0WfHET2Afj3tv46RHTE7jpvEB/NHiJd/eX/rEF0AT3
YbgcvYjUy9JWkbuz922aieTjka5A8glJCBTfKu96+8gxWNWzoy6bbUAuEIiHk2/DlUhcfJpz7oL7
oDcfaVtkvDRMAaxhZVxRj+ntOHIe13Fz6l5EWd0y20eqqlG80gT4lxcQfCIUYT70v3Z/s2Cy8DyX
pRfzoER4f1hDKtDQbpeBH0IYos9HJvUB0gLdwTZwbRjFl1En4h2Fb0W6qW5iHoGd6GroFNvrFiXo
pMGbkqAjutd2kt09thHQMp5g/u8FCg7tPOj7o8WJlJ1uMIG80Ysn0eC1uHr3BjuS693DNAMrjceo
EaUfnNqnGLNTpN9Te9DZurRsXtID0XUwn5kuUS5nTNxM+MxXhvKt87vh13V2XQ+4KohprGzOZuVp
5mXWuaBjXwUlqVvjYP2rsY7ys5VNkVXN0IiBHcLD+3GluZaXNBw2X6xEyWFM6BQvOH0nuKHjfTE3
GHaRMT1jmR33/Ry5OdIVBLyth7GF/dxG3oM5D9tsz/9VzPbwZ6v+n4/s+x4ThlHZ5bADceq0m3lI
hpvGIIHXZ32ZAGiOxSECJq8ZrdKtKlwt/NsZ7NAT0IHhV8egVqInUJk/nsKtPn0yqmqc3KqnIvaC
klGQq4H1X1NgfZaFlbouXrH+JP7p5jTvv5IC6j8V0qkGzEKy8IwhisAfL3Z51a5GfjUUy+q9VnRA
bpEsiqdzL/EQAHvQYO5UiZMn+0Tr8BQaXxXcyISauSEdZGCQO3HzCFbQyR6zFaQntKyamMDA9w4t
GJHVKaymZfsWNseBTH4qmCQE3XrIUkXNa0HwbD5jz6lowDBOD5bPiq42XyusSINTuFBnxerCvAvt
zyiCPEQX6GjLGiBeN+OdSD6Ay1iO3rrXwasyHWBmNa7BZPzA2Ev5qhR5rgqQaXwsrAv3S3Urv0NQ
SZcAkk0uCQxtmEHrgiW2t9RNdSad6jHMQ+bnLPQZ1tKF1UMeAhPyLvylo0LIka5TyTcIZXoPM4uI
SbDr+rrIIA7FOAWUECD7d9ojLHS8dp17LbDOFQNY3mqsmyxdFH9IPcr36pDjEw9hTZ55vatNO/Z+
JSWncCH74qoQOlBxTMNL3wuCDZC/LY1p/n59y737TMBf0KZQvdEnYyb/YCKmrmqbdqBvwu3JRGzr
vPHgutd7bFmp2q9kd6QLFcN3ux/MZEw3oDJOn5DX3c4Fevt9RcINYj0cuAiuspm2vO0xlWLEC0tP
xpEDTx9qcHmMcIyNo2lI/xWbJIvyjg8S1LpmhFknPsCm/B7AxaMAfReHXeIdVPmQhHzmfqWde9dZ
n2Zx3uJjil+vH22x5Uw9ZQOzm6iN3uG259pNuNPgT2bqybcZeRuYkzy4fcFMm7Kk8Y1PB7sru5o9
XREX2kwCW7Q4AXmdPMhQByGDNdxx4tFeh9QPsnd3nwvMr/q8XENXPWfUw+Hu8Vqg/XN13jSFR4vQ
4jGSua+nQBK5xwK+trFKGrfnzoLciX//sGX2Bv2VQujui95bYNMGfo24EvL2OgDVZjnLMUdhfMW0
6x3mO94wDNcWAYM4jGBZnKBkUTLWroKwZGWgHlzm2uTiQfEdG/T8nc6C0QIRjysdGkpSbB7v0ULg
tY01F91utNZ1Nx7YYK4oVfTNvbWzAPnt9sLEBi8zfaFK+yd7i3xf9/HJGoxz0ueIIFP8Aq7iFvsZ
ADiGJvQ7uaUrc7izyAElJ/38cpj264ts6rf3jm1f0All8MPQJpIBa27+CGBLsIW6VxQvTtcZlsv6
lKRC4hhvkddTfZy6O5FsiRrLHO7kIYIFYVVFCDJhdmdqqAfLaPDZmhCZK27AbcwU8CN9zyxYNDXK
kZFyMk7a631JNQ/H+XRZNdsoOAwg8WIx/hw98MTFCB36JKJL63J4HPEZ8R9n+QQAPZwiPuAsP8k0
nKg2FjoSvUeBs35M5DJiIIfhT7Rj9yd60erGwUKZC0xSMEqzicDFQf8nyH9t8GyELl8OwXZ9GC5R
YCJSExbBoA7C94SpXDdGKpId1VP7qtkQr12A6E36Eaq8LQCSQxiswxHApnM/XpbC+DpYG+O6sJop
kJE2TjhSbhP3fC2NGz8Rblqo4/ayjxt7SCyf/CrhuzbVVumrNlMXqZ+c29frYIJ/DsUPVvbLmjEJ
ojtNeKqTEUH2txDd0AtSlGqoNw76ZYexPCPp4NBKk6jYSLkbRQeGPvHTZQp42ypz2J3QaZaoSm+Q
MX0suBklk1izhPg6r5nrsC5OYRdnNvI/qKZm9Z552mywrs6lk/s3v5qQxEPpiDyMXl+DvAge5ty2
goUkKhE0v5yrEEh+2QIh3To3jtDXNI686R8UIW8ULNroGENzgp6jjHWoho6yjnanzhNDkooGmOoJ
NhPOkUuNHAOUVvoEugLaIAEQbFoLncC0txYHATzh6zBXIgxn2Dzus8t7EJiDl9qDSzG+uwr0cGo0
nMF36VIuXtTI7jXH4jhE7bjEhCj8yJ+wZVzWSmUsDScUb5fbNB+sk3OBjwXjRCAAadmTxwZhDvd9
Nm/95xMSKE07jmGUj8zvtjVCM1KxhEN6ux6+RYzCaiI0oL1yg/DjKcj6GIwgeODKUwKGI4Eh7NTm
7w1slnsTzJl7TMhQ6kzwKSy1kcKa4mEt3AFjyVvjwKmxUqbc3QxodysLu8/i5oIU9XS7AYVxcvEQ
stuiwGX9SM6PBEEmsj8Tk8dl7T0/2V2lZfze75vyqke+19+3j4KK8717JKUX7zpFU9AzfGu0NLkY
FCmWELgjFz4jNPCjnlu49a9QgJ+4p5EI/K/P+cZg0dtW6aQL5YzY6Uk2A3MyXOFYrfyCNaj/jCvz
50/6hgA8okeT1RpnJPrh2LuMX3W89AeW/haW8ACMV+W18Ivp/aOmcLCM14wRS70jcL0A9ws9bZL5
PcFIgCiUOTH6gfCzv2T8haJ2fj8bjjTRmcoyXXq7n4WDm6hzMbfGb8+FED5WsV/AncvHHHZRjKC7
SXYKwQ2lEwgcuSpevulj4YRQTRBXSrC7alf7wPK/X/H/0aRaJE9/enqtY3X8r8+kulTt/Bh//p//
RWz46Xgpkv/yy/sx+Sj/zKb9+tY/uLSSrP6GgwZ1M8mMiqpoPAJ/cGklpf+bJmQ7GJnAnP1nIiMK
r99QWkmaYUhDRZd0QcH6w8OkJw9+6+t9lTJcNfqqpuPb8R+EU+v9H7uVIX56iqQaeJHjimJgGfmt
tL/djeCpXyJ53hQYupELp0DrQfbtNOc2WoDuvxlLYktYNjcdtProZgP9OupYzKYvb1jRYe4ucscK
vznfAQmwRqBTf/lSypr9c8guiB6G3Vy2gxlsj5PA0FPeu7KaypolM9uITU33yCbO8LOGTTB06tRO
55DQs57TS6f1YNxezRtMy5vTJmN1fZEokC+KJ9p/Go3V4HXINl09VrJbMdjEIp7IYQf6lrD0dTLF
bDWYCEg2KA3hJo41ChVtHr9GC11GXiLs0CPnuqct+1JOwY8AHwtH0QF5l3DaA71YaQws1xjqkXtn
lTnkU0H6LSY33IIGHolan+EUTXu3xhvAY7M953CgfEHyGayHU2WVeCrymL79PKnjgcN02JKxhPuQ
D/qBVCWH/hBniZ6NIOm9dq9O4K97ZuIV79pcDNWZgeNNANnnHfZPtgxW+pvqCi8tdBrQXyfSnjsm
fClgea44coKOmMySYoET/kuGOvnOuGiklZQyTDz6XL4jLN/4Bj7soPJIKeP3sATemC+y6W90H70K
6+F1XC4OxRmx9hKmyBNl6ksS4PSRrrIP6EjQxWhYMcvli8ivh4y3WYjs3oy/HJXHEjxc7PT0sfhN
JwumGADjq8bF0OE2Kx24GffJbUYpjwGCAVRC4QftrHL0VWNHJErhishILNnUbzlQSrM0cOO9kF8m
8bnCnit1Y+wUhJGCaEoa7PDuI/f3mXFHYEToKu+4FYRAERWuB8XkaV6WgoWgeVwkO59CL/xaZoXN
Ajl4W8EzIA0IT5fUl1yN4jUQsdBue8AN6zYJx/KycYytdDW1wNKws33aAV6ukq0GbCAdrqYMtP14
BUqGxVlTsm4/vNrR/cQLDt2UGiKlaKwZXt9xukL0boMYAQaLq2gctXbGaXHNNITD77qfz++g4Vgu
4CAD3IXTIkasNY/Q3ZEkM9kjxHaw3vS6YqOD5lBPFT7xzpj9EpDtUDgL9A3rYy5VST+MNz4jRaw3
QByQlGFPD8x0HwnObQNpQCVGPXYpZCcMgRc61g0kn68Dh2H6+LnnVPFoGIVvOnY39bS/CVQxDvma
W4Qz5b3AQEA6X4dW4DxsXB2uDhMqPpi7CrXg9YrjXYnQY5RTu9r5AkLFRhoPkXJNjbe+kxHlLIjk
vRlpykCqAd3VNBo32NbwLa/C9zFfQCCZNjDOqQa4FJp1bSyOKCIskJWJ8d+RwZvBiSEE5URrODFo
YyP2Qcx37GYqIL3cDz6o9abq0nAIelrWByodSB3Ig7FBxthSuA4ndvY52PLBT5Q29E+1wOi/TPyH
8+A1cCifO2SWZkyi2Jl77t02+QL07UgKij7WVVOVRgMmVwOzROTNzD41OVE8J5hEm8iW8J0kfloa
RS9Y9VH4rRmU20IDpO6hm2umCTMdQSBUFHeVv4PzYq2NIodBTkzkBfLDnNG3iw8+HpASvWtwvNIk
kuxpXo6QLEMr3ncLUlc+LpCDw41IYI18eT6ca4eBb1Cx1eTQaNk2JN9dQcp2sSSsVKzAJipwSjNA
oYkoHI991br2GPhTAq8ZnXulL50NjOFLFGUkWUoi34AbgWoPxAJ9kYf7D2an4VHq5vC9ktMDj+i3
okMCWSvQqZj1sTwyew6gnIIb8LP1fbUVeq3c7moXfXNCCqCdHjViXQWJMEWkaEGRiYc4zjNLFlYH
EWaU3PLzozdKIxPIqU6tZzOmGkbIJ90YFjKJxI52EPk3QRWAbxyhKa83yTa1cUbqLFo8COg85Diq
JCY9PhBWnn7cFfN2zPBEAuxE3H1zQ52J7ORXqOW3+dNfd9tvU4uqi41CqS7yHOXojh7Tk8BJhX+x
iIn4pbfhjxjpXz/tG/U9DeRY1e/s7Ve/8h8bwbPBOpdWRzzzDbDRnwqg5e+F+g82VKJu/lf9/o/P
o54ZYEPVH36puv80/WmCQFayxJC+WK7dC7ssI2uxE0H6Fe9DiLfGLz7y56f4r4/8dorto708jVtP
mg/gRsIy34tdgSJmTKOGOuxX1oHfhpV/OUXlmwkxmRxNFRbcwLv/tMjFHIs2dsBWm7l/KNH+vQhe
NAd/czmVbxB31wuVm1xzbsBKZj6/TjsHzNMSF9UAcjjF8D+IQB0VY+ay4F/Vrlyq79oveph/88z+
8xIr4hb86a5e+4OrXt2v8hz0C99eiiVae/jFLBvwY37xDA1+ctJ4rcoyJmZDIhL0bycNlKw/1LyS
Z9IGc7ILNl9X8FXFVF4TjJurGL8QBx8qQyZBjEIqYOvqzYBrZKwq6Hjt/m0Kc0Rit/rQ2LtZMHEP
Lz9iX5uRl0f7a5L9Fo8lBlDUJQf9RXtTWFLIjPMNfpTkVd2oYwZ+d+V1As8QC3Fl9PcPrSjtv9/Y
H87x24SgNK5h7xLWnGOIPdhRI9vqgWL2OSn2De3+DLJdl2Fgc5nV0EBq4rFHwEAahTe1HDQneTKk
agMZ/sVx/eT9/eG4vt3p/NlPuywr5RnGb+QVU5trXG9QNc29ArzfYN1h3t+OOqT2s+njnAv+l0wp
gUo5s6i6r5+PXx3T4Cdv+A8H9a1ZzwZ5FA+euTwrch+adI0On6uFR1rHAOfmJ4Z/k3wlx8d8VaOJ
jvwOVPPpB8idn2b9STRk90AjgIIMm52KgMZ5DZlwyOL+wCwHqguUvdGjnD9Vh1DZUF0zPJNSe5g4
D3igiAnwvtdMhFDRXnq7t9huyaYqm4OCXNb01AvIF1Ds+OZ00ljPrR6xeJULDleDLeO1Flk12w6Q
brsJO+eGAwNksNKKinlPRQNFRvS+9wJ8zhBEW7IvYvXD1hyXeyCaprNQi/Q+8DfwHz7skoaBKamO
BsYOlFZDh+DYoGe35ekJXZR8hGjWsZecLqTiBAQdWuE+Pz9LDwc65hIt+c+VSwtD9SHP2Oeha+1y
mHu8Ds0UvZAMLIB0f1Ny8Fev1UggtoXUQnUjl/23nITvsEqC1muSJTX6DojdmA4I9mPsBo3P7TA5
GhBfmzDU6U3Ddzbpy3ngYz+IWIbW8JnNmEMPVTeHMAqpWvBN0EFjZKQ7yUwfuOy8GBx9WVs5mDER
obiqXo2p4UfEQuBzgo5g25JTA++SQZ681nxEO0jO7oKxG2MSmJvt6XpupFF5UgmMpLMSGfPC/aJo
QJWR7YQwTD8AYGDaDYxJh2SQCWj6Wl4nyvwxjqfCe4ooKwh8K0A8/JzilwCT6sLGjomnncFsPWV+
GJoqNTtphqwYvVEAqxo/IQY6/V+shtic/mStEM2+pMpDQ/6r2PVet1qgJ2k6f2ouhWAq4rQ1ui+f
ckbfFkysQHltdVfArrWA0c1m3ODxEx1bujkUvsjpiUfC/OBFmHhQGoPe1hOsBcptu4UorxNave1n
juj9wrfrkEHk09e1JW2msLUgCyO+fjZg2/2cluIGHx2xRzGsRsrQVegKPxr8we8XDAoPCoYKRr15
YNdhEMZwLRZPqvJ7ihUP8a9agPXYZ5V7JRwi7c240Hsr3SFrH7amPO0hY0RpXdRQrW6E2G3IUa0+
Hpvb2phg8UcKH9NxAkqxpcinIsssI6ims8gzo1e8o40Rw/zPp45e5s5bWGFSA8Qw6nL7/gLuhkwY
FixKlbx+gxQsWmfs7I1Juy1ncBHIuR74bbm9wJCaZAxQHjeziGnh27PGE/ypQUF4Ej6O8Sl0+GSV
ETbL62o4/T4XXFsq4fSerO7AvAZmVMVzGRbrLpqkMZ5Q+rpp3uNU8EYZg+2U27aJ94P+fPD6fECl
8BMVpZeFv+TD1PhHqSupjEfIPbULJqYrkg4GJ1AHGG/s/3e/dRmFxU72CjNwyklgvlrvUNx0tA98
nQGYgHHgxGD/5N0m0aFAXOOjLWPsLGS/nUXWNA0fXFgPtCVzMLr0hEuDuuhcmKkv2rF9babxVJvB
r4+nzbKcqkx+BvPnmESr9YNFxszOMgSGabg1zIBQ3nIKRbYvRhzZ/D7HKs6W5sa2OTwR1fRP0Q4C
J16OGHIu0Yt6uT/AS14RId85Q9NTyMcK/S3t3Wk4pU08ic4YWiubeE96qXYhKha7v6GPsx5HLiTj
GNkQvV8ivyTGHNxFPz1NSSE5xi0YOtzXOMKxqrVOm83wYasPPbt0oI3qkaVv0hA7VOZMDETr10oa
49hxY2FgajuY9JjBQayjrICXx3g6n1R9UyumF22nkiCYN2bv+tprpoAmV5i5A8jDXnrZdbInZftn
u47IJ8GNr1qmJA6k4ybHqoitisvXxeemBsYpBISBwUM66q2KM97/zZbTUzq/ecGEREJaDAPWZyVj
MPKW4ijCtmpmoxaPDUjqwtKhnPAaiPwlgqFhKb4VR92BTBtM6g8S189Is2WcUOCD8lDZueY2H+mS
39MOXxhv2dJMIcXzpYmdfNkRlR3QpVLw4KRZ4RvAv3r2PZlrfOiXKzlYxBkUFtYea/iakltgC08a
zLp4kU5Y6PURALYQRYRuuHGuBLoMZj334SZwt5/AKDCmq+N9B14BnEYSLZdcNa8o38hkXj9cjhl1
ORqLyAu+WuNd9ZZ/XJku8eNesh37HLvrCSYm3MMahqjhVkfunWIyeaGdrzztnAEwklQDmLCkFple
1zxZyD0EGVg5Mj6bxrGZrB+IddBHOzT2RZ8IdDUaKbsOgx8sBFd9XMvmvfPQy966t3jxeEuXwUSe
ttNsDHSJvzISmVG8oLnHCg9S5OY+1oecwzaEm/0mjGeenox22VaGgnucDt1ixdneNuAzXFiZkwOE
S2z5nRZV3OK+h2jURwbt07a2VFYQGU7FFmVNt4Xdoe/pldDn2fDnu8buo6jsW8MJ9iDChAaKa0DL
zefwlJMSHL8UN6vPgG4zzMYNliReMiaHRkdBiQkc4hPtBSM18CcEkZVJYUEmJptmz0/G9wGhncW6
cvsXhwDlnJMrF49tNiCjNVhf+gyJ0n3otL1JTcwgQJ+bL7jEQCRDkWGKBRlBJSl7ce/ABXKubwyU
6nd4CRVCyNZN2Zqxrb8Ro41/UyRDLogn9b6aXbnvfSQW91kHO6vnsDnvm3fs04vPeqI83WSWzcKG
N+Ex52fUywdART3pUjH2YsrF32MVNbot0DcXmC6LsX70CUOuInrVY1y/bib998f69oERWOhXW2BQ
B9NGD9NLads7NBuV7evKN3+Cu/DtVIGzpt2FjuLnj3lzPVwsDJ/IsJG9atV9BnMRo0RAKMFZozOC
XrN5TX2hvg7JGIXNVy60Q7VKXyqTrS/H0JO/8rbk2ttpTmxysQWSYMfEFeaCw5B/16dUdymo6SJZ
5U5/stXGWBkuqKUqYhmezSjaQnG4bDpoMKw0T2RC8f525tFg4ef9ITaWbdXJ30miheiu+VQgJA0N
mdXCG76Rw0gOb4MDrH1l/uM/iHggphDr0OtYcBQAk5JXqR5FLsRiP11QOW4IcIURTrfBeig4L/WI
o7lshnMDAyO0mzgs9ZNxDwVfM35K8CdEXYiFDybYgC+VpWWjj+5wdXO7jkePB3GBSHVnSK731IYc
7hOZjnWdDTGuQi+MVeMp3GP91bBlhESd+RpJ2NPA1jEZIyKXgaZHenC4IbvGwTkamHJf71EEVwYj
TSKzdRseSXiOYIuUR7Bwa+AzQy296hBx+3NPfVMIN7PLvbC9ZMN8uuEOAq6nqXN+bkxIOKZR1esD
STZiBgZy+V5FtOj2fF7RaIzAx9LX2tRYFiRprHnWWT1ujjD673DfjJ4mL4DTcwqLKQVuNTBL0kNs
XUMz+ay2wzUt0vZiKUzV8YmA5ERBQDa0oG+RnLRo9jV+1/xkLtrdvb7JuZuoAH641UmwkN+kZN3h
zIn+xwWfHxO6Eu+jqbaBm7csQoF2tajdZlwVwQciqWGOZuMTkvtY2Cd2p9Sj/F5EJKfYCRQxTJYX
t0UxgMstLs1zcXknHYiz+MTaKOib0TbcpKgmMKS9ipoyMFcMFY4iPXjYiUBhMDspWxXC/vKVzO5J
/xes4S/Q5BvQMcAQAWqtqg7Ef35EGGpDqnWSHzsInTxqgvNBYtWh3ZM5bmUgmLFcs+lP1d3A8PSK
pL/fyz0kB1H+qUWz9OE+1JWIeRUS9r9virE5/Gu3/sPRfeNQK+HgUrdl0s37bt5YKFmTKYbXkMZW
kk9XzgxBW9zqaSIvh7mplg6j3KcjwhWj2FFJ7JjeCdiVVlG+ogPKpF0BDEby8HVjSPsBlXVAJ+tU
2JrenRbkInSN2m3AyHfJBzYnQ7PtRlBiJRTw80E47XqHunqD21IONlo4lbdtOQLMEDLLm1uNcbHT
3csLZUV13wvBWLSGvIX7M+RQqECllxczPOlQlLUqttKy1UVmX/PvoxrfL2mKArThT7g52SEsKldp
bYZXx5DhFL0/rhjngFIQ4ooiyF7TeDl0goE3pFylaD22L0Sgz67EV2OsKkyJefTev27HfzRJnl1O
RVqm5+p/i287pVlbXMKo+hqD/utPi+wz2VTF52c1O2bf/+UP31j+368vY4cpprw//MH+mviu6s+i
XX+W9f33D/njX/53v/jH3PilzZgbn9I6qcRPCy/pD+EXAnf79w5O/68uq+KIP8kPc2a+5fcxszQw
fiMVQDIGQ2ybJJxz/jFlliSZYbIqEaVBjEOfQJ5/zZn5HmXAV6C2MwZmosyj/485s6r8ppFpAdtC
G6p8RVX/ozmz+q2PRQCBvw1tLD+IY9SG37ClRyldBkVcSNuGx6hJ2pHazVLso28e/9OP/IJd/++/
NjHLqsev//wNf9SP/MI/Eb9VXv7xF33cfG/e/2fs3LraOpYt/IcOY+gK0qsx+BKz42TjJOiF4c1J
BBIgQEZcfv355pzdrQX2Ts6gKVXfqqurq6uvay06D6MzqcFxII0yXj5RwMsjyJFYkOBBgCOOdF1e
F7ayKY1icavBEYG43ky+S6EpjXxBWqYkDD0Sm/lEElZ9KReY1FC845uTQ1aUV28nFyLZm4F2S2rF
EN7KTnYTBuUXTqG6uHh7w4O0V4+FUfgwPX5JVlGo4MIpkEgRsoQhg3zxjgY8vPooT+/8vZDz93Pm
nOfv12O+kfOowlqE4h6cghf1PxytjlYPfBde6YHFncS33Hk3ukc2ZIE0YTfXR4cizzSc+iMMqr6z
eLu+4LDz+QhnpsMxsFYo/OPDQW02+Ur9qEJ+pTe4SAYYeROyrVtjgDjKF9uGIOuH40Cx/nAMv+G6
t+QdOzfy9PjaIjtbJ8+z+R6vbJg44OItyANHrycA0OXtMXB+d/Q845c3goIC41bro2sewuORHG51
Wk5FWicUWorbbA7JODJdoBIo1r+AqNRQfD8MJf3V5gxIfYhU9So+P5gvf3Jq4tS01BhtoYGVyg1M
DsWdAAjzLyWBhlQp1SFw0rwgD9+OSGPGEiPxuOQQh7vJVwC+wMacZIzuf1V2aoXqGAEPoSBIX3Kn
vWnHQJDeTOiTjAcqQgBaA/7HOdcNbFIIAmkQJCoh/Z5FEQizUJZ9nup3/Rs0U+LfAghrRBYed4/F
qeUoZPc4NQUXSXejxOKNxKN2aaUIPIKWRB6VXZSrizBSe2giAHCkqnC0DcVD5lExBIWGBK+ax29z
Vr74uppHCPq3d/GewOF6fHD9ePRMk3EtwIoLyS7VhpN6xT2eD/ySMARBmh4TIm22lkM/yVIQ8Pme
W22PRzjyrE8aEXw4Ck/FqCUFqqKEquUJmHw7JnLFg742J8gCuShO4nFGUpgqCZbsg4vglBds8vqc
2llhS3QrBIGn9fDTAYyEWeDO8knFEoTDIE3fbZ7E7s7N6h0SonZAvmFQQPxADBawNyM19UOwz4/H
qevO5qg5jBs4sDcjg38NhvcKXPaOgdHpjATzS961sZRBBFrjQT1sJjSEyXTHAbioVjC6PjNKMuhR
i/mpLti6Vqme6xYF2GPwCa+qIZrweBzC3BDkDQHwb14h2BDYwIsLkuLWvPmWvgjrNtqUzS8w/bGQ
2mAMRcliCD0gAjBDcNiaAnni3bm/+NnSHk54KjbyJgNBDYoKRVMvooFpsa1yKy3NGtrPvNvamkjC
uCgFePQ2MKJKlkQRvr47VvjZUj9hz1zfMVSFbZImp8NVklSI34s1jzcni8RNoHoDnC96x6rIjF2K
vaWIqgHQrqprCIr64KU+i48bnipCt0r82VYEbiS8coi4SicpO+3YWpOE3QZNUxIYJexMWn90RcBr
uc5ab7yrj7zxVtHBaNTr8VmuVzcgNs+Lpd6lefllhLGp2tEUZMkreN5hKnszotCWQAaNzLZ6x6QE
B9apEaij+XVoA4PjZI7pxwgTA+y6zJMI6XHBHfvbDDEIJrgY/c5sJjaHeQCIjM39ERDDU8zRSbFW
GCjC8QSiCuBx4HVOAJqYIGjV88y2kFwEFWtlPOmcca1C4lCd9QnZ8DH54E2AVXGjeMD0AvQEvRte
n6lrW62aZtl+RQGiKdKaqg+81vK0+Lb2xNg/KAXvln25xkYr+GZ5j+sVe5MR74d9rRU7N7vfeoPF
af+Lpr80VG1jUBwKkQCsi1qRTqaIqg20c1dbiKLNGXt5ueCtVgWaEXYIghIYsnVCSYZoSJAoCala
ycmRTNEocNtfYhIw3Tnkua7OTNPRXbItKQjhtfAWrMkrNYGyo2I+iaVp6JVyW+N+vTnggLU7UNBu
bhzqR9LJevcDIdh8eS7eZ2ApqwuC8MtDca0Yyo2jPiBAHHzyYsblv8RbaJDZ5ZCPAkppnq6Xxitj
FfFQKYWkjfCnpXqDY+rF1CrDWka6tFFYAHqUiy9CjJwsOIDzA3DVx2+d2nqNRikK8gKOvo7Dy5zL
uR41u11yZ065h4pJ98/MLHjWJm3ux9O0mqVdafbanKYfTlGmbkwNPTvEi5UQPAkaX6Z2fHkLR2vz
0myOfdiG9jy8zdr7vM34RhNGsuJWl2ci6pIo2FPSbWTWKloEtHljUlNiEGBwIA4hnZBUPxBPZOMx
XhK4FplxxtABNdHC3EBDc6rYOUEtgDA/aPxYDdvjs2AIdMVrUVZzPnBw+8SjLUcPd2e0yAgdeGQS
zz9hk4n7uxVq3puXyRAqFodKRMeiysD0eiDFEAuMUmEaaC1GUryES98ywES3XMDzTBawup0T/tr8
QSVnukMnY2ys8zKCIRdu0GgQyiaQeJ6W+1zWpsSo2lqJUHJhg0A85Ca0KrP1Ej9VB6pTpY+lHmMu
XnKS5Y5HCMVolMad7GSiRP+3CegKiHmMGaSI/j674PTSmIXA1S0PfZoNcSYOIx4QAsIKCKwMtNEx
nvIyOn7pLHQcYPoGFtS9Rx1GNS2dSKYPEuGeFgfHBQHGEYIoIP9y44RgPgj17RO/tJFYsLzwLjbH
EuHkKyFK5eakpHjDNeGtPKJSEgishFP6B4GB89PVu9ZhQVhopauAlI7hnuBlVxbWXpAyEkvVPcyD
ZLHh3pdc6iN2lcgLn+cIJUSLdeiwNiGANVujRhGENC8IK+6LM3dQItQ/w1XpufhIk96qjCfp9e6s
RCg6mzJUMyaCVCCFlrkNUaV+yfyDciDACG0y5lZPXb03Cspb9hsQ70v9sPFFNdQw6AlJ8QhWd9y/
04YATAJrFSH3mpUqOVuh0/P3tzNxWnKFQLI0CH8qxaY5CdLeykRjM0WzlSwFIdEiOpPFozwx5ObY
hp+AVm3wlgoEOskx+Xq5++6wecMjCWqrkEplutFCw+pFGK6pl5a4xMYvGxuVSxA4abO3khQmESUq
Brk7WSSN5otZLmdmSpCs9mJHOwbCNIlMYKaWzB6JgQpvrsKJn5QZLmEExMVSIWVU85U9jLqZQ1g2
MJTHzUG1m0CIVRNYjCXQrRDSJbxqAiUQkooDxZeGLHrOUB18zkCs0q7eT/+z2ZVGQRpIgtpw2bby
IOZmFfvW9yCFXIJUVO2FHdESpnhE0YQFI8jL0uNXmTz7Jh4vuGfkAHw4+bJOrDPxLPsCFzdcavJi
rizNzt8nTyCZcVAOuXhTBPk92uJLQUGSJKtPcO80wiIkmnaA41Z7/+EZA7YBylqE7HEO6FJtMc+z
cAUM9xtePc3z/dN3WVxr1c3Amj0Pl5yaUxo0SFbLIgAU14pJJDBIyLfFNLIhRBLyTsvjccrTynlL
+PQjr864PSYA6JLML5VPWSlUW7SRR21AYpOGnHGkJCtvT6tbAmEKL1wEEvKVr4eaRgRbyRPfqteQ
uuFLJDkJTgXjJSQFvELwkoweCVdkwRuExgUBkv15dnFydao4RIL/mnG+SavIrLP4Z1PdPs0pqtuG
1D2YRDG78HypC7Re8PQnexApgOQNURvV7SImKdeTT15zPDDqQ48x3Dy3qlh+49Hhgu9Ne9uOxsEC
1X1yJf5tykTD+tJiiNcimdC0ZBchS7wgxNJ32zgrnJctQSYOIYK4aUisjLK5NoBAqFAOCMnikgje
QYBBrKNZW5d9M0SAX4Kwo9ogO4szZnDgBdYdNCTS5x3TD2+I0iIJ4aWNnDjpp0PuVvP5aE07qxgz
vUPyECCYqRObOp4lZjutrt5JQXSWbIHbuSonI3XGxX3qwblOnCCn6SjzqjpXJbD6QMkBPVzmv0DF
ew2eORqQEGdWcmdmQnb5eY8XZXqRzLzAU4SkxEdwgwwZeL0hT3ymdC0bqXAYfEKoGLur52cLbpZQ
sdv7zw982GrFfa8LvoSB9Ji/8+KWHd5TYIlgl3SixA+twaWszb/Q2b0nWZK9W+6s945pz9FUfT4N
S7RUQsMkv1G0yQrFYzBlrGCgQZ8C1xphNEoYXu0P+oceQaJ/gUR3RpVeTnKaSaYE1DSKK8XzHjUh
reQoJFHhKQqJF1596NQ2I+uGKem8tRmzwLZP02GygB9MeGuClRhYbQn17+hz9opsRL2zRK61dprI
IH5VQFBEVbfv65DULY2USUcgJeHwkgeIGQFmz5NkJDBZgEtS1agkLjHpjeQodS6hdZeNbGmn5AHa
SCQVPuIDzWULoHL377TrT3xccKBrWH/t0YAdg7eF2aHV2vFVdrxVtBCJldhw8o0KxkQUM+rFqK2E
hKJhNClSRIsgNRSTh/xtDZsEJP53j8tLtuslqGPRs2TEfvA6r856Ovjfb+XxoNcPdvK0wbunj1GO
vnuHw3B8s+BZobvll2IaXi7UX6yMs5AD0tkDQeCK7o9LrE0CgABiZA/YMeKnJQuiiLoS1QWDJG8Q
5IXT/kNn1Rr6wC4Sw5TA2KbrzTt2Egn3wTJhoCyAcGX/OLNTQkvcKa8fq2sI54HHmNFqzGPAgWUj
DKE999/yyHrYjQxSMyAO4sCscFM8RhFEi7VMgikb5OHP3q6OdDPVloVq+z3NXL0yYb/woW46kTg2
zFoVKAOmpYMJq2rlaLjVTeXUiX1BOlYxIWUy3+bZ7KFrTRzXisULDsTU0kvLIgajSP+HE4J4+OD6
J3U2G00CSA/MxAFIl8cx+wR2eiA5YtYD6Wu1b8f+J1h0iwFS6bYb7Gn5jDFwxdWvVqi4ZU+sezaP
KOoS5NcNH+/uSsarIdohosgpQuofmOmKRE0JkXvE0K2r+CMFlsv7CMA0I3TBu+TWGpsIJgyEPYUW
j8i6zVGmRpSClCNOGFDm2opCTmCYXIgBgmoRdkXqjEn56rxJWd0GcAqCmAOrQY3oaZrd6Qe+teUh
qFhGGgHrlaZgantRhhwPQXUFQgYIA0kG1JF1s5WxjCLxqF2zQCFLPjC7Ty8D706ImFiRd4ldlzXA
xLIl7bkWOBFrrDGZal/1CqSxSDz1Sh1T99S6W+UwmpUQGTP86QASLENss+XM/uC7O4EOr7BLSRi5
ZinaRifcvtjbg/U9LvU+HRIh1qkT+TAhcYT6dAFfPXioE73YQnY0mUZ21gYwRKnABAa3QEjIb1x4
K3PU7v5rTFhghqD723drXtvh84gGqWFs4t+PRHz5+B9GolcPDu6Mh1fng+Hk4ouklKYNMxSXGmfs
yFHBTOKsYw/R9WwnKbGwkqohiKjVK1LYYp9aemQgRXNbw0xyb6sSpcGCHaZZ2VxjxKBvYVNjKH4I
T9/er3Qphch0dW9AKmn6ts1Kt+PTM2M96KX0RvVV909oTEaLYr7qWpgEzdGf0nujuHi7Dg1en6Cw
hJW9C+YjqEbSuHsTe/Ov68lb6TgxiS9dRrNwktau7qNI6Vbrp2ielzFoRtMv9z2D9NW/1xHewvO9
jvQHe5xC88HK3cne61f77jxOJsPxYLj40lt4q5nOQWM1PQDPrviKr+PxDE2umNWWlxZoOqAh0fDp
t9tHb04N+Dr1F9qZgThtm6GZNnPb0RDZO0ukwwy6ipCVUrZRuVcUNQmMJjRo9YtihQ+pZHf/FbJk
dOmAoEC5ugdXEOtSxgY0Siae3sm4kJMfqZHX6mgJoWjJdmRitZydsihdXTpNf13wQW0GjM0xWSkx
kEQEls3LkMrAA02Ix6CCoDAYVJAM6HibNQXHjFZ1qrclzg8ebw5RvWgWsJmvGDG80q/OIpnG9q2I
rA/RvGSNLsb8JrnVEDSmTtlsGeuhEj7MN4/YrHaqImshWjgJ3ZBWyrBhext9bym1fHW4Etfjqb94
DxKexjpIHIFwAv73PYN7wD/oGcMpl4nHfH+zx0dbie889f887l/sLE9Pz79QXXoFhQDBW/foIhhJ
W9F0ECAB5GiQtBp2fMBErNNiQAnGobOK9/I/+tu8uryKxsZKNn2PAkeTwaVI1moQeU+4cboqk6yo
LxE6rkSNopya8ODJ5IogXsH+lrcHoIGoX/SQ6HhBpOd1/Rg83ihnQsDj8LahfqufGMa0eoyhmtaK
FgScFuzchlLb1nO+NC/tnKtV/9DOuz8YJbkTPuVdC1zPnowGr9p5M7x4uO9d7fa1XmvtTJntzk3Z
D1KbfBz5EloajMYF8X4NB7ugNKgXOYlOewZORhz/+SQJOygbUO2RWjJHNo/HRCnW5zXYPrel2pVB
7kTWqQ52LOwdmjbPSR6p+TTNmE/XH6x4MkIbLlEM2t8+AM0J3G6/xMZ4myBtDFzy6SEeNq8zWFpU
2w0Q090cWpaA1txBaM+0OFHeddEvsyCsCTM8mjdr9jR7urOtDTHXl9oYBFHbu68Tj/PJs6yRNwR9
Lq1YJSaWxIHsj2jChv/imYeV+MVYAXGa8JCI3kpQ4N+rzXj6I/OwO+gP+sPd0Wg49TvzO+ZhZzi8
up0vx+dfmmGwDUiPR1dAYASVRadkOLiNEixmgWhc0gViFkBwsR4oUQlhjkHFeWMQH+3q1JGaQQr4
Yrmf8kM6hEKx97yjCwmxOfUYGoZIGbZIDJIid3kVFK8RNivA6HODIHFEJdYjtVW/TQpJIcVmc2Bz
RqIRD+fwtuGv0Pe8knRCPZFwRtKYin/JRg8BlkmiJoye+xGKvtrnGYY6i/tCENQbrV99Wf3JT1wY
7J0fjf7asgThr6tb3aQi2muBVvWEEQx7OPKYI1CVXWveGGReQmDt9YknA1TiYvEJSaDqXK4ZhDg9
jlfAOrqKAR9xZIea0yclMDSAdfmSACVi+xwPmk6+ugFttOUJQSAhjc/ggdSvIUpQaoZ8aUKESXws
Dgje4E3OW6/NlFqCdT4PEerhhiTX2bfSe8ZFqE7u+WnxoaUINyPeIEActJB6uIIDGct6wz9EKrHQ
Iz7BOZFVoTGhfpwhVhFIIQx/8t7DiYc8zGImdRkqKVfhPguxHcTnud3zxz5fOOqcUHU2XDGX7MQw
U+uEkY/gOGwkCDArYmCGzHKKaDuaEDZnsISMnjw+y5edMKZ4m8EFgSx0MikEaTRjl/EmMRC8rlFA
yzXhUAhvIRVICtwrJindm93E1E1vUEoKTEngpKNKLgxqlkErhwDw1YfR5EPCvLlBJny4lFjDGt2s
uhhQSAJOByhb8Ikok+AMNQRh+9Nu/6X4zsEXBZpWCubJwMt/kSmhCTP/YRsIXRq9qxUtOU0OKby4
WumHZ9/dTxbOnXmu/fEn4kkIdZBaVQKQmVSmnpinar31sbZ4GB9zVBCFiBdIooZr0YmH9ijQWyro
i8aP6tgHYjeIYYOQNoT8f4bIYf/Vi4t0p3UwZvG4CxzxiYpXN53vLpdXt8Obvasv21tpWJiMf8CG
Y5Swv3hBcNizmKkYPvDYqy5kQqzhodxqDbFkAuI8yJA/JICyHbbeGZW2z/tgAWLQMCeZgcV0MFZ5
cIkVoTk7dqmZJtQAHJdUHRNUsnlmjvVK7nWZlMmc7R0sURKyVgvp9S/cbc1iaIS6irHhjDUkirKD
L/kQAm+plg9D1lhKJJCsBCYKL1lDKTwRm8DObnSyYgVBsILxpoQyfYyFJKgpPKqMQ6fjYjzdC1S4
e0zSsnled0rbbjV5ovb1dKrZA0RkQ0lAQ2JwCCmP62iq6BVl1J7Ony6At+EgzSU8PaKsMh6O6Qvp
Bdvp1MX48GmfQDKyNkgCLU41Q6XMdCyV3E79yxomk1Cn02TUy1OgArI/CFE0PqrqTSG6Mb0fAeFg
HpgQLB71xK6Rt1k3Fcnc1+tuarHlwBtIlEhgWGgwPHgB///Zaxzv9dSZXz7WwD7SdDCZ9PYGbCj5
U2Cd+fDexfzm4WGvx2MNnLdyREX96l3uVlUqTFekozfY+jSBdEPgw+Wb+a8kFFpmOvx2K8Vj/8+8
ELBcqiCm7F8jVPJR09XTwcP5/uQrb/l//JkgCgE2mnhDPEhEE6mU7eRQ2lqt5K7zqtgqxuhOu5aL
3wSR9uWucjJn1pvrBePL/Z17JsONo7ADRC7MibEIeYSTENKEKHil65xEpF5EtBolsBuSKCCkgbaY
iKxUOgeFqS65EAIQIl3XmWym2STx3vGK7ynvcSTmWbT3k6FJ7iqCEHoF8cbBCgvn33qalCeNZ/9h
sgYkaQpNd8jgB7z8hY9tZuxzbxBwbw+kt+DA6UtBGqRvKNY9JGaiXgwiOVWrmxCk0CDp9aZ1zeBu
vHzzyFfFEFAqGiQcg8MsEK/uXre4JEVvcGrcdAjWBkmbRUIWQ2RFJHEZ4eqk1+ME81+Z/ldTcS+I
GLYykDmhrHxdAyWYEByRufrryIw57TqHthli7IVocIrRB7ZBhHgZdGbMHMK9SqENUEzX58uHT4wF
dd6UYSGQrDUGlLTVB1ptP3YeXyAIDhOIy7ovEkhlCnwscizS1IVyUGCUKyJtEKmCd+Ucw6Ohlw7C
MfITX/Adl/VOFaZFh1TsT4aQoBiQulmUlg6ss5OUFuYoAQTYuMuyzx2onk6RIjamWpzkDZ2UCqQQ
YKJqwlgIX0lKX0ahQdDiQHq6QtLt/TjLajN9v77+aX1AlLSzrCCh7H6Pn47ASOdOou7R2T7G2xzc
UEp26OAp/QZYd43q4WcaFEjDt8YFp33T0MAMgEACnU8PFcJDn48J8fJP93PtYKKKmYfMB3x8mDep
3fBKtja5qOqXUlJcgykuJYJn8pFysSqE6DIhRWbOnZGX2lSDwS8+JKMamh8EoRC57T4VgSLVzmlt
taCa7GSU87XOoOfv+/dveVtTiHYMFSFN0iDeIEPioBr7aDc8MSpRiaoP+Lou/aEL66ZDDgC+N5al
SqWqVHhbWy8oMJEw0eC4v+Y6GV98tXm0EkkkNqUkwtGerFhmqCP5uqMH7JvrVAOTSO6WMXUtehsd
pQicd7L4pTvFik5Xbxab/da7Utf010DsB5Q1/ycui4FyVER8s6HBY3HA6f2Yui6crrmGoTvYqJkf
oUhWArrJFV8n/8EhEwsrO5q92bJZm5gRV/g8E5dp9eBK3WEYmBpTNdfbqlaUL+rRYBDrSRpHvVjP
6jBskxfZr/vHwYmp6dIkBNBKRKp5MoYRQaMQUZqG91tBBRLwR1A4I3rBS4n4gnTj1GxiL3WjktT+
DRXqA+J4UH5f1bHGNFIUk5N9QsCraYpcGonwF3JAXCuoBRLCl+kuTz8SgsbUyU2UR2EzUkTGIFW9
9ODWLDrpaijngHmak5CrueihDbnSqOqTjR8YShJlKKWG21B4rEnw4khrPl7twxIcxUZzQUgIMvk6
4mWvnjoDFcBZA8pYByrprecHxFqnynKV0clHEahlloOZC9QXMNinvAmoU4kkVZ6seW/8hEwtC4pE
4YKQONQhQhI/hZKs5N6WXhfgJaplqowRTif7ztdYMifd2oGTPDCcpDClyeajVtnaQoDfjmySqlgD
/cDmw9VZOXxzwmSCUKNLSXEWAqgFyy+ZwwKI4ybctTWSGM5pOK1pScgh/lyrEE+mJ0SHH7c7OLzV
jbYkC8JZ3/aVIq0uxCX4UpqR4ioXKcG0iSNZosmCmzxpeilGWyblw08wyRWpV5QEbbQJTtmQG/++
8XObSUUATvGhrw3fqnk83ZaCTDK1FfHK2ysK9DY+/Fsq3EqkfVTAVYdp/OqZev0L9Zl8vf6ZL7WA
YflFnQkeKUrrc7R6JRlB1pvcra1JWRRBGfBle0jl5lH5lpKg+3e3zx/5nZ9/5Gur0VQ/SkZ31MNo
yoWbMfVsTuGQnX9b/Eyq5fPDHyRZfdv7FObwUEKDVJDEMNpiwVWnPt++kEjVcp00xBIMTK6GJw0w
ITxW2w0JkURFLuBJ3BYeTRTZfo9YPJyynY9JWk3mv8t4PcoW6Tkl1Y6+JGvloVfyI0x1acc8ukRC
dYGURkpgkgC9MCRrAoic3xd7l7QQIrBBkrWsCTQBUC2qE4sGavOQbPwSZLQmDrGb4yHf87WFJaJL
tFEnNi4h4DSDVu8x0i6MwJurQz6x5JoFEia5WE0ja0nZDuEGWWvxFV8QpgsgrJkgq+tjfPaMX3bZ
EsrtkofTxTETWpLMd/9T1lmn9dmSFyca2X7Lpah64p+cmh/7Wul8l9fw825I6I0mmsNwVSCQ8iiV
8tjHq7uN6xP5NY8BULSg44Dij3lOe1dTTcYvmcJ9IDUnmTcG6pUifG6b6EO5DIEH2UVOtA2ZwQNX
f66+xMTjpwQdBfITTy05DOrNOFQ3+5QgXi6w6GT9kI1GRR7zyersyzGPb64ezxDwzH4e9BiEVUeB
JoC6PUsgrrUUvICbF9DCiwWxPjlf7+9NsUVcVY1AlaIIz+2+llqkQovLP/p7b6hswhyhjElQE1ru
4slMJCek4dfshQP7lE83XPmNBF2gfLVE8RxZlnvLqcf1E4/x8AltVupWnbqMR35xxFi4/gUQiuS6
CF5kzkkIRbGroIIkS+i18i2GsFJ1SXV3zYAwWzRMCXW1mrRFv6yDSlnaqVHxdV4VVtI7U2L1AHKp
6yuZkjZHiOxkoLB46wSfnHKeYRR8yWPM6xXjh1lNoEo5g6hyu4gxTw7y0QNnJfLh6I6XvP9KIqck
XCxW2RcatZ06LJeEPAYEZTFdVYNCzFMJgx03NCQ98FYSYUDFQnzO86XeJzJDvRveZsA6h0cORems
x7SP5Cu9gtmDGMnnj7/M/QxvOPwvEPXEaYljhI5DQpcRHqvSRTjAJFOi0kgO07SUML0VwlWLIJUJ
uvdFluLSnMId3FOH3sXql9vx708PnMJBWlxTmbQD005SmO0zU0f8zmOimZSaNC+Ks2RgvU5VyZXM
YkdVIk1EJHoWWUliRsP02TOftft2ap0R4Rl/CMdMEYiYBFOzkJEI3PAKhKoJwyXNfcp3DOjT4wN1
BAVwXxHGralFIhKNRo9IXhzW6rokCrPg1ihQh/7b/tPZ3VijzPR0f8EHKyi18BTJk5xISoocS1YY
l9ovsWPjX4kfXex+SgIVpjo6tyoYhRWNdLgHrJPr0PzK4rrOD9ajoXSQFojSlBi2/D+u3ilRSCe/
+hIOcmIyMclJe+W9BwQKKxoviRTiVh6VYjGVZO4x5iSNbO0Vd3bUb/nI52J2P+OHKm44fvfY43Vb
X1V6gqjV6pGnj0WGlw2jLHSnwp7I2KdiEZ/SKKU8kicUSr5E4Y9C4C2CNwLuZqRRhv/+EO7QCFLp
24hPn8gU4RIVAs1rayfLAyFpgqwFBk6ScBBcWTVlbjWBlZpCorWtJd/CSi+wMGuHUO9SRfj44u7R
lPeHlX7knBIFtIicf9Rs2g0onx3DfsNBLP6mxjbHuVKibM5g2i0lU+qnkWk6MkwIus1JVkpOLJ2I
yQVRYcd9BwXwK0GI0USex5syE2nzkTCsLLXtkDsKaPOtockDVgbOy5+uV79rUGTIY9YBFqZDA5hc
QMIj/u0MQ9FuxcAyvejMM8hW5hk2Fo1WyGX4B2eMBd7xKfgp3+rI5mlve30BNAM1UAx6a56W6gSD
EwxsiK80EMbMiZEdGJfbG94QhlR2RYOEsqZTeouXPkmz2e9sGBNBahKBpGTw5io31JYwIEkyiUta
Zq5Xd29P/514wpyh0WlICFJEkFQVLwgQx7RvflafGjARAz1RQBYkKlKeAvHwARxQYOTpZDnrJgn0
cO2WB207nf/83NvbvmTh5QyKxMnVeAlHiCS8A3kT5ejyMIwDkyBc4w3iGsAlAS7AN1O4nRIiYT/S
ixpKUVAydXvrXxQHWNfnaLnRdJAupO8yFXgzv/mknNZf9wHShGqCwZuLPqdk8KQktiEtJRyZKL0p
Wrx9pIOqpYLUKa7cXcWDwBGLjg0sgFZfp/CTZJSgxQ5pI4baDI0qCJFQiQvFqs+Il/jNVz5vBRp9
jY6Xm1Z6ZIS9f44XgGzREtnZ/iegnAcg1XovDISjB6Aeryea04iWKBlyhZYzh+uH99df2LPlfkJ2
431gA8oeuq4KKKpenGUTldzA7R4vHu848ssuIytUHzEYPOutZ1AhisLrORAicA9FCDmapfJaDMGs
TzTCKlG9GYAbEmLc9yRAoEbRlhw9JI7+gXChEikHAUKwC10oAUhv/plP5bR2DJWQSPuRCq87H9z6
1/e+8EA0vTMdtJMsBIDdcqEUR7grnmwdBUkEcaRzivzCpS/KIaXoAsFB0q7giKM1K14aRopyrqc4
LEi1s46IEifh+UBFUDFpVNCGBMcbPQDi3JI1D0S8hE0VuWAGV+D0hLvjanYpztVDbDu8Ld8324B4
PbbRV9Rjsyp5yPtpkCgBgSzcGSPRI5Bs7JTdtOwaEQedQJDF4vDyMPOAzHBMOsZAZZSlHaSf+MjH
Z4KyHbF9NY1an8+m/rzbRybRCSpFq6x1fwiXzpqKUtc4V9ZAJ4wSC3LuXCaSkjoQhcWBE1L3PSpj
xaTUJbWZjW0C3o6mfKgZPuAdGL2Bi+L1mBFc+xGqhTdngG28IHXsteuTGgCDdK5h8gIDehoV23C8
S1lgSdayEFKb93mWxqRtSUqKl7pM+ePF788fLUsq2lbiW8PN4rnucGi4szGGTm0SV0MP4fmJP2ZN
amxtgPJbpk40PPMmTfYV53OGKJdGHGuA4ig9hQIpscGwlOmL+3Z5wIU0sAHcufgw3b5OpYqQONfW
lsCBrdMSHrVIGpsnwNX+ZBWzJtn6Zuv33bapSRC6m9XFv+l2BNiHBsVGr1dv73n7ra+X+Zn+OrpQ
DDyFFSDtCgOwAVsUTEhDYkTKOxPabIuPV+GIQwjRKCTc0SxLCxq1yaMra3UUUDTEr4/OTCYkCMaB
J4kJEAAriQGJFOmWhCSrU9UyKI6Ii30+b1ZVN0FAcr9y0ePyjKWGD3fCBtUbZfuaYB+XfPenPCHh
+3mK1liFEHLc3vKCpGkcn3SKZGji1ct+YCUFpo2V3LSAQsrDKN1gGjSRgfLW63e+MpQW1j0LTvxI
g580ulzGD2er0Ix18eg4fX93mOZGolbBCBoJ1blFhAWXtHiTJoHu2wRQaeCL58LbSJLqFO1MuXAh
nhdv+6vD/uYAPDODNnxwGAx1CkMBIAyEpdqwmBF8m97RzW8xsSQFyYwfKDY/z6e6p5zJD6KLaCmx
ILnC6Ia5/vP66V2TH0mQQlxqPf/fyfATKORSU/Ci/yHWmg1KX9SwdhlhEUwajkQpHQj3rEFZ8S4X
LD4+1A4DdWKAtbeAUhZhsBOIFxxIVGKBCWlRSAAcboHlSgks4EfhNA2sVVcLWAvUGvXBt+21M1oE
Vss9RzwMrChTkHawDIK1jXfJiTIYKRoMQs6kqJcI8XFeASQGBNcuouUcI4M4lGPEZbwHRzpkxhR7
zkhejfKd05DgJOv9Nem/069PdbRexsLjIWuOSUH9rQkZ/s76ux55Zl2tmBxDZ2DwrhZaiUioIHpa
XrELIz5xz8k63OvEJzULjz7O161D4sIjjKvGOhfil3EotYVlHmR++k011VlROa/JyQMca8DqcMwY
FS+cZrzyU7/xyWzWjX71ncyfvI8HV63oNW9vhQsoA3U4iCZsTi/3v61+IRn1lK5up/H4UCSpjQ2T
FEmR0TT1iPQ2IMkE22N0ypdMDiOTf6OKIStVzCwzlswK6dErs0nyeE6Z3/KaWXIIezy8ZiX68kIo
y0TdhIhDwlyBkNTzDJiO4SL1ICVxVS3/pkVfBEGsmyslrqk4oVH7pAC3EqRMN3aL6Ca92f2y2Pyb
EOxzwoGN4+DkzuOeWh9NvlJ9EiMJFSuitdbgr1ggP3UgP1FwUtWSYHOUnMkGVQ0OkC0jxSxXdZIm
l/b0pjvfAE9DqtXK2+3SllYONTxPWBpXuoyaTWnspTCi1I58csoDARDeg1vf8JEECEcgMPVy1aHV
ZWgAhdQROF6KXX17M1iEYRt5cWLDpxRig10V/5Jd6OK3nc/X509vNle7n/aeOKab2cfbzGU1L8+A
ufuuaqt4WdJaZTMTAx9Ft2QMoKNlLsFNWmU8lKhCw0utukq//Hh+8VHJzXYIOQcvT0twLQ0fowtM
MNKUSFPqrPHlJw2xGaPoqqTXUJBRSkIkZr7z9urnWlQ3TXAo3O/sj/6zuRsfZEONwQjH+LIcH6z5
bqmHJK8L2uhEZHMQWJ+UqVWsA+XrySE8YUx+SZaA0GZM1C4JHga4QEhn1GOs54FhHhsmJIOdJ5Ck
wtaRsVEIwowmOzCZRSRZouAQBKp1TZPR1HMgUKIpC0gp8Aksn5pALkR7Pu8N4Rhj2PVmk95BJIPN
WsXbpW1lpl3XFK8hf7stFsZcWyLCQxiMOAMJ8QzopVRInSqAxMEvGTIhCu/e4nT2lHswv1e9TSiZ
LwZvcORXlcvjL1BoAqbqaBmRNKWGmLofllvZXhtrwNG5casta8wUB6zrzWOKgyghjUu8BOKNCw91
zYjUCS5bUXiir8BMm6XG0vGiPvIRJ02yPoH0+4c8+eCwujBqNgcE+xITg6UjlYwgNjMjer0J2bWs
4DHLDJjBZ7ygDAw/EZOvh3sI0DgwA6t2IaBdzRtWJ3YWGKtXBjOoZMzB3IE3F3uPQVbJNAIDG+Rg
GH8gZJK5Tv6xrKrN8P1tv72cUWYPOynJGCEBDi+ZCJ5VSWkqiDnlRY4uh8Rb5yw1VyiFDJULkjym
qzCP5cQ0PFJIvQtkYIF7PEn3bXU4zayDypG8vKQND9Jpzk3EOJbWAAYH4hC9p10EgyYg8ZltQYuy
KDENUQqJOJl7dS6/2udRV69Hl9yHn7nWmlp062LJrxmTCfRjOiRNfSjD25lpRtUmY5nHQqVqiCZb
+FyMyRAbCwnCACQjP9PbM+kIhBOIHQKJ8Q9UFkuS1lGajHlcpx+9uZ4cuLMQT6QHtJY6eWLuFalO
pUIh8vTu+s+g5knqURu7i8DZ0zE2gkKz8lGnZTXMxhBBspt8PIcv6ODf8N3l7H3tPM/1VC0mwBuB
dPWYLawMeFlk4RFLmlkUjb36mRErHIazQFfJY22RqVUXJnG0QriNUqmjR+kaBMFJCTwHa7BpECHg
OBB0hMRoI3hntrj6uuLDuJPTg2gbSUBIBczMk9zqv+SKS7rQJCT0M99yK6n9ylod9qmyNaRbn/Qb
lIvA4MBUNSHAKK7NDZIqV6wnyz9Hl3p9pYQ703cZXFLKsBZ5G50EqIXSxDH5Ke2gaZAbxSGgJBU5
9RIl1trAHoVXK0KYgwFpErgFafwTPr9d6WtEBAGJrspIsZp4tSJs+LfWn+jwECXPlqpSh90GK8/l
yeXofDKL66r3769391t/aIkgh3Z7k6c3A8OPekbnMQH0f0L0zSy0enE6+kmdElULF2UkU5THUs2I
8GiNTlTCoEbQ5vzyGE5asWKsCBuU4nCWRGpFOqdQMVl80VM2sgvAJCFKSVjSztxN8IjTNIvbTd6u
K6abSxsIUcNJhgSKtcHSu39LuHJpJp/syO36XpSfOVfnxxF+PsX5SFTKdmFKRA5vhjmeeiqfmo1J
92lpg1TCMnC9qXHVQ6OILYc+9en0yLFO6xAvUrWZ4bc5bzXTH+lWbWVdz9CzkP6w2tXNnrYhHEQz
u7pBXU7SM9PJzhTTmeykt4IoGRcugHV2o/J17kztCJVC8gPnwLv15g/astOy2/kywnF9AYiSzGrZ
0hHab1VlN8oZ34i/HuRwR4mtCcDSPHWUjtcmhj6J86hmkA76uDpajP06Io+/dE66qNH6m3WvVt6E
pNWQAhXKFDoIkIoJ5owRD3VNteCq6XBh1ZqPXnv7yrZMrKM+dXCL7tk4VB3TVpyrDnv5TeVIWlPz
W6tGCj2GC9eeYGXxi91WgKYmb/icrRFZVkYQ6kYWjeWTr7UUL14CWhdNXcS/baXYhudHjaAvJwHh
CVLmCB+u2Ufwwl0EDsw8KOm5vKT1cQRTHwunnOHewUL2PdRAyCdShuXhYXLWOpbJRNSpKhW50oil
KbySB4dOYOhL9Ckm1D2C5ZnpjLfb4vys9Qvt8RwrXAA5sGEQRcDgwB86Rs3EMl6CwAPVDSeNC7zw
AqQxgWorTWttdEqvckdYDvaveltVghAkAkMrEEGRd/sydzwhP+aT4z4Ed5uROD3lf3a+TSfP0+dv
l1+wH3zhU3uNWTbpeImFIYd39ZZoLAxWRWsnn2oBy0tvWTnRgbJCbHgLAWFNaDEhFCYWd3rzUWYV
DWnTC0LcP1mztkd5/EI4UkQyab4iOIYnpItHj26Vfc7e7Gr58emjCwMQDCS796hAmebgi2ubi08s
e2USeP8RG1EQhBEQQhTIVIqdYza32kNLdV5VNaPsqSJZFdY/JnshIq17MZfTZGvxYfQLCeuDVKBk
oCSgB49nXjsp7c1ojTIs+DQ8as54GWUHxvbWMZ40SBoTDgyC8fJwktOn5f0v88lfxGSdm9ZSAyao
LYM5peKd9lkPsyjPo8ucfTFikIfEgXWFT0AHxUc6dCiHy+UDrm1c8SI/JP7+vWMDfwjw1XsWhnyW
fNAbjkeDEW+se/lawr313d3lze1i+UVvFEOK9Gk1llrOUk1DBiLtBJIONQAHKo+9UQ/SPO3zpgvC
0jiaE6Mc+BupZEFLkoh0cVCwXoVqWc/5AzW6qp/Ne0LZvPfODF0LH7C4DO90RVT2ckfPseSRl6TL
TKBB5fHl2twNeHn5YLR403vYp6Nqd4mGoW1Jn4lEMgp25w7lXJk2xgIAyVs+gSGP962iTm70qEKB
5VVQUYEoQCDDKgiQKHQy0PtXhJ2evz39A90FLbMHPJezb0upNzYuECSOvgSiHuUh06gni5QAYSAl
UFPWavlsL16c73WUIvCqJIwJJWnM0NiHrw0i4AkR4oEQpDlx8HLAipehEJ0D/3vN7vd/8EY9NHt3
l5fp9XcHu9PXL2K82T29fpru9MqL8ykEBfSjlDEwUfHApprrv1YTTQeiu4HoE8jk48PzASgOrWtw
MsYAdu6eSD+ZcM65Vlye00IhiuagZNpcw0cYCAoQBJh7Hj7bwdAQCUSJymMlHa2pVqOemNJoaUOQ
NBrt2TSGxgkOQqzW5oiaBtREbPvWmWiLZmEPH661lURrdRsMKeEF0lr/1E6D79/0Mhz3eenheDCY
jPbcjp03vQw308FiNFrntU4ay2Mq0jDgr49paB2kD4wZAeLtQrxteCIhXyBH4l4KlMapXdlWJG2T
RmqtgfxxzcuQTlvgVYu4XejMEvPLd+anBYANSYOkfVpTkDF4YBaH2fQEZ+2zXQOqm1Xn1V06cYGa
Ur6cnNFI/9A84+/f6DyY8oXh8R6OdzfvvXrr993D7vWk/7T78KU8Lo/gW9M0hMAy+6ibc2mcFpgm
qoH0QrrJ7O5DX08YEGqrVDYvQhSKOA35nZkIuHqicriF+YVQg6Wp08q0q1w96FUzf2fq1aLugyDu
gAa0bWnneuk2Blxjuy+u0YBefaaZ8bVDhfY2cCdJtiwcs2pEE3Y+fut/WGuk1yEICgIWNQFiaoPn
LCaGtq0F1WetDbS/LG1dEAmPpXWI1guaD9vIoxHdxcY/aEdfrf9y+jCYDvi8cL+v70/Tj19OH+7u
T/eWp9Pp/bE6rrSgPIcPSjvWDVdaiABgQ/A2lfi++xKCox2B5ZTf/ddA84B6rU/91MM+As0Qrl9a
j2YNTBODa8pGg8TRcjibUrcdHlrs99Md1tEgtAEhwOpLo8SGBv5gAzNtU1eD3kwhiP7sV+RlUZjt
8rIbTMN4TcivxPfPY2BPY1y3eSZ8MIaXEfcmo2lvd6830Cv1OrZ1MTn91u8NvvV/ybsftks15I+r
y/v40j50sCDA1jIEpjVas2wfnqRn6bnfussSpPQ121CaIMbUB0i1q+kyn693qi34WhhibzNsrhP6
fmNtI37Ti/6PsbPtTiNXtvAvYq0Gunn5asc+4ySTmczJ3HMyX1gzc+7BBhuwwYD59ffZtSXR4Fwn
iVa5pFarG+2qUum1rStQM0VdYDCdUFQEhmq3rkCPuhK+kFq1UIxc+YgpFU9P8ru2c3RuOkd1tzfu
93o1LVtTcyr+ae0PX54mt8P5rPqcVmvxKAyaK5sahSmUeoUvlDUi1Dc0VbMieY8qFaw6LoNZ2aoh
8u1mixqMNaSIPvWsc/Ys+iH0VCjZVeXxgReuUKGeD4WhHl2z0DTIjyWilizhUPOmIfDZraRuqVg+
cz76FFMlVCrB/ebv2J7RueNA9faHnAapb5335TqcVm/nYbHc3Pb2L58l1tNVOjxEJiZO3q44WMRO
n+mpvCtb7uCUag99KJjAGBP6JUBBrgJLOu8RTEAGKAzOdP5hSntWoLHgtx0J8ewp4kKYMuXM8KXM
yYqxNAiQI5NXCRn19lqnUDg9PrszZs4e2n56aessKtroAPI4MQiCtLAVlMJiXmuaRYIkm0EofJhG
20I0jgQ3VjRcVj1HzZ/poIuZXDwfrtuGVc5pUtvQSYmeNZnHSOho9dR7yaxVmQQuWM4QPRiPUH3X
Ua2krqfGFHmrcYMwmfVwHN9HaRnT7d3+YTDGF/qsb1sURS4MspKHJYoBRcQQm7Yl9SUEiexQQngy
AHu9YEmk9Tx/6ALwktqXXWXIRyw8MK6ATTCuKDx86nWeDTwAs1Q+HBgYABXA0cTBc1T/WqsgFab0
/fM+q9TSeT7PyBiP8FGp9cXPDD7z1yGqHhYUHL6j8L3zMyFD4Rs+KzIa14N+NTizp4t5M+/MF9uX
zxqro2qpejuLHnCiaoVB/ihCuImubgxhOJJggS5bqV35+rA6dS8LwCetUTIrVCgerLXOahj6lnS7
uB25aduOrvf6yLDQCO9DUNjmuikrDRrqtri4bcIa3717Otzs37dxMTrWu1Axq52xYu22lm/niQQu
oXpErXRoXAIpTxgUv7DVM5fWhLMIk2ez8RZnixj0CcvNFer1MNdXsWACV8h34Hz1RYyAc9zlk0F8
J2GAJT+139tqsT90x50XLUhU5wKs7D4aVFLDHutqNtYwIAlaJBYanQxiRRO5CMamJReMA8ArcziX
WogpjMPaompF20gUgtHOwrStaNE8W1GocPemS5B0SEoWuyGtnicfzBDi2cORAobltUr6TkA15FyF
n9+xdzYvVyJuzTQ9rqCRcnrGKPcZhXHwMOah0VbHXwiy4OGXzoQPemjMde2VDm+j3au+0VrXFac3
DxmKGfSGlZyllvVcDF9m23p7oEYoX5jGeAxMQptx4s4jexelw6NqizbtGx1FRw4rL+klLKf7Y18C
oeACmMKYd740IHmIj1WBt4THy2F9cAz7q1m+A8YxDpCGqMmkl8uDmmagFB8GJf5afsiHsVn/z7yS
uBFkzPO3jJZVnAiXuqRH0QrnTSKXBQzp2swvhxzHHra80GTUt19s19OAMsLnO6era5+PUG6A8T1Y
GHiPTdSDbZpg4JrFzHSzezf8jHC12wEEy9ZmOthc7vob7VRho4gFkYu+/g3ZY3R9PeXDw3nykyz3
o9GHp8HsH+sHNqXQse1tLksXmLjF2iJdPW5Z5Ctv1EVrVh2ppdvrxp5UMyTSvEAtt4Vx1JYKPqT4
h1zO4ev+VLfudYe98ZjeLiNWZ6PlT+P9aLLrHQ7RAiEVll2eVXgYyUWaJXWsiGabKfKC1CCWFhw3
RZbSPIZF32egU4/IR3ElWKBdIvREOCkm8sWgORnbZs0S1Br6IuEoVcETRVqgiNGRT3Nbat5y/xrR
TLYP8BSJpY/Iy5qTgvgD4uu0DwjAixyZIaV4GjCx4pIrDlwkUCoUcUFQLJnwDm748sLTmNRBThAJ
S4uH0+CL28IlQpEfC48kJzuPITYAiqyRTLAIYafwZkiHvm0Tu835ifa0gPVAx1sjSv3u6FX3fLM6
7HarzkAHJGLkeCBU1m51Ml9ig4TAAOpoHzN3GfHOunezqj7VmMBOtKDkKjIB4wDa2XjaRk1tFNNX
XCiWfDzFuYkiM9Pn5j2ZlRSHZUERIx/jVcxZnFBGzB2Z0peRUNgRakkKwFpEoPCxnw50YQ22af/+
p+7/wC4Psy9cMurQNlO9zK6QmHRnj73heUAAOZHt4g8XERTfhc8Uvd6zMQRnoSBuJy/CAm+q0R0k
h4jF5ihFsfPYMiMaI+VIBuICBcbvS8ngvOXko2F4u6PuQJMZg+74zE96un0cLqfN8+1v5XxTywqA
wdj3Nb4xVG62O/qHQLU4GFeobQ2MOrDNT7PR/SVQqzkKD8jtEhQkb0YvcRhYq4PplkeXw0zYOkCL
mRDonv+IZuo0v46pSZnzhnynWFq4hGCoBH9ZDAuEOeETFzDGvzCWCxINXGGAHcSMeTRFeMTEtAgL
pU4d0lBwouR0qwItwVbB0daQhuVg+cvd6sZbIHSzx1rDxS63MSeWt6aTpu0HcR3pKFng3VLxFDOm
37Etr4b+Qmqa8ZDz84fd7rB7JjWL3mG6ud88TmJ0BFEpxsUCc+wmRYcIwSCMm6vtRG0N4kA0uUeW
DZmEQLXdG8r9oDjsJ449AfPj6GzurKrByCF7yoy7+zg5EAJQwlpNhWNQ8zC294WxphYqTWXRKc2B
9NUr5PKg3+JyMXmM4YIw6W0IQGH38Hg5mHW1qvfHcRifDxoIhmF3WNWjpqnwis+mT7bPve64u+uP
P6eV4DrnNpzaordGguqePnKKXwwMFE0lWs2HN8Xeumo9qYGqWBVhUCQ31+gIUQU117tZ/Z6KIzGq
F0LMtDDUMynUp2vYPPLtag81InZ3+48/NSfxz8nuINWhLtvUYg4VE4pRRB4GSYdiK13P3zeR9fnI
gL6ryDdHx3xWkbmIwVBzwa3ORaca3z3fTjuTz2vEgfpNU0mlj4H857E9WjdiUEwj1H4XDHVOUIr2
+BGImZaLvg5FF0zBJw0FFiUBk/loew1kQsfn/YThm86xp3HelfaSnIR8ElpMZpBZkxiGseBpxtRD
5+ljn25No33jKiB2fl4NGWUsAAOkIbdGGdc2NdhHr9vYAprxFKRhPcNJgxBG045W1ai9xLiSo8xR
+Z7UXrZWrLmlnPw2ff4kWYjw42rXrc5n/yURTa9bDQZ1b1R1++ez/08P83E130w+H3e5giZPBE0o
PIypGYPbRjy71IaaXIY9H9MUg3QAJaQZnstetJmikMBozTSeUFDCGLqT5mE6IAQto2cKYCB4XcUq
I661u060cqCXcIjVlmRIgwBeIhrDP+wmiG6U4RMNvUyUzQ7HJYSlJQIWY/Kdxqh/Pk0YaAzG2EFG
7WiQzobqZ/2HHmsxlpPPaRI5lNEwzJ9ZKZ0XfbUxodoLPvB5wjezgEHudByuGyfoUa0yJFqgwT3W
Ty8IKvlAxjcAS2GK7rVxAxZDp2OWL+WibK4ugEdLvsJRATHcFRtTaAlGCxqWVF+/tDJaK62G4Gcd
NK5WLDSKaGfFLsW88Lmtkoa1YApyfY7r4w+ZTI0kfLsfs6rfbXaXb8NLB/hsZHw8qgYVA7KsDmAs
r+meK1u/N11tngd1NHKgwhMN3Wk/mCuEzu1vzVqQ2wCDDXyh2foW/8TurM00uSiXH4aJ397+fVw5
S+p8uvpVlj8Ges/unvc6WlXi51hwTJEHEpOfY+HIQ7+WjRMaRjkEIKn316rJa3ksLG26/lpiMEiJ
o0cnV2Mz7pfkocCIrW8nGipBTBCi3eiv6e0uNcbxsTeEAlF6nl0hj+UB8BZP6NNq8tP9v6pRc1OE
ltSYF+CBaWIgd9QtsDwrly02D89YHGXuvcYbU49h9zAzkicj37LwpMy2k9iTFtYdQUSSLbOFh1Gw
KcqONzLKakzdm8ep/9vZKUKQLOfcyHx6YC6Fq6kLxgGoGrz8EfPVa171wEK+62rcrwfVYDQ6d+K2
ze7+bjGfZCcOcUPOJHQx0mzXukSdaFr6X0zu6NRmAj7DqHq4mDyvru/WcvhIG3XWWy07o1R+83a8
l1eKn4QDA2M3pu3M8DMpmRvUg+ePhDgoZRVBN6/SjycBtFdTYPEkmNmvh3eU9M3oYljpIE5bRecs
bRpRCxwZLHa+15SUwoQXSszSr0VTh9tfThwXOnj2YBA87KDlUYKfe3fIHrwlEIpIrdVPGPUvq6d3
2FV4qJtDU3QmneFGmaVweBdOIeZhzC/X9ZXzhQJylSfyylAC0fr5Mi3JJcI9TIsM/3IhlKm3iSEq
KG/ALbwkNFlwf0XRvc+8hQOQF/OLp30S8mTMi8BnEw725ATsZv/+tmYdNQm25mlhdG5HwZxcUD8G
qid49MLeAPHylMKo/OytR+F+WqFvtxMxUNGeQFUz0W200K+p6/FweDZ/d1g1u8X9/XTymXeVuMZm
C/MpJcS4SLIZ1r3b+kOtLaKcaGEXO/WN2uu8LMizq3mMS3kNynGBbhFHEOZI57TCkgiAOoQUgKrB
r65Hm/cWNNLaskY1gze0WEVq1lZRdirXOIkGkhQY82ZaNovBHdLervHuq+XdUeWsqez3GGrsDrrn
VT5czg79h4ZF816fVYyIK9xGxNbDpgoehkZQn70iwhfKOeM0WGfAnpjBo4IPI7OXnWA19fYX2lDq
l1g0o2bzIayesYglDzjAWBOozEesqYTRurs8L4ZfZSxIgQEJ6h7GuoaiFQYeQQcHGLIRnvbv7n/j
LwnhdOU+LEmpt2ItyQuYwaesK8gqaPwMWKHUmfmWIn4HsPN+y6g7bMYsG+qP+4OKQZvR2QzD4XF4
N14xwPlRi1qofwDbr68WH2ENGUpRGIBgab3hIN1wFIqaYNyJ5oNyWsN81L6tODQdZWxMgEx2Hlcn
lhmMuttrI2W/hW4L+UDqX3ezj+gM8DiAR+mkwIOHqYHJEADJ6cK5NFO9fWCILqZ23MBrB6LVxtvd
vRsR/dBaOhnNokQ2W2xgvLBhfBuPqO6WyQo4mmo0qKoRSz+qc/3ZLprRpN5tZh+Tr2kPk7q2nwml
fm2ngAGQSu2bNwCJMuZKdROBFoYKZyPi8lmJ1hdUIdpQJhBj3XGpf2pePY9S5+gDdU5URml7sUxf
QC6KAOOWKGsCMaXZjyOCrUrmKntWz3xJeZ19OC8Dz0PcSOL3DVR11jN0BdMoDHujHjMhseajNXLT
b7aTx05/NfuonqFrt9Rx24tf3r+v37sFKI3AyKdGUaFUnKlrEFrsT/OSPlFI7VmmVY0RKlY4yPzP
b8NXpjrbrQDmQhU8nsTSRI7t019SoARXcsi1Y8FiWIhp4RIyaisDQ01D1TbchweNpDM02fvAX8Lk
03T2CzWLu+cAjyzD26809aR9rOotGWHeFvduzMK/kveGpaI1Ut/v1mee7vDh6WmzHT7PPmrYZIS4
EPI+Qot8MUTIO4JPsP0xpbEuGgCTBD+sUOplWfxNvW60QBUKkHQAAwAXeiCD5NXZ4VnOWamCMTKE
2qCDAii++nkxurz90xqB8XFww20rBHXw5CGiDyPrnyebPeVsuApouZkwhDY88ITCT++uJ6nv7TYC
ysW3wemdj3KGruBAdbt0QrRd66ybfbhd3W/764fZx5NtcTwLZAyF0YDKKrGiArBsh9oM12xby6/w
D4G2/BFgJ8E+mr2GlrPpp1EojIu29YN3oaLZs4R3rVBeqZ7Rb3eH1gl02j6YzvSyXEFLkCCtk1zJ
M/HToX4olBzQMkhA1MHyh6dy+/BwPdv9+7hbRyaiX39Iw7Sr+JwAciYjrHmM+oMHjKar8U/O057V
UBZOwp/TZZVJUUffN84O78a/cVW2xl1ytHiDhYmZLZrN6RNjRpsvoxF+TzSd0y7TlSdnIWFAbGWg
BGUL3xSGHo/6PbknE1+9L54pol3Xm7ThnEIQ4F291zCtTBJHrDT7C4bwddKT7H5rDN8qAAUy8hLQ
HQycW3AYAsaMj1otaGWa//ACpJDtNaVYEv3M/J15LAkPtDVUcxMKRzvvB0KRC1OYEmj4f0SL+vXZ
Gg5rER+WbsbjZjQajdXZb7c41Uuz79yO73KTzlPmezZxSayOe40s2KOeN0W2BB0RR7agy97Dx92i
1senSrC8MVVeb9g/7q1hlIQG+HfxLIw2fFUvNVqlZzM1t43DO/1zUzvoK6Y8jFx+o17n5f1g/Gm3
XupoIq7rTaIUXzeN1sJ1yrPTYWzRkFuti3KHcQMacsXpM4xlX/SmH7nVjpibKN5ZPyGfBe4GSA4q
P+HlPbuGbYDcXvMGRS95OYLri7qZ3l3urtbVPO2jcw9CS6TciSuKlrXwi5QojmcsbTa6QCIq5BYE
Wu4Nxf3ie3WXv3bi7SC5ydfs4/3i8R2Dx/E5tGh7uEUvZyUO6naHdDPW6KLXvExSaPaUpC9r+DXJ
gk3YLGPzCc+84/tl+/j+CfuBURtug2Z95zJKRAL7e2OMZDl9viSR8uVnZ8X3TWRj0AGVhEHFYBjn
4JjRGCnUxZhwgqoaworBeJWYPufSfnl+FGXyFC0qe/0YtaBVLKqgWJ5D4IHYGShGxhbCKk5K+D1B
0hGxZJktn2+1fgIxIrdtwvE8iOGCT9hFybZdpWTuRBQp0w+C6leGQYrF4mbzM4k593ZUv0c8eYzE
9g/1JcREcCMEJSoV3E0u488XqMUY+nY73e2e7fuwhRn0mdkdjIe9ZnhuYe7vx/NN8zD/uGY2EnVg
WUjR0mp0Ka0nbk01Yw2BJ5hvU4STdCiJWqZcJB6cS0CCjHyRRAC+WY4+rr9KEEINoGBPsBbBaIYY
LIhDCXkAzAmufl+h2kv9F8aJloUEs88Mj+NLPClPzRerbzhIAS8FTiJLXPamZBs1zGWbVawVNzqR
ugMxKNHv4Ha+ZMK4jfrscmzqqjccnflXs5fddnPf6c8+pvXlsZFAvhbmjTeBYuGAzVTT9Rg6ByET
C0Bh6J/MG9knmKPDAVBWUSNW4DJjfAROdLttXnB6I1bQMpM+T43iepQkYwZOAGPMRDvv+S5Q1l10
C7AcQGrcuTpc6bAEoCHaBkiH86A7u0sd8vGtxhnEfhSC7tlIe0AwHPe1aIIJJTadnjbOs7vRoNmt
j91BV7ubF1M3L1BXee/lcNFb0EdrKQ5XrCxK3DONGqtZtIBtywe9W+ud9AXQokAwYGEqjeH8S/2x
Mxcdcdt9aLUlryz6YKKuiBUEcKh+89o74wg1TpL1xHT1aTFKnpNVxuPE00F9dUDWgGK2jtl1ocBz
dIDn02b56zc7J2DBSUN/cYbnmR6FasVeDFQHuAjUJfRtpemfL3AJxEZM6zYgw1qjuN52p+57j0tW
MboDDyx2RkxjNz0gFMzgURPwETIvrGnPvlOaxcld4ONgALcWvSuqZvRVRhqAFJMgj89+8lkIsFQ2
7xTx6xBvh93LVfWeG5XN78IDXOh2c7X/WMp0yceFHhRNUqGITO7CkkawDKHMjk4/s+6DNMRwOr+Z
/lbvY2m43/3/n5uxoCJ/uvX2p8Hm3d3vLrn6YzK5ut1eNPdLNS/JHIUpogvkCsb28FOO9UglEspB
HFzTz86zRb4n3fkUy5C4RhkEa4/anK12efq1st9Ufm16s+wx+cenTwTmnhAagvKkuZmiN/ZguIat
Uh8nPIPhw9X46dqak2wYnhtx3/bKg7KyQQnkJ8BY33gVnirTGu0efFph6BXy5LPmQikfiptFIjxB
7xSjnGJifn97tekDfms0Gp4nlYBSY2yt2m4BrbnuAOXRhMMfm9+7nKUW7SBqXtQX5knfZksjo53/
DBu5MzR3BF0Mx8VR1BlGQ5NaMZyPi9aiaJt1VwA/plRGqhIW5btBgCp7f/F8Se+01G+pFFJcFy4E
6l9OOTHMznVtY0cMXLv92eVqc6GdT3hhL12NzZAFCsq60x8I4W5SoQ6UCuMXot6IuvbkUPJDqLjU
PpVD7jlGzrXhmnG1OMWuAbx9h7fNHft3T5c62Nx1OQmBZQ5jFrSc+XadzuJ5WE1mZUDYDRS6VExM
vYyd8CShZLYopmiUNcyqlWheXI0CWcFgrGZUqqdTkiXIVkfpnIfjTKa96c3LPHUByhpBN11qw6Jz
YYxiIA0lIlbOFgGegtOyh44et2qAGbjYQ2/wGAYXoEGKToLhT/j9YIecG0QDaihJJKr2rLUjG8BK
kMy35/bjEsg5g+CMq8x8Mv+JrBMlEYa6/m5LNj5bjA+yjO9X4xG7k8aDijmYU9ejv66fFuMnkC3L
rGVb02BT/lvwtPUEw8KANkCRQoCR9W2jFBaTdH1TGNCo/yMNiIiiQwmlzGBBvVIsH19QhoLyZGXR
Rxirp3Up1BMgHFp7aWPMXzVLpyiWb8jctDXIrrfr2Nr0HSX6xiQXVc0esOGgO9De+LNZyU7zsqqH
k/ruI5VH5yjXM1VmLYq6UwNlhgautGvtMT5XNzoiVcqNExVIOpVJaLVSbke5aH2QYx2+tcxWGRx4
5q5jHyg3MiS9ml1xZVPTVHmxV4Vxv/R4qqPNVzJimgb4W6IfthxZN8/Bsnc6m8fJntbKK8SjI/JD
E8TN2TpJSz3udrcZal3eq1OSmu34dtupy/wLANjPRtJhoMBgswXFHVBdh28B43SioCLR7v187J4+
L+4uHz+X8QgJex6YoM7zjpRUIC6HtQaaFvr5wK9YZKl+U8zvxzpLOSFWlATlUVfSfIE1RuYNRDyr
7LYeJEvgkvl6dBMzZ0Bq68UVMzZjds/T0VfFCTdutFPgZR4qkwWCN53l+sq2a621KpjP9WRycXi8
3MxvJr13j9vYEpd1U0XzQLd557s5XTxlS1dn7+w02GiGNfRTeTDByopl1GQ/8e+p7euRU9R21Kua
LnOhg26MrLZc/eHT/ctjZ/t491Eb4BGLIivwDggEAb4IRwAaJwiWJKstUTPqIoOwldZU2psXdFhq
ALytr9ZaRgFRaBozNWAxLmiY7SPanzPM8DBWWlCntqHGGVoYILhbv4szfozGgs8sobYOCYQwm0ew
AwsDXyCACQV+G4B+820AmnqErlZ8PPJ8ccBh0jxsp4e7GFiSO+/h4zxBh52MAWzjAvU+MucyQBhU
GJtVvu/8nojVHaaNnOfxyGcVP4OsrLrFa/Sm6YyWnQ+hxed8409q0YxPoTLEuQWUGkcLCPUtxV/P
S7DDJgShN3JYVJfd+0arI8rIGjw/Uyn51zlKCoIG3e1wknP3jqTlZMxp1HnDRTJD0d85jkezFpXT
I3mi5NEHcrCm2iLqlkRWrTQpNKP+WfwIM/xcGP0m5IU//vkSz/Z2K5xZPSAbSPLB0/DrvhwQ9ae/
uhg0f+4COUdokeFWG+UEi7Ml3RRht4DbxuQzpzBKtm92EGKh8eBy+782adDSXCHNEv28ClnKEGbP
ajYfs9Uz3t046pWpCUEYgyZST3h6b+oFhK5qgDn6UjCjv6vnOHXCOgn1+1r//MrQZBbdi7BJhfLq
pjS42iKfThBJGnvJYhEu8OIUNu3oc4ZUhC04dNiJgcnySzHY3GjHyJQf7nEJPqzH5/UwrATVBusG
XCNQ2/lyg6O6M9oCpBB3yl2R4lfqrmg1zJh3fm6HYZrOtS+aN5T5EWROOTPDI5wYJudHej3fGOMZ
VD36QsOGyecuxxmdusbbzWZzWO3w19IqmNLpKbZDk82oHoplBbTSFQpjPhkSVu9Jxr/hp5FsBaDl
DLsgefIoaHTikSAW7R33CMqaxxp8i7/NuimiAQNFftyDMUVqqODx+8PiCpGgik0BQ/gXYPKcgSEx
peoFTyzMhb5t372T83T1BfU8ZoUk85KcG3W+znhYdzrPg2p+9zGt1gPa9YDZ49QPsUkrFm5aj1Oz
S9IxhD/trFDnPruTxATNenc9epz8x4bTacVkEsWvs2nEYBGdciDAdE3j6eNV1y/jY7ONoZtXDCuc
TkAZTgC0QYRSEtTQ7xgkIIf8O1s/Puq+e7yoljqY3QH4C5NXE8df21boqv9wMfuXTes3238uFbFA
FNIYBAcb6NfkgSKLia3Oeh+f4CavDSepheHztqTbJ7Rxga6/kgWx8kUYLXLjFpfOw0tRZqrORL3n
EtigTOCaA4XVj7e/+LEaE0Y0+zM+qfStOXuu6Sz9YkSIW0ptJgr/I8u3xmcbP9R74OTgYT2kJzeq
OW3uzDCsD4d1/2E2j9WKNgaWufOJdLXArca5SBpysNz9uUzL4JE1gtJgokOHtFg6JFfNu+le8oJh
0JpSyUUxEbmh3LF2HpnBTMiMcK6caj9OYfaSbVsEGwuDYeQNcKl/GGobKuec/aU2EdgHW2SsQf3h
pblR87CLhQzRceO3g0PLGsP+iEHunR8tp4pnM3icR9Uf9dh0c1rxi233Zfkw6NGDbp0cgFqDAV4O
AV+wXeHw1eGyZlYigJjWfNwr1FsVHJ26NFPl+qeSd8yqUmCxHDECUoq0WfGj4rxnSpOBiMF9l+En
OaNpuRvm2KGvYn+W7wf6VBAH81B58fmI3FqWqpWIR8UDQ2mUYTTYT9GWQL+4jh6ne3HqJ/M2DV+O
eo65WRou3pok6Or5PVNJ5UdICqNueK34NXsZJSJUjylRVdULE23Zm5XYIaJhv2y8RPeX01gGECNx
JNhcaRkDgw8s4NQI6slKdBstpNUCC7U9WT8ufrXEmmJDLLRIKDyGiafrBVqdbXi9Q/au/Xj72Hqm
e09+lKmm/60itmDwDn4NHugoDE0qvF+hpJe3ZbWSzkn3BbJSHC8pV813WMdsTW3dqAc6PhqGIZRK
oAyncBtMobfjy+2fOrPMxUEpxdUApUpKika5kRupb6ad2Qd/aigOMtvdyGDifuX1rkSRKdT3+w39
N9YgDcY91uSzmaiv4z/O9ytvb9f759F8obFGVNZD90VVYAqPMCJ6RbXMFDUhmk4YAvLcWbLMTt4/
Pmh2K7Xc6BMmlBuhtqh5SIWzE7PswiAcFAXNk8+SlvC8AAPGfW5naWe3QDuFVpi7YoIUsc1dFYNp
JC1WRpKUXu/dQ5LqAiT4wXsMGSBBDTERdm4E9z+nNeOjv54H+sTvYvdTfBbEiIt6Z3LJD0M2SiCA
LZQowbADcmey/Uwk3Gj+AgoW520Xb/yN4bZxr+lXvR6b1IeDWOLZGkJZLPeLXT2+ffglLSsotsqA
OwrgjgI+AR4cjbwZKEfrMtp2f7PkVBA1l8AMKG4ujTL6bqBhHARKtJmCN4KbyYRsObzYqmbaxosF
R7u7i900uSnFAFGz1Le1DcDUSmaQzKgPo+ErPlmSjgtEy1z1VDSB313o2zXO7gmawlOnelg1/RGD
zaMxE9SjsyUF2+38abQZD+7zoEm780Lton60ldRoWPijlxJ17OTM5gEI3pbM02cWa7WWhFAWjRqH
xI+0Th3R8U8bTC/mXZ+s5l+ZDuE11Iflxe2v1RC/OcqMRpZCgZxvKMSHaYjxfArXVj/+2Bo4CVpM
gRkdaAfqGrdIJ5DJV5cchHwUgYBxeyBK94rl1smpr2v2+2iGKVbI9fjQ28NPq19mqxvEi7tUQj59
2QxGgUKgDojU7vZvuVzRDplSIIyFDypBjBEfGAnf3d82H6ww5TutylbyBx9DH6TVdwzaeEBFN6a7
0r2MMCCyRKDUkwMzADoy9Liokt/lqrZfpmsvMgFrL9UyKs5hnhuOQhw2A8uRWhNbpJjSlTkpXcfw
AW1mLAfms2UhjbJ5aDqbYPvYeTfervRFFgKXmKaHMdgwBrsAT5Sw66wu5r3nC2SNgAVwkAUIawBQ
9ZqPxIe34omQXqxq5hTmlgez7M2/sFpptvxjP9mx5bPdThi7+oBAhC0RZrufX2bLT737/Y0tiHFk
GdfusNagT8VNRnV+v7kFkdnVZjJ611nML32D0Zq/4Dax+sZAWza4Xph1vb0uD3B5KdpbyAMg7A6x
pBIDRZFQgkrb54mdGDRobq9nld6L4GbJnQFTPJ+yphJrRqHYMRiPE8BTplqS6P9B4WNO+mGpaU1A
Lb0BeCycGpH4nppV/3l0vdM4PMF4Q0sjxq3DfvMbVrAU8t/O8qOsoj0QBgB1iEf7vXi+Qz7e43T4
j9wMkBFgVEFBuQGGYKZQmJi95YW4mHqZSdLz2oO8dWV4N7ixCB+aOKtPP701Qqhf73Z1Pr9YNJ/U
Wf3mpC+/joxQ/UyPkQVDxfASdhA9QULzXwJFcZWKmK4XCaH66fOOkQL/mjwLHX/dDKnbxpPsOOQ1
F7yydRRq5r/sM+c9HGeWIta4UiiPXgyuVxcqZre93HU/UZg69awXG1/Du6K2OP6pxJgGUKbwLKD9
512M1EUXJeKSrzKAya/hOVD7Oaa8LkxpQhGMRa9+zzKRze8U7TCbD27a1ThbLH/1+0N5ThgZWD5k
eMvwfNgZ2zqPP3KJxO/7tHFYXaudbQb9flUNmxFLwPjM0KvJiaeXXb83f6iaX5OxfccRZDzJRm29
jWPrbNVkmr14EsuFKcNgwRTLNX3+W2vEsXdu06DkSGc42Pj5QnJ9bc7UMEWLs+1cNn9hCbBMtkUw
bVMSo0fFpGg1EsLlZgOqHgs4FfWx4EEJlrZYOmlWktJMFxJDBALKxvBYIG1JLuLk3GShENP0IRYi
4GEKvIWHIViczEMB19TSBDW6bztMnA126jAFkL1uvzfAZ9KxhOdjC727x6fVtDv5QvHLBxazxBAD
0OlEdbDDIyHAVLv5VT2m7xs+Kni5iWozwAU8BUqmfZ852nB/7EEDEWefcgKqwYO6RRFo7T1gRlBU
O7k1BBzdkTVT9uq/0oVes+E7Rn3U8ZgOdG5c6dnWzyzUz9onG7mbXX2aceBzWHzgMQMQ8AQzmnTw
h8NAgqSCEIyxcYrsWRse3htwCj5GSW7GE2O59ENVlfJKUEjo2/Dh2H4LvoZFtA3tR5cF6KdDQ0PO
YlkuHm8ffnev0j1MLIAVEWrwYOKsFSnjb/pyn3Z9Q0As/FxUrn+47rLhhxG59s5V6d5Xu5MgAWDc
JmfugnWOoWkkrTWeoZj+otvxsNbp6CxouLtY1bjFEpZ8EjC5qKt4K5KJQSOH3i0WNpJgA9CWKxKj
60suX4/bnC9fi5/mMg71xz/0m1piaZ68BC4RohaI5b+umJxAaq4pJ5nmzPE2LvM4calq07Qjq4rz
GFLyuDXy5rTkX4ejTe0RVc2Gp0wGu9vx/QB/Q0AVHF06UwSeXPkr7bB5zZDGlxBwjE/8tUfhBshy
z5XWl066h8vhfxF3Up3JDLyj6Ef/sllfk0yucEVIIkYojO/3dbqNLYfEGZ23lGlT6fKjxJim5O0I
pJLb13xbeQqMH1QYovDM7/gxvstUCxVdInbBhVJlTjHND/UiOEqIs9S4VgqD8Z08hEDUD8TsE9KO
N1wq9PrU9yBBViO+X6AvPGEzTHEb49B1Euz4YTfInPsK3vebLT/qwTVyoDM04f4GN+XyEqTbkdRj
mI73kyhV34jiYjvoEeF3xVOUwR6CbNT3lo1wxsdrg9Tt8wm2LvuKB2NOMj01SNvOoR6w/mXwRV9/
to6XJgQG3UGZSEc9TEnJx0/4CpS0Q311r08U2jCUrL7IzVyCWs/gvS5Mpoufngx11B2865jajK/y
5DomNVUIXDLU+ftalEGigw26fg2vT4RXcfDb+s38WlDeKY/MhTUgjvWEMsPhV4YnJAMRlono0blB
k6MAys3TKizP8FNMXQzPCjM3+88YTW+VCZ+OgOAZWGfTKBZCAsEM1Iwsu5Y+8gOhlEwoDPYxVvT4
x1G6GYq1XSWlzbdnch4+PzcagtRD8wltZy/gRoXXgLFhg6Ko5unE8SPjNdOb5qYmW0Lflqichezw
wdILLENe3E60nahFCnNt9OeN2jXFzhE9K0ZQSPdzdXvmKaQkmicKU0LpfZbVaFgOGx8zUMzMcZWE
So+ffJwUKBm5AI8XI/dGi9dskcrPVIXwZN+vNoCS28+yrTP1c7FkROEJLsw81EYOJhqIclN55OCL
4Iuq0TuHfMGQCC0Mr4NoIKYn7SHxPHqd67YtC/ClQVR6XmOkZk+/kTTKheHHQQ+rq82HEjv59bw2
sEN5bagqJy8m4Ib0kU9XEdcI5JaoMDmi7Go1SgXSvraWS1MxcZI+OVyJri+eo6inH31roloJH6X6
hUy524GbctfeBRmHUrqqfXO1vuGiQwAD2+r60n3EWLn7fWxv1EjEkIUGYqP/LRpGTaMWuRcOj42T
Yxp54MnjbFBfzU0T/QK3O2pxcs9X2aPg2MDA6/HKaYdA8stVt1GDUH6YwaB2hEScLnPSJYvKz3VC
cZl1lRjPmD4oVWKG1phmGD6dN+P6DfBgeRxP5+7yMiRSunO5VKIESiARap4fXBgSPdjgulZvgSom
ye0wlJoAAdf28roTg0FEqVXXJLRVpW5WonZLh52sTiYfidC1Byrt0HMNJXIT5DYVynB2MdUwssY6
xIm/ra+fKl8a5mHzWP0XDyoYwtMktt5z3LnhhBR2Y1AcD+ZeLL6pPXg12Fp92PvCo5bra7cWfi/u
ceAFYLjEK9OAudGAqtFgg+WfSKYkia8XWoTtQGkaJ96QKMJ1lDi9vaSt1bgn4Ys3b7+/K4+f5SEQ
/wTepfrDhVKSYTN+epHiqMUrCUuezWpQZ4Ua9OR4Rd8woCbnbvOht9E8Bw/025mBp0agjsLDoESk
2PFSuvw1ZyFWArng3+4per3u2YhNt+FosDg9ecBnWc4cs/7DZL8f1g0DyLGVP2TCWMk0n+Jm9EiH
CXcEdjj+x3Xw4Q4I1pjYV448sEPTAL4aVpYJz2YeXVe05XaYxxgwVL3/Ig/BswxuSkoXSF1LspKP
IqAOiVdjj9k+fuvOFgaFRYXDcFizoQ4YCZQYShYCYDpqLTdFMEiUFeGPc0gkwYiIhKM1NOAol0K1
+Pv5+ZE5r2QRDb6iOaXIiBnD7WxQpPY7iMdBrOeIs8FlNOYIvoZvTpwhPnuY4KA/b6vftcAMuHmK
KWD3WMcxlCseVoIEWC5C4YEUJtxLWGAGVBhB6w3pHQZx4hwHWuc2ru69Cq9WZ1XmNzfAQvDEY+EK
o/OC0uu24hu77XaymOdimElxB/JkJNj2n64gsJQVlQUuGHDIQNlMY0qS8hWUigrCYDcKfRsZPiDz
jU5SG5mzE5IXh97ubjFrsKGs96LCsQjx9VTVvS2+h+Fsu8BFGAR6Nvdtow9SRgjGaFEKgahT4Kvm
evTkQR/yOhf06J9lHecqoRQAQzY/AaYEy0Ny53jzcPHjL2/JTS7Dj3L0rJh4HmnOItc6jyr6kdHQ
+LqzQMllPl4b60JMoylks6nBc0cYo8Ng17SIphkPPUo6sztp3tIHdUD6lM64ogxFCCSM5RMhbAsn
0e3LVSN3IVyXp7vL+7UmJovRCUeamIoK/wK7otyhIidaEirCm5HYVhe/DbYNNYEWX4aHEHWxOmia
C0RIdeCRnn3geR6fLuYvXsnmzkaO+9CY+t/1v0nd1xcEt3ekcrp8Jw2f+Ff4/QvlwbGWEcPJAzSx
1KyuN3ttHJTOaUYlfjk3+02gZORBhabGOM8w0aZypwOKac1FE2GgpJjGVwmd5lduK3HbwpKd8COD
Hd1X3yhkFoQVvN1hf9xjgU9zvotw1p9154fh5P53aS1qWnyNZvWz9AA9tRqaIqk0lVYeJNQazT0I
Mpm537dAy12yua2dWG5gLehQhC4vmZSIcyinesuWdkSsMBIrek4hYqZc9Qyp+6gWK2QNnIpkmYcS
8oghaBp7CxBUsKqX5Nskovesn9daWwugpc8WG8wdjgu0KCFh3VquY/xID/8YZPNfkKTWSPgRPFmW
89ou01yOB0NGsED11WfrJvveZLG7ZzUlh/oBg61Z9QeHHr3o2COAIpCqlQbEHcjoCzBKCafYiYWe
2TLnt99kkTCyjJ4At++iKHhTGG6Bytj9EdbTEVJdtN4IYeHoNKiDrzmfKVmVx0M3jJVhuG0pkQ4b
8ZN+d0yqJ9kpm1vKIItm1dkb4Z3kCBAi5aZcFsidYclEa9AVmbCNgh5tVljOQffd4JdI5h7++ra4
VG7xFaIlxaJIFIZ536eL7u2lH5JP3ndu5zvNrbeMYNlFWIlys0ORV26yyGpTrW0TBgsJtOCaOsUj
waRw1TLtuejoEnJrdj+4TIhujllTDwjD22IN7+OcMCL2RN72Qc43QGvebzSom27NpzOqEV8NOu0O
zHa9erW/rdYxgYvA2RghbfDFyUBqCIiM5bUIMUJDCpQUt8beIxArT44E0bEJajNYKbd7yMtZsEWS
XCEDNLwcuAInkxLdd5AxY3CIGhkgAgB4+e3UMwiwWrv+YGyERPQ1MSqq6EDDVewat0GB2rhA367q
3uCVWeHsgHFT8cEazhmq+f7pWV3Xy1VvNH3a/3O0Hty4rtmsB1O+D1QvPnBAyY5dwdr/kQ4VoOrn
LFguKs4VaTnJalfKgUS2Iii+M+ojtwFLWnqG9PiRXBYTq41Kw0RiKZ+7HEixjSBqkPPk1Z/gSSDR
kPZe3j/XOm4M65GATQuOSLBF4dhPrkgO0uxW+jQYUeD3ui4K00GfWs6vlogFPGl2K3LoWTD2hJyi
o7yZFY4BSEyWmj1mJC1sUDIhlm4AozfpTUV8GdheVjw6hlD9Fn4A1M+l6PK8tD65ZY8QyZZdst2w
mUEiWTWZRDYGnfIXfyXQWKk45xqGqPLakvn0IOJuKZFmLkMJJQUeabbcI+tE8c2QeKQdRof5RWdI
/hdJeG+ULYNVspCKeZJyRChKoQHC7GSRiPBbR+BDX/7W4cxK4vAu1MVZIu1r5yvpMX5B35XAvex+
Q4/M22qR+LK6Wn/gCrmJEaxwjM7Mtl+0x4yPe3xH4873zjYDvtnJSAfLbvmOQ1X1z74/+zQb6zDI
l/0/jytvbdp4tjXA2iCKiqFSiLrnWUhCo9wok27tItFWkGy+qpQ/+c9qlj+dB91E9ZCxOL20HApG
k25+9MKRVH9D3VtBO8Jb46/lWOoSsyRFuxBI5DPsqe+Eblfvmn+VOQru0W0x2AKTu2J+AvemMq15
0gSdlCRp/2rBR8z9EBiH5B5+1d/ZOwWfk4ACIFNWAzNQi7WlGQF2NKXHPDC8BdtMeJH6YoOaa5II
/OVkw9hX4DxcI8BDnY4Qc2YixevL5SSFqDtDlMJ154VxslNIZI+W1SUKIIHgBLLICUUdDpqhJRHZ
RsdYAiImj55LPzykG/Su82FkfYiVXhLpWL8n2ddyQDmqOcFMKAgXHKQAPoDj2BodxyW4SjL3qVxr
YjBWGFLMQNGct1XmGwuBUBnOgObLdTRSbPw/U5nD7VO3w+Tt3RcN/UoJ8iKSvBcoL86IFsiaIarP
jRBQBAJMcmQRzC1rGi3aIcKS0giLX247EsKQbQisbPbXMghoqUyymUf+ivk/meRC5CyZRRSRAPgQ
jCKPoE5ylpv8F7S5gLFcf5XnQKVjSw0+PIzCceDZadA2dIBCLmgeQ+d6getHOind7tnRNWHbsG+4
Ef16OO6edzqfdsNm12ynrOT1Uq04b9Jj3dg49xdMk1nTeL0cB/AhxSgZKFF7bsbJlgc8bFQMjBAK
kKDC5EL7mzIqheGKTYcGZKns3GDaYyOmeSFjI8z4xorRQa9JdTBM8DAOQISiGqiTVZ7WV2N0DkxW
NtKllDE0H2qYiBXp8McPjbO/+vQ50DScl8GGD/Z98O9Mj/p8vHUwaebLVh9SbUVrXAyF+sRwHM4Y
FwQB6BABGwNmyoUCErgoGuNbptak0CujJA0Kh8eUROBY7m6WaTQpvB2SDFI6ls2qY6gKNsYFCjQE
6h8KHDaqoTwGRA4GCBBJ5jI0xmhoYqfYTiqcVICwZ+D6h/5Ix2bwamkqn53T3o+ar+fyJV1OuTn1
tp+Wjy8v94v+3T+PnfgzAIi68qHUK1EDYeoUKLWuS3HiELW+ur3osLcjz2pQ4TZrcj8jIiBi2hqb
qHkLA1NoUqKweyT+H2dnttxGrqThFxpGcClut5Il27Js996n+4bh6dPNfREpkRKffr4/fwAsUg67
YyIQWVkoFAqVGxK7A9za5Q5xllaEJZQFjUo93YbRDFNKFso3FJLXfI2a22wVf/E7o9xhmK3sssQ1
8dFUfHUhaG8d0vItghF+1pFAfQkpClcfyC/Vfj1N64w/dxK/mpYUOKn/AmO/+tw93qtz1j+dxdb/
V8RWD8PQiCjuIC0xolEpk3NxWnDTMG/dmRLm+QOUxMl5O1EVItZmo+AT1fgX1HVBgSpFKYInqPpe
D/4edGOVgzpEomXBI1Be2w9uvQ90KpuzST25qWWTu6lDUniH+/h3f9WwmrKNiRolT9chUi51JPO3
DDV1Njw/GMGLkZmvhppECBZyxpXvaM8OxfiXKF78QhQzOYgp53hCPNsQ0wFGV06mid75Iy2/Ruro
BCIGxD8p86Jm+7nPiEkpuy0WU79rX7H3qm0+lqSO2MqkzUDqBh+jU2w+L5AO20QCcE215jE3jqq7
dq4tDP1+VAjOjQiZqf1HdmBs/NcmynGYbm41SwKnQLsVc1Vwd0I4CnyO2xhOArU1BDqk5LVWFjGn
bGo4fdq5NxQkdn8K/8MZquAaqOdOHwsagESvkrMr0Ij9ENtc/4RrPBzM6E8lFQ8dp/lteotW3fFP
15r+R76j+KhEQXjX2WbS8Xxy8/z8o/+SvyeCwnMLopAdqEwusir/r7ThaSu5xuGJ8JtO5exKqniu
OzYt1tCdqeUciHvavKl+T6+Tn1L4TiexRENX3p1z1rNcIrdNidGP1tw3/6gpR1VVRNOy6wFHOSUU
IJWk/PfpR2DPn0f2L9DXHOI771jsXuvUjlRBOEoYf/hm9XZVaVWLSqq/MRoiovtMqPgv/Ytj+AUQ
mOMJCQGLBIB8p9UQY8j1MeY+pySxdzM7OKvF3R5cdCNuR+NmZ1k9Tn/e1cct3dY2xJspvU2lsqVe
Va1B93buSXRNC8znc0aLm8dUYfJRMUjUMMCo1wLwUNVa2V6Gh9gnQpg7rqmGyNWkDF8YKVWTDj59
HqOFbSLYE7JLimF2p020HXbpuHK7QnZO7RCBI6ZAiQKcscwCaS+FJ5scX0uNo/ID5+PX04yi3fy6
95g2/4CTJ2UvwhPtSz4EqyU2cQHk679qdMRpM+d87g3YgqLb6XRoJna6F3MJGAZbVf3dY+sntQ5h
LFphiAtFiDaifSqxMDxbuFsQIt1JYt/WeHJOWHrQfrNRZ17ipqrp5bvVz5Nm8j7qLA3HSbzNla0R
oNkLAhdVPcHqQGB16sMofIazAw5VNbthBqG52KcdiPUweF4g2u2eCBCSGqL/4CcfGGbZPp10v+ip
ETgEYs4ViE5aPw3/TZukc3nuFk2R3oDNW1rNZtXkeOzLI3uP3eHj82i0epLthid8RDCPb4FAeceY
P7ALBCiOREhal8flSzLSWIVJNvhyyxwhWAcuB1D9Ku7MiHrr+PxWFVg2syAysHuJEo0KKo4/wbIU
czUpXOIylculzF0S3FEAw4KoEC76eeGihEXmNFWcGGwKqey7uleN30G8HBCpkD0vw5CEhn9X7Aq3
RfzCoePOb/qJE4I/zd7+zcWxFku1k2VhHmXUaJ3FYJsS2L9zF/X4Xbt1u0yLaZ2BB0mSnxVTZ4zj
gvFqMW2plySbwvI/uZh8VF+Kjynj+LxUJSxkKpwVhFLizAExftGGTxoTemKDWDeLqE30vlhBUpc0
NzA8Go+hJfS0qN6WrsjKZbcnBCXt5YBZ5BVDJzNUPuGUGHLryg6RyQIkhf3D31cnn7Mh+bz3VrM2
Sc9NgVFbkoYMsvihjP6Mcye1P4a5rfXO8TmeRzU+fPO4vuUtTbXi8p1qNlZN1Mwv+y61O326ehhE
6rOZRHVRza4mx8OmmoxohzN5D3lHXVy7glO7Eor4S5xrDVrwEPx8jRvW5aEI1WKkJlGvfftwbakv
sg+icRs3/9zozIYXSUFqJKgRY8QiTYzFWZOsLTIFIiHr9qNmWFtWQBCUutzANGpUIPHqj5uxrYEF
wzAdWVT4J/mBLx7bm4VrFzw0pwo/QSwW4tbmqr/6zoHo+Dvnswawq9VwyAFudDW0hqyFvagbG53V
huXp480nDWaYLQzswZnCIswlgRgghAeR6ckjqMESgOwLs608e9Jd+e4JiCmSEN0dpFJVGm7WaGDS
5LA81mRizBZgc1elefLcwCaeJeWWWsf+90LKAGtaYiB25f0W4QdayK08HG+PJcJLd+EM9AUB1pHl
z+OmIgjPjfFV6/if9LR4wXim6ggPB3U/icPsUb6yfeJ3FKh1sRULCjSg9uNI3AqPVVtpnXcKdR5e
Hnuj5WL4KZ0RUVgDLwg4TYYwBQRRMVJgQeAguNlnaLYRacQ1JfPSYI3rFRAeFX6JKTWuiVPoU+oE
4i566rja0IPYvtuyn1aImH1AOS/BSvhUbsEdD2I8bLLvDK1pdj7B4W+y1USJtahX6JZ4HdYS/hTE
3oot5nft3eX8SGkUvXfMm+wMB61e1bvowpuNWp3mcdI5fJK5g7KYuwuuZA+Ah+aIUr2d906j5TDn
1FQIjPp9Xs1vkoLBEnTBjJFSBEsMSYTsZyUqiDhVvMuYfhz+ZTJ2cAktsr3zoLBOEwVDleraBJ0d
5DpCZJsx4ElDziu4fIxVeI+mOLDYNPDvKcvFmnCTv80K/9awic/f1whEbd+iznAzX07b+8MnqUWX
7VCxxv+ZPGk5n9kgMxbzCKA6gUirgm91vooNHbHF4UpTh+uaUGgOIuJmz+dhuvqj93zH2RKcMGHy
63F/pYMMzAWgjRmIZx2hLkg/XLAyIP0kKPpgZQAS4IaR5Q8sJgFFH7RLmblkU6eBQ2Qv6YG1IesB
RqsEqD9j5oL4GD6M+Ji9C9m/WjOcpNYaWAfyr9ppcUTxmaPQqpjV0+ckcNbya2biOesay+nw+DLY
bD+JZ/AFzek8vHle/xJr+6NK0gZE5uT8KZanm4NWIyBMM+6BbPvzWDKchgFmDY/BofXh2P0M59Kw
HTbs/PC+Xc2kuTmGdym1Kf6q+QUD4JSht20EN+PQJqmSzxEhyrFAOGYuVuO38+anYtbMTFs2Q9VZ
cBFn0LyUutms0SlDFFypQ24dYJ5V7N+0yFpNOWwXfBow2MoAXlX1Xo8SbZuHxWY2HT98Sgtt+Fbi
SeiY8TpLFNNuaAOgulJppaeay7lv27yQXo3ZZJ8KVlUL/kL27qlENF+PaXtmAkrD/k1WGitQdHuY
H4XahR8gkN3EfzrejrRKAmNm8rsmSfR2HQJlTfXNdbd9e1KM1C0V+6lAaChuchtHZhUTLcPCDxDz
49vGztvsXnBiSNcGnVgdRo3QmXONmR03j7vVYboNY5c9AfdnHGO2VvENzJS65xDNYaKtQbZ+vgW3
HgHBsXoggwNyrY3JCWbkfnn92PjsxKQpKVE3W4kyrgtR8PL5uDZXIV3+9OCLiYZFKUGTXrQTJkWx
XNW6Z4iwWNXLCU7x6kUtJTl1r1UcG6T6L1wZEEnZOSymOZlp7YOJxPnO5hooC3C+1hI1t4gx68Rr
MIuJ3sUoV7b6uTHsHMnIhakXCZyncpYpnhu4AUvZQNa/rqM1/qoO5xlBFTpbiqAVrtCBWg2AOpQo
4XnCKAgKQAeR6w/wWAKZV6nwYHW8Woxvi67Y2VITZ79ib6moN+r6Ep41XCXw0IhVBGXi1v3G9PyH
3+5ygBNMtgIffuGAA+6sn1ZUaylQJwSflJVspay57ypdiY39iFwGoIsBghhZQR2paiaqNG6/raCv
DmHCG2GWai82G6KRNexdbJ+5Gi2W08ZDB1PJPg/4G/S71cbT0QhuEWDLsHEly056iS8xdYTukKjx
kH0kx09c43nQ1KKlDmiZ2TwwC87+J+P3mFtrgcxsuPWWoBPUPCpJjWHeE3/4sTF9j1hZjOCQg2WI
frAfxsN33BS+Zd+dZLFrBdqCZABjWpNZGn0rp2WpMMKSZeielpjMRA0YgzekcDBTCwSBu8B/5aE0
L6avBDs5dLOtgx/pibwcnm90t8PHl8F+ETUf3Du3p3CjjBbYSuJAYivDgYcZMlOse3AHY25gWecT
q2pWCa545PNViwsG8RCuCAmf3lC33nMOQwV38pSVwisrmdmFmgeP4AOcMkOA4DpfoTDApI+a0PoL
hLqkBBo3LLcmP7e26K4P/x9qxbnYPTqGO71+q385jWi2nY5mD/vtJvOBj1qLDFEFI2YHFIcd5oh4
UAvQXZ1J7k9FHeAP0DwBsYKw5xPLryCyb5uT3nu7i3ZN5ivWcUXPI3R/mb3p/aEZvt6u2N6JrGwf
h2NdfUjx5pA5A1vMGXgBc6Q4M1qO4e5zA2L2mE/eud1qw/QvO+9yDLO7AoJ1M4QN6eRaMAdYC2Iu
MXk17HFayWcqRn0LaiIaahBQeZ23CIiByc7q2xwevOryYLSm3RzCYfk18Prcsel3to3ZbNrcZhcT
MYKjVjeYCm6OFqYSY77COyPWOjhrhmL2xGzsR9g9O5uuZOdvq/5N3c2EmzpuGMqbT7AH3Hzyths5
wvwpEIRQm2Ykm+aNucyiwqjCIquPKWsOQVMj36Zp63K8U9ar06uGFbttdQfqnrggaqOz6Hcfx+tP
6VQkiEpLmG9JWWJYxWTWLQQ+xlTKIgYgEBboYNwQwhIJZLIwMWgUFdB8wipb5gwzv1sDKqFMkD9P
q5TNsrsTerW+XsdZCpDeWiZrhutkN+cvWzvi+uOrRSsOl0F5LrQI5RHLYh4RSdf9wTut5blIWHbX
N1fh526iORzcmn3gRgxtFa1wJ58DtvFAWmbnoygd6hU7BoujeTatG22rRTfO2sotcM1Eh/gktKlE
kUC+zfR2+3VjrVvRDTVg0XyH7bsvB7lns8FmM9zSwTveTz9LgYLRVXPDNgs7edm5NypQ2LjvXG+m
V9VhtjrN8uNZ4beZzS2IImMQShxucVSKD994nEXbutZ1SIc8snA4/nIYH2550Topk2rRyAIyHzCw
lO2utFNj5iUCJLbdbVV3Eiv1yjijAmOGubK1Ax2IJem4/+ex7NQaPjnxSbzk1se0n+OjTrVHEvIA
OncWDWTL8oJQEFMPSY5273f3RCcLHt2ZFh3ewH2lEQ+iXsoiOrlyJd7iJTvfebwet3HY1W8wHHK+
JTsuj5+u3aHqZi5QuwbmZYt8nwrGBQTqALfxevaLi1UvNzF8ikAxjbiAhqfZRxSwBKTTEm4LtX9s
/tOZNn5z9GrMOohm9UGpPdf8h0bj3X5/09fGn7ZjndGzTjVA0KOqsT9gIax7wwy49rv3pPq2/H9t
gKNbMSm8zZZefTy2y40EVt3VZNjcb9dnTWQKhEhL4qMuAUHwDUGoVIBF4AtigR80Y41S2qcqSyfP
LHZIXj7yw6OUMdLEM4sh1omKKTw41zjgsljhzQWzdzeHYTqrG7aay4W5sBDczDOCaJl/FqG0jIwb
mCKYT6Kl5jmffwNbE2dlsqK7kHsZpHgAifQ4DlcHgVcFfptFnThD4LwXg4PiYA1rV6sWM3EuzmY5
dl6Wu0N7v4wxKLhg7uR2/2DZ/UAkIXlzjehWh0OFSUbyuvzcX07sVyxE4RKIDQxwxxlwcPKfwfjp
1uxGBkAc5CFSwx26d2CpOWUbJmbbWuU2O7dwlHSaZCpvIze7UnNLXj1N+INceJdgp65GB4sIMETE
d1ggEAKuJKnoAUNWLscoEYv+4s2E/plojkU7yyii0hu+f9I+TG5DIyyyRmX6M1wlShqcxrPFdc10
qJsAlrnYZhTLQX4Wu/PFqjx34LkRUvml7BXxv7lTg78SOXed2AhBxHX9YbvOTXXM55VYvyAABDZs
TuLcPt+TU+4YCb/hwI7CHotKnbYicOkHoUDFsGdLTxxUVFH/msuYzjnwjZ8A0xlI/gUrI8kIPAPy
2ImA9YBnjqN+RuXTDaqYSB7uA6bStEb3QICE1vLp/X7/sbW/sUYm5jFISxK/XXzJ+ttkpmzS+Kaf
GBaWOkMnJJJbggYCgu3E8EiwZgxmNHGcDohdTwadygyPohhTa6kHV8Clf9qjxS9Oj28GP5E0z0J1
rD4L5vyAfPQ71uVrbfaKRgQ9pEOOMGEg9dzrXY12T9PZw3z5qe7i1hvuFNhFBVLsC/0nEtkj0hB3
p1nRQ6nFc0QyruB4jS4gihJT9vS948pdkdW63CKq3F5AbkNcXc3LB4lecfWEW1uAUdUclrEtKzno
U2E4nJXxkrMRq0B8UM9tcmov1UvBR0kDHHWuCOr4qa+y9+8YcjL0izwvXjckZ62BTR8Nc8Uz/4z6
7FGsGOECsQ690jqpZM0tNK7y1Hps/Tn9SO1fiFSQmuer/KOwlF5U7zZ4UfiC8EkqWCBKbGgNBpdO
9x7VBreRMzxymKy0LxrbSfs8gyNcekl09vjt0RumaS+vNcVSZ5GLDb6kqLkXMxtkDpor+shzPlIU
s3yNSPyqeNUVfykir/KS+gCKtUhRuchp3Nz/RSI9xmdYDJMtKt8cdq4I/jg/RrxyjmxO3QM8ICpP
4XUBiSAa5S7w2yreej3DqNWthprAwoGEHWayXEyQ2HOC82PVfFl+Svu2JkO0eFPcOwyR6WxoHQeW
gJyBU+Wg0adBdqQ7O3hxRaws8IOX7k/cIHHcGylQdY/9OSDCpxXZ7NeJ4CN6QIQOPTCUZuSmp+WO
GIshMueYIoLUKGftBx7ADjMiJp9xN2pdrydXYkgRE5A468Gtz5phtyyJMfbRSfhvTDAzijCxFw5e
l5krXQ7l7GvC0cUeAtv9oFpuhuvSXYcqEMwcIGuXUYUSzBxujQDDowsAg9RqWLHXe3QHqYKJfWoO
vWHy4fWW9iLI7zkj+Bsn2KgV6q4KZmjR22cXDSbaPzscbuY6Q6QEWAhudqodBpdt1i5nGcI3B/PT
NgVOesWw/QQqcZ4SEAR1CJZ3QIiNDtu6eTKuDKsbjr8Ml8o5OZs4Ajq60S+ERds7w01ikY49S6bO
HQIYn9SXNO3b1QPCon4gNBVorbW+cku1Cfy2yrK7+1dEotesaJv1OCGaseSLWvmxWky20+3ikxSS
0SSYwhe5yW6/I2AiceAOdKYrfdbbj4f2W98k9cWZhJWuM4BibnQEqCbzA/hXR/S4VCbFLY0RZ+I1
nZ/87ZWmuf3cOFtKRHGmj7fLY+w8Hz3JY3d9VBwr4s8AS/CXuLXZSDVWri25RcxkIuzfIxN1f5Nb
WD/p3sYhDqAESUZeK4aUxkzf7F2k1mW9XtT3o4ZPX9azNNU26mN9MTwP5UU+AS36KpwnpNegFQFo
JSLv8qvtpzdPvzpCXx1fj2/ITsGujwprNGpu8ubOLZxkK5kYUywmBSuB3wbnz6UONPDCUSneVjTD
KAVfMp3Tf6Q2Fnf6Eze2Y2RLXyO/9LUwzqJqNsvWM5ManP3CgHVlQ6Vlk/mB+TgOKHT5sO4gDiQB
sQMPpIY2lApqmYVm+dJH7Fke1ktbdtSRW5nvcMjRQm6loLjr+xghcE1Bdg+jq5e99tHw0WjBzsxT
PuH/qSOlaGTh0lEu8NMgnEpSn0MXNU0pQymSy4PughhioKnpgfZ4gOgsj1wHgxsBoltAFAkEGJPo
SyXENgHKhoaqX6920fZxb7qNW+wdIipqLQmFNwk9KhKNGRtAJfYUtbSsKpH34o+CzvwFyf1TTOj0
8Ihe43+IVScqxcHb8m9la+Vfqu60f1aYMUPXTYaeQIHJIC2NB/dS5GaFepOgQDJjsT2g7I1sDItd
tQltoKZZIZtazKy/JtYPYl4FKMWFdBRS0LMQKY9yyPu1RVcQ/oRFWZPWoRASIC8xeoyAYrG9xOjQ
Ji/Cf7urey4WUwQqyQv3epUup5e3wk7v5lqFMhHJq1DRWYG4iN+uW9iV6Gt1C8NHrCXptfv9cEdq
UwD7y/V4On1cLmO+rPlkCGlATCugETfkIE4hK4gZYQSPEAS7rzlMYH4BJFjIiyQGqmU4vT4cFlrv
Om9cq0Vow7gecRhcfM5fVOIDXbo0Nxv7/0AMqtjZdnDVH02u054vSbqid9Li4wz4NgiQoApuq9XQ
FGW2vx6ur1TqZ06WZQJOPMYEqlSYw02coivH1kWo/5/+pGKGDjVV7oYHjxaudsk87JBpf829Woo4
VGvNwnfNqNq1epTkP6cRIGcvCkSuHL6T23a6T071fKLzqA8DultyOy+c7Pghcj60qLSjRMlPm7zz
MnaoqmEAZeWtd6lNosoGYtsHjf3toDXbRHM02KX/HqziJHfTIxfBpfHdKEYelHf2Goh3pXW21pjC
xil/qllybTpvsWcXfDxtmO7tv1AQaoa63ZUl5jg4x3r6mqqj7ugqbdZ0ZrrjhtdLDhg58Iszg8Yt
hi04OoVMUls35vLqtPn5IM1YTEXzd4GU43jXWqaBL/IkA2fuusJ4+twPHKa5a1BxejIRf853KLbe
iWqad1T9cRLzDd7/jepYLf8+fGSsjhG7x97dbM1u8FH18nEQuc+8zosE5RvVOtXm7j37xrt24usg
QAeqOcwVMPVx27jz7NSzppNW8Yfd0Ueu5QtkzD8mMQ8pQyJhn1icYUEQI7NenKl5DH/3VvdnPa/e
E8tFL9BFBlJSF9w1q+ZVYBltJg1tZLGayc5iEIOccoR6/yvCBKNMJKDFgEzB4+wbrtzpz4JIp+OK
/UnZ9Qs/yhRx45MyutS8fd0Y/czFxTaZDV2bkh8GnPoVSLyMuVueqhq1Mskxhhj2C4Tah5g6lJ3z
7/yxnt/zWT7uGSkmG/NTgvIwxQjQkmNY71UixhJkWHyvepbOVfuiiwex60fhBNQXD7wMJw/b1isr
7DNWmspq8nLbf1INj312kBGPwYmCYE6Ngxg3kmziF/E6exjRaufbdrSiUnbpIY2pY4Q/AalDfoEY
Q1jEIzMHXPnJKYp/ytw6dyUpg5kEJOisxNhJqpDEZVJRlfL51zo/C3uhA3htWE8LyFKfT/yh5Xu1
3N+tqoY6slWk+DQIt/UAgZ3fjtagJoDagbTvp88Xb4T3PHLOK3wNtmwf11ed5i62ckmjGHQzPzw9
a45vn30L+RykqsO6FHQ4X60sDTojQRQ3OlOyI6QiHyQNBL4M1PE7RRyoXcFjipr/5uS/IhREAdMc
9t1DoxU/SqyWi1G610E0gzlcIAGPgSQHOkYUiEf+2P/0x8vBpPuwYYJarnBRIJu6mGFR7N26ulpr
PMkB5TIC0e3e9mZ3y+0t/8ItDkiScc6Z8p4By9HblzHNnqfBd3oGvMfQqbOIDT27HQ5f6nf6FfMm
+/32xZTJbXN+2HWm89GnRLrHN/vDB/7PRQBCYyCEBCEYsY4B8Urq+paGafnveuj+zkSB8N3hoTPj
C+Tkj5CrnS5ySntVVs9ecpvbKtZm3gDhk7gVpDXR6WLyt3xrkrtBKjw7K0JyG7hMcXfrOsaDVfnQ
OF2/MH4eXeicOdxX81N1b+5LBMH/9+Aj++PljiveBVcNHT2QykqT0iq2DJBBKX3x2TcpdQtP63UK
t3WjA44aSafKpgHIJDdA65clGPms11y84A9g5skxai5bfJ44YJ6dc1o/a/Ukt9gXw7kCu49vJjpg
VMYgN9ekAGFTrJSGO4wIKTzkk2CeP1Z4DJvF9bLxynknmT/jT/sbVjvweiAHPvntJkyr0tGHl0rQ
77IzN8dbsllabN5da8J0no6jarrYTz6nJX+IqeflUHgrJYUHl/y7hRzSHMBiDIw7UpSAoIJv9tez
6Y1VBf9aCpP7Qe36RouyCLjlWsljJyZEmORAp7W/XATPSEV/stJ9rXe81OO18a4kkGXfZaSlhFKb
e4IxggISg851mbIUEQNiQSoI9aLFmPj1evI59xTQ+lXPCwy26MJdM9uIoHrRLWnZ4JrzFgQ4DwIk
8tv85wDTr/G/N+xyUG2XCce9i0HLWavdbq43i8n92dRMvgXPR8u3sTwqWvuOqvE9djjc9tkgYqVd
eovss07klnvbciDtu2xTQYrMkCRLjis1BAbEIuTuV5IQ0+2/24++lEckQERIYLly3jwF4ZEKgrBO
r8dHncwjm8pXHHgBpMBo/XGHZAq6Rzd77AhVbRyGKstSJgRecSkVmRGskCND2HCFiVaP5/P1dvWh
tJUQG3uOyAnJeUmDmSQlBVBzCOfDRXQ05jlXTl/einaaTV7d8JGf+mSTUpw3JrDJD5O/Xv447WZH
bgTk3dnWBR+px2CWGHB/RqUt2UbP8WmkyRpEXglpde7AKBIBBP0AqUPUwDFWIHY54Kl3lcTEz3Zs
z+uJIuGoWEtkJFlnsf7pkZ0K7COFOcYkWlWMIIXcWhYtGjFEyNtEW5vqkMjwKkkqlKYCeZOTMwP6
wbeV7nKqmD0PzUNqd/t4Id1Xxz8ONtNpd7VuaExCI4mIJR8CsuG1ZDX7Ro5vXu8etBaxpFKS8CCM
ABFg6wWIA8bWhvVyVQaCTICfhhIZO2e5yxxBJFg8QeA/eJLocA8091/yE4tIDWFz7kFAdmAuDgQ8
NffN+tLmQsRcCQNhNxVw2VBUJpIuPQaRxe5XBrFwLrFLEz7M8G8z6GJldeKPTu3uM0tsyOjR+ZhR
Z7tdrqaL3viz9iqA8mH1zKECiU54zOqYPy81RcVcEGTyGBfVeeEqGlG/QKnOID3Nw6cP1lpDE9+d
TBrOdUPdozWs/+IwuM1HaGtlQztNYRBoDqeABCKB7BnX1B6j4s32F8eZFUSiYDec6829ldFQMzNh
gP2sfvVztBPq/bNZ5aQi07/UIPpujXQ5Ygf1m50BG0RA+eagO2i2Lqi/bW43i+505W1CILM9ZykA
o7GmMTcQ19BUHjTpAtRpE6R2bUDVA+I06Uhukjo1sLBl0Iyxt9MSPmtIHcIGbqNCyOj4U3OpGoZA
TobOlaqpVksSF3dOaqhuJQS85gUi2ZL4DGHDXFV+bAoe4wt+WhKAECD+BUQiidmzQzwYj9d0Q3Ax
BW1WDpOuDukwaZJ8k9glM81W9887/Rs/1m+u3yzW63selL8z5QwH7fkNok0dqqrW79geFYgZMu6K
VtMVyWq8D7PHGzy0IoH4dtxgvK3GqsGXUXf293T0s/NxIr5PcMxgwty+ULPoMmYAxGkKdEoSM77h
F+vQhjLkgG3Sdi+xJpR3/Xpr/Xm1f74rpeNNkyJ9W73iyjlPT+et4LiWoA72YRUen6636ytoyDP/
mHNYj59l7OEFTNohFTw3LwpHiHHgKyCG6o3XJ7/izayb0XzUmA5e0OFGYgxzgppmIvhgPZL81wNM
5A/GQyZ90YeNjcq77eol+KFxBFBe0fvF+wrW7x/ftzoPt/omPs9dvElZKZ6/60IDZQSbLMxlCoX/
xX/AE5DSDgC3QJAmaxJxztFp/R4wIVt2J2WNkbqFSFZI+Ni57sybMXXweF31I4uoW0v+pCYMBpw/
GhLuAgMpqqGlWyWvtV1sw2seYrYNVJUUiV9RijZbCHQxBhdZm3rjxfv1Txro8X/zX6qpxz3RLxsb
HqkeDqgFC3YP/Ht8pvwFOH9RSJOIEtKh7gTfkw2Iv5ZUEYYzfY3TdPAAGLjJn+WKSDYeDmpwnrUL
KABPIMzoz95MlJNY6BKcKGVIJZk8yzGRPYzGn2iRtz2DPJq64JIVQg+ONPe/PFxN2UmVcUoGW+0G
1Pw9FEWVT3h9mLWn9d1O/J697+6YCxkNkeeGxp4op4sKTqAUgl8expPrl/HHrxaYwqbeF7E7xFXr
jOA7Yh6t0cx31TYuu38VaEtsO+2uSReSAmvuKWW0IQZSTvU7Ujyz0pBbsqSQiAuUdLGB5F0PlAUe
AjXopXMS8jQUl41bcVOHGlR3403jN3LLq+D904Yudx23fBAfA8GUwHw1onL8Nm8mnfbLBdYlS0N0
6Zxw3vSfOQuSF8TDzCUDimGcnHw8BCnNPR5BxzSzkeyIdS6GPKZo4HofWYQuJplY9qdP9OMRceUb
3PpjQL5XYLJ7vd3ti/os3NHmLjaS8QlyoADKB0stBpbiuFAuMJ9yCQqkKOSH6DcbvffWAGe7e+A+
+RX685pn/tK+7XUbN4cXLC8VZmxLTybaNIaLc1Qhg3AXLdnQMRFiOnqXpgmR4jcWHYTZrjrrt+dv
JNdHJVRpKHjVph7INbC+01tIfcAM/Wnw/ZvHYeOWYoBXd+uFjtR1oVxGdkdhd490oBtpiF0/Pv9o
KmhrNb5Yfr3ZZtkqlUj7etnTebnkReAVswlF1M5EqkF4SBb+RMRBX53NXgIJwA1FNJfQGRaoH2Yt
GflqN0Q+guZI/JzvYNx/P+5yoL07ZMtb616in0wUb7j4RoCxZ7jjgK3tWzpADvP2P2HViKkOkz+5
+K8ENWPsdOoAMZQVTpmKpAQ5YEn9AqWwo+HiBB9J4+jokREJFiPJoF4sNWTWsOQq6YVgmu0imZdA
/kRySxpg2pEoOrL50it5rVZsdVob4hQNbYOiWQmOy0xkdIzo6rHZqCHPKEhKv1hH0oB40JU/o8xA
Cmbm+pZfJcY/DELoDt8f743yN/yEC47WYSRtJwXLjLYosmI2MY+gNMhoh4Gnjo/T5pNEKI4+c37m
NN5NE0ttrbQjblzdQqO9RShtrzrCC9yW4GQcF0m/Jv/stjcfqc1dUzfOYDTU8kHtLK5lOtEWBz68
3Pau5rMY7+aWj7sjx01voJvebneX1rfb4FRc7nShHgN3PVYglRbxjWiRg2P4olUCShJ6WDxW43Yj
MSCkBZnd7Q/qrjlu1j9wW1WsOdyqX5UfNW34jTVj/szreDVE4J4EU8jpodPungNuTEFgXurDY/ci
MSbPaEcewRXlaLp5D1E+QF5uOZM1uKlDOaAFMPf1amMSnhJKKc0gYowYQi8QoMlKYm5Vupdb/agT
ERtz77j6o87Z7DEJSAgCNJ9i1AIKEsE/aQMSM8ZzzoxH0xGCEsyDE3fYzsjcAtYReMatquZdb3RN
nUrDI/6Yb5f/BOEDQD4OLLdEEkOh6IEg0rwqHMsizxMTza8Cecm/Bh68qjPsuXevX4hxVIE8yY65
gPU+hxgE5f80v4AOuR01Yiy70BgTn4uPXxRosKApdbEvQhy/+Zr7pjmF/LZ60CviI1slzFE6xr/h
e5m0QAKIpN6rEHyPs4MTxIXahDRucVzFsGjB10a11RrHpMEpsYjsSJEp5PTcGRF0zjkfsrXbSeZw
192es+3VM1OZLKAx0wFKoRKioEYF189sthR2V3oSZhsEy2MtCrNDhN9QEo+c8HoS49Ap8x1eF+77
nWQ4ed+nY9FFPb6hL+FkJP0C0PJWEN8WUTSCAlTTqzmDSsxiY81/IXmd8FCl9p/+W03T0eimi13E
lq8RdqOF7Ilv9N2XSrOCwIAQTovyuAED8mWgv4dyqgTeEOP5l97vh030WQbPxZxYomPOwxC4arbk
kRzuxLMc4Ch4resm9HXnTgEW7SxYz532Sk+KxbqhrE4UCuq4aMgIONlRTEmPDTujFqFpxFuIVr+u
/uaDvgeJqQSOAFJay5fNBqlQfv61zWh2I234J1KTP+pKvzkYX5USRR9x6RY2XYvpo+iQ1VDrHyny
esoBOTq5jGBtJDIWlnJ1IBMQ/3aBFgribStZ+nGnNe2IXqkTeQ+N98fZP/O3sAHFyUDGLenAJLBa
nuLN4uwlyEWImX96KfYyCneG1ElBUCUqYQu6hS2Ni3DWSegGVosSG4co80n3vUtVIL8Nrp/XAdUx
isJPOYpYU2Dx9L/bL7vtm/VTokQhw4kwszjJEGqMn1dJHJBXGEOUNm7nlfJWQU6v154SmSWr+cAc
xxD5+SjsRnKlYuoiVDGdoAb4jsXdpq4pWiC/bxwKQLvTSBTF4BmQ372AY/YmcFS9iFGytE6Wpw5Q
SSlv6fEuQkGEcUNrh8WLGLIhWJs1qQ/JNqmgFo9tvVeLv5iGnwlBhk4PNU1Tp0U1pp3qev7yz/gw
0PEX/qC+cGRsdLDcpz17+HH+1RCBsTEqJgkCTNtXBBDzXr8Ucm/oIhfon9BUP4qRSh2VA8XrrD90
hxtZfZLvxjONKE4XV1Vj+JsFiqyNVJvufdXE1wwZJDXI8/LnzuAFf53v5podNG9HQyJetybVXCiU
zK+7HgXn86l4omiq6KGW70AUwqMseNVcIXiUwTQM0pe/9x+bwGQfxpCH5V9AiK4Hv6GJ42RJcZIp
dxKYSZQtZf1Vv2TI03W7uilR2+Xd5F2y+/FPPDH5gckcYmj9VxYo1Q9/HlBNMT5GUJMOvFp1YtU3
J4AEF8sEAAchEM8POBKk0lbU/iMXE/5zm2a3WOCK5F2O2TpHQy1DL/W6zbfL4m/ON6sf/FFDf9IK
BR35tiDDDTATspkqJg96pFvx1W+V4vpFrTZMm4TxAp8efGmt32x/L60v063/abJ6r92SKAD/xcl0
np4Ug9nkfZy9XzzkfQlyC8MkJNvC4vEyzCSfnk8Z7qXlQnHglROUMup5DJC79gAqQRy6LIvFzGqK
QRQ3dQS8HkhAjoZ8RllkER21r5iuyGeIAaoORVYUoIGnd+/SrC2sq0kAIy09hthUm1XiQSiKofiN
c1ybpp1tbE2f1+/X+/QPLpYg24FRnEIEiuLSgexmbOCLgworuYtt5rMdJQ0sB4qap6aPontXExat
lTlX9N/RnrEFRY+QFWcHNH4B6QG2b8EnS0rLU0rJSU/sdsSzQnZKD+5/EP5Cexlzsfz5k8sBpADG
G2vmLYctiXYN8g8V6izllsyABRlPDiKKo0CMG1JK4vkoAdUADzt5GO1P7zs7yy44Wj97+Gsz2Ely
XW6/b0i+lNTQmi2CxKb/FhZ7oLm9RMWF2wlpCPblQOTLMU9uebXc+TQlxsyJ8Mh5SRjTcrFcMliR
nTLaq6e9/1h9IDPnZ38wGi00IHnbGcAAPwcml3E0UDvErZFvj89zosPrWUsDFmF3h2xYX3H458Vh
ArN9d7fn8MLlvWd68BF1e9HxX++JdR8R/UIOpUeLjiHhvV+07oMLLkvu+gTNgzqoUvFl1ovevbzF
CKjiYNh9r+cDFmNMOb/1pWrevExn/dPEIFSwM2m/WxxZqePRfF6LwNCm1TmmYk56x6vjjH3hPIOy
tFkRCwTA8EwexnQ912QC3MKMBZvTb9pU9SoWoqUBg6NxAqV5Bew8ofnEw6qn3fTPqr24avQ4Ruuw
afevRv1UfQWLzdxAV/09DnD123K4Sjt0uAEDhOHA7/A4hvkvZiYOOhxSyTL7LnNlLifJrGat9fD5
+Xl+f5rZLCbXgrv8iIGj4OIrA6Plxp3MhrAZTxXftUC4AH997rrGSsRsRk3Gozfrapbav0TASAUd
0es3JCIv1Qci/QZycJp6RRK/A4SlJFLzYM4aSoTAPE7rUWCt6xe4C2Ie23cqCk/FaGcDFqtiCIbK
Nw39nI9WV9OH6uGqs4qOFDiaQunBU0x1J8bvP7Ib+n/9HF45vKzerX//Dtt6Ur1LtlWtdrPbb/WY
UTi82Cl6NZjMN5Nqt7hnlEvbqXvWASKieYHH7svVgs3GxFJUlVigdfZi1At+qvM5z6CBi9oWid5c
MxomO8AXEMNBN7pvuRGTvqQmXK17g2hYYg4Z5xZzb1aBiGHsa4wdxkDbUhNr2w+LOMT88ZfwTewJ
OJHrC1I7kA4EyIJ8oHVYMVFD8wV/Uwg9yI6VENXqcOohYuQF8GkXwB+p1d88cbmMYAiMPLxfLd5t
94vkPRLJo/CkA2iKDwKBlSgQW5G7BojjDmhjDrKcs5Ne764Y94LYyqeN2VeDZx3os11WH74jT82v
ylOv02XPrn6nM4gzS2oTlPdPa/aYGz1PPtvUW5xisCfPDaAk9Jp5LECIZxeAadU+F+QDOGjcQPFA
i8zoYTkYD4HgAXSXZOBXa2wHFCitDgbRF2BjXrRZ9XhZjgeP4DbTs+A2kADpLQsgkggmxnVirQj3
sACIstt3cnPB8NQnCgc2z1ebsZY9RazoH42meo1bGGam5NqZtN/mRmzc+Uq5mSXeanNsMBXv5dSs
p037eVgtJ581axG97V6tqp/4KDYYWto2GxFkShza6mBttT6b/jbMGnWFytwInqrfworEkNAO8SJr
SmiRzlN1gPYRI5iaOfDm8Z/+y3VaBql9MGCA1VO6Euppxtjkmh3whdvs6roqzc08cSFaeiBmQ30/
C2kAderD2x9xSL5L/FbnfCuLmJbIvLg+e2zi+LSr6oL6s/lx0cXYD892GOx/HtKpmidwmficm83Q
t3ETXoOYsKc5bqTZIESbDR4KZrdo741GvBnjp1qXC1e44SRkaG+2GNa4ZcZYT+pM0hu57yc6k+FJ
YhB6YfMJgtYAHcwfWMGtjddOp0rCEjOPJw6nYRq/AnQKkJLIiD1nQ9gLC6lXgaFRbq062oqXGyNi
dTaIVjG9SR/h7NfO7BMMJrgmBVHnPTffVrjWxUHp5nm31WJSZMXWYpxYcjEVdVc9Pc2X22Fty0L4
an5z2Mx/shG0F1RYDkIw740EC9P0n0OrewdrVJtmlma3F6aagUYEw6cBwdBxrP3mPivcX2atWZqa
rNzAhMLPU+UXbSJzw1w1JCaqJdtAddVAYpbIwQ4oDsJtcWTFj3ByIDdIgdY2iE/lYB38/3ChN+hw
ghks0Jbs51yY7bbH/bqf7B6kdoPDjgu3mDWgJpma7qa4cXhgpDCA24JrThTTvuyVQuN6SOoUlQ+4
yJ7Ho1XnRM1zMnWQOvVKZCcB9kBkB3SiV90QQAjutzE7bPvOrB6aAvVrKlFXA3FBzb6/dAwymNiQ
m4EgroIK8h1OdF6vV6raVZNVKWyN32SD/AsbeDys9vv2sDPKR/dYE+CHHUlzoky4S4csmR/WBiDU
B2Lm8DCBflqah2smP+Tdf8iOlIZ+HYaR0jmc+ZtEXTDPIweFi/BMjUW6cJgOVhioRSL9Hx9jUBOL
Bxdhmy0hnINVMoNRU4HAMGLMNkN4RDL3UTnGyUoaOM0r8LgEmAuOo4FegbthYYhSuXlR1zoeFa3j
KQrGrdUM6PAdLkcj4dzPYLumXpv1SMz/ZnHSxdLMznrUni1eZrN7FvrfXeibWVwgbPG8JvPHzBFk
Xk1pARQEbsClMYepE4WhM8tgSmFfiTQCHE17b3sDThQJH8VZYS7ZnDGpLlEp9gGH3l84fEyb+Yfi
Wn3VbSAtTlslwWjuaElIRCLM99UHi4kg7cd+7Pbgm9OA9rj/rvpsG+umo2UEnhfVNrdhr8XhJBTu
PyAdksMLpDNCUvW+WyyI6qynn2fHP/aH3U29guQJqo149PnV1DcXlSYPbBhWD4cfJUfUrrGpj600
MTFV83SIYbEQGG3S2K+vefeaOk0aj6Ja6NBykB1Don65QLVCZGRZgBdeaGz9aUNE1ka+I6IXpwWr
YpaIcogYG78Ah5dVwmQx6uwflpP702zHUh9gf1wQFSoCMox8ggNj8x6JbZo5jugtfuhPbgYsRLBh
SU6xZRI4abxZpY3Ok1TmSoFbZMhQohXBgmXIWOjhJW82btNiiEhIbKJ/E3Eo1QRCAV7sB4gFBI8J
HLbWxQEO2IQQP53dznV6le1FYTsIAb4ZMQ+/w4yLTd7MjH5vMGC9DjU0Bzmc18/b1aRx6LUWs3sJ
hyges7zPWolwgAeGRsyQunEnRvyJ6kENQ7SaG+t2Me5FwUX40kFkwlMtx6IdzZMolTXppMuh6iD2
ej1MHlU1bECZbcPBzQwg5Aa221cE8wNtBUFHgbAB6tf82KR+oYeifs1zhSuOMeSWp4QSWRB0hXhr
TJp0Cy3hnh98h2/N1/24rDjuVmyY3mH1MTv0nfNt1h62N9tW13yDN3wFJQKC1wNMGv90WIi1MZ2e
Z6WO51m9AqjzEAdXTI6diWy94aI4ukgL5wsv0aDES3Z8MGaemWFioacbuePHU9asQuNDdWO2GRbO
wSQzzDyzqUU7wuEthlYR2EqPO4eDa0aKSYltmLu3toPwqa5J3H6bI5xTD8Uva946R/S81t3S37c6
jf6h0/ig9gwH9Jojqb/ObhYEh0mv6e9Zo9YeEbn9UZN5pTe5cQ9iihMJIqK7d6Wo0R/qYvk/zs5s
ua0cScMv1IzgvtxKttyyanFtPW3fMKp7prlIIiVSIiU+/Xx//kDykPLYFROGUwkcHADMDYnlADG1
ChTVw2MyDvRYQ1N080c2SOl0IzPBCMymVoTEQkB1Yr/2TzcbEV622lH3f8JjtaZO2Yrxn/1u+QE2
AkCVk68HQqPylwhPe/w5Vgae11dTLRuSzqSe1Lz1offh7vYjDUbjSUBcgJPH4eXhIlsk23EbZ4Ca
Ri55PRv+4LbyNsiYPUGFItPl77Hpzd8R4ynq6H9y+UWqdnTNPB1vHKbvH/hSJtZPt4PVJxrQ785+
no37P9DW7VPvZtNrX873Dx9nnd0vvA2RgUxomc6KRseBZBvnV+BpuuPI7gPEfYdhGd2duguW/TRW
SDQpaY6WraVOc7HMG445ZYUkRBGIber32b4x/sfyrrfR+Fufq/CVCpOF2RvbWAD56gCYBr98/Daf
PVyudv2r1Wz/C0WyD2oa90OoOrdFTigtpDLZRvQCCSMCHA4uCPX7CnSFNMonm0JqcPjLRCmSYGqU
jwDdm1rleUAm45UKGgC7ONqm6sNARzsBjunoBn6tlFKHE0J2eIG5gSk2Ojquqdy6oTrq0A6E0hXq
+mE2Od0uKvkrXfbXPHxdmssd021uixkOz92n197D3WLI4Su2KYb8As5I5+PD1Q9JS/Et+u1QZWk2
Ueu3cZuawOMiBCvrmaZav62pqILV4unm8OAjxKQniLaUzRebQcMzUS/3q/IAsgIhdCLgBPPVUK4x
lh3nCPKC2MqLvHzcnFQGkZTplE2Nq/4Sob/SxfY63HfR72u9dHh+p/emtRnunnrdh5/K8UHQ07IC
gg0nQDpwExPhTfJCSOMgPB376D4iSdsmkrQFMYUT2g4dZ4hssoGeKsf6QL04cBaKEkxOIxZgUugw
wTmUU4qTIhzGpMhxfC1WnRrIvr94HmutgwCJmzAmyAN8u/v0Gf9n3WevM+pDcWYnhlyCddp9bvbz
7qI9f57/UI5TQYyhbQaT2tQ2JOUs2GnxunRxXaKn2XO6crPzsUhLkjkTXyuM0fsgwia3R5kaahbP
BXNvqQbaaJMxcSgM7ii4limImBNGmuKtjR5Q+Mx4kQKhgQST2ylJfRBtcNV3fb2L1VrMsQX7DhsG
b0814Xz2dn/M+mN7wi3pZ/MHh+fb3fNy8rL44fyLUIiOTLc3F7N6pIJTzAweoQAy4M8fn66TLzmn
EF+4no4J9hwECAMYI7y+zn4dPj5fmy9ASL9/upU7A1MMobjxIL2OUSIdpk67i+vXtWZW+fwqvSK/
FX4STwgxczTlgm/ew091IlBlbmJN2u5ADD8oGD+g7lhKnTOLUS7LABwGT1ab4clqNM48NrQhsy3T
6F573U6HGall5SIP4tGd9t2ph0OLFLS/DLtPF7erzfvNev0JM0gaXQ428DAeXB/Gr38udbiD5Uhl
xIhFmZAgJsv4w/kDQEwm8Nvi0z075j+Gk72eDgyfcJWd1h5Ptbi3WrVb3c52/JPER51S1WKqQzoQ
FoIRIH6vIQJjHxjnMfzQ6I/4HJqPLnjBXZpclvppKsjs19nttX1ppC8FkNcpE1vLj8eXgTBuAw2g
JMOzZhBVA/gylTcpyOJLQSC24PFNrT1Ye+QBeYb8FMuSS56BWLQkXXxVImnb/647KOUgI4wc86XN
LyTa4pAsH5emxjdJcirr3jwQpAyHtzkdaVlDDHlkeQRyRZ4uytPJS7xkYU0IQhYggbcTIq/GU3CJ
xgZRJ9ANkx0ZLov7tNfSD5RKRpmpDzST3IP/rJ51XCQqQAxIOPbqqQMgOhOaFVrWaadPjPqvVhwZ
G/0SkmljCAIfbQwlzdEhRf/DEwQZmfiuFHOh1duh3KDd5dJuTaIO6ZBOpbh133p9nI4eH+r5djo+
4+Wx9a7X+Z8UaMvQeNEZckcBm/9iHh247wzjRCi7JyTM/+BItGJNifo95BcEcTNkWYkTD+L0BLLk
Q0m5l4E5R6D/tP5A7rpsZZ0gwcJvBIF1dHKxnGsFX5/Jp0QvDhePi0uklswOpQE+64mkfN8IUFoA
Z1yGy6aARMiRDXazs83t1cOnLDLLAzFuxcp5htkD+wn1+T4pTDLwFPytdpFlGulk4KmzWQPZYsI3
3Y2ZZu1c2ix+lkl5+XGzvJp35AWAZz+znnOUBp/Mo5MuI9RWMxz9xVB9ChiQgL7e/nHb4ZD86FR0
lJW+whd1+oMbyiSQ+fELrVNR8emDj5U6Hae741KJZVdbvShMGp/HQ1m7pMbeLkvcAe20tqFfs7vx
xWysHVZhLPQ5TpszjV9W/zishsrvLowTcItHI3OkC6OX03eTnyLNNZI0nk3inGAaxT6M+BAFRGtk
lKNcDz8Od72Pi+1SMzZqQu+ur/tSHCMHLXvdz3/ozn9tzyBAZLJ5mG1XxUOy5bHBibkcJwCdE4TA
pwPlRVusQU/XvPoZEDxt0+2SfQ/V/3ImPwbOxj1tErYVYrYP40QqDeMFQ78JzDsDwAmb3iS2Ada9
C5if9epHbSShYkOSMmrcHa0NFNCI7NgLK7OlSyanDFprpdubFdw5x77TYhc9qkS8Gv65c45YNyAT
74wWPslr+Xypi0PuHn+Ya2SkdgDtWriC0jR7GrPlh9a+XfYv8lxNYR50EQfdqNj9YSivhHRCGFmM
TKCt6dPlt10Frnd8a2TZlcQ2t06vzQx058zIrkbD2/3rbNPSvesYDZsR30wWNg7bYavTer4Y3MXM
QXTNaYrSlNBE3sbgysoyICwTcGeGifIwdx612apSAArc+ud8qyk3Yt7Rob9Uwm+nSM2K0Do3kNfU
FagF/1mPS5PcTtKUfBj+yh+ZVfbFx+DbHYbxhNSVP49ErJokxD/iWCOVps+jNryw9jZgDzWz2NGP
nM/S19kUSqQCoAOZ88I3EwHoFgBpKzCD7KpdN2pkhmZxv9XvRZC8XIEEWlIZgUrJqgNgzQGSYtxK
Cl5O1c4RvUXVMydFQBtOagogBCG4gy9NOqFGzHjQNDGlMc1B9OwnwVt+lX5wbsnBRDufX/b7po1L
fEsYUYi9PhDM+67c9USXJYMfwf0V0L0EVt64HL3w/ICaO8TdYyKWxzm92B1dL66x12WcRHEuv5RY
1l7LTLsLLSNXSnHwAEYmm59gqbOMAY3wY9sH3NGGbJQjGjbXOCB6TPfpYxwgWvt2dE23RkPcuek3
xld9IFQJVENiqOUU/8ZsENFyYL77CaDFxf0JEDOcXQiPiPJy9pDgw6d3iz/IqOpu7T67S+LHkrsZ
/L6lb/vClwvetEYWRBCYwirp9FoumHsHINIKLKeNIqqIYRp7cOS0GmRiERo3RWMnSDpZzqBsffgT
y1T+vW8bSx6315Dow0+rMe63fzGQ2wf46eqPu5qVhUNARkoWVaIsft59IkHSGdZM3PISPjw54956
/J4zpcW3utIeY2HfyxCE17w4FRLcBO5+uH8XwuHSkQ/VhB5wMgjV22wmLCdeUEMGmlBkuGqFJUZQ
A/FaOcIyfuLUJ+/N4atn+BUEOIHuwOMSLlACTh+nOqR8mcYpCiAmLaOirfbCJcW1Bc5PgTDe0NLg
MU8RBYRAvI/u3shr931b4oEZUwgEQwVii2WIApJiqBmt9eFyrWNvZF6YZL+VbYu3/u08gZf8+a5+
YHMLMi0jifk8WlLmFeox+TTFzkFpFvOjXO/gSgw1r+CS6ZtIin4mPEeoRrFJO+NUTHALjBtCkP31
7eyTqVS/JYQDfg1otoE4ReKsC3FtHQRR4efHybvhLSP0mFqzNjdfdZNIgTEuiVKpJOtxa2kSCHns
3IHAaRLNThDpdEx/QjF8QFhCaW56WVQpHZqm/0mPs6yNNmnMe7YGifAUXCEcL7NPMEQCOjMp0/6S
I9S/jfoPc+5Vxt1ZfHjtf0LDbKU5fGt5bXXWvg10igg6BiSDmeligaJEfGh1ezsOa/n5205ZZ6Rl
4/NZWG56HvfG7UFnzPbJ05Hv4fb1ZduZ9tmbQacR19DzU7A5bmE54E8yXDtdcFoLVGurLpgaIkLo
hZHjvK4tWZw52SzddRi6QJecsG77YIjIcxkbmZb7v7/2LwiMGt1PRTYZwej0y1fp6tkaZimNIIwA
Bza7HaKIJLBhXKK3Qq6aamLJRFyaCNEY2yB6GZAscCBiA5QHJYGjOOD2M3WjF4bSlBgHnsz6Rz9C
LdReUWK87x1uIC6LRGsA4krRBN0zKBmvdowWSJTrapnl1RBueW4QhABv6NjslH5Hzjpfk7MhH6B1
OwM2MfTPt6ltOptDZ3/Y5Q0C1CWJizDovGv9ZtSKkLAc4sUJAdEXFlGJgynBU07MeEQktxx27/7+
+mdx3FISyGaROOugLA8SifBtjBTr1dgr79F1DKO1FdHGCQiLsEawA8QcgwsgCc0XUswjDDkpZZHm
P5xhQ8xPLDWn++nrnofCQO9zAPq6DXEwlsUMv8O1uIf53DoMOfOeGTFZiNHZ4sDo9TDdvN4+s6Xa
7GoYCNuItBT4K+YIhgK+JAfNGqIgqaInjEmumDdA9AJOGK7ZWrTWgg1Bc6jhqPAUlQEvk5S2kSTB
AaCZYHj6LT7Pm1xpc0TEv9FTeGdt5WFZ/LXW2OijTXcvF0+3N9IaSB9fe3oO3ooTgzl3st/mQGyN
O2fAuD0c9IZ83sfpymdrv5v+cLvutRbTn7RvDwKXESBkT43wjLjJjmO46H18ZIayuodJee3tkLmM
yTHvnvCklaa2RPSQ/aS7CQ080jp2RkDq0cPlfBRnDIXsWwNEwpGmcUziM0JDV4ci52+vf6ErGTIl
fBtf77irta+lPjfuQW24Wxgt26pvU7v7lY92+r3xaDyccHlxuzManPWGu+6h/bqevyzrTsW0UrIt
dVQFQtQSDsGhvP1xxNshPpTS+D5XMzjo6tJlMTD3m9KWf7T3fxCjNII5CGKVab9yE1v9wkQdYFw3
SCbnxg/meads3UAYrIBAvdT9nZacNQzOYx51J5wrkBLCXFvHGNYGkATUrdwaLJKZGt3K0rI6JkBq
aJgEJAxrfd3C1IQWIzIa0cIImEIsuqK30VOTAALU+m2URsEuHugCjcS9OVkeSOKov/Eo2p261viw
BnI6T+uhqpLZramjoJNj0BBlwrob97kh4M2A1UCuB4f3TKQZL0ekYDj8Ho+tCyC82dQC8HLqh/2E
0lF77BnTnOSg3cBmx+FxgGEcLVeOlJOPEddEqqdglwrHgFWts4dAAynHkEd0QHYT9KJnIStcMU1e
rGlVcWu2fzsuSLYsETcRyFVx22v52pSbPwxEzfLAqg6iZEvD8TD0oBqxJvptxeYjoK+4uRPmHQed
7og9e2++B3s4HJ6fXvaL+oU0taCAKKPNqNUPubfoI+0Km+mP09eL6foGMSzKHcciFhsKi2NbnM2o
uivWmuOaOuRKQ6DooiTO1XJKEmKVWZfylQPCTGeebKcft+90wgxZeClDKYYxlDyO2sdZugRb7PUM
PxHmgBgm6xOx11F2I4gv68vdo3YmIChN9kN8okDSN7Nb7SkLTN6hcSPLV6asOJdOJ/aaZ5qFJQcR
XvgeA7Ub5Kwj7E/GrDBPcCJHHHh/Ok5Z8e373a49wzKHD8LEYMzIpoG2dZZRrVt0jGMKs6c0l23N
YLQR89qWrUAdM1rn40iy0cBQyAJ5NcgDCOwZxzglo0DCssmm2fDoCJZkmjkmBhuzRsEfECCJtiDg
1iWYBM4gFkWCe5x8GgoMcavywyiykpBsTBwE9bKGGdrTr0upzMHDq+9w6WublFlH7bItYIye9QZn
U/yju15305l35j9Dc+QA6AAv3D/pQ1dzyNRPHoC87C52rGfXJXhPvpr+4MkRs8MQSidTwOGOh1Xg
BJQlB1fl/klUEUJbi1AWz2mTYg2C3CCaLOSPsIg//s6d7jF8k3WrXry8dIhMkrTHJzP+9ty6fNK9
fOZHExE/wo+RDmmupngwCPBfHnPJWznTmUGnPebilA5Xtw27ZzrT688Xm/Hu5aF+AOZ1FzjC8u/z
ptw8hCLAmjR9b6cWT5x1PMjomEX12iUbNysEff9r7eyjH37TJWsARV5vf1DHHBPD3uQGbt0AOsAH
ArhVAtxImdGRNTvVhNQKqJ28EOXDiUxoS1a99/b08vFfMig/8VHw6vFiFXtYQ7/+im8/GnzFpjX5
0zt37gedeX8xWa9+onhcOfdJXvKw8jjFmgPcPgxuzCi0BYQV/0k5wwM1gXN0UuqbAu5vRzrXlwgM
020fvPDyetXbxmnVbaZSorfTZ87tL1bJupyEtlJBQh6On6O/BCPwTPVThCNArtju6zzrTNBh0WSi
WbdLvtn0/nZcWDBnS0jLdPYFtRH8g0FonOunkK9tgMiHlGM8q66zQVmD3PGH7bslA0O2GgRx+DJi
MVUNBFe1Hk97uoUGPpDW7FZcA4kuMBFH+YXb3a/9la72IIWFRF/NrKfMmnOU+P5u+XP8hMJNHb7N
rwLWH+YiSXPgVZAmVCVlsVLf6nH5NRmokOAZD546D+mxlqlfwhuNyyeI2qKe2NKYJEM7peSeTEOA
rNkUeKbiZZ89+o7qFpWuyH7OUKEueWFl5QuFQQYq0FFqqeuJIzWeNADR6wxU8oPe1ubD01wPKL3M
6r3qOPA6HMpfOM69tRThgr7WUpWz3fONYF3M2j5NtGdDHXgEzJQbeN3u/QZWBiX8Bvfd8Q3hHRsZ
2Mx/271+2d5d5HGsdUbOHUecaVONIY26upt0b/4PK5lkUSNi2GJnkpa5celM4kkqcywkulGCPvUI
n0KbPzzy3j/+2P4nKOYRP98QC8mBxVvOmBwvdTgHG9CALozfSkn6vAGszWYFk6G/4AIEj77m+1/I
6nwvy8vNw3tcM3HRlKlrfDE/DwkcqNiGmx4S3PYajyW70WbnicXefuZeVHXRZNDJP6pu8W43HF2+
rMbqG6isf3u3uqSP2Laer7KToBbda10+53ZXbkrwZDzazDnP+HfQ/ezwH7elwOGUU0N5IBL1ftBJ
Z8123s32H5f7hSbjssngtBrI6tGDenlQmq7T8GYtjYEcBzKY4i0y84vtpvVud+8Hi39yMBFxclQH
gheb5bsQZzHurm292svNI4lG+jFI3ahHCTqhUT84mpuIo+VgOb+5+3M+uVxvd7+Md/1fY8+QppTX
k9270fT9U5nGJCsBwrlC3SEL5uDaTQgap5aVz1lJo3fVQbfjkfpZhfiSVZ+8t/sfnYS7I0TbVPBI
r1v7MuqQS1TneNw3x2XL5PWIdDmOTt2FAHf3kzKI5DXO5N3/fdliCx0R9fLhgdVd1Zv+Tt9Xaqbu
dHRDosfGbyunkMXh1/biZzOgTKO7dpKyGfh4/X8Rc8k01UhClfzml1F4uBk8ASU0592JetdD2Qni
joKOkY4BQw6CGXRw3wGOPQRqC6sx28dyqNfu907rj1pl+8ukd0F4elhdPKyfrnA3tbvi0Fp9Wi44
a743/u/1uPPp8aV/CXV4apd0NeMAw23/pscmavFuyaU6psFm8hoXZot3z5fD+85Ff/qsg85MFNG9
elogS/bbk8TnNvcXi9YNBLDXxSMj/PTv7zYaf+VbDhazuJGTRQdNYJ/N5B124+e7xfN+FTs6oaCp
CTRBgdlFgrjzBtK12oPyBQjqDOfX61+wxOqU7NnWHsTmtE5mlZms1csPDx3tYJCNbZzvbDuFnjqg
WYmgeDbcVjTg+tNsomUjUCAihqIJRoCYIJLiGN+J3HF8doEwAdIiQlD628O7yVc2cHHrabvT6fd7
3T6fJJ2NwXut3mTXu7vXh0gSQX9ADBcliaxlIpxnBLYDkm6ISStfgyNyPHVIEr0OnRMdJrMpEROp
Y6h9hHGPMiR1/wnlS1fkxWVIqd6iLsU0hxFYStu2NGeJWM81YSfB9b0M2HEiom/TmtnCkCn0A/Ka
1inIf2kw3X8jwqMuBzpwtd+Iq/3a3Z6GD83vS193s/vVZoHDypY0KX79Zj/8xrQERtD/RNI84PwY
L0jvVdPNRCAs5AcaD2cFHojeFTYRemOiwEQQZ/AC/bmvJRyozimGc9mpgEB1YHSCPPeLlClPETfO
JbiL92NKcDkJQRwoB4QC6zm5UaqV57j4ifi7e0pOpr5YZbB0cBJIQKCBCC+IIXRruOcVhXqUS4j7
tiQIDvE9hgv5ts4xXD8fxEsKhizcTwYcn8ARH6dSsFo93O/n9+PXm2waDXSA4SBAhU1cJUyzHcoV
6TTY8RSF2UH7ri0G+pHHPV91EzZSIEHwliGdYgSHZihgY5bdclDYHzs9pJt8Dxh7j8V9+3XezPzD
5L58vwbfzL1O+3q0vrFcWDSAVkgQuRj80dRXd6/dG9LJxkRLdTPMWngAkrDYQbqXp4vuUh+68ogR
Nsh3ePP226lT3nTPprs295PtuNXrt2/KuZuwCJLCjSovoCY/CCR/erd5PdlZT1rd42AGAUmj8+G1
eKj79sTeOk4l0R0XCON2Ps1axbpgPUaDh341ETK6VBCUHugRoA1AHafUv3AZ5pu/iZj18LSYX/V1
nteB5XFsp8clVnuPRcBhbwY4f7tnLBJJMX6ytjczW+ctFIYIQQYEQP2hFxb4vm9yRUpqOQhCkLDu
9ambIJzV8iI7ELmtvCQiGrIJdS0du/5dYXl7Ue6prMRpTU1rPlg8rluciHazpdtEbakEpgp5/Hfu
1s2ZOPsk5rQH+uJ3zO3APY8WieroxYPOYz214GZiU2HBzdPkHIPC3PFyv3k3/Q2G5mZ/OGFmJIQN
4ECb3kQgLLjhyaiApEJuDj55ZHt7VVEjcMAkNxPATXWi7la/ratvF9JH+ILtHs5Llw+pu+PzubbZ
8+ukv1i93OioDpMfuFtfcKIGfIDwBDTHaiMVar2/jXV0q1NTi1BPR+WoxHq6GQJEQQady11f5lPK
Uk8hK1df6OCB0tmhTRAUaG8FshJF6m0ijZzRGkJHV8e4kCcnE9Cmdoo/NE4ciorkvmIlhh+afG5f
cIJxDEkwWmT5Drm/0mt1OYaPrQuT7mDCF4KnvVZrt+HBtt86LteIyJr6gur33Y9TjgKoO0ZIlHBr
EhJax5yPUXvlxSTmHtfxgDGPDp1A7B3is5umcy4hj8DGodo7nW/ZMcFNc6A9cCjMbE41OmQ5aNEl
BfxkVRMumMZQV+GLRNpWyI55RIt4L/nO4gNGJcXbA75vU73T+yrZR8z2Q/d2n5XOM7K/PA/Wq7tp
5wYdgpbA9mxwE3QHF/W5PsxMACLrpr2RcpOhRkExIrLdKVN0hd4vsj0Itn112NS7eri/MouUE4YQ
SZgs4q3aw1RTRb60U7ZN5E47ddubMwNEh1GXdGCkDRYQ3GMrQzsbMPFhz8H7Y1115QADUaTtZ2/P
MpxxWUoOt3jav+VAuVzUiQWe1vPi53Xr3YJLg+DrtI570TH4u3laf9Ix0qBOMM9hLAhhMdhcjntS
KceN1MG/le0vMb/7ZngmE9dg/tnw7PDwzClx3fvOjZdIqQrupiAgDkQJRoAEGOgUKxwQrjjdSDoM
5eM3xIBMUkE4Spbt3e37wnfxuiolXBs3D3iTKWzMBuvjbOKwEQg/p70LghgbK9z721VgsfuXJM/n
watmQClRTT7kAqlza6D1mhcvyFW95K+5UXjIp9Ebzl6rc0NGgDCLrMv7f/VGs58cB1bm8TTQv2w2
Of7grbff4OG4fdZNLffL3tN0cdf7sbnfy3wDxgG2/HUnlRCOZEj+HbfmwykbxzSRdEsQXhypG+nA
GYoBpUshGpYL467JctGwz8F/O7BeWjD/7V5y/umLNg9Zx6vSy3SEloNY190QtYW7dT66BcBy8REy
YVU+nXInDZ2F3YkQdQocNm4ESLaTvf0kSS4imOHgVlO5hg1HkET0B7OtoXfYEupDCF0TSMieY0DX
5VFM3ZQTdWniBuPR3AATPqjr4j6B1QeqcvcADPn6TtfwditnWIcBXzcPh302wsh6NPzP5cvibrxZ
dV5vyhE4pT/I8WNIFYwmwHrkyexuIuBmedxcvMWV8eJKHFV1uL0cPMYd6r4FjClDMTUGjWY2opUs
Nw5UHp8jA6uhIQSurJYoBlfN5KS7EyE9CJDAbVZtjQZATf3SUZN0nMqB37QJVpsPYrgOmAmlBybC
g2AABCLtO2zovDmjfcRRiJNeh23Q7fZkMD6fl+R7vseX0eQlhozph0Jxu0OmvtkAuUGm9++eNVwn
0CGbKbbC0nCUyToGtGI5ahxYeGBvFFo3Tu6SawRLWnHkIQ/I6jBeXuzXOj7LOWSm2X0EF2yhYQRG
2ZoALr7EqauYYzpWcWTGddtHq7wfP7H+oC0s1gNY4CG9VRCoxfauZpfFlNA/3NUmQ8BhR+WMRtus
01qCg1c8mW0vhxPlQoG+w7SwuicbKYJpw8GAuWTuYD4/WbrVng+n0/W6fVOssmuGaTaSQBgFaxLC
rFQfcHgCLF8jmmW6o37cDhXiEWkMKvxkzGAJLIMNaLGXdXuZ2Lr/cfITX3aDwhcgzIRVZUu0uQVE
NzjCFSQZhtqU9R1YJ3ZFSPXZdpfvYZe3B8IoaxBweTu8Fsvk6PI3+QPSWg60UYzAA3PKUXAtJBD5
Hk++0lMO2ck3bA+7ow47js68nc3qefdyy1Ryw56hTk1FghtE7c5CY89CmxWhSd4PzUyoBh1k4C/7
j9iFRB5w5zw5Eu/15bI7kJ7ZCYYD4NKc6E9BpCrh15gX5/tIpW6xTAov4II0J2CTD02GwIaTiQyY
QBI5gARNXSd3QFAdQ+tQk0EwgCjccCK+Icj/hyWc+M3Ygx6mBzztYg63j5vV41O7faP1JUhvD7Qx
F1ZRqMvj1r/nfPgfPQ5QWsBelPvF5WLa1k4M+LWeTliXf/0jlxHg23b/8Ik/hOKF2umwkyOlqYs0
MGW/ez++NnPgjKyXTZndzPQsX6+ehjfzn+CCQn/6Ga44iBnb1Sfdu6n7/0hs38HxWJHF1jWZURhl
hfn76PVDkxvSjzOVgSPVdMVfjwy+zZKxJofPDBemq8dNCKzWjDkm+pQjo/VyMV/PFkxQci4f6mGO
gFhVoDKIWZAaYmJD1bLNhEs+IWs4cKhEsUb/9yqBu3hDybvXDSBpfBLYZ8m/sYvV/UgapzNtsFrY
xYeupnZxrNyDWPrLmnOOut2D1K7E5ohewci3KcxtHl9ZpulyfRU9w2DMQs35qthu+nB/WPeH+5v2
8s2IiyqRdYv7GULUNsdItUC2Pe7ggZmLvBkibzmhyFtkmjtWbZ6kCeFoC4lBG5DzUrQJB55QjR97
Lis7H9SIIZ8zAJ3HbCeKhROsAVPH1UHxE1FnmmpoBNwNNrJ7ev/yg38NyZSYUGqcB7m4XWpzNj5w
qXeY2vErm1pCxdFrmV6cluoZfZVYWU98lRHEcPFZpAumIC1M6plHsQGpgRRIkj+H8gicVFWn9pu/
myfZiAZHsw3Hj3BIshXTKzErHzu7IHkw3dUZJtVc+oyjgfzAVpNUB8ozXUufxRqrfyNQfZNH9nGk
AUM0uEi9i4vXW05ANUXib0yt8UYziArQPPheyP4ZzmOCY4MZTT6aY6rxq7zkikGEy3mNLteP2QbG
ZrBScuQAp3CZaEN7NCEp7g74meoUwvgDT093CGH17wCqrRbWgC6RFErPnkAb8KNV0gYROUhTehU3
kpLicixipeh6EK4aq2/lKcBEF/vI48EvSRic2GahPUNYLtsvb+Y+2i5vlvGelLBa9MrsZKnJMm+B
d/oX88n70q3XMSrR3Xi+0QYY3/NID0OvYkhBDqS48yebA9O/7M8p2WqtNNc5D+wYcwPLpmYyUhLu
oa61jO8HutNL/xAepQWOVkyO+9H1LNwNVwQ8zDnFhma5Sho/4Vicaqup/Pl5yxzQQhtUiKnHonDK
aBSg0UEUsS+OTP5GECwRkFejP/WWXQbu6IonxHgOzloLbIvf5p955EYMDeft3YcHLf/XqlShSQNM
nMKIHj9xzpJVXZgGZJaKrKOIraOWFeur1b4YndA9zGBKGggyJlG2keNYOcmvP4GsbmY5vdAfldDb
SkPkygZALUFVPtpgoxa1EKMZSrOehFoblxG0lvPbPk+f3j23utd1B7fKVzKgDDKU4jWj7Wfe27Lr
6unpl93uoxVDWuu9xyZKDnHVrOr3oUDgQFsRQ348igQUOepHNmtuL6WZSgqqGEKUSiF6NtOKVobx
METhY5BbVwLsB4p0/f674f6CoMbHTwca8Y8FFu0OMwTH+GVqQx2sgZuWtIrKiab/qWrD4JiiPNp2
+jfOxwMFnVtt+1QrJ69rjv20QXCaSyos3nU7N50+u1hjW1HMkuA5xdkYMj6UTFPUggg01NG0SPkI
hGqB/FRD/eZokqNqcYOSJgqPCH7RGTIbiPMAk3DgRUyUr/6uREKOnNkMUebt/eBX0lQeMw7yweP0
A5Lkeh+nhkDtHILwBBOrvDED52hjRvj+7upZ7/odXiOHX5ZbLw+/jn/tYB4d+bBZZaJwzb3l/42p
4OUdlomTHuJaLJsn0jEMMTC2zVMszGYTkfkIc5fNfdNinjBNApSdbX/xbqTSjC9YQxfnou9+uf+N
T2ZtlEhiAe2B7krzLt3uu/tPGh3e/fI0sK1zu4Bx7nUZOcq+RhdTfnn42MeZS5PSkHJ5OQoO2rZX
08vj4TluYtR2bGKYavqvsiEjFiCx7Q4YZr2k3lHLLeDZwlKCZvBBHROy83Tryfopi6f1C2+LQvJX
x/ISIfDjHKL1+r47GmqmUavriR7hrD54TPvIyPvRWpXmck2xQffD4U+yEDsOxsf/eh7q9g+RVmxx
FaWW+E3G4zfF4hMkTlonQrFBniPwJmNXR6GlUoZ/76eD9bv16+1Ntpa61SCqoPWujjdwE0gh2uCU
fzLE7S1ijIo8xb4q3qM0FwiUKNLvm2he+qRAl2ZaACU65IVKfpskyYgJYai2hL/ienVYnpUiF6hH
LByRREYrjOqIzY6Oxs4r/yIW6FimU0Hh2kjUqrPTRNxVA5G848yER8B0TPPWxxVzZI35b3dPrGv2
rkAJ7gPC46V/Iitp4z9pRAlfzDR+roOZowX6wgfyJbVA8k2aCR6kiBVF/cQQeSOGbn84NX87TJ92
vXmns7+xUY1xCOz4226w3D0P5jwojihtpgvI9kO268kVwvjH6n+0bdfVun5aj4W1iQTCQeMg3x4t
f3UXRp8LydrsZ+xwLfXZZrbe62S77fZf2rEJBjoW96wuU5Lywjz+lX0l09k/winJikSOP/Z59Hhx
v1xf2tGx06DOKsaK88UVd5pGD+cRAJ2Te51y6Ip/f/SpmBQI0rQm4J7YNpshC8E4zATXrkOxOD94
rg68qIzJ1270BlvBzdng6V+e/Zl8ZYq0y0krnOo96bAufD5tPRrcL0d3ww6zPxykzHmYdUYOkiJT
QHGgQiMQ1okgpBimKIVbaWWok9l1xVfegR01rzkEre0UQHeILtcgFhwE2e/pqZ+cAALBbDhAWhAT
2DBsIKjJDQQvBhdLUyxLEN2mAgpDehNZxqF68Pxs41CEp9+WbnaXv51ug+BMgXLzIQfen59wuRkP
Dnf7aavNjgvMi4WbKqGogx1gEzjpDYJ0eyRtCNWRYqCmLI5uXZC3v9r/km4YNNXpHfzBGrQu57sr
o0AHHyeHcBM9kXSLt9UceDv9uf/aLU4U8ZRv6MzXI7s/M7+fwJ7MYp4QDSYdV1ohNI9sZ0DMEsPC
mFAJMrTX7x7/iyfJncQhIXg5RsOTlzs+NPNzSvEg7ztsfHtxIkulfW5b6gzGXCA77J7totl1t/fP
q9nLvHCQeuEmjXOXsVjfvMb0NlyzWUrjJJZFYDgDgqZ4XANepus85lPqF+fJV8zxko03O5sPv0up
NAMBd/nLUb4xbLPl9zPj5XljEGH2zx4vxqtLnloCvMJ/fu5Amn7rHJxO5WuyGQY7BJtLTy9X2KmW
AvnOxHEWgHC2HmXUWIeFdzjK9g21kgQXLSPGeeLxP+kgmC3Sv83g7tfW87oD/nEjHcsU3IF5Ni2+
Hbw8j3rPLFRwNzP6Zx1tf/lx3YkztLVVzfoJhENoLBA8g6PwwylGPIHksSHsFN2DYcm2RMQw/XhL
vKf+j64J1fGAkkHaXzr/XuIefm0WOdvUbA34cQqAFvlN5wDWxzQF1EKHUCJNbjfmxpJlxH3mbBYT
o7QauWpCidnn1nu6V0uYlvIxGUTOIFGbEBDjyBYBf8lda/pOWi0uYoQM4drw5GyshbxYZAwt6+7O
9Zk/XQkNANKTu3+hIos1JVqmXTVRSgemo09XgiQnRBpVR6yrWVCB8K3IatkatBpelkXP6Mu/La1v
j03GGg0GQ6SYHqU/PD+TaLl+HM97oxWLzys2Csf2PUtHyggsNg5iW4TggIjXjZNCicrmuE8Rwz29
EjZGnlIM7kHE4zr6P3bcZeUm9mRBPffX3lIHDU1PL4nRI5PScPyrw1u03j5RpWOS0sjRJfoLtPza
1xQ9VmlYOB6NurpP6cy0r3pPnden1cHbgL2HIAcCRqCb1T1JStTXYUFAP4LOwocXOIbV5FuhPEOk
RRbIifbZBoi0YcLHf65+5oZKIo73lxftvQx02viYkWkzU1pYwHfTwmJGHMRSDldKb45JR7IJtuLl
lCLiCLVFHs6gcJZ0cNtp+FM2yslnff3dU73dwa8wIVUrDjIPZsE45J4RGlPHts4Qh5RvS/pXtsjD
nOGoMxwM+wO2aZ8xZzO+nYzm+0k7nNW4lcwsScaEVU4hB3GAB2HyiMEFIAm2bBoeiNLhpdr6Nngh
NsT0m5AI5+YtP3Qw3WPOMDTABgZ6QuSYgeOvTZuJ3cRPnVc4cbxfDFo7mO62NeAmuDVClA9lgeak
2CX6NuU7ZwefQXDOaukzRhhyxg53p/fPvmRZHqbrzu3TYfOHnR27Woa2JfAAzbB1MZL+CwikjeHy
cR5SShMdGLwwl/wW0eSR0mNGtdikwsRYJHpY/XhlAwWLQjvEx9AjfW/v/+ZeYZpmoGELaSRIQ1pe
2DLbC/OjV6YYhyzS3De0+aMASrL5U3rIyTZmudXnuQrDussj9kQhBzaNyIZuZ5mXT17cz1g4iq9U
j/eB63RzlgMeaQQTWmhpCOmhMAoIFPkhE7Ey6PSMjN8Oxwp0xZzLOob4obhIU/pUVlxDfVdoQaXQ
Uyn1VJPneYDqEOtcoaryfEycg6iS97/rrirEhch3JJMtyieDKosm5/ExmsInb3PSwKmz1prtetvb
9mr9x2y3+BmRoe2GsfZs6bS0Wc6aeFgGki2EyEDDr/ObTIeWJWzKJUlxfohrgA+kAjNYE4k2VRLc
2bZ82uMI79NduxRKdSATDQEnHWjcTQM2A2oxZsLCZs0PQjkwZLyrJUoSy1jBxg2BjsWdIuf07pec
mxlJcT6F+/dq5yTOlujw5xBwRNkBtQERGaiJoIo0XHGbnUbj0Waglnf0n0xG0NR4AOTbtLYakCUd
MbIrQ/xmSgSP2kqGfCcqcI3AWldkPUaiZTVKkc6fSH1Ccu09YhdScD3OlS2trxmOuSKFNsA2UMNK
B5IJJBvyC8AJ1BtZnJuHjRd4XL/E4DecfMybBbkUF5q/ASToCm9BlRxWs/gaqsM9ZLYoZgWJkdXQ
LdOb0UoYeng3eL1xDOg3g7JmTPOFZrUy+jiQSJuUKeyoHn82SiubH8qH2cR1IVGyFWbbbWhC3qe2
qJtk99uWc/wnjlA/aEqPJx5daTkzmv2iWuvHVwiwGE1R/BJmWYIAKg3hgxURrZvPgiMMvx81IeYf
HlnK+Avc6SrpC9So70WteubGm072r0WV2nR1gbvVxWRyRYNNJxOTTPV3OiFfATnu5fUrdawvErDN
IjYAQ3d+p+luCGFNeCMQGUTKDKn505lcHfhUSuTfQxI91jP/pasMppBklWdZkZ5Ljk50ZDEXSu9A
h0YQsttd8ceeD9nw/V8+bg7X6uji+GMQ59dZ+/kavyRKJYFsW45goQTn234eLP++/AdxHsYrRkt9
UXHilM7wwpDuCpyeT+2p3S6PMijD8Tsu+ksyGrpjY7wnx5cr6mqbeYM8at623BtQLx3Yft4NL+Yi
JBlYhr0bfriCaARob8Kb6oJe8IXg4TnitccCMo7M9oO+1Yx3cm5a9D9qh2KFQ+QTWsdkfuIUCI/V
Mu/iBXs6gp3BtVrI9QgQjXzAICqMHQwu0JukLk/qw/jRwRhSIgIgOAZxz14iXTwQLeIwHehGEjD4
CkrgLdPV73q9WiNzfIw4/tJ5VBtdXNz4XMbtZW6K524/xYCTi6jy8tt4yz/fQx9SGyvJJ4cCWYLj
gAHXA3RbyqsS0lOxIyHS8ne7GVSoe7lEFu0aiBHA+3Hv8ow2+kESnlQHvDSiwHDeKBk6NQMN8m/J
X0RKmaVD23hBNVcdJGo8RNsokECZhpLfZgXIPFFdA1uJUdXPTeetRCi+PlRy5SHJ/AZC1LrV70P3
SPUDspJSRYHY3Zb7k8uR5kSpvpgDIrySEMR4Np6odbS8QxyM0nktkkAhJKgpWmaJDnix8nnrtI39
04OWy1FwXFUQ0uzCCWE2R1/ckHCWnF4eWezixSTdgmvJ9TEYPYPdaM86q5eIs0ij+43ZCny/Mn9B
2+OspvxN/mWGntSicfwONTFuqrB/7bbGToLSvmiKGmRX/vg1Gs2hPoJHhJDFBHOVjlIfCPWpPdCJ
SBk2UCkPTQ4vfXtKtrHq6tINaQxbHmJjFt4xrSTZjRKh6vkzZCCYTm5VUpj8CAnXP5LfP6W8Vb97
oljylJuX3Qkfzz1xjxw9ce2OScoe2Yh71cRVWXCDGk2r+AXtL0xRb25UNl4TQRd8UZhduOIchMMg
j0KtjQYndLHJIU1l8yPrhW/Oph8bhARxcAN4ShTopxmlHs+weJwf32arpAjNwqg8BFi/zMVwwgXn
XIgVUXbWRjQyl9Fkye18am8oBFA/xyX5GbiDc2TUpKjVNEvQezXA/UJ0GmJxiRf5+ZT07aFhv3s2
YRRDw96Ej535AmTADbTds29ADr1d935yP1n/kbpIRQiAoSUkoR02R+3C2fMED+czxgG87HwWJucD
kjWhEnvaseYZc3D7bHIH6lwTPb6i3lBsZ02TghLO2F6NX0dePeePnwP9VimnzsuSIZxY+/jp6dNM
Aj/H7aVRIKPJh7JlwS5jjBbwknF3dR1RSDdtKFKOo+zfSyknj1xqTYqndZRcE0sRPDuWd8SK1x2Z
zIyS/1tZyFhrSTbyc7FOMd2AnFYxs+lAoizuoeXYDxKAYc2KHc3ptVBSa0/YK4rSu3xOVVTc8lqt
OPWTgAlDhnVgBBF6kg9OjkygPDtZmYQWrB/FftPj+Bim7Dmgm4uo6ylj5pSjmaiRTFd7HiEQoY6G
eG7JS3Zy+aho6OyMCMwqs4EHIDHuVp5y0GhQnoI0FnK+SIkcHh07VTiJ5HQ50QZQgiReBeJcBJX5
8aY10Dj0Tu7Qr0AvTASQQB6IHFNQs9X18CfIVqhKvbwNbAxgbeO5v6AOw9yYUE63ExijYRp1trpR
qVb/koMQ46d4n+z8OoJIHc8yh1KgpuLBA0VSmaFMmV2xsgJpFeWQvcxZNIsDr3Kcv9A/B+rxYuJQ
BipZVCGQLG5IuInWoF6ivGrynQseFSV1zEGLMuO+mJVTd0cpSHT0VC4wZF9cpcy7y06H7UE0yR33
8WMWyq38Cea4KtdGVSD8YH6WSZKEMcJTN4eoX4GYcdx0CKOfASV8FANGMAI0n6wB9lbsqkC37AhF
xLAPq+d3LMSJgu5lq78Ezfi5JJpyjkIVk4NGMVGHmSHQMKJunpsRGuGfB2wGNFBRxATZkIVtzIgk
HoKDtKx+m7fRaTACTz1exNdXiidH6nmrHqMwnPNIhdGRhxtA3GBGFsDD8vru8RJvmNB0+yYfDysd
a5oeILgsRazz9R7edVqXDAOil4qZGrcEqPkCtaYOYEvLclYwprvrmJMBA80mCwOVOhT18EyDOLn4
9Yx12uHxExsKY24+SJCFqxRPVGw/gw+Hnx4/iBpK85/ymIe0z1mbeP0pjEY7gzgFacC5FHwY4m+c
0GTIvvrtfyk706a2jm4L/yKqNA9fwThxBid27LyJv1C5uYkAgQQIkODX32et1d06yC77vVWtrd19
et5D7x5OH6Lh6AUXn0QUAPKiKm5/QoBQYH8rrfxpPqeSVZU2iHO3SPb6ZsObX+FxyoQtwhxVDVl3
e3GKCDAz0I9YaB5+8P0p4n4lthwRw7JQFT8PKA6okoiS8HrpRj1/ZVZL29Qwdai7MTQNzNIPSxQs
uJgL1M1mwgZD3NJYr2HkzW8lqZuMkDVeQnDhQxC4DZynINCdGiQ3UW6jCsWlWmZ8AvygFQ+SACdJ
cDIJDJ9lyQABYfWkpmixCAAPJH9SsGiw9JEzqrbhQ5MRpQLr/FqiwtxePbKvqjOn8l5oscc1VnNY
Xh/8SJB6Ni0zQr/COerdwsHez00MxS5Uic3Y1EaxFr3RZcYcPP3wMKrfyuyoBmVExmk2sEgz5cVR
RMomYooLxJsOUnhZrE3NFb3GVdauI3GPj0YsNKUkIuQRXloXp6Mezu3oZH6nnlAwq13eePMDYvtf
Bblba1dZDnlE2Z+1AO7mCeOnDWjJgoZeXowxg8dPUB47bA8cNflSdVvpBKWvZ3/pQJXjEgOXghLb
IbrgsPVW6q5o1nZpMk8LdyqempT+ScuJvN0e9y7UFxSrPGuDWfFLziVcDQRNRCHlZFdtrlqXncru
wGJNTuzWCRSRDAMpjq+9+uP2PCHzlAlMBUEiluXdihLpT7fEXF7yCblLnbolgJNJOpQ6qpr1fbjW
xORa8yZ6HFVolaJPE5j8WgkEltRmRLykCiv43inK05ehiEOS/u0PQ8wOf6AqdVF1EITdh5A22RKZ
vqaWrmiH/nmsIovYJdsGnRDg/7TuC5orER4uv/sHTBWug6PayCf6CNVnm0d8mpWnKS2IrmS3Kk7C
BG7+HGyPB9z2+ihBE7REUVclNV3UkdmY/hOUYEGUNPoM6vaskgORLfuk2lDTHWYhVctSGbseIHEh
T5YhyTzI/vRo1H+DZA0u1aqlQf7bGMATisZlFQqE+cP56fanZ16Uxh5jWSrrCDbmCup1Cdl0Fela
czFbA7HmYsrpTFS9CTbLg14DBd3vkJNbtR/3r65Rv9pFVBsfDoR60gMgwQlkSaM+SViaFVgW13RP
XF17ZU1veHsyvjrWGajb1fFsc0LpNCR1SOtaA0vFOmsyPIrFup8O6ALt1hME89wGfsLwYbUDY9Zm
luAE9FImAOXawywfECF5BBIpaUF0IjIeReUc518UkY7m5YHvWDnFrzkDYXSGdg585wuQHojL8c+s
bNI9THDiaFccxar5eg9E3Y0jIRAv3ENnJ88wom1MWBQXA8aCVjSZ2T8cCvO+4NzQsNqiZNqoCoI3
TjZrUuLvWq7dSIlKcxEyKmh+oLoExDW8IaTQsjfxWyTlXxOwQs46ubwXx4tfFZOUSdwQnqY/6BuQ
eBtUGjxJ4+T4cAr3Mn7pyJhvmUbwmG4DbmTiSNhlQnTMxL1uiVrx7gzxSE7t1U3W4mUA8thUhy6P
6SgV3JQ3u5d+F7qpGe4Q1kakCy1FW9uEijK8Gg1S1ue9ny5LJ1YaeIndjScc13rQYd4MuecSkbEO
0eOs/fmHk6hmg2asbq0KLvPXZ1vNdqkgHaB9UPRNxnZDHimPyn8gnbbSEvKjoQQH0kJw8ZrH+GIL
2mLIyFVqVmzFZE2KhlAJcgWSk495YArDaemzQCpgQaJTQJpLB1lbhquA8MMXDqR1BRV9gBeIQ/px
1tiIOSis+VvvToe9X8zNI/2EZmUIBHGPxLeSiUPhQKrV+bJFmD0PrVINajTHBcTfZCNqmKRlC6yT
H2XESTaSOd3iCAsug0SF8ZguSiQZ9y8Gx8a0ng5V2oqZQ9rNn7KVm2rSA3GXLQdRzQgQPN4gYZGS
JznpGSa16qgkoJCUelqJgFJNYCiZ+rrIsitf5brUngqEw8m1IRHeWrrKq3UUvjtBRNU6ALkROWo1
OhFOo1APl9QVlJrhqJHrJ/QiE9T9zazFHquStnG7am+mQ0q3qEwxte0ZDdDkS4lASr//d/p0ohLR
EpRD3YBWfuVN0ForB9dnjoDEJFsqpwaRMxnhIRb5ByYE6JbQwQSnm0EcDAB1MaDxAdMR6rvuoXNi
Uu8kJQYtDGydrTarK6x89w03J6CtVUJ96bnlUjdmlblrn17A63a6aniOfr6Zqn6pXIvs1PhwCE5I
WQma+qGDQEKwwKaDonV4WtSPq25Wpiaqfoz5g2UCihRrtCqAhGTeO6d7ZTj86U/TpFYEUTdwy6Wq
6fEVcQ2OfIOgcpypQesDkEgHyUGIR6Ws5KQMCOR+uvQKeEib3BOYooMrAVjiJVLkJ6yUPshCZoNB
WDBkjQaIl7lnvFnRydKOp6Re+EHL86AsFTGXfXmZQJHdqkWKRFMyjmdRNB5uxER1UKHFdTEuwUV6
YXkaw9MupIXhUZreuiTdgOXF09YlINapdEVUbUFkc9umzuq18fJusYYHDQYaKbJh4/VYwhg+UnIK
T43IEGRTJg/diqodmdjQFipCKlxyqCY5vspXxFAKb6xlZYWOpZ9nLAqqT22u2AQQRWv3Bsfrm3Ak
zFUpKrOiD1svv9AgZkIq4OoDQF0dUNzzJ9iS+kZ/W2cqO46g8OnDkneVHlrNg3qOGF1VzzR1uyN4
Mm8wvadBgyBipDqBhAQhEgguZMXrPssIaOuAZ4kEjCNEubYGuONTbdqllkhh7auc4luRIF2XBqUS
iQO+Ec2bU608k4DPcDxnhLcdxxNV5ejf+3U5+cFzvf0JSxEnHCgzQ3ZJ4cf6Am7hwLrbBwcyx8Fl
ilSO/DF3QmhxhAbx57rZLm1hWn7tbLE03pZF5MypLw1zl9I/8RFA8wJBWiDI4uyY2y5kqZvU6QXC
HdDtE/AQxFnHenGHODLrkPVATB7FKqovYXLwZX8PsifUdFnkk4qrx0Vgiqg2NKgqV8tMyRQRNVz6
HI8E3E7dXvdWP13/tujJOmwllG7KfowhxVoz7JtAeXgCU14Ks9EXra/zSxSHhwyb1akKlDsiSKEp
aYojXAjM0H0hGCLVCyi4MgCNoO+zx0H1JCAGjYE7jm6Opys+i0kwUTK1Fq/g1yF0OIHJcWOW3r+z
/nfhDiAaJhutjAAZB6Trq8v8myl5i99955DA/a5tdqMovJXVSiReBhpqR51cUWpeKwyadqQ/07f0
EUjr57pWkeAX/QwPvexbiiidWkhNDJgib+UlNtkUyQuDeUdO9cggUGmfDq99rz3GNA7xonEN+tyt
OqMeUBAHkBWlqC7m6UL9VAyYrmBcgBGCN0iCcoLAXNJqpR57/lRukciShFtKwpznKQyAvwbxT0WB
bkNB2Vul6tTMgXvAYwKzPgUetZMcCMcp18qtzjNhSpSkLgpuIQRGAGoZh45pDBTeLKEkoh4uP0fU
fL6BjPOxOT/AhyNmg+U+aDMP4epBCgoDKfb2Q2JTJl5tJFMI5XarAY6LzRMkHB8ZID4mD5DA2D4M
xuzTsWZgcwkTh0tZ4ATJWCmDXDYQnURpa84FIFkKJU6O3pVtcD9kG5dEVIw01Bgc1zgpMkm45JMY
imq4vvqBd5h1MoLa1f9UtMpii0uKtJHnBM7+Ckn1PC+qe0YspnJHAujJdKfpDWrm6wSpq+P8pMmZ
v5PIk0KO8LXTeQ7bVKaHBYOINjDquyPgREZygJFYhJ1iqhRRBg+ps4JUYGVIcPoZGBe80yRQmm+m
2r+WChGhV32FBpSAdJ87M7QkZSeMHhXp6xsU9DG9CywUD5WIT+j+CAvRuynymKhmqZZFMgrvAfnq
77XGf8r3mQf/i9/Ubjckp+mMwk48SgsCW1NaswhRRfl2jCyFKGwgNUuUSIke6YgFORKbTJWRX28M
JO745md1iTmTp73r75ZXOpSorJ2fssxdi3rJwfvDNC7C5GY7aeVsUvJ0g6SAkT2Qtqb+4JGRkFXM
CsndBdDfTEgVwwUgxCJpkHaVkVLANMBofyIlREi5vpCAkk/Vt6Pr4+sNo2qeqHieoHaLliWABBmJ
GEvK1QGtAAXZkQQkaTViJx9DVbO2ADy8aSGkE4joVkKJ+IDBiZoQvMRKe8HJPXF04Ti91zpQfBg/
dAmBzAGEQQx6GGdahAHIJGHAcC1FgCQ/UuBNuoaDVNUFiks6ywCasyNMKYKsyCSlNETVjKfmlUrV
3MgTJ4XoLF9oxpRKhiAxaUCcDXzobJK6U69Im9hSXwOv53tc1W5utQ7JO5KzN7QJbb2R5iRtTbV4
z3G6PBCL15NHRCJZbS7PqddnyXP1I8HEVpvAyABYT2rUU2KE0iPFMTvXgJFaidvM7GbjwoTFppUo
JURR9kYI7GUfHCWm8uiLxvbhQplAqo05xOWUDqkNqt1XaElwiVUxVT/85cPold485onj8o/P8UMt
YDkPRkVVa+rkMQC5QjhdezdGzUhzgQ4uj/emd43vp4CMJU4lQa8hBK9O9E5qOZYfUXYnEksRpQio
B/8Nnn8c88U8T9mSVaeQZKy0KkvXkYCrFDdB4cmzGH7Fl+DoChv7SkQKZgqYPZ3mt/jUR9MeBs/O
hKRMhB7ZjNYeI2NuLOJ63Ql6KjOSkr2raLahNRl4mdDWZTnP3ZkltunipiyGkC9hDWbMzxQNHIRK
e4qJjzReuGjrGUGYoxMOrhm78awf1VVJlgxgfr8jo/XVyeqnf7QKWxaBNcMnlDliWYgwQsEUm5KB
qQq1DMLEAJz2483MMY+ALInwnUCSKMO6xEE4jkBgciYheIMgzSVbdX8YSP1r/Q4EjxOXBHe/lxGG
IAnnJbPuZFcNJNYWvO4QEvIsb7CkKCCNUIGkZGwykxQ+KRkrV7vGt0LKYIM4gvK8CT/CynNZuujs
SC4QfBPDVk8krp73LXiH9q68pyCptS2APEeOQdBUVsroKsKitwJjYpczY/uvGDDj95kauELWw59E
7qbyIqViE9hWzKT+vA9cmlo5mZalqcDmaDFt1Yj5zFSBXqfXiJhxvMiaqVM1jJUEF1lu2DOUyijy
QRpjSULJmcOlK0vafNiaoik0FaDbwhDVDFE2oXxoxCJA3lap7yfEzvv6qwn93hdeWudTO/3ZdMRr
68Nh/+Cl9dXgvnd73X/gzQSOAGAObyZvQm7g2d3rwdMpSKNoSAf0QERvhypAaARpWZ4PLkGub5WC
e+u2bGh27kTPPooo3Nl7LOcesizM6j+yHaEGjzB29BDy5yXCJpCR8wgODz3hwGcZgrSg2kOks4sg
Ft2vrg8BKoRMhOCCBIZ8BEI+Qr5BDN/Xtf8Kgl8Tmc9HXNA/5+IXbsg9+ArC8/XNlpsFxst34kq9
7oPAze6Ol28RIFwdYiNOo5lvGYAYoUOjBsh286QTmKYSsTnVjzFCQFKCxEGxWOZtiR9RWuZ7SVAl
my0RQGAUNcgBnhDp7brlIq1MaNZfyzYZnqvn74fvolWhFxsguChTvFAGWAeK0LPHNyxml76pK4+B
UXcgUPPobHY8f/pYLsItFK3aVRIqqmq1v5Gxi0fldeHX6TkYv7zXUPScjPkedr8/7/W53XCg551P
WQ2Xw9vl08Xkiu+CeDUEroEClAhErESZugSAd28F80Ait5/+h3QibJ10EhJ8eHF8M8qHkgkLOaVM
kzlxgjg/IqiQBLYcgiQlj2ABYDmMEM/o6ky7s3gE2ZT4jOesjqOTrQIOtorCMSVxOS7AUbXsUml/
0QdFUQeFZcqBbemH7NehDboDsWUeTsLBQKiHQPFWxQnBW7c+4oNrQOKCa72+YvwzwDKKRk+EJ+sR
BBLxHBZLqeFPpQ7GMxAi1QVqUG9yJnMSEcC72byhDYJLNiUDJ3JWeQhMugatvwyoAo+1zsjDMnJJ
FOrI5bEIn6qqKTN2JSrNK8zRYVF1zDCz1+ARcfaWd0d5jINHvebA2BgLgLAgZWE50XgMEn34dbHh
FqXPLlKZjBmJJv3BdDJGdA7HpPPdRW/78Lj+yJCHXDSpich0tKCYOewNhI0D4V4xsF+dCSxKrr6n
QUzCdZMBfMmzBsXa5cgrrOlBCwbyuYBsa0avKb4HrCBrvoysV9ZRogxxyY9Z2/5NHKIlZ2Dy844d
wVKa1SUzvMiAUuQUAYwfVgljb1/3RjLjw1DAcEh4TwxRbviFkWEAeJkwqUdZoS/nHLABBBQz2NgU
Xr4AQURSlYsTiZDFOELDOZXB8OFW2zcrmU1ymREZeclePIRfvKgBxxgFfJ1thr609OXoibblC74D
PlvHN24mB1+sG56dD/u78wFsw1RnRiPqShJlhic6rBO2IbghUYOEWEFq2k2DXGeqbzuueL1akyY1
EXjxfQUXk0KTO7Dr/Lxqdy1J9n7YPp2SgEiIWouKmgWPsm0qN9UE4uqZR2I1IUnq0uS6J+N1Tp7Y
BEeMyK1lnqyA0/PTq1/ji2EA1EgCMy57Z9qz7soKOOwcvja3g3bDxMIWJ5CGR34aywsph4PrV4+r
+kb1c1hMaTlgtN2cLvm6A+xeDUDpSYYEny8jOOfKQOI8PORz1dbfhNqwgK2RFIsJABdWh/F9xiY1
1aBjmUzu4GUyiFxSLHLYygEhhHAhOcCQSPjrEEWEOghRoOpdXdtFJpwEGENUbr/VShB+5Swzlv9U
uSGpe4YrTf28WM5IIKGsU024tAhtx74NO9eNKFi4OZ5E1VvGvYqaHIjRsgqOF6SKB+yWTIJ8XbIH
I70efSjZ/UlvPJ7OJ5hR/mRox466u71f3jzu5leWbNiYcQEhlY3s+WekOPKj8aIsPUUGiJ4nkSyL
XQL8sqDXR7V6zVCitSaia5xrqZJJEnhodKsrIByU1XG64/CTixmtIrdV8VC1BADzkmcGqEhd2jH7
dzFngpnHSUCkxMOLjMmbj501mWN/3e84ZJjCEMMA95kyIHhYWZxdTHOF5TwUo/v9B/SDJ1pl0HEs
YsPMe/YXZn+JFLavvF2GJ49M4eSUjEyREPsu2eGN3JIaWW6jW8mTXOpiE3weUYP9mxyA4I0cRRyC
e+iS6EhcbCqSeUdXEFwrmuwOMiIQmQHWMTCZ21fOKESyJAWe+2eW4UU7UmYs7ELYAi+QFG2ExRuO
ITDI1yWlP3n5Hb3MOMZTvjI5mg3ms8Hhd/RWm6fe3f3u+eHjpu2pwIdhRUoMhxU+k+lkGYAZ62jU
jQAeZoU7wXEgHhz5hwel7U97Nz9WXvTsIIeEuwOBRgEfCAsiJQtP1uuEonPbSNEQmCasExiOtNHl
EUP8wpP1YPyTKG2dnAHi4pVu083ZQ7+ECu0b/0DhOALFKnUPEryxU11242F4AsjDTAr2JzzqHhNP
xRRlsvlq9D8PR7r2uxE/LBBokwK0qs32DATqkAwE5dZZnt8bVWaZaprXO05QSST5Bhcd3McfLtJl
/BM+f4C6HRxcsnk0eHq4eHqajj7GqgDCQfu9U/MNANf4pYs0rolaazCqSyYFZP4yo7w0GsIEjQ86
rGB+QIdE06FjpNfw+EW3ouNgAqWQgQHK83IMN6qnox2gdJhhU9azPXYTGuUizpA5X3jT5xuZG9is
KXXLe07Rsz4evD9/19gTrUgpOLgRR65NCWXaySAOMwFz6Rc4TFTYa69zYIjsJHSG9spXPMOuDhuF
n6JlysAWOlbqQbGyI+jFWqhESCaKUlgUU+cG8cJn5j7vflQbWNdpqiS+hMLIpI3ob/DiwRXok/G0
N+2PmA2O9bn5IXehv1xDWV3xWtru+uzhva9Av+M1uroaTe3BYbbb6avJO/4XPWZ0XlwOyw1Orifl
lhEC4D7gbOxDluG+nCAOaYGwiGicI6uGhEx+fRqZeTg2/viBANgnMJQFErJceL8gbCRuW/pWrCie
RueQXfxUrc8YbngzhYfy7srQvo40USfALkJXJwQYvFGckND9G7QYHtphogWf4RgPuMemNxv1Dq6x
OepdD87OL+4f32t0gVswqTb/rmcn/EOJqIDKXl3lAFHw1jMrxIMQ9WhAKOO3zkGzEJnhoy0gI2SF
RnmJU1N0lH2dXUCNCGMQIE62jm+1izdEU3isHlaVZld+maec3CUc4m3OrrSJFDkF6ppqiBYCohBw
jZg2DqAcYZALJG+TRWAzZzYB9dJJI5xkqgru5xRsdAS5fPwAxEFKhLoq/JdHBYgkUhDrG6TuabLc
NbmnwwliNxuO+frNbDqeH0ymp3ezm6fn5TRiJ+1fJ9NIHbQMdUNxyAYS13BIGDpDKlkNe5s1xK0a
tSt2SF4cdAKR3vZcDLnTBI9OsHUHXEzKEE/nQzmgHr2EUGT9Zv2o9bZQSQH1ECo4EocXorE2EuNO
OzjWeSDSedvjo+07yBVHJ4M0CIKr5AD9BgX6L7/RguKDAtNxv8eyMt9p6fu6/c6k53l2s1ysL67u
39P1dPfipv9vpjD46dqEBknfN5ogboQMzse/XnD1O93fVYp4WccVTQZcI8O1IE0JQhh6/fOX4tbL
t+vbSd2VtXRl2Iss9fgOJ+IlEeT1ktnR6A3hi+HDu4hU4OaIvqqrsyDrXWcZCwrhIlhvL/nQRbW8
oJKlDJkibDQane4vhbvcHB03gpWhKjtnOkY4F3H+PdrqQqRKJv7ptNWUz2P/N1bT5yPVcNqfjvjK
+3A44B7oycFq/2p3cXvZv17fv+/cefPs7TRt5TAFfOAOFksP9AAR3H7kSC4IjgkfTnIy+Pl58eP4
9Yuv0EIliJOXwxEPxGb9cf1PMIlLXUtU33t5kkBmQvqe5H4vWxRAux29VHJ07fps8Qt/ESKQCAxI
wxMSQjQ4x2D4vZ7hrrOgKMBmPGQBmr6P6gs9IkiVMFAF9Ovy472ylwpsOuAq7pk2NUfor0MFdju5
e+pfbx/ea0sTcYjsNHlBWDpzHoIlJree+OOJH/hSjcVXd0PKAm+GJjq9qbJCFe9pMAjhvVh8PygL
XVrPiiQE0sOff/4DWaDDMQvzTXHwOPoWpAgBHvq06+jW1u/0KDqsdLcRRhF6Gvj1nu57OnDY1YP5
YDwfMiHFTJscmGjTyexxtRo/vPcyx+Zo9COf2zltZwYZPWKnaRh5fDihW2H3Bul4iAHE0cFdRHfH
wPiE0reBkQMpm/puLN2bDucjQuvV+3g780WkgDC+R4togDTpiEkgGYF0mU5CEd3cSizGmy6RwKET
MC74dnh/Mvt7+SEywhNIAx7pAA8SkukjFlAn4wwIoYVYXavu0a+KQDOoGMo1OL1nG9TbPPQrod+i
4WemHWPMiI3KYW/Olst4dvDBu0tekJnfnF9cvdey2mR8jItV10gXLRVSBRISaqGxGvH2qwFFJLwr
In1lQhY91p1NmZZEZuJdLhuBtviBkZ5A2QLlhddImq/LKeSGrv/MxrrnVrTmq22QAwJvhyc90R1f
o1/GmQZDNCDGQDMPQLDgCIRgB+YB3rv++H3ELjT0WRuETbLXIWeIeEBKIoSmiKK+EEYn53DItwiq
OfqBUGoKP9LRjvmUL8m8FMqji7vlejK9Xr/vzuHLzgPkw3UWJUNPRBLnCxghJ+hox20gncMC4GUn
IFvBEAmpDJ1FsM7sXXQ+XvA6fbXpGjWho9LFDve0naXHwfgN5BKZOq+U1iW7Rj1oiAvpQBrpbCQQ
EFmzb7/pFUodQGgQwjQdiTfSCVJoWafARG7RUJ94o0fpWcj5LcIdLuFNh9PZdDqf9vtTbgydzQ4m
Wc+D7XZ1e3F7+37/sgTkoUQIEsIFaRAxHF3t3i13R8dCfa4AhLhAHFTDsAgdkdRYf7b8bGuUT6FA
sAhp9uUDQzQotr3nLbA6sYrmzHGc0XJWjueYWpCq/kOPEA4yNYRAFmkpaP728kxMQN4NEousl3eX
pwqq07AgEJ3HQHILBMFFZEEgXqSWrwTBB0sm/9ypliOTjJJeqdUpbNuIUPH5aHFzfLSe/4xl2qjb
EMQSMj+ef/ujbn3bgQeSOZuNMEz6Az4SMugfqNqjXX80u9ncrDNcRjzX1z5MFyo3WjcSWyabD1KC
yz0s/sNfSOuJVrR12GS5Y43UHECcT8On34gXdoALkFtp7VwLuL3WTlsGWGjT5Dg4Xkmx5Ts8AC41
2zE1y9v9BPXPT57vjrdnj9oXS6JuxGzqQUoQfZK9S+lGYxDc5vzMr9MXliIm3AMMMwEbQjiOJEBY
IXB5VQ8OhU1gCuYWb2U8aUqe034Ie3colux3p+cwy2dTPkIi/l4Ng2NgJlw4RqPnMxOi6Aii/lej
tU9AHLCQvgg4mU/4JiAj98EC7eWy15vdbx5X77UoC3UpHJrz2sjU54wK/a3loTgRAqkVjsqmARuW
DmST1ak9yZr2IAHecEx/fHr3JmM8AXvm8QE/Vmlmt+RTLwWGVcQ2hjDJYjnWF8Kk9A0l++GdBmVr
nTFr9EIaEAcpA3VCzO/EhyWgZIh5sXnl9+ebxl/4PAyxWhQQdAKwnLmOds+Usen4IBAxrzHFTv7/
fDus/4V5/XTOR6x6M04qzOdzn37pzutvny6feps7bv+CE021Cprc17cgsId09r/RT7P5o1O8kCGw
IfS/cB++ysJZIN0dzR6iQATeTR7p+kAcJNj8Wf/taURBzsDL7R5IMuTQYSVEro7KSFkEEAQX6Yvo
1fE4ytm+cnNLljT3p2c91iImuMge/Fm8+0P2YVsgHcRDIPjXh93h/PDQEcPuHKXc40uqvflk2D8Y
dqfL9dP8+Xp0/b4sljdiNARK4BCM3nYpIuBCnJDC+reD2s9gu3j4G5iUkAikc2iJ+JI0NHUe5cQT
4owgRpcDZ+d8Pvw/ySGCDCQ+riuVWi9Y3HCaxHOlPAeGM8pKT9PxRGoODgAXueui9/IIzfw4Pln3
b8otdnpal2HDUNLtVdYzIGAb+iN2dQTZ7tZvNrt35J2MBf9c309/InqriG3+ZB3okvganjl0fH28
2ghfL+ZlBQrOVHrzJ4xJ7i0vlVRt0Ha8MBkx/0sTgHHJAW5esuuf4/5kFwI2HSfjaLTy3X0HBeFV
cRkYDZV/7UDPPzuT0P0HQZAZSs7hFPDsCjXtdqDAECA0HLAssrBaGTEhNEgXRoiQjc7b9jGLovuA
bTIze3x9e6tvgccykgasJ2Ujf5E1Mut90jwFhHBZvLaKczYdnPA4RhUQYL3aQJ/c1RBOI2lVVEWU
RBoZVRF1HTXOkExTdekeOp8HiQHMYxBiHCp0NaHsjqXi6ZHWFwkEXnK9YbotVqEaktsXUD91oCdx
WholAx6krvNeXo1+1NTCO4RU5ey367u9yXHQJLyZRabYEM+VTUDq2KBqWqccagR1snEBTM/mo5Yo
B3r56+rPBsNLg2LWG/XHfNRu2OejiqODtcvLm4f1+Xg+XtW1S1qNvsEhDy++O5GgaCGUSxRRhCaK
JpCBSKqpnohsk4s3sydJLHJShCcCs/2wnfuW1gg3khSE2aAmCPkKu4TdRl9Mg/BVeGmz+X75AXKs
h7tjQp6uXw8ejzP6yN6D4Bn3A9XLfG3l4+riWhIggtcuBk9fZ/vl673Mtslnk3K+WjmeTbUwqXWW
g0n54+zxbLJ4PovdRldCy+vfH7ZlMZ9OpyfTw0D6NnZdBgJCsmicPgdG+QOD6Ev3dDQEKCO+d8t6
N1w1vfNBPqks3+RGFKnQl1P3aE6PWm3UiD2hHD1vBJbde/Iht84mDr5SqnVwCCyNuPw7OtIHrDSm
V4EqLO6BH1xe8P2LiZGLiKhI1LEQNI+zzdCUTohG1oRscvQl64/0Whz95QXf1sNhWiCunmrJoEnj
QICl1bVP02HuIZ5Am8u7N+NfoI5Is3+xmpLIEhhHVsQGEkgOQl4ekV+eM9w3onEygrf1RKo2mH1p
jMkQWJfAkBbkRJMwZAPnE1hbERmhocJ1zAPhwFv21f5UFj7jReEpD+hDz+kx6guS1qRBQNyLpsQb
szObSa0p4Qeo75txWzCFFNz3BJfCzU/Bw4gHkJqnQ8qSoFd00y6aKCQvCtATURIvbNUE+XA0KHpZ
Z8W6g1HvcpwDpjy2bk8+xMQlYnC+1PyG0rI+HI30oiTSEVGmMn/dTB5eXV/ps3RkhkNXdY9/oqpw
L94kZ4r6GzJBilQ+2QFJmjaAxxtYjW7GFgKAWtTG1ERrru7PfW9lXWvJQQaaAf3r8riKyTHY1Pqn
+XVRt6zLavFZa7MR6xDi+mTAhxhiN3o9AIqFIGQg3qoWmuTfah4o3jvzRaYq3TFSAeD6aueb+cQ3
uUI6CszvicScI3ky0ZX3eGAGQR/KEKJt/fn1r6ELcpCuy3jRpWLD6Uxc+gvEfRgjQye9NG741Hwb
PTR01KG5DRogqJ2jCZ/q2p78iy9OYXV1ABx9gZbS4dKX7xb3B6/Pj35//vT45NX/ogptkJCcJISQ
POEF7s78/YhOJGIQVbGz+gCGAnx+hIOeygst5TUplz66PX1a+mY0OlvvE7da+1wbXRFjLIYjeApu
dgu2DBo4TwkED1Q0WWNRz0frn9Qd+FM3WXd517KlSVy8+1cq1QinuP/Yf9BUz8ebyBG0NRO83MWC
jkLvo6asgsuCCCFRYoE3F8ePQ91Hg+4KjFrD23XSS4Ofr4eb0+vbddluoaBQ0cs9qUI9jLFfoc0g
gHLUqGAj3Ye0aBdNSRvdL/RY7xPATUvXlKcIUnkTKQzJzh/cmPtsNe2GR5EXYFf4g5MAZQJPN5US
fUI5ICFV50BKoxRd2gpXMxlSj3b6RFese2C6WycSUXsxiWwJG3zdOMIC+oJxhHnEislkNJrxIeWX
OxZ38+Hs4Yw35jwDp0MbDesIS/dCvELmv0Vxb6JrcfuImWedE0NRDdz6TIvHaoOMuTFbMEvRTx6V
0DW4aKgyY2TDVmsi0S5Ntez3lOjzEAIIvtiO9BlLYV5/BIEewaEHBANPCFAfY7x5u5pJXHhECAhQ
L25Di8Yv8/Pvb16c+YMqIkwVjUgDXjoppEPMQb5BE++SH8wL+rPRiIOgo+GYwygHButwcfl0s15f
7ziaUO9zCjUgROgTouCNREW6CGzkAEeuImaxrMrXxkKGkORpefo00GhiwvDfdRChjTM8hziENIey
F+7t9a4N8HIEhiwep+nrrgzF2yBICBOY2RsyVFRnV99Brcw7vbMg8liaoEHoESTQ+iKU+haBviQ0
8/5kOh7PZhPWFA+E5nEy2d4/r6dtRkEpo40PSUInaBAI0hyyAS4JsYGrWYNG644NiDeUCJR0MLRv
mfV6EUgeIxm/6fmLv0MughuhapTx6fPN6b2/u+HhnvCkK7O6SBHkuX/6ZTXfnmZBxAasDCVctBqk
6Tq0Gt4MTG14KhKkSzKabpNWi8toWakkaeK7ByEWMYLQfeDi7Pv+m8Hi+G46fpMnWvr45mZfX/Pq
A/kaTDjrNeeU3WDcGx0cnbi8HAzGT8Pxjbfdm0xVFed/5CcyFiQQCoJEs/k59EMPOgCUZ4f78H6k
wBA70J/hgGQ+zhxqB4p6bVGrQ+/QPiK3P+NchUsabXqmy49xIV4gpAIZnpzfXei11TikCcR21mCr
6xJDPnpZslWVYTO9CJGUNVdJFnoBodN/PTgNviBnI3ZcesMZFGHv5VDOjm52kTMGeOgUKGHrbLdm
xpnA3eZ09RNkyHO0X9OQkC7KkKdBkMVoSJ13oYcZq4AmS6gRYgGLqxPCyJjOTSBFs78un1/N33vR
UbRDS/rsEQNZXHkRPwIHhFoNQq9Yyc1WjkUBgXgEJDIuajHks61MAL5i1EUOoQShIWEx6gjCWSj1
38zDSkIoh7HhtyKE1lENBKnDBvm60px/kZaz3pRjLrPxrDc4OFL+fL25HN9MxtzQxKgLgSAmloSE
3osFf5w/aBkYT2DTnFArG+kQDBz96XsWsocaBSpjoi6Ti3YdGWqCFQplsqTzD3tpoquZWIpa3RWv
kIRnm8GxdtOsFIHQAyIxOoFrjLK1pzmkpi0+yiro4UmrKLsP9OdqdsqXMUCQo2ZL034RbXKirk8o
nRH8610/GEuhHSi80XDES3zj4YTf7ECOpsOnq6fp6ubs3f4tu03/A33duh+czh33Xx39FjSwiQ0P
6evR1fSnNoZx20AMOUHLZHILhMIhJBmBlIKtW6uCJSJPEiuIIlrHgojuujSBf2BE1eoUC2bbfzgp
a2LhgECI3cgfJLIqqezYLoycTHz1+ZwcWUIeobZIXe676RSmgZqsWv56pDvsaXML6xZLUXhTWrdY
yiAw7/uBS7w9ywDB+VXboLCVAiz4QLxNDwSJNmhwcaRFe2ymNIH4jXMJF5Per4rqT15RHjyDdZcX
XNfpQqJ4YGjmgNc/8E+ExAFqLxdetSlHJqkfSKsfIYnfzTzJVYPPxYR4Yn5DKa1Dy6FpKwlNuSwp
KExDQCAiRKBYSwq/9wE+wc+z3cPT6Xz4dMJVJfKSIFG/Llf9z08EjFh5mvV4XYavC/f7foW2s6v8
ONhcX/eeV/N3FCKBydY+GH6qBC+D48oZ10iTItYZsAahIXvDbSxiRW7EcsoI5ei3tdogFG6LmsuA
RIQgiwX3zsRINKOjynggHpSi2wOxOyQL+xVovi+nRzzLhV4LPntBvOYgZHAQne+AbPjxCBntjvnD
wzh0ft1/8zFz3pC2C0PSRtjnG9/ZC2lC14bgjePD1bpw0zrxvxmRxsPP7MAxH4cejnqc9kcrzg93
ny/PH3ab0fPVtr7hDJNAnC4M+UTBstIBKl7bB0BKfMCz6++8nxwFhurqXDtjjUc0GDS5i1PkYX7H
X1s0Jw25p4DOQWn6gFybI8Wm92b5VsOnpxUE4OAQICuGnp/nCfUCCbtJdUmX7vbneovmKrdvMBXP
G83mvC7/hdVa7HjDi4XxbCVlZ8KLyudHr1a/JIFi2zISrNaU302hOqhSoOamdAw8UIyDyBM9hgvO
CFlO+CeIpoK4kxIhAX6zvPUUiHL3xCuBzeuVinQJYVmoYGRRla3dwZuOJxoV99KFnmdp9Mv2uxrr
NqZfJIrIpL5X6TclEUebhwTyiDDMEE7QcoyWTQVpUQ8KkU28cYgkHxL1yZumaBFAghG7OKtmwjz9
JlKbyXnBnTgR2ETOFCBSC+SRrUoexqdlEUjRJnjap/eSNvWVmUSbeOeEZpbxkza0ujaE3GplCKMM
HDUOrl40V5TuiuFc57EUs/E+iVe0VagHT11WQSYpjSBwcnPLuyWkqNbkur5HMK1Ln4EwJmlYKpe0
NLuNoaitLHjhR4tydUUuSqgo+TAdonpo0sBnYkzfTQ5PNpd1Cy/TZk7cWaJFK5IfkzFsR6hDXVv9
MxQHyszMA1rQYgQPTOKkP4iZCPWqGnqM53GJTlJ3fOvvQmQFmgSie91gKEf3MaPISNazN8CUKdfF
wSI5L9j5uhqPmoMIFBlIDUKTVhvqOXrdG59+6Q2X7AN4UuMZqYYOI/Xdbnoxg4fnpBlTymjiJ3le
Xqo25QgxEYkVDQQE1zExVA7OWSfd180HtvlfmuWTQZ8FJL2/odvnhpwrfLn2Ol0+bc6W68X4rUqj
FhQNlLqyORFOgoF6/25+h6eEfQKA4vIUiPqKVot1bB+vC29Zj0nT6QYNu8w9LnjJ3ev6t//prUtP
pb1lWZ/iUwP41+fhkj/F1fdIKaqWUwccDTUocP4IQWmiTCXgHgci6QQKqS+SljXf8jLpRrIeUM82
ErlpW6H4yTp5NfhiULHho3xsBwXChWHYx+93fb0tR3C2EAnGC8RLIJwZTiYFnAxzNl4FgTMDE44X
xGonqqhqoDC98opFXV5rD3tfvb/bFaspnI5EF4lkbybaFogQQioehGYuiAzINJC0TVww2fHWBQHy
04KAZqFOTU7KQ7tMmpCWdVMHiRna+px5g1MZ/8ArCn0U84HEGzws8nXuHx8u7sD9k+Fs3JuxDDfr
DeefHafdbW4GZ5sR7zk+zr9f9p//KnNESguze7znfH0ClrzVR3UsBIhlqkgAFVXC2eXFjV6Kh33v
rhcnN3+IZy3KRCA+8O758TV/atP1blMsS3wqrRlrm6MfuLRT13EqmNNUwSIVBCkUrV6/I7CYb9+V
Vfrep/ld74c/eg/XqgeRknWd7VYbMK3JM6kXiEbmhAreHfd4BXG2LTJOYRLzkd+lAyNTYO9+u3/B
HnmMDSXZG/ysxSxi4eFBkNHF7tX6jh7S1SMcZoWXeGV/e8fF1QRQKi6tohKpNnDLRV69c+3e4QHq
kHMiAlUpkl6t/95yN0DSEECjNuPe8XLV171a/sxBel6EOJv9rO4kWnog8Um72NxclosTCSOgN705
6a3+TXsVAdt3QBzQ1qjl8/I0jSSotPbi7lFHOPBJ7FmavYV3pDtwsT2FYJ1hfPGuap021dWis6M3
vDdal8tndw9/aATsHQ1Z3Rv1zn9BRZAYUcyMimWyS+4x33q2T7LZ9dNfGzhsth6/93sWKJbM96Nb
7o9v5ovvbmffPfyBjpH68VR9N+u/e5xMT0pURv77D1fr9ckdF/t6FCUyZY7Ozn8f3QxPeAd7tv6g
etCssduFRRlzknnk0w8x0KSZNpwC1BkEdYZbJUgFNXZPV6+unh//0ouq6wte115ezL1Eogkj0Yar
x9N575S8NJ5TgTmXI73cgUM1EdGqjjn2mtcrl6P3LY56uSpjorUqSFf69QNF2J3/QgKaQwwQHNkB
N0VzlteV6SecVGE7cXA9+nH2sP243tgiTHKr4WQA3A16r56fPm3uhz+SI01YrFbl2OdzbzI8Hu8W
b2YPl5yS90ZiSweSwlCto9H9iQgf+4Yu3T5z/sF1dWE6Z4m3pR09kp+/LkeRXUeOeJNvkNHRo9I1
l2d4Ud53f+12F6dVtfNPGE8wxxfbx3d4EoQWz1S7jRmEzMbDH4lLDFyQlqC3+aARYvTj0/hN0mDr
MjYML5+OSx51rGAU4AHwiJcj+UNrkjlwejUvK5jz6fOv56v3wzPOX3RWNVeL8SmqWQLPbQpPj6/1
cRk2saKuZU2Tyby+qnH7PxxeRlUQCExB4LjVwqdfFfrT0dHsD/QIeU63j6+zIY5HypNTq6sZQiqz
WkdNk1hYFA8QVa2jtN3xIrWTydMN/fr4NhgcLLpqfOMaH3Yu+r6G9vAF3bvlw3R5NL1cvmUnv2k9
GgQehz7DO746OXqQbovyC8SL07IRf2i46L3ZdPKmeXhAamA3HfhifS69ztcMUm4rsSGL0bwodVIn
f993XHxPXsZIuIIG38muE+YDZzL1UD7lwmIdLbWONUCqo2KLorUWSCDCGy0A7OLRqp5JTq17llwx
QHnSb9HcdWWfVOsrfyg9yhyIGFr9qrhYgNufh9Pjm56/VVoX+ZFRNJnUHsKnF93IibBWHc5FfI+G
iGRH3dLG8bh8+xUxIh0wrqiHxbX21CJiwMhoYG8FU8cce9xOfoI1I4M21ZA00unN5ITvISfRfCH6
9d9EJzhP4NDgQMmFHyGc04vlKSpBebWvGyRFiw4iEXYGJE0GeMP0nRkSnEEYq1DE+oYUHO61Wgrm
bDkMdDkaJ3AP5zjzq8Wut+pdvpWhM7u8utq/4eyDnHej0938OGtWsm2WTx813ntaA891F7O255jQ
Fgf4ow37snigf1gGqPeiMvfIjl4eMJ240nYFbBJmAeEuh23lm8q4eS4GtVmgVzK8diOW4caNso8A
q4SHdDCx1+MAKMeJw9h5tH0+X+l1H2I5omYZOEZTth2eFv97tn0oOYQLN483j9qEJA7jDNDbhs9c
I7HiLS+XRvjZ5s/BLYsYmCWbsXd8PQ7xfHn5+Jqc2yxmdjY/IYG4Ol/w44qdjDxh5cLEHiaWD7P9
QlI4tUF2Fw5f5BouT7kx/Hr3Uexl3gJOb9e/vmAxjxk5Oq97QcJ7xMBJO1fmg/OmCw8pYNLk99t3
cw0HzaHBeXTZn/0vih+PLqTaLCfvw8REg22nXCq0uhgeT98ML6qm54kLia7vfSK15hPj3Q/n3orj
ObnhQL7O8+P5wYFz8fx4NuF14gmXNnGK54DnOVBxcXPzMDx/q4nJYsJLvCz3suEmOXs4RuH/H2dn
2tzGrazhX8Qq7hx+1eZYcmzHx7lJ/IWVODncRFIiJZLir7/P2y8AjihdOXWrUM0GBoMBe0Njp1K2
2qRYyNOQxPjuO0k8I+Bn8yd11pcr2sEVobKr3vL70y/9fZPBAHK5qEAZ0mz231f9m6bc9u4Kl3+L
9IS7vuNQHRLRK74Hstux2Sf0zJOr3c13HhCK5j3bhv5M4WLIlqPtx19QwuhZrHs3oC4J5K45uDiM
Hi6LjvL6uD3+jZ/6IIFHBcZ3w7SI3bonxctBaoXplj5sf65Y8nIxv+/edIbjy7vVRCuCSfHz+RNN
EspqnXNac9nTwRS4b+3Hy0V/cNHt4QOGeqGIq6fszKkJehxpuR/FWUtIckNgiLo4fT7kZk5cRHUM
onWifFcbpB5cA43qZrPQ/1DdD39Wn0RCijhagkNIs6Q2brvXOnNCguKxcFgVvLVUmHekbbavbYYT
XzGZ7h6CQW+gOKPjoNxNrHpsWJ9f9Aat99vdR/4EXDAjbB0T7cfTT/prua0WPvlnfHfQ0QKKZNMG
DtGAYai8yNj/Xbn621/40Qr5OOPr6DpDTQfar+Z0dD5tnxEgM4EkghFaS4Y56EnSnOqgbDxeyI81
oemjZH0jqgiS7GacO1LsoI6swopKTO5+9vYvEHXc+Hzq2+SqkDJr/9K7nX1Qf29/Njjsz/d9uqJU
fzdnEjV1JTs/te6vSyMCwse7uMGFJvz/ZtVjsIJlA4yT312ZpmVhiPLjl67YqUV3DNRVBzarxedd
p/chL6sP802FLX/8c8b1+W/PfS2KU23qrIoen1P46yD+QjrumT/0K382tx0Um2OgjrGvRwdxOA5c
TeOSI7PGEJbADWrmxoJMIECzCP40ZmeNz/zCLZ4IepidIzgWvh/a41LhpfBYvko0G8t/lk/vbJ9l
72J7CfDAlkGc+RhHd1Euk5fS2zF+Ru2omuvId8E1n8ELRFAqqaREAIbyr8Gm7+/+ezcaamoBWgFJ
LjjFSBT0Qm0w25nIFz1IX6oxgwUvxJfX5e+N8XyMBRws55deeOVuF7V3uO0Ornr9z47w1/lns86h
r+FBEee42AoUgiwHo/8ZDC7XB/WOyG6Sbaveh7R3sFBvdtv70rjvXjsTr4LMD/tf80GSeXuvnzgX
ZTZ6W81sN1qTT25G15Pel8fZ+fyxp2aKfPCjM+9ykLrGg2pN0WHHOQ9q9ao/t7O5/Ery79sfJ839
zbo541oUOl/NydV0eXhHAy6+RJNILh3KMMPrcaPXGHW1rV/fudtdqKF/u7F+cRcPjbWWcDIQ2e71
aLgrrVuqzeF3Hjez5XzXbcT04u+37Q/UAatZh7arJBYEvERlb930GWJnaeXSwpFQVTV/2cG0qqZo
HnqyqhrG6kBrLRDl3jzS0iR15Z7rn+8GktK6rFoex562R9IQRCU1RrKoxK0PCBuI5pAgd+inNBZc
8nbcPkCMNIUsco7CBRBDiAMSrdYP2PFKf4ErKFisNKhaHRY/D072RDa6E45Ynt418sAon7Jo2Y8B
7ha9a7wUegYsRtDsB8+BBPsuICJ4jzHO3ASqIWTJkBZi0soRM4QXCmlaQstpzReIDlJnilMSP2JV
BYueSSQF1oTlTs4DUU7iYEVFMRIgsIFmjEfg8ANoBPqDzKeLs4dl+7qD9xWrZcyy+UIjXNpJQNxD
PeSHPYYww4YiMSy4VWdV4VZmFQlW4x/w7JWRjqrf7g9aA7axokGnN+407p8e9g+N2fijRsLhkHkG
W8CTyuTx8s2S7ZJh0V0VIIpu5Qf6BUMxODxW2GrNMoJyOWgpQzWnN6CtlrF/L2bmaW1hqTgWbqTa
V3ocxM0vIcfZZcw6fFbDeORjbm9JwROI4VdzGIeBNHhOojkvBLlqSwqsdfAT3Bw2kw3zxOvhmy+Q
Qxu1dibNcrpRy9oo1qaJYpgL+wxRSHDCL4/3ah8JVsS3+cnZic/nJQd01nsccdIftrpNlt1WJzo4
e1rPxrO72+bntOICfjhY7Wz54A0cCucUjXOaEbNfHTXeMlOBrMzI42A27Sq8/8v9QKaWwhzA+YhL
e61sHvKRerBbq9WASEVZtTHp/bT+DwqNZFitVfVvABZdRxHaGVsqXS9VpcSqmeNabpLSeU2e+vTh
arFMxJ+I6c/YQHd/3m9fee6yto9OrqHPXpftQOAs4RZvcD5IFRziE9SsXieeR239X3WqhKiv7p9D
+SNEwR3NM7ZOKJAsFE3URCSaS48v30/PpwediyErycQu9/XwH20yqXj8NYgKKr3xvG6Q2dqm9Kx2
SeWi/6YxdNYF3GlCAf1IFjN0i6g1JhxSa451qUAjtpwFykqy8xwTaQ0jfvj2tD27jy5ayZYVj61d
GE5vUtfydyu2S+b7IAQQXgRhL2ms8qVot56pD5Kv16Yo0rXNHWW1Qc5tqO2x112HUbb2Uq7/pmvr
/0mKP5mdcWdx3cgiWxPLKZLtSl05y6haNRwVX0pBBD45MNQFAh9iX7H5YbkDV0nBkpjG4gMkaLSJ
L8MVqFVzdEkjA/UAcTDuyptk4CCx1idKTA62LGOeSo+HieVeYx0zKXcavw1bCayTJ+hPuXGiBpH2
1aL1GXIHK/1VssfKHn4J5D382Wurjuk+ilKu4lEUgEC6H9WWRUYPCbmUeD98VT7IYYKT1wJrc++3
SxlUJRUWU/GekOd9alQb65WJJyVdYmDHH5FwkKnPHSDsOSY+xKj+nDRyGdrqM2ly/5fR0gakJSQ2
LECmDh7XV2g6RhqYjV3Re9sDPdEGlljkorV3mANMsMQKQzw936ULkpwAtOmwmTHupvlYXFqzzftu
2KlhmYhAKbZpeUUsTIOAsDV6+Eahk9UNmLZ/oVy33x7mSclMr7xe2KQLogFiFshkIVt4p/6NBVxU
iGfRgaQzyIPUNXUn1GeSQGkxAKAsuV/Ja+DAoJI/wH8DuetePOzO325+W6cHvkfzyzl1rQ6jxxwL
Eldu1Xokjenk9r652ow+xKBgD9+FzhLDh2YCtM+WnwRzwghGG5YAiXo8D5wQdh37oBhr58PyK0uk
uLnp/KyDqX1/oJfv5NEOWxRUAwSdMCQKTiiI1QUo9U/PbGvyCF0Yku8aOUNDkjEI22ILY90sEASJ
ACIRIEBwROEEFnmx3VdnO3xlv0V+vwg0Lplie/PDr0QRHk4ttKaV8YTe531XukZyYXvhuEWocb+7
+AHLTw9+h+UVF49WrX672YX1vZNzsGbdA3cAPO2ePou7TJTwU1wEcAKcNQQxl2EniHyT2mxIdlrS
qilzDwij1A7kXqiROkuNF5a6iXDbI7zs8XTTVDeEsIfAyBQ6C2IrKDx2JqBlUN9WD6JvF98hramf
dDn6myQmfXvR94T8mkTOcwJmwr+ZrGp1Ty5B5IiYgQ7467M7qddrcqT4CR/Wy+njangY7W82eAjQ
G3Nh3eKrm6fgi1JD75rfmGM1W3hKss0cCFGypGU8zlwgCIxz1Hws3JR+5lCywVxws3je+4oHSJRX
MOtkxvgSJdgKKyXZ36OrCK95/QQmkajJAxkUPLBb28OGqiqdA7RZqaGIGvs6/w/fWgPW8h+YkBo9
/em1fSo+fF4JVKx17vYmnzScP98HYcOEuer8mYKMVn/fV5q9cKvFI4L/G4KuCUD+oonBH5TNqna9
m8N+ePGwmd+kjCMOLQs6rhpPF/O79s18toiLeElNLm1yXGOJIvVLvQR1HNnSfjvVyvWn7hnBf4Qs
+jv+Lwxy31a/DO50Gt3t+0NX0xz+A6of9U0fz4qJVd0wp+6/yTNX/4jMG+xl4rig6Nbyr4TE1iq+
Td5Va/oJglisgPoUi64ao4fz9ePj74v15Lz7+N/ZYrI6qx22FeYNpRpoNpSBoKMFDBOJVmpElB2g
HoJEIdFGQ6liGhRCJUFL0EIOLSEhwa/ZV3m2eYe3XUB6NxpOXjjRX2uxnBb+EqbO1m7YOmvM5bTM
e6zmIw30sX9GMFmtjrzbnfY0mEm3EphKsdYBRa1Hd5HC91E39eGv6u5vU8/sqsN0cTOEp32czxoc
PhcKHF6QvRhDauT+rKurguML1I5g8UtCCpvM6Ghg1S/VwNvT58n7EP16ZcnqaOJu9rJIp5bNEQtI
3nm7Hin6c9kCOQPR8mdAjPPt6sDkSR4dI6urU5D8H1kcGENirxoIiX/YhYK4hYhBSv+z+CKFdfcM
y7VXrCq0CeJwCFAmIH3jHxuaWBipASIEA6bZgQJqDQ/khAKFqPwjUxTkaNjiNGVMoDmcV0Lzf0w8
EIJpYxo4xf/TKVFjmdDDZXWthQPcbnG9mY3bWieooysceGX+FFOaFFGSwC2FqUp7zmhr35CXHIYS
nc0+qO4X/W0/5LP6OzHMzZmxi8vxx5oRdL1d4zpO2dmi87CUp+L7X3mYdkFGniKLFDD9c5oXT1Bp
spNGdv8BkBJcpKOu6KYTC3BI2rVgKTujg8Su1UvoIoFSnyjYiC2Zphu3/XfDv3hE8YiR3UtwSraF
S7L13D3hqa2y1vyQg8sSm7EwKQ9r+FsqdvNdJtNfD6KQ6PM/qXma76Q2Ucj9+Pye+1LSVB5JJg2Q
l4AmlkoNE2BEj2LtU1prAumjML3O+UE6Skz/Nk+knp7IaQ1SM9M/f0+kOFngOL8lhRx2uxAw6gH0
n/K/SyNQ/pAKY+yFISYOmnOTqwYqDmZyMSpJ247CR+DPUAivEnUBRag6Eo50IrUZxL9yCCqltNpi
fh5KRHjNimeIYNRUkoeFmMYpx5JCFRyokakK5M9YLtKXabUgC5FudbmR/wFqOhWkULGQsCCiwJTL
SpU378cFoQBuFet/1qEaJhJlyMWN4ZCY02dxqs/OI40s5TnDV/58+SqIw27yXedixeu+XH0VUwPK
eT2eXPNLxQQ9kDOgf4Q3TSyNuvDU7pQ7RfhXdHIIpNvZxrUmQzWBL/UZhKeuhhX0JMZAnkbzd6N8
LKZTtVmTgnhumG/5dOFMh/t9onzCuZxxM/3SXB3Xt5VvbDa99/4argIuPrlBgEbcAdBcMRj53BWY
t2aXzg4ct6LWvjO0NdJ5bfxh8s7fswl6N/+1y4np6RQ3nvkPG6lXkBQCKTHOkscS9Em9y1taVEDU
NfcXiDqs2t1LV74U7/JcpHGygvjfHeGoc10Nvo+fNn9SJm9vRuFa+QPA7jY2W+uSEt5maiCdLuWS
YySKccgVW7JzioQ2ioIFKmaGbAZBgFRSfyVCNfmya7UYErNMFMkAISelaY22RUaLv3ipyNXT4K9F
Hvly3nGnc+0KAAkaR91o1bUrAULwLTjNW2xvphyEMO5JfnCnpCEu+YY4f6QBqRgBIbP4ukxLBLiL
ES1iI56WTFIPdxapOzjVLxLqFCCvAbdPl713nFbrckppLlNE20iazTWy+z2KHDNDWnKD+JkRQ14D
EUW4g86kJe5AwSBAKwsvk48X6jAIGQPHfJ2swPJ1lx0CC0rgoaA39YF59IK3jkvuXDbPFiynarfT
Vmu/S/9af4hIvQZRPiVvFiOmIiabsyfmPIPGuzum8eMrzXtG7GE5MQfVZL/87ArsHhd/NLtrPfWs
I8lbTsc8Zs1V1ZDmjMaP1/HwqYX5l6pPxJ0BHoMMnug8lF5+jLQh6tsru4PbCfvtpjGaXjr7NCwU
C8RdnM3nOjWWqpC/8Ufjj+007vYhjadAkbHb6FzH/z+OtVJp3qFqElFKo1JAajRgIZYqqm5QhA73
FPB/ifBCh9Ony5TrbMPyQneV9BQXllJFshjXgA2awO32O9dIN6T2J0GaD733SPih+b436qRRLLOC
LCBp9ymfo1j+FtB/J49sI27OCeR7KnLzNc0Y6i949CqGLnXWCDvqeV/0oc/GmOUf+o2enEj0TSTU
h+iLwTcwitjdX7ZvRL34NK/mSQy9we4An8OYO5NkdKAMKsNTKgZFNzPKi0ymmQrMHUpw16EgpUog
BL5EMAI0u0Ho65H+9kDbyR27Mb7DeU8cuszC/F6X5QUniz16s9Gh2Zo2Y3yn2saCIjwXPgosweM6
uCuksBerWek+ntIRsVNmZ+o48YevEQ5HHOokZyf7LCDy++y3EHGgA6thUrsh8gwipAVaOAKaIIH9
NkG6O44IUlw3JtDeim8+GGpGanJ2e/9B/K0NbR/wE5NkuEce0LRnLWJZgPijw7a4+O3ZZLJJzjwy
98h3WCPQ7moTbG00e31YcW/G7IlVdUidFve4C2SS55Fsvr/f/XrcAOjubmEIiB1zQVauEq9zBBym
QPTNnoHy9nZyNlv/MVwu1I9XPvogkB+OPewm54NJ83q37l1WdCeSP88TnuODdh/YcNHRjLGh+Sh/
nju8zpatzVnkiM6Cy05wdqcZN/oFcNcvEWWuNGoFSpqKz3N0Nc86UHK0n+7O78/l1IfTimDIredk
D5fIA662uNFNA7v5KP6SH8R3AHotvo1UGddYVpe9PZJRHtUrV6siT5wdRK5vRCWZtX6KozTIIEwP
ArVfA9kEGy3/HA1pB9kYxF6qa3ocnO+mnWl6KY+ZgTtochFq2Ln+Y8wq05KHRPIAR50zAjpAVDcg
TX/tP6TphtqUJbXRXbI45ujEfLz/sz5vaU3hgfx2dsw9fPUC0zzfKNdI9zHmuU3rEfm7v3d/J4Ih
L7YX/PBNRyDwfwlkGrfizwsLDd09VPLM0ccEp1VLrSVPi7nHyIPLQRr3frr/j20+CiqT67mn2XcS
MZKGtp/2j/wudtY2N5VDVkbVMZTOSlRn/1OkFwwdG2FqQiD12HjkOUbe5r2Y8ALdTse1y0b4LwRT
Evh/2Z+aP0M9+RD1BFIcZ0Oe530u0djoU3l0EMQft+0HJ8y2vS/eIgZZGBryGNF6zI6DaCGwGeQq
OAi2ZNDaXj3/P8nO4SSApbf9EvBxcviy6cTH05o3UyAq4DchaKneSSULrV1hZzOumxyi1v4Hsyk7
Ih56XwZqhfluWNj1mtXrMXPYOUzWZ0uu10h/k5LsAqWJDv4qT95u/bzZ5ngOWNhiLllpDdptFvZw
ZeTJwp5OZz/tH8ZMb2gw0oNucUtq+ysRbGsZQfLYw3pxfjvUjjMMJANvsqPa9rXCF9oNVhxcwqh1
DHrYbGGwtLw9DImMCvprvG5LjB9n38frmGvP16XmPq+lL+lTKFr19PA7Qtjco+rPen9IWwgh4o1q
WFmAaIKhmsHsI4nByETcSCZGxH5EaA2DiIoq/GSG8Yt88Qi4OMzPfgF1DPg2a05OxzNn2A7fYh98
a9jjbMrnreShO3l8erjftJjDYL639dWNZDSPeZSQRs9DKQVx1I4J3INRx5YQ3EfkuXGDHWlVSLH3
MSCSWfPdq9M9ggTjML+Y4mT2iNwNLliSiYHMS3a0LNrsgSkEuGAIAhuABNQFeHrMrhQuB2gMDj1B
HIwXGHpjxZdOvF9ubn8w+zp86aFwiNeAo7y4OqLNDREnJxMud/1Ff7hv4+7RR4C40B7K8jVw09qI
XRBwE5o8RgqkWQXXQB3khu4Qt9bSkkaCQx2H5iduIJTPuxXjaB01V9W7yZ/LSv16m2QjkLwoQx0x
4UnBGgPTUgr0AWJLH3I/zIiI7V5DeIVPy59Wv1kpePK2oLd7Wk/93AaxqmHQbLOrkoM9uSX4RNJH
29X4MGg2b9JpAB71N4VjBLGsFoHATgYaN4TGIARNq3U5eGRzZZ/cjIDkRI/nXNk4VQ3mJoMDhfZZ
QcL1I9UPNrip/G12Ygnj00cldD1KVYzIVL4Qle3D5f6Ds1OpmgY/HyPVBl+kaoVb+YF8oNXj4kGr
78pfAfEfwn/DButfx1PLGolE/e+BDvrrcvxsm/lXIPIn+Ye1dbEoOcE3NBlPq2DxltByL3tCyqzx
3juDKFnu0OqCaDQLJ4mwHDbePXS/WlzViYlRHL+UXa9SBAilAH3VHLjDvPfwuzEv3GqfNa+csUCk
22+rI0uqhBoW5A+6ZnXnrnzURRBFcbqPG67fflQBLo1ByRlXg9csV+Nxqhu6rU1oD880zuDvoUc8
AHeYdx+u271PMmhpQtQ27MSwEUVcgDzFtg0YUI0l0G+rWSvuDjpRs36z26s48LPqDtrVyR7E9fRw
uxkPZ25QkEQ+iuzU4UtpJoMDMlVHkDWiBfIU40bKfERb9Tyro2RlVgacYEFN61JybwdZlISWXpZk
M8JDdTZoyoXwGlorZcguEuxgYQU3AttBgOx/1SrTfKEhUsBAHVEz30Jp/AQWASC94EXG7E6b0+Dm
vViuTWkky+egzR4vYi7dHgiisX5oHE9V0EvZ6mJpiQLlaYS9BUEYgNreAvYDUXilB97hhKnmcNBh
XfeQwyqfW9xO83awGU06zfAt6qJgCbBMFGlwK5ecw9wMitnZCLNzajfQZE73enWrnRhYHcNih2SB
bHaLDbL1UetnPrIrLt9IQoqZSLsHm4Dq1dWsMrjfAjnhvqNAXizwuFpJQpBPp4O7Fgh0vx7srch8
hbdCVL0WaXcOaKtG3Upc3PcxcbuzxuoKHK7ZlwTCSFRaKfZqgsfGIbXTQcj2NqPjjuJTlefK6Ra3
BjQHuJHyc2ojLYf7/XI2ehw2b2CVG1G3rfbtSYRL5iIIHEU5QepaCo5KAr0AxeoJz9BhSN9dDpOW
ihvBycIQ9fpJFQdzOPaZ3YR4HgCoSRMYg6rZfQEpoTvPapQoXlTHFD+qTlycVyerLSspHW3z/ReH
GQzlhL8gMHdDc45BrzlkbcBzAi87o/Z4v2X0UI6iadu4vxiOj27K/KNO0siOemreTWR3qUTbtmZi
oy3fm6yCcWxB9k+IQ19DpNrjMqQELhcSJLpQHGHwDwMfyuxrqKAr1DbBTd2Cm/5Q2rQ3JGqrZ+E3
zNeGRrMqYc+ddSOQGESCDNNtwsaPH0dfSFludhLsH8v28y316h91uJe7X3Uq9hdVnTjhuibby0kT
4/a4bt00u6vPkL4EiO1eKxASF1qb0LZIFmggFH3l2GivCTDB7SoZR54TwXNbQ7TYGeT8uNTdZAcS
WruL9axGZdgwn31pbt6DYFwM3U4ANSQENYttgZ7urRYqI9ckApkY8SjCv9v3c3oXjIjMOG2/3a2G
fe7I7VYnrnljNHmcDpazA4ta4mAvzNhs9qGXRmy1/tGmxHC8+M+YWduwI3AB8jo4xc2+YaJ5XJMa
Q622JxpXhSNeviCECQzLNtChCLy2l0voawwAFwNE+jyDbkSHYZQmXlafTftQ3QE7bw4Uk2O/Thdg
ig8x4wHisJzEyddExIVjYGcz/ImLe57PYNjCc50T5xcZf9vIv84kNIFlwhV3I3Cd4XMjtJ4Mnp52
1ewpxnAk/doGxKcguyFRcIIRNMIB7lg7QNALswZLBJ6mMUhyqw1LZHyyx2XE5DeDIDSIdcFtd5gj
Og0kP+u7wh4yQHIrR50v4ARboDoCD4gaJqc73KzifaEsZpX4Eu6UEauJ2ST2ZFcbhOjgtiHvisDU
0uPg6/y3/w9rur0BeyHZOteqXqwerg79zagzfYr2ofCjcOV530/cWadDN74tt+kOXN6CPUCzJxbw
0AyrsK18IvgFzG60iF1rKoyTaMvlIR3slLQmXCvdukskMcja4vbB3AFCeSsKCLpS+GJ1ybPLxMwZ
xhegPbgZAqXriFiB6eJ+NjEouGCYnKXgEQyBRKTDlh82HGwaPm206f70W9VgUA1anfZw0HquL4P5
dvA4byxWH5+dPliYwlwfnHCA8kVnwLlOIa3tNUuUlHtCzQNjA74bYHzHZJLGFgJsWt0bcLHC6pO5
QXS+1GIt+gqRBoQXdbj8bd/VIi4UBn7FEUAx3GbN88xLbKB4igkI88+cMxfNPFJgoRlWEKJu3NPV
rGaT2JIVaMl5FeJWHh+FL27KgdylxLJnyrAOwm+MfzNNPVCu2WsIJ0EOk5hvTwVmZ9j6l8f0iP1A
BStxs+6isb+/1anabB1nE0Wze2odZ3ed5UO7sd5+TC4aTRUsNSyj2686CbCWjY9sf4wdorwEuwkp
rxbSWSsLzFstYpwv2A8vxfdovAriqNgc43xCohEriLgbW8qPv/R/tKwsduIhDGnhfZGneVzUjYgg
U8Dm7nze/ahSQ9VzeXzAZhqr7E/aIFi6SEkuo0WneOdIjNtIuI1/Am7RAbcApcUVROS01EZAzH5W
JSRzEFZaC9Dl0HgEPsQNAZFY2BzQD9YJgV//fpi9QyktIPbe4ZqzkujcSKIzkJNZa+fX+RFMbqtM
PwTRARKOFEvDu+QHvi1yLzoFtNDDYb/LCRIdBA4P6rl9Wd43+7tV1V/E5nfZ6RgMNAK0QTEkmroE
9lRpeUvAsGtuWXMqEh2cSPgHhlgCHcQzu0lgfmwEaMQtcoiTzUUy9RYlDINths4tge2wer6NWRUM
Bw9htCEIgURz3DAZjpccF9+Dn+ZAYWxhFYhZJYdy9fj7Dzhw2jfQ3YVDLHzVGVY9zts66ffO7u/3
4/Fj9+4TkoDM8BEgcyijb/2ZOgcQ39B+ELQveu1WFr5IvTtsO/iahi48boF+lb20UB4aG5IukvtY
fyty43zCKUdJhc2GZ+s7a3tm6sQGP6G6aR8NLQ/dyor0UqT68hprW6E9CGQ2BDETQIrKeEzibdLH
KOIzc9uiM9bknsJetz/o91qno4x3+0Wje9/sfEgnP/ARqA35IbWhaZ6saFC++J4gWoBRhojse0Jb
u59YK19iV9bTirw5aEMSwlpEGll2FAS6MUPZ0BJHYiaoocmJCLNqK/W8bKygF6nARFbNDZuMJY1o
3gBq6kYzxj/WKTpv0/Wll+/dn91Bj62BbV2a9dyqdEbr3np/W00+pE25fMbGJM8lFNMiZL27guxu
ok4gUTstHthJK15sVQzVTrD2zSamWBVFd6wf8XSuNu+7sYEB4KkNKbsCIb1nCMyDCjdH5+5ONxde
u+wRnnEsE7PIww+bFbFklZfUQfXElrS1SAkaTo9mJHxIMygZnGhDprOreT7YOxKCU4B/I/KsWnrh
Ygw7upizNWC2kOsDTwx+YzHvN2bzbjtOx0DIgyOQX2ZGfTFzBgShB7foF8T8AIpPLHxnpiovOBIj
8kY9yG9WAOuIcT2NIThnUx55AixVY82Qxs7TK3cfxrVz6moPolAVEYFSYKtLdFmCEZSu96i/6+z6
Fx1Ok531elNarkDpR5KWPkKpWtSEAWWzAj4lpdtLsWAR5a4TWm8hyZpGWjjXFtjc+/FHeUrRFHj8
QCaNK6+hyYSF8ejPzkbTeR5N0Okwco8IK86f5EfV4VxsfhB0QdY5WdCRep+/TRIP5mPGL2K8DdnX
AXeOAOf73+bvnSmO2GYwACdM5fOaDnhTR2zV5pcOVxw16FOwUQ1liMb4eNSTzplOd5vjpfGUeuhT
edQDXOXEW2TA5BHsw5UeHOpW67uhebhz0AyTK7Z7oMuNGmyJoXSTjE+BUHn5ltq2kE9Ca7Y+jNei
VZyvF0OOmz/EhZhiNC9o84IzepdCdAeOSBicNZIGcIhQ/by23a4oCf4n/Leo/YkpL9aDjM/mtzEQ
GiCISTiZcRmMcE+EK8GGHqgnqbOSEDKSKMMfzqRxN6G508IbtivauMYsMZpBPDa3bWNXDJ7H4Onz
bXui0TL8Hu2B03pGbjLgx+5hNhTksKEAsYoRRcVSe3nNRjWrHbJuhGEAapCqfdx5qSrn4SlXn+i8
dd7nNlUN1MbQR+T4niPRz+O/kbp2yB1xhv9Ij7168WeXg4pTWzXJEZeH+Fv+ChDX3rhXQCU86Ge6
k8LRDLqMRJ/KHzFONKWjpavJ2ailM7z1jDU6kRtIKG6M3weSovWi/HilsLoB3FHHjLBOitORCWRS
VOcGkkutNM3MWguw9EYs/fGd4oGSe0q38T8UkkQgPkyyawDi/5C7GSQQKI3nxoEWDU3kmWBQoOSw
DwzcTkTft10Gxv5O2yXOGe8PGOBgdJzpif7pEqJ1d7dp3M2b2Re7bf1z6HxBnvgisgXUmeAhcDo+
lAd5QCqdM04mByStjsSOu2Nj1otDyMngbEim/A8KJl5G4GkgCKR4gNHDVsLjlCTMAsFF8L5zHicN
nVvGJPJRUw1I7/JeYeKExn9u98tLqkVwzz7tstanV/tf+PZgcnn7udRERxmVz7NbNe085nWRIrbT
u7TNY++Gt4j4XWq4G7AnfBCXcZPZrwCr1jvu5rG67juX3f+i4BDCgee7PX5VPsbML1ZNzEBWcBAC
XzER7KKlzd+mFQTwqjqTQsaaFpTGHqrvh5pI4sH4cjzWWufuoav9mmDKVBuMwPBuVtzw4DOoWLQb
V13MufhBT/JwxLPRdKwqxl1D6W7HsMJqcO4HfxNnVe7gF+wxiQViowtu261X5lvlI/54uBqd5V6N
nT9Wt7JmD9xeucYV3BCQXf1WPkQRaihimS24HkRj5yaCdBC1ZNHepQMP3QSW9u/+K14oMbLxHW00
csvByOV9+/umMzrzGObR4aT1ULuWFxIICS/WBfMtquzKUB8KA5JScKcYagFJZ9P/kJY38l/8j4CU
01pyOCmXV0ZDXn+mTPFJMvl7dcg/OXyb3PM/0qtkJ5g4ZAQZl7MgiRBcv1JLkGDFYNN/j7EjUF0g
lqwM8JVEkPlsfN5vnLurpMbVS5ZjqgoLR3EEigDmJTlqaCmLEkkvkMSgs5qKsLPL1flS51HyAIgB
NYzGFlSHIWMqHTACsuWYWFQJc6b9G7lVJke6SYcHRDyC9LaJZbvCSxNbcThes9/j0G8O9j4Zadje
729Xw8ni9lPq7hZFB7ENst0sxrEgqHmM5QdAa4lb56X88XK3u7nuLsaaPbZ9IQs4UIaEfsQwH2tB
Unkdk1Ed2PQQO5KJWP1lE0L9qz+f5u+m0nInkUpRfFNlPOFl54UALrOUrBMRKM2WiT2VGPuTC5cp
rziPsko1L1Juc3h8iLRw7xWwSiGnSa1Zm3MfXXhLKHK72c90Ci8YEo4olQdOJMVa4KfaVkrS0XYg
QnVNDoGanO3n77TUnyJiRVGQg4qr7urXiCy5nTnOP5IKychQIAiB/wDkbwFloVRqnGcXozu1JW5k
LLWf7+JvlT9UR9IfXZxXsd2W+vPUu9CskYZSm5hl4an/o2F5ag2SEnkgLtTLeHFNvK/OzhKqhGwB
KYEygWg1pAQaP2p4dpqh2fx81H2vUnOQkxbuEBrn71j73tY7Dr56Te96LVaud7lUhbEmntdm/7eN
+WHZXR6mH44LL1T9crpoHnXNbjXyynNgHUG4nQLSHHNphI6DtAKQDkI6Ag8CZCQQKIel/XMak3Vb
68bV2lTHJRGlG+2eFCIT5+hYDQzVk8oNi3VB6TkFZNr8/HTFE+z/5p4rs7L5toG37ADDfOffow4g
TzbS5uVmdzV6SMsLmt/8REJy0ulxxyEkp1hg8mgQnR9YOrocT3VsK09/wNrmKyZ1yKRNZ8B6gyYL
4E8Gupar1Wg4WDws8kBXsDDz8SUTzVCzskD4QPpkc9H43Wg6tRKO9X7b3qUBdFtEKzw4ag/PQFgC
C27VJkV2Kvr97rkzEXPh0fM8gpvVvHDEiGxB2KwC0SQSrWFmURrbqpkp6EsGIMGcqePmBinQ3umk
5GFHo+vR+dssabdejqdzjG+H5YJDzsYeMJ/2XNu422O0HbUHs09p7PG4LQ9+TAcX7SdtwENPzB56
FXWuWKP8CGgmOVoYVhCzC9i5ultcPduOV1TMCLAg5qRhWOLBezn2kcONkrLWGiXr4azzU+8L3IbD
vIsm8i6sBVcT4DbZa/epECWUMl2yvhTFgtiTVisXR25Yt58tO+QjyIVFo44gEXbR4ggEtBxxIcEt
G25q+MmoMfl4jeSH/s2aS3PiNAWibjFwnS1Rli45XZjuuCXYH+BdFwwk+C2Q9JYXMSc5zNuqkT8K
waB7Q1gY+UV1xT5J0mzhgWnwg2VLtr9ApBMGw/jl6qzV0FA0ODwGEmhk5QxawIV4aMB7r6mPhnb5
bvk6z2NhjfvZ0Tcvn31b1F+smKRF4dZvlsay64P723snC/oOVbczb0zWs08Scf4I/81/CmcOxPUv
0P+IBgHEjYOQOKoLgUFaHCw5EqkTIYwh1uIZIUVpuy9WXy1ALFaGw+L8VfVwbZEwNBcN8apBgKWx
RgigXp3GxkVJ7Ev3bFlp7zsGwwYFaHZm75mEtyn7Yj9TULZizXFzyKTosC0bU2uxl7v1w0NruJzp
NH0pf7lfM6+1wGTwyIYDCJFj7SQoAbrWYTjNpjuEjod7KajVFKSEZBlyL5koZIYVgjHQrHNhQvHt
txmGRff8BRCKW/PqDHAH0s0r0C4awiseRH8IWuMzAZ/al81EZ9PcMEgN1Qmb0Q27Dv7Fqv/2K2NA
bGxnErpVtRkM6nROF7tse0/dxuN88QmCF8U0CyzY8+Xob+snsPlfBjAgJ8QHOpjM4BrZr+67F/PD
H8g1HYzVmEXd7jlE56W8AqtiiKjOMj88SXFUhwelx7HW+JUVmWaj9CcPYoCbh+bn6p/Vr26xzWKb
8Zj3JgGG+2H/PSMdRnnGIKhzuzBK4pFTnEcXwZGa5m0x6shByMbzJt+mGTivtr+22xeLz8XaYpfR
TR7ZLltPD/8zXFxoP24aBWj2RxroKDqvfhByR2aXU0dKOSDI3enuE2TLmi+FD20HkZIHvu3+Nshr
3qz5iAKIYYzlpvdskm1xfUNXg6Xt70sDUb5jxNBFFqjVwDYrQMRbtz+SkecO/qqbjx9Ym5ceS7vF
JOmAgU9WZrfjWM+6tVkcJsP7+eT2E9+QnDe/It0ac2ecIM7o1ECckmoLvJrnm/u0e0XHL6IDCDdB
ptw+v/a60glGWoqhQVqIEixljiIykkrsi+8/ctxO5FGcEDHYS5DQMYY0iEXwxJM4Na7Hs6bO/ilm
x422ocat3HZjeqBq6f+ZFbAxRlL4tRWSAETotW4m95oDsO1hVBoEMgHfZkL1IyacdNLW/dVsv7uF
CZC/mB8zIfx56I8BABrxeEkZMAYx/YGv+GJxvUMechD9s3eXjLumP2Xl7YmpYYWsUPoEmtwkJqJz
hhZJpjhqVzFDXagOAsUZocTAF0svY59pXCht+YbeJnMRdIj9Axq/mHtucZsoOw+0uq2Dv3K6VfXQ
nrbvn9ZBYwS9kBmcoEY0hrJBbNMt1YYWbDq26s9i0hXPPovJKTufh4hBIKeJWkQ5jcq6PwR1MWGQ
zy0nRDRRiwjTZoqm4X0ezZdazPBX3G4CIdyRlLF/xqSEjnQ7R9r8/28ElnmRF8MKbZaE9pqtimUW
w151Sk1cw83joTn9oLsqkE2+IvqlSXxillcgASLmkyxBoXazxbXc69uvfos0izYQM0PUq3vBw32h
hBpqCVfLt2IzPTFZlTziv9tdzq/L1LlZI5tS44iOvrC0A+3EvN5J1T2RPLeLCa9A4A++5uHApbP7
m2H/d9gXM6/mpzMYmpO8BQ+tM0aAsJAUIHiMRcxGXR0khKIAMUo8SqbpOElJQmMW2ydhKZET+K+9
UZaDvcLpLl4Rw0fVkD32J6MMnWo/HD7MZotPmkiCndkdBYdfdU6bfU7nypI8P2veptV7KiEEAghT
CSA6iNiYmUvLQRQlo2Hw8GxtCUNqRNxHCIeFXFTDPa/n4zGmkkfviu1W1/yiR68hD4OlCua5MNfP
lSuQRKwromkbK1jWX6H7qtTJDTpULWqXPSukTe1cbRhUnV7nka14bbwL+UE2kRZekwTmBQ62FoaW
q2I5iJ4ErYBDsJLlOMqWhS0EC+J5KQdtgOr58qR5vp5SRe289GE8v2ECLboM/nv5z1JT/1ngsUz/
HaD/i40f/6L+R5Tn+XCQ9YU/ZZUxTAeA+U/xT/QH52frvTYYw3X9N0xjbSEaiXWdQWCI2qNKsx/r
fveG8oqR5W2HUlIqj4J3550Zl1FqLhoC1gv7Qav1uvZp/X2fNbKDF93s5aiD0/+Ie8a4Q29zPXuP
tPI9yyzHMT1pLpaApAKtVY5qutQyyzOLrcSZyQgJbNhNM/LEJ7Bb4Oar97Ex+VR4mJzwo1/P0hsE
T9y0bSy7hdx+GeIMECSFIm0erUikRV9rvrcJXGeVSQtk4n/z0+Pq+m36Mjb3inkTedkS1BqyhevE
vC3HD8v9btKbx9Q/5MO+AaFgbssc05MIPMEKQEhD6CqiBoExWMLp7kWnT2QtF7SaxnVKpxVc6I1D
c/kwSXPK6PxmX/0NC9AdKQQjbeGl2UWrdpSMikJ0tVH82DygT9YkvVKlzjh6A4uA1iq7aNYhj4ZA
8zRrUuOOmBIhDj+bXfT+2Nuy1lqe3OZYAYCa2TPvzDVIaR2DZjQeFIi6OEN1OeqxBVquNE+cBowi
/ZqXtvPcYVtVcsPf5r5PUDtZhNuquDui2+9wrE9rcLLwY3Y7nO4HzdXyAx+lwdowGMiPmy4gPLav
Xed6neXwu2KQD54jHfAfBrvbEw3WEWh+LGI2k5KDaB9SNAZQ01yJSyFHQeIULxIIyp/d9+TUTHVB
NqLS3Gi+9+qWMzCIM3Fou+yXDP01pP3S2k0dlHf6fbXhLO8opeKoyahoeduZVN1s55E2l1SQ8qh8
hwxR9MXj7N0/KR8ii2TiGcQ0wbN5fdIdbE7cmiGxDpZeC3BeB4EIk1AG9BA/cCDpQFmX48ipEhh0
JdGdERCEMZ2qqQiyHdvRhbg/TzcRMhF/TTaj+480kpe3l+ecZQ6a3kTK2ZUxW30mgyXcrQwQiSJF
B/mpRlGJuHU7DyHwxmA4071BGqwgz0uXUDWMgNtPCdTOUSG6xoez9ghOphwQJJssbyvOK2OULK3W
GTT9YcVc/uka68FtNWrNlpN5jP6iHPw5oAOawJdRHRBSgGgJ0TjzQAYy204EHF0CkpIWw2I5LfbI
G7JkSQwUaSKB7dwWvSKVjgLD9UC0eJJOY7HxLKKlYQMLVh3OWanDeXjR0zo2U2JrCJIgp6ERF7+C
8t2/HhtizjPaZ0EhHfaHHaMvr2vZ36Y8XdaXDRak58Cl9rDHlu5YY10bsDls+2xtbbfzgI0pX4wW
dJ7v4+wdk757fz7faGGECQ8zoGlb1srPgeFEbO7CBXdGs8w47HCUAuyX169nhSV1fhUrYTuAWRB7
ntsNUmwAbBVOd9kUdqHdyRhw4rIWU/kJnCqIcQ8c2kYACTANiE/7sL3KjuLzxk0jPmyys9J6DWP0
noNxmXsw+AfMq17OxjPwzPWQ2oSMBp0OMneam/7joH97+0mLLGGajYKUw42N+s8sjHWCm57NhlX+
4pkewd0Fpxx1h+xxAmfxIGzhgVkELMNFqxu6wvGAVEJ3GVe/8hbB+3hQPofU6+LkEfgm5zDaGkO4
B5I4WWuzpHG1Hg0+YWx5kFX3nju4dHQUYWZESISpx3Tida/lte44WXi7DuEtUSBFAXka3AbkX5Z8
c1AGAsYzw/J+nHLOi2d3LWV30UZcACmbeUibnwHJDiSQA5/WiGFeTICl5qFaGSwAI4x2deXtevee
zzzB0HvZRwgb5h4RA74tZUONFp44NRxSOOj0mtzC1OvE85qFWC9n69tquFp8iOuwWDuNOUYUDBEF
ECApRXAKQrr0PPfNY/hFliPOyrKmu0O+W8SW6iwobPVCRMhg6RGM7rChPRUgbgdhR422cZJ/Ongd
UtpW13kVQsITQqH/mLV5MIC4OxWG6lqkM4NK9wLVBk8KzimYdVWH4lrRjO5pTdzbxGcQ7BXq00/r
cHzUsEcbeTKWu22tDo1Fb3IbHYpCdlO7QGttgajkCU50136XG8doKNNJA6Y8LPL4b1FiEA2D0R+J
BW3u4JllUuDa6LujySwz8+C2NDEprDOaDUMYEkhOGnxBgRxWrInjlL5QZCBSD3RPzyphSDoImkD3
hAwMm8G1/2XsTLvTyrE1/ItYi+EAh6+eEiepVJKOuzv54lVV3RcDBmxjM/jX3+fdryQOOG1XlbK9
NRxJaA/amp34ZTIrbKcnjRZ89Ie7hNTxypDLf5Gu0hEnZM2lITHil93VWDGpn54u5n9C5Tf1OB3q
SyL3RlWvq9skurw0eDz9Wc1Gm7uqvvs9PaAUajfrXlMZChVBy7vFCStOFM57p0BQ8T/dCfD5qn05
+6y/YSpJYf+xfD5d5rU/1HyMGIiGwMDkIPxPjSLITvZUMabEFw2tHlaVmSBOGwUggTnCnAJccqkn
gxaH7vsAb9Di/GZioB9mnz3UyZWn6ZfrS/UPXlzQGW0POZJp1mQouAMH8ZefamaTQteaUYB28UoF
KraMXs1CRJpzDLWVI6zAADAwpaaN2aFMzIkuziXuFQudUtYr5OrsS95493cCw4FEmCULN2ZWlKmN
g+P+j6sbzI32wwsgcCPaR1smtn89IDx504RZBvpD5opH6tWRc2RicsqL116vMnSxlI8+c5mCmDE2
RzPigt2/UPCbAtD51QCAG8kH6LiKbmY0PBKAVn29fXxsz+vP/AQqX34IP4G6hAVFqQQDNXVVju84
MRCuBuqXdr+Dg9jByyBNqMS0WPlyL2wkdB4FyTsh/H3JCDExnjcR79dyknD4yenoz0gMNxvCy0jB
UjaQXlOCnyUJNx94n8azu3n6xhwOXwvR6JuxdUzpGsL9jF30rfdVHFpSDuRjEE32eNLU/WUMltP5
sd3i7uT+dn+dNloVRrZuhZeLbVJY2BIC/8IyN63V6ZpHD8OMIaIkKnxOiGQIloLbpquwZX7J6/7U
3/2P6eUYLZET9DejgpRTTuB2Zk5gvdye3HN56t9YXe10tRfpyCAa8CJlt2L6r2YS9WiWZ3HfmdX1
tN/TLI9OmzHlBNvAqsCmg0VwrzBjcI95ifPHOl+mVYBZJ94tS9u8Z7SbO1+oraUopn46D+++Q1ST
H8QOTgFpQrMPe9HWSn6gu/LUvxWXIaQ0Ukipi8OLB/qY8oSEBuWvO2FDvDZbSYhmTaT3nMNsEncw
YkMxrQIBbVjJmP0Jap90UD7N4DNhhKB0rHeQfZA3rKv2S1LytO+QC/qG3FvQZV0KUjds28UjBld9
P519ShohdAFcAxkDhX6ghss/+F/dJhQ1USGYHQmMQEwhnhTHA4kMaf+CILmpezwZ3306Emv3a+5t
NCsrgczXqdL8kLSQqVCthJhWphLQXmjRJJ1u8xMFGp1OOtJN60v327EM0T7pDjX+sGxhDoFbwqyI
XydGrPwdilWP5d9Bl9sjuNkPa+iQFsMZVzaN7p5u0kY17V3INg+lmgYvLB/TAqgzFFirYLJZGysU
yc61XpbdYtXM4djN9yRBeUbB4mMJSqo3FPD+OBaNSgQN77ZvwtXq/Sy04RgTOJQnDY8KBdrU0OXb
Yvbc8BChOPF+KLfF7t3iv6HbdO7SrI8XBGXzpgB0fyUAdb/NnSlDLsti4/fRDuPptred77r17quZ
HlWGHtPDkZBYQuA7O3669YG42K1PnBo9z725wYnMKo0ALpUjJ1ee3Kk8TpP6WbiysDnbHIqPj6Mc
Z+8AcDvEyBRuThxlG9R2qUzJxjwD1hpiyKycjj0n/Sgz0yQuiKhcFj+KcVdky0iRMCNAI1AVJO5J
puhciP5+Hc80deBiDJFxZBqont3TGy4P6N6XwkrB5FsUbCmP2CgPYBSkKeWa8YXZkkLGA3tZFe9P
1xGERE8/rDeambZPiF5dx8lkxAuW+DG6XisAQnDgTFjkG1aD1is6fGJeVw3sdX/R5fbqfofpyc6A
zSGjsB8berp3M6g3i/Fw9BnudHdL2TAGTFMQvMRaIZTBrKempHr1qKhZCV9BCMQL3F/HIRqFyQbX
BF8RgLOuACbi5t52f/lUIz2oXOPyvqTmYcCww8gksUAYZLouOa+8wCywhiYyv63v090CpEXXECNi
P0rNgBOSZzWsiAgGgVlAcCBMZpp3HGVIGrjFn4Cgo9K5LH9mljIzEZI5m2Bz00HHTqwZB1gQcU0w
TkI8mohAqEUgHBLcYt6ZsWHFhIR+w+Xo4nb1weMT5264zz2GJXjNhCDklQ+Oo2II9iLgG0w4eDkV
wzkMxuhczImmrI4vFWyt77qTzfXd6HMMuP69eIgz7tTcWpPKgzedGRTmItDcZ535kvt04hqGEZ9m
aJbDC6uIl36i9az46MrIh7RkS1bOrYmwJpbv/OYLEgK1w6nefWfO3Rm7KGUc07EFirvzPDu4HewH
Mhv3v8E15sIm0mQucw8hZkNzD17CwUGgrHFg9Xi+iWcbCQ+T0l0mMaXXxF4sOPznDlQwm40ktiNj
UrL4DEdY1RXGEe9ED2uuMTSLwi0gGDdwJjiwvTy7/9cbvNP5haE5qlh9qbnLtV8PBkeG5nQ76w/H
rdtJbLyAUyjH/CJKwjgssoBBUHOIITxTnKmo6Zj9Zlj3domGMX40GaFwISNIPIrKTXVENoPB1QXR
L45H+oMnnZuB3BAknYkQoeNYBATFlZk31AbtDqSVdVc0HhNbs9a0MOSgYRMJfnaezh6v7AeKHqEO
9pQIr642dH9j2UaaTRZNPfMFHslX3ChNiim3OPLHMo8u0T7ntwj3cn2MQR6PpXEwjguG2m3FN3qe
h834abIbdZh/jckVQyiG80yD7VSsMyTQ9TNigbSIGqY9a5C0kNcCbdrub104kE33PP2z8XZ/WyUS
6u5CNAwTFYQ+BAi5dGd7iCnQDmoWRLtB4itCwIHk4FWT3sPFdv+uCR9B7+r2gssJIK69FjXkzLQG
gltZF5lLollWKrwWXhYr8mDdJDZ9pVHxv0W8l+tjvDDY73EQgwuiNFw/JF5r9dBfrB+e55+1rRQi
UFghjmniEOMmDHiTQkUANwOe78yT4mmWJyZCkcL77vrdvPcRuYN01q9AIzQ25LIDV9vH/mgjdOZK
RmdvQgA9uXg4zoMQIleQ0bQo0BQhqlAkDq5BDT2Gad1JGo0+kLaiNqfn09u0zQCJsyNekhkGnyXT
NCoy9iaJ6vqFYVcx581OUJY4dO5L8Q3xarWq5V29GN7G4pLFCgIYQUqajsbHK4nhwSsuXPA4ID2t
1FhohB6pwUMlVhOmCxtTZza7DOF8NWuWAnC7zvz8+YNRs32T+cFL45c2J1AtbA3ndn6YnQxn8SJK
XjlyK2Or5FGem9f6Cz3CprQ3JGCo8dvhoJoXNrtdhtPtwbAeHJ8g7fUe+8vFdX0bbz7C+5RC405v
zjrpAhpae33xeK3XI+xIBNIUAVraUmBkf0pIa0cyq4u1DQ59LCXkYxLtYexjI7y+aem8h1NrGAeG
RAH36wxlJJe6N4tQPIuIwEioQsAkUVoOwGdFeCBQpmwhq57yNCUJAgGakojXEUnxmrbIkQnuEPAm
zUsyEKdM0ytWhu7q+ACEFC6mIHmxN/5665GT+mBJfrEvLGwiJJrRdRoRMx31odzuDEcRilYDghux
mf0Ga3V+IbodOkU2cg+4sJ4F4kPRXY/uF7eL3c215uzhKXpAeMm4RZj+MYb40JUA6G4EaNyImcoQ
6xTmEYMRZ0dS8xPe5tM1MTLLwzOZPVnfijt+FAUg1ghz1krXhqzULRF44AD3liBJGdycxZ06Zg/g
S4MHAqJWg2qiETiEheA6oBL9IbSUng2SmREgmTeQeZ0lQ1EryGgVMPg8XlwSZrMH+AbJ2i9HMBWT
nCwwjljIHw7aR9p2fT3rTrdP/V7ckGtqAXGNyU6EnwC6m//5oJCpZ4FldRjCqDtE7vO96JbdIA50
tQCLRDEnQ8ODFwhSHBSATHsaQRTTKLpEfPFXD4LT4GWZwvIEFXAmDUjag+rbNHYih0gQbjjgmcro
5pCRRf0pTNHo82h6O8QGxPANGsR52yONzEJXB4uEPaIsdx2NBIbjQTWZ3NWjzyumSgoNKAscMaL5
aV8QvCBA2pcDLCBWy259C8eof76+lqxYfJJmlhTxSK0uyiacpSldwoBYJKNlqw3F0MKQrlHCYmWa
NKkIogkyg2ximjqasoISqc+MxXgiLC2QpOCE4KCHEscF9tCsjBkKqRAP8HRroO3IhjpEkKCRoVVj
EaSs+ohvOshmrxHrvwIVeM9Q5W8s4vvE1xFh9bgy+3+5qoF3B46WhVrVzXR6t5r6ahTIlac3QTn6
SB1MTqBpTLhp2YTQLBPOCU1opEuHdQmCokBICXQKIInIDWg8zgDHhXr8Uh7F4Wkc8xdNgwFAUhkb
vdO7yQk1kzc7vgd/maNrQbgZzTv3gEiyIeHisJhOUBrPWYTMi70OZxQQcjuk25wXv5lC4m9zYte7
T4CkcxlWLpRk/iV8uXm/vGoWYV2vIkKhaBnFOz2zqUD1iOJTrAVwmFnsCnyszvVNsDWMWxy8G1KS
XlI7uILJP7pA/6ADb7JdKJCfq57nsN8iLR8BifHXRoBGqNJy3D/fbU7mywvajF9GxTVZ3Hp3PbsY
cH4MUfvj4c9OPONCHkcZ6PFmN4ryD2LYJK7ZHxyN4uZIVznnWUVllFTCeNY/d93MAdb14FTb8OgX
p58zXsYJIBepVtcY1Y4iVU3fHv2rQQ8/yspDxOEH6ipj/c1z7kaAqIYCy/xP7Mw7yoLsSEhgLo4A
quFSCiSJcSNAVBQcYASc8thE2jnXLg539B5W0Ze7Y9mvpGk6nTDHA5Wkscymfr9xrwbedJ+ZNnQi
iaFDYhre5kND6xVNh1A3lZ3U33Wd9kqQIXaZK5Bq12KKhSRhdvCdPzXCLBipwdU1Iey6r+Jd3gTu
YmLaNgHaA40NdJvb3jGUms7mKh+SJtnFrSWnx6JFwkRVunQqkaW9mHCg6Unu5gZxT2EKpzwaa8b6
Pq8Z85P2F6qqYfPMELhuiKU5rQVzu/LXitNar6hP1HPWR4SZ3yXxarY8d0Xmt1edm//Qo1FDu9U0
xttpb48NP0jutjDV1Sjr326u+o9a3tP8lZuV7ECoHggkAHcfRdVftz94BOfliJAh93DIHDb3gfAO
4aHZ3ptt6/pxMp38/osbvGiR3tPN+d3zZ5rEvZQh7VCax7ibRYurXmIhVJ1UQK/8gZOf2pYlf9q/
yEARg2f2MuiXx/yDkPGHVrJ/8bkFNDOENUTTyCaKzosI8K0m4G0nxUDDzczk7dnNFbiym+o5CxBg
4Yf9TmmxQVejYX5irCszlt1xhDImZPOLivj4HUB+XP0UMlnYpsSR4shpLo9f7qYp7UKiNMn3UnFa
MVtrGq7fbzvo3LjwXRfkkR8uW+qR176zdiSBwbn4En2e1GOZDIQQfve919Vf+5zKpjyQgkVR/iRb
UStgNSeSSjpVjRNpdZ8jyydP25PB3YVSNxw6HS/1dnchFd/oj8Dd1Vj7e7QOlNRzL/fwT8KttIs6
xosewLuaYW2Ep8Dd+uQ+XWa6mrNVfE6FQ8HrZg9NW0/ORq37k150QrloVylVgxcKS1VoFjcrsCD+
6akB2J7DIgq/D+OjGCJlmY+M3a3Sxbq7dWddjapzz87mvnbJPc6Hl1Q1TA7/WmtA/exQMXhRgnhB
UDe2pK139EggMoXCQW9gxdgwEORa9NKezVYVPqG5oqnIsLQnIZSy+pH39zjC6YDjwWO6+4KStcTs
SpbKsNw47O8w2Ltn3VW8ER/1JZVrTRZ8OFsGlRp2fvQImPnILcXzK4CL7kx+HH7gej74BCaXZz7i
ZpQQdAWDuGPS+g06giBtp4WoKI/QFll2LA80WbxXQFko5zz2KFUoBedV8FR4Lr+US+6N0u17XWl3
fjVwr7gDIQbvvcHw+HWP4XD7PNxtWjfeg394QAoNVn3g8e3OX0zr8WvtrKWMm5cbmoFgMzQxaVIF
bibIggz7hginM3o2GIFhYIrJw8FZNrHl5ew5vEkQsCAQ3V7o7uE6/NTkNXBa3+wFAfCqi6c1RZMg
fEHsJSohMWCHE3i58P5Pt791PASANMA3+04OSb/sO/s8ccMqUK/ikGd1NH+yaA067fXjaPRRvVL7
a7uzPEnjqcb+P7oFLeeJ99Q9RZflfgqaKDIgSOk/3EGMJk8nHBq/GFd8GLrasEyxQJMy2OL8DU+d
rUacLJGONrnyX5TsZr74Cwu491tvc3N61z1d7ZZfSJTUlg9ToMp9x8iGx6Ozmj4mr4f76DEouZpv
ddoSMjW1Cl7iNj3PC2RlbaICoSApjABN5tZoWZ2stv1LGUvD7fbK+guIm3dnnOj4DKGz0VuIL0JX
uz/4Y5I3EUtegTDBG1IYi7RHI/w+e9S48J1Bfu/Fs77TyVO7N+7dTeIsRn3T//jMIdlUIMoQqULt
QN6sZ4gSJxBSaA4yWb5jI3w8wON+BvJDaUHtso8lJiK01JtpSzQ0xWeknszORXGPK/PY2j0OIyxJ
pce+X8YtZnIcAWFziphl42QVZEuE/QH6C5qGtEI9McVTjFKFxWKK83KvluaEyCumTp3RZlm/n41u
2UJf8l6O1hpboxYM1QcR6b4BCHu4K9nPCokjYhIPFQ0uRsiDrGI22sjrX47CePTej5X3IWk0xV7x
OGELbepvk2fpBR3U0Z2q0V+YgPXN4BvchAfGsQL5Gxz0i+UYJss77B5p9/nv+IB473baW8w6t/fx
KB68IA5J/FLX16f9zlnrH+YVQ6sIuKEgttX2/CJV3h0d6JXNbPuVYL46guKeZ/iUUxGPnxxNMeK1
9KheoLx0UX8gKR+n21vNdUAxXfBhgUbgCqLEG+G6nYu5NIod7ACy5xFoTxB0t4PuCVkt3tWzvh7n
JWBztxBjwHzAgsAhuPvnf1zPhh/tAXoUiv3QZOFt58ODjn8or0YmJCcwbA+rJQLgMCBMBzxYdYEh
3AGVTscKp9VaaGFv+m7MS4VhkuzNj8JEwVxvqKBf7D1nE1w17LFBdjDos2/zaPS2XrEXYfnY/RQX
ePxjMV+l65KgFsxUoCjvpyXgHDzQuX7of1RwMJMRcKgKxGnW7Xbzed2v7mXuQ9gmwaNriWu5PVmc
p7TSo2yHTGFeGG/i5TxoT17KLmbcxBOaUwqAxgBFichYjXv4xBx5t4lMBk7omYCQxvQqVFv2mNa7
m1fanHDkYIXNMyRi1whKo9Vm4+2hQWF6hjaJZfFE1jyTghfhXz9WH4omMEIEw/NFb/HudcL2f3Fn
G31Kh/fb2KNb1S8uzhvePD9sJ/cL+havpmmROzCZdx6jshd3cc5VeVAURw9Shpd0GjH3ryNfUNqw
/XAyvj9t3glMVGEAE70JrVnSnho0ZlaGaSrK98eZx8jIeRmSqZ7kcLEP9eXoVnt8USooYU+DAEWI
UN1GpL0bpjTNS4gbGQUNoukJ5cICweEcNb9d4b3vQOqP178CL+N5ICHUyMmA8j785bYC0lb38w/X
H/gr0xeLaP5hMvmg0VzeGQ6zUoE0E5dVNCHFEQZu2JtVH6ixfnzD1MMLo1AZIGxGavNUQfhYTyqU
bNINzwRTdyCf6uuQ3OItiH+cf6UhbQDiluhd3Gz6aVlo/PQkYtAybgq1RmTa/IAQ64EEsUMcBMSG
FE4QYu1pAX4cNTG53eSl4cneLc2D5ONvrD25RqUAWTUk0KO9jjGkXOihSPxpCkJhjUGJCFQm/bPl
o93V/5SGyQPuYuIQqDnysIPQIJ5iADlypXNBg9j2UOLcJYCgSqy+4A4ZXDGXIQXHkUU1CE9y1GGE
gxFv6BoBU9XcA8asPSFecXaNwjqiyPiLasPhM0LdpDNz/8iqjrdh2nJzH0pQ+UWbdu9g0wpfUhrp
gDp5u9zFJT8EMM9SvnL+/FIQIOFARunGXRNwI0BwZfyjdONC5tPv1WCdnmCggKft9EL/iCNDF8e3
LtQ5LwYXd1Ld7YfFF/40nSYXokum8dEWdO9ApMjOdUt9tuw7GZjawcwfauaBJtmp7dXrMA4qzbB/
CNQ1c4WArtxqeVLdalokFg8c6fbxDyfE9SRw1Dp/PnctMvEcrUfujZXk5ce57jrjRoamoIzitAiS
iMnUVZvnHdwhkgdV5ZAACD8NSNmuk+r5IJtHUcEH6VeoQUDtI5VxEMKbVXFtbGzzS2hk62nj6GOr
6ugmpbwxtIEoO0OQhgGNRkCZ7dUYSocgBB/Y7myv3Jupe4mPSEuIvmDFodu/fL0/fXmYqMtcSRc7
e9TnQPUg9nI39pWtB9ezwa7T6nxpnqguVSqaleqhcOw1bkggGyDUsRS9SASqkBCgBD9mS4mVxIet
NDnhSRNYgbh8d59YsKGZrJzS4UuTF9pCTMNCW0JMW6Bp9PyTv+nOM0nB4WVEMVNC/yJCHZowtC8h
UADYoNXrjd2Jl5UPBsZd7u7kBFFd9fvViEmQQ6u01R5NNs+bioUQhsHc5Hnqvi/GwTSuXXW/1E0k
eNxJ6EI5MFpUjQohfBs1mFqVg8uMHTfXv+EnFb1DStiKx3dIUrXH/1J/RMzgezWNZ3JofJNEVAi3
mf5ndj3SM5f4pcDDQRi5fBRjrx+upxIxq5QQIsTLcrRc9D+NO4+nnbvZyfrpyvpjNH/3ydheKses
nTVmqS1wKWR5/U+rDHSazkT+r5UzUxIIAQ0ROe2SuF7/+34QC4/pigpirRwNSaaVJhb50meZH8wJ
QJz5AQj+BiuMXuyXZqs0RypHHabHeEWkOtpyO+zMn7bb+932K9ItuYqL0IzbYICYIMDioCC4yWsI
WaG+eABO0OMwZoKSytxgLzDOOxBG6vRcktgplqJiZAtKjoZmLxLjdOZHBebr1ghKtkdTuuEbT6w1
ti8h8QRLvI3E85rZNCDMMWKxGOsEt8FJhc8k/CzNxr4DArUhDQ5J5z1lt8R4iCA+uulfLNSh5F6G
UPdxsBz6v6nT4TWzFwh9J1CHdVAdhMIPMJ3YxSuvoVHisIQj4+wa+p+PnA7eBHeIpumslQiySiIR
uBnYH5B3yZ5H4Kcf89JuKiC0kxPBpmikAs2c9Ce43fBk2TnPfYt6h7eYlFv4j+dxYVI26Ay6nUGH
F50Him/0Dr3BdjHY8ARO9A5ckIQowKtZXeW/UP3naHw+/J042ASI+417VMyNXKIRLWk50g5z28XE
mt8jAb6cH5xKBoaxnGcfATjxYQxmEmsGv5ozyQLnGgDhdm566iV73qXRRup58VAbRefl7lIlynIs
EIc3vxSAj1wd5roY+gvj8RPIC0cwrhj88UOir+yNFEf5zio+Aa13TJFqN4GDXRR4QdJuJRfndC6G
FA4EOjWQa03yjAVpQz/wV2M1UvlnKzkLuWRC5fEASVJqDO4Q50kCQoprRjVLct+vEYoGInQ7bOTZ
noLjUueCKqDjj7kO9TLeUtecGdvrAuQfsU8nbPAgxO5GgPEcDUJuwV79cM+CrOEIbkIEC69eJHZ1
3MUBjVCEKwLyeP1xrV4QtbMvXMUywW89E3qFUXyoHmIUyRvDYUe6ig7EmqdKRLli8b47tfDoKbQI
1eIzQxQEHyvvmN8B2XXO5nHjDzg5xs/N12jht5oxJFv/XJLGlB3B1mY2paxSj49nk5gIKuj6Al1S
gc5TvylsN1Eq0+uF7ibApZCcZkzTmOmssH+TzXLKc5GezqJUNdEgDbRcNoHxc1PLvSAmg8qscePn
qqIVXbm2xuDcok6C16oZPY8qteEOlAaOmRZDqdjsUBKy4EPvgqNiDQkBsRrLu3DcRMDizGvpeg4X
RFlkTkHD3bs0fUNehJKdMwU6X0L+xnxov6vdsoeWZ1/X3/XZz8zzWe3j+dB1v74edZ+7dailmH+h
PObI2lqXQaiR7iLgBam3rJ/IrEBFkKboGeNNSFRYENYEiD0fybXzcSLypCBDTbW4yOHv9BsuzvqE
4M2GcyihZ6st6fDROEethJcOD6g25Cotkw5CgZhcaDgQJ1p5l1Y6O+Vj0cRQrh66plpskNn+u+g9
35nDT1ZszO/17mbffcsViU026NQkHuU6BEga42lmDv9mEffoUGIpZXO+Wer2dX43kM6swKRBuTIm
mpxwWrU0tloodwpE1X9M/zNCPrQwEaA9i6fFPAtEymzYxV89/dTmBuB2rJ9pj410INTi5puKC6rz
xnRCw5TTrDW2nxOpBNQ6HupTPZdHANgnfR8rsUrmpdPbv0gijRDDvqj+02n36ezpCs0/6K1P54s/
Z+3qY7tbfXRN/S2KAwQlA7Li+rj4k/w6nYk2Q8m0+1RvwlMGu5g41xd5Xh3EKqr1+YY3svJ2SucD
TIqQtwjUp9TL6qMUlVRSVoRSRq3HU5QTefGFcgyEFE3EOcV6/jCOSFipKavQ+Kgw6ea72celVmqE
h5KYPfQvtZ5nTQW0BrEXPK+4xN8EtGFu89j/lBR4GLiUzzeUgjPiLPDSw1Ac+h/4PDjpP5+D41BG
u+7N+fV8cZJe5ck7DKWgpme8ZM575sbN5a1p3GFvTofHp+vr/RWs5vPQVpYzJAuGY3ZXLytQGxcJ
fH5iBBv7cgj1751cT0/mjFCT5Z+6Cwz98nMKUrXW+p1ksBm/Gz9PP4Ph3Jz60cv+p5IvEermSe95
Q5oJvDhlki0G42TDq9IXsQUoekKCcS4QRD9i1L58HIw/zCpRLdMoaJP6buapaD88BdJ+blxtDVWT
5n0YpNDuy/zAHOEKKaPXRj/g9qVpiaVRSdZocQcQ6RaXZvkJ6ryG93GyuDH7IQrGooJJCQy6peS3
qs96fT68RG1O3/WG59KV6E9KAb4x9O282FnZ5TAUvRDXv484cHf8gObz5O52N2vNe4xD/5ISzja4
tNVd2hign5UNzoKggQhnWXaSegh8KJflw07T4egxIH6gVnlQLJ6CIgjJVZAuiQIlAKXhwSpbQPR4
CaHWIyDSIN4sMDsb9i5v1hfWAxZ5dNDxbXrDzo84D2w2g2nMddYFBHoYCiLJZKWOFObeJkQ6x60/
CUmHPOCmIoriLC/np8mr0X7Cw6Qt3NEaLN4R5P7vDcp1X+zr6Q5HA+4e6gx071D3+BTq8+JxM5vc
tm++QhJ4A0hn6UEIvElXxhKUezgoo/4/OjdDqOJerhCpeUyNxrdLhAgSNAlhEoS+MPlMrvIRMQ4h
A6WFgD7MitKn14iOgyj0OrFJz8S0gsxb26ANYx0KSbOEtEOSgkAIvAmm22IYUmHamVxQDFzC70F8
vkPTASHriimiGCYnIkYIRKMNoaMfvLIXKOuFP6+TkjuPXxiELJ4Oaq2j9nocwzm6RWp9sx20W9tF
+4vyl1Q1DubnIWkRvIIoIZR9lggah5pxttXULjQvkWF34INoBcbtbb7MhJz51UAcH7sgI+yofdfu
fmAEz4cxfKYscxEBlnagmCqOvaQtw+YIhL/+43I50F0AhS9E/+pkqeHM6kfik+AWKhm2AWxSEM01
IcFmj8QkeU8XDANLMMDLY9Dnn4g8nOEI5L3unbYf0paM9nqdFngok5wo4mAfIJ+SWwztrDjwOSNq
ydwVu0wdYk4EBzFO72THzJJ6qlg+ToOOA94r7An7OT6lCs40wwpqOdtpHY9XwdvvD3D2LGaigmfX
TLP+gHHhzMKp7p5eZ9RO9eLO127d71XaxTHod6te7DVszEGtJ5NN+/GpN4vrO+EPdxdWOuYbXcsN
R+DMPiCwieGqhanViHMKRzfTgRcOJXY82yqP9nT4bfaBDqKoHCNoF7OZ9m7s2St3GjGZCa2hZoHQ
3RxHoHlM0LsGPb8JyQv5oTGBWogs/FfMSvcmj/Oz4Xqi5THzQxMxb0BGAoF4mV0gexz8JFc6IZgG
PykgNxCvdklD8ibDFPaA1OCieZVfSoRB8Btaf5kNNNPUfpidLxaxOeR1ruA6qxfqi8utuJBwwL2E
LGAdX/f8wGNg1ey+wybuuImNMmFGTe2NBxuxAQFmDmCoM+mUXcXq+VfrKCAEXtbThzTnZp6YjQaX
YLhqfP2+Hq5P2o/9rw5RYFgXhhgXne7JAy9j5ilDI1Ei/EQJ5jxDvgYBqiZ5otRpXBcXUt1vo3fN
6tAfOM4w9aL5QDHsR30IBI6f/lr2uSCTcf2sm675mz0zjooZQjWNJyjDUNcaFBU5nNb9H6qfDMqv
SA8clcqoPul1oxj9STLSDpHrdHMrrA7z26iS9nOfnFacYXQCpG4Hj2eTK8cDtyfrWqf4QC08lhxL
FIEY+EAC4XK6daDFx4xe2N0Xs5j1l5O4fwcPvI6zcJj7LVZYaJt+Ty8Zk19aLCc5Htysy90lIUDV
U8153Pr96pop293jKRVEPjfr3odf1kEFdjso9Y4GL5Kz6c3v/O4Ry2L+lBRUAEg8s1ts7wPHqRYN
6HqRAeFAI/4VmgADI2I/92TtnZ6rThbk+rf3w/FEj0IRYGMFhJSCYYZwhVZsa4gRjpcv1Bl0tXOJ
QXNoCacAHt+X4nzJyF1JlMKdzK1KhwekKbLJA67r4C25b6iHl8vaqAXMGla2uUKKB7OPtv89tJ96
dat/U39KczBYN/Xz+t/zk93qE4wM21Mulmo6NeXexJYrcU5xBM3/9e3uCs4vEmthBGKJYKnUT1yD
EaJv8bjv3nyb9B+ZA7dOaaqP2fw7ooKhIvHNk+PLrTsUJqAjVMJ06FYDVmMeLjleo+NjfNieI+C9
3ZUEozHrsunNlP/96aCrve+ISskIQdxwSgQ/3zhO4tmY77B3zGVYcUt5SXmQnr6PXP0ZyHD2dfu0
0INGOMuqobq3Xv+Tt5dkC2s5mWnXEdyvPRxkEpaZP3bK3E9W7ZvftS0HAUMUEozpmiI6DrQEIwAr
m02ktuxYaqgM6cAtaEQ5fFy/H2tnDT7LE9BTLHmmmg/ItWIDGzpn1hrGJEVMVXBnMNuj9XtjjCEl
VtrjoAmWkDX375E5vlWLkUjId4S4fNeYYNcFxEKNt3qKiQ77vWypmRV6ZK8rEmGBj10QiCzimY6C
EmVRByG9hNAjySz56tNxzKXyp9h14DETkO+Kcx4IsvMAuZvNTu5u0k2si/8urha3uv52X4BX2Pd+
ng1w0eSthGE+xGTEWpviH/vfHAFERBerzdl6wunhqLZtD2BBSJV+e4y69uoM/XPHptbN+8UVZZNM
uWKzXjLN4az5kVz1HgaNnvh0RUqNQCge2Butvz6MB5f7Hx0GUG+SZ8YW49Y/p731hcsA3ozfd36o
4qUc6zh00GIcBeEnDkPWkB44auL0QFICX9eJnZcjPplKXS7IxnJiAB/31DQMab1bspnc1p14OxYt
h2ta0ai04tBkKCygzQpwNIugdzf6LQyCrFFqppuM2S4ej1kEd3e/XH6xSCd/UQxMouRr2F6fqFv/
cTPS8TlLBFJQHNfIqP+JgY/5w0s8hMAHid1hizhGvthcLn7Tdo9C50JQ8Qcne5qkz5NjZgHDN8gR
t2DuV2QYzXA+rcudawPe8xq0u92jLqr3sLyrWq269SWtyVKKuyX6D5lm/IFDoJAj8Jpm+VphdzMm
WYRBrhiJE+HexlD56ExsDMQDQDj82sdO74HLE2GmoXU9lIRkMS7WDk6ISEgaHocKf9qc3lexE0Oh
2uUo5Vf/NUNBSu2i/aTi0hY7aTVGxDLSDse5BFi7WilDaFlgjUENlDXpCwKVVz/wmRGMpPlsPKgG
QxBIWiACZRzEPFAQ09fi+DqVka+DcUqi8pAb24Z1v1vXxy+2rR9bj9eL3v3sKt+sZ6MbslKeKMXs
iz1xlbTokqZyLZ7QFwToGHshLIEmLyH2ksCxRggEAcoqYYMGkhwYH+Jispi/JJk8n9zHZI69/mhz
ezL+Zj5RFof8U6ZeSLtfHsqM1OSi4CwxVHCTY+7Hp/es5OSVIbjM+TGJQwKgTJqGydPgzqREfmOp
ygxJgNVLge50s6lhn8wEWxqxKgA7ZeYsqBkWL0iDbQmAL+PG8mIdxNozoY0Aa0lBHUxr7MX279Ar
TXGjiX5fCNLLesfpMypKvK0aQxs22WCgSAuLxKkhI+AIQ4HwP7gFA2U4/9LtyodGdF+JZaA7qxGH
4pKkRE/JnNZPt0eBZOcmAyEwZr34S30IMIww14KyopFi/EAQpao+cD7FuAogpFLxtiXCECjyaUR1
LDI+/rKZyApA4xuiBfhBGpeEwPsHKMO05ROtTpiDi6TjBbd5A8RZ9oGEAx0CpAv2t/7EO3pjMbhk
5k/xRm/xuuIYHU7PJr2BuuCtwa766uOdosN5/2E26s6uNKdhBWHJBbc2QPiKxBpHUnHEWtaBnh7V
qi9a3mu3e+lqXrodXGnelCWrO+AtO4baDg4J4UmzBDgOHJhtV56+hVpa4YhFMwiF11aqdsXhKcRS
95wNOpEsz4hDs+vqndiCls5WGw1c786uY6MChHm9nTtxL+2LbphTYl0OGfJ62PFJw8WqNx3cbRbT
q5j5YFGDBrajIauv4+klf3G5dwWlkWnb4qJP3a+l0x6HW56tBKTntOZEI/NXmiwsJCP15YaX2bTt
iXbPqxXRryo508e0swWw2aEGBWht6EDrggDtSE7741Y/LHzQAR8N632IIgAjc7rHpAVo7SYhxOPR
/pLB4gHBWURA/paVGhdtHtOjYha4z9rEoMcxYjrUAyt109/dPT9Nr9LQHCmDzQ1hcxCgEXVrxJUt
FeCmFe8yhAFLMstEIpF8EIdguh+JCve9mTrujiQbDamg12INSe8QdS9MFagBEvP5qAiP6SwU0ICx
4L02pK4+tZfapUoQNCmuECdm8/EhAkDTx2SBSu2fSAm00aCn/ZMk1kJBJ4jR0JZWTEBTChg3mYla
MXaBTk8c+lievSEx3cPlW6smLsRhIbA36PSHx1uJnttPnVWrP5hd0d4UFa8dBoVoV4waQnFJinTf
ggOAxDcdtMILGYANU4MA+1Bbphck8kIuiAmF1IAAiyg1pikgkqUKCF6WAUW8eNwithdq/Qcv0POI
QGhmYgJjQQcKmohGoBYI0MRdxSxD6DvC7KC2BQ8qgmhXcVF2IJKxvcTReEySNUbgca8PdLOgRbcC
vxOwIh9Sv07Jbv9wEt2U7HeYPec45XDQqY/XAG/nrdXzeDe9KnuiIIVFLRuIeT7YhDMRTTKHhGQ5
uNATL0ns2Nvb/S1vNo9hLT+Hn2I2BaE4ewkBd3j+6Q7ji7RrGJVD5tbUmccwVTfcvsVcXp5Xp2YU
7loYd42BcA3QBmcyXc1IMJh7xn3/GGZrUdhlbQeO0it8eq5EnEa4+EkZ/wBYncBVTUTpghcJNO5u
1YFmUCmYMuOFcmFlg5Cq1kXlRBQIApOlByKjNyA2M+TT2fxWfQWJgDizLAhTQnHbeXyh6Fj79qeN
DMq3lFFyCGOOnAgDWm3B3GZx9FeJan4UthtZODmQvbd0Set3XGtmEdHcFTJhfQcPZMvNSk8BMYIz
dwDtMoPgQz/G9LJ7LkXkdXVwO1jHiEbUYK9LEOeOfzG8o4/iHMeoQ4f1Yni3uu8P2rNbrAcu7kLn
wcFwnEXICNDisV2dLzgYI51XnPkSL4jtibxtO3VNMfhJAM6EYXCHI6LCU+YmDbWezuqthjy4YE5i
oDecd9BlxUA88wOkgytwJiaEAwESbrIbQjnCgSZrmn7EIy1no0Iz/7R0kygm4erj7k7bpKQAYpum
R9w0FiGvE6aKPURHZkTNvEoFUYYsq7yY7Kqq6d10dXt7pe6JTkj3lB0bEtDFpLHmAEKGJoQkhMTo
l2D7DK1B9vfI0oxh9BXtARkgjIiRJ1KyRkTTiOCMc8k9Rrvedlk+teZIXzeMxKJFCoLgQlogIWlv
YOrA7r9/Gs2DfqF3nJBUMcxM25ec1FSXRgi1AWI+UmJuvYnPXYhxviIq9cfxm4MdrUVV6WDRAySr
TkfxtXL6YbXnTAnzr3BrScFe905w+GnaxjFB9LF67uKcm3MBkostaOb68wb+pCupuH9isHz5tR5Q
w92edzJiHicNnA7Emd8JN2KI6iKKQL4qiL8FOjHh1FE2RpyZRQ5p4qgCdSXSLW/c2Tgkj6edEQn9
3nqz+DTpRS2QKiKQKmRwbyNiWUgYiXQ8IknaAkPf8pkltdgloXefuXGQcH2adSoPt/N8uzfGp6iI
dfZOaV3LJyDIGzB6cgu6O28g7F+EEbyIoQdfeFGkFkxyRTdYQ5AJOJBYYEkm87+6HEyl3knvKhi6
Cgl64u1lwXk+FQmnMkX8JaNJ9o02djkVNRG/TkYeBXtio9GohKmdaL/GRaauoVsoN08aZKU6P550
p6f+sZhlcQXm68qxc/TITth9KMfRqM3NltXgxRhrcd3tPbRGrZuvcQw1N2c29WgiUwVoR1u7dRhW
uTEKlN1zaLAjhWn3ZTGHDjVaPMdqnRAQ8UiODXs/pAZhvqQ5SRBXb6kni7EXyH47lc/Le1EP2SkO
UUZakBm4G4gIre4Ye8cMhPouWAHKmPWBCE3Z+ry42ek0gQlnMhnCeyaQmRDcRvPg4fbko+5IIgTi
/p1BMbtiX5gZQ17/4Da1Qbc3wgo5GhQ/zxbj6+6uM47ZIKhRuDiOziEQkMdECm7GB6WAdDHFpe1x
tK8dLSwt7R4qoPQUQ2roiTOF9cJhZEk25OeovBdPUSS7Gb4f/mO/iMEW0FI96kQCII5aWq6Dz1xn
IPFk3HQUoq4xjwvBzWQx1LBPteH+TX6IeaxwGsxnZtOv4+nK3Impg5DVnnsOEtGPxK9WIyj4r93s
y+QDYShnB+VG0ccxa9PevrtEU9tvRLgyClMLcDhvRgDdjuJ8719zqYvvrelzf1Q6AxC7sNAcTDn7
H3bYy1I3x+rXekRSJCqQanrS3mgjJLGujowF8nWvYxhlUSF8CIpr5qLxujogxpEZkHzaKnoq5ZYX
192NWRpv6rNW/4LUyKSNR094pF1mFsOyZiyxi96K8nG2UEPu95cBuI6umqsOHm04W10y9xLjIyBl
UgVXWOXryJgd6YlpXN1pNRG/JwYnJIjhS4C0m4Y0UugaclDLpB9CwzsEiKJoOqsLq4XYVA+KZABR
EuS1ot+A+1EjThnTNyRAway61x3Nm4SoEEQyw4JYpvA6ZHc66fsebLdfYwcAFUuTfvvJJP0S/4hA
KB8vkOofzrz6+NOTZsrpkkjxelfEHEP/5QpZrfsnuKqr3de1CJqkaEz4PS9bz/3O4/XzVdqPRjn8
pmIL5IkIwhgb0VfpNDF9fvitVjKKr7QVOMF449SsY4BZ93jOELhcXTA6KOoHraPemJ/Lp7QSv7gx
F4HPrVDmS8iSOkWukTtlOggoDRan+oF4ceQJDH1qzRc+Gp2McS6S8tMsERHmM+DidNH9aNqSEuRw
LYJqEUYGqiI7L8k+F0YZ+PiFKqz7PdojNDh+qksEkLqCAHHWtiAMaaSIWZf7CarmXOuAj0c6jAD4
grT+OpQz32hg8FPLYK4RP92so1o0Tnt0WhcLJklza7l2QDvlE5wNkjOu/yAjZwfUl5zbFy+Qs6Fz
06/UrDCOzJwNCDkRAoxIgoOvMnMoqiOWWs5jvrJk6zwNx99415pJ2ZwPoXZOTXBxhEfdHE8wCJUw
Au6EUYUAzR9Qol199cCOtt955G6+IR05gt/ooqLx/BFocSYvRCRk+TjULjBTtNU5vbtJGznoWdU7
6n5U3PYMfzp+zlcuiZyLOejp9kwqkjj79KV7ZzIriDvY3B+n7jb6ZvKILkw9WlQxMuXD9fx0y8Fs
37qN30YMn4Iog+jv3cc5vzzzkXrFGBuqJ44+kFw1jFRcOmxOFL0JAcm8xKOeJh+OZpjonoW+IapE
7Wgb1zFtf001KT11RvQ8LYW5vGQr5B7aZcYB91yBXCmNtDfwON+54fhd/mkJkalibkHA1eiJ7wmD
OMg6CsQqI+uL/BdRwlnlgKQp/NB0CJc+W376v/Ip/pinJqX3KcVl8VkvEgt/kthQE2FUwCxraH4B
UiscxeJcPpA0QIpVsoDlK0LszHSzwcmqpXuq7QU2nUlBSykw9hKkSYrCItBDLURjuSfheK8LbD/N
T2KeKF9GR/cZqhTID1vRUbu6/0/XuS5XlSPr9okcYcCA+YvBFBR16Tp0nw1/HNW9u83NGGPAhqc/
4/uGpDVNnY7QypW6pVKpVOo656zRXVFhm9NZjCkQwkTwouO932aXtm2ImA0DSlh90wLDLEE4BLOF
hlu/GOEYQpLwj69zdMxCw+PnGV3+qG9UEKvdLoEoUB2FIN6dGiJxkdPuoDIZrlE11Us+QrCc7X/n
obly14qBIsHM/alOPOe8UWjYU/7f8SJfR9d4tpbvEx/BI33zfTw7vuN8hRolC4kZMfoWEf4rM/Mj
VHw4Eu6s3jTclFSSN8VZH+FQwFV2c1mjfgCJsAtDmvoICax28E9AC4FMSrj9AjIGMxrmg2344Y24
iMIk5DHIJuaaRV6xjgbZ0xYcI3S1kDy6EqF0C6QoCgAH6hALBMbHKHhhJa+tpLCyC4GWSCaC5FKi
4lIC39LDixiun3/9nKdbSLI5Dzk9OuWt2ZqZZWxQJnEMFFYs66mBLWNW80pgTBeJ5idrMuHuFjRw
kpUaqdS5ECwek3ZdWzm/ZUSCZtoB8y6YojCvpRBEuz63FLWw2fkmnZ7BHp87sidE/bumoo91Vbx4
ktYWQiQuL4vGJeblIc/P6pU8kF6njaPxMRNOhmibpQsg2B7SjIWzhohGIxFwjvmzWQmyKYFbR4Pa
jkDVBJK4z1dHHw/G3hnPE45Xk9qzFq1aszHDzDlktwo3G1iZh85VQqLnEgHerYdVXBDWwUdZeKg4
6sm0r6uTarv6DZx9C75VyqWaHV0xPjT3eKNV5NFtv4WQGHx0/nbNReTOMbZFUQhV7vGtLLo8bUsQ
DTc10dafCsA/AUTjSIfXmMDOiJpzaIwbCN1niPpl/4po86AlI2cMJfsCcxIOq7N5r48/vD+uPVnV
IRZH/YUgMehrvwPFsoRyP1H+RSlUHJgOWqFDCfLCzdiE6FNqtnDKoGlIhtwIw4Ho3coTdvCOm8BI
SFGQmgqWHgA3RtZXd98f7X2JpRrBY/yDRBK1DBC84OEXz2QpZrYvqiWqupC4BpAcxD0uaWzhqgII
kiMx0EKAHUfJiiO4oyj/LZ2v5fI6YYcFwmZ0pncQ2bohBD8tvzuUln1eiDj7LWQpErj4E5FFCkhN
KtDx3g5UZjt5Qbgq61K4oYfVvG+nz+7xJti2OVDrQ8uDhE4tlYErFi+mapwus5V181IvbC1G4Wzh
8LBjNJONyVa1cKri4Z8aE4xDj2Y5K8AeYDm0FkI0AcTAATdHgk6zMrE6PHiG5EgNE2oPSMVKMA5W
qyeEbiVMcLRI+RKnm/kIXt2QCm1T4TXk2z8uWO+0/1U5aJ4oArfnqLUOqYEAPZlKv28byKclAGGk
0xOKwXG/d+6egxxc5nKLcgWhW4eBvmAv3o7NIHOpMfOH1Pun53/AkU7uzG4u4NBOVuGZLlx94vsz
vs+B5ui03bkEXZSmcHgC7g4DIKHslSwQBzd6ReQSiIuKbmYqeE/OHn1hWpxKZckWa3TvxdmrL7G6
xrXnW3/TpSZz9gpCFDrcLBG01ncic22H/ImxFUiVVijcfj4Pk6yS+xLLLvuywzu1NqSn+RSxMcOz
PavP+OhdvclLQ7nyTiKuVhz+eevgyYd/4kn3yqtqvMwxDyGJYNZBc6ZoTzk6sqT0VSsnQE4wWnSb
P6cplI6UJteyDNRB25D5GOaPx7JdQ65MvadSPlLdOaZBRNkFZk3MP3XoI/TTSDhvsuqjflxQIW2e
Y+Yv7ir3/yFs2il8pXejsIqXHNRx5kyqcS685lPM5XsVxoPTcHx9dHo3w53sdsoGuupYy2h06E1p
DqQ1a3MnMqpBRFI3KZB6Ae3niCz9vCM6MG4rrnLbCnQPQc0qH1xw55r7ap3kqgsTqOFUDbxUC+jd
HHBLkYckrhvpm4uUpJnTDFCbdYskvnXqfET5lPOElv+QbdVruBA1AXY/ex24vC9IglYM2sPN3mZp
NtsQbtXn0/+9dV7pj8+qTH1IaS+57Xr4VELhpQ5vRouMHfzjYpLWKvzRHvZ3+ojMkvtm8mYb3y/s
tEdrjM1imGFgcsO0b2YmphsaDkSWBi4CJH6NWp0UEza5Mlrecq8ZyuywezqQk4D1bBxHGWGa9KFV
N/dsyYMjBrgKAiFEFwaGICiJsEyq+WPPk/qATCtOKq04OQh2ndFiNPEEh6kedn48PfrIVyK6veyJ
dMdhTpvPP/PqPLLrJAXOzP0+b8rib9SgIqLIsA3kOQHqvWpiKPkMIY+8A3HwI8wgwvtVcy2hjPJv
uVPCVn4sI5xUkgc354UZ4A1xoALPuNgRaDsOMfjM8TPjEJd9SQ91aJYAqGROzp50B2IR7eoeX8bS
zCVE8enKiEW6FbO5lABREpFB6sBO9nm1Jy/4NIbILn8kVh9oicKnoUA63GZQbU0SffPd2g6Z9NMY
qnZu8PZ5er99k+DuE0JysYUI5M/KEZ4XujzGRyqLBTLFoEQaiLR+TLTNrUZVu21/mnq3dsRDgu1h
W4/ROPzj8gnB84HxksK07Y9zPrda2SrAESbCOR04qVagIT3No1bzpNQMUF8h4vOuNcFydPn06nMe
YYeXcMRRCdWjFrAcxvZOn374G9ewUWFdOnbNh9oNTvr5UC0969ViGxYscyB8FCgPPayS81oyefBY
EsrEVTYE4wOGBTiBud4Dp8wh69nnKFzLFT5+3kNpSGP3CeS2eu1AzrDEUrt5STLMl38gfXHknO+q
t5tCpeeQtQfF8pD+mi8STbphZV3iUY6adck2KYp0s2sZRXBUbGoXgenD6Jb6Tlw7hCxnrmqV9Ath
obLyvqmqtHQK6YFzzIkMcyeRKqfhKrVuaEQMDVAe3sjZNinhlKlgggzrO/8rCaUwvlcHV7AN7Moe
lErhupgfzRguanwhS1nKO4XORoD6LIB/ip1WuMXhp0R0BIXqGTv/Pec2CC0CycuBGFobZTidxZN4
+xaBhpPELCCIiUDhX7rIrptaAQQn9/A4hRm0g4B8NyZK1zqsKsZ3M1Utfg29Gec4RsqitjU+tAw8
ukZzRj/mqUJlTADO1dXcJdJqDdXCAv6Ri+E1eXNzGB8OlTOp6tdI1ZDJT7MDmAEl6b0XxIBjSE3X
gLH3Qay2lknY7itA1VO23OCeKgpBcLPa+iLSV+9ffe47leJxd61yrTTQEv5xi8ymFLoeMekpsNmT
UModUukp+Zufzn473RuNNFvNexa7knLObTHlzWLnJ5V3by+FbkQyxlxLIWAzhuFbTlkC54jV//G0
sfNLZHnzSJzhiFpSBVjIdMMzF0pCfsBWnFglAdMmGxLgjyAlgihMNO0fua7fPrr7UmXCl1kLSVrh
4BHBmIlAiAQE4A4v7z2l5EtsGrqEnNeIKVdUl7K2gVM+/P962JcKyfwWkheXvNNegDfj5ixgTnMa
VYC+NtCMiNbsSrqKSYwSzxt9S5CakOrmRDgB88tPGuMtrZw078qcZLdFzQLJy9QgK4bezRqwa3am
IbSxqyYnX36gYm1zsXvUBagTl8CugO17stOalJMygXd12JK0sqvK0bTwXin1z7qRAAeeaDB2XSC1
dlszr1uOaCpqPuD5+2cHz/jnwWgejyaSjOUKgA9m68v8qFs25J3yMgVQV4ZJL2lrmQLmtiQhPJvd
J50wMpZEPJlNopB3RzPO9IAuMckT+XVV1t0qMpIFuPskoVlsknF+ThAFGwQuCbcmfP7avZhSbg3C
Dx8Bu3P6/Fb6Q8whwNYrmnpMRkQIWdwRAoUQmfWWKhurRK284DjouSPy7JRXZa4FZxGWip3OArqQ
xJ+dAu/kjTOZLj9dbrq6Bh+bUJYkZ7fvPvrGVsLcfIGhrHFpSTo1btML0+Jz894WWp1iWytwJufU
MHuFrYd1WzqO1+oMZG4J9M6gNSKeysAJPFOUtoPCZQvFWDuKlNaH+vk/OPn13XhYn6rBwO4xdOih
/Tw/N8c9kWRSh2slLAlIpXlTNcVYJBuh3/5B0SQnjHiaprqbB7oIdC1CWvg0B4mXhSE9jgyz49n4
FEywUFUd4+mcAkLDeoMsBxkId87YlumKpkM/lOYUwOKA4W3NMZcCT93LNhkyoXAgRp8hEIsPgptj
7BwiHFbGge3irBaWEgig3vAGYkWBuB9qWnauR7WVm6ySVETKXSkSYCMTtlJNbfyhQL7Xl2Lz8m9i
gNE+V8dkxd8PpRprALiI0GaIylRxsGa8Qm4KjLAm7/UfRIUiR8E3m7QoLV5gXE0Rqnv+7/O8xA1/
9PjrC6BOzY6K9+yUYsaGkRE5ryJyuBIcQZfdWpNM9xehZ583pxtndvmezOYOD3QmvZSElyoAyUuH
69GtvvO/n/97MFhTAi6pcSvHHTvSxo5gozlJ3p0GKMDV6kvICA5HbFVWlZgrHsVNUtV/mIu0wO5q
BmmQtSqQlBnAnCj06iMRljmbn8JKHioP7j7+esIzy1Gtth9yACVLuy85CEUEF0fvLtuLdwMaEYxF
ZJUz8bRw9XTRA6F/0G0C69KLsjrwnxhntAthweUywpUZsStKAgmZlJygAlmJELhWckGy00BMttky
jdvGubNVOqFW7sJP59Hmypw7yxRyhsjag5uVkeZmzSYVOQvsXSdrQm7ednU1VjhdlQ+CXQXN+qT4
qxdzbVS+ppmB4ERrdvBQsSdjfppJaCfEYz2cJndljHUkEgiBcX3A2d7WbA6N4ZVlnx5Gj3SkGPah
M8MWhYljZc18l2aVQvOCqjVadmyS3kVrYwSNAaoo1TN8uJo0skySoCw71xJ0Lj4JQ6qsSYHg3hG/
uT415vuro09vsrh3/eqKFlzEHAuKUBgJLBJoypXRWFOON+0SN7eWiO2T4BDA1ACxAayuhUQayIlI
WPCKC3OWvANPy6TJGN8YwEytLCC6lgQKB0DILO63OIHWP1tPX8/+hSf6VxW4eHt8eovPh5uAlN0n
Ge/cIHDsc0EObO439Z9Iyiwa/j/lCRru6QNJCSHgzJLdq8u7J3mvQT5WTra8nFaOqeqDX/be5DMH
BHBTcu5WWBWCrYoU7394fP0m346EtFsN4yl5Gp067VyvpNiRNxsmdBIdHWv/1Ru+1NBVLtkIEII0
EmBSR3f6CB0m+wmEot32ISALOTT1xrP6sfk5qEhDdrDi3AUk532pMydS82IoXrdbvCF6/2/XX/9O
2HJUXRxVAOkGDhn6z1j1kW/CHH3+DwPd+QtPgbaUyZD8lGooUCEDfXAxz0WQhCYgrXCQ2YRUx4iU
l7/sIZGT5sB1g5JEOgJAgMarXoa4CfcdUSJRGhG5Ew2e1hvWVR9Qh8zd3bp6keaISaQSuoP/OZ9l
Qb9cEBH00wu5AMdZfaJUUvgy2eIRxPQyCw5z6NluzxlmiAubNdBbJGrjLtw4LJJxt/DWuQ6p4P/D
L7xQjiqZoZsJBTuLHUNX802qB3tPeZ9rthpybOXmY5SzHxkKlTkBVRkJmWPZV74AtTiVH9m0YOHi
A6UmpIyM3ZsxLvjs4xgr3LdA40Hg0q0YEhLip29AHAcS68Rhs/tmVI2/KJAhAtcJ+sqD3LaaodRh
z+pQC2L1zu0pfR2TRqIqzwkvmz8mjnKAOOq7HIEIjT0jQqwMb1N0opT9KqKtgXUi6djLsdZEV11b
5qK8EEusPC1nd9FX2od/mha6ONPs9s22ciR92Ks0hUzK5qOwBmzGU4ZRR1IRJmTMzP56ZaQzvq+v
/2XZSGA8QqM4Ltm7olVoWZkEjhddamlVbNolhtiDkG2D2bWA9qgfulYHjQxGUDXKLgeFWjWsHR02
NqmGUmKYLBDGSdz54fOnrBoy8eYU+uYHRrG0nXv3/asQkEagXy+GzmVevrKlPQbXJubRrpyRQ5t/
7B4QfvCOJ9/LIZklAZQxrIoGhwohEypELpJtjSs1atH840hIVqD2aVouKJIfKCFkAjIOjZyIZg6L
5CgCGLxDlpB2BFGlwEFGszgvnQaMNGTE1VZAxnwgzLXmpr+sUQwhW3w0Fq2+JuTDztWSw72HYFuF
II8FUoRc412FGhjv7KDDKsL/u4snt08fjo4xJianZ32lGESR+f7eST6KMmeDMPv9VT/nCc9xb3mR
eKWZGRqY9SPmYP86wx/OUCDHbn3Jt025El/d6ff7kqDu8mR+fXpkPszX+q6+HTw23nIMpIC+3Ozw
lGPiwzxYvFw+Ys1jyMt//vXheV7dHVrov/o6MX0JvDr5+uj2xxdnF5ljvOZN+VUndAlEdWNOmdVj
d8S85nT+y/lVuoy9Zqyeu7vj2nyiXfUWSCDry/SDUmMxN6MIc0UMgiN737NwmaUyLkaJm0dYHU0R
FggL1qUkAV1C8q9pAkI+60a2d+WGgsK8r9NqSeHY0HJAESm++290TfDvHx9//jmZGhx+vd41t82s
O0tTqKS4VIXXYINefuYaZI9j3NQBT0leYylkMQ3Z0Cw1S4GjFmyFCdNiLAiCoz0yB+y2XL48i0VY
E0BCbTRgWnk2vDoERAunVuNbVoG0aC/Kf/q/768ffb8Y82Hih7HoEXSmLSslCOmB9Ezz0v3A6W+E
A01JfpA+/2mq6TOCpBTCSampy5sKB++ELZiq3P/p4Df+jScS51SyVrbzyCTrtJ84ZGC9qXTTtQ+R
Aj8RUw6wReKNjwB4WtwyOuH9ygVQKii/uwPVd4fPzrg0HenFkJTsytlaj89/yfSc69JgtKQwbZg1
TDZyYORmwmHxO2gRGebzClvK0QfUUSiI4eLADiwEL4mRFa+QtCYnZJPD+EXu8OG7s3xmbBs8ZbUy
IgDxuYwje9HVyJto9WXeWZhGHHPvebk80QU2fXPbSewqCeklu+7L2XfpTek5c+sPfPUc8Xgd4scl
MORih2Kvd94SpG8pdNctyAovcHwbRVECqRE9Tx2zty3hg6BivPIBBNWpJNSoMfFHLNGlDqAia8DN
JLyjbVcnTOEYwjKRe5O3GDiWjYGMCDGWPQxqxBkt0inkTAKvVRuaJW1/+oSXlxK2dasJCVSfTayu
EAiiUoAcfeVjylNrTI2XWpFifO3+xlfDbkwy3t17cpTJwniZqnSmtkAgr8NYswCk0xkxlerGByKn
fAUPRMAKW4iQdbASwbsgHNPLii+E5/2T0gY4taAaDYAfUMsBpzRoC/Hi0J2YRz0g3V2Ir9cl0SeX
6Z3mYdG78cqjojwwCr4dnzKC8dJrdNNxYA6YBKjwIuDpCr50qFGUQWC0uV7HEkI2BOwLJiRVnCN1
RlNzAnFoMiHAsgopxtl5KteRzW4oQ8CFnH58furZm0FQWcgowzuZLW8VQ9S6sIvQwNOedqfCyzGT
Rup0q1hPkiVNOxs4icO3nyrCY36gLi0xTRwhNBCUgDj2pA4fffwVzN6o5mp2xFfIUosbqkvSdRHq
/aN5oyFq0ylzNRUSBpAYrUW5KB9nkbBmGSAoafmJKZy0iFxmIZ0EgY+5eXpAJ+lCvBKKkhOkkoNY
vnnN4/Ki7Ty+VD8sGoK8/XD/+K+ig13HSLhEWsD2z80/pVgDojXonRz0LX7Qs0FXg4CQGgdhkUl1
CcZ+OzotsVZubIKNHjrtJZVDSNnDjizWNttmyTFyc0tVOUUQSTzfl6ENMK7BoKs+w0g3g9JMMRU/
iO3RrTwzWaFVrSkpJdQpACgVy/yAHKuh5sbU4KW7PVCZMxoko4GzJRAJCJS6sUq6JaMWGJ7T67LI
pHVHByGZTe2kIZNqujMOlejUU2jXHb13M3yOblzzQYvibRGdpoIZRFEbg1fUIbgRSdapMWEUsLMQ
OUzXRzopA2EtI/RLjVXtmSjmj3Qjw2B+5NrMAExito052pU602rUSMjHgjcHhouPkshnJebNczOE
0Dyg//7w1oPjrhzGsqAGmhQwMSfyoEi+1R48TAbkFEiRVFfJ6qtZTnCN8xQ2ATsSUKmroJKuV+ZJ
QmuvtcF4RQ2fMqehHM/sh0BWPu7h9Eg1LXT7lz7XMe8te0ZOqHG5bIEIlIISCyzbcjaqMqtgpSue
2Rz9D7OdpvEOY95kbJWAhIsvOluECiRjYc5SqQEeITreCgFw+oAimhlwEGKBy9GVwLHBxNpBgWYk
3Cxzott/guiTxhm90t2+/RBnfvo34Rh/bIVDAOG1MQHLkHDjfdqkGTzTLVOzUtNcc2YDQrq5CKBO
mtRsRKzqb3m0RkByGS4Cm5cvM1frFeNRdDlZbGJ1sU0ZpZgxMbv06QL8SaE1lUNyr/EmCTXE7srk
8HFuoQ7KtXTiGNP5MrpMYec2Ezjngf/8spfNZggQgWNqTAReIVGyTXlwiNdk3vqMoU6esc2/MoKM
fWfm0+MocYyw22r0XHY2VjhobVLAuH0uV7MMyWdEkhNgkNHII/PbPrcwt6MIhAbOOT6br+BCoiBI
YZ3f33vw6PTyKPNpW9EWXbpX8w/rBAjHOKNshBBcSM855iAFLfNJWi2jhQlsktBaUeo0inP756uL
fLDNNozgUWWnIRYDhdXbGLVmNyISYtU82SeOABwFr5kAmaPkvhRvaNtWMTveK/4FQfZf9d2EFZlL
pd1VXTaKGs7eM4JdFyVp/i9Xj85ypYgcwGxP5+02boADdck+7ykSQm1LjUJJa9NDGW8280nsZj7I
cuRqSYtkrwi5XwXsVSP+cZu7Q+Ymy0KyYui9GgJdWCyEkQo8e2tTJ+EHt21650v2yzYakWiZDRiZ
zVlN8HnAQWXAR82oJgz08Jx/wlUB6QA/PPlwMN48uPqKfABvUMKDtHHUWegto1Qi10MItqrzthY+
gm0cEL0gphVBJi5jKh4GGgISzyOfYsApeQgoccJwFEN6EpeAAGEmW7fqgAx0JHFkA85xzXErY2EH
91iXcPPtl/95/WVcmsMvv0LrBrRoEM9S9PpWK4Zem9QlWfiY12fkU0j4nduPPnJ6GdK7J7+REwG4
VRY4ifGmppd5cZYE3919QTjFcdOKEkFg4OAtEpsbmI76VPDwol8xz1K0U8m8nIqPH93qZwvzqqo8
i7B38vmIA588qQUTHw6vHwbFNL7r6WyUrdYc2HEBrUE3YjrVVtWFrHo9O7I6m/qhMq0yteqhF4r5
5fD4qpv6xKmZ7QkWCLF8gC2KitLWLmPATKb+f3rw9ZgIPDnkxCYxl9pMvph/XI61c9DORtLmvlOE
2QiLVaDmDKT7Zg7PQmKcPmj68II4eIPkQ1X5q8PoXb7UDI61iGZ12XDizE96cGDSZdCZy0eku9s3
MRVGlbQkcjWFGaauca9qz8eIvhWJggHaFBmCUsY0/MHPj3gPr1k7HM9H8LaJyktoTcs9KE5rUzWw
2YG2PBBOaHBCxkENTa0aLK1u4wNU5Kj2umtISkKNm4qCgUE1CIORjK9XD/fOjzXfUT+4QnyUOoQ9
q7nYBlE6CRlzhlSrRjTw/Dg05+znhxpRl77IzzEIHyIKRd3MtHIrAGgYspCOPDCNgwaR0Lv36+mH
pxntaF8ZsiLiQmrYFrBy4GhzF+NA9ZLBGBVBV4A49ANIAcCxmff64fuL52RdjQuuIxkIcIvoDedt
aZApbFCYx0ctmdUZMyqFItNEbTNibTBH39Wgq8kNwXzNIcN9NmwYYRhIoA7DBpIPlMZ8x1aiLeQG
4layG4jP1tTgY4ONGqa3WgQRuCN7h8NFb1HtoG6ilhgGpkm+qfLUf05PQDPUQgQBAdVjIFlL5e3r
R7e8UEAsgVycZNLSt+vCAjW/9ebh/TvPY8Zv0x923Pz4BZoU0RFljpgONENqB3dz8oXl12XV28Mv
DJ/ruBydZbbBHwMFdUvyr3mXMg4ihLu4NgQCLAaztOfrY0THdGYMSa6ejOEjmFk/b4mwZtCUwfNP
Hb5bHwL5d8wCl1uHM3DSj5bmpBCPQbt01Yisc1cQvFuIlKjB0ofKhcIMmD5y0kaoNuq69Ho+jkfY
mChtWqwtRyH8L2iZhEBOzdlxNK7pxpYRpXMSBDOfPv/0+iVpy854iEmBQ5K0JJQ2aWYyq3bjfctK
u7tAoBCgXUF463CQ7tsOW1om1PMqtNSBqyS4knkarwIub6JOYUhBBuBKipcEVXokhUCFw9LPzl/d
1gKQQTmBLEexBEIUCDnCkehWzOCRSZ4SwE2RkO6Xq9sM7uQ0G6rvzNb8wFlj/0OzQxEw/PSCHizL
2y7NbGQ5oTwyAvECKxb+d2JSHHYfGEmjoP20xlS2VC1vmByPps5/iBAT7t+fDAkQBIUPX5+8Ojxg
/USXsmPxqMWtu8/UEOhTUdu7PW+LjjdWQITEZQGAJphGOJWE7YfmJ0W3t1asXbyqZD/smwDbv0N1
vh1lUO4zM1G2zWsfOsfKFtZ0zMKuXv8r0yy2sNzFGls/8yJPN0yZDvV7V/yvSRdDmSObkHHMkK5s
J0pq6YGYecG9Xz7eHxM6D/jIYyqSgAtBoIzDyxEQCcpydkfBb27UmHvLFLnh++sLRHg5ppdkxAeR
wD6ukJC+/cQGAJpmZZoT05c7i4CMZxtdvDqxKStqdKsNNGA2jOlnOf/ZNufmqgLBagU81ATgU6OB
4kAVEDgOjwzCv3UEorXDRHP0VSapxeYfNAXSD0jZ8cvkGWtCao41IEk6j6igrHoFKQnJgk/6dIqU
365hML3h26d/nP0B3XSmVmL21f3vHUGIIuTwy1Xe4Waco432JHE54ssQlZ+G5t133nI0h1eDgOen
PLjCzxgCeFpGiief/nXSwYGQWIw9rhex/OU1lJCO7RmP1TAN2j+6vMg54ukeH/Du+8iIBAnRkgMn
73hHZvIyJH7vI8tgIUksTT2mQAcPSsZ0xIyXZ47gcPdt7+GbWxds/n5/eO/1EQlJ5eBmptAPMVze
tH+RCix3eNi1sP7TL47sX949PuRVpwYm+33uG8E10RLexeK/9eDPvTv/yxrT9JcfaIlbLncJwWpD
Qds83tBRbjDJk6vNTX9JQJQ8qw4EZsz2fRJd3TC9nZ+9u//txZpKj5nzKx5jPvvtv858nerOm7SM
bHFzigvOFGGtAPCOEW+NPjIno3AJQojDzA2O2wipeh1tsnAQVfXjwdGdNzY3ATp1PN3AkcW5lx0J
uGZDRJOhPTDtTU/s9ojBdBsiIUIOcCDTJnsXfa19dltgMvmEW6PGEEfPTYHbR98gUSME5fU0qaUI
If5XpEcMEmvmwz95aTSvjp69fs5xqJpdf0xSWzx9l5HM8FRjdzCGz7LCJNPzmpQ52Gk6HRyxnMML
d3PQCqcNz1CQdwuRxIDcnTc2w4wX6Tkzm+0zGkCpLAZkkGy6sJRTJVqaxiHvmh2SA2nHKM7dI3AS
ZO5Hhq30IEWIEISrfOexgJYQOj0WS0yEknQ1tUoaU5vC18uvpU0iOc3E//Dx+UFqaiEgSml4O69Y
gUqno1DCxnOzSNMhMUMUl3FMxRAK4oljT72SLAFQzsyev8EpyKv7rx+//13pqrvUDG8eRlZ09paV
gkTDVaOlFHNJahyCBkrJdNv8pIZQ5mTEWdAIYjSjYjcnXwq4Yyr8w/aAcyzvJlPFkZQIcs6eyMKM
Cai6Ncm459jOQMkRQl3ylbIvU4/K1pE1+ZwItMTNVBru4ZuapfqeC8KCOgE12xg64BAJQSCvQOPp
5dKU7MDTeG0tukIiuOyWeVOeeJwx9gwgWWReq5IqVOks2nIJfHHr8v9Qajrvtq5hR15axchospOS
sLV8Fcey4rngY6QO7hnA00OosWbORo23Y/u0hWEDfN7llJ8tB5QXsXR79Pze0VM8lGTo4bcnsQJy
CHJwwoNZzoDbr9OYb/5FXuI2HxyiBp0dW5XAetV/JVZ4ev36N+SaBDyBQydhKups2fsEbx69uf3w
utPXs0f37j48yyDdyQQKDWoPuFlxwqhv2iLrDyo6omv+R18jdsmBwlUJXj744Pj77ln5LguobNVT
g40anR+dZ62zagbe/k5C0OZhakyXJkVMDeXUVg8zTxocXBEtzZp0A2yVpTFNQmr+V/yKRMda3tu3
x++Pbd0WRWLCQWUIGNcmDpyXFQh0XNOyuFzDgJOAsixFSMgc34yEfJiSKi1XdQzrkXeJIv+Ls2cn
z6qIMNrwKCFJbQZm0VBPSdN0jTE1dEr/BzgHRFjQxbzRskwv5tnXJU9qGOJEpFMpAmY6Q4WqDxBH
Ej59yntuYG/WgH84IQYIzugLDkJyIG7OF2btjG6FiTXXGL9mS5EkBf50uMdbwcEUCEklyi3sTgud
MJHY9bobamOm1UeNTDAnikk4tw/A3fjgM40IH7qE4GRZZFut3bqLOEcJkpLNROBWDwizgRuDmj6U
tQ6lW8pokUqGQClNOeGDKK8NqTagrwRALeujxSBBqkf3ODLaWR4NTjYUYvRecuOZSmka8sqlkcKl
r6HQfhRY8waCydK07fYFCNW1ezhxIjmzrRiwl2aFWA1Z/jNKTP8aEDCKsdMxbIwb+wz9GLfOE+59
eP5vl8hkciyRCjgIVaH4Viz8jTs4FFIp0i6ItagiA66GWoiijeVJERsdRrRQsJUNX/nx2r6jUeha
fCkHO8f5Atq2udPLDiIBWQHsZ/8b5YzydWOJIy/wbhGzzOjGPSncX5+XxvZ6FrHdbSeJG+4LEuLK
A6TULBCYwr8+QAL0BhYXtx48fHt7LMiG7sEAlforrGmK0O488IBJzlJ4D1VybyLl1rHWEcnSjEzu
nlE+dIGRWjfQYcclnId94iTgCMKjBs81ui7LwqundEE2D89ba0ModB5+KScCiAfOffcEj+sV/FMU
JZCCJR6FCMfljZ5wEEVxITvPwhKS0hvtyrDvmG64yYGZ4/da0o3rOYa6gcReEF5Det1V3y49/rXV
BE5ReHE5lelFCW5lwPOW/yEfDzlbI9JIx4zgvZIhMSGHgu5LbR7cJoZivrx//ue41E11V1NQPQtV
BtbZY7Gpm4odAS/5g+CQd4STA7Gx/iUkupYQUFPhI1XVaWgVXrOitqQZC37zAtEnDT+k2FAA0k1r
xumrROKLYcy0DtB/0hCkawAoyejG/c5RB1qC8JsmTM7hq+kBpL94+Ob8iSmAHS8ITYI7L9ju7XHR
/quzf3AHRK6Iak8ilc4hDEjMwkEsWZhJfsmHcCetmZqNqX9YxuJVjXMFAVllW0M5C2nzirRiJiX7
oDeBwkWyFTqZJkoEKN2ZDvrm5NHhr9QiombTtY/SvGfr+UHM9Oamj2qKWhE8riQZ1CuxBNIz0Dgd
Xl0UvzNWOoN9g2GhfYTk5G+cdBZ88/rJn3goivGlnWOygQ8dhnLLRJd74e3tuhRLDGPDvDlOaqbM
wEmm/9SQIPJKDJizdoQzesLmyJieQHj7wDQNKH/vsUWSvcPupJyCLdZaW0NI4whZcNtBxcdJrGVT
HqH0fkptwQEarPa5Icr8QVIBSpsCQeZG+DQGVLLofDS0J72QT73GkTf1sBBHlp5oE4ZTedSUcfMK
RUNRUH97AJruTuWccXU+aZeaU8wo1uidjUXf0XZdp6eHf1IWhIHjG+coovRnPwvFTkNLIR2ZkGX5
937a+z3yivl3uGhU5QdRwouOeCtrOtuqGhg1ZZZiCIIFUbwgTVA5KmWCkPVG3Axr+HK1PY01Ho4l
7VYL2g9yc45AW35DgNbHd/OGXC8ejjsM+6/WyHnzWoM1q+pCQAd7FjAf3Okdkd7jmIJwQEEikU8U
HKbQFdiYGtNepBAWHII6f8ozqMWR0PxHdkptJOKgZY/ZIXmZ1CGSzyiibzHxKazSz1QwU7GcVThF
dAaYbTSmdqR0IgiSuSBTxd2fuw+mzxRx76eD3+99fvTm73MPQfsJJE8KqTml3/RUJDZd8+6sW5gp
NzaXpEw3cUxqzc8RN+E4QqDFeLA2AubykcgQv+zO2pxQZ/VPIFmSd0KJLBLUlE8kXT/PuR48wQq9
o5tOcOAymQkqBCTU6b4B4fplJq9jwSyzpMRZXwops9nCkOW/nZ5m20JHxs7X8SFJxJjn1xPVIRQS
QbJ3+YpS4AovfR5o/yVBWC28IUE8kCbCOm8kQABuLlDkcwbI+N7R669ew0/ayhuOwIUP/nj7Paj6
AuJTWnnWMmli/KNW86W1JFN/v589+fgfIu2WNFOeF8W/+szqPyC1oww/oHQlOjXdDzJ4gdPIGjl2
ZygnJffBQtKsYh0diMIRXv5aLuXjB0oUXAQ4C7AXCzPgOpPdv3h229mwrE0TkP85VICvzj2N4lg5
bE4uNPBfLp78bZl6MoJ7pFFDJtvyL4O9ug7fH3lG8Q/MBVzAvFzOZ0B513VNIjl2ZuXL3sPX759+
+hUrQ4ZNJVd2zeCwo3ioMHSsGAXsatiq4tV83b19/HF8nB3OY9qpfNyabJKOGBxIp0I33rPBeEPS
Tp06cszhY/7Pi4ylV/ItX8ESuJZwswUyvM5bZ1Tj4P0xFhORrTYHGUO5QcgJEbfpVSQFLlwZN/pK
UmVbE4sAcQQsKFIZF9hI45vImQB0oTNukKUKTgi6GEJGqSR/ULw5NZo36FQ0qxl8XvknD3JHzkJV
CRix0/yWQnGyJ8NqzuQSdaHfwaHNL59zeUjOrbNd2tQ2LSWdfj3uVJnWpNAbzcycgQRzSyxzirk/
pFnTpmV2gd8FBghTdmftwIwPGBmsm+MDBmtN9s3dmQm5dFl6Uw6eBaFClhFBHjgCNtmGObiXP8JA
unTZJZyzLPMySRrToqYEzJAQPHl88MR0LWMWZMmkHSV1XidukeZh+8I0TOGaxGASQmAln7sOg9br
9y+IpaHKh//kc2loy6vsS1s3KhCVq+kAoi7qAoi2D2KkVeMCq7Wjs3f6N3ZXiIgqVq9B2kH5l+ag
0Kk2eUOnbwLr8jrZ5rRIEsD0dIhJL+mrkKTTYI3FkKYK6iNde9fMlYJ4ReHt4w8X44sdizrJwVMX
+2FtN/gIv3GL2jCkSQ7EjdqzgEPOOLyZj0fhEP8WEpzmGrNwtBEf8IcZEGvRbLJN3UbPTUZuEt9/
8GR89G7MCrpNOd4BTCa6wtimdj5CqvSOMTFZ4/3N922YgkQM8yOD853MveaUrScPcwZhKvON3HML
v/VblQOx2zbkukvpzPwgAGUQczcT4kRcuPYjpWlYAxAskiAgQmzHFKdHGB5Zo7PZewMd1PrubpPY
i9wKXLgWiyy0JMkodUR105B2xkvU6cX5E+kD5WSVwdWk3KykwNgT2okYHDUWKoxwnfUSPly/i0oQ
cgASAGIM7QZSEzcPkGz6qSfIk4YmF8Q2wl7bpt3/IJHkFul8d07BA9uO7MPe+fjoFi9y6TTRxhgt
u85E0ZwpzinZabyQlS2AiGZc0SVuKlzLReeYvYj1z+HzCLsjG/84qADJJW4bUEGbcBhM/MWUL5AA
HfjyIhO9QCSykY+CQC643bGH6s1cKmdgauTuH4kwscWPbqvefzt9lxVRySIpmwKY9UFS77b929VK
ynSjyAbbTz3OJBfF4pp2niEZ2ju9ibVwkeLwYCAT2fV47PiG9MjQdF0IzdxP9693n6eGgou6VR3O
0pHRqMnWesCM/CBuUlQP1cD/eiIGD+YaeScLjPpcP/vZ6Muu0WroSBajR0E940VkVA/vbIvUabNs
I6ZsQ0FxhNJwOQxZAqu4V044R++alxTgOHMhdw/ue6q+WdUwDSSF0EVuzn9zpNx9JhbI4yZmWvnG
2cjHd0d7B+lxVtNS08wWaumhlNsY8QVcvT14lqVK6HYZMzw3l1GDqbGSzpETLQMDs3GqnvTIZ1ff
OccjtBGmoV/gI7GNCT5PHmK86jWJpmqlWiWA0PjofEyU07ORk3wE56qs/cK8czs2vSQzLgARljH5
IkBnJME4swsJD03mhPjBjLYWVpyuR9SYGea2+ZwfgsxuSGMkuOoMvPr3/r0clK8G2umN6kHibBtA
VzeNOz7321ZMTfEYACINIgha0WNiuA0diQmqVTN1yaSWDVvJ919liDHJjzEr4yhDxmJCxzjKv2m0
phBt0QBRREtq3Jjdkti4+LH9g5kZtqInFQKaagKogkob6FiwSgsrGaNvDhErHTlNYcjA3z/kIy/J
5WgiMQKIFrfAFWK2RYjRB3KXnr0f3D9/28179ppZ7Lihn4+QMkCRkBEoCelvfeEWhLMGY5JAQSSP
F4y0gWx35qHQeXhSFAI3gro4mitYMhFPhgZ0BMyctrSXjxTsEbDa3C4kwZnRMlMHrrk5016mq3mB
3Hx5D0ZjORLr0OF5Yds997nIW+TGjufYaeEB4dePrz8eQ37uVjqbhvGFgOPWbDnV6kq/9U8VWk+g
EyzEmRgWn0YsSUSOlXwgeug0upD2JOT+b3ws3gYWkoOmJSE7xW0waZEa0pTDfkkfgSI1n+fhrZlQ
BicSCF7ZG0mY5dvAwNl2xIwGcW3xg9gR6HfqAjWid2si1+VjwUEW18+X747u8eE9FhZRGCWILwFd
NHfZEz0ghHIJBHalo+zw6ZIGxgsIkXXFnqg5o2odVzxI66VeoCm0Ong3MdSPtfeBl4otZ53HyY66
9t/XVufvjk4Onob3vmfLUuFk8aHwd68IsPMCdfTQhaxRIFYg0+b9V+9/58Yho42239lHHsjQmDME
iJx/e3bO8yd4sODMJS5j0ncDbm+uOXpnIIiZVps2VnWiKZVfb32T7uvz13u/dSxg7IHBuX9BAgK2
FaXGbYHRr/UG+pqHbuexvYKYs8nCK4po9tnVhlrQscbLlaMkc10qpdI2zAAEC1I7wtWDCLFz7taj
Zl0NIU0Plbb5mTG++cnvQvqklY9YKxMhVS8l6ILaMqt9+mESfJF/nlEihaNxZriRLuSBUBJCZBKz
sYUIECRCzYzdsT2ZM1fwzbt+YHr0XchRJSBVqmrzjyWgYtqAHF9TccreFgJBC+koTuL/zw1xEnAC
MsZOM5df+MAHheVkck6dCCbACwP0Ghs0bYmN4E9LEP/rn968PX7Hew0z0OBbTbMQwq2ZMP0FhvDA
gJyFyZ7MGeiTAXB4U+DoJckJhjdokgNROaiBUP1VSh6tfYqPsPCKDXMb0f2PuQljjp2RWXxKGcnD
1zielLE5Um5TWgYh1BcYpONIYLeAIofakLFN3haW1bGJuJpVadgito56hBJVb5DA6r0EEElx5AZq
6LRvQLx0xeFl9IMbDV17IeGyDRQPt7phv60HUEckCFwjaaWuFy7tm0TJ/dtPT+/+BnPyv5lfWpUf
1G32jZqh9g7M4bRJdDkyCQ+ZmtfADbo1YhSDWyQVCdB+O7seNHBuQjCNXvWkBjSMFepAozoPHW5r
gidVKy9CPfEqiCF5pl1UnWHWHT/2GRi5SLTIIXkaYzwSTygiX5BMeNcwJYKecUA539XKIu3+yePP
j50SMdAxujn0YXD1mg2I61Ro/pMC8sDstlOoY156RK1weIJTdaCPtURL/vP5vG8oXUzKMF5zbWqH
UAwGCZ4Tkta8bz431iigskNq8g1cDn7lk6pXb4GD5cWFBeU0sU/3sWQkF8vcvtoRVJlcvnyw9/j7
Y+XiAccqpQMVPoqKgN528pRDoSWDKQn3YZfZ8L6WXaMqsQ5uaPPUeP/k6OKf1pyKgqzqViD6IJ6J
lcLve+lo/b1eMuC/3c/yBxdtoiHyGlZJS11IiAoMsn2oCVHTLewrwq2XLkJ25bmQFNQaRiXfPeYm
IkhUGVEhx0qVVmG+3TYC3b98kXMfK7Tgygtl3DxG2r/++TAnVYi/53wN/3T96P0fncxTiM20EISw
mmrM5gmCyyWd4NsXI9TKnl0eHZxlSq5DECAZGOmj7aaIQ6fdSP1TxTGwremg0olQpqSggzdwd20R
H/FkV/lAVLnLdQp85/1Pt/5hvYEkWN1YpLPWOXWlwhDaCqK8IXMy4oiZ3RspEEB/ThiDMp5BCixX
QvgrRrw8iQBpOqAExsGddgHal0cXH3IcbPXRgEhAxU+te0M1/s1goQwWFEErh+BejX0hX0XNqzjh
KlsUTPC82f/uMfd8mdRmXjs3q7qJRA9nZjuu87o91VNuZe2JuDc/jCRcxCi8FNXHR0qa4YPo3gdh
2PHyRKZ5u8OEDDC+BZyrQx8ePrjMXspI0l05vDhn3yQOcvXL/QePXl8eUQeoEzLgjXeObhazqX1N
OAgOKlYdmMqW6G73DGJJsd4cQ9aKoEBSVlNcmjDx6eTo84fxfUG84yoBciEFNEtmZW9x4yWpKwmx
7aIUHwm53enWZHf2ui/MoMoW4Y3tut3HG8np/uHYB62cd4Ro7fF8CgmzZQhZ5jF92/XYLRxvfMXc
z3fmzPqj0XYfFHkJ4DKdjr4CJJgKCFV0oOH0ktWos26poQ3RTVf4oNWZiawtbqrgHe8sA/ooY5iu
8gDFgURJPNS6M5rr5NQZhau+w2KCd3KZW90k6yLPld6Wr3aM0Ouy7+zJ7bu/R1TpKf+PrXNdripH
1u0TEWEuBvPXBlM07Dpdfap37eIPsbtOlwFTGFi+AE9/xvcNSWsaOkJOp6RUKpVKpTQ1NbU0NVUG
nhZ358Qenrqyn4HrnKRKA6og9BLF5UhVQQsm0h7B1NpmW1s5kcZWtzF2KYu3jF/yKUY60FaSrA7S
BkNbIg0d/2F3csiprGhmNUjfPFeHPcQ0I9RMz7gqzNb+0cMXB3lZtVaCWex1O9MUp0Kg8+BCiHbB
6YqaQj6Lw5vggjHIw18h3PKWPTBF8miHQMCIQrWw/MfZ+fMuYSm4Y3HBrMOaB0g2ScoDQiCFon3M
sQpipJks3ipAE/pm1N5gIduOQccG1AySvkg3BGhwWEnHlqpleMPw91WHyKYZVGN7MqjPn56/f0F9
dmRgzRXm6eaO3torsXRxrRYF9H9NobLAbxFMcjJWaM9rDazm3tIuRPfs1dGDd1n2IjUwB7EwzWXc
JFHJPP9kjiXBLVJzpgDGLNzbNxYPmZBsg6ICEcdGtzkkGDOfzIWsdkcp1Q4iDMfW4aPed7Fuw+n7
h8/S9o5oikN/cf6UT9xWQTqMUsC0mH+QVif9PwH/B2tHKXC4BEq0m6kElkBZWKDFU1ME4r88gPQM
t6X+BzWjJUIEmh0xnUWSu/lGdeBCyVGnCBC8/dRjsJSdxfnPOa+PWbkQcEXIiUSwiXx+mihPalnc
QCgI7ArnO0+Gk9el7dK89E0VDT8VvddBlUajSBkVzhSIo3dEsvKaTB8zEMOqcaSKQRS6s6Ofzv6u
JDl7RZaBrIWQXUaKB5zigxIQvKtilmYsxQJ5MmPpNR7au+idO9dZkbH86iJMPKt0MFZe/Z+s7IDw
33iWuKGcq7mLN8ev7/ZcW59y4UZRA97JBdytKroApPh8mElmC/W52TI+DedbIRzbZk8MF6OzW04U
hBAnznYkmI5uuiLJGGAmL4dkSh2rKI4pvP2Qe3y41j1MRBs7K202uqXx2xAFTQ2C22BgW0OODZox
EqJge7w/kkO32/N01H6pbU8CXV/nuRILcGW9faxY8sA4vTIhiHi3EiJURUOYzQNHhSJPEYFb+Sne
HkLc8mUdX6MhZqXyVxWpTj203j6HwriPs6ncd0DX43K3ZaY0SZxWgsfg+0hCIlECmvF5pWe/z2/e
5Vn8/N79Fx0Zowj/SA31vIiaBTl3P+4ybhl3wK7QnSbqOhmXpCYj3iuxZlICP9cPBc1K7jz0Xbq+
CQ/9WkUvf4KsOjamG4WZzEnAHRHGHdLEEZgAvUjw+asSlG3rGOK7p+fPzRo/nUlryIaUkv7cEinD
T7QQ6SHY8CUKiygyazJDrywytRnoWze0P+5JOrRA8tBBO6SOpT1hvG5HEmgn1STQckcZCoABSQUB
5sVJjCfm9e71gxfkYSYxdCwNEpLvfeSXozgjvWys9jQe05/fOftbTJBdonme17E5yClU0+U/ZMhn
tXnNQMRnXcQYO2nE5y8spLbafA26VWLbstHIGYBEKULb7386OXyft1bIT6j5otmpGmqACJiqfvx8
Qsngx9dvXjxsy1VBVLIOVCO0PIC3tIQoFIIThcA7SK/f5vYuYgnZU0qYA3QOMRVyu965mZty8/jg
8h5wWN5CBLb7r+FwoPiQtRh1SUoi9c0zgKSB90piSeN0e6EvyTCLb4wfqsDIkL6u5ODUODvDpkTG
TkRuhpO4TEFDqT3wMmEUriHILk0q3+mXTaBq2wUc776Ra77tHi0lhfU3pLbXFtjYuUM9fSxE7F3I
Nat3qIis0nBipeR8y8tlJKJL7MXVNlsYWNe+okjYRiq4CrEiCFcj+r6XzJLKxPdZ4tBZfsGpD1jB
BwGRP5Lz79bbC5thq9UAKSqERNtJNJPydk8fIvJGu1OanWRLoZTIuTmiHZm6pQ5ye6YaHRF9YfJf
n11fRVibBJIwbX22Z34w1nhmmbUpzrhybcaoBcG3koXnxocC85EGGTpU6cB1wKTX53LDBYEYrHbZ
NiDgTomRBg4CZDCLAONmmdfMliJJkgBFMAZowaGjUnAQoYngK8iFdKuaK8L+L8gk1EU3TFageCY4
FrRZ37rKnbA7C6axRhJZVD7C9Ld4nDozcXbV66QKHAr8cQXe9a8itH7Q1R6bQTIIAV9nk7pNPHSE
Xrq+nf+hgI4yJIC3tQNlVx4TwfECDWO4kYS9QBUL2gyuOs1hQNOGan+kzQUrcYeHkKgpQCwbiMVj
zuDAzeKVzQFM3jXq4fuTO1fj4gQGgMtT1AxOmL+nimStVKO2FnAQwkYc0lYjpDUKVaJ127NEaPNe
BE0NJfkWFo00i5KqRRUtvigqA7QOl02GahvY2X633yyjLKkE+UsHPs5JkA2LFVLjfJE0XpNML43L
agcg9/Rel+dP3o+PZpq7vEV7LUz9BGM6ERjgt5gdqirzVYaspwaRYqJ0KRUC5wBCdEKnTNU1Hqa+
awja0XQqcxYlWwIq+HjC9z9py2wfOMkLgiTXw06mko2cowB8243zkMIqq8S0kzCOj2B5GBrGp7nF
FplmuMDv/EPuB1zc22iNuH4xytr7WlBPCgGtjRTLlrpAgx/1+pYbWtse+du/acLQi+U9BLOpTiGS
yST+7R+fXqfl5keXZFTWDF5wwxRZBSjkzkmWiK1HAR2AtBqU0MGlWvpFr4UztSltqwHl/9S4GRAO
SaxdmndPegd2M1UFVUMgXmbEmm0/1pQ/np185FqRfDo764lrc1A6boCsCHa/AyjognNZFHUPS89v
2TlOOV0B7rgDqcFSjIS9werr4Of6tn1j6/J1nQIi7mowiNID6Yzx4qt6J8VE2kbWuH2YZtflAVB0
+EzXA03Ut5LMMGE6NKuTM3DqcKE/XnFM5fapPSrEl+pjhW7AusWbF//L1boZQHZuBmS+SibTGhuj
2U3ocYG8kuhdCKSzSQrsXOnpb0icN1OQupREBBz2Hhg+Ojm6iYN/8LeL939TmlWBpxMwWtTFGR2K
0SRwoRzBYUqiQdbSo2ftHGjFc/vXEkARqgdhUxqEygnxCDBJn6Zre2Kw93KhdmLOVSDdBKGU1cpw
t0YZHOyDedsECT8MOArZ71oYXW9PawPUriW5Vq3PIGdLm9INEI6i3VBwWAC1/DnxZ85h5whKRswP
jvjo7emne08jBLa5uS+TX7qEvcN3dQV6RR80QDXb/AVRC2GeMJnbRQcPLv6OGhwLaMeiVdCDy5cX
/aGWqk22QKgJIH1+gCUxIAlALcZdKhcICw/NumNp2OKtO6PstAfvjw++ncy9//7XvMeva8GPwsKM
g7EcJC1rQ/wSbsrdT/fqs0liYEuD1j/+wlaLxRVCGBL2WI65ny/F53YLCAtFYAuL3oLZtSFvv5pM
wijy9snd1yef/4V+1CqIbQRZ+EqpRvtVkdlqtglkQTbzLHHx7eRi3HwL5VL9RmGoDU7qXxWOW0Vx
Dqne7UPcQzTQr4aShAZ7Qb0vOFVOHEouuKyyP508vOBFT3rBdopHa/N9F5tS4EtPHuJSygXtYdzX
fAinWQTHOZ7l28mDR4wHmo7yVADQ63uRniFffTjNdOjc+XjxjIG4VoKdvZimCOQz6m6dBIJyhTVk
xziewzqDrougpHcMQplSmcm+MQ0zeD/+zM9T3p7JyLTCTGaUYLajkHI5q82Pht0J6SpTzhSFDnZO
paPMJJMGdiBkfflycvewm1Cwp8ZkRzLKyodkcNqfPSeSIjL/bm3IUC4taqCNILY0Dc/yBaY6PZVB
1MSVjuuAIF6Wf/vHbk1+Gb5OSnfdbra7SYAdNgC7ozcP/9E+29cxne+j59fXXJgAKaH/pZkJxBJy
oIgGjIXXaAoCc+L09if6lqNaENdiilDucKIlBPPH0VIiiCykVWvKOf/S95zkzaGKmcLC2u1A4dwa
/PaK9RSrKoh2u5/OWTfx7Ngnk/UMSScZKEn3ATGJsQc5Omzul7W/rAzlXf8XP3Ly8Gd+MvUlDYhO
pi3TNPA2EGCAJD9GlE7CQBaFdBvSNc9AiQbs1CyjYQDZ5c3Jxwfj20oVZAHrtqothIZoapm9Ah8m
1EVPM0iReXsbfm2cBSwsF3CRWB6CYVBfT94enpKomEKtrc6lMz7ZelnrFKLy2wN5ztFk0AWBtJn+
oJ/oBWiZzYlmWNEDo5fjHtIfw1OIjvYySHAABjIS3Lekl6ati8zVuHqoEhwrDiS3qebiZXRIL/1h
j2rZKa38r4u7/da1Uw9Gi3HiglUHkKgBbeiaJZgvm0hmAlmZrsaYGpLSd/JOL0SZQcglK2zmERmm
hm7MDNCJt2kAJ+pMG+t9ZS9W6QqjLVtjDJaIRSUKAnRx2Dmky0MothOdU5hidNKiDvJHTXPPiIE3
1wbMWMziBl+dzD010thJo2S224ozr+VKFzaC3GLj5AlJbCCt+S9sWQWMYwJmAoPwarvnfChKdF+/
i4yubdim2+5wuTCJIqGGZxY5cLeCwL4R6v9xqihV/X52dnL2NLt/bdaqFKNtsxXn7PxFiYiFrRJn
noevQgArj8KWjjz45oMM6nGmj0D2Zwt3HZDbPukpO84e5Bu03jHXd5+rL2Mw7eBliSurO7J9DsZW
SZUfeO3ThDKzlqPPx+c/LxrZAaGnAqFlrBJ4lM8q+U/y1n5WNCaUS0RJCHU2JsYautUSwfzMd3CN
CRCHxaCkFLWuoChAKySXUBsmrS3i/wrkjau5t0n6NSBcxyMmFRGnekrsh7vcV6OpcgWybKwwK8BX
a6yF7xxrq2KKtr0daxQnTqPDkIuM7Hh4YSsMPMylz5p3X3w7/D8xonlyZoyKWjqmo2FqTESzd/3u
/fHhg9MYV3d9u18Nis1uIVGDiZATxSUTBSb69vjm7FlOT8K9+7cAHukfHX+8+zQHaz58fXr3kJUu
JSCH6NHZ8fu7OYYCWazaEbCLf0i0A7U8ktMB94CvBW9OKE3mnPhRTO1JpS91t4dV9f4XgqOueXHD
GGl5wlX1QEqrZ9mUhyrX+0orIfDbk8tv4y4JqUb3PPyV1tkfA67LAJbr0w11UNsbC+I18Nz4OlJo
pz0WFU2XM4vqYzvs4zDqTVio1bdHe9ObdB5AqZhMrKGurWW1nrby4pgHT1qdpAw9bC6hDyWZc/Lw
Fglrb1ZR+IedlfrHM5giAw0UIhwdsgb+GrXIQW6USqhyhmQ9PeSN/z2I1Icj7N47PSi2JjAQRke5
L25GqVjOIsAIGevqQJ/+pDsdNJl2hi8exbO4RCy+ZVt9mawCMYV+u4VvfXxx/O7a34SBC9qK5ngg
/usnmiy3xXOwqNhKCySxTRkVdiBvkptnQWAawj/zbSF4GrmYtodHs6exEJVGxBEIxLBu/Wy1o5Ox
fXT29OKlRzhJW8dcWXnNn3m3QgZ0J6UIMYbu7Jdto8Z5U8u0wTbCNuf3zKHASlgt3h8/opasuOgu
IHW+DPIs6vpU6EqVqEgW03SKDztzjUaplKcYWYaFw1vcUU/uHPXzSzySkEEToVvHIR/WgmQojyum
XKNK0Js7I0XwXLAqb+BiFOOYN41/+Pv7y+cwmxOrRDOhqYgYvj/vDp7Dkyw5glQ3gP6nMhgDYUEe
sGtZZkSWxOsxECHht3NvjtUsmnPORGtOaGSrlC0CQ8JU4/f/zY0UPFYePfvyh6qJFK1OTootb0uQ
SyFSaN/iAQ4licDVUpGwvzi+nD/Fk4Lj130obYn/iKgRbHHexp4eYLTH8696I/7mZwjrE6kW19lJ
H1mR7N6bk6ueuu1O3RLessAUmPunjP5IM39JCut+d3ny8c6Yf/AhztAMvzin6S2d2hycmZt9i9xx
0VPg++sbp3OnKLzX0F7MMm10nhyr5o5NDA/HZJjWhdBLeUhMlADS+ZUcg4oCD3LDZnhbe3DCaWiz
0vZxuG4qL6z6uJKxU5tE7SBAsoQtFsI5Qpx70uL0EbNDhpDjQgQGR362HCPfbEqGuH5RBx39Vkm6
HBKlH2SdNlWe9FFhZx8QlKUz7XSJh4Nv0VHBzOzGJznmtxNYidH+7Jdod7Yn0xhqHxKsbT/K1Zmb
vsS1FiGsyo/M8g8UoXvv3T396+Tm6dlbDqR/eXL25vnFL3YuZbdMwCkD/M7cEJ10EsO0nQC0YxAJ
ZOxdJlK7GYJOXZI4Zm80fWswLqvBUAy1jjU8aiNUkMq++0kh61BeG5HOUMlTCd9po0sjSvBQSM44
xZ1ZK1/r8Z+wPUPrlgNzHO+butAlgUUskMAEB2SnASQ7eHPBynHi+WFIOctQ/rOenp/z+RTukNFH
IuUCaqz1kk1FJFg1iFHSCUn3hwXgl7zLX0kVDwX325DKWhFoLUDLzbqIfXp9/PU6hAenO67RXxdX
62+yoNzF1PvRfyJdRTQJoF+aQ2GuLoZ92wPTNFd/dMofJfVMeTdAAqEeZ5lZxvG4WYceJzkmHIPa
rsIiWw0PQwifXuXmkIppmpdCtXddKjiDaq64taDNEE4bNx63poNaEXyd10Rx9no//CRGiA4LRXzy
gTnsZpvTyv9ooHkOgo4OCsJJ8/CgAzGe1lNgNTCAjN9WbL7X2JJ2fvfwOYVW97fEEmke29ylr6go
Id2XWB+dQEZOKFB7FsP9SihIUlQTaPpiJs6cFGg6gDRoQYQIMm/IJcG0kOQ+35UjW2AeeofLG/VK
C2SOCFmu0Po93n9EwtF3r3WhLHFiM3Dmd3aP7n/MD2jlSxh91pptiEKie0FUaIFJzKPN0QHvW9xC
uHXjQs0TOvL8EV+dFSmYKokEEAnunby+eZQ3sgT4AlkpdFqDijqAlpN8ub2k9wfuzZUf/pHENsxp
Fee5FkdzmjaH8gTrlQXR5WudnqGEAJxenceJSJDw85tnbz72R3D+vDjKbWWGH2bZ3twRj269wK0A
NDXLSnaxoZgrYeoAtWpg54MlCwkrRzFbpShULO6yGHUfdX9WhDJUdMG51/NDTtm9uzmFkELCzZRD
ArTUj766C6RUC5ppdcCWVCDTJqu++zJD2T89evLwF1DITCBTVUbqrHhyXRf/SGwXIglLpx7v2lQU
fSKMLBYvi8ERREsZ3VELimE7PhgF2LajC0jYLBuS0N2e9SKR7lnGobiwtYv7npcYyZW2UhOxdiw3
wvDC2LoyCDvSQaaPICdCIZFuIn6mroZUAr4nedMJzU0ttUxtNnkhsLePqFe1SEnUlCkrMVEQfsTr
8Onn55ZNvDYBH3B6HwiTTRd3qU/SYhC68mNgXv3v66KLm8WhtUR6jiTkNm4D1mBX1+Xc6Stsuiqq
g0MV6C1LWOteCGTg7QLQby8PHz8fq3z6gFIE0oFL810AlakqRukgwiBVPTCzzKOn5zmRHx8vi5B9
nW5PIc5/ZuOWOqKLvloAkkP1NAmcVpALjD7yiroujTiWmBZWxsub0zuXubeRlnSV3Pk61R5en/Iv
YWMWmf7y3fIfCElWZjp++I6yNZeeEpjLUUj7o3h9jIkS2O/vJ8/5Yk/rYuZ9fPi8/RzBo2U6qw9g
W4dbJY89QCSlORAK932zCqTN3cSZHiHN72MPHU8gugJ8SKl5yJKS2kNX/6QZA0aDURnarV47oV6e
nzyq9mhfdVgQ7W2eN7Z9a8OjPxS5Vm+sCmAAx74oWVm8MPn3BT8ikC4bizlYDxa1LarhiTBlp3NR
ENIjQYUSfidEikyTS31d2wDzrOkqmdVMVyNS9qN48hMq9vivxKEZl/9jd8S0/Olw+p+S/a9c0Fxw
jeiXbB6Dk7ip7HYN+dIwJB1VYz/T7XP5jYWKTS7prHergq0dwy3VokpG2L4XqvfN+EQiXgbd9EcI
vDXrbVQNGcE3Q+Jpmt+ddlVHb/bLRTRoYJnnahPYd6P8PsDrLCHh9ubD80c/wyCVz04QiZRR9XoH
BTPS+twQD6oRY9lY8PwmIeb9+Y81OpZNo5FX0J99Yj7iFl9mZDaX5rE9NuDmi9JmEL/7+xsU5H2/
eGXWMgQHUU+vQofL5tREzyFkO4qUDR9QtqyScDVfLy8ecxpVciQGYfAiXlvRHzJaAxTku9aYQuIK
ukBGAFlp6Dglwlvi8c6fd8U5lGgCSPB5DmBkkDcy+g2KuBqqbmgKq5vVYC4xQWp14uy35kATq24K
reA+HnznCWJqtA/my/zmUaU6JQZLio9eIDVK6coIfNU+9Jc1k2tF6odQ5UYh3gS12RmjhKrT143p
Ij/iW/97eMqsUusaep0LYRWsd80jXmyRtTgblqzed3mLAkNSlBEBkGdpBUQDoHYQIEE5KRg593ee
wYa0VbtRUuIBst5X7j5ibLx5jadNQHV0fE4MzY+bVu+SRUCrC+bQS7vkFk0PFdj98zDyHc7J5JaY
msO0iREZJ7rtMOyEkJeMUNuZqAR9rCWlJmIXAWma0J4R4oeqo9V6dAThIlnpsXiKq8uFdO+PI6nc
mRoCikkARMq5M0gyJaxouAg5QHbw5+6/V2TwkI1igNMX8/a70SfpxLFjSiYWQsGx1I25dEoCSZhL
CzwcuO6PdFYU/RZTdLnELDfiDwPGLFTWFMWfPDy5uBrc5yImbEvbtcm2bHwq7JhUz85xqJ3U3Wl0
3yKGlWZkw4+n1TzJXv3B86RrLO0PCAkhiopnJRjbQtctt3dMMeKQ5N2xpLCi8NA+W13jjlsZomSo
9qfD6BCMZz0Ukl02kgFbIyXCThmVOq3IBDmf9NFHSZVmPKYwlCe3KbndCtX16+PHh08tH+Hn4lak
Srd3hfCPyrt3HB59XUJpcrelO9lGzixx2iGjF+ViH4LPLg/P0fugdKIUTLggwHwQnE13d8kpOJYD
sJajkLJkzEUapkdzszqJqvc2YKFaGcUMLdbiCjxpSIpBa+K1bOWMZVdKokPcrDogHPkgrEFkQxWt
rdrc/IKxnOfDGrL7pijbFfYxEDzm5DGi9D8JmJD5PT+CdRDTUtpULWyz9jUvxjhni4uzL32wffQ4
mnSmPrhzfP7weHcnr+oI+g8dHLDXJWOineTNBnaI1E05IQgpasCeYU6I2ZK0ypEETkjP5EZt/htI
MzraPs5T0HvocraJ4lFKOQDnkqneLwz6uCmk1lbNTSxcx1JhhDAYukWbDL0MdsV3g4UoydLCBPLy
2bQjjTp8fHx9+TfyJexDTiTqsme1yN4Sjr3UrZlhB9pfLa0tY9LejMRlpprjc/wiSVia9kavx/LM
rLGN2PTMMTF5kAECHE89GNbG1MkyZvlxYon2IJPdV+GGi6yxoUPaBcm4IKnedb5OIWdb7cKH4bsf
MUSnCX0EcsJYwyqfziNN7z/pJr/b+gebnd+VMh8vMiD5+Yezl3ePdU3rRp4cB5punR6r2MMMbeUc
QLbJHlvvaFHBbaOijGoB4ZA+R/W3WiJRNihty29IAylBuwFiMkDUqSBWTcm8gxn/0jd1tWQuXUou
M3BbJaTY/7y5yjU/HV2aOzD9mqU95Fq8EB68Q+VN6mI2VdXZQ2GtTobic1DC2BoUPa2MkBW45kc3
khXTmi+pIkCXlvC79XLB1g1bdEGBcezP1tXe7905vndzvBYYTha3rgbCEGJqG78du+oDGQhC1T8h
xTpGD55hzT9H+3Rg6aD8wEkbuzRBKpITBTabhBIBYJFWHZ2ExP6g9dPDSJDYw+OjcSBVokjTbiQ6
rREOsgNRu7NPXbtHyfGiEMkYuJBIcWslA1UTVq+3qTi7bXFw5QGWA/ymmyy9VZALAoGQUuB56Vmb
nU5dmfMjLXRpFbVX8dF1v6zPP+uf0sCRBOpETpDxbNTPrMhawu+zNkcaFAtI2MxYKzlCjkz+EyPE
EtlQBGOuy09agdXwp4ETj0BdIQrxnqSg/XPeZBCysuyuXIxf+cmnhgiZeZb/1uRIyZJp7I3lqZ8S
w8gUbn92cjV422wSpRPGbmFOIC4CRND5bEVMgfPa5vrjk8PfkjmnGcblHKXLtzBIwMnpaAEQiLEK
C688WXaAZ5x6Uqx7jCSugvHpc25i6skiwICMIGVDMv/XlIlQqql9gXLJjMeiYrK2sDt1JBAU2Wqt
n9IVFgb6kTkIYD6sb48pk10w6fpwpWqRAMQ+AwepbEmYR8pAlAGomDT917ufu7ODDvVBPZCMuIo2
NbNWkt0oNDauLoAQw6nKYdzRg5QE5JniG6MJPyS3KWYIZ9tmLDYjvvvK8k8W3/ruaA5DKmIMktUE
Lqt/ef/Rc6Ik7u7+enZ1dXK048c7r+Z04oCF4OwhH04+fH2SP7zTXz2ec/OZt4h3f+VtHwWOrnOo
7OzjH0k9ePX43tvjz0/Org6f5g9Lh1WetmlWTpDtPvXm1vyGfJhl+yR0N58/Xh/zQwj5Wub66AH3
6PcboxS8fvDhGc/mPK1ntkvmZ27D/OnDw5MP98mB5yOeK6jo3fsHL5I9nu33O1w877OHsHt9wgr4
3VcuReunRkB+fIFy2TVgH6xUpHw4ynfB9x9zFj6f5kiDaIOBv9YAJ/IsDE4i3y4axcXBChy4Q+Lu
JAGgX/sb64uP1P2KWA+T9bd7oeTrpqKQs1PSryfv8A1Tv79w66O7ZWHYqPtofqgBTjGYzC006yTh
zs3Jn9ArBnB+B6XUJIzNEF8RulwiL903N4U0LUjdK6EAvQq8fHJ984L/5lNIBNhbFKAGBbKn6hEM
4Pvd8WdmmHkNEHKTmItwEJgPUGyELVN5c5MwouOwbm2QkkZA4YRYBEIjTueMJROtiBTjIYAYPqA+
K234X1hmSypc+3+z6UTWkMALcAprGwhJtUXVomYBRABxZSKXneVeOcUCh2Uvq12a3nMFxAh4kc89
akJGfgG5W9Uh7KET4pxqcOefO6d4V+Ny2VyZQTwvq5qse6Qm6fuqQKmIsyoHp6DmjdrMAn4X7DIS
c2cLJQjdJrcw6YtgbaCXMzFyCCJurZe7BRYsV55uHkfQRko74/w3YA0QADk5BJQtB2f9cHFcqMEw
yMGi/jLoMp+F0JGOGeDs7HY1XQlvWK72TBmoAJ673/3GefxEBhHNwq+eJov5jZTWi22kss2YI0VD
AYnrc/hgk46ZrFzESMJCO3mZC6VDkuh2Auab1fhxsqHXqIGd2LBv5DBMAdPs9dsJ/Tyr+6tss88b
mrLjHvHddqVcE6otMzL2TIQKXoscVYxIlYwusrOPStEgHUivoEeQmBtJKrrdjRkTI9TqKaGVQZvk
HsEyZcEWIzO8MP9VhCTNkrKMrrfHZ7nIkewHj/9VcmJaD8g3vH4qqAXvXh5c5AKhclbolddkYiRT
jIA9WcoW+TkqNhFrmPfZRDQOhMmEFUDCfDd3hRI5ndYjZyAO5lTAomJ7UWb1sXIHq1t3pCJSyhWa
j3giK2qKkpOo8EgLfvvaNr/dG+9e6MvROhyqxWBBMTuSpjrIGAdreMVwymRvCMM8IE9OjClK8pr3
Ukv64eanD/+88+AJs5QJsdQ1WBfbDidHlKOL4QK9bwHGNErc1DDqN5dEoXbw4ZAZSMFzP0GzzYO6
npyJY6Iz/ppzuF8z/vAJ332JyMBz+G0hiQTY0gLgZJcxFZnGWyZyOiwznDZDapBoTekflGWk2qNP
4GpnAuv70D/oGF3et7S6JIqfb9PGuEQAWFSWqLgSKcyYo7Q4DHNOUHQ/MaxMQ6MyUoBEqZUpjSiD
mHIguz4qsFTO7mnWyH1/QDYJvi3dYf8QZkXM72L0BELY82jQl7eUgbpL/4LE+7FKhlBGEZTU6RYA
UDx7TDdv/hj3nuc9LDwVymE0j4qSTDj/9egP/iFGRY44bR5wev7+h2aOwv63zIIglJgVMN7RwYwt
osnAI62bKqG4+nbqy+bWvvGLkNV70pOZeJWu/xmAzaQDQHuTlH3vBTTi+zsFsQCS6OkELA2G9LlU
43YBrSWmItVc6CzbIL0WEtPJqrimCHBu61AllVkkBNOmwGPXzRhfRZNElPHoiJ1vYEsJM4rOISKl
FexvjiOVAezwZtENL8LBq68fn+5ezNEKTU7OMQKhAzJuKZNqWV2KtVBSukofY3o8GqUchBZ3VPeB
K4nz1sTFGwaQCFt+ojZmzLVdpVMdib3hEkVvdY3AdEDyOxSB73+55AoEGjcvR0FsknFNSeTQwTjH
N980Iw/ZSzMwr2fJBGxXjk7or7hYC1xkKsfBt481rNRnr0kLNH8hVhWIVtDA8ggghlomaF73U4wo
Yb77nw7p1d2rJ5f/tBLNEnz4Qr1WLmgioDlh9NrGzIXVEgzNgwvzDHD26eTgc54LEY/QtVSW5d0n
NC14g1uIc4uINNZOhC6jWE65Z0B2fuaRdOLuwRzx4i77EpsXd2v/ACcFni2D7m3guESgdyujGzWS
hza7ezueFxENoYkAkRfRbNN+vTj3wtgSsj1Ygz0zPX20NCdPlKKCheoLlpbQpGJP8KLqBWk2MpAC
FKHhIAsiRfbapBhjxwhwlYNNW5ZFad9bUV4NAqvf/a4QuqhOuleyV8xSYt8sqEQgCu2xp6BzXVUd
Ox0AyXHWmfnEUsrDQPjeMUlsOmLUepO229KF0AJTgOBucLUFJLjBNU5SkxU+3TPH9b/56f3pu3en
bRUiET87z2edEe+Hr5NIRPLOcgGd+TLRjfcqZJucnMyREjONYp294hh5V1DkuaGo/tttSBihfZuq
9VYJEanCKx4iO43jY+ebKkjE2w5Uz/8k/M5psZwZ08zbVUvScOnOvymwuHr37N8jO31HK3qsoDpa
RDS6zaXsUFQSgnZEdW2ggEnu+qJ2SLNRASYIAtw/VfFITnyZ+KKYr0VJ+Ov49V/ZyScsHiBzG9Hk
OgqVK0SZBMYD2gtka9Yxrm4HnrEyq0KIKR3/RWEhLjuqBamFwZaYvebLAnHYR0p2rHvBEbiFKq7s
TCgXJCtDkiyeoUffIR7x4ZTWUQQy2h1h2hfX2Q5f8oHAC44EKKqRDnRnBr1M3EoyO02p1AVXk2FD
ItCAJBRpP9pRloCcZHAR/Nfl55+u/0cuLUBxKbYFSJx7PKBzBEhqTTZh1Npt6nnIwLMxo++Ga8LQ
0AsQIwXWBG3ej41ENoJ+/bbrRE5EoOb4iFf5TuDPCgq5N0RVnWoF2sYgQEhgKN1Op9sRJjwWjJjS
WIelwC2yOGhEHtckcTGgtYyo+gKSib258+RD7jsgpl7hqGAgkW3j1OWusbiTLg/YlONSJfzWuAVX
l1GqV32wvDz+wi8w1cUtOM6+4rYZ6oGs948ufvUh2qSkzu/RwOdCG4+Bg9GLToeSl+mwtvbIM7sU
wUjHnVWW95fsC5/u4ncIYdF+d0KpN/L8yHBig2af4fNOkscDDeiqNi7r30eHeTNOmqTARIe7H7VV
ESTbp7GSrmqWDyFlGQs0BFKAqN8iIvYP/bZ/eUcxC6wyInYuECMVBhnHOLA2Zw4YIhUbHlcv2sFz
Dvmht1FwV+fjybvSu/JosgucLH5crDQRtM8CjRRYAh5IDb7146qCVq+wZBeJq8P+DPQxEsGF0PE5
lzGqTY1Mv0EMFo3hDzvxj4hiZ1nV33rtMUMbgHQkz1uouqCbO3utSrUDrRD+4K3F/wte/3Xy5bqf
Ew0RdFeO5v3dgatZ9kCnW3pmDTLsiKD5dhwQG++mGBkMlT7oY48MmT6skuSQ4rGzA2Vv8fAlS8sU
YayTjXGgVEwinT3cpahidDIhIXLFcyLzw4+nV1xn0pszavKgkHW6t9aORIVvnS53esiaHQc8AOOd
NMRGYgpaIaypInU1hcbNY+/kDJmaTyX58A6l0stExnQbxYKnSWltm7QaJme4RAW5joiEfajqUbFB
LZkLTmizSMgSIZLovNeJnS63FHyVFRkOC41H6JB47eS+rW0RGaQgbOrwnAbpsxaWoe8z448XvdVO
01QUULdHYcWddducHMvA5aJq+4FcLUDfpSsmq32YVrc5YVYHCvd8Q0FqSvXMvvxDWurbNpLiNQjO
4R88+fB/oaFJ33Xh6pdaVNo2XxVLS9fnMw3JnJu6XsK1Pbz/LRPo7sHhi3yQ2JfAWeR8+vLk638H
IZMSwHwJiYXk4GInbSEmAls+LaTK2g+AkQs09LZZUOgc51DHrMb7fKZOkolJDQLbu3+d3L98ChIb
tDXAdDJaq6WS1wXBMFf5W3jhUIrTrtJRaKWtTxCQPHLNLxLqbfFfvrgaj6L6WV0tj6I0by6xQSld
92kDgAevrp7e+8yjjmogH4RO5f8HXv2O7yFpOBpDZEKfoNfnO8hoa0Vq52Nm0Uzn8QbHdefidE+W
assuwDErbdDJ3DmbCb1e6pYZ8dTNZ2Wd5FSQxyJoQb8wxMXTdpuftvcmDd9nkkWLSRSZ72rG3GrT
yQUhtMdUE8LuD1BAQKo0+2yTgChoC1UZUFFVIjjlbQJZIBRZUYmBaactnwrrYNuMONIhqN6iwjrG
uks1a950MtXwYJtae5HRGnqWmKwoGd7tC3DCGvYgnVlI08XgPYJnbYeb0+5J6OAmVj3aOFpZ03bw
DX+KMqxbKIdPx0cfTnIqAG1jz0D7FLWBqHwgzRByedpRbokmhF8U+iUtIKKOgAYkMyWuanscc1Es
RIoFZ8Pzf85v4cZvtulemdKqP3IpNNxm1584W6Lj2hE8KfSGTt6A/l+MFzIsyUPIPfsdR4iAtguI
AKuNIOPA6b6RwzpIiPdukwf339+8Pb3DVQ5EkQgCJ4hx4BPxSGWqZjUhJEUiujAmQMSly5wJSCCQ
JzLwzk/BWb3zr2D+H36CKH1PAKFt2kFpRlfMuXBPz+VIjXBu4OsvOnyMKuXv5eDLr+c71MSxt9i5
XrnkaMhqfNahyNEnzs90qUFS67x++Ozxv1Jxax36JpOfouUHabOM9nKrWJgfMTgT2VepAeubx8Zh
EhHi/3GhZGqupnU4AEg+ffQ4b5ZJJwIEbyFQWQjJ7HnD5jkKoBifsabM557aGWNiM42FajommEAa
0TvrMaWQBUdhBQXtQJ2PscRZ07KynRlDyhyjWwIvhFKfcx8UCetZE4REmPLJ7YMvbkBz6v7j2+MH
d36b01jftm3eve8fJvABTHPZI16uAIR24g3o2eyqEq+XbgoRAjKoJMWIDHX/tMK2iwiRVpmJjm7r
1UDgy2YgINf5JpZaFzotS+slmWEmrD0BYG3mgoySjgRHS8aTE95a8XfpvL+FDP/A8PRJGSU6ljoG
LQhjV5jj/1h6NrkVRaCOzw/3z48v38SHKEx6bSy2SWtbLOBwauMdGlle0fo05iqLqloI/1EQekEX
4OHGk1HOY5LBWCH2Zff8DrcjXcXMzAeqamB6j3/0lpNyu29N1BQxc5k0URLtSvEFKxAxK2kMdAhC
4xKZDxNEDcu9R1fbg86rRzqtDnqGcyZZaDcPHAylEXPcoxCSGAW7r/maHByI0EgS0cdnJop98A1H
hQIhJRuZGR+eaId0lYGWXCBhtpKBesDRQQ5jk4j6pJ806IvxRnIXN/0/3ph094fsMWwsgMKj+Hlj
BIlzTFGUQEK3WaUmYYyrrBrbJmtfEBPqdkbrkYaixF5xNQQYhEDVAi6ShSV6Hu68Hpi8NkD6VZCo
MizWZkkmRKsgBDSHcVrdYk+N4O2LVJsO7eFay1KE4ukQ3xZBrQ9oGQD0BJAH7183wtjAkQ6/3yOp
TjGjMTDrx9nTV1CSCoBhmwemdG8/CRGWjhqimCyphoK2l3zNp525UdhV8Vz83Tt88nXzAwKzWjgR
lD8idNmd6Fqc54GPeuORehNx1wdZ4bki4z4gnFBys901N83rKmQMlFk01IfBBTHcuTZYD7ODqhVa
7fxWUdo8dfZdA3C8BHKZQpzAooooQ+Dzbyxl2H36wrBLhV2b9Gh0mz7nsY6dOYDo6ljBuNpzvxlC
4ejGRUdhyNrn7Q5QWpnakvaHYgPHktOCxC211AK1a9tuCmK4WOSyWieoFB3ijO26belU16aF09wH
bW9R2TQY8qRrwtbG0jPtk/ksvawbKjMtUw6rMqtMyXaSdVM9wWVjJbBTyOzcAelqPPd9phG4uPy4
4pxOSIJCSClHiSOmXuDVLV8w5hOn26jZrgtk+PGPAOuV6lCmgrvXx/e/nWYjkTydAFWh9ciDF2Kg
jvWLCRQxE/LazAByXllpXD77aG4jg1+9Wu2LEpAXpavlC2K3i0AC8vbi2ac85RDbBv0BKUfbMb/p
5XRHhEyhPhlQB7hQcaLDCLEudyo1eSlTUnI//nV6n6d/420VqGxLomUuchC8OPDmzZdhvjAxJLVO
HSgOqdTA7sDS0CoNCjPk12MpdzwpltMEvvfmfw97AZmZSGOW4l1VXlHhJbqnzKRFgNVWpWjpFRWo
VJC5LWyNtrWL3rrdjLSLX7goUCOMsTICbl/Aq/kzFLD6KL4PTe4YzjNSuqIDXmH0FwMZG+AEhsfn
HI70IW8m5GgQUwbCxYeiBPowktYsEYSUCocZ2F/mNDnUtff2FqVKyewzLZJcUoW0+cvL60sOxoOV
FiA6tz9I2AYzrUTa2OLsV3LNAuYtLRnomdRVTArKDFMcX2VbBZntm0XtJhOZcp0jyvpgom0b7VdC
rI8ecwjy/0HfRUYBkdgj/3yayYqsiy0Kqr/qiHySWYnOUd/UmEu5QVzjmKNhFQah3Oqcffr+Jet5
a1+9uMhRgpIoxqxHSdTQHGykIf2MoaGJkkGgVmAVtBJgzficaVCo/Hz0TqTpJgJXoPQaGpNkZS7E
HkI3/RKvizCTrEI6+DSHGOiPZTMMoS/Z3HacY9OsGiGTXnfpGN885Y37OYhQbm68Qb0GOhwJOiZu
G//GAEeT1k6pueKl9Aq0uTX1p6SIUN4iIPYP0L6aswXfk7V7dQtAPQNwemHo4xh82uuiIe5BJ1E4
vIVPFTe/Prx/fPUoP4VAqbWwyTaRl1qS5AMeToLAAZF6CwDJZHaPCAAqxXwDdKsUnxr0p0/xMMvl
eLzLqKWBPdPdAYFp0vqxnlQt3QWIzueTmtqbW290F0o8vDi+f/4yXbF/gW0Bjf384HWUVhurCdhF
lAQBzmJS5xEK6qVlFxMod17bP5Q7lqfomUUHl+VzZT46pEFAXmfQSl9q7H4/+zunya8/H19+5nXw
UhxIP7Lo8zI892yPz36Jc599CD9wVzZZe67emKdSy5RUVH3556Ov+TJmHvpE46TaE4i2qoF/F6i0
kgZc/fPelc/tq1IFCH3mGEKkCJrNQ35Sua/+bAuQyoN3l65HX4lNqdL+s6Mc2pVKSGqND90HS3VV
aHcUUICVJrnbYUI61UUaZmJnAUlxQRbEh4p2FlGYZBiwe98mCFWk/fTxt28fsnyEFkLGU68L6X/X
bvC3LiisS4jVrIBU4DFbBj0WhYlpYMAvpx/e50c/DJCBADuDzAjxWqB8xoJ7VNY1sJ2kjIgZSd8d
31y8THvSJWpSSHTYCNZHhNaSkbeeIXSAT91Hu1F6OHfrM/jmQaP+hampa+TvFDCTzbx4/yVe/i5n
X7us9V6VNixelKx59d/yhCBrI4ChCy2KBg6kS0lM9CnvSUmCLX4Wp9wTnP7YH0swEliRgfBeZfd0
92F8SYaHriu3MrjbJSCE1RWrMiompANJ2r8NQBsa3PSz6klIZrpiWG50Oz2tSgdux6qGKaRVLbZn
NHlRKJw69sUds8B/c+yNHsUqZULh2Mv4bTrlBC7O5MsfKE8tR7bAcB47ZLf7d+w0YwjROw85PDmF
2zyoev3h+PHj0yHF5mFn77cRAiXTXyo2/eobfpZD8JQzqSDQnX3rwhPhibh6JE9n3b1hinz667eH
n3quujbS5QnUztYgaUkfXehfE+1o0lMh68M560Ms/RZpZdJGqX3eCFUey5BF0UgQ2RJCYsWys1bu
zOLmLMhInMvCbSFZkpIHI4YKxi2xlYNfPLx4RmQsbJPA0ncsLJNsbVo1OATOhFmEdV9NTmQtkefD
x0oDOfjw9OLnre9pd8YA0oXz4AOd3xEQI5hP/LVhYtBRg1aHUS2SuHUiipHUfPpPr2Yba/ruLnqx
geEMh8jZykcn1ZtJtI4AHonZpkTJxIkQaG1Sx6/1MO6XTkhePbM1htrO2mCEhPDdig7u650zRaug
qSXY1tCz009e4OOToz9hYiVAis9ehzrMxsMm/03YQvIJyyRykZ9F5kpHL0nZ8y894S0XIFURKAk+
LXhxbpqkSzCj8Jvv4ed/MygLQpr1zOgYO+M7Z55+8eXAPhzrgnG+OmKSOTvuaftxiJy3KL0GjywC
ZAYLgu8vKqY+ukUJ5gy6FYx8A+rZIkS1DRBdy5hCScXydFQ4P5Dhsf8/W+e2XMeNbNsvUgQl60K9
UpZsue2+uvdu+UVh94mm7rRFWbL19WfMOZBYRfeOKIIJIJE3JIAEqlZVl1B8ds+FAbIQ/v3jL7nb
SDYrJe1pY0pLyYEFUQkBBLWTOSXAND6MDOtn7ICxW4p9FMHQMeSOrzo/a1xFBE5Ffu/UJ5ZICabY
3lMLQ1Ku/mCQ//s98nlR5XobqxKii7bwTOEUzvo4o4qpz/Wzk4CxCzkszlyniSnBGO2G32KNZaJZ
LqPlBBXCyc6HaJYZajS4Ma7QGeOtMJOc8S76hQ86IEEUUSQAL1ksjd5+ffvhk88XmbArDmnN/vq6
J/lkLScm9R7rnB4xetCjM9HNb/HupxRtC7cSlCtprtP6b8EW7P6HL1/ydlfy6IIi8854b9h4Mj27
CahE4TxhciQO2030BsBDb99QYOfqrNt3tJk34Crc7C1Coe6niPgouXu1SrRovBzg4NwypbDIp8qq
rnSkeT7KTNEmKVJuaVNntSMJOM6S5R2z60S61bo7zgBWiMaXeuqW4Wjyeg6eiwVogFoO/RW80Muw
mh6b/0u9CrfUa1MY1PhQkZZENS5BV33UXOyXft2bCOrWYKFUz7U7TIf1soMe06mCkhCzUXcohuor
aoRddlTdijumGfaztTqbz1PQvMIzOjG9S0/Xf0ysQVZUdlzMNQP8j/ZQHK0Sqt9c8lnopSylCEK6
xiRP2CAB4irhTgHevv/y+T+odNcvjxANOf7HWhbWU3AACjcWPpIPkQWX/zxa4cSS6Rw0vaWnpB20
Z7++vjh/k6NLFCcOUP1YooEn/tWRPcO7DTsFhk2e+sJyppXl8pKfKPz8JHK2f+AY/XcXpdfxBbsV
DdcPgNCns/A1LxbBInn/MwvI5zyK86pfm+wipJby6XiDB9f2l/rxb7yh5ImOdTqJkTrt2xgZ0lKv
VcDYM1LGC0Ov82iTik6tfUc1OLSprwF4SbE16Zy1k/b2yPpuIS0xmXyTHgQIvc65IMAp1+HA+v31
o9vvnoK/9ayANDo9gfRf71OuQfEkziwQHCAW6MECw4AsnsXFDwI91+hPWPMjV/DXr1f7i2YdkMJ9
FfPs+vv8uhVFH36MU0Pw0/NX38MjzxsxT9vFNSg5TYfUfiW93RSLofazFAGAsmehP9geTPyhyCE4
hh8CqZgnWS3DVAvoVLdaTMdd5oM3u76TEiTS5qoBe+jNgmr3pmUnqKLJbxNIW8sXg00x2qVZPCtu
BRreV/T1xMduuKIISTUdzMWXkbY9YoZ66RZPvyIPl2koI3KL8WLZ6sFp7SGzhsepOJ44t/OYOIAP
C0obwjrcGfVbh2Wa8kWKV8+/fPjnyBZ7+D8yeWm5WpxmOIGNO5BUZllVdUIjgxQyJWuetGYqxzY9
rBe7IYDcT2llCEeYdOyPIORcRvRcWlAys90W/dRy+TIFNliNneGZ7hkYXB2TggwngIzP35/w1osA
fV0Ga9Xd86+veAHS5W8v/pL/+ZFAGN36kH9a6DozEBeenamgI6Jl5CgG6fU73tEblRh9mU8zowX8
mPhomTQe0SPLKqZVBjSHwBNfSTkSzHagqE50LjBOXvEGZqY3GbBaClqGWZEYmarFcQ5omTWmLpDr
5xHMWijk3IXNvLQfqZar8SBfmaAR3mVmzy7vqImsDR/Uj5p1AoEoWVdYZh5hwWZCS5tem/rPZxdf
PLjYyIgNhYitzMjWLr9+du/eBcdiiE6RgiHLD5c/VAySKNiu03Gu7737awdhhLs5RFaXT5NlI6SD
OFRIyxI+BYcZFlgPOGCjhjku7KQGODmhMgagSMBIQbwFe/6UDr2xHlMg+ZV2tpv1Ck3rktSt33LF
9uTQlXs7/altnF4FFLyyvzt/9OJH83a0axZ1G0mAcsbQ9bfztoiuYjTxYo0DyEfu2Tn7mgVWuFv8
nL2/wM5mOzemSfYP38lydWvO3ppy396Q9Lfv2ZfvX3az7M4PTdKF3ekaezs65hz919dfvv0hPdmr
nZGemaCD3mSATnpa1VEPsip56FatoR2ETVGoHy4lx4W0tCQFTo1vtRkfKfv62F4MMy0gR0fmDE8r
H3SJXnLZT6S7IxSQlMs+AoArCKTAFezD7ae3vlGWnea797tXVn+85uTmGe/RwM68dAVTexbS/umv
68GbV2hYld7zjRcfe/MNjrhV5OwWXxNSSInxjIIBI4iXAkOZrO/wgOJ6hVX7217Hmltcm8zbX8jZ
er1AjUyEawrgRVsAXIoUoTm9ISXrMY63S3nxHS/L+/VWPhjxOe9e2DxtXTtsbuvtQeBAMtY8+wGp
lZGUcih4RYSEd74LyhQ6AI4Q9SHtMBIRQzUnBqjYrPfEqN74KPnsdW6lpOn1875LhQZk797lRwQ1
8Ua2YVEtK0XAT+c/5Ram6GWacJSKIpxfsglewtiO9CBJwUGmRa7cLty4FESapfx6+xW1Xko1RHhT
VZmSpPr3u3n5kholf/4TV1oAfDhfL96gIkVf8Jbl99+9fvj8gtxSoHfwqF+mubzDoi4ChYtHBeF+
YD9f+OuXb988CUr/eEr7xeMdtJ/d4uXIVEWQenQK4IVxuKRGykVW+rYVOzKWqbULB4lsGTNTDxZ5
NQae+6sdUJ2HHFIzJZn79rfrb2nbQugy9s7uP19vADp/UEh2u1lHp2XHMUqJhRuoBbsnhoGDukVB
QP3r5+xfawxStbUpSkAYmELmtrwX6MWbi4/3/uT08Poh3wrjzjx7mOBcEmg988d1turm5nN36RTw
1r9grR9rAooEsFVe6y/T6rsX74gL/k1EwLSezVCPHDPFZ58DESZa0szCLTsCObogn6U98Rrrtrcd
g9k74wC0TQqKMqH4+qVHDJNzPpvKA6aUIOaEO7IzuugUn+qSR1bEZ8LfuqopDGgEoUSR/kKoRJOd
DR4U5ECakGAtb+c/vvwnR3nhmVAArFJaL+AI57UdA4R0Gvf+MVghNy2UtvZLG6g0wkh9ya7fixu7
5CxjneRwhrOPcXJ6gViHm7Ph0AMMWcmElDjrw58+//w44I39aDIIEeFWt+TowgAM6bETtZQAkG6A
bFdXUCK6Bj779Kqem8AxzpnuZQH24QTJUL5p4MUOU9K4dgNjasEU1nlhpSBUAVAoEWBLduozKXGc
7DTQAdepA+i3NEBNqOczZbE5ETM5LV7j70imfXqdfuBquL32kkWmK9JLKS8omgXAmJ6mtfkuu/WY
3zOl7ES5/iSpHpbYje46IHGjA+HOPTKKDFQ3EM6eVxUwSxrt6v8Co4lkI8PeKoq7PBYLOSQXiRpA
oZuGGqcK+ecmrWyun108+PwTDblP8vfzH+89+Xz5p7ioh+WJx/th0Z4XRatuAjT1iLHEXOTCfUlE
/1BnenpjKT0OzSS4gj4Eir6qo9Y/SfofTDwAUCSyNNvZweI/NVzbL/MBXl775VJYWvByMWEpn20w
RMOgM7meTLZLvZRtQ1SxsBgU+6hUT57JvzophgubLYRLcTM/yASSIgAEnqexHMN/qCVbbmUld4oi
/E37FckRdoO4D2ZFTYY8Q3HwsFno5EWzmroVa15oNynX2/dfv/3iUaaaNCaGp69hYP/TMlk2T0om
550iZUIQ8lSTCfWseYqpRlOnUqYvX3z5+7/Ax3gWaFDS2Vm9u//k5wuCS5BICRQ+E7Aaq5Imum2k
KyAsPSkx7yB3vviLYMsx4VSo//nlWN2KRgDN0VLH2AEru4O+ExakE/swS5Sbt8T2TW/IgCtRbCye
er96xZvy+la4FaQqHymXXmmsaEmdqYTFY556mABQfVZUOW9UnSAz8ex44YKkRiuvkon58nLBO0/e
3l7vSk1LUKn+92tcBhs0RwIIqmQS+yiqeVNFqs2oNEfNhiVG+S6hlmwl3YQOBX/UHZzRCizMaiNg
FK8mUo4S24bTInYAc1jWAO9/+/LN32mTBvw7ylU1sPOPL1+kjVd5QGSFvkDOQNKlOWjXv716nIAb
bRc7QlshauViOhJTfHA062gAgYNlKE6MzD+pXD29e/4UJSs4/6kodtiCtzQahAMh9MlqOCMsrgS+
0sq7wpDQyd0YwHBf4HGRXXsKK5RKmOqRpa5EqdXHNARi8SXm7D8kTfrzBQPdlmBJsm00pAWjBRh0
Q6ebzWyQB1MqlHqRFaiIIpFGnCk/trh+dslOpXVwAqPgtEWmGSmlQQLKTuN4ra9dLXZa3CgA2ajY
ylKJswFc7+oeZsypSijQ4gp08TNfxuncxc2RBz9Jyxm59dQVmaKaqnurFp6gPZnbmlooSWMYbYpU
Dkn+22CEJIdfUfzzgy9vxdIibzyzcNPI0Lx7tuwLjIn37MwGi7HsNot1CFJBntBUYVbawhh7rWUW
T8+ksI+9fvHVm9ff4DpZES/v/wQtEVmboJ4SLfzhO1BGDkOILpordG1M4QLq8i2Dxfvsza//YqUE
N+tlgrPG2P2fEo7PfZkLGaAiDWZCPx62SKPgG4aaEsqlGFF7yuduhUBzoRLjsgnJvfP1HZF91ApO
4P9+qc2OUg2PZ0MC1xYgiwI0CLx196tEtpQo/QiVx27W8XB3XifR22yroCFGIfVGF+rXGWHC/dyW
oxCVlokIV2OHE9HgJ1c5amAKhqpNMTwWInY5YzYiJPe1jxA0qk1K9D+7MfrmcKpMpUqaBrHooZNz
e3NuKYLyDJtjXEjs3R4lz3/99pf+IJen2/pUXoyfLcMwlVLS7jnNukWwkA44bhgmuFceUKxF8ZFK
EpBrwcJbOYbBtLh88U2fQAGBxhRv0y6j3nt78a6vYGtobwfFlnQEGYYEKXadsQGY8T6BqZXMGwKU
g3D19IpXWWVuJbMvs6RcmSOd3E1XEYs800FG9W5FPbAzOMD1+noCIDyunkrOuYIysvMu9kyxs0pM
Df/3tbjQAkdpu0k+feac6n7mVOcE6qu9swUgEwGpxYkxO4vcv//1S25Vc0sFU2eqwLOXDWvJOeqm
losarrVba0+MxzuscTF8J7627oXUkfCo6W0ccDtMerUjgpJch3lkDdQOGQRO1bM+70R/0QY54xUO
HWe21y8vzm7tXz5gBCzWaXWvopY1ngFssEFd7FJkUmiuK1rJag16hIAgRRuZLG3tZwq9yEKTlOvW
fz5cKUL6bPHZr0/ZHbrW6n3/AcTrestp8xNWq7Oh7mJx/pOKKYAcTfFGANLTxsO9B+Lc+k9kQdZG
1XXmdahJEEYxDUnHNv1/fvH6bY6pVdB0RgEiqC7FigOAtGLZaGdredhQTNoHJZBC1E1lxVqUdjBR
jn1I2xhwBT+bmc1JKSka7Cq2bDfeadhseWgEDEYEisXNWfzyzgUXhbU2NVq9/dwpolXgVkz+2+yA
CJi45BAFCC93dXZqr1Kue7lS7yyFwjhl9vj8Oz23GUNQC9vVNlNIhamkI+51FFvJiIpkB5VDaEoW
UZpAd5GjbusGIMP6M/eh3j/hd/dr/rKGtPZReHIZpfzL6uaoZhD1jDfTSYe2ANrdevSCjx+1zMHX
CX1P5S+/LD/1PSkIfwTeYup1y08oJW81btFTGwfxTpl55nQodnYdx9Kc4FUSU6qKZS7h1Sy31Lg8
ffru7aM77/5+/exAEXTq4QXdHCQij0xCr/OYfJLtsz7qTbP7T5/feprpdodgEHaGjMCAYVOBSZGA
Zw1iyHnYzYmWmbfyGDh1Cl9ESoqWZlUryu8Hg1efITEykdbd+M8F9ttfH/3yxf9r8SSDRh6Q5idb
lpk8VJBBAO8GQJFhNDrg1drX0ZN24CwJGRKsP06WcpEtTLnq63Ce/3VzHeLkFm7JoQdiXVW3qH7x
eQlKHAljB54fWA96TsB5NHWlBEE32EaeJ7Fi4RzuLg8anVqcJOX8FzyU7rKaAuK7wE9SxnA2ry9p
IAqRHBshs7XAyeZoekSICf3Ci1ou1ZlOsCGTLFdn+DX8LE+HOt943JgxkCmO75l57BollpT1TMVN
IRuFPoKmQO3tXbBbBH0HASUQcZfRar6lQTWkYi3/9N4lu9IVDoGDVOtmDxllJ3UOqGOQeIEJgGIA
XTRsEE1nYoLPkjq9qERUAph+enX3G6hjx4+/P77nKgG1+hX/C5LIYwMN9mBtAZRmalYufdWFj5YU
bh/2M0G6MCd81Ho/HgCcuC/QdSb9koQBxaTI/v57/ltANWhew7rNKdpscx+VFYwW3FT/jk2yreoZ
jpuSEL8Fd3mr+B24y0d0UrKyGqtMbi09Gx1DiHvtqjUZ8K0q6QMVEbB/wwNYVTj+G2uECm1Np9lY
m9LeM7UWStrYbM1owbIpdOQGEDeoLziIoIgIsyBtJUAvzyV0g/qUOXkxPvXKQ2tqyaktKU5VGuDx
f1cyWnkEgkCSMD9jfdZHcbzJIJnrDMmg8Da+y38//DMPBVKUybbjKY7dbNShmEb6eurJbCc/f3WX
9ydTcoYYBt1QjSHS1YAYTY6UBacdXsfq1JJT9agNQSd+msxEyvh3CtgTwdQgC0I1R8OC+V+hZ5IN
Ti++Vf3UBkHoxBFgqVd+fxi+3BbQ0uBRTxtVPiwubKi2Nmqmd4yXkeuoIbHC0BtUAMYb4W2AuOGL
e0/eJQxitGidTRhgRVqdFZByffuuxhUNAkXbjbQ2WSTHAZgDSSncTrYOxRm/MB3XDH5PBgEUWIlI
pTyIIbmaTREIlJLOOML7hts0xpLIQBrTzxjJQDk9s1UCJLIc4hjQMoq5HHg1LWIOw0rUPLhTHtMd
EKxZVP599mvwZiyvXuKxlDVXUlAezqaUAtBlXNZQMm0BIe1VrUlmVFJndZHBWRLB2msjDNoIDG5B
yqUGgOkYCdjsZMZZgrJsN+DL+V2q/3Z5WaevwTtQSGYvnT7YB120MwJZvRJSz8DgPylOFLhdhyuF
iaO/4WdkgSESgofIAEqLdmoUsWdFwXRkTTUssPfC3vP+dOr6lNr+NFtuQPW7fD7B1ie/KOPpQm5R
AdCUNFg3nmvjRlXuVflcW19wzoNiPo14+9PF7VsXMLBd0jy8uHM+YGY6DzHa0kfMgH3D8PoqrG/j
kRWU5otSkOzTZEPf1TjPt6EPwlJPurmmfR/EC+MfXvzz3oe8lZ3MfFwV/M1fcfqNVeeQt09en3+j
SusO4nxvSLr7Wbne1LMDtL7hQUxPP9BWIlpVw8OYbHp5fCCTShzEmbjPOOf87xCd7Vm5A93c/Mqg
5zTQwrX7MzjTtTHJ3XvA0MbNgUjnaJA2pVRPzXJQhpSWGKVZls4fX8dZV3WdvZ4cnJuDRjemHGfu
6lUyNxJpUrQBeSKGw+iGBBDkCmq4L2HLnLyVlJYBuQVOm46p7nv77EabYefDTlja3cuVhgQGpEFX
6NHEEerIXTvLPO8UdPeVDGvycYW+JgT8s45dSjrtuhJQTMH/vnz1LSN4puOirFmsE1TrdkHnuZm4
wN0VdGR/hoE5tFDskmkG0WORWrMFY0JLXZmDmHxT5ALAC9GQwpxPOledCI+lJD4emd8KpsEOYUJv
kaZ80S113VwTgrUflYFgqUVeHWD2MyEs7f6zttQRC9LWqwGpssuAKhFME/5xJMCyYjyVFZIcs+/Z
+dpwp3IWXcMGuoESUobyPkhzejVlsnBkO706/zhh+KW3TlZ+eq2TKmM/E8hMppl38mS3ZQgA2dxh
hWs7XQHCfR8Znb18/qiRHnVR4LQY6mAUW4PD9G7bJTcpwRpfUyHiFLBo0eJTBAQiCF7Sc0dSAiS/
/4unMfhPaR2yIZToRQEsRYjfDIXoBerAOSB3609R+q8/Hckk2G4DyLCnYvetQKqLVBe2UytIfqKX
RnR+k3hG2j949ejN3ad6Vsr2tfaWxSMhXg+HPvNWv9qBMwICI7amWrcrRlvGIvtjBv6tl08frnWa
1Rr9SQcJ8OHfHlz9WZNM9zSuAQXS9LAAKTAYPbEF9MLJAFjxSFlgcBdK8LMbDqeD9SGS7WAbwbUw
7hdnoxgQxnYLaRhXSwxotGGqIrBVyssPj7P5PzndKu4QUVZTOACYfuYLpNABVZeiecLIep/GoITa
22fffb59MoTI7V0qGwDGMGu3axPFa3Gp0qZkacCV+8f8o0Y9tT/Z3LqRgNWik765+OLenyxb/k2m
zj6F3kPSYppoJLSMuzyo5qO8uUXdWgq7MZvDLmbL+WpG7gpxW4PvFvX69OHu4/gwd7XnZvLth399
/+6v4U+oeO95fuCTFj6WSafht/FeJ/tZB0FyxJACx0kbdGa3heZkIFhbah2tsVM7nCwAab0RSnlC
cBNcZF30yECQFGzN0igDvivEoJlLSW45z2uB+s4TVti+dSN3qXtRfQQIWnKDa71PiWNXcpT5xhqC
nb2OQN915OYbgWxsI2Ep3vhx+iEmgkwknZUIwdGClBIALhWnxNg9JkVlSknXJFHjagqtoefOmaKW
WCzGMDJFg+Es26R9uvX62XxdZnVlpjBEQJDTM7oKki5bO1K7BHmQgGJTe5UsF1V/AMDxAs0LBIYy
qXu19ZHYPOZGGQMOrnOsRcGRB+1X+EJpZeI/LL1Avn725n9e0aG39i93U/b4nKcMuxiDIm7Y4NSh
EpChPeYOHDl4Yh5UINt05G31qSl7/neGAGdMtM4BbEuDBaQzQe1RHFOAFdQdMRAhVW7UO9ptLBo8
dqsyW3PK8M4sCEKz4u4WN4U/IFHB5CVH5g4Y/fLgn3f+kqnG7PqZgyMcegBSLa+Il2OWfaoEJTDw
pDUzXD/bfq7nw1s/Y0X2KA2fg6IqktIlWQAzo63Yqve6g7zInj3kbTo8yc+jMzzIc3ipDrDTgT/z
51EJhiYlPhyRtxxklPW1D4wO6sg6dkiPAIzIht0SP7Jn/afIgOGkZH4ZonW0IiqgjhoJ7BTVcGBD
P1zfvSGpmzoJr7MWKUJrvGqThQgEoUMJqbArI7DA+uEUGdZlUgNCs8KUZyfb4HG/fAeKWHTtB4DM
47QAXWPoKpS8vn6VRYVCUozK7z/hDD5pxfXeQkEwutRqG92QGxBgpneJ02JkjWrIvwK12p5k2dzt
xEToEWOFbfz/dO/zf5S0YkI6wnVuhMDqx1JCxO6/ShxGh3l4eyk4qd6HXrT3cZq1N+oOieqbE+tJ
agRW5ksOeb5Z1OI6ZY7ktEW+MDi+q6er83YgFOGKkQ4TLa+55CAXnKg3kxl0/nDBSlGvPn199c/M
/i40NbVmQ4pgpQO29Tv3k1U2ALU4bcSQnyLGHXVrZEIHQWZuUeLmIl7Xr53SCHinpzs8KEmFDVTY
9DSZkedaeRC5dK0+WUBjaiUBgFFhYuypeFal+SrlPm5a/Po2mDka459ak2IgVVx2yKI4oBbZnhVr
7NuCqQuuBo7Jk7NFXssnDWQBARg3zAkN9WRIqQC9bewcUjlLAiwpSyeTBO5gzFZjbNdprssaSma2
yQ6j/ydDvqsr+d5ngRVF66FCM3DBysJ/KKFcO4JDM2rbH/AHJHXsZwanHLUif88xtcbBC+NaUTp6
r1G6ptjlsWPB2nUZaNtKQ7y+vPf3LakSaQ5c6v+KjmCmQa/uXvB0zzhlDU/z2eth67h4ZUfJ5e5o
k0zVIhWYJRe9iUzwrVhCF7uOOrkjz7/tl/Is5YA9oiUHc1JMKJyqHq4xlAlIMYipJCc2B6uEsrKh
7l7ZgL1A2Ga4Ov/2abDHAtWZ3MHpkEaz5nGVl0/vPHi6ggP8CW2TvufNOT2VmpWn/pXujvi5mzoD
aLk0yzY1SNGQeOJi8ks2o9OGw0oXkSqjBEh74rYOyfQ3hPEiAGeVJ8WVGuYbi/u6qLXga8hydslf
kbrlhvsauB7ZTptZU09ML3kbnhG3nR4JZrJbDqszzySA5Dwra4/u4UAjh+rypO7qQ9y78pi/ZNWO
8rlXcDAQZtJSSdcYgRc5Buanj4/Pn8L005dsrC9vfX33r5C8+5fLB1/HgI34tSu40x42dvtiZmb7
ItV0iA4cypmLaQq45KMEA4TaTd+KbFFonkYFo36wjpD1zFlHwe1u62e+iPtqnYNStq6EYRq5/Sil
EGjxSg8CaI+tKVSA18g8HMFCh/Is3lEyWtlQ3W+8twFF0JMUKjz85rsPqhDcVQUuShK7uOj+gW6Z
aV4ZudasQDi2moWTCv0Tma5+ubhaLGREGVfYTSpQ8hKOoIxE/BV5D+dQlCNatD25qUdV2ojUnh6D
HHnJ5abPIRFtfB6kHbhErEM43rYiVh1TmoYByLwvJJLvTfFIiDSyXczrEltH2kfH8UmyqgYyOKmt
m+8sJYrvLbiNL2BvxGDMWnWTftpzRY1xk2mvAPUYaId8346hW4yLUhxdEwuoM60pm1aLxpJIQUmj
ixsjHSUtRq2yp2CojDjkVXeN4BEvDTszSCqTTAarD4l1oZzVkmIu3M+UqZ7wgLaUVN61/ZIOfRI0
VshvH751y0AFRZiu7rZJOUGCGMqsDgiqkUk7OcZJ20UMOaSVftSKWYKdH9dyoMPWzmMdtnb95YF7
vRzD9OsYc55DPwCe3s+M4XW/7XUAED91SB311cf/PLz78H/vfLrg4Syqw7RLM/BaeRANJbi0NBUI
DlLmwQl7NFhlbgKZsIsiYRhPAOSSRYBVsMuo2Zec1r2F2LYBCAyVghRDg52eiLiNwchrxZo4tY7Q
0gVL6pCC5R6Zsy5ThuAzqYI6IZoNd3w0y835yz+dp9f1CE1kqgtQZexAlguYFM+q5qEZ9RV3rYDq
SIp2aIAIl9e3cvhk0cFfKaM2enekY5bT5s6KaNg6U/mAR/nqVIlSEdSIo55pPg2pmWLK0rSeuuJD
nXc6OdJO524aAHoKAmsn9bLp9ckBaMolkwBOgQeeIdm12nTmGV5B8Pj3n5+ET/qO/+nBErv6ikDX
aattQ6GKrQAdzeuolSIN20rfHRrSc6tO/QEVsEhTtDaLs8DG5aEnHRHrhAciVcFZE2wAsTPVKkT4
6cDUIMmbX7764rLb1tP3Y0uEPtq/TYBX1+Q+kKxKW7cDcy1BzZrXU/VHAU9V1CpIhIvI3lI/jWkQ
av9Thacb3osad4LDaTtxdp6NIUMCURzfIR4bbKPlZqbCrzTVgDrz6szZQyLC8hpGxXgKyNUiNd1K
zYgJ085f6FUbNiHDBSVtCAABNQe4unp0lSfZuTZv4PhyRaZQ+USoQVKDzD5gwFew96vkZ5sSfu2w
6t6OXyLEpIAeaIDjgTvpvnrmvxLWBN7gx62ifOmPayMBkGXpsKQ/YaMg059f0+k/dhKsHaa5EcDG
wicg+vOq2LY/vyIF7bTnooIQN3aaNwuLGrkb+qpL3NNloGNsKWg/zyjRsDWAYKhmm9wwf+I2fXLG
szkPz8L44GjCWXd1NNLOn/ynKmW5Y4v7HarhW6b2n1KswSg5i9aUWWZrKjxyXnGI7zjWW+qO9CZr
lbRhs50YP1xN8mRkVorOs8iVqbMr30antVNnHDq+XceO0DMq8s4WnNzXrqksNHKuScY8LGq4k+wQ
uLpz79sQ86hZfRIsKYDDVGtJZy1nvjzPRhUosmRaX3YD7pBtGcUQ7pjmf5Eqfxr+17A6BYJBdHou
KbKW7GZkoRdSyyTrIBlTIeyKGXp2uPvg9BGHuOp/HYhDkULI6arjg5tjC2QIE4rpTVixxJHW1FV4
tLOvoxEmVB6RbmoN17U2gYPh01HLtB0Eenjn1MjVqYU2XEggoF2BY5CeojDlvPvHi7MVhB3brRPo
0rv34smrswvYhtj0mcNhOgceED2l7tppYhG6rsldWywr6DM0BACFOhQTA1PF8eNhLeI46fPHv4Gn
STV6NalQsJFTHWi5PiUQS326fmaL6OBURcq8t17AQiaL13HqpZ9nLcOeCGgq2em+YU/+4e9f3jrL
i4wVhckQ8qRcoX6HFSsF97/vx9ycFUmhAFswnM3TC+239OGhA6NEr3CcU2k7JY6hmWLIzgrYD7h2
5r85gTX4YENt/ViCIT63hBAG+DQOwHAq57ZwrHT6+SM1IJN2Rcvrd1zGLK+lYaJOchOGW7J13fVK
TCdu+kk8l0imu//rZjXS0Z+1a+r73ZyTuBBQKHkd4eF7XEuchMaDD1EazUOhY2kDjIB2QDRcZ3CA
u9dPsfYccsESRNHTtLHGoUCPpifTSx6Ugk83kidlMjX7h8IHzx/zlEg3DnSsfTtv2SDXU2wSQB9r
ySOcUKQFF0rkCeJZ5DYBAEnacvyn6FaIQcdWPnKoZ/Se0c4vJV4SV0fyLqS0AQ5WGHL1WJi2S91O
ZRnooMSX7/+UDE3W5i7n2KnCLPBZiHF3CrFbCC0vl2Xsix8zbTkbTUiHhFSlvbM8GYoIinpbZHee
+1wIUx9zd04CdhqhxHJYWDJ9GdlWzwKKFzmKV4eOK/kuZ8SYgQ0gVhp1hZIj6Vp/MdtEz+OINKL+
/Mc7t5+8XeeBKlvM0MtUV+YH8WLcmS6zowRh55GtUwEFvoBLIw6GwkEAtkl5KKZr5x4RDhBXDHDk
rVdjXzoGY9k9c1Mg/Tl7ZtDTkz3vAEva40L0LmVwBUjvReaG8BGqXRxS9/9y//YpVqOBrlrvrg1i
TdpRg0CQoinwWj+RLs68DmPWbhlG6tH2CIW4HlZvZSIYXsgxG5OJsm0rbyElEmoZ9pG6BvpDwafv
8/YFwrPoh1r138DjFDScJv2fxexQoEeBdHX+mI1tatogDqY3BMo7yZ4FiI+IE9BbT/t9b+jHFE41
V7q4qb4r0SyKLSQb+NN3F7ycoj7XWdWmFC+ssOSa+ZzSAZcHlRUYchtXLJ5FEiLdwOeL259fRZsS
a8USgBZDodKQV6rSJyfJs585ezuipmae8pVTx+29z99+77Z2lmWjhPJIL5S4K8zKiLDYTCuyzgP9
uPUSOHxUexuLzaCzQ20GHJvbZbpAs/pIOg/+BhmI4OeM+1EnlkYuatjbcflVB7L90iZiZ/nc7cQ0
a8Ns8SZ02bVtRvEiyVfBSiPP+h8u32rLLw3yQtsffPKWrSdfnfNnAPzsgMJrHtxno9nfKVhOi19/
+epvfhGYTLahPd4E4IKpKeJshdySVoqUjUTIuC/KgUdZQBXEWgCmK2iJA8y2NHCcgw769Onx6xzP
xtnbmemQjtJg5Ghp3C292Q61FCXnSvPQcsbaA5x6bulwY0dEBp44FRjd+kXU7sDRQr15Z+C9fBKR
HAhYBFgDCeCN7fCY44vv1Q/c6k8ubfhAmSGaSlIqwJ2GNTj6kCM+1+Bf2UJpHSzpsSqPvAu4iT6T
pvrs5R7NM/k2oM+0kx2qNslyTzmZs4YOoAFwYdxOswkk3AF3Li6DNS4cgu2F6zXXwJfKpJkf1lg1
2xKSGJloVeiP5+KUopcDuQ3I8V/VA2RP/IT7T1hnSVFjIT9VpP1gAjUh4bKPgXI6plh003oYP+Yb
odfCvif90skvmrGGixRWGIMcQjdXJFPaYMfBw3an3X1bUhNTdonMeTME++oKnrbqA4Q+/JxYkWeg
WtIEVK4JL32YStT8BKc/GPJ5fFJxd2r0mYcYoUiGdD1wlUekk+N3Un31OjDAzd8ukUsRU0YmEYIE
3sX9jHPvvi87v3+SLUB/DeUzXRBCOFJ/LxARzZCCsSTtQ2CUcNE8V6UAgBuF5QroJW/gskYMHhCP
0V4EgKIMayxY0GOoSj1mAHh46/Hnx4KkVNaSA5IHnDeHtCfIQ6WlYkEENOooJoXbUKGG979/fBgl
gElpYT3q3/786MF/+gu1hlwJeRx/uEC89f5PeYgayPwf0roMZfACJXL2eWpKekLG/zT4+bvuRcy1
icipmxG/UOF4e16tDLmhLxrCQCuPWJpvbR43XSLSACdXCjDAPXFo1jjRgdDxwVwBujEf1I0tqdcE
KMOjp74a8+r3vvmKoswvzx8+Wjsx2gYj8xMEPp29+xj7nX/iG0UPzm/zJAF3DjlH5BW6bk7+nSiR
WaER7huGhpGngWEy/brHx+8r6r/P39AdMVE+fET4d06LkMruJB/aEbaOQjA68e1p08kGdrumMfHF
g9eJG2iXlKidlx9dHxYgVubrSimhcI3RXrN5dz+EDpDO1IOykHGW6rxH+cf3/+AFthQztWYBDKqT
MNCaKTvvdnJMbRdCgGIy9b28/PrOksciqyY6VvbZiMMIJJWxxmzS7gXWi4pRYYjJcFsvxV2105wm
z2MOSxCGkmGVdpErdZmwF84uqB5hV80HO6glT0slmIJg5PtC5g3pINYJP/+1nUFE4WmeRQt4GxMK
wqtN6o1MJk6Utymo8/LtReHw0y97ceLx/GcpLl9xuzaFThfQMNo0LBrx08aOLea21ii/emzte8C2
I+kmmuH/6QnPCR2XVM+U8Ns37z8/dZ06Y0t4fFqPyY8KU6Y76pxu37/s2xr3bCnQSZXJcKPlawlw
cRa1PdUPfv/e6VZU5k0YMLWDydXJemZsuUkPJEiQrh/10prplxYIvVdZ1ldKolwfsM4NlJ4zGsVN
cMZ/ok/SfLkeBK45N7Dv7QRt3z7X5dIDuBGBneHdimRu//LNF4lXje6W99SHNoXpPSjQE6R2zI2D
aPRgAkAVUzWjUKCLHTkuUCyL2S+/4hsMnX8zq3RLT2XVuXzN58mVa7sYACVRp55zI+zkzJW5sNvR
jg/0sYAWK7Cy9TxJkiE15gnJ1v7y1f37f01xvdrizY/C5akxpabAISmOYcOnZpzoDWEcLyFWGyq2
ZGJ+Ojbf1TEsT7/+YFe3PCF4gvPsvlDGNGE53Q6jYShbUsQkXSxqH5r2e+DEQ8b/AJI+fqrZKsp7
zw8pYAqb8x9xUDdcDW/yyRHGSEMhfxAO8du3n7zhkyJgEu6IvMOgBkAWtx0gLUizo6tocIaS2sMf
oAaAvx/jHYu0Yu5IkgEBdNOMgz+fv1/fJ9RkCAKWO0M+msvmEDa0YJfkl4s7+ChDmNc/v853f/qz
doYxF4WklL354cPr6AWogp8TSnKJ3x+OinlslQb9yR8AlwYDgF0/qp4Wh3qbbtMJ5Gu9NoHVFRE2
6rx+fvdP6KAJ2fsCQxKF+nVh2lEgv4WsruBsW4hESsmiSjXtLEq7uewARkhN3Y4g8XAAIwPrkssZ
/cwXDr+9UVf00AfPdAwxZBwIe34nOyMoKDNKWEucra7X2mZlB/asV0HO8thCvl2bIeAyuUpw6OJk
Jpinf8Ovw35WTOUsP+sYq495yLOkUznLW2nvk6E5oE2PzEkBRNa9BuZnKzAfZV7dowOKj1DYcc3B
3iSHW0Q9SjYw6ke92tEUNAADGafj3PVi8m0ozCTqhMqcCtxfTAFy9VxV0GlYVFL6hPI2LxmSuQHK
wSVVIqwwdXNGEGEDVyfI3b8RtmFS1nZLjxgTCaiTmIMXDRsR0Km0SXhRagFapwkKtqdBespbcNqX
E4q0zWq6Gu62ocIVqVxOpL9kqRgHuYI28/+JBAjNnH16dHedMqoTwWIbLAb11XZZ/EhNDOZCQfbt
3YOQMx7iF9E/aDp4WYJZDDJcy9fXvzjLHgtd5A7YOhmNi1yGK8YLXETatxKW579/9fTEloIDv+Eb
tDYt39243nv165d2SuRp61IGidbFL5VC8tTpZ2Av6WV1yhwFaWmmmlpiUzY76+S2R0+n6h/5COGw
kenlIwZ/hZzG/tfSNVXnA/LbWTungWZ/iwnsHLCeccHkiGUK4ER5sMfE7JCh+uy3r56G76HU7FE0
USvFauVkdfIGKFXXtF0O0v+o/fYHvjjXDEhjg4DB8z/p7lPKeIPdfqGtUVaPG/dkxsSGejtlbvMy
VE0o1MeWoHpcJZZCWvzTd3wskU8mIgRo7SEthhydNidAaZ6izW2JBrZtbbbozGksWdml8zpyWCFZ
+Vwns0jOASklTNwsgax3ACgCALPyhTaITuwWZx7vbH7jVxGooDwwBd7p8sOqtyQ5DH8ch0KmUtK9
12Emppwpmkano05AigynAYQ9oiNlq+E+hTBb+NOHx9dP2YSAuNNORPI83dWCcN0KEYxxSU+nrggD
Qhw8aBCrUJfnX1/mF/GIsy/Ywlz+pNl2Ee3Im/wcESod6d58geXvOQFy5eMX0FZJU9pvYPZb/Q/5
8PIcj8yQ8H8itznDAyBeMgU4Xg14CY0o2+JClYus8gLv9z5YRarG6AEAZk4P8zELN4IFm9A9/Q/W
3Sdn93LcJwqp1Em5ThZDSnUBQx361oh8qSQHnuqkKlRjLg7dtn0wHRz0DKgCQ4s0W1GQIGnR64+P
7r5MCdnD6aQFlNm2lS8ePvr440khLCEh3aKeoZ+ATY4LmYBJNzmyXgqwduWg+mtZUOc3dpSJKRMp
2Ao/mU9aVuT1oAIDiEa+XYLoBFkgp0QAVAUPiEtqdWJAxxnAFGyMxlCIIT5ASBx+Yw9RSYMAfPrx
5cJqGXWl3SjsZuOWWw8qAOnSxrx6CGtnkYpHoqTW7xrkpMSUQn551l9fRT+yXjas+YIyKlr54D+c
CwNi7p2eOt4h++D6/lOcb49fSKQ3cf9cc4oed6Pm3p0nPz+y81IChiNFADLPbz+6epFTeOzzA4iB
9pWtJvikmJWR7CvS4GxzylHX7tYkr59+ul4qa5pavcpuTQ85BXN8QFWXQXHa9t0D2Op4QWIaA9IY
1GUTD5y8OwI9hKWCVG2j0bon4W6wOUodzaSowiVA6sVyNXtppidaqm2lY33DLUhZplzhVlRL0XVi
XWtdG12a9hqVBWqihFmuetuNZcv/rc1xRk9Bsy7MkzO52RYxOFdnFXRzeUi7PWV1JYjvssrK6cWy
6eLKyppY4fm9fHhBwc5/fPfkzfk3MEus0fjONJo9A8zaNGfWAjlUVwzS62cPfn/0Ib9pn3EMSN/o
6gC0h4rLW4DSio0aqO0QhSpMA3JDj55OYHfjBqIAtDVFv1byn0rjg7MfUC9BBDebUfHj1cU93jHm
TfY8XU34190hYGKLRhgA+zJyQiBKEkZqHNLbF19cfotYE9muzqutotcpfDJ3nc4///G3V4/ez/cK
91MjdRjQsES0H5O6QUm7RaLmNitSep3RQQbLOkxqanIYubMLoDnsHdSZhHcnpB8yC4PFaVoeOdtd
xGjKvEl+FzUMoPzuh8efnl+4nDlQj0OPV7JzeOI4I2VaYBRltLFU/vZ9xtocvgCs0fXp+6sPF3de
eZDloJMxhBGPde+LR/eun5AD5FoLJ4sMaMsCeekDM/QuECBFK8uFd2dNB2K1HhzuinYWCRdl2D/p
6flLa3BMAHh3EwFSRmlH/Up7w5xRmj7sQ589uH3+xQUX8oDFDZz4/41zTFSizB4m/DxR7NY4Y6+3
j6Dp7R/SvDZqfqmOrnWCrfC4hBXE/vntQ/22Wz11bt4hB+Hm+K/u0bOqkvWyZNdGxAg3hzYzzSk6
yLWRca6nT+veunMZjE5KuimYIdE2muqGhhCkK3sfs9srRDlqkA1lpFvHzJ2M4VLNSJxgqr1T3RSo
nWaQ3sccaXGJsYEhBurYCoycfKwHNqSxJyZmGaaYzEWZkASdeUydcNzEAOdAOnz7ewxFJBtDdncF
dwyWEleE2iz2n9kDwO1LvW42C3H+/dic0wVhngDjCv9goHHVMJCQ5eSWRfMURqSdH4mAhFA9oLj/
Pfoy9aKeKbqpbVXKNN0p3KnZdDZ15LQBxAA4y0zqcqQtYaQohx15z+Vpui9pmFIosRitRpfJ5ctH
n3gG0Axpd5SYHmuTTgUtyG16nA4Cr84NZo9Z9ZGujhrL1K6otIIUOzekCxnbvdZ7L3BlLG8KQCfd
fvv48zf0AyBXOqRTIOm+DJGMdRoJHgvyOAiYtCU9hEZQcvvAjA3w8YtPiW6I3kl3RMRkzUztfJ00
L6Rr0qE4W9C6FDVcUPXKWsFQPSoDvC9kASbtusR/WqnASIlMFLA3Dw4JCkx43nLyUIhaV9xqSEDs
Beq+th3WEiEZp4vu+juXIQLnDC++i3vSreOE9rZOM4fqp35O3zLeZia0Z3e6AXgB51rnJbgR17pR
CHHo4D3QMQXQa/rOg3BwOryx8K+yNc9ep452/b/EGsm2HDbJ6qI0c3BrCVKKcPv5o/d5i1d8Usn9
mUpmDlrmwQgQ6de02796wfBgk9IhG7A36NYjYAfsjhawl3JzN+HBvN4JdwOmZO25P/+gMwbn4JUE
DMExOp9AgihwR+fQ4Q6Nkf6mIBEDDyOQUGj4wd0k4D66BNgHhiRB6d3f7v9/ts6sua4byda/SBGy
Blt6JS15LN/qvq7ull4UruqyRpOSaVPDr+9vrQ+Js6mqCDCZSAA5ITFs7OH8yGQ2G2imNtLtp2wp
+U8QrYsf9UZGUp6BQi48SJ+e5qttOEVH7EAF0QsZrbpTXwKD9Kk75+b7r7599V/6Wud2BK2tGRSq
yxbcAU72sG+D1vEEVS5rbcgzzO5CeFwGJm48Ei48ScKjNeShUuWoHng3FAWLXcNgcwc5KkIWBdaU
M9eI9sbunLiqPQk93eJl1/ufwfmqF51i925IBfC5Cpvnzaidj2XTMRTSaVYPD64devWHFluy+toH
Xi7us6TUaSCm/9qnItHLgHufXSyqXfOojurZM39+evwsF9jbAXNuBu2zhC6zQ7ct5SXg1Jw5kAXb
jcDVddrRiN4B7nSsC5Gs8MiprRsblh1PKTkFu5cN9vIJywPG02B5YT3/B00/UIJSGcTk9RdwVW6l
DAL8NWOUInoC2JvVvZFLWVwIefdtlzO0gD3wNL4+8kPEP6Rn+siiOs4Jh2Jnusg1feeOfkIYPrTy
LFP9lpYZppTMXWcameYUoK2j8OjfAhpHiYER1awI8NX31+9zN5uWlNgeODfoQTW1hCvOSKlLyHI3
2ZA1fJlaZs4BjZrRFEBtk3i5qCEQ5iae32YKTPccj0Ay3nIWOnsCyq+ylOy5f91rZMhzONY1nhAz
0QwESNzQbqaXxndXaejsBijqz+3yn7pCEBNeQ14PASmR3e3HfGeZYnM2oN5GmDuyUcFafT5+0Hwg
BuOQhYwLoOgIkecvHz/LzXyGKrCTxGxcvIYVoob+6olmzq+33uizrmmdtL56/c3vr9N1FPzLWN18
1idBbRLN987q/dmty8cGIBopRtk3rMXmGPfh5w/3zkjpaII2Ac6kd+N8fcWGoihPs0qDvdk2AkDo
jMl/EkKh6dslTT07ONqm8mQD7GG3uT3BEry41sjNekYzJlOn/fQMB5GYmKdecRdSklnPy+q/9UMv
WXuyT3Enkr0HYcEy1EqgxiQRFHK3xoYNlCyHZHaeYr0Koiyyjf5MKaiGp5j29VcgBxPjMpBjYp7n
dxJe/A3XY2XO/Or+PkqzWWuSJm/z1MCsCs3Qg1ZlpKL/THtwoOyovdkpN2c5EPnAjkKYkDr6WpmM
2t04xPn9pxdvvsuvLVaDFIGY8B3SYUdL1wUQsuBAkwfujXiqr3Nc9gJ8nj01YXfYGNBdbpfpT3eb
cz1v7gY8nCdedX/LG+thyZ5z14NPr+WNjwSK29sn2QzPVfCOn1C6W7eUbIrWAYR7bjhbRZFzEHH5
t8t/KlQBbn/z+CMmkcF0kr/OCJIfgM+/zmLoLAKscyXYUVfRFM5HA8CjFEenMCd5JgRJqesysW5F
yMG99I7JDrIThXZ8BhzDb8e4842TSAK88SxkQBvYe0zz0BZEstRcKxZPn7lGAbNkeYv2qeN+r1tH
hOsrEjqohgpk8uhE5iwCfxBDZ//gJZZq23S518+45OQ9H46nApWBqa8TyR8THUAWx1xdnt17sy6N
aTCP4dCwXj24lm4I056WUszCpl85Ic3tX1WDusKdwi3E7o60bOHsiORuTG1zmNXDW8XIls6P4LEJ
HH6zLTRXwkZRBQIQGcc0C7TqCClvRKKU08zFg6/f/vTw3fn1gxAyTUv/fFO3OvCbi3u5J0SHsSTk
PQ8Wj92xRJm9muJZ5+hYcPsZeCN1e7+Di+0KePZDCa7bubyqEOZlfwmiEYMEebiS0+LZIxZ3aCtE
szSaVAy4U+jXf/n11vvzKNqosyr+sBIIFK8cvSaw/3AfWwLg9Af+vnz9Y37NLlin7OXRdYBBRfvE
RmRxvvCzvlKC8OZrN17zug4P1PrtBqzWE9nTtG8XC/g57Gd+32JQiG67evLwt29+NM5QiwRdXdEP
BKiiQHj0FWIHyH6710FylcnaVZtZrPPwnmlBWL0pv3FjaEtFjPhcJakDnso46+9v4GGy+JakkltV
ht+/TnxwwFIg+w8aGqB2KHQ6147eCFlcSpCxyMe3wgknH/QEEo1AIrN7cBgjAVjnwl15OBx5v/35
w+v4HhFIhD8I/RWkwZtsKXYlkB6cS1jQPBRqne67rAu0ushcTKx6yijTyJiBtUenQxMjdYpqUQod
HNgRFs88xc1eBmMV3K36+us8NnK8edPBaOQpzuEHxCXcid62leLY3jZYaGsWHbJARz2QNN6gxEZA
BcyREDrrUE3bnh3H9GjAtnFpD4di38xLFO3O2ciN0t43h+8f979+8x/d85JRjg2UDyObUbSQ6dxO
XynvPWaDr7t0anJXPf6MxwEwlI9m2RtexYIPklppOiz5v3r4MH3BTeLw/vT05avHrx/TmAep38AN
GWS+evfbGV1MxitjOp2B5WjsMD8ONucCKIS8AxKEhCTiRYg28ADC/GhStJ34FLFXoWONQTC/YEbT
L+6fXXzMYVSfGfCCkhwaMMYc7tkWdXme9XqOUfZybW1ghyj/0VJ1Azmw0AfbRR2a0NAp/qa20a9B
4kebYseMaJD//ePVN4lpr8fy0frwb4TqjF15PzDEvZ0VCvFDk265bXdB0lk0paCdboUIygUc7rCj
7T99dDR849lZvXjH4x4sEBBJ+RkJvoCc+ct5DItJt/58+f/0jMqrATobqR9+vrjzwwU3aHUFzef4
paZO7VuvEgXkeL/h5G29UcgDJXU1tXas2Hgd9mhXmKyaKd3+Hn91kqDEENqj/D2HBUwhDHnm7E4H
9uI6bD5Oa6hBFhYI7HsGM7vMGNsy2evkxcDu1vItaXzIUMF3IHgeRP9jMAgQb1KEeRQJ6SboGgyu
h09+rii+CNBbIG5xuQJYV8DwdGSigSIUl648HPKBkzDm7U9s7NI52HZK67xrhZZrUSEzOO7bHlxv
JWQkoL22wXcPfHQkC8yByLKgMdFejbw1RXEK3ikLifr509OvPp1/+JDIo/mKHhrIhC7WPVD0kIGw
iWoeAT5E0Bkko6LzCNB5HorXLqwqrtuNhC/+8YqzqblNQG3YJXXBDJyLHZBaEOUbosqlCqKBPhul
XCBpvX89vkj9G84mDLt2RFzKsB/mwHXWA19NvXHui+epsgPIFm28prBZO+KReH2PU60JnO1MB8sJ
pIs5VsRBBJKdTCxtgYhVciNAwSgIjbGElatfZkzHuI547VM6GumcWrxVxINWrTcv/nnxN/JUrMc5
tSy6e8mNw8WX5/E7iRgF7mIRDp8sVaQ4sKzQ2cAl4EhonsCtFdilWiAoQYhimkk6PEDUF2ajaHuT
vAnqkVEaMFs8fMx2/GaUhsNEGXg7Q/sUQiG8VmpF8bSb7Q8ILmhTyKDAlOuZwx6Rovhq+HUelIss
bI3nZqMEeSq1K6igE0QoVkv8E0VN6+qLQlOmjJMZY4ObJ0N/3Nk9yWYNogC9J5TlDCSlw1ykOoKS
+nziat41dSRRhraplPnITj5CiPa5fIalvRlJ4dZfP93NSwrfho7DYA2G2fVQKuPPqpGtBKqjVQY+
/1y7CUdKKaAH1tkk4xMSBYxJVu2H317+1UHZEUkI72mBn2LvKZyjuCs8KKPZSi4UUqwChJiLp/Wt
DgguZpC7lTLHNgth+b4Sy5GPO2yE6zrPz3yAJ7BHZ7T02m+eTFuvQkFHI1YvxIKYHJenE8hZbmaX
ggHYnClRxWm1LdjGbc1RntpAEWuCgwgt1YsQy/ozsE9C8tt8dkm6bRL9Km7gBiay+M88C0LMBDkM
Rico4IxaanWYGfGgM62FyVx12oo1rOFGE0MsIbmCaOJwxx6VDG1rfHfr/Rm/pXH7P+Uf6Czb4ATf
dlgh6nS4gqCqCucFSFbOLp65OmM71bveHOixdpD1cK93qmQPj5mbIJiQpDwg6m486s5odi/cFihw
wf758jwqnZxVtpMPy+tM5YwgR6Ibt88fVe42pOJhph5ypTUIQZCFlH8wSSTk5drTSoy07dJofZpb
yNnPMLHncRhEr2WZU2DpmHbbo47h0UgSAaKGCT4TFUUBmyP1xKmq4dH+/c8P756RokEaZwcSbzjf
deFRGKVKWsub05TVJq6p00CmotW7KJQEw6hY1VPtcJYHsUpLo7BszAGjJX25j6EUNhuhsfz6n5++
bFdXiG0IQFpiNFCXtvd9PDTGmMr/oMFJj/c/dyE6KG2TaDVtRRp48kj3mnblGpScA+9m58lssVT7
CqQ+7YAGzBqzJ+atyh3iV9+nzlq+bjAj7ur1doBDY/jbF7UOxjlEaIxH9/T+vbML5kuvr7qZPrRW
VI56YlETJNu3t2SnJru8LjjaU53TUF9GixO/3kJT+Tffv3j5fdRtNx150+Coe/nALbZsvtVbEdJa
AUE2rvioViTbXlJbH92h8VWYlov/VrZKmNsvO0RA9UnlKK+bwtlcjWWy+cvF+++yvdOT7eNVNy5d
oi7eZFkfOW2aSnVZHUOuguQS42LQNkFVTsS9WcHDqbhsdg/xb2ea1Ko97cZb149u3crTKkvVSKMZ
OSeoSk7vzYJD+RJVPrPRctGpXlRV31YYE5WJocsRUyVfglLUjWmhpwvbvzqz/hkRKHl+ebH27jLQ
aASt1C6a3pt4XVZnVpT9tkab2VC4B+lFVfcCbBWgCkGgCa2H5VCAvbUDutcOtCJ7ekJgSWpftgf0
CRCflIAK6gkUcZpPtldtdNRakWjgYgdyw3N27w6/Bix1khIcKkGLdFOFXrw++/1DTpfJKhRcTVKh
YxX6fp9td8ZNZdsx1FMZRsO7s3X4BQVGW6RShXBHK81TJDg240NdjtdJbOiA7Dt7d45CCbcvz65+
JDebVpvYBZ9BsmwPGYZpYvfREKoJ5UCiL9RZN+ujldcA4CH+UHiF/SIfbdJvdZrnFnLA/aNtLIru
CL560tMZKGQgktQr0nls7eHfgeh/4+mOo0OVvCFO3P0W505i5SSCHrDBefALxF3fDgdKMQs+Y9XA
mFAK9/b95kv2VDU8dvhNJN3+9uOdR2vPUlqXb1d1oAs7V740xkWrfQe80jTH+te3zi6u8+SOrdwI
uDPAMvagmAmE23F7Gkp3qEBTXwwS9bFcN7TuYPtMvrvaeT791v+8uMoWlwe8c3t7cwOnYj7DEue+
/PbDxY8fXq3H1/AMlEz/6Itxuuzl7bN7L3KDErPi7MJkl2s6Oe7iw+pMBcmlgRKOnSrjdBnh+jWb
ECCQLRmOu17bAlBZqUwwqe1KYwc4NCFl1rZWVK22TlkZvt+c7Ipu1XCqwxG0bUp69Ze7rx4tHo2R
3cIVMjvnGBCtltCuMFG79Vsq2hZjH8PFiXiO3eaUlZZuu7c3wquRDoKFMKsvVJzc6B6DZ/IDf3PO
N3WMYOp7mGgVoJFY5zFkWZvQZ2nSdWSdu6rDURMVQA5EAl8YxZqcrA8KtS+QR7GeQxSV7r99/MeH
MxvDa6ZimbR5HEuzG2uPTJzX187m0PIopU3lBoyEgWoBhQROmoFNG1nYjhKQiZrkosv9Jx9aTZcI
q0MsTwUXJ/WeQJehKkRy+2mcVA0g9YntZpw0SiJvT6lt21Bsr1py41ZBBnsvT2m9wi3SRuVQG0xB
5m7xy2dfP/hJ/kpeEjsulox+bYmDtq1P5gh6vAO3Fi3rKkkZC6bKDYJZu4QHCL/TxdWs9qXyOEm1
Dsa3s9BeD5yWl5B6w4vWx20VPaTR0FF+l95Y6XlJmN3zbDWUb2xmufzw82////nt+As9LKzKsIO1
TKczIZggmyi5Xk/bofM4TDaeKXaHWZvDcQJTm2VWoykMg3bfYVikQYInNSeij3gmpmp5kedeIqG5
jVS/Nj+SyvHfcK7GtcMOANKMYHj/6vzd20c5CR4fgRzYej9N2WVCs/lv1FWRWNNUk5krsFeT05FV
aDwAgxsPwZDfaRwmAanq6UG14bE3QvNs9j530MMb5hQKDiR6vW5uqEaN0QcxLeE/1SgRUWgLQ6hd
IAYPi9dx0YBO9Rvjj3s0976xZyndTqoq5pCkN9QEGDkqSg21TtuXuZlZp0iGtlnKCtgJqIcmlKHM
oYmqLfvpFYocH4j/4/UPbz7kyKl2KRNYgv/RK4OHNpfnHIup5pQ3RgoUqWpUHg1AaYF+Kgp5q7cR
ipz2gBDzGJGXH+Qpow3ibo492QppokAQk8KBLMVf/Pn1H38zXKiF3eEVc7k0pjao7cOrYwuJaKyi
tWyT2wXhyk3RTqlHndpvUZOlhBYtUlSDS+ouyPX52FTB5JCqq2hQtNIP1WQ3PMKxo3WRJ5zDqR14
8YG70LfP7jx8+fX1V19kFHziC/bWFmbVQ4s5REhLOD5d1S7e/Hn+1btbZ1999O2KPqKz1gPHcxqM
qbnYU+6ijhoQ9fChfHcDdXv8VpN1pwNgqdbrOCrJ02YVqf8iNEXResV3SwFLxNJJAtBUVUDD+VSj
SkB9+cf55a1TzLXRFm2r5fx0lKqFUy2m4q1XOPubWJDyEsItLW/2+8i2B2YFo2Fs2RxX016pLKsq
bFiuisZCmlkJNuUUPab+Fqi2bdIN75233967ldPbxdQGS4fVvKxlNlcBy3dpd0Annhx12r8Ux34+
nHpgWKdEaCZqjQ6nkuO87YupWEHbDa8fcxeP5tRT+bBqvwrLsUxscnhcYPukLezIPRVsAS5iZoV7
WbupSY7xkbkXJhCyNJkLik2Irp2GpAj3tBzfxAOSmcDkQiOrNEpW7aGpktf9cr96cPbl7ezQh12u
DuC0NlfeZdg7LWRxj5HbgX0IimrrnRE5LjVffPmfMIOUa40yXruwPqx0cfv9f1B89SQL8tUTNFqX
JDlSQDbbu5R43QRtZWBHRhh2V08CqaycDaXwNY+5d+5lz4ZWRC0ELNmDU4dWu6Z1pAhpQuqdP/57
ykb1mmWZBzi0hAych6pbCdDW1LGCBCCcIJYv437eazjdYaQKae6W9jHocg6D53wB+k6/YxINyPHB
hbdP7j17/SN5T3LgHQ4P/r4qkp+H0KBTp0L5b3Vp4q1HfXJ5uu3B30H6VZswnHuVqk+JGt/19445
j5yv5fodv7w2MC+Uc9+Vk7JPbx/98UOfgufLttyizavvfZG/d3EPnyqgbH4npUy5wQsHuKWgiDdy
ESHnDTmaQzEeCJ63va+e5Knf9dqO0jaHdVt4mMxXcQ4f8LbGNEdcXn/og1aUYFGrwg+BEGIama1M
vo/BU+O8QXf4TPWpEvUsyDODvmOh7sB4y5dVEPfHI74lcclzx/9Dye4J+rtRAc1PdNRIXzkpZ3j6
ZDT8ZQmUg9ndoxLLUPZCCCBz/gzqEBGu/TUjhdENKXAWFIhOTkKKMnVklQuYaVUa86tnAmTdnjnX
irOdkjetTJQenzCiFRVkdZIzAqXLsJsmUHNAd3JsJfsCHgcpPplXewXMhtikiVsBjJgd1RYrT7JB
bu5qabdLYdbtSdaUvDnAf3zMFEa6e/7F2x/IMUkxAEGAlgDJ5snN6HBaxxFH0Tylle3lsRsiAzd0
v6ie4wDVRClSdRDdsPXm9QlFsp3qoQd1jhzto+jRLtChX/70/OK79QwXi8eDe9+Hx8TIrI3GCsxA
VDW8u7rFkL1q9z5BZWvNbH/kaQNPneim8GqA7VKyJHw6MyCeNLhxLwhZnLYRsu15153J8R/mqeqT
LzsgjLyTsMYFKzP8IMIEaB2FOLPOmz2MOgkOvzyAMgMVBj2dp4R52HLqkq6evHhw/tWbdVcik3Sn
ZRrXQuYNCNJEgL69tLMgMDK7jSd7CnyoWLueFY4NM7DB41HWa4IEuO0Dac++4hvUNF33mta2zVbN
2B+LjXPCHOCkqA40EAzH7Isp6JjjebyPeZT5s1qtIN/UPAz94OWYJ/myc56qRwniy8I1P42qMKD4
s35USJgRB1vixCX1FQvBsC2MHp3oIq4TBOf6PHT08O94i1GMxw2HrvoQKHTcUwJCWhMAeQSstHxj
zPcgS0GBuVxSFKhWOkzBSV4/g7xnhKIExhgSSCYrBDEhlVLwBgk5ULdTeS4bbZZa68Lg5JZj744a
0w1HdZw7rtjjLW3n/NvDj8L4XF8AZ2K5MR+ihaLRKKOUp8Jdmc45o9BnuxzTx9kYA0cMxGodv8zf
Hxnvqu7aflzh1yvpjDp6z3S4qwZbeF7lpfI/r8+e3Yqb2TzN/lEvzpPQyw7VMxzBL/528U9JwKRx
y/gSK3r6UJ/qxPVoFBmOjb0/BO4tJCneZQJfX4Hpl+W4jYQA+O1EVo5u5OtJBgPkQ2+Tw7HAjZCF
BVnvd6zZ0iuLDhN7CRtJxqtraoOWdrVFFhsODYUSBtLldpicosl1LhHaC0yKdqgQ74N000pvk2v3
o4w7e2ioCkTty+uzy/Ul3NzmZn8170LufpZ5NmkwdeSke3MXVUFAmJEiIWSaunWmgbUyMVPBmggH
0Wd7ysEgvQWSlChhJttDvR0GDX/sFbtj8ATaOTLBN0E8EJC+eyB8GdHwogdWn1Xmqo7I7249/94b
Y0weIHsKQTq4h3Tso5ARlRjL/DOz5td2T0S0q9OJHdggnpkTWUaFM1p1QR144JqMeIr1Ex6HGpeu
7wP68Cax0XvX+teeAaf2hp8vc3Y6kErrmQb9gJ47oUR9X5DMqPYZHpNWAE+QErGQHEj5LQmGXUgT
7HHlTMggx/GFgbSEEqccnlV7/unH3/r904tMa4sTnbpWL3WIYgkC/sewufuInSlZobTQ1jqZhGpN
J4uRniZptf0IAtl+ALoa3Oh03Yjyb8/5puvIXHIahEvVBgHHIR3Jo3jqtZJb5sOERw0b1sU4kOQ9
gBKMTGpkrigTzQGW1SIfthvUPaZyWbOo1wTAudWunWvzw2hFmZN3xpGKPX/9ZT8Rg6eIRAc6dcky
eRCnEI1aY9ZpwWqfOVdH70sA3L0rg1BqK3TrLtCrYPeCuVDls179OYobX8Dvt8a8wBWelrdcScJD
GOX602fr997U3W0pwnfas+g2FCQDileaf+3leK6f+ZgT2rtgOkl3x8rO9+2vn37rHMmkiEwTda8y
wEnOnfAEB5L0pR3ivCnuiMaFDB0jk/6gCEii1UYaa4ZddmuzVbv4+P3F2mnuuMj+EZZrhkBEmHSW
ffFtDxsNViGtZkIDRYrDH4RJcme58ZrluY+HQCTtyuAT3E6rp29HOX8EvstPvJBYGx2vO/y6PnhZ
rQHyBmeoqMsVb2AZ3LD6LMHT7cJG1nMp/fwhRL9CJ8xv3kOixk4W8BVGKAm+p5RjBlJmFA3Kr00x
h6wf3mFL/NPt3x5RE4puYTVRY4c4zUDyKOmD9fQGRmph+geMXgHiD221DBnxL8Q+WyJxuxuOUOpu
e8e6cOqmY9ez2XSLXqTBjj8i1jAlTECAiZe1YyUODct9vQ5/QvHef//5Nsolmqb7In9mJ5SerY+K
xE4ilowxuCKxbZFHllIhyMMX375dqwDCZIwcTDlJOISddE3Taet9O3sP90Olc0DEgfQxUCJ4Hj/a
ZdQGJ823j83dpNGUdunyJrrjxd/4pA0i2y3k0RVOIMI6BBRyb26CtiZgWvCf9voDOJ866tBn5oDE
3AB0VtCHOggI0770cmMx677xdOhFWxIN4ZYuJXPaWMyVczxvb6R7b/RDn0PDAIWiLsVeL+4oaAxn
ZB9iQbwxCKreEVJngEA8bQ7btNvC095wT5t7W2Fz1ITJUmEug+HHRT48U9QDjbcfzt4+z8fZuUmK
dLRb82pNnT2K1WG5VYMS1U5eICcBiPVmpYT7NE2L7ZDth0FoaNvEBR8V6y6PnoBDOiePF3bvl2G5
tomgjs0eazNkXYGpt0uMj/YmjNK/WVb5bwHQ2BFSBQ0TKr2fk+5G7vZTTFobG4rwV3dpmuuGbYWF
ltoraIMU/It+prFgK6kRKoXdvLfK26soCq71QPDPZhuE5IqSf3ffP7p+vvaOZBNmTbr0CB1djkZw
1gyn5uOUwGoBHXhMfFf0Pd8/yeIAmSGeUd5VOCvTmteurx999R0ZJRrYN3K3n/Jk1n1+pBefqcSV
hwSti0LzuMlwYJqgnkPDzqmfDanZI9sBG8YDRPm8cp26kZceWD8wQI5KJMSIuzikQ6GOoMVoop3J
2gAe99598Oh3JgqrxeNEP+YkNDxOczjBTiEbkQ8Q+RCJEOYoYJrRGk2j9MwEu5lcdnRaIbyePnj5
+OXji9fLqjqRVnBv4MMZTYSGFKFmeD1/dramOwqgUslEMVnUIIgRgUpIrwvHYNU6foMwO5eoo1/r
j0ZGjHE3Vr/ffXX26X0OcOKv095KAlxlYRaJIBB1CGxAytRy4GmvIL8jdEu//VnVD6BDZTGabswQ
hyULHx7pOrF9Mh8QRB1o6QdcJPODCDVd+tZIQ3YeREG/qNx/OgyIH0wEvEjV3N6gtk3O7jz/sVjc
4hzE/vAwh9YjnxF+vXX5I1yX2OF8Q8XpNpqf7nFT4+T6U/RTB27LBDJRru2Dz8QTZO17qVw0WsWO
XTnI7G7BNZwqIgx8cGes27wmydTjNAWSN7Fda+o7dxM0c1KhTQQdNYtQg2mRx5y6LrTrvsc87OAF
09NSSw1cAVfh+BByhxixQkj4SD0IkhIarB2tgB+hpHGHNY9i8UCWMo/+2n3f2RBTeCD9+taZNgEp
x25jYnVevRdbV7zWSJRRAceu0HeEok5UZsWhllqPATA21EHQnrFz/Qu//KM8N1GreX0BLk/Ecwno
ERoQpsfrSa8kYQyihMo7HYBH+2EIjkPISlwBcRge9cw6M+ycDcs0mt7OQzl/lWAAgsMFaEyIL740
Wicg6MzSDHRJxnqX5PWVhFbbi7S+zVxNg8wC6Mt0iQxdRXbPU/saBWVrxo1v0K4TJLq2u+q9nybA
xV1tZ7+NCZDzogDrM2nXEWFFbjGNSDK1ZDWR7eFjrzCEJjMX+/nNVHmV3RUWYhuLPW4jBMEnPkGv
X/yj/ZABSnU4Uou6VMxVLjUM33BBEJmj7rRQkjqrj5ovYzvsqzLt0JEWwv6kbCzqB9yQCD6m+Q5G
SbKhrZqhXDTdmsCOV41lDV/VAGZ3UzeCzGVt6uYVDVKutylXXyFUReQiC7PNaDyjltrAFXidasB3
HQKsF0jrnMoLodyfzDJhVAnJJrycZztYQlkn6KCxL21Ead5ZuM/gtiXlJfKfMJ5DYqIXlmtKkX1r
h5HL+HBcW9Bd9c4P79/lTjY1Z0oEdVAucqabFG+dR5FwTzNG2+2rn5lg4IpS4c1uYe2zP1stNpPP
r6QxiAQ/HEns6VljA5zOgY4tZZeKa3Xigx8Xf64ZgsZ1/MQ4/6nZWB+fUqWXs/wnKbAV4EfOVCZl
pgestiHq2JaYBelzsNXcGp0oqikXQUybWUe6mmSKxzcmOB/nmIh/n+MxqmZSIjx3Va9keKo3UZl2
rt7tMyhbc5XaUDVjwfKardNi1jHXbsp3Ix1gVtyOcPIQQod47KM9GkEcigt+PLv3vQNuQ8bRHqf1
fHoLDWb1rvvsrukS+xGxIEuFXrJA0ZojcururSTN0kmZD3q6d4wq/EOws+q5ArKIgHsVSj/0TJR1
4+p0vQqV5JEpCA3mHqMlLkCslY+u7uYpMLofSBkQSUAGK3CtO5B6SGwdWci2YmEfleb3E8AppMSK
IjS1tQgRBKKohJwWAj9Lug7YPfK2+vqrr9/efwx/mCCuhciZhVZJcldSDCFWyQAPA7+cAw6S6Siy
9DVILjsneo0BR07jk53u6cBPDlTGc5GRsvyXceYmhkuvnQykQAa3r8a+zOemEbfPLnmwzKWMkOxy
4DpAbq9kt3+9+q/85DqBaqxuDTAcHO5ALFYn8KXOHFmrgdoo3iaaDSRrgqFFsqVJkDpImCafHRTb
fsONOFTJnm5sOexm1csImF8PpzKFQCh59dMCBzArqnbPTxDhGQgcIQDBc5bQYUzW1AW7YuSrXKDh
StQQQ0DDp8EEivEMj0OO2rNA1dG6G49QQDAa7w4CmYHLx+zlX/n+DSiBQov1gJBMhPgaRI9/hpNN
auyA6FXXhimBtlOnKIz1BRNq5MnoxNy8kU2/u5StmwX7imfXYNlvZWRS+bBV2BHeq4OOqQ4IhG+P
oCLXBcBtHjiemnXXiIS18QQSi2pdhZmbtU9l4ZDU2Rikhb2Y9iqlz8chzhVt+31dJTkctKKD88tn
X189fFyCqpUl+fKPWq5Da3MBoed6CIC1c4u9KpS+DnM1miYLKY+b80JnhyW4EnG2XtTptVUtvvqO
gy/Q+OTU86D07yZQWIdIOz3WgesYNXS1kJjvOJgx1/+MloyFgRk8+WUpaIwmcsLenIHdetkQflQA
7m/p9IcJmcjQKUcB+kVPrSfmOz1SjFuAmFT3x08zX4LQAbHbiAgrqpp0QM0E7bb0w9vHL9bbRLag
oK6gBbqSOm3bUkhJn9FwxAoZuju5JKI9l7F9cNc7ng8uzp+/ywfcWe427MO061YlaxTMXKk+48po
7zWxM0Su+pp99+zsIw+PzLGYrlq3H8joF9SNO5a7MMFcwrSDwUFam1P41ADYEFpGOM8R8hEkeouC
27+fPX+XV853ooPtbKHTaH8/jLm03UoN0nSXkjdExtJvFE1RNaZI++hykPUdd/xBwsVH2IihGjQ2
60AHj8cLs0+H6w4e8FhcmSe8gynxRyitqussJjXrNRC8FjzbfB1IpMBshhCoE2LuUCXGn/bruUhJ
XPxy/87aOCHAA4gqT5+ptpaVJoFfQub3kKlNNksIjLL54d9BRXNbS2KIRIMNN8VQ2xGLOHBhnNwp
KoiPoJJ3fO1RhqRoMP7gqxcXjaaZXSjEA8AOvhlwhA5UYfzCzMC8Qsh0eQVFPzUDQSFhkMcP/vi+
N+rRcaeZIdxwAtEHiNT8PEF4dV95hBD1h2LEtxvsCSFdgQOE2g++7V9Od4c21yuxuCFBKOgAKMeA
2F8Rc+q78/vjPzOi4oD5nNjecTBuLn+6ffHI2bM/zFfAr+/BdRgbdK7DK9LgBs/NdjMEgae/75ZB
2Z/4e+4Puforfry70Nci5t0IJimOFj7kx9l4lgOLTF1kMDRqdKkBoU9X/GdHnsv9djz/Z732bTR6
yKBpcdBy7RQLS3mE30xpdvZn4WAP0XlGLD+/yo+wPnjx6P2PtDOtGxwJYIcxskDow3nyJ9sO4xdT
5noLBao99qDZ2DDx2//reviKTTaupqKQfhInSyK7rskmwiVShyLT+KBe0qvj47ilM82He1/f/6tR
NTWovtNohhBoXP7pT/CWVEKmMnKzK6AMK1uCMq2pqeN+Si3ItlnjjKZtmaYA+40QAgt7PvBd7cei
hhw0JvzGLARQCT6tsSHxuEu5IMk7t505Gds1KW5GIXVCT0oXnJdjawHgMj+pM8dt6IbODz6eX75J
LyFCCKLEXvwwDCBkpDUxClATyIs/ec4kce/PW0LKkWb3OvYnOYTh8IhZcxhKoOfsX7ayOBP8i1tn
X7w/E5+4ona7if/wAG5+LaGVToAlvC2EQ2Rf9MfdmDbQYrZif348u/PiHIuGAEoxEOOxzLQu/Lbt
MTHXOx/ya4z0C6N+uQAvHBKzA0WdI66egPG8li9IgSQbWt5+4uFlf640+cOcc5JD+b2rf5BUaMdC
HGrQ3P3ZuW5GyrFiWr95tlRb+vb3UPuTsPQZtG3JLo+GH84vX2f/RWl0a1L5lGpFfprEEpYNaW7X
fELt3p+/9VeK+4ZZTG1i/8YjZeC8sEXjfCD7wS95H6tvRmkWPt5z75rN6d92/62OdMdcArmj8nSN
2+Nd+tx+TPcRD3Q03Q2HnPTSvSTaIaqxlXEExYgB2a3loUb6WhynguCtf1tEaVWe//kBT+zU0Q9+
eff8/N0HLI4Xe/HMj0I2qKiA2SuaHEkEVMeX0USFefUunTI//yljJQDLWRq14Fg9MDQHfziMaTyw
NzA6yzF68AxJVzqIrphJILFyU99ENlOjpGS6HsmObPrl8sdf4Q1DoAg8KRNCXyOUR21xHdTdEQ5a
qp5qUGZGeOPhpbR7lyf0Xt5//DHTLkbCsQESJWG0AIvenFqx1s0mCCMo2JAV85L1MQdcV0+4RuBK
AVK3UKybLp2zvSxDG1Ow3qZhpcQRe8OD+O0dkbU16prqgSICWJndSKIZiOqAw936sxl3P5urXTgr
C4T6EbQeTsL/yIfgUASya3M05ulQxEli7KE3eBTol3wPv4ReWraQs6Ocp+P1gRD1QMTnlrpaA1EK
uB59wHa13duHXtL4pEW3E/FOd4GEC0jfZYazG9Mxn0rLVkMuUVhTaz6Alro5eF1i0OZKZJHmel5K
pHV5dEpJtBCdBKRyNkzt8haJqiMNFotIT/g5cj7+9CbH8je5G5QM5Q65tddAGhWBzDpUBwH2/jTW
Y7chkEHdt0bf81uXzqm+h+ZTxO2+E+AHd5/xPgR9Z/eA7K6SQrZBzf+d7DOy6xYo2I7Fw8iBTE3Y
9LvRtqZvQda9XzKJ/9zrwTLdDLQP6U+aovu+YPGmsioij6Rg5dABIooApzlEoKzWMRMkZOwTsi/P
r/NKjsGtp5AwLvH567nAgxVJZ02JBHQBUZ16wNw4wybAHiq8Pbv48rHa2wI845qey6++0cF9WNuf
51pjrwsgDLL0wVt1gYqnAB5CKWRJ4CRdsRF9Qs+Q9FVO4OHl4Kee3OuDZ3/yYREjZL0cc/XkCT9H
RS34b86IlrKlUGSCYtfQC1DoXPrcnrcrgHSA+OEQgbBg7GRcdDTN5rz/odKHKevgBXIz7Bv+QZLK
uBRv/XT4HEF6KfLl67+kAoOo5zH879b4/c+sHPDpAJTHOpXJnpD1h8sdFxkgyXX/62e/ffM/LCcQ
9vpPY5d6iLPSQOiRDf93PdscDsxRBR2EFLLKAeHG4gWxk846O0Q4idIStbtL2L4U4RustzLTUZYl
rsOseJyw5j2KV2onnOaGt198k1BL0K3bOOQkAOlKojvTBxh5+m9DeppPOPjsCz2N9xFmNwePUvy/
evLl2buP+bFO+AONJyNpVs4RVGkAokcpVNshbkNKGURImbruDxlOzoeZSfq744S5c2HivesdR2/c
s/vt/OrFIxdaV1ng+3sf1iNeDBbnJQNVmLhqwr5Y1olex8anM63bAzh+R2W6F/9A2smytdvsBYbs
1t5ErtQGaSc3GOpLiO53Tg8lEBSJ1sagOFkfimjsGZHQKCQZjUAoxrEVgGwLIXZ3ysbw9R2mHy4a
7vbMojvOXuhR0UQdd6SrshcKG4KUVa7+1gY8v3qOTVfMQX2UxIAhhHDojhlwvQ9y/83Z3Xfnpy+8
0ID29PrpjqhNgSTKjkh9B20nGuZAl/yWaf1ZItJ7KAfxWOGo2hKxtspyplNoAVwbTDIwEu54AKE2
3STcvUvFdabeHQClcx5OoBLujIEVqOttGowg7YEAjn7O79T10S0dOzMs/y8ePfyeOvN2d70Vs5b0
7JcWijZgTsjvXa3RSXWBItuSuthwdqviHAae0OkddEqdupxAoe8s4ehs2FNtUWKLaztqBfklgFll
naPDsGcZa5yoC36ePQX2dxnGMlAdBcTwTjKSB6WAOAOWMFTHPpAAoIwmwOU2Mq5nIfUJFiiIz8am
HhXiP/wjEQQiMEj7uYVUqec+c2tph8swipep6nFSZQJWBfzS0sjp17cUqSrRoGInwlZ3twE89VU9
AArLDZ2tnaeNRaqTLu+dv/5fUaDK4bOsAwh2+BKD2wfgfhOsA+vB1fm7izNjVAOsCIQIw2w/0AG5
+ezQo/vR0KRCO0tdcDUGRwUgSTZRB54Ux/udYuyMTdGN7USqbLLOIwsrzIYtuEJZKBSkJuDQgVYW
In0HEAIzo/hczsQJ/GkVK+GCACB5EJIcb2wsIbVz4Eu1dRq75iloeUsPwUjSuo5g7E6ft9uNsuwJ
gpXKikJCjxnAHWK3L79+99/eamHUZr3ojoQRyHiU0oWFEgdzqng+O4/TubBQvbsfFwohq0RpNmCw
i1BVhFplzn9oJBBmgjzOCEadA0dL+aZAeALMjwSqZ4lxmuny+sfX1+9/UCSFeAFjsB/zdEd90+OO
w4m11fARlcGd36gfR/eL4+lbT4K77ersX3/OlnK3XWdIOBKlYKdqLsX8ePAfP24XaMkRorALMysx
OJDSXQHEWfLuz/FDq1h9s0RMz5Y3IxCSi3OPaXnfDwPpeNrYzUBCjTnwzp0zkjhxOEOqj6ZhnmHm
muEufe1AKYufeoldl0GIr0tGGAgwyJoKJQDTF4g3f/BkdsJYq35HBDzR0SNuWq1+mjVr81UozUHK
dm2taUhzkz0CQxASXgJGVkMMRFmW7jpU++r3//jiMf9xPWSqgwNFOKVLEZ/O4kSVLuLqT5jaPTnt
XonCngh/8e2nO4+gUAS0MRBeYbEbh0WPaaFkkGAoxnmJ05cu8mjA7tA5xtYAoGbrzW3/9gIVtBzF
TYwVotZEtc1n19yI9WkO8vD+o+tnuQ3x7of3d79DGlo6V4HcnK4SLpPyhde8W2QlmqfzmrX/yIrY
2cCo1E1Hby440BzwbitQp/OIVjWnhqh9TOjcgcF/yI6ky+s80csXw3pu3EmKtlFpglgNcRGIjtK9
jnMg7XWaiNzDdLY6UCQCqdkB2z6jUv9X5X1Zoht1z+nGstTl1q7uG7/9lC//PMzvtaZR78EHzFHZ
6f43xONisgZ494MUxeiOcLhoNHAvJuAZvfzNjmP2KVSPXMldgWYvkhI4dh6VI5SOT1wIIddOOPD0
yDneoe9xCzAFeUpbP4OQcJTQKuCXD86vfr3ZoK1gkNLCXRmKSZ7SgRuhFBFSgGTpsptrU4ZqX7gW
Mr1CyUE/NSERQVf0Roc0seWtsQz19Ecul0By9SUpDVrGaIcTOCNfCixAGP/UQYIpt6FR8KgjOJKF
b397fDd67PowwQw17Z26+uPgWR3UsC9gnFEK5LkVnl7JUsuQccHNjUP7mk7d6V/jIl1+uCCe2Yum
8KUkCyZCjqMIR0PRLGBHM4pvw0A0K5NhAqfXiigPDlNYr4DyGnJKoVNH2MlzLsI73UCPnv1iCog1
y/600KfCpBbNtQTrJZcJ3JT5jq/SsMfbiQI3fiCknEj0B+yELLb7UIJStpKmPKrCcMwAHYgb95jq
5QWKYMS63oERidF8hBS6O0a1TgnMKfCjllxdsvfk3FkELyAG3iB6RDiHUU4A65mJCReqjLtAq92a
fQ4zUz5AnRcfnFNuzixwRWRlhDVM6nNFA5NqP04n+lAfw2KEDyPszcnW/CBE3gYEWi4DEjZromn8
96ES4g7y1Yrv2bslOHuL/f7bv2QaIlERVhlLxUHI7iKWodMPA0AlhIEOKKb4bofhMO/kUPbbf/2Z
z7fCB7rMDxWKAiJvNm6KlJjyPpqbsXKHbfQ04D/MZzWjlDUIyHwgBHFqCpy79m5c4N8bqIwzUFK1
w8ry5pmFD487sRZAo8aG3MRdt/Yh0SSjNM1qOBCdSpWbLeN0MBtSQD+QQOh6u8wsMN0GlcU3Ehkp
8iMDwi/0fvEPmq2h3T0+bYhpBkFOw3vkPp8E5fTQ28+MUQ4WGZ0O3I1L8bot54i/ne9LN8YrOGPM
UUdAgic6GYJm1lkpW2vUdUB8Niz2QJ6xR8Wbkd9ZBgMoAJKOviG7drarL2p9XM3dblyJP/R7fNzn
Q4kfvAn9dKt7eouaJGrGpfnX2Vm5nwldx5lQfVQk7Fc8E1igQGinPlURCkQsJtvpYM8IIhiFishV
6AnZE2BdsSuvKVrvrOm7k3gLvMSNwoieYEXyTir84BdktoFSMwstjnU5F+l1h9PImv7gQb7DC5T1
fC504ckF66fze19la90NA+5YvYVBM5nKTc45N6UG4qmwMnFgWnUJBkkeSdQB0gymt5++fXl2fTe3
LyB3yDIpui2rn4h8IqorHM5pAZwgYDBINnFiiCVv0gnCeuX0WEUtjfjIto1mpEp/KOp0BUy1Q3Ub
CWkNYhwAb6zszgTGK+MFA4QgJDQPZJnpRhXdoXzNrzWoS7VVofUcFhlERWw3Mxh196vvPn6/dnmq
I1Qp4Eb27CfCzoki8P9j7MyW28yxLf0qFXVNRXMeTvTpC8mS0zmV02V3l32jyMyqpkRJpCRqIp++
v7UWAP5S5qnTIQS0MQN7wsbwgzGkoDfBDCKlWv5WA82RgfrjkyH58YFxnSUIIeYE7DtPLd2etSpS
b50pWiut/8SAh7e6pqKssAGfCwzP9ItrVa3QoPQluAwrECYNn+BB1mkEopAARmlkC52SHb8ce0gw
6AKYtlYBrCJXQaWWycT/mRuGcKVlJKMk2jMY/4MhgGArAN2iJ/Rhta4dMCO2TocRwgP0lt6ZKexl
WPHJRyYbgv91REsZrk74/dA0wvhSGD8x7kHlvSzMy56bPgxONr77a/hSbEnZ95/KL0W5p+SlzToi
jVGkIcqx+Y/PpTiuxkGz8xfRcfZwfkLx1ZPoQ5cAqMJWkHWsA1Sd2lMLyR6/2yKhKg3EK1FRGm6Z
ZO1h+qBb/5jjmP/qQ4q2ggkTWzflCeEyDzLzUh7jE5/pVosYX+UHDoAvOLePdRbOLEycD/AA67E9
IC3EdzLg9PH4/OqspWSmdj8Sl44GTg/f+MgKefCJLz/aDAK6GidKRxiweQnyGhBk28gA+2G5V4fJ
sCzMCkEALApwsq+iWYFGbPGJJQPOKoAIVL51OaCFwcXwFLYN92399D7igREHkEXdfGLjOYRnQF2X
IZYdBAjDIHBZCeBTJq5uHTM2xowDMD9ULswwDwYEfaLn9FgzbP1EjMg4+gZA12O6UpggCCEzfvJk
7MFSYOIp2ODUgE/M5piZtVuuakPi3NV0vHJz//793zMOHsZkp8lDAhdlsOJ1kEF08BHSxldkkbxg
lB4S1y2QDRDQ5+ZURdsuRk/mSoyQ65NMr7cQBt9tIrYxGbWn9T8+mgZbuUkGhaMDGiJalsEGfUEo
wXAHADgK7vS9Im8nTbVHAJfs3j9OUSbnZ+zyWmKR6OFx/yzHX/UDu9otDd7sARD2yJX0+lILfaag
stQpOiVaoQyK7kp/2Rx/dRLmUeGlVACKxDHqDLiNmWESieLNwMM94g9P6kRauogADA7wGffz+v3z
9fHz/e/AYAXXmXBBSuQmE3vd2XEOLVpoJVhtfhBbLbpgmjh4m1Pu2bVOfxgKPa2/xREcBU1tqARx
jK0M2zLGyENssN3N7zVC2cZLklLzhUkRYxAcjk7Fqdt6P23Efxx/Nx6cVLlQN62XvYmQnQE6e2hB
T6x1a1XvNThXoBpNrEYpuBEYB0XoAD3zKwRtMAgGsAp9PXJhMhlZVBVHWqhM8JXtRtWitBfZ1oYh
rSkegvRPrn7e/JpMJCaSYOhKEGf1RRutPUdQdx0T/5O84WeXZsctK1koo5Fllz0sl1un4sNfx5a5
xiPVekn71k70w5tYdMPMFZ3N5h55wphiN1IJlNUyrdYZIONyRYD++NbjIcD/pALQf9ngdAk0vrK/
qoakdk0+taaUdJOtEoB0Lt2i46WvJgCpWXZvMf6QAouj6QCGgifTFFXh3Z66rIXWwm51hUHrdEo8
xUOfupNE1eElyEmT6pa5gNEppk6ZRgZx6X9Skkj/cYkPTHxIY5XQoZIHkE6oi3whMTjdwQCHbmVo
ZREEdlt3SFBzn9Ax/Cc6PoCRnK2XO+/SEmeqCf+1ccbspSpDRYWABIpnnhRQh5pJ1UOlEhwpy6sP
y090VR12PzNtG32WLCpLAi0Epq8aW7Xt1Ro/BHD4p/QOhVxLJRyv74RoqTP5Ui1wSuIzrXguJQ4+
sELrqAvyM9D0Ab8zDaIZosqkLnxikbVeZuUcYbiiw3WBWIIx7DAGE2w+26skYQ0Ss9Vtmtywkema
Ivjz369065oc+DnsB2bSxkfxjf8x/gf/CGtqJA51CQ6KQq/PmLifwVLFlbA8eDodbM4K6o30oER4
CRqCqN7s+X4wuJvfvHyJZaxtuHalnwPD+vUIqckQwL92w+4VtnR++CZ34Li5vPx9OH48nur8kYp8
jStygJ8FKwyUGNgRF7hpykg8C1ySOLGgjpxEUJ8a86lE2S5EgfvFYjqpbFj2fq649BC1/vLjp+y3
qSSNTa5O0yZ+ltA6KaEsgebTH+MqCy7tb8HuYCvzYJb++Gb9MqN4JqIQ5IIIzRETOEn8jujN30Ok
+ESnGoCQCj8s0LbOD3eh23UQOAJmJUe52x4mgTsoerCiCJMRRzJ5L+6PrzfnpT9EpW+qAQie6t0v
5/3l4n6y/xJk6CTpRYsAf5mDOrDOCLHwbYLcjk9Gl8cilNcAwSq+zoVEESYH3xJIXdSbrJ6CoDN6
NaiN0kJ+YQ1g66f6/BLhJETtOZn2+Y8LK6VTwG84i9ZwdSaivEpY2ryOBAQxwTc+SGk+CAFz5d5L
kTikAjEt12jIGflG0IGdQonN7DdCUhKOUQq/w0UCUFQCMEnOJBXgkPLTE+KTE4AgsNRFomqBu+vt
yVSE7l+en/SOHp+Onq9vNg9fxOCsYOsHTVVIifCX6iyU9btb4nFLDMOAhU8vLvU9EAn0NzcALPpE
QB3FaNvcdOd/wzIGPQthZgE9o1OmmZqPaFHdpAj6q91hSqiU97DCC+KL7upRd/CSrnNHbUUlQjXl
nWhuJbgiilGF2uHOqGGiw7i2X364Wv3DGRNN9+LaIOCp6EFmBDgDOPzRnesbQ9JOQYUhpJSkFNTM
ycqTRdXN6fJnotMOca1NytCsBK7sVwI219UHzd7VhAM7Ji2A4I9HR1IuKQtApwMDMDuVfVQCdIME
a3rsGCJiKG0xmhLAjx2VQbduV0OCvtPr+EEZeGy4w9hYfjJ2m9wDFLuOQqnOdHA9VBVnZqEgoWaO
A7wZinSiZmc66f8MBdC/xMp/MifJsYlADcfsM3Kco64+6v9UlqqA4xbvHjYcIxHQbgKJoEME5aTG
Kj9jCS0zKGA6T86y8kHbu/+0CZ2QVX2DgnhGmRxeBZFd4c4VM8MESgniM7MTpOLUhB97o00n37Qv
hRWBSAvSbMcvyaFDMD7i0yyxzxtO8lh1++MqdB+nSszKw8mPpSBiTYkoiP7Tk7auYr6oOvTi1Tum
cJKJD5BJlfjtVymG+ttxhDo10QxaPTOwVdHq/N3iZ5sGyYZPHuWgGQ3DH4aocc689EwAIHov7mow
+UA4Y7DKpbXpb+mn7yxXkFw46tj8OF+eVuPK7dJWGUnQNR+vyq8KgCjKpyi+tKmriaoFBggcAB/a
lG/XekeL29vBanG9l8WEGmVk8QHiCCZJw/WntcKh0XL1w/jUylc5k1SBA2YRTp8Lxi/7kZvdyzER
9K6hro0jI8Dnxxi9J7oVcdKoJ2pEN9KLz/6drTJ7CCNOEy5sDbuTHqn3bjziAEfakrZ8VZm8PuED
M6QmKpAs5RTUV3xAlXlYe64A+A2gSIIq64tjBFNP/MOnBgyGQVTrmBBwowYwrfTWT+ur+WJyu9f0
l9H2n0/GK30s3JALLzyL74L1Z31hUHLr2QRRyIRpPthVbgTJn0udX1wf+9ZEUJ/fpKQOXKgOjpgh
ba3c7L6bfgGPqAr8skFpxAWRbTNPUwEDBjvlRoS1wx+vQ0gLNhSmQPDkmSSo1Lb28sP6l6C99zTf
LWfnL+f3wgkshYNrosjolKcxQiEyEXXrvGzIgeje6mi5etk87rZfCkvqlz6kKkSFyrPcmvZUj+Jn
msbfnE9OaVJVVi0c4qqbNpar2jZGGAcJHgcqMeqxFQTo7YebyXR0Prv/Yt6E9r2j+eN1/2LnKLhW
g6LdX6/W1DP+xxW/tGlzSrL6tbdfja5fVpcP2y/qs4YAtYsGY1kcNeZfw2TxZrOEymKWMKC6RRFS
Blv4hxGZt1uHMRGx2Mrhu6zp9d1yMdruLmyZiRJhHNXMp9Bczbx5tzhbPf5S0Oe7mmEpfPJ7sV33
BWhGrk2Unh+DQEjCoGVAZuwJ33wcDhWPA7n4dE7X7npP6+n84f7x5U5IoRkjpMgHxkGHA0WC0e78
cr+8nZPbWeWBx8ID5oSKR+bFTJDuM6PDNR5rQKZ+kgAYOX4cWkeUrKxUrq9Bd2/CwD3UzXibqzJF
hJkKPURWfj7Gx4Myc/r+wdzoDPihoglUJITU2DAubJ0vt8iVeQGACppPqQQBcMRXszyVxX+1NdAb
rfdPi/v7+cuX509Xi0L1fDT/om8yQaL4ESOprT4BzBthEmCrLHN/EEdCgPg0K7aArvyD6SRPNkMC
AAcIp1TlQzQRYKw57cIwPqZn/CAAlTHffO5ON0FGmYv9gR45e+v1ZjK73g/ZPWBtne5rQOWipKUI
6letk9mlGIoEmgszhDEySpDD0o3jJOSBGGWYfm4Zrj/OLk5fvfVBHrCKr+aFugYaxUprujtZ8Du4
DUrTQBRONkRZALePM2MIMp46JLILLFeeqIIB1bGSZnteoqfjytyzC6gvTmyrwE2W3HBVZSxCTq26
OSv/euhJKnVGrg9fC4nUXjZ4KoEbUKmq/f7zw+CDf1TQtekFV5ohpbkWBICl/CvZ+kCx7C7QEHVL
XupnkJRkz57faMIkg2PgEko2wekdPV3fnW8ernZlR4kUaCFq8vnE+6sX0RImxHHZ/28Mhbp7R8Pt
0/Xm9nInVWPK5L9mHltTmaoPmjzztswcsshZlXu+k6FmoqcwWXCQI70Iq6Ho4f8oFIZnhYKSAWSq
luR4xso0a3WbTPUEyRdZDp8OUKaqIq3DQBCIxM8ejCN6T7PxYrmYP9tYASd0Lj74A0YD0UtkUH21
5UG8tKuGSEZ8IuBM5/NoCScW3xE1lupia8vkJfF5xTod83rChsdlsSA7rF+pA4kClu0bAuAePxNT
lSNTB4+K9VNh9fGPIBuf+DK5GM4giQwAqiRAdUcdOPNGRIkgfT/SC4TSFbkydo39damPWssiDcJR
i3/wg5UahKEG5EX7vaYj/8tr6KSFxFkFa/+cMNlpTXSWEYYzbV1DWTQzqWg2fP1mhHiWKz+WBYQr
VgvBCMjj0cn4N/OLuKdZBx02qtdiSJTzryz6KLe3Wu+O5jeTi6woslqx7i/YNANrrjCBM22YL6wk
O+SL+fI8mHwPfSqdAopappnI02Cbw64q0fiEPLPTdlz4sywVCcBJOLHkffmaDPF3HY1N1UCWlslP
Qko1H+EApiCOegLgVyUHWGdVQGscFfGoqD3irU0sDUqmjB7wCSd50omqtjqG1s3VM66m7Y3BhMAj
+UbvXvpn6Ig3XFnNGhjTP1fjMOUUdv1i184m02FFRXI9bSEPIXwKtpuwxFDQ9dHpNsWYk8VydjCp
+JNA2BUGCgAjagFQt54BUkCAsrsMmETN3kzHJ5tiIZBCZKxuz1JeucGTKs0NgvJ9GqHEqf2cljnl
O543n49OTiHJYR6K0KQryqCqtOGlSjprwMDNZ4ne21/cP19eLa/2X8AEuAmGoqgJhsGz0Ve0ka8L
x1IO1qul0UgSXBMEvzWRuDTQ9ZOltFFZhUhzRn9+IuuDOlbPx4v9D8RjhpgBZRa47jbEUCSogn2I
jzqygiLaGiuaSHrLp1OZhJwPUdG+iK8Aw/MRFWQDt9VKGGTHEICWwM0GmG2nH8AxbIAPOYT3uG/a
C0KIwTG1acamdm+f0BZN2JoLGAmNtPqD2IBJFI2OtuvJw3x596IJWg6hs57Ap3CUUpIQySiuBhDP
ELJgQG9U/SJ9oS9ImKH8mUkICr6JyV5uBDw+kXXSEhlYQViPW3J8Uu2Zw6is04MmjNnj8QXPQXja
ceL5D9tH6fbKnPlfrqg6EEKKrppVqromqU4wjkouZ+BmHSGcb96p1PzT5T7kh8JeozgpuUIPZnJo
AA6uPs9FH2GjnhNC31A+QCgem4Iy4Q7WuKPn+c3m4mJvUytWg7bX0Dd5lYKNP4guNc7kgTEhzBfD
eH12PS+zBIglASQHCO1UyM5oLxSoc/3NtykVPly9g6UzpDC7ZzuwlLhmYMkmgljECqorNZI1IQe/
r7QbGT01V+EgbNkpFUQlWbOpPmLTup/bATdZyICC3tNqtbhdXD/svix+ZkOSoWiUWnkVqkY7UcHX
3uxm/HR38TSwfZbZ14vdGJgMF6Wh5hpHmAnci/233upqv5outqvLLzmoqApEyyLYGv6OzvEE1HR/
+Di6p85EmcNJoQx+EZCIAzlDpppZ2dhv8k1vTVrDn16Gx0dH35MROCpT1pv1pUq/6FCPOnbDs93V
KagQSzx/jg/BYZK4YomiQAjTd5qJHwA4A7IKjGIFfKNh0z3iQXc0Ythgebd532a6NlVTuDlKNv1P
+aCofK8WLNgECDYSIe5thk2Fw8zES7pMSvllrcAYGVz/6Ozq8hjYPz8L/0T1IZGIID4xkcUmEpE0
7cuG2/CpPiIc/W0VShwpcYFTG77Tke1WvSrSVgCEiFENQN/iC/DIBvfvP5Mpo8bP6BqQYOmmx+hl
huTBwg2euvUD41SobuvTEB3F30pbl3qrtg76kh04wVRM9opbyqNqjGx89UVVqR11aDg4u9FTVNmm
ddTBUHxe8CjOKUeoFAQxOJBJEKAQ4PCGgRScDxFAXKMXWu58caLSeRFTgg67i+Pzy8bG75LHJH8p
/a6ry/Hs9EqrMDrrgVAHvVQjxkgZbh2J95MTt7n2DQXjsOEgANVpVqy7z6rdjloB0i9huV5hSIXC
VHKqK3Jlm1rUqGh2noJeHxZMP+7Gfr8SpFB/60CtqvIWCaqnDlv5EH4POVnTOfapdu83/xKS1DoZ
+N/KJlg7U5rwalY11W4LJE1R9oVJ8zH9JjIY1lLdrJ861YrHBuLcx4RKHX8YtSrOGRjd7kuqyqes
B6LXBaqyunzqIoijP/gZsqRZnbBT8qHzdHU+OVn+K4iN2POpZasJ5IaG3y85kLOkdUaRbPLLMURr
AkC4wAJC20XDyQ7Ssbefm5DWZks6H+lq94psmV2I1maKtsQUJ2MVJYmrZzoJ4SdNP7D5espIc06t
XqJKP1wbMFXQDg4YP3NSydnd0mbYXcf4NczqB93NZ9TAnV/5nvIStGXeFimUjEPqYY6qKwGJQGm+
cdqakmKgBrIAJGPgsin74+KmGbzdHMqa80hiMcsYn5BmEx+fITFW0ckTb64j1YnH/yNYddoJ8Rkb
dDArBwnh+zfDN4OF92iYjKhpig3XGjzUXf7+6elOmoJxRXYEmCLBP+QoO6Cwu4U0fU131XLtluB0
xyJAnQTTNEkBDk+v03yIAYCrP4EL7nPXJdMWPsiLX1fqmKm4rDbrC95+vWNye/bA4XJdmFT7jggZ
b7KqqSsEi6YPofGJ9F2d0Dy1a8YQjtkrq3eq4eE4vqM747NzAuWx4YhIZf4YV/FFTT14m4LlIlgI
/YaVN5uTjT6UF+KMSgAcVPFUl2i6AxBSKt3zr2ZSAu28qe7z+eyBhBA2FKACglIvTYlDWBpsRIc1
gUX39NpsKpVhNg3zFa6M3DK0lBE+zDp6LzraMXVTSECsjiWayLxx/9vg/MSDCN8o1nrco1G/LcFa
XqavkOnq6TPj+CNFaDrdZcGwP9uX0YB8ekbfZVT6Fm9ZoT3yhWH/8/JW39CSVj7o0kKOC+7kgWF0
JS98g1/XFawV6irADCUDX4zlhYUfpv22fs/nDfAcSfLZ7Chrh8TFsPeqnBxsgWRpd/j+wcu4dIEM
NAgM4OjaDXqUWJKzfMFnta/4vMxHzhQlqlzo1egYMYZwBv0KIfoIIGtYr3TrRpH/i8rlmjaI9/cC
RMU2B/AXoa8jhO5qyQf2SSOliU6KqQQYuWg+/CM4N7Zy2CNm9GoCAsNIcpkIUTwvKLOUZbUDEK7F
r69NuEhVn9QEg6VR/LSlPbRUEQY6nPeUxsqrf62vngVTtlXiKtQ/4RHSMOggOX5wFb/dTqUwLuhR
1/cnm3K7OtUmPV2Ln0ZBDknxz5dnN+U2RWRCKRZH1UFXcrxEI+AnTalan+JVjgoDEQerwEPk6nad
SqjZVZGSO9pEpLU0hU/PxM1Ws+Fpb2L8czY5STyNuD2aEZhPe7qIogXqb4766WiaU487wzL+04Wk
4NO+17z0gM7TQjb1I3L0oOuITEcT6bU1IN3zu6KWx/wUuEcU9JCBilWurjE1El9+5dcfq3GAGqir
iDa33P68nmsGO8xZPrRhGfjheXuaiYjklj/THKouMxxJsi6olygbKWkCv7ZGFtJwaSXzI8F6/TTp
+M35rIjTOyJyKQwYtLBTS6NBWj2kZ7xvsZhXJ0Ju+8EMyFHOnGN18hAfvEFu4zXZtTqHcgQa0QGI
SZD4pIq6/uIOgM40lzrxzVeJphBjCExfyp5zdiuzDU0sQyRH/QGfuoYGn7Hv6uMIIJC4uFDJ+OYO
SF1wkxa8xyfYMG3s42Ur1aGk0RfoA7qJCwzvBO8F+/Win2YOo1NsWTe76Lj5kxQcg49PNPUxMDqa
btBaPfIFpEl80vHLcw0EGkb4XoqvpqhKqMmz6m7coiE8e8cNoDnjHMlAX/ANbvd1hsjx6v7D5G8h
55YzLvqnaqroAHibU6MoN48E1jnTZCOPsr2KTj8Sh1+7591U5a/dzIxbcWaEheeCu0OTZbC1d9SZ
brpXrW2qvpq+lyJzo/pfp/TD0V5pX9O9wHoMR4k1P5QkDGTIOl+p5xX0sH61QnqadhczEvkeUksk
SC4jnwGlu9kVhhbkIrJmUYN+OkCFX3MQMckVn1RKUxQfJ8Mi5snTKS/0urHWYnkfAu3q0cAvdIL6
AuTukGyh8oHA63MCsiZ3Vbm0Y02ECMCYrw9DRaTXZDDaxKGmgwZhnNZQag8/GXHOr3fX+ELFzEd+
D4T/RAhXJYIhM3DiNHY/2ERwC98Slbmym5birYYgDrI1m67WnRbe+KmS+qkYAdERjclhupMY+ruH
hHDpWWoBThc1Jchm99ZCMZPrkX02APC/dpMPG2BRW3UNzGoLpYH2wCUFwJoOksRFe0h1+JbXgbb0
PCQqEkU49BGPQw96ryxVi/GrAbv3GVEGVdkqw0oKrAUAZrbgn3+MF78YpUwBtrCIMZj//Fzp/7V9
SXB18X6hD4HDUod3lulE1B1kQvu2nqq/PiMP+xj76rC5q/hVkVjq6RwuHKMu+syBjEQ2SgPLwnnD
0EFj+fWACAwITU/SvcDpZ1HOFoP0J/OBWyJ7OFlWFq1R0P/VsJRLunfzW3/8XlY/uAoaZcbVz/pA
Fh32gYOif3UAj3iH+Y+jKL43fHwBiXAz+qrdHPsP39l8bZ9suMwFMM7+2+X23d1nBg0SohRidxSa
FEF+HQoZ3hAjg2WIciYMgPLY3qwRVjDPg9PHoKODIXITCqVSS9PGnQqTkrxkD7cSpBxw+S0pAgzw
sFJKK8TW5lKMEKKOj6gLIf3Pm1/5i9nTuaBS6wLN5AHptWaBfoIFAM6OTRz7l4UOvQKtYC4cJcmL
1BI25jlGQK5ZNONXoW+yXg1KIsic6AD1ioSrw1idnPIVfZJaZpoAxqWtBANHVegeGMRJAaKgftmx
aQYnyW4q0pFiqYIYHIJM8dg1+lZxf3I9/MXqr2qt8rWjdRZZGWZTaNVuJtojTXJFRDX9OrEpmSoy
2Dd+d4waXdDPIEgA9mjkWWSpJ3tc+SiLynHbcsoOSN0422kaBAodhxBlC7m7rantHVzOPHKOUnaO
s6vTtvnqbiIrZq2J0BO4tlz2Tjv1EKmzWqDSVtl2ofm695IGcwal7zpAEltHjKgcSIWtFLYV3Ixi
8gWfAvQLCxryPeYC/8nq8b4iH/lSeCvE5FyGW6HkJXo+854teRgnm0BpNfnD0h3GJh1HQbMC//Od
nDoMF/vdM9L5CZDxo3//8fanjCjVqcHbn3qz7cX9ZDRbXh5uIAgVmk6FnbollzgaJ5JO4T/poHr6
lTrSJQANzfsZ2o3QRwf78en1h6hihDkuGjbyjE9k3Wb3hZKiKKyJk0wBAPgNJpvtPofrxIde+TQD
yDqVOcOXyUhWjqqbrPOkKlCbclZ9VpqePmyAM8IMrNzoaOjuzSaT4e1yyC1KH3wxdvgpG33A2uXz
6cTmX5tX97+DRSMQXMLjxYKhDG2xC/1JSNUVAm/7xXhxFB5x5GspomnKJYrOHS7eertHfG+X/ogO
VE0ZbYm06SnID0bBfIIlR73Pk0hQzgxXi5K3gjy6kfL4bWrUc6jL6w+bT6G/bhiT3Jwfd7HJ4nk3
8QX1Uh2mimbDLAZtxxP/9Hy6+p7EWLaZ90zYkLf51KTpEHJrXvBV3fgqG2PC02AKMDXJeSUSw+Hw
2iA9gwHx3bnwXGrI4iJ+aijvSXRNEWZAXNmSLLnq9owNJ1LpBE2wigSgeXIRLKWYEwnge3LEoyeR
mkYs6BKxYC4UjXjBlUOoyFiTtDYMipmKKRVyVTq33Knbgz545E1homw0pXDoS3VqgqMynxAAOBf/
+3vO/MtP8KWK5E3p2jS5W48AUkuy2MhSRdmMz0UPWoWTy65o1e5gih7aauA/IWqtISJwfEq72epn
OIFJbK0ClMJ+2i9dIVKEgxLVxK08UNfnsAM0y/4FEzdw9jWKyVA+K24TaFP9mhms9FGR0boE0dWe
rauJkumCZIrJX/oaBLF3n7El+U/rFLPtkArJFcANBXSyJ9jO+Q7p+2+uhl53ilCBr62hUlIXPo5e
ekKhTc/S9fPBaiFRnWvEozL3P53HrwspEpKt+TKFYqGxUiDQmSBb5tL7TCl140k9Qhne//QwP7mH
jmoSXSkNmItY0ou2FzxheTXYoqoiRaOmwNXdueZCMkSR5mQpcNR/OfsOUjy6gKfb0Y+UzPqR7tAR
/IwPOOQJTp5/5Od3iWCYwTjlcNRvo4f6aJ+5mF6Vc1KSGDXOBKE6Zeejsf3lbjV/OHq8Psws0uie
JVD0GmcOkWTdaPy4Yv7YqGJKUN6Wh6ZjBnn8nnqSJZWpPtfi24cpRhFVURbXGy5ebfSEfRz4sY31
/LFe2Dj0SF2R3VXuvSPQxHiu4n8kuug/7nzmxVHCiOGWZWZ0ID5R0ZgIJrrSqj6atfnIMln0fqxm
MsBsMiRaTVAfsRFcAChTdLoXyevhD+sTZgqca1ddOjkNuyLiEJXVW6vBs1HkP7sBGmTZswZT4jMb
bqYmdASBvf3z5WY6XS/qkwJkImsYrpwRE2XkzH/dHw8WPorV9C21VD6E9FYAo2Lg0lRNixEF3P/+
eacb/oDNB3/RfsREywFUPZvpJcurOrkLgWSpFhl1xSk+FVM6deS6HUGvgvnfpoPAnEUSU6wUHRXZ
ZsI/u56+j5GCLx7r+FyR8aRyNflMc5lsNg+zH0FEYaPuwWx6xDjaqACI1BGXrY10lpEDxGepKQ7w
8hEaNxdRLvoOgjfRBg4jSJjBegwLysEBSQP2DFD4hVdl4K7wGEBxZQuUH74TOxMJEQHwO7ssZt76
iiz8DmHx6TJD1MVoAorNFWkYW+TVqUJ+/pieeaaC3+A6eoWPYyTxiQmfAhDp1WBnPdzStlqXUKRF
ZNUAs1JQ+pN/tAF7w7LkA0Ypvl5ckgWXdp1CqDRYJCXJNY2ciVBqIPy42lew3Y071ENPyENaaSHd
J7u1t/LVZE86BHC8+TznpxKdK5Pq5fHyoyvRxdPry4sp5La82vwxW8FDjaTS3L3R+Glz83A1vtLS
wEZLY9swL+wK7wFjvHCECfsrvtwWjh6k174fk/L4SA4pyW0TnlJNeqrGlUSUNYUyZ5khPS2Jqmrc
aprhW8KctBkfbzT7lTJlna2lAi0UKY9YMdZIE0Bi8HHlG4wEGFvu3upImaiqOGzFZeDEavhDae8w
PQxtvvcWHgxNAGYGaLj1Us2W/uHkgcTInnL5VAEAnR0YWSrOiry1dT442VzoZXnn7OaitHuRuLKv
SwDJxW+t5U1dghbOrCC11FRZR2Y56RJE1CVmFgoICBwV+Ymw4IshYdn6s1iITxg20kKKjSibP0Th
zJTE+z9hSgCmboLVRiGOEKJodgYM18PhwHDqw3C8Hd9etU8BTXD4gP8wSEJRxWatxiQyu2Nz5z6L
7zzBZTFDxHJmnnX/3fXwZCvzodUYXhSvfRV/tKvXBKzOu3u53skzGxTqF4Qr5JgguhzVFG4qGtF6
csxDvv2Fj57q5jCEhE5kKpo1bJEpFP09/K5/9z3/RTcvE+OH/PhxRSUFvQocIhpsilaL1WpImcC7
aRabsSq2evWLq6Ufoot697vhbnU0Xl590cVR73dpO6BIZ90hKEIuDGfHlH1Wr6czAyKtAJl4sHUY
SxuaOtMbHQ1Xt4+bcy72iXhpRqrha5mkEVMoh8veRmDyipzRNtYyCtY9D8XHuZ6DaksZGaVAbixV
pKS5JAVVPysCzXA2Y9pYbIigPKSHrDAYLZeVyFU/ewCEQlA3AD6r6gZDa8qRip+lumfWpMuq9Pfv
pFfNgI2HZEEzbbbwL2K7/XrMb6sqtrqIVfMzLeHjYgIAgP8Y/2geqEA3G0XgCDMFFUCU9bS/fFq9
LAa6pYZIgxR8UVpklmiBMVys9oin+SPYixYOlnIjCHSha19uzmbDYwhauHj8jt+YEyx9CWb038pK
tm7bmw7vkC0x6XhvNR5v5oPrPoeWWniIMc0HZk8tXDgWb1dP6ao5d7Y8vh7o0rhH4fFkCJ6r1PmX
k2XZ0iKVYvhzvrmC/kdH7ybnZ/f35ycY8iJv//kXmJt+6XCHf5kt8pZKilDK/BLqekj9b38f738E
/+5nkFpe8UGXQk2iAKJMCVpcJdDEE4RGVsXFpkiMs+kVjKPV0Wj2+MiVOgtGur81yaIQ4UQpGz9p
JXyXXSL+p3oqOZo/314M51f7z7ozWS8bRgip1kqVaPDy/Hx6pa+KhMZsZlegNO9O0LyxmBvRIQmN
kQUYorx6wogoBhMWB0ZBPFJ/dnN0g7NO5ETp+Ca6BT7zMgAsEwEV8APjQ4LCjVjADDkJOQoKwZoY
CzNaylmQ627LbvvD9uH44u54MtDrldDdWpxqkh0A7KW+8niA2IFm4ZLt4DN2iLy6F0bX1Lv0vSxq
iNBp0zlbAN+QEzke8UyvBRHBeOGNEyAyE8AXRfSIK/nwDSZ0wFKqIC9AKnG2V8WSJ37VbZ0QxRgh
EcFbfOdjhOpF9clYV2tp0OZpWvVsQCzOyCvPLKayxCMQEXPNddECBsAteMavs47EujFN2OUwoyEd
sI84SFa2VBk/iW6flGhBr4lIRpd0VaHab5u03iIhVUfsxD5d7ji5yHbb16OvKGRaSFNuRzIZDR35
ZDOjfuyTrnSVMjCpFCm+D3NQV+TEeSiwvzRAvQFF3YEBVG7zOTFp86CLI2bIVeQxPpkAkDcF600E
q3RF8EGGhuIlFEAaSE9oCQdssy+dpe9gJbCPclqZ2peU1QSyfBo/rvvDnWb1rTQQWeLLnIeg2ito
1PWqZd1fH62Xg53LpON0jULlrCssgEJANv2Ra6myfOoI9zPFWENklxbN3rXuMB+ySkdlRa+pao5F
684EzBrOB6iLK4sW7bFN+KKLhrBn+LRxa2FYGYM21hhTDgbqKTgRcTYXPdkpz2v2hueTKdyeDOQR
KveTo+vdzcWKxZyQWb/hyeiJKdQ1wJDEPmgprAUGYUVLJMzRfJND3OJFmT8OoOavuQdu4+6tR1Ha
id8E0Zyl+yzwCX0JtwCIdx0kPzhHT4FV8Hg2IrbunuhqOukQZH6HmbX2T1iGMPQsgJq0ieHXpqvx
jNIGR2W3YcsemmhWnoYmwbyFZgGDBjVR1/M2AKv1mo1iZKPC3fq7zf/xXZE6QTApkOSMai27W3pE
QspdKstXBiha3kZv7AAQ4uF3AWpRTF0G0i1iWtU08LB6/0/qI5M6wqCIuzk+v3mv/j0d353r26m4
6JDIITEAuGrHY9UjhZZatF+SsyCgawQFQyLqIJvLAabe3urmYnM/etistBoTr5lDkF0bV2ISxcdL
XNgiufGdrIJ2hUOxFoFqda5TbGJFjh8Zp+TR/4ZjVW0aoEDVW6/KhqdLjd5JT05qKK/+RZ2SjxE2
NWqMME7wA1eGMcNnhe3c+2xs6Po4rj87L7/9kEkKHz6OD4E8DcZ6qMwJzaBsyMj8HxIXNjDp38h5
MjRO0EsKVEEBqiC28IPUJSGbyFRfTZNOo2qi7OUBxh3UjQUhdbTUBF2lk6m/ZqMHhNSQF6Bguvc0
ur857w8vlmIMEHu1et/n5T32mtgPoqrt+Q+P+n2e8cXZZV8AaAHzbFnN9rOL0e7piCfqbAa+oq8C
UHB1zCeiqjgPwZTTMwgAkkEB0XQJvwEo6AQBorWzfCjmrAMUhOEtFeHu2AKZw3zspOUnnfScC6eQ
i6FWQ1uK927xslqupusvqKnwTHYc8DUYsSm8wwgA4lMBMMOaj+l3e6AMdEbXCC1eDIMz5hRv77Ce
kenRLgLXY+bId/PrOZcNGOa/3v39zcvtYjgYlaeXOmadZ766+7v9yiKvN1tttrv7+cNQuUEn+/mZ
XeaXDw+75XT4RW/6MRz0NWMFsKU/+e3JPxuaoWoc2ESizOExflcmz2oILAZ4OLm9PQkIouuvm7dM
jBe4CWjv/m40n18Pzwd6hzBo9BxMkzjQRcW9+4f+5v7uajV0JmkKBhMlQZFwEzG41IAiEMxP/UDn
og/qNjQxIVsp4Fa9rmX4kFeuXdqjC4wwMmOxg7vg8sgnKUlvvmwbGNQClTxkxrloakEROBnq945u
N3eDyWQ2EG1w0Yj4RR1qDExjvO4AvjIMRUWnUuLrFT/cRPbnC20VSAm2fBJRAvoHAmUsKoevHFne
IkZNmBA4GT/+0Z/AkTCTAt0XZ/byzjLhbJ85JNbh+J9vXMNB+Lvbs8vyVFzBqTGbcWZ4UNByT13Z
KwCgGvyYcTqxgSE7r8DAnOHHAJI4n8SLntrDtk2MbObNaG8PQ1hbd7AdfG9bXvqxnqEXtVxn55AI
csZBQgB9v9UUkqmLR0Q9glKavsx1mNaEGxs+AHF0jZhuUmLU5Tra5epku9aqOjoHIOwIUNSOdsnE
JB5XuhA/reGDRmuWDDZaHJ8xCGbQjA8Iv8wRiVG0nE1RZU5OIGLxG5Cgkz8erbT10VzyJFgnICdH
A8S3ZsoJpt6dq79eU1UvkgmTSjvDuXAtvli4HvhTB5ExWuiDbB00CVHxGTQwfpYqJD4oP2KDn6pc
cXY/qYY4UgCkEbw66zS8e3d3IwM3OfBpJJkA3PDBK9csadps1fBe7uhU9NYVbZDU8IoWKbNxdEX0
jQ7SoC4cGKXbEN0AKvAk13DQGw3X16vh0R51YpGC4SyxsJn2BogMw1GFyMU6xZeOXBFja05jnv4W
9PVm6/Ph+GJ61ZcFoJrKBOFZwl4iYaVaIeOwqeJhUTvh2ln3+BWRCUAIfI4Ebq4f+stLtyRRhqNj
3HzrrRfDi/PJ5MqzxJatOCkSVrGrm9PBxZhtfveEvqFs8OlSxD7CwsgjIwHUYe3OgFmQDZZt0AUk
lGg0Hy9m1kTo4F+dZB4PebMZGUEDn4kMbWCn2OL4oDJs1vgoMYXJNUMRgQrvjS53g/HlzWzPak/j
KCot4ykUs0CJdBLg0J3SvOC6f5z01/yoA1ipr9789S//43/9z99f/mP5r83HzfVuuVn/Zf1483Fz
uX7Y/udfR8PRX/9ym/gP//zPv055hXc+7k/Gi9m8v5gtZqMh6b//+ulyvST7oHc03l+s1rer/cfy
OWsMgYo/MWm9cA7OoLjmULqKI0/zPRFSlAxlm53cIFd+zvqNcerif4gXv5GzKnSxOCUGv/NrtCQm
ewgQDKXNYC7NYsEom3/RlE5RManb0cKFHUs4nSuDzPDwGZ86ptf/zSytRYA4dK+7Rr9wmcf0uXlm
xCIjsrwqp0JkHBQTtW0iQ/MAPPMx/YhIkMj8Lw1mO7QJoNjbJigt+n/zASiEr4poKuHCT1IYLQPV
A6cRWlCRvEoQaYSJAeLEoZWPiQFGVeDDgU35BLZORCgI6ZbL9ivdwDGI5e3ZkifhvfajOQCUbR2+
2bb1LAPQ2LNdX+2i/3LXqtu5dIgYXCadaO10ypNCcJyu4B+eoWfMlKLVVOhFAqUz5MRRfcZOMEMG
wFH9Gz/THPH0giJMSpmXUBwA5Q5QDjbqtR24j/z4aJPwsOByKCntWu2SSBRBz99kItEsnlLxkykm
zL9XBoO+hP2tMpgM5vPReDKdLMaj8WtlMJqeL9aX6/OnzxEmVrxIBzKCUo0g4jcAOUNEmh8BISZW
HsEA1Xw8fDI++uHl7rSd9YqV4O76jJU4yOIRFpbxC/0IhHOhBnQLLQPjxxHfuCQA38fcnN096KVD
aBMKaX8HzBKQbvd3QGWjj7DpErzLNwHwQ6AAQb8JBHqI+29oMP9TGgwns/50MhhNB+M3NNhPJ0/n
j7vx7vNBV9F+eVs/KtWqyl70sy3UarbSwRANykS9QZMQjRjIEhigkY4MsvM7N2TRRCre8bXBh2BD
U6kX2wsKVss9CuFPBd5397wZEw2Aoqx3a1Fkzz8dLmqRHt0RnUHwjYuGKTfZvECSWEeQ5XvbXWuj
DT9sxAuP+/zGhu1AhBWXnTM9f9mYBuAN3xAToQ7jdLQfbEMc+8akswonY/aQEXjW/LZqIur4sR3C
VSQiy4JtjMvPdnKV/ibx1ZoMz+FDT7js/0feh4vpn8g7gj7rL8aL0XAyfDP5r29Wm/Xm8eH5C4xC
C2IXn2XTJjN5NjeIF6Nk6YxeCHPhH7gQzgmnlbn+1fGYD4uUkFz4nlKp0+8kSU/o2IsKaU9+vWQN
cPj5aLInAV/d6bA0MQRx9x8G/IpB5WI42qZmGB2/ObgXuDzN1BiaY31+5t2M3dibbDk0dU2arf2W
EkwKLPa3UhPQkYP98HQgxi2KzUCUGZEAYe7MzXAswbLNSZR40SdIgeHpunYhp6a2+nEN6SRKM5aL
PKmPuc2GBS2laqIlQ/WkqG7T6jTB8cmIrxt3+uf8OY5Rk26gmL1O6k/nP82u313MdepOMr1IcuQr
PjKSSRox0VT5FbmR5DG85t7IHNkSgyiRp3xOX9R0vZOF0ESw8DmX9/HNH1bGZIrQScqsxakFAYyv
KvzpRkslTyZjC2X57T0b46RkU4H6kERKND9rn0wG/gQJHtCMnq++ZQYrtMVYAv73U8RwOvsTsZ0N
5+PhfDFdLOYTiXXHZr8f7y9f9ov+y0fVH9GNWET3R1bwGxChSMzi4t3qnwHhcwCY/HF59/1w9H0m
bH1VRbRu68CbYXSkYP34A/ZyVz46l21jDcPx1ugUi4OhukCCWxmruCYKOYEqW3/wr5hzevPr44if
IJJg2dYsvu1g1VMta+AWFKxqUrOmCbWkHbMqng0gAXi74QqOjHfVXquWfS1Rq4ZIkRWkAV6PTFgo
CR2WvTQZzq4b1AhFkwjfB4W748LpcCNB2YswV2NqYH5jefPd5sgvMNeXBsTG5k58+Cl+lLQnjtib
RVhkzlCh2NoWTWBxbo0BSDC+aq9JxKRUSwJok5P74FAyFYnoFC4x5Y0DqnXuVGaRSN+JYBxMLZZe
Qqrv6afJw7uLL8pcp8UGaNSRRoYNRKZqGVMLqf9exgb9P06Ni8FiMZENNhrPB/P+axk7Gk1nl/cj
bVow87XpUfc6mPn8O+X4iAmiFRkK3CaZBiAyy8ffx9fHfV4iypY80vJ6tQj7iQ1j/pT1U+FHf2jS
eDFnwfI7NjGMSBBuA8DBVvGJAa7nDGE+FLLNGXhlcXfyNH/nD+c3J093x9GPHTOmyz5hEJGmMkvg
0LSayNGHEITE/4YgQyG8uzaZTfuT0aDfH/XnLE1mize2ytPDcnixHt4+/k1HxRAkug4fxGOWEHMw
SIhKQtSicvyZg0aJb4rQu2moPFIy8cs8+LbUq47QI34DpEysN0K7okPK2ripE2WvO/sA3rCH0mV6
zndCxPvZohCw+WgUaNh8KEgw6qMSNnYqvt9DKj9ZB+EgIy5UCx3xoUrg0I65CvlCdiSKu3fnfd38
//dk+3+MnVtzIseyhX8REQ000LxK1oxn7NHYPrMv9otie/Y2AiSQQAKJX3++lauqaFoKyeFyKqu6
aZhaeausS09H76Cm9FPLVe3uJ4P57n6z/ZpW1yEbIAUslMnX6UxbSSjWokKL8pih32FM84maGRD6
Xjgsf7j5sFjohZiuFYNuHEzjHGn6mpohER57HoDD6SjU9gqFzXlqGOsSdNq7OGhAWdQJhpEANOlP
zPuZp3cFQrbcZujj0uvWl7e7fDiYvtLn9aQZToejyaSeDDumazEdrUfLpn78mpLN2rJkC2a9oL9D
VfhLgwGAiTbfAfUVM3kZm4FKsTyIOKzIUbZzY6YKHhQT5Pi4HR/gklmj8sRrXjyrhkj4y/IPKL+L
Zr6CKqbWX2cJgQ9F5a9LW0BmV2u9aoImaNwmq3tYno/uL2jkl3Dsr3+Pz/+VwKSFxtoQYfkxdRVt
lfysexEyu6JIwx/ks9zQTPdpQpwK5rp5YFmps2L9eB3i2eieibM83VdCZocJpNVn3y2B3JLM+yFy
yIgoTbIBd1e/U4FzvOSQ/Si2yLAfzx3cxwWqpSC5fgyCaobb4KEUbArUtoRGqvAnrxCiCdMR3tpG
JZmWNAli42LfAE32JbwFMu6WcBV5JoXnydPwyFZJ9umF83/a8/pjnTZkz8KiV+VGEGkXCYiibTRr
QrfzbavZ4/liuNMxEsev95CHjtY/Na83oy9KD7uz6ClugKcj3EFmCs9Ph08vb+Lnp67h35G3led4
iYv+BWb4iRSUP65rZMEvTpNy7V9aeP9z/S/g1r9jLfoxWOj61VrLCjAVg2bQaLDRstCHQzXd91fz
3VceT3/aldKlVKEonGMeeBuDooJUGclDNdJuHROJSqbjW1EQaxzqY12zWaYdLTGFYTfezXesyh2r
F8OUc3spXBd/Gu7Hh2iWTjb/maw+3Yz/0C0lWNp/A1XuQgXTNLtRLhCbySunwJziiUijjQgYcKMN
pUWDUo6GyCNOcDL2UPOlpS3VMvuO36GxQl7zc/mEMiR3zxMRCYatx4lcS4wfY6HhGWIWWqouSYoH
mDe1tIAfV992Kf1xNxqejPt98sLTZkCqaDAZdtz44rq6Gozmm4evWwYsQE7qU8AfZ9lcgxbGArN8
iuOmkAnkxqLjm2ixeMWJpdtebDTlEu1kjDb5WG1aECGd+8AfrqXXI1FZbrXOUOa6lGLPm+dviIPb
Wf5/97OkqAzxGPRJNHJQBi/rGwvXEAuP82KEx2wpqGNJj4lEKj7+hAt5FKgPcVvllRlhaJGmvD2K
S6k0f/KG193g43lc3Wo9s6UO2rYu3E7VgpfyIB7gbZ7OV0u//cSSgUxYUIC8MDROh2cUSwyXMDVP
3zqRSBHAIkt67ZZ2tngHKNjy+XfkKBKKp8amPxwRlpBqHBCiDDrGZrW+b542V7est2JUBf62OTAu
OQJAUNKSekEeQmFK1UVCgbBFpB5O3rmLWLZyDBEtAdyLrTClhXtiQZCpzQZUTpsFkUiDyjGNkLby
kxgDe9z1KerGHgpiMfTnL8UNhrBgSTW5VbCiUihMmjgibqTXudahBpfGwsD3WLwu4GMmKQfyNGAI
sAjvQDd6Gcn3hw3zxRXrlob9wah/6icW9834cXA33rfmJQpuCb2I0uCBzw4BrHAOAJXDtRwr+gLX
XNKrItMcg7XatOg2oMCDU2SYFL/Foj0aaOaicEyJJfsLuYfUEICqnoBNSU6vv2o7BvKkkfAEPpBG
D2GsvDDgKM1cY/80uW+gYYwyFB49pR2UKVR9my/RYkmAEdqbj8PmwnodDuVIBHPyBMCdEI+kJuDm
0/6K/c8JFumxVF3uJkdQNBQPgapRRTYOf7wjGpWmpDpaXQ+G4/G0appJzf+nonGonuajZqcpPGu1
5w35KmSBrwX/JCDa9G8nAPWxKUgC1yUx6bhoGqzLxzfhlWGEkbVM9C6u5x9APePqv1AANa9cHSG4
c97gSj4QGAveZrC9oJSzdgVmI9emRtFgh1Ve/nBgjTPrnUAIvTVOpxFy+HR6vWBiNAwLPfO+mva7
04d46roZ1Povpg87g7/D6P5qv51Pt1+J5TyBk/bt6w/dTHH6in6uJ3r7EAwFRTR152vWln5O0xwR
lZlvmVHp4+l4SXroxGow9LAyrLSCA9R6p4RsPd7ZfdJEJ3MjlM63280ROG0FAZj1p/VOZ+VFAou6
EaHraUuHxhUcuJasJSeVfsqoED0ZivHD2Xap0ziEWo7PgMVYQa0tMPQh9B2NaTpD9AkJLKKouqqm
o4q59rqTzOptn6vh42AzvTxO8qIaKALfCzzCrhV7W0FAzpoEpTj2BjPuBJR4qS41rlADTSjV4ywX
aHnUK/XJG60FGCrk3ZQdmMJeopW+hVr2vZ4MC69MW+itv8zuGJ6v8LkCMEWElp/ZYKgvj+KvhYfx
VyAjbe0NF4x40BYp/ByZFRV2HIb+0oI0WJERhXaJdeGWoTyLS42JI04XR1aIiUwRA3iHSLEG0Z+R
OSgnJKkST3e4Zt5W3TK42k1lBSyDPOvwx/PoU/2Th4VHWbN9jkPRkaw8ckVai9gRhRHGYxwmN7dn
k5ueXqow/O9h8efbYjicNKeGO8SQdV9j5JC5pEl3rcFm0jzfTR/6o0uP+hA+JA+KSJVRH2JHlQLW
FsEiCEcmXmUD0r3eSkfR8o8t/skmT35nydmtJD4jVwv1U7UnwxVusdy3pZ9v9PfCFBM1qX9+mvx3
uWdSMctkYvxKnXKal0UNsW/u/YKglOcJAY2AAtGT9Dk2CF5GK0YHyGPayxpW6UiQDWRhc/ff6a/8
TXKnoFKKF0vt+d7E5CBFUh6jU55tFY2zZ55i/BJLoaUKEaUWhqr5NuOfSnvohz4x/67fGwZWD7/+
bjPbniSwq3PSyT/ZwsxvXw+fdJYk0owoW5qhcnBSiJsfvFkSsc42VBYzQlThHJMBNrSuhjhbeXgk
TBxFxc8t/xIpfnS3KT8Zpvm031245/n1FZJCe8qJ5ZkOfn4ZevHzebaB8Le5yneeegdpqVbLUUAH
qt+Rh4b67vg1UHcjLe5Jeg9evwWt9wGdzcfd9fnDrZJ4FH4N3aarOdrnF7gjaXGYUJi0qcyWwVTd
mN2P+aQ3sx8Xq97ZeHa27CsfT24ZIKCRObPfEhqRbrLBQtV4VMEiIKDG81xQaEHUmkw0Vr7H1PfQ
7u3uMYNzsvoiWYV0PBMinBYdHZ/soHP/LV5GwC+ncJACj5QVQ8W58237NeimJWS/JlOWrQ769WAw
qmuNWVq5q936sRoMJ4P6skScsl/334sFwcbYZrXtCLaimBLxO61yixw3HxUb03v+HP9QGBfu3f18
3ftaPswn4aXpeSocXpYom0PJfVyK6T6ZB52L83hxO9BJAzyVH+qDLvkUX0XBrdOuh0ThMzCmGiWV
JyZpjuML1egXjWGCiwVSq/UuyzhijlBLxuffZ//Ta9FCES3xUBRQ1HGyZZ8mlA4xR7SdGdFkiZQt
NhlzGd6Um5wdsV5kN0pz0RLrBzRmxPkkGhJ5kkX/x7vfivVBe+At+WmElP2z5F5HJ2yel2fT7SX/
lnQCe5jn9g/x9+pnh7kuagpD8XfDWFP9jSnZwndQT0oWqiYhz0xStVA46xF0+9PzXXoZqtry+Ith
XOh4+nAONFW1NkYs0Ft8ZNdFChvii4uJ8J1QfWseAqLvedDHD7PmForW4Uihb+tav99JAU6mzbQa
VZP+dDxU5PpiofgTq04Ow/XdJZJrh22TYF2z5iC5ea4IUZbgMgA8juv+WO0+WqwdKUpoEVdK6Efz
n37nFZkpJQzKNuGi2X1k/yeJTtkaWEQDisVmWz08MFtQkYaQEP5aHiykUEsI9KVUcKfFI82rUlFY
F7JoakyUiAEJS4llgguJybMhRohGGChlSxbgfaC6ObamqqoxC0eH48GgGowH465RfFjMBrv7+9mX
9P4QwwRqLgADAwxtmlAJzDBpXLLJmw8/3481bMSJhlXiIpaHZ9gkpTfkZgSPJgegZp9mv44HH+5j
Ec4JcDY7osxoaYubICu73Oj1oseBmUAMHTYjnHQCtmthSbAWNh7G0L65LNCmkeIb0Cz4NGp3hGMn
Kk1LuRPrmgHNzjTN1hg+ax38ezrWSaQ01XhcD6vROJZ24dw6Obbh9Xb7MNz3Zl80ZQsIQGe4ikML
9TJyQiWchZOe6agRTqIlsdLKs/GAnFrx0P4kywZizodGiBQ11vNrVT96FkX6FXESFFzsLNLL4+Qq
gKG4Ctvcto51gUuHGNJsVKC2vYKESixHyfaXK9KpskjbdtBIZbWy0lm5WpBZwzTqeC/b1e/smAmQ
6obAo5piBVl+1wk6qnsgehrNOH0iNp7kuXSD1Uph0/NGD+0yb+pqW+WmazLvHEOkoCoO6ZOrl7Hz
C9bD1/Pe2/gLmgBTPDtMgWerfKdqOQlm1TJqjqYNFQidqpitIf3PI8ISmnYwAg+AQ4ViCzIsLho0
aJBZjHVnZU43eT5wKOoEj7mLdDV9Rc30HSXq2D+AGU0blkUOMIOjcb8ZdvHZTBYEhrfzr6CPpnhY
GYf2pP3/BopLRqeDEWpFC+hYayommgc336iXsE/IeYhJ5zvckhe7P1sPPkiDOAADhGgqOgQDLMfp
yfBTaFKahiYZBiIFGnjKv656HwosL0FhycDkzyk76f7JvVYnGAOGqcsJTa74op9wOjgCvu1gcXHg
fAqZwpwMAbBkE3OQAmzt8TxVrd0YMEa513EWQPkOiOGkjillQCQnMZn0lZdgV9qkm1JePFc3m3p7
0/yU3mdWTde/2CBuV/t08PdstVa4DlpYZ4dneURlsZPAzdN8KaDzs9OJTpYAqD8+W44+++FQS43j
GYsGjUBuai8o6YgZ7+QF0e/WmjF4xAAlhNYrNuHHe9slDMvvRRJAHwE7KqzVFmqdlfJnXZbopBtz
Uoym5DDzBpkYJXuIbPcH4FJ5VpFY1dvUIrOvbr5r85XnPKB6LQSXuJNE6/oTgrNd7j6km7MgWaIs
VOZtFhbrj5chXux+J549mcQyOm2MCkAIG7zL3xGlRj6zK0kNOxxHA4xBv+4rFdseIx72s8l8/txo
jIgb5TsaFnBEpss5rvZwz/A2FWeHRz68qL1d5/EEQ6s9ALsAKwyomCaUw3PaYQruzlYmAKLPoctp
vM4Drh2yOKaBpm3I7T4sPSnbqsAzTibJqwo2+MbYMYLAv6OX9ekowHrZTJnEZRxQV+Nub256s+vp
1aAZX6b9ldahcHp5A1L2gCiPizWnVKU8cZLT0cq6d2MMm5PfBRUgWf+HccTp56nl58TD0qovj7YB
wdY3hhVSPJZwtvEBKGsXjPUNhoHCumHrUCwNKjkfIEIBSkHiwYmqLW1hqKIGbmTICmwKaIpmcV8O
Zf0RqJWHj7xkspnmSVzMo4+nL9fzzzefbZuhKA2CIPxDCqxDVMXE6hBkHfv3tgh09gyFBPSZs2DT
0KQZTwYxGdjSp8nV9eN2dTufXm4ZvlihoJpdcpAK2hSyGhYNU7X4+GiAUyWHRgnVzfekeXkdEeqn
wso9udYyX5/zd8I07Cm4UYytkUTTwtRFVrRufjSAu9nh4kZDBq6579t0/9D8CKwuKCGgWP1glvPe
WXexFx1+VEH3P2Ys+hyK2lHU+e/r3+kqaPf+qBqwMH1YTap+bOdu9X7vfji5HQ339U9pWTp9TqHz
oKhMbGa3GRU89DQVKMVAcKer7m94mHV/rXG5sThRKytq+DYHn/4Y91AAyP4v7w3Mqy6BwyXBZLAi
BirWENQIeGQWYzG7g5/Qke3vD39NnuW1gMjtxtCKJzqPtysADhUwhXHhlbB3OKG0o9hPKDgXhnvh
oeuHVVrYW54A4yFiStkCM3WDLWVrBRhU0TRaoCANpYuhTNZM9rsPb6vdoN/1Y9NJf1Kx7GJSjyds
2Iu5nBbyw8ddNajXN0+a1V3fcp5kzKAU9TKq28fxb4YYmnQrVC1Z6Ho418SwHR+3tMtyQNY95x1h
wBaE4x1L0crj3Ap1uOM5Poc7AG6faJvbnbpAv/c6wIXbLEgwp3fSUCIeMV5uiwQVkQFPyYsTBSkZ
CY56l1Xeh2Z54G3miBf3au0O14oQcZkqtBTwhpcsxPIMGMw4PKCXMMpeGep74vxlHuMv9fOQJz/S
tpzQXMvB0nf9MsvWpZiWevrnUdK8nnT1HZPuAZXFjR9iicOkF6ZIHAymJtITljzuksrzx2KYTtSz
gJiCoMWETyCxFNqhOclh3wE1w0U/Dfp38vfT01lwAvtpn3VgbGTThnNteD4NzSbXq2m9fLi5D1fC
L/Ov9E+UVTuM0psmkkhXrOze82aQq/HP3CR5fLj67+jmvPcowXVEDkOxaWLfDYzG0nYii7tPd1+P
0fjdz6wNjHm5JGX7b3vWwCFmyB/yhQw5GCiyFvYJrBWxJXBDlp7X1cXtqjrbV7ecokZTQ2Q9OKs+
GHCgtoQ5REjZp2JXYIpD4TX3z5+pCQSnEHfCyRAXwN6xLdPTvFMAwd4aFuWxr6Zh9UhnAU9v+DwY
DoeTzeVxSb47uMhNDurs1aDgo3OUBVY+OhFAfH/cbBihtjGWveav2VQLToRdNjXwlNgEXCY/wu9w
B7aCa6bYGX8srz+o/nCQGIGnn2LKN+qzn9c3n8EfFuoQU9bMsnH8eqZMipmL79XX3ZzNfvNHTmZd
OpGIbVabpuRZjN7a5ky8xnCejAyHiHiREaBNn1cwE6uco4VLquYBoBnk0u0Wze40DWKJ8YG6wNsi
IYLsaMyTHjY8lkPMGfbGlyKNisVjcqVsSZKEs1ZHv/MkwY5htV4kuxqOunyrfwdfv1UqqfyM+AI3
BMvXco3Cb6E5ZoF4Mcack3n9G7kBxSi/sfxkFm/4U9xw1CdsJxUolnJ1I1MqldLKyFhKJ3WyFc0z
OdyX9yJwE9/kJ9Dsok/yqOZiVWuBF1Vrpdv9PDXmPKSV1NQBmCOvmKlxw9ta269PE5HS2uGwP26Y
9+T/huP0Ts3ncLDZb/fV7v6yqte/kMW9mm+0NhtTDbVWoo94WS27g1NrmE1TtIQWU7QBHmojan2B
pmVgyWWH+0YYXUVmk+RaeDsCK5FJgsvaBNUo8skxQ2Mja49ueSYO5PZmUf8EvJpkRJAUyFFLIqmV
/NT4kC4dDxOjLae7ivAV8TIDjTHVkSD5fI4BFggmr1vyzEdRUZMQZ30+nFE3tRxAXeheMwV7qjQi
ECDxbhK6sz01YT9pmtGAVNlwXHewXyzmT7Pe7e3mUsctGd5CYerr67TWstqNfyvAA3D1EKtmjDN0
vNic3c+Ve7YAOLLT2ktsHa0O6kyBu7oDmLa9AuQyq+wd054jADmfbA0kIGbcoFQpaHyhRkjrUORW
Hw7NTz2tq6G5Wo8+6Q8fqYc/wfExKEfncoAuDFoLlQHp/al4Pal/zkHbCKC2QCHldaR+9dQ9v2rx
Zbi4eEc5By9dKsp5BOjFcund87R/M+/dXTbX498EDSH79fB8M/gv/dzsArSCWL2O8+G3z0zws8OY
PRNq4bK1EwbkiqbW2+8UHgM8Ulz7RTLSABMx9ZGgUUd9zQoq/MwnHdUtedEs6kn4bD1dDy/X+3Ns
/dX/3W5+WD9HcmQ2+bH+ah3kXkXf2h2BgrNjEjX0kStAZqy9YsdYC/QejtV5rsGTIKSCiafAQw/M
e8nseuKnxRSVBEtrokDNxte6RtVq+HfM7VQa1c4jhrVtRqwmoVSDrrXdPFXzzV19R7DKG2eFYQys
Pa4afOOLQYlmgwZWBs1U6B0uZnOFPu3wIylbLNqABxgghZoBljhLxMEBbRhQU5lW9lD60N4YIRk2
2tPwCN9NpxsmkAgAw2TSz9QFBRA1f8IYBfd/oceck+CwWy0ZpxgEW6lS0iPMYHGBb+sSs9avdP1w
yPLyCd3fjLqTAcO6rq4Wy+F9Dk+xqPQrABCE0vEGA2rPRzt8aedOxap6dynNadWSG5e3+w9P/15t
tOqxafS6Btpz8Jpv9oP8TVyOO/x8P8TP9Vf7Xtrjw7pOVuwzFQo1KWvwUHgnV3J4myxwLB2CB3zv
QM+jZLeBP1ciipQo/C7ZCPfrySVrssQjq7Tdrc6A0+fyqjZ41Jr78L2Fbx73OmkQoYEew0DEBUse
WyNKrsbiRbzoUVAEmAiURSnXLF7EnzzBLzrXo0L+fGORtqNbxiHTqhc1PPbO6z+x8JY/LILV3rPB
EaXJFGhnk9fK+bKNvGWzyCPVGOIGAS/qb4tod3WM/XFbRDv+eDhdPjoWS3uuQZuCPGDPQ6L4WmTI
chANRRK4z+MYtyAYlNgbD+Sw6f0f9WcJU3bTZaCCpJMkFdx5l1MWEf815XpsfudvFhswFth53Sio
wx93wst65NS3THsxJVyggKQpIBMd2awL2+FDOiSaSsEX9DDu6bATYypYwdRbZr2+qTXkBSEXY/gO
Wq865xZaMR5u5dJWsyvmMR6aYlAAx4DNHuNsCeOBERd6B6ZzCZX3j7FTgo2K1Nazpx+2z6wp7u3D
BYdWgxWXoAJSOxYnU0FZzXrxkRiJghJvTOK9SQwu774NByknpszY+Hz/P/3NkxdCztodARZ8GzLA
SqYeDQeKnJoowAgnYJHuEVYJF6VNfdnYqG3/c1X35Q7cBK16V2ex6H3BweD/rtkG1ShXpYfwx3cC
JoM06BHYMnyyswBeKWREXTCAmcIvTj/4vZdD47+hiC9zSmQqtMFwWPdHzXjUme5bra6r2eGq2aQl
7bbLaUjUGgUp1AIbo27GwAlqrZjhCn9p00ZEX4K6cMGqiYWmBV6gxduVYDoFlbOFNoCqRgu3gSeN
RxUMXUwGm4E3CKKCYXvFYpaVUoItGBcGZOApZupdTmw7RJ7d7nUlrW8ENEIlaV8MaRJUaondMTFC
tvYZOfPYMlYkY2up0p/vQ9d05xYVYdWa3Kh1IB07DU/Hs6vH8X2zfHy6vWSxBhoZQXJ4er56dvc9
zd3b+adXDg039cXNNG1ZKN7XthYEsbhosBleYb5c6Xg46yiUSMwQg+HswIEVoaGCOJywxz+zcf05
La41ztsbMpA36aQIQEwmFRfzhGnYfxk//DD/h71xsa9AbK+a0M/Oef4P7vbYWKG4B8LJ81qtiw2G
YWIDxXkmIdHOx5R0jRQ+xESSsP5aPUtUKKgsBcbqi9bCUA4XnGVi+dAKEMsPt5kx5TaYWb++sOIj
NP6wmbRoq32Nx+PD6xGjLLLRCFBy4TmiL4F8Er7tH7v9JxpdkCoYU5gF5+BToYBtoTDJnbPodvuT
TpbREvN3nMT0tfRKzSQ3u14rToCKBbEnTmJejx/6h3VEndvN/C6m057Gn/gtCNayt6/Pql7/M7wF
Dib8x44lH6vxb1Qp+/40WRnEEKFr7mL0YDlE/GJu22alyJ8Tj8pVIl8p/4jwHQfhYWSY1I6/tiKF
wqgo2UhRc5a2aIaUfMvy6vGD/ToClc9OcESoe3OAwI9Yf1w/p1fDsVjmQgbN7ojZzsnjGTZXW+xV
NhyuHRkeKGK/3O//oWThdKq9l7TNVitZNU7n5IzO9fj5r873OUR1ftG/zZRPF11ABKkidZLNluui
fbT9MFQA4sQmi6Tmtzqr0yW9/2vxtP7F1s+mb3UdezglgZF4VytxyTHj46VtYS/9CVN/4MCxFfJt
3oThZEMeiHKHBffQa1IOv5n0f3wezM/fltbBqDsxHMazqcdkA7WxPg5iaknrcDYb9a5vNnfJ7zmi
Qf4sdRLNPNsna5fX8krwhuEJEb44qXc+wBIc9GIEPtmhVEkMXWBS+RyVQgtTHfSWKlWHXybXFze/
YEpnd4/nSDTSu+fFazaiksmyHScEVYmlnByX1Ouw9FJms9iNarGL9Y9i1Ujnr3nHzmP42PClPJqf
xtP5FVqmdz36cfN/HlxLkGN/1vEwEgdY6EmIv4Xa1lqU5a3bUUz1SHK9eosE/f5LzBNxAx6bRBeC
KWnP58M3zcc1UddmcbEdrX5p2L+HYnCrRk98BpceG4oszoyhLMuFFnlHuml0saRDkW0LPgwFOSby
W59tfy536GOji/oDV32/Umu+1XWPsRYcg48cp8ko9AVhtVbASMBb8h8B3N1yfn73tJNBlryHpb4d
TsjzHZbprAmEPYk8234PTw/X5QyK5UXeC8EHefpmf3WeW3iafkjEijfn/f4HBf37b94i4W+jhetQ
ijcV6YZtrVc4UqxkRCVcfluxONrgleQDe9qraVUPOBglzkVoKdbqob493D9vVpcOPPgSFIPCd0IX
48WZTzFDp6wuVi5X00Em1g/LpCkK0VTMRb14JWeReRhEWXIeVBupLZ7Uw//zF1EpVIKI6mHve6Of
t79fDc8oErwYzu8XhDFhgKGIAa2SkxexJHJCI7RIT+Ht8k199GrrANYsLVxGAixBZgrd1Dud4UTd
oJkxdBacAxGU7gikCXOYfaEKpoPHD8uHM25asUDrfYwrTTR3c3s1ZyCPOcVgyuaW7uh9czddrpvr
+0uN3rGVWE+ZNwIYKjaijiNBVeNBLroYWN2bDSJMGED7cDlvEML8QEFURu/X2TJS6O0lEhg/bkj4
5oGe3Onsx3vOafxfwTHtdsLcABMFIxLrEcS+WNmEoaAdnK33HWb/cLFlZ7zxJUrjspYalmSfdbJo
pvUTPLQ90Qia0lkwb6tdZ4O88ymjitkNhgMc+Fh1Z6Qns/XdYj58ivkNI2IcoEAhHPIuvaJvuLAa
zxVZVjmc5NHyNEbaAywIouvlcXAH1jBpW/Q7jPu9UPoaPjIj7FBnXCZDH/1v210sON1NIdQwhaFL
MbbQY16b/jz8wUhrNzsf7i/o1NLNdGLpY/PYOIQdHkovvy/4/deihpFeRdUMWEs27ne6+dC7qx7G
i/X9ZRpcOUNWzuUrZi5tjPwDSafNsl8YAIA3tZpwA1XOluCECfOoBcURri3g8SxU6u5+qLv//pyN
Q8aDrk/M7+mvA9W8EyUym+PYoTj+0y7VmrEexHEfdD5zEAg5rYkuIg1Cpa4fzm9+2zylMQ0tHg4p
TgQWbFknmUEjaBgxmHYBHJuytxWBpZWv2KYWRN19d7teU8+XVwR26XCV9Ge/eTwvQd7Th9XNh30T
21GAohnEwgzDBK0Y3KRsRxsH8zZUabBBBQQ4PgvFsG6UY3bU+xH7zGc/DnSeuCIaL2m2Nmh6tvdl
jNVOa/dmzaMm8lQe4hVmx9Xky3000OPoCnR7lbNLaA11uh6GoISZPTABBtPdrd7Y2i5SmQjcjU0b
EvMaGv4tZPrvIaPrrchgU1/vtqtltc7Kw7fQ+RQYFIaONw+lq30paYOziFS4YGowUAXOBYC3jhzX
m0tBIma2jshZkM63d0n6Q1hQj35KAW6EuUCWDFyYNqpgJrsWx+PBA9zmX/21NnChOjgQUc8cBbVF
k+bs6t/QpIJXMXK0gMxsznBstNJxRgZvNdinuXWQHPI22DZkJc+k41gCu5eo6QRHuvF9kzd8LUHY
1qfOorPe/HFydXvdG1xqjx1974DO2BWFYjVFXi8h5/Mf/gX9OKuWcYk22ulzeWc445GcS/LQ57jh
DmQwea14oFpOPoGgEYvhjlnadOy4HVNEcQZc7TGCF2pmNLCPV/sKLsOp3JH8E38U57URhDeIpgbQ
ngmeArgAy1Uoxetw8pg6GriJv+AI9bA6hQnFPsqLabRAsTpaFwu2MHGsAH9BOu9dzrMxtL4Pc4Rs
3ZCORdLsVZ4OyCXGctqWci5unvYP99WIJW3O7ceLOvf7URrZFniBEc2EamUhQFK8Cs2+igtoYyAI
UsGyqvCYkwEga1xhpJp5ZUxCLQd0IEYLoMFwTkc61iYqr65qYRX0w19KvBNiMI1WL3e/ggHFkJiJ
CM7o2HudLi9MozhuoJ8FUETnhQcPIHupf/QPjfQd9D2P9tqIajxkEr0/ZPEn8wundnOxv59cNfXt
9nLfIKw5wAYFR3ggUCymALnP51bR+0ssYyACOuDBPAqzKULKqx+sTFArkmfPS5ydh1JcBIajNWwP
zjtnHyT3ZSfGbIq1hY6XTQznZc2B91JPVCsAMTY00/HQY0RBz9NkZTEcCZTsx7hBoORRkoGg5X0d
eTXhPkY/eOvbhBRnbPZp6chuejdbT561/pa4nz7nu6wLMARy65uz5vlcqqF5cWuCmTCPsHmuHLa1
8yBFKAgPn+ESTzNj6keE9vPPong2oRzh4U9AfWO6vRXte+0SqFOedvifM0f7onEWB7QoJWDDF42U
doaCJiEIUbCaJu3szH5bAmJ2LRaZWQJ8L26Tj57MmXLZ5tefS89sb5OORyEeVnuLEtQM0oS0cMkP
iXv9ja0vL3dzq/nC2A6Mbs6G9+fw298tflrNIZGTMehIX7IEp9JnXDoy+I4ZiMNZuha6JX2jzthj
Md1cPc0fHp9fhE8gnveSYRFsk00BHCasMcYAcbJNPs6AY4WLIXbkys0aONAKFdCRGI+0H91scTBK
RQrkVXWX4VWMSy9zD0BAxZO/jieVRKACqAinuKSsIX9o0jaACKj8GT5vLxxYJjY2GxlFYwWWR9Ac
+Ao6e9fTzNwpaG07XqyGdBHLgS4qjglXaC03xFDfCuW2pLlUuLtQbuKab33XCr06zTKuObVwNGB/
5qjrDQ53j+vFZjksa8/9tW31hwd10IYadk29w7WLJSHN1HkYY2GA5sDKaEsUwgqAITIBH2A+Lj7+
D95CYXqcYAdG0NOWbP4YR2j/+vywSbPigjg2dYCfC8Ew3uB4klYaS8aKB4VJlPXPfyXUvHcszCFd
TB/Q3W8r3IuNe5ohmIx5CVgzZIMm72k6dbub9ehutJpvWxERHcs32SprQrzYZy64u6F0sntfyw6d
VWcgHxPf9GQaN6rj8sq1pG3hdjViLH3dYqLHIe7nFLtq4tP6gu6gHvCz7Y/VUOclF22BoVddOMSP
rk7GzXYNm1UYdMbWjb40D0PLZHXeu4s0dp6eod2hDk7o3Y7vvzo3w/sYRk3dn/THg66fXdwO7q7q
p2VZbkKn08PVH453eA1aONpoCs+qQYYhsB2MSfB0c0xnezEhsBSNgLFDtE6QcAQ67cvD+XnyI8+o
CMP2S7WzNoBT6InNZKIFsjJ0lN2LAYqtY2sm2tMbntvgIvohMHmzScxwFKUBMXQlTKDNHpQ2rvvK
6e4AtwFpuDLf6kiLYBcpOAZWyUimcUiBnGahzhydZve8jNvKF4Ew11y0xNtWDvqulWOm4JU0DscY
VIMKS8e0cidZcDhMmtF9NV+3TvwEIUuCGagNtGlAb9B9FxLhAsQ58AJ22iQF1aflpaUBucqrxHgk
N1trU74N01iUNTbS+GaauTMJjM2nwyZT28liOUNW2uZT4pLeWyTVjojajMUkxUgWi/7z+Yq1RV5x
HBsDYvFDe4ZC0pJHTXxZeub8h+Hk7K7SWjR9RYnVeRkdr6SzwGEfQryoWVqg7ZKFrAgWTAx6nbtI
ixaoYK4Ru2JP8gRHbCfhcvUHAohwcRtyFVfLHJqtTtzpcXGc5qyliqmNG/QhPv1lda85snaRuIZh
gsKnpQ5wNk5xwnNu5y/CUWg082QkyF6ER7ztRdjp/44gd/Inu6ubxf3uqZ5/VbBQwgSksC28lkuL
ZpZV1xBJGGSNWyye8He3H4Yf+EuxsJpSjVjvSCym3neqqWU7mfG3cPIWTz7q5kItQFBmcJEbbrM8
SYYsSRgpr3lPHigOveMaQuRiqYJSvZ78tHvMcy1uKgJmqaJKe/kMjS7YKxi8lmUNeUEELGqSBaTt
U28f5/u3or1e70nrC0opRgqwHydnTX+orcBU3gG6em39S9tideLzXX2znm6e5ptssQLHtsG6Pbu6
/QiGRhJUjSdUB2gYzmOkZki1LhIQ5as4PDGP1oCEaN1UpiYKsYNwCnrXvzhMkt6nKTCHZAUevEx6
AwNNyv0bEyowBRYz0DxIp9OppdOjqYBD0XSHD5yBc5o4sVpCCxNqB6Fz1Hz1oFnMt+GI15t1R0vs
8Rpx8AJb/wfdmZrN/Wyw7N9v71qjJTq6eIb56MPzORC40PdiLvEKhsGeAd4oJDVqJ03ofMERQND/
d5yOXX9KNph0MWMDNhzEKAee5Tl0Pyt33P3WFPrZVYt/ofRv6XYz7vSAIB1u4p5PEbKTVHlmLPVy
JKlidQB9676Gvuuo+6+JfT0Zc7xFMx4P2A7bFfumvxkedlXq6FuSGCxnW13urx41KLJDhtKjmuta
XbCuEJ6cRJH+JPmnaUNS9XRuWYeSozFZpRiDcLHYqWSeNOOfByQ02ZPS14u7f7Es7TxNRVYTTFqe
/YV55c1lWCI63hTGZghKr0M9i48Zsg2SBuQiacb0LH64X50125ibxyexMz+BkuNnqm039Lbo846/
ly6nDUlszWnlqYY3s5vJw4itN3l8OmN3GpNzNx+ePuRImToAIPWegbRNKrRAYsZaoIgImXcBBRio
0wYWeIwPDIW+n20iZpGj8AC/Gl+xEFM9LpLPTvKa+TWZMy3AsRuAMe8Oh3emNr2LnK6nA7lWKADA
lyqCDu/GiBhoiLBgdb5a631X7vxoQlq1SOJtCCavTHWxqozVuYPRCI8y7CjFZl9t9rwYaNO2Pj7P
xQpBp9PXLk7SQOlrqK39yUwW3S9DkwuyDV+oVcI6YP+sS7s4iMqWBtsjc5+nNuDpZyS5pGDhJd5l
SyDd7TgtRWv5XDP6sT3H/r41eXH6FINulvlzTiALm+m5EO2W6B5uyG7Mn2deWeJ1zcgokZyNN73H
Lva/tv8keFJLnD9sIaZqUaZa5Bheg0OuudDFvkaV0VuEVBHVB1Hv693aDCojXQ5NEb7NTwwF6G56
v5Ui8SgwRn5cEBrt0orKaQePeFkuCBXzRLP5tF9X48K8YgJV0Vo1rqMyUC5Q4F22v4NlznTmvzgS
uxb0xk7FyuQqFM2hndXR5Q3TEdDTxpVyV7gbDxqxeAgCF0VzmG/1KprnSJ2gxLG71REaqidt1GiR
v3Gdv7JH/1j9jz8aSXKXdRJcufi2Nr62OKbmmFfNoSh3/yKTcze7X1wdls+nRzBJliI7UJSxTGTB
WBOXC3ZVjWc/9H/GHd30zr+NDj93tFEmENjDKZlaFYHVDNRqmdJjqpQNQgVK+t08jHkzpvR9vdzL
+xz11EpqSPA6MPI9in7D9tGl1EWzvSsMnUz7253My41e8Tq8D6/PfkRe/9sfKT5uqe5kNR49rJb3
VVr4B55onylMKWheUU90jWqKedsbtrzGlmuOvPL78bzaQtO+gJDCr2wVASHh4ICY7mcBHZ1fQKlY
/2gdLNSKJ2Op3bra0Gf1giaMrEqFwrgAFgzoQHNwTC2z+CgupA0kIJWcUfispDlpptEIgY2LqxxD
Vgwtb7egcTjf/xo6xoiHYU8ONGC4SCpmrr0oqJjVSB+YNoIejuLWvzXu6ZzvGkvPmAvrN+O6j6fj
MNFT3FfXg/HVYXjzHNEGlhq9CjMNegbdTKEyyADPNZqSBOTcdIxcHW0s+3udDip3qPOugYxa2GGz
0MQU1Qtb63bh3ooFrYBqZGMnwOQ5KGBO5yLEX9wiBhVoHfvZP1oD+ZCt4/G4RnB8CSud7UaYNqJU
bRoJVUItucu3gI1xgkZO7X23Gru4OqMh1uSOObRmggGsB8q2tXTzcDcaDx8e758vT864zpmGAo0x
MSxtfG5+YXE6sPiKGeEjAEInA1GrNYh2CkG88Pb2jOU2VhHqYy9GsGiqI0gYOTvPEJVdlmmTQ/i/
ApMjxjZeWEj5NsAubhNEzXNfAJ1Rt7ZLILI6F4ZGih+PCLRlgaplwbQ9ILBM0A7IssgIwe9G2lKR
kG4ZZlosAaasmg5RofvRJYEQ73/hYrOLzT32kNzjwoX35WX4SvYVeZlOOTqNzWUEsqfyMpzd101v
v5t/fbmIO520wC+z3+TkQu24pQ7+pqANH9FUXLA8WHjMW4S4w9Wcz1pWV196t7/27z8nsepqvCx8
+FVJXl7ro7cz5Hw7iq4RSFDLi4GnBTShxrdNC8o0+oYTESm3IgrwYG9hQ8xgQPr59sMgjtdI7zNy
mspZEc60BHePFQGauy0g8EkeYriYFnaFteYSJWQAAtuWi3d89mtL8mqOCegzXGSihddfn+K8uO3N
Hra39T6WDY/uviijbvtdoiOYAqwZw2vkCoTeA5hgs00wzf4ZiISebXSLWk9NHUrni05eO6Flc2Bc
xcdMiWhYg4iDYa2tAGqgYIDLNDtmqywemSsghY6WOApECkBec5fAShgJMkNi1TNM0LTtzkD9HSeL
iQaIrgFvA9VxssOb0XB5t3gqA0qDhLoZnrSCFXxctI9C9sJXoemY+zj/nlu8JCSpcriBAi1q6lJg
DqfsnUrW7/I1MEmBtTUb1uKwrh7P09umeFR8nL/W+aT5eT6U6vb6y+zpH2+Ik9PXCA9FsQDnhVuS
OvIk9x6yg5jc/euwUtiNMWA8tb+OLf/coHsiLhDvdYDxNJ67f+bExaPB4TaeJhrFH2xTnp4fkt57
ZVODvHEJURQtZmr/5dO60aa/+pdZLyXUq2ahlzjxG48ncDZXsfOPZj8HSrERYiZxeF5t1EDhG6BF
wGFKsZA7Bg1jZjUx5VnWE1FOlSkPgeGDrsaIsDyGBx8neoqaIPlJQbI1s4JAh4/7FHk62JGXmlws
PuKq0I9yG3p0cjOXadpdP+pNTnBbdpTwe/xzy+80bphibwtrTTvwT3NPuW9M13NefxH5Dij/EvRd
gyivmPamLir8DpcJrz7jX1b/yYEa/PU/kn+FfzRVfhfUyg5vhht8iZZS9K8mCueP7/MFV0vL2yb9
tWN3eDt5xZnTI1ap92MHQyvSm4zmy9Viu9hf6m0LKD4GHd2zobA1aOtwSz1h0cFWAG6LjoKiFJ47
gkegnQspZr2oiYddoYDSC287iGwgAn7cB6ITjwDC1hpMLY7gQmNIHayhBpVySHqY7zR57eHU/1Wb
j0bMEMHDqGQoDIhp6e6/NfaN7TUvzPOgZl2gzparX7yf8vb6ZrubLt3r/75+/AjIN58O9UVOt9L1
Jc3AtWMQZTRM6f9iUYsxpdOxqif7DQCkPfiVmYpuF1AYmJh7EASReJB1saHDHQBHWm3FzB29jJmx
wpix/gBEwcVIWHEAxhbBSsSl/AKoWERgQncLFU3eGojM4mkZ0hofKUKs4EHNZ6tP40v+vq0HvGD5
NY/JiRbNZDAYkpXozLuueqtx9fgw7cd0HMKN3aGXKXS/NQJe7XmC1XwbALcAAAx4ENxAtXRWZj1H
N3lICiKgYAjQosjRxtkGtAqDcDzFH/g+3xWr0wMj6hTvNz8ea2Awwo4DkEc+tFHAhZasO1IgnVFA
ncJe7rw1hFrK7To2BQphFDN1xkuwZCMOOPB52hxkKL7uK/BmoGmynTts1d4G8ZUDbzk4X2ttp1MS
DOy7Og1PJw+3o8nj491DJO6qx4hnHKGCHfpkgwZknHdfjrwHIwNnJizakRzXPoKFDZqpoYGu2d7O
H0obMxRELWHVfIkWbkgUrQIPa5GaSPCVuiGC0mIeBkxMjRY8W3dATK7JeXh0zUCZSptcfteoMr/C
QODkBQzwbwNgd9ExbLy6YMQEHwCM2AdyisDqYT4fNtdJi4o7yVZNlsxTe2n9FW7/9p/0vlWrg4Sr
UErLzxwX2qAUnWKNggqQPC5w96MwAQZBl9Umba6i9x3n0KXtgEcntX6zIdv+Ti/HqVvufMb2dDb3
mx5zd4g6TbZnXnCQ9URtdjjhbeCv/zF6OCpG0RAYYHkfmdfmXUe8TYnDoMcczTSKfTstR7/rTx4f
Vrt69tVpAtSi2DZggZdaBDgwMQVi0wY6ebhtswYaNnFQgVNmuYuPMbP44Wb6q6DIhf4HCtu2rRYA
WxfCkqVct4PPjAjCb4sFlcDHmo8EQVp5bbWg060Kx70ZKEHRBmA5XXRgkwQI6vbIrRT3wiWbpr/n
+F9JerdRqDtn8Pw/Y2e23MatreEnYhVnNm8pS96ynXg4zt6xb1hJKiFFSqTEWXz68/3rB8Am7ZLi
gpcW0Gg0iDVinm3Gi/3zujmN1T0mQOuvGXsogwQk6Jw8k8Ek0blYEKI0fVr6EfJAomkQMR0vIUl5
fnvraXCeXYpHcb5qiKRBBr+ISZ5rSpeQQQXLhV0wogTIYWi6+BEE8rAXCPQYN3/dDmfpaAQIBZWA
Hv2yT0aKaJNdaSMQpFDGhDKJTBYo9q8o8+P5/8MOg5pt5im4NLxqXw55Nh4a6+Wi32/lQxCx/7Sv
iPBr8+E6qa09B3S8hRwOnvbxLBB5i7yYWKZOHUKdtIA6nIAAEImGJ0CqOkLUNDFZDK24LEHosc3y
zQ5uiR4hTgBEAIcsPLLVN92sx0in9esyRJTAqmqIAYIaK/DIgUWIjweiLEcXxDGJmCBvpzMiIAwU
MsFMqldsS8jGuW3pNrvcjdnm8LEWJ0ZcDEov5ov17PB019BNQzSrHTQLDlEoRTACtMxUh7mOuKfh
DXkAbghSDx6KSDqt/5U8Cc+LeuRS+wU7dqe18KerptNNHUXyQKrn8VXx9U660GMPsf4BqiaHj8kG
yGQiGlrIiuRBPgsclAIX+TiKrPv8v3ns7+UZSQQEC9wCp14QZCEyeP4qX6GaQFxunm6/1Uk+ciBC
MJsLToegA03asT2+SqrUb0JtneJDRksnqSRN7m7G2mJvosMA9QB5OEnkVUPWHvx4WmmXq1k6/U6P
JRPD7uVaicF2tm1vl4O+TuKZbNlweH5RhxliueNQHK/lrkkr5EsjTqyPY/KeGVpIA5H6jzdbDoTD
n4hJBsgEIvnDh8gdU6Krw4cvCBfUCucBNa4bjXjA0MKkX+ly8P2y+Q9vkWW2/eexsfnQrJgkvFty
b0Hx61kKs6azPTxsRt3GFw7LqXWRpQM88jl/c2hd79LSDdUlHEwQOEO5cp+ipkb4ATo6LXcrpFI4
xMfvWqH43VTaN8145s+7yOWBwQ8b7MlSa4QJc5RMr/d2d0zD5nkBg4qPehiWKhI1Hkdihm3xZ7Vg
wfwNc5q/QczihvA0CByYOHkS7CiOTOdowIE8woaQZktCirizNiJD1PwJAkfqACn+2IiAzPg57C2P
M6gipx7mYQCzshzm/VdeLyGxfTFNkZ8XS2g0/mnM3ksY7E+EG8dTBAAYR+HLJXFln4a55LxbRXWO
F2eL5afGbq7OsH0SkPXz8+iufT9qrLaLq86x/cFfnTVm1/YVG3tOc+nOhqNt/3i28eK4Hl/pPJG6
ZtbWb14jaTZcfOLPkevgX9bVwx+3oHZZ31f1uCMXXc1pg+fdgM6mu+Gzw/nHOTvjUKVJKLOTk/sD
VtJW28gmU0NAjzUDUbMS0oDIKJLqkV27l9399X5yJR4s/qXlNaAVKtDimra+TPp/Prbeapdp7h2b
/2Am8585z1oWWjkKNJ4WU0Ir4nCKhv5MuDqEONDMdH8z7r4l/q88lh8u4qST2+Q2kQ7XxLXYXHp5
csWsfdw+4dDM5dHjnzD1RktH0+b2pWUd7JqA57s9bAJt5IzTwno9xizSwQdEaF8edOfXjA3EnHpM
r2uLihUnz08qM2gh0Q9NB7Ts5/k16UzkOI/C0vSeh8ljSpHgJq9Twyk8zKN9oQvss1yeuAlRLGIg
0ETB64vTdakQhkURIaSxOEK0ii5azLVLrPLFbuAxuf6yYLR+5sRwKU+PJWucxMkl0pczaLPFbt4a
bna1PcHQzvJRyAUh6Bs+6xh0B55IPrL3YgSiQhvSCZKPkBVwk81HX9Ez0GYkkSkCRAExhFLrb6DT
3Q0n6AbNrKcNw66QjDrnFWt0aXp3q0PxO2OUA/A4VJlFhWI8LzCEjhh/LV+msb0Y0gl0HvBGoLc7
c0A5IZxJYj80+nAPHycNkdYErkPTslDUIuqcprHwrJ9JEbXPA54EKa9QPMTwwm3l1DOWOOkiJi7K
vJiKm+2ednd30/txdCxEzuhYQHFw6Jpl1TE9P6dySYlOHrQkwVIKhXlfXBDddugPTgCBC4DiCFyc
zuRDS5sCOHZGhOx/RXStQ4mCiMYRROOgriiKa+qppjxmlY5TsEL1CnVkGdeUFGhZ+homsC050AQG
mrR5mJFYEl7MuCL5FBqoZBG+6HZAOpOUdKhXF3OTlylYqGeCgygxm+IYdiSNRn+VwJyrgDH7gcBs
8x+yYrBiQP+iXzJgIBI3cPGQ9DAfgSDppicLtrRzTL2aXtAIBBqBAAmF5qYvkERT2TbPVCM90S7c
VEuoXcHwxUTA7JEZN7ScGkIzEk0zcMsnNCuBbCJnQHZYx1W1jpFcBNiUJcoHzVipZh7njit57z/O
5h/FclkF1fbGkcyvsW4RG973rqkWWPoBoXfKbwhDQsw/QX1dTxFRowvuU448H0HtSihWBCQMyeru
6n6tzg7MBzMB0TLAmqdZ/TX/6veA5KEwILjuq4S/PIiBhRFL5hWVndmvs994mFiwpmcyF+ahcljV
mYAEWIXX7DfgMJQinG7dJHcK1jFXgTjAPUZgGpA81kUJloaE5I7aRclE+Shf3HE5G9jL+u8nE4xd
xlQ6GlPh3vBOjEvWxh07zcV23FjPuNFWk7M/66uxwjkUGFVHIIq+MxJaD2dQrB8abbkZfBDD+ACt
PCZ/YhxbK9k1cY+tWkynEIVXgKfJc/M5ZAUpzO0o0CwOuetruc6cEDiGfJcHMUuDBUO49QWj32Ao
kme9ZMKb9sCXW779k6OYuq0ew1pxzF9/EEdv1pp+1dtsx4vHp06+xCgdQ4KjSIOXQLOXqUban0Bz
121IWll5uqvKzS/ZDWGHFG7+cApNGKcpOXdGN/OrwWakMWDbmuhW54HHItcqlNW1tHJsfpJLkf2b
pCNjcaDMGlkZ5wRaKwL5XO4Mg5agMrPzQ73gAKIkOohLAjci/tBoaADzS5pZKzqwIB5kg03SCJuv
AyiMBOeAwzyFkUgRd6XjZEEdnAxuJDQQMesaayXxmA0iqbaAhc1gp8b+6h/F2zfsdwUpTHYh62Y1
Et0jCY1EDH3CEz8E5ocoA3glqqMBQWpH4PvWmOBK5WtJD+JspzXKpFGqIYhCOF5G+IIT6wh41o+u
jVWgqwJ8VTG1Ykv4ud3muAYuLG+1mfMd9psXVxkwF3Lsro7HbjhmdRNd1JH1KRDes60Gid0eSRex
7aPN+HxIAqwV3BdSYA6LLlMxc2L8YEXxW+Agabe//HT+w3fBnUCepU4sFg01FjtB0hIiWT8vTLaY
wKxx3nfe0mF1pv0adWaMGawAmc/Sjg7oCYuGZgv3rNA3cZ19MwgPRWMkA/LVSJ3ImHUclIqLAaNL
BU33X23BOrPRca8zFclfICVdkJuUf+OHczDZuZumE4aHnC/MgGGHlYvcX3ExJlEdO8PBYHz3Oa1p
Ru/xaWC/NyKAmMoghe5WPknzhF9e88KlFyG6FQ8EdzZzC4klCk6ioXtlnp+xUtKL2SryimtlpF4l
cHMgkKerWw4K96dcRxePm0jUW39J0RdCRYuB8Lb2ZWE8TwoXgsNvwX3koE3qXyeKOHgo1ekFgpTA
V109kGgi/tp/TcPk5SeHTKgMhtP5o4+f9perkiEi9THGsBeupKvN4E1W4LQ/dSbYsAD5KZIb6XBk
ZjbmYp603E4SVoopCPkIksRA/BrQTmbyFTAE9G+s+GPoCPXsGBBcev6b0mJNqc0BImXHAXFyFsSO
RAufIekguz+mw3SrT9H5So6Vb4YxWmEJjIubQvwiEZm0otUZY7lnLD3Mi5JTj4J850s2Q6HOXQ2+
4e8BqWTS5v4K7yH25OABMB1JSKqtEPoc3FpdyLm/W6LH/w7RnLnv5wINvZa2fJ5bWKy0isICYY8n
tpL7cdxMVKMe/O5pBIhqqHqhpVL1wu6Q+PS/5lJWCBTlY30FY8ceM2KgKC0QBtKAHkhzOtCbZb41
vjmFnOQHf9lbw+L8oJ9a3DDOWB4XsXU5xOTi2L7Fim3pu3Fn/MEiB9Sdho4g/Uhh/3j7/LwdFeUp
/ZBVBzhZJVe5V2BFoeP9eFB/7CgpyCiQd5yVqHHrEj5jo0ie6LK4jQT3uj8GRJ1cXU/xfOOchpRW
HEp94hhDwC4dGOohAc1m173Nkgmk4K4OCqReU1efFJ4Cnd845xR8Ri+gfmSSWf1LsrWK1EY2whL6
wC33RQGAINMkkrm86NetlHBoD19J8BvSI1rLwAv0Y1AGcc0gCfV3GXXlOGGqXCjhlqLWJHZ3j8yS
r/pfEC0Or0AyYHP4mKi5GYmZNRnIZysMgyX3nzc9cXJdEI+ctQ1/Sx7D3eIcnnDFHA/fC44tofsw
eojt5qSkm35K5UAgYIFUkaib1/CH3Vhufrc9WYyYXFoc0t0wBRV2CYrofArywD6c7H+ty1VpCYJ5
15BvU2SBfD6WSMQVg6S66Yy4pvk2Kb8iji/v8y1dZ04+B/w2+I1GMjMj8DpOIjxPUsTS7L1j0oQ/
tI2TyKRDjlELfIAqdnG22D8H5gYl76C1060KTgKCn1Yl68eyqz0G6cHZhEwOW1R+S9V6y4xhrh+V
I1BrUqgrbSlPc6f5bhIdSEm4l96cfJDDVyzcQ//2dBEI7Okghs1jv8u/l7qIMLH/N79PhsLxg/Hg
P4cOiiN6ds0x55DBezU7nRxdXlC5xakNnKgKzwICglg4MXeqiGFe/X1wivEbQCN7lnQ7kl9RjBsY
sASUhm0APq96o/bg1klAgq2HkeVkqJ+IM+BuXJ59jB0gNtRkt1HU7Q9ZjKkQYc7kmrBQEUC+372L
SpEaEcH1t8b19E6X/FRwiJ+QrM96tV/MfShlOv+q+i97Q/T3ry5Afgpp1GLY31/vripUPxOe1d+M
ro7b69HTm7/Hk8GVf4HOR1BBvriMn8RrbgoQ/2JW+8f86mr21c1RIArF+Lp1+KPXW46O2y8kFHO6
5zI6nRG+3h/+6D4t3j5t1rPRw7w9ZUn79uP02Pu479x3R4e7Ryb8Vx0d0U+tPJWTuyBUo9SkIHxk
4j0D/r4rknu4+a9dgrRcG52HfBrmXgYJYdu3V3Y5KAZNSGryjsZMYZR3Tv1Q0vymESASazxuWchr
ihHX6K0s3jKPWvLyxYLzXuTw+8gvTwq0lg69bA3MGWvcCEfv6wnnfvwwkw9DleG14hESfRi/vfvG
D6Bl7GQBCaflnPP21UNTLYGqp+CY+jAan9EOXteHmjoQXTCD71pQRT8uENNCoqsbTSu03fvil3kU
SJxlyjtEypsgBed3g/+bTlqvd7FviU7auRN0uSm835/sBsNZdoJQl7YP1rxA9CLQCEqR6JrD3ucr
DkkPHTq+n795YO1m2BBn2E9mH5uLx08pFr2W+Xz/e38xHfXfTo7cuPR9wC1CcEG17t/aGukjWeFz
Cd5hqA6ig1U3OFoYqCoUz6m51BQ2Ydl/eL7STnUmtbWmb7Nf/r64G3HPHm03/lJNFxpBNgs9/Yl1
LzHSOr3FWx8D89fubvnWNIccInjcg0UZ1NYQJNnw1XjxSZRhwQ/1opzJbvk2ZjF1FjtPaE4e2GcM
djaJecLXgSXUSQzu0vYP92IfKjH+lSblu6BqtPAFKZWH4BSiRFxDW+oCTTqTCYgZc9PZnhniNix3
vXfJmQivAVyKePB/+8eHa2zQfM3l3t7sncwQj93lxZAkkxWOnsxTdA6lj72kPjYKS097+DHbG2tr
TYc8eDgnDFuxS8PG3dVufENNSOqu+x80QQ7qzrWTiS7vt1f8AIp3navN98lxhhmt3ULkV8is3xQG
GRy9bhh2gaEcerXZLCrrPi/K4Tk1d97wRmURsr3VwxwF8W9CO4NjUKRl4lipYjSksLdvq7+suK2y
rZ/JQvYzJR5zKtbh6k6zkoKIizJSXlgeYpUPyo4CrPWABHSbMzkKjobMJ/kQc7Izohb1NrefT5A+
0LNal9kq3Yvbwn9bNpYyo/VQvl9xH0n02Z0CRBt37xeskeRCSazqvtp9Vgc/LxbhU9g3mAGoL0ef
Hqhd4jpWPtrbjV2amXfANWZw9xcFKcTsaRk4iPMifNSxzWZUiQUQE+7FZhYrHyNA9Rxoh/q8A5qa
FBvKNOFAEnPhDx8RYtKBUv2rTWPknj+PEUjDgkiJhFEssCgUKZewcrYqoWoQZA34xWwXD/3S8fsM
EZRt40OLbv/N/Wzxbv0I/7NzDjrySVOTpaU0NT/HlCVRKcFYohTX5ZpgPBYy3v0m4mRG2D7vb9uP
H0U+MjgZSOADTsmTMS7f0E3kTpQbAsjPzvaO3+BGSDDOn8njBqTxM5U72z63Ci+R7oA+TDNlVnwv
jwOwA+zHcYAey3aarA/ps3Sqd7FeYLU+TIdPz+vuBxkja94CQQjD+6vt7g8mdrQynLhVKgfafHE3
oQ6jo80CVXe4UVvdJTZh3P8i48UQXL/zOLp79NXsLqfAul5WZxp9zRJz9RbQaeggMCkqT/CEBUTt
UWx86rQtwJoMM/tusmLp7kC/wCbUX9Ib0eWR1YyuzeljkrU8kOjuR1G5PLKWlYJEl1I11emBC8by
ehcj/j7SmTLmTr/KDo2ZYKyB9wpcuDHEk78llw2IlQRv2AEHOXPIecGKCi7Vy3km2qojRsLK0YkS
cy6OTqxshi6iYxbHxzXfO6qnVWwckgaAJ+Fs1vSKXb2ZDuzE3kpKMhvDAIHLZySdkgqMUURKogZn
89qURDbu573OjnlsA9NIhNYHW+UY4sezppgfTKCY9MvD53X91Ryrxm230/vVP3RSdd7Z3dWyY/88
ynISUAt/cHtI6hx9WZT3oIUPxG9IIS648Y9ELPPZbSSgtbzM8WXpHF6s9ZB/yq6mDgcMD4Y9ZPNy
EqHzdJjetx8ff0kXetlZBMLL8LX2aSJ9BItlkUQjIRmgMGaBaX+g/QZYNHwa7SkzuwrW+qBEC9Pa
5sCRafOMOc9UMDT/FRhHPxMrnRA3t6hOWxNYygBbHLqj+8EnyG9eoTXNSWrnsA32DokaebmJffBT
bV7ObcwpnNyYxj2sreHlErnufNrr76v2hzRRY6+1tLF1B2qBJq8rDloU9UHTCjIrR1NJV4UyoAnB
3Za0nwbwvNBp/zVWv+lIENSBBvLIBJmsLYqq8GKCyPFuEiu+yen2B9FYRkShhVwAKBKLbEwQdfFF
M/7gRPAc2hhmHWNiWWUATS/LEdBBsh+W0bKiTiJUSeIXAm3JJ9GUEwwSAiGViBcINAMhW5nJqyuN
wEtev1FgDJOZ5qlDkc4ohkKwrSxpYQqyxfaAl5mjurx3yB3E2EJV9djiebl+8tid3bdmD727z7pK
UkLmU5Ile7VFVszBRq8FFjHfxKAlHEKwpO45XjF2ufFm/I17p1TMzzaXuDReJgOcBwSXZfre5drz
dZJ5ODOv5iMH3/ELcVCZ89MZBCHk+rgkL3wWP+tcHL9LvWlTlUh2f9/PSCPFLwKphYs0QkqtDvWM
zuVaRRbQKLxIFgl+7Kx8FKR8Ohc7eeJMCU1C8B7P45h9x1ynnM8xchTExW77LFNXi7nChkUjEg1T
Hgde8iYS7mrxgCA2I0l/XHJ8jQflI84NtC9RoiAuoiDZK1KfE7+DWUiVyWPKmh8Y8A0qdx/YYcKB
RWZuHOLhm82SY1HBGNUFwvLqcfPc+tI60jJURIdWNK7cscz0JDq0IwGy8mmQfASS61LaiRbiKNzm
VZxJSinN74fHm+k17jsRIDXhCzoILuvlENcAkEffpZaUb4KC6GdmbjNTUQEalxGHp0Qft5g+ncf1
8b/AaTIg/Vrj6Mzil13iMYuixNzN1T3PeWAVvQgeY7ygedJXqUX18jhP6qJYI7d1t9SsVqEraAsN
j2CLZED5SzrVdPv5F6jKPpPWtS0r171phgLOfkXUmTf5HMXxdHm1XF6dHFsS9TRMhiGVyHl5yM/w
e3ngXIPoUUWPVvCyjZJheTVdhB1dff3kfLgZ5kRRDwDLztAx7f+pNRx5aDu67XimcWUt5qLuEcju
a4pa1ieg+7U2Nk50CnhyVzUewkXbjRg7ju+tv/FF1SOv+rUbnAzdN5IzLUni9xumBVQ2ehTv7P4m
3wcBuiIXVk9R9fFXv/RXt0+H94pQJZalase8/jNxTEy1ii47DZ7aPHiojlMdwurx+jBLcwtUXolb
3olKUQTI8m7EBI8rVaq2/uYqxvKZ+mguvhQVCs8K1A4VVpmKn81MY7VtmYEECitF8zq5DUmnCEO7
w7Fhz8fpSLx9smr2hVWkJ+Kx6DK/2uEXw8WuAoXymdKmxsvH7EkQpVQg1+YyzPwYw42urus6HR3m
OjnFXwJBlYBTz/jV9MGrPykZ1oSuyIFODIEepjZJblUN5YS/s19fz2/94w1L9aI3X1qDKoAb+teo
bnyeJHmr0aCuIT9cSBwmm5uDGdBwZjUTyhfa7RFhLSpCJsO8OsqtBCTwxEj6bdEuJNZGGqI80uky
kVV9I1dnfsduIB2iEWJGBhdkSBE8IZEAQiIIv8Ep7n3xKympQH4VgTzp54m+9QRHEz3iESmiTcDQ
+6A2PECbBazEyx5Za6DxiAt3vdnpcO8KB8IxxhBHkdVWmTYak1V71WNdlZaXom4xb7YysmW+HLK2
NiH5DXhfZMX8hP2uVqP5r0Q4AOf+lnTeJDgDSpsnNtqkGLFt5xHBFil5/Emxh/aX8KOOYxmAdS2K
FsQ6whD5BzEkMwgcvPsPOy/FycneOKvK8sT//pfFx2kjjR74LV60rgORag5hEH+Xw5onGme1OADB
s/dvqQhJJRXOUL7fu787AoMUxFwDNOMUxOJxLIsxIXswKWwFexiCFFbS8zRm4JLMf6nPTRJPzYYg
iDpcqdd/Wexv4SJQc5kZzbDGbjx8hcWqn7NYj+PRdTYPZ36fL91bbZ8e9tyxffzkqYs1ox/mD/XC
xdj8gTfMW/A6Byq0NMkO45BcELtYcFAJGGw53WQiwBpAOMpjZX+Yt4JBKYhAAmUByeai/aJTgFES
fwniM10UpGfZWRIfeXuEoXwVsZknOOIixcKV4jbORYv7eMRisSY5LBi7KWIuAy7i5XVafIItIzmt
dDODWfHCJUTF4ayr5gX9gaPMdeWGCRlucprVGErr9WRnC+eF2Qs1aEWGCrM6E9ORES41hHlAgvuc
gYFYJdR5E9aK233gHPOaYRrDqjEnqI2OEQhdZzwvdg7Ggyo4vvTcXue9/k9GfFiOxb3hnX636nBE
2jnvDdatxt3suD9+0t4LqzSrJ3OAOaMwBOSuedyqF7MK3rRhXRjsFB2NwHjxtFOIcl0cEL7kGTAv
tzFb1aG568wfhWUSQ2U/lKiIHjrOOKzgYDYKzoJDiJ1cS3KixcjmWRA7gkwfZcYxgxGDHcwkBRZW
yAVTymkFPbxQmJN3g+lI89skgBNcBojYiUnTTwnlBLFwrX4yTikWCbV2gThqvqkpKZJJgyQgr2ir
y5NENETRb3YJzUG32e9fDlF0ut15qzFe9vP4lclaiGvlY+JCTg9hheaA7CTwpEA9lx5SQmgRdSUY
fLVRw5yp6xB7we7ePc8/oSgU0AphxwoiepdNDYFB0WWHKbB8UQAEMA4CGZLPFksWiEKP+fp2/YG/
zOBYsE0JObl2WmQhajNORHHAaN0k3OH22nQAEWsR5jQuLeKJSJ57yovCg2Avk+fyop+gTn/IMvAh
I7hV64f7Zw6L43o1aOJeeJocHqDFafosj8SQWyDhglakmBhAS5+h9iSZGKJHdEEOm/edjc58cBBB
PAkd+ypNGVocJAmHFHj0P6AAAZyGB6HNjWyPN+OR2540AjiNuxxsrlJXA5KobXObg6SoloTUmttk
sEwA+bUFvtzYjNj+4Bx2WeTRqTgvuM2A+eV5R7vmbLweT3a9T17+xqdoaWCRhqLqCuJGBnroh6bG
27PDxxWZpeVB0pHiSAbNeHi67ryP3jURglXhGR6iQQrEKAoR3OaRdCMykLQ+EbSOlZWQoE322Uyj
6ECYRORwIOoOBgQavjsudLqeZz2ly0KjmYbSYRDiJB4xhRPkM31MOygTuynSOE9e9wHXFppBWg8p
AcFfIWErrs+8dPBZkMyMB8c58PjC+1r0prv5dLGJrQHQDeqlhcmQzIFU6AuuM/dMYxN4y3Llh2rm
BZayg1zRQjZnKa+DQE0metPw47rXv0XySANCeZOdKGpPidu/NETIr5VxjUU6ZalOKXNw/NTqTDWG
h9e3HHU3WgOqtTiH/q0tMTUkSWtz/JK/qIVCfMNMSJJWLxMvMzd3B80vUJGqHcuaJw0WQ4StJlc9
SDM8/7a/0w+QfhB/Rd8DCK6FJqnPEkwLEysjc6xb8XjaNcF3lLHoFnRIHvPqLsLn9UtaYdJlBi57
l7xQLfq3VkV8Tey+Gaa5WgxGVz+DM5/55fxSID8hzuLzL3BT7Pf3X8EIT4c3z//l737Ve7eeNJO/
zJtupoI09w3K/bU0g7XjZMxJMvnXU5MspKAkSz+GwIKkH75mDYMoTNQqjf6JlRkyEW5i0WZORhRA
gJKSvKgPKsMf6hrwR05W7+NsJdqLh5/+gi3MHPyu5lPvvabuqvX8urmPWXeeJS6djJXdpfGqC6Ck
3kfzuApitHh932ipV8KLQMSB0WFqdFpevZoxYju9sahS9viaCRJiuk7q6fF6P1M91+vd75TAQqLd
414VJEzmtHqfU6Sy8qS9GYRfV517CRsxMgGr/naaetW0HGlAkoGE7oHFq7ln4tS0iMpcyR5u80mm
DrH7m9lMXQYdIiQyBaX208ObySOT+R5hZ4VbzADwOX52aotSJVUCYXazEPFP0JI7khwhldAcsFys
3f/gmJ80l+xoCfkFUne+SDDSnDSuDjfcUFY+VRDRUwP5fAGUs3V/L28Z4ZkIHtWuc4HtjUQwvpId
Lyudy5O9LFoFJi7OIwhhVXQZpnxs9dDcfIxkg8w5kGfVump15Ifb5pBNV4xUT5iwOB8FbyAWP3mw
11bIFsmmB0sCYpODe2AEU2NEeVhdwwPbIlsczUDOF3SdkYr1Yqb5+rBnLp0Y9aRG9UBlFPXUJfls
BQ0pHQTIZ+cPV+vpNR8DJ/jiaBCsmyAyiJOYuhd8qHxReGOXTGf9N9V/UPQmSSgGlCL5RaiGdEUt
q6j4WScPl1rzU+zPgvOqm86wREH4PpDaV6kXG6cdkETgK/5B4P4dpHikhBplKtEErN3yDyIjzeEy
QRRl7TNvgRFAGFWkjfdUKY47ONE/Lx9L61fIZTPxo7oMXWnVyesqbvd4VW0+pkisYglXRmXkYv0h
6iBSUkHahojbg2htCCq3havMs7T+isqb1KUpjJxGubUoDI+owZqW+Ll+Dn7qKcilae7TuQlobDcN
cNk5jEwvup0bcnx23Uq7ulEN3bQUHCMhECCdUe3MijMyEnQgv5FSe/8Gohcsmpa4UFWq5ZpbaFx5
jV/AwQ4aJ6McTTswMPw8um+/40Pwin73sBqtKxEPPaXJpoozoqxhC0FNvDq09kgUVF8N2iWNQSxP
f/GcNuKCRKAJym/VYKOXKdZ+tH+3fmX0H6gXeaisQ10n0Ax8K212oNAUxEUeAJBaohS3rXfppe/x
VWZjaAU/cyY+xUfAQfzxaiSWylWhaXlClOBmTi2fl+fJwrsPkyc57mY3c63un7V/eZxuVJRfPLuX
3u9EVq2YJlP3ML2uVuLxUjMQwlqTAKoetR9wbuKQ3khk4lm9+uRKNM0VLjUPjeRaiDN8QpEZB0g2
/Shj/qbbBOhA9UDMYKVQqxbJ0/yGH0LxlEDRQIKj/plEhbgPnfvN2EzS0xFldpj8a/adfFkvnyXJ
H0zwuasOiqrX7bwvjEHNLB8n7ueDnlwCKXVxdep1qXfp5Y/R09L0Cx8AUj6QwgmUIYSLyrXvhOd5
hsUVixYO4CpowdvVrq2XXYSTgcgkv3YyzQvpYNsgshseylIguFYlW1ZgXzS25g4vFt2Wes4HnffS
3LULj8eTjxRCDiAFEqiyq9rdXn3jAT8ISJIR/z5ZvsN9f9QR25bgHInxidCAJczfMIviFjWkCT0q
4ubERwShvxNNK4qrif0MFgDBQV2tOOLwtWH4bv/i5E2GTtqcNTdkceqwNeDWgouh0MXTQ9VfNvuH
z2lxv906oF2t5lXVf4/v5IAfhQrEp0Lv4XEV54rEEsjDIgxH6QDxa9hupJr7dwE77LkintcW+VF7
drXc6JxDgttDU09UggbAoXO1qEUs6aE57Aw62VUlhWC3EgieKpGR0xRAYKeRBtQ2gf4V+lkqPCDa
kmy2xhmGOzJqdLnB+6D+l40ASDjY/G2yZ9MlWNVb52OKY6y2Vp4LhpNB4kt83aXlong1CuZH+AH9
Qf8s/0T/XP9KO7e0PDkTIfpfDzuUmEYVKYl3gfkD1I3PnepZG0vWprmoAaO4sevV75B3tr+BEtG9
85tA/YpyGKkcYTubyV/xT0s79MntF2J6hIwElRNIgSowUuz4xVG6toxpRp8Isk67lc3l4OpzL7sj
1o6x+Jn38+90+XXIQyb5FsmxIuYPqqYxlpr+6iAOfwbVYNMI4mA1AY7o25ZYERpqlYUfAA93VwMu
u2YxBxHes26xOikQRQd+8lXQEMSLKuTN08JgnqFaECEQBW5NVZz58e9WXbxJKDgPifrjWRdbVZNm
TYxpipLOik7r50nzt5BJ4yGzxR5YWg09ThVay71hizsPI82WzPuTyvQSlaCGwPRrqYsirhJp6SzO
+k92fVwDqdDYOSV9EdeK2HTEogdewoqQnVAKUDQWE1AtkPU3DdjZ/Jy+quagncNVie155Zsk8yKQ
D5bbvVVUHtsGl6Z+VUvHeYLnw3Vo6W4fbT1ocpd0dXEFw2w9WewXvVnzcxlyLZoPbUBAAxiCoBOs
EKwKQtlpj7b1A1ADUSiA/cNfaAdrAiDSgKgg/N9LYS7JhVX/TIaakCWwKZ52A4Gq/nyB06+L469+
jTQqYDwpJY25kUDMiqroYT5cFA04IXQmVQp1QRzUFTQi6N0B/ATaH4rYagDhP0HcNdMGaERr++64
qZBYMi7UkYa0/cDK1BvP9cxNSMxV5nP743X1TqNzUWla7qLqUv1UL8YN9EtCw5OicQP8fnUEQsXy
1z8s24WsGv0Sj4t2Mk40KUP4jK1MjJSy3QlVZP+oKCoQxL7xy+NA4q/noQSss8BDWyBpoIiGYRws
tP4aWoJEnpbtNjA8lebnaEN1/JhUr1CZArZjQOqpWkVfRqq6tmtK70STlJ8QWpYcrC2iaiQDKQOt
Rv9Er/oBSXqQ51FietEajuT6L6PO/lFd1pzwgMd8tDTmj+1JyXG+g2rtiff8U1Id6Vj3R0/PN66b
oT9qGH1sK34nuDpZ1TLHeafz1UkNZesKunVPC5/gXpJoZEJSNaHg4VKnBMOCkmAeB7FbaE0rTmcP
KlxMKoyq7sup0DgzIs8alfITElNz/kr6XHRATvXJS68W1TXbqMlJDWJVGupTb/iGJ17yJN9OkudK
Umv8e97AwKmPHT8xFSz7Alpq4xpQbhSkWK1E4VbjT6OFt7PxZZJsU8DRuUS1+JY/dqNfnjCJs61P
+rff63e7XB9RcVUEUyZVFeulauuhFqvucFdxlYT0LzqDDwLd2sB1M4aXaXpSrTzRG+DSHgymWoGi
eJ9G9GN1iyIPUCRAuS6wn6e70CPgLFyFZx2QGPOvIexsMYJdjRuRJMGAZtDlcPtZw1cxOgDi7Xrm
Ujjw23KuOV+bXCNYQPEM7d5vX+8rjYqAN5tf4ubSQmPoCi12DHOZwm55IE0AfLnJOSLnbJoxtXmX
o1l7HS5VY273YpHG06bdXE520ebwNrxeWt4KuzR2WWpPg5a2fr7ur7W7l2YvyhuEliZXWjJcFLcR
XesAAQg0tyDefImr4bNWd9tnl/E0qOKFtFACsiD0QPDDVWd1Y3VUhzQ9UUOIYy+EaEFKYnJQYpVE
2iNSBPSEPL9bvPXySGhx7MXhCUWMIBjiixDbPSFq1fEKzS6uKBXNBn2m4DvMK+rKrstzkVeN5/Zs
uqpWX9L6GBoc5oBQUAxoipFYhAQElyBWF/LQciUSLt6vr+uZlBadTMgp+gE7jTiC5r/Nfyw9eUU2
tKuZ10TJ7ECYtomWNbVPOtQqsL6gKtHysdKKYgJ0AUI7hipzV8TWyWMPQLI4QE8PkPSHt9tbCInY
ARMViaCwTEIjQOvCE7LLbgxJUBaSWuIcNT1fIWPz/Kj/IGPV514pbn7utPsskLoQvfXjoX83qx6+
rFHhkKuu7/oPf7ef5Qha/YFAOKADThTkMW6kQJDw96AT6Ml7U6N7Q1cgphCwhqAjPQsTEOrhHRhC
HPAycg9hdtOrzcP1crhL46PWg5DDI2H18SoooX5XWWBN0yvU7m9Y7aN7lJo+CLD4bfG3FR6pIGwc
GaYjEl4hw0804EAkwO+vekhTnC5Wszqz/azqLseH5Ze0rIWJdjd6HdZbv47XaeAugBz3TARbHw8L
5DWNCJV6Bjr5Oeac3TNAgCRDYYiaj0zi1rxbSJRUIST5tK+QibBQdp/mOg1KrhyWKNbyk4xwPGJV
mCdlgHBzDVksLkVQoImDJQXnAZKwmN20sWUykZCEYppIaSw/6LhUhV78saQQR14cUHuEcKcCvEKv
uKXm3EvgNHgdzNvvITgcj3wuNqvhcNNbH47Dz0n7QQ4oBSwBooBDhDok6oAYkEFkiJ3ZUEckiC6a
kNjgCKKBlpi5lRTERIJbXbIwu57njYoxj7D8UE3ifuHsPiMhD/eb0V3cX5npyvsm64maIWC2bJrj
s6azmjOkIEiHGixGzeYMknauemtZPIia/V6oqU3BkDZPu9gfzBMCImD4fAiVCEdXQzTL8/6QbTr5
T+ubGtZ+rhedgKNxaEzaTW/Gy0b8bikBQlDIKxS/2DosRVl1GTcdDpvNwQAf5WJba+NhP9g0t83u
V516RjWsKEXE8MRJiRVotn62Z3WrBtnJSwCB+I4asYCGwBrN5k2F0/fUOmS/6HfNNeDmGp7CKchn
1cNMhrcpmxmncvoZELkWX/3gbEY/1Dxho2g5N75W/zW7PiSRb97q3ZJ4mlaCQ6JrFABGqbNIpMUq
K+nktAXHzAK/gOTeE3axnkx0nS4ITBMixXCSzdoC9nKvtbyY+Q89sr7db65T34goXEIBQLHeOS4G
cvcmKw9SrELyoLWzsBElXvZjYKgVx+AAI7xoK00K+Css2JFSuVQ6Q25P6w6rFnfzXJ543Fk+TxZ3
64fu52Qk7CdbJPgiCOR3tOCkFN4BJ8ANRmQSYrg/9m+UjNmCkI83cbiAaQ0Q7AkLZZcLPiAPkPDw
favuzP6zomE2xFTFiU7DxLYu1mjyuK2DiBvRQICnvDmixmoIjmL4FxqDXHCXHgUXFQ44Id1DWmpp
ZoH6mBP4ZcHVTSfDYhNS1FFjkQckzW4QPMYX+at3sq9g5VW0DaoGUr+ucNo/emZcksc/LjXmniBO
LbgwMZxUULUaTUxMbY0cdHWwnoFoRIueIQpu6gJNaSD6IC1Wg4JQpUZEEzMoBqntEKAppCw4jvB0
+V1YJFNKZM3eQEGsMZIzTcQkK4hpB70KQga0AikEPDWaHJEGP21hQ6YgH0k8AyLIxqGHvQSTiWyF
XuA8hR5AiyTQAg6FhOexBMus4fjwZ7X7F3fdtWUTLgT2jIQXx02sHtvjXnVsVp+1jA2KOUAxEAiF
YNmKOJ0Up4MQmHKDhpAOHLJZ61dsm+SIFIYS+JH8mBkrZ8BCGVnpMGyh4y6tDyieIo0blo/bmPpT
/oj5JsQf1H+5bcY+St07wYok3mChG7ykg7Ms1GTmVVux5PbDVWQRE9bsjxVBk66r3stqYjH72Oqv
wrGsLZrw8CcQJYGGwFGZNNii6KVVZaDOngocBYOZr4B7li4sNTutdRIrDUzBQbCZEemDPFoFo8Ey
DvDLaW4HNuWj9nJPGyz4CKFwtz6VR1+lxBjNdH0KVB2iYiDUAciq4noHxYoKSJVcGZD1/ma80WBN
XflIF0VVC/sTLSxP5WELMweQsH7//MhhddOhhszKgzqus07hDpJsvV62WzjFPxGDVrvZaXGvdIdL
sy7EYDZ42k8b92gyHfoA05sTjQBhyQLhnvmYA79CkSlHc/85SceW0yNnb9KhIuFrUU55kUK0jBN+
BjNXU4iDBMgjcbAhb1gvamJXV3+248ghcpYn8O90/abxe/UHW+YYh4zd+W7MYt5RJ3yeqqGdG//X
a50tiW/2brCppS6uheUZ3OKhzzMtI6mgJ2YRkSxZSuICHsuUoXsCwP7tmJN4YLIIZ9OX5kotPDQG
l5VgpoPjrGWB5jithhLhNzR6HhKHr5fPjW/8qeCI9/ylPHe8QRwFoWx/x2UDeWQ5YEnfkMVF3jSJ
h8iNjDLjsbbD7+NW9rj0NNbhISWaOrZdSQohz4gcRrvqxl0ffrFVQN4vz5BM7uu4a2mbQr2oS6mU
5R2oAQALT7EXSA4/3uIEgS1IpCBFlhRobMIbMUw9gJiR1anOqdC0wMznHbXfLzTbGuLI+WsuL8bM
XTAp/rhyFJmNbGQon31ZFFvd8w0d0YthUpFtvj3Gt/vdHw7nWeyf5vuHTetrOr+CD8H2dStk8cE6
mH0lVyGfRC1s4uDvGZBa+Loo/zzKgJyxlLfzy/jd08M72wF3Swq3x9VSprtMQh6NNQKxlVjzJklx
MCt4ASFcUVZFFn1r9jSHAmEMQmFPs61Z1Y/MM4VzzD9AnhrCMvR0O1ckxABf8kaw65ARUQpmAOXs
Ui0BMlclGBRmG0h0cWM7iJ1Gc4IdE2B0OP7VYO3FnrZMdraztXq6Qr55MVzRmAwGT8fB4/DzcjcU
PSF7gSCbeXW7ah6kseoeCEQuTgg49CXIrEtJ5bGKorCKtupu57VRC0g2G0pbQbkzM0oEchWKSWHI
1IdETxb5KuU6kSCbqBVnEkIqU6voMxCtKUQYLY9pSYFokuRQYl2E240PNC1o9+Oi+z4mvDgi7elP
Zcz2siBJ/jWt/G9MZav5g6nsMcjASCwyysg6t0xeOP2NyWq6b0+OX3HjtBunSCZfTsMf06vls2bk
odu6wqs8WTvIJwJBxPMBBi1/MpkkkSFnIEXanFL07rL9fqm5EehVIKtW0cHID3Q0EcHJkDcsBx3R
8JAEIkHDQp6CWKRMLZsecB+IQdQks5tjigFpZUPo1mF/C/fPcAtN6XmZCJDvZSV5ceUZwiIaDLik
ulm1e+wz1Dq62ljssVoOG+POgR0VPpzKNJALT5PbnZaUfJnMb7Xr5EJiaH5khcC2p+JRmCBnhj46
XjT9vAon2JoOqGbPHeLl7pfJcBGnnITmU6MfYxt4NoHZ4BbVhiG0LSwNX7xMKECTu+2BNK0bvrPe
f04i49MIc8uTI3F+NlA0OcGJloV/IwbtHztOkGA4bFVDRsO5GK1zMSsxa3ZWjWNnuv6kFo95WGss
ouH58bcYI+M0OCk0vtu8GCURIqSh6qKk89qTaPxMAbjcsmCObx7CFSJiajweZqNdDFWwoycWOgTX
T3Y3clqQKwuVBQzS/ZSSyWChNjipGiNIbvraD5+3vTSGwlt6MVtAjY6QgWwOlAsiGYU3onPkF4Cl
onrqfnkeKearJzmVss0LpW0A1/M4S8CcAkS5Ljnfsogve0K8+JtnZh5DuCjtCTEbmXkMEdU42Iq/
cQR22D6zDQeDX/MC3ANjhaI1g/1n0Q9XKRRuUbVGZBzDKcqaV68yNYE5Jp08jThDEiSPx/m9iDFm
V82u+Tgvd4bd6yTCZiXyqfYxqgMkWu9PFdYHyb/D1iC7aGZ8HTwOg/KNl5UQV8xedJqGFV4ah7Iw
AjToNjt9HapR00Kz/mZ+uG/f18cOJAy1yVUvf0iLef2jqJQVFFlJsYyAExANQxDrKKBdNiA8DJSC
0uUTGHcYC4ajny8+Ow3+zDWZAMc5GDeLGaZVSjz2s5Q7rRwiltYvkHv6xMGhqadifrR9Vy8bTiRH
gTyIsWRZ/9zPnpR7Ccy5UM+PbWhiNDhAOm1AHHNOY6IEU/o4PfwmUufj2YuRoUU1nPI6gS/une33
ROD/Z+zMutu4sa79i7gWh+J0K9lSLDuJk3a6277RSvJ+oUhKJEWKg/jrv2efDYDFklq2F3x0gAJR
KJwRM2quGjGJrsHchpnZDdaj+6f5cJyXY0MdXlYoVYgFghKzYc+DM1ZyJMu0bw6Xy7loRvOS2UQH
6nFEQUzx/PPRn8//ZlNoREVzfoh7PsEB1NHtxKxcQDQgWNNM4CRa0RRY2MFKziM1qWeHxxBqRzC8
AlO6qJyiWUCgEJqFcBr0LxRDufBLU9o/hsy2bKa3dBLzTH/2u9fq0kJL6yYQKSYP3tYIXigPZcEN
ERnjcWkUse86Fxw88opc9/ucXjCs+sMhy/HP5Xpx+zRcjbqb0W/QBs0BnSy6hiRCKrkVxgwLAUEI
llcQjyRIdg8/a0E05JHQZliT2+hGhVthIiXLEKuuwW3X6gfMN8SviKJlzIQo8gYCFQxBIESB6nS3
PrT20tg6e1hECo8cSFujxEFo/Tqs04NH5ZxGxOO7BMGze0kQHO12v9sfDXu9YUcueU3RLmab+X1r
vBz+Rrc17w/mTXjbRN0PhiQO9+MP64dL2p9gQoQMQQFihgiSaKArLBwoQkGFQ2MggSekmbgWeh4V
ViDdQpxLSbF/Nv82BtTGdf7wWnIDwXm/U4iaMybaZx+ZSCK41uS73X7ijMhO/4aXk6GsyokXBlBq
sCbQ3+6UlB7dDErEh0pf6m8jq2tvxL8kH0h5P8iperQV9QFmb+xM3XxzHSgyV8rtVOF235BKsa4Q
ZRqpMClHHaxOStDmBLQSjNI9EOHXANFnSYGe67ai1dBzkpbc8YltuPRVUWfuweJuW7XZ70YpIR1W
ZAWer+VKR0XkrfBFEuB7SkLPqWz2ONm9pK1U2TwiaKGmdgyY5SWDICSQC0hFN7Puu03no78g2eU4
q+S0/hZZtYTzNuNx6KRfX3Q0T/gWfX1tCNB4yWMEebdOANIPdJ48ugOBqVsmcAz0QXCbmUi1KYk5
RCrtrzFMH5R7P5I8hsVjbhtE7RJNAyy/MqJmyIsnSpmpRWIs4mm4/y/7rKz5PPCQW5TSyDm/2e+T
tyObF4HvEr9QHU2NO6YJidiunEcwVRmt+4YDtSTU2sKw/by/gp7+DCHZv4eqmmzzd/j9hq4y38TL
UvWNcOwl7XrHBUP/OrVElMgPSUE6ioBYHAxVqxwoAFxyQYUtF/qs7AKAq0Lx5Ub8JiAVIigx90dU
uTxEQOOrgwo37Y84FbBQ2H5t4oNR4BigeQvEAbsAKXhEVj51NO/rZjAzF9C5geX3IEyh5En/Sesv
H4OJsfe8DlK1uP+b9FUb9+3AZlFUnY8yo3xqqF6cXhaBV9xuL7pj+aN+xYmdcxVdUaDt22mwiXfa
x1CXxB0ehvr2X+hdXPMHm4WaxYpp2t76Hwg1bAJY0prUVdzbDW/QeT0pSAwgjr7NY90w1nHy8AYg
DgWfSdUdXGNwe0d1WNqJRpJpvtntdaMR75E6iq6V3smiOFIdKJ8HKGCi7dHX296v4EpEbcVtXkRh
OfI4J98NAtQkpbOSj5fxA8pecEi+W8tvJK+9bv0o38+3mT1cnO3Xod7rp7F6frE74Ph+3NIGAHMG
kOKNB2fQGLTBqQeg1/r93/ZjljqFKNlhBeeH0u78QaaBJMEOuedhLjT0K4DmkhLlZfFe1wIobmHg
yFzlzCaK4WTwJI+I34s7Y7YS7iV6rJafxVaxcMHe63A6TxQyeQzVarXgZi6NXR6RQpNpQGt3p+0D
sJTdEHMiEPN5WtlEBEryI5Bp/yoWgTpN2Y4cQnDyb6xorGuAKBSzMznh5aJr5CnwwPkKQg7ndlbY
ftx/v7u9kDdL3wNVhLIBWv3o1jc+m68yu4P4U/VhlOwFMa62To41owFpR+EyvDQ0sGZ7iTGYXzgj
ZQ3t4UF+w7Sc6HydExQ1Q4BAUUNzgygf9Acp5fhdcdRCcKJqYombvePeBgJRvsqQKoMbgiAd/toY
3PihiYLx+S220Skd9gfj8bA31MrG5nLgVrW7X9ytpsNYsUCL8kIg7AFiopmAENd0MyxUTkis+325
BA0qKjC2VUzIyX540Oor5bcvOSq9vJwiwQlGeLMRvyrMLGk8pyquFrAEeMc42U+uIHymrGVbWbF6
ddtXzJ+Zjyg2ztbQiCFawo/sSmSzUhtqs/WDLeCPTe+T9JU5BV9RKw2IFC4qz6wgDM1IhuLDk2Yw
/xy0kEH6IBsfCUnMNh32rBd5t+HQrWtdw0XpwIL4ZbzegZdhIgyLrUBeyutA4EzdWVOGzeJFfh2a
Hl7ttC46e/RDkc23B8Z6L1asM24yHFdcsDTiPLpOp9/cLNJtzXtP98/dGov2nq7vp1IAnPRkLjUv
iI3YlZs1UloEYMaxhU3LooqSEXvGmBckDdfUrFegSy8lEnVpQOmqGEhjUUEa6Y+JUCdKv4Xbynt5
iTKH/1q8KBI3WFvzWp2/wPMaTDhMMWxU8TXTMu0Y+lXl8bO9tcUF1dkVfL6rPppZVU6e7wdJC7fg
DNtBcwkQzjDTmBMLexbdxtIaeEUmVmwS+3CtTkPFwi7klO6Fbwa7K3iHCDzVeT5eDA9DbVqnpsP/
HFZp6IIGsXKIPYj3nOgVX0WtLZsg3e27rW7AjTXqIZXk8QcZKnOYduy4PL3apS3+QqC/qv55JJaP
xLU0DvSnDu8GvzupyIgcE4oh1RBZjoVszpa2/bkFgATk5IjyE+Zha7tKoeal4CNYx5/dHpbYbzt/
z0PEDDcqzki2vfPTsMhmexJoZCsDQ5SBaRCvFjFShmRhNIDdCK5Grswlm6DJwK8MnX5sM4GQJkN5
9Lakx0hYffVcCPqAO2LYh6dlQ40R8MV2uH/abx/7MUDKNxXrHjey+KvR4gVBBsGLbJap6/bqY/s9
8iehhLUc4BizGfxWZFDcgwxyJXDrvWdZ4B6r9TThFuY/e4T5r1kJSDBDwQEg5gNDM5H6DNqDEp6d
lahEJmtuEaV10HocB9o6mpdYRu34vN3SzUPgbfbHgz7nJMv6D5vTzovJ3dOy3Z93Y2WxHUMo7JYt
UBYzHDirPEet+JyCgIJYsXoYjBQauig7i7Ikl9a/H3wyZoVUh6HvLMGBMjDJY1MKioAAHdz71jJ5
1IRHSqLL6jfzK9J5jZFqW92ooGzJu/vfurPPPKYswdAZVrIaKhFF/2dHoBDdFDe5C9FtPnWngAkv
/YjUofigpTWiIVHSa65qaxbLheAJW3BnABbEEugUC3Ywx+56NrsT71CwBdxvyHgsGXUklcCxCFob
GCxGEsFijXo57vCKR/1PP8JuvThppiHZIy4KZvaD4daq6jaGXHvd1f1u+LDp54Xs5jXD/Siuv4Xr
zGxAgm8dAjGnyZpmi6uuArxITfmNeXeOpmx/21XTi9XD/KOOhXTZeRCRjHHGIH/5JSUZMQ4kwD+O
GjHUSAlL20LJFHIgxic8vHeRJmt2t2gQCIAKo/+Veivlq11pXkcKnwji+hinegXxoFIM31AjPakf
zkmS+dyDapn3kQAxfZ4dtgDA60UMjFuSNIFXRkXS6A1jkfNxPhcOvqd4zwtGwc3iQ59yCQ6fwdCG
G7E0NFFXvCDJgT9IUOtDUETrJYNbjKWg+RYiaOj7x+veREfPWRmkbSm295uvw984iw6rXqx9QdDJ
Eu58xSE4suJEkBI97dxHboo0GYHCKi6f35ZXwoTbTwE8U7Nm78kpfgNOQpwcQxYSpDImcHD4EcRL
wItCi+iY703swwmtqc/OimrCZos0hKG3z9fswRudzgF/ZtHldBnrqPwmYEH0lvJW3k3wh/MAJQVM
3558udrn947zLzSHNQlwvmYad9qKBelZaZWhH3i+dfukZ2XR5ODn6WR/3bodSeGQkfC2OWNl8csp
HY6sHnfYxs8qqlHVmFqddY/jzu1h1Yk7TeA9AuoBlkPAgOZGYIxIkECwagFBqEJN8NfJTiPqFLOv
oQ7vtztBHA6tw8K/3uQvqnkYI7vqNmcWQg1Ve1zZE+e6I0JWDm6y8GaLFeZQWb/K+aVQcqUJjbyz
g9eQofyuICRObib9/+hvtoG5uKINECUenm6khC9UieYoGMmkAeFe2zxDM68dZDoGsfeLXCQDC+Jc
QGcEYdALCONZzpJ/5M5thggcqhaekd8Uh1GwbmSxfacNhDwj9G4PWh1mniKjjuYV5+nkJIqkeDtb
DHkWBtYvwwSTkQBuxBB+IQXeIVtJMfI2z46bRyDg7LIBeMw1FX22dtG/PZ+F3D3Obu9xeDu/ySrk
m+thUUXzTKL51sagQJaZgWMQSxixD1B3/JovwhbUDIJpD5OIeTIrgJSoEWAwh4Hv2II5rEMwCCCQ
3FNeII1ZLxMT6I06Jqw7hGkf3fAxTqFw20MNGhXc1LDjQ0pRI7TCd9UEHYlX1MSoO+wzjMCuTpbb
NNr8oTd9rKqn4+moD04kPtCjCdXg1g4UFcBfy3/u71Af/CTzAmadqPsnQA+X8QsHm3d+jYutkw5K
gGImnV1maEJKmsdXhJHPw3Sdzh+VHHN8OJ377vqP28VfxB1ITffN8oN6Krhoia2sWKsW9pKILaVN
ZurUZHtp4upoRUT12L68v52kSRllz1MlUBtcDgEYGQuE3CUgceAJMgBeIloPYCGXCOaZ0HMXisyU
6x8XxFYJfoJNMEpIsosxAuMQNfu0dvMvwrLImkZmp87np94vcNNkczkYf6fDOnpl8BQ+YtUWC0fZ
pzlsLN4d3tK9W43a3XyVFu8x5xQkO6C2LMz/QH8Yw1xgSNTskLqrUFEm5p77cZJSJwV5TdS1BIdN
6bYuuvs4FM8zhEwc7b64ZyOFDtFM4ILMv2w2OukCCsoZcLPT4CAk0f7G3fJ5UY7bPeCp0XMH1trX
Te0D1N9Wk73+K8tnaONxnJDW67E6tCGz/WrT2k923d+SPyFaDnKPoTjS7gwY0tZkarN4Is23ZQeA
BwTaGzFdTjj5/lHeqk7a4wO0sI+fgWkjusuwOAcNQTlPKlamOrXAeMwvnaB35CNPXDvSQaD15PFZ
1skB9YHWt07hsX9fSuE3/CCUEwWCiklqx2/AGnpRfEz403CQYrgnYp98fhl4GIIGJ+FHTmJTd/AV
iuLhutuaJOfC6oJEIdVI7GKHIPFSzJrBLUThFoLVQbAQh8OGE1Vg1M2VVVdqzpHT7rPDz81KZRdG
Kiy7K/NW/4MUmWvDtCpEcheAOlHB5LektWf32fdNVQ3+p2Kuqo6cdXXN7vURP1L2Peavj3Fc2SbN
9eu1HiFQH4nm8BAjrjcl1hvF73OjAEuL4LTVlDbFWYZBdKa8bTCR8h7KVCLGV02bRyLA88CTv4SY
L9nkRf4WQ3tXlt6zOdSkfz2G71FJG+AQ43I8qxWohQDOPM5b4U1t8S4yh452MbMLr0ls1LHJZwRT
Bd5/nNmlayiNrO7hfSnqc5/LArHhOBowOJ9XkyNJoetEXGezlN/WSwB3lQ3f1j+c8/DSZxgzZIGa
71ecohvLdmurxXat9Wq12e+GuWthHWNhRzALAs9bTuvI8VN//AFGV5q20cRtdPxkebxkm2qevuKp
Q+7t8wscg7ODaJNXJxchzyQk3vLsxcWm9TsJkpzoK9eZq82ordkMsw6StrVycEsZRtut3vX/c2LW
kMVSnMuql+sUy0M4jBJEDR4UvyE4lpglxRbIAoILCUf7XfFVoFQqvS3qn16YtUD6Fq0pjpdRLEm1
BSe8xI4p77FjCjeCwJB1mciuiFdv4I14kWjNlsGAvpHZPCl+jJObxZyQDdojCQQbFiA20/6InZHk
krjE8G7FzAwcMDfNsxIoOGWdvXtY4/HdfY1zt11bCt11ry9V3cv5QE4Vmf2aOLRUP43hQcsDOCkU
WaQiD/DFX8yRJFkVuWU5zg+cYfrqGtczIWkY6d7deHK/fFjcao1rvTNj6SgNBsc7WEbg8afj1VG8
ToKdIHOkezJwOnQGslxlf3XepTG7iJmzZyQ8vF0QlDUwcTsH6DXUqdUo7Kv03LOFX5wO7zgdxDgU
MOIlR3ReaXBDkHoQXWrUFxvFtCzpCL8JZBJokTkYZHlbY3Eq2ysaqzPsdHrD/pBJlOY0yuxxPlpz
nmE+0BD67x62N6vjo65sfRlo+uWf1SH0enlKInjRUOh7qm9IOkiB5SdQ2cTlqRHTVeXXCKwJWGsx
SOgOjMhWU2qbVuwHP03neP2c72w7ZYylb9IDtYoZL3Ur9QQZda45TS48JsXirIU0FMn4ZvXMCdP5
w6gxWQh8Brg/xpBoqVe++J3fOZdL714+DK5IUE1jehg89fHyCblk5KnKSpeWzqtwOT1hDPNXR47H
L5ejWwiA5nUh4f+DWACqKRf01KZJYHxfO4E+9Brv7vDDVLc4W1MC7aYUB8KKp6ifPFyJHIjxfSOB
RSCWOzk9r7gipiX4PGczLCtl/R7rfON+Wxyqh6Im1GvAQ3sRd6OPaxaKVDo6jDJdOUrVuf6c99g/
JqcrbEsC5ONFQL4ZuBlih2ZzVt7FouyYH1JvKjrKXvZL20l5xKi1dUaBIASbNSBNihP29H54+94e
JrXmZeXDqGD5DqpJ9PzOv+SJsbQ8j52AqJI1BcU70lrU2BlPBgd/VHkDxZMOJJhKaR1JeSC7Fxyy
2Fz242xLf4qZxN+kUeP6cW28hDcY6veZELzBgS8AQethfYqpKwZPC/qeu+/byfCgB6X+8oxxMUjZ
GlnboY7QeciMO1NILDhw3Loaptuw6oJo4UJg1h86zMXc6xUUyEzA8oq1LlKwMWxECRSrAZrnu5Un
3GUVya1VCDaUxJ3/hIz6H2J/Nvmc6Oq77jtWDLYmN63lVY95ROt1PYmhh5z975S+/zLuXRDW6/7v
1GS9rj6SN779R2xud/Rax5ibHboVJ22wYaw5p7ae95fT5+lqkE+k4y00ViOgtWg7N6IhTWg9BeLP
5AOMAGlGIIFPML2AaHZDkPHkXetRBYIDKd/FglCgIYg1flKBaHwkzh0/IRFeFUOGxeHU5f9b/mEL
TsQuYh7rjmUwEt9gdWAdN6u7+P1DrHEujxEG4yDOF64kqEUjYu1vrneB7flQl/LxHS41IYzEg5W3
l7Jd8PLxYin3w2U7za5Ic5gdXWBpf/7vNDyRs0ml0HDOklFLO2kE8DrMetm+ivQxH1ZUFSo3HZpA
Ku+kPn6zNQwFGaFQEGAJlIcKcKnp1OeiCZCBHbsHkZmqf9DE9/pwuZhfeAqJKM9LsIRZagxJcSAq
JHcMwc2DRsyShrChmfTcnSajb0sIKT4vi0NkYpJKMsnWotXzu1b3X+bu8iJGrurvetshG8SGosbs
97jfGbHFnNNwui+OcVtzBeN8MGz1NdQvaYzR/peDzggSTwkWWuOsaGN1ZMhs9lbao0vJGs8NYUUQ
P43D2+w9G/JKJLUEflRwXkMPBuhgOaYkEIROY+LkBvpxed3LV7sCuRr1jOR18ENUAKIVPeG8LEfG
OQ7FRk4IRV5RD5sJV3/ulp8lenRyfUSmTpwL5ye+N4pioY+3QTz81O2/e2ZzJNY+esXpnCoVGp1i
EORSorn/eb3bXIwfaUMm6dHz4T78fXbIlIVHokHVWqP0U6z1ZI0ZrR9HVXJSCuLjKCdx9rY67oo3
oM2QO72HKpw5dmffnJWa24Lfjcb7P/wp+ugIo9ZzOjiHNlXT5DUw4E6Zb7g5NPeKSC2lgejbA4KE
yrP2w80hIR3fEwrCaoKPt5oAGgeiGohaQRixdiAFRMqC8f99+/+2m+vJQ1zzdNoNhe/gflPJHEdC
Wue4bBcGbkS94B53p1qpIKYkW2EA0wzTmgtIcVXkmHzjhy7NdeE9/JJKUVPSXV/yqOVyg7mx1EzB
WaTXmym1l4byTEzD5f5DaHk1ZASr+HQoLs1XdkWZHULF+/VAaqBKjPCYaXXFaqN9JGeFD0qtCWQx
5IPADflElXLPCRGRozwomUDy/gTQvGgzD1rQYChHtWYZAwn3JulKdnGAEU77WIrKtD7m2fDDbvde
V25Mppf7tOwm6bmsQKxGrBesVYoOgWOdbgSd1Rg9R/lYBZHNnEMVGHvkfDd4C7ryWWf7f2eH5ef4
ZB7YATcjhO16YDVennNWObVVDo5iIsxcIPrW2NYDTnBT8GkgG8aDeEwEaKOkbfnUlAiQUFOg5ftB
HPh+5VXvjwSryIghzYpxXgRcrjsTVA+tEAyMN4P4feAgC1aLkOQ6M839+ldQhrdIW3bITWBZ97Wz
E+E1hqT4XYPZ5bz6QLq8YH+1PXYIRJ1JiY/UgLA/mEQQICQDEjTqpfrT0DEAbJwoSDjGoG5CQ4+1
vW19O68tHx9zznm/z/b7IQe8NCbaW+v76vbxjh0O1C59Qa6+61ugqXL/eXin+R8+gwS7ggWBPiO2
lzFKJSNjs1M2aoZKWT7fLGOQNbR1XZHU1YQMBfrGRsS61tC6AViQuvzD0wSLOYg5GwguCutsMsho
Khdaq/2D4iDQ1u1vakOIWEMR3E0EOgB/hA6vrXc4I0NziHD3vJpO7p84E9Bbd8xAhlCA4EFVcw/Q
7U/Le8AFBQEtDLXgobQ/6rgY/NHz7nop41eUedLe2RtP2lpDyRo/fri/2qb1LjS/dGnufxunXUkZ
M9vx76J9SXMgi5ve8HQlisxV6iSfb9Rw6wMRXtpZrY9ynV1ynbTFGfg2+3fbatem8znssYWixxFw
w37z4PIZx0tNdvfdKp0qi/S6tevQ3E4KrU2g5fFRmPYh3foMBEoByVMgiHaG8YfAz+rI6uGqx4gt
qVbsQHBJz5HzK2JfhP1TG2GtZwi3yKSTqS2+0L7iDnMZ60Q7DdD8LfvKCYb8kWtVv2WIH5af8wvW
JWqt1f5nu2PgiJ47l6k3huUtVNftqDEmQn/JcgfEyDA4ArUJrxJf3kX92lXySZgnVPlrEWN+Sbqj
i1H/cnXhQS9DiiBo9iyfnYCYwleW3YKDEPKBc/CPE4Dgr6lUyDd73l2lg3CwSQckJ1OysACUs8Cp
uNAQQErccRYVf4qu8DNSKEKP73SGLvh32Za1wa+xbdXpc0wKpxe2m/vS2AlwmM4eHm5/q5//mW0q
9TUjxno+qm7WLRoDVnNAY8Bm1hvioMEXXYyWXPDO+vpL4RbzzDnnZG85n64EO0FXIH0AoN1l2Ami
BqF5WEicKQ/ZzUsg8JLhL63t6Z4ezdRaW8iFjZVqxS9z45sY+CKmM4lGTIUfaf8XlyKxOm087HNE
Bh3W/rjqNrZiHA93d4vV9JazauzPsEc1qwDeV9ofnEYnysLf2/VV91nbLkgpY+RECUlfo6YdaObS
qwGnLQ1BGsHtnZYtSajU1EhpESsavGhmlvcSdRNnF5CY1XOe/POoxGk2jqaEv2liFheeuUE0MyGd
t0wutzb6k9S3lXSnejmWx3TNeMiVA9zXOu71GsZx+FRtOrPOXS9zO/zM6yyf9NdNBBCzug0lTQ6T
u/lBmHToaqDAod2Za7BUpwXRtLQ6ChgEPViHRBGAOLVBybUOkJIhBsNxnq5Bc5ODQFEqhBGw0Nek
u8wY9HLZKjUKdiHxBgpLRcr0uqt0Gg07bP/sbR90lwX0e02KTFYTffOpvdRYkyi/H2l82joa6QFX
V1P2N7n59AgPX3rH6mY3qm6gM78DEga3++s5x3bmsVzLGA8kXdlAT6ZXtzpOjPYHqhfEH0JoWggE
V7zNCa94SZ0O0qZD8EZxOQxqsbbaYP04mi9n03V9ryNcEHrP3FBEjygEtujBBJY7ixu07jxc9p7e
y0G9P7yzvTUJeTZiJablUKTLR32BF9mrkcrjorud7vxo0CerOJ6YMsgauAO4A9GC0xMHN6FOG2Q6
+/dPw346VFdz8rHWFyKIJqzunaZFl63VxXChc6u/b25eXG7FBQsd1neM8Y9Yzcc1V+ftPtzctvbb
zYh2D7GbbLkJPu8v8YAZbZykD58HbLW7nHHTyrmuo42rp7iNU00fPQSJTeA08HraerdaaAwonzWS
JMYDM0EBtz1NbWrgnYyYKSafRCj3KfCACr0sTIZpjNc2yeMOkMYBKQGh/YsZAm+3OJM5q0grSu0D
gLGhlVVjkqQQHIuP0xccAo+8QCTBcEwQjTqSJYU0GlPURHpiOjxmVnLP+UdUard6udYXig7p+I1l
wLhn6Zyi6+7TdLjttlCpsWjP1AxByl4EEiTxiQBu6lp9gpNu3K4rOGScd5jMg5o2afwIdiEjCIGT
WTmfFaSUqhV/xC2nDUix5HPh6aAiIlAfUhfEUSgvPgkmOWUdPdIPjXlNHiLG91ezWZyub0FmCTC/
8HKK7Fq7XBcKdHDRk8HlaCcGE5uFITAL2lUud6ZFSRTjSqoKYLYJhoVFw+tmnJQSw/+Wn57DaFZ9
hBfrDGruBNa5E84swcyp/ZSwW1HjwmMLMjyW3eLFgRPIiiOLa7yMdWyJ/9glMMm3HM6fLrrbKw1o
xBHD1lxUoO6T2zNP72UEqmoz4nI2mvKtmv96256dTTpSwVKFIzuAJRnm/xARf9XJYvEZ9eUkdgez
gIWDQgFkUjHh66d71inTHjgPbKTetkeveyZ9duOyt6Y95L88l5pB6k1vn7ur1aSfZxlDeArXZ1Gy
DACL4IA3GJ6oB7zilkaN3MM67gSaoWA7I6QXlhc/2ReBiro/wg+dMXMjOUgGxlb48HFKAVipcFxc
0ITepFgydCnQ7A2CygTXgIwjwHQtOXIgXs2+PTh8ApMArU9B5mtuSYqeomHTxJlNgRBs9zDWH8Lx
0P9ddF1e7h41nAieL8fKAzIk2eABwf27af+6GnHAnLsJTgPCCWQR9NzzD5jJl2eUcpcnE1jcIMhB
ht1hYyxtPV8dHtubin1WXhC3fICKcfIDbheazrVUl01nWZeZpjKyA5JW3uS7TuyxjDirt/fx8Pi+
cAJEAzdhoUWhcDXd/+a4YTXdXkJiezFzBtXidmHOjhYBY8Vg+qtuPsvgIHKa5ojj3KAg3bP97S7G
4opCKgjPoSgBiTU0gnxDdnAjp32D0ATi6yjypKNSTwPyivy5syGi1UymiBaGEcRyDKIdc44D35br
7iujosxE8m/E7VLt4WDQ2JG7W3K72dOKHbkaGliuuaYjDwxBQyhpMwa0RIMgv+BxVAtodaDd8/Ao
lIKOqbNhEpp+lkoEzgg0ASnkE4kcRCjbm7MhUa5G/1wfRPJCgiz1LhOoN9bcWEm6bWB03JeT7eW0
+2HQ26Zh21JBfkpY/Isz1VRW/AxGSz9ON2KraiS6gnrKckKzhxUDHGImAVoxgMAYZo86NKsAeQqP
CNL1hyvsav0PfjHLSPaZBrAKKG60fwtMv82jvKQQyCzT09APSUWgajhYXIusuW1PFvBOHh/GDshv
qV+zWM55nl+z3zz8PQ9G1FkYtnHUiDXB21zbeXFFFm46PDvGVe9yrUEvuk81a7Q7The97dNdlZw6
XoKOMbcaTqpxYl2WWFdDcTJcatY10uu+W32BBYgZpk0TRKAuMPhBsfvpr5MOHkw2SyBmNnFBtjik
ZO9KPBRPgpOqm9ntu/Ev5iqbGaDClFNZWAMXt7vDSUXXoIhgnTmrnLraaQV/2A/RVp3CO9DJuLbn
0OCLh+W1hjaSyxDr7k3+HfdRs/DzMi+VMCPxzGQaDL5tprFSSkwVxseQqFNMwh/xzjuvbNjtcMx7
e1D1OdaHnbuNAY/eanS/3Czv2zHgAQ15F7txgBDMzkRBpIDWfxdC0olBXz3r4kOeoHZMRbxyUjTQ
BA3sVdToYuKKOkwWDC4/JPLFcmGSEmGCPDgCPIVIQHeqkvPrGVooREhb5sgFPYgXMa/jVgKmFjgz
vTHIm21FbYuEOr2MqBRJVftnbxHdn47TgzwmyXek6pUDcTvdQbsNQapBl9tiGsRYrw7t1nbfL1us
bAogQ50exblLlHjmNj/+OwYZLF1AWXQfvApNkInN/UBrqNDQhu4OSPHvv3DeC+08rsnN5DLuNKXx
rXdNCCBRD7t6FWnsT4Q+FhpkiM09rRvti4EWL0027Q8hgNDgyMwG4tKrqhvSaFWglR245WP3zHq/
HAEhWCYaSG0gKFBlDcKZUPzGiLq/3xsr6g5f6eLqCufeiDWAvR7jRue+eWu9my8Yz+DCrOji7rko
zt3cohRBEBIC6ftFbECBYA76FNYq8sd1hNEmu+mvPMw+vt228gNoC05hIOYG09wCCNnVQY7SnZM8
IOQXJ1li/QMJ7UbbG4kiqrr/y6Ua3vcOF8f5Hzw0WwFHzLlawj2WhWh34+gsOp2UIy7rxEFXcfOJ
B/1r87NmPNYZLauL5bVUcqhvc5g4Ee9j1f5HTBcuY3JHiIv9uHyu7l7oV+FeWKk/9SZXs33F2TE4
RNHTLRlUbGxE0ArfUPxS99GdgHNRFTBv0f7m2Qbnwq3wrJ0FaXnGviOlpIPQcWwty4BnjaHjgF8p
pHwLF9+jTwx/xnKlGoama7c+cCRQ3pIWjRDNwm+VvzFPLfVHwQ7WgODUFLjs334F40OsFMEdkDJq
6w/0I/DyCETfgj+iSWyYsjhFCBRC+a/lfvSLhNPDTbVJKoRssalu+AMHG+oEChUxncj7lkTu+78L
47Sl8KGyOJvzF6PFtbEfMnb91+QU/cq4IjcK97px03Dda+kM9k+Praf6oK5EIoxd7kGPbt9XuiqP
gAydNCtxC1ESl/cssyHBMe0Y1oRWXuYuPo/hGKC5PGxgNoQQXw/SUcVFuPi58LijpBTFz5GtZZep
w7gWXGP+L+5vNfsA49I2zdKsFx8PMSsLo7NqH+62gvbUjCypRCCfeQ27wANErbMLLDxjJG73tfpO
rg4SwfG1sxt5Pd7VePhilzU5rmFcITwZFof5l9Ff24HWybiTVbpasq27LxACZoE9YB4QYNblfmLW
YFEED000sjjxO5b4lbsC2LXDASb9SjdOMxVwrtF3T4PV4MBi79pmQ6ltOMIvBoEhUJMJYXyRCKEx
4SaW4aAg8UPwhnVk8IE5gK52TwcDFkYxu0Rv2l2yDNEP1l0xDO1pbrSXaQgBC2LJBloVWMSBmw+X
x4WOgXawMpMNJp4m5Uy0cFRtiyW8oq/pAoR2glluIUAj0D5Q8zv06MiCni+egB6DERdzsXaCBRQN
C7ub3G6qu/EMN5U1tGFkec/Py472CpVA80OUEGTSTBxTBQglLL8WN3AoAkzzavZURadaMC2AUr1h
rKCANfcL++SlDxBJLR3aXOKUNT6kMIl4CgIsCK3vaB0BzxOnaGMC5CCX1DJtb9ogKAWBCESlWcPr
EZXq41Aohoc//48rvLjI64cWFWkQv0GfwajLtOmQgQymbaR5a5p12HnsHFZPHOjh1j8trIYgUApo
QTG06Jhc4FChwKRd0b9svrrZ/Ju24rrOzc/sy7IE1emThCYoYyrR8th+wSDBCRbyiAy2/NnmW15I
p9HBgQR6fDQuCG2fOwpZPfEAIqixQxIKYiIk1RaCYUOIzwdi+B3BGDX2GLKWnYPc6Iuz+YTzLTq9
xuzKYt16am3Gu/knrfykdaP9sy2j5Tl74Z/S6LQyoTx91Ly1HxophACBECaKxST1JGSK4kCMxa93
raS0TBGaWiIyoUMYrW960NQxbmTaYdq8MLxJxFo/nl/zNI4gzUKnArmRofh+xbszqZNHl6+JQCcm
EY168GP7Tow2gtvfq8ullxol6zi53nOc7eMXqA4rNKYfUn8FJVlksM4K5oPCDazGHX4gBleQncnT
EOh8mEf0dMxF/oX2cJXfSn5nceuuf12gj2cnX31uVisHKQpqA50VHASWcwXgSbPiD6jmxlB0cGCv
P+4Oq0FvKGt5LvrH0WJ21+usHz7BSVbNILzfjAV0gJks8IXVQMxwlnn0Mgiwti3heDHiCNGwnLWh
hOxGkR1KO4g5XvQl6nwAJxIFips4xxd5Ny+QhGY1tGo2tFJuT291hA7MQNyqwbCoZaLnajlc3dAP
opO1MtF+YCYPdEqKOnf6SA9nhxYEfVtLhPataWeRqNfmyMc4W7zqNm8+mi2Ou07vYXSuJCARNDGV
6kgdN30MQ45BszxH6kE6IOhhYgBJMCUKpMVZ/SepzhIJMv6FYTknQAeQtArFRBF18uZUcFPAyrnQ
IRtIOzJab0KzEqmPwIHT0BDBzW1psJTQzCYGEOfz+5JRNU4limZni/6QvgbT3p0Xg6Sb3v5+t6zm
n7SEU45LLdDKllEN+/Nugk4F0D3dzgZh6PZvny+6d5dsV45JAUtVkaeCFMGiVLs6mVgiUpnmi9Ob
TSHgniFJaPKSXEqZxNJpk6xIkeWHJQ9WqHSmRYs/N0wIJusbprfoY2SKa1f+0KpQfCHFwgviR0Ys
VCavJ36tdoEQ3GSl98k4EzMjXf3IvzAfmCeABJtq4PLzZPzTSU/XuyWSRI3CZxUJ8k9rrwMSwZwa
EngCNLcObHhbGDnZ99xXCrbocv7qoDcacTRaHGZV85V2g8fZsrVuzT/9+E4FKG0hzPIHoTN6Zp+t
Ky2LLykLAVOwy5SHV5NcarTBspgGxYssxgoj2h/SmXoiSSJcXo4rXghiHL+tflmM0ug49ONBEk5P
rdtmvrScJoNkFXrsL/95QRnSLTPYNfDv0KXbOGAm6NJj1ZFGX1nq2hwKPz6u+93R4Xn+6bTLJh11
xfuggEUWaNzQElfoY7oYhoyJTEaas3KQpwRRpebFEg2dOlhdbdnzEWtL9s+cdiRde8qbRxEkgJCO
B4KMouc1S4mYVq+xrR3JLf1E6GeRMiEFJ3EcqqkMgYxA1VC19l+Yb77srW81cOsZKnnHWugH4RBZ
SRmhfqCLp8tILeoWJKRMq4+s+75Dy84rqpe+SHvUG3OT7ct1nIvxajqejGb3n6rD4BPkgG8KNOGy
F0wygbRI8LPt4njZfRpelOlylCrBPUd6+LrOYHSzP2qWHPomygbJIBGJHmOHFEQLYUGSoNEd631Y
65owSIW6bJo+SAGVGDZkU8L/OuQK2ph6IChEXFWrxTj5E5KRHATj7xkBT9YSCkJj6CItabKBn9zQ
PLSHqEGwOvEshYbfoVy30dOXFHIDMT1I9ui2IV6jJ7nY3z09LZbLae7QMBsFUUqwqbORo+khHdWD
h/gAcRO1NEMlGWZcZrtWvwijyo8gKJBACr8W7TJiUpJiJDmh6FOPbAOhn2Em6lbXdyapy8O5onB9
6Jp4bEkwHyDjmQmMjJbP79rzv8wJysvAnKkP3WQxl1zGo5TRdvYejwgam8zAYiwn+75WsRNf98b5
fMZCU2wejVP3guwLiaax1KFQ8/s6NUZUG55nv98Z0DVlITuL2BvXSQ8HT/3xajPG80zrVM4niiGu
aVAICpKPc0E9dW/KA/KlkZu44saGrpg7SOJgZQlRYvsXjUxy7kwGjWhkk6y0uYZLSXL3kt6tchRl
rBUt7m+ShjyCA1GsEtvYfWAjCQ6VRLpwcyAVBCQKnehR7ulXhphCJncqEVOG8JByFXU+DJt+Bf3z
va2iOpfuqqxsZAtCiQRUMfBsOZxlG5patgtiQTYPkFjnAR6ZGbQcAckgAkwhxnRsCUnJ6hPU6tN6
1PIo1pKKV/F5PZwLFhuYG10fHjuTfhLcKCTCj4xTdavGeAlXzPfbVb/Ploo2dzuzIPW8t7qu9ou7
ebU+/PHaJ8a3+kP4LjiufJQ7tvHRJ6BmyAqFnOQ3txpaj5BuBAhO+3FzeQgBMRBgvQk5yi/rJNfA
hboIcII6wsrFL7klcXoZ5+mzwoJ1FryYXwF5BiTEQUdG84/8U2C9XsZ1OlJRd0WSpO5CzxXkJB41
YTqpPc+ymbE1YwWvuseQNmeV0RcewOzZuQRVzrM0qzzS4P24do4EGJ2sQJJ1+E7N4vn3sffcz4HJ
d+HRRvc9+dfE6v6No5G5dD5UsP7HD4WC8Hu/GiEmag0cPyPmkGMuPl5ONmI8IOACk8+OsP2nppzS
XY1190gBkmJZsIxYhIDbn/ad998xvJ2G+xuSwYnMGmQfcP1Yc6PXbv2w786nd3vWM8JESB/QaG0z
NWaU5NDQ4r9g3sSLYucbhmzz6tIQCHM9LEtW85imQ+o8Bi8RNUdJV2flC0LgQLCYuA3mgqOU6sEb
iBnrQqCHOS2WI1iVksbjfEh25g9a37rXlIAq9oVOm/GLpoQm1k8xFQI6v5rOrkwOqy9RR+st68Ge
x4+M4IyahlTU6bTHHW7f4l76zmDQuHuLKSqWey63nc/ataumzwMC4KEBglQREfWyVrYuIDlTzcSi
F1E7Jgi7erd51/ovBALVhAiEIAKENNmtjb/Me3MLLDYwHN8YZQhAnJcYRoIs8zcAfATPaBFqVLBo
vFxd15TfWkkVXgLhkasPzqGMf5LJjw1r7yUhDvikit+4g5ibiEmBMvvt563+Yony9ZmWIXcgz/rf
yUH8xlsWnw4bmT/QEigw73EEdeuBEOyV+NM1Sp6bjEf+dVSUWG4XUHmXtC7tk9P5m5sMVEvhRvPr
Tb5cPj6e0vRTKfVoPWpMUqBUlkd8G4grHsmD+c3gLlkF/zqMgGufvKncPfUwUdlPj3DxSXKLfBBC
ni5LB+ilSerwuuK7zqlxGnOSSOOwfaUYCsP20ZmNBUgRU/lhXQyJIuDgq/ZFb6hFEAQcKgqnqxQL
N0CsBmRLnMGGp8z3+KjkUA+xoY5M0WnOfOwfnZ9fRanWQEaAmnBwGaGHlOIgtUOViFEhVcIYUL04
9I+tGyoIPV8gSFZDoFZADYgyQiX5iDdbBt9NpNXlPMjLDKPHxvF+ccpenCOHrxu3NGF2UczWkapl
MsiuLzAYU7GQbBFGVOGvaJIoyWMagpiQCHxYvvVt85VnfDUPSOXXhXThLpNWfgJCI+WMPNHAQyYg
SL7sJo8J0igO2czW7WnBuQEoBoXJakvOEyr1Wp+I1rQBJ4td8sjrXxq6qU571vMyHdsQSo262Mm3
/yLHJjz29J2ZR/yd5Zv95Xwlv3LOlCJOBqU5TLHUuZdFc7nU0YQlV66vquOuAonUvB5gIaLkpLZA
OyxummLkQFKfPw/o8BOKotz4QNBP4wcVklwpHrv7QtLyw3KnqZLjN7eyWiUfNA1TEjCV+h1viQoA
jPr9hvZ+XAudzuCRB8PYPYFNJYaSBtFhJWdXyMrg0otRb6J2fK+i/GDwdLGZa+BfYX/Bpv2YAEfp
8zMUYvwIw2w77QRwm4EwDX6okb5USix5cuVUrygDmKqRK+NZhZiLJ28a2YwDjSnmNP4VlVQK38Qf
1wtoPH1nPIpMGdBWcZAaLyVYHZCmWtGxj60MPsqbYqlbFKAKxrx/lNr6qfWZKF93enWuQvwN4AbJ
7cTbQcOvib+1dKpM/0wlR6ORk6BoFBM4b4tRvdP7XF485FdUpSRggFmGG5OUhjwpVIpS9MIgol8S
5FeC2SAOITfRfahzerNrHJWMakAl2X4FSPV4sehelQSPb9UGt2qfUkvlhynkpRVUI16XmpGov0Fd
Sjk78p/5QMwsSDhnGF/KIH9qotIU/JacRN/25pszfiySYSp20GbRabvXG3Do3Xk3tzdbDCfV06D6
/XSbJTWjmtSEStEF+OSuq2HZCyT/7374CROBP2EYncIuRzzldZzJXMRGD5kAdnKtEMHqg62DR0jS
UW6bNUcIe1NXzAChdKx6pE46ccj/5On95Pai9/y+X811fBbaBq0BgioBgqNlNqPeR+sSaxFN8Qxb
uyvLZV1Gz8Q0jzmTSEtDgt3dWFinc3WvmR8CbULzm4BvE4FlheczPaICi2K4k6TNTXtdVmmcUwFV
d89yxPH+9zbnidDyvCU44vDfxVqYiQEsiNYbOg6EBIajP3tXHORCBJIARRL5eztdzoh7BRV4IPuj
TeXhF5F0Ms+25R7TykbdhgnabL7ufjp0NAJmgyhjs+eq8uzJiGQR3BdP99FBpYaqdxQiQQ1wj0il
s3isuqCCtFeotIe7i2X1JA2eaBNCCj2SFji7cfs7dHmxJVnS0R9wCE+P9WScB9nYc3VkX9y6Pbht
/342CKSGDfe5ThmE2DSw00yrEywuFg9DKGv5slNeyhkP/2r1/56sNIaNoANVznNLKwkRvfZ+nu4l
KqUigfbMBX2NCK8oLprpCtlE3RhOFgsUzytPwIqu2VN+ZXZBMna3iRFF0d1bYGIcJgAiCgUJprKh
JDaE0oSuQ4geHgCUF4psFvawBDuzGYMc8AYp6bwVUuuMIdN5fu4APAJTKEy1MQXke/zQmC0KOdUg
dcXmWnbgDRv8MGQF1e12P2v/Tt8dWkEoyAiFgM8P/9z2P4I7mB3+P2Pn1dxGknTtP/QhAiQaQOOW
ThJlR6sxmhuERrvbcARAAoThr3+fk6eq0KT0zWxEM5ldXSiTrrK8ZYEQuKZF85YQ3o0QmkJoEMx7
yk2Q02DQW/jBNxn0NCPBL4Bt1qc7J+C7WW/Y31zuVrKzfjC14jJXmJjfhna1pcZis6f9Wk5wm6eK
kBe9ObzwCAYZT+MtpEoQkegZreQGIyS8yUzIcwT1wxs8BzfSMG6N/bYYkBe4ISah6fxFdwfmg8sq
yK0hT8w0iKBX0igGhsGQYNttQ14hLTg8A/69YDDf9BMDPuSS3i4HgVQcGPviNIrdbHuY3HE93BcZ
ioYTYLkhgl43K4E96hpSUsaAYSGPjQMctmVoIQd1dgktdXDRUwXYgkjaNhLhQhBugQGSriFIxfaR
zQ3Cosx0spflRvYipkZOo7hk99Jw0GVB4/u/r+YXy38hL7zocb8uoLppzG3oHpHojcBK7/Txrri8
Kqf+3n3UeBqRYoyU/xalIkHuHCgwdw+VH3nk3nMe1INEVIWHupQntgfyloc+oqa802UtlKDKUDuP
DDnG4AvJuWV07xaC22gW6PIY8iONMiYytE2pWkYUjC+br8QlGgV3PHDCInKgAnZyoF1a7ZJ3NaMg
RR+gUVEMSGelKBoBpdJK03ByiYyd3HzV8CQSA1nRgKwjQvXGB/7LRebfZHq7uOU/jSw2E3UIV5f/
xCKAJzxQAnjczjJeFn1pimIGtiEF4gnLzn++mLVAXm3D07pxXlScVvvu/Fw8lyCVI/SXcKQbSGB4
0VZfwrxGOdxrPhPsw2b+XrG9I6s1LymLH0dAc5o7Hwcvr91+qJvh+YYd9F9OhyCifJ5r7l/MZu+Q
xrZYvhBOJEuiyWZ5hMoOWGt4qQgaSJK1UDHhbKtj1qa8WoZQSmQLUSzDNpa6EL02SKqjuHbWUtuO
cYaPfuAT0YC8mm1CvrP3InhY2FgQC2BamJoFTJwL6VIHMzttEQjLIlIIFywXp6OLpA5X9LwcQjyx
PBpvIgSb+a+wiG4B5BXEJtDwH1jde+GED87w8mr8cG74rNjlGvMe7eVW1fbQHKeH8w82rR44t2El
Q5hs3AzPY7wEa8jZlsaCAMOLFISpwfQsPnFEqc2vrb02Aon9sWygyAHc5DPst0AAMRe2KUL4GjZX
YhGPI/gTUE/aCeZFzPAXnoKb48PF1aTWEjte7aSjztZosT4aeNsacB4zPKkxm9mkt89HOXh1IKyP
m44cADMJLjwPMYCZCshQvA2BMJ8P1VX/E2FQGkhY90/Y/b9M7f6wlTkYPUKXtXikPufinee9reFT
Z9/v9s57H9JJheQpnf6hFYWR8LXNTnA/jE/HKmTeTuetFR8M5rRZuuIK4lUsAWm1b4ldiWPoJQFW
Vetu8qbMweduE7yy1gLhEq/9xUXvng2NeuXJltic0xmVsMecEVvsLaUN6DABaptVID8+YWIhDuz4
B417ucBRjGAZD1rH2YUc+NR/seiDCfZFZ3O3Pv/gyR9zoPAhT1hYt8wJw7j1wToGG6SCYWbB7di4
Jc/mVmqTO71FbYyYUUCI7xAQdMxQiNQpMUQ3Pmsg1voD3GhEGeqn/u6b/ebaY54EQ+3CDqsRvisI
43/wwn4scba/nj0mP7Yoh3kh/Zgx0qiTvYqivODO/6ghoxfdHPjC7SQ193IPur3uOXcdP1cQrg+f
LRbb/v2HNPFVTCGkfsEkGGKrJy6xiIoXvwM1RoGCYP7gzPZN5/F23hdqC3g6F8u6woKawg7bNUNz
xww6MYPxGFbjpA5GGLTZb/3Z6808lkVZPWzZrCHA+SJW6FtFBJvY0WYlSQd7WEkguZHCChBriTlg
E1W4AX3A/0k7XvQpggv9wdmwHo2YtK1e9ilmw/P+XdMMzz6sdiP1MHlCJaAsxDbhDU10cFF78Dau
n5AyZGtl9UgT6snRjwkdUx5+TK+Pax1FhnOSDuZJ3n7RisIGpD6PAKEQWraBKmC5UISYJgAlIOZI
YIM5AYyuAXF44IsVx4gZYiXxFZ8QX6pCV2o1uRifpaMh2woCnlgi36PoR3giBCCktmtp+BXuEASU
nzjTnPg/8+vlIF7wq2aTFbcK93EUXy5he2ge73fD6bary4tLewLe39zO3rQ5ZqbZj4BH5ltSlsIz
mFJUJfmPtmIat2MLMUzgHQaC6HzIttNw8hjyIkK3LIZpksh8glU8MMJGLF1TCr9Gnesn7QEFLRqD
G2w8XxrqrkbwwhyB6ti2WAQBE0/+YJ4EMVfMOljAq/kyutrqzqZ0w+7fa9L5mXrfLSdenDk/q3t9
xrc5C+sshvnant19d9I5NscncUbac1qy0lIoqxUQgz5Im3ThRnHlwGGIHbo+AykoVwyo2oXTYis6
0XHKvDiUeMP0Pfzho2HRN179O7YrMjsWZyIoLAZjDf3KfphWpxPGEnyC+ZXuZ/RPsY/RYhHJjRYa
+uwoXiuglRIcBNYXaOYW6bG1JQmnlaatkRt+YL/EyRXYTgu8yA0I0lDgsz3EqKNtLQhyASyIBCRe
geAvHguOBsw5D4kX1AgoI3n+BRxoswgD/cCxsA8MJR2qCx73Tiy9MiMuI/JbWmiPOlEsI268eS2C
XUqMJIMz8wUiIY99dAj0/9hE/3BJAsuu2HswYqSJ0wlYODt4sT5x+Hg3XHdGHLGQ2mhTgIr74VX3
afNiKgBtcPwKLUAQUiC4pVo+7bOmghcJdQwtIhUgwO6EES4LXhZFCwpCJ/nLwx/zs/4bWxcgIoKB
kaBw3guCAIYQgRi2EXOBgQICITswzQ1YTIBt6iMU4kHLiYXiBGqrY7O4vzgOfylyA03A/964sA/n
J8al1l5zDEy/z0rR585SZzJ7mC8nj/sWIyCq2QFiDhQ+gEBvQ9O+sAIEhgBPo/lQ34aktRSGMHEh
N9N+FUMyTwjZaCCKR8NSEQxXVoxa6DC9bCjMLvRYiHxbcw7ozgjBPOl7MDXW2DkgRfHhi2kkC8MA
W81stN/NCn393LOEk+0nTleCm7T0VjlzFjwPJJjhBNgieJgh9V8S339mLcxvfgMPbDnM+DSHk0aQ
fPxhjHMRyeqLJPkp8kRaxi1VvJIW+D8I0csDnaKFGjHE1D+jGzSqX/aEdk1vO1rM6kMIETbMQxDH
7eejDmlEcwljCW/zpFkg1BSIoIDwIEY0MMA0poDEiHHZOUAc/IiheclOO44kqL286pqxJ6TAwSB8
BJYHAbCweMFLWhaTp4Os2MCClNaltAhF5y0OMBgZ0M4v213YAeeB4kXqq/pNjGo9Yg6xtNDgKTbs
fWdCCOZ0Zowk6C5HLxQnxM8/MO1nDh8zAb3hiNMmcMZ7Lzc0H4/rwWqwOXxIY4NmGgIiXpxuYysq
b32PkSPYJkWPx1yEIyDy0QvzzCQbYXMo+e6h+6HHRbsLe4wkJslVT4ei/sAgtrMXLS1jzO6/WiWB
mqErNwTCHXTBxhekPCK/2MRDmOAPWmlOiSPBMuujFfHvmfJyPQOH8bNjkuMl+hUHbdUMLDy3xrN+
3TzuOAKX8f643YmsusOxziCHDVKiPD+STPA+DsWEETBHamYDnBcxSqOG24vt/JIPRZEKAq3BC/yR
B1YdmMEnO98ei8N8ogSEJ0XhNFMw2GF43TymdWvi0OivYjbRC+PJhbKFhORGxJLiRQW+rN8lmntO
1CzQTdb/bMT6Ly9FEPGZ/WIv3fkZ3dZB9YL4w4flsfNwv1t/0BkTEBsaw2T7YyLuKh9+w4sYse2/
lcznCU0kffL1YRtnAs5360+2cCfFsCMi6qMACHZuR61G4cOAEr/uxsDDaYEyv1x0r54enz5TJDht
5hsvyXSbjuSEz5YWI44NrKeDi3p+6x/xXn5nHEjOxo3IKA+5pJpa6mN2TFXx0fqiqdcIlab76Y3y
veRJiPMAJjqFz0B+vAJ5yMDIi/EuqLLqc7N02JL64W5xETT48/mqECfgAm960ZWpFmPRhS/mxnnv
Fr861AAOad/ifB8rU5xt+m0uy/Gwvxlsv6duqg0WZaA0hrAMvA3RB0Jg2WltqIIumgPTHmndKBEI
s/IU/eG1JOVE2jDNcJcuixqnzYDGSzvPIzkgD1vT7UAhGMlHiilNcH7r2rF19excB9C2lkKbAVDE
JAR5Nv1ObSWdubay1mV8P0SWrAl0DdMCaVOLUJ7++OF6uWI4lCl/cmDgLGXIWXykbdoDKZQ+0wsl
L7f9RPTDj/xTCpdYp5Tvr5/mmnBggGe8u+Go1rcuLL9uHju/OX8V/vBlNr2/OtRctgHXOZ254bDC
q2o1/agRCqfupJvp+DWnApJbEQcX8iQHIvXyarA7vz0/f7rQYnZnpLxjcfd555qHJHhI1TDmpXfc
SBljiYRZH0AIAfLrgugXPruSULKjCgXxK/JBIDgPeLjBcAA0z5X4g2MYz51oBrQiR8NsYeI/fCNv
DwGUgQAR8HS87J5zwy1m4rjEWjdbKeMQMxCNwXgmGMOf/GduU87LrEkLnF+CELuZV1SCday52VFS
+Skyf1rPsX9ibC6dZ8S18sta15rz5NmEihNsdpcEFBeNxsXOWXHR3OIYyhugrSlzuG5reG1Yu7H5
2pyNf+Pg+dfD/v6mPkMwIV1Zl1Sx8RvatqgT86AEza4WXFq0zMc2FUksNe9yIEpehf8jb2FGJ06j
tFAWKO1op2V5A64er1Z32khLWcztAm1c+GSjYweXFMkVXp/0jR8QxO/98FoQpwvsdAcf+9VHMD6v
NvMvm9VIQufMQCp6qPzz4wz3s+rW7ODdSGzZz0KzHb/d6TcnsambkcZelYh3O/Fiz8JQ3W31yB6u
6p44TSccHuNV2NFLl4ng6flhgIPPZjBu+cmx+NkgTRIKNryRvUji5RphoPfjWSz9YWQ4Ts+SH9PZ
yXmhELyA6AR+/rXljRR5dbrycPA1eaEUpSDG8WIcDrQQDhkB5ZtfCmJvUyf08yG95HGkPK11/1eX
c0mRbIwMzgrNNC2xfRcMqttgwS6OeV7ihzAQZKmQEVg8GxDymm5lx6hElRctmajL8+q2tyIpONAZ
3Va7ztW+yzlZnLwoCsbsLtTU7u7tY3U1257HiSitARSP0+r3saSmTUGoYfIVIkpjkWJOryZRUpdt
SLYvJE8fxD3ikL0NEDi/h5mGKhoS5NGb49Xg4ReddMS3U59hE4ykJIiMGJu3NBPJQuxCLuvLyTfQ
9BaFBafUwM2MJk+7NqhZeZ5t/vDAAglqh3tTh8cclixAKTLnw3jkwSQyRLrJA8iAEnB4/EKuki4v
k8/dfgQHthV4PrxYddMJ7uPqlVw0PvPgsZHci4cUlbQPiLfykJIfxI8CljUYbCOPsRk4Yr6AqK6E
WgTEKkRgs2GjUO4kUHNT0wi5ixahzEo7l6ea768en27Gul6Z8DT5O7ueLd6667bbv59Fd42rOUpV
Ja0/DLK6vupI8U1PdCkUNYbb/ANHAtKh0BFFMawDmcmMEjwjsPZ+8GgBSflKUuCzOnT3ML0cLq+h
oggZy/5eblQnTzhKIuJ3LC0UEiTKrRoBhU7gjmtSOf8CycXCl3JpM00F9wkX0CjV10O8aMv1uK/T
a/24G7tht8rmnkbMK1sKVYhDIZzNasr51SIRYiEOECo0my2iGhedTeGAhENb4InIsj5hqNIKYd79
0ObaamGToBXppVT//+mlM6dI3KmWtEpCICRnaHPXPH7ntR1SWkn5s1q6Qd+m2FIQD8enlbxaGg5H
ip5vxmOdWQA/DOEQvDB7ur3ZNbZT/Hg+8ptIF0zJ3dyo5Ww3Pi3ZhwjmBZM+sSzixfY4UbwbF82V
9Ex+Xk11CFg4YF5LzGGqhqVnE2TcbEwcJUMCgPfLi3ojzVEWZdTKvfIwFfo91drdfS+C4DL4B4HH
3UlKQ9uqIAgzcESGPmkA4Gdy5PaHH5n13e3h6r63SGfVuzbtOmkwIC2EgfVP4h0UYAx2/3pZ/atd
+IdmoOuleZy4DiN/OlRv/ZbCykfdNhonlkG0Ig/gCIOuoIYrCKuFbbz6cBwP0vCMBWt/tvjCR537
cfalt+xfe4hJRCYjnoL41VBFs85sR+8fRqjYvX65OT/ccOC3KQeEkFL5fc/7SvJMFSS25AH3VSxH
fqq4m7zl8kYphjgbpxKUIS+rWBSOyhGB0nT/PNt9ORsuX+nMGUSwv/i83a8v0m1qJibQIkqzwhi3
lT8fccGrxRBILBMSwpiQIJDTRIRuEDRuJcjOjssgokRI/766HWlNy7hz8zv699xiUmnbTSOiQVhP
6MUQFCTzI5cCqUU/ZzhOxOLhBagv7ZYVuuk5nfAUl3wRVApEsf69nekkbxeQSvHt/z0d75vl5Pxu
9cFetiFdgBgoIgFil5RjYSoF9/P3o4kaxH05u8PhQky+9Vkqxk0LrFJ6Pp7YmzH1djfvjjUzXexZ
ITslKqNbBGIcYQGPEcptPDqM6W0Q3fN+dN0Jmh9G6vnz/PyYPfwDPDOdlopzAOZ3eQ3hbctpZFSN
vJVxvhDI5ZPJ9F5JRsWXKxYTIVpptx9kbg+O674KKkhoGZICLyK3wVJJbWNfCtxy+l4ES77O3dBS
WEhgQgBde9oNcA2K0NeP48sJp+7qHbo7xjt1Mm6oKm6+x8V83glBFuRFOur4rZ8+PByb2cXmEU/5
FXWYverdPbxx0amDRiIpTSl6KW4M0G9YqZ+GGUoM0uahlhI378D4sOm+4YcEKNdgMmvJBwOdZOoE
CayOHN+9PNteHfarxcVsygWcD3KHRPVW60vJTFogDDNUOpl5UTAXgrRX3b5OGCAFK05Wn75uOUUP
nPSOWzko8WtuxCXY+gQnlbiGJTXK6PqeyajCStNQ40x6j5hE9sPPT+SD88QgyFBS8E31glzgflar
D/OzV9UGHmouhk+dexaLpil1aWr4m1lvVepsv4kO/gLmrhlfUsO0GYwvOXpzPNlPLjZniwuuA30T
M4ulw4D9KXMX2C16NRwFOVXPxc/jFTfHYyOw8Xw2wm/ACfEQO7/HxNnxOFk5VMgmDGhWdnZxq+yL
ckMiV8NMDVe43BCTlgPQ4ydOeZ429DwTxWYDXP1glAURcmtWqf5G7DSVcT59c9+rnzWcZFrkj18U
HKRIquUVvQIJQ0TBeSJj/pMEHMqnuYWsJhnLLU8wsl1bvpfaUjzjVJs4lmLDUriCSKO+rXQ+B4VN
5eJWMt5dYGCUkP/hRhLFOgfUUXqORaitSRoG/YadAJWdCOOx6Q50nDIPBSqIeNeSNDPBIa4AdEfs
UztNo8cvxftnLVhMekE+Tiq0LCA/RPW6qLQwnveSr8tAMmQn/JPsb1ZaFwGHiwvxHJFPlMWFauMU
jchJF4p8mKz8Usyzpc8Cqvxs39OVdLY6OutOlM/rZcB5YkKS/1CXZziaXUvCVaLi0dinCtF1WUyy
ja0DVjeSAbhMhiXJgph/zsfsT0IQDaWZGqe4b2keY+1JDBLmkUL4bDFWHFoNv7uVAAqJNrKLT5or
RfOM8PixOJEEnbRgq1gRIgK5QP5bTnkdMnzZUhA+Z5sEaloCeagpPyw0Mf1LBCLziVepsuNFeyCe
Rcus+FEGFQAia+O80JYckMBwwegUiyGho+xvboV126gzxDTxq4eGM//Nqew9umAb2MR3fi6Mf36a
R0xkNiAwRd9p3tQkghZeFRYZqb/JrSc5fkrNgA9s3fY7pUP1gc6AbxAeHEigyQ9+trvoPd34FTaD
4A6kiRSzfb7hoIsYYYXNMDWGfwmwjideFzcBM+vWLYblyMBJA3me2Q3npjmx4/wVrUM4H0WALFJk
Z0nCyQIB+vFgjT0v8LJIRl9j00VrqbiC7MbwFSRgnBcYeP6JfThDwjT2w1CGxViVZrm0iaOCMg3X
PnWNaDwmj38SR9/HmHZcmqTAmPQQZPFWd/GleQpnAo6IbRQScZA25glICwHfFIjjMNonx4lfmKuE
Irz8VM9zKUPWYuyHVpWHVpWntLAOdD8BPF0lLi2M8VGJsV2C7OckQXZGGarBdMlTk8iLRS07Ta4B
FSJdUgxF5z+ldfoueSiZw5zcaXs3CThRp0TqKUk79SwX4N0iZvkyhDv4trCJ1zztPPPRTZlP8zqu
wrVYmCdA2A6jQj6ESwpaw+ghRfro2ckQEV5ZRICsrDbsRWCYNiaeyTeazjQZFiaT4jDfAWxum4Om
Ckmmnf1od/Nwf02450b46qyMWN51PAOhPBZ4IA4VEBfKUEgeg7Nr9bNR2TwoV4SCqI7nyQ1mjxC2
bwiRj1iXxUTkbOxAZKyeDXbBA5gDND8K8oI9mtQ3W8SZ4M9pmZSqrrklrZ+2JlF10QnTcviyPuwv
l/8Sp7KlMZ7oFOEizUn5GcWNOyWCMDF0yy/S+tvN1+XFpH8jhhVaqFcXygk0kY1YBMgnffVdGc7X
8YBEEosi92AQYZ4KQjyywaQykoJu/2096ai1kF640Wm16agCphxobYhWok/n3m5HXqQAuUPNoHD8
Px4vpistbbCSmPBACA2szrkW82cztnyrv4042vDfZTIZs4wC4cNpf0hWaVL1UxK22jkHki4Pc9jg
aT5d1S2rJoO/vPJAHSAErbqr76RB2vxo8eaJwfjcr3OKFCUh2+G7dlokze+VSpYSs4ikzShzBViQ
wnxY1XSWM/E7rt6Ce6COB2JmSnpgeuih1c9xHBL31T3ndLrmzYpIGugiTx7XwdBaOdsI0oeZZu8M
n/hFv3/BrLx/asH0LFBJzIhTUPI0tpAO0XCDAFwt+jp9F4yLPmuuh2w1wLD4psfoUZAUCKerIQtU
fHSgG3tVv1C2qFqZ9N6/54Q3znkLSTepRGFrna76g1IUct4Lvpj4omvMrTCZ5c/80EIA0saz/jhh
Q36tdJVImj3Pk2GZuEWFsYWmI5BATZaVLimmznNk9Cqhn4fP8rRm3imbuhjWytL4zWwbSZRESLfx
ob42noZOdLS42A10uA2vaWrBXRf03AjtXlJ7O7sxTJ1HhvjoeUmQEp2f8rh5LIhfZSim38NNbQbb
y3pTM7Vcv39Y/ecwZ2lqrF9bPc40iUeNKTjQ3XIQMgDGILy61/ra2/5BkJ6n2XU9i/FE/9bB/kls
RdEE4XzKCpTRq7vxqykniWkWwfQnKR5Jqm4T1aoHs2W/+I4ArPeL4+Vw1dNUWjP4a1/X0dWJDRuW
QIufLYeFo0Ah69UnmoNoUqX8qTGVlGShIriktOJ+X95bnZaMEj1Q+5ml0bXKp8BssRTYSp3MlN/+
fdyGwikUcUFr27BFfMfhh45PhePIHqsAYUKYWsSN2k/QQsYjWLq+ZkiFqzjD8FAokMPb3SM3GkfT
5JQM3bykaUxeILqWHTTN9ONqMv1YbbEk0cRiyrmPgFsJTFNDESkssKCrhzFRYeUrE0cZRp2NGOpM
7oQFwVN5Ts62JkoT95PpC/tnmbBaghtBeBCvVGyERPYzc6ddPDLhFRjtqAtrmLI3O7IBh6a6ZDwZ
jWSUoxSSyTxvK/FrjT5RCr9a1NvQYh9TyVyaionwMx+8Yg7juz1Z6XUeRTPuFPxbVbTzV5pplY2J
UXhqfLJolCsXsdDHVALq99mDB2lbMPA0ix4LRPDpSR+IlVExKV+YMSwHiMxGdjdwxmMILU1RxKDg
j7VwiM0NuBGcAg1xxsYAKkg4UDnkyTbjQK+vRevNKGhuJAlt4Ye5AgFYOI54Ecmy+ULU/ArriWDY
TvdpsbqaVL1wkGNJF4Igh9nZoyDVgDUvOrKBdFwUqxClhOZutoMJ/oXUM7y6tEXPpbUxo8BixJSR
7ksQWbp0qau5V1jHK9xjR8cUB+yrpDavNVgt4t5mV1QVCn0zMmcGYMWAgsL8k/jejrtZsb+5qdk+
x/BKtlPsKeHKURa0habo7hF8J/maOAl4BNUrrkm1G2fIVxBchLaXEC5hcfPsfLWhHTyMipx0rZDP
vr8TIaodjP0mbhnnJd20QTHbdtU1cxXNUCgOUmDa4tatrlm/HG1I9g8UK3fMwGHdZjG/3m6Pn2aT
d7b988PqU338UvfWn+azjoZEeNJtey/6lJDALijh07urqaa22vShRnxHuvOwEyijw8DkHp9G3PhZ
7vw6kUJHE4fXQkobZ+Csd3U22d6cDqEQnxe+fjRMtC02lKKulgHjL2AIuw6/IAtDHD5yzKO4JMOb
If1jjcXYbXRlKSGf81BdSuDhotu/cdnFWF9DDUtRbiv9z2YTHtdX1e+Qh6dtOoRjfnbv7wfTy/2R
ay0P41h+kccwSNR8MvRekudh/gLdQdIAqvmgD0Mu2/DI3Kmn2hLOQpO7p+vzNbqbeun8p+Jeuas1
4vKHm6dYhoss7aexTpa2uNe8O9PE34oRXoutIVzhMTPq7VhmVsUIZzwtXit0tlSQI4jI6oMD40CS
YFO9XevgjWJWwaFKyzo7AEguQJ5R74KH19aciKjsTqThbqLpJ5MtOpTRaTDfCfV9ZS6bqZQuFSco
ykaBU1H53N3GKZnQzPUwoijxIGAgkub5ZH+DvHI8BxP/mjNEHikYFTJUFXLHF0/WlXIhQ9WejSsR
nsZI+Rkz+ToLMl0XQ5lMYEOTVtRtzVggszxx/hfRxe/cN27j/ILXoih6lRWrYmuE+rTlV3zCyD7F
hhXik7bGTOebOw3tEAC0qhZEFpNCxO5i2UGG1GPVtczoz3wtB1qyLFytThcBtFKGamxiCMgeRFhK
wnhomjZfJ1ed4S9KpjVsxW8xs2oTY9mWYPyM7pJSo9FiM4Dl2m1karEjB2LEfzWaefYu/Wqk3+rn
gWzWrJo7v+jekMbsZvgweXPfrFKPmtKQfrH1ykuH1JtaolwcfxCkVHBQqj6yKo/18Ztd80uz3HzY
z+++zM/YGjEafH489r4c77sfumfs4U6KDYNGfRaBifEo8uPhl6rHDXkhpfrd3WxyOa65pC427nVG
r883N/eTLBqWArWezd19dfF4WO4vp83xzfywxJCeMXjLhC1SiTgZHqv+5fGSOQ7E0LqEtPCJVx5M
EoF7uuSOXTX3nNGMF9aygVJou2mh3wy+WSeQeEZRgfVmoMMLSGu/p8vwxBIVKzjf0kVKUm/6hGSi
AKlQM8gjx7ltCjVgOn1GN10Z7r8MP/XqRjk4OSB5AFPxT5PWBBOLYEGWXpXau1a88lBv1TWP6xBi
ogOtQNAW3BC9IDJMIAQEToGYZd2K/TCxr1+6R/DLYaVknBEWC46GM/a7yZ/n9/8+dnvvSGW/fLVf
XNDJ4t4fNjFVg8/1ZLbGTdIZdN0ja2VW4/dnCOcvJF/3YW3FJKhwPvcHn8+Onate9dvdoP/HeLVV
qefVdn3djPDe1v1b0qHM8/n+j/qAB7LcXTwtlx+2w7ur2Xn9H83CaxXEffXWtASWeWW4B2EMVe/Y
KE+uZLFqDiIgieslw9oHl0mUHwbvpBX71/vBpewH9Y8ZuqI+8h79IjMSusarNZpXAnnFPypxQBxI
HP2EUc48dB7GLDpm/MCmTRtVopeo8rFrJ3gE0v9rFydpzefIKYtp9svpR1L2j0BI3DkKiU04/lTC
HWdwfnN/WY2XWkrv0oL4yeao/4YCzHu7m6Z5w6aY7DmuGtpujjZu9SNdLdUpHKi0eiclSEch76Al
Zd3Rnpbuh4UjkrpoGDQ+2sQR3UYvjlcJx/9r+2p3xoC681jnjUXlV3t6SslXjf7E9NfBlrvD6OcM
/uIzkVY1ajrbThj3i0kpd29yb9blJIXVsrqlBrvHye+H/vPDGSNuiQgia62RF5daBQm7XgbDykhY
VIJWgnXaNtkF4oHYjhtJRxzSs7Tnh10Kv2R317/m0IenBy6IWj1925zPrnXoMxkQlc6pofukwE7X
55blqXyS0UBZ9zi7Xs2f/lsPdr8+3vcuj830t9VqKZL7oYgVOxb454f0xRTGnFYHuge58+4Sl7bo
fvTmfrmbapSKJ9WIc4aq4fgrAZs3+60OVeGDyuzvjMApesP4FqmToFMDMc5H4ym5SNrDaKxsZNyM
X1b7mZrREkOjc/yId+cmnFOEIOADc+siaAwqiKCT1/MHSMg4zmZcv9/g0XZpINAKbZQZpA5hujnS
25eK6Md5wIgekisBZJq66Yx/m+/y5jISOalCmIBQBStFCB0ZvEF6iGWJtQvwiCfD6HSnelfN69eW
aouUuryWrMQYBkaTyIWWHJ/Orqa9gVYXP3cYTMGG6DTRcfZq6lnY3GETVl1dHvseO5PMMWF85NHH
NPv6uVm8we7xKhguVTN5s/pFaO4SG3HFqRuvVhRCjBhSYQ3ErWoGjjQRxCAaaarxJ3VnmW6JceJA
TpHTWXLkxcCZkyZRp1sgiHyXP+fnjLFGe2iDj+Wn4u0Hi/UnMXhoSY243TQOpPIvIAUjJNaMH0Zp
0Zp/zU+F6KYxUCIZkiG4U5FDzzv1M5zXx9fdNP3CsrKcX8ojWmV15FVhU7s14R22PFocCIHFlnOJ
b5F9SKhgiUI6ZO6I5KGh4rcGWxyH36bIPuBarMl2oCBIEDKHOhEifX3+FE3L51wRHY/2ub/Z/zzr
xbllJGGpbafu8oXYUgB+72KAEKtA8pXV9vTHHlsoJcNzPTIog95yilrFxHPNkffQjG977N9cm7DH
l3JlILyFujClkN3hwOgWwgTQZ3Ol0cK1pdsypwJYtD1UK374PQZp6SGnLWpp7HE1WL3ClWs/PuzR
HWldAWWJKnIVTiTllPtLBVSH3+bdJM5FupE3DtmXs0oEIMU3dMVYPnUrASRfLXclcbDk405fxyiM
DhMiUHPP/JJvOjoA7MeChICTrgoVOZmcllzCC4KfwqtZYZ/FOBGgmyHh/DwrQFDfSQPjTYrqOqlL
S6gokCHaBK5U5ZjLQeafiUu5ae7SElheVCkyWtN6/mmvOv0CGvrdi4CBhPgHhtmNd30LBOGhNEAK
AYxaEFCv/90db3SllD/5K5DHvVjqDk65FZhP0tocsHAekuc7YmThakPLFtDIyxaEUFQLjdYwvKOc
BDK7dC+1He1SVCsV0eUtxWk3aNbp1HT/yhAzEndUSfXgDnUoJDDu6mVVEmW85tvsp0JZm8jY1SsI
BeBxeiSTEmZUgN/qxZtq4/cGLF/Q3moSyPlhMmnISJffF+is9/vr+a1Mam6vogr8tuRfEBHOvqHh
+l2TFoO4iCaFRwWk3DqOMUynYZgyW7iv1eRbMWFGMGQgPEZsQHktlhQ8vBy+49MZ0vbrF98olhqA
KBZOyeDrkQHS7JELwZ3BY6Ac9huokgubblKS9c3DJaSSauw+HW2rgwp0bc/Pbu5iUrg1DixBkfzG
I/pq+Z7W61n1MCEoIKqF5rVWSYY2Nf3pR7hpnSywCBIh4IX9xnVaA7lI5QdfZOf1ErsHDE0Tyk3l
qJO1zylZikryJLx9unnKA08c/yAShcoZOoWUToioZCYGRZx++WQp4edCkhYpsTzrAV6WQSANIRXR
CwjsRTtIBDgNpK2F025x78cXx13yqQnUV66E4RuYo4I7Kj8WzmciWgz1YRgbzBwrNrGC0lcw5KzK
OALRsJnsk1TyVcIWDT1SKfwxtrqyTZofA3GeEU1teokpMKKWH4BYkkOGNZfH9VNcQkXgUjPEEpwy
p/D4fvrqcfl4DTGglixXEV7XoVQURL0E0TnvCudHqH3MoXq2S2bME0p2KUxiEqJMirxSV0EzGBg6
8WN7sR41IiRRnC84D9ENlZtGy+QnhasELEnzC65IiQLnE+zLcWJY4ax4SgCjFrn6t65ZqR+5kVRx
7t1hhKIgEJsHPK2e0PVllKzENV+BRAEimS+kN2myhNMfy3cj/u4ipspGcSlcVNy2OgyOosYDDUCO
w/srzoFKvCy1PU03qlrYo31cb+S0HSvlw22x6oNDGKLBndUR5ocRNdvSbHIhE8iaG+d3y/+opln+
QVx3IDnuOVDIROGDEcjINx5vdrBUhlml/5m2dBNZP25ZZaLRuzTxzQXkF4QZYLZiTB//JXGOrrWR
Tpn7nWlwvTwoCoYxrCNhoECbyOSHrGNzGO4IKcgpicXFfDM+ODB9spVR9eSPDpUrD6vqlhfdBQ7v
cvtHCAY0ohKuTalTQUyiAl050ybfXuc3CAcSm6mp3WZN72Pz3r11tJ4qgbvy4O2H+nlJdqm/a9yu
N3XhNShSHQbvtMMFE00o5jrPGXT/HF6MOjdye+tdR0c2Qfcds0PNWf1aS2YoFiXMvNQ2Wmpp3bi7
rCVHpgN3863emK9EoF6Fxx7WcH2B1Au5RPKkigEZNOInJdk4ayI1opZJQyI4KxLfpJsWCbPsQTbT
EqQ05eCSCsaOoSGU5IXqACGaEX1u74nOglMigOzvr8/f+kdIjuntHwEzgfmvkWmT3LDTZ2AhxpgR
MjXDpxlVIrhdBqEFhR88Rmg+QYDR/9D/GCwleswczu7mn2ab5VqcIk/npBkjXjZUdFA/Xk3/m88c
pNTlgdMhUVTctQO6Vjum1K1VuX6j1z1afuJ3RzGEFLyxLTQLgNVZ7/Zxe3vHKp5oGWEz0WCwYxgp
MASIN3Lnu85d5oXs3cKBJMYU5c5LOqgXpWIwn+JSWyAhIdMBNCfJtUbh7gQopIVi2rfoH/AbP4lg
aBU99uE27Y6KpKITkw2ThYkyuswSr452qObmIYa3TFsRLc//gWBmtf7LplaDVg17c+fHxz8wwTbL
IPMBJ5fGGC2t6LJbXSxWd+/aOrGZaHFsnZb+maSQl8c4kCICKZ+hkVgzFysB0/Zi1JnJAG1MNrUf
zuKshTByFCf8XP6rkQpXF0TtEUX0VU6EUi7e1Yi4/zUdvmYtUnJK3TesmnGeS7XI5l6CuMDsg2Yw
vKOmeJEazM+5uwBkAgIcNLfHWRxCpHYtBjj2df8dH6GZ3vO9uoUihJsuUEE0qv8qr20aWfrMUsKj
idHyxPV573p59zqdrEEsWcB8ZAPjHEU+QeJTVh3eETCejLBfhhc1HqcCHFn/G3befkY6EWeP+VxJ
x1Qcdakrjm5gXq3VMMvvCQOXIAty0v1osIQwHrmdzomXkqU+ILqsdtT4X70/fqueGKPpf8GZF380
GvA9jQPCwPPH6vX9w3+aKtZTm6OK9tTXEV5gzyZNxIaXU8GcSpFdF1iGzADNO05cCdMmXUQY/BAE
YjsHYmFhbuaWhHknR4I48e1U3AeKFj14YrgAwNjPHENQLtAPxZI8WaALgvjg1vLKDB2fyGG0fbhY
znofnTJ+mLrapYQuDq8Enjb6RIkDkED3yClmrTk+UQsxF4mjW2ZYHWJuk5TaG8bqs1ccogyFPT8H
5ofCgKTJsaQz7k1nOltdy3A5NbJyWFvxf5EGbBGiUJQDPMYOLVfY881XrXUyGQR/NmTgQfXQy2F9
M1o3b13COPDPDIqRgTyzp2J/QwlGzVXnXo0e4zweQANCJlHq/AuxjFvagGllFWMKfPPIgqELJu64
8xxMs/gYapjdbIq8Ab543TRMsis+mYAxYgG5SM5SUXBkA1wGJiatJCqpo0Mwhhr6WfHC/3EXw8Gp
r+Wvhiayb6iLTg+/VgIxaeUmEx21YQDStvBqc7Cvt+kkCZpHSEmozLasEI7wn/SuOFXp1IVTOfPT
7GeXm7O3vFsODJESKySlFZI9L5AiC5SNYmCi1Dt1sdTqheFysQwpEqXAUtkvNbQFzEYwWUM13dmh
KnirDc+rrPQzGlBt5gZ1IsDu6ur+d/77p0WaqZGLTdFAgHyiUoyVxfUeVmN4LbZy40QM0QkPzrZh
8Ld88S9MSMdCb4y4SykeQyS17+H521IbL9DFcfujcnl1v1nPD9StVOmnV3cPV+N/ufymPLH1HI7/
rWcMtCcnm5iEuj9N2k4IhKdIj0x9PJYhGDSfcoJGcMgCtDlwnlWWMWJ17zmgMRwHGj+2Fo+284ve
4Vf/Hkgon+WlzVj701lxbnLmN0LQWzVpd+uQYUFYZ8YJHvqfvQOZLhaLQ/kG9478ddnKwz8ee2Aa
wOJFLqtOh2Ep127LuWXMjveWg3davA/nyZREgYF/f+gwuxEK4SB/0x5VvpenM+tfW0BLUEHI8YnV
uPo3eR3HshkFuljaeBrO86x3lBFzBUD8ucTzoD62HAe/fatmFmInG5u4SyJ58VpK5KG66FWfHnqj
tPQ6bi4cshQGykN/8gRSzF2Ps4PS6QZPXLCtTq92g9O4h58BX1mUwGT7r2AWIrOWlndTfUaAkDKU
RiOn4U9sdtNt2r6gc874SbeBfn/aHhYF6T02F/1JP43GujHvLkZnmgzlzWpYr5XA9yTm5KVT07RQ
XXkiOhrQ04hyXrdhJbMhRtWSlsoNBdWlFh7+UzjGnlMZVSj80jhkXpYrHpegNc6aXR9ri2qEqwQ5
mmrCwXuaYJ5zYhMZunanUXiVeBCeZaxcdmZEC1fYdeZXIBhOIWsh0tfBX53j4c1i+mZ1nHykJeBL
+xFTGEPD2KsU2fmDLyiXtIz5en/YD8Zf1+sPu/7xbTQqVnDgsr5af1BO2ctPOkwafjzIgjqSHvog
eFDnnZ59jAsCi8HWjLxObeOXhNGTSb6tejOIGGE24+BCGJ4Gk/g/8231OnrkKrAOHbBZJx/JR6Lk
70KlXbfWT9Lguds/vaoOk9ZxRidvWSmiDs4GJPphvLmR8NB2Wo/1rIdXf2PwQ6s0KK2ajlj0/8AJ
vA/3bApx2amUC0CcIZLV4wCYs1+rCceRLhc66+lufg25OuvRp0l99659ABE/1V4gWSENgfQm7yeb
9afVllVXzztc1NPEFnH5FUwgyd5mxFWRq1frXefDTudEM7w4DeITuZ1CdIq148j0w7aJljFUAVyd
c/tUcJvPEpoH1GE5+UgYiRwWvw/30zMWO0esWJHo2KkL6Gi25BTK35z7vH/QKYlFcNIJfiYXsLea
LkVFns7o/KYznbGbnt5JjMLtptOPfChVUULzd1p6EtVxorwlEbMoNGco2R00YpBazcnmcXdj88b3
+XJ4deTqLGV54trie1pOQtBwt/rU7B6u7yYSbusTukUuLx4TUswzMUmxZINc8RlIYBhUBzgF/3BX
xzltvFDXxfp4s17d/0F03nR+IBjStuPMXWMkwHtvOiKT6jalHA6LU8Ckc8YXGVg0At59LwXaPYzy
evNo6+KEFFl6pftcSTr71e+danN1uDu+2t6Nbx7YWP009q+CK/yKJzU7tMgcH5LaEoyljQq2rlgX
SAgOLYFYw45cXpyoS415m7MFme9Z/5Md1dW5YiHQolrpevKi6Nv6Nenysbp7+q9yeKo+84n0IAcQ
HBIAqz4bVDE9TW93dSk50Rlq0JivVGI1ZOKFVTT78eg3lzkso9blIOVzliOEF00GTTX+Wo37vcuF
hqsbNpRhg/k6fDq/mnT219Ww+Tjv3H1yqOH+rlle3Pe7i4u75WYVDt1o30MwF2/Xi/oGqZpPPldN
NIuZQm2K1Ov+Gy3P0j7MejxKV12mck72W7W2KpqfWfeyiQ46tSboBTVCYeQBmHtQyciQJcG8iF7S
l/AEgAR18LeSQyRpGnMqFeeZm6pI/Hi3+Ktfja4fH27zOrBwK5yYbYE9KJOaaSUju/317JbMZUyz
nMswh/8G0n6e7Tdxzw5HiN6ce2PgrIy/Xc1YCezwerX+9PD46n5+bC56Z3UnTuMZVovrfm9zs5v0
fsHcE5Mhr/f1/Q7Ge8XD/zF2rt1p5EgY/kPxOQ3dQPPVjnN1MpNJJjPJF5/Z2R0M2ICNDZhfv89b
ryTaJJvssVxUq9VqteqiUum2vcbdEY6CQf/ifvfxtvf4aduPEU0/oD5fb8q018vF3465GVRnD4OH
19U1M2Kj7506n5PLd+s53oxNr35+ctmc79vB65PZyWdJWnwjiISHli/2W8y8CFPK4oJFqRbXnKgA
LWJym6trfv0p7ZLiKlu0V7/MFksteVBEQByYi9HtbXFe+galBgGOL5fPV5OaveDHr9SOyXjm2Mb7
37ntsJjglJ0OL1TcOAIKqDtxChTfij8Y7aUtu2g2VW0ByVp+h8nt8iW15SoBWbCvg9+dtiXmYn7D
DvwxCxtSghCMAOlSL6cMwA3mMfLMu7BEoxMorxUsxAWNsCGIOInRGVm8809PzIm4owoslWPkactP
ccyGSp49wSQc/MohrqqBXCv+CCBF0uZFfJs+JU9edyXos/Vx1acRe1mTje0FZbx5F7PFs8VBvtwm
hwTnu7P65i/XN29QmIrVXMtclpctb5gRlTmO96vWfV8LeEjmC9jRqQopRIB/X1/+xn3mzatWKVT6
7ChgoTMv5SnnA3RWdD6Ij32blqwXuB3+0vZfqxfjUhqu6WVNHgbnfilxPEtN0emignRj0b/8rOyj
5wFs94PX2AwUI+kJ7CfzvcmyOFss1elSXRqq2SIFW+HNFTVjqnR5gFSq66A58I6BSl4mLEOQYACK
I5QqWS9gquCC0ZQdSpNvgGcOlYQ6E8NFGV1nqfJiqyJiyIq7VBVICdQB5wCOn6tOqAYqg0/kkzVK
5G+Qq8Wvdrer38ToD2tPOwtjSUqW6ZtkA5jb9Sq/0KR6NuKog7qe9Mc4vWLKK7zBbiAbFt3Q82aG
sGo7Aq9cf3k2my57l9WyGcecHxqeZ7PF1c30ZDdq5a2i9wGUJ4IfuyXY8r/anjXs+8A8IfWgYgYj
kMDLHKD2dPAiTnoCRaI5wPNWCwK4DSTCfji7zLTcJFZar/9u7wZvuesEWj3A+jpNceMhMiIIeZj8
wQ+BTMhBnjxUfstKUj+qNQWT6e7DcoDl1Jxzvs6n7Wo1036Q1GPmjXCdu1KB1P3DWCrtTb2Zn46v
r1jxgV3Q1m+oLkg23zJZ/m7zAbud3rA6R8ViKQgtrptumd+yS2izB7dLdoDe4xjfnnIw7ZtqFmfI
kY42HIi5ZEg7Tm3TMWXxtyyOiHfWpCw9OxJDtrvtvreYDNioQF7qWPRA3VBS5dvcnz2r5yez9aBZ
j2KLJUjT+8RWHaYSMDymscla/WJG7yRZqPzSbX82O2nuq979bPSunMoJe/ECqAcDLznIgh9fAx24
B0IRvLHvSGOslKYLXT7tUfts09JX3s94hU8av3v3bDFb9+rhdbw1nNEwrV8IhLBAIxAeBEik+QAm
KPwE0k5+abbz9LXcK58Nog5+8sX+bYR+toP731Q2SNqnndJTIZ7PcPDHEbscbzTzIrxmV69+29xq
MQHPadQJSbvuX/zpKqLirFGtf+A0B+4SYwUEzgeBF8hT4CWoqhkxdzqg1vDl0Uc9o9v08GPHEqD8
3YOh9vfk2E+KKHd/7OyJAiI5EOE3W9N9ssoVX+GL7TjtiOdumMthnqDtrPAMJUbZNpAKCvOAb4CH
SJDkbMPi5tOYfET+5obgEFAzQ74qBYImUOAIyvXCI5YYCGIfCdV9P+mdLsZvbWprzg4U6Qay51Jy
6ZGJMNe1KOJZvdjVD/eTpRhQfBCBGqP6YsL35sNi8ZnHn530Ro/1ZHY1ec9dSEYhfrwlb2+kQ6Se
HOaqHXlHVX887tdjzqY+OnVt09vvrgfjLYyL+Q2B2M2QihzeXZ++LSTn5YlNQgxF2yB8QaAyuJMZ
kiCYpCSxotALsgRxyxJUoGJigu/hDBqkBiGihrSp1HdlyfLjIY/DASmSthgP8zPGgaQmBmjcUCT1
YGtQX6MN7dVpNWF30MnfJml2WJkTiDPZUY0avbbyJTa8lOTlhwx5hPvg5jouCeAO4PDf9z0J3JB2
7ATkl35MYXPfguUPvijzf3omrFNwtTHR+BQVgPhA0qIOQH7CWL3eN4zV9Dkzrh7Wvd64qmqdx909
JXhyt7q/n94t/vcpwZlBEo+wGZzZqnCTEWCMPpJMDW7wiFrsNAM43KnmEShrpJBb+1GI2NnZuVis
X9z3f+e60Lwgabj5iHrQ7eoWG0nSfb7cSKRNOGhqxOoD3HRMsyagg0khn31xgyS6uNtJz2p5xkk9
JpDsq7DjrKxRa0ZMJsyHn9IIAf8OjZo+B2TWbTuuOXP1iEaj6/r2any/fJ+6Rlb9vJFaNjwSdOI9
oAkibQVJGMx1+wedEsJW1H1NmJZ0xUB20IirQibwQqPJFu9IZ+xa9MqK2MTxJXh3EbPpJFHSQbvt
eo+Vtz/3kKrHuz2kqodzM+zXaBXG4C1mP/Fy2gfX8Cl8ADHtyTnqIIakpYb8+Ppl054/5TTnBVSI
hv31stW8DcLRJxx88BruosiFxzSzFh0i+4sDhe6kKAhxcguM5iszmv1QWIA8XngQpquuYx4dGDrk
/cnDhefuyJ9bjkJo9hcfzXmwJExWdEFiuGA7m/IwmTg3nII0womFo8erHHA+p816o0djzrUWAZpV
DbXqQ2tPaEyoWuLgJELIfGxsSXHTFr/yVkf3g9fC8ypdhipv6VFFv8ove2hfbNN0p+5Lf6LD2u/J
x6A37rWcDD3mT4cVd3TY3dXjXa8/epi8R/wofFc8uOTNfNrd8vQ+trEkxkwE3HpnSyswxz5ZkBID
RZqWYaFJ64LW04/VzefDDIiYHl4mmzAwBF8B92zg1juXoRijUwejHb6As8wg4F7gGpYwPCRJYfpv
R7hIC6+SSUC6GKEV9Q43j1+I/7axJJIpA7zdQeaR28LC1KUAlAG8vLsg1pXi5fZfRBLM3ZNe+Pf3
X2OLsvAYwoOkVodVTSSu6RiRh0XEpcHM8HAJYo6wBTU/0QwNlGWD3Yn7ADjrn/bGsu1LsB4DypUA
t3UZiiFPMTGEFxt+w/NHqTV8o8VQ0b+HZbj9E47sDb+jsYfDqhoy5XBYj4NjuxzZPi5uq1XvJHlj
eAncZekyAjQjFnbUIie+jkCfVqqSnm0segDPU2JKP7o/+E3Tp6wZp6fs6wtXwATScO69sLiS1SFD
MUeXmcQ2sUAtDKmYZj0en4XZBIcFN5odIgq2MJcYAULlIxxtMNe0W+7ABdzUOJPJbvpn59uDnMJE
EYzwpAYN+HEsdACBS4CwCFDb7nUcMjCJN1j5f5rZXj34DtHGNUcbt5javdG4/1SNjBY34/HJ9uby
sHUAxAlNGECcqL5SIZ0R6ATNUBCEgogwkJCRtu3+vH0DIdlTI/rZs+vV6VX/N1MOiqFGmllMeIJS
iYhZniHWvn/eO0ylcQv1wwUFUE9UvKhiIEEo86MLyQoFTUdgiG8AZJZGyUnLbT8AiUC+GRZMzjBR
qhAR3EF0xHcNUSX3Hc9awRXfuTV7x6FH3LRguwGhWQL5sXT2e7KXOp2plsOS+xxb3/YHw8Goacay
iTvSObrq7YaX8/n84qi9EIUjFBJDUONd4hLDJdDBOPAwAw/q6jFW8dpqAYZVIgkN4h5BtmTp59W+
XvObp4bZ8NFzluwPOps0GgBDtLtEOliCtImBIm2zPatOEu949hhvRfs7MTAmRbDU3B3fEHj4pTRN
JetmcPWLGyE/LS+HFiDyHGmSsedM4BJnAYSHgATzEAhtg+MLV5GGYPZKI/8HTsozTMLQMKd0uQnl
YP1gVrFOMCSxI9EYWENaeMuN2eOGrRn/DqFWRrmpcNaF7Q6NElFptKsUiofAgTA5uQKVTTBy1yvu
Rg3uPbwkJCCanOqrXtFcvZhW8teQ9scMHorqG/4e18M+jc94yKHgT/m77s138xXnsVxoFr7WUNAw
Ulj1HmhauQAS3NeHxUGABDU1AUESR6LFBkxi+Hg1kKqCEYGJ0bwUMZs7sMJhr96HEUu77pencEVi
NAhvzgKaJ3xp3HwDK9jOAILDLuYPEI2fq+Jf7vbnB7841V8oI1JE02HKGDcXAAun7Nfh6v9xjbeV
2objKm96FS1Hn04ajcjTKl8MR4P+jH0pLmLcIzx10gDZ+gTxpVWGL4vi4BKcmgeW4CaEloOY1Icm
CgIYWoMUhWLCADVbCcLM/04Kw8ZiHDhtwyD3fNbJNMBShXQK4dWEXARsgXp2xuIjR3qGETi3gLw7
t0R50Q7fRTn9IfrS9Wlzq0FVIimvPuGvgv7PbQr1NVZd03C8oq46M7e104aLBqREQGugyWp2e9bi
vYxFASqxu4V9eb4tiUBZfTA9AkcpQYAEKt0QZHv3txvz8De3bTjaCsEovnF/VRd2vs2vfjI53WIj
0oT2t4pec2wF1ejAl6hKOzY/l+mBqA86JRrAoLcezpVcnfIkk8wMYain9rjgvpLS/aBsu+RfblRf
/f0F8vEO2m6LBFSJP9c0IwZkOZ9pQrpufHfr8UOZo/DL35f/KV9cPq98Koj5ienIOovPq5fRBjZD
0wLAjk16pDTQDJf9+7P+n0V1gFhvgKAVgDRpu5ev9abgbhA5j/hR/z4dM0oyyuHMgUaIBOEVIOQJ
NA5EF1kvYcOClCFJLF5po4DdwdzUPOS2JhoA6WItmXaToy649RQEg1E1+MGLeC/5A9c3mlZJjM1r
NZNkahPa6SyerivKHfN5/QldSNruh3Rxqou7/vzJXasFstyWJK3e3T6+iJ1l5P+IijJ04vyIqsgP
lWwL4veaIoZYmkT6CwyJ55sMpcgDp1LAdRnNOYirCUgCal69jHCBgCTd7712Y4iVmOszti9MGiBG
yXkOC4AMQhpAzexWCuASeqTiIA8SFpJDmQ4JtDaGnHAXuqDAPHvLhSdCcTYOMukdyatAyBImoWSa
k5ATXLKLzIvMIKQz55WaRXHAukgSiMRl8upq+gIvWGgOiEIE+lDbMYfwZFOTaIthedga37nANOQV
PlUaRulThgC3Z+YlMtUuSdWCrY08a9xGIoMo1r9JSpOYZ8vWiiCJPIW2hWArFcOHchR5TJuAFdYt
XKVvpzB5MQAIMR7hJM13WZnIoBEsIe7CmwABzF6mRGEv1X6hDbwVk1dMlWANACFobtQsBElAzD/g
3FJjL/LZ2SYDUBNlGOmKDLpPWbSJdyZrD/V7UWT0geBWctKMczCeNNy3zPXExg7FgAkLb4J39Taq
2uYbelltGJ4uxKMzbEB6v1YnFtn8JYrHCM7IOJDnedJ2LPMbsgeyxL3ixFl/lAuUxqKafowchkgF
KMaW361kMV3CBOAzD7Uv3g8JyBZ7qrqpFiqpatnFdnfxwWXyW39sutW1DrP8xnRrx22/Hdajqm2O
vOuzTXNSnUweZ7+kHXC69dKu6ML1P2mWgDUFUA1g9P0KQqvoeCM0j+r56xAWoh1XIA8Z5zUlg5Kr
Y0gAElaFPZB+n58rSZx3JIyNcqCe8wQh9ijwsC164s2D6hzwABfsUAkkPxCdllT6A+Rki4hH9fTX
KFMpDVmVQtgm4C0oA3v0jXNpxHYPl0kh2TDNlk/yVYYWk6e0vnuxkxay4AORek1f5wdFgHxbOfrS
eoEY+yfHq/czzfKk+SSwviX5vKRstNEAioXnvm3GeMT5uenyJTzLJcEIkagULpnC0NHEJ4M3Y7YJ
l2KLZW5/k7uUV4Z6X6gwevox7YF8DttzeFQdSHG5AdTowEQ7JLiUHt8E58Vk9V3fHFaD75IDiF7A
tNY/mz8peDpCgggKDzz0oNyEIo8Ou+aUcCT5XCL1JSChab6luQcIFwAJMIzwS6wslrxpZjRvA7ry
DGk2iUlFoDxIOTf0/u9MNC6aQlotGkpKA+LLI8glfAxco16fLdbV8pKdQWe/qCzRj6JszoQpqNTX
jzVJuI2OFckQt2KfXvegT1/waR9wdF/N19PdaHrxZJiOd1q4Sj0R4+AYcAuSYT09XTVPFIeKPx/l
sy/CM2RhMoRLQAo0FxqK/2g9WGEX623MhYUXQSxFkKMgXXqBF8KBP3Hscsz0Khw0YXGJKLnlcAth
djE5flzPve91tut2MKqbYb+Pg7135Khd3OyXk8ndZB6dbdowN2NoLRA4sNrSt7In/YFlE/+jZ40+
ezIPAc1UgkXbdowqNnfOhJ8yuxltxYQfoqlgoI0hOcIs81SsKjlby0j8ZvR8NdCcLdd5pe2aqXIC
9WqtVWSfGC1zK8YtFWvhhHVtzoAQA2lAFo9vFi8VEZMI4H3uFLHoIv8XKQb9I6d5+FIHw7YdDKt6
UNeVRkI6vtR9vdvU9WA7vZDMpUEYcXeMJ4KY9ykIiHREjNAlHH3BLCViIR3QNANCMpodoGiUZTd8
IJp0SV5mMVsXNmnsKOauP9OXTlAS67RZHnYRYusKrlyyesVWtmEopY3tSwlV5lBwYix61lxQtuhf
k4YP9F3jFmXHqBJCsqPN5DO6IQ0pPt2vzOynzbcPjGifTW4rrcXISD1/fnREt9KGz/j642zzXlc7
VWb43pFK1OYXfWZ3vI0aIMoVFwabv7Z8jz+gwTbQ9pQEvt3fYhgFSF4WGnd9mHdnoyCl6CDZ5y0P
SDgLDdFWVliIExk6h4Oz3GLnfIoNsVk9H/xR8uZBcDoWwCKcRrJjKn4tmLSekssctmMGKbX2FLOh
0/3JngdJbjTVSVSjt0Hq/ecx5IxlJm7WkD9ENXcLo00+AqQjkwJBHHhMwu+OW/TkMElUE52ep2a0
QgdXtWo4AvVRauywijx5mL6abkA/2IXf5kNMbhR3MtrIxPkoaa3iaA09N0yDQgmTxxzhNyhpMEj/
7GaoE04JJDeiTEiGJJMGyQFxENN60IMZuu3y5RMfJ6/tBt5pjiHS3clE7NDNvKuwLi/V206X++R9
1HHpFNC1BiRBwf39GtXXRwXv5ikw+Td9bfbUdRtaWlb40BA+Eu49rN0okNT30jNQWwOv+pTcbvgp
bRMHX/BUgeaajpnHnQPH0K7QVyevzOvOB+hGCTLyTod0kJRfrEci8C6Q9PqYO+cYSuYEaX9JfwnM
SWya20rUarfGRBy+SB8WyiktZvXTuF0pwxHHmJ76/I5O0ws77gEqzAU57GQocYyGFGS0f3V/f9EV
KePIk6sulV/17I+LfMg0zB+JddQ+t10OFVeJHfyIiEg5fJEW9GZFVnjSj4sbv6R6zpk4K1H+i7nN
YgCrc2mGE7/SsA0/xfbr5juysvSlasr0K+UEYb52zHOyAx4HBQ5xs5joZBPQOoWJH0HhyZDZ6HkC
CiUDH16+6q/oQtAg9weqSwfSm8d8SY2CAFW1sXONDUHHZJ3H1Z4xJVkf8k8SDt2L6rQ/ueAhzBhb
L8mGsTHDwDAtUDJVctffDTWizK3UOaVNRimq5rTNK1cIN68j3Fx9qXpyvnR8PrxONRHDBqJD4gMi
1myuDfnbk+Y137XW0EdK2ZGE5ONy99D14M4aONLn+vF3uh0ANtPT+UYTGzDf0pTCenu+mcj3ZJPs
4AwO0+XVYijfIZ9YoL84HH/zy+Ytn0hr7Ug300AicRbFrpp+jjjXl25WciUCqShbNzgE3lc3VM/f
h9eHfa5nwhQg/5OoeLKzv8ZvNCQX4nnpGquON2BPcWHI1GMb3KQgaPULOR0CzjCe0DU5xxKi8OCO
MF7f+t3EEqAmB2/4fVoNRqZhjHDUxqr6hyx8y8u6wtNLncJO1IMXv0FuM5WhimOXVSAqA/XM7sxg
vM5Qpe0mJwmXSpgJ0kUoAbdmj2FSp5E94lQVYfjhLwHhQ4Cb8ULjzEHG7DPmYdPGfOyE8hZqxyaK
P+PohthkKWZJWVTafz0MX5bajK+HvXQvVrP5E8H1ZU7GWwn+RCOU0XTnkjSGMV2x8DEIrCxXQ4wz
gBDMx35dgcTH/Hc0U+hBJAvxSeHbQ3qteUiEBs2PlPREGC+ZGMlauCSkAWIn/nQz61buSj1qeFOI
ExspKYk0nsoR6p31bkQi2L7rt32JqX42VNJImr8vdmN263V4UTRavOvoRZpYoVf4bQ/L9pfh/ews
NRtEWoGgOqxPujqWGCjgeBBuaQMNKxRrmQIhwWF2RNGoZF/I6cxMVB7TFD1l+LQDn/KAsvD80T0t
uCe2s9IsOWQsHrqVveZip47AgAeXKmGchpi7HvYJ5L5HEcF0ZhfijiaxjG9ZU2WdYoiAyRWZRyVt
XZbdAvNgj7lfcPaQlu+Z2UNT+q4EJTc0qDmX2y9N0MPCqDacgoc1S6GJLORAB4s97TnlMVQzHuZu
siTZV6TnDq1scV5Qcsj5OYKHSq7g7uw6J7I0S8q8LyIfH6n1fFagQFUn5w/GwABfiGs2eInGOiHZ
9cYlITfQKB2upECZ1wnGteTb4yUwUZpdL9m1s4JFFmC0nXAbiDkZPjMOsnrPviBcSQjCfLusTwlc
pplB0/4pwY+TjuDHj7y2NKaUhOAipqUS1kKwFlUBtOTixy1WDSUt1p1a+Njm1++g4x2qCqjA2ZDJ
LKIsPG+nKl3Eu396D3/xyFERy6dakCh0kSjqy4HigciXiVRScENJwgynjCItFea7iFeLUiQoGgoi
zItQM0YsD8YPXBScExztrPRsqHQQAnzgh7M7H352E2fHXLRvpONhP+DXG09PPqqFKH4U3kkahMUS
S6G4+2MX3iCmZB/7Sgejwag/Grf1d5adNPf15XSzmHXdRryYlwEJ6AGkDIRJGUBkQ3h03yw8lhag
hyTyFm06Sz33KhFK2dTRrwNJ9nXezJt+RzLdcwcE+ptVaCjgjzDgeeV+9vs1JnBogadiXGQYhOFo
as2q9YRJ70/XGmcrgyTWS1SpqVjUIjFpBjRUScqQDQqXjyhynSjgGlF3NheCGlH8myZOR3AtWZVQ
HtcPSNIm0edQM+cqcWUAqQNDV4YhXw9SDorLVZZuYvMhVydXdxLybqAC5y+b0Tn1FweTR1NMAre6
3AVRJd8wezlEkIQ6SErCnCZm4EO1jrAGstDRiIIctihHDh2QOMsk0LgFkiEGxNIi7ZSaY4KoE8U7
gW6XKRvvdtCoU7Pv7KDOgyTMnXBQsnRmBScmb6xpneYkywn7Kka+0k6YwEyYtJLiSRBDP6EPi8Cj
7lVYC3LJt8TSSOpKT5TRH9Qf10VFgzukg5RKGYuC5QVkTbyLBxIz9/m1ro3GIa3ysO5IIzFWWEVt
iXvFwLG1L5iYODSF9cgCUnLtCyQZPD0aZrlTm+t1a3tWz2SbO73hwcaGc4my0INwSTCPF8R3rQ9g
c+ILDuI2+bA4qHxGLlTMo+EiFSy+B9zWQ5Q9j0jlJ9Slkfy6HnIF+Hl/ALesMA9bklAsfwDFzaLr
TzC0YEdLkHV4fHj5fJ7zlyLtfqQId0Es5fH5iHhfmpNykHpN28RFUihe3Ht/weRwdajR+Zl/zTWF
FVeni/7Vn/BLlxvVOMeGXm7XgFSGoWolV8zy/rQ/EycQoj5LBRGBoQX8cXPyvZG3pmEBIwvkBk3L
VMungxD1yWA/vJnfM/KGFcunUnXlg92MAAnUT4G23YAKrCBDC3aVIqb+4ur0an8hRSgVptFY6YvY
h1NaTDir2gCdXoWvgGyHKefT3eItw0VhPSGOlv0i8pZLKnl8e7Zp5VxGHqlkyX53+oqrm/oVH0ZF
71kwqVrNhoB78KPB2cm/iebzNcMY7Mf13Ks0jbXTbA+Go3Y4bqpqXNV1b8wM+qcVvdksdvfjVf/h
UxomCX4u3M1Zv5ta4znivr88iwAWJFDr4sWwlUHMrWVgJBYTewmipw74kBk2xI0Zx1593emAxSE1
Yd3RiF/3zkYT2YNJ49KQFBUrtRnqNh92kbe6jy2IqH7rv6IZ3YYY0oZACi9kQhPDtMRDgBIKPWIo
iSsUR9CjNOkgPyFAczTPmJE2rdYdsQS8h9nUH2gyS2e47WTTv7seTarpR7M40mRGd6UXaEbn0lWO
VZDXtRUyRO2bEN+ed6WGOtZzH3WzzenAxPJ5BMZsT6RO4ooHtfMpXfSvIiHePj9CbsownJsSqg4C
9SQyScaee/Zx6o2Qe2nkjKy12T5ksyghLyBAQhKfsMs1T8/rsD1VT6TLLRvdieQIKgQdDTcvRFQM
59gpCFy+mrSKReK2PfsHPiDEdCbdj2BJLGTnEq/Pz6WvOVrnKOIPtA54OO4PtD7piPizXW9Rz6bN
7mPsC5+bFTgBQkNXy6HHUi18ZgCTHFhob/aAUI4xAiReRjPNB0tXIBlR0IvBSqho+QRxpBkjETS7
Y7gUWe3jD4GNDpuJL4X58G52+Xz8HoKK0nKceJqLB+qcmK06eSB5bEkJmcMI67IAhOYSaB4w6S3G
tgBhg1i6MXm9+FBaK1NaNHMzbiQaKW7hGgzpLs1a+ApLL0reVx4ljegvTnr6wBE3uItunrBF8BNV
cDzyHtzAqHvDOg96UuPmiBvqpn/JnPbB7FOat8ZboHdoZDf9g97zE+kJiMwN8wh4PlUN1OQ3AkTR
5sH31C7GylcIDkHQzFbHhf5GoGHhAgT6wALQUIMjInTpAqClo7m0XazpoyJa2OVB42xtZ4JzFzoD
s/OyCLyJbcIbQnioTkhjEkldi6qgJtoBhs86KIqgipYmL1SEZtXi9e1aLiUCFcit/4uE9dHmC0FC
5rD0teZwyEKdoxlD++tqNB1N1vNwqMfMCKhkeQaBGEFNfmlNv0Ig09C3TDvHQAlfIsCh12OxPTTU
oKqoxuynL+4I4z0t5BJyGPXkCjIbdhFwKercmbMLJkkvdIS4xwMn0NjNrnsgsEFW1hbaoqy193RR
2CDQCVpqnlEIWACRLPYgY/O62A7LVmemaKV7IYlJALMZzyU1CQHJIKgLCSGt4U9ksfqeZu4QcnC0
An3RP7ljT6z57JMseFpk3mLKWPxMOtEztpkPWhIXbXIibWmoRTVNuzBNoQ84ssd9eQRNTIjEbUhy
pI4tfyaYhC5Ln2jk0erodsswhRKQCZhFLVYNcF1EzrRyDFQh3jIHhE7GrWyBipTniX3WPHcJjGgg
dBAdQ22KlhEDWbK1FB0fixrk+QlhGlX8E4OVpZ59dnAc9Gg4q9HoyGDd342GdX+6nn1SkwlhbC1Z
xFSxHZmihqEZkEhgHGfPrzVhRO8kHSFLbhJNDKpbtJqcNVsdS0pABBlcAOEWkJZTyI0uTTbDSCnR
CheMx8GVPBRmIZ9FjEsj4UvAPWO/LHEQyMKWCQkpEDBKEDQzFY0Du8FUNAnT2KVJdtTfsH17sHs6
0gbdyAWa+sFvnAdhTZnk0F4hLGTjls1ghfa36R4pBf85D1RHeycNhvBAO+6x4LepWO87OJqiVq82
d8O2We0/Ju9CKFVInVUqKAHpNASB2knpQn3xwj/rz6FXfQk8TFeCYpATCDdsb0+rJeei56X4CCi7
rrwtcmghLLSUeQu1LIeQEhxyEdbSmChPFtavrzRViYB6tH8ovDXZn2/t6b7KYUotNQ5ZTEbX/oEG
YfRQ0aX2jVtX/lj86uOda6Lqx+wr1Ax742FT96U3O92VWXvZ34+vrvYf05RY7GJrR8sh0EoxSBEy
lkTSuOQqdxuJ4RJIiPNQkuIMZWlRNuXiJhGdG1xleqenqq+x3SA3ghvQy5TFytqQy8wfjrBKJxv6
XK4yQx9A+8fjQg4X2Q5aXAcKjDwE+p94Xyyy5XlzWbzZ5fK3Kuf4ViCh68hN3xVTmKV+UFR9JlvG
RHvpFNoFc2FRSKQihnsdNeRB3N0nEsUWOOzNqBNFDyEP6kr1RJufEN6QfRwwKbdss8OtVkkkOzln
LZJvYs3B5kBl3MnGmVkCiA8zgnyJTjujWAwsAOAWBqARmQrc4wJZcJR1mVNYwYVUEGHNhlSkSUtp
GpCuuGt7s7zCbySeGDTp+stufaG1pHqjNSuQl66/ZF9ZOseTOGSUx5FLcAKlALpEvnQZLaXgFAx4
mL+AiFp/Ip9FUIWEpgTCY1wC1RnRP3HW2LJyuZUe/1qNX7AjcO7dxh7jMqjytnzSz95m7Mm6Hqnj
mA7CG/w2ODes4dDTuY3mrvUDd8F/rCV6dfONHYyGZiBo1I56vX6PKd1P1cTdaDWbjOrHx49PRr6Q
CIueRcMQWbCAgFhGQB4/3+L1HMRZUUgHqtr7gYI7SB60TWhc69ApX8SERbRKUy+1BSJ63RoHqNy2
V+FL5SqOWfISXK5ISobL693ztuFAOjY1pbvcsMW+zG39hjQyrhHtgi44uo59Mnloy8SP9CNh3X1K
G+Y9Dm9Pbye56ZAk6owIHQeFGBW4Rma5wXVMgtAM9BArIZo3TFreycWS3ctD9Bs2bYojcy+198Hz
6/HdWf3YMj2ejQH+mu85mqDizrLP3l4rMmYq5PaxOZ0MTpslm5JwSSl5Dqi5xhrd5uPbevWr6oDb
D9cvh8vp2XpKPbBGodW6J36bu9kvfKYOWSMhGWgnOKxYiibqldE6nccRw3XSeFSeEwM9QZoHheOd
5UczSfnBmjKdgFHfu8EbMiwniUkbkoxHyROEYghSVpKApanXfe18xqWyICHJJw8i0GJ4vrr/sJ7z
5TT9cUa5c9DrtQrbZSoZ+9KQhHrI3MEhH9Tw4FPYDX6XtLaycIZ+xneCgUueKQ15EbqJSUHgQb8G
nKL7s0gmnDdwz1nHm5Xm8Eqo8Hj3683tW9VNuF39fj/tJ10bQCL9HnqTnGflTEvuZKxNeZVRHYRz
QbkvJmjWqkylyXA2ZXP1W9Wq83V2TsEn+KOUW+rCQg7SQi2XhOhSAJeBeGI6T8T3lvflfPxUScz9
x/ULtqAjE5Ko7MLY/84qQe+EN2DSYXBd+hhH364/TzcXPOZLf4gLf1wOl9exFGF3sblXXZUSG8kk
8hW5uvi5A9j5Biq0+6yzR/UdnnGtc8OB1PG4i0AyrlxsYMlqN/vrbvgfbj0pf9hENlysb9G9pAEH
dkOUP5wNxJKpswb3p4I4BULGrSTBLpmufdIb12g0q8Ok2jpmiftFKA6aZyD6znYGl3GUJbrSbiQG
dml5SYIWtLFRIIh6ZEWVHhJFUhkl20+b9sUunSR0mL9l4wCot99p5JbAa4A05IZ6a7T9buyBS3Ym
iOV97BtImuaBwxn4B40zuveMzSze92YfoyM+p80g82EbfhQmsMyvWW8dtsjkLh7SBw//hdmiF2uj
bU6nZX6XDC6ydMAScbGABL44bWJ4OFrZCbe8vbqPYXacL/v6jaNXw8FZPX6f8mj/pY2pt6tF+txk
1eR94LR/NJ9JYm4QYlgl7LMwoEphRaPDELo+Lewl4ibjyS9+l85FWn95ZDOcXxV/h51FJk37evna
dpffbeg3RgoiVEaXPsZ3QHV6FDecWNdP/Ra+ZOaT7TAubUvJVSxTDGsptm3FrnJXlmE28HS+Jg9h
IxWb6/oDu6CnDRuVKPY1dj8YSF4kTpGPn9IUIW8XwaCSHzip4rAjMiY5UVhs6eAbykHpkktFp86Q
gIj9A0MpPiuJtLxGx27lSX5h/frLeK/WfNbXr3qfc1fRd3jG44xUJTFASkONYPStP012EPzkUpv4
OVcdIkQSLpwcRDvxlLljjuVJ1eDV6fXthU5n4x1pgitVMFuHncrXpcqLehaex1+y3/2awWiSueaA
okWc6VCmVlFJOXHkQiK+oTwjJGiUItm+id3n87LFnJBUCiKtcs8r05V0gR1E4Z1hvAqCURlAvtwh
dsXku3fVq81eUsB9hV2rqWAE7dehM5p8y9D1BFSfZJ0mulHxaWEu7yRdIrN5xp9QvkjGe5TWhQ8n
2oIK45Jpwdq7lqOnuBpNh6/5Ub23rKJe+DwqGPGGyiWWbM3ivHI+ePU40JFy4IlsOpVLBCZGdYtH
T7c9Fp1KlAiw4QC1WRV7LPh9QB7Ri03w+8Hz6w8jtoNOqeK0oq8qbaQi+Wwem+rO1pw3V4ZWLXHc
jQTxMbpgCNGfS/ejf/mlbbcvg4KRjpf6AUMdz0DHZr8829xqcUIueOJJZQyTivSc2MVB00Ron3uV
k9SHB4Kb9J3UxupswKlTiWldO9TjIW2ijUgIlZM+UXGCo8vXuWeXlIgpokTumcVNFxbovPXKzkOr
ydlql/bUi6yjSPqUqP2C6PPpJGiye1S4b6COaRdo7bTzG9rR6tka1NC6cy33EwGeBKKzQbhviOz7
Fpd8KsGIH/Flyax6eNlKdLhpnWJhYcPD95asUE55o9loRkjN15MPEBxpMOR7EJhurZQK6FSQfZPR
byapw/Lk+fRermlqhYoAEtztdQJ4yj1cLkHS3dwvDrdk2S+UHrBOhyzdYeYwJ2dP2lnO3VTug6QF
oxhDjmWwwk5ycdD89G6nVgc8SQWl+k/dXrikFASEYqo4UUCNYvxdSsx5d4tYe6NofakfIEN/oyE5
+0vJC+eUMzICfDYaNb3Rw+3t48dihDFwL1OMxug/y0fN4MdYIiK8R7Lw4l42+bCbR/3T3Y2ORSZp
GH67tBaZN95cnS6b+xg2lRwMft9tkrbmisCnU/DQPegYaE4E1M5unOzD/om/IcbJO4MCWrPctL1x
02vZ9qOxO6LjlVxwWP39eng1vdAsFhMQEtnX0PU4mG5Mr2zegDpASPVtNL/7yDTmPt/fDTZ01Ymk
35xcdq4ombmdcDBMt++G98+nv8tgjfEbRHS/eLX6QxGsYUKwLLTUlYUMuHy93MgOouaIRtSAvl8Q
3+LSSK5jfqnxqGZQSygRIHJR0WaYQEfaKBoSqGe2AxqHtxxDFRohJoQnwI+JyISHpyM7JuJoxOzh
ZlAPB8e7te5nm97VoG2nF2kXmmX1pZppFQGvj7NLEEtY/HF0uuydi9BMTWKCEt5bCEUaCLh+xPRO
7ll+RdpwSHtZD8mIMdXd8zEOhaNTwxUEVioyz59q57Cz94xq8vClUob3lwycsRFzDHdBEsfQf4oV
uMTYx+VuIZBeExIISyUZDWmEfRTpMaeKoaYYdjKDuasDlHjasSvvki55LDEel16fTeurByI4dYH0
kLo9qHhWN7fv7v7oLTWhniuYEyQm8zZ+Hx6pfHI1N0lCN40kiYtjLm70SGBsb/LSOYza4x1OWrgd
Ji4xIFyevFuNkjTAxSQ0n1siiOFSB/W4HXPbZWiGh7tBDmtj4F3aOKJ8w81QNE1O7xwN/SZDYrKp
TUPFFU0Xedmcy3YAEZaWLoR5uNyMT75wu6xSIRbGAd6P2XSid75slN2Pxag30iyRY104HuN1ZQpJ
1R8Njlyvm+n2pDdr+tMLuPVk/mLcU9NWhAE+LeMWcGhapucGz1xtlgYiIkCx9A4vV6hLLoyYuYHw
dxoJ6r7Cj1b9N+ofy8VgCK+DAx+n727W/waxswpeBxF7R6NTv93dpoFXcXT0/6udz9a1JyCvxDbf
AY9HTxEdzk10Bza6rFDUvGVu6vJUl+TrLzpcuNsNJyXhYnyjH6ti8xr8UJAYRzC7Oz15ggAd/Fx5
ERxo3AiwPuut3pox06AfF2r5u4ZmDPSJzTrTnGAgAjwFhH7GQz3/XzPWet/hrmGf0dd60Na9pupp
95BOS7up1vW2GlU3F8tq+wGSwzkwCQghU117z1aDF+1duIjysV9QGw+g6I/3F1rLkW2dJ8JHMKlF
c1Yhpos0sMSVFZdIzgnediIZEgXFBBl+Xa45hitsYkdr+7w0aGQGsK6h/gtiSkHPrmFcaGu9wV1o
IbUSJ8IZQgtoBJSwT5fatYUgCmWSgEObeprn0fsGp3idD6vei7Z90IrPYr2lOb7UKQ/9WC/0h0cz
Wtq632NDNGaYMtO37VVV+5Rys8vRw+p2sW7fanaZjhKEQRBgmKZAKAlu2EXoAEtwibIcj67Or3+F
nm7cgDqMhAROU3IxQiQIsK3CMe8sdK0NZAk8P+9ho/TD++9RFfghRjvyb/Hxi4uuXy9/42FGhHKz
nXMjKwp52EUVriGKTIwAjRsxQ4EbATqUGeFw0HbWyJ9WdEcefj0M0SqvmAli5RUJciru8X6gAy8v
78xN70nvbHWlHcCVJNpgPXS5E/+nhlaL23nURQcut6+WvxOXS4tb29ZlRFFULg3xMGq/iJxQxQCn
wQY+GaQt32dZKLprwhm5XBRdVxpMy0O2550EmUJGulrOa1+jEdUsIm45LGtOeorlMc6waeIACqSK
WC0U1JnGtlvpVT7uHj7gGXw+Wz5cxbK8OI4C0bJ2RKYKYtmz1FkUJX6zl3f19PXJcn59esI2van/
Fd3BzX1e+4IgkNbmnuaVXFX7GUdWMMARN34sjr1v1sshjsxh4hjCcb8Z1b2YgNZRpPW2N5rXj+OB
dgfwJAoQt6FICMj6c/UPmGWniJ5FxlJToBieFOJJsUo0ogc+LKxjJuNS1NcY5vlcXGfuAOlyDgpV
8cwrE8Vs1X2jMtGXbtlMf2hXEPNHgWrUyAiSKspdZohWtCcUE+nCyaHmLXrIRYtCF+MxNQN1SYBQ
wJ9QJWaPdY2nut9HM44HNYSpaOaOm7fV4/DhZjtv3qbNpQtNjJgeQNMDaHoQU20g5d1Wu+WQ1ne6
cDCZXZ/O/o06ENkml9J8KDPsnnk9eGvzRzd7LAekV6BB2mgmIZRoqvZy+4H38Mzm8nTMaHD9ifTK
wmsAeUTNaV7aB7LGYudZB6hpEgNF2bTGXXENJwZA27HGNKIljc1VcO63/cez9cJmVHeOBYwCoXnG
sCDVNI5kg8Q29A0tx4YQGQSyA0Xz3afd/OWVXPKW1gJNcrFCx64h0jYOLSQWeTq2htfZTJ9OVlIa
XJ/sJ3JPqJW+C+zAaP37q+xuu3r1uDpfv40lAZ02269wAcrruPwJrx3PYqNBrjHRORyswoyq29HR
FNPR7Xy0v8TGepu28bcR9bi+wB2fp1H9L26Cs8xJ0QKCKsKzhiz+RBXOKQjEBjcngJsTjEBSZrYt
yyZEln/tZASNTW8QFlma2OBUsyExaIHs4iGaCLcDkvD2OZt3ovuho7V0dJyyp6/QuyBUdNoIAzeX
Rd3wx9U//tYcYoo209k40weJ7x+bQ/vF47p5WF1Wbw8rFJFb6G3pBT5sn998pl4RuliSW8QemXMn
HsRBcw4kfCG4SB6423Kdg+dqDiKcTj5I9p6KotWummMqzmOeIMQCqeG1fLf86mZ29xQ8lj1lAQgS
IACMRxxULGKQ6j1ULNUruQuzdDp7MX9hPqf6jQAPHp7/w83TO17lEGzP3M16xPxNFjuEndpp+PaP
jyc3w95D9XbthYzuQVDfqv5brQ0X0p6t/zHzA00EEAdzPjgIY/WaCUIdc3EEqfJwckZTyG1Onhu8
VSQDQ/zsB7/0dJmsrtKzxPZCD0IkoIN6l4dRV0sDJCgI7aAJZGjJMLGgHVoQSKR6Eu3z3kgn0XEJ
WYCSjQONpLVGDLF8Tz6gkdtFU6/Qy7RLVONCnm3fhJszPanlPePSPxYiplw/dTawTKUej4e9PgYa
23eOjg8muasH16um6S9/TTqM19zM3zy+wccAFQ1Z8G8CHpHRxIyZERIcT9PADfCVGzyMuIF8+0xH
4+E1g/70DaAi9C0QPgB3MA41uQRXgNI6VjBJYtDduCXRUH3G9Yv17k7y6+4lsyTn42vNKIDOpDIL
ALnsbgszX79eXxBtqisVo+uFBaC5G6nDGLXon738EJBLNXwOHq1T+xUjpx1/AMnMCUqfRwuOuIJL
M4Ebsp+Q/9gbAPlZOsoUv/Fg2K96TXvUp1xs1qPl7fLq+lct0xXBv1qCoRpXBVpzcmmSFySTkuiY
zsU4Y1KhMXuEio/ZQpp4VGgLIk2bjdgkvGHTiLAhtYLRCwor58ncj3AJmYKG0E7UDFclNAKHQCaW
IZcIbujWAGkfE6SXSgdqpNGkMLTNYkkVMSXShJTMd7mGMkCWVbO4uhANBG+h+yA/oVX/6AS7oNV/
GTvT7jZupG3/Ip7Dnc2vkiXFdmJnZjKL84XHkzxDraRESqTEX/9ed91AsUnptWJDxWo0gAZQCwp7
f8heQ3aXTcfj8dG44GR5dXP/shhe/kryOqcHIxwawReQAwgeBEy6QTRwk+75P4uViGfKGQbx8Itf
7Fd8Y7FabQZNJdujbXJBHMuhEcMWufCoxqnVMJYniEaZsUuPNgObeuhfpMyCCIRifjTuR+Cehtx0
+Gm3YAKBEwOYchMZTcyE0EbECwhiZ7LFYSCag9vPJ3LCWUzFlQEcC9tfI+Px/heJHDfGsvKeC37f
2Ptw1wx7o2Z18+uegJDJBBRhmAEx2WxDikD1PjurWHzKCFz3kfMo2EZ/dTrfaT1mGjXg1sjyxLSB
fAdyWRewZsspQnFRgqkIdaEh0mU4vOIyVzeu8YJA7RDqYi77fzaTbVki1RZI8DdlsowasJYFjJ6A
WtboU0iNMprKTYrQKmlofP0Zcx90MOt8Y1QBrHRCCCkhTXobt4AW0fShc7O/z5++4EMrJ0l9t/s5
PRpdDRkd0uscjBuG8F9tbuo89K/7d+PF+p+yjaAmLAQ0cYESsRBTIwoQzu2sSBltpukI7Xgb0hlg
vwN4x7DGeRhFENayaERiWi6WqoddRlTaVpISM7x155Nb3kyhnaBxibhbWXU68TMLwCHG4Z5yshQv
LMWJ8GgOSIkuq/atqJNBrKvtiainzIszYtwW4WcwjM8/cZ308e3iylDMspKA0+ARR2xgrGZwinjA
NE+3P3+Hg5Ll4Bw+knP+8E/O0qPvY809zGKtABRnSWHg4CRBzZVDq9hjAg0R3diqkoonFkEQDYcf
pl6oHkf+S+P8k6PJWDhxpIvPer3uqNHk+nHLPuvfLh8n3d3Xci6EeZBMgsBudScNHjiYEmiGO0IK
x+iGHhcP+PzHiha3Ts+aeWHH3zOldnrtVCsH8os+0hPKSTwUtl818/FIZhRHB8uxviH6ZNvtLze/
+zXh7NbfpMjqE4ijgHBxDtfngJhj8TdCY8TX3GPDB5ahbcLBLG6LSDJsifoL9+CBe/jtaq0GKl0y
qIbI2FRUl386viMB2+GNW+0xxJGKLFux18rMnIS/OYhHI+ZJ8H2n7x274/g2luCkAU0Wp4xM++NX
/b3BYtK7fnpc7L6qow3VzUmQ2IQHsdZqQzORaZzEpvmymVH8fUJ52v0iVx0kb+Midm2wRFg3RdZH
rT5e2By8DxrrWDnSgMzAYnOgrmSAhPEPkQnBI+QyoYxsvl9Oi6XfpllqoLr6CQqiRiC92yETUSrk
sLMOmUxKtAjItnf2FGuZQhFAtELMupwITYIP9QtEK6SGOTwZ3/HeofKr/dLSFwN6gmNGssbc4XC0
JXNzfXf51N91h1/XbrmYfIaIFnnLtQXe5DatLeaQlUcghGbdEauPTN9iTObIKJSA1kBciLrRI1nG
sz01aImlgcGJjpDJ8ho7vkDd3BzBbGugEzHCbsSPJ0gGBIdYJiKw7P6Cov/jQBGTEXKlg3qWP8GK
mwwhdnibaFQX3u+Q5k0BHE8xKrjNkqssYxyyNeDSmV5u1k/3t89fy1Z2qp0PqdmpRyvRHTB1LJtJ
KS+bMckgIo4b17l33ThjK9XiwMMkTWJCKnDgQ//3l8W/y5QcxDIN9TrGqxHHJYtd7QvxCAH9tk8f
ui+a45W0xml+FlvLp01LdQiiWwCFRFqIYtLSuoNbUHkXPT486i8ovs2cgblo8nkuDyYuBGUADWgS
bzjJ9Gl3zgVpQf2yrTr64xCYMHshTWl9NQ0MVbkjlqkmApvwJvg7pO6+0WoP2I03GTc9wLh/1GoP
rrCjtqPHTpxaAN34ShKTR5xJBzQOROygHT4gOCN1vwpPkAbYeF8cDxY4oJ1pZlmESJK/UKKG+Wjj
C5rhb/MrFSjUsCZlf0Cj07yhi7WnockCpLKBZfEy0kaVRuvXlrhCjSplFreH/7IS2PWOLRf6kae/
QgIWQrwaEeMiGxbejAdDmrtujDu3pG01bGaPN6PF6lc1d7o+pftp+3LGt1z/We2JuM7bJGA5oj2p
bZBi6nzXnQpoQ7NQZ3Ynm2rvYMbxl/niI3ItOd8uWOQ4uPrKqNF82gpWZzilppUFthUEX7QheeHR
Al3gdPrTVXPK3Ji2PFEYIE4JBCLP2Vj7qAi/7Fx99TBQJqRbSJstcqdzLxWkLgQCwWnwx+oAnpKd
1rLgxFmVrXibbAX7GE/EKqKZshOGDZxQnIozj+akWNEidFWNmT2BJKJ7uP92N7v7afYw0OIDH6sS
q+j4EAllYH1335PJp3VH+5nvx7MvuydIz4h97F8CwYX20c4Y+UefxtrHLI5uOdt2bmIvcygeghT1
Ay33ekbmIWGlsg6hA0dDpdaoc937X3zRggXkO2233FxoO4OdBcxJAMvuK6qErwH52np2K23J86I5
vfyeKREfnAHuLBKPeDrFRDTGLY0Z+hIEqTSkmwQuJt7+xlsg3I3j2syZZox4A4TfgJvNGVdm6USJ
97Tm8XESk5EuCpw0vVG3x4bluJ2qJbLXvV5v/PzQuQ+Rnd9rCsJnCGhNcCwWNsdr8Tfq1CwMdD8b
CAuztAkhsMBqeEU8VXUlCOwGX4uJvMQjoDhn+9uNFn2fseDyBiYJZrphAJ/miyQ0dIlXGcE0RYMs
5iKuMhyW3VF4mCqeczUBgNATKJ6gxkWD31kEbLVJhbedVaXJIVpU5TJ5rLozKl9r5X9MgOPDHukh
THvd8YRjJQbd0XRwfNbOZD27Wz/PutuvWo2oKlf392Z8AvfVW52taahzEKlE7i2k3q1JQJB0axLG
i61IElLhiPK+2sN+rOKr6vaIRCxgxZ6gbZK1GIY+0FvX/j/rWFMMs7bheNv1VDuVTRet1HqMCICr
kmF4uF279tHVrubmy9XsA0/wGfDH1cv1aa+apCl78LEJRt1pF0vw6MyOzXjSeensVk9fqTwt/sLc
A+Nbrl5D6hLEGtxK3VUNjmcbip1jnMncrsCx8VqbP7PahVwsmQjCTrAO9aHMAVXDUeGMDoQMiAjR
I0tlbhsvul6VNDqU6nb260qnEVszAe2gRBuBDDwCcSYSSOq30fp8cFpWB+NpGZBooJ5CRgrNtAuj
jt4rUGtPj+XDUBSMPR3P1x9uNdpjklppAXn0SLCa3Pep239tcLCGoMfxgZOmy0GCxwbHorNcsRj4
5ekr34JkGPUmLjC0GL+QqA2hJ49Au3L2CoGQIWiqBjn2nmt3r+hXlqOU7rV8yuo8yOYnI6JlSJNb
ynyMxrWahd98mrwtQaAYAcJCL5PVh8tDNbc/JqXeRqMJjIXbSdU6AU44tBpwbx5CHigIhUXH0HUg
EsB4hCwgCUGgDa72yCypeFhOQQhCrxb4Y/mcvp6YEQEbLpqccBwkV00eLszcrZ43m9Wg+xhdZ9Ep
bDKLJyIpugRlD4fdEEE7iHg7/bjiYKEgqKkHTdsXuEkatx+XscQ67Jp1WVN4QK/XNo12HLMOiOqv
bQ+NjMgZtgDeOOqcRxMEhEdLGgiuzJaVFqeKULb7FiGqOKu99oXDw4Lz4/rujV9PodDINGMGNVkR
O+CC4MMKH2yvR/O7x/vm6xtHOru2gTjLTOLUr3Ejru4Y3wRFSAQxZJEI9GG2/5KVl9+A0MDCAqJG
qYxMxpI9NU+146SYZfISlBMn2Nro6IRyIgpuC4J5CUcEbn567p2lrCmNXPppUQTia83LfP7PXtKF
2EE8XkDLNmLS2hNC8so0Ng6EzPiY2OolS8Y0j4IP0FLWhpa1oDWNpNVpNol44647o4+L/1v8k6AO
PcGaJw0lE6bijvU0JZ3wNZ4QBFkhNFowRr36zflyJim3/ALfYSZuNnijdR1wHBkbLrrDLobkITft
1uw0eFjcsOgnGlQPqsA6VfmC6ok7p3PGlWcCw0xFsDXybb1dZgLgewasCY/8u3kGqoW+aGZnsT1Q
7TjFIiBv8ptOleRJMGGqCRAOWt7vanTomk/eEiU6/o7aZnaaBY7BEuBdBAtM3/6+9oifC+DXCvHC
wll2ufxCMhG2FDCaJ/z88fqyFSLQ6s8vjuSMAOuoEz2036NA7e9mWGIgjoZ4ghuC4CiIeQRYTt7N
VChSnYlwnfvjbyYYlaWMoHTdDXDzWUe72jpBCuKbatBDYKzvDtsoupXSBVLIuKoWhBepLW+QW/z6
25N+50TzHqoLfh5O2HjQrMcfyaELQbbBazWC4lwx1Beu9Qbv0LPIRRkcJLJqoC7fcQzKhiMw+XdV
GpG6w5dA/gQV0btw+tXDv8333vyM/R6EJCGSMKTacE5LZXHdpKLkEad6qeP3IFSDGq1ArM1kN0TH
Cn8Qv3XdSdfFktZ6qntMA2GQwrXl+FSnHVxl5jAkU7ePHxe/OnMsNIpyP6v4RckfaHyCObcgpqJz
ooy1BjCMK4eVuhQB3NAp8Ki45bxJnelGVqN8ih3xgPiSyqf55Sd7lfJ6t170HcsRaUWxt0xmlHa0
5vwS92AbAF53qw+zf6D17RQm2nQeUfl2ccSrDlMjunPuPACNmFXJkt9iy6sQynBOu5QWjpC0Qlf/
ZI9sfJgI8eCeMPakYuEJhMzGyUoO8dJFI4sEALJndvkxjhUmZ2GROFicyVLNyyg5Kci5Ut2Wul7v
z+dl40UKH98k/84nkbK1zM/iuf4WmVdlRQpu4cVZLMJWCUTQQ6K7KE4cqK3A6aUBGApGqUjbZXN9
sFQCH7Jjf2A6vg0epXOd1J5rqRBeMmlFtVBLw9tzwuADhKIxFeKXeh+nUgLT7Z74rIZayyl5/hTR
CW1IIuBmDt6C7Jfa6BYS1CxGAbB14oX9ZDNUW0HN2cNZ/zNvQO1tnEfZB3XsHIRHdFYJWXpcocnY
kB9mCfkhJ8rMnHV84gePUmn1gF+Q9Sg8gDu2MnwZo9v97olcwhIQp6RKXdkv9vzVRCJRkwovEiN2
VJdj3szgIpYOdp8G9SCgqtXWkiJIfywawXZ69c0TIGISRCE6w3hrZTY/sCOwdKD4fqG9GcUMVDn+
qCTOOTmlVOmgOaYZj/v1w+oYa9jRIWt3y7Vh2w+cgY7YCuSE8CYhv3Sn7LC3XRfbhLHoUSmZjtBU
RA9D0OSOlROx9oE265zlyhCcIGKHVtfNOPYE/jgj+yPUeW0riRfg2osHkwxPFo0sqbrRhGIzMHaw
LGh/lkwsKiLu4vYPSiXLNcYGItORI955CRFFUKnMvNRbeajPCkejppRBVWB6YwpzfTGYhKEbbF5X
jBAGLne+XSxaeIpIeXjFFC9Q1hdefsFABAhxnpaf1jSyMy3xIxCR8WT3TFyYx/dsTZOBMCYJ4bqL
ZSnhpRxXkQP3a8N2frz4xB/hrb/DpxxXlaVKAoBSe3xICVeYX1AGYuyXYbDmSwiyUwNSWOB7ZvvR
Lfcac2QN3d5qP5opmzyOZw/Lx85ja30Llgz5N7TZAkzbJtp/vTViSGtvHxsDGvhF98uXUyGLHVM3
5CDgdsizLsO8+lOPakH/AEFWi4QHUuaqOXfLQowA2rExviOti9AhkSCbMXfalImDlGOLZ0ojiMW6
HFpluqgTZlYNwRNhQvaobRBgEMNnkvwBefABQlyc2e0doryxmpyOOYd49NkW0OhejMOu1KDpbAeX
4+Hua1lO7L4KVOBzOWiZZDKNTDJTwfQybgsTMqWDRlNU1Z+QpxxeSbPcXl4QR3mGwZZWHPSRg1Bl
R3K1v6SxK77lah4UM14etVyvmI0Oa2X9La5M8UvpbqS5vaUG4kIqqJgba/xoCNlEyGjAjBPSRJV/
a3gTgvKI9gKiW6AsMB3UvL452dzHOTRVcVrmDUXZlu60gKeKMDMM2BbRDm0+AP6YCd5YAskxLt3R
gPXkE6awR0c3KFx3nh/oaS+6rcEZd2jIVUylWiIhNYQFh9rAJDLIQZfC4gihISkQBzETgpiQeCZF
t5dsZo6mVvCKxu1kdHm+30NOG5tCaRm0qWDiGCZ9TKUwh0ykslikDIiF/PGCmqWaUzdCDdX1lpmX
kLvO7KfBr6DUwbs13nu9amDc5W4RlvFPONObi6COxsNWq8Vg3ps/UuWeFEba+qvzJ5pHavmwt0ht
W+xc/zxa2tpQ6i/UpJVi6Qxb0KTvkhAWrDrXG/UvVei6B6GWO6fT1Wc8yvpQm75UcToIQF0DcdS1
oSs9bZD9zaNUsCu7jajuo0Wi1mF6172qv5oZ0R7hYblw4/tjru/FkfWtjaejybjLbmC4ngOaWD1w
vJHm+rLpz3eTDnM0cWsIH6EO0X/uj1PbOMZTGFUJgvBkqbA0AHHL78NosNxXRxJIAudetgUDkjRd
DrtiwpLBfajRHqqkE7xfWvXWEisIsZeY0IxBtDBfQxlGN0U0pusSSycL3dwvqcounqAaLqUFxI9A
2egyaVPQanRTPZ7CuHYMR01GwBP6A3GwAHhChA5P9WegJowAF1TjxByQcN75cPcVicSjwMoPlRnC
SkIY4RIgznaKRmLw+jF7vDobacJlQCyqG04nY5aGj18tr9vN7i47m1X3NrQilIcVTX8YQcQfTvXT
7d/ealwIT1M/YSJIH7ghoxoOXEcFEXyiimu0esQjjgG1fqPsLPAHgbHg4+H0ZsHZ0+I+uK477vT0
fSe/R2JzSGE4iz8wVQGIFLKHPaJZTSZL9oLcqBTO9I2ZJ2Z/O9vu5+d+UTQu0XwX68iyeN4XZr1D
PJy/rQYAo6xOCpfu1VabTPieri8Vn+fiXprmyrDzVaMDu+Ahw+QzI83l2Vb7vniqCp8n+OymmfyZ
TLg7465OrYhwGg4PpAPVYO2yck0dxeicA+1gbhApt7vNuXUcAVWDtMrkFofIGdFRgC+9D5xy6ESQ
IpB2E6WooTbJqB0+IOQUWM4r5QEDQhLiSRvdoVbaKPg7+iuONR/OF1ocZ0dPEMSm5WFvKoTNAla7
T0oxnFRt5/IrLRzS1pzNRp/w4QmGRLKAndnj6Y9lCuk5HLiXTCFQQ6wM9l532cR4aG0umEu4vZze
XB0uWRVnh3ABwf0IhMP9+OP7i2Ex8/3g/P7uXHsurq/PGW+pjR5cuOWESvFjZUDdpmfWRjubS9+U
jfnzKcdGSe1qv2MhdnQh2uR3AsB2GsHyHGIqBe/BqRgItRSqR0x1W4uBuNJph3RIjFawQSONkmOB
W0HcnbBJXbORMUrs+thunzQULCmt7Y4RRv7KvpHAKCJhtLaXrFBq5xJIjiN7zjlV7aRqa/e8Plv8
nGQgSXB/wFSxDiIOCP5q825Jv9ytfGDJ8IJwykWdVnBC9nQSTgWVRkJOTrTRDAhPOCPFtDFxDVUM
Tis1cT3n+izNIrsmVAy4xxO10iQ2DQAZAz3eXxw6B8FFyBBtC/Hld5Zf4ZcOMaapjHHCCP+8/u+g
4bpMdMG6HAjtsKTitBIipXhahI07JHEdmLTrGCJv0B94GMZXMzIvLfpOxUrEUHPxBCbzQJzXJgFR
hribzWm3+8VBX48QSV/EWAHsJzMiCt8qK9/d62W163gAPcyXuQMJXcxvyVNcbSUrnPzus6nOkg2C
+Kw/jjCApKnuDhXZIe/qSfPOcbIn7WjoMBAipwEh8WLohY8qRAwKJSA9PIG4xTNLhKMTDnQCiKVi
1yEVecYOoAPjNIySvzRQMjia3pSWHLFwfMJtHqMxV8UedQ52d6sZivLlsm7fQGhSM6boITSD2e5r
b7eIBZ67M+0pbC3zTBFCnJATjYz4qISYFkcX1VmgujMxV25mf63VWUDdDSYn990y9c2jdEltAt3z
tnTlDDdSh79YNa4mNBvxmA7uBAfCKEBzdDCPve3hRhwchJcgZmn7wwYgojIkoiGErPAHeCU6qJ+M
cADx/am72Ya0eCY0MOxLswC8kN4guB83hT5sqNX7EJGnY25ank7Yzv36MKLO9nE724yX8691dni0
/nT90doeIh/2Aa02IalVqBGvWTadDctdANGP8LRbtHnS7zESBjLefLyKI0egXyFhjJGAQ6H531iS
+8YANwSxkmrvuY/JH5OE90aARqCCkdjJxxNkOjx3oQp9kidF0j5QxpKXsA5SUkn4Gb5DluOFKkEW
VkX2uGer33A/sGSzvTC1O5+unra9ShbLXUrf2r11xB6KtHsDPKo57HAFTFjmpTHTHYR+BYEsnfiA
I5FGsJWFcFUK4pkv8i4PHTCD6Ia4Sn77VYpbsgxVJd0pth5XqaMrbgizCSyjnO7VV2UuyocwQkeT
EtqBIGwmqGGdfnGoNvT73uXpblXGRZ0A0GkkOxhZTuLuA6R3OOJyYOY1LchIsDWBGyziYtDCOdb2
vIU1SMEMYiTZJ5EY3c+n5B58jPtq9WAmCGtOel/AY0nToYCPuFxa/4ZDLvqOXQstTtqsp5PL502/
80VLbKGxxxe0txPGsTua8zePJAQpuhtVbT6AyGnzgNtJkj3AhkqW4QfHOWUdjgXX+WDIwpKxFoB0
lTord1uNA6nBR5m+VIa7iYHImmpNmaXuh3e4c/qArTA+RHhZvo6SPJhsWMYaZJbdMz7738JMupAj
+Qrqwww4c9cRI+EJV+BpaN7AboDMZozkk/QBUUuvFuGPxcPJokyZ4MHyk2rM+DPtT6YPKfp7vC26
rDWWQTLZ6OjG63Kavftyi18W24/6eNgYMkyMVEvjHTV2vDcQNcaZk93JkGOWJgzqxvhji/kGm5v1
eLBamPlgNrcr1lhAeEFMsr3ZDyTAD6vrvz9vNJgAbmedhI7SRhh3HXL0Si1GXXlRGCWalGxqjtgl
OYYAMA2sgA8MoGCefTc3QHB4ArMXRmCW2JRImMRYrllNV3r99RdW4GKP/UQq9PBFDUGmIPze8NO6
NgJYJ/CujdD2WDXgaeQdAvU0r3KsHTAA2LnJ6UyT6eioJzzhGJ/+82bW+VLmXdzEUPcgQOsHaGRi
Ic6QDJfjjJZmCauWZBHDkPcgSHUGNCEt5+CmqPu+xG4LPPIvOj7/Vm42NCHdhRLxwk7QvgjIY8c6
VRDo5LkUbVkZNpxy+lSaDYiooRx5E+y8efzk3gzUhMq249Kag3iyEerJEh7J0HiIB0NkvJuCgkWM
1RL4sbk7uep8xh9NbpsOln9fqw+OVg5LsHrMYw7ZcNuMJ4Px0abb3fh+eNm77c++lE36FqykGxQD
N0yER6gKJQ/6xA7EC6iSQUH8aLIBN3enCCWIdbaG9EzM/ujDy3PdcBXG+9PN5zvODo12AUpCP5MU
BPpJzmTk/SGcfnFdtyS6ooPjfAaT1RIIxLH6IE6BEcmQUmht0wHEpCcMONAiasRSGmI5vfuw+1cV
UGtQjQZLNOtkqHtnQd49kU1hd8muuSvAChN5tIPqINGIM2zyLqEHbxiCI3ZW0wsbdofM0QQjtDRo
Zz7gprXN0+yLpvShnW0+iymky6YbHImLRhfiWQqhFt5AkzNGYXjCWfz2y9lsuCFzhMc5Bcc1JA6i
LEgnOowI/IOPrCh4wvHGkIAg5ALEEMScEycI+/tln7fl3/wCJC+FZaKzAA5riGXqQFrJ7FuGpvTD
lbbxBILp/8d+gQzsESogxkzMK+ahOt5Sf/urq4v+5CezEAHhmmQn8HTmojizFq7kuFzeODg8CDL8
D//jazyDmDP9ZRLEoXSAbGsIKQFSgda0pgCQejNcfl+WU5PxClIOb2f7ob46aUMtkY4FjkoIJO+W
LF0tAvAKSKZAYupGo94WO8uTNSS5c37pPJ/c94rQRUXVNU71V6VrZEARh4rg0Yirq17q5fe8TA0M
nvUGEkM2/LpygbwvI0TVyEE47RA+C2oR15asSjqj44YVnuMtChZhQAig0z95Tl8rcacVMC5oiQiE
XnZP+pODeXA4X/4B6T03G44zipHjAuuJhhYJi6SFoVCUixhNXogWREXE+LCdc5rqhsxRGX5Fa7TP
N/k7KneMGZEztBE56c9Pbh4u3rEb4ozMI7uhN2k4CJ5TjEd0Uo/m6jszjnicTpe0Pwh+zFvyqfXZ
ehGHGodeajbMNkZ9UNw8TwA8VYTOOabcroOoAHb3VcsBbVGcl9Yg9amlpB9iHmd3f/aoK7mtJCT0
IfogtuhkJmhSxWJocW8uN+dwH5xoKMmFyXiG7cyNhvlYBJ1zLTyFCBVsFuxZa8+KxUBYsdNYhAln
VoQek6vPE5lW15sywfEOXeIS7iO66BjjPqds9rvTVyfLrrDCb6470KWsgqujOtQ5n6Xy0d+Tr9O5
tqWjaXAiIKqaTQUOg5ff8WhdpNcP8RoapTY34azTUecMFVgp+SRqK2tD6yP6YbUnh1KCQoYg+ANx
MgFwtgh8roNWx6KQyppH6ysNCUtV1bHxQsaqqlA7GHBWPiCxbjFVkREIyhvoWzTLoQkgWu7NPIht
xSCNYTOvtPl0nyRlAaky64IFk4h+eIe0x7tNZPL1WScw0RkDTW9yPCS0emF5jM5r+rLkYjJowqSM
yWd4vEV5OJkWybK2CeqAWteIkr6xEzKYTGoqwlQDWTZcUVKPpq+thYnkxoPKBykDrqxrcqMRezS1
XEbkqeuMrekxurvqU+MNDdwMmBhAEyOhJg/oMEElKvw1TIokUgjEpifkDTqILIyWMkMKKXj5Vwgy
ihPBD2WNQfERfabxcNB0p8Pj3XvNYs2ZR/PJF23XYfM4dMA1w/Pty1ch6D/IhAs7CR9nq+SvMg95
QxvgiRolq2uG9tYPN2eys1aa1dbmcn2AH0LMNh/umn/cPLMuG+uVtG34kwgZcDW4yCRYh5bwPujd
EUuJvWWxpYAj5hZteAPE8GB3u5nGsi3WCaND0mzkm6S6TntZsGW4x24MMVLsCVihnTsXy4aZbF+I
FZYFtobSYZHz59X1+WUv+DB0vCJ6G3Gd8rZGqL3BatpZncNk5RR7Qon16vyWXujABoKVQWbP0oUS
0qetkCL34OZ1/E92XNjnLxqWSQYaGSqUuqNO2kgZVB2rXwA9zIWeqylDt7EjC3+IYRiskk+mEdD0
sglBGwln+bACItEDADoAUAiXgHojkE5rIxIJAB0bSEZtyzvHSV4RGdu7nghDLIVkjxM/+PrZeLwA
8DVigYRH7J5yS88LR/H39Dq6Dw5d4rSP8YKF0lHVtbWg+mGouiWm8tjNp+1Wa+BFqxb0Y5tA1aqN
pmKvlHzXrJltGmaAj+dAFYkn6hgcSMzNorK4pTd0l24CBsOdcZygMUPi+gOO3jKLaWcIwvtMPr6M
H1kFEoE3iWBF18iVS/N1BiJNPNNCMWI7xZAhSPQpDZuGLhhWVHdbAshPcZLAaEoPO95uTZ05WVMI
JhnUwCo/zrAhQRxKdULRHbFEpz4Jjnt4OR8X1PWQWeUlOI5MAp1t7CrNtcYKlJL5WH4SDfL6mwM5
wuHavlhWr6ixcgXYQfF/9uSaDWQkEE2YEKHxIxpUytLq1LYsrI6zEJmN7WMRAErKWj1rHnGWB9LC
IfH7dEmIrwFx/cvTJyagB6fdlWwQTzC4WKIXLZ8LgRfNW7rF04fFuNx7mUXgrb9WZ6RcJhcL3C+N
aPjAz37tRMo7VtlEu6kV33iReeqBVukdE6Z/dGY4JgwbZekYcJffqDvhxILDWa1F5+Fl8Xg3ar6U
7dfUIbWUNcyn8QG65oEoNyABcK/r3HoH/7ZW0cIbdxTwtUpBR4ADn0Yf7v4mlRJ2jiQiNL3YPMQi
rc+y5BebqfoXJGxTmz3laJYUBiNwsgUD9kZC3cMHkXGjRWL84kxwjRCL2pXU4to4H0eGTa4kCGs0
Bh/xs9P7likKHhzAL5V3BN+hYazEP7R6JlyPwoF/XLvJlujx0Yjx9XC4mD8/jE1DiIOzDRJNl4nU
Qi0UeOOMJwyLlCcPBmlEEXJ5SNjJ8A66J8SzNBy1paWB5a2GkYjJA9C0NgLkXoul9uXjbbqb4gd0
/0Ya6Wz1AHH7jamkkNwEng6uAE9oJtGxPmDwg/jJJ1xgKbSPt2jPX8Mu5hVg6sQ2YmaJgRG0OgzG
4DQcYCiewUj2ej2PbyTnlFHLogcs/c3JzZ1uus4PpOp1wkDUK8nzKfNvZqsdxbHMzIQHsbY2LNnx
vn3xaplncj+YjHR/nw5OcGQdSwj4Yy59a9h0wmU+zKCjckaT3vGw6XVvdjWf05mqw6ZmUXgVBYNr
MShcZeViBEYgLLiVETHEdjUeOLEdPqF5B/um8/Tp8SNP5iHYWkj7MA5rIZn4qedI2gqP5Jy0IcmA
KDerEyZOQZSPsLUSCQHSIK6ZnnpFc1sDgOsyCGo2ahtAqQRpBkg3ys9Lv08k405uO+WMAeLQB4lq
uP2t5ByS4aGcxxAXCEk62+SNguDIsJ0rA/x4zBfBKQM6ninwNEEoZIsnpr7NwFDY+Hm/lISsbJEO
e5B0KL/FcPnP5f/Nb+LUcSn16CtIHHnQ6l7Jo08DtanmiSNb8XRE8LTuthED+0sC1FPwyBFIa11c
HMHldHiBQDguUcCBKS4Ih8UFiNAWDVRHX0W76M0Yli3LbkycX2XZ+7q/GRXsjT7qq4+/dboX098z
8865RTbzA+KyOG9kA+dcAVEvwKJNaJHgBmsAXoAbohCOlu6mlolBWNgkucg4vGQEbun1zm/ZvTC4
50yzb2SODFFAIyrF9GJ8gqGIR6m3mNAjSFLERXBY4y6FS2QN6bLgX2ZeSynSIGyVRc1ocD/lKlkP
H/B27sGxglySH2uo3kS2zlE7SvuJbhqOORp5dLy6rrNZLnrD4XMTI3WITasRrdoJX6QKmIh1Dp7I
E/D4XGW87BzBoVMY8UypBLEy0eKLkOKc2yW8+2opuYrFLcUos1iGX1rC1kI9iaDFNwSx4O5Fv2Vk
IcKFo+MtIuCWs4hAtJ1qQUvbufzN8gd/mG2MQGn4Y8/Zc26FjIaN1+YOOGXTv1DHpfBVnb2pC0Np
5NbaIY67Z4XmTEfqEcnJJp/hSXqeIQaJyDAbjqeDbkiICUByEw0zjKZHtcRxEVbyG5oa3xQSHq27
gT/mtGHv9TpOTjbkcGZ2V06bwatFGJvO02X3aTOffvHAgBmNL8MqQFMf3pjf/oNtRihzGIBXwDYn
gEN3gpltbLuNdTiIA8IjyTUv/3p4Fqs5aDkqJJhaqdSj5viGLvJ0dPMaSwlBxF8ac0h+vWs+3P3d
X7fFV2xFBYxGhJBuXTQlhhcPuulJoxkc4h1CQTHbRXMBVepWUyU+j9abr5R8YNxFOa4fT+87Krub
rGy4lrfat7Zn+HLOi5R6ZA5EwlHbpzYCg/NYGD8aJvQ6Ch1ozWemTy0IF3tfi1M2JPFESMrfUo7C
3s1PkCa4UuYTOXxeIkT+eUG0djh92BlCyKKRcnbx9yPRyeLi38/DX9Rf6lx9nCrnkp86EGfEQpXi
BGLxTGhJCrliAABvVDd+RbSQJBS8bMq6H8UihfzEGjtLGtXTlnM/+guWXycLlNDHwgMK4DII+ohw
1zk5VCYZ16A9JbYdOQJxXt3iGNJ0kqokG8OOH3wTogiUWauD2n0rZnAs+XWLY+OsXMkNnyKXntlP
QUwpA7GwGBa+X6jTbg3Cx5wjF578lmz6KNa00F9XmCMIlp4qEYnuTofO+aKmJ53NOSeJLpYqMO85
OkGliyJnYV3khG5SeYszDmTehDOLx19SBfplXfzsehlcn+y2mk+haGtqF5KDKXZAqg3kx/qSs+vf
aJk5i2/anzTT3mB0vCZqsXjsd7o3180XT5619SXkIDNAaDTc/bRuTq1UIIrbT6sQoPUKCsZaDEgs
vwVHZsETQa4VBS2hfSb73WxlTXxKuFRbS5uAw7mG5uUCNbQHJwPLIAUPtGnuddqmwpAN4YbPGc6A
F1JyweXZgnDEEbMkp+AP7RPCKjAMMowPy2nrdg+LsznPhqaYp9VnFaukQVmncFa+eqc1uAWxcRqq
g1neIftbg1PwwmA6YSk8E6jHJ6hPpsu7q9HTU6Mp7fimrCtw0x86g0NVQxBT2NCyaFKbyPjYYTPJ
PywnD1GUdfGmZDxoMtsmVN0ZVlR4aHHOUmXVI7qqnqBq6kI/09iUKwqMLk2huTs3pnbv0zVHK7S7
ARhL0Mh0NPlMZagJUo7ShJBQBrpR3SniRkw9qd5q4YBIaGPVRUoo5NLUMj+Wc14YoVeA549p+NbY
FKffM+097XKYxOB4inSzw9C+vnyc1NnvY9F90GSaCQgC6Uwx0xApw4LBx8JpxaohIDX2dZ07ZIJY
Miywd4NYajKDMG4dRSeJH0QRmWhV9FAXtkECUwsER00LebpoJDA0Lm2SmDZAk2RvZ6bgGEkCcHzi
ywUVDLHswKs6rdcn4/VXap5zsd9Qmtot1O1jZ9KjObo+ebHsdrbzxWIiI5Ma5iNASE19WmOC4KNX
rV4NsoKPJUY1vxaB/BgWZvP94er0anciRfjwfPIwP+VEzaIO2VyHrpyfznXoe6zylgIN9SjpCRuI
uscHaEfdQy5bL0CLj/cLoQRNE0MoBjmMQwLMANPKRIFM7GDjinM/2iRwM6k9QNAFmbGKM42ASSbr
OtGpJTDIAj7wq+H7Y++9o6PONfauFSEDVusMGRM73gewWPWfunc3k1HIhvZ2mkRhlgc4Io0foQUb
urY6+x80oUXE40+xX8T6zRBhodLTRJakhHIDgQyGIBIcQ8lL20NSY73VhtDDZKD2IQxVfyQtlpMC
WSNBRe8X6Lxe0RH3/1XzDIGh5qu08BQtwB7Awz32JE0H7zQ7b6msPmLDjR19/sbHV0Evbu9up0/N
moFKH+QYpOBrPkSTCocObcpAhaRMygrkMG66lHWdPEAEINVvgrRJAb4nxfUJhzb40WpMksJCyjD1
1WGgwq24qPNE8GzTAjxVGLgJkQhC0rlfXlC1lg2JRwwwiUzheAUiwUCBha3cNpSpk3cbjF7MVhyN
wrCoZjKdIhFjDt84Wsc2eX4arR92V5MvZf7Pusp9Ytc8kDpvehfd/1HHNBWoGneNvyOuZEntm012
2whAAqYCtCepEMvQyUiyat/T5oOJByRAudE7rANT0MoNOuKX5kLotkJGdWm00tNEA1rVWba8zkGW
AQQxAYHg2x1zwhritMPHi+it7nhMjcf9VpvvfpKw+pQO8UUdNRXeWuWqxFuS6kfi17GXisIOoGWH
bNoa8ADskbzR5hCzhw4LBjO7HEGoyCsgetRE+rGhgWgeNHdcFcG9ZjR3Yy4t6HOg2PBo/T1HS1+t
H67W3Z8PLsmDvnxU5ItJMaAdhAYx2/A2GmM6F7pQgShuMYfrOPOX56NS0VFyeSgkCPBIVZAisRIm
stydaiFg3ZYBw6WDpWhrgXBenTC9o1Pj4wmylzF7Ea/BX8vbGFPfDO5/eZYBJIWObVrXXrSR5eWy
nK+JWSTWbB9UDX/QaMTAh+JI8TsdXjgR2mSQMGZtC7c+49BAO8dxVvABOQqgYPqE52tp58WDdS8w
bGtu5XOp6iwmZVUEWekxac5qDNLwxw5UIV4pNzYWSB8EbsYfuBzEmnAwO1Sghgi0NygYtMz2w9tW
iSg9GQqowZg5A3n58HB3fjBNbAGROJQliqAEtDNuYcAHzgHymNcleX3E715cx7csYhNdO161MMj0
pn/6+LjSRrFIMeYE2M+/0SmMJOcPAGHHmBUgYPhpPaR1dtoz7+vs/vAt2WNjWY8rLbjPOK6Zb22J
uL6cbZe9WbOpshfLjqS/kTFyJIkKV0cc/YRY4NrS4EfrW6l4La8vwyksYoWdeIiVRqmAQeCWZP5E
8JSD2b/xm1yYtmbyDyyFp2C9ZkRsWBXozW/rtU6ZiYMdrDvNovhZfRoxg+EDYn+QWOcad0yGgoWy
vKojaHUmxwxi7oOWfoRoUDEaXKhlWoLgqE0uzl1//rH25FqSQ2O0qM9RMxlzlzGq9NjqWb0049vN
bLz5pahPnTqEGlxNrs/IjVpU1rfRhEIi8pAQSvJoJgQhKGGA7udlk0swojT39UwjnqE7EALzAmc2
SNIH9bu9G62K9itHAcfx1hDEjogg6pTIyq0Ho2O0RXR/yHHpUSrHo9HPVKfHk7SsEz8VWT+vSojP
zfPdyX8uny6cBtAdUxLWWd38uMBxJrw8KdC9GglwZAA436Gvo8hud+QVZQG6CCBtK0cfjfrRMmIe
cIQzJAnlmW86caCGRkYn19c6l0WPdXBE63UmnX9VI5b4LiLBcM109925NHRknTWzWzMtzaqGG4Q4
1kS2P0ZWp53zzeqji+CBNhqunG9YD1hwQW69GiRyRCDmEDY3GsDBEdMwC68y1pPWwHmbeSIuj9xY
xr1l6+74o19vJ1da1es8AJVAnbUjOK9cn/Fl3jg5x2Wx/gm3XBMMRxaEDCNhVzKhjCTMcNvdWfPJ
T7zELdk1EqoKPH61/KXpdjSRQqUYLkdcuBqtu1n1djG/GHwom/aa9oV+0XEmr86oYZbO2TnK3XaN
vVs7HOpqLPvUU+s8H15aIWaapEMRnI72MWV0vJxB611SuRnFAgXLcncZIkzdmuhKZBVDpb1fNvdf
e/fd0jGtdeGEgTrmU1/10iA83BPSrND8nsXUg19u+6eLrnT5+pbV1q4Sjc+N/jG/+ZMIFIGXYYAb
FWSvrmLYaqkjDDzaB2VtTQ+sh33WfQo2ENDfYWxb5QPtDcTphC90trBqMYDYPC6Q1RvobOtv0rIF
Qhy3C9k6xGz65vbk9otbiIRuFeJ8+Gh3svWhZ12mOryPjTSJ5KwQCRxnpIwN8kBWCOfWjKAkpmjf
yRWNXKy3iArxnk4bXs5xZrcg4z+a2XfW2B6VxI98uBTseza4eyK8Mg/5ApQy1IkAMQxOFpr7a93+
7RJTVtJ0ibtXjNGpB1RAZmL2dNKf0jlSoWpDS7BoXnU0a/q7VgmzpxJtFA9OiqoBAeZiQONEAMEo
dDSuHgXxo00zwXBqqnUSN8nkR52l/HTkyvM+ItBahgiV0GZMqoIKKcQ/opq5shq08+3wbHnFonwd
OeW8+9Muij8NxGUGQFQCvk1QKpovJ8lV6ZE2r0gxHfH9AfwJkG+NGGYYfw9Pf3W4WZgU9Fe1sHne
4djIlm3F3SxlEIlPDP52u/tJ83le6+PMGGZm/LksoZF5b3jmiX8Ig6OnQFWFCqCAOI/fYyvqZolU
FCB2rn/wRPgqj8CH5084soxbf8N41NV2PutYZyjt1HT1+icrJiGjAUOd4aybo4FFeVrD4m0caNx6
EJwNwdvtOf7Fp70aTdlwj09YVZHlKOQcvqOwcnc/jf69uVcwBwbieDNccADl9pfH5mTCsUwxxIcv
iIqVXTXPaTN3w0SxNuTBGtR3mwKufrMDECKb1MZNfFMefz5twdaIBtwVXbSyaNeJAglXb5Zw4kQn
NRPWH+pcPO/O/B1DglTzGRR50sEwiCVyaPiD08psTSOrpJ3O3wSSvj5xsKKYTFb+ccW6sqk2VeGN
ZAhErBP16up0wYmqt1Qnn7IwG8kvU05wfx8cJN39l0XzYTt8PkFoYWp1Sl1AiqCTKuhLxTGoFNnN
DVBOZ4ngQNffPNxNAqQKREiAlniyQ1FNh7iEwsQgN3gbGiEqCM6IEgh8OP0vnw7N6/dEkgK8PqOF
LmOaM3ZxstTb3Egt1Yo0VyYEkYu2GkRVWIabeXIles2FYHTK+BaIlwOBq5GoIVUkyh7jGoXDY+rn
evDT6O9R6j80QkCeCbn71Ls7q8vdQr+W9qZOw1HzpotVi+uAaiW6uIxM8NrOKghI0LyimnD7o6xg
O6oP2FmOf95w7svdY7n3E4K5c+dRhejtOe01a5JKnVRBpX5cKcDO8OIk2+7hLm7qM/WA6cgFeQSS
fxfHOLm52TWF7dww4QXrUEJGQGrOg5smmGXMNZJ7XrokBAR5DTubuBW33VGlRDy6GwiMQXyXWJu/
N6vRGanC12JTEsw02zjx+JwgQxlxHwE2sX2MGKrfM19cr6SS1RnYxK2lPFw+Xp79pxyqtNzEvDHv
cbxTb04/tQ+GhUTLupg0tTenbPKtLK9xZ8l5MIzpCFDlZTP8VF7F2Mv1ZqaFm47D+w0nmcsvywUS
0XkH+v5Vrr4rdz+UXvr0E9ZUc9E8J011j2YAV/MJx4nOBqOfPZ7pLmpuU6MJ4tNAqgEohGrxs9s0
Wqt0+Bc8rl96c90TkoiDfwWrLW5ErXRwdHK3mbrMjPMA+7KIOBYWQgtsHaTXLG3TEE7m0fxsiOTB
4TgQ2Pn5+cNkJ2Mc3CrRUNwVQylG4ux8z/PFuFmshIUA1A7Qoxc/Hl2ZHt5x2ExG4zhNfDTpj/tM
eByfuXTNJpvpZX92IzrQmYYHqXhqPas/kf9H2Xktt7Er4fqFDqsYhulWsuQg52Wv4BvVCnszSaSY
w9Of7+8fAEf0OvY+VahmDwaDAdEBjUYP4N6no+sIl7iGPY0EZ0qpWaW2e8nL4Mk0CPes1CEOXhOC
PqfDS5+DuNtBGBikWlg0QDu4r7kHbggSFAFYe0AFurpcOtMQKQYBUkA7FtPRRbDB3e+CsYpEL0uk
s18SxLqCTgD/cddzqu6Fa7Lba3fYSKnZZClv2OnEJ8M11+S8+TQ8jbbVQ3ZNuufp/OwkoqfN7eTR
u+AkkIuENUDOeR3vuPxzOdOsm44uKQ1qOiesCJUpCeRxoJFwE4DyvKHehiUoAkWVeZbLFZX6Bao9
rA5DqDcYdjlky0Q2YRkzTVtRJm+vCV6j5ez1fq0B0QlRKrjI9615ZFaWQ2lBNPAhSE6iZvnwiW9I
7Muu2YbUFbUASJgM3YerzvJa9suUszMRTTPEM8gc3hLamBJG9FLaPqLK4AsSgsl7fswXF+e8Eo4y
5DspIopa/V6f3dwrBU/U2GI1ni/Hjw+Pjfdy30ECs0XNS2b6GZo/KGXEhARCnETU8HM9+zgpGz/+
9cJJ0A/yPKNimCvIn6YdeXJus6c7fTX9VWhMjYv+o4tNNPexe9y4RfAcl1LvZfVwyB+ZEr6QQo1z
lj6uF78d55LF/0kQL8JRoseJdmaNgLPdhx02y3re451q3xvtV5tlLKvTl3Jg0r28zN3vcGCPz/Tz
oo+9VTynHGYYkULx8fT0NTuiUoSEEwoKgAAvkv1XKVoIShEXXOQUxMJUiIEM7Xc3g9f8kiDHqMEW
CsyXphjevb8sSoOH6jMjFLIEpWbLze8QhwsbkbPhvfwPYWNCjUKWgiT9+I2b5ykLJKmrSi4hj2H4
+Y2muLuykGOSIRggPxGM59vPmUwdziBpttjnVBtUPidTo7MYVNvWbP1+zRQkTh6xaBgWgtHlRUJM
AahoChixbGQJOSQ1eY4VCgokOng2wKE+1mR1mETiJXtfMGBBLs2v5DiqKzcKhX6jq/ktiY4GB9bF
hUsnkyNpNzq9GAsgSRvFKAUuWcnLbDYT+qOhPsjlxo+7v83+n98PWO1hNRj2muioNobbcwL07/cn
vPLr8VtpJiTAyd5W8PNOsu52TAEQwzgC1URIe1PVqaAABjowtviKVRHJz7J7lwdC03OPix0KpotA
qJEck7VAagYHTv/hIKfR7JAXrqEpU0JRKgfCgw86s41MEhMcAoPMKry87GVA1yYuVzenMYWerSer
pNQjeGRqippWWIeUJpND4rI03I0lk5wYep2hEVfnQUd0FFluNFD4/h3lm7P+azW7Fj/FDXIoQV30
4KjiNI7nykczYn8zEV2RZsf8Ye2RwBXJYVnJF25PfbPKSybNVe81b5RRFxCElxqOZrEOqglv9LAK
xeI/sGoePrmxcqD7/vo44wCLml2+f2z8OnqIgAD/jcnVcaYFfv8vIbzCXcWfXDSxxdvvYlEhWs4L
9yuqiAZFX/rfpw4ZjL+pSW59Dsscj97O53Fagg7uKhMDz/3DQoUjLOmG4T3E+VxzScV0HQFnb2yi
FGaDbHW5OrUZSqqPjrQgel+07jbizz//MCp1B6ZUpht/1+0nJ5j3EMf5Up26oBjbXPjZOkwNKG42
dWAwkLVaXCZa5L+aTTb/61b1kmNAP2r8J3QJv6lHf2DjHSfM7f/T7LHpjN7sap7BpDSzZagRK0Yw
1RZO//TFlg18+m+9gCEGhBfQblepP7B/17hmEy4yeHy/0AbefIWWQ9VE0dDX5mzP/RKNYXGdbhIh
h75NUSH5YS6d3FFZ/EQdLe/Hh0MxitfEs4a6ZknKuLW/7mx/WTdnzwSOd4mOte/g6mSiGaW/CsJ/
BCcZMTTnreWlL9kgQSvuke0OtakmmBeShMRCy3RXvXzaXCGcPJjKETipsO8YoSKKhZIR8AItnOtR
6wIyRpHjscuuJnCscUYt2eQ+4Z2Rilzftsk+72yvuutfzzZ7GtgOX2x5o2j7u6HchR7uPNDJ5PCM
jIlj+qRnjGrMQ6URNkXkNBt3D//PveFZJMMsXy/M2eeGtYb9/pN5Q35rdVvmXXCxUfQ8QxWLlpa7
In1pdhUmM09V+8+z/XwUB2wvHtkqO4aVUp3rwqzLG9oPji9DWcNw2NsWv2ByMwesQA3z24fBm8K7
4sxvvk3eaTb4vTVma/buG0ba72cGNPRyqFlpXk4+ULoj20BibE5ASqbd/zMuyEOfzQvwWnSQ8/BG
kK2GMJrx6gbUfdCyP5ckXlqQ0ga9OhpDR6G6uAQBJhXu7rNEApfXvbY8ttIGTMPE+VmXiMahTj6v
Dm+5wOLS7drfbR0fbk7bQXof7zgnxPG+9znFTPqdeUZkuhE4Tvg4OHU2u8EWn3erX3i73sspONJg
8XoLkt2eo03njcUNCNdhesOHA0Xt7b7sxxES5/HQbOZ3qdmW93rkG2dWcHIF97KI68Vo4Fgn8Uuf
aWOsSL8UhPcinosRY7+q3Fdvmof7azhMrwqem+2qO1oy+HPA51n95fq61WHw6nU5yI9eMuXO3VXr
urPCo/FQ9RxTUcw8RjXo7qddHNxUvlxep46UsilBI0nKtLsIquc95POo7Seo0AVT8foT/McuKxTr
a+s6enfG7J4fHhJkrT8UO8/E2KtVft9y3ZQBAQbSe22yU5nbpXsyFXaTORE5Bx2MRxYVGM4/jBtC
adh60v98/s96ddY23CfVXzQaLZL68ouB5gxYCHwxju1OyhM87dulHJflAeF/zNjQAcakQDUNd5y1
S7SMv1TSuorGuD3K1Zs5mIg1kqa7H5SWu6dHD5MPISylKX6ESz1IXMdWWsds9FRdd1gXzvQ3wtaP
aZeLi07XZbweqNY8dyf5/2lRh3La2L2ukN34Uh9lIycdfzXqvuBILDIX/1l8ZWD/ddaaX81WEaBE
WzVxiZgptxuetmqCO0DOk3SqNMMIieT3DI7MH/T/afzi82Sze3/cDa5clCZFSwQL4q7jYSOOw160
kdNsylMVil72OAfqveFB12NEzgLiaFSjbcdsQeqpYMb6YMSTYp5Z+/gV6oiI+SVqD/pkOvnQHq2v
lp1u82rPh5r1h1WkSMNWEcDk6B2j7fhq0rxud6avk+5Wc4K3VvOr4VqtU3+4V5LeHKpENSVUj+GV
rlXa9N+SGRyVF8Qze+lhJVERxP1FpSDWimzY6DL5SV+lgpJRRH/GfOXwRX+9P/tCTfTAg45aA50N
iKDZL/Q1w/CfQi8eyi0yWmp1O7hs3AxHssVMOUQNC/Bhe7VaTT5RvRMvVf2DI5GwmZ+j8Yev6yH/
OPa385hMtxqhZztPaOO+WoO0ePBPtCe6FAuGNpSkhkXV8Y81MUKD87eeiBUTjRppqkTl1EF9YdQO
/uyi8f/iUs2msdXy8Klajb+lNmTHLwVoBTRKz3q6khpz4kkiy5qz41e0PU8O/jsa6nW7h/Ef3Ydz
XdTCI64ahE+NZCA/Ow/N3ep/xV8C2U2errqNtFOvtTiwjLixAyTSw3REw2wsxTD6abtueoJrYDJn
NVRi1C4Gr3CUxW4sHqsxpVeEaiROopT68jD+MGAnm8FwmtY50b0U0SDORDx3PDng26/tbbDk/t2s
c8Qsi6mvasnyQiFfrhf9p/S1jP9L3XqQeZBibPgvvIrmVk12jyZAxV9aMJYX+9t4gdi+xrHlQBYL
Dt/KcTG+QZ1G7GYC9zN+AHz9ev80f7fYTr80F93Xi3Ys2/qRixr8YIQ7+I7rmO27r7E4Hqdv72eL
tNlhng/7pbRhfR/+R55zVnk9lZ6+sQPP+rhV+BOXlAY6UUw5w87dYjHXHTrHRajGBUGqKo7l8XI3
U43RI4sC8aTCi1bb2e182EzRaH6xpij99eErSwA600fNenxMJ/Z4HsMMhJueh5zPudTUJCp28ygB
Io82bSG5W9wu4yo3kv2nr/+i6549mU8J6rVv9gTEsMjHFwQcPVWd+IYxljnSZIoXc5d5EMh+sLnm
AqwsWHS6L07z/jXr1lR/2sb3zjS0w7gfcd7+1wVSSDEc/PAE9RhyG3u+9p0Ayy2N9nW7eaX19t1K
uwhjRrEmR0l6xvA0XO6u+3yMphx/ou19vL6pnWmLA15A1TumXLzNpfxfgE6dbZxnx8zC7mMgUwog
s4w5IyPP6Q8fxk9ajWlWi1fbD+4Ew2V/M70e9R+uU7iheit7r0GMA6nEl7wJfLVppFAWterwZXJ/
u2680GKQn6AIf9MPAUn9ntcMqdz/9rs/hCN8N5986Bz2n9w2PRX0Wg+uek21XxXOjuu0BK8rPLjs
AN5nsHAjnSdcLkgT9tyZ09Fvq3kf2lKMlCiXG8YDvK+H+pilSZ7/gwvzLyG8iUe9893+k6tIt6MW
cJrZX+KOWeGuOz+f3sgr5sc385f6L986C4yGkGyEkbolgqsUpQh+/lTLPQZcN+cfEWVKSXxH4w+z
EWG8eUmdPMuT7zcXV/v7D4Mrrqi8OBT8Iv4o0SFieZrsXq7TpeTMH/4e3xyebmkw94GawwbzeTLr
rtS/839VzwdZoruGLx+rr1wrK6i3e5ys9MbERXDtpHvT3y0+pkJ+uklgnguxRfP1/eCT6FvqENKY
v3Rz/T6y+hOOhcY+4L1q6IxJhto5fdE+zf4ZzTan606r/2a37/1amkgjxDyrDdTqTGOnDSpy+qXq
n96cA7YkybNJ48oSb5i5yFfusawF+vjiinOm3jPJiUPp7tPthoMR+McmQuGVHZ7Yzrr3tmQQXIOB
wmVpOUi5jFe2dx+rWRc5UGwr/4AuaG9YXLlz41yVn4q+ypskkRW5vG3ZvdFfD0YVID+ud6vZ8fr+
8chHbrdUTs3u+fkyBEAlo59BClXx+Js9DNFIRlBKIaocQby+XkKhWLtcMWuCz/S2XMdp3Ht9YhKr
PH+kBf8tv86/qh57tWL5Jo7zzCyn2hrjeeKvp81xdt1qdKkH+qoglflPqeB0dkXhX9wCoBs4f+Aj
rKxbQaYdtmHBkaFHaXT74WvvYfb61J3NXzzt3w33UWk8uv+0exy+Ep9kHnj+Ot5IgBR0VPXR4nis
93Z883DY34hnd+8O284vh0nzY2fe+JXbfiv5uzFiM10vPnobGPIvKo9LiJhV66v54O2huiL1e9vf
5ytW2vwQUO9dQNNVq7qbHEdX1fSPXQtjXgVM/dX8vnUur/wnljHGy3ePzbVGW1fFy9Zw8OQprnMA
gUaGMxOZSw13K/5Eozv70n94uF4t9ZFbYtaHIf2YeI6yu1XrdBUjemlR+26/FHu659ScWh+m86H4
X9GlIqU5LkE228PWLg42Lzrbx2b7Gpyiu031ZrVaPolCrguo3R0796FtkGde2n56NZ2s2JJgtny9
3u5upSOm993P9AZNNwF2nD/tPipNpirj0/niY4mFAPF67/9pzEaDRXvVadzFLG59tW5qXY9pChMN
oNIWU/kbFSn+DUVvLW/tboithMWEgv/x+mUrDuqux5yxvWeT3B6bfrDnh3elqAVWTO/X6/n4YbrJ
n2+f+zLHmnkyA4xJijybjm5yB5NZEnMjXB3fOQhiginTv0zMaoh7IqYUKeIM3K5LpiWMiIp1Zhxk
NGXz6uNNq6v1Fg+GQLILpHfcWWSCG4JAPHAgeLKFgiXJKUQMm8JXcIIFGQSSGNctj5BZwHMoIUVy
WCAP0H1k/IRI3ctFfoKiek3C0ob91oAz19sXsRiN07K97S6ZcaFl6X+HB8LXuGl0SSIS0HvHR6Aa
pCGzQJw44JvBq2mlk4WfNjfzk/ZDTf4GnM4srJZZusgUS5Sx1zPUEIMGv4I7xYagMRE0EzBzZyLr
6tIGcppEFwdZ0HvWGV0vTuvE+1RaqgZZrKs3nlpyYQSiG4fAnqGCcMt7MBWqQ1qoDiSnTvX95Gr0
0dSf/bOors/B2uIBS7Nh6/hmE0pUpI4ECRXCYaKXUUrKgi8MsjXnKGIuSdqXgdJnNbG/mb4hw4kx
01WZnVR77PGDLc/n9UAICvwx18QXoHXJhmnYK7zqVa1Bs9fvxkE3Ncle9cfzLdsZzt7Ck2KUfKaB
fXvwx7vZWF4+u/gMF59HD9p/N3mjJNlmDcQXcpoviihDw8bh/ip9s3A5kfcWJAgrNGM2LOJl+xaC
WVKL6cpwQTdmyjxiNYQx0tq+2Hw1AQoZ3H30FwncWvbHfdeK05e+67zegBBE4hGJPLsIq+kPe2vc
Tp1ZRHXQVy/Gvb/4QeaABHcw0rjHuKSXwOF+dVckO4nOMK+wIxR0IbB3ut4OtAhlmUFrWn7OrnHL
D11detuIhMZuPEsQ1070spwoIZUOtmGtr64qIQDJsuLet8SYgz3HB993qpvVZH9r2ZgN3jzeKjdU
ap6ux++5EGyP6jMUo6Mi05APfZyRdKmjcvIGV6Ye8P+Xev32oN/ucuR6s1U12Sv/Yk+SVfdpuJve
bw9f00E/sDzJ+hASFsUIAi0hIQlikIyYogxzIKarmP8bHkTdIZIXfQh1T+2bVvbTijoXbq7QemfN
yXwEH613dMhEg3QshEE3Kzt98miSWWys1QwhVrk0NZxj8jnHOIQA4WsA0xRC1mc1YQfGaGaCcU8E
S/YYqK9QhJc6K8xyqFUb7n5CuJYi3Oti1++wIX6L85l6HAzEFlgXm4KsJr3VerTpde+0kSO0yHFD
UM+iB2JyGY4Ijp2rIJSEekAIZByK+ZIccBHu4rimWIcWYcNAYYlq/gHUYoZwBUVxgorY0InLImt7
vg2orUKmo3eQPcggSMwLxMkuP4tZIV6RJtMMKujW+gvQlEsfdmQbBXrYmLaVaqrV6FUEzISDQB7E
rB4Zaeg5a8ufUesyTr7f4ZS0ITv9DXqdIfuWXYhZY/04WG8H7epzOhyp2I4QBEJZnOh4Li1d4Hby
gyBXcRi66WRdmdafuVDJLkEvLPPttNhhMoE4WdRMEkuYiWQKSTNqLcJCRZ61Ytrfj9xMHH7pde56
QPKlNSQVZJ8LBLvQlwgWmaZWGrlq3kdTiHyKIYUeyaCSEQlWnvfaDABCH6gEAaEeCTzL2Y9pNny+
kzGn2bF7cTVgXOPciQ60u/jEpHPodLbDzbB5Z3OAF1miHM0Loej4QjcQEwpoBA0I3dTvsW52popj
2iDPoUprFGl4Kiv4JoMWEkJyLD7VQDv7FZUHAbAUSKaHex1oSaHLS6+DJFOe3lbfah/VLY5iCYaH
oNBxdKmSrTqPO3nTWBsOOhis0Zu/NAWAP+7wVkSmP1dpg+aAkz66LQFOG34eH7raz8e9yVOneUcY
5JoZJUoJKx5IZ4d60xmOk+7tkRmgc+lqFYpkEhiaChYOE8L97yUxiKJV++bi9CdFuOJmrI5pXSoW
Fskm9HP6z8Cf6nOJkWFFZwQ8zgyTFEVMFAPTYt78LwKiIWqz/T0NU3HEsOUIkknjsdLS18fn49Hm
04l9HoooQah9JxYjTE0TcdTbXFuIdoMXw6V8svKN76d7DV0kMgqc3ld3JrGJewGRFHKAonKWICPS
fJO/ITR3y64YHB7EEUKD9eymMyNwrjMcr6768+vG0xVlKQgPQCCQn3BCRAJfcsKwTag2ViXfMny3
U9pkOxwdD4fmXTqImHZZSxZdCc0htZOpbYglArW4C03JAQdKP5rMwDpikkotHq61zu+hLEMuoa+h
EC3ZanwjJX1JCL2pWqCpqct/s+DX45eD2kaOJt2/h8xnb+/ZQpQ6RGSLRgwy0vkoxQg1/p9VYevi
OEjpwgH+jh7mRlXFfrXPJbNz319M2JoMetQ2DrRILq+bscNMnkfT9dKNbLbODxd0v2FBoEyhz7pz
/CqaIGA7tnKpBRcoDpYeZ639QVFcFDIJRCziDgijMmFkyUcwFVAnsNH1dWIMtnzzw0f7MUJZrqqH
W5gZmZk9xP4BYGGlB9AYNWJZB11HZ0OgOeF5Ho46czuHOZD1FB9EIjmUkdKspc5kKPFCNOZMzRbE
dQon/URGqvblANXtdTr9YXswrCq+Z+CDhudE6U8aD+P9w+Pg7lk4H1xAx6fzIE0MpMS0sHKcLZ8+
zu5j5xPTRPSKYcuEsuSA24g/R9eh+ixbKRLAD1GplSaXWCCGFPW415z2P7vaOqQQb7H0Lq6qzdvJ
8On68aEdO+sEz5hJXE7QK/9qCwwwG0OlP3lrqTNa5KtALfcykkoVQhxGTt2wk+IuFdsk3sseGOqm
EnfA+UHm9Vw4pc1uyk2plgWrBqMu2yZTyPzMf6ee0jpuxIiFGiOP7g7RcQmsCxBTDej7JlcdUgW3
dDQumC3D5tNd3pKGW/G3Xcp9B0wb06R4n+Ru8r9fD4kuIUKLTkzhbClfG9T8uV/+s9j+pXtBXFGd
oBtqp5DeQbhqKF8aAoLOBTETcMvNbl6vlwrpIKnFxDj41000faAhIXDp34SmphK1Vk+sHtm54fGg
kAg3DQgubVGfQFJ6gKQdV513y9EHdURuCuWJFlMVVBdtCBBRim4YkT+bsYIW3XaQ5jE2sABz4ob/
stwNu/urIWFVDj1yQ5uYDHoshhyVWU+gcUeMOdpMP9AV9I9atOy+cQ8AXePocVnpWSdqSORI1IIn
lbRosX/8+3H5dvLsk8zSE3RGOMvdL+lhPBMp7svlFBUPT/Iql4Xl4VkR4Q+3qrRjsdq8mPWRyXBS
qvPU2639C30NMjvx8UUQvnSCy+m1tJYKgXqIH+7wKN+FzNQU1ZLHVRQ5l2tm+bROjxF1xInOHqSj
gfhv/XhuLu17xqb1vnSPln6Vqpi1GZizu4JnHV1M0ykFJKdqRyhRlhpyst4w+5JR3gHuS9oEAuSW
Quu4SP9c/3ewvRn0H8W7VAHkRavNq3HtxLfn59ron7MKdKXNvswobmA1Xw3yHsg3LAL7fVTov6h3
B4Opw8hVSJw6OI+d7uYFa3ipw7NDms628eIv1m3L4C6Glvm/6y/3vtyeJtUdv9QqA5h2Orm+aEiw
BQ2jTj2TJchsoYbBs9ymhkS2CKI9dd/onv54OBKMiEUVqU4tZ6cez+tPPWNuFYRv1KGpIE89ja8a
LfWRi/uJ9dPH5j1BhpSkT61gaJvbSU/NWgwg/Z78t6V3jaRtPijj/0UJp+gilemHol/Mq1eLdJ4M
r1AfRkyeRCBeVH+8ueveUYvZAqR+j0tqffjYH9/IgUxdJDINQVwdZUD0t+k0XQR0RdG0NABxSw/j
vykvIatUxj07VF0x47XZ3fzHIy5ZEFfHm41oQBXJ43MFuppcd3uRbS5lp9lyzpynHJ242OaLEQ0E
7ojSHbyzff3Y0zqLX0MngotVFDoXSsWsEtSlNWk3RGXC9jGjBuetSuEIAVKXIU+BhCrh11cgatXs
b5pDHd9O1VuYKVWYl+HW0/7rxL+0h5L15olTqEsNyB1Ravc7DOM1wbgxc/CLySQVEQTXxGGTdoJh
dmFnC5D8vK8LV84wYqgIMa8NYMcyUfRc0S4VvmvJHgGbvjaObQxTnEsgyXdBPCOhjtMW5TLo3DmP
DO6015ywuz+/rZTHMQoOZC8dlnBb+lq4VAnuWimynjKrZ+CpWlqgLcn3eb55Wl41N5/SRlj+N/yV
dZuvYsNPi73NNfa4jPOD9sYgnzfwLFDL0I0jQQjRHjJOvw7RlrkBYeBXDb6zmMXW1OW11MEjjcU2
hcZxg4fILQ0nTKj5wGgWudwgEXKtRmnC4LC5/YwI0Nq/qhqPU00zXJt8MAqpq1fh6g2pZ3X/+5Dl
5VRxyZ6t9l9p3nz08CXF4ty3rhdjrbmlaQqxdh22TW+w5Vhus7tA0TcIXYTxkcO7o4v4o9RO//FS
d2Qj+7A7h97blDVbvOyPUaKp0HL4qnNo/MqDTHeaS2TkNP1ibgNSiD4qjFgarwYxl+IGL3cuWYvj
PPGqvX487TkW93Q7Ow1B1GBFw9F82hVeq8UkyEdB6nS1hjpt9EqrMtzarZ5ikudSfjPdIQ4kixTc
4Pzo1n71hsZwg1JUx/v4n4O/Z+Iw2kGSt1msxwnXL7iEw4H8MyB/AKhgTh6i0tqOECpNFX7T+X3V
YX07mbIPdsX2d9n7GVW7PLAgubX2/tWFmDaoGdPxBwXgcscZanK7+77artV0NxRksOKDHfPrt3Vn
DWnvbzbaMIMHC+RZv1iRscbIUo2hBECoYtp5s9kRMZ1K9jpv/M+4NqLQU3eFIHo6mlZvYKnUiNtF
31MY6PcBqS7F6JlDDGEFd3mSCEqZayP2SIui2ddJ9uqBANOn9lXrsNHOT34WGCGlWqWmKhpev2Xv
qFykionbrXpvtYbHX4Et+hjTCkskjO7tbMKAHMyxmD/+LRHbzXGUIUS0k2qpAGRw37kr/2+6Oc0U
bNvcdF/z7uJ1IKy2TcTRYHF/vRxs/ns/XqrT5RxyC3mNpJw/Ji8hPUk2lAU6JfJA4n2386bcIZtX
uzjP6iE8ivz4IrmG+fsUJBdIggDA3cOb8eLEEl7tLX6X/4z8kOoAHmZRf7d8/2wPcurXm/waic6Z
N0I9U4e2y+KndFVnMfq2WvSvG5um2Midl2jAj2IP0/7kynQnzx/+Xswj0qjU9Nj4Y/Zi1al9DFpq
yqFt4bmZnF4MPqP5IKv9mTjT7ET7uUuzen7QF8Zkiy3EK859wIXW5diai2XyzsOgak2Xx0kc4SCj
y/EpsfzDJUlm0Op2KxMQayOmqfxyJYMnbEpsDXLCCPTqunaDlgFTfinNvAdI8kSYB3jYVg54tr/D
askmUf61wYKFosTnMW+MYp1oo9W/k+mi9SLZL2lru2euUEwYyAy3YdoASb6EhcyCXJ5uhg0xA6xk
aJ4y84U4SLpKBX60QIqxmVY8CouUasxmiBW36oJMPuQ9izMXJDgOuuM4FYzFWjJBcqSSucDe8J/5
7S4Zod9stpr9TkdnvnU4O+oiQmk6ak8eH+5b/fexv1veShtC1r0/z+nKVUkQFmICISYIsJ4wUEXt
jhhGlisGrSdyNlMhsFOx12Uw4/tOgSnyoYaxLIM0IyZ3gmFfQxsulZPXPuSFzV+S82xaPyS4ooQg
1VkBqkFP0w4EGpna4Habcys+t/ljMXtbd6Qz2FKmrqmkliXdNXXPpVMKJqo5Z01l84DpTqdzeYb3
jMaxpKh94elf88DwxWZxuxvyxdA3wpB+rh0ujk3Fwd7usi8Ke3ix7jXoVwOtH9cjkB6HiwnxhU/5
MDHaYI4odAexR8PCLVHOH4F5XZJ8yviu2cOwrjqSP+eCGUTpmDqFsx3ycSUBj8TkMjLqecnhHmtd
2rUGEkFA4ONmebUdakDgGlhHYAAvV0JEu+BBLPQedGSa8flKDEApQhw5jX1AUe1nFR7GP4JLIlNk
zEIMTgoh5vd/Et/WZYBhv91Hl1fEyXe7lU59f04pNsJjL6jdw5POkhRx4gQyFiy5hF1MLpDNixVn
TEcG0EiRWC4ttIircU/hmbUjVGXeCm4hNLTI1XFRhjKz9/tjOgYFKpmaJh6XlkwuhfD5DV+yeTlS
RIvwUCBCVVKhSqFNzVK2enYIX15Bjt/51/l/ECQIYukqlOGykAjEwsVyCIghmSX/f1pNHF5ulKfV
K/aKbLJOwtlXRDw9J9nuULGw3DhMP61RFpKjb9Pxi5bOMJADOhGnUMkIMFz2yJAzIJjkaXk9m2s1
wGNqLEIEWcPlWeRKoyx0gJJAp4sxNvSoKBqCZxEzkYAQiFv6sE/EdKHQt96mlxJ58OUmTuyow4Lq
YlG7FTKF445U9R84kxcDbf6VkpcztzGxNVdEJE4Jx7ldt7XACW8Ygqwm1w9rmYQIKuKN4gWHVRBR
ICnt0WaNDBsofYuzc31xqF50P6YBGcnVUBwamrt1REyTNXceluMXUw2icQ/Ro5DXT2ActCAQnoJH
J69yyEMoi9PierdUQH6Oz+e9Uho5uo7KeI4UL/jxgN9tfTfgdwZsUcoKHXsWtpscV/ic/aaH5XLV
WEzQa0yEaSWts8a2PgdyzkCd/YKhxJbP1UPoCFhs31IIPMyYVoPqap7wSJ7mucY9O5THhpy8Dp6/
0KD8e/W3u8Hxu7mT6Qy6NV9ZiSrYnvZYWIrINL/1ulekett1pAcDk9tkCxRRIanhoQhVT4SE2lB1
YZcpJRtXm4e3PIH5klxy2m/C/VV6B4Q/xn91jv+3Ie9IIWxFBAuCQFgiQSxb2ujClgxZSIYhxktn
vXv9MJvp43/MEe3G7mdAeUN5IRZW/LVwitPe8qqijXmhntS69TCwZEHvNyys5LAC5FVvJtBHQ2Xj
JaYT++s4QHX9x2P1+Tc1N6fckjDDkkKwxO+nLP5EDcjnYrhL8SZkcR2bzOnUBFfkWvL/is+Jc13a
PvW4uZYGuMWs9+M8aGS0mH4ZDXYa9MkwBCmaIiJZYpdO6xUXKrfPn+w5y4+CE4u+H708Hn97bLVV
W5iB3HUqz/NPwK1wjBT9M1ihzvhku7SM+yVOiifk1uBvO9G7+tNpa3PPXnS2+KrHLIMuopT7Sl+E
89Iyv9FRdgyl7g8g90rfOL5HnV2LszfOCrR0p9N4fdVY3FGOV6FPI0pB/UYO1zR18ZpABaOoUxTu
+pF4/JjEe6bjoffhRZ8VUOQ5CbmnPKF5rUK37KX/m1FKFc1qBGh9CsyCnw8o1ObSWcu6XAyfOjeF
0mgxIDn1VPEZU3p8+rbbffjLRWKK6nLICsiiyaJ5XumoqzDEiqRDQ3VCD9o+RVTw/nqyYkobCFEf
14M/+Y/+F4Z5j+xoJK1tLmJ1l9Ihr2qGkXWDvRE0ia7/H7eTTOm0p2Xv/Waw5qsGecbpRQggDRom
TzidzrOO86dY6m19XBlBOm49o0xq+jFNQOV72PM9WJQr/+DHo1Cr+W+jEB84VD2OMcMg6l3OMA67
/Xi4ajXv0hGSHoLUKV4nPaADQ6E2/7v+FYx/D4QwaDPjyoyw7rTIHBYNdxET3AO4tq33ivYzIh3I
N4xF5RZVaOmyGCI6ljRgCuJBbZxWV62xPF1Os87uq4UKSJrt2WkhppEWGKAVQhipoEgKeXbqQi67
mYDka2IRxoDCqRrIZPPFY3wGGYNfERKzETSBdoml+P5kv7ud9gY/DXr7Fwp1OzrNuN/sE9P9XTzP
w348a5+q/qfm5vQnhIFNTCRTqD76wZR12QnLAPJ4/LRRyloiXV2I4f43hCTqZy2ltoa3p7JRlGlh
CEXShEGdzxyPH2tyjwVWduhYehh8cIXvnSKgZIAUCKIi2mtRCAnKACFC0WwmW3HeFBKJSohVRLzl
z87a0+vFpnwzKwG0XJk8hj+WHUdSPQtH7Haq4XDYG7R6w26/e3kA5/R47EzvB9vm2yQ79t1BH+jg
BDVk3XGx7R3fVO3D67Zi7dc9DheO8G5DskBMVZusqFfnQF4jVIW8NfvSSNqyND2AfPK0bwKzy4+i
/GfukMBV5H3zUcaai4JYjI3ADyDVJGJiuOCeVp3Jg3fMQZhdw83NbnG8SZtnUUxGWCx1elk/mWUx
tQEvZo4Zy6YU4+UsReYxhrPZTjGsYLDZkeUjvuAATWqgWFZSJ2Io1CH8RgGGaDFN2BLPZidsPfLy
9PTLptf6FFOl7HTU06v+PzwNexpWHChBJYU7FTrdivUSZwHFvE9YDdnA0fVSp/5Qw2iw/eQbhbNB
4FpdesD2BXC97r522T9gegr4Ed5uZNJ4d3x6HGsRyvxvyCUSwRDvb+XShw1kIQBAjzPgIOHDZmoU
juuiqtLokk/hREaQFKx4F/CQw4SAvQRuRvebj9vDW/iG2iwx+iyB4xMmk+rtaH+8miqAOQb+H4tS
q9tmsnMhShwT0G7j8GIQavcuoupXw9Vwu+wvN3EYI6xdmNf8G3PuGm+ba4FOcGhBQunBtZomMMOI
TT1X09txS05PMSyf2MJKDgGMsYrRCy62SowMrigiyCAVe8bBpGJicWOZNdtWVBZ0pbxMQWhpIgdH
mrKxTF/LrS3bk2v2o6TM+uAccBDyzQEgXJKKJXsODDYTAEnsy8HuHIn6EcQvIAbRuZpCgzHIgCVO
+lQ6NkInN+Z02B9kBQpTxMxcZfR8Ng3zfVcBhdg5avnXjznBR0M854Sq3R/wdUXVGXT6/f6FI206
few3B3uC4OWVYRKRznzkddZ4OrMSYoeuO9zOCdrNeq7oSd2L1Q4YgKJWdEmrhRUpWn9zBvelHHN4
TbZHqctV+CZVgLgiICnWYaxLgc4L1qNC1wyjka1VGZjDPAb76dVs9LS4bu/T1p3WjkDznHWfl1Xg
j3wZw64vvUMV2tOb54rL4jvFwkog2VWTf8kyIwF5IEyhklfbzuf0LdiTCSZ3UXHAxKQxocvVaUsn
T57MrResylMwLPoJBFiYV02tNcQFuFuKhZ+XjOwsioHew73Yt6TsAYIViaWepyNmzJiGMCuMYUjO
T7j0u/N/+xzV3u3DidWwO8R/c+G86TeGndFjez7AxZo8TD41zcxopqoWxDZ9E7QSKxC2oITZBgiX
2iNiywF584QNJFk6Fl7Lb/SBJRNYkv8srfFf1ruiZWJkzWCa30JY3DJgeIr4LcmN4pK2gEt3ZgfN
/J+H+5eEXHnJyBwMEztJR+aFAjExalIbN9wNxLFSjnz3wgeauA38YIGwu3HzPZVQWlXF9BpokYD9
QKglpZCBdLIlDIrazAoWLoLBCo8VhHxYisvCb6HIVR8nZD3dbO4kP3j58FMgW9ougRsYCYbwtn0G
I46l5MK8zpAMctbJRzk+eYGN1EJDcsDFpjGqrg7Xc/ZWqTnEwcXWwdCmqk6oqD/DbV3mQuAuV2D2
yZkFPKT/hN+/95WL3wedITsoMAthleO5s7Kz2xxGk9nSq5PwlPkcvipJuq5miJqdzEsR3AetYS5D
tKH5jlLZBay/kzkcnNTaX7U8SY5FG0Yo2dKSs1hcoQlU4vdn08AK2dluQerfkBpq4BUe6YDuKdnu
VIK0AKmTP5fqjAkwtdwPf+F0WSqldlLxTJLDXf5R5/bp8ZZfrlL0Hxfm6qL3bQ8bmrFH+5vRSNvJ
JvbGFtbuqjynzSFwyo8IRcYmJs/7rvo7Zx6IrDA7hMG5FjMQOa3gWq6z6Zu5GOaGi2HZ9R/5aG/L
CzCcabaIkQQetgiqlljIDXGx8RM7IudzZcMm1ouog8d5hWvKp7fk0WK0fSknGfeBVvcgxi1NZKZU
96fxT/xM1FzQUgM5xs+PRz3IGjlpDEFeLITVX9uGPt7xBL/I4Jx9TG0i5VUAvC4WMrMhLGNO4RIu
gXHWxJ6ZZd4tWi8lDcsUL4vNoDeExBvhIb/KSIEgpBDd5/L7E8n9LsBEIxVf8bc6PRYo+VzrwrKe
IzODfuex914fhNNW/guQBCt7clmExgwNLEhYNNhgydtjuUUCqYR/lbxs0gUHwrfDDuNRCdG/Dnr0
mYXSb4wvfMioJ788XuuiVhgWrvMXBMgRbYFNLWhF3MgpmWZiDyjON2fX8WBqPZGDFMCZUjqH4pal
Jg7HdKpAsPRx/9vjuPebZ6AUgZMNC2JeNZObz+PB4m+G60keQxQqZY6FaYuzA+4x2xqamajKrQc2
n+I7CV+Xf2YEeJZZJJPr8+yESvLifNh0NIrmXlhzbrTbSAsIdtMxzg7Aoy0gsQ9kbqRZnIIgyAsl
hOShDU8muDneEBZBjsQ/kp5swEvvhmo3j8IlZlPyY5QoFbqSep0hQ1TEnR8LUHzP/Xw+8lx+LjdU
mB071aQ1v49zsyw5hpYf1ujUPDtHC4PDu5ll02zAl5p2wpGFa8GdvFqbF/YXXxd7KWHS4Wp3+ix6
xla1qHjpaS/Z20KBdqRkoazeLY+3PTkRyCuqFYQIbLiNxK207Ujxoom3ytejjn3KX3hDJNKPe7T1
3WZMoZIGzRZ+Zz4O7V7GSnQ6k/lj4/DUfp8c8e5POs+cgA4AtyZQ5um66mOv0qd0uWFWELXPBlze
SsMwF+LKqRThMm5i4YICUSZCYqMED9mQyJSRqBV/QF5lex4FV2SwSB/qwMNy8lqbPHU6gTMO69Rg
5tpBwuwXiOGZLESQdM4la60FIRL5Ji5ITN6gaqoIjMw6rNuouTySCgqkYAqdpJg4Inu/zyJsh0FI
NNIFO9ShKPhTDvk3JwBCR1xkv90c9rA5L0IzTp37+9a0P6jiTC54AIVg9oCEZhJrBkNLIgTkrlkE
xJeQ0TiXQXIzRazMWgrLpIYSTuTDEnX/EcONk78pOQ5uSJhtCOVi/3oR/kyHvGW6exBRvBs09gVv
zpYVDGMcPhGu07zP70An1E/Pi8mPDbEi/jK6gnk4qOJzMsdihAlg5gkU+hZWuuALboUbIIAZwmxT
cCPZjtKkhBy0rhRGmqL4Co6Qbo5kPLvluRInORIroO8Dz7aP9TZeSGrQqtd301oXZYEthfWZV6kV
jk3DTRj4KXIjbw3meg1/osP63zssWSvrtjutYa/dZXFG92uReRz3t57NGs3795qTwGKeP1hvmUNh
Jl8CwSnDzAE8/ox74dwFEUCIIGmJFKY2v2OeUb5UAgJ3Uw+IKwSSY5YO7g3UyiyFecLGhbng2IRH
vI8YGI4MNjZHcmm1BV+CD6ac6OHhJSxxbAQF/JpluU+ycSF2xGWUfOfBeL7hV7g2SnuenacmUSf3
4Eu/xZxqWLQccWfsPcc2tXld3/NsWJUVPHDYC2ukTLuTAssWuHmSMu5wM6Lw4MVz/xcWzE7RCz0H
c5otoQwI1Ab+hKea3wWkYaoTjzYcNnGAE0t4Yap3dpP9asyGQe8rYthNeSBNwyttHw7bbrD5RmGE
+erF4XcYoq70CmeAoMkKTDGeZJXhDKTgUMe46Wp+aO+v+GIWX6Qp6MkhHCL7UeWIEFt379N2kugj
EtSTKWlXSYkZtO0BVAg3tLIAW3oNIYgTMsz354+DWzrYRACBjECS6RR0MyV+QoPYCPLC3OtzEmTF
kmunT2zWBQ36k35jsxqsN+9n7JlCR1sSQSyMQIVXSeo6X5R0olfpYwnbs+/G5Q5AsdOzafwolgR7
ly75yv6WboyDJvgtowLFI48MUO4YJnmNsYNMCyIQgsi6p/ORJOQOEoDjGAsDA7mxRFn9gyM6pCJP
xT54trhEaa+QcxvxAYcGqH/w0P15AOC6yJip5EsTreRAN/Cgm0n4Py0jVf+ilfuEzrcrzlsdVhy+
+lwrc/p3/2nc3vXDsoRoJLSpEeSEVxsHQkIgpAMhcRfcBqFJKsMgfX9sk/BfDUNIA5lMKQhkAwFE
eCF2FKhTWPjoeiT/TiEjuA0FFyzcYNmL+ZyV6jkqSZSu6c+iSEGsPwkji4//yGDz22bzfaG6tSgw
RUSazKJuTpLLj5xPXKew8QJVVlvJ14uY/DrW0kMyYlubTVhxQoefn/4Omb9bRGTTwla7r/14h/1e
98Ipj4/yftM7dHsxVYO4hdxeMYfKMIPVZSE6MuxdChPR4YfYgBc9OVjy/cPd2ekARchNpM54OUnG
1MZTF1xHbeaxop1L/UaoCWY7zwd53KoZxOn/cnamy20dybZ+oYMIAAQJ4C9JUZatwe6W3S39Ybh9
rymOEAlxfPr7rbWqEpuQjtRxIwqJrHnIoebasEEhwXXU0B22e4MwNumT0Xj3aHHTthkWYxYGzNNA
8ghPCzn2x39KH1ETzoR4SwoIwwaSKTgDTkFPPIEZecraNjyFWmWFJ+kaEo9EiZftq4Qhalg43Qc8
SxTCJPnzq/WLo+X5b4RVQBv8kx9qTLg7lixTjHcOTtY/wcUY9uDv3uMvlbY5BgCrl0xEIICMcRme
dNVIXOIULGWINEQ3Six8brlGFggDTB4obq81+T6ybVIAz/dVD32ehOTIfdBmWkaiqhTl1WpPGGVN
QwRWY+EOrgecaRK0uR8MU3vkHVjOCyaZBNKJTDUTkdwFSzEYSUuphazxqdjD04vRy9NPL/8ET8sM
+gIUPM5Agj+7QtnUA8sEGf5b6/90tacFVZzQ9iDR+UDref4RQDWHDf4JGyjt8DwegYmSWHpZPG1H
EQuhXFj1DDFOlHOwkJEPG1jjMAJUOkwC+jnuJNtGbvm0IDKTnh0Z0aNI6CWKo8dOEStKAsSot9eZ
mnLDBh7JBpeUMwFOYKBeIddfX7hCOC2qyQ1nkJyNBvnfWzktxcv2egOZwqtpvS5Do2FlVJSmA7ql
VXK3NFB6lTD/M5qdXX1ZzSd7b6Vv9IIEg4nN7T6fc5CsVt9luZUME/IXeAt+hLdAxKQ6Ah9NswVJ
HJfZxcuT01cpBjWjb3fNoVIIlapGpBhJUJ8ckwTBCxgTngCnAsUfUBy2hoM381ucsAPXH/7n5uT6
y+ni4nHvLTonJB5rQeUH48I9HTvYHhcO+5atkcXo8upx9/JxNP9lncV/mpqaAvXu49Rsszi5otOA
mQZEoSa2UTJmtqlaID4xXCFbin7YAtsVs9C4gsVPlwOTL9B5eY4YpoPBMPRoUAUkuj8djY69y87D
HutLv+LTR6WQ/GJ6cDWWGsI07T/Q+6G/Np88KZQGE03oCYmQxbFMJM1BYZjGNtZh7eQ6NCndhBKL
fmur6poXWnsRKOb+8uSqXTHhIzyvTniEe/dsykxj0e4sJxjshYajOEAUwtZ8Q0dyUdllxGV9oVOn
O9PCwEJobZOr0wz7DxjpqzcM+cY5J512l5znZJa3t7e1nnx1tj75fDGajNrJARgD4kUXoW6GhAw5
oSUUHdJS/ThkquFCkEAI4o+IiYymTRBIBUnAh+Shi1fnUkvK7jxaf2uJG5IsvSXtPb59ufgLnwi3
+pflT6v2TDwk8AmONstDtqvHBE9Diwjd1JklXBB4IA0OIg3XVR18jzWS/QNaLL45YOTLDQtGjLvc
vt16fvfs8+71+Xo0mr+Nlh6/51uzvAllG/mKMH+SM8oMW2k+e2OLQQ4hERArFItCBMZAFZDANpKs
FRmIohGXRmFJimAghPesknDY2giRuQcBi8aFhLyhLQFAtmCEFseMvhgoLS9fvtZ3jQkrYucQ0fDO
QkSroPUsdNa03uMuK2LSlRYwnxQSJiEgLmEREAy8Ukjw9AheeqQrgG8YaUH+DDMCF/+53dO3oGAh
oIyHHt4JamzVd2zjH94Bwi+B4Z10R8SW8lSgPiQJXnAj+f/V5PTr1zJ3F1wOXfJqpr5AsbBmGCwZ
Pt1/5ln1p4vTd1oyjNADMbW0kK0OuCi8FGaAH4Lo9bLOSTpQJsbKflKxFOyAgat0th6iR0UXjPTX
ek54Y6ODoVERNOTHBSS0E/FZ1gn9CoJgICc7TOng25ccNqsE35widnLe798u9IBGUQEcssX63yyz
TX1WZbsr57bDbLLHx0B2v3oi/Ww0uh/vPJw9/KZXZBFcqC3o3jwqGDxDPxqeDb6hWONFu2M8IMIn
UUMh4DCs14KyJMvir1aKIuGQC1wLtJJLK5L58uWRQwxEv92nIA7BhhBrCB3CbqWraArha3KE85vG
g5W+Z9cuSMFzQKXn97KUZJm+1ERy/7i71qSt9iFgpXQeQG1AFO/AQXXAJIdJ0DXp+QNRD+ud1+0j
PfTY4a7wEXi4KRCrv5PI96/aeyy4t14dtREtEP2QHqQURe74i4vcj/ghXIL440h0NHp8RzzrbwKB
YCW93fXRzgHj0/NDjp5ihxWjnAhhP22VDTyVYDeEBSdDnyVp5TCT4xaFFCTM/YOebKzzV1/x9JLz
snryf0ln9nzh62nnemd6dvx0/It0S1i5IAhMFj6FV2IVAzJE5HOr4VgGGDgF6g3Dh+sXO79Er4iH
/gSE7Qq6r/krzNIUSz+JhNVHDDx1bWuTxQIgUDH6BZ1C0wNxAQEODX0CVtGb1k0H0ZcdoUhaHBhD
66vVY+0Nj5VW12yy/E7ujnSFIj4blW/s/4cq88l8MV3wpgdHmbc2ieZ357er4/Htqj/fkGFexhJA
qX6t64ciTCSKOiz/eiwfklwuDi//kRFgO1+Ghr/8ja8LSdObMKiNh4OVv7QAgUKj9QcJrGdyOHgR
Qv9Zc0CjeDjPEEARkFEo0k9S5s5hkSjdukihmVV9SMsOoRfkAOmXq/uwryQzx8lpchEpK4N90A15
QgoQ0+C/Hex968junOv+M3bslnpoZ4sYN8vHz/OTyeL67T1vUCEQEKA1/LOxXfRxfIIXKaBGyQjk
QCUDsyqcXWSLiWji/VsU6+L1K7VuOmKIIYpkFU8S8wEPKVEupmyu3mLDOVSKp3AmXb5y4vZvfTIh
kRlcAk0cSJVJkB/Defp4fbz/6PfO+i6vyOSlLS3v0PJQDqIUDI1i7fTaPtEDpYpqhIlCA4G7o+iC
fF+Ypt9c20eOoOFsZ293d3vH9WmxnK5vLkazt63bJhcECEIB148cQhzoOD/kEOqlI4+SA2axF68Q
ExgyAuWS63HRe4z9edac1MsQn+Q2QwN395UWSEuFEdvOm53p4ef3GqBd/fPTuA3dEVaCXL3jUylw
QkQ3iPjBMzRoPuxkT27uzQz1nQe4JgOHjBTo7JOoeMl7e11X49AyMELquIS1FLazmfUCp03X94cs
MorXLg7Wq/0sOBa7FZdFF2hdsq/NKoxPltYEgTAYBvUwG9x4PvHzZFjoTYFsgH5jsTIJA9MhBBIa
c7U4/KzjZ0KtaHQDhgBxiivW8LX6aDgaCyzZ1jCxr67eyDnbw3QG4PiDFCuHreFgxWMvxtyMtV3u
E9f1vl1BWZAbjFrv+J5NEkiq1//hckwW7eJcnlZyyAzhBD/rywnfFxV2PL4xGuA7Cbu7PCjFzHZ7
NHB2sZ5MzvfOl30bLKrOfU1EBqmBlwNBMBEHkFJsuLQ94xoGwE8xxbMcDbzXHiYOYh1vUIAYP7zn
ZaQtLiwWJJ3T+99Oz34FUQS/o6B/LExSkYKs6dM/hcF0kgo+g2+BOBXbBS+ugR2Kd0DCMMU5my5K
zNAVH7QQP9TwQWtDWGAOb12dcR4bRpBye7o7aiwROgOhLDDnVpTQ4kwnomhy4PcJu/wmXZc8M8Qh
gBnU3ToWdTY5na1O9z7zgDirzlCvL1SgeTR6QKNDXhg3ShFiYgWisKKkcDdVperi8vjH9UPTWos/
H+727y4P9B78l/OD+Zd2ORsCpUsDgcxDI12lUx0c48zaoKEGE9EOoRF6IQpCemF91aaToVPbJImu
wCkrAUBUBSRh0HfOG8Bj91G59Ws6NWpFeutIf38BhraHKN9v+51vLRYtkKm5Op8Fl362h9jH9yc3
1+Pz9VtdTEuX0EdvzxfHaWUaF5PmhgBZwBMlPPNDxBa7HPHXQg/BcJSLUAJGQAeyKpK215GLfiRF
aBIgIjAIir9damM0Ut6ESAaC/fMLGTdC0JgS0rWGJKJzBi2DbgKys4L8qKf/CJRxpYcpOIT4fZdL
ccMm3R8eSYKS7f5uWO+LyA3nBHH21TMh+jgncV3MQZq1xv+n81c5mp5xp9UHs3KUDkkRB0Gbg4uS
mM7N4ZPYBuo8HrZSZzUOazPdtl7NgYuVO6Kx9zR5VplCcQ7Q66oM6by4Slic6TApOOdlCEqNBLsW
oxjej4T7ce5vM1NZHOg9kQVMVBr+IMG5RdzeOyQcJhH6S7Gx4Vz6D1HC8dndUaRIL1814Yr664s1
fcb89+heH33GamHTSD46zwelmhUXab4s31ojupfDTV1cHyLquLcvnuJIUdpxk3TUxKWkSUSwnSpA
jFuqzr0OBybZUrOSSIJu5hulzEul9xtYJP7ldz6KOZySJBd8QNIKpAwCZDm7L0ahV21LQxBUoXvd
OB9GaCAiSkC83AL8p6gZTQx8iBnb99XUxNOYrZUAPhi3x6sEPFjAGSY9JzFYZTy7PuWDWfPxTZ9z
WpOQFQVLbwAipeOXotz1S+/8WaoFXYJ2AWYs61GmQRsbZ5AJSyMj4EGQoiYyeRTAqmaoZBIgso4k
3v3rYVddByZ9CBARITGEQ7zr/XzwdBxecRbzn/JFWgsJYfhHcGDxjBkHIgDq6U5fXsYO98Md6VTg
qCxOegiITZSn77Q7OIwI+owdhyG1xBPSK17fxTPFYYGYHxB18o2TgQvdjGefYsmZ072tV2JHx2fr
8fjmy/SXYcdvykI8iVPvb4JAwOohQsz0EOngmZvQKehickgInTxnwNbnDiHm6oK3eKynQ7j1CZ9G
GChQPd8Q++xsf3x/EFUtVccmNHoPCuHk+5R94AatQtJQLwTMjBUtB6GAaAS9+djOpUMHKCfa9NV+
8Pvjw8e1B9ze459P7rSGjJl/4Tl1fxTYKgSXyF8RLOKMPOD1fSr5UPpXkseuHu9A7jFG237K9252
s3Oy+PI0f0vqrFwjbWSGXJWJ/EEiXEKfIg70wR1YggeJEC/17/1DgSVPQRAjkcldbUSpU8lilb1X
z/L63R/3ODS/xSkSVBAEEyEqJFYoAIIJ0u9mf0dKPHYuPRlNCgWq7aHQ99s+D0R81fi8ojzhS8PL
JW+lPld7o+XT6HF0vdrrqwNp+iLA5sNXNLkFpwgwpEGRwRqP9ocom+3WtDtw2PSNAByXYiPPc0ad
3lW8Tvzno0M/XFocTdtsjDkYvswJFtj80++7PBjqTokmG7Yj1hxJJhfySsfjesFbOAD7De844FaV
Cx4rdQTJuLQdGRfbeV0RfhLCvkC/j+BrSoxvWgMMBngZdLGdwZwPbszYrd1MwHJ5c3j8T2Q+/Eaq
MeQQIzUDJ1vZBCER383GBkr/gGcQdQteNWuw6xaygbkxTDjICsjgbPQz2uUk+1bhYiBqZ4uptcgc
pV8QBEOjC/YBDgj0iEvUXds+25wv66tyFCEVfjjYuTlKJxUpwzkqL+ovio9iofjAVZR/zp5eY0sR
gOKX/pxH74ui0vAM4nVt0D7uGH+ER34oaHmQfFvQeJN8Zzlh92w2XmxNg65W8/n16vji2tMgeCtD
i7ChGTCXYfFBsIBwVyTMu2FhvTAdPkGAd7OrlxQePl6PH35Xc3fBGDI+eek9tNYJJuca1CQ7YLLT
1kbyrtzC5ZoHTfyxnotXT7w1ZJ2bEU4v0LOhDgw6uXn53l2jb/vAiLiFHcWxfTK0mvMdTBzgi3hG
CNC2T8d89kz3pKePT3q+aMij4LCBBvq3Z+1VR0Y/MArJBIaL1h/MRxGg8BEsU8j69XilGVLcwt1b
m2awymYABHPDZ9FD12dHJxMPf9LF1hBo2O9GOfXxdHgu0tDH+n1mYDvEwff7Wp5vS369sLXgjO8O
yx88pzzb2dLyV9OLh5318Rlr+DnGB/ExcFkfC0X1he2CQ1+Q8B0wzFBIWCKvBDEuEvX6ditLUj7j
9ExB9fWPtebA6B+W2V/d37Wnc5u6g3Ai2frF+StvqOzu7rNiC23iAbXxBpaJRgJuRq3GNgfyaUpI
WhBKgscUXiQxHfDEAbH0nIWDmm0iotVMPL5PmJ3d7Y9OcqVzwavXi/EOO117O3tbs4670cPD6Wr+
cN2vrlTnBylobErTVk3aBSfTK6RDXN1V1bJ6KFYQZPGnPwRlIQ3FNs/qhGQRSBH3Q/Vd9Fp0GPJx
zwJeJvIJPXDJwRjR0osNeEmimcbLmrddE0RrEFAu8gs5lRpC7Wk/Sak3+vVk5BO9XQm0izLEp+yE
Tb5EjGpIAUqDpq3SdDRa78Cj2HCgJUq9gWtsaEi1vfJzfXpw+rTfhy74tTF+MTZt0Tr0PnBMVQX1
nJA67zRE35BSI/QDYmoFL23gCE5dUFRAaqEEHBKIaPQPh0sg9iaHe+9Qcn1vkYZTI7qLBpc1t4lI
Bo92uQELPoG4Ej/xIjzBcS8NWDguNZ2gMyXkRqiy/dDuECI3iFRJD0jwQJ8ykkR1hRd5CkwX66Xh
3ttyhoRTD5wvCrPnSAmTAPKnyMCS8eBR0BSQian6fN+wAUbKsyZSxYs7pUnZAqtw448JyMMyel7G
aiIH6yq4wvb1meDAIHBbcGDwdoIgXEkV4EpMAuFIf9yeTGnVxWfN7LniE2D8kXHrp9/dOEn0+/qG
bwx/3REsJ+Pp7pT1WD6cMdnqCG5ml58W59PZ9W8UTblbXNAnFNCX4pATbJGWiBXiEBEaIkgOUoTR
Tgdsi3JBRvpsuInL6uD+evsRU4X12BUE5o8V5n+YvLhrQ4MSCASoXwPvXC1Gbyea4Ydi3kLCJPBM
DBwCAvviDoHB4RBgzlJnbQNiywzvbzN0ZezOc0IQP4YQ0ClcHNgZ2P+ZUnyfVtPpVw+Y7i7pMCaz
5d54zMeJt+fFNxen3Nk625m8bmfloQe0CXmAOWAVUj1MD0e3/mCuVV0IVvdzovoDmRXrbVmTKvoN
eqjD7oMzrKKNrZACRATJLu9Ad2p2zQo5tDTpG7SeDF0JoEQ2jKGPpibxIUxgbgMli82tIT7bpg+d
plcilCLVKIJHgOEO7NG6QDFL6UNKjKKdjT+9k461phWLeHFszIAfS6nIPqmHRdbnfOzp+Xw+DFUQ
JgoOH4FEMVpR6uttRsJwxXYgMYnR8L8nT/5k3N7RZx0MJB2t3LTFtKaW/LAun6a7H135LlkmVB2K
HaNjcyC7+DQIEAVydjf7xQe2E7Jv+xAXg8gP5kZDnSduH9ybODl7d/wW7ZQ4IMS8O3/8+W5G94lj
RIEdPsSAfPHF8fvCMBl/PYJlkMSx7/kOQ9g5X37aWqdY3N1OHibnC3/mB+5HGMgIRgfpg1i9JkKt
cSyDeAR37842EVqsTCTi2fUuxj5wXGdK6arIQCFffmF2Ha6SXHT2Am/ntRihiL08O+mPrKX3zbgV
coOED6KfgFobYk4RyksdxTx7LKARtnestDEuBTeUoAXw+EH7L75eSaX9eQ9pzKN9WlHdOvJ9M7+9
nqy42e+XJaSGvGQfQqSjABZCm9PKWIedBo6lR0CwMn8QdfyOaDQF7pLXwWVrKZGukoKHIgW9goIt
Q0ONMr0HrqFPllK9zhESQJmiRQRZeqGLaJAUZDMaNgukCBoZe4Cb8VzUzgVfwbs90o4WaVmbwBUd
JROj/JMxMCa5gvNupL/aU2WImtBYCyJiiVw2xugruXVLFGGMYMIHGEgv8eTEhZqVbq8vckOJLiS4
hUwK0sfGIEhKBMO9urrLWmwTN9b9DysR1APZJfdk+gN++8aWPYfN6PU4bMz86KuXTHauri9uRvOb
RV+5J5diNsq/mvI5dn2TNwIeTsvoUcxp/YBjmQQD+mICBV8z+Jle/Xr9SS/vEwxlUoGDjO958tsX
2WgXYq5OGOr4nAcQJjl54gGLCW/N3fkmG44xCQ1MQ1YzD5HIwWz0L5+oI97QM2TAJaEQD/v6kzg4
wZlhzqaoeqeI0kIK2gTM63xYYUVgmxzoTzxr9hwuljzn1iGXMjg/+fTu6f706MvoV71eilgxB4GX
MYszPkB87nefy01Lhmu+ZOlvLZASSVd6MDnW84fZP9bLu9+ZE+uVjDiG/5c/P13pgDPMFwcQjfJ5
TRlpYLwmTmxKES/cRpxx3UxGcCDE2cudub4bioFJ++oKNiiNA5QG/wG/7uoe2/PlveWC5x0X4/nu
3pjDQ1unJO8eLvfuFvfzm/6uCfoRqg25FirDl+GOTA8skl0uG9N9TKyCOJv64tFiMRDS8ekG/vEH
hlnczbVvtXiMh3MUanSn+rEP/ZEE/zvUJ/aBfPjdgyx4JMxEnPBQIcVS0bNtag9TwFTp8yAfJjQP
ecH7a0w8Ws/+Ow5hIBDoHBikvaMrHlgcfPozCVR64rnefVbfiZLEcXN8LWoLOKqvIfU+E5cwxeh+
f/Qq45aB4oRaaIYfcMbWEXNeu92b8iQJqowR/N6C3vP5yOVpcfqw+3C2WL9DPUEqGAM2OHu1u/45
mge3Ae1Dbwgc1cOIBRxNUgbNI5z9hb5ZLD3gThLiqp/yWBlCZRQTJGIPLsOCCn9QjJZvJzHSVdLQ
ZWjravf548GXv2nk0ChI8EhqxsFAWhcpBUY6A/umMaKJ+J2MDi/fbQiBjPYTgXgSk0Y5OT06fmHq
ICc/poi//LCR1VBktjdlZsVMeM7brM8pcrM82Tu/Hd19eadOAGKEDoGdFBG3wMhsQRAoIE089Xkk
ETAfL8dNAsYDGINrhlHWFjNRp1PKW0IikRfNgJBIVPGGDaE21LMQNtKZgBALq2RvtZ5pMAodM+wE
aWTdjDtCxZBLBOcjRneoZxw8X8G+WelhYmx3adHx+xxykb4NIdshwNC5nQbBEwPdQlJozQ2qOEJP
efVZB2FwgZyBZGpFrKiOXeRPwPFHfSDyx9Tf+V/Iz2E0f4Ritn2fbMRhtfvl+IK9OV72hMIQvmQQ
ZL6/HOmcWmnbrmetqQlPGKL46EfiAQkMhDOAUNb6GeioseGH6YuM7G36Itoi59mGQaLIHVZJ7nnK
0vey4aDwk5AL3SIJT4kfvJzS+ERHuWI2ilpdd5+cpMi9pDCy8xND68hcyhroEvfSEAAz//TigsGA
NBDrp7lK53jP6kQ5sz8gxHMq9zcpfrolys6AWQtHMHyceC5bDfCBpEDLuXnq2Q3CYwvc+Wly/TM2
nOP2tPtq95fczPLKg8nxhTPGqxwbpCJQUNXpX/vMxLBdMpN3ibI3MkhAE0T+yABvheAEiDCLeQl7
ShbxJrQ3r/0CAvnBTeGbQLxTCJAYswppYkseIMmPNgYneFjEAXHgH+hGH7JqAqVuEIi0koqIhKV5
i8QcWOVUCwgBAvEns4qinNxGZpLErCSIlOSfnXROE2jTO3O2KDedXcQhpm9mplhkjCHV1I9MqoFw
xMvE0Tu6KWLBSIWEh2RhFbhhy0QySMXFTyXhC/NvZ2lsKUcbMFF9ksMJSHKD8RO2ZBR/VdS3/oCk
r7uAvbD8O9MOUmRsmMZaEhuvm+FEZmpIizfuJJxcJVQfFR6XVj/HSuEcRgVKz+NY2xkje0mfvJRL
lxATIzV1HUkmPKzsszMCvxe9kwYQbyBlwYtwZMdUqq+nkAGeoYrEgwCpDZBcKnMyG7rHV42RkQvn
PV3q1Li9vkHaLqgBKcVUJBBSLeWHda2NFClEUzGIqZRwcshUKSpyE5quE08gAXVTg42d/sACupN+
FK/0psCYdKg1mvVdItz4IveTrnb2TpZ/TBss5RKG+10i1jgWhwRoB4WySN1Gs54QETShtVBI8AzR
SBgkmVEorMFL1+OYkMAy2jh3coG6fAxGzCRBOBK6eTi8+EcKnmAMCrBisMadGBifvi3n9QfG5OsP
1Aav1KlwPbeagEkxHtqxxRWT0bweQsDioBlcttvRBM/gIpDWaS4apcQwfAAZeaGUyZ+H/DiQXFWN
2pF76tiLQ9V6ReJBBBwysTVdFUsjp3jjlxAgn/ev9rRyPKilW4AAtbxDrET0XAhnbETpLRdvSrgW
P4qdbWo42Fe5xKCewsunNlaJB4fitzloLafTw+UbPr9INuJov9Ib6YkCkd4iG0lQVLVmhhaN1YpL
kXplbWhgKKxtS6aWD8gH01fRXbn7o7EvNg8Ww8KMNCZlGe8tNsK0JVLy9uwR97oO3d3KE6TaPgiw
ExLKSj74gwZAiAKbgDdR6tchsr0Do4lt2iC39gTDZo2pDs73XhZLwV5rkSiDcKAKk52FrhTSJFAU
JDSneIWAU6SCbdFfHE8eMLuKM9hjfb7eoWKEvz1s7p7lbIekIDeEoN/YvXn5zwysAxltM4gNDoK1
nQ7KWIV+OMbTsArpc+vtc9XM5mjm9QdJpuRweOgFobOhDBJtsqH9VayPCtb32hIGyBTwarZ/pWQI
pJ03mqcMUWljTT6UjSkTqAQ9pyxEKXqaocmED6InayWsu+tJM0yBFeN3V3COW/whgn0ipLj12wHX
70/XSiO0dFTiubQUEg90NjGH5G1zprBfCqO0OUNEoXGV5HlwhGiBINVDkZM4P/08udQkL1wFEsbC
SkLgmBSUopRpfcjsl8fdV2kdIC1SkAaqNqo5mYn9bFLMHI2FCFghyxG1Hlo9f8Y3F78yJ6DXxkYd
kyHIarw/naui4C1Dsy24s2qLNkOahgUSJUklrtLc1vEJBdzs1VZEYoUZkojq6jIEbgrDa2F8ynql
uxoYBcsCt5sHa2SjSYgfvMjaHWJSiYD43ENjbIR3enR1rZ39VoTNPZDEcWj8aHhl5xMRKnAvofAU
piMUwAeSEp8igLTjBHjR7MCS2SA4Dk7QyubFbIZvmD7NIygdXzWuWhjul5xFnNt9kjQrkGyDu2dN
aSgquasuXr0B/mAJbfZ88ykLNrz6NJ8sObIw3RlvLdjwGP6n87tPn3k1nIfmKDL1pz4gqfWMb6X+
LOc+rwLXcNTziiDAjFFr7O+B5uDND49Yp7c8A1XD4Ywx3VcGRTR7D9n/zx5fL0+0nOYOOuJLd4AD
koqVDgJJrd4Sd7rCzMTVY3+IVBd0/5nB5gCNlBeMBiqNhfigCbpuwhMTFbQ5CNcI2CQIEuEQcrKX
ZHYMLYF9wZy2xdZ6BbBwpOW2wqIeoPv3yb219SNqcxiOL4TxPUNeHZj6SbnBTZyrq8n53Wi1uHyn
jax8NGX385tDfcAOzo06Qv/oPeEQGrov/ry6e6m1cwi9mdEzv8De3oPJZAMuQM1CzkKifnGBNpxD
yAAoVpG1j7dA+jlFvn4JwaKSafkQL8oYnNYHBwYPJUoxg0j5NwnbaDSI8c/xTesBaepGnI6oxb3n
Fqr8sNGRpGcbGGn1ncViORuzyT5dbr+vdnezs3P55X5114+IQlq+YEl2GRAE0sA1Ppg//np18+/L
v5sM5jgpt/w/ekNszRdqBypJbpHQCCkwRoI55yPukO2BEadn/ZFUObVXokExOLfDybFntrpZr9HH
VBcv+Ka0pu5aHDOdBVmSXPG5ouGbsyb2ZtroKzne2m2Xr9XP0h1zDefuvY/32a6X3ZFOnO8vDhbX
r5BlDrBDaH2/HA8ILz/zhHbBEFk8M4fQ6RKCnEx4yVRif37m0yaK7JEICMHhmxNtoelYMvjq9F6s
FIaS3fMuuoL5lwOsEf3Wjbp/xAXpblCjHhiJUUncwO2A7e7x3gGt6eFGWE5fdIpmAMZI7L3H1nsm
HKwB8IZBBjaIjRuKGfgDffD86EfTB9Mpen/C2eX5bOsJyavz8Xx1P35avdeZA++hkI0orB5gsCi7
xV8wCSxWEI0Bw7SFib48kYWGtqLQ33HKLj/UD4+EE8Cj4cMH9bktvy7imUroByxCgnh6B9GgbFQA
Qz6Q9Ln0tLQWtBJdbLCCFIQo4Nog8VgBqY/5fgPvcNHqG8KP0HMycMxzO3w1+/mOyM4lG7JnZ3ew
MroJCYe2tGZEHZ0LkmGD9K9e3qHtSw9EoHH0iniFe7g8mk+9TurtEhoerwhu1DJ4XxDzChES2+Wd
JDtKPOQepcILI9ApUdvCGIK+c/J60s4YYsNI3L3m1NfI+r88aqKbR5r7O47ppsnRU28O4fY7GCA5
Yq2eBQt19pCK6uMQBnQYAA5pEmBCJ1QOJQDj24dkxKj44DHEo5GAXibFLe2FA6a3SNyAGW8zWnEE
3rHmNeuk0xPh3+UnsP8pAihhUjTHA2CjlfKlBLv1oiZk0kxpNdKWUoBPcyLEDLs1aw0vE8yTz6s3
jIXDydYliR7YxxoDW9QKkDyyVxpmrNYaSDyFpYquJSilxug977c4CW06QqgZmrEDOPVJrEBaRMEZ
F3hhE2uUBEjb21DHAxtmo8PcSNDxx39/utX2kZoujei2c6Zg+HR3UBwqjLVXChR9iVDTAIg5jkJ8
RgFI9dMIkfp2d8NtJi2RiYpHBQTeO38jQhJ0I8NUNlVWefvoP4owEzhY6FnNSGe5s4+xkic58tcI
EPfxx0xx6SvQXhq/DPRWu3NKCAoWDyCBwgoUNQUGkhSJYoIAkw0I1Vd9h0/10nQxFJ8GpB6YUAwY
WgGjFkqvQKM4hpLoDZFwsHSMMlhk8wAPWfROm0zvA9qCmJR+W9sPBfuF78WfKW+KD2yv3YRLgTQ9
JQ1MqakHjS4u6KowpaOkWjKH2CQDQxAizEEqCj2AWIuXIu/VIKGniJnHUL1t6KInCFF5seTxD/7J
MAbc9TCxDVQLSLBmYUfF7WeiusiFFCRITCuUpA0kwUpZAtHnl3FMjAoTx8CQyrrNvcFHKmLtl7ZK
HALljgZxwKml03ezSSUzULWPTlbAp++WJxwfUEv5NrFqU3Qaf1x92udUbfgRxhQzZq5tSHMTFuP2
iARW5MgnjtU4TWve3h9e/kHmuFNi5fx8uk0DnHN+a6oj2pQeX4pGMExi4RJrU8RpMZzSAHjLI2GV
mKMmEFB+BElYoBuQ/zikiRvsu7UwOy6wPrDxfjpPywGjHRwLZiC0ud1HXrrzqnjennTxUrjUqEqG
TzpAEJoWX14Zz4KSSjzoDV1snG5fTG9aN0ZoEsIDxN6qJ82HIxAXoEym8p7rqYx4ZCcqE3kqGAVA
ZUkfQ3IxKSYuhUSMxL/JGT+SM3tSVWJVYOXSWjpuRCieJWDiD8rbCsvQc+vtscny6Gmf1NWcapTk
AhKcXIL3MiUXknOx+FcNPaIlnMipNuqjhXg7jQcWrsmGZsCq3kx+4YeWO6u1/2fJ5CVlSTF73vwT
TTH7Prjq8XT45ekIR5LKQMTjtAFNkj8ESDoK19oTFPN5fXjGJIudzqQeWHk0QoaqcW1bzvhQk1bU
zc4pjUinJlIbEoW8saK4f76/1/vfGFxxSocQFxS/VP7DwcmuJoWN4T39B2cKEEisbMTQK8Sxjxk3
MTSIxNbC9Rj+bz5e6XVEhfOKED46idVD9f9KNTEDnbhDJHrZ6Ur9gTIcGNL6IR1NUFvf5jkxZypg
IzVHyUSakCahJRw2beYQticks2sQAoNg9Bx+IwFsgIP6U/7Wk3teHEJdYRUt9TEgIkFpCOLbdniS
g7ngfPe9PLrD+ImvV2jKj0ugBD4YQlEeCEBJYhArDWJhQ+4w4GXILTgJuN/AllCVIi5aWuhCg3si
paCUHxdXXQxHYCeTovcCWzrtFcknRkzPEtuWjx6mxpV0nAhJn65eXrcm2HlD69jdYFgSeFle3O+J
K6TqSoD2Dq46oqJJXmM8Ey4Q4iuWLumG9U1jXGOD+UFgTt6tytfuxCxwlMTDexXC+4a7kIbrNSli
YjWDxYeYOW0aH3sWKplrhcGtnB2d0uFHiVUOHYrAVoFc4oSXW0T3/JDHIa/epRSJvgUTFiVwriND
bgE1icucoOZ5e7TsrAhTSMW+/An5qQggREsSvUguKE6VtVWu4jqwkDY7RVawSShobh8lShrOI+kS
BKRiRqNp0KMoqEQKJhrzRxcI9MkLP1WGZXw2/4cSkIKfcfPqfP5KnIEV5iEpGCTMQlxwxRW/mn/E
MlM+iXuxP53ICX/VfYx48uNDT+a4eChrOSS9SpXKkCvFF6u2iNgcX7e6oyH4S+9NWgScfUEGCUxB
aMjbv1JMNYZERD7gxEn5WuJSGAmb8uMfH+DydH8+e+20qICSJ4zagEDrGSfFIGdvcBoVXI1ppugU
xTl8r0bvwyJC4chZexAcMQ3xubsPOoTfugHc8xyHeo4Knc6hdxL6lxeiopS6lJUjyrxiOpxBTvo3
j0RNOU70nLG26m39q8IlKFBFT4kl5g1VLwcZW15+Co4iuYYEak+6SZh7veXaCwaCkbRXJq4iNtxb
xVpGTHNVTQclDUVosVaPL1f/lyxnZ2/Pf2+KI5FUaMJp+8XAkVS4ppTgfgmAyhYSqT1a5Qgm0rUa
Kciqv/GfIKpUU3IEtA4ImwFhvHYlsYTaYYjAv7K0KTzFLfKaBrjlsIDOa1zeHjxO2lOcWg32lW8g
O0RAN9bxzj6mN4raQ01IKr0OQmtQ0m96KHFc6fCVjp5Gxpb2IX5axgkQAh/y60OYhAfuXR1czib7
ytGrnFWE1nZKx1ToMfi+ZWt5UnxmJAA49IcA/LoAZVA7meSk0JB+8FllMl+onspGYDFjufThzeSn
p6lW/5SvO4Zqb1zAiQsSE7xVwKWiwmpBTr2Pc0wGrC3i9+V6gg+X7sGzct8W5G+0sN+X3knu6fjF
ZzQVz61CQb3a6av+1hhVRBS/GQTm+vyaD+KlfJ1BQyBXsS079sZR+R1K7O1IvWWac4jvcwLtxqvb
Tc3Q5Iho1SjVECqYh7EbVqKn628UUBeywQzC+EuLid9SUfiOqpyikv5d3kFhg6b++IcVO+dUJilR
K2mq7CLgfv5GH+Z0cUM9juNBPF9g8vbL7tlPZ3/Q+jhCGu+n9P+LP87orryZorJ6B0bXShTfrqEu
uyfeYU0KuHkRn+AYbHHO1ks/OuJAnLXgH49svyQEsJ8RAa0arnev9OwexQAWkiKRSPv0eOyzf8/+
TZBKL5m4iLjFxM3nTZwdLJlFuSeW7bPaNlyVY2mDGJtNYOx4awmXsFjYC+IoTvtCRNImH4IAWyZg
bceCVcAs+rW42bLQ9tLo7s3lO6518K8cvKM0+jDyu5K14FcIiymEwmw/KUwITHJPrTZnZ5qft6nA
yYml5Swqqhqqi2MnHsvRy8vDpz/4p1bDFH1kR4uV1CsH/uI7DIMXpks7CXgPx+2RNiKw3v1+w5db
EhAHrHiSfTvfiIcpBFNBVycCgNLiRH2AkUf/tDuYzPDqQQZspKBDf/DEICw4zNJCxI5fT4T/uN0v
/tPd8I6Jp44Msc8YS0HSJEpOsS7+I3Y8YSXQp/YIkxxAVIX2B4PueDscewoFgp5gjxOEGP2BJWyY
FpMkSRxf1SA+VTjXq4Nkic1x8x+x3+gCdmBzDE+a+SMAh/UH7bOCEw8rEgiCEpHVh/WivEkQJeh7
EfgkONaWg2U2eQJTFILFJQh41RoXTILhGBwE06kKm2wEyzW3XtL37nH/gjBKKfLRAv706q3KYuVB
0aRV8FHuPlMCgqu11pJPUyW7liYW14vCkASQwECyT/Fof3M1thSQCBgX08XtxeY/UtQ0TKQbGHnD
jzQRv/UHxInA2dhEDvAPREzLSkACAJ0XwSN3JIGzTw0nmnLx9gGRwSPeQKyCQbL9gTbx3mjWbb1o
yyotsQlFuhg3OHmBBlIccCBJA9cfLie/TrcffiAohSQdYKKlrETAmmpSezXD4BBHezHEronVzi1v
miOqqqkswrjNXcZkBqR0X30JbqPjqBiptUbQlyxpAGvD0qyF0CiEawq/Reobzo2GLd1Nomlfb89Q
V9XESlkBeMOY0ikd0yEJZo9PJw3CWlSpTGuyp4OHBzUl9cqh9rQ9Lq0Q5FCqffX6bxJWFe5ELx8j
F+v65qgcbmBd/ouc7fRDZRoPsgBJFtAJ38vjl6cfgqZiYUWCULfAViO3rrsKAkL/zcudCVnBhNAU
9wd/p0WAFDzND2z7KqRNwMohkYAYFppdE4oC0o4CP5PCNCqFAMkxz2hnj1xzsOQ14o8mQMSR9WjW
iHviBu9qNuwMLKRnRwHThu2hpxQ75SxIA1BJkqzoFGo63cekJqZNGl8qg5CtaM/HQLg7X/4xRA1M
AZI2eIoUqMahQhXC/EbmOEDoGElNIlfM1h8rJu/8XR4QMKUL3B4cFYG7VFNbKh/nlJGkTAKXn9yw
4wHEYEUTrl6+xSUGF/VxWPoINH0RDngBnRZRqUdgakg5QagGiKqOgGApeaFMVxd/ieu6SgzXUVBS
sYx48EAcssGQWGBcknYfX9AW3UG8Dh4rUPbUvpoGpLcOmaZ1cGsF8GHQWLsIdN0szhme7U4dw/sR
RsQz2RR0RSWhlBFc1t75XN0e5kPKytnNYF2oMqGpUhwXgdjRUlFeXX+m5Cfjw8vNyXiCEqXigqTw
gWxlOUEAkdlq19EcYngPvkW1i4LbMdq56zNKSaQEVO5W3Gk56ZDehsmeNOKSXUftYhKHBmzqCU8Z
VzwUS0uWiiUgxAZ+q/KK90rX4Ad7n+QbQyHZ5FQrkkPyS5mAdu16joAOY5A26i3fK1dlBFEinV99
4D/Jh+ohMDgZhhuqApA8vhEBYCpcXIov3J2akwLhSTnySBi8rJb4D/cnAQT49eLTC80ydjji8EbI
/PF9+EvQX+0moeSqloIG448Uzo2ahsEztQAWktbCGpIkPwpGCaIWorkpYWQ+emxYHfCz49kv5JFS
Y6eSwKePkz92WB/tE7PWaWzaRxcp0nLUoVWmNxihELrN4CLhgBgVXvSmsNiUv+sZ4sjR3wpXQKvE
RErgoWPawN1N//JWqkw9aiyaQS3QLwvwzzCWpQiGwRr/9tUUnivROLitauDs5cksLPVlL+IyMNbi
F+mfPHx6R2bDHgf/NLrVL+jk08HTTZv3UEmC47ie7o+PsIFSozZJCXWGXUwanUCto9lu+2q9NELJ
qhsXtzB/Y44IHsMd7DE0Y5ERnJIQJ+ws68Obx913Y7GE0omxXiwiJ1sFsNiCsKHsaSlUj3Skf85d
GnXQVIno8WvpeCiWooa84CSVZMFzQsi8EjlNQVtYpJx3AwhcrhRm04tQEOpITqlp8EjaZoqR3Jpr
T+n28+HsX6kYzUUQQd/vc/GwbXlijWNg1BOOOXSlU1JsF1pd4UIYlFnCgLQvY3RfYumxAHYNFJ8L
nDRb2MXtGRsVVmsaUi9qSvMAU9nAPoJOY6qebfaQ1us2clEIHb1NFcM7Xe1S2Jjrf41XOleBTfWJ
I3biY7BCLkFfzBj60qckQByp8fOsW/P241pJqQodhmAAIhe3PrBl5Qxxl6FI/HliR8voGyo+424F
0yo8SCCJpUBJbPH29LhVL5X8/sHX5fNHe3KyWN+HGPN5w9nucrp1snj+NJmMbm6OP/cz72QCSwC1
x7S4lwWDJTvK4GwfaevIW7kgrEaDY4K0J+8nPHuNQ9Y/gUFYJWWrUqu6rHUaajXVBoV1c/r+YuWp
/+KYz7z10XIfNKKmaMEoq2G/Bh6GKxZE3tugtlOUdo1kQ3G18aCfCg/ERTTWZDEE0HvhcAXm+23O
9xyenzXmFbm9BQe59T2OOS8lzfWxrsH1jqf52ehp+ml5/FrNSYdKM9LidXoIq4+W1YE/HGh+ltH7
8WH2ZMroDAobA9obaPeaKliRpxHJJ+LY4dOCs8+O4E73gtVbPiKPeBXgfSjs+Kr/6YvS6mfcO0Gd
9FG4ZDWppl/0cJ1kEAJ6pRPhW4Svz9+Dh4h9yhWiWYU0tYFiFrnasI0kiNMnGoTGAYM3EKtjGtBL
RNOk00b9QMtKKTgQ2jYO8DDMwza5ieiTydGFPg0CMQgJBM+hxB9wwNZbjntwwILXZ/kWxXwyX+7t
br+VdXM6XY9u766fXudUNLoI6peBgHVWFRxSB4bmELDEbbMBDZXaFjqcgJRBxBwLCIRaIqT2tf6C
VJAtUGuIkimvp5luBnjSvh7CQE8C1Lgl1KzRGgi0+DJ5NfqZ1pd+qyYfIlKOpoaa2ioVRC6t95Lt
uWrPkB8arFeHt8c/+M7hbO9rEYQAO/PxhE8eL/g0ztZx/9Hd8enpxcXO0+v2SVAyihQikhY+/qFH
RAkYxD5RfUDIASwEYRKlcioQy6fzDzunt+2AhMSm68P708d9ESlq0ac7JGo2kTBpUSW9vj+iVMqB
l/eSV+w+hBsUWGZ6cfnydrw5PPT58mjnKAf6iE0BCsIswnkHV8ceFiMG2XPeP9C7F7c62xn+G3/p
D4xSf3LB4839VEe+UxggAVEebr3oKzwxBE4U4Gq8q5tPsvuL6CkucXOU+NEnbbEm2fHZ3SemGNjz
WWOuNq7WrRnkyAcYkoBuv6VMBVdPByxx3OjOFolBP+7OUSrwlr+rAJ4YvRXjj1uKTC7r0bHOBqrw
VrVyco+HS3BCx5QLh5H6US1aGk8CRlZbpxgGCNl9awNiY2u0R9P2HUCEFS+Mhva+khWXiKyWwBHH
MkhnzaUQWklzX+zoOvJ4//Zp8zpDZmEoSPQn4ozcjkfH+7F7MZ1o5Hw+/2n8tHeQ5bTACD/REHsZ
bVyko45++H+MnWlzGkm2hn8RESwFFF8lS1672+2xe9r+onD33AGBBEhIFPDr7/OeNzMpsMfuiIxT
J/esPEvumVi58BV/CpHVtsuDDw5APNuQzHEBZhX/3On9ej9YX+U2xIl1b7lnMY6ZkVx4xchq9sAd
whdqjEJJ4Ycp2ZOPrc6w5KzGw7ea5HUOl54C8psE/m5JF7dxowKpuKY0AEKV2UIkanU0ml3cVwst
reGgOxs3z1sNqrazO6W72c2vSBsH608F0pyxbdP75S/N+uRlvqe7V+NnFqMISKGJlxvKaecvBiw4
aFhRfB2GEomeOSi+tIgExd3lRe8SEnzOS7Ngg/rqMflGh8maukAQG2KAMKtDlwhtncd26O5oRUnJ
nSyFy11i8LZux92KHUcjP25ZuRz1m74Vin0yrPp1NR70eer0tG/1OLhbTKqbxeHdySEKpBFtAETU
v9lhjJxalC2zhrGdy5rC0b4bCi/LunTrw2X3kq+VCD7xjg4/ijaixlJ5cGevvqsSSI1RJ6rf0+ED
0WyIDOJRGK0rJfJ5YBD3F8jOKg6k7L620iR9ZZRpUbJQyjFJB91y5s7NzyRSWqye6iN/1Vzs1Ydi
qr/+R1yAZIgVSNUAjYC7XaQmQLTTbPjv7fq4GZmWEKWXd4pI/0UfE8Rtn7opaeOIPa0lSTf1dEkY
DxpQI2hNrAqaG1DwokGtR1GcuHQ3N5d8kgU16Sc4vXKKEkFSpEGe5rqA1ZbQcEWJOKbUTb4XyXqE
sNIgocFdEI1ucr/ZRQASEahl1xwdFxK38jK0RkMn4A60tgAy50hPjYz0Jp7K0VJ4pbQuaLdzpzkN
W0CIBLQJVeLwJOp/bAdxWCtlLXxjtxNwU3Ge+ZNDW9OEivnO+oH4uj0naB4zjwc0sxlaOsB/rAl6
cSVC645L97EndT2qqmrcrc+fPD5MBs/Ph6f7wzs9S2FZAVpuzL3IIgaXItsg3scZKgEGU5DYKRq7
SOGzfEGa6Kwtc/4aigODmQ29iy3xAQwxvZymC4XMCTAP/AAUQQKaH2R9Mb1Rv7xNKhPMdDRRjJsW
btS/Px2HepEeCD2edEIeCFHv0umhbdAFSD7GJPkxPc7vNBA5JiOmGCa9Ac/8VKPqVDEPmufeczO+
O7xL005WJlQ+5vzhr87VYqR9qiYNCLrFXSlwK5a0JxFX6r7dmxYpWr1p958WSzbORq8K8dMbk6p4
xJ9P3A/lMSzVT8VS54UObSHB/azyCYyo0K4KekJRs+ceulr3Rs1T59Qwk0WCTE7XV1Q1uPWskelu
f8Hkr9V95+bpJyMeXlk7bxjH3VGvXw+GY25prriS97T+l3ebxXR5uC31H2eprN2p5tKEUNNIiSHd
6Wqs9gzj3jDVj0EoLBqGHkuYEuAmBl6oceYmylsbuECbU4lJctParWdxMYQMRlB4iWBUuYlTSGSK
WVBypxGbHfDE8IjeTlcuW3edIa1+kvpyKD2CtRwtXmmJnRCpj1MWoY6SdVw6kNv2Fz+l47Y9todB
advarxHj+E96Qv36bGqPe7ghuO54HY76/d64rxPv7Vmmybi7X03qfQxxoSm0putggSsyBylNXyNp
RMaqdYya7EVgM4BIzyPs9LjZ1B7HubfN2yf1DxzcAYEEJEaBIBj1BmIEmo4vYSms0uYDSI4VercR
WyF6G4ndm6v+8B3EDhwtWmRfG3NjZ60jAUlPanbBKZ38VIH4w3dnhh6xdv+GS73XP/ie//BPGKYD
gcTzr+TDRcdZABLDENqIi0dgl63AWNJ5fLsbvHZxzfHG075dnPhPGn79SuxqwgoChGNBMCBuvA3F
0Hk+viAal8Cg8LFZ2V1QXLQybc41l+77nzY9XQsFi0bHgSRKKhYLDYLIX9WYh00WLxcqxIgouDm8
dWUSJvLCrhyzllS+ua2yu0WmDa0h8xuVWqT1THvWt5QXF8f47+N8kdZ36fDGXLplDc1Ll7ZUgZKI
tT0iF0MSXsEmR0qF9Z/Iaa97du2M5ZRnf4eDYcX16OdT8I/d0Z73qKb0U2LWAsGSdBrPMxW4IKCG
sKCRzu2HmBWaXBxGH5AujBjRDzSLUXXwJdgvpneNzptrNsBGGwm0NIkpo7dqaFHBy+yX3wB2XzUg
g3xT3WRuQ/MIMHNM8AB0XtzGUlsaNqdGMi7Di8p/Hr2s/3Lda2wC08XugXYT6QHJj7slvd531aQm
Y4cVXZPh+V1Lg0N1N99Mb6wmqViITFVT/67wb0aLqDp8TASgcdV2dBY92VYcQXCPu+EgDaHqYUcr
ujhyVuvu+uEy2kOsOIoqGYKYKiCJSBkxVXBP5MlXbYkKsR/ffUmrCxzbQ4WiJawrDA9fhv2Xh6+o
jGM/xvSRgORRvV0koSFgFs9EsCwpyAgEw8R49ceUGlSnL0UyaU6D1u8OJhXLVDwaef6U+XbYbXqj
RW/3bjOYxOUWMWveHd9cQjafdmfQ3f/4NPtwmPzmXkz3EGuc0AGTLIQu5DMuwgw+QoV8bBwhws2H
rNKZsqTjvzez7j4mZJLMxAATRNfnhq42hBA0UZnOuRckKoYbuSlDGO9B06+0nvzI9MN08dptMN37
+y5H1GJtJGtu67kjJYI2UOise2H9pTXb7jNzWHmliQpyTiDkDU72LsSxVr4Obi/WlW7OxkzvXq8+
UF5Q6ZbNE/2EGBIJosz7V8P5Z1VXHHidfqCnYK53dCqVyBxyo5Oo42o8nOfobju9aNHpXa5nF+J9
zJvp7A3fVL8sXsRaIfztWqZm4XLzt2o59vmaxbmmtrrT08meW7NWClUUgBkxPTdmZ7dYpcWUEMRm
GrvA9xZGiWEoyjORPJ4moTD4pc5Faa4pBMQvU7TgTgDx1f9El+a4DENhcJLYBsQKbkhpjYPgwp8B
/QtAylmgfbESxn/hnwKmESL8BKMQBwgDFUTyndnIwo1VLWFrnAiutVEYCSxmAZ2CGTFtNyTzaAHc
4j8isXhjYYBEiuTn0CcZs9X50/L/XISSIdYzfv6xXqGd/XZkVI9GFTMIQ27Y4va3047y43yyu2/2
/V1MFEgM4gYSycYzR0XzOhByKBXyBYCZrodv+FhQQODw8LJQ2adZvW10bX4JpGvesNvU3ayZiIuT
hCovG0gnxJBLyUaTrg5lviUhiUsMe5Og5GZDPJrbCeN0g81iOqVl9imcBWLOArYR8NNGPyabaPRh
ZfzM0BAYA76+OMQm3tzZg8h4QFhLwIZjMBZRci9SQLyrzeAdDAkGxBBJ+2bUHYVBio6jXza6ZKNj
amq83TCPnWlqCJwnWrGpizaeX/2EReJBjJO5pHG31po9jc6Ee9hiPbc9lrof9WfNfEDTw3I9fU7I
bANt2wZ6YYV2NCeGuKD3kmF5DY0HdYHRBEj/RasPHY1Yy+iAJhhOiXhBVONAaJwIFCPeBNokNKVx
aRtq2FaIA4LVhAL3EkFav4WCSKc3T6T9j3lhwMIJJIBFFNwNDEjogwwgBU4/pgSP03xPWJnb5zK8
0YjnEM+eix70m/Xtetbs3n3n6RKq3uJWILVvaYMY4O6dQQzdsyAyfMH9Zn9xs3qbrrFxEmU+ygk5
Ml4k0TakgNVQDyiQcHQWSJ+z5hw999jS9DapgaRJQBzn/xk+qtNBGgSsOdudmkRGkVC4RANH5Gk0
zSFiiuAgMYhva8qTjg5gwfe5xPAxxxRIZmSJXiG4muKclRGgkwHZPVwN3vLFONGCYM0ZmCtj/J21
xpqt5h9hQY8TzIv14LL7qMYsnjgzKyL75kCzoptmjtnBXG4hjJjdUABYwc26EdiMbI1zbNkIFvz6
OIl0XqFAxvvYVqIEtr88Myv1F6/rsKjBoOTkjB16R7HzmFTLa7FFnJKSrcvrwqKx7ILj0/LqsEm7
J1uliyJq3dCTs0qM9Cmtf6glU/wHbkgOOau4WGwvCLoNbwzIj2WKbQ/fk6nJkK1I/ZrH28ZnL4se
9qvtfDGhAUSzSQBiscf6DdbP1xUVobKMwEJx0RzOBLJk4WbTmkTHH7dmtntBmJhJ4QsDIwOd5vbN
03iklXZC5TjT4UqXRBEER80gLm7HrzVu0qyJd1eYd31/BCxpcQBJjNv8st2+H95eu7tmwXEU5esL
L3Tzv89kRzRiKvncvzPiIlAWgobAAI8zPuRHFC5vQFxdAkOSGv615TG5sjBFoQlZ8i55gXh3DkFd
yrN0XAyClX+TzMewnT4xvnQgk7RH5ziEEIcsh+5I5lXuduPrbrEhnAxPAg/PvCUY+22BZsnUFIRI
tAWDAMG+3xEeNeB5ydHdTEQCuUdsEJUiQm7xycUaAKsEWO1+9A2dPVnaKjmIZSSLJnKAi+XF/VCs
ei2LrLyT1wUvqTjaCVzHnWg42eiPQjuUhOO+P3mWuV5LPj8Fosqi0JjjSCLrJKmVPP/hOAQj2uGK
Z1EoWTTYrhXqwxrDNWSKEIcIhvwCuOpZv9jqtpd/wz0VPpA2Tg3FUBy3jIadqZSf6pHJ9/rR4/G4
mgxGQza1nb8q9jiqF/vB/ZammTv0UBJ0AIDRsEIjhNmKoyBY0RxYESs3seDoAklZGEkMLSVDTQlt
zLHC88Jj/kpCETffnI0PEYpm9rdkwINCapY2ytV9BrEWnjzjzKBl2sidOaBUuVnG/AdfghgyUnFV
58ERPqhT4I91dq/Wcs15j3QyqCd1VbGTtD5/xn75vN7dTh/WTR60kCGz+6rAmDlsV7LwXWyyAqNm
qfcNm65KNReE+ganogmB+ocmphiOxCzGVrY7OTmseYIctH95P+IZbCUUWjN1aRxZhcwzDbisWKje
a26BFsFplRRz9FX3+TK9TWW6S2cWXe1ZguaKpVWrQUgvXZp3NwphUc0MUCC9ElRhmS2w+AFtkDq7
hABDcWyInWBdvYG6Ib8e0cAypGpIPHOQY1uQCYvwWoTpYhN485m8+QKbzhtWIDmFnmcpYjPQ19tZ
UpWORrogwLTCGFcXpG7K7uNu8XJ2oWMCecLU06b/6OFAds98j+mQ7W63z4xpt3vW+Z5X/Zuqerpv
tG0V1rCAm+Gil5An4cw2pjmwWIOqhdKZa5Dx2HiY58KiI0CoohyIBm6mwh0GxQVrc8u6/lW7fRd3
sEJfWt5AUA/oCTWVbjPzqiL6I3FNzMEwXJXmYGmoqA3otNqO3pEkCUsPEYXesxSP14tyy4y3HAOS
u42ZUfnGKj9ra7GM6Ys8wCecWedDJuZFEFihmNyAZG6EBXL7gpOan2ib4C+yTi2+k8M7r4SCYkjZ
SIHk8t3029zqtlisFic0AuSOsRsZ6b0yFNQ7xHYAMiS/1TZMvHWQBA5googiK0038X7JO2Kr3XXT
FU18SQTHkgpp4a5NVL+sei+lSHofo1wIh7VxgUrLW05ycsRMBlbQTm+npsmCn2rm89duNU3NToeR
hqj9Lu/Bn70TP77bVff90R0n62iz+XHyit+3FNjWFgqzeZEKWNt4qM/OxXoy11BVDWFoVTqcaEJd
PpiXDvaLl7e2FB5MnHi6iJAmFeBGGw/ccjsZfUUYpaWgzIrWZECYBx5swxY/ot3MO5DXfS9DdJPI
mzuEqZnktlioROUDqRHjLcr8pLX8dr/9uMuiAU8PT3hJnf3eZzSZP0x2m5vOtNCE1g3iu4EDp8JN
BWhkZWMSDK7ZQd2ihikQhIlp7ri9jkrHvWgAcJPBusXuxgv0UFwRQ/Pgzpw20NtQvH6Dl8UWaIR2
i/oHB5oQIcVGEQMoY+jmSt1pKtZdRhMD2ujA60qH00SS3UeRACmJnT/gHmVSNT/tHfZG3xllTvqj
uh6M2XI/6J33WB4Hy+n8vl9v834EcqHqqXHDQgDTwBBi2MQOU/7GnALM3VpzjyGtEj5umzyIzZ3P
zZ5F/2iITtfziuyZyEDIZ9z5Yk3NE4TEtDsh0vKWsND4Rd2DYFDFojfHMtWcBDGLdsYKsQphwaEk
PQJI6f6AKKwr2cwxQmIbuF3OmAZ22f95i56PLWQk6szMM86D1J0HEGOOKci3rKN5QGoSjyLNtgIx
4p5TxFbLM9CdEJB/pGHrb1fMWUVnjFEPeCKn+magsZx3F/Vh//Acs7EwCrkAIZseyAHD5J5IITBu
ULSQGdyUrg+x3ks4nbHgE9JdpjPc10Dn/raf897I13TpK5zgfkCR9ryiZ3mHUCCFeqYbVhuHcVSF
PJ3Ec2AgRo+ytMc7heVIaFtfx313TtNMoUl+6Fo4wORvs4KpjouZwF7mD1xAgNb40T+wf2KVfaWL
EQiDpncwOMRaH2tcF3KoVu9hD9yBMpo/3nLgZb6I27OSq86Va6SUjFvrVlOAOyINA4WYI8slIG7o
pjg3ZGWFw5zdfYXZYIZlvbv4SQsS73+cjLfqcdXrobbqMQ8y8QoLXePWCkBn/jQdP3K+JrfqZAMz
UUigmS+zHA6/LGbaboV7CcCUsphvPXwLjxUDG6JeDN3CS9vEM5VwHpS/vejXG/FSYpKGfSuLj7qp
V6mFdjTD+tLgXQSNvqm4p9UsmZ/MeXCMrUa0UyqaIkMcrbvcUVXLtJlzyOBv6TLxQzz4aBaDMcwh
R7iq1Zh5fGSIH7oNtjGbOSgMQ+ToQPDFtLUQrVXzdLV5rc0i8zfbRnMmcABBCgQJ9lreDa+q2eZF
f6kTLDipe7n7Zcstk2rtopFzCwdEL8E0g8nNHwSUnxVZIDAQRoFy97AgP+Glb3f8iJcmvORWd+mT
sJ3hlJceh8/dbrXp7/NWWPjbXGSGsaoyUxk3rY3DIO01eSuotEfBBAfCOSu2G8+m7hea7FYe4Cb7
GbQCAcIFJ/OH0Ot/jyZMRlPQuOkY+gAATYSmnn+0J5BFZAoNQRWDmxgS8ah9HM9WfH/aG/l2rgoS
DHpsjuxxApCRrEa6bXHejbbN5nC4i5FsDGbbXUJqWjMmVLuNaYG4mRBA6th4SJ9teb+VR4u5G5gb
Bj2/RZW7+k+IwDRu7gYmhHvPqHUMdurWeEFcz1LV07gQyNoYaKPG20LgmvbswJHbQ+tSx6rv47Qg
KLoKSPdpO/v7xyw/jE1s5+pz1K0qNCf6c9I7P/J8eOp1602fzh9C2nuxHlyCUOXkSVG0N8UWKtUq
E+txhY/6D+3Knhi5e3NMqFE31MiEIuZ1VmRCFx1LKEwz0ZMk4sgKAa1+QfjdpAJKUzR/wYH7+ld8
So0UhCJTNZT3uIVdpQ7NnotYMiR5TJtnwJOubk2SWX7bcxgwkxRxS3dbfIEEdqlNKhPRVdhqKMsq
DmHx9M+Dgxjy/+BArC4gOEg8fZBnZbRPh/aFS7ar6fgdIUtgkFP2p/S4HUdElDSvbvPVGqvT1zRf
c/ex5E0kPCALt5pMOPLQWqNdHHgt72n4liCRgIMSkzI5nAoXAhmHPkHjfLx5ABsIe4zSyUtWaChT
qtKzyaHY1YNgYmgIgTR+1L+avRiWIXxu8XD3PA1QffXxje6FbLdsUDd38SI19drdlKYnoxlb01Wx
X80WmnYmBOwuqg9IuYW+iL5dEHerAR3vsSoAFoNf0gZoB6kGenHr7XW0r0ew5PFQ61up393HdOnJ
sbOWlHERC1pGTfvojI/ztO5xBxEXW0msIDQy5tKTpbpgh/rrU30x7saNNlx2PuOR7GBpk6Z0c7GS
CFZgGvZ4H3cMq6g8EcLHuFr7v1LlhNYEdxWoVhgx39Fbz2XFnie+Mmr9yV2mzZwtck4hVTIf6IDb
/eOLm3/l1y/LAVwHhh9cOaaRq6KdoV1IiJBOzhEdnpAYcEMCs1SebiDD4sr1TAsHmaAGLtLvmWpW
YrhLZ+WetBEUhE1oB9CkK2iOsaC74jIWMqEKNF1ACZguIKnUlcp7P+3oE6fgRFDoEi4tgDEFRLnw
J7Xc4nu6z4vqMUtdykkBwF08oCf6QP7Rckn/m+WSejwa9dlc3WOHb280PNvjdRg+DJ7q9XIe3ffN
8u1GJ9KpAENrIXDUzCYOH1nfWMEAbVAgIIb1MG9+NOMa0ktHDWXuFSfHc6roEzFzVg5wb+dqdnvN
w5pJT9CkLNg2yXQzu0ZDC7VVg6eF8DXzQCUpAezCApp7oAsuQBvj5h91Cgq9QGzMOgl2dpouwkAE
I8DS0AQH5UZmPP5ju1QLLjaLPpuhR2RA89mPOxE9putO1h/qujvh7ePxqGJeteaB1vNpvM79/mb+
WE0qbVSAeBTA9DMhoeJqGw8bJEpG8xB3ICjY8kU1m/9WiAmyGsVOA5ovWRh1sSvIDQgqDEQduufu
3Z/Pz7tL4drwKg4JHpC/J2Sj84FjNO74E1lB6IGsZg9zpajmXTca0ABii220UpIbXm3WExFf8X+4
HPWvpTPvnl7N+1XaN0hq/peYtqJWcShubQSc9O0bRQGlYSUyhoopxqUAUhCXDAij8vsM00Zs3c0Z
wgYmY5rAd+6GhMkBHdz5Gy8Fcf3gBWKIl1bz+MTjHJvb32iksaWuM+G6Nyjrxf1HRGbVUT9o9nrT
2eiNDCQMs+DMeqJOTM2Bq7XO3RPSKoYZGv7NJSsBbE39MJUjiJUaK/InC0MENibW3RwBEVULMdBT
fCpejJeAMV2HD10ZLtUguP6F5q1lCE6AlNKZRohdmiU9BB48NlgR3PGkKSLJ1JbimvwICWNON+N3
88GLXndysalGH+re6MN0t9J+HghJp97kxIrsSE4bdfNxBMdXME+krba9/yJRUBonGAdoxLjrF1zs
k9WhqxE+dv3pt2FwPTQjNFp0Q2pAv8ZpnAcUXvaLn+F50ztO6p7MuObjtqqD+OGoZyUVDoamDLiQ
TJO0LbtzOdteuxOm+Qt5x4KcKXiy+HHUrrkXgR6lvKRazOJ2IjtBgeoP1JMP0ypurSrO56NnVDTG
jb2h0o32vuhqI9bV6m1Vt9TE/Pa35n7yarrpvo/tSgiP3pmJx2yCbVkplQ5pNUsFhzhily8ZwPex
rpo4Hys+lgp0t1tiEAysYAhzoGGxngx3YAUplhgzJ5jXuEgOraBN/y+tkQkojUwUGAXo/MBBgKHU
imYCwa3wVRxFdBxDJ+HIsTBjFHj8aXYLkHQJX/KLvy4JgGDMvkK8LReGFT/2q7fwsJlVdrYJiWej
LwoU98ReK3hq/Ots+dpSSutNc4sbQerl6LUUCsQ6+yfnalk53mbg7MirZpOiMs6SDQ5TZb7+W0Wp
HzoXk+rT7nF5Odr+turSDqqdQYVHi0VSaMo+U8M0jQx/V3c7yE46mq2+4HE3sUPoplV/8RFLyesE
0T8jKNk7UsChHQbcZStIfct7TA+3S9q0Ss9LkU89qN6KW/W4ne4XciHxCKQJre6i5/09/Akm7fjQ
ZLsTIoozV9yEL65UGatx97+rbfM7+/qv6+Uitd+kUY19h1KMTdsVP+UdyrRDySoOdgGpVnntwOwD
6UCIKF71dhlTkxLhijGSdytgM1cDjRtqA0x6+93pleQd3GkZd4qGTY/Te+x+5HdxAC7Wu098IDE8
BtLdcVdocKbh8MN8oBYKDhUfhh6EROk4ChrLvcWi5Xr3V4c3DF9jcs+u1lRFXxEhz/xZb42el5cP
N4s3q/HwHUnTTOksPV1VojTz6g0fhjgJuouKxaoOaLUHXNzdXDajzUXTHWjg0/byYEzThtPORZ7K
YnzZ2X5a1pezr8opz4iRknGQdHAbu13lFIMnXLgthwTTqATXdAbxbPtA2t+A1lNH2cf5cxB6wuox
K4hRd5CT2vzMWx+520zy7d/BSr7W603NChJX9iz/9jCJ2AyZgGW0RSoe1pVMnKFzIzCD5k+Dxeb1
02R4Pe3eby+mk+lvEFyjBwiy/vdh+Wpz2F6LON7/JmLECDauMtl8trjCIGoA3YrFwzKJiK21I1ct
P6PBBh8G/UAMP2TDz1Dc1SC2XWLxIDUvROPAWJBUtAVLjMjhbDp18QIFOB6FFUGwNjdbjZDxMxPB
m9119UETJeeacTWj5xhdKMGsikZPL24/YSM5uxnROsZWgsPoPuuRiMYjKNK4Xn7LkkRJPevQPCn8
5D8EXTWvV9Ft4S9uqLctZ8JC0OrJXFd6qC7ZOkTBUZlrBgqxV5/M1Mmx9JJKyZwYxpVXnhIuhfao
EArhhYRRF3gVaHkCUjvUGeSo77c66AZJ6ovu7i3VLjRRwxQ43tECP23vxX+YxeR3OOPVvs/yykJX
UmDwRwDoHIKDcLDnMHxNYgSH/Ti8RQCzKIiNY3k9z8KjFFpmTCV1e8v38fzACcfHvIBuodo+Nr+T
rPm/MH9CGJiSk8qXhcxIjEZBUd6GZEqHhbAgDo47hsLjePP4cjPTaXBwrUjiAYYxAjxe2DBXz3jc
pS+TQp1LPt6Oib9yy6XYzp4vsWNcKs9m0OW2C/Ck6SkNEI0Cpv46WE5edTqvOlpEzRXLL+iee+Ia
0iMDN6QPr9fJaT5I6gySoKZpquHuYjjZXI33e5aD8oSSdrZuls0nah02gk2mo+pKilGV9WXVQzGP
N+mA5GpXv4LDCJrZylNB/LXJubxfiUNcz0DKeTSQD36ixEAKPW3qV53u/bvWXAUFYE7Oj+iQA1nh
ojvM+BQDy4vrXzcb3aEGyjM9nDKxPxICgszgrtmS6CW0oeT9m7EXjsgYcYFa3yyag+fRigcI6eKd
LmBCysmkOsQ7NE9X4xvdFoVZ3Ux18zbFMAThX2zl9qZoGSm4y25dij8GXM1diK0IgHxCDrPm+TQa
tdpfUzXpgIiruizwULsEMGOYI6n1kBKP8GARHGBGEh8cGu1kdQopHQsZKTD4IAhhLeqGqUQteXEY
QwKT5YD9CmAqSEjeU3/y7ukTIcQOSMqoekte2IFCONznacyjfJVGlk6omahoo9j66shOkiS6m49U
HX9CTaeXZlx7zodwmG3zyzwOssUUJKlq7jtXlgvrBIEU35Bg4GeGKiQ8VTgeMbt+P3pd6obfI56S
iT/vbJlwYyxRfqdVbw6q+ohKKzBIpTpBgkjty+jpApVEkmeZOAdn5cj/I610o4dr2uGlDVxBpdeB
R+jDeGlIoVotwWR8hREFcmmpAXCzEgWms6HVO5yI6SwiiZhu7C650YjuAeU3rxshf6wE8/oDSPrB
2Ct4TCTS9A+KYOz9PCz/vb6vYj35GGv26nnJEGN+8cg0CP9KYon4JT0onrp3+rnoZRFBk+wWPXHO
bn09u6Jo9o7kJSgqTrQZrhYVJ5LYLm9/O2ao4Gx8ZECiy03ahXBRiPPYiyNoT596z9CWCPM6IuG1
pGvCx1nFD/+dmtqQEX4eL4uBEmLvT1xeYvnlXilFFMP4a1oAhTSXg3ma18VK1GCyx/nqva0mZL1h
yHr3cNGf6wYqfLzlBj7XlQHYO2qEW0JqLsE96oKTMox5LYoUjf6HFFfS4CK1HvkJ4Oo23c2AJkxO
+vwXojJUIAxzC9e387R3kYz744tVVzpCgVwtM20qav/Bj6egfdD3uI6dZqDrQZ+djIPuaNA7Oyo3
ftg1Tfd5yZ5wflAjuU1cR0uWpfHFNeZGPYDEGeNhZBvH5XuTkAQhnobAeX4tB/SsgZYdaKfSJvQY
Dab+ZbRu7WaOhosmD7jrXW3Vz3RDB+z3Hi5u1hybaFh0zf1edWAnS8aN7HLHLdpLRWKr7nTBtcBu
QBeztZrGM4OnXUi82zBxpTB5tYybZKf0smMcUlrH0lJOZ42abppFWARXoA1MtFnzg9GXHcOfMLfl
CmR9OexfJ8YPuYEFcC6MAOIuSlqncjeFEDbzGuUdMgO7FMRp4AISUtJC59uPlpR8jQZUxkEcQNdr
3BCHLrR1ZLAiaWAcJzavYqPlYONaBHKmuIE4qOXyGAXXHzNvrzq9G9XMy81v8O2kX/X7sUO3tenl
cNfpHp4Oj0NtwvDyiad5PVnHv5hlC4T1VhfV0zu+QmO6VwdyulO9d59mQUDgQPzhSQWMoQ84vS9d
dF3VnIuODW0xi1QGQwUhHMwCNBOJz3aX08RkhbFilo2BnNgs3jH1chkMY8YzFPttYrBZVfWr5rBj
hT5YT+PdmJjQmLIcs7i5mD6pM4mhEwbbwWw2afgv3a3Ld81LoalAi3YHQe9AwcP+5dY3FKCn3kI5
qaPW/UXUt/YkFtflhrmSdPcRjrCE0zEnKFjueJiB6L79nB3OLsgMdhhy7dFwyAX02tp4tien0zyM
F9Nm1s+6zPxsCDOYt80VVkumOa8bcLY9qTTIWBggdo6gpu6eXi/fwwf9/3sY/Qs7tCVYmeV0P9xk
f72qNZFkCxoI3FBI3I+S1kVl+d7i+baqLtbr99DISsQIpAQpesSUpVtAC6Wh8JhReepxpPYGm4hw
VAapSaXWLaCWWqxZTN1A/lhCLYFnzctQ99GPhwOOadejs21ph6rZDzaLZfd9urMUYlg4i4hCD3AY
qt5qelfeEAAEaIqB4A1uSpb4ceHj+OJp+AEnZLxEc2SglVJu5vWoHz/sejG0NWoBB6X/8LI/1SsZ
qbxkXJJ1IVwsSlMKp5JJq7AYSimkOIKZjLvlc1t3bPHOOAgrprRSiXs2mm0Xu2nNg2QdPa3syT3Y
EI3i6KGOzHvSOdG8Sd34gffULOaZJcLJLxo+WBEcNpVS8dSbWrMYFip2CeuFfEcCEhyYWkUGqWJV
30OoEWtecmojcLzPKqKgUFyhivJsLeNOdshKFZIORQIaN7xY96TxFo127h5HpOCWjYK44cWKCADj
CKIFx9AdNvfYcSEUkOYU6P6bU3JgOwLVn5byjLlN9Fn38eW/rC2xWKKsH+ElEDjJ/BSsBdAkCVMb
OP4T1dfvx36PU0Hrc4ZxOOaMI4LGzpDT/Z+H1cN41Fn1n9IqJ9JcBAakrrkpOl+PZVHBlaIUYcLR
UgRyGL/qDS5BJBDB6MA238OMdjGzm98NccGUXYxat2AKMQunU3N0cCNAAgBtzOzgJHi6Jl/yjHW2
/uP18/E2ouJXimHkmFq05lqXt0dq/aN8DAtwhDiI+HR7zRiPMQ8uImZMwQGP16+7zsiwvh++LX9R
CmAXYrPcr70HGOoRuz2A4LoH7f5f1hiq6FjW14oNFkI8jF+Mfne9uO7AtUdem3jtoDRaygZ/bfZY
7Nh9EXde8Cer7kSZY0qJiWLDv+rnPI3lthmXcIQr8I1mQdVAsHPdTYreiuESYAVR8Ux2ldX/k1eQ
jgODdNtEWrlFcDCprfJwMRqtzpwXKqPTkMoZWlsliQkf/k0EWf6tA+LB6MEnruV6HSqbQlFFrnUj
xYoXRbR1NRxpK6jovrj7OG621+Z5JUtdUkEuB/mpUWhl3+XWUdUroUgwxQoiY3UWN6M/+3WLR8nI
GRt291yckEZN1u3A6a7/Xy10koLKpf17abnZsYmACQHAoaQYNWzbsbLVVDi8IZ1YBWEHbJz6yQt+
WtDD3ZISsaNl1UCZH8TwPuImDudaAzJ6hyw8v/UGyuEENCGB1BZ+S7Y9UGPYgdgxJYTTWDavlmka
TUFylxEck7skrm4JnstRIC+iuH4odkHAV792l1e6h4z/FUu6g7/lZrPHv7l1IEkDMfAkeIEn/X+8
HYLszeYOWjJytEP/xbDzFS/XLb4ExgtjsVb9Rdej1I9qonB5/LL/F3cjQB39af33hiWd6Pu4VNQA
CDnK+thcOz8gv7o/XN7ubi+bLXuPf6VcGEK5gLYSzxJKBPDCc+G+fk+HFh74HxuzSEGP55Biivxl
ehiyv0V54FIyM66nbCw78878it9CeDBGNNPQ5drWQk7/lasPWD+ju7Tv7WrK7+S/qFfr9+RFWTHk
sujH3jVnj11OD+v3fBwEuJiMXvtoiX+VvxNLtAZ0uPt+xug8qQ/GVMTqcjX7r3HD1DFr9Z3cJaKX
4s6QuisIkSoQFQ7BXGrKFrXJ1w46QN190+zFz1Td6mn+KEH3/1PyboNoZsWlH8iaqkUXhydwYRkQ
1JUg9zmQVnO52XwgefI0bCMleRwxZGKk6sfugvrrbsuEvaqdPAukzgiJi+qHnRf5wILZKX6S/PV7
5uVYNVrFplw4Hi8TX2FCdy8HSzYFs2ZOEe9b2xQonQ05gGibAkGE5V51S9G5gB6lp80n0BMiYHSV
khrftmhRGbrmEScwiqI+2fQ5nnJyK+KsDdM2H8pBAQyb3UovRblowOlsd9Ws35eigbTxZoTeio47
0wWQxVS2RlHsMIrDT2IhGyyOUJCu9ppkfWQEP0Ir3t2rh834U2f4eDV//hM3qztSADHU5Jql2hB2
BjE7EwIr8O56PtfGdUgLxMDTOG9Xq+vdSdU7TyC+QOlZlzvTJK4FxtO/gs417ZI18xtR7RLRnJb2
05BzSKFFtHkMfrQ3sPyTojdD7cfp1K+ePsamoLzFsWINyP9QID8D7l+W1Obdb0V2Nb+SxjAx+mgN
QRiiMJpg1KEhwUonHxiLaBDiwxJYHEJDDtasCZVOR+uCc2zkQZicoMcxOCek/sv44Y8JDX1rgI+z
JwlpOHD32MSNiN5ycaokQrZOCkRxnucqbj4MgAuGaGewfQOQMlh9hPBwBbsGVEvZeMtA3YutFzFZ
Rb4KOf2b9XwP8KgQ3t3l9d34RfzJ6qxcWPkFQ5C2IXN+87iSj1zSSfB/uieBt5dR/YOkTvzNzQ17
pFLd4SQz3/5OEBtXHdBGy0Oau4dSKkWMUjWHBhmxAzFEBN98jmcVFGp/3eXZtfwzzhcowbDKh77T
0V/e+lH+e/OZhPSYmRK+i8tJnQt5Jw7DRyzCku+CfXYKlyvtGy4hP5IDluxNS6qgtS1FV/i41kpI
1zFxQQzximEwXyeJDzgiJDGJiQQoa6u1QIEglh0FyA8QlP2CzBak//VsAT/UNtWfq8jImbosZK1l
FFMptvC44IYu2BHXqzH+7QJjCc73h/HjacnF8+BalCaus1MiLKhnuYo6w410cIv1a/uFh9Hsx9yp
y+e5AmKR8PEn4r0jaA9xNWMSLJRUwqrPPIpemCO0I/BI6OY1KDkAnSw4SDpkohVyFbqjsuKcZmrJ
mmY1cnYOxC7perU9Sk7JiAcbgXiHMEya5x3FdWZBfDHgJFOIK8XomaLWXh4crTOLthSThOPiDRug
pUE/S1+Eq6Hc8qRn7Ge2zcxjbiFIw3V2ml/abq+jsCpQZv9SxziqNqL6XGfAUnQQewFxpx6Cko4N
RJu5KpwMs1ctte3IqQ4yRZxHoQvVPm/+ukxaKdFCC50atmhuFR4x2xExh/Ix7fAIMSYjG2z3tJP0
6FlkiOYun9/TFta0fjBh4EC3MPdc8HDtDjeX29Vr6m21q3RpuCo5X5phEopC33RKcaQKgJ6e8x4u
EkW8HavAx4erCTutggMIUFJrI1nz40ZKDgtuQz7QUzkwNI5Nd24i+fk2FbCahiLs7ew3LGCiViCW
OrlUu4t6zruIWVSgiqLAC+ycSaHxdNoJhhonhwl3TxEyHSYEcxYlFxAysjUEx7KN2DEVaGrhCWJo
/jJOlll7ZDQ/o1YitjPEkQbKXipS5ln/F9CGv6NEgsyywFOUA1iMm8MC6UaDP3KNMp80ho75SCLg
ZwiinahkSrIY/hFIAaCXFDX00wUcZqM9I80HbNYWG22kxIiynwEK6rZOtqTly7yu6ax84g5tEIx/
qyCuYBypRdPYBEhSE9K0P/ynftroimz9t3c3xJaWNDPF79JRL6bk4LRVd1GD8cgnGSPbcWMoxaP8
iJHbNKBO2egci0Wrrb4sWd01LXquAFcDEkk/1cOLdBSYhOh+qgc6+IXjxOmQj1tQJEh11pIyya1d
XZ+dh5ezh4PaU9Vo6OiC5CMWmZ1T3TNeUo8lbqoghlQn/4ihKYCsZw0C9bH9Y8f8bdmdEJgqXEwT
CooVI6/4UYU4Nodl3MNH9dsfUoz6V02d7uAzU9rr8DxJfGZiQRaQRKm8oca0YoF4m27NMm3JCrbi
nEGoDP08XSj9R6whGMovdsv29pdLTXy9JILqNPiwILmqounATwSEcq0miFpVxcor9gPIHprT1e30
xNKqy8hUed3ECcRUsQw++tojbEPFgsDHRSGA2AuWpBXS0eTC6YXfY4MPfRS2kpT6BbG4quqowC+k
LT72JhscoQvQskBIBwbGmrtuAcHXb64pWKRGOgQwOSCVdsIpUCzmGjohSEWhXWXHu9MSP5owhmdV
QzURjzryLwP5VyDlLvXgPhPW4gVCYQgDvznY4YspI/g57YAGl4wE9QyPYTIZFYblcahsv1Liwfxy
zZayaOumnSdtynaf3N1R/pRCkzewIFi1M9OiQ+n8HyCUF5iGR5QcllUtZsTW/ebwqlupQ+cYeBOP
IRpWh8aqLDh5LdYqy2kui/ibRXwXBieXDUiCihXGKRQIsrlnqiQCqZq3L7XP6yw4BcGl1U4RxAYR
pnDA2QWXa5ZWhl2ZFNjG/wYUn8Rv630LnrYQBQmSeLKwZZ7RVYyYu1SkL4VnidGZP2sqCEzMmcOA
x9wuDp6C+UeLYfFuzvlaGE/mcp3WSDfSVGeX4w0Gu9vVdtljWwhTTMyaaEKOi7T47N/cLzRFRu64
lxl97YHx7Io9wJnZsIumMpm0Qenj5PkuT7QY4q6rHbDgTUuAve6zf3mynl9ohiSvTDgxT4gQ8nZ4
vdfsl5MF2f/xwLGaaFyAWsvh48andZa03eeOPnv/+cWzTgggEkU83JeDuywtRpALTnLGbbLHXVLS
r/TL2eLtoB5AsAOyeq7e0F9t6c3J9j/jD9LboViB+9uX950ZXYqI7MxLEdyF6FRXZVZhUx1Gpy0s
04NpbxapfSv65EXJSVGDGFjb0mKI/HwzXrZI4APSmgOxgBIfHkYM1BaiEjFJOWsALRt9A8mCuvjB
vmouYVPMknturFutZA1xsYn3YkDN09ovTHyLjdNSciFWwJy+feSQPbtfVrfVm8fby7uNRrzbZvSO
YlnwhGwnyXKUxVRcCsAR45Kj8yrpYnU5jVjscJnvt9d8frzfYzDRG4ynoscL1bxW3RuOB+Nedf6u
yHK07z/Um878d4lemfQEkXT0P8aluqCWAyA4kmEEKJ4P2EbK1N95f6t0tuIhKjp1cJGlMq5Y4R4b
J8NA+lF7KZDekofDlaTTwTQEDukpiwF5CyIO+UxNYejCsWL66DG3+nW4wakWl+OOLZiz8K+bgALN
vdbpxg0Jf1+9uLnVdozICKBvqwMZmdODIrd0MMndKSSeYPJoz1O0DtK5kEoqVEXau0EESqWC5esX
wdVutUZH4CF/OMeX+o+elCPSloEY8hfokTy2+EyllVyT2il2ChK/Qr7MMDLZ5N/AGReXcna/uHx8
m+bSXFAPSVzWVjFyCV1qChDtq4ulMp3OSSI86AYg7tpgicBZnoCL0Uu1ZGBAiVWGIBhLfkEka7Go
jgvNi91BMKwxYPW6emy6JyxNkn3AEU0HZ2um28WNDrtEYwVETAiNDl9qMYEAsDJupcGylRQQ9CT9
1jqlFQ5N0FJX3sUZHXejWaVZSbgMlJoS6khOKQNIhLdGSTBqwpWhOsgrPsT1P8aTRk4YBxUz7kts
x3AFhFeqaPu6VuxOmIPuOyZdIENd5pI01rAdSADgj9Var/r2no5qyC2vfa5cqbhjbaCXAlobTefN
cn4/mi+XH6gUE6JUPfVOnlhNACBKx1bjUjxaJ+ZrgxpiZ+HXKi9mEt4dB1bZHM5qy9GLC442ZRSa
JpOwlwGtken09fR3ZM09AeuLAuc3Lya/Wp6K7CWRQhEgIoYgNlU3OqwWmdvNC0+kRwfUkmSIAGGY
jttEX5gp9yJz0RzbhjxazECIF/1VuqTYjnIn6QsDGxcDjcUBGUL8toECWGEs4E9of3b9tXaVVpC9
Px73Jr1qwOPDZ7RfTLqr/2fszJbbuJUw/ESs4jIkh7ekJEdekjhxcmzfqByfhBIpcSRxFZ/+fH//
ADiSXc5xwa0GiMHa3Wg0ts39mmXF6GYoAAaoWJhfw57kR197yw3BRDGbEEhnG4oAYuRxh+J1/9Jv
hBg2G64kY3cx/edxTAMO56HpJ02PstAvnWiRXfpPUnCJsulT+0hDGlQTWnUlS0Z0JAF4gMbZAM8E
F68dXQHShtUW9Tlvj0PnAPfUAVjE40kchsyhMQgBuqdiJxU+d45a6v/Z9Ru890LloH94SHNc13Wv
jvdQW7w54OqA435Zo4CXVzpoVjIF0gF5C5l9QC2y88eucBpe8LDRKk4o8kAFx34BoFo7zDuGeN01
OocrzvRL4bGccurGmNtq2AtnM4RU2+w0PoemW0Zp+pJelz11dbGslzO6zaNrgeZLD7BAHL1jqC5k
6mlmxAOSGKuokvSedvDsZ50q+AmW0sgQejGY+jSCDOk2dehOYhxEEhZTBR186ukQ/XnPTvz9fxix
Gj+/JdmMOOYB8GpAX0/Y5PiCEZ+O3evHzk31/nR9B91jrlSfpYt+6HN85j53rzonFEt+ou+oBh9R
E5DTrj5+KzQDjuMboNMCtrVHfiIhdPZ+3mTEvhL2VUEQhPceX33Qz8G4QCN8Y3UTpDiigRdys2x4
oZsm46N1U+cQCwtE0wK/Q4BZbfUYgAAhlkIhVI8FosHAoa/iCFlLPyMAWqzZCvcGNFGsY6efiWYV
N2u2suH5S8MilE7WttAsIXAi+FfBMAO6APwkJHIIEx2/KzEp1Lhc+NiGnGoTjBQaORt1+m9cpsJY
KdlIxZnSxGZHtwuBtIph3OdTAkBwJGDEsYynlisRoiGt9UfFiOWCI3qdhssBNKdbhU1LX5vHi92j
ZDMcbfkLDmK+hmtBChRHh2gGsUMCg2htCh40W8OPVlDNmDHNhLr50bkgU8hLMiUP79bfY7x3tgWS
Njh5WqKAO1tMTyAIFHJKYgV/unoiSRersIyLRMAoxna08eqc+MicEkPyJ2RMHB0Sao06D+1xhV8K
CxVbeCwNwLJtoUQFcfx6kj14CAoNMauoCtKqSWi/QB0h1Zfe+pq3ahMSqehqMEZwBFiWKB7PQ33V
lk+LCQuIInqKmCDEctE1dGmVdcs8nktLXHIlJxeayoVuXr5XRWI0VWmjnsfPhxl7FGh1uqZNFLR2
aFJWrbTdgS/1x21tqCBcbN5UwUKbctptSDkoE/DHetSgp7d0XozT426v1x2MJujSXDv0XHyP+1fd
xW68Pr6f725+cTMWjQm591x80/rRAXFpkj1uZKSlvVmnJsCSWRsC5ZGuLZ735s/+u2d3zlgsw9rF
wdri9JAqhvXlfqdLMOzE2iGkmHqFNDN/IyvN9Io15HhQnkbXC64ISvYp/or/aFFWcWItSdm2Tm5Q
HFJpCyYikJRgOrcR4jlK5/IkiRmzYskWnQuLxnLLuDmAbefxReaTtiS0TaPZnjWjdEuT6+98XM1L
fnO1Q9qBEv7MoiEFJk/+QagyxAk8rcQ+7VhnlM3bcsQQkjVimn1+rPF0iMlEC7mSsyVkXnrFZ2de
MDsAswk8VlbIgozSXZHk5OSMwAB4zQkgYjE2B6Yw+YJHLEaSisOc1T8AYV9SgE8KwzAL4Bt+svpj
/sYbDN9wUy0UbMESZaRsXjcAkr9hMRCmJlAJQwimEkZBCFExMnRJXCRDiiQdSVsr+dHyTGGIPkeO
WpU0ooAWRKDcZJdVvR+LAJ62/44I6PV54K1iUsW5sBfT6MfRcjcfbxcoTeiQtAZ3SPaUmzdFUk7J
gbyL2pQMG9OgHRnYherlyWBstG0ieGxHM2K/Z3o1SHSLpsUGFZ59476ttB0cGaHgPjHPlvsQ72AE
mXlICKQN19XwDWxIkHg2u3lv+YEc/B5m1iQIUK6hOAyxHq210G6vGUYQYzhB9ofiVO/SCyeEwRyQ
rrgGLtkuzmGqNa8++8AVXC7rPRdTmdcSx8UiMBwH/Xsxq1q+7d5o1g3JF5dOCEI+UD0kU5gA3MS1
up2w94Alw1h4J3hBq5m1IFHim7U8S3823PM97np6+/DWA/RRV1xc6kWeMlXPRAqx4fLYZwozyQXJ
l2KFr3zuEppQ4S2IVyGenkTKeAsZgxDBXiM/pt9BpUNUz4cwLNu8p15jCJr0x0Hfranm6jjfrrEU
sPj/jRkIavYARc5Qsags5g6mMK4d+oIfuXg6zFGi8IM2usdOYnB/ASxufoxbJPFbkOs2OSjMpNn0
Y5dBodD9U/ZLmocC3z28uhQ57t+l27rxmBaBshlgjkoXQvkb/55itRiAX2X/jkQLbEdWqWLAAxIu
s8QQCx2jWaw0EUQMX33qAnvoA1fSARVn/67fu7jTsX183a7Wo4SJ8GMs9YADJMSsQ34mWbx5V6F4
aSK+KsSclV4Ccjx/7gBg+cAIK9ZxOHsYMwaXJ+oo0zpu/HS2GY9lpaEkwLRPZj2Mq37M2ORg50yW
C2RJDJL4YVYyajsYAS9Q41bsCDI0gwDNt2YMU79x6N5eMcDu3fDTIRgEX3FiH3Y7+y0Kc4gZkZFr
/Nib9qSWla3woZCJNrWhxIk6JUoAQmahr1Ik3bS0vxq8puBaX+OXFk+3y+viuyrEMuIIYuqQSMrJ
QiNCMIbzE4MX5TUc/TxfXeJbPF4Of7HljVJSEZcViGu63PAQBlcEf/16fzxH9LzYTbSrd+/zeKuS
7c5RAChWKZCMIi6XK96u/hhxjN/t92M5w8sp35UzPOVRj3jUA8PWc1V50Gtum8f6uPo5LUxTW+qU
O8RVDV/reAlxPJQBXfPdYDZ50kkg/0QK7QiOZmHjcQ887F8BykE9uPJmPL0asJJ9eDUZ6Gw0DUSS
bo3TXcpueKDeJuMPhTD0aS1SJ6S89JJGcaQcZrN+nFcou/jzhN0KqiRO1s41zc97IOEuWFFMF7Lm
tEwMd5lr86AKo5n3jECmIIYgL/RHh0MPIHlSRazTwjFbqVvZlvw986csllUgS5ZY0xNDSAfSICyX
DR+ocwexOdYlKTIBCTAfbWYUhXiGg8PorRgn7/wTzvI0f+gNkW7wDDiI+wfovjL8F0p98Q6hbHIa
EccY5Ua8OzMcvdhq0elMDp3hqqrQLcmA/rb4AIe+8NoZN/VBBOvj6Dc8UEQiv0OMbw76PgmGbUuS
NyZMIBosQu0yTjfYC9J2pg1Dmz/oJxocp0EkHA2O697GtmQwnTAonQAV0A9AnMwpHCcAkxpEJ9Ap
pStocXB3gGAILUsy9wSMA+L1tB93w2BUP3+LELt3d9DvT4aDaqDnAHqTF/csdPa9zbi+P46yxLCM
sO3CjOjWVw+1Zotu8lbD0yHoGARIx2hPFt3wtDqOBs7Nr3HQISD0wLa5uEo8mXQND4zu6AJJDRwH
AvezO1Ojv5WBuBCdU4BXjc772Ym2DnEWzJRFAfnByYEj40VWtz/FLhrQlnEgV47m9/hhxDKsSDLL
8cGyel2mJvU6DuO5DclNL7rwR6sMcTzb9N6mdJcKSAmU7TDuFXEBgDiqa+9zKqfiaohvNtVL7lnZ
Ck1IhC0jqJo61CUmPiZ/vnaPAFed2e3uoEf45kvMs3Hhd2hfCCa7Zs7iFdtvmF7Q2Wr/Pha7mDGV
XsBLHobdayzbsq6XtqCCOLUGNX386smVe9SCHUjSRQQVPoD8CfSoXTQNkn3RjDQSibupjLuv3X5x
zNf5EMAvCr4fv/UL3hSJID4HGn8RFW8yqVNEKoxT+8UOD/BTo2f5YtKO1jdqeWLKTtsmKKUdueLA
Jwwa/7Uvehu1F59yClP96fkEymMX3RBqTmLfuGWTZqKBSmOlJyE1v2fyXIiQ+r5wZOZGoCxuBxfG
sDQc3mf3hfMDNHW1v+T5BrVGFrVtnDE4BHL9hc6kCMz+3NX0M4KPEHtRF3Clz93P8/uvOv7pCpVq
8U23iXeViUVxKboLnbqQ2wUoqT10GzgFpdm0AvKCdN2TFFwHiV1bYKhKpZdACLOXhOyNbiJxfMlo
iId03CQFSekHB0IPNEy1nmivnjAKteNigtuf0o6yND6E1dUmcI3Zrak4OCFZD6UBNYxnaL5xCE16
3/l7uI1tJHj4zQ0NNK4rmSzITD+Jirx3hGsRwoiN+CMcCBOiXIPIFB726TG3/eX/m+V0dLyZbq85
w67LFKOMuvA5VeKz6gdOztQgbTkmUtqhTLBLrasAPBwaMvkAUa6xmAhyehVNJ+ahKyC9T62A6pje
h7Z9SIGPXx/rq+k9V7MvH+MWBuJANvUuFM9IwBdhSEv3XL3p7t+TWRi+oi6yVbiInqzkq6+4+jqr
TxSUhnFZQSiRTue79UiVOranUlRItw5SjqQTUyjIm0RQ39AZrMSB0F5SJq5Hv5G/m9OXI6pc4fhG
RQstArh4NeDKyjyRU9OGqUZR4iJdRywRXOBUVEK/c30HhTSDlT1yNDQhhSdAghsIhqSzTwIKXJKM
mynNdsA0SniLHO8D5SGrP/nzqn6QOmCxqQ8sZbMRgd6+gsS6/Rtu4et9OGIscGV8zaMoMzpDgUwK
vWYTDUEl6Q9BmxLbtO66mHoMKbRuL+APEsQ/gxRHuH9KD+YoumWMHsn51N0N3zzdnT2s9xedu/Vs
uGp08BnhY5gurnJOhWzdmiV7e8k65XWvI8zD1/MqzML86sLUt09/VLfz/2AowkU+Unz4iE+pI61A
DjTKaS2KH5wpiaiRmAjoTj6jNJxacHH2Dwv+xtL3mtKTILBtzIphnhhuo3iJzlVQLsPJT7Fv2aUh
xEgqnNZd/PnD15KC0wHiqOF+T3vmcQnEn5rCDE97msqAA1Jwy1uTk+lKD4uclt5FX961EQPEvNu8
kt6mKSnZS44Mb28lXiiPM5/fjHUfoP0qUnd5rj8EyaxMwQ8aECmdyyHVcqiFflF9PNRDav6AHIxk
luEXh5EOuFsF6Pxpes0h8tmn1cN0xR2QIYega5F8CModxyb5hiCpnvolBtng/jT90OmR7f1Z9Z/n
g0kINmITlbyA/OwckTcpaogZfipxZCVBPBVnaZXtOpGGowum7dJOi+ISlkrHeSrVAGsye6tlEqIE
dqoLu6RNe3jiecq0pQOvRRMtZEfL0YSH3f055zs0VGz20+vde5IyN7j53FhAwg1pp5IjiKRE92l4
qYM6mtuta83pvKQNZIpHHWxyI/xUW4vnfzqNpt2qXfQKCcrgzbFNzrZQx9KWKVIe/BQ7G8sokFth
fLnb6eIUJZKbxbEWu7g/g9/wG2oAIX30Jb6naWL84id8K7T4Z9tX2m1mfLHZvr7fdt6TCu3IZwXy
u9QtD6w0sJvZxAqst1ymbr06+MQEDUMsK3HH/iPCj98NpQruP8adQZQQRwIl4cmUyb7T5QMjlq14
86Upq7N7LrLvaXVyzwknFnPANFpc/3Rbv16FHhomoJADHJjlKk7iiSdjPBErFhNRTI6QDckOE5Zj
pv5EkMDwJhPPhGyrYROLTDHZLBDW41jr9TimLGMapq/jzIL2PnsSFnYgwtmmwlwpv+hFezyOLotX
hc26IUniTS5O/NIW8npYjKzyAz1OPEsmPytGN0EOeRUFCpKCAy3gtEWXXoUr1LfoUIk2ShgIzQ8s
fQ3CzC12opbBzF1Ky4LwO9FLt80312nSsu9MFKyPmgU2WDEt1EXkkglINT5jACFP0nEiPGvdSaRj
irKsDk3DWRJPy9RQgKhKozDQ4tdtp07JUxLjtH9csIpPqJst9g8JMFVTEJ2ss+EW4nnWRxbcr6Is
yywyl9TNoOLdcIzhXLv/WiO+fwXWFVp1aP1kovKmXVimGIdRCGhBeORLXuAeW9xapGxHScpM2m3W
hvUX7uXhdh4S0CNZqaW6n98/HN7S/8dOnexRnWabtHRJr8OHUN9jA03HNirdrhYKgu50lxj6rCc0
Yh4ClLwJHETyTDKeSPYBjT/6dh/rx2Svm3XGmyvpGJbsOgCSVHnTJHWxBAKh4sA2Yi+VAjHM+qeb
SlShF1bpM8TuvBNbLp0M0eMCrzjj0UyhuSKDaFd+bUN3HW0IopaM4QXccYiMIxwY+aeHm3xF2leK
wg/JeFCY+uEwfZhrBwVczKf0rjse2NxGxwdhONAkKpq5gcQTnWT5QpZBwUQFWZd9d+EByMbN2Yj9
FTe9jHTCHOpmWpFWhxF48SLc6K/0VE59NZlp2diEl8iTq2ItLimt21pqhXoqiY7PtJ5RugucRraj
idJzlHxXmh7cyfBg6eXj4/30tunG0ktzNU0ShEREPTFpib1YQXykTqgJKiQas1FTz/anfe9ck6jR
8H760Nu9JpjYguyi6HB3u5Ze+NJJ+Fd7JQ8pvOSh9nrqmjhXgdmFi8xS6/woSYmjM6kUxdftVyaC
/XUcw6tuuM7LGw08TPHiMs0muolJjBMto1yhMBDRIgnjnADfEG/1eHb4qBYMUoPNU6N9cVS34ur2
4qBx177yS4sejSKOwpxBeqeLnYsiCb/C6DiY05AWkhZ5uO6+32xuX+GNBkeZGN59XaxazVn/dnM8
46JSTdMXZzIGsA8p7zdDceJRYbQkaA68u31Vf5Uy1TKR21aeFksoSPuUKd715s2ouiRlXDx+gYTS
3FcH1pPSVXQpXWrMJ3bE10IH1cGvzg9VD8ROk11jphNZQsCkF1MiMhEsGyZTS6HLHt7dz2f3HNkL
8UgK36ZOznxMqShi2qXkIrpq4KqLlUPXCzyevCB1nIqchW/qEEodZgUTKuWEXKFVaMrmMEJMq/vO
/j0YP9DTcswa+VONJ+zHP37Zcz2kCRm4uD7rfdWdgMttnNXp3rChYHQ1u96++sjP3THXXEW6JAB9
iZNPL8SZ5pZXcSMbsYlApolIaBap53FVWuvGWOdMapqgQuEqXzgSAzHxA8UzoXnKOsJH9gCxPZQS
Ea6U+JVJJhgFAHKMj9O39pbsYtOQOji9E7S/6/0jtt9VoSR7EyXGHdEPXUPnc8kHevrjpnt5XMpm
5Y4Bqtty3+hBCBMAH4EUSBntpXNAtHtx/ZAM4pKTsjRVbLmH1ig1ny2vKl0L67qtl0N51IXcl0h8
MFcFaPnh9rIZnbrSZMUhucFj11PLPJ/kt0cVr9MoYqjMekLQkp6xRYi2LoRujOp7ug8hjVBorbf5
KYSSKkMsx48Z3tx5JCJ5g2aTH53nvrhb3RvDcCUzUCg3seJCTfiGJgjK4S9tAG3DAkBcutwSDJvD
UQdW4oLc2EyTTQduOVoy74alk8RD8dxNZjOFBbPFAxpwEwHuJKLu9jyOQ/xgPCxkjtzuUnA7FxFc
M0t6RqYcCqBuDYKkgygJOLAgZha8IKEkgGYRDVp/iRea+dHNkUR2OR0Qum16JTgpGhVvCiRNg9g0
tb9x74fRbQCRrc7ufrurGav0zFvSZR2dvjDCpzzQHVB7/kOP4FnJL2tuMDKJOOr+YfGLLC1SJKMK
AdItfERUb6czr6DJMaU3JSV6Qj1RVlZZjBgH1qiC/PF6EwslOp2kSdiv+xvWAzYzpltkmdVzr6fM
+6wK5EevUG5iEZ8Azc7yJh6u9LIXaezAvN+zOaIU8fZG+cEI8pl44MsGk82v84ksrgh0ifLlDbpQ
7JVDPJTt7fqObQr7BpOkzrWq9K0tPDSgDmq5TWgJEL2JXuYkWZcrTbFkfI2OSHMRV1Y7gtEm3S+k
oQ7gGoFQLtLVGCmLNLHgOZrSAes93RktX27AIDs3JzCOz6IVIpA4CVajM1KFq+pSjV7TNw+DN3SM
lq86l3ueTXEvuVzEqW5Gb11gw7oXUzA89keNk5rLR91V/2x9uJ91+xssuaqJKU+rholS4K/9u93x
t83+T907gke6aj5Moln1el/lYyeh+1aTqz8lsKAwT5ODClGnOfPRaOLv0gBLadYN3Rv9UT8Nf9v2
7qf9p8Hv/jlH8lMwIQ5V6bjQjgbbsxMo9jfraUa3Q5yIZLMU7aGbRe6XH8dUj15rGHmIwueKMr+r
XpOANn2rLOylo9S0rO7sQf2ff51gMu9cf+jW8a4iqSm2TmNUr9MBaDWFNod+shGAKqhl8ootiHo0
dr6lO3OgyeHip8WflELcQZ7QpzoiU6kRfkM5a0NIHGd2iDOZ+fK0djz2kpIWm1y4p/C76Urzi511
5Ss4BjYyND+lswfaSYr0tY7E5fRcuFNr8xtFWE2vh7oxU9vEl9Xjte5TbGe3HOz+WE64kmd0Fc2d
L0bq3vYv1tXN9HZ5Nd31dMQpCwoe20yRCYpQGoocgFFPBV0jlT4RprKsP0W+bjiVJCUk/kcKTa6m
g+Fwtllc4vPPRoCO0kaKmEEczZmC8Ea3r54jdxIG+mIh2kzNtql1oBLs4e7iScnlXe1EJJS4JB51
o3hOglRw/Gi4qe5mu9u5hCq/Q1fKhY1QHPqcj2qJmqZzu5jerVd/bgc8lHzdelUVmoLo9ByovtBE
E1B1I0ra27/+tO0tX20Pi3h2dXlT/UZUZRFb/bkeRGdKuQdwzc4/zuvrPSSOexIwiSdP0z2lam/1
iRKt7lFWR7zegICpbziuejf9ur47oM/u3j+jYZrCV+SQA61gWBDRCxdr6VpDbv3iaHK6t0nFaXaz
5e3wTx7hfV1N+h/3V/s3mgJrvNHYglh8Wkwftrup2Hy5w5Ry86daQVMc2POT7kajmoiFEA7x9I5b
iEI3T0wpuPwUmtR/t/j60/X9n+ypdF+pGei60Wo36/MITdrKHZdB6t2K9DLUqSp5f6rJqb6n/PPB
4PV82GHr62TKy6zv6+agF4Kr/ttmfIi2oHIENOv6p+Ud9uynwRsu2aw+dudISI76rtc+7psJQqXA
8JWpsNAPCNnyax7j1LMtKqUeRPGg6J/UMpFM0GWM5Hzu2pT77ojxIot9/6yep+UESwkPwOnWO6vj
yUSV5mukCT9RvPDfMKb7dl1CqofVq6Z79enp4mmzejN/utXVUnfXZw97SdD1Mu5HQ0lwsSgKDjy1
cNrRhy+0BnbWgp62tKMNWlQZIrmsdX7eN8O3TpH4OJql2nxcbrXj1alDixNlajlAwuASgiSJxwmT
ng95tEOsnLYheivx2TGOHCEjKuBcSFpPD+I5fg7NBc8tl4sOOkzrejeQJFJr10Fy/aGHh/F1h1Ci
e2R5v/q1fqh+S80x2v3hvrN/3FtNN1+6y7e6fjGTashrn/0nbkjMEJ94+EodoSxu4rpBAnCFCsCV
PNds+QfKjDu9q8yH+EtbcUYhPYxtagBq8kYz0S54gMTlC5rjihe2t4/vlwt1TrcZ6ioukgOmHPgj
R+M5b+VqMlaE0PZIrPN607tE69NUMC+KKRvv4AvriYyjnniE0YE+Kd1ITLmD3g/253ogwdNKPgmE
j7HDapfE/vhmP/77dLGY8vGmD+yFb26qZWv7xGLJ/mk/mOlCcI+WZi5h7qhHt/NZc3hzO+pOV/Xu
dWI2uoAWwK0PwfvzzfEoMnGbgIha+EMM8gWh3kCaF8gO9368G8lP+yUzD1/ASVx/YejvlA7dQSOu
ZIeTCYefpUkPNje/uLtSzWJ+lpop49SDEE+8VqPZilcjmaYvDs2vNBi/RN3vUILZ98qbui5CZBHl
BJB4VVXn9bwzvR6M3o3X978SatfiaJfE0I39eMtzkC1G8ifEIJOGuwbFqo5pyEt8PMy4TKuxhIkQ
suFJq5dUXt0SNMEkF8SQmSPhsn0zyfXs15YdcFlUGqwR/UMiTUpEXSFOk6Whm9qVBS5vmDj1KzUK
PiCF1pCdHbokeDL4FhEN9+HwAolhb4HrT/HYEtkTVCDJg6vVr8/3EnelDNG0LleygFEIqlxvO02o
Ok6ZT0AQAv27x/3s5hLyxO3vkdiPdzvm1TU6ByN3lCoGEb7IfzWUO0/SALFbM2fR5V8UBZjLAUpp
gLvby/unR3ncMGI8b8ltZrsHdi7N/1tPeqkuTqNUioi6gZkPLQYsetT9yABIe/5hs9I7ecHM746L
3Ue+8M/xeMmYl9bTHWIKNUNnQim0QkrjDRMH/ppegC3jyORs08Rzs7vFbnrdYA+JEIiFeNmi9MAV
3+mVRZLB/PXmidXwb0jPBChjfrRTix/SCBcrOaeC5sGOsiqxIHDjJcSZ8BMIBSo1SOWLUv54K3Ov
q53K7TNW2snMvWH1sB4Pu93hyzcdV81oX3eujve/aP0Scwp5FYghpnXigWC5R156iA25NtMA0ztK
3f7rdUdLEbLTsM6Z7Wq2vWiHH1M0r+KAFEsKc0VmYszBmvq8qZLJw9MwYJqJwX4sKULe+CHYpIRC
2lClCdgQclt/QjkIxck6FUxmB+lV1UbXHReiJCiZqU/EhnRhSPEuf3pm+OuhEh0SmLokI+4VAv+l
S+rutzdv6EY3zm2OhiM2+keftc697VbX16O7Y3fIPTZXs8Vwd37f40HLTvWGLGnvAukOe7Gb2baJ
l9anD9wNQAyF3MWYniqRSMQw3V3fnVdjnwh1Ak4JXD3MuxvzERfCximkoPvW+VXXGgI1AjSxFugQ
Q52nYf8pHnK2IwMQQigbCPBpxi4n/qqwcWoUxMRDVbQSyB+sEqKqIcI53zJ8QhjCGtlnZHWI2Xyi
MwYZamTjIlmBO8Pedf07+yxDqZD0sb6RRxzCC+O5xw0pMkha5W8nSnFJukC3PxUAaTr305uH6+mI
5wfCPnmqx36FBTQbH+MsrY0mrodx1cab+2T8Lb+UiPqxtfppnOEJJOaY/IVF5MsH5sRFcEpYTPQb
7ANEweW+5rBJYnqmpOqkvEaPNzZKc6U6qHvItau/6LCvKOblGjIfszncncjFzTKoL/sTbVF3r7mH
3SQ3zasHGVuJze+QkZlNTMgdOY0GdnAgrQ9keAe6X+lOOoKjnnHRkfo3ViD1nC69Fat7BOIo4Al5
ig0yFGHdiTUa0pUUJ0LejZfR+OtvXUsC3Dp42S+oLgYDklobceMRrnVN/YnGbG2bCwtfu0PpIXXr
9ev5a3Vj2OouOUhKuB1dBiIbmMb5bH16aTWK4Z0Ovp7MdprI4hB29DKufqqn3c3oD4zZefWAvnEn
Jc5yBy1RiqEDV+gFdE34jlqZmNPyPJ7tH1yPSgQq4KoZUX2y3ZAqgL+AplHgyRyog50UWUYAZv6q
eNylkqwAzLmZZNvjpigNIoIO4e/Kox2JrlYornFmhX761jGk6bUyahprXZAgVHUzx87S0zZgPEDL
MCiRny3rsny0YDhicTT2bIdsi5T29w1DpwmZmCTSht55pm9N1UBLKwQ7JQAnKT4wQiWU8jGzX6G/
0l1m1EJ7Lymw15kN7tPSB53VMN5BdB6IQ+ywf4/ZgvuudJ/pEu+Sp+fJ6uVKGSlpt6ZpyhRittYP
bMpCIrv8wMHjpc6hea2V/SXUhxTt+NQIxQbBG8IpgMz4QXukCZVSmEJyISNdZF0SRgRVxQbe4CNw
mZrsfGS68hxOr8TAJeUmt6wn57+oENCYScuQEGjMqgUEmsx75I6HqCCyFWLyRukJElZxMh+o7Ob4
b7ihfK78YoCwzhSVc0BJZn2YNUtdyE1IjCFoTKpvK1FS8e9r7hkGc1mAFF6/cXTamBmmQFpDNllJ
hLz3UF3JSqX9EmYW5uV3x2V9ktrpKgj3i4ucu4afZHfPZ0xdXjrEPYMZ3+XVKZ884vGTmi53I8j+
mh3BeU97u7LUz45AJ6SZGkGelCFDMXtLRMTIRyRClDkrDk3NzfzjIxPdtCmIr5y0zbX06N0yqaOy
n5oI4nsWfNgP4fyAfKVcS6s6P7xN80EuJFkzejrqE4KDxOa9eMeIuIQA28hJgocox5tmHNgSOV3y
hW6ggQzVvtFYhqo698EWD2Wzc+3i6h0CXPaoKMXjtyiT1k14V4maFroXG4TJEYRy2F6GFl2c7RW2
BTCbYyzHeLKuTztLNLrn6Q9i1Xg+JiLf4kwz9pIyuZTESZB2QVUnkmbG/LGHRPOCtZNIOkQkp8jP
bQd4Q3gHQKYikxG/2LdWVzOKTpauQLojJhRFUlEuGcebzq1SOvVXMFSapNCFEAbQTWcZ4dkIaWMu
XS7y4Vci+WfScJu6WV1tt6amKORnI4ArbFj9te3Mnle8VJYYFNazaUYtFdwXjqBL3agZna3zwWuy
gxBUmRb9qcA5BDwoj4Bk4yIXAt1mzhFcmZb5eTSbTiVRAspx9/u8q+7AFw/Ya0ANRzVibFW00mEx
1eKoMxYqaELmx6rDslNZgqN9tfRDYy9591KU7V3HiDn2XxXCLjJP0m59x9ohyxNtPhDFe8NA8xCH
DWAYSy8QMU/IbWKBF0gg+G+7h5CjIXkoCEFtXUVEEFzeHAevLcj1LgqJF371bg+LSefbzjSkYJae
LpNL4+yBduSb8Cz/XVbC7czjhqkFaZce9+fUakCa0lAIa5IoUSz9QCSmULq8kCc9rmdv6BUwHJ1N
dEclnimJcNFNfhLsNPMu3/A9xIIx+ulhNx310fbW75bb1cnEaOKC6WU4sr3IMK1lFCIbrIbnejTK
SRMHBEOrjFkOApIV6fPJ+HD4A8ZOdqbPnYbduWUHr0kXcyQIlCijk+nWZMllO3PtjsQHhI8czQUR
2U62HwmSFdqyQy9JkLn4eMwYg2FRhEyIWnXcfJwfDxf72+M/aqowu2G7GMXNHhQW51WOUgkyIhpV
eRx+GP4pK2r1hlMWpSEeeWDKO6wSsy+wG2cOo8Sdh+UHihlbAflItY35ryExV4flh1I/fXl1F1dw
BUfyLvHml049QU12oxAB0QlUY8QE7WH/dfkffGVG5sNOyFgC7RwRqD1A9fXwZNRA0+ssL+rbs+ur
0YUOXGmX7IB1TCfIzyjCqInVhrPypMiNTdKXw87GnUh5Su/OSSWMocbvtyj7ONFG3hb6Mq+QXlGv
tWUMvx1KJgjQunV3/LEZaRd424mNUYowbbUZ1+xrXjUTAgujFnXJHxful8ZUUlkuOlDLO11TTBii
wtIC8QbSVoVsKEMNgMm195g/bSEEu/No6dlDc81Obs32HoavSXdJTTo6dgWuPUkURR52KJFb1rtA
cZSbX7uDi/1Vb+rCFsnlGIqUlTNwSZvYRCHFgyz1tbX/kKnpmz5CmPuR8p482pgJi7yxQy3P2N30
pRuW16wJd1fT+ZrXPiAHfsANe2ed3ym+o4HEke0hAuqxeSUi0bTD7HSsml8ROGIc8ShkL2JBcvAn
RrbCaSAwiKFYVwtmcI437us79jHa6N0aWOGL2AYXIx1s0f18xSGbTJcEkE3wTuE3wsQ+sXHYZEmu
waGi32ILCT3GIVBxyxqnj2Fr20f2H/LFQZEChbcotCgCj1oCLC+c/PNxlzCl14J4HV0fhyM3zQxI
vkgt40BctdR9yEPdZo3TjSr8segFeuHWK5X6OdRIEIac5d2s1iSMsJIwCD8WKej6EJKeEaFApyWD
KJxbdnc3eksxqUeB1MOuczV8yw8WSUCd66Lpf2zE7VffvsyBDXfU60/qYa/fr8e6c6hlw+0c69W2
N1+P0h7jJLmy5RNaZTsu0BQOhG4NTclxgxlHjLTxdjdZzsabTxSfVCjqs6NHstR6Tm0LMImcHLt5
YT84BSfGCLOeYXe2ftAeRYKZsbFJUq9348HxCXKh7nEhH3vrJYb6sauYMJ+/QQAkruYeOzaJaYOe
AwyRGWZzCQ+2T+LhB0uSAgkExxnxB20ooWKNLh0DKxOyQKzJHPrzzXRR5ekXd8lJYYnpC9MZjpbj
w6GfQErayGLSAhJq6gLC+/NYs4VCoS6cKU2LyNpUpW0tJGEHfWJWcjrK660erzVFO0E+v9u+vql6
s/0QpS+rQKZ1KUKmcL71nACEfP0z855lP/YNUAJCgWynPm3egOIhXgsJLbk1mhngPNdKnKrh2VEc
3TCxQrwDAV4YwgickE6+4mc2tGDvEIO3tl5DphAewWYbviVywhFRbDX1z//CQt9cdtQf1GMWpsb9
0RgwfnkB+Xi86HcPD8PNLy8tahTIdiMzECRrkjf5Qq2FiKXVi8TyEbQydEFc0BpjFUiBGrpaejwE
FDu3oDTHWn/ir7YrYarMVgKujdX3n9kPlKbjEUuUm23CKs0a09+h9+sj8w8Zs052FEor/aGwVCkh
xds+TPt97dMEJ2dlni0lBILjPF+HhKTTQ3+i0WwdVmi42HQEanqD0nBlhi2pfD7hyk/vM0CComBC
MqFXGTDY+QoELQnxk2hhp0T4BmoHGnl5pkSpZCc6zSKZ79PBpBjLfBWcRkGtt7Zp03dHh3aJ4OOX
mLK3SdGjJtvOTZNcJyFB+Wx6j99nCX5MoIOurlBur53GbVwsm+qC1fFoMNQY0JLx43HVGbCYdPvz
dwg0LsfIxzfSJTKQqx2kAQIlAJsey21eNNXhpLaMBmfKCJR5nt9Qv0QusYpiVQzCOBFMEDkfWKZa
4hJBxNMStCYnYDxJ+InUXRQQZw+EpnNJQDxKyM5POk6/yPmSizMFkrI3aDvT8CYTpBjpubGJ5QyR
Zd7yTQRIlBCoOO598xekAZmHscq0nawtcVdkTLAhfJ+LcLP8YLShAD5AqOK1eN/MRU5Wnw3hdULI
U+FsqlTJnjMXBXWJzVQwA0h/N32607l3WUkoGrL4/udVrWEmWVD4a77hJ5C0sSGJ76ygwXOOBySV
vHuYQuAjdSC/qEyTv0AIMRd67NIuBELjPBkxrzoX/8Grcc7fAXFkaW+UDU0RXzKtkUyWAvAlEYEE
iI/DJTx4Whz5fEiBHQlMy6WcBhSLEKAxxuounuTG+z/gYpzVm3QnPAmYWarD8DzkgDPkIxDO9I8v
/T2lAXF+hj/m8173u/fQtvhczxW1+PzY765u9pvl3c9rjI7wCbkUyPK2uTmtZLSX3vMdyPBQUaHS
kgkUmhi3fRRdb0gwOEQQBEkMk2gxk4safZTABIlHVtqQ+cCn3hnn9KGI4uhO0wuQ7rdXdBC4qQ/c
WxxNOKgSY5ZeoQVaNpFkTPgzERDcpgMa3wThjiiQVgIHrnhudaqm031v/9I345f7VyyD62pcD2pu
Ruy/uLvzeHV46h2eusf3EA+dQo6yHJTuKV3FFQOx1ISWrP6KyqVl3xLH9NaaghKTlHBGLBSBuBCR
CggBHSvkz4+MpTE767eWhkAttT0TyRZC/FBN457hEpNY9DfeomyEz2HA4pKwwgjA8r5CP5U0UuRQ
XMJIQICFKnQDbtELDmUU0QYl4UWeQDSWM0CoxBCkSA1wiIbITTVb/hff+hO/JWWgK/GVjNeJmmSu
8TytGIi9+yKUA34yS4ukQq6Yzkxh/tUwtAQkBr8A7Sw9/oW+vnOHOvO4uh7Xo0GXydzLO6gfN7dY
vObXk58hGSio2bG8mSWTEcjDhNOmk2djqs84b/rbn6z/ifkxvLC1JW5Mf3bzQjb1FhJxV9qb+zb1
qno6ggB6mEByIDv66oW2R6+g8wHpMaD70D1MZH6it+abcx5/d/8RbfZ4UzZIha1wtz9f6P1Oekdd
Qx+F6QHonjD8/3pC7w19o21N+vo35krw/ovb7Fej5dP4uKjrn73Lg0xo5NIX6XCt2Rt2taOZxasD
3VIEghc1QYIXL2Yf2ratKriR2y3fxmlkTslcWDqnHzRF1VUnRUwjkHvVq9Vfihxri4It0zrtjVem
dbDSQW58mp2OALqDbNkAp73T4ey7antR/2WmCM0ccYdzQGdho0c2CY05ZMGPdIl6ZTHlji9oGPzH
LNL/ziOksEirY15chrpabOrmOFpCeXGomo6BUdYrrruRMQ+uoJOO28Pf929ljaMAxACmRw7dj9KQ
kzm29KoYCzOe0yOUVA3dt9e3LCveLWTBpWuBXNbBlR3rx7jZnTyxz7dFRLrcmSbhN5dCxmX8zA6U
cH+vQQSM38lrtO3PRttRsq4sV1f/5SfKpGIRZ3F4n2gMmyoFwAPEaW6nCzP8q3/Z9jvTq4ggEgyi
FPtDf9bmISecx3uRFrNT7maDiPAAcUQ1AtSBw5j8Ibd1Ps6UpkNxugP5qfP3zWY403N2pkx/mkg0
ErNG6xEAXEKDhb+6g6WjYot/1oxtx9XiNovMfzdPutvUyQDvZlwaT2EoiYoUK1/ajuTEqvH1ZXN4
0G1uWUG37hEBc66U0nEbnezhTM8vneOVVumdthN0EZUsNBPbgThWpLSzm0/mvzjJAkFgICAOYWaY
7bpYHrFMIvXSoDTucDVV56/6uDi/vf95sV4mvZjy+tvxP71jWlKq5h12lRJsoalpLmSDB84LPlz1
l1pRQg4aMh/ddR6n4ye2EmfuVGTIjg/litrMAfbebDTXYrZjwvEgTpzUjPAhgYoQH1rgEphc3Jbo
xP+fqe5w8L0tqfW4P6yG3clo2H158fTjbdM57oZbrvEKDkGQmK+B1Q1364VuZWi69/6j7iYutjJj
eNgDiifYEkh5044gGA6WwpnFQYgCNE8BdWEIop3c8BToZIFe0IoRihZLa18xOKmh4vIH6whkybUn
0vvwr1FJydDc7iK4dsP7dyoPWRmSYeyD5msLI0N+5HNX2hH5gnoDKRNcfnec3mwumiFlj+FHLA9D
vxhy4tE1MX1M0oHm+eKFE8DFHkBpdgnNMoEQM4sZRzwaKblGeU8jdaCMuAhwPYkB1akb2JYWeybB
cQTyEwgC3ZQGdEwCaTmgI0hkuw1aueVMZGBO0pncXQAaBgSoV9z5k9VoWxzYIqYrr3BusNin6PjV
5i1m1jBgx2vTNDItbEh8i1Utm4my/AnB/gBImVxC424K40TD68jA4nLRnl2RSN/gENS6amj/zveo
qfPU6pzjtoAMsyE4PWLZnDaGnIRX6NYhC5E3cTiXv5JfSYLmPYyoCPU1YwDnTLsXPCFKrPjKQs7f
WFw5xDgwxBWEcBLMdae6TK9l2X7C1xAOEMcXbaQkGecc83ySUOSrY4PgtaYIgpQCR2WRfdsxCMVh
m+CHotQkdSaUmuMVq9VJgLZ2sUjIWUZmSWmSjHNAYXtWO4UNU9YM6VK0qwV/Cm5NVfLx+GWN6kbn
eW4dSht85BEu9u55dvQp7jbTL3lM09ijfsu7/6icswOhIOAOAZK7oYuhr/KvemXIH/BNQWifUpfS
lASCu0E5Nv5UnfeOq+lqx4b9sJO585wMpaoHs3NnTJBTM9K9ZS03j4IgpAg0wiKoJmYeXiQyNeB8
VWfECGOoZrdRx5ePhVHVsgGICCGCBAB65er+IhYSkQ18UiBxwA1/rHXyNse3j0QPKw6tTLiMn6eB
eN/qhVWmmj8sOsOnnq5bFD/HtSYII/N24fCQdwR7ZmBp3eVQ8/Ztf3Y3uvA45RkCQkS2eAkEjJ3S
xpAl8BDhyQ6bro+yjPBIZngyANQcpbSEt6wwJBVJiRDeRv7e/cTT0A4x9GSupVFpExO9naSIHn8v
GiIIyThvZKWWCz3sUDQQb9B+VkzW4fiIL/zpaRqzZwuh0wLilEeUFhwZpjtnirE5C2Ra18IT6HwL
Qqa0FzA1TG9/4XydtPNw0h75bADzjtBoH+8gpcVV0jB2u0gqO7tdD+msh1NyUUP8amAMUwl/+dFM
7KERnL2lGJGJTovCIMnkwUNhsWoS+97gy7gYgJ/jL2xlVjI0M1mgkqB4j2tX1HdeBCIMj5osxAdF
oMQuJRVwHfCmEudx3iVVKv48EONOR5IHbT+0gPKtMgpXvnIK+iRsAtxezmUQeng87s0gN9aHaB39
WFrL3wRkNHarsXcj9ouqWkxuo0GJwQzgYdpI/cdDmbOdIl2eQqDDjSgTlzC3BiFKT/Nt39LntlGs
WIpTM8j2Ge3jIH5TENEfZtyO76hAxzllQZdyiCSIScznGEr+nr5lOeTz/LP+5LULPo8V7zMN7A4l
qHSVPycEl5okd6fqEOxJ+WjIGOUJkEAOVnGxqaa1gGgD7wAnFumaFkFMQ5AgHVtXv18qK91Hsmc9
XU9ILLlNDTNFbGEnODyxx5d9lC4fkDT5TXmBc0ONx7JSKudB2YintQtOTChDSZGgcwBkTZGA/2Ps
XJfiypG1fUObiAKqoPiLMW67j+7t3l+3/xCze2YwYFNAYU5X/z1vPpJqQXd4doQqK5WSUikplTos
LS1xICoO9CRGf27toFHj+mMdpo429gePpE+yyf6hTAdHudt1wEWExElmXL7BZ/R+ccwcqWVsFCCh
/c4OOQ74gvXZ+ogpUw17DHgjRxBYQO8dG7R800jiPP0kdl82Omq24z/9W0SqBvWe1u3vFFDPdr0/
Tm9yyUXq/XTxKzVOUwDJX9iKs/7uIoIqluKklHVjzCCCEF3p57/Pfy+ZEcPpT53AJlBH0eq6JuKQ
BmgyeTm92EwsvvoGdl9fZgJQ6yeRHG9iMtBPDDsBmy4CoLQVQA3xbSedkZ6R4eD0aOs68/3pjNsL
FK/+HKsFw4W8Seaysq5UH1OGrA7hZxjMiIx3IHoZaQZSXwhnPMIxBtUEnrBaL3DcxgAXaBVmUuCS
bYhV3tPPYY9nkyJXky7Na89zTIqQ0mqxKlweCZEQpKZLuSkvd7Xil9qeiNWLQFAojxMXComoUhq9
lmsQyeBgdrQ1+4G6IxoP04DmWs/F2AznWZ/fNEBd03Ddka14PYMZDQg5ri/qwEdRwJ3n1fLZQrKC
7o/lk8YJXrEgmYLIa/Ad7IwAhEGl2NnnCF97P7tPKI3dcy4qJDcr+06/qY3pmbWSBII0oXUMDrK5
pBLhOHbHeKiURoUhVTM5yjpOIRDeyl2bLkacwtXt4c55O3gDS+K/cLZPFZkQfPArg5JHq3RMVAwr
86zDOfVGJnS+DpJkJYjN9jA5hoMureEQWe0wK8j2lF19GIyxjGClRSjZQIl+kJs7S7WX3K73s1S1
+ELQ+LJdZflALFxVXywglKZfH+Hm/jQE8IR080F0DQdBcCRTbvzk3s9iXVkRlUgGE2OkT8p+uARc
iV4gIfaWL47VgiSLyWqliq/4PH9sTFYyk0fXyO7rWqX/+ur1/XmeWONoveqvLDRA8yQbPpWv4S8g
7b118t3uLzngPHt3/5gDVNMujR3KfN2lCGF0cS3RQPBmLZK9EGjjqvf3p+e50ZOcNcx27sIRAZko
tQ0ktB4WO8dXdYq99/jUX38uQNdW+hRsY7ZAIVNeIrIJ9F+XXP0zW1xdzN47Z//yHa96fv2NSVMG
wcuyJv1sfF7XIH+U79tLvp2dvztTeXBwsLfPucol5+BfPAHaOr/bvv+yO9t//+y8TcYeLWOM6cRR
dXipbWEqk0t0MPWtdjPl+5j67RuL5TMVUEdaEdsCnGRAveA0FBCv8NmljlmZ9T2HIE5u+8SYqsvU
jWlDvbUXpFYVA0n8mhwDJTYkcwsmSKn7Whngbd/FgqqtAMmsgNVjNx14NR39NJghfe4Ap1pv8uYd
0ZKQ6QZY324Ksc8UTTOMz5oZT+ZMRIEmDoLLB10JABtJhhcdAVdTNFbTg8rQ0T1tBi+R3R6uL2Jx
OQQTCxUXe94HIRFg+kEbwdRroMr88rA/DUvDw63z63vr3YrYTQJrwJMd3QQEqC34toZv15HGF884
F9v78wO2NA740OPui0dpu3ur3afLrdtVHqVF8+pbZCBTh6rhRa3VQpDbr8tX54yqhOhqdqM+snQn
HhsdO9nXgKYGg292o9Gz9edflquT9uWHrLtL9dArNC5Klzsjy4OagKzWdZmd2sfyZLbaebWct/cX
7i/Pfia9XLLPwDosWfRVuTjecKwOgLKCu1bJg+woCwr46Txr0Rr3VGdxQkHUI1VOHDhGPxEUCtVD
uTy3/3jxan792lEwV6A5OKp19T5ATZ7QPNRrd11vLzZdw65+Wr05Zw9RwlQ30Ae8udb78hX3FcTb
J3tN8xgPSlGBJBc3GrDPErS+G3hyG1bt2FTNieT2H1Ru92+20VC55e4cs7p/sF/bbJPDTXc3l3s3
85PT2fvMtks5onm4h/Xryx9EIePABxzqB0W8qVuNWOKsslW5QI+BZ5uM5q+vjNRiHwsZK1b7JEKC
oQBFwPWKqDLgKAQQ7+q31b/EhAYI61ZRlpiT84UoDAaKA9zAZqlO2TOotaE2a+iQpqnmbU8fTzhC
97uUnNajEdEbZi5qjzqzmQLZ0H0ilLbOhIFENrutDN4niqBOd7/duos6FDE1KFwec7DY2ZnNZjvz
3YOd+sT6pHUvz8/n11cHe4/v53zK1sZ0vYEIeDm95vOgO14l61unBtnU0zaHooNY31fHR9PiK2sS
HFcLL0LcWKV9oQ2ITcAgpfmqxUWAuDT3w6vTtn0jjd6vNtQ46tSjFKOyL8nJqcRxNtUWd3Xwzj1d
wskrQi3KCv1V1aBo5Mirjd4jknIRwP7TdR6n9w1QmNflJ/d1C3kuYsgBlJvz3x5yYSZjV01fHS1o
XChAzDlwzRog1co2AxVaMPdgWwAWd5YISMURj95lqfCCA3ETA4+sEFr/ahOObM/lZnLET+nallk2
PykKfSYwe5a58fdob+vw8TS36lI8rXvMepl5ehH0PDSKbT3Na8O1r8HMgS0fuhI0cB19KAdaaund
p67kbkGa2NTas6PFLdy7BFCOsgl9FxApEa98SocPF1wk+4k4+zqIW16ErxOS/6AAS+OWTB1UIEnu
GuDRDoVwe6ZGmqK30YUQygvEUbb17g95gqON0F6UadAmCNsiyRHGZQ2KoM1nnvHw4bvLZb5sFe2o
0+41FvyJUkCMamS0Wz4e80aJ+ZKbeSpJMudxDx4wYAmgvRLWNcOGARHKqE6vIt1YawXJiYa8oTqO
H+HXkRKGrWge2sODkDgR41kPIyrE9grA1tUqq1ziAteZH1KOKh4S4aIp1Oloyo7YlgMSIfvWacLR
VjAiHIiDjQgsQeT9AsfLmbZ+U7ll9cS0dYaMecEY2bP2pkWYFlhMcIu8QWrp1HYKaqCnKUcvpwXB
89CcSwxY/MUw1WEoTSvTTSjp+mWzar3Z+De2teSdbCiYb9SjvXjRxxBIcf1rmeSyvXW4fX/4X0/X
u5/nj18eH1moubjJCodOiQhUEHVOlVEj6z++PdLUF69fDjR7e7zoxmSCF94OXrzvdndxdXB3e36w
37+I7SAitNTTsiOQYk2tgzYixqxM2rPXaiFhDnT07dneq/t/xWqXARhQfQKuuwHYrJTao29Ux3UP
tfH4+1k9wKVWoiQ1IagbokHVb6Hd59lLWFGQ2vYASW92p6i6Na1yXl8Q7S8b0zqoxbfre2f5cjG8
zSGcnd09TkIuZ9t/PZh6Dnlxe7178FPTNKpXNYuC3bQ5HJWJF2iFp4b53qIk7uujS9ZwwuNCG2K2
zftSvAVNdCLpwMdIO/tASSgPIYxcQHBS0syzL9tv5nkteyQSGXnDZuqgMygLa0zIGNh3OsLYT0Mw
WZE/EGoXRB/8QOABfIHI8h/bXAzw1tmHTxWZfTDM6NAfkGhRdz5CyWjBs5167JaxgZ2RdV07X4qV
R0wZmfrCfPP9OMccwipegO6Pu+8ettlNmucmaRjmDpp+/07u3h7WTMNlN41CenMpftVwxuMXMEIw
WcDcy6oJe/b+iPYZ0+ETnySvy7KQJpeC+xAoqyylAZZd7v8wxuED+m5jrIX+HgcpJNBRQBQqEpV0
wBpa+LfnZDCIoctKG+m0ai8g3nwSJn/dAKZr1bqppWEZKSm8+lBEJs9GXVKMLMZK3tWXRrbwse2l
CUVt/3MPXbw8sFw9dH+b18MWcw4ovFzMb93cXq7PDq6f3q+Z8dE37TGbTtpOlaHWqHAZa1B0Gp9Q
nVa/tYml1upzoW3+lAmhX6sjSY+5nPGySk5U0c/GBDws6y0yiLrMi/vMq/6TjjyX413fFuPq8sf2
JP90m8NitUeAsieL9jiYnOkDQpD0kg5BcKggkHzDkmCnq5BkAk8SA+1cAxkpQQYur5rTQaMPAdFt
YHsT0hkqARt1jhqrskNx0Z9h7dVg1MdDS9msp3+haqgx1l6IehLPNAOC4MxIot1CHLqsjUaWODhD
vNs75gwsWeLN28aQ3LRwEhLVRqPHInOMOSBt6woMkeKYrbAX3NeYdiNkbl2lb9JDl7K1+uHfwepR
nwMYkPRs7BtjsjUGwYSbiNVNza6mJXQi06PnIN8e77b/tjftbi/oT6xm2Rt+OcG4ud1ml2L/6b1b
Yww8rJUyUDga1SCEduPq3fnqSbUMsX9F8ftAUV0HAsom/PzL/qec0UQz20Ee9RCIlkYPu1pLiWYP
+1/2Hu9zhcQ3WXpkMCGza+4wyukV2LX09omRuAYMQklNEuC4Ea3d3DkGDvRLh8aUeVb/VDiheibU
EDdLqYEEtmYuW2rzqjXQadLewJhG2rO2oEwDs9Otoy8/j+SqJQnCxOcRtbxRH4BDN0ScIn9bQ3Z3
ogHPp6B7s93dvd2dvdl8d2e+s//8QNjW7Zfb09vl4+cfspM12zta8h4m1hZHrk6+wZ2E5MvYtL2e
27dbX3OEH4cGpOm97DS6sD5f7rUP4GCkVtf1NVxUJUc1YsHKxeiMhXWWmxftXIZZCM1ASB55Jbw0
jonJfNUvg4WUd4KcrBCL/ZCHZP95/uXf+6scFMGhO+ao1kGZc3w3B0U0ne1USN5djaZ1u6tXS3l6
Wifbwux5jOcGVSXMuvqGEyScdjI1phVmkFFBNDLvlhKAJgK9G2GqnmomoTmumecBi5w1isvsnPTA
dmPekNV8ehx8/VvAVSToxAy1EFnkgenW+buHRd6HIP/qFcQh44jZz7rQH/RCwbEexCEiBlhHhJq+
YIHXWbi6VLVLkcDS0BFMQ2ySYTKBdAPN9rC6N9cnx1v7vP2Y9QiyMJe07rJlUiuRLiXVplhCmOPA
7b7gIuSbl4pXq095+QEfZPIE8gonX584y0VZ8fESJN0Tz9YvW+cZYPDd8XKoffbh6vhTvhL+1OZU
6bl1z1J7iYgue74bky+RNe4ZM+ladGrx7cdAvNr7dpQfc2yfw+x+fb1zk29eE00bkkfPJCBj4fnF
w2/x1OClvYnJcAJ4vvrFXCDBdbV4eL+aXX2/fbl6C7en2+U/Lx8+X+b1ICJ825Zsz/9u7saUbftg
/+BgdrC99/JR483B/Smfipj35SxjDcJQpqnbPebTcxLs1pgT+vro4sG5Yxh/FuNEhAW0pHhgbvbl
6AyXc5ugQNMl9vXjb3owR/FnRub9dDEJNRbZc4Ei59fvrr68tzsQQTe895/+ebF/UNso1WcIsPPY
c1AzjxmojDkihn7Si3LvCYEumIHpMnV6ktSDDtK2YR6+X7ZPLdAZUEJ7iArZTj5AVWnbmsCeAkmF
QBly9Tr5tHAVdxpOFNpbFRI5Pf/55Cdn9Hm9XFX7tkLsHLx8TJLJPDeyL+fbO7s728u/TOYf9uer
xdX+2Q95Pd02HwrR2rTm8QTRYtMGBbcxgTSfcLZkbLr5H9oXh9GHis3HfoOjCmOcAtdNjkhtstt6
zU1e5mUuUy0aecE7B5lhDgl1EQ7VcSby9WF2+OUi+wE0ZzHtKNFhPoXmwq50pC4NtQT5piIkqSQg
bJMx2bfhCZ3tb7ijiMoRLWY5/viOV6CdDRUMK05pkrC2gZUc5U70CVTRIYoAc6SfPzd+A2OAG+ca
DwlMeHUH3qfLEMc0pe5mdeGAWmuTQdBaIOqMYoJP4fCq1k9MPfL2/MGn9zv7nw4Xq3oBmgSXi5pV
Y6svLw5vHtqBDNSYtcYmKSb8fsV7Lj0bQsBdESjE5dPHT4vLPCHVDxwigMhqw3BwMp78ppE2u1r2
QMI6km1MbHG6Wllkex59bjh6AL0NCAU7bE+HQ70m7FCIj3S4F8W268I4mfQ1S60jklnf2IQ77tt9
+a/fvOBioeWStcSCt4gXdOwX9zncMU/cvXo65VNebG07WuVLMWD03m6o8dnBPTmYEPZvf1rPcksW
PQD1P1gdnt/lgiw1Pj3ZqwDtalDpF5tOgH4SMCDaGJW/f1unqtE+fENfp/oIju1FVcdu9/L29vd8
IQqlVC9RTacIQmY0WmBqP/OSgi4i0YOsApbrV9e8VFKNPZrIhk97V8OPZqGtwHmdVuT/tL7jYeSz
6fvegguetpez+ZLnlbuz3b2dDMmTR5Xnu3ez1fzk+gunoNMOQhBbAROEC11YcQyCaNOB0Ea0jZD6
10YBaYU0T96USOH6HET9S4ldu6jq/Tq+aKJXlmzeVb7eP9p7H02IpmSTMr+mOUUl++HIUtUQqg0a
MUWn08BoFKN0DwJlhIdFFuG4mN82wCDwqvQorwhxyMFsRYA4zbLZtquwkvvHOSP7a5KSMYlSAvMy
61bDf7+nSqCWHfYgSVc3YEjcnClR05uyt5euymxXuYbYvcSz+6P77dyDlJkRf8pDHgojAm4Q9T+C
6lFwtQYAKtBiFGu1qNCRJ2zWbO343ZG7s59pYyoCqMPg0CzAWvH23fV6u8iGglFtVOMbPA2JsBUx
/GULH5D2niR8TVGsDTIaEFGhED5a2nIA4Q7rcO/6b/FlllczajULe+JIHKLAFuaVoUcM+llt3tyi
H+S2FFIov1kNidpUR4bKMASA/+rz4fIxq2idda9gUGwpvKOJdz7ACUfredKOZ9/ospnapYJfeyTB
XHdv33w+ywN1QqTAWjzK0ufj4MQBFuMYK2qSYxpEsIuZyvjiU3HBlRvYv42hWmcXFFXGMX9I3+kL
cBBMtpD9pFqHEmUgeTWj7wpk6uHsg6/xzvd/uPiX0dI76rV6pzI1HkAbbPqpKycsOQtRs6BYsZou
AUVGBiaVO7C5LLPzpJ5Ta/25w7OIf2RiFPbPk+BzfpS9J3K+fzU/bwe5CEqaipDMa+QSAW9C9fKs
wz/Rc+SAGiAZRSB2m9qNah02QwZ5spJqJLEVCHTbot+h015dczoZtjW1NEFyS6a9ZeCR8w5N6ry2
gVx8C/D81RWHCysWsH2TNJGzP8G/I3E+TVIUAFWZGeM2t5GzJOonLEWosIzV/cwlUWVB3WdbGo9z
zL6dx0OhTNHq/Zlc61DjPMa+TmA4G8gWYLVcvGlKnO1CluKk5LsxPEmifXgbs76HTAgIIU5nScFz
pwpKdkwbIs9s6/jiLPslCEEMqPWx1b5X0ki1nSIOHFFrlWhRB9nADaw1Y4/I/IXoOROa7JdsWZi6
zogWkYTlGfyMABkZwRXCKmxbRq0mq2bynhPlbh99IHIq4e6D9USprRMgVYnX+hXm5lACiEob4RLJ
tXKr8pH89ru7VR2X6fFQpXxbGjPM5855usID1s/fazTUzGYL+qKnn2Miiyh6ZwMOJVmnn/xhr8Br
ZwCJEbKjdbUmvkkQtWt2HQlGX5bLFIDCtQMUVlAtc9bV4e3CvO7Xe0VYVV+TrZyB1oOqDE5jgI9Q
EfKJ5F2eIK3eLt7M9/MRQkitvs+Ofr15+AEe+NNiJNw8nEct0FPig9AYahI4d0nnfmBV12Bg0yU0
wxN9SV1bZUCSAvVyj1FuXWUu7BoFSHBt8xVgbozfjbScYGEnD+eaSQ7gTznZTkqgMUFwbY7NEDz7
KF3u0EnUzsNAcl7tZDsj1OWfdVkWcaCZCdyen+BBKIUwViWANk1gNmbZClCnXjPLtxhkTDAcCM6L
34WTbIoTOujgJYWchVV2EhCGm4aYs4mrLnshiJStSta3m1vwe6VbBmJaQL0VOGrbnEZmZEB0H01R
Dso0CktlklQJjABu0QkCBxIfh0jM6UFCf/wADsWgfoVIPfMi1yoKbJsmdotY1gkZVTQQ5R1Sww8x
Sf9s/+p+yQcOar+1xIgAJQYzLSRhtYsXvOZplTEMuJumUEoUX+VUJruOP6HxWESk0CGoCJ1kzfdE
+zb1kAsWOKQbMBtyCGJdtjr4i3QP80NcrZmIEnFLUOrUFJvq67tyLVotIC3SgHkhi3kZ7o4hjdmZ
00EmZTVFdJLXZ4tM0saM07kZ8SCOedpI87B1uLeIa6uyWgEyFcQZeZpKvB4AYmDxMc0jFlYbM8tU
EWEzmXatO/uYV/cg5W8zeabJ1ChCRnHBIdZTMwp4tHfRFhFM5jPl/bh38/nwezIwMbH7ewyygg/I
YDge+EIcdWzMAbljKEnybl4ddLBphibBC2eR2tVXa5qcWrReCSTuSITQUPg86kHmzpv1rlNm6340
SOrNpqg3hCJGKz7/w7HySLH6DlLLqnok9OEihfsNhYRT7w3gLl/IGam+vQ9UR9I2zwv7hsNyd3d7
Z8YFZge53ne64XB/Mt/f/bq3M7lfuq2tVcwsJ+rVIMpKBSxvDi9+asUe5e8bo+iQ+oQmgTtFF0Jn
hBvDeU3hGWfbsM5QXuNvxkbG4pq0BWfKvf34im8lZ9ZDZ+db9/TwMj/829+BOjr1XxH0BqKQXg7e
urwWcagVltJmunmzu3yd1rD6J2+G0Q7/sfq3d55fn1z1v7vH9R3be9zcOZ9vv3jGsv94fva49XD/
tT49q57RziBCa51GEKFWCQLirWNdoDjDbZbq1tDqX+AhFhrCyZMrjJrlZAWQZmCRQa2PyYsLgD9p
C1qB8DFtyQS0TcDbawV9Wtssbx1FxeDipT1AqHEQ2wZoS4A4cI2Risq3LUanH11jIJtOX82T/mKX
wTz8eHn/drTaaDvaiyg0XK38qVFQ4bd70fb284OIe2yiHuztzfZ3FzNOIfK12he7qbtbZzcP548X
l782K2PrDfPct2NoPBfwIDSajsbqR8VpwtaDpg24eexl09Fr7DiTSTRtZ/M1WI1muzF65/o6284Z
f8ZQR097FjCj5ClPpzMLs/X+2oa0G/3GZgxkkKB1XgyENhP0aQNR8VD41PT+axwhNZxC1dlK//cG
WvIp5xc7q1yNe8AF5Tv73GNKt9t+sbO6e/BlsfN4tXf+69oBgEHBpqhGKkBz0C60QRAmwIbblKt/
zCf7LMSZOlpQL0i1JmzkJAJteOHt3lbkQEHxfLl498grsi1znrKWNHAciUZm2OJpZtDNsg/myb0e
pGlqGdiVQGbglhH7+1Gels76d5wcjcKoSigiQkl18J6MYwIin79drN/Bbmiz2ci9nzgyB2hdvYmk
9NAUvT9LgIzEbBXXK8EKJUvTVI2Aksq0kknGvna7+Gd1U5eeESXFIxqhQvMaEGLtXZoBRYAA3tPI
mtiGTxEE02sKYMuKqNN4phxE4hEKtPR155I0yCMdgaYwlxKRWPJyCkAL0R5tI/VFLZX4E80ZvGhc
UgNt37b1WR0wzUq8xGCllBSlhSAyz3kGn/ojpT0makuVtfCPmSwgZPTgpD4kRVpmiSo2VBiSVJ2C
SLJoU13BGk7Ehm3SVJa56IbW02/FAONu/lzufT9rG602u+HgOOu2egH1MKtHsKYkhJk2bMmdfGFt
9zPDkVNXMCt8sMYL7rFS8yAzNDUSREz+CQ9tnff8OhkasXUo9UgJbmLgl+XRl1/zypKRkf2x3j18
3oTVqsQgL7iYF0iVFF9TP4PMCYgY3LnIzYvNFnjtFYNHDRjkzSBBkIWX8wv+ZgQfuOnaBzrI8O+e
4DmPCNvsz2ZK0ceohDA2sT1093r5lhGpTTTqWXQFEFb7JPmvYAYskhSbCsNjouXi1Wm2jSl92yRy
HCySlxBTLAUkZZW24hamdM8gJwIiaKWhWhQ6PGs03ZxyRy+rVpnY1gzYo2lYV1PM+fZetUiak7RE
Li//p1//nO96sI0rcfMtIdXk9ImryHbSoFb1qHApi8vzV+e/DL2xIUrjoNFWEPx+mVFGxOQ8Y6Ma
o1hLwMEfG9lp8wOeM9GflnVtJUlxPHDQDq7vLl7nWRh5kHZ2X/ZhrADaU7L09uqyWwc/3+x+enWy
ODz9+jXXXMKXrmauvSuTunSaVDEIVWLC5EDGZgVUFCPgtSNgX6BgJIAQTaisJuk9d3o6iVinP82+
ZAQndyBR27KmojOUXbBkhut6j1pYZ9sqGOmInMqoB43ai5ElTAjl2QhPk65+XDzuvR7mMkHjUcvp
00H6FkPsDZVSNgdYtm0+p+4nj23NMJYw3/nDh3Vsdzk0Wao28wAu9fLp84fpUB3zjFmjGFCbLceT
IlQyofXYtxLUC8Tj43e8/QJXqh2IRonjJU5U1wuE6t5wvBlljUS8QvF1EllCxYnAXq5CtCJx8+Ij
hHS0dsNp5zD512QJ7Wbg9KlYOkqZIm/dv/q3I8qAlJSKaE1gsa14qgNhcAgGvPn0eoHFfeRMzjGL
SZjdHt08HpMigjsGmqQmSBlpl18Oz7a+J6fty18/5ytphAOzQwJDUgJnH4uNfmqh1hskWdOwkZYM
V4erJ7Ss8sVLoAKKC+UsnQjkkmjORMkovc+ydf7EwJEASAGUHJgWKqh4eLt8E+EI+ztp7o5vT94R
drJ4t3ydGkUG3GQJFSJNQZxOJ7O0TT7sjku1ElIU/o0nhDYKn6A7e4p63EtFVEtFjDU1yF/pMHQu
LgaOzDMT5eFO5Q6siCTlHwjh6aMJIOAg4C0pJRCJnfe7ND+ogoH0e6ncACNqPkDXtgrqoowAZMCB
+O7AVu0X1BoHMmkgKCk0NzfhDEIQCIKDpKfTIGQ8Go/EiPn+6/UbxYEHWgVOoqlGQ1ejQehTxMGJ
pKfY0bRIsoCrkbq93PzDiDgayg11e/kmWdM1gZGyT4hlg9d0fb2iOIrQm4uoFAjmT1ENSowUQEsP
DhPCCSJKCoiq4y89kJhNRxtZP4mJKk9wagQIF4gghg565KOXKiZUkhkJpGcjua9GafESdkR+wbck
ozGGAJQBHNlEZA8c6daxALy8ws0YvQe1xHW8C1p/SWCkIhzi2cnR8ido8IaAgKVgxQOq9ViKenWw
dfQwT8nK62p8bG+RFgUc99qCQ4lzw7FwkkoB0fVsLIZlUx/B0/6TkyDEgYKY1gsMRuFNcr+cv8u2
d35VXqKYQfUGdm5nd8cIYNYktuvghSivVEJ/x7j2jAmhKDoighg95ZiW6ZzKf2MQEDdaOt0cnuUn
ycER2778mz35EReYnm9C4oqM0uEFZ3FBvCwxHBAoM7MLwqgpArTNraPjP707+1l9JbOeuZwgmCyQ
gQe9hYfdioxi/TN61khLjRsAL3Do1eX6v9Q0VO/AItB1NZWMoYDOdOf0V66EitWQ6cYIEIxdwAYM
9s+fLIQFHIkgFGGEB0mq2ovo90WMwBGX8L5ZgOg4ogDDVQ+1iQhKJcRLUOUa4ZI7/9SPCHhfKBIN
2kiV2BPhecq/R5FN1f+JowQi4HopEBFlSFaECk09gkyF14QiQDsNZQE3ITGDX2deZKoXaeXQl8Kr
z+84I1ESVENsgByBOJmCkFiKUK+hQkpCvZgEykgoMpkrWORqjZq/4h8cRhZSqktTUrR3rdHDcBNk
4UviL/+TV3TaB1FMhWwkUPVBqB2gdiN9gEijwkDaGFUPJOQL0WIoDd6qM2kWE2gxzNEiAMnaIBCr
SL0FMt2V2DR58jzDRd/ztTTT08f5Ia6vM1l8ZhX5/KACsXzAwU4sK9Z1VsD9gIAL4Fp1khA2MKij
Ejk24XmE8e5DX3OSGDQSYtZqzQp0YQxnJCwhE5uOPRoLxMJO4ZQIQ7ae2hYHAZupPrWCfxKUVUH1
8PHAB4rhwhfn1hEIcYSIiIt0k0NkqRFqpp4BNRxvP32RIy1j19pzNO0jQmxGs20d55fl9Y8nP3h9
DlFPK+qQDXxWjw+HeV+KjHKOqX05PJsP4yTX5DRHmq5ksfVaG/KEim1y0uTwywWDPGjkzUMSKu60
bpQmgzxRsaAwl08dcCLo/Ono4Nd8ZLHOilSqXgPIAd1rx3KBWNLiIxEOzcg3h8FGhZLD7c2by/10
//ZiXV5HKD2guVvL7V790puV1lvyXs399uIdaQkfELbLRWUFFY9hydaNnUIoCF6IEeye1V2dNzNO
PuNnYP0bFZjYVa2cOOPc2YbST+DAq3Fsp/GMTsSpo56T3QtVSdRSHhpARy1PTjCliomDXAwxJbml
Ewc2caqNzDewNcpEAphHA8zLDOrcVNKjUgR7PKh0DTTqtzkgucmoaoIsRl4gCHz39OsD78ulwAHt
9vLCLQ6ZK3Orrc6HyGe/7d2SGfEG355Q5psKZp4xiZec6slfe8LXKq5K3XK9+5A41UOUuF5WobTw
BBIYVyLX6Siicu+CcsgCaN0B23U2kOhDuNYZw4KK/aMxjJkkSvKjt/Hn8TRIl8sPfN+pSVSRgpcY
iR0xjA4yjr+V1lQhTMjJQpDKDZbSIhvzw7v6+tT64vEf9vEB05p1fJAU4IOec4N47hdP/y6epWS0
U5qqjwhIZAMkBgL2iqNFt15/OjuGMVE0L62Ccq0ltPjyuK6/dgbiczuyxBoiiLKIUO/QcVEeMspf
LJ7J65AgPa70htDwetZ+EBJIjZedUh4iirQzOO2vlHwDLs7vjg+vts07L3TiMM3zGaa2P1sE4Z5u
IKZZl1NsFgdoCmMbCcqISgHHc+TJIS3OHE0OkxGbSECWQiuOEOQoWNYLbDUw22hBHv/uS3voRG7V
V0PGELAfSBpcL9m5IGa7Bg9yuyiBJ9qw4en2KSMRESy+sD5e228DXX2wJSzt083h9qf2KktFG6VO
/PCCBezICCQ0sDXf45JsSDUBCfEBdUQzUKSikKV5k1gEZVEOIdqU1L+cLr/j35TEHbzgOBoAooe9
rNJUA8FTfVzcHN7ttMtTYKd0CgUUkYVB4EQD4mC6zvvH+fbPel3Df55g13EQhOZOmvp28snXYzo4
IqKegQzn/FE2ywOuIwMQcxXmNpgyr8tLXkak358dHZzuHt18n8Qs63MomaE53a+sQ5sl2GWg2l3t
GJWcyHnabgQHCHA40NGZBPAXb7l6Kk9ce2FOPtMFORu+YtvCt6Vb1GRvJBjGevTxCSJD+ZjFssOa
cTqbq851gQSOKDy7mC2OodRWLGTXEdmfp5d7LcDFWy4IJooMILsTPpmHEzKZY4/pOeSBu+iCS1YZ
HFSRmTNOqDjwPK8Fc669mUoyz81nKSnImC4uH1OuFJYJT0pYJvWvhjV2tkZ3Icrep5eptD5lAaFe
A9sIoc/2BVYIz22YHLVrCGoCBZklUM1gk089XhpGveY/aa0MXGmesJ6ojWybxE6QEG28KEfA/b+4
zyuMLUBxhgcUYJ87gCpdLwK+lmBCabEqrqUqcRw3gahZLmJCsfHk24lR6nYZEvFnOWLFUWJQujE+
aXQluox4emSsdQhlrbUr/Vz8X8icZpZPBgFYEKEfcYfefRi1/ZO6HCEyBH9zff/fdGnyuLjx21Fc
FVU5563syjSmy1F476Sxxr+6O1zlzYTkSpZt5gCr9DI6cp+4zc4PL87LUDCHYeKWfG8/fLk5Ovlv
U0PQ4SVhY9mH/QyAKWwvOFFTmMVJGOEMaMOktgmqSDugv/6KIpCsXqEYjFL9V5/ornfcx8ltWTfz
HB9nJ+31bH+5fTi7YN2xZu5TkyRagof3j2jKH1/uX10f7L7P9yLRgjJI6nN8pdpJ2l7kCLrY5WMP
OzvvYnr6NICIB+ufbh75GmR/uSKZQZ7PFz9Eu6wpy0GVgFBsvdUo1aIqD6hhueWrmsUYaUhmF1G/
za1gsecXGPOad9zfHUdTP/0JYzI9+Xx5dHL/7l9ns1nKRtGzZpqf1RPX3NqdPk634VqSvlXTdqfw
67A2IJieZoBqPQsF4zOsEEhb+LDSp29hunCmBOr21seP+XJfmdo6qMHOBNGKNLLDZ3ZS6MSfv7s7
OTzIw2JIsCr7O4yl+QDLGPOPPSWScAQqQV4RhATH0+t6fWzkVLYdeswrf8FqNyMGlfX6fOtwc8Er
5dOc5pYXOPy42s6FjWOfDF5QoVCTuSkPP9nDsj1hIFBHivtlfe6VPS1IxDIhkOhCUs8+WlEGWpQR
l31TR5A8C6VWphWzScAzk9WX/sZc7SiRiFwj92ZrCaajFKkrs4VKNJwysYVUu1oQyEs5zAho3CE8
FPDhpdrAhZv3+7HWqeYaJDIK1IlqNLJRMoKQalxyQPQ2oJTSonCEhhsBpnIF0XeC2js06egqO9CO
a8lrg5HCUCEWo0oHmuZLy+EswSjNKETkRj0ckvBEhLZMnu5E0XlrRFKUSHHB/KXfV1Bjl3YmZqLG
JLzprt3+ZLKlDYxFxXa8vV/nrD4OMgNLjGH31oeM8I2ZJ4iOuSFzdfD2igdTe6fxnOTd4rS13+6p
RwR43WIcTwnw3t293n/LP47aYmMeVzuYzN7rPsISDnHur3+c/c4/jtzaQJLSaDBrHyCGlCEFkg0C
EmNJjJq59dma1TCFxgLWCFwVhbEjIYNQ6uGWBwuvbjnH4EjWVn7L7wiWtDq4y+hTn8ak9vb+18Gx
7jqEAUHA5ScsaZWH1uNx55ftT4d7N9cZo+rjw8wveC2My41qLpA5jq6pmzuQZVwpHuILN3XAwIT5
Xf/RNBetH3YFBF6lxaCoDjq+4lvRmRSig2op9T5//XAQe6az66mvQI4PAIcGR3evFt8noBsatJhg
uQ0Ws5vDUz6+3DfYCcVNjDUMiFtT2fVs7+00NfSRLll/xDxoQYiljcppLaLR8bTEBFcnXD7AKm/0
zj48oRYoHxqFllHIetz1xJaFygodlQXioLxASCJFhEzxyof2qm32dpJPeYQb8SZLgFEUQsF14Fqv
9PXNimHUKrGIwpVwfBQhRgs3e3o1Z4OjbNVI28ZLNcZ4WJ0aUJfsNM528oS9tinzEcV6kkBl1gBo
LYfx4pilidKRFIrss9eeregYJk+1er6q3aA/DCuZq10xWnlhtkwUahokpjJKi/F9yxm0afcDd26R
LkQTOZtrk57q3wSTMJu7psNj3Exfs3EUc4aBgvgC0rmGGRtIrdcJaY7NnnfIVzavv9XQl/QYG5Jp
dfp7WK7LgfTm8GQOxR8zYMSUJQHsNo7KSKvkc3muU/rOE15itALVCBKDVZYs5cOK9VKCuI+pPTIb
jQo5IVxJr1jeIGZhoESwfxAppoWq7bcrwQIi3pgssZDKYBIPvFbYzAyJY35AmOHViQP7iqXYvQhT
DOuQIGLj8EIHqXduWzHKQo7U67SGkUQYZ0im40ZyLoPtgxThkNerw/nnfILKRCD0aba2Lu7ZrMi7
mcn65O4oDyryHzHYt6iLzmC1/lTz6vVq/iuxs1SpPTqM9df56/Ont4ub5dHFevf79dbX4/nT3fts
GfSZgV0OFR/NG7walh5bI09faUI1bDS98fBGDbJY9XhmMJZIta6g3gn3kVZpzGBBJFMKab1skRM/
2Ol3j/eHX1bHIKNZ6SvtTeVR66mXWvOcXBzvfU1r6wVybdH+ewhTR/XindZzfQAQgrtEsItG7v1v
PSTaq1GRBPPPfO2odoY2q7tEnXRX2sLFbrI7pQaj1WZNTBH0eTSZkhCkdlogoo3I8qfl2batujzd
us2p0KrU2sStWrr9dHx++0vqe+tNBl4qi9jLbTadUcL5u9pFau1BJmnCTDP6PIq4xRNAAYH54CLx
0n22Hn69vds+ToMcsOtbW/HZzUbK0ZGVsnSR/WFXrFl+pf4sXFbW2BmMjNWVXTWyT64FFQq4ITod
rcV1CUeZ+CeKCFtjLr9LyUyZcuxcvpkdHLwaIhFivQ+Ifq3QSvTIVIXGXocxySNo/6Rtqxnmdv9v
e5V6i6vpSwRF45VPw9elh62SAqk3YlJTSdVNIZTqJ2TY9ucGpXgQnaAmki3SNoEg6xD66wccPq1i
FZw28bkmZcBRZOqhaSt8kovWEBGpBMKJVRrKf3aCF2dvd6+yd8zNho/b1Q3YbS/zjK7iNEJlAjXV
ZJA8uqWzVwFxBinEug1Najx3K5YhRp0iA23aDa/hwGxIS8WjphkVqIM9CKEitplxpBhNMY3puKJo
UKjUjBxdQ9JuVdowSX1sBvEhH8hiwYeODvMV3NRn9aHefM1WSjdoowN89UM2DVa2SrputYOPYphB
OhlVwK7F7Y9Xs8Pd/drj2P989GlZ2yet4ZA1fbPaW8ZJGH8vVrUvnCVQQpIMr/jwGipxBIGQljgj
lBqECBwVGuUhU+sPGD8pdHKy2rsCyatZ8mhlqotRKZl15ZWbGYPTkuRnrlhqHEFVuoS00TZtlvpX
z1EwZg41HUm/GVOz0SrpHDUsJU3GOf7tp0BqPhG5UiFSVRVUKalwCELr3KIjY0lkqWv2tX57f5vP
yUOqkq/bV2rxw6IPDlVXto8BhIGYLiUy/8BJwxKDghsViCs+FFgDVEODhadUiIt6lsY2mA0/DFzK
BysSuVfZxzMZJ5PSLxKNitTkFEdAQirH9s28hI5+RQgshpADBxlaJF71Q5FR+r+kIcZIADI7Xu/k
FK00YJ8Mg8bVZADJWhFq0K667n2hK+coY0tYQomrrmYiRDYcdOHuq8X62Dld03a5raOJ7Xka7WN8
FdfYz561kdkQopTLwlcjUt/U7a931xlqW+XXDqk9xMYHkh88yEgV83keKTWv1AOZwJY4G11SkQhI
D5Af4SDySwCzBFNADf/+FDjUPDjUKiuvld312EKZLI1hB+ybu/1ZfamyhYCfhbBqgVYVZcIlQU3l
M4UhvwHlnXUTWaiUfW7m1MNSt7KnfyBTU4S6mKc/6KMr5JqfGpeQhYpLTZTeW1rLB6NmEPiLFN2m
tNGXuBYahDrAka5VRtV/z0BaWrVnAwIxZgumlqtNs8h0MJVvKKhGM5q95M+qIOF1UqGOBLVKsRCb
jhBxqVrFVACrqrZyGvuq7vTsEc041gCZtKqoqjHP1IyfF6IgZFLVzn+hsGktxVwLj1F6KC2fxp/e
h5NGr+kP4pNXKq2OxKCPrVypCXyEU4iUw29uWvcpNI9zTi+ZGFJeWsxPdVCKsjQhln532wABsQ4X
13ttDM1dAU7ZSYO+1hOtNFFlZm208iYz+JX9IgbiAlMd1fqIbiiwcvNRvYFm20P0tb4pVzghl7yF
FRnuraDYcUUyH1NVPkSkfgikbquPEmahk4CmkklaMmMg3AeE4Ew8zSA1SKbZvaCTXo+AkJvYyc/5
dI9BGM5I9ZF6fco/qsHCnX59k81dFUJIQhw4NoEg1ShFGZNlREsLj84RzSBJlpSlQrZGRryr/aOt
1r7mN2l+eNf0sxqt6JPA9WauVsXqOkhvQ+3ImjwoORA2QkREMBYc6dF8Iunxdyu/8qE4/CduNa5J
gdMoaD32bPBLqfCkJzRzRg4QTAUfcClKmGZFAMVo05k0JR2h1RZLFBcOm6Yz/2RFnIwb4V41Mhpq
narQZ6Z4Lw7oa31OTjsRgFc7Dj4dTznfAoVbGghlfGQQrdld3jf49y1fuHEKmayJRmGzfEzJpg+S
+2Sl7V8RTFwbFAQnRVyY3DI3Razh8Crr2ac3/wCrgdSk1fTZSZlUN/aJFFZxnfjo/TzVtzrlJp4a
8ajz9eLylxHVKgWSb+8SiZM+V/8AU9ap3ZBqfRlEO5spm67d8KWCIWnXUMoOd0UHglu2imJ5JVcR
DYPMcEvTtJkJEYxj/KowqwfCmILblFVZLMZjFuFG4fiE1qef2mHaXKoLtXasarYKA1hDSs48WugN
BJH69aED1j0jeqkbESgROBdm1aCMj3SVF/XfF5Ikx0c0kOFgCE6CQREXGr+1YbXnoF9c/rA8+KdB
6zROW1LBp7ytMxI/QqYL9ubhH2raq3W4dDPsa5tsxAijsejx7d73XGDEqGIuf4XFtjIMT/Kwz1cz
QyZls61KXTFrqZPMeX6kFLX1gMKkE0WUTiU/4oUa7t3cg0eB+WtGQrEIpxm0n5z1ICvpMKxn5Y4F
Iy7hpEBkEZtYHkJ1tpeEcJPaXM0ARQBY2OdIFl69daOEzQijfd7QBa332UKz/WnOKi7bqLAgCO/y
z9nXbPXp89FfKX/CWt/nlrXaKcc6EbOKD8ApCwipuxnRB8EoAzFruQ7oxHaf44I8qIF9bpsiMASe
ynDajxdIyioaDA3ZfMoDRFqgX/7KFycJ5vkkn2MOtQIePhA/5BaNpdHHPMi8eMz1ZPvrvbf8jStz
qJT992ySWix8OSpDAawsEB0CggCVHkSzHa5EReDenBiCkQqEkHrwOtY/EP4/Y+fWFFeObOE/NBVR
98srGNx2e7rHfeyetl8Ij6cHqIIqoIACfv351lqSakM77I5QaKduqZSUSqWum8yx9XcmKEnh8ngP
MJSeHVxcv3MJiXizOpitXgMsf58stfQfwrBDUqhqObaF3BHyujSl+YJ6g3QywLe8NZM8Uxl5swk7
5GgIcr3v/alBWicHP3nqTpT7D1Zg1TlF6g/+bLVYNd7m0ShvQokqiOdWvFxECqE530RQ43fB7oIA
pBrO3py/aSUGMBsSQNESI5UdH+jbpDIo1MX24Ob8kDLyGF6CY+MDkNpJ64AIzPSCRKi7Ri0i3kRU
ZbpKQw7OliKMktByshUH1VY5WFUL5/75ND2El1L12NtPBe/LB4Hqq1qgKLvw2Yuvd+nqpjvdJ3oC
JKY6yliEGzJTnq4N1ZjQq9+8XPZfrYbeV21Z6lez2n0lLzZe68Vb5whX8MWwj4pdbu5pM9i3G3MW
BGc2Q9nZ1Y1n/36UDVidIG5VkupJ8dJ/s+FbSusdW/zrvq1PGECX9nTrI1YQIGeuHjoqzhjIiT8y
o0YnLzLF2erUhBGv96a3q5cVcXUSgG39cf2nCNFLebQYob7+qGREDJ3ys3TCDXZSxZYvDkfU6eYk
5luNAkkikVj+uUNCeIaMaLRnP2YkABNBFK5NlwYmdqnbiEoLFsVvP2crz9a3fAFCF7bvUvqLlQtk
uoc+O1j0jrVRrnb2zT025qlAxAG2svSNblMVvB0PMk/tFLuVtz6O39gqjOQLuGnPeJQXBcgSnorh
LARkicXKb8fb9n3n7ybwHieafFiqJOTH2uyPg4igxqhJmhj79whw63hWajpF6LRqCqlqc2motrym
UOqy3rgFNXFSFuDeNb8SQfjrsjeHs0pkc45C3Q6zNxyqaYnaxXtw0BwztqWok+TrtkoOse1BJRM3
ZKXCia2RUA4bgjEuTBB1iW40EVT4OJFUBWEUn++nzTEgjB3M7mCJGI9QVJOBSLhc3tblia58nJdP
HBF+vzlcn+mPgsCSPyB4OOSvH0QyFXhg8idjlQvfEmCRCJyssGufSx7q8/W8SOCkSyaBQ6KLonxS
a5Vnk5nxdohRkqqsNGDGX9PpjyBNWVveySaeJQdLCuBCTStkp8nUyVzM2KIr1OkCNE/OflzvXLUW
1LXUKUuINr1u9VZyit2l8Bl+1W/x+Nx+uIJHqFSWjRBWhawoIqVAjd2ZYCHM8GBszCiDOMNHygR4
HOBfjxQdwmouahQBGYWnv04HGrpIExugGfICjo34A+FekwxtraCl8nKc7eHDyS/86IlaQfCEICQp
ybFLOjN3JKYqzyxIBFU6Totxc0QanpAA2BgPT/RIx+NLZyu9lIEd8UMHRvbUU5YESSTVYRIgJ3hi
48xpoDiBWc7xMaKc7dEphqFOF9QzuQlsNnJS1MYUKvLgCOIT5Hgh6EJRnD7JhdhsR5iSc5w5uUqO
OHPEKCeKYnMiExwEkT1AvS4LGI+EgI8sk1mELjaeiLfR4rf7Ez2LgNjT6xZXj194EqCv50eoRA+5
NJkaolPjDaYsgQN0xGOnDsCTYa3cyKhjSs6lQQmJIabZKkd98yN04oMRwS/uivs5mkQGeUOlVD5S
Cs6kDfKGJ9ionPicb15fe5TqND31ThU+b3q9Z0mKNDW0BMB+dqCNGiE72h8aBIcFPcRCpB5moEa2
qPGggvZQLULcI/AhUcMxWh487fS8E/jKmzYtjKhV/NOJiICdtJIVQBnlBWQYqAA5sd6lH9aaB8g7
FYVdx/LUNB4BKCOxFN2lju0XxVIHcGbLJsS6vNIYutiDgxJjqH1skltbaGzuc3MtFw7SAes2Nmd4
0v/AQVJM+gQI4o+zAPyKrT51gK4CXdQ3xiyJi2pL42ADg09kEiEB2MDlUarWOFBBxNBfH13Azwcs
k448lY6HXXYfggOfVIobIyA28qwO0s0PUia3r84+dj3Ahnd8ghynCwEbxTvhiuhHWVoB8E+XAyA0
kYMPGxN8kMFBz8KteLHsZUYLWuwYPFeDw+mp3nACFfTfcNlLkVB8/F+pJEg2eIYbk9gP6Fgu1/pP
wuTkitgPAp6zhYuxg6ZrJx/sKl6CJeUuzIaDVktjQVFiUBuUOs2y1U0/M75YyxxOsJrWtkeJ2tD5
xlYaJ8AZ40OhiDG8yYmml3f95z0wyLEJxc4Z23JZzXJ6enY4Xb2FkTViwMbES2eCjQOHn5H0EC6G
r9JM2Rhvh1ZnkazSufCYf0kbxCZ5WggAH71uQxwcSWUEWLjwSxXujk7PDwGZisz2HZlISTj/kgqm
asufliSiiN8QEA8nKDt9Jtlhp8wAJTOP01CmBiKhPoSc715N+69TueAlwLj+MpinibFP77i357ag
2oiOKUi/SRnBjVyfhYaBxdjufdNfTtdvQAMC/WuJD5ixi8AnBJwx4GHQLHEtfd1/wE18yBKKvTcu
TAJJk3rEJmL4nx+88Zu3REsXaEncm3C1RKAJHJSQHsTQChwiQ0EiNFtjgCqFIaq2JcVQ4dZ3h4PT
8lgaOISSSKlAooATG5PGxB84A3p8aFt8ws+Jhn/hddxJD02J3ehWH8YhCsBJ+OXByeXrxE4mJAaN
W5+ILWGqAMGIj1oKvHiJBLiIygFF4ja7W6l4UsIEEdnSxVaSUY/4JhLxyl+3QhVZYMhO5YNsHGTc
aO0GJx7UdysnVZTm69rkVgVmZRvwatZGSKixf0uDd0xKApw68UAMQ6PLmU0ot3+XoS/6QpXWk+Hx
1SGuYG9Y8QEfzmRJaKmcuHF45CEOjdVSBQk2JuSkIsuyArXzooLUpPWij1Vr6oooVI47e2JTw7XX
A67fPWyPWjpiRmNDDcA4HqmI120BY5C4tZLupTUIUwHLNCMFpV5q3cajlYe/Mff0Y+NW0sDlX2uR
Onglz9iQ6GyxEtLCa2EahURthtJQDooVG4DRAHhvs0blV7KDr5WUUidL0AYbaTFE2P7e/x+Q86Xc
qdVKBWhogqRWBTXqG5Lx7BVPQYKgEeYLE/FglAoJLXOcbjwQA5bM3MgOafgB8Kix4x2PFtJIIC9g
bCvmtjIR0gO2URGxfcaOitK5784NApzsNm2mh290ysD7UOwq4eXdJn3rhpo219k+Y6uIs+pCVF71
yrVJD/iZr5Xq8h1KaGaVCR+qMWV2mShEJEWtjLPZT7P/q9f3iEiKRA9MZNLBcTjhzMxrthkLW2yQ
RsFG1I24RFs6ZXpcmDNdj+QgSWM7kryts+GXTOocwpMG94M90+Osgi+4jYOkIJW0SyYJwkv9Owmg
tAEEl44v8Z7CKTMSRLwA/HeyfrePhyzpzw81poCHBGEEbFo+TnVgMtiX2xCxQRKkAODF56f19DC0
KMzFwde6bt0eiCyUOPSCEPGAmw3QNcmkZFXRkRAfbNUKBJAgWbWUlUC8i7ggAUVKx0h8x0m6UrL1
/dE9l41dri1MoJrI03LPnzdIrbR6SiesXYVADFl0aQAZikTdXkidpWHnbNtBRGMQEoaA2F1/PXUG
6hKMhvBM02+pwAacakmW4EzrAFAg7DB6RGgV+upMuhpri2+3fJAhZ1UhqhhLVuADIJBMulnt3xqG
6mBwQqjDIzlQa/RzerJrWPN1hs5/rq9LK5S/lNfdiLIY2+EbMibLMFDowO4SocdjKRnZMyITr2vj
xICia+MMUmoQczc/9n6JvDM823bjKmctExacr9dj7flk5FfqirgRFsRutjQXNdZhE4hUNimSVA+w
YSu5mTxpEsXJAqq1a4+go6Y/QCUPiVRxI2pqPwl+nKQrC+fJB6+anDZZHE9PhLeVCCBOEVb2zeIn
7HS0T2UnOmuu+KReiNOSArRiEQHTKQchdtlSv4BFoBFeCeO53lIMojaODtDmxjiJs56/AxkAOSL+
TDq5kS7ZBoht4bYPdGHkrD8bA6PlJ1+Tlmdq/TcpF23877srMYcwu5JBG2MN0r0et9Eox7IkIdAU
Of80Yil/jQrdfk9a5RA/uER2JGVQOL0t3NUrRY6reQOQD9gBGNL8ji2YkjeVXBaYI6lL60nygyxc
HaxdO4TEZzE6wBSE5jjgF1VCXmQOp2P/Yzm52j4+9c5Xv0WBQGnAAKMqRIGIz1ZHdXLPBrUB2HN6
4nmIeng1Gx49zA+K+sBNZE/fk01XZEANP5xfb6R6iyyvtVIbopJa8E/zWHIXG+NmlR5H9iu1aUkN
+ChEduz/cbM9n/aezq5Wv0GjScoIEH0N2uBbbQRksZ/0P/ib0PSv/6qZjYaz8XA0GfYHg+G8//yn
XOvZ6qR3/3B29YsEN2M9HyqXPnN29/qPJl0BUJGy4geBN2evz64OdlvmTpMPUJg6fHahH69Vn4sR
++fv6k9k3SitJQCixkVPiB2UzY6+qKu9eiSnvHRw9tPk6R0Sv7QoGd29vn7S24K0IHa5nKv2rjfJ
A0hl9OlndEXxQc6354xRPaXSzlPkhEDOBdAGAWgGTE5R0J5pYgA8ywmQ8HnRVdy9w9v4L7fe0w9H
Fb4Kl9/78MGSS8zeywna5BXkws/r7v4dJimBZ9c8qeJ9GNlIKxgSKAN2GBIGBsCuAgLw5un+mA99
FfsHHDX4BkctZmN+UDVbTAeL+fTF/6meFpPt6f3tee990SDppTBVWMkjNwyEq9k0eXgeIGyf9i7s
hAMeUYPWbg1AS8purGQmio97+cnoACPG8lE3Zh3q+8/O4RWu8/yBWy449/xAq+PIARtYASeGVglA
MwS++mU9V6PHtL07Gq4cIaKFqHuaHhOWoH3CCfFsu2cSJBbqFtqW0LgjYwEmbxY9PSFRFlt+0GT9
6ctfw/HHqmF/OOG/YpPpaDxZ6J9jnV/z9Zbj3uBxeLr+pWhbEQGxaSv9qWO/UkK/JGTMMYHWrjRg
2jONyWwu6ypu76rnSYh8JnEavyxOafkRDxAmpAFxYgu4+22+WB6SRdwMcNGCn489ZX8EhuvPUHLz
u6DkhvSCNASYflkC1Iw4bqowsRvSTFB9Z1YcV//xItgG6SKpkQv/jEF6wwIpFKEDeSJSK7Ba6AD5
bug/siS/wtir2ZskCm1w1/BtImRBROiG/1wte/zEgSiUBxtTK1JVhzP6TBpJldRRtnGCEJ/tIwc7
60sspTUiWCK+YGT4Ft7ERlzVH97C0eJiizS8gXe3PAVi38bwwYOT/9QWDMwtJIisI4fDw/Di+Y5q
I8lUdRzo9wMpT/PlUQb08hhzG4lUcv5ZpgpN/QKsT79ccR2+LmLic9rzX6VSWJW8ShMAKlRO9qTU
emwJprXSbDQlAI0buzV0AMQGEZodqfHn3fL1cvFhwRnUOpLo1HXutJATZKYFsPlbk0gL5c03kZQj
v+pRLJpcf+0ojyNprBOp/Nz64udKLnTgt3ng7SMParGRcBCl7Fk0ON38i4/GMu5vs2yyuZ4d6TVf
/V7o9Pr8V8o0zy8aywZdK21531fPYFROB4iEre9cfGqh3aqCjMQU7SdnP11/FgYAigUbN6Onrky/
pL95Pm31sr6s85ABydNfVBkQQubYBIQolhNMH654BPArsaoZDwmx1Wg6b+1rHpUb9FoxWe+zSN+r
28d1oUq9MBTOv1z8izdKcFCkZkts7G4We0Fx1nu1/jXPGKWBQmarsUYs/tAUZ4BmM+bQjKLYw5MA
3bPoHCDNSBRbVyroizjSQYHp1tj0w63GPagR6jzAAK56/Fsc4yczxr+ezvRsbUa8/T0K0OS8LoiR
F3lGFc8YXcAAIt+4Ewkbs9rQ/qbAgySUEAcPggCwEyifO97DridUypG+IkDq4Rm2g9eLMuXaTRa/
62Gh/WMo5M9x2tnpryADxgSIzSsam4N5lKqIPOzyg+wyYueo9ROvxyCmvi27ljoAHWaimkp7KCff
4omK8M3sU9Lx3fwnTuTPb64Od6Pzt1I5SUw3ZcVys/XpanD2rx+/7K+m0RbUvY5bt0KdclXYTd3q
kjz1wJ5e+xRRFgXSXJhjtlveYhvuB9zc/hFEIjtHX1+BrYsKmOJDcqhG8AeID3ZC0WrAkYRH2xF3
IVTpLZIqlxohj85B/njssw4Bueah+zb7chIn2Lp2kKu0Jg46MmrhLCflu+1WdKu6SqChJrPwunSG
XoVh/IxmHDULm93ANjRlgErQxeb4YVcWk1SuysdfuA403/BI4nY8+dS/KV2QmoGu7cnJQRgMxzcI
pnbJi4Bmi+wyTxYVKI5I7pARO0oPaiDjpP5wEv19r2YjVzVWapWW/aKLr99CLrR1HaPgdl5M4wkC
dwyjstRNLRcUVY7MhP/06l+nU4+0EIGIdoZY7DrvpMgh0+OLHVO3tEEJYUV3wdGUx6QqaW/Kk34Z
GzjbQu9kZY/MiF/MbPqO2JjkNLmdHPR4WMTzCLxISsnCBNAPHK7pn3tqRfNgJv0363M9pkMbFTnQ
PXUXdoqdKrvrHY7/A9hb/twrVSjkrs4AlKlVoWsu6kzvxHecwAXf0HewpVLNbw/L/6EJQWkKveUA
czs3WDmEQigrzub5pHnjhFCYtKElNvlEEQvmhv/+/PzXEs8YUz/4AMSk5WP/ozdYTNb3N0+XvyD8
5td3B7vF8HjH4as29jaACJjx+YJhtjWNd2HAvubOWzeH6/Hn1Y5XY/SrV48LVEqAdkGApsGT8gF4
+QQwIiGtif39adBkoLWO7g/KmQXN+ovRbDhYzFgT6b9YC7lfTMY3m+Hd5D0Nd7/7+VYrhl0upVjM
IzyHCec1lgMgIoxHFLGf67Nbk2JjYoCYGADgAQgcXGFc7IaaUPDijGYCUJxfNr/01/kLZFVTUEnQ
ZFCv0JKwgYOJFJr06DikEOmLJhKb2Q6HEYNW4SznRFmb85+GKGCJq0ckPU0STh6OZE4BUsqpXPOc
c0qiIj14wqHAuqlapy2kxi+UmDGIhKvoXf73n5x60a3ov1EXYbGq7IXbsKXPmOGi6vE+q6MQkihi
VxTdVAVeUb/wBcaTVADSBxO91c3WJXUlVb9oiNqthDocpEhVN+QhE7sgjFvxvFKRzLBFdJSw/OUB
cjRqaxIZdU8eVlRdOsbMFBOAkLRIbfCzTze3P6maxrxhrVZPdkRavd3tjljIqgth3ezxTI6xnR9J
iAJYqI3iXJVFRYFGURV6Yr+88BvNkf6ZXtyA9NX02/RlfAIgogQ//JPDZE1WESRZlWsY2u+C4JsP
II2MxkZ2Ykt0gnW7V0CTpWKOD1f/5Qsq3Vcljyo+InlJTVAEDtEIB8ZOEbCl14INX0wDFOOP8R+J
m7CUA7jhIxIog5Xz3e2dgeBGnwu6rh2E+PhuWpJGUQUZiFNw3YZD8JjQZEtoarBVH3WVIJL0Xj88
HamSVFpfREsVJ07Gi9jIKo2WnFJpY49aoLNoCUyk2JLlrD7wSTuEwNnZ9DcyiilLoLlrQ6ygajg1
knWXArwOgGIASmzMFqoZKxAVZd+OPAqOF8qSaSSd6K97XABCVlcXQJRRmF3K3QHbcN8fMwb9F6ud
88FsMJgM5qPJeLiY9geTF/96n12dbM8f71bX78pxOnJDvGM2y3NUIitIFAUAaYcdH+zIwWZb8mHJ
eD2qdOn6v+D0T/VVd9TWV9N1I1Y8DajLAXTYU7QiZgNAmtt5hSCTg93J8kNhd94vn/3ncfJ1OFlJ
78bAWOLPEQ/JmZVp1XAlAGFpd2ndJ7e8RHuMm7alwrnmRFtQ/2oRmwbf8HMivGiMNAwtRJ0Ml4eb
WzV1DmtJM8Tx/QYaTRfPB3U10GgyG/Wn0+mkPx4OXixHr5/uZ9veCWcVip5MxhqmGKdZoqQdcNNa
8Yrdmginxy6+NEtn3C/NV7WDtG+OKAVj5ywOKdPyZbQrNxPmX862r3p/EBq5bo0v9Qe/B2g21ZK6
TA2KwV2bABhYDjt7303BaAUiW5eDQhJYD4sn2EUChOgYYOKHXnwCVO0BWisIcxK8f9wbdgxr+hxP
kJPY1RDMqsD/bX/ngxtbCkUtO9iAtT4EHg/JIAPsms3HzZ+w/p7dzecalepCCYsA1IJXTngKQCzs
B1bwJFF37NJDAUyQudyeDAgGEHJtCTKJ1rCKT5eIql0kfwLJOTaJgDECvMtQhsssrbT7vPQ3iGAI
SMdDlLe+Rq9Cc/A4lMHE7yUQj36X0Q/xXIfWPKPgTYmzxeE9OxukqVd8g1XJ9q+r4dfFjTM+HhXp
vQQWke3VX3p5RpF6I7zOU8OBnqFuPyHdfaGJxBhfZUomSduQdDMvr0dMGLek9auFoEWLEHwjYuTR
ITcokwd2sBKBk0B10bo7zGSgSK+B2pj0HXUcHRNA/gwGx/63crzouwRg4wz8fQE0HGoE6MwqLICm
81F/wN8SRoPF4sUI0euvr65PZtv1u7LjEWkRmYNNN/EZtXRDd5rWY9JVsGHF9BlviqFyEw8PQryH
bat1J2vQ7qla5IWXWJeFVzOghKmlulo3lR092nbj6sLPhZXF4P7BSf1DoLu5LfCBADR28cVsxgeZ
IaJW8q+EtySHnNZJhCy9Jr0yymUWz/GhfeHe3NEm4p6XE3bx+xJppTgEYQBjA2CsRdmCRcoTMfYW
9xHRXG+PasFYMA6u2ChV20/oVCT/Rg9oYloLNYXTtEzp0yHuG+I3sVlGusTCzxH4YhDW+5MgUryi
JOl8nVi2YBbyhjlo7AUCucopmwTk2IZXt/AAP5EyKnyfmQeDwbe5eTGfL2bT/nw21E5iZ6fwaTe5
u1xPL9fvyr0BD5CwcR0oYWMY0dO7sLHHmAxLhIXtw+vPItXTlQTF1E4Bp2OCKyyP3Xg9QPDFn5hM
jje/4HL3SAyGm93lQ5n9hfs9X2vsaw4O+1rWl6kcg0o5S0oedTjzt+IPZdh41N5LGjycMiAzaIJB
j26HrZAy0nm29qwmQJJjuwDJBDtskzYtJ/hSp0iTVmUA1G+lElcwpAXKbzkbRgDLCGgBzCRXksL+
KQ5gQssCQMZo6q1Df6pMdQmPTw93f2qEzFS3OzC680cXbRqpVg98M1Pj7X7Snyl2sgAvyCxaIqbI
LkBpJNxqKfw6kRTDM9pExVYcBEajy/JHc1qH8UW2KHJet4lj/4pPXxNN1OSMyAgRj658Mz4hOjJE
WaIAPh98JYTqXd8ikKqTBN80ZIjxoA/VVcw5Fa7kZ0FGZvbNMK4JHLq4dHM+CDIJDD/mghPThFcm
dF5r7kobixHLn3rYLcLG/uDK2F7yWn8l86I4JCuCiQRMVgBRwlKXEv77JQQUMzxUvx64yr5sWjz8
REulpeOMrTRqaQweuAJjAzc1L2sp0gXpCJ786NEU4rCDRjy8qNrYUsn0OhMVmrGFEGA1V10BcKA8
EiGtlWix8fFb7XxpmtqwHZwtYTcVVaeEdceOmoMifIgM4cAp2jZ8Wh0psisyhXY4aeRqUVt4fFxl
+1D3g9YhMugrolEokPjqceSVyq4dySgSsURXjEqSvPTisfPcdytj/asVkrGVIShK9/QDVMQmwJ6A
0eFjVz++iZHw6b8ex+65tb3Ls1Wb4eQdVUrr08hRw6lYrspPf03D98v6EUS7i/lLClEDg1VeIxfX
ib/IgdeoN8DxzqoZrjCsK0t0um5KZdRKoWVdBCwIgVresAIuO5mhEJowFC/MYGrMo/IVr/K1p63K
lt340IUzoi68JGLyPCDZirU7xQedeTZojRTexIW9+i9LaVSGVXzUIYBIALo4MfcbbziihhOAvJGk
qdr3XqWJdMAmdu0mEWbYoMa7Nzk+m0uWkpm1N+Xi0ycg3utjuXwKJnIB7n9Ots4KX1+LikqVOJZo
gFKwJBH328p2WdbVsLqkpALouQ0kZVuvstaFT9HAOusZ4KHQjm4x23IBBRnLWRS7l7S0/OoDQsmO
LJrJ3ITRHjTaMCFASxnSO1hB/aJZRWBsxnyiWwMArNN72LdMMojCcrtWKoBKwUHbjMocCvwlqyiT
3lMkVh0JyMSuRChnuKKQRMMjQwh4+GN9E2qiiZgM/JvqAhVRYLIfQnjMqv/T9vcsEfQ/l69PZUVP
QR/RCKD1YZGrxqPeMTjcECmQWq9p6a5g1ptYdcpucC0ZUVLFKgYE1ZthZfEn9OEfA+mTi8PenV6Y
oSTZIQJOTdzuDq/Gfj/gfPZq+JjzW2AgrRujgm37Bz6F4HBrbHFKo9v8WjkuJ9ddIHKDbNle6Azc
37y6/jelIhPs/bYwmbVGAaaGUxTUO9OFtNOxvGbMFyFDlNTFVQDVZl1ZJZfmjKeZI5SZ1Fi1LGYo
b4sSpRlqTj/tOf7BPGU8+cake8Gh5tFkwQR8NlF4Z5qyfHjYjM7Wg/U7tSalb8bzDFyQT/M1Q+HV
mtbiA7iLUFfUUkxUYWxiaRre9GBYEd8yPABdH06Hx3Z6FMHCSJMtSqp9cWAAkc4ZPABk6roWshpn
VCVgCejyWDIgw5D+OhkVi1AEJUIfuU6YYlq3yNGdjlYSKRsbsQSAyVQ3IrQjSN2xYE1Ly8KZFodW
AyuLwAGwiF2FPcyVYQI3NjHMF2EXbML6n0+4pf6jNv/m1HQx6nP0eDFcjMeLFyu9o9PT2XK0fmRq
im76hUVlLvyRIc1Fe9OSVRzSnDSxhaQlY/pBXUNBJfHqZCTN/pJimjttRiOr5T7dT18v/tMd+lt7
lrG+6qjbpgqUVt4rw9JLaS8a14+VZo+oNaMVSQL8aiJDIK2JPb492p3oAcO04n4kTq+ludIwcpZG
Y0uNmrfLX5qrHSU4f3o1/y1HChAc9egC4A96pY9+P18Kmwwn/SEL8cPhYDR1r+30yqfN9uT65mly
+a7cNKD383NVjRRpp/S82OmRegEMdwyRANJ88hn7cg+/bEtc7Mi2NCj26WKxP6xHo+GFcQvbwotE
WhigXdOo493R7lR9m6ZUn/Vsttk0a1o2gDXN+mtzOqAa9xOR+eqPoW59KWP8JOL+A056qpLT4jRw
Ori0PxzEwrZ6568xqEOn0+OH0c/1+KR3x4YH4jNe3b/HK30a4OTg7uk4HIILPklgnTVuZjyZX/mn
rHPdXE/fqMdbgwugTm2DZxs18YE3MDSf+WU2qEMULQTnYcNjhN6P1z84pMGK6V8kOzw0HfSniPXp
ZNEfPZfso7N572GzGl9assMFYQpxwB0HZf1vTtqYgMjuMEUaHrv06rCC99m8omoJrkOyNDnG+j8M
EJZIn8cJIE5oYtsTz7Ry2ksRqmn+dT4WRqA9iVLez8Xhf1LShITSQgCtgdO02NGSCY2iHBGAf8x2
v0DwzXCEARHLmgB8kOaNLSHgET6NTKOlbQFoWGrWzZuWxg+ROn98ddI/ROuhmRGzeH5fRozcfi9k
xGjA7ZH5YDqYTsfDF4dwnha3l6vt0+ziHUIbFqIhY0eG44zuRFums6eZl2evF+VcP5RBKNG7p3dO
7+4OZ/zvCoLDnQB7RS88FJ6pKkopffdKFBEwIaSed6MSQih2DAQRSwxZZRVwGFCpzXrxKTDnmvkD
eFHBOv9/pKAYomJSVsFPR/O38SM5AJgDNJtzPdpL40/m4WY4lxPA+jmfeLgj0JBRiKNdnveFX8PE
q8d7aS/wVfi7DFW4wsEAMu4IAJeHw4F+wAYoFJ7O0/nzKz4OoSZ6IgAHR5yBExVVRskRjX6+W9ja
wAjrp3vEbj2E7rPsH0zO9DsjiVbbCSXmPppX2eKkK4ANEyBdCGcGUkvHcncnIjNdyqMwCLY9l5N8
obWtbxGQ7ABYJQSbgIfx0emOHzY+/F/5TQGeOoesD0uEfsreTx8znuOhUX08PkIDw+FhOspYeqy6
a9W31WOlhPlEXeu4g97BoD7JCm+n+wLsr+3Mt6sjM3dV3krXt04PRlAt1z5wSuKgwP47nXwxnP1V
iI8G8+GCffnxoM++/AshvtwOrk6f1pfv6pNG/GUZXk4/HL+en+goKR7YmIfx+J+zmfp7DCw/35zs
NXPcmz5P3az52WtHj0/naDaIkhxAGPxaHIBS10c6tABOp9E1Q944yz0gZkn8iITH2IfKkV7WYueg
hlBMPxRPhg/PTdvgoc7HWlK/V67hJEOICi0ArF/we0/mstBFBSBEUg3z+6r6EJWwkA0MisDBlZyB
IW3A3cDtK/V+OpC21RvaIEhrRjxi40l22Mmh2QB+XIj2hzHgE7GDn6AIm+Gps0XoCHAlB40zPxj/
hzOyRE78PXdl9aNwrc8Ohdsa7zZnu35NfpiIYMS44Nx5ylhArRGGDeldO8lQVMziuIzZD1zw9Gxv
LOUkcQDAAKwzRnzi8A7tw6KMON7SsvUiP5yYNEMOQsaJDwDNkIYJ/9TDBEuO6uWa2MXXDUfDVuty
k5Vmmj2Ofw61qrVM7Kv9tNi+Hp3NdDQmRAKkStS1aT6qJAOPOjj5E6tbLbQlnqsT1hrrkAnQv3r8
GIYOrbspr4CZtTe3s3dwLDehuQ89fuKoN30i3CTxvd/u3V1yneqamy8eXgqfXy+kOGMQkNirUXVI
uON1v+CwfF2/7e8Ox0s9jc5gYpWLDDCEB2g2mGp4ULcQe9ew05WWhRJjH6+eZCSfEBGgqGCR3LER
zTGIYAAEOeI/tt5IL78uiV/m6dARbLPL+cFCv0ulOsMA6oTbB67U1fWDFqKN+HG9hZh5yMWJyCZh
6G+w8NsTIEEAqkcro6qog9MHLSLHu81N8Kn/yMh/FnyWhDJBvIY0xqHyU1zIp4SMwYyeGEV5HL1V
YLlBkoEV/xLqGvHhGXvdvbq80KQErETo3hCiEjHtKCOXBBETDHOabSA5cFh+fM1MI5NR/bFad304
S1aXuqEOo3/cBkr1B7koRz+e3h6CN9ix+4vxb5JLNQ/6VPLA7i2/thk2mCBcCCgxENhij3v3e107
+aUhGBrSCqg8l9Km1A5WhCoLpmHqfgGpYtJCaSTszSmn5N0L0mKFF6lqCMC0qg49ISw8Cqx/V9Rf
UxEBAs2Z2Yqo6h3oV3+OZ+/4KidvPWBn0lkuIAVj7GSc/FIx2NQN+WFUSZ1pD+VLbpUryQJGTr+l
v0l1xFgZjJIpLiJ3djzIguJh/GwxX/LBkIaljfq/T0WqJ0EosPmy1QIRCcckJXYjEgAn1DalKsQ3
Luzpz0GEwybYe1WvMKEHL/ilDF519suI0oYmxG0TxYFXJ+OfkbiYOlic/tK/lAaTgTYCGSdAhHsE
OYPUZzDglWG5DHEEIrDLnNyaoFQ/L2yLMh+NxpnpOKRgNJLW8YLF/TY15CZWKyvqpDrK6dnkXeqT
Ck5NpmJVmbfLD6lNUqXiYquqvF6Ijc++2kRQ2U5RlXmkb3aXKv2ejwzFimWlw/u0YYv9ggiUhbgs
eKWrkmOjKoRdf0Bz3l7dH4uY/Q2RJbsj5B7FecTQ1UjpEodn/FVxtdZa01hDjstXj3h/jdG2DatS
qFB4eps7/SaD5NggD6zaYLud6zFpJT83nnaiLtCqMcvryW+gj+P7c+fh+MUFFla6JyOOIY84iMzi
CLf5n6vVN8OLu/X1dnLxLlPfLuHR82BCT1ylEVgLBhCz3R2wqeHFUJQCPOpiaAavDGvYBCICGb8o
ZptF7E8QpFpb5RKpVXEACg6A2SswkEEfQHhEU6Un4ON+1Cj2kn0IjTITGNq0kcUHd2zGSuBGLp5V
ecmSPdKZKJHiAEWI+YCJ5ablWhFjnuICZ6CPAO1sViukzHXVkepOdZGs2cz1EEYoXIq0qpNIeHkr
YYdvjDy4k+oZoU824u2ZaBnROM4hzlI9S+suVFdxDyEUS+Qgfo9OT4s20Dqb5TDk6zJCuhe294DJ
F7Jw+aBJoyVAkwB1xdDfTE+zAQt1SM3wv+nDgsQ0Px2g//ni/e1EDQ7zY3s7iC9MYPAFM3y/Lwzm
L6aY2vcZzSezeX8y51YXz1s87wtP48er3vzmYfxenAUvkV04CjsTneyFPY2PLt7AKfiFiQDalAqf
ea4RwTQxjPcA2DCGLsar2jtqK87wA8B+rU8x6pGW05Veb0BVH43fgmm5PEaB8mLzpP/bcrM6tWLB
gs3D+G3aumRhRVbNydDO7U/aVCZXxVkrieBME9OukaC0sdiLu6g0a2tTYGLEjqckLfekHyVRuzFb
EtoZ/7R/OfXzV9EXDih8wIilJ9jU/r0HPYUEJEedeQEjQ3j14f5xB0eEb2CVyFJCnx7GP+dXSpW9
GmZFntwf8yEBdvBiG+n9mW8SAGeA1kQp6PECB/bpq9Ho/64feRu0kxihTFBMJNQPmNLbjp3FTTEl
21P9+Wg6nI4X0+mLd1aenjbj8cndxc5MuZy9eRieH2QeDnsiurARfwBdO+JNgjKrCHBnmBURpjFK
Ib6L21IHWXA0ZOHuIMMOEInZbOKgXb6PnITVCBgv/YBJODFe2M0QA1hTGoYEHn1IJ5EjZ4U7+igd
JmI0o349X8eQb5UAjsREKMF2gQFiJCFXflMgLNmYNIy5OufN4PHx1dPD4W57tHrT2Bt8RMUWGk17
bnSyF3ebMejoyulUMwZ4AQa/P2d+Uq/kih99rCBs01uyfmFpBq8EWC75EZHuhuNzeXd+MB+++QHX
zF4M6+Ya9jxGs/l8MhxMfAeps202Wz0Mt6vbh765hlZNO6eR51fehIFp0VBDBbAXMupCUhtISQrj
YCL5sgIWVpKg01BqK+yQQ5+lZes1JDWsTc6t1nm+xCEjEG/MwwxFXBkoIya+YZQkDvcAt6ggSEon
ANyxJuYxLQNZWQwWHk9lgiExkjD++CRB7EwokMNhLjxhBrGOf/0IH+LvuW6d+ScevAKADZ/UjTTx
TzWwx3jCnzzbZPb24+BOE07M7Lp3kJeZqzYcERUGCjPdX9ZlMEm0bMJ45BxxfRp3mCviCBulSC/G
/oCtRi/OSIit2EdDFs1nk/5g7qfhOmy1XK0GZ9ejh8f3ko/ze7ahO4ou4iEMFinSZAn+wHAKBtaJ
FDHX4IGLZlYgb+zQvGlzbGBaqTU+wObPzce0Po4Aq3u/FyeHuaEwlbkAT0waVbNI/SlTgx/3Gzz+
Jrwbq1y+JMnqhJHmZPwmKwqdvyTTxvBCmCJwRIXsoX8QCIThP+4jTaQAaXkA7NWH+VckBw6kRpms
4U17xgZYveLsCV8MXTJ2eCFDTO969YHWjcGrbIr3b1ZHJ2fT8cH4fnnw/TYfzr6hFU0H6ERDNtb6
s8nsxcJ773x7MVw9nfXfZ9ShxWlNBERkBHIBZ2REGhcnbEAoI8zJ5l/Dt4BssraIOk3mp7Wuzw/P
n7SEHdaIDg4sFrBCBZy5RTwbqyQmYgYGibDxWkqYpss3LLLrxnqWJ0lF/PAXkdjrCn/BM7oppnRV
ohDQuCNw2Kip73k8BWGQaNmP2tbtL3MjKbKhrx+aFuWLBAgpJicsCvnqPZluLr4WOsLtaMFNRFYy
Cg2zd6s/lWGZRGRPSWIOz/KSFH6wHJxJ9uFPsb1lWHwkuhBRhGEAiI0NT8YGaAZZ5VOXeBCravy4
CmJHJSQJ4GFgbJy5etwOeEaR8qwf8Orm4+1HWLsIMSljX5nx1kWB8H0CgdVVOvpWfOAvAGyCdL5x
9uj5Di5BfEDvp3vXZx6YlVvV+0qnElrtRccfwJPTJCXK5NODM/ZriSDBCzPafr65FpyEACQIjH2T
/6UA0T9DYpTJ7/dI3/56oRFOOaQ2WIzn4/5w5uMOHSG8Xt/czCc3J+hc7DTTfdIjBVjQAjQ4shZn
uhjdqgBPfpqAzkAMupB8I3/hS/hPfFkXLoHpGNjnH6e3mpPAbbEtTr1AkxMqmkh0jpQ1HvPvm2EO
PGCOMFr4pizI4AuzhXe0IkPFNpEIXBawMjhaeW9NQP2HDdIKgVP3NML3K37w8qCBh7/RDK1qzKMf
48nsxXGx+7OL8+v5ajvYi8K73avL36lfsky9p66xqdhUt9qA5y9S8bGRagKmH64fbg8u+0dlA9AC
6vSCi3BArnIaAaAZBAqiINJA9qc0SV1J0PI79ZruTmV31sPTZQksJle103NpkFR9nFlCKAt2OLjY
utC0CTAMT2QtuKth6jBFd6UB4qQvqzPY0AYAf6cXcHrn+YawG2M+4MHQyWg0HnNP+/ls/WY6uTwZ
X10/vE/dpxcAU99UfxudaIRmqHRGH6seNAGGDqC2YC/Wu7DUacYHbLF9Fkxc43E2H/WBjj/ORACQ
4URmvVSfQaIspdAMmXNnmZKaB6DaW8M0mErGE2dd1gHUn5bRBqlm2fyVmWdbXesRW8BdcQTsA7St
JbRvuRu9uf6ZVqFJftw/5t9SD5FLwwmrKJPpbPTioNVT//FxuDtb3r9H/YwCgC3+R6uhTWicy/8N
p1tNP2PwoU0Cq91udsfpNIo95FxhQnNer8Beufur+uiTWdpBa4OrGjdCzGNq60VqO6531/2NDQ8N
qfHczwASnIakjWd304PbIX/E6DQx3oplW0M7DjodNo3tBcFoJUQAX3ipJU8OsYMESojJ+5B/lqmP
vPkDOu2frvzvk95x7cvdjtzgcA0itA3iEafYzE7HF2frAwZj2CULcPRWYOwZe6+zx9caiuEW7MZC
APAHPqAOK2YdJ0KgXacI49WRHcYMmhfIcAYxza1HyP4m/4385uyLkXHWZyV7NOK46GI2fyESlpfn
s/Hl4GT0Xgy3vjh+OCZHWMmLw+Ey7PBRs1m+f/7IW/pG41+c8GR5GlZQPYgBhhdGHAfX5qR3a3qA
cAJA4NMdP/Owbzig2QDbESzs15PCyMTrPOg55kxA8ddyn5dQvGqCvNEqoXbYk03IjIyDzDkPNPHR
4WSSpWukLoiIIQzb3Yov4Urjc83tt3wUAv8UBbsBxbPO91u0ROhs/KWYbLnT154V2UIzPUh70KLT
BKgmG3mNWsIawYmnJXvH+1oW7/GmFkT/9A1wl9pG9ump3whVv09hfLQAOIQ0wJ1yfxuq9Uqi0d1a
H8R/ezvm0WGpx9wbn98XBTx9OPECs+WNk8SkaT2WhJin9dHibdOFyokZuh5dK11Pkr+jOz9dLXzc
tvbeCPvYT9sTHQHBII7pynQ7YOwA8uf6SmQEWScX5ATdlS6vUUYXoEIm4RAr+xZl4eDsmltelAFD
kVI2bMIDB0ii7FIAkxNGg1hwt3wAVCYr3AGgDQCbZB4As5XAHaYXSWcsneCVVPW9vSSVvSFUDz/E
aBGa+kvhlKq8jkQmkXHYyhC1mtBEww55VH8IjrP522mVFYhaxobu2PmvZ2A8EUZ/5xbD/MX5ZmlC
6KO6wsBS32A+fjFDfxpvbq/ms9PBey3tRm5JXOUMGu4mtOgjGV5j08/S1ZASmQQgGgCw3fXT/6Or
lqn4g4ZUehR2xIy6ciYPo58frn0gqAYlAjZdid2jqFRWa7PQS0idUhADl/Ay1wpuEAMUSeHhWmiq
VgXXadjM5ev9uk3byoANYdzYABgaFrsxI06YglaMHeY2lxESFwCGKF2A/nHx282D/mmMd6a4GVXF
WR3lDA6i4cUmncW6eObqWV0vLrMbOMcmURoLgQO2iVOY2D7CKyzVohJcRzEityQs2AD/He0brvqr
9j1nDjTixPVwNp/4efjOJPTpanM2H5+e7aTq6cYFucBpGMQ0dpaLxXg32p0Np73gOjwpAcLo4pAH
VihDTIqLOu9fXmWKCwoywI4hJYCwV4benD54xPIJTdh59aAHB73R4cEfpMQlUezx27F/4icXx9z4
BOXn9b1eeI4bQJ1+4xvyNOT58nhVFudU81VnCqAWsv4EkBqnYOSKTQ2RMZ7qlClA7M39nR6ox5Hc
sXEuzl4t/wvITIWCyNTVtFbB1G5vdcy5OKJjiBmbVCUJnXY8+Tl9qp3qTn9quyzTh7fn4wM6uYff
9DTgKMYAKLPA3XXvzF1i00foXlvWvL5K93APJTp9mNrDhhbmVSoHOjmERCWOFMAZk34PTHaxRQzr
KPrUKVaRNZ3NoWTICFS1a/AEcxBe9Q9Gs/+n7MyW28qRNPxCzQguh9utNpe8tO0qV7ftG0VVTQ8l
SiIl7uLTz/fnD4AQ5ZGrIxDJBHgODpAbEnua9XY2BW7HM9VK+X9TlbNB2TIB6AoDT4a3Wvb00Hlz
orSHD6zRBqHKzgfrowyUB1NIb+Qc6Fk3ha3xJwbHoY1DbYZIQY7CoaAM2WyxBn3C8DTzC4Mr5WEL
bHqluhd62VnJYzCwEhJQDdPOTFCtMhcptEqMmZwMVINiH9MMhpmoeqUxxVStqJxfzuv2YmDHNYQa
1KS8W+MkElSJEA//VYuQPty9ZBRF1OZv/wfirIdX/x73Nr8R96t6Is+skCU49CwmmShey2TW0o5z
W2Hssq0wKlosa1LX7AJNW1Mva0dXbW0MUdFi0HmFz+jFcE4K4ihQxqqJ3SHW++W7p4dze1ZW+zQ2
TwQFR3XJIjLtnyfTEWb8YD2qkSze4QsuFFC3k6WVu+RDKdF2ELLV4kcytfHhFRclnAzShndxzyoY
HelYLkJjB6XsDUEvU2169256buqpgNGGVaQbXGpdlP8hfxD+9IdU+ExUV10k/Om4W4yrHfXrRp1u
vzvq99ih+2ID1/5qtx3c9wbrz7LX7S83f9zkqSaoQxpftUUFkgJ5QPRsZVmJyiRFAJcthmAU1kUW
ffVSzG60v0+vzzqy2iUf56YX3eT4QFssryxcHESL5dWgfrhS0scYVAKpA7pZa2vRNuvs4s9OTGdh
G8JUa2kOb/sl2zw9mE0Wj0mHxlMOVfRiDuuQ7NV8hmkm+3o2UwdkHWlmUTIddN2wsGCTNptY15CP
gljpPAoA3CxvPlpmgAiExMbrDKfqaySxiGtjNe4EkSWeyXPBXdYSwFAZfkkGSogr35korHQKXFne
frifi9E/Fa/Rj1yZ0aBpc4QzY1bt4+2BreV4czMa3uzj9iHrFV82Av8tTUBaXbe0ZnlpabUZFH45
iNvRM4f45jyIOMhO7tnp5DG1bOY83AC57fS1+KAwD/ym9fZmo3maekkOamv3tdg/c4Mo1AeHiLZZ
IIWsBSnEJcW0ppaF6LGIETpznv3PRs1/MIE4ZgWLDrMbM218fLtTa7S/a7dXo1WMysRl43wYwual
r7WOWc0gsxOhNCmG9izAjdA+hjYG7T1rkRpLN4rVAAW0FxMixXjohtBo9kJRvKkWhXLLFUvvytas
o2YIxlgvCieMAJfT+xNbVshMYwTVE08OW+FJM1ekKM9lH344mFsQKm66eZ0lTZxgemRQx0271wyG
7IcdDMdiWeW9zzrd3cP11Xydl4egV4vmfDfWqjfE3FJffHgkHfEv8u5t8D7LItvhlzwM5iTWFUGr
7qSWtfCZzfmiBaihC2JR8GKVKRclMiwKaelBEA4fbQ3eFzmpZQa8/UQe4Y4aanONNmv5eadZqAR9
wTDitO6f3X+2QCWxOlzJ7erQEMEqcHKyi08JSyEh3qB/QoByDvNO3B7DV+rgAqQdxRZjyWV/ja2e
na3ZLPmd37oNAR8xy4lNkScfQu0moTQMy1UrbRTK8+I8pvWD/DgnI0D0gpTbTfNOLUtYKuCyu4qm
Qmg+UIKBn8fH4dnN6CM6QhNjuL3aHLw9a46Vg6UE/6P4YqTOt/WH5gQDRioaATRCYhncWdD+VdpS
jSuzgJpTKTdf5Mryntq9w/yWG7Wb67MnnbXtwN9G3IaBx4e63bP7T0RcAkOGgXwnS973wruUmaBN
Es2aHZmpr+Nf/iAvP+TcowL8Gccx8IdNOYiDM/ML4DbitStGLpgKMsCIo/hqUfN4H1FKaSsBrBHZ
7mrIPiw4/2PBEUoQi2maJK56waQnzeGbrHKmi11na6NEivKPXLRSjiKWYPtGiXurm4/2mF3GGj7L
Mhu88dlqHkswoyYuJp+JonNg0PRkvz1Fr6jCP1p3ay4KfHzARoXtBkJWRBYoufxG0V0NEFXjcGyS
Ps04yetGk8MmXg55jFkDM2iGeKKjwfGx0K3b6xvWFK+31by7Nd7Q5aFIsVxe/oJmr1w4EJfVKbam
4MWmptn3rK/opGoaI9cHIxR3Mh1ZA5mBMmdV9cMZcOOCg3KGF7JlLcnzSCREE8cvgllg1g94Hcd4
5RXoxHmGYCRGTq09JBQEnIB48KBOFoQR/Icse3FHPlck9yCQNK+6qGaPQ0KGl7R6yEWIBpnwW2TF
Uu3oTzjceempdDt0NNr0M5jFHDaSgKpZnO6Gu8109zT6rIFxGBZKo4sBjehmPfOzIIW9NXLbxf6G
mYdZt8uT5pGNxtEUdvq6bTQirHZj7WvhJlyuWTmZzN/IIuPrT2/vcNsH2pZlTnN23eCTdcFKAdRY
wvDqfKXD2+En/wJjuxQGB5RQrJBZWMPCQBDSp/vd73iUU1pJEsASE2muv2uBDdGi3cOb3e+KzE83
j4yFcK3O9vE3swxYEDNzTwWSrpPwOvfGGuV+7tN0hyyHGY3Zy6JTnI5W75M6HG+fpk1anIHTAJeQ
E/OqNMxEl63z20FqmOET2mhuWSFhCWo5SnfeZb8eZhBGj/NPZoIhlNcf0Y5C+cIO9cfWoz+qK0Fz
22IuoB9G3BYA3RygOtr0yMAlSmMym/YicVIjKDfjYAZZOJJkrSMouTmZjaQ3+E/L3i+P3T/ArSl4
9uCvU5xbC35E8h4bJTo6pKc5Xg7aax6H69HdqPNZi4fRAL5lCJGzd0+COWDExAYnQO8aQng/eZTO
M6ExyfF/doR8GEx4AQtqaI44RYY0Gg4nZtff7Ep9r6IyII+jywH7cqvtEKgE3AKKT93m3KoDY0Dc
BdNqTljkPlgYu1pHxKbcAsKFNIYPRioBpP2dkxg60Q5DQxLkkP+MX93eD+zbsD0a9Nr9Tn80fHGY
0mz0uNz3r5a9fM9u5RRUHCvsglcOHuYY9883XFAWY9KwCJ5MWEZWn6XEm9Khdl8Xb4L5ve168m8i
1If/ad2BtaDAXn/RkOjkMY52EBZD/LxcZKAg+Mr61kYrougL9v/ccNtWnp6G8yEZKGQRgtDV5q3G
TPMaN3RXf5dBGfkUCjFnAeIP17AWxGQiyIFUoAPFcbb+tr7KIpLhyfWGjddhKEgiIJMF1qM0EsXY
0ghE6jzZWowFCEKI+bD0FcQumeaLETYiGo55PhoA+W0ugNG08yGbIYszuBFg+LN8wdljmjRz6vzI
+HF4z5XUF4sWQ12tycdmvVlq1KgeqqCYNmgUlnzACWVs1S2Ki0iuDlgxEEoJUiAIAXPGeReTs/t5
f5Jut3Oq4etWbfTSzesOu4NR02FDZLfj06QqJ6C35CyhF0oiyZVNc+fYPWMPBqmtiFFAi0bMmVo2
LWaMAyIYIY2pI1kkpXbdtA9i+2F/92H1p6cngAR5cKWzBZHvum/3MblQUxvaQmf4ZjrDfhDNYovQ
OZT+dmoxYpgOyprcIBAz2mYboNeJ2olD3o9a51HT6+E+j9VIj47nqDtPTO1OVvvPzS6u4vNAa9DU
tEXdQNA1oFVPUS+chMCQWeqex1i9YtK0tfahWzqNq+gh1Ccpkz5p+vNBoVodjQPdVgAfVie9qWYp
UFNmKdAF1HT01+TTOX/CirwAgj+kSg+xYItIilfesplTtGvbxEYB4lYNcWpzrxNRaAxIKlCKkTe5
RUvh9kIwN/kgZl3FQBhJ+DtsjHGhYy6yP5JtxF2crPaLlQatyeO+xwaQz7q6yN2ep+X7OHTGOpGP
pTcfQxnMTOuIGYm55v/DUiSoXqtG4lVY5cIWG03gfnjy0NEWDjiDgsAT9AP+AKE8iWhGsUYgkBlr
VCBIWDc0BFLH9SVmBDDtyUiteHbAknky0aMZh7rwwGQuuOn9d6iOkrz0s8ZoDheCtDu4se2jPYDT
4bi/uG7uHmOBB2oRZ+uWlhQ+8FmSHWgzQQwhM4hpD+6AEqEyhqP99sJaZGulP2L9RmECGgSxiRYO
LNMsRdXY+qHO4o0mgv2skw4vPW/xPO1naHWCVSUkLcorypQV30QWwoxKSePbIPzlI1zKdw+jYDEJ
mgwo0pH11V+xlsJ0ouCT1sormtwUx7PIGas5odnoD5YFfFcX/QtVjDK4ACNWH1ECB0rjpW0qbvTE
qTwSSsksqtSTqPC8Th6Ez5f6I6culhEKZ8kFcUBiVeLll3Rsf2pCv5NCuoz+tGr6+fe39uINJgIR
NpS05lUKtelAfjAgWjCBtobZ0Su2Rn49iz9vkR4NhXXA6lGgv0AUpDN525nqlCIHnq+VJC3PsOjm
3gIxNwQFQv8jPDgCQLL9Z4H5HysC5+Nln8aEC8UPgCsCwQ7uEuW14QWhmAVq/whxKEm9DUUASOhF
7rTaQQoqmNtO17Kz/uWuvf3ZEFSsaT+yv2Ma0CFLq+nsvtiAMFx2ts1gNt9+Ts1ndqZdYZPSZrm2
AiaUDMHhRo8k2JliyDMolgCIJYDipBiS4n+1kEMqFzuXSHom+XEiQm5eZTACrxFrA1BIqIJ6ycg/
GmGdBObhKVBknwCi8+fhFsws/LTVjzvIeQA14klDv1XcoaQWWgOYz7P0Mq3DESTwLrE8OAtz4/Rh
p/lP8P7q7FoDHcFpfgmQG+ie2hLPm7/+TrdtdHQdHcv7WMvcaUbdfqdhzXNs0KscUi7UaW8eF9vV
ZytJzFBbT7jlGM7DcDe+cNih4Sim/emR2YdvYi5LamGc2RemjFg2q5PJ5eRztqostotZBnEsTzmb
h/kA2jym4RYXRkDtGpppwBKsh62HuS7xJIKi1QHaExXNw8r02GYnXYsegCGNHobqJ87p8Y2MQeER
xwoOGMPoDYbN8b6Fzao3vbrfrfO437R70hlrg7Ya0n0MBVrDIC9KUeARhYsGoUc8U1xW0sGfTROn
4b5qTZNbCqDDnDUfUBtmWF1Yz8SqJlSF6GFJDtTOzZrbEhKsNNYDCA9i8tvjKRATiDqZITxgZLYZ
q+tYOpCeoQOyWc5GUcwJ6TciuEmb3cAhGfB19vxoYG88GrfbsKk9Zt/b0ajscDwdP8wXm4fP2upn
61akHsQDELClBOhtHCS7oDZnsl10IWodsCbsu+edGCqI0Ty14DFyIA7Unk8YLzPh2ZKLtLQC6pcA
TcELBBnTtP6L3xJM88No3zNVcCuEHnASRkV6Tn2FwiJ7Hhb/KcG7cZbm82aGZRDMGjfdQZ+OcO94
KPVuuxr1Zp1FzNhDcY+lgpjuyDZIextnB5rSVglw0xnCu5RA9BWxEPR5jGRjzXJfmpx42QF9ArFW
wSfC5HaXBv/EtPvH9zc6MQ/+HDoMoUOkJEaFqZLOxK6a8XZ5Mt3NdCqKPMQX4y+xMZcd9OVPHqFx
4n2Fb/47Zp24bG70QGfc5wHEhCH646gWtRGB38CCwOdl96StLXmgBcJ1cGCMRDL1yJdqR9hZAi1K
POu+vp/xVCV/We9bzA2EGba+8zAIOq5oJ0Yq94OTPgcAFw2HCYgTn68tMDqcXB2LGnHLlxFtO6/l
Df4R9ZiyPZEEYwj48HLuJGWZ5Snek+Pn3LQZyHLydxrOQVd2+xU5Pr5pd/O0bA2ebgbL5yt7LHGI
IeLaHp2mtWKW4wKLDbFAW7K1NycNTma7kk1MxN3EavcO0wZxrjjf4lV/Ud9CvHkjXYcuLJoGBB1E
Es6LNkiG81sOhIyOj092JS9ycKYgjjobIFEgb5IfkFWlB4Xl6XBrilraVNtrtWJaK4EuutWd9/xF
YIfzgy9Lm+ePALXnBvXWScA0KnAW4ZIpi+k+BCuEhWTS+DoIQcdZWNT0ZPzhKMLjh44K6qhfLg8Q
BY86WIB0gwnltr2CTGn/t5u0h1MO2QD1FyWlmw/rh7Pm30apgj9ug5U+GE/h7fMX6Q5kr1tvwj2J
Ergcz4uyxCOkBJBz8qBTVsAdBULLIhXmoVlXOGkEHoJYqNxJZ+SENYETbbPA4snoYdGyf86f6ZBQ
v3i8o9uPp/fCGB6sXjRy2BwbPiOxPjmPounl3DaW1/z0kVUdseo0TTzLnjf98/UfV3m+pxSW+oza
rPP2Ksl8GIIXNGtdC9+KoE9k7/N20uBuv0vLXqI0/E3JXA6gC06BbFbtKPUvdQQDf9EkpFbbhyJg
RYvXBI6NlMm921ysn6YX602f9RxH+lgTr83aW1OFD1PYUgiVQ2ekx/htnBrDt2/Hdyd0YzScQKjZ
DbOG1+d3nzipIg2MBXPFzeyn+7P1x6mio8V1jwSVJDpe5kkNvdQths14SpShsaCQQIrX759oXRTr
0EWCCDQhIEDoYmgEfQaxHwmyHa1OWQqCUhnuv99/nLQOBiDUPXRbHmT0ydU4RbZlYLR4pckZwgHl
YXRVrV9eeG/HWKT1uXSxXD6GUsitbgUpFU2mSwsswSVfdqfnYHySgb7d7rTTT/N2ahAjoOuiTTTo
ZA1iWDIy4uw8AegxQ1OAdAwC5a/WL9lwiQybDzrhoMc+Tp7TQ1FPvbM5b8XGMz/LV/2BgmjQR08f
rKte1wY9+MRTlAoEaLy8R0oe9BCzTFu7+MorFuFRcUpGfoaysKzGW03f2Az6KFOsGGUDkvi6j/+D
Nbh4nBwzw87xNr3cF+dVbZbX+/bjYuk1otVMsu1kHh6y7bQCWYeABUGTwG38bDUnV9y9x3hmdhnn
28t5rK1GW7KRsXkBWr4QNxAPMAgP78oaYWhZMKWLXFxxfcrXWiygrC5MOQw6JD4HnaFtCTQpkLOc
FWsav07dzg/We2rsuNcec2gTh1ccX8G72G7u1nft0SI6uMUBd5NkN7w08hAXHEjLDgI1QYjKO9Hu
Yxmlct4bkbzfXWQOtxxTCG7rrYdjBNQ2scDUhQpDSSKuLY+JpDGOz7Lb9dfHbISKfBdiFxE/IjjR
1vrmY9GRNGtpgU9LkJ5rplVNMr/TuALITevdKJxSMajyWawHpBj5O0oQt00duat0ufoj1h+1WWzR
Pup2TZ/up/2mtVxqBUtatldcBgTb7Cq+Azwh6IFgFNAh8QrSuwkBqYPah2g6gZCeqA7RAquDm0+N
82BFaB6OIJwihVAQR80Y8MKhw5ArXMDkJn2wMhiK+mF3QNKwKltXuB/IqgC9/w6xuR/mZedAi1ZG
vf5oPO6NjzsH01X/8WY7ma3S+SGeTin0tj4QNWJigxsBFktjeyNHJnPgsDDAhscOi5lwRH6NsYnw
bKOT7wWE2uJJDPTIW1kOaK3zIGl0+gKY+C+W573kw4EDmCT+nnL0NGJctyKHdXnWB7GDZrvV+iYl
CIccLoDYybYTDL1I/Jmhejn53mPuncXB7T5Xfg0bjYVWY52b2+apNdtvH/PCdPcrLfm63aIYq6/X
6zewg+AOyaS5+2KWAKUCeRD7dr39mu7xhlOQFj4UxNF23740CpHnbbghhntiMEowZT6Ja3DgopsK
FMdGDejWQquSaSiIaCBIa6KLYoCUBqMwJ288JwE+tFf9S1QDncF/eGr/dn/X+4MITTLdKXskcAQL
Nb0dXMIYs8dQfKm6IMafKc5wqmWYRbHc3JiR/zXzxu1m2Os2DYsnu+ylObJf+8f78ZpdBTNpFFxI
4z15kZGZCOQvQ5hnZhG1Rlm7kkZh32I+gig8q/3hPAVnlcqj2LCKBLPUugQ04oOTrFo1TKfLo0ar
pp7WN6fgXehaMWuFgTUiDl4w0MMvD2Lm+DPNLNkr5A8ONb77LCZe/3J6O9D5f47APhBg4SMIA57B
smz4/o6mccT3i1MD4BZXZo2HXcZUm24cplKpWut+Menu7ncPx4f1wIzS9UfdbPPMquNBDzgDA1E1
FR8zftgi4frYcIMjbwgeuyTcOQcSeBVIzoYWBWBBkIYiIiXR3+QvS4khV2B5Agu7HIsLtMuD71ra
jVAYlwEISfUhD0dF2TQoRTl4iJF/xv+LnMYtW0t35nmB1/ir8kedoNzyxADIYHnxFBfD5uEdtw2a
QXOPkjjCjRyUYIodQaKmIV8Gh4BkjsRAbAfrNTUi8ABBReXmmv+llNTSVRKeuQoC8YDwFs2J28Kg
MsHkBqpwmb4w17gfgMzlXxD+pT5ejGMHECtpJZSTkYPtJuZSdpOGTq0dT4VunjDj5M5z2oLMM/wB
5JiF9zzIv0QQveyhE1NgQBabizYXFx1lDf33S/pQ7g4bie+SHXn5j/RdPfktZR+jBGTqJ4y4MU5d
ZiLYBf4wRNlVCi0viAs2irdKDzQfmRhd79KjIGcW58cAAcyMVTBhLonAaxgDUoKjcMApYk48g0KJ
hVqRnmXRNj3tYy1y7MedTSzOAXUM0Yi3YazTQPwVs1on5ftJZNTjhNHzQ9IO53k5E7/vl/1KqUAp
ehk3nLK0iqsYQszcSmugChph70EkT7krETdKUQNWQWWBN0IZfDsTCMHmZTPi/jRv4y21Zn+BJq9i
wVSG1hPgVKfHymbpZrSkiOH1G9cf/5n9zg9xcjQkGu/kSWIVKFrgSAUdsM5z8VtdsCO7Z2oB7cxQ
bwhumt+Pzu5/BUW1rGmGPEuiKesH/RJUtt3z86LgQP0YymhpWGIMbAJqRoHzaJxiTw4yJ3Yhck1y
Ffml2oIMEDPXbPNn2obUqSa7fOUYWVG2AlWYaqDL5TzAdkwe8US0KRTgsBzE66djnNbEpYS4QUCP
VSgRnnyjYBqYtUPkTkRmMY/wr6ulxyK4LppEpNyuhSqQQym5SW2CuQFs7xn3Dx4BoTWPJpKFASf7
JBJgmtOwPKYt+0TIi1fyXhcVLp+RaGZRGOfnIhoeCMK7pcQUgNxcRBeJ8ijKnhOeg8A/gB0cWM/+
Y3Txqd40Iw0hY/eAxWciCi43NxypAv2MHmM0hR8+AN/4LMGI2rV2lwY0cjvK2dH6K7atfI6Ql6RQ
f+iSSGPqBIQWhx4LD+FMFWjJNSRxfx13uRC/7Zyihcoy+8aFwgdGaa6AqvAPxH1mSYnzByEJN5WE
wgWCEKgW9Qcqmkexw1kwt80iMgEB1m+HyDsLoBxbVoDy0WbJ4Wyx8xyxUwfH0kcGBNvPmuqJHVhL
SmHOmcp2gdwq+6/0QB4JMKfVPMMD5pf6amTVLqHq67P5QF1SNbHRGHogm9bOgzMg3f705N/8Vh1R
PF8SaAwnN9cfidAMjm4Gly6PvhLfMuMNN72z1az7XhXayRfKsiDPTZWpFv+5uM4r5Vg8Cxry7YfF
w/lumgpN7nnNHz3p2Sxa6zxFShkpmYNL6Y6XHXdwOe5ECB7XpUa8Q9RwuZtqKpXAH0BGX+n6cSG1
1gnPF5ft7TsQr4fBJ5BzYG8mHAr1NuZPMRVBdkE9SOxPkGDEDkT5wrKzSuOK/i5ldEcjLfWr+4cq
vM9mKbm52IZNszrlGxMu9jgM0JAZac6S7qdxVIgU7f8KT6XIgTlHFMQwTfQQ4RsOzXjz+bb39Mdk
22aT8rf7mw2N2uT0domNCAGM/tp2cT+LtCKaEoAtZyT9qe3Ldiz1/O7L7chymwdsJat5SoiXUBwr
l7UMgSKFgM6Q7n9BHPgXhG/qL+Ytm/n8De85IRZba8nki4F77HoxM+CYFRsU2xe3tZjyEWfb8UGb
FJeiQJsBQy6yymsprOLz/WkzlKUgoOiUEkQ08JBSTCij1cU3girgEAIEKCGLkYs4azwGsBHDddN6
f3Pz3o4nvLGfinx5PYG1AHkCATpYEGqYvhPTf1K+MBSGSbZDwj2Ey7yaFEIfy4J9ezv7tDvtLdI1
5DrgzTpcQ+SJqMWrQEtYbPsmLSk1WS/vRjJNVhfiuNnRrAGLMClzxqHv/jKCmLjI4nWQHvqCIAWm
uBFLB7DhdkWSHDeSlm/xBShCrinjYq34BAeJXJhFfMyc0VfNmeu4dwCSsamArQWu3HbavHU9iFMV
OLPtTD5SXdXYa4/5vM7FRSxGi5N2XwhltrADEbCCG6GIRtzOYFrXf3lNgrWqSA5D99mOmjpA83SZ
emj+XxzJ7YOK9o3vm2xAaLS9jsPXrESGanxwCGjdl0+a5KUSECy1k+KTh9Ss2MEr6CeShlOg81Ed
16ejHxd9KP3bGqXCKL+gE9AHfkHDprnXBdVI/3C8Ox3vfpU4rm/aJ+veryTKJm/i5kbRn9MheXfe
vZjHsSy8F5c0zn3iaZipBGrCLi5366/WzdRfWdw+nFzftmRFKCFQRft2/7j5ev+U5p54nkSChQdy
bp9uRRVyhoNGTLr6W+g80XCvYpWmdoNgf2x8cMdtiFbbt7vW7F3p7hfjQs7YFyB88ldA+JYhSBLw
4A/Mad+92968LVJCcV0f8TgcGV508UoOZJI47nV1ql+ezU+CRr2T6eZ2quwHkDeDctaC5SZccnKm
kIYmiFbMGCuQj/EEsJlwAao6b5BBpjc6xJCALBKeq+36u+il3M3yL/J8PLlav+eX/KhjHCO74EjU
qIN2MwiLAY1Ug/rI2F3nfCP6hIjwa2oBLbOB0K/NAswT4Aoa5zAdamr4z0SQ3LymC1WxDEhugSxL
iFsv5zcneIwkl6B7Pm3XSQLRkMRf5Ixop5yZUdg+MXJic5NXXhdbOu+ulCFxJ9kPAQfhcCiOiEoX
TdTlYeN5534SK+DqlZUiXraTiSxhblzTAilb7WLydRS11Gh5N/uU1ru60vzjwpcyg1DVAgettw8n
u+b+I65QOubOheXNmjbUiCjNXu1YEY0DY4N2HG/5zPvzgyYGTWRmJDWhxInKjEqphDEwZYSs7BDy
4nbyZnsjQpFIbkbc2hLl4/Y60x0I+GMoOH8DcT+yV+JYi95Si3vSfiXqYMekwFAOWwoGIHgkuSWh
InnQiLRa7cAVFhpmJFjrYhSGUtgDEqw624sJHflcn5fEfLZmQcrCfkYeNwfDA4ZIuR+xnPUvTS0/
smyt5TX44ceni4FaTRIIPMYzIJDNkKj540UlRE1Xwx67DimdvWP+431eM2JG+OUCy8s60EkTyRDQ
NNh/12n2iSekmixkBe/4xOGmU7nmzA08bi7IlXkBoP5c4N7yDn95UGO+3v8vkd3+vKVOR7s3Pd/T
H5z0pl/IDhngPbniaU4hF+LAjVwESYG70NWsAuLggFFkOskfjhU6KaOYlCCZp5yl8ohWxpJE1IMU
QMwrEJmhhakhVjV5VezcdkNjWMwtknR99551TjbDZSjk2/M5Rj7pj4H4YzbnulqFD2o5Xyqk61r1
8MnyuwmaxJOFNvhaOmyRzHQSND/p6na+kVYKkj0lJ7gKQNwrEkvBiVJ2glt8RqBmj9uYyknLG4c3
jDoE2f2l9L2oSFrf6v5BGg4y3fxdf8iwfNpK54/mkYLlbnsRo7cq5lOcI8VbftJFRVvdDm+604vd
LjoTzuMIbhkMosn0ogjkbY+bhpBZMARHZw//RORi3li/bClTcl43Cc49KIfnva6CUaHRnygVwUag
QD50e0Ojk7W19QZJJyZtiBkz4HK2/T0pCBsQ/CrJIFqwVB6jDCpw6I4h+dgkWJ9tGMBJB1b3sJU8
+ax2Pqxi6MNdldwRt0FwfqW4TnR5a0g+Io5uTia/yf31Qg2vU4Eus+uk8SuKqyVfByNyMOdRkxh/
RkCJWPmKCuqwUv5AbCTGGUniW21x46MuH58GMbT1MG6y8Bg1tDPiVR6pdSXCa1SXv0HKOEKiJpeb
je/fvNfro8v5Jb+ys39IHqMz3fp6vTz7sO3G8ckxBSd/Mlx+OwHj8cVmlkYA+DxBL2rGxkHOYjhR
7pXEE/zjkvoFmlgjrkGph1vfuDkgbwtervGXufkqpmaSr4JvRPUUWDVPBcCAcUjOvMe0fQgwtaL2
pkSq+iLtruevrBRQNEkUBh2xdIi1eLy01F29ZA10kCDn5ol0v50V68VKfMlA2GALO0KEMGQ140/L
CFDykmZGQDFqSWg8hkX7D0KS2a8WMMRFu694mVRlWyGOOg/nrpd/n/2HzMEICKEhKeFePBtMzz4F
OfN69lYqVJmEpSQNpBR4tr2cyUiTkJ0WUOx/vJsWV8BtGAYrIal4mMfLCp1BzBOQw6IXJoXekg1l
ShZMZtvzCEKQvtRqhNuX9AWm8g+E1/yPuZDpn3LJThCPUXBgqlvVcMJxc99FVdc+9ItESkiiSw4k
UHKKCJJMRtQdnJwrchJLnwqu8rg8hdvu6X1bh8bVNVRPUVOSRfTq7NMqLGqbX/EvTHH+lJTnedfF
cUGAHFPg4iRIoyALyIO68o1MUj4WrLzWMZNY2atchFSNkIaYSXOC2nlP2MVgfhRH0rf5cPem0/9k
+VPCi25wKnpkWASLRHCbTjfC/9gMt9uH1u7+4bM7ILYv4coHQMz4QyuM6Zx5mJF4zITS4pammua2
tLs0sKkfnTuS/e3XWWspY4eN4/j1aMblUodhVDeTv4jY8sUUiOaBqRVCD0wd2FikQOl505DPg9fQ
5VDW2VunNKJl1jNLpycr86SYycI/hTggmoOQ/JWzp8gFLrd/eeqew9X2dwvB4aQjymkpmH+8ebgU
/SUKYdFtqCFljKfQwYPKim1PmKXS1Uaz7VnnKc5bz91aq3fRbatHDcmbf5E0gkWOr4PIpX59IdPL
a6yOVsYcXSPUanab3rg1X+RtQ/Zti594NCtj3gMVji7LMYNVe9q6GON0A0Y6UacY8f5OcAugYdog
TYS2DGJcj06HON9hAyGGEehhk0L7ZNrgkIBgt6SQYYyB1kyLBtByAddACAVxFHFDJF4n63j0fMEl
l5QMWd7d4/BEdtqyzFX/VwuOhtxk/TRrlrfv6Y4i59CTz5i29ShVEelawYoTa2/jQGdT2FAuRDWg
abxIn+kMLZWC5wf1iEBVQxAClHx1TSUCZ9tYoC0kxJYsBrHdYBiH0iJ5GDxRfas2jSj0BorwucUA
z40f6Ouk7x7voQ3ajzsd1rnGVvLjHc6L5q7DRcG96XvNKjOVbwtT6G+7Zmj6Q3DT35SH7JoMtZXh
OVKN++9wBP08OYPA1qe397dvQQkMKPCcB66TomhEMY5uJme4Z1iYiZa0Od8ujxvGQuU8Ng37xMrq
0OZw4ANEOfjU7Z6Rt+i2WTstNTK8pJJ0N75c3J8a9xPALacz8mHbZQ9eATVhoeKEn8qH28wyvyww
KfHfLzEsGRM3fFOZeDDUGxA8HZEzc668BuKXjSOPIArfNJ8DwuQKUKLL+DX7iv6fPQlbbt6zj2Ex
bcZ/ai1qUIYVRxqY4g8gD4Eg64RiPkCQWdKRaA16yLUgll1eyzlQAxRYmGJbLOLVklZeIqOiIM70
MCyCxFs3jACTSgRilbBW2CgZ2iLxr5HcoEmPYjkF5oo/gYT6bafzF3LJAXscs7e/jd7o/IYmfvHh
5vqNFtvacALxidrbkZQ5pc4R+lN5N65nMaNEtWyInF18Os7v/WGSQMqWGaKva3Pv+IgyafOgPWa/
jAIafdxAjTbL+eauhTbHqDfdeZQRwqCYQHCQI4iss0gyzzqCoJalIUMzeZyBbI2npyVUzpqM/BKP
gwNxvnVpDflN9xfjq4+8CO5gNTPUOEPaaF90qdbvNPYdLpPy8HU1dBrRBnIocPT05tKaAnQgm/31
t1VbJ6Z5ds02AUhAQTgoGvsQc8T0DZWWdoxFB8LNpiESgKBOHhgTYWtlfJncY0ifX8rlelM919kI
xkLaHXPJOo6yVNBIMluh5+gtGUmZs54bt5K7B+6FFeBug0p7hAQ6xYhlkuKq553lE1WKQ6ys0jQ9
VBi85AFuhQfW875k4GyQeWs+sKi1lFu+fekobbbn07dJ2cJbQLxRFUT/9o5pvtxvoTR8fzKM2yee
XSicbyvU+SJ5ApgNlGJoNSVkIpk24CDiSdjDQ5MN51w9D6tTMVsyqgpSKrYYna02vxKlYjZe8l2p
llxcFLQ2QlZhw6LRNixEabWLGUG/SIHO5ABUdtHx4mEyZFNwjLGufu+s0wecKX8nBOp9q+yE7qDm
HwfjBaoA2UMI1SQWv+gmKD6U9LxSfuT1pf5biIEExBcYA/rO3AvRNE6pM2VJc9Eozv3ytInhA75E
2Ky2zwegnlS21w1bJ86Pq3ZAhWEbykvpjbo9zp04OiWw157djVvbh3ARsTtUBkiJbYNsjFBE6yIw
DkIzS45Pl+DhTu90P1Sf7eH+oqcLaMurZClcx5cGUQ5T7bTXsmVhhjyClaaA0WJk0bBGJMHRfhvO
T+dzrUQiZukF9/hUmjgjgsRGm1x0c6kBI2IlAQTB1YIdCz8mjPcSzGfvk82RKSMXlNovAxFI49GG
O5baYYRWIpd2/vAXfN8PTjf/4VdoOKkw2FHJSqzGc/sKhObAn7C/f3Reg9nPYUfcFdI0g6Z7dC3F
tNO9ub9aTG/fJ2byFbiWl5rCKmIFwkBwu5bg4loENz/g6aBgX38G4zyTu+9/7OiyAwdcLCnGLrU3
zv9wUwN/klHJ0cKRVqiRSqaGcFsfqEUkWzX+UjMlbw7+WUgsGRh8vcdObDhpseAPBl7hqlLiHEOb
tvntex2BJYcuJKNia/BW02y6rMBPA7F5QBu/Yt6T/ZNlv/5l9WbX/SoZiP2/cFjjLtWAC8yXrPAw
0qHnIvDE7ZmdIUlH2AsgOOIAYl20gJD4EwE53scaAjJSP0ZnYeH3HB3UtJhcN9vOFmqk7RrwyzIC
QsBMWCqk3IgEp4eSarEwK5XkP4E04OPu2aY5dAQKp40AecYLKW0MzOW7i+n0wtye/z7fJsabzSSL
2Wq80vIGq3DaapTVX1vt4SJ8BvKEcRimFG5nB7tfnF39xq8ZaV5KiedX/6LlIf5sRvAZl0KD4RjH
NhUNBoEj4lpGIB24WfYTTh3fzi5OcRVzdzzmOP0BZ+ofc2oze7juzUfT56pcM8ucAcIZMSuaJiPg
dq4EY2OlDbK7ZmGQYY2VrkCQp+aEACLlfm6XiVrrQhMB7lOZHeA1F54bZ3PGdtWsIAXqOywvtyvd
oZvGP/ffw1PyaHGyrtA4WCFiH+FWmgLdrr/OCvbRvxx34XpYTo5DYzq9pqdT3Otxl1nnrtdet2GF
h1vCbVDr+vgX5KYTYFe/8AZ+wBUzxsKBpzHaaOGI+gB+7lWjbF7GI2RfBnfEXOtfUsbnJts6lxY7
ESmGG9zKBltBttvzLStEv0/fzja6cY/hJCAlox5UCygHJwk+lC8i3/6e7x9xtcKXKlc9QI48g+G6
A6mIIQV2mYEcZrLWQYr8mYqshXoawI2ndiq4u/10BwiU2rBIZYkih0p8vrguYrQVsiHR7oNo7cth
BCJeKu1KWBue0fMxuqVVQ5gRWxWgjQywIJZgIJNeRZoLgilBuKNHT1o0MPzK9GSo8YHDGaRuUIA0
AJL06JPr3LIk7bmVsAvT3HDraV6zWuqotpFBOeIHauQOXNwSjI6iw36eOunB3fVHamQVpmiur+uo
aAyTglhpSS9KC0Jt3C6Cy44OZ2w9yqtgNcqx/JJWfZCDnXr7TD2WLlLJo6A6S7vjnu0bQdtaC5ou
YkSHSHpdtzkW4Ae63RkNBlyFM2jQ8aMtt7PVbrHr3y1iJGD0xO4BfQeR5bsII0h7zmKVaBl3G06Z
PgVHDW1mDa3VxQbEjKJmX8TV6Zteo1aD+tDhK7VC3fgA8LDdyocc8U1/uX932lqjo3zO5QjVUJm8
1NlR1IahB4L0bBxXtYPpv1j3uFwPfvWDlNQI0E+M2izejGfRQadmZWxWLDkl537ebInmPHbuLx7v
PlnxZEykk6zuCqxIXEEQJYRNGpcXnafFouUJCSLKVu7YKYJo+UPmQCxz4MhQLXzgRfiQKkdpYY6N
RQxv8KUyDyWc2ak4M07q8uyrTmUFDq2maSrnBRxCtBdsxoihSL5BvQS9U7N4wqFtbao11Qg5Z2xz
0ja6lVffh/XhTb5vCAI1TBBbK1J4QQ8MRqqyNbNqTWNonT9026Ta53hdA73WbCVFMPnJaL05Hyy3
6bRv4tScT4ms+VwlcLvLpnWcWZVtAkmE4kfzYVhha9DcXX80U4DYgskn1uXZwnkO2MoORA3wtmTW
qiGDiGoxFQH1MOQBK32B1v4l5iVeUOvvp43EICYJxOoc/Gd+hP/JhpgX8fGgyepal7pbyCYttrHn
jTuaPVKdbVahKcTwIJNxIH+bSHoOkWVhRMooOg/N13n2c3Y3p8PZ+aT1p+U4rVCEYhSoDhT0fnYy
mbxPNYq2oBAEkwEO1PoVWSdNB5tKscfw8fbchigPd/hNnvCbz9YbeFDg7pKNjMsnqpoH62Qstrln
b7ORrEoYD87ZKoYDRGOUmEDyj0VpfNCUd6lcvLyKMTpOQ24ZoHL8Q+2BzG57vUAhhtN5xkIUc97L
bx4uA/LO8OkLf5cXnB3mlb+Wt6eDldaqgReDC15owF9/py15cSBKuOzdNqPNA7zETvfF/WY3w1br
pnfjOSL5h9H7hksg0LSYchDoVkOiNUnBscXQWT5RbDbE9KDZJGI6jFjRFcUIhKlFvY2D1AExJZp8
mhcmxRIMLAgCKkHP/eTsvpAMvUmGKVxQszh5OFF/mN0o4wvzyWwrzBP9i+fuQ1gTV0KL+a+WFXOI
lNdb+G4cQ3M0JKZLadvDHjfU9vvHJ2NNd/fr8W7wNH2/xIzYvTVLBOOMSfMGqCl85B12GfI0CM/l
dtjKQIIRoNlWkKvW483pYHktDaHlSC1qmxEKKarrS/ZpXSMYSVJcWv+6c0B+fEQf7n7ZX33ofKVw
Drer/jt/nC/Ewof4BSAi/BFjK6xIrIbeKIQFpMCEaCQZVLG8Rt/y1J1fdDex8r7MGdIXz0vgNeBC
njjpZabPGfKyg8QtGrojeVQW4ZYjhSCCMRaHuIHYFJfWBjuqfzn2rzx0/c/e+J88LEvrJcyr0S9E
EE1DnAKbVwQSRJK/5Kry3MSlvHnnE88TYtlaFnS9ECPj1oQj6+7Vbf6LJ60eNYLcE31m10myZQIW
xEIQtkpj16xKjQrgvahA4UFTerk3torWLecgKEFK+oY53X1ZdPq/kpsfUObZdS6IxYx2gX9f1y6M
2g/85x530jT9XqNDa4785/12uV5thuvp+9QNTG5wPrsVEUZuJZcxQEEUSSWQIgfUMo2iSIhj2x6C
JafrbneW5r4QJNKuW2ezjxYuZMrClUTMblDZHBJuJQJoq5c3W0TbzSA16SGDQDwg4c8HgxEVhARG
gMBxGApuBoGvOpett/xCfpqj7odO9zDvSRr/1BNAcATfZzY/pWfkvh0cgXmkwwhzyq0yOHRzennA
9oK/clOOgSDtJwwcHl1BF40WMwX8csTNiPB8cGO6ftzNNve7GNyQzcm9H+G572Ec0sSlf4WbyNVq
8cvmK792JfxcGq7Aj65Zb6ab+/OnuNBMEa3Ljtl+b7DDrYbbmCN78qX3ANN7o4uHK7Vk+MMhE8mK
Zf7LkkVTCKKnaA3L1Fceu4LnpNuHA0eJD1qeRwfIxK8bIiPKp5IXCc6PrJUlpQwxIw0ONgzA8e6s
9fSHo9ZgO8Yx2KXeYggMQgIiUSmuX546kMwgP7qWg1yAWmIwuY/dyOmsPueVvUoLk7LLwzlkqlsO
36g3Gg0SeRL+CxPxw+GzXiNB41rJLs7Rcwlb9CarXvdq5pFMN8BASwyygpCUAS4kwobicXf29C9Q
hIG00pJqLDM2u6v7lfcCrn/vsuf+zfxJm+NI5RIZMT/6RvANXHoezQ3z2rII+rvu/OUeVhEGSGsz
YJ4COw/vehpTtoEGpiWg0nBP/lQmPggu50cszM2+mWdyZ2+AWNpREUr+d0x086OlS0PO6GtGDWf0
sYTsaLHDdL9c96e76fT9s4UJnb+mVDKUHCiGDDW0AM0JqLj5IxbEnACImZPGDWCJKsFunOdD4q4u
4oSAYbD4N53NQFIyDxrTIPgzD6vW5+H6UZ8jgVz9IXe/sQxsMwTq02wUTtYhMx5eK+TzNqS49ME5
5SiEJrUf4RDpk2RcQ3+H2S++6aZHVQpTJJiljLwka+EfgViqBMNvkiBVc5c2ONP92fjXenkVYkVz
chSQJVIKtKlA0NTwhycBonE1O0nOArNTcuFRvw/Cy4ZCBnFIge2Dc0WajSDnHisohTYShQVVCLVp
nV/fXFC5EqRB0Y1IDepk8CdfL/pSMgjbSTZx7r9dPdaMQTgREZcwGn8ITQAXi3QxFT2dI9bAHZgy
Grxrn5an9c7gSz1fSUpsj47uEhHld/sQw2BJNrJH6qiulypdpeCbyhS+AulGCkzzTYny7vxHe/F/
jJ1rd1q5kob/0GEt7my+2rFz7+50p8+Z5ItXT2YaDBhssMH418/z1isJgT1OJ1rl2tpCW1JdVCrd
CtloV+MgtL9+aePCJ2vNpwOd31GHxDiJfWRSEwP0TyH1fPa2PTuTE+bqD6av/HE+IlctX+FZmzK/
EUOov6+C3MRGudqQhOx0NHBS2itBf4OAop4UYiF/9u67j0BcUVkF2jqxVkr2HWKsg4xifGKRRnlr
MtH9l7s18lB+hlirm9nZYvB4WOWibotywKO5HNah2/2Og+21Qt5qlbc6555aUFWzcIxGQamJjgeW
jUxOrpczMXy3HMrLHIsy8iCUZ1WtUshhTBNNnEJo6/q9cepphJY4GOUuoqr9+PV6djm/5Oc8AbUI
nw6Xb3nSfzuNQpINUVb0XkHDl58GW/2whHjN1zqdy4V0azz7l4bEGSGRFexPLMLTc11tEQ6b0bjb
jJpuMz6Z7tpyDPJyTYfxySNSKo1wAk10IN8vOIhCbHhFoklpGTe0JhbOWiZErPmr0VjYm5x1oInV
gmD2E1sBJYdtnFjnwWJays2Dmd+ItSCwdNfwBhJgCDdqCwcPMAUsBATHRm9WMGxwX+GcYJbDcI3W
FU0y69DqiU3MIwGJdCBZIcs/o8nJFVZBkxEkaTrMVPRGo1Mb6vF+0Ond3l1/Kn4/Wjp7JUyPE5KY
GCYPeN5BkVF3qgWWs/PRVh7VQzr8FFjnlQYrylPUyv1eQVBi0Q/wF+IA8zVXx7qzVlzGoUmasS+9
2Ojv6fKP9dm0+chLqzAPraxgupNP7dgDHEazKJNFSPtUeUh0OV5PMdt+fV1Wus0LC2645Z6Tptud
/mDUGZ0ct7t82tzvmViCLvvP4w4OsUsExaYT0Natuza6s2LaqCfDonn4QSNDoei2dLpPPrKJJuWN
W7the6wMEro69rscVqCSqzMmVwVf+Uy2heRG/AlDuk8SJPErX7MMQmdEr1nm3tOx7rD8TnZ1HMVS
+qx0Wg5WtcxpuWoslbYLDCGxDhGwfBo2kzgXyZZVfNZMZtEH+jOldyRTcPNU6hFxQbk7dB+YDXjz
E3EKsR0RBA4iPm/LtQ7AkvIveUOPagXinpPTcLyiKJ00pfJEzy5YpofJwFtKik1WVJGYmBqal62L
6IEJcDCzorHJkaf+/cXu6gx+pnzqEOk7tpPz3i6uKDBfx4IiuPmJhZ4s7IteO/dhs+UUB2zVlxXc
3QN8iBDI5wmb8M4ub6txRpDhsGdGBC4lPC3Obze6GizNdppxzVlmXPgvDAZyogWBSR1Gx1njpRgg
jAEsiN6unn9EnH8B0nvof/BPeABx4cFBnjasjP0nXquXlkGNBh0WfnMD5IhF4Cdi+9TrXD81V23O
dmK7NO0TmpQvWqgsV4YIkZshFCdPlrB4kizF2EQbH2BhhAypQUwtuUWEeXSMkRqHp3iUBRizhyCw
GDHEm930NgxvKVN4LQlYTM3zCJOZ7xLPZ1+m2R7Ouvt6vZEEmO0N0xY1q1KRafmD1bb32kEOXeqQ
KJX7PB4VfBQAxqHc2LSayQb8iXY9vX4qer3BmJvrep0u+55OJ1SemJXa7Kfb608wL8xpAgHBTSlI
AwIdTCwQ4e13m39vbuLuJr/ibWz+PwxFIaRz628WypqMCs/D8Ju78/nyAp4vIW22kc0CtXU0sXlB
H+aGHh5cBBDyAoYHg887mUsGR6hALHg3twDzSvnCFMQZF2twXI4Zo6hc68LDWV7mgTLaFBsc70O3
SiyKEW7Z7TnmleFKtpLgDtQRrAGUIoIB4AQZttjPX1qTODJdgwULvsZFlJASJZtt/pZ5BCtrs61h
0tfpPJfYekMpVBC21DBZPPntpGg8UhRzrmE29uNvXk5TElRpUgJ+fuBt+NEFpuQFB4lHLcUAT956
zt1eeL1GsP/iw/Q6rdUnsTg+HHD8pB4QoZmW99/Wrfevc32n85JNMex0uWak3eUc/9O7Rmb77m4x
u91dx4QVXAWjMuQyAiTAU2EJNFcXfZ1xScAC9wtz/AnjhfVn7tPOP7SUdRXMZtcGBC1mQIrxUD57
0QoDlp7Yx+KJH8MZaugOXssToA4E5dnwhGrlEZJVBrocHv1B3NfIPG9iwcrGMykhXKaj7O7lOT52
/uahE+3FayBxQGgG1Kal1wnV7Wkx/enMIovtu8Nutz0e9jsnRnnvennTGt71wviDJMV1LvxgnfsJ
qGDVgYawQjCS1MIMZwgKLGy05i/V4u7NeBJZxRlkRUFZwZBdQcBrist1oiV1RLuDEtEhMR8qMHQP
T9Y3IDUu3ZM7IXB1S3bmhCUG5SXirI6QBP//6kZvo0PafAsvXPjtKIO4LgK5FAQG42ahOEeufJ0y
uDvMK1ZJ7d+7sDyC8Ms6uLzA5IOyzVa4lUKZVd1vmmHBYURDtCC4IXoQxKyIMoEhzZPwoZZ940wT
L3rsEQgWD/xGZOwpyszNIBNUrgN+bt2qvpajcMJfIIgnlUzjfAk+RGpC2jTHs74XgZyP75n050Mg
YHdeA7MsiIWyIOiuPauxshHByz5/IhQvTghiVnG39rjbafrPRqrT5a63GFzPU5+NlqR7JcC97mcR
DUtl6o1JQZRDPR8P/161/nO1v33TPscRuFnt/6QNXL0TSH5L7hgpK1GdWR4e8yTRC6G0UNTiYrxS
kJwtOlKHzgwk7LW95swVbz4N76/4NVwVYlK6QFhAyezRyyrTwnKyfl19NsxHyP47Bh6aS8rjIPJ5
vP/Yu88ZBlvzmdhA65mNHMX3Cpubvw8wprBj2rzqc/1hszzQnA6LFQQmm3dmaQWn1PDuYfl2dn95
uzkjWS0N4lx61BU+reH+w4L7Io/d22SJ1BdoVq5h+w6z52SmvDC4so6u2bQGh9aT68srnS/v7hdq
E2donctoZnQXhgvpSw7+raEZxr/5R0OK3rPbkHR3y0BrSEe98bDXO+0MmsVs0J7e3aWb5fnU5u9V
o+OoC3cHQ1pn624Av1qdMesCav4EkiCM1TLuArEZCh8K4WRQmDDmKEDotuEGIFxlRgwmgQWJNiOe
6sis2a1er948rC5BUeTAxKXstclTnJAXehLgoYLEVQ2OczQQmpYk4Lw11Y3AYCDWbQcjTcTKjmAQ
P4IYh2rCgx9MwejjYQN0p6J35628vNbvDc0nHuO+rt86nZPNABqOMMXGddoNFlqfh+PZzG3/pn3X
u5vcfoGNEgWDxODoN+uaosZQemgcKEoA0cgixoyQ0R1zIuPNOw0stIvW2qDoBJMWmCZupHWiqwYa
B6axYwwTeYSQQC14jxmaAkHo7WpyEoOcFgi5eDTRgBZ6U6wYylDIEwdpb8YRxdLSFCiTusnswIAs
vevY6807qGMC0YIgrxOo19WChcoqE4EGGNVcS8ZdfcPBswUNT4+z69bjYvMlxA0FgUxZvjbzwcci
jCAWRZOGR0hTB2gEGXDSyXdtQStQBMnCJjJ8nzCPtPu6Yj97GhS5K5DHG0rN549/Kn3QrCA8xhGo
omAc9ZXHgqRIoVphXLyy/Iy3Kho2O3tOnZ8hUQrRG3U7H/f3WjNDTOzSgxmppdUKlaZ+1ixUOu3B
Ros0d9GhRVH4Yco2qquKRv5GVOxvRMBQhhEB0CKLaMroVNMh+5SXvAggrc757VR7z+vc6S2J6WOm
bJg+AdVX6m7u4XPSTcUFAje/qILg3aJ8Cg4fDzaXPbn9UwbZLQ3/p8DqXQsDP3+xA7MwJHh1vQ4f
dJhnxCVRWA0/lVLx9dH+/P5vF8dZEueQxz084YFB2uhZW1fzr17nagkylEBB6Vk7zsErehKp8jdB
hqMnjtGf6DiFEnqD6a88wPxArD0gstDWkVZ802NmxvvMuGGgkhN1cN4Fl47NWplfWxmDnAS+gCC/
YM/Bbzb66rELjGf+UOFLf82Xoq8nI331qvF4LhQ+QswX//XUGS2m7WWLc4Xi/hA473Xl0Y2DH06V
R7+LQ1+zLFyjp+v1qq1ey6v5/c3tan+nG9goOY1GFQg8GgHy8WhGobGhy29KEslT/MgIc17Z9U/N
+SUSwJs4Ecu6h6eC8J5Hdw4kVFtl3aBFDO5iCsLPVJr9RfvDbf+8x8m42V2p6PgUkAwN/WVDabV4
EXYucZZNRNmOAJCSAW/BQ5yxPkDdbREtjfEXIP1GV0OhAO/n56N7rj4gS0lxWmcqtPRa1RnOxzqF
JARIS3KCkTSTFIZz7IEg2jJrSQUvIoaUFUEjfrZ6+wvvzPP4vBAy8NSfIWr+XZYH/pIAKBMY/vT0
YLjX0BoqfhQ8CohxJfuKYTC2kv0gUUC+7rIZAZIfnylf4pFQdAnxaVa5WrwVR+RKQEL8QAjIQAgt
taAK/J5fujroDxLKrGp/LzOaxBSJdjbAhISogRdBRuaQPHiYmPvV5VhdppMb8Rv4nfevC10nFiA9
F7rxmC3rnc6wd3quVe9hcb/b3vbWX9KmZL5VRCrMZDiOiLgbhr8wvZWKhQbpilufLFywdPApf8W1
IZ/YGZLlfG2BszCM5M5nh4n2l1g61FM6IEusPT/bPJ6D0BtFb154XXHPunTHAI1U/EKEbezDHhsI
WDjZPAwrEWkcBOaxhwKCgwMLC2vxPen8g2A80jsQXfwa+om2vo8+LNq/BvuY/Q4+CTgLPjGLPX1f
fOGuRUWxSrC5sJ0NzaWTg0XMMbGAjXaFRcwZP+GJ3gtm9oA1gyxa63bG/D9ZhNCbDpvb9Wpzp6t8
IVWtaOMRjcdfAhQ0hIpSWHEsPZEOEBOSgutCCms4YDa0oAhPBNMKBCMO3I81EmTMagC1hLhbPx2g
FIO1VVpbCLFNx9UYh3e11BTcL6DEbnMxf0+E0Awt2RCOmKSNUAc0tcW5FmoioZUFtfVbayad5Sfo
lB2iOKVSdHTnvOclMSJr0G/0fsvd6ZmUJuhsGMfm/oSu/d7JSgab5yOOIGgGXbZjnHq3181dd7zZ
bda6NRPCwUPA7Krh05b1AkGO5lt4hpoFmrgh8e3Z6HdLsvnhOQ+kie/t4N14xsi8WkJaXN7F7kSz
g0vFx5RvVv7mDBMdnL7d0/3tr3bR8+k6UB4ezZmlzC4/j1JQVXefxhnBnLwie3NmtsX5qgYXdNC7
d6s/XVLiDkUSB3rwpzkamIdSw2ihG/hbwuLfM1oVZXGjvtw1sM61XnWRKbWDGxI1myRp+Wa56X/o
PXCke2gEQ3oPcjIkG9MVaL+fsyxWYMwHiyfNkO6Ntp+ZWNpebsfLt5l5+WturJe9EPP/bzU/aWW3
dSk4b/OhJn9Z8rWFBm9fHCVKMiIr5aBXiQx5sFIa3M2eGr+S/fmbRfe8t+1i9BxMKhMyZRU3Lqkk
2ZRk7sZEIKYEs07yGdNUaUQtZJdkvoiwXmcNjhjzGIcoWMot7pZ1YEHkMe09rbYHlWFqkOBvHCtO
59YHp4DAZOKjjV1+XpeKuDpmGSJBgOadgpgQtm6xJOecys+DKBFwt959sYFZfl1+Sk4h5pAK1E4w
m8Ymm8lZmtgtDjTBLC0HoQ7TTf0wC1n5Da8T3H3mbiFuGJJlFwZomkWwXDG0RYoQK11TbeniGRVh
Uw8cPa5zZPiwi0W2IEfFur2cxD79k8L5cw13F7sXscpJtkKyfNN1HHwH8T2BuOTy8mCI2l/oBAOK
5VC6FyP0LUf3SLmRSoF4XO4/3nd7op/tIQg077CcjlEDitOB9Go1L8yuYw8+EG5ndyp/gZpBUPJS
pjGu2b4ZTH/nKxAcWBgLZrL7Zi7OZk+F+0FwKqBJ6nQJBNFFNmBfcDFxRsTDoVtA0ExAloABPRbm
Gy+O7yDwUPekU1KzoXmwsGRlX1JkqMv7po+myzRXO8KtA+bHMmeXd3CaIoMvgTw+7L7EthZQdTc5
SIVDUAdIiUEH04udruOyKL5AC877rKssV2gpw2N+K4wnQr1o2MiLI9YTgOWaHbXwSm/7R8KIIYYi
OJjzwIWszjbyduiilxiX1UmId1qg2a4gPBLauyX78AY6E5+QbVNoTDpgvjjE2g01VguZv+9fkry/
ebe7mmuqggB3AxkTAcUgbIeMxQP8hhhSkxEsBe5Aw6gFqlAkcLPmqLvfx9ecGdhb/WZJdmdBW/vx
7vH8Zt1OhiSZ8IIA4mwhq3HnCY4qkSJ6iRqk8a+MkJLHtOSeByrAC7exKiPfIqOicig2jw2bzVSC
PGUFTgkQzlSOmBzYvsPxaA1nOFlDP0rMKr7+cJtmVImog8t/tKZT5ck6R0XJNXf9leFxyzqLo53I
pT4mCzkaMYQ+T99dCHiTspZpXL6LRABFS8qA645n/7zOhHwI5EOkOcs0D26DUZJe8VZLEpRu1qqk
wKRK8k4sFgnK2e2V3odRtFJlM1p6RqeKHTQZvaU7SUPUBqHgSQMe+22KgoHI2ieMZaUueX957xUg
eU0e5QzUBaAMrdk46744fJEoNQvdFn9MNNprvvjeJJdn6SdAdp+aqa7p3PW5mzN7RGgc3UOSlirS
Tg4o2C1L7XdJ8Urf5kZC5bJMheUciCIFpKnLT0BYIf/0/XH/djpa/Mp2frsgPbcQ3g5VCRnjCD++
bKJBSeMkVln4Y+KWFPmggWwNOZMnT9T7DM7wgUQLJQdHaTNalngeY+CExcOTGl36/WiYsmnHNZUQ
Y7d8u+PIBzqv8a3uFjRNoVqN2G7JazEQTV4C+RVGNT0hwV0ikF3VmgZqHofvbVyZaeCSwjordt/z
wEfIwQgZ8ghODDgDPlfE0PUCUrVlg+HCDc6UffTreKKM5HXhT/0hcOdHPPk5VxA11TZNGMEnUAU4
v44rX00JogqJ+sPZV/nRYjIRtrOA6hexxRbpi1/DVsk9Z3k0vF59nl/pVM0wZ/O+FR45/fMbf+Jo
DXvC+Ca/ISTq556EGJcleLbLbcWhCcxLvNRWzav+J1TQbqobbVA0lNI2Xnt4dbgsi9j2w9vmR7d1
dtVefMK8kW4LxQ7CzIUe1TO/6azerP+T+9JJ6/4chcU6YSmvUJSSuVBTlJzKE1yF5fh8gespakH5
jnaRm4chZWLmsHGgBI+mr6iSXXk6ZlRSVi1WcRsgfWQP7LeZ2I/FVTxsh79s52stPcmSR078AAih
BeOz/gI4CGHwbTCa/mqLCgi3AG1L2bQ6RFoDnrCX+ZZI8zCM1X8MMcs3UFED1S5vqAHRh3dfm1+u
r9IqAH8ducSkO5yiRFaFj7MBaU7mzWH1FQ/EAt2k0kZhNhr6W64qn6HaibFoMH5A86hwmR5GgAp5
PKufxeAYpLm4GnygoKA/8aa8PNfJPp1hlxsBxiyTPZ6ueFqNbm8GsxXTFaipupHdCAyT3dRAQtJR
YKX+tIIDtkwzjQVoNidsnadDpW3oGNK32+6w8Z+tGNkZeCa0ggsxACVM2dp0HsJg4dhw1R1SQ5D9
ExDBcccuWdnQrPyYl8nk4ZVEL2sOEMsMEsLq/u5t9/LmJhYaXjb3ugaWeNt14FAJqB6s8D+vUy+D
RQgtzWXAWbPV6eQQsDe/4NJHu9qzeBFtXgAap3XBpUqX++lSZ81AXo2nX6dvb3iyOT+cZRz/OGwP
WQHd7T+byx4velfL7nj1BXWNZD3+15I9geHHZnwCvU1KEHF35umCQNk8Vom/dC/t70SSngBCysIM
dEXEeLAHpdUt+S4ObEcbdqI8m1Eg3PJXzmPgr7yl1RQtVOYT5EJoP8XGA77g0hnyonwZ3CXla+Au
oYpHbClYSWGEt/6CXHl8zqa4uCuPsc2HxFCwtGaCKL/uMBSQcay3TuCVXLH0nvS2hYHwHavAgkdh
0FDxsUYfXe/lzIUx0erNiOF+XkgBixkHIaTzRdKGkptl7/xqrVX8yvt/m8G5ZrR3vfP2DzKcdPKt
ojFlfJIlmcH7zrVAOFs3v8HUREk5wddp9jh0FO/vWWSg1Yg334ffqLSrA4KcuV7ANK9OP0Us360D
MsR3ga7ySQK/JT3fN3TZiI/9NvQ4jqBwIJqyQLiKGkWaeLQYFqEzgvZErGJ/psWuSGFBPJaXgn3m
d5S4xKJ+Q5icAIebC8Fhb3M+fFU40jxmeCo4cJ4OY4J7zHNmKiDFcaCYMSbAhalpuHgEbOy6pz5x
aaTrJefp03T4Pu8/pc4E8jFUIhZBbK+58O5+nDocqOwEpIGwxvlA+knufGKhZ5hptAyBFO6TX9dN
L93xM2aZZ3fca3OwANfSHHc9s979aPowWd7Jj08re4LG7U6DFvXkdgfSgA/NmyFr3Ty/hs07H70/
eI3yCUQHtRKbP8Wk4RLRrUewlRkwu7SrbQRwKRxICvMhCAxXoPsAHi0r9g1I84chZA5EVBbpwH4I
YEIZbrefR9/UnNc/rPqBtP/rLcqBOc9XLrHkoN0ecG57ZzCMpbX14oP29XKzHWxWXw77VGhKhzBm
aEaegEbMxJlTaeCiHuV7ommTCwrMChAIx5YgFRnuASvEPL/KJ5CBWIPor/Gd6DfInheFfjYUDHP/
oiThjkiTGepyksFgUuuboXVBltvLwW0ctxfa24KVyph/F76LupSUlY9l89sltyYDB7E3y6uQAsIP
Sf/GOAQe2HyLTfRgvOsM6MS1H4ZHB7NR4SesHfo4rWVIq+ipk+tCObiKlmLzyGulyIjKEn0VrYXb
btRuLjp340PaVftmKWVCmCyuf6VJhGV6lK5nx1zIZB5qh/eqNf3WhNNfq2uxm8d3k9lv7dvVb3oZ
jmwnVGPEL1aTgdJHy3iY4zGOPUpZljxAofKuORABMrQON0SlI0OCXAyIEFgtIV/pWD/UkcPoevhe
u/f9REpkaXuzZK0Rk0ecAcsP/coH9pGDldm6cz+NZfVZo+1Grd8f9p94a2nUaI6q5nkaaqaGZEwW
/bjgt+AQWnGjPs/6A0h91UQ++cWVp7rWKHlBq5kCaO3B+7xfk6ag1uFIxCflbeVuEisXaxabla2H
619RKjxQb3QMkESGVFpIDDnQ/x53VKMs19MaJs/gxl9eoGWBR+e4IKJ59tSCa4iggsCDqIratCMm
hsfFJeMKu7al2kYcScF5pOrUBqgBPYUnloqUnhy8rqAJK7V6tEy05E/Ok6szRqrh2SGajID+VB78
5lGsGgyP/vdx74yQu0zakKbQu0AMiXGXZzWdHB1qkXxcJjjvpMb4dFqC7RajoUqjERONSn8mNA4p
4uVh+ms9u1h2NCWvmqY6ipS5B3fRgKVcIC4UkSAUE7MF/F/r8bo/XgwmqP3pu870l1nrrVQsJ53c
pNU9/f5/S4poNBroX631zcO8O2gtv8jxr++rCKbV6z1S96XFzk23zzrnXmcwYjXGyT7Z1m42nt8/
3C5jfEl5KHJuGp7ckG49HgngMJs7KCD1MCx9hnRn93N3fL6fNcxzlZmM6Lucig4AhLG6ttQqRFew
uV/9xgMKViqOcHv9bTK91gyLlFz2xUjNRWg4MboZcox3mWmplKOSsImVPwg/UEqCKwLf77YXqIV+
f/ApHf1qoxfO5DUQbVAgiIMj3f6ZDjwFCluDcuirTueCAyQjq4FOgyO0v/PT8uuCkCuqpkgGvzeO
ftk85HPJUdb2I9mVxg8caodYklfsz/YZByZYVr3pSCzDyYHIT0ArIUtOgWkxlk26sGzNy0Dzsh8P
li6GIFFSTvwG3oAZgPggaj5pf7/5N8av2QVIxmHpGz5BLsuHIfm9ztKw7XMjazwYj1jc2bBdo2mf
sHTvfr/b37Qfbr6cOo0oTF1QczMQDjaLy7ZBBNLGOp4ChV2VlFOOLByu+Pxmd2llHe2jb3HEJylI
6xRZafubyuJ4FI/S8QeBBZFsaL8If4nTILg+Kp/GsyHhzlAQRnevGEKhHjEcLqtlH38JZ8uGdQ3U
tA5T4Rqa5l1DMBQ8WeDqPbPKMCNxQJi0MCZ4vdmABCXwa976J+D8ZLJrJBIOi8nlkmXLZYYBJxZy
YcMApk+6bfpu1ljL5e0EZhbPM8AohGhlN/hPGKbzwn6C8XDIGZd9VgQPRkNZ7ZVVPmrNVzezfW8R
l5lCpCBcAgxBrcUP/jfx/t0PH6ZGaoLV4abFkpy8IALiMb+blKMVntalSA8d1qD4CQhdC4RW4AQh
2h4ez0CClZmh5nHT2gGav/90r8sLCZCj1mW0/f6quejebkQlB+JAErmOfQ7WRNZqWBCIZ3E3gEdH
BDAKTKG11H3ZUEnPu/O/Ra/Vm7v/8AiKAIAAwV+n3Vgn250sLOVAyx5S3mWt2bNr/rZP7duH8Xqz
iO7LfTnfAbFMi5jRtZtC9DogQPdD7qps7Bu25ueDh/XRYiGJXBVEmrDAS4ekyxokdtVJRmUOc738
+HiY46fBizL37ADWVgm6dJxmggDdj7u7i4N0cGFaSA0tLHurEhQ1uO6QQL/uvsbSKv7a7gC+3tS+
j+a4rTvtLjZCuzccD3oIy7GYzJbr68XT9vrmywYDkSaWrlvGEaCpvX37KSJAoJ2t08DheMtFqNOs
UxejIZdG6uSb3fJudhbR/IRg3WfoZUCWGUOooS0stP/BVAiDQYKSV1iA07NDFsZBqLxN6+GyqD0P
gyAGCFCHJSAQiM3T+qwz1VlkVSfPKRPnmyXHvIVSVPLovEnkAPmSyDDHxiSn+2DTSRbA+u0fkIdg
6pG2vHOk3xpCT+jWnZ2vWKEUjp3efP71nwhOJ5bXnlCTo1E4xJx/Q2YWTs+MbD0+bZ/u97OKmowi
P/AxhMbQys36zdCENTFNXlPsRaJ52NyHea3bTD7j0KfoPNGt8lvyCKkkZ1aB+ZUjgc0C9oOys/5H
KDhfNu8mt1+JL+rNiAllukGrgoBDBegGAkxjkVY7zDdR6dnkj4gTqg76kABI4F69fPaNCeQtLNgA
piKRP5XBfhxlfkI1bJouCq+LX47D245lcNvbDO+6u9XkzxPbzarPPjnIE52XiRioKcmLgkQi16rw
HojXPEQFXasaYv4NNh9m7xF8fY85ZuXIH3K1d/Dou0Xn0w7OZnK3oqNKK0ddFP00ioXCMPL0vaR3
d2/3Y21ZkdCVKz8iBmM7j+Li1HRyzn9567w/77pvwcy6lcYhIp403gJHJ5Ebtpe8PeELQrHELhj+
OsQMmTn3wKexSDQv74qlNkwecClPdBiJzb/5Ce7fJJQI3uG6wuQLJ1S10zdMA/+SAoagdNZvZfVZ
QGoxOZSjEijlHCYgwx4QlKJi6vVgPNtTkgps6TGk8IgRr+OitfAjIWjhSXEC3oIoTSBym4ChJjE1
+fHjOT2g8p08nk/ytGE0oaQ/O8MOSAg99fCCaL/PWuCF6kU1wgXIZI7nbdKwrlYH4KWAINYFigln
UTp1icJSkVxD3uYno0pe/ZQ8/BjOIp4I6A3ibDlh4PoXRDqtEWwpp0SNpJ6ichrJ8YLQ8GMgKcLt
kFc8VIrJvyQZXQnB6skT6xw40XxKPpMk3aG5shsK+yCkvFjWYVaTkvXa35EpsNBtAPQZTxbcSGW9
BvQw0G8QyyKuIJHwJ4ZH/7mRx5HG/Wbc497LQb/TP50DH/T7u7vFePj1cEKplQdFsFzziCqgaBua
EPb0mgRe88LQPwDyA5KCWAmAZ22AUYhrA3knIvbO6eLL5GAnFv5DQoEyQLQujzOpH/70sznYPRox
PAIRLEMP0MDhRL0NRGLooEsvCWk5aG22wKGwkfnX0FIHXG3f6qwJXiNsZrHgRexKnujX1jcfgmXM
h07EGwfeR2pzpVgsWSXVkCwzoNmIJxgn2IhmBoXYwMfd2WJ1SQx8QMLXKf9sdpzNYuOGa2672Pej
4YiTF467u+WkO5hPH1o68FlTUKnjmav/Nfu1Z+GvqmkckxzREbl3qKEoG6HbuiCEzpfaxYn68MPT
Gqa0F0eEGrIuqogP/WIVRCF3InT0G2Rlk9VzHaTJal3ME3yh38UcieivqomjDEH4nKbIi0c3ygi/
BZ+68O7B+IX488RZkZLDy+q4DKMTI2t6M33G83BRCMrBD+DT0MlAFUm+dXnVC6tGEjiUCHOn3hTl
DaP7zMhsqCmPCLmziRas6xifJSKta3ZTkWlOqFfRVMC00zQyJIkK6w+p91x1P67SQn6XDykhhaE/
b8VODLYisOq7quXMSFIx7S0w2lRqoeGdhaZ43tC/CBCjY+nfYtBns9Hqm3gJUNbaFi/H4JGTNMUM
gZG6W3C2+qHnD7iG9u6s0/3oAxY9l5ChlXc+AhWhIFg5S537O7EZnBKTnfsNZZ0LJ/x82f1oGbc2
oPxOIiWCa5GH+ickpYVyvwfqxgGZ35w3Z49PFyytiO4xRlHOM+XjrJ0hcHrxeBurcnJ9yDuq6ZoA
iXCPhbbRglxHWfTB/5k76PmSnKbHIbzsXmNchKl9onRG83W332qN9iwGT0qn9CIIXNI4Nrjdq6xX
vy46Q63O4r3VTelfLLFAXiF8SYB7n5s27kTmcGFmi37wfgCiJAAhgOlkID2EcIIk2frMwhKdpWBe
D4uu3kNNdPumYXosVnt7QizPA8LRJUC3oyvNCkFhftMOYhpJZ7rwULgZ+piadAXghiJSeHy1UjFo
tmR6kljTDbsCar7eU/RPj7RmHVUzHOH/6XfajJrGo5Nt/b3Wpj+c9FaPv6XzPj1cgEqEMiwyhaAB
SL5ZCbqYOjWNbAQc1BN73dFDEMq0gTwlOEYEChoZsZZKMZUxQAyvCnWdrCTeSOs2f5X2yy55tWxY
YsDykjZ0k4Icre8tfWH4kaMjpI4OUW93JYbeTEs/4ZCsnf4sbmLQ6Cd6jdhJVC3foJir/tmquZjc
fprIE2PlS0WCD+E9UiTGZPO8ap1MdZIQT3LUMjhsiK8MnhO7BldmHjUfEme9DBOCd57OR3+DZv9M
IcLd96vcn1EavucQHReJ1MIVFfSI+da5vMm3rD7vXSLGVQCS3KOFNLVM10JxqtGCxCissQKtA4kn
qEt1Lpu0RMvlc2tllz3Fynsv8Fh92+4vBv5Eydy5+RPg/oQbCKn0WyKL3EZT9c45FcVdlvsZO3SL
mpcAa37TAdG2dAORYvoQyTKjBqlmyXeEJVdXaWISDjQ0Z/Io/sxOXz+GBrBzxEIJDh8GY2bu9EPl
qUUYbQFZbQLhV8uDrNBSyePD+nORKZOuw4mixo+4gDDGNhQt3kmetAXSD1X1+Q1xTgxSTUW33rTy
+WPKOJRdqmzshgC3fiuwSKhf8fjP+iv1R5VPKM7QbUZtJi3b3AEzPD2vqsfMxePmdl5OjqcAtBcQ
1QdCWxOMFGgdyOP4bDZ9W6s+XbdR9IEWxIn3Y/MsV0bHsT5WC0Rb/DrjyydNUljO8tE+npOqfOIa
n4tDXxrSEF+YuiCFwc3mhmZzYJz0g62EkcITpIKrsR1YOAJpTL8amtCiGhzgvSJEJfplluWdiUd8
cO3rnVSHWfXnpIJczFhwjRpn/J+SarbuTfftOy5eOBqhmkJeyg1JbEFYP89/adZx5Mvvk/n7TfG7
U/b99re2RK0wIzjldjBeOFH1oWX4DhIIzGJnTqm5g88X1mBQ1zocg4wujZGT/8YRph7oMFSirGTC
exCX22nnbKcoQ2qYKnUv0fXybX/YPNloS6YjnAnRBISGgMZgHg5zTAl8w3pcP+ef+tP+rQuf68d7
MlNOF5PrNDenp9zl06GD6/ie2B/jxnFGyA4/PZk88pyfpYPfphohD+yztxVnP1eM6CwgwOjRIQEl
305/pD1efIUWeG6c+OulhAVxg/LoMitZNIQ1pw4O4l1Vb54c93k+lYeDUFPGBo7zqk8lQIiLDZpX
rKnrjN6T5MoGH2kpFnlCYII4MQfqagY0PDbbk7/YbU0+z3lwzjySrqePxTikgNnhAficfEGA/Bjk
sEiKZqSyBOjlioNT1Bq6DYCuBQjs27//tDpUpiQhD6fSekBtYYfERIiiGpubAUDCiI8BOGtZrBZJ
ZrVIkxXkoB2/aepq2L28S3MiZFn4xGYJP0oNHmPz4lTofk6rk/mCP+XsGc4rB+7T87Qm96eB5CG/
LDlep8LHqKLGD58Mw9SluVld7nfpVHLslaB+klx/Ek/4FD85cn80eDn5DmmdvXP1nW2OoX2TXIYk
WgqIIUAy3tK2TlBIAkLB9ehTrebcnhsSSG3lsnn4kQ16+Pc7P3YWBeqX0Zbcg2LVY8j3HPxt0php
6h/yYZeJfhAka0I3OC9BtDrETIIqmA7erf9QU8Ulh1iJeyZMIg8yUEHwZEKX3e3ok9qV3+2WKx09
RSJ+VgQwyMUHS0nBXUw3zuP0ojWaxd5EeFE3aZE5hQFavvmQYuI4Ueet0marfnE5m12aTSELHwaf
t3ZyaRKIMrGS4RqGO7/Vz728NwwAHp1FlJo39teYa4DKAxj+pGyCh/e0kOthd0khqZrCXuM119dC
7eoDzRggrrsSZzXun7uF0QtJw6IkyILUQJKuV2f3sQNNGcVR6rwi8GNbmmopL1z3rhhxlQR+NH6b
CsgXSKSvBRn9qBYtPRu/oR1pE2JpC/FAJc6pLWjJMPl5tDvNjiqPKbCPsIBoc8wfQxtHzQP7SJ6Z
STaKiqWExWM8W8hYR7KLYmTFOAGEX4AUSAKT2xRPdE+DFKhmj2CeN6JAFPpod7fzxrcWRFVtgy0K
LPkGF6gFgrXMVLSDApahnHMR/M1wKOprcYIEjcmv1KRuz/wFsiReIXOWM+crKf8ob9r84qjEu5kx
43ySajTfDHHF7i52WoFN5j+AlNDQVAOmKSNttaYtKTfQARfh1dnD06Vuh8mDVBPFkEEXBCr0ykkY
nWmL7dP30eRs0dGaLbNEWtVuzqD8bmwgXzOshstEkDFvgOBmDWBBKIJw75cjkVYsamuT09c/9M/L
D0H82wRZxEWfzEOBIPTXQAL9M9B8XErONyi/v3QC1Vb+IKljuwdUTDxW15k0Tgasb/6h4BTQgTKF
V7cUPbdwvIDZS3j6nsp2+/luf8lpINFi9Tc8k+Lc+RlZQiYgWfEYDtCciX+mcgUBjJAUBDh9OtsO
1crgDmQBAjMY0lwWDPNxYWIQMy1vw1Vgp4kLXk1YkvXzxvX3gEYoiivBJ0GI9COQIFZgwG8Hscf/
yUsdY2iNmDxjiBUmE4x9umGCQeviJEXNOqBU0bGGVI3KFghCMKuQ1aY5G7bTZV48kpsDCXg0JMYI
vYJ3vfvnio+fGErvxwKzGO9TEWrI8JDa8kF7PFwQft3/z8NtGiPOOJTZ8eEE2C4ncnLI9xFFUGHz
R5hXyocTaJjJq8NCed7kTQSwjb8eHFLThS0p7g2sg4xbu4jA0S2QnpisEUNi4AIJROYRc4qhNRI4
LDH+ZXb1RusB0UcQm1AQi7YU9I+TzGoOKzhlIMukNSsfF1lST9cIBBlMIlR1Vk7D24IoZcWE27+m
Y85qgS6OpfFBgMSEg5kNjqB19JIbnGhtoiCKoZ1XRGrqcvU0++r8/Csr2aOdiL5y0pkUCFKCyB0h
T2zkIsZflS04SiWkuFTOHwQHOfpN/MCpVYRy2aU+q90SceUdFKkVCxJI0SWHoRKO5mPFi+GUonwu
LgjMD55EI07Nr6UgWJkMKZra4rLdl+lQgovutorSZ0Cpb9p/3P1PYm9S6IPZN3i8B+JRXK6cbK9k
njPZgZpUOPmiG8uR/NIFMFS9J5z2gRqiFRBXak3+ajCVQJPd/gWQBBZs3vI7EpBHShm6JTVXaK66
ocAdrCjy/R1k6aoccYy+m8NykXyJ5EzA9bnsas4bXMowj0eT3UnutSoEt6EJtKGJuZgMTcxNRjNr
Ns2bpjWMUXMAMuRFWn/scTP6NY/1bRev/lr9ZUyG8S4fFYBPiViKQGxSyy3OAaoGOTZoC1StshfM
zcQHa2KBpxUpiT1yI9FatAeQLAzdQkDHkK/Jledd4QSxy33zbtf6wDltIRNQ1x0vNAHnNr10QB6f
s9gZUg4CWRBvXDzEuRrtr6KbdDVP5aWRxNgHzrJMRhVMVZecitSF1wXeJo1J8a/eojvb75b48ayH
UZ1GopcuihT1SHSsSMqDOOhgMtWQb9HKwA0OPjYu6MY13nvGt5L6VLg8CUSR/AVpfeqLZqZtQmFv
vr3uuhyfnOkpHzOTotxUNR61tSlYS+irJfK9q9vVrv9wPfskP6JYDL0SVWF6eXHW7OVcK3UD6Y8h
aIyvzPNAsz1WvG4i9d0rjKNk0segiRcaWsZwqYZqWIzwOIGF/u7mnHmb/x0uP6F4eCxm5vjmrY55
oQEc4CYh1kJg5pGC8Jh5xG+sAg5sgkLhAahNj7y0OVQbRcUggnBWA6Yj+OuN32mfHJWbWn/U6XaG
WrN7uvJ6tBrNHie33EFqFyjMgkibSeCTOhTRpvEhQ5FrEDVwaJ7kwNOx/bAqNODMhI7GZaQAqvEr
WDjcxqkO8Q+zVJwdKweBaZzi9je0cNPeRgxpahDg8AyjW0MeP7besmwA9Og0Kq0ZEBVykHZhNmr2
Ix/yRHMfFE2ec8JEtCy9ToPTjQYmAfeBdOF+thXFOS2VACzvu6PV7eyKK9sollu8EKB4HSUEydNM
Ej1FoPHDZ+QnWhnE1BC52BUC4ztIGso860tDW9reDe+pw7DU0lGwFgVasSYAj0gCEErY4rB2hQZo
V0MzPY9pFECjutFBUqPT7+nS3XT3AJFmeMOftPTJ9q1o6f6w3ww5cUBr0/W+buneZD9bbZt8JSTU
pC3do4JYqdSw9KU6kMR+LxrXDK8WD18NMN29wot0SjBpffJ3cqwW543VDxSB5WltMX5GbHEDCbKQ
7bQwpH3T9o77C/a+0tDtBbK01gDLLQ0iI6PVcK8Era6GriCPavGs8At7E9nj2OfdeTr4wYoH7qP5
DV+nAGr9hWmqwbDT5pav8Vgq55gEvWa3ZMXlaBranmOPaxr0V3vN05i/hXjXhzg5u27BaXiggxne
dJCflOblwcpeDJ+DFEmof7V5OHXc2mZ4tXlhdzV4pew3U87jqFSN7pqWqu+dS6vQ9jWcb8/71/bO
mPMP9kxpeyMF6qp5mJ5niAIsCI9QwI//SO28qPrZyNgfDjghfdw+PR9ofTNZbdudGffY4nWx1gea
AEgBuDW9JYIGd38737E7MWgAVwvhINEgD9DkyWdB8FJvDhNkPN0OLmbrRyUkWxMRiKBZsHAo82hx
gZIQTfHj7eXkfqbraPwmHILk7t+ox/f0Mc817eeczIR4mfK73cX8AxZMtdqW5GKG3DuBKGnEJD5B
JbK+gtKFSUyL8FEIE08vrDWAYKnO1Lw/fF/m+MjBZorrSs14pDXc3vyGxtDj6A37M0lTmhy8hFTb
UDrqaEtzgLjapbJFqVAbV+XYfEShq9ppXTs2Iovxm/4FC2Y2gziQqBYB2N2BYTkIWodgXV/saQmC
ycW0vgtzgCezfdnxG0vMwvPqlj94tUNCtcna9Gj3/ngfM3cNQ+SGcdy28zetddTaWW2sBmMxJa9p
Nzcs0G2YZ1fckHGCTB4vwRar3yeL9zDzZPqe3fSxNcMNS2Me/LYUnmOJzTmGsWMsWMelpb0Lspui
jps9+7wYjBGrECYpedI+1lWloUASBedvencXg/GX3Lefkp7qWXzEKOPxgUeoqNNqfmbODt9BrJGi
CXLl9SISURZwID8AQoPlH9M4itbkMDwIQvavO8YKE81ZJy44CMliW4srpTri6aN6Dsok88Fd/83D
jqPePDmV5ZUsSgpSl2BH5fPFUjE4sTVSIIi5FfYEcU9ZYFjpJKmTg4uVs1epIKhzcCt1wzTgi0x0
ZW2c8UgaO65AaCEgAtP6fDsSqrhO7wMxRbqi0EQ4oV3PPLq4RII4uJ8PBxDLjPuxrfCwQIluXOMI
OvlY/6uuPtwJXqmkjuXYrGrfnN00l1L7ndblcqUdl5zmOfrV6gjmIliI4C+LjwXKMmVpMp/Bzv1N
dB+z2afFLZ3f4mzWH8oEPAyJKdBD67z/37QcJVE5qxH9GnnKi6H0Ss6g0he22P673R+fWa8fFz8V
7uLYhlma9MQ1eUL/yfD+vGyU5R3FNHQDp1U/lYcIJ5u/p6JlE4rilUK4KC4wkMB6Ekg3Xw90NYeJ
aFgzkQeFphpfJbtEwbCQ3Uqi2n7GTZkrHRZCCR2SLX3YupuKZldeEF4FPHKq6YpYsiOb5PL01yhR
+bFLIRJlM9F1NGRZ3k53eTsT8tcycPOmvSOlKjiWONjomLP3/8Uh2DSCedvQbVI4/P84O9PmRHKl
bf+hQwQ7xVdvvdinu2emZ87T/YWY6ZkHGzDYYBbz69/rzlsSBe7HPvFGiCSlUqlUykWp1FJRWl0h
1VWwVWSZYJPqilVgKIlk9iW1Gn25tVkdWh85xbhhrVeUvoqFo0BJZDgfQWAseddDKIFGqLUuxTHg
RbHQdBDoMNKhRUzHg5uJwY/bG0FNLv7iZ3Q7D/gU6eL2bNQ6NxnU5EEPoNiLk90o1HZ6mSvBWsdr
YmJ2ut2PZYwFohOT/ExXJtNt3ftgdnK1yWkGEFspf2KfQEsNXAmgAxVSSixS1AAaByZfmnP9BMfv
hx+eJl+onodzGuCiYwhYRukdQmQwcBld/2vfeewN1+v+7Q2MQMm0IFzy+hCkXf1kUWNVddo9HE+d
9oDTT4+HIIPxeDptLapbfWRYii78TRgTeDRt2OUFPmg+AioQY8140X/+YFr0qTOmELpaoU8RwLoO
Ve8coZQEQhm5WwdFi+qiR5IYsuL0sD0qGIGL8Clse+BlT0djGrkfBXoko5648b77he5nuvnKU6kH
kPOlOWWaaoHzNEMQjtLjQD0QAs/TpbpFqQ+K8sxpc5QGU6UX12OnOHfS8/1wbTWit8OXSRwMaK3s
zlB9dxZXvYlsKBkedUkE58aaVHIr9/1kmrooeAsh4mcJfPjEqZGkFS8EuHk7nwmVlR083eLg/add
Jd8rMZjMxeQyuLUEmBAciLhYSixe4nYcSM8fOaDCS5lh5bwHEr9dPu4vnR5lBgMW2iQKxYiCdEk3
L4wTlD/kxYO+1Te6K17Z9QNaAfklqTdBnsiimYp+cqNgnlR/+d56u/jlklubXda0AS8oWXeY8sn7
i83dQjOcBAl59ogV3CLtugL/mzEqe/J+4i5gAXKnhdrqsrj15Ete++VqMtlVDRYgP+NliS/dvKtG
lzQXjmHcw3B2PSBKZnESzdzA6Z4Ty/M6K1st6Ts+8CBxoJnR0BIHdIAJ63juMVZayFK/zfk2jfPe
X0ZhZyNAM/P0eaOjIoi7d0FGIB8pBUI9ETS6GZspphoUtLIGQrvUx5gPTSJwEwq2JIBPGr0P8L8i
wZ4gS/SG/vIZ+xtmqDeX5jXg64q21TzZ7YS7jcAX+4ZDkIoPWx8r2k6vsxw+YcHcvDxATad7WCuZ
fFDNhANaRxbymWLWkCfrzSABVwshjJeoW58ooeBSUkTwNRdKRDRMk+j5T+hRG1fQ8lAHgQJCEaDl
qKY1aPBEHw7sIGISjRsX959peGLAFEKmkCYLlGFMyv23wvQT3xtkQJqGVXfQYUvTiTBNquZus+4j
TEcrtt1hGaorOlrrC3WcBhw/xgkGJgzxQiF3IGmIWwRqvr5mXi1kixaWqHjwdyxYXMoiZYIgFNCr
CIj0GUcLxwIucIQCaIVmoRCk+/0bQaG9oYkFBSqASPNbMgqk9SUoYZ249esEAEe3FIjWAf//kQtk
gk+B9znrpldpTqbmhm7crappoztexFJ9Gp4nWgoKKWhdUmhgI27sl9CiEQ4q5EPXY0BvWziG03Xx
qP4cPI/Pnva3ZzYyIIm79UIbEHpm9c+xYqTAw/5xGt+dUZ0WfFKie2VF1Z3dfqbpTQkQd55E05c8
IANJJgZqSQhuAUtEYGwBPVtXGu8oMVMDkTD+38pG6+XUQFX1Ofak3+4zCTaoTo3Ch+Xd7fJhN5dR
CBnozSBAmIPZmxn/phBKyuQxtObCSNxfPO2vPGkAJSCf9ZXpQVtbNkC8ovW4/WntMK6kq2RQxUTA
St0MgmEou8ozA6JD7Dtm62qQBEiA/cPbYO0EhAQEI1DBUSNHw3OSoAVtrN5EH6dxZ+KRiFufFL6f
UH3iYrluGnGdi8CsvkBt0ADf7Ffap5/3VL9SDVrNYRcbvtN7cVrU/n44HS1nT/OblXetWH4gmaWF
KAhEicXa9sF2pje9RVrObL0FLYrXOc3amDxAdH52E0s2aoNKUwj73f4rvA9x1DumQByp7wq4D4sK
wCCkEfKJyI4ZOh84j3RKrFx2rA7TYfokUZ20xNkVs88sjxGolZJjjGApNmSrrpcFJ24iX6wD41AN
1Gv4TwoXwULgcIwhUZ28wjcfZ38knD+H6BpXhzLT4lUYs5RWL6owohH0AD6/u7PVbTKudUoZfGRW
NAJkf52XKemjSdbdHn6GevC+PXOk2NbxuGQ+hRmMwJNmSxgyjYE1YUbhtnyliuKTzUkOVJrTeOr9
/Gw8vjG3lzU6FEcelxucT4wOg4TXO4xq8BPlNEQvYQR3mq12dTppNu9Nnpej9XB2g/phnp7F+I8Y
v+IZQ7iMENoK5nYMztDWndv1u/8hX87hW4iVNJjQfOgspB9ZB6TyDLqY6KMyTxOzJvRNpRYklvLy
1yJIsMTVoc05yV2RLnM3/Bs87sxI6GFGSPtjCNWfT7MbnCR5yoj7SLW4uDqGxxUhxquVUo1YSQOL
bj4VMeLqI7XTyhWNs5SQqiSFiECuMP7ryEf+eANfCDTfz3/vL4YI/EdSyA7KhFujoJwvSiLCzWSJ
zTr2jrs6qWTWrukLLbwKkObg/Rz8roZuF79uuB1IIJbmBcCcISsePrmV1xBwLS0g0PPQh7ga8kxB
qnPNocClQhG5EjDqolldV92Y9yyQ4sxkgFKuMgjPM4WcokryeVW9EtkjBtBrhq8kTshJj/BuiqIZ
c/8auvEAVIe0A0bPz9uu0vYaXrBGOBOI7JnSTqj+HHXOCMSCLvEfPUDSr8mYVQ9udkiYi87lcYQ8
qzKqSza6k5Qp70eoSPct+QQqcZVCWM88R3RItgE5f+ImiUVwVsKoX1Q1eJxNAkpCXF7h9J/Fptl0
4IZzopnJZGgr4e7b/UgmBIvfuOIlcPgNUHV2XMqKKDoUi45MvhGkHlwmbx4D2Jg18UHoJPiGdJAH
EfSwA08RIldkrMzh30lAhaznS8/AEAuDfyHfqbRzGPm+iWLrt5IYa+CcKy+w9tCh3n9FF0fd1W7R
ZDaljncCcBvJdCO8cLixeRhoeiFuzTNNOvh99a3dvrj/4rahZDcMME3ugNHKFOluiVameVOjqCFK
GxxOkecqd2mtgbNGl6ms4cOlz1RfdmivPPThmMF8zgyZ7/jcWCM1PXnze0bFqCwSH46Qlbr7APCh
OVW8D7fTbFwCmivn1VWLBRlTJv1qFmzORh4CmSPBd2Stpwdo8jAelDQjCU4GGsliI6GKtII4WqAr
q0qrLN8smOwW0KgGI05eJJ16S0ozSQoor59jNAsx7s1eR7cTaUHjTEaTj5hWddOabmhoGacFBGlI
zf/QL5gRfiUJlgyCJXqSkqhfoz2JomcOROmCVaK/LJmtEYoiPU5fE6PHE+sWU2IRbreL6P63cTM8
fXEazoFPuDNuo5AS1u+3LbmOGC9x2Vs1sH5Q5Dwy7AU0dzEM3CUfUsLzzk00nNtqyxfzni49BZEM
sqwI1Czi4GKnuT1kxLlxoGxNjkSqpfRQEIUYFw1JlvwR55mGPJBsFIjkWLmBqD1oSP3lwGufT/vv
rFGoi5uzQLc+kJT/xgRkSeyxI1SH0PC9nEG3J/tv2I+D7Go+g/m4ez+r5q3tl7S9X5OuNKqtsOH4
ovGoEU8JVZMZgpi4oMek32yu8OSzjIVeDpPKuxChBldKOLoWPgVlbf9bK2/SrVg2WGwIGn0wUDtN
fbu7b3Ad8eCk1GnzaWN1ftFF+4G+0D6/7181J4NfKWfVYvo8BsMcSL6Ysd3WMW0FJqqOGydBpKJ0
uKa+MKwj0tKqAqJgUhO69sNuDPDN2dPoumgPd5xSWKmnZlVU7A68u3huXfC9EZwb+kx26IpQOelN
w3bYkgG1tO59LK+o9qlvWlcTwPZ5uQ9VH7TPdvcsmGJqp/qyGh59AHs7/6va2szhRui1er4/m/w9
RMNkwlCUcLwJk8EHMBqTKhV7AuSx/3jWbi6v1S7RKMDRvvP3evopBp34JbjPMNGRTcW9dBohtY1F
03oiVNKzvFQlmlvzQC6UNymlp+ZnWdlZ7/Zm3qluz8Q8YVHVa0Y+kXA6jbUvpl+uoQsTGWbTS88d
WHsY5ok4GEs1zCsSwAuLT+6vnvg0TdiEhlRC+xOI8LbVYnQYd5jnDGX6koUILVYnb+XPcOcJ5TBT
x79oqkvmv1/MdwHLe1IIbwFs7oKLzWvc4hCMBqpVQ4vbxTtTyS2orHkRjB3SyphtOo3QpcXiVBPx
KZHSGRVEOaJ7mk5iHgu1RtwqD7Vm3JAo6Zp2pm3OUYF22YFYBRumz8Ch46xmk5L90XxEQsk6Zzvf
0S7NOFJWnSVKVlXxbBQYwd2lH1+HNStJtbpadWPVKtVLSjh0P5c2y+0v407nY3ktl0LUKWziACEj
VUsOrfljPnJyMV6c9RfDdGwLupyXIvgRufMggSsDZlvpA6XvPVnC2efW7r7HCp6U6AdV5/Btbqun
9C3I0mfRCvZW8+52lYIQ1CfFzIHry3t4tajLcoPQrjxOrx2rTkBUoZrRCz6f9TRdV6/sfLaY6CUJ
pc5GDFOXll4PgwS7GZ8Gk1EPWnb92ENxzmRvrr6xUqmRPD/uM115IFG/mnGn8y4gQJq/QPpU53QJ
QOdxlGwlcJdf/2C7prpCked3vCun05vZ3L5uju6+0pRsZ9e/cXbBTLz9A3NctEWMDfT+GQF3Bw3i
Ppqo9As7w+hGibgztQ+DC93nhU50tsJBY0g/Z7WMPvD+J5YsR8v/ADLlGydM88jY0ZlOtSssTZYg
4BGcT8+Wu7Ligus2PMJ0D5KSFE8QeVVCGD2xc8GFwVgmBq0ppEJaHnofQOEx2hxohCYDKdBUcPsb
UlESgY+/jTlnAkVBw3KpNDIvxjOjBokeqZpk8ss5h9tcWfPMo9Jlwyktv48RqFEQv2H2IpeXzYXH
g8tz/BDDMEa5QmGEu8Z1xa7i7J6z7Bbav+6ca8UOmdoZWWGZcch9D3d0h8XU3ZNZteXkbje8na13
X72cxPMHMFF0YTwVFrJrGnz2Yd+9jAtkWD3HfqfSucFf0WFzQwkwnHEQhi8RczdGz0W0OxtF3xOL
StUJ5RltehJHMViyzURCjJrcRalnytMMtovq+3JhHPcxsEzpbEg82WGXOcxcRd7SDaSsZkMuGAFS
CLCwYemESIGpgIfuBYrCWWaPwmKZjxIjnOg8Bi3xnQqoz+CEUGwLUt4g/ekXlPutNh+s6BBa3S7n
bp2Sno/UbQe76WL25ScT3LXBT6GmDwc5pikXRceVzFzjB8rapDIdC8TrJ+Mj+6vwqxGVQbHlSEwP
hsM8PlA5BtowxFmjq3VtuuBTO01YIDRxgFAghpACXITKM96+VIipS6FQQAi5UweFWKsJIogKgUz2
F5mSdRnO6q0oSChNLqsbaQw0RYaS5hiQmrCGkunB5PJ1skK/F2Ot4YCvVnTYG8Fnyzqn7vbBstVZ
3nW02tCfo0JC4SIg3tFwcIcEI67Qi1QjiXZBTaeTFySmDX27OdbsDOQd2LNd66G4Xpg3lGAA7uWC
zh6lNN641Ma4n0WiEaARmModFlFznKNZi3gowBUN6WbVx/nViVVLzUpQBWJwm0af1Im3U4u0v3qC
jcLdDlXaLEzJWPzfeTrpbiUQnlrqUxCymvmt2YjGzZE3VsSRLss4r1YHJ8W8brGwilvJpZNEINvf
MPf4+/h7Eob6xwnQedrvkGe6QexLPcgG7O4kFZKdWC5J1dHTDsmKca0e+k8Xd79HtljiQCl6Jh/L
csHAeqgrSAvUCUQ70sXblWRhSi7Y5KmASCQDzVsgdVyM5hQspe/aOWwzlSowp+EFZmgFsHql4mpR
ByAO1CwUPU4v3GbxOTnfyEsctV/RLS6D4sprkkIxpbzwn4VzJryxfvchR7T9YduSV5O5WIYe1hK8
quTJWiKfy0mUkD1WIUR0BDQAfTOLs19XF63uyewcJ8lXw3aLA4LpDtrV8PQ7h/Pb52GvvRiy6hJ1
AacjKbC2pTNJicQAmSnJkhzNzhFIMwLPc49vqN9MCgHZqU0hZ1HjZgJ3Ghb5CSE/mjVWl5H34ZRe
Qm4OMXH0F8DVN4FiFwTXQ2Azubwmkh8tBoGOSMaocfUfExjiM43MRSSKa+DOAXSA6mE58M8SniCz
WIW1OzFwADF3ww42AtLKHahM7wDjkgqhDaMPEdmTNZzJL6MfKnMFGGQnR0ZpUmIQAVZ4gwOqk1WK
8S2BYZ8tjZwOza9/sqBnfs9x3+35/PFL2sHLsyAIkIeDJL6I3qNQUyyQT6WFCjG2QOMRxAi46lDL
/GVvRM3Ag3xh1OVuP7zv3AT1DzfYSRQ+F5N70T//YD2q+9KE5omyJLmk1BWZqB6fvLIKM80hMtQC
B4Yy0B1WK2TOib4OE5BQh3XR55Kjvcn7yR+FZy5XnRsiXAJ6sgg+cWbnB6IWgLpqTgISzEzmFvOP
FSYcUBAzkPnFfAIkhN7QxRg4mqVI3k/edboxwIjVkxAXRgImlzv5YuBGom+JYoxa+QAJr7Ne53Qx
u1iPrZsDfWqrNWz1Oyf7aQfdOxazt3uP2QQtrGelArTyAMH6hBkJ4EVlEAXPRoFNz7Q61n0sDFEC
ztg6i5Du6fDo+YJzdN0PMUeX55g596Oz2Sa8pzgZVZQ3w0V/7pKLkpJSiqA+8/nj4t10Hv7d0EGs
iubQ1tKfskLQKgdGKf2Q+AhflNUMPAICLMMN+ABWciJZYRpwcw9vgoz49Y0AScweTOoVLyvFCQLf
gxR54Tuw1YdYcUPNCba4y2XXGkgKl7Dm/RVOXt8GDrDgFtjao9NzQ071XJs58XTXIQ6xyKo6/5NT
KA/kOA9eludaHKmGmql6129d9D/vnn5lnUseoblpgG4Xy5oTLYNuQaAvARE4YOxDz4LGZQlPGPZG
ik8A0SMFEQFmLe00Zsn+mf/ui6Q4WIrw3BwmSrF//Gy6CZ5tSPkgFAsMkSxPsDS6NMQzrASXmh8b
7hst4q8tPDxY4towxxX6EPIfNk2zix0Ze+ic71sSLZvEkrcwff8PeavJndzW99JLLBmm+NJi4NZR
RRkdrB+S1KYxV0W+ZAhGou/h7RISSq2UBVLH84v7nyvojwI9tcc0cW0g/Yb+6p2cPxL6q9Vh4eWA
L2KwKvmk69wPdvtdtzVFf/nYl8MB7rRJ2EhuQCCBdU/N8+mI/bSxzAnYZe9DbJkGL0GdJhHJZixC
CcE9laWzsb6ZLVELOarjRbJUArto1R17vB3zWJ5L4QGkW6/pgXHuat6yzo0uUFqEiSnfLjXCcJ05
EV33UafIbiy51cL08X3zf3OXXarrcgLqzEgH7rFQI9cSbUbBi98X/5BGKMpLD8+zQka2d+PvwvJT
dUMuartvaBBjfQVELdCRA4uWQO7BrTYpxQVZ7wAbl7d3V66VygxbMTbx5H3mmiHw/SBhMqBOQCnQ
GsU4Ih0i7jRiaGVrmbSiQpyfXeMwrvkcyIqI/JnNUhJPKOWAuBxD7aKoF1UzK4v0SC42fL4xDEvk
AGS+Urz7kc21VmUU68cBy+PAqXlvNns/mKeuhzjBOpIa8FZ2fNhMoSaqjGefa9aHH009HKyvbH0g
n4/Nd/fbsZYdonBQTMB6gEeJerRQOuR8aPi+ublyQaU49Bj4dMfgkNUk0hWhJKURN//GvY1a7lea
8aCqR14dKp9cwVxJ91nTpMGpk4EFUdPGiC3a+N+YV4N0CAzvSC0avc0vvBdXX9c5se2k5rC1yqkG
+HY6zU631z75CM98Nxs93A8Giy9JhdNs6GxenaaysYRv31qH9pPWycoGXCfB0JJIfhF+TSgiCthO
rcePnTDDw1woEnIiJxZSCwriAJIcrzZd4BwHeMnyAYRxYDOnJBNmfL190hkkhaXZjuoOMZ02xwUo
AXSrl4YHibZXOohxI8Do7mh+0NfbnW+rHfvV+izW7mKnNnvsPemw/eFE109Wq1l3MRvefalW/Q+0
JQ1Pe5/wLil1UkATcpqDwU2QcCtRR66QFjHng46klRuMkKircTCzSfm4u3j+wxehYpogT4sNRVbG
8PK1exSdB2QRs7onjzQ+JRDndiM8hHoSSBE8+rAaxRF8O52BSjfbKAl26Z9v/0kM40FYMS1jfF6U
tO04YF5sXdsZIw7BlKY7WKOcs64Vi7GkQQpp8RWYx2oM1WE4rpJmPQ9CsDoTzz19bF6RYCaM0zWJ
wYnA7KMJRW3FBiysqNO2NCajrG4Tp5J+eR2Vyweap0G0ks2sXUoqyLjxl9R/OacTnuUpMvCCtecz
bZ0noJ+EZCWEj4upJxtQcUVc7gFdKLXa6IxcuqiBn5VrlgCSXpeAVueFq6jT56gdyUAfW6cbX06u
reIZ9B4mg31zNvx8UD1wzQm/i9mXP+AQLpltSDHzrPtnhLzIJs7jP3IQwEziAFhq9gOuolO2laG1
CVwgoG0EY/+t9FLN++OOHPbRwSzkGy6vGzowmpTk8/HNUJLbxFZc8xEy5p/VaiLXJly1aOdPxpt5
xE15BOZd84XA5hlNAJu0mYqiad0ATlTSPCvBFCuIuovsokargOu7G9WmcbbrKog7NBUZW+F/ei+J
LoTb43Pnb5H+ZNc5yq/PjnNmCVudSmpQPqQa6ee9/Xo5emx3P59+pSI7AqF2CVAbmhPNegSVgtIh
BpQtSffDIi5RkpVBaam1loPHkFr6JIawIn5oE6dAYKIOpr0JCm6ESyeIqUw6FOaSlI5kOmS5rjQg
u7fmJTJ3zptLCbgJn80509rjN76uWQhOuoQ8H0EgIyim86Ej+Pvl5B2S7QhxckNPQVsYNjgCJ+WE
uiHoIdFcKER+i7gvHIAdnH+dLl/2G1Yse4pPyNWIu5wv9o09C/gycWEliBeUPR7DmKT0Fw4QlAC1
3QdBVnBg9DXuJkzt1FkQgVhYGkBCdkg4BpVARN5MZ6KFnqKtNiv4opJrPguTmUQQxF1uAiJoCWkD
C3pG0vwFqRL15P2DzMXvAl7EHarCBAWmjfgeqovKGCA+ilGskNc0iPZaxGHTM/T2+GI0+AXqWUEj
oiBpco6mRn8WqhcOCJoTK6oB/HWyd2Oj5pElKbIz999lS063zTGmxzK9nzbnref9/jnUORTFIAfC
3+EhkKBTNSJAGyFAkzx8+RDa1Jc4B+mRZhWDbQG5TGaUOVSzYgdZ9y7uWZOm1+Kd01adGrsZdY9C
4ZQGhOusUYD1EJyWjSky6dkB64hxbgMhqD5pJ476GVc7nW4Vo2NXlXKoxEkNtovrrVbsUUzs7TCI
9YkUJOb+nj2RriZlgRiSgwDutYvgqeuj0cTo3vqam0rHZ5Cauj/LgU+4cP0MO9e7Rz7VS0aJTYQD
bim6HPPBhqwXY1DrmP2QITESFY2cXSZILlEViECOVG4USpRcFkAkTPeXlIOMcke5AuKpGtUx3AD5
/iLPLoKKZLm27HYm5w9P6s4dkFhVkD1/LI3IJydZdoGau+MvTET+nV5b8oEwI/X0AMV8I8U4SCh2
9DIDlIxy7bCtDyEPAy2ti0pr4z2OdF9g3WEYO1ttrOalhfnRlHpSjVIH14doCfrcriNUrZ6PqHqd
0xnFbEKm5Uq/NZfvUB3SRrmLAbG+ke9f2wHTJbyNutnOOCs5shZtB06tCdQx2jQ3s98FyIsDD98H
th4le25c/ilOEPPGTeYn5KaNCmQrmEvqJcMTGq8Btn2PYzU0K5C3cCBnwaPHJGYlBqTs+suQV0+r
Wd1HbRPtxO1k0xNiskSnXFt1/6uzXk+feo+758/w4+GzU/Ak7I4AWV4kLEymUsz68d0vFAXdHs7m
/SvbDjp4yu2wZ/vR61q91XrhkmQXOIPTLvMqdOpVfGmv1pk3Hud3o/F6+vwZdW79bWVWVPh2dqvP
QHlEiS67ry7uf+Xfms2ay5pSKbFOy4t2Sset94s39usWZUC0SCqJaiI7CGJy1T45Q/hkcde7Gff/
ch8MNBsVhGj1Y/qVpvIFEHN/gTAHiQT8UEBaFKpaHIHtB9byJiZzX81Vk9rI/Pf5P4WJCgdBZ/dN
tB70e4M4L/3F2pvf5Jzkfr/THHYqjbBqxBn0Zr2nzXZtSwvqOLhfFbG0+qT0OoPbS9ZmvSBM6VLS
/ka6DhrbzBeqO+tvK/SIQYpCNPBCMd0YJDLdII7oxjSocygSuQu0X5TZKztuM4WtrMmVx/Wxux/K
UbrVMGQjSrCWAJJSoAlpKK3mFcpoCRvMFtcCLcMS0bpmqxlcUE4CyzBRK5QOYDrqXmf1Ii741vim
v1opZCcFFiBRCjGVlPXJG/wQa7FOTDCd29DkGK/ekHmEkzNmBp2Hfnv2tIEfcNqgyvkLixu9lVGb
RLoeHiP4AdzBuDkk7CBYx/6cuixjapAFiIVy93R1vw93PonZ28/wKnMPBC98Ej22RbokJz6QuWC0
IEQJIndYBEa0f45Uj77or1XOZiMvu5+SOnv52rlE4Dag2fCwUgOuic4GjiGQx6xDcuEhELinDonm
bhyUdUfmKxjKfuuiFMQBwTsP4/MHvmcQHQvQKh8GMH/YI6Oc0YPsuhe9L85LAeT1ldz9JN7x3VAu
cxKoy12xuJCrrzNU9/SQHMbpVbPZxKZvdjsV47mT5byDp814dLte7sKmh0tQKmagYKsWs3yDZNly
EXYhYLWGxw+eAcleQzhCLMMyDpElW/GQrQRTUYTEKgyrDXwVBlzwhwDpJik4lwR4gKzBEw52VagC
CM8FMYzq1Pf0WKnxJOs17UVOz8+nWeQz5XiM1RIQjiKKpqTJTYI0vKF9qAnyYSQPd8lDGsEXjVuo
wI0AHaipWyu2Sdl5zlgiXKCu3rJ9OYzJJbVWMDq1UWsELJ9wIIqo8MoSCGrNKgGNZVGg+qJaiAA8
b/4/YX5rUvN/dXu5vQGVFtVHPPXZoBCFZHbZwtMc9f770/X+4dKtY4eIVyLEmrpY6kQ5flR5II86
dnj6UcB4CA/jAcSyUyxcHsiInSISI2vqsK3Q0chDaGj+ZTWFfqbq3FFEFKqpAE16jyefRzrExbWl
Ldy9UDsHHmxmdPPSkG5LQ97U3GAqAH9KEd9LznL7Tz675gfzun4wCM9efOhWOjiVWAnuzRJEyZc+
TUieA9frcrre3dVInkTrGGmPbOaSQtQhdWjO56xuU3CCdI/vcxzIfXETKKydY6AkeJZK8kAkVnl5
zC97JOaWLKpotqhLaDhylqJOkOoT5+xQJslQlBIE6cl56OvK7vTLE6Hr8EtySFt3wGLnFwe07Z82
7d60s826jtehqoYg9YmV70itVYwhii62cCK61jMW4PridCRXwrs7H/cukpIJfSbOyWNUs4dYy16m
gGmViodHedrA0mMoFo2hEohnw04YBs6xTevVsrZszSzQwHIkYiBBntqMFQ60M+8OfL2ZW6ff5u6T
go3S6rE8tFfhKWodG62bUXeyWnSX08+nX/hIXzxQ23rtaKhPKmF9aaSuQWl8LpECAkR9OgVoMpAC
JYDYKlKu/a8VRyLQ/KJPQJofBKk1nN+e3e5vwN0JAA+OBsk2tDHB9HmW3DMg2Aphq9SXfFqQCzSR
gNADCJHsCjT9SEFgUQLV58VeQ/RCXLITdQg3gDXB+Mu40uC3rOGiNA8DTWar5UJsURpF0Hjf+BKC
rpkiZMiSp4N0iZRAU4MbxkTQGzzQ0QFiR4Zqt8vIpRpq7MJy0DjjpzZw6axat/cVjPB5hd0CDXmU
D7Q0PXO/mf/NACY9dCRaKG66k2hEM9KiN3/kAjP9kcS47wcs8HB7M1hPtfwTgka3z7+DuMHrUUTl
caxMsXQKYnD8MA8A2aW9/MvscCK2MjQXk7lmflKvEkvCoSc0Vic4GsU6vPburJDWJIXGILBB83Fz
ZQWvPZVK82Ir0jr77WHvfyKqSSt1GoeXWpEXWKgsGQ+K09rQ3dQ2kRFzgrWrU96i+Ivpbjbrs8oA
FwInDbON5NQ73N1Pe4PRZvjpsGkCijmY6CbyCW4iAsNy4x+yFQgxRetwtIJDlSCnSP6NdYSmsGEs
O6qR2VQ1NQv9jBTli1CnE3fFDWFeca2OqBuHaFCaCxDYc8qkgIfChnSgShhOz6ofRfhNb8s/UItv
3I0HzLO4tRm/WAIYgwWT0MQzFSEYxCPFiESKdlWfGQR31gKdlegbFG6+mNPrtTnflPX/DCP6nMx1
SuHesnqYjXqDT/54FpWhFsDx4/ng8+zDCbUhHCkFghBMWePqPBkx5AmeRMasqOsqWlJYPMnbf2/e
71qXMrZiwgYRBB+3Qx6hhWgVuzqQRMhRAmq0kAOlmYiCEB05ERFAa0xLl3FTwTjtWpAwkWgAEpCs
dOXhbDDXcWVE8QlBjDfIELPmR6o1yNDtsxSaYzJ6zZPudT7bDmfdarL8lM4Xd7t7PILWBME/REMT
uGQE6Nb3VLsJAHyY/NlYSJ8S3IXqY2bQhAgQmiANwAXfAtcEQ4ifhUUwBnJGJFqxtA7EPaWhxwfW
k4bQKIlM9u8gPpBJ++6qv4pAgZBOSHoykBKNvXbrm0+QEWIiVEqAZkSghqmYaZuU6LHXxqKTLGNo
FdgbpAqJqJEqjm6stFWSvTI9DbGPLaH9Y3fWmT+07vMRtGaLZPwQgSx1aHIBWZFV+j8QiGMIUuwe
3DHju1EcZG5Km4qmtHEgtAOmrwQWEROBI0A7kCJc4FaRghpUiph5KtS4R0SibWyCWXCi4VobZCxz
IFBS5H3uXlr0oGMRvfhkq0kGTPslV8/dX8lEbtKgHJCoOkTImkgaTn2LpGDoSUNJXdaCbl5SjLxB
zfg04wk1h90OfjeOeO602jG+qNk0k0Znu7htTmc3iYBeyiVyJUr2Ptppvl8/nz9tH69Ew9lIPhOT
r9CmTkRw08UdHCRwFKIkGoXqIwoBDBNhsiMWkxQ6uoOCPCJGdFYgokR0VvrqvTsvrjlpO9qUbowU
LWKh3bmjQBCHGV8a7n4FhzaEtFupmJ4mSSJM2CqiSgz5jBiaKjWl+RaBTnayIm7Ym322huDIYuHJ
6e6QZas7rp4ad9Ob5KyBNEUtjrtD9UemRaEIslFogcoD1ywrfQ/WRa/x12Y8vkhrEUgzXeKMlxVr
nEOAikiZXNKF6fiUlGAVGdD9lcSI47jt9WQ9kfqrkCZ/d4P2v2+fPa9b/5FKNO3ycKLQA8Ra0VB+
GmTFinDcGN88rhtjacO67zrIQdpm0bsaTK5FrZ9RiESo5e7sdfoMT5aDBXmqXqvHeiDcjpDqRBtu
R4PJbaM/0aHDPABqGMYgwIQijeD5DWjzkk6WFqDOISo0cW8FRdzoRiwrhpIYL/yureY6LO+h0bO3
LMlG9DyWHhqbRIIRQ5Z1FW1lnWVpMA1IoX0hCapJDR0OLDuEX0oGYkGj14Tj9Wanqzkei0W7Dzvd
JuuxWK4zOF2Iun9o3/Z22/U0H0yf1ZXMAyssEJoaiHngNgdZLJ+PjhCGHgQYHlg1vciftTvPOlqp
/3C13okeND1QO6dCfbl/seICF5ItbXI6XbTJPY2NOU0o0faKvNifSzoUKJQpCIlaajfGCtAZ0e5N
nPl8045ZZhOMjJYau/UNIdL+++3Z7PFG2DHpRDEPrALavLaAmGhkIIC/aey1myfjaNGu3+71O12+
NzBkYHVq7I363cluvLm7kUtsOuldW2SKtJhaph+4SBMLTEAQEmyEwea3Xb/0UAeLQ7SXl0tEf2Er
ivS8j59SVCiIH0fh7spOILyhsuJsdunRaXson1jp2CC5RXN7P0yiCpuII+T2P9qcLtnkBexgq5qL
L5PJ1Ux79sl90LnTi9vGxVxfSjRzGZHrhlxa1pk3e6BhV3tOAGKgoDUfrfUvcFbhL0YKRG2uGNZ9
LjCM+jxmx+MDSOaf1v588L+ajm82YrBflAEKABwWAtGXoZIqqC1LN4dp1fpk8GnDgTjJv26dEcqA
LJySwyUUg/C868MIbJbqVP+WCQpK9eEOygP6wUZcDFC7OKz4/4+hJk+wf/cNJdQVox4ZT3zrlyWh
TDL1muxJ6JxMNHWe97PZY7/q3owfF+/gJPgYCJMtBlsxIRHxTmyLIjXYMwNSnZcEXwMhyJ+okwFr
+X2BkkCaW3Zd1hyH8BOca8nwCSSkxMbj7C+ED63DxJY5dO84ZC1Mr9Rphx8wOfjRMEVHicliRqbZ
n38BIy71VLPIuuvuJcxGqu4LQ4zLUC5lTX6F2z/nlQ5Dg8oqIHc+qx02XDbJCmJlZrazMsM9CKnN
VaZ24QX1RNnpAKnBgZ1O72w5SZOTdfX2Bg/0XigzxkLtAcfYN5tsGwc7NgA22918u2y2ejcm2HbJ
AYPZDoDAphVQvJA7IqszCAViC40MRIF59QMUhdpA0kxgIHk5WHDyN2had+P5a+h70B/uowKawgWa
fCY4ekLpKI5qNIwl4r3bz9Za9fy6Jaw6509rxU3ZOn1NfUkwFjfqBqxAEx1IJtJLFNx0JsWIZH3Z
2V522HoQU0FYGyZzmjcrZofdwHmMJHqvfTqVqW+WmGxixoWrztAIN0bJ4fQ8peMsTvtvfBzdFx/r
bVftJjqCUdagM+zx1YNjTpksJ53menj7ECYL7FB6PdsrNhDFCLP/jHdMH4V7gzgI1DUTGIHqYoHw
BYOPW9uLatf806wkYWfiAFevMwCh65YvMLqr8gjP3FpXPH4STGeEL0c9JlOp2VtttF2TAJNSHlBd
IY1FAbkZ+T98J4tiXPZ4vT635iIJhED52EHsgUChje4ezhACkiwNd53GWTvbZGRo3s6fNCopr+J3
aLZ7v/JS7hoNzbvA+OisFnfRoNQYREdy6tH7yyod+0nMDQg8+BFouenq+XfSDmetrnZ8gP3hYX4+
3jf+cEXGe87q299N37c2oz8kh/p8bL2CqWZhBTzv2fC6niHbtbGuceZIN5cIWDXzrviytzuJV5iJ
29Xl9IMVJgLVXU40YkVgSijRahfnSxKPKehtp3sZCDpTX26xGpUpz+GKli5gIBx5t/7aH000+crt
UrscEekJGSRQnxNcrdloGCYA5TSa7LrsLr40nre/UAD5Xd6SjzwPmKpydYu0U++fyjwV42myGXyZ
iCsAnI2v5nsZEbe9s8Hjr8OHwXl5AQSYHI1F/0aaKpwEIAS6HaC832qd6KKOJyBJLnVTFqYeO51r
/ng0kIq6Ak5ZDMJ54GrydFk+RNRq3/f9880/qkV0PKTSOC7EJRimza7pprBRNnecNriI7zOSzO0T
zmeNI7bzfCrU5y0M0/IfIqVDpm68A8HNCuS5pYndhq4M5Y8X7Mr6DCWpdKmFtGwhm96GD409DP9W
RdJ+2v13dkpc8w5c8hs+VmfT/kwDclSrUqV6mSy3BuZgVGmBWMyAIkbyga93tP1Qj3VjS+qzw8qe
Tq815Fvnpx3tns/F7MYPXb4jV0573G57l+jqwW+3AzTEDzQMarVoUw33wuiyMkLmpWYeNadGHqsA
LhF1IAUpNu6pN2kWrzhHo1qqveLmafGFaw4I83zQ+zF7umalOssOomuab78OsNVpFdqvKEkjwIFE
HuduvRegKtTPcHA2bMjTpgqHgVcsBqpHSlpkY6VTrDvVRyfYfvc9fhP1Bbwhy/vdMTi3F9UvOJyT
m2C3x93ZY32RfAjWdjjnyPw81emmBbpeBfoxbk7jVItovZOiOXmOqyuJjZ4rqckYO3OVKBUBFsQj
HaIWBq7aCklD6ZBtQIzOoQJvVgxwmrEEahqjwvrE/PNl8yN1JI9qGgGc6hs3Ets/udtvZRK4j3Wj
Vj1EN78W70RNifpVDBe72IXjC347D+TAi5xzVTM9lmqgRR05J1OckhJaILObCq4Zd9E663P3KLoh
gorMzclzmOdYyCEXmQUX7Z7O5cnaMb7tS5xn4rCzHlN1gihkB1GFq8sVC7McBxJIFcKcs2m12H7g
QRiMXuHmHClT7q6Jurxy1RlKexBNn8iiJfJKhlKXUlrijtp6BqZleLYnZ+ojFL1K9S7OxeXd/J51
7Wl1D7TWBkFXApNL2HNpYY8izNFm+WPIlFKKc7NZH1sNAwty2NBdbFprVvSFVYa0auN2ntdefmvY
bL37YSULa6NNmt/Vgfge3eBxT3ZPP97TGVgHlSzKlacWBpw/xBnJbKvESCi9gCqUV2AxWcUcSZxm
MX1e/49JtBhzSLd4UdG4BrvR0osxn61XOsCSeeivaD4IWqBbiWhBqAJRB+PutcCNHJbO+V1SHXkX
DnbmxUu4nYyuHu76v2+2zbPSB4HM59Ov2CaHd3WHZviy8TiHmktUiBvMCIapoXwbMJFN37Si9McJ
elqH7NLIaR9K8AvHP6eMhUrF7cFhIqnQyEqZpf3Tq6YDorOXBMJzcgPlqZfNQf0HEXqTOJK27k+w
6uMit5TOR31O6ZxJRZPTd5IV3I9Vm2RWMtPhWrnjOIRfKYpbDf+16YwWzNVu727gh6J4rPRP5h79
8BAZGhbZWH173Sx4cXRf1WZFzqCpeWOmSPrD0wn8xmo7mC8XT5Um8Hklj27o391dob2t5q3GizJH
pWvAcTi0LSX4Wwfqn+JMVrSOesp4TSDRor6th4DWW7Y9rWOVP4KVVmoZryLWcM0F5f7CUT2paPaf
fVrZz/PDPI2ZTgjI3mSUJdJb1JHb25IFrAdsWaK2p2WiEkl7OOFDs2JZXwcHEczf09/uNp/2cC+M
YF4BmcwbYiuCtgiJl2QClaD7M095oZ5FFMgtKDXgGyzROlnTUbVlHXKmGt/n5FhfPhF+PNAeLJfd
p/H9enStr5PQt9f8b0SpolmiQBAYwwGuEJM0p9rkSIgVPFBQ/MF2bdtQUEqIP4e1+7reVmf3vU+k
QiRDfSugeRsfTShpEBo80zF9vNYEVX8nVZj9ZuDdfey/dw8DVRerinMbtfoDPy4QJUnY3Z0P5pfG
6bSgJC2flg0UGhQk0S30iAkL7Ky3F8vF4gsXE7G2553J2RzlTtypluMQbtqUtDdIdnquCCRjfWW/
xZ6gXgeJju8Q16ahO8ve7q69Hw6vj7bDopykpbItBw3ALcMgirYbRyvmSLLZuZ2OtHASKkE70Sov
wRHR8jIQEqGJhD0QTYJaGE0jpxoXxD6+NLl0lyeq9VXG+pnbJEM7yMXuwIvx6AxzynFRN48zT3AR
TdvhSHaPY+vD5CSFdFkiEMO9j2Fnztin/+4c4nLFJB7giAjxEyFzdl9Fk59Q35QFQlzy1Ej8BnFP
185CXAwLQJ/9eK0+x/acyGO/ud/2O4u7m7R2Ni+Q/KkkYmZDW0SSIHJmaBkkakRLeqDrCWnpjep3
Oiul2F4/jOV8G6kxA2OGyMuACldAZcoTjBCMoEmYVdhBYflCbhIMj8YmRCBb8AEA1IwB4mQjJjq4
kcIDTrHtMtF2rWx8QnpROmlYU5kEkxLENxbtQIEUgnaQuYEOJ2INj0q2Spdu3kkTgwCLVqbE17mg
0z51lAcXdNjzx4TIsMO2zGMuWN7tG+NR+2FSWzdUF25LtsUaEYeMFvQylgWBnkANfmejd/O/K8Zf
5oHEBjONMq2WRTkNSyBTdqyA03sjsKYw6dxW7Nkgb5gzOlG35qzjBq7t5+8f/hMleFgGmgY5vhH6
RlKNP4JPnG4miQwurpgLcEd8P03J4is9OS85U1nRYZjBXFTaO2ajm0W73DA+Gz/IF0ZQCS4kR0nU
W2enkst01BzrW4qyS08vnxXwjT4jhtuor1aLTxtnHmcBYbqw8Fz/UKipGge50UpY1yhT46QKbhBK
063MSqhdomgqCU7geNisTGM2nMcS4HUzfYHISBEkELE+1/K2HF+1ezEtMUESJGABtZ7B5ko4s8Dp
9MJUQToI1pVIR542IA0jBknMS4Di2oa5YMq06iXFMgpCSmvw/E+vMa7ON40Q3NHmFx5DOZPH7jV/
BOlJCTfeNXhhdL1OW68pgIDV7ht0PQzzugZ3/7yyc4kLSBShIEXMrCeBPIirLtqDzHSy0fNq8GGx
H56XDM3vgxl0j4Ho69rhJzu2h6z91CftO00Cq66PtQPL0G6XrfV0xPR+TJ3ylGoTDjJqjDmPMmjs
Bn8/TX7/f5Sd63Yaudaub2gzBocCir84cWIn6WPW2p3+w+jO+hYnA7bBYLj673nnK4kyzk56jyjT
s1QqSWgedQazZgAuD8y4duMKKbS8zUVnsnrzOOGuMR5RGPzCFzdswF/Emt0FYyxFTBeqvoiQuDVt
yTSnxhN3SOhUrsTuh024ZGLV4WS8HMUJXZYR4mA6oBGdngWn8gCEKYFoZRDhA4aZp9zoFGsK3272
6v86DDlkjdbHExA3ZIOeGCvfxdLfX8Ml5gWzqpkCPlrXzz/YWh97JxujsBBpMJIJ5x5jdDmnFr+k
037dHbXa+8Xgk5aj0bawToFGRBZIpguOl8+xr4FHXpk6hUxGkoWOJfFeUsFQYSER9NHcCn/OlIJM
oUI2m6sNTnooFetU4eXUNDe9oVseerjxiXRbFxKA2NhqlpnBeRpcGiH3i43QqkS68WltyEGM6JKl
0CJEg9Dy3xePy1VmtHrd6Xa5Mr1d9bUJ5cJ29p6G68Xdcbv+KUkHhvO84JbmNRVACLqThj8mA62s
qJfTyDzakuZ10XkM0w1NO6q5LRI6O4UISUc0u5u6Rg8Qy8PmeaLjvgvXgxTGp5V55XbHF2Yo9FEd
T1MBhGanaQVZF0vDQgM1ex6LOmmIxe0tGGq5tDcxbu/S6iD72T/pm1x0J934PRYq1ZwVNKpHF42/
P/QfTuu79vBXWpmGRzPRpOBAQv/uqvWkBnfId2fA8IXnjcRJOTR9QzHB8UTQY6G9DfNWEFEiuikm
CcRoIiJIxIAIZ39eeDoNe+skVlre/hFLn89DdT47EOvKuAHBKziAeaVZERevCsz2070SCwgjCEUp
QUhwqOJgXNSy4moQkgQxS6I3DTGCfMQY0rjgQB7/caez271YWivCso2Lo9x61ajb5uGlLjt1e5Pn
9mSupX0iJuMEk8Xt5A6Ns9+tFxrLEBU5l3U0+g/vORuaE6Ltsw4n1VX/WF2b6InY0/Zfh+nsTz+l
rxtzDNvp4Q/SiwU4b7IOMzf6+XHzM6JK4DNPMYCzksd+r/Wjuy9wCwsTzSc2YcDXnAGjmPi2aIws
LOXAIpikBbGnlXwsy61ZAIi4Ip0lEh6o7hFbcQ2yjkMmhHGmuDGkJLN+NdR6HnIJC7l6fDP53amI
IiDzPt6XtORBTKOfJLXhqVs+UclZkzQOLyJaySKzZipH5nFGp2pqHzuRpSovlrGQW3xInZ7erO60
NcpVnbLXjQc3C1Ek2PZxLOJmDDUZLUpj5VYDL8rNuO2LLYvG/1FniElyNEPRtW5a01sEQoIgWZD6
AgESMCNA+AikN2Lp4D+wLByWC5O/NOijutdjnKzudiruoLwQglZvslts123mTXGUYU9KMVOXzhmM
SQxcCeeaf8HjBGLSUkMkxJAvJC2hCqOP78/43pk2EV7xSDDng0gTNqA4XKs4iAaWXqBFQQvcmipS
HTnSefk0EgKnW0IanfqMwsIWGuByXzFISFqtt3vWXQZ3u8n6an33l0aWyJJyCcSnE8tibQ0lT5++
pjq4HOB2f/iDL+zFSFbRI5OH8dPy8U27FxfH+KcoTQ76jEbtf073Nbgfq/ztlmZInaMDRZVL8O/g
0Qgw5DRA3uIX/bXM3eJq/NSmXCRebuysUCK2VVjCecAiFEnl0SFyVMps4BETWB5IDMF2XrhlJcsz
n1i6CixfOYfpIa8lZCvELXFOSE4ghtV8zK2bxpEmEMOTT6NEmHi2EUqClefIYFJZGCa09YLtbY/7
a10v4TJcWClGiJ3yi6J44QK9qsI+y37V+S9yXRwYZJjHR9Zglfrw0aK/m6k0UKsGsnCBPPItkJii
JYTk9Rbul0o1xH53/ZToM6IarBbo9oFLhhGix+nghiSUDfTP5oqj9LP94/mcJlAgT2+kdnKyUyvF
d84ayOP3PdrOQHrlQu+w0Y99lzXDgiM00IXx7dWPx+Gu3fu1DeHsVvk+TusPZB4ktAgOF7/Jblce
Osx/eVE0CTgBeSqwIEQiakoQ67jPh5YhahZgaZNweo0UHLEyLrkLJ1iP4Qqvf2ahtsaP8jCNh04w
lAoxboKTleXS0TzJ5eJ9OXVXliT7Xzo2AY6woSrmqogNCAJDqP7YhKCRlic41PwUThrcRbSO7IN7
PMGY/kLgQnwT2ywQZ2XYGwvbY95wCn0QF3GZ9cIq8ZX5DrZgMAKPUUdEmU0gE9eAhUX4Psew6fqb
HMPWe3YNDAftOMqzMUdw6j13ntvV5u6nxDEQvn4e3Gzag4/i/v76HbWgfNcKlqJGhqQEMUsZSgOf
Br/xxz4XiE2MtT3qXaq5P7hRb2q/W+qQCfIl8MtP9eItfyb376pjLOXpTdZxr7zT0BkfRF1ITUuQ
0laRSmaWzuxLDWFKYqmVkcKy+RASjYKoQDJT6vETVy0zuMM3+nmzxVqLiPwDnY8hGU4fYq8LOUaX
g7/OvP7redV+f9q9tUhg3NqTaIo0Pm77qb7hY7d/kworDansve3MTUrLqaww1DQeCNmCECRmg2p8
PN1axgzDDlvK8OwaAstr0UPjNpf2PdvuIpaWOT8iU0UEDzMs+V6zflSEKpCXq6Nq8otY5MRSJ0XF
nFCuRloeNb2P9VC8c1Uvr/nQfnxK07izOCTafdAfE2gVlwlCUYItllnkla3UZL39dM2fQ6d/S/6Z
IpSTieKq8tSuwvWIIyyk0CnHgVwZCQPy20DIDcT8Cx5rnPic98ASyFZ56qo6UgNT9YJs4CW4nYBK
4A2DispzLGqqmPAkkubmsUEUhsJpE1XC5+KLhjwBiRASU3HitDwPR77Fx5l3D29XLOSbqB+sjJVX
lAv0F/Uxn37OM8UTyjvFNDUz1swKGlKhaYFGULz6MpauON46GSVt5yoPTU96Y4KT9Ibj+7ZOvl+y
mJzPnZugOkW4RofZ13rHbTbRw1KU72faDFdf687TH8TwFddzr7f63GYhvqU6vLSHBERno955bwRo
HOVutU+MXZE4l6pYDQ0tlk9AbCCckkdbAx6NAMGraqfL48GABPseQCxGGftCy5PaBgOER3A8O0bh
p7P+x171R+dxfs2vODxOvmjwc3t4ZMVjfffp7um6QhvXneiJJq90yiUq/F56IDJ3BP3agLiY8jLD
2aNKxBc8z4sSHWgAe01pQRWVdrP5s9lf7a/DX40b1jVGKo/OIAESmcdxe9jXOYNIhnj0v9t/88cP
INPTk9bOgxXIV7y29LCulFfGQUKUnbaaTvyoKSpROwaas5wUweENAbY1c4AnxLecusHEYZx9tji9
Gf0Gm5HCfniwXPIQ+IX+kXR8+n3uHurryDOi3IxAHg2XT+tfau6L98vyBoQAebcrttsGc6Q1wKY9
JDcHGNHN9bgDhDXn0N7wtxhFmcb5V8wv9g5L56pBV5DCkiA6R4YS3UMw91ESiBwWrbhuDjCZFyn6
ojKqQt70RbnyYt602DqSnV0jeeSI1xALqCqyTGXFJnz4Weu1Dr9q6LF+RIP0Fp915UXF7d7HTetm
AAu09m+m/cVau5ZKs7LEhl/BI9CN5yYmRzVhMGha9u1p2j8fj8s7rVdTme6K2O8OnPV8MdZcfqnb
WRBbY/efr9woWtdBmRTo5xPGgZSIANDdEQrROm7+yPkjl7hCY8Le/af7x/9Mj6uF5iEgi/Pxj0B7
wwP11Y69Gqabf+JyxKBt/Hb/XmAWSFDKAPIl5QM5Dq/1N6jjXEH/KmCvfvsoLqNGbglVjR+oP9FJ
MSz8ZAIa4mE+/N1mo2gcRhvTDuvYycnrNAi+aPd/O7HapmRHIc4LxLmIZbILa18OVkjcysUVOqmG
CFyqU2v9C3/46vv+6+ubQ7ptzpdhFL/NZv523bkcxF8PV71Z5/HYj6kTODJVnkrIx5M3Fw5FMfFW
VtY21k1FQ6FKwK2d5Ct5w3KxiGfzPVz239/1/2XVA0Tp6Fh1pywG2OZSkOnGvL1Ut5nFKbiDv615
YJN97wOQhYTSWZFQqR6Pv/V78yvsFdHq3mjM0NudY6SgGLV4gkEI8FmMNDf5TZ1xFAPM11QPtk93
q8F48XhI2gp+O6upxOnBSombyvmKFx3hYYfJsnCk16xpNZnhq13/8Xa3ffzJrAIfgADX06erHzBB
53LMGSZgQzTzZxy50Rn0L88LWDzO6+Vjf1BlJqAOUNIQnsgdA+J4Mr3FKuG5mSEwNSD2rsAdzqwA
hU1n05zHZR0uExgBCingLyVfJubQ8kN4SnmpAJugruykYKc16R8GG9xanUfT0coCkhQE3AGRBwGy
uNYInzgyNMmLiR9Lb6Em4trUCpbnQqFCO5GK7ViHK78y5X5EtcuuZ1BN+9a59wopHl5s3dsPNqtd
tTxV5y4lsorgAqGFYW8+e3+3Fc0gGFQxNHmIzNM/hXbJLcY59t4M6GWxNKFEq8bwn0UULyB7VfZq
Q+Q0bJ4c2tjGG9vBY3za0nUB061OUIsXUMXQBCvQREJ1I36ONIKGB9HabAjFA5AAcRLsXnOaPlYH
OiTqFQ0ciOmWIFdCke77xOr26otxAhGLyyi7Oi+Fw6RieWhjnGCxfxpNWoddxSxKX7d3EKCFqUXB
fiSGADGar1C9uC4kIBnx7rbzoRNn2dSbLJ71LbsKHQGlLa9AaGncCD1q3rr743izBW9BRHj6y3mL
DExATJHWpMv1HOfpOl3hkRfpprObza987wDLgAAXrQ+j6BOBi0/yEWPR67EatwNKcufn70huXaFN
QErRmAEmHzotm2Gt+8LRCeh4sxkIPYQ2lwydLx4rrAbiAwdQA+Yqzy4mrlp/zb0qyo1NcYO/9Yec
UUQ+6gc8Dz+bcYF2ysicPA2dOUwsnw6GlbUoDAtj4hckqLV0cheCO+HjhJQYrezZr+c/n3f/UVm+
cVA++Z4jZ3TB+CQwsxNfhsm46lPGn6hm2OLekTxSNVP/SEI6nE7zDRHB9tQYmm5/OIz1Bg0RedzP
6/Z02+3FobR33Y9/WDrE/6HRLBfB8JhHWJbfYJhWF/Bgrj88b97x4A9gZhDzNpD4WGFfhihstDTX
sb6+q2/hNXFcjCrELdSFmUHEAdlcIT/gkhNGTjw4wAMpEIaqt3lHoWTtoQZ1vXCHNPZE+arF2+lc
KF84AoQZFz4AUV3zgdi0uZZXQAJsP4HfDExKhAayYyb1we21TSWQyolBlzKcSM7+uVQLXINPKiwC
BetdzP7zw1gz0KgPv4mXtXciWGe4iWIrFJ+6ZXKvstlO4ElmY6SBR7ccpUqNUJSfD+whsqyThBzd
0ECEXHiMptD9DB2ZdCFjSPWVJ635vbS4hhebv5xCSvvSCodDnORPVAlOwSNFOmn0nQOku9D8817/
SCyh92FoTPPp7jOfw5hInAUIZD8LY2J5Aw5Hi7fHwaf2/7UfIcnOvVUj9FZNZ0gLYgkwjH2ljalQ
czdlgqj6TJZqPM0hUL9QrcL2g5TmACHU7bxS3e8mh+F4uNmPWammkUKzCulAlofDtb4+9NNudZrD
7yU5ondjATvkSjwSkaZngUqMkD2w/c8okGBtb2SrVaf2HohGe4sHfEJouPJpcsKunnStBxhwpKfL
kbjlnBk5+UK7bCpkN/bzh79H7bhchXZzC5XWAtEv5Yp3DcU75PEUWLVuY7a8AZc20E/Nzi3IYPdm
/i/Hqcq8mecd4TZU9FS0WZHASyMFYvWI5DvXHuhfDpJvR2OChuROUsNMYDSIC1SG4ZyRT5yscHh/
GGhGmrtRYYvBTffpzdO/lIRObrtbfdjecZHYdsRZVKzanw1/84Cof5QlUR9jrams7hGVCBZhPjvr
qcaua4wEfU0dLaKgTIG2uMTEeRxLBjM4gVdaJnsZFEfpD1eD7nUp3z+JN/xUV2Az7ZzSyiLFZa2i
Rvmis4e27AFPDkT0BsUxMfcFVOH8IMg363AUi845KiX5x9bzwQ1ivRlc3ai48C4MI5N0npzz3D4i
JFNNlxrCif6xhSX5yWnAwlF2AdSKmYqqdnab/RNigJhRNj3FD9jX14wB0ZZ0a/UbfPOA/Js4GdKl
ApsIBTkGhPpRD+B58phYu86qHQl5TyC2Yqqim9wgpzg7KgsO48N7sUtRED9a6xlH/aHrDPezfrp9
GZWt2Odd3NmkIZPe7t3dPM0Ubdqd/+LaLo6c1oAY70ezn5vZ8LGVqpb7aty6uj2Ouleb+9vjfvd2
epqN028TLfbvtG+JH+P+AlBjeESdHS4qmkbCXGXSULn364EWFjsKRPVl4iy7XaVC4Q1p2TEp7Xil
faGcWTH8n1X7mnGvdCSV/TvSaYQvilQBZ/9OmUc/pThwfKEKlI4mG0vXd9pv62rpGCztaFWXN1ah
0/EFh3qSKn4kAYKa7G4GIB7t4SPXTzja7RKd3fOIxXLHaRqb2c+l3c6vKNkNBEIYzmPjj+sDLO3C
j2H12vj4oWrd/6SBQH4LYVMtPm+2sbmbaprbKGXKUiY/AF1lXrvKs+c3re1yPJ2xYSlYk2i/YSJ3
9mYyfjo17uyKX3L6c1nVn7R8Xm2xVYtQaX9E41KgNizpF7zcrqyYZnuHQaa5zW9mPJtiYjDF+8E1
8wrkaNKyp9Y5mIB8GD0B/b48GOuBI1WmtRy/daVKXd4Pj+JTcUVUxJ47OKWpXsEfpYVdKaDr5Zlc
ue2YsfMBXdh7nrcz5q7kEpDWEEPn+06zEKtI8aLzT8Vl0XUkM3hZlpq6bda/Xp/HYU1GJyztDuJA
W5geJsPmuJZK0tg6bzwoSwug7szQHtijMLMFzA0Cl5f8QPiQEGPEjZV4pCNjQ16Du0qGXqQDTjXi
y5KPc3Pt4KW4ZJYaE6gXMEt3Y8xfZHPDqQ3dgrmfpoab9D82pLzZsuAchhFZU27a7uFBaWdVoGnP
IxkSQKAkNXKCgjgB0OnLV4opWiTqZq6GmZ0huYH/nx6L8Bbz7X2sUMPUYf1iXAjbiPMDJLXZzTeM
RFauw+lPk6kQ6/vDJhy9+I0+4aDNLVwcyMjd7pd35q2nu/v2YdTpRY+nsDKIQ9NzS24bnvBz6WWF
V8+PCPcN3430OBvYXnc5oruC2Xe3RVspebBxPtv+MNTp6mrsMT+11b8d6Vj0NKRlriUe1jJs8qFx
XpkJgcRAeNaLwZDmPEgJYnhek0kTF+WSeclUBpofoDVIEzaJy6vv06NqX15IzDBWrxYpOPKGO4lH
GuZq9NH3i1n/cXI3YslA2RHzUO3HsfQDlVMIQ5uDQxIigY4HIUADIH0HoJ1rd0YNU/+TtY30WTqf
MfdD5mbzlmkiRUIPhOXeviOJj+0dZTyDjnOsc3ndk5KujGUvB+ZsXDV1o0sH2hVzVV1DIBVOAuFO
PK8r9tacrpw61Z7+QtyeLn81XxzLqwPGX+s5M69lxoPXcpcZ9VeYD5w3+ThEGPBLvV1qRK/88nTB
i3+6a+p6qHk4U5QKq4LrN0/1m8FJ56S5ghqooBizP6/BCRVXg8Lw8ozD5U33dbgaBRqxYwrP86j1
YqhnK2zYuqgBczn6tXoIXQ93WwKKEBQErgc3RAPfP27Hi3nHc5Y8w+qs6Gdi92FMmbYF93cP4/32
QzRR9IW06oGBv+WAIawYOwCWxuSH+xf7lX+xnP4Y4kk/OHv6driRbXJUeRZyfloS8vC5VXftxnQp
bpbZ/Lql3pgK8TX3PNAeBZ67RM2GerFQghdk7eAWa0I3UdETySbZaKUpC5IMj59psmYo9sAqA3gR
bAZQHFw6G8bFUN4+FCxzX5s5B/ppSlU/H/P71L9xZWTLXuyVwVePM1VLLagCONbHSCnfigsZP36W
HcyWnFJLU1CEy2tCT9ME42TTnDxqV33IbGIpkGJ1uoybwSUWyE//lZtgeQajWt9Xl51vqctBl41p
XbaZD7jK41JdVrvH3qTfQt0xBf540/+Zv2gfQ4QXGbX+AbH8Ghato1MCecjzNGHHYGgWemmC5szL
IcaJ6z0GkHvLMKDZ0kiTJSW+NOu03stu0eQXwXSAAsQXOoAUnNYGLx6c6F1m/2lTXhcockQ/qiB6
3MfIpl/Q/CChvvlLExXoSfbv06Y7eD191m0P25zfxlYD3TJwsblz+Pzcbz8+18wkwXomimnBcUSt
pTbRVNPnX2G1GIlTr5MaJrPHy/b27k7GQwbuxPhJwyVpn1o6pNKBUcfNYvgxVk6S1uO1QOLPCWJl
IhYG0j6MJ08f+YuGqv/SWBPkj+kWbqrwXV40TSlNk/SqTF6BR5Ye7AXRIHTwDhkTQIVwXojYZgX3
hGLkgaLSSKwtQrELZihSFE0HLm6KUZE0xhKK0szFKAgIEIYxRwHrGUMy6aZtHqVSQk3qEynuALIn
DN2ko5qIRZ2jfMlHTta0hZ3x2mQsgHOmuxfd38a8C7zMB7n75aeiNoyE5gBFZ8G55l91RPiBFLp/
eKcTPCkg1wvTRoQNnOxBLp0kzp8CC2K5IAbEOHDDubEux7Fah8MXNEMTvvgi9w2islKMyAxZGCIV
IGjMEmOJAibk+TM90+qh9UWGM3b32I0EVyLPDKGLHWJ7T1l8AotjCOAw4PcFjjPwX/nyeI+ck8jJ
1L1Bxf6el75jb9arZqdlbyvna7sf3HhY27qwrLKPDqtkKmtGu4tA2BwWJoADPx26ae4CduVZTPun
35ZPeLTGPNL/7312wvLW+Thb46fqo44pdEA8iLXgSB5jbgRRoQNBvvLuuBmNLElkmDeuNsRKohPq
2BLThMs1X8dMObwGgwERnPvOu3HTnYJHxCbwv6RqNErDPuJDhVrrDL3yAYZygLVB6hXdmmDD0tWU
bt48terU6SBf8yUuxE+n9dvqejpgP1csvCxsU3049m/MOMAwpZ/NOO0/fVaT2bBwn5K8MvXwLIzV
DLjmPH6fw/qVzGlz+0aXZSyc14PB1XGc/TgavdE7WfcG+93+NNrqDDFrdCABGsNmEAqEYARIaMyZ
8EZaM0+0gxQmBIHmTcgjHAHhyyyZNmfp+zyNFMx3GHD+Ph8/aOd5pakTntp7bhfQ1Mtw/jOamxgb
g6p795kUyhoXPvVHeKJiwGrISH2cjLBlThaMBoy7CnK3oPkTtXq0+UudCx+BGHLWMUo6V9Z9YyA1
MfuTEETruJY4gtseS77pV0/v+7fUt2S02Tz/ymIwinKPyo3NowNJQYDkBjz+++FZnT+eCAgVkCpQ
Tv3XpjWPKwxJj2IANn8O5REDNCKviGwcyIMMmlmSNC1RB3ONmgaSpHzJN4YmoB6ZFVA2/27/l0rF
Pj+XYIvqQoDx0pm4HYhw8UbOG3nUcrav6A2En2BE/YrlV/UIZW6iGwZiQ2tkX63e9Qf8zIhGOYDI
KDUQm6mmhbLmIB6tQMimET3AUzE3PDLHV93piDU0RdMUogoe51d3Ww5sihEyPvPHwBLau/5Nmjbw
+9dJ1NmxjtrunmE09vtGzWPjUfgPcb0xs7msC+VnNwONpIbwxEtMN/EpDSYYhll2mMdShAvS6Dfv
rTD9c8FdNRBiHPjF21312/Ni93647rzT/c3+zLB8qcd8ch3tShYlAYe+LNY/VRpPXGTfJjYOO5HL
QSsvpziWQYz58O/B+vmvUgMQHZ02PfZup2vu08veREHIiYq2N/2b6fHw96HqjrVLUid96Nfmk5fB
yUkJWaRojAf95v5/2pv22+WBDnHYBZaR/ceYyU0aI1BckyNx3sfoXX973buazltf7HrM33cX7Bdd
RcfPQ5RloFLHeulcbXR7MgHqginEgPLyXW8xO5sCWw40FkjTDkiHRSffCVJHjVyUNA9ujd7sNloh
qVP9+INiMMRHsdbZ7zgZPJZHAMlPzjprsV1WMT6n5eaX3hO7pnLWICWQ6Xpd3fJ83nKM6pB/Hd1i
/0ygrFuGIE2cj9ebqzVnHYO5cNeVx39i8Dq9y7s+ONCqzdFVnEvNpR99lvG+dKlas+20fVyNOh9S
v4Ti/l+ak3iUlFQo6vondhtYZVmDgSfdFQZBy1WW/diFXK9x1P6yfMbMtXsNEcUnRWtJZF9OaydV
xZmDy557DUWD6fwOmLhI9Hls5GF4HA9+R8Itsl5dVRwcWFzMvRnXxxfKi0iPg7Se5j9DIBjSdMFN
1spzRwlqHKlJwTVnIYv1sssCrkNNg0lB2O6kReIi5+IphhAyT5I/jQ3kXR5y5On7Hg173V96NLUI
XPWHOkd0xG2UtcZjGx7NkE3w3e1T1fmg+VJIaNMIQig2zaQ1xGKZsIbFxvIo+waZTPE8ouBkJn7a
700anrUiu3f/fjYZylBjts6H3tTM/5GoHnh1AJq6cf4uONr5Wzo6tFYyUaG4IKeDiBp6DMQKTMjd
erzcPOl8FlSV9FTcDcQb6xs00Wx+e3frJ508CBVHs/f3aUKLjg5JoIm5ofBE6KfTvUeIQoBJY54I
Okf36uXllkrw57njpIELZVzYhO8IlvUfcMCrE+rEAfWI5XCcUDeg63Qh4otqu+v2lqN2PoQSpeQA
pUG0TGX1O7Q3WSXfEaAryLTq6zykQmRwk/rFOLBomUS86W4QnWQ4Ox3JB2FJTRzuLSvsRZikK8GC
bbck+vZ8RRzQcRqlJXFaQilbdne13cgIF34ASQYwDzyZK4iE/A7QEyRNo8bKhJhrVl/Fx6Xl5fat
ITd1968k2THxZUOR5RlJ5ye0fmktzisfEXzTEmkj9Q8oGqvpG70UyTRXlHIocLtiMXD78sbux7vj
dNk7rpDp3EuBfJCSMuWRPsibtuNpCPXse67/wwmDfkp7UQ/r4bh6SPd8zNpv1r+H8LLgKZwoHpoE
NflMVg+9BGFNMOncClckDbNkamQfEgIklYyszicaN6T5gUbyqDAySoREcv12dEsPkUSILuLl3qLF
0V1JdyslShEkfPtPcT1OnG3HM41vQvCZBUzH+YL9E8JcnmclutSIGgf1tusBDtGlpPXmw+nx7nj4
oJPukBTrWhDqALSMGfIIbcBNKkcSQzz04dESB8wLxyx2565B0Cl5/OAOEIgDxLqa2RCtMJ3QUVIW
y4BACGklWDGRTaE5vR21dNANjW74UL8fPM31bDJZaMDRjERq2L5QBBqZImdFZ7rEBvLhXkL0D5ue
A6te27kakeAG+zb/+pdjQ4unTudYb6tnnY48Wb1jS1n0AaN3HqAQoCBu5dLopcUTEutYPc9llyUT
A1XXPa8odv9bvT/U6VZ7tE0pUvMxkI9NVSBpUu7ZX1K/2DZWGlViGtN/pErLIkVxaEmmkLiJ+JEY
IymT3v0vioohpNDJPPkrI5E4Vji6gyQF7cHY6B3pW41g+TeARK1i7T4WnI9LSAqC9auhKS7qp8TP
n7Uil9fusqZqhskHv7vmlFr+Olt/XjIHkYbnB8ckWcKzGaCSxGQFBCMTkVY02QgUUwCjwsdN1WOc
+JRJ7hnqh8cYnSCVDwjioN8YvxTE/gmISvGJPc3aq+Wi6qp97n0KsUiiemQpXQSIKZVi4vfqu+jp
M6SRy1fyl22vGuFmzUNTN8UbCadFNMn6hd4dqCHNYC8YSBs4IMEgqFwCOBD5Bp53ISPTBIQdyXZQ
TLaPSLNVr/R1Xslm3E5SdHVQhsuzf0Q6K2NDskC9J70RWZOg5EuaEojMczvRoaKeJLVVAElZ/EmF
eLKXyK/nd0MOUcsDAAE9NyBvItgL0ijNmatAi00TpzFSAMeQHmjeMgIk/wJpwsJ5tDpN69J1fuPh
yFQZ/4lvBtKYIFp9yANZmChA61oQW0G3q39vj3WvhSL6xUERLTXEHWkc7GozB8Q7mD7FJBMYzyii
fBSHewGxnDJby205imN6/xUCOHvnXUb6bVsTFQ+fbWcdCUQNhyoURNG+toA2ebwlBLOQUzonKKYc
bEQgJcWWYMYge5Bd53o032mRp4vWUKaYJTlk7pMF/+irBjKdLd4/3X3SPArRcB8EfDn/HPMcZigV
3fDuqQ9855AWg5IO+eCFOwsgUCoWvZkxoCqIaVtdt/tpCeXFZtB0IHY65P6lDJElgV8BpDJGgOmE
IzeHIaTlxQ8czjgt7cLhrHXlAOecV+zzvDzHftHazVvP/c3zB4iGz2l6lhkXUxhoU2obx6MsYO46
gIcjI+0IiqlDe2EfkTSpsTwOAO4YyyO4JVRCmE5Vyf4QijPlRKqUE9q4KNamTla2WdLTd1LCmFq+
deGGDYvJeyUJVV6g6pE1hTWEYbqf2vqGKAhOMGIN4RgNsyHQRBUph5eKrMOL4OIBCXfoVLGTp92C
CWBHMYHOLjo9RQ90+yUxckmfpYmEZhjzcGEbsxCQsiid74AUbZzSwF2sS+ZzENIrxMCGFE3wIUxH
X4ec4Qrw7/Nd9Ewv2Y7txO1B1WMJX/XqEpRFe/pUH3uHDwg4aguVAoT5ivulk3jNfYXXeA0ONUuM
8TQ0YYsKYUHEEmFFMZ8gEBYbAQI0VVH4RNqUGEI4XpmiQAW6Msi2AzLdFGu3KdBtCnSg7QptRKFQ
MYU8IATrtIJYkX+/fUeXZ9erv9KrBqOaY3gZI7ps3+H2bs/e/c7hg9YFbDtS4WrmPOOFINOahrSm
5doIbSpXNU++pIlLYhe7q9HmXheKuIFLM5c2Tg0cdljeCeOtzNRnT0UNnMekMYwHThk8jGQYLT9w
LAiPMC0IjwRwoE7Ko2F5KDBxf44knqZOLR/Iuvthrblxc7Wh9SgN/09Uaff1gCsLRbhVtzfoMdzK
De8Xt0bsl9P+YHb/wNY/xJfmpRQgLQ8kwM1maHCaN04/4q+jjRRIcyv+m2e/WYvC500EZrZKI9Jk
MNwyHpN7EXnIJvmleSraOVGiPs2J44R+5wXkPH7pxpAfHsHtoae1dYqK85LCrRUDhQQClXeIIkli
WVwU9iGvpW3WWgWQj+qbR4YcZYGNuLQExAIbow9FZPNYhFms6QnDUqg/w6ITk1Nguw5jmXUKtBhL
eg9X/03MlQ53Rs6bfKY0Vp8BYS4egdmfhfxEMMIP3Nr3gi+UCWst0sI08osZ86JFVEDDEeeRHDkx
gHMDVFiMVgkJZWPXUByevUMSEyjGH5KsxIBY/Xxf37BD97KT3uswZtUdca4rZ92xUfflYPTiULdW
x+fplAm0fNYbfP5yBt3sb4a3EKB4YrDZcUAkwCF8gQCwKwrJKys0+QALERX71cy0ZuAzNMOpE/fV
vSd0Ecul4ixgjSwyHhUzcsEyAdA38bewjZWRddBZPe3ebm9iMIsoeCZmQeGoiIKTiE0r9m1lRcXw
GE0nP4psmWUghilk8gCHN/u9TuqDdsDv06gX57W8MLpY3K5Or6yZNGAtxMXJucPTbN3bDZ8PMVyM
LbBRgBKiFHcP7/NN7bYHxSpAEZ3vjH9L1Jlww3pcdZ+vDnczHXvr1Dqpqq/NoDwWM8In+vAxRs7A
TG3T2TRv3y3ux7opnkcSEHj7NH9++zDZfEo3yPuV0/tbQ/sOO25yPHW70rv2XtN51aQnCripu6dL
j6Jk9tLz1LhMdXh7mF5ZVVqRpTXBeKRS5MGHif80pSc7qxecP/GgQ6UodF2v39HEEJL3aRKOh/N0
HOldXSMJsg25NAG/kA2Yt1opclj1b0nNq+Nys7566t5uHw4/Vc8xiE8xJQ8Q4yQFMXRT8ZjbTGmo
vgrQhN4C9zrdFhYO1JabkYtEgVhTb/5n8y+wPPgYVkHHzKGFpbbDoWJFH0cdsx8Xe4/gIRS8rZ4q
jT06oIo16e++MkuXnIR3SSAP28N4UzMfFf1v3hbEeL2IIWYeCEVSwZHJw3w8/UV3JPONxVeKn2V2
vNYpD7kOfg2s7mPvGWmr1TJOzoqOnHNWhpEtrzkQJgTduZZokhAjuUeyeWBW0a5POlavPWC/9Jfp
zXSCaY3Si8miZo6Jc4VoDkcAHVzS8k6Ln0lIkYZNhJTss8m7oHhfPsVbXVVX80HN9cO7q/vB0/8M
N+wpOc1fnh887fVut8t9WnZIBpRKAWRjpHu/nY0H/Pz9Nm4EoRF5QTonrbqDq+Vum57ONQZDMzos
p9UHNVC5eZJmwrytH1r/Tjox93yQk1aL+0TTrlD6H8iLRej7upBjrF7bKy52YoEvh1tVbdZgv7RX
rXq4qfuohA9ILGLlMQ1JY8Nd4xH5ADbFyDIEDJ1hKTJMsoS0WC80IeJhcWoiuEZ2cSRTue8Zi1+S
QH1hinOz+lsTaZYvQ9I6ARA8eUXmK0MoCKEKo5hiQGLKTjeIU6gEkoY8ZLGiMwOCobIbAiLShB/R
hETGti+/JJUT8kiw3rMlC2/oByR8PVeGOauqqt/naKpBpxMnVzXmv3v1YL6sHh9OqQ9pyjGqVZRh
QUxCFjdYsQIvlm1hqjTei6InfO48ate8yfeCXk0H+eymmigehCykwcUAT0oAjWCJQVJNlCzRfjJl
wAnGDYv+YdUVa69i4c2L4aw8FCti4QymVTY0vgXLhACHFiaNiUI8DA/8AUmGF1vAWLfLdXkV/SBW
nXQ67AN7KVXD/vS5s5l0j7HmRKuD3tkUNqZpMorMFPkKyTl364tQEW8bVXO4CCSJMRxiNndfT+PO
6GyhzlSi17+up+ONJlYggOGyFdPKTRKBJyMVB7mcS/L4FYWYBYAO6sdkISbGeTcLcYxFEsgr84Bj
XghpUB+OMPVZcLe54Qmda6Vq5QsLOFhQNRSEZHrIQeozuhCWuQRvWgf1D2D7IqQFhw5Eng+YCltm
4wWkiCT/cl2dueU/eiJwSilIPBWzfrASAcnWHPlidFYPLvxbHaDvs9vrSVlxW5+LnVjb1h2MLnfQ
9DazVau1Ghw/bOlz2A3k98JVF4JPjDUAVDbPwWHmORB1LmLAo3Q05O9F79j6AMqDuB8brk+ogRek
L3sVopt69n6K1Ju2BUJYmtx0NnkLKXiVRoo99GxJTgIOZYK4hb6O59GELvF+BC72Px69+8baMrU8
J5W1uYKD85g6Fz2J3nL/tD621scPSy57lCTnkWPhjHx454kfeE4ePHrXze+2B0+uenxk3exX4L3r
+5XOnybCOiCNRGUdQPv7Lsw8EGKCvBZNx6cxhfH0V8vmebnk7r/DYzpFFHJtNQBhRYHWnnLMwK+a
45l0xg+cEJaniSy4eU+aFTcfGzE8tj6t9od0PKRpDCRcjmbF6qQ0EgD9EkUlyyI9x7Ek6YuOo6Qv
9+4RQwiMDP5ArL6lxEesPxmyEIWjXi43P+337fV8PUSJ61o9US+dEyBZednP4CWRJnMxqiDfFCnp
7bCvkEjyFANV4CAmGgoUJO2QTFQLx8gaVH2Gye9c0cNjOVkNnOa2XIGIgI+fCyWQJSLzvh6e8tJV
YqXvaG531UEsWEnObE5DA8puevItXBprvWXnbvywUXNAje83/6t97WFEUWYs/2F4nDPPLtb19fZ3
++nTbMhJGTEqTiG0szb52pbSvvTdgcQiHCAEI1CiiEtBzutKaPWQnjwVkv+KFNm0ud2D74Wi2yGL
Qqi4cDx5otmRkTQxT3PrOTohiQZf/BdImP4yXW/SeRBQihjTxSqPRyNBm2TlykgYrZ9cUI91vfRC
LQoQz4T4R+to26/W0aLrtPCn2+eWbmhy4dMsevPTw6KNOGgWkqF0dxjyyFZ2Z+IvdJG8NDbciTRs
SCju5n519Yy5D5OTOtxQhaH1+1YaNUUEGGmwLCRihOdhMmhnELG0t6kAnHbX8i7tY9KaFgnLQJEE
kO2SnBu9YohAcNtzEjJfYnCIsUSkyffkUTZGKmlt+QKFHIF7pgjZgCKGPxCKb40vMouBmdfgesWk
xkvPcr3cLZ8m3QdsfXMBVm59tbq01FkbtbiXJKQBChhBIEDQQudEeYCEV35rBAiFvMQHCIE8vC2t
1fAFTCZimms0WJ0BJSALAxsmGfQQxWJWhJjkFLKUDolJRGOfgVVYGYBMrsHyo066JmA3dLgPtDHN
GBFe3SY/obUbfJSpiLFGI/dX/e61dJmHGjMUdWJOT4cJ84DYFOH5AcHar2agep0hhBqMWJs86FaX
9272Jmza2Z5wESQ2nMSnO0Vo+QalQJskU9tPfl92p9JhhWrpwAI7Ah4Elp+WSWLcVCnLeNg+UySH
Fl+yNUCk+MKAMKPA41YVG0fd/EAIhFyYFPSaoYEe81oa5MJKC8S0AEFqsDOWHUgjW1J2XeZemJo/
pEQ3GRWpAVk//Gtd/V6MCoiJYiVm+ANqhEN2MfTLJoCqN+TetH5vdHkVTavTn62q3uoU1KDVKcXK
CoRHmtvUoOn9KMUVZMBIaHjXsUSh3SCGX/NowkAG4XEQpO28HWjB58+7ejxsx1aesqQsZmNFlFgR
DqT5ZVECnimTV9RAgUIQGn5Sza6elh/Pl9RCEqu2RKSv7SdZfsuKqWbllpY/QbkiLiYSj/fP4/up
ljGacsgOuGERHBL/f5ApTPsrMg3rqluNBt1uP45BbQxpPC4W08fBcH/KI/S0uslkhFYPNUcVLEpG
HoZvBr8SYcMDIazhDMsjyKshK6iXN31z7Pbz5pftAyfcrd53Wle9++SuFZW3nl/3Oxyi8dVOG9Jk
KUsKLtScOYWSKY06u3Ag8wdAITHmbKiipRpzXxucrLNXAgqDuKyzRIerEtIM0MfWrgHPy19hBgJ8
BLRmhQlACOYGEN1+gOzyDNRREXI6QiGaOwpfgBBgJ7MgiANfFsQ4HxIDjvWcPnHp2z6W0ZrVnF8z
b8eY4dqd+lNasG4DzEcOKj4GSMWNHPh2wZfEwgUyuhzS+w/G2UYXB8DLHeW2MxYHcZdst+Ymq5eW
t7XlxtHOrH6O7sDz7t2+IxGAuLijEBokeBLm8xMRcEE6bBXMzGDqG2/ygDaeHFZfk7qIqT1ILqrH
+g0dRwmVeQCK4lOWM8SaDrTFOfiWa+g9HfwtGCMpIOzSK+QqiGmFGgFxMBuoY2Ye0NhKDHwInneD
hBkVFXJXbIE3JvUdE3a8oLP9I8X9avEzrd/HevY487g95Hzwi9Yf9fdPs9nsOUbU0AVuetpY7R6O
ptublqWtaWVDN3eRN5oXPI6KKId15/n/5e3h8DZdHFWaGqQhh0UULZCW/ESQIIt7B+oioMGViGlW
2ts2FREFN0QeTYeC8Ci81rSCXxUp4hGc+Ea37bx+FSrwFphWTGrYirMQQ1ihm5FELUauWTDvB0Pa
EQRIOhgZ/AeU+9bw9GjAvQkMTDG/wPq6C8rNHuedUWsey9YL4Uy+IiimHVCHDxNL+HO91/nUkMuw
SUlizpoTHwiyAoWEYZVXFLJh8YEOhOJ4Ng9nSuPS0IS2N6Sx3au28BBPwxsSo7dBn0IcjrM8XU+Y
TF/OV2MvY232HHCHshNqNSaS7D8NduPtMmxsGtjIaxMgAzQwSSRWyBRtBfwBWV7tJqDroP017K4Z
9FjuGN29hontLefV7Kl3vI+FCqYLnTqmDdy7JoZQhEua7F4LXU04xad+hoiGyT2xfjgPgZhmPBqB
VMaNWAa1PhLJ8apGXoCLWmfLJ5Kt38wWm5vTw/FtWqOfjDQvSByCWT4qGYDkN7wUU+R8SxLH+JFy
QAhmkzQ+9mbyfPuw6GpvCUG8g4M26n9Uoi+/cQYK6bAzGy4LU0XzUq9DXenQOzFTY4Udj/R2FJn3
MIMrMkReCDOTMBdhNRmvRjozatqp3qKa0cgEGMoQhQzeY0/8hXG0oIvD+mEvYSDbx0Vvf/2wWP21
3a/eDE89FpNzXdTKV0zmdZfkmkxu+OzWJiVHOFL55tW5yrkxAWZmBVp5aMnXensQD/8TbfJqPZ9W
8bXpSXXihL1u/2IQonXcHY/9x3r18haWV+xopoTrXpx13tQleaUDPVqibXYLM8IfFyxZWCexi80v
D+3e7zeidfHZL/aGWamY2NYoViHEQGURmnn57H2BpLO6ZH8bxlc78QoFioooCEJJgwOJ+b6eeOX1
0OBcxNEdsDYaFd4fXK5nmkx6i+3uYfm/hJ1rd9pIs7b/0LCWOIuv2I5jx5k4mWQmzhdWnswMB2EE
CBDw6/d11y0Jkme/716rKarP1d3V1aU+1hVu6UD9NgbRAP7LoOsOT81Sj65fYHW4NnqnuzAV7aqn
fu3SVLT6aKg+7po1vHQ3Kt+D7E/q7tPo9SeVlxqmqqnkX2r7ZjtXvYvvqegtt3zD9ubza0i1ut6v
EW5D+0hl65wdgvn/ls2DX5WddidFKg/0ag1zBmidPw+Z3VbRTg6rU+8JefJo2Wx5TC2/Zo8nXS9S
bQwGE5uHykMVXxtXvSQniiW83XA1+OrwuOwM1TQORRq4YuXbNZ21dBmiP5LCsdpZzM7FdqmvIbXN
klffAvOY2152b/mq1p7zpiGN4KJ+gij+klfXo7sTARuEbgJewaYLWUDKdcIR3lBmm89fN6m1V3cg
S0k/p+ZpO0uyRp6FdCu7PR1P8EitmSMs7pIgugLaelg9zje+pIIXEJfQw6SBJat4fA+Ps66rJVEg
/AQpFWSFthazIMhksxNId+53D8BivrB62IouzAzR/9mRYSGY5vqbut3lBgRWMliV5pB80v3l+2XY
Lo+H2XDSfarufaEn50Pulr/Sn1GkzUnirzMT7VfPoNJPfQ199dYqjdt0WuNq4tlsXPY0xeEvFbW9
r/istWxc7Mvatfu6eUAhr0Zi2tw93ogZQ++XVdcgXGvU9G/LV0M4hPYonrgCAQe3nxH7N7JAoeLj
R23m7Uu+Ajv5zGVgF0fm7dSGGjTjdb4hp/7B3JY0lNo1tO0GIiyMb/5K8lDNQ0zgTFNT78Ny9n+p
2Z1fV6to3iGfp8MuV1zo4rBf1OzVYVqc5v1N58kammfnjdPEIL3h4MlCW63LZ+vgXXIznN0tn93m
bmxwGyQAiKe1gDQxUBKcXh+W3mP0dutanf6nS8vG8dxQnNSk5ftytOL93u3NvozZLxxtSu69d6MD
aeIcxQHMM8PMUOowmRs6NgpUoDjFrrbm85YWpkmz4qF4ArWh8UDohUAdIpn6epbLPXGtLFQgOimt
xxeTHiJ0U1rQz9btT8t/aGI+a3EBVloNDUhd4hRTDPKqZ/rxYfkX6/9/BE65BvO/eu6gPUzYS4+2
zqR/75em7aav5wP3IJ2rpoWB9q3u2z07YXDmDoi42ZwWtcIORJoTCASI+3RUfkyW/Xf2n7wun0/n
avx2Wyez5Hvxun6mzQkO9PBtuO7ddOdS7gnbuIPk7XhAKJm29MXGUzihEzhBoEaQrnQr2Cb8LVx0
Qxe+w9Xx3Wisd7qxOByIuS0GHliMWLiRrBeLTJneXJkO2cJqKglAMOP1lCABlaHX3huqQAhMSKWJ
bNMtXQSLDtAkgTfGW7F5MicqLkdOohqMFrtxdcFIMZjcvP65L3UE7vX2MKtuQnBnY7FSeR653Ck+
ociuN/ojOlx9m+V0NPppoC4mgwcSUv8isG6kVCGD2Hy3OWgvL944CObFuBh+xWkxux+Ne23eEU/z
9XNecvGdA7o2CBtFAejMdpuu5gnR6eKD/eaDN5t1eS++XT1shnstsCM2gD9dohnVqiLZcB7JvCWR
4r3Tw/IjnuKuLccuBx5Tqs9DQpFberrJ2W/JZ/sJpmlFeBNLqZJN/115Xmyr8+yuRoWNmrTV0FF4
y/Z+NTs8T1b/EMpuQBU0pyvUsVz9eDSGvBxOtWFXErDBCuIq0iVu8Yi3t3Nopa3zbbOpF57dqZLN
4JPTYMrjwVhRcGv+KQ694KCidT4nO/og9SKH+c30rK3dDg3iYg1P67v28jAumnMR9mog4cEr69Xu
PXLQfXjKAsqxRZ+kcPv29HHQT6sL4Kriqvib9TNHAH6asCRZlMy45Ds/rRfj3igaUDSe24Px5Ny5
PSXd30V/1B8Qma/mVYuHa35QhYE3zQTeGBxFfewvdQCs+BKdtCIe9YSDJQRu9q+Q1R3XAhpXMrWp
uPn1FuGEiCI6YXBMvqXfnTL2JpozwCpZQ++qkvGzWMTVa2j6C8JIRZv0qwFzeuYuAW1t13QMo8Xr
hymPFnvYj5lQ3PDFtOqJUUppFyPUN53MxqcI8W28SMpxCUAKQIcX21EQ15ir2oUEVq097u2eQDEQ
ruJPy6/6wyk/fTH2ehyO9+mch4wUCLEKYhj32YbG54pXqyodbup1PQAxSXb64siVfceh4lP/dtTh
0jVnu3w7z++5YqUIkcrpp2hx16dxAmJNVlzdEM3LhicQnFyYhF2t48uLdFWym5ukEoM4IB2vrht0
KjhDmZMAxhikZAc8zSVxl+6jYxDMITVW4UwQD0rs6VIwjP3Lls4XWG6yqSMqkvQP6+em3ng1Mn20
zTFJCQOu/SW6sdKsRjKm0dTJH9n0CPux/RbPxj/f1K+FmQzdmPor3ZNd/2NnhXJD7Gz4ZBKL3elL
Psu2utmGqPhBx3mUflpvOHTAMZYoKNDDJ9SAV5Nv352ECQeaGhC7aEBqApN85ernTmN0pFTEwbh4
Ts4u8Wyfy1451HIVqz4h1StN7bW/tmS6K7hnyE7iV2KlNWGvQEh3Ogijrj+T3NHoOOpEkzQWi76R
UNVDA5FXraevsjE3rzsntHgr79fQcUnwpxuBYwZMwejjHBb+3+YKFDEkgKEJMzzM9prspWQTHjV8
A/1NClZBnawliXHT7OiuEXAPzxalhlE/1JMNFWqE1gN3K4DbZKPQMwjhcIYa7HVRoctd1UTczvfz
R81wddNaKxR0xG53yUMow8X0FQxfSC+8bb9oETiJrHpzJLjkmZ8F536nXqmxHicbeJfWbW1iFtEe
VJj9iKone5RaXYo8n/4l51oQuOguccKlxmDwr7m4l+b33A+1+puPGM38nUboLOfvnoMiCN8wHCd+
x181t1F/rfIVoy+VMj5QmAteHd701/p4SZfVpgpnKNWh6UYky7mkR4bfx+qjqbkhrkq+vnClSp5J
6BdT4U9joEws+pW9/jjPC10qR7Y2ePJi5v48+f2D3qc7vq54r41jh5xiKkcM5e7ty00ybq2Lm0tl
aP9Ixjb/+pkX0iFbIBwB0psf9YclnQ61DA4GK1FCd9s+xzG2i9Hd5eY0h56O4n1HQoekJjCxqI2y
g9LHwo7UIzc8QeARWi3Yd376NpmXl/EXXxu3cXWTLdn30DC+818Wi5G0YtAqyM+Nr/ZGiyF3BwKR
qOcPQ9JApRJyCcQ4pJzjwm13hKqDauPXgne4vfuu2oNXfxZqxOYRI7O7+V6Ps+GcsIb637tZ/p9X
EbsUhibruly4NAFM63UZwKl+u7sdbNV4VOxQRnmzZbpnB6sutKzF6XWS4LaSxnXN4BgjahO2QQhI
4wIhC+j8GqRskzGb/WgF3DAg593DaBm6ip9kyLtvsuUdEZt+Bper293nJz0vW5S9d3WfU0/F6XoG
s8dNhjiZb8mhmbus+lnd3+FdOoj248RUJZAymCgjVVW5/obxFoBDOzcycCkI7TwaWpw3RJAEeHpi
F0XsixNdlbSwzIgDMK8/LrMlBCdQ3BS6GL6O12eeF/SMmSdNeJqynq3FvWizbyzkkCGxXVfIgM5o
dx6/br5cZ5id9l8JIwmhheh8yiFOTlteP4io6VS+smNWVsmFwXpB5vM3ZSY52KQsSuqVLiX/Yh+7
ySGmesjJLs2CCBM4mmiLCZ4k46vYs7ue12FGjnkcICZNuAWZf0IbrsfbzQ3bF1uPOGF0fJH5HDBP
8gDppIY4emYYK5N62iPI6rwe9WwKAAk6/2JOUMkqySreOPfulg90Y4YeWhpE7V33OvEXXFPwhGtI
D/NPA8XECRyPcsXRqd6CWeGY7MTduQAxv+4swAmKMNChV4ySWVwYKofgnu7y/TJlMJnxApzvEsU9
YROG0zUkETGeNo7U8+4gNqQLokhkftCkRCVy/6uMLmBVRglqymmzLm4XzMTWMzMUTAMa4S9bKKr6
5KlU5VYPJMbJXLXM47JNsXAanJL7ji7XZSsC4VwLrojN9sv+y3U3UoHxcjDiOpijaGrYGeCej+Jk
ihjTYchYwWTzHLIPvjO5qP0wsRzb8CD8dv62S8YHnstsqk2UR/IscOgKbnq+KxBlxJVpDtmv/uF8
VwhW84cOguOFxeJx8ZqOl/1/sFNxFifTMw0e5/l7y4lK1zSqst/nfKQ7YJroRI9EVrV4huW077/Z
LC9KilqAd5qudAmRTjoM3NxOR+pVCHNDhKN7Lkefu8noxnXZQOpK0oL6IVwkg5cRYIVve4+2XFUv
+3y1KTvb8TQMwUgnnntyenqYgZ4dZwGpVEsJ50kjKDhSgXYhNOEakZC1Xp9tz44/T/ouv3Mcqjos
Rn9nArhXLj7T+S0dYoEG4YAN2OvFmw1x6VCHHaq+dyKWZdbZ+Lj5zhjPyC7VN7bZ6xlS1PJqcjhm
960NGCp0ODYI083OCehJZ+3fZy9PdQKKMjTcB14VOUSlTnMQS6zd08vMjGshPdRkV2sm+SDmJ+Ah
s5EhbCHjrzUwmOMwGY/4cOpwJTeCoDO5idnU6hI/qQMNs8k/DE0Joh1lZKoWjlFIk/NNi6upLj2p
eKlaP+QXjelG1mYnNaWX8iTmeYQJnvECUGS12v3F7IGyveZWyh7bdeK5j6vtbJGlCArGS3ccOwiL
c9hveuPBbv+HuQqeqQ4AmIeu+zZVjqGWMbGIgM2hGh8x0NXmDAKme47mX+0LWo15zjMuHHQkMqxf
dqzTJFaTj/bkwo62N3xppFgfdDV3s8Kko6x8bHrNEqaChbQjRERECsHN2OzQsDVWr2Lahay4cv8+
W/berReDu+2oC2ONpGaE4DGvwCEIFksUyYfQhhorYXC05AHBysBBa6GOIMos0yT0Zu8velTM/zOl
4WHDuTjHJiOvJF8p9R5mSdIfddUVFdiJaOgUril3akBIui6L6awZPrqMbnKAldWFgtNAYKGG5cxE
KtapJ13T/B7qmaMofPQBw4K3shNeRyMNJRMjllnSUPvqu8PxOvHuepLXQqWCVg/luNKrtbOkeVUq
cnSKNYpNeQYkneyAFhy5wokgOBkxjN1rE4oY29+IaPJBKCth3assbNVL646qNdTz5G7NnG/cnemU
q4LRGdW9XS8kQmrApESzid7N9CQdEQJIrj7WzVu/cF/dDUCnz1xAwb+YFikYGzDoYnB88aICOk2G
vZCBIpWS7d+v/koms/FuzRdN7KeR6/o9gwcQo9S40FJpqwLyVyara+2RPLzwSzbKiYf4jLmjGdKx
IAFjWug37fPN8F8cdHJBIp8hIx0POvEEMmJei/oS5US/7JgnHM4EBdbxCUDivX50+l7rAKEck6x3
e4JUlRGInpxIuqWuEKEcggjLNEVXT4m/+0xY3NfD21Y1IOLAGUtSlA+nZX4+mcH4p5ohs3qfN8Uj
5OX2cFnCVPeP2F9U+ZZqPBsSKQl4Ok7YahsCCGgBgw+I4aQ/G8+PG4k4m8rnMNLYWI2cMaTu0Yn/
c/7WOYxPnGON2tdAXO7St3r4ElKcNck4PyNOD9xItVHjYlEuTMJNeArdw3kc1ubTvWACpCji3UVT
5rYCr1Z/q5jNIP4t29V3rCpFtXpVBCcZKgHvL8Y1UkDyIByQUGKzgpdSkilS4eW6GikLnO/SuUQN
ZKvo33nvhrNmJlC81+WzoUzhgtG9N7BwTEMZBUuKpp8VDrkc+5+YcgADYlBdjKCk5qvDx7gBhuQg
wdkAXX2UIZ3GdwSs1/Rzhmm6PZIeiMCyCLiSSwoYokgX2zsi8NpUvBwcXfGeNB2+5JFLGmPKCX35
WM2+WIavZvezzQdJ9TCSkek5fcw3kzGk4Jgshp8k1kLEZWxehI6gqqInpGVs3S7yUG6gCDobaETi
QmTXkz4e8bB69Eh9rUJV7B66PlpVqC04mXiy0wuw/DXGgkyVUlLF5ZeMrZbliVXhS03V0jwq7ooU
0WftBqbhTgbpVhi9J1FXOak85IP6c4QS6fKTelRCPFp0Wk5WMPRnhICNevy5+w4LLNAYegM4UJ/L
7cNHcs3TJ21hLGfaW2fdVCNEY5GUzyziqUf3VosTM3wwPj7YDO2pHpB0H1GSNGRIqOmrIsTQ6Fsr
kUS6FlgNhezBQqJZUphnSQlfOxrCwgTwXbrg6iZ8xIe80RSdTofUKwB0inhKnPCE3C+fvhOtPK/u
i0PKANZ/mubn8zifTD/EK0O1dCXDbNEbl8WsiLGNG7VYFguBCFES1B6WqK8QzOi+FCjfdx+b2gdh
rlpH6lUVYTpfT+34kLGVlJLj8TuWfMSQQT0TuFJj61rFE0cn0kCQdM0gEt8S7dPNKmIWp2FbVGAg
3xCEXAxBjkd2AUvKUB1IA2A1rvmSBWrRgs2SgnASFlyKw3VecRe1qxxfy6QGHlClsCCEVPEBK7HE
uYS59sBJmoXYdAayfln9I8FFa+kv4kVrbbl0K93yahR6cl70n9IifZ9MVpwjQjrm/Y/LeHnru3oe
B0Yf1SvU46WlxawhDjAv2k/av5n+AwoHykEbtuM0atYa0n9m23GZ9x4nvdF40voxHa64HY9eR5ev
PpuvuiIZuFtLEbTousDYQtyod285Mca5MYKjhSE8mk7bqGO4SPGCKGlaJg4ow5F+zcvZYLMnHSfl
ie9j9+1qUYbuU+uC2W7/VTcFRAVI8BGnZF8qCbgnKyP8nY5dtc0qSfsPzmR9zsar/eqD7i+DQhwJ
q7g8Nbod0QXWJ44aQVLIqJcyH/xedn+ftmIvvOoktE0XUjJKJQ5xhx/RjDfk2SXSglLTC6xYP3j+
Asz6qpZD8Z/i+FhTQUyhXEeR7U6qrqaoHHuShrire6EFDKJOKtP+Pv1BR9CnVfU0mzMASiPT7V/0
GWwKVPdYWE4uZaortLHYbD7PC7EzNrpG4xMfajjgLBbFHVJJExOlUkr0x5l0DDsbEh4EiK9Uit7r
YTztn29Fkp6GdShiXyNNpCZ7XMBFFsM7FrDyKZ3dqQ9vUFKuxILYpKYOpN5TV4t36m22uVnVD6Y1
xJlE8VR9Zts1bKgy985M5Pw8FpA+5VIak5GkIQYnwcnhdtiZ/5itf/QGUplVk2rcef8hH+2Lm2bA
0PBjv9Xmj/62vGFAMfOQDOQkQ6S8sRhVFHbNFwDv4joanhKxWZuUYX8yEVvt4/RGdSURyRCWgHVT
qYwMkv6eeOilD4w9aqDQYdPzorrl3LUOxAQDcEOeSqbSzp/27T/zZPrB9U0W0/7pPO6Otsl4udmp
Kzdk53ncX4AdAyUinO+Chn6u2dQrwUzdZ5P9G03rqx1YamLoUWGiSCogdMsCHOw//vQR4OxIvrkU
DRyyr6GLkx1oxYqHcDGrn9lJ2dQIrlRG8LFRYGMITzVREc3w0c1z7bnWMB2a++jwfVt+ceUCiZnv
O/TBL8SjnmWPAdtpEM2zI6TXjDlOi8GGtxKYQXG6B2Y8qTLnm3QXd1k7JtjcTaVqE66ZaXESuDDu
AEnLuMYjtuIsxlw2iz6N1QvbTP2CsHLNxAXuWsy82gblqQsmSDxD3Cvi2hhbmMrQNIcTcJLNergT
I7aDpt/JT1kO7xa6OBNUC4dNKF8WRHAduoqV+O4++Rd6vVfVlKqULFvSEJRRptN7HLYOb3DAS6a+
0iKKXb3xplH59Li6V+EZNUbDO0yTrImv7u00rTHtjX61+aH3BQlJTBJxM5EXOJVNU5o1UB9AyF10
MRVbkRdE4kpkw+Emf1ZKYSi/XjwiKdeLiKQPD3mv6m+qJ+6KZTMEre5GlkYT31OS2++n3DkpLRdD
L7kgL/jZZh/6BghyJR2unjXgbrrv4rEnja7/oEng62HMISWbWusDd1LaA9fLcMZEN+fFwgVf+qng
JnRBiZnB9ANdDlO8zGe3p6+QjgWI0dDEH32iga47d4n1p0VbGplqMp/oGFixy5bj/D33vsZQ3P+U
bkbvNUsHg8QT6igq09XxY6Ov8FVV4YPPvf70L+04wqGzfMtgOviczYafpMwwfqMKNVBDfT0tZIQy
SaWJwR54XQ3yUr1QSUDP/lO1HiYMKSBlvhYAlAorvBLqXYxlhVrJioSStHoSDUXlZj2e+2Oiu/lA
IyAmS/XeKAXy3CUlmrXZFvEm1lv9iQdEmkrZg24ULnD9XCwX6OIKDVE4xw8FzWHFQFeHGyBDCfIt
WCUExTgwmoQiJPprDlIWldKqCE5fMHiJZIMghYqcm3gi6jic3x4KpvVJNkD9T1jQTf+vTflyeYfQ
rg0E0SYWySjtAUOmIJhsqDEv6ps/gFQT0NXoD3ApxlZpDdPB4c3rrHzqZIvHShTAdiRs/qsQtgyT
OBYJwXr9HReMWgKvOGUEpACGuIMbgkB20e5/Ir43lRBHlAUjAy93VroRYq21euhcydMZOhwCiGVM
R9L2l/BhpjgKWuX2zQQZVqsmpqKu69eP+77axVQB3TrXzWgBoQa3zkyVaFewR4uoJlfSNWxqxxUE
jC2V6pvgpgeE2gGmnOmCBCzAw3Z439/vNTVRsWB22zn0xp00XriLZTxaD29DtdwV+eCNFaQqTY2o
EIiuw+dLaYQxPUDnRZQBf9LXkVk4ARvTWJH1dqSfWyNvOj993j0fhPt81rOPILP03XZ84ADcbHzM
pIF42ADaMAw0iAaK+vtRw4Nep7lWFUwWeUAN0JIGiEm26UN2uE+WdKfRfadz+/psDxIBMSStXi/O
6NrPUCmxSkSa2J2yPi4s35wlkFBNuY00VYKVmPV1ythCfwygHD2bHJPQkEGVMJQ6ioLqHTsmV0b/
wYPQSgj9zKM9p86besKFKmnyTKZ8U+SfscOmQHsAN6c37MGl/XjAJXTlmGXG41rlQzWzduYaAKqu
9eRLLtKaxK5xxHmR/j1tsSCY7++yWO4NZVXqOSxnNmJ4IBIfcKThGhTCKhr1hzncrVvP/GsTCH9N
9hTeTcSA6MiK1h79yV9wJv/HEdpDoclYigL7ogeQZ4hpbFCgDsunK3/uAfiCQFFwPSlUxIlelknd
6ctZzg47pgOyLLtbt3+cR0Mm8rPPISgsM6pVKfdT7T2kUcSn9V7UBpdiw/QlbGwVB1ifL0LDQaO7
7KVEaHASH1gLEksRi1ZwyzusRipJhhhBzklUxvqeYD2pSkmxcu8at6+BWIwgziQwYpVWdcQgFeqS
VShBjbDXhoxIXjOpJAjRaT9/vioG6iKlVWH4LgPDK/19PpELqOHlRniXSZfMxW4cSmMXrE0RJQ1j
MGFUDBkPBXZgVFZAVANIceWrYNqUQexmzOt0Xvatv3B0rAYaIc1I2KmGQoS67RGygtWRJ5FNHMrQ
4xNXe+dBgdck60Hp+oSC28Z158EHHAKBqsTYmepWwKpWCOMWYRGOpThtCdNGI10F6nYkTExaVS8Q
eJQkcdIEYji7qRy9++6iPBhjFCeZPL3Le+zojT1TasQNaqUbn+Sdv6ECh7YDg1Q30yhEjCRAdypg
ORs8Yfd42CDuZumC8TzCyj5gf9xzvkqquCUfE8Rf7c7z8bHzSkkr7uObPjA8MU6Y3gquD93OJns7
17KaqwxovIEgUszjOwCI0f6LbBtCnNSQQEA6/LX8anCEDjhG0mcKd3VCFuFwLZEsE5FLDmvpFDJd
i1ikLTn0elPMdL8DgYEEnr+8TjTZyveuYjB3oJtZ4wRkm6WFeldNfOfDl7FfIs/u8vxmkYz7szfZ
6fQ9Sfmijt01MQWIRHMNVNVMYdtqpat9HfJ50RYzorligQO+eOa6KZoEpOBVTRsSwUkB9V55t/Wu
vd9+kLZFNAsLkKzFJMsxY9PUKDRiqZxCIj12qxEbG5TnQvNj8m+meet40vWa45t2BNFtW6/7owpE
YumAL5Xl8YuzFAdK6ccvOd2X+1sRTShFmz3G/LC51WQAbcwMkFBZo05hCazmDb3H1vqzCp8xvlyp
SiKk5nQh1NVptn4aHB97yw6yh6081WACon2HUe9T7eI5fnFM1ZFCTecf7HANRRx8zCKfihE0BvLj
+Nc0+bpa9GMxqKbAoR3/ulPw5cXAjC8fYviqjwS3eiXZ03RXK+hwpsZyMzSQucPyif/X1fdNT+M0
KXlsVIYvrTu2eNkJOB30nzRhNU0PVSdyV9pk/Yf9+nMzqxa9jEQx6gz0ITqBxtir+aMK9zSmlRu9
HohaQ1fB03OseDCg0l0Oq/y+tTrerefZozoZ4RIOwThikfY+ESb0JVw63f9Mf2w/zUbpO9LSdRs6
xD8suO+Nf9IezgafeudUChX1QRhnCdTsUaWUKbwWkdLjSuoi6SZ5+cUZkhk612ExHW9f+x9wE5Gx
kHvoZhe9jMF+OB88LLLBg9SC0GBX+c0quzv3eTukns4BYfzHMIIyUs4Gs9sZLyCFfcHOE4+lhjEZ
RATWwAgActj1HuNe8lqxwG01HTH5QwTJGaqSQkEdZAJNqa5Pz+trM0mN/kVwEylL9xyLPb3N3SnT
m+HyPIJS7aroWkHXhc5VvJ8VHhFRK9dUq+ZrULBgATNMo8aZQywxwWkNQ6i+NqS1+711mvt5EILb
OCw4YQ1BSMNRTQC4OEDFviK8KQHe0IeXoKcYNcW0p90R//kDN9ZD+EVbZUvYdtye6S4fTd3zZ+OM
ScQJIuPBqXFDsnPti0miDbSGSbWG8ewbYeqq1NVeUNHQTBRcTL+hA5AXViCBq1HFb8FX55r+twK3
Fj/cnq3pY+uBdOA4QxBxG38Yq2u6R6LxtBNcV53b8vSgVKPulNPaDbUVAhdBHLFdMJAGR/GdBzM2
LDnUhQs/VQyzuAx8hw9U4Ghzc0hVfFcvrY6JTyr+KX3Y/E8gu2GNAZkoGPUAcie7C5VeSlYviYd4
eYrSmnv0Iz5o8ts9t0Kw3nF+bL/eIRPNcw0rYD1/k8QN3a18RacKGW6n3jz0IjwlN68UJKzX4tuf
HfGh4ohKJNJhQCteqs8LxkylUeuKmtipT0d4lNII5ohX4wUu5BYzFGTJgIctZLseCyNG2t5/BUN9
JpGLwhiW8yo736yz+UfC5UvtXY/iaS4tRX5hbT4kYmDOhg8Nhdn6+GWePg/mM+2Tr9RIesB+drOb
nB/TlI3k9WwFvtoSQXqo0xSwt5t/YDpqmH/tV98vIoD5jHb22TSkSFTcytf2mX3TbJ+vNVVl1F79
p1hrYG7obZCo+HiFnNjUR1U70RyT7hijswsKpX2tfFr2ObMRksYyK12lmlsoXgaHxaf97pEFFqxw
W9mKuV44Llke3sw6H1vZ/sO0XS+SEYJw2SLW+JyUnYoXRAcoHFXm6dsmvcgE0Bg+acEJbEgUcA/V
uHjqVYhWv5iBJj01d8AmnvZpoCE0rvIwe4QWQgQdc6smc4tVbLsjC9FGH/tuus1KoaCalbIBS2T1
xg8VhXz5MO8f5u+GyQtdJ2Slp49a+lj4Sfd2l4USTanYArxG6M7T40qVbI/G2y6/uONLBGC1BnTo
9h43x3K8L9QCyidqTkWvx4iivftKBCcUAgObxbadG4FiBK9sDruOuu/wxyB5tR0NGTNcjntlfzxb
bysqygXVWK5nH3rrw0dERZ2npNi+/7DuvnRHPAUHS8WiIzSwtspi36HmFCrfdBvCBoQBB9qQP9Yg
Ww0bwTX/8aKPA92ZZVcgmRuCEMVBjQNtSE0zYM6syQmrFiSxm9GIStvThYDqLDFVDwIbDDsPs80g
Vipj7ZigZqGGgUHI6/qjiMogaVJpIBleMkdVJQJ2Q0hkh9bv2MFs3OKaF2Oe7BdXqR2EdRCpdar6
iEg7guBhFyAufCfV/iBaVXQYoFTO7XL5cS1NFhN17kSUSZbHdu+GLs/38XibJg89FfdTseoiJsfd
1+kWRZRPVAJQYe5oTYXheDzfMVcVjRTJ9uCB0HJ0Aso5BjUBzKWXtdKmADXBRPDSKJChj/DaitPK
Y3GVAjEIylSDYX7897y/3RyWUlY1PlplWfy4VhqsMDQ6g7QDZDmJN07Wa32w20uizJQ0pplKAbFj
MxlkJG4bQO/A819eKQVzyiDVux3NwikRPAcPgoEOQxCPL0bqFKvTmo4CjBm50JwpLJlQiNYLgsuF
AZKlNjNRba4oBTgwkJ7f/aG7Wa+qjiDyDPWHmWqOHA8ZN9FxrNjZw4nQJm58tzKQZgNuDjeTzq36
pJmOJH+H/fkjxqWNk+39Hw1BztZQTEtIp3dXdHV5kt7Y4w/+xhCsEl4QRVcVj9Y7NEyUByXc5VX3
QhIE777e7lYdHdwjPcMQcvhWW7Nx98wHCKxFhu4xReeyH1IiJBQT7YkjlUYSOENgbLKxjXRAnJ2R
YOuGBMqDJ5xtSO2a1+tm4d/13rSMkaqla10YR1yCF2BJbCw9Awuq0w2mbYh+tDY+++QY2mTVPUKD
JIKya3T82G5AsjZVOvWuBKx2d6xKE/4lOr3ON1XVWxX6q6e/6U4rdir6pgBp6Lez0ZFFg/NmvJjs
32255JxacYIgyvdb0U/f97I4JeWK0rbkwSZ5ezrOH/M5oxbO+vzNCl5EJJa4zuyy3hbjA3spZ6f9
vXbNq4h5/XXVze628aUYMoSiUPozZx5X6ZOK1xQSnA2DbrX8mL5tpycoHP5OrnYky3LXf8pWZD/Z
l+NJ75DcJsnw75R9VRrgYsA0XxNDwYGDN2vu6IUvzCwNgp+ZZZ+1p2MuWyIf4kq15w9DcjWaLdBz
g70dCGhDHpK3jc7kcQ8I906Psw/wcQIrwyX1mGg/SXbEejnhpsdzBHNMMvTXggfSelee+8Jstr7f
ZtLomyv0UGOVhbXwUPbjHgHN5mpZkKCCrFzEFmbmbLF5FkznzTy97Az9meAk4tOEdDGk0JQprNoq
7O8EE9XjNiwCOTSZcye+rkg1Ud+m35xJftTVQv5AqHLlXSlIwVvJUlzm0YyRrpOWluAdiTVBzsgQ
shripN9WijnONKth5d/UIjFab3vPWsRk9CVMM7ISBWOW0OEEW2hjECAebu98+q44/9W4mMW0AMWW
fpQ3PCzLpGpiwZ8OMp2FpYkFYj/l51lfgjYbmZbb13F/y0EdzvCRrjzoqCTl7qoziovO6H26Tv/2
yPzl9bD5OB307hDX6o9EIP1YPeTfPRREcl9JfNMmQZdIg05+eFjmd73X1WFcLrjkUwcbYnqaC/Ef
p4WKQWCXFIjVRbQMNQVKmuoUE1C3ap+o84oLggkbXI0spuKbq+a2KmrdRdAZFYg1N2ofJiB7t6fq
q5L8oKEWwyAEJ0Ezy+XYJU1L2MZANh0YK4hxiRhZeJjplQ96HYix93UghzZsagHrld7k4Hji3EBX
l0UGAexeHGNDmsPhJMnhpIGqWnY+g+m0yvbjtlhVk0MISLd8MzlU7+CqBhOGFClmzaBGUvgAzTbS
QEjWdNZLzs7XZCrr5pgTLNHikfXnSJJ5PYS1c/eYZWkNXq9SkhOCO/kmtsQzZLvgSrMD30wK7rX2
JPFf6z+OCoy0+B+ySlElEKk6Mw+BhlWhYkpoW94tTmVM4Z3uV7qy0XGljMVYq7t3PAI3Ndc6MC1q
BS5y6MKGTrkuD0MmDhrU0Ss9fqIB+jKaRhPFa3t6s6v0UquT1ihZagNh1oQvD0JVW2OmhzjESxEh
Ttd7Kc961Hb+hlaJg5YA0kQ32/N9XvL+6ZXCaQUEF0cA0SCPVbzDdE6iaWAgpBMCQi66bFy4Bskq
Xqi/DeG6ONFFNExTbrZgjn32Y/i8aPW/kLDMZMr9DGyxjx2RQHZqVM8VE5giAitK6gpwcv3J43DW
G1cL2mV78KS7UkQDM6tBT9RWQ1pD4JpXfcar834u6lwQAuVlft/bMMNIOJcRZDnIHs6Lp5xr9/L2
/AOBWX1hg1IcND3yhf6tHE6/lYWuVnjbX7+/LTrn7+WWizLqywOHnOCk4opW7x1/JEkapp96AueB
rodV71OfAyLcbQPls74uapbhJXLC27ABT28+skEy9/2GBMCn/DeZvs9yrj2MLVg5C5wQgl9TsgNv
f6/TL7ppUoWsv30qhqwogZ1Gx+xpOGPXkpaXSYCFw6oWlQ07hdZcIsc+1CRZ7i71ht8sad+2+oux
L/y/ztokEkSG67EvL+7ZR1uZtLEwliMqBncPgSxlGSVh7b6ienCu18mjddUJrosETkb14jw2O1DN
urSmaZDFfPR+fuDFquWmumQK1sZsJ6n+6n4rl9CARRgYjQcvmrVidQTqxJwMjk1QEM1Tw+Bg6jrn
IrqPgnLl2DDvf1rMZ3B7rZ+DEBhIunLspH9LgnTm6famV/6J2CGL4XKEZ3ZnIUQwkE62vk9Gu49B
LdVDsNakd0e21c2iZJl+V/YRAm8lXxsiKBnuxSKYbn4tEE8F11KqNIsBekc0SV0Ck0GMum6ucm3S
NBLvt7D/xJJ71tuM+6Pj5buWQCbWFHiVKcS3oocAy3fjzoLraFsvDmyokogcsXH0ahKIxga4mYFH
9iS/aWxIzuTf4k/sGFq/te2Nu5PlXo1O7PNgsRxflr1Mljrr/PypxzLVYPZBNNUfQecVX9bl6TuR
cVt1Zx/mu/4fhURXLStB1MqHRXYRlqrUX+6fg5rz8PCpvSw+ZO2zbjikDPki/5FM42Jd6h4Hesi5
Oxgv26uHos/6dHUnJpEXy/4nIkEIYdRwCo3GyG2pymk4Hal4EHPZ6UPXdDZOOP1+mMVL8TSsGooG
CEZr2lmbpEmgMc5OL9NOkxCCOLBRe9unCtMt8oB0TTYekChRihN9G0j/08WPYNo24uFscjiOD7u7
o+5xyjl/Ns7KkNxYY6tMukfYxIZOXGJV4qhZe+9x0Vx+fe3gp+nywRtSIl7ss/yWPupuxe+6VMy5
QkKxHpbVvbXezJL0B58cJy4vIHhsdPKGHO655bXcZKgcRcHr4oMJIS/KF9kzJnNBKLaLQ2CVK+Qm
2gOKm6HDk2AV6trPe3ZEPZ58tNK4fOvf6xZCGoGqXZxYOolOid3aB92FBluwIUDtdN5/1T57mpMm
cHdXX2zUMhCrZXxc8FzaO9Sy4o/56bioJpmsCBHdPRcYyhZZsWVyNnaW0sHEJJ55YNV5mT/HMyD1
PBXRJlnvTfLOCYnWeu5BROqDvNaPsEApMLb703VioAdKPouZet8mO53qu+zlOrNwQs0MufPcUSup
WaekwCfJ8KpXEIguAoQLbKjdFcddCBiip/dpszyH7hRJENMphnyDBqiB/usSE5NQwNam96gKB23M
kKWNc3Xfocutm/lVW+XndsFl9q3W71m3eFD0n/scVjs6re46+zwcpX+7op1hSNZm6ZRCxWmFoFTF
hWkIDc3D0UJr5Y5aJddvvRAB12tI2FV3db/gZojrfJatt2x+iNMgUVEs3rKC+1/jB0R5iddZkIKE
Rj1AkA/uQ653SL4t2N9DbdezVbjjq6ojCYcT1QheySv1DWbI21I0aTKF7B0+bod9VRo+hqtV8m+V
zih6COE0jDk52pAErGzhQpKkFAKUf2x2MCKBQz0wtaUeBkVRguvihhsOBAPFaICFOuxABK9eW8A/
HgBl5IMubFfJBKf9NH7DDsP24c1ideaFm92b4yF7v5vkR07JBbdQVcP2eXBZETc5LhzJq65cFTjV
/JYc2w/z49963oX4b1cDMTkRJR/QtR+2HJ43Tzo1KRXK77xHH8HDflWIGA2IX40DxTuulXb26j3q
w5PjgeuF+voodGRSPXeynTae4lCt/teiQq095OoxBY0JTc0TxE6JejY7RiGnBCRrIIlovUWu+hwl
KzIxVG4RBSTpzn8fnJ7IGNOdMJEe2IGnAkjHtQDsruNLDQz+aC3pvfv3v23Xg+3m1CtLPcfkT//e
kI3Fmh5A2OgcviYfYuZKED6kHswHq3n2uVW83nR3nb9w5HPYU9v1XuGYUP5ttRtu+u0JJxs0BcFM
25QF+9gWhp0IKcO15yccG5yUemX3MTnQb9hmVQ1X2nOK0SjCuCqlNkx1mRzCupJr1BiV4mK7zcwr
ocxJOJ1nR315Eai7zz7/NtzOe6teOjw8UX6e2yteflssj4Nz2cOpuvLP8ykszDFPCAH1PGBsJ7CN
Ii1aZZUuqfP9zq1Pv5E2q5Lz7V6bNz2Ho9ugnB5OuuSAvyZFcJmYx9nzzsMmTygx9v2Xzr7aXVdd
nepKBLoegWq/kkXNWPPX05uMsKRmmExO38EI5szyJZ+LXMcWI8O1RACnZoH0biNbnV/en3S3F6x1
OGWfdcZtUSB0O6FG6e4QTY0wi1BfHLAqH1bxyvnintkPdUIxZ4wc5h41B/WEhUYSO3/znM5/D9ia
iPtt2+92sj2UsDGOzXHMkVISFa7eYGBE01Wkw+pKMt/NxrHXuD78on0LtNyu/624zzd9XV9oo5pc
jd7uus/DdDbudbkRVTUVO4mJoa0SZ+4GUhc8vs/edDqbx26OWzgZDtknaYyiqP8tfnTK5149zxSd
F//tgL1dSCw2XGJTZc6nsQRI3czLj7+t9pu0X3bzg9gF46ZKn8ve7xQ32C3YD/eaDaGUezm1f4Um
s8EJRJJd27lR0Qqmq61MntBDCZrNUC93HECKO6l4BmGXfyQ7graZRZxlq9hQ0nmfDDtrZjY3N2k/
9o6QCsGursKL2e904Bno4FoqM7bzmzF7o4T3JWrxYbY3VEvlR05S7sa7LE4Elt7DGexPlLhxi50z
6bxkBpS0w9CH5jwceurVQknngrSlglTh/2S5/yrxwTo3L2AjidgdpYh1ogQGN0H5cPLnfHDTnvVv
uR2BKrWzg2DV9lK7Vn55/pysuRyxnn5VSuXnes9uvRCgy+dwVmeM02tc9OjdM6Sy/WPW19z8pGDL
eee41owtzhV5Ogu3141cdMpu638YO9uuNnLk7X+h2+f4oe1uvwVChgzJJJnM7iRvfGY4uzYYbLDB
Nnz6/++qS5LbJjezHFEuqdWSWqoqlUpPDadK/U47woNIQKAJEoi3y8kqCm1vLpzPLppF3T7V5Xrx
fH43/D2U9Ifd2XMZCyb6oDljV5QOFV5dIVWj13ZHb9FpJYIOg4IQcqhHFG3CYsI0dwRNd0CFx2YC
PsBOq112Z8PzlymGocnH7ihOSuerGIIgw5oXTE4MFlg1pbEfLl2nQEqd34c9ETiBQGepc3Lx8Iqh
6BtMY4qG3bqWipYBWmufm+tpujy9m31QhcIuHk36SxN80HHaZHTQ6cBWFNJn4JO9hy/+Vm1k/OEe
CD0n7NraaVNmDejAkXEy8PNjmedIsSbCT5sV0oH1DrxEJKBnCBi6SMyi691dvfwYrs8H6WQ7XZjJ
TseYBzb0C7ypiRN+EDdF57Cgkn1ZcrdoF6NLe7MEk1R2P0lNKLClPhPuXlU6a3R36N/LZX320Eur
ESml8zHCyzfrMefMDN/xFc2w+ko5F5xxtXt6/HIzWV7tF4/yiWkK33Mh6lZCWIJItGJxxn/9ctZ8
5ZfMNQrbTT8govBo6PDSffrThX+Zj5HFYbUmwAUiEgiJ3dxjeYzEDTcs9gvZnRYwPv7Rezq7Xiwu
qt5OGi5vFQiS8M7sN3tItyBBAdKI3dnxiOrC0oV+oTIyhkOHrafLz9LFIimKwOSApxxcZYtTrWGm
sdERKJYVx6iAGIDGJcGhdCMruZfinFYibVmwommZLt5wkjmtzoKdoDCIjeS2VUwDUf04VhIsZr+p
KRgqPjEVzLIFqEVu816nXVQc+Jkmo4i15oAufjzzwbFmzYlntghLzuvMeZ8v0ZoHfwqF0DbyZsIh
StcnnIhAcNpzvbyejk80Q0MCRBOpYsR2A13ffasaUfb/W9Xj+xU2v9AiURQR0ghYLb/CI/HJFKnE
cYj3JFGjB+Wch472Rvjh/AENnSqHnetl9eugMzzrdO6+x1yKmiGP692UahLWTMbZlG/fRNUbvb5j
bNQfjHrDUTWuGrrRo8sgN9OXarV86XcvGUBVdedfkIfFDHBdY0K3hbditWuouZSYKN3u5sN695sj
bxd066GjJdE0udZ1RNvlr1stDEL24YwkyZSkIetjCKCWDJecZ2APlSTkZf6NJ3jUP6sy3fnOz245
RevpZn4yux6mqnaXSVOoQWK+cr83HyrZ3t58GzzU38Y3H3iqjjkmEbf3DE3WX2ej7efu9U6LHqv1
RGe+2SkSx22FhrBmcV1rAto4hEzMZf/xdN0fXmwHHKDDLKmS5+az+m8/dlrgnjQErid5IRdnoj3H
+oRCuJAreKFW6M/CB0S0yPlK/MT1w5YQiVQOzQKQzYZjkGgeWUs3y7mY/eYWRXSx+aUerr5Y2yVQ
YjOZAPARzDubAQN9jRxmo9UVSu4/kFzcSnh4a2HdG3UrbrYbcoH0qOpyN1rrmuJ6Mxh11rMlNkf3
cmQJVYliICRdzVO6ed1wph5P/a4IaDMXQeFS/KxoKmR8d9rt6D4AiE1bw012QNMckB5ZnTBdrzx5
FXG7DzaBiZZillvklI48gAhpUyBRxNwxcJyPfOBjLGuA/4kPyTA6U2NH1O7u/UUkUd73EBNInPba
K1I3ueRNNfZBC4oYDspBKhkSDl3ghVKWHBXmHpkgZEWISRY/SvItBh8mtXptwu0gmCLBISXRT0hw
Nz8UYCK4YaXvPzR881rWNP3BoIeobpp6ODy+z7Bz2324fRxVL63pQRrSzkLH7QpUI7rNER3bOOaP
INFA1trcrFKXCGq16+0Vio/VK0ENtPmizvZ9vducQln4lX4iPSZGs0WfULtquvtShB1Id7FlmRyr
zIO2oCIj1rWAmKLTsCRtTA2BRotLZGWo3W7hpdwgxTkCXlMVXpFfOOM6QRl/6mtYqm7RhR/BAjFY
vIDgVtPZl97sXutlCQZCHVU9kUJmQgKqx8vQ56CePy2y7Tn2nWSaJ1cvAdYoNstEpwv0klXyIF9g
SR983dv9BWni8ABNqcmEhEeCzGPtFmLtw0KNCDQTrvSF1vwIAaE5Qd4mzrH6uUOh1HATcnfI/by9
wbjb14WNbaHE5Srr5+fn3qWs3BCjOrTYkx0bgDWBTucGfZgwvPf3iCJNmqbL/SRIGiG3mz0RRR5K
FpFChaceDOPmfypuhWKdgwMRD0Jofq9vogFCUBBeWoTKLni7OcBpIyBNYTjYjS7VCKFz2lTCDXzS
OZNEoOZDBXFVy+L9v1R6VUvU72u9aXrdUXfYaypuo6b2x/2jC2xvJtT4steZfNKEGVVO61oQUM1U
tiV9qvIQ9nF7SZEBIB5mUbviS0ahvAJLAhu2rVvUw1yl9qlrNrRgp+j5zPI4zpwILBCOY/1AxXZI
EIZ/f3lCi1x0BxDFWK6eT+66P55HcfcaiqOGiKkQu5g3qzbTf5fi6UoAiywgr/PAML0SoiwoxbFm
67POn4XGiNQ95UZXfmVrJDw+nl9CnKBfsxeIKwNAyq9Kib6OaPSxQKq3QNI5nKHnSUkbvKQKTkr2
GnEmknnUlU03hixMevKF0TxQncf41nVqKDGIKSRqPEDihVCMCWi/4Ud+L+AVrWcnNolzijbNORu2
W52zn7v/JhymwTmCcHXn8Exca5AXIbrbpktGsuJgo9IZgxcvZ/+CW9qZn2Cm4sxbFq7gYUW0T2Ni
otFDE04QXOf+WDd0wW94EuPFJkDWDRKVrTRa2Uo+xZEG+ZcMjbhEnFz4ILXRz4FkY0gg+FoLXxkh
EUaihFlOOGkC+TSe4j0aoeVD19AkiAV0cQ35DsQzOKMlSRLZTflCYgEJ40lkTV7UKom7x3D3JSmW
zxsEp4cBejsMlnY1kjdlWb6RBI5deS8fXHIHuArAjQApApBsDSkIdemCuNrBKTQRXHRgieBowBJH
+A9S0tJovcWIlqCSR2v7CG2oeIweieBvByEbYMpJtlh5s73g4W9OPibIHR3QEhYEWxc4UZMROxDL
Y6Bf0SxjvAtL8wqDN70Y6w+AOMLpsKxaExM7gCwW6Tw5ND7ddP92F9qrDvvQJM3pPKumGo9Hvbj0
uN2HPnQer297j80n2dQpQ1HsLXcIyZo8MkUi5l73Vy2nm4tYkPYzA5ekeghOizfLH/DlJI48sMJF
qGVFgXtE4/GQGnA5iGTAXgyAouEoMno6P/iB0FyBHJOks1b1IL/MY0mM6JA1NISO21Rq0jRRGkL6
EEdxpp/ihVrA91YntfuP+mh77Mt9mUxifjfzIe3apuQ2DjXwdH5+faNZdVCcEUNahJACCXybGMaD
n/Ts47o3bnr97gCKOBrkvXSG0/FuUN9eihbKijRIgP493acrFStsCmhTRtTpxp2XILj9pQ/0Y+3+
WS3mjjoaDC8u2jX/hgfgxkrrwq0zI4Z0Liet4qaajr5OOZYjRLtbBbFhhBqtF+9216c3TDVHwwDa
1YzXdZsR1tce1XSp9RiKuMbfrutet/e6sntNdzTu95tqOBj39LzFeAsmrp/m/edbGXHgK/Nd8FqL
4cyE5jzaofTvBS/MpThxfJvum6PeqWsgN1K53ls9sprBvGH2MGSrQKl6N0DqXOGc+493q7PJ7+4F
aACaoe3MHNlKSCtYAId41biWykVgA2kFNYiYxb8RFlvdQ9AVWfe0/LCWbLWjakDerv9B7ydqbK/h
ZqW6Go36/VfEfjPvvMyfOs+jTzKnaOkn7WBSN42D2zRGpUPgEDvULSlmMmeuSw/K1BaVSmW74sFx
FQbg7lbaUczlSLXKY8jQH910aRZGMxXRYqXpaJa2k/YEa4TZAgS20OHn1pn8wKNNLdTX8803/ESn
FaWJSljzRThz7bQThyWZsvgQQvU5cYRTnJGEj4dAO+Mu8r7gFFYsP4DO1Df4wYGmWYQ9ozddlYXj
qwyNROHzjCwe6BX6M8S745ThwVc+JO+aDn0PIrRmYjq0IoQIKBZlSA1CNERat/VAyHU7D7u1BYYh
Lzt2tiAHrcY6et0+Yv0gaQkspL8iMuTKHRIcau3+hs+hvMXxEeDa4Eth8VhwvT7OmXBKwHe0SwNO
XqiVSYhJVwvOkQIXIz6JKGsH018eO19n1wuNveETIC5WU8WInPcs3UA0JxAT59dXHtIrrOhVoacQ
wuuGfs8JCrIpiB+yBTonIJqPlpYV9gbh7QL1AtelxikWTg9YkHZnFrIWJuShg3kVBGhNyfjbYmA8
+pkUrrGk9wf9fq8fJoaWFL55YAXP4/jpOkwIkHAWw1qNbn4xhAtAiACjANtMYdy0f9wBpmMTCuFD
1iYTQhLvxmwvlGJ2Va+n2WcpKN4z8+f2QdJWVJtHMlCHZS7QRFsQzYpR/RawqCQhfYnTbhI1QLS1
W2L4eDb7o7SI2isaACRa5O0K7/cODYoonPwNesNmNG6G46aqjvu9ejWf10+3C46vD6MN9EOGa/oJ
6tVTxm4EGxUssYD9Ufdk8uXpr0lryNtuBg3cpw9ojl7ZE0Lbz2kUmxdACCEbGstQETh9d33FIz8F
xjqG9uR4RGcR/PwdBjIvBOG8Cx3XxXoGOgJSpz2JNZ8xzYKQ88EZlnah9hCopo/WB9LcBZIgb3Lo
H0f/gRCTdUJKJF4RpCNov2hjdkhJCxsop67PZwNLTR1XxjghFrOYkJAwd/0TTsOAjBBXFpnINBAg
rrk+Wc/es7sNocBou3Ucmp8TDAL0eAyIg+QcLhuhyRG6NDnquFAoroiWgtDShENapkeMGUHBpC5B
R6qEk6qe6uQbAnhjLwaz3pB/nVxStAtNm4QNOTEm1siEJr1gN54EFc5PDxbUIsv+FxHT68ogdmAw
g+KrERN2I3aQN/2hZFBLxgzunqfVQ6fT+dV0bRrPSh5Ziu5DthSkCBlCcCZaYPTP+Xd/ZSXkkUjU
RJOX9xDeXZ5uH2Rs0cIv/YQz/Wl36GFnaxVCkihf9wXtuKMthGPy0QUuopwwUD7oGgYTA+McGg28
nrM7VqaSxUNrbYCb3dBU4IYoLYI3pA4B1AyQ2iLsbSHU6/V/0iRDFnsxp8UEKgv0Dptkta47s+Zu
ePcpbfggL5oAF83i1qAR4v5sq4OlDdweeO2oeBDrPFq9Edyvag1Wzi0Rv24ctwC4G2HfIPB1nFOc
dQjpPDE/LbMKDZK6BbcIfAMCtKMdnv/kDHOzUwmG78DNln4k3CYRs1nMXhPNTUJ9gzisf25mISC1
kbYZwmTwiZvLDQT8xwYadl8NRXv9QT2qG1kmqoqx6GEDDdarzf3Tpju/PGgg8hJHxBy8caAbjnA3
myFeM9H807p7gVDHVwQ8SJp8sqRGBCNkpcwi09HXJXFpjZhPBNIQErTfdbOVkWgi8w4BKHe6abC0
V1sp726e/rQmSFtuJ5jIvqKRuySmG/BYVceKSJRlExWlN10ZpuNCoRlNt5uyyD0Tl+mqO+PovKAq
Q5OXyqsSXrl0QA0IsFQQyY7HzV/fbq8bn2VOoD4sW2d4GsvgsuRwZ6RURasmXsLCFK8KjN6xVGFU
JPuk/ooDIJV0a1DjapVVN44u+skpWocfSGakoOI+M0HrzKMv9He44IYqV/SaNEXsI6FaPebyNb+R
MN+oinAVyzalwrvnzibw8iHKLq87Vrm3eXSVzoQJCtlu3jUXbmz1vuLPs6kuwE66PxxonjVEkJo5
DeFMI3CjORb5qr4Vj18wAmw4tMbCl76a6MaTOQoPrI0QJiIJOjUt5IKR8cC6QLM7kBhaKwZmeeAu
WIuZFCUGGI7rdOiKST/11U6Hx47ahkli5H7WXniV5assAfnvflTjEiUjLB7nTyFTcXJRHY8svLEm
8sw9uzIOlXb0eLJmiawFVtZwGUe5RyJcqedDQEAwqQ775/ex2D/kGuW0o6dWkq6Z9neSiNMHOlN/
Wx4bZdWZZ3wuz4DgJWEQVJJ8o6EruEAMxK3Pc/LOB7Pzw9+dTT6y2VLYiZIBEpnlYYrfqnCtEMHv
UrDsXSm4MGlPUPdH7+oG839WQLJGYkkKx4DYITttGYgTg1yi9P2Rp/Fmtng3+eoicF8Lt7aAa2Vf
1EMsajtatTB94Cju9eT0n3p3dQ6HCle/wrbWGw5l18a4c9h5vAybzcNdb3qXbdqUwJ1EQfyN5Ut5
yjfyyYYgSOXbx4vFZ36zaED6bmTg8bRZFiGWSllSWSDuhVDIoeTNertFl6GlRTrCFclMKEGSA97J
kM3UyApkAM7aF6wNIkmQXZjcIFQCZHIjBf3QMHHwxKGlWoHtRoxdMApoGRbipMVCtW5Ue2ENkLeb
rN8dq02O2mw4rOjyB9W419RhLm0ryc/z4XzAquYYFtIe1pVpoUKfpsXSvftRGSRCyfcvi2/lsZvU
Xq3u9aSvtQB3v8j6wct5b6Mb5beznSaj3fCeSabVpNU9Rg9Bu7pLbEM3vZu8jeu8YkUHUvtB/a40
WRrLhmyC/EXtD2zxoKnRUcAzA8ZvAJWOWW7MvWj46PmxUlsh+xX8vM0X47pc963NLvXJuHNOHLvp
ePxLdbv7wm5UbQ2ePsWWT5eHJrcsNt0ZQlbutQz3p5O4BwLiZILg1SQ16cAgrdcilPQJh5IM93dF
ElUCMVuRiAHOlgghEe4axYuLsUKSZ0xYmBoMZ8/n9VOyBlADTZeZ77i3hG8XMQxiERKNTn0BqSqI
5Y7LCO/6OlPf9OPqB8dhDV6vY9mb/UQiQWKkymTDrD1A0iSUFgLXcidhqyvTIFCk5nVxP2vw2dP7
P3mPXIAFIT0lJs7NH641HmZlWSJZAUzd7RczJvuRFp3QXPi+L+eXajjfaS4hk1WOgpMAgSFM0slR
peWElH6LFglhAXRDcORbp1I3Z0oHWUIGfIKpqU3j/q7ydWVZjj/QlWnoWtSMkk7Zd7unxjb3EKRz
HjxCI0XawxCEJGad3zbaJI1LzP1YX4Khb2Lu/0DU8g5V2ya52fh0oy1LZaLZDw/lpsI0xxcztHhu
hsOvvBOR+C3pgRg3Q+lRq/L2VbiR/YG+nMqTUWzYyMjKt/GtQFM1RAiynIwu48SN2Fzgr644ylJb
yflYk01BqMamjv0RJnVXq8wH1nittM8pvaYzeI0IJOFo6W4D4szXrVGDpGMebKAZrzlhAaUYbDf8
2HmqpJ/HVU6tLSrpJCrJS+vmaWgSk4Bh/+Sl9uI1Rkxt4WN8eb35AgbFmmjBTcbQ5xEZY4sgROYs
LRRSL9yaeYhCI1XjjiLOdvJEBXxq8wwtYfIokBoxtYCYvKipgrjWgJbK1hGSPSCPtNxHuByuBSsB
qqvsrBAANYGTzokNO7C5GfbF8c1A2+lAgl2Dbe8/LRo6TCYAb68oApnQiIbKNgZQvefxr4vfi5ec
Y+QIIWtrlqto3nCLQW5hFVWXFWyruOLVagzwO0uyWlqQDhSjmqkCKsjVwVg1ttFQtyFhdxrAxSsB
ssfl0l1ZlNYt5czBXfgCCXfs6cl0dwpqn+sRHGS+gIbzUmCPetNkGIeicugqs8i6gpr9Us7K8Gn+
62g65f6CVmNRF96FFZkG2rAP11Wk5e1kqKPUlHuMa31CsYrBNi4H8YwyaDnCljPguXpbhS7FVVkd
r4ResKxBN6qpBuna+WBqD1gacsvWG1ePKiOKSOZpyQQXG5AS8q3mQDktP0NYpMNr8EDUtA0uHrW6
Hp4RmvZmex7UDFDYIF6i1dKqbqdUTf693t6LLRBRTqNkYa9FkzPli5SAMgpJDcJjcxCVmyYgHWpx
7feAJiojxoFGiEnV8MiMl9YIEuQ6MkVRJ3YERjtGJelcvricS88g6FiclvCWbYMQNxgwrB42XCTV
PRT2EsUUQERkV0R32QwlSimACY5XKDo4z/gSa3S6Ky17VFd+VtLgkawk/BB0XqP7/6WzOmQRUlWF
9Si0QAggJrOxlLFyMhRNEuPo1LwcNgybrn1K0U35OmEgDvFBmml2em+bca3mauRX9SWKY2Vr5k1q
OAQtS8NC+uhT80JNQpQEkiiEEeGsyIqHkYrTUGrRTHhDUjgTcUq2AZWQ1DTJckpwMaIqiDVqfsvR
ZAeLWRIbVrfc9I1cLTKXSAm3xRWPOx3DvMq/SGBkbuxTz9uPeUCQ7gPbX1HujipJbF1FTCSHuW8K
+Q0aaei4SzRoLSQMUU5qOEwhQOwYQCtoxCdQ0ZwUD0CcPfi+Q8BDL2iI3uE0opIEgshLfYWkomIg
73YvXCqBHMBjieNaGiXf5EyB5IAXWJzGAhvuZvDnOm4+X1ufWbRTTywQwQkQP1ZG2kcqpOgMQPQi
NEHBDfMxlfEthMp9v+2d1lNZ3fClDUWjh7OnVVfbiMiWHIDXy+8P3OEyYz943C/cva++gpEVOVvz
cNzuNKxkhKoY+X4McFeMNhIRkceuEkoJgvNRhrqxutQJjafxURml0yJ4CgSZn91xBIOt8KEmLrbs
HyJAWjadCj/oi6iFVhNhbRAgrxIuRTMU8vRCtmbp5ayZp8OYLbARxAhkDlyz2La033cOy03cnIsc
WFzu1vttPIgHwqqeFM7RyfJ5PtDcrdMohc8DE38hBSxOJd18nJ9x8l4paMQmKgGG+qI8BmRCwh8X
32dcNZGWSLZmJSgDD4Bh7kL8EcfTBSCuhpKq8olkyYpHhko2j2mcEvGpLHBDnRfIxxbzJI9LgQ+H
B06T5zgMX0AdSBFXaDM/K1pEMbCggXriQumf7Q+B0kRsXMwt3mRebv1uzf6k7ewU2U9LeNe3+hIG
NujvSFO6QimAofMaIgRv5r/d/sYvXJGguSZJzhADWzagSWSiN5alvIXS24i5ASonEGhWAOLlkZ8a
IkrMHm2euv/XppvkR0kJxIzjxCgG4iJOEhUfx6dn5tcnROGJCm7ICwov55SSHhmnvOPmeZJngx/c
6DxBKG5hThedONx5Vn/xdwGXHO4dJ7iCW+P2GzQ6iGE2X8e8OHTEOA8iMgSBRRf/WTzHgSqxbav7
gyCTKkQlIsR14rpnk72OigrsiiE3DyElUVCL8/22DKgQY1iZfBQeVAa9d/urs6cTsfrHZU+HK77c
PZ3cnHoulecSq5zS7Hrwh1cv1bsbTigc75hzNJWkKk7rAlXRyBomumgM/bQ7iegaSc4ptiErr6hT
1xyw2nDQkEUmwch+wrpP79drSUlwR6R8MBhQ8x/aiNzDelM//s1OhJeT3jgdKwMNmAwERcb8mhYo
IXi6hJ3SmAral3eQG5e/Ndr3CUoVKHskh5drxeeQFOGL5nQm5SaoE79rywjv8BGsv29PjhOo6o2u
EIRVFUSWAZamgVxo1tzGaRYG2xarBz5QncvnfMgu2dmRvrPWibh0qNWtrjNyxiUPeTmaOHoXWyyo
PRsb6P1dGtEoQTjdsZCMw7xyVCqXrUDLLeKEulGKxBdRClcCkPwNQ/EAJV0g2obgXe+/5Hqz02b6
VAMgLVm5YChFjsvz5/pBCE4VFRM1IK2zBnLdkSyObCmR83JdRP6lZKqWqKusn8VjvoR3BTlQneoh
NzzKM1afxPLrdLMWDJf5zwdI+pDYgDCVu14df+WV+iHpxcqlq+ECrwst2k+V70ycjz5PxiN3D9GZ
tXE4Hi9c7sTIjRA2516mk8zIO5X69ixfzEtUcsAZAZbCOJUVw0+JEqV9tcKyTQ1RfUCaCpU7N2NB
/NAwC7mssBzlRqLOOVJPOauGvrJ5gl/nywdR7F11gkv1kMWl3rbykuWdX/Gn62xIUpEFHaWFMKAG
NMvtORhOYlBfXs7Yi1ZyxkDcwy/r3fzm1NXitJ0huMWpReg/TG1Ur5f/VL1+zRrDHluo60Hs5m/N
bKyaxeJ2XW+qSzJRWeMcW3BKrHI3sQqOsZjOiA1CKmVLrR59hc58WDOlwyv+epCUYHw8CSg126aw
9CvB2OcmuJp8HMwv7/uzS79ObagmqUCnteIGEy3n52kZIqJa8KodqgVeotsRhykD58UrPDIEIRBY
HMM93tXwsTyIka6mXFg4pwcoKB4UWlPRCJBTgLbv5rI2IZKTpu/FGIcdv7t8BGfDeWzELvJfC+B4
df099wzpsAdJ+OnV7sPq5ULXI1qrQEbQPyDCuzVdXAwHdUuThZ3hclJuj4r+gtD1xfYxjfI0DYJI
ob9wbPCC9KYfb7gQVJ2M5VLhLQswvFkqgcKGxLLABlp4i0/oBnkMI87HLCjgNmaSdDZA9afOEMj7
BfIKhrt1X+8eOXVIJEyKcE1x8IPZEAgVDq6j1wKz/IjZFnOLA4p8UeTgcUgSBBWDkLcZiUVzr6YI
RxUblIbNoKoGLNo/WhO06FS3153m5uWzWagIgT0v5UEI5Ai9tR3Eba9pVHR5snxJOz0dlufPzDZW
qA91ahRqrwyJJUJaHHJ/iSEyrEfoRqZXEMgM0gJKGzVFAVE/TCKFPmgTtyMhpg68+ysvCHKr8Rgk
92IOs1DWJA3N6K5gsnrPXRzuN9UyyNFQGkFoE7cPIg7ErfR2+/S7r6dwq7o/GlW0Uq/qNz2t6WoJ
usFut+ysHqbdLzY+uX1K47hNSssYSTUfExzEVGBe3AVuR9Mhdua7kCFuR8P7u/OBxmIk4tYyotVS
yBKLE8HdNxugkSRYte4+XF9/0JySpEW2NzsaIcTBEU7rgYT1yWGGkjItZ0OzpIykDU0fgsZ2e9oS
KjAzhgLpViaAFjSeEJsfw3yhQsWghgSNGKYrSkRM4aCNttLZTs70ATwULApAjDzuTob3Om7ONJOo
Jelj7pKlHBLbEYo+mfp7zT9KRuSxeUFg+FhIAM2B4njiHY8hNmJRoajSWpKG7iQDyGP7rDc5Du/H
ayZcCArkbXr9yQ6gHusNRk1VD7rDQW88OFqJfnO3enxuphsOLmLtsc4wgd4SEUbXbPKDwFhv9fF2
tvq8YgsagXR/3c3o63Y7jMODs+ijyOYrSz+8IPrclj7DV8AWPAK6FjfcSVnqsHw7IUQyBMF5phu5
uppIEWqLQIokBnma68BmWMMQBAdL4EDgEJA0O8ViN1M50Hyyp+4gRryiaCRY9MHr71MOX+IAfU4y
DJbIVtkwtzN7Np/VX2Eyz+U62wKds1itn+baKYUyiNWyZM8jsnEJgIW/DkqQRer8mRPyimGvCNSC
wF4wA8PB1upN9fPF1mL+IRr8Yxay4Z8UMh+Tvn3aYiUjsWKHBQK2432z9W59eckD/FIPKNcf8mUl
YLybXtRfVv/uLc+qavKvJcd5IQR27JfmE/lovhK4fP4Ql3679yhwX2DnDAwJ4oz5PjLNIoVnBBhK
DPh6GzBYmNBZd/R+VU8/4LNDr9jfK5XGgRoLJHmQ+Ls1PDMJC2aiXDRhpGxTaJAn5C9KRcpAgnig
ykUz+03WjAnHNK4X6ZqrRT3XsIsu7O63aScPWorusWOPdXskEPQPzZO2tGB+3pYEbPt7pVlUDRsB
e9VAu1Pq5kizeKkX1ePketPViWoUHRgGTz4B7ve35HMcIGvFwPyJ8qwbFUBvP9cz8R4oPGYIh2hW
BU/yhzJOCNSuwJis0QwfRIff7KFVyXkyhowctQ3pv8TFmXnMSERIzFP2oXxAgY4JTpOZ2Ct0FlNY
ovNgcAjW5M6jZC0XxUM/JjaegxtCTrh8fZc1Fgw2qOEEQ5LAMOzzBBTmevnhjSe26gCjSyr6rVal
QpSi2tB6IQg/O1iuyuP2HIbp1D1VUKl7liBPi1STqnHTaAyrnm4/rodSg0zHPMHRxHhNuPQypjvT
WpC0TWZv01u/er0HCnobMwnbjIdc3BR7pFqa0opj3zs3zxXXjVEDmp+lACYzSAGcmxh20mxMU0C6
Cw/MDI82X9Or32pdC64ZYgHejDTO431oyE4r4ERQsziKHxKyUNYxmXiQxKKqLJWlgwRJGUHQ5AuC
kVjNM8eSe5V0q++QzHbHEWSWhG8ardG5WkEKgtMZzrfjc3behYacdR9HSdSoFdZ5phzq5Jlmyhk5
phRz5zQ/i7NECNYprvyUESH0Bw7piDJDJoMvTmZDzGfN3vBJILTe+aDfbMcKGrUvUGna3AXFD4Ea
N1mO4tGTML2BQ8G4QujQsak5kvAbQL+hLabOIPl1YMUNF0RYKAJb4rfQdEF0piMvQrfAw8gmfT80
Xt4qiFmCpyCsAe6d38omAtV5re629+7pFx3tI17Iupw5AqhoOufdrwNjDVrogyndrMdF6gAcLwHf
ZqLe8CdMNB4PxqNhrx6ivI2O9/Bs1pPR7KGuLpNRyLLbbLS8jXuA4JbCAjwQqb9ykLqIX5I3FH/1
yjZJ/OBdJTccJzEOR+GILdYcnSDtDlODqSzX08KfLI4tnZMojjGGmUXwFf0TAiGbERDBvIXXk7Sy
cfOAGEApQjr/fPqfZngq4S3FiN2jksObzR/8WCID53fDC/jAJGoouo3hZXd+w41EYbCGbEA2279v
dyykn1x0H4LqCUvDTCIkuRtGu8X8ZLVTVy0Xem5bfOoqhZZWsGVL4F7SpTlG6hHaEGSm0UlAKC9N
XFhQCCdSeZt6+vXrHWDDLieHjXtdTrIajusj6hkMB4tpfddjssuGMBp6WrGqLnf5eaUL4ZRPDc65
yucMOe0zEajkT7Mf/JiKEmmE8uNXCuy+5PWnUBXx0vm/YGEQ8/sep7ZTEf1FkWLlrgvThiRGFn5D
qaosvKBDGO+f3nd6UlOIUxhB+Q2+abkzodAr+QJxWukRqyyD9uEAEe3umxHpDzEwhvRADLvDCIIm
8bsDMC56taBOkzIKEAo56wFGEeTwQheZQ5US0KE6GIcqQQp5FoRuHzx0D01VIT7NIgXqmvO0+NWa
C8nozBBiCqv/luns7ubpbHL9x3xKJ9bqGMAdjSyMg1hCG9oL/YN4EYVnDsAhW8J9z4t02isL2gJF
0GFNIyKzNGFmJw8S4lOzLuUaIIwn5kufWODcc49EPgQYuj4oBcc5e4xuZUh9h4t0BClEPHHBeGgX
RxsZ1fQAWOE7cEjJ3sG4eve8+GX577f5cNC82oDPLg3W/fdGOlZuPDo+c4Ypjefb+ZPIx6Z9coS+
Ubvc2UxvLqovtiRpjIsM76UDkpK45xo5v2JO07st1WexiHsrlHazQTbmC230isfLfgFYnyxPbkdj
dRgkBYRVjIPgJNxZCMGIUOYC0O4KO9OxuHCAxFlILSrvBrnMj17SJXh8C6WAH48Y01ZHIPk4NxDZ
x6cv2y+PdwuuQfg7JIXCSgTYl/n/tFCwqGVpiaC5Fri83X6Zz9keuOI/dDl3coXLVf3ZWXejQ1nt
Lr/CrmB5nVSwKaRqHjWjFH41qcLnnBKhPL2hzhkhSCxOtE6x4gbMvRDJYkX5t8SIREZW9gqLEyI7
GBkPVue7U8JB7VwMII6S4MxSLq3DDfdXdcNu9G3pqDfztia5Vr3J6cEgA8Zh4fvpoi/9LG3CShwj
DYoC5LE4JXLmhIFozrY1bneg41hEqZh50QR4LCZzLMpGgD/GONCIS7ovr26mpWAElM5ZvB6OYpIM
cx7UA06LTEg/lS6Q001ffiV9fbKdHkg9XiU8pA+CisUrRHR5gU09CX8QBQXlmSuYV1CDaUy+UcTz
PPmXJb2/OSokVxgvlY9u/q7+XIZUJB0nArRq4rMJ8MpgwWf6Y9nxoA+PeVtUD3BgZ3n5X98Hzx3w
MF5LVw0fAB4ESsdd8Q4+ZI3m/urQO2DhHPFtYdfr/UTY1QPOp+/WXc4DYPR3aCHfPD+tOKLikXk0
8kbmhJIhWZSlFojlGBxuHImAc2eNREjOBjwLKaJaHgiyQ62vvlpIXv8jbvQSS3isfdY5bWQmozmN
G/FGNDeaV7zl9nLr02qQhiEIrT2/2K41LioEC46jmWg/k6qMzyJKjXVw+dc+96llt4VaNc9MxfR/
NG5qXyub2l2Yriii9WgwHMjbLcZZAK8sQ6OmGfb6GmTU6ItHWwlvnmaz3uLxuct1ODodyp2OhTwN
VZquNJd7DFqMpzjCgS5dSxmuOMsV+U+C7tqcjhMEEo5zUgU6KZ5i19HUlQuhjCf5clK/CrQjDR6T
QCEgvCYgdRU/NFaBnSgdMf9/38c9mO3RXaj5vBEfY2Uhfxc+dXJ8V6kWl9Gf49IAKRDOnxPMSdYu
g2vXVUJEf47f1ne2XuWLyrcoJUzPtyfTr4y7ds1J3X8nRdoqbGirqYNMXScvWN228hu96pjLDia6
0oaiUUWk74oiLnUFJGkelbpVprmepVxz1r78O9Zj8e/Ca0KfeXIcfqoirDrK/GWfjhMpVeKsnSm4
lHJ9R7a/uB+FVd1/us8s/WQbgVHxwsJAs3Bi5zjDU2K3dAWoxiSEpIbJo7bypBf54KRiBKI12ZyU
4/ZQXayull32hUStzJme0xGB+PSxsTrgfsgu4O3vaGx8pV8DGhdEdXOo1SXw2Wh3trn/5lAnBQ6C
o1KAITEJM4lhK+WuOtLkEHod4UaqccuudinkAZxpkCcxNsoSF396wBUXLYplEyHxSO5l9sdwSA+H
1Oo+sUohhLQ2b5KNPVW9/ZKC+XBFIiFc5JMLkM3GLj2hIEeO1r3/NugzZovLJsSaoRS1miE1d9aP
aI/U1t9pOVAcDd5wY2AW4IHRpqaD7qiJ7v97HNiqJaj6f+5vT7F6s/81aETni7iLbrj4AhKZ9mJp
8/r7/IYTM7lUjbcJJo7eNnZfn3ViwIY2IAVD67oV4eEbCFFw0XfEM1FTq6eh1BClVIQg07zdKbQ6
nS97qByREiHzbw3n7LqbIRN3Q34ETnioE9PPKDPQNUHejMC8C9pkqLia7aHS0tC0WXBolBbjUjb4
BJiM4KnfW7LiLq3vdl5J7bEn50cByM3FkNLnp8qdLrHPao0OV72O3+9O0VsVFIZCesYoLAHk7+oy
wouqYTwkiStVaS8vUMVagslHpeK64XjDWbv6XCBCtGLEdQacb2/e8XN/MthOVGPKf/x32hU6+zQY
f2qmsYNcz8BERRIO1I2pDUSDhJhgm9+8794oSjpVdfI7R0W2i0wilEoEmokxGan8qURtTRkQWWWO
JaPgUXV5QIzfuiDlNRJb26VWoAGisCc9MDTeUhF8vGvE0Bn4qUPIT1mGOgNC4uAxSCduycoImdyf
LEbnOheC3i4NEvKCuKK0HCukYSCjh0PJIQ4nD8X1TBylgb5Dwg5G36m5aYofUrbygy1B3qz7MAiR
eouXCTKSy6P5vLIzK0xRjitSAcGB6LUMedGOkIKjOFknTocAI9YQZCHDXLEuVqSs8lFFrhE+AgRH
NKC0cx6XigEvb4JnqzYoWQOLsxeY9QpKwEObAd7W6Xo/OYGuZvHQaITxbzDm2gCZBluzL1yZO+7f
dtebMDm4I3jktla0qhjN5y/n83E8p9sBFgTxDW4hHrpDkeclmJBs1WOVwAetSJn2YtTrrhw+ska+
fDrjWhzEe5JKwSaJWdr8QoUfcXjWyHmi9V/8jO/eX9IGYMXZSxMQAp5GcmAOAoLbC0zTcRFrb/E1
Fe1pGirMtGSktB2Imw0EVQ74dsv1Xy+l7DNFO8LcX/fqQY9LCA5brn7u3DaL8bD/RQYdW4Koc8/R
AdVcMYGbtQQ3Ie1nhGaxIgHCeyhYbjoaJUJ20qtQHYFoPYYIOxA7S0AaDz0McUYT88XL0+Wcudas
PBFT8jFsF0eIA5M0DJlIJ0M5rJ5TAgqEl6wVqFuc8pK0Esoz4kktJEj6eyimbRXR6pqLH2VCjcD6
EtNylFzO2ly2rrhUnep99IL0E9oBQqA7QODygnXn6qjDhECna5FZOiXkZPRj0JglKQHgrfXEpj4g
DprTC3FyPWKckLCB+h2I0LGAxoMY8SFSHGaaxcvLtsGCQ52EW9iBQ5cvP/TLnc4hmh6X7zv/JTa+
ZEDwS6bt9F5InCQqQ3gWwhadZ5FFYMgovVTEaiA8wXkw6ugxuiGWg0FgD57j4ol5RCKX6G+zCtdx
HA9cD1nl+JaOzex23TzcvzDni6kBYrFsM4QbspIqMgon3gkkOAHK8y9hpkdDRkH7YQlBHmRJlgVR
EdJnZbf+24JOO9J1o2IzxFgb02t6I2SgGCsU3qztxi+pmY+UbCZaEyrhQkLtdaYlBERHGsajajj7
jXiTzsVIR3JlBcbzaAfTEQdzBkQ1dUOPj+/qiWyNoNANCBC6NRmCg5gYE0nSjhCF6VBGRQhUEhU6
hNi0zu4Hpnoei1jDQRAm0iCkWEwWmDrHs37vlrM9RHnR/xOUSNCryaL7T9qA1AKep6spiGaCNrR3
tR1+JYpSCVr1VC+E+D8tea9frdTtczkdNpORZtaqXn104uVi1FsPBvf3z5/TaR0eGEF8prJChaY4
ZLLFcpsALZwNRSFpMzsJWJwTN8bT+PTaSutiQNoQasRrwrWsBBeRLFTDslWQmq0NvOlCgRDoYho/
SjQY5+hLHNGfEZzNc+odSD5kAJ4qwrm9Gpr6q5yMv4CQ8in+gvIpeMH39nXOjeX0WJsGkpw31wSE
Cex0BoHYIFQMaetspjKvWJNPsVp2g4O9dB7F5fEFtL/+3h+fTJ501BTMQLfQFuGFTwqTgKDowhNp
8y+cNr9mYBQDzWw9NreREM5lpVQoPuBpp6R4OS+ABSGe3yF5cApi6GyBhMByvEW4uy4FDk41gWiW
BsERyQgvRJ/jACABOq6ONsRTGBwER6J8ETFwMDlQepMivWZwmP3pjJvlYTp4EAhtANPZ2W+L/6Nb
2zhkGQbkNo+mGXe5sq9/fF1fp1PXt81L8/CJPgbmM70amrzbFAfhPv+LK35NcDatgR8RHGQXt+Lm
M04t+mEnI0lMe4idBXQRt9kUlcb4atLciqYcQ8iGOgRSqziqVJvVwOi7VaV5igOcSqYaLT+ru5O7
dVqIoFq9lj3RNQxi9fDtCu5Xr0z5HBfO6bHYhbkZb4gB5VAVfXl6GI3v+vWQFR+xgWd/oSb1/XJ7
fntTyRgGTxu6QtvQfKw+cXofqx8sL3QgHsSWB0KgfEP4AlicrBlozYcxDPRbaVuymzjkSxYytLQF
CxBHCYBN5/O8/lNdeRjWirC1JowZlHZ1D+4GnnKTHmaMmFfwIyAfQA8MZFXwg/bq4gjOJzc4AAgP
v8Zh6VigmMioTBDmjj3mK0OXJkkn7KTwOkGg+DrSB1FgVm7nm+pXPyB088uu945fxxci209xljPo
uSBJ4iVlNxtlkBN2sHs9/vQ4lMyCTg1BjpwnM6ycpgW2BNGQEgxZTcUrtSCHgIiiI04gV6RuGdUa
6VEA2Wn4sbPwKXDNha/dax/wy6Qg6Xeelzf5nsDok5xPyYoM4SLBjEBsmd74hZ7MR//APs2r5TeD
bq8Z6S65cbfHvP/RTNig2vbvOsPJoHW+b3U9/ABpkiVQVCtjurEMIV4eAK8fPj8vKs2BmLscWviN
GNPq8T1jxfeQto35kDNT5cEVxHbUg0U5BE05w413cWRs/ixweYuEjFsqCVreLd/rh2PQp6fVVqvp
W1e5BxvIXE6wqDdWz7ivhSpBUFObh9k95x2NLqej+TdNTBCRFA21RFtpXnDULW8opxirmj216F7U
fYsCM2PPoA3G2WzMa7iSZ8o22Mo0D690d3EZB36XpzwQMnm5qAafgkmQ04SIN+ZN2oO/O10tfr3H
Pj55J1OoEsuE6g5UNIp2MKcMgcEc+KfPNxLtinKDIQR7KK8RwVBmRp7idw8AReMwj2Ffaot+c49o
ODYHJ9INNdh0a9EPbqqFPsRScWwdk8VSx7XrVxYz/e7Nni4asCBkpcuu1+mkE5VucjJ9lOXU0UCm
Iy4RVgSPhRXS0kF0Y7BSCSVkb3rRCtJN73olq+WKJtx/E7ZBziPmo8Se/qgto4bkO2RQf26BHkq6
p/Ong1fd3ue7+vti3JlJ63ibhav+KyUfFh6Pm1HNGd2jBuSwB7yZdBf1/XTXfFoPxh8L41Ll4t3M
sQWBuwgvPQ4sVkgaRAygniCIGERkGUaOK5tjoOhvQ+6gja5gT9v/x9iZNrdxK2v4F7GKO4dfJVmO
bSVxEvsk9hdVkpNDcRFJkRJJ8dff5+0XAIdjXylVUKuBwSzsDY2tce7hSnhjcJ8KEvvA5TpGWk1Y
k8PIqR4dieogBYK016uPMhPob3xI7ouif74lvT8/gZf4WynX7aF5lJC4ZTF8e62ieFT55ngEq/7d
q415N3B9YvRSpU9ZgfVpNb0l+/jDbNmJ00WptsZxKJbFu12CACitfgEjPmGHCiyPU8yymBbxjzLU
1RpZ+A6yBWp5tQ42pcwMsanit6VY4uRlzPjlZahp+v6ZiGrlrfxE8AJTgBE+FhOA/qAmaZY2PTqo
UGgB4ifFV8WHBCVFLX86sOB8N1klNfXO9df7q6fx4Go3uhgNdn+mSA9+v3sGx9m7xYPWBRZFLtYI
lccg2cUHorpuvI1bZe2LRiBTN6m5p44JsqIeCQaPIsrD07Lph+6fv2gDXNFiKs52n8hSKZlE2xq/
GEuhj7gbKsokGaoDZ8TdSx0UzyTIPIbRODkTYQVjEeKGQI1aP96dbghEf3G8n7/prVY66FLPDLfa
UL9JY2j+VYZEDaCYjzMEcdIkKROnqL7HzlH07ub66RSXs/ozPfR8PkC2ma/af/KPAXcJ0OnIElMu
qxKryngrYUb/N2vNtDadVzOSnyhrQ19x5qOMTPYgHsfHt7N31ZxoAY8Qha/0Dzr7TXApdsl6rbui
NTAmon942rAihTF1xx1e1eqW389F7nnZvnZiGuIsInKv32F1+5iu3GjIGsnGNMUR6/rYGW8Pv2iE
0IS1cQW3NeWg2ba2MMeYhNyXPEsOYusK5LpdGvSqjjjrcRFth0V5rHl2W8Ihl32JkWMgDV32zdGp
5fZyEFOD1i+Zjm6stbVCSZtrYwXWb+b1UC4uAZFrskC1mLT+biV9IW90zv+Rfi4jI0C1nogDRUhI
0QFKaiKfZCekCRwmusS4tQ3eGYGk4MBXOUjM8eYYbL87aHdHHXaXtkcMhTWc3NH908O+vej5cClz
sEBYxLoRmEMCNyKogH78h1V5DDYxjpAJXO6pbcQPNbvAQXI7BQqjTjDcQLEGxtHeRkQ/9APcL7A4
gPsNCTrqpGXB0G+5a18tf/PTXKDB1mhA93djGVvbdgQAXD2pVNctcVTkQkmeZVCdSHy1H+asHuFb
kgUnZzs+aT1epklvCixQrk2WWn7/aVQXocltDfuyqU+iJtP625WcUJn2HBVK8sh0PTKJodWF8ENB
kDfbfxmQGIVY/Txdv0PubEtGxAVFvGSoLG3RAoA/zt7+VxZMRt5XDV3NkBKeD8R+l+fbwwVi6rjk
5FdImvPzZc95SnkcCLIMjBhTdggpSLeXoeTdj7P3u73u3MG7ohj5Vj9l9Gm2+izjI5lhwIG2iZo2
iy8bu29PHkVTOHeUA3lGzMoyg3fuSx4XT4fdeDJsRfR3T+yhKSgIr5aaEEkoPMr/f1CDihZqAl7W
FodhAJUcuD9PPdS9FHSDgVBJpQ96ySd7yD8Yt27UwdFSKQ9X2U9ICyiQHRkvm7DaIADyYYkBqs2B
9haZwkYQKOwsiPh5xlIP95gJwJdpTRvSNEuc204sGs5fa3OA+7A5OLjZ9Nb7+eJxlU9gg6PVjg6o
htiRAFMSaKQYJyPFZuBB+gxJmxOIf/t80Rn+escwpznhqsW2UDhhmR15tUoE9cJsaYtVGXA04uvc
myJPK5+X8oGUk2QYvc49Y9+StnDZ36aIyzKFJ/MIk2VlYPjk3eQXLovr58lG6bTUeTL8y5wHwmyP
UoI4FfewWAv1MMXv8JvEYPdT37X2auEkGcz47nrvMVLHrzZfoDyW56ddWiyB7v/h56c1OcgRN5Mk
UIr4Gf8BdI3JpUkm3ikrEi9Mrw2DxEuRLr6lyJjxxefO3X9tbny92l4+LNVjPVWku0S7mtedyOiE
32VXacRyM5pOpAf4iox2vll3Oxz2CMzQ7477TCENx43tWRsO9ThMR4d92uyBIUMaI4Yt7wPFOiBP
bk3zmA5D2M//4RoyBSyCavkERnuKYHAjzahkNI9lIxYWmCI254OYXEdQkBgSuwM2fzlnKAsRUgRv
QRAhLANcdTsjzuX90dQkG+N5XCTlXJEomAoORKL616yuNJeBGkhsf/WgoiTM44jRDOSFQPAtWZNT
6yBDUwyJm4PXWPXNTDOskofaZiiAk9SaYTRa1brz3F3NBh+w0kQblEBoEaaZZNhus+5tLd6QRP4w
5oUxYkUedQOBCYaT6a26z/v+5Pc0GkAOG5BS9wNrL2IiWe6pQm6HSptN4o1ihENzF9sv0MSXGWMO
WAehOaygxAjkBl/1sicQi74o3K4Z5ssbe1trDq8590QnnX7aHExlEtwCwirUzH0z49wmHTTzAhHf
MtMYw0KhKIGevzwcbl7jV1O1ut0hR6rpAE5cUoU7OG9rZ4Pp5nk4XAw/pJ2P8AsG2PBnVXJbwC4m
M8v8MptKiTXJTDRuxolH0eTOfaQZ5OeCoexv8+AyClYPF6tYx9oP+yzeMSYyejPXzB85845tLODm
WNKp3MdIhblrId4ukAdG5qRE/LeFhhvFVKeehBXJHKnzBXaQFV+idTYirvkkklyYp2m4nqdnQF9j
WQSgqPcFu116gnQwuoyVEzcgAgrUl6xVne2uSxcxeIYOmVu8Kc1ia7QPi8i6ZS7iMJGhNeXY5z9l
IlmbLaVkHjCWooNgItWcxxnu8+Wb7YMYPfmVRfQtNlZ8tB9oaKOBLEIIntK7JU5p/vVGqAdSIF+V
4pLabeMCD9d3hPoDeXX6NH8Hn7qn88ga2ey5cUNe+0QVWwPKkll40mR/NWAxSTcCHii6geUQSNLD
9fPiBiCpCCuTTjGUbll1O+CKsbpdD9bSF4QYKKuDeJJBcF202rCDLdoQfghVSNw+70Z4gjxvoAfm
mArc73ZGD9Njakl6Ueu28yx/HJC38RSSf0hs+fC7zruFkeMF88GnMm3HK7CLhnJ3yiih9ep8IC5F
lkJl8EGkOGEFDSd0hrRtlhz2ETVCgcCBTjaa1VPsyXMG2EhUdYkRFI4s3s/dn45fLp1mMhhSMIh0
A7n8yUa4qOvxyVZ+YArJY6Xne0rKTev6f8f79HN4l6jZ/TTqTy/uCKAacgglLYcgRVLC6ImZWU5d
y2xwX4S6XAXnUq7OdYu4K3LdCFWMAC0xLuE+tp5S6Pe4DtsIRzHKY+UsKsoLUYrrJW0Rd5Pjx/Aw
INNHm7u3Wgais939s7juL/Rt5Q4QS698ZDJpvMffAKQ6MC4IlhQDS67li6UWyrLSVs5kSTAgmBG+
lCfxbVQGpuSdaN7CwkyxG2/LpAeXwMXmGMKG08Xkg8iNihgOmqmDXv6K8rn+UFkeGs883HoaFQyL
zFUZZzpi3E/GUGcsqdNTeGCEB4IAZZJC/fyK8ruhvUpCuSWyjDeUqQvrXBmBsRiXX+b+JTI7a18M
7q77kz8m98vr9Lyged6eRDCmswlBW4x1C+f8eEP84/av1g3KTTqgTjawXsc0gnowChmu7kYeiju1
kWGB+DAeUKC+MydqghvS6Er781Z9cMqxBCq8u5p2L0hkwVFvkLPwhZRS5CZ3c7ha/EodOinAFEcF
Y1AcKo+BAPNqUl6qzyAS+eS+0iwkP5sB/ZCtMHu2fTV2cCKNjSBkNdUMl78xeFWI5t/pH7/Vtgaj
ejoGMmBeImDH4xQCjF8dNiamPumyxWJYfiKJzqDh+P1o/T9+ohO/ECRmHmFEXvQiqhzCWeSJXDf5
DJ31fYZaVEQLS0YeSorQRUG4I7lrF21y7groSjgwGrJfXdP9VFNN5y2WxqAPTtYNDfEw5hL27AQQ
eS5Xf/IEfNf+h+eBhruUnsYxQ9l4f3ZfeZEfDsLr/Irkplj94h2oGW8A9sexfoZLzlsRwdFyVQof
BRy+6zfEz+AFILu7WgA+vyccj/ACoaVTio5KBsEFZhb66vPje1JhgguBMEGSDAbP4BZQvf04/kFG
KdSAqyCqk5/MbS6JGwc3/NM0MGWk3tvF8+ovhA3pTO1zLB6nBA1OQtg4c2g2u14o3p2ENwS1Jp/n
KN9GPSk+L0V1ymf1n/paxurvKtBfCuTXUJVyBNvT8uD8YpX0/yFQ1fVu8vhLp60HUqyH58Td4Igl
EPw0x635KCQFXYZNEpnTfJSCwbkQCB+3h9mpz7S9Sxvmyyv4Cr8l6aB/mL82fhONjjY/9B9ypA9X
50tBjGNhbIL4HpAcc4OLPCcPw5iFhjyPK6SCgPNEotTPP4FyZ3m+32IjBs4rJsP+G5k3btY9Xx6e
r4cp1gmPFzf4x1MMQZyo6zv8gvo7oLAsR9xVbvS3+S7fQom/Bgi+Xe+u/dOBfFe1YjSHyFPww5aE
Xqnw5/dLdWTVhBbl0lHfVKLAVY0AVRGogaHSF4oZNFhJr5U0YqoYZVQXtjt4pzMIbElG/cPVeLL8
iKVhw688h6cYJAhrQBX6FtqAz9NTS54DePuxfqS7McBTV2c6//2eqF5hLIAkqmI4qGTIq2ybTQyI
A6KBWWhkIkI+6GjYr/aX7QiDwDVTlztCtPk/OSzFfYgCxCzqUj4lMBtmCpQ88hcWK0iVx2Y0FsiP
hF61viMfa1vJj32589jtthvDvd2eOvrtXqUB9jYRT8/7+5vjpL+8G0+eP8Q0bXv6s+ljWLe5ssSm
I7ZWtPuTr9GX4YcRZ+b68fY9tKQAlyz5TnbOuMkuMV4TTh+QB+Bwgp+8I+ybTZ/MXR6aBVk9fF59
lq/k5jcQRB1bpqPBF6vHNzvq739pM1XdZlXbfh6DQjKguVsGzgOA1TTOQC/WdDReXixGsfqPx1PM
U4sxLe/sP+Uz3ObPT38cu4vP4932q2sDk18FKbCwI7o6mFhkpZhY4bUmIElV2QWKiFAEbCCWIR2W
inhYyyw51jLJTNZIi0tMI2n3YAgad7iiEfDdcxyjUO7qTVn7RzkFyNaMAHq94/yTLkfiQJLlP71p
xMtHGJ2W2/3V4+Dqbra53Ld7ahdJfHhRBBD/FCBq9HB78bzTmDH4ElXHpKwPF+tJrD3ME1e8j3Je
oI9x8i/LS+QpzOqAoCnG58s6wGzrd3SADX/99rinEcrR4FwHlsvBdjd8GB5ijLJmHupKAG6vA2i1
QIrr/QAKKQHSfhdY7wq4n89VhM0QWc+Ts5SRS9JXxD2adRci9NaBhDyhMLmVoAghMjuMQH+yliyY
QoIFZULCLR2rOiA8uC29TVIazq8Zpkx+/weGYToBeELhyyz5ZhKqS6zVbr9iYQOr0wmI0ggWPuoc
H3rDyb7zgafbqgAxOnABWwJCsjk3tFGB/u5VyoXqRnwEiGpDUC3Z6rO8Oq2ZLIYG+hpvUB8v35uY
Y8oaPU+bDET2HOsI3OSVc2Ryb2/aKy1XdE7qwH4CBcsTmkd9Pd7bHK8PbbRqS+v375ZpSgUdQQWw
tMf27rqY3Vdo3gxzK5oPBqNq3CWmychhcGujiMv2ZrecbIftD2lS1xJvCLlzSwxqUTcLoDksAJYE
5SG0eFEPJC1G1E07kWaUJ2FLs4WlnwoTnPA8ta7MfSyMq30cw9TBUmyK3DKbDa33j513JjQCTxLF
7W4i5UnQo/lFZkXpILlgGBnD4za2Q4ncs4tZxJGhWYMBLxOcHalNuyOKDwkz3q96vV4VWlCjeG99
mPR7x9HzB4dX4SVQFoIn34dM0N3/C9EZDMoHNbpp5cqElWkbZoAObBE/Cw3Ltf0+nCzqKqOhU3jD
f0NYBZ7Gf2gy+43hBXdF6DrbQhXo9jFMEseR5i7I5i8mwGynopNcDdbrtLp+OH077D5tYsnfdNm/
IGrqZ4YPltMtywC37x+Xw1+LZoFUy0o+F/w2Z/cPx6M0jFzRLBAaF7PbSNpgg1GDuXa5UucC1pa2
0IxXkxNtHQgpWjz+Q384DzLqD96lgW1Wjo32nL9HENbRLacoaNfk8rn1RXMks8Pmzd1kdb1lCq63
joBy3C+XqOq/eUVivgkRJR1lLo1jFFgK0WuPG/tKZrPVvDPa7tsfkudcH0O3YhZ9LRwGYfndt1vM
zhXad1PXycJRnkE2i00eFD+owUJ6gJYREGl0NF5AXY39lvaQ6Muu0tpUpMVarVUU28fehzYRG68p
0sEq8NTNGQj8j072YHCh5b4R+IEyRACeq+eMgpOxmrtRy9PdeS+QWO2hjjJjE7bUFrXN1qBK8fdq
Y4Evs+zbcy+CZSymwNFmq+OoGSPq+LhuHSfDCdOR4VkgGFDVXHIJ2UJ8I5NfJ7OO1Ng6C/HNDiM2
rrBB2ZijBsICJ3Oh4pfJxc7hOrnHTEqMWV7db3667709LapFaXXCM7dTMZZAeKiSNpB7YJmZadsM
h9QeBsTTRUkNYY4TzPPwSHgmsLZYb/gFbi6Kd89x2GExIHzGvDV459cA5z8S0o8XgRqeVl/wDIrK
K40gGH42XwBuUQGp24n2kt0vjGrZJCAhXLRJsIUAlz3ITqkvUVLaCBzmcouvniBh5ajn5HuMw2vf
3/46+Hjo24vC4rOwMCzH9G8uU8n3LBesu7IvHi0UpbxUMJbXep0puEtASA6U9bL4er73bG4Ri0No
s2GPdRZsxxk05oN794+Lxe5p2f6wxb4VV6zaRigvtT86OdjJrZE7faXHp9m3vH/Q8gt0cyOxzfMV
MV+XO20WVclhnpsCSVJYO0jHAoHkIRweewOH+5ySG+F2JJa5waC44IjD/OOq/ZOFQ5uxCWIUY7Ve
wQO09AALEn18chakyKU54rNm5iQI9i9yVwZGcQlIMqPhJ9ab7Csca6u30uBYv1N14RenFrR73UaP
nnXBo8PqWD1/mOymP2NQEDL4w/I8vy4ZnW8O0rHpAcKfZIbyvE/hmxGbnjQJQUYmJzrbhWM2HZM5
O86i304Na7QmIrAa4eaZfTDOddwksJ1S/Zp01mGxFGYoDBM//uZISOrARidt1GEeL5w9s0erL+zs
zVhlAOFLSo0BzoA6uG4FgFYumIEeQSDga1z5jnfNYTKDasDRVG26NfIFa77e6HA738wWg2Pokbmi
6G9uE/KUYoSp46Ls/ubvRgOQiE9rwWRuV/Nn2uoFzTHu+Ge23OJFNMIFblcsv4+OZPVuv1OwfRK0
T1TfaVw4fDUYQFmK5koGEk+WS/2jNhAaG5oN1hU4UGwsePK4Y2WLnTD3cdheJX6U5Wdrr9dHO2Qv
Q0msGxqI8AIyeIDkKqLu69yIUDDnOjLEmg16I/ZCs9SlyY3WmKXXh+38/kZ+FNrR4INZML2/mspX
JmfawxYjUBzmHG52j1qwSNnZEvn5ttWcyofGMGT45ZlVEtr3Zy6AcMF4A7FycAmEptZGzubN3DCD
CltASHDAxktqEl3QgpDNJozOJ8XylLBEbsjChjkHtBETwt64f5afYQ0VzLx6nynzTQqUt31QF7YB
X1agWNJX5xhM6hNhs0fYnyGb1nsNq3Zsz46t/WHJfjKmu+BI4RhaBF8osbrADGkPLlYMNa5+arOA
JcYFsFEUJ52B9G5ljJSGRmzIbQ24fVf5Okyfaq152gNsHhgeNxedOy0dt4IYwVklmwzWuY7YRMEP
+IC+mAHgNljKHj71WLd9Wtgt+nvAr1C81mOFErDqX9KdE/QazclwPGSDwoBxMdaFjdCYc8PVupsM
N8f5I0MhdcLzUtE4T8uBo0WCzPtbe0TrrDgFsfpwyQgwFvLAMdjlYj0k1MsdDXmo4792w7d2Z2lZ
zDd4UfQocdJ780K5fIkuiw5VEkO1rEzV8gYIexN1Vidu65g2pVC7JrcLhwu360y2AsJYEpzP59nb
UFJAqk81cCvMNszaKbd0fTnoXodCcllKGFO6XuqPZND1pNDGFSTVsVrWVJdLJKTCCCoKTkJRLTBo
KZei4/NvZafTdEUkO/1uNep0WU7OYRzNRm+97R/n4/n0Rh1mhKDIi5Hu3eWTY1XlLlDRZCpbgICW
C5cgMRYQI0AEJ9ng6BGBw3zruh2V+px/uupGMk8zIBTS7NoIrGQhb19BEsh6dWEOYIlfotYyujKw
F8bniULndKUTA+Rm+Jwz2W/cNgJJRKyG5WlMHBZa91FykGX3evkgp8U8A+7uhjf86+wvOtE6Qj3Y
CNdetrGddnPfvSKDDNm2y9bd/pBTMWQLak5K6/lhNhxvF4ufTuFvzIU8VpD/mytwywkegACdEt27
P+Lhi0MHIeaKYC2hgGQn89iyqYYwVNXcgPCUxIhS8CM8lvqwdxy+De1JENzaZ0jWaghEwYxH84fe
zKesxouBWGhsPTL06QxwAFor4ZqIC1mLoHcdhwmUhP68zIbxudYQ9mA0YDcYrjsbMXqMGjSautH0
sN0vZq37G8+E2n9nYhQNkA7l9g6KSwnCTwSpp6ITp5VCMAHhh6AgJBEeUxoBBm0FgfMdE+wx/qrm
LnrcICkqCzJfEvSVoHsWiykeJnogs2lfDJoJbxPnWJYyRQ6OKUnPnW7T2JAagairCwuApdsLvZfa
pK29Ui8TvNnJDYrjDw66bewUm/L6DbmfVY+H3uhuf3+joW9He4TqEJtGDTKL6qx2NgadyVsBgGLB
aUwVEpMzxAZVrTeYjjIMDt0t/KK+bVAMrYgBeXmREa6aEWStB0UFbI/kpkNgMlA9L2w0D4B1xCpA
CQjWyEjoglkD5IpMEZSPtobs5m2vemPXnetw5QVuiVW1xsZZQ3jGJQ+ivsKzRoidxLPesNNlXwG6
MtLEds1W9VoV46CEub3ZMjABR2BYHMsHy8iR7JDEGmc4R2KSqP0V1SiaknDib4obni8Ov3D7Zfnz
XSu5DF6bSAX7DlFTehRhcHKUGrN2tdC2IxLPs1at/lk9q1sF+ygwTwW1sIwmBNSuPYyEM6cZJrv3
5iMcNgJjio7ZxFFu/sXOH6MYM1oYNA7Se57JHkS4EQHCqMFtTJ0rpImor7GsQ21RxMRAAVkxFi6n
RCNCe0o7VSz+5hHV2KXus8AChooGgCdUfIXzve/Yx+EIJe5gKXFKh7pe5/y6s+tMuq1FnI+HuiFl
hlp2YL01tBwAYb7FwuXRigXwrdTgAYYgccV6zY2WFopBYvcgggIKnC85eO60/BsRkHsRUmILaxGw
RCQZCOkIATgD2h4Na0kWBITCPoZLgAgEJalOLbSZS4CeDCsNYX9xTWBOJAYRAVrhq6v1T7kZlJaj
OTDUrV8IiTUdKD7PrjpPV4+f+U+Cjy5zT4+sXRAg6RUWN8awrNwEcq26nYogWsPmqpTl/bB1WC7W
sxuGy1NM9e3yw1Yn6sAm8xLemLUgsMesKhPBsMLOCHoKu8gKNnYvw5RkhzOyYujpvTiWTbLYFN6g
EfuBHm0EQtykud/OCNMdZ+1gmvaFLygl1aNXAAr5SZBefHBYuMSH0Esrl0kPNOkLJ0BCv/hvE2sE
pkCvVzWu2z0fvAp2jFgeNG63+1oh0ex8b573z4PefLG4SVs3zIbsDFqJ6hpUX5YJRzgXILGAaUqv
ME9OfUwqBXCbmRhUd9nNoMImGAMOM8wk8SaGhO2x2KRmj4U+3PrHsggZHC5YkRswSUfudvKxMUoj
72m9/FHLsG3f50TTeFq8e9rdUCVt/8DZ5VOoUiDfB46tYL1xOFvytGj6GfTSpZCsAi1WhogS3Y4U
eyTJVR56I4uSW5mNgGsLqBsCpMjXQJAutwSnmW/5vJj65/ll/0ExhbDxq9HjpatplREFZBCzkhQw
tEih5C+PPSBfG8YUbQEoxaZiARACIDjKCQ60lgKtqP0lAbxiSITvW02Z8o9wfoqSxJu5cvqYuwsO
TFMz5M9h4Kksl4uP4KX6iOyPG+elIK8Yot55jygkv2q3e+yJY9CpXbWrRltzd3983N6P5nmgEIvD
i5jdqJ6JL3aBMx5aQHE9WRfae2bGvxk+5JrFDfPkjhJZ5EISRKS/kqHIgmTEeDFLBdEaFabossWS
EOaxXeMSLY1cbetdpyRcBP43ZomSemTnsS5Q0WRQEE5GqWR58w2ldlQ9Afv9xZH8VsosYTAOXouP
FixKe7OLIweERDfXsiVIlJ5XOBzewmlgMXGYk517XVYcjUYRrbbmTcweBt3BfjJdqLcFD3FWzUle
B6tgMFlz0UbDrQ0lTvDL5RpYFKvCO4iFjd1w8u0+ns+PiHs5iYFwh/gCMdAAbkQTnWYro/bVO1fD
yjlh6HTEw9kAFUzkViDJXAKBM6Wk74MeuEZyX4BxC8wn3gfWsdzsG05PeXpb/e0H8rTC6qKywe76
ZBiaTIMkm3EOyW7nl8NH2Q5w8dtuY3YmKKEBg+lb+/TwwOakKNfJt+SankdF/tnuGMIOnsNDim3S
aAZFuuMjOxj/TX9k/D1D0Rn0KwK6MPfWbje6I61Ra7sZ9NrzcEr53CQ+eX6Hj6LQsEgTTeO30mSx
StJka1AsgI2AYK0R8WyaZChSkp60k5nj52MuFPYVfjZU1nqcddweSWo5aDIgrszwqd/gAiAUbeCU
nLslEIGyVzS2sfvfGtsZVF3GpQdDTkxrTEmPuqun7W7SncfRvshHYT4U9tIoIAlq2ymkPEWTIO8i
Q9Na18CoDszLXKzXQMrklezvFWxOJtUDjNHGmzEUmjEwAAQYljd1BcWVsL8GCjRnFuFKonSe0yka
BwI/CC0esQSLpoLQamrNvotQQvLt1q08fDecILm9P2/I3XjavhrW20/0xKpx+2YyvUY1KHiZYY2p
m8SvMeMrFTE9x5yne96Gtoa7dXvfXs5vYJRYxOJ6uFaSeQK/oHRw8D0jGtm8FgSy02BqmQAkDuak
CB9mSeFBdNzJlVRYs6XPnZYX2llMbGARElSHFWZCOsKnKAwDXZCWbIFQ3lQH0SwaRHXDlnQlvJak
GtlpSoSPTU/QG0pwPs1pBJH8v1AUDRQ2m7Zuv98h2Hq7y4GCDZu0OzzeLVbrp3mEUdURVJBXuhBs
ALGCgDxPFz90OxzppN7u+vj0w2xwp/jEUNzQXSnNctqjtTuMX4shgsBODU5YDxxU8WLyi7PUyfoh
FoHDBRD6UuBpcY+7VzGqhTJQAWjFOCF4vmSc4IYRO5JkTx4Ivsd2xgoP/mBXPeVg3HkckpvhUuEh
/ChMKwiFNQuXcy/rC+ucv8e3QafdIxADEbqjO1Z3Sfb95/249TDPQ1uYp+HtZdIexeGBcW5fQEh5
1adzdUhd9AxIgrUwMyFHtF09MSfYa0uHieN2F7pEd7H4zgKgegs2WOSFf0ZgXxGA1DCFO1qLcRs1
xOBsHrXIi7p30+vWm3ft3m8SBDoRmEQGnDvsDGLe31rK0y0iZaDMQyyU+8VGDHkMiKER3zvffeJp
4Hp8jKQYyuv5eTLSFnNrv80ruBUesVKV6DliCHwViBxNx++Grfe0rohbuncbu8wsjQ0YAmnxpFHl
ogZcOfGhuMaImJMEMEIrWhxjkC3JH8aktngRHFuNHABJWosKcy0lZjqsLLrOJRYOv98/ax4Opka3
JQAuLhVdqgf0PvEJJSHj4AUSOCxWqlEGbc42jJVfYIRbymfX3PpobvhcPowaL2tOJ6IefmPxWFE9
qjgaejhqHi0xWyxup4+rxfwmNTK8RaSY3HLQrEQfahUIIoP3zFav0CLyln1nx3dXs/+WAihWG6aY
zA/077nb1tH6gnLY+a/6bILKRlGWsnQBYmwwzcnYkFJPJjSHUZywPucDBYgp4lu0hZIi2SBOSLOQ
WSzvsZiTTyMgzE4SCc/Ohc0pMkql1bH33uJsOLmLeYSn7sVDe/Yrkg1XkU5S+3n2BjEHs9GUBT1b
Xdu6ZWcDIo0cwmgJjJHSOc+I2zm4DTe0nodDMHY/DsdXk60OKrP0Al+Whe74fHW93Y5eZzxi4rnL
ibpxBk7Nira6o81huRnOYlIH5loV8qCVuQ1/C3IK9y2bh6UcyIM0b8Ph0JA/JTKHXIM5HqYC4TIw
BKTUB7E4fD/yGOzlLjPZloonwGexOvcIFVNXpdnpdO3HD8e1lnFxBX6DkCwRRoooOAtMkvKlGlxO
/tEZv7zBIiWj6GTTiOVFTpAhW7TcBJNDLoBIAytb/DZDbgdRw72/kz+LsAGpaohEjX/ZrP/r5+n2
2qoYsi4BIkhAbbxMvyKey6P1AoYu/H5+SfmWgpRHerLdTy3QD87d0zzvaIm1pUJ0i6VKSB7y/k5j
32aTLFJgS5KliVxdlCQl4UshXMgBWYuFEWTdcm+oANnUK6ap2GMKfX/9KTw3Pgppbs1is7Q0L1vo
gvA0cEOqWvko8aga+seiSXhjKqHgUAmYXaIy9MbkwHNs5jVdgNzKw9J78plVlPAq4Cs6HPa6ac/x
W6uK3Q6cydeM/NjqL6o+2zZnN6ZOY/G8SZ55QM4FWnIcwW+hFQm7DPWLAyNOxMJjtBMVAlarv6rN
UXInE8B1864gdoRWQ4L6H56S08SbXFxahQ66SvwUP1LPOtvcF/OEeFeU2lgsd2/V6VTbULo19Q5m
xfAr38l79ME52aLoxMDyID9Or81dUlmRbB5QIL81/dqoRtNDnVX/YvVWdSMR2LhSKIGUYjjKpiGF
U2Xty5RArrWw6VSVF4V+0gahhDYbqCi4oVXUqgs0gsxRDiRbIIgVFUh5LBNYPV3miUkET0knXqUe
V2RTca31sWzGqlL5UaUCj+Veknc9kuXS/Fgh8peLrcbG01sV87o6VLJg1f3u2t9YNKV8JgjfBuRO
dArI86xcfqfelidI/eb0aVlVnx7e6oBgrll1toxkZf2Lr/M3ct2IfwEPp6QOeQslfrhgeIUgJCs+
j3+9dW3E93fryoHnjMHgarU5ePG8U7+bThb7xWg0u5E9xEBlV5K3Ia0UJF0MHJ+yIcjOWoWSOG/Z
Opb6ldl5QjQl1cjq59X+1NS5hUD8EqLJdHJULWUuQQqNuO9A94IPo30j4kIYi2xJoVVyn7EwVOFH
+PPL7zDiQn6fP9+wZP1r0shdTCBRwvutm1FQPhTEeB1WnZ1UkK9Ov2Ow/IgcqogwN2Ck0jYjky6x
cAKNWGKRzJJcgvxQAiSbRy1C/FibbZEtEHmyVEmYcPfD5EuMcsAWEYvHkOgUAfkQng3CJwD9Zo6D
bp3cR7TFzcxJW2pS7lf7pekzcmzjItz6qizo4UL6u9ya3k1+6HwpIv9yM9SL45q+aYZqwt5YH9Q7
VPvlwyPN0KmTBe+LlDRwsiQ3Prbckroc/ao0RCEoX6lpfQH23/fxzbJ0qSAvJ1IVRZJ6UGgMnmbo
V7i1AgZRGFGHIk5asUtNEqNr3AUst7Sry2qvITVK4hhyfg1VSBTwHqB/BK8GB5KoDnQjpEFR1JVP
VHOCAubGaj9lRf1pzTX3uO3BWy71pefR59G90bmxqvDK004gVcISHD6dTpGQNcgKVUdQES71Rhfr
dvIfKSEpSAT1rFExDJs0CTWi6/6Nf4vwOlmQLcvRd1dxnPiCX8vjincLQl0pwITp3dADdr5l70BE
0vtj8DK5B2T4VkOuPVYXo3baL+CfQaFp0hlV17P7P/xTKAVJv4SfWw9VysfZFtQRtLDopTVSV30k
M1vSbQlSnFLaL7Qzde+0DuHwSfO/6CpKJoUMbfRsDSVFwmQU6D9ExBYNMJK3aFo3BovL1pMGEhEr
sTYveEjjBjzYrRqcyUe+3lVXrQHLn/nW3fObQVoPww+Byk5cib2F/sXA/XOM4FL+7U/2r6QcBKgV
L2YtGZLv8TUg676oBiMhhhO0AAFCCuBms30/Ox3KQ22iSfLwFKcjbzFPRIspTX4kdokSGy+vZ4Q8
FBq+bKy+t3oUT7nXG3R0rkC/2e0d3d1txvvRDFv1sHoL3c2JOgInzA/r+Pae0ZEwWei2EYQThGx4
twFOqxjrwgvOOrmlDlMFteBKUGNSWnIbXVl7iVrXgLZw+Dw8s/6YrYZiS/VX/w8iXJs30L0gyKe5
hfsWkiGhhB+WIGDN1TPxRfCgORBSQ3YEFYT0MsEZlv3OcC0xqFmS1u4TMre5enS36LV228OcxUrM
M0JZDzSA2OpC5T8IKGgjCrQRlR09sqMylsaQcSmEBw9T79VkYSiSIQxPSGQuS2DsHoVhsHkIEweK
mTCEB821ZZCbBBWB2xuWptcVBz0kQetvxd+F8sxLEy7C56Tm2Q4vh6DgtA4vf2AZO4vZySCDln7j
Fn3wVzjR+x4nRmzo6vWrDms2vjl2cUdYmmp/P7tJe1XCKc39w6IIlnFg6u45D90t80bMCQ/p0N16
rH6Y9dPSJSqQSscPbWLqv7+MtRtQHQ6RuN843EpI5pONe+FPseqKtQpP4F1i0e2u2Y8y14BO1gnz
L015NK5R43TBfX7zlwOEN6MPqJAZrYEXGOJVo5g18G11MWzniO+1Pgfcg+lA6li5wEnhTKNklFnV
DF/hcfc7qz8rwlT1e6zXZjtlu+mL9eaTXe9pOL2pOOqIxga2usmxtqF227J4gAyXgSXBYls9Q7wy
3XBiaJ356pcoSjXqVxJcS3v9KILHQKtjgYm7tchQsoOa/HUnxDNdbscLLoYzhMY/KsFCkO2X4QXB
4VQU7C6I268USZPS1CqWpWBFf62wsLit6IwwuIeM2mjCQJTYumutVdA2MTR72OavOUshZMwsfpmh
32uvxm1W3dOJ5ETaXgS3rg3TEv7k6bnXufNkl/n5XbZRCPOA6/vrnnYAmmtFZ8laZ7Gkp9UT8Mf6
WOymGSW7aL8zRtqlg3l+KC3CLh0t7XQIKgOhrXFoe9/52E2rO8lBV6Dch8a6WoqKjYxjVaA3BKWs
9a41ef8twQu1QZi1gOwvU/y7DdaYUqL96BTgQXMBRW+5327744kXUEBJN1hWJPQCJtR7CuhICqF9
arlikdNpGEq2LC+LEKHz6BO4CB193QJVQux8rbIF9fXk1kpLUnNlK2hVgOQgt7/db2T3nIPM8vv0
rzaMBLGdNSO0nU6iHvbsxAgNC0HcEyNqQi+5zxMXNmAWfep7OOVlZnxX/NnwwwI04rdzoEVjs89s
9Tgetya3ZZaCtyHSwCLv0X7ZLrkMvC7+u/vLw07dRou/YYRy/qKpiiL+VgWxIQb8KNcet1AC3DSL
P/QHSdE08dFKW4SRebq6X1x7EhQa2wpB/oKY5JTYWUu0t70xBworEv0zCxIvWEq6+RCnFpf2A5IT
uOBlkje3ucXYFbFYKvaNMKjM/pEGzVvrWWd3vO/MYlsi0k4iQg40BQGS0AKTWM1EnB4PAolJdSVg
GiitWLb4FyWAytKDetOfB04l++vr7KhZA0T2GPTB6DBVrRFXSGzif29zz+1vw+nnOafRRnRlMwFY
knt50fB/Z0gR6md3GWkvukBMpuVbiX8sUqkrgTXgFS4MvtOQj7E+7Dck+BXB9xqrU5bb27tO99iL
Nf7qO8JrS34DwghKSiEsAJ+0V2+jIYAvMlBRGNszKIBFlDHqACLc87EeXZfYh6lKLDKjbKGCXTZL
huJOLNvK86pqGyiUglDDiSdSlG5IteMu+EfpaTk3hsssnXRi8YoNGYwuiG0XsCCwFNyqFfxMa7yC
gdYqti0W9WpYtfZX1I+yuhK6LoVm/EkVU+hRGL/bvRkpnDPC4GTL50G3sJUU64xKngJm8fhXTdX3
JnEV54rN58ziEveqISQtFPh+03piLyQ7iNMSpmIikYPs3GvfOdkiK+Czu6uO5mstGyDw3dnUqyUT
u89dyHqYvUatan49Q1oUWFzAYSa4obS7JjrOUkKSMAx+n7yvhqzWq3XVVG5rKwQBigwQi6tnMXmE
iSbVp4l44f3Xp3gu7zh7a0irJY/DsVMMNvJKEsNiUfRNzNAgZZgXpMlCaARYpA+k+nv+iSJLXUHI
huzxH0nqXj1sFPq6LokxM2PJ0vmhEsMQsOXn5T/Hwe7awmTIFQ0qh0952gHNNTzS5d1zrGhkcYxy
3hitGKLzUxQXC3Na1RjjUmrIUy//SUsKnP5N96M6X1TAPORg0CNpfQkRcwnndT7tsencrUbz50d2
wmgI/PlN+73nJBE8J8/eqtnIPQ26+MUmIU42S2ejnMgAbAdqZRPDorWOovFshMi5E3G2mB++eZEv
TKE1FhujLVB5RP10F+/U0YO0EFEdgByQxRT0Ca5lTTZkNA3/VSuMf3M2biJajoeEKWLPLa4/LlBj
CqnVXY8fH4bjw0cpIH02Au3e/ycUun+IcAFZuaEsFDRNrawNON/vr5NSQ+Hkl8aESx1I8PLUO4j2
+qY30+7b4zKs7geK1uYXmq08FgRIw8JzYroBsoDqy6FUCpoZn+yn5K8nx2u4u0D/GKCf15terGNs
Qd8e9oZGS2NA3HCaUkb3JSTYIA+82xwA+Ymxrkj2JJwMmxRbBsNVNfldUYNiy6pH423V/JA8NUWO
59ehZTI9ikN2hWGwpn8/ra5v8yxVmBoLKqbMLgwV0wg1eRzJ/ZH1fHmoHDlFNlkAG6dHYI4QXxsl
HabIVW1UoADMVT3LVKwSQm6vk6vRK+AgPh6oG8vYSbZrrug36SOox0z2049escL8VZz6We7jG7UI
sbaCJfwvrj/+b/R8yY/hAVwmgTMt+c/2Cz89EjMNb1cLQrtP2UVYW1E5efobasNMoPgL/0T3WH6Q
FoNpmEFt0d9ccCOgGjnp6fZNskMpSYBZX2Utwmzoek6ndZf1J4CXh4g7wetyjy/xW6PY14FGQj7K
DUVyjHBnkcB0eBd3ZZpEK/el+nPw+26dXGK+2XK66l5ztBe8cH1DKA2SGzBfhNIqy05YOj3WNU0b
3ZsbUt8jIiQsN4W+IblwVN9+eVr92mUjV7Es7OgiC6ekmLAj+Q7mHmXw7KSgDr5lslCDD0kkqiGs
55toAoikT0yCwjzDZK8r/lW+qI/N3mPWqPTDabwlclm2C4IoOkkztm/m7yzs7Omxm8qD8SUsT0AI
L7mpmQnhQVjDd+1DEPrkPaALXKLN4VG81oIQcXbqv7iOU90/E2IYj1+VyqJxM27IKkpFAmZrJN8S
aFRJBSJoHuP2d79btZ+ClPHlPKO8r45w3/rxojcTgVUHcich81vLt7m81DKjvPwu6MJvthCBcKvH
67TELQaLID44sHDEhgNzVfrJNmAxnxWWBBZRm1JS3aBtOe6Ka4gtYRq+gJXEmFMOJeRQGxTgGbk5
Tw6U15/Ih6qNNqlRDy8s+V2RtW/EJe2um2nCziV233FmqJzuSsMkXHeZi+U2hK/mx1Pod5ZXGfFd
gimEAL+3zOJwh38+CL/XawPs1yXHJN5w+pTaeI1fGz0brvsmHtN4vbPAlPJvJ+vfW6Ap4J+vthxf
gAzhVtxukyU5+koZYXYDjimw5bB9yGbDFiKZ+3L2XPWn5lDz98Roa+tuqcYOqkDTxMGvLVY9ib6L
q8XXx7k6abO2j9OYT3/m/tl8qK6ZGIjShN+tGIeQkEeVBFEtP3UH8PhVsS614TYdf0iV2a/j9U+u
bYEC31ePl/wTk8A0KUyOpKkf3qDyDFMRD+K6IY8Bhy/A1EXgDisS9swNJzpTVxtwbuapMbHLjfUf
Au6S8uLy/LSq00KQxzSgjgjkLojC1nEfd1j4gHzgiIDOVOBCgbpLy8tMWyMEtlgzLRK9CyCO8e4x
AjzPCJSDB0ktxAg56d0eLja4R+LK4VMIfe4sU4fHRF/a6zPysixyeWLMIqj5WksbviIIEPEyRJrA
LXBAJ3wMdyZOXUcMG37wFzub3GSE6uBOPJjX+fFIdf4mfo1+B37RV4B/1Ww6/nG5e7NraWhGFeiV
8UAyBfoDyeo3Z6KD89Miae2QUta6glCnvAc8RafmE3gWCcRfD15+Brh/ieHd9qr1Byjk7cXJMDyH
FHQVN8OEoFlmij4nM9Jf5KxvCtmhiu+jzLgRoH+bYDwDRJfyOLGeHYnPBvFdxoF0dlkgMRr9Z7e8
POPxasfpfHkvFj+uPV1/TC/KI9SWx/z48mwkkZdDQEO9hP5MMOmVUbo4O/S09KmqKnaOEZmeZfRd
glGNmhvgj1XnYT9YHO/zceCWUC/s8CyBDoYhktu08/yWr1C/uCFj/LQGG2EpjNMYnlnpPNBIbQjG
Hte2T4eMKGLZA/NSIgl/TO/YqzGkRSfRPnOG9+Sd98amJjxP8NBm06CG64AjSuPPdUZdKbG/lTZV
k8Eubb+M79/eyFjlA93ctEfAt+pxdFU9yShSAfh/jJ3pcls5krZvpaJ+D2e483BiuiM+LpK1WItL
rrL9h6FylbmTIg836eq/J/MFoEO6W+oIKJVYDgggFyT21LNLfykwqTOfQyHGNDD/CPcQqUrTpElL
gcgFNcq98zAy6kqdr4btreboA6+xzO6N91zGEkPCgcnBHODvscXxcWdnixb3hNjRimqL/SYnN/vt
JuP1/nk4n98Eeofhb2LnOPgV4SGrB+CTxiAARNSWYhMjAHH0pwnaRAlazYLYHwqGq7TPXl7XNQgw
Gmr9KV7iBDGVVpAESkZ4svlEeTPloD/jwN26s1mf2aPubmmLmNBQZBT0GwCJmQ7IMZrfCVEnNuRd
VCOzd4rQEXsNCPVemp3Gi+0ewmv0RtjVda3bPkWGP8h/RIyuulFcSiVpgMLBBMJoduIxW1K8qE4g
CIFALhp/hwn8Jukj3VDhMYI2Tw7zGkGZO7hOJnBexst6/WVQze+tO/GNs6K/PwzKT0rwoe/8d+Z2
8EFVfDibnv8mMh+LPCnCKVNiTboPD6IsF2l9BjP6FcZXEBUvhFS4EA0eUYg+ALTBvibNgFAK6Yc4
Em4Q0RpE9IVouVnf0EwktHV2t97xSiZBcB4GKUFF0CCq/hoO1pjRMmhx4iGBKJuQE3ras18X3nWJ
hETLibQ5hinK9R0Clo8PCCPFfjyq1bJbfbhCrXayl2KRz6ZZe34Y39rsumwC0QzoF7tDqkTERD8o
Vri11SlGAP/lIlkPJoEinmAgHAraKViUSfCig1Ks5UzqVwRCKWv6wjjrRDAldEZZtxvxOm1ELFmj
otDRUhjkINSoJFmTAi30tISLRgkmmYISOBfBtynCgu/JnCgUaXN+kUv3s3KzwlLl8fzyYvk83ubc
0XlvCtX6UWwua28/x0h/G9Wo/2c4brfvQxjotFl/2H2RdAGxDUWYRJbYqRKgncd8RtWWbF0EQ3cA
PVfPk58iZzLixwWJTjkSonwj2f3/cLA8TyQHkXAKtjnrt/AxfpReSJuEtjjxUZgG8UMoJBIXAOEC
vBJZcJsU8Xk4Q8a90SM3ghaZwxLGWQgrRpzt+Ol31QeQHEScRpLXHbbwXzQGYLM4jI8osaDAuCsV
VGFiSHAh4kjB0o/Nknu/7OwJbMj3iYtBSCKotPBw1EDxP9HqVUghFtevHDE6GsmsBnfG5YW1EpQM
XQtMDDQmQBLsSj/syvFLL/tkETZuEWCTysWu7fewo+WJE7OA61MgIcDCcYq35aJycgOZaSqeLuQm
4aya1apZ/XSbRGm8mwxL68HL3elNwnApLApzygkXx8KiCeHasZXdrUQ8wUKA4M66Co6oIgSZQNMH
xod+i61PgmkmTBO0cfZd/JUgvCTGNe7ShFzSYmJYaCYWBsE5Q/E/sYL4QIQWhNa2hZlExInYIHQ3
glBZBgVR0A7vK7LsLrpQO6i1wjAGwpE2rfpAXym6t0lYP1nvFwnZksl2I567ajd8J0xho1drNm0+
N8dZxZZWSite+3Sthhig3Gh/QkU8tx64W9YUEiEKHD41LkvNw2+jqo0upA6Jl/ZDWYFD62HJzQxX
Y/oO2gkBpn0CCgTinObZC5vkfLvAnmN87DihTcJmXn6Bkom5VCB+B4TM5C1mxo/gLbKP7cAhNByS
ss582eGCWeW3Hzc72fJO+aTcEqLcgIETI+JFLpQ+RscOF071/lmNA8RZ4xQcpaeHICTNIQSrix2P
syuMLtQlEF72mdg0b63p1AhNhfv0rK8b2CfuCAZRpElNoW9HxfqFzvy3Kxl47CNVj/YHt23mfEOV
lJcQQvDyW0Isa+sGPKmyxx9DX7sLG8ghKvbUObIlFQ4ih5RZYHtgBwJwSJC/4IuISdaQJJsvszmm
NPhCUFI21rt4ZsqJH7LfYp6Yg/dhMyc+BDz85GZij/7Kw4+B4BXiaj3FqDzlpr8MrTyVWJ8DLTC7
WNrObRx5CE4feBtlw8UacRGYz1QzksgtayyBDXaf8aUYdSBoChC7KHD6lMWjFpz1/lp/Yc9LY/C6
BGHEWz3Q3KbVqN+mz31F/B+tuA7AFtj0s4L6FXusK5WBX6K8/FiakkMphfnPglWGspIOQxiD1vJe
Cy9OOkqIG8+kNTUW555MyXBYVN0WOg3RA/p010lKPvGO6xWoZyPcv8jHtcvm7uUzZcBJhVrZvOcU
JJ1KAsIPA/9rPRits+dFs3JlnHssQPKKX419fdlHwPqKdMhYMo4I+F0UtlTouw7mptil55+eupvu
hFspw0yrQqkgzZ5/fVuDVyo2HDge72Gctm0HBLtx2IR9epHTYXiojBYDDfqfu+OG3ReF0KKxqLUQ
6WIgXqlGtIyQVB2ipLM0uxPWQDWdw9SOybbLv3ey8qnJQlPaiiPtJpVgDeh6yETP21lIgsSGPVga
AMKXxBn09ej8dLGFpoM3cS6VMCuMa5PgqdFBCDVeUBerC+PBbaUDPlAMOPFxNpLgIqvglRNbvkeo
RnZCqRY7qcucRWlWq1V2Op5uqp4Mnja1UXvQvjmal6HdrQfSdCseUQ/SqctJNCSq2AkVCUgUZIQ8
IKLhfjp/0DQcBERFC5euFhmhiggnaNSih+J4WaQv4awDFkb2SqIQcEhEJHPsexibbY+WuRb0fKaP
FChlT6fe3MaiYi2st9ldaxTuvLGKsCCjCtMSVBLn1oLvPUn1JiF4qOuwdS1M/MsXqcXs6z3vyrpF
ggeEDQCXGVPmIdmB2atv7Xx9vdiuLjAsxARFYwtyoG/EZgEy5pvMd1+CKScTfsZBwlJvbktAgb/i
whteOaLEdHiNu/bs6E/PKxFJsS2JK0lwksirED5SAoWvnkrdbGrsjBPX2J06haoVhJ4P/2XbKXBa
jbcqZI/KXLkWS4KcrNgSx+Rxqk5AfIsSH+BVcZXFstyptsIGREJcefOfkr5MOelQGKRACZEGGC1D
crKugQ/itxrBQAlSiTWoFDhVSAheeCDVVHiCINEyE/MdbfSAg01eKnUeezU9pU1+CgUiAjiySNnx
MxKwwNPut03KFEdGJMUML8UW238Ky+GHFUkry4+Ln9hfq3F9s/3X9OXwWTYuzYQjH2nDpBNBXva9
mb9mb7OZRWuh2I2D27kSmUcQCP61a4P4nBgZJ2hTGSdx9psYkhFmS5Yvi3MdOVL3T4StdhaHrEZ2
72wFKS4IULTWLULGNviDxW7V9gOpaitkGUQOXKINVFsD2Z+n2RI1t1HN6OOKjggjF3Yy7z+Qh74r
QjIgkVKfwJCf68rytHUBgQlyZSdUdE9QOhOvq7+4NT9az1gGmsbUIFKQlsbpE75Sn+fbx127q9YU
6xUZP3/O6rsvrqkCk9i1+S4/NrY+5P3FtT3viIiosWlZMYmJii57kICIuQTVNrREalm1qbXvoudL
dUEc1AShxygMGbLnzYgdlfXLcrXxiaagiXBJz5t6twmg+tXmMO4Ml9OzdWPdzes7XsCrX9rDC4y0
aAhlD1SzFroYtRJ52v6sPbtUlTSN5LftcFD90Jp1X54pjF/XQs1ULSCOjoqhqJhHdc32jStRngyJ
yKrczqIDMv4uK6GptqlzTFVbNru8wqJqqo6C6tGMlJgpsldEbJiAoVOW59f55I60XGo5nHGXC6hl
Kgto4FsLyjVjJU9jSHPSf64tz5qT3mDM2f1ZkyuPERT++Go58sk7y8XuKWfd25rIeunlqtFv/Lmj
O7CX62KDqoWX7Ne1n0ybdOxyKbfGwq+yKC6mxC8ECJ5/tWEScOh30FgsXbBFGGYTJ4JHzxFaS7jN
Biw+sKYxhtQM6oVjjtIwgnSjBNp6CyytPnVe5WTl5HDW4lF4PrM5fimsk5ykq14hHTP6KPTL3pvy
E+RKoLlv+6fRrWzHFocT/XrWCU/qmGlPE6UtSXhF3tcTn9QI8u7txKfXUIuMFCfN/vBLlg1DWlJo
EKqktmdyWW3YGiW8QXXELSB2zoBQ8jKPj3LxUh1wiqkqE3XSWvmRRVxM3l2PffsEc9NJ5/N9uIc2
7hHXsO7lW3lcv0K7e8uQi0fHNP6fhPX95KG+ut/O24vuc7t5VafToYxWRT925ztBowAQShyO8htS
8s2ieFS9aXPBxWjuUzJg6WOtct+sb1EZu+cf5ZzXyUs8Ou0EgHHDQUEkHU+BuyVJSZ6ItLZ32RIi
GHkZn+3IVvlYdoq7xoy+rCfaT9afpg9iBN/DTV4myIdyfzmofQnTBdO2D5/t87hVVpWlUjhRAija
gcCJ4DZDARNCRfHhctQZVOwwJ17BBbtS0d7yCAEKWQw9Tn4Mh1Ile6w9jaa2kd4tvlHjyn6hNnHb
LPXNHDtZb9gdg1wlXgBREZ6r/TJD+qnZtYQUoRLQiVvi+tJ2PBCt8m9L3fqfKiXBQoBWUK2CmhHg
fpXdTCHvndI3KXdCSGzJvpa+SmL1S5SbmfDJaH9G6GttfDO8Zc8UaaNdMTM0/HLh98hOP6m5ArOH
b8YDMxDpIXMmZkmAIWkf+sXmZEYETikwS0rlfW/71Kv/od1KYYUwbV0yv365CFU7q4vaIkI7gnNc
pLcHkv42eXHAb8NIm3jPeIqlWSu3bLWqMGVba1UH+b49XX7K2DBlHaHb+UBwWRUJCqFHVFcIxLnp
qgCZA/SLIDbgpyfEqW/URmCkjRD0pHWGbGT3bkWSZ/KF/NmpUYmcJCz2jvFSCV+ZQWJMJTmUXpD0
SJEO/8pq10lyXof1MIJRHl6MCF4czRtIGcdP1B4yCL7d3KcHc+2Wu0o7q7OtgnPQvMF3elP2ZP2y
3HEkIov3DBXbmyaPoxe1vpoYOFz5rUGEyiwRtKaNm9DNNqJ5i2MO6TasmcKkKmHSa2rvsHnG+2s1
u+kpVJNsT29tfDj1Vv7cDSgqKfantDTCDRlAQreA0FgzS1kFfo8r5UTQ4L4PjzZenHMkkSBN2kWr
X2Kg9teg7R0qnLwvZVSocu9ypVHJ2iw58QjRMdfvmtPWiuXZMTZG/VJtzc95+9PaChAUu4sQtLrs
QVp9nvXmn9T6QJaNzO7zrSl6ytQ5XRSAwRMCbmaV5lB89p0QZMitB0kC0O9M5r9cIJjNkIhqhvhc
ossMhgKGFBC7TRcMyHRw4kV5UScjKJF5HI/CthWIqe5Gi0xS1drfUKChNBS0EmKyE20tApMrxhqh
NU8R9RqNrNtxTOgKg4636XtyHT1zYexoK7O0wCmuciWr+4O3BaXG6d9ReTQ4FHe0xWV0qAoNgSwW
Thd9ky3fqwICeROdC8N8wmyHUk5PKOmSXSwYZeyVwC5sItyyu1z6AQC3DkU9Q6EP0GYsIQViB1lw
IHiFC0GiRCssYXDZB5AK61dSBx7WLlL7g0jL2d7hRICg5rzRCfQdoPRZbzf7zw8Jn7b7yezxS73R
Gs7Wu3nhcVFaWq78jQPY0L84LKXp8YokEq4kX9Jw+xy9Z/N5iJhPnAhRHxNu6RBRRDk+FyFFS2ik
z7LHbbODs3PC6pMgmElsHJ064lduGumchilaCIFG5DgpaULpOLInzQlV9a1FyZq0c1QmsyafnPl2
QQ3m/cv8/OmHUd0NXmlX9WJA0RjaQ2Y5adbSdnwLgc2siiInYou+Cfojf0giTkxDJuS2X738iNY5
kk1gzDBtOzzOFlYhT8vIu8kdlxXX5515bpYncVAT+A4T+aHwokVyykQnR/fXg11lwaXOEl54g18p
t/xufC08aDYCSsvBESDii129267ac31Q3UgNwcQdiZYQxoe3SXqNplE/Qym8r+SL+jYqWx2VcZWq
02bQT1qW8RkNLdmlWUFSuycEW5Qotfs6333ZfObtvWgW0qDSuya/3rhChAMTQovj3DqlZQh+r/1P
Fxa0HbiM6cKDEq2K7ygrKM/JfNicrMezxQ1dL79ggvW6cwh6uInCfwmaEHCIQKvjlcRFueM/bU28
ZDHcMRZpQHMnp9Z/FSG3EjVFgJmCIBElceIa6tedO2r0IqTFg9qMApRoIAKY2lx8B9fQFdmiGY+7
uiIxggi80sBONkca8B+fJEG2ig0B3qfK8VUKtrWi0qrbAx/tRqvFyzgnp+TX291wy1bN8lXYHeNU
eAVGpWi4GDGwFyUe2hGhzQASDNv/YNQpvNcMbSBDnPcBpanz83pmyzDBF0UjSQdIkSbhuHK0N+J/
0zreqdHaRhTtmy0vO7mZ6IoFca2ED1IYxCgzNRfHjLYZOg6jXDxoX1ySEHCRAUQyQd+mQBHmHRE5
uaAqEKPFrvkKF1RxRdXJrtjaC/fEZTPb58J0Ec0tMSlCiUW05o00A2aJZD+64YHCMjpFLaYoaTEg
BAGaTY/mMs/ho83TgSVlJboI+qk6NJdvdX/tlnySzZ7ZcAWWOqpg4kM9SQ0I/Q84TZ91yocr2Y+C
9E9ID5EJJmHScAthglC6jiQMtoIoxSEAlECEjFqFvUkQbDHtL5avh/lbMz+IQ5DvYkpELUoYgf/J
gIDXck5WU0282JTJS9yVdrldbZ9QdLKdjUfl2aTK0s136MKPJLJCSlt94F9YNOKGVq6ioFg48RcR
4DmzA6QiSFCmDTjEBdZz55XElyD62m6y49doINhWQ1EQ8gRSnGlj0NWi1ZG4E2NF8EkIEr6udVl2
eeYXzqcS8PM4uA2o58TB+U1KtlvmGTu1tmGCW4EwGgiQBHbW3lQvk0PDNpdQsBpSOGQelUaRNROP
mhpxY4iroODCaBfFSTI4TFoELlZR+VHv2agvdVr9yUpRa7XkRbcg7NQYXA68xiQ36QyLy1wgtBy5
2TKmMGv7aGWCWM39vh/CqQxeq5IbmKHC8Ul7bAcTvEejHIlxjcOi+1IdBjJTWsLUYkLqLZ7fsMPG
yli5huw9Vw0Ri9DayAcegqnl1f4Gw2UAfhSG8uBoL23dQtblEP3QVcIzPhrM1ygcHStGepFxJDnb
TvrEhmEis5NSAPaxpux9QCmc2GFldy9D5zUplo4+kj5Qi6VefdY8t6dUEwMUlRSklveYD/A5P9jE
LfjrfHm68ILfM3ydhVkJimSaKm4XB6fEQNL1ea9EGBAnuxpFRWlRVEUnc8wux4WdUnfPN3RHQcWN
uD8+vghEaJqnB+cDkpJOHwgqkFi6scny/Cbs4ywmIVJeEJWm3G53rS7tVq+8Z5EOnsFlI+ZJXQjp
p+EMNWraOUMDExJaV2ekHJ7NZg91ftpi6Lo1weDDFPUNP8/32HCEhqMFBSmdt7fft4uAyu/dOah8
BpmYJx21ELcIGvGIVGZEg2fTBke0QuYE+bU4JzMbgQOolDRCuB9OpvVX5UMe6ceF8NvGUix+oEZs
89rYbi/bhl8/uo2iSEXjWx7VIw8rXXHNgtsq2Hurh5o1xPJ7gqsc5WLRZjmdPNiPeU9pFfEJe3EK
43M+BQeSZbD0zTZgy3jhrtVh6U/iSMTsytO3dlpn4rKW4lXM1k/68+x0CckRaHrP4Zo1UTymDTV/
GfdvELJYcMc4k/kopGHT98qCyTQBkZrKS30uyOcuGHXKlgkHX0dty66oT+N2EOuFyMRewjXtya3i
u43vlrLiuDMVPPC7xZjf4dfuefuAMPpRDiVZNioEkF+Sjg7w/fdey/Y65NEIssIRCx6ObGTtKm++
1k5ejyw1sulmst1jnunkA+Wx19X4cdQ/tdDeCmpCiGndCvuNYncoe1kShxwiZeCa3lN3YOo33rIA
btaWX8li0Lu75bRv0z7x2CE8KoUcoK90oYvlYKTwZGtiKRhIXAVEo8BwYtTEsfKSDIQEYrjVwzjv
mcKBpPBYYJtXq9koXbSaxUexO4VU3u+ShMYSJOwdu/nkGmWzm9nhz31e9XK9yXmk06MvpfJ4uD9s
nipxEJPYkiu2/bFlujscZBEiqgQqxQk66JE9suFrdgemIU26ppJrV3wONlol6oh85xkqEVIQkBwk
qk865b11OxAnwTC2dPWT1M5PGtCGMjQ9ZEvkKZIk0cYm6Gh8CJWmbbirtc4LTzpMrvlwN45pcTmz
a8BongTfIYXfYnUsI9UK1+u2m9yOyBNap6RobYbZU/XwNPhowmnmku+VK9pJtG4iBLgoAlJ0rfa5
bmVSL6XJlgIJnA6AuNtcRIg7AY0ShelSCMC061eTKJvrliMQB25ImEdVL+GJlKESWafnn+FN1I6f
+X/LXmmBkBZI1wtMVg5kI1xETbQnkBBR9wRXly9iAyWLILZZFzFKUwvgkkA+EA5lQeQ02U5iE9uw
YJK+6E6bZqLI7wslqFApapdZ9CiMAkRLkwhCAiXFvjVVPjGWoPgKHDMb+A5r+YtNp6zVqNaavKZh
q4unp0B2g8PuZVGrbu7FUxq78JtwE7BXQWJcxsVdTOoh5jAegVLJ/lSvepqoC04UAV5xpHhRShpt
LW3wep4YdnjdeQxLFJ3ZR24lxdUXMYYUgbGHz+sCsX39mKkF4ONeSFS3DGIYEcbAi6oWFHsA5cQz
J1A8AyScLRSuQMiALwQJliNECJxhaZFUdAgfmj7Rma9TZhGTQdSEQH68kR9A5Qj2VQD/rwRAWGjb
yQdXb7NE1c+Kn7IEZx2ZwOIyuHqtdjKnuxvUa/vGala5hhmkbKRpgIHmzgWQEy8OWoIDDaHrNoMG
wwImp5CwlYpqY95JDQXqJgVhxJdm0wfxd9gXLcYTxwknZxvAZ09xezCMqFLY73PF0if+76bXh/VT
eEQIBiMDQnXoBst7+2xHlSldVnu6M7bybgd+29emD4nN8DPX0F01eu3KNByNJIz4KTsneO61eSE2
hN9A6uO9v6Eb1xXoczQVp37LVSVKiRyMP5kTdY5Ed7G4sGt1ZrWnC4JgSkEbWcCncJH4NHZh8T8R
Yj4QXD5b3NWn9Uv7BOuOn/i0PlzbJVugctPM9uKFISdly4e+ZEIkj4nkjc/LBlejeUPRVvvt4Z4G
mk5K3bz2/NkaZf7h6emi1jxcmycuwNQXzeA3zU9V2WBGFfGYnx3O1IbgI2iniqKm9urEOqlCqVph
vjGvXdu4BBkSlAQuq365tM89ooGJ2rFgj+XGXp55Vrko7aZnu5dtfzaoXfMWab2THQ5XwcRq5Idu
Y/TbZL37YiGlzf7ehDLuzwHnYn2u1zfrOFrt4PAoTiIJsxoD4xG/Lsv7+6yxvGvN2Da/3X9Ybadf
SQO3A98WyMbJW/ZuiVUbvD/cYOMHS6WNk0PIk0nzUClNprrMA/7nVyAcBUmQQD+mJy1NsJykTIUK
V7r4tJQnByQHB4AnaAwROQM82dXCYSrZDtFgiLo6MIKsAdfYxpAWihCEFXFDZSJEm1tdO4GyGNiG
SBqbq5XuSWXEy8bp4cf9DwVJ+cSn4lVhSmSDnmL5TSlF7XS05TXxND8nFhdLgyOuBEZLFFQ+P+dC
jZQamH+VgMVKKiVVIUDiIVPIRTLU09pBaEj91W4tJLPjTPwXXZ7VhNhsBElz8aOxbNFcszhXP/7L
Jo62ZfrggdqIm+5oUTogZAXiApXIFslMISGCUPaa5ueVoyVY/YwoDZS287kk5RrLp+woDOfW4vqu
VeIbHATJCANyIWNe8zMJUMqX72FHrvOzjzVfElqH5GRlhqEwEuDH6WdoI30CjEmVpAiVHCg+FGJ5
JpJZkJHJMuMWYOUmqFBnAaGqukEnuLFx0dltFwSI4DZWwfJA4aHjOaO3sVN6Nqdjn+hGYBISjVM6
1Jy8GBsoxHgdV9KNQsIUhs9y2XIMWkpGatJyptbYGEh2pBXkU1kqQUnyBXMdONk6xIHLytUQtagv
zWCRssRUdrPGzqZbqENMXc3MhMFtHNnG//618rML8/gID0ZSSB4nUkKWBa2cfkHqWcXwPkGldlTV
UtHDe1rK3lfa+Ua5kDttYAXdr/pVe3qFcCDPQOztEgB8gkoOxKFRgVxxhXlnIao7mOoADIWOiI0j
PZHPEVFsyxPc8y9/o5QyDk+v5x+We/PfLNO4fYCSQTjvv9JWHss4DlmjrWm/H9vZ/vNLKpKK4U2v
8gYKekdHEir1jT4FLPV6QtTjafihtZbcelE/j0BvV66fz/+kjyEAixRxBlE+/9GIJft59adqrzM0
GmUmjaqsBR1vB3sZ8O7btpqVr/nNepsdYVgD9IZc3mUHTkBDgLrHFrNq0Yyl36AT2S8wWfQWFwGU
tF7jwpX4xoZ1Oo+6XpBYy827SRSTvNmBBZZCDzNsPU06iLSv0vp4u77x7X+mOep5OxibqKNFad1r
T2/RI0X14d2Mzf6yE9o1jtQHqYSgEOqctEs6RENgqYk9FsnyMPh9tKl9rpUfsS3RNtmIa438Qvz6
8FaKRKlXteqH5i4qFFtdUCyqZdge3i5Xg68oneTKw9q+M7SjellYeZAmCh/aV+5Gwy+lRW47KpAm
IFrDjmnjwcG0QJNxcWLiZrzGhMydFm/0ww9DyWoBmWyeH1eTh2VmA1+FiheN/4YvzetWa3HX4giK
+BToY2wHWnlMrLDJeftqtDyzLxmBKBtPCBfx4dsmW63+86wmYXZJfsYUGlM2p0w6qs2e5o1d+S5c
0scPwj+amuUXMw5o2+WCChZnuQFn/GnLagAJEynEhDFaZk+CYcuAHbEkHawrHvS+FqbDqwXAMNvz
2jHCbcTDZzjh9GDywmziP7LzzswZ9phr9ZVv1FMlgNwR5KM0FViCkwoKoo0NViQtm2CskZQIZhT9
OU5QlR/IC81uuRWW5Xe17tM4jPLInUR8rg9AhHsLOKDGxPkp7TSzIKuAsgsJXXi0nVQnqvwv+3Ik
z9LTh6OH6cCBr+sx0R6yLGT5RXNABgAWC4aAzWeZaCoD5Mk7dPKi39IKWTxRQRyJ7Cfier6WJiRg
yJjkSwnwesdHGGdefKEQkSdOEgviIy6+VXohKQf/lhh6CsLUzwA912H7Ayu6rLtJflHtqXPxPs+E
OHb8IEgSISaOO93HlMQZziA+JLGD2cTgUz2BKrDKDJQjnBJ5I1F9+VIMiFfYUwAoPkGqRKoK4UdH
8SldchSTdHjRShQFhGLRN3vZVVKriZfaJ+fw4VQT1x2qBmFUhmDg23qk6nubj+di0CM8oceKItvP
a6dP47SqjdXTZF3O73MUFzwvAXOZkNhpmx2CQyRQDslBGlg1Yu1IUgS/gwjKTJZCIASWDSMQjG3f
D+2Po2P346QTJCck9PFBUg9JTIjPfXzny58ufWmVma9eh10Un74VJSflgJIGibUxAf6xzLphBYq0
JEzbCIlV5VRRVXGZn/FEb8BdqYBTDekCxB8cSC2DKrDK+oYI12ZWtn+1AC4VQK1SDQmRg09BBF+f
xoLxihJn/MyV+YSC4UCEAyXQPpUIcxYj8RIpJ2lXcsJx4H4BgmQfqF1xgYNZNAsDCF+y0s8ud536
zF6sI888HCJjhUr5ESwEKHEBYRAgCNenQEKee6s5j8CmvcwEBaWAopDskNw+sg1BJknR/kVEhCs7
aZejrUdESCSFKDf7Jn5pSMSTQEoWkYEiYrOIJCXoJELed4Szao+LHAsn74SVy9U2R0TsaMJJJ19b
NfeN5m62/83mVlJvzm+Z8MXlWxB5edV5cb5vGRcbY34jIiUtfqA5dkK8cyW1cqCPfFSmygAcRD1d
7PzIl46UT+WUXNB/Uj9johB3wigvzwiA8Lz2ny5Vhx5KwGUlCUq0A57rHRzCgBSFPq84pnZ94DM9
SAaiJHgkO7C0Jjv3u352IcsWtjQ71g1Ru+lRCYhTYotQ16bTE3j4IgS5rOEtzC+SvtMuXfNxDFda
QYITQrxSAWFvIFIDtMOoSBseQkcvnR0b0wsSgxSSCLaGh8OgO4y+TCA461YUBr95OojGN3odG83F
QWmR++0b334XxCDNRS6vfyQJ0DEc73MJ8/6I/2hN4NucXs/+Badz5qyVsVLUarHn7uSswHq5WDTb
zdETo4TCvFzezxdX4kOfdgOFOb7BwIkFQWBysZsQ2AxvwaojICWHNcGBcuVvz7+vDsbNJCIoGrsp
TWRYKXibLKp+tGsPSRA0/2wQrduCves87d+SMPRUZAEjx24h9XjG3HGaCxz+lVdIblyOw+eo/TdU
/+Fd4vz4f+T0yJqwHdp5eeH9AKwnXhOTCbpVxsxcgdeMFUlLtrAc0F6HIiN4nNDklJV+20rnc3Mq
JpCufh/2nmrXA1omLpiA8CoN7ay2k4WgiUei+FjQm8lOmqttUgtRaeEgxY4zWMDxKE0wgCV4WsvN
XVm8rvaSgbSBoqmL6gikdtSU+gNVU1oIHIgjPBv7Dkh7+CVUPc7NUY5QLOQru0DpkDE/ZdeekQMe
oIoFBLedRNpCxC8lF7rmyf61h0R2h3NWYZ52Z3bfRrY5PGaj3ZlfxBUpzlVg21BuSllvzr7vJ7t7
VaE8g8tcwVAHdfAgKBXg0cXEGj/bq1xSK1IU6jIRexy4EEFkDiRsMZIAIn2SR2DlO6+yQXALGDZm
/Xo2vrWTP0h5ecIbTj6c4zO7gEJWG9BX3bLh82cTyqfGlWSTLMhIOKIFPttc7Fq2PAfb2NvaVjrv
yrGT3Z5m+BfHOCDzu2o1aF6qjfMtXmoH2oQ2pvZSsdKVQNWcVlBzmDfOfWlgYtOSwflPazXelSWl
sCUdLwk4qSig2stKGgcEQmK2+mXl+PKtuenkU5u+NG0dr/P0j9kE4Ae6/BZPJ4zy9F9+BWY4/PTM
Afkpsf10HCrFARNh3nykoKz4sKH9rlCVXPBt9V9t23mFY0OnzeOc1XqzXGuCnD4N+ZLtJ4PFvMp9
dm6TG3tw2Q9X/jC/YqxT2IBNAdCpFliAcAVOHEI4Dq6IposP9F0LEYiT8vFYGIe0guIjoOl3hMrX
cNE3OB98S/X4ukNr09lMbTrN9IitPzngP067W0wzSC34KpQpLGK1cZwaUFJBft17KgJUAaAqkBAV
2spl1lgqLoUmLPQtKixBsSwWa2tHVmgvB9WNky4qJzCPnYtrx2hKvTz1N1few5jqR6Vp/UCaDX9r
+tHXE6K6TZMOxNkFgUiaNJ1poThLAB71VByZ8Oub/tCvCXy1w6SGSW3asTC6wYv+AiKuUmlSZ96J
IbzWcyE6fBInKvDJqgJK0YWJbCTcp8Ul1EUZd3GA7yWLPiKwOetoBxHtgsV/EuH2nW12ZpKtSXe3
zzzr8jd+JKhSX3SgXDb/TpDkW79tOkVWmENyxAsky4K64efkLN5xIa9C7hiSw3dvC6au2T0SzKzB
kRZ2hnE1dZ0Jx1O7bDxYcEVva3mrkfTJTLe41jS2NkxibaZRCnFycKwQ2BVEjLxc+zWpeIgG4sTQ
Es40pbgf87pEHEEnBN6Ngsn/FBylsDxwqU3hklxBE5DyvIPRgXSQwvJJkn54sDhbICQZkSzrL6cd
e6tNc33hUqclF+SET33bwvCJPQu+qW1pt7bZcW699hm3gsowANpuCp81zHQeUWVIcmq3GqEmRpfD
S8plSuNoqm9q95gQMS1N+vnSCynFgpjZd2kM9LI7s4iqrlZxGWTPPM/E+O5RyRIsiUNJWJFdk6mB
lKMrAQWTOWGScn8XjEq4NrHC0Yx0xbExqQhuPTkbVawFlWEREmjXF3lZlbtwVcCWGxSq3zw6E42l
2hpwdolCJ92gOgCDwokzk8O7/TgcTFDy9AXqg5DW8qpSPrpMVbqDWJB8zjkTN40Ye2GMJcPJdA9P
eWQvkz5KBV+25sXXkh2/tjlAe5aJz4lij143aQCTdbNDyAkoxxcgCTIKdcoYe8Tq0QQqtSZUhOsj
cH3KrxURea0GjGtJVNSYpMMRQjSQ3FUSNyFTWRSW8lRyvLbgoiZZsImaKlM7faR8yZRqv54fps4E
SYlZ/ZP95EoV/UUIUM5vc5VdQcCpKendo2kVDlrFNTTUzfSAEEdzUMM2GYXIF9EpChxRlZ2J9iEL
KSOgKa31d6vWmnXZoJ61Gmrrp74d3o00SiXFq1L7INussQlrlOcy+LjY7mxcvyAladDilj4OqlVL
NwMtp6jiwVHY1Bu4nrPGhNSCDnfjW/5RYvIA0cV9qXn4ipB4eTuZkUROHcB+NHvAb8e+rLnMPNS3
HJ7iBFWw9hRKOv38271G5eftxNZr8E5Io12r12v16smW+/W8NV5uluXlba5JZXUe/Jb6AiA4FKDI
IggQp9jR9vyLPTFk5CHhodnDFGCAziFW/uGgLbA8LIWjVfhxNtr2d8FNb3sKdn0QaOG20oOzaWJb
PDWFX+VtGd/6QXJ0lt975rPRi+ntbBi3oLkOy7nTDPVuG8RZKA0q2TXmcsjhWQhS7jRGZ6h3xpTA
sGNcAowYRsMHJWUqLIUjQJJkIDjCVhQp4UjRatcd+LgFUUPI5OBaEiiNVJTClaFuiEgJ7OCK5JQg
cgR3Kwkh5iuygmd1+Fk2C4xHKnAhxJr7BssLJZj7prh1Ci+chNf4kLbhDAl+hYKIy4Q4JyIr+KA6
EOZ7h+381POxscJ6PW+Hl9lozFb204O4k/Wmsi/zYLNPIom9JOzM+ec/xGmmD9xegUfAceKdBGWA
iDd87xcxYikQdd52EpdeDQ9QjhT0XIZjQ/iOtLihGH4RyxgbWUcat6WxTRMvKt8CdTQvzRBAxsQm
rXv2X/47RhEHiLhAERfkaE0KAonwUNv2lcgMNYi2c6JCPw0vjVh7vQnBVyITkSG43KmPzhT4PvnK
P80B8lBAHQJyor0CyE4ep6mNKzl7yEuL23AIQTpCFEwQIjQbHZxWZvAaWfwEJ0pBhBq+IOeFkV25
zqGGtD6FlIt+BEEwwURIvwzRyQjV2sPO5Pm6SLSMY8mIuLl2vT+tNMyKSGQDTx2rEIk24eZqPjgC
g0CCCYFwhIh88dCZdizpKBgyZe+sS/6A0ERiBzWMPvAWFMEzyKud8sSnDFb1S8LULbwjaj/dN82B
KvYqlzOOvZd51rtxQqvSorYY1ZfN7YOtiJha9oU2KEY3Da0sJJr9QoBS6H61ueJTmKTwdbyOP3Xp
HupKnOTS40BJqcTR1DrCZxROJr3LpQtioixkJBVhbK12acVnwvmTMaqE0M8yfTV+7ThjmCWMe+ig
rrR2giBu7EFY0ARBcJDXLDN5gjnFTIf8QP9SnykspE7MAYuEQawPUQmPk/swg3EFmtjelTL7U1Jr
IXG2x1glbi8Gx8EekAzkHfbwM3VFTdyuZ/WM56XYB93klJffM1e4NWT93Cxvm6Pm4sF2TEnxCsIe
kNG3ZcQFqhBBt/SYJB6Zrq7PtuFCJv/CxLzQ/csLTI5Y6Cqvpnx8tj5ocu/r4Q+paCgLYtQXAzCS
iXMhYagj2gOloBFxUwO+MMsymfvC+VZJP6zwb8YmUgEQFOpJxoFx3gKUGM34qi+OkT4zH3lJikGd
ftDgeJL6pjsqf4LgUgyisygsCJ1x7xH5+HWAdsWOjDXKZSYGMq5Pa/x0r9bwsG1tRnn5cy4rD+pB
S7lotaMLtMAu2kkFQCPnANGKGJdxC42L6Ui47auxIHa5Wbrmg+hrq5RJ/u2kX5L5pMjjpmlR2KRZ
W2Vix4vyTnNWEAcRf6705kxIF9Y4oAJOpBOCXOLAc1volnb/N4srMsUE47hC+0C0hK2Ol2nFuB4u
WmKOSb9DbQlzEGmXbXAjLHrfdr4AoKjEGQiOBibeafw/3w//O/x7eSeJzf/5f/i/L5+e1+PhaHPi
/ef/2+ab9eNs/Lj4pbNd//24/WX545ffNo+bcb4Zf8//zzJLH//z2Ete4bd6j5vHI09/sRlvnu+3
f6+fP/2db2cbLwWlspT/aeQvf3suD89Pf//j1+/L7WJjuQ3Hy8WvIerir3/82mxUqm23CNuVOkfQ
eJCowOr2eyHxzeOcfG6W6x/L2fSXi3z2uPjr3Yz+fsw3//i10mz9d7udlWtcGdJEMEzj7f9OMZw6
brRqvP5WyVpMoS2W683oH7+Wqhkf1elKm9wCyYWb1ezXX/LlVnHt/67Umo0G19ZVW5S7Xv81NtER
4V4J+ctiO79bjheb/B+/nrynFZqAn6D6WMb10zsOF7PFoTIfLMZ/bPsvPW5dv531xlez3qhX6o67
Tz/2X1e9bW/QebqsXg3ZBNz7yDaZYafQjqFQxUL4ztnXbuEnOvy0yvvUemoPSvPxH9ObxaYz/7if
dAZn44tFf3Cz+jBY9t/5Obum5a2fOzlnVh0NS89ZczL+Y/x79ffq36VP9b+ao87mcjHvT1969Xmn
UWNI+U4lq3Zb5Fu/ejL4HVV5UudQHY3/2PQ2vcXFutprnre/N84qvcXZ5KzVr7Y7T/3mby/97e34
r01383nY+/F2xavHmvnndoatite4rmrt5bS1hNj188HloTftDW4G3U3vcH3orbqlm8Ofpf7z1/JF
3nvurTv7i/y3aa/VG//xdikqVtG3GsLs/YIRUG+PpqX6GmpvrgeX1cfW2fBy/HE16ay+59eb89Hl
/qry19PHyWX+zgHDyvFA4rT6zdPVpNbzfPbSmvPDz5fl8/3504eX89mfo9vRn+2b4SVHB/tPH3eT
zuTj4IbZ3ufzt6tdtU05p9VuV2pZq1JrtBo/TX5kjXW2PcyeR39sL5vnUH847OT3zW77j/x8+Xe7
v2XVtvqlMuscHg83s8v1+fOHyaH7dhnaJy+1qgmKhTjhgHllPETS9khaZ9OrfV8ur0rfVzf1Lvuo
+wee0biZnK0u6931Rft2NDsbMP84Zp77rPncGX8YdZeX2ImrzvRyftk+G141xp3WrvPS212MuvNV
ZzLqLAmff9h+4vWwy5e8O7hr34x6q/NRt4bR1rgdfnrp5R1mCdAu7e7ustXddJp3o7NZb/4BG/h8
eM8Kx3Xry/pid9fsbh8Xd/knHp2qd0tfyj+eLyfdcnfeH14deuNZ5wkpan5r3Gbdxt22W+lVOqvz
cT/vkE83v9n3837Wzfr7bvVT/WPl7Lk/e6jOOhzRQ96yH+N2d/v78Kr1pU6GjSsmps/GXcp00+o2
e6VPTUqYTTpcJ9Pfdndng8vlzeyB9lp29v0tOa+/77vbPoc3bpo3i2+lXru37a76uzOeF5t1OL7a
X31e3B4WHR5s+jL/tO8P7vN++5rbCfvDs9bD5Gr3cXQ/vx1NO5N+qVc9a6PuutWPtU7tdnJX62Uf
S1fk90fjcjpB8a7Pp6PO8Lfhb9VyZ3X1NOs2bp8u1g+NXWd8tblafnq6m90t7lb3w6vth/19o9Hd
lTrNT3m5s8+75Pyhtu+WzpmUKXcW/enZuMfd4rN+9c/xb4P+6PP8qv0w+1a+bt8/X7e+zn9bd+Z3
015z2NnfT3/fdzn8e7v+/+R9SZfjONLkL2IP9+UKcCclUXtIFz4pFu77zl8/xqrpb6qz61Ue5jgv
qzJCSokEAYfD3Mwd8FPkjLyaGyoeTjBafodcaAbOyi9exan1C3wOO93+qBIRjxI2zA7iK8ox8c7g
rp/TTYBWvcu/ODLexYDb93bkMAqp7dLOdomrBomT7TQzfjSEMxNP+2h1lcIvGTzJ9JIOdkqVIDEj
U9zHvkpbPctJcxNMwa/N4rje03P40PbYFIeJSGLUwQy3Kh+zl+YzX+qeebBvIciIdsa43bDhDpJT
YR4rsrlv8UNuSXLKIiKUpL6oij7g4LJgdWJzjc3eZk4ai2lRvpVn6aV6YbD4MxkgETh9gmUlek8Z
XTXWmjRmFdIc/bXnd+PHbGZ7DnbGwRRzs7IyS/yChJFRtqQxR5GRoFHuKWsuf1AxLofVHXQFLOag
l5cyGKz6UGMqUebUVGboixw+3t4TmXKn9t4fwiO/UPnYwX65/Uhx8jhn8UF+iPXk2jAk98SDclwq
In/0+3IPKdWvYMo77aiSuaKDnuNLE5b0ShdoSR4SXekaETXQFDIYgsmQ0Fr11lnNPMiM3ESgSFU/
S8hoaDTzw8Og1w3tDXmgi74kpLLSUOcxsMKu0VEZYbCCIR1LmYTn6XOkeG6pdMdX5qf3VcFt4gP8
RGKEgRoop+K62g0G/g7cYeKoijKj1TX3eWw5SvKCyjiqE/UKXQybFy2eypij00BwPndsKqictRKS
a4Q/zp+pQFczdtSjdOCf6q6GBIszVR/zeb2rflHSnrXQj4IVnpmFSsfoEh7KfRG0e+Hl8iT2mF23
4/azRCRjeIiBfNGOMx00EsZEOsYnDcVFrlLo6FbpKOwUquwbOpzgP465M92kd3EsD7Ctq7DPY3RX
fldOrEA0qCN74ZRYpSeSwlEJ6rtZPQl6I/cUo7zDZNPz+m7RRvlzcVqrUkl+jO3ignMKikuIEVS9
llaH5YLV2GH9riTpqXD4g7AT9rIz3+vDcFy94lo9YZq34rT6Hc2Ooy0H4YXHUF6EvXaVjuOkp3tW
V73qnLrlVXtEoR4fxbP2Eg/asU4o2xkiEVIq7GdX/mjOzaGkKVz68dXe+ANDxzcfzCrFOQsl/pIP
KF/3axdJt7E7XmWb6+Co8mOip1f+lMEFZDCakxBwDpuQ+JZj41MaG+MjpImJn27+E54HXVgIb3JG
OJL6tOjFJb+1huCuhopCB/RTemt8Dm4AV7U6G0kfkbl4KB6KScYRJsOv5bE+8vf8O/7Or6jjBHLr
UlqURNPLXWhoQd4QXpdouy9v+W3eodh6PKboz7N6ak32KBtSUFuij7dUuzhwAYzkWL1Cqzhldn+J
g1Z14CLkI6qIgsoW94VK+FPF4dFEL/RKV35n5+kenqIzd60O4glGa2eHxcYeanbnRDTCdVHj/YlS
sAdHJQquC+cSk0VfjUjQ41NT0JCkuFC7a58TT3O3KQm8/dSTHIXk+8ZjrWLBUld52tdgawH7Hiuq
blkmhCdRSoZDa+GhGsL2BHukl9NI+A49vbBYUfLfoIe/xU8ajzPeNR65mJLwy+6iIteyhaIAweS+
ZoKsv8zO6qdQu+7ddfQ4V2toEfRWqJLS5dHafwYvwt8CKF6R/9hOE3HbL7hR4uQ6L9MuuQsfKoaI
TyjnL/DqaUHzS7Xn/ISs7/hcw1D8BM7jo97HEDi84jDuRLO4MD+9VV/hsU//3DBuixf+C9n9T8O0
X3FlHjHFEAor+sWZsOEZYIbZBtgdwMDJzoZi9bf+VWuU1zX/n2+syH8XyWhbKKix2PiV57aY4y9Q
ehm0qK5EINoP512QhHycd++bmexRc6bbDOno6FXk7ezeCvE6ohHwGRQzynCtmsQkcAB/6IHfYJVb
kA/ZegKdmYV1IQ2NzZORUduPdTMjELB1JzBExIUjed8i81yQQ+h0+KbpIfG+BawTyC7CLTryPO4U
06us5zEjhxXflYipEEkXYarHWc/92dwdRiyhAIg6vAlFln/wbQaP06exHIC7eGM1E7I7sFQiPK2I
N+qye9iJxvMCJEl+Mjzp7vbUG3K5Nfj9s9UXetitRHQKYlfkkhPcH3BCIB9m6DBG8UcHcKZMYx1X
7XDVlXwfngoad6z0gpz3C/naPVc8gu4xunE6kJb4OUWzHd08ujcgP7LD83wBMZhX+ysygTtJTmti
Xwca0q+P0Lg9QwfrIQ0kgsWTnjP8XtED+nKLqmfvjfGISElgrtvqThyJHHdnfdR3Tk8u1kyei/X0
6NesC3jrOeOhWLoC5j57T0PLO+vwBBYw0MvULKi14gmzXU8AVwu6BDKuUlBRR/hm4vo9gUfvATrw
y6chGYalEjq7j5ScDXcvk8xyAnMmD/uKpgrUGqnTkSAhIuJ9/74/ezndk8BfQQP4tqth5W10w/Vd
4+SrxNX0j4Z49kDOreFIho+b0M7GWG647eelAvmcEiCLmlgPkYiwuCAyelcliGp3A9mXxLAlkmJw
eTrQ/ZknthGTr9WU0KGC+xnr1mQyruBihXiR/XXRs0tEnogzLBkdZ5zwoyZutI1dSm4aUXSgBxrj
Tf9boYZbW6FnuBzdWvZdUVNnYWwjlQ97HzdCO2lNd4dEN34M3bW+A/hhY/+1G6g7GBq5Ii4GgA6M
0rC+V5rajbEb3ONCd6O+wXzO7HU7IzYwO0959wZWZIFZ7Q6XUTcXuhitfr3tDhL5sBXMiBFSNWsZ
dq8r5Lbzjmh5puspMWogsIV4g3G4ZToQ2Y9Azh9fsORtGinkp9AN+3qjRuACHpK99UD3FeTnZn9M
BL27YFV/+S1Ryf4R0cdizoZr9McFG/SuxmgA9usx1hecH4x+wVCU26ph2ujs2kVMoeOq2/UGqumS
zmwNuhpXtK433JCejx/viSDYQuxCFLLFcB1pncuNxYjJFkA6PSp6fmWx6NX71i2p2/3JM/4HzfhX
Ykj8nX/b/v0v/o1nVDkRG/g3Be7lg/E+Vv2962A1N4wUJiwCz51IeXR9Rd8XqzcK5xORdOPcVeJj
SAFaG1Og5+E3S+EvR4P8nzhaVnFqhCaoGrYP/M+G5XHDsX3MxHcJoDl2Rr08oC7fbHCaGgJiYLET
KyJOjs+qI5JmMVcs9LxemOJbJi2Nn1if8bM5x8YAtPL/3Lxf1oVEKYc6F+aNayj2cTCPhBtJZo9O
LpCWI3xDWltwJbd3ay8MKh/w54tHyqWJfY2sZpftBqdGdCrp2MPKE5zOiw7Z4Z8Xrz/Wpv9aNf/S
hb+MbcnFyjKzfHyPbiPQrkhkWCiTkfa1vLmHQKrf0D9/aI//dMONHfuLMZVjPbFjmGzcR+2LbvwA
nW5ja2lvCjJ6UewUPlrVM3pv3U7XsEI0tHER6rjdDuq2Nx/Ld/D6nI+5kcC9p/QD3IAuPFSEc3qM
PaZ21Z0/dd6EyYZeG8g/95f8tygDdDGHfXlkGXvy/Gfzl75qBLFF88FNYf61I9llp+rUfvU12drK
GEjsJ81VfaxerC+H/s5FhDESrB7LsOtVU3aWgD8DV5OaLvdID40ZxENEFIcxufMcNDarkPA7pdpj
ItJXK+JUNOPI6k0wfGWbgySTBzBKCjiR4DXBe//zE4ob+fRfA6TyEvTjLTloo+P/OkDhglNB2oaL
741RvBq7s3mrBI6zch/rqRnzVPB5QwD8NxIXlBHglWClPWkN1ux/VI5kzgAeVXBLg9cXM70tpvzR
XUC56GFHJju2cgdrlJXEBCh6+I2v+jsUCPUbJUoCkpxQUPvL+DA9uw6d1MT38VOUSHOKrNnPAY4N
ZSXriR9If0PKzgwDF0j4+ueu47E75m867xdmb4ratGAVLb7rEcg6nK9rSQjGVNrkZFyDEnyAFhQ/
Yn0OX6Xi5JdGOPIJSkVb0iYEe7WC61grO8/oIJIhokluZN6wktJZgJKQyMQQbqKNN9aAc3JM2Z8K
JjeQoiXgTHtsadIR9apwhJUIK5pLTHMe0TPNTk1H4pzOYEMEHVwVMA2oPYOnqYP5wxAtGEhzz68D
7FA1q56sX8joWhYiAR3gw8pAGC88VTrWSiPFGj9aLxXoLDWgz9HklH5Up1nvTZYMXmWWFCIaIp8/
IKvTOizNAwC+/fCq4cuwHzv8bmqMlnqvrSgmMfi3dLdif08yoykxKT8XTOeJKFgEUUiBqVIRsSUz
bI8kMDVMfP7EWuPHsPFpoB5TGmPxjzCpIoCd0Vj0K0dfHK1fbQ7cAw1X7xIyL0TbaysJ7RUYiDcj
ilvaiY4Qz05+eCDXlq5MQjovTIGjZJb2El2s2dTAUHaY3r3XQM3bzxGp3x3lZYISFzOl4glMdUrH
gczBGmDb8YhDQyf6ToxY710BG71GyEyjaUprHJvmsgDXKZH1dS8BsIMwu6VA0RJRZAMtSEJP+ZIX
nQsy+cgkFn9S4j3b0vkh7rfzRyVjrEwu9SIT7o6FgGvEz3I3gELkvhaLP5Y+wp9ZX3VEz4fIYu6F
h7j5znwNXiNZ5TV+9uIWrPaZ3luqN+6zL+wM7YSXCJs8MeAeuFHXjghj7xJqzgFcN/wYAmeURuwl
8FcLHhX0zb428lvFk/kZHQa7sXOJMhe1tDFAUW2ImGE51dgbq9AopAV4rs6YWKq25gobBKuNu3RG
nOryYiSrwQEVjkYPLq8zJPwXb28m2O1+0WdFl+dzXxiikT+KCpEtmOgGX+GJ+IOfCtb6/DKsVFZ0
lIOPOk/HCjFQr+cjSX3BiUy4WKnReVJ/CCTGedTobGzAEVPlU7R6oG1LIbBRh7eUg/oUjy2ipAmv
JdK5yP1KFaNA0s623KS65FS1AeeBI5yrO6YkiFF0zx6Drse72JKvCSgxmxNIAx2PKo4CIoFWt17D
HRgP1BZZwDfR6L61s7shHKOs1RjoLpCYJZX3uZUjltMQvyR72Q3dONgikNpfAHJoyYB9Ru5FS7TD
4orHD8ZerIw070RXnNQSrRYo8YKppCKWUhzNwfQabMlh7OkweEW/rSxO5G1kVQzj37HXZQbhjgN8
jHA3UVDqEJ10zGRfPWo2XDa48uQQwpxXE82lMWUO7B2bZdMNeeIwCj3f9d8FSHvwxSXlvQloHuw2
XimILjnQl4xAkQljDB3pL6Dqd+ou2q8VKN/4K6aIysDyy44EOrS9YZtFfRM/kPbhLcZC4daSGxdM
NDwuBuevuF60jy/49owrxvgujkT34ncIzXT0YxoZ2a75RtRMw4RKDH6mXzhWySi9vCXSszXkT2Gv
7LVTBlINPPOWz66dwFp317py1OqUHAveg2RSYG6oBCcgLzvuUkSkWkna29mpL2iNnGxwzxXp/fQC
A2PdIie9eBIiXTinnJ4KJ7kx10N5TXfiKbqj4hskn6YLCFL2mp6YGTA+F9R6ss+vCkyk1SNzfajG
nx/swePNFpoFODoYHGyTInddBzAbduYYsMaM+GVy5wHILHcjFrxc6U7EjuCHNL8xoCGCOo4Rsc5O
tl+gACA6AOUFn21zoMIKeHDVqBFOqMfUmo6YrZiXP1BSqFTDwDYBGsoTBATQEluHj4h4OzgUUzym
QADrJhI5M/YNx4fX8+BC/zmOsJhNEIr22+vBWDA2oMJRG3dqPdSJf/Yu+5CDxJBszWxOMp0dDVKW
6KYOa0kx4b4wAcDZIIZQcIdSD93O2OabGpEzg2WldvKAN2qg++QEoprMR/mRuAmNnMKBeEXWPcL5
u+L1CP2FN8obvE2aAAmbkXeJK+ZO6TT7UudsQe8RrgzXjmClIW0Q2b2PieWxdPGwB9OehdHgJHo7
NduScJftqXiakOjYEcXMvGhjLTiS87A3QQek8JdNfbhXZ+XMQ7Kbvjd1LiGaWR9wUCsY/N7fHjUi
oaMZPVlMhIglmXaSXT0rqtyRlw/uJDUFGz0LDWQEPYHe58iwl8yYYvL/KASim491+N70RMUI37KT
0mynzkMCYrE5KlZGkLdfw1PASXlk7Mk4mNGxBXvbkIE30QnNM/LE0oBOmH5A1WAKEtYkrw3eSexZ
F294OMRzz/qwhmh6e16eiTFDEMie0E3c9Z5BKt06BsPAGgoWYyMBk7UkiEZnkQ57FdQyRD9sx1qC
KT7VvmolezRQOMSQEXLw9YcM+mapvys3u48SZXk68xZkMh5an3peWCdVdqvi8nAsFZU0C+f3psyH
qNirGrTHGjU+j4kjqq/qpRf3pL4PKRaniiJcSUFm8ZMOjhjTBTM1/sxLkmBvVcI9Cx+HH8zupHN0
xJDrOLeiILmFt4/pCecP6J3eE+WJFV0NMOOrY2pKXrKD8AgJEINvsvvZnAwJ4uhsq3pC8Xl3phwV
vdniEJXICFUSRC8MVvLdNw43Psh+ZqlOdQWOAC0GrojrSSNuwpijnFZwWSyOGgRCRk75rthxG77C
igl6JuADrLgAB73XeqqTiKTatWfsqAFDfI/vXO9RcWkVOwWTCl8DyZySHF3RWEq3Z16awe2hMbXv
2ZvBRtsQ8itgPhL/sANpW5DyhJ+I0BP03PAYGBK/T6hWRl4cUFND0AUFgs2fbiJLShb1xmOhN8bS
BmAqWwha/GCvR1wqTW287rBIbe8qHeQNfCdA9WTtsgfseyLqFUQehTI3Ba4JQKcmLAIC7NnVbE+X
SlY4EU20ssxCCdfMI2rqh310Zbq9rC8TqRQDkg3MuKzdSDy3PUFXcOzWvCYj8UCWhnTwhw0OPyX4
VzwScHKRG/gK7hJOdPmG7Ivex8fxPa4xtDc+tGRkM93vpDaX7/RDgfr47DHzfA4TdPRlq7uFLtZm
Ha0wsZ/cGGAHxJ7E9/gn+lbBY0Z4XukZHtaGaqceZMe4PRJ0SgJNknKfgPMyEd2ODNZqDyuSJEkZ
4FEQHcl+lJChIowrvfgz5LjEUk58gPGCEVu1mYNTrSgSzgEEFjotJC7o7I/6YsyIthqEwapT28sX
6iMmcKpUJuV+v9KW1DKJNSrcCnOTQoqAc2uAdqP2pkdQ37XTJ+wBavx6z0M9fDAp5WyoieCdv7KW
srf60r0mqGiz/Rk5qPgmrECVo7IrbdGZCVRiNEcmSA9JtslVFLr2iaTlCcKxmpnQElHWDUsExvjO
jBWxuxqoEx1XqJUFkBw8MwdvJ1DNkox3Rssz1gVdfk0zKSy4SVBhOVGs+FSeOGNjybTbpM+UdfgH
UD4SQ+SgoKoTHRsqwPbdCl/ob5OPD7nTRORzj9F6r361GnEw5HDNHZkJ8ikg3+iVU986H0gIuRwy
+eQDEZdEMJ59gw1/FpZ0ypB4ouxbu0Bj4UBBWyHL16icwS/JYLLOJpPLARR+mfIcCPnwjzMIBMKc
Zg86rdTRvqMKQLIVfWsnVQ+DiFyyJ3OqcVmgCnmCaRcYV5ABBJeRdFjjCrvh7vAKNszOXb6hppLJ
4ojk5Wd4AR7JGp8cS8FbUUze2mCDDiq46hQRrSApwpc446n4zBGFVWaRYv1fvNyeDahbTuKnP7yG
ZwXul50E/4/kzhihr13xFjyzD6dupwdkzuO5U4pOfvewFsH6zCrCOsMn/xU5EYNWsM4fHo07Qenl
z6E/0uUxI3mguqquhuBpxiSLjPw820lD6h5BVjxCU0dU2dutoQEBnDJn+iycFAQ5mAAEsqb6IWPO
ncdraWM2qB+rCwLc553mk7PYYLW+JyBpE2LvNhiDgL9KsPstGpZYrDPS7/I9SDS6ql+1B5e5Ex0J
jGiMTkYdaHXkvNycrOGKEz1mxHo6Fo0MJH9o5n+Q/QPgaQ/6XKPsNjO2GaUYidV7I7JfPnsPMzx6
xofCip7LNdcVs6PrBTtKnvJHXJNINkPGYG8Lcg9E44IYAgv4hFwXeGd05yee/MJZEW/zqi6+xBdz
n644rgiyC4iidPNUOaIMjRacngDURQacQZeb+Su9wSblIL3nP8xuRa4wOiM054J8sg8klOPSssM7
qzUS9UuKCBso+/ieqpt/jL6ZF0RdHqveozTUd9+QPMN2iwSasVYT5QucQAY7JV+VPdg/IWYLjtlC
9D1biY6AHsDz2kAPj/cqSS5JSIqQzBrVbgJlENrbAoSS9D0aIWAGCPzR0tz6lp7AD+hIgjFZHrOb
9RWXM/oXWG4fvucGwZQgW0nUMcL4yd3mZ1US9YQIbHAHJBNyMhj2TK9d2UvtTCD9XoIQE/A6Mr6p
aLMe+E6W0BbaZWPKXr/jdqXLeutzREkQHgqYQ0MgGg60ckRzhMNQrCLAV8E9gDslyN6iiym4yUiE
o+x/t5jxsBkNOBe++o78g+ETeRRCaJQ/JcDbiweO2yfYW3AhAjQj9M5Pva9pe0UvYg9MsHFA2WBz
2GMTUx5bUG/aMIckImhIGIN3XJHhp8VOHV66EwIQFPcKlQgIFwc3txZvBJp0BRDgDcg71hSMwuxs
gaQWYsVdhYQk4ZBBwlokSx7MRTRzcNVhkGu7Pj7xx2Rf+r0JRZuW3+l1Og8gMgLEsRidEJlEEtYb
f4lxhxcPHsUWDIH2VNmE/p7KZiFSsUIuEY/uRgDgTgfhOwJ4Qb0YVQnAF7zHlpCUfKmtPjnNAwXT
jvrB6jVGRMFwTSi10+dbaoM6Kf5YwCREWQXl0B1ArR64LZAbmB13RD4KeJpdbTUHGcLHCwo7NqgB
7y7D/4/7FF6gLAjvDweJTg6id2MbvXpfHdpjuZc/B501k4siwS8gF4LE2GeJvHiwOyXtPASCyIQw
ND0jMkIxJ/fFHQgJ2sKQUVhgKj9X/KuDHU6xhFX+Y6MsUvIT7woIaAvpreksvOZXTbKH/KG5jcNY
nKESuKNGMtRDfGI/Ox1H8WkQrbF4QnKFK70NONnl1ZJH5YTQaUUvtTChEJiR0lIcAYoCUmig7OxC
AADgMBD3PbQelgjXFitzYcr2CxmkW/6BB/7WBHV2newtuB9Ystyzw3DIjzWYtPqJqiC7BQVgqW9Y
oUhqazwNDuCdXVPOgGqEFRJ08RvHjbuMXp2ZzHiFmD+NiRke8BXyUXrG6G+wiVf7Wg3Wnw6yKfqC
Mb5gASPkkIXMRnKRXCTPbCfDfywfIjTKjcMbn71MFLf62l7UmLJDwM0EORD1rv0uodAtdxgJaLsS
AT94DhnhKQSrc9iha8FXmVpmxG7qJgfeKyky6gyoFv332gBuUe0bmRVGfXzV7nqLNtPUrMKZqYIY
/SyA4u9v4w0voqBxMMhGdpBPYLqe0Q/jy1fVaK/tNYZMlsDj7TiIaf1tNYB53tITeMKuEZRAguv8
xuGwIm5tFMDBdYaAoAnUHcbLkbY/YLBqul93MCmOZl8sgAEQZYk5gzXnkJ62AWIJ/8ZALna4l/R2
pdIP81M9hCvGGTxlCS6UtAxMDAkvFpLzIj230EgkgVjrAST5h3CAFH2VNVP0is/qAHcc6YyDsvcJ
m+f1ew1ST+NUwRW/UCQjvAz2o/PZFjglw6yLT50j2gxSN65IEDQ1J4aIuwDryAdMR581QWG4WN0x
ucBe5vjZOXeOfgISCjttN7oCtGXBgt8t4Zz7b+wwLoUGZi0zG3B4NYyDu86IDwd9QRypmjw6oLW0
lBR3gYyfKU94BJOW+jPMehvUAWJXEBOpFZkwUdrYJc3OiCm9+Fp5OCHD7ihWfhPEpb/6Gx80UdHi
AmRQOiLE5RzRO6iGowxSioHV91dIuV7qdDfEapMBCH8DmAfXtVixUyGNUwGvy2GgWrOeQIOhg/MI
qZOYbmgClqp0Jz3YfQRxtv6obMaXHtIXGJUvWTElAu0EHMKA7M8GDvwwgLJ5c8hGfPBvHsXHBElO
0g8s8buBL38vFBRSHGxpPgftISFNDTlx0CJaXfHFPXOZ7AUtbnXoHIfSj8Ffi7v+A5zLluIg7lqz
N8VTZ5eW2mE2Y8mC0AuPu9JX51wZ5FflNLbaT8aGa+xAzWyuSnyXVn4EADnwcN4rIDv4VKO0ZIR8
95rK99HCbEKXGCVo3Qy+eUIMcy4N0b5ivdmFb8ZlrBbTfcKQGl2y7x7MdTG5H3ja7murRSLlUUa8
AryPjCtAhSM4FfD/nEbWyfvqzW0pWaxyl+nFZ7ufcxgKJv6u+lzd2VBcVi+N+YmK10+uhQPH9cAS
J2cG4Vux8fDyEwm/MU82j4Yko22+lVbzTq3hjtUBJttetSA2Qso9ihkvQaj/s77C/W3ukaYpCquw
gojTsP5TmpJqUUvEFtJUhBRUf/W0vfCMAfKxfTvUs9/cbNs85RcdDElEAs/KsqIILPuLuMw0TCqL
aR/fuc8S4KslG2EzPJArKl4AKsQDZilvwHiy92/u/Dci0n/c+RfduBa0VcvladNkuU8NwPxVIWeh
INuw3NZ9d5a+lIf4u9II7m+Ev/+47S9ScFpyw8pqkM6WY/85H7AVHIDpTflsfkA0DB/xT/fBPNN3
D8/3gDjzm4feHuqfuvsXXbgTxlgR8dcdPI4Cd/UAecUBwQNDtgRr2IA1ABmQwu/u+zflCEjFZwXs
bIjDhGXul/suy7KWIhfiqa3UR0lCDFI+swcLoValKxkWS2t2OZf1Y1cINL+WfqO3cn/34H9twC+b
+ET8lKpTgYS68rMU6LJScBcbq7GS7hMIGvyVCM6G/c1zC7+77S9ziRdHtpC3GgTpzH3wt+yG/Sf2
2plF7rV0L66IrEZvRGicWMI+NIVd+YNQHYTXSrOgMgcQnN9KAMHnd2VBf9uu/yvgcr/kFzZSXfFa
AuNP/eikupMl2NEzNNlLc6ldzfnD6v4/K6Hb/OD/+nf52X9VzJEqT8YEUvaf5Xhbzd32hT8r4xhJ
+Req+rEbCMeJGnaxFWD/f5bGMbL2L1lE6Rz2/ZRRKyxslvvv2jj8k4yMG+whggOJRI7ddPj/qY3j
/6Vi43vsCCoJcJ/b9/7duODPGf9nFePf18ZJ4i+VSiIvcbg5ivBwCBY2Id3K8P6akKBOY8tPgsIa
49DOkZFig4lSpmEcysOujBIeJ+zx2cK6Sj4xArZ+qGRkzlecuLylpRffUVSHyrPn+jQyOo3BAUOC
LCMk77Wyl0E2LZXw7Hm5eIdTN0PBrusMvqZPtS3aZlgO7KuWzsy+ydUe+ShzPa1EagWp8esubZWG
SpGotscBL77qWBkqOxxbqULIFyeiApKtiMbCZMM1Up6xUoSaXYtLAmVDZLtkNGT4pshTV0YszIVh
AHu0opRATKu9BGwhh1Ntj3k3QmAVek1A+kcUtq0fC1EnX0Ml48qJ9HKsgHjX+Ehiv8S8ZyQ96gsI
YP0whyW/X2p54nZ9PzDJrmSnInPGji8a2qZMJS1I5Y+VVBN1YeRUJKmovRjLgbL0/5u5L9mxW9ey
/CI9kBLVTWpw+hN9a4c9IcK+tkRREimSokh+fa0oVCHzJZCDnNXkAtd2BM5Rw7336nbbKMQm5YQC
IF6XIOxvobwrh0tXr7bNn3rWZRu8KJsjVNxYU2qY/O046nNTVIhhcoWx7VOjCIVfRK55ixSd/iv3
tBQD5poBN3tHB2HzvXR4/vaFSCugTeHApK+drK09Ks3HzH4rZPT2kK8cLIMq1krcSD6AxAtjsuo6
U5mjVtk5dZiC7JKFdCHbkmOWbB3waI7fvS2dORWxuu8FX+zdptt5eZS9LBMAORnbX22/8Av1tE9n
E9dteurrFuqersbWuH29UbTZlk0NeG0798Pwhku9wopR5Fbsm23jLVJoqlIfG7khd2AtIPXq6sgf
5drg77BqbqAIK6PmK5TAgxphMVfgK70DBqxaswJ36mfk2CxSxzMPG7T7eedXtKVFwzqMNvANLt8z
Xk/imvVZh4O6wu+8BpWKbB8Wlqbzlvncwr2QpiaK5VjwnG3lvuiFXcabIlR66KEfSANgFzkTKX50
mgl0g+tS9GcESgzxzaslx0S09RoGCL1KeZsUiqMS6wJbfdT1dAwqsuVYzZX5sUxbwHDkqf9ZbgMw
tSoESpHfJti9L+O8AiTl2Q/Nulwc2zaPMG63M3xRLu/BN8yIr7s1pQuYP1iRA+4Owl2XVo7hPG4+
jj9m41N/RqqM6k9T3dpqbzKr9GHIQvzV04IN0MjMCeLOOAZ6HteV/0w8i+q5rnnzHvXamc8+CZPd
tVO2fgq5eujPY8097l0TmvMctv7PoIV84XrR06HmlQN9YkJeHxtOGTkPdbl9JmLnAZ6nqsT9Lqs1
5rs6TfRvkRVfhEOYcJRME+4RFlCnEtURuX1uL6qIftFxMYKztxG3dyZfOGDp1hwZEDH5u4G386dl
ywAccQyAlUkZIGSYFR7CXXAEI1ki9SMxBevx/9G0h7Gq7brbtCTbnZ/GDgjeFLpiz6cW3crab2k8
Md+PwAsHAf8DqwB0pMr4LxoluPYSM9u/TkSDIkuE2s9G61a+Vn1egeGLzdf0REsnDt6jMzqHtA7m
7zDBo36ofFrk0WOZaLaf2yDr/VTPtgF12ZX2fVncEHfV3MPdlpFMxH2b2bnY4T5DudIiY7Y+B9JD
OlEIHKE3fmLQb7RsKfNL6sjcHXvLcXDkeHkBucithnqpLNvskHKegXDwU6iO9RA5uWQlWeAWLEgL
iGLuuT5lZR8BYJkRajquWPZq57z63m68A3HIbWgOdRWrv5xKpyEQ8COgImymhqhSctlfNx7nbhdD
K7NrSMyycys47qHe4mBOZqiivuFlPqdjuQyuPRVZJsEHDsqHfV5sM3h87oFQ5x3eQC8nUFS5iBJk
w1o3/MZQ7dVhCwP2Mgg7IhImM3DB3qWMNP0tVq2z5aFy47Qcy5qOUF+tyd0vTOfZDS46Zj4rlgq0
x9RUINmj7BXw2gwP3m0XPNK2vpYlqacttUKfrQ7GXBmZZxywFV3q45gvIItrv+bxIPTIs51au+0v
Nv+MGPNy58cjrePGjynVsz843VNxpLrCpZRDUfszr52FFGiaWwPcy3r4lvkSHoNI2AZaWXXwxqjH
SVH/UuJ5Bxq3ZtOdsFUgR02nAiozbhi4kzl4guSvDlRUYzp0+tkc7fAnlF037gXT3T/Kk3XYhbqZ
NgzQqduPbSckSkjuwEwYVM4iLTU9xGiG/l5MUwScSvs4v2Uz1UDcohnnfZwW6MWI3iBVTLUx2X7V
XHqUB5Wbe6dJDueWznFh3cQnexdcw9c/Iz6RfNdzTvRt2W4UZHwRHFZx6XVq7lhdTNOnxeWFuCbg
VNrxuJbhTYpthGAWl07cDjim9cH0Aa6X0efbc05JHx8KxpHA0WntoV3LuO6OHSuhJRnqicFZ5nLi
bjY60T+mmjZE6cSqa4+hn+1ydi1V63psCLfpPidwbm+vTErdjA+JiZo8iaEmK5DewMFor4Vzz/Mi
UH808jmBvVX1Nu2mdm3BUrstQYxYtGy6ZgZF6Vj3uoYKZVrn+VUsbZaAiXhTmMPck+JzMAJOOrJ5
oveTmxV5Dqpe9S7PTcEhIChrwGWoAeEehVSEG1H4WSL4whDo03wz/XUs1WzHpxICrmAydtuMCuEC
Jp9ldTIqywADm8UD6VBzHMGc4tgGG6nmAnxLrPGKFtm4QLjYo4M5SluT5l2qqXX3bp11fqqVduPL
4rv6ey/VzF8Dtn1iMB/zBKqRLp34mLu+XU+pk6Bhs3nt2J44NS9vtBuyHsrVOXRpt26jHu1RmCjr
u6GdwLb1yJM7EVFBFuAwpOHrxnKF4MuRrdleuimiX0AYZZv/bvQy2JPwlcWg3Cc+NyfETfhwr2vc
6NfG5zXmqFlBTyRztNRoCWsL9nxRHsfciGbQPnZZo6GZCn5N35hYm+avLFo0jjunJtucllTM5sNg
99lfilzyfk/bCkeeTYupHpROA9DDjRGEkI+atEdfjn29Z/gP26vFGXPcLIdmcEuWrecR9q0PPN2A
rXkBbHhY6FjDE8sQWj6TIMffzJFJH3kxz/wg48LcsVGa8HyXLFkxLtatp6d5pIE+NVF9ffl1HiEJ
GI1bxgfNQiiPXNdw0C0hSnqxDYem1egC93vmZuv3ZqUJYrisHpaXAm0qyC2ETENU2dRddmAbB+bC
2AbYqemwZ+tbS0MeL7RRwDTtJuTo9yzbyvaaXFjdRw1bPzng5oriktO+WY/DtjXiFFAdJ8jPZFcv
3zazkQbfYXZI/UCHSerqm5rqCXVVb2O668aRrK/ELvhBvQp52+POpouj5UR3Aye2Q3aTq+gx8kVC
qBOxOHvntyofTggXKb5vGX5gX4XM4Q3B8QXlC3G03Y9110HkYVMBqdj/fIC9F7+Nsuqv+/d4l/8z
c/3+f8Ex/+tR/5lfnfnzx91/6v/6L/8tJub/j1yYEnjbfz/UwsGhpl//PtV+/cT/nWqr6l8Na3PI
8ylOBMS3/MdU29B/If8SSE+JABfI+P9T4gst/9U0ZY3QF0i0y68f+4+hlv0rzzHvtlWD+BjANU31
Pxlqc/L1u/4T3lUifALZMtiqgQ1xMK5gwdO/T7W19OgCWnTfxdIvj9T2OM/wQrZd0WZxt2a1w9Et
t7V+xV6BjUGJoVX5QGUWIFjq/CPVy9+U/BXF+e/gQpc9hxJ1EvNsKOKhRwv+twkd4H002tSMr21B
H9mGS3Oy1TiGF9bSrtoXnJP5Krt5zuVuFnk+Qp5LNAB128l4nFFM/BvmnS4d8pEs4dvUbKM1ez7g
ffz0jVLjfqUNLMgCny/tM7r1fJeaXg63rJea78RMO/Niet9ZtFU5Vqjks+cFLLRk1X+9nYU/l4WQ
DPuSZB1ODm0xVOit1+OR4zLML14PCdqxeXAvRJIFbn7XoiSoftrKEykySJCmsZ7ssVNEYg14Gnx+
pu0KCyiWIVY1TsBVQU8hWwrbhVkqtWcSE/0N31Aa9vho1Xjt2QyEtfea49wbOwQJrGEBtYuDYzVi
P/mZmBrydGTtHqNOORSUbnTdzTBuw/CAfjCmb6qXRHS/iZ3an/VsZmidfGXa3bxM2XO5lB2I+qCa
DLbp2X5qXo74k1XNULwXPYGKxmRj3fzs+mEDuZj7jf80mosZsnjLQsQEMfPhg0UqxvvFlH13dYxJ
dZi9ShrbJgsBbSbrLbj0lmHdJG8wHH43VTHgyKrWVh2q2WUIN2mzRaHQt8Sml5Erisckh3Hibd3I
8kN0MRswwxVUwm+PPRDulDHU2q8HoG32belqXNLRSqQISOHBqw2zyb5lC14fLKZYaNteZRTkbyYl
vt+C7QH1ud1M2x5U6YbsZhn9CF+uozS7qIkIBLRmNFpxtzrMpIdARDnd4RnFiFZQBQyYDwO21dZt
qi5oKldzpaUM224a4pbtYiZoiblkHBxk17wr++vS5w00eWxTxWcxbwqZDDngjGMeVgmbgqBJHAvX
d+Ud67WRV7ygRXNwg9ZQDs0+4ZDf+Q4BMofSdKbH3+O82Hvp2/5cKmvJaRmNoEexAqj8JWNRp58F
GZHhK4qsLK4NvhvGVaSVp8sm2ejxULak69/bZsD4ACDI1yiusCq3fBvp5yLM2H5yZ5EdvKgsgZAR
uoV9eQyiPizSoKrUMkb11KLCIBRT9RlU4srWvt2pGOzrQnCrD33txu1DmGHFmJ2LYf6nVGPLITfN
BNadmNExJNyi3RD1brBlvh3zRVGI5Kqmt/FQ+4SlH5tNGvpChWkIOsusMgEMlsSxc0doPvLnDouw
+KHY0hJvtBh9OpFJtbBg2US6D4xH062Epyzb824O4P8Bf7i99KvX15hVm9xxwVlxO/QVwWXpx8rd
jKnfQCm7dqr3sW48vTb4NSBcXNDxuDgl6Kk05ZYfRPACsE8selZdWpkX/U10VpPfbRhEc8R0T6pT
8I1Nd9WG9+F2IDLWt2umzXLKAMVA/h+6uPxgLS+3gxL1AhFD6MN4U7MRWeEW8/HJ8FTnv9pMNZCZ
6zbMZ6MK1h18YI1dDmmbZlgsgDes5mVKWtvfaD+aNzLko96nueqwEyXQYl8OuvzORw9QC0DL1F3t
XOE602UEUoKJAfdkrUhWIy6eIbcl0zr7IXvWzjtiXLXfcofUXvSK0B3IcnlpceJA8pD44PYl62DS
GR35gqgqn99OeCS2I44vIw5UWriG0PciD0L75rbI8/mOu5CDwibFdBzrkf7Tsy+ANBjoOHyl/R1z
fTDAVez2agDXHKPn4cnCd7nu+k0rqMcc1oDYg2a8wjy+yoLfL2Nv60PGtIM8X+aSHyvZOfs5etbA
lpOTACSWMYsqkCsrLzVJrbwkz2wNA2ZO4nYeumoAulWssYUyifMiHpus1v6m2gDsXDgvq5/blOfd
3VQCVkCEatzM8tctIovvVo8TJPmutBRYZupxqLj3JoeOO2+fOtK/uIHehhYBJmTeboDGwcag8rew
NC9LzbY9nvh5V1N0cQPb0CyiHd1jn0C1q/BMXQjLINxW1XLDJ++OZAWOgBr84ebyyWogR9Y9Dwou
TqEUtMUkwU3PsX23qwr01LO7zxhSiCbo4+pYbNemmx9rRb8Z2b+WNGIyj+OfTYTnJVl/SCUYW0wQ
f7qQfXZV9TgUKFBT3PZ9LNwNtbbcOZY3d2Qz7HuRA1WRM/U3ZpSX2ff9bVMkaOmXAtVlbKZTt2QI
D7OQLBUZ4jF0e9sMDAZUJ/Md9nnpYxlc90HK7ivhVF50N7tzKXl9g8W17ZkCm3x287DBUjVriWZ5
m6fHjVY9OVHuYFrp9T9diUiXPgMAOOKEOnpZfYpMdnd9sAoi8bDgN7dQrKwTyhlJrNk12j3Gvu9R
r+eHGGIA4d2JFyUEdDtj+YAz3yG+M3xkkVYw2xSAO+RbJvoR84sezyEgtYaX/WerFvoI0AsxF2pD
pIIAG2pq1Z5IafI/bgjyMYntL6yt/anFTqb9OtY32QRFVZra+yr4Z59/JZhgzjzLNUS84Jrvndaf
o5LsJfZb/w2VZrpxfYncjyDLj+gQdjInVZ5L3xYXhyq5F3T+FY2Bel6vAHKW+mDpNB9SQaEzd1B8
z4bIX9aT+3Ec7xo6PbgUt7t5UcPJA27cA36vIJZsPnsJJXE1Q1+UJ9PuYzHd1h2QMBT1w1IITA/t
qC6BxVO+iidcuu2O4ZlSG2DpddF/JrwJu43qi5mbizPIcEn5L9Uvl2FhG9JIxntRJpxxbYkl1PYu
Lf2wl7kZriAZTsM4P8ke8s8Ofihnr5b4U4/pc9diAsZwD9Mn4OG+nz6HTBpEm3f/yBotwhym8rwF
Cy1vbD+wTQmK+0jP9ZaqfVeoc/ADMtUxSa+Q+wMW31CH1Qsopteyy2950ghv5nGnOGQPsbG3YQDW
s+IMzYcOaibQS3vXewnhpQTelxV4hb2G/qtjU3WmM4Gkqu3aN5aEelX9YL8TlvvXrnDkTwtE8BXo
xzrsQ2Gggx3UVx/Mo7tpNfiC91U7NEs1xDqTGhpg+wXtb9sisDse0al6s66fqFnhvRYNDL5DMz41
rkFkoC5h83IwgPVj0Cd04s0fXROsd0GvdZljqx/WKXUf3vH4IKN0e07n6m/FGvnk5hVumbgs6gEt
qWT4spSiWzYeoBVsqx8tqJ3xMtM5kfvgNUiqbuRxwnGWlN1vQ0ywPhreQkeJdvqXmX0Bp2HTFeLQ
VFmHBV4m+tcyAvAHKO/qeMVr6N3Br2Ml8NyKebgpqjWU2PQuahiYHK1AKFmmfggU5/VPMxJRnxc1
zpQdltjNnd63ymRI66ItcOa6od2zGC3utFo6aIty7AcPOwHc3h7ItpLnlazYYlEbKGWFcagEmt2Q
uMxxJxfM6PgSLlWHtbZfYIKmUGkCq0Ffnthk7Bm4toMRzKwZupwOwM/JoTNtL2HB6LBrVk5/qayC
/JVCF5MHeGKHCI1XrmE7q1H+mPjDQ/5qpiE88o5Dr1XR8GfcZn0h1lXnReKJnrKi2k/dVO3LCoVY
AWgB+Itko3IY6A2Og7exZv1LCGZ5mrtY3KIjLnEMk+FqPLmqlXzMtCKHsCD8RgwwRylWfHOm/MlG
XT3mtXqdVEN/9rk2N2hwUZydUYeyXLYLzbI/7RKqx0T9p0r1r83bcJw2CYuPEPD7VGR+LN3kbift
p7PFC3uPbtaimPYCCPq4vesY0awmJU7oL6a/kIrEE45w5GNMoj/hqQSiW/QrfQYqVF4cW/vjwEz2
grECiQitR7QohqjbspygVG41FmnWyOGEPdiT7MZ2ZQnBSZEjkC/Y7FqFAo8i4C3IimcgSh27HxfY
B5a69nd5zQ08eg2ILUZU/9bORN2WgFkPRaINDt5qum8qDh2H2/5ZXLsdYxOGs5g5/F/z1OxV4b7h
XOjxxZrT+FUseFgfJgZ9y9LuAftcSo4kvTgiVpCKl64o/tDIfsylf10pnCW5UHC9ySnsuG9/OM7g
+0FPiiK/tsdxKWFinfIfeVGiymcthb9X3VQ1Tpmt9wn8GQbtxKtLJqqHoIsHk7lvWsP3PNn+AKr5
fdAWke1e7lZX3WeV/Fxz+8FmNA0DoY+c5Xct/tBRf50JtkRQte04jeoiSw6nHMkPkjQJ0xbwLjJN
6RQr9QA87G326z+RWJjsNg2dL5byROKw6gEtQMFBzlWS/W0VnMjNBg+BkeQ+B1otsSMaJpgEUWdh
4N9tituyK866t8tuE+XVcPLmOnFeK3yOiq0YPFvnzibj8Psy9bunaTmtTqgDRxHZ14ArodLGCThU
ArJlCR027ShcvCGHetKFn2AMDwZJUzu5CVDR2ryLrnp3Fk4iFQUkfWp94w5OClpCQ18QDTKt9lcH
vHVncMBegao9uwQ1oXQwg6M2HKnhJz3kODKy4aH1MMTT2Ia98UOLbaIZ3NtT/DYM6x1xBr4XMD+T
y2Ca2ICsYkp6A774TCpLzkpBlR23GQossvwGuIFsgaZ4Th3MWYHAqNE+YSS8yXv7yIC49vMQDtss
umdtCn0attldckyvuyHP4DcD5LcjdJRPC5th9bZG7qshBwE3grxBfoCt8JsE/IakindKQLM3ljPQ
mrVHoM0owMIhf2LsSdqvGXlIZf3Ior0WYcanaQzbl/HLwUaa21aVJ0YiOwP1na4GQ/M+H/srHyfE
kdH6W7m0MHwVsPQ3VfuiahB83XgfJQBITBSXoei+lSweSQa595zkT2AH97aM30dv36NctmOfMnUY
SA5x34T4MwxHWKAjYNpbOQxkQ9j2oMmzPd3Qo0YcL7uAawF/Gu/qr9d0vtcRyIEcOZjgMB71NL/T
DCGTgKWeGabCa1zxK5cxjyfFRgPItYU2lWT6ii5uOS90Yyg39foNvSrMCwvyENAGNuZqrNd2TxcG
Q0RLQnEqk5caWM5kp/3Qat7t02b4ryVqJJlKR7tTqSMySVyu+adbZQAF0ulUXkhRoiaWs/TkCNY+
BLBtFIJZwf1LNvD8liVL0cBkCLgGZPUmGrxEXMS/GW7aORIfkPvG4uNUMX5aMw/Vd91GuMuEZjBO
Qj9xqZW3l7Jy09+RZuWNq5rl6siCiaui67nPV7x/uUgRdqSuEg1+CGMaJGr4strjNmdp688I2ADj
uo4cHG4i4EBuoOsbils5SYttN9n6MdHKILlRUhzZeW0nem1pS8+iFe0tEJytvR/p2F3ncZN4o1rJ
zXWeME5XqbCPBMqMR/Ci0Fz2VYTpcggW9K1LxV0SDLmxZZrNTZhMfl66QB4Gin7mDMUXlMzFzEZ6
kIC7oD+JdFdhnLtFAxGORrjwt+c1vAWW0otMim4HVyTsuCldhuMAlGyWDc9lluKdoBMSLPJ0C7a7
+zZOGyJb2YAdoobYV2q6Z5X8LfCG99xYc1U5mtVYGXaaBX/rh3TC/cYcXRWfcdjy05KBpmah87vQ
0PdpGp55tzysroDlY7VPbIUOJZTNNQz5AwvTSUJjo2qynCtb/jMO+oZiMvAm+zmBTNyBbrpJ/UiO
Q6W+oyF41HRWx6YBKU0Bmx2qycIQtEwrhj3EgUABhLpXVaeu6I8j5tBDXq/khNb0fgU/g2yG4Yfx
4k6ihYTnC9ZK3JNLFdV9JdubrC6PmQngfRsfgdsAVgQzpJ5ZCQxlVV4eaEewnwXwLpgUvh2zBlPD
wBK0O6YubmROxSMUKeqxnHNk+QFUgME8zgKHHsOnwx4HDfAOMtClXUfss0Y+wjQR8pARKCBy6bHL
FFNa1usZl2UqYVHJztWo7laGIPvkXyE/OUII9WxywEErmOtdYOOlXzYEPIjsNuf2vdCO7WmS8sir
uj1WGZZoQhcmrrqCq5Jyft0qzXahyp5al77bbWl3PvC3oUD9Zbn7yEz2OEgHJ0SNkErLAP7OJD8P
AgolMbqHda5R2fj0NVI8Ap/9pTye55o/1P30PIQcgQ7luYvxZdxYCXGI9rupxrm+gpCna/4ry/Jb
4MUdpAzZJ22bn1Tk6TqIQR1MhklYIR4n1nexiveuI9fUN9+rmI4FE+92zC9ATQ8mh8YeCp85bYjQ
JYgyaWAztGq4ck5hPq+3+8j6v3lnb6YU7sdhebYlgkp1eq6z7h0k0t+yHG8UEICuQAMip/i45Fjs
PiTMJbE2f71sAHeJ+K0M4dCa5r4G1mm1+6NAxQFF/m6a/rlYao2dN9mVjSuwz+yxK8Z/tEJWWCjw
BtpTuS0XTMZoW3B7obI7DGoC/JRDnFpi/dWAaxRmjJDumEJxzQHkswHkf85eRwgrdqz84upl9bTN
2UNRdA/I3b+ClENmaD9fnV4OKMGftk8vkmPWi2jecKnVNS7iTrTlrTL1d1E0P4XDZAY6Gzr/FTY8
8Al78BPk0rV19Ui/1udiaaracQ7dneUyPztOrp3PkFnQo+hqWsOC6b7SmJWFtcSggVz0O64q8gX9
zYoMX9eEy6DIbevRZS083AzVeGqYvpXNcmQMaAo6SXGA6ARGj/ilQy8EUjfactfNuju1HUMQAiDa
bAB/UKpPbFYDX769d01xToP6NUbzAJAM1N76W0SH2I98fJODOZrEjibox8EUj8sIG0+04eAB+WJ9
4x161p9DNTyPA6T8CXjM5D7rrcygzWnxMuY9sILcngGCwhOLyWr0y6Pr+++1Fm9KGiTNzEt36ZX5
o3wnj18wPFocetDQbjUzInVFaH8Fy385WZ6Wrn8rbPsJqeECLBI9oCQBEq/tXnbj90KruC+AB5za
cq2xrVy+2lYgjLrcvvGhQigWShKIA4F3HrPDrp897jpOujbZDBKlBfILXz1FXeVY59o8orrdubqp
DjoPf4p++GgZX46AjRCnM7ifHlj3uWJ9s8cRZ0/MNU8zw4g6jNc1sCc+2myvu8nurATFq1v2Iuqc
4HwebsqQ3inkO/s8rgAaE5z6DRxOTYnM1m66tUt4kQoRExwWew/GPyakwGw06OYkompvk0v05yoE
v4+g4oATJxLLg8eE+kxIovcZdBsn9FHFjYpTsW9C6h6GfoALCCzab+Y9LP6Ylj+aLiuvUVN0/wVP
7K4q5voV7E16YSqm+2KEhw70GJ5sxpv1NRMr8nF7He6mipjf4B5mLIJaNNNoUzhix1cSfkCX010W
zP+3bQr0hzHMfAJd+eUX+NXz+gt78T2SvFmJct4jAWbzWFPJo3gyI+yZvYVQ2hfzeUZZVnWJSMtC
HLtthdhyW+oL3ZAWoQkU39CV7SHJwtAwlbgtAsEFWQ2AeKiRQZGX75QTHAYV9FWkxbsB0AMxAHn1
zCS7oYV5BSOIZ7NuELo1y+JJFAViaksL/9aCPJooIW+PkBHt5Aib6LRA3w5g9iVTGlqoEd7Y1HyP
ExT4jZQ/q6H+pdAo71fIJPeFhgQ15/w7GJHD2CjkKAwk/KpE/RH7JvsoLeyui0IMGEuXyZEXTukv
sxT/9DUSZqqUHQpIF3fMy+8xBATaVBADDgu8a5qj56ZlItfyaxoFfW5PRuD2BV9cxzW91X1WATJ0
H05md3WXP1oPa/YCKROexOrSgUfdzx21hwrVfWd6sOyZQN5TNWCvw6xv61ZcVDbgxF/SByCMx6nG
ThVCXkW5wJ28ql+piuSBGn+hjL1yPFngPwHghwLEYFFdC5LfBMggQB6gmZk4MZcSeMVxZQ6cRKmR
g+N9PNcMHx+QyROLiOWKQQNBK/83aee15LaybNsvQgS8eSUAujZqJ9N6QcjCe4+vvwO9zt4iQZ7G
XTrPUnQyC1lVWZkz54y1r2I11xoyQ92Wcqr9ysswuzWVlknUoS8PiS8HzwpYnechm7qjJgsUwMx+
+GA2XkLRt1DlXzqB7NAbjMCJgIDY1JWea/Q1rYwacRA9d6Xs30utkN/UVs3DrxZlgVNTLZNfaRVw
LPSCJ363KvhqzNKiG0i02mZS9g96EkAKVbeMOgF6+eQLoXLbmEFwkEAr+Hs9HQppyy2sM6brNXDG
5+rD1OiqY4Kdgxspl3hI1PSVY1DEzVxo5+fJALQg3NLJpAJzAHxmAujKw6Z9pAU3UKufyqZ4bAOF
azCjcwOBuDgCZQ0rqp0lT6l0sKLflRVymyuZclsqdTbfeNmt0uXGUclHiI0tIf0NLty/6aSxfPQA
xGibIIxrjEqZCs1YZwp8psB8iU0fMpwpKw+WEvRHyWPoM24s8aPgG0rjqHkvfVFoHdlJUelzDQrC
djkXdp7U9XtPyeudpFbVTQ4OHJ2pzADzZKWK4xUFI7bGGD0IYxEyMK01DJizSu3HVMmVT/r8+KrN
ggXtFF4N2dRQSRC08L7rC5XOWIOEFtSaNzq9ak7CEqqoVOmKrTmR/8ZiHR00cMcMO5Zy5HS5yc0e
GnEN54mXHDwB0B8aNil8936v3pRjoPxONT9naDBpFDhoG+YypcYnKZ+0xMqfpKQemX5jA23KiZyM
ss9HibaNaXd+D1FJJwaf6NDGbkr/oXDUEgSbEffTT98UdCeJFe2rIlS+U4pUNZOwHz5HSZmTkUbi
XZQOMPbAmUimosL+Hhn9QwUGHOqdIo90V6QEth1b4PtxrVUcfab2NFYfBJOCCWQEcl3NPVITig4h
Nvqj3CAMJQ3NPvOSiasg8+lSNp0eOYFXtcmTVpYajBdNHMEd53fZL8lTpJ9ebfXHVmmnV9FLZNXu
Mq/+6lGS+DQ2qUAPolMA7nVTCDV9ogTQ+JRT9FXK4uEraLdcc8lhGu1GH0GtbtXUqoaZypy9zA/g
9TBDfeqOslFKRj4WVU82pADr3FhGxzh5PzAT8DPp/A7CFDmsphvfCDgQKvpf5YFmBWlUE0wG75SA
w+oQiznlfGUMw48mD/bcGdVEAVmRcdnADuDVzCj7o6VvjVbuIInLelKnvmlgrWjbEZkUxWoSJ7Go
Am5qLVNT0GuZAk2G1ZOLVoDnqJoNWs672uoNxjVr3+xon8nedzECJeqkUk2PRutysimNi/2rRwU3
gabCFxjOLZKBOUfZV8zjZNQGzC/zS7Dj0WPN9ek9Ld4I9EBZJwxUFK008gAfSMPlJDHkx1RRJmQE
ZArJP/NMoFdpChmHra637bD105aKquarPGv5R8Acil7NJSlvIpOExTtWXUnljnbqrFV1Rj7MLL0J
uHVNGk5aWt7pnW+GyFlTEf6maXGi3fV5CwyxjrXstY7afsADOaFLIvHTINgtNYRawW6ACm1IjkbP
+iVno/bbA0YHtR8Vw/oGB9JHM+iE1K4pHNlIllLREcx8on4CfKTdKHVjFjtNbMDI1p4f50CVqScd
WktsfqmCTLNDJG0RnSSYPno9eAjNLGioWurEodHE4Y90UNvCLRqrhZEgyRTgIalljU/MF/D+zJu0
vUnCkGQ1p/Bth8yTDE7reSByRF0wxW3XKfWhFAva4xMNXtuqhVK8IzJb8MdWSLWg8a20cxLAPDwZ
kx7YrzCWAv113WvvtKYyy9tRBtuyn8Cy0PuPI3mWVCipU2sKKwfwpTDJe+I8JN8GTRAiNVuXk/Gc
ywLEFZoWVh/0djIER/ebSLOlEIjHgxGhKObynOP6AssrNzsWwqBlZpQ+b+BIGEjsQ0O9jYwEWkeh
6KaDlFIqfKb5HXZ3cut3pDaTIAPn0T0ik04c+I5ey0xwSoPIqyWhaFBsujBg/r1XLc5kSSdlcKUu
I0HuDIG5daCdqeXCUC/8CArmO28LQDsUQ6SOClPuldHPYTLAKDV6ThKpReO2L3PzsRPyBOKiINa7
DS+6QLGlgNY/TzmLPlMqehZAl7EfnoEM1T7PsDH6aE6DbD6Ofp98j7Spng69EQTlS5qIGtTUOgQq
EZhB+LYi0jfvU6LLA4RPQR0CL+GvDHTQgpbbevCUmoSoy9JXQ5iTIVUIfMSojNqUYBbgXz93QhNB
2mn2wDr7IKp0JumD4BMDO1SvBBCY3oOeydPPvmw9iMRkL4JuTwinL/Vo+NGtZ3Y9FDNtZUHD3pe9
eKdEVfejDHigeRT/IGtKM6ocdP6LX2JcCiCnPRpIwDG0kYEdjjMoVlQl5Mmc44CxK+Qog4lULeMe
CpapI8Gx6irZ+QAfwdwLo3Vs+ibW3UTtMtiATEOG6SpWW7KmyQ/hxzBHHWIQRYZGx6NLYPB7VYQj
AFdDbGroegnm0hzBzsi66EXu1GspBVjfTCjUSZVgPPRUvr1bz2o4aJhfY5omTANIdgK97R4rkfXc
0LuyvvuFKNzpvjA9jxVFG9aPdoidD4bs20qTWlAqUjWaYQ4ouSh6N+yU0YN/q7UM1GTmDFuMhhxy
d1Phvhr8fNKOhcBknNt0XG73dMbEh0hDw21f5pkKD1abUfGpw5IHt6/WEzszqaXBFXvd8l8rpaF3
LSQJg/oGvx5AjiU+iR2CDzw29Q6tFS62udkTyLDusS+854ALBczvpLbGnqEe2rmWpovMEymKRn3V
t8bRoSflBQctNqfmpkcCFmLryesRH7Ai/g997wheP6ucJDukkJM+yqAabg3ujKOVjnG9E7um+Ebv
sYeTheMbIgiJXsaWGRIp/JikoYcQkNqIDevgkRcDsh84T8zJ6shjm/BV0YRQveFZnj0mrUWJvBSM
itbU1OSj27YdO5e3Mr2TQa5GD/JfaxK3ZgWBt9NkSg2XgtSqH2WZo52mS8aFknTsPZcxEuBkG4Jg
IIKYbOKZxD6FvxQZNUdIdR6rQH7I2adMkiq7Lzr1HsCI4e1MdkdNGaKe6qMy1D0UaVRDRjrqQV0c
GH3qKDG1gwEMZdJznkZ9UMNDwrpTC0pbESwKHMnmTROEvnQMcqp0tiqnRajCjwFs4GPRV1G9H1Kv
hdEir6XxqHENMbOc9H1MVaxQBYAwUVGlBdI4jOSM/+B//1dudvl8Sh0YqS6JJmObmmSKOmDWxZR6
pnvgiDzAK902v6cOBQtD787CWvfaPnTbzvXv4oO8hXPAze5M1JBfKQQ6TJW59Qr18gWglV8y0y4z
mK/RONXmwd4TYm9GLcdBzWOUK4ZXofpO2Kz4Ok8k/5kQN1WFiVMZAK7IlDqOWgsDdeArUSBQDFNa
OfgVgN+nbT7DwQwUSR55E/ry2mz2uU9Lk5fKHpnG9CFgBadEDMPY9jvlpoN6iq6OLd3lzz7kFCco
5v+Zfj3l2j//nJcGlzP4kj8l7HjZaSj+JcWwyaSDZ768b0Sa/8pyJTVAzroyD/3K1iJoQC/2Yy7X
kWveaWgf1jswVJvs9yxlkLgjtK/v2zsf4P3HqVNzi5HuIAp6TyskmPeL3xFVQi6Tm5Dp+kKsb632
9X1jTBcvnbMk01JVceb/BuM9f9OTOGyjLA4nQVccHkZ291Ij/PWPeqa+FffaihzO2zj6+VJaHEkE
pq6wnOqMJj+1RklUTzS9YtgVUpPmhZp3+xvK0G/KHkG9CJ4+EfmqD30H2xIxGm7rNT79S29P7ZuL
gGH+OSEJaxVHHAFAR18aCZKQaWUfXESlIWoMXuvMiBsgVaQFVj0yaRWDGk3cvP/eFLFdw8DY5vGK
lTkMzpbyzYouqgaCxUBuF65MUdaahV8qjroL9/Ex3k1HGMK25cqKXezphZlFfJBjMMUlFhwjwjEW
ftdQUq5E4JqFRUwI9FCSMcKR2kWADiHCkJFJqKp2wp35Zbg3wTs/NMPxfavXv9Gf1ZtPz5Own3oe
xkWAW5JcJfeySMFQAFztxH5sPr1v6qp/87EBoptpCXnegSemzGpIeCOECigUyqslLE6hV/zNIprg
rlVG/2VN1hafKVLksKGym7CxNAjb7OoBWl9uM+kxSx2w9lvLmYQVo9fW8NTm4sNZlFqLIDKpgEhf
YytyFeXoV6sMF1eWDzFhDeiOosoQ2SwkCrg5c71ntPrtyOjvNXWPDJxj2BCIbeqXyu6Cffn5/S+2
YM5hEQ3xzObixO+rcKBPF8Qu1f1j1bqJE+/arbBLWxfSMfd9a/KVnXxmbREgciPVWdlSIjO/Ag93
m2fvWBwUcriPtJGyQ3qv26GLyu3P5JP3Q7FjG9DgY31bvsi3matvgcIc3v9FVz6sropkSrrBzI+o
LTaHIdMxFwF7Op4IbitgZCK8M9bugov8hDVWocOQZYNGLrQY59si8/UutMZEcXLjRs9bt2DIUwt+
lvW44s3FfbowtAhT1ZwA8Ehi7Mryi1F88aynqHkOyt9tEjh/s25/XFqsG+3SYBq1mJ1eZtNWCoNu
b8jQAqtiMPx639Qb0c7i+Gf55sErg2vGWA5EUTst58LmfG9HL96OgukHgCEzz9ks0gMO8dX89xeO
bsqibMzTWNSH5zA+OcdgDwhBmOCdaqTik2HSPFfKUgUYROsLdIW3zXx1RH+F8n2vVdNasnctYE7s
G4uDIEmjrOOhpDr9ZD5LWfRlkooD0xtPuhKsHADXQoaTzZBoe1kiZEfnrpoi0HIgAqojQy3k0xvp
E81Ncsv2IBzxvbXE+dp+OzW3oGxJKy/P0gpzgfUDVMpGgyrcZ8Dp/ZC5akURNd5glm6Qzp47NdRB
KYxhxD0Lsr3xP5YW5wqT6e9buXZcmydWFksnqhXgbQMr4ZR+0GJoTyTj4/sm1hxZLFdEYUliWFdx
Bp69m3iAXcso4cWPFV4A/zdTi5hvQ01k2g5vjOGh6mDEtVwNUt3/kxFzEdgjc0gWFDssWfGgw34i
tMhZi9rz31ghWdRUVVVMcV7Vk+0LxYJPtyJTwdvPQq1d9lqWtANS/3+GbP/XR/b1z/PH0CLOAC+0
pZ5hKIi6hyQ1vhgRtJpWvXKsXw+0P2YWgZZ3ZjmNUzRXIVW7yeiOpunu/SVbsH79kweYuqkgHspc
rLQ8B7zUow0pRCm5h7lrHKRqt+g83uh2Ad5v036CLAH5DEdzBwhiYSNDdxyCTVgrbyWbscIjsq0P
7QNwkWjll109/k9/2WIP9F7ZB3RxLEd+nFUmumfvkNrBZ2U3uNE+/5DsjJf31+Lt1bK8cE4tLrZC
DjhMshrWYjwiKM5EFgMzLgoScPqbz6rTuMGTl2+gXLgJVpy9GlDMHktUbbh9lrp1OSQJUjoZliNS
qRdD2LGZOQKj7654uGZnkYfRhKBaVRrzlToLUFFwfFFt62ZOpBGTPngfpMmV92ufUp6398XCnri3
eMg1BQNJxWRCVHNQoLzfAHJKK7u9S3fqBnJ5+ErBgcLUWt809/DOoomytsBXt9LJL5j//eRoCGg8
1gajl04X+sN9GZv5tghM82/OUrAyJCwKoyXaYsMqghoFpZERQDWQWZEiiigwOGqtmHkLh8v1/GNn
sTWmqlXDaMIbqPWd4sX4AjJ6Ryf/Vv3hu7qjP6cHJmXuZ6F2ZiB/r20U+fpq/rG/2CiA+QWjnYBE
qjuTKSobqis7pyDm78EKvsIHqd23X8Tnfjsi8wyo6W6mBpQEKFXfj+eV36EvrpXCbEOf8UfFiYfv
IYpMEew071uQru4YhuCp3hsUGtX5308CB8o7UK+BaDkaOlIGrzIThYFZsrRzw85mhKhEOdt3pJWj
f46Uiy+MqLMiiYSRvsx9Tfp0QDp81RHrX8xkd/FtKzwF1nMOH9T7Hl5dwxNLi1gSYZopRgVLTfRR
JbtOx5/vG7i6giTxug5bH+WIRbCM/pBEsOwpTjpFO8na6+q0rZV4xY3LKh9vIOgKDYVSn0FPafGh
0qCTSi3kQ1nPxcHaTnvLVnYhFOtzedtbCbxrn8cCUMUD0uLZfnFe+42ua2lO9qwMB1kz4dyv8w+l
kTtCJBz61rz/92s4k0yo+rzpENk+j0KtCKyoK7GXiuPWt4KbIO93DAy775u5vogSFT3ZVGXodOVz
O2DmhBzYPEQLdwjMbooP6Z1la1Cj659R5FtZxIU04z+5h0VZD4ZHniCiuPBqCKZGSFNuIxO1LvTp
kPVkOtRp9spdeMi+IesBnP4jl+LT+25eC/kTu9Li2IB3y6gAKFhOAS9LWmWOr7Xb901czSWoAeMY
BVKKzov6SuCFZin33OjzuZHM2ir543jnu4gQ7OIH63FeUjW212vr835dnhwWFVmd4jOKl8vtVkKA
9k8+z1TKRjF/RBEM1dLvTLuXUwBN2d+spcnktqxQ/YOT8zxiOj+PYe4jMj2gWxLI3tR7XFnKaweI
dWJiESZCasDi45EGd6FOVAINyMqCvmL9oDfGTZbLDPWHT5avP0k96o3jcA9mnEbrINyqcfY8lk22
cthcDaD//iJDXASQPuUWcyw4rYQAoWJa5wff9PO1GJrTostP+Z+1NZaE05UcDMIE+MVRPujH4UD7
26ELfTvrJygf4Rpf24/XQ+ePvcXub8oq7KNkrgnsPASdjgxqutMhe46ekbi0vQ9lt8meaLF99O7X
Kh9rKzovxck1q2tRzkXLNw7j2JkAZUWMP6/E0bzlLpfT1BUT4h7GARY3RBZPTRqM2ACZ6Ji/4a3c
e3tEvz6sH22XIStLc1NSp3UBb464SAQTwKdNkTJomRcPpg/aCJWVRv3Xl4JMAcdUdI1riBrjYs0S
OS5h9eoY4NbAJtO2GBmUBWsGSddap/VKGnRua/5+J99HTGPDg0zDIuNkErt3dTu33BDJsoCDbCPZ
5oSMYWqhZLLy0S5vWlmG6hX0gqbQUluW5FoTes6ksDzO0elL9oJSIJIISNbP708FcM+HWQIElcmb
tdtpxfCyFte3zdBpUa85aVV8Nq1kHoz3GZJh0LxlKKgb1+jWr8QMtMoakxJ8yzmROV/irFUsumqV
54wWoJLkkXkbyA2blU1+xa0zK4sPSZ1ansaRPV4HjV1pN0H6EgvbokeRDPKGlY83HxjnO04+M7bY
cZBm+QY8Uiofj5cf6oX1zjskN/lBdkRkAlasXe7vc2uLqowve2DE0zdrHVJ9jMPslUewxRt5L7y8
b+vqKmo6WZIEEQtNm/Nv1WttUsUFpqYUBefmoRbuw0rbQtyOtlu8cg9cno34dWJsccXqMojdsegh
3rOQ0RPuc+n7+95ctv+NcwuLG7aTgMSlSU7X6TDPqjjtEwKjO1SSDsYOfjx4Vle+1YpLy44XV/Ik
C2mXujFaw8pjH66o2K/9/UX2pfSD1oCxUSGbAX0Fo/NMrPX+ol15BJ8t2ltl7eRIHIxRyjy5B5qL
uOq2OSgtkrhgJ2aRQQaKt+YLTDkdSnfVftyKDi8e4VHfzoI53ev7P+USc3D+/ZaN8tGCglOsg3mf
hfdg9HfVQf40F3UMF0UZpC6Z4X4Ej+4KD2tQjitlOt43sqrPTxPOaG1xbDVBUdRKo6AdhgCsq9oy
hDVo3HloqtsxU7l27KhMoKxVlK99YajySIpIdEVwHec7kInZWpxKGWbI4Mso/ZKKtYzkynFsqibn
oajTbwbqcG5gZGCoLIss4gr/PSWPmvISSF9Wvtu8Novz8czGfH6ehFAMBnIIGDZz5cfkha4FEoiM
gvFunbOS9VfrlUcJJ9aJT4tv5SU5/Gkw1rnNtrkF/PchHd6U8naCW+ypB7qaDcle/NzegPZ739e1
5Zy/54mrmQWHnmYCi8nzh8k7mNBl+mvvuiun8ql71uIYM8oB6r1IQ76tC9C2lfobQ04+a1Z1l8bj
rdnClf++U1fey6cLyhP23KtA7So1T7CY3Ib34X7amw5N9EeImNF0XstIrryXz60tQjKufalrU6zV
cOR8y26B8O8CRz1YT+IzRL/b5it67FvPXXHyylYzddCElqJRxvlHjuHk0zUBOBwDbgRX+iAezZ1u
x0fhHizzBOhNcfWbYvfvM1vOEYpepgwhJk/ZhaNZBo8SPNKmI1rPbZNDWvMjr7Lb9/26dOvcyGLz
4aowDH6rOV5r7ozg9xCsNT3XLCy220QJjyoxFuA+gpE9t/v29//Nh8Wugq0uKHWPhSo8iOo7bzs1
5cpVfSXGz9dpkcRVKUDKSmzRKP8wod4+FzHU1/yH+qV6FBzEEN/36Mp9cm5ukcVZUzBOYQn9Yq5u
Z+Ed361EuIU2AdOcdusYvy34o47TyhU6/9Xzk/jc6iKhE8RwtBjhMh1/ism+Rw+h0DF8DZv0Ne79
bys+zqF1Yc0CZIJ8CYXRZeGrHDikg6TznOEHIrrtLvyKYP3vGaHPbVl/Xz045oNvaW8WbDEUbHFb
Lz5hMCZJDmYY4XTHf6KEghZ7KG/Hu2RLf8K8ZWjcjT4h3enIe6W7i82VBPZqCJ3aX3xTEzEDwfN5
qfb2rJ7OIE3h0GOObzsXrcmttba1LwsZ1BRP/F18TaMtraIHpuZAaavNfOJulAQohJiiXUJGVcD6
t3a/XdvrpyYXSXot5aUqlrjYNHAmQZcjNSs74/IGPXdqcbtVgzXJpcgTPGUueAhfg5LRNbiB3o/N
61ZMTvsZRSG9IblOD/tqGAoDEROECWRHbW/z3NxrwuEvjOgWHTKqzOoF+KRKh0AtO97WkKBkDkNf
FC2AVBxFo2tWjq8rvUeFyjnDDxZlEnSNFoewBvGFWGUa1/EBkUE0BHeli7b3nPcEWwgtnhEwQ4Iy
cycodnnyrF7bV4KRrQ5oURIVXbkoO1nMOfTVZHJWWrXb+XDCjtadGiCdASetrkGG1Nfu++t7JVMA
iHlic7HhVJjqZ0Q3fF675pbCevCieY5eoO5nboonKXPKxp40Z1ARpFxLnK/shDPbi82XdnKew0IM
oYr+WSs/hdHLinOXWfO5c4utFjCLPw4lX1S+G+3uFoArOuMo2Xto1eYOKOS11+q18+vMpcXWk4JQ
iTQTl4Yfoj058GHQuu7s3qH/V+3a/YqDV64Hi6MaJS3qlIayDFn0oZJagyzY/TJsvaNCvWszqygL
x2q35trVj0W/TJJN6mvqss8Y9KPQihGBYma/4+41yD6978scaIubB5ku0ji6PbwR3yQGT44TrfTC
NpIy0ykZqtSzz6H0KaURArPY+3au+XFqZ/GFuPqkXmjmgPc+txMUKe3fhPWJhbdz5tSTFqIa3cCT
upYeLcH/ljKEueLFteSH3g3fQefEorS0cMMbzb6AWglapdaGEGvPsJIya7KLByimX8jBCtt/tn6+
v3ZXyj+qSCJKA1UHZi8te9zJ6FU+nEC+O2yl7aQ4hYrMH2NomITqo+X2/Cis2by8Z7A5FwcJcuTk
liWLOp1yRoa4L0t3tCELdhKnzW0F+fZPOl0GZtY3fr5fzYQuz45zs3McnXzFMoBxM6lVYa6UfFO2
sVtCVG/XX2Zsk/Ir2cWf/2JtWVH60abE7OKyh0NVDUY2KLGceW3RKnvsbkKODsn2Nuo+fNZXegJX
cN3Amk/szWfLiYN+2Ah9B0sT08gjBO3crKNfurTGHa8UEDlua3hx4opJ6REd8wLWLqQkddFecXsO
1PN9r4pgylQ8Vki01MWtK4eQvpdwgLnRoTuUtufA5O31h2ALhWl3TCkAz/Q+JjJym+xj+T3hfFv7
CZen6PlPWHzqWke3gI467wdHP87lYCFFhd57lrfNTnjNv694PP+59zyeA/5k4YeuHKJB0n2XqVLb
3BXbYV+jN9xuQ+So9W1wpLy6WlW5/NwmXPQaWEdeDLA96ouLPpNbqMdJ2Ny5zTyR2YdHb2vs0Hff
aYcVDy++6cLW4mI3YeQPVR9b80ShsCGLd+Aysrb9ncEAi7EpvrdbFMNhfNjEDsT0m7Xde3FmzD/A
QFNANSRA+9bSWb2wQsXTYtdn5FPRYNj9Gv3rC+vNhqrKM5oEuM/iM0YC8BQ9hShj8pBHZ2TTHxgm
5k1YyGvreREx+MEII0cDd/08dnceMQiLGI1vgtoXYAJDS+Mg8v6cwap9R/wkMWwy8q4eYJqVArpQ
X6emOCTms5+t4cku64LzLzFoMhjkG5KxFNQMIc+QqGLFLnrds0CDU/w09uFx2Fuut1dVl8av5OZb
Bq0RhfzX41cYRzBURJgFmJUqLtI5nxlqWKlY8SFH96LlZoD5H8Xvlei9ttqILFncNpbOObz4sFOd
osaTJ4lbu2h9GwCEir38YWw3jQuLBZrmFQzOK4+PNZuLgG2RfYA0uEldZdqqHLyyVq24Ne+5s1OH
xTNmURuTIVtmoxYFSKGyggaWKij8BfZEUci17VfJHXNLiOyNvrAJW32lenGR0mHSxCIVQYNG+nLA
sYEiBfIsFlIV/YMuguU3X6F6h33i1/uf7NrqnRparF4PARbDzG3iJjOLZj+Lof9838LlgYIrGsA0
eug8Q5eJjyGw14UcC5LyadI+1OVdoa8kANc+0KmJhROK6RUMu0aJq2vCrulTYHbG3ih+SJbbB2ua
2Vc/zYk/8485uYOUrlNrGtfAt6So/BIMZnScWhWxQx9uKpQ/hJWXytUvdGJvsXUTpYcZx8QeYj52
jiy3L/54/wutLd98J514BErNhC2C5UPD9hEhWdtP7xP5TrHEB19fmzddcUdbbKYBQj9FCwmHMX0O
0EKEluR9b9YMLOraIdTbAYWhxB2kz6H6IBflynFwNaDntwP1DjKs5fshzP3GF3oMpBAwh2rJ3ryf
2bnfd+MyzEjc4Z2dZ9tI3Zf4uWamnVAmIXFL48swfvGYg4KEnmLbvw4v7FAzIYeU5yHjxQVZ6rKS
AR2lI9VoOSJ9iOSGnuK+78zbcOr5EXpuRTkPsaibtwxCS24kb0TBVYGLRjZ0ZY3jSTvRBdHMKGaQ
PA8ugjpbw269O5XBcTQk3v8hl1UGzolTd+foOYl1OLmCoIOG3i17x99nW89pNsALYOdxUidwVxPk
eXdeOk4FWpctEzXQOZhO7MG81Pvwu6TciL07vMCv8zG8SWj8QxbhTDR2gC85A2omqyWiy3fum6t/
TC9OxSofzET3g3nqhIFoJ3RjSjjeg+HmB8mVIWLdrA18vgXlhbfgqXmNGDyw3zLpE29zOHdRTMJk
naADu021V8n6pYiBO5RUa7uZUxNWdGlltvxyQ/JNT6wuQhjJHCQWImim8vSY06MW068aIOv3I2fN
yCKCWx+pA7DPJAHAgjdK2rhpIb7Ecfnpb+zowF7o9yvkyOcBM0rwvzPLzldTnwIdslXtRW/rFWcu
wQxzbKBA/B8rC29KODnVQsNKa9cwJyD/fIwcSD3QtKbiBsvVHYwsjriJjv1fvDDObS+3oIg6g9BB
t6bWLe/Vb54ObaEhrez069/rj4eLjdcqoa+M+ryO7ayzthmrL3AFrRi5vGvOXVlsMQ9ZXQTmcAV0
zx2MN7Zp6M778XD1Hjj5Uot0Q1YzpFRS/JBNz5ZTWGQoKGe88MVSuHvf1P+yff+s2SLVABkX9LAS
oULBQ9e/qXfdvt+mD/L+L5655wu3SDlGf4yrQMZS+qn9Vr2Iv+fhmnCHnMm2PvRba6fYKU9szV6v
xq4ExjIBCbMkKMWUAbSYF3Xkc/ar+ibv9ZUt9vaeuzwL/7uYS44goYercFJwsXbR2hjhhLchind8
l/FfZ2TT9Tv/2BzD3biNO1vcm/cUMO6NO8b+XlPHOuQrp+RKrC6Zgro6tuAjx28DHnJPQ9lh+rES
P/PZdOGyzsnPA9O6PLvMKEFlLoOMqLfD+7nwh3DBA/Lth8QNnTV2hav+/DG2LFTAJlVEms8cGEMA
CqirMkRxbAgAGqxs8suSDLF6Ymi5AyOxNyqTTd4HjzpqyZNubsdg3EhDaMfqHeI5dpWvvP/WnFvs
RDWDALWfz0g6bmg9M6vYrN2a13My6tGmCEsFzYPFCQnKtrR6FFIoHw63kL99D10LEthjbgu2CvBE
sYEfQAIQOsmushkcrO21mLxsHM730MlvWBygULLHKF7wG4S98dx+Cn4i6uLAE4eUgHSPntYnYSff
TncMdsBa95SubInr2eCJ+cWnnXHPuWRgnhbeIS1sAIVO7Qg765P3PXTWYHxXA+nE2uKjhn46pGOH
Nfju7En6pCfQbgYfs/57LlabQL3xrDUHL5928/pCtUAxRmStl6+tTk5DrhCyllu5gqJ2I9vpPn+i
gOF6PxVqqLRAjvMpW1MsX9k3VwMMvV2qF5IsXVILJWUgwONNEMOiN1ZAXuFY/FXa1n2ziQ/TjjR0
F9xP99puhnKJN2ja2sPr+0fS1QDjmSa/Bdlc1DxPp6AyrLQqZgEaR7RlW7dLXC8/xrZhD3sB2rpN
evA2+l7cy4heQHS/cg1cgvpZ9dMfsPjocRdo3iDyA2SaL656nJxiGz9CCPml/1Leig4aWqtosmuB
dmpz/veTNNxMKoT/RmzqbbFFRfGbVwyzlJDyXFPh2qAUcydV5Oesy5q/125X5g8ZdqfZBXmVcm5a
TPRI0vwSdyu0UZ5a6affrQX1/DeW1wysWNQxrbl9uywfByj1iIFAxQ+mp2Qb7ss3JjX5R5pyZv1/
gQKvHcczH5IFl7IGHn3xEY0KislOqFPaHHMHgGG244t/N3eYXqFEel07KK6YYzhBYcLZ1MDGLsci
prTVmmZkQlDrhUcjnNxR+jsTBhq6vDMMXVwcvLS/0Z3xMFFFT4H8rdL//SQQot7zhMV/LCx2Xp9G
oTJUvHyjQ7hHDb7cmU4FCCpDEGS3OsJyJfU4s7b4QonRy0FeU2Dw9eZnHJrPyZi8BH34Q+6br2MR
3SRicFvkgjPI5U4ptVuIvFe4wN6iYBGXZ79hse0MdCqpC/EbGmce00YRCBqm+ag1fzIj8VvdVra/
lffBr7WqxpVNd2p4WSvKp0hsUA3klNcnt494xEXpjWWUzsphej0u//tJl8/7fhCrQG2xo/A+8D52
vBshRi/YE+rvN8QZyOriRkIUBobQjUHNH1Z6mdtlLXovu+nnwfV2sZ+ccIg5jNmosNR1tdF3QfE2
DKA+ADXaZN8U+P9W6RTX1nhxsKmQvUrdHM7kC47lwX9pbXW/W7ku1qzMX+DEryasRoQKsRKLmht1
PlKLwOmylYfetZv5LGDmn3FipkxAn8UCy4fQbYeMnY0ki9MZG+NmzgTLneVOR/0HhEWjE910H9sP
gcuDAVnP9wPqqrccEKQIdIzMZVdqUjoYalXKRbKAqtH43eq+R9Yam9bVoLVkDYCazMDuG4zrxNcM
HtqsTjGSmD8QkdnI1kqOcc0AqDdkdeeSl2YsCs5dPRaGoc+7L54OJVly1YQrC3UtUaUZ+8fGfPyd
OGFaqcmgKjaqtzSGb3RnuT+MneKGH9Y215o/i0gv0dEVx4QFm8qytGV4kdCVTdY8mg/k5WEp8UlE
eqFgYpZNtcoverODrwqPhA/e0dqW9lt9Emx/exvdKGA3GHZkkOdvgk6SmRulPEkfeslf1YaGgmwt
7/KQ6VfNo/BqyChlac6/j214jeHjEplMR2zv/IslWqUNcot/kZU6BZQ+aUYDH028981cohA5CU/t
LC6dOkp5wkTYQfRq83V+dPubAxAtKr2Fi37erhU3q5n9tY37xyhDuOfOGZmAQFOWv9U2juk3yUmP
QB9vc2aSqO+6D6iNhLvGBQViN+rGcsZdvy9QvlslMJq9u4ii/66ytUT+9GIyRRDH8aRiOKzeNdSr
AthL19KLq1tCYQCM7whzkLzIlqwBIu0cNnJXq8TuuZqK4H5QO8N9/1te3RIqmAigaTOF7uJTtmi4
8kAs2BKFCEAgcvpisvtG3Ej905D/LJt05R64VvCD9u+/Fpe1sCw3Bi+zsKju/H1/l9odLzN9mxzX
FnDFtWUxTIMAwpfhP3en/0fadWy5kSTJX5nX95xNLfbt7CElRGnFIi/5isVipNb669cCPUMCgSSi
2XviI4sFRygPdw9zs0H6JEJF10oM6HeS29CCrEQsumCx/m2UFj0ZR4NjfGaba+OQQpcAAWizBZDG
TwMFLBvq5m/6lCNTjMtM6hAkaCJMmdKTFd7H8oucP13eHGuJJC5KSlwFGIlqsgzLdZIKqg4BKGx1
xbf2iW/d6K7xZfAUB9WZD8PVr3k3wdoTEmyiLwmpCM47i+eQGpDDtwTIh9EpEMXXkx2579r97KKH
wjfcbMeDyq5edMcWmZNWCeFoWj3FWmyjb30w7Ht/BmMqmNR3fNQ4d3xMjgIszJCOCazpX/RgcWUI
NAqO+RkNZujn7BHduuOGfLq8kGu+83iEzMXQahEicw02LQPqehVwXOonqCZyrp/VEO/YDONMFHXO
IOqJ7SLfgwX2CjHdnqYi6TVKe7th3/pQzd2OjwJoe4pr/YFf7eKMk8Xyyg3pRch1ofLSfo7Ez01+
N+W/XyXF9gTSCPUGDQ2kzDXUtVCU7iSMUa8+BIhd4eWXc72uOf5jC0xsB6UykI+0KfIMI37vIVSa
q8X28n5YvcFBvwr0NAUUwNrpZQqZS8CKKsRblGgsG5zuyYSYpAdd+30KmRLwAELurA1inxcJrQ3u
yDAbgi1zqJoZfZsWIeVWW1A7Mr5dHhs9P+z1jOcAE+S/lJ5Hpd/gKGytoHJjQuYMPmtSXMt8MNOv
XY0XkOnanFVeRLkyHLTUoORAkQxgeWbWCqLgTdMlOubxHuVcH7venTYLFKJRenSsXbYj/vxweXxr
TvnEJnPH1Gja1GJoI3nRVt9p++RRv0MHA330oMyN80YHXza0fTi78nxaEfIB1Y2Sroj+NhbXbXRh
mVaU6LWfClB2LABRqvpdb7YuynKfe80KLg/z/Cif2mOWEbLzZpXXoC8rlMgxk++9LDl1z/GLdJuf
7pVTI/RLHO0VZQGZukpJjsy6NSEQsjyUA6Rw9O6jg2C3HdahM3TWJlpK3iLS2/nMMpCo4OKSQOPC
koLoDaTBkwE0Uh0qGd1WBk/3su82WkDvHf0rFyWxZg/FSx1aCaJ+3nqi6XNdyhVY1NQKJ16GqilE
BfH0vgS9O1FuSKhQcBuM19bw2Cizhnjg0qIC6E+389GiBfqJBSicMlBdqJGjTSryuhvZzm95FzrP
LLOqkGouLHGmbMttqDhZj8RAmyd7MXNOp/EKvhYO9GhWmcihTDWtnQYLwLId2TQRiBm6yhN720Db
WXqrgd8p28wb04Gi1tfLx+MXpoEPR0YJzQaDntejrQsBpLE0C3CdtR6k3Ba3udNnMHBS1U+7dMy7
btdDvNOtBje658Zo6zP80zgTTxQANY855eQjtQMhjJHGaMXX+j15Ef0pSK8oFJ9Etjm7nFFT38Ye
Gw1Vm/+Mmrm3pG6OCpPii8IvEN66WzbqE6XBGLeyXV3z2O3PnTtd3R/GWHLj2kKjN2TRsX1J5zcj
ZFCVlneB0AviwoBYuot+HHR9NLFX46aG5FBWX3Vt46thfFspUIlsFJAPQBw11sdPTbc4mi7wpnR1
LfF2gjqSCKrgw0Y72khDZVDoPd7os219M37RviYHgNoEiZhwwCtV5YQ3vDfYVZsoXYEakCq4sAi1
RtJqqHJi88bidhBbu8gfpZRL4rB2ZWlHVpjTKS2JqQkR5R7LoZ6IbLMNrAflOhPtP6k4kn0DsnJk
MmiB5xpf3alHxpnzqZOGzOoMDsThdXApgwQQiHb2RhOnv8AgsbJV0YwD4TA0noPahAU8k1JpwpF6
WgFyy474XXdaJw/AHlZ50nfFaUE6wovkVtImPLJKaC8DyB9kLWyzuxzNYjN34P9svfpNBe4C8EJf
+t45kRc6jc85+SsjPLbGvjegxwliLn9ak3yIxwbLPnQJ0DvoNYLgDnF53XPnBk1KbIpSMZrnJE2k
C3x0LtIu7K1QnVKv6qdXEoo7gD28y4M6Dz9M5BIapCpkeBmZfVSMEwRa4VwmqBaYh3bQ3h+v+DTN
Kyt1aoc5CFFGQH+tALBiKD20DHU3LqELNsRuGYPbSm9vzKHdTlbnqcL0qlttAbLYmOdoVgZLm88V
KvSHXp/DlzyaT0jPKZCYPQx2+HfZTP0LVZ+V+tKhyf2HHRoJHdkR+9EUUk2KMand9sAVFvzJFcYL
M1Y2CAZkmkCeKmBXM5i7KG9DyGQ2mFWI4eUNlChzfXN5f9B1Ob0c6FB+WGAvoEGFZPs05QAa4XTb
s96+DHK7zSPDV0xz4FxFa+uDGwC7UIYwExAcp/MWNtIwTaWWeFIfQeddUQO9IIUtWfnz1GQ+4FdX
DeVhJqXw+2cbYzwyzYQTPRrQkomoEK4DCY5flIkcpBJIVMcYMpENtMLR+2IuNgqhL3NBIMAL0QmU
MAoAiMyI6r9OedAbXI7otemnEjIo2oP7+6yzqJibRI0LnSpSDrPdRuFGJknhRMbsd6bAkyQ6v63o
JPy0xhzSrFoQt4vgpSKz4ZTaTVTcRNm3Rd8PA2dbrVqSAJLR4DNBqsyUMKBkn82CZSSebt5AH9EF
Kc9Wj57S6CpUeeSHdOmYLYzSMhhRIN4hwx5jq0hDFK3Bt+jNRaS8QMkREPw+xy6qhNTRFq27TglJ
7rLQkoPLh+c8xqAUzj8tM6m5IVR6MdZoZAznClA2w1ai62n6fxphLglJE6xB7s3EC/XKSS2oeIqN
N+Xl9vJYVs4mWC4MIHnpLYHixunZVDsjqQcosMKnTVdtYG5pxbzjkgasTRk4rxVJVnDxAYB4agb6
LTqUYqALXmqQAW9yN1WvSGjwsiaeGbo/jzx0KuelpPaQxUqAVgi/F24nOBA4NkCpl3+uvnyH3DnP
V/NMMhO4xCWUAoA8cuPuIcvvQ+Vbnj5dXqOVwq6J9n4VQQPY8sD2yWz1OGt1bdEldM72tvU63BW3
EXqEBw+yFpZDW2f5MdjasKDBifBEMfAWzJKoJnUSkSGEyXZ4lqJ9aUAodn75O+NCzQ7lNE3G6yWz
K0IUEXUJwGlP3MWbwm2f82dy3dlaUCHyasHjZWucqaSfyDoN1AZAkiHLABEazGpFZdSNcUUV7sTU
qfqNRj5rBC+aCWdoKzc4VEbRbYSWJ4yNvcHbHqrO0gzluahLaF89tJI4fJXnI0EaA2Ji8NwC9IpW
xNOtXsnjsqB3E8V9q/MtIqP1N9sNIDBqevJweZ3O9wKAaTLdCaBIQsjKmFrEWNXISIA0THaNtclj
YD1/fzTo57UAtIYjBzs2E/H0FZRLwAsZumYl7xsDcu1S9VA85HPDMbQylmNDbLCfkaWEGjHGokz+
0KDB5jrK7i5P10qHPRLen4NhgUUCYLEo6GIwenSddLpkZ+ng9tmyRatoSu7LMPeKGNQZwrQv56+X
jfPGx1wblYVucC1C1t8W3zXxmx7uJuTal22sRP0YIFVuhEfCMWJLC2bYZYUEpWY80g2uAu3XyG0F
sNRHGzRXfOYFcatDOrLGDEknddYRA2xIBNLZChTAZH2y8/z18qDOTyytUqBoCqw/AmP27T2RR1Dm
9tBvN4bR7s1n2eA9T6+NA9OGeA8XoHz2um82gpaA919w213vKajFOgUqo1vpnrJh90+yXUc2P4Ff
GxfIAsC0CswyfZI59RMoBuP5VQBrSt52trAotjx8vzxzK6jkQzc0FZlAIAY6mFMTqlzOvZKDmy68
DgPwEkggGXM0CWUCUESjHGstKE0M17G7JKgEk9eYK66xMrUYo44qE5C0CD2Ze39I5kQo8sp0tQZa
79qjrn7Ey2+7dHSuUwVMSnsEUkvGhjRKhZrSTQ/iWH2TC3rqpmWfby5P5goW8NQMc0MZdSiqhQkz
FMRQSTYqSzfNvtjot6jf7w3ChQKuvPpQiwgr8AaDjcn6XjGX5VymVFWNO7niW42miWFTuweuTgel
1j0ffrhuk8KWZFR5LHAsnG6ZUBtLQ2rRATw60itUPZcnAQ0bgqPjrfoAfA5NO/YVjmdeOQuAvfyw
ynJI98o8CKJVQ4tHhfZ7uU9qXlJCN8FpfIG5BNyFlpFBOcbWzuUcEKxOoQyhpR7ZZTJ85H0uIgwd
XqNGvK9Jx+vkXLttTkwyGwaa6Ys5g44YG8Z6BU1bgJZY2gJMpdZawnH9awfteHzMuom5JCN1hTcB
fsjrjMYlIZBu5PeTn5NpZMsThhQNRm5gGhfpioDaKXwXf1/FkDp6IPVkcJiIaO9ivFbXtEYuWwig
RDI6VaPbUQRGCrB4/v6BVhHSaKihomQM3ObpVkduRYo4zelziuTLrS119gA0Me1IrSq0IxGQ0l02
ubJIJxbpMTjKgsTKEPtJn8CVKIy2niXo7fqS8aMAnhn68yMzbZEUajjUlBhreZX86VtGJYgjX3qg
TUfoua29LJh4TAIryZB1MjoaGB+ZRc1zVowps1z9C4TvgF6GECkoUOEwbfV9Wbz+ETqvuMbdy5PK
tcv4/x69L2KcLpYL9Cgo4lsDzTeRKz3o9uhC5mGMwRgP3YDfzy8xXICJgaIDe8pZIlbHJZruUY/A
YlqelAiuUKs3SVl8vjy81cX8aYatpkRRXROpBb8mWW6j7lEb3oTx/rKJ1RmEq1LA60dr3ywiUFM7
PMUIMz0J8eIssRstV6Erbydn8brFViPbGrd/B85Gu7Z+mGVhgeOStRXabohXDOiP6kxbAkxJiYTg
8vDWwqATO4xDscY6W5QK7GFFDHE71dE25egZN+J22sfPxrMWiC4alLrndpNi++zFr/Gny99gbQ2P
B8oEyipAnT1kDIgnAPeVx9+EAkAzreUdBDoO5o6jEHfIK1M2jzN2UnUkY60bGOeAUz8+kJ3h5FeT
NzzEANFdHtFKEwpdu5+2mMMuV6qkNTJsUc4/0ZHc5pbsWgBgHgAkXe7LKwNIGClxO9kPHV6r7Fqe
A1gKZUWBlp8Gdq1TV2P1UzpDZoYADzO4GsDI5lbHq/DhDdq3njhjXYkdKLUhpcAD7AdR0am1haAR
belaCtzAvtE8NLshgC5GRGJQr7bh1e6aXeqGXsmLOVdW9MSyemp50gwBAlUhVtTPb5q78t7cgvLP
1Qf4Mx52dmWTnthibo2pXfQyNyy0EQ3EJwXELvGgYho959qlG4PZpCdmmI2TFQWAkKKBLLsTPDH5
EnfEMeanuuKcuTWndmKIrurRdURIO6UCXgg8a1Nsl9xXPyhuPPR7CzEYCLIjW19cLuiGHuWz4SEP
oTuFPpAyViVNrluhx14BNmwAHXh4pyLV0ssDHThYFTizuT5KA1HtgSkSZcjTUSLBWqRJgDRyv+tK
u6HJK0joEgdMo7NDQjvb1AWQ8eEb50ysLuORXWZnggZZiciCcTauBsANxKM+a6+U/UXwtNbWZk+U
XcUR7fSRd++uDhkYRjzAAb8AMBcTV0vVYo2D1kKqM3LEnepMMbgSgX8B7Tr+UXGGe76/o+Ezu6x4
8NYlvHzTxWUOB2DlczUMVnR4tqWEFUrQbvkxxVqSCYTpTzvM6aDxaI5+ecCkXMNergbTBluKfkWR
GZojAd4T8AqvaxnfiUlmx44oSsVxDpPAERRX9H6sHvXEtqjmy9Nygw4tvwq4PVnckTKrOIxThCNk
RoCj0o7pFmeFeDleBGi30d/dNUczyyRIQtzFIwAx4Ajyu8hTMxv1EBd3VZXb+jvoVW2w4BUBr0S2
vllRN9XQPYIiBZvDp6FVdBW6zbxxd+hj9Gq0P0RfgdEADCV/RLsbD6RBT97ZVoXMLKhEFYAMWVzI
GJnjPEXQq4sbMFo3iV0LnM7oc7kkE09TJqplyKfRUMdWXIaoK8NONqIDHDVypH30Wt8UfoQisT3s
Ad8vr9XCASzOl21ZQDdq44MTZ3huBwQDf8MRHX8XZh+RXlZq2Spi9JZMV8t7cqddZbelI6PrP3ys
t8aLuZ/3NedipmfibI6PJoDZTNZYykU2NLLbt7HfdmhgtL41PerK4o1o8sKPNVd7NEL2kQmi7po0
hiM9KaMXfYNALQhp950NFpvX/FW3Q1u6Tn2yuJdnlmeWibFI0jSKVYFUK5c2RX8/T6LdaKWt8pR+
VoDpJ7uJFaodQ1EHocvBE8Qz2mwBjL1tNjiaVP+6eKFnU0dPwd9hLjs1zNydJXrayBJRZ/tKmfV1
yvNrukswePkd+qDQRlZze9rW/d7PrcP211h6Ui0Qr4AfIuCR1iBED+5dI7dTZwJ1tiOGSER4V+bq
7XVkk7m9JDnRweCMgWaG4JRRayvJU1vfmP02iia7I0/dmHJOyPq1cmSTucly8FoXEShNwZ4APhBU
EtsHBckPlBpu0QXgAks+2nkNqCwPYbU6w4Dmg0oHJVM8VDKHU0ijrjXwaAXvlDxN23jXbN7pBQrO
fQckGBwHtJZd4gEOBStkBqhxs84QL/dNVVNztGHKVO14L77Ib4q2rT9IMIG7odkVLdKELg2m1qad
wV8jTl1pxeUjiwapIhIRsO6yQecw1lOf9ThBRma4pfEtBHzmsjNYW05wUQL3jGYfkQrdnMaZsyYI
mlRruDlR/Sa6Cxo33NXaF0q2vjzPn9RPmWPxUAP0ADJu9sQoE5qIRZ8vUhZSz1e/JJ9b3DTpdfJS
X9VPnVNdi7wi6lpeCYN468RbKjLos61jVhaJVBiMIJ2I5eyDCQdTqZzJo9FB6XFmlV5O5wP8YY8t
7mjA4ULAG7OqgWh89uL99NhfK5/GgJbc062U2eH7AO1upwomLosyzzjj4JfWBIeDBeMdWqP7N8oY
80SQktn58xLEWwtlkTKyZ7CXPfMOzep2wqMGDg3OKOj0GeBES/q6UeUq9sLn6G5xU6jPDnaFNw3U
nEZXvZq+xD4vV1rpVbP0Y6PMgMtOH5bMgFHxfnAFlOSNr+lH/5D5JLXJdeUNXguJeciuycSOPnoA
zNNHbuFkbU8ffwmmFiQuKdqaSRmjSKPvKE9QjEcd9ba4KbzG4UvfrhVqTgZNv89RGhxlijj0TROj
Ab65MnfQt9yQZ2OPVj0LXHi6C24J2Vdw6dFCDbeAsTpavLmbYP6Ch2IRhpWg9m0fktib3tM3SoSa
SY5xHb2hbclO7k3CjX7XvD8VUf5hke76o/FKaoS6lQGLs+pHT6In2dOmSRxohkoazcT91Fd+XxwX
MCBgKAEqkVAoklkgRtjmAGeOMIpXM19HYgHAeQduM9plU3/lJRWHd1vWbWgg7kEP2gEgxtxwodSC
FHrByRU27XfJVx0rRcUbSVv7hfL+ZXZyI0GeyJm3ID/eNEBn87bxSkSBAf/4BmzptirGOJ9F6pmN
T9AcsUm3k+9kvCv0wGYLt0J/z/GUa1fcsUHm7I54/BX7HkMefDwueAVGGwgOfc/I/fTRzG2k5sH/
0yZzVPtOGuswhE1x179Ibh/odzFeRGnRzwGJ2zU/mKCB2NnCHjRKDSgWQIP1dPP2RgT+fAHTqojv
S3c369vc5Aner8Xb4JSmQqh/GmGu8s4CxhcK97Gn9CBLW65IY2tfB7xkTzvKpBODshFIgILbW3Pu
9Kn+KjJGEeAUvGmzr7yL0YZCAeEJGhJ64S5B7vveQyeVkuFNnoSGG2fmPtOcD5daBRIVtWpUizSW
/cUEqqfpx4SezYYEqgmOPzBrJf6AE9obG7V3YkAT7LCDfhZPNODcGzHGmZM6SuVYdd1hyIDjQDKm
kj3TpXJTmqP1LhIM3sk820KnFtmbVR/UHOKH8PfQJnLr4ZagytkMHLDWeVkDVrCBJDyeoiUaLVOn
G7XMu1E3DGTdnWX3L6o3lw5FPgIgqNsNOvwqdHv/dmHDkoHKRh8qxEuhWsCygVRxB20aBU3SWaQU
V2U4W3dzLBqcU3+W2gM4ddBsAg8BoAKHkR/dH7MpjHmKcNob0/JbMSSgiaz8rDSe8i7exXnJybLP
lwt1YoOKMKCMAuYdZiLHflA6nEa0o2qvWncfm6k9FhzneZbJo1Ph2AZz4JtWK6O5AIIqVsOHbLQS
u9PNT1pugPBNfrzsNM/8NGOLCdnntEMXVAL5aiN8U/OvFsidLhtYOVIYDSgWJQNlNfosc7r1kmpo
IXKCRkTzevHbG/rWC4WrnflOnMTD47N32d7qAh2ZY+KJDu0JS5bB3FQPjhI/1QamDz7yspWVXXcy
KMZPFGo2QV4RzVxaJ9mpWdqaLxpvaGUd44Vj6jwMxhIhNwZqGXVfAEiZqzTr5WohBXrkVMgnijfk
Tf4ivc+4UpdPzT7bJy/xtRKAq+tF24V2BWHYv3GQAUlDWzLI1BWKVTxdQUGsrR5iWpA4Rxu9HSnJ
FTEmDkve+T4EmTUUQdDAjusGdDqnNmph6VKrwj4sKzxHSE8xlyiFDW3xuUBIwwWC/QWYZZasMewH
U18KtHNr9uiJb+UEKgUSpFs1BkZa01xEJZyteLb1YdJUARXEywfecdFDzgyKdHGZmGboJghDKOmf
XT8bnvkoOe22Q22Da5Dd/FTLB0qoKtDMEpJilpAoHKWo1hJDcJdbBXKJVokIM/GNmyXovmc30gv4
WQou2dJZnzO1asFhAdMHdPPZ/ggbZVraZiJgjR9cC4X6pAOlSIwHicpuHtTH2YVsMKQdZN7ROFyO
x/EXY5nNxzNDJNlizcQbO+JJI7HDEjWdenQSSDl1Su5go+4jIjzkDcdvsj76YBnsNypV+kT1gUmI
y6XLyzCE5XxQ3QHJftrWdjtOIO3mMVisLSqAtArds2j9YIVFGoHU4qKISPXL73mtBOGELqzF8C97
tNUB/bRiMQMCZZYcZxasdNkzegz3CCdsy7wiLS/HXDUEV2bRlzkKdD09FKgEzgbgb8RrF9kZBWJb
c+EK3ddkyLaXh8T6lMMaHVmi3+QoNMiqGo+tAyxptbWrotCbmoZTyTtL1wFPtCDfAeE/QN8MPOGc
2ij1fOnMEVCRCgIpmd1cyY50FQZg4nOEhxSy2cL92G4ItKX/QkH8zKWBsA7TiLY8tBxpEkufZWYJ
AtZlQjOv7oqZ3dqZaxgAxWEVF695AP9TkH+6PKdnmxFcUzCIYNRCSwmA0KfjNZu6nbqxTD29vhni
26beZwnnuercbcIG2iNosIrVAxCatZENLd5QUuSOIPJVHTHFwGhhT/tSo+okgmSK6zlpbnjiSahN
vI/riFnx6shCr8sFhNlEm/8U8yObyGnALL7tQBMR7VX8wdma5z6TsUe/z9HeXLJeTSN1QYNVaQ/E
De9lZ3lqERsJGC5e5lKnMVxQwwY6alvB5TU8ew+EKgq4whCQ4UbXEVwwZ71fqrDrCwFtUEnldHVp
l8q2kBugzQW3WNTtpOm2Ue10MNl3Uf2M91B/kSpE1NEe0a+nDKI/JP1WjxXHsG5iKMrOS2NDgyiR
RRrtc1zT2TmmXxflGrxOgEUDnGOncyWq6WxGWYSKLnmYyGgb8d3lCTkzgD462sSEFlK8+J6l8TBe
oeFxin1R2sm64SLxdS5bODs2Jvr+TSCm4SoU3NFMVFok2lBVoyG6gvFQDd+bsnFNwkuFzg/OwQpY
2VQV+R680elERaGqlF1oicAFNtveo7zm5XX2ScUunrfVs8mh0jsfFOCSFPGL1ng0qlpMeCMKWpyp
Uw4sWRrqm8aMp9sySYhtJiGPrZWNtyHHi6lDSAPXg/GxclRtEUfoS4hkZOAhTqbetdJ2NBTQcPRC
ZSdRnW7mmnNMznYFbFKKTg2arhKqZ+yatWI8LG0tu+WM5yhk5/NYc64Pngkmsu6r1oiiCibqdqlB
Uw6/mzktjxdKZu8J4KogMoUAHiEEMkv2MUhQ0lJUoE0I0jfrvX6BKPl94sZB803bU2Rc//rZtKFP
+5A1KPPGvuBbLq84d1YDZb8DXeEjh5fXszkIYU2/Q29TSjPZiaAKH2/aa/Q35x7xDE/twRK66DZp
XZDTcPOYs0zq8B10lJrBvWqBE4CZbjDfmSkAuiBQvx1ku0OXRvmANihxl8PfQZUyxUNn27hl4YAt
2qOPKaCaVaFBxvH+hxjn+LZhvggbPSLl1oq2wBcRFZS3x00cpa4Rh47e+Vos2rpu2pnwQuYvvWg4
w5j59Rh74Ld3zUz2VICLJyO6GZTCnbOHpb5RBMg0dPNV3lq+pT+OscbJQc/qR+wXZlxwpGRhm6jV
YeZAL+ZGDuA/uxhiZfEANqzKEba8wthZPwZrk7kisypMioZOUj1TdwZonuVUBiqPtR/7vDtxfYSU
ztIE6gf1CmZ/WiRf0JaEM6LcRk/mbHd3xifgODfkqnfBQbO0oJr8XQgniIuQPdA+ZJTI0PrFzKrW
ZTGSloL4erGPI7R2palT9uHm8t3DOpmDFajLIjHDUzN0Q09PHlQfyqZcYGUcckdoFRyvwb1s4nz2
QEpkQteBdmuivshi/PJ+GnMZTEi+ZpOb6M7w6wDSvbZxL/tUL4zSSV62yN49eIM8McgMSkT3zFjN
Odhbm/dxuk4FiHRUb5dtnB9TkzZTY1hwFahc6cyeCItYiefuIFw0ehb6Cm/AwP5FuC0f8hfKHYvs
71p5GPDajB0CennVh2DJ1wqMiVwANx3Picc4/SpsI09ZJV2kVyXxB9/cSRvKWUufxnhu+nyvYMSI
DHFXADlw1kjeKGFcQGY68VVBGlJ3AXliZkdTZYweZ245llQmVoFWB7AZyF385Apa89swWLYUjJrv
2o8ustFcMG10d/BmKlaeQJzEw7/cNNeFA5Kvy1/lfCspaPxGmgGWK2Rxh6jq6GZKkIfm0YKt1IW3
OVq96qd65iEjODYON9ORjUHtOgkKgcSvqvsCVIIJOnz6z+ACyL5rmk1BGX+Jc+rs4sdVh7LhAVeI
yPNsaIMiL3HYJD55SyArDQYjinE2t+SKMo+Lf2EDnSU2GmOSrvvRSBVTiNAX3ia+eC82qLSpThsQ
HXkEVAToYyeejjLa4AMtc+L+bl8ia5wuw5HxYpCrqhzrxBdGtd3Iepq5+lgXv+/tTqaV7ZItFDIq
c1kTX73OsHNBX41WNHQYfKpdC6pFyoch2OrD5V3Klk2YobEethlGOUm6ivjh+KySRyAfZuM94akK
r+7TnxuGJZ1VlKE2lgqnctI/xEG08+iuzrkaMDRyPnVmGgJSSI6jnIw0hc1T4gpZaRiVuT/5be1k
VBBl8YYSr5v55k+trXm5mXJX8sJPfFd6liYBAXtintmirTLk0UTNW4+xdD2/RVSLxe28TnkS3b9y
Ds/XDkgsWnpGGdiCb2XuEfAIRJEBdXUft6cvTdFVHhY79MrsOlnjbJMzeBugXujbhsISeEshSs4+
SSeKHpfg1hW8+nsFR5N6OV5sJVSi7ujpy6BrJX0vHqS39jH6ogJwzMnVz4cK8wcQGPitANxghtoW
WqmMzSx4iGy8tO980u5kDdgzMvHeNGmV4nQXIZRHnovVBJQDrYynh10FNEiNrIzKCtI8guIGNVyK
0e+zj2NOEdNAdxU9SmBaZ4te0qTn+ryEsb9M0nstl54c39eldo3CLNo2dDcnvUsgwa1pj0u4OO08
c64oOpTToVoolVKMm4GjAe3e06GOgqY0+DGuD/LWACgiDp+R6oH2ILWrjjOv5y7g1BZd4SMfGs36
nLcxbJkAT4zJYiv1wxJ2nPhtbUTgiUDpFH5AxevwqZUxLqqsngzid/V9F6KBaYHk7ARKLflViFPO
plwZEqqWYBww6FMkLJ4aa8XRGtq6R0ftNMvNtVYOyYOqT6LmgOBD+xvBMNYCRACoYYLwB2/gp+bM
KI+kyIQTpWku7j97xGu7Gzvldr6i4J7sWvvNAhYgkLSih1AVZx9IDSaYCpvSMNJIjHy00m9y82tI
ak7KuhLhn5pgnKZchbEo9zBBOfvSG9WbNip8phRYEE8AIxr3LudaZDa9Fg5z1HWwqBtOtYVeA2qj
SzD66TXZipAQSe550e/KzXA6SGbvg8ldjIUBJuV7MwAuDLj9GBFLfkcAIPoLBXwZO4E511g3vHqC
W9KgkKjTnbJk2rgk6RL52Za21GhfI+iOH1hM7qqAx+i6cuTwegtxPOCeUfA0mXrW0MktAe4m8ksj
cRJrZygLmIFFtOx/K9RPl6OVs3cRuiNV6DviBoDSIaTqT0cGaE8p5hrdkbZ+L6JN13TIBjn8ttq3
gA/Jr1XtGDvRBXHif+o8//U+/Tf5KO/+nMD2f/8Hf38vq7mJCRDip3/93+v4vSnb8nv3P/TXfvw3
5n/dVh/FY9d8fHTXbxX7P09+EZ//b/vuW/d28hev6OJuvu8/mvnho+2z7mAE35T+z7/6w398HD7l
aa4+/vXHe9kXHf00grv6j3//aPvtX39Q+qv/Ov74f//s5i3Hr/lvWZq9Fd/+sW3pHy37mx9vbfev
PwTN+KcOXQENmoW06g0Y+h//GD8OP9Klf6rIrFHwlgDGB5sDKhJF2XQR/TXxn9g6oMqipWV4GtrE
25b9nz+T/4l6GqoLFImNnyOT/s+3PFmun8v3D2DB78q46Np//cHAugUZuFOIA+gs0ECSM60doD+2
SbR32TTu8F07V29B32LGm3mud4KpXWFYwTyBrE0SXhsjezyasX9/l79kmzkdhZpPfSd2RjBNcmdL
JhDldVN9hJ3w3M1KbUtijM6+BfUnY3wwp3Q/tdJmTtOAY5+66p8u4efYmUsjakNZWJpJh0SBCGg5
ukzwAAVvsKC6UO2q4PdSpZ92mIOpaqSVraoyA9Dj2JOcQ+uVc9vST1gbAeOvG6lUdCVOrCAHi0Oq
+Jq1F8JHgSfgQy+atY9nLqCpkIxlEiQtkIpbo3uRBs4N96vPZe7OfhGNZkk7M2jn+7bdZSWvvsBc
ZD+nmnr/o0iqrEqRzHVqBoZY4p6s8gmSTcW+nJLaCcvXFs02OiHzvhh0qO1a4/OkFoo9AfJYtJkj
VULrcTbXr5aGKTRKqSLGQKoYQe/0oPkMNF9C55TuqreiZJMteVKcwqug9ssxeKgtri0Wc7H1RJIS
zVrSTRENV1MLeGFkPS1p4maJ5Q7g87NBoeorYX1Xmeh/LrLJNhq8oKdCAKLzzi6XIegRhDpqN+2t
BRRAaiugbVnaapHx2egQ+HaZ7Eqo0U91/rhE2aZcQq/NoDQZflyetV9sDI2W5I6WTxliLVxAKRIk
gr6H9lDqihK/q+NXn874m6Zp63i2CiNodypk7vrn4dP8WQrg29zSF79m18rT5WHQr7uyFGzyOXWT
MBohhkHFrLNbKiwfbcQ9r4BOT/faxzP+BJyGEKkhvRGk2UZtvizFjd5EzuWv/qvPpv9+tAJCMxda
3uHIK6TI7Lj52pbWA2hpLc7n/2oN6L8ffX4dj7EZFfh8dXyr4q1ockBtzBPGj5PPFjiMRu3GCDs1
kIh8BWjkLh0NeyKVZ0WKk4jaxlT0r6g7vpWydgcK5b95iWisxyFVHJZNqgdD7Q69I4L6gtxDvg1d
2pET36EJy9EfLq/Nr+aOcSk9noVbuRytoExUJ60TbyjeLn8yvfHWdhTjO8Dd01tkkq2gkIfPSzK7
bdfsh6zbKJW+mRLCq83Sb7pi54xFh5TVMvcyhEAMwZ+s0qktcXDArH1DIuWmSevvmYRicyeDesJS
h5u65CFdfrGvWTSAHBFxmRZTR6zha20QVvcDL474xbKwDTxE1Fo05+Za0EsB4jo7lTmrwuDzf+xp
lnm46YVJalCcCMbd4uMJeVdfD62TIiUz7fKpAXlu30KHggc+PZQc15aHOfzpLGVVg6a/oKhlbx5B
dpBWj2QsJHvs5GtRir43mb4pQ7TbqdNnKS5Akz+adqtk22auRb8Rhb2W9XfEGvfzaEx2g+vVCTXJ
k+bQLYCXt2dzephA8WlphqdE5nWWS7tCaTeL1ewkbXHjpEEzrOaUw1x746JsRa1RPEuZ7FaO7rNJ
dmKZR0P3iyua1cSSk2xpxhnDNQs0dEyDXfSL3Vr3lfLp/zi7suZIcWb7ixTBIrZXoKCqvLd7c78Q
7e4e9h1JwK+/B39xZ2yNVcT4tSIK0JKpVObJcz5kVnLBxahTdzY3R92gXc5dvcPiQBc5LfyWPmdD
vmNVqv0neSCjYSzzxjqJ5+auIq1Pui+XP1/CfP6z/ySHI7K5pRCwt+IS1B5gY9O/sMH5OsymEU7w
qs2ankqKQL2lW5jl7Lny7cPf24aSN7JmUBBPGXfjIdSjDK1i/GgdRkCz0NcQL3uOW7H6ct59LKaa
5tilMaEA8iX96HOzhB5SCuRsyu4SEwpbEzN1P3fHb2udQJpJAMKALNSxFCh9JuxmKrSvlQbC/cvz
rVhIud7AFm/hST8gbOCV73V51CMlePnRqqWU6yd6ag6Dns4eIquzOT/2HZgD6OclKUOzDFgCsHSX
Axb6eed1ighIZscumhHdfvmMne+id7SwP/XzgzPWnzQCVS8E4VbVfDc3rPRs+b3nHpgLuVj3L/CU
+kYRdi7yyz2yk5n440E07vJHKY4AOaVMcd2kWEYnTpP1NsvnwLXTP/Wi71xqVFdpc1vWV6FNxRHv
21ZmxTxqwJIIcIsXpCfzr/9p6ew5aanq97dRyolHh9rZgFMSJ5lp3hXe/DAn5s2c9YCe5nM0V33y
0EDMpNB6KEt6yVcOzC/pqzhL6iA3jey0OJ0Rsbw5VAPtDx+ZW/C8vx27xdrWcClx4mU0QKmoT4Ai
lFacmv9NAO+fUUtOThDIeoNa1opnvUdTnMcfIMPqG8Pe6qlsT3J19lrrs8dxJRX54OvD+rkdqj03
qvBnMvSIJk4PvRDDiscDD/WwCuu4O0KMOZ5iEv63lOPfEyRDTqaxt5NMG5J4dELCATypfEHKsGvj
qt67XitcpgzPA4tWkUPx0EV1eThNeWh25q0OIMHa7njAt9XKfwYhbaOUm9ZUGDDRXI916B0A39ro
p0V3/GH1E2SDLu9W1Wu28b2y1MTsarQAal5sm08uRFPMtg2Fhi5LY4in7hNn2s54FC7nBe3y6kV6
nq/1OJpWLKwpajvnTCEqSnb7vRSb9gV0/OrxxmgPKH4muNAe6Ln+VB8TwKfLU3+9ySWWkXfaczqq
hTffTthQUShreghxNe+2GB5L96cNCpr/JiL7z6pLtu3Vtj1XOobRz0dP/5nMyc46qz5bMmrSNYw6
0+DFEKbNoUAKzACdv3bjTvlOqmH88+FSoNLQfsitlXqxd7TukpjFLUigR/SYg2aRQ2j9g7atS2kR
l2hWSVhixzYof3lS+taihV7728hi1u5FXdtavhN1yc1aYztm9bIQBHsi3Go/85EXgQteNX6gUX+3
HPfgFYpdK9fqKHFrkPDrXgyGsVEXPojld9Zblf57uUi9Nghr7hJRYKKKkxnNSL1koXZv3ayoe6D5
K6xucHW57EJUa//Syf3qVeDKHjqzGt14jrYg1bzKS7CCuCH4PeHXC7Hba6+aru33Vy9Cx1lBnQpZ
arRmz4Xw9XLaGYPCPF6G9urJaevSoREm8tLZNw2trlOD/Qtw7lDMH/N/L6HSqzcMupicJEFI5IjM
HwG3TpBkq/f0L1UzI5m3xaqRWWljxS6oK6z6WBp755DCb79E0a++G2paE4o5NrJU+ckGkyHuhSku
CTtbx3jf0mTCOxAo1sa0djbc9ibat/XZZ8/U1wMbKNvdHaqYHbmpn5h5aQgXZw8HvDmlPdR8H3cG
oHAVMgxE00QlRg9JPBEkD47uD1CUA80tOvJ01KfJ2biq2ujyuxR7VNt+f7USJS+dpMsY7oLZM1+b
Q57lQaET306G8PIbVE5DJq5MvYnxqm7tOEOqHvCc0Dgbhxx0O0YTmSPO0+w43XCyt/qqEUn2DMLa
YSUTbmJTmDYx+mIPLCZA4rOI3ICN1DobPtYrrHZMULUNtjV8NYEezak3vwSfxnkoAIyY9iihVAPZ
tverJ1s9ulH6AhWOBTJiRDs79JTMt06693yFEcrqHySrpjqvdCcWBerzGfmlo7iR9+nx8rqrJkY6
vD0U/0BcotuxaYD+vLfB+LbXVfd+fGl50nlt1Y0ozMVGHi3Vv6VecS7W5R7t5lecj52fuemx6snv
zvQGfxiH/BFZUfBIZXGyjKNfI9VSuyvqN3A+0zCEPC8fLg/5/RkF/fXbFcsgaWthN3gxS77RmUez
vkD6K9/psNmC9H8HEKAGe/v0HrXctS4dLzYTerL1WKzZkQP9una3dfX58ggUt1/L24b2atPl7lAu
pEBpxZlICMWgK8TAn6HFBW5AOgVOjdToNMcFt6OxS67LFq4icVJsT0Ad2xXQAfS6c42Dx0rgwL78
Ue/vJEtuygJJq1drNa5FRcV93j8jyL/8YNV6SbYLrveWOKuBGMP5Mi5xnlJ/Kb9ffrYiuQx5h7cz
WVTaaPbozMQpJA4bLfGE6PgpOSFDCfSUrwdtSE4gdTB2Wthesp7v7Q/puNb4SmziLEhBudOVJZDR
dXkbDGQFPwrRjpVHIrDPFv5qJU8gPntmtD4nS/nD7dlJm3Eh7IEmM7rILtkVc6xQd3LuV133tIJ4
z3fMEdgaa/7iUhdNhe4xHZ2brs1+NYv+hTgC7SX1fBrtPjJKb/LnZf1sOyJkRRfWLI+hLnOrmd2D
O/d+ZmdXhPIZLUDONTSid+zjfX+Jzrq3E66tKEnD+iBmj9xbduxTNDD0SDH+tz6N/7+NAA309vnz
LFLO89SNifmlJXEFBh8QW1/eLYqdKAOZaqARkb5fUbHXvKO5DjFy9gcy7d2TFRbkSvf+1uq8vCxc
J7az8b4fxwCb/vflL1fMutyIV5nIiqwCp0gDJXiB8kmVrRGljm+Ye7zt2wS/s7FlghqjbbK0rGc3
NrTc88vUu0Fxzmd56/kj055GZI2r0Ut83uY7J4xqvrbfX3lBahcpy1DQjHFs1RmIzA2xs9CKLCYg
8G8fXczZsk7ZS7JKHDaeNvu+OTIk341jEqz3lxdFtZ0k35MgeQ4Lhses828LtIwG09/dqqq5kdwM
Q9SbsGZB3EtHnzYgrtqj/VXUmNHk9XZurLrvl8FEXhPNMVAvz88k2NrVjbCMrNPlmVG5ZVl90V0n
T1+7DlHP/3jyoqo7Z+hN1NHbtenuFIfKiFIr9u7JTv1IcZUFcdTbYQ1tS4116JNYe1iC4VRiWNk3
45Ef9EN2Zv70dHloikWXcepa5unLJk8Wp06NmgBqgCv/y8jtn5cfL+Eg//Z/jhR/TEtdgrRHw0U5
Sm42Wfv+ZrgywRH/jfvItj44NyI0D8hj1P6gR5dfqvAuMkp8aVnhTDYqfKC8qO1wBbZAR6dNOfff
Lr9AuTiSqdtgg9PaHvthU9bofm/S3bgqno3ICqD9GY87HkVl945k9+nI3GXsCweYldL2resVMFyI
2/TgYC9DFHF3QhqpOfmfVZJMPxvQiAEqFRvvcc/83nxOzs0JqInHbVzmOftU3xtQZDHx1qr07ds9
XnKFW5AZDUZEvqlJFiQ7wMLgO+lwtxbjjtGqdrbkFxxj7m29R9qp18kVioid3+r5t1LzdtylYpfJ
IM16qNN2XZCv5nXrZzXUCYfvKJgZcAqXd5lqVWzJBSRJwbu+dTA7NjutzhRWXvrIuqT2TeGEiWk8
JWguGYV5u0xQWbD1qz63iqDqHScgtDgTW6vho/Qjyqb+2pPb1Sgecb95WLJ252RSLKDcGbpwO0Pj
XQ/y8/a2tsGckfx1efCq2d1+f3WYttQSnpfhSpEa7v1sMRBsVEDz/DLSHcen+vJt27x6AUBnHaT7
PC92yvXB0IWJY0nXPjgtkn+Y9U5r+hV1nw60aEb6KzPjj02L5BCMzKw1Uq2oxVSP0/LVEANOnrgo
rOhjz5ccQZdUfVmtOKep9jCSx8X+strf2+pjwbbc521m5iK0wUIUMBimP5LlOiFa1DTdT9bv5aYU
Zi/3uKC9AHULNEnFVg3eu2YOl+6UZDvFBcWmkaGQS1VDopkjHW9azxaa1Cvz8fK8q04US7J1q9Ig
ZEQAhRIdOMPRLAPGEuO+ygLh+ZiiAznlH6sbWTIQklcleqbMDP2anXfUpioupvRaW9azyaY/O8PZ
9ss70bfc9qAxPrdOhQNyQ4sYP8UNP/LA9eun4fx3n8ObNofXWHXVakgm7LROMiDliHNeu6/du2VP
L0SxhWS6urFf0rLJAElFIuqgVYeBVHFl7d24FTMjWbAQSd+kHepqhXtyyukwgEPz8qSrpkOyXZQc
i2zKkEgi/feyTMM+25VK3D7uveWUwvfRWZoajRFb/NsNEGhGA0uI5GiFYMRESiL7sdeBpHD7ciMQ
xC67rC0ArvOQDhi93yW76da72f3rQ1MkQx1Jjp7CPOV23KKvIYA+Zx5AG2DHNyty1ujme3ukaEaW
N9ZWMp1CLVgh7lTdpT9cyEjqmKX+EVmUXW4QhX3J8EYqRJePGdIK2hn8MUHX+NutZ4GjsL9V8R5x
jvf+sstQR2S5lrQqUPnfwkIWb2QLBHW0PRoYhZ3Jij9Z4vWt1lHkRvS/ChOWxv0PFrkgM/92LWrq
5Ba6ihJElnloA3EzIB8+zvmOFavuNTKKkJZzlRMdRTQTCgjgwIBBVN2hD7fmYsSDgAOHAhIhNXr8
e5/v0a4qTJxKJl7UaAWgWo+7rvtcrvfJsLN1VSsh2zexBNemEWCYQQv17KZvnlixx0ir2kVSIN6k
ntVbBi7omwRHE01HEW2EbnsuQ/HtMmQQJYPM7U2gnOziEdK+2XQ9dofL7kJ1/5LBf56dasxEc/oL
lgNsFREEpTMfi37Qjm6w15mgOvxlHGBrroVuCLymrF5yGH08XTWOn0Dw+WQexBFA1W5vCyk8rAwC
JNqKm96EEjn00wJh3S5LeRKT7YPuxL88a4pNKkP66nYhaSVQHezJgQkEYeS/NU3/fU2VwXwocHYC
SAsLiO4zLQ7IfK4Qrxmvh+7T5U/fPPU755wM4yunxZkoX+y40kdfWylSPMkccls/lBRd4I6lHWqh
ezvB9v/YIt97n2TPqbCKYkmaJDaX/KHty3tGQepuNzPUjVr9pvWMT6ZV/RTlVPue17qhKcbvNud/
tdwkgWmigM/H6bvH57DokhNbsuvWMA5zDo3mbgJ9l6U/j7V3NTZGUGsDBJvYACWsIWJmdtUVW/6d
lI96z+81Z/Fprh+9yeHAg3MjcEiFulfjBGO9XNvVGtdV98gAOy9LpE5Nfj2ZHj6TbQoVnX0yZwFU
LjHDklqHhFVHt3d/2XUTp+USWo43H2qmRV49H1t7+K4NJuAYTVxaxrPJXIgqNX7PnCijcyiM5qte
Aq4DRhjdYFeFy7wjE84PL2VYgunIayfU3fFPSzykb9ElNkxA3LuQrqj5XQsEiK9BjJf1Il5cQQ85
cc6D1zx6CQCQfW8EVT586drujhrtg6mjzw0Ke0Bo5652mBtLgxJz+iRGegWW9a9FCy5pw76qcnFY
mOtC8kp8HhPt2LrzFbCP31Y+nUSLZKCJUmWfJb95XUajZX5FdT9K1mLwXSMNRq0EcA40y8T7QRp0
n7R4WeaB0RNdXufCJdxHHebIqf2VMRLSJX+sB0i7d9mK/31v68VvIAVQI8foNPbkG/2oBUlenyEF
bvuuJa5aKlC6cAjzGyI6XzPS0Z/5gLlPQSvLMGWkdu/tbkYXHrtOKFSX0qIJy2G9GsFnxg16P7XT
wUvFgU9wc6ICKa3hBChVQ1nH024HZ34C4vwXScrjbHfPoHSuwyytb0YCda66ZTcG6esoaUFN2jTe
rRj1nyvJn410ighFw9WSYXnb25HOkw9hr5umy35MaXZbiv7k1UOkj54bUEIJeP/5UyrymwE7vgHq
3F9LGteZsP28yx4tt7MDy7Yh1L34iZn8MhbzBFrELCAzegdH81n0Nph0rc9FWtxrIj0OfRW4La+C
NEt6v+TtOS0g/oQ6WpMWi992w0Obe1fI5nwFaJ+j/U5HjsVqaMT75WdJu1/Yk8HoNdc8NQI2Vp6P
HX3jVAkIt8Y/xIMiI5vOxJy/OFiwxC59F/rsndZr/gJ96sNsLH8Ni75XmVFFmlt78uvkhdul4DbZ
DoyuCpoTPbQxPQ3PtPO9m02fcfqThs7vyy5RdV5Ip3dh866yGiCd+HgY+y8asGGVG1rNLpmQ4m4h
Y2QbYTcDekIBYzwvX7sInAP3KNQM4FFFDLUcy2dtd9pUr5ICdMfsZr1ecbvQH+2H/+FjUuR//Dkw
ojaEiuZO8l4RkhjO2+VhtsdReMfypOZDmXzq2kNOP5bVlJnNq5J02dSjPSYtvYBrQ1yX1slt9rjy
FLGajI0dJmQccXwjOqjJXU++TnQIHN5E/VIGDa6Wnd1GhZXt5LcVx60MlXWHdnKdFEF6lcdOcgZ5
um8kPzT3yGZQn+2lElWx+gst6KtUn4GmyZSZeM14qD7zqD3anwDguCbfikc9CdjTph8DEQaOitEe
n7JqZNLBnrOCFy7kjuKBs9vc7Pym51ZI4Q+Q4P7d6h48+17uSGGhL+njV8PzuGln+or+vVI/W84v
AcSU1z3b9g4GVfV4yQFQty8KYxRJXFJIFyXIk1bNUWRwmfZHb84ylrZjQwYy5TxBfkELqt8NisFQ
JeDA7KLflUHxZvXbu//GOvl3FCljas3RzPuhrJJ40hPEdcMDGiLA1u8UxU5cp7o2yGDajDAKiNyI
Hu5H63t61I8Q+vCtDFqOG6vWXtVG+ZptxV4tfAkKwwb0UiQ278pbKzKP7qk5ZsDvniCruonBXT4B
FPG8vnm5V68xzCxnQtOwONoNIiZnj3BA4SVfDrdXz/WmMgcSqAYogpG70lpPyQQ2XntPHEH1eCnR
NiS0dWabEcAXrCvbdKKZ1Qht1uBjsyJZONR+3MxFpHisO3AIVFYEEqTw8qMVFvdS6X41Me7gjoXD
Kqyr9Vygygd8BANM11m0nev+dg69c+2QkbQuo70NtdH06FRLkDsDADu/mPuLIcjX9uryiumX8bSa
1nVgatJhZa57aMR80LLmVs/t44fmSAbSjiSpeJ3MJM6aBgwJy4mu9leQlz5aVrmT45Foo/92FDKi
tqhSvZ8aA57PYgdrhrJl4oQiGxHK2qgmZiWgTd7Ztcsfgs0RF+LITGsIcFGDJuLGZkvWz1ZrgxAe
U9zMgPVVFbBVkJ/CpOvfi54/uWgVuzwhKoyCDMp1aUeNimFGhsQDawpmOuHWg9MW90a2IBRmn/UO
yrJaFtNybP3enafQm6wrN0ctsRzSgPPu2umBu9z5IEW0JUN4UbSbp0KAyWLjpdvAu22Qx2Nk+/hE
sFp/ELaibW7rlbUgVGhXtrogTkVSwO0Dbt8b3ePlMShcn6zA0CPBZ+Fmkx7NFNDPml5P+gdtUJP8
By7wUJEfYYPmELfsGgTskdBT30YMNK71jqErN4V0URjnuW3M2YUTvOHfh2srMv60X+z75YmF7Sn5
3qxoV0/Dbg+opAh7ZDa71AXYrdWAJmwhYpneklH41npljU4wQ0uYuXu+XRHSgcvr7aJ3dd6C/w2A
Otwt77r79gyc5HpFRTAdN4l6K5jA6+N3N6iVs6O5E3u/7zapjNTFXZxWEL0liIJ/N0nYWaXfkuMw
LT5UNnes5n23+S+VMFcTHgH0kcRFGmc9dLxxrYRq0uXtrMBKgcn57bQ1drt4qK6A96TLQ9Js3VfV
gZXuLwjG+Y7wTmbbhe00BXX2tM75zry9f55B/+ntW8lqeQAtwBGMwvk8oEfA7ufzWpihWec7hdmX
SPHfRxqV4b5VUpS14YrsCHXgQ2f1pznNvxbmcD0nz2PxO3MwXiQSIEkROVArysDT7TNQnxp6+qi1
RgS52ZPbHknn3uFr93AAqpFLMYiYc4LjBSGOs8mbgIs3rNgGPFzbU7+W7Z6Vv39rg5Dr2wl29U0P
XvSYYPSuIJf3tQmzqHkub2hIbjTQ3Og3CDzvU82HoMFO/KN6p+RZqAnBhqFvCBB9oE4QVWi4s19V
OrKXdzmI9zu0oAjtY11RUPV4O0LwMjhCeB2JaXtP86MnfqRatItLUIxFBuk6WdMijepkx7LuorW/
cZLTWn7mDbjParcOibUEZmXvhBWql22+89V5ZRhQM7RNRHcbD1F5cE8iQmfoce928/6RRf+F2i1z
TxszPL5Ib1l6Fnv6carnSq5Dg3Sv7g5wfuWSR12PLBkdbb7nmFRPl1wEsusExHJY3znCNT0oH/qb
5P7/ffno+s2N8/myD1SYpLt9wavpn6ohLyctSeLeCZn9zQPLiIu13i0Mvh/1UBmqS9MK/CITHPgm
FjvnB+e5AG3OYYISVWaHFoUGwJ4JKupG1JXsfvHqPm9H2D2N1yXa0JUbvWqiA4pY/gZEcJcWX3Eq
bZSHrydtnnlVJT2Wx0N+vtCKK8+dAzbvCelAgxAPesd9yyBec824DheeHTtobflQ2SG+oUNndiy+
20NDrzKX/6q0PkIk/skZi/uRlkil6H0MkuVDBe44WqzB4LpRBwlnAHUfNaM7s8rx016PXV6gBr9a
x2Wyo2UCwfbqQrI3Hx0/s9CHwji/Kid6IsYA2QaDBbZen1d9eRyH5IE0yRNfxe+1FmGhD38q2wsg
J3Vrz66fG2XEmH4qMtCPcBfSbehPAIjnzDVoQTU22BnzrI6troZuThKNHKqLS+Y+u2CEC52FRLpV
/+nMDF1aKSS+Gfs5gkzUb+iMAMazlpBN7W0Of+Fnef6zdPUnkD1/KVP7e5o7frkyiHGggXBo6rgS
2nd7sk551dxri3GiNXsQKLrMfHyio3a1dMPNXHgPfUlbv6b9r5SDhWKpr6lG7+qlP9FNcxfUyqHO
gMcVDAUnQ4sdry8Ck43P3Th/4Qy9T4s2B07r3eV6VoRlAb46Pgc12pM9DzwhiYA0ulEuyI+jUMo8
eujdxg6MWTsmLipN6Xw76/bNNNXnSeMnpDLvgeA54K4YZ6XOfFfwcBCz7iceFPGsbjX92mmFb7q5
77r1cRj1cDHIX8y0odDlXFvMDVuj+5WaDQ9405ztZAU7AY8XUHKAJGZ51DIQmZA8tixQF5RzrPXm
c67TaDvA0LDYosblYUqsTtThpGefkg7h4wo+Ft4MB0q62OnHaw0aupfdj2Kjy9jkkSK6w+YA+Gr6
bdhQVnPTQJ8/m+3nytJ2giGFtTqSi6uEWEe2QRvN6YxSTl+AnXvaQ3yqHi6FNCWzORGcbCE+NBS6
1e8pu+/sZed0VLhnR3JpuTdro6unCbr0tC/6liedijvTyu+KkX8wXJJRx8jbOGsGXtV49aAjPkJ7
t1jB2WdGWvEXmPpRTuMRoKE/hoT5PTlRxs4peFtmCDakhn12u9MIBT57DDTc3S5vC9WsSvGNgHpm
IcZt2L2VhmmCyiZOkjYYx3WvOV7xChmvvIyznWUGFo4PXlTmFGT4Jdrusn73dvH+7Y/KXRJGyozW
0SecEkfnrvk8oTA1xvNRL4LmioXQyPtKj8ZxuQLicCcIVe0WKZZC71YJSsTci/P8xivuenqotHO/
l/lWzJjcG7E42VCaDUtiuhyFfc/XuzSPLq/3C83MOwee3BdR1rmRT4BOx5pFwD/biC8L2J/0xU4P
5ZT7CRkCs03D3ALhFcqgUVW0OESqPHBciAi4n2zIZGFHutcVXXFWAYqXTZXwl6Qtgvrl/LCsNkZn
ZuiacGhJ8yXrRQF9HlzDiR3ZlX3Q512KV4VXk5HqWS1mYc5geJ2N32v5ZS37YB2eTX6XLd8vT9hL
tvmdCZOR5obIayicw6kN0fQdN2KP+R02WBZ5wZQcWnSSHoxwXyRDsbPs7fdXYeKcUyd1QPABhIl1
zJIhyHGAFgPEo4p0x00rYl5ZoULTICY9aTMgauVf+grtyL3GAcUNw5b8/1iVtjEypF4Tb/60WMMj
M8zAbkDkJ8jyVK9W6NUsWPiyE70r7MSWjoSW5zavwLgZi9kIG/jETE9/zL2zx3D0ghx6b+2lQyEZ
edHPBe40XBtZ0BbbpTO7LqvpS5HSc5YO14lgV04pDq1R/ki4DUedJn86Nn9v6RRPPP8GPNIDWVAp
N/UiRM9kAL33oFj0Hx31DpnGvtmGOM/UArrG+UNWdtM0RshWHYS7U32jT951XSbnWms+NePyyZum
n5f3taTJ9/9JZipj4rnZgQMTTeCxYx8RANF4ObgBrDZ2ojb2DhsPrndo0Zz6qGdAUG+8ZfuNP6o8
moyWH8BFkTULyHK6XzyarjeCmeYKkReC8PVhDQCAOLenFqRFABose15bdW+RYfTzYBQ4e7DzvY2m
wjyWN2WAvMth62jcJBT2qLJV+S4ZVV+D6bHXRYJIKIV0XhMNz/MDmjM/k/NH8Ycgj37rKdJcH0vH
RKOeVd8ZS+cvWTju6WYpTlQZRu8aFlttijPb7Y3Zh+LnH3e1gsFYz5AO+iQWCAUBu395JyrckbVZ
9yuPlyRGulGJoRif/XS9ym/3dEQV7uFfcHqDtMwgJULecQJUrAnmERmEZI/sV+GpZY5hoS162nBs
pmVeYoj/+ZTZ52xx0Hzu7oQZikor/RefMAftDGAPG4JAj1bgkSa/u6L+BhtY/1TQ9wsvr4HqlJOV
rDWjtVmld3gRMmgvfE/0cwUKgHCZoxX14ymuYt0M0cx2+YWKg1vG24uer1Y2ayTWlh91dUXZDQEU
biE4IXYcnGJbyZB7tzYtPjY4jMzKRXUDhTN7AxZe/nzVw6X4r0iEIEm2JLExfrL4FNZls7fkqkdL
Zj2NhBHmourtGVBdodBlTb8Mjq89TmDeas556IXgpbk8DJVDlIH2xHML1wC0FUSqNDajGmFN8805
vOCSIu9+F2ehWG4Zcd/P6JWu0hWHjSuuOtb/IYKEuVeMgT41aVChGR6cSrj2Q2ERpzlgF1qLLqc5
D0cbrMY6GX5pLqA5xhKWXvLr8uhVM739/srxLOa0UZljh2SI4poJRXq67Kyi6tHm20ezjlJAUTGv
Xrb2Pk2Gu6ybjpc/W+F3ZCz+mHfCtPoJUU9zO09HY0WMlR0oepsvP1/hNqmUc0vybnX7FbePRWSf
pqG+q2kZ5PVefV5xtFDpxmmUkDHNwOoXL333MxEQGClXEU4092cA6Tkbb9zFWg6Xx6KYKxmjD402
yMylMKaiedLq89BMgel9T/LPH3u85AbyAtLVrY5tnefkakrRSgwmjLPpJQe32yXhV+wlGaSfc0ZJ
nuAlfDoOzW0nPvjx0k1jYLbQyIK5cbxzm5DQBgnu0F8zqscfmx3pYNeHitCyxka18uuBXq8gqCWP
1Z6QqcKlyJh8Z6yEzgWIrtcOiNfy07jOflbYQa/dGnvthKrtI5lxMtsQnqMepqj8gQYV6JFDKTrU
O30nKadaWuOtmyhGgUw6owmajZ9GQwQFIGeX515hxDJQN11rStmKaoNeRdC7tzWwHtV70FnV1Esm
rFcuqFnThcS5Zt3VXXPsAbWpaqDDs/w0iL1wXTE7MkB3Tayy8byZIPD4PWhfij66PDeKVZWJa8na
5CsuPkncrhm448p2Dsam+Gxn63fo/+yBqRQrIGNxa+4xE9Ji+Pq0DgbmewAjJO7OEFRTsw3t1dGV
JpUFbRSCcM144MbJ3usMUX20ZLKdbmqsTLDhvdxfmvJIyoPd2h/86G0wrz6aOJXBXVBAxg43r0DQ
gW4Xr9pbVMWelLG2Q5LqtCb48sJDwj7EfdkjDZTSvxqsDC/vG9XkSNYqFsaTbk0JmNn6w1Tidi76
o+XtjUC1ptK5a5WdtzgttqWbJ+HYjMdmLb597Mslg8037YGJ48uHTfFYRCYIDCn/c/nhipmXMbR0
5bqHnnSoy83spz3rxy4Bl3sq9G+l65w8u//Y9Mvw2drVCggQIAfTt1cW+Bk19J7m95fHoHAJMnCW
imKc+gL4IaiJBkhTCwIOovG08sPHni/Z69LMwoCsJkCbJWO44bJTY0ya3y/5uXTynZco9ufL3e6V
fTW0bIkpgIzo0bQH7ZEzH8BAa5GdOVLsTxk2O4hl7LoS8y/cwKM/luzp8tyoPls6ZHnlQp3UrNPj
2jXxWBlBS/sruld2V321ZLTT1AEnq22wBH6rQe5Y/P7YV0vWCtLB1uA6nmslUIw0l6AGR07/ePnh
qu0o2StH7ohY6HyP8yxwpqPeDGi8gtqLuxMdKGJwGSOboquoYA50/Sp035HC+zwW2oNYvVCY+Y2r
QXaz2kPMKbyDjJdt140eYABgzkjW62roA9CfCN/Ouxg9eqfWyHe8g2pI2/tfbX7SDtAdWbv0mHU1
iADzFJA8koe068O1Tg/tWJ4bL9mJ2xTrI0NeTWTe+NKAfLTmP7n4oy1pYGUn8EsGl9dfYRIygtUe
gHiZJ8AeUrd+nPg0haxdbpCDHndmSzWAzVpezdZAjJHWuP3GFRe+NqKkmE0QWh1JVGvYEpdHsT3s
nez5v0CsuFwDAIGX6AtYbKf2E83s35cfrZogyaodx8ztccSucni/+pwZXWCs+k1FwAp5+Q2qj5fs
G7dq1mUzIC6Lhb5C9ARq0x4jrOrjJet2qwEEwybKlej89G1IXnno9+XNx2i20ULydm3NwjbWtkQT
iMnQr5z6JnQf+MPlWXnfmtFq8PbZBeA4fV2t6ZF64kHkIrDc/+PsOprk5LXoL1KVEHkr6G46TvAk
z4Ya2zMIkMj517/TfhubbxiqXN7ZZWgUrq7uPQEaBFW9iwq+Cqm8TuJ/1w0ck/9+CTN1xw5FhZAN
/+sN81JQcuL3a9VTe6t2bfD1p3w+wfockprbbpa7CSa4shXlhICQUAwfXz/78xmGa/nfXxCm7jCY
EvHBsl5i4znRH2r2+PWjFyiY8BP++9mQym8HGMdGwRXdPrJdv+ueu4P2ehXmv/LGB8hF/9sNTHdn
R7MVG1aeZsgogB0MtJHc5860EkKXhmi+g1MHKCWCR1vT3klsr9Shb6Co//UoLU3ufPcWjtXkzvXp
w2MREt7qa5aFi+M/271wRCO0qPDoblu+Xf1boo3zHQD6aoMqltc6PLyoFZri51Fan8NDU1RM25Ag
gFrk1gLdvRlu0h5suzVw68IczHVcqaBFlBn4FLPpeR7/tKO7Yfy3+Z3DQWuti1UdIcWo7ICOL1m+
SdZkFhe6a/pcxbWkbQkDXUT/AdcZLUw3zM43fSHugdR7btTVEYjeZmF96iR7YAl7/XpRLQ3X9e//
ODQnI5cyvUaMtgEAvzY4TaEnunal/zyB0ef4UGW7fWe2CNuGzL+PPXmx3OxnmhQH0GNaX2rWvsZt
/OsvWVpYs33tTB0MqsF+24XdmxFbfloDRtcah2L4J8E1mFX/PVR5SWACVeBjJudgmv3OYownI3yw
3GH39ScstMb0OTTUCWG4koVGFJSGXm+bJvIgqeD1OhCCQ6l5U2h9C4UDz1ptvIkkTYNOg6hAUa+E
eHbd75+cUnPkKEz8Yjo6OMVbzzfuRohmV+iSH65/rqxLe/dmeuHLCEqkc7/GiV9a+f9BOnWKZFF7
RTpZjadNzpOysDaM4qkhMKErGo/k47090JKXuXgcI5d/PdoL5/5cFNZOVFq2MheBA0ZaBX0vmUa8
LyFf390M7J9uPfp/YE/oC1x75kguumSX0vikN+0bpEh4mA8rW/g30/CTWZvDn7rB0KeJYQ9DUGx/
Fe3V77UDVHWOayj7hSAxx1myxlLTVOCWbGcJKHfnHOoktvX89TQsHGtzgGVV5rFpWCwK4DW4c/Pp
LLBxv370QkiYK752ERAi1AR8nPRHAfijGT+IVm5121lBHS0toVlIcEfXwi0fd1qW65uSSaj0gHkL
WRYKexyzt//tzPwPxlKXIq+oEIHlon8N0PWlQ7GrbKpfNfm3Qgs8Hv+OblYRC7QMTUyDOPbxrje8
sVrZAwujNAdL5pMZF6GDPZAIH8o/fm4/Dew7qqRZZK4E/6VXzHL4ogx7BrF9JKc1oNJ5qA5isF6g
DbgvwmTXCrVyV1jYCXPgXClqZcv0imRDe9V1j26yt4DS/nq5Lj38uoz/OIvNYdKUVmUiyIunafIl
+46K3b89+vrKPx49TVAeaTv87s56D9WP0ha81x//7dnXjf3Hs/MS+jsyQyG2TIJQBH1xHvqV+8zS
tM7OdKtzQRx0cB6GIuKRIF4XnQBC2siRena2/fr3L0QJa7aJ47JVSZfiJQpqTWkcSLGtIFSUZfdf
P3/pgJuj0uBRFJJkgG1Isr/qC5Yww/m/qLo4rElkLC2d2e6tLKNIwDNAcaW+7fsH07mkdK1FsDA+
c4CZTnI4wAIbAn+BhOvyNJXfdIt6A64FKwO0cATMkWWF1JIu765VWFz/pof2rEHvEVcQX+3z27Tl
Y7CGCVr6lutC+2OtWlKZcH7Gmd8Jg3fW3i1hgVvnHon/cafNUWbEZLZsrjWWmAJCG+v7SbM3ANyu
LKaFiZ4DyyatE01SY6I12fvVBOaAVXp2b//bXpjDy3o7rlxccXDSN54lf6mo4craN/ZazrU0/rMN
7VBdd0WTA75mmN7gbiEhFTTlvQZVhpW1dN21nyRDc3SZlaZul7daFAwv2rbYgvjGoen1Agk3L/LX
tDwXqOD6HFrWN0LWiQ5F7WSf3veSN/urxnDfc4M7XMBLzZMH109v/nXdzvY3K6Z4jCxkMrSS5y4d
vbJwTr3stix3V1oWC5twji2DnvTQNxLtokHTPNrrvlWtpC9L15q5livkmNtWmlA8sgrvaiIZ+p3N
f4vvb3K/el8Tr1wA/OlzIdeK6GjnXCl82k361EpuvwA6ARa7/IgYL08lwLfZrlz7qoWtOMeZ6UWY
ucW1AVlvBt/y4k1P4Id8dbBQwM479zTQv2u3Xy/rhX0zx5rJrEjjTsP5HdHdWI2gPwuuyL6Gqtq/
vWB2iBsxKN6NCXBXSspdGb6PYRho6sfkrCU3S8trtvNtF1qZJMIKZlCHlxOBiBzo2yu7fmkqrsHg
z7BeaBW1WxSVKtjZOUyD3CR2hv/10Cwu31nhTRYQLpEENxRjZ4LvB1h37GkHeQ8HWvhGrNUlF2ol
cwxZ5Ma0ECXK0K1LXxIzPJdpuNWp2vZldYBcxhEHytqBuzBecwhZJUxiDTEO3G6rLld99PYNOFh8
Vrqv4D7Iu/P6dy1dT+e6r70bCjleL3jhuQL2c4CoRPN0tQD8N+ljfQ4mszKipay6bo503DrxRjd1
bxJr3mdL6dtc5DVKTU23Szxevxl84Wk82tDbcWtt6XEtfVtaYnOZ14i0pUt7wMqMnfFxHSNgoj/K
F9AFYFFWreUmS3XeOb6sGWsLkIkKBUzcLvhwghHOBpqN1sn4BgUACARq39dxuAsn8Vz/dSSNnWY9
Gga6BpXzDGKEo84hdO5DvdSHGdLa9C8O3mz3d1PVKiELEeg32Pabchc+WHzypk3lgXG6EgUWIvAc
fGZAXcYYrwCrDPbjw7Sd0IVyK6DJo5XzZCFA/ia3/RHDQgnrW5HgBZOlhbzvwcGN82Ftx1/D7Cdp
0Rx3lsWp7YRUj9Fhod42DaYg9H/+XsTBqsHO0jtml/AosQT8wXAggvH50V5KL/dSrwY3G+lQ6ser
HZyF6DVHoU3YkVaU1nFQTlkQ9hBV1KcL7dTKTC9MxFwV0sQxKzuDxoFtBnV9oGuYkIUVNJeDLHOM
T1lqENzonhmUeYnltYjw7Ur+tvT46+f8sX6mejA0McZJIMYSirMPepFC8CbQ/s0LRJ+D0abYdi23
RRiPOrVBJ+qYjsl906wSiRfu+r85XX/8fqu3RQSKeBw4ZwoReHs77eFgdGyC0rdu2As5TO/g9u/X
+lBLi2h2qA9RWxHoqsWBMGAEqQH+k20A1F9ZQ0tPn+XruoSUboTKUNBomTcOh8Z5EcZKoFgYqDk2
LaaqD6uhxfKvFePMJZuuSn+mUX4oifzphONKcXPhG+bYNIMO6NoUJmShqHbu4DfaCOvenaKVnG0p
bM/xacoqRV43KJ6OFbcOlqcOOahroGnkvL8Rm38M3L+vcH+sK1HKVJZaEwfVeJHmRwRsRT26nLQr
5feFfTdHqHUSjBxi4cJZuZUnIIlk9PpbCL1qux4evs5Al14x29p5q0+l6mMIerBfCWwWbeOsQYWZ
jisrammmrwH9jyHKTVDKQmUkARmHc2a4njk4zwr+W1///KW04/cK+OP5/Vg4vd6hwkYS85TafclH
pms8qZ0n0638sRNbGbq/Ilrvk0lt49rZR24fTNQ55trbyo+4buxPTsDf6d0fPyJEaMy0rEeBEicg
3Ug/3DcH1E+g7pmvlCuXxnG26yOLKUfr8yQYB+2G5uZWE/n3PJ92X3/CwsafI9wykhg1mgoiUCVg
6U7Jde0tB7dNtADAijWqzHVRfTJOc3Bbq5cS2VQjAldAiFtxM/r59c//vbE/e/L1u/6YgcwIDUsk
OlrcGq+fOoR3eDM8m/fd4UqOhcXaK9lBIMrX1wh5v7WPP3vjdUP98cYc1rNRQrskYFZt+FarbmLE
SB4aoB5GccSNQX+IQ6vkiqVQb3BaLgZSAZcInrMWnVqdXMaqhZY7fUjg3sIb2wC1XIcCTir67+ao
vCFl4Een6FwB4Pz1OC2sojlQLtQUHIKKJAkSh57Rb8BFf3pURN98/fil+Z0Fk4qZncrCLg6yvP9J
9Akc2/7+3x49iyM0GwSbqAQEMxtf8oq95fLl6ycvjcksxZd2bVttAvC+CXiZrZ97IGsqe2VEfusQ
fLZMZrmAsvQ6Js6QBrooYbFdTjiBaHeK6l+jre9pZ75rSR0MRJl+R/sfXWNWO6vCDTM2rrISsAAY
hqjnXZpDzIQ9OmMlOavdk6XBBKAj+qWzqtTTlfPdsesjVEkYtx1YYDhW/OIy+VAxdrZa92QyKblO
qoij2COBYTRugETfTKrSPTnaJyl0LzTHZ7cG98Iyc/AY2miLswZVWlk9KSe7AQnd70f9PuuY4oBV
3TWFsQFuIZD1UMNtwoakkEr2rT5s8yL8PqBnCe+lZjsY9XNkZluXFkFaqhfDkR8U2hecoV899O7K
Clko0bE5+kqin09NNUH57Ml+mU7bmAvf9Wwo7denJLgqOq+d+58vGfYfHT/RTEbEcO4rA81MIWTF
gfvaVYNcqcl9Ho6ZO1s1WkdbkpIwCUyq/Uic5pCWBNrkWgFthKnndrmK/FqgtOpzKVCIw9ltVwB4
BGXck2Xx5lu06bi+Mw+RNzbeulLH70rAf7cCmwMtTSxooygQMetRHajuRqAMqMZzB+ubrLQYOnUO
YEJRylWVukGajYcQ5W+m6GtSapCNcTwx2E8KiisiahA4x/uSjInvONoPMY6bvnPuR9bsG9W8o2/o
uQrJQCmhUz3U8nYM9bORpC+wfn7Uhw49OEL9jK5JOX2eRrE50FNh4XWOZgFliFSAd5H6aO1qo2fk
RRsNsXbTXlp3s1PO7FhWtGRAtdDMKhQ5jVtqJpvGsm6mJoUFvXxUPbS3suxoQjBjgu5x555G4NRT
1f+skm4lF1koW7E5FtRloDXUGq4JXZ+TzQSNDzYkTxa1H0yGY802QchxomED66J3o6LoKqwWG675
zmeL6Do0fxy7ds/gSVlHOAco242ALJAkuQXU5ll04bGo843LCogv2HutMFaGfWkzzk41abcjXEJ6
HJothHmuVnSq9oW211Lw8OOVlyzgo9hcOTNtR2K4GQD5caFeNPh7ctbl+6SBr9QAO5xaeS3CepqI
g+G+C3ikDAkDRT/39Ol1iiUX1ehb7IdhgpBjiXNI15QSrzjoT0Z8jqqsesOY9LJOATx5nvoaGU7h
S/QIdHgX6dXPXBa8gT7x14fxQveLzTGWY+LqOjVH3G79wR9Cbnnp4ephGJ/67VUvWG7kXZzxtero
5xkLtMT+Xk6pmfaGVidp0LNDO0p/StYIFgt3UDZHXZq6ZSdZL0Uw3TT+1VAt9CcItkCXwNqKQ/hv
0grMmW0IYYeTMUYA8CQwcoKweY86RkZWrlcLYW0OsoTJVTK4/ZAEcZPsjcaFdnd9aVtzV6aa//WM
L83ALLFrUxpmAGlhgETGo/jVWWv9/26WfbZw2d9zmxOHop1JcHtOOt5D3z2tx3NrgZdcN1u7hO4t
snbUydrNUItfUZc+9E7+ASQu2ZpufkgHeoPM+80YGC/gppmU/bFOo2dbq+8qG2kWNSMPzqC7ZnKD
McqOee+AE9IXPhCWcHlOOIRST5kYjqKG15Lqxq1CQVzAfTmEtrKjtKAf6qeCqAskLj/aAtCuNNnb
rODDmARFuaaPvxSu59DPTkaybBo9CSC2eSrr/Gyq6gQ/s41GrbvScjZaTXTUF5gfasbFbMLHr6d2
IXDOIZ/ok4BXlCpEjohcTCvZstp6tdNwHylLejYS0q/fs3AszlGesej1hGnYxIWVAsPzrdALz4Uv
1tdPX/iKOZaTZEligx4uAtuGKmlKuEQiCaYgFmrhvn/9joV9NodyGkmV5lWNO8gQwQfsx1D8ZFCq
WOPmLC2AOYoTLOXEtI1EBiQAaHkrbujePFxbjOsat0tzcP37P85lnE8QFEhQ55nC5kgJNFwNFrBi
WBE9Whqg2RncZdLOi2IEKpmdJGB4VRzyIXqm5gr8fqGTyOZ4zqyNdTcuU1C4czcCRqG4G9jH5NKR
w1Kg5ZCcjbls8FbkFdjEgqyxvpa+bBaljM6Ni65hacC0Q1tEXMUpb7RzDWHar9fWQobP5hBPFxzg
CVh4bH/bfUunaBOHw09RF2cG2hBX9Q9YS953tupOQ9kj9R8LSM7T+E3vO3clyP+u5H8Si+cQUFuY
lUqdMg4SO93XLQpMYdVNm7wdP0Kmv1FkV46ChTYL1ZtB6pccte2UZNDwCSfYnqSOyyfyDi+Gx3Qs
v+dEy3aqt7a9zFWQ1QR4SbQkil78+nrMFnKeOaw0jnBliCxUFavUPMWQ8CKZfArt6pjUdQM+si35
YMMezyLOP7VYoCj79/5h6JzWTY22eamwxurnYRq8TPokfvr6i5bSkTm8NIOLj0kp2sDp09XlA0hB
L3Z5evp/c3asVqLl9fd+MtFzPcamt9vciK4d7RGal1CRUjhjk/w2sy6tNoACUq4s64V9M1dlBAMX
spxw4ggmPLZnZxLdDBAJZvLu6wFbCPtzccYUrRCttGsRkOHYNMfc8gYBSxSLd8CAfP2KxTmZ5T5u
V+itLTHpbi3fa92teR39quugweSj2OXruXUpzcYTqFxHRR6kg71yhVsI13NgqhCjQSKGN5MeFONx
N8I3xVkTTV2amln1IgSypypM8KQ0eFt14UOTfljkMV9TEVr67bNS+BWBp6N/JAKZZJc8awKryRRn
ZGUFL52Wc1Bq0WoMCn4ORD3cM0DekHeMPUJOuM6iGhJuVub+OsefbJT/AFOrRteEC0BZVICMGI9Q
7ooTr1C635ZR44Hy6ltUvacJgysTrlg08kNHerpRrUScpXrZXBCx7FytH0aUVCu/YHz8MLf1zvHT
nk8HY6u+oVbtr7fKFir0bA5eHTLiGsXwGyXA0oO6/NiWHjwkf6kX6JQfyl/uP0s9wn/272Cawpil
c6+nTSidw9Do900v793U/Se2FpsjWUfSOajVZjHy9YOOwn7o3GDamLUKAV1aG7O4UKnQqIZRiSB+
amG3zgUQgMqLvcb5jTxZt6ZbOOfmiFaRQCC1V1gC9HD1pYt3V9E8FqyhJpcePwsEYtANo1YC7WR9
Gn29bm9dR76oCPtKiFegCi4NZV5I1tobSwF1LpM4pEkVig4Dl6ECvsN7rwv6VD3R34Z+a3C6pYxq
jmdN0gRd8gholN7r/OJW3V3RKP122ESe9bwOBV4IdHNsK52IUtTF7CSwwQSBzZzOJvjKXweghYN6
DmhVvSHhNQCki5GTV+AAX1B/2vRt5ndxaHIThx8MJOX265ctXPLneFaR1CEcp1C4zNBtGEwO2P9K
tLb+76LxSSSdA1jrxNGjrhJJkMaR7tuJ+SRUGnNc5I9CuY8ZqI7JWE08bjJOh2hvWk3BwySJPEKN
iWey+hH39e3VrsKeEiDfzd7PYUDIkQLeCirgV8y6AgoxpeJ9FF1SfXpyI1wFCmGcpLI0TuC44E2O
vHN1eqs1YVBa1m3cZU9Ky+BlxFJI6AHPBV2VLWrEDyMJC9zvwYjVmCp/q6EMBIrVjtadYHHNpbLf
p07CTQIdujRC11CW1kMTmwUv1NW4p4p8SFLfTRRngxAPNkn2TaofS5THB2o6HvpC25aULWcRxD30
NOzgdSwFri2FCmJSPkq720lnuoQQsYef50+h2hCc/mSfaGa7NVHVhG0XL3L8urZWWVBM6EfmVMGH
Q96NPb30hvujENW+y8ZLx7p9ZpffWw2kd9SgJkc7qxjjo49kPzUh2Q42VB3HYfo2Jim6UDTLPPSn
DlMIfzkjwweH8pw647mf8vuhLR4qvbxXdfbeTemBVQ1Uo0XsSVHdNm2LAhHoqrlkr0ltPmiRaHeD
QR/gSrMzswTWdVn2TODcw/Um4YaGBkHT69u61f0oyTM+QVDPMaXyW2CM+ETVRhd0n2N+WwY+aJTZ
WyqGwAIW4hFnr42rvvGqDWzapVbyWjjRjsaKenlq7VVc3MGw1o+Mzss0DcYY0LWGLUGZTD/HcXog
Rn+uxsr2UgW/kjCqtpE1wnqjlQ9mRx/0yUmxqLKP9NqKMNus5zCiPnf5dE8t9CBHt/Nb0SVe3trf
OvMp7OR3TfSHiqhnFGWPltJfmnLSvLi07yJCfvaWgnkmTL59xxgPuv7DtOiDMMS21rKWoz2yhV98
CYOV2nen4lst29CjbsfNmmlbcLS3StNTnkQlJ0N8I0NgURMwZBnQ9KTdhxaMd50mv5GGjWykiLwS
RbvQYqVHTNCm4C3PQ6gR1WMeelOZ+IR2De8c/aYFYiF3ml8TkNOqxwVg6AS8u6d608St8Fhin37z
uK8GJ7Q6ZwT8bdCmgsG2z3FlPRTmGPPWcO/HkMAVPAZXCyvLc4XxQBSaYe7wyMaIj0kGBHUFlyuY
AezUdRHDR2RDCt0P0UZ1KVyiCEnPUOg/uB0ChG1XOVpplOfM4RRGJWGrw8skN84SnCcvbu0DXI89
txnPjUs+Spu+1SMe4uRTyg0z+RFaw03RmyfRKtNTbWTycWrv0kgc2zT3DKcLcoDZPLhsbRKa+616
UxX+6xSNpzLrgRhqtrULdZ+sK86Zy44DdNIcWdwWNYikRAV0gkMQhRt9LYBjKp0q0AbryYns97IP
lW8O9ErbDrIU7utsUr6segQlvfyVI59jqdV6Zpq/uPX0EtfGr6zMdoUCB7lu0ltzKk6q1ohXxclZ
Zyrned5e71GOh/XpGZXaZlUKqWz5bYp73tr9KdGzbSZDzyFAbhRWsRuN4gdEPB+YC1caTc+AdCi3
EzYhh6yM5RWWm3LA+hLuTtaWWYVv5zKIk2TiVTh9oNw1ohWe3rtVB+xuDi877EpN5VvSym/D6Gx0
rdiXWvEguwF6szEIW5o4W6Q4SE3tcT7BFgaSrugD7iY0gXhLra2Z1I95rj+wKtmpovTiqDupVr5H
Vncvu/ZeUTQuRG0E5Zjd9Axc1K6l8B6KY6/VrPsugwl0rOtep4x2E9ph5ye6gCBSNYJOBKW50nlF
SzvchgWKWxG8XkuoiBP4GhRWFgx1dBpdmUN2Fz8nKeLvMuk2tkWOrAIMfoJnT2anx5SSVyMc7U1d
xSUC6nR1fPgVhc2dou+pIXrY7bnjhmjtK+AjMCgdXwhOB+r033RNv6BQsCuiBBV4inqqfWdq9eOg
Ed5n2c1kO+/uiOnRiXnSr3ICjXai1LqdVHGL0/E7qUOPjOmDNQxvokyhlawn26Tvb41UHMYGSne0
vo+byQ/H6seEU6rMCdm4kh2pgq4PM4EdZ3rHQ1UeZe3yru68OkRwBv50W7r6Rz1lh0w6d20UnwFv
eYvA9O3L5ImG1GtKCui/ob83g7VFs3SvuunQEry0B6p3ejCq5mcZ4lNM8SNqqoNjmLcg+I7ciOG0
odeDN5YA1gyoFWXU2Iyp8W3sJHQonQtj1l03aRe9MY5QyX5tS/sc5uFh6HBxzrvcj7tx38Z2MIbi
NuyzQ+JAZ0AjLzJqFM+n3nOyzPbHCks2q2BMWGFuZW7fdoJ8I6kKTHPsvNysYdpMnMIrbPOk9MYP
O5e7Dit5RJpzSszDUCYXWbcBVEK2+eDyMqsSdMxQ78qg4+XZRXhp5fDhTPFLksZb2Mns4NRzX+Jf
eVhC+j6cNqmWnXXifMRmq3HhhMqD0OH9tdPbG9m+jXqchZO7dTKYb11drQSINP1A6bFX+Sa3y8da
m/q9pqGjhQ6FnmpeP1gXJhnzcxp6Wjkd7bE8QKoVlSYD7Ttt7KhvExwCZnzuM/u+s+yXfJSYiOGl
d8aS97X1YNPsaKHUVoPT6qWMQKIz6Y9axgIXVm1wuaoCBWaPqqr9aGq/0m76oDG5s+ta92hIfmA7
b/oqus0yMLXMKOJNaWW8Tkt0PAXwI4A3QkDqWRMaeOjEQG/V+Jkqbc8iMWHoEV2TQvuJVuzD2IA7
OEmACaX4SboMPRxxwyoKxf3MOuYOatw0t3ki03ujgOYDdP+vEQzC/G7imU1zgXxpzW2zf6ZOPewg
9rgxCTv20U8jzPiQNpvYjDUO8H9Qu2wjHXCWeiRyqTMFFi06rAwWEAdHr5llLxCHq7mbucdRLwPX
7XaJjUUZaj8cK7lnbnqKSLFpgaPrW5i5tk4Nu6vmDJVihJOYx1V+k5n1pS6iX0kz7vUoaTZDUXsk
0+Mj6YUnWFNxEVl3hqGhdYQyNU9V+B7lsP40W2MbZcldBlwNb2Ll63oNo66hxcSGFxhM3UZheEub
5kTayVchGoRXJrLC0FmuEzSO5VEHMG5Rkg3kJAItbbaNHn7vy+zGUuHraAzfUtjVZ6rY0xFW8uV4
YpX60VuGl0HHCgL7Od3rUt5TLUb9oLdgWtzuzUQ7ONLJ8WvzwS+QGPkdgwuZ+Qt0nbeip54bmq3v
DskDZIlfoWx90Zr6TUywKIOHyE3twmalBtUVSAoCQDuNtmkmXkWnH0pNA4bDCNBKO7ime8wLHHM0
p6csjJ5IAyXHhBZ3kH87OYMBPzJmgwGqFdw1SbXJQwZA3XjKrPZnqnXK0wiAJG7xBkDlhRBsaGuw
Ia4ALmSWFwhqheVNWnUur4YkZnWM2mwz0OrQmOg+4HAeIwf3jMLwaJQcajOqEXijzeQ2KKdEEHEL
2fV0UH6m9Q+TgWVdZogvrHyTMKoxW/gAhbA49GFWuyF29ji5EC4URWb6qo8+LEO+toAVcadGDER5
Hpme3dwZpvlukQHQJrs7XT8KgLti4ziJL4mzGxuWeYY+Auzca66nOeVZKOuXrRUHZ3T2UHo5Jiy6
M1R+lyf17UhKgu1v79q6hZRBMm0SAj2gdjSORTTda03yznIQ0yrRHXtYasVhsiFZ+ohxu2ey2xEy
fCdRtK+oeklGwp2wPk55f9GR/4SlfjCmZtf200XT3mEc+cCKXOdVqcFDTwGyQNN4j56Kk/HeRO+x
UG4Gh/PCE/EwehYhNReyu9EE0HCd1gShjSx6gr1YDig/F2V9VHF/cO32RsQZcBCuqW8nNiAxRr2k
Fxd3YBcqKRIkm+1IUj62TncYrdFr2uw8MfNilOY9SqwCUjv9ISntY2rpu7QY9llmphyQlmciINUm
9NuWJhN87CgfRLhJcuCUQnh+QW4/Ew3vp3Yft80WZ9c3d0QRwIh+tKaE3419MprppCzyzUE70mid
XZF2J92JJt445840Xd40wks151A03d4Qw7NbWq8iZ36RaS9GSM4RBSGwsD9ieIhA4PlUOCnwgRqc
jNM9i3+5ObZzG5s3ket6FcALJoPnxdAVb5GU46YaaOeTPA69rE9uw2m6rTKK8AHfWcCxuKC13Mck
echc6xBqw3MxIuVJM2lyrewsAM66MyvCkwinzIukc+kdCavVOJ42WRuBckv1vVB1UEg0l9qi5gYa
csjf/S6vH5WebaIwTbzOmPZkQIk2ksk+DLWXYsRFc6QxL4UBfKzdSH/sy2eFi0BTwvanRhjyiIhe
smKiHuvKnFOXCK7ZgBiCpE54YUCgG7puH2PHDqLskLZb/TkJiYf+/r3t5q+KyhvJ6H6a2ksLuXOL
wuNxgDtQJX+VaPnD2vV21AtwEh0Pv/ysAS2ABNahm0LroKvaXU8CNgZjpc44wy9ZT+I9QH+XiSI3
c7AAqx55KyuTXagqOLTr8mCJ9LU0wfin1OaGgmMgoIMfWDuHpDdRuoWoV1+HH5EcthrwtxlQPLxw
4I2lzM1o9KkHetaHa7snUCPCzRgaFw2uP1wf4JNCmhe9zA+EhGcjxyVkakdtY1BbePA6gssWjO84
0hf8j+ltBAuvaNC5VB9Ibz1h/BYPfb3q1ldp+D+KzmPJbSQIol+ECHh0X2HoyfEac0GMNDvwDW+/
fh/PWq1IEN1VlZmVyZ06RFXDHiPXYmIYv6LtJjRyLYOcXpwd00Edn3waRvqijcNxzutDm9Agu9mG
JkKRfk4Fs/tdMXBFWg2qo7h9N7vue5tkxe5D/ZzFwoxSEqsnzdzn3YLTp7b4lV489bX3ljrFGzDd
R1lsV7VkQ2i7caSs8UVW0wvdx4NZKVQS5i7enKhIiqNRFxEZphdJXKQRGwgx3mW97A2sAwJaSIUP
Xpb67Be81pv5VGbmg92lb7O2vAz8DWGO37q1XV3VvA6Dem5U85C2yVXVbRDr6aMuzWfgqZ2XWbOP
W8Rjry3vWbrtR3vlSkUMafRcUIl80RL5ljfNa68j5DWGB0P+LK7BLntzHVMUYU11bBaa5GSOlJ4e
xrF/qOVwqpQZrYbzXFJSfBZ3Gp5R8YqvSbofJ3XyFnoRUaX/OWqq/KmaAptLEsTjuSpQ4Sr3Py/v
/zOYMGW/EMltpf8qt74thfOLn8survT3oms7VOPGvfa9VrUROahyg0bPdzVDQS+2iPiLItAL81/N
dlvUZIkZDHevy242mNF0+W+JWzCdGqSsK34GfXtr2+HBIxHQLPQobzxcUvqoBDsxSoMFy986jXd6
Z56EjP8kzmD7VV50rEYbF9GWt3TUPjotJuHHOizz9kaKSUIxFL4t+qPbipiY+eyFBioqyuojmf65
efGnXUwCFQw9iGeDzFgJ7l1vtenTHX7ocXFzEvNqeXBwRVJRD+vkgzuMblbeEiAkFkIvyzRF2KHc
WeE/5NjvZvzG1SKiiTGpSWMgeslNnY5PcjI++86iDOnbgVTRV1mZ0dL2gaMp4snWgym3jMPrBDVp
L1wLy2dsVpzgxUVrPfdDkG/tg+dktd+M6WvCifY3K/8tpBFog/WC1TFhNPN6ydvkbAiGcctxwzv9
Psk28bGRQD7EZMRHGDC6J+uv0tr3dSXmmDDdwTGPIjGC3CgeNkE8QKvfZ13lHV1jnOmY52OTyvM2
xz/LLM7NtgW60YS2ULecVlkJJ8fQt9yZef8tK+vWgojmi3pRKr6JgXyqXFlhagNFLW5TRjN7d8sG
hZ6SvVWhC1nms6a7e3MR1Dgitnsa8sZxCRzxVDAxVdv5enT79a8xynCbxeyTVfupqvmBlmLbDcI7
LgUCxXRtLlve/mv1HoxDVs+jafzqiYPlY22HtcifvKF5KSbzdUn5XpuOJZy+BktNz9vPb5KW15HA
ORs+dclcnpc+JsFcov7jfUd9GWMIbrv/oca8pKW41KsdZm0bpXkBqJkpsAT3O5mWHzq4ifvSDjz4
285RAdC3PxreA77fb1PL02y1IHG8QNXaIdG7UBbbWzy9SgbdLJiEtuuXYdeU2s88eNQrxYfV2vwr
I9vXSFERkzY5m6bjb7AaDP8K6WYc/1ew98EoeItX7VWbUNpw08cFc7+up0/dCBCKr/m3Lte92iYd
rFcPmdmCrWQQUMZ1qLzvwhn2Zue94zTqWy6ZP6uRnjPiLiOhIIsd+Cfbm2WgldUupjXbxAQK06xR
VbsXdnJpoDKbOKrOPlWd8SZi8ZIby7NsxXPZd2d73sJNR94Wt+pEZOOVif/oVNUOncWjTgq2odrD
VjBrpdU+HUB4mmTZZ6n+XzbQ5pgF5Uw5/rI0nxWnn0HkWxT0Xr37orI6UuboF/P6tZgTMLruC09/
TbL1gKDmiEED+1gNJnyiDvvWvHha8Xedk500mr1W1OesqEJ9IeuoiNVlLojTi+cIb6BvLZsPOW1D
aXmvutnSW3e/WZ3u81QLh2Q8L5P11jrujWiAfSs4wp7THWNze3VH/Q3h8m/TsKYHZrbTtO1RDOqc
mJ3r15o8L3Nxy2X2suogG9ZyXO0i7AzvTB7Am7mUOxysH4w4zliQYqB3rOoPR/e0VuIQJzKaSTVF
QrRzljxqBvFVKy9Y6y7A+/qaL8CemYr9zc25M1z73fBaAWedhpU9XFVPQ1L2UAUif7B1wIIl2WEc
dW+R1XUQ6qha7z/hNb41JbpvzXEklw1AkXXc2dGOXttfh9L5qhS7vyMDvdNczLZ5aOPkoaz0v6Vw
IRaaQy2nY9G39wwSAue3Z6fmVlidv17Kze9p9i5brXM6zCRJt+yJa83CDSm+V8E7sgz1Ey5NF5yM
OV0skIvqgcA4mivNnzRQvmFyOBxVFqXmb5NIzu2kn/SkqfzOzP6Vm/4jrTYYZfOhjUw4BSgGX67Q
ihuN8W0STGOt+Fu6vd+63kmtXthW8lBXsb4rzOQ/S/eezViehda9tziVe3Z93ob807Eb37abJ8dq
f9ct/2Ty/+7FyBqAOpKM9ccEQ7M3LXKy/tBbBLOSPfbObIRX8oKxDp7MCzrdsORPkrQIyThpfWnj
IUJihZ85EzNS8RLXg4zsRZwIz34yVuOhpSd1l+pskvUkqgQ1jeM8gIbdOtn8ATL5NeMVIFCrv7qG
DwszswOuuTqj/ox5LFGobntCutsE3OiXFh1AkArjNMvpKXXL3yquT5jm4GMygxCkrP6kf9okPljd
wDmwDsbUMrIvH8j6A71iwWc23zJF1leGrnQhC5Odpp8aWLjt049R90IAxBpnFOfD7PCu2QiQypjk
K3dYbozzD6Yx7EioodrgDjFkYbJQoKxmSRmCnF3bs19QomctlH5tPBdDS2aP2NqvG15vJjvOdmwE
hp3/tnI7GJn+i9YoRJgBPOMG7oh8Lpbd0THTH/S4Z2+0n9nUezeUPEwpBbAGUdzZVfFHWOt/a+2G
Qwbi4bgpxyc+CLqTbDP6ABcLGhw+gqKdiIpUf/Ic963NaS/lHIeJdYXkGS6ZpkeS0m7L1QpzoPW9
tvb71LKnqGgHQJyR9k1T8kRVjfpkeXDm5jVL0re2gpRbx2e7MAOj2OzARBa3JeXJaYcloL9/N+hv
m9l9cLBJbWrQMJzpfKkNGQGu7nudEpjViNwHyr0uVv6yVO1bkgHcG96+Nr1HY9ECbeaj6Zue+lkC
87As5lu5zRgKW1PQyH7HChFu/yQx+rWrzkON1hCV0x8Qoms70ZHNTK+mBQgLMTU31xSZHOtrYRe3
nFCX+6rJMyuwmGX02TjKuA+mpeEtR7G9bNNR1O5jtWZ/a3W/bGQxRStbJD5YCF1BNYdFB5giBlLt
rWQnmhjCZ7iQUZ74IsluC7tptuEesuR3GVkT02lWHOjVMGlsjsn8HwRKMDTQxyNrIXVDcK3erN9I
V46dLAOOyUvW2KHlFb/6HJ+SbPvPyfPP2u6euKAf8nrcGxl6CqtuPicZq2hFfjlq3lEMebhMmUO3
0R9boFZYgH9TPJ0WT+wac/5ORX4Zpk07tASdY0UxRxP4FyrNY9KvJ5OdTOk5gcOclbpwQ1t6y4b2
P5e5TXnJuY77iBDnfTV+tUVF7mg6H5J4BpvHJWAewZmqm5t3H0Yx7oeu+2vnyx8Wi16awXyyVsru
Nr0i3qKimXBkU4vhW5a2NxDlH6oyAd798laU2mObAf6tQ3zcVq7KkvIbzDTqpV6zlFdfVZydwJ+O
yQK8VFDODL3oo95zdnXcfE2Wccudjk6jIvFPdn6nU/C8jh8uwViF0IY+KET2bJeAnJPnbH7Ky6Kt
EFCxp8Kt7h4oE39Zjb9uuQ0srJP2k9LgNmlgszoEL998UlR/DKN7nrSO5arxGg8jaRoeVYBpXZXL
42xCEc7KeLxrr7ZqmaJ2E69drEMiNegUPuOkqsJuiSWA/V206YBh27E8aF7HpuP8ObkVdAVDaNtc
UfVCbVuwR+VI/ygPqVC/Zmm/uG4B4Lee8NsK49yJpOQKy9Vj2jVRG2uf+SgCNy6IqujXT4K0gCug
E31coJ/aqjsQ9nSUor7V0y/rXqTG/8aCNSlT/8YJ28FM1XvqMgmdNOw7ROrBwjp6IcaHzd4iO8U2
zBOXvDPCSWqXVA12aPamGTg6BES/Pgqlj0FjwAil1ktP6jTY/9NQqwdn6Q+and7Gxap20BXUd1kw
L6fLH8GtWxTzEDSdh+Yl/WfP478+HvVXqfqwbSfb7wX3djF3O9crXrkRr7l3DwhbQGgt+7+lhSsy
DD1K2+oIBg4iLw51WVnRsFmn3u4N5vP1NZPbo24Nu7QsQ5qL1419a6wnUgH+DQKdjmxuLqqNj2bT
n1n941hlMup4f2K3Om7LsNeTKSiKMYxpQ0LeXgK/OhYFutbcC5t7t7qbkmlzqCrqhG6YXN9AbJC2
VMxSubuihqKwpuc+6f4bjfmkPBey0632i6XlJE0531r32W4aY65q7aDS8h+tneugTdyIinXUvboP
pLM+K8DIIW1XP58zOJ30n2kwOuuQSZxhfS/04Rj3sJlKj6N4ySIz5SrMRxr9+KEx7K8k7YMhjSEm
tBjH/LI7rBJKo106YOrJV457wnpptxQxmw8sQXs8mmlI8YugLjipXdF7iahyAAJK7kFPOxS2dVWV
pfmeEQem3sU4SNOsZHg1EbcGmFje2sp9hr+Ig9aLb0tj/ivLfLflgvtAXUzl/mkUk1bcba4PqNvu
1Ux3QxuX7p1SHD0DgEiNn20LcjRMrybTKTT2ZapT82T28X/mpHSuCybjpavdaFtiJiT33Fpt7vdA
yuAuT7opd0tqsBuXPGiOfmRF7ehkabTK6tO16PhdV/3m9ujnqXoZyxHuih8Py1bvuy17HowEB2uW
zc8dM4PAhqSqWsCY0eM8ucdpmm4ZoF6cr0+bBkae2f883bxsOt1twyztkwKoQLqdU+xI1trj/DJt
C8BndoENCJsyhT6rwPWolx8xqnp2Tw40q3wgxdFzaT7j4kwFCxGoHqcxeew78KV8fUvtCax0lZvv
bPMpo3HKSm5aTxNRW8ZfcmJ3e7IzFj+9rxbljGONI0qBt8zuXGY/pANLrIeZt93a2Wn321j+qLL8
MFomLw2REI3T9zhMlGbIzLISdNvS1EOO0FtTFd+1WgyGf7VxuyIb2lwNpQgXdbwdN5QwCAH8YZ5+
8nrdIrfP8WYhXQ1dUuhUzGBtj6Gj5h6EKwDbSnp2SFCEnVQbdCo1LswHWIlHu6QX6qlLq5RF5Ew4
Cjim9rIO9uTrUw2xvTQn1dt0rRVjeecZYYoJREcDlm4rZLMZ9kmzbyzeeTlfcd0/us727UrnG5kd
PGGS/9XNfO+Z2pFM4Yd+Aavu4ifXMQ7Tou+6nEM2s1rumPRUZp/u1h5N1dCftU1/yOFlQs/sHhFJ
fDTciUSnnFq2q8ik/hUahFitS+xDYzcqTP0ypIQwMKzsC4cRuSUqkENGZd6o18uPa8dPtWF9LIzQ
nSUPnYWww5VL5QtORVjUI8qMIduxYAjZtkYJeMqspY+JmPdla0VO1V5nw2KaX1Fnb+q5ZsG+yF3L
z631PPUEio7qy4F0xsxC8wHANR6hfCU04K8NwQBEciuL8aJN/S0GWI7LLH7Ox+xdZEzdUCzHxBrQ
dgqA+3h7ibV5DLZ5ozK4X2VW24dkqbXATqprMWQRe9kCITUVtZf6i6zjZ09wVod+2XWe/GkRxQyG
8cAp/TI18+AYjKc0lgBXNmitM6mB167A+gv72yyem0ue5Qs3jbwHdYZNByFRLghcZLK+2h7aKq+o
d4bUHtNkrHa5sofdXLHyuigIlJxWyHcBWSZAmbhhjdK6+3roBuiIU4TG2hZ7SmER2YY5nyrh8sYO
TRnq8XTtjCHyzCmgSv2O2/papNubTu7j4A3MvNlMM2+4116ZodOOJx7qfubt6Br9J9uqwDToHV2g
DSi7TP41Ow5q150XuF8z8656O4ZT0xNAanuwBTOPazPazw0aPO7cxNfbdm/N84W4hRd1lwvYyAOa
fPh2GQ/qZYQMs7THysnJJl98RxKtFnft45hWwZytgTI7dFNopDZ+V34Dhr0u3XueejR1EsBnGLu6
ro/WeAeBrO1TYwcPc6MAu/7IuG92lA2L4XF66stPJwZ86UR+ksL+nsfir2slv15io5d0I1ado5Qt
Pb7njE66isPUsoAGTT6IbX5giHAqYu00G8u9fnU/gBPXpimbYMhx4PMGz7dE8yndRPmyVtpFQqmX
GvOBqeLLYCfXbhoXiJs6ZEgcA1Egt0rTv9W4sRbk5ekactPGgQ1DamZ91BktgVr6Oxbfz+4cB1PZ
B4rBehYVmq0aCdlgf1o26qxEV/9pIxEWU2HsihGSQAniWPr4UiYSvHWN7IaZtTJ2rajOALF/htL+
mO8/jVCXOAbGySwn9PoG0DztAiMZ34WTPS75EthV/mi0hh+v+VPhePusKX+atNx5S/rTWfUfS7Fn
0C8HDf1ioEl2hl01QIlJz5dxzbuIZ3LvXTG9x0ofNYZBt+zaS+fDSmG6hwAWi7AXa/V29IjoKco3
ZsyQMerYqvzZrp2LO9yH7qKpg6qC1utX57Ezu/90Dx+ruH3YOq0Iyz7GV31eQmPJRYQ8KSolajXZ
ld0drmFzcK1pcWc9DUXfTH6S90fNdJMontqvuPFOkydugBL/pr4ZdwPPEshMj9q+eIw1FoQ072Aw
XCUx5wkHIubh/Dq31rm36pQ9/OIVmRD/+SLPRbyyrjK1ITX0oZ+Xv5tWHLfS4+/F3esSm4c2tk+8
rM/d0uJvxHJYSteyIglkDXhX3mtmJsCDpkH+6Wse51xA7DRO5BVoKlckFnmcQj2O/5Cb+cyPpt9N
KzNH4Z10vYi0rN4P1gBgVNdewLu795blXXeNIPFa/aB162XSp+mQo7/iVz9OVYkyJt0lUgyRsI0i
bA26tYGf5oHZyIdJ3xlJ/WNnosP/phkOMx/6VIo8D62kC7rC1k6lxw8/DwjNhry0wr4wWGXPMGJD
xhIuZt5QtxvHty3rkiRWutuy7W0GXuorqMxc/BeXSuO0wWs52xQSkDD4yst3+KL8xHpuBhUOQOU8
RNbUb4HEKiDyqjYwzOlNs/MrzC7eRgVTKNJYL0jz4aGqP5d04rDmgGgr1KcinLqcjSi1ssrfZnQN
EFv/ym46acn6J83B0mjPW8EiZV+nkV6ztEeHnS7ipsfI6Flfk2PzabfVXo6ZCIe6JD2UtV9MkNdd
Y8m3GMGTGsa9a9Y/5ESCQ9StCGZZ3vLVu6qiD7M8jTRNe7JM56qL7TIyk6On/DMMkE1WvBumHlou
G4Bscy3ozeyWbcXme0qg8RKlXwkEMHHfs0GGM2ZbqOJoCwCrsNF7g5XGkgvesN7m5ZHomSIodOBx
HKx8b0tJfRGz8B1Vcl2OqL7ye8PpedVPnCk9GjcGBLs9jCvAX+HpG/+MtZ/y4nvtEfPxTyReGm2d
6AOyrG996VyYW2AQdKLzrO1nltrr0HovZuqR7glovajUAfBPuO4aqln3lWgQVtVKI0gPEpQOE6eY
ljkYBTRfm+A9g7wtzJ0vk9rpJ13GKcZLxMR4ibrVjvnJRjOVoeZgAq4fs+1VcZ9wr6+2v96dbZTj
HaUO3GxlflwUpFUXoWfYpl9TC8ped/xpASVAVOPnFCxNDugbq/PIbLnjBFOlrAimgU0wDcKT2xpH
Y3QSwFke5tMeL6HrCT+32fwuSFqKN8N8cqUMYyDWyGubf96UZcc2nTtkH/M+HhFN584STKkxoh7O
92tq4rRj7rM4m5+ttAINMF+VYBdEM15KW1w6ZIxO3141hkdeG1wqi57/SoHHIY1LgQScO++fb3+7
br3Z0wrIzZ/n1QtuRPWpdi0rmoS3hkM+H1Re4fZ8b+c39wrZGeTSuLnmvRFDHSyGhakJ9t3qzBc9
XffCLd7NFUaKrwP2xg2OfAKttz2Hsw73Mab2bVacu6QBqBLyfXGp9a0o0KQr56wSYVP93P2Iu2AM
cgtyt12UNj15KWCq3VSvhb7Re64oqeYWUTJKvDRFtTDVyC8KRNHVo1l1DU9o+lNCMUdL7pyEaT0u
abev9ArZCyBsPJnvo3dv2bfp2sOR2Wmy9yxe2qqoCH1L+08EdpE9eadSCb9X6U81Lq5Pt7FH0RWM
OQiXcAm1NaR1cc0YVhmwWIr5uSszxPzGYiAJqffNKC5bv53SuzqSWGUjWtX74hgdeM80/k1nPfsw
42VGE/+yFXP7o/XqPNLn7+vUSr9izhoA0rhLc3FLveTV1ucHLzM9fxUoZN2kOk0bZc2cBu9Cx2NH
FtLZSGD3IV1Mj/WWs4CQsjDtCGnfdSmMby8db21iPII0D9Eo1nMLEe8qfT8izBuqDc7Dni+CkX+Z
PiQBMH7HEDVs9a9nxhx94+7NBu5i9zbQSp9+Sb5wbRvvm9lRQ+K7znDodlbsfko6yOPk2kfmoFuN
3rW1ZpbxSGP1e3j9Xla3xMP03aJnVYsX5ORC+kQ6IsffSp3/eXsFCL7Q/2Jv77hu1E/CX+wEEfGd
4vKsRcHNUFBlVoa9rHcISB/iXCAVNrtbNY2HHvnpZHnZecqSR1HLpw56Tx892Fooy0pcsx71dDEM
TLzASeNd7+OM/6y4+lPWtc589TzL/A9f8ZxMaGfapqBvr7/T3oLe1qmqg7mbSvai4DPv0hksvaJ2
zatgwkgtM5l2Y6sJxQYVlG63AbcWD65wwutBcXMDzIWJ2HaaO6F8i/epjHn7Wu+zG2e2I+gJ+5Jf
L9XZN+wa4tWVwkWuMDlHbXa17RUWwKl3jpGp5zLPXvWKquTUcXKfzv6tGzOTGJco63GIaVDXBDIx
LsiLz7GNLhEvR4j/ajxWKFbKrlEANyMG2c1EFN+cEHa/dP1LL+EnUY+Y4bIMYpdCTpAF9ru03aEz
TYEXkzqYTvo7Ief1Ha95bSuA/tV61xWaoGKDjF3QwsSbdTHcn8VRby1uD20lIArfGk+pY+qZf4WR
fFJLgCr1F7V5Z6+m89NBTGShHzBm9Ee+dWYgiK9L52PMXQlGgKNmI5+bpb0VIn3A/ehQuKTiZqY6
Vit6x1m4vlyKBzWo02ghMJxNpBxZfOq13ISpg/HDIEmnZU2csGyZEt0si3BDvqtdug42fUr2I4lo
3R1AbNImtFYZTvFGeAfiub5a/yx5ZaF+ayX0p1iRM/EMym2v4IecuHkUhWQUdK8gZ4d8s77EWPRM
F1MYs6BR58BVzfibdc0uyZswNb3OHzaiZmzn0DQUFgeYj2wv1E2A3CAsli9WiKmmn45mOu56u/jQ
kT+TLh+Bu3xvqEx5JN5rhnS+HCBIS5hSMU3XxODKBxSHoC39uUDI0FZpmBfGm2QhFX1ugrh5Ltyz
pmAppd5Bb5Eh0qaetzcM58UV1g1VWY4FaPqeFfSTGJA9lFKyO2JUHAPW8/UlhWBt9iNqmv1AhZKy
tEO2GsLcVeAaaXpuPOpw7Y1RRitg5umhcyngGqJ5S8Qv87y9zsa/Zsn1qKv1g4PTCb3CT4OxXJCY
lDW7GeKQUSJY1kKGekekQ17r+2HePvLhx5gdj/0o9njq+xUBWhN4KBqcEnl2mbn3tR7QtmqQJB2y
kNnsljxRx2kg6dPYFt+4E2h1/7eWyKXidQH3hSLRehlZw+u20QJYpdXt9N551qAZIH0wx3tEp38z
te22JOq1cbnItqFpSC4pDmVJSFbnAvA66Mg1Ne209A54511yFKwEMDy0Xx2tmuhgbdqZf14s3ikr
O7ifAic3nR/Pc8s7jEjXqeJGR2vZv8/SfHXBB6uZboy3wdliI6pk+mjimuBrzXRTTOIgZdMVeVkd
wVyuITfOGfha7oZkmQGQiHfmTQGwAYscOSbDIl8by/hMQS5Bng49eo5dYmzGU1fNP9lSXHXiah+1
TfN2XplYPHiXQd1E6K0kcMKEL8a9JLUeGHFt9j9UPtAORGxLAyzg0FBSNfpDZRn39MLkklTMbpMM
VnoIv4oNVCTjHsnaYUvSh6lIj0pfoEs8zd/gwVzHe7SdKZjcYkJkHn85nkne1mj/JcN11zSs5GhJ
x1Yi/YNuoF0bDP2s2D2zUbtqsxihpHsOl7VFWdW+dJ1n7zUsIeAwK8DFVt/nsbuz4/Ecd/j/eOW5
K8RN87bTxricDVWwbV3Erpa/ZZr3eAfD5xard9NGJxUvj+5QQiKvQe4A6dr5pav+6eQ5gTtQTVme
mrsCqm99WvXuYGljVNhrcF8c83N6dpV1FzVlZ7V+u2jmGBYAZ8xkPyzzjagd1qfc47JQn8wEafZ0
L0ut2nGO/vTWRqmMVdCo7JV1yOe1GV6mxNUCoGFJ8z1/Z4sJvgqhDqDwpc/eu705iBZq+lJBKtRY
3px4fMi7/O9IarLY+L/XuoEoSTsMojlVCSEQAmoTmZ8vGTSaAnZ80pcvbyuQBGSBqC3YSaBKbD1n
c3tqJb9lC9VJAt5TMY0fJc4s1opPl/I4KWwAJR7mu0hmLplb7tK5CVq1/aYFs+GGtsIenqSn7V0d
l7MC0lzJnE1AbwtbiYY6g5lFSD2Ko6tPUckeD5WBQ1ANBUWt/Nttma+b84O2unB0bPoMdvMzuSnL
EhWqLcPZyV47k9d5dKf5yOYpwq0BbrY1dq6TRGYl4eLxbB2N4ctwG/Qpq44OxUB1aGkGGub5Y0i6
g0Zl6lYtLHVqvoMqwExcRPbS3HWKrjIzdmYav7EL9sOK4ndezLeN4SJpaJXs1IyymW+dTgwekkz1
e284591DY1eBMLLnoqdtUEV6prvKUEOrg+qgcamOyZCugcQDDnHz66r0gVbLea1t1kEnDdkUQUCi
y65jXT06FYsH4/ghh38uQhP8Z32iga9m6TzpfNS0SvdGzYK1I8dDiv4fJ8BHE/foJWl/gYwqwMRi
19hUDOWUFEdwLwetY6yK7xFQcoTIZrsufi1t6z0t9WvXmAEXfriqIQ+GcmbCNO33FvMWNu0qNpK4
T3R4YqTqtyQDFi4zgoodotWKHvKp7vaNUG+6KAghLcqDaCvI2/WY6TRqTCSH3h72RdXTP7MGmSQv
lV1+r3cNvjXdZ0CjeEPEcrTd5TDCaNr8LHOj/4fcGyXxXZTVy7nwF2n+My39ygxw0rJKhKh/P7SF
ZpZug2LrIih03nNNHpUTv+qTDf09kWjtmp3FmM7DWGUgPHk0oFaVwh4FKmE1iR3HByoYJNqJrh8u
snDDbFxx9YVw99sxiXr8ff0NVRteTg+FVqN63Az2O771BP1b3/4yEzGprQTvVUYR5ca9xmnJzXGm
64yax8y6EyL5i8hYDUOLsJHZEnS2euosEUqjvg2NDMxO3v2Z4/O94VozOnfLqlRk6TitcO2HXcfl
vrjt/xyd2XKjyhZEv4iIYoZXAZpty/Kk9gtht9tAMQ/F9PVn6TzeG6cnWVC1M1fmRk6sDCxmTWyq
Go+nKZcPDDiDGJpHEN9+8W1iCV19qJzhtPRwk0l3yWXvBBX5xQ3c6OXupGYkZjb9Sr8jqj/Xy/LM
7GPvEulC7VpEKLuWvEQ+F+9Llvy0CePWlEx/SfhyJ0lTsNUBCMqa6KqfrsM6bJFqSmTaIpxskg1G
yl2i7SuUHvQ+mLhhYzfN/Sr2smTZm6rXYz/OOUeLek3n/J6w2QydvenT6dm08n9l1f3lcmPt+86I
tNIkNth+dU3OhW7c50PFWypjiCscbq9jGhb+eIxHFNyeiFdScXei3jowlLPzUvAAv1+qoErGw9ol
t7yrolZvv2Be3tGpv/MxjRQ+WeKofpMsLutUYNvhdcUh89bQNJ2zXSWvgzkHtqwftUReZF1cch0l
fvQQLdpE8w5aOSeB5zWR6JB3GRXhgTeV0q5dB0jHjiTyCZydsASkTPsmWtY1mjWBwGOX3IzUbXWX
wM2bk+j8D37bx2YsHio5HYT61Dr+idXabhsB3ZzKY5lr/zqt5cfdntqGO2TPO2A0uG8qO65D9z50
SnMllyfTwKzvwqBhbQbkA1yhR8j2wFf8+ARVhevQ7oQBnxnzSlg8+bjiJRk0fLGrMjLigdISTyRR
XmVPUDrbRfPDuuB7RE/oOYE/KrlI5WRyZJYfoS5DW5aPg50G7J0K/X44cHqjM9XaodCz5w5RZDPb
6RcGoLMzqynk0P6EjzuZJC+sNr2NHUQnvYEPg62eWS6OMCwOg8Neo4otPVa/M5uaO7zkM+sTzsl+
LwWt6Wn73azDu2OW+6S/fwxOE/UKy7ea8ovm2/fS0j+qip8cV3sAsn9eJP8GJcjNam26M0sI1bXP
j9k6BHOjPpaY4WxOa6pVuycFRXaQWPxC8I1NIZo5wp15kxfyd/C5SxLmsAe2/Kzzdhm4AkgINdLM
zXlpy1NHDM/PsiM0DUSwQYjUXKa9EMR28v7SSGOLRXrQW5Lzo+IqZ2knTMCrvhLgXxLmodr/O+br
Oe2HXxoLHvoRma+ox59W5F/cQggoNgWCFU8iheLkUl+9e7207q6MG/GfPpmuTbIQ7XAe4x6xhbBe
UEvvUKdc64Vm8eZWZzetTqtjVwQpVraRjdrGbFl9h4yMC4H729XnnHHAcdns7q2X2fTfO1v9EgmY
NrrrPMEMcHAK50go7UGDYSM5HNWEqAKd0qtCX19ZfEZ76fKrYCpQWJyIDtRrYWVfTp/5geVymxra
/GDObpgZzCNGQ4yIZ20jFmvrV5ieZfG5jOh6Azsq8bm2TqUvO8aRU6wImhbmn6KyHkkbhN2g7yt6
lUyHV0Wn/eZlgpo/b3oDYYVr9qbgvju65ltaVcdiNbgiUKFW6vDYeelytJsul8U2HEqy58Sgd93o
UZswzOx2KW6L8sFuqFzQzJo3Rfs9Ku5M/BDQFs1p2azogv7CT7Mw7B9NplsN16sx3a00qr0cx9Bq
nA+79iLD7yFz/OMyFdcl0U4MTI+LZq8Q6OYH16bA7qyftO8jDPwEjY6M+0rI3yj0ayrnr7zFUxyH
mD8aPClWPyuCI4yZGSAscTROF5N4pilW0sggPnNSfCT3VEG+wMaZZKXrliKLZltmfDqjuqx2ejDQ
xlF5+Ekp968/OQcpJLabG190AjJArQa3gPXo8mzHNYUipmP94OPfJh0KBpgwGuLiuIDyZK73CX/2
3HtAw8ilgb3cBRBknRnqYsx/xNw+1FJjMTQaJD3R2B0y6BVjXosrwwS4Ey36obs8V0jJ/GWbKMnK
74wHvgBL7CniD4ldv8S9wXXbWS61O1cBfRx3MJopWdO6r3y0Az02biXtAqGsedmM3rMBxqzFCyBb
6wbUtzNE+CwDqub11MCf61AdnYfu3tLGnlKf79GFDN1OxKnL0mDutDdWBu+9prrGJAasUvcJIv2k
WsGi9Uz7axXYvcWSvY3j/JhW3YUeqK+WSoJkKs8jpzPu4HGu1lM/DEyU3XPhqG1MJ2lmyt0kFTrC
MsktClodqE4/2ITuj9L1SPOj2ZNpjRrX22nF+iFyK9RsMuxjWV64DvH5jsWBNOsvW0q3I6Nz5Y4H
DJEgSbowBcBZbCCjbomDfBB/2H325Czak18tJ1OHryc4AbJ3tmT1ViTAw4l1qJgYqtK49r3+DuP0
YI3JlZ0cYTXZx2ki1WSWBn7jnNwGndNudvoiyET1kTJK0j1zYoXtjkLn966dj2qkByujdKvJ56B2
lq2LVNJo/kNvskAs8//gPSP48RZ14DlmLX7xQKcGqR5M1VXgi1x+BJaFXrj4njCRiSLVrNhqH5sf
NfFNqkas/YQpbCcj9SBqnjasiYkIuDXB5FF14QzTL5WM+6Hq9wxZIrIySsy4bd9rIkDCUjMGuWbz
o5hPTZkucDc1+Oj6sABHtcvyb3LwN2KG5sSx3qyG/FZqNQcKQ39wWLfe7DHyiJhcqDeEzYQN0673
Yf6ZQCvnLNnopCZn6Gd3HsWQG8fLn3WLXgq9rl/shRSGkXgHTyuQDI066pIcusL9aezpee7mMw8x
OoCXEq+ovnzuK3lv74VjM9cVQ6i3/V6MfGdHh0je0DeY09MJUjlKFuuYa3w75yTeamJ1STjMtyqu
rEDO38RekO2manuXz5eM9kNTLsi/1Zlwy2Nh8evH+A8B4pPrc+0cBhSM+6YxSjV3lvoeqHAxGM1x
C2/zII+iLiJOjT3bLm6E7De2Nfz0zCV14h9ggNEkSi69gAaJrR+qUR5ag0Nac2fuMilVFZQQz5Hb
c6qlTRq6fvEwYUFVHmm6O3g8lCer7SN30kJHcRS0uvUy5h7Zfz0SPWovm1Om2r3hfC0bW01BZomc
JNn4YFG8cJSzA0dXR9rMnbK3yHL52zxbqBBO4eZ8/dVdUo51af7gNbzLwd175jiExC5CUegVCkOz
XKgF++ljZiUx4XA4ZLqJyhb7Ysrit7G856qyclv4w4cle17ZbrJ3eNvEpXqtHZRCn6EnXuBUhHhd
GqLnzmD++NMabzoTG1jZax2sVv4bU0+EYOJz5sUsCjV7fDCnnCMxLbzA1ulnWOSl0xNIMO7+JGYe
Ed0fu46YtBiLkPA0AldWZigz9Y4A9F7T0BQ8Sdo/tx4TQrc0vH9ZMyfBnHqntkarYc9YOKQSnLf5
9llDJVe92CaYfgHwMyveraurMkZubXkZ0I0Xlb3PbUtYq/JhuB3QQje7Lr3I9g1vSypAkEq9YvKj
ZDC998KVA4nn+kcNDpDG1O9BXw6tg4PYLS1BC8V4bQsz0HRrq7L5ILDFnEVE02wHmltErN5i+coI
LxRjo4KHY4IP14EmG5h7/D7LPpQD7GBhk7dWn2lH9kZvKeCpflJHfeQmBvGAT+sb6lQ14FW+/s19
cFORp2gsTlJ2GH9S19Bs3Ex7kU0VYWGfcDQCr4OTbkvz4LtAtzXVGxN3LJX1BKphH9PRjqo8jlSD
gD+O/W4lyi7yOUT82klezzXcQab0ndHmRyxTKimsOEpm753gZ4F50mME5EhHzfoMj7ubdCILWUNK
WlXDa5PzkOskyJjr9x7V7COD2maOWVRcStyHan5p5gQIzOMGVd3KaT6OElJ4TaYbwbtjsrJdtmxR
TUeX91J2TZvZCmoinkkeh0KSG1facanXQCmg5Cb/0bL1UtUw3mD3xKizY+9QW6mh2q8kynm1WwCN
pMXcQly1DtjN4XcfTa5e5gAynIE4SEih1PeZwrMnfMmPdmC4nrqX0rGwJ3F7J0p0NlruvfGY/Vtt
/RHOKZRDxbrHcqcZw5Wb6K0i+RioBBGn7tDcqB/dVS7vXluVCBTcOdibcUiHYus3HOF6+cuHtqtK
bVvY8aPhyg/aHhlM7Yv0f4oBAmQGsuk82ycdKx/dpj0mBBIty+V8zpHL7PXSOPOhtAnIkkVmO+TV
ltkBw3GfUzjU1zyvEGehoJfDSsVZYJdlafNo1cs3VCvSO8vaiSnSVBZUAi6e+Y19IjSbMFBKs7kW
s/lgJtNX6+f8kMxXl36lSiIMVj1SC/bCZWRu9QlsB6ZsDwi9Uan135UtbgbhwHXN2wgHbpdqdOKC
U884mZ0afmrbeLSabpvJUgVU0YjN5ItrVRvHNivQqYiau424k4TZcmZX4bDNexQGhJ5LNpDCAW/b
OKBAg6MZQZu3WwFwreKM9gF772bqoNoWqaxs0s1Ydy9icbjU57f2XrdmUxHSunx7qPoa6uFWV8tb
UpjnxahYMeJYn3PjHVKsKY9LCIc462biflvlFsTxdCnd+Zpp9sG2uihF0xh066kk1pzadMmVxXUQ
E1CP+zpONhciB+s7vo0yfXaalPQnqY9WNTu/Gp80k73dZnXQGmdfmGAyCip7F5sWlWh8MMAN8M6w
v3SFfdiyA/rsToMJiVNDluCXW3X7qfUKV5V08qZji5hG55jVsPMj5b2jGTBhrtYfYOIa0nrrEx0p
U2DX8BJkFnHcUJ1mvED9KOJs2Wj04M1pQ6URfc9Yzg18jaQ7ooCILS1uJLwqYm8WzNrmMSe45Eyk
AEFYt6U5n/zG3zVxN/L7ix/P5m5l2l4EjnUYcwhVXXL3abFb9aI6V0ZvbzPbZ6Lyb83almHc+hXC
6EC2xzoaQ/9JJP/+hYVPrpPt6MAlqY4uiY5XmYmgON1tQBkaOTUrrvPmuBAt8DN/ZGr9MRbooya7
mS1FbyvtItkov4vU+OdbIEEs7txMbrxtOv+bpMEjq18ApMgyxLV/JTl5Xmv80qUORS+2mtf/K9RM
4VB3sqEM5KJfPECb3SIFR5rkVoGTdYfM3jJdYrQjQykD45Zk6DHN8ndbTC9II+e1tSEsnWCRU9BT
Qq8JXs+uGo6diquQd8CvOa5bYWG66sUCF6/sp9Q1MW3Fs0gxPNfhBY0OiGgR3xLMGGE0fhQpxlWr
q4g0d0RUS8TeIVbNu20TQcOtoX6toB3u/sqsv/KypAfF0bdWvnyMZvKa1e2LPVKySVSyuttbjv2W
GDEZQShVLL8PJOTXpcSPWGR9D6NowUzz2WYZ+39OOl1nyA1uZpiiasr35ZqDgZTT2RbViDfBnJRX
Le0pLM9U+bvmqt/S9651x999pOluWLjKQdR7pv7PyKanfnF5xWYj7Fx+lMWyt3mFQ3RPQZmaUyhs
woxFSnegZnVh4qc7X6bzLvfTFlekRYUd4LOKNU3o+uAXrgkteoT1QZoAniQ4EjGG91Rrvrz7NytF
fDBY9YnSCorKU0bLFql2QoDllvlpIJnFizM1skjXE7j2JaQuNo260XlDwXoqlXywez2aF/clV3hH
XkZwx2sJviYunvJ6FPp8yfKCbGFXtkezBZofDTru4mR+MOhyIq5MFqLzAk+JXZWobVmV3X06GUNa
y7ZkrV5bXx1dmgSIOg+3xOjDOOfDaLshyuO8CPXasCNjJr9EEsdBICmjxWbArlKMQ8O8h43+gUHX
G0nFbZOqsHWGXapSxeLJlDtW/ide6f/wzQfdnm6mN7/n5nBAX8VYY+3XUu7NQd4/75mbUvkm4uJD
Y6krctBToe5AGmyGvQRqobg7vrP6E3KiqOPfxbonU9cfvdLeNR/CYdTWF1dr9nYGtYZZyyNiYQhw
B8ztm9UxAA+WGxVyeJ2B0rVW5z06t1dybJJWjvKzq0v+rFLdWt0L9cmhsqlqotkqP1zU073uII54
AGTe/08nADlhr2rvoS3NNKXMwtQoXIipsyOZQSdikOr6Y9wW+m5Mqj8z022uzTTlTfupiL8m333r
p7qkwsX/rmLAZue+G40w/dg0T6Q0aDtIufY3KJG1RlTG8v66SfJgrh2k2MQ+iyQ7DKi8LmP7Osz1
QceYEy3lZKlul5zQExHCcmcVrAF0htBI4ZqQqE+ZbA6G7vwba4ZBN2NsbmQdljU2UsFljH1L75lk
gZlNrZVZbEf+i24eviez/lQJMj7GTF9U24FTPTBd/+I79rYsxjAz52+ok6PNFi+KQErE/aX41wzG
21Lfxz8+zjWVaPDFxZhxXNImjlpqNDYrr2yPQB/np3kWQ3GdlUu1Z7ZLIRriYXlNiOwy06VXQ0zP
3ZB+EXHGMnb/KgGJ6WTjdinaMB9xl8ifY+fFhHp11jqml35y2Y1o8GcjR2O7rluvrLaaSo+CSoEA
v+2oxW5YU5aDvMeB1nchyaE7jOQ2T4QZScSsVFOoBRwwT81LYdZvZY+35VcHJym+41KSs2icz7Y2
KXQpTwVch+vKqGqqF1vNTxmHF2oSPDk5500m2nmDfPRQcdVBpfvbWjW5ptTeD51xtWL6WY1ifZ+s
+WEV2GYVn75G9n1jpiTr49gOFrW+EuC+eQVVH9KA3BhBOmOxT7vpEav/CXX6oBzzbejmGZBwiUwS
xnMbbyfuXlFsZvhncfYDKXOoTWMLHH0yaXEmwX0RCJmM9KEzAt13DGu6W+76tTgnIzq3AbKYdDbb
ExIKdCB+5FQeWUESrRqlSFhRbjE/epZiTV/2JnOf+7w6Vmq5kaIP65lyBQC8BPMVObseQiWnJ7Ys
7WSfH1xQnDEuXzM3+6spd1fANReieVyMBHwR8aZL21Oqdd+FmZzbIXkr1954LPPiXogjuodsbR/J
ynVbf16OSd5eSFhTOWlR3aEl2LhzE9piEIF0meVZosUCNtN6mcrurcYVOIxGO25oMbKPVs6sYDv+
g+7AOjYNLXf1SCoyEeu75yKf563+Mo+aDBcGWuobXGTcFVArXbaGZz3bPeXCapzOPIj8iDIjzFLV
BNaanKRTn3ygYrpPdtRM7p0VyQPT4SwbYHfIMigXIo1jFtKnlex9pISyMrcJ1TT0eB1Wmggs6x5z
xA6nWefYOeqFiB4IRJni7CPV23f5PVkvVJOBMMEV0dWxHe8WL21mNYSiaHVy50xktv9GE+ouKX9a
YP15yhh5MdPk4nOYuc0RwMVizTJpkh5kgTqZ5dVu+oPg7M8Nv97YS3fNh+JvXstfMBx/59v5DdL3
TtGdckXbCk46G338CMyT2x8V3so56AMzS26nkT9OGiOLBeFM9tU5xCl3dbv5tJGLLbdrXrrCktsB
K4Phu9+OHbTBOtEvNq8BQjMk9OyEZeYS/3VdzIX1JC367FK3foSd64PEpLfEm52nfLSuY+xfa4ou
Wg1YYCbGuumk+JgA53alQZml2zwzbQPrUYhARd9TQY3WBvj/JZP5X8GcF/ZxQSOEPPsDTzDoYrC4
ydas1jSkURPQSA+xhB/sqgYB6Lzb6BiRu4zd5i6s1E3K2NXv1T2YRB9WV5v7MTdggu44jxZWMn+O
lTxoAFpc6pm8KAwytK2H+FkY+SER8YkvdLQMcAsWZTlN3FI2CY6cShE6ZX0yTYlcdS/5RRhMWge9
6l4Fjnbc1A/zHZVPlfvuWu1OlTV76tRurInOzQZsCOW9xrSeimW9SkpHTN0ftgJige87I76xUEEC
cuFz8aUXzyC4ytK5NJAotby+efjIrD6ZnYnL5G5TFKw9IbXr5K8EssCLJ9rUEtPCN6Mqh88jZ8y6
B2vLljbslHdeLjhPjBvv2zfZZR+yWu2wVeK5K/qLV4ITm4aOWKU+fIugQFXhRrFD1/Lfye/+aaR6
Hegw021tCOJhCNYxvWmU6aUW4KvR2SEtPGgTM4SZGoKpik8MzQPCdEyfo+z9/cK2bGiO9VhlKVkP
Gju6Uf/HaLuBzuo2wI3kr4ptL3XGP905J3NBQYzxt8wNbmZLWKKrCa06/p/AtN37Dag7ObmBpjfv
vLnCGFWbcWqIloxb3+dt7H5Xyvgw3PyP1uFhaus3q8bJnk3j29jc1AzxYugQfDSuNaFsJq6xy6fn
JGHuV7vVmN+KnlGUN+YF9Scscv01UQ0EE7I+db+RXUxXzLAxGkosbNOtnoyk/cziIvSXEWC8+/F8
tIXBJlcbY6D5Q3rVhvqMOvMx53Ci9MOoFhentTE345xvPqFypw3MxH4nLLIVUJsJomVliEh3xycu
yjuNplHX4edCoDW3eL82SLQxup9Ji3so0uTsrtnPmk9MT8gtdO5JMT/4af7aif5CoCZcDTYi9NmD
ZIgjxbrD+yL54j3UufEwdvGR0PixMOrQ99bjwiTW1+Kkj9lDK7y/U1Nu2yTZaUl6q2v96mbLC1Ho
c5y7b7jl93cg1TlWuSsX9dqp5qeqKa3G+y/F8uuMDIppGZ9JNn+KHpCjX8+Nwi+kzbsp5iczloSV
51thu7fRS/8KKo4WagShdAEuSwuJA4wYyJLo5UXMTElZ+jXO6urmxq6rELr97EGb0eWE8WZ7JEJN
tKN4oUOKz31DqIGG9sV7mjQKiUfjNCbzMe4aOpWWvwuhU9YWQ5PZKnCIUEn/yW0kr5Yu5L8N9YQJ
R7Pyb7pKnz1zlZuGM60YBt5IQ1R23p6dx0cpp5chadBJHUqYajLNlBXku8bwQ/joA/3OJIgH+8GQ
3HKye2OfNIxT5mjuhnDnFq3r0RkhPqbS3XXsuNwYeppsNR9mKM/zHwSTh5RQdK1ln+vEHakavR2Z
hWNtYtORGyDQxBc8neZd15nbMSm4AtkPU+M+DXSfegZee6oZEuONqzqgSgRKlJOfdK6TzD+9BEFB
Gmc1ryTOU+QY73e17EdYjCjz2lOOKS2kOhnxgipEE3uj+yeScjtfxKSixxQPNlvfkdg4nZNP+E52
9/4rfUXNAHtzrNT6cnu/23CP7yLJ/7/XwZnWlS1trBx9YDUVXwGbQZJrFHv1CF57LMqioeO5jtsD
mbSb3uf/TDv/4lIyBhNrOZt02JLapgSR6wajYjxC06w8zYW9XeN634ueTIn4dekoVcoOmE3PSUMC
p+iKix93v5ZK66DqyArpHtZRkqLGWxA9ekefKZuftMI/aqnNcY+W5Xjqmno0oWXVeLKc8YNcqxEU
UrwVhfkPXG0nmxFEm4J3Q/MDAl7QvTTjLf1X1cSfM+3kvTf/QsfSbGGxycHpy5Bz6GzUqrs3+8Ao
dVt+QljJ8ZccZk7DlkGhWoJOW4hZkthzEvxIPfUI/cAHrZqXI6aBJ6HHH/XGpqJx0re1QTh4zMtf
lwthY6OYTDY6T0qSPSxs+SbIzvMFKHYjgp41kvjQqmfNr390e97bZkbsalG0CwOPGf7R73jDi+Rs
q+LSTdrVEdrvyrOzmgIRoXX4fVvK4BqDdsv2S6zt2UpYtuvbaKy0VT92ufmqBv8Ye/pFX7OwNPzr
MHofFES9lXOzF1Z87hsMAMPWVFgYSDKDL4GPVLEregv3pq6CDFdhbIVDfZZ4EonYZUkT5h6wofmc
L8+9YDwqfog7ZVvKXu8xuO3gWlutq84uBumcrddhlpIOopTyr9T/w/cf8V9yFfHf1rSWEUpOcapz
MAMxrZHgkuphDvMJvjqNFgdJ8ynLZOdo7a9xF82EnACKDEQ4feqTJ6GREHKUfu4aK49oav0u8+mV
tM5jD90xVcs5N1kna3i/0lC7oVh2HTVkYUx82rN1onF2FxVEfLmN+QcgMSIbqTq4Fb3gTi9obqOI
Z/Y0GqOWI7tOoB3lZbpXWa9g3G4i99qS0EiEze2VkiJTF0rfi7IsJ30vFBP9nB7xQ1vyn11Ep8Q/
DTfcpHMB+ITiDVRMXvT7O3/SpvWzo2sPeckc69bbPrl3280BT8rZNQpc65qdWxl9niJRQcHnNFlA
CoST22Ek3xePG1dMu34x9w4VNjU7ucWaR7lcaIhaIp/jc0irr7gGpbMErcAT+4ypr/gUzIOBMSQv
XlpHUuUpzBPyE436l4LfNRjvgU7gjlBvOGoS1hfBtFKQJbacon9wOf92trcb9f6x6FKqthvnR+rM
v3mGr9F5L81Ku3FBJTAxJmgZe0JfARdBu3pzJS5Vbamg9ZY3xDdYBVjbuES9UYnY6hPimVzMrRdb
lGH7l2QE3UOjuxUZp4BVsSzDPDnkQu/o37kt++9GYbBlufXcyWQ3V9WZ9Aeu1ux+8wNQG3dp+G8n
3kRs/NuZtbZtFFaVZEIxGvPAzMPFBwy598bLVOrrvcNvlzgGYhLRvBgta23Ed1mWHP7g4OjdQBzp
gKKmjuvKOTbJBalrzp6oK4z6mf5eBOxqpSurj7nVKKW/8JZ4JWPJTV5gOKvtlFTPi4uFUjfDozbY
VxrxeQgyHg2uaiHpYpS5BZ3IuhD4Pi5esm0776M2hzbE3r7Oc33VHISl2XokV4UbS2ScxrO9rnPS
JTohca8e0FS8r8LCv/J4Ygy35YYRc821/CdP87aLvnxnIt5PlffsFZT9UIHrGsi97hiltXOcTP4w
/jejPLq7g+610H4loLZz27/qfXe0PBZNuIPxqWfDHyeHZqVL4GetiBsUYvlLk+eeCoKH7t5JQsaO
oPRanwFX3sUo4VvmlZuk90R1TjTUCPZD+8Df6dGvhmPv5ZHBljQ+eywdxLZIF9VDmy2XMuY6k6f/
6sKiWtV9dAQcoUH2XrGRZl0sQfcRsmicmVfP1aMmFYTFqijjXklw661xjUdt/d/9sQ+J1RDoMLdF
TllFllKz0XK2N/thcfcm20EAqTrV/ZpFFbGzkhmpWLa6Y59sekYq4QIHiZfMSb4blyIkUf62aeNt
kCc+TdZaRvoyfMuV39JLE9CaOTRXfzezz6gEN8sdLWoqD3aQaZO389BTCpDEGCtlXTADshZEmPv7
zgtObRuQmBm6vw+eVIZ9jTmlDtww/U21yufEp1DQ814AQJ5xg6NFSeD6iQkkXLkDtnO6q/GjW0dD
eyYTT2AqSNlgA3r4XFXWsWepSzdSpLqad+7pwyRNTtfhoUgpuVd2C1EiDqxl29aTPEmZnvxRvWR2
/kF4Od7ULefppJPh/1tJdTAH8P4lPoLkX6WAHZPTzRP4yeQGn6VrqgBW7GuKe14ANEajIxNvFR/s
6zl0A4+laueAfspDg/Ez9ySwJvdcoVYZ5FD72iFDRr3jHdsyaMcclMv2hfHJEV4clUb10EtqpTPY
YHfSPyeC/wSi7mmH+WAJ1jZkoj+blfnHARVy2/lcVs21i4HcEOBJmEEua0n/h/Lgk1Wz8N3hmqKx
VSuQXnzTU8LSBB95yeferi+WdCuT9a/ZlGFGwtttKcBhkH2g+KQF6rYlN0p/wXuybl7XnBDxpntX
579V63ZVTCRyBuY2EvmrT1YPSMPLPdfb5xbej/Pula0TRyO2P5qsW4Ks5MAw6fkTqU7jYELO1iOL
LyVXSvR5K2o40vgC8+UcnglEnlRCSEzO76tbtId6wXNKa+9IyPsPDeYHa6YaD3Qr0cwiqoiXGN36
2us1iCJ/J39ZyPxkfCWyp4oWF9/QT8tav9BXcyno0qWYp/9buOnPQofL1hzTL3cypkA32M7VG58d
10rlO0RiCsoALfeAT9UQWIK9jFkTlheUritkEZofC7hWCtcPZnbz8VKmxboMbqrB1FoPmkPgNGNo
3OhOfKjBoRogZ0trKMHnAx7z4dmua/YvDOQs5bNeaqesr7NoXTgoK2JDqSn/OXP9WmsrSyGQ6Ei5
WB/rfRc7HhB+2FxdrangYFLLp+mhuWSaGpmtrVs/xVd96b/HhI5S6ThOYPHHxAYcwZR8r9xICiAP
hL6GkFZvfPk4nV3C7Ymg0slhMwD1yPRxO+l+caB069bM6JiyelzNbJeN8bNarSti3Nluav59TDa5
JvdFT2/X0FEAWjtvOHQvhePjgdZXh+0NwbS63MfWL9/X4l1im9GcmHxtEKwLlnFtVAcL36G2RTPC
JTqGG8YJfKJpDTz4cDO+ZM3UmlJqP3lP2oRER0APe1fRQsLOuI2tOR/GhF+IDfN5Bxbosvpb9ovD
0laO8aEn/9SXr+wxgC9hJ18ws50gEA6brroYSjXnV5LrCMEeOdqs5J2tJGHtO5d24tmfCbi2E56W
nNFSxuGlEsljhWi1QR/iVTsAPyTO0SNKvHERcGCFgrbMyX0TPa6KgbAxi3/+4+w9lltnmmjLd+nx
RQS8GfSEBElQorw5kiYIHQfvPZ6+F9QTffgJ4saZaKABQABVWVWZudcWhl3odu+DLgBmLnGOIZt+
SEzpAM1h75fmYwWODXD73u3Fq64Pr3mghOfkvNk2LNGd+os+ZQ6egnqKBIMm+zb42RYub1sjnnK+
J2tGqSAsxQdLAMoAqHnnmfJV7oZXmTvyeyL5Q0nFe0LsfR1mfzISPZdN1Zbs4WaeyMkArZMjlQdb
TQcmyYpYGbeRJB0vX15asPFUZy6EYahYQoocwEnfold0FzuwGlvrU7uRDo2t78uDu2UnuOLjpkxX
PefiJv/Xs9HKlQCTD/ookzGjetrqH4i3Xui+oU5RaOCUe6rJefmz5MDMsWw6GVchMieoFXGaQ+MJ
KHdIgv7HlIEaI6KttwTIYq9kk7Czip+6Wv5U+hpIK1tENSR8N7L+qxHce6G2fpXB+BlazU08APPp
k1Pe0jGUwlZZeZnTY5x7vJkVojwQ28oomiwDzYO6o2PqJt9JV/pedLDkub58lyWbvZkzqsGZ1pRN
kDy6n9h9at0lyM4vX1paGG3K5PH46/MxSL3q//1/pP8DnL+nmYNrN1fNTtlH12AXHutrBNPb+hUd
NEDSzdpgWLrXzAy5ySEL6jTKHjjsw3AppFcAlysDbcH3UJn8fr89hw/jDDUDPae0lV55ME89Eu3B
PiDf2heEgnBldkpLN5qm1bcbRaWCoJ6KyQFLlZPKievrw+OLtsUzInkbrxBOWgdyZlv20M8rX2lh
mCnTG/12U9PtswEqhXBok/4wGsUpYSWtTAprk8IgboI3LQvJPdEFYbrPRtXtkZm4K69WWpjDyiwi
Dew/B7FjkOsv3u1oY2f8x7pld/Qy7EVbdKTavvyYC5HpK4Z8e8oiITvnaornmBqiLTSpoPzUT0rn
HAqGFUf4pc83i0cyoEA1EWPhELvGY1OoD5Es73VESHAkd4Kc7FVBWftqS+N9FhxocBuCIq8gAOTC
zsDNsE7VjaeI962lWPiL1A50hfsqBVTnqRmZDuFjkIenkdKPawLf0Npu5c1OX+pMmBJns0MnD521
GlWTAOQEnoZZX63MhwUvWGUWmxr6s5NezDDN1c37rMp+of0hs9HcRUCkA99lp72nU3VlKC48hzyL
VmbrRWKFug7YVMZQF/djUq88yNK6KM+iU53raeF7mnAwP1ByUB7Wr2jZ3UVbKbbBLAM70Q76Hu7w
785YuefCYJRnn6UJS5BQCbHEZYvbWjeWd6/UfzDgpMq/y+WHy9Nqaf7Ks5CFOA8RTmH6jvvS7Myr
6sBoFLeNQoynALUbnE49rNxq6QPNAlXtU4LxOm6VvuHCWB6TXWiTmnqhwa/fwhG0haO45hG7dK/p
/9/ChdLldDJ7vXuQ6odC/eNGa2vi0oWnOPjtwqUbhJbVYdCr3ZEExio88dDkb/Md3Vjb9GP8Ezyt
RfalW83CUcRxRi0FbjVA/Wrjgy8//eOXmAUfiB+uR48AS8ZexgU62vl75ZYWn4PvyNfGO+fmlUG8
ZAEuz0IACbso77yWM84DNVk0Ttvmhv79W/c43PdXNDZah2mQ6bft++VnW4ir0iwKqKroN31Et68x
klF3A0cLfyA6dy5ffWlL9LXyf/v8aSWMQdW0056OLm47tmHM4JhrPA7g1zbtblrbhXsQY5fvtxAE
vl7r99sloyeaiP6JacrWKJ+nFHBN21iJ4SuAGbdYm5sLy/hX4Pt2o0i36mjEJMbp996j+Aqx0Am2
pJzvlV28+7+whF/6PLMY4OlDPSiKP00fGToap8RneUcrxs7aVXvv9/gXv4DysGZGvrBpkGZRQPaz
IWrG0ncgRIETDISb1h0O1lC/mEm3NsSXbjKLCKMcFpwqyfErd/oh4ox85x70bbgXtqkjPdTanvTi
gf7ibGUMLoQFaRYWhDIwyQrRI2OMKVa3ZIeNP5dH28J6Lc3CglTBrlYD9j/hMXAkRz+Sx9yVh+of
f/gsFkhGp8dZQSwos/QgmPQ4msfLP1z+OpKc28TMpv1ACRutbikc5HigG8BMfklR+UyCqruH8bur
U7Lo8NFJAsiFHYzxoShcjL6UYj+QOzEGlHJAY9L4IynSE4mGP7HQHJIMJjnFoQbNal0MqOpqm5TW
Ee2wcDMa1YvQV7/D3MNmlM8dcxjt2uTWt1ijPQO6RtMnj1znqY9I2yvw9uOY/mQgMTTcMs/G8rYK
IchJ+rYokU+MRk+nm0C1jTPtdSvJH0Zb/xxq0KcZKlgLr+0K1jZqHH2SwDwV9M32if4AdGAX4/s8
YCiQmRDyZXMvj/mdFcm93XjZS9kMjkspWwr8+7wgXR6E9PgD2eCF6Gi/EvJnVa47KXiGpzhJjlpO
E0+Vig7GkI9hhmQwiksVtkB0H2W0g4gGHYykKCNo9JH8UPWVYUcFp8HEw2dVBX9VjN7zZC9jDNaL
LCrPkdFfozM6hDS+jtYITFq0PtRIvPd87ac/xL8SQ9y1ib4XZJUCV/wHOpgtTbiHsblLNBFpsmt+
SgG90KpX07bhbbs6R2niN7+NtJLsIVN+k+h8kUBO4KaUHoxU+jDpM24D6cEU1OeizK5MkfIOkk1F
oy0sC9WHSqHepRrMWrFXHHqvbvxRPfgx6ngGiZ0n5aEtg2urqT4MOX2MvPwdw42fDXcjI5cd4hJT
kAqIMmi4je5bTqIrt/BxHrqBZ+8Sp4yMG2wfIOo/+V351+vqp7CjEq3SKp0KSQG3RkHbMHQHJP1/
1WoU9jQtPdMuS2W3coauosFtJKNk7ZsxeW2mn2qAZ8lSxen65sVr8MXxQ7qvlSjYDZmISKyM7isN
cWOjF89RGELKwSDgJqOyi+6o2VUjvGcm+nMdDoVtqsj6a8V6qwOKtDCOEiM+Vt34Wx/Rq2refVKY
L/Sh2/hG7QVobtVUkB2z5q6Hvl6rdHmoJoufMDYmQlMAm4KAHVk/0kCtFbR9o5UtrgVfuJNyVFFU
nl6A91RO4tVPvhBei3l0DIXsJgYLiecBqkTzhWbwN8OF8YxURglJOkKcAOEF9BbiDTqq+sMbVbrw
JHDPhkdiWh9+aB6k8dgF+Hc5pCxEWXFakb8tiDWIbc6CnIrGrLqrzf69p5Z6+dJLpwlxtufOdYax
Wle+E8MXI8kWPKBWpRpDq3O2aV+BEDnKkXLZnbYSHxeWKHG26hJvVbSZRehUco/LKt3qShf9aAoR
wm23XXmqaf05F4Jni21qKQNWFlM279U8GHtc1rbKQXjAxmmLs9HKXZY+y2yx1QyzloZODZyJox0l
70mw9lGWrjxbVmPYGBCLETe2aKQ3+btynW1bBFpb7aq9VdkXC/eGfflVLd1qts42vkgS2WWzFZu0
n0rbhOBx+cpLH3q2xFKJAG5Z6miZzXaHTaJYW7SVvHnl2lua3vP/fmTJmq2zaYuREM2FHOklQHJd
RENNTbutIl8JTUk9FRFNaRSHqtROvTV+pMC9tGaMaLozV0bA+R2kZM0mphaWsU8GmO1PQLcLovVC
FuDl9veX3+DXNurcExr/nfiCm+oxSBUm57E+Jg/JNtqmrzjzbXKSdvLj5btMFzt3k1kEcP2wwNYy
DZyYt7VN5PqkGXGyoSJFG4z7YvX5y+UbfW11z91pNvWhorSk0msPdbuPTryqr6hXntpGeKt8+kLD
GLkKlIdnITN+U7Y5ypFwDMjatTXS6mFt6zcNj3O/YpoJ36IpKMDYUlVOY3VtPvq5vkt9hflrqL+J
9/DVvOhP32U/1aFYecGLn3EWKApFVqmIM0xwqWNR24X74CAevSOrhY0P/O7y61WnKXvuwWZRo7aw
WB50+HZwCE5IcZ4UnDTJ5xVgnf27SsZoS1VeYT19CgopIpXtlDn+FfwMmDT65oLiN03r1aOZFydF
rm+bEF456QU2NLhr26ZOz2FVA4xTWgvGN2ZsRde+qy7I5lFx34RAfBJz2LZiXR3rppi69zKos9jj
qAL3YxW9liIRulXewb4rnIheYpT8gEovv4DzAUeyZqFslIxeDuD+ODSs4f5h0oUZbFWkSUbwevkO
54OlZM1CmmUKelKhaWfv2+HwAozYqJ8uX1qevtKZr2fOolmsCGrVspd0WgHiSJzIR+RMtjtav4cM
4VRAe8HObQL0/dafRDXNnUH/fA3JFlcg6blDNh1ayNK15Koz3uU4OlaKYlPHB0Ac7Ix2bfYshDxz
FvLwf4d90nYMMsgwmgKvo4JyujKEl2aKOQt4elIqXk87u6N5yRbEwib18M2y8mstgXuXB/cQcdBH
B0/hEN00Ugaaqbu9/AGWHmwWBrF5HYzUJxsAML/GRqIwqajKK0Nz6eLT/7/FHLEIMHkUU9/xKwCN
r5p3zNZSmUuXnoUzqRHxjwpYwA3sUHFTwqV+J7xffieL32MWuUJ5SF1ZCQNHPdRHaAV7QBUgQPZf
GykbXto/3meaFN/ej4YavMdYyHfMl9p2Dxx3b8rrfBc+ina+moH5yh2cm2KzAEGNvwP6PwROGGPU
OqAYopX0lTZ0PAykEdcQI1DBnuiPNZ7v9I7C56UJ6nj5GRdihzmLHd3gZR3WI3gaybRbyJjKVwmU
xMsXXwh9xix4wDzSVW3CeIxVvRvi7FOLtL03EX0F7eHyLRbGmTGb+AYaYT2qdY/j4wN9jFuvuKql
yv63i8/mvddwTq00Jp9k/MppSymsz971d5cvvvDmjdnMBhsgsp3mMJBK0taoYQ+spZSX3sn0/2/D
VtHHXqRRJHAsedyn9U6C+9f9uPyrl0arMZvYmmbWXoLHz6G0WxuRx6a/9k7insa+g7C/fI+lNzOb
3jXk+RxTclqCVdGudIx+xLfLV54G3pmpZswmtJoEdNiHvu9giQXDPqlozpXpGlNzy/ZrGtvaoPmR
0isYsPO4fMulYGXMpreBEwG2ieTDIUDvyWOBnN/WV+1O3w8OEN1o5cMszbXZRM6N3gwQalM6gsmY
Rcoup0dlTMedbOYrc23hu+iz6Rz3sQfVlOng9gjv5D+QZ1fe0TShznwXfTaLY1dLB/BboSNeQeWS
Sie7VbfVdrz2bf8nNB7ETdZfbzudL9aOydL0Ys7dcza59TSSAKjW0yKCK+U+OTT7ngJVvZrMXfry
+myGpyx9Hr6CvjN9+eA62unH6g0PVpqEPHt8X3l309g99xyz2Y64LQ1VTfMdVKIYhU87+eyg3AKe
TD+xsjgYx8s3+uqWOHej2cw3xi6mab+geozxmx235jMgs706YKMJees+07FnVbP4w0U9ABdLAXEx
dd1P2O2k6k4jzb9dpO8UyJPbqhs+YyFJNiSnNgVwChqeZRro0BCYATa0OCSRhE5L8SWlfyEh9kp4
GLDP/R1VdeEouvTqKf2t2gV3SijDCxbXpus0Lc895Sz4QMEoyeOxINKJyXQF40I+1W5slZ4kPKAv
v8uFmrKkzwKRklhyMhYMjRL780O6d4/eqeYhD53NMH8QbOVfh8cs/BSVqBpjOFLIfNOv+uPoKI/C
zXTEI4d2vTaZFoKPPgs+QUGmvtVcAdXAXeKpdgFbYewcFwOrlRe2ECG0WezxIM+6GT2TDtvVcJ/2
2NoL8HbyzItQ25bWnsqDgnFmZ1NDgQ7dCceyiF5J9pwiFaJZlpm3hWi0oMIshFzFWrF7ilBnhos2
i1xplEpCik8Pc9x7DD6lt/4UXdU/4VrvORZc4ZNzGI4YRB2UlWm4dMNZ2HILT5UT+P2On6MeTBtb
pn3VQ47i4bJm4jO4uvtZqExL2ix+qZFqdhSMOFTVoXTyBlQyGlWTG2hH206wMA6IJKdPA3WT6aZ1
Qsvh4b5pOYFodaggqz061oOERlPCG1Yvh5U3sJSw0WYRLwf3MuikytmWQ3bY8Sq2+FbsXAePECLe
Ntiv9W7p06w/93lnMU8r8H9ORVZS2Rx+WbX1SFJvn1f5ey7WbyjdnxKcufVxOPieeYt97k6Rqn2Y
JT9Gxb/V/eg6Jskv982dpqLYERVpB6R7Uo0hs2xNc4/NNoibHJVnEtFgTieJQYZCDbKK7yqfEqiN
rRfSmQ1Epk3Vo2Xpb2wnQDnXv5Sof1ZM9TnvtT8oRIBYIvSkw1qDKYB339YdOSn0XSJ+aOx4vjiP
FskNmH6QC4qRRinxLjPRUeLGpXQ9CAgB55v+hwYMJi3dP76f7vuie6MRHaJhezNg7HJ5Ni+Ei3nX
JCqHEahGBjh2SMl7/nblPZ35ezQ+l68vfQ2FM99NmU1LQAkY8AZ0Actx8+xiwiwFCTWlFLGOIuwa
VXvrMwNVB3mhLHmp8IzdjLKJjR92h/hw6dc0pj724Fhv1QH8ehrc17jF09leBlu/N+5UC6e2JkPF
U4yJY+iImsCQwSVC+zh6r56qjDfC0D0BufVY1oDQNnH40Pfuvs2ExK5GaDRB0F7jkrH3RevdDKJn
30Ay1Pd7TS4/Mqk4UfObdLGwCcZ9g5iddAkAMjd8MmAegkPAcaUf6r2OX4Mf1we9ap8tPXvw4vTo
lv1H1aUnX5NvXF9+S+lgx8fjJxhyoCfpmzwgJmw4bJr4UxFZt5Jv3OYpJEEBXmTn1SUCF9qbvOG2
1SWnTMJfAI2uh+bnKAI90nS84kGCwOKkDwqrMMyBht6jn7GNMc+eYGaxuw+brN/4FWatYaojczIx
LW0R4Rv7Vqm34Lx2afuZdsKu5OQzRjHGERIePBneJSVCVNj0pRLCCSh2Iq62FJhslRR5J+UPVfwL
bclN0UTvphKhfe/fFbn5FUvYJBgRPjbKphJNu5MIwpj8atro1FPJWaQ73VIlrEk11pF0F3ntsU8b
CDOKWTgJZjlmQjCT0dIoAgS3zBKoKe5RxQEKPUCwc1rYuVgJ7cfql97vGgH5bFsjNKC/KVPHW78A
N6N5n30IQ6oVuocwUp4uj+kpuJ0Z0dpsXxLGXiHGOj0NEWr9uPc5RyfUMNSVKbMwJbXZhqSU81wY
IxoRMcx5M7x+n3vWg4+Dk+v79uUnWOj9lbTZVsRKDVMBix44EYaho6Tl5BsgUeU4vgQN6rRiPHUl
ggxDvgbp9yZp8Sk2tVMHebsYJtijD8q/wik5NcTrQoYWfPmHLb3a2e6lAyLRwhTlvOnVzliM7ynd
DBpuc5cvv7ReqbO9C5SPBqgR6cPSTk/idjxJm2wbHIQP+EjbiFTSWtVsYZOkzqJeRts+vRHcyMpv
DNcehyeBKWgQghJj5Qy48K7U+fYjZYIp2pTXU+BN40dt1TmiM2t3+V0tPcF8y9GVdCqoPEEGQURN
oDOYIIizh97H0Gbteyws6ur0bN/yIxpxSfGn1xSfmMl2eefvk+2vxvbe2TvYa+elpe2TOts7YItV
6lYA0VcPK8R5o7YNfO0ec+1D37TwWuTPQRV+GIJ2hWU4yMLkKfBlzEpimJwSvaZAKxR3WnRSaeXJ
pzufiSFz7QrCe08AhB44vZYgHZSCLficx8tfbqFkjzHkf99qwwLHMKecRGUMT9diy5744NpsUofN
jsNd/6pto/0/Jvy/qk3fviHyuTY1vcwDQYa2tf01yDYMlcuPsjTGZ/GgaGmZESGtO4IEsELhY8mS
97PMmu3l6y+lHuZd31PzjClL7E7AANuqBFdIx0Ns0+Fd1W3lEOyaAntXKBqHMujKzFqKQvPmb1T/
AaxtuFLqoUy2k3mtMzrBwbgxHsa/1bE95C9rTYVLDzhvBreEWh8anF3oFEBaeIARti+OEPVWszcL
I3ne+p14uiCYdLY4bAdgOQAuCa2V1WDpbD7v9y7KxKKzBasfS/hIy/jKgkmSGTjXg9OItOjO1W7C
vDoUylFHB1B3cIvjlY+0MPLk6f/fRrWcT7V7oEROlf8CZdc2L7K5ErgXzo3yLBpZaKNdM+CTNPTE
yTiXqPQawYC0lCuXLawq5StH4qVPM9uocIZxsRec+lfZWDUG8upfl6fN1xpzJnx91Si/vR1dSvPO
GGU6cBPtEKn9gx42oR145h7YUYLbC3ROoC15173Qq3ZK5BAHuSSw9RR3nMakvTGNX9sKhoOkjY+m
BPJL1V7wxntPEwwnFWAwfTOxhPu/bRA8pqi0ZTD4rY5aqPAAPXRp91LE9Oan+in3hG0xlDuTrsEE
E62iq9gQg7rY+ENJwg8etDDST2mZsFJwOaEv8SkT01NSCjtxqJ4uv5Ov/dmZd/I1A7+9E2LHEI1T
uipJIEOGvfRbcV1wO7r4ZrRoBXDR+NEZ+Z03gvctxZ+FK27lCh8RJRB/1oX+iLXmu1wW15mmOCBk
EMs22q1YDzn7sr+Vkt5AMbqtOu9WH7rf9MzhCyPRa6i22kuJKa/oKfee2l/BvuOs1T6rLYfwUAqP
Xoko1TO0F0sJ7sDaHlKghqGowLuRjpXXT5TiF7MUPhLB/aONMqYfcfPYJMojAHm7zIQ/aqqvjH3p
Kx1z5jXN9W009gGTQ2rosH0c7EFpnqugxMnO+gwV5WHoEMZrerBVhPigu+5rkndvUdWXW5Hy/cYN
lStB1U509mBUklaflo6HiVuoaOR0mljhegL6i05KEdBCPfpXstj/sAQUvQMSylyzKTlwOkd0H5iY
m4Dk+emzHaBNk1ZVN2g/QMQfu0b6kZRFt8EmyMkCFcR6/8eSqa34mMhAat1gdbFvNeOzxn1E7upX
5P6wWJSfvib9AIe/qYL2KUiq1zQki54FOCwmt30GxD+Q5ftoIO3AYMi2llDdpFZ5CKThCf/yYhOH
sDcEWX6VdOV6FAUM1qtdJCDElDGisfwrQTKeC6wCcggl8lj8GjPWXB/4rqgJ9/6AWnMcHEFFPR/X
eNGNEITg0OnhAFhcHJh5irFJJzu5pixfdKv6q7XCnyJLX0RV/gP+VN20pnZjuskb5e43OkBuBLGZ
+MyOEBgfkDMe+wBkkASYsiABvQGsPR30OKqXQQSbvcLlMAOJ43nmR1G7uzjFlR3IZad1N1UwcITR
fwShcedBKUob46qOWwo8LHlhe9Om+Svs3r+plzmyZv411XiHk6MI+6PgkOleKWa1A7IFLlAqYT01
O5aHkwLfWMgHhyPhtSsL/s4Fpdyk2QtmWc9p49m5mx6qiQYb0Z0pYujYFYQdN0r/RDhdj2Z5k4iU
dhHqsT/3hysMqauV3cX5NUScZ8eivsmbUQojJ2rBWdAKwS2Y9JfjzdcK/r8TSdRmy0g6BH4ktqxQ
ejPASUxpCjda+jukbVwC07NKqcNAjz6tqhD3Yak+S4VlKwgn9nBQb/uxynZRaRZ2pQlvBVY3/Lu8
ZjN0mHBgRi7t3KJwIOBzuf5KkeWf2ji+qR4AEjFRmpUl/vwrkpTZKUNJBC8zwDI4XmxtW+3oEqos
8+3yK1pY/+ZiU5h9g6SmvefkOvAY39ipnvaPv3v28kkSUeKW/RDSTIzhhoTMrgAN19qXf/nC4Wsu
IBVjtyuloKHAo/1qE3MbK+Y+oONFNe4E5GiXb7L0euT/bnFEyVfJQnksWDjeaMGPXl7Zdyy1Kimz
9IJo6iX0f4mjKaL4gtiVNpZ7I6MBeaphRG6Tob0dyf6ZvWzHtXYShp+ylxxwUAQeX2nHKGgrIOWk
XjmEXjfBQCapE7qrOhsHWwqH1yYancsvYWEAyrOfaopiU0fQt5xsLCdrNhsL6Z2SK4fLl194x3NJ
mYmyj4CST0PQ38agI5PXyxde+N1z6ZgxpUkstMwOtm54ShrbqOn3dW6u/O6ly8/yF2Edig3UutDJ
W/HVz4PbSMx3aZ2tFA6WLj+N++97pbAVBQmgGq/Fu6v8FhQFrn6Zurv8cpbqvV8n42/Xx+eoqQyX
LKGJU/GDD4eV3n/4kQY4krZHAhfUJx+EOUip5hpcOeoB9FdbP8tWpsDSA07///YDvFjQG0xYkBJS
NDX7dutBOENgvBL8v+Lj/wZ/6eto+e36sYnvumFxxLd8ImYs9n9FwT/GUM8kPLSoZwR2gbuakOPl
3iV04IFP9QNIklle2rVebt2IjnexxdEb+1zKD5rpfY5J/h7GuBVFxrXnllcBSFG9UYGo5zcJpOPr
wcJQSgvQf0gQV1pVgBmXOrjpbMrMe6s7uT6EsAZX4tOUlDv3jMp/32Eedm5fgSWBw4hBG1aFKLT/
xiEmwK3v2gIO0aLqY+8XrYyapW82i4eVKPW5MQ70akg6RCKML60fmfR5eUguBIK5XC2ukt7Xa9ai
tFSu6j7iqOefLl96WivPvCdxltTEP0LIsBQgxsh/3fwUyT8wHp6I/iuDbeG9zNUlZi1IFG65vpG3
ULsw/smgyQ3Fys9fuvwsFuRp3kZSgpYh1h61/ufUKNWshJmFETTXrrRiPQbksaeGX/XgjsUTxrOH
KBoek0DG4FINQKzF4q7BSfbyp1j4ynPtitZl4QBskNWkdfeYyP3RfP0fX9N0y28zHiY6Tk0K9U8f
Sq6AlVpTdEdkV4+Xf/nSIJpNNksvNCHIY+oqfu+4qDFGIbqpzWswcpdvsKBGlsTZ9IpQwyhjT/1z
KDfa26TZdG0SH+rG3AhX6S05WTvdjvcrd1v6ErN1XQUaTv2A5+m2k5Bb2oxO/rO0bPVJu6oP1jHA
gFVaCVTTonhuAs6ylLVsuXJoRZEz5gB6fIHqN01sSMJcXcCMWjvmXfhy+bnOP5Y4l7R0fU4uss4Q
Cfv48HIEitSVWf51if99CnGuVUGnlEc4qUQU6KSnECU3jufmda6rGafV4jBOJ0FZF55juWn3o5Y8
YddBnqMAx5/2cExDkdKx29ltilmqn3kH0GF3Ypi4W9rhrmohpWM27G03NTFgS09CWr4m+HLGUmq3
g7tLgQcAatMkWw30B2kqX/pW6eC1/EMDTVXJwa968LH3oaxrZvdtRbMDpziMegp3J7laBzS7GR91
EsSA236PI9jCAsOvMYYgXKbPsp4iC2yOKk8o9N5DnaUYjEeVgV0UvfGJWzps6G+aRHZ6t7pqRCBu
qTQZeWEG5/0WavC1GGxnzaevh7tulOHM4sLEHzSNTXZjcmpqAV0OnvITAEqEuXh0dPNxi+fojdlm
8Y3AkVXTgt+YrKFDrJOfhhXGGyPhByuuT/W4ubGsfIB+P5n8qXc4OdzIsvzpBeUfl4M6yEuhJ73R
3JjVv/Wdi9os+AIgQGVpAHCs5NbJKhW3mqtcWmkmPB9+xXnXSiL5Rd77nMeHWH72leI9y0U7xXkc
c5KfeVTbQyGdWgka8+XJMf3ocyN49jBZrYPJnDosRPcVDu214O5U1MWAqbtoPFy+x/nVSrRmB9au
KsawIIvkyLm34dB6U4e6jXnD7vLll+b3dNtvUV4Qe6/AdSJ0BvFjMM3bUfRX6AwL8Ve0plt+u3RW
CVqh5nHopKdspx/qZ7CpwJ7i6/AVyzuEj+Vq1eF8QBSt2WKieZCwO3P0ncLc6v7fsUM9u22tDhD4
LWzclbC79ClmC0peghNPUtV36vYau8JYphFr5SsvVB6w8vnvy8r7MjFGTsiO9oRdjhPvfRtHiitM
pHaRHdhrXU1LjzBbOXBsrdO2R9YgZfD2iU5hqD0Yo//78mha+uZzzVDeS2Zq5RzjSCKrVwmgjCbc
qc3G/6tvyBMBM8kc98+w2u0zvZ4zM3Au/pHa0cAThnaibovb7GO6x/31JByKOwwL/m2SzxVAQW5q
cmLFgWPI3Y1oxFeNqmxE09h2wbCNMUm//OrO74fIWPx3AEjJYKJPT0hMjZhep28YRW/zgeZTIVzZ
nC7dYTbVow6v3qD2UR3A7u6viV2HyLhqAOhefoKFMqNoziZ836bROEwUMvdGvfKuiy0a4Q3u7Q/m
RrYhv6x+koVRbM6mu0881AelDB2PFY4Ahlukcqr9NbjUVy7m3KiaTfTewjADx1kOZl14qwT5zio5
sbe1dDRxzAzCCko36QMTB7/eajaV9EvJ0lOBhfKGOn6/lYvxEVMm2rsikJgaAPeGpAM90mH9T8d9
0ZyFiyoIYMsVFkck89BJ7iuEZ4os7ysfcnrOc88/jxK4XeG3oU01XCyibIwKnsdDucOrHqmHvgZA
WxiPc4mQ0TWhVVn4C6kY5m7zxtx12D55mMEww9YWoWlInHmUuUjIj3xJ1BIeJU+yN12POWhH3cZM
6pOhUaUxRqepE9uA7CsP8q0ZVurWTBS79vR/OqGJxmyPoIp1TYGFsaSU8sEIXZmDjvHz8odamAdz
HVEwUMxtZIOEhSdgTkx5r41/0XeytigtRFdjFjH0IcgyWlACJ8DqVuoau64imNNeXOwwXsROHjf6
guqdBTeBfM4hBgq9EkymmHHuu81iiZv3TTpwTZZYrHOMjWZFK/F86cqz4AEsObFGhVyxJfufiux9
jMVacWFh/znXGCWur3mWyo8Ogh9lR6fgW4ELnHljRic/x6TxHzUE4lxYNBi5KgM6nNqY8mP5G0SZ
HW1x5NI3iLNwpdwoa8faacqf+w6zUKCEeCm0Gm8rG5K7qqXxC3sZVWy3oqTaXVWeLFo+gzKk4Lmm
YVvYzP2P1sgvvapOVG6pPNMMs/Gwf9Fw6Zt6RNX6FMGduDx9FkbCXHpkSbCk244ju5Q/e5hDiNHa
AX1pH6TPZr0YAiELhJY+9Q8VF5tnGUlTaLu2pNsUyaXt/y9XjVeG9EIknauNgLVbHKtYDdLhScef
xsgg0/cPMUWNy29qaWnX55EA/kDexd20z1LMQ3mELEwjI9pb2v6vwld1LzttaF++2dJnmf7/7dzQ
t01ndknkO7pJVZW2hroqV5bNpaE1m/vxoPVaOqWEFI0OngRK9UTG3pbsUNvk3Ywe/u0JZvuHrlbD
AAsm1k/5byb/UPV/DMj6bNkfgjTKlYHEjxLQ/tuk8V9BM/dFkVxFHSYjVtgd6iJ/DdvqNOLn6kpr
LX4LK81c5eNS8ld1P40cX6JrUrjmHL+JhJfLr2tptswVPlIbFl09gbsb+Fd7XExiO9viXTAQ0Ab0
Sv2feEd35sr4WhgEc91O0/T0fMvMFiHDs7RPjD0GFSc/NG6VQtirGJvQ2ROupCQWBvO8d1ti/ccQ
S4DMq5vFBm3SLkDZdvm9LV17Nsy0vnWN9GubplR7XcScWlRbfSU4Lnzxecd27ZM00g2Co1uCvh8F
67XJC3mnZsbKXFyomYnabGkJEp/yB6JSR/+gv5+MqbfDoANZ4b64wxlg5TmmiHtmAZt3YCuZOGTo
EzlYY2HTR88CgLHIa+wcNBiO6fvLn+KrvnruNtNg+xa0aPFO8Nikkby2MRa14738V7KpKR/kl4mE
W9nNyX1L3suHfCschZUU/ULjLXK+/97VV2j4SHGJdorwScfFsQeh143Fm55TtILwcG2OmGiEhnqf
9Tgyp/lRCozXpPdIg0uTYWX0kpvR2+V3sNDkL6rT8vTtHVCtAcGv0CAiyeF1WcRYTvNhRfMRl7tj
6eYHcJ2fRqujqVTSQ5qSlaQIejW2fUeXpXKj9fJWdROZZKe7jxUcNy7/sIV5Mm/6DrM+GlxK/f8f
Z2fSIynObuFfhISZ2TLEHBk5TxuUWVllG2PADGb49fdQq7rxZWRIvehWd6kEAXh8fc5zNkGzkp6f
uGq4MpT8Xdl999mXW/7zyLVRBC1DBBiOXbMpwXbx2LnNF7iBD0ZrID4ErO+exnmHfHezy7J4IiNf
iWpYGR38WiqAOirP/9i1wZGMJBHVZpj7SSDjbYlgmse929o4NW0A/HMRhOx0OwbNoRE6qCHzh9Ju
OhBPjJWFQ9BE1uaH33sz3l75jICkfWuJ56ko9mYPl1cAR5FmE2I3snrP/QzaKTImbECaFkMqD7WG
EL0DHFBKCLIH++VvQ4dfIiUagV9PLENMzSxBSvSnOzHCbUNZf1taNoJqKLKrQ2T0BvjiFO6utSr4
I3cAoTPtKr+hSD6OfY2cTx8ZVg8INkaub0m9o02qj7mxrm0nL3zlc5WrM7rI63VQ3mjgEuLh61Dp
x//UfqyzVYMsW0t1HpgjdTVvud3fDZlMf770hbnoXNfKTckgRAGvwa0ChEodSn9X4N1bsGKZUGoP
VxYkFwbBc9EJgjio6TFoIAUbYiRvCojwOFKxXyzMuD8/yaUl4rnypBmafobUEmgwWCsWRG5ep/6M
6C5Q4hAck9CVRGB6eWXAvbDkPZejBLaTlX21WN+9TTtuObp1OEG+p658mAtv7Nwv0UzA8Poupg2N
o20RisQLAzMdjfm2rP9oAuHbf3tt596JctJG6M9Y7fYuPnk6Jkbk7vWG4xgx9uw4izpYwq/VMi+V
mc+9Ew0vWTEhLh3reA1CM0CeaZZ0G2ywdtWqXLMrc/ult3c2tVcsLDzF8fYksHczMnVtsuvlIeTY
mdrXxl4Msd8MvedOUp2xwhQac59PvAa22une99qVnYvDLHy2agvvSlO4wD0xzx2lBKdJVuODMLUU
mefEixf674K074795udmcGHwOhcpaxf7xbkEi7nMyZGH41o79ZX3dGEhd654FIwib3rBPNtKocuf
ugapmtdSUC797uWm/8x/gLtmXElQi5nlrxH70xniyhu5UEuxlzv+c2UyS2e2J7x0r8vXGR1g+cww
jVQHCnJYkFssNsbw5LrefzyZPJdAzh1Qsu5ClnLN37m3zsPbjl4ZrC59grOFeqhkwSGOR53Ou/EU
6u8gzr38t4ZztiMMPTo6zYTTiWw+ekBhjADW/nzlSz/6rA8bfJqcoMDRiid2znDU7X1mfv586QvD
w7kfKfcCkyIlGN9W7qd8iSSDJRrH5pShWnKliH3h55/7kEaOU+bZa6EuQAx18DjK3cSvFZUvXXt5
rn/apt9lbtVUldioJnJcEBTthKb+PdI5wxgeasQ3zFG+A83wyiRxoZed25JQgbVD0Ifh32KQFaH6
Wg/6SqrLBb+Wee47QrOvDbfBZ6Y38qZe4cBu5b1iLoivzTkXfvx5KEAzmQVsC4rDI1IcW6N5YvKa
3OrSj//rv/znQ3hqnHSpgO7l2UtTHh1+a49AQFuHnPzK5AkGjLRDfPvPrfbSg5xvb0Q9tjoAlrSW
08E1zVuIya9c+tK8/Lcy8s+DtF1QEGbh9K9Np5TF9h5LZlAt+gQLHMzK4ZUN44WGe67ibACIoNXi
AvVDtNMC+Go7dsorI/al3ejfh/vnISTyQX0PKtuNTSJ4thGBmNQnsR56EAWi8tNeT4lMShq7b1eD
gi6MJH9rC//csvDAUhsH8C+RKd3j1Y3b8sTvssRNNdQGN0gqjkAMfQm3Vwm4y6L/m2XHua4Se65q
BmEXGpN4is0ULkDgNhLkXGzLtIP4Nbl2nGpdML2Z5wavWvqq48QBj2hUQep17B2a4qOr/IfQhDG+
NGC2oL1xj7zAU4MIPqMqv6y+OkzFvAVaPc4hQmSeydKiCu4zgpRoBu1UVrySctAxE07qcmvLDeMe
x1aw1UDFG3nIggZIxDI2men3e8NL3eyNCLG2CUKbeYqgn8hg8N+TLkBCqvPYFjD5yhZZ1caAfTB1
w+PcyzpxCXvTk/tpE6RFDi0sNmDNOl0OUL7KVTyW3pRKbGKL2fhA0nNcGYWXNJodOs/dtVODHGk4
b0Kz37FC/nZEM2xYZiGSkB078742/TYpLbXj/XycWpAjAmR8jYjQ1iWVu4BXJNaD+2Ahr4Dl8QAP
AwBWq5bRL4IIAaR23nUQFwML4eLTzcWTO0x/cN7EUzlMjzyo0izokTegB7ItbfHJTABcfcjBIIIX
Ud3VH4IzvaXS0IeG41CPDs6Y0pnXx86pXcS9yqNryNduqqx4JhA1VrRsjyZnR56pFMeS6j1oUY6x
ET3t96mQKlthj72ykXdPlPOmsvlEOHsF7+ceSdBVVDbqBWBkhCn2BtI368eS+mXE4fBxjXEjfGRH
hdOxn0zEgSJfcg4YuQlC7iHdfPGuhg8TGw0ejQrecx7uRsNYdyb0bszEEYucqAc6mWQw4rQ0sfO+
XKKFT15dYSDq6gffBn6pKz5a3b+opntiZPHrBEZchdJNWj2mYh5xNmD7r2qoUYy0X/pcIZApBFtj
unOQvAx4huRok0bS67aOJgdBuLP4k2nQWBriQhRbbQ2skUhuAPPA+LtTDEVqjP22Is6TVWHgCHMj
HkL/V2GG28wrj3OZRUgQXTfTgOphAfZYzvrjpCH6QjUiInXxXFADJtDiBp6f5yasakTUF09yhu/D
B78/lhXcdtRAqLl4N3p1Z7X9PnfUIQyyU8bI2ljC6jXia8eJH12vetK2fMoKO8IRIsLfZWPdgsjy
BhbUQSF5Oxv4NitxGMbM1K0gc+kKA1GuBLBBhmic2KnKHfdkdRAmMmpy0UXGiAAFAIRUTfHKG5CV
Om4yqOQtdYRj8AbmzT9WBvtbIIWzdkOO2FeGpx2Nob8Zy+YAiR4wQzl9KMLh2Q0zVN960f+36vW5
0nsEbanjYSE2VsljxA2P0Bz+PJle2L+fa7znkTT+6HpigxF81SOhIUANO6B9NF/NG7wwUp9Ht41q
VlpAGAn2xpDqLnVSmN7jETiqZACX63puz4WFwbnqO3ObxqFtD9K799tD/NlVy92ll7RM4//MblPl
2HWrWmxJVDJIWGIofHJ75Exf+QiXfvjy5/9eH5hekdcBwOPqMe+fm+r+5497qRJsLp/knwuXQQPX
lWkLCEjKrZuo/RBTCMBQEAd/iq2srfNgsLj7sCKWGo8/3/TCUuBc7t3UTWmBWZ1vYJh9tgf+qFS1
lVazGVl9NKzqym0u7EvNsw0X/N8T8MawzS8xQO2Rr+XWRgwQW//8FJc+ydmuyyGuHxqwQW/GFj73
e2p9/IfrQsa9PM4/X6TPLeyjKaTIFZues8nYWM5Vof3y6P+zJMK1l+LmP9ce+2yG0YTIDbOfTWvT
NTvPTlqMzZZGJPZNU/4xmmecTvz8JN+fG+F2SwP453ZadSMPsjDfOMc+XUgj3Z7cyANJ89RIqisj
31+cxHcPdbbaF63wOTgWYoOUwWTs6FoBY921SD1WRrah0IFrnZ2qJUJ90CXoeBiZsYiHkZscAQ7+
CE0exh3wzUwC5txiGVGTu2keYrPUj6AYRVNmNhtdI+0eZ5FTVM8IRIV77xpP4vs+iNd0NngwLXL4
qdCSWhQVzed6lXVJ+RDG/SoAh9Tbm4lIjMSkUfmUpf/x05wNKDBlBS2OpwtUyswYwwoCo1dd5CLF
rn7nV2NOvj8vxqOdDS+T8oaatTa6+t28CpskWFupWvupRVN4VrNI/c1ipleqFX9ryt81Bev/N7gp
8A1lKMigyEOXLEeVOKiGSC39mw2IpT9KOliM3sxHvnDsrh1cfr+dwlOejTSg93Xt7IAS7ayX6Fgp
IvoOPBksCjSaVtYB1VUYWDonycIr88G3QyjueDb4zD7Ja+IzoBKAVglEs6UQ1LZj4qOV1FcLS5c6
8P+IhCGy87olcAe4IJS7F1n4uKHralsl/OHaKf/Fu5yNSoGVY7tDsKVukin9S3PdzvdFNMcWknez
a6dOl7rZuTwYsdnTZFGUN+y6+IXTwBb4AJ7UxfRKc3Ej+wk77IrA1uQ/leGQTKBDxtRyjkS5pyKH
ZR6WEsRtBYL10dDNT0bt/Zf8ANhrzkaw0p47UTlQyTa5PqFGjsB30EpjMOWvbfiX/vZNxwjOhhjk
bvWGbHAHvcIOZUk1qjc4tYjGFLEiu+sszuV6393nbFhBkVdWg8Z9gLCKM/a7bPwoLK4x4C5+wrPh
JCscp/Ad+D7NXbYTXmQhjRzYRrojgCT1r/SWQIOPdTxi3a5jjC4909mgAuoezuN8k290dWq8o9O8
6vzXfxuGz9XBpRWArjk3GICx8nWgptFmBEBlrLb6GL6pK5//wmhxnh8w+tKXjjtiWBQH3/qcpvk0
+69zNa5dTJc/P8qFt3SuEcaJNaTX2oN6Y8JMyr1Uu69VXj38fPVvF1tmeC4OnlANHZoB+tmhD09+
zm6zmsQ/X/rSDz9bpICBHfLQgmCqtbH95iz286MWc/rz1S/NgOfK31yPLgoebYG5oboB52QAbhPn
eG1C4n7b7HyRwE29ujaWXnqY5c//WXGZhjV7IL8UGw1JloBvfbSmtQZI6uenufQZzrt3IZymUg4W
dNO7PRyc9sp1L00B/lnHhtFLBJlwgeF7d0NkKqOsup7XGcFpJ0bFqzEel37/WVc2aGY5NUHSlwkG
NdF+7Mgr56jf14XRQs/WAMaspsBanoCT9bLKGWg8fvqxfydlPH9ke7G6Bm5bpsVvxlj/bO4neW9n
trtsPDwk9Yxk1VrWQdf51oOumGK3ZsBL9/P3vvRU5wpfNxiahgYhygp39J5u1HoxOxlHuV0KxNdP
uy98l3N9b97XQSmMJRzJz2Na2YgRvPIEFzrEubyX551dSMMVG3OsPucwP9Qdu5+z8Mrlv933w/J3
NnPDBdQG85QJFH7f52k/LJlJ5UM9vV55/5dezFl/5sqfs3JG8YV+9Cpe1s5wy8XtIQujLJKwm10b
OC49yPID/hk4BOUt8pCAbWv4AdDGbYvKtFO+F2R15UkutNq/8O5/bqBJVc5hAMW92zCFtXD2q2mt
rTEheJQExZcFuMtGDzT1ShtWJGlHlem+qdbZZn7xahS/xr5aa1TXDLt9BGI++vlnXXq/5wNCbveg
OnZoeNpJeGPtLL97/2+XPhsQELppDbWCssKSf/qWRHZ2ZTa/9JvP+r+V5+M4EUR6Ihe3jcCpxA6n
Kq/MhhfawbnA19VO1RjGxDZOVt0OE3mGSjDxc6zMAUn5+cVc6JLnqt5ODN2kLDgbjV5C9kZ2Ix/v
OrAbf77890eNZnhuXEbE3OT35owyeGUQZMICKcg64IxxHDFYsSirxOxhNHdKpFhcS8O5NM2fG5ot
Z9Q1qLtiMzb+rUNa0ELh404bJHHA6xxXFf0a+3YvGtByWXkyCF0Hmf5dTiRhKvhl9P2113tpzD5n
i83gAg4EgfWoe83YAvsvZL/s7acVZDA0RmjzlRd9oR2eU8b6EFhwa8BmW6KABFZgBWf7z59wWXp9
M8OdS7HL1vZrrnCKTl19FAUgCTiYRMSQoXiE7Oqfb3JpzXFO03ZU1yA9AfVBEAd+Ob8VDgeh1E/k
V397veJ8qT+djQJZEFa+qLCDhs3W6lYMql+gHPs/Pz/DpaufDQWDzkLBl1P1Mtv1aq8nnPZZx3b4
9fPlL3zhc0V2pv2KTlWP0n/9rMeDIa9IGS5dd5kj/pkLQlPUQWCXxcYoT3O9CYyP//Z7z5by5tw2
QTh0YlPMK8d76tXDlesu08E3DfJcLz3meNO8m4tNC5B2w5xTSGgRi1HkIFgMVZx5bjpzivPU8pQB
nzmV3oDT02A7C3Ur2ywyG/CI6o7u8LdwRsDmyOv5oTIdBIWDOrKcA4ZN8KizYVVZU9L3xo3gPLFh
6YrK0YkGx0AmROEeJ2W85qo7UUfFTVfduzL7jZxwAIr9zVwABJGRT8/17w1irX5++O/looADnK1B
amesA7/AWwVXM5melwKN3hT74JRF4Galxe9ra5Dvpfm409Je/mkXWbnsVJfvN1UziBkuUs6b8qUM
BILbffFUlfwQmEXijv4GgUplTEupIjoxoHqapwlDkDnXvwQ1UY/vT70OYrPBqSjUdOnPr+LCuHQu
NfUCnXOjsopN2K0n9hAqse9RxqQ5ePGBfWVY/R5Jjrdwtibh85B1tPjrSBPg6W+t2IjKhwzEkMh5
lIdqS9+CDdv522tEHMc3L/XIs2GqYNVouC4EJloFBy8s9ppp4GdzP4fky0z60TrQPj/xEO/bC2/y
ObghdL6hob0u7HBfGbCNF22eFECpYCF5VONyfNoBl+dvHeGvwahMrdJYoKwHNov97AKlXUzNbdjO
czSFOGPHwawWzZcqoQWw7xH5+jlzL1H1HM3KuCtnnNyXCO7oeh3nrXtvZjDFl3prFTUsek5571J3
XVUWQOOZ+zJ7QPUV2VtdMhME4OJmVCoeJrDqS9N4Y1SuWl7vqFXferVoUhF2qcynwwhMo0mBpqjt
9q4f+50b2M8VjFSd8H8pQTMAZYN7WN6QdodeP/ixTUBWFf1dY1Z5POUBQJI9xU+ogqgI+gOtqsRv
JYJWa7qyxfAI6FSCROmdg+BTJxu7KCt658jdNvUKUDcL+kKbditM66Wa5YlJxHHhYD3JJplHgYvI
qUD+5mP1UhKmkw4q7qii2W4u/GhyQ2gCjOJLMu7GmJvzpC65BXxjkyPgq/uY+v5RW+5DEzjA3ugv
GC0OXLP3qlUPvmOvtVttixkuH/DIIqPO3MhQcOJQLJhaLlYuG3wkqdQscaz8DnqFnQjA9Fau64Mg
y189MjdrH6flrd9ElZqioO3cSHkOWek6pIgHxplPl30EqjpWOIZf57kzx0HnghtXmXur9YGaNVc1
/ttth1tnmlUcjuLWDcrERVUjDhoGlRCDqEJNXQuSj7vucrkGneqr1YOK25ykkxjhb5UT1DFGGEOc
f6M1VODKOY1tuZey/2X4w6vs8yfY84D7zbOvsRtEPMKfwQpvY0F3nWSmC6K8zR/soX5qZvtXx9on
U7Bnq57Xnsq2bGjQej22rwGtJYzLVafIhzWz/TIQNeH07NBgRuCSeESPEUcb2vEna/CfUU6+tZR/
pCNeZS1wwu05aUMRbOz5zZPw5KOs5rUPQFHh8l0/gmbfzThnbwJrjJAe+GBx8sAbb00D68+ozV0p
8idOfSj1mrcQiD+pyVrQHBzioX+vNEgGbVe2QNhWBzJkW1dZK2HROxhFjhjH1qONEJnGzdrYspGg
M5ZPWJB+tGpIxwnHJ2G/YaWXmha7D7SJOSsbPgY7+JwDDYGT+g3S25EMsIvY1bFGQGbtoWPMBVk3
nvSTOq9uBdDEUWDBOhK2hrWmujk6GTCfCIqL0fYe5q7TMLrA4lAxD1HQpZE4NRjPLHDAKmyaT8Ep
JI7hdOhnJlJI4uKO0DQrjFVbdm+zAYKP26KfqzLNES0cA/KUmk7ZR0VpItsJwz8si5swq210yvCe
esYz3Cdbo2WfgdnueGHFyiQbAgyz6/tb7usHpkDhFvw282zQxDGZgpMrHmiYGYkQ2dbuyuKhNaV5
O7tmSjWICGZt31e2l7LC2fG2j+wgJClB2dvNoDQZvSgIG0C3dUzK3Ni0gftUlO+Eqqfenm7DzjkM
ltRp7RMgToud6ee3A0BXQ20+lIaTKq6jCek+Ud36S0rUWlWthnaVbylKrcBr3yIGBt6NEYd4RTif
pqB4snW1LhozsUPr2SEFCOsIagzrjZ+5J6du5zgHDntywgdlARKak/DRV/zQ0TH1KnKTl93JyCxv
z+rgfrRgYC0oKnKsE5FdI5egsbM3aJdSp5i2rUdTZGjAcxQ4kIYNsOq6GOIChH1hYm58JOUuexs/
YNtmyqMh779aZe0hRscM37xVFiJKJ7iURIbDMkQ8xUZRohWN/FlUMqpZvx9YuFeFqFda/y7aUe0Q
4mzCSSVPoe99+lNWpBo8twjVvS+jaDBGWDbyCi2J6qGZfTBmZ+BzCZVACoxmC/eaDd89ssuXDX8W
D0ByRxMBb8ylPK4KtUK9NCFd7yztfetk3aroiHGcwyKZIQuLSY3UwWG69Wi9U7J80V2w6ntEhvMh
NZzZjEMVvOaTv1kQXwYNV13oPQjHSIvZujOJhaACDP5jKY99yF7bKYznOtv7PcIepuzDQHcHc3nd
V9CI94x/Sgv5TcE4xkv0qamqpBRDiC25Wca8yL8kUkTVIB9V39ggscm07vmaVVaCvoYJUq5L0Tkb
Xzc3uizvuh5KQwUIvcuwdJo98zl3A1RgFMw/QwdnUxa8iKI49NI95D6+G1P9yzBMeLmViYgnOOPB
LpMKG2svMG4y+Q4E96kOS3Xvt2DTm/0GMYMK6DPHWA2B+e5IChTPNEV8zmOI+p4mJQG+X+Ro/DDK
voorL4wwM4IT3oKbBryHLmiKIO9uPebOfbhoxEy/W1V1/VRX+cvQ6BlkOI5+H8gH0H2ScM4OlYMj
n8oniQRyL2ozKy585mDlkBVRD9SF05ePxEMlQ+ARLB/Z9qxBeH3R+TzGYj1lZRNCR+nV91h6RR6I
lgIVYowoT6MBdYTtTsjQAmg9h4RybM3nxs2TuSuwMLf9g9fadNWPBF8b/khzaLcGm1CdKfaNYfGk
ld2T0SFUCwiTkhZru8RBw2TlO9I57wQLpcaCnHPRGbY5u7NIzyJ7GKH0YS+mR06Wae0AKIC9iRsw
Wi9cOMPbU8eGfMM5FHDp2Nw5zDYwrhaWEJkf3Eq3/HJp/idQAXblGPLL+obPzsFy2b1fdiurF68z
TD9RA7JQPgEWWbRrpzE2RvumPLI1bH2vTbBb4Vl9FEG+8/suye0hi3lfr4fA3nC728+l+Zm3gRWZ
MFDyFhN/FXx4w7DjoyFj4WAfE4x0a1EBNZy9lWV/CHLcfBQDFlts18kc1QlkuCF/DCaq3MjTnOen
2q03jcJ4neOfCofmaixWAXpgMgxarTrIQEek7ygsxnSJemuX8xUAhFhiLjbZxrrzwbEtAMoik0xd
Z35QeK3osDwulPfALSybLL6v627VteUmgwG0qZ3YmvD+6nl6Cbrhq8qNW2xGACXzgWcg7E+vvWNh
yjfKAdInTdV9OLzHk0MPuJ0L2qxCPp6cYTlAcnH6NVs3jI37odCJ7Xq/qOMkXSl1hBw6JFiY8Njp
JnEKrI8NoVcjJP2s9QuE7EHsO1OaaNmvdWndygnL2Twg2w5Rq7HjZgcz8w4WmQ+dMOej6WWY9fJm
2FdQTyUWr1c5APxA4rTVURXhQ5aBmFBS9xNM6K1XIH1lYvNe69xAOrnVNghmb06fCF1rXohbbQCk
eM2I+ppmp0yNguBP6Jj0QbXHIgL6fGNoE6eSJxfi3Q7TAGv8AzE8rL7NTV5NXeyJ6bnL5MYaoY6E
7nGrfcdNEER7nGtjQ0zsA8bQOJrCMF+aMAjfe9gvGmUuAwNJlc8Sry2Oma9ewVjDgtb9zamxZjrY
tPMyPnwFjUwdSY4UGWBt69nrKqQ7g7dZzHxSrWTffvWavtd5K+GY5i/M48AwIkljRUoSC4nZdzQF
Uh6qr970Dy6WaqljI/2AIWZhqnbSN78Ku137Gl6UrgCUubbdTWbNjwiZPDiWWJnMezU0l7FiODdH
vwpt8611rF0jEZeWZ8jIhRI7L4PdPOg0rEwUZ9vy1COihAbIAVX5F5f5n6wyt8UCLnYN0JY11TtP
WJ92MzxWCmOk2yPTQRWJQe3jZPQb9A/UwYK3Ebx+KPfT1mhv3cF6CB2YhgPEzI0AVlM4jRMPlQgg
6BMuvTs8CTDWBc9XvbLXfAK2s+7bm1p6LMVgBEl84zUHrKixV8Lr4aQ90ql4LMwGwQ4oVKL1PfcF
8kIDvFtE/95nrb4JXZtFMInAGx1iDWdqyAQbkgSZtw5N/WZzfQ8KphthTNwqxFyvMzffqdl+GbwZ
SvhBJJi5HjuiEibGvZ8DaukCiJsDTEKRIphX3mclc7T4/NSRDCpQDu9GQavIE6qKoXK95aRzY9NF
XIw/9R8+ZNuOM/0y8rAGunqEHd3UKHT63bp0gfCEYW9aI9ntkPcM27FiWtmjVeNfBiADfYmQA5ml
IaXmZgpUHuf1OCH2a1qNnv/VaN3tu8m7nepcI4cGQVk1dkQIIo8ML0zmMPxsKMKNkUWR2jbKn9Cn
tysxzOsaS/f3Tji3TcGLfcn7KWEjzI8+QeIueiNZO6XxPlh9ucKUvp7t4mtu7V2j+13Q2skkAQry
Pawwy3tZYTvHsIhbDTUmL0W9e5jZK2wMFhdZ6TpiPZVmUjNz5YpxhiN5iLIWHoKmFW1kmzw1B/NZ
eGMs5hCZIb0BLpqfdo2QkME/IzY2LtEZEBwCQrhlvwujMp7nPNQprHurTk8rgot5sxgArs2QwcDx
eNw017Tptn0r7rM8OHZaPGs9b8dR/LHQKSMGdhergt9u07/24IcleOYbbEfTJm9/OSJb9W29h65i
LQnKKWN9W5FhR00clnZznpgye6wntid+YZ2aEebXPnuyHTZiEMhSdzJ+CUKi0OCxJAZybrvCRDte
wm76vSJtvWt7rF6VdHp0WlS8mzwefVKfihB5JBBtJoYsH7Q5HqntryD7uxekv7N7ufEIAqRND/Ev
4qap573BWGohA1H3AOpikhm0eGU1fN8mChRINNIOZm7XvHUyN/ZZAal4XeoHHD7EpnTexnCy00pC
dOb4B8urSYTjZxDXp4FGrYV9gkkdZHJWaPXZCdbvjey7VeOisleZwOZqiUwzB+9U/oJkY21P9atU
bM0xFocyP2Yep1EAVVPUzSqxiP/Wlm7cuuHaQ+mrE24qiW2lRod0GWkjysZd+NCcOYccu56ux6tF
ahKFzNGgicqFt0aTgFqHg1OHJFtRid8hLQskdbpfjTOvDU8/Oyy8Iw6Gfx89By9uU3czyhfKteLR
9ANoVhsrIdjc+05wRGqRjDA686j1Av7KQmTLoZ6JsQ/5TeGCYWgI/CQFwcYOllEHO0Cb25DAMAul
lAV30Jcpp9lKYZmeyXrljEjk9XiOCNgCWAqFwg+QoSqrtiXo81av8mjpMbDJPVfzG3E1irDQW0zC
2YWTRABMTY52rh9HbAuLDtaYnlex2y/TYndfFXQlptwAS35IjJnGyhO3pSdvJphOpCleVBt+8FL9
qTmrY5FLOCkISjYjW1uy3s4eqkJeECQeahIjgk+dhoK2zthKCUun1PIfdYMfGFJkp3Y80QiuKuHS
GVBPJjAu3AZijtBY72cEMePK7/UcfopRnUqowPAoLmZyiZ467FHoTKSiSVaVjzXKyr3XH1y/G1Ag
gPKvqdpj1qP6oEz4HW28nsD/mGGqiCQ8RbZdrwzSrJxsvs1a7JLqepcX8rY367Wm7Kkq8kffsv7w
ubnB8/vxBE5dbs6PbTls4alPSiQ8BqMDewjp0BLyEz57iqxntnILG9M3FiSFvvcAbGZGjm2r/5Dz
JiKGuh8NJwptMD1K1AvLIc6ovWZTu56c8ZF1VUpKeZsz/qhb80Fb3gE7sTSrxqNGs/HGsozMMjxK
zLyT02Fb4u4yIbGBZvj/ZUOAeOkR7p5iHlY94a8mwUbJ6m6nKYdfpXwdBxpGanTXOZ3WoBGkjYaB
DxJYqCdHEpcCEXh+8NpKla/yFrJRI0T2Eyh5cd+0WGGTFNFjv6ZejggkrlFW0R0KByg00RClB1JP
KLm0+Rxh44vFZoWdculPj2SCM0U1YYqcVZGQuf5omnZH/0YDj53atqwI4mYMmo3lIVBLWGK4yafq
gyn/RVeWjnIt4RCa7djyfQQoOBXGzzqPRhP7bJEDpFoZwJXUXVRj0y2Uec/gb1jGWlR0kFYyVtnq
/yg6j+U4lSgMPxFV5LAlTA4aZWlDKRlocoZ+en+z9r22RgPd5/zRleJdDEPElH5145htXx92qeVR
jifJyix76+hNtOGqyqnWkz/NZAHqKurW1F4Lak3fxXm7EZ7Ko1CBqgCr2VX5pFTyI5HJX8Yd6ecz
S5LaeF9yEVSAKnmgk40KduI9NUa9t7143Dv8KEPOn+TDthHmtJmAsQyjJRZlzP158kJ9df1YS78T
1aBo69MY6/dupJgYC1zlaxlP1EgRizblUWdRE2zArNQzkZR2G1TriqVpKXlJZvvN6Yo2IHoUFKuY
doui+pAFys0hMHkQct7bdGXRF+aKQLeznXAoisOM9zMDOHBLE95cylKNzAoTLKdZZxqH0RahbZRf
/SIuTpNGasfNSMm6wRLuGJrK6rm+FAa3I9rzjdOqPw577mbRrT/X7aKpiU/OwBpVDBdzYLeqh93I
bC7YSFW3IvK7RLBoqOomL3NAXDi3W2XXZ8Q97VU3hxYfm2v4BFczty8mr9ASuT0npJOn5ynOb4bD
bJfarb/oxgd5oBwKifLROoqkcMxy/ZWoMbuVTaCtk7UFUYjAkrerym9ATz9ytSVyYLjEVffdSoTw
ymgRjt5sPa9eQk3jHCmrjdEl/5x8OEizPo6zd5KmOCmCnuOpbBtfXZcvWbtHpcKjxmgssuGh9FqP
4FcZoSK6pEIcZNocc5OjwviWxQDlVdzHKq8+VU1xMsj+BDO6g01Cf1B6JA1pXVyKWL15HgnFjXvV
ONYa3ds01ELrJs1ZEynuVAve4n489NkvLYE0O7MoxnSgEVyU9V7ILyPS1N5XR5SV2ZugJ9rS1Ytq
T2EVA2XBC9A9sE+rT6M7GqrCOwl3nzv+kkrfA8svxyxKumQ/WT+d2YXlMvqt8tgx6XOpbTPamJcs
soWxXXKDSYQ+WNF8qIq9SfDu2fwLxDDO1bTxhjhIKGxq5q+1FY8ZWFtRJgHzYTjyVVLoviuB0jPT
inLBvGR/xkXxY6bJTy54sIa5QvC1T+KF7kOL4bzKtsbQ7ubS285Jm+NkN3/vfSu4KKfA02EUXVul
t+wDJ+e/VJeh4EPF2nToNHCLJVVq33Xyh0LPbsTI+0Vxra3sC5qdbLe/texPhbU8LdZCubq9L63+
I0nXOmw1Dacqp3e9LTOQGCYMarhflEzPAs20HyahPeJT2tP4+pkxB5SZspsGdYMoPyjnvzrO3vQp
vunVX12bPMCgpxRaca+5u6ReIlWsOB+F99IRNp8/z8bZHqpNv7hvLlG3vq6uZ1Vh2l5Z2iyVr8Lh
UqOkaV/pkp6m+WPKOR4Lz3uY1fQZ/wfIFfWtRtx/xGkZTcl4FgpyS0sBThNHTNABFVfP00gWY7My
22tNxvQtNsyOvgBAqEpO/uE+KwLu/MLFbIZRHiZdeRxr/Ip99dg3xbZavhBcbpTKC9Z2o63fzMU8
PEPgOGZkapxfk12B2yggbXcenUV9SklpOgmbCLvFInvLxk5IKEoiXzzNelhKc184WSjIcrB2RtIc
NZlvpOHthTP7oz5EtuHuq/ofADEOx1OvU3+e4Aw2HzmXfhrb4LOmW81Yt7G53IlSvqnvuqAmT3nr
G8oueC36Jj9jBvXhKIImNmjfOJhq9+YZEDHgQTrFQSp4WHUz8V0SHGoyHMHcH631qKfNA/90BSbt
3kv/bhBKL4bnnpPaPscc82Wxa6zSOOZpf2g1nr82Ggt3F2MsVfT4TXr5NUu0kbOivbomf1E5U/ah
Zddush/tcfjE4dtACLSfjqk+JdN9oxTzT+LWu9HLeYdTe9z0rXpcRv3Ro43RasywhoVZTKbDpbjS
hvlYdRVTpbW1XP0s6ZHi/2JJSrVnwIfo3rCY8eKNxrWy8N1YwNVeL7YaIiHTtI/K+K/sYtr5uvpe
j9jta+7ACu+npRPwxffKVesPKo/+/bRd8Hqc1uyzcqHn3quqvt5d1OQoDEkcjHN6q8sXLEOBEKtP
YhEDi+QLB8rqpxccxCeTRXMyNwV/p+5oByX/zElIajPtLU5/HB0UgTp109gAUfpCFpHuTg9p/RzT
YNGOL+ribAZ7a9tN6MjOHxZET26XHZP5VCbGI2zbUa2sd4Z2fyZQOXELJyju7J1wPs38U9cJ2dTO
nalFqfLg8W0gjNKx8EpNPpPavluluo2noz33sGRg6CY4K6vGPfYxroO2q/e4s8l8menusJhaxpfe
zN7csQzGnp4N8LViMk6x9pZ4J3VZ/AqXvObdRrW9gJSO/eOQcpibRpD0duCMCPzoqSTsbOTzxSkc
qKNBX8QRZ6bhHdxhqfy8eGzGMmoJ7R0V6B6XGvUCINDbG3PlVzxnc8FHquWudIuIfDPGukfXTMli
Ww/GhPvH+gDIeivwhzkNBwnwvjlzZccHNb4ZiXZsEkoOCe0U5hy6yWUeVF7pLymemaxg/5jnFDdU
jeVIok6op2VgCbI46m9dwCkV6VOiUjjrArcLC1DeefWYQLP7PNMxq6zq0SEAY7RdX3hiT9bapi8b
Ho+flTPLHhdcyQ37ETaA+LFp/wyY93wsIpdzVkLN59NyqERGlxMt9cXLlOTstf+qtCXBIQ0WTw2n
/DbrpJsgClYMbaMXH44ktUp9XIp/enmQ2oubVhvoA99rP2KmCtN8qoCHRjcNk/gFlNDvmDJX72aB
SCc8Vqn1NM9PGjOB4yjHuWbsybvdTPuXHNVgFO84owMvy4JJ0QJyQlnUeYRVZdPl3r6jywSlWzSN
DvkDHouyfl6z3JcJPGxHy0u2VKSlLMFkv5vY32P5ZpV2EGv8Nc0+Ttf7glH7a7EtLXenADvZVg2Y
bPg6GYmVc13TV838l8V/Yx77na29s/BHylTt6ZfxPa0L7MmLMmXlUAGcjEf+pUqn7nOyt+jzo45m
8tITUTMoYSvt0OMqXddXQvMCbWwpfOkOetPth5rsy/khFzpXBNffPPtm7Ji+LtBM6NOHYHFMFBcE
vyfdpDm6GpcU7N3Oq+2rGXdwzpp8SI3ic3TXFlak/vTWQfh1n2/laMCTdYdEsSJjupNuWZBYuT81
rwqgi0itL0x7LHJGTGbkIsI1tQIP5t5esjOj1IH8qyNhTJvSBP50Vn8GZ2Df3RUr84QY/CHONw3e
e5O2I3uJ6UYG05YZ31aS9xqHD3dLk7zbavMzW/gP62wM88Tdecbz1HRPGPivRjYEE0GCOjmZVhGm
PZOZ7W3I3Ntb5b82qVx8/ldkWBs65eqgydx9XlLAHMut2ZL0wW1S2GpI592XrcMEaWlYdBm1ez3z
A4KfORtnAiCmp7V1v5rW1LfcnNsKR75c02tfC98uJisEVYjavoStXEJ0iL96XTzn+cxXkH6083gX
UV0N+sI6cFyRlVE9zbRBtCeH98Tts+cmqR8I5r1QjvrttOmvrIxtp3i9LyibzC0NOtLcO5TcDWRa
QUHt+LboMQLYiqX2nCECcV3nJvpsY41/MuPux0jN1xkPNGNNZ2dhwhqQ+5WvOrmQLfLfBpGkWzv0
MBcnxFynUgll/UZ+ti8qhA5zsbvvTW0hYHEs3hjnaOdm6LGp1Jr7yM92ztI+6EoZZlJlxVWiNf7B
WslLVncsMuO2aEqmfelby/sMCZbN/TZVnedZrtQ3i9yvIbGW9F2l2jf9rRoEGiAEFl9xaWECxQIH
OZCy8zqbiktdcvVZpkJ6+HunNpdGgTdyS0p8YzU5uqZ7GtTxa/bsQ11OX9XqychxDagzK6VRURX/
usL9nKf5ghux3PCMsTa7kK0WJPcA3rTYDYIUo2NmMiADG4j/GGkXoIG3yTQv27i2tG62k2QwavGc
lyGhNZFUiQQxDTluvVYBOnWS0FMHfOSswYm1AMD2w7OmNb+2kl69AUJoGfMkGmtz9nur/10XE0nD
6P0qI8NwsbZ74cEVo2z5THvb2pRy+XYH4GP0u1JZ90bPD17VN1PRzQ+lLVaW7uHiOisQak0xEkG+
ppY8qWO1ddv23HjtrWv51WfVk+Gidxil/kfA6xhaYmJrszdUE8r7CjEEJkC9msieSA4yVQmqAGeb
McS2inejnaM7zjqCikQ5LyJ+lzppLI1lcP5rI42sNgASmEgbyFTfr01t71RrfMnlPeKKuBCDlK6R
HdXPB37CzCoa8oynTWKYxMSAsA2W+4xBWg9UncXT0OKQJxr0gYZpZ/yEyNxoar31CnAu2iohvLTN
GCdRPRRUONeBksP75Oqe/R/yR9d/YKRuiC6OHk29bads3EnfGgkOGGsWlDxDIzeefXFs+dZa6z/b
+NZhxRzb3rsLoFdDyWZgo+xwYzADpWVqrcJW7WI/15Wj3Xy7rnwrpvw5d7r9fD9w64QDR9/mK6vS
3LJGaiRwNjRwkfo5mnEOwIY+iDPCl0Z/YBL8MtaRsYQEXQAiIwn6qeaRj612WwuwAp2BTFvmF3Xq
h32yKHlYpkq8V3vHxZyg6sw+vRXOomK8sga4HzXGQsl0GGAPbzliq0NLDkngePplchwR1Vr1pppe
mFjaH+0rBxrNeFrRvWGF9odmuWaC20Zy3HREEngZYI6GVZj1Vq3cXU4uyTJ0YWv2Ohqm/Elx0/TF
LJ+XtY9Zyt8NNO5bV7C8qE6pbwprOrnJHOkzolQxDojcapls0866xV38QI1CMMEJApTZATbzR6pl
osnlt1O22csi5HnG8BFzGQadm/F09eonPurBbz31yxSWSh2i9eEmciMU+6+S4yUbDfhgNw06T43q
3uaqWpw1rObHwUzrXVPQlcu7Gcxx/pxaPVg3F7rQ+Jim+7WANPv0iBiHVnGP8K4Eg4Ly6fle0tdp
i4bu8EyAei+HxMbE5nKxxthqzPWSVJJNVFwY0z+1dma4mP9EbMW+PdkbUMnHzqFNKlfzTe7+ZlPx
5dblOaW0zm/71XrsuhhQENkG1zYpOXk3HFTYo3iKT8x4V7oSPlsDheGivhSduLTZvJlc+aPJ5dxr
AJA2BFsgFuPVkwDhCBLpND91RvXomfJkJN1FbavXohpDmEwm33o8T8jW2srcmUv9qLi/mo4V3ez8
xemPHViIZn9ZLsdqv4aJO1yh60LZjrskLY5tF0OszWCQLkPbSCaAp4IjICvWtf5OTXwIhQvdbU9y
NC8moNedECtLbG3SQlTifLJF7zPzT18UQqanW88B5UuWhLlWDvHEreXFW21ZX+0039bV56TlWyWv
o8WWu5WLcBnNqxqPZNAut2Yott2offcu4GVXHFBMXcY1PyyTOEKsfpqVeRoWZVuv2g9GUPB+Qz6m
9XApGapIsdxUjXhppHGYSYmKjLJ6GO3kxR0HHwUODHBOrpC4j5M48+JO7NMWJsAzX9SEebEXSG/Y
bK0qcHtrN7fNDr0ElIkTaIXz0nlIVMlmiicKcIS3XZL+M/eIK/EShKVNdnBn/TT24xK2ygw8NA97
0zHOTstMMxRR4dTPc6VEud2etFUckHI9zONwYCD/zGyArcz97u32L3aYo21lQGDf5c99qUN9tPUQ
jfmHaxvSj9cq2XdJ/NPWFGBwnO7XnmtbGP9mUSj+0jBOY+aKJmECRJZdaLfVSdOMiEszjbyh/TCm
/reey4depaG3aP6V0nsr4PncemQGaJgNc6vU9+jGfd6HMzHc3H/9U05+lcGqUPFRyV9ISdCySIq4
R3ipBkaqmDHXmXyT4heDqYRiEFLx7JPWFvu86Ji+6mkMFDG/th2zSC3yfYZMSx1Pcs5Po5m3/thu
++rVmz56AG0IBQdmJ80iZTQOiraCo+QBwdF8lWg8Bn6Qfto6iht5Yj2kogJf7XZSEraTW+mBx53B
JIn0Ug/mJucLkoFGnlBcHHXzPA3Vg62VvirNY8HjalQf7bSynmWhzIbHeBah1zX7rKlPPAKPqmkf
utRjKGK478pnJpPJn4aaZSW3gmLtkd1AES5yvq3A5y5FkPGMfjL3Hhtj3Hf19IvZn1/N9LoUKfKS
8sfohqu3ZpzJKcgaH9aU2UXpxWM1Y+AodO95XulxypAf6abKuppA+NtluNSaFdL0GZSiYtittyhL
I6/Xt+vSbPs4W3D0p1eyKQyaLgEubWM553PiAPAjSHEVZ+8oRCDeG/CckUpjKOVAaeE7G8vbDbPz
mLpKxd6Ej8RQv6u5OOcxcPmgGTHGsmLvTnlY6+Ou0Ose86QSpMZ0UrN4J1wA6aJaDpSChB6A7MYD
nZ11wsKYBvSJxijS1opF82szYV/SFHMXx+LPBVdDsvWYIqZJ2sYNF8t4SLgkfMPMmV7KkdSuuLEg
PESDvHDVT0ZvX0eCxoZYbFTyReDoy7BQmDdimwveorRJ2j+VScpK2ihelLb6g0MkVy2c+zE3bZqW
SzC515yJEipF6/Xk0Atn3VQ0WaWl/UiUFzBhWW2NllWwEbJHclqle8GyYirauSBuDMJLnc1dP+aQ
sQNkZj+a2ZPLlGdIwucUNmSAWMwXUx6jdlxdDHrS2qqkWqCvKzx328/2pXBBG8tVIXwxbroXlaw+
R50Ow+B96AUFwcQZhzZ3FsAQ5e0gd8HsghuvVms9JJBhEw84O2D2g5epBJ2TvB8Ov4XYo1YRWITh
0Jez+rN2muLXy7iTtnuwiHvz56Z+jHOXNs8KL2wDF9+65G21yyOgyKvaZzqwbXVZhvu1l+tnjwuF
8e0f+qU4FJCRscGcHNcRR8Zeas1FpLBHxoKG2szDSqNkIF5kVDTxTSCX98fEi5wij9pqfbjHzen1
9FJr3rYanJd+kJsx9fZT712UbtgOk310qS/3pW796Hc+scOaKu4GgNK9w/nyjOLrQbHiS1faR81a
XmwXqGYGLPdEf7Z5oISDuzcWqNmdBvSkimIdkMFhoUWHX2gdQNyCgI+/VuUgyKlX9KCFLJUi1GpX
W13Qz1xSfRF0Yx+Qeueb5rAr8o7Pl2/jmnk6UU6rrgRe0T7ayq9DZ1Q1rTtXa4ntK/eD4R4Rt2yR
owNepTfHI6Q18YDv8iBbllNcJ9/WyGaka+kWFUoJ8u5eBy85ZvxgY7emiKyWXZr0VkAVEVqu5LXI
6mMNALYY+mUslCp0GufX05dja2XpQSruF0qWvZq6Yguk+gKz9NcX1r+2YOzy9MAhThC6dG1ChMtG
YJsrcAA5XNbUQi+vH0VtfNb3eogkgdcqhmOjdGfqCdh81U/boPTO4MnO7Knw8dE/JoN56xyXHjD5
26fyrUZbBtuKOB75MdReTTVB8jA444NZYa3XaXsoUZeZ6r67hy/mw5uSqkzAaEvbL91Ngtxazwbz
cKFN19LWASz4f7LWu9YNfuEKoESz5nZT8CoAFJ6m0f3OVV6SzhAUeKhXAx//5FQ8Lcg986wHqyi/
BRorgjHdX5ki79CAo+2xYRlZ89GPR7OI8prmmrKTh262CJ+x188kTdpwrJu3dUUsN5AMKFb7Z6zl
QNOv96E46i51gP/v2IXqDXaoc0+qjnwehZptqJa4xJO5U3T3ub9j95aGnK57nS0zFGW/adjIk168
OAPycCaS1iU+gTWTwrQhvs0pt2CJxm1WqabgBGzVFo3tqm1RAb0amBzqrkA8yTiTprDfIsXXMjbO
2SFKRjZ6UBWmi/KWzaae8KgY+R0m0nlLFy9aUE4UTcEtt1S/WQt+tcC/VEr35SaZFhIfKf2k8YrD
6nnYr/SZGMRizUK3AkuNEVpenLkUQe0KLXAlwI+0XCQ4WQniC36V2stdX6puvIkO5kSN3KnYjO78
rRhY+1LlTNvDTtFAGCcEZuGwYv1Y4RfAKwaDyD+FImQXs94KqUFLjp+o3W8KWbHmTb9RzeyUjyZ+
9K49Zl75YkoCLSbzxXbSo2rd14/hNZbdY5192Hr8YVbD3m2rL9wKNA0MynFJGhK6sBt0Jqtek4So
dsyo1ONwrvtLmTA0JHCFyyDPZVtf7XsM9aRYt8xS1bBurE1jqA9tll0yVzJktLkIDUdHji3M0PCw
slg4NmLmvHc9Lr+r3o4Dq7JcPD/KdbCqc5UvyC/qh3YmqNRW5etU1XsXaQ2toS/MBlttJKmyRya/
dtQwDO1LmnFctPbnIIfG5+C7GgtRo9CvEeD6j8VXw8uYUyKZZv+sCtUa6E7G28BRiMnvfnoaW+Kb
SiI+awvuwDjoKntwP2Xvljfbd1VpaEoQcDPmVayDgrYVgjB9dBjsrx2KnJXjrc9OsndCc9QCylXP
urHuc426N31lw/OSNxEP6HvuasdCPC41/65j32Od7acRRUgt5V86xEQL40lkpMbAsl8L79Kqf7Aw
oJ/id0RUZcfAMU55UrwlKFVBNKjVvavJ/AJYnYWjFm/XTFKESsdmYvA+l2NQucRpM965JgfDYOiv
88JRsEgDjN6+kcEU1AIUx5m1XVXWx27p9lOiP/eLOqD64b9VyYEY1wLZfDuj4mz3yYBPqlDRdFvF
dVkgb9dkC1P8kIMeWiMgxFw5W9kn5BnX083g9y8tZt6JNWFhvZ9iFk6T9WhyWKrT4ca9CVmhbzUt
fzfMmh0barbtDyBH56l1XvQEi0yF0SJdv+86Ob47HhpUFi2UAIRp4NJOud6T5oAyzdrb1CkO6Ikf
xrS3o+fi45jt04L1DLnssZ6ZJxVky1aczdvcuMfGGtteHY6zYW4atwu8Yd05lcnm6gVNrnyuac4I
n8hvc4IiS00jVHT9oN3LgDRKajI2tkFvL3W2XhHOfzVNEdnegA0ke53vMvtGf2ybamd2g3Pv4ovk
zOoddwytJdholyQ/mZdCk1pcobGyHgt6ZhXpPa/a+tqb0y6B6Ev0jFuP87pxmJiaFIH7GC6mDOeV
2iTbPfUuzGxnLhtw3Uuxpreyyn4KTjxequNYrtuyM49EGykQoM1HPUEhylhEfaqrnI4EtzZyk2Xz
P8gXRihmzzXGWSW+ypy5trIa8DA7ymbrks9oo7t5vbZ9flTAz6qhxkOS8w7M9camWR6Tk7pXpJ4G
uqiDcvAia+miWoqPIlM+B7fZLnbxrZrI0sGB3sfCgwTHkC+xiPXxucvcI0qHrUrWmLmOr0i198K4
zy/Vc1Zij5hSpj2rK6iz79/WGM2KyjzJk4EwEPBgMOZL6qaKX5qoBY3imjTWL7wC78Kcf3ayOMD2
RSCGqFENNqXRYjZO2Pkn/LtFE/Qqu6+DKDez472eovDvK+wMkxQPbZJEIr+rinMWSFUhh6EoDpNS
7XQ64CmOQr6g1P2WYRH4B8dfQxWQxi+zWNKANHrUU4CyOLy+TcaCcEHP0E7gGrZwXrtEe8Z8hM7N
e3bT7jumcZgxfxjI9LXeSp2jc5DMi9nQA1qtNbEcTnWbrPIqTArtRbHXy+7YzOI7LstNW8tNI6ox
4p7DFIgA8rascGsG9tEYjBppSsGJue7YQo/m0L2K2b1pS/GhOeORxR5J5bAG6TwT/IZrRS/dy+J0
z+o6/EuYakdPXFNveYq94TJO90gK5Ns0QbYuwoYRXL4y5k2nxmC2pYstp0U7madvq6GfzYJjs3aa
2+CWX3lffXYmpcdJo0SjWx27fq0D2S3Im+rrKuEv9DF70e9iXe6fYDD6h6l4GWGJkxYRB3fN4KL0
zbVvRfRfrTCroHRWhF+ed0W6ta9W3EMu0wIdWWC7+SGDg/BTNzuWHu+ezA/5oOCuAhTF6LvPWp3N
AghcDM5ussQxWTg2y6EOLfDoWHO/csPY0Zoe5D1sBAeeaiCGnhUklhpIX2llTIuSVTd3D+U6vpOd
1fqWYO8ngfhUqCsYpWCsk+rZQ4rCH40nYqo5kTHYorYv1ymyNa2NQBFvPX5Iuxxfyv6u/WfipPAr
6mKY8R5MHl8b27OA5gEDCRUahPwJiUeDsCSg4jjzVbM84mr8U/L8We/TFzdXv71KDzwbus4BwSFN
Gd0Zo+ubrXtPctUORj8bu9LU/nXluOPk3+p9FealdhtHHfdo/ogi828cbGLxjI0cjFOjoGoWpuZF
ZsdYKK2JSA/xVJr1hp3jzRv0Ey7wCYELx4piwbrMq3GhI++FTskGJZOyKdM4XNeOIa2Yf9wWaUzT
xrB6kxMmCht4T9XdLXe0MWjWKoez1SLAtLdSmwl2LJpX3R2fWTnPDfumv8xU4dXO9HJPjR7MMQRp
j6O+JOZLeoxt3GrCfnHyzgjlqp5Kw/30RvQRerOrve5tldNjPRXBqqRhbDbbpuojx2qe6/Wvnc2r
Po6XaYFd5dn1iwFBT0oqtmkZQQNQPleoib1muVBGBtatWeeYujBQw386Wt1MBZ0ZSTcNwf9QaQxd
AJ9cbb26PauGfmxZ2WwBgDE4c9joNNosDvfTcg89d3YtAu5FESe9Ka6q7h1HNOWhNXDTSxw8vjN8
J44RpUv7pCX1j6MkWJn18oaEMdLgSIF/Dyv004lGnhdLsbadmlzMyj5WUrMBMsxvL66+FaX+tdNC
J9C8PfVS3wyD0kSG1fwKLX0SWnlrk5obMEaUA9E/j9+5g6aoMZ5Sx/sa5RcmCGNTFnySUcmfDHt8
Umde3MV6ld2Iehq1tyLPTokiBZ4aPYW7Meca0ErP35smeZZeWvm9ZwZj7oFYTaVfZeaTkhd/k6Xt
RmvdWd3KHorZWlckl1d9c5z1Zy2bM1lfvV+U2taanBcAzu+qFE8Z/NxwJzyEU7wpMSx5vm7dBhiv
E3NY4IyfigXD6KwfYh2RqJBoSSyFtaJGQlnkyrfTy/feQfrTz/OpEcV98i9xIVXdczEp21jq1I9l
uI1j40tB4sNouU8KNGpz09VstfnLOGi+0iknJBoXnPX8CqqFhnpnOsmiC8dUPpSmvifE1ldcYLmm
VU6IEC99O2ypAviqFs4MkWVbrxkPKPevdsrnGSjgJf7W+3SEfJPAzir6967OOVkVfkYbkE/NEwPq
C79AJbgCeCL1HEtNw0Srqig23DxjlwOazUY62TWZnqtpebBg5Ql/4i7HQ9eZJZyQ2Hkayisw/aIk
5aFKvYdeMx7h0A7xyCw3rBWx6pbl+QhSvoA0mpDVNlrl8o/qgP26gLaba/GYx94+t1yebSwdlO+V
cg0AUN6GVSQRwAxoILxgxbuyG9avjqymYOF4yBy4EjsnddeYncjWnUPj5FHexH85Y60xtkgrtNzv
uzgqY4hcAZRlouO1WiZEYJitqqu/bc0i2hfmpbwrdsj8fNAxlqAe+BFlsnWT+LLWTBai8XB5Otp1
nWt4j3QMkBsyUmoHZnqmKw6pibNziFcVYwfS1FXR3il4DsckHny9al96Sz0MdnptVMo/UTI+Mij0
IZHIN6Vx/6GOTbZlXR2dAUGZuVxnrm9MwbeiLNmMiHHfpXLaV1UybVziC5BX1qey0A+tgYm9GJ6F
qvF2xuhFPLBvsh1/cS7+VTY8loA28uPMxL9rbmQHrSLWCRFX6ZinemKAoZ+VKHGrfDLz6sG1sjio
B+c/Z+exG7mWRdkvIkBvpkEyrHzKT4hMSUnvPb++F9U9yGKLEYUaFPBK74EMumvO2Xvtz1KYJjsu
QypX8l5RkNFI0TvKNDgaWf9H1Vmni8Ig2G2qO4LpN7ZfIavTk/oT2wgqIcYUofJQaj9bqewf1EHd
mm3xSoHbsQRZcqKye4lVaClAnkaixVoiDGkTNjdZgL9bTB8ziXqtHm7DOD74ahXaXj2gG8kp43gf
Q11/BCNTwhRmt/lMdhN5EKGH0rvxoyuLujpZH88ROcRajuEaAQO9fUbFJnzzxfCDSujbJI93WZ/W
Dh/thP7T3DUpvbqwjp96C/nOvF62wFMzP8uFXG6FodqHmYzIRlROUTX9CareSbPh11CZG7+SX4U0
rBxDHp793qRUaki/Yq8lT4ByTTzKblaRJVtDn3LxMrOERuzDVIJHwjh2NVUtUbg2WDNMFQUxHzVg
lnxKFKTQ8qFmMzV06KwpbmLWZmVKC1Kqxv00Ev5gCG+ZysiHAbPdhPN6s2/zozgBaBSQM1Zec8ji
9loZYiK/hutEjQBwSE4fW6cuz/ZWBlMBoR9sbcVVgvxkhuamHgxAJs38e4O3IqFM0SUIgNS+uprk
Gq4kG9Z4orrbJ8PfPCXyOZlQAEQs1fmRaMTDB9Wgvh166LUYHjYlydCpTA16TJli5dLs3GqI7yuz
RkPTMOzhHus1YSMXGTKDlsOUE06qby+W9aAoVGYANAGt6J598loAKhibKZ9cdv09fnSiZ2eUg9SO
eyvRDiYLOAQY8U7qmq1a4RRMVVIHm5hmCh0DglATtT3UNEPHAlUKySs5m+SNOHR41wKyTKhB71Pf
Zy+KrVTTp9vOgJaizIq7pkfhjkNk8EYFiad4bRKOZxU6LbeCuHhoTJshLGZ1DJEyXadTfkQ0onR3
0iD/FsNPAACExlbgGKyePXb3qObNFQ732y4VDpY+HPOilukk1b9Tr741Ne+JtdRdX7ZuWXo7KMyP
uZmhDeyocWG9lRRlVw4ha/nkz4Tum6LRk0TBOLakR7Op7iIhew0976Sp2hfb3Psxq28btPJJ1z3S
4LyWYnULdWXcGSO1BxkxS2blJ9VkA9QxA3e1d2Alwr5UR3MdZndhMMYz92E74A6qGgmvlXGqmT4T
n5dNkqW7PtX5FxqwhtyRvHwjlwPOfaXcITuSNqOPYmlsnQoXQCHLt36M9GiIXgwU/4gUTl7nT7u+
pLjatx5rk24ehYxh4xsVfRAGj3a0nDzNntnNXCnY9f0Ki6TcIoDQGv2mrIp3Y+wpy3oGUHlEAClI
bw+lV8MoSHEtz+ttFtc3YaFWW5RWTw0GjI4hm28IXbiwV1sDoY7G80Shl6uSU1otMhuqWLRVtA1x
rjlG1P5E4QZRhDA8zg7Qtn9VYhlThRTtGmG40seaxVa3G785AXn0RCoL/Ammh6Rme5GW9/VIl1rO
dHsgtWZElWRPcvUmWj1prymcBSt7qyLK2lFMBTnLhmcB8/Kd2HoVUT/qrg1QBWqzGa2OA3wlno5F
qpi+ksBHYC3g4AVgRTEYCsG9P2kO0ixQS+mpaVpaSPoxG4i+oHZSh8NNk4/vQ4MitpbTXRLwHaWF
9KV0sCyq6q9epycNaJ6b4rBp9eZoqNHrmPa45Bp1F8U5HTucdhGitWqU50AcWnBDjtXMLC1YGsJw
YobaSGmbYUFGaDOmW2R0Ea8WjhzyXQKWOOkwV6UpOiVjARmjyxFOM21pMR4rIbnv1elR8uWnqZz8
U6JK14FHg9QoDXQ8iYMs0ZZQINktH3RlokOLMpRQ010bBg/s+mn3jeMu7nmnjFh2xbHunGJEnRwW
Fv0LiCgqmqZJ6CjbyXhtkAIU2LjLU9ZprjYbHk3hRHmCkWnKP/R8dLqylOw6lh5UxTiifuUIQ2Ci
3om/5MwcHLNHwjuK6F26EttJAj0zMovGMfTuOPHiN2K/10zWa4nYk92rbnMFcWGTFzYaZKSmjf5a
VUlF4T3Y6WZuUSOTiC+GEBL2L3ik2MFUw4ZFGt6tMLoyrHc5M14SEiiwyR4YxO2sDXHbWa4i8TKV
vYmeu9L9DXbZ11KlxlcLX3INXab5rcAbkYS4RyUyl7Ow8QAMqYeHfkL3H/ov1LQk/mHQdh6PgpdH
eSEhGy1ZcCuWqKggNt4nZXrvRfkpBAI0+lRUBEFh8q1QeqVGY1uGMCNSio3SUh5hNnFiOLKgUAqy
xGSCkIOiQ7caeu9U3kkvjLS5mCNB7fJfUKY/mGgnNCE+piJviYiCYKD+i8qB7SMhh02r80UhuFSs
ZpvKBqoSiW+sMhl+A1bPnvQQm+mxsaiLxyius6n7y4uEC6Pc1tGArJUcT6W0EMj3lN68PLHLPPks
aY12rXRldNZ9LiguK/H3ZhiPYHZ2QWo9DWr60RuF2+XFVy3RRp5Npl6VaHsjl4AtaFQiQgh00YMy
CUAFA6fQ0VL3AOB0CCFZ4uip5EydtUt09CKtVD2NTFCMJjewBJ5qn8WraPlsUGmm7zud0rOUYwUU
vHci4QaSEWqD3XDv9BVaAyRw2TaKgb2kmr4xkMnjz6AX3Uber6bs8U4K0584EbfR1Jwyzdvncf6m
f3d/5ZodGO9/1qi0nYAij8ajLgX3k0HjO82TYaOG0o1WqjQ7w7pyai1ySU88slPjDRAZ5M3iARDt
buyHo6aan40/D7ed3WnZLmdulfP0xopru0VYOrG/3YtZ81GnuhuL0WsVoYKtUqSqdA2dkF1nNylP
UScco57VYf2RxMZDaVH+TSPgbTX/G3ylswsqS9bsAin6a4zGGnZqpLJse8G8IKjdW6lqN9qAoSId
rY0fdrtiMm9VVHw6RkopbRylL3iZlBs0bclMAYRvwDiD2kocjz7luGDKHDnNf3Wq7JQErw+4DvwG
1UeV1acmNW8jVBFTSWWVrlpvxfObzYKiZ7+hS07b4ZcbR23P/tFWjPpRV0GjFeZNrRVzY5zvOpDp
JDZvySgz70ZvRlglF2CAK8BJdQGcJA1CRLApo+rgtuv5g4QGtzaPctBfQH+uYIKXWcF+UhKkEZN/
3Vp4DbrKDToYQzgVqjC5pkr8qAr6Jej4DLf7geq4TAvGtCobeetn32kCiZPvwp22g0OwCY7l/8bq
VRZESsE0KikdapAYY/RF6R+XUe1dSI1YA5gu84JpRaFLFHkYvW1szL/jU+CgfjsMz94f3/kfKa/K
gv6YeOaowdRJ9hPiSboMm/4STP6bKfzT/V/gHiM58wa8ZNDk5XGPqfqxnKIrXWYXOgbZq4YPQqv8
5JhHWub0AFfu/YEOlKxlX6KnonOKEjurGvb1emfTymCcVXFaBb4/bLt8LvGHrGaxME8lBTrluQsn
G/0v6yH0WkoPs7GijjfClDU70q/k+k/VmKcimqlV2gnvvH8YZONFMobeoZ993RdAx/LeGUw86nNp
u6De61qjeRUa43VSam+Z7hX7kN1/3eif1oiFpDC3k4jiT674IW30OwyZ/Gozt+c7CcbhAqB05bOU
FvjGOo7ZxTEu7CeDmhLrP50RtuILki9+LSvsy2XEZZ9KjTcUYb6vlM9YfSEuBdie3SmKTXvwPF5z
5SrERfJV2ECekgt8jnVND6iEvpIU1bsoQtkUkwsf5No5FujZBMgIoVQZA5hqur6F5JuOt2TU91KS
XqCESiswTUX5T4xpNgR5PRWkbA1bkjPdfNcSnfNSb60dvfiNBRFpQ4Pt/D1bi0RRFrRQsVTqwWNk
2UsAvQbry+9EcDAB0XbhAbHhpu1EG7DZ0WDxNHaqXUsCM5VIm0MfbuiuQmSj9awbVOlL0GQXftU8
H/z0aS9eSIRahqWFEJy7bU5WcboDBnPIjpfh0/Pw89MJFhNRGidNEIwAS5P6salOFq6zkS3hhZ+/
8pYsY69ln/BNRTMykLp2dSW6RH9iv7rWD8GzcC3ZgEKf4luqEQ/nzyevfFzLCOyoo/CpWqhfVZBM
yTZ9YsLI7fq34qRHNI+u4SKThIy3GZ7EcAO4zvGd6S67ljfFdWKbF8izK/f0+9f9g98N27rpx0HK
9qV2qkxgNL+TSxG5azd0/vs/hx7kMkhKj0NTPWed9CxUpwYjUjn8PX8H16Dvy3BsDOqjIDR8Bv7c
qCqBnwpj+ggcy5bidmdKIPt8uuVZfgpy6/X8SdcuajF/mQaZTZnGRYWT66PZCIZ7A3ZxOVx4DdeO
vxhHzMBLh7Fhfm+gSMnlUwMNLIiOSv50/vevQetl+T+figLHqla/sdauspUtG8PQFhznRjp6vGTG
V3aPD+fCy7X6hBZDgicOSj7JvOPD1n9QXaSd2+75v4kv19fe38WY0Ml0b8ntI0h+Km+kMjyWBlIQ
vVB3BvG5uk7TAIlA31MW6LGwTQjVRzEj8aLYUE3Zl0TpjrpBYb83dnH3QTzwwYjgvaj0eCNjvNVF
9WhCd5Fzbz/W0r7CRjzLKgw8xH9CcBNZZhyNiVZ22VCx88PwNFrpvkxE18M+M2j+uxZVexPR2DCJ
n/7QoovLDLuTomOfFG6Y0sMU0ATG8i9jDK/EPP4s4NZ5tS7s2iL60vD6qSUu+Vo7dNn4IsoRCYaS
qyMgbUflicblexeNt4kA+G9K85fz78nKfV3Gs0ZThhC+LOO96T0nvWP1B1G+MB2vTJXiYlzwRt2k
RBXF+0K8Exlj0+bu/G9eO/B8Lf8MOHlfgzrJQIkH+u+muQus8dJ7vHbkxVePEDIpybOO9zjZwK6G
v70d7oyD+IkGzpdJVMu3OEgvhFuuDAHLeFaTrk4j+lqyhx96wr/zUFHlw5cD5sEsLuwj1h7vYhQI
c8XsLYWum6idivHTzOEs0H88/xzWFkPi4rOPOznLpkxN9s3raPfPYHrIWUCf8ixu5wyhywk2a5ex
+PolRdCLoJMZX+qaZF8BQUxK4UHu/AvPYuUE36GT/7xS6MwMH1NXjBASJTytOKoRIzXA/+1GfS/w
/jk8brux1KFyEZZKZzNNNupxchKH5iad6euJlh+25l194cNb2zxKi51pqOqS4GF1Y8kxumQT3OJh
cZqjtWN1kW0u5ozOj/mHddp3ZOY/VyWP2v+7abXr7XQ72tLF6LeTjXTgiHf7/L1b20l+T3D/nmUq
tDofumSvVOHOVNjStTUEpTB8r6ppm0X9bqbihV1OquN7naJP9oRtJsGOTbw9FFF30nqnAqyYiaUr
CsWmAU1DWQ3mjkhbrUMOnHdQ/kNQd0kl053DakPnXIKXqe6AZqQ06OVNg6YwozNYpuHdRN21KugK
p/ozHXw4MmyeNgqSjMGn86AMdy0tgNADymPOUeFWeieaGATE8aRRpfQbZCUwk1gila5WKb90au8N
RvOeiPSqBfrh8QsSInQu3MO1ENPvD/ife6iXra4gLSYbbTfmN0hpJd4+8w5LBoFmt3KyrX5TDrUv
5yqubV2kxfqGYqPZoCDI98/BVcG2GOsdKYiKg6ELrRtzo924CFwwPMA5tC+mta4str+/iH8uFK5p
IQtMnXuKy9ZGKxivodtpivamVPr8/68iNJgxoqc40R50XbkNKtwcdWZAiLU0DENIjE3aIoY63Z9/
gVduhWkttr6jEalWF7PU67aAT93M8V3LLYlbje1kEz+Cu9oAzLf7/aXl2M8Ti7lMgsZsQY1fg3iY
gJwbcrSHVfsrSiz2quaFof/H/G3RXKY/e0Fv+f1EUUJqj02E3OgFok+Q3cncRwJ9YFefv3k/P0/T
Wq4hdDXRrIjMw4wFRB3FR78lS3Oa9nUXuBHYifOnWRkxzWVMM1sjTMfqvAx6UnfVod0JbhHZ4UHe
psz41oWr+XmWMS31PxcuWW7UA1X4CBcwyNbOzjU3ay8V81Y+ctNafHKD1uapOHF03rNXdS5N9LYa
OtLDYPeOvKls74FRsP+TXpgz116zxdqCgGmjE0VcgA2Wm0aM7ugAXXWidptn3e3557J2wxYLjGmi
yAZnP9obbY5C10hu1FwG+nHheXyPRv//DGZai3VFN8LsHUCv4HOy9Tnf2SYIHD+cneBdIoPvvxgQ
56fww6nMxSig6T6amp40ulDcJYTWh0c9gzTpDtVG3uLDcbIdYrTzt21l82eai0qYNXRAg3OuS9zR
oEaHu5XtmhGn2gc3neAqNuSAi/GC89v705UtVhtdafrE2DMWeGZ1kw3InOTwQvLmyiu2DE8O046Q
FZPr8FsIRZJJW8Kwm779UhPx4/y9kudn/dPPn9+9f6YMdaAzZOg1RbYOXBPsWMuYHgoZgNnoh47c
RAdRiw4ETW4roznhd/vVIsyO63bf5Mo2U5JHiChfQZADs5btKU53GlW38z9u7foXAwYKPw2WoJDu
0xISEJhsed9Jh4Fd6fnjr4175mLMSJXUa6uAE8QD6rzRP2Qp8VpjbWepuOv5El6CQt/WQvWZ0miT
jcY5f+KVcd1cjB1WWEup0pv4levhWkbHlpkoQ/xoOuhY6+mVyReucO3lXIwgWUDdv63YK8r9Axyb
mZF5/gpWb91i7Ch0Wa1MnGosspUtHtEnlGh2eFUeACU6SOsvnGblFVhmL1damCcY26O9/N67ogtn
OIpty62dwYXW84Wyya52/vbiLLJyw5ZpzIqlZHmsJYzqrNdKV9pqV/4RtOetQYV7uL4cJ752YYth
Q0q0SdE97l/MBam05VtYAuaz7F36eFYmD2M+8T8fdskimkI93QU5I2lY9NyAUouECe38k1k7/GLc
QCFcK8rAjYpj6gKmcGhml096KXR47TnMf//n10+xAlk1mE3hKk2MQvmrmpN/4aVaO/biq5cqSfbI
gYn3qXwMg09Bezl/S+bp5Yeh1JD/8zf7GlDTSuW4SXSFa8g25NsQf4+QHRP5IMgXzrL25S3jmKM8
hnKgUFjS30U4JYfU9Q5owQA3PyputpPuzl/N6nkWX7hneF4RzdUg8Dr7zIl+aajFD40ruVhrvzAc
nD/PytNY5jCXYdCmecW6rde2icS2NJIuHHlllF1GLydiHfA05plZv9Gt/oFkKo8fr9VOkccXig3y
ynesL77jmEYpemtqoUWlXcVgAomZAmdrwD0jv1o1fKiHJS3dSGPzC6otKUcJ/Quk6Th224zKh2xN
PYq8z3LK//rheErHadakjm4pF0Q3tG+yCExh1G+CIXorPdwI52/8dz3kh/d1mfCMmiuv2xFI/fAR
kzF2HGnLsFxyAqfbTPdx4Aa/51H28pi3esbFoNHLInFVJK/s9af+2DnRnW5nt8NLcwKg/ze4GR0g
NsPGs4cL7/DaG7AYRXBDZRCtaWMgu37Ioes5qgkUMKquUQpRLi/ezt/KlcFQX4woYe5HaYiQa28G
17Lq+MoVdMPzh17b1+iLUUWWUz/pDI4t3o9HpMT0zbRtePSv6bKzgUbC5Yp745Bf2NasbQr0xZLB
N/zMK2XO1983jrfLtsG2OI13g10evjeDFzriq+dZDC+VL+KhmosyJpIifIGbuTk4iDYMBhyndnKf
PSmXqmjfvbIfXvVl9rOFekIcmjns3ccHVOeukSJzA8spOXUGF33MyGRS+tc8wm+TohUWGnoPoC0h
U8a3UpFQ5OoNLPwqtgDzKKTkg2TdS9aheTeHlwGaTj4hoMPQ4BGV5p5/9itjyzJOutCnKQGuiCOy
QpxiUr6rIZPc9EArz59gZezVFoMXu1VQ0JJFq9nvrsbJ2IXaZJ8/9NpvXyw/hAwxKSVS+szEkhT7
eRGvP6jFy/mjf+/qf3qgi5GkVKOwk2fthKA3NalueIex3gAXhkLZq9dtq+OhDN8t03+uC/Kha1TM
JI8MFBWzpPlVm8KbpzW7KY6odnv+tSWVtlT7J7CDPSIZ//c0YXAhR0oKpq3V4mo1aBwS3ybj/S8C
JHI58Z8Gjd68Jn2Buqqh9M4YGnciJqNNHedXPYGRpiJilUH7lxIlECLV1/W9pNeuGiXbRIfwURoH
2CKuEXtwxajlMg/6hfzuy9E7VCvbC0W7xxNK5+IFvguCyfbR6l5KwgaQZj4o8ZeXyiTdtTdNFDG3
TLZaFY7WK9tAwitJ3VEboSdgkspMa1PDrMriDkHgn4n6i6qo1xWbnbEF6GAo7QsWgH3Rq26LN4eY
KWh4g1MoSLBy5Tq1xPdh1B3/0iP8jlr+4RGqi4EmItMhECeimBp92g4WmL3rNK8hZanOaIBIGvF3
gabaCukDGgJHFH6JCbUcS92FuMXl6WmQDNcXqOUS3RND/YGm2xgJrJ1bokx66V6rcT0ZaGbHmv6l
v536d4KenE47ReoxIO2BSeAQTs8BwGofOrGquyZheK156hGcxPDS6vww9AWCGiZxoPHaOKFsv1RE
XOkfmdpidtKNLkw0NF/74bVD+vC3OoCmRp38WTvNZGt26mS2cmGGWlmbaosZajCCEAIuQ4negoUj
gmUCkp6qD7X6PGq3VttdGFG+dVk/PFVtMV2BF8mKweeijKZ5V8R264d0D80CO8IUSr9KBhm9L+8s
pFxIhcIjxJ7gwpCzNpotXqjclCxDEjl1lBpb+F5XJfyn8+PN2iysLWYrUwwy1LFweqQP67W9mRdJ
FpmdhKoTI0v5CksdJGWWLufPt7KgWMaTTyM1WkPXIoLLNpVIX77aVZikzx98pXqtLspj5PUKQx1P
8T4EJAMSkeYEUb9yDcy0I1ImGk6k0L0Ca64uXM3KXKAuphkZn0FUI4Dfs/SmJu+Trx24IzHD569n
ZZWnLqYavVRNXAR5vp/m7zQer4Pg4NcQwiewGILzv51kMeHkAfaWrkMEQ1uMDwdBGtmz4WOvhRsJ
Ltv5k6y8wepiRADsJdCJ5SQhdRUccgZpr//bkZX/3JtSexdhn8VMx/Ho1tIpMMULN2bt01AXX3zE
DSE/QaN5II5Y9331S5mXFKidXyAdhteS0BhHvSpv2XiTDdwora2D9ElyP3vsy8G0pRSkp854yyDI
RuT8BcvzV//DQLRUdeYIpPR0ou+ETfsrlBIsb1X6B/gq7sA6uUmrANO0j9ABN4GM51BOQjyQ/ksf
E1VYWNEvtSJCVJeomUykOtMsTOPuhWjk9zS4tMBbe96LUWVoVSxNY8PNCrzrpLcOrf9+/vJXjrwU
m3ci5H2QW/E+Nzx7ZA5X9As3duVjXkrL5bzpSAhHZhqk2gFhEaIZ7Y8AYga40IU9yMrot5SWJ3kg
JllUI0dQ2R6XH2lVbvFVn78za79/MVpUKmk0IePfXpKwHmIPCpQ5EuZNG3fnT7AyvC5l5UOfx/rY
IyfWPciUZK5scWJct3V9VYqsNvWKwJ1K++qj5nD+hGuVGmUxbExMFrU5D4CGWeBat+b+OiNHPTLK
+t1j1AuosoFIA3CgKTayQN7Vk2mXUnrhktce2GJ0MYQIaZg+spIZ0+cMQh/ZVNdTcGn7tiKwM5dK
YKsRQak0TY4dgC76Vtmbh34r7Aj/vXAL1/YTymLtgGe8sKgLUhPEkVTFitO29XWAkRCeobIjTO26
MfDvIi1hcd8mWI5MoOe17Jgm8TgkIoOpeG+Tr7SqendSkzfdq56QOYKTKNsrbL33YSXaZjw++GIA
wno07JLAEaBeiCp80qlIC+iu+lS8DzL/bzeRSChKr6bQb5ssOuClT8Fq66d0snawQHACIJa0WMX5
pbIZZi6YFYERpK/fSRsxh7WD64uMvhsj+yQ4/jVKvM9J8a6ArG89gaarMHiuIUjIQUz/UPfeHbqB
X2UV3M1Emond0zQk15KqbRUJikuSYzmA1uXxCoVw4YDvBwG2egPGQNC89I0Csj46KeTGCp2s4mTX
XR0gOIEiBaGJQnDqMAo2Q/yepCLBTIYLUGAHWPRjVMv3rMhvdPP3aPaX5tG1Veh3t+uf8nFU9kVW
gg7khQEw8kgYxK7dxnfF8b9oaa689EvRFH2CqangCu6FIv1SFJyfQIRckpco+XbTm1oFBE8L8Ktw
MbLHMv5kRXWYSiCkYnNvicpH2dYXxrSV0X4psKqN1CdfuMz3qhT9ERXlFinBhUOvXeVi7eYJZa+N
5ry4SgQ3mJ5lSdtfEgSsLNy+VxT/PCVpkFJrZA+NnAFwYARxn8DgrZ6Lz1Iu/k5TzTk/QK5dw/z3
f84TKmrRRgrDR6E+x8S0kLSnGv/jymopLipCXIjkolCfq+Epeq/hpQ7LypZtqSFS6b8WKkuqfQwC
E6bWEL4TcFk0X9M85KgX7s3a5PH9939uDoFoAlhbfr9yW4oH4lSPyHMkp/sbfkIA+WU9/m/PYDHA
akYhBqJBKTYIn0TY2vkzhO0Lh15bgiqLdRRZRmKTkEy0Fw3xDtIV7nykK3r2oZjooMRRfemYiiPP
DJ9UEfQeuCHghyjqDmodXsuAkC2ZZM409kjODSsiZOMebdyci5MQ1ub7KcECYHys5qBI8Z9CJWdF
CBMYbnR6NPmo1rktNcMLtq/N2PX70Q+uyq4k2cMH1heUoxMO8Usrjnt96H5PRvmQdcprm6WvbUNY
hKJ9Ytt9kjyvdslspKM+QxX1GiACeVqhppyEKNy3qUTQVqYeTG12Dge3kwZfVsFhLkveAKK2JGDW
omBjMAPA4I2SZ1Xo7ysLAq3aRztNzbZWqbyXcXoHxQtUERqwMqIXUcPntCSvdCvmqjCpPlpKaF5U
3xUleeN+4ratcZNJ3mHU/GevHFs3VGE8NvBH9ap7jUvIbFDGXT/SD0Kk3eB/fUuRHyqm+JaB6sh0
CId9XT81OSkxvZpXJBRApigm6LyKBBpG0ZWTBjh0kNv70TJPXTK+pt30ATLV6YYAh7yZHYNxuApM
P9hEAyzxQQf42b4GXnQFQuOPqAe/OmWKSYkF0FcFg1swiQ4+2IS6q8l4Tu7UdthTxrrOxlJ0m2T0
YIj315qJEC9suwel1J/n6Bm56ZmgDYl0JckVG9gAgXrrm8XgBmZzGEco/oLcncyJRF+5T09KJT0Q
Mg3RtRh+16WnOdMEKUAGBNeMoAkCapI8NoSbBayTATCk1ZavWg1/K5XEk+g1V17UvUEJ0oDmjL8C
+BGEh9XFBuCpnZfaa9g3d8poXFe1uc0qfceO6irLvcdGGf4OgFGTfKT0AJql16qHqGn/RFIPXws4
WxF2GK3bdzqGR0klJ1wvfwGTvaoFj+aT59sWCPu8EU+VnruaaaI/MES7IAObiDfWLmJ3LU7ayRtz
8sJRC9mqWYKACKITeK07MZIfSabcVU2xt3prTyvshsSY50DGra6PCpQYzEva1OwsOOZpERzqIroB
09ZvpBJnPzcWmSoUJxl6j86XOlWEO1mqIyaRasPD2OlBj5Crrd1SSw+FTDRM6s34Cuk56/tPeN32
0DdgX9KRIOmyQNjKsgnIzux/iJo3Tw73yUh0RDjksBOGnQpREwQwd5YotkgPbJCuAOuVwGd51V91
3tjAgyNHWibsg4yz0GXZeexnkzQpeNe519kQRpywe2lU75ZdjxMP5l8P+oelRL6jR81dF47X0kQw
BVQh4lnKX11UbdLI2CaMUuShF66mZLexmh87k8iCNCtQ9PFfpjo5vyHVaJVbA3kJbEAP+yOaTNeA
sbFJFCC0IgJKCdlDH+lOHRGFk+HzhVWgXeOnIfbFKAYkpSMpYVnPChPz5yiU+1BnzpaokpLq2ErD
Dh6BbsvDRxpVN3Xr74Wwc8OO4NI08R/CvqVLUs+0e4ss51KHY5KBDimlj15M3MkacI3r+uMg4tfS
J1hgVf42CHzxor7tBtJA8pS9T0O7AkCxE46xO3KnefGRCqUFoRr+VjC73zEJoVpOrbwNjQ/d021V
Tu7KEvCQgOTNDjLJVUXLSQFrJlWLBq7ubxJh+qqUftpPonVqpIi4kP5hLE2kpHL8QZgqvPa2uuLN
fp465YCqcadlyZ1h8TjyjnAUyQJDbhZ7JWQMalQA2klLtpBf5kQCjcKu7AitLdLbAU7dRGYaIcJU
TEin0HQYGOAcSqo+HUFYMKZ2StvuGIPfisLYhKPw24wQ1kpK9Bez1lcsevuAxKtRUZw4EbZJIb34
VNQmr/yD9McuBhncI1RUk/sNT4hmntTwAvk7A0SSPnoTITSpK5l1BRtReh6F+s6AU2rlOMbhF7Fy
F8B1kQM6c87JblKJW0rJh+dFEh3ZqoC/CTFiLI1UKuzEfd++aZYsbooW2EE+qLaaEfKiQGep884O
PIm2eGm+mbn2l6bTTTWoT8CHJJhJH4FBjoPo2eJYnISBqNWyuurlArJ/U9hZiYbPrMWTWdVz3lwe
2pZA7mVaqATndlsPzFJRW3sDgmgH+JwQKSePCYUN1VdJYojSKApRDK6MaS809HGYTMEnKLWdqqOd
wtMtpemmSYAKDtZL3Id3GtxXU9RJTCch0hS6xzwlUcQI850/xn9E8Fyw74ddlIzKjIzHwmSlO+gn
RHsGSQJ9jsxRudfcgBwe2tEZ+693obGcCD807mkCuYPgVxlLe6lqD2Ec9KQvZjtoZBshDrc9CL86
iuqjFBRP1gDFq0TkXleYpsiRii1vo1oTPNkseyPr7hT1TC9B2hAZo0EVUvJ5EzleNWQTXCjIrNQb
lo5Os1BCkydL2fvg7+tdvJu3xkg0Luzt1xq1SwenADs2K0T2UlkICmzj75kZ7dCm+WzdK/asD7ik
3F491WKzIYG+Va12XiQCVf1Qj4SJOuah2gPBEO6ZjPeX4AVr92xRBCKGuImEDo+tqtdvXdC6AUBr
jJxPhKI2TpeZTinof0ysbeeXqGsr1KWJc4B2IlgjOzSZ3bVNn+7/3sZmQ/eDFeFfDDCbGOvrpV3J
2rJenreK/yzrxTyZDMJu8n0gNURbHUpm4ih/S5ptuy/I8WJJS+q1jTCMiAz5wqs4H/yHmqu8qANl
o9f3gtXle9JeNppkB5QoLtzA+RA/HVr+z+sR1FzRc4kGViOLb0lRwr4Vr4BsZVfAmXdQua9BXMKO
t4gg+lUZw0ssW28G4aHnz7+yhfyuMv9zO5spC7uKLOJ954nHCONMGPhUYqSH84dfe1xLQEBqpk0q
JLz5s5cMXS2qi8bYkFqyS7fjn0uF1ZUtpbjo/Pwfzs5suW0ty7a/knHekYVuo6mozAcC7EVRrS35
BSHLEvq+x9ffQd2sKh+kKFacfMgIH9mkAGzsZq055+hrVPKTR4cMSesJW5U/lda4lFssnXZ4Cr8E
etIQU/z1RZ2ptM7NlVk5eYEklJPOrjt0JknH+rQpK3LcOYp//RVn79vsRVYrjThWOOGbFKPXlsPS
7UimXrGghfqtuPWutUsD8MzQlmc1BBu8Kf5U3ieVyEZTJck3vDC0zlU35dmrCoHd5lCl0ggnNZQk
eN0Z4GwrKc04MyJ3FDzyaL6qukI0+sUkhzPtkbn90p5SqRkbDZnP1D21OppyO4dFivu/FfS+sQvJ
9N9Lub0dbLWkMeNdmprOvEry7E1uok4n/5dWqtca7jC9FukEDv3n1wPi3IfPygwlhClNEQYOqL6e
NqYB66bLvR8krV0qFZ9r28uzYoMYrJFUbJSvqH7u1TR8UrLqWxYp+4yJlDjs8aas219QJyGMCf/K
zNN2SSLwQsuDpyZU37++0M9fLnNuqxJFxQaSbADUExubmKm6+hGVv0gfv/Dyfn4jzbmLSvcsoxH2
Sd+bv8cFKZi7Llr+tV99tsrLMAg8g3D1TS5dBZ7Y98awllIgGeqFQfB5XdGc26YqItOmyYhpfoVP
atP8gjOZrPu4folE8YRZv7xwjz6fTon9+POaNASVn6dGTVQlfjZJ3anlpkkJSyuvm+BXQk7N1/fr
jJ+F08qfvyexhr7OEiJHIvL/1opVrqJmIpJTLAkRiqBkjc9EBr9GZXjdj4KKTbicQOrRfXACobrk
yl6y1pwbFbMFXjZSTbIjfhOQSYHvVvKz3lzwap8RhwKU/PNVxq0S6UnbpBuw10tzVa6Nrb8M193G
yha0YdA5BruQQ85BvvCN5y5mNlf0cqNGo04oopzco+QjrnPddX9tYTLn3qq0lfQkzkjKObmDQeOA
TVsCbHOCTUzfZEHl7sLg+HxjZM6dVYFiRklIFu0m2KbXJLFvmoW+IKna+XBVOZdOGWdaKubcVAW3
KoCQihHZS1z04Kv4QK1Nc6R1guhcurAWnnkk1mxq8O0y6nsNBoSn34r2l5Kvi+6SNOnMrDB3UyWB
4aMA5QLSQN218rAPewqsREt79EtD+GQXHsjnK6tpzWYFySdMw1CBhYp+paroDpTGNt1AoQo7VGgh
G+YJ+NgeikORRI+ybbhff/PnhxrTmk0TKnzyQo6QXlhhcVP5BmHvRHKNwqJBKV+pTQvdRZO/T1i+
LjyuM2shGOQ/v7ONr1uhDqiOwde0jrIyHGUDmhgErf+gLJNliVln+5eH4GyGUCeyUmHvcGd1+VmF
dJN3FNwNcs8JH8GEEsEElL77Vb/KsujgteL+6xt7Zq21ZhNFZxdlYjekr7SpG6ADHIIHHMacobQL
T+7c0JxtKXqvQCsbDyTs+MFDqNGhaExzSTK3Y1XROoLs/pcuZO6mgnJuVQZ+vk0w7JEDwX7YmN3R
rosLn/8hL/n3U5o5t091qUm+lM/KK5Xd4sSk0wUpYYm2bdsEXBZDYmx+aRF7SSMNfqmqZlIIk1Hd
mncaAgzL8PZyiELRJ9h9EdQJfZP8xe8JkLGtlazRVs6sGswUUZpwQLcBfq2VQuhr39nboAWbpkjy
OzAicsvTJZAIbDeIbAfEI2X80mqk06lF+j1X5YsmijNjw5y9dIpsGNSqWBGbVb8kcds92Wgj1z/0
K30VfXhN4X9fuL9npkdT+/PrFul0mSMPPzgAjzxpHd98t8yHr8fG6Rf+7NHNXq4MR7tVBQlBezYh
OMqiJ6br60/+0O189tGz94eYUGGJ+pR82TXkepmhQ+CtBg+zAyRn1K6U1utGpogpQYNL4NJDTOx/
kK9yJ2fedWOAKIgCB2bpbaueGKDZVZQURBhDpBvq8q4iaT809G9WipOOIxqVB9gCJo8Bik7HaJKM
clGM+a+pS1eDNroyvSdpMty2LGwO8sby6+s8U+Qx5zWXQPenThJFgmMKAbaTrIZt7QybDA34qnd9
Bzl5viK47lL0mH1mqTFny2WS2qJMEg5xUkSyhKre9SlIr6kZrlmWfuh0g2KTwPWY7o2h6CTm9coy
IvmsNATJeM1rlgbP7QTMEYCKkUmwNdp7Uxpvc8ELctJ32cJAOjbweOzqoax5h+Nyr0z+1ZiSxG5P
FloPo96S17kRg3bD3ELmb70KtGJlV/VTQg7LwrZfg+GEEA97KByC+PWg44gpvCOoUSJ502fP6A/S
QDlHmNe1B7mrTAt2APqTkIxHbcISqQaSm57wIpEdQ7CFum6Nd33hb8mw2IexwbAJi6WPMM3VgQM6
PQ0dSe6ovNLC0SQwpzYNYGq5wC3sdEub5M4W440n7BvUUHe1l65JV34X/nTfJMMb5fF1N6g3Zlmv
07jf9E17RSDwvSYeJxlqq9FFO4ueKm0WAs0vjJ4zy/fcsGnF+jCVIUdXlQgGYjJ2UbNoV0AX4bNs
gU6tGnTGtbygU0dbZ8ON/PqLP0JVP3s9ZxsWO9A0KdHAIA5TfGWr1VIPAcvgH7DHgXjR1DG0XSZ+
dGa/ZEfhkhLvToSJkTfsVsE+nnTX4k2cgN9CtdX79LbDv3zKN899sWzgO50yfmvxGhFc5JnTToHB
ozb3lXysM+LfjzJK+7bZ1rR+LlzRmfXUnK2nQ9einsgkvK/gFowaVbDUPDSl2KTYAVS/PQITXcjV
VYJfR4OnNZJ7ARe1r56Gwlrmp5T6UxJ9cVJYZcqboVawZifCJ7sFbp+iuI/UmkFUOULN4MdUeOQV
TCCqE8fljRWBVkBTgaqalGh7HUrkHIX1hUnmzBIwt0uqPeCUKUJ+CRlgpSCXEWA+EizkX9+6cx8/
qxCqcaG1Sc0ghJ+NaH+Z9YC9vfH+608/U64z525JncyUKkn5eODpzI3lG33bgaF9imTof5aX1skz
a9nc2Uieq1qWJycuMsdy4Xu9sQA4cuEWnXlPPzL6fisFJzCQUmSVOLfDxpViR3jlpgh0wELk2yg7
uz/kYvf1/Tr3VbPNRd7AbyppimzUuF/lEqjDzvjZxPZqCOx1P4A364DTetnb11937uHPthdglhuj
CemKRF1wpSEhAyJx35CM//XHn336sy1GK3htlJpOknHbXOnLaaNv1aN0K5yYpoSyvfAt5x7+fLfR
ZGZh65RTOYRc5y/DlbIhMOB12plr2Y2W2eFSgt252zWfZRQC6ceOkrAt0e0o6u/QEB4t3F5fX8iZ
j597Fgf8iINvhsmmmPZpm7hNQnyzNF24TWf2rXNvIbKCxvZOur4SjU8WRCsvNN56CyyDWsIw+foS
zpS2zbnBEPK01FYx15DI8TFL7WWLa60N/SWer2tZLbeR1e4IMnOEnN99/Z0foq9PljNxuuLf3s86
6HxhDfjKao3+cF3/yKyspvoK4m7QKVWU0iLWxa61cXAU2F0BOyjfVQvpEiiPygcrlBT5Oq8hmymk
YPYFwRO9/NKX0l4f+h/QXBdDVjLpshAu8X98rzVDAJ9RDr1mnuhf1tqfLr0zZ1YycRocv12MQXZ4
CaiebGrTWvb5BDkONLBBtI0C3wVm+Nc37dxYm000iuUNOOVpy5in8O7S30SJQhjocMHs+yGj/uyZ
zGYWZZAAxKYD3UgbJjFgtyejJypHlvJVU1QHCJEvWT289N4IsmM/qe99kDipyB4nQ9GQB+huoGXv
scwJr5vAKFjiPqfbzm5ilZkQbATiIb2QcZRJ95SXDwWSvumUY5pat15pvUnER/+1OzWbw+ocnU8T
cCVxcyfK+6J/bLILd+ncs55NXFZ4QjxZlDeK3j8QYLjEHEN4m3yDtxPZCUDnv3YJs3krV9CgWE3C
JYRwhZBkeMAIRHppP3lmLM29a56i1t0wMGSDBHM6B4kCXpzRXrj/Z2b3uXmtEpPUI5HKN0kHI0J4
yAPtv3b/5zY12ItZDg6Y+bzXV438S7aOhKoDErqx+4evb/2ZRzy3qlEfqVCismRoCkfCXoakrY73
ZSgctKWbLr7Ye/04NXzyxumnp/PbxJG0g5hGssQ3IUH9aGyoA3pOlHKuJyldEdZGJplCyyDsldRP
LFU4chh9G6ojueC1upKCooeuVDNFwnxWFUIaPH1TDpPTGP197WlPMswjqa66hdzhYxixuVQWvmHF
L1cYCxajSeT64JUPIqiO1vjutwDf2FKMLQIhYWrpyup/mcEIwyZrjnlrQBIp4IODbMbrkFvNphBQ
Snm4Qzlc2Q0tAfN+8nXpZJTgF26mhwwl5qAPG4STqut50FOkHj5CD3ERRuUi84ony/MWGZQ6AwNx
4r0H2uDUU76x/PTQGG9dedL0KHLp6JwvDc4KiPCUVWlekpmc2/HMDX3lRHCrHqbJh3GFTMyldGcu
B4rm6SpzlOevB9W5V2I2udqlJ3Phnr0ui31pPkrehZX0XHV37uxLh1SGqJSwepPYJhcrkZImvUCz
4uiraq3lK47TpOq5X1/GmR3J3A/eaT7gAgXxiDTF4N3L73Fd/2zSZuPZ1aXl9MyGeg55qekMt9Op
QqOv/Y22bzZiTUVkd0krdeb1nrvuAvQOxlQz9SXKt767GqITXOqZotpiuOywPq00n7zZcwOeNCFg
hTOfbOxNuzwpviQHkeJOwy/+f3C3nAbPZ99yusTf5o88Ac/XTnmyqdxTWT9c2snBe9DW7A8X+nfh
78LvXz/2c/dstl3TOyMSgcGqFxBiQn55O1DAm4A3K3iM3r/+jo8K3GdXM5sNTVMXquzTGsn0K3Ii
F7p8qO1yE00nou4L0ld3hJOtJ6NrpmQRNpNrlrysGY6O8WBiV8At78fpRsnWVmYvNDVyFbHUa2IJ
mu7CjVDEmXLe3MenDl2WirRHPuWPycIb0ZQrKVEEudYtC7/85lXjrs+059i3dwS3ouMao8WJNOjC
inkpm+S1S4noVyt7O6bmt1qZDr4er+qweFAmSp5Cn0h4tQl46BNHTe291Yd7SDuk+/o460LcsE3Y
Pcoe81MeI2qNknfTSzWHBvTa5LzA9yhM2FrXOkE4jKDutBfLgtwc5sYC3ebNEJtv8D4j1zPq29oM
DQflw7jw8qAlG8fTHL/oXCC29yBMAd9oV11Is9zuDkMe3w8xXFjUwVmr3wYsAlOKA0IT+I4SRdxA
ygoIsadMY5bqjRbKd1JW7gplWufWNxTPE6jo9odvUNnpYwqwY7fCBbtEarr0/PJRq4EgGfqmkTon
hBUfxGClQ7r1lcFZIMyWtUCoK1F8BIm1kXJwFRn/Wgm36RipDvWkdZ90ToKqwyyy40hmhG1S2Dlh
F9Tq3WrzHzmAbavUj4qpdQtOF/dC0+6iEoKaRJWDrsTSlzvXC8ulmctuX2Z7u67Aq1rioJfJbiy7
V3kc98VgrL1QRS0FDStq1APelp1s2vdWoxzSVLpqrKe8jJFtxUAxM67S/87oeBK9vA2M6LtiWbva
8g4cICGHVPpjF2JDLMQJBuPvjcDb+WZmLLqSFMwOKiKCKVuBdpaTaPL163bulZ4tSKYviUmtOFvW
TOUYXlvWaan5lZC/FJbSUvGyS678cwvs3Bmqp9DXvNM0dcrrI4BuaT37azYC62YdPV466J/RpZof
x5rfJsOgJoA9Dsd8oxzjFxaODSGigJZ+jCvVlfe4Ia0LkoRzd262NYfnntDOJPEzRGyLI4l2mTvl
V7rOXHRJMXDmO+Z6YcCCcqj5rIF4LAbamH5FY0BiI10v7fzCVvrMlmSuGTYQdo8iOd0wNmCBodww
XVzYlZxZwtXTZf32LPrO6n074hZF2+Eq3jWbU6Mt2bUXhBsfFtFPloqPoLffPn9iU5g1AyOqJv3R
cMr1sGff4++0dAGWfh0uU6chQ2ghuynMrI15M10q+Jy7stkiZctj4HkTDt+PzQlFK1bbU9be+uu3
UvmII/vs0mbvZaNnUKgqPd9gd0qXsR7sgyLZ6SnI8Gp4UwhAQErymDXBlprNY4ZiyoktWnKRFZBa
PmrbvhlJUJfdoE928Gu/QSZbWq10jDx6IfXAPNnr0dGCt4qTJ3RSvz34RrGsZHvCGknKfNnhQMlr
tnhk4hG0WS3RSjiFghxG6TyI5ERbaVpAYzoI3SlWFn6QHLpyuM7ifEXK5LWwy0dLtukvyPqPypjw
kMEGVWT5SorGZznLJQdgPRTO0bgNBJBHXZeXZaq0i6g0b1Xfc8EGXuUT0igrbK7knoxbuXuRIp+G
kSgwd4fjM4nljyVYxUVdeKuG5cUgI9KWxsdsSL9nifXYG6rL7btXJHhktn0IcWz1jYjggkf3ml7j
aRn3FX/TifOGcUN+qT7mP4qe80ZnwMsd/aNWtLITDcO1pobxaU19a8b4cegDvHQ9DesxSw9Ct5eZ
nlGJN54LnByNfkpz0nyDOgrCB0ldGmN3ZXX+TTepx0kO3AAr6lrWw3VYjEdzaq7jJLrjZSRHQUUL
O3WqcZAS6dGSsttMC3YeT7DNdS4+M+7URtoaIwRSvQm/Q6/bhiPeQdtXnKkJrz01dSfcWkVfYStR
H2qaZYnonqis3+uKzZlNvQ8tjnL9Xd2yMvuic1PRKksxDa+NjmPIG34SdrgkAYRqv1ItMc6y42Dp
0awodENN+pa3OAzKRF/ASdx1cUdcgvAKhxn+Q+wRXFigPmoRn7wJHx3c315yIJ4DTG9BJXrsV7UW
HobWZnPRk4KPZWfsTiyaq15rF2MiTgFe2EIAyFZo9QFX0w4aF1EGpT6vzAc4lf5t74mV1xZOhJnF
HzOBa0a7ZUTQJZP6p75Wt2Mg39kSFuGi8CFfpneJxXYoox9Ob8pbJJn63qYkBbDT6otkBfR1o2fD
3lD7Q1tYxw4fo44bjq6suYmCmECrcWG1Kj06Y900yYUz2LmCrTKbg0azbrtS5Yjs2z7jtSGZKnho
y/LeE+ZTAuo9Yh5kgSSeJnn8el46ffRnz+K0hvz2LFoeRaqp1OsbyV+m9Q5BgNUMy68//Myh8mNF
/+3DYYmPeUmdhYjzN8LZxn4nW7dpdGEtOndC/tiW/PbxeT4EpQ6qeCPuZUdeysPixICB4AwMZjsc
oPw6l/LmPx7BZ/dpVh40QD6J+GTyB9q89HbyI+EU6nO25/+fTlqr0EVX2OcXRsKZXcLHAPntyjI5
NFqroVeTN/ZpBpPdLPGOiSGt/dhb1/mlHc+Zpz83PhA3IUgK+6jW17sBZjBxxbx5lzY7H6fiT+7a
3PKg5wG09JNCLYp+KEl20IK9qt6OuUHInP5W9cbKN0qUIA8n2LqUOq39La75yw9e/eT3x1FqnEjH
EK7tTIjuvk3ZA7OElmwljeygQbgNPYIgGbZWcQj8d4WVxpcnfDXbhDOcLO3T5HGAz9WFYvX1kD43
6NRTYeC3R4P5WPZIzzrtUKIHeRkv1f7BcmsXkPcCzwAaCBnty4Vdw7md3GzUFdOUtrXCXr4KXRBB
oKsvNYfOPPl5RockVWM6mOxGrBRjWXM9dY9adGH0foRwfPLY5+Ec4QTPooj9HHhY66hK84bN0jVi
ON2Wd81WY1+l1VGKg9su5ehbEu9+svsvZLm8qyHN01gnzoPHRjj+sPZRFk4qk/nXD/DcFnMe12EM
KK10CZVr1LY7pcaSPyBJsOP3IpX3eYqwJhBgpcdvfhg51P5XnpzeT71x9PLIIbbo2sr8V00Em9Qf
nKEqyM4gD+brX+7MU/lQZ/82uOzOC01Zo4RFcleQbmP9qjduv/7oM3Px3A9UK8KWJ4m5uDPuPPhV
uvGYdGB/lMevP//c4jVHrsmWH+VGC4ePsVpyiM8QZ6gTDU03rpZafFtjKxy1vwTngA7+57dwMGK+
T+OIk403QZxtI7UgusS6cC3n7tVsUSxMikFpSKLFkFmOL/vrwLB2qQHI0L4IiT7NF5+8I3MLkGnH
gUl8KreLfRZHnhWbFspctbYew34Rk1ZTi/4oEcgrSTrYVR+XCyjxrx/WuQucTWKV3RqxiFhfpqFY
tnZwbQbtgwexyJTl5V/7itnUxeTcZ2rGEwLZbmfSKrQGUnzfk7q7MDeeW5LnViC9j4lo8QyW5Jyl
w49a5IXqPggyl+7kW5ob713eHnX0sH06PdZMJWHRv6BvX+JZhxNvXVI8nQbdvz9Kjhx/Howd6kk5
jTyGi445eV00P7t/BcT8x+vwn/5bfvP/P6X+53/x59e8GKvQD5rZH/95LN6y+6Z6e2sOL8V/nf7p
//zVP//Dfx7C1yqv8/dm/rf+9I/4/H99v/vSvPzpD8usCZvxtn2rxrs3ErWajy/gNz39zf/rD//2
9vEpD2Px9o8/XvM2a06f5od59se/frT99Y8/lBO57z9+//x//fD6JeXfUQF7yV7+7R+8vdTNP/6Q
hPF33YBlZGnA6IVpnbaA/dvHjwzl7yRembosk9AuFFtw3s7yqgn+8Yf1dyFkRbH5mazqOtEbf/yt
5nDDj5S/K6SUnv6nWYpu2Ih8//tX+9ND+t+H9resTW/yMGvq07V8+A3+d0wIQzZMRVEVVag2zjd5
7uSK9KgsTbsNHA1H34GAVFI8RKbu7HzsD13axaumKZKryuBYSW6xXjhVWTf7NglTtKRjUO6hv4zL
blL0x2q0jE1ul/EVecJR6GidljlJTwgxdfSmu9etsd5FfZW5bSDpy7jg0F35bXZdB1Z400ZK8qjG
WsrpNp60XwWaYFcUjX3jqz0YtHEkQCHUPfW+T/yIwDBp6LtFDqPoWJGfV7EadwRU1EN5KGURf+MA
h/sepJlTyppybU+j7iIhjm+lVMSUDMZ4x+PxEbB2UoSQg4pnwBt7Y/t+d2MbNkQg3eyPxZTl/cJK
OJ4DPhv1ZJHESp3RKfTle38MPd7euL4GGuE/1XLbXIdBGGpYF5m5PDjvv2pLRMeissuVHlvpdaka
3U+zNoMn3QOIoRAdDYLPz5RHJW+rG9VQrU01IU5VB9l8qfTWv7WKXmWTrZI8k+aDv4XBli/qXvg3
mV5Gm1qglM0DqgZqHpNQXkpKQ6lZEzdKpKRXHmSlNSEb9nosEWqisRpdySojJnNL9vaYcO1nwjyq
azun+bXQwMnuMb7bO38w65UVBd2VQizEDxZMcx/FI8uzKeolHzZ8M2Or/5ZknkGknKbcFaj3GqKZ
e0zrVZs/Io9stz548++laclb1RvKjdVleEGoM26MXvGfm5oyUG8G+UjK8kQ6jlYkd3QcFCerW/s1
Acu2pEJR6wvTKI3VKPp0OWVJu+G4W+9EPY1rw2iTu6w15SOgQ/t6lPJynbZlvMcyZrolxFrYtmZD
uqJa2hlV70TqtrYVSTedZ4SvdVHarl+RbrIAWDR4lGck89Un4HZRlaO/9OseJ1OBZ26T5oRtkYHB
ST9FDpNpU3czeqRpur0f0D6hNCQ7tparuOxi/boh9GSpiwE3tUIz5mCnJRRETUkJsa9jO9h6bWze
WFarrRkUwQOnd52XSh6Kp17vxh9VMwUVIStEZyCxFvZGTdVS3Q6eVrtBlbeao7eS5qidnSbU1HR1
EQlrXNtxVa1EYSRba5Dsu1i3mmt5LEG00v7wF7KQprtRHsSjmOT4Gye4mN31wKkAMrVNuk4g7hMz
BoIttSQd6orqRlGobdNaa7atFtvHSDVHxzeyAk1w4x29xlQcjaiabVRP8Ac8JfhOGHjjMJaJ5ixI
lhoYarvK9pr9SH3ZNYtUX2Yh67sIxXDIVcmCRqkQ5FCqw3BMZdzM+kmtU+LC2ydmXuzaLp9cgD/t
z8Ifu42XFsR8VCe+JCEr4UrT7XLnZ2G8okZWL4XZxzsycczvQUdETZZH06pV6oaqSER7IahFuBkM
DV5mwXx706W94KzGkN0UkdY9D4XqvUx+1OwMVbFo82VVRLxd2xEmRUzU5EVRtpDjQIkXXWOG7z7t
QzC+kr9NTTXYIYRQoFVEbb3LJqN+T2UJYFRok5pjNu2x66v0zhOjQjNJn1770otdLeto1cqW4dqj
1jxMihaQPSpJCdhuj1ynwqvR3A8plTfVsK+HqipRtDdjvrSyCFtJG/kPFZ6DwIltizhosBYv3Gnv
QKPFXxnR0JD7PqCB0qKq3PbgN10gItFh6NVMcvy6NN9UKzKuqzAsfSesekEjV8+9b8j9ekid9l6S
W5uJWq2v+sRuv4elHV+lZhyv/JwKZR+FaPmVMSW1SkMvWE5pRbBVlFVHdAI90T9RsTNazxMOYczT
Mgmk8IZHOrZgXVqxGUJpQoVCvrx4Vsh1v/HJ0hXLjuT9rS0X+WNRNsY6kSXE4ibJkj8VT6M2V9FK
T2LN29tmOUnLXA6Ul6CtsmvbC4fVFDQB8hRZax8YD77pmHGBDDdoxHg/ZTEVGJHjYIhBnRRrXWnL
m1SbfMklpqLInKKqirtSjrv10Mr9VrdEZziVIk+vndYOd1x6eRundvNgjXq1q8a22KmpFG6iUIkg
l8iD33POGJKXJK+zvaJRDFqEklpssyTtwYsG4LFr5pqXQiUdE0K4ds9gY74uRu1m4BQfu2bk69sx
qWgmo/2HJtBGZE2RBdE+2oaHmU7NmLV6chGf1HiKfiCBg9KQ2cUVp49uadWi2rLpsbcSzpNbJgPp
WhmG+m5MO4PwsKLRr/tJQ4qTKGG9TWIsguApQ+vdHtt01eYFPSChGyR1KhGAZDVUFKzkZX9MKiX1
FnY9VN+EFAhU1E1tHWsVh9ein4KJ1KzM0tCCNHUH8MRu3bDWlDfW4bp3azOejhryActlgBfFVhVW
Zq1MrbIfLbtvLI7ihgA6i44Sa05ny7sxV8Ngb4dN+haAo8ucIShSiS3DmE0OOzu9XcleO7WvRc6Z
ZZX1CsUIOeuI0Zk6fWy3U1q+1OTuOq152jsYZVXS5J7MTltIZKGc+tt1TWKV2ofllYmU0mLiHZO6
uDFwtaIDqkOmcitD99QYvpTvCbxUJIfoqRh1ZzDh36RrFl0pUl8ukimrlbtayomCqrJYDZGhWV5/
iMzBFkdfUfMHZWwiixQkq0t2XW2NuROmfWK6g97YCiz1NLHeLSVu5aU5JNWaXnu7LRWCv+5yPVA0
zBMnkVRgDpJ5rycDD8rwe3KT2nIQI6SRRAw3ZjdkCq7OghOctpI0zfqOzsp7sEOz2xY2q+iyHlv5
kSqYBf+VkKpNOmVS5VaKYSROZ3mKeBa6JxaqRTjVNxPfT/JW2xStSUuMGJWGpXYFFAU5T5h3+jZa
RL2vlYssNMuXttTKmxBmbO5qvRxxZqRb5PheUB+Fb8HZNbNB/TVBFf9FUwbJbC5JqeoYhtXeB1UN
TKIpy40f+XC4FLpDms5BZoH/4OQasup6WBga+7dFYvfFk9TxtBZ5kic/W5yBq9QuqxttUKZvykAz
qbUmJikjj6RVkCbypunkmkFb97wkZZnd+LUk7bXyBNKMMjna2n1qbFSBAQwRG6FMSuRVSMui4keJ
P2nVdVZ8mESqXDdyXJL615XbmAz156yryutBUiNSDXNtEylV9yz8ynvMoqRj1a/sZtnHqfdUiLF0
FbUffgXCzh9NQ+MMPaiBvE7NZrwpsiZ7otSO96H2pG9a15AHGFujQQhHX287gr8eq9qzAGKc3K66
WSDR1gfzIcE0PNI6CcNjkBHSBR+Plo4+Sqs+1rtd3AFyFgPuLMIvrBU5PyDcCbqyzexaFPJOY8/8
3UdWwmrng9NL1J7ekh5mW3X0zHXi2fSyJsVMn+S0b/epNIVrvy+qjTVm6tEwzGArm6HpxGWjBbg4
y2pjG0Wz9ZrCJt2yNseFElvtQunb4tk3auQaXa6TJpJ3w1MQREKiON5U95GMiXMBljmPSA+zPFLi
qiIInNNag/6PAy1CiFZtdqYpTzV+2Dzl+Rit3FLTafP7SSgdQNcs/Vmh5l7pnVY8+JmcvKlJhvGs
KobnupbJ3monfyBisBnEr7STlJ/xMIrbSYziEKtSt2Oh7FYRWKAlGbHF1Vhr7R09YPt26PriOklz
79anNEEPc5iWvYxwMgqAjIRaHKzUqDFWaWNr65QSoRvXInDJwOQvE8i47DXqAcbUWa6n2acgOyTN
fiaA+ZJTuYhjTUa0qJjHaDBpY4t+coxQouEbKNO9mUryRoxmu2phhBBIlWYY0aJmI7edtoHwrDoy
AfvL3JZlx7Mbav9j+K5xrHPlqQ1cryXKh/807eooZchPxNw5OfvJhQUKYJGZav2zHCF+KkoyrHCY
JC5VCus2mSzjuyQ8Y088pXrI6sZcW62BYbNAQdlXlMr1IFFuzb62FcLevOJg4fjdh+jnrwoNaPCQ
SPSEUy+5CQspeg27InlsvSm4rmNFetb4mCtJje3rKiKKMS1jA4yL4h9Q2AdrEBvFc9qTNdJOcXit
0ne+lWP1/zF3HjuSI1m6fiI2aNTcOoXL8BAeMjdERgpq0mjUfPr7ed+ewfQAM8Dd3UVtClWZEe6k
2Tm/nIdl3696V+ln6ryS98TQ6/dWmG0km8bbV3m6HczSrs/CG7f9Nmj+37Kt17/23SKl+lrdFa2G
eZiE0t+8WjbHajaSqzIJ4l6TZY0l+ZYPvWP/1hq9fe/SqoRkhYDTJ9Mg2NRafhTz4MDYOr1A0+pv
3/eZ+YhljtBnpwLRHJIe+1sypP4vZWJvqImqPDY0wl5cK6kIhNbE1OFg7GYRTsaYPpg8dnQ6JSDe
E/PXH6GE8dQjkL05U649dhkCHksAvO9Mq0jnHb/LnOzV5CAZTtxyiWtS5AIz1YzzIC0C7LNcnpPJ
hoc3C8N4Nfxsep1avWv37G497LzXzzchuayQ1cn+0bLHdM/JrFiucINPq9Q4GFfevcKYx+PYa/rT
rPsqLpRwaROyy6Nemeqeh+fFS80xu7bZBC/iqA+t2ybqxi1jO6qiY8FhdnBv01L3Nereajmt5WBB
ry/i0CQ0VxOj10WUDg3PomuLJ+TiddQZjC6lnhb7VCdLbyH074OOJQ6SdS7PuayKqxjNjMRCVe2z
ohqwQvptmOVgohPc/E+Pg2Pvdj7Td+mQ22vgqidTOnGiVukUAJZSHJM+t65up5hbanvVIXuaJmZG
MF/nhIi/kjs3ZvcaImMbupkOJEk3xDAo7lKrin1TW0MvQ0UXWnVuVzvHV/I3U85ixl7GnroTHE90
TK3+1auQCLRzlYWo75y45DZEq5YnsdQ6O2SSQ3SXOh853tpTPZvGg0ch6I49cDmJNfNOw4Ljp577
abfUREBv/mp9Fq4n443vMLIQ8B2F47kx/zgnFv7yZhmJOE4TuS8jO+9RYxe78Bi5BO+m9H24uBNV
4zcRW90Y2lltHtKh9SNHsS/3Dq1RPfRYkAE8vNt1yvUwGO2DRrjgU5HCOdv0TZEFZK3fQDUykpnX
HxBYjIe8yNcTf3oZbUuCN6W8n8FydsjQrRP92soKyTafLBWIi/7RDst8kyVlWsqjAVoWnvrjlLzn
tGDIwCU4Mtqk1R8Xu7g7c+ou/UWQrB5kmVq+OR7KyLIM8alLurxXHdddTd975NHnUNPARotbpw39
K6DIfGqrPN+bmdCwfC7l9A46Vj9JPLZ0uDn2+ChGWVEG5cuXrK/zuEJSyzi+WC9NOeZn4x42sEyt
OCC3IH8gSXmcSmvr7gANcrNEtXvLz8azKVx3T96EHaQqxdxMInIsdOrjEj+vz/nipqEmhfmwehr+
bzw16qe2FvWrlTFL7zi6u4jUS3KbksVANJLbWjQo03rxk76HhZflT8tdpttAdwBcj+jPZtsgkcV2
q+IZOeD92zPXb/SM5XPXYbDbyRIl4EbzZNDjvP2Rjj4Ce5egniXPmhYJd5Uex9w0ieb1RBpm2H4j
zzIlguuuPdbe3fVr9+lpcQhF4RuPnDkfWfWszb0YsND7pjIcM9CZq86kPcxzlNjz+ES9Sv/IiE6s
BI2YF6a1+YBqzvzaeHHiNjfz1y6fyLYoPWxYtdycp3mpS4w8KElwYikUpwkljUFTAWyNTUUgaeUK
dC6O4HcxKMKLEsqZH01m1Wu+wcM6vTTKnekrNCuN2vwXlgWikNu0Tx4nmhkCk8XhL+miubXrJmzx
KFebU9sY2Uejcep6ZOdg8OiG5qR3PsBn1pMdIuhzjErslufSqrNnkDTAJ6UVT0pU3jEXK9bFZF1f
jCpJr4LB9TXD+H9YYPQiR1bT7wGT1n5w8TJMfY4ydc1RjkkUN1qnz3/madTOnsz8q+kv2Qfp7jJy
R0N9lvcXa5zuBuyE04WlJN+CaVt0YlW9HIJBrcuKHV+m5lfRamjLLWAuEj3UJ+vIHIMz5ud//l6k
VhfnWa0rc4Y5dLfGmrMPt16729ygpueoNqcnpxFQx83i/PXoytnZc4Zzlefp5kvX/79Cm3+B9/+G
S/8nI/DfyYP/kRL4Nxrhf6UY/n8kD+5pMP8zeXAbVd5AI/wbfXD/X/6DPjD/4bsWgI7nOL5lmneX
57/oA9v7B4H4wvNRUJtQAvfYr3/RB84/dKFbQPmmAU/gmned+3/SB8CwBnlwvqnbroG2/P+BPTDM
f6Yi/Vf2AHDMNzz/Tm04zv3n+HdmKTUM5RRcNUCLd0CZfOc+roUEELBJAuuYJ9Pk2BZm8lxuUiGs
cAFaGlPnftO6gTDl6leWWP2pr6rsZWFnLTOtAurOrWjJ0Nq3ScUhPi7zB3n9yzlbt/el0Ls3/nOD
TCGvO2auQNGQm79ce3lbzAq4wVDaHdMhRaIg8R32gRxudvxvqxDp+1Rlw0vnknlhVma732o/vVor
YNqqJb/bJEn+6n4pQqNayzORMGugifFRn7v8fUEKEgy2PTzo1hehIRDsopPk+9IARQ/GHEptGsPC
HvJYlHMR+LKxAwoF1gOxAQanbfW3b8CjdIaUXeFmt6oszmAGamf2uf+Evdp8mTzsvHzZf4Xsagxs
RbW3l6GNdG/OwoaaB1xz+Bbx3AMTm/3eLZLmKpq5AHVdth0QFWmNuhclct7eNX2h5yf3lHfU5Po3
mRmCM1DiaDBs7Zik5Gx0i779mSurDwvX9nBWtL8yiKJorMYpcAlLZttLiuWaIZCIcsjfFz9DMYU2
PmuPOgIDzOAIGhnWxJ6dWD5vi+MqHLA1MctVX1/bpfNe+yor0JxsIClBwRW3b0au8l2aE04AmpG9
FfeJKhzoPJyCTatdl1AIZX170wRuOYqubpFAJoxQo8OkRn2bO2q7blaUxJVbVhXPVpJvNFjaRDyH
ea515DroAx2+htlF0tDaD1mvR0d63nnU2nw30l2xaBfS6t/8zAvH3norK5nu7IIqhxW4s7zgwyOd
O6oZKj0Wl1yVx1RDUi/7E0mvUFvjD1v9Afq3X/2e+9kYVziattGfSgK/rW0FOQXSIKUddpnkaJQN
r4NLqLff/Km8bU+ANCaE35tffel60R+GmVy+Uq7E5MvnEkAWnk28JsMPYtWvWTEft9LpqfmDAtJV
+5LNF1ufrJdyXr1dTjIJEk3ko7Oe78nh2pv0Lay2SsKyXtJ3YsbOm/1h2PPRXdVRW8mC72tuVbt7
HFPh7fo0i61xTN+8Xg47UZlxnrt/RjCL3TKjWZrGlk19UMVB2GNIRcBOy5L82lfaU9MBTqKAYaoQ
YYk/a96w93HvZmh8d9M8MwTA6NV6gSAq98sAomxnlisXhb2nYXaXTRig6OZ7YtD9VPbav6Wl44aT
ZyboPBM8FGx53JPOVuzhyyEQpliBJ72BAjxrQ0ESvf26qak/KruvLq0/PPlN6l7KMnmtx037HJeR
OJveEJExkosw5oJkNeOSQHjUWAPdkRRz8uiBKcKx3vdeVQXuWly1hoaqrdpznW76RbbqJLf3fH4W
ZRKwZefFkYURxifS+3fudZ6IeO1oTKyngG8hNoZfmb03jfeFPAb3l+0/TJI++SQiFqwa9y6mFhoV
jQ/ogln+IoofxfTLbKAxrT2sO2fX+66nZ3374TQX2b9atGYpdt6Dw7HkcNnTu2FvN00VL45GvidO
Dy8jqgQxmpEbYV4lO3Phgd6s2PezW+b89LsHrBXPTkF7g2V8UmLVj6istefCqh9YgVg7gdwP7Ua/
aXMxNdCqqWO8PU5pG2NvCLrkCI6yHXrjycq2yMHp3ikPuyb/lionWAKR5uzb3gM59eTSTtS4GDd8
prvJdR/rPP2w5BIXnfc56f5r6fwBvT5MkhqkjsqFXL8OrQizbn4drDIsoIINyqCAozbnnYMhJh7v
JoixNw3n1gBNLXdIcWg/VbmS0y/gRlUxWjtTfloZBQ9yndcdep8wF2YEnBLZ6EdVQVcHbiCAQAgr
+D0OuFjvl69slbeNHqvKOzmDQUDwpiBFkLY0+v1dwo3qobEpnuqt/TCH9eK6VZDRBjC2rnfSDfdv
6ntHc12vc1EBR+ntp10+erZ5TIic3blJcTXVVATgO4FXT1fXdc6VyM6FNhwaTU93vpSB2Zp+rIM+
6b4GLZVTMDGebR0aelSYm8RM6P2yagyByo7tIfu7NvLKGQCBYTlXrZoQOqgqrEjSR1I8PMyLeenq
wjrXk11faErwDlqGt8n3aJbKNdJrWr08yEo9Y+K9Vjmgdlrn55ldTXKWR65fv61Lex08xyKR0kFc
ljg8Uj4+3m7oiBcpk0/P7asfELBhabTzo1WbV1Wlt3SRsT4kaM+H2KbOYLGNw2pYp5ICKqn4MvQm
Z2zV6XfQtwGBH1JpyJFKOwNCkaJzZ8RKhgu+qOpzrIk0cY1toRqHMKayO6xLPwR2NwX6PGPP0pqH
yRz+2hWVUG1HcCIwO0W5RfPL2+aYS2sOrGL4M/dkFxujt5/cSZ7TRZm7bCzCOddOLnLtSC+HU0WP
586dmz6Q8AmxUs0zWoOwsYo2WDauoWGatGBBnBgZhTtdcz7y00ZP9NlPVvNEuUzgTEA9unzkTkcg
PpsdCogq7rfqtfR42JbyYLaERnC3P9h0YrRNTmOQ97KW1R8hVhmSmqi/ViYBZHVlVY8tE8KJrD94
53EDOOj7XaPNp9pvxDe0ntq5i7IDO33UmBbBUx4GrvWads1MHhPXw9/s70je+FlUr0Nax2wvp4mO
36XdczClsnRCgKg3z6kuDYdnxRFSO59rvdIlLpznsbAIrwWBpBqoDeTo/ZHGeNIG53seLDrapH1a
smR4yVydE4dqkfW8VuyEjUFlrLOOJ8+9yzfdbog58zXQLG8Itns2jdb4/bFdaFuGAJ6UGQppgGEj
XsJu4pC1WlShN7st1dTZR+6NH37hYasAyQPSqr6qrdc/6PEhabRT3zIpeAyoYvEy+HfKml7TZPN2
XZofVK/uCADL2a6fjLOJywUDOG0hi0Ebog3tbQbVAGFnjeYIYb5lZHjk9Y5dVH/Ihb7e6tX8uYxj
/QIunt4c1mPLXwN9gowhMq3EZQsO/4BSQBDKjmqE2ur92IGfc4o8qzm1TiYoejRlBkuVG5jZEvhL
/aCKuoizxXneNn4QXjIOAOfsUT3eWm0V6tI52pOpeM5sXBVpqlG6YywcYS1FOab5lMr1krdEJW79
/UHAZSbYY9euVDtaaZ46p7q6w4Z5x2/OEMXvreoum0ZhhtOkUebnH6AZr2OzJOeaBjeace0THswF
7Q1vYGNvXWS6TXUs1GthvW126/LIShRs3XB2k9470fbUPENo3ACBcPbMkNCmMz/WXKDveIkeJzP/
9L0t23db4cQVRiDAdiVCbJtcQE3kO/0Pkp7XnbRS4A0rezI5owIovT7QtELjF9MiP4ObcJbnVQDI
i/FvW/s/W80cAiLRv71MeyGjJlKz+002yINhjx/bljHrLXKnpjEe6t+LTC7ORB8KvtPIB6IYacuJ
lJuj7lg8KsAnDhWYA7c9toMhQsDQjib3zdlTQEtkvMepvWorVToTL1LfeSOvMhWLw1R/izn56AcC
2UVbRYsBzaR5C8KUJvmjsplsYlV9C7uiJZ3KKwJ6kvYItqlOGtT0Umx4jYgh4MAJNlMc5UqPlezL
L8O4c+Jwdjyv1rqjP9U9yJWMQidHAuAnPgMlvFWYSP5m4rg4N5ecFnJd1UEn6epKTcQIdZo8el5/
lSKLi97di9Z6l2P/dyrFa1faj0vlnFObfta0VhieXUmlpDd/TLxJOxaFZ8dGN7CrpgXgrp79YE3K
1yqjg2sdSIZol2JirHW+soQMWRydcqf32BmKkRVN3mzRFIdkRuiOkferhXM/u7wzGHUl9bqksjIh
wfcltGn+yuaxPK89mwDyrievlQtcw5qcE7BiFEEWz2rrV0+e7JZwka4IU4v8vV2XFYLHaPLOdkcP
fToV4sKJPB8Am5KTPzlqB9xFP9mcfIHVidCaBPOp1p+Ax6dIaavcTX39nTRlfrR7+70lBzDytuK7
1rybMOffuV18C83GLVoYSczawLBkUhBvdvV3PWbimC6gmMU0vwpfdc/+ZiQgZrBedeOv70plw9E1
xvmUA3TlbeGcUnvu96ntjIFyp+wFzxOOab0nG2+1+GHq5Vs3lnd99KpgZOeDT0nSx1EoGc1L5Qa2
PeXxot+P4XT5vVT843sE6271d5nx5KJsdg/Tdv8wsv5ByJpoaXsoL5qZ3ldHMKCwaNLxphHp9D2i
6CEYYChVTzNWx864W1uNn4x3C7a7ZLMlb6/3aSEyHcbG85qns3sqS19xmXpifDELkvEMlGkRuw5r
nJsuxX7pTcnd7hjHUSpGqJK2ombnqw0XcWVp7fisr4U/okiH6ul2QG/bfNC1NLvK1mOtrKGiOey6
Pm33/qy57iXx1/rQ6VMyhrOukyjBXm8JHlHPHMMRKi508JCnu0k0y6nLMiJK6iUXUOtm0gSsLFqQ
UxqzL6DHAk+jBijdcby6Vph2oqnj0pKGE/mlX19ZpcsmLnB+6dGywn5GlUkp164XjbGvfa8Zon4u
scTazUbDnxhFRpmRaZ3XETkWkAY4qLWvNb7RrGrqYBmGUGEh9whMKZwblWGRgbYGbHrYuRTk+WYS
u82aRzbPomf+VTjwCo9+tVIcLQxiHoR9aMwFbA08E+fJnF7yIsT5x9uWImDy/LTBGFnt3L6Gb9ZO
m0mcqbVpR2PM30FvRbjQORjoLtNcuhmRVXdH2s+GaOOtC9SWTYQ3kj24WSVRoCIuy/azycdfi41X
qLQaB6Sg/rSRYG1VcVrH5Dnrdciijh0C8lUx2agfjUm2JupCZzeDRkRNu/EqZ2reOxoPuMtaSjPe
LJ5mJ/HSXTrdf2ZjrE+4+9pDsumQzITJBSMFV3tOipdqxixnbu/J0AV9NwN5mDWqrmxbAiHTiy+M
l172M61uuQvmgCV0y9oi6hm8Y0IKHupNY9D2VLVLl8pgycn30EVJmLQzVvahual770y1qXk3mc6V
T/ql0uGAxdoTmeuD+ntM/9GaeIyfzj3ZYLuNvvUiVcvX5DqIROcDS7MKDQ+me537j6VCpVTbzAsl
UtHez0NNr0CCWrXTM4MfsDG4lPv6abZBJpTVXLOhfqP3MIL3jlbqHGXRPOEZPNP799Fq6amrUK2O
y/uU1/nBmHoIlvrYSbcMco2CudZ41CcVZnbzkjaJinsnwTyLJ3Ic3SgzdQKxcpNBEeVQuPbrc67p
b7VMv6RO3iYg3a++6OW5lL5xyurxSCzEdfHFu724PILQySzC2ldnpL9ye7hJeA4e4u6rXcvHVh/O
XYH8dZuNFwvemmNxdJnbrL109XATfWAJ74F3K1DwdrWkZhBEPvAc8cAxgNu7RZGz+Q9N4b8btYp5
Hg0CailOdnKV7jS/e0VBgOBlvJYGZfAJDtWqG95Bu1SA+qmK22nFiew/9eb66dppkNDnu0tn4aPk
scKxuiXOD5lpn6nYaKICHwnmoWUG8/3AaqcnVev6TjSgBF5xIk1YHYhC2KMFCLLKBPiiLK+qolK3
j6tyUN/YXZR7HsJT0tuk2+9lW/5C0vrquxgH5pkiwCX1D7bRvoi15RBgXQn0ofvdVaRfLOoktjx2
KEBbOv8x71emRe0jW6ZwMN0XlFspH19+RFb4ZSGK2amWRsm2+Ggy6+B7VM3DCok5DS18b0jmzjqv
8JRmJ7denpauevBUOYXOlH7TWo9siuDniSCnTP8wPVOGtdc9D05B0YO25ISTqu8UavGO9Hk4+HZj
Uxi7uhs+R11ivPYjnda1xNAoVCysP82CKqilGfzFTQciO7IvWRs2Z37Sxn6yPKWd/qNkYSRZ/UP1
0jw4DmKBmiSCAiNwMCGlLjtZ7qFSyGzhWD2NcOT32wA38OK/OnrzjAeWtSFzDYad8kF5tEtr0A69
e3L8/HVa/RvFFt9zdu+sS/bztoV6PR02+Yme/pQ6BrOfflzq8TXz2zFo4OPQGcYVIgudKBBzfnPK
Zp97WIYLKJpoQHEIe4UK1dA4hqT7Vy+qG8FeTQDLWu5So35z1+qMu+axGXOMf/m7xfI+YRwYsuGX
QRks2mkjBP09G/N8TN3qtzT142w4T0s2ZpGl+IMNMT67nv1cumjkbTJsXcN8c9I0QsWGXtO5tEN3
0ygQHAgqcLf8UdsGh5nb/ChTLmFWGxTaozvs+WXun51eoBWy7z8szK0Z3zc8ockLyc1/G9S5yvQ9
Lgf3Jgb9pmXbyfKqmGyIF8/RX8HeEccqRI0ZydnmIo8oR9kaAdzWPPuJW/kxsZofPo/tbshwpyL0
2xzvt6v63yJXgPfJp7E6nza5yR0lslrlUvGJ0bvUnNCV1nNS+ifcoAdjtd6HjWLmKXuTi3US3Mi7
ccy+LTTO9h3HLygoTCZttw7ZSdJZKUbrZGlU0rcNDGMbDtm6M7G9o6kMESVRmzc2j/L+VxEhRkbu
qVLF+5K1Ecf5Y2dakeMkX6yqF5lYvweO8M7391KBftXNG7LYWDjldTVQDwpet3Ldg3mG5KeAQc/P
NnIxhnV7sc58s7uxyMJCbZFnzPshkR/b+MPlaGPROld99az3NyRLgbNwC+sWfSPufEoR57HAhqgL
6SpFp8im6xUeq5x5BfYP1s07bIN9Nhr8Ur1WxSiYdp785Et91m3+XbH5j4bPWMmfSiIlAoMuHj0V
NZt2ndB/yGFcj6Vjhknlh6K0CMD3A66xu4zGjKqJKnGXBDpjciaaACpaOrvsa0KXmfsN8WdU1LtJ
AlPoJzHRbsRVwwYvtb8n8YWh3cPoUTR7NrsH9rJvuKQkRJzC1Cg3lo3UjyrHu+XbchpyE99VHVGu
S/0mTY+zRbeoP/KAz+uzx7KaNfJELew535D1ibE+5jo6ybSMFhMYo9toqCpibyNfZqNBNS8Os/Y1
Del+zVZ4ET2upX3cOEkb7U8LXFS2xAvP3ckeuqjXv9tJ3GSanwtqYm368WrrZ5H0zyXT5S7bdCbf
8Vqo82DOl84QvyzhcE9vx6ZQ+4XxahDrq16QRS7d/GArciVN49C3y9ky0oOnlYQz6OrUpN0BGSOd
j7axz1xaZVbiI4XhvNDH+1ivM1vC+mib2iktNrj+Tg8WS2clkde540MwLtVmfkAGMbQkZ0f5Pwaz
fMMksuuz8lG0kNhW+bYaJCFVfdCvyz4p12spgbf6j3oYjm2yISdNQkcUD5prXn3dfkSgsxvuuHSn
PQjwYljx0PLGfQVmv6IgJrbPDQHGY4du08JvfzNLn5V+qvUhXMDJtykPbYcBbKCO0U1iRywPjsk5
lzbhisJdudiXza+mtUIm+8uSCJLXy4s1Q9rxG3cFF/w2nqrK3zPu71iRYjQssRinUwNRPDcADlNP
9kEzop5xQj0xQMO4dRsoKC1/GKdmRt3Uh8pAsDYtx3xq9rb/mdv8IdJ89xM9SortJTXciyybJczG
iUKL5JVSZxwX6E80L2FM48VpW1zS9XQUg/3TH8iN7JEK4ZKi5JXfK/MIARxeS4Eg0nXLuLH6i5N0
J6+vEItqSdzNW4jdYd9WJdroe+Br9aCZSVgpN9pGPyiomOUiDrccL0GCTd8ozzgQ45oXfV7KE5KR
Q1f6YZdSo+Mbf3BXRJMgdUQY7//UsGzT3li8ADMISuTqsBXFz8I3opwMSsRUv5Jpi61O3EysG4vC
KULW4Kr7XzOLYqg2QrLK9rqQ6UMMBshrA0x0jzgtg4m2W40gEiK1nOJMKsShRYjTiF7hyuH3yPyK
kVJPk0PNXaoAUT1oFW16QYrkPKqWdpDBHC60AXP7Lc+jVv4akyI5rTmKIq+Qn36RfHuF/5KRxRsv
Aw/oQlvsflrXD1Qsf9vGfETiQxSXeckkAlzq4FlZuI6vuaXlUabgzdTUHPMCCQzg8S53/1YjyMIk
jEvmxkpvUESXY/ZpWrkV5PYabhmVU/mUnsV0qYrqhykuPHahVpivGXGTZuGVey+lo7bjzZ+snN7U
LUZNHLS+924Nz9VcrAhHbft+HP3YGj3U0QejzuvDlvqIhJxHx6e9xJsc+6d3NyXMW8J5W/DRqn6n
pevrgu5t78xUO9FRw6tj3iZUsudOGp8drn8EpT+XCucEFiRJKrx2T0Oqrn3hHQfNfXc87zLWFqi0
fPfUQ3uH8YkDcWcZFkQXw6nBdZhh5tIdVPo9HUJ3Odi8RmTGB4kAzTdE9yB5VGkjpG3cph4kf9lM
kqgFQskvqdb2yIQNBtRopGK22nc7HPExlL+2kgwx3xmiZunyF18AbcicvwISfo1t76n0yXlJXNTO
OHWu7jx7rH7VMwk5Kx/nywZnxyoioq5DtWWY53SmCgzyPlSuQJVK3gJIg046axUg7PkpnevCmefw
TuygmX8ikxOGUQRgsAO/X7lf6+TnMhktPFr30Oczf6V+Svs+Mmt0yARCSlp+FgqSrbtckfPxrUsH
vBWwMVCCyBVn4MaiZfRfaMwL1vpS+HgQ4YCifqhsGyw9SY7unMVckdleZLziCvt2ZiEN7JNYJHnY
pzllA3n+q8j7Gy4y7TLf7fo1ZGjpDyezwXWS0rwd6tgVDek80e/84teE1+Pquzi+gea1KX2CP2nt
zK2jk45n4IpTUuEPH4btalXJE8DqdZtFcel5U/YaVGKbqDzOs2XPEPWeb4wDVTqxNFZeGc6l5wV3
lcJ9mthiRFXbfvbgq1egENTuy9956kM/662YxcB7bBKE+gBbjx1xxjvdx3llVud6IOjI2UBa2rrr
gsmyk32bqQfLw/2166whbGb9hySSzvaqLkaMERk2HqhqIEdH+KjhOhVhdaAO5zeBqX/gOQDeGfKc
LT/JoqarO53698Ubj73Lxgn4JwYEsRkAKB98YZ820pKg2cld1AiyaMsyGOc6DTcZU/39E9sr3y/5
NNR46vpSxYYPQ+TQGI/XimYTG1hirUJpF+E2jASDluNv5oWGwVbwUlUDEbrNt/Lckzm1T2Kuh13i
43GqfMf5ENOdidJdxPvWfG5mRnALtKnJss9+YDrUKkBvdIj1zlAGLVYzLrQaXeCZhI2GkaSNeu8l
kx27G05LJssZHUhee2GaT9nveQUHGRRRIpimzFOCKOpg+PobkBG9XyWBQ/VMc0US5Y3Np7OyAjvl
TzPpicDV9oWN3k4T/YefZV1UGTIcx+FhEVZxBd85ztTeJ0YG+ghR5czOcZhpLBpn48mQ7MMSV5fh
DAeRxsjkl7MP+K0Xy14fEF2YSMlWAZhhLPk7Fo6vDiUieFp3VYDkNLDi1XUqFVBP/lgKWz7dZcZt
B7xu+MjFE+4dRy9o6bCbCFvBBZFnbA3wuKq+aqJVVNpwAlgc1ndVZOqN1lM5TvE8G1GvLXzariBQ
3kR330x7YQo7QJEMkmfCO096mMNUGpaPjKdI4NFzm03FfLXH5Q3WrQ6MnjSrZKhe55kAddwkZB0t
R6lRwGRbPBnNEFR5gkGvtV9nR4CuzYYbjmp6Qtj5c9zmx0Rj0qSzx+yccS8kAWO8EQUxju5lcGlP
t/LD0Du0W6T1srdU+Zu2+y/UHA/mgDJxhv3DBAAuTcdrBUOjaUMMdhf2xp81eRvYEhVCghHij7qJ
qzFqz9x7wTBx2RSVCXvXvSEY3NN9OoaTlXxNox+zkPHumbfWF/+HvfNobltNs/BfmZp1w4UclkMA
zKQCaVnWBiVbMnLO+PXzQL7dV6Y1ZvWsuzos+rYNAvjwhfc95zkrwg8cxMKO5gn0BZH3rUfMI3hK
M1fQjB1VoMBuyJCv/Vsh9u+s/OQjQc3FB0WPHL3Hsimq0MUmDgyNuLcqdZ3MknuJr0g0c/oPPPmi
4/47fLtroTNI4jloWZuzIyBKJavvS0mzFiWTMP0lv/sm+TiQEMGPNv1PceGP6dmrsHkq1fTcF+0h
Fe4sca5UQ06Sc3ERNoEbJYYb95ieGvF+yMalKka3Ztev84JMINX7IlFmKULyr2Ntgzj3oCqcwqQs
v83YfgcFVTUNZqUoH738q9zHDnPq1gJ7Zc79T65ZJDgQhPLgZdRAk+K1NHBijw+GdzLIpQqSzSiq
R7Pd9cHoVjiIrNyy4WQeLfWuoHImJ7e1Rp3nx9S8GGNjD31xYyXbN0v5ANAo4uMXWfMiZe4SffVk
WKP994RQLw8Sa6dyWtSrpRzDZunbhp2Gg+3brindDmzvLKiJdBnSNO1dX1gJSnSX1nwNenQzyg3f
FYKcyik4NYm+Ke3xANDcHr+3U81oQnqRKId5Wo6lY6CzvaFh7HOu7IQa8EqGKEy0KCJPC51yo1qr
R9FbpUHiZCLrQfyqhngjGT7KhPJEuUMPfGea64T3MeJOmNsHOCw/FyzFIWTujG6vN2PqGNoJIVez
4l1Dc2UgefaC5UhZsfQNxCT3dGR2xbQ35Bc13xQVXoVhXOBRXubTfYpbs/E2WhzY7AfcrORFFd46
lGfcFaMt820GBLuCwFVC6X6gmy+0DzgON7qnuDpH2XncJt1XjuPRqCxlhTOTZLBs47duyIKprYcU
AIC/SDuVjoTR8aSl2dA81cK4N9NS/i7EXX9r1POsXwrCupHSnIEU+C9SMAhsMV6EXrtnAdCDvUqL
fyGkY3EvcO7Z+rI5rqtCQCEvjslai5TErYYJY8uE06zAW/ODKioxYbg6ObWo+rYIK9ml6XWK6QO5
jUkAYFNWr5M1xddiHH8lasxUB5Pu0Ux4sETZNC/TXvIwyUykgDlOvvJJyunMaUus7FdYTjPO5W+V
pamQDyqrBqpN1WSuA0f8q8pSqZVk6v06JzGYe8dciSv8TXb6HwXuf0sm7+z/VuDePlfPfvs8/qrA
5Y/8U4GrfkLcil5WlUVcj/znXwpcXf6kq7x8Whv8E8uaSVt/KXAFyfrEZkEB4aHKtDbFOev+Lwmu
IBufoG4oJn+pxX8zhP4dEe6vI1BXNYW/iuOWCrxDUpT5973HfY0xYMVep9Si+Bxm6KwsdAUmc+H5
hvPuwfwl0n4PC7lypUtqq6yqbSPPRR1M1rdBUodsgLT7svKuIJNU/VeqnG5Yb+wT2RRlyRKBb8//
/B1lykvrUrBqQJ+gUYzbgeiPIQbowN50kJifC/+E2gxwRxtEih3xCE5lSfbYNp9kg0DjFIyOS4gq
5Ubi7xr9NCResK5iCikxmpTPoeCV1SIbu37gi8KXTSExyRtHCKMqdeK+9nJI1IW2pO6NjihowjM6
gOYWpERuHKXRNzbMUTlaM4sN+kropjFZRmFuhVs9t3JzF0Q4JFxfKzm++H1QNsx3RiRtiNLsIwdu
Rg+3S9d+sOntikVRifTVzQkj9UbzEbtuvKmh0UmLm1DgOs3LW8HEpYPdOpPrZWdkmeTSgSxQ5OLA
bhYUoZWjENWdtoz1QiIpoq3zaKsbfSQu0llHtQ5rY6ppuLPhRQAiCtgJKoFwvFGiDgDWJO/UbW/0
OuKoXGFDVraiX29GwUT1kTYlsNuqDFIaaXVAZ0FuBzsfp+FJiJn/DoRpg/JWCiFldtfq+pHWg9Hc
qU1RJm7gGTelnsvDs0ECBKY8lJR7LWj8wm0yOHXLPsPW62Rm0dRssQ0dh0aSiRm7RyFPUbOmgpwv
zUEf0rsOa2PAb8Mo8WL2XcZTLAoWra5rSVGeSjNbeZoZsveBwZEfhqSJN2GdDcmmwlMaNCOIbqSA
oPkgqIsvdWfRuhrF3qcrg9QHLbeZx+x2NAU2GC4ny7Q7/IPPU4mpnF7qZBjLjJHIUPFitd8aNUqQ
oe/jFzORD/TxtoBTXQEDfLdKZNVvFpVVqL2DP0tgVzxYFiGmpRJ9a5ueo6Pm59OeJRS5o8baZLj0
98YvSCDSp2RU8ShphiEou7Q0hmYTmzIYESvO4p6DX62VoDLq4btQ036sBY0YvgKfqt23nkWf3gia
H2lRgzlo/e++NmXRZ8/LBsX24lqvbSOVJzC+ghCrTu156V2kTGN2jmpTMTE3exAgJi+kVdhQRLoT
50FS26LBcuoMShD2bpq14gl/Z1gs1USp22VRKIa4Q3aRB7cBZ6yxNsx+6w1KvtcrsxPXk+HJlZ2H
MgUmQc0atOdgco7sdupkE/uDla0C3xieZB137B5Vuaqjr8fqjx01zEVX4C6od5v+UNGg1WLdZeEl
7xDvn6dvNTOWMB51ztzoQsmC7XkThB5hH4GaeuUqY5tm97qMgbA2kuQsZVlxQxtfAWOPnz1baAqZ
zItBSU2UpUqQGcg+0XgvFJJCqSgBfqUVGYqz7jWipYRvzcPnU5uBibDBD0cahQm0dgU/akYX2Y/P
HmZphSeITmxD/6gztlUzkCfdSOLgbaysUKPPWoHDeS+0ctysBIhZ5TGgj73oUwsdO3vDvLKrTqGg
kwbS6DmiOfYYpBMSvRHnpliBcrUN72ADdsV+0hHIsTcuqI012dxWkTHvYtu2KqdBbsSxJWwqay/O
JrKlzjGf+kMlULX1RPwNtqaXhYfDDzSP21f8bEegzE+VW6nC/jaNszpwVB4jfTPUSSlvuF91ilUj
yhMHlDaBWOTjDiV6e19pyOZdGadi5wh6eOySLNCoLYpSuA1VX+iREBk91KXSHhCKVD5gjzoax72Y
yopq/sjqkTBe19RUQbs1AnkcWzwXMJcBauiILR0jbUSRI4mYQ3BD8znoxaz00VMXpUySI0nprZu6
lPvqFvug9EXMS6Mn6TSgmCYlfXdGGNrcSnCKDaTNxkBVpKTS11m99UVUmI9pJfXwfOIgseoVzkBl
E1QdHodRwHplaMxLiTaOt5mMaPQs+TUc4FGssj1yC+OrTOMcQWmQnLOJzW2LTgaxcfyti+LmR+33
VrCIiZ+kNNQK1ElbUS9AChhKH9sS9AdiST0/pMvrK9JdTR30xcsNSUUPnPpNcaOCQP0WAtQZFooU
5IzasuyT9Dk0jCrb1pWWlbbctYO5Di0dc3EZNDgSexM+8NFTpPgl160keQy8atAfLD2WRMaBl/HX
ogfKw3KtK7I5bdK08iKHhIOwdJB46pxPewraUKyhpfh5zSAFOOEW7Yz8UIcepalIFgIRrFFF/GQM
D+nBKwpLBALTiwau+Yz6vXkzc2tEydPye00trQD9gohqN281WM96jRwwTD3m3SZJaR/2vjxFyCBF
TgYk9iAXQt2pFkxaAVhg6M/Mj2dTSVvBDTJJ0Q+WAJhhFEFGDCT52DUFsIy0ZzlYl7IhbNVAoyeR
5gHpER5FgYHlq3V8QazQuzQ1JbRRaQHeW8BiHlKcL99iwjxuR1hEZLOHY2Y4tF2icpYQR61TisE3
H93zIC+qBgfsQlDwkq6NIiRmYvJy+uN1TSmpkeIaZQIofZQSMSdFV0s8wAuaCV0gpcqJS6lFGWwb
mcgpGjJBw/k8q2V7kgceQ0TEOFlcuLjbDd4pyAh+HKJShxzVOa1lYPjUpDjx7KnFAj6zyrToyOlI
pRmH8WVY0VndZAX2Xm2A1F0k/s2gdciU6NtNGBdS5Z7PSt4KTEfBgu3s7B4k8bbFyBq1ZPNOU/0c
iyrn564YArvC0xzN7cBMQ54JDE210SSjxSJugTkKlQ0nr8VUBl6xSSaLBkGb5bShzEaj6QOLCdJu
WaIaf8hysRAOg0+jS14ozLuUk3yqEAgvJen4jymb/whCK0BATCchmSOiAUrBMzrz0dIjnaYCayS1
4wDxrGPgSVA2/4hhIdS6UlHnsCTaRpMMG8Ue5YxtS4TO8sH3lKxc/iPxwPzEbRq5PR3kYDuhhUfc
FAevE4alz1T142YTVpacXCFCXuykTVHBoCcZ86HOMkTzLYfm3f5WxYIuCWpEcLWBZQDSu3bbTzG8
hoF46j9v2i+20vOl4N2rsqZoIlOneZHY2gEQCtUojF0tq5IbNqfACqLqIJiKuowDjAZaUNf/FrRT
/3lNhQOJpFIJ5GD06/bdsrSyzmMrcuNBrqErzDESmGqlXcHbxGPlx1/+c3ptxp/wyXeve2Zb/sKe
/J/0tQq/P2f/dXpO8+dfjrBEg/x1gqXx80lSmbNhSVrU3+ch8JeHFPfmJ5FzKDZRVeEEOSeX/OsE
yz9SDVO0dFGkxoFG8O8TrKR+0lSKHRbWUk6glqX/OyfYXxmvOic8qieKYXJ6pfPOYfrX4eJnrAA+
UaAnHVMCJJZFHmpu0lirSf05Tn5hlP7hBPvzSqhTZVpUcynl4qxMOnnWsa8VTi1TUoBrnDNOW1xj
ol+Qt99uSNMsg8yo2WmrS/M3+e7zNuMq7HDDAR27oaNth0/aznMwLm3xizj+Ul5fo2+/8ar/LhD9
vKLOK5JNqhSqcRnaIgKWkjWaRufKGe0wtAdHH+xpR3jDsnoel8Q7LORdeeMtGjtcmlc+9w/vV5eQ
QqiSwRiSL14gyJS0jxOxO7NAmNvuzLq647C2rh0Emthp1IXvXMtuluZJ5LdbfnfRi0kGvpfRS0bd
nTmYOaw/DqiUteog43c4Q7nvPqsPSh9vt/Db1VSs1Jok43K+zLojn0gVG0XCYrXFs2Tc5LviQGaV
3Tn5Md5Z38ptuo0P3hqLTnbsjtdjWS6WjHnoajorr4bfG1qsejGmwGOR5D3wjLN+V1ZHdaoWcrf8
813+Wmb8axS9u8bFWgEeMEJpxk2iKlqE4a1xNXSZqtfvL+3dFS5AxF6SkuDnF/M4lZaKEy0ph8yB
gW8D8yb4LN//+Y4+mFrePzXtIjAJ3EtRCqCgzoH2Q8Sv2AYPcd7Zudqs/3yhj7/Av+9Mu/wGSjZd
0vzsGqejAmXrdrIEb/fUbWI3WFIqO9R7bwEeCr3qUbiSo/TG9P99eP5rdGgXH0M3A+A4EnVneVU+
oPS0bqBubNnl7toDpzZHfIw35T66N5fxTbSOFuHy6vd4ZfDMNOP3k15rdRYdI35CxQMIviJQgpJB
enu5V5fKa7QF+nmlHmnMIObfh5PGHkNDPqxolxOtgmJWrrO2O7cGsrUIB2iINj7Rk0Us37HhsKEv
uEN/zJGtquO3xE9RY1S4k7OFH22qVl0EhYlrNXb1FLxU5GjdF63rFrF4gqS7qvXHJlHQMP7wTQ9D
YLpG9BOYt3W2qqzQzjr8bAYqVNFR/cENJaSjA2E/9SKW7kJfwFhR26H4NYadmUdO2uU2mS209Z8S
/0dnfMOsYMcoRgzl8zh9M+cu4PCi66pD2e4kNzgUqn6Zgg/ROF7Ez5QjThpdfzF6xXSeO5H0fdKf
iwEjQYB0ro/pyqndavTm3bZMOY62YfjMSYuIWsqA0r0nnkfvYUqf6JPUxi1Z4W2J+ZakmKnZNcZn
L19J/QYRP1rZew3+Y1c+GnScFe0pFM9Gh5QlByNokmk/jnbU3ar5C5BwIkBOUIYlToA5oimYRdyH
umDfjCqn4JYPauAvzdGAocbzKTy09Y20LryXKo1oyp0yMVh2Zm/Xab9UrNJulbs6PEU9B0JZXiQN
DC/PdGtfuNemaAFO9xuknq7+ktGcmwIEZChcKVS5ZfNdr6nkGNJKK7Kt0IsIins7BfOJytoklGYS
3dF8TjBiG52H6sWobLkS7ZjLVOnsmqRnLKWOTJMTR/wGhNQtYT/ZwINLPMqc3X1UIm3cR/E9diP6
2ECJc22tqqQYhf7G5ycrycuofYe+tQGus+QIb5O/xC316wZeYx0LriCdYEgtDKHd+/JcQ6ciLMbo
SGpsGy8FRi8IhBSF53qvdpQQFuaoS5vic+rj/CrOo6ose2REFjWbFjSNKuIn9EM7IgqAhpnTWea+
NmMErqAyUXEQSpIY3Q1mtRV7hIU69qs4zdwuD1cRyIGSfIh4kJZSXuxNXP6lqmxxNjt9LaGDUF8L
41mpMA7sOD/vVPGboN0PwVHtpBtO9xskBJvEMhZGWN0KVuxYTWpnwRfM+zzewQG/GIvKUerJQVPE
Mxwmm4O76FCf/QzAaEvN2JXQM4RWcOiLU5scBeXJy2V3ooff+gVq401filsckdti9neMHfUBIEXx
uSkYG6iFAsg3g+HZrSSA294KkozEBrgwDIMus9Z9B9lANFY0FrHhlYi/pXWsT8uo94A0bD39s4x6
f5yg0D3H5RY8q+11ySouvkbm11HxESRZ7sApxsIm14M4MQMsld73piJcSUZOVTkZ/XeNAkKdP+cS
BXTtFbv2Y6SESOAn9HHmUmplp5Clm9LS9rDC1p3frXSzv2up6elDtwpm+KX/IPHY9YY3q007qJm4
7GT8CN+qEUYUSgZyk0Fw8MVSus15cEBrF2Ij2mr9VBNhr/bf6ECsZJk5auhdM+5hyY1LjLuLYZzs
GNQZENOl73FMRw6jyxp9Cv+YZXd1AfMKtZYYJoumf9a0VeSNTj3Rcw5Ut8uGQ5LiAy35hyHGfKbZ
FNFydxKTB4MiC/CafVkkW5laqJjFQLL7bRdlB0uJjpDAAUB2gN0CNCRIJ1RGFYV0zNSKCz570ZQG
2WMF/we4iBY+jtKCxxXeNoisoQ/agX/HAeQ+9mnEWIfJ7JG8Bjjg8AGWAQnDGXXLR0nybDUUV0zR
WMLvEEyo6U2C80yOn4DeuQ1ojgTjGiw+KicyAIsjrEszeQ4scVVGkW20RHZBqq1QB041dFUsWnq4
V+oXn5ZBLr4EPuloGFCm5nXwl4MQUlQ4ZFO1DKFLt0lGpx+HD1wXcBuQzajJTYE7omodA8WWBnTL
sr8FTbYosWjM80bvUQSckY9xZ5d6dSS/dKmGX+Xxi2h1zqRTLH7pMcolqMFa68eA28ekVzSMTCJg
YCyK0npS0pa5VXBz9AKumvisSDejsSp70ZaUTTnumnmO/ipHXzEvE3nnwFbAfETISbQE+rAIJBG+
lIUcExyoai4j6b5otA1zSgiSowYGZsrzS78hW9VV8d7lwynwWnsAGIgdfzGlh14FYm3Bwka1rY6P
TfPqsbdoKQ4hQOzMANXCTaIi/kEXFxrqUiqpzkejXXTNjiriajR4I/mZ21p08rOAyqqJ+IsbpMQt
0H3KtU3yNeTSsHwXCkQ0A/N6LrwM8jYe7ozmnr4Fa9sEDeKmg9MKqNkRiCH3y/PQbUK8P8SGOQla
PA9zPx8puF6HfhY554Xth/dB8piqwFnaH3HNr8JmiYzMJh7dzc1DpNN4UonXDGyRhRcx1YYytR0P
hL7BfxApZjStt6gj+aswUx9wnAfRnSzuRz2a7wFnc8ZgX2sx6FlDuWlmdH37QkDBYhxKOwUkUqGj
kWZ/naSeZvBvXgVL0gZB6VmLAjVww7scs4B5v9pI5dljUvElw80C+hboKpFliy4ngmLwqG9ZS1X+
PKq+k2OymHzr0As0YuJkaUD81xMLijey8UDejUhJWtp50YR4FDtBhVyHyu5OpbumdbUN7tFVwVxa
Ibo2+DSBsacH5HTdgbUWFzcfSr7skgItIPZtKrelwJuZHqnbsxQVTsAjbSFsSjIjCOm2t4kyCWbE
I4SrQ6bNxH7FUZWHYNyqrJloDG0tUJYKAJNU5YumPZCYCEELhIa+7JiQ3xP+riwiqbZUPadsvpj0
t3DMWJgoekeWQib53MWliFpSJTKq4f1ly0YsnIEeiqz/UEIiXxMwsnyjvbAP0LuYaU1E1/OVg8CH
++B3e9KLQxTfVx0Vpt+dycPZYNBeS05pB450nGzJBtbN53HtcPrh2fDdJS9OVZLspR5E7+asdOZe
BWSc4gyJdMzyO928pWW4QT4D/021SUtcCgNsnrbf98W0mRW13nD0dSbvfUj4bmbtjQyVr/USo5ub
g489eDV/fkRvGay/nVb+/r1vwVfv6iMh3VChxUdw1p+yTbaHhcFJ0NjVh+QWfL3rOYUbk9KrrdgO
rOQFrbGv/cZaNTa2tyu/5ePaxbvfcnFuy70aew8t6LO66vbNxlomy8BpdjhzV7KDoCez/38npXeX
vDgpiZKQlCW623Nvh0cAW8Yy3Frcbb3Pz+pyrtBcveSH5+53l5wH7bsnHnuTV0Cvarkkq+Fteqdv
8v3osCQ74rpfR/af37B07XrziH13vQ5JZB/F9Vs9yqU4sySqckPvmOTldClsrJc/X+/j8sy7+7so
7OlmqZf0v9uzuM3OxpJkbHM7f3vl53RL39NG+bhMHaDcGLYfQMuABtn9+SdIV86ib4P+3S0ramt0
hGHNA6nZ9Jy6mwVgZbs5iuvyWrFhfl1/+oAu5piuSq1Ub3mdyV6gxKi6ybLbKUd83W5/Iy6y1dXP
ZP4bf7uiTg2ZOq1s6m8v4N3dVWlVerrhNWdtoa+qjeqWx/wpWEIePw9278C5w662zQ7tLr92s9KH
09u7a18UNwC8DVYCUe5cgWqZatCB+q0ApGDUzqp0NqbvaHVdMOJOGz9k+o9Mzh/HFkdnEUjnJuMA
FlVsV+qtGGLV8k3QIMZDKJyrULQ1LKhdiIdRm7ZNqW6tIt9xlIShxFkKU/lUhPtUVNfxxIRQBDsF
dA9C1uTJg7QKVuwHaKVlKGanifMMUiAo8T/QVqyTuFr3/Ft6FBC8J09Gi6B1M4bwmpnngGyxd409
tketaXw3GTVIm2KnyVV1AY/wa6gOO6JZ7oas+O61eP9kXIVSvfHVez9WUKZ8CyRhlSnSbkqDWz8u
sS2+KkW9DIpTlNyXo7LuW7KEpWwhVD4e7Y4Y78TBM0tu4LEovqFlA/wh7qr2daxfY0WyTfZYDb54
i1NqbPpLo1OB4hOglMBpSON4Y4rE1zfhfRvQVmuJVYhadiX+U1yh29Gn/nUSoKH1+roHywWx1gKv
4q3UQroyt8yL2Z9G4jz1vBuJGtwPhA0U1+fvjInT7ZcAlJf1lWH3cUlN12WFQj7qPvNiUU1QUxR9
XDbn5tFb6cidFh1l5mmDgZfsx3W96tbVOt2zUbwdPsOslNf+zdXP7sNJ5e8fYV3UL40wI/Ab4s6Z
6gOdBPaMtrhBmuIillldmcA+/sz+dcPWxUroDdB4Pb1ozsOj5rSuviXd3B52dO5X2cM8fVavV/sW
86f7+8v8+5oXn3aq19ZgTll7Lt3ejV7yLQZT6SnfeLvwRt5dK5N+PHT+vtrF0BELKIFmxNOMNs2m
XsWryqXmcr0b8+H0/O6tXa62BLakkiC/rbamDWrfX4OpWjVbIjqtRXrW7Gp1rUPxcQH63UUvllxN
9MdekaTmPAfTG+vyfjwkjmALryZf4gModBesoRNsrDOyuSvf5Merw98P9mL5nVRN0pKI1QERnDWH
L+VUobKbsSyPCSDKgeP5nwfr3O3407i56IbExZgniiw3ZxasjdqOYC7vW6MBf4goprv788U+3s28
e7Tz7b+bcqweurceEPQTbeJ7POG2/0QuyEFeynTVhNtrN/dha4tu6Az9Rc9rXmaHymY5GXUQAgFf
sQ4Zy2lt2Q2M8cXP3eHV/t087i+f5vvrXbw+YQQTJJRmw+5QtCcHIMsNy5P9Pd9kbnyjH//8OJWP
Xh7BhwYEYhkNBAmGvzzOluSmsFUMbCoqB720Ts6G2JzqXh1tM9SeiUQ4WYPuVh40elHGPk5ERtY4
ugeeUWzWZOgdqNfsDL1AGUPe1hIV0L0qFOJCI8i+L2BX3eiQS7OQhSE60QFaBBbVF6k56ol68POt
iQDXAtc1FuoyqbnvztsQc3DtRufZ+bfn+u5GL+YByVdlBfVpes6Mb7Fg2mHRkOEF96/JOgROPfIj
E8OoChKdMJggtKhvti8N3Lm2+drp+j7jaotwJD5FjvdKr6+0blzloXTAP/0Qlf6jbnXUR/W7OqLa
JMFbk1t8TCHlfEprf35tH34F71/bxQQjm6mhTSGvjVzpW2Y0x3eFo74p3HyTuE1+NVL6rWn9p8d3
MSxTSyjaKjLTc7Lx1086MGjCxbbKF6JfTpm5EOzvylZxvUd9bayYcPCM3IKxyl5jp705RS70J+f/
8wiYRHXSp0STdvfFyBXSTkbnmp4bgqqknTnca+UZiRJWFGvvmRrC1EMt9usKmKWPZabuXq/8gstv
R1I1bCYyzS4F0xbZAb/+AlTovGG0pKdBk28tOCdOoZQ70INgFMY1gbaOXCknYnhc6AK42C35sfC6
rTQrI4XkpkKrCzjAWJO3uXr7af9xkPy3wnf9fxtITmRKpXn2X5s6ec5e6vcinPkP/hThoPX6JFmY
GSysPOL86v6pwZE07RN1MFXkheKrRgXztwRH+yTKuqLODHf+d+tNJ/ZPE4kkf1L4n5HnWPx1gD/+
LZL75e4B/4g1B4uChIfuLRq/ne/aRvMMPTVOnX+rZftB25fVUwc2JRA8+pHUtX3WIB1FrP5iDT4c
zs9ps1WtWZOM3CS8rRDJhXHhvnuUtz8/9veCncvyzM/fpSBbwwoia6Z8MekoUoqXoo+N07w0yXZg
S5OT2gC257M1newnDTe18G9OdRryPGTokiFjRVE11bi4atSq4YjHXD5NiLnLAqOu1dAmpnVf/Zg0
muj4+WqLrqi2lieCj/jk4URe+xUXy8f8K1B6mIaO6YFwwbcJ+d22Y6rGXvUtRTwphBk6jUg6Y09G
utvK4zMS0RI0pKStS1ME/1FmGwSA5ZWfcFlXIZNHw8JkKMjHmPRU8WKpLnsgVopXxKcsNZNzo/e1
G4ajbwupRdCvUt2RWffIj1yFVglfdRpem7JJnH4QKBMnICesPowxgCqeG+geWlVd+hKOYecWGPJA
hwBY0eisXBk0F5Pkz1+tGbomSYopaZf7p0H3ZSEJ4vhEGVS2ibpbZid4gjaJSo5kC9uUE2Nlj8h3
/nzhi/PFb9e9WLCkKUrRg3Pdbmlu5x0/IabLZnXtaPp29Hy3MP68DqI90pznmzQvFoFAK/WxJhzr
VAqBhB+UeK6IPFVh6u478vecAGYLZH8gOklmfJFQ2i6JNkI5UKfGbjAMbe3JrU4GM9hXXBX9l4Dc
VBePOCdLL1d3vYfymx7/nVw2P4SoJ09RwG4V1flMNw5dva4OjRgcdfLyFo1Kz72oIZ+r1nDTEv21
oBudIrpuNNfwQABaI501XcETE6rFjYSw1w7BwcDTm5H6lXlgbwqtwghuOUIctZFUqcRSNgXSw1XX
ypj6hwhMH2atsqQAQoYE0Ih2F3ZvnEOAYmVw0GggD7m+DDWlnxukq35WaPjZtFZ7nVgzj/6hKssD
YVDpSxb467BU7ssBbDuWWgG6p49mxLI+N3P2VK+2laP42qtXGK+EUwGp1qdpM7Vauc77JtkGURO5
Yz7djC2N7hZguyA2w8bXjI3cxtHyz8NqHjYXr1tmr0Ggh8VxwHjbT7+bB3ypQcRBzvOpb/1NxqPt
4smxcPwQxXzt03mzC15cjO2Fin5R5V+6cjH1KYo/lih5hHsk61+Emi6sFQEbaBrtq5nqEt13c5vX
0jLVu1Nf1Cdc5vnRSFSat/nBLHJxWwBoh/1IMK9PdHWNTW2RqZUr5PFJiooT08zXIlNOJGTuwULP
6UvTA9SGAAx8+FhqBjTaTj0h5CGLiugBOBo3Y65LaB1S6E/ZwhRbYWWoSLXVSdtZGa2nPFBCmEeA
XIAczUwmf6eN9C6iOqxRpo8w3Gj3k7e27XwzdeFq0i6iR4f+vrYrqZJsefRXkQlRPK/VR52skoUe
4WKohc4eq+GhJpEWyuaAkadcZ9whPaQOil1MpzcSe1efICJadXofaOZpDLJXMim+hxOprggz6niT
KvIBLKSbWxxQ/RaYTEeSUZ5hSsobBcO7lxyG2vshadU5rb3OTgpkHzWYFnTUGz9tjIXeajdqrsMD
kplue+1zFzdY4dtqX4v5fqB/Swd1PHgNv10UkEHJoo5QomoLpySg1hEzbFBK0yE+UE6Cknuw7aXv
A3AJ5E7iUR9jyhJBvdVauLUFyKY/D2LpcjvPMipaLKnMyKyquqRfjCyhAOtrGqZ5Fw7UYLWUNK7B
VIX9JKWCY8YRkoWoEB3+6Gh3fclJKUjDH51POVbtaHWbngDbe1TS58TzBFeEt263WWCSEGX2q1Yh
Ks6vNLjjTS8FBIKQudEQYD53JNviYKSFOAOaKkLBg9zGbYHDPkV7M+TdpDgdiNJvud6R9EHKetw4
YjGfv8tRXKO2jWx8KKYdgWgPein/onaBumk08Ch+LhiP5NtgQswUf6n4k3IWo5bqdE2IjQu7nP5w
LnafMccAmRuMm2xWbCWYidZRTsV4JO0EAVd9R9JPfkMGOXR5pc8PUJOEJY1PQFyQU0hsxB9htsNe
UIf2m0kGPIfLAmSFDAhumCIamkm1LdnRLKVIfzQjmvaxBElfzHijombXCJpWFYmYC6xBysETWtwm
pRE7pA8R/VaITMgAtWS9nmvBlHTlSETIppTP2M3k4yRkCWkaJPYa5bDV5ydo9tUpymr8q2LZbWGm
s03yKvlYj+a4H9IMEcLM4ivryt+QwWocpPIu0GJIjpNlpgujxctrmiHorRzWXDdK8lKQgDYC9SOs
LQHlqRchRytejZsRUeXKCQnoY6YO2JV0bW+pmGdE0bNOHl6KlWYgZgOQmHzp4HjtIM7CkjGHlCK1
NDzSzSyurPYXRa9ZAE+MozpL1y3255cm5cFq/FZNIuX+f0k7r6Xo1SzbPpEi5M2tlD5JIBPPjQL4
Qd57PX0P0R2nQXDIqHMqYlfVzUb5yXxmrTnHrOJEuco1jIKotIL+rvOlUxvI5ZMIGuNpGFvx+u9v
6cc+wzANnIls6FQE/YY125VZE8sJpa5yVGnFTIVoZY29eX2uOvvZh/22FkzXYWQsCBOBQJyVwHup
RXDnKfIRTWtgJxBad82adAM2Bw8EpayC1i62+Um287W0DJfCVrj9e6A/tv8YEKAdUFiUuMka1OHv
x10xIyuqYyd0LElUXUPoBfgL4AG/ssLWpU2GXa223bYhFNGeOuC2KvJeF2GCOkrJtKPVMIu7aTvs
/v5hU+Xm250xNU5LBt0w1dBF3oHvv0vX2IKFkW+c0kYrbbmTDm4g3fzn18BfYWJH5sSPnP37NdLB
DCVxMPQTey8EI7l04qCinVnwfxvI14vMSpuEmSb0OCz9lA3auzb0UPlBlv09kJ9PkbuFHYjbBBGB
kt9s5q/iiPzoRNNPubnWUH5fVGt/EazzZElDL7rG6w5+dXOuWjP91fkzUjSN7o1FnZFd5ff71yaj
LDEV6yfdQtFS9tBQAIyj1ft7dD/PSIyOXTjayamY+QNWEAAeNkcSMU6+Er81pHI7Wo8+tmaFjcYS
KKnGNrsYCyfXRuFkEBa1aDDNs1m8qIL+ljwtMAVEDZRj9dQG3q3aliHST47WfkJQk+SNL3//4t9u
zNcfPHvmCHFDATUfP7gHAR3bUvav5xj990XmRWymR26LIVHD1rgn/Pf3258pkdpnkqefJsnBgMQD
FcxVsB5WNK+em82Zq/3YI8+uNjt6GRht/YqAtpN2Bcj9qbINQp2hyO3fvNv6BfK7CFXQDo/nLvzz
XuoSr5hIwYDTmPmpUP+yN+/lOCR/01RPQipsOT9voiJ5V+P29cz45rUAFhv2Trxe+CcRu8/rIIHa
lV2ku+op6UqTjRLponoX2WpNxmY3PsUkPbjdsFX79kqpvPXfV/9tkOwcJJMqFfWm+XqT1aHV1QWD
TLUPT7iH0qgJ/wOg+b9as35ORNMALR0rGiIwZW4Ciypf68Bsq6cYSIEAm7qGV/H3MKYJ8/uE8P0S
8vc3Mm7EEdc3lwCcuFa6a7+vtqb7Qut3IcpnHtjvt+x/hzNbon1VaYY+0NVT2/crvzBsDU1KYh7/
HtG8Jj/tQb7dtemufnn94iJggeDweEKC6d8OL8nRvTZvxyNbaPMt3Pg7N1ueueSvd9Ew2MjzeVMe
mkb+5ZKF0rUADn3tFBSlvEeHop1Gqa8WLqr5pesPb2hxqD6MRGV7TQ/GrYQoCcdJ3Rdd8lSRdOz0
6fjey/XSw16LS9k4M/X8du9Zmz/Pr6L5Y3E2NUIcq8JQTxWC+X7SucqjTTzi/8Nl0EngqtV0k4SC
2R5gcMec3Yuvnmqj3MTjm6a6IMfOsHB+GQuMBfQdhDexDZhvNKohkYeE2jEbDZosZRgBH9D2upUl
//nHgTuUCrVsaZ82pu+P1e9Cnl03KCdmdMDYoXHdYrgB/WhtCAO5BST8fuZF+mVKU0UiShETSZKh
qrNPRBSCytO9Wjmht6fColAwGFwS80bfdxBSrTiHDdD0m1VqFEsNgsWZEf8y43y7/uzbAYAoc1qn
DJSk0cIdwxdlSN/+HuOPjTpHhK9DnH0r0BdcCI2NclIH3DZEDAuO2qXZphQ0Dr9ynpPeId/5bSaw
GUrO7FHnuqnPAwqdAbQrrBkaTt7vj7Spe1Uqk5Qb/JyMjriUFnSul7g+2MhfVRfJv3hJkMXD30P+
9FzNZlnG/H+uKk2P/cv8IOeqFoUttxXsv7ENa627BbwXsT3Hp1L7/a07qoSMUZO4FH1T2YZ5C6sU
tTDrloKziCKOmCCSF9py69b5UicD6e+fOJf2zG/MfGcYyUnXmybQgw7/JvrpW2UxbsCgLKJ98Q68
2jHW06kGw0OCsi1aeAv99PdP+P3d+9+bJH+/SYVZJVpLHekEeBeBPW4Mafn3FX6ZOL49htnXNTYJ
LeCRMUZt8VEY/mg3AXJ7we3PVCd/e8eZBDW+Yqzi9Am+D8VU3bprVcJATGpl2XBniuQ4+OXGqPOL
iIBKCnuef3Z3Of3V+VvGdkGe+hMA+Ob7IV8iIsgdR/lkCZAj4cBDD/+QE+XNqsQ3g+Dghqqb6IUb
Mvves1w+09r/beGlLaLTz6Muy/+ZjTqLmkKO01b+fIX6rfJKmduhTGOXGB27/bmzzOdX82O8Gvtp
mVRnAwvb97tsVFTJZCPienVOvpMBYwTaByY0QYQri/JftIrLNCDxcjjzqv72IrHuqCYgu6nkMJvD
xl5xSy/XpVMnbUVT2PRImEIyRv5+XX8bILU5iR00R/2p5fV9gHpPxrM3FuBICYJIJWPbhvqeRNvH
Fju70irAu1tQI6SOlca5ifKXlUiHwmFhrTY5z382R79MWUEYdzk1RO2E6maVFbjTZKDAxl7RgThp
a8EzF5mJPUM+8+nMhfDTREQhFEwAxQQQC+bsI03kjmicPmMvBbVF7AfFjkWgBDAF7FJ/q6R7LzCX
ELUcqRqxtZBeCS818eFRZ09xbC5JXbTb0DgQXbLKk3GlNc9NdAjKFsuF6nQhhcaxItVHpFLItvrM
I5t+3eydnHafigIaEYXXvDij4UKt0zDQTpQ3iewFMnXqUhX+u7hPiIodQkLuCLoOxG0ZfuRCva0H
48wd/KUGx08Ag0ar1OSwP7uB6Og7v52ORYZWO4o3KVK3iQnbT+swwfC/7vvfg/5t7eAtZUtNP1oH
+TlbVCkvaVU0EgcFL2zrjdcmFhk1pSPlV1hMsxczMUGzvnVwZtugXPqgQSUFG/YU7Ct6J1IEOdmU
h2RQnVz3HN0aXVSzF2U4npmifllivv7QuXTU7MjIhQuongZj70n3qXV/5k6oP2YGS9HB13D8nTZw
SIO+f7JeZNQaMln1pCrqv6QDJ1wUhXLXRPJ1FDX1jtiOjecBGIpG7L70kjaQ9uR1bnZ7vUWWbGYB
UR91/kE3akXiNf7KTrkcRP0ZysWAp3pUbFVtLzlLPcYuzHxdTwNb8iuK8ADTPes9F/qV11q7yjIS
xxfV9D2Ao+dkowB4TQR3a/aK5gShYY/ZqNMySLBvN1urLrSFrIMNirX0npbpI/LyFUz4jjxXWtIS
YRoutPTE7K8FsmDtFPqSqSoFCcPmdV004yJTisbBGCZhk7PWZo17GJo58VfpNT9+AzrloGft1hMJ
YE/z8tgN0pWcGY6e1m8aphOw1Mal3pGzbcRPVQFOK3JdQhKHtRUTvBxkt0NYAD0SVlAgd4XSv0RJ
8pL5xbWpjMKmFONyrw6RdNUEIooI0iW2ejO8ilr1EJfCpdVYp9CT97leHhQihMgi8z68Rrhyg3Bp
iU14XWjwkxvkZKqRgoGLyIyiXjWZZKUCRppFmoEcN7UjNuO9kbikJ/sfYSZclF4Kka1eiYm+oyjA
3BzSLPAkfZFFwkUq6TddUBPxmo1bohge66wmXdvqaJzx71lK7MQ9ERF+2h6y3HyoVNzmbPmWyiC/
BHwMiPaJfciHdF1Y0bVnEjPpEnXnpGFRbHVOwwt2u8c28u8QucO07iJxC5faWxXgD+ilCWC2Wj1Y
dUhOC6V1YWNqJEMEMQ1hEwjLoG/LzuJIqJi3Wm9uo4bmeVKPzV6lIdeLwJNbY9gnvnAPz162BRc2
ZN3k12qQXWMm2AGgJGW9D4C0WT4pOlGw6UQickTrafDAbQLUeoV03ztGRAR5a64Lo1kpWr91iTex
UULkti8It4JA10UsLXMZuhLaRlO+odYr2WLs35ije6sZeXgCvrXsWmIl1cTatQn4zSC+rYYhvEjD
eqMOwQvcbMwsnnpdteFlF4/GZZj4ZGBWTXki/mFX4H5doAY70kO+lnw93vQYM+/6Qr2hVERBWbnu
+/zFksdXCJl3jTHequQERrX/INGUWpQtbkjdMEle03wQo1q9pDFDZKNRK3ZZJepBJwzwojAlVB5i
HGDPMAqn8814bYwt2duNVSzl3lqLoVc/9sTIYyKkeJWRbgKunhsYDs3H3xPTjxMI1V7OPGgrOfeI
/Ge2YyFRZfQ9Cg5HHK84iK0r47G/SJbe0nIqnCG2XizAbFVbAIdb5enMxed7ifnF9e+TIpBuJegz
RT3GW/d/NCDCunT8pbH9+0rzfff8QrPZtxNUNRpHTT3KNIFQ9208LHLq5v/3MrNicd4leR/nnnY0
ZHXpdhnkTxLQLCo8hnUJ/fVglOhYB/HMGe3XtWXCAIuUIxBxzxZ2Iy0Ix5JEDkgqRhdiZixafPk5
HtSPV2Vq3snIHaiwiBQ2fqzmoZS2YTnIp6YEM+HC0VgkRrYPgq4msa7dVsQp6kK/DNlm2LLQ3zeZ
Ot4HZTVuB6/Td4LXPFSS6y01l4xb1LHnWn2//kJ+ozbVXkXYXbONf59ahTiA5D2Zh3TbbtsrggCS
TbREgH6XXFQXkHOXLYAlwdHOvGBzRxtlILwvoiXSf4NmBffo+6sMpKDuEM+IpxoUH7Zsousb3bJL
mfDh0telnav11Sr00mA5ZvElGyJ/mWtV8x+/ChxkTdEAD8YXDWfq+88YplOY2xbDKfVPujgsdRa8
auzOHAJ+7CQt9DUoe4E7iQx3Pliv60tJEYT+ZJE9LCTymrSv7egl61re6gEJlcFZ0+I0FXzdP09f
MKxkyOK6RvtiPk+pnSoSVMdUATVrHd3D7HJwbKAGWJZbbYN/HoUz2T8L8XbYGLf+RqPLGq2shbw/
1+k990tmk1bohWnpFYZ+bM07QYDEIhOWldyX2vXfc9aPptB8yLNJq+owildhZh67Xb6tr7xds/Ju
x6VsT+6Us6XqqYoyv8FfFoL5myOIniSAFBaP1dJ4VBbeDn7r6tP1uvIW517TH1/qbEL+HPuXU2Rh
cBONZhSPwEcFsoCMwczvhP457jInADQKocf/IHfnfpAK9CQvJksRUoyTPgUCCVNc4F4zw+Xfd/y3
J/v1Fsy+YXzGKafMTDy6ErmSEoKk9h9C9ZsJgP73leYf0Hz4s3Lq2MKO9bpAPyYUbwEmj7uByBut
Ip+mTxd5mt9p0rkSrjI/5MwvOlvqPaEX8tGv9OPITt7WTcl4Dni/1kLiv7umfl9QgQrV8a419TsZ
2cQiYNZj++bf+kMcr3AYSIcWwqHjKd1WFtQ1e5gFzi1ybDofuRVd28YU2RibwUik23g5mgjBRAjf
iCm1xEno3i7Yod2VJnlAhUqYnNiiRRDyYde63dnvdIIu/nilv84Zs+WYRCZfbIzYP8kC8k4w4uC1
ZWgveda/D6G5QFFGom8UkFGNthGJ5GM4RiRhRdVeAaVrp2VzUQQVuYl99mjVVbJszOBKCZXXEm+c
PcYuNCjRyhac+chQ1cQATn63F8ceTEvbvVXY9WCdZFci2MR0KG8QBd72kXStut7BCrDsuHHPr5Fu
jL68SSKdHmxqPMe69E5c/AFCcO5QZqLUn6oHzQXGJBQBhKl+qxf1WoGzM6jqYy1BDSvMiPJ/dh34
BjSDXtp2OtlFXkns5zBspBjkF6SPY6aXZPtmS2+QMC75xF3rgXoMzHAT5OrH0KjqIg+FJSvrEcft
tSCre1Pk+dHSaejWVpdDHR+J+U5AucjCumgH09YiWvC6pxy92NpYaXAfJAJ30w120ZSOnoU+Pt3e
3EVi+jqtzU0ZbSQCgxEEWbY0kMhdZ8WutaB1SKSW2UrQXqGO1e1R6Aanz9wGjBXClIKs3Iwdud0K
wz+Ors0675sScL87Yi4J1JUQ1dDtxw6eiSqQ3NMfo7TZSZV3WWrSzgDWUynAy1VVuwum3MpYTLAH
t620NjLjfYykABIayJg4x0qWe8cikAHakrWW+8Yu71EehrJwKvy4OSVe9QRlRCOfmCCstr2Ucut5
im9BZX5De8h3NKvbEYZGYhwpZhkpYV0EpD/Q5GUncCQ2U+869gecL5Wx6CRCzxpt0LB09VBUEtD0
bpuZNpUcoloawycGSkGfrQaRf6hBjB9FQQEHMz4PkOV9q31oW/lZNEuR6PXeXfSIgYEdfTS+21ED
CCEG6sHNkCUE7QSk75Cw54wwS9YugXCOEgiPxGhHq6yCoSaH4zFnhXOI5niOInWH/Vq6RNikXBVI
+TZy3x/FvtzLgxXZVtqTkgq4SgWQRcLXIZniGqVaJVhCh02Tet6VZxUycXX+wUrIfE2tXmaYkuf4
FXRwqW4qaHPo4UV1uDHk2LJbU84vZbnYBHp/l2OStk0tRp2t864NCYm/7K50NNyJSeQtahFX6Rt7
tOqj4IrES4+C+6h0lCssItQXgKWgiCg6G9JAKhZ5S8wlwe+8UlRG88yFGaQ1rxXk8kXBu7joDC9Z
SioE6JL8XkKxeLeTOMhQ5qn1hdzKBKOO1qtlyCUp2CSMx0IPIE5o9J1XkNgudvoS9Q4Cq65g1SBc
cVyQIvAqSSXvRN3o9zSyNMfV+3fecWIvKg74iVW1r0FSvSQh9qiqDJJFRmDhemwqDXpTbgGpjtei
wLMKXTSMrZXtJBkoSzvEW6FU37BYIG2PWEEDZotQUKf8q/oy8ExqCmWz8fOIlK+QKCc3TMYl6EF5
FboGzDrtlvji5FgoibpRmpE4yb6GDwTfmgDWnmqETix7Edf3GfGQlFryfeIJrwSAQBVP/BLlJ/Cn
sDLXRkNfMiF6vK2kg9eLH7kRPgLtIZtbk5yua1+BR9/ToYgW/kDPuy+0dFF3hs8no+76Wj2omVVv
m0FUHVfD8tej57czVTiU0BHzsD+Ofg7EJkTYK/SXTWne+XrwKkTE3gUR1Q01LMWNGzVXblrw5WTd
Vo87Onih+Cr7+rWcxFtDjwjrGKpXNSKIRAkegx4lcl0mN81kOsy1d7+IHvISd3XefuhKDROyDE7E
qj7XhvSky43FUjH883KlJZqzVBaiSCGkTaDs+ESEoIculnU4PLZVBSYpKdaBmR8KPUhQ3BLZ6Y/S
RZbEMOuS/plUyhcXerejtcGWSAMgd1NwKbvLdxgM9wqJKr5u7nW4RgnJUiyhgkyzzz30mvnPDZJN
Q86aNSoUjY3qn2bl73lM0TDVVqXrHaOqhjPlhpwDXILXBxjlpoyHexwOndsvSr1MV67F882wQIRS
zF3DWtIN+cGFQbdSwuQg0lymkRA1S4Ni9VQksItEuhk8RVmYvrAT+2Za8OW94ap3Qekfk7RCgdU3
xCLStk0F9y7mW8Sde8pKHWtQP36oYkW3SSLh1ezZ4w3xk5cS3qBX/Vrwg6dQ0z1ba0PU8AP5FYUl
H1pmWjm3LhUSXyOiUrgF1rthBhvceVeVZzzEUX5qvdw/BlOCfW7JRLs1wx0qBHo9gRw7reLuWxmf
jVgTZoPptY/lfwbQCEVE/W2VZBPL2aThNRLIga1wNFPqLbjYjkAiIB+LZmPnLll6VkLrs0MnrIX1
VKiMX0RQfUmUP+d5fy8U/dGkn0ZWy4ZICv6y5A22X7TPJGveiUrwLI7DbeRZqLFDwSYjYLBxQ5Jd
W6gkiGjdNiyiZW0RHZBJ+aWgjqShJ9G1WIjWWnIbvM1Gu3ZFEGujTmDFqFkxybYFIsEstj2LmANZ
25VduesGnoWsPqUtkQOW/jllpU+S5GnoIeKLbEivqQdyowkyDD2oT6LGhEueD/RFMhH4OBaqS5UR
UOBGVRBPGCnS5Ma07jw5XRFxiz4+EDCYkFDAwh9gJVbyy7DwPSBnWc/N0mwC5679hl6Npm+UUbnp
K+UxDaW9TjaR3SnVdWv0t4bFzK0nY+pIkniVdOqzCXZJiNsDQa2XjZVg2fV0fAyeSpNCXIyavqqC
CQRSyh/llGQr8EBt1iZSyutkW5TFP5Tht7qeBCvfly+HNLlwadcBOSTmQau21lhfEJJ8T0TcnkTE
y6htDmGr31ZpvfGYcm36zBe0twiAVxqmH4qeGISXphzuWx7fvpbFlas2pzEsbuu+2kBvJ7TD9ZdV
WQMyIzajNbw1wSedHbjkEpPzlth1QKCLSfSQqAqonuV4NVYBpFAj3jXMxp0lrcuKGazUhA1DWVUF
dfC4iy4i1yN6N1p6IeIHdLnwQSP3JU4ANY48vy4ar0w5gV4amrGdJ/lHoXUv+FSatR+3j3JRWWDT
9BvEmIqtuzmlazV5Qrl8tJCPt1k2AfNSRyykD0T3i7bznKJub7LcyBwzlyFauURJN7L41vEUvKCT
mfxFmn0qz1GPnT5393IuP1euCby3wWxn0V+wrXB4zYpwK4TJW+Ony2GIb/0gCOGchIdCTjdsxj8s
xf0wckD7eb4PC7AATU7BfjgOtUUgkShe1RVpKmPYv2MfeiMgftmOuXhfkkq0CEKAajEz/0Uq8mf/
Ppn9UKjOT0mz432f1qOReqJ59C/0dbDBuExKKW6EOwrhxRrU58r0F+MdbPJFWy9ydnAi9hcndv7+
Hb+e/r8eRmenfxaEsGikzjymF8XLhDVAr81sZXsOoM+zB/JzZ8PZUSlI+5p4FINRR7mjEwbh9efu
7NkRTUXaL2f+qBYG3MG6dSRB3YaYusz9Te5dBlJ08vW9JzyNZb53sTRl/pXcyWce7I+m+ezB/gCp
cSoLVHcEY2gw7dSB/0SyBdDAnh1iH2b/pCEqD33YwKeBYyPrwebvJ3rmFs+1H2qo4EMEXnpqwu5a
ETdeWZ7Rv/0QMc2HONV4vt7hkhDsSRrwKSOuLiMK3fJTC3JKXOgbYVHwz7mqwrmnOq8FipVSGl3K
sKolCNtFvJjoZZAhoZeVa/mcXPFMIX8eBhIqSR8pJVdT1xMnxtz+t5vjnGv0M57vezXMpHEtk/dA
HAg179nX5/Vlk9Yl5UZhU3x4L//NX4eCA/IXPmEEYSRJVuKKnokt3VZrwZnA7HAFrpub8r17Peft
+NE+1uTvv2f2ffZ5K0gFOS1HWW8PVaHYlgrUtdtQd7+uIGUWQ3aXRf0iwl/KkfZDUYkPE8O7wmCn
KmMdDSxC1y0npVecl6xmFT7PfOu1IFzbepUo+arTxMuRTnMlVeteAEtl0CvNLoALOyPg7Vy7UrTx
svQndbir7WoFdCbU4tCP92UULMURJpdKBGBRwiMsKFTo7X/YpcfkrUgqvrhJeSJz4vz+elc+GYRB
Hw5HPwUsJhI/Ez79/Y3OOymfV4APgDMBTycd+9kVFAQvrpcMx7qLl3gZ6QuzMLru3d+X+TEVTAP5
38sYM9kfTknZJ4WkP5bCcGy05I1yw7m54PdiJpEjFr+ZJXn2BkuGLyZtUgUn2Q1SMprkEOKFkm8F
Q6ehXintQskIeU/rDjNy08aLJtdbBxSxu4ya9KAEyePYi2CtPIysUs325e978IOiMH+lZ/e6jcc+
woWvHbOgvvZBNOM6W6aR/xTnxmJsJF7QQr/wjPKyUP23cCzXqCIWFKEobWhbqxX2QQRXyG3uRF/n
qxSUcwX4qVnyxyQwD0SokIwgec0FrGPJ5dQ1jJxgW2wJ9VqcK/b/eCNkfGNIchBBky5jzmEpaCJK
KnGyevSz5264bIbgzO0+d4HZ0lCOuaLEpYLLqzyYysNUdjjzPH98O7MhzL5OPxd9UQss4zgJRdXC
sVbTDYtI21pSObDTpVjb1vbsTP3LQ/p256aBf1nzdBz7ualnwtHfijuSBVe47Ff6OqfiQ85JfGMt
lXXXOM2FthYX2kt+Fvf4c0nCcCbBF9ENdE58ad9/QJTkpVAmyXgs1IFKcOFMNTWpbB9C6SqMDLsf
8tVAre3v2/3z8/5+1dnzFAYyP8s6Ho+alT53lXA7FNCM0riGhi8h7Pj7aufGOHu2upCHRlINU6Me
3PIuWEdbaSluzj3MX9pC30c1e5hBnOsEnkkqTShpVVV2sgyegSXVdr+z1tlq2r54Ny5upbMb4B++
O6ajb49x1h2RPL+v5aCbLl3cE6lGNAYiZ8Mhl6B1ZLs9CP9xLI82v+bsrDFWmkh0gabxyaDHOeWf
JDFQ7k57Ks+SMD47eLPp7NsIZysC0b8hD5IRei9T+1TZeMvRsz8BiQDMz+x2z97P2Y7FH6K2zk2X
CeemXViZnWyKdXQQ/1WYY69lptD0PXn9+y2Vpr/51whnS0o+VjWpMppxzN+6ScG/9p5BSj9kO+qA
TrKlyoGtyFbugtXZbfCZ73G+VmS+nGam5HGA2oJpvpUW5NUdrUt1kVxg1d71XNNbaWc+y9+m3C9T
jzaberS+01W2++axwg9i1pbTmflagRP39309N7bZXOMH0eD6tWgczTFcK/ljSoQHpNNNZRz/vtC5
l2YuUY3UsqCTI7kcvnFoAV+uHAIMHdUmzFRclOt4fQ5D80OcPvsGtdmUI9JJqjSCXxEWkOmxK696
TtrNwvqYlnnYTWfu5S/H0G/zjDafZ0ZFrhSJTYW81tE89RtprduKU6/PiZHOjmw2uyiDKA+aFQmf
k6kLoTRctQ/GcmJ1s4c/39Sf7tT868Paa0howxUVafr3hbAg21NVklY9hpbvhONGqc6xps5dYfas
3LAdhlRu1GMfVZtGTB3wCcszr+D0Mv81itnzCVqzVMJC1dj01VvIVYUNxuGgvynLYV/t66e/L/fb
F/z1ns2eUTJajQpfSDu2CqJA/XLIjlWVLP6+yKfB468xzWb+Tg9Kylp8wOqaA4Cd7YxNczC344O5
NVM72CqOvCinutK1f6fY1ZJMj6vycB59+uvL/3W4s0Wh0utUz1t+SFkgOiZEIyLG/Mr91z9grUZ/
Hp/TvJ+7v7MVoUjE1Oo85I0lTSFFfEVktNW14MxL8wP+ME0iX8Y1ry0lBXHWrmQJkzrp2MsLd9et
0a0s7QDyw0PvJLfjC9jvvb4JFudmMPlzypg9XmQXnB1Im56qFbNXVho930qYVI55UF3VmdyAZ1IM
ACfJrpTE5qptO98e87a3/ahfxWH1jO6CwB1abXFWP+aSfJPTdT+IuXcacNyTIvtPqwjPUWq+5KZ2
H+s29RxFKbJ1b9A0bwTJbhHI2vyJlTh2MhAc0oYNK3oS6DkoVnRlucWVb6anKiMejwwDugDNQTOb
KzMI9nHj3vWx8No06R4ozUU9Ds/KBMzqo/Qo5uFLkLa0AoVrY4hvtFraJqO0a8122Y/9BbKFVY07
YiEHAnEvtbIfku6YJNElvklijEjepoP0ENfuMbKiQzVJOtQ4fRtJ7ibAK9yZg7+myLAlFPoJl8tF
P2R0yGj+SgkhyJ2i2uRp37GygiOohaegi25NmU6sEFmuI5igUuS+vPTrgNS0sPmoPPFZKKOnQBLI
x5FltL5du1TTYuMRlkbH0syXbmIMW5LU8K9l+b4q4zdVIu476Pq91gy3GsL2S62OKb4E4X0OrQZV
N7HlbVF7S9SUVylJ4cgmU4xi9YvfD5YzhMJlIelXQzQedDG9IBttEyredePLq17sVjTuarvSSOxu
6LSZUruOhfKUt/KDT6I4NChKWciMt0NWnXpB2nSKQWq3ezRy66bxFH3le4KdqOtR7C8l8xmnitqk
m9b3A2dA847NdF/maUh6ibirQol4omJFM8I7CBXiIr8J/42Fh8ZkdGHK01+kRbTLAfSw0q7VLn6K
skKz/Uxw4kK/w7PyoQ4V/PfwUQMIsDSqjFCYnkCatMKwMCwkl75bQtHL8Us/d1Ldvc4ja4OtLKQA
j4xaSseFEnSPQ9Ds3IGYtlSPMAZF/lbRp0Qh0EejnMOzxWfSVtF7rICaFtzxEYw3fsswXCZBeanE
Jnx+EjccI9P1LS9yj4YXmZBikdEc0c3fhI2R2mHjvyHhgBgf8VLS+ZVCea9k9UOSyWi4yUyJTP0K
jVTkCGpVOLFk/hsDf0MUAXmCoRbDRxvSqwAKNETCJ6mgHCdbvejUBLOQn7nlXRuA3ZrFtdLU9GkG
AmmG2sQX0cjeMglFjtMuxbZgVB6izqCLqKRrXaX7FvU5vo+AbIVQLC+Mwb0TSwS6hRAHmwT51qKV
YtqPIfv+AeCXMGb7IglukzS+imspvdVMay+l/jsCBp8UIvMyUQZ3JeTG2RPCtB/4Nm1RBUMvC6mN
kHRc2/NtZQ4VqLIotgkbdRdwPKg3ZNNx+hEX4ZJP4cyJ5MfmYbqcqZiWpuCfJjv3+/akssygRl03
HKPwXZB58VPn72X2x1ozVfXAgqLyFakEzPc/sdlKuVmVw9Hgm5Cs8CZojTVErnPiW/2X/TiQSdgS
ukWdEq3U95FYbWw1VaGNR8VN4mVet8ywWrpOTE2EjkUru0oTY5nFzTqJsZpV8OKgr2EN7lUsrgmY
FRcH0Roc9Fozo4tQJFrLZVbY8HVMUVGZQ0ED6VltPJdRJNg1GVrknVYLeHAb4tr2raGi4HDlRW20
JLBLzUfqkRxU1KinyqDaJ2ZxhXRjZWDxh5QK2iv0t3XCuuhLD6KcPgm+e1HW/Y7wMpQbWnE5aPHt
KEckjhThgn6ma1OSXg8+2JfCJfgU/6YkHbKGUKwqXAga4j0xu2p1bdf37rpTIgPMZn5MKo/TiXzT
j81jTaiY6oqFw4YqW9Vy9m5V5V0Zyo991xwaq3zLVfVW7nVHLUfK1yOKs6R9MgQfGLI5CBeaX3xI
rVDYvSlc5saU8Fcqy74xt53sRkvBxEZH9wP9TiOGrCxk6+H+fNAmwlpc1w8En90Xln+h5tGd4Flb
3QivxWjAv2wmN1WlISwb/QXuEM8u2+DFAHgTZkjV8QwgbKOYM0rVxssldc1ntEk82jeh9zaYUeEQ
Brciv2mlavJGMV3/v0g7r+W4kSUNPxEi4M1tA+3pmqRodIOQRA2893j6/aCJ2GGDvY2dcy7mZhTB
7CqUycr8DeZDqN/4LhXcQWreUAK3G0/dyJUar1x6+I4lat/cJHxy1fqjD7T7somfCrEyN40u4vOV
ZQcr6T+atCf9i8JDLuVHvROPaSm8uXF8o7X0xrs++zV64yEXI7gy1jcoQWtVH+88NyhXwtDsAi3+
wU43kM+rDhm+ga0ldttxFMGR5Lod1MMNxNRfwTDdLHLMLaFtJ5xpUWs/6lFjfQ6SZQsCq6AP7oV0
eOSspRTvvlhGdKAbjSdshDBgjDahqis3mirdZVX8Dd3f20xILVtWczvKkw0UjL/kqkvXEF+2JdYf
jizRGFHC1rR7Wb/ty47rRXDDjS/GFbZ5teHkgj7i02c+WTH6XUUn50erFbnBJHmvBun70EtHhF1J
ioZWA4MmZw4Ajzs5VDZFiM+IHNevViZvTG3ExEat7mJDeoO5f+iMbLTbFARKhvRb3MbxqhSyTdqn
b4JSvHhyVdt6KKDtmArvst58p0f4MrZYgSkisw7H+SEsqhd8QSfOX/ZieJ24iqJxW3bdb6Ezir3S
qrcTYE6S6fz3srQSfHnfa1F/h7gHvoz+KRV7DPi4H+ycznyQZXdK6vk3mVqBmReBY+lj+u7VnrCD
GBfRWClw6mtTE/QM0IgVjtXksGP8K+2Hl0FnJ8hJ0z1EhWxXbQMZS3K3LThBvmiy84r6sU+195Ga
to3iPBr5qgrtESlckB/Fh1xHJ1RCHnpZePNHecuV4ZQj2YibP+CnutOC+jaGWJyJzVM4jlvBEO0G
lhIkmmFT+uM3YRTR4ENVz8Uf2MqKHVwF0dbrDNhQPxg2yCpQQqN/U6ryq4CWXpC4d6YWnEDxAGMJ
142Rr3mE7HUlDJyi6bdeQZZhJu9IMH1Elv4MbfrZ9Lyd0dbmui0jzxG9cZvX8VrWhmoVuympBVad
alPqpNq+aXOF/h4yX7oPYGWg1Fe1R10z1kOqQTKOd2ro3mUkADar/Mkd2o86C5+0UptO072pWU9D
kwtOhYWfnYLvsA0RQJ+eiOF97fVoUvYpq8xLo41XhO5OqrodCmIfHstZqYN9g5vTKkmMfYcH3Ys2
wG8ZwL4dEk2k2G9l2dPo9mvyHISCvBIcg6EVP9whqvbsCta60L8Jgdyv5dA9+poLCkb0YEWP0asi
d07CibKSNJWkUTWMdSt1iT0EEjUnTQHgGTnGWB40L8Ryji26khTvRR/jDrQjMCdhMH07kcrcGSqc
AWs9HSCNk0FRqqPBkxXkchF4XOiGUZp/yF4W3fR+eSsGaD10E1O015hsC45Jl2WPkF9IhuTmParG
n0Ugqc4g+WCxor7euk0SHaymHgC1aeHWM4CW96r8wmZ4E7UQ1yMDb1QhbddRId5ZUmMghdf3dhhj
9jOYxYoE3rPFATmlRAELLEj4wUdFuS4tyERSdx9C9uuCGOTqqGGT1yjBWqoCbVu26ZvrxdUW84QX
M1YCcKn9MZQBguk8bLSYlM6y1rLr3gcdsDZA5ib4njRFWxWhRSA/0JsxHXupBgwNQwP0sIW0ptG7
+grVU6RKcRRtK6RhQV8jVQpN+ODnxR2Qp/I+86rwTs41KptJmaxDKZDXrpTnh6KIMtuDkBm0XuoE
OCWhr5r2G06aI2DfXyDdKrsQ0IiVO/TtTQ8PVT2uj4UnbiBRxXvglr+DHHhuM0g/RD/nhm2ret0b
eW/3emetRN392aHnSzaeIOk9+JtUFB7SGMkUyWoHBuAju51nj0hTYhxlAeDSu/vJFMCpMNFAcHig
+DBo766mq/seXu+tGeKL1HTWsLZKvIIzYHqOFZb9gy+mThWnoKGT7oHt521TiTwlz/K9D+J5x+DF
DSjAl7jR8BlOBc22GhxsU8sofrZZPD0Bk9vB7FrbV8C1NkV/EzSTvWdmgNoVuvBQumiuqEmh7/wS
+foiqo4DTUY1qQPSZZoAuoBWQI4E6jpLimwPNI0Pgu6JAgPA1ctwa/bhvuCRoWruyYt4qkgasBas
IQdPvnEFtN9LrT22wHCTpt9pWlOik25sjEb9XTcgFeUqeIYdejdYyX4MrKNfpOMqyXN/a4jmVq98
gJSgt3GKG0Lv2HiwK0oVu0xflTZ9NtyUhvAO9RZTL/kmyniwGtFtZKqrFnAnjBnv0CrSoSy7myRp
wICF76I1PujSqMKyh5Auq8Idn+wmaXk+ieAqV1mFIrUpd9u66jajPB5wKaG/VDfvoSxOr3k8lnQc
nmLFGg9N5AMa9jLZpgF1CLNqnfXpo1Q1kZNb0SamQLKKUhWtfICsuiRvq6zkAYdPJ0mCN6bHXiQn
EMKaR4vgrjtYQZmgA1mQgORhl34nS73KgMEZW20t3nJ3YGJJOzND+3oVDaJj5vVoC6K2ljOfJ2qB
r7QX99/50ZBMOs3/4YlltkLHOthEPNN5K+A0Wm8Ev7Ehl+0KL6l+Q3kL8P1yrR+NnjyVVC7sxoqf
IXwgLKHGwBwV9KuFnDs2PHqpWXHVROljWfI+rDVJ5yGc33MqJDgdu5tKyp/cFiVtGUJo3nXVKuSh
9r3O4g8jkB5cC2AbeJa/3IJV2PsBSOdWgS3tqf5tG0QPCBR/C0lORFZ2O6rZUezjh9Gil5BW2KTS
/2MX9s19J4HQ6ATrQzf90fbrBMxGpe9dkx8ax8JzHVfpYUzcI7JNdwiHoB+NIAsPZqxr9WxsV3pv
QGpA21DOPwouqpVhlXdhKEL+1lJ/ZRk1mPSheAgNnX0j/FR1wSnVYF2J+V0TtpvGAgJId0AMx62s
ouCrlr9dzd/6MPHt3jUes4ZXip+q/jpKhf4gCkW7ifS62IQK+NkqeLXcFPmgFsVo3b3DPsAphfAI
YYZlMfk1j9zukkeyDuNhnZcchp3WvVZZ7xRu/GKZ/ROqEYldu6lj+BOQN6p/Wr2ELKTJzWJ8a/qx
WKHn9cqlybNdSTGTlHdVWt43YgLTCQvCSN13WfE0pHB0cwnBa990xqR8oM6RTcDQ0Ibhs4lhhZhN
HVMcyzcxGGjMQwdeJQaJHjjVPAx+jpUp43IicRl2hoVYQQgqRuBezVGycrv82AWojQzYMVsdlmx+
eKvm2aFSuIMAARz00rwRtW6CNtD4QARi0DFPa1IsX5HjV9HAUIT+uWyKYxqBTvELsvDgQVCk9zwI
fxalhp246P70Mx8zqzA6ti1S3YUa7tUKSVQ4HOsi9F8opG8iSXnB+O++ioYnT+Ydkur1t7IpNwpQ
9JVCNreSgarsxh63vxDHqFx4KcoUFLKPQWSB2ZvSH7y4sE0gzjxQHsIW726qRoOutSvma5XcTUqS
ZvIr1FNHE9LkaOn9hxJEot377jc3T24rr1+nw8CjrruPXPUh9P2DECpPahGAJFBIrcnRYfEjTk0q
tc9lCmeUNpNkBb+sR8xIrZKFqvzSA3tWlRdchX7/6OknNK55+XpbSdVv2r7dcD0s9IO+VCVkeiWf
3vKz0rwnFrneqDm9Ne81bDZJvaS890c79KzMMoswq7lneSAOKpS/E+CuciUrGGEO8YdQFLUNcfyt
L8rHEGrtZtSrjqucd5IbCiXPpng6MezIKzgqy3zTm/K9nAzA8lVzrQh4BMQK/eMoLjAl9hsnxf5c
zwrXiaM0JmMT6Ci07Tbz+2/0Ho5xjC2I72d7VXDvgm745qvZnShowkqvKoE9am7zTvR2aGdI+Mij
Wh8m7yb1SiVJUZ7gLNEVAc50ooyYvcsBL2euStXs/9IC74X/Gdim0twZZd0AoAe9qqXxq1GSrCC+
/QZo+WbIlVNUNBz6YmkrRmlijSIhMqfx1kZcT15AYF0oB6GSxEtGFOVJ1HXWnPXK3gJRgDGE7gZP
ZWjkDrsdCRRrXF+vO31ZQlNhS0QeCf8VpJnm4rFxp2tDKBfDySyHVeE95sFf1wNcGIkCzxt1ZcOc
DG9mjb2sL3qtLvPhpJgwWXzDds3uIMXJwla4GAa5KNnQEaJECPe8rCVqilnqOmG0ioW0NfxnZRHe
fTHGp5rj7KNUY4IaiUuNTlWPbXbrSTeFsfDdLx0eFlJVbGpJR55rtqMpJHmWXnQD1GbrfhjF77Jb
bRX0LnlxeQslx0sNc4RyJRVRKclCc2w2njjMqBbn0UCPl0fxs26PO+MRt/sVcvG7+PT/cCueyqSz
4+Ss2TRbDHWSZKNn1gOYlQ5jW54cNOiL23qXbadGPRzYclXa1oN4V94uUXovAJwRifzU6Zq2wiew
V9tHSKWydE4K8vWtIx/k9YTHbUNbuksssCzxrr1d7mxPn+xszFNlF20HSq0UjpF5Pw+biT7AIM3s
T1TNBOFep7VSGsdU2A39kljfHxDrPJYsGngTqX/OjVksTUsCnbJD/wdGlzG/qBcfxB8ytsWu0yKb
hz4MMhb1dtilK+MgOtFmaZq/rGCGS/1alFm+OpILs40YV4XfoofYnzxY26nXUxbjfUffJttfP1gu
Ld+z7zm7aLWoaeHLDfqJppG2Cvx2n7Wyt+ll8ZdoeEcJ/Ruajd3P6U2JgY7v4IGwKkco3IOwlhpx
c/33fBk4bs3gi2k3oY6E0sRsN7WVYBWCnoNgCB7R5nAy+tId1NRSX9i3FzfRp0Cz1kfeSmFolZZF
Q948/G1KMJmrLrU8LvWlESWZ4MyiBrrUmn3JUIySptEL9WQMka15P01PvOmkeFvhqKErHyP2S52b
70zjm6pnTpJUti5VL77mv9XBsMGgZl+jGUWrDg0Tww6ShaPyD1z/bLGj1auoqJVokgGsey6WXbRt
KZdwuE6Q/njXTCWk35EEzz7EoDDKdwbuFp0u3hcWClhUBqJfskYpyYXTG4p2rnyHhr7CowTFYvSU
U6ypqe7AGufoXXUV/bTr6+MCOej8987OH7asIYqxrp7qDXTSX9GuukXEILa92+i3ZZMa3RQwvZHN
yDbNrqaG6drGzfXf8OUGm03Z7JNi+BHjDGPpJ1U/mjBiVdB8obJwFV8Capx9mNnGhETmamLmG6cU
Cn0nasckVGB7QkTd1BMht4Rom+kRlVucPLaNqz1dH+UFwoOlG4BqsQtB5dy0ZscgnV7X82V9OOVW
tZHH7IOahZ0Uv1wpuBGib3H8JlMIKDPZMcxvnVTshhBrmWSblr7jdt5GdtPtSIu+FG4KS7CpqtlB
Ud9HRb7q9eReK8N9qv+I279glGGjpeJ81B4wtXpQSjJSWrMiWX/UrzRPvFXqEk7ysO/Ew4hut5eN
8L6SJ68X0CLA1oMn2vXRf/3G54OfpexGZBWK5lbaSegzoPBH2Yf6Lny7HkT6etqdR5kOqU+XKZ+w
p74RGSf9O/1ofwJpGsfQMR2qKUzrSdz0L/023xYLjdivVxzS9f98WzwezwPHcYHLRqkYp0bKUKkI
At3Wcw1e7KSW1uQGYJXa2xWNh4xGDL0UNbj2lMXBPgco4dSjumlCA+G0MlmZQrb3pOgjdi1aJaDq
FEGEzh/eJqWCg51SL+nif4UoczlqnKmaLiGXRuv6/McbvSJDmu3Jtm9bxzw0d8LrCPP7Nt9F+85p
9sOT8tv82R2L4/XP9eXKoEyFkyqytubUXp63r6NCKcS6hfwSAsH++8rwd8s+NpfCTAJSRFExUDBn
w0OZs6DiWAOoUYxnqZHTNfKJp67Fxwg7YLEIvqVJ8d3MEYi4Pr4va57xmeQaMh6KvFjnuMiIGkTf
1VJ38hE9WuGGHa/MkLJpvkhEvPBeIrvCMhosAPXKuY6ZgIIaBfNsOEF2WWVUktx0KYu7NBgSOPSq
yCPQvJ+dXjK4CTzGY06v0FzxXDZ1EN5LMsCXx/FPkNkpEScteOOUceQmCzBpUYQ/Xf8mFyMoFpxp
1Fu5pWfDSPzGzyKxGk598RyUb4m6v/73vx5BfHTeSjoqNhberfPVVmA+1aBqyafY6IfxJjvg5fVK
y++2X0tr9eht3DvDURaiXhgVw8FTTSYx4qactsCncy9NkX62BoJCxLQFpYaAND4uDGyambPERhE/
x5gzvEQpKFodAWKAzP0GreFNet+Hm+mpFB+jfXOjb8wjhDnv3v+3V8cUGIVknJ2oBSjm7JPJpaEh
zmb1Jzd97co3KT7W1ULWdnH+PoWYrTulruXAiwgxUJiN9J+xsnDUXTpjJ887DleThxC+qudfyPSE
AJ0NVnbwIr3RdKGlprkr7RisE5xJK0eE41PcKWtoyo6+vv7pLmzds9izzKf3raAVK6oQAU4HBRIn
gZk4caw718NcmkSelKKk6ZbMiT57anhlo/pCI/QnKll3SCiuLTlYWOfTd5ivwc8hZo+M1BUHjGPB
VwWNfhv3PY84NVB2wN13sK9fBDmsVphl1i/XR/Y1d2QJYvCjK5KmaOYXJ7QwVSLYAqyPqkG6pjLj
Q94It3obYZ3Xl+IaLdj+JlTQ80XXClS/340f13/Cpd336Rf8+YWfdria0vFJcqM/xUIFIOndo1ZV
q7QUEI31mt/Xg31lQJ+P9w/v5lO0WkoULRPclpuZharcTBUJXFwc8609LTNNLi2cz2ObfVWAr7KV
5MyuH02IljfN9xeS/69w8dmAZjlAJvi6lUwf0P3WrFUbpcWNciwOdeDEG2FdrgFdQYSsLCjP5Urf
hSeAtcOK5tXH0mn2teDz56cgO6xQfUSpY3YS9B7ivC3N2pN2X9/0N8YmfAvWLhlq44Tjqnum3bBI
6Ps/FvA/QWdHAICsTpBgzwLFt065LvzUcGS8Gd38nleF4eiCsdFS703U66PcJtFCIvQlLWfIikwy
JCPMq1nzE7ztxVHICsq5nS/YYvVoJLcZz4AqFBaOoAuBuHZlrgv2qU7Wc37KqsNoNEGY9ye9UsAM
vLX6JOYG7Ijy1sIWmf7U7CgiFOZ/aI1YdEFnV67ejTiDxWV/KjRlW+vyd03KrDcQSU6Is62Cop2a
eDdNmz7XFW/a3FAEtHJp6XqGuvD6+DpqmNeQNcHrk/8BBj0fNZJ2eaGn6EnltO6oBaPABpxJ/taN
1sKov+5UIlFG4z9goVTUziMhCJULrZ/2JzV8aqybQF/i9H4tn00s8om3KOJ3LyKKcx4hK+peEXOj
w3My+RGh0O6ET+YzkEzJ9uxsE9BxWC29Qy6OarJWxikQJdb5O6Txy6A0Kqs7qeimScievl5fKxfu
X5YKPuomOx5zs9lSEa08QXvD7U4uTMGi65wYOaH2XxsawfQHhitbYM8wCOEdcD51Pr476OB7aDa5
8dEVozcJo/jrI/l6/5IxKyaZPuhm+YsnJYo7rSiobXnq27fErA5jP64thIERsbBLxHwmdsD1iBeO
S0KSMZH7QS7FbuB8VAFlmyADlXaq0eH5hZzadlxhtlKt8pITE5rPTbymvPrvnzuEpVIs4s5xoUE0
EeiaKhnLUyY85OmpUqVVotULx9XXhTEF0SddY6J84VmXogFicJQJoqY0hkPz+4CNS16CJLo+ixdW
+Fkg+XwSKTupZialBPIAnIrobYX6Qmp26UNhmg3ZX6FgyFE/+1AgkhscJ/LyDzfv5x+yMXjGm27T
r/GfP+aQsZbU1i8cfJzzkx8OhWe6a7ONlbiRoBog/E9iayJ7inAR+InAPeDisDCBF77U50j6rL4D
X8N3y6RPT2pAf97IQYBqMjgpP1lf/1KXplHjkSPTnkQXmkry+adSM2D2fqglf5ol5gENchpg7h4Q
8a1CbvKf0Rw5/KhW46WEwjhqDbNPJyDemseNxLO7RN0UNRYvXFjpl4alI1DH4xQr4ekNdD4sX9AL
P0WPknO9dfKP9iF2vLVgt3Z4lz7qO/k13S4qMk+r+vyKls5iTsvnUxZrsoHbuJF565vJrR4g1sAY
v6Mdvm4qdW3KnrGrx0D5gRv3rwZoY6oEWLIqmbWweC7UBLhcqKRTYcMt50tNQI1MuW8QW2Pw5U30
2NwlhwYnd1i5MHfWgwPITF4n90u9kkuTTjGA/IRMiK87v3gqXEOFPOa67uwGD1ZhVdnSbtL6QWRk
o9kINm2WqHsXThqTM5OOOni3yU3wfM7xeMpa4B8I1XZJagdCcltW/dKELgRRZrsRtlsMVog0T0Oc
LdMfWtNcuHYu7HdTmnTZKRzie6rMlqsJ5yRMRZg1onjbYAunAZ7VF9oel0bxOcZsecagxotkpCSQ
iTstb9eJuASjuHA+no1idpYYvuSlwshzOaZXBg7Ssawe4cDOHlGXv35uXZwwMBv4YuG4zKSdf3fM
6Au37j1QCFnpyJ76o9DNG9gpC3WUiyNSMGrQUUuajv7zMHBCuyoCcX0Ce4/Ip2pnLmQVwd9Gxfb6
gL4qL5CJgnj431CzmlARD25dDIzIVIsK9ZeMTRRjLFTGVoDEWrX241R3rKIEmFjXP1W/hQYTjJ2t
NJG+xzSj27UjNLM4aJCODl2nEMqS1ar/vv5Dv1hSaVPKrFE+lw24nV9a+aWCflgm1NUpEHVw1mKv
bAXduE9lYPZWJYeAw4cUDkNDUcZ7QzC2ciLKXZvWl9YkBRKQbmpCqSk91ZUr3o/BUNmWFN/WnbdP
PSFxjKjVVrEKKv36L7+0Zj7/8NkM4yzSjn1Y1yezSZ9UrLnXkgWgPyxA6l2PdGmrUXyTdBoA+FHP
4T5t0FW02vXqZHRc2u1LitnU9QhftZ+mr4DXLkcfdohf5I7UxAyasBeb0/ik3PcOPlBbycFXiVoG
9u3pLthHz/kPaQ2DVDxWr9HrQvyLkwl7zpC580T6/ec7QzdBtwWS3p10UAePsi3/LqJVZiOIvUPY
UrGLj9KOv4uLKiHT351dssC0OOppC1BVn+cOkQlMGL0OHjeGnRV29Gg0tuRQ1rTbFeCtQV0jP/uW
PYgo3CyVvS+dBiQVU+Ebg3kcf8/HHKkoJxQRsbtyI9cvnvqrgKRSL4hmXZxZ6po8e3j60uY4j8Id
2gGc1rpTKwGYDl0Ee6ruUcvChcfVxRNH/xRodiFYqiVEYdfWp/gmftA24GS+N43TT/CnG/9RWRc4
Y530n7Bqjv379eVzcYN8Cj1bPQMElhyiET2yjqtCCEpHAge9tEcufq9PUWYbPvUKCT4NazTco7L3
gFJlsC621h1t7yJbFfvgrYJD4SwWa5ZGN1snma/V1YDa60kSX7vi5LnP12fvqw7RtPlpu1AO0sht
53WRClXZqIzCkkRLtAUE/3fYs1FLzD5AwPwHVyAvLGpPqoIv0LzX15nQSMTGLU9Kq27oLK7y4TdI
yodoCcp0ad1/CjR3ECwDvzIykUCxBhxa0aBUKOvU/PccY4k3B8cWrx7wWfN3Y5M3bmwiqX0y3E2i
P3UitrtKtpCCX1oBWLXi9ATYDd/CWXoS155SpzJtPzkDCq4+D9G/Fi5iCUygJByfEdjU5w+cPKzC
ER1pAHVKcEzq7kHKMN0tGvn79bV2cSSf4swOCUEEvWyhNX5CjgKyjJQ/SHq6/e9izE4Dv+4LJYtI
fcoseGkqtAq85uV6iIuL69MwZkfB4CeT0IGXn6z8Praec+m7vJQrLoWY7XpoZprimnV+UluDD/Fu
xK+utbDzL91+n766OXuJ1Gqs1FpNX8HTe3fVGUKLpoXcOAgDO7LhKVBD0OK9PnWXVwA1OFGkdgSE
8/w+Mg3aTl0pYx8Qp9+ouh2UZEmc9fLU/RNCPg/hSx3+FQNfR1B/K9Z7W/3kjfRfDkM5j6F0WirC
G81OKdoUdfqmlEsGUEujmCby0/u/U9IawagqO1Gqd0plVzUo9KhP/93XmH7EpyAhyr0KXE+K72aN
Md4xzNzNfxBhEtKkHo4jmzFbx0kkjYLs1tmp07y9DN1LUJKFENNumydxxj8h5svYGCncqRHqrQWi
bwirp66jUSu3QfzHDs9kZA5Cpd6gZrCQW02n1dfAEzqHrpApzbNHSR9kCu+MTRRM2m2Vk2DT2GKj
ARf6+ixe3KnkiYZlKeD+50Z6Sps0vlmxGEKlX0mwMuT2Vem/aTm3Tvx2PdZXkOp0GXwKNt8/ll+a
OvI/1EKjOxOdMgRrUKd4EjCXR23gR74a18o6u9+hbdet/n2/n0ScYYL2JS+2xNnx3XZtloryhKKp
ssOYHySBfkD/76sXE+JoQoeCdFXmqzKuDQXPAiAnVRfgf3JjQVS8PosXti+AIxoniolJ9hdzRsVq
3SrriuxkyX+1Onr/1v0Ir+96kEuvZ4tLG80WHog8Y2anachFxwu9p0YWDc06riH/hiYqEAWoUOvW
1EqoskPuJJ3UryA4HlDZuPXGMrSBk7/nhiBRMBUNnnkpND1df5ZVqB5t/Dv3wxIZjewvz/eW3DEv
7Bp6EvTIOBRQj57vmtKtBBN3Rg42UV0XPa5BGE40Ap5V4lJd509le7ZDz2JNv+XT+TbAC0yMpslO
hSEcs0x0xFI4prjnIidtNE+J+lulhCuLh04dbgugzFHavbVlvh4s/x7gBEyGoYeM6ZcbTVC8DS5w
Ty6+zfGQHuRW+R4a4mrU5WRruOKDjpw8xk4yWg7qY4HVmJU+d2L7mgm9gxCNg9DXetBzWKpQtZoU
uHQHmxMH7aDfl4guGG6dY1CJFVCIUjwCV16G718aSSsXMQDFC9ZRGdgITLxmFjQ49GPkpH00zfdS
L+44iDZ6Fe0rcyFJuHBhM4UTlwXKhUSeez6FitcjgBbQmEuC6NVLjMNoWM71ZXxpr3wOMbvqMrms
ja4GVCABoQAU3Pg/zMW1sDSO2VWHAJsotm3ALeHynpf8Xzhk7K6P4yscfZqiT3M1W25oNlVNklCy
Lp3Bljbpg3hbfe/3xtvfbBHxA75n/+Ih5/eQOMOueB2WKhoXRzlpPqKnNJHQZtdtNo5F7loy2Bc5
/pCN5rn2Am/hc12MoUyKTVQY4aHNYshoJCL6xYow1EdL+pH3t9en8eJy+Ofvz9tVpcVqiyEJnmrV
h6GOmU65b4Rx4ey8VPNiAP87jPmrqojxpXJlvz8p0irdi70z3Hon+SO4RYlv3ewpdx1M3D30o7+2
HpDWuD7Ii6fgp+izS7ZN5DFBwwNIVNY2J89X3mS/6VZAIXu7HqJu4TpaCjfbxVVXY+5jsPqjv3pO
GVX9NYTvSzylhYWhT//+6bSVS2okQw9UICijjW4pq6D/dX3WLi4NYAKiRB8Kwa3ZJo6LdJCygQge
ohwF8lRN0DmK+O+xz+zjT2Fm+7hHw6pPWjAVeGalermVvNtmWNINuzhbn4LMEp0k6tW/639G/cT9
EiIccX2yLn5zuMycbJqhfSkb5A32I03DZPWNb3dcEUrouPgziU20IIF2aShUMKE7ipAsORjOP7yn
9lKp51V1mnyURorFurEwlgvdQISqVHycKYGYMMJmCxjbpdELyz9H64hQwcq41zbKLrh1N+GLdaqe
s014WDKR/jqBxATyBa2A6g4Nm/NhGaPWItLICWEKN1kXb119n4o4iMrS+vqX+preY20CCGoy0gCX
Ml/WpY7LHC/+8qSP2W0kIswR9/6h1YInM3OdsK8L+3rAr/voPOBsgTfUf6VqWuBUAx03+C3J1ZqW
0UKUr8tChgqrTJArZo876Xz+xlyoBiWe0C+pacuDhGFE+nR9IEshpn//dOQ0ohn1PGfSUx/j4ois
RFMvDOLCVDEI+i7oQ4FQmj+9hHK0srYiQo3JW9n9krz7ZinHulA8n2YKnWZyKQnu+2wDdWopCp4y
lCdViJ1RFTAKC5IjqNljIFfHwNeRz4ldcyWL1cZXk7tBxXqjRcvOGKR7Py5GR0RuyZGF+hS65lNj
tt7CEr000RMJHEFe/Oa/ahxq+JR4TVmexlp7rcPuYHnZgp3MhRtZRgrynxizVVkrLqauTcF6caSN
+XvExv4mOvmbwDa2nZMDbn+obZzkfhs37IyF7/xVnhsDm8/RZ+dxU4RdJHhEDzEaa59BJq+1dXaT
7YFEE3Up3sUJ1TRgdTIMe/Cl5ytXRt1IczMQR6lW+OtW7bYhuk3/yVf7FGQ2owgIS9hiEqQP37v8
3Rse//32o2lHNR9Nt+m9ez6IUMg6K6sCquy9ReXFd5bBNxcOYYA3BKBgqHEDzJ64dHU7te6E4oRU
q52OwJ6TvyKl2xnBy/WxfKXBTQuAduCfcs4ERz0fDC478aCGZnRCuBMmYZIj/2pWtjdo9Y2ZNYMd
5MjhiGUE7sVy73gLvmuJf9eNLa48afSkF9nGR5RsJ8TNkcv9Vs4N+ihScW955gpmdYA7bYwKR4V2
0fXffnGSeP5TcIAG96U+FEng6yOcR05N/z0anyOabS37xVzKv5bizLJWDS28eoz88hRpb02hbLPk
vsE0WQuLhYV7AcTPx7AwVOb6pRr1h5Ly6WCveyuTCrlraEp16+GlfAqddjVZp2FGWi96cUyb7bxO
ICvgMy2mz5heTrNPn2sKcoMIoZ4gO+9bRGZcC3ujZGG3LEWZXVZGhVx22PkZwofuqkUbuNBfLHWh
KHkhlyBTUU2JshNlobn6SDgktRCnbnISwxy3yMYt7HDAa7LBLmflxb6yHltk7a6vv0uH2eeg07r5
9LW8TEu8sXCLkw8NvDGyjZwUCyEurojPMWbns4hQS1iLSU//lT49qMJmM53Nf/svLr2jL97In6PN
Wjz6iPpJ6zbNKfNRiwJ5WKD9Z9qNi8lBnH3zBOHBFK2NXwFGUjDLFD3DNkbR6XvNLkbVVr3iW2n6
75i8I213fbYv7cLPv22WLcidbqFUOjSnypWf606xjfKpF5KnIe4XJn3hu85pc60QC4GRFM1Jc/NN
pj+qqrcQAUzSpb33z4KdS6YMqc9byyWzx7ZwLwiJZ8uBTENdT3zsyf0CW3OceC380FzEc/W6W3l+
aW3RCzoNlnkqqFXfZUqzp7V4V1divMnTdI8u7TtpFF72hgViLKMrj3+2iv+v8GpKxQ3iIcmvsmu8
VYvc8SpQM3clIBGvwBGtTLVeebX0Ch3ac/IRDaRBRwptIMvq0DZsvCZbyWH8V9ZiEB2U9Uk2yncr
aQ6yOTwJPa5Icc+9kXS7cXQlitgmDklph1StFm0aAYnCNBFv46A8uiNknsDUnLpE1WMIb/EUX2O6
vnXVsXKaILtBIGmbFtHPxNJu/RzpQ6VsX8wyflC7dqeFiBZ3lvc/pJ1Jk6S4soV/EWYMYtoCATHl
EBk51gbLoQoQCAQIhPj171CL25mRYRnW/a71oq27bykADS734+eDxVp7PbRmETaEDCGhyowmWcML
xpTNq0uQZhIihR2MV7KtYTcADGbTpu1NZwOv5THqZe49drQxV3knYMeGivOLhuJCWMqBhPBRr+By
CMxTiRxkVaJeaNVQc1Qa3DFLkb3aHu1DaUN9EZSLx+JQIKtrc1qG3J+xPiu3X1Fmwv++Ib/h1dZe
DbWCgV6RkiqCXTKNLQC6dypzgKpubL5FpnZe14Yzr9iUejdzaThBy1InKsdGrbxOLIouWEqC6wwb
WiJfmCbAke5cOM3yfkpjOOqpuMcoK80nfFuamgw5OhjxK8cp7OspwyxiXISeclWU2x4qN0oDj3GC
of+1Jwf4yuVjvSsaDDDk4HfZqnqsKD3goh1XSOYbsmUxslTerirGBl5YqDkGg8V52MGrDX/rzGvS
a3rsOwNwWTnSWNxUYpWS7lal3AqLqR/wfyDw75cATnPDu2/tclOBmUxae1hrmhRhCfwqLOarPRng
+KjbzIhG5PFXk0OyFwu0g7jGBQU+bPla6Giqq5CZW7OpxyW1yfWwbage5G5WwQtwuiXcsVd5z0Ef
HEB91pr616T5c1BrLvazIk1qKynQeaT+lGLDFGcrqSG0YX3/2hF3S5VrBbQEecCYecwLfmsxD4YM
Em0TcGXQEz/XdgMMAKKGZlGtKghkXLStWw+saLM18NtloHvdHBiaRE2JzrsStuZxkcHNrx4AHoGn
L5C+I2w5od1YVIoDB8oeoZiW+nu9BAQ8hy1JQNruRhJ93trz8GR3MOjWh1vZVI+wLzQQXOEylJN+
TSTsJOlsI7nH0n6dGtPeztiuw1wP07L/XfwFV8/jrZ16SQNzGY/DRxluucMqz0ZYLqOtI8K2B7uZ
ak4mMW10KbdETw9C6PBRJDBVIvOTGPM1Sbt7NbR7HVjmmfIs0DynDLsS1sTmLF9dUzuasAJf9Shn
wZ/Mi4u26ELZ5N21Iw2wAlKVR7annmAYWgau1jcJpDpQorlgdZBSf4I3DmzTNeS8BlasLYq2RsP1
31Ra0nhY3DAyz6pWEm1sATNqmIZCvCHtrotVUaFiYLRFPKD6sCZkrEIXpuaBCQx9kPf2fe1CXsl8
9Tz4PYgbjrOC/yJ0dz67F1CFhHY7vWA7eW8q7WqAkeOKUNTK7LK4xo7GolG3A4AymgBlnadJ7+5K
kBdEQN26hU6TwTOADbetHNV2LtwydFsYtTfCXU91fQdMAtkMLTAjM4Puj9aIHeDIhp2xlWiVgVgR
vQppBwNDTASvEe9DX++rurIiH1aWEbGy+l5jdIJOb6jbFyQdrT7UG531cLsrsqQZvPaltSz9aMlh
/pjmhu0yv3FvNbeerhq9qaag0hznwUwVuQaRdf5g2LUSj/sN/Bn7XW/N7pXNYancznq9yZTVBiKd
gX5uaLslLVOgcRd3c5oVFxJqZyJFGB8hcQH5O+6kfxvNPsVTupIMnqFVfciYF1tOuqZ0+HDHi+YZ
S7x+Evd+GWf5HZ/GybPcxl+EHTruwOmTdviq5hyieABf0GK6mnP/ui4KuOOD/ZLRvSlmmAtOl/Kt
Z8KMLz9jCXg+/YwWjYb9qFvsoKzxGXwbGEXP/EKX/Ln7PboJUPBFMwMawE5zLHMrm3qG9+dfmRv2
iLDJwr8lbRAuyne1Ni9E++ce6tN49om6Bpbc0PnTgcJ6GBgb905DnPFzHHguJP78SKe8OWGxnDd9
WR4wbe91WBoGAAbArd/2nBVatjaitl64QjCVjxx4dN98A675mFfGBVXfpWjZXebZpw9YoRehKaQ3
ItYt3rNiCpDtCkdjL6eXtmrgvT2sRrfaMbLrZLt1U/uXt5wjcLK10fgEZ9SAG/kH6v5vP7+hC5Hy
adbYklL1PfKnB7hvB43FA1bs0fqHY+zCrevMgv1863KXyfDpBZgT8YGK8cQh9WjYdXWoNAEjzUt5
2zPNOCYS+ejGgXQK9fPTolWaqpl6AhcteJ/+sWIc9NpTuc0OCwlXP46rLJymdf2QXyjJnXuPiwvk
kq5axKIn9+O84JkveDUeSoAN++q90g9Tjljo0ls8c3lFd+Zim2lCOgFt2tfX2HOXFjUroXOZ4etu
l/q0nh1339X1Y5UDKcvL46w0Z8VH74a4pRaiM/4WR74ZZGkaG+AuCEA1YJH7IVLx2NhiXbfsBijf
XUbSA83dp1H5V0j33s/GkJh9l7C8FCvcl4+T2e6Mtv8zZOrGL3V/RVGOB6alyaGJxdUZn/8BhudV
1CHGiiSf3IBl6Z+CMQPmzSOD3RkC+7SrSeg7/GZs0WHXNbCjYmb7nrHx3fHa66ri95ohoJtx11JO
Y6jJooFRMYBBopn5hXvi2S0PcnoPst6lVHsqDxkmzTHEiD5QupGvgIvFII/QCtJeI+xgJBj6UUcv
7UnLtnZ6pHwe82Qr4GZZLlpZJIpRzB9gJdWOZZD25h7uNXDZ31J5P+A8t6bk56V+ZuosVW+YlZrw
70Aa7OvUUSKze0bH9tBwjDe82e4vZuAggRe5312QsZ6RTKPEbpug0esuuslP76y6yKiufL892MEc
i41MxvU7HHfvLmemzg6FjBTUNygPfPdAtIjKTYAgWnxDOxY32QqWNfiC2rY6XKrfnnuFn4c6+XSS
1KrFMyPViouYZcgQCbigLFSAewA844fjz1/s3KkB2zF49MHjEUKp01SVSQYfeTavPYj37Bo2nn/6
6+7FWPshX5F3dws3m+mPHiGfGrnRhaGX2XAyS+E0Be4Uen2xNE5bsfLWraoS8EpoGIYyTomXeLaI
u3rY+eYEEz8KfEbTI9fYMhcMLyneeum//PwjziQ+vvyGkxRTbYwwdnYddmiHNBaoyQVp04BoIJsX
BIYqQDopLC27v7BCz+zliCoX8ZuLfg1osL4uFM0bCj6PLoNhSZaYCzwhHAuS1MPmPzzep3FOZxM+
bpoJvOJSajBXp3aYewpX4aWKauE+3iJdjizXhTDvTNRlI3K2lp5V+C+fCvLrdIKVRZfVh5xkNxo8
E+FxA2v+nx/tzGlvwwLFgVR+sWM9rXc7WuMPRok2ZzS2JQZ3Pliv7+a56f79OLBjNRZCGiarcbp/
mwpwBaNwKGikRlgXWlSUaQjK8IXVcGZGOCh8wEQdJx8Mkpd94VPwMpoAFCps14e8m4BteYd/QsCL
Diyo4UKd4uyJROAeiRWPivc3yaw7SRyouccPFdLsAfg7QbpBQ39oVwEYi2ifudSmd2aRfblanEQu
DFNbwl2OwYqUg7whxaqp3TEwcIs0QOkxtA+Y5z/9PD3OxeVfNrblhX96oVYBDoXWNu3BucK1cW2s
gVXczdt51YXa5uJeduYRv4x28vmIV+R+zTDaiKMo36RJjxYeCmcgJzKSOTRjHPqrv7D25MJzLi/v
ZBfFyC6Qd7CKdVEH/PqcIwM/xypwYPAq5BtgDiC/Bh7g2OyNUITiqn/zL4Q0ZxSv8Hv+Z8jT7umG
954HtisqDRv4kKiVFdFI6EEV46wfHrxNt7NXxcY/GEDosj6pE2PTIwd24cmXB/v24Ki2eSaWJSGn
/jkWawHwqfruoMD2gS9iuhcZtGrmjW4Y93br3LWD3JjGJcuN8xPrn3FP8/FmRR30aikEObn9OoHb
wvNNC8cjbHow93eglCO/c0Ns+ZjfmwNfN9XFO+eZzQJKUGhwUGVEBHTalq8TGCDmFN8cQfDKjgs4
lOaxsWMQh4O/Ew234kHuLpZjzs60f0YlJ5fpppxAzwSF7ECQD+5qOLAehAHe0PRK5tsUbb6GFxvI
xnOlVtK0Q3Mq//0m+fm5TxtXKs8F9NWsMdfrOinHOaxBb0tl8TBfaiuAW/zZ6fW/d/z333/aP0Yb
+BhTZ+0hHeibsFA9rgi6vzhQccJ/gUn3s2pEuRpTAwbvblcF/TRVICplD0LrdyhzbzKrghmGp91a
aQUkWucsSTLFg14B8tDkG6OxdAANNRnMgzACMLHeKOCMYargwzsjSZdmRhfXiN4ieD88Ggr/Jdhb
fWRJ/CPPczauPx9MZQF72m1BVrzSiCwDDpxrWIn6ypTgNxDJtjo4eYHRItvoe0acmcMQtEAGDm4L
cFFuATSqaXZgtTly8WUHc93s3Vb8DeABK9JBU6yMUYRL9yPwhyCQdSID+9UCekSoZwM0pMZtK1Qt
gJ8wKLmBnstEFOVZYWWTYqMEYI2T3dsR4KlIaNFrYLMejLRNwdTgZjCkYO4M8llU5DZ1vTtFh22v
qnENVFG1qnmx69ECp7vjRznyY24bD15Z3g8WUutIbu4AMTtym/7xfSRKZ8N86CYROxOAZaKVXQDu
ALhq4Nv1fvrHc6v9aNhxiRSqU9h7N1NPZSlX1WJ5VbvsrkmblVWimSy3Hqdy/ICt7QootNvZQQ6/
aJ2jSiGHRbIXGXCt/TUOzg7UriIiXN6wzn1OEZUEorKP1NJeBxNt01mHPcmvjcWuSdDVXLu3lEOS
Dt/vQCsmlNjKegodG23dJf5zf+LOylWExz+fEmcisi8L5+QEzgAOnS1ddAfWyLjqPNydL0Sal0ZY
/v2n5dL4Pexo6rQBTeSRjn8c78J1zzx7Cfu06Z3mJRpZFEAz+hxRBAomoKrkIe4VDZiuzp7kBCji
cl5LMFxTlgFTCeQmU+RpHucDyjwiBAgZzJYe8cbI3ZXNari+L8KtDmAvltdZ4HoajAPNJ8oJcmaZ
cTMZyrwqW2+IDOjPQIlsgUjJkUbzfSOHSdv40bZwYalQ8Azm0XsplJet8lbcMsd4BMoODs6pfUWM
MZIFAwDPgm1+2/oRTLx9lGzkq+9a6tqhEoBOsDxHWnTrvm039ZgDuFzW3VqT7ApbLgwYnOo9E+Jo
8FkFljLUGi+hiBrQlj0HuTRDiUevAMwsZVu77h9rohKvte/azI/IwFfOTHaNrSLeoCxrgAtBixsj
KzZUK2IwRSfkTGzoyHHFHNT80LL8GXqgnTYuNVdqbeAQETbQExcWCiu56T2gBIOUzAyfww7ECYcf
iymH+w2qbEPjvolaPuCgOFIA+cZpeNTbkkVt4x30Sd/6HXPR5yjycHTTK9cYnaTqnSP+6PcJrOuw
Brm1nhodGDP3tm6AqE/L8j13cydBA9YWiNtfDUGWZ0xNN8S28JxlqPj7QCp5NrkG+nvtT2i3EV13
5VR9FRSlhgrIoF54o2VQyaD4xep22xRFj69Gi1WhVdgqfdQ/yfPEEb3B/Bf63GJtZ+B5Z06L+ond
BYD5boFlimEZANZ1jvsMOoXvupQylP4mALHyxxQkN4c6JVrf05CUFRa9IdyQGM0VZqqboMnExy3M
2+qwSESVqEw6gSKupPpvYHHAeQPjr0oZgFmiufNqs4xsOf2yhXUABsCJYWtxk7nLVVHrV2AVRU6d
AfCdZXPAeYZ0p5c/2Zp86WvtyZ+d37ldoHhHvDnKpBl5A7tusu7QZXwMwCe6HSSYUQxQAVlXvw2n
PbQVqoOGDW5JP97oI+7CKAP8Zoa90gey5bbew+Ke3WSIPFBisx7KrHpD/yVuDChrGVN/5WTGU28x
f/Xz5nUu4fpl9zoJ5f2Ws2IGtg2EgebR+WPs3TWCncTc0Mfu0d+qo7mWa+NCHnSJ2L+FlzYczXG3
PGP6PRi5BPCsKg9GqyGyoTe8g+9kKXbuBFFkpoNd9PNjnt1BPw14soOCCpsOhZu1h75uVwpdmj5r
LtUIziQGXdiI/++hTnK7jgFDHxenHBgbzXUdI2NmJ1pi/geLAdwQPo1z8sUmCzkADsrqAdLtYz10
21bOZjRyOw9r1l2y2rv05k4vX0ygqg4Y08Et9JBJnLIk/PnbnD98Pj3QtzyRICUfU37gSmxSWADM
07tPyRVkB32utooASyr7ZFqgLHP+7/uQl9e5GLPb6Jj8VjajugEKtFPwg4dyp6HYnTCGMB/VpYV2
NsL/Z5zTchnPzRIS+Iof2rm6ypU1RC0CXmwscmc0DDl6O+2gDmiROq5yGjamt8pmC/RZkSYe+iD/
ferl82OfltY8mCeByGnTA7GfkYcJYBgWzJ3+n9bd/16uvVwEPkUueEKzg4kQPxi+t0Ip/JBb7sOF
6XM2PfDpxZ7EXykSPxLJcQpAQnpg1+W6XM1raqBglF3ZK/qoR+AteoH+BkLKy4Wxz6/5f57vZF/B
pZgNaYl0jx3IVbaz1mViJd31f130/wx0srkoOchCN7AMazHHnYfKWKWBWK0iNv75+ZnOLngY0+EC
gvTxN5TABFytcNuGH0anuWnH7HYwgAb/eYzl137b/z+NcbLi4VTKpjnHWiDmlnhI63gq6vvxPy25
T8OcpG8KVzojUsUNZoZ/U98aAY2gHioCRIAhrj/JxVv8svV+ey50d7uoY6AqdVqjgQBPAHPqoWFe
hWmyoLSqt+IA7QtSNl5ghfwX/ZWuLintz52mKJi6cETDKsXffF1kslFszG23O+hECwo/j2X+ahh9
6GJJe/P7z5/u3PSAdBzVGlyzYV148k6Vgh1YRy0Y3GgEmaDitU9Bavp/jXFqpw5hkTfDCA1jWBAE
gkWrgr4rLzWXn3ttuPwht4fe3+9Jbtd0xWhC2nRgDnRdFZi9fWp5IRDde3+0tdjNUMb7+cGWl3My
P+BaZy4ZNWSiv3WvVl4NM4oKLRhj7G2tNUuKDYnJRQwXOfOR4Ie1NBAu8+FbvxqUQNAr9CgSiGwe
gr4et4ab6wjrtQ9r6n/j890rkw6BSzhUUtA5hrjMWKHW+/hnJtROc1HD79zdthZaxkGHltxOcLd+
9zLnY6bmESky8QDJJtIrwj30WUnflY5LWT42NpStTkz87NZIaWIRSBZr5v6uSm+DM96PMp7uGANx
1tJv8iK9ccAFCm2EGJEl8N/qprhqigkXiUmaF17/mdfiI3uHv/BOUAk4OSmsynVqE3oNGGlAn668
yBw+fv7A3zc2ZIxQNYU7LP73zYLZ660qTSU1Dyj7NdsBPRardOqbQKfVpc3m+14DlsmikkCND87t
fysRn47WrNWh/NAmA8VMfwe14WNfZ1fuPByYyy+oI76/twWbAtPbJScKAejJmrfJOOQVpvWhUNhS
sjTbOZLc/fzmzj6Oj75HNCTay2n+dRPjDLe41MHjeAvRDJh13/3VZtptox1+Huj7sl+sP2CEDFer
vwq0rwMxCjC6zVl3GEQZkH4rveeqhMgP3r1+eenecYYs8nW05bE/fSVA4yv8FjQQaes5Bsvso9nS
eNylcQF4k7Gaf5E1KAdhs/75Ic+UntFMZHrQgllQpH8z5oaAwXHnvsKVNOIb9pjfu3F9ZIkW2r+c
e/tg/cnCEkduqJJL/ibfJ8vXkU+emGdZgXw1Rq5GGjWGfefQ7PeFp/u+zDAGmAUL8wMeJ6cLWUCh
148z3mrXbSYz6GHZO3pxuibvZiw3xQdSBYBxBd7q53G/z9Gvwy6P/uljKt1ATVej3SEvXh3FQlJc
G8VzXVQXzr+zj4cKItz84bwD9+yv47Sly8e6Rj6ht/QIjMhoyAlSn1388+Oc6TnG83wa5+RT0Yxy
vV4mJwwF424D1jkEPlEfLzRXvp1WIuRJ8/TzoGenx6cxT4IVoknNcjjqW1WvvZeWFumZdmG7Mr9H
5XgubIqmaSzGTKctrUYtvQoXgu7Qrrq9HQ8JhKUjEkuI/vpnPabrMpJrfc/iLG6AfL9o8XP+xX76
AebXD2j2NrLWM35AF5GtFUPUDuLztgxRAFhICfVBi/Kr8sKbPZPKQdAJtQcBBlgnMPz8OqruFmyA
bXaD6GKMsDA29tp+WvQ0+6dp5cGHZetHHz9/zTMtrRgTKGDMI/Ab4cH5dUxl07FovLk96En5aDSB
coJpox6gkHSvxXZ8TI/Dnq6rdX/THvPDpUPj7Iv+PPzJi0YHjD8AVbzcv8ZoKZb2yfzXQ9tBkO+t
m2MW/ftzF08MI0R30WAgaXByGFqsVLYu8ZbRyk5BpWvmNOyyIS4uhitntgGIsNAsDd9Y2DWYJ0sl
pVIolKDrg58p2ARL9AfLKTFdeUnTdmZN4paEhi9YqkDxcaqPQO6zTB0TjkUOI7eIAW77vH/+eaJ8
exaC5AriUUQqIAF8Y6DNPmyMqxFKj5oSZOmL8ZdVWF1gZuaFVYA/ElPuS5CNoXD2IfqC+QQOv9Mp
KboRrZdFCb98hloSzCAYsqrrJuuRQRfkrSLoHk1t53q03QFK2b8aMHpbgGsdCKYhiTsUARv5h+yh
lASwEjgw97fu9yuzsGrIVDyKRqH5xtWaa6rrH4Vd4d8U7/6oBRVrYe5rYaSct7eETmlUTGTdVsO9
JE6il+1brejKkcDe5E2drbLR3Fo8J9tO77oAxmTYphi7dbp+KyrRJXnWb8sq+zWLioc2wrsIpom/
LFaIVTGZQGdWxVEbQbC10fTgo0s2aZU9r0RR/MobGruVQYMWCONuN9+NaPc9You3JmMzaYSjuiKh
LKAoswu9XsMaKax6BEWUIuhPVRtZ1Nqx1Ns78PUOuINOlAYqBAAwXs1CxJpVXhu9/bs3UGnUurFf
9TZyVkze1tSEobDrTEGj6pdOdXewr70d0uwKuRr8Aa7Do2HkG2kNDM1u+g0duy3KOO4KIIm145YH
X4gQxUHI0yZUf9FaEfm6Qta2LI6DtJ58U+MR7i33+uDloZP3O08BXpqS+xyI3wjePfCO8psmrChU
fl0PTaiTG8YWLVHvtJZNLHIXTBQTrYVpC2drd3brG+jS1H5KzfGd4mjC7YOufH3QwGSr4as1kyuv
rb0NHWeC5hTzyLWahR4dWlhZaSuBmheKKcDG4I5XwqlhRL+WbSWQGRmB2+T8wSnptjYGgu6hIjJI
f9t32RTUXCugGkUnoCPxx0DFxNAj1LrbzjN5SHsOwyvTDGcltxOICFVP6dr1yrXbyVfep+4G8G4U
Nzz8uSSDtU4+D+OKzuq61AZ0iKF9HT9DdUFN+Ic/eVsFtWygM0xqsHWBhCmnj7Y3Yg1XQK8zX8as
61GEhn2l3SoVaAR9Q4asfkuGKl9n1CruUGlLhAnp8JhldVRx9IOOlXOlm3D8cinZ53MLuzPKjQPo
qhJSOBuS2MkOdKfVYPAo03Uu21eg+DbphLaECg08acvWmeaLCO3oaPHT0ic12xuHvOMyhT4jFMCV
7DagdcfUGdSqr/qPyam1XY+JH6k8a8OZ2GXQyuGoZS7M7owP5fpocRspQxPQUuvRihetJS/dhDoV
sql3AlmMlUCIjI5JsF1nS/Kg4vr9RD0tQJeQHaHnsUvGAd6A6K68mQdX7Qvhvo2138VuXR8RCj4R
bZoi0pRooOWodokWVpzomAHmCTq2OXPeVKVXd7mTVZgWo7YtR+msZ8k/ShS7Joe+KYjS13BmWEPo
N65yIYZlEecBrdw7sCGqQPndncWsP+h/QjsntL7gGL3ZDer6nY3qoOmlkVZz9Ojh+lJy85FmKUfR
CZ2kijub1PXNyJmnbYlrXQiB081o+ZuGlSsjL+76GRZrhWNByWRO8HVGt8I8+QL/yHzqOscKaQcC
q9KyNexmbwWTuMxy9eSw7Fn1EAXXnRtM48LGkehSyyFWSB3Y1yOxUgdG37xzlCgdUu5KARZRkyep
mYaNNYE1M8Fe0Wn+cF89CdvEnsRvytTPApxQ8G5qzRfDTV88MkHonNFNl0IZYVXsF6l8ezX3Yqeh
ZRNVuqwMR5Hv5WCbYVFMR99h63HQ3pF1nuPZyfapbq88CW6I7sMlV8MX8vSNNqcb2+iGYIJOdAAV
oOxCr6EPNmrHUAWPb10hE8Pv2mQA8hS6eHNIqpQwcL+tIRht76khk4jgXANxCrqq4kJnv0ydl2uE
DWbI9ZxFFG1ZoVtj85bz9Fj2g4H5n4nVVIDKOtt036Z5tpM1v7dQ/ixzc9pmXvogLDvsM4NEUNhF
NqmeWktGAjmN0MjbRBD+qOdy7S+eYehV26mGbSHCCGzp7GSLy08JplmmH3AOg1Zt0vWc1d6xneDO
WDAILLmjB1MracSnwjqqsjUO6aytB0wTEHNyK6o7Ywg0HWKJMW1pgEt5bE++juY38BVs1AxWqp+j
wXYgCDD4kUuUm0ZXP5RY/TCfdu9HU71bvXoR6fjhTCUYJnRpoNMhYKpEo4eg0MdohcVVu1A15Mio
VhPnfZhtSLv+tveQ7skXcBvFYL97WNcHerskroTXRKUyN2Odb/IGhZIRdquoCqGFDoo5FqZjFcOz
GLT2adW7w97rZBo487BmYABpRpO4DbcXhcLek5Dp1w18f2GaugKh6BUcCBaMdDriCJ6TbmrLOB/a
ewe8ymAwvQ9bpR+Fg51i1NEF4fhuMGhVouvFXQlpSjOiZbxoGhzelboxGxfnTS3vO+TcHOo+dqWJ
qGJid9Jhj/pgXpuOtCO/sOOJjAmnzV5odtyz6rfe6wqvxZuiYSZdYAySBG5n3sPEciM6Ox7JHEu9
fKFlDmDdXD2jkSW29CYBcCVJ6+za0xF5aNu6yp4Lm9/1JQKWFPaLmVPC/BiOik3lSZg75VhQ9fUw
amsocyFp0uY2GV172ynsXLLor8bKvO3n9tkc9RTzzJqjORdvysn3loPcoO+IBE/eRhmETVTzWeiX
PkwgtXKrCnqHpXmjpfwpTYsrL/Oec0NGUORUAZ3gvCyKdS05T0xhJPj096U24xNKP5mhZA8GJuvQ
4YpB1oMbvDNYfmyO9bzNa37tqPYBJDcRoUV+ywjJlw70Oijm4pG5DIqvBn3nblWHcnLRu1KIPhhq
M5k8/XaA+x08MJ4Uxwom6LaOu0okCIVRk3cREfG5AcwuM0PQnx80hYUAiXVQ5Nq+N/ydViCRUfXP
mu2nQZPRu2Y2/VCV9dVsp9uU6es2Uw9zbm1cmq95VnykQB7Yunugrf6CR852ZgetpjsNR9ejyTR3
w97M4NuOHCWKfPK1dcdf/rKdVpzHomngIpzla9OhD3OP8KSDtXAlnGuUuvRAx5EjlAb1gW+vMbPq
0NS6W3gQqwgPdT3nNSiO2Xg72g5+db3zWftoECRIRreBLgLnmZgbH/I2c0GcA+IMT1T0fyIjVVEz
aomzc0bTwDdtN82MH6ErNG8jGoDIzUZntdTerHJCpy16cXPfirx+Wjsm/lQcMYdxtm4KzEtg1Mfr
rBZ/isbAMQNNS+9EaGzKg9Gf14hiPwo6b+rJWOW1yiJoHp8QOvwhvXjxVPaYU0BO8j5Fmx1xWJT2
fgHwffVolPqfzoM8vFJeE6rZwFmkhWpxj8pVddP7zq0g5hjUqn8zZ/PRqOApXQj7Xbf4Fdpf0TjV
59dGR+DlM7KrFt3DCSlFujf5mC0H7y8Nl9wQHect2kL4SwlO7pL+fi1q41VmcDb1ugT5iz34i0+O
a2wKE7Rtm3N09xlwLiDgt40tWdf6SIKpxmHVDWj+duGmE1FCHpWjPcAt+t2xkQ+AiYGX9Eu/Ka5l
N1VdPoDM+9sovRWv093k0SfqkIcBhq2B55ow1Wx26PV50PP2Ma+cDo2FhYq1gXjbchE+aXmGzRKL
IM71fKNrMzavrN94FrCpHqtjy+u2XNG9N5V7e+K3tVe0wez3Vz6rWKw36O7RK7Umi6lKy+WxbOad
Zss8qqdyBdeD61KSl7x2phAHYuQO2XWZu1o8oZc86NDLjJBv6WT32AMsWCSWX/cK5PlW6lqNow9b
f1bmbVC5wyswEy5c5eERZM36iDgd3EVHOjBV7I+8lbdZLpOGlkciOORBbhdVo3qRpHq09EkEqdT2
lt+95pYJRWharnvIgPtakbgoappomXFXFebO7MdkTO0N7/Rrlg1XPTWfbbORq6kBtFKKVzrBJTjV
9Pe0ECQpFeiuJm1vHVqrUC/Ykw7oNHrWMQhVLQ4U373SoFxUtfcyaYsux5C/SJnu+35IuryJGz1/
gM/dAQig57Y1RTgvVh0TehrUOG0a29zCVuO+G8p1rkTiDlVid8YthO1zOM39jTdkG5Zm+xqN3zNp
j8Zs3yDc8MJW5RymK+WrbeWx780iHr3Owf44ZiEMLY6a1+1zoJyL2pG4xok/HUglwC8ifPOnYdeN
4v9IO68dua2lbV8RAeZwSnac2D0zkkY+IWQF5px59f9D7f1td3OIJqz/xAYk2NVrcYVaVW84jx7P
tzoevjdJ8bO2RMyRSPnNgfumiw08x3LvTgq0O69kEWs+BbG2LL766qBuvFqpN6QS1s7M+tqR5OQn
LQBx44dIOmD8+OQOieZkrfWaxGK79+Qk3KgqTxqool9Q6PhqeBwapKvaxuU5aorFQRiNb/o4Atfr
4SnkSv+Wi0J0BI6LQ6AfMVbL2tWhdqwadbqPxMcwLUF0idpPSiQPPYBDAIrWVzet242WStAoKy75
UAjvO33YhgCJeRK8GkZW7LtM+5IqIYrDlnAYzP65zIP2Vx7mzZ1RN9LBELt+A/L6JUJQyFbaUnnw
J1C9G4b7oRJ+/D7LtF5l5qcNZRrBS1egLBLpTLagDT8trXQdiLE/Dcv3dtg1gTREvdzta4VjNkqO
Xt3fC2UT25FbvPUgP1AcecjTYm/Q/eb58r3sRdnuWsVwkrY5+YG0yzr9Wxjkhwgh6R20lXoXa+09
uYu1w0PUtCMjaJ1WdR/CqVpgRKa1Ma3yV5mLhQ3RJbB7tfpSGOnBbfqvSdA8SynHURSU6JqDbRY8
5Bc9o78z/VHYFgKFgrGM7DiqngbJqHYNwGKS57pzghiKZ08BeU0h+0O9aarQTAromgzJlwL3ddHQ
iyCtFL1HMaiXvpcpiX9NuvzvC06/VRmp0qFOPpecbMFmC7lpBudC+lqZLQwC62CSFN6O8pHvw1Am
vjIsJsBsHxgiul8Htel6EZVeXoJO5Uy8lGCv4peD9MduzfphKvnNa1sX4ebskGBAf8QHt3MWc+kQ
Qd+b8h3QdE7k92A+t7dHt1S0Q5JfgqM18dzmrGiOlwJRdiEAWzrci6aw7TXhMyvs5f8vzLRcLtoq
mZU1FCWtgHeL8iVy3b2XxVOitDKapVWnkyHBw2TN0fSfhWkMxSspt5zFih0gNvFXi1LMSpCPDJZp
QUxS9dgJUybQZz3msBMQe1CDCY0k3wWHgpab/qDtxU29DzZrDamF5cDEyCp6wWAKPjg+50qeu5kW
h+eoCrZpKCh2DrK5RjLB8QP9sUjjtZbRtDVnC5DGKR036Otop85bwYnrR7HQBgIGOiEX8xOyLyB9
0welBOAvPHY8k/Revkd/WZNXAJYfcF5gXLBoBqZHhxhe4uzU8BWpkeqoCqlSBy73Qe3eC36+lZME
hpLho4ykac9JiyHOv16eCqVkFF4nq2OgA9frps1KIRx0RCj6wjhzX0pHKWq+y0Ujr03uQuVagQuJ
iQjs649uynkAQlAWiOQfu8/q1rurbeo4wW/mYOqsNTIW9gPRDHpknMK0UWfjKsWwKsMIEG6e/RWM
T83w4/a8LZ2NeA4bnL9QoCd/tuuJU+VQiIwacFzneE8+nmkTT1DbdsAhfpOe1wY0tStna5NA4qSt
AEwB0Pd1vDLkEwKDDc6wlngzodITQgSpX5puXGmvr0WalurFiWWWRgk0KgzOhlVu9IKCMGL00LUE
ZQUovfCNoMWqlo6gCx531mxIZqibaaZJwTnvrU9ygexUo31b+UwLq+4qxmwwQycpoSerwRmzrx9d
0aRIegUBfYv3RHYVe6isv4Kq/5nBirM1NfxmZtkDz461xb80pxJr0UDVX/qo5WD16TjESpmeXRSX
sfMmjaqiNLL9se63kjsGe9z92uegHXXeTjx2mjySES6UrEdNTNNtrrfmXskQvdFbMXjVfJTUbs/U
wnWI2jgbdJIH1uS57WxBquZ1YQygr6yPZaDeq176RXPXGN6LYcgkMIqczNDED/uy4m7yBP+cS58l
7ZuqVuC0Xm8P5bfA0nyv0Br/X5Bp4V2s4M4VxTyWlAB5ftvcGzvYXzt9MxkeJycJGm+wLkmwcH6r
lyGncV+ErFI9llPsmM4tagjKe/WkYyxFW9xwmg0MIxKmY3GcYCnBas92aRthgmNyirO+lDlCMq0y
zAEiJC0zWdnmhtbajdbkzu05/QDuQyFewe/SYPEi6TpHMI2dVopx6AfnZGy7XWcKf3eUhIo2fDIB
e7dWdUrq8lutmyvn7OJ6mbRxkQOAhjNv+8eWRRNRFbMzTwEbocONLwl2j7Lj7eEt7U/uCa59dPB1
zvXrz5ekbiRjbSec6PvdyZ3f2lYen9y2/bvyghVC2kJeA0SSFjusa3m6Ea9jeVSfC9lVhRPKctVY
Piq0iicHXx5C+zZMV07z35nffDMgQYA7pMlRy1RehxulgFZgrQinUo32eoRubdvQhyh9263D2NFL
+KE1kHxXQFHLfUNrEISa8Qxq+a5RledRbh0r1N+tUb1LcvcgR9JejuoDT8mTq6c7ucleu6z6S5aj
r1YwdTGlFVEIafqFH0aAZIMBVZvcYb72CitMOZp09xQeUdKbUofAUfb1N/Et2K1ds4v3uqZxn+Nw
N/n1zjYyYkV4RygBdESYoXYPR40+iOO/dl9DJIm2luckqS2vPBKWTg+NtwiPxsmp3ZydipJgCZKR
dd45KabSn7sZ63xfGpWT0yMdw5+RHqzs5494msnyQZygHprKxWTNkB5DplK0aw1/Ekw/D3vN1u+M
e/doPEaP+bb+JjmuLR/WNGqWdjPZNYBkMKoymdn1WqT+46uNVCDSLSnbWv5k1lSQzHplyS9+w8sw
026/OIwjxMy6xM+Ek4Y3jLtXNigqbATn/2xRjePtw2N5VBNCXSE/03+v34twSVt2FPQJF0iPFJ5s
1P4mbcc/CELGSe43webmwA/XKPIRLqN31iqd1jn0Z1GiIlKtHISLY7kIM+VTF2OR0jSH6JxwWng0
F6tPuSju1LJfibJ0BBqqCsRX5vyDh3EdBW2FMJZoI594FNle8B7okED7cZujk2tKa4hDlf/b/Pww
2FiyxlMSLZZZtNrNxLSOq+jcJmG6aV3jQTC0NSGPtSCzNTdUskLRrozOciTS0RRMp5WUtYrM0i18
OZLZ1eF7muCrdRedQ4nKs6Gk92ppvdaR8Suox7PVhw+YxT2VlreG7V9MqdDxhxmBOhd+jbPIrZ4H
PULOwslLSdlcrXuKQjRYnNTYxEgO01Am6/C7uxFxYxdES+x1vW35Xb+Nahpt/3ov8FbFuwrBMItP
NTsuKxG6/OCm1mkwNvQz9o0bgghIVhbpwhe9ijL9/cVWaCIzlKWEJ2QmtoODzs62J4//90E47hWJ
fUBOgLLTdRA1MJQgMv3oPKpK6Pi1vkksLpjb87WwbKaLH8UsyAHTe/g6iJsKYV3KiGdSeX7IrFjf
4fTgO1ZqyduwkGiV9ON33Cx+yEgU3w69MImERsFuQqUD+p2tm0I0YlqjY3gO26x1BpSdHfj+KxnV
QvZ2FWS6Xi++lJr6dUing+MEoYsuU3BC7A/I+B7kXF+p0yyOB6CWyZAwF5rbbXe9YNYkw+HZH4pi
a4btI93DPyhNwnmwsFkk4VE/FIMyvbXoVpTuqZDe4u6UwEOvVkH000k+OxWvgsxOeiGqx9ilwn9q
i/Q+S62DlQqbKNTtINZ2XlY5idBvPUF60Ohxx5yXRpqsrMuFy2Z6cSqTlBvPQWO2LlM/EPjzMjyX
hvUJ/UcJXBKPc7KhL7dX4Vqg2VirBGFJfxDDs6TGX3XZvDOl1LR5yqys9sU4k6ueDtOD9Gp20yRl
SEuTFX8exwp1VD36CnmztY3UXVnxH7HBUzGI2glvH55lsHKul3xQC5OaKF0GQ7KFAyyIbfapPlSh
jUD6A02rjXjvbda4eEtJI3x6uCVQLygyz19jri6iyUql4uT3JZLrplP64h79E1tEVMXXqKdgRdVY
72pc74bW27t9geuLt9UjBFysaJuIaz5sC1ufX0TpEs9bmjVzdK86KCFJEHVT18sOuhDchapyJIV/
VJO1+2Dh40LLkCbOCWJrH5KWAnCJPwRqSKk0RvshPGvB8HkcxJXnzsIJM3naTk0XkxL7vEISjW6d
Sp0enENBH20NrpVNT2RloS7cCFdBph9xcWKKfdcaZsuG6MNBox/bb7UybmzZyKeSX/clbjx9Wwxt
gAh7a64EXxvhbJd0RWXWckcpM0xBA5a1sk3TOFg5W5ZejQYUX9oHBm0eSBmzIfphkWBFQBRdPqRj
YJve52h4G1px7wnfZLNB4DWnlNDYAIVXRri0KqlVyNNzlWr+vBtjRqocFx6VzW5o31U/Q70VPDMK
AzASqyJco7svTaiqYuVk0gyknTXLh9JaFPux6MOzUJc/BEmaCIo/bp+gS28qIJRA6Ke9z6kzm061
Mjs2fEf9ufzea/hKqLEzCuh9dmDCrQTowmdXJB8s3lqt2AhRti1Ma+3ROg1kdmdRnqETzq/gmP5N
2LhYtrLfjj11CjD8234jbYItnGBEKR0w4XvrFD6uHngLM0uHEMltUl5MyuftEamupF6PUz6kIzrt
sYj2yc8c9eaj/uxCeZYPrfBr7SXxcfFQFDfxLZRoBpkfmC6xa42mXjf6qdJ5sggIQ5GodVu5AZEM
LnPlsfzxVKOgwsN1epHTL5knNOwfSaibSjlp5iEomm0lkuKPu9ur5+M0TkGQqaR3iHn7PAtEYcwY
OyVTTkE2QicArxUpK/5zSyEmWTv0Q0kkPuQSrScMmD026smL0l0oFNgiVMfbo/g9F9fLjxo+/CMN
4PJUJJwdXInkY9RTyMbJ/TQRctRtRpm3K+zsJ6i0Hyh99U78hITVbmqH6i862lxr6IIpX771E6bF
c7EDNF9PAelTplcL3xaF8oiIKS0NaV8I2SFEjez2kH+3lW7Fm+fvftngg5JQSkcKU/gCirr/23rK
D+5B2Q+bbJOecae471UoX7cjfyyJTXONnSYdbQtzutl506bZUKr9SMGZQmwecUrLn0Bx77l3yxHb
E9C1twP+Jt5/GCpFbkjH3BgUWq6nthT02G9S+l7xA5bFj+bRO8JUgCVYrWy5j5cvQ6OcKXGMkflq
s2XUYenSClLEQIruLe+CveaL4PLBVqKux9PdasWnNLYe4X79a01aLPi0qeBHixuQwG8XvYvl06lq
GoZaEKBsltijEh7o9N6NaynMwgnGtTfpAGCpbXwAI/SNUcEdylmknXSQclLhfKiOQZR8p/a+v/3Z
FteJDsaWWjri+vO7T/YAO5YekIQsNOptbgZfgqiobIaJzJVcfEpGNbQDZdX0c2kj6hCNJ6NukHJz
80QX+LwExvI/N0P8o3K0v8eD/lV58o7Cnttokx0aH5StvXY9LIAwJEQWYD9DfUYAYV7Oavu0offb
kPrj0vLU7ZM9GEHL7nbWPoP0Ways1oWBslAYIvVinVbtbCP6odzFHK0gS4wwR74r3RSleAS6NmFt
w9Z2A0D+t7/pwvpBtgg2HY9fnr9zs482s7rCqnTzhIg2TDHNtqwv7YjFCRyG25EWbr/LSNpEtr3Y
D4UCFNnXGFyh1g+9CJNHAu9WWPlK+rQyonkFRlOFIcC0R0ftrdq1YrK3qgSqjrdrVqudy0Oii0A/
UqIFOksGXbPPS8TPad/rugMG6D4Tdp5ifro9cQvXLRP3T5Tp7y8mTm3KwTUHNzgrrbEZInGrNrvb
EZbOYxI9thdFYAQK5qtgwExdKynEnAyt2vXFVw2WllwCAYysZjfC4OA/gdfV/jCKYuVQWZxDSMbT
Sw971HlS1AZtKKu/N3cybkG2d2g8RuA1Vwu6a4Hk62mMcSeWBQS6zp4VnQsPuGwqHYY+WhnPQvYO
5IZDHzkYlEE4/q/jWEMsj0LgBQjhdVtlB6IUJJ/lNLvqQT8Mh1W5uOl3z+5SnL5Vqo0iPkgg/a/j
RW6vRvQysc/JK5hPSRY7UZ6gU+8H4iYTfFAOtfDLq8FK5yrQbq/ejUPf0ZNsY/NP9vjFb5lukIul
2sSBa2Bnxxx3cBD0etMOjSOo7crjZHGLY3YKsoFrwZwDKJrKqDozksxTrnZOliJSa4Qw0fptrny5
vTMWI/HOm1BqisIVdD0gtzFLT8zYe2ix4LVU2UGtbPLyWySuSVYvLs9/Is0Vq2ux8tCyMpm6DO82
Uem+xsbw5iHodntE2JsuLBj2OEUzE83ED6n1oA6TWKMcoMmNyqSrJwgLIKbzbEEivOced0pBARsn
4Z8hNAG6Ji5axYgi47NmWe1dkGcIhUb5Z17kDw0FZ6etovxuVIwH3Y3HM5g7jMry9lglEtQbwUqf
h6D/Fg6SeByVfFcKFnoNmb5HqsewC3+qYmHkhh3Kr8iq9hL+3E6AiyJEYVzzZMsbtzo8VlVsPKfw
+0+gth5Qx99EbSI7wNsTxzNKd69ZFarNZotGc9Td63r0Yrb8GDOLARGa73URhQf6eefGs3rklWuQ
XVZyF1UGOUuhFm++l/eOmIzY6FYJXAtXHhzNTQ6NDh9fEOvxkCTlo5VDWB0G6z1K5TvdjADQyyms
2GYaT1nigxNH77nQnqI00O89A2S6nzevnts8Bm413puNmzlNM37OM8nbjVX3wrn4VObma1bLr55Q
wueQ1Z00qn9Venzo9PQtUYJvZeo7PB/jLe1E2dYKOXZiL99POYHuqcauyFHUVRQ8FQ3dtWMZOnRk
9d22LiGaa7wpbKPOumOt1tLDGOpfGkXxj0mGOGsY9l+rsP5LbMuVg3A6d+bnEq9EEL+0I8iipgV/
eRYkQihnmeaf5TGVbcPvLMcT/V+algOdCeK/lEL719Y21IFgMYPN+d3xnNcsMhPYY4uk0gmijA0U
fuPC0FcR65SCfRmuQOo+SuNcR/utHnIxwFpNcYFqdB+3JUOz5aFLN5mWFo6eZLjpGX/Vlnfftkq/
tWK451FfyrSrwyNCjYMtusqPJjH+9uQq2wwBmrHlgFMokksrJ/JS8nAxJfPrVTIaSD2FoZ8Cl+Wg
do9wvVey1sXzRNZUCvEIz1MWuP7QOk5GUOHAmY3o+0XqedT/qt3QSZqVftBHjZDfE/5PoOmHXEx4
WOZGJyK4cKo36IqPtv+jRWsG7Fe4SZwar58Emd9jvW8/YXK4W3sMLJUkZO4agwYbeCJrXlnRa9NX
jTzTT9Kr/xafkkO1D5+Dx/SLgfnkpt4WD/HLBEgNnrtD9EU4CiuWDks3BHcrqRJVHRoDs8RClYWK
8mapnLwaadNS/J4r+r4vEay+fUMsfk9gKtpUFOMxMksoOBoRDjIC8zTUhs0r77FsUU9vXhvB3dyO
tDgizDZxCCX3pGB1/UELaSxNCQrxKWkNu22fIg2Mcvb+J0Hopmv0b6ai2HWQttCSPldS5RSjt6Fp
+IkOkt2CQb0dZqFNxOEDkOk/cRjPLE4Lklz1E+VUbK1X0QkO8MM2wtZwqg1cm5PniIe1Jbk4f6iv
kmdSKwOVfB2SJz8YGMWVT42ClX3vAPqGj+D90cjo+kjUZ0kw51KNbs/tBhtBYd8Z0iZ56o/1c7rL
9lNSG38ujoHCql/DLy2uwn+CzrUbMWvJeryBlVNojeiN3MF0O/jyo48D3O0PtzSJFi1RAJ2T4ubv
73pxqsRZrVd9U+inWBPvA6G5o95y5Ar9dTvM0ngsabLQQmzMFOegogbX5EDpmURJjRxevo4hwpwH
aJlYd38SCRTnZFo12SJdrwpZTMMcd10WfPZ1SMJ95ZkbXH1hmwsvtyMtTt2EF/1vJPk6UpI0rTdE
nXLqlUm+YsTJIdpYkbK2ABeqePR3wDXQCdV45MxOpHpkCBH+CIDM8L+FAvoibqNtf29Pbo4vUE+3
2l7dIfHhb93tHwyRlylVL1E3P+ADqFV0qeg2yslVvSPVoBFPZNzAKlR0bgdafDeiI/i/SLPJBI9e
/wd1VkErdFBswhS5UJqd1qQHku/gThzMAwlE7PieqjuWGOwBqW/rnsZMGUS7lZ8zHVfz9M1SqF+q
pjnhM2e3jSdlDeczZ7N/1O+6x2RPLs8xBuX0eDvSUoZyGWhW3mjLplDSgUC9/yJBcG77+A+umcsI
s2MST4X/nl9mui9ca5Mr70q9pgK7AP6lCXkxYdMBcHGO8PWidCS5PbkV9ukitqZhLe940Y12qHeO
5Sl3eIMixacgGSGbf0mlto/HQXqNJP+5DL3uYLTh35IanEIZwnJO++05b4pXr1Afi7p6xbTBrpSK
N30i3OEHcaoBTTmdib/N7Q8iL25rhUSO61/Fvm12gBh9CyQmkmXEAAA+JpxcpKjmlxRpTccFiGyn
mvqaJ9IBGNqT3FUPrag5iSYhNQL7VXOzz5pXfi59xIFIGp+1AgvbeIiOgZu+K0a8besCARhpm8Yt
KbPQfrv9+9d+/mwjeV2ZgeCX1NNgoW8kJ18ysU5s1Aleb8dZPNEvpmm2Q6yAl3CUKuopCmU8H/JN
rrXHiHcGDbKVI31hSLQNp3ueEtlHHHsaRkqSC5F+yuPgGNWSQFFFhVE+ar9uj2mp4n0VaVbBMeu6
1EXP4wm1y56Ce+ne2iYdKYz7zKttD535dryFzc99yOOBZyI6i/M2X9fVbTc2qnaSpeqHUEg7N1BX
0ualesdVjNnG1DJFDZW4V07gd2pY8Zv0K0WCcYNCpWKrtomk1wbvytLROucPMrRJ3Y8RUhScqoHX
hwJcLDg4hSJj7f5t0ofqsyczXQP+LY4Q5AOoBELRxpvdjxxLip9lOQ3Zz8r3FgJxgvfGywvSpdb0
KjrJtni/9uWm/+fsfphMZP8Xc7ZQXD2PvTqt1JOJ70wrY5Vbfhb7h0rFpyZYweks7DSwlLRidOhS
En2161kUgzbGZovxpUn1nBbuMcetQk2auyx31171S1sNZWfgAHS3TZKb61h1IIgIHY18sV/dNkrs
yqlBbm4iJ9Vs93ncahOvaMx2q/iHhQuXPowE8Ydav/ShJ+pZBkBbpZJP7qN36D5FcL8prT2V+7Uv
J3/cdL/xB9ROec2Sb8ym0+shpwmsGUgeYmxTjQjfeK3s6kNLfvXWQAInraKkkR3Bth0wnzEd+VHf
+o/GaW1/fPyyYHFFRK41E7ACy/d6tl0EmsUc7gRSf6KjFt+qqHUUj9vPX2NhLEUCJQgfAqV2kvDZ
d5WSIrYaq9ROGYJBWPXWVFnb8slvxJVE7uMCQriEnfibdUfla/beDDDYEXtW8ikei50L0stHz6SV
drcPzoUo06NZngxqdbBCs+GMDYvF50g9dZ3xNDbmE5gaJ9arz/82DFQ3lO0nDC5NmvnjOczGNtAr
vk+E5MzQ6U/YLH2Ovex8O8zHjzPxoiehTdJ72vWzZWBE7O/OiPWTAe0yMuSNRhfDo4Cnrc3bx7U/
RTJ5GCG5CmRtdmnnhW51Pk++U15SAmiS6N7Fa2HlwbKww66jTL/iIhfMZa2KfdQRT+EobSbfSS1t
nUJEnz7Xjsg/2n6db6jmYCgHiVlUn5MGE7usR08j2Rhe/ZAo2S4C/Y9/pJ2lkiMK2gmxILuu3tTC
2wJXWgOuL04MkkqSzHuOf80OBS01qECHrkb2gkKgm2ytLl7TzZ/uhOs7g2nBIYHeA4rzkjHbGt6Y
ZoLEgjrJHqI9BXpwTbo3PH+Dinqu0XvW9BVoy8db6iqiOSvK+KiZdkljaae6ea/dwrZEBA8hAI5d
t+m9NZX2j5vyOtpsDqsEsHIsdtqpHPyNKvyEEQ0jdWVLLn4odvMEfGYu501nFICSQU81zpc2u/MC
9F70NaTv8vrlSEalAKUEdC6u169UUVlqixatVQPzWC1R+FQCUrP9ZDhWxQpmdlryqR3wRsSbEc3v
AoMhzu1+U2VYLUYGkkCgFuJNPdB7yHWwmKVPotzLR10X8GlD5dLO/OJ9MpuTtcaw9Ubu//VBzNe4
GMRsE6ZJYSqBTyqbBYKjuA+xOsmOrZxcy1/jn5manVypj9RQgoXgSZBATOSaglgYnPLbx+NakOn4
vDhOfFxq89pLgTQ0wedAcr9Ww7hSXF9cupMgNSAQKonzEouoZQnytpyLAS0rOX/ROLSCbk32YznK
hOMBcQLQc7auDClMRDg4nGUIXvtp5IActEf35+3pWrxN4O5NvuP0JD70POq+9K0m1U5GoThaPW56
E9smH5Vddw1fvRyKGQMgK4EPmp1odAPzBIrKtMa6PQ9lR/A6sMch6pvp/vaoFo8y5LX/G0qfHWVa
2KFjRSJ1UovIrg1M2jqkleoOn0OMX9tuZfcsjgyVFLDVyCvBALtec2bSe5o5PQSTGKcharCx3CK2
Gu+qsPx2e2SLq+Ii1Gx5t/QZoqgetJOFcWus1PhDl+i0/v0nUQDGIiCOLcgcvebVuah1yC+fEDXc
uKPiFMAfQuH77SjTB/9wxbGL/i/K7NBpTXWoKcnoJ1XKbTd/MvwfEVLYlvcVMeWd6O7pIm1vh1z+
Ulj0QIeVTQCo11+ql2M4H6JPW4wiryjHm1i6swq65vHKZboYiHcB3E5gAx/cgDqtSBJlaNi9FkZK
eWyXxRfZ/DtGh/r2iBYXBNzHqfI44f5mu4qudV+pra6ecv8lrL/opbZhhexuB1n8Uv8LAsPnetpC
XWrJyDi5URXOUSFIjE/sMbvXybakdFtXaH9q+Qp0emkKJU6/iUsEKXf+3tEbunuJzLeC+XIfxv6r
1rqHGkCSkJgrJ/paqOnvLy4NbQzaHrtcDdFSd9drQCncFFxGfjSCn7dncjkSVl5UMyZ45uwtMtDG
a7ucgluD/luhh6gWf2/Ln4a5BlZcugchBf0v0KzmYJZClTYeaUmdIDPJeHgn5GtAnMUg4IVpFtJR
+2AgFAAXHIBqqKekyI9eEjyj+/fp9oQt9AphdVzEmH0bXUZZvvYwSei/a+/1m4VsSi/a6lf1rfzl
nXBoV+0Gtdyvt8MubavLqLPvFEXo9xV1wuIr029Jq72YsfWzCbOV3bu4HDgiphY5sOt5lo/aeC1Y
Xkf9tUTRVEibwOnFQN8ISA2q8RpLdCXaPMNXiq5GKJTcaDDyly4wz2XX3uejyFmbrdzAa6FmBy3a
RmmRGy03SEyRrSycTK9s5Iw2SVysZHyLn+qfOTTl683bt7JZSnrGlpJSDH0lAJgvuKes3PGLS/0i
yiwdCwdg6VQU1ZPSp/d9lB3SUD/eXnNLWQtOMhovbjIyZEWuByINXmpEo96flFE7SF60l5LI1ovP
hfHqJe7KeOTFL3QRbbbCaWegCclL4iTUTvQ5TviHfGfeSZt44+8CBy1T8YiatEDjsHckR96oOx+h
ud8kEmuzBuf+/WaeJwOUK1U4/EC6wZFfD96l4SFnMpVnDFsfAaBqBxONd5uL55vXyWcjNM+hCSCh
HxG6HXof6G2xvT3/ivqxrshZw9RLkkkVmmPn+keE7iCqlcw9gKvAc5CWz02iIuvZvKAuZFB86J6U
YHxJpfIHkMpvXageYCueG6H1J59wxe7kjNK1iCwgdbkuzu8aPzq2NfzXFA/kQuiTTdmXwRb90LMw
ULIsgr2b9S+NxjmmNSgYSMbd5IObRcoXnBEPsteZG4ounzs8FnwdoG+Y6RszVnaZOip2likPah6+
wjWAjhW256J1HbfrMWpvH/QCfULV3be1AfjPD+7iEYWx0XgYZfWYGKT8mfvmYzYo95iTu8AShPoB
B6W7OmKimwBkX46KjllB9Rp7uluDir9EoOiO0MbOgOYf/AaE1pFfn3b13cDpmEdDbg+dsHdr8bUa
ZBSsMZ4DfCdGNLt8977NrV9uhUdMpuhnw6jRmZdxa9DyY2yKCOsXn/O2vm96qJ+lpv8tuMZecaW3
MFKRgFeNB9JvUt8UV6fuMAwDcuNafi8O3c5PeotyWHbvWfInTadf2OX7QicziSejDaHzTtXQ3ut5
stMklHCNJvglZbRr5fAnIjcP2Do0TH91CMV821rxN9cH3mmpKBOFNdZcpnDfSgC8S/1FdPs3uQ9/
iJa3TZrxUdKCdzEe3wet+l77iCJmluA0nfUguNkzeAmEgN3A4ifEkALL5mzIY2T3HcwM3/8VuUkJ
5dsNdrWS32Vxvkl0Odj2UfLYBOZDqUzes56yE9CM37gauvRV41RtGzi5DL4yTuJDNMpf08GaNKSD
0BbG+G70Bfo3BuYyEAVxuhsLxU51wVaqyHMqyzqGen/2vUC2oxJz+BZigSIPKLlBjA5wpEfwXP+h
e265j8P2p4/5jN/KuC2lDtQE3ZaF8VBr6pcylp6BJr7XjXzGlOGxiPxDUasHN6z2fmBuBk3+pgrp
Y4xFw5A2h74veIIhTuD7zVMpmM88AXxMa9QT9Q26Sr0RUwEuXjOysDwJX1FqTu3KA1ka1apjqG7r
6Fn8MxKK71oPSaFSt0BpHbXFqMRLvlMA/IKQfO4kQXyoo/65r8ZjWwoPXpn8JY7lPaTGJz/w9m2p
74qmdVRc6vEyaHd0b2Bom58KTSyRBm93CI4/l2aHyGUgvos+phhpV0ROVQqbvs1ejJgxeBF/EAdv
UQmTyO2MwJbM+KnrGkcxwu9lGN4bHl1gzRwHp6w5OD2D5TO1fSZP7Xa8c0vjXrKEN1lmWgYrfXfb
9EtvIKvQi6nmNLGfPLpyLW46lT8Ly45vJwBbCguTtniGS07GCYmO/Sbr5Qetzg9qnXxSxvDBb9M7
s62PsZAf4Px7OBuo9TabjFgqg1Vthdid9J6Livy4qTvhLS30jW9q7yhHPHlR85qZfOZK6qpNU8r9
g0k50tEai9GUxkFQ4zvNrETbEMbj0Fp3ku9b2A6V38dYPPZikdAA0lFs0Pu/VL1+7yx9n1a8wl1J
/FvSvdYpS+lZGpR73Xf3aSIcZb2ynERsH8Wkf+0Kir1BLIy2oXSo7Sr9o64PP3QgOX6R4LiUtg9R
oL/ICZYcYdDeJzqC0kr1EMgZW0QUVp7cixflxaUwyy900+0aTybJFRL0+nwPs5aRGizq6HaKk+3t
O+g3MvHDPXgRbZZnCGrSS6pfqyc9hXgHFYRwCXYxXqkcOz02tr2CcRFvVgWcsPsal9p7mhdb6oJP
qYF7hlu1L+bY/KrK7lNidkeAj986FICQfVC6bVBZv/xMkR3dqE+3f/lyGvbP3TklUBdvKK/y/WQw
zP6E+nuFUaMnfXbldPcHQS6SllmW0KnVGI897bg2Mh9qvzloSX7fmOKP22EWk72LZGSWieWpmvv4
aAALE7OBmiwWEKkgrKR7a0FmCVhqYbZQV7pyUnLx0TTZn2m48q5dAEqR0JBNTWxxVaZNe/1RlDoJ
JA9PrFOn506UVttMbR+Mtvlpig5k5DT52jdvm43ifSr0/A+KSBex5yQ2oejldJC0/hSkGH1Y4XM+
HsrS/ZMqAYV3JCDRHZXnOPZIqhESVIz+FFe4/zTpHbzg/f8j7cua48aVZn8RI0hwA1+59KqFkix5
eWHYGpv7TnD79Tfp78y4BSEadzRz3o4jVA2wUChUVWYaIEp2GozSXHcLoYuj7gtsLGpHaD6/3U1b
GZKpijHVrGiJry1QTQN3/yR5eQrd4sLI9u8X5wgaYrWG/4wQbAlHy7wBy6DE8cRP6gsT3ClSk6Sy
I0ufQ7JPQsNrH1ovuc+9Jph/IcF0E/SzXFknXbgsC6wXGAlFH5vnvTCrHmnzigf1On9O46cs/XL9
2wgfTxd/n4vSRatma2ni72cK6FWjtblX1OynE63hxq42L7LWtXgTLwxyzpBRIHizFHWJ4QukBiA2
dGd+doAZa9zqhbrNI2A+hhvdmZKPJ9tHzj3wg0plHTq0S6PdMOZ+VsponmQWOO+A+k1fxLOK93QN
KdUcyhamjjzp+ucStTe3ERX0r8G0p/KF2GzKRnXqclR1AESItzxlgUjjvgLdazCNtR2gQwahQGNy
JIVZsZ/8Mcz5SW1HvR5DQ257DZycyYAuZk38aELgqPvXKoJMz/WVCoPGxUo5PylI3UMWsDBCc4C6
43i3oicNgivvI1ZAs4LpdgQHHohggfYb+LcFVtQ7QOndov/upB+54Tcql//Z4EqKZFhWSHRiJSr5
mtohbR80W2JCmGsBrrHR6oI2iefejnRMJBq1NocJml5t8WJi7GxNHvpCEi3Ep/fCELeWCiJOcWEW
S9iNpPcmCxp3c4x3O0TyQOWACjPUrPNniBV+K0u81kBrZXk63YSqzIfWSu8wekX8D3zCi5/kvA38
Nc1qs+3Q8c8Yu6MkvqtYs4Pm1/66GfEWmxQqt0ApoxHy1kxsJawoQIqClEAFmq9yQXfuTXiHjbEe
XDcldH2gBUwNOgnojHErauphUnUGp0T3wF3qG0OrPCjGSUKJyAqAbMgBULZBmsPlUQVyKPT5AUrI
otnPsgcSReBOkuXlotLQpRXOYeyUVTrB8G4I6UW/v1MgSulmaJWG2kN9BCmt26BE1nl4yxyKZ3Ny
pdhl4Q8AaTxYVjHwhrLJ2+/mqMWQl5BRC5UYqqzQQLFcJVk9y4w/N00P2a7GCGyjAOURxtz3y6jJ
+reiyEkufgCXFK9QwWIVpEdRAW09CKz9GO0InVVmQNSV1IHlJJI9F37YC4Pch40idciGFOlW7CxB
YawQf8/aAFKnsh6a6MYD5QlmnDCUjtE6LkQDMNHpIwCqYVWtD3gKP3bxIDl1grlTKCNjXAi4DIi6
UJ4Zj7TlvEw9Ak52HI+K5pX7KcyfHdRWm+8WREC9yG13ytFhH9rEf+w6m1tdpJNLVw0gykBUoVV/
Cyj2TdsmAVt1SUAVRZXtnAP4gVwcKLW3Zkgdl3k61EsYL8PL1Ha3UQx95OlHXZcfWdAfS3xvf16T
ek4h6Bh2GTQo7cWz9a8NkWFBxevBJUTAaLJNXb9dz8yWemgiDX32pP6lFt0+X4vjYhi3kz5Ltm6L
HPyLH1Pd/5jizlWpK3oxmo0VWvWdgRicRMSN8zudnHqoxGlsCq5HZaG3X9jjjhXJQAsNTDvOMUau
apCnlLJGhvDgXljgYqWSmqRTtndSSSsfHcHSgNxWItMWEn8iYC7hcRscjTu12txVgCm2S2gTCCk3
1iHtJz9j9XmRirULF7RFXcwqGJiV0d56A3Qeu4iWmFFE6u2ldGhc1ic7QOFlyEiZIS47bclElhJS
PGHB2t1YWSfmQDIJkpDXXUBsZgOt2jb8m0etJEVtL5aOgGd2X6JE2RMFaqW6LKwKUMCIedYfM9xq
xk5lWT5hUIo+D360Z3tM+plA98C93egvdEX0Pd3o6twsiHelFrDes4/GBwoE25wWBgAhYvKOsUuv
lapGfwFQ5MH21flWr8egL1VvdX5d31RhCwtjxs42/IuN5Uk/aQHGF0g0WWFiYmnO6wrRWFLeR3FY
fpp/gOABLLYLtSTpj/BmwQtKxzgBmLDfTeGDtsKc+hS73AfWqQuXW9Av7Ksz20FIOfaQkvjWHQbT
ZZIEojCCEgjwGuAfBPc7F0bKBjo8XTFj8GQ0Pg2kBkBLpsrymxaAD40b4ZKDE25vZZe3565unSEq
LSSQW9IFIfUAIKUzpDGD8TP95Hxrb6Apeei86nmJ3eSnDGYgOiWX1rnAPCU2ndptPqlezEADtUXa
zgcqU8IQhbFLK9w+Js00tzTCzYnEOOp3ugb28LzPgZIfg+sOKlwPptR0XGpwE37Wb0pRPq6dcXvY
r7e0AeSMDPNJc4bv/80Od+yRYdlG07ZGmHVfCcCDSnO2h39Pn4Opk9+lAwKkKWQA37oG1OBzp7ZR
flmLb33+AskpJ/n5gXUgPsK7wfmHEcy3Jkyn6ozBQWlRjxmGqkBrNj31muwaE3BjYCVADWyNf0Di
+bARKQ2S+SZbQvUEvPjNdDc+5af5UP3Qb1fPPOkB5ERuzdrL72U1OaFDYBgOK9yI1Hhwi1Y6ZNXq
Cp2NbAmi+ZZ207EFpuXfbyPyQnVjaN1enNyXQq4Bap00RZNPyTydQXgW9ydY369bER2jSytczhFj
fqvCcIUertA9xTBmkKJX51g9pFElFSRR4DNURHmArIGB5wNfNyI/gESLHiq56vVIQhf18fpaRN9l
4+/Y2KO3Bwmf2WDSypigUBz2GbBFYLT5S6OO5NoQruLCxvbvF+8CYImUuutxSEc2fx/oFCYg+r++
jO3D8tEbHBzoqiIXBG089yaAgO4MiJimh6bmQg/OPjW1/pKU0ZmkebTTp/11c8Jd+2OO1+mcocRd
dBV6Hapzp5bTwdHKm3JIJIuSWeFSQb1Bg7ewga8bq3uCRu5Q5v7YyXjUtxD5buu2sABtKZAK87TG
aunQxoxRHrVzSD239Q6vf9c0Sq/t7vsV6r7lF1apQeu8LMW3OX29vpOis4T2BrgKUIIDBIw7sWjV
Z5hRwk6a2eIlUbOr0lsHar6p9nzdkGgzkbPgsIBeCzGcM5Qzxy6LSiPhVERurmSBA/5PC7xA182I
fN1C8AEmBpPn70onrV2oceRkAFXozG2M2m2nXx+xgJEtZClQweHfIsRZu5LM6OWt6y8LE0rq+u/J
FRDdtqGw/1ngzuuAPnw31ThMNoSUl7Tea2ZxbhZZdVB0Zi/NbF/sIiywwciSzsaVMESrr1fspnPu
lOy1j3qXZtXx+q4J87tLa5sjXlgjKoRUixLbpp76O8wAaYcSBBXDCfj30NjhqeVnz+nOOMRfxtv4
STZzJvS+iy3lvM/BTurgCUdzVFdcQ3lV/38AFkIjEKbc1BAIiHu4IBgVE7HnBK1kVqVPbVTdxGZ5
XMxScmWIjixIWXSkQpjEBdfA251c19SOx60bNbafym51O/arNX+uGCW9/slERwnFR2JhtF0DrS23
nIZi6KbAwHtoL2yvNPtB2i8RvmdwrSLrB/RWBcL+7VII6mSGUiL2ZTfsl/0lP7DcrW+Hc7Qrj03q
Gbt5T87TOdlfX5lwB0E0jt1zwG/Oq/dgVrss1TJC0Jviv5y2c5U5PczrsG9korrbHvHBfaM0/9sS
d5SbdFnXaEUfpRwGd2CeU/vWsF/SnxWi32A9Udloxm8++PcWHVW18UYETwnnHUteFgmBokHobONR
8Uhf087oPEyDKQfFxhT6quSAkTTTz15bQ8VRp31iKaVf6Zj7qZQ8UGntGzYDGm3WQFthOce40aZ9
mw5Pkwmlxb4FChKw+kORxWfbyR4A3v6cbsr0amw+jtFQu6Na/Ehakro9zZKndoFYn2M2kotT5J4o
0ZgOPiAk63jfyUvI1s8aWJ767iW1bhrl5bqTyP4+F7CUwe67psj1EDIAfrGCy4KpkstXZoKLSqDJ
iDPWxuBGUZZzrNF7vVwkJkQx6XKXuFy5cqxyAK2SHtYzpDz0e6dZQNu4u75VYiMU2A1QboM+kzvG
aZ5EU04bkOubGE8ymRvT1zqOJVe7zAr/QQDqmos608PFAqVlegvmKC/CGNT1tYi/yZ+1cN9kpW3W
WOirhAYddmbHvLV8um5B+ArELfHPdnHfJEEGFKPojMvIW3f0NH/KQuUeA4MHhIjCNx+SR7rrbhfI
+N22sikhUWsJ9JOoC2Asj7x7gYLaQRvpghdNZlRnMsYz6AV06tfa4MdaezBYflpIc5osxYuY+vn6
yrcvdC02banwRQ5g6Gsej78zjuUuw4CzlQa13gL9/XzdjnAWyoZI/N9BUH9riEC8omcxri6yp/v8
MN3Wz925C8DGEWjPy9mQ3Mgin7k0t/37xbrAONDaGsM1NiyVV9hQ3dUkPiNMn0Bzg4wWZHObXMZb
ExYYFo08A1jYfiqOzbG90/3Wm88kpMf0uTl0gYocapw9oJEjT9n5kg0VfrkL89wKx5iVZVojtWm+
tAFQzN2nIey94kkvXXRFexR7Uzc6x/cYUr1uWXTokQnj6Q3ZABttp7frjiunU4cRFYXEyty1AUdc
9ctymMSK8AMCe4/XNrKddwVOu7Rie4GyUkjJbe7cOvHP66sQ/33UipHkoO3Pv/LVOTeivsGpU5vE
XeLHzpT4h9gA0qgNyQCv56JWkRsT2NCR3+Khj5HiwkNO8oEgb0MI428TXNTSJ4WCkxJnyljudQdc
DdGdk/x1fZ+2v/EuQFzY4FLOrK0IKQcsw9b+0ofDWh5LopwiyL5VZnlyMPx63Z7Qrf/Y4+sIK0sd
pWMxis7a8GPSi6cumjw0Dw5ZQT5dNyV05AtTnCPPODx0UvDQ1vsvNZs9OrTuAjTbdSu/+9fvdnCb
zAU5CcpwFhcntAJDwHTB1Gz+y3qg+/FmPq6HHJR4rhk8Jq89tBqijXIdjKK+de721a0ZympaQmdE
kDIs1DTQAeeWyhbHVPQWTz3aLm6EhiBe+9eXKdzMCwv8RZKDbm1AtyLMhlNUDtt71SXp148Y2VRK
0HgEQyp3pvK6NVi7FijNsdcoeRnJLcFT4boNYSMJ4Ix/jHCniugDQAkxIgNB8FyXg+ZQj1aZO9D4
Rok7kNSPwJjYkKh9LIHGvW5dvI1/jHPHbSjXNtW3MhprUarNVX/Mj6zoJB9r26d3LvnPEkFy8DaE
Zw1YlTRQa4cRrFTmN6NgIDkY/Bb1YRrLXEOyo+BTeWuuX/tBpxW8Lyr3ZgSpdqjDQgQNDP/fIv3n
ND6QeXLT5rXUZYN5Yr//ezvRHnxrucUU6qLlsOwUpqexwZVCimUW+NPd5g6Jt+xtVZhLgdpamvk/
+QRaSG8XQZ10rVkCcJ4N0vpWAcP6Au1Z1vay6qpsLZtzXiRNhKnTOKNfEcYqsCbag71+/y/ejbbp
WwM1gMpZA/KJUE+/6RDcjHQXgC/JdolXYYMhCNQGmEvnVqHVc0QYRt9CEHDf1nH30FEiOT/CAcZN
lOBvG9xCKjtWkolhIX2g7SzPPBdPa32gfhckj8mZHEDQV+D/Pl7fPuFdfGGVC38N5I1NitHxUFHW
XepQf1XvVnAxZWzwlm6562uJQYHcigGgPHjxt2sDDRzOYqRkDXBLoKSm872qEx/sEF0DqBVY9Aoo
xLdQZbBtdwJD2fWVih9kF4a5IJzosWmQEqlN/tK/aBj03023axvEweiCaPY0v7Aj9AP6+9yfDlIV
XFF4vFw1F4SjUremBmlpWNxQ8EdY7mh46nP7HH/Lb41j7zsovfj2SwbU1kn2jTfv5EMz4K+YYMWL
Ag0ubsfn3FZxxBFPYv1rmcYu7b5Ui6x9K0qyLo1wu1t1zNEHB0Zspr4k9nxOTcNfsvlnVsswQwKR
8M2F/iyI28waQKq+hZA1OLlH3/AwVAvu/X3qMX8N6KF7ZgfqXXceUQC4sMjLHbSg+WCj1WELWXmM
2LjvJk3yaBd7yD+L4pv5bTpB7WNEpLSJsstVJ5gA4R7BKjX2r2qjSRYk20PCXWPzNPZjDgBy2H0Z
Upd9n/brWfGA5LP97E4P1DNQppIVSvyQn8osTV2xxxLvr6VIXCNNPJa8MEcmnyscUrr8VtzdBvZE
B/I/yETWe3rrPNE9YLI33dNRO4Pq1LPL8+xhOlMLCDRFXadxZUwTv8/Tu/MGRSIw4aBxbPAYrY6V
66osCDTTyb6H3BcmAOqTdh7BcezHn5LHreCNEfjP3SQJcUIvRbvKpL8Tch5yX+rASgKKD8g9vWfp
wa5lYrfCL3hhgL+jEtpn7Zbzt04Bxt/DAtELaPBJliG0sg1PoPGBpgHfZmaZbqOYrJNQYy3q08Az
p1F2YCWUKK+famHM+mOIfxiaCpLyomWoAvaAflZKkDbE68m8dyA0ed2UZE38awkdihIv+n4O7fiO
ECjUT+dykDGMydbDnWm1TVYwSgNqmpuLr7WaG8eLa0AVaKpkvEtiJ7/YOy5JpUXfomKPBUEzoPDo
fqtUJerjeLY9HcQErh4sT8lD/QOz87IMQraX3AHXI2jdKCmKt32wBJs6L6u9+ESP2l7zYk+BVOoh
kU4dCs/WxXq3H3WRyIJImUBViBihmrO/7MJ4RTFVQnQt+3zc6RrLkmZNbpFwMP+CFa9y7ibrO51f
/5srcumAFZt1tMx48XbIRNQsds0xDmwqY57enO1dFLzYMC4hsIsla1eKr0Qe+l/xodol4BGumTcH
pZ8EMi5d2efhUgLDyfp5Bsg/ZBHk4Mf0qMS//tO2/aYauXCAvjByFPTbOYxburOWYqviJ04quSMl
6zC4d23NxrQpgP7Aw+xehYBxlGqS8VnJ6TG4IJFUSzGYEaJrbWfeMCeurs6g05PMVMmscOEB+RKw
LKQDfA3CM2VZuGn3KbVk4hgyK1wkSA0yJI2CZlGsTTfIr/3J0u4qo/evf3oBMTwSzj++zMt5pa2+
NkXXAJOse0a5pZy4k04kNNw5P4y9O7auLYlyMkfggoGqlq2WDAPkgeLs57KR+Gd69RGmpct1caEg
QluyT9IetQwGlpd2Cqph9WyrCK7vnySwGVwoSGlsr9BbI+FK9+jnBIyNYGcnbt3T/2iJCwO0dJQ1
ykeUesv01mBVgFrsI4aRn3q7kXi4ZFE8Gr7Oxxk1ZczbsSk+alBHZFkPLnjiK/Hh+vaJM9o/7se3
R1KVxFq8dSvVk7kzP2sVapSo5AX9N+28iX8tO+KPt+W9PQVFEfSVW+Lx/lk2sCTxSJMLHGYbKxlq
BSQcqX5OqelHPZNcGjITXNQgTq2CeRfPrE7XfjTpcFbz6OX6ZgqfWRd7uf2EizAO0S2WYlaShGU/
uGN/Xh1wCaEMoIFBRU0/lJFfWNsC2IU1pa6U2aQtxguY7paj4U5d711fkGzP+EAx2oqCNgPu2SbT
PapGnaf1lX/dyHZurlzm/HB23eeUVmhoAOwW7ZvdeNgqJsVJNr8sXouDmc/fErI8pi5XesJ0E2uZ
lm/FmuyawZTkWOIb4x8LPHqupPCsFqQ7YU+/1CPgntYvqPe513dLsgyeGqGNF6tOUlxLTbLihdns
TJpLvrq4jGb8WQh3Gqs6BwUXweCKgcd0C9KUbg5B2OVqSeuNU9hZDympgvEjPU4Auf/+QvxcZKdh
Zm2ZsTTH/lmBh6gBa9h/27xtcy+OzNh0raG1iAEVSvos/UZTWTVXoPGD6xzDoyBoBDYUJbG3JpS0
tUyQwRlh9HM5AZX3ffGACP8EcoRTs4NunZdqOzK5Fl4UQ7AG6s18V94vZ3awJNeVsOh7+Uu4m7Fe
IS3QdphR64Oxg7Ajq8DWFwcbQx/iEngMgPf5FvvW4/U9Fp4C6EBoIGMFCo6Hv5UJ6K6XCGYLvTwP
+jdzgt7GokruLeENeWGFc9G1jgmzVOTkE1pctEtca2qhrA1aTKZKTpxsQdzFYcQQimoZnEYtE9x+
rw7LA9JLcnPh1QHq7q2Oq28KKW/dpq+SaZjzLactVLdY6QESSNBF1oNI2VerjM9RvKS/rZl8Q23V
+sVKoVodFpi6SIaHNM1QIJdlgMJGGkYz/7eod4PpEDnOO1riwREb82OSmUeT0dxdzWl0nRpUVVq4
rEsYAYxfJS7mlSVxTLZKzkdIF60VSAK3QaynHEyIvWYEg+zOFzvinzVy3tEDx5LReAuQy2Gc6GEp
Mpd0yS6unY8Er4vd5IKXQ9dhWsutAjMXnxObgbdxlRXhtr/x7i6+sLFt6UWAxGxcrowVDm+kFHuD
KGBGSosPYHxAvgCKKYxTY0ydr0YbYw8ItdNMYaSCjoAWz8a0Ho0YOr3XI5FgMRoAv5iBB6AIMDbu
TKVV0pl1XE1h36xoh9/FnSLxMKEFHNlNpxHgFR7IbhU5uG8giw0as861R1CtySjcRRaArgBdFdQi
IBTKXSfMYnW9ausYbkAOahSm2zTGItkoUcENTTNo7IF7HP/jpS+KZFVs0CGpYXITf6/Xe+W+O5JA
P0RHCwqXvqXsQL/4wkJyTiQvHcEZhbYxoCtg40L1mMdHlRQEgqApHKEsfewU4BjzI6Vp8O8dwQbK
lkAyjIDLnTujIAtK6qaCI+TkAb0dBB7Z2RTvoIPpJjDBQvmJT2LZ7BR5odfwBH8KDC/xrPipdIJk
Z3tjoHtlF/S5ZzNfPduhrPch6rdswjLINtRtsI8vACdA9GJgIEFqC6oNN/k6P4ET9DP5a0bBeSPh
jT1HOqIj+nCXNrngGpdLoWopnqhmpu7K9JzoeuDIunGC4IqFGYgT2FMHcMe34YjZRdqN1WKE28Ta
XeEs0MpcNSj/juYdcIr/Pn+HNRxnDIMTMORzwY+1WQTtKZRhN31mQIndHM04p9aP/94bL83wjypl
NtZ6qLQwrvCwR7qSgaLlAyYI+kPWlk0bv0f8L8I4+C2LZU2htWZDksmzxjZUOuPLdRvCb3NhY4tc
FzaqbFBKbdgS3QYEvRmkOZWfBAU5Lf3I8cVX+Wc13Hep53kbs5smcGraP8ZhuKNTIhHCE3rzhQn+
mwCs3Wd2R8K8H0KA2O5si30aBxkPnMwM589537c2BVwGypZflvp7r32eZY8o2Wfhs/60bYaModWb
W9Tt8Vn6qAiKEnFg0T7iyBebxt2vc6YuPW53qCPOYHNeTPW1TmV8J4K8eDuRf397vjLukKWwMjDQ
hHrh6fp6dkAE3YSolu/KZvjAbY5RPaC3MbSCq4Jbz5I7oHvDgiAEE9ZxHeApsbt+ZkS3OZTuEaf/
L2ngvj8wY/lsJskUxuuzRWdXkZeTZSb476+Xtj0PSK7mXbQHCfB8KL35ofeRc9Nd7mN84Vv54/qq
RMPyAAT8WRa3cfEyjY1GYLPztV1hBRWKOKM3+dUjSC3YE4B5ki8ldHLA4AlA1QCj8/ArdSC9HWsR
sgYboFqyxR5A3nXf6WUSxyKAmYYyNnJi+AReStzaSs1iJhS3AHmu3Xk3+/khqr3CLz1yhMSc5Wre
8hQzN90pEl8RNQY0am5AeABRoWnBhT09VmtkNL9Titn/zbSfuPF+9pR9caKxlKJDeNIuzG17fhHP
O3Ve4qzqpjAd82eQM3nZaDwBBqK49WjdzT2VUUeKDVrqJoKNtyEPSGCl3faTWUyhZWWfrX44QbPq
L8MafauwXgc6S17Ywthr/jHH3VeRsWqdGsNJJ2reG6Nzu3bF4rZ0lvimcFlAdNnUgkwkosnbfYyW
VW3y2R7xhLrr5uSUVgDlrD9i1XEVp5FcwsLTjrwI4DWIi5n8VAaengvNjXIKjerFIt/aQTacJNo1
MAvgbYMcjADj/XY1Qzpm9ZjiQZhmxC2G25o9VNEHpojxsvmfEYz38vO9VQ91rwnYkMi5yzFWACnM
Yfp0PUhdXQhscJ8FAgXEnCtM7kDT6WEwpp2mZketHySnVvT1L5fCpcUtdRq9LRIw/7XlUVEf2Ryd
TDX29Q5gcunAo8wa97BpkLUU4BZHZ3qkvgMyDidK/XJZIK3be5r+dH0LhRHpcnHcETLmlBnTRmZh
FfGuhTxxAyBPyxLwBa2Or7eqb3QquOWBkWLZeVqKp4qR/+osXFhMGFtrC/yFoWk/FnWz75sKGLB/
Dw1945FcMJyTvv0/Tu8Bu+o6hQUGeiJpSG1/g6u1vLGxfdyLgGtbPZ6kk6GFkOXynGE46f0LmAVd
Jh9PFWD2YMqxMWCMN/A7SrJuRKgzTNAvLRU9FWZ+T3CJ5RnzWF7vSPOtgA5BpU5Bl75edxlRfEIL
VIMs7PZ84x8i/WLkE62rOQSp/HNXz35NmOTVJjPBOWUyN83Ypfq0gTpP6DGf+3mSXB2iQiZgE3+W
wfkcUZluLEmj4YE9BfoNXtcHO1h2emB87g/Xd0yYcFza4lwPpOfDsoBqJ5zUrvESNt1TQnaOBY2x
2DyYqXkqe9VXGsdbN6KkKZ8PRgOdJDvT9mmfHfSu9WubPV//WbJd5pw1VVHJBdGlFmKK3UtyxyOq
JIuUWeAS1zzrSM5qMoV0fLaK7lYpU8mBE14BF1+Rv8sUWhpjhHekyqz9NOYPk10+O3r3gZLWxQfk
nyyFAdmHVtWQSDWYGrPoblKTHZNVnISh/89i+GGeTf1p6BoITUSmvh+y73MHmlDT3jMDcFgmWdLv
id13serCGnetNc4M8CHDAeiD2VeDAgNX0ScQErQMc/bueN4k1Tde2x4CQX6zp4/oFi69V+qS0yGM
mRe/g7vw+mao0exBkppPHThuJrTZY+qnpeMnimzsS+AuRAXaEqxKOhIfnr1iThwU2Cc81qp4n6yL
awMKLJuXEzj9pQ3eVyCqlY0I2RNkC4dgiEnuVRlqdtfPrqg++MYKl/s0nTJ16LGjEB5MgeWlAVUO
0Cbbq353yh4AE3f8WdYIFXwpXDWgVkDUBPKNb+Zmebq0bZypYafRu9yCPBgddyYkJtxiNh+vL1C0
i2BEBVsP9ALQP+PWV9u2AuZGLX2IoJOozqc++37dAMqJ7y/rLTHFgwy1QbxXuPjX0zRGBUpPHxRr
fE10JdrTHHLEhT6DWXkwqyP6wXug4Wo3tsru2GZ5gxtVr9x2UXBM4gRlPt25LwheA9QCMqWOvjaR
feghvuU2xWT6Omgp3S5Tb1MKYZpYezQrpQQzpBFvGC3wRmVQ+4qMh8mByazXclc3mwE5uXJPoGru
DkkK/qV069hDih2CzOt+LTNIPM2rn6d9tctsxQJpoPMlM6tHopqjO4yKV+UDBNqAqVjntPU1KDfV
TvV1WSFPbcegSUiqFOLT5aI9UCc6xXmFJ2/Nyth1ekM5zYwWn6mdmPthhfp3NAz52czML5Ayu1Vm
J3WH2NhlSvSFmut9VKepbyT6WY8X6g+a8WUh7Yp+IFO8ebUg5j5gsfOgPedJAyYL2h8wS/o9aaBd
1kFjvO2Mna4M0PNqCQjWDUx6LcT4RDvMChR1viO91nhjjP2OGURUl66EllJfJ97E8CFAkjoeamtu
3TJuXxiZjkmXlI8gNPmij9WPtUninV4PP5xaubcKow6uu5DAR984EHe9pXXa5W2Vw4FS1SN2EkSJ
bG5acOTA/wWxWhOEcw50Ad8mlHo6l81E1eyhXIk/5WFLiKstpZsO/37M0wDxjQbIjaaCJJW7SNd+
zmkygz1dJ01QTxgCr+LhXIDM2r++aaJJFDBtWygRoA4CKiFuSZPeKE5u6uBpb4cbGwUKf4QupV91
FZ4YcGd7ah+bRBnddjDHXYOHpOwXbDcbd/O9+QX8d1tBcbXqcfYweaCB9XsvDqjf79RdvUt3MiiX
4Mp5Y4zf2LqOonFZsge6rGANVv0GCuuAEUsuBJEZXKJbMQRMqehpvHWUZrYUa7GM7KFWl9coHby2
eZz0fJWY2baG37pLM9zW0WIENSH0DB9UU2G+1g2vllp8qScK5v2mf7CKIkGth9gSs6Jj4IBGENIW
Nth9+GMAnk+H6VZOQ6N0vCm7nbXvLF78Mt1dd07BiTagPKFjiWgb4Zp7u4tFrMwx+s64dQCvW838
66LIiLpEbUXQgenGJnaJi4dvgJkDGZxyUGzc3Btws903P2IaRAfDpW5ygCLfbjlEAeDITLaLQtPQ
RwBjhmqiS8/T6epVOdR1mtAQLPo73Gi5S1+K++FzdS7ZHrLlHQjXaGDZHn2UHQNRocG5tL194oun
cQcSYT3trPQBiMb9xmtjB/WN5kH70I+lxeTN2zk3dRzoW+CBirQd2/zW2KxgPKBiTvqAivJjYo+4
gpxlPlgddMkoNUH7okSSB6XgADrORvxsIIhuKcVbk0u3DkZFYopZ1P7JUFaMWqiuWpaSOP3+AKJg
DR5yMLxtZA4q56FRGqcrW7r0oTd2agJwpnZbLI8RKmxtbfuJ7LH/Oxq/3UnUccHgufHKEXC9cHFl
0qzVjrMWhF5mMx+YEf0AxwJoXaY5DbQewocznv9A5qUHYBEgypquyD8MpvhNbH0ykvSeDsuvjCqq
rylk3pmtMvmdyZobZ9WjozkmttcmxnGYTcgS4o3oQtgNZfiGvY7qcOqTCMmlSj19To4ECpNVxu4n
nX3VOwJCqZLkSJbyJ6ok9NQpyexhiEzxh6Jt9ys0h0ls3mKaw9OUsg+UfLi1KVIzPS7iT9qipsco
15x9Uo3VpoFY7wAvO0BzwvYWak671slKfypi1UXy2ASFWcm4qwTnEcQ9puZs8RpdKH5SYl2MbiEs
Rb7+UN2Mvvk0Q3kz6NHg6Q7z4infs5f+iLHZnzLGp/fx9K1hLozri5m3o5OkD1DfgO5j53Zmip5A
dSwyyTPz/bF4a4m7/uiQF2AJGtIHpup3yPMfMddwKNZRRtYjtIOmChQ2DKQx/DwIdFGmJCqQi1Up
NCNjYBOiRo3dLm4k2YNo62wbPFm4HbZeDregaBoia1BrK1x0w1dJsasH57ZX12NXWC/XbyNBE87E
DM8/tnjA4UDTEd1FzQ5Na90jh7iBeFUdkCI7jVbkQQPyTqVJ5yZam3mZw8qNFIR4VWkexzSTtVIF
w6doo0KayQIFqWlCbI+PcFGO0VANlekWgiWJ0rxoIPtLk8o1xttm8gvNg1S6QgKmD+eui89WOd5X
I7kzJk02KC94/+LHbNNFxMJs7js5FauarJk68UaXNgWgQzGC5Wfm40mG8kGQ/mWCR+dg/3v8EIxa
SLIg5IL/+G8/jVWZ67oBRqiu8xJ629JfEaA917+6oDBjqluvacMDY/aHbwCRvoX+GV3TB4Q8MIIP
0IsZ73XwO0RHJ8BrtDPd1l89djTOTuWRwa32ZvgBN3/zI7jr2hosxyyi0glrzHEa5WtZPTfKU1nI
PqTg3IIYGvUE8GuiGcuTYGmTuZS2ypwQqrWsf24hdFv+e84eMGxtJOeY38ZMGl9L6PK+dajSpA8Z
c3YYctqPk3N0mkEycCJIcZBVWUBTo2sHliV+2Kioxl4nDJmdcrD25q7dU3/jLNV/azDIunii4IBE
AA6iEQPiRe9g43GzZlODnTPddbf1krV0h2eMPwfZoQbbnC/NwgVPN1gzN8pzCnryd9OXGEdL8nx7
8P4/0r6rOW4d6PIXsYoBTK9MkySLipb8wpJsmQGMYAR+/Xd4a3c9Q3GHa+/bresqYUAAjUb3CbCi
gMt3hH5DFORZ6crxqc+eLMuzuLkfYfB7/Uh8TcuhczCrxxsqAKZfX8HwtWMZgI7wZyp+Md48CZts
GRKuxHUVE0NZCxRyNHkXcb1SjQrkhFYNjeKRN8qDPTxrTeu3arG7PpmVHQ8XLWJCPQRSrF/EFuUB
RjIiHw30dz+JBZE89bf4l1tKhfEHrKZMBdYnSx1UglUq+wGeIKl4l+TozmZBHE+3vbUFyF3po+gq
sl548uKbAZC5SEiNhGkpLGuS+zyPqz1VjW99HWuOZhYwuc57ApPoBC7QKSIVi1W3sbTXfIy2SjGr
H/XsV8w76Ox1Uedqn5gEt3JJn6OxcvKmdcSW5MbaFjmf6vwjzgaJ0fi1zEgzQ01uXNSR/agdHSku
XVZuvbPXLlsVVWoo3uD58hV8OhjwS0V2iqMGu8i24S8s6x0+Oz+zm4RULs8r12SyX1gE/58ObsWb
ICnABUkzHwJ2G8+OtVRVnbUpDIjCILYtu35VrEhxk0IBSjMl4FGpNnqxBSCJ0WpHO+kfSj27aTr1
0xizk83q+zqpQkzrrk/Yroq7g531t7CYf9ehp/f35wngXDwu4TEAEflFWtJqZaJIvEFwgC1dDWPN
ZLqjfKvgvrb256Ool2vf0jKNFROjjEWH2qn1W5+M24JH9yTJD9cntBbtILk6HydiAaW0eHJVtKva
skIkgp/a5BgGe4+LcSOLXR8Dfx2gfWQzy+WcTK7Bah1j2FpuuX0nPAU4xo1MZnUQvIaxf00Z0raL
lbFaCdyGHHDSri/v88F4yDOxsfgrQ6AEayNLhg4qNuhiCAp9zm6mAYaq+iZnP9mWrd3q30dRFF8K
YfQLYKsSpalBugKbK889uet0Z8zzLejb2lUOmVF5NhXBoZeXJVGjzezY0DEL5rGb4gFkcV+cqEuQ
yra/1P0WbXItUdFmdWwT7Ls5jV58taGsGhP9ZWxmJM/yCz1VbuQNLgpArdPtNtvfK8H5YrjF2Zlr
BUPa9WqY8YDB5vA+CQjorYDa/aLP8WHyY9dqfAnJg/fXJ+li4MXdxIaiJV3fqaGkMp8PpWtJT9dH
WFEJw4Kdfcp5A53dCVphGD0aqWrIj3CB1oPSK0BGmJy+CgBsd0av8tLSkb+bhhsHlb9lbra2P5E8
WxB3BRTj6zOoyCXWTAA5d2nuVdXgouVyfYZrizfLgEHDmyC9/Y8ceTbBzBxrhULoJiyU3DPJbaMA
m2Nt2Qp8LdhBZwyJBPocChgPy7dlrhYx0qVCDTEXuI0QNDNrS0EvzrqHOu8jFOC2mGQriQsSWVwX
czsTj8j/bryziclxmtWWioklovZ143tb/uw1CMuR5w4wa2GmXmp+Hwlx20T/632JBjAa0Hgi4Ad8
AaCWhayUYAdBqZTd2lLl1Hiu/u2qXYzwXyZ/NjmbaRGbUuz8Gk1LmBq4SB+CrNqy3v26/S6HWQSS
xOg0iQ0cAk9NHTS6mG3vkl/Xp/L15sUYBrT/QJdSAA1eZF0M/1qbBpjLBa89bipQqn8jKI/T6O36
QCs51+VI8y85+2jcyNsiakFW5qrlMM0oHFjefkPWmnpSZ6koQtJ7kUm4LqvXNDaOCqWNz0V5IlYD
4PdUCGRo0wZsbUXkG78KgRrZrWyDN7b4xuiCCk0MoKBzeOBFvxUVJULqV7d8dFvY4gGTzZzxjuwR
P/0BSADYEv/1iwUMGXx/lIChN/kl99NUgGpgUAYmRW49dXF/r8jRzSSlW7LeaysNprVhwStsXu3F
EwwVnTHtLcy00Svk1eAy00fR/O7pVoll/kOXRW1MyELzEQw/BJsv2Y9QaqghMyXMD/FeO3V7HpBA
PW19t9X52JBzQLsTZTxzsXKwt2cM6vaAfU3PTW85hbAclc9YHvrXVVZM6GykxQ07pLGu1hTh09I6
w0GHoHBs2gfpEO2vn5GtKS1uVDIa6KnbGCiqreNAXkX+zMd+X+fh9XFWz+L5jObIc3YWI16CJ4Db
AtWNwWNPeGhApQsQfRs9KwdeUT+Za2e7ret0dWOcfcdFrIFAC6miwgRdZBfv+10HCX37yDYzoq93
6uVyLQLNoE3CrEwJG6OqAw1yxFHyyhJ+2PiGa9H5/BsuHhKDIktNXYECyo/WUUkcCIzbip+6QAmh
1T02fjn62723rVEXvQXaq50CbVoljOivWr5F5Ni427YGWIQJNHsm6CXiWFV9SZ2ksvAaVrOt5szG
TrcWAPbJzvCqx+0NcHkZuUZSChBZ2etY2U9JL/++vlT/tSe+RKQ/G2+Z/4yCN0ZDwZ4fXelOOhk7
2S97RzvF93rsFK+tJwf0Vf0O5Tz3N2rvaBOj2PfXmd7FrrQWQQRXby5XqDeGURlq+o2OAk4GPNT1
ma4ebFBSgGeZi76wbr482CVheYR7VoE0TPtNPzW76RTfmjjVNwZOtubXOyzslquZstIvQNcbdrUW
cGBIvJb4Fi3NlChpsCvLxAR9sqtd0F/gRVzGd5jkN2hnAWsJFrU7KaiuZFqx52X32fb2riCZ5Kij
FdiF8dRm051mANFtAmmNPqMXc/sBvtFuoky9M0USc1AhldEL4c9tKodC11/jKGEBvB5zt6MyhdtT
41dsULxIiGepsUw3pmyX1B3giFYGkYj0VU0ndK4n7vQSZGdYEbapAAoz02nAuCIjmYsTV9anx65I
nkGle++TGKqlSb6XlUx2+jitD2Za3lpZhC6pQr9zrg1hanR+ZDcwp5viO15GB4htfx8zo3VtlupO
2UKJvWv6Y8Mt/ihMQ/g0sw+aFH/WKuQqhrE9aMqIwld9tFj+Co2pQPC6dwrJ3Clq9Jz0WeKmPYWz
Y6UFccneKcluS1Lbjm5ED0Lkd3qnBbwvf/AiconSZi5l02Nvx5ljdRF1ayN/YllJfTZI90apTj6v
4OyL51ftpAZnrkjkfscKeQqQKFhIAdMS5rxR4vVpc6txTQSaiZ40y6kc5N3gUrV+AeHs1iTm5P39
RsabCJnZf445wJNebmRbkmSaGRWkgXwDeiXcyQdICzc7AFQC9J6zh/obmtfq/u81y/AWA0wLZh3I
x76UJGLRyjaPS+SDeeqNELEzc8Mx7JOQh7/P+/Dkg8sbkjL02pZBSRqbDADDHE8/87HqCpd290m/
xcZbuQsvBllEnVzVu1aPQEAxK9XPWRtAQcKxee9fX66VcH4xzCLsoKMBNCm3wdCWvkc0cwg3A8AS
/HnvXR9p5SmLkQgUKrAzZurp5b6IrL6c5AQpkjB+m+pwIPQm5T8Jjr8ZbUXT9Y/3Z6zFxwPyUbYY
/FHCvGMfLUtvOtrtWFZvVH+3prT4eIQlWczmLWeMhdOQ7330bLdSMGRw3uFbF+/K9Y5rFakdUnOA
eJbvPdCMbAomL957nX6qCu0xq/PX60u0NcQi/ypRi8rkSUFdKNXdmkG+Pso2wsPWEIvcq5UTk6Vq
rIYyqw9FL0Npq9HIxlabU6lF1oBPNeNCgXICbXaxLrhysqHG/wa9HYcmEj/qYmcX5rdC/ZY2rVfV
G7yc1UN0Nt486bOkPAdKpmTz0tjJsxg0+AfOt1Lvwax2452xuuPORpo3/tlItkJVu5TAUezwn46Q
Btmpo0hxTSl+EaJBvNW05+ubYu0smSjJIBRArUlZNvcTXTLkgc9Jua0cjWHYp2n0oxbpVnxY2xlQ
osDWno2TUAe6nJpW0kinEd4YSd3ETq9CFptFG8+ntbkg0wGWF/wsEzTSyzEapbYaaQ6qafwUJ9TP
qsxp1XFjO2yNstgO/aTmUjG7F0XjOwBFrq2diu0G49qmO5/L/CvOt4JGuixPMJf85n9xpmHrc+iD
/GX0oBq9z1zj9v/BgWHlKYgbz4SoOJAuaJAsDnCnVQhCQC0iI588yHy79D4K88aHlGZ7Wzybfuup
Qb6fPssawAV3y5t2fdZ/hl+8oggTI+ou+LYD0Y5Zykefs8Qra2DVSkPeQi5sTXaRy5hlkSoVoC3h
AIWB/JdGXNSyxFP1o9gRLz1oR83NuEdrFJqGz9jbAm+tnXYw/3X4uQE8AW7J5RL3aGg2k9whXVa+
oUp8BxrBaH6KmjhUMTciy9qmtVU4awO+AHf1JZS4LkYeyyxSQnkkXq08sL7yFahnXw8ma4fchkQt
jM+B3/9ChK/TOikrOVNQNScnM8pPffP3Uh2gb+uoykNcBF3pZdNIaCBfF12PIpYYe0ekXQgJGn3j
hln9WnPzy0C5msDI7XJlFEX0HYzV1TCOW/Rwp8yRNXDBpGir9rf+LgRwBgBvrAoQtJcjtZHdVzab
FGCTex9FTuJacFaZ3CwwvBEtAbcvAuZmkyP/vXIesngIBM2QWhjHksUcLQvQEwK0YKgN5MYef8bN
ntfFRkReOc8XgyxiZW1U6VA0I8iWLChodVsRWMgSP7HyjaC8uvPOVmwxkD11ep0oFeJWoT0RZkPe
s1OKje29tS0Wi4WsTNa0WXQzb3TD0erhw5ykwpV583n9HK18Nggn4uUOFPfsX7cYCELapcqFhl64
Jp1gFXMnR7YW1PJUunU0RP+y220dzS7YcQCsvtgJZt6KJC0sPOly4tr8JalysJi2XjyrK3Q2ymKF
zAQNpRTsmDDOB0+0zG3MjXLw+gggTABaB+vdpczIlI/oQ0iQ7Ico+H60ymddtzeItyuAEIQfxIT/
Pca8cmfXMqmFIKWGpkDjT4Hsw8/hc9zlnnWocGXg/YsbAzWqpPekjZHXGiL6/LYCRxrANyA/LkdG
BaNNYqjF47KagvEl+t2F4zv14ZQL51P1jr1Er2PrZWgo2zf9aev5vXJXnY++rAvWuJWLvseO1Hrb
sZI0Pca5uS8sSG1yCYzuocvFxpW1cgguhly8KFOJzjdMislVsHeHBBTerAMQqNCH+/8cafGejCbb
aEZAeEPFmByFFu44HGJWBXayca5XKPEQOPmziMsyoJ1lJCMxFlF/7Pqdgh1E/fg4TrsY2cbki3fl
E0WxH1stmZWTcTHs4uwhIe9T8B1QPCGxp9uxW0VbV/8KuuJyaouYNdACXNIJU1OtunGIFd8Xgw06
G4+Y13SoiGntGxHmrkisxKmU6H3IUuqYEH7eitJzjXrxPryY7fKMopemt8Ckhniv12/R+IY2K/VM
pd4lbfSjnVRPJtTjMv/FJvrDSuwPO6+MXWRqLlQr3LZ1zO9cWDEYo4MvWHdQh/Iti2mE7ccVd4gi
A4UUsDrKqHamePwB/cDBbaFp0OlZ4qVN33rlMN0YdneSovG2iMaD4IXs5nUPS+JxeqDT9ASI5EsM
yiowE+Vvq+veR6O7hXZbf5sS9prJY+bnVqS7Wj1WLsqkW0L1q8cL6n2mhjQHvvGLqB8Te1CyGvCU
oo9uVLkBZbZigZrN/RG6pYyO4tnGoiweFhCrbCJ4M8y6dHnk9lL+m1LVp6hEO1bOD1aP6iYYMse+
N74NE1zAO90vUJy9rWo9caCeBjavCCnrbjK5+J1QkH5tlJsdGTUGaLX8GFKReugooxltJb8URvbo
Qj7jX99YZxlAyAlsNrX1irjw0la+ZQnd5W17inikOoWq7uxWxE5Xg2dMzKb83rTqiVa6a+XZTyXL
3aQ2gwL/7JhUeyhkeCYUiQdlwmNp1XBGkh4hs/KRjBHoucNMlm7aI0rGP6Q+ubPNpDgaCQ2zOAXk
yEx2U9Mdzb470QEE6jrjsImSxxvKtXpfi+qn1CRHjY/3ZitJYAB392OufMhcvctsEZAiHjAT5VNS
IsvLTG1na2AfkLrwNRn1Xp2xo1qBmViPyS4ds3iXZZk71M1RblTQFEkuOZmlAC5ZlpMXl+QI8X3q
6H10SOvqTgZ1JaC2BI9DNhxkeXxE+eM+lWPUDbVjNw6DE0diLw3VvrSGIx90sq80XXH0XNprI/0J
oZxDxXsQEnrlu22hV2VW1B8zYAXgO6F4ckRvuWLEO0jyy27RJ90B5+cpH9D9tnP8eV5mthNXww98
qW9cie7KVHkazcjEb2xfBkLfzZFETmeyN7sS+BNq9Z7Z2n1lqDVkYDTFzQV7kBj/XWlS8pmOJT9q
ivxUj1IM64kic5qkGNxmIL/yEqr2ddUdQKPB1ijFy1RUpQv76OdB6RWHJfFP1cxCexDgoEOeyKGy
bjlGV45ORbB102Y8GgwM91H1Ya5TuIIZJzsxT7Qz30qonkHVIb8Rdb2TkmRvqc17ZdtP8jB8QDZz
P8HFwYniDB6LUfFrqjTVlbpK2fEh/yigi+EpRnanS+bBwgMYWsyyBAjq4Jq6uOVS6xQjeVMryrzr
yedmJF88wiWpMuHlMgJdBeNAyWkhs1C5YKXdlP52xWG+Fq4F60VaI4B9GO0UV9OQPgOqXZkfkbTB
UdzIXZZuBmpaSpo04D5QgJ/BI27XdlAVmO6NjrgCUO3rn29jQktbA6OFVoFemMgQa8gFohXc4IYb
1S0M0tYwi5yl1pREyRobmcRgfpiN/abRMiC03RKpWr0m/mQsS/WLicOIlOscabt8m/SKa+uvI/ng
7PH6V9tao0WGEtf5IA/zNjAH+xlMk9HBqR937VjGfjLokq8nhthIFFavpLMbcDEmnoyNPEjY5xlU
LZy2Y4YjCzh//sPMzkZZ5EViUqSMT6i8qE2YjEDNcxhJorc6NwPr7OP6YCvATGRhQN4AM4U2GRQN
Ll8JYCSABNyiPcdq9rOBabeTkcoTvM1dqUE31VC7/kj1Mj/WUvmpD4XpFEqhOAAG1a5G4wfKGzwy
O82NYyVzq3TUXamgD9d/5urmtYF2UsBhQzFqkQzgbidZVJpyCJeZn5VNcRFWrtGU79eHWd27Z8Ms
Apko9V5NCkmG7k16gCgkLqCXFv8p2FZ+s7aVFKjEoIgDbiRQa5ef3Yp65PUWul8GbI7GAqLZUbxx
QtaeniDGQX4MjGTQZ5e0Wdj/igoJlIyKcP40fuvuGuIYb9FNtJeD7tu0U/fqR/xYfd+Cba4s1sW4
i6+YEm7h+ZcroaQ9DIZwWlyeMD7YOIxboyy+YFWbnaYMGGUUwrHa2q2yd1BZN0ZZWafzuSyvAm3k
ZS5ZGIVR2TfBMZno7vqeW50H6CKQZ0c7BY2Oy52gcxpDnxMl0K7PPK08CGtwDGmLf7Q6j7NRFqGr
AiGcxSjs4UorfWZkj9B72aiOb01k/vezSodZ1iSBlIYSCtV2WiR4RKeewjZwnlujLN5qVtkrQwGw
cCiYDLMuzRkT2+fRFtB6DfYM7ZU/y7KIOBNtbL3SqRxCuPoHGVjr5YA0wfPilKqwZh0787vEctNJ
6rqAWrrkTea0EZvX1wwwnDnqoUS12BkdEXFe5Ti/qvndtH15k1T6Hyh9kUthkn9GWO4KIQwWV/MZ
gsILGNHwyNELR5Gd5ofWOdpeu2nBeKAufx2BeXlX3ptHvicPZXWjH7aUL1YXFj1FGFbMLdrlbDWh
arykshw2vG/cvJCgqFkObqyian/9xK1+17ORFrPWZanv5YZjC8l25ha2EogcmJ7rg6xcJZjIn+ks
TkPHmV50XYmrJH2e7J99GkYKasz6Rr189asBPGFig+ANt2wJ6bXUDmSA1lhqF4FUA+yctZE3RXm5
EQhX5/NnoCXHfixkCXeWJYcGx5s2JTBdK3MVaCXtKbf1rebvxrSWVOQJkCtE9wiQzL6AD1CyN9Lx
gaWbNaiVyg948eCqEwicQZJkcYmMmsiYiBFNclbWnjRlQcXICZc27FsJOxRAvpRW9mLWye0Ujcnf
9yDORkcJ6jJitlJRVUD1yOEURYdBNN+zkgfXt+EaoM+YezaYm0kw08U+hHOiZNRtgziGNnBQ+JQ6
sPWtgsbLkL16zJW8iOz+oVdkoOKt6bN3BVgxi6yylmI5lRgo3pMkPMmIbiV0pLgRv1yf3dpJRgoF
iT0w51RoBV1+QApDct7kDC0paK1MGUBxv68PsELlhlYDbKRn2q45YzEvR0jlCtKj6oAYDLanx0qG
+kpBDUfXxjeorx3RIfkYhXWbKsMvLZnsjVO3dg7Oh1+EKjFNEWkpVq/SnnjVH6BlAUBgspGCrBDr
MEtQFwDAB68ArILLWcK+T+dJE4kwp0MwVmYJ2+7sZAAg77G61J0iGl4awTLHLu1TUhKUYmC6Pk45
EGjmFudyrXEB8QhAw/B7AKtbZkQGJQhkGRFADNaHUnXKJwUu2MUthadM7bOX5I54g0+C5FTep0C5
+9fXfC3SnQ+/+OYTLYy+T7Hk1djtSA0wmjKg8KxEyg9I6v39iwOyjQDborcKpZRl/IZSQE4VbRSh
Qod7PprciXSFu1Y3Huyi+qd1/jPaMohXXadPNMJo2aGOoAUy7QcHYPf75oCvfEQk2Ni+q08QkE5n
TT4VzNZl9BmHhE1RocwDlrBPB1I789Ln7kju7F3uZ6AABtMuO0qHrZFX1EGwpaFNNkvPEPjALONe
FBeSkYxyiIId+FzZE6i72EWxLx4kP7nLSsf2J1dxm1DksIdgOzs0w387WDNkA5BxvPaWVB1q1KOR
1qDCT3UmoaFdyE7EqwptA8YBSk1sjxpQAcjL9JuexD80rdrBC/al0RvQELhkb2zt/w7yMuFDloDX
Plr4MFZYZLUiy0QMQWwRssqJdoZbPpJP6YGdiEcPqWvii0w+DIQf08fyPvYolDs3dsQ8wLUfsHgb
tqRngpuTGcKN8jSNeSCrsF9ODNPXOnZK0mqjxbt2mFWocgEZJRvWF2xuKZeEx5PFQ50+5GbnS/l9
JMPKHp6ufx81VGw1cEsBf/8Kx6z7KjUtHC0+qm4qoNyWvEryDTO3KIurM4J1nIVdDaWPJS5OwtiV
pHUiTNU3uy5cKb9NcijkQab3+ozWLlfVhOuTjLthzo8uL4XUGIeptiUO4mcwUNup1a3HNXhka9sB
ZDkdcjCzZtLilCo6yvbGiP1IEniDcvsV+JLEgfrZLxJZblPmTwVV9KAQtHTMUvngjX3TEvjzaepz
oelHy4hvihF0D7UaUUonQTRpL/Du82GHchS8/10mEHhRrBCP/BENBu3UmAr3O976cYOG3dCLezKV
Xkqo20zGQWtHNAri+oUk6EMUElgCMwDXF5JsOrXWnnJjqJ04M0JD0TxKlYehrXuYzRT7CWTfycjD
muA9UfR3XVboThtFL1B6PbQZMb1JqXY0k7hTD+NdJpUAv7eyctLN4pvatC+UtDkoruKUW0bASuKr
RbMfmgZ0CBApmtR6aab4kEkkmIzB52px0KMcCiK88zWz3PelcoRq4R0S2tt0UqBVZkk7m6PtpZRH
miWG0xIIz01d5gKu9A4Zrp1I6fNotHBEbchTbtQfZlv0h06GomLJmGdTq8ND3n4jPaTPcrTvTa17
V1u5dMYGgP3OepgR3J4kmaljDTFBE8Z4gn5v4xoZvWVC/iSsrm8M/tmaD7hv9uLHpOkB4GafWNE7
gbaap5Ok8SmrJUdSVb+TBUU7sQRAAuqBDmubRyF179Fof2tSBGrC+hsBeJUL/M5N1m3dGmvoKkM9
24/z4TurYRimIqVjhz3f+F3lWLd4AvjFreRbT21g/2gPzR3/rh/+5Zz9OQOLmAwqEQARyDNDqx9v
0OF5SqMtM7m1Do2BHBkGFbiI8IpbnDOrGcq2ijQRTk37fWrH3J+E8iuLtGcts5/tAoxkyngP3rCA
nl5ed55hWn5uSH9vWWBCfQKxC48RZO1LmrzFocQ2QUcjzDIQ8eXEtRD+r39PdS2oEAR9iO3MPOBl
JSHLoHdZFrEIAQjpwCSluQPpahgxlEZ9iFp2I6qscZg93OiQQukyEE4rp4AOtJ5N7lBUnswMDxFn
8KWIp8fGQvu+VFAZt9RBC9IpDrOaoM2lRD/rjnRbd7S2EhPPf/4i/1RMKsig1FirQAvkd3pkJ/5m
ur3X7lIUcL3Olz1rr55Mb7wnO+rlz2DH/7r+Ddc/Iai/OoBLuNEW7+K8nVJZk/Abcng/WQQGO8/X
B5g33DIPQJCeATkWgULcYtN3FuhYcqJj01vp4yjnvWOUEqRy2o37fzUDPR9okXDQRpkGi2Im8HYq
nFJHz743mwyt1ATZvc0+YmpnDpofEOlKewem7707tDIURuzhQVXpUbdB4G56ZOZtg8JfUebB9U+x
9q2RGpvaTLwDUGxxz0Zo4lMhWiOs6LjTVcjR9221VY5a+97IgaCWA3GKWZTvMrDJPGNV1Qg9RNNs
H0sxBIlUXxmtjbO3OgwyBohpIQ8hS0C9laVN0dg95pLXoaKTnd0kr4NMNhq0q09EdDSAdAT0G2qy
i/2ZZW0ZKRD2CklTCYcixQPMIv4WCbN2UxYTL2rMZ17n8Ms0Eh5IZh5KUv2QUPKTqMNPtNjeZFof
lArFdluOhS80G8KiLeRM9Ya9Xl/gNRAXlCBVgvYamjHKEomHMqbe2z2S0P6o35UHyamD/jY+Ujfa
T7hYvzWBfGr3W96oa4kiAIvg7kOMAJKfc5w5u8taDqp9CV5zyPXiKHTxplK+i+XhLVXULZWQtbT+
fKxFzGr7BOr+pc3DGiy/BA5tuQb33Bu7erSEsnFeVktas5DVrB6I0tKyWpFAw1CSJMLD+EW6Awa/
3yWBfAAvFLKaTyWYscnnFuF9tR1wPqZ6+THlbCzMFhlimBTJSdOzu46Xrg7ai2OoWqCy7rFq9UOq
lnfxoB2gZ7KpdLYWJs5/wWI5syoyASrpjHCgUwcAUfRT4WPsF7lV3GWmDIzPUENv1FT5Y0XSelep
QvKVQh78um/TB3tUGmfMkIhd39xrJ/78Zy1Wvuia3CwURC9CgDTCQ5u99PT++hiruwtMJcg+aXBq
XiIkEklT4sLEghdcfaFRcaR2ctcojadJ6QeAg7+vD7c6JTRNjbmAoKrqIlYCQ2aUSo0vjbQ0IMrg
9LJ81LSNGLaaa+pnwyxupqoxNOTcuh7qcekULdjV5WTTBni/WNrnBLgyaOiheBGV3WOpEC/DVbmv
a+Dt9L7ZS2n1Yo3jCEfnafqHKA75dlTEoZEPPcnFjaSWsW10KS4LXH+EcwC7ND9iW3Dd1arj+TCL
M2VYXSKGWBgoDpHjDGxFipV+mtDXkr0R8KWPLTnn+Ysukw50uyBihFr7V2OWNNWiRDSKEWr2+L0Z
4kfW9rtBBsZy0ODYU+mv8NZ8ub6Z5ptoOeZc/EEARm0VJ+UycEDCIkW9IDdCYedBWhxlIwDvnViZ
L+rUIRp1Or51C69+WchcQRVx1gKFFsHloJKea2om5qrHHd6Ve6DvcNUUN9AidKmX3m1VTFeTLLya
wLeG+I6M5PVyvHJSejMmGg8rn77UN0qQ7rvH2SmJ7WNEyLs4VG/U/XhS3q5/3P/YZV++7tnAiy1k
ymjQJylSfei09Z4KUzDK4L9UNOhRQVJ5l4vpfTLVT6Vl3TfS8MITxAp4pQSkRlqXj+SmGtoHPBeg
0K5btWNEOlD51bECG9DK7N3YAmBoytUz6zTUoIfxJBIb1pmzwiRHGXGaPkVnq04/QsJWg+MISXnQ
SM090/pXKTW+GSofNy7AtfgEbjsE+GXws9BhufzamT2mXSYjPiUqe4a0wE2UqTfmkG8QCNYunLNh
ltAHOVdFOmUqDzX5W9q9gWi6EWb+L9vm/0zkS1wHkw6VY8R1stN+SsBwtk4Zdr+GcFb1m1xrekz2
TaChPnjc4g2uvojPZ7fYOW0De9mhTA1ANe3fnPI7o6o4kLEicW1p2MeyBLpzqaMqZO9keYIniWZJ
To4i7fUtvPkRFvd6bFtUjyJmhOOxemnfs7c6SFR3+h7fDscWu+zYhuzYTU75qfxD7xjmFsCc/Mcc
Wu4jEMxkKD1zI9Shag+4b8Y6SEVsrfLqNvozynIb1VM0AQii6aFBYnj63ai9sbGPVs8DwpwBrSq8
BpaPVVDGWJSZEYxH2+hGdL9beFJZxkavdn2d/oyy7J1Mg17UaYdER73vboaDvtf2yj5JHKVwpqO5
s4+l392yZ/vwD3LqJqTkUS4xLBXvnWUTpTU1ksZWYYQmtCApz1wWPQ7adjEWYeNLLJ011FT0a9Cw
WIQVK4oruZ4vDeO2Poy7ZpcA+TG53Xvm4FHlbYnEryV1CF4wHAcpX4d04mUUa0ySTarRobysGsfK
UBy1hvAy+jIU4Cfd0rx/OGdzjRnuHLqpQdTzcjyJqxb0Qyc9lE7dq8qdyWse5GfxkT7b7zj0xVMT
NneQDnreIqCu3sYI1jONffbLWRa507rNUCbtOVA2iXSM980xhwK5gfoxoPZgRseesoXWWMt00ImA
DiAaPTLYX5eTleEjHQ2xwsNUtvdUTPcaiX/zRnZxU7/LMDbGK5ntr3/htYOObj/KC+i5QY538YFZ
ZdeJkXEdzXiciiZQ+o1Q+R/DZLlDz0dYZMyxwpJErWszLFLtDUSgKOhw8p0OCYJTWLDqht5LAChV
A+3D/NeE6j005LrKlauGe82oq25ccjjN6TtNuAr7kIen2qTWy6BQC8V0Ifw8M/gtzaWTqCx+W+sd
cbp8yB0BBKhjoP7u9Kygx7FowWrQRgjByr9zUyT4DdVTUvbtXWfC+q0uLdMrauVkDvwJGIn/Ie3L
miNFkm5/EWbsyytbZkpKCa2lqhdMSwmCYA0IAvj191CfWVcm4ibWPf0w0zZlU54ReGzuZwl0Nb9R
IJIEM5cjXhdBXGRHqW93lVQcNci9OiLb1UN5A+0VgfaCVQXOAMz+0IdNw+uDYw9iR9vO9CrNDtox
ewIWZ/RT3Tw0FlQ5W+cm57DW6DoQglFy3zt17rNsgN4Pu6vSguwHM74eRfFVSfLbv//sQC0asLoA
Jx2a8OeplqJfLZUSnjHjkPwCMnhXNZCiuBxj9bR2NA0apIiCN9Mit1p1NOyiKRBk7F5k2plPFjcz
v9MbctWryIO8Hg6oGMx0lcq5HZTsMCpSaCfKfxntyQ9ZpCBHw4i1pTCiDPJYPH/g0MO6PNa10+x0
qIt9Ma97tYcpkxG1o76veUSGcodWS3A5ytqMQjoS/+goRqAxurh24AJrEaU0tEjGM2Rid6V9lC3D
Qwq73LjX7FtDnuCT8rNNuF/RciP8yl4BGDfcRSEXrcK0YDFIeHuxcQIVKTLs9yT+0mFQdHl8JrJu
sVXYuDwqqLrpBiwEFgnTtGmf0pENEYSbvCp97XK666zebdutev1WpEVGjJB8d9Sk0yPdINfYHH3e
wSU2vuPi6/KQ1uZsfpOrOsCRKuRjzhcanwZt4k0zRMKur5JKOuRbtNatCPOfn1QM5ULVMwe9jSjF
gWSLXZls9WZWkhtV4b9jmP/8JMJUqzHOfBl6u7xDrr2o8qeOa/XliVorEJ5FmT/ZSRQoV6iTnDtQ
xfGND2zHLRw7PZRKPrqgiGCdSEITRkAb63bOqGXGnQ5tkXG9ZfM2NpBxMcnBHoQvJ3+pIEmn5gEb
xv+wfk6DLZKuTkhcDWYxRBN5i6XPcWo35nArFRYLlMBtibAOVJeuSLyEO2+qPN5vfKb5R36fMR3u
PdB9BaZyUTUA882SStD80OgiZaBpHrrM9hd4cSG5kgLLY4H82rQH8qmYbhFah43w83q5FF49zxJ1
TOAZmuCDtYH1Ojv9oSGyjz9bX4BGB3vBrS13DXyDtPw73sUCVloh9/LYYU7HwXBNe5L3AP+IXwPw
ZTuS2++1XD0yCzeFInkEJA+whji9iXNIvJT5g0TR9iZabz0rsZB3Om9/lmh1uJJdHZu8L27jAuzi
y3P0fW+DA6Nioz2HJwGKZossgC3fmPLCkSO5wCs4/2lSAgn6xMuKcn850grQEqHU/9NhwotgyS7O
8Pic6i7mEY1zXI4ZzXx1ontWQjxySMgjaR24XtuwkbJY+lRxc4O9sJLweGL9vb0uhqqPktU1XWJG
Sv5s99f2lmr2ys6H3g+g/EBd2bK+LMnFdTVwFeCdSO4eqDjW9EfFN+TnVrtipzEWGd3lBktrnLd/
tGHsq+GpVFwFpst+N3owxIrv0n0ZyC7xIU85RWlQesn75c84z9JiTZmzQAy8+mB8hX/O1xRN5b6m
BKOsx1T2cH/NbwyzTg5xIvq7NImvIVI34JaNFpGm/RdG0GnwxbYPQE9LeItKCjjAN2qn+VqX7gBU
39joV7/kyYV3sW2hsKdKrLKMqMxuMvsIxMyw9dL5/5xgf7eKxUlsAwYSx3kPcURh7KRBv2o1e4BW
tf5CO3DtHdreKoNZueqkfY2tWfgDVZ86yLBItgnueiLtLn/XlTHj1ewAbvaHorRUHYqh+yoVcFbA
Yz1Ktc6NzQct26oIfN9tEMHG2gdODArqS9zGqGgph+WrjjOT7tv8XeTYIOkd3jDB5dFsBVrMLjDV
NqRRIJVmwzWb1RPARoOrkSRQNbKRLFuhFgvCdmgPgYIclzaJHTIVei/tNa3Zc5ltFPNW9q+zyVsk
PyuSkagOHaI0r73Mrr3c3BgK6CTfVzcKChpUATQFcu3m4orD8NgpDWZDg3Qk+aOapMMuVwVc12vx
KMEnx6VTe2tZIO7LVRpajEe9kPoDzBD9unCOij4+KIK2e1bBSKezk4BA2QcbReZyQgevtucDESix
wb6tapSb+zG2PBhi/JYq4yjMxptay1erdLiSO7gr9XGLF/0ov+eKCCsoXriCjU5I8/xVsp0Q1tV7
UuDHCIcHMs9ewMd5djqAGY30JVOq321WBQ2Vd0ZnPdLOo8UNQSG9zQxXpjCEZ0Dwgb4v9y4M3R46
pnz0fLyicg7s3HgjaF76LY4tXyg2uK/DjcwN606HI5WHiQnUGu7rwCjAKziXfqGT9zVUo5/UvW+K
6qiVzhM3YE8Qa4e6Vx7KnL3rjX5PWkbdWJ6OHar8HlWGws/IVHhDZu2biuz1yYFUSgzTSp3aH61q
+/0IaGQHCWBOpgee1dcKnyS30Ks7jaExODak9fuYBEBM7JReDlNdP9iM7Iqmec2b8UavgSii3T6u
6ysizN0Apq+getR1jV9xlvmMOZKvxuJZdLg1E82Bs4Qux640xWGNBmwgCJh4cCkIMil5k5L2VdMH
WLyXb01mBPVA3nJVupbM7Nauc1iOFiQO9aZ76qBr7KqqhmTR+WOWDVeofXS7opavpbE4GpIDxKU6
PcZ9bbtjD0kG246hiALaSgm3ObesNUAas+aQ5wPcvyyoVTDIPot3CjcKdyjYO/B0v2g5Qau6q3N3
nJyHtKioJ3JpcsGHPCZwjPchbPtI1OGJWfynkRnP4MnDkCZvS3dQIdqs9dWRx9m+UBJIq3Up8g/o
MRdeKB9yyyDOYoy15+AlVqr1MSfJbd0y2wXaDuZi7Zcz4HzoxhqO7ePnNJoPKtd/857wnZ6o4Zjm
nxDRfIee2xunwKmbo9wF4CPtUjqzmzUPTYog18x9WcCkkDFxELLz6WSQb27iI+SIb1TH/GjA5GTD
5Hhc63M/kdXQNkXj5viPsFSnO1rDZ6cf4WINvM+uKsZnVqXPjhg18CfNZ5YLKPvFMtClreqapEf7
dYKCTJ/Zv3rFfpkqvKDGOnkWNpA0FG/QYBrlxq9l5V3icF+i02ehJyCJaHAEdKyDIZfXo1MERmfc
wGMVGimWOkGcGpot8uhhAcJlOnXuaAftaejk5LHjZUCbVmkVSFL7CfkKtCFMSEkU7VGoxr1l1A96
zj0L0iFup9hPlkVlHyyNsEf7buip1zoS9EXED6b3MKYxnEjtQBuBmAdWIo5NyJl/DlT31Krgrk31
Zyhg419mSg0OGzLQt2SYdkAB9b6cVL5Z9m995ddvGYFyK4BSzhsEgmAsN92lHCbOuVQ+VhN94hre
sBOH8B7ou4CB5Af4fSQuOMjXWopdsbYn8Ggq5g2p8aXS6p408iN1lBe9kh9g+VfBhjoNaJHemXae
esyaggxst85mKBM6sWtCIwigmnknOSYMGdaZd0ODv5NL5M0pi8KFqtavbjRcJ8ZQksnP8+JlYsLa
d7ITMhU8dkBGYj8beFQ7DjQWS36n1FrgaMWtWaOxiT64Dipr8eXUhPqmpDo7ztFgKFXQ/AEXe0oS
zB+Ip4fMUKsrgNRQnUzQyy1M7bpv58mrpSCj1YOR519dZl+B8ehXAJC6CiOVm2HzceD+AksF2oaW
2SWuRciDziGfIBcG9RgzPq0cc6RyjLDQmq+GFzuzKh23RKfZV0l9hF8O1OKVYnhEVcw+Cst8Byjo
tk1KSHpD7KUv6iuNkA5V2gLKP5PD7kRtHMpKw0/Ryqciw74wVYUPhZ7G7Ql+V6U3x9LunhydX7NC
lC/DCHz3ILHZBCjHp0ido54w2QPcAuhq3bkfYDfnyqy/N3p2bar1E5Wnp6EsQ5tVr1IBuobDaAIx
PNnnUhw2RenzzPgUxiC7emPCT7WbJvT/JQJrxz7ZAV0vhzIH369D8eiqNbQ3g0NXxqiE4RpAanmx
2nwC2lFe5WlKfQmHhU6rJ9qCpoFyq1vJFWybx25XZy0UukjtEzoeyxz15Xa4VaAWA3+T1nIn2Q6y
ht6OwsSzChpJOdEjQY0DLZxrSQw/B9x5WJ3dFbKOtVP/ULP+Q+jG4IH9vHfAJIEZRvlJ+z7bxUX/
YNH2aeLGUaVKmNDq2aT8RWTTERj1W1Mb/QxNpEC3utqF1ogv0fJNaeUxGDpll3AesjZXXTyDfkHQ
a5ZiTn/0U/ez4vh/TkUdwQvvrQdi1G851kUlI3WYxGy/mPrGA5jtLc0z3D4zJVDgyq3p5csk4sQr
NdBYIFJxhf6P5GtJeZw4eZKgIVmN4rmS+e8+NT80lbyWxHrvOnvHbdz6OJBEJhwap4wyL2kh/8gs
uofv+U5Xktgd+AQwQJcW0FrvgwG26hpWq2sl9ZHYwgxS2mKr760f4DWYu9SEAzBnHFYB5VXfdq+o
Bh0ypbmNY6Av8PsDfYp3uFsFsWHDzaTEDcMxQip4aBP7YcqmL0qq+5jaV7A0aF5jtaj9rue3eaLL
bq4THQhVKPUx815piueeO3YA6gT3JqO9lxzjFqYOBXafJoxTEy5ueSDM3HarFIZ8svGoGf31SOQP
uWLvuJVdJy1STJo+mdIfCCVIvHgfd+WPLMEW1I4vmBxUTPPpMOTaVdlPHCM1oEuTZ3udGXfOpAag
UT/WRf6IV+ePvCZXMXPe5Nb2ncrZ2y3UikiPzcuAv7UZlCQfvDijN7Y6HSEq/jSLOlZxcxP36Q23
YHeXxzyouqwOymT4qQyd7muC3VpSG5LZrdtmIxryuZADQ8opsG62BQ0SfqO3JlADNIVfXlaWbjsp
xoMBxWVXV+JQkSAd3eb2z5b2D1kObxcAyQ6OnkJVy5z2uLmhpU/H2w5Gki5JileQVuEVNWk/ctP5
1ajFg8ZLzZOYjMeXZT4kuP66QgMMm8eYYJqorQsJrV/tUOwrZ/xdD0W5kwjKR9BBqV2pGHw2AdCb
JDLqj/VvfVAe7KFq/K4ongwHdkrQOnkeU+tek6efTGsnV62I5I2glt9pagIKij095YpO3YFUDZgp
1PZHmzybgsc7ylvF70puXTs9O1pZ0geQPywiEseoB8aTfFuiguMnEg4yYIxxEksog7tYjhy3jIb4
veCvcVZmu8wqg5ZNmpta9aekOddyPXyxFqcpF92V3PJDNeQ4uzNyB7bsbF/MYF+OGeQjyDcUWM3a
rZECux5qVJ6KG++BtbAeHiAr5vYNgXiWpn+RWL2DQrlzNWRwoDB5f98O+ADE0UiQ8AS9rCZhbpdu
0R7/VB0WVYmzd8uiWkq4YqeJKolIhZ8Kr1XoBYHLIrrGrSUaGArf65AniZusVVxu41ldISltRy/D
xEwjXU3wPxvDVdeRw0hqD2f6D4f11BWKqbqTmqGdCFcOx0wcD+31KI+nFxNOGu6Y8MJlcX6XaCxQ
TA6NMB2nkLZjtnNXppniNmof1vG4M+su1CYhu/Y0BnXahh032nDUnfrKKAD0M+QKtAzrpgFy2QUW
tfRiIu0JfkmYMaV96AZJ2k9cLb22wXYwUdDOOqWpNiBBf6i3l2ZyUSWTsr5Ih6ZAswPGT+oAz789
OFrid7FrQMntPA0EQurTu+w+e4YBUAANveqOPGbHLabO6nP371PUWlDnuwm1AsHSISraD1vAFWoL
ML8VYFHlURoqjf0k6xH0cwMiAac3Asq3UV9dKZedJqa1KNhNDZT+gILUI02jO7usKrfj2BeBNas9
WtvHWMYTjrS1CKwybjbe86s1nZMp1M5rddC1kbJZ7TEa+mvDuDHn2/pGUWIN+X42wEWlRVhdZYoJ
+dL5s8BIC8LpIHlpiEvMTguqR/6Y3vPrreRYHxkoRnD8tPVvAN7ZT8IwUtQpmkz38v6qRGHMmu4v
F5HWEsQEK9KCny7I/0sKQtH0rQo6iRLR/l3Wyl3NqsPlCGu1o78R8G/nH4gOylTnOEgj1gpXn+4L
yfE6QPnJx+U4a9N1GmeR6sZQ2jk2fxEpgj33Bv1dM2cHX8wN+MYfZupy84CJqCJrwFZb8EA/Hw9k
ZPM07g0FvpHyK7HwjC7I+Nxm9EdH+nul1FxW09RX1abG8Vy/5urM28TNozO/Klvg/a2UOIfFLBOv
56k/ENXLjHL0JqoFhA9f6sB9xYZJfAmXuLDrlGnvCNO5isfpuRnhqYQz+pbIUuUVOEOtuHpy2Ph2
eTLnQZwPEpbUoBDOyvkzO2GxqrQMKHyBUlCk9pZXGD9RCsA5gRqEeEhxdb0c7PuXOw+2WF6VrE5Z
RWcQo5Z6LbHBY1Vdm+jB/xZm/hkn/dR6UGiT9o0ZFb3lJsYjSvouUNMb+9HWzC0qmA0zUlGwuUOi
X2sFSPrS09TMWja1m4EeenlI31cvZg7UGHBggKj71o5BLY1SMpkGpL+jtnm2st+X//7vgwHOHFuD
DIQFEFhL1wFoeaFI0RMRdaqauVOb7Q1S3ZSWcQ3O2bMl4Wp1OeD3AZ0HXNxxkmkoUJspRGSY7CZH
BbUW+kZqrwHZHGAQzT9WCvPknedB6cBguSOIgTuyr7+UMEUMJWgGgKj70FlevbP8y4P6nt8Y1EnA
xaCmNC7B38pxcWMfRgo4eXoPpstG3q1JIJ5FWVxqkmLIbbwYRFS41yJAtWsQ4Z32XnizOIbikZ+c
+OaehvEt3IMuD3B1Si0QmdDxgK0HkDDnU2rFg8TJgCltAwjw1m4Fp0Y4YsOBzm25S/30atNmfO1Y
meUfbBmHP7Cji9WscZmgeI2QzuOQh6C+OugjPeNLwiS3RU3IQKOwG3zzWvK3MBJrSQoeBE5le+bD
LY2YYn1UQG2kIrL4Y2V/CGcjX1aHdvL3z/FPNqohSau6qEsRxS3xUwGLOSvK6EERItj4bquRQFxV
VHgkWtYSjBNLSq7USYblBt9VCiSwGGC/5FW7mb4yQbLKU47ksX3fmsGtuIsRFkwoPE8wg3PNUeue
1SwsrJ9SsnH1+P6hQB6B5BEUQVE2AEv3fCI1OugM6j9o4EAKWmrKm7wYdxtTOC/exUl5FkM9j6EU
5oTa6shn5dHnsZh2rFL3Y0dCIGkeeYdOfy9nEfpaYW5yY9cSUDOKSfeEkb8DI/xQN3iSlnWKN7OU
7nhhGBsbw9YkLI7ynjO4oTQKj1A9ODqsvdXnIuPlWfh+TmCiAX4BtgIqJTAzP58EdZAq1sUaCrQj
AJry8KsorVuGsrscjzeJoBsPuJXGMoTiVLh2yMDozkTd83gWBa7H0g2OvCVv2SeUUAyfmJ5cu7o7
BIan0F1lu/rmPrc2l3D5c2DWgms5nNjO4zIuTV2ZZ2rkDKHD9v2rflWHeNN6EBaxlHv6lHjbFpBb
QRfHB63pbFSWcjBgVWh9SFXEE3SuLn/B72+4eUb/jmxxekg6KUc4nEMU+ECwDziBCM2QhluODCtP
KcSBkxE0BRULiOZFHCaZFaVQ2IRLseXaNnA4HtwSSh/c1wjGP7ZvlLvOU6+bH9rGZvD9FEZk4G4B
JDehFbz0t6wku4FSCMQjYnqwqwE+rA+5snUKf9/Y5iAOFOqw4cx8lPMEgYWKUk5D2UOgVN3phB9q
AQEYq9h36qY249qiO401583JMYHKfqHLjpgiVYa7btaEtVr8NpPZEhKKnsTakhlcm0ANAljgYaNq
BAzQebxCic24drDI7bZA9boenp2s8y2nHTdycYWmDBTVSaTFnhqzJktFO/XYsqajAiV5G7XYXm4D
wO+OEoXHgQK3ijruFLQndDmwk/T58nJYHyuoB5oJIydLmf/8ZG4zsCDjxkDraSx2SJYDQ87I+tbZ
Mc/Y8uwACvufKHM2nURR4HY0TFXfY9FNPuq/j5L3URyakN5tXUHX8hJXXfR4AFOQ5eUGPRldTYSG
vMyFdjV2czvfcp0+fjW2imtruxXMyOC2phu6jB3lfExszErWWw6PYjO7SrT2h9HYH//+42DrwHsE
mk7wEFskopzCU0PA7Bi64qnfFu/NpHhj4Wxk4VoKgBEAxVoF6a4uoXxmWQpJIRak14zWVYbUFSjR
191GOWE9igM9BQWJBqrr+XSRZlQTRiUsKgPd4HE+wWxrV07lFghydVGBI/dPpMV20VBgAx2gI6NR
khJINOMVoEq1uK9pYwVMH0y/assAUwtbiMzWDzUYp1BsZ/rW4T2v3mXW486OWztScXYzPR9yrE6A
LegJFJat5jrXoFFEYcpKGXpVFF3EQC6L7mDBL8ODnjRstlW7961UaQ5VbTvvl1PpD0R/8WMw6/jO
OBigKrKk+9AkQeugqCH5ADc9kxaPMmT2TIZrRJK+jGm5t6UrYpceevGuUH+3NYRkGhNcWrRaoCfl
9+BU9kkVZCODr2x5f/nnrWTH2a9bHP2ayDuJz5kuRI5mTAp1qdKXzS3ri5Xd4SzM4ovAd23qDRsq
0fr4q+96V+1HX8aiyvFJLg9o5baMb67bKihzeHQsSWRtBvXuREqVyEEbEpRjF+F8WCWB3dVEdLCO
BLX2fx8SpzHqGCB0KeDonaebnAwsRvPeiHSze0itq8qCIhLAfxVvfNMp3GRL52FlB8Tj7W/AOf9P
dnXWNkAfKABwDly71xX2UPByYw2t5cVp3WcRgkNwIatlVMyErPqZDFXr6kVIknd55lYuGAoU98E8
Qa0E8OnF3iQTpRvRtDMiIOhDkce31nTH9CqsKjTuATP536It9ie5bfVJTaFJ5xTws4FKmoPWmyIk
d15qqdxuDG7tK1kK9IocDBA6hIvBcVi+psMoaZGishs5tQ9kk1OzhgafoeB4E8m46X6TgLU4IAXj
UJtQbSriG0CVFBeslzd1lAHlqIe9XNfAunKlxn7C71RD3kiTtQ84K7JCbAQE1W9QVLMxRCrjsRlB
5SigOgltABrTESrNo32lU2eDXLwVbvEFu7ouzFGlGG5WQX4qq24Ko95TvQzKrEQr2+62rtsr/C9Y
iMJzFUxN7ODfeiQVmUTf0mwmpQ7+5NMAUAsHdF9pV4TOz3+vcQfqMrRU0JABiBiH6fnKzrXEAvUy
0SPaGThGvzpd39jwV/bH0whLerYRF8xgUq5HVvkz5SikJSTsIDrdOAdslqxqgsuLbmUjgbCGjHva
LPP+je1awG2zTyGFHJlZGcoGmrH4Wr3ZbKztlQMGYcAcQInAMHChPp+4JracvqIYVmtATvSjnYBT
be8rZQt7vbKoz+IszkujTpq2KdEyU2ABAEXILN16m6zk+FmERQokDmBvWYVWYNYI18DOhJ62ayQQ
xDWlsAQy9fL3+fPQWNxPwJa3DJT54ZIL5vX5zPVNBx8SqJJEoJNPoeLDpAwKfqY3s9q7gETsQYWx
wX5LKWo1L07CLg4YoQFUUcI8KgJ++roClUXhHYh02eHy8LbCLDbhXJGwtgs0bzv22lWvo3BcRdpf
jrFWcjibwsW2JBSSCSIhiLyTr5zX9rZ/VK5jX3+SX8Gnjlq0+Z3DVoVzRbkZe8XJDM5DP7kF6E5J
NZrNEGT0jOmeV95QutoPgGGsh+QmOcB37VDe8oO+p3dibx3MB9KHxuflsa/OL+QJQLbEtvKNcMwq
YmSiA1SuVoHqGn5agC5r7PlykNUlcRJkueicaaLJZGhYEvKzTaUXHXDdNs73JoyXrDTd4AetrfFZ
aRfoFvQ7oIx9PrGanFcGo+D0Kcktz6IEmIZ/P57TAPNmdvLlFEDRgUEBf1SAbwkQm6cCtjuBixBT
J6j74HK0tU90Gm2xNarMTnVHwCAaY/JV9itXAISftrAEaxvwaZTFN4LhdyO3HQgcivaeZuWh6p7L
tNjJSv1xeThbX2exP6YFTRozKQe4JpkuIF8Av28ojm0MZanEUqlGYimzIXBWP+GkdAdH32tWA9R1
6l8ey1pin0zaUtgHnyYpSgYCrgp0ZaFkLyBm1SAlACVL2lupBG3xcsCNyXMWuy7cGCHziqtqxPs3
HTvFJL9eDrA1d4v9tixrIDghWBLVNLvNdMPTa+2o1HU4auTfm8mj4wIXeQiVoE6P/z5fRlBB0MtB
AvmLKTe6LlymHCf6H/YCFVdrY/Yfg3LO4nTs0GvRIHplRtDuIqgedI/Qz/i8PGdrHwUKr3iyoniC
2/RigeYxOh/wDcWtlokrpXXu2zLZSOl59S0PeYir6ToISejlL7e0LM5awXphglKrzArRe0cHRdUh
huQb4/SRiMofTShkXB7Y2s6DUjx0Jv98n6WIMbONYoxh6R7Z1W99hD6YXXiq/F92Uw1h4JoAKVPw
7s7TALdLZmoF11Htse7jASc8xNr1UEIhOYj72TAgVv7DMtLQXoAXuqlCJXqReSr4JtCqw6OA9PFn
3+sfXN//+6lDxkGaAdJ0kH9Y5N3sKk3LBo9HvVZ2igEJNlKGJSy0/kMYwHDmXpcl60vJJPAzG1wJ
Y1yPiHSAPMkxiwH7H8d24xr25/69TECIWChokqI4DI3K84/UdBDv4p0FHGLXF8AnG6Eu23e53Lwb
BKpawAjtNVV6s1kRCJt/JbqzT5008wXNDoxkZtBnIL5bTOzSUdqs4KwkKroB2E1kYAu+Kw9BzkFP
CMUFQ0Pzy7U70NcKeA2qJfUuz/fKOjwLtDj5c0MMVa1kQ0TEm4SKr+EIN+t+WOJ5QLm87oqNeKsD
g5+GDk8HyMHoi2mvCruLy5EMEdV+SjVYHaPtS/HD5UGtnGKotf4NMu9vJ9eZzBirQXAcKlCc9XL1
Me/5jlfSPk7fc/F0OdbWgOY/P4kFfWZ7zAbs+XE97qUy9Wr1jo1sQw17K8riM3XFLHCvgPg66oPH
k+QwZcCNyeVGOWNl4z+buMXGT3OQDAZbw1u8Hl8dBnD/H3bo/zZjc0qezJjaxqaSCJzIVu+4mvKg
GaNP2Y/LQeY9drG8z0ay2IOtnnLcpGdWrZTsYUfu5jWUwxTDS+oH7hzt5BfjW9oeGx/JWMA+LWeQ
NJJNWkSp8eY4HDI8s8ajzsPLY1u50pyObVneRRCKPg1IXA0glqTJYeoge5bxE5cB/3+LtLid4aUK
GdRBxTtHjXdCxgNO+2zhSgHS2ca+vzWmxb5QZNJklBrKJQlJ9n01GH5bNsIrSXHdgkp1eVhrLRDM
IOwUoGEHvYNlP0Yua8AsUhMef8oQGnqhhCUZ2T3YkbLXxLEcEpYxr2DsSTjpkbY9wJkSoN15CXYW
t0Cma0T8q5pmTXrDuTM6Vl5h0eehCZr9xm+ds+Z7Jv/zW+1FVglTNVkrp0okuLJzuOoPTQvlQl5c
N1DX8ixIt3tCrkjAHWvfC5FsHPzre8Lf+IuDH2wUmGdZTImMNAPCjgC+1CHk5VFuBVkkGvS5W30g
oxK1tepqzQjH862Xxvrq/DuORYblFintcrZrzdUUpHN6LPX8gSn09fJIVkCJuExAGhWtHtyg5SVm
gBmTsIQNUGIfJns9GH/PFRDfPrRheyNdsasiTO/H2IOBVLjV8l4rnUFnG811+GcAwrw0Dp6ywmy1
oppxnjNqP/Uk6TqDQ5anu2oIe4x3bdwZVbhV+Vmd2pOwix09rZIWy0MWkSRacL3S/Kiw+llWty5t
q1lyEmexqSty4kykqkXUDH7Wdp6t/HuJEHw808HGZoAPhT74+dmETNe6GixqgA+VI4D15ZDtUmnr
ErQ2DthzgOcAUBWuufN8npyANqkMteuBBYzL6Ukfui9oUG3cb9dDwAUEKEco8S6fibWijE5DAGMW
9isv3qxkqyq8mueQaANqBVVaeNQsBiF4RSH+iTw3j3CoFMHk852jeMM1OSoPzjG+o1F3a153v6Vo
yyBhdf8+jb24DsHLiSbMUWAEOyb7QYVVNQjRe1Bwo7LSIcNAYejEby24q4qsuUqZvOvr+ECg/Efh
jGi28TU06IIc9UrXrmXDpRWu/Jf3gdUPgNefCfFCR7eWLzIAoaZKFg22AZh3XGcG93S9UzYOshXh
INzG8BzDI1O25obbeSY1lmpKzoxWF2AnezALCHM/fYSF075ze+YamUfhP2N9jYcssOAdF25BzNbT
AAhoPD2BS0a9fvELqKh5UeIXqLs49Zrb/iAfs7sYjMQf5uPkNYWnBcyD1Mdv53MTiTofC8uzEQ9e
9LhtaCF+64Wx2OAq0/8MXwQw9nHpPT4zKEpQS3rfFEufh/I9mgMx+D+AvuUTGBV1ECZjLFvjDtgE
/Z4dyrDY6U+xb8hucTQ/sxc1hMDH5NfUJXfqw+WMWoGc42NDjBaQDYgfIrHOp1qSRyEcJ5lPFnYA
OeWZz65CLNBGV/PYvRNhHVwOqc6H4rch/xPSWjKZEp2ogppAS2dJAOYDfM60sPSbo3wAaX90+ysH
nLAqAXx6BqHLOGPyX0U3W9NuXBA2Bm8t8a+jNIKyJeY8mwGwWgj9/z0UnP5PG7/wx3djS3h4bQVD
3hhLFymmAVt7Pt0NNtXRyvC55X5yFX3fQ57l8vSudctnBeV/Qiz2MZUxLnc1oKEyhYjKl87gYnPT
5o8S4HDlZ2JAAkfbuM6tTuRpzMUbrx17SZFG7NvCg98d+sepb3n9nodqWIT5sxRujHFtjZ7GW1wO
+MgyrXAwjfOdBJg/b/phBKYbu/Z+3G95ka+9/E+DLZZIX3BIYfwZHKzwlBqyI4O1V6HuPzmw/C22
qicbKbJ88ZmOsMBmxfeT2kOfvTqbz6KtAIv93Sgsk2omlnzZOP40lUWQ85j6lz/RVpD5C55cRxgp
Yys3lD7qC/TrxEe62YvZirC4e5dtmbXtzFwZjfEtk6oXGd4PG4tpK8b85yejqHtu1UaLraqIbw3S
eDaY15fnaQ2Df7pclyJ5Y0st8v9Iu7LluHUk+0WIADcQfOVWq1SlxbLlF4Yl2yS4giS4fv2ccse0
y7w1Yo/7+V4rC2Ai9zyHTlBlfje9iC1UeVt4woueLjS8/af1tZsVdbYW9iFWI6CGDAS8PJ3y51SL
MTc+lidhl1/rGhxgVqlHK5Wmy59cWvyrF7Tcf8Oyu5OA2BIWf5i+YsDsPqGVXxfdPsdcxsf3eVsU
0hTUlBlWVRYGVpYJNYcWoiqCXkleAZALtIJW56bjXx3qt6TFPUqACMjp4saAJL/TO/42NfMnblZ7
fVIrIdnlR//z/n6LWppXAHLGYJ8bQIw6glGrfAdI1OMcFd//4u6wrYr2DMIBwG/+qe2dLuKUpLi7
xvhpA4dtiJIQS+9u1xqPH0u6NXCEwv9vUQsDbgN8qbMvQVa6Y9wrYlcEke98G73JBwHrdFhl+LgV
dFwLXBjxsW4aPQYSE+Iccz8eiwfrHjDxO7IBmtB/IO+mGv4+368Y+8pwJFMxWRmgwc85vUfeupFF
sTMqtjXbZMVE3ZJkI0xHgwb750Be//OjVbK3MAOHg6U2C4T1nqnS12pnM1p/McmNtt1vSQuFT7EX
WZVYVj3bwvJopnm2UTzbLFqZtrvVRflDzkINI4CTgKjZ6eHcyx37iUy53cQBfQWtX3Ssj92x+64j
QcMG5lpcceudXZ9woZUcSNEo4A30jCKdcky/GEOAoq1Z/DUpC1VkrS6qxsA91sHkIUfsHgXipR45
Vf+NHmNPerHfrWjJremd60tli4pfOQozBczlcJZfxjC7T17nXe5jbJcf9VN11DxgsA5Pw7Z/XXno
t7zN1ZUu85tuUszOLyH2+E5O9T0HetMD0CAD7cJhCjB2X35tMh8kxf5a4erysZZG81qy/ufDyLmU
JTBw6Znb6accA3o+SVgbyMZBTyWJPyGAyL4qXvPNypEvf/gjwYvABOA4uZ4WuOo2ALMU90G6gNW2
1kcs3AX6dnUXbEWf2CJIsQcQWjoOLAAqt0MAIpEHu3DFJ/OSTnlAan7G3RJ37XpvxvxI0EGhYpo2
/0dNkiIkTjg2wc5DggXweKue8EgxE/5S7/qHAciKB7oypnCzFHktcvFJTXC367I3uvNooAagN9Mm
M8qtRiTI8hrLTYzoARsmm8RMvY52wpOTc9aYelcZijms6rB/Ir+sfO1bISIgqh2QXSCL/8eiTmKi
cVKVET1bT+Vu3NFPIqjtY/c+w5Vpd/2PasY40ooJuSWTY0Vcwyw0Flr+MXKgk662uro/N3rzPJr6
dCHO7tdMxq0mAcovl3Ii5GD+5M8H5BhVjJ0R6DEAMF0HaLVJ7vidcQR2gZf2uF0ndGjn0uHlL670
WvDC0RRRm0/ok+N4YRcY4byzDgAkLO5sLz4PR+sTIS42OD8WejG6y0d7LXPhdPoJT6iPWP8Ly8jY
9tshTLb/wWO9ZRyu5SxcjOlEpWjzX8ZhCPJX8cCRKRe7add/in2+oic3k4traQtX09pFU/IW0uYT
21CPv4CkyreD6mj9tLwGJZU1q3BbM/9XZ8xlbQeonCiAKxPXmGLNhmlik+rxihm4WUD6fSowH/yp
mEB/UWN1ORWweRvXcEF58NAc7TD1i036mRGECdUdw2Aod5Ntv6meyn0cSv9jhVk76cIWNe3kSDrg
R8Sl7WUmwwAdWRFxK7S7PufCkUAlEz3mE3JoDvrPrgIK5kNJNmR6/u+OcjnqVbDaqozF1oD0Io9B
n9wCvHVcq1zfrEpdn2VhTIA4BwKWOabnpO00D8miFmppp15Ku8Yn1M1hO7YyDYgErDEpTKRu6RqL
xc2k4/o3LOxK12mGA2Bs6A1/N9rarWtMHKF9r/KXfnhvbUBnprGrZbaXmsIFLOaKjbkVkVzLX9iY
ttBTCgRJpHG5X4AsDg1hd+ip15e224NuUjRrKDo3Pea1yIW5iTWQ1IGJ6xKLRJsJcH+ZP3y9IG4N
Yae7+jF9AIxymbmrQcma7i4sz+WYWU+jHrgiHFDTbnaQp/yUnMRDtil27TMZ0Yx3u8NaCL924l+K
+Icy260mEjiPPuT7+ag9I7M8izu1dzag93xqfgyrCGMrZvYfpO0WCE3IZMJ5jKER5u/WNnsQd8Jj
7uSrh5l5pbdmZ1ePuTA/gJ5kFa9++ZH40fTUudgnp0uUOfjtM+AtQedAVhKzW3HmlS79CgivbjYG
Wn+kLi7S0MC+weYSkU1vADcahCMrL2VFe35d+JWoYjJiXrZ4qZoASx3SlHF8E0oPTMj8r2zfr3u+
kgSrZ5bgUp7PA/06WW8JsIg/FrD6pRZWB30mM6klvpT+FSQucmf4tRftjHv+xB1UrC/1h/8g37uV
d11/rKWtmeVgEPrr4cfAPUMLLz11qR89j3tduOBF94jlJRkAT90WpCArgcfFY/zf0ZT5q8F3daut
bgmQ6eD72QCdHcWzlv78+FbXFGRhXqpYkq7Ibbw48bUozA3hJXBIDd/pV3zjx3GhuSzkaN0Imi29
pecUPriw9lYsdsbYAJl103SZrzrzqRyqFZ1ZeWlLHKikKnmqg/ntTPKvjcR+EgenYLc2MbCmmUuy
vhhpzVxcbEhyNBEd0gCbXk/NFgU/P3kEr08Qr8aHN4s7V3r5K7a70gw09yuiLsAljT8CNYwDUxnA
7KabPPXuJV+9NB3nZBth0CVcQ95YeRP6Is6pSVpG8yX2tpxtzHsAsTHfjp5GZG3a2vDRmk9Y5mim
Yk5dY3Affqi6bx/zsN8SACBsQNR4MA+xD1SdtUbVyqPQF5YG6IeO2XYXq+mk7hjVrrVnb6m1Nhe+
pp0L05IlplYYHIVvqgPSPgZk0AXEX6wtIa6Fa/oidrFns0712erPwLJ7BnAew7S7mjY9c95rp5Y+
cLif7cY4RLPxqvQEi0Xgm8w7+f/mgsJ21L/TYHO5rWpSWWiNjihcDPUpsqotiLl2H1uztVex3Fdl
7VxbjeR48KWb70a/f0bSS91qYwW1P7UBWBxCuU+C7rOxYt9WPuZyMXLqpJXXM4qtfTYFHWXPcPOP
rBGPKye85GQfeARD/zPHKG3AipcM774PpwCBaLwHW4k3hUZQ89Xo86b7AS4CwJE40+xl0TGWKmVg
oAV8UPpNOfdOdv74NGt/f3EYDRPndXPpoCrkn1x9nec1U3XbNl8dYZH7SYt2jp5ChLlRuwHo0rWb
hlK54GE5jsBWnk03Ozmv9C92JYwLpMT/Xt3CRqYNmqrCBmaQLQHqjeFMUGe6daeHH9/gzREfgG6C
G0y7oM0uXxW7jLj3XTGfeRG5Og+rMT2CkufYT+pOSfLeKQxTcvsYXcDI59rDAJ2bcUyDkSrssZfi
cUH8duoehmberPy2y+f7h67+/m3L1+jU4Hsvo24+o7T3RPUvdQyA60wchpptrbnfOSA3Uo7CKiiL
dkoHKQr3V37CTVN+9RMWJY4IwP5llkbzme75vtnpQRq68JPCZU99YARyA0CXM18prNz0j1dCF2pt
DZpe2rnZnech34vCPAxg0HGLzHrV6+QTT+btx6e8/Yz+rQPLdZnJ5Ji7pCgWaSCzkUa9r2pj5aXe
NG9XR1qoMzN6fUL7vT9HWNnt+sdZxTua//9ZeuEirqRcfsVVUBNXtC/ABz+fS2ltpDhpdhtU/crX
+T9Mwu/rWrh3RUHC2yTwh/pG7up7emdsUeYC2Yzf+dRPQV72Kd9Y/60mLry9mjiIrq1mPtcZgkRl
7rExdmdG8psSqV+lco/Fq3Nn1F5l554xxI+8Lh/mSn8FLakvNJSKVzFHbkcGV/e9iAwsUzDeDIDh
MjeX0TFwf8gA/AJeu8tCI/0L4Nk/P+8i2RB8wvZdlsJWGYBQYWrbkrtO01ZM4sqTNxcdukvC1kYj
7QEhzh6lOe1IkT4pI3mIDOfzf/XwloO8Bp1m3ie4v0iD80VOLfjKcMTK0zYXpsQunCQxc7y7ThY7
NsqAt8//3RkWDtIRfAbaltEDP1w+9vNw1/fOiiNYO8Tlv189a8Iwyd+nsE/GRHwHBbpOW/kQN4eO
ryzHch6w1LUEUxf6fAZZ2wuC99R1nEoGPe13nMybqq3fuhlI4c0Mwp30An7QH4ym82PsU0VFBhY1
jKJxEhZxEvZmvx0ttrYovnYLC7PDLBGTahzhilBJ9EoCnFXar27P/JoB+sDpmgs7M83YdJ8AQwP2
AwE2P7v6Apzxh4qIrYyGLbHFrizid73LZ5cw0JUg15m9ikQHq2q/FHodsjG7t6mxHyj8JTW/9mMe
kDzd4cH6TTHv9Nz2qjoDfngHTiPqfC6FuGeYg/aLdjp1Vj+6SQPgapb3IGsx9MQzKag1Uh4rUMrw
PUvqHxI0MiyrvxCglvKq2I5599DSGMpRdxgOk+PRmY3HCBunbk2KTTf088aIhAowRTZ7Jtb63bjN
d2SoQi1SAzi7KixwoEMeWHbEXC0p7EABgRlDGPtxbp6AjHLHWBLwhmtuVbDEBRdoOIg0BG/LkUVY
rOzT4lFzrHMSo/FhdO12JnKv5eweo+xbMH7tans6ESx+ukSyp3YoXyuO+HvQ2Z1Vpy8KPGhu4Qyd
10nwEAMoytfbeDsZ0WsbzZ+VGr5YLfemhtyZ6bDnPPkKFOljpYE2jyXZS96OKGbnJHMbuwl6bdxa
vV2AZ2HaJQUa/dZ0RyOwzw7anhfawQFmjVvH2rdhjoSvx2ZAU4yBZSKgWbvXHZDozeb0VNORuVYb
f5ub4k5DLBbY7bDhtflU0MEDw/vOMKsXBwu2Tj88OM4IoGyNFS4Gt7+kpv6jcLpHBrrIqBhOQ2OE
YzJ7VjoarpR1qHQwmIn23JJsB2Djx9ksT4k1gGXAPPSN46ODFcx66/PWqN1WR6TdxxrQYQa2k0n9
+LEZWwlQzIUrY53WEdB4IdacQWlgfWZaGqbJWrNqzbcsPFjWYd566i+grYPp50NxBv/X9zoT37oa
RuXjE63Yi+X8qqLcLCILfqyKQa5epfuuslcW/VeOs1xWBIeQDshW+C8SRejpo6wCuohBf1Hjige4
XcX5HWlYCz/GiowT0QL1ecBoRY35+E20A0leyL+YIXUxqXNa23u6WXC8krjwa8zqC9AFodxgaaOr
i5dmxhhU9xI1pVc7+8TcV90aZNzNjQ9sOgBVV6M248sF+Xwq80xrUE2le7F19CDRvfouOpuvBUbw
W188A3LAtYDJPB0K57mpV4dJfpHF/sP6X/2ChZOx7GQsNQtIAIUDcsWuMEARic0DJ+I/09IEcV2i
wYBZKKB3IBbdleCxa+ryVMui2WOlHeShwEb72pb0YpkmQFbPDKxcIOoSkeJ+XKjyS88G6WsNhkZy
WU9+ByqQxDaiO6Wb9zN4EGs5KHcQdsAH5ApRbGMuEcMj29kBPx5g4Z5Zmya+KE0T1nB6UnN9n1UR
WDDi45DnhkdbsJHFuelJE5scPVAnAlEaB71mygUFbxemenswiXyblfnYWpPj2QUBDV7WoJKlimdu
UMxUpDr6RqPsNxnAkX19juZTIWw9TB09ZMS4i8fKvi9Gec+AkOzaU7oGlXXzbVkUIz0gX74Uvv4M
emCgUexyRhQABsB3mnlxMsEuCXBJhs5zvYqnelPcBTSNcQ1TNL+SnqsYq3cqO65UDnENQAJoFNgX
mLbiYJZ/E5FeCVpomFS5DkuRQcf7KAdhyfA2l/nf2KUrGYsYBoPV0pyLgl5gOa2sCGv9h5gmQPil
7l/Y2CtBC69RAYmLVxMMIJY9DM9s8oBOSvf/Qgg3oQTMwFrhP/bA2ODQvJT0PBZHw7wrm7WhxJvf
HkutNhYKMc20NDsjS0Y55RM9x7QGQy4JaM7fdWN+oVocfnyWy81/ZF8WX0aVWCzMLmtWqYVwydIO
KkneqIMyR8xeI16ylQ90061f2bPFB2J1EZeGQEFX6NSritxtWOc75uePT3W7JHChYLExfwcglYWz
AH8hn9v40tFwwQoWdrGXtJsL7UTntzvrZXiqSpfO/lp3//bpfotdJkYNNsKzEVkLsye/RQDJCchJ
ijUFvC3Ggfr9QodZzvmUU84ry+kwKMvafQUCzKmwnjVlrrzamwGL/lvMwsc7lQUWwAjdtpEhylMn
RLMrL+kWaLSBJWB42AsOtsMWRlWJSpHaRg5lmO/cqEH4zHaglX3RSORroBgca/Nbqvp7dKJdkFwF
H6vJzQPiCRuYEDewW7tQfistwfQY9bCxHfssSPw6IDT+WMTNT3UlYqHvmiLxjKXX7kwYe9crQM5G
1DjUUb6i8WtyFhdJp6kHxyy8k8a3+dB/LpUdSE1uPz7NyoUtSzFoE1o1B5YTMLcereqzQfu/uS4s
qFAGVC8ANV2OeeX1qmHSRMHb/txq4EhsOHAWEo/y1784xpWUhcsjXTJYIFwGLj7goorkaXbWSFFu
fo4rCQvNyuJuqiutoucMfCvmYLpU+6nIWsPxdhR+JWahXXk0qoYmNoC1HwTdYr/wgI2AjZGDZXI6
SjQG/Gl1rPqmDlzJXGiaPsXSHEcYHzN3dg7QI8CksKJmN/3fbxFLFA7B1FiMcwr71r2JloaZ+cOm
0s3536wU8itBi24CWMFL3g2Aih+TbDv0u0gUK0e5eVtXrnyhaolK5CgSjPeJNjraCgMZIl9x4Td1
7UrEQtciDqAUrkMEQRkEKwXuKL/Dcf/Ny7ySslA15QhzIBWkmObkN+1T2ydB/Vf9gishC90iE4+z
OuXduWuGezuuHxo6Ifbv+PePDcBNv4OpdA7gQMCrATvuTzvDRmJJAHHSc75Tu+yh8pRrbdBr8YBh
HXws63IxywjrWtRCA5hqk2ykaB7Zk/PspJrjxmQ4TY31TFPD7+PmZ5OVbx/LvJm4Xgtd6ASPp4KO
BKxR/OsQ0MA+oCWyoa/NAZzhfsDd2Mv3+RZ03iEapWs92ls6f+FpQpoEPDWwm/x5uehKai3iV1yu
cvxEIiNt/2qZ+1rGIjbB5jFLnAqaomLsXKm7GNUoQt/GUvgOe5pStF1E7w7OX3gOMJnCNRkAQABu
0Z9HM0CgMUckoWcEzSBq4K6SK8OEt2zftYSFumRcmwknBFVlmgW6idHQqPhiyzlwBpGvvOmbsgDd
C4AD3KW9LC1jsh9cXQyyyvir3mHuZ3wfO8zhaPVK1H9bEEMFBYD/2M4w/rw2U2+By6GhWoSby9I+
AG68O1rVBmykHyv+LVuIyAFoMhhZZuYSJ8XMbSKssevOglNPAtZIgn4Z9e+PpVxezz+e9JWUxTfq
wNKhGlNdGLOoO8cvOXVA7z2Cd611q3RtvfBfpYWP5C1e81Tn0iItTsXzBDyvY/5CzOgFYIYBauXC
bYTduDMHBqpJq4OKMD2dzmKDMgVI30CZLGV/BwizEgShyUlWJAlwef5g2I99S04D6Z6ajm+dDFtD
yjyPJgownRHKKWhos5/KEvsKenUhQXpEEcTXo/jr0Od7s2OPfaP58axejF4FMRLIQgyuTVCi1maL
uUndbacsDkoYWl9rcwwkMeNuGKITFgr32dQPu0z0QZTUga4Bh76cvZj0W+Aq3Vsl3VqyChOMgPtJ
In9oWvGSR84mi2SQ6rbf9GTwWic5D3FeuWmPHC9Re5Zhap3bxXEsyfs0yQc+kN7laW14AL7T3aFw
VEjScZOX0xdTAm03Lwyv7+I7OhHwSUqyq8Gg6ZK67jdOmox+zkHy6zTPycTvC55uk6YAy+60m2et
wj/W0PhpQCLTGva3wqo7F7RWp6o3bHfkchfXdu+isK+5zGG1R+wkDlI6nLNSPfdmHHkqE4/xOM+b
vLUnFzisWWDK9E5lajM4DOOoQ/wlnea73kq2ghdPU6nf54S2Oymsh3kS922a70H9+n22MuXRWHxO
mXNXlwIT5EMcjG25HyRLvKQWFIN1xVvrZI9CpShU8vg4iTkA3HHqXfbsUSbGQFnOJ7/XRB70UZJ5
Mh8BBt/YIcfcv2/l2o9U5AlKgM4euSFIhk1gGAyF/tomdeZGnKSecuRZd+bxMLVDaKnum1Dx2RDm
gQu1xVBxsxlk68dVitXONNkY0t5MFnud9BZQZOCFQauHHGo5viZzmkODLBHGlh7kxPphNAyzPVV1
0ku5N9r2WzGwrdR76k7OnLp6mw3uiM6U2w/pqTTn137I71JwYqTOhDk8moxuYdcPbWyh3aHSPEgA
Slu2k+lWnL+pCWctYwcgdGQK5s4IMsPcCWzzuVOXH8teNJ6Tl092G5+aYniM2uYQqXzC/jwQL1rs
nhhZnnoNzx91vf+sR5PlmolNPBWhw5OlLVhvSFDUyd0gx2eDiM4tyv7HgN6kns/fCJs3ANgpPSW0
Zjs01WmwCBb3piHUC4v7oM7D98xLXGpu4JGlxPaZoHQr+/gOAPTnqeF4cRIcUkB368LJEY1foUsV
8mxOvEYHREemFTuQkmCaNNe6MJe09B2t/oaiaihL9iBF6w2ttk8TfVem5ikSxjuydkA8xdUPLcbw
XZO/cFJ9k4ldbHobjES6nnBXr8ufs1KtBzJsx53y9BOn9CdJxa4dzbBMWfEyRvpGM9FRsRs08QwH
lmQeOy+ZhjurayvPag2Mekt8QJ3KOCyrOdlkjePp6bBrWvFUGlS5zsi9uRzuVZVy4MA6O/CNbQqh
9zhx/jrW7IHYgDwphzdsOvhkLv2yQ22e9K3fcL0J5mxq3brFFB8fs8M4TIeojluPivJsRVkeGJSj
xAwOgpgp0H3M4jCrbN93aeYig8/dUqVbO7fLbSzMUzXOp64dJxTgOdtllTzCMmRebkXCdWzrXfTg
b+gA1QR2viZzQUH0EqVR646J86h6kwWsprVbUI5LtMRG6aCwZyx2YFOotSdoO7jJNH/DrEjjgUb1
ra3YSyXbXUSHyMXSfOfXFX2Is/mLmRKvNkoAMvWsPEa9nL3IHN+j1Iyg3WbujZzcZ7SWwSyiPEQ9
JwtkLV97h84HDOglLjXLUGgOcUE9ObqYa3moohF8xbUTB7aKt3MHLvARoFSPvWPXu5w0u26mXyNL
RR41490EZiS3NtB+sEndBkJFZzRTMBFiOcckqn4AQdtEg178LCLiZ21WuIbKyxDot6WrGaUVZAnU
iGTqLuK6cjte0d3YMTSmOfEpmmREVDVc+WT0x6YgMM8AHEP8wHx8nBCRWrfHrv8XaqaxV9dxA24t
+UpLMnpNI0ErbTfGvoJN9W2z6LwKCyKeLuq9NvMHotvPMZAxPH2ICtcEUOohy/iEjSO0cbHFW93D
nX7TrXY3K3nACOAnQ3SgaavFWyK6l87Mes8e2pcpAk2GUdabrHCEX11AANQMKlRJMo+VdCNQzgWg
fOv4WD6wvDIX90KobsOmJsQ+UL+ridpbPZozgGst9orw77jmz1Z94SaaSb/h85h/dUYmQ2TBWaj1
5XerdR5LEHa5dm3Ez5YEnVqeYd6IjMYpIvpemsUnjZDIjWszjHOQGXuJ0rCtOtIflmEf0koPbUKg
chnebd3B25mUvGlM7MF7o6FDRIFyygloYViyYRXYxXk9TC4Cxsxrhsh0c4uGxaD2U6wQ+NAk1J38
Acp3N9gqC0oz+lFYuvSyKT1PSUfRtePaEV2GyJd6+d1um/t8oA82lnV/9BovggjE39o0bqQDdTY6
Mxym8msvNeqlaoRvsTF2YBR8dJu22EiGiDWvtb2DuYaLBgUab+5NPXkd0MedcrVNU/z/aHO96BUP
x9SpvT7ng99hgNAbirQNuikaPTCNt7uhwSZIYaLZbztJ0Ogj4MpT8Silbu70zN6LwQSnUkRiFxgx
YRXNW1sbvqMRDsSRYl8rdED71tiybqy9OKeAQrImtyPg/xbZVzuVG7OJT52I9ynv79DJedXHCFMO
A8glQGHrs64MEg0hhG69mzU5AS97Kw3THwUWpmIp3cmKGoRQzQH48197K30V8TB4pHWOU9LbAEvI
j3nOzpWQO7wh39TVfd9WftRJv5os/wInQ2C1sPt9GdZpCGY94lAjQnltph3bmfo6Onyf4R2yu0LT
JrdSk1eP5rEFbYoxKqCuWkcg4tyPVn+gZvSlVfPjPGbSHwv8zKZ8qvK5DONS+Vj/hGsb7SDL57cm
VXjQvRG7c6dOHaI8W9YbWpbA5Jxbr0mE7hmE7EQRYXyFAI6mAyURjEkWDhYWS1rEsaLvseE5Vs9V
R460tSLE2MlDlqbbTAORn4r2sTP6keMAzlZ5fYM0KcOUlWtF5a7urC+TAq2RUyYHmjVPTsE+lbw4
zzX/ZDbKJ51xgqbto9jcg1aCeqTp3kXUb1At/iyTy/J8lW2UxPgHI9YhByk47mY+IcuByjO5hdcA
kUKk5S5pyXNsgAhLM6SLHU7mtnV+UM20k8RECEhSv0VpLs3EBlMjnyeZoXxWxN4g2CHPEs2l4M+o
AFgQWE18Xxj9Xam1T7FTn7RW5H5uUui7DYRJY3yr+vgLqMcGtywtL7MyirZwhSmn0TpIR3upNQcQ
WUUDa1t970W9mTGY4ykr33FNZeD4nZ4QZjzJanxBw++ZR4jNhuxkZPR+StpQJKzBaE13rBnYpEnE
3owM8VkO9JRJiqOgyCXEqAelXT3PzArLMnuUbRZWTv4GVNK7zGwd+D12jGWEf4YRl9lJt4Vg39gE
2wQKKGl3dyzDP9zyEdbXZuXD2HR9oFISJNSSoXLGH4BcyX1kBJhgjJGT6JhShVdBBoBYNu1e+6Z4
klb0uSzKnR0pt4gzXGwVAJ3ngWmds2GwA1GV+kmbPIsEMy2tvXES7JXWeQ1dGQKADFJfztXWrqv9
gIjFpYwj5DcMl8qqx4Svc8oyetTU8K02JrRaoGsjkEk0RAGEjp+zNn2OafsjHVLs4HcgGB4QFYka
W7J5ab7SCCNQsRW/I2Txs5p/72QOnkUsTuFN1FuWyyDOC+VODaKs3qCBaTWPMkkPGFMCKbvhWwod
UqbTwv84gb1dH7rKYBfVvDnL4Tg6az4Xsqq2PThB/EbPGWasDMQDNrH3RDPawJgR/BgAd3f7sj3o
xPgkDRDWZtOXPK8QtunlrgBvBDospgcnDfKSBlBjejWSlV2TmwUEkHD8Kh4A6HNRGER7nMuob7pz
imwmjWTYlzAp6eTSdlgpilz+1D+T7X+LWo7pyNrsYNjAVG1uikeY9N0QTsd8364Uhm/O6jqAcmWM
gjYXFCN/1kT0ONEz89IiyJXhJynBCJo8paIMako/jXV8ntS9SI+qRgat4sK3eoCOfqwGN6sl+Dj0
X6wMy52zsu9GBwVX7PBZJab0nKNsTc+ZmpU+4pqYS73wqqlDm8KIkxg3KrF+1aMokxi9i2Xh8OPT
3C7qXh1ncaMmQhze2pV21jRAMTXQxtz5rrHntHuLabJrcgSMQu5Tc/K6rFup24Gk+pbiXIlfVIXm
nlVtMxNgh9PIOoKhXMD8FqNPJnvHS133KNE/z2XF74DOBnOl6EOPKhUXcYIiwoRAXWtOmIEZXdm3
z6mBQHKSjREUTLbIFfkTDHrq1lKUp2kypC8paOH0aGwCadAXzSqPSWqIoIoQEJQxf0+IvZmj9jHi
w3s9D2+EG08cptm3qsTYF3E/eLlEdwUEZgcbhPf3cdP24MTFBhmoMe9rgGW5mW7NW0XNHU+an0k5
PUbDXHm0HJ8wKPfKC8CcFNAdLaN70s+vyEs+yTLbx0R+MySQ05O22GYq3phKTOEI8EakJEnu6lm0
Gam+YUmb+n1GvQ6VQ29ijifZ9GQ3WtjaEWKmZGOZKuxb4LhgIIlV6TtK6a9pgXX5tPpmz80O5d+t
nlbZ9pKV1KN91sv5bbKnb5Y1QMk4cmXhOF4/gGB7mjHHOSu/0rvQSrJ3QjACULfUi9P8GCHsTXvz
G6lBlFFR/qUe6H4w5xfgjr9GlvkI/nqQgwAL2c1RQRv0wrdnGtpdfZlTfbI6zIJIOyhKIAf8D2lX
thyprmy/iAgQIMEr1OQZD227/UJ077aZZwGCr78Ln3tPV8lE6Xbv87AfjiM6K0UqM5XDWk5/2QKP
YjT5o25Z71mB1U2AYIjK2JaOdZ0Y5dZFf9BLeuseDOzfjIo/sdkBSVttaQ+jO/HMBwl1FcxGXz1i
wguEwGMd6FOto0RjVdt+IIfSsh+mPiuBjk+rC0MbYn8U4pVTwvep0T1T2l7zqTt0eNr5ZlPxTWyO
13yMUebA+7cv4kvRiItZz97wFXK/4VN9JQgw9VvGxk1sx/YdEvv6BmngsCutAXWDiOTbnAAL8fzN
XWkYoA0DfgNGUYdGS+bUQTCxjFuZqA3Xc7lnhXFIbaIo2a4EEIhguJ6U2sySK9CTMHSRhRQl2xbk
5CHbjQDSBYTTdlKi9KzAA52IktzdgF4iCAucGcyvma+HB0wAeLxrYYw3DuC+2spvYsdHoVpxiqsq
wm3qiCoLbLFUJe6KCJXIBszoBNi5VZxsgZsP3BDhm/mP89/LXBUFEGhEZMQusC+dfjBighoBPVoE
DkzYt42xmcrwpxPnwMGekwSVnGpHcXlzlMk9DGTb27xi6K0leJIPdgRImBblqC42b8GebG3w0Ax3
eL52G5C7PNdA/LhmExaGLKSnGWrIKWuu8apBiTKbMewpcuR4k4WSrphNYEhZFiqnySEO+wxNEnND
2yneYSQDU/BmrYIq+aI5XTYnKbi0GIH2unTIQEub5ynFuubkVhe5jfIevIJhDvnbaHTZy/lz/hI4
F8YkQIiZ1IGf0OX5FNcaZrSbahSMjWkvSnJIctH5TRtPinzwywVcBLngGcPcBapTcltr4HpfEKsF
LEHKrrqi3NDCVuU7X66FJGM52aMsIOdh7lYtZKDEh9QqZagom1N2bTjzc2fpd3j4tDczpQlaevEG
TwrFxtvKlzvRUfpyOuu03Jwg38ntex3PIVJGO2E4T5XLH89/t6+gPpKuUnpd1LMzxkWHD0eenKhB
CCr9LPmIo+GCxEHmfgeMvodJ/+15uWufEV1fl4ILF8Brcj9PoJoVJQJi02F8sKLqw6HJn4uwdNsk
eHsBoBxYa6df0emdIdEz2D8T5Bdt5trvxjn+l0IkU+FjgYV2QO2D042g2PdPmv9x55MaUINiwsiy
wJ/9pUVd2iCRxF5QYHLkic0ACDwNQwFeMrOLnvS1ItFe+TAn4qRuNTcLQZMBU4+YHS62WBDMPKO2
csUVW87+5OWyKEV1MFNZIKdDtDv9NqnVOGNH0cbRs2zTRS9JXHodas7njexLmrtIAYsPjg1je1/I
BMdI0xiL6iFADw9F8kstqzZFWnpT1W6bMt7Oql0DlUDJGvIyiSZwO2ET37jmBdDM3LcOud2EVkdt
AgUvUoAKrzgKhyLfAFkIQ8IgzyRaltvVGNpZvO4TTR45StKV8UFb/udWfiyHSXuNg8M41xZikkTv
feQKvxwNFL7nP9bXPbolXiF+fLoEk8lj5CblIWtqYBPVm2GDUEUvh6fkqrkHOXyAsr+9XeA3MSl9
xfu7/kD/RsUj6dKnSyfsiEwJpFviRwVe00FFvrxi8ifqSSbf9H3K6hGrvyMYxybU7zw3288DURn9
ygUGnyio7sH3SJeZodOrVWt5MfEBS5WlE3Y+nXMUbpDdKT7WMhgjXeATKcuvOAqRrhFxZ85wgcOb
aVvvxCE8NBdo5gOzSrVNo1JoOdgjUeZo62aLbcogRD6qY7ZkhzaVCnN8TQgzXKTRroVDk+ORhbZN
R1zM1/ao1mjYO9v1RWbtzp/amgmAOpV+Qlq4YAE91UQjeUFIhJHRuJ2u42T42SDTAS804wr3uqrN
kSDJiWdz27o0LrC/ZVtXFbUPcfzH08K4rSjbwrcCP/Yrj82M13XbZFhfYCgqu8VNXqVeP6keCquK
wCHY2HmlFk7u9MT6yeV8zjH+iuFUdq9Xc7YxR6EUs/phwLqEIAF6W0uewXeyLmc55pIDk/6TC5QV
sxqjOD///Os7ALVf+L+Mr9DsGHw0e7vFHNhcAtSydEE7SHxn+PgLKUgXKGBsgWcrjwvOhZWgioXX
Y4xxANt9Qj3XS/AgOS9l5buAxpa4mF0ieKHK18XEzlbSAr82iCIUV5kd7Wfs7iqErHwVCKEAsicI
4uwTcefo4nfamM9Oi8lAq3zsyuGSYuxhQAfmb1T5LWWJ6UdSWDahZB/pfQD4zLsiBTsSGrCP52V8
raCCbkuHS8aJWTZFXD4VUiSZMKZW/GcHcd6Um/yOH+w93aULDoji9q+e229hclkYj4S2J1gHBjnI
fZH2fprcCKRx51VaST1c5FbEAV8ZAX6xpBGZWRzmDGXuAp0YIowN1cfPCo+2mZdfoBC3phPRGcER
EpvgnXl6gNXSI0+YyYOaGbdtDOz/xri3svYvjg4GDS45+BoM5UkeOsp0sy+xCA4c7sPAYs+xUMac
3s8f3drlIRT2gPcrEmAZVoyOY40Z6BhCnFcHhT5RRJvzElZPC3mvg6QQaa/8cQRCVzl1jAcl+2AP
Y1r7RqFCGVrTwjR00zCW9z7orE+/SId9djRTOQ8yjF8Ndu1X9h9jZOPWwL8sm0NwAmDnPhVRpq4d
FQYOqhWY9ii1bov/R+Evl7RLSmSWnVkMVqNY4nwhHg6HMW6H0O0CbqN0GSG/5LoPHmsMfj6WGf8L
M4bTdPEkRWsOFG2nGulz5tZWz7qAmZpfxm8N9jOTOld8/rVP4/6n5mPDbcrnFpdWwelsdQEdGXq2
iY+ZD4UiKhGLezjymmUbug7nRhf0febxpr/WaahopKlESAmzWZjdPBXQAvOOO5IkV7grik7I2j1Z
0jELvNN4RcnphajcetRRhghKjBt4U5Hc5HkNTlfkAts/v5HHkhZlj85rGFDszksdZja8Vvoralcg
8FF8k1VtUOpABmOAI92VDsxlgtvAteywWPVNz97TGpi1pSpRXr0vaJLCcy1T+/KTExhwhajyqkN1
n2Nnhw8g8ZvnB6uywUKbpE9lFirq4V/tgGBK2lj+g4lslN1Pjy4FpI6WpmmHnlxzYTUdEAmQMCge
NOtCQI+KEOOCeVM6u6nMdC1KwzYQ0/vA2UWKEv95C/h6cNAAPkx3l8QZzvlUjal252oanDaIjBwD
rpYn6Ec1PrktqB1C4+m8sK+mAGHAbMXlx0dyZFPIxmlysXjZBrmdeb0eHyhWs/UsUYhZPbUjMVLu
VNcGneG8WxTX9Wsd082Jmf6xFzjVRMozMG3Lp5IRaNLNOxuDKSVL788f1poWYEqyQOD4ud8pfZk4
oWbbWUYbaPXwK9FyNNkMleNflUEsZC4WGkSwz9OvD5Q8zI+THidFLD+ptU3ChcKZfc3IiI5NDwZ+
e/Q7IORUhDVhHymNeBv0JNsyYA4OzNOqzCONCl1vTRmQVkAUagxoyS/Wd+TMMHOR97k28wCjk2DV
rFDPiJJScSPXTHiJ+zBigseMnDJXE6bIJ6uHEHKDRt5lheySGJHi0NZUsZG/uDrS868lQg5A0Agr
EhwTj3Rbh4/u4G7/3LrgLMH7DEAG5sr1mCJHqsymkoOTVuzQb0O8V5Fgrh7VkYhFyePv0WGVu0VL
K+jQYOrC6rLTb2NTV+TGa/a1vF1w3+H5AW9yKqVuqkaboowDSusWZdstFbcZpkC18sf5A1vV5kgO
OZUT8azQ2jziAaFXMWXXg3s7l64CSkIlRLrz04wxV8B/cuwu3dWYhh6sy9wVioC8emIMTh+L4wBh
kIlZ2zguUp6HXYCBRoDCDh368cAp4S8jaffnD20tumDiCHR5jOr4n/RxrKRJRyM0uwCPVy+r3Rtj
Mj8GzbnrW34Dt/nnRo3FJVALL1WGr+/ZHDmzjbWHLsA8LKO1T5mqHLzygQwLGKY4voUgR3aYI+1N
nuKBF5AI48bFa2G3wGh5PX9q0geiOkHERx+CohyDqCzvYCW1GFrgcGC2bMb+EZt8AHX5LsM2gApC
XvIzXyQtv+ToioajMRa1A/zBdjIvacqfMObyZ7NLX0RI/h9BLB87F14Zz7L7acqe4rJ/0sZMhTku
fZkvcqSgT/K+scAygqc4t71omeYHDja1Ve9LeWP8f+VgRQ7lUjxj5JSManEp+koH4NU7OLd88gPE
negFPKY/xBYbOJZX3ygpGZYwfPQa/JQJFj6KvjmKAMRcdD/6TGmD0QQ91nmQPJftZgbOMZgf7jBX
dNAvzD0W2HiE7VsAnPt55HdK5ou1o7WRf6Kihr6lI49+WKylepgAY0KY7daozKuoG3/yqv44b/ar
Wh6JkeKFnrRFK0g9Y26QX/T7bG/u/19ESWvXCxTgyEJRxvtavbVCNgiTzXMwTXfYg/END7Bt8cba
uJNPCLYFvAplI09TUuWt3TY0lR1bt1A+MOR6bqI3btobbAK4GN1hSBHYi8Nf3DYUWAh6OqiAYyry
1FKKdKrqBb0yMPjrmJp7wXelMezOf6hVPfCYI5g3whSfXMyNIrczO+y5BmkBoG1eYX/i159KcHBA
NjjasSiMWpHkNNxkjuMod+A0jFD3oqU0PRFVC1tu7eFaQQrusGFgOg+ipGhL3CabYmqBocNvwcqT
e/aue8M8OWh6sInxPYw202Z6LN8w8IUlH/ae3KluthQf//ML8Kmw5435FExVnX4uwxqwnNUC7sap
4n0Ri2cjad5nLu6sPH4NlQ+jz5t66kig8ZE8KYmZonAGEy/kWfvJDz/cXXSZ+Po/7t7YZpvym0q9
r45jEQe10F0A7Lc866OnnelWsYOnP4ve5xbbcSNoQhyqeIqvigFOEdoxaJSg63N6imzsu0Q3MYst
0m9DNGAKH2uHoyI1++o1oMuRkOXvRz54snuz4wJAh5qWezx8qjqsn0wHgzyeN/1PCo4v3+hIkGT7
2L62h7qDG6RYzN3wqU22RYXOX6GHpm+XtQlMQkfzs9LsvKhyDu0cX3BT96ck3rkk1DfMmJ76CJEg
TVrjEWusg9812d6mwKKyRnJfplqzOf+jVV9ACr5Jj8VBq8AXyO1rYMx5YbwHBa8ib1UJkXxbis5h
VbAU7wk73A2N2GR66Rd1p/BuCjGOPFUwEKxpYvM7cHQgk8V+XWM9Beip509s3ZzQ20NybLto7p2a
k1XNY5i544xZwzm5iPSEeTzB9LDWTnezyxRVns/a6lej+i1ucelH1otsNhHgX0PMu8QuENYP7/PS
i3f1AbPPt87g6V7xCJQ8/7ySy2f/ItW10FNAIVPX5c6yPZnOyCLkSo57Gw1WEM9JvI2MIuhh1R6n
xXcXi+3nZa4kaCg0upaN0UJDJyicnarak4bb3VgtXp20nrHLrgABsaFPQE5s/BZUF8BhVTig5fRk
PQH866AOCIxywM6disQedtlXNtJoUr27KNlaykRdHoj7jBRoMqGlAagtFyO4pyK6lHA9W7oz0RTf
DGMybPq6ucl6Z/Z6Rg5hhI2qCZsw4D6/64AQrDjVz+KJrKJlE2IBjxJ9Lvnho2MityoWnNcIIAMs
e8A24o5hL9+e2Y1wbgGg48URtrYyLP5miV8gavKgwlR074a/3G7YOka8zftkCyRN3zKby3B6dPv8
MOiFj6HCAzi7D+cNYe0eH/1iU7rHmGnR2rFAtoXBZSBkZp7jfAD5+OK8lLVPfyxFiuB2D1yCiWjI
6QrQgRgRxuDSTBF6VJpIUdtJDcROE+9BzZo3VnxJsT46CoWLWBeCkbQFOQylZsm79iP2lYyihBAg
ZFBcG1N4Tqn4JqunRW0XEwAYZ/hSbU5NxvOmxUXBaL4mnttJUaRZy6eso39/kX/k5oYS83swuC4I
5wUNmpVi5zojSN60VPfHcq49B6Wu8xawHMyXm3EkU7qZfWEXoTEZCwKyed2aD+mMGQqTexpAYR0s
KqC+7mXTx3mhq1/rSKiUjaSD1tjjCKFiuLIRc+3rslAYxFqEOj5LyalFWJiwa9udAowzYpEPgBxY
xWG42yCCUhzhqqhljwvlKApqV8llu4XGyzAaIcopdlULVKA2ym+MOEs9rgHF4i/O7kiaZCTF7Hal
HSErLe30ahbllRhwbZsKeKf/TpBkGWPcWQXpcYJxMW1NetM31U4b7/+dEMkSKM90gRJoF7il/g2z
ddsk635Egit0Wb25R4cmWUNOy24usIkQYGXZ77HbnGmKp+uqhOV5rGP6YCl7n97dfJwEyDAavCqt
D7BVeOGs6g6vmtlvCZYUEWpsXHXmDByBpP1FU5AUl4FRMy/MXs9/knU5aAnClhnA8KXvnrQcC0BA
DQmA8rwZ6m2Y+2OTbvRc5XpWcx3kAyYAWlHOQCH/9MzQ1rOwEp5MAfa+9dzLMRZyX2KGx4kxTeyN
1+NT9xij1/JwXsE173Msdsn7jtxslA1YvHehoM3eEfzj8lJvXv6dCMkadCrc3hHoT2R95Y+k/IZS
5WEay915Masv4iNV5GxfsAJ5lNnyYBDOgY7t4GEaFgAmGOkTjAazGz+2PL+kFapscZnfOHYYI7uZ
rluBLsP5H7N+rCbwsbE8a3+ZXWnTUJtho1PQ9vEurN6wlbexR8Vw9mIScrhCaoxMDkkcWCelg3V7
E2/jJpwCs0w3wrgtUTt0Wb7B1nka/2Hv/zNrtTGKhQ1d5IzoBJwaSpOE80RBVRG0A9YIgSRkGHca
8Ef+4tyOpJBTKWVip4kB7I+gdr4l9Q9Gnlr6F8HwWBEpQgFWlUYU5eWgKLKNpqdeVaH0lT1Y5Nt5
XZar8+XzHOkiBSe7ZKwtrYoHYdY88Vh/0HC9AaUhbltsdgJghvpgTSk356Wu+V7bNAhDLKco8Uoe
ixUWJ3ZBpqBhwq8LE4RpTOEzjDWveCxj+fuR0yC8J7NIkY8DVOF5uI6uAKCyES/RjYnq04TX6CH1
6r2qCamSKnnIlCcA6mogFUtnhxwPwrrn+wWTKisUWfrqGVIbI5uOs0zuSGfIm9quHKOaAiQyvT8O
Ymclpcrjr6qDxTnA2qMBhefg6SEOpT712NuYApbtGjP1HTB/TpEASJOluFSr6hxJWv5+9LnywZlD
U4M6dpE8cyd+KRwSKmSotJGOjBQ8nPqwQN6X2pMPXsBHUibXoLseN0Qb9+dtfF2Y7aIjraONIo8I
2b3R2AJTAeipm9gle8Vt8GJRbDtXNYQu79F/ur3P0T2GlxR1ZLcXAc2kBnj5YurDRnsd9+Iw7/lz
f6dtVPa95i9ARIkKNtZIARgq2XfYiL4eKxhEi5XROm3Av+IOXmrZO6uKH3NHPE20Ubyy1k7yWKYU
/tEEn0Pw1kxgqPjRie9OzICA9W6UqlLOmgnCG2HHHMPcqIhKoaqyWp1iLGkKpq7dTFHht+L7eZtY
DEz2thRdLUwDLQuHX0ZGBtcuRQObqJ2fVfUggHCnOc9/IwMzFmj4oDztSkaeFaZeRmYK35q7/lg9
albit0yFaL+ayFAL7W+gUQBWVR4abIs80p0Sh9UU2/Ki0v1kO1xhnR4gdoWPnsamiD0VBIeMgvIf
Qz8SKjmJVJuH0mpMEZB9dMDkIKu8MPGzrbZFJXPygdVSeqZf7PKbeg9ANnJV36h+w2plDL1+TOQT
9L1cuTIV9YUBollMSyakOeQMVFNtqzne6IbPdR3+al0980tivcZldzeiIajwYatG+lu8XGYqihw8
1z0+70zJQaeHGZ75LwzoSIKUROWpGWUozwjwizDPbInfx9e59s+/E0JO3X1MM0xnI+sOhviBG/w2
pO9xSw/nhayfFYbAMAa84HxI0StmNcv1WYhgNs3ei1JwcmHX/68+yG8hkk1WWDGosdAi0K3+aWQv
rfZ+XonVRAZD+P/VQrrQqRmzvjRg9MlzdlsG5nV1n10W+/Bg3Tle9aQ/0Zfpyrg4L3XV5x4JXf5+
FI7FnFm8FCO4xZp/hIiuTLy5CL8YlI0JpXpSRAHYlEYSQGShVQAstMvoKtuiA+UvlMr0VbusNhmC
mIoMdHHlXxzxkXpSSAFcHWF9T8egSMKtqxUey1igx8Ewmjti/CrK+pCUT39xpBirWF7PcJhUUrQ2
hibqGzye2fgC0NTNrAHVFeI6sTkvaDXKHAmSlMujnAOYdhLBaHwfeu7XYEvg1uN5IZ97R1+OEFkA
pp8+sQ4kswQAAaomS7QUO3rZ/jKvu/vyETgv+35XXZDr9nK4aYGMo3bAi/85J1gyzRm8bF2vEwGq
mGGTHKq3wkcD4GK6SC9jRY69fpK/dZQ+WWiIBtl8J4KimYGzZPk84j54zfzzZ7l62Y6OUvpgZdLm
bjG6InDrp6qqgdBs+DY29SvlPNn6bTsSJeU4QgeqQ6njqy3s5ajf1LvibSkeb60NReg0t/m2onuA
6itUVJykXAuL8BAbOgv+PrGfGnZta496dn/+FFUipLjFQgwcAy6zQ4162CWtvTMdcMJGg8LwV4PK
7xO0pMhVTFi/nCetCVrN9bXR/DAL8nxek1XvdCTCPHW+EWvjphHQpLCNh1LwC8IxXFiOC1wbEJeb
znyIBmPBU6PfzkteO0PUgwAtj/WJpfl3KrmarMQoDLwkEkBD98ADXF6wg+JWrZk7RoDxakWLB+5D
+lAogFmtUWCeZ6B8C5ZXLXe2xObACPwLi/h8fGHs5nNl7lSbaUzxSJg59oxEczNl5kvfNBd0zAdF
CrB2aojPNnrOZGllSd8ro4MOCgXcX5rUhgf09geQwPeYkNBVNAoqSVKyAdBNXsQ9cjPs527ENHpj
zzalroK/UImRzMACmG5raUgyLVIAQLHjfjQ6QG8oun/O29vaZTo+OcmXo2vXCPB+TejQE79MGiBw
R/55Eau6LIx8zEXHHHA5p0Ywm6Fb5QQisnrc6TN7iaLoVoQqfvY1o/4k/vsUg/2jUzEFSRPeaHik
tjPw8kQI0utbbgrQDI8Pf6EQGNJMLDZjrk8u/GRpVhZNwURggi65FdEBAOg7TY/258WsfBobVSXs
A2KtFdszklE3kTPWgMnELdX63KunpvCAFnpexsq3Wca1TaTm1MDGqRRfRTYSK2PI/VgxNR7X3cRz
zPFAi+HlvCBsx+L8pazhRJQUY3ugTWla4gJNaOS/agdouk5KESLsdlskhuELAj7ePk1/4nl1GTrp
j0oAVZ5m8cbIW9OfdOvS6P3G2dWcXZKmOQBR5aYvqtlvui7yxirdRcLdk5phNGqO7mcwI4NvHXsb
5MHVy3xLR+fWsRes3Ci9bBJ+GebD1jDAKRAbz0YxUBBb8d53ywg9AV5iPi6uXwqMb3oLGr+GUupl
r7dbPbY3c6Nfz6V5NwIUGpQtz0RzukPvxFd5NOxSGhF/AFmnp3EwvTLzIp6tBODO5HJuOhu9YcPx
SWeBhdQA/mmfX5VddeB1e0+i9NARMHfzqN1Grb3FtOQW5Hjf6kLrgJot9llWx8iBZuJbrNw6eX2D
rvNCNN3/mExyMdb9NYVPb3pg3485gM+L3LiJSv0251G41YGZuBlbpz2I1HzDntkcAPYXpH59C+aC
4qXJyw4IQj3flvHI3vsOzcXBzjdVjJ5sCuLnDbWqa8yciW1ZAQmuy6zLguePQIa/GEF2sEn16kaP
633ZCwdQzN0NeMJeEwdMzn0D5PK43RVV8mxr+YHVjQ7U73rcunjRTE6RApi09S1Ay7Zo3QN3bheD
Wg4TUz+J1T8bA91jNeqKpeSbnYQtxlD0H1nT7KbaenZnynw+Dm9uyK8wcnBVWLXta1G2nRasdT1E
rdnO3oq5vx+F3nkgkn8xzPCxJKCjdvm8B2SYAOZ3+UaAGe2yYauB6NlIHB8tgO9gqwDxMLB6cOTj
u41P5kbNU0XSq5Bpl0jtN5wD86Ycr8yieSWZuC0o6iCY6dkCmTLxKo2ZXmNn105rYTMtAhosnTei
GTE+7kaXgBX5VY/xzTRYDXiq05vJ1S5SDiBJICk3/XShR82tYPm+rEafgal4y3L+lAzhPq2mmyma
N6FpIxOZ63yv2+WhBORzHIkrd5pyzOkaV6BXxM0pSkAyApvd6F+rFCMRVpeUu3CawTaQf/AesPwh
HN2Gd8VPfRgaL7LTn2Y5XY1GDmTeGIB8U45B6XwegNY/NFfuiK4Odm+BTDcJQG9GV3qSv0cifQIq
7x3gH2JgRCXvs8Vhzdg3AxrinWnEF83MnsGq4Hh2A4xYt9nysYu2VtX+wKcOaiCsb7TO/jlmTel3
GnvTs/7BTqptbJkXFRhR/CZ0VeSha44WkYOhorTg08llRz7UhQD5QRegbgfI5p80ezrv/FZCE1zf
fwW4Umgax5KHwtFF4ABzZ87KbTmA8hyomURYimC7OOwvXnZpFOCJu3DgSokDAqAo0TpG7citkQgZ
HhBIJ/tXB7O3VC3bVbUITg1lOMLwqD6NuCDLqjWgQ6O647YPWgb2jjbZh3O8y6vd+QP87Mp+UcuE
uwNMAUKivHzr6GMU8RHBvSxn7F46Q3sBrlJgo87JjS70y3bhlcnT7JsFgPE4Gb+5LYg/6h6cU0Sb
D2Y+FLd5XoYeTzGSYZvRxaADs6wrYOqgq9j1NMzw6cd31MQ2AlM8eP61V70IH0BWIby5sqg3VAST
hHz8aEAQDa6gFJfNBHI7gMpe4SxGsOYkO3iL55lEIygYh8GvGQGjaQk4/joxyG06t+MF4PUB6xSW
34Yanh79Un7IzBZxJ5zerZBEh4ql0YYDs3QCNqNXmFrvxRbA/MVsTP5o8+h6zsQmrWw/FP2l6IB1
C1DTZ6evpusipB9OC64ol1X/AAcMvZXwA5goqR/xHjP1jvvI28TagL7zKdHqp2hK6n3tiL1pTCAA
g8v1hjxsfACY/kUaaDsmddFvxDoEyvyn1pKVOddaA1UD0YNiFnQBo/Mtc1RYDas2eSRFyjLQo3fH
osdV60DIFFs/IyM9hNlD2Ed//uQ4UUfKavvYBMR8M6MIElp+FJKLKfnRKPEJV/Oz3+rIxWYtTIYU
W0IiCBGDUGC3QMQwaPHm/PVadYBHUqT3IAfyDRk71Kto+AjQDj9xVQR3Kj2W5PCommnOHe3bEq7C
bg9OEnuguhmYCml0VcjyaMb24VKtlXwfd0Dh6sQ93mY6uxvocFHYbG+3nWKgQiVmMcEjXSpSmKNT
YeWmB8AvwdUCLRcSDENhYKuWfKSNdF/gaBq95ziyOLxEyozdg+syiX3L+Hn+46vkSDdmBMBiqyOI
B+Z4lRVBBLeoZS9xTBVGthqZjvSRLozWE3DhCBsmADD/qgLwLTjgSm56Y11vteLHea1WTfr/pBnY
RJU+EgdDw5DgI7kk3VFBbrNWNS951g4gQro1va6BJmeEq4nT8lvO0gve8HvHTg7/ThPp6pQzGcu8
gx2QsL7DW31Lq+Gf8yJkXKilrQd8HixFwTUzUBdINyeioG5JO5xWemHGm+FivgKH6If4wF7cS7RR
8XuubbyciJNukIVibqpnOTp44F/2zEzblXn+s5nSF2cMTYDdG7sydAEiabeI7vYFsOd95MuHln8X
Vmt6rY1KnDmieirG6E1L9IDVVbSpF0a6cMhVKIOrH/rodKSbmJHEAsxVLQLAAHioyQ3WE80VJbm1
3TQ89eG1HB1LwF8GPca4jjReY5V5WYYc7lwdkvzG8ujoRTfdBjwi10tT13kYX/BoCo2tandrrZ9w
8guWK3Xk1zDiwiZw1Iogep4+MBfX3U43zY3NvOm7cd9gfeOZ3843+kvDPV0VTVev65H2kgGC9zBO
09HCO2G0PTRwNy5XdVVVIiSjM5KwAPKS1gaV8TYN29R5OX+JVq3kSAXJSnS0nCkIyOqAYLFQj7jn
6NcZhgjPS1FpIXlrCwQCrMngDTT63rPUK1RAJ8s/8CXTPlJDctNGjCHENiFjoE9oPoev1fh9Sth2
0B/s+pmyUPXlV8PCUWYvubfc7Kx6iuB6krr1zfhnabcb2mBuv/jmus/nD2/1Ey1YHsvrCC8JSTfs
vGc0yVHt6ius1YB6CJOQ9bfzMtY2r5AY/lcIlSJPY7RNykOEBWZ4zTPqCOgRgxFwY4H4zjd8sN0V
m/St/6kaDFqN40dypXBUDW5UoQqLVNG0dxOE93XpzZ2xHeeH8yqu2uCRJOmTlXjLa5oTo0dBEmRz
1r1ZgA3z38mQ3pZxKup4YktEcvq9cLVboNgp5s8V1kAXNY/9XSLGpMYwPabD/WGatz17gyUq3uOr
Qn5fp89hliMh7mhUedtbNfoF+iWogNINsUFcCBrC3fkDWxOEKjEQptFqAS6K5H5SvRg6mnE4huaJ
2W90vjVTRZqw9t2PRUi+xw21Uk9CiCiNGpxFHHU60uHlel4RlRTpkmYEuHT6jJavsD9MgHmySbWl
qJBApBsKftUK/E0M5SZGXuOinTbGZOkKA175HkBAwfIcAFdQwZd3/3Xu9lWdYfSlGOFHQaA6uplH
zVlxWiu3/kSMZMSo04LrJcVyGOguPYNeUnbIQfnFtV/nv4pKzqLukR0zPent0liSAzZgkbPyjZBu
arIfB0sBhaSStPz9SFI0YddpKpFtEXSk2rbY5O4jSz/mOFEc3YoZnByddGNat5/jEJVqVLzpdm6N
izqfFXuiKiOQbgxIqAvTqAq8SLFDXjaZP4epXwyqGKrSRLoyQ8cTwEnjCeeEt1oKHkrQsp7//AoJ
8vRAE4dtTDskT3U0bUH+NycqKP61BPj4c8jQCDN8Y8/sSmCGVmymH+Jx+pbdN+/8pbyy7xuUizBg
km3SywnDEr9m1eKCSkEpprGJVpRXMIaoi72i/m7rr+dPUGEK8v43n1x7IBx8haOGrn4KwvgCzCtl
5qqqICpNlr8f3Z9hJEkOQrYRfCvTFfD2tnGdKiogiisqw4eCuRXt1wKHpQNziZc3nYj8uvtlhB/n
z2xVFYwnODrwFheI71NVWjMF+7OA1TEt82zyXXMUvmYl+QT7w28B0v3M4p6EZo6Iljnuz5aZ7yWI
ozF1eRkR/pG22I04r9CqERzJky6qgUGnJIxa5Iba9Nbz7AkMvU+ppYJIOy8G+5Wn59aIYRxjutxW
mqJT9t736AOAq/G8MucPD/Atp1IiLepdIRB6rBQ4SOMrtpb9bLwaYwFSZ1U1bNUUlm10B3PVAK6W
Ts7UZxNLjxG8A33nZQyO0Yfz2iz/gPTuQRkEKGLLJqLxBXLJTmp0wJkxBq5WXiKkgsnTuLUqq7u0
8AQPK6vZzu5AHyOQdysOcl2336KliJd3oRU5mj5ipJ8BCIY+Jo5KxKpFHGkn3SSSTS1tgWIeTDMQ
87hxpaf5RpBMEe9Umkj3qQPpb+YOYgzi/mA20YcN4l3FYa1qYlK0uABEtMCxn1pdaxhmZdaouzvD
N24tRKfCE5VqzGfVw2H4AtMdumMCkehUii6M2pxLZG8giNn2PL83ZkyV2Czda73yrbOq0pEw6fub
zRS5oH1F6o4mVL1sCyDdqf6HtCvbjVxXkl8kQLvEV221uGyX93a/CLa7rYWkRO3L10+ogZlTpRJK
6J77cBecC2dRTDKTmZERL9f9e9EIOP9BnQiyTNT7zldECkUwEuJdbyhig3w0oPpBa1aqWGtGZisZ
QMBAS1FAlLdNXMJRSswmTH5wfSnK5EYXZ/VkLTNvztWKFNGYVCD0cs0HJZB9Y2t8Kp8YGLkxfo4u
u+taF9MxLtvo/+LhE8QMJKoQNpkznGSg5B6E2UCTy3RSDBRFSr4SIxbPkKWjJAtZC+DZZg6OXnsH
3CTOkKlsB1l14PArFpamiHHN/WdCPfeFXFfLpg7zEhhU64f4xTzQpXitrwb8V+kA97KqnbJqUTu3
2OlZFNcSPpvxFD1iitLNPP5iP9OdsZf29o18E2+u+8iiJ54scfrKJ1lQ0VYpVTmyIAHWpFg+2NKX
TL6u21jeKVDdQOYGu3VxpKSQDR3U149F/JCWT7a0dmuvGZgdJyiMIE+kGY5T/5HRWzN9/4cFTDoj
GKUBWc/c1aLSHhVetd1Rh3AmgEUF8OL/YAEl7amojZL/HJgZAq1J+tHojqwtPOiHYS5+JRf981q/
uAxOTMx2OsxDTZc0mFCkgH4Mlmdv2MFqXP3PWFLhNfYG44WZ5Smu5qZO+UCDtYbG4j6d/ITZ3VqS
sRM9hM5xZO91c2cka0FvCTVuKtClmoTqAAWcD9JkEjwQkug4P4Dcq1Wg8WBSO0L4g+ZBoDeuAJ+v
w3zMG64pHS6e3VPbsw8siFnJIL/ucFsUkq+EDmjdfoOvAZRkUMdydNUjIsjctYrD0kfFdBtiFSbJ
QTs4y/hoAjWPQo5L4Dn7bdWJJztcnaGbDtDcd05szAXFKBv11BCAkk+fVWCMYVsBIuamAXErDyhD
3Q1v+ltx+y8Oc2p3dsfL4CCMS4aMLylCx4LQZ7c2Vr7UzZlmu5WJ8hf8PvM3mlpLpkRbKBtWvtjR
0Lc3OsZ6Qg/RPyfYtnjLHgBnudW36crVuzSgB9OoehFoCUFedRaeQQ/WtlwucOh34PW8Db0aZKWq
l9+vjQIuusiJoVm6WVZQfYdGbXccpVsgPJ3QXONLX0w1Ttcy88LSGIEwrBC4pG3ld74WVK62BX4u
b/34s/qyQMKa+lIKykpvfE8+r9+eizWRE+vzSiVXGjr2OoBx5oPtdm7n6277pEOqEJCkzEkD24MC
rGdBWaPamG+Jt1YpXYqip/ZnftqBnaKRbNjn+SvAVG5pP3NirqUjU7pxcQr/20Z1lo501LJBLouM
J7wNN/Zr4kMj1mk8M3HMbfT/XtMsFREMGrEsFiU4KgF2Tj9jzAiUq3X/pefklGtDKROsdDiC5/lH
KhuMycyGsKgwIxBTxZJTo4HvGKDFC5QsvK+a8C4s+30ba+raB1281v4zPldeGklqYWIRB7D2yH0a
Ovkd91MPz1hyh6P4M99pHyqEyv21k7/oLtN6J1oJ0ODMDj7PJ5mECqEYZY0buca9Bo3uG22w1ohT
pj904TGQUsUgN+oByMTPvy4FJ2jRlJD9K8U9Gn0HClQ3A+x0SA4CXa/rp3DxlkEhH2BKzZgYmc+N
dSn60VxoOAQ132mNfkcN6/HvTYAiGOWfaUgWds5N6HYb04ThlulSTHrIhlc279ctLI2Lo4EPXhZr
4mFDkePcRIo5lTYUFJeyjoAgAhDOHEzF6R96Vw94gFCwsqZVi7O8YUhSc7BSWAQnKS7OZhN78jvk
05wRM27k+A8DbhjSRfuL4HELuO1sm4rS1rnNJIieCrqx0jxyQmsTF9KaIMSSO5zamd1WLcvSSBkt
SDTi5ZShm/v3bMvgRDtZyGynmtbIMbwK6dtITz2pxID9Gt5v6ZyCeA3qOeiBY+hjdk7RH4cWcQ+R
0S56lkvDbYreGcZf1z1u6QbUoZsF2mgZWf4f9zh5geU5+l9JiO0HMGpHH+rtECi+frOWAyzddSho
oOMuGzKAM7OrIE7GqhsKKGby+oDTs1F4eQ9G/7eErNWElr7aqaXZayzLUjkyIqgz9iLclFwDGEuB
2GS8tjuLB+fU0Gx7ejFUUNzuWqRuSlArTgg6vn20J66xkfZKv4PyqHd9r5Z8+tTiLJGyQt2iLOmh
edsSRyKdS4Wxu25iCWM2Ibenaw7ZKNzi/AJSsxy6QxY2Cvo8OQMlLeYPPHNnKl7v1268imdaXNOJ
vdmahoKMqt7DHjS3AcQ2XD1bW9J0pczDELgtAf7S8DDDv58vCRP6Q06yHOfoT2rGUNMYN2STB9mt
FFz/fEun6dTUtNqT0ySyoa1LsJUBHhZtK3Dld4EelJu1CL5UWTs1MztNEz4mqtuiPaZJHgzJoLgI
rZj9aTUTFI3Jts8iviN2vL2+usW9OvmQs6MVxik3SwVmW7120+wuYh9/bwAEPdC+AfnLVL47/3wK
BREgTyHgCnXNnaqy96SXflw3sfhOPrExB/4MAyZ3ex02SOw0/uB3lQPykcSva2f4VfvpY6I5QNUb
awFpsThwangW+STalBUfoYGb7jDhICAc9833KQjtJ6p3MULnyalBYecwd9hcX/PSvgHcIANoOxES
zTH9PTXVzM7iFr16yzfDwnalpi/960YW78NTK7OTbJWtUucqrCDayh/NJvHLT90zYhd9OhdoZa/u
3Osml656E4osU7o3UevM7qreHMw6y+3mCOHHrzYE6H609Sdz4MNKbvkn1M6vEARiJC0Q20Cnbnbg
MJBBRpuT5phbSuXp0DWvS5s4dVY9VZH+Zinll5o3nm2i51UO4mPIpsGNrsVUibUdbN3LxbAVar5P
h+qnHFtbcyzeCdR3HVbWm6KpPsJ6z9J7qQIUnktuUmg7g0U3aZkdK2r6TK1yRxWhh1H2T90o3/Io
/D2MykMSA0aSaiMmA2Opd9qY/8RwSX7TZ1x24kpIKH0rDbLuqnVCrRldO3WqfDPS8qFOoxIrwLRb
BXMu5DcypzO5rwzZjtK48LhmIK2x7Ufb5r+MbtxUdberzVqG5q20Cweeub0Jzr2sGG4g3XHH1Lx/
zsOy2MtFJAUd6WxPg4rhbtC6wktb5bXQ2HOSlU8Y5Vyjh198hMMFjEljFgWNeSFKMnteDBhI/HP1
dtRRbuxj8xX5NiB9UzKrOsON4dJAeuY3kKC57olL1qfsCU8qdKMwPTNzxVIbOkOvcfFLW/Mh2yke
88at/Du7B5n7TReoDaqaqlc8xQ/VzWoKPzWKZ945iavpKBATHIf5+c6JrIQNlZpj0ud+JitB03dQ
SymrB8GjAytZoJcpUMqscg15LQ9eKmGh7oewquItqYI/6PzSZnKZ2CLBh6+Dyh+DaNs84MHyZnvR
rvHUIN5CLeG2265llAuXGsziX/YfMtc5EEUG4tyQYwXS1bGnYqwL5eW1TV0Is5B6spEYo4k53TLn
K0tGkIp2qK0gwxtsV+h+78Wu8cY31ftE38KPVumUH90OlLXeWq73JyOeb+qp8dkDpq47eeAoECBr
4R9k2wwO2/X35MneiCDfsJv022o9CtmhG9NrPP48wc7DR+1Z3azpeCxV1zBahJlLaJJO9KQz5zbq
NEzbFp+aHfof5S7/6FDKuo3vlTvpNn8uR8dy5UA9cC/bFH+fcsC0PaksTSpy8yF+M2Rl3LAWW5Bj
xBqkwHytrrXkR6cW5kmNUih9yaF/rQrmQNnLM6o1V138gABPoxeKvgCAC7MjUrepOpZ1DWliT/62
7sud6o+75EHyw2AIoB7yoX2rjnDJqrTRUjqPWgWC/mQedH0zFwY4N7frDpbZIXsmQX9DXW2TPpYO
D6TVmt1SbnVmbeazqprIVTLCWvjSfHevsZt6cSAfMcb5PfpFEO/XEuGFDODM4OzDqhNeqxhgsAvr
QKhHSA46BYtXVEUXsnrwBKKhY0FTFh9zZsUchwHzpRakX9SWYza1Styo519qyC1PUhHyrayGoHXv
x8WaHuSSaVTQLHSyQXyJOuX5FdSLxpQzAUL51t5RK3U79tViZHjQFScnn9zc6+zheihbOg+nFmd7
iHnbJhyieAQZ3KuAzoqm/QPYehr8A+UiWmVTu/F8TRxcCpj7IvUR2j0e42iTGehQra1jOrfz+/PE
yjzP76hZS70UykccSSeVv2I2OAl/6fHlrn+wpVECqJYhtbeQHKJUM7sehaJTkeKViZs6A8QKLT++
0X/R3qWuQLdePWi5GwXJGnR5caNOzM7y7Y7zulUSBtGoEblXVgRWuprXLM2AWbYKSBLB9Ysy0Wyv
JFHa2UCbESSH6R5Des+dApYbiFOPXg0oO8Q76p9KIr1UFo5BWIxvMq08uctKx+LWe5jWv600JW5K
KtCdD8ZuyFvFL5PxYwibTagm4UqfefEKgnoqEkEIwVvAI547V9RCkA8D9eBAd8LQhy6Hj3sWbcKk
dUYG5q7STYK1/suiq4H8RZkoYCY/OLdpZJzpNMSRMUhzsOPf0kh2mD4r4vfrnra44xAd1oHbxDNk
Pv+nNzSxUrBqHeWSgIqvK74TNrjXbSzdqMAaGKDVUtGRnL+pLOydzDnWkuZsX1btsx7r962Qg+tm
FpdyYmbmvINRDpYMqoqjXRj7NIt3iUZWBkfWTMw8QbfGdCgpPCEaG6cij+Crub6G5YP/3yLmcGs7
z6kaQzLqSNvcV4u83I0Wen6aJN+2dR7ICRigy9x+isATEvcK9L4GBewgTBq8qAN9CeaGnbLWnq//
rKUdhJALhN2RqaGRMAsZclanPVNk0K7z1A2jF125697+wcRE7aor02PYmn1awSRaQPJsunruMzzr
1WobamscAYu5C3gI/tfKXAMgTUz03DtY6X/o38YhQsNRfjJ/NMepmLCWoy1+NXSOJiQh2jt/9vq0
csf5qJigKTpyS/Y00vlc/mLmCpB5wSVtgGMJxkc13E3zB4VZaWHOUlzZoKx6iPouKKkQK+FozcYs
fqdNqGddikui0go/I51n1isHa7rOZpH1bBWzdMhobVWUvIfbh35cty7L6K41b7RW29jGz7/2NNA/
QxRhahWBnG7maWk/hCHK7GBA4pBiNLXGyZOq3GDQeuWzLew/2FHAgAtoMQS95s0WSctQI44MoDvJ
vZ03oEy+k/Af11ezECjArQFREBPMgZfCi7ghhNr04AoTjeGxmHgJuS2rwTH71+uGllaDlBG5yATN
QZ/3PCJJIsOjLcYdUGAWWhaZJ3rL4fnayPUSo/rEqo8cDm80FeD/cztx0gjbFiEI8Dak9JoNf5Gf
etcoXOi1+taaay+tCnk2lCShJH3Jsq9KJvjAbIwf99YLCG18oziM0RqIa+n82DifyPenRc0vgsi0
act6CG4x4KasnHmVXuyu787iZ4P+HhRhoXGCquy00JPLhsYA31qxXh31GCRjxdjmnqVWJuJD+ist
attNKsXD2NNtB5iZGxnmQYsAkLz+K6zpJpifYwKFVQW8tCiizAMFr0WL/BhsPZrGmce0aNgMtvlo
Nymq4VIa/ygTlFW1zu/UNgxCheFtBd/eM9G2PuiI8b+JmQGDNUiPWso6YNxs8pK1ZrIXoL3/thDj
TCveWcBj0zAKb/SharbQTw/BEWsrN0YZy5hDsD+1JAH1v11lLhTc8UsgOOwohOw4a7e0N2/IKPlQ
IEiCqmk/IcCdb2oT0wtpAi3dTnWA35Acq6rfYon7eqTfZ2EcSKF027L2J8AGW9qVmKyoCPUKRX9l
gCU7ipo/phR5Mws3Q49mu2RYYJWyGbJYYSHURFbtpb10y0T2qxD5cy5HAbNyN+cgALPN8LdVguil
pt1tSDBFfn1rLh0dJTsTPo4Hpw7kxGwyxJCMQi0HXEYGCSFyWTi0V5zaWInil7fRuZXZJZFCjSAu
VBBqxZy7MbRLVfqJz+3Xw9rAwWXEOLc0eeKJv3exhAd0FWJMuNW/7aa5D2O7QSdifMytenRHQ/y4
/gGXDSL9mZ7NujkfDNAiQ40jBL9jqLYOrV9TSsDPOoIw8EX6B2ZzrM6GnsT0RgLWfHaadRl+OuoT
tBVldK0l2763VtLlxa0ik1YPXjWYrpltFehsWSQIJqBGSHx17E5kvUNJhY7fSvJ4efthLSeGZjuF
iXgQ200ThG3UVW7Fxl3GlTVhoLXVzKKG0RaNMdoa7nEuQWLm0xQPtvy7KUz/uhesLWb65yduF6rh
qFclRp/s+lEGkUCzFpCWDVjgjMODDAd2ti0JVKJ5rAEQVI9BE9cO1f9+4HHaj/8szPZDHtSuURtA
UDXjsaDGo1nxx+sfafGuObEw2wxTQQsJg0fATaETZEjv4AR0u+rpupHLDzWRJYMWzoSyrgyK2fOd
KGLLhEwd+JLr+LHsf5vx5/W/f7kI/H0bOrro/CB9n6MWomZAX4iC60BN3/Qo8ewc48/xWmowPUov
AuaJldmjte94hwFrAUIccteCmb6I9U0HyukO5AdU6sH7mKxkCsvrwntExz2Gl8n0z088GJqlilHF
QD5bWfmoMnEPJcGnsSv/flwGCEjgtzGqhc2ZFzgR9hBHK7CdJyMozfN2O4po5bG8fCP/X0ibywhG
LNEzII1Aw2SZrh52rz1vkk05tMnuZszXAs6lv50fm9nJNwY5zdOJHoWN5dYqu0Pbr0SYy50hMhpD
UPJDncS8kDNOIAhWgW8ToGbwG1LxAs0/ZwzXQEZrVmbr0Hkj1aaCw5l2uYfist2nD2G1NpyxUMjA
lY+nvApo1sQwPDueUmyyIoxyAN0HBwh0F8PpA9BMG/nYuzVzbAfNpdqFTuJal2v6w+cnaoo1oMBU
of2kIrc/9+8xNypRah1GWzbtodq0W21T7erN2uN+KeBomoKcERcEuliz9VERgkQEkLMjLnG3T9+h
Sw+K+PceDfrr99CS350Ymk8qgPEy75kpMISRfPAa/Kzd6z8YAP8TLjlcChdwvbiuqryUeHcEtSi0
l/aqmnvXLSxuCQG0EZKfoAGfCxYNNc1HSGj2R6UMv+suu8mIcStp3SftMsVp2+THiLly+Af0i65b
XnJ2ILT+z/LM2TPAt1B8ATVOKbeyw6Sph62oWybTlZC3AMUBtBZ1K1B44RWOrO3c7YpeLpowSgr0
BkAo7PaeFvCt9laYrnVX7+M7Vjn8vf9Jn9bgdUtLRK8Akn5QkryEdPaVHmYiIeLYV3uLfCVMuOma
8tGSs9uGhlc5SnOYTZydKbT560HwUBxRJHStfgwgqPIoQsO17HEtIv7Bzs0PMJoDGtr+hnKpqaqq
XQi6tU4c4wNHZ7P4aIo7SCH6ycZ6AFU3mLs3+rOyyQ/VoXhWD+YWauMb5XjdcRb6q8ATn/yK6ZOc
hMkEkwKsAEEwluzat/Fzeky2WaC8SY/xpxp58hfZpNvxJXmqtnylGLZwXJDz6wgD+AnkYtIUsnZl
hv5Vc6S59S2UtHfCJlHcojBfZIlBBCVTwZkOkZK+Yisn9U/zdvbxz2yr58vWlcwg4C5pMC6u3aUs
fYlI9QV9Xm9g5ouR1sKR+uxZzwrdsZp4cMEdPWyKVvsC++qjiIp3Ocf2cAyqVQJq2EMo5eA9hixu
a5YMVN0iSIrxpbW0QzQaCWBG4HbQe18KC2uX1PmPTK7faw30C7Qd1rpq6sJVin4/+q7QBZz0KWdn
tB1jO4lsdAnlzdQx1335d3sct/Yx/upabxqqMTZQ0v1lvuVe8m5+Nr/6F+l9LUCplzkfLruTnzH7
xilluHJBp4QIhUGUhO7At3cHDIbXB1riKJ4auSyIPerqjhoUBwI+CtdsXFC6e43qNIile7ZZazgt
dLnOf9UsaaeispO8xq+aWFh0t3LD41ih31h5U6wunkjnSM/XD9mfztnc21C1RM0K/cCprnjubaD4
bojNjfpoNhBLwn9/oIBneErSQxdcByF5bt2GSnJjt9pnCj7cowirXWRZKMn03DPt8AeVisLTwMzq
ibIBBDK3f2qdIiNTT4DOMuSNqLKjzEYwSLYgDhCOYoCIJ84r/H+TAZO1BW8cqbM8fTRuRw2FmKYz
N2C3tpzEQH2sa9rU6epIcdD93eQseuOd8mK3xTbMJh50TQS4flFbUspt3svCybnxS8/0fRLXjzRq
AqHX1NeLYQuaJv3WyMufkcx2xZC/9ybfCG6Bm7lVDtSIv0CzX/iGMYLVuZb8PmKl05cKdAHyLSYx
99kgJb7clJZrReBKtMwa+dPE6pDq3HDGuv6gmlK/WbDqUMPIHKDJqRuTuvCtGrC+NrMcpdDzHR78
iS+ysrvXGwVS0sWAKRAJBOWRndYentIAc4qmd9TG/OplAHPyXPnsWOmrrSFtSxNCXWh2CC82yIF1
8ua6UyzEM9RJoc43ycYQbV41L5qO9WAOQOmjjT2p0L5FVx9sbq+8Ty7MAL0CsgOCwR7Uwy4ArEMu
96Oc8vxotErlWIIf7az6qHmx0m1YaDnhHTRhSQ0ZSigXo1EAQ3KQ+Ns1EF/V64Tglu4oJNY6b3hW
VxFsF6vCW9iCFrkM2CCwHfOZiKE0VBlwhPqYysTTY8QL6oT9r+s7tJANKNA/QdkITQfwpcyyARYp
Vg9G7+YIcGSAnsBLq44JSEslV+SrxDlLdzZAAsAhTrNL+twYVWhMBhB7H7lkBS39UaXaSrhdszB7
glcAnGZ5BAutSKGnYTtFvrv+wdYszN4KZVnUYRfCQqhstfAt+Xv5LSBfJlFMCykgXtyzv9/kSjOw
3oKLkciN2+SuxAzUaCUrJ3NxGf+Zmb9EKnUYC6ojfGZaE1RFCHnq5uH6l1ryX4LYCK+CJ6PNdB4Q
6CANtIpxWIT6qiDmtZAZSZ+v21gIv9BCR8zRAb/Ec3v2tSAXZFoigd48hz502duaT1QL4ApzlyrR
BxWA1mRS/nbdKKoS+OmzWHdq9gI8lEdWzAQHRKmKPZJY2R6e/SsGQXUTE+qqDdlZabzr1fBGpVrm
mrWxTyiCkZxhniDubLAiy4O8t6MBgBM7viUdY/t6JDciy+5izKoEqs3uYwiYuYqk+Jg07xyLFV7S
jbbTJvbB4GDwk1LjseTVs9Si+lORjWU2D3rUfIEk9ylRQD8E4ol9CQB81WWNb5HoIEnZQRltDIuV
lexEYVv7nZHKTjIpJ0DPLoK8Swb+rEJ3USH3rJbjBUL7b62SXnlWAbET7zMj9KheHRKGDg+H+gl4
4EH3yrsC0yWjgUd0cQTzzgOYOX9JFX+uCmmiiH7O1PAh7fs97el2LEn/zKMk0Eb9tqUSeitCfsY0
G9KBWHkAf3HsyKmauYi4z1orQ2Wn77ddbm61trnriuRdtdttIRePUV+/YowVuoIRKaYY41MG2aBo
fI00aV/xOgBS5ZNgEMamonfMMLozDSiyyoiSTlPpN11UGS6I0pmXht0mSe1bvQRPMlXqn1mUPSok
yRxJ7X8QU3qxo6j1S6U7sCLzzVH4Rsp80RHdKXrMi3Tg8VUhNqP01i0dC58O+R0+bxDn8WvEosIh
NfpRGlWyw5DUpU8GNXYkBih+qtg3HXBCEEZJNkzlB1tYyBgti6GHhqox9FJeQ4hz+HEVQ+EoUr+M
0QyohCSIxTXyuRFhftLS6TytiX+zvke6UwLQXQq+E2PZBqSON3pqcmDdzMpBP4I6jZLcpb3mq1H/
TvLhtSnbe5ngWSDG+K6TQShDixjiPYmBDzDe5TqqpikrnyxWPeg9SnRt/1pX9btk2Z9GWTR+FJpg
ltRcFkt3GY8yV5vEMaAVi9EVBf5mteIBLBtPEKGWb1leSSDdtz9JBK3tFGpycS9uTTIajoYxEScX
RPFrIX8TWzybSnRrTWhmEW2oCl0guS3uAfYPwLHzEXb0pQnjzZgqvspS+BLNTTcGDmDI7TvQERp3
WZRWTg9NeYeF7CZOtE3WildAOSOnKaGZZ0fythiMH9XYQQpEr+U9cOteXOShw9ICig3W8CQrBfI3
9VnJhCsU7VNV8txRqISsQ9tTjppRXpmy33LtyxZG5UYFXCIW8gOX0VqKeZQ7hI4A/aWYic/Ufg/V
qpckgfwPCjX6YL+SFldFqiS7vq4fuartdTEG3NbfB4V298Dwfyd477lKTmpQo0xPOPYGmsBfUiQU
t9OrykHGDeZgjCH7dpk+VJWkB/GoFF7dKFA0TynEesLe3A9d9oMDyeXpEOK8ZQp/R7VD9sBBOroZ
GkmO1o2/a0ZWaqIXMWcCGYOaHiLkaFJB9Pk8IJA05aPaq9kRD2ZHM5FfWysJ2iUqHvOjQIOAVgwj
YsaF9ngmEJl1yrOjdd8zl6DgkN9B3boEMF3fGwH3C5du6EGoD+EPhz+bXyHeQxNeaA3KcZkq4peg
qQAowtTUgCbR+WJNA6i1WtcYKh/WPXrMe4SkAXwI07xf6I4rJY6FTwva/wn2YCA5NeZDFrow84Y0
EEeobesnuMPuIkX++yT7zMT0E06KKHWdd01YVfxIMgAQzOJ+rLMA1IErYOqLhBTfDc0aeAc6pajG
TlnFiZk87zkfwoodZRt0AElIuGvSZKN2rRrQ5tf1SL5gDBrkgFwpfwb252/WTpXzFtMd9KhFnccp
hrMMwy2M2q2TNSrsi2wIkzc6ptHQSgNJnDWvoScatNgwPkCPOPSI625GngB68K+vZ8ENTo3MhWb6
gVVNVsr0aJffpPhFjb/fHPx91LFQzMJnm49b5FqbE1IO9NjIPxHx/E77TKRfkV6uZKeL+3JiZ/rn
J04QoYQtxwnWIUP6yW4yjyZHrjE/XRtZXTM0y1G1qCdpCEDDMVZfGcPUtPowakfx9zLg6GCgKIIn
41SVn/uZRAbSyibyxazZawjNlr6Xo7vEWCP4vViOCkAD9LWmOQRwXcxvWDoYWa9lSX2M6H6Un/Lw
N/nDsrk2+jR9lnn+C147zDxhrAtzVLNDCjW5tsYsYoVnlnBaYC/7yjWRy/T8NavXCtYLTESAqmHe
989AANB3M2uFJfVc5yAKxITTQdlK/pexAUr8dm1aZGFE9dzQzO3qvAW7ohXD0IE+5rLP93Qzve7l
2h+eS3e4WRtfWtovzN6QaTQAI4lzHJ7RMNSZpLA8VoKBi5s6URQ7w1Q4ZPFK9+TiaoBrGCiOyBOu
8BIpyRoxUiMi5dHOwfNVk/dKrD34llaD956JQESmsbh5fG+6zBi7tjyO9qeaGX5B9jT9SHozuH7L
rdj54y8nt4M9SoTmrCsxBo5BJeWnqkBbyd6hav231xC+2TSUBeg+XP0Cx8wzpTRIX5bHgpuJB/Tv
s0B/3EHruHMaA5MM19e1tEWmrQNBgG4ngH+z75dAOoeVqM0dy1zdIe87JFysrEhbsmGhkYst0oBK
miMyNV6h/jr2wNaASzFtTDCIUojuIeZu1J6bjsEFZmN5vB/z+kYX6mOMd4ubiXpvjx1x0jG9H0D9
YFjxZkCtLW0+7KYOxkQJonY4EI7wCU1WO7EpNDLqxlHDziUQRiV6FOFdoaAmmZnKLYlQplVz3Scm
pCHzvFBX8ARL4dZU9YlYCKRz8vzO4OCRKbhupsc6/FDAKcpkp4TK3/UNu3BEjM5B4BtdHRO6iWiO
n4cpXI1RmNsRPYJB0jHFS1QmTlwoPtOllcC+bAkMjJapmiilzOIUikXUyEOSIvAKT9XFtq9yt43x
/o6zfzEF9KkBvjloTM6xMhXnUFTR7PTYluUrdALA8kmtl473byyCAMI/fMETY7N6XUuzrCOo4h/r
1v4REumb9Py+SPtbmSOcXLe14BIASgG5i9Yq6qpzJWbaUfS+8Bw/2inf2UBKuTkS5Vr8vRg3akwo
qsoK0DKAaM6OsVZTSW0KXE8qGLVxEh0S/b6+kqX+DirCmG3+I5Z+gV9MLcLrPgX1a7fPdkZQ32s3
7dbc4aHnS5v2sXxR3lcsLlW8gGaZGtOYIpfn49So75ehJACR0Df2RvZF0G6/erf3By/bR6uvp8Vb
Cj3jiRsMMijzBjx6NHFm1SYYHRUPjzwnD8cVZ1iwgMsBCFpMDpvT9OT50VXaUtOoDiAj1/eReYDn
Xf9ga39fPf/7OCkJrVL8/TAJPaO8o5ysrODCnVVytoLZAzOXLTaKbFqB3DhNH21s+rMW2krAWML+
ACpgy8qEAV/gfo1pjzEvBIxYjDsuo2wUK+/d8FF1sst1/UW1H8sRneTsW2kjp610jwqUZZLMb81s
5ccsfdTT3zL985PAr/V6jvQQJ6vJPltoZA+Pf79pp39/+uQnfx9kAlYfdXV5BImbU6O6aYmVCZ/p
7M8S57OvOd3zJxYUDOZ1CoEFk4R3GAsO7DD5ko3ia2DkMGixaxpoFEK88frCFkgYwDmhExv5OvLM
C9qmeEhKJREJLgxwHNXH+r56GcHoeWP50aF3pU25yZNgeCswCruyZwvDDDBt4DDrqq0jqMz8VDdG
otY8wkcFgxgZPXpr+KZT7dhe0r1/sTZhoNEHBG4HifXs8m0aQaB+pxbHCF3WVPUzGuB/7UY0taZy
qD6CpKqyAxTGfcUqg+ufecE/Mf8Ngg2Cus8lfCeihWxqmSiOrBsDYVc+YZF33cTCqT8zMQuY3KZN
lBUZTFjblj/o4zHuV/o2S/An9Den4AKmEv2CETvKKp4TygF/2te7uHPK++YlvU9uK7ARDAf10D2p
tQMIwRrb99Jdc2Z4djqsMsXgsMGwuEN8lF+tbdI7BmRFXciM+s2uq12U69/q7u9v0jOzs+RKko1a
NnJaHJtK9WyOxvHod/m4chAWnePkq852LivqsmJ6WqCQQbYcMyEmb1acY/o+s9vFgEgVYLomAMEX
ZQZoLeRSlAK3FpaPuiSgMH1bUuNBk9uV+2RpLQoAoSidmxhYm2fXih6WWgUxjaPQ021Rp36Srzjh
9M0vloKnENr6ALijbnJ+UVboW/QG3gWYt2xvxz69YYrwdAPswAJzsmsa6IvrAd0AaHKsqeg4u6Pk
1oCmz4BTJVtvkvIuG3zFxRZ3ZmJpQAEQ2zB/2tWsUrs4i4pjJtnocH0PiulMD6tY+h/2vqu7cStb
8694+WnmAb7IYdbt+3CQKJKiqFyqFywFCjln/Pr5DlQ2SZBNuNyzenp6btGmiHjyPjt+e3eZPpwt
iDqxwvMYPhEnHuG5zDJswcCDUAWqkfMgCd9d5zby/Zmpdqrf5iEfIOQSahlEqcnTKaDkZRY07pDC
/yretHZ0r92xW+FWWKoWuxC1meLODJAG2QfpCjEd4OAxmQ587vleVortNm25Ty0FDm/qMjN786n6
hyKh8IhdhdOxBJl/whMiE54fykkebEN/QLBdVTBGxNdgNqCnS8UeIUJJYytOfwMQq1ZP5ZAzRLd5
KTUvtJIwNC+PJG3S0QpAbQDJgvUF7E3sm5MmK2ySRAJCdbdJxdwKfWSFObAUKILY5XJOZsxYDsYQ
WQdZXp5qBPiKOgIwVQD0t/Sdy/gFrxRLhms/payZMSGcjOKkKHr9gPvpejWSJa8ItgC7WzCMZHZJ
MiOonO01mab+GZ0opmAbUpuEbqLGKCL4nvHvogOMytmcSXOFTEh5LMRsxyAh11YQS+IKsVmw/UKJ
5kwGp4pP2l8YfLjpQlDB2Bz3Fyz/aSD2YbBFlKEtxMjT2QF/08iVBmgZYSoCXLuVCS/0Hqy+BTyx
k+5n191YA5Qv0bgceRqJyheK3DEwa29jVd6wyHsZVMHT5fl3blJAVc0BuVQGPZnqQKOBcdOkj3xq
sxDkhvj9++UCTjlQNOKwBP64G30e1D0sUELgGf6CumM6lgwjJ6KQE9jiZko72x4ISkDhUAQFwPnH
pXWNy+RhxYOKNK3lhN1triGFLHS6AxLHwQ/v3Udso8e317AIXGl83BLfVxHe6ppKof1sJh/a8oO6
TFqeCq4mtRkbbEv3Wotv6+whTr5dbu+ZtQDUXkQawM9vtGwdNxfJY7kqqhxvWyWxHgyOlXgJnDV/
XlHEIagBCIsKUJawKiZLoWEGptF6gSqKPENUGDuDL2fPB9feHBrmCeeBIA9opMD+wmwLfOUJ3c0Y
nxt65GzZth0DrI4bLkfkTu2SBK4feTlDrk4nCwqDahnRLSJoPTuZLIoEoHXBB5FnYxOkgCB34Qx5
p7ToeBuh2wcc/OCBLkJ9M2FtKqQmTJMOtKoNgsFMe180BMHxzIJJlRs+KG2hhGZ2qH/e2Q9gojws
UQjJAPGC5Hc8MQpJ7ZlAAPHyKkEgYaOsRKd5uzz5znQf9GtwlqMwf9QP+7iMQfYSjUHDgGXivrBK
aOfSnEvBqehM2wELDez48OMHZ3BcBgLcHR7uI1C9iiVCjyRxxTipruXVtZ+0VpJ0j7UWrXquuclb
H3lBo7A1QyBmw50+ES3k345IxgyBGaZORbwwmaFup+sPaEaIr5DBsEC8F2kXHeypLvLgBmEJpqXX
HL2qnqX0PYWz2OV+PuURUAiN/4INBGbfKU1TeDjS9UEJ1alQQ8VYSfAAEHvE37jtSx2Wc+bFU+YS
DhyH5U3oVghfJvi1gScpgalI/dddU7vLzPyqA1LknHH2dBLRwkCtsUmwgOiaTNSGi2M24BKswcq/
h8fizdDMbQqng4TwSTjywsmWV1Qw5seDFASK73uN42+FSOsxRaq3no9609Vc6/JAneFhURIQG6DU
BGz7iWU20kKvTT3Nh+d/cpVtS8ItukUOcO7uNYKidi7S4DTAB6tDgKsNMtTA7oelftwyn6lFr+B9
7HZS9cHLRUl8BYqzLOFeZZWxAprQuML01BtAclnACDVrpCAmnhpue+Qc5diiJ3wQrau4vM8CMdex
p8akSRNP91M+1MMAGkWx7kQA7jSvlzvr7KgADAy2MPyDZmxS99BNHfgR+VsOzmcRB3OYQlrx8XIh
oHR4zZQCIwMhNGAwI1Jku+NiWID4sPD29LelrHVwrW42kGe9dVtF12lQWozPI6VH7j+wYfgot0VG
kDD1Q05qOwr4m0ZtOj1t0yfA4y8QhfPdzWrXQOKCm1bM3islM4sG/oGCWJU6qxXfAaRg9hq7lp1e
JTCEJGYU8+9u3GxCtY/1UAasORPeNgLQSxjHXyYKNoVEseskfe9SRBBUyF2h1K0A1zzxW90qoR60
TmbIXPaYC3BeZPy7klEdQymlQtdU/7mWtFyPKwBjK+qqyEWby5RVFFW3WgCH9ZCFvI6UvGto3rxF
GITLSG1eCyd6qvsACe5VFz6t8ksmwCU2dOKPJIxtTkEcR9liLhTtyvH7b07FfQcGCdCwOGkBmJm7
DH7exI3lftlAzZcykkSiNv3QmBxZKWp3UUjwAV5XpcE9swqcPgvO5vl+JQ7yQza4PJG8KtChRmPN
0EtWWdRVr1LlsUZdd0tRCfI1IwZXKd9lhlPyuuT5Cy/xXyoVsWmCYAFvBNxOBpdO8TEA4DEZmCi1
6iS6BwK/TyB/1M99l66Fyr1Ccph+GRYBMuUF6m3tsnbKlvdp4T91fB4aQ1e/yxyDyjjZkw/PQOIn
+be+cq8LXrYkBXYPeC6KpK8F1yhdrdPj3h9I3oavkuwVRBK94THjnV7XYNxfMYxw5yIxoDE4AF4J
YfCf2QjOrXew6gBEBaVEWN+UD6sQghn5JQSCOhbKtct1CG5BGgoCH1JeF9LBKBmlMGD/3ZVtUD4U
CtIcZFC6alFme1IXwZN1gOK3WSZNfe2m6iIq8vdkSD+KUtJIp7oblmkTIivFHKzkKV93ROalCWhK
zYQd16ppsEUWHxPAZUbIyETjUrN04Y7806TluLAJX1cmmeyVLQpDMth3eFReI7K+Imo2h8dxSluO
y5lslE3t8JgVkKgjcN0M4h1qpKQG9r9+mYid7TtsJrA8Y9ih9jkmYSEvAo9Ti7Afi9hDUgQzFYoD
z942XnpVGJCsZefy9ZznAQ7KpDzJAWPDu4GUaJR//ErLUOpQBoPBM2hmBgaAPsblJp4tb2Rx4D2K
GT7l82q1LZk04XykW0quELSQkG6h6TUSDsYBYRfCz3P+WEgaSoJRH7q6SZcKHcOLRYzmqbxviVpu
CUEzI/39ncW6L2PShZHvDiK0O8HWaYeQxHL3Eidaviod1qhK+R4ko38LQw0mEcETdbHjgrUcBtgY
sF/pCqJBt6039EumzXtTdQr1CVxAuQ4EEd5lWsmTLuBfi0hhthnDhhsAHf30KuKwZfKw0/6A3Tue
AgPTeilXgbnwshup2vTMdcf9bMCQcFzEhH3W8iRjQsUNtl1fDIBAgxKH7X7a92pSyGSsG0bxUiaE
CBGFMXHABMi8Y85M31Mu9rghk7GuxcgTm8ajywVgM6/KolspCE3TbNESzNhyjbnsh2NCtwlfczQ6
E+GLL8ICAjRKhMN4v8yu6k1o+ss+NMJleq3cCd+BXW2GRv0MoIPUQsw8vPNng+RObUaTvp3o4uBt
5PpyilrkZmdFD0gIR1xTvArXX+Dykdmu5oyMtCsvNXzC0FVhozJ5gGlZhLXBsG9FeD9EMlHm8jCf
xq0ft22KcBnyQs1XwKmBm4cokeRbh5QSa84IzW7Fv6geUe9hLU4QdUMoxPwcbz8zo6ZOGEUZJnld
Y9Yil/GNDDgmWZlzsKMTf9qTkF6hcYFHDrW/HC/wSgRScOIN3rbnhSu5Kxdsp9xUCrO4vDjOFUOd
3qDVh+cjYsWOi8m13GHyove2hVIStl9q+XuWz9Cq0y0S1YeWhXr+wCYy3SIFBG+U0FR421ZrllAX
lIRHNlmdqbIbpag3qpY/XG7UGe3waLAC5D4UY7T7jlslN7nHSyk6z5MCASB8DLwJfOENAfshosva
F9eNGTjsOdDuSI6qF3XwfLkG59YBeAGKfQ49Gcx0xxWI2bAYqrL24JTGJ3DErLBzFJyZKOU6dbLH
y4WdHUMAfAKzEqnO1GnsaKuoPtciLGxbVbZfPkbVuop+2jyBDkVwKrV7Y9uZ5skoxFxI4jjzttgQ
OMLCTCexzpxZ53RVQeCk3tkIhMFEOXGkagtwyA7Uw12XrAoa2lX7M76Pp1ORFgFtBg9PUvgKTleV
7DeuD53GVpK8J9jNGNAI7RkdeNMPsauLmbK7PDawkmKojxcyioReSIHPBUzP0/wmSowwPFFrgi3n
NSURGsUaqsYnVS6oRO0bu+f7h1yq79XGyZGg2r8rWu2RzRlbGWq794YGIUdqjMAt/q6uOcNzpMdU
EE1eYYAGlfUPTIpNJBD67xoLuMO6KOCA0HT3Dtvs8rB+GoR4FzuutmZYyPBpC+CDRrYgLYIpZlmf
SH2fGIg3QX4bvnpqBg65GX15gGmo03SIyisVOJDLoOTq+wzeD8QrkOwhDUXIr7Lbk5ITr5XC3w4Q
zgi81AO9YOulmyNzTgNr5ZXjJRlhAcRPPD67QzzlOwK2FF1u22aZxsJ1knmfrAtEsEJkrCZK77Ks
5hdBzD40le9aVQcEaoCjI7VOzuph4j0z8nDDeJJeADUVYYOVm4H8974Gv1vnTe0S/3sehjfAxWyA
+lWt+AhetlUZxnpU8HbOhletoEAPoAZrt+wlgjW8BY5ko7OIqwuEet1nDGSgNFxllbOTSjYjiqre
eAn3yaY8Z8V+XBlpWSLur+Ge0tLvzCBtH+KKe83Y3tOZstl4cZuiubD5ts1CEpCHNEaMWaEk7wMA
PaHIzjhLDLzXvmAWneorJjIFJSRVI4WIvvMs5+F3ZhCBU9Dlc3bcU1KB8C+qrPzByU9YIbZrYtjA
RShcUnewBDnZsJm3qWJtNeTpA7K9ugSRpm9F0AN/In7Ng3oFf4odlyovfc/tkt4NjcsL5NyiF6FA
pnRFlKDpP6aUYRvwUi5DBcS7D2J6LaHDLxdwtskHBUzkQKnH1uc2g7/N2e9DBz+8VEQM008HmaFf
ocYSZNjI0RxaiQOJjIsUZBF3W0hI/E4FYH7fzYzc2VYosHrT3IKn2QSyQR4SzUU3hfxtEd0y/EsQ
zPD7p5mYoFrGSkeWLnhPwmo1GQo5k4IgixBPBMtbDnVfBS8/mm4ehItgk7lmVd83oelEPi34xAMo
GYnJ1GEtOvmuZB27agfBhNZKIAyjXjFNsA4rdZVnTGRfHtFTLyxaUZ4HtA2EQzgjTLSTTjIAVatn
PHjcuosc6RveymvYLyGRZhs4fg/XRUe0bXg/J0nwp9s6CoapF12EMA4souNhZqNKhFAX+1vEsuer
OlQMJwbWWxyvB615RL7wrdupCgKy3YUmNJwO2GUjVirJUPMYXEa6jGjQNV9AanY7pCUqggxkN7xz
hQZZ52utNGtR6EH1/FJXofEx5QpIMGntzwSDnlt0h3vSRDLQXARNS00HR/YWeWaEK6GrzctjdLYE
uFUC3IQ6y524yqMZQwxgpS3g8Wwh4ja8V99fLuLcYIDpkTBRwbnCsed4MKCRrX2FisC5Ej4DWRmJ
2ErWAobUp58K3Iya59z6o+GXIiBOMPgjoNTBAld7B5uuC0tIrmafQxxtmr5Z+Kz6cLlNZ+QaaK3A
RHCAIAPEydTE6rUBXNIk9Fury7Z005q8nljevSqScEmnuBcRKGmVT4SVK+YcesO5QTssfLI7ZGrY
sg1g9rc5g/1S6PQ+n1m6Z7sR6WsA5C/CgXJq1JVzz3EBluVvfaBmdU4CPTxLMlhZL3fj2WIoRUYY
jwL6MGG/FU+JE4ZTERmpAow+0h7gU8xCb+7MlHO2w/bliBPFaScqmRtXCvaWHu53HqD3gvQvLCTw
9mgH+GK4rtGmHkw8JOSVozrh/a0WPHLBbdLfXu6qs02AnAl0KuwtYPKP39/5Pp8LSLOFQB1/iRCR
qwggsJeLODsaB0XQKhw0QSwkN+EhLm+zqrOAka6rbGHG4DH/SjF7c++kJQO1FiUczPmOk8fwHAEe
lCM8tzn3F+iOBI9/6kdFXUon2+SgVICPYOEzUzEZss07/GcQ8CspC2/d1Hv++TbBuQNFcXBSgDh5
3HVV1hddWdX+tmGLNylXzbyRn5lkLpTh1BOCMmBwyKEIw5QHOC6mTDW+5kvW37I1H1qFyt26tcRc
iUF/yzdcRgCOMZDIn2E4zs0LEDrIk2gd3IwnHZnUbAWUrcbfemljyYCtI5VafVQF0kH/fC8CsRKO
i/gHi+ykF4cOtlRBgJTCy6lE2o57gq8pss00c/CY57Yk8GcIMYa+gypVjvtRquq6Y2TwB0PDroCO
cdWkfWqwXHLVB341Q0vPFgZeEIleAFd5QhkGSQjgYAD3Ip4tLPhbVC4y0Ic0WPbn/SDhq0JB9eHk
QFUqk5WlpDUPABLZ25ZqhiStPAmkTBf5gPjN0+WROkeNAM8K5hNRdqB5k5ESw5KrZCAbw+MNsZY8
AA6UucjEmSKmmkNJA2JN2UICSFr/UczYZcvMiVlnJ/a+FVNG2gFazdDwJbzqlCstWveAge/yx3+o
p1T+eKrlgYfUnQ6aIcXuJs6CB2dQZnSDZ/nsg9GYejBo4uCETA/qI9RksPzESIzAcK58PVOMhANA
6aDLVmaL1WZukM7ObcoCIcEGkNem7CNQvtgEySXhfwAp1Cu0FIFiwnVV95YWSHM5IyijONXQwPng
j8Im3LDnVlIuiTkIutyYjdN8IIK7MwJZiw2WHTZFoeQzBOl885CIDF7M8KyZdmyB7FAyN2ALqXsz
1mBPa9zoKeHV27abw5k9OxdB9H4varL5tnWSBCkLktQlgS5ovikUgNnktRlidK4YFXCIyMoiIbxi
SvmqLsM4NgJIBMOtyloFmlDS3TrF3OZ7ZqwQdQ6dA9z4Yfo68XaHY4aTcIq3baLSiJOlOPQmx/aG
VwOcKGaNy4vsjCIZrPhBcXQgD1iXWK2hFiwlqFbhzsxEQOcaEr1nWVtwfLiawCFFZY0c5+JiRlN5
pkOp3x5lMSgIy9T3XC39rFR6KHW1DGmmmTsVMLKxGOmXG3hmIh6VMpkd0OlIyIeNUuJY093gUysd
o3a3qvpyuZwzRFelVgZEnSHSDiL0cT86aucGrl9ir2pko2GypzSeY2TPdpgGj3AoYCB2TrkJwPT6
SlGiKaUcL91iuEcimOdKVaWZtXu2KRBfgKWE1pyEz7dIt9cVSoymJNkqHvyrpKtmsGTONQURBzB9
g/GD9xVdBAezrnRqREoPoQdPffW1xvtJIvJ3WYk98fKwnBt+LFaYSMZcV1NxzOlTDz5qnockCaoe
l09D8VwmnuX1c15+p2HZ8ESlbvqIvEJEPoSy4yZJcVBzfOF7sEXWyC3ZbiqgIMDZXKKo9TrgzgDv
9RfmNhJ7g3FGxivtBPCqyAuv6+ve3Qb9pisfgNqgJ4gO0JLXy514xoke4ZtIE4zYUQAunygikGu7
ETuoRrfONRS7ZrdwForNG5nu/254/I/37n+5u3T7tSuV//WfOH5HYvvCd4FLf3z4X9f+e5GW6Wf1
n/SxP26b3HWT7ZL7qtjtquvXbHrn0YN4/4/yjdfq9ejATCq/6m/rXdHf7Uoklx0LQU3pnX/24i+7
8S0Pfbb726/vaZ1U9G2unya//rh09fG3XwXMzf84fP2Pa5vXGI9BKd7sql+uyug1+Zg+tnstq7/9
Kv1GVz4yviCUFvpLGN5+/aXd0Svcb4Djp5Ei0NkJcP6kXGWSFpX3t18ZSfwN2k4WARwU54oCmvz6
S5nWX9fk3+B5iVfK8J/GOoTC9PcKHo3UfuR+Sep4mwJUs0R9Rvj4PZ8BV29IctAZIpADSjEYgibL
evCQxoMrHQcx+25HYq1ngG2XMwk8hhRmOX6NJ3spdFfjr/Hc1z374/Fk9scjLA/XMh+ojuTgZfv3
7F87fdnB7ftXdvBn+lGhfRH7srU8GIwuhz/I1437cvb37M993TNpzv7y+Esee2Asa1p2zmj9V2H7
ZybNOfvceM/+xrH8r3efa9KkenU69Eaq1QMiNc4Mw+S1Y8XONvOgd8ebxgcn5Y8lIDlVb/hIc/41
I87dN56bToNJ9fZddK64c9WeFDy+TygCCWbXULqqqiJbF/QLWI3Z2hGAKV5kzHI8P56CXB9WBB61
2frr53i2xJZCpEoOzfFhVc6iioxXxq+v4/FS38qOBV3r68E9+wLH946P7M9lORLIVS7Wyh/12t+2
v/frfUKrwfn3j4rs692kyhAhJQxaNb6HqzxmrMdXK1rEuLDWQT1pqVErAEhp35bxwUkXjW9M4Pn6
Veq+gPHX18NfRYwPjs2XEvft6worB+hNaohlrfEBXv3R2PHooNLj8b7dY4eP7dxfkAMgqeVR2CyA
ySzpWQ8HCKRYc2/Hr1SKZJOrkDrRRQqrr3MVwxSLYoDv8HjLeAEks1kN2nC/f1SWufAm9tWvu/bn
EYIEoFhR2ZRu+aOUNmQfXV5MVvu7OBVzo3X7aBElfujqPuaGUZQDa473DLSGCDAdLK/JOX3/HMvU
BWBp+uSgWNaT2HUphOv9bXHaNdu4NPetGq/l6mAHytBf788zbb3jgyBajjeM58WCTfSq11J7bMJ4
zml5yEtlrxn7QuoC6bd9LgkP6lfnbLkUJP99fOrr+VpUEFfWfnX7vuSuXJehEm33Z7JkuFZhUV5/
9UnvIFmQ3BXh1b7MROIlGLH7PzWIYgJV99iV4wuOB3EsFtFq4Q2ki4PeHM/TQfTbStmMD47NuDiI
+zbsB3J/TsDAHgzkeGEcyIxv/sxAJggCodNT0pANWqeDGKtaf73vlT8GcV8msv8gEyZmtj3eNvbC
Tw1iX0fvdV8Eru7SASy9xtq/fXznhQEcr4+3j4MYsANyXvyxHvaD+FXAuAqBcZceTK5xFY4DOL5m
fPh4ABM+CUw58FMzQuKABVtIpQFXueSxgV/Dld+nuT4e9qmkrIQB0QLjYRjlATLdKy/jEbBo222l
OcvxCBre6B5a4a87e6dJHuNsUSKQ4sGvsvRRFBNLLgbxdrwEndCtxPfJzfhsXkUBEYMYCC30OSkH
aYC2UPp6c5kPih6HmboYr8Jb3zN5Efbg8VlOzWvL63zeHK+2keAtkLT4R3vcoPnRnvFqrxXqQXs6
jfHH9sBzLnkc2+M07mp8r1JlX+0Zr42nfm/PeEDbo9L2jEdMp94Kx+2RaXvGi2N7tJ5ClNOeKOEf
BN+BTl2MVx2u90yWtgcuR+GXcvynOP2HNMZ/U+b9iOn/c8KAvUspH11OX/UvKAeI0L79fTlAR4he
+cv/WO12kZ+4//OHQFAeSgT0BV8SgSb/hkBVxKtSkwbiAKnDw5dEgCswOyAOGcHjwKYbr/wuEXAQ
FxCtC1sbBbxQVKpI+F0i4PjfRp90yK+ISqDs/M9IBLRmh4pHYCnAHgFVBUyh0PdBFXgsFHviICR5
3iE/DlHItfE9JTdAydPho0jeXOKS961KdjuOPGxFY7t9finIo0c+H5cBqcmTQm40srr9CAiOXePp
oFt/SC+H0soUDfGkbhOlaBZ5jdJ2rWgjlTP5Dg9l1CfVc4JK5nqqD4QhnYGIHoJIEbsgqAVvmK8A
eqd1zPQeP2aqNNq+9/ITdC2T7sJwHqlFsrpqGQbdxVk5uqjExydvbxzqRXsrMW7eSvIA0YRsYz3X
dy7Z3cW4tNP0Z5YsXzebx898AahxEpNbqPGIb3jkHihI5P7lxSGPif4U6ZHJkseefP6DlecnpmJA
iv7rVH5UNl7o+SkkXKc2DMMn6Pmnt5y8YQYQ9PR3OgjfELNJvsXo0Zg8heRDIU8p/YmcWPi0+Mnq
33kdqO6YLKrRkPXz+rkjCYETod5g1Ph7+/k5Ic+K/vz8LJO7dxXoAxmR9A1mO0YNo4HJrZA3oARg
uOnYAV4JXt2fkf709Hn/eXneT2NdppNsdO0/0L3BlgYGtEJTnWsg3dfkRhpIsxI1Iq8+EFvDznji
zJY30YxWcpkgsh3rrETqdxOcjrYJnjPEQrzD6ZOR9GA3hyU1O5pUw3nQxP+XR5OVL5PYqWMeQprD
TBIxnN8eOkyf0MSfVC/JW2C4pFo0IBahfrfdRiC2d3e7XUMwGe86nN6NX7vdHaIv9a2H23eq4Rg7
Rqdv2L2CSHjmx8eqJfeucasZoChPHwFAM1ri6B8fLfkIiaqvQrL6+CiMVU0+cOJJQHQWbv+87cn9
J6Xmn3Oms9kZRbvkYHj/D8wooDHMdPNkJ+PKLO7TArOYrvcb7Fh0Z6CfXbNI0WGB5WPbYMj3zmgM
BZlSU9COak1pcUocuzUH6xv9OVJ0iXxI5DvoRg5CMxis/g05SfTSRCQn/qakNb+xOv0BYvT0UVPy
Q2kO4rLwyi9SlBJRf7sJzYE8v2SkNdY2PE4A56fZ8dXLoL/IxCFrlbxXuJ4gS2uCT0bWlakS3D+A
AK0TgitrVwc6LulMnN1AJNVfNjhJ71YJa0lL0eKN1OJBkJa+8Xkb6feRrm5uP1ArJLgApZrT2M93
9WRj/u+u/stdPUs8JgzHvwHxmGP7pmkS/gls3xyXPHW9/GdyyXO0Vph4Yfyj3MKI+HTKiMkAnhTg
QqlMvT6E2C+6MKSMGKvzOtiwBwAM6A/ITUVZ4RJcFk7cUUYpNpMrMF4DuKZY323XnF6Awr3Cf4c8
IinkSJ4i/bYm2Jk+WZKDC+6JZtzfP+Ku5eyuNKKLXar5hM9pkHUX2XRQ8xypP79zlJ/LbWQxwYdW
F+5lyEz6QJuBcGaT/v39g93kDZQ+JLefT0/gLm9K3Av7ie5eM/q7jT17RY92d689CQ128Uk5T9fA
H8rLV0go6upLXCJPaOfjvUdC67HFLeD+bz+xA/eEJfePMWQByljeXuYn/87s3Y/YhNkKRCZwMwU7
Y4/h4tDO1I7Nh7eb3c4xBkK2Y3txGkLLlmb93biocDEOj2993npUnPpwDTC7Anl6+vj4mHMBmK0h
tUYf8Av//BoCT/kse7HvxAlLM0BXxQ4OOpEyAv4d4pgglA5Wjx2fMhIrekgFEXpIGYNrcA8aeAvK
QLBwoabXv32J2fQWoCkYgGSwUtIYKakRHfudMh85Tg84weNZ2aZ8SkqFHFz7+nhbeg+0szodx7s7
MI0vKhiJjLy8OgTSefM0mC8bsAovmo3gLnq1NdIregbXyUYmzyruRqgVecZKpP+9bDJickALR2ox
gkWKW57BpwCgUqccyYu2fNkwNmM/bpIZ87hAV9ylFTnh2QA9wacMgKNtBLhXDkG2M7cgsqy3qU5R
N3gdh7BByDJhJXBt8c7XXUQx2JpMksbo7/OrXiU09SqqWyLUAcBPBGFk7Jq3EnBkcy4Es/WdMD7/
t+s7P2sn7MN/z9o/MWvn9hFtokf5d9lH5nb+qXvTv87Of552ayo8jEDAAWN5vL1wA1tm7VCLtoZk
cyoZFo4G5U8b6u1c1MeYmfWUou2Lmuy1Wd4BUC9HUavK0EaWAnhAIP69fpNDXwnRH8Fh2CDegMVD
7uxRkhuIZL3R7Rfy/m63TcjrY0FlQKiYCNSZo0pLwVGmLwuy2wYkMHvyAaYB+zLUhJ8t+fy4zDKM
3p+XmjHZkKVGBOwhU4m2QFq9MIK1v4GADLA3Ufd0zmCgIuZN/FqLOou/iVFfS4vQLAEG55tIK76w
uFVgpLZruiacuaC0iAF3MSA8rjVA55GYgtN7I7pDZsS1AJlWwAfJHO8GE6hJOkJrdZaEN4Ve6fD0
BhPlG44OkAwduRR0uEvjNwMdBngSexZphj2vSNgP4WSnB6AyX3g12l4YqVkYAoqkn8aiPdFYNZQA
pVkZnDVYnYFUsHrxQHuEN8NFuJLRF4mR6/V1bntWgEQcDDK7O5avd7q36ZBoPiKdnhsiYeB8phqu
GVjAbb3x8Te+1swG99Fu4nQWHQUbIDqmwHdn09/0V2xEC8yD2KhwGBr0f/rxrexaG3vF0VV8kGDZ
pL8uT4xxjV+aGJMdWxFTX64LzO9+2evfY1IZlOX5jt+U1eF1CABvlGvG1wA1LVTfWyhcEZlENVpU
GzOQmzfJovx2SqUEDvqW3qQsDYcFgNBY6DUqE1zLy+aVciSbx0p/xD8wofQrII+vj6+QHzA17ET/
ZIwWLLOy/fh4utzQv0Ps9rNgstVH+dDkJdYBmDDaMqrTUQhyweOvaHcW0mvgCFqh7w+pvn3fhroN
/d37u0h8/Tki27sGemSqwFneJzp0SaNy+vYTDNaW0yEABCZEhZk6zw7OZLf/tx2cURd4IC/8KwwO
UoSdZXb/mFHjjDuo9P9XdAW5v871DqIxkdQNmgVemlBdRqycwUsz0a5BZQuDBfUtzdJsLEpx4a8L
alub8VNndZZot6DAUMYuc9DnarxPtOmq7CCPDVb6mlxxFmepywEyFmdIFt2rYhMASGZgMGazUO6a
BaXMMiiwbABkAmGt1dLHFtWA9vZWgw2KxXdt4PNtgGzE2LURX3V6aTTmoEs2a3Gma2jAbQIAGuJk
g6vWZO57PVg32BlanEXaNoNqdamwBYpQGtDqbwJs44+vgg65i35U7AZrexfr6paqqO9Ce3snGsin
gc8dTJ12hx8i6ZYy6AaMU9t3X4+oeQB8Q2+tQVfxY7t+hjL5FZzCIoLhFuoJMB4WJU/gHD5WT5T4
QFutkFsJbIhEoHD5oN33SWt4T7X/uN7iOkDI8ACk+2CpAxHXcq3Ijo0Se1Vv1RYyfaDnPKN8zNFD
shUbGSwNjqnqCrbhy9R3tH6fSoYH02GyzxRNoCZeW1AG5PctODfVawBpYLhrU3ofrMbIMMyyXT9F
V7UpWKIuGILhjd+CQSVkWQdMpxGbnIHcMmBLShvZvq0YXEmEjXdYuCb8v40Of10TvMoSrItV2rnN
vdFNmbIziUWnTGp79/Q5QGjjOdf0b31MptwOjPya8jiBxb3RN3CLwMrxvGfENmPG2OAZGBibVWzT
u77uLHf0jhQfz6Lf7jKy/CW3yG38RYk+kiCXdox6+2ZiRVauR/gOUbPQjJHZC3VCGymTEVk1ahBY
KcoZOSwbXNZ1bNP2dCvPcpeBMSxSWh+L/kU90ZIUd9GSx/9vPKtbxDjD6MymWcQ6g3QujAlwFEMx
fd3HXywJs4J6gC4GyrjUVmkAoA7sSfjAWowN7Fq9tzoTSb+NwQRquwW25aMzXSxG1cbojIu4syqD
LlYJH86obQBumpSVDM3E6KzcFGCnks3ITo3ITI3UqDaDyRqJjgVt8hg/gEAass3jfhZLyzEzcIbg
EcEiBXfIuY3lGRqeiUz2FmzpZgpe2WbADMHNh2QouNVZ2zH7RWSjWiby5BjgouzKonEtqJ+IelL2
rtY9W4PDvKojcNcIzOSO8qkVWt5bA1oYgKPyrh1MeN8qcNQvYGpb+BZte2dWOMNcqXeB7RsV+FKH
KlXAzBUm4HB0Rg8sRldwhrWoRiY3BN3FL1TG4q3I1DCvczO6AjynmdmVWSJbXGO64H9jcHfg8tCy
zpJ1pE4fSZoKckfdECQwofTJ0szAqqqmajomrVFrAHfMVtGzaDQ4Z9oNKnoO7UIbtRcFI1FjNSlG
bxRoYXolG5np3Id6CkMVa/1v9s6tOXEs2cL/5bwTARJI8Kq7BBhjG9vlF8LlCwhxl0DArz/fknti
auiK4sTp6ZnpCYKyCwshbe1L7syVKzMLv+N3EIe5Z/CsE55mTA+cGOvSs8PFgxHsvI2HFRUs4uxh
541uek2k0dttiLA7uF+mTO9p49123HAvOoQYG1BCURKRNgunSyJhr4/T7Tfg62UirxZSDv+nxYUr
lzzJ6gOcZK9AVKPR3IcfgY9r6c7dT3zvQzycS/d+dPOKWgieKufm2Oc4ny3dHGIKHBUkn3x6gGXy
mkLOUBM2vPkC2TpodGoNCmQn2npC3zRrmTIRmTQCxBv9umH7Ofr0PbOERBpuHs2YAzM3e1oxA2z6
UD079resD0Yr6NBbR3ppE9th6WUuVo27ZEPTiJHRlOmoydmG6KEZNHPZRjSbmPsL1tAGkVuwqupM
VbYeevzkZg8dhXOEy3DGLL0xvBaHtSQ33KYk6yaTzJ+xgNIgDbiwu/IzioXRG3xlyazXo9gMuMlR
mkejLX/KxWoXAqoNWxv17ywE5Z41TYoQUSz8H41tCqvX7bSWa5PeB0SLI603bONGn9kLAr3jvdac
8ngu2TQnd8u4jZLdDsePdaS44Rc4TZGEo2wIRfo3eQVQHUkyz4MvWX2I5AivVRIKAvitpY7A0NJG
bt61vSzUpm71yltSMPtFwrobpm7HtxiNwpmE624WttloO26Hv4k761vM/46vb469fVQ8SX7rnIU7
5dgewy1lLVSbc/XediehXb1ju2Zdd2gL0rEaf1ZtALOZdWkw6jKhZ4ij1JsEy7BECM0pjjx2d9Ey
bH0bMyQF867JyrYwqs2g6LVRZrSm1x6ZlqO2b/kthkwCbOav4pz1mnspnuItLxmMdrh102DnzNwW
cyRFAmId0/c71CT2yaCaCHymcaBKM/J2x5zLUE+aAzMU5G8mdabU0p+iFYQldIGx//k56n0swrvb
J7mR7yuikvwT95+IKjQNGsQs0lRvczHNtDENnbudeBfpb17Mw2px+KTkqsQrwumCQXoe1fVFlvn7
dDsH42rGeLw3xljrq4XTYPaXftpPD4i/9cmx/AJ7+eQtajCtDhfT7v9UZf3h1mcBZbvmMh0fTW4t
x3/N+S5+2hR+EZQD8TNk7eIKk3cFa9iMUrmNcDmJ+iFx5N8+NVxsWvSwe7HV1i5kI5xAo9H9yluI
EpayAw7x5C8hdDyitf1ayapKnf5ipXbOPIfL5rHWOhis1IJ84razQ4idHHPiF9vIJr/u1DNqTm6R
uNw5kEeI4B4esHSayizrblYuBdLqpjuHU7EWWp+z72duM3cLiAfWpWFWW37V1nMILxvX5+Wevp4u
UOpaDbfJRhjMHu1kF286QT7Yfb/QO1WGxl/d8gzKK7d7o2HolrI22ijOmVP5vx6PbsX4Q1uWQ2zt
se90IZ6V/Da/KDclvLAFuwxTYuXGB4EeGzacFcMvXOShhmpa4y1bOY5EuU6ZKhMfJyqgyMEZcwj1
f4xlsnflXWRb7T0h0grsBRhqKKKADR9wgj6AHuYcvL19e6sshKdb3jYdwjWRShyn4kt0a8GQ5Itb
NvRxr+NCOUFaxate3vvWwMcD2lI5eth52XuxSOQBenub89fbG0gkX5074bfk8xPg4p5Nl+etee8p
HKKKTrTgwI499Ojy0GSlC7qPXXaWHmnz3PfHsTy8gGhIwcet94jW4UgLpNPYnZnUQHp4FflEPTh8
pD+rfubKRcAvzphoGVya/BeH9wzivA7vX2l4L24L53DCP29b+Dkh44dt4cx0bfxhUfVzVvIPdzzH
KtOsk1F69G/eZQh/8huXVGeBHWsjh+Qs1pYkriGS5uTM0H3eQpa6sNknqIUg0Q6mI2Q5kdKET6ae
yLPDWYjf/x3UArYgS/+T3Wrm43v4tbS9+AhnWuP8P+8RLmm+nfqZX/Cq+QIZXTXf/6/me2HJdOr/
4eonmb1+ptP9gPGd7cDjXbOWpe0VLhYsQilZYrxQUyoYDw+/gb5jEA4jKatPWs+kcQwI1PTq/tEf
h+Ow7h5BkcgIBDYHD4tSNo6MuI6fuZN4F5hD674EpjhhVqcY6bJ/5+483AQG2e4FVx0wn/YANBhC
fHOD8TgBdDMBAU7BMt6DJpsAZIBhnLXD0q5zNSOoe0Y0wcgikiwqMMu3N0c0tTY46ck1YH8JFW5X
1valrP5UoLjQZ2eivrlup+v9QTp7IKB8U1mYwOQ4JgWAf1nWhwo0PzwLEBcKt7qh14JJZPh43rzt
QyugNirO2wYo6e5m0rX5u4ixvqFMR02MUH3Qr3Cm3jpAid2NgCK95QAOtZ8DTQqMzAEml0GW7EJs
HADVbHgc7cLt/RxfcB424LnrPODMsNFdhYCtwKszYFQMI2DXKTh8ForXLhNcmq1M7H2y9fntCmTM
GQ/Ctj3r3uxrlHRWyo/tF1T+SDm76az9PEhDkHyuqHHX5/XbDki1wE4BrdKvKxgV6DcLswowUMVq
3VfwwQTUCiPabwYFaPiRcUXTr/AR2a8dr95tAMVMH8uAs4T+853ylpZRwQHolcq6FD/jWkWUAhx0
MMwXzI4lASNz4D2M/KfyaYvvgMoofBPQlOvLOp6FbSChmaDFZ4GEAhhTb+1tGUbAEQZ3GubfsakB
7owhXoZI8ME8nIWNuA1ksMPrcARMwrJm6AUzbD0tITHJCq/laAFpOsyZxRs81jpL00SebFCiwTFa
AkIJkMCSx7qpXlzNAnaQ/r31dtUcN3+DfgsgQWY5WNMxyFLH4Kt2r6QhdoU6TlgUfOQZzorfJyBW
YVhynxzotJ3wLP+ES6HDI5ro/7rdGMxzLiwSpESwHW4E17xdPI3dVjx2F6BeVjVJFqFwm7SaIhoC
XfkYaCmWdPYaGEJAlvBMIZrgY1GNa9rfym4tnrL0q1cwT/agy6TTAhf9cu0cAzs8BhuG5sD0Enq0
d8vATEpcPON7KkZoUt3gpI/lqNeErdCgCjuvXPdMSzmPWjdtz+RHOHo2Gse1OxSp7mK0Z4oIg8dP
EOj8GvgTlh1TE/9DQDBSVAfNBtcG1R7zfAe/4VuB2BCaDCDskXAbDdEM5NUAkUUEcY0a6NjCL8Op
O6dVC6ZV4XA8NBFHQn+W+nE1lfMnCgtgb20YVKGMKZO8CBdAhJpYINT0nUaieTet8Gq5cjZPGglQ
8HCqcx4kymoPOldH22Cfet+KZ6FxJ6T8Cw+1mEKLLmcDPP5xoXemHF6F3lXoXYXeVej9lYVeFRX4
O/Tx78rxOcXFrC0Wk04JH0Kssx0uZulIG+9NKk7HxZlVQ++QK3aJ6JZTyOi3vM6FlP9VPqhfteLM
xqjXN9mic0BFL13CUVG4KSSFjrHsmQOpnwU6B84EXIwpfICWO4UTsWaTsNGfYQtCezdxUBIDh64k
d82X1tf20grLpAYiLhYjls7X6svt1XTQ1sHu934rLKstXu6NNkoFQXA4QOUkrlyzqA04RqAD/hqG
MCko8zMFm2TXv3FFrTPUd1VvL6ixAM+/1m3cy3MsXQiGB9SDfSBOijlo9utDFI2ejBbGBq1rFs9Q
qPVe26F65oC/42vDlGYmnUz/49Bx80QqkDS8WU+mj31PFZHXZU8KfONt/KJj3JX+LfhW4XnNoRTC
rdcYTIBJ1SRdauc27tfPG78xqEXy/WqP70Tjj7XXidbeMfwiLW6fjaEoNAbXyB7xMwXjPoQaguXR
C6Uf4obrHZ6zRxkOU47tg/HLsldPZvG4jx450BlfZ8JtiUW+4FnjedwM64mO62fymr5aGB87HOly
L+ln53fu9dRyru+qa+SfVmjRDBNbo3rpq+qaxeOyJ5aAkdj3855invUlVNlPRazIgpnH69SpJ9A+
nGVvTr/rAqIWtPvTmJ6EEPp1ST2NXF56UDGBiuetZ9Cf7f7fDKOCtWQPjrhy5YzVS7fW2XqPqyzu
bHhgisIfk5JwCrpj3vvqrPGLHj6DykNPwYmN1aKdv+5xpcSADqkWnTBXTzg6MboeTzQc0gKf7Gmt
Ndx7kxvdrQlbyEi2vRK9XK1Y0PtWKDbpOExf1WuHwHwuubbcpbJEl79dR3/tvSb3Vbhqk2tse7hP
h7oWxjPvGwGECdd+U5vaXHMbr+NmUnhqQ5tWCRSkNck4bCacYkJVkr9Rhxs0oB3KJ1sRmHz7mTqi
j+t4HJIGJzJc4zGNWkGKgZhGsh83bieAUE10LE5LE/NyEsl9Ow+m3GvJ0dkDyQjbyRFr3Uq2sQlD
Z3WXv9b9NNrHaTSGnlXEJy+LFj5R7VxkHVPOFcGhq8selTFaxytcx8ov4qYrCrKOYp57lNTmupBv
46NwzpuC/0/wRET6oggszYKg6+WWYwaUguNDfbB9GIcnaEOT6OAtbrKbbXzgZF1qTT/Zz+t4+aBG
6KEP3ja2EsPNH0nvCpvslDqNILs7eFwKUai7fj12m86s+6sbwz1464f1Q+d5G/PVT27HcOh37a0R
7HvqXeEWpV93CwZs87g1AGkbwepGF6Ud7+3PIjYNjHDDnd/Ob8cJf9LjaVTErWD/0KBn6r4d5Dct
cJDVXRHrb4PeWQftR5nt+otCzpy38Ft8qw6/RhybMjTgDu1exLtZwGQgNM+bQFY+Zvigmv4pLkMT
OMD01kGL4diF68DuHvurBKoR75Ze58nsYtmHq2HmlyMRnWT9ftGLZh7UKkhLEyoLzgIb43pofhc7
KksoKMyXgAiGq2GOnbMQKIBBbuLN57OKLdWIKO4EZfzrTLGd5sGpK4hhA2eJCL3KmBePXPSziZ8l
mzAP91Nn11+8ZCJtVYzr3C3DklvxuEHBh6HJk/NY3EkssJzrCAgg0/FmNINc1YhO4BIE4odpkg5N
digzWg/mPJdIBhuejbokgQhRmtFrqDdq+sYVvQoDbOKY9GXmm1GDjsk5vUGY+XKQJXQXlzBhdIlz
deoKihDjTE+r0RC/a0O79MwizKs/loFGRKOTw++pegkGvbhgNInv6D55KD5aGQqggnBfPQ9eZV9N
p6jjUHfVmQ3HjoCwonFMnB+MiV1oRzCtOMZVnuCqPS0Hk0Q9nLs2sM6Mq9ECumRWPXj7kRKGsMK+
2G8Zy7oJ6HOK7nSBnJnBAOlS8P0zHk2Np0ldTSw1vhWor4QOHZjGDfpz0U+H0wG1SvopNXJkRq+7
acgL1GQbZZjeNoQnYTzWYBd0+jLxG/4usDGEj15eER1saApZXODY3AMlCAIoAyLpPdOf3dQFO4PL
Hfz0dhUb0KkMtJEOW6SIDmgpgXj84oBN4zU7xCyWIN9hvGqHFltBSE2HTdUcQLLC1N6DdjTx5Vvo
NIX4+LRDmKEghxNABgigaFl8a1NRM7hOTDjCPVWUQQXnpGIA+UFXMaImMIVQwQa0nl3QCHPAhtJr
ia+TiORju2uuypWjrVAg9Lk2JD0IKUS5yUjfRaWLhKcVLVdkGnF51l4ZbUfQ6YAMOtAKp/RGDWyy
IaKRbwRlIK1JeBWYmtcENBBRhWUZwuAE9RHeI5VB1COxghbdWs+sQIIWmmSL3QdtBXxzC/lMn6+C
UhAOuhl4qSgnENqgF1ZAhvi0BQEdJLZN9PTqSWlpJr7fsZ9HE55364qNV0Yme7goKMya4EWDkzMs
Arj0qof6vejq7/pNpSjxuXiBU8At4TopD/h2oLdIye8IJOE5aY0Fi9amL8FvY2FUirGoo0mmVRDr
kXYXfFUXmoctbxXtgCi04xvcsIWixK7PDBlXR0HW4mnIpCBtLnwsBol45C2BBlKx13QNoB7dQXBG
VI9WIEmtRPGVULCYrKnrvB0YpkIwZJjFNtNmyxBrEMCr4EzOfepCCdcBCatRepUmsZh2/jSxGI7V
90nV/WTxALoB/AGjY5ZT4Ri9F6pYxcMtIBmZhHy0eEq8+i3CQzK4ZAQRsxbc0Q3vO3T1Gsxo7reD
fbgEASMuJKY4PCp0M1hzcas7A3sThL0M61EK8DkJar006HxbolhX6u7NDsbhgrOJLQkypnvulUGz
W97DceTmJc3TnWgx04RQDH/cBVvybX545C1dIKy0cTPpaZ6wu5fIN9EZhAeKskZgaRtMU2E86aAW
pzDUyqd5X39DV2SEpOYK0pPKm0KnSmkkzQm24TQRm23Wz+5TunEJSCbwj1QnMNraPNiMNaJGr5AL
ojRpNRI+pBkd6vsZRLtmZEWzqFrTMbRVES3pvxUzqEV3cD+AdRHW5rF459LZgNCgflrc64vrpJYu
meO6P2Cm5Eeoa9exVaBMEuI98cBwo5KX2qn7E85Ed+4g/cFQDNes8YW39A3m6xdkmoOwHr09g7ft
8wkJPY5duphB+QJKNWjz8PhUA6mGJBqueR59u4ns22qSIrdymOGLuGStKszqSGu+ooj0tDrXCqj0
6+SDOd+YaJ1zdVXhnY8mEMXUfxPYR6DYnAvLkKkLGz6wBng3mLZrJsxMTEMgyXpv/5jdKljcRPIc
kcUT1wY+bYXKc7Lx1vhhgFQh6u2h6zGBKvoxsogCDlYsuSSS3sJdd5u38twIIrX99m2Lay8CIxKV
F4kykBwskSRHjmgWzEe0gzMg7IOZMqNsV9hrxeZju9bGnWI0pugbjUpjgHsqTjbmp3U7SSZ+627y
MsUdgDAMhUuDSjMjO2wxG/iBHViXjQTjFI70IpRZ+qSl0GQ+7/hJeZFtxc969k1zDZPmEO27wnYL
3gHiM/WOER3IRALLTeY4hTCMAwqxIKJy8GoKV4ivh0nQdodjLAADVTIN8LbTv3O/FlgsMe06TYi3
xyeDeTBL1oiNLTNmRrXoLYFe2eAIByfleynzbo3lzV/ceozIVHofPAtIPBMpMWGuVeAv6+EYmFC0
vx5v/tj0rBiiJKMkeBryOJ0kIjkkSAkxdkJsdn9PIB9iaiBJry4rgfbT3iT8wNVBHQ4rbtPztdEi
nrgrJreaMWFCNSPxln8bQhZE6bFFMaHgdleOlnww9Y9dTTYEQLVctyEINjGBJ0S6EbRh/pYEYSDQ
mQ7g3wi4BZO25e56Bu6bI1Nejr01DrhpVAtboYksXsRiMrMhsNFSzBF5R2RhUjlY2MLqsLlrYd4r
GYdpJOFgRZt3RGm1QGtQYi3szhbGsWLndu6xq2dpu7UYLjjjW3BXwvm4dhYDwDB95YdQW/V0Yr9L
xkuoWLT9q/UT9xgnyZbjVldDp1g9BpGe6XiVo2KJIJXARq7R5xCDuZmC+epwMJqs2WY0Z7UZTkH3
MMVY4YjZUCJUyYBsHrzGhGW9s9YYjko/MnjwWl9BlXJ3HL32G1IFTEUeNdt9w7VGP9HmJIdN+sVT
NuCYj50WHhEt94O7ftx5KZ/qsjlLuvRM3HXyNRTVXpAB20iWa0IUldMu/4YqE6y5jR3Whp2wk9TC
aWR4Cyao2Ot6mAmCQsrE6paoFrYJwiBRG4lxwEuiiAYbPbS4b7owYFEus+GB9atJ2CHFiITFnCwH
Gu2GlBDUQK6AKtpAgz1EBSsNRcSXCD2hJhyQDDVUDXRoVA5p2Md+p9KQ0yoWY4Mqi7UZK2rEqgJb
a46Nzq3xZaGjSGlsFV1wYOFL8dP8/VIOUT/p/jEqEVIGI0KWjmJFtNlJFsiZuWOWFY60cIV61jhi
h3uGbhFL/cPj1FcgkfpPL9IFYrHA5cc2mCTEzAZIlEguS+kTiEV5iBiLOmqvxThMeOqFz4JFRk0r
cK2Np4rvIMMEnZ3cVW/DUpZdhSHDuw7yT7bHCocp7lOOrEKF7yq2RBbjFMk55dzcbfVmWGD0Pa0g
lgQbQ1EnZnSi96ScwsXuzxDfsD+Z8+odbTYnhL/W6obYhgMGIi5xp4aSL7V2FRNCpP7gWTKk9RzL
f5xIFh85j2sihNpIZ80t1G31PvEcBtJV7tlTmAe4e+8t+nNDdIi2W5jO3qYrRWDXZZNw70S9niNB
tT7kcJT/WLJaQT81JioDWK0O0epR7vB/zkJZBzlM5SUTtB5Nabw8tEt25RMkzG8zth80JsQrP9Do
M25x9FpS3GmbNtCCzRXFAUW/hKfNBVnSkmuzhC28Oh/GNnOI5ft4YiR3lcpa+UU/iS3B41cgEZfc
WPMMI4ZFv0LsK+5Zck1R0RMqHM26jT4FiOhxLWnNb6JH6FdUGYT7voK7cAhjRGiONkZLVBqd1+Ks
JeLj9Khro6TT7gUqwSxquYfXumd/7jFMWszGsZMTrXBE3aTCI256RD19vXcnD+lX2BvzFDGDaTGm
ZVpnsMa7U+l0kXTfIlJcEUaToBJW1BzTGfOZNUtJaWaojYgyOLZKsohqz8BUgDBjEvGw/Jh2ePIp
xdHRTXyC5CIFHNko0eN475osIIEJZHTTVkTME6tkGazvF/5qqBgiveasb1EXYNBzwRk/OXz6Jdav
jFZtaprbkgVLbx0Qb8Wsg6bgtROii9BNG4FQHKV6A62iR4ECMRsmGA5Hrj4LxM5fori0mVbSErS2
TozGhBlKk0nzYyE1TTbouqP8I5oXuxiTjB5APmCJi3wg+ag5XFkWiHJGySGWCP35GGSsG7biXsc3
b2QUHoOUHQwCO7upDB1JWzkBGsg3zYPpHbsj4yUDc1XJ8503Hih0cdeb33TYbaXxf8HpdrJ2ap9b
p4xN7WT4gFFDuygaKLrgwcwhKX+ozqNO3LnFXvgtjkDqxoE9Szq+fPsC4o+enWziE09mYvfIiBV9
AhOeXflt4xmDSU+LeQwtJ0ekTWdO2jX8Dj0IboG9M1N8BXNjBmwg6GgFkiEwoewLQsBK4ExhWY0H
MVCmVZTYRrCOd7wRwgWYBybYZJzqwrpAwuxIgAPkeuCIlGPaDxrgMUV38iFiDnRpRh3tDFTjAHmk
8qGzGZYeZfIADWZ30l1mUl9DKV2UAg/xv7NWx9A/5JEXQIHag9SUpimc5IBslsIqqskSZBOc7m7v
4fAAuzxVGCGFU5MamCFliT3hq03m4aovbUmRIl97DPsr01z7mLRYTFZv/E2ol/qGzFkAyMIYW91W
ALaIKaSxEvovVs8X1AvWmTrjxHg9sJEtwO6UfYHKB/di3gCeqWTrqGLDKLSQIwqBXLmrkcEQyj5o
8pjarrTVb7E3NTnNcBVro0XnxMhUcF2DIZZoUVgZ4oQukc4/v0PBQoiNKwu84Di+mgeux/RtoHYZ
A9QL1OIpw0yObbBOhfqc2HaFsR4ZwqNfgLzmZAqb0HZtnqjuLFQBUkwPtkU46wwqRCUGFrHEEAgr
Umsl08kAxKRsMDgNxDFokIQvWxQIU5VNocI9uKI0V32v7bUID9K+kNLNGrgK+U/I5Mt9creBGFP3
bwjXS4FaGTi6XoBsk0mk4d6wWWl2S6zAMws1cIcKyGu6tefJXd3f3AigtpJWIMhzBwqf8+SaskwB
ILcCG6Zggh1eWYZ6z3TR9GXaM3UwlcMckfmlOqi/kJGBjWrAdsz0a/cEZJ7wY+B7AKumZSD9CESE
A6mdXPJ1bdE6Js5AkSgEFXSQYAF/ZzQeMFPRo7gTNjzYDvx831NUltgdmAsAewdQTEkZSbkKNmJ+
SpP92w+QU7jp2SFaFsekBwHSBXNAOHJ5pCRiRj2vgiVR41Onyd6nPUe6M4aIDO1nK1Ls5gEDl12u
t78x3fwB9x6S5Svzh+kfsI9krLI3BtoPZ/4eibXypls2w0Kj3NWWyo9XxjIpoM0QNirLXYigLFeT
i0lcSdXGkmRXL0baxIU4TJNmHQNuSpwl5iRGPOFxA5g2skUGgsdE/fqK88Skxr2aR7WHKqSpMqRa
tzLfARQ8MZbEX/piMk14N+3bHB0DRBDXdav37apn0Q3cTSRuU87vTVTrEQqVV4EQ3IJYia+AQkIs
PTMW/0x/b/BwrvlUM2QtS49ZoE/y7upJTdoQZTFzmzczILJWTEwWKgoWIU8oxWWOCrIihQoqASt2
EeyBnugfcKhwPZR9mt+DRmF2yHFLuJGvCNoFPCmZk1grWE6Nr87DnhWwV2KtYRUBs6y6uwvxPZcS
zlRk1x+SI/wXJZy5kJzIOotU+APJif4P3u2z2ISrd/vq3b56t5We4+rd/gt6t5XK5erdvnq3r95t
VM2rd1uO1at3++rdvnq3r97tq3f76t2+erev3u2rdxtyqninV+/21bt99W5fvdtX7/bVu331bl+9
21fv9tW7ffVu/3O825eqwlhnWXv+Q6vCtJRk83fR4CbJ+YmAVkHzs9jo2vpUm9WnOyrZKtkjueU6
zvNXXsuF89LXkb1Xleem/FlHRctyiuKFt+STpI6pqomRkLLwb556lD+Fpvb6qiJz5HSmbO2v47gv
tvQstdS/r6WXkrC2z6bGvzMJ68Ws/JaytP7A0rhm5b9m5b9m5b9m5b9m5f93Z+W/VF7HOsuffS2v
899cXudi6s3zLDfX1Jv/Y4sa+Tvl94eETGcq5V89FdLFBFRnvNQ/JwFV42cmR6dtt22rYdXNun3W
61nLyDYdc6l8QEfyq+TEvVlKAlHFPk3Ibfhrw8GwlUvwfJh/vOHZY6ftw3Q52ZLxak2OIfLsEAaq
jE4KuzDJ/KMkq12l8zmS2qJBBp0SEr4qmKxJJaMkLnWiUgzCFdbEthCLEimZiGJdlGUjJ7MH1UQo
RmZ6NklFFKciqj9xUsS/VclV4ecr2khVnVIqVC0I7qReFYlV2p4R26R7UPYvRV0qMpD4FUU/haoq
ZIYNKO8KEFXETxV7WiVIEF9fQaOKl1zzfdudRrPunMgyYsugyittBlFixDkp/4ISC5GShpanZKpR
ADypkUgi2oLJXgRKp7HoUq1pYBF9Uicfj9KLKpGE8jUoVL9NAN6K4HE45q7R3dKiabTzav0WUU97
Ul0oNrHtbCDtExFQxdUp+ndGFMG2+iwlqlYhForWnLo7ortMOH+EVJBRQWz0Kt7OWRLbRpgfrPVF
oFhei/hb6oUGi3tlvVQCAMXqldGq2yZN6le6qLqr2kpKnJo+kvChqjN1INyFxLK0jcgeIMKCPqKm
FQzZgrRRKzJZktfSF4v/W5VZmLCdDjEyFvkuKMKwI6hAWTL/6Aw842hfZ+B1Bv5TZ+BFmXsGSfxR
mUtuvZ/J3E7TbrYbdbvTPseVjo1aq5guEPLe86Pi75WurJ5YZMo6BTa1DLok7yGTmz1QtVnPVk0D
1VNF3rxz4JE6rM/PR7f//KLSh8HGCfp9fnmDlwAg6uD1g+D7IHgJiCvsD/rEeBHrZbnfg+/By4CP
CCtV3RXqI4SxovsOqr2iGLk7auXFqqRHSRaqI6igDwklSOtEITOFMaqqQprE+nXqnjhFUp5YaXIu
EYTnDB7M7kD5px++P1DZ5eQsBxuXm3HP4Dv/PaR+dev4znloFU78ED9M/Bi579zFU2JG76gjNHHi
8KPmftwp0JvqQvxw7O5jTNQkFQXdSXLo0loycTlca05hyKWzyvRvPnXyzO9MHPsm/WivnebMWX9v
LZzJxulQtpdkGQtnPHNqdOSGtlGkZnzLf3eKkZ0F8cKNVaIopGCESrkd+J+4uaqabxh+hI7zcUes
Ynz3oXjGj47/EVM8wnFChwqWmWvcEoJ3R+2oW+rX7N0354MQ3jvaHe855W6v2/EYsXreaXsfYdxx
uXcc397R38RrqgbO1/93C0L/7x7uPrgcRTHVFxMaExOiF96tLHeyDtLMSQnxZ7Z8N5+y4WbYIHbd
vuMBG12yjr+cnthCP9YE9rX9CTnIEPUf+cHZgkcOFqNmXI8pfBcptHNDYbh+6h9XpN1SSDxFJLun
LjHIkTFzMnIKtTiJ2HsSGRBkNmjezr+3v7VnzqqfTdwNmYcI4Vu55c1h7y5JDmA5M6p/LnkWZ05F
nk8CFoPdytlundXtNjxtnMnOadD7LzZI6CF3mnun9WhFq0GdmmYEIB+cdeZxWn5/yJxm5i7TxBzt
3le3Zc/Ykx9jS7MtINQde3eZtEen9yWFPUjaclfMnCNjffLspWtRubjwxuRQIdaYdALkOshdSiSW
U0LsTu5rnTIfC3Je7MhC1L6bjzaZm0+dInPyt5mjUHQKjjvZ0TkdnGJGwN186pYPJKRRFFjndu2u
GgQcLv1w+lneL7zd1Enf9i/G1DFHp5fi5fCSvqXPTaqDv+k5Wx9zh2wYo/uRS0Lu0SGsc4uRwt1v
khvKnd+03CQZJWQr8l8nbnIzcW+SseN/4+W60XDueu+Pj6bTJXaZxJwUCPK8x/7ao+RJ1EUJcSj6
x5Gu1/UihAM1hShqSjsfH3cumTy7lL9zu16fuigSIf1un69E3XcivSlpoiwqR4f7329d13H9G9d1
773usNsdeo+eh5Dpv7z0v38P7uKHh2DQf/nef0G6vLyAdHeccfhy9Pt1t+5ayQv1AglYRU79La8m
FaT6VXUklYt9LGlEt0ViUdKHOc96UwR8unMQZ11VbFWWTxWcKhMjfFZd1hblk/Qwj89dUk9SbEkH
uQ7nUkixJSG4UKLSpMUfXEl3MUI+5FN9LtWNO6jQkq7L6fqnkpyPbZduUbfSNWO3W3tQOOPwffj+
OXzvEB35+Tmsd4/O/SK4pyKZG1GFnlxY1vep4y4GykgTRRQxozQUdcyOzmJAR4b3n/d0aOoxzY7O
NKl50VDpx4dR6fBvWJJWq+YNl30VJuRD6srMw9KZ94cqZl92OeFzaPMl3uh1dCYen5AZazjxoohx
IQ+HmzAj3ikuFXWfu13vMYoY/McL9Qwvb05nFsh1c7puTtfN6bo5XTen6+b0Z29Oxs+qAXUwmNrN
Or8aFZj1oz+2eVpNmvuUJNYknz6CxzRJlDNDf1aOk5RsUcrS0iLXHPss2Q1a3q+xioYlNOx3aNnf
G9A+K3mWbVpzY7WcNsPJzSF1stfOoGy7R6oZA6TMnaLp7h/ar4f3MVWfR8bG2R0cftfIFwdck6zv
O3VnQ3bCU7htO+b3NFmAY429BkdHi4/JsCD3JRo+6XNGtRvTdopuOqqXDu/4nX3so3n9tz9IxHew
HXPhlDPnMHF2GDavxi0J7nbO9uh0Xls2Zditbycsn2TpFP4itskl8XBKjI5OSA3n+NxI6iRYea21
3dPr7r3ElsLga7rjuQt+NRxTwPKNjCYdZ3K7WbgGVVAzp/ggHyJJb8Pyc3G3cay5k95lG7fZcsgi
vuxtjo6Nhj8wwpIbkwfnc/JpT52x7dXQkj+nK2fyuX5bvq3ftjOnnOifuXasm003BS5D+Sbv/F2j
5uy62T6YZr6NijTi1XRmlIf+Prk3QA9JpzXIBmvyDUXGd47nZKNbOuYHzaujfU2d7K18592s/+vB
vzT52me1Abb/8sl3xka4Tr7/nsln/8Qv0GkYLbPRajRM2+6cUZGOJ+NU7OaqgwZWVHP2ZDpX7sBW
d4s5PFre533SilNW6YPMZP7c+cj6VSpxEojtRvmIimVJ6pAtifzmDerwTlQLldy9ZGI6uYiS0ApO
feHYM4f8KXsSYCmzDIlilOJlhFEUYkhPh+twtXRmw+3GwTCt9TbkFv71Grv4mOfGx1/zMc22huts
H+k0TKPRtutWo9kyz9zT813Rzlcnqp3UQxszVoUfrKGqmE0frLBF0T7EbZAnq26eUDvj2epvg/pw
9Vm8cR7Vp6Mj86DAh/FYC943kflNlcCohkHOnQzTtz1S3prh2B8+zt3GreUfk7rbD8ibpQRe5IRS
8feMLE5khiLvEkmMKf5VAGUJ0hMA+HEix9kJv8va/9h2m6bTfKDW/MPHqj/2lLsWiC4klart7/Ei
WEAH+AtIt0Sqw/Y78Nac+sr14O2rxDwZv6Nll7p1XI481sBJb7etvrPo3bY922/5QGF1ckcrTxz5
Lh0q3BVOnSx4NoeJdubvDrmrxr3lU8oNyVB+Z99os2+E9fhp9lkku+CJNMsJD/JGQjbL630rvaeb
too4n9ynWwA1Up89NZIVSYKXpPcKn/gk51a9pzXuoNcR5RD5ipnMpT3Ug1W8BJy5Hw4FOhRBi7Lq
XcEauf8sTKL7fhhkQDFfuRQLD7TlHehhHwjPwBfjvgtwWPCtLVvigpIaz92d08enBM4rTwvYbmtQ
QSHeYTDtdakGgrONbGfBNC6T/fPm87h11tSzdY/JjOTtVC8RiIIrJyFzUnC4NVB/Zr1jYg50U7VP
ucfHLuiPyStz3m++tcLxoO28Rp8qNl0fph7gWt1xNpS/3fDoSj9Yf/a/kWIe187eX8XflKCNnJEJ
qb37dHQNTJIkWuERMILckUAWl3yPzZ8oU/+wCM5kmjnLGqcyZxF4Hkj2y5pc//0XFAfvGVwZ3Ndn
lHKvPfjmqoyKE93fkzuLPLle1D26z5EXjWZO9GsBdHllnkmg68q8rkzVOPivWpnmpe3pjBSw3p2m
VkMrswWgq3pAiJZ+QGZf3Dg4mCjRQz0X79amonYj+ZbHfiNBeJAXz3e9C4DkRSlx5h7+10iJC9v3
mcdwW2w2xWFb9Y+E/bhvD0q/X4P/vXFfGiRD7Ki7Ysd/fT32XNJLskdpS5zc9kDbhxe66OJwndWL
/DOHy9Sj/0KzaZ5ZyH9y1/ysOH2n0bIMsw2pxvwihv2AGOTWrrPP0qwZLpUUv45p7eL6anqNTxLK
sk2fvFp5QYmt3Le/64If7nlmp+X76Xx2Krnn83PdHQwm8He+fRvd318YduMnbuR/eLYzJbKcbfJ6
fTuTTXB4Wxy8zmD+sEndFgmacZ+m3hwGCtqj7cwikxId5kNGhZQTpI7N2JkfvF1+6cEvNehsQ/9n
dPbFTjjbr//0TrjYoDPZOdke2ulmxaisTk52Ny2d8QRiTyeY3jbIOeluVui1W4JDUnc5XCebwRYX
WtO1N854ZMe/1mZalwbkTHZaCzsz0gMzUd61zqDuTqI9rsbUOXiq7EUG6EcbtpEdNP3g4WGPvqwc
+3msNNxr6syUvfXNknejUS2c3zTc5c3aeaJ0OPr91jGcSMphzXv/g60+k67/Ga2+uOrPhPCfteqN
MwH7Z86vn1W0/1ECVZDZD9K1NZ1YndaC+YVdM3asJH+J6zV4Jc2Os577h4uS9Sf47z/c70yy/tH7
/XQvs6xW07JBnY1qc/nh8VZwdOpGDbi53FBsbQVL4jXfOdP+8oLgNLQOf7dj/HCjM0m+zDMr3abI
jI4J+wOZUaeEx/h/2TvXHsW1ZE3/la3+PPQBbAM+Ot3S+H7BBmNIMvmCIDPBgLHNxdx+/TxB9ZzT
u/ZoV2tGM9JIFJWZBuzl5XWJFREr4n2N68M4HM0ObEgXcw1dxMbCsXwxaOLm+w16hMOwxl97MdTC
6N6iYpET+WCVOyIT/3xGtuX+f1a/nwT7ep839e2e+t0xHf0GfOirYnwZHweb5DA5DnpgHPe89nsV
P1a9wXV5iUA0jjaDX9TiV630k6j/f91KvxotPwn+//3R8qve+Emq/9/pjY72DJr/46iQmdGFV1br
/iSn83vdvRf1QXV3OCFwjEhwh/VG1AXRCUkUvr2p0Sl4i9iSkHgV+TiyoK0ieOEtCsN36w2y1h9h
IXzIZRLz8fZemxZnEOKQqJFHNEdkkX1JGEf4DHkrDULcHCsi9CRyZoIfLoFu8pYgOLwIdc4JaN/k
Y+pyqsSrPOOUTzGxK7tRBUUlrKHvBYykMME6ZwLuNvHhDdRz4MHv4kPB2dPBK9c11KBrSEBwQQiT
lYn/xlET/Dc4XiReRXXZPuGlUPE97ro7a+wbQTnz2YGCcBERr3ewiTm5vBNbBKXt3jhkQqxLzMo1
IATmfdtvuy2cONcg7wtlHwS4Dl+fAvEHrsH7d6v3vK+nOAijOb4oXEfaQGN7pYStFQcgNxDjbOtn
vriK5jPNyPz1IodbVxxSu7eL04J4qy+0tAd7DnmsULFu/V50Dw4rSOBmjZbRdLXBHYbVnFnt7t6U
AZ1whfs276O9do0MgtBeZq5H5cFs0foLNqNWm9G5n493sfa+9opxC3R7yED7yCYfP87Ou/kCBP8w
9gGBhpAhbi3NgzeSMETh4lT6ws4ICWft3KAMbO7Nx3V4n5zcO9wPlXPqmL09KOUQXERQt4QgwFvn
qb+ZzH3C+aAgsGfG8HtEQN6IMD1cVIZPdB0Bja5P3CJGl0+0nn9p+Z1jOG9A7Qjw+g3Cia3QVoDv
P1lMQP7GZ6mYQQZSeJAu2htjsnHYMjImEhO1TvF8E1oNBxVqTvwxBDw/Ir6vtj5htfmY+8RMeq67
WLDdNL0CQ87+lrBQ1V5C8A+Q7UHnXbgDhBCqCQnSPMSfh/VHjCBUfsO9eZw2cGDmhvu5NzcHfPQb
o2G0cetvjHFpEhRnT6c8y4HmavEtIfTu2shTCROECsTQQN8Xrk6hl6vsxuQCc+OGwqVtdub3Rz+4
G/ghS1yCOXuhK2KJzDjuz4UJAgjJk2XbuInhj4NhkdOIhmo4V/bLumzKTbOD8XWnJYKPT3YEjSDF
Ge1uv6/EPFXfKyjorHx2JETOFlfqyREPXYnfdRMdYSBoEjjn9oa7iCc099HtbLCtaW9uhJdmqVIS
TJg9PdCfui2J0ZP0SxjsfrDJZTP2+dbsE6ZsO+8GExjJoCyAL0lemXX2YBkyPmz299L14OodlnfU
z+AHHUhlLOgzYY8UUpqrUZgg1bNHQdzVEPdl/HExNXvjtrcQ7Hy7wwdUDd/zMQPPWEYScvs+uDGy
RpCuJAe3FRJVGRx5JgZs9g5TQVTOSBAwiF/0CHCFVuK7IDgRxomCwLrK142xDwvUdI3XusJDLcQn
Qpl1/ayh/WuZcRqSJX6xcNbXnkTX52xzgr+fVlFmdBhmW3sClZg1UXFGMyYnH3dHvHBD6dS2n09V
v5i2K2PurF3V+Fjg9dxYsJYMN9IY+Ww7E3pGIVnMDDsL7/7ROFzQ3nO8+rjUlw3zAv/oxajhusD1
/fGw4ctpSuRayEaqOdHeGm78kb9NyZjgso4xFCoEaXR4zK2R/SHcYZAQCAEBcYpCBpqyMwttiPAI
CfXPIYVmBy63G6QpLTaU2s4degP4diom0JwX3AZ8dYRa42Pvd6CKupCmcYK4jM1pNBqmQUAMsjWk
Agf4+nrh1vjQk6kStz8unqSEnKfCqdEyWobuHIJDoHhKKAS00M0aa5gvjmGHXIULWwgN7Pw9Zn52
p/DSL/sfuit2DcGWW1zgd36COP7oyQjmiUnNDyYwBcCwd4RNQAbVlUA+Qvq2hhrKjpj6JBDE9fwx
JbP/SQQE5WDpCx9bBSMm1JwWW26usLDJrokCX1IW3x0Kr9/70+nD/Zy6NOnnk/Vp9E0X3MypcA0p
rkyi3PicTrWnfXWDWWRuTIIU9j9eTnrt24QPe2P/ZDi+2xdkgZPF3saR1xZmI8taRhHhjbVx8GQN
JgDyC4vTZjLEQp0qNHvHhPG14N/DDCZ7C2aclgklXGXYxCZPJpnhLWLbpc36Ply/yKDcIR6bWGY6
hihmYol5Nmv4mVNT4cnYmcP+bfXARGzhjb9asbC9ktEy7Q2mnDK9GW7/83Nqf0ynfSXAXPw8G8PP
iiYqENzI7DXzavkk4iX0e+5/Z9bFwJPofhrGN3dEpI+Yo6brGmMmK3HhLCOEoDJZ+XkQFE7t9uan
iH82ogixHo+FNe1TN6dESkOZzB1GI3hfCCqX8BBogoM9lMsQKUdo1BB5y+sB9VlpIm+fbMLkWW05
/Rn0zilj4XC8GN98WxDuDklaImWxIpkjnt7sO9IX/dhE1HrJls2ZryStZJdEFg0vhcDSRIzCcMdS
E7QtQnorwjBE7BBvTyGwBRvjwUD2PQiBl0D00Whtf19o853p2h/cW+dv02GQqkzK6ZS506PFW4HH
OBaSi7Xs3LJ3xRnT4ffnsDC4lP0drof4DDFGiD6JRDf+jjHyW33JBNhBQVYMWuGJe45ZLp1Z05yp
9hJWaKMJ/3Wd7CFO1klHevi6czLKAG5xXagaVyVeAzkeLGluySCA/o0CFFYkCoEKBFK/ho/wzs0U
6jsJniU+GrmMdGLSFXaQfNXsIiXC5QnFGOsjBMJQetJEk7nhBRL5KlG1RzcIYmSgbQbpF5HPLq3U
svRwE3ahOlqOWRobJCeM2dU2dvbgRooCSyLE3idD8sta/Egwu8KyCrcQjUA3D66jJdRLs4Ppuwye
0TOu3h63DIKY0V7spZA4ZyLyIzLSArqjb8SE25rWisrgBIGs2Vj7pu4/q0+nLhAhNPmQPIAbAkxG
5m4mWRGFg6YD49uGT0RgCbVPDcWNfDrOyIl4/JBc1J218ceaTw0vHpM8dwZjJgT7X4PlCcbtGf1G
3sZYiLvHkh2x3LP4D0YGkCKf/f5y7ENL8+l+MJnZ3h3gzWSSMLK28GHvoT4ibwKlQVQJpgn5FFRq
wxlUxfA170FfElHDU1+p71LoqaAJ41FoYdc2ZGzPTdaajSgyEDPKCiBS0x2f4NiWZxN27zyVcAKX
QPJM4gIIns7s06Ap59pUmRgf70DGAu2gT2U6iohhIvtjAvNN/3s8hgcpbMAGpEKH1eJ8360gN5yS
/SAJJlKnPWSDtauFOK54wUJkjE/PtpU+z8zxGgIgOW8DoaEMhWUxbMFNpfOo8iHVOxuq4T67ipyO
b7I9DqbmLa/uUhi1hJ2tYQzoTln9ZJd4ymJ/6w8MQ09a3I3G3yMf/FGOwGICwzKEtgzzGoPmgVrF
aokAEQhKlN7o1mDh5BnhVGcA0vgR9R34A6mLXDjG1zYYM0rkmAEMkRfZMUs6MBpwdGK0/vjIGXCm
9BhnS6tR6TXrwHg84kJjIAmUKCM8IM0pJ5Jhww6+RYLOU8qV/Jbe5Buf60X/Hg+WUIXRLHIDbrjk
93h5MJfwZxmwHXJDNByHunEgTTwYUyU5eJ45LsjlIReARBb+O1RCdjkQ16Nv+sX3R2Oyg9DGGZY3
SbLxnTGpSLOOOXNIIxgsHUcSbiQhCOo605+yPw+t88n0EabMpCHDhTQjb4QW634T6MXYfdD4sNhR
K8W6+RR2gFx57grx2HLM4G8kkFyO0SbPb5InI4xXktADgaukEIls2InNAf/dzYAHjd+Sr8QCsWMe
0m503ExrGjVMYT+I5A88Lp9vgrFo3UhRb01cDY/LwkjTYm8wiyYSRwH5ZcJs9gbw6tHUS9XUHdkD
Wo63zmhjDtE1RVAKfVUuMoHnkLQohcbGEmKY7rwDQ5WvuiHyF1I4ERWVo4cdUwu7oY7UFuawh8Uz
L3RsBJ1h2QuQVTl8f5KYldGHYzGrZDKeWN2E/k9esrY9RyoVO5GcK98jAEUuwd2JnPo+h6wx8vyj
fSTLjsrw96CtzI3rk7ddaPbiRYUBkTSsXjSP6tUb2QxwuqKirVGn9KCwF/Pw5mZPo+c6wOKBtOrw
JSSBx+CHzTNnSgk38lSiO/zGc/gjXCEXNvpGQOcY4fu74iyZwoSVkOtEvbMBjIt2v99H3Y9tMmTi
LQEZC9KtBoPBgV/j72/XNY574xtdwWclZYw/h/mIcSlTgd5ilNJjjg+z2fPdGFkl8pipyCgeD2RW
MAzGjNYRpUhH7aKL9+2j9xi2bQck5pgk7YhUi1nHYjsIFncroCLYkEQekBAlpt4k1UwzRr+0oWZu
s1zHBCgENnBPcUwxC4MnoBgMziBexHFgT4KmsWqi9ScbJw1irjO+hyNEEg8lUgqNjwvNgGdmlUlZ
A20WoDi+k3YFv+LBD1r21V/EpAvd0U6lIj1n6wkl2GHMh483FtOrlcVTDX2jJuamA0sZUTfkVmNR
VQSbst51HTKUApGm57DyUM3eJGxsuhlCOIsR5wx1uzNE0EZdlkpRfIQJcliThnwzyR5m4IyPGD7V
+B1pb0Uy+AgbyiBn7VlHD1sQhU5iUERFzKmBHZ/6BU93RhJiQoWSS8jkJEpN9EuK21r3KIOdtbm4
4B8oR8KEiOnFnBHTTFL+Tm6NgG0YD6vnKnDaqJgWbhPqymOfvK8nCecuJAJ3SIaZ3+rPWD89ncfk
dkyLh6+SBMnUpr9ryx4y+DeGFt5jsaVZnCxIGxdtCDFl2VUcyoDYsGnPeoga4cgc5NYs6gUbj8OO
5K6z7mw/Hn57wbSnHR7WrV/hCpHzy5HkxRfD3ehu66wjG28Do6EoGp3VIb7bPRw452f7NcnxbzCx
qzFih28alHqIKQ+iOyHhm93ZTha78+JLg+zt7hQtJsodJr1OiVcy8O8LzZkHXedAi/oPK/t40CI6
vphDHHHHoEkd9qO5qzlXHpBwZJQp9n6CNhyN0BH274hTEccqmtOBWUJensltnKVCSiXnVl/NN0kE
U6xB7+1A3x0geewFqonwsvxbPx+KkoKaePR7wdqDYhhOv06wvYCP9rAu/Vu/POHd2NMYvSDSSuT3
Ic4+jv6ZIEZNVpcBQpGcdGPcMIQm9zxum8tnPVE/B20YEx9Utxgq/QZ9s/Z4Nmue0MwGctXZecsa
XlOVlnDG6NKi9YsfZLRmoLPCNeRxSkO6tPDxGHad2W7UwrRh9CwvvoynGyyoatCEorHnhuikwUR4
ZI9GYCV4JsW3J2gM7/lQSDjvyOQbBJcAvlHjaHCNkElY95vRjHNkBV8HaAGoC/foZES1vSMqrJps
CKdEeSQLDjiFkvaIyPPdumHXiBSAFc79xqDn9tza7hp3e0bCXIKICM5EsyP/bHijzf4j6GICqKUh
/NpYpsiFbXzBI29UZGu0jXZ/Tign23SQY9tdBLBweeKTxycgvNTlUEFidJw96ZQqEmP/dTQ2Qw17
8OTf3qpREKyd4AP73HX7WXwznyuw6wxoV4T4wV8okPemmZ1YX/gMAcRT8ZI+mIhnmk/8svnFmCf7
t7MV4WJMHqzxNEbVJ5qtiwEBuEKS+3sC1CT/rzSWsqyJ/rb0v/sf9nBE36FvEFUetM2BiAAffwp6
BBKdZf/+RtfRgyf77ehIkBtU8rlLdai/Z1oA8h19WSznLEy8mvbp7WpLrWYDhteaj1Qq2TXe8NGR
gReGW//CVe/J0zi5xZOTD6umrwe3hWSA0pq0px50A1nNPm4C3yfuA3x+O+swwIzGsHaFqXwvNIK4
RI7mwcF9uIFYOS1Rl7e2OEUIo5Uz4WZsWhTcNIB0OJuTAD/Q23uH7p4n2ZDMyWeuY3INcXwScocW
LQ5zcYhrRnfAuCKozyvcdrgFvKKCwP3szqdSy3PCOiUc8vmoGuH5iQ/CwYuPJjDvxor0RsKFWQJp
2Ojcv2SWGuT+OsYXT6pjFvXirkXqYSp8ibhFWN9O8Iue/EZwp76sP038NkdZimQ4KeY57r4JuG41
yr3jqIPbMgDvYog3qX/34ytmLo4iHAPCs9rDCxSbITmhZ/zwooxv4q7RwB/tP5zGoPtJVCTPuQoW
YsZCPB40ko/2pxI8YFwl8u9GIDNmzWKi2OI3qowtN0BdnE5lTaE7SKElcNPtk7bdMD+FZ/sT+xkP
J5f3CU3F5afEn3OyhjvG9GPxkU4Sb+um+HWChdAtH3x9dXjGhHY1fGMCKdK3Uy8VJswkDRYdBw/H
3rI98y1cx3dGHwgZJsb+2lllBnatZ8ayXk+zEV4fWWHLvmpoCaqOaphi6/aEPdIki3OXtqe0YhUs
mJAszj2DRF8ZMgwMB82G6z6YwjI+dk6a1KB6YEtjdzWnVLk2vgSL5J1kE4bDlp93QWSR/Qixp8Ou
X3NYWe/HfoSuHUXeV+Wyi/FIFcMMNXYNrC/ct+nc5kFwTIShwMucrS6hwsSpRiQLy1Y+QoVuj8VV
J1rfKoVVE2+UUNjfbOmArtvXUMvwH8YbYr/oHNNrR4CgMN9PyC0ZWZjqbKpwy32YsdNAjg6+kWe0
+FVyWiHbtL6SJE2ZAzhtY1wpO79P5AE6GpaytUT4mKC0CCe4DKUOCiV6T3rG0QjPK7KQxFzZFXpn
l+d9qSKLm/jNgaBhNTqyGLH2jTfhra840SE+GOWojC9jUFX4QmfZeq6mm1AkBAYiLLQqRn81JG5r
dPM7bFqoqBy125jW7n2mhXo4f2uCoFAGirXztAvLzyUV6lyRWyduzBpt58NT/Oirb3eUKlHYhbOZ
9ci8sIZfxqghGXfZeJnZe2vhu19SIE/amMLw7IgF3SRPyD1DeGpXFQp6eTNbSw3a62kLHyc00ROy
9oOxuJurwWnCjqupTbFYAF3oGfvZwWXpLNKK3QvrMNsFeBqifZBb9ZrTsGm8Gxy4EPOyxOLX7k7h
I7eLtBXWE9o7FSAFZSq2RE4Kwf1bjCBorGkIbAWQAcR2EZsBmmU4xAXr4cQ6vW3iU3u+wVkihs0R
ozV3MGsisTa0sAyWInOBjcBiGt8ybP+T0YWm+ZLqaBaYp4G+LEEukCWypnwNMuSSWh8zWuhgkjEl
d8sdfalgGi3LmVSx/r6iKJaRaI2HSMGvtQlyp1aNbhM7bcfxgca5oWaaXU/zKucylOcQjQYTKdDC
cwqLunNKrm41OCSF1Q2pF9/UUX426+g+qelrdqL4oUcGgPIEjWUd0aQJz4f/WQTp3r5kOKFZt6ga
A0JcToW1D86DMpHb6eFpdiDb4j65YovdfIw8ri0Taad1xeDaJ8BVKDgIfEiv8UlinO5nYrEVzpm9
e+8u46Hg7ucGjatO7tGZ2u6fzpFbWliXQRctWDjDH2Ms4q5zja+MKACNPtCfhgUCJr74D2i5++VI
c1hRzz4qm1XHg2tcjGdsnw7YIcWQjkSz5AzV1BxUoTPzABu9FSz3wWGW+2g+odVDEBl6BdCF2zHK
Pn2HtVSCXsHCLItzCyQH44BuVeDr0ACkgJTc2SUAhCxv3s3obOW/Hq+jBvbo2cPWxJ/fbuAxW6vG
ZdnFd+T1RBsfAnmAO/P9bu2GrMUmC5qx+dhhTTbcY9y0jigyuK5ZDABDwuN8jvWgx55e7atOxznx
+4GUwnwh3Mo/jW9v15QpYKpOZdT+Gs7lk8+S1rSEKRnBzjqas63RtLaeWDy517QagR50nDar292v
RnKWhgBqojJtvcxbtCD+bhuLBz566rGqFoRBvZ2sqRa1MHaO9nTfvzrbN7GjP6ilrGp1XwuEGxzY
JZaIFk9yt3SWzDUahoj+wp5M2qG4jIcTWRCo+hDTklUXRmITQ3HiAc9gphMQI3CStg2gIiZcG6dg
AWCbpmZ6GFQsVoh3TEXRCpsG5aSyiyRm+ZFyUi4lQw6Ai8MAM9SkOES97HZueZ6jeeJTqY7GTiSa
DFTVE4xO08ttlBi2dSiUxUOu4JdscJId5BR4abe2uKFFES2SEmbvHTpEyfWVeXHV8By1xVlgTtpe
tTOKREV3ObsHdA1kV3BIL26bPSspo8M3cjzpeGqoep3pDwrnnXWRIijwlBm9JV+Fba9kGbhEZaqC
GnL77k3PEXWWvRvSAW9R02h7ohvtnd6SpZRLD6xiqDCy2EolwHHgRmeqLu7ny2S+3Fkq98hp6ycu
h/CUn2GO5ilbxmVWOtQH/m5+3LN7iVjDeWRZGEmPSvCJgvmlokHmwQWFjQQqumzSCXnr9rjk4kqL
3CLVu3A5NOBJwY0AG6H1mqgDuS03r4LSkTPrQQvDQ5QuChcacP7KSOl4l5F0lpwp5OJ7qxf2PDqb
Hbfd0wXQCSfnpzLKbahflRxNthPFeGhbB4fgHGqmMOIZYxb7YFJIy77EPdjKBZksx/nCwd3vOAv5
RD6XdTf3yuHZvIyEG1tcHUcmBGoXGoIZC/34zaVZeYvXQaYaBgIeobYVcDrjL2bfA60Nr/HanCjc
uaIt2rgpFHPykF//uLActnlUWe25x9xAD4rNDwWnikUl7QArZw0zt3g7NFN0D/Y22cziww+2GDtO
zIy04/0wts3zom9PP2pruvfxLD5AiWOnpj/sw1mPE4rcov5UcYfTIR6ePj9GHwdNQSTAImaSMWWk
7S6MDXmcScCWp2kHBgYAu+f4d2KX9CCDOO7awpUhzn/2/RBJKHPUcWEujky9Pr8XE/aFJvw7mxSD
t+gIvkuJRs47tED+7y0ePqBrAYbhd5u//GNs33knLzxeTEKZlz9+ybl8BFSMlMEuMUgyHY+NwgmH
KfMfy0O0Sc72Al7Mc9qdndnncEqf0gFWeFTWp2BIGT2pcMLvLPQpcEyYOAJ5knKwMtP0eWpKORxT
4p1vKfJpKa2Y3pntceKdueCJPiaTiXHIpAhW3Bw5kQZpalrtUEQQ6CVcSxW5tZxDgTIFOkvwVbji
hySamFTenPAN/jEk2wQxhnCUQwQWQ/TZfJwuYDkpn3PINbQjkoo/IiVEhiEt5ZtnO3lBaVEm8lSm
v5QYMCWxxmgcQFx4apMnM4FX8azEC4FbwUS3VoLZsvJQ2j3LTBIv8bzEZDOWQzaDkqsRPne4EusZ
XpBYcztHVJIpyWX8161enLukTepyAil4XvIltvzc/BJT6yuRe2XfXUsberUnBPPgvrCVPi6XnmdZ
poW39YstXG7E5fw1+UyqJMfgw1AlqiC1QI/mPQr9F8WgwEuupnxpJbzxvFVKrfgwIfwj4Z8EQ0g1
Q8oKV3z1xf0ogB/5wzGPyr3WYhBaK47kgawVX/AzJ7FDKud5X/yEgm5DMSj03spK+cRayZPxfFKK
QNY0fLkh1oabu7yXSJRnBagE8RmrFbmJlEVTymtFglmB5Sz1S1IJKwA7B/P1Hq4aDNDCLSIijbF/
09VKQo5XGb0oW62FeQ8B7CFWR/ZaOZW/2Perylzx6dVLC3fFRxuegX6VixuyIZl6G1B7PL6Rm4g7
IOHOgvwjb1aUwK1A4aEFVuvCIHuOfU3uZaQy5nHeruRa3mAtpp5s8jITGPHcV5CDGFkCD8SuGfvv
Oyw55suz3gUzh4Ods6J3Viv8v2yRMvwqTH7PS4/yJ5PJW93MbDbX3EOjYXhR75jSEimNRCVwTyUr
noua84RihnJXqfDzYahWg9gF3mPBFW6QoHpzlHKJNMTKZPdSQJ+4NyhHS+IdqCbNWJiVe2VKe3tm
p8fihFeXSe3cSL0Pds4R82s/OE4qdjoHHXJAWfmwOjSeML+ZRIEMjt+SHlxE9NSUjIrqW5CyJB4K
hEpaVto/M57AR/Q5bcCTrxJ62uSpNg6/Eh4n4fme7bxaPXcdaWE+lV/S3RzIyEKiPN/eGeP0tnSL
t6JdKYVOx3yXJmbTgs1IbGnpDSrirXYW4gy7E13ACyY5akfQ8byJCA7ElaBzohcVSA8kDYJOhJSU
LH3smTJOwyRZgbHJUE5wPTH0k23krZhwIiuAaWKM8ZUASa0w2GUyMIG/CMaQafxVmNtIpANeHDNc
UYAUcsAByOQMmZxdKwm/+Iv4sLgI8AXijC2TmS6TW2a1lOchKqREpklvxI3mdi31ofzcDb++8BXI
xcgfueRrxfEKgfKc/bWxEhGXnOQCJMRX+LV1cU7IbcMv4LAQCGz2CgoW70+eOgINNJY4BnkU/lCO
JY/3FYI7xVvLs8KvWvwLlhWGv8gB+BeiS3+Kp39Fl76iS1/Rpa/oUusVXTp+RZe+oktf0aWv6NJX
dOnT9n5Fl7Jj8ooufUWXvqJLX9Glsm34ii59RZe+oktf0aWv6NJXdOkruvQVXfqKLn1Fl76iS1/R
pa/o0tP/b9GlhdP+fgWXvoJLX8Glr+DSV3DpK7j0FVz6Ci4l3EtiMV/Bpa/g0ldw6Su49BVcui6L
34p6Pyw3xfn0t79orf8VkqzSava0brfZ1Dudn6BatU3jdip3HcUVQtgTP/I6Q8PTcSWzFpIdYD8l
65+8/+Bkb/saqH0nwAU1IuEl4j+bdK2tWcEwJ5/VJswtYDFcwSBoguGgk9epANegA+Wyt7N3hWzQ
awxWhK3aTVJMBSJhO7wCJVD4NcwmPbM2Lw4vK3+WI7gMcp7gvJBxCWqQRr6m5DFKpqQWSoLlXvb9
yMvc2ee0AjaGJERyGQuyHVteblUpSIYmR44SasstO4TyDSmMACqBJQVAGBhTzjooJyRMei0vA3UH
MCpA0jZBa7mRMp5gUJJ1qni7GcTSABpkhTBygyBWuiDFyQcU8yxgmaeQgntk/s341OFEeQOp+GRt
ZynII2A49izgIbsxnEMT0NUoqWECFmnpdhfMnjZoOVAM+cJHJHhKG1MYiaCe7m/MjgUCGrBzsAGZ
RVh4G/BkIIK2Hq5qNWGzVlOI/wLVUMhQhHDaERrAE/B6Z1tJFBf2a44PljID/Z5yO/AdydG6fyEl
6GzcEtVQLajz+l3JIlctLYIKh0IoxlVg8z7ClXP95FTgVDrGDvjCK0wX8jrbWnIx9Vll7/pyk0+2
oLgthXa5ioRybg8wEUenvu7ewMhrOvK6AsrS/rw7p/6hfweroSRfkRwoT3KxDk5JWtfego3LaYeX
A+TCd68BxkDh5ub2+XMic75LtkeD7BEhFCY/wtV9OVo7fOqvyZ4QmmEAAC3i8QnAJxdAqIct3b+G
DV/SGdZONpMMATlLb5AkcOUmul9E1zD/lkK2M7lQPusx4iEYMnvgSgvt0YkRq6cnAB0EFaPJ/JB0
8pwU8LMl+AxCVqRZ5MoDxfmsMtWDQMwhnSK8Etcvld44jaFUH1hRZtPzzqYu1fOyqPbqKYkxpNHo
fh3mbu1tI/1DHpB6xLrP/JtcqVs+mdtd5mPPVEe6PMaz5K38BV1TGebunDLnEGAJyKik7TfGGlc3
/MYwCwRoYT3YujKLhVv7z7Gqfy1ifgJpfomYl4h5iZiXiPnXRUyrJ1rK7/HXdShwtWan0+2pelf5
iZD0oW63+U1X2m7nAlbMJdyuvc0x7LUH+71/Plod0iKLNC/IB1bXhtr0bmevo4Sdx8W4gxZwyIIC
CB4QooELy6wK+tyH1wSuoxMce45a2x3V7gGHUVmHU3rZukrDbcy9I+gRXVLF+9tiZ5QbO+s43W1w
LHzl2p93/Gtmz2tTy60OSdi3sHr4m9KZX7zNfbw/glKiJ4d5v3XyM1CxS+Czy1V1THok3/dCrTGp
2sPmJtpl7417mNc++BU3o3V19HXcXo/VnZfnzuXoNQ6+2nTnTfeiWnnH6ha2mrn3TlTcnPXa0SCn
Olr7aRucM5L9FWd7sxWSfx/upguBAwlt9f37zhKoGbRMWVta6V23Yb397OwU43Fwt4/oBFDS1rmX
/nnntkBIqD/yxupOQvj+mhk3NLe7deY2D6cGR6vtKvOk2FfGvf0+X6etud8aF9lQbbypZFJvXbVY
lttVfh3mUsW39S4+9z743+7Yl6OjFWG1jsrNRFedvBuWp6h5Dzf7vppP1Eeo5K72sI+t6Njya1/p
hu2Lq6/H52O86Y0eSlCT/viwu27rDm1eO+qcuFt0uXmds6+SX0+i3tY831ytFTYbYUON7/tks/24
q/5+/gsyol+Pxp84Il6j8TUa/09H47993v59/V0OfwjB09//g/efZXU/btbZ+ae3f//v9el8XOSb
RfGbUR+/F/Vv5eq39Lw4b07nzefpP6Sw/7z4779/S1n/uBegXIvfvbGL8+Z8T+rv4330farz87MW
1ErO/Fe//O37Wcr4Xn3/7S+fZV2cpbT1piz+8o+v/C/sVgg1/u2fi//Hd/Fiz2VmWe5+80/5ovg6
/XzV9+J0/ttfGi2t+1dIZrVmu9PTYLHpUeD1+8dXHe2velvt9Zqwmasw0LJ4FOXxnHFZ7686zOea
rmhaq6NoXRWanVNZP79rt/6qa3q7qatqu6X0Ot32X/5nDX/XLf/VTf9siasiFH63hGma0lRbPV3v
qrrS7fy0hFH8rsqup3ZyNU/AWjxmp415AopE83ePjVltnctlqKiTvDtYqwlEWt1uhG2pxFhjq8ex
r96Bmig7b5vGJEPIl7dQ215NHWAXwSdpAEqyDVqw5apko2e6kbWNom3oX0pt3WuWS7JuG8rwnzrh
H4/4z4/U/gMNjAZTClTNerPZU4QZhUf+XIw2xRpXROu/HS6b6taGL2W4A/fy4XVOThtsn+riqJVz
uzhVBfXDlXrDu2CTGv6dXwGaA+3K0j4eoLRqQJZAzrY286D2/rxqMn5+bm0SbZuKAitTr83B76t2
qeftzq7Z7Qwf+0F+9A9Hp/nwe3rcPn6ee8tsjVnZ9ZUe2eNqZjR2M7WK9/dJe+Odr0NqXx8ziAXA
GSpVY9MdXvZAbm3WgyZg2+Ww8rDutRLLueHusa2UtnPOSh6rB0/KcXIqZ3VRmVrm6/nb7hxpa6ej
3ox59dHqhoeiYee9ptlpkzUPiiAY+iA2ZI/g3HK0rf0r4tn2H9w/dNE/t8NPS1Vj0ymO81LtDC9O
uajB/MzAAM3S4uo87v37dZy1AcHt2r11oNnH3Mi8bU4OP9ZwbV+7DEm/zJM2SKEP/Bm/oGxr/UGp
+6luP5EcKaXeeBQZdSu2/c7hDThQc6NNAXS3tGIDAuyeoA6nXXjlmjz/rvXnI0SR0n+aj79rmZ8c
Y+ujWqrnNXc/VGYPZuG7cVgbzbV/7dmoL+UtAQ5fuzjdPS6TR8tt7YKeDgzK3tLp/I1Vl8Md2Hxt
64znxlS+5wAof2mY6jAcT86tqAI66mCf5uafV7slueC/r3YXKYIcURBybYb37wd2o4Jk+5g3lNHm
yFpgNBEPQH91rsYBVwS4fV07y2A73w3X5m0NHoJaWgXLdeMXVv8f/Yoa9Wh3dZnfitZTfxJn85t+
KjZn6rHuWurVyj8y8wT60xYtMb7M8SjpCf4eINQa1mnjMOJ7pf3nTdEV+rc/NEWvrTfbiGi92/6p
KTTtptWd41wZXc0z8Ph3PIttcHxPn8feslGjwh5L+ULZVea63hntORhX9fJYgIN2Wao9q3czN3pf
vY51ALYuX81stlvX1u4MHmsJD1HW85XNtn98HJ3tyagUMH5OncFxtlkD7P74elzHe0Ak9qCjA/1n
Zydr3TVAZOt93xfKZ3kFbnDWHPXAkejMqkOyma7bk1YWdCqvA+N5w1aCUvsqGvE9c3eQudRhQ+/v
inGeBd2W0yyDP2+s9h+HO/zrapfm6vSgotZ/ctLMG6fOOu/SX1fcSKAPP+w9ltR0bWsgGWtmd2e0
KvMKuNjeOcBls2xP25/FSglU5zapsR6W2fl/kPadva0r2bK/iABz+NrNJInKlhy+ELa3zdDMmfz1
t2jg4di0roWHC8wMzuwzc9TsuFatWlV3TqAy38E/1k/lMRIeG0hVBRHv4s+tbBRDK7SSpJyGyvLT
jQisd3IlOLobO61aicXBNwqScHtVdOTOE0TKIKgSYb4LrzGgN8+uReXkuhcEUMEY18rgk5DbiOlE
tIpy4kqBm4/xKJdmADnJcVfCgyrbB5C7a06a+KwARsucHd5e9hRrNOVwVFzJF61Rgm1VKZz0ZKtk
pyo7DdGdDGKOKhZfLggaYgtFVWVVVoTF66QE+tTV8SCcsqeppSK/yjx/M0JsDY9IQhtI/nJP8git
x/xF47FzNYj8YhsKJR29BPJHjZ2sYbex7WxDotkDdPDyVx5C2IccE/Zaw1bpM6uh8VRAbefvfaTM
D8bPRfs59Pnvf3vzYRHY+mors3NjM+i8wS1MpoGhk0b2+Ily/E6GPCJnVVa2Y9uktzPo0Bdu9ZwI
pIWeKhT6NhANffdFwp6Gq/oQQwGuIT6kPBhl8NuMASn3dnJSIdOuQg872BTVv7Aik0r9mIq5mUAl
tCH8W7Xrtv1kNlCodv7+xt93rIpvROCApYEdorr0nZSjKQ0KoxdOiGFWVUdy4K5wbmIm3obQxlGB
ZCsKGyoR2Cw3B3gA6PLq3gv1tQt+TfW3Ycy76NtU17kwcpOOYYhODYnxnDAYYugxSgWSo7fQz6u2
d9/kX8/L4tMXO9MYOa0PolA8wRXtoL9Kjz4u100D4WjIEEJZDNeG6edmcwE8UDAg82F351qXfoUF
iyEsdljRYo5EZRIwhMInTbGSWqpmu8mWKhjLFDlERn31MZThLYR/A9hBuYQMvSnQGJUkjha6HTFL
ZwcfNklKZXfhUYWFx7TnQkjDlV5o5f2n6MNI0j+1dXDnYfyyAvxr1eaL+NuqKUPYxOWAs121VEto
yh45lEywcyH2z2EHa17Z7FmzN/SMCOoMTLXQ+t5iaj/HjsDrsj3Ea3Xna7T2zSwz1dDkO8BWqI7M
erh40BBrzoA/yg+W9l7EJDy2/xBV2zqVYs9WexPWlTmMk066PUF97jrfAwFqePy6qbaKQbIHnFlj
bxziiYiKFc6aYQwuEwnRZ0Xj+X9ePv59pH57ZS8WdRFtyYUstSWThFMv2wzmexOxh9qM8Es05igf
rAe4CTJLetShl/kkVSQDDARBec7KQ6j5MVMJ1qVARIweAkkoLoXQkkS1Byp2CW01kkDIzubg7dLf
Wc+vw/7Xei5eqSGTi0jKS/FUQC+M+k7XURnOdVyLIZIRSpL1AClmK0+o4UDmkllaiJgjkFD4kThI
GP89kb8D+sVEzonPt+3VVNng48ETTlDMtoaU1hNlg1n9g6xrflUDuPzhYUBJt2isHFqt8N2RB6fG
DnOUZC3hxkbkMT1gL925NMWbb9q322oRjUUdl+VcJLEzUjsZmvA+qURzHJBwNIY9O3RUUIvG4gWQ
w4Ntm5pBIk+EsDBA0/JudH9v1aSFdXAndQ3LdB7PFIL2inTwRVBxeZAeKl9mgTdHIwU20mjz0C9u
EcEzU4MXHzz2IPl9L1iWfwVfPxdtCV+PhZBNeaFgNBAWR+4L7zUDglIxAsFo1m+n7MgFBLYX8kdd
2OIEZWQSpSSDPqpoB5fKmrN/nYY4oQ+t3XqDSkpAzB9JTiFOVuNugPXQa/FqQP4ZEoHGc/no4/2/
V+r7HfQvvmPxIhlJ2BhaKrAzCp8jSV9bQBhwhdHNAXV4hJOOCPuk+MIYjLD8O+/CvVdZWjxNzST3
6ggU5dy9FxGk8w1bgswudKRRDt90GwWys9VrCJSYyBBkn0ypJ5r39+kT7u1yafE4RXwo+X2NGSgS
WtaerNG+IvoLBiQiCHVrp4dAOBRxE1q/dc/auYc+Nv4QmriroTQH2x+xXMcMGW1hilf8txHeOBaD
zRf8BnGPwEF21b/UH9xOMsuR6A5LSbeX3Py1vw4PiAUjjQbwLy0LjUQdJt2L1YtSOxok/ztTq01Q
JDJSw5L1WUn2rWRnimtUTqAdFHkFzKKOGSkeJd0WA7ftSfzZPw2QtI8NKzE8AS6LaXiokqsSPIo5
zAtqwR5DjrBwE2tnHpdf8KRln+Ww0Y29XLnN5CYB1PL54yyIX73EO+gGQ+mthL5qTQbpUcQQDaJF
yOhBJAmPpU5y0AXgAL/TT8OzWN25Hm+Hp//dQl9Z/7frUW6VPMhybBIjQ25s5pVdwZojJ9w74icE
1dceeoN7mG5txNzWo4Pa0+qRP4Sw3oEYqqmengu3hjETeAGyw8nbULDyrZSS+gnvEId31VShmHcM
Ye+C5NqnmtcZBLneFFvT4MiFVeS0ld1KpRmQI+HO531l1X88Rl+x07fPmzQ9NPwClyzYCVY+mImP
q+0EtKQGPWai/UQ1uH9Clxv2SNsQoeIa4TfV9zmCWPBAwM3JiZpQCQaK0DaHFWOzGyCWDOMilfb7
EOK4E80mWqY0rmgGqb+7gNSvpH2+QjSJ53lFRklPX4RHXZmJQRIiPIL1MEw5QjrgSlxFhpUOxwl2
iaYPOzuqbzjNzE4xhNUvmaOtuMy+c5JvRpnfxrEMSKJRqoQI41Bg+5JCth4VKRroSLSQhIDLkcHy
Ut+MrvYs83dWUbiZQ3377UVI0cZhMgVzfiEeuznPq09ZSKSTti0j4j+1ByQa0De888E336BvP7oI
HIosL/VhziY6exxJCzcvGMnALZImGx+xCx5mWkCm8l7A8hvlWyz4Ii5Q9bCWk7YTseDc8CiEEHSJ
zViwUs5W8muLxYber7pDNZVKzfbvj/56WH+dl/8+2liEAYo0CKkYJSIgorE3GTKHGj2zwFde52S0
aAlXD0TmXL5DdtVvYwmULKstn2p/K9EhWYWlrQVnn44NhPA7V40fhOlpCNYpcKZ0K4t3YOvbD+y3
8S5QNQA0fsJxWKTG1OGLXcOxRwRvDUbRMrR9LR9G3xEcQnx447wlTnE32J3f0L/ma/HAtyLPx4aE
xQKYKFtN6/C0eRDGnSB6GhwogFW8wpoQl58xX5EyGZEwVMcJxg2TlYP7t6nvzcjNsPLbjMwj/nbj
DWmg65HfsXP92azyY/Qh/gPAiTsNLpujq9yDZoQ7x8RYPPBV0g6ybrDkPFVWPsJHQ4Vhr7rSLmFD
ph23RUJlQYn9zun8Xa/4eUqMxbUYo2QU51MPw+dreo3hELJnUIxNN817HVLhLO4yD1APTEFJaKpm
8Ya88GWCY3q1GreCG5/Vg28LMANR3Bh2rvx5Wkvr7Mo19ti5dbCWTbGl/nuZk9obrhqsnbz6X3wc
dZvXiALH7phG+/YxePv7/OnzTfbXflrcsl3Ox1VhYPWCawBPBX/XtU7Lb5sn9ipEpErspqUpIkmd
Mt4M1z7lbH6NvzPwIBxQ/dkQTdlAmmMnqtXrB2RcE0ebZhXCYin6UJqN6l8bbpOLm2a2KSyf8Kpn
j2VP5IJgmzTAY6vYzfSvd+/JhyFX57D38rm7FLTmiW7YvgDmnMqD/GHl7Q78j1B9TOGDpqyMnBoD
bgYq+jbj7Zp/lI1VPtnTdXyqAzOd/Z/neBfAYWtrnngsNZJq5O8Z/F2mWGyMxVtRipIcGF2anBnv
5CmOfEYBBlXjORs3muGoCGdMwacF7qh/RUgzuB0nZqM9s8YceGsqYBLi4m+2+L+9ly3NG6sPHT+0
ePgZI3UoTD53y8j2q03PX/4euzDfVn+t/uLJkfTe1zsVqx/D6iyDUyiyrgCG0nM1MBWsv39NvhNZ
GIuHpqhKndMlnNzBIApSczoWOyXszcm/cDksu/zV7H/XwHMr8+ZM1JKbdQc/C8Hl+FUMsus8sO4j
YHTwz20Bn0hhN/sRSwhpS8NuQKeJ7EomAp4QQA9+eCckEW9Nly7wM+KoyDwvLZZa15SKb0cRqPBs
+8bTKnQC0e0iU3uaUFzYCZIrPief+Qrg6ZheSvBwXxTuypnS899TeTN7/j6SxcJFYtR2bQaQoYdp
X5LaU+zpzpyn1oA7RFsIbUwXDpMEz5FeX2dIn8/3Y8WbGd/3YSxWtAub0M9nMFJ2IjcWiC7aiWHz
sG8BQ5lzpi2PwM0FWRbbqUCZi/gp2MJ/z8VNFPbbIL623bcHqAb6k7EpFfEk+w78kxwVqbp86FH8
FTeSvMvGu1iKfCs4/f6by0cvEJq8rVuE+QYQOtJ+pq+IBeRjC2Ny3OPg8ErvsBkEQmBKo6evWgcw
z/MIB7DZMDEHvdx3e0BlCSmfqt7sTVRx1jwIBMZHs+VWuC1pc6pwdTATRY5/f8/YzSTl++gXT2iR
Viz0jYadGQL810SmSGyj0+xvCTtZGiWOWiKnTVFtLYmm24XLUJih3duoW33spLEj7vVz9C/oUboj
yUvOUSV2RkCoPFG1NW4tAB8Ws3MEsm9pc+fC/V1VxIX7ffSLl7gMQqFNBsw9EvsyIWJIx88ALodw
eEKlA5V7eAANK0WwWtEGxf+ZZ0651UEGYNvIKS/BBQhmsYn306pkZv4BszRcuTDxSc+xgb9M3vj9
gDxLtmuo03vxZvT6h/6M/AucPLWB7jswTR1e0mhAONZ7qbAjNF4E51JdN7k9wcoMLiknvQLQMz89
98L1GxGzKCq6ygu8yKPyoS+2Xhq0UcyHPn9uECaPmVkOZl7bYUd4GYzEuVsj2fmHrqa+bomhG9oV
6jnVZyB5Km6D0GQ+wb8C3gbxEDyVeKB8vQnZ/TMyH/6fj8vPgS52mcL8Ti9yDBRV8BllgZEWwoBQ
sib4mnROvgvrVZCDcuiMJdXg1zg6GeKHoROJMr6PsNiDWZ/vA0qpE3NAGXeiXetJ07oMdjxnDmB/
JiJyACC7Xji1pICpKA9ns3eJws8IGIsbGAFV8aYmDdinq8yA/fuIMmr2kHZ3jtSNvODnxy42ZdXV
otJ2+FiQh+LVAMYIjLbSD0b7ctVoRxQNYEMobHk3rGDacudI3HiYfv76IoorFaXEtsCvs9FibJXj
RrFq1Y4Ss1fnyKKj3EgbOEOWx0QDURX2iYlCOhiB6lah3sPgfi28PpN6RJC5DIGXxC+w9duFbOic
mqUtH55lB3WMBsBX5OrXCG03s/tutfObdQTMBwekWPeFqXWWdGc5vpgFP/beYgiLl1otY62OKgyh
z/8ZADI+AbVwcHyPPnp4mfFvnbznaCWsI90NUZd51yYSvwfrUSLyXLwwBXkNKw15JYe2EO0U/ePv
G1i/GQt9v8QWK6ZFvFS1Jaq0cf6QGNtJ8EbEQy26uALL1OTGmpq1/zJ2rzqckVvHOEcog/vnWPJS
5vr5VWhw2xDUkaJXMKYiAcWyyhQVULr2jWj6+lx2EJ5EzlLxIsFhHQ+QO0VEBjQ9GqTB2QAS9RDH
u8b2HQl9WFGw5gUbhYBdgWK3YKNAgMKpiXkDRVqot0JhVmVGdckG4FnuhlW6zicCK7pz8wZeCVuj
j4pme+5tWiV7YzPVMJ8THoOjfig27TYIqA03wrd+V+yHFdz0MtJLDv8qxKe82ABJhbGd78TeAFnh
GK6NvBXC0hzWbAYAJji2xkRfjS+dF22SFTrc8ET6mwIdPembvBNhVQu3YBoco0sJWC8jQ44WMkmA
dV4OEIEGF7YuFA+mvW7k+M8TnAdFg8bv+jp8Vl87sEuIBOBtIIrXbqfHOveKQ79tc3i+M3g9G2/N
uRxof4nWkguTwIByEUySmatrm6iOCaY1ELecaILMLmLW4TqZ0nT+EwIYud1GrtKQ8lLEe3y1sKmP
moBBqQcFyPxbii6wkjnaG3/R7Gg954qSFyC1fFbXSGwtpFTdUw4febbizhneN9VODqh4s1dgYnj1
6iuKW/A0bmyT8+B2a6DZD9Q4yZutKGenRV0lGBcAVkOBuyMdJkC+b+1JvHaTnZ9aWE4HVnsqdz2o
C5nV75TNtIH3M7I8lGQyPBSNXb/2g9kJh+TZkLxYphVCX8FwwMc/ogYyjOcOjVOpHVYPBbq2UpsV
CIXYip9d3kAG554SM7BmU/chIf4qfS0ncI02KhxyedeQKX9pL8DZp4fskK6njbHDrR4c2VrNqQTL
mH8AS9EKB7dDxLbjJT6nFgaKnHv27DbLDhbHHJ60tQgzEm/Y8Cvp1DogAfCgIxBZ2GBaH1M06l2V
Bs2Rgx3B+rH+GB6DbXCUn7UXFZkjqm8ozOHkSxpVC2I0tthTpnk8+iHhVudJZoxQovN6VPnfTfnY
vAvwpkTh/Z3zYkt1i60CztlDA4KH/LotVsmqa4mwil6R5kSpgzCrfuTWonu5hJZhNoHJY4AtGY8o
Us6+hyq851Aj2grX8UF8QJlJmObYUH2qkMngUsgu8iZ/Zmg6Q6tbaAL5KT8rdDN6w7DmnktUqAXE
2dwK0HeBBszCYyY61RjIODZrNtMWsUo2++Si42AA0XEDytdGTeG/Iz6CLFe0ZjDCXBBmzQ0JFTPa
Nx8tCg3vWf0hCa4acqbOk6x5UdBuCFNMRDyIb5N1Wq86xc5AreA8eB5uxsexs+sc9jLAR7uDnCK1
J/nootyCUoX/muNNFAk32giVR3RQ1Gb92pX7pn/KnsHO4rf9tTfgTqo7Ki236VHvLWxlHqX20YE5
dkPiPTMsOHLSgpVmf4pVRz8osx05qZAs49BkRIWpW7EeJg+clsDwmowER/xZ8NL3czyYowAjo2Nj
BAHBTgcC8kvEzAk0hb5/7uqzFO873A2seK1mh0xcp/hnmWjRBekl+8QW43YdNgpg4OkYCXYLA2m4
SG+5F9/mtl3vxf4BvIU0OOmDrSib6hNIdSSaEbgR4hoFCu2YP/jam19jMCbq+t0OVoD5oYaVOKCf
lLuIoRXCSxQFmMwH6lMDe28wDP8cTZnVVsAOzgKMIBvBaRLShQMZ/VeNO8A1uH9SToKTHvRHAcfM
IBM4f5OlxKu2AdqCk9ShDvbErQVVJ4H+pqQWqkRlN9JQdDg4cyfrBGFTvjUUE+WGCo47cw2KtG/I
QZSExMrXwu+T/FGJaH4IFSJGVjkTmnDz5Q4/leZYb5sj92lc9dCMUXJRCf6Cgx2shNJu63VKveu5
V+3TQC+q1JtBQZjhqu+17ho7yfHhPYeh47f0h+ConcaD/M9obRSDLMOJ4aDYC7RBYaSaLAGcTwQQ
SPDmP3ZZZOae77tzMaWDySXuVzu7KD3FFkzP4UVPifiWIAsmGlgI04YfdDe7+ph4qfXwo8wUcCpg
8zmQsIaNMXqjERaAixhSsJrkdMsKM3kpYC/9ViG/PsdrMXf1DlZUATqxxaSwatzwqJeDz8koCr/w
pPJ3mRqbKTw9N92A54BWkdvh78NtrkcEso7eQbrcdcgVfBriT9tDfRZx/I6gZE5gg79G7/k+0mcO
TyCchmRTw+PvTRqdCa7kigMby7K05MLUgTTXZjptWEs6lXLwa3rrMSDZ6QEBt3cwHOU2BCKLkiiK
6PTiF3FuqORaWRegifBrKbRkXMw5rRWzTmAji4TIjHQLkXumOHkP79VBcREwpJ3H5T3JJTtnjCjV
GaAAMpLBEl5DOHKPx6wzZfHEEm+qr3qOpRVoBYtB7G6JWdVHxsyGfxL5U6bidUVa+TnBYleBCEnc
mtO9GvoXz/9H7PiVX/73iYvQbAyMIkrR4XYC6FmsRgNUTKLwZul0tQr8EOfzNHJwWR1tAe1ebFNO
eH0klGyG6RShLqSthXiforVKsIyaGNsUFOQKvdo6zGJRI8B6mto/tMSFFM8JAAPhHJ0Zan+VaTgB
Bae6AdenyPEm9Q+15PLJFszcWDZTbiMEJiIk4cLssqZFdpKzOyzU/wVM+e/jF4GzlKITI81k4WSE
MHsv4EMNUMBG6JDQwYLxK7qc/w6F1XnH/DHdX20Z37KFKo3VZBoLdtbOKhi3JISNMsq5YCGBPH2c
RwBJANXirxrckiPX2Eib8tg1oJhRtkbVp/+IXmbYnR395+oNt7iMJj/KP/v/fDtBxzW6/NZiiwo5
ACnAh5/NVcBqgLCFBBjdDvym4FwVvQKAabhNq5M2I9yzf9KpupVWkW/e2183Kwnoc/l/R2iZHinI
E8OSK1EwsXRnQiE3ozBIbo8dhApWmk8MkfCX/kOBfTijAk8COGnnFNBFjnOhzJRRswL19BB4Ai7D
2E16cN1JfFUHW6uJgEq/APg24In2LAESZXiO5yeegfnsIghYVx8l+JwgfqPYVnk9TyOEpYHLHv9e
2NtUjO8fujhIrOSNnAsqdo5GS1gp5crPdkJgsU/8x2D2r9qbPvO0zASdFiWZGOUKE4wbef0VjJcw
ID7JqHa3BEudTF56wmaE6Z9MQhCYsC9TR0OcYGDtEJI31gg/boYbntQfk3LpMRWb5F16LC9wsg4s
1QyvjRUdMitAXaOH0gHITy4qAtpqbEkyQqVBJckuObGHcbDTXYFcaII9dAOL1eKVfwJJ+UF/miE6
ZiO+MQ75ISa9aGXtHm8lpljKaTyaaBgTSXcdXkM8cQCisi2PTo7WzA17FC1DJilSGZG0k12pdol/
xEyS4+w+pp1CU55IqzurMCPBv44XcnCZF1Ci+sVklvi646QGZM3GLLlDiku6CkCjSCUybAIEik5d
r1sz1AHPJHCgzgqJxJOP9pfLvRLazcqd/m0oC0BIDn1B4DFOgNatgoANhY4nY4DLoSMHuSXnR8NJ
QZCD2TAwVC0boPPw92SIMzb212QsXi+eb/iq6gHgB5/6lgOIvzLiZxndQdkWuiATMS7gAV011R4i
V+WoDsI3MGtoSPjAB4CF3rn7buPn32ZkcUJaIY/zxsd45G082tU7Xzh4t+HCntKhXEugwFnVpwEq
iWi2FVzFEXShDH/nTb9Jmfq+Los7P9S1MlCzDLwtMHjN7GBsImviibIpnejCqHYEcfcrzhIfK1SW
oRdiwnDb+XttBPHO2ixKGkKZyb2PTu4zWpO9AEQtwLbv0xefGZIjd37t9iX8beYXlYuSVzi5HXN2
btcKSAYZYddostBGXQIrSVaTZCYlknD+2j2zKxgg43V6QDIRnxkuisEC6+DIHRWEagBDVC/LDkpv
psmLEGzT8CS/q4KpTNtOs/OnMTYrazTVTXAOhzXyYR2lYXhih3bNtlNBOA9vOfooDN8VNCtAEfse
GHbzhf3vW7+KSd9e2BoZxNROmNnKnoDCJDYvmw0CEsk1NBTRunUEDBzN5zD0Hl0W0/wxXlUgT+Uo
x905gV8cwJ8nEEgl5I7QHIWOT8FYoNc1lxRj0/PCmcfFl5qtDmTSrnxHMRpzfMnBswu7s5xcY9tH
tiXH7xGQ9Zd8xAgBrSANQlEYlzeQVOI3ROe9BoTRZMK9KlIlGtFeBQ93H+/IPdb7DZrMz5Evbq9Y
CZU+KAXhLJyTVYNkpbbjjgK6cjRLAmpCA/w3MNdBK753b6m/z8bP317cW0zkSqVoRuFcR6vSR/Ac
exIYY7yC8pLhhrxZBzNp2wdGaBWGHZpp3qK1swWSyQUUIQQgRQhJpbam4pUDMJY9iP22BjcOPtg2
tAHybmvQqvZ0Ea12ZofUKFyNulchIynFxzZ6idptjbsxeRqDdZvbc6cB3MZDPKIF4hZN94oUdP+S
HUQRuIVwKnkvHGA5feeSmC/E39tHljVeMXR0By7oN5h+PQjSEhNhAWoBBjSGACRwOw8u9JdsfIi6
bwa3RgEHmZp+7+fnNf7r5+d1+naSUi6Lu27ohZlea2k5UeClvh7csUCQIFA0+iIJnIn8f3+1OF/A
f/3s4tCkYcxrUTYIKPmArvlQnnQVuGRVWMoju6grtPI5w64ZifSiOZMF2HEgNYbz5iNWdBH3Qb9h
9/eQbtc7pP8WYnEaukQu81rBTCjn5EF9TWuiviIsixgUszI0a84pHDrAytmeWdfusuxvNGjNJ+K/
31+cCD3Ial9UcgHMBfSg+NhzCbqE51Q0ES1MD4/ItwP2YEYvAei7eOI55POmANYxUk70AQ4Wh+hx
JQDiBgu/XjX5RpStvLZ4G9k3drfD/I2qHWXjoevQ/bbKFbwU27Z07hUrbkQBP79lEQVkxjRyaTVh
eRvopziaDUA6tLvRLJHuUTS1FrWHvgpB26lETmzZji2kDNmdXfa/XHD/TekiDIg4Xi5aH0uK7nSg
7MDogBb6YALSNobsWLgDm2aGJmYyAdqN+v/r7y8CgKxkiZBW2OU6Iyh5ANfud6UDlBu9VCSGQ7Xm
6kS5QuEF98/z/3E/L+IBOYxHrpMLATWrHJsXAnURBjAYLTVgeg0qwbQdULxE54Ef2WW+ArZS3Kvi
/ebH/NgHX4Xvb7dL1eR+1EbYB5rmSOh66EwjcsaTGLtA87z2OJfnc5CiR6yIOelfPREAW++tw81h
YBtouiLys/jCz0uOjbIfS2OMo40Qvd2hduIC6rDy/d1etpvX6bdfWmx8bcjUPA9D4TwkdESXArTZ
nmvo81VWpJ60ysappZF9N+r+nRJhnr/97GKjdxMr5UGfK+hPnSnZtTP1KDJLj6w7SphrpztFwGiy
4F+gPec5EDb73hzfCLl/DmGx14U20julCuYbXTPQUcDAFUe5qQjwdCOZHzPadkg9BzqgOYzZguY1
AbT0GjBKmLqeuPe/t/8NPtHP8Sy2v5qngH0kjkcKELgGMEyqp29ltxrQulIlT213bHhUkQGsygBM
Q6tlD3Xuzjs0VN2/x3KjQ+DHWJbHQGonpetjBDuaehkaxwCjUkIHmS2zuVEIgNl4RQGOGaYIjUhm
a6GjfiCHM4bPHFVJNN614FJCBsIF1XDIVv6D/MC8OFn78jv3Er4VaAAI0JSbmzFgCaqCy7hLEkf2
HZCVtGP6T27PgN8BinRxYTbyo146TbAGoQNdBGl5JxG5kZL+/NpFRMOnUjn49TzzxpofATiiKSwD
ATvJXZ5z+sxjHESfbF+y2tGegP+AVIL29naXjE4dU4BkvfL/DwL+HNMizEmMIFKGEjcA03A+UqtX
dixAsQ0xLijoYrMJuLs9vTcysp8/Kv28dqrcF3yjx0SUbF2juCHrwKySkTDmpteuXbfRUcw3PKRG
I2WXAulJB4iIxt0hUA4N+DqW9OkTvVj1kQkSlUGlT2G00FAqaCYqHDGq0A8cZ9XPAFzxVaDJmCCt
Ou26tJPRGiq7r9cN9kNAz4hYGmcEDmvJdq6ugPfcW/TbV6wuQu3GmImEi2+dtFaA3g1uoFj0OrMf
UJfswPWyBbdyIxR32yeJrQzmylCpBP8eLVsv4Fbd02DRb6YV8n/DWARxQhZLzK8w5UpDIZFQQq2G
auPcpoqfzAC/aJUFlnteArYGu4CGBak1IKSKLUNyAVVls0HsKc8pgyBakMQx+s8YyTqUvTQbVxoQ
MYFyklPh8JJOM5tZn3UEawq4QkT9luATB2C95lRSHmXN3Ve7aWgGF7SYV2Y3zNUNPXBY/pK2FkTF
9MQDFDIoZNBsrSHJWTcTJLLlqt5PvSUmRwNKAx13qpTHZEIDvn7nbfwt0qDOm/S/GVu+jYk0DYAO
wGlSwKWIaKqiO1B4AM1gygiq9WY20gT1QX+vthQBHG4n3CmTJW9SEJLATLhwdzt21Pm9+pUefBvU
4hkdh5LrqgaD4tftq/5RIpGj/Kr7BBdisvXioHdenbgcyoVvoF7JBkVFLrgEK0jIGqi1+Su01JwB
tELqV31HAVLhXam2J4j0vQYPbJuCsEV0cAwM5R++5nFw9X9SQSfpQavtIf9Um7UEvT5U73Sw42wm
WKNGWsqjfwX1MxB6P8oK5bVshTxABi3u4e/34n95u/5bk8VznuQl08SZZzYnZRMY4PwKNIjKX6Eo
jDI77awguWAdoMjUm5Cq4V3NHDvz71HcToi+LcLiRc8qxhA0YRRoITR2HBn+TY2VgfiAy/vUEOux
RcIuAWC53yk1b7pf6/+NEbh4QvokTqPax0+PgxWWEP9L1gFeBit1KktCZVJBsbA1VZvZ+uDdC2Vu
oLo4Et9+ffFYQOhrTLQJv85SiwvACmkKIiGBMY0KSscCKhWGo1AJED00l++cR+G3RMmC6LWY9l6p
Rgm5U3jO47WOQgIWv2DzxQVB5Qxl7C+dp4kE7BMdCZW6UurKlfiZ89BQgY0oKORE8nVb0wO7iAoC
ziJR0XbUDscErQQ6mA5iiBYIDZpLsYPSQSRbPTQwQsh3DGXjRUJJWeNWyP1lH321kNE2DpNvApMJ
SsIoagkj1BktbULbb9rbeWRD4rj3TQG3JTracqBZCq332UeF3DlPIKLR2sHkSc1eh6ZST3MkHyh2
SY6orCNly2duhohRjPbaQcqowg4JMDNwCdi/HnV9lCS9kb34UOoG9ah4qHg0SB7zeMNLO31Y+/GO
UxwVpW3qj5BEBuD7lJ4qwCigOelooIIwyKxYjQzPWKvQ1i6JfK1pD3Uq4MCQngY7eDRl3apx0tCX
Abos91kqnlptC6SMzf9wdmbNaWvr2v1FqkK9uFUvAaYzuLlR2Y6DUC8h1PDrv6Gciy8hqcWpU7X3
WnvHMRJq5nyb5xmv1QyBpK4LVLbrK07/jKub33ZNPzMFOvdC/T4C6urJq46GthWTRRP/6JKv6krk
1WIYQtJWxSkt4VcjXXXx8b/fUemvfOPuYbmLcjOimsooUQVm52We27ilZGSjJxsH6oi6hDo/wrhs
Bp88CvrNgAmPdO90vGm2QC8630zZCB3ZB2f196by52n96rn/lvcVZUZjQtHjvaQseuU16/cKyoDb
5pTtC0yhA/9N2PWuXnVC9xBbzbINIFQsBnXZkpejsSm+rjcveRU7T88tKFlpvTvLi0vvt2dXhCqd
s/xiSTGFbZ67AFUX8w1qqNOa/qC0zDdy2HwUu5yqP20gKrKsj2SatMqUxYmeNdxv9lKahhX8hPnN
ag17DKowehnkxRXnMFvH2RJiDjNRV645vgMY3HhgYGLPnkWY4qQzMursVYxRt0wc+UnnQzPDHXVH
pzhEWxMkNi9XNvwQFRpQ3aYm+zbo9Y9eVoB2i0jEWMAtTTFLXEdT0Y/iuX/Z9ijcbk6HjO5JX99E
G5vgYOvY9g30VLqXj29N5F5gwKRkMufbgSZhYawAQdEflFsnOW3KvKf3Dg3OQ7AXz5Hf9Z78orRX
BxEa7ESTBQO6FLB5fNs1Pi1EQBTxA8B/izmVitGO3BMkcs1PBY/VoSuPaXBZRoitkfNnttyYYGiF
W5BKE9uWPkGDPgf1mgpECmHuaVXLy0gISUROMn4fU4u9Zv6KJCgSLCnftt9IQAYwFqW26iPJGonC
lKvEc/szkdyZ6uV6790uo63GGtK/76ZaNifQsCky/CkaGrbxQLZjZTT7bl+zRbnnbexj9MDtusk+
mwGWQWJeUd6U8voWHy9h+iih+LuAefeE3+0R0cxIikYRY8q255ulpUHabC5KeEEHeaMErTsdrRfT
MMJeOhotCCJhQMlynFPn6DuzRf7giDznsxQxgLiMk6eHxs5fXIA/NtG7U7wLySu5jk99qsQ0hIav
tHBKRE473e1X7GXlt2Ysz6pd0Td/Npbqe/ykAxtTB3P4JU5ZxWSGmGR3zXHSno/m3E5U6xpZ5YO1
4pc24L/O8i7UU87yeR4LV2mXEwMDDBxsQr1vRP2e0a0odN543ytHqswkRagayBdbIoFT9qTyItJ3
47o+vdNAH5NN3Yeyl6Dbwq6qumr+MjcWSQyPXxId+SwuasXrsg/4WlruU6T4mu1AOz0Urv+VgRgq
wE0AlZqoSgDi7mI3PZ1rrdBhQOsmRxUihHCOE3G0ks0EG8wPtNfE0bp+DaTqzsxv6aVNjakHuC/1
PoISFeTqqiLrIv8xJGPK135bgU/6TYuGslKwXutXtKbKQQcNCL7lh6YCODPhR2Wu+oqIS3PQLLCH
joU3dodZ9KThN53ZmRo0VYgQLM3gTfhY5At4nvmPsgk6MRQZuXBaCalP2SGzC+yhQ3DBFzVna1+n
HEn25WdWIZwcgoM0VEzsHtrI2aVjo3w+dOxOj/LvD9H9t72LF3Xsw0Mf18ouW06+jHEFdA1bvboq
A8PPDfNRuitOQdh/HfDu9c/GIZlfs1LZpT+NzMOzg2k5MiniaJa8wDJJpsgGtZaBo0wAh34hPbCZ
/yVruv/Kd2/3LE7mqVRyBgDZXmeDXTAPhP3spxqmFQSDyqsfPFLiX+X0+0PeJdfa5dyfEEUqu7I9
w7z7EZ/fb7ebPa/oK7cxjK7jRdjclG9D3qa53+Adj/2y2mHJtLKmMcVcc1qVXsV5tESaF4Oq+21N
ZS7/PDEfwxK+NcXuoXpD3cMI6SRholmIe/+HJQUNtDtEi/lWoA0IK1Fa0x66UGDM7RnKfIQ02uqK
OVf248oqZ7Y6hh1+M2IEz2gXWfaVjeEM3e5ZXQ+Gk1MWSS2jQ3joRNE6FVYGNfpR/yx1P2XwhrFO
Z4uO8Ss0Sjpnjkw33QD5kjNHEJ+bYiENT4XiiYpH/JmUgXB22Url62I8+6cZMYKtf8auYhfHOUuS
GHa39fm2UGHo3Z7l7FiDErwSBHSnn216tdoeoruYWVL39d+B2ONbdpfdD/ItbuIzT0mLf2YSEN3c
hJ7puNBKD7qhbISDtq4NR7xY6RhG0iIfAjnfCtnrTN6XKZcDz4gtzoC9uHG5gKWUVocaI1yyrBSv
7lbjCY7kui0DKO8VvLbG7dKwjlZls4pLh7s3zSFh7s7M126BMn9qYqf5UrtAHkNuiCC/jEWQyr7Y
erLmoz9HWTpKVknNvFvJCYsUgBG/dyrZnit+Xbsjk25y74zezXAjBPGK1543xtWd1d4JxfLNEeQt
gF90/wv0bpU1S/wZDk3cH4Q6OI8VvwU5UmReGnsKCv+5FUeWCkPltIQGKKASoQBp88dVhTSwhl4P
foVJRjMTWxm94xER2qNEe9ri/msxudsC56VstNL511qdbQgKUqdmA5R+SCKKAK8OCFE35WiLtMg2
Dx6Q+92KV1oGijKXJGMOWPWXhOW3bSK+jclZq7L/eT7AKGLkB0aDdzNnxo0YPDjafbZyf7S7NUsU
5gKFjULZRd8FBUJbMJt97GaUV0jtoPlkfu5WpfvgqP9Yq//4jnfLVlqLdZ+ixdldK0vW/Y55U3pA
Ab53sk2Fc/XE9jc4CfYKvYG2262I7c0H5/CPW/zHOdy9h1Gv3dQolZTdaHWUHS+W+Ek+jVbfmC2u
rzfr/EbfvXZUZus84hMp/9gc/zj23eMll4rejgX3GOYpU7ikUJsFpezNLwgdPEUjNxy6p9mwks7b
AvVfZM1ATjN6CNeLmdsVlFMCXEqYWNyx/El2Nzq3n7I1GWVHD/1fR/RV2XPZnYcYA7RX1RK/KwgH
sfjgTur3ZcH75+cutiqHWyKSNyg75R0eVf+zLKZbuJF58V/OmQNhWp9NnhoElLdFtq7q8GI48/pl
NBpTgJRQuYaAAseUfmj0oAwPjaSR7UbdQzAEmCZzxeG9gmYghnplRVnH5hKbUe2z7En7Ll9U+A3g
Xq3y4Ao8dXKxUFbA7qc7Q/Fh5MHIZJB8J7YWSw4uYQJOQ6bhEdbJ1O2pZ96ZVKmwzp9i8pkrq/k1
MC4oLoN8/BSll+T8SNLw6M5Pb8Zvb3fVp3Kh5qmyE1L3nNvtsnK7hfgOOU1/T3Ydbhll998Puvzo
Ft0VJG552d9KMSdGAAldbcviaXCvfgzyCsOUnRi+yu4abZQkwKZx9UQXpx5tQuFDeDf28Sw4tyFN
jvN5Z+CEwoHkkQlYJ/3YjOvqgwR08ahlqz5YAu+1ZLU8V5OrzPLAiVHas0rR7ykaZHi5vBjElgrU
wbmR1ql4n3EhOqLbQpzXfdC3Hzdb9W8+kSYtdfbJbCsT7KlWl9nCzBMz2+gX1cXSD+yPvwRoSmQV
B32ACULCbNexQ18CdyB1bWuMrCRx/vt2/CXEuHtjftlsf3sCxkyqclFPlJ2M2heM6oSSFHBZkIWi
elKt/ivenSwpcSn+JRNuunjv/Xn0YOH/qzl8fxrTPfjtNE79NaUXxhKUzCmZ2Qm671cBQ3HClLqS
DQ8vX71oYUBb5StFM7hQuY357WQKD628s1/y+7vtlvWQfc8wdJDI993Yrr5p/TAv4z2i7QJbj0Rd
04pUDJDSgXwFNMyxWcprINBhH15yu3stgioQJoV3B7GDuourbDGIOCRW2Q9J2JTHbhltjdzRRbp3
VGvKHQwf3J/Z9NcHdhrByT9khBjA//EtDrjvMi61ZOq0GdyL6urr8oOTwHWoeCSmojd6wr4JfrUG
nfZV/CqC3hIx+p13xFJhmdv6yZEFGm0j/h5/LH+Mun07fWTwRNZFG6ZYASGZeQ0D2TpXCw1sBr1P
/4ZubC560mq0mqB1W5vXEKPYtvw5968/Dat1hy/lCUxgmGxw7/LTbR+Kc1Obv+QLLknAkheUuzPC
uPX1Z+8o23rB6SySQF8OrwUVglAf3LkezNENHoEnM9POzj9eO1dcGxR1t/qy+lLC641G29Uh5BWx
MXzESxiEVb2K8QgvL0esa6zXvcozwqyhvvAAzl+ezrubi6rcuoGemFp7juoansR4vAF12mgVXW0m
gaHhpoUhEMLqCeNg+if+itdUwwTIDD04LB71haf0KWFGkpU/5UcjlEnTMbzCUpxh5e7wiLQoSBv7
vNO/GGnRBtk+trpl8qx4mEdpJpbHmz0+JXBQES+FfAj62mPy3ExOB+yxt2fVp2yfvM7nfvsjocHI
XMnYhp5fWRKQxNty1PZ5RifYo8nWf8MLQsKehldjagT7uTPZQJIzB54KBslerMN0J9qwiW6GeV7U
LKNTG0oVJ0SXiuoV16e+EJ5QVy/LUJ6AM6Qj3R4RiJ96DKF8x3GcQ432mh9g6L2ShvsKf6rMDqn0
uJ2F3RzFSII98v26Tfb86C1bF590I3NPXGgI8w547uvapKRpdM75UH4rm9mvygwTN87OZKiJGB55
AdcygdY6XI38WO/ISKmGPuVb1U9LrMun1NSCfFXsIeMbHFmg2WjJooV7OP/mw6t9/T1cuJVuw5+U
xEi15GqbyV0tJxbYRP5sLlqUzNBByMhlBYxFtBPsC5QK1N2f8nVT7A08eNv6Wxd5uYH5UhQ0L3xW
5YwHQ7Gp/wtgPcgq5+7wkr/n/tlp+F16eSdf3s0j6/YimhiIE7BBM7jfLPw4RLPErK3T+2lxmS48
NalKXY/0iNWV0dplaufM9gTDAaeXfw/WLiGHPVR+91mCZMR/E082eKT3gaoEkK3r5Bh3F8wdiAJk
J8NlZVU/K0aBdr4kLtRsVXQboANgvrdGfMQRUxrHG+86N2FG1/OTnRED+ekUTqLn08mJ3vD+OyTO
l96KP7mV4w+KuvPTmsyYYq17CzUsi5N/cSI06cWTfsE+69SvyXHcZB/xsaezgbfzJJilgHjZUmeO
mvsKY8qQNXMl0M39pJhxfSMUmm3AFcJbuKznTFvxdE/4WQkbw+6sMphBCpsi+WmoKJNKAJRQu3Nr
F4+zB+QIxxWlkeWkSYCGGaBpQWDMzAYyScr2XTh3kD5rnDBt3HLTTVVIxrmgF+AG93Z7nD2r4WRq
TvwcBoM7LlFQI+FL3ezAb5ntDqfTDpqefd6opG/pW3sCGvIp0ot3+tYXxKBoXTVMmMaGFcsFKv6N
PRk6B7+tOjBc5V6HZLq7aMEF3RKQyM5jrsYO7QDeFxtcp1sHJ75yaw0HLKAa5Ju3UrEiVoxVdugk
+sZN7mud14H24MUP1Y2RW+rP02YMzj+q0mE2A41lPQ2GuVX/oOsWdoUjf1DohvF0MSh2RF+X5/Sr
D4qjPALV756qJwV7s26ziK7ihU4FeRoJIoFDAdY2M+fv2YceZk7FVNA9lknDbRBNU/9WrCmJw8fT
P2e1VT01XrSbg8tNwtsBCa3GZE4y3oZWm7Jg6BsMBhKwxgJrjSIPwvUSRThecCBt++FjQo9mXuGo
OM7IjAfTL3GonpZ4XieKqau9nL7aHZxSJ/4mM6iXmltZxUq+chUBHJsMeYDgjuTjtGfoACIIyv/d
N8x9mNr4vXGCvowBMxGMl+pJW2AQhnGkX+0uc6SX0hWgpPI0EBa4QIQI3U3aPRbOYL/cX55zd9IM
RivtcGZR2M38k8hCPCFGIycOpKeWY2nAWevPEtP3alhN3WP+11Y8NKu5rT6rJ1/ivkc2ZOjiCT1o
GCP0ZhZP/J2vTzxIgHf98zoOp6vAL9j9y3k9PNGfZYAxRodpMquyqz+7wzUowvZ7HlxC6qhOtapo
SzIhZT+X6UdM1OT6c95xiSZD7smEUWMw6IZGXcp5T+2NyQ5qMYE25ArfjpmTbHuAFFZln74oYxbb
zDsd9aBaZSx6YIifr2tpcV2kL3QrDypw/t6XD+2hZhhL7Qi9zy+Lb/mayopTfsJwwmjGKIcDgdUl
zFbVKnky3DmQGg6hvZ/3TXhZlzwTbxRLQB1UK2Uxo1dQmHBmLs8dG3hkc7wXFNDnKpCERUzzKsZq
F1whe4oWnXrjk9GzfsL6Snr4PcLHg6D0wpt1ZiVm90sdSnVN7xQoIbEfJTiAeXCnGPijgv1qWOJX
FZb7aRzvtDHX62aFiZFG5rYrl7fZ4nZ9UEiV/1Ep1yTmcEmabKhzRlb/GZsOtdjWmjQjNkEONk2T
4iTS4xykSDBRHtg97BwrwbTSsEwkpCP54brS4U1/nxyB+SU4YUilscwy17dc/y/kq/8oHvxxhnfV
7Yt+SeIhV6TtFOzUhS2C32PWdKRwLsMO9ZdFm1/MnqZS24P84dHFuQvcuVy3Uulv0nYiZBAqUh/A
0/nJ7UXJOdq86cYLc4TNB4eV/pG5/vGVp5//ljDkxmhU3ahK2+nV4hXBHGDIZo/yHVhqO1K49EER
VxhGaOYz5sBGnvHUMgyMOSTnYCydEcnz3KMmP4Eu5uw8ytVLO0yA5u2GFdkmKCHEwmLJTgYrZtq1
YEi19DnfCJe65ykGYAY2CX9ia8pzjDN3+gOiv+trVU8oJCq5TP9pkBO27eoKAz+cxAMFPKeJpRBK
CVug6lFUhChyAgIhr+hhM7GMI9GyVlMfIYlqvKpJKDeLFKD+JK0xltPuqUiZU0fIpKmrW1BlCrtb
dA02Lda9i5vPXHYRXVwg4R+aEybui39V1tf2KakO2XilpwUWqn55KE2Zcve7xOmPm3JXSOtbqZeM
kptSzt5uw0umfWf5M0PJrQpkoNWqbiy/DbUl3Z4mIrxW+gIUsYcdtr9sdSSTf5zGXS0tEaS8Ey6/
XoeIFPJtiq6xczP83S0cZnM/wrP9xU6+P+BdAS3J8zpJz5q0zQIyAOFLpro0NXJ1w9LDX9vfwxfP
0P/x0v+Rpd699KJS4hzM1PmusYW9PLg6Tm/IG+Bh2Q5gsGbsOMZTv+X/1lzsbbSabS9HzVPeoZ4a
h/pDN0kFnwc3DoBeX0YHa35PBDcla2A9PxAel2ii3we3CCiqCz6yHqcLMGjao6W/xl5vFYxFP4OH
yZaw5kfnhFRVla36p76heFuSzUnkU1fi4mMS9I4RUo6HTX+8OulRC9U13UXM7mgYRvdMIkMuSZAd
OdCe6sZUGCvy2qHMnL/wQ0E0s4tTNWAF/KSxkya4/OSU69xT18q74iGRvoanp6JEhcc/5D0qF/G1
e9U8RnY4o3diXg3W9ifSJqJkYamhBWBYAWUFH7F19BE/n6gguVRA4saPg9sr14pEnmmWJmm3Xq7R
y9DGJ8F/phAgzzGlUAWYWaeFEeomPQ0bCYYrWe1SRalkwdkzTwtZCKv6rQV+fjKl8PqEnPyVXbFw
OtpKgI5q/ibf2rlFuN8Hd7AnvJBgjj+LDXKsdCdHWNnN5nn2ASdeg8Lx1B9nJwjVQKoqzMQAKGcA
/neqO+zBcFpF68yRdtMsRjJ/Mo2QchWwfZsBVlBPbJXKTjdl/IyeCHqvJ275QuNU2O0PnEQqQprI
vGwZTXxpngCT8tf798led+Ov34IyrDaMED5pNtk2PCwyYiz8crM6lw4IKFLiYhO/kgap/nVVVDbT
Bam1zlY0AknXf8rLy7vqtkvFKiK3+JGTyXDBzgYrd71aC0hKNdk1DBtbEzKE2SH5MVs11FvwWW0B
wwQ0hHyNN1nzRkc66KTjqfkZb7ha3y28BCSXL2hRj5VkXZ9k/7NdsiC/AxFjrbQoubQAcxg/zGix
BBf4XoQjSLHFk5wUAR+jGvKQzxMNU/9k1AUjB8lVZVexbguo/D5hjaOE0xjJ9jMKJzwDv7BS/YQb
njxTqPCMILE5poICkXzcjDdTyhu71WeNomKO/RShG0WADxBOn9fBzL5Iywd+HazQe7E+D6vsi6Xd
Jgk3YJiSGV4GLOItpmR1CTn3s9yKL/PsNUeFJrkxkXg3jWfA9zkjHuWjJiTVTj2vtc7XxUN2dgds
0z1RXBl939KVEu2q6qW6upfEK0RcYG4DZOYKG6ZZFJcF8CUhNXeabQRl59DrGl6a2iMnFp7QfqDS
xnU3ogdzox8jySUNWpQzVf1SLYTCLsWe6v47uw8Z8XnwbqUda2HUh/OPKIZfbhrLWcEo9nRJlgle
c50YVnSCNNTvO3UhMgOzWCOLlmQgnDOTPGQmM0JkQWpT9IeZEJ6aVZYGmebCBz6/iaRUBVmH8BNw
ZfNEEJ/dTFlc4+2vdOSIpnyoN+rPzGcimXqM+EBaOg6h6RzMKHmV4nffmubVTViB62RqNByWkWxS
Y9L1nCbiahYFYxvMUNYCFWMJ5Z2pFsQFJaP00l3FO6o6TFdMI48p0cxpw/HX6tachZL+NtNTNEqT
mh8vFEYZ7LIjcFin+R4DhfT6pC4V9ShIq7p/lW8HiY8G+7Iq6ILSWdaY1QDZiNFBDriUNR6Up+67
RUTlZI7xOT9K/uwFllUPkhqeVrKlKOuiv3EykujrsoRgpeUTWeGtoC8uPBcrZiw+0cRg50n31Vb5
FFckUcYC7o4EHosJ3GhKGIBhls8EO3tjB6EhSMIilAlw5wFZvNmQSREyOj95zpbcXBf2L1K6897w
pz+uLGatkOYjdGTsW8MW04QSflQ6PuCBAxT8zJJi9g9cLfIBoBwnW3raHgrGWqR2hSbSL58np0/h
iW+jH73E/mSz0YPD4J33xP38PtMeNgg9QwHFnkRCGTvJqglJuTArkQCHPYgxJOYzU3IbsjBZMK9r
BZE8FsJF/D4/Mg2D07yhQNdAaxKAK8vU1XbxVn1rVtHLaY+pfyX5rccvTQNAXqIdyQxppD7V8msw
vrEzZR2Jt5cd4quZSaa9AVKLDJVLdFtxwd3bmhqux9SoxkNzFr2QQza/hs5cFyICLgg2fElqeZ/V
QbiuM094Hni1+ExmgIH2t5OlDrH7up4xPZenO6ClNN9oOwRPJMNrmN9LdX2s1/0CTBm7zjo58PoA
9RaepSdhA0bbit7nvhpEu3NiCYH6oPvMuOK/w7o/Io27eKomyEiyczXfae8cVtyfCk9FbsWiHbKr
fxuH6psK6wRn1FYA4WPpO0nfi2idEEFHpxX+U5icCyh6tzmUrqdSeqtVnAE/8erGEWVf9IlXqxLC
OGIZc4lXGuWbDd/4yY5LY4q6qV/RaueRZKyLqy8K1UmWVyehWVZqbgeFXVypzbaIvap8v0n2rFr0
g0+bhoOzmVy9jO2otJo39qlhMnV0kTteXFb6A7ZTOBxtF8qSzQRK1nxs9RiOe+/a70BofkmnNTPB
ZlSJqsWpbcB2/CJVPLOlcxNw5BT2eGiUicCL13b4EX+pn+0PGf41GS1yClv9BCp53rKgX1mxWOg0
UmMvrtmT2YjPCwJ+CJwsBB27ToVWDehbVDP31Rqg3SAYuVkSYHRHOXC0MbUNjQPLM5PKaPV2+WZn
gOb1DKyx2aOCTa5mMKJwwp++oMxrqU6xHn8C/wXED4LqObEvh0z1h4oNq7nZWfuSzbet5s0ZhRjB
0xFoZ54BuIfUq6Cf4V4ws6P2VnB/Ey/6ASCqnFpZ/FODtYhHBhk5G9vVzjq3ZlrwxTRYAG5mxdbP
1MTEyl9vn9HgSW/thXpe+8JpZ/Aets0nVVA2Hvk9fU8PUpAq5rDr/Elm+tyqqxNTFkn5Wd73AzWj
T/V9LJcxZChmQKySl2oPV1Lir38kZHev19e8dybrXhGIT6PoSohNnH7DZgU1jfYRH0FTVz8oz5k9
cupvFIaZuFq9fIlowN34hQ5/Fi3kyIJcvupPfvyi6Y7xg0VbQPNesvRzQ/wL9C3ebcNVaU9ENCxN
xCDSV4YtjxFJ6jQGoyC0FmGRBiQ71Ndizb10VgOACBkJrh+ofTwTLH1nkDxOW7sAHRSE4Dx08dNF
OAzvBsqbxEUIJczexyhg0Of7HDcXlMjCnlPUowS3K3Yl89RmVv6c22eXcaAfwmwl0lWimIv6lbpK
x2quvTSzNadkmB8jLL7WZbcpz05SbfDmpFb2rrXBTbP0o/FF3AeZEYA7r2jtMvkVhXvttyp+XJBb
TJgMyzeMLlXuZ6NdsfMsy2e0/LU5+1QZkjNDVmPpbIqoyq2Gp/RTP7YfJ4svCvgNAVeqOdn7vHI5
JpveQK2dDqlFEEElMXGp+qhcnjm6Hat2uwwJUNBk3qzjA8/7nhlU1qyyU3zBPqU0JXljsFi74sPP
bsnGKB5Zj2dIggRL7/0steVuncGLYGkq/egCixCkIjH/sKUkdZEciu0FvAdOj/krl325jxxGdk7a
CmSuo8eGoVrn2k5dlecZ9tT3qXnR4jdZ8Js+iI1lpOIIYESaFhHB46LNL2iSoDvz/nLBaCqcQvk5
Tja31ejDOJK4zpKJ5Bi5ssCy/qAQ8u92+v/vVd518GdJKktjmcT7qf4C6AQVVwt6nZiP8vVUqJyK
49LDyT3zR3vCXRtfjxRd6ivhBEDcZMJ0Tfanuiewitl7RNALVrBrV1XELI1Fre7V2W5MmcvW+zpS
LviRA8HnaQizdFXi9yiWxaJxTrk1P+grOvo7ZY3g50b8JHc2gVdO7YBk7Ye6beCCUTsIiARD0bti
u/GIECQzy5mHHRbFgt9rRwzG1myNKF85H+IbYeHHKC8n0Rfwmo9ue75CsaB7j1TNniNtZ9JwsczK
ZZd4lx5/b8tq5kSNZCbnTcvqgY6/D8FgsE0RnXPTlzqjQGK3yUmDBO+keA9u6oOLa9yl9kmZX0Ux
P02KAx40ybn5VBPc7nhCac2Qhwc1vL/cZJQvft/ff3kmf6ulaVV+TVuJw3UY7elwWjrgVg4qUFC6
0v+OV8a+txkrAuUlex2IHR9Vjv5ROPrjDO6qeX2XzKskjdHteO3E6HF6N/b/D8Cl+296V6CaVfJg
6DHfFBI4TdIL3sypozTVhXCpPVAjifeW1/uj3cVN6iUTb2nOt0qCbnn1cu/q8kBRTH90+f5V8frj
+t0XoM61dJYVBmlPtJT+Q7Pger99lUE5sUgeaZu1R9/rTmWlCI1U5wbfizF6o0XFh+flZvhp657Y
fOjdF7NjcvWZ/XeiQP9OAFCZtWqxQ1aid1n+gnms0v3wnr5pr5BOnQGBDPMkXZlqBXYfcMsW82P3
2bT3OuXmvInWg3MNxmeB4AkQnpsQGIZ4+xg2ETI1aDOhQdEZX/0HL+KD1dW4X13Tcn7WpgHlccCb
MT0w0PhUmTfj18WFAIpDYPgw3Mlg+d/Hlv5R39NENJfyTNNlXftV//vtrbzGTaPnOcVUFgEgo9He
lUucwRZXVqkWQ+RFedjuAf+4SbnoTit9ZA+PnZaobJq32oIC9DN4xMyb754fnNs/noA/zu3uCbhe
h+Es4BveKu/Nktl4GAiN5eVA75zC5063dK92SfgGhk3QR2xN8bvwHjkY/vXQ/3ESdzenjzGGKDJl
3ullrhSrcgd/QhfmlM3WZKAPbsi/lGt/HO9uy4sUoe/rGV96ViyMzJYaM/+J1wGJqMq0p96JbApX
7LnThAnNBum3I4w0b5mJTy1xTTFxKwa0IL9A9nDmEjE2fFiNvdtk5JTSA2mfNO0R97X43x6fe38H
862us7aQacy0XoxYhTQCuOTFavVQpTuHv4rJcXaM09Htl+IqG30KKKS9p/0jB7ny4Gn5azvLxFl6
EbhRA0FkflmeL8tLEmbq7qzgm6POF9O2QrCirRvFL3u/HjwSiTZyijJEFCFUTmxfe38GjMae1Tb9
G5nhYuVbPveAKc+Yk4lLLreK90hy8trPtnRCb4zwfbRP/mM1+P0BuN8n0wwvWn7ijZxc1xVnZniU
0q/6r1mNhl1cHV3zWhDAvm4VxxyZC1B0HvzOUrNArxFimUVzRDHkxU73SMlnzKdN8v6O/9anVKao
4rcFQ543TV6oswsQGykEdhov+1Btp1Fm8Nhrhong1NVWp09Ui8zrpg/2fMOBRAMzdSWSF9U8/4TG
cYG3iPbwg5RcO4gC8bg14m+vLsw+oDI+r/2afsog2gZZqlJZPdqxhtaYM5/ZqbGfMe4ch6BGNZV+
BMIw+vMkXdv05dyaJPXXsEBinJrKu7ZNlpnmMy4OE+TyBkiL8eE/x93pOD0cjY9CrB4tcnw+YhLz
bjF4XClo02VbIUZTKNZ71BFGkt4lX0j+ql6NBD2BmWGUKMiXLGj0+BI0B+PY9Zc6Hv3ZCYQ4Sl7z
skgOaiCCGwHF7NS06dGCrcBAvBkrZLifTUIJSxDMesFjm7kCQtjrJ45ZbSdudOCxtX1NaIqjmFxM
RSb56shw5CwRqcOnKts5bhbZNpjY6qaKC2nDF79pvXOqTbG8vdHzvhR+CnUjN+fktVbFol26qGDT
JKxRndA+Y6wUX1oDWnsU9syTUVZwChHJtq/FEm1Zg7GKAWZBsjnt5qePaxIo4XydPFN0MLyGIScX
R9FtxiVE26uDZI+mQUAwmc0D/viGtbtadBPj2Df40pI5b+xI8qrLCg7z21QLl6byBaALGezsxeyu
Tt26t2fldrhBGla2FTE0VMiLV+DZMX4YAwMzvCzeJFyIZYe4aQwulLpSXPDHOSrOyLzR+tBfwJNV
lDBtbUN54rNqnP77tFV3muHc9Pe5geeWQgn9WkbGm3oVVmgGJPe6ugXNOrEHmYEeE8M+spUNii90
TPInIq5pDkfqNbS50csZDMdF0kXC312sxoBw+jl/olrOQDrh6bzl80/hpX9O1skXTY7PbJ2vNBXx
GHCVCW1odQsEY8MLbVKq/ai6INquYurYMYvK57U2p4EYU0exeImQEO1T1p7AWIKkWxQ1kUzhjk/T
j6FiMuKEUj4qLT6NGuaT8dy81EDaWAkEK9pQ7o5sevS4a24vXIapE4EMLFlXe4R8aTjrg0EJOHNN
pZ+I/xcH0RlZB0JhWOMAwrHk0ATAcmI4GcalKFkkpNsetYUSlqpz3mqd096+cgDw3a9+NkMMKJ6t
AXgX0bM0e9UZXAbhEzXg9UQzYLbLfh03tbvPeG2cgvM2Ww9IS06IAPlA/ezKfrX5Nd+r5wvpTHrD
VnZ7SScIvQVc16m3k/4hdrlXVLALkx0PM2l/oJj+TK/AOit8sTxMt+VKeIrhek96CQR/xdxlhud2
Il2DOF7ldFguT/U2qg8dWQh1hM5hCoDiG4lTe+kCbQNi13STr5oXWB7vFO17s6XK8/9IO7PlRrGt
3T4REbQCbiVAvSW5t28UttMJohc9PP0/lveJnbbSZXacuqnIcLqSfq3ZfHN8ClUXR+2YOpgfpbl8
w/uF3LDEiix4iN7zh/Kpco1VsjwuzGtEG1c+ssbZxAF4dgKR/EKBHLilsCc+b3yWBfDAbxHQZEaP
3dM7Oo9l+Apt2Ue1SkO7uGdoLS+m3epE02+HY0KK7bhx5W9RCGDMkbjNKqH7Gk6TR/6jHOKrYZW7
8UMcLnCkUbF2mJLYpgVxM6sWA9czIED2VmVZi+xtXG5qvjIDZAwun0hJH9ENdKv0uJ8g5aMCdEUF
hY9G94DlTXz6N+YV9zqbYvLDiFJpLhRlpYWrRGN1zGfMLQzpL5PFuFhE/kta0sk97g0mevAayehX
GOW1XsJy6Z8rBrTZvuiYs2vEksskZ0yHt+wfivxdPV1r9atqvzbxIjN/hSihpjEDbedqkeuHlFoW
VJXud/ByRi5xhTSSQr1/q8m7Y3h9qpYtLgf+Vags0hSDH2FffRYeMfikq/N28Gz52UL5jDgsmzfq
vEQp6OP7sMjQhAVOS5/KMt5P8kPcbIr+jgHypgIwQXWIOzLNr6LHGBSA5nSWg8jNfJ/g8lYthaAM
A66F6pW7eJECSpp4k8Gryql82+Mk+NzeUoQqQVouQ8pqDmMJT+1muKM/pE5XFIyqA6q+GVpBdVGs
oh0/QWn3PKGbtI0XPv1eEgGVFJJyHhDFtygQ6ib6NXc4RT9P1mfUvs8VTY+D+kAHZgeskqYA8iaK
WP0ah+Nle1Pd9QvrAYEToEMZckEmwJonp3wIppitzMKtEbnHK3WR3qmv+nVxl97RJzBoeFiHLrxv
jH0uXYfUAvnJIqQNkS4KVHXsgpOQqTCfJkq9ZuqkD2d6f10/BAcMUtroYPwCS4D/Him9tKASUqF0
y12dtXXOiG4QrkWOtaUPAxEqekgolE1W4TvCbSg3Zb4y01mnX1nasmWIYSl54Ra7Q8ppSfLYtNMz
5qXYs2x9Yz6glEUf1c3NzKvX2t66ptlBm+Mhv7PNTZbS4j/+1p5wlKOBv4l2pnOG6E4H05o1b8Vc
cuyNmkypAlGFgF6Bj4S+7denh+AOnrBBc02e/pzjjIk6JhfpRRw1uaTKKJuqN1ErkO94TSWKBaB4
r5K9vkYA+W8PeZFh5Fk+xFpChqHStPJgLVU7vpDZGysJ/kFUghBBjvJlRc3jh7DRvMjlzpEaqMe2
E7kcs5+02DMhxL0e0HeKyf5oN4aU/a7e9EWfc3FnwZz7sV8QR+vzwnAZ8m2AfGixl6Ma2fDSodUq
mAJoHzoT03gyKtS1GPuIUG/kGY+p1y5u+ORomieGX0WOXRZvIGgQxCMUe8F5FdxEdy9Y9ePlGu27
3OxTpH6Zm0my2p5CRVEPSbi0FVroh/9Uo7TXZvFWO4AxdoZOz2tK56RSZ+YA7OAteLHnOkYuBFMr
bByYuYv4MHwvefj5pow9nr/StfpYhYnai5uieM0y9hoxf7lKT7cDgbnknjeDi1DV9w7hZGExIgZU
1vKSbAzJN/JiXqZbpzw8arnJi4nlA9cLa+uehNXpDvSkaHY4VF/+B6/JsaNelCIzfbCMyq55Nr9p
aCKYv2JXDqaDOY21uwFy9G+D7u0egxbfUZbYMcVCH0jDjt6ema1S6YmCC5nfR1GxrgZvoi/T04LF
PJ2TAo08q28Kp58/JUtczaec76RodV4aZ/VAV/a6bjbPyE6JvNQXFW35U8HogAiktdpTHo634QtK
+jMivK0h76Z1SY1COGucshXSgVQaObfvRsu+nNtF+VMe7EBvq0acmxrMoFk4Zbcktgdsgx0ZdZqD
sF41aZX7FBIpKr+PlWy+LRF9/tAu6qL1eTKp20LUqeaieDbMRIu1W2jPOYXEdCbRFHR+fiLKSBZu
XSynzelMPCO+7cYTsKVmWm+ZcpkRSAEYqq4Sz6abPHKrVX3sqBdLqmZImt9MTHJVMRW56LRrCFpo
5Qo8BlsnOLk4Np/lWVi4HZF2OOsoDPJMYs/8LW9oOAYLHCkRpkzxqVxKMaTfWbqo1mLIBaKb9YJ4
i342r0+1jHyvPl+BD8pvTwv1ztjQesMqIhFGCuBsJdwashlt8goP8heJIJUBmRcYdEh0lEj4sKLc
KSduRh3XYtRhjkcI5k44Yhbdym7wZLFvjtk7Fq/6fXNz3kZ3fYh206mjqzMSOPYBwzmGvyKEBnTN
cV8+kvntztgOmLOM0HzBWlEsbS+/0TbYFMnKrlWWFqN0CUtlMUv36svJOMhMo9CelT/mv9qzVyIN
WiFUoLIL0MA9A1abMuMH0TG4MRacyZIg+jF7wMAcNUPJdaxxJpzge+czOfwWPh5XpbK0HzH/5Bd5
0XASrkHTJRsgS6a0K048dS/JZ2jsrOAQPGa4u1+nFAoIyQxoGGvbusYwVJtX1aJRrqLUOREfW46K
JyXlRNfqEH8sW0QIzWtLMJzuTWog04H+JtnRXv/VmndquOnJFXI2jorvrI3vtOa1tN5yYAU0B9+b
DtOuW6g/U8l+zKpD1143OOL2wTo26X+Db0vu/Cx27HiaZjjU7mofrps1VWTy1ONrfHrMi3dfNakU
UMmnyW8/8u/Kt9l5IddrHTORY46v+0Z9CHCmccz2UIqqDwPNI9/Y2P55sW1rVXvUQ1gFfNY8753w
lhYNIzGYP9paGTmWLYqbn1bYQWnOx0SIiVFq3rOqioCMXNftG2ZN6sXIlY3sPrY4m09HM/Mq6yKp
FUdLrtX2Ouq37TYghW1hoOvMiulotkav8btWw6dl8qPZ+/mouA3HSoh+OVccJk7zW8U5uR8GFI0r
b/CsQ4IgxqXGG3/KdzXVz4e+3G5jtbU7sclHvwWYOsbRbQlN8UTgCcyxgWRZKMtABoRUL0bj7ZFV
077YPbuyUxo7Z7JDn8eVC1hD4MYRnSR48cwzqnXMLZHG/PyM/0Ly0Rb8vC/aF/tiIx27SVUR/oYs
KtcpCsXjZB2BmkFVK2YVpBlof51hr8l1iBkOwIWrBlQJ2MTjTmOWqjvfyfbtWB6gfVel//wkLvbK
rEwk3Zd5Ep09HSCQ9yY5iOxmz7SYnuR6drrrRMXtisUPya+PFe2+3lawQCREUVftL8lc99FGOXGG
tnOeHH6+a2PRhH2xr1Z0e07piWiiBbMq1MCM0BaU5AjXYZ4aS4FQ79xq1tgbDAnpCJAGVyObuzq2
GFxss1VvoLgvRK6EPJgRXX/R3wmOFOIlZvSg/q5hMs/6jTGTF4vyQTPGVr6RhMW+WPmsoImaOGLl
Ywpd5AwAo0+ryBXngALeQbFpzmBojlz3SC5syReLYNINtW2kxFH/r28u5GkieGOGZlbvYXk8jb2O
ys9rkiVfrIRlWZyHuOKQETMJbkOQuC722OJhzkASjt4IM+172s3jKcDo1apfF2FZS3M98T9COPBs
6HF7pvGZYJ7c9l5+5Z/JeIBDjq7CP6/9lnyxFJrNpEurmDdc3GTI08KeWfgvET32nuaaOVOOYz2t
kXDVki+WQPkUZ71vswSWbhM4uNLrbrkFuIFkMHGoviEs9rpw5H0aWQIt+WIJtPvJJNNylsDSJe8P
j/NWPmh7bXpM3A+Hba3Z438omPBibNlYdaJRqNIZYP4OCzu8OMb2AvXnjciSL5a/o141XZPwacso
xgNGMfrnnplzr77WmO4efrMys9oBf50bEBoQvPkwYSjooy/FcijxJGnBjOTdyKr38/duyRernmkE
SRCUFKEA8g4M/+uusrBaZgMk1hwKugw/707Qy38+rCrWsX+uCVnyxTo3GNIkP4tBrnI1EX6NQNK1
+FmH4iB5gdKhhNDvEZmJ/VmZh8erBPH4mxxu/HSHhR2a7AJClFJOmcZl1nPs7MY+lItF8Fgpp0ql
iHLQzCWDP4SAtC1yL3m23nFf7TCypQdBydFVEbbiNb6LmEF7ZCAcXyjmiNf/dnn8EAJ9ip+GoYnr
sv4oI00KLxg8MX0J6EVITym3esdHRPmGY430+EfSW0u5WCMnVUEcXPF2hGIEcnoU/rM26jhcWFuC
tdHrHHkbP87n03XaKYICU+fG4xLcsfsgMxaK1pnl6OCjERpSQhfTACdl5JH/Rdz+GjNZH8vYpyNL
kTTAqmRJrpA5olt2ym3IHPLHxCP2oe/EHMvjy89fwehBL9bGoxLIpmaU6uF4V2yOK/shORz3tls6
0W1x3e6EFk/bjxxz5N3+OKdPF2pmx2Ew+/+sxxgTlhiTeU0ugh3Lkd9UT8IsOHQlOsQ/H/hbudGf
8M/62I8/Hdhguw0U6yO+MmPoih7TZu/0A0GqHpXHHKw3I6eIx6UDK5AzxA7d0llKRz9TcSqdl0hu
9WZuq3jByf8y+LM+sohPJ5f6dTjIomKcMU5wvm3l5bm/MwL8uuFt+CjIkkfsqxgm8lN0DUSg2JUW
tFP/9RdwsTC2odo3Ycp7CC1ARMdhO5XPOLHFr4ohpD7k0G/M34EsGdkyRxIlbAS/BiVqpVapIrZM
JJLoM/Ir+zFt5ky+efm695L9iemH4n9UiCofYcAPG8IlA0vK6rCr648Nu2UINHING1DQvHQrnVR/
ETBXE6860G90rD7cjPRsl0w2pRiBZfKdYK3115K+Q0A3qxao+7ul+dC/VDB28NaEW4LUr1wIDyoR
VvaPpuHl59nEWuqE008GHMY9CHg23uKp3IoaTfjSnl6qfqNASTjZLAj8KoPTg9vfhE3M2JczOV71
4LzJI2HPuPTClBmFkIHJwBZVymoixvV4eZ4pmM6SZCZDSfLnUu1V4l/EV113/MBNpBeFeawcgl02
mVmm5Vkhw8R6sBgLePWRxfUj9/j0jrdHLW3PNV8+YhZlrx9AHGlvyBcqr3VJNpJp/Q7apd8KdQQQ
FTFdP2wZfkLHzOgmA+rcGDHvtpy8l2LXmQc7e4aNGAW3Nb9CX/EZfMZ5suzuEEuNCxb/IWy2FZHc
2pZyGau0p+IY5xq1C7BZcGHAL70z+DgHlQo8RZsdpyyZc3/MTegfVuk/h734JDP/LOWyzsKVviG3
aubdkUGaD0OQ2oNIM7iVDQhcWBjPf14yRy/44pOsk6Zu67xi7LvnGakzhbtMvZTYAxUsCQt9KzgZ
//awl9FGhKdw1ua1ejgBmycs5OWXAC8htZzhwYq/3xbfpoU/1msYu9GX0YbZnRLfD3i+KPYtDku1
lQyYQONdfEKdi18N7BBWpH95ny/DjjKukjirCM3NG5UBbR5u9yrCbmPVN4IE5/1/J2P/fasuAw56
QIEBCkQ9TCiDaDNrNQD70DOPciYS+dQFOEhnUB2r5I+9Ux9//2kVaGyp1fuY5pu8kh4BnYP6mgNd
qlzrUaj/5df/qVXzfbL952rF2vTpqGmeyp1ucFR9W+G4NgtxgZ4wGy0CaRiYwwwgErzbCQzm8RT0
+4Xvz8EvMq/WF/J/0WiH+MXE9lShDdutsVoywWUELID4v2NNNvpafZ/x/TnuRW6V9mpZpTmvFdTl
5XE+AL88rQIPGYsrbRmzXmQeUg+mLn9eNv4h0/xz3IsFK9EldVLHZ/GIh02cT8l4J0RUEI+wLd1Z
ywFJkDJPhxkCmpBiJI1G87afJUDUtsnR8R+ZevYf/4f1TNQ1/t7k/5zYxXomTaK2NBPe+epx8Nor
wSsJMHbgxFg9tZGAc+xNvwwpVHminOyCdy5+rCh3+GsbktA8T0CHIZtjtHCWzsdU0WNr2OUmW/iV
rR9jLlFaNBh40cb54LjsAb8gyPJiOEgIXkarLOKR/nBn1YuKkh9pdX2OecXRGdyDUMNBmx76tN0K
xfppqSSOlFA41Jk9pnjKpv/zK/cPieJ/n6x6UVo6nsuob2vC1iMsg1VQuyUxhDQLegA0Yeb+D5M2
Ix/1RwXo04ri51Lidwq5UxjPAsGZbPYozRS2qWrgjcL9RtRI7aex0sU/FLT+XOrFUpaFftMYfUGO
CpoHpbOY2biDsUPNRtgOMfTtjb5V35eF/xzzYgWL4nOQxyFftBhfarf/qcaCo7uSGcseeZR/31h2
HVOZmLYhMxvyYerx6cYq0rmp+6g297J1U7tiJEUZNhkyXYQrlrkkyJ1K8VU6b0b7+X+vl1+PfHFn
URm0EyZSzL2Qv/eoVeeT0jNRu2tXb8qwUGYxEI+HBP7ZmAfIN2vF10Nf3OBzlSbVpOeidXleyls1
ExMV6Cyw06nmGKnEiyGDQI+IQBur+X+zZHw99sU2Ycpn0yh9LluQuQFCCQ4IIwnJrJcwp4R6D2qe
pn6dLkae9N+LxtcDX+wTBvoz2TI5cDHsrflEfVLr60zm07WZa828E9R3iHLqLchoZYeuo49ub/rT
buQs/i5IfD2Li03BP9ZJm3WFuffDBXotZY85Q+z13Wqg2+Iy6ZxSpnUbxn/Grv/v7ejLkT/GSj69
6faxzYROzNyfwuUxXpEhYg6krM0Gi8QlXNx4H897eazSNHLX9YuamtnW0ulYprxqc3nYWdqtFQF5
JMZWGg+D2jy71/qdzMSEG6UeI9JnY6sLHqk3ct9HvvPLaY4is8+y4p/F10b8yUy7q0NzpbqG3wKi
5kIYjQvqpNqPxCffdF6+3veLzSLpJ6VRJpW5rxyD/QqTYpJFTzm7/mQWMNEPPViI8lIb0x0HhOBo
DDx26eKV/PTge706nY0TJ1D4TulvUXqfthjfM1iTLcLaAzKn3UdHzEIB2o0Vl8c+9480/dPBO6sE
LNdy3yu8j1ZZ9eqbHuY3vqsTBc2kdF8NOxMn+lkUYdkxdu/H3r6LhU6yzWMah7G5L3EhdU/5ujzv
I0Y0nL5dwvoJpMfauO7qTb1nND9ws+IhZUYkGHn5DEs8458ClotFT+4Tsxt8drRweZ5Mz/C79BhH
+MU6WAnOaMGIucJYn+NfC6TveUtEAyYX5MQzxKzBgW38ACXJk+gbgFHSlGumUn6rbg4fk9LFMnjq
blTLgWmFROcIEGCKsdnzeZtoQs6DqCdF+VOeUB/18wnq5geYvQAbDPmVaQqrm2MHQwDhFgs0uUaN
90W8DGxlPuAWkcL4s+/jfmNat0OcOWcB9KA/AJ0YGaMBR8y+TU9oKby0RlMvXev+git1auT7evZS
GZR185foeN9BMtVerAyIxOSZehLWikp9NZHhT032vYzU58Vo3wV4AsvwdnkCCGl1+F02ni4/xuWD
RW2GIRI0G7XhqMxX9Nk1CqbsbrJniOcm3BW5o9A6xnSanQzGs0LDb6YwbKEREx5OwQpX56aY91jf
GHPqOQXeSTTj0EWrLguBwog243T0W4Zwpiivevt0NK46QPL8Cw/Kqx/NldfjBNe7tT95YOzPr57N
yVbR6J1CKjJADwIYnDxxg/ozMnJXwpOADkLuHItnxZ/a2hLjwut8DfcJU4Rf1RpGc/GAyqcSo+/T
81umOIP94HcPzHkMS6wdVHmvwnmqVrSAotKJ4+UZ9mmH73Azz+eaTtcUuItDQokl3xzC6Dw5u9W7
biyhCu2Cxomg/ET6EhJOK9yoqesBgS8c8613cx7Rc/BL1OyS+a06E7w0WCIUBgVrEZTayl/HG0zk
Vqer5Bom9T1wXrwFKFO+qMSfZDTQWIWkNVlAiROzablzZjhzxxQcBANmqxQnmMurybYz5/6VOh88
/QrxPHM3cJS62sm3xpJmMM7o9qJANA86CCyryE7tZcpjuFJw7QPUf2BMLPE3AkqLseASmSpvguV1
d82hu8tXDLYDUAWbCop8ASSpXVCsbou5FjmMUswYRRPlOteflTcJDpQU7xbchztkdWz8G6mdVe+4
rLnnneSor4yP+go6+mL1AbUVzCJK8O3Jq/AOBLxBZeY9I0y8Y0KaHxmtyKWVqYrRuYf6kYmGwp8x
I26xwgmyFFV8I3hvbaAcTsiXGO4sOFLzhmkEkDO72HYn2bJ7BigRrPSj0+erfh2uZscj6sIpYGA8
5DE12jIM0S5VCC28OpQMtBbg5CmEaTmHpFslr9y3yavEEOXseM3Et5iAMJcQNk67gbdx0dPAwuTT
OUsfLRas6auZzqryjoko7CTqiLCBmbuyBFyEP7dQWT6IvTIsjszzRcNvYh0SfJeYDphAd5bWdujU
JcpCR9yTyM0hfQwwnkr+kqEZY26xj0+EELZtPHkQJBOjXQDA7ecMWcAEbpf2Uko3/o6/jBrMWFgU
jCsJVm83q+jFMlCIHg+/X7XbxDPjCafPNLuWaEz5Kz0V/NuW1uRVA4aXxkTWeF1+F7S3EhTuJXOC
wTPoELyphsZN4sMpeUyAMXQbflhi+yBdc5L8JNOXOKErzUK2vKqFI+UhA2E4gj/QpGcWYw5IiuZD
K6Y+DN3hd/g3w9yLWPEQMNR7WLm1NMufj5Ndd9zoJzfxwKdAxDAhx9ZT2VpJ8Tps6PqPJsF/R5Lo
njD/Jrqggadcqq0krTgag0VK2BtrC+4bpnM4SPs63qdAZbadq1LvQCUNdGUklvo7c/l65IvMpY+T
UxWllIgrT4xJZtftXFnARl+QwuyYnYI/nty06/NYBDt2xRe7uar46mnQueLKmSSuDRIyWjEgtlUh
dL5MvHBlO+Zm5FrHjnmxc0ey5EtFybXWJkab7mRVCP6pp8APSVz8a4HbzuvX0Yc7dotFYPMpbIos
OZSjiKJ0sGQJhRWZrYbFcXnC6U4D6BIumL861OtgPnK5fycJXx/tRXqiamp9ViOKeMKGeMkwKsTM
DIfHeVQysaVa4qsZ68V9X8H775usXsqhVCmzolocFM4wCAz3OMAvg1el0xDv61fCx6ntDebqLIwa
XFZ69d7X3Vh6SFO3GNwh38dQGnR/f5rcRQZTnjdHxvPG3vpvY7hPZ3mRyRjnvquPAWcpk74sMW2k
a36mjewrVJvmslM951ALR0LH7/uUn456UepK5ZOc9iEvArYiuPecGIhV1hHtqcJloHKp4WuKQG05
Vvf5jtKNlaVqKIZhwMswL4+b5b6SSbJ8GCrGjj1Q1NX+BKyDobH0Hrtd0jfb2MnJm1Ks0C+a0Mab
fdZsE+Cm4SFsmUDC62kDgqSDk297GVsabBINcoJz7DdJRXgYH+TJSqqXsTTyGn8nLPxy9uJZfvp8
9FaqzCrqZVYK4U8ZO0w459PmwQbiT4v5SVdnxnOywVcY3Trd0lkVOnLv2Cd35Hv6Zvn4ciLi7z+d
SHAKKjwjOxnNg/o730cr9Qn/u+KBqU64KwU+DJ6eTEcO+l17+ctRLxbosylncZTx8JhqJ70nLAWk
Ls0b3CJAde1pfuJtnxVXiekB0sZFM77tHjWPUkg11TZ2MlP0Te0TlW4m7+2zIb/5uVDgT/BNI1D1
+dRmGcPM6YxcI0hnUHIh3vYvmiO/12y2oiAbwZx5pJ/FJOeJAW6V6rvrXyHw3FqrEjDClO52eHKj
6i18YttCcqTendRnmiWYx8iM5+OZ9abeQyfEJwVJwHkO6gr8Lc4kLaboYbDDeBqaMe06A3hwPmjT
rsBTqV9ATmvKe4WFIREnZtz7GhZC88nJa43tOToUGH4cF2ATfr7rH6ruixzvy02/2J3i47HyZU2V
D2rckxVtJczKfHSlAQ+8V57k+CY73iBNPtbXloLX4vVJdq2WsrzPNirb/C9vwA+BQDDIWdELLNcR
kY1fObW50NI5+rg0/M3MwfmE19VCO175/U2uPuX5fYO7jrw45btMWnUF4yTOuSDu6+apMT+3Sy1d
NMxvn8DP3VgYJPX9HhhInl2dzFctu68VRn9xCvPUXzYEPdKZdbP4kIT+DtfKCpneGh/dmY1qUq7c
PDhYTDLUblbjaflY4QsUYuwIkW1lBObUOkXzUqWtP6mn8IO608iX/V3p/ctdFhvnpw8qC89JlJl8
UKJqKtQICBy25KgecaqnX//8TDXxzH56phfbsK3IiWLpfEid5y/kdxnYIarJl27X4yqMesiB7uz6
C74NGQyxg8N4+wTbwLjGa0d6kCo3Wtd31hMT0gcsQ+x1UqwKvGEIHRPM4n8+2dFF72LvDpuJXPmx
BmqbrGyoZpPf/Ut9zXwjAxbhlT3HlD1MHXojwlLjNnBHW4+GuPk/3K7LQczYYKs+ZzwcuwY4jjVW
105LOCXr4LZzjoAKfGFPdNdu8e/awgll+kd4YIpBdFp15UHDsX0u/xYwb6W5B6ipYGC812AxzVRk
f/gFsuELsWjIC1diMeiUw1VJZgRKzS3AH9QUExwfjcxj6C/8159vsCb2vJ8u7yICsCadbLcWl2fd
VWwqNZa2C/25g7rZraIHfG4BVu67X/WdfQ3VeciZ0kZFRXY+DX4DCoBkie6fL12/keH66guSkB4Y
5shpqn/X+4zPn8jloGc9VHJhBSxEUGNMmp1wucmNDdcynfQX4wY2YitKNuA8O1CbZ2fiuxQbZKy/
mIuhDGYK3xSKsGHEsJnXjTY+tG8iKROHbJX0RUPccokBa0tNzo8RGuXTsGSUkbA6M7zhTbuNjLm9
CAG04/EAQyVwdCmHRQhymbQ+L5uZX78Z8o0vrwzlTQOZfmrg3YL1hdIAq8dTq53N/6h1Rzcrqb1Y
tzK5oH/8bUOU6LO7ULmz1KtzfUiCO7V90JCv2sFWJVOHK1HYjadmYNemx9pLm6dQv8LKxundxJVh
prTAMuYhMo07XJRvB0AI6OFwuiaVZsOp+J2VKW2bcmkSmuIyiJG3vjzjkiuti9M9ftwyJREVZwHE
2bgQwTwIzqg7EfyDtsaH9YTxkytzttasbR3lF1YtpKodCy0WdXboFgwDYo+b6ngmTe3bhQQU5rU/
z/sjXJzbmnoUFZ2SMZPrXNkxjVYFjxaUmppctIuWgX5rKHRKj3eKdtD9NdVun4JHfAC4Jo8W/b9b
Bz4/4IuVqDihbxusRj5kLlvT/nyd78Cgm3AqIeDi6SE8pNJD+k6JIrj7+SP9brDl88t1OWB27KTi
OOl5uSovegEx7hno1V5TyG6n+XFRuOWmx0tUf6BUlt5JtyNH/7t1STo+sXixBQNy8gE9+7Q9aZ3a
pEVIrV3ZAbjMfwmUS8aofT1rl3Chxtb8b6726/EuNqiu663MCgZzH/2urRkk5xZShwbNfmnry7zZ
H38dbxRB8xooO/v7VqMfvzUad7SdqX2DMfx6KhcPXVOaLG1yTqVd+S9AknF4WDN/luaLlsq1xbi5
RviwxO9hcE5r/T0jdtyVcxB8E4q+gusT0XvlPw08tWyTEJdPZra0PoewXmiwZ4zOy+/nO535FWHI
hyPMuiP8YwrWeFB1QMvUMnfKw9Bvsm56erav7XLq38Ecwquu7efYx/Uc6zxlbBV8NRLgyS1RMPVs
tm6FMU8cIAhYBZ+oQPf9MCwTuMRLK1o3VM/B1HSvdbuNIugxJi0bSsi3BeOk+gITXzl9NVg9LBe8
T7qDoyT0gowZ6jtCOCqs1wkzReo+umO4iqQxeTbXaFW8o4OrXPPgB4vJUt7hZPmqPbR34Zvm1b/F
JVoW1JutAOENs/RK3hWCoJSbq6G8YYZep84JbNNiotA7iwp+NVXf+p34J9fRHRX6s1Au+itkjpPT
PPTKLVZGDmYCz5l1dbrSvPb6lArngRUVcOrkCkARIK6HIPTkaA9iyU62Jv7vg9NAHeQGG0519M5b
YnrC1GJXXgvrimt65vBxs+fUKcupJrHyCW/2ID3AKzobBJbPGU48U25K86C9Jocc38LWjQ6I7IbF
6fxy5MvAKz2bqez7oErfUWRGQF9gUOLw1OyHat0S5kFkssrnUn6066s4W57oDdjnaoZdUBQsJJzp
6GdMVrKy7kACBU+8RLgPBuXDkZYBE85T+g2gkFz5LdaeJLabCaVmY2ZgnPZQ3JnhWxW+SU/UcM8Y
5UlrKXuhdjsxnqOGvAePWWQP8nURXdk6yKrwPkRYU/g3cZfMuticBgi4VR9tbc4hBSbbnJrB73No
LM6tp+AvLr8RLsrmSmc5mFCbXg+5R+bp81kAgUVsTeWYrgEWjsw1aC+Fiq1mBKiEhrRnEVEOySus
ZVtmdhTP+PBJD01HNos5hfE62VLETSaaqA8nN+EJQR1uMXF8j1UYStsyfZxod9R7o2QbkrhNcEX2
QsroA44B8nWHBRKWGgAMc94TY95mmWOqa35AafTYbWBNMyp5KMYAe8rfUcCX9eKyHx3YvdaEdSd6
c70rHEJggL2+IbXFC719HSvkfaMH/nq4i+BNTuNTYRQ9jeiJYxwhOt0znIuQBWXtLAc6pb1E5h6c
JO+mFuE4CYGc3krrBk/HOXlG9CvLr4USBX7izNLpwTDQamhrqr1ZDRfI6UXnIrdcOgPpsxkvo2IV
AqZ3s8l2tJX/d1ry9VpEoPpplzEjQ1KbkluXqhiqsngFMAlggO/C1/KxuRev9bR5VmpaDUU3koEZ
Ywe/rK1YZyupSnQEMAZp9PhX/aGAbqX+PvbT8Fd8clNbGOmKxbba0ejmC4G65pady+02XyN9Cn3Z
CQd8IagVYHq0rbDXPRiHCqNX60ZVcACZGlulmPr7ZJ/hOWit42BZL4m0+MafMIVI3cAtMCVCMXrd
wK0cSeW/b1r/2cX1i6pNopu2ZBjs4gBl8mWlsQA+swQxDNS44flXV1+nbsvn6ICFHAkgxu7uRelG
rpujX3Xi0bJhrHSScWVw8od+j7E5aFzBoY/w6xgNJP4O2b6+UuK8Pr9S5ilJrYzjwpa8N95Y2bk+
PA3Nqd8sdYnSvqi3ZJ4e4xPN6jZ2y8Ut/ZpbfT2+OL9Pxw9z6TzRCo5fr+QP/10TaXA5uwZuAW7t
hbVycj02I/BNcfXrQS+iJ0On6hxliBP0eSmArsFMNm66W8YYGH+bvcGQG2YZ3Mlhc2LtHPmQvn/L
/kjPLlWMTVX0thLmrDrmHFMtNx8otMBz6R9xeDOwOezOa4HFibsxFNDfiSzX/enIF59wnJix3ZiI
clRlhdlHVbhHf5Ea0zBchvWGDrPCbu+ea2/k5f72Jft03MvvysyDk52V5l5rH4LsycStRFnEzql6
DrJFr+0Hohcnsl999QrNff8LX9zjYuQc/s6Ov177xQdmRwN4hpZvG2pqhUG79SIkqwaNTFT3EFSA
Dk+FU+Zy5Lhj137xgan6cA60OhMCpFBaHRntIjCcELbN8coJF8KGkJ5hMavyDb4Ys5Gjf/t5fbrz
F5/XpIrCodI5eunW1QZLYtQXwmUTsw28r/QNJyM7/dqWxi577HZffGLnyjZTSUN119GwMBeRtS5k
HCKP0CAIV8+LwPBkx8SFjfUV+MzYdX+7nH667oukxC8VZjrBXu2zwsviVe8ibSFQJTonvqYI7W+l
uYZTGLMISzMcn/QfOf4HJeLTshZIeREMFZslT71aWfiKOOkZ4A16RxMHknRNqh8vsNbFcDgcX9XH
Dn8R9DRDJZV9/PHYI3lZLFNSKRxkV1DHqjkG5y7OKZBpnSC6Gl3Rxa39a0X/c+s/qmmfLr3q5JAo
E+1VLWzmZNfOH9lT6SZ2KSM9LolQuWy7GwZdnKR8SP1fOpzck74cfQdG3v2PctSnE9HS6lwwVyQk
aLiTnUgclYdqgZ2FxTAXoigUSp6ijW3kYg394fL1iy9Ob2TZVIsGYTHxJqqbWxlLHUdZlGgP1Q0S
nn77P8wcjFyrfvG52YM5KVST9x1ZkAkAJnKxcaf038yUWcFZ4NllY8f0Lz8z/eIzM+O2NxWF11yf
J5Q+G3+NE47tkYEZ8sw+PkIAzq/OCDzPd+mw8p3GdP/dAmdcIDUKXx1sWWNrsbppq8zJKNIZ8o/z
vK7mA7N94LJwoxmH/Xwz22/KmowMw1BVxZAvD9w3MdedWcNNvIEe/au5lZDVIi1FDQNr/T6ops2r
f4CBS+x6dVp2KJEMkjL6pcOH5Oc1fh/aKarPbmz2+bs38NOZmRe3pMyb89CGqLyzIwOEiD5FXX3C
R0C6soYn0C2wh3N+fg7f1Ha/3A7zYsXpNVOCp0IqRf1Y2kpUyuNZ5Zwkarh1NT2rywLjOlelx4Vk
7rEvjKkl3w/xdtDulP8j7byW40aydvtEiIA3twVTlmTRi7xByFDw3hSAp/8XOOeM2BgO0TF92a2Q
UEhk7tzmM9ZDgEAIQDLCpB1gVAP1uDoBw0ER2H8p9ediVkEGc7gaIj67pT4u1aKgqvxUmNoxMM44
DTNDwEIHF8oKM0u7ci5YKf4rSoJ2WluvT6H4H588f8QPwWmq0tQf5iTwYqO05m9JQak54cXlo9vs
1ZDRBvqsa8PKT3PPj4+d48iHxxpRn1m+zAtfbOEm/qV/Tx3cMMWXBr4Yug7TY4MWULxdgxWsvu4i
+5rCuBCbZs55UfgOtijb0sZDpBv2TObvMoXAGI42bYjVmvmz/OvjGy/yrzRULUuc4e9D4oUhw5iD
Vl0p1r6s3UwD5eUxBK2LMzQx8drAH8xyOxrHK8fjEzHQvx6Pxa3QyHI05hNhikuxxdxacGfZIUbq
SAN0b+0zzs51hggmLbSZ77LpcVF0G6Tx16Ywq79kcVOEl6FKAp0aoBsZQW9FXIL96zjcIi1viZvC
dI3ZpM6NyE1SBiuHFBhQA9voMKo7GmKrGepatFpcIaEkaK0QckvP00saUo7gSnc1+jAtwGzLSZ6/
DlSfds4/7IflrLKvUqmaavZD3nyTo+dS+Z2ihG1c02TO75L4jFIOPgf5S3t5FGqQ0/VNjzQU5Vje
71d+ymeX9sefsoiZgY5DlWnOh6I5TLTKdzRUqXedwj8AnZ3N2FowhetLvvbcRdTr2zYWtZHN6Fvn
S4t44ZHRgTK31G3d94jCQnEsLODS5Kbu2gd/Z34sE6SPb72MfFmS6Wl4mT/4LERwGkVEIyEjz33z
IPU0nOM7Om9cm8pOBXdKaxhpCjCoXOtgPLrhIXAD2pYbTGpSW2q8YjyirB8dAi/5Qc+1i++C9Ka7
PGkBZED6wcL67b8WR81FHI399JKUUcgdO1t94OjdmQ6AcdwFYowNYDngV28XtcvT+90/vbbMRTQt
xaiPx5z0vgVOv/f9e8yZ2aAlzgCVePQvx8FV231Ynaz9Oq9l5c40FwE1k4O0bfKYjKv+oR6ybNdn
D9MRA2xGJ7ZZ36Llj3EIxt2rOINP+zYft84iipLQN4MvUlqYgxuJV2Lf2dCKGCykNEG9oT036s9a
8+LyWABK7Y91svWB/dor53ZtBRYhtAoMqcssatsGMCIlPSmnyLQI8Ew9kehZOaWNBmVhHTK5do+a
i2hpdkpUSz0rgNQiiP3xLXTwv8CSd48oP6ZomOYOL1+/7icwzb/cXcvJaiTEgtoO5AzjLVeXiOgt
DbOZaiLQtZBsRluWm8CYZMh2HCMvudd+wzCyaKtINkKCV74OY+Dr3/QJHOivv2kROo08GlutZRO2
Tox9Ee4BCPZpc0sl2+r6Hd4DOA+vwQs/pXR92H/vULAP2ZMg9Fml6Zz6BDSK7xXFG+lD89BMhxaY
eZhsTpV6V2f3ih2ErxJzsLU84tPhycdfsAieqdJKXT/xLUqYTVsVQWCyal1+VxA05Y2MUO+6cMTK
Fb1EnBtyrjWRZOkkjSX23NsSG5IE+kg282RHE08eLDqztdtx7amLICcFURbqJZ94VqqUkpPhIx0h
uAPUzfD74CY1w4Ciul/ZWGtPXUQ3SYv6dtLe23UXN8eAHpOSDCCVdcurhsDqcX5YeeRKOFlKcuZJ
1ImFBsWIXhGjY/vyOg92sPeFqyDTqgAz8QoPYU2qT32ftP3HTSzJliRJlqao7+H2w3aOytIIFHIB
fHKwc8Jxq6z2ne9KUDNiE1nnUbcvob4xLN1DqBMRrbQFkHXJkCraD4yUmZrfypVtdLg8f69L/Jbv
/BxHXlr3dhdeVZi1jMTfiKza/xGC3VLUU50+ShG6ygfFv6lgherfBEXHMffBxAfYCE4XBVXgy7nE
2AbvegPD2l11jRZ00GzK4dhgQ4M99oiulm8yX5KOyDyX2yLm5rM8eRupW3lmwm3QnX8C/zq6MYZH
g6e+AVRVB0c2bQlEULDJvyGU+w0lb9UGvSUiAfgTlmpDj8wW2iu4ot6ItLnOK2I7zUEWI9ukjC7R
1TWrU5hfZeQujVRuJq29DnLUolH46I4WCJdhY/k8y27AKKVPLfIA2UNTlI4IY+XBov2FlN7gxsqP
VmTejm+IoxjYcSheNPWzIKiq3k/Mg2XX1M6WCdpHtysLaSztVb08tLCRRAWryBwB8V0NE8dPkAg3
7Pjy229vmuJ7MNP9gn1d7Mpn/dfsRJ0VaHGPJSi5N1XgJRIQF1K3lYsZUz/leL+AiejtqQbrLRtu
EEI3wr0pOlVsiy5+zOD9D7bsxccmdGAH2goEmal3Bkr2pvAM7RAnt8lseX25xaKyTq76g/hN3OMc
lML+BSqp2/gZUuuHGgLMwpa/82I2tzqMIi1+8EGyc876Yg+/EB6ecHODowsmAKRtDhC1eUL8MFuz
I5ImN9cYplg6ZCg+v6dg9YXOyXxcAHx0V2LuIb+dTvv5tUvxxwSmrAY+XBUgsvZCuTVzTKxttdtZ
j9pt3Vznl1PWPxNbRDf8rZSg279jPY3lTV1spfR3FNxp0a05w0eirRB4gV+6XcR2u9ZPOX5wjDHL
oN70TIZ7PIeAG4BHq3dSvCvzbZJ5cvZYIHsZieeXoLyxZN+L49yrgHj5gTtxiY7ITlV2UGl7JSsf
UdO38P0eLgqC5Li0YVXSaCfReo3ru8i4CZQfmK7ikDMiX60V7Z2K0191KrMn8fLtkljeoMQc2N6+
KIw4rFlGSUICBfy7fOybV7Gi4J2wZybtngfFGgJZMMkGE+rVvjOMzZD63oQDeoNhOpa+4XjAfjmI
bsTkNtK2XeSldhRyy9oNxgwQ3hwm6u3L8AKeLT7E24vdAAuJd4L4VPfHuLkpi8cwOgf9Uxz+opJK
y9e4d8fwpoCMhXOVjERzeO4lT1A0kIpIxV/l6rPBER/TK9P0gqreWJetdiOHtStbqqMiV9ThoWbC
+1K3PSh0LDNy5sYCZET/2LX4EHX4nlbehH8kcBgOs9FtAp9g5PnyLoglJ1adLLYN2ivYNuFWLMN6
Kw4mXkI4CVXTXTl909kkQf/bOseoMRWnIf2hygqi/XcFzQJJPErF48U6fn0HfF4U/QnF74DkD6F4
MvJ0Clt9upfuRyBO2MbLjhp80xArZegKkjdBcgxYud3B80Khotw0L4G6EQqHfoXDKr8M2wE4SYUB
4XZ8jl97tOG25XdN3LNlxvvgBeFrfJj8Z6S0TObs5Urf+xPINBnZnzd4f8MPb9ClkRx1hTbdq9Bk
wjtfAgF5TcAP0l8hdjhAYOLrDFckBazUz4tTXiN+b4OkmVscU2oPV9KFnYQQxb62bOFV/IUSYIXL
mN21diE6JkEJmM1KN0D79Lr/8KsXddyERnxUDSrrXjlZ8StEndva0J3Rwcw2t12xhXCcGr+N/lAx
kSYgAfGFcDALsVnGMZMdv3KKxMusX8Yr5dbv1G3xAN3qGOcxZTh25/queRCxXcQ20tyDuI1/6zfB
eXiqzuYP8Yf6I38DEo7+VfQ83n29pz4FbHz8IosyJU8SobBQhT+Dyk6ajYa1602/i/ZBBAt4m73S
tAYzC44eLoKXQ6zEaQqajgcWmMijXmwOG2i+8kV8A2eEWGDnSL+n79idGgA5CG+XZqtJhxYSMU6d
eNXicp9uhC2s1re8KTbJDwiUqQ2Aq1dsHSF2ALuriqZrH3BREHVFVMpDQi9DHXdqvDOCLRT5wh57
t4P+YT4ms7gGXNhGWitBPpuxfVje5QBAGklcApW0jctaOc35kI/ylTtsymg/ay9JugdN3zFhsDhf
f9nPuw9/dq22qH7aLGhlrTN0qp8WcLxjAPQnSx2yPfwN8PconBHjBRAE25Unz8v5RcqoLVpHlzRX
zF5jTwk7nLVMrCRderh30tF0ZurI9BRDQr0OoV7Lz+Pz6ot/2rn68OLzbvgQZBTZzIZ2bqOW0Qm9
THK0zKV/ja4DZhtoSdsNt4ED6HotWf4EXP+X8KYtAkUh+HlpzIcpPWlkoNb16OrfZx9rO//BqA3W
It6Dv8lkne6ceQGCBKBZaV5p0L2Cn+m6J8/c6/jqSyzKowBAg2EEtNFaB9qkFrESsNwu5an+MSob
ddP/lmyBLnJ5AIFoOcqvlZ0wR4+vnr8olKymTdpK4/nmY/VdclR1A2lDhVsAJyb3SsO5hAhrjjvr
gWwgoSoF4bJSOX3CfPnrR1n0gwYde0VVZzuI4MyCq1k5WrqKIFnVewX/UKZeLyG+UsK5F85idIrT
ew33qMumnttCq5tz7Yss4m3XDEqTs0vODbBAFVvBvL5qii3I45DZl7Cr5ZvL5TnSfmKwGmYbuupo
0nnhGr7o837Nh0OyCIlif5lQtpqMc2jsJ8kZRg/7LFgL/a9mW9MqutWzeyO1gx0svonJ+waMV4Q6
XXW8TGckcWimYEX/pOMXfdmb5UoIMVY2zjue/MMZnpquyvUJQCb6fPv4JdwLvy6wFQ1A3goCBMha
SMGWjgaH2SbVmXlMQAe3ylOuHkpXO/rFVml3sCqdwcvMeV73CKzBmSGFT80psEGa6J6VHsC+Ggeu
XjQ2QC77Tr7LQ3ueyPa2/LNFBYJk+aX4BqCWga36FofH5lX/Xtnv/oTlOJu1TOmzGbrNDcDG2jaZ
aHe3RjuuXSSf1v9/vpe+iOZpAs/fj5jX9vSRswBxX8ZUyuZn60oYUENtZBBCM9Xwvj7B8rs9wBdH
WF8EczkqLpl5YaPo4z4sbqiFVRvPYTFxfGKc0W8bO0X6Hdx5/VxDHqqrA/EOVPc2/z1QNG86vF5E
RCjCBM/PAI/R9nXIvkXpT7PVPHY+ttDpDzM+RsOLqHjF4ProGNeExbi9H/urHmo3Xq7lHumXCr55
MKe5F8icwSw3MxquZT0U6c/a9+TyNCbbEoMt6hJtnwX7AjPfcDO+UZ6rL5axQSPeYpiekMwANqFv
gLbVVkM1YpOEhxHtZNRPz5VJ8Z/87PvrRL+OFM86RhpoLI2/2Ov8xcgTusERsKO1hgbL4pekx1nY
87fKKboV4BUxFs5e83Pito3dXFWP9QQI35ZJDbfxTXVrBgjYaveztPr8DlvTEZ79ypa4MEgp601u
bayAzMlJz9oON7CnmQmX7JRjcJCOl9ILW9vfq7mnXWnb7GSezJRM7KTUnvBqABs5CVeFTD2D2o8X
9nc4S4naKQmcgVyfxHPamu1xxJce61VLvZf9lzDYVxSJOuJTVvRruOya6KVojz0IKKv8nrIqcUXE
Zv8nEeRRQd1NYvIQBac84j5R20MgDS5S6fBtcQuBxyPkFL4ZixtSEiOAUU/JLrgAckBGqVcQs3NE
qFYGZZKXX/4X9OKHhEtfXP5t01dlqihznwwfMrwAt/q+3TTypkbc829IWK0kG/ryyjfLUPIz2p6z
Yp2OjHbyzu3QBlffQPcaEJksdbv832b0H+LB4maP5SJrBMnUz/i2M1uSUIlzJvqtb/8eLdEkEoAM
Mlpau8T0tWC0uNZzXTKsmsz2LB5gWsTZCVpAGjCtDuiugdkcMZ6tx7cs3JWybelbtLIH7AvQ2nYu
uNAi7Q9O+KU+ijm/0UNuSgfFG+BE9YtI5qJJY2ygwfrIvoVOljxKiJBbuzw9cRBNcBeu8Ujmjm+1
bZDWtW5lveaGB6d8eInEuzCDpz4gGBQCSIYkd8Favt6k2/9Bxf8viYW+SCzUuigT6UK21zqCCVqh
u+sDfqIzZ7nx3QC5DZOieoOW/+wzhfCNQ3ktQ/yyZXFjvVDOEhDDNQ3B+SL4Kl4vEow6jkrTl0i5
5G25h24/E4no29m6vGnRgvj6evh8xPJhGy7SCMlvWqvouZbifZ3Z3XZ6FvBswFkbooYDaWUtb5FW
EoMlbilVJ1Uy/RAMW2pj54oPIlUryEWy7MKmL5YxVlXsToODgcQO2x/CNZn3SlL5+Yjlz3svkUzJ
aDVJlutzXSf85Hzfs/s3yuuE8rrxdtmJK2X6WhK7VNy4jMUUKCavLeNAHr+Gpr+ZsPOekke5v1OV
I2IJ5imutjS6CtU1UhrhkHnz6mnofojhcehv9L9RYq5Ut8Yi2EpVeBH7CTxXlW0TDW0B26cZ3Dtd
5wAl+9mgZHxBmWynWW6JYTt3s7Oy/9Z+wSL85qZ46UQZYEgmP6jKi2qL2AmgnACCTMX0Un2r5KdS
cHN3ZPa8zaKHleevpPPGIgy3oa+XRgJQxodZL9/CEuiQfomQF8Oj3QnzYwcN7zftZlzmKbCacW0B
5hf84rgbi1BMmRtnmkSDIRS4gK8lr5P2huz2tKGM24uxB0eLdYh/moS7tWtg9RAsAmBShwJmFSTp
s9IyuiGNnbz+yx+S0x8ga7X6xLXlXgS3i1qHwVSx4URxmzBITg9zX8qRZU9VwegXKXCKfYW5hQwy
aCx32AavClzNCe9XK74IeaZv6k05EmBnkQlYoA3vPDtnIQWGifh2NeKtXLZLLFKdlm3ZzOQbWt2T
l5NnAhEHFAfJ3BY9DF6RmYLm+jdWez6+X7zp0py6vDAFMrv3mqOtb3V7nAmjkY2ill7czB6VqHus
RtaVDb0UKBD0sKqMeXnjk36wWpIDZ9jpDzMFYqLV+Du+3NE73K6c408XGQEriTmnbmrLxnTtW41S
6kAmxvpU+pDzXnBXSdxC9gLVEU2kKV8mF3+r2raC3SpQ4dN3/vD0RY1VGUOpdBZws3JAVEBsTxJl
P+IlEiaQKea2Fr7NDMDG/3FzfXjyIoKrrT9ZCkr0QEWI3tynO6rp2d9wAixFgsXpQhZxs/aV39EA
/7G1Pjx3XpEP9X02CX0ioM1/1h/rdhuh/cPM5qYffyXtq6LRBerVDfKsG/Nc76ZtEALV8GJ9o90G
xWZ8ad3RIaNHfy/HP3QjXcmn5Cfa6iapx924n/eH+Yg3ZeRl+b5WNkhNSm714/KjuLec2jNukK28
RkiB5aVozo61bRziyoZ7wn/yP0/yaB/vlUNAu+47Xre3wTnH44sp9fyHYr35PVtLl055+oU3O81r
cFwzev5vYMjmaPLVQi0uGN+K1DLp+EANdLvBaZBcQzIXG/RJ3VkudxxWYJfvKAQbKJp2O8WW5feX
SvK1VG9tky5umktkdJVgwYebpnNUXcfdzh8PcnAojCfgFkASzX0NVSf8LQwHYzXZ/jTv+7BhFndN
1kx1p2Safi7lp1p8kjtPjJ61e7hi/kR+sVVpMfeRZ7mDfdHuhIia1q2KR1HfhcUvClSDXNyd3Epx
ZLwDx3YNT/9pIvLh9y1uJhNvpHLQgYRIBibaz2VKeeKA1tZzmxlDzcixi8V3q1ljumHPltuqeo5C
afN1IJM/vZ0+/I7F7RS2YyhWAjG7cUHtSnK90Rmr9snr4IjZs3pxiy0Qf/UYRshoeWn+MzBBVv+O
6ttxImWPiDnp2m+auQRf7OHlECRVir7VctguCBwjRSVvxeyQi9cIXs/wEBoLMvIKnlb/1IejZqep
q3Qn+e94EK8cpuVIJBeCVOyFCFizjpruTdxg5WcgaEZ+NicQlovMfFbvxW57EbjgknYej8yHfuUj
rS3IIt7LVlpUIiRLupu9IyinWjzTFkae82q06Y+gFDTvZXSBKwbxdDV1hGev353o4rVvI69s3Pfh
54dILBp5F2PSoZ+bA4TtWDzHZ9lVjrJ8jM1NCccB35/aOLSV2xSQE+dca2g3gYxKDFqLx0o+Whgj
DZcnqdU9vXclY9M++/0OlGt1pavQ9zZAAIcfs+yGdh2i5KPuFfT+/KeyPw++g9KyiHJBE+4ken6i
6UrxzRhC/duXKEkjuDFu8VhHTq68AUACYhRBjhuU3cDC6NWj0c6ecLV5EAlAndOom/J+/E7NewZv
NG2sY3mPY9oNIpGavr1cdY8oNAREA3MzzDiSjX/W8XBACunxuet2Kr5mxpY+JWJHyYPxqo2oAdiG
Ld8YjwlzfTTw3ItX7fmtV92+fy3jtwCViQTL+Z1SIHW7MRAmwT5QmmVvYUmUr7jm6ulDnp4jvE5G
3khx9Z2BFJi5QSS2pJuBlMK2QvcwZbVukBwuBFss9vTN1Ow2UgA1ePWF9jLTYkby+eUhYfFwntDt
eVSqXV1M9LUd2CcS3gzVJuque2E3vv9P2nQWAIAbsT1Xja0AGJE8FCVy3dYnp31DyEljHnflR5uw
2bR3A86C9/Frmrjxm3qNk7x8NfNz0BOG+wjROdkg6MoACW3VJwBUyfOsU/Y2/pAuewSCpbeqBHLS
HAk3wgmtDGYbWYyU/abgkjY3aWGryq6a//jr0/SOQPsqvCxyidHosilrgveiwLgc8+6g0eZ3Butf
RcFQ2lCXm2Y3zUVBOVAU+GuiRp/X53/Crra4pkuVTCqxqM+HigTDb044Z3BbB56FCowDgRmkq3QY
ZgW+Pt/m0h4Kx4xtQL34fyIxI531/3PZ95H/hxMdRNZgyikXdS+f/K0M4EU5FlisX8vyr8Eky0m8
cjxo6nVq+/HVysdYC7GLe1rPJ1pC1Xv/dUDPjGFBeRMQ0L3W3GFXxgCaPrijpvgL4DNvYS64ElyV
lUxBW9zE2mXQ5ESmJE/BvsbPPdDneGIzAzzq4XVWRQP65+lKLRuu4wEQV2z3/o8UlZw9hjn5IWcg
6dXBrSbcm0Zoa+Y3C/c1xfhWtK5lYG5H32WsHkRU9YdnEFuTqyKfg7TPOob8017ehy+5uMxjI1cr
a065Wkf5NnuhlCLev5ONrPn2sjooXbkJljM3ocmqixrz6dRX0S4fuoPk0UJv9yMSnWjkoM8B0PG3
uZ+D8JV+7tBVTN36qsb08UeK8M0aWuhzHPuf11/OvAZ5UsIGPYKzEuF27EY7RIbosO8RpWzdHDT5
bKYEF8n5eg+/75AvAspy5AWWPamjgJzbGvGFlLmOx7M47lDoxDSzf+ejBVgjCIBgjpGwz/BpFo66
I1tXlXhW5TezuOoEjPP6c6U7iEH14nNkHNsZtis/plhZoEkERPkQ1N8MtHAv4PEF61s9q7aDV7Ol
8tZHGFLZVuVh0q/15rbBafG63s55/yYR0BU/Ff2vui2QA107v5/W/B/WfFEQ1hdNLMGr6OeUxvw+
wPJ17tU7de3Ro7elx8RbrX5XQsZyhBJ3mlmOKSmrrx7VA5UgTFSjcErYA8cRom7hdt/M94cHlctN
0/xYA26sXSHvA48PIbOrwfNdQqby1P6dG+L+otqYruJDbuuOOXiSfmwTSJgbsPOQjNbZVmvLviiu
Bslo5Th4J7j5sDwxHtLmOyNH14o3x6vs7yCEPu2mffjWi1gdJWnfqQUPrR3JSxUnbXb1PN6N3AjD
RwM9GxNuEC5MDLGYpKyturH2/EWkzqJUTHKB8KbDdyxu6mYf91uFgh8sdud11E9omBcZ0MT04BuO
jkwoWmCBF8mMdA5Fsiv3HTCWQb7zA6/1b8Jmp3ix4oLhTgw6sajjPAnCTWBsaE6OM3PWuO5t1XyM
ejsH553f+sKLUj025HCpB5oXIcRUvn25BFvFFoCzWWD2vFq/nyYkOAIqKq+U9g20O/A98rYJ7qz2
BJY4q65Gc29WtyjlFqxWaeOdsNqi+rz+1nUNLzJRt9TFFgmayFCEgahE5TaPhLHxbYBmoAjMkEnf
TC5Whah9rwTD/xKE/zx2sUkm04rjxudWaLEdR1uvJFfnWJg5Ey2chtF2Ctke//ixi71Bk1eprU6l
LHEFFYbetvQkyfadrN3OuDkhPaQu6KlR2X8d/D+n78h/3nd554qSL2YjmZw5Igj9rETfleCaZM1E
BY/mp6H7oA9cS7qVjKMB4iC6qZJvK79h5VMvC2a5lrWgHTkYhJzRm7xmDgiByxg+BsqG1j4INlxE
VmnQn3dB//3uy/oYoFammyW1IEDXWdwUpjuGY45keiL6oTS5gpyOYLp+5X4+Sviz6kvIIIaNsMdm
Rk2UbrD1sCE9x150FcHxt62t6SVeIq7VDWurvLjqpEa3NElnlUN6itTd/a95To0jqRbisFu8cCGH
6+SstTWef9WHqyY0DaNrxPeNbTSu5uV461GuGJu552qNG/Icj8JqLdh+Dgf9sMKLCuUiWpMpFO+c
JTk/Sg6As24zU+slMC3TTnRoG460Q/5h/FhWI8UFl90koHEXZQ4UHVQ7RViBGnMT5+IUDVVQ4kBc
WstmV993EbfyrNektuJ9LThgoTOaSHjhqSbb48WOkB05T26LsZgHr93+h8d3Ebt6RS4aaaACgV6B
atPD7KKMYmn2TfrtbwqnRd9/vVZY282LuCUYVZCLHVUw4DjXCl3oNHCctheQP7aw9VEp9OZlttZe
9vOq4d8xY1k1+IOmNGMBAKYqbcQChCuFrqIt7SS83O2wIVOf3ASLECewVl3Blc/Tpj8PX6DiggQF
6VCVyFZRV+nEfZFSZObZg4S4Ojcxp0rLsQUAjS5/J60cNoL9E5v2FGCfTkDzNyOaBuUpCl5nPyU8
qoyDUp2qCJDG+qxl7ur9Z1nx58fOf/7h5EdWVddywk3auPFDsJNmZbE72tUOClurM6XPsch/zvsS
CNU3l6hDivFfw1nAKVvlR8SeOMHtCtBuuLaGEyK4YPThV/V3MXd4asvSdxrrk+pIa7fq56nen3df
RD3JqvO6nwUVWlLNWeoX+g1t6K3Vb3KvhgK8Ubaz93EZ3QdeE62BYubN/9XSL4JfH0EFVjpCvV/i
+HalF09C863r7goTLaICrR38PdVt0j1E/tWlegj8m0t30NEjHuhSuivhYW3TLhK5rNajFlAlsgAT
GSzCBmRTAsPcokHqHNOR0KXFtxr/187pIh4aURCIevfOR2+Ec5phFSiBcwSbZNkJyr/AZL7P3tMZ
hqdrMWIlNumLgIjxQFHlFc8O6I3FeyV0xYAqAymJIoIzelQgg7oTQ6xtvqr9tPbpF3Gxi5sojqT3
ey+0tpd430X7SMCXAWCz0m6sO2Re/UOVnOQ5f2/A/UIEAUK28tFXln+JW5Lli4XJaswMRHWhYwBb
YJrO9VsckJYZx+suxJMakv6s5VFQdDfXKz9gJe/4D8RSofpTmBIPOnTu2PMbidufLwBTiYg5DzBt
MJr/c2n776O/hC4lHco6RUwCkOJW6cEVQtRnpzs03bN9j5SjuM4AWTlh/4FLylKwkS0XMPJmt0gl
2flN6HQvMzprusrf1qbZn4PS/sRaYxHd2tLXAQMSXqYCWrA+4VsH8hFfG0q0AA68+SBp36T8TNsT
bmVAA2H1iK298iLCkbfnaRCDjBmm8+gqaH3InLAJdxcmwqcQFxm3Tdx0NZitHO0l/ki3xDA1Cjon
mc9UZTswT/N0OKsnw27MLZTa/mAlfwcKNMeML0L6e3Phw22aiXUjGsZ7jSTQiXNFxJQZ42XJdbsj
46m9KTnMchP1sOcut8c1NuZaYfxOYfjwA6qZx6HlHCi/PqnCM5ZoXvAKynnc5cXZ2up0vrcaJN61
YLp2kBcBTVaz/8cgaXHnoC1nOCUCfmCCIDgL8i6armFXtbSs/s5hXnn4Eowk+43Z1znbDLYe0F5M
NoCp5D8uL/omYJBK8MRrEk3cfxg+l1CktOr6Uip4bsrEhJIYLpedHDBiBw/SOe2TYs4yfvg07rvd
PwucS0AS84EqnbAMY1iL8sLFbaUN0P7u3Bt2S8xusFHFORLx9HV/t5VL4905+MMWy8M+F+FUzOjC
rYn/naf0kAgQrUdxKUbOIxNwOJXzdxm4VerHWgW1lC/y6yFOhZ7k+qJRH8v2JULShbY23Re7sDax
6cSog9Lq+qc1o7kIZo3Y5Ip+eb+z34dIwkbZZYl7aa8YHX1DwRxS816r17LEtc29SMymUG3/pbHR
OplGftQhgTuPlI2RudBx1FBnhHsECM4rV1VjVuK3uUjPtNIoJG0Ex1k2rn4YUTX3cDZD2UFEu2lT
dVj5pRCznJXNvfbYRWbmd12oUCaTlqQ2dPlTCLHfjrZNSmEgOtbT32gorq3yIn4pJrtK1UgGDZX+
6bfe34pkQl4KkQusyghHOAB61+1ru1L3Q7f/+o3/C0Dm3+mItRC+lCMhnyqDKiyI7zPptvZvxKe4
3TeTqzildZtjA2c+WaQpzAGb9jCFV9L31iA53166a9DkSULitBbTV25Ra1HHZpdqskbkWc+Q3MmR
NkyOgFqinIA4wbb6NVMApzXE0tozl+Wo2A6pWfNMuPiasSsKdK53UKuqd2LylO4EwBRbZV14+HNJ
mT/pkjVvyg9hLVCEZBCQgqUQLln+W6yA2QCjceoh4l2QcDkgnY+YTOrNpiE75o1m/6BgarQpO+BB
9F+POv0jN7menFkWOIHQdDLQmeKcbNUa+7x9FN9hZGQpx3TbryGA30HdX6Qe7+DGD79fvPRRJPsi
5mMgYRsvg6NYox7Mj6nf/OHqEr9J6U3evOgGk9LsaZCeKzuebTRuEM+AjWh1W9pRpc5Ad0hvpTE/
gbYZy7uy3BUp9CGBimDw0o3+s4MPg95HCqteQSbLxNoEET5s3umbZSQ3wIOi5AX07wDlZNgJOj9l
xEJSRhoGS+M3Nb26lDu1JNvemqTB4MD5lwDJtU8I+m/EjfgjJyvEWae3iG2CM62iM1byNGsRy7NL
2CSxynmr45MAddTVNAw9Mss1UPiIXShr7bQHNpS7/KAydXM7N0/Zalt/JdBZi9iuiGaragJ5aq7v
FBPcV+5o6t5y02wroXkO8nNEPML9Otis5YhL1aaoCAW5Uah9JqRcPNlmeJIcQtObRycDEyi6LtZl
tccsr73sIqoXGlP8SQPNjE6FVF35GCBpAJj9mwlUzM5HYDzZdsUp9CHNdvU+xX9dOF+iu6B5UMOt
r6HDi5blagtiJfJbi8jfG2MtBuZ7C4Ih5+yoIL9FLkXnBM/ZxZN6bkIhYLJafH/5YEMUFzE/83H/
rFTyqC655+NngScgSedM0QPtt+IGJSYQwhHgx9Retf78erTBwxexXeplcRguPHy2sqmhV4vDtrfH
b/TdvoNUxthnDY20+shFaO9KwYqLWRUNAUAiyIWphmY5FWol77IP2PtQ5692WtZWeRHWG0PTcmku
iLSNcI/tav8LARG6Swg+/my/j/t2G6yDB77c6qzufMt9iMUA94Mx79jqluJGuZuWmxCRSQ8vJ//Q
zMowUCVo9NorB3veqv/1CuCx81p8eGwuir6eDjOS1Lwum320S/pTndz02tbPT5mE2sJ3YaQOjcaj
kju4gCu7XSZ/H1cJSPOn/OqHLOKaVqeSMfWM7BAYOWOJPXNRhKdZics8+ogYrSWMax95kacG1TiG
/Szcn41gV8GaIxlG4dnM9Jts3/gYZ5XbBpvEtRX/Ml1hxRcxLc4vvlKPBPBZ0UsFF8rewqKSSuA2
3kX8BmbQQrP2ul/2rXnqImSpVhchJ8K0rq73WrebNQhk6Nazyo+n598FC9qPXr5gqscek9aS1a9L
MEOUFoEr0bIsnAq+7sw1Ku5g1qJy4GLGAhzhJWBvCy++i1bVyu7+bK1VQ1VF9Bo13VhW2xqNlUKb
q+13G5SL2/sIh+ChJsOfh+NoMc5yEnyWtyvP/WxzfXzuIm41vah2UjPMExI0+l/6m+LRcsFYkQSb
nv6cM79Zh9589ok/PnSOMB+OchP5hVgEE3nwTIGZE4O43E2knejZBc0uvpOdelu+MTxrJsfq19Z6
/ueXB/jj4+dv8eHxdRCGsVJzKWrIBpJDRkdpJ9jdi1Zv5qwkf1w9wmtPXMSuqlJDxFp54nQ/fZt7
lNlrvTNBWwENhTB7Xt1Oa591EaOiYbC6/yPtu7bjRrJsf2VWvaMHCLjAXdP9AI90TCbJJKkXLFp4
7/H1d4OqW0pBHEbd0susqZbEIICIE8dsI6JNuCAyO0uCrDkKvM2iurBUG9XDYFJitkZd7piIBtaz
rsJVw3flINKlvvUEG8XUtnqDh+SHEip/m9xIrC47azOtotQAto42Jzg5GO1X14veUwjVEauHmW8J
DvyW6mHqEr1AKuiAm57bv3mCVvEqm/o6GQVMgSXct+YcOCDQoVuV7gPoMRo570k2+kWl0fwN2WHG
u15X1lVYEo6UWBsmnnDEhr1nDC788FKDngSOlwkAOuNpGW97XTbnmS8Cm4RCbJJsubiSEhc2xsRS
74M3FX5wljC7uXCd+bpo+Y0BCBtzay9b94vTq60iFgkGIQkmnKUAvI3Agu6xD1C+Xhkw8oTsTGKn
PIRyKGTeAOBhxy7GyVpX0rJIermG3SOG72cIwbce4EEQO5i7Y5PfpXBKXViLgls0MD6FxCPPUCT8
NNG8CF7rSjjolA5EIpzs5X4Se71BmWnmE+B0iCVgOfFup/s5S+ODcT2tS0qBjzW+ENC5GO1sNrhl
kIlXD0JqZi7yXgvXGlIf7MEt622v4liaF3FZRbgpxhcesrPgDEFPFhyUg7YHZCjJFkU8uoXSLOs1
s/b5Kor5g0aEUsUD1yYPF7bolBQQv4cfKoxZoQTTSS+jsqUIOQtqERqfXbMVFYtx2FhbfRXaqtBH
+iVzH+Cw0U4AxqwgLjH0loZw2nQOhi3ih8aKojKzv0/5FZcbbRXX5HESymaBZKO14xLI+sS2zC/G
vaUPp99F/CnzlIe8tUvYCXN6xesqgKGDzkH62/itF0HX1aQmpXSeF9UDWZehvbPpjwIkbg3OkvQI
RSVQwiWuNhTQcs5YWvos2//xGui6llRbkQYNeIbHcLdAQJtDdZ4W2M1ojrcKhLrkhbw88fvB4po9
gcHAq0KcrLIX4wQAHBqbNFYFKneIdhJE+BpxN2mO1UaGlEBFYic3NriC++Amx2meHNYoRfz6AMHk
fZXr8LIWCgp+fem6NyPwL87Sm1Taw9PopZULXlaXWuNNM+u1oAtu/4zbw4Zmio+xC8jQFgQLB7cH
vkhDzgvrWp0kRg3+ewWeFcduV3x96ii/3HcXmZnsi6OSS8j9KahM1KnJUVUcGG5mMO0Gwnfp4YTl
NnqFvCq48bBlNAr6yNhrX9+pdF3exm3th2MIOL4EZ3iPZJsUyhJx7knSCYBfeKfBqNypmLLqrEdf
PuTFowd8Kg4RQcBprKw8+tUxtweUHyXOurZMO0EB3MnAUFtjchjFg49zx6q8WE++CrYZEcNQ7oHD
hUUaDjFgZODjVxJu1aR2OScCEpUN0WItugq0aZOF/gimM24W38lBtrB6txGhe63BcBbl1gSZGWY8
+fo6o+vKtuE6EIxU5E3g25lajQIEzX+I+ELPA0qRraG0f6fsYZ3FVUQd+kAlwYizSGRdLHTZRx1f
7NMttGd12MHNuvpULuT/HWNHM0LYuqQVp97P0qX6wI7mrFYyoOhWCxA+c319QSmaNQ5TbTBWZXxY
YdWE61K/HGsZu6lBcjCai5VMWpoyGuegi1vt0iVCB521KuPLfqgnXRwjSUwziGSj9Vdpx2q+mrgD
7uxikXmcwrvWaiEODF7vBoTN3yzy6EfmdrE0DbJUjGKkxqA6g7EJH3Y8MgwoMGADKON1CLGnWD2a
T7nEF9fTRzv8YtEk6suIGycMMbWrSt4W0Ho1IXWfdiAohDdh6RV3aIWfhpfFwZZedaY6gd0C0W1E
scTswdCY4SyWwrOB+T5Yn2IV0QB9zlOhwMluVa+zWs0paozSg8kJoEHrQ0GRD52OM+AlxUTzs/be
KpIFROg6SaXfmzhwdsUz9m6LUgG43I9c1bfYBupLNva/FyZUWEWyVtPkzA8RVHz1kCU3mr8ZLEnd
1rkdTuc4vlLSU6JddfMxT2/gHV1ulXYr9I8BvWWcPEac+cBOXeyJknJRPAzIloRms0AYgA9KYcQQ
kjvNQNMBYj2hK48Qk4m6fzLhvNyOqxAnC8MwSjmqkxxaMrg90bUbkJdZpQRvtwPHu/USW1OHbUvC
uD/Jqm8ntVUXdzGm+XJ5DcXMCFBsxajRRuoOoFGGtzkPDROZGooNeBIFiXt+1nyP8eYZW/4jp754
85UiaBA8QP7SwzXdlHgPhHgQWTgXMkWZ1cMNCI2AevCYbbzlvX6x98gqzas6Sji/xoZPsjcR1gad
+EgMKXKLZMtJezV/0eQHMX9VBaj68Au9LAFfa6NG0GlsA/0338JyOi/eQjY2cd2GKFtS+OZ5Y2TC
fNM3IRmbbBYh5tqQYEX6D4V+LzYfWb7OxbparbXTpAxLCuU7QqgrG8nq9r7HGb6rXie3kA+FI85C
/WTdsIx484EMv1iZQDBmrlvgdsTEzj1ihTAhcnrQlgIUJ/CrhGmkPcfWb77nVZTjIPGh5YDtHAf4
jECwCDxCgQIeBpA3hduFRbcEjvHsaoz1tKtAN+VS6LccLrpcdSGmAXJaPNgEEArYK1nc4rKFi+4f
ya5dft1VMZwOdaBMLbKYDzueAfKKGAiE6DGhKCjQAgLs8O8kbayHXUW0opBDIRewbDzZ1PHfFzxW
jEY8BCBQ2KHVh6pzZBr4MqKZuIpmASkmn4R4xQk6qDVAhugY+2dAxx0efmajXXntCW6UsAitMINj
az4yApm4St60suxjlaLLJYx2PMNLBhJ7DeCNRsUtPtXIJYD8w/v2qsJk7GrGCxdXoSz3UzUQggW9
AFZN28CiOXiDf5jRgGBjo8sU6zAfZKzJetzld7o4v6mS5WpV4/IQQGUtDrWXLBZDVbAB7C5/nMzC
jITTPzTOu9jT4ipihYBp+JOEsC3rQe4UrY1JCNVPJ5l4SOSMOQcrFgh1GXNy9R+JVlwuvsrPqpg2
NZRoFvqSMqGPCmeph8gqequ16sYODH8LtRNbYY3KP3UkuVx3FbaqSfqzzKSRC14OqoBUfUFRIkOn
+SppX8bpZgZrDeIRs53K7wICOHhMNjVnuFnAEuk4iG/a9G3O0XwbCi9p3RpMlvZBlrYjbDt4kPX3
U3jg0K3g52fGTmHtzlXsU7oS5KcUOwVJfpduoIEb24GV9J6PJNeEZlyFbI9NCWakdB8KHBcbtG4j
RQylhSI76ooTBXYK53jMy4AnUeDivPSWoMqDLJ4JtGc98Cr+Da1fJHEHYChoRDEgX3s5trnKiSCp
U54ngFsMqXYCs/jdLPYD0nbxyGSW1TLzEXhTCeyJHCmdC94SWhKI+LBpShVdsaHr2xhMhV3Gy5ZW
wa8NxWIWl27jAjHzeTfu9OwOSQRMqoC3zme0XOXB/YeEwouT8dGLvHhksSEhjKBRvPacHZQHlOZW
UO4Ukxd2I4gUwMu0IbR0mCih5cR9kT1K6/AHsyzoAnxcrTAS5MH/tZMAXQIXbRCIMYAMbgxXsZX1
dgdjMptxpBjBV1oFwakN5SoC/x5pW40u6RIDscUs+M7xgrmoDjbwVqswu2Osy6jXpFX86xK0Y6D1
iJs9tdPxZigQdMojptG2NMEGz0gwX8Boo4NTheEjFFlJcwMJH2buvmynr97+Kh5GKh/X8+JeqcB4
yRXdEKnyCA9R9KEim3meWW97HcBAiBxhkLac54IaKFF4S3CRvKWAyFnDgm6vHWAYf7cbIK3SN0me
5pnnUBrBG6dzfGcGGQ1qsWhvhj7cLVAaFvZItmPkMD4zI4BJqwBWLnj+OERjdTBIsuFnKOBFViy5
peTk81UVWc2SJNPMZazLeNFrRYGRpJncKNjWIqh+m/F1mZhJA/b0oh9ppDXYX5Etswa0nwIRL2LI
WlBg7Oc/EfWDIWv6cqujHKSwjBZeksntIV8LyzcbvjjZoKPDe85Gu8hv5Qxyc7af7QMoybOyK8YX
WCsNBOXwJxgh7ozywxIZSQ5Y8AAUw8rcJr0BZx6z7llfYEmSvzhYa509tJYDRVMB5SHXKcTp+vtl
fuA/4Nb2fvNbr0LYOBOtanm0ugYje2oUwB4qCA4Z0m3mode5IOIUbstEWrB22CqAqVOqKXwyLpOK
wOXv6AgxaOgauAv6r8dEBzhtc2ZBsRkDaLpWF+iGmQsJ/XhWXjskLrxBQrMObYi+qY5f6OD1Fjtm
+Pj8TlapqGoiNCLWUxlFoUnKLaLbMVxKZavKLMAsJRik1fypFawJNhlEH26jyvXjK1aIlj76J79u
pR/Lr161EGSiHCBKH/uHAkN+7QZTcChV+bUuwC69dsm8D3eCh3gyWfARKSrYZSpOAf8BiNRSQzzK
V2Knh3BS5z2AFrp8GzxlqhlAYudbib0Pbg+y8G/caNfUi57mqxSnc9AHVa8iu42d/E0Gc3VHD7A0
bZ5DZ8BVQY3OSJ4AabaGt8yiZ9ihYliT4/+KWxGsOLBsr/ELYzTcWVN9VZYvGrdrhDOslyTlzqnQ
l+60va86WQgXue6uhHmyArjbae7u+hLcNoiVavctbOKi+656qJpeVytbOMFCAuqhUHftMz3kYeP0
ILTvRWEL9TaKD/C6JL1VPmd3OcoHmNAoeQZN4SneQmAKEjYJxiyxI/W9vnhzwUo3fqH+e0xvi2I3
xZCBdKFcV8RO7JspzCe7fde7uJsm/BS5utGK1uhgRqpl+jib/danZwU+hcFjz+sZxJqxJKiQ8JBs
ocZvBIOrnbrYVDp4YXc24E+1+CRAjQCKlhqMNXldeO634Q3+HxEpbWAI0pUPrQpJR/oDDgRn+V4M
D1Z4R5za5/E52QsZFOywboJHkA6YTBJhO8XmLEJg0xByXCpXgugJ/WuiWi3o/gBmAqYZm6XoSaUe
vOX+doyvabuvlWu+2INKl08gvhuNeI4jQ1a3oB+o5+ylvZa20RXacwXSgGajhbp0yt/IXgPq8jau
vbHyyCGEJeKzBuWuHQ8LGJtzMSibH4UYxpTewBtdaUHVZL5SBwdWoPMAT1NwJw4TXuRt9uyLHlU2
4D23gdv3gEtdaZzX3+V7aiWqLmFs8gh4EZrFW8jeIYrQk6juAohKQoFdgWolhX7A4A3beF/31tya
8G7ldCh7gOVdWgG18b+mvScf430hedDR9gN97nE4DflxftQ6SziCNdFAflO1ev6h2+Im7EBPgDeh
Dn5EBSuwygHJL2n1cDC0fFfda/EB8tLy63yEqUHwHjRb+bHAlgGcHyShNNzkkNDCkPq5uMfz4jUE
mHEdQBEcRHe6x0/M38TY6VS9gSsAtgJ6c6/Qd4NKpvgocyjA9bC0YYeWNQbeEbQ9i9wLyg3Rtp07
gg9X6oW7NEzHl6k9BIIhgjezx0oBgIsY9bjSvtsMtR7uQH8BqaMQXcCvEqiEDo70Tb7pH3zFrFI9
3w3X0T3eEya4O+ma23L2VGwIfJX1+YhXH0F+HE6c1w0cWQqrHtHLMxJ0S+sNXkSA6c3g5Mx+0+dX
9I/4tspBxapLhKBDIyL1AEuAlki2R9L9UkIf4rtCMSMn+F/QJT8WXKWhSTqWvbyAyCWneoKncmdm
UJeCe1WIfQRZfzu0Ye0MM4HEJQUS8EFxynQbqJsE9h+d9fX9TZYc8KvwvkpO21Ku23FAjqjctSZc
XuXGpdQAI7H3973wLtXEqP0NJilQMWvum95L0ucqPfnlLU8dMMagXqKEp1rtMU+1osWNxdpM6TXr
HvqU3CKpP97aKpedaiFL+wLkFuwEzIxB+9YgDLzJYjOCqAm8T9FL6UymXODn9eFfy64HyBPNI6Fc
RJwhTlumNi84GXbmIzpk0LU1fbCkuI0MQ3LO4uGqzCSnfqToX3ye9Sg5UOG3ESxD3ca3AhAqbM6H
qq8d8rZEDU7TpQh4tB72V9qOQFLOSEYXHmajXDuNfJgLj/RXabUR8mtxPk+jF1hA+w5GCD4vHDzg
5C43d7zvFcU1j3Ek/FX9Rx/gKgUiYHbRVIY0HHi42tXocMsHMRExvxJZausCYwuuB9dpwldSDB/w
o1jutcmuSkyuUCbBHRb68whR7aElVxOFs6sTdFa1uO3IEJaxfZFVMH2eVv742kusuOhCcMUoaX0N
eSHokQlA39jjjeCCK0qRRkx21AJd6fto8Ys8qxOwHPqvvvMqjaYIClK8WEKUglnj1KMVAHMn+JtB
JVofM7MqYGMLvLSJyyJlNwRYD75K8hQ59mepQY7ZWB1szE30uxs4RqFEjZ8ghAdb7jsY1pas4PN5
mfLjfa9ir19V40gX+bvGSqH6mFtiBYV2ExKKUFRe5jlAP+F6guV6u+ExvYMvnqUqYKAzyxjGLbCe
YFfZRCoxwpdvLJK4/oymf2gjh+kxu7QyHn5fgZ0zy7TltX711VfBl/RiI4stIAzwBV9wdeFjBgHn
OfdAUltstCAMibm92Res7cYKa6toOsdBV4wwKoVIiJmnHxwXM4RCjCLecEYwH5elZREzhxFpjMG4
chjvej2vjvpmrAaQQfCuW0AYlZcZ8yXFzEZYIk6xzcOEfYF7gh4h7+GjKxC4FN4M/lUNm/ZZcAbI
EtQbbEfKeivk68+xnmHX0hSNUoBTMNo9tCWg7N66HGwMrdBVtiW0CFgLMo7denZd1knu1wUAdwLs
aottBCH6Jzg0BnbmJfHpw52gNJCfsj4B6zb9aKVcBLogjvJx9nGbQnzgqfWwCSBQbyzqPHyh16fF
XARZ89ff/Xul+sV2X0+pBzmb03LhC7ThHR+iuwlJ8s5oQyuGVZ+K9A6qr1pwp40H+FrQ2aWzl6Nl
hUj00gNFpeD2Q1sQlgHpqW52S6GWN6eS2/niKYt2M3zE1buxeIklh4yLG6R6o3TjbQd9uiTYwDtA
pbddNwBSqSI9laJEl+Dr5/fXRbefFIiuwhw5t3ARSmOEOqnR32f/XCQQLDQUJIbpNuPM3Elx6TrK
Ow8Tb2s4yFcU7pI6R25quTLl+lsvmXyzlaC0xLlpf5sWd0LvzaLeQk4T5i6l3WUPbXUXqpouk5up
gz21nXOQG73v+CeU0AVYlJyHKnlEHu1vIXQjFvCZZ3wKRuBZT+15jfJdtKjDRdB0cbhkB1M7wUWP
ru3sStNRAHQb0QIkr2N2FETW8V9i08Xey0mjSkGK3k1rDoADwVC2dOAS4FsYs1AHWGD5HKn3cgIl
dxSyU+QUADSM074EMJabvlHfmZQrEkOlk+M8aoTySSkOA7GEFL8wWgb/SHXoIvX8cDe++IVlWW6G
5Ds+1XeaHnR52Mvjbsy3IYjVFowfn2FF07LEsVnBYXU5NEIWptHi+tfCB/WIDRhZi4pW0lzx4QkB
2goEZJxCdGbsjeXnfnVKV3dDVolUa5egFLQnsymQ1lavbevmsAMzZYAOZAN5aI1i0cthWNxHe5if
uVHDoiEwfo01DkCFc5ZPOBQmXX6o0ptRttDzEvX4ZVhMLyPYYDa7sHBU+IAI4BqDChrZqFUZL4Nx
UNZoACUQfEpGXJTFsj/hz5stkymryk8ZNEx00Koh8QnzlA0zRLOef7msLnZdXre1mnIYxUGbwuaD
qxYOF6PR87gwnRaaFIMjRl76JC3o+irfq9xJQXsnH7/zX/77Zfw/wVtx/P7hm//8D/77pSgnSM2H
7eo//7OPXuqiKd7b/1n+2V9/7ed/9J+r8i2/aeu3t3b/VK7/5k//ED//z/XNp/bpp/+w8jZqp+vu
rZ5Ob02Xth+L4Ddd/ubf/cP/evv4KbdT+fbvP16KLm+XnxZERf7Hn3/kvf77D7J8zP++/Pl//uHh
KcO/uy3y4OmXv//21LT//oMTVPFfqqjyqkx5WVEkHkFsePvzj5R/EYHipxNeEFSB4sPmBVBfyz+T
/4W/LWiaCI8bXDI48k3RffwRIf8S0dxVqKQpKi8JoCv8v1/tp4/046P9V95lxyLK2+bff6xLKl6W
l9VFTaWSJKgfVf/F5iF1HxWQndHOET85Gqc6DRTiZDJvVDXdkow34mbaZCIb+cxYeH1q2zoptUho
tPM8hLsiG81ezlBhco6WyDBmQYaBTnAbNmbQ1eZMUiud3ydAzyt13guFf+SbNyr3RlvB1KYEniqA
5RkRH5Oxg3F2fai4ypw43sIUzxV7qBlUT6LyqlbXUhyZVTW5NISJDHAVQhgf6nm0qpSAok4XExoe
oEg/f1DQFg5bBWDwyqgwgEHtcxctvvQV1P+D547U27jHBKkJ9pOqeU0SbWc12eTxbQP9UK5FdSqi
v5yR/TjdpxUa4PW3vNnTrnyf0vZ1aCDyKkf7MdR2Sigc5bQD7lpxpWq+ERWip8Dc47mNhGbHPs9v
hKL0ZoJkSxMzyGJG1X3W1ZvETyB93YQB+s6lTYeM0/MeVD8KKpJGYXiz2JzCEG2GriH9ptWKKVWj
W0fRXg26Z5rNKCFBZGmAFJlgKyLRBqD7SDwTdBLbZrK1XHmDvaXbkACyLE1olDW5nQpBrwk1CXqn
SU10LTnGY6aX5S4tfR0/fBsHmBm24zcF0jc199LJmKS2cqQ3EXGH9GpWuxs57d+5urXbDMTtaABZ
K9aQW2KsH+ft1RQsWpxyA75eChxH6MOu/eKQ/nkSLnf+L92E71ufqIQSVZV4ssTVi62vRt0YkSJu
7wejOhcHFFaj3t01C5cDTuZmA88lfje1i3nm9XDfstZfXxjr5Ve3ZxDHeVOXWL6fa13NoO90JWSM
K/rzQ/bXI64PWdWFnQKgc3uf7papeb0doPSYblg9t3VP4vujSFQUqQDimbZqVJadGoKZM6nnAX1I
H95SZQnZhe62L0MnnJjc9PWFt15u9eGyIRnCNOeUM+yCHmDfraHlcZ984+9iZOy1hfMM3Euut4ne
H/6GMcgai7BefvXhSC1wPeEG9SyE02Gs4YdGwtmsSviClzW0nrU7lfgnP1cfFNI90mBi5eTLhX6Z
d/38Cwi/MP0qSZF8XlDPPpBeSoc+T0EcSYHEYXYjkbswe+yDt7HapemNHwjm18fm628trLl+MR+r
qaxl6rmd+A2BsgYlndmrGsIk5iajevp6uV9GqXhYWZU03KEiyAjChxbFxSnVKg5/0LTKOYC/kRGd
QrQxfVMxERk/MIfsTuqvb1dWZREXtygTSVqrTMQiGfuhaLCg/AhEeCTe/f8/kaLgTEqCgHRAWSOJ
mghQCyEUtPPwYUQF1ak3ePDAhx3UOWtwWdSmT+LMT8st1cPFCxyIUGR+VGnnSjuQlBijiPlJRtyv
n+oXkg2+00/LLL/GxTJ8mrWyGrTaWQX+LK5lHQh3MwAbtutBayIY98A0R64CV1J4NGcijJcKo6p7
x1ch8zC8txMB7+aOz3c5cvQBHMzwsa0BwVDhl057k4eMjqZojN3MejmrEjMKo1Dre5Ge+9aSIt/m
uduasOzAlQ8G6erEKsjUcM2olGJXrZahFd+KssprZ96PMVpUguc8DN8qrendMYvRzahntK+ztNDV
UOHMJIuAKA43XRaZsD7axVN919PEK4fjLCWeXzf7eoLmn/xQgYc6JhPSnIPPb8Q08sKhfh4wcYvp
VaKlqU4GCUaJz2kASxQABIuoNeJx8KZG+aYIiqfSxASS7yDwvqNkqJUILuygucur4ZWvMdYMywoO
ezHYr2oynCJR3PlR5AI0IugkwjQ5vVHqb60KE2RkBadIwGiSks2sVe5EMGnUxtlS5VInAuSd5D5z
+DI4pUJiS5CPQ9IAzmwdOLAWcdJYWPZCbs4FJNeScsZpD1Uo7iX0tR14wcgCzO27EfARqBlUUQLV
7PtEgPNfiGoHwUju5rO4KC1J2FAaeFNz/hAEoT2l9XXeD9Bk7W/biNvWSmCGMFwcBoAHhMSsZiRP
HHCywFpVfeXU/ugRpBsippky5Br6pDSHqDQUCEAO05lE6D3Fh8AHFo4jAOnk7xxaYwPwWVlpdn16
MwVQjC8oJLQTnRREl4XMiXxyhNiBN4exm0CjVIo6Q2uCndI8CAJU2PJi38TCrQ8Dn7KisFecH2To
1UZ+qIt8YYUYnSt8aal94lblYx4+lpE7whIOkrokem3KW00SnAhOFnMB+OWUm8oQQ274Nqv9Q5O3
RzU4Kn7udM3wkGKEWUWS27XoXPVz6gWLAFfAWxzgTXHsv/dVfTfJUMKe8pdpSA5wJ/WEZLDDoNwW
mmQRPzR7heo1WlU9NDnlUrTmMLfKRIOxkXQfqbMXDwBgZL6tVuEm6zO3qZGPU+AEOy47JPASFWvU
41n0WNTBt4Jw1lxittuF6DNX24h0GKa0J7VrdTWoznWf6SqM8cQk3Pt1gDS58YIqsLI8cdo8MrJp
uOXi0iOx+pqBbT/J4U2lnWqofWkk07PZyXMOO9kLxFepnEw/uZNk8brsTj4P8hXKgyJ9VkIIojTH
hD5Eyb5LwEbqIn2sDqEwW7GoQUYAYAdsr76+hxm4DmHbeQpRPpBDw2dXIwfTgnIGn+g6qidskGgj
Tf4D6CepmWm5mcjbcroN2weqjkaH4x09wb40xkA90nZB8VrheAQh9FCeBN6TtVGvM2Tl6aTTiZ7D
UDGyih4UcaE57EBwnkcVWIzYLiZ8ce5q0O7zCKQHTIKm7p6nj22oODzQAZNfXGuj0xRvw3jWhHPM
PfJgwhTlfRrKRgtLKtqpbuvfacqdmD2DbF8LW67dcMCMpJ4gomvU6MX4WvEBABZHcXicoehcQYe0
6HDAE6sc+wCZe7nlZs3OKfD4ivQ4gsc5DHKlkzZ9RISB6wU1kpm8ZFDW06Dx5knToyg+BNOeG3YR
yWw5A2ipN6vptfGfomI2qRpBR6EGjXs/aV5YATNAYHcIyaehfWlbXi+HwZ0BxxEA6UnnDO/rteAk
OJkG1BxHzqxbDOUbwIrK1siS3ZgHW0GZQ0jYN1AjUcKrqe4PtGqsAAYHkI5+IzVnpwhf03Bfc5o5
tqCnCp7SvI9kX+Y7hX4LtFzPs0ZPybYB1UQEAGL2zdx/H+CWIGWvaXBU+1uFnBBBQF6WDMrbQ7kp
Kn/btfUevYDnFrteaCP0bAU74HMvTzTdn6ajouSoFmeEtcnJe4TN3reFcBPlAK1jYi4J7VaB7Y8k
vqS1A+yR0O+aaifW2z52MX4pUPYl0TIP4WyVd/vhseyhP10eQ+h8Jns4bYrTSRA3vlaZfb4FNr0g
e0WFY5f6QBUrxBCjxFClBySlAnassAahxRNd+0IHbqajzKCYVKNOpN0Q3iiQb8EfN+m4qVvgTgDa
ESAKnJGdLNdmMz7E+aaKtmJ1K8ePMn+dRqU+ZbDNDTXJVDKAkKQTSmwh6fWqssWenpsM6CIqzfCC
PsrzcyxK96L0UOOTqTkma2l0zQnaltLqpsPHkMbBbPnqqA4zLHGbQ5D1nS7mEW/FCGCIMccGIncK
GgAyLzrwF7qnU1RtJ9xNGBsmnDGLmVXNCSJtIpZWlTTuNGBvAeOaFu+p1BilDA+KAhAdDda5qOVL
XnoI637v98INDfhtHMNGV5pB9AneuUGCmqVfP6rpQpgWIIkt7klyEiP4YvojAFZZMhpb2NCofKFt
Oj84017wcC0/qjB1bmfgu5KRP4QdmhRie91P6H0MeR7p3SC/dAC69AV29wS0TBKL5hi2V75GAPFX
H2euE/QyPPFo5xVwixsQsPrGE8dHMPzMqSDXWahYdQnVQQBZNQEoSxg5FD4U0oWzLE8gaBGzBIYc
JX1XwRQ3hV8kvJTDvjEE0RnD2qapZgaib43BPsX+C+IKrfjEqetIVwHsK5tGj33u2JUULXgAv3jN
f+aFLnXjGcIfSigRs+iUh69zzc9qAgU5OpTnICVEKV0GBxe5phAXTTTy5ZJBD1ayzcF8WRQd0yfF
Js++UVhfr/dJvfnTcqsMGlzReJBopJ2L/AzmbMbFhgZnUR9jqCVDJbhGv15wSQfX6eLl861y6VqD
8HKaBdoZ4jaGDUV3eLv2M2u2s/za61UUQURtRSRZoGu9oowbw7ybQ+0ch4MZAIRZgHb89YN8oE6+
WmOV+PZ+o9YN6bVzAwOCQBZvRiFypqh1SFl4Ar+HRdNt25ee7E9Gyo0OY/lP0/uLR1w1JmK+GujY
oNSCiN4ZBiOHRXGGv4ItoUHM/LAou4qPX6/5ScsFjdsfb3XVnAg4OmW5IlMsSTdAvTmw8bFrh4VD
YD3Zqgkxom2L5hk+XtGdMh4Uy0nTx/j562f59KD9eBht3WmI/YlX8hx1i3y1NB8x9w/NEEockyk0
AFfke/H49Yq/gIg/ysi/Xp+2bi9kbd1IhOL1QSbNVu3klNvI+qXj4pweWK2b3JXWoqaFRibvpnvR
A6yQqSn1+ctVNHFxqxbJujPYK77fZbWGqtAWVVzGV7LdOJzRIhQfMtlSHrrXaetbBaOG/vxA/lh2
9U1VSOOSfsSyWXaYtH0dRIzjyFhg3Q6kXF5PPSX0nMOrnt6MXMhY4AOR8et5/+sR1lMwlGhjD+8z
7YyR7aIqDNE3G+wKEzhV2LDrqkOOoMZChY2HPcTN34DnrIFC3/fPj1+A/Hw1pKOcjnOm0rOcowev
AoFLYWrkA3OXjO2Dlon3Qdgb/ZCjaR4wwg1j23zMsy+uJTr6bVNFFEefPkjqroVTd33z9fn4gLh9
9YJXd9FE+CktSY6rb9PuOqeA3OwLOA1HqBizOW+sB1r+/OKBSi4JUrHDxQd7KmsB0c+uZsHeRdec
ha9xc81CUbI26Oq6oJGcZnOI7aMKs9Ert0Iq27/5AldXQtH5iJtahnaYRR3RLBy0pZYtScxwIx1Y
dga/EHnX+3F9HaDamkYZ+7E1w2OHdAVUslD3r6V3f1PeprfxY43GzKSTffaUP6Jos4b/S9qX9rbq
a+9+IiQG28BbCGRo0rm0u29QdwcGM2PGT38feoedkNygc/7S0U9H2lIdG3t5ea1neFFrWFEiaXtT
DGgW2AC9dwTuAlskU2Fl56tJEX+xi7y09LPgY6CAV8jptLFQlSwRdvGcxDVZrianZxn4Aelr4Utc
ynJQYvq/UXZOXtXYIPG2BTsBfN20ciU4QVYTXWWSYVnhSgv5U1aiyNsfosXpLuxsMtX4j3Z2V4rM
REfI8FTylvbwbsifeVkvFOqXJjiLRbUsq3JEmeHJfWLVMDrwtZ2c5K4GvsT1tfyFYV0JC/OaclgH
hjpk+Ho+dGPgIjfuJzfk1I4gL+vmu9Alq3EnHHONRmF9h+LrBrUvS1/6pBeX9V9pe95NlqA/DoAo
8q3WTVIbZjWOP0CjOXDYXtlVqG8/5gBGlQsIkItb99+o82sNTyNZ8/Ue1VUd7hPabce+ry/vxQ95
NMBstxSmLlUonhpeL1V7AxmHkoJIBXYMnE2XvuSF7tJxHX0u7ZDypK7UoTM9DdLHxnoY7OBjeMi2
GhyP/XvlVlnrDwyFycKmqZN98Hvo1Czq1y98x/lN1pM4J9THhPOmdqJ+XeDJkydLedblXXu0rtOH
PT6FYYgOoQEMQLj1H+CuDGE7yIbwNbHKd+CX7GKDJuyObJIXad/ZqLZNqilLzcsza+1Z5+JXHvLo
V6SKJOcyQ5JrHKCfOjjIOh2Idzpwh93THf2Z9IjC90W23nT6z47s0eSnTXc0rCwnZMh7DAsBzI/U
6aF/xO6gUDP5tN8shfelDzq79Uw2CqNBYu0FJFgVECEVDBancre6flB+u3HXJjW77rjKqyo2TNMz
N8lecdMNHlxu8Rqty1W+be4nIZhFceulEzO7uZQYRX+fohpA1mKb3f0fdKqrOOFuKdIs7ZX5nVXx
UM9Fg4+G4tF+BAlmkx/MW91BBwKwQktdtWtIsDwunZTp81xZ1vl1JRO10+UaN0nS0efQ7Nam1m5U
/Yeb7TZZXNCpfHJttNm9BR1jPSSZNqV94R7xZ9Oso4Oxhy7eDmnfsh3N5fFMDS1qyExqbPr3o5NA
JZr7/YAW7wj0brQp8dTSYT/7pj8ArICOqJEtbdOLW0aTma6jB6to86Yy7bBP/RFbRjcPhDy1BaQm
hTqsaCuv8/TBJHvZbCxUnnbDYvv34gvlaOzZuWclzTSeYWx5Z+yUjY84N+HG492Sru3lt8LRSLND
n4uAt0VX/YbX9bj1t8p6cH1rqnosPxYuXsJHg81OvmJwQzcqTKuvNgT9HD9Y1PK6eA0fDTE76H1e
irLMMZ/is/+Eq+e40lbpOv4rbmTuTkSE+im/lzdLdknnwzImKwS1AFzMRJ47LRI/NCpF7dGGqXsg
rCqQjYAhTwNoe79fD58Xqh+nQ81PguL7MlqSqLdYupU/QhgR79aXEG/lQ3EDm4vC4dtmn03iupv2
O7GVbSDZgL1f/xnTpzo9/6e/YnYtSxqPgwo4Zw9Oore9JNBDLmyZ8hu1a6ByvZXVJUWG8/h2OuJ0
fR1FANHLaRGxDPxsYOXbSN1WpPXKUNm1RfFalEtX/i9q/doMZ2ewC7V4bFhiAkE0vci0DYvRmLQK
oJRldIzWykPwrLqpa271EITxQ+4AZD8Vm5U/yt2yQun52Tmd/uyg0rDnetkDhJkxeF5pW9iKutc/
6dIIs9Opq5yGkVYZHtqbhvrVk9frf/88vzidwexoqqQkFJpPKEcyaHERKNBn6VoKNtdHWZjF3Mqh
kYxmEByz8MvvuPC4vnD+Fk763LghTFSSDcAbeHFJnK6CFGtkbLLgEEcLE7mAlpnWS0cPgwHLqc2t
meE1GNQNASgn3gYbGJ/11rgHsdotntAnGw4NlEddHWaXCjhFcJCFntvLINkqjMEnAjmYv+vrK3uh
cHf6g2YnkAOAYOgVSj1T4U6ijrKXvwFfCOGbBM431Ha09TjJm5f30IYlkHx7At5/qah9od58+itm
55JT0Um1hMZHwElrcSig+pCGr5RwVcrJ2gilG7/NV7XI1mabraqhfBq1qfkllwvPsMs7zTQYcGBI
StjsRGahHJR5njKPo9+rA0DQLb5+Lh4ZFX97Arjp6lzHXQuyrpO5BBRf3IMCD8EJI4ZgQ7swkwsp
OdZU05gMELqKhtlsKhzIEx7QlnnIg/ZRE1ss5ivSazAE8V1e8vuSPTZgJhn+LqAfoyZZVajeJGWI
9uiCD82Z0v4EgTeZoZiKiUmz+btSz+uw41FdezmpH9IAxQmE3KIqP7uicQceOZrevzd8vKWD4lb+
oAN048NpKdUsKQ5/ckMF2zyw4ehyW/P+AFAVnALT8bHKtSe/ZbVltihUQiMhre4QjdaBWYEVDDRO
2O5io8cupuEGrbzbIS9v9VxG1AeO8PpRmkLd/G45nuO0tY7uspLUWd+Pfe0JGeIgRrjva/iehNo9
mPwovqiOnA8WNDqd68P+Pj2ujTs7wf44tJpCMuGVKWduJgvfklKwvmW082uj2nY5ALlMoAhPExkb
oLs1c9+3etE/MRM8yqy+7+Ffmmim20MehoHxppp9aNWypxQA2UoF0AIgpgWQCs7oR0chjW5gIDBS
Q2H+NRvwzlOAyIi6kZVwXzbiDdSGD7WqIeoRtcyWw+5PBluUOuH5wiaf9vBs7sjkqamhFyzrhM72
OHSFAIxPIgFI7mMqBmCyIEBa3EchSqXB9/WF/pViOh/MRNCG8QE15pS4nAwoA+W68HKl3eVS8B6Z
Lbrj1e1IxCqLuo/ckDehobhyUZYoEaHLMvhwRpXpA6HwZPCL4rYwOtXS5eyjDKtVY2QHuQJOSbSo
Q7fxuxIVezkkB9lXtnElb6sgQEWcgraWdKAL5laNbn8iv4sQ2Ulfw9LG2EgUutmm8S76EtIi4iZi
wHWUwFMNEM1X4nCd++az7OeOzPEyLo3HIi7uAuBqYshdF7zU3dIYXq4v1flnAUFFNem0UDDWnT+z
QDnhcHxkvde0LwS6CyntoOHDUDpLAFXhCyfgV7P79MNgOLBliKZTYipzf+4yygwi4V3n6fSzBuvK
IM2PCKvXnOVu3P7kSn8TypVLg2f81ftC66Gh4VFptGsjcho5OkSyss1FtmDgfSGd1hUVVz0oPliK
uRhUUIwmFVQB/qrIHmR9eB71r4iwmzAngMU1D6j2LRyHS/foRHvDa9rAvgDj8DQGgfQUBIHPBy9W
AGCjADoWY7ZTyERWxnMhGMM9NaWXbqSWH6YPkURvzFGGxaq+EAwvfBM2TdvEDyEyzuj0Gj6KhgMb
DUm0ZeuFIOuOEbybSWTl3YgojZ5gSz96qJCbGrRxhPE3TtCWS4FHSR56YHqiCtrQdQqZZuDfFKNf
KBuf705mUg0kK2IQimfdLGCS2KwBjQCisx/yTSn9tFA8kvgXgfydAe2b//QoYDDCqIyPwRCoZoMV
HeurUBi9h7Ntj/m7Fv7Rs1ssvtUCoHt9rAs3EMYCd2xacwIP4dM1Vzu/HeqeDl5E6F0u4j0UQjd5
K93EBPMa1HSj6OlOQQZ1fdwL6fPJuLNHAOuDsoymXdfr3DLS18434WXR2VqbLmyri5/u3wznu6pK
Ek0aNNZ4PThFrQzVCfkvk3/a8ZmV48KsLqSCJjV0hBVCVabR2Q4G28TM4rKQQUB4FR302quFzzV9
+tOwha1xNMCsuwAjZl9JsghhC7ZD/reZ7DL+ef3LnNH4kXidjKGebgnT1zmLm6xHpV3eyZCJRaUd
hacWjS+ogsPIfdF141cI49q0tNMhM420Pocvmcd6eqem6SrVCxd41BvKUc+QAQ+oXmsu3VVCs6K4
hqizbJs+fFCU3mrjH96EtlQsPPDIxY1jgm05XUg4j7PAqDWynzFcBJ4+wpsPcNWMdK88Qfirql2n
Czem2WOgF/scequ4YuGS2L6k/Z+qfM5NcBr0yhmCADhMCH30eJbUyEy5AY+WkX0RRFABWnyuqy4a
YU9gUm4TJKhtk1kBbNm4Cunhnt6mjG5Ioz/U0Cq28tBfRzq0diDSxRp48kEETYOGd9z/VYBNrgZz
H3etFTbN1qyXyvVLqzH9+1Fw1qLWNLICB5ZCz6sffgzlm5HASs1dZ2QLu/zyfjha+llUMoIgCrms
4hpsY1isw4hwKFYFsPuCZu+y2kKnSH1gEduoQ+yUwYsU8YcoIl6beHUL5mDfWOX4n5oSTOdiKu5B
WQZJCri2pyugmlqiGSzuvf6z2MLhh1ggaAITaRVwhwQmVVm0fLkUJA15evZDowqou9mxaKAaFAK7
2HucE1v3t4DgWSJ4y6M/C0d+OtLz82fgwtWReqiY2SysVErDwj42ceOggheHkA9t33sifqIKfqrS
AD06lIPz8KnjOHc9UJNpuRClf8Pw2U9QFW16QGu4amcXQtyA4lvkdetxxdxqsbwR8L6LgRWOMvpY
FMrGGKBZU5GHWJYWksFLQdVQwd4CwQoEMTrbbaLz/ayUczBC4gxEBWiBBfcKYL0Li7w0zGyG3Fey
irGy91Ql3iU5WkCBNIIoq+VbPZCfowAmF0i42joFWWQ6VD3N14HcOkOTvgYk2Qi+dAsv/CQ2u6+Y
n2pam+C7t/zFj24z+a6KF97xFzJa82hx51tr0ElaoDOseGWjwtacOMJ4V6EXYJdJ6aYtNNZotF1Y
6fPtPJHdVQ3VA1zFzJitdJJnZi23wQB8yugqcB4Qr74L4I4j1slaub8+2i9Q4XTnnow2rzRCbkqD
3l/VgQWxg6xOhU0Ua49GBHMH8MeJ0n9KottUyKfTZnAAnFyN/m0xbI02cfTyw9BgtVg/JQKsKfBf
i/aPT2+0KH0qy68i+zsYuHiDh9J80Iyf67/8PKSf/vDZqU+TnnCcptZL2GOUwkYGvHgdTIWsHNyw
Wco0L48GaQOCEKqpv9ft0QVSgNMtBXRATK9MV5L7dY+SlgWK/irpFScu88frs/tVwD7/Lv8GnB3r
lrcMbP9I9khRHzLYxRREtcCeu81hgqhDly5voBxb+gfJjG51Jt6GLoTEL7D4oda7TcRWuTSuDQ4O
kNxs4jy9K5GCqxJMgQkMaMAvDEsYuMeggSixG7XRFr5h2wp1kSimayEl9yo+LRkeC/+NB8rz2OIl
W/rOqEJ+C1623Eg2Y62uWQ0KDGhCmQ0Q3XsqCpjOyhDRK78yaXN9Tc7P+/TF/y3J7GDgBYD6aGgi
249/TPIeZ68hOOz/xRi4QqBUgVclxCJOr0kzkpS6ZDpiCnls+kMaPAbS8/UhztNsTONfrWDSyTjO
RQow+FTTaIWXwMu9/4xZvZDHnwet0wFmc+ibtJSNdsRLFJ1tHcoPardhw60wh0+jg05DuSQYOi38
2V49mtF8r6YRH3KK9yWpxCpSZQg6qTYF9yMvW7htdXv4Ut+0/ZJRy8UzeTTsbD9QLYlLqF8Mnp9/
SfGfAXy3JHolUO4NynRhTRc+2vwdVqfFgLIPkplgfNbSweqgQnd9W1xIG08+21zXkhWgP0Kjowe6
A+03eFDqcPTlDgBJEOQfuukJs5J23VML0FDkpvzhfzj+dC8dhTgK8kTbmqXsQX3SyhUwHvP6sVOE
KwXSapSGRz+UtxHzdw3bV8abD7oy9X1i5QEciEhlqXD/kXi+cAMvLfwsi1RBHMxrLe68ZkS9XtwC
87xw5Be20e+L8mjeiZFzLpQQbVijsNLw1dcMezRhmS6Qh4dLAo8XRzsq3c1Of1PIQe/XI6RH86+e
bpCPgmCI2xFUqMVNezEQoBmio7pjIP2f1vZoZkxR2UB5rqA84ruq3NhBDFStlO+k2D9Evf/Qp7Vz
fRf9MgbOYsHRmFMQPxpzHBLOxtZvvECDwnbPW9NiJRyC8SqSVkMwbAsYVkWycOsoPNDiNcZTNNHB
lRtYVlokaxwoxfgZ3xcNeZXGaisNEchmkNsYOvbatFD+7rXkMZa0WxqNeCrquzSIoTu/xIX6BVOe
zQQFM2RiAEPQucj8EBIydnonvFEaH3sIklNV5VY1clsjezW6FYUMDXeQRlFWjtlNFoobszsYmeq0
JjhlA0j/BmB87CEdv83odWRPJP8z+KA+mjARSbYhSGxBlTl1EoPpDHbV4l67GJePZjD7FoopRF3r
CgT10vcRjF5bUYN9DadZCiGcGJLXQvZ3NIA94cImmHKv+dIx0EkQ0ExTpr+CNEebQPWTRFKDvvGE
qm64AhkGFYTtWJL2eY1haZ6isp8C7VSDo6no5oienPrmK/1BEe2bHqdQ1Q+CdWJEd8xIb9Ume8nQ
N6xE86PJ/ef1X3v+TtVlVLvwHwJVKDrP8VkE3FTf6o3XQMNB1GsaVQ7x1yFbclu5lL8waHtMKlhI
7Oe9G+IbNcsGWnu1/zRKfwQwvCMUF6/P5gIRbZrJL47HJOg1zG9FlEPTJu56j7Eaf98Had2wmOBu
2AegHT+ZaryuAHbVAaldGlu99N0xJuimDBo58yxZl8eh1rIMb1GpgUBbcc+0+Fuq853Ghdt3bsJf
VYn00DOM7kAsLuCedH32l6IrM3BTMRmpOpt3IFLO03TUQxlGJjBmStaR3Nph8iMHLxmi+vWxLu6b
o7Gm33K0yXuJ+8IkFe5rJrsQEUPhBlo8WvgN1NTz9aEu7pyjoWYJVp3mIq+KZPSC4KEOnoiE/q+0
hNO9vHYo2CtMhdqNPpuPHvFCSKVReqBw20kQr3KuQv6+s8L6XkuLhYKUceli12VNRn9cQY1ovk9R
jxtlX9VzD+xfmFTeap18YyAphhgI+rgc+VWlARISpDfxiFxI5HsoXKDpAAUMsa1DuIcqf3qVrkQe
7ao+W9McpMehgHZq7GhE3alp6RCwgDOI+cYpyOPKszQOVtDu6lhe9RD0qodbGiQZGjVrXt4Y5lc8
+Bs8MVDbhGdygD+d3ijoeHL4qinEfKLg5+eS7+DCcABpsYdWxwO5tAYhnFy9h0DbQ6hWbtNTEMBB
Ait2oglcU6WOGT3VJsQ3WnKf9aktffkPxUqPbpPibxN1UH4JbRYTjxXMkcrManm3rzrT6XTJMups
3yZQhunzbWrUN9GIo/ufA2FxXlS0z1AahLIVmbtuRTWaaGBgC0/mcCKuunUJqSk1RAcvBGXfBw+S
v7Mx2amk2SgZpPn7HRWCLpzecwQHwOeoFBLNIMAKsd8U+ehISbB6bCkNxauA11r/XN3Vh3AVHbIN
vHLxe1bAqa1Kxbl+uM5bBqej/iKGjkY1SvQ0fR6J18kpNkGQXLOtcODB/ghM1C7cBe4SSP28WYgh
kVOYMup2AFrKs7NGMhYXpaolqPG0K92dNuFT4AA10XSW8q7sJiJS+E5wcUJW6FVfCCdnJx3vW4yL
fAW1DFRnZ6NXgZnKQ9pzr+Gq5Svvg9xaSftNws7xa7G0vGdxchoNBUpNnrx60P45jZNBE1Y5HVvu
aU/KZ/UsvugraEHBC4MTlWnVW+XQHuS//mP/5/p3vTjLo3FnQTPRFK2qioF7LHzTq2Jdcrb1sw8Q
wbdt0i28ni5P0kDvH8VfGTTz00mi+9H5CCbcg7zJKoWEHrg6bhw+GEvPtF9p3ZPc6nc5/400/ZKj
3SrSQZGihItXE5omIR7VJKEPXGEHo0g2EgN2Lh6scBisMf6IGugLAQugTup0+qHEbZh3QLpkknAh
EGEHsGxNEoDy9lSMT0kH2FACow2jcEfRAxHKVtc/ifLbaj759cizkBUSlSIzgXzU7DlHa56NERQ4
Pa0KnQqxDso98IV3O2bca0EEza7RVRuCUlPotD6Mk9pyW6jxxvQ7PBUSl3bSSm8mbRoos5uojWoQ
66jHXdWBfWEoq5rVzsD8PTegp2hCJySqXkMzdoeB2pKW2/IAgwq9aeDxo5WQ++ygtCJsLrk1i6E3
Dvmaqn0vNd1l/bhPjXVAqdUkxc6UNBf+SKkS2KV5wA2Utqh4EXrPVC+IVVvNoZStmuseteEOh5bn
5ZPU3uYUfkbVZ9TeVWO6HtpHXh58ciuMAp4Td4LdAADQtPGqmdqCMFOQUbOLIGObHDgLJ3xuNr40
0adk7psQRpfA6HJoYI0SsOfiXom4DXWtB734S4dHnsf4ntJDJg8oT/f6Z12a30qrOUn91fqtWyqK
i5DtRlX/TnXccKyqnHx41CHRIb5zI7GjhlmhZFhdNNzHAVmZ+P9hqj01uIIEnJo4Hj16d6fCjSps
X6N+2Jp5fIuiAUyJ4HBOsyW557MT/LtZGCTqCM6UPLeuH/xADaWqywHVNNbNT+eEdvM+CRvUrvID
46oeZmqhU8vWUip0nkRP9yExJ8FaRiigT6eHLJbCIfULvfV8UwcazEdzTgQxeESFU6Hmq/rvUVsE
Vj62j9VAvhKqvV4/Kefx5PQHzM7JxGjQOsCtPEqa+1HqnchP/3ZQ+WmjaCGPPUvEZgFlFp/bMgeQ
zEy5Z6r3Uvi63Ds6+4yzAWaBGDs5GpJQ414AyLTZ9quMqnaCxxYfaqta1MI4q3rMhps9gJI40k1l
0LnnSwD45m99h3d2aFh6zGAbInCKliSxzz+Wopg6nlxoDBAZONfT3dIzZJSxIbhXTbrTTxqwZnjr
Wb3/eH1TnLcZMbXjgWaxX4sHWaorg3sKwh/qnWuaJu66oNAQVt5FN6zC/COLubsw7LTbT4L2bNj5
DoHQYa/o0+Wmsn0XZS4zOnw42LzrEkqupi1UcwvD+1WSCauC4JwZBUs3x7Thr/2G2Sbyi4iiRhCL
13hLfoYDtO5tKDOtilsNfTGojC0ciumTXRtutolaoQYd7pnE09NmJYEOJr6j7j8G3Jyuqz5rYJpB
Uph1R2NwFVBGrd/0cqm2+f/ZMVMhQFWAQpzjkCGiBHhJEXGvFsaqpFPJp9uEHVS7EOz9QLa7Ho4S
NccFuWTle3kJ/w09xZ2jRKUrhmIC/3Mvhz5tCgWreriJlaUmwDme/3cR/w0zO3w0JgA2+ISDUyfd
acG6exxeIKSC/OhltOmu2KXb0SE37QfkCeHhs0iwvxRuTMME6hHa4uj9zw5Hbg5KWTJEtwYe5eqk
hIEsPp68+ggcfBDgtKfrx/FSvD4ecHYSUsBzjDLXY0hAJistBro2+v6fjTDb/PFYZ3Xg97E3olop
is8WedH1ES5GzH+L9gvxPtobelx3PjZ97OEMrJLgU4LzrpZ9BuHCG2BhreZ0Up83FbKIIQYY8dEn
T5q6ALNSzyqd0+47msgsURClNOSdYsTe1BM2IeeXEsmSYPIbi9jWariowEFELdp1oDc3ZfoHjWIC
Mzm1BodPSE5ATHtM/Fud8oNa0LWvmrAwW9J+1aYPdhbNjn7lFFyPlxtKaMEg4ymklah5MMhNAMqg
NMOhk+g7bw0nTZ44dE574LMIGKKd/Bjmz4oClwkgakrYKMafudoAzgwFOIj2UTCGALSzoyz6Iw2J
nbJ+xZOPDph/wzxEcQM1QZgba1Cr7zK0jLcS9BojmTlZHNoJHB0bgBfTqttc31XnPNDZ15iFnJaq
LW3hAglNpcER9/lDCOgffQg3PaxQ7aU74lJec/ztZ5FH1nlRRmo1XftfOWxnBSyqlEm3USkPRkfW
1ye3dGRmd38o5WHcFiYuC3UnyADxeWgos9JWYA11faRzUPVsGWchLaSdrNcqzn8HA67q3nwNHA7K
vmHBsxUOg4sh9EK6fXqKZiGtHvWswbZADNchuaezqfxoQ7HYCSvlqc/Ei0x+clAM+hZv26GOFnqM
S0s7j3cKbURRFRysxH4F8V/LzzU7BRuHLrxoLt4VeFXgf+AgmfPWvzDkdKx4jruikW7yitqaD795
1VJgZVr1LXrmS3iGcx7/9C2Phpx9y5gmdSt3XezBoLja1o/hG3+XnEnwJvqCU/JW3SSbYr1UG/+t
d5xFnKNhZ19UgtU2Dw2kNl3yU/Wmq4vm0CE7BFtkm0Zy77AcMhhDC+eLJt9kvEOFs6h/AvRDcmbW
Fs1Qm5U+eZ1s0wwyVj6IPEX/VnWK13fDoQzMnQyB4YbQpxQqzAF5N0C1qDtzhezfKvzkthmwfcx4
ZRA8mtFxI1BY7rPoTurMBwqHqbjPb4IqvW214SNr/ZeuHldUGNZ/c5aOFmK2tyRoRBq1j9y5M5Sb
MbitjZtS5gfTTLf1wOw4JXYPjckxgzBG3jgd/ZARYK//iPOqy+kmmKMX/FLJheYjFdN1/7VC2zRI
ghsRQxiDflcQ2NWM7pABO0U4bOdQVhpaCCirg82rxiFqviWBsPt8sMdAs5u+d2HLuNYABjKq6kuY
910OQ8ZiaetezB//rdxv0Di6tFKh41lRBdxLAURP8wYELiCuYIt1fXGWhpnf4GqGg6qEiD1NswE5
aaeH4p6m6e76MBdjzNFsZlcwMlQgxIF99vqimOSdV535XcDvo+rkha+9NKHZJUjGsZKTJuYeMSHF
iid2BjmtuFvIrC7WIY8Cy5zyVPgwFZEUXBL0KbxXPvV7uqpW1X6AJxX64a4PfWaruAETEc5UNhpk
t62d3DK4RhLFhrvl0tV/IRFTp24SpCpUikLzbH0h/hCOVc9iz+din/eNDS6Uk6Dm1VbpzcClDTAk
tqz/mDAGSDV54Qa5sOYno8/WXEu4jnY2oqyp/+1EBhu/P128sOJLY0z/fnQejLIsNIjuIe/P6nU3
6rYO4D4B1vj6Rp0C0ixyn0xllmcEVA6qtsJdHG/9tbaRnMaV1nCGWUhnzk1pAD85/mCzi4mJUGql
GG2BMG5WEE/dpiPSJ545vRzC+LJxAtYc9O6b9PC4jZIVR6cN6d1KNvw/GdxyyrjZA2XtxNknYc3C
GbpwWk9+3Oz66kTTqUYmRZ5IIC6fKis/BNAyswZj2F5f7ksX9MlQ0/c4+qyBpHbM15GbK6mxpWiu
+QzM1QCg/BKGvz0U1uF8MHKxipW3kb9n+WNKc5SpUY2M7sE9XQiHCzOfg6qDQaqavkZvSBoAg5DY
Vi3GbeHrzhgsRMRfZPqVnTYHXkREVrpOlmLQgaI3cHZc1sJRnuaA1PjdCyQK1kYsbEUZ4fEQoGVb
V05FWqBogH411WCrKMpdLNqpCm2FOXsvk/GhH9VDQF8N/YN1kNHKJX1jDqD/dNVLXLBXyLQDPgS7
Sjx2WFPe9Ya50xp136v6mg4AxgCYgsQB+uCZ3QR7BQ7uCdTdTVrjcadti2RYyVr5Wv/2UIZ1HUDZ
u3poyW0BL3czC0E/2MrMX00i1YVE0UI37X7xPTdFk7OFmxD/AHWBlzuviwsuULRO5Qj21R9N99QH
T9f35KU9MCFiQKZA/Vuf8wULng950DSRl5Y3FYFSV7WRgmetlxdiwKXazUQ0+38DzWJNhiUqjKbG
Mfvf/d7n+J7sRijaQ38X6uVr8tmEK2mtOeUdeY25tQTFPcdcThi4ox8wC0J1o5ixmQis5M5/KG+L
e+3G3xrPxJKopdixFTv+LVw3F91Gl1Z4Fl9aI6m0PMHE6y5wapRXIEppj+We+t/XP+WlS+N4grPo
IpRSrdDXi7ws+CtpjQtynCP0+PW/GAW4H1i/KCiDz6k+xPRZK6oM06m/R9jDMnST9HKh1nJ+ManA
BJjgL8EISgOp7TRQtk3Fuz6WAi/igSta6Q64wq3UQ240REplmhTvCRUa5ekCe/YCPuDkpmKzDDHF
9mV9iDgF+4QWYkWhXXEb3BfToYfWqZ9DUMvhf7JUXjif7+mws4xG5qHG2mS670OYAgf8sQ0DyLEr
djhIFoUZeVdLhy4f3evf8uKhPLqY56hRbeyGQZP9CKozb1V7H6qe36LPFr+0xpcML5JSb60UgVmH
I4dotlr5Z5BjELxyh/WJY4yAaLTtvQ9pHHjjLZQmFn/cbBMMiQyZpkDEnnCh/hlY0lvhii0c7b7b
zWfnBvewEHwM/pRudUjWS9oxF/App59kFq/oCIxmlCO11p86h7plYJVrmE78YVa+zR7bW7gDv5hf
17/HpRN8/DlmIYqkCrLXHBX8Jn1K+i8JVhfRwhCLO3wWjprWEGYbIX0dKXH95gVujJYO24eI9rbR
QKkpHOw2GTcZEes6fY5VHTbNmat38kL2sTTZWbiS5CwLAPXinoyiI5EnIQ7csN339SW9FH2PlnTe
d5EM3e/Cro29ir+0Vb7S062AvBgqac71gRamo0+PlqPcjsSgiI28iaHyk65z+szbfm2oCxSuX9zo
WTrw7+mjz+JT0qnwkCR43WsG3BOi5sBgw4OQjKZVcAv4jxdV6XvdouTcDs2mSrCkhE1np0i2Agjw
slXcBoZFWRjfa71+p1eB3RNYiGjhg9DVHfWlZ5mqD6qB4mZD0PeOVAH9MM0za5SGAfXkWnlLBSBa
iVxXK6NIbSINO4MOr1WVuqmQbIZqjKg+QDG3ZKDdRogedRx6a/rar/OVWqWboc/2SAJXhH1XJcXA
8KFKkAVXhw5YvZBmlmqypQRk4dWoz2IsRe2dhHWGRyyg2qiQ79LQQHFasko4c5midoPAcEy03X3y
nssAE8Zeo4L/WLxB1XTLoLqSNZWBTi/gzWVE/0BnBrjCuFp4kxnTIb/2iaeM8GgjRWmphyNaCh5E
YVaCVA4j8RZwgIcIgjZdB7g5LLQkASB5dF9TJO5t5pR+iEJNhtLSGyvuobMbt7KTGX8LABmojCLZ
yBydqe4QBZY8wApUkdZGVztJAKY302zSNBZ4EG7OgxXqcjdpSsDc9r8SBjk+huwIkh4wRMWrTTIk
KG1o6zwf9y2J7lu84vRK3KSBsCIWv0djDryN7rsa79bFGNm5Dk9DMW4hbOCgrfsxokLRRsaOh2Sl
h/+Lve9YbhzZtv2VjpqjLxImAdy45wzgCDqJFOVKE4QMBe8T9uvfgrq6RYFs4ZjpG1R3VLCkJBKZ
O3fuvUywGDxlFci7pBmWLbokME5bo+F14PvG4n2yyfhyEaXJFjT2zk5SKJSSWucKuMHBuKFBXRE2
XAMnrcustDOgMQn1jrwEr/CqWQB4WOpakpqwoNG5wL8qyVzN71ygiArCqH/CA16nqbjGfH1bFBAz
1vSef9+pW0pvBxDqgr5ZCq58rPvMSpJ4T9VwQXtqEg7NygI1Tx+swsFIIOHP+M7M1dJEh8wI6WPc
NqbaRQYfwVJM89biKCZVPdcVHIBCfuH5ZgwxHQZLK/lGFGrQNocdx5SfHUd1oqYLUqNnE0sAN+0S
TpwJcHO3eGWMgCcLUxQgI9H31dgqANjqsbn1H10goY3wQJet3ZvNlliCr4O3c1XO1hAux3GAySRF
0wTIVn4dvJKUjrWxiN1LCkPIO0gKPUiAFRacO5N3zI00CbGhL+R+PKC65CFOxnFrurELJxl1k8Sz
2KPLh8bnU01i0hBLYsvYWHvAvUuUjj4Hg7N38GdsLc+dVHnq4B8mUGaUdbYAnWjpJ8Kac7sFH8+5
FFy8H/HQA/lzhidxJ+uqmJZxgVriVjtI791GMsrrZA/72QVb5fcxrBL04pDezTn2/E2e9znwZF1V
bUKzVka5tDR7owfwK7DKCs5H3F1vQ3Rikxue2S8wD4Zito42A06ffe5JojcEqDG4QhJCKbsUdLbU
7AHSFnvEe3XTrfybYZsVFqowNtDCM7H+b5Kxz0efJHw9nL+kNsZJo27DXeTpsc1Zo0JibxZ2MIqg
m9XcDWdcvufHy+eQk/zPFQW+80IsuXA5mJUerLoXNIL14Z3avTPMaaCOv+270SZJXoPCRqOCM3rv
tQm0MeSbUT5HFFIdykzo9BQm/CFn9u/MnpoK58ObkMQoHAb3qpoAn3nMYlXXZtE242745sGmnjBK
mwdFwDIs2uK6bn5Gdad/n09K4twQk0CUpb7bSm6MQnOvmVFN9ABK56JiwJUaf0IDzUV4qCnpsiTV
IxW9ZaPIh1KobqNBve6YvCnAOuLT0vQA2wxxgOexfCNnZCXDLyFlPODmsWtoCZxOm8pR1M6uhNQM
odYaEqQLuAf4EGZTvNca7PFAAa8Pt98a6mx5DlQDeeQzV+/lA/gqeir6pgwoHNde9UplpMmTH9VG
kicL4jO9YK9Zdx3L3rZmWw1dMPDZdc1XTdCvdZIiU8kfYRquc+QOFBKdxTC56XmjHpp1V3A2F8e2
kMNhttsxprwE8KWukTzmlFjpQ4qtIt57eW9R+bVJgl3AywYF+Nb1dKqVW05Kl52bbbJAslShyMFf
B5MDjIcuUAHewY5vgeUZWLyqEuTtzavb/5TaW5gt2pQmRsWD454jY4kK01VgZ5gMuxRiX0mQmIzb
sBSCACAw+nllomRi+DCaD0X4WibMioPI8hP4YlJBF0FW6SiwCaliQaUuqoeFoDDMXq6r5SvjbiQl
XMvsjXMPnUL0LIM6zLswvJci70CETB86wci7nypcjkHhB7fkVQ5Hpl3iyG6Fll6su+NBUSp6C5pl
/conMNFFv5VwTtVAnxEvErbsV4xupbjTKyWyBRXWfGkKHSC4ryj1jVYfWVUYUO4xlRBDiDX3NvgU
qk3U6jl+QSBLQEiS6nIPx1AtMAo4TGpYKoVvoIRoVoJoCCoQiZhutbalATi9SnWK9oUVqNr6juqt
XFbc9hHsV5kIGDG1q6G1y5xZtI9NV/TXSmbKsFCSocjq5oXuk8BWSW+U6NYWHJQEoefSQ/igE5A9
Kp2Vp/B9jCUDmG3Tj+Dqkh1CBUhTpK4uyic8vDuLOjXAhb9xE/cqY41e540jh6GV8g8akZD6vrHq
SpLAc057uxd3eZi9DnW4bIZkVVaZ4XrYQYLcmDBPXLt8tw7CK2HcCaxY1MELx2W4LcEaXisEE+KH
VuaVW7lzNx4y2Ubml0Ddof4cw7gd/ot1bsqdajK3B2kJ9l+YnkHJFrA4sWRX1YuGM0UxW0gstUIp
MYiCGytckfRqjGWttKJg0tYcRss8aZ9VtaUAK58doN9hdRpefR1vCqyEri4BDsccRjG3rLu3eFzs
Lb/rkp+apKxrSb1r8XUqChtWlRoNLl9hfJ/z0aKii5gP9y74dPnQgJIZmjGy7azjDA6hJEezqwFO
vEnB/JfhSpgARBwWaM7fkj5bBrRZUWjbdSP2XupTh8gBAlVTPfO8FuhlAccNQJEoBOny9Fbp21Ub
4sSH8mZepjsRikEZD9kKPBwuWpCmSBsbcpWOB3kSUgrLCjKptXSrAZEexcIKqipGlGNmWbABnyFQ
XWNwW4MywWCd76QiHE2pslDqYsvzsl1y6V0YuVe+ohoKKunyC9RkdJb2euSvNa52EtxoxUExFc6/
50t5JQKHrXCvVfRTdPNVobF1TWDemqYG8Z8i2jyqYlRYmMR1m8VXLWj7sQsrGDddChq0K9FNsBK1
sIuBvxUypplceZVTKGM1/gLqcdd+14ItQMdQ2KxRtrUDrkVLPoWSUDT4eqdtXHe0o6V7AjUPr/nJ
8P+a64A5E9+jHFhDeCcQXRkyi8WeU0r9CqVL+N7KSyF6wT3XgDjflrjDNodhLjiYdp50GNUzCPTe
IxLfEOIbgquaHlhA7RDvpShaMhlqB7grBaH/HMnaKEdrt6F765EKFz7/OqLcNguHa7RzZrKwuUN7
kgjDmboWU+jm3ieDaAUBzpgWV0eqzdSc5hKujzP35A4TZpEr1QHGqVf5xl0oTtDpyk2z4m3BZHfp
CtKMMznezHViqpHYFiKFxwWQY35QJzr6oKsywy0PJqwVeh/f5wx/02D8K7n7MO46ebxMVPi2CpBK
t4AW6qINvK/trQRRBxzeoo7vJCZI2tezEtczad4UGAt8WtCTAQABaQED1WAta8tCNakhM71zFIhZ
IAZCRkp5rysTPuKSM/sNxgXyXT42SWuHXOqlMkJhrDR5yGLpzTWctA3p4N94Bgj7x7mr2+UqzedM
TxLbIKIVoRmeONReRsYZmOU6nOD1AFGiTOYk3Wa2xxRDy+WSGBDXx+13uGLJ1ivgQnz//dq5BPJA
c/qvJ5riZzURwmqRh8Jw2lNLrQNDVNNVCeEC1obU6IDUS0SwEDQYROMVNuINR4nJEFYhrieW/ZbP
XdMdXTs5luNcpiUsiStArgB20oQH6iVOpD25kmfXOJzFORLNucvEB8bg8+tPsmWZBm2CZC+8D+4H
m94Ld1EHjoId250z7JsY7p6j68ro2nwbOvk+HHRBny9TzH6NSSAjLYT3qhQSvI2wYfE1CVF0UwH+
heJ6B2FaT+UWgi9arp/baXEoC9A5ysDiBFAbctxYIMWFglol9xvw6UxUbg2fzEudzYXBKQc4BY7Z
KwYvvPchcZUAa9X1iVkGt6hHoWwIJi4ae9Ko+JSFZgiz+Yo+eUKz8it4xH+/7P6mqvT53ia3f00K
fTShAcgcnSh4C5ngSliJdmUUW2kHdMQ+vhHvY8u3lN3c9fviBUtC4Q6GVRDYnhq7uVHcx0Grofet
rqv8jnVzCt4Xt+3nANOraCIyRUnc8Xo/TjFhujL6C/DefxT2T8aZFMeQ3IRdz9PgvkDqFtau4QEO
FvehA0zllYvcUvOh4hVoj2nZ2sw/sBr23AUg2uAE9568SIPEmnmtF+PxyVeabMcCAo6U7zG342tt
cAzBUspqYElJEP39p7nq1cyrnHJfGiIOYSRK4T3PyYYi94CoazMr9WLEP3mi8SucnK11yiI/YZhk
oeN0XH8F9y0KK0Ph7mNuztN2bqzJpqgkKcwVlUcwi0osHFTi2C6oggWyUr1pavO/fFmTEpjiCXlc
jyQQ+ZCjwVoY6o5fovD5ESLnwfQXu90nMzmpemEz4Ahw8XThMnCqrWLJC9UGMHluDV7MSk7GmeQE
aHJKitSo4xqMnpuNt27vtHWwV25i3WpN2I8Km+bomaI+186/3Dw+GXmSHQha6EdJLQAkgbjv9jeJ
UDld/nPUb++6wm4D0ZZQY4lQgvCTsRWQoE/h7cWxohLMSS3MRKFp8tC4PXwPKBYuQKK6BE5phEuq
l/1nQegvpNLU+oOyfui4HBWxFhZgiYXULzzA4ckZfcmJ5T6E+/oFrRv7+7V7eeN/jjrZlYpLW6Fw
MdNesSsAHPbnYfWXl9HnEJPNCHWQhOdDDMEveoNhGYkb/q5YNA6knSAdpMNL1ipX0cEzhZv/7uEm
+xKq474cizg/0vxnAOPsgMYzQW1u+qZbMWU913lIV1Q0O2BKImjO949wefF9Tt5kD9ZCzdWuCPxa
0OBOT2qzgJSImM2JAV2iAwmjwsYvnBw/2XEkb/JM6Qg6KY/lhi3rbbaNH2r0D0DMP8gzbfiZFTHF
2LdCm+UKylMw0sm3XIuWt3tDwgehvYIxCEra3eG/msQpPL4e1clCApBei4qKqhZmHCaLVlFnzoGZ
xfAxxycnXNH2Uti36IRA+cYI20Gn7czEzayGDzbSyQiJ0vVhTUMcNMA5CdK+R8PSTx++n63L2e3n
Wvj4/GQUkQQF86HWCxBXQCG9jiONrEFI4a+xWX2TVDo5BrOOj5eYd6dLcIqSr6UBuJp+COBnCWuK
7ioUASqUxbHaVdfwDmhz6LMG0Ol6ShNFlwNFF2HTwcnpgo8ik44VOxUG6E25zrhuybLhrihuBnJb
+xBCopnBoG5UFe5TSeWjzPp12gF25TZXYdBZLgTqVDe3vUI0hTBfaEOmy54MYDVuPgX7TyDwJxM8
iUtguZQdx2H9K9wq93+q/XpWjflyjvDXfv7o2p28w9p1GTwgcJqoKMOSwmHSFYj3+rKCzQ4HUf3W
+/n9qjmnMSGhUqHVg/aywoPaP0miBZ5Lc1ihNncpKpUJAyiEMcGCL+qNnHTitZvly9Dlb9O4OkJC
cqMl3K4sq5vBLzckRHk6EzMbeq9mI3VGJt6p8n0UADM8KM0hyvw1H8sbzvPWatjeZk15JbWpCs3d
4borsk6XoC+NaUXVJt+UcGGU/Fc/8lECB7u5qnYpCDpqjUo5CukQqr6jdb5wew7F5FRcyHLezBzm
Z/v0Yy4kSZShcjAiMb/muknMpWrXes1dhzoV58PMnYMei//2/ZSPy+RLzebrKFNsFpGTOmAobt7h
P0ZVJSP/mGsBfeiO3w90FtgmA01ebVbIMbBfGEgqMgPbxKjyYAbhfh50JmNMLjyCr3hMGKdM5IVn
QWSA6eCqA40wv2tAALqBE6uttqnRD8ySYIoopSbnFlYup/8+TX7yVca72cneQdKAAr/E1XfxRnnk
Qcpd5tdQMuGuUqeD9XxmR7mer7r7cC2s86N7NceoONu7k/HH13E6PkKbJPXYSbnbHboSFEQUdCFS
ZXcUBu3IdWEksAAM7PuXPLeaxjV9MqrmSk1dNxg1UvhlUfnAkLloY+VmLTPz+6HOrmeTB5zEv7wh
nVolGEruMrSG4LCT7WBVYvq8gg7JTBJ4cS8quKmIBDqSqFZ8fa6aDL6igJF91/Wansb7tsz1wZ/Z
IReXL0SLYGuEIcjZjld6LaIQ82Z3LlzVIIyd6oFbHoIBSBRNFA03VoCvYt3CVSHAyue2ColkPUmI
BvXOep+r8swUk4+a8SQ6EFj9QJ0HpAEqTDO6sI/iFK4S8l3XoIsc6RTZCJebgvRUFZrhQfXKw6mK
qqVDaP9epYHJIviN18oVn+dgofN6UWxwrQ11iIOhibsYZIKCdAG0a2iT6sH3wEOV3pLyuWgCwwcy
K0YYctEWh4HEYuDWfD42Ym6zHLwO9PFEr0WjWrpuRPExqDqjgr+Fh6qeLAKVF+364LFVFk1G4EUk
b+Glguae4uQEcDCTxoMuyjZXQORK9axciMxwwK2ofwMPaPSh9dEaSMJtFncGisp4OO8qSR9AzDB6
bcEl0HgXkblATbB7K/gSPTLXZmAFCT5vwkLKg7Ys0csMGhjBbROGm4buUeGDIi81YMvSZyqY/qWF
QqNdKK1RwhiKt0O6KOiLF5NtxNGXGtpaRaHiaogCPY2gfoQyb8zAvIKQvKRuhhCU//ApAruApJAM
bBe9siBgbnVDbYwMShU+MH2OilMt6FmM9iZR7msXfhGpQ2tigEFo9sKS1NUrUwsjKoo7uGMvPamA
jxxtD0VfLWHjuBbqTRftWtKbrdcbUlMuvt+5F0ITFhXk4+HcCuKMMrnv1AVfQcpxkO/CJVuKDnPk
he/8VQb+n9fuf71jtvtjmVb//D/8/TXL+xI2EGzy139ug9cyq7J39n/jj/31z77+0D+v82N6YOXx
yLbP+fRffvlB/P5f45vP7PnLXyx4n7F+Xx/L/uZY1TH7GATfdPyX/+qHvx0/fsttnx//8eM1Qz1r
/G1ekKU/fn20fPvHj5Ei8D+nv/7XZ1fPCX5s9Vw2QfXbsoqf07fpjx2fK/aPHxwcDX8HUhIWJhqh
SLbGinB7/OMjyv8OZSWICAuweOPh9fXjtzQrmY8f43+Hh7oK8J+iQutVgWL/j9+qrP7zM0jAInMD
FgKKknBgVH/8+R2/vKzPl/dbWie7LEhZ9Y8f8BlATD2NPWR0l4FuIoS5wHBBXPwacxWY5vqQRBuu
62CZweUkS6HyJ1Cnk2FMfRUMgG4g64vs4AE+iFlvik0OunusAz8LM8xrpPcumvA8YNQPRbJQSkf2
FiUDpQ3738HllwFbgaC2bhqo4AFgCMlsYEFNrVwwZJmp4YL/eI89FqyCbiuqcJYy6FHMTQ3mQnTR
d0tJNmXOLAJHba2EmnlgVnsWGbV8FcrX6hLU+lDe0p8UWDpvCyUnlZcXXWn06YZwY+WyDTEmAtcO
mCKgyEsI5/gPVfOgtU+MX/hXUbXi2aIGU1OAfdxDiFDoigZ576AkVBs0eObrVdGvG+k2q1fdc8Bt
+3JfCdQQin1Z3GuDo8hAiDtcqXuDHT4n/cF7c6NN1uiaatQQzthUGzhGPqOTnWM+oPTGG5UAiUhB
Vx9qYTe8s6t8BVB43unaT3SMlPCqy2zy1tiqZmbJUuAhxGfVwMbEN36gUxhei1ai3OaKBT2ODEzW
2gqkxS+lyf+/s3+okKT6+51tH9+O5TM7vv12YPhf9Vv2/ttHhEuPVfB8utXH3/PHVofW7++8KFMB
N6pRpllD7Phjp+O0/x33CkUV4FAF9XAVGfmvjU4QAqAAqEExEh9AZQ2J9K99Tn6H45Mg8zzA1tCc
hhnkv7PLhYl+vYr4Au9GWElCRRraLtAA/LrL3ViUtS7jUBGW640qi9BI6NLQ8UPOGXiI5PCGXPGA
pLbhBu6neppct9xDAYiOHyBbSGF4EYWPWhE8k0ypzSTITShSHzSJWGKo7Wt/I3jPBJ2YAjLsKkXt
MLDS4QXy0YAxJQeSUauoc5sv3ut4F7trAfUJnPglwDKtBzdz+FGnr2L8VFWC6fbQkgc1i5NgOcfn
pthzdla4Oi7peiXSJWzADM8H+bU7Jj3oqfjjN5YfQAK10FkIS2Bt60dvMlGMCt8bdLKDCNUiuY8P
AyRsiHQTt8hx0lJ91tz0Go5nyxRgdK2k1ynD14/TDK0i+IukLfZu2B0DDukIk7aC2r+DdGmAz/cE
zN1LRqG+7MTwmon7fUO2GrlTyswA1UKq4CrTJ7oX3pXBNax7AGXbCS54kCLaG6HutQc1vm7TZQD8
rdwfcmmHRFsfWnWFw8IQ5dqkoEnn6EjLpbtxK86KMhnenzlvEVc1NC00sjg0cYhYWrSrxGM1yjCn
2kIWPCPrYJ5LeTPkIzvLGpiidVuZZNsOVglIpRZ8nunwerdHwJVXKyZJIlNpbwQmm3QACVi6Y55G
jKwOFpCK9NTBLgdUZH3tsYH/K0oGPQguxaoJs3uZvbpgqWvAXYlldKggadq5FMiLiHvJM3wCAH8m
kcdi8Ped4nJGUEpXEYeCudZG125Vr2EZ867KvtWisFwvI+XOD4udGDwobnPsgK4qCtfJ3XYtN/mj
4gq6VEIPpSk2QGK6cq6nWWaL8NmT4Jas5RWqk5LZQZwprx+l3oV7EjUkNQamDs1w4XmUXFUABA1z
EXkovEwFXPWzxlFJqYOGaOW0xbmylcsrgY8NFpcrLbkJikxP5AIevI5b+msGN8AIcq2C/5LHgBG2
vAAWA6OPMgCPsHDexvWcW+bXTO6PzTtyLoBY0JAQTDt+QUc9ueilYO+lDzyMJUBYArAYWkmAZHmA
0NXeLvbmbLC/3sXOB0VAO71jAqDlMzTmg73swTurWYMKDo+duVLC1+zjfJTJTTYPfbUVQzyay3q7
UUN40/eJxR08VJYqnHX+QIBEa3SlfVFJjhbELU2f3EY0+55gKb6EvQco1xxO/+Kzo0QGldSxJjQl
uGlyJ0ArggT7unpp2IEAsBsqM/XhyTX016OfDDKpokCdtepTIgR7PKIKqqfVXoGmbbawSn8SHgGw
s7JUr52Tk+xX/nea732tHJwPOrlhU87TaBLhrdJkoYXXkrrtA4ufU+KeSG39MQzySlyXxA/j1ckw
5VDW7SD24V7WG3PE3jeR4ZqaAU0eCzQ8zpyrw0ykx89HnCzXPurjoWowohqSRZNf94q2ZxlnYMub
CrDedSJbJTQ9Uba2BMIZKozhNJSsAlDGkgRsuBgNyrQs9IxR+/s5v/imT2djusjLvhBZOYR7gFot
Yss2BSpo3Tj0oC0ADQZafavOlK0nbdnz+ZjUbbg0UpXGxZjuMSsM7bG9gYHpIml15MogUBnQkbZD
VAiNmWdFBnRynTgfd3LrlGNP0Lhx3M6mq3qRLGobV2KdLeZgcJf26OmkjpHlpAYW5Eqi8Oix7CPh
ttRw/q60fKYcNcEYnj/MJGuqlExSfQVjgBWjK3r6U3kB0G4p462Fe6xkIzVA1Pl+Bi9FxJPnmtoV
xyG0Iyjrwj3kTFcNqqh5FRlqlG450fGHfY9g+P2Ak37i2VPKk5JxGLW0zzSMKC0aHLCWtwKU0YC/
vWjkRmDOLZFLp9npA07iXlEqvJBDYQnDeU5qM6e1JfuvusSXssRppJtZH2fKSVIxoFuOYTzgXoXw
LQRJwJPnmsoTStWfk4e8Gg0EGAJMS3eNpxbw+wCUPFyCHywf0mXiQKDR1yH6bgh2slQfyX2zj+y5
dfI3O/yvkaedWYnJEDlpMLKwIHa6I7fQS5bX3M1IceJhKaKHscn9dK3vV8vXevDH80IXguAqAxUV
JCOTxeIxGKFrHA32CQT+xPZREY8AWICfUQJImc+UsC49I+BqKLDKKhw0ziinANFrJfjy4R7Qqndi
o+TAdzpoekbN6cOV2Fu86b32TtnN5SXjcfFZFfn1mCcDTxapGMRqD6vXcJ82/a6luWcgI9S77hh5
w8oDjbjxXSsLXLiXVMSIu3BLusqpuX1fVXP7c+67TA5TvpdAjgKQe+/dYwogfGYOTmRAjxcqBnq1
Kw3+ZXZxXYhCXyZ+cpyGPm16Mcbzj+YhEoDjyiozOKOylbtRoN6Vrcz2bLU3BRjSP8wOPz7S2fTj
msqjBDbW6SePnMphDjNJpIXj8FDJqiIgnCE+vOmsWEb319TMOa2zCTrz1yuHyDBKpZTwwhQUnAso
YsMDEalRHhst19skUA0OdqhchkdPnuIMDfzC3fNQTOKHx1TAvaeEgS1sFLy4eJEk3EOjB9ETbRa+
fr/phLP5gFg/SoiUyAKBsdBHA+HksOtFSBL2cETf9cBdC1lrJIVkDhpu1X6qAHxMH3oYjwsab8HE
9AVXz1Uc4yYdUCOXcifLiiWcDk3CiAPEvDlEElyNwfDx0E0tOXnhxXNYpYn2KWZz/MYC+CYIitCP
5qc5j9vLHm7xdMdMKJo4sQmizMfBya/nNNfO1upkqEmqQ+OyFORKort2SK55cduCUq5gxYwsKIrO
cy7OwczO49JkyEmWk1K4CAfj03X1o5p7Zjz4Vpo9w4t2qTTsOaSAJsQhdI/dldhGL8LADHjAwpdW
WgLLcv/96jjPfSl6R5SoKO5QqoKk/zUVgo49wqSmiDs3egfbYh8I3FOUkhj+G+9p99ZybxUyXq2O
4TUnLlLtvWtkhwAWroEQp9GA6DU8mHTiz4n7nt8DJt9s8moUNfUgbSOKO55T90pSrgoAKNqhuVIg
x1zwhdmr172qLsWYQDugBHAwBjJk1rr+LIJCwQk1LwnKXyhwk2ku0LuSmiWwkN8RZdnWryAF3sgS
KJwSIDMVcCkqMIkSerVuqwcDv2ZAJQRcAE/3di6Wn2UlFNpmsNKBBTacis5k1YEZTFO4xrU7gPds
yetQsUI1mG9eqiYxoGKlNwkHoKQcbnK/07tY1OtahoCIqLNuMPxIMmfWztl5PvlCkzQaYBpOoF3e
7sZsTH4o9sE6Nhungf+1UYGcDdhOZscL4UYtje+HnpuKSXJd+n4Yum7R7lT5EeZioNCiSNftvx/k
/O719fmmiNA25qUuEv58Pmh7W5yRMFNcwEE6gRRaYLroFlozo45Z0JfzazLqJEtCsyUcfAmj8qvA
6Y9YTgZuXYZ276/mIu352v6yosYa8uk9KBVrKJbWmEZYHsBO7UVNZqZw3KPfPcvkLK440mi5UrW7
OtvlrodKHfRSomviF3OzNrMiplQNHixKQRExa6POOc0WMRI9iNbUQGdDSN9f54YRQwhkZh1efD6o
AY49OFWEr+fXCWwZCToQabED4kpnUmxlFdpN7WOtKDO7/+LznYw0iYYqhQgUn8bj5pd1LUTZR34b
y5Azi+/sPBwX38kwk8NJyRTfjXCr243lhsFkuwZwWuzqUTUegtGP/SMxajSfpJe5O/mFk+jr0JNo
kjZDPCSwIUM0cVlgSpK3CqV3KQ90wYptdRcYgbcYkDa6sDdUmmcfHhaNHtlzKcHFTXEyBZPY4ldD
UNXjO43QCYz5Z6nt5gLnuK/OtoUCvy8ZRrrwhJ1sC+rTKACNc3xU7jW33SX0AXXxXdDzf8GN44M6
+d1o4wOfJIBN1Se9RJN211DoqsNBEvZ3C7/DEcEHeg7Bg1B1dbeDy1mYObIf2jV4sKIyrBoZLPcu
N/v2Zwo5As9PLKk7xCLexODi5HuR+rsY7QoICcG4iF8PWnaf1Lj5dxVchhqHr2ELngGP4ifoKNS9
HQyzq+ZitDyZyskO7NmfZ9BoG8hu6wVzmN6a+Y3gzC2M82LHx+b4fG2TPVgo8DcI5WyMMS340Xaw
H+/LZWJ6BnrG67mbzOUt/zncZC+mnMT8jMeGSMDW9mp6yyJoSAazx/jcapxsvDJraTbwOAVi8ExU
Sfdt1UyWkg1EkIQzbq6Gc54AT6ZxssHaRmYiibAetVqHMtVNtc+eurV4A1EIMdYhtLYNTM/Xyc+Z
2DbznGMD9nQfxDDiLlw3HV8fpDMCZ3Ag/QBKny4boYWzfOZsOL/GfH3OsXl7Op6kgbeSqHh/0JQD
0h45msEs32HbearQ3NKcurPFjTzkMM/EHreH4FcdDhalsPkyIvNfGG9m26mTCKbyfkyl+iNYE5vT
RYcuIQ9ihJ8gob8txo3L4Zvw9eGaexK+Qq9pVVi9IdeDsWADOBaCCq7Z0OoLjBI6HirX61Va2d+v
lpnNp07iSlLIbabitrzjIrIta2BHqApzzplRLqeYn+FLnYSUmkMdqftYI3hrK2JqgtU5mhUthxjL
EpaE3ZYzZxlf49v5bkonkcX1oVqZ5pjS4j25SqxEsL2tpNPHegdU34OyI3P9qos3hZPHnIQYQJbK
qstw4I00x3gHhT4K+hyw+k5coTYDASvfIhbw+GTWtuxSRgPzbfh8oQAyWn593YW5Ggh1XrNmF/mQ
5sohzgWQYFfaCTA6cKPVexSrv1869NLakTGiTDWg6DDq1yHTzFf9iO/aXV8jkrbwHZW1W4Wv9Do9
dnGux2UKorhgQDcCUCiI75ebRLtqmbSEtKkFl8UVRWGlaQVbGWq7z7ZqAiGgoF9pQPUz5H8MsCke
ph5F6poUIvCjQZEs5hYd4IZcyQZP6KpVGtRwNZsGmwbN0AHOoDJ5pFKlCxSlUOnZFw5x5MjcfSEe
vH7NQSvIlQCfqHybxa0h9q6ZUFHngd9zykBYBSrV4zaCqNAhQHmYZrLJVcxOVFEnWnst/XvsCVSB
ED5xyVUActMI/kxeHFpySZnDcHJXAaWRecc6TYBumivCX8r2ZGmE2amiqp31x/lK9mu/5ptd6qc6
4LtGk7ZzB8Gl7XY6xiQBS7qKKUWJMepVbZXL5no07AToYljIq8xGp1ac22+XjrrTESfRy49ZAp4N
RhztijxHNNGXQV4EacdVcC0uv1/vFw8fVBaRzI5V77OWN7Rl6g7ukjhYUWeXjPx67ALVZtvoMPma
t0Y6axOOC+NkuPHhTw4EILBdjxU4e3zYMYzZs7fUYMcAOODMixMuLo6TkcYXezISvB19F3p/Y8aA
2GHBqHaVQG8FqjIL4vgHb6tto9uBs6gp6YDeGDzSJRieQQdiLhe8+E1Qo0MdF+XDM5S3VBRJpQlp
AyUh3BHERg/pXNf34rR+DjHtCfWRxlK3gry1IsODpeE2g8yM1IXOvWJmhAEeg/7UgNkOZ8UNLsbo
k6EnmRJepoe6c4atbsW3Reyw0iruRRvCYHZlw2xyASENy6vMVFoJzuxpeOlwAnYexwMgeOAOTAKN
X0NCO6yqZke3UGy6KXf9XRIhC84d/rXYALVqsafAhIz17ff75uIxoQGyD6AIHVfZZHWprsb5EY6J
ZvDNvD1CCQtXrTmO/MU0lILwiQKmioA67bqpJYFEXty0u9B3gWSTzTCF1TJAdhSiVT3odTnUkZT/
R9p5NcfNHF//E6EKOdwC2Mi0JCVS4g1KETlnfPr3B9llLcF9F3/7qXLZF3Kxd2Z6Gj3dp88JB1dE
8s5fJVK8tErWKINvJLoay4+hCS1ZC0CNigLFfNXJttF2ni7ixohbRA2OyRsVk9frOztnTcv85szm
klAi8SzPi+adDSSLjxkMVqPhWI0ApdvKo+Li6lTRxH3AYYKUfH+GYzY0slmq/VwdlrRbyXj21qay
0O28sBxuvopqAcN84hLDRfE9FLJJ4huVoqYbeHdVMQ0ImsPwOhovRfMqRAzJq08FtWi4Fk5JKR+Y
cNx58zxRDik7mI1er/bTFAFyfAnyBy8Q73XxFtQLmKlxLwvFJ0Q7nc4SoaiTChdWPHS4mA3Jaumu
VRXwfmAyqng7xdVer540yLd8KjOmkdlBJW8jHlQTAh8D/fK2NW2GNdD+2JSD6OSpykynbHcDTHzD
r1p+jrrvnnDQwnAnhMqNpD54Fk/2znKHRN+oUABWcuH0jIT4vWEHwW01+i+9pjO9wawKKMICnsV8
CvZ4xA5B870C0FAId+WY2z5QtoQESNVgBYMbsdGfvA7MZCeHUDnGOzp3dmP9anWPBMyCJaz93Da/
zVy5C2tpIxhvBUx4oTh+mlLtcx5Aexb7Hgom0UaAp1lpdFsMnjqkTvSauZoY+ZPK3BTCbtK7W5nY
KKXixstnxV8ISpOvlZfd5a38FhvoPVnV3uR/YwvJblWZqbSdasogGNOwQhceMDr6bZs8tagg6o9Z
ou+GCAFhA6aoAkm0YnTkRrHpHG360aB409sWarVTy7u5bkNX9DMHHKErzgSKdUC5JgL78Sak8t6X
+83kMVebFodW/xq0EFOmykYon6dBfPXz7i6Jn+jgBJFHiRZeVU21R6N3Y8bDLCU8EVRwBVl4QAN9
L47BfRGKWw+q+4EspmZPTd+0U2kvyqVdpy9pVX/Oy3RjMBWZeD/K/nFQp63qBfcj3OpTVNu6FD+U
WnPXpOY2wlg4IUWrNbtgbnwZ36SxdcS2sie52SUTf2R8ywy0ZdpiIyT9rpJ/tJpkGwr/En0yE2tX
CuI+NbrbypdgA9I2Vtk6WQ+8L4M2T/maCv1DZqhbulhOqiFkaMVO2eVOkSJ/S0aM2I6fQuQOBYzE
5E9hVlBc9u4QP/mtdJNo1S5DyLKK0M2DtnCXJ6FbJsLOUPxtP1S/qio7gohGKf5zLDzp6JakLXPG
ZN2iFG7qunUSo9hB033QlcjNQstOzOYBhs+NpH4pvWTb9BWzsPqNqJZfhzS88QbtZYp5ESqQGu1n
DR/pc2v+EKPQGZP4TpWlH4jR2FWjHSoFPa9w2Emm7OTqMbW6WykTbhGntiGJ/JKGL0PWnhIRpfvO
sMtEcwq9fgmM9pfMnFwhjDQeOZs0QhnM2KaKdEB58pdYZbtGre/6sT/Ig2WrxoA1FeGgbOeBaKyg
cimTjaUde+3VDO5kqbGT4Fvv/5JgZ46+WgGddqE9JLnoFIYCZUK5I07idfInr/N3cUmZKaygAmCC
ibm5gHTDCwXBTfE+VUc9JFG+6OP3Tt9Yyg+p9uHVS5zca54G33d72dgoBpzaerIReMZFyrdUkO3U
mLaD+tgAtigyODKT0rUyiaox7f/OdCuGji1a1vHjVOxG7S4K+m2vZZvGC2747UFwjGpjY8a3UlC4
U8a0WBvYovZk5oe8yHmsUSVl8NluYYE1p3uPwGDUvJFS0Ymyn4J+ykCgBnnjWtp0p6sP8Jekb363
bcVfTSEeKiA2pQFzcXSnljd6e9CHk26+6LTRJyvddAachh1l7/4oKQxWD+kmxok9Ew7S/jEtTn71
uRG23mBuG+VBLG91i5ALbV34c7C+Df49lJtR/CZBh6hmL1nyrRFU21MLu5W/oLLHgm4C9Zcl3hrS
N938XHmf4oq6SZ/bnfwQivBSwnGflI0jt+ZTS8wxawbsCp1r9eLpgDAzhsnL1jaoumiKthHD9jnm
AqZp7mbKJ8v/qnp3kQBT8bjNUIKJm8yFRNCJjI4murJpY2DPsMSGRQPs+VYV6SfwQc6xGLYJ43yp
Y0reNpMjZKVE+CUfS+GTYVIY7/O91Ea3EXc3QyRQHZ+9SEaHC+k8Sz0YcvwqyTxb2d681LctX3rG
AzYBrdDeOmaQBwoJ+O5ceZnU0p4q5kOFo6l0B6P9PNYAG0b5xh9NZ2J8uzd4HRvBfmZo1Y9e/uIN
X1ITFMf0o0cGS0huk+aUIIZVWxGAb+jJ/DeE7hzmpuEpRWev/FJXo+uPA6M69U6Kvsblm5XWAHya
F728zQoIbVKJakdoG+1TinzU1Dco5HW2SCQNa8aA1LdeYeYx1xl9V7+S0G1aHt5K9JiPr1MLSzAF
e9lon1OpdsNAu0VpiI98vJtkppXbwNFLpJPijuHlYV+M1sGTlKNoNsdEOWjIFHgljBI9Q4iG/1CV
T0JpHrs4trvkiz89t0wAFCVhAsh+R0AUsnCDHgRcXMm9QDfNjO4SgxY3yRQ4kqo0t8pobC3xLgh8
OxXLbT71TuMj9iXfKcMxBmKefQm8wi7Vg1Ufe/Wh4ENiyUz63RdoR2gg7wUmHNAfzX3FNUhBasZI
U0U5TN3j4ENQGsJVIx5jEULRWSfah3Q5d3GQnmV3snxnRbg0mhul1962Mf5lwceRabsROYYsj221
3Sp8q9HWc1LmVaZPQyUe1Uw7xtZAaJL3gcYwRucUk3oQzdZVGC0RgPiPsrcBPeUmjKEFcE5Y4auU
vo5x7Sjt92kybVFoXK+eeUQf0pwODozwZkH1dcjB0cDZWtpFXfD/Ul3q64x90YRsvZ3uM9wS/Azo
mIhJtZGMz0MubmLreyw9ya3qeAJol5aBAwPp0ZpGejHaqX8jFZ91WE1z/1ZLwCGbxqGVGTLgdw8J
tHOArNTuDlZlx89uUzX47EHYLKbhUZC/DIN6E7XqpqZtUyjFPp6HxGq4T5Od0AVPVfuiKSClwvxz
Hej7NhQOHtiK1pg2uTecInnaal20kdX42KXf21flRytx+weUUJN061v9Tuy/INVqy0VtC/jPKD+q
jX/TIlvsJcmh76rvPnARU462sfgDGvdNR6IC1/QxQ2ait+bWRrHvKu9+gHOpkncqYRSZll3BBzDR
YpQxJjsJfxUWKYa6j8ZnrUrtJIVwl+RO/Vxm045EY9dMv0ThVgwm2xiNe6Acm7JHiMPwTbfNkVFv
t4ER3NbyeJR0/t96cD8EkxMb3/PS2Oltc89gz2vKEGFTKXuxrG/6gYYnCVk2Vk7qx4cQKa0cVuw+
kTYhNQAtyxjdg3dMTrd8z+0cVJ1JbJAhv526AtY4a+Nl9abhChfB2zQOm0nxjmPUuPJYuKHAfFHf
7KtCowC7VyrzICjfBQA1SqBuu1IjTCq2RiKZdP42m0t4/VsLrMwgCKRZBTck7MTRg0bqlY+/TPGb
JDybk7GNAhTWwUspGo6ZOTmjyaT4YXsjlgrtI54EMlLlgWwHyqmc7nzoQoh3Q8nxqeI+g2rG84f7
XqWHp/t3GpNdWX9Muu999xK0UDP6zyg/woFpN+ZPCApq8dnLJXeYBU9KyxbCmxQ2jtiQdmjIOm1u
7CMD9p8g3TJA4KC7DHNzy+SlQITpbVNEzVEj/gQ/SjYEroAx+FYZ9zmaHfYkhgd6wnwEzd9hAQ9v
R86DJG0cT1urYQrb91/NUubZYm78Vt2HTNrUIpR+RexkAX0PL4Uu0qRbgCIa7K6Vh75JwolCRxCT
DsdgUPm7rqS81hMEZLV6C/sFzEGCIw/xrqMaCKkzGTChZlQ3M+euqT232WCL/qvek9op/VGRP03J
j8T6JjafMp/BGpWSXvqLMLURlYchFQ+Tp7kxZNC+doxSdHtBC41pAJk6BX/kbhtD3pLNZuFaEfBS
XcNgeluf346aZC6KgFEzBZnZa/3JC62TmFsHpHheYqUmsaHmHCBhnN+GDJ8izo7yPJlw2+1G4VVU
bwvjJYeYVCh69/rD/GK/4/w3LfodUiJ1fqsYNAKsEznAlgT5JhTUb12WuBIXvzXD3diNBWNuhA/r
vsiSvdEnLiNOm+s/5eKj2lBNQ5vpbCiNvH+5xxqkCUJu8nJPCqeQvnbpy3UDFwsvVK9FTaVcKUvL
ygeyO4OmDi39W+2GzHwf0Vf1rGN5qznrkPWFDMK/yuWGhS2R2MaU96ISEXbpiJaQCGxBanbTaB4C
Ht2W1bmCLjgibxBhepG7b0q5D/zJVWUo8kNe5aV304t8mzJUqKJjaIm7JvdFW+rSzZRau5GKg5/T
dUAfQQwga/Bh0daZfOM7xR13oyE96HUG5U/qZE1+E/XWyjlddBlThF2HYXeUNz9UP+KkkZKShalv
8T1MQ0TdwCYofJox8tM3Jhz6mzVcj3ypv3ludPaes8pvbUG92OcjvdswPHRKA63GQU6PQkuUfYhj
zxW0aFunjGkrCdg7w7UI5XnF679+iqZjMJKvxztD92wR+uz204prXSpwnf+8xdWuFR63Rjj1p3lG
CvCw6hg30k13w2TrMbiHv8MpYSbJ7LVa6ZrdxfUNRC/LW5K8U1V+gu3PKcbwTo+VY56vYWQ+WoJp
dhaNoocGicHSnYt+EiKg3BS88welvvH1dFPMUnvFmtj5x9rzbAgzhAARBpXFVoZl1WuGRmVd5PXF
2BlSIe7EgGBbaTZ8+onk764f3sfA897gYg+jHNkVscag105OBZIrV/v9dRMfIz8mgDD9aWp95Ogq
VXGq0hQTmh7x5wXb6Gq7qlonjJONBjnqdXMf4e869jgjqDxFAxT8on4v+14sV5LVzoiOfhM2W8oD
xo/BlW5rOl1wJMP24CpvCjUzR6Kuv13zy/mQ3hd8+QFIyTN1CUHSh/aIJsimN5kBCy4fa0T0KunN
kNYkgS665F8jywZJMRmhSK+rA2MRnQTmStHDo5oNFzXPg88Tk2ozZV68sVxprcP2sTczrw+c9tz+
kT+0KCTFR4FQ09uTYpArKdOTj6yIUUJr0zX7moueG6jIN1BsMrK4criX/FWRREUXNaaC+LK8D4W6
NuoCyU53YrzfvkNnda/t53kOFZhV/HUdZnXJec/sLYfYrFZIVL/z6V0WsAG238eCUXQrsNF7dUgt
t9eXd8lzFIOboopkxADp36+uKpl4LwSpPZk5JZ3nUDh2a6OAl/zm3MSiX4myE3IGHiaE4caykJdJ
dyFEz9mw1sH7+NGabyCJnoQ6FRPfixQADqeMWVGzO0HG4Izfsi26Qjv0BFKXeuXKbbjkFee25rB6
9oHUW6vP8xZbMsMhXhm5Xb/SWrkwAPB+OQvHy/rGNM0eE+Lj6MyDwCBG7gSHb7GdPKn7tfHm+c8t
Y4gKkY3G7BB0ftpi95qkaGPPA6Oi7qo/nEf99ozz6P8LZ/o4GEqwRAlRs8gJyWmkhR0xpY4M7+Qf
GBrKWzTokVJ7tUCANkACHOX3eOBB6RDFrnv6quHFkQlGDeVWx/xA48JG1dSHDhVPfy/t6Ys86zZo
fts3fsxYRmG1af+n5fZxd/+uenGYcTkl/4K8encDR0lrF/ESaT5SVBJVZ1S2s775DAWaXoH5EkyL
I1XXkCE92GnzrxBvAdG7X42slz7/Kl9+RZJ4jzJv9N6Px0RS4ZSgxU+7gVyZxzfFbXBJk+EYj3B4
zGexCw4mlYRvobvW1v9z2B+35T/mrTnwn10jtaiiHtXo/pRBFCFszKNyoyFD+9Sldv9j3DabaTOg
oSx/L+5Ef80hLno83j4/EBXeKIvUp5jMCQJRYGB0SEf8kNUL7r+w3rJkI0XimFuk7u1wS2Ft3Scu
O+SZ/UUmVGQ+qqAFN6E/xvG+c7uD8orUDFMWwEcgHd/MtU872eUr6dHlyHJmeHEFjUHM/XziqkPv
AXfTDLkjcc5uBkfYDXf/h3nb+Q9+OOYzg4urN4l507QtBvPfiuIKqFo9kh25LHVDi7RD9PQJ1tJt
+fx/YDf4iD4i3pzZXnh4U/haBaFnf1Ie6Bq61Yl5yDv5q7brb32HWsaaks8FfO87g/rCp5nH8iQv
YbEUvqiR7qwb64e2T3fzYNvXaiPsUh+ZyLUU8AIK6b3ZxZe8aPrJGDrMzhMg8ibc8NreTsd5Ptxz
jBUhposXl7EPnYwXZCGd//cX15KYfaRgCarioG3bHSkRwg3prXlrPUKNdDTc5JbyqDs+/Q9BnO+7
aCqiqFtMm76324gkh3WM3emBCnxK6DRUSM86E8DK+LXfKr/plIPdRyfAWTE95ylLJ9ZIk8jxMWws
h100FCO9Ni66k6nmj4Km7gyT1nqW7VUfkeFedeu51W9kWy1mML/Ttxad6ZXfcCnt0CD55HnD8IS6
TNcouNXoPcakHSAQj/2OLo+BPuFX6bEHhZ9skkd6iKtfzktJ4rnVeWfOonTct5FcGlgtAbiVT/lb
gCcHr8HLPAwzfY5d+D8o1v/DtS5crKh7X5VzrPaOZtnVoa0g2nK6ffAbCIHoVkdPtIWIGbTrdi+l
q+eLnY/gbLFTLdWp6PHy7hPaUbSNVGPXAl4V6ZBct7R2mIvvD4SzYwKHYHeSlNtmeBHat+t//0Lp
CC8585bFByaf/LiBB3LGlTW35m/FheOAtgAaL3zbCH5vwtdYXDm2tUUtvi2mH3tRn2FTt55J/SH/
WRsEvXhAVC3n8XaYDZa0Eb7uC2aalt1JgSq70oEtfA6KWwUc6cr2zW794cJrEOoydaqI0hIYlyYh
ffuxn7eP+eT7dhd+BoBMiupMvxLnfwCtclpn5hYfSQ/qpC6WMefdwVWw94/+bXqQnMaB4cvWV7z8
4pU+M7b4Ko5RXwh6Ma8tRPy8/K5Zmzp3Vzbw0rP9bEXLiZMWwWSh6zACG+OxhtBmOAq7eW5UW7lJ
FzMajdDPC50xbu0Pa/vZpe2QMI0LFQzjXBDsDsXzXHYZUBGKmHxEH3Rl9y7Utuez+mtvcbMEf+rr
vOBboKcnhZZRpZyMRrLj/EYvP4s0dzIdIl/xrSXXWdnUyyf31/TigmWyJkji8Gep+g7e/vZN2vsb
kB2b0RVvrZfYLVYJg+TLd+6v0YVvGkJRtskIONZ7K5lRugECJjrKNrzvtmjPO4k7vMJdbht341bZ
gG3gyyd/Ke6TTfHZd1dJn9e2YOG8VZfqMqikDgR056IL7Ja74KF4Red1IznVkRb71+G0su2Xg8F/
dmBZlilScExxwBzFjOPsDvGmdBB9PUT3rPdGfbpu7WIQ1XmOgcsnzfnj7mfubNSSFalix9O/+N1H
9GS9FQOXL8yZhfkXnFlAQ1UFlMZystv8PnCKZ8uw1dOcnXo3FR12e/p6fUmXngDzPAgIXCiVPxS0
YXfUKNuLzQmqQdWpGyYjg2NSJPewYNDukryVe/KRtpM6w7nBhctKTRBlJK/NSfZjt6xBMMvgKbk8
IIvUIrPHpr4ZRiAEsWRtogFAAo/tqWTx9fg4NQjTZv1dYkEHEg4oGwzoBQNpe0mmo5IOj3Bw36DW
d4sw3GYAHKchfizS4o7gd7++cZecXbcY7qJ4gNrTsv8jNaVaCGLPOobWKeveHYXPCD2uZLfzlVl+
686tLPyh0wVlGrShOekhVKReXIFIPWi+1znSJN5rcPAGYAfzaaWMdsmsIc3SEbiEJi1z6qA2Co/3
f3vqEQ1PEx68kXKvx8MhQDA6ru8qTbuTqeWvOMfFij05vKJqoiGacNO/d3+rVYrGV5MGqXDJRs3m
IOaGCHCmH6gBSN9TH0ZRkCaB333rJVQOBV9+0Hp/M9XhdgypTaUqaIcACJIUu0JibCrPeLx+7rN/
Lk/E4K0BvTRVzQ+49aE15FxT6+Y0ysEdbCS9+Fs3IltVGYjzvgehvOIBl0L8uT35/ZbIQgOfbto2
p7L40UZkiCkzD+CcFSTSr6/sUnQ7t7TYfLMNvcQsWJmlP6X9qzg9Xf/7l0KNQcNAQtt4VgVYfB7K
Io6AMLESE+FCxUNI2kSGuq1cNQLJJIPYu27v0g2F95eiKffThAn8/c41xRiJiTU1J60DYVc/m94x
Kr5ft/Gnu/LeHUyq9LToWNc8MrFYVFBIKvyTdXtqwjcdUv/Bb55L8MZDIu2m1HtolJuoqfeGNazl
2x8dEcu6BfPKnw7IsjBcJIMP9VPXnnwjcjxdduNUepBDsGeU8duo2gum+eP6aj/64nuTi9itlQLz
KOh0nMyJGsIA2mwinRu/9WtDdhcSOSwZiiT/wUAwpvH+7GrYuoy2GJj8PFpf2l1815Dgl59miee1
pvpHN3lvapEzlmPrhdqEqUo6NXBjSSNqQGBsr2/dhTrQezOL/LBTvS40S8wIz8mn2ubFfGM5/TY/
tCcS4ZWgsbamxUHVlSfyn749ddWXpIL4+iA2a0I1azYWnj94WphECjZk/G0EjyiC6rDCNVmzC6/l
dxv3p4R/lhKJ9VQVRsfG9Y/V7aTe6k6+0z/BqARMjlrWPEjeb9ZIFS5err/+pyzqWeLY0VmeF5dZ
xk4NfVtOvG0IyYEK3X9bajtZkX5d95DL+4kMwlzGmgnb3ru85SOmawJCOw0Dr6T4l+HViEr9vG7k
Y4xnM6nri1CZzYJZ848428xOLJS8H/4Y+Z0UN4318s/+/uIyGU0WRYjEtaAIkC7TXuVyjdvz4smc
rWBxj0JxsKZQYAVheaqAJBdp5nTha5u/WQJQbJrP11d0oW78fssWd8mcMkXWMpYE1nEk/9qQ9gAQ
TtzpD64F4sR22haP4WpgutCIeG95ccP8yPcGyLHbEwDsHETn1vvt33QPydZz5U/YTZsNlJgbf516
WMYNPnzV/m7yUtsrGFvJCkPWHB1qHXFTJz2mO/WTtqu9HZn49t+6DP//7uMl5zdo9ZgWuBCL7GDh
l5YUR5ZXtKe8AQwuM6VbFoB0u/tQDvbS+GukjplNsBUKMOwAEu0F4OUKPSkDmRzbCNbYRxa/B7AG
CDmquVS0tQv3pEZPDk43Q7unCeao8WTH6Vu2xoG4ZmRxWbzKTNGNNbX7acicALWMVHoevTXmrjUr
i61VGHDNeNCyFAnO6PoHLHpOQnf8+jVZBJYPG7a4JUEiegH7qd3LYJWFTmWU8/W/tyDB0orixBy4
lulcLUmdGhSjdl+0EWB0y43N9r/7bP5ZxLmJeZFn0dEXRdSW1Em7b5QXgzd499nsf/+zVcyndWYi
tFTGinNMiOFzlLyW7VpBZHaas6v7YQ0Lp2IOr9fGUtTu26N6nNzheUSBEWAgzUuC5TegMfZgbhTG
elY2b5kKf7C8cLRRy3PTQkDo3miseVoNOn/R875I/WgrvXY0E+1zggaC7fXmr7pbozO45ObnZ7dw
QArTWTyNrNuXPsnJSVfAesUrUJZLTn5uYxGQQ4/h3Y7JyPugfAisT1W+Rvuw7N/92UP8W0ZaBbya
sXTyyROVvAZPe89LX3vWvkDOsUPE4bt/W0VO+0M6MvZpp880dtAcu+6Zywz1g+2F98uJWkba6Gn3
RCGnQvQ9cKub9svopm6wWYMYXNrK84Uu7kEP40fUhBhL41deV3bKqN7KepQLN+HcxOImhH4mRiit
aPfwYm0qa0/l4rHbq1yDtNvBb2Kd1ij71xa1uAEVoHdw0AR0vQGnwarGend9UWsWFl4uClYjAilk
23xU8bwQec8VnuhL8eN81xY+nqeNXiQeB6OOD36ArF6jb7oAbJNurTWrL13Zv6ZMcdGRNwHatoo8
m9oxGA2UyoHINzsYG1+2fXAWIn7Xhtu23V7fxDW7i0y7SxUtEzUcw4phF06jbRqodiKIm39mZk6y
zkJ9MOYd5ELcZY200YNbvJY0O4ualbi7tpr5GpyZ6SSDxnfOLkZmj9Jja/vwzQ0rZ3XZ7+BQIaky
4elZbFmje2bvxYF+Xze5E8u/gurb9c2a3Wr52aKI+h8Di82qm4zvhOXr9wa063ANOWOj71nNpg4S
V0aEtUqjYyesXKfLzv7X6mLvPKNQk77Gap2feJJBOZjC+97bnR/ur69vvvrX1jdv8Nkp9Wj1FlbG
Boqd9hgWj50Ybya/c31y+1Z+uG5s+Wb+dyj/u67ZZ86s1WKmJYWFtQo6YidLt5mLamZqd/A0bOTK
ld3sDb7xtcb2pYhrAPGcOc5BKy6z+LLy6ihV2E4BHc2Nuom2VOf92PZ3Iv0nX3D/D0+VS+5/bnMR
EYMK1yllbGo8zUy0Mjcxok+Crbvyl+DJsxnA1g4Q4q5s8SV/PTe7CJNhxWBuk2C27L+phbXPGFsP
OEtkT++DPnTDVnVDsz78DwdLe12n6y2C7lnew2moSsEX/qzWv6+qT2iDzcg41fUesuqFMHOzXky6
5LrnNhdX08h9lbYX4TKnGSB1s4zW16CK7Qrkcw177vUlfjhPAMJAyqG3puqHBMXiSiZCHEdS0JYP
Pr2hvB1+lgil+7280uG4aMYQRQMRS0snpL2/IXDcCIHaaeVDU4k3uXmTdOGTJDcrXjI737tbPy/m
zMpi65g8TAwIFsoHtQrdXvlSKqlNQcEWmIhuO/V3Jwkr27dmcbF9jWBqQpVM5UNX6c95/kvSJyeb
GleQ9KfWYppOKJ3rB7YskEjqYpGL0MY4UgYrmlw+CJnvBBKgzDTo90KnOKEEE9U8dR8wmh0HO9Wr
GD6SnzJpcDJfOpRIEg8M517/QR+C+p/fg3YJgsj891L+PJgYL5NKnd9TPjZaZRcGE6nGg9WtlaIu
+9B/DC2rJO2Umjk0VOXDFAR7fzxAJrCZgi/XV3P5QP8aWTjq0EZwgPSsRs6J25ZoD9AbZM1vvY82
kvigdrp93eDaqhY+W6oIF0cRq7IYsFbDo1IWW6P8fN3Isrb1b6f5u6yFn45ZbbSDxbLEoxnvEXOa
bOk1/jyj6KsJwWPQPD4DiU6/Vz5dN722voW7lijBikLI+nRKO2Z8D4eR46sr6cz8Rz5e/L/Lm3/E
2Qc4GrVeRS2Qi9+Zx6L0XDHLNtfX8fGt+N7PjfkenNnwq86v6tn9CCaq6Xijnf2sTu1unv1J7LCz
ldSN5J0Cjaz3tEZC9+GjsDA+//uZcasvYWRU5/PTESEKSmescc2Awe6CCfiVxGLtyOY7cmas9KNB
ZtaII4vg+A73RWPYvvd4fT/XVrT4osuFX+tQMbKdigx6RewfFflRV1jZmgbQynKW+KsQrXvBn5dT
F/42796mRN1DY7dyj1dccMnzG0WtIFTifEId3sDQuyD8uL5jK4F2ye4L41JulLMPlFZxLJPG9qA/
0GXJVfLuv32Vvne3JbFvrkeRpgVsmdnDaujX1H3zjerf9/2aNtGHxG5haREe6nLsQnUOD2oDwYLM
m0CS3CD56sk/wTc6IvRk1dpRLUnm/x0N/6AtwBRAL/rewUkgCyh1eoyiVOH2kzMc6p0AkYst/0R4
+ltzhALEgRvhUVhnTb7sKH+NL27XpGVx1SgYH6Jv0gCBApL21x3lcopgzfNsBl0FMHrv19eDjoih
3yoBh3seBP7xTb0zXVDq6K5C7ECSPpQ2zCYrceOCg1JVkMQ5zaM/v8Rrlb4eV7pP+lWFPPArsnOf
3q5bDi/X13chdNCpgWqP/j/Kx9bi+GC5Fqyw5iKESrnpw9zp068CREiBcNKkbmUzL0SPd8YWx5Wo
U+0HMsbUimuQ7TWoaSI85fqSLluhAMmaDFqdi++zGicDFHUqIXd8i2E2MSIYrdfqZZfOhzb/f4ws
7poZpp6RzV/JEJp/IPR2O7zK0y/fXAnta4tZuF9Q0zCMA5L9sokh5f7ew5iWEa+ub9mFe8TB/F3N
vNqzr5QitT60hlhRred+uPP/2477HCXeGVi4WRT2hpiHbFcjvmbtfa395IBWFrG2VUvvMvNAGDpl
/q6L8N0wfwdPkuL/ur5VHwsUi6UsPrY9Yh6mGmCmcUeammltBxLsCdqT8dZtisyFHDB21pr6K2tT
F/VG9FAjkUmV8iFDJ6FKHiu8QRfXEI5rVhYJu6QxH1oa3JyQAJ4Pjl59qgA7Xd/ANSPye19rrDyV
RXBGD2Eu7aBdQI07cJjrdP+ZmUUUyD3LDJOetQjmLjMMuHEgKi9e/5mRRRQQutRSq5JjsaAt4vVv
T2FlG+E/dLnlN8isWgnMO2YqNGTM39bNrJPRbpNv8rZyul//03eV5jEjtTLPMuXDDLc2TfkID2L5
EMWqXXbP+bTy2fmYNszzwPOUJAzBooL21nsvUKw0jocmqh/6iduad/pTkhnfJWGEZiDYJKqHmF4F
uZAW/ZyCEkSluu0ny5Wb/tCn422YQrReoM3VHyIj3F0/1Q/RkN8G6A6Nb4b8QHPOHnwWDducmo3p
l/WDCKaYFznN7Wlz3cTHtGK2oc4rnwe/PuCxw1xQEivEBgTJ9/V9vB/23q30qrqtq/1Of2SO7w5r
sKeL61IVY+bQh9NmmVZrcd/EWYJNnxadUPww15KJNQOLq11mgALKeVFy+bunw5PExkoGsWZh4TZ5
jfq8omMhKnIIFb+a01oMXLMw//vZ4fft5GVmi4Uu+6SND43/+/rJr/39hXMN3thFQzcfAg/e+Hti
SCvxdc3A4lte92qWVvJ8CEO4qQBO1Nnal/aiCQYXyRh1WVWWPFitOVV1ZGHCQilESH5V0pqrLumC
JJCvGixSFiFCYor8z7+fHYMuVk3aR1X9UNPCc4fbN/m31jKJk53gu3bNn8ZnVBhStxy3yFk7AFAg
MTX+l508+w0Ld+6gJc76it8wAdkRMzgE41Xtytlh31VbFutcOPQ4hlFqBPW8Tm/HqHy86fZNaleb
5ClCvKqcViebZgf7aBF2DnhllBkk/97BvX4qFabE64d0ejPjm1j9qa2VyC76x0wA8i8Tyxl8qK3Z
KZVFGRJYgPSXkD/9D5fozMAiUUGlcdB0BQOTP9kpgPs6WbtGS5XXf3mgiQDtjOuCBmdxUVPTHyrZ
m5oHM46/8X46iW1w8rr6RoiTh6JpGPXoXKTNDr7UbESvc9OouUGXxRmNxi3K+BcypF+AL32GVepF
lBO6Dhls7VBg15MFbWC3Vjz+8PyfXYnxxVnjg4GY5bun97rM6yaFH6wiXtL68IYO2zKTjtS5NnL2
hoTKQRaClQfKR+wMZoEGcNZzKPggvWYkZTlIWtU8MEtgUGFoDmMjbk3qyooyvPhxhKhp4VLtizfq
/yPty3ok1ZVu/9BFAsz4ypQjlTUP/YK6q6uYDMZgxl9/F72/ezuLTBXa+9N5OVJtdaRNOByOWLEW
yKC+d4Q5mC2dGVommOgBNn/uvHx1ZnVidUEiND8miYJCHMfUsLZaHR8qfSXVu+bTECuFlh9GRHUg
/b5aslkbTdLExEmRhRtb004b1+aEV0ws6ZBiI9MGQ3Bx0qqDVN8Uw+/vN2vt319s1giAot1opThJ
DagKM2cEVeT3Fi6BOLMz/N2lP38/C9sZF9pIS+wS2uDTkQYT2/LMh+SO1+8oxiZadI1XUoLrLvD/
P8yyUoJmo4lZK/if3ZVuS+a6521vtpgyWgvWa/s3//1scZJMU7UoKxwwtBB527iDZa9s4LXgbGMD
iQV1aftieqksayjNAshy0scDFf12yp9JvUoAuGZlkSKwqLaNSIOVGmQSqCuVgWK/2b7ArCN47h4i
aKjnPqasi5XO5dUNPFvdogrQ9goBti4XpxIsytDJ4DpdcQZ1fghfBIQzE4sigD3EEjinYUK74z/H
n+1m+FVkHkYRY4djtOW+8RQUIzHqBNpWaZZUAKu/s4YQu34Mzn7FIljoeZqNVYRfMe5VNwHNtxN5
M4hx9Oq79LRmbmVbl3GjKfUBoro41wZ5JAwzVtJa2n3tarEh8Q6HhGTGBR2drlqMR0YmTgOzW7cY
qMcL9jxycGEbLz0UJSyNf2ikWrlbrhxtTAmhqjxzraJKufAXw+5L1tiiPnGzcFW7fpP0V2ZuRKQ/
fR+3yBz6Fm7zxdLCbfrCVoWddvVJ62Ow3Nb1Ji36yI2brHYSlb6DDA/6arou3xK1/MxV9XksXko5
ZaheaKFqyZqvmpZfptUzNLbv2xJ5QD9K4IIv858UmgxRXQybWVjC6F6nVGxlpfDKQqcOONpRqFJ9
vYGQQJSsnIdr70yQmmiqaiqEqKjPf41ZcsRyGkOE6FTD9D6tgFOT3PfBtV4hZRg5xgHKkB5bOefX
rM4gD4xf4oGvYCbyq1XMX4LBW0GOKV7bn+nP7Jbt8x8V5LI+DduBcggSd7DVQ4H934fPL3YXgQ3X
cie3JuwS+zToO6V76sXa2uYdW7jKFxsLp7Trnkp2AxvZbjhSD5zVCVQQ9LuZ/8J6idcHDGbfWxrE
4KFsohOAUcDl8KGJN4ihtXZ9sp40UDG7xDE2k4d+Jai+mBv9Tj7HoBe+/qEeEn9tHOtKbAGwDcyX
JnIs5QKRIFQlp1OE1Wrmq11sDTP8/uRddZUzA0skQtyYyVS1s4GNCu4d/cByL/bLFwiTbIB1BRFj
7treuFkxe3VT/67LXORCguQltwTMNr4S6MfcTz8YFIC0LaSUbCQsakD9aDxi/LK0/NZpVpqCV27g
82011a8HJGqrqiASzKdxOIABQBxJv1tZ4lUbGPBWoYpsoXm1PIRypvVW8c8SX+tdDtHp2DdvNKfE
YDrOfubXT2uUf0sWgPnVhAT5r9HFCVQ1DsruES+zLhA72XCzU+FONzMNWL3PPVnx17D711eJ/hyo
R4C6XSo/C7CNkFiHQSu6NfQHm0C7Z01X7LqTzk3A/zGyyPzKCEOdmoRKgHEXbwufhWm4U2/V3zNj
p+Ine2aBX/D7z3f14J2ZXHy9VqoaqaFYVxXd2eOWQEDiewPLQdX/+VR/F7X4VHnf22iUwYLu0F28
bUAcaN+AaRl6umsMZlcuclNVLPwPczTgalictjRVc1x2KBhxdKaZPvMFHe34tanKlV277M7MPb8z
S4uDxeKMlnqFL9UnkK8GBTfEVdCOwaC2Az1WB6C1FDJN67SD19zw3O7inmVZmwlBYBecwIOXbzFj
94tsC7c+TMggwBAPYTbSu//F+8/NLhyTId0lujmXqKJ9W9zy4QWq0yt+sra0hSfSaSoac4SNeRiB
lV7iQnjiY7g3N0CYoCWNhiSEIsXb92av+f+crxiYWoGS6LIAGCV6PUVaiSJ8dCRS70TGWgv3WuUC
7Od/TSx8JdWaVqCJhlIszx214b6Rj5uqSyF/BF6MQX8spEfNYAfZqNZi8/xPL+/0c9MLdzG0Ie1o
VM3l/86rbttQYLqj9zjkgtNgrXm4tpULJynSLlUnA8YGzgB0YU6/hnK6xMTNx+5sKxc+IpDZavGI
A94F0JaVnBRyuk+ZBzY90F6AelQ0TvoOHOnL2tvnqnOeGV4EsUxPa9lusDYZmjSM/Rw1xbXLVVe5
GsDOzCySPq1gWknn1onwZFfxch+DzjrkNIfGlW/7YFSR1zsDsrF1XsS1FS6eJlImgeBcwDTU5CJg
0wsgC8PpILmV30DleIvXrEc3/+X6Of+g84vwrNYRpVSPKUTATxzCLGp6tNZ4WlaWtZyNh8Z4q2cS
a045MqABPL3sk64Nvc1f5ZtT9ufVd7YIjZtWEc0HvG9+xfqdnOPtqj40SQEUswi+j1crHkIWwWQ0
BJRlFDhiGYMlbHyXshctheQQqVeuuLWNW4QOq7DMwmqxcSx9scuw016VYSUpV6/aAP5ItfByNS/K
UKlBzZTGKvKdXmz6fHxSc1mGeKAVNn23h/rLvWaMrg0lG5GSfdK2rhlBcihRIKSIJjihXpPj4HPm
C2v61dH4WKn03uyLU8Qj147yj8wsBicuJu8/fAU0lCGcPGsdLKu0lEVG18lWc1KQYIgtfqHTGu9G
sdYduLpBf+0sSy56PAihl7DDJxUjycQndE/kbuWVsmZlkTZNiUkFzWBlKC1oCL3r8SsEPp3vt2zN
yMJx81qzSgoK1FPZxFAhgzZm80bK+++NXM2goSdgmipesjOl6td4UpOcN0ZkIz8CGDDbAVn8O3H5
xkBXBU1+p1A92jjWQd5qK4Ov15f31/AifI4CyrVGBsMjKhHWbcbf1bU37JqJZaycWp7YNUxYYHxC
8gmVi31tr5WGrwaYvzu4hN4qTSMw4gorOSYOh7GHXCTzdahb0Wh4/N99rWW+jsGHoUbzEO4N+oaf
9e+55wp9w/SYPQ++AG+JBO0nDEqvEQNdAsPnPOJskQtn5JDzbHoL1076CUlV8qg71a6APBXqpw3Y
eQGu2SifWjCCP2uVtOLaZyRoYymY0Edze8mHJMaWmEOkNKeWahvOf3QDCTCO9i/vCYPgCaShlGJj
ohat7cUKhQw+iAj45lAxI2jxdngK/ej476JcC1EX77t/LJlzO0ExwF41r/fs9svSmqJSKkth2yU3
MTjYmMmCSQaBdMfdsjGCGnTSjc5mpR1MqhYrTrS8fP+Yhwo3Co8WNnQJEhhyW5WQNknhqMd7rf+l
DKUTMe7IkIFRlLUu0PLjLa3Np+dssS0zokLEqhTKHdu0VXyvlZqTRdLK/XJR2V/aWcSxoTQ6vYqI
FNKdgEThsYPQnttAUD0bMaxge1a9Um9c28ZF/NLkVJebHgYNE2Ik2iwjagOSlbgJv02zlaGvizD9
z/IAvEDRHWw+y3JxE0M/XZoMKbQkdssMcEnB/K3EoQr5BvpoV2MiyM3BN4spJETaJKhcxdnomSnk
a5t/GbqXP0b7+k37QUVxB+SkYc4eqvowqgDMrGQ6Vw4JIg5I1mT0LY25ifzVhgUGbgIJpPFGz0q4
ZedlFOKa9KioEDOWTkreOJSpELOUg7KYnJU4O6/gPEE1QLhtmjPAYOYfv5BKMvocRR4L1tU7eU8w
6hr7xlu9zY/2Bsp+zviSrKz30pvA+gjdGwQgMNjjQfN1uRMtiTZknEObsXdJbwfJxPbxgMG3sQU3
tVBXVjhffV8X+NXe4hNiF9MYuQW/yfTJg/fuxwlCFRmYokvucnBB6OZwP/XRiudcWSYBCyOonEEP
itr18qsiG00LA2YjLQ06WvrW0HhChoB2EuO+7O+//46X5uA7gIpAth5EwRfAumjkNpFanYRC712T
M6+CWjPI1p1qIA6z1+ZM18wtrhC761MyF35CoOldEd1ZUbRp5fxYNIM3FWuPqMvI+nVxC5dB9i9X
EuCKYTUcCsAt7YdMWtm/i2sfYhkYroFOjAVdRRUaZV/dUuJ9O2RkImG7j+6MfYxSNbT90M5/w2yR
iZcGOJ5ziJW0kExeGwe7cFGAZUCGiXvSQLfq4pqs0o6jrMyGkCq2B1HizCkhjY7+sLQpOXU7ITE/
qUDfWccr0fbi9C8sL++srASLSFMNYUEhPlpKAfRiV4p3y6RxZqwFQS5CufaHo2qxsbGW9ZQUMCH0
DyhdAw5Pt3ZFPaGtXFMXxbSlpcViEOUmvVNhSQFYLq2kw8Bp0Cgf5fgqer4pm3ZnJT8nafv90btq
11JtaCiAdBXj0Is3Eu1H9M4iOoQ9JN8rPgWt9VHoqVNClLh+TpvOB9UflF5Xvt21jbXmCRPV0ua+
3CLCZD3rISoxm52AQOs1RySQDFaehuzzvyxwVgnTgG/CkM7i/NV9rdogOB1CdFactkPSqE6ncTyS
KaCsCUyqbKOscSO2Vlu+wGAiowBlFXgzZhScDlKEr6cyr/QyhcqfEVaxGuQSTTEeaYB9iac/aa3+
nBLZISXx8gTzhlWxs4fqRjb5Hc2rp6HcSynojTPpQQNeysjaQ8bG7dhC2lvS/O+3aP4dXy4ZTN0j
coC5gQDehcP89Xc2gheF1ctqKGM+XU4/dPshJish6qoNqICCn8ICJHwJNMuHRkHKTNSwjcOkfOqr
x578+n4Zly5lA1yhqthx4F5Ba/Z1GaiySwCaV2poRk+8AC+CRIO2uyGV5nxvaE4Zv+yXJcMMsJ+4
m42ZrOmrIabkrAPSSAv7hvgaq4O00xxF1xzAt70yS1C0WisyXFxZs0kAONDABpk+1Ce/mkzaeADC
stVCFBXRn+u2g3wUjQllYHWrrMWEa+vDKwskDKhdgXVtsb4cssyWYeHG6qdTJFpHafWHURI7CFMF
iW3taoDUV7b04tthfecm1a/rK4rWMIoi1kKZPjTpR2E/DflrvsoLfNUMIbMwJFCIF4AYKytzMXUW
7uL6USgC3C/xrWKmQaSPqfe9k6yZWrw7TEazLAGCOIz79BA3ozewl5argUVWIrg6783SHQnyJmjs
IQmwlmGmq7RynBl1w95VguExmBUIbgCu2zahdptQtEWQLuYYIC0CjNU7tZvdrXVILvoXoNHALaki
C8fWEmsZQmwIo7IOEyEhNLpP1aPkDA/9R/JA7iG6vekfzY/EtyH6ubLHF93y2Sxg9PBR0IXoeCl/
dZte6pOSlIUWWiL126nyEoV8KI+ZkWyIFoXQpbzBzjm5em/1yd7uohu7EI/ff+jLGxQ/Ak1ZBZOm
gPNfdNBlucnlRFAtNApoHwnIwnH+0Iz8IRmqMONtIJnJ1mDdi2IkK7fotbCAxAGUrrjC5YuSS8YN
Iy2hIRsqgriGKoIhUTeiAE/uBA30bK2NcxHEsdK5EoINR2n74tKOR1zYDBjmkKWs86KGHvU2/cB0
VeF+v6fXIhDqWPKspzST3SyyA84KayhqRsLMpkHP0fwClYgRCU9RB1ePS6jz1Wu+dO3AYmSJaBB0
hvLeMqpH0BOI42F+hMR+egN9d0xHofGNwtmbXvikcmdKIeHK29WodFk1wL6aoMAC7gPy3xdhSTLA
7CZN+IwR+zW21ZFmdNPH/L6rga8k+IyqXDn91N6oCj/YXf5MDcwvDkq9q9m4b9amWS9AAPOxOv89
i9hlyLEy1TV+j7wvb81tvscUm/rGvd6rnQlqdCWQDr+//+LXXAvnBxmIgucLiPK+nmTcORBQqRIS
FmO8a8STXVtenSorfnXVCsbmCNoy8KzlNdq1jPOWt2rYSw8VBCYms0M6tjbTf9UKhtMw34NRsYuA
PEICaaBWg0RkLN1ifMsMOI+5NkR0zV8tDVxbyCzQE1je0jJPzI6VMe4y0TsW/c2I8Hl5V0Wf33+Z
63ZQf0QlQMYbfZF62E1uFbTMSajIoKqtEhedub4M69UmsXblHkOi/P8MLfVceqVuOzrABXr7RogH
wf93C9EXaU2ZErBn5ZSEavYCigxHa6Lcof10E5X1yp18fc8ge0/mZ8eFomrBuZamuJrCHhKmY1Z7
dgTUk5wFTHQr18/VXQO2F9AqRK6LQVArbREllIKEaTw4A8S723LFwgUmfA4HM/UuQXice5oLD1CM
UYnlkmkhhhLMh9ZXjmMYb8k23eR4c/eOHsqBFsjbbFMHOSiAS3cNRXkx7vrPTwCHBDqTSD6X9HIQ
xpJM2iA/bHwDMShyGgfCILbigl6HOON750PHG/MRG8N0mOxJ3lqV42qGg7wGWFwIsyLXWaQaojAb
LW4rbEJyl1i1l0TV77oEbHRUdgAYuEYyBmbVnSCos89k5mpVumHAbLmK1ipOn2HYfBpXf9W1BAB3
lQpyURNF5yVGURZM6zAFgF/1w8Q0QuepruEqv6Id+NmCYsd+K2BTkrdrkzbX7udzs7P/n3ULJFYq
UFnOtVCp6XtNjFMXGZt+JF7SV0FlyW6bJrvvw9BljQteiFVijchz8H8WHyDvoFFCZbiA8tC9mlC1
CuSwCa1dgoj0VD1n98m2PWkv/UEKVixfX+1fy/MRPFttNqBBaTcRwePEa+SNsUm3PIzv8o96C/Hz
+jN9bI/yK/QP0VRb+8Lz2Vom9zZK27OuJ3Tvloxmtk7NLrHwjBgJVK2RbOVZgHqbD7Z9xxizH+P0
kYp6JVJeu8DOjC4xxcBQM0mfbBIOFoSQO+ZkXeGX+a/v9/WqFUgcG7jFFHzR+e9n2zqZCbhLEpWE
DCxtlv2Z0s4R+koB70p4NNAwR42J4IVwMXZWVKIGwAmVURsThnhGOxxcn9+vY8XEEstAuZL3mtmR
0ABdWo5jPygrxcHLShLmJwFgB3OGaiuoAiy2KlJTKyFJQ8IZFcz27VNyyu8SL3WlHzIedUB8ByD3
xLyr7VVedM9XrrMrX+qL+cVxF5I6sKmrSViWXRA3vT9o3C+lf6mrBUf4uspF1s+KQcmKCqucysZV
ACevk1fLXGsaXQmZJui1ZQRxA4rnyzFPHVwrvWUhDZgwGF1MljPI2rYydDequIOVruzdleABpLo6
P89R9jGWbJP9KFOllfGUYXVy34vnrAHrq/WhJumuV0tX7j6+98bLjtzMv4qVzf0pclkGwzRTifdD
IkIOZH6345vqxf5hOfMFHa0xZqmXvq/ixTITUcxqPRdcmiyb4qoE3gCOmXVO7UlH9Y4/z3zORZhv
oqOJmRVPbKUnEPulTnUP9tk7+TDjXb9f9WWY/Po7FvWjvsc0QFbgd8hxGxg1+PCG39mAWq+uuyBR
dHM0fHWxqqwqX1s/MjwNHxZFVFSUvsYwarEc9XNSh7iafKJxT6P0ttC22lQHuPz9Om5+WbTYqwTV
D3OX28eIpY7Kfln8XaPvGcCkhfgh4spV9F0McDfeCW6n/57QfScUqF36UBmnerzhFgArZnnHh7BD
vl8kz1rcb9NqwCAlJF2n2zJ+lktlI9RsCw5QT84RHgaIV7RQ8xLbUs2CMek3kSU7FjM8HXJ78fRb
NOwUQ/io7X6VOmYm7aAW6JDXv1r7SKzPtjtV5lNSth6r7lNU5nJfgHt22rQg9iCVvhtNusmau44d
s3j+bZDznmiQIxOrCdQox3tFeTdYWGRQzynBWE6eDP6gqe96BASFQQNO+iCDZjM1Cf7I3RTif3QY
XUBJNoTZW1FFTsGHB7mSt21HnuS6c1ivuRZTtl2ngyoGDMPTm6EVbq7qfhvRXa60jhlNTqnfJ92B
jvgHZNmtke/3yByJ9EsbtyY0QCWRBipGQytxnORjFr3YyejK8WvZFJCPs2YtqCA1DgMzfWkCQ0L3
NrX70k48qwfLaYrHcFz5EL3xiPWU9bfRKDmWyJ6k8jeX/SQGmqEE7zLk4Tr9ZVI+edM4gEZv5LZy
NAh2ttaPWMUvVTWXgcDF7H/Y7QTV5tZpBXjqx8/BysKKyDdJU/7oRbplBiDB9gPYuQJTAvQvfzCt
9wzpboFAmStVMNro8+F5VnRV0Jk/pyx1OSDtRaz6UnIrMOhfjiM05ORNXvXYaduX1dIZchAIWZ91
1/m9Pm0F3zeGCIhVbSRjpySxL3c/JZIEkcx9UOHZtHBZnvty8wb0tQMalo0uV0eFv7Q2GGVq6ll6
fGwlfU+yJJDwGgB45pEUyUHSaWBjeZhvxms13us0dzGRcmzxGY2W+ro9eqRlPgWhYKNNHvAGTjUB
zF3xLep/ziC96XHvJEQ4g6A7m+1olXmq1UGTqX6QlNKd+uTJ1LqtjKGnptO9AVEnaqFZ+D4Ud1Zc
O4Yee3aiupHVuHFkeDSHuH1i7GoJSptYDUG5UvBNc+gx6dNNgMxrTkqUOxwGvZTcUclclo2B3ut+
DsrNrk+cvugcaepCqfoAW75Du8Jp8vqOqq/pnDaRt0Se/42UOgJFgJqYN7ndvfVmh/OTiTumEa+V
n6qs8G0+udNQ+JE4CE13k17xx1b1ZTuU5AmuxT3TbL02q7ZjUgTKZIIHsXA4GZ1K3XYtvSG2CIRm
bDpa+JWF4S+9crJEclOuHBNDd8AN7CjxC4RaHXuETGps+Gn1FuU/Oau3CYLIYP+MepDORBEYej9j
mTtxmr+iIuDmhKM75VnGrlJ+sPq1rultKuuQWm8edXpoeLoh+FSp+WPgt3b3YcfBXPPQMh24Vhus
gqkr679HeLBWSEeapAcFGq2TFnT5e9sf9OopF7FbmbdcYOgwBQl7fhDFrq4/1OndbD7U9K2eQkMv
HNn+nBBlWPlYzC890LpZg9dlN30reczcM6SQUszwrNdvRytyOHTo68HN8siP4g6hdsNL2wGf/cGW
PnsCzilN20T8wdQZtOMfkly4SgyVo2iNTevKA1bV0CBH4oECOfpUi9eLZNEqEbJUhxA8eFW5S6xt
Lfx8m+4xyOlg29mjSN0xgVypmxzofm2wTP2TaHx9SaCfAxynBXQvaCaWFbY6SQuqpTKaAvKd3QIy
qlW3NnlurIDoUzANlRuT3dDu5Yw7rS57hm7gbTU5yPduJuOXaU0+ARNOIYFQ6qmF6qklR64lJc7Q
hEP/IcNLKeKqFZue0U5PivELUrK8fVa72qNm7dba4GRGGwzob48Dc1IRO8Yc2Bqw0mhTjs5juhkz
6k/M3M4nAmfRockvswsVyoAigtShPofKSAtzQQKrFY6eQo4tqzEl/KMy7wAhdSbpkJfdziBjqEuT
i1ajnN0IINa5cdsz0HqiVVdBskv8MLXbiB5Y1rud8lFJ+dFkZZg344nlpqOOT1J9LNGhtbQu6LTh
Tmo6jEBV/T1P5G3DVb+Wn1Jso12LTdRqPgdhiNn97EDLXti2S+qPePgQxmsxvlIhHJC3+3bSO41Z
eFH1xNPHQgGeLx38coqduAdCVI0+Sy33hDJ6JfrwsbwRI6TGB9sxWyiwKrso031FbX5Y7IYU3JE7
5WAYdJ/YDznN8B8GavWYm6iJmHuJxS9SnR0LRX5Lhe61CnfhMq4kyof+D9WH6YHE1TPKMkzq6mDX
CFMA3qcMY7HZEQLsXqH9pih851Hn8ww9pKz06o54E3RpZOXYCsUt5F8c96pV7hScu5IojtqBzLE+
jUV0AEG+mwv11gZ6IAaDZBr50Ifzahrt57ykpE9TPrizVlyvPKr6ezeCY2B46RUeNOZWMW5ya9tZ
Ml7YKoCXlp+PupNP9z1/LU0d15fml0i7pOmQSl6K/hLoFhSW+SPeCxhLWhk3/UPjeXF4kFIjy4Xe
J/q+X/O8FhNcZTXZ8PTSDpQxCdKk22UCgBegCsfxvebgMm2DlkX4WLd9r7oD+6Elj3GxRwJBySee
p461taWX+DcXN9nwguZ0DkGQMuMet7qHMRYbSuDw2DFN+A0/lu1JoS/l8Bjbn8rwWItko/aSNzb8
NkmMDePClTrbMdjgd9Rt++x3o9yhybpp9dbHYQ/Ktn9C091Vy9yP43xvRsWBMVyBckkdFiv+NL2Z
GfEkqfWMIXYNFr9LyFkbph9bVm0bK3VS626aniidRmc0ErcxfoAg4bZMG2fo0m0tyYHR5C4BCL3B
vWU+JPwABcoNCEXcLi73JI53at0Ehshu7R4UTYrmdtKw6Qzu1B31/k9TtJkVs0yEOvMjSbgtS9xy
raE9v08vvt4MxECtHO+wZZZu8yEd+2Zswgjs0TYKh2Zb+EkD4o7q6ft3yOVLGUH2zNLiHTJ2RaZy
HZbMaXDa+nfboTRqrZXf1tazuEyUxmIaEromNCQ9SCXJK+qQxWBMwHPr+/VcKXvOCwL2AKOn6O0u
R4CIlXArzVkTIgRbm3jbbpSXYlNvuZfu7A0wSdtqQzerBAjzChZfTAPA2wQkcGYvW2I5OnvMJWu0
6lA/TYEZTFski6D2m/lV5irbGlTnSiMZ1/OZvUWFQ0+NnNsD7M3j7FCwwyqROblsp/hIu3+tzfNe
6bB9tbcodehpHMlo3Nbhn/nFx+aG7btD6rZeeQOZ0+266NaVHuNXi3Od4qzaxrOJ2COBxdobMHqn
o35PTwLf0cAoO04kd/rD2rZefR2f7eqicWCqtAcIebap8UDmoSbWhJ7XlrUsVeZgoy8nCR9O24Ce
4yCH9EHyTVff9F53U+6zOwCnVmoNf0bRvnHOJfdB3ESpXM3O2bu9T47jvvcVVDysvXLE1kJdL9mb
nvCsjeznPt4WuTttDOTvwCSPidOiWpxt86Dfrp2aK9s9V30AVLQBE7rAcTHeTjmfoiasZ04i9lIq
r99HA3KlzDJfgsDOWDaqqcseuS4lbdZHVIQJbR6pyLwB42oVdK/N4V3RjwpTPLOHPGP9k9LRn4x2
a6tIxgEibCTLTafqVFDkR8kAVqbsTc+UwGpGtzU+KaBFY90FVFEh+fQBtpy9aKEqoIFIV9W2jRwM
9eil0XtHXuKuCWjGAt5BQ0lONymkqf992AOcHRrbfxJmCG0vzicZ8fwpDTUFoLY8DphaJQESjge8
QIZ9cgMBUubUm8j3vt/fy9IkrALDpkAifba9iOuSUvC4TKYU7WnupBDq7OXRVxqgenBbx622+d7c
laj31d7sUGcxARUcYnEFq5zejf3EnHiroKlHnyGLIUP6L/XW+niX1+NsEMXJmY8FIJJFuYxAUNdq
VT1FJ0Vse0ziNr18aIzn79d1aQWkkyra+7juQQ27HH3XJqPL9YikYSLj0Y/MNpd+jqtcOVdCz1cz
i7tepppRCxNm6I7/FDviUQ/y1F7ndj7GtQuvcv89sTBkKEDPgEzGtDCVdAGMybtOEDnrcgBjqo2M
CShTXhODvCxYwwSG09DlmbWoL65e9PZ0g5d5yBsU5dTKb4mNGkvlNIOCot9TH68ctmU2M1OenM2N
Lfv+Y16B3VEBlTFtMPOaJH7fH+QCzzRzRclu6Rd/DCkyiv4YHVMv4EtSVdcSZRiOA7YGx+u+6oTT
qGtCnstDvLSyuGgjoYlkUnOM4CnyDtUzQ3qWG92b2tRN2Mu/8/Q/tua2FjB3cMZlU5qnWWvkOQE7
VYf7BSXfhuDFCCm0780sXeIfM/N8BqaaQNm/OLa2sGKbFxIYlABOKpIkZCoKARgwLEy8JAR9Nus1
7e2rJudeOzCF6GwvA7AsNbqMjkp9ajA9HUudg0YKqHIlPHNxp/LJL6o1bZarfnhmcvHhjChVCfQO
6lOChn2kZuDcvC/5J2Q3Vxx+bW2LtKgRHCrHaBqc0lzdJ2a9GVPsYI9LLUMRDhWDNU7mi57Qnw+I
U41OKPq6F/d2n7eYmRyT5jSWz6zmW9ENIAywfNsQRx7Tw4TqZ18z1J+zbaUkK+3La+cOIyAy0KnA
RyI/+XrNYCiOYmQS5HCple2V2oSg6ACGxJVO7zI3mdd4bmWRwhus4BbL6pns7tUo6E9TLQOaVM+S
ke11ZroZhlLw/tt+fzTW1jZHg7MrNKJoYXNjqE+KZPnJdBRcOKm9xiZxLaYAgKPZFl6v4MpdHECg
51XUXFVYqfSjiI+ajVEGOnfNG9TU1pBlV9d0Zm1xsU0YlKBZMtUnaRr2qOt7siXcfq1ReW1NM2pX
tfAkB8XWYucGWzJqFM9w3KQfaQnKX6L5cc9Qv1X3rFs73JdrMg0dOwf/MwBVXiKF42Sy7L62s1v0
Ylp+rC3ghVCZ+t4ZLpf01cgin1KsxKi0KctvZatyh/wtawEGjjWno+9k6v3vjS2z/dndz1c0r/jM
8xRp5ldmMKajyZRmP4p45bq8ADYvLSxOFO1tJenkOL/V9PRByZIHo299O9KdEW1LQFA3EVhcSGQD
TZ+u2V77XgvvUFJd9KWR5reoBwGoSY7sruVOh/eqgNDnid4Id/igqDD+l08I3weo2jQxuLOIzWgD
SZIoSHYr09jBWBvq3blr6Og0tfVWXtPWvbZKAPcA61EA3VOWOGe5qVFVxg1+26XUq2Nk4OgUZcp/
cZU5l5NBKDm/2xauUhErq7qhyG/zxna1qYcMPAu+98bL6ItUcR77/5N1X8AQ6z5tR6nFSmp7REsa
YmDYM9awXcSIi796GIVyx1Xltms+OiNsMUqmAtV7UZjNpnaYtFJKbxVwGpSViTbgNPd/xnIrhtaN
+nYTpVoAJr9PEZHX7xd98QTAsOUMR9SAvdSwsUt0Vo3nR99zPb1NjrI7ox7awS1c0gbCaT37EwN1
7vh/Obuy5UpxLftFRICYX5nObDxnOl8IO20zg5gE6Ot74dvR1wbi0FVR+VreR0LD1t5rqHb6+/Ww
i/xhKsdhpkViQhdAmqOBit4U0b4Notsub2/TkoJzjToweqi9Kh57YtosebsecTlQgNKhI0aQlgB9
hMfVz8OGkVSXBR05eohHgcp6q5RhuZEW7tB+ZFoIbjDcr1p530PSoqEktATszECAe9QQQQ4lMDeW
22LjfP0eQPIAyAR8bL5N2yBK+1BFKj/13cXsOcpHS9G2rt0F5hClXAz7/8IshfjVLmliaAWNPUaS
QzyKSbdGIO5JFDiG0V1C3bgY+dTZxbjRmudy45SjfqhkZZdTxS01CsG8p+tfY3XwIPwAkI1aDGha
Pz8G5AVMY6hyiNahKJsOF719NYeX6zGWKSOGruBlAWSpgpRjDrcMYZNeMVib+Vmi4COigc2hVJca
/LYZZKcW/dpAv0cT7rlADqQsN/KqlfgEgCmCRw0Ks8s3hzAOoxA0QeeXvXmAi4RjjKmroombZKUz
BoOjVWAa1f25joWdMWZb8afL7XuRD00enJTwCEYpATyUeXoy5koe1Gi5+zR6qvXIkuLK7frxNBjw
EWueikID5kfwjLRy0doHXORR1g8ZenrReNGjTb3VxW0//RyonmDngyWy4BRA5lUjQ2R0EBHEdUi5
B+Z6ZIVHDaKvI+Thw9/whAXKZkMIYGXjIy42vAz+oY7iw+weVpukbIaMMX+IhWTC5XihDjXSbsDr
SPxTKLHDE3IUGbunwi2H3A12CMBXwDg1zObl68aqFNe+yrefMx2N35KemKaD0KQ983XAycY+s6vS
tA2o5XXsl5prVhTDtgx0pBCwlo3Q0xG3WBA6RLxBckdVad4/7xsxzSQNkKg2yKwKblhi08FoqXaa
brRUMXX67FXWM1+uxEPffWxEJyvRNdC8cP4iWdDmLIyMa3IrRCHzw1djZxILMpJeag/AsVhIVGJv
k1q3EhAP/kk4HLLXS1sKWkpMjvKU+V2t7QpVssdxWnD5ONi9MkKcOwIKlDpyoqINn/Z36Rjtxvvr
o14edBMhGYPG4jeXMhRao7CJctb5wwAL+8JSxI8aeJJ/EQQLHLwjCfb189s0HQK5miSU/Vh5UYTM
lYAvGVNto4SyEL7BsoE2kgKRBqiJo4I2SyzFmNR6aciNL+plZAGAAREBat6kMUfvtndDUS0sVtZ/
uCQfoJR7kSN6kOONPvbyUFNEUMxwjKCIuCT7Y23pvdYrnR/hiq7keI8r4DhoUPwp+o1H/8rJgVjA
okLOWJ0E5WYpQyoqKOaj+eszEa1Q/WagkacrWWmrzIApGqm9Xr8lGeyek9EPSQajcvAn46xxQtIe
9OLt+mdetNyA0hShaIcUBizNiTX68+iADJxQxFwCR+AuvYENksMt1P/Kv5O8pv4K5gie1BtLS1pk
xV8xwTf7uqcXmVqXdIUYopblo6vuUmaJNhyMfYg4CbZxTj7bzCJedwvC+D52TCfe6lStfW6ChA3a
FbIEKOFsyBCvF828CWG4AVUOo0Stjkt2ah7zf14M/5pdBQwFCGWY8oK/J40jYKk0n+4n9e/oClYK
WRxLc/TLRBrs/XrXvW0Nb3kn4ouikIu9K03/ZndTPci53ssKnEuq0O6ld038u7FmVidw0t4yUZHD
Mp5lWm3QV5lZai1GVTyGotvYkFKDZJWt/AVC9BU4lsQNveZtq5Cw6Mx8Tee3wNMP+3bPqVIi9kA7
1RDJp4/FCzoLF/UGsA0YFlrA/GZPmrsx1PXJBGUNNQVRXzC4Y13lBVFRIizw5n2uD4VnHBh4i89g
2tiiVVwyO/x1PebyeEdBWZmka3QiotEw+37SILEu7xp4jeQhMKG3UgDAc7Pllzn9lZ/39s8os5RB
M7LMiEa19WmIExZZSQ7rnqH44HgeSsFWM2Mlb/0Zbrbn0g6VYwaWuW9QaSfxwWsNslPRGC1JA7BO
YIMvMtW5zjo/ZmLiXJ/SBc5wWjjf5lSbEqhvCyfuUh5UFUYLeCZzuEM9CcaaDupQdjZagex2Dncn
xgjqlFCpKNSNe279m4IoiP2C58PibZICbaYb2JMs8zIKlHf73CWP1we5tlQhHYO/A/kNCJbMdmXd
lGOmVjH2vaJZBen3g2zsrodYXTTgbcKrRSaQnZyFGLqUEYjGdT7KyocB4K4s1dyurbx4jGxYc2yE
WztnYPeB+UI0iKhNP+fbVxPFmBpAlGEnIMEeoSCi8hDw/d7qs425W72WcfkRvG+Q2S8SyabidSsO
GBnzqldiNxbOGCd4T4E9CazuVmut0Nm8B9dWBapcaFziPY10cjadtM9bLcp7OGftjTupBv5EdqqP
+gTZn8/2uT9Hp+KPfrj+CddHiuQDSRdWIq7An5Oa1i2suUtMan8MPqJDcVDcxNMOw53xqFiiJ563
eZGr44TnK9hFQEgsOs9dlcmxBpAETHPfFEEDePS9UbqNLTYdWPMDDZUY/MNn1BcGhHU3dGpUip0f
RMSq1RaCCLc5tEw7okCJBq+uesNLfW0zAIwAmSRRAdd0vqeLvuFFEuPtEeN1peofGusBV9esVg6d
sNtSg10dHvTE5ClVhRTA7LNxpINlCb05XwCjCHCCE4HaTCKcsj45toLulptbYu08mVSa0U5HZW0h
4NF2jAOCidQcz9fiwHPU7CzQZaBjCBn72ILhlVM+gFLE3OsrdHW1QNgLN98kYDjPSLs6zyjElluf
0Nhq8WZO06dK+cf9aNwIqKCgWggCNwqWswtJLPrOLBV4T4U09HT+qQI4GprpIc3uKTyTrg9p+mOz
tQlNVoiy4Ik6taVnwbRSaOKOQjGcp8XOHPI9kyrHbInFEki8V4+hTN3IaDeOz7V0CVZJkCeAlSGB
GMs8rAphCTCssdVtkIee9VMIWH3nhbeynTvR3RZ8b2XBQO0F59iXE/CyNhYKeR/1eu3T6kWr/4yo
Sl2fxvUBGaDxodQAi+P5hRASSns6YSJUf8Ijih/8TbDBF2oOkw0MEM9b+q+rQ4L15VTuk+EHOdt1
elYn4UCm+hLldoZ8TGdbLZ2VYwR7zMRrfiIzo7z48zyOUqMWBbVt/e441lb2aBy7xjJPxUP9hnL5
7/yxA5fnsf1DP7bwsquD+xZ5lgJKcoGNFuDpN2kk9CY4+VG09cWWlSkIinyLMVuC8pCZHHantW+S
xiuqxBGrbEdKiDCXQHo3qtWj516yT3zaw/XFsnKM4EGPvTYpqy3lRgaB9CF2IwTtG8MZyMQs4nYi
bmnyrBTDoXo6FWIMgI+AAZwtkcaA1GKG8hs2GakteAPe4Flim/fyvX7pnPR2uBEteFSaziYBn6yc
KliT4P+j/61C3e3nyumVVOvg9936ejhVP3UvBnOg8MrIBaPUilzYm2yq960UbODCBPM1CB6hELxw
GG+KPOtUHW6V5gOPLfESPSCFzqzgL4GUppoA5vnPPyOkT4HPQGKLiZ7VS4yKjPVoIDEzBfi2m56Y
GFZGNzbhSqIJPytkKJCvxbtrfpWDgU1VNcWV05uA1ICiFhc+JX/ETZeFtewL5TTc3ybKXZAmm32z
UokYxxSidRL1N2k0vbtUdMIJOsZq6HYRbGKUoD+VhnhvZuxRIvyYk+pG1YV9p1SJJVJpY59MEX/e
TdP+wPN2UtDDDMzWb6VXNIatguwXRbMLxnKHEpmXjNExle/DMntQ5MFrhi0F32U68zPqdDZ9S+21
msQUJ6vsJ/WLqCRHUqGAmg+2FlwUoKK7NNvIKlYKXdghIiQVUK/HB1jMfK7mOS8CGb5UDE5K6V0A
LuRJA3xetqGyTW1BsDYF4NaGObkYa1i/OjQtp0Pq2zAHYWihWI6gCkgCqZs8CLll2tK+pkfTbl3F
q3cVPaqOuO8le7NYvVzW05D/G31WLpHbgaWBjugTItuvJhdwekTC2u75UdiZHwHzRPViHrYCry2p
73FnV1qJRqwaGP87ammf7qaRkr2x9UlXx4fcBjo8kH9YsAdzrsuFEQkygMjMUezGVkW04tzcbgob
vCJLcsV9HR67fzu130LP1q8aKCofp6mtHWCRnRgdXyBBdwXgz+KJ2b2jee0FDjqFgBxv61JdXm34
rt+Cz1ZVJAQsCUYER9fLkZzMa9VLEPxtnMEtAaCXg33RXcrS2Xw7Lm8cBIYOHBBrUNdaSHzCrSug
ACjJfv452uG+8PKd3tzqEDoq3H4Pl5rrZ/9KofhnvOn3fNs+qpYkxKCIN4pHsPwYgzrVPRoAkHE2
7ZiiiBr8VpBH6IfB5u5EutlSUFi576D3DWS2ifwP5c65nti0p6VM4sQ31OpPkKunLsxs/LCzQvmB
CwlwFNJpSAq3GB1zpB4SvHHrey8TNQMVeiBVYLaqQDt39r15orHAbBvJNy69O9F+mmRHlFvdFj3Z
5fCS3MXyQey8jdlf+do/ws6Oj0boWNHptYTjY8q2M3QiLHpCm3OXe6AZb930K7sZ4cDRAOwZFppz
mD8fFVDxIiL5CVGdJn9TJDRjhLeUbjadlj1LzOcXahBocfQBZjnFWIckV7SBfJ2L07mRX9QL8Uov
9DYb9quTCGVfgDHQA1gUljoxFvtWa4lfN+5UPi5tZpEJMW7rOyyaXbHZkV2LiMyCAAe31qIUq5H3
EKEiPv9bH5q79lfnxbeBVbjp/8PQa+UoQn/wv8Fm5yDNzKrRM4P4ZhvvulK3BPTdIVm4sQXWdgBy
XFTJlEnDeP7FQkHjRVgFxG+4YJFEODYDv7u+3JfvMJQYv4WYpvXbWSNLUDETtBAZCXkf9VMlJw7T
e4coTyMEFq7HWkkDEQxlHPSSAa0G/fxnMCGkooAuiuzLIPhoTntmB30/7JmC9eAIkW3ecTdxY3+r
dfyVLs+yPQSe+LqT1C8KHz8DkzSXZBAlZJQcs9qpzUM7QjupfoB/s1u76a3WuB20LM7GXzriBh3B
d0nu/s3F/eNXzE4WXRlCQwqzKTGBVU1X2UkOr9zIo26IX+AUDcTyIV33b6gi0B38EXo28wC8akHI
EVqDMAdoWiKYWBsfd8qYr83x7F0tpKDMhwbmuHWU0YUF6k6wWys9s8/yMbTr3WaWuXZySlAJRzEL
mmfoy/38qEUSqmUqpsSXQ9c0dkW0i+zYNRzjPPnSx7HTBJep5JP7m6GnXTEfK/jDqC5BBHOCLP8M
LSONJ1qJO+I/WXXitW+x7jIbAnuucMjLjU79EtiIzwehBgUKkmhWL5xGxlAYAyGqJD+EEmocJLuU
5x6VmgOBgkwio4INFQlWd4fIiLzr33XtqJMBMkLtCZgf8I1+DjXWA9ayAKElMTiI1Z+wrqF/WzjX
o6wdQ9+jzI6h0GhqiBpRycca8qIwckf2KwG5o8nvYrhyXQ+20pYDFEFDaXDSlsXTd/YcjYU0y2kF
2Fo3DKg61cxucbP3GkQaQziz8sbpNMH9UixRqM9HtjGnq9/z2w+YE1V5T9hI21b0uZFy6JgIj7hA
rKIFXqmo7bRKbtskOQ+hfqDmFn9nGRwWOf8xBlEhIbfI7eSyT3Mzyjts1N4NjuXROAzH8VzcbSXO
iwfRFAh5mwFYPzq6c9BHZFQqkwSgBkMdOkcJFD6otjcUYc8zxQ7k0ulHMBaM5vH6513cmrOws7XU
GlWimBlqJ0EdWVHw0A8f1wMsePDQcZ1a1Nj+SISB156dpnGfJ1QKlMaXfXZGJzfzBDfcARYJWc/X
5pABBpDYrcNfNuIuyoqzuLMjVuo1HhcNKttymzxyrTwqhWahDHfTmIo7VpUDISNXzQOHR8rGBiWL
430We7ZnALSkZGzQtWOe4PfQBXsCzlg5gujoRWgZBufxBSVp1UWWp6K+CZn52h732UUcN37JcvdO
vwS7FrgpVDIXWUTGdLBflB7efV2OopjoDmTYyQN7U7gB2xA27FQoHXXy8EfkORxU0vuNzzAtoB+n
P34ARO7g6DUlMQubK2DCpLGG3z3ucQ0FDv0tdFE/86J9//Av1AimxQajR0ifwzcELeHZAVyM5QhN
Ynma+CGc1EZxr0IUrPYmNdfEFZJtJf21HfQ95GwHNSWlrBkAd23cMd0TGyone8hxWsA0GxZ7LZ3Y
2yIvrp0VeAFBS1fBgxO41p/XTBAAQtBHGhBxxxglI+PQe2hv7LaOpGUKOs0mxNWBvsOrC0Xkn3Gg
fDAQbqI+PhWHMLwJnOQOJ2j07Ibn0I7ccFNPYn1o/xdyjsLIwhE+JJD9AXxnyoqMQzoJSWznQ6vL
UkMLGJBQyMPObzWBjWpDOsCEGgjz7YrHwkF6a2tnFaCrxko3nbCXfalpLv8bcH6L0V4zKtapNeYS
xWPu6J6M3k1ikd/FfWi3l9BR369vvUUyMos42wtNF+RaHQYgD0IKMXjUjZuoer0eYvV4QeMEEo6i
DHDgvL+gtplu4HZGt83q3YnGMSEw3OnZSj+2ngSrGw1w0wlPhm7GPI/MSqkagw59oqH9rQuS1ZLN
N9c0JfPDakoepx4ldATmRX6VMZ4hh2v8tjL2XOP7MqJ3KVR+IM+0N6AapTTQpyiyTylIUeKBd+zG
fK4tS2OCfIIaA5r1vAKtm8JYSIHY+FROzwNNUOZWya+uFj9zI3Lz6iD1oE/I0hnL+pm1aHnT+PP6
b1i8FLBsoCSvoSABigROmZ+bnoFq1AE6jJ4+ZNW0MPTUNABIHywOcNiuh1JX5xv3EsT4Uc9ZsGvN
3hjNVmkx3MIvWvWZcvisBu9idcOkGrhX4o3xB2tad5SAnzA6m0WDrfRgjRDxHNVv9fDEGLuYEWR1
xssgtRZIhLYSRqaFTjOHnRCxR0DFGHsqeX0kufybcs2Bx9FFhv6haNY2l6S9nhFwVIoHDlnHkOj7
WCvAXtNky8i7j156KtvKFnOYwqXCJUlwOIy/YqW9hezNDvwPu5Pers/LsqIIpgJ6vZPQA3yLwTz+
+Q0GhehmowKoIh65M4lHQa0drKAHYQc0qGj9i/sEaw0vJYjVYyfPSye1XslBQ5rO78EmVcX8aXLO
aFLiSD2KhlrxWcGisSjErcx+bUd/ccD+9/PPrs64a7MCQD8Q/nngCdD1UsfyKKWindFHqYFKl2RY
YVl6QLXsI/h/SYF5jqHYtcXXXPkdEnqkgG8CMIBe8OykZG2n52qEy0CUIHk4/JHq2+sfdPFiw/cE
ZBvDVAAzXNSmeAZt6iyOah9n8gPRCmfo6TurYy9KY6fWtlS7VsfzLdxsXlMStRFNE8jJiaJjFlMx
euvTrZwS6KcgzcLGnbQZZ496RsyGIv2q/ewMLRnNg+8dUoM9ZF6iFtA09gwPtrCzxDfUS7fw8auz
CRqfoSMzAe5odkKNnAxhkuBiwy8AqDiU/rJY3Zvxo6Q8NdHfQLoE/W8Ns9oakFdLknKnsuoh0Q2/
SIhTmfCnwSLY6A//BzQ9uzzQ9v7yOADXZHF2jzTr0yrrap+MqlvF0h1Rsj8xx7rVmQ6d//c806yk
IbuY62cGUfWsBGAYTiRWoySfWTZ4LBG9MoTskQq+XJqnllprHlq6IMMRL1ETr+fGm2ZWe6h82aqe
PaitYDVx4WLxothe555C33No49WQeKjwoOvoq5zsNR1I1kCxOjm9kPYDSrWhqdoavpAkfAj0Th5T
pxNg0dhUlmbmxyoL0JVK/8qT6qNyhBq0yxV2GONzHUC00ExtRjVXF+I9T8wTWlxguL0o1RMs5I4d
UCgUDzxQeUxxPIQsgVD3fTMyS2+fWSPf1kZzSITYMzLR4kUBQhQ9RqS7RzXsHFZVCMZchHduhOcZ
t6DMagnBaDdm70nQoNWDZkeK6lS0vVP22kFUngr5UQd3SEfjIZYBXpJNOwhfVfaHt2DEm/K7gPlQ
qLAvBsWpRKA2y1Pb/y1jakPF916rKnukyhlaKqdygAuVsTeqSWiwx4tNF0wr0guH1uIhqyHhbGbO
wMBNNQNY1nZQRYB9LVNERxVyr5Hf0gz0jIjZVIVKA6xlzbzeZFmvLX6IzEBPDh22iTDw82qQeQUT
O7mq/RK6FyQ+wtLgqW9uOeTzrTTR93nxty6Z3SlHAhA6dOMPcd7bqTC6yajuc1lz4MFh04TaUBYU
+9QdNelPYXglqKkczuqBehMPpwyKKALElgP1OYZ8VNkNXmZwWDI31qTQHCF2JOEiDCU7jAM7HG5w
30LE95zrxAV2wWF96Ao59JSzS5sMlgF29mBQuGFi0YF42ovp74ayEEs9cqhgXgqBOA0z9nou/oZ+
81CV3giXZ5kDBqT1T6QZXLG81XFcln11DEZI/iqNJYaQQKalFyemp0fqeZCKRzOSd1pSHALIhFw/
xb9g9YsdDhYSnNox+0At/Zz7WogKyiCG4Oc1BJh4aQNQ7WtYKDUkmmPKDgBsd6hMyxGErvMEgKlf
Cge9ucEY6WtL4LdRqfag70n8Xil3dTqACSweWdztwhiVdPV5hMqkyjL83/cmbSAPeZ/EB7EvoSsL
b1PkG2pkPPEhvjGNAIqPYMVo2O1d9yugwp3Ks0sFqVI+qEhrPhV+ygCXKGvhjAIs2qKJBSlfJ8GZ
oUOiOG12uiqcWqIfVfPj+kytXUAgbU22mEhmFyVfgUXQQpbwcNTV+zAM8bnfrwdYeSbiBfAFXQD7
f4GIUzoShV0HkRuqjdBAH2+ZVpziNNkx7DipMnegyHosHA/Xwy6RXLjI8Tww0GMFpECcv7xHUQ9T
eCG2eO+kr/RA7NxNHGgiKV9FHLbDIQrKR+Ru4SaXbe6fged86kCTijKeChuN27vJS7Pjb6y7NWEA
33VHiF673S99UtCb2t/W/wfNIK7U0zB0ZOk4ddDvJrM6nqAbeS9FqOMNWGJlJf6W+/yjMPMd7x6b
KXHWoa0u/xYT3WohVGzqndUq93p6F2qQML/UenKpBiiVh82etfw+Dh7UTrN5FV6I0rwLYbiTKt3L
h8pP8twTQ9nT4EdUELRgK9BSA90plb8wDXOwIEBnvoT8qKGJqIi/JfnMjYdSrSZuvZuAJBZXELgd
/mTCi0QOMYREFfQeiupYFMlLnDe23pduLEDmHfLRUXeft9QNqv5D7cI/pXHTjR+h8ZJCXVgTsrtU
fyl45gCi4yA1ha8AjGShGT7qHqUnCRdRLypgzRp/xBobNgfTU05cY7xPQULIi+hTgBpd2UfOYKLY
N8IhT0SCpPzuijsOOmOgcNzyb8x0k+FxUO6V/ob0Tz0E6qGefH3xkpXHJUB5UBGCtS4kCOdpLkzK
+qRKUTaq0+KSFIWlwj2hIvca0+1hAEigNofXRBrvcmKAIS/Bn0o0HvEMPOcqxNNx0vS6Dula/SiG
1a4Vu3dVBoVWEe/hp5Y513/tWoIp4ymM3jtwiwDs/zxrtV5KTbk28QQCpLbSQ1uOXjSN7vI625iX
tdIMeIb6JA6nAjs/x28YXUjllkpg/hx1r+vdctyxX+mudomXuY2yjwDa3zi/llAz7Gf8B2YA8vSl
LEShMUioxGbrZ5nN8Q9SrfAdv41Lz5iERdGsOklwdN+Y1LWKHvCLYCSoE+Z7QSdRhUAK2prg/ArR
zyB2f9NdEqd4K/YJZCD+4qWv7IudKm/FXSmIY8nh7ABMBsWNOWENk2EWPXT7vyqJFBTS6KH41Ti4
887aL9CQ/sV7C7fONMdQGVkwISZQJSca6u+t6sJWzCkiwWERNLDHz4qIm+CbtaMRJH+gI6HyBkLe
7EHSSVUFKwPcClTUHpTA3HO9dPL2LELDuMul1pX73jENPklPb5RQIHCJjTBPSlDYn1QHUS1Y+FyF
dU6yWKqwek3R1qWzqPqNEKI4VVxYrj5GkuzgOIAjR+UOAeTUw0dNwMOjlJNjDqOMQfMMAc107G4W
6U4VN4e4euvLe1K9xyq0rbEm+prbA0wB5KTZqQbzAT7V4lOE5GQsfye9VwESKoqqJ1LloGn8wTCH
uzK4hYv3J/A6VmI+yeYLGctTCvS9kdzmyI8GcOLrTNrlDVgjeD0muXYfUt80Y0dizUNAHyk080Mh
eWwiWCal8MeAsUQtPtcad1IBrgyVgdzmvUoTq4IpChlSP3JGk6D+M1y6+tTQE4/gtQErm+il6xJH
1V7SJLdC7Qjsxtge+vBvIbwIavisQdSnls9U8XsKtgzHoJlTD/cZJzbRz1n90kO3iYWG3bJyFzWR
3cd3qeTF0qWEyHom9+cB/hUtjDiUJH5uoGBd1OdSw+tlUBLHUPLjCGsNTm7apHS5nN426WMr4f8Q
X4fKM9qPjiZ2ld+HyTFibwyGLwneazQV3AKvIaPhhzp84GkD9QS61wrqArxxigizJ91lGSJgj7xH
2gHV7EQACRxyEgdl+NSHV8IEWwBpvA5E2yzZoZX5bwqpHd6huNXeJuPL9VN79SyFBCtO08nldsEV
j6peViECNZHkisdasqS9eo/kqLTam/oITZ/Tpgjm6lH6LeQ8K9fkpAI0GCH7IwQegOy0Szv8AOP3
r2Tj+bzPDWszHVs7z5De4h0A+SLAwme3k1wXBG+MChovfXIBp8fOTWQYTIUGVRk7qFoc05x48J97
ZgYE4LPiXKf1ScdiuD7f08ky3/z4GdNFic78QnKUcLlDQRIyO6T8zGBHxOqPJNwAVCgbMaab+hvq
qZZi0UjkHF0gwPzCyMrA8/rno0BzeBKjAid9wTfUMqPK8lxq/Lz8yMVjGhdWPd5dj7G6TNDtwcdA
7rqENTVywWBhg6svfu7dyGYPMDCLPHLILOEu2ueoNr5sXrcrSQzwil/wCSCpUF38OXVNG4hxncdI
Ynbca83DCNNDapU786bzmm7HXf25RzUl/H/YH6713X/EntWQy6BtjcAAo7J1RLu6qVDMt81fU5eL
4dn4ONmZ54kHOsYWHnZlvSAwkgx8SBAD56VBAr07JQK70s9QyU1wlg1b9Pe1Z9iPENNP+LYkzRyC
hBnYcF9N5WBX6XZ2C/Spl+7g36XvzdzJXNMZbiVf3kJWT9M223FYoxCGQDddBC93VviM5EygjazC
P6eAmxZYUXKrOWl6BlpTZi4cpq8v25UNTqANIaNojD6bMacF6nI0NuDuVf5QvlT9Sys/8mFjZ6yE
kEDrgA8dOj+qqc5GVKdKkQd6C72mVgKkxoTlam5L8fs/Hgii4K8DRINg85dzBvRQFqToMbAQCtmo
n6USIimtcz0MGDLLD/Q90PyljEql1JUlKE9NhE2mwCpmLKxEbFGOQbrByHuSvvcweBVsLtYovbZe
mP/No3Yfmoo1BidWH3KGhAivDvNRqu6ElO5oceHibRftzUnPSoaD1fALrjWiYY+1rbZ4D/mmvg+E
DhbPp1y3CvF2fKujO9rvs9CTktKiuRd2N21+NN8l9T1HBpHe6p2tJpnFzTfCna7F7V67iWDBkSzs
35L6d1ochvC1hoh511taotiElLtGgmhV/5YZsdMNOXIPCpuSUyXaShHaChAHUNZ6y+o3oT4R7R6Z
XRadGUTRpVcRBl3kuSTeAHGBymrpDS6McTgmxY6WDgkuJDsNGcxtjibsMMU/af8YDB6n+8mHRUXP
mu7z1CP9pRFv5fSuB6cg8rLaNgonj22eOlCO0ukNpw4v9iH51EF3EHZUP9Zi7RSB07dHLb1XHqro
0cg/pfylhw0tej3pTQKProAcJPrYlPtC2Gk0hZjpaw0Z9fap1E4NIELtUYJrGWWVPSAXa1qYL6EO
0Ru/BRLt9E4/RwEEGrji1PwkyIXT1ZlbK1DbTKEbhHECshpl1ALN3Fb0G6P5EwuX2IArjIYyOzvH
+ZtsuqacW0rxWRh3RiJaneDDwCwX/qr8QthRCdGEQ6FXLXTRSnTI75QPKZXxe36BZ9GKx4DdFeRF
lmUvhZTjwP7Q3oB34Tu86FEkgSQ4vOjFEbkcKhVF2Ntyo7ui8g65EqsJiKUbo50b99f3w8oN9GM3
zFpbbWzAU1ABO7UmphPpKJLH8DSr3NzoveuR1o4RPCoVAI0AYYP5yM8zue5IA4kEKCTJAbf1od+H
JbM4+ze5wvfW6OxKrbssLhWJY0AMpoTFc8TvJBDOr49l9YKZdB50EYf9xNn8ORgANSSzbPQKdT5s
QuSUmgUDp73mBCEg319uKhORBD6KgiVvFRlXr5hvwWftO9ajRy2FCF6OFofHGJwy2BkAFU9ziLZn
n805BJapOTWCHT78Y4oFMEVfSEcNKACIg84y2yRuEghdxJAwTgr4Qhk3aqlZYt/gYIk20r7pT82u
0gkWOL1ZAQwDYuvnJEtDpcPDSBqxNiMLufG+wNWQduZ9EYFMQjunyqjb83p3/eOuhp2STZDQIcww
L/fI0UCzNuCjn8M1VBUKuEmpFgke6g6yL0C8NyKouM3T9aAr6ZgGHSl10mScaBfzwcqZGZlC2ms3
NSWupCb7AHXTgcSp14TJqUFeCkPUXcnzl4GER6zKhzjoiVUZqMtFXbZPGfRYDbLxCZZgf3AdJfwg
HaBTuNDOdy186YY+hijNDTaWq4WktFQlfy6z7DVWO6ftcqcz1aeEQLZegpWbqQGNn2PWgiMXU7eg
qBpQKEyK6EzU8Prg5KXBa8hM6Ma9vtwT+J0TqA85F1IhebbtIb7UQt2PmDd80mwW4E4hQYVM9Wtq
7uL8se1eNr7X8jj7GXCWPo/R5K6QKebNOChvZWaeog4Zg0yOWp1CfA3ljwywjJIUO8ahzS5lTmGY
9zyAehCRhXe5YRvLdhrhz90y/SDU3gHEFoFQmu2WNOjxtxMNM4AucdfCda4WbTq8pjmwV2208ehb
n+//RpvulW8ZdtU0VIobRBvK0C6R5ZAClriFX6EQw+D/FehbE742vomfgDrWhCWbF3yDaGBcaLPQ
lwrZNjWQ1XXdVgT1V2xMzUfgZctk8GMIb7Ck3Y+q5lb8OR0Lry6HnRLUJ7XrPlU2bOStywsUJEZY
hsDXA9sAIMifE0HHtBYociu/SjRPi95TA48LZJVxyTeW+ArWfAr1P5x913IcSbLsr6zNe+0tLY6d
3YeSLdAKIAiQL2UkBiyts+TXX09wzrA7u7dzZx5m12ggEZUqMjLCw93EJgdN8HUHUx6n5jL0cnSY
VRQ2SDwgM5RTMbl1Nai7tp8jO83SdS5/UoVizdnv18UBSpqB3KUEhiNkaplxgksbZIqquBxQ1ZY2
tA0tdCG/VEBiwdYcedVwUBzq1Xb+IOmg/Wf0Nc5ijow2UtW87ZdDVnS2Wmt2LXBCn+sTfGmBuUZT
Xaxbte2WQ6jNGz1XAlIdCSrznIm7ZQaPQVpXAXvLVa65NPVS7rVCPMybnegM68yDAksEegdwjGbH
+lQlPsjZeFavtyWyGCrWSwFrICUzvtyWmUTmSRphFRqb6GtGQt21HqtNtMHzHq3FstuX9vwi80ht
eWaZObUWZQBVNsxKBz3o94DOlSs5DeYv2Vp0Uy/ObBMcoFu19iTOObyRWcSIdZrjRk3oWuJpTE1h
MpRqQQVU6h0ZoHngg7OACndvZJ84fCbXW1uUUl6CwQlU2VewsGokMz4nnA8LQqF8BmB/WHE2z61T
d26Cmc9JmXOyiNYMqoxybfgN9AHjb4tD4zvB1TgO5trD0hn8NR7lcs+IBR7gcxsvh1avVmIItJDQ
r6dK9Y0hex4k7fX+4OTrsgjsmaiKIM5C9Yf16Fq3LLXa6TM4PJfX5MU4ANXkgUef9mabbuem+zJx
oK0MD0Nbz0puuevmF9CeGvofxW0wI47iWFBDPLkOi2V3ZSDpb7IDFjq8Lp038Q0YoqNu2dZXEu9U
xZE8dWu5PO6MG4Ef8jZn30B32dlNKgkd9lAtLYe4QiLYllz5XQERihe77ap7BdajNZ0cyfHM72vv
/gpwbTNOXRc7ggT2tBwq1C0IsEouEAsFEpCqO3iJsapq04nJg+LIIELm9U7d8BUKmqcBpaYpV4AE
LweuNbEcplO0HPJWsxNUblNEbP2DoXGKfTcea0A8nxliQrV6QJ8syPtn9AxAyrWzDVqHRwfG8CM7
zus6iJ/zRxEDBE/sy/0JvuH7YRl8XYgOELWwXZWJGgmZXiXLQUX5J9M+9bPkxgWPh+wGHJgO0LDA
EouNdJUfDyWp7nQDNxm6WhJ7DFJ4e4AIPBlk4XbtcKsbNw6uaoEen/4Hujy2zb6LwKMha+F4mCD/
bAqCl+UmcEN7IkKlAo+mzAQ2znyViMXbsDcm9MIyc1j0TOzNkgjjIV4bbwa43Z6qU4I7bT4IO2MT
vU7AmDxxL1N6WV6G1kisno2XOSaxYBhEUmBVFjVPHOp9J0A+WVD8Oi5cRZ+hvguSchnA69lC8i0L
7u8i9kEKPS6wRoBUGnsImVH2QZqkuoZ3H1pDNBksbNB1nkLdznNoTydYYT0xd7o0fSWKzgm5rx5/
1LAFwDfepShSoJJ1eUKLShEm6P7SJhjJbzb1cRhsy4c2wykLLC8EBYyysTbpVl5pX1CnENa8mWdv
WOYDWAE7EkKrYBnxAQnClWVeq2DYuz+3V2HDhwnawQo2B0QPrBdS53KKWwtdI2jDk3yAEzcR2p6J
DSQOpcZIfMJj8mOfTrBIsd54WCOGB9SB8XuDKoiDHoK+e4b2QiRlxzAFs7+YLBBQLnxEG8DQKjvO
MFln+9MoOnTxPpbBWc3cdFCwActYhk4KtBe5ybaGyISdPmWVgxYjJRAC2tJi5+/j4iq/3zfNHlnW
MnNkm7TDBRB2aFwFXnQcT0v+EkoLbxnZQIm1whxRNGKIYVthfBbI7De1X+gO5NBaDwoWq9qJXPGv
5sE+DMLN0aubcuUyAbYFeGNbShhWtXh4YvvxsqsUgkICr4R74wyAG+6XISYEHENBbgidvyoznLg4
5uGP+wt0w72gSgKXjaYi5I3YIqTWVZY50/1Y5Ind68VmBE9OBS4/ZalOcRbbBWoJqRhx3gp0m587
VUyggsYe9PyCzRIZPuYYiBClRQ7egnOJ++8LUNG5AqqIZH7qjR9LLtj3B3n1eKbmaJc63uqAaAKe
e+nLhmpo8oSgdSsvlnUlRZt2iYH7Ee1hISd0Vm8zCDVPxQJ+K/J+3/YVsA62kTqjEuno70BDC2M7
rPOOkGhGD1Ns7sRkXLWmBNx7ouzBCuQlVakFigbQxiK6EYoADl7EEBEEvn5xIJrxNGmjEZi9CNaX
pd+j187RY/BeGMqrWhUv01+/ZWm8Qrn58Bag1Ti2JTscta63InHaQ1TWQ5NEYjdV/4nE+ktj9kAJ
rTPTOKJB6t1QQ0cOVdSW2mPSEiSE49yXC55s3vUONZEGBkUXfUBrV4IHoAStxiiqtL2pFU4dRY45
VVszXFUgg1zCAaE7Hgwdj1/uxtUAKjsFOX44aqiTsNOQFo0yxlDc2qd5uZuX9KFt+yM8rJeECDPm
xtd7QI0iKtuB+hwQOrpR7/AC5nSOXN8X4BTU0YRBxUnw0GRuYbg2c06yqd/rTQQZJOT8lcUD2ZQr
FxrwzN1zv/BUmq/PJpI82GVopMT1f6WuQJasb/o5XPZ92O2J4krkEZhRlCePQm54908HezPpVGgA
1y9eQVR4i3U/kxy2c6gm/d5MXuYZKJ0JRF39AjUFLlk260o/TIH8hzZaGdfcr23VdmaGu2gvonUR
GFXV7nJ1NY4VKCvmtdY9NpUcAIxzWmTzZWgVbxxQzX2VVZ4S8K0P0Wh/Bvwfgna2pE6EJS6sMiP7
XBhc7J6gCHkJcfbM0LHC3QFfT8Ma/N+lv2tzTUzSaCH7CuiyuqdgP30zdiPGNPnZYO3BNnWMqnJ9
fzXZ2/6nWdDDUzVb/QpDLEY98EDg9kQFdXmJRBD0T4mbkZf7VtgjASsIR5EapKq514DKxAqFIbJi
Aii25kdD66J8YmupFXRRue8T/RR2vO7iGwMD0hg0voBa4DXH5j9RBokgra11+wk9LlGkB1VCfDk7
3R/YVUYCFDxI7WLdVDCYXTf4xi2ZKrBmJ/sInE5ihsMulq+L1n8uamFbSennSZkeyhkMzBKeX5Ps
iOJTpiuf4049CQUJSr14qHF99FZil0k/OiA3/Iv+6OMTEbPhHGlgn2LRrGRoKlGA8OA+Ko39kg2+
HO+tCQ0r6M9cioeoeOXMydXU0zk5M0g9yHmGZAHIMc1hkLhdbkc5FC1cdF5R1rXI09fSo7LrLDt5
MI9R0PuUSBB0RS+p13wpAy5ki97V52ELRo9sLt5DePp+dJhcfkyytPFg9lm0txoN1OKAWcZAyasd
uhmaF61Ez087PE3F8M3KrUAEO9T9ybg61pfmr8CMpThOcV1G+zgy/HZpUAPNaYnNWyw8R/UBwNLu
CPo2/77ZqxTDz2Ej2AU9sYFcDROtoaSjDUZRRftME90pUVaKAZgIELw+olM/zep10htvqhqDiGsm
28QE5ErT/yqXNv0KlEeBHKNyiUA1X05+XYtN3fUmkBkSEBwhMKphcH+gt+YXwC2QgaKKiEIa3Ytn
e01WJjWHHF+0NyHHZS3JSx4vmT1Kjb0syl5tgzrtHqZmdO+bvYo1PkZ2ZpfZ41ZiTIlYwS6xbCBC
a18jQB8SEbn6uLMrF4iXEYx/nN105UfpfCoo6OMso9mAzX9KuVqr44jN3MxoVOqTF62PHbFqglTu
vAgciiYYBu6PlC4Re36wcPChcKZIHrGxsDQObZVE0X5ufcskroSMVdG+lpADiKaMU6W84TmoMhjo
hkG/jncGXe2z1cyyeDJSVRB2pvxFVwFWryw3HVROqYquzdWQfllhz+TcYHajCVZG6aQPpW3KP8bm
IBBOe+HVE+Zjj5zZYabOjMd5EgnsCINlL5ruRHGylcPiS9KYD5OueboYYdcIXTDgrfCxbP/vbfqf
6L06/hxO9+//xZ/fqnpukygmzB//fajfyyfSvr+T3bf6f+k//fOvXv7Df+8SNJF21Q/C/q2Lf4Tf
/4d99xv5dvEHryQJmU/9ezs/vnd9Tj4M4Evp3/xvf/iP94/f8mmu3//121vVl4T+tgjvqd/++NH6
93/9ZspnG5j++j9+tv9W4J/57Xv5Fv+DTlD53iXf2H/5/q0j//pNAPTgn0iSwWEAHgNRP5oOGN9/
/khT/wn4OWR1KDUkKLuxCcuqJTH+mfFP2nxiIceGZw1yQjq2Vlf1Hz+TjX9CWgINa/idgKqhK+u3
/5uEi+X6tXz/KPviWEHRu/vXb5cRJ+CbUGcDwhjE4WjvQTWV8Wt1Us0IzRSkD/QJrdbIDvMAnJen
gIJD0PaKWJOOhVKVMbsTD98aqmiNfALb10rTIjsGS0ZCipXEC8UYqPa1Kazg+bGOsrSqiFDJp3A3
ar65iZ3UJSvcgUDVzbYQVK5w5F38l67k2iYTTzetGgJcSORT2oTbckQBtQmWqOHlsW7PItojEGIY
qPUzHqshcNX1kMsnisqWHkYQQ+du5KEJ8oBWaqfwyXvk8tKsl9fAz7FhrwF1JFEWJzY30lXg1KmN
SD/N4hdx1gOlrdzM/NGJtadJxDc1jltmulWvDTILmEWSlkeDqZ3Q97CefkerT+oLexBiHQFZWw9e
+Ri+QHpAfRG+ANnqnR3gP47G+VFg/Oi1dWYpp7wou6Y1tNPY6S6eRD4ag92qbddVL67qFNSpC/Sm
K8Gf5Jmzvrd20flM02N6diGJUwjZO7weTolu2kVSOfFSeGCB/OmtL5z1+RCBpr+4k67HyJz3ppSi
UqgF7QRl0wRNqfkqlMHw0HfILft59Jih21SMXs2mOyZFSdMKAKvLdqjnp8IAlnUCwk7cJR3I0Rrh
YRyJLabFpmqPnUExv8uqXHZTFK/FAd39ReLJYfIEbnw3rJqNZQwg5IlQr4y8Gg9cq182s6I4BoKY
Vv8aCQqgOrJLoIilZvOhE60HC7nh8kcUa2sD3DxgcFB0MNdCSwd6Ok9VL5fOMMZBWijuGL6HemOb
o7GpLcW2wmIN1VQvRm/a1MWrLP/egksgzb6MaMhtARLMJbiD+akJ0Y7lRb2MjtZnvUaks4n62FYa
ZJJmadcoyrMJxljdAtlWhp6PTH8pE9E2qtqOpX0RDk45g4tQG4+xJtsyfpcIbJEktit5nG0rPSB/
85oKJxJuJ0mx4/pVHIMW3Ry0Ax2PCVforc9h1dty23h6BdxHI23INDuG9j3Gb9Zr+GSBElc7le6i
gf3BAOp6UFs7sdDMXEJRLkW/reTU8WKX0PLr5ZcI7fv4oSCiP1cOnU74Vjb6o9LutQHwBxSz81O1
vMYAWZeCv5Q7ojYPTUqAuU5XxvAjzCev1DGtUWXLBtJobWlPKdYLMUxZxjak0n1dy+ysBrPDoB1F
bQYmWXcrErmSKtpEgQrAVDmj9U2XwJxnao5W49f2pdcqwWjF9mIgnESfcD/oz1L/A7BGKHK2XdBY
A7g6KtsyC1sCRFaXBkeb2k3UTQ74UB8iWcLKRl6FoszSYL6s2h/L4RHSjegj/z3uIX332CkCxHIL
v8g1v5JlUKWEgZGeJiH6mreCUy+Gl6A7rutXGahCqiG00wS8oOKqkhVnBr+KQaBdEO4ibULiN3EM
GeoNqIiki/BVRA4TpH7PywJUWw36xfi9zBGCxykePkgxgGAU3tueAUVL80+ztanH3imRvyVz4giD
+LUb4pcZbrQdsbHTaVvHgjcA+VgWZdDjvDfgs4ikNiiEEETlw0OESZtAhAGe9o2QYNRQmWn644BW
wX5+g8qiY8TGejF/lALZgUgFC7SpFRTtTc1NW2Qi0vlzqUA7ekQyMC6VkwX2M8jiOkIr+vUYIp2G
LK46vsToEYBQ1TqOh9UEqedwfs4XiEtrhiNXyyqZS1eLIVI0fmvT3CmhPl9UtZNmWy17hj9xF/Am
gqSe4xcvw5M/3BWKjXiGIDWPLOClXyw1Y5yUVNJOIlB0MghGjCZb3Xf7N12vBFFMgE1p0MW43hYY
AOCHde2Uqp/16lvdP7bRj/smbgYmSNb+aYMZRjMQaMLiyXWidPf5sfSjk+CEDxCTPkLVGqBIO+a8
V5mH+f/N3C+TNKA4u1GspkjVuZm1E4o3s6c7qV9/txzVJp8pNTyPCexGeALJerwVUSwFhzFbLZXS
JNYrYdBOpj56hLxUGTqFlwYEOt79qbyxIWAI+SUEv3iIs8gJPe5ykKSq2kkSIQgkHozk7b4Bhcaj
v15tHxN3YYGZOAXsH8XSwIK5U8GiBs6tlx58koVX7fLv3S78Yvk5lCJtI3WSgJJgw7shUfysbuPM
HZ7jU79SHwUf3u3+h93YpxffxeQ4Gr2PpLjGUWgynP3BtEX9x1ItHCtMGxSGj9cI1AQMtLojj3fF
VNI2Rpsl6qyc5vhFm0G0EecBQf8HscC6LU3eWKZuaomukCqepgqc5b1hHv1xKEMbeDSAIYytrcRo
BENfmaic1KB4LLxhhQ6fA8UZxR6PD0y+2rQoYJzbouHv2RER8fhJS71STnKAvE4AGsogXINp12nQ
CYxrz58c0dVXpf1GFV8ip9wIbhxAWJrjgXjfwcT2CPxwajSMGaTKNun3mvW9kYijKAPHm9JfdLG1
LwaMvMflgJM2Q0lgIMoJJB94gtW+SvkxitdIN72MmCvw18WFwvNE94cnsa0CgLkb6pSlygn3Cbii
q3wDwsV1kfwA+B2Fa+FtkmMvHGaXkkfV4KSqp3BXC71ngZTXHrLtqPDSaldniZkI5p2RSoIRFWCp
OxlqbMvFd135MY8/7p/Xa6fPGKGh+Nn2MiJZrhVhUE4UJSO52rZxwqPhLc7skiAHXYbCA7RdOUfG
InOVgeVKVqMUw0of0NGe2PSFmDlow3mNHynXDzg5Xc4geYtLZ/p8kFYXA++AM5R8nj3RU1YhQJqU
O1nbEK8BS7fg5g7v5PKM0p+fGW3NpioMZVJOICUBMcV+Kusgiko3y3ks9gbdCfeODON1tSpv4xol
vxPaWgRvzhcnzr5kACai0W90ItNa6Z36VFjIVta6uuuKDEQT5GtvtFCwQ3ZxSBCpEUoYWtXKJwVU
PxO0jKMCTZcS6K7spFe+WfOyr6rxU5VF7tIgFAVje1s+xTJCrm5eSWHqSOqwUpv51QClvt3MdZA2
ioyQ1wiUBvigtt3FILjs5DchiZ1Je9LF3AstdFoqYCuNVDefZEjjfjfHrTKokIFDNmQCWw2CO7C6
uW26EeN61fXJc9GMh6Ko7SFR7GXKY6cABwGejIsja/VJlky/kdENLk+uusjALH7v23Rv5JxLmM7q
2awj2UAlRVXQJKCH7rr/vUFdf0jkND7MQ7ctircF6ZuRQJxZpk8tbqzE7Kcrc8xFkBbagugzjwGC
mlxNBrN7gHeVJbjloQgg7+vUJhAoQR9vQV3HcY8MCAStE8xYGe9fU8ltrc6o8dHTAeJD4kN87vfV
nnamC17jGsGwl3CKZZdSYXTfa271ivGH7DfozMWQT4ohRSEmQBc6R1xApTI9QP2Rk95hrCC0OL9v
cb1fHtsxmWSrbOCeCHhbdKvzsmT2xoaHCuGZYSa0K1SVZPqinNBcATpey9aB4OlrixcpMZuUHQ6b
3k/EsCLQGMZw3PiTbILp18WZ7CCPYnjCTicbdBFLn1s0GJQODyPNGeNHGHXmAeUw0mslwt1iQhSF
fB3nl5Z85bj2q0D4crk+XhhnNqwsLPVJgmsP0Z9CNboqp96Ovu6nG94h4A2HuSrJICcQJ8FwemTZ
0HJjlwDQmiCO5AyJ/p4zv/LHkiEHTRszQKhLv+NsSEmSKSPpzJ9Z1AUZVED6CwdP/EB2S6D7ubT0
Hw+fexaZq2oMw17vIA/6cSVLrvUiVg7NZr6VixMidQsWxufwUVtDZeH+WBnEAA3k6Wn7NVbm5hKG
RJLA/yoj/IiP/V5ubdHrcE06gpP/AAbyAUw3PtVqrrGup8jlUZXdXtNf9pnTLnXmWPalJZ+S4r3r
FlDnlo5EOu/+MHlWmMMu6TUyKZjgUyNU/gIa5sxMkG3inIXbgdWfYzEY/2hkkKor5BBWwM6bzn6d
RJxx8CwwVZJ6apFrB3/3SRwVUAnMriAb/v2pYmrJVzviI9Y52/3jVKILsxJkZCEml+7+bheh8cod
ILtX+Ugh/vWCzOUeZOvIaSiUUZnAYva5h7pgsjEFFCgD9dj7CIJBHLYxRtv6xBknby7pz8/GmfYI
2SKC1eq85htt3EEHPMoFkGMN7XrTgHKSe85v3wW/Ngjdpmcmh7mXOqWFyTnv7G4uHLOK7DJrHAvL
SQiPAJ9p0LleSsatoHwdWzPBxDYessxhQLmGg2k7GfbgTB4I2J/JDkwl/YpHMsA5byzewwhVcChL
MFwpG40Y78BWg923f+YsIcdRG4zzGHM1lUdw+55aV/J13D3D4g7bZDf6VNc2ln2TgzpmQkDWWxqM
H5HJ3DfjDINj/qO2kAWfHgroxyUyj2iGM4Em40rCTEvVSoDDktCmkhuLPcvHXOUli/7D4/PPDclW
XYVeEPt0xk03+MW+3y/g9EZ2CqXCgL4/C6hEZkH8lZfJ4O1LWkM/PwetOM4odWN09NLp9toWpYPm
HQK2BZ6EvSuCrsWrQZOwblb3dwznAJpMBGEJTamI9MwPJSjD04NGHqLlVQQFgfJ039JHSfzOlW5e
uZdsLMsCU6tO/TdF1kE1Iby3+kPbo15Qg0an31tW7yGT5iyonsiJ/qIly07XczC/8LCrvGueTYhK
rRbpi0UH7ute64ZBHyTZ9lP4pdjpR2KjtQIqUelJ7fdP45ZXIOauN+OHemEpQIyKuZg3yd7cqJ7x
oo/r0LWc3pW8IQ/UbbsLPV6plh7/e0vAxDZ5YoHrN8dtmeeD38m1i2yOLcSK2xfQ7TXqwGr/cpng
8iozGY8ETc3FjDqEU4q5DscvjRp7mVav7++tmzcXnr1IpKMfB0/gy+OT5IMcRSayDQpovbMO7MEh
b8NcFwboQH7ZYGMZlNDyNDQb5L4OZiC5maeB+dJN1uNDuQGjKtcT0W++Wqsze0xkA8bPJkW/Mhxe
BpJa4CFltVmNCUCZpei2eaTbeqY9hlG7GcoY+PlitGVtfhnzOiiLbhWr8xGcws9KLK6XHDkLS329
P+nSzd109oWM05p7YpT6gqUlLqiUzEDx+2D4jtL/ZlgNTvLQu+D76u3whd8qzjPNuK0YnJ4aKSUZ
+LBvUyq6ufFohomtRpEnJWtz7FzOWOlY7q0G47yMCigDApJb5LzB4+s1wbCaj0pAb1XtyAsWONvZ
YKIiwM7SeMLM4pg+h6bqjC2vF+MDgnJvPIwDSvRIrEQcKMS0o6c6GcYEcR2vP+V+tQNFInCSD/Gq
PyqRc0q4nfG8ATJ+yDKreELbHuLbHCm2xanggu4vGM8C43bCOVO0MIGFiaxz1IZTUvj3Ldy8Oc92
P+NzTDVaFAK69JOw6A5YCu06XC8UeYPQR+xE7761m+HPL2ts+IPe/kHVE0M+9cZTK4ESHfR18K2c
x696Y1AUcQbiaLQrgLuA2XnzOGVxKenCqdHEYwEwgw0sKISqlRjUd70Mun2znbwFZMaAIyObWxBI
k5pqZxdL5BUpzUBQdqcki/dyjx5tQ6aIjFjfplpReJOOZ8ukqMdMJo48bwpjdhtk6IzsU9OjcFP9
3suyZ0HKwNbkebbFKd2ZpYkEA7gfpRbsYM3kSSFaLCsqvwHNjt6O6mxyQ3Xs7UQiuz7JOlfuwxIy
PBno3dL2U59Wf31vXUwSc3bMQp1CjEc4FQ24gFoS7mtB5IBT2fQmDawvjDBHRMrzrpFkIpxAxvMJ
EYIzvlv7bq9sk62uglGA0p3QF4tgOhkoTjMn3WX4n+D+trsVD6MhnbZLS2i3R6/d5c1qFV2NXrEq
P0w+3Pu8q58oUXv/sEirHAkD8Gb0W3AocqzSYJ7xThdWmW1oheMQC1aaH2IV+uVQwlpJ+WjPBB3h
WeEnSXwwDP1BgiacER/v275xs1yYZhZXKkGGmI9lfsiMft2CODtsDQ9aDF4NSLc5dK6utJz9dCu0
uLDJrDX2cYEML2xKB/IgqMiEhi5YUKiEJrRfvJDnS3hjZJyjVlVpkVVxfhhN8EEugisoq1p9FMGk
XovLugB6KK36L5KRn/Am9+Oqj+w+ml9UaTZsjQCLOivmgQjWlyUrvQUqNmOh/uiROnO6NN+UkvgO
Xs4w3M1ytE2Vzu/FdA1GAGh0Cvu+rL/N+RMIFiC3kvqNiof+BCZxoNe0dAAgSoPIyvJ50IkGD4cv
KIa3uZLsss9WoVR+Vc1kL8XK26gpHs4gxNTcqgQkKjcREPW2rieuDNWX1CpXJsBA93cHd6kYrz+Q
EhiABEtFya+n9bIyH3QUuRWv/S84ha8xFXACZ6ePjTkJhMDMpcPpE/Ts0ExfDJ34IfhvI7jAsAVw
UO38Fp2LHQG1aRxoOcRZsH8s4LNAreksZIaG3mKPlJEVq9YUkbMMMZICb1VUOCGgGFqxnoF+1604
MCNoSZGD2b8qEPC+P283gtmLgTDBbDjIxMKJDk+4XBwUS7ylJrtc70G/oNlL+i6Bi2+28tV9q7ee
nBdmmQhVxS1mCm2RHwbwiUCnKvFiTbUhueg2UBvJELXm5BGRpN11JXrpVT+vjnL7RaDR9t+4wS++
hQlZ2z6bjELAzmnGFl1GmS3PjVsDeskZMx3THd9pMB67spQ6kxu6QxHZGX7nLGDfIZtqPQXjquLN
8I1ix8WoGE9dJ6lYywZmuMXCCjoiIaLbGeCGEOyEHlzhZcNbV39akMhWYkCq7g9W4VwUBuOtjaTp
0rjBAUnXYHU1N5DsdtsX8rSsoIpaBPJB2RmAr9cBCWiRArKK1pPyah1qVNdbEJFTrVte9pa31xlv
3pAWTVUSvTKtDWrPdjspDpEnND291taIbiRkAM2el12h2+d62SGwSbWy0AbLWJXNOKzFqhIQ0IOm
EFC52M8QIhhBvGoDa82ja7iVwcDC/7LH3CGgOBbNxjBDitKobFH5VKP4C9yEAIkk6O6FxkrIN6Zv
buuAV8T7D074l23GCafD0NVtik1HYYGC3YOgp8AW1zYAHQVcQqnb6/mntY89eJajBhKbiKGe5Qf1
qyhtpukJ4mOil7vhGkxbiZ0UTikFleoV0Bzyxk+1M654zRK8T2Dc59CRTiEZJrvtNmAs9KFw5nTA
AxOlgZASMMFARAzRy/3DRR3FnR2lMM6zAk+yGo4Y90RMB6E6gIm/37dwK4NwvokUxleBh0ckY41x
0e6MEKzN66R1olVhoPSQ7IaN6BtoIF8DVy5MOMS8QIg3QsZ5mZkGgSiZjlDVIewr2/nICbXoqbs3
h4x/whPbqJQeFtq5dBKoLTbDehh6JxIOAo9/kbdJGA8gTvJoiDkms05nz5B6XyqzIAKGGf21O6h0
eVGZQl+S81ChI7g3QsYPqE2clOhyyA8zGLYBCbaR4vV7AXhpTqWBt1jMoa/UPJsmhPyHAmzjUTc7
wvj3LrM/T7rK1Bjq3qqTRMRYBj9aGdtoM8lraCG7YPlZlf2as/k5Hpvt3OwGHUkeas2c9EBoX7r8
Wz9IgIfn0BiVISLU2jJBKiZV3azZyMqPaJk42/O6decjwPw1YuaMm5HRCbOMb+g39bpYRZtyW63T
rcBtiboFUD0/6ioT/oRLV+SSgOWLH8o1OTZO7C57I+iPscfzlv/h0fprVIxbAUyyDmP06BzkyesA
h4S8ow1M16qPwIIo5/7iETyruCnbm4cd1BsKVWEErS6zQy0hFvUpwhDLSVsNemSDnd3BVW3X6Gtb
al5G+uZ5/2WOvZfAvx/KUwVzknFAUxK0wzeh+raIqQcpPQcYZDREkL9zCM9sMheREAKOX6poy2mh
QtspeHql3MT3zZjuzAazJ7XWGCwwAvy83a3ttBLX1dr8b272myfQRDcodNIU80pbxOjrPguFqjwo
ZRIM7bKWQ+UJtEaOJfXvDZpCqCB2jiaXPKpdIRS9QtEgSMuT3ru5byw0AIDzBW2rbBNATYgSLQnI
ngXpcyTp7iRO0E/IVu0kP849L/V73SyIMw9UNKiTQNIJomXm1kvQ200ifSwO9WvSOHnhgO/Dyp30
GOOpUEDRRZA2lIcPkiGfxIfaAWgy4Li+W1v3/BOYa1FE+q6aigL01sMzmIjWVl04ipw4UFbyejy+
jJRsKSeD9F0u8YS18FjKPxldZi/x8pALsa+SJ70bnaUSOJ9GB89eZ+dfRtfqLNjT+y63mgSTE4XT
c2aYdqOoz82gcR4uty6zczPMrRmZQi6TOi/h+1d9rLq19HdQK7TfFXlE8A7pV5JZI2i9xcpQC1xm
0Cb2Ei8LzAcpoPVF1CzWvOv5w7sxM3duj3VHlZpEtVSMy2GKIECGPq8BYsFZOu6qvnHlSlwtEvCR
2rcR5HyyqT3EItQ4w9yu4vdJfx+s1AEPpot4wl46xEnzsxrvy/JrCZzGUoq2pQpBSMw9mrIPYdET
8EdonLW/BfS5GALj3eII8fQca8UBoXW+bgdbAG+s4KmuhNy1B8wX96r6eJbdmzXG2UlVGslCJxeH
yhM3+sZaC6viRbFBsewlGxEtu7Z+sILY1z9FXruy9tAF9SUPIgYv5XPynXMs6ea+9zHMHR1H0qyp
zbAcUmEJFDKtRml+rnXrOZcgwSN+oY2MQhc+jEbrqOH3ZcAJ1MH4NndHaZkcOLhVjpa2+1+l8L6K
uc0H3RJoY1Fx6HTRlePRqfNlrZPPUzs4hYKqp3kMoUQezTU406A8kwd1Bx3x+GgAJVKq2mqxBq9S
q30DZpWu/tKOQpCOuksAqMjHZ7DxbeZieqMqLYrVQMM82RbT4kuQXovndj/k1Qlg7VWZ19ua6IEJ
Sdz7I+QNkHHI6CsSlSnEtsvQqCimIzSHhseqXsXmIa55ufUb8boJATu0KOHO08CaeenglERvRZUU
xUGUIw8ceMEM6n9Q09pEi/9GPH1hi/Fy5ahDaVJuQYBtmu9T2wUWhQZZZDt0gKc3lZ2i5x/iPrL4
MPfv9ydVvnG5XxhnojFEh0VNQO1zUMUJvcaTXUOItDAMr5MTv1K6lYBmYh0UMLkpIcEPsIeoB62o
7MPwEE/9WjG2RVnbrbAfjM4tMrKqNc22+gctkzkb4Fae8uxbEY9cLsqY9apeZfCdtUF2yzicZhyj
GYLnEnppy1wH69RKzR8JeCbk6nUepf9P2nftRq4k234RgaRJmle6MlKJUsm01C+ETDdNkkx69/V3
Ufue6arsOsU5M8B+2ICAjmKaiMiIFWth4NvYdygsVf399XW7VFw5+y2CE0xaOpSTjHVr/cGbPOYh
AbvHXDRKaBi92f2X1gT/xxWZyTKuWzCCL9wwNF/OzX1qsF07+DxqoJ3nQ4jBkUZr2+nJz1Bew5Vd
vw/I3M+XXssitFY5PjdUIXOlvGZwc9AuS9eo5y+kPGfLKnixsLQyZDZjHmS7dldt9B3d6D7Zrs1k
XMhfzswIvkRpMUtrcZykieqQjn7mqnI/ye1K+rJmRcjf5Bm8dLyGlZCBmGe6YY15CwWzlbOxtmSC
qyqI0hSFWhUo80EpyI0dyV8WT95KzjLcobhozG1QW/03Oi/W4pr+CoX/cpNogJ4fi0aLWaHMdRHU
UXzT1j/nEIjfGGN1JnCqQH5rRuLNqQbNOoTEBLLepra1oFtr3aMcDdpO1VZn3dOR8uS6vNFLUBrE
P/XZ2LYVRQstINneqm9k61CXEqb7dRtazdOS+7Spl3dv0QTy+tDCYzU/mjK44jM0gPkPShu7rLYq
K5xq3hukci0mPXK13JZoxHXN0quLbPTwbV58SARROpscq3/v8XvyvN5KUYVorThjfTuOqs9L6Lmb
L9OMEdwGXTjmzhp7K7rE1XUMZ0i/xvFdZ+DhxLhsO86e2UKJnsW7vM3dgb1BG2YDzcnHYmxdyNSN
WuRpVPL06d6EHkec75S58jEz6xkV5rXT3F80HSYZFPhMfkhLTFZh8aB6Y0Ml+6YhbOWQXvKqEOwA
94tBwCUEaujzPZT6ORuZqWVQ5DRsDRwUEERQt3ML6HbtsafIGf4dFYtVs8Ll6AnHhYNSexBNXkkd
vXQyxV7g1NVG8ogFotwdFOpdyNauhJELZ/bse4X70hAtp91gZAEhkp2DU6CMSq/WqFPpuxJyQlpU
b1eu6IUge2ZSuCYQswCNiYxvjXfDb+ovV3O6lzfpuwbfBr22p+v2LniEM3PL309eZzUKSFAygrnC
Gt2Kx4e2qL1GVfwm65Aa5gdrJH41rol+qxeChAUlMYBSMTwPvkrBro6xRJX1yXA00p9dei+Psj2Z
rW9VIRrlOrTCuNckD5j/g+AgNZ5SVjwXpvraNcZb3k74ZTVGhjGqQkbuNyPo08YOMq15/bNtUb2f
ePhUZtwhtfbCyscq6j+Bg7nJw84hbD8Pb13xRdPPCmS4EFioo5VNFI7NMsSmQleZWBR1AdBaCRGQ
14Yuq52uHMeW3w5teCtbD7FuuhN4OqQxuwMHyYpFMcf4y6QQDHMMN6RK18kgwh9d2cXcOPMsNI4w
WOPHoxM/Xz82F7bvLCgK21ewSJUMieRBHPZeOzfwWg0I6amz5PnXTV1OOzF5CKwMNFj+ImztmFpM
3KrzoOiVDahU7qkFNCIUko+ZjtKKkjwNbHhQhswB6sEGsfaxIu0rI7QCfHPeKjXEw6v5K234W5Kx
mw6TVuPUoLUKwaEUoupsbSj4wp2CXsufHyxkYBpLdDa1MfLkzT8KPwuqMd2vdUUvtWrP7AjHLDWy
YcjifA5aObJLrbUlqfbCOfkoRuMwhL95Ufstm+7jvtiPpnXIrZZupC5+pZlhI5V3In2K3Q7FqoWG
tR3yHtgvcClAmgkjwcZjMgEwg9ZAzD84zW2wAEDzPgjHCo1X7lzfZeHKLOCss28Rzi8by0HKWTEH
0lw4ESv2nLyOKeRRB75XwZFjQIH0usXlX/wrHznZJSGWhZS1WiwvFjO/N8mdFMYrjZxLkNCzjxLj
Fo9Zlk3tjDnmjaqRPRCotpQCsQ2UxtQ5HbISGXwWqC13shWY6QI5MexqeCejucGLyTam/BZUwm/V
pHzlqAuHCPH/3SoIEY6U6lxPWpIjVQrtmYEu5e26gYuJ7ckyLxt/EmDmOB1aqYDoFZufu3Tc8ewW
gJ8VfsvLdaYTK4I/yvWw41mIldYOKDPtQJ/hUq/xdXvJC9aLTJd6L6c7K07c6p02mnKPr1qwAcAD
dZscxL71e3e/jsy+1FI6Mya8H02zn8xqOUaLP5kOkQdV2r3mFw/G7r/aq+8gc7JXhOdyPZEEKTqD
yBHSGyhuFFnhXrfyv3wP+LdRLjdNwxC+R+8NrlWajnSuTMFegGaAlT5OE3etYZfpoLLpIzuP7zNz
jXQOwkYXL/0f04JrZkyVh3lE5Yv2oI6V3zUDvFNS/nNS30ymO0NvuhAze4LqwmbIAbuBOPTQtX7X
bE1QIqAFsOnYr9CCLoO1McfWr6WAG9AzvKMgLAi3VvbUSZMLFghH7xMPEXlrtW89Kw5RFtmSgcLQ
MOb7IpLssUnvM968UxI7tab9Trhy1MfsJlGaHYkzT+MpFLNrPyUyWBvSezBXPloQiE7QvLTwNzOm
3syUTdq8jfSYhvONZWLUSbM+6v4lAoBar8wNr8GADGa8tJwd2mdOIlc7yWRbyoHzwIB9YWDiC7ie
crirMPBfpoBb4Lk0WN02qSd8JC6QNd0RwnfJ+BqXs6vnP7vccCs9PUpjb5tyuJnJ4A7duNHD0GsT
AvmIL6NQNlCBsJOY+m1S7HJT9gsp2dOGgCe48tKUBoR3YChXNswCh6P6qIyYjiwKCEaWj5KmHKLI
cLrsRRnoQVXBdUEU/Dndlcnso9a9GxJ912CQK8sBkoZi4Gg5pGg3cQyRH/6ZqjdzdCAD+PoMX82/
4DkWSlHHkKotYW9j+oOUuw64PQKxApYUXgShWmlQgXWcoV1k2VHcB+CC82qleBmnpwh9/y6rf4Rd
vJ/M8mVMQr/K8bi8fjMWZ3sSkv5K4oSQZFS6EXe1qRwlefbNCQW1KnEmYAwq3JXVkoMIOPrLnBCe
LEOKMuSxypE3rT1g3p3n7X7AisbtWNpp0fhNTtwqf6uS9zp+tazez3prWykmFHmKaG9oayQnF/24
RSAIiasEWgaxcZf2aU+tGg8uZWPuIRiNSX/mAB3tAnPlJO5aprZqT4hOUY5JPVqhWfBdEIFE9bwd
bcwCoJJUBdCUWclyLqXNp58nhCm9J+BpmfB5U3eLBCczmZe2xyLkKwT4l2bxwMr7r3X8/vuJJ5/x
ctXr0cqCGa4mSZIgMkcQF5Iamn1mOnwN9Ksl5uRqTPqw5n2XoB+UVvcl+8xALVnyeCkpkPvUClW3
IHiDQXi+adeSD/HV8p31nf5MIRLkeJAVdWICzJMFWZtEdlvimI85kLUhZpAmmkNNu7anim9GSfOa
HErekK5dq+BfauCeLZcQFqYpBNdtgWOQwc+hH22Td+ume4YMaruFeIrbPNVH67f6Xu75I3tcbd5e
ypEscPAomE8AaFssqwxdZFVWNOc49QaIqJqtDiUz5gExv4FoMNsBEMd7VIvX4v0lWAca1mhegFZX
h0y8cB7TNA8npcD6xyoKgiMKgt1zvw3r/ejIDrllbuRqa6jdy4v9x6gllOaNeSrMIsXZJCC2Q/QD
eKt6xzSKHXnJZrjPb3PF5uigvCb3KcjW4hWhsYuLfWJeOHMpaOVi3sM8HiSg95QwK7OLszVZ8ktA
vNOltYQjVYzyCB4RLC3Or47/fi8U0OGO3qH3CUVd23qwUG9tHWgpHbtoJZBcvlgnHyk8DaU+VMnQ
fftRbYOhfGBXyVtyK22KfeTLKw2OtRUV3m6Um5Ksx1hRvf6oomCA5F9av18PjZcSt5OTagmhcUgU
GrcWPggkWy04Q8pVVsPLseBkzYRw2EMAK1ILfEbrDt7sDpsMIpXhbevJznwoD6uNmrVlE55ec0V4
2+o4IaN8awRLNT6Brh+tfCWI34m/6GKu00OsGRUCXpFopQrF+Sxo2o+peh4x9NWkK+/eNRuCVyFE
UzDYhr3qm1fCj9wEzODx+nG4vFlgql+UPiA5ScXFSyYQz/aoRA/7zou2DPM9YMq+R83SV7ahZ60E
1Mue8sSesG7tHKIn0eCb0h2mVD6XJ+YikI00EKS1O8VN/DUo7aWqN/Q0/3yisIw5NB/NPqVwVBvp
tXCzxwH6wofeU53aKTU7c5Ck/XerKrJvKTHeDzTBV9LAeDX8ecuc0jMDxUdhz7XctQrW2ieKGuCU
9NqMCXEANg86tTtEAeDON+BTLaHcSfcdgJMsoCvuSsx7/8k6/iysLrhmgkA/NDXen5iDBLXqQkcE
fsJ9sjGQ+CmPAPzftpvIXUMXXjpDZ7V2IfIwdR443sTI5V9GF1232K4OIIi+1wP2pIL5KPamtYTz
0gqf2RS+FfpUaVZR3BPzIAWdboM6/se4xWPpE2XT2+5eu4n86j+oxpwZFaJPN42F2kYwKm2RUG2X
0W7zlr+ifQXIef6jWWFzu1RQOLMnBKDQqI2RhljYtnkgWQ2a8izeKQ241tCgAh+ipBTPRItuY0hG
Xr8xF8LSaRtDzGVoGCOxCqPhmMoYR2lkW8/+7+nKmQXh0OiR1WR8ioejOmRebTx0cWGr/OP6Z3yP
MJ28PHEloG4OCUhUZDDqQkRRh7iSrD6qzOw4NIbTAmhb15UPGuVX1qdf1hgVtjGniq1Z4PLUcuVG
74irxV/6nDuNln5mpHhX1AlNVZDBo7mhJmw7RjkYMVFlVmZ+w4i5yYn8llbdezeUDeQaMSKG+0dQ
idfBaYmprUi9G3LFiaKnrK8DM7ubCnDFZPdAv/mpVN7wpnkGxA2uPkluiVrdgXaDuVo7PwC+Idvl
DErGATr3KpQro7HaZxM78F7bJT1o6eVya9TaLwsT1kr/pdQDBKDqTaKCsbysjqZUPGVJ4Q9t/VCn
PzKpRH0l9htSdUD0tJCzn02HJujgRKqjJmu6Od8zvyfLv7zEISBGMR6uo3Egi5pOUjyBOAUCBAGr
FacP88OYJi9VNjiZpgZ1wveKkgHwzCfdMxhmI9F8zhqUBeiPJDo2aI8X4KqQm8TppNSGU4WyCXHA
gc2Gt5jXrh7Ntl6AZY1YNgeXL1564FS0pelTru5r+j7V3hTdm8OhwuHKyo9RzWyL9AeqjBDQKp/Q
zkKze3QqCTN96V3Y7LThrQAyzAJFpPIchSAZVO4QIjdouPhGtjDCR3c6CkA5lAvZDIQkfa3jcJvE
4GVpchvCgCuhS5zu/mcJIRKMZiIxINYuREs+tbyio6IG6oS5dwi7AFgWhWwLYsRDGCkuxS/jY2Zn
PPNlxVEH7hr9RgvZE3RnnE79ZeQLDq65m4BHiIfw04ISAFsTHxQTc/FnioVjWstqrEf4mVJ/U+wM
0K9bHgQoNNT6N9RZJ/UUK9V/GRT8R5u2Eu26dlFjtQ6paQH4dNOb3GYxd8IY46rVb728jbMfcbP2
rP72fn8d6z978r0YJ1WIrC0iOckaNSgM5RXyJW6f30Kw1DUYcZSE7ceqrNy4Ht5MmW01ymu7G4FQ
KhvyqUxP5jAXwGgZmMqXpsSdUrAfRBB1sxkBhzEDXjXvnsALsZ+mx4iEYCF/ykntQ2rug1fHWMq8
srrNJ+5wecBkLJntNIMunyIPW8nYkG6fpcA/Q7j8Ft5gyG7LgR3S6Ejmx0w1HqUUaUhjQKtZzp+m
QTHsEHx+s7Qzho+s4yiAvfDh19jc91Xha/pDP/2MuWLL/ZNR36b5C6qvRfyUdYelrTYZnZ1qrxTj
sS28UWuBxNuEHp/W2zSEs51x7XBrBvSn01Zxig7sMip5rWoOzG93O9LSpjFY8RSg5yCDJhNbD3Nv
JQb8XXykmrGEAExIW3BD540aonZNEaoQ+MjGcFN2v8apdEkm+01Bd2zUNtetiYnJci7PzAkxmw7p
yHiKAD04RpA+Ve8odS7aAIanfPYFGqbLfOkqK5gQr/+yujxdTk5kBxhNkkhcClQLAFypfqKl6tLw
tooxkwSBklLF6DdrnUmnLq3R0obqBu/pVpli//oCXKj1UopZAU2GVOEianT+S7Qy7HNVw/f3ug4G
jvtoem6Hxs4gbiSF6creihnS93efWhPetlzPWsidwprKe3/uG1sZUk8FNTOd0UaYUi9ubiol9dN4
WMm2L6w45i8scOhTMChTkT8PlGCDxsCQHSw440UtxZBfr6/k/+JT/5gQXD+LOlmaysXExtxoQFdm
N6A0BU1+7GWrfLfiy3NZytMPMoXyVWgMzcgtWMtUZ7bscqd5AJO7iepYB+mAc3tYqw+uLKHIoFfM
kPYaikkN0AtySoKipLVyPtYsCK+EsmjMogf7ThB1uVeTZxUkNCubtLiPv2PBvzZJpMWbJVmaI21Q
QXtiprsF2GR5g1+86Koje5m33qNddv2aweWbT696AgY8kuKblieIvE02/x489MI9PjsOwj0mVGlk
ieA4FLrkFzVu0ZNh7okxbxJQbKws4rIP175JuMaJ1Sm0UbCIUKVUHeo3G9PFaweMz+6/w5axFDWu
mROKLJ2Kd3I0YAnDtnQTDpXP+aHF6PDUgNYBHIK15l7/wOX3XzMoVFkGIilxqOCk51BPjQ3M+7Xc
49Znmn5eN7TmM8TKd64bUU1bbFvry5+qv6gFUI98LlywxWaNnFCEMIk+Q3wmtrwNSa7DWp7Z86v1
SBN3rLeyr3iod/zCE2U3cLv9jcdJmdvxS/kSb3MX5b9gddB/5aZbQjpYY3xtrgBzD5g0eL1x1LXQ
lujsqvrgZmrtgYjFNqtXkm8rCOf0rASQDGyZofR+fQOWayHuNO6NClosDApC3wV/P7mdPNGNxDRx
kpvyzkL3YVJ1EPyvMqNfOlCnZoQLk819YmjRss2o6VrUQxur7TelP24/R/D0eJF2uyjXutMqwcCl
hT61LNwd3kyzwdFSDgqGt8iS4LGVydFLt/PUgnBZpgT4qGjCZekhhMOmLeZTvZFWR1KTmxLiXMmk
rVQ7Lsa+U5NipM1qK+4WJ06DuTqw4yJQE7qV21SHRddD2652qC651xOL4gxc2pdy34HvA3VXa74D
sjmM/PJxofWEDAG4+5tdbbpL3g3Qernp154wYq3w++ae2hfui1VWKLgsHndwQJD0AlU1wJ7pdlEz
+dQszLJ4iF4PYI9e8YQr90OkipjAedLqMTZXhUJBBiYnSweLE1t7Nq+cUlVI+jEAMuDrl1NacrtC
xYaUK8W5NQvL308uOmmzYUpkWOBj7cyz5pprc0lrSyW4EkDsUh5TWGi7wUZJxGoMVMjWTsLadwie
pK+qoTIKHESIR7g59BzmZA3+cfGtfnrYBJ+h8KmnLWTmgqSaPeCHbT05ZuEDXwin9GNSY8q+w7xp
ld6U7nV3fOmBAHVfVE8WGV7go4SDMJi5UtKuVAMjQGXa5k50oBsc7f3qE+zijT6xJBwIBfO1aUK6
ZbvwuBpJAbgRJGoy9bNoNoz20A68qZvSUSWMFag3YYQcvj2YITQnc9po4LqSfAtZ4/UF0C6dIigE
QzZO0TRIIQuuzco1Ra8mjKfQIgCPo4MJSXeImCtDelNpMPFTumZxrKsdpTUIEHZ9tTVpgaGNG1bX
jjG9GEYwxZJDomw79/scLd4WJO+9B7U0r07feh3NhmJ6q/vhhz7L/kTAmtBkdtw0tqGnXlqE+6FS
HDLJe5QdDkZKb6DrWNshL5FqoYrizOmcOOEAsC/0G7fXv/+76SEE5LP3qHD2AEuQTJ1MUqBHhZ9q
4WNC5newj7ha8oK5cvif93Y6kmJwaTf7U4JpWp1swiR1kyZyMXrtmWDsoRFYT4HPqMCGXPNiL5fR
TTazvQla0lAunbkC9WQJRMcsYQjZDANUBHc1C39TqboLq8LVoSqnvYXKez09tuymVV5m62kmyqYa
P/IMrKNdPzljx54B5wbofHwArf1HPM6qh7qam5e6r8tvknzQjQcNlNfRVKFIuY/DILQ2VhMUUXxX
0/Th+uKJzf7vKHFyeKjwJjSTvulquQXtQdU7PP1VxlHQtk+84HdJDDz+kLuJIm+ZVduxlfis5X4L
gH7ZT6jk9Hw7562vjm/qsLn+w8Qxi79+mBC+6tEsEmY0RSDXmJEzx51pFIXbjmGx4w0EN6rqKzaH
TVhZLuVgeuZoP4eF9JhpyU0LXJ2sHuoYfZSou5E604Z/iIvHzLxLp3xXNWANUEe7wb6rg2F3qrKF
slM5gOKUQ6koS+7LZeCCFDdd8UBjkD2C1mztSXQhC1KhCA3SVNNUMSkseP/YqnUqlaYSkL2KVqzu
mi8puOYUP3YXHNd0WxiO/gOT8fQdOGuw/644jgt+48y+EBfSNutReKZKoGMeP31r2geAJa/v4ton
Clcz042uAouFEgwMOtvhbd0fCwlnO62dKgFWCVOt1w1eiHVn3yRklnwE7SOVDSWY2bEYXuLJXNk1
9cLj/MyC4G2hwp5aFoZIAgsn0SIFJjXulH6AlC5GmEFFUDdvadbs5KTfFByfmr91Q2WnOGWJ+UNN
/XH6Gc2PnXLo09xOdOCWkBq2E9s3Su3n0m0HbY02Y7fySEB/b+1juTzWefxzivDqaX5pseT2APX2
KYKMMiQAyRbg2IvX/MLKQorvvqhnwJSUkoKpHG2v5S6EFpgXA6kg73uM6Nyj+7JKBaKtHBfxiRdp
aCV1WqgEnUYe9GjYVEzbpmiVSdpDMep2PQG+qRTQP0ycugC+D82HrJEdTE+G/Z2CGcncyDA1/xky
ZDkmxNz5+ySpTiYDYxHvF5Fji6IG5RfyLlM/0vhBah7N6iEhGKixWrdJLc9Ei8WgN9L0BVifJ7Fj
lhrbCllNaxGnJg9j8Rli9FpG4C+nUl05XhdSjNPTJWKvOlpGoBPCsudhg4mkp64F2YJc+5PxK+9+
X78ra7aExImEUcyqHpczbXagjXczdNbroOYq2C9frpu6FGbOvktMnUhcNyTBzi6v2RYIQXQrvJBB
59BcaJjAae+CUmPbBdizFZewuDEhPTgzLbhZqzE51AThElJoWs+V7lglShkaZlo1Y8XURY8KfhWZ
0oXBR3yTxBCXzqR+VIISrNwDGAIyYGwyjO9eX81LHUMVes7/siOsZjHNdcxUDreace4vwvFoz0Ty
HVW2afqLVpBIh8ZYumc6Bm/q3Kkb5XluvqYudFDJBJgWPDPMhuAj5aBBAG912630/i+9t89+orDq
RtRk6BEguDRe9tSGm0z15BsGrV/FH8hj7cQPa7VmEaSyZAxnJoV4JpdtkiZ6qwT8dwSXuhufFu1O
YPHdsNtAhRuQ0LWzddFLnmyEEN9GDXKTZoQNj+vUqcP7DKiC63u9dqSEgBYaHUM4g4UZb4c5sTkQ
7HhpXDeyunRCUCtphJlDCUu3cC/20JlBK6K1tcfOndxpx4P1ftbFW/ln5UR6vckyepV2moy6fSnb
KQcJmyJjcKFAqtmtrKGIERFPhsiuVyZqM+oZ/v26HZ6YFtZ+KJXqfpww7VL34PROjHJv1BRkK8QZ
zO4magDFoRnD/CV7b2VMV/QY6Rl7oBCMVn3Wq/w5al/16EuNKqTLN134rjR9aEPMMHFR/7Dz0Xg0
6tyu0qVhZRyjQn+fetyGWvf7Rn+rimgLtOlXPYxfQGaAcwsdtCYtPIkctTGIht4rMCYT4t3kGlO/
6Tg6XOjy6VN4g5auZyaGX/dM33YT2csSR3KBeS7I1/e03Gemuou01J4BkRz0oJefpbTGTwEhP1gn
iTkiWYFAE7IRctdoRwsPaFutnmkWb/j46/rRupguneyzcl5Esboswnp0CqCALZCHbJPsNOAc6e66
mZWL+BejIFPAUApRwqCbDpm6m4r/K5XyX2dI8Ln92LCRouYUJJld3Na7wg9d86vzk6/IqVfZSC8V
VE6d2fej/6T4hPiU9VOLe28eyt2wAVW6n9yDhc2FR1+5HmtrJ/jNlpTgPe1xOA0TSPoWsNr29fru
KGsmBD9J+zCN5laSg650pr25j24oSkTomZOvFB2M6WfqYhIK4wpVg0c5JK6AE3Wyw3pt+1L35Gxd
BX+qdqWeSlKiBNTuXX6Utz0ghQuNVv9cOKsYxosJ7cnpF/xq1U3pYCYNTn/xqxjus+ix6NpdFxJQ
dkAcXXZblOJklTuYZXDmZLCzGkoXPaYk2Z5w1Q3ZoYvWMI4rIUV88k/IhSyzhbM3x/ea3g3sUY5e
QBRjj8YR5Sk7bhE9oTeDoZasuC+Mx1I1wYQVu9cPxVrQocILP2lbkFRLcA2NBzampa+KwOOODy34
1YjLfONtbT9WjiEVnFHS1CM1hglfDj8418ep11dSs2/hsr+yzT87TtVzf9cUGS8qPPqDTOkejNZ4
ZxzxjdZv7fhVUsgSJJ+d2XsJAOzjM9d+qM1nrlV2qbTHxqxe0FnySEIdIwnk8n7qiT0tjhyzflov
w4WD/BjPxLHYT817VL2kcmZ3AwU32ZOOwcfC8ECWifpuBvANCnRQTO3u1A4cluVX1R36Gor19ChN
v1v5rco/qwx0MzJGHhTFHUz8Pw39gRHXjNDRsg4McDKaKhDn7h6tsXsOlRcF0EajgfDLW1XdDA2q
valbjaWfqyBZazCQyD/UvrWN/F6yZi+WsxurvI+yDwb9BkBBHaOAhlDcTyFyfwoEkYVG6aDK3sCr
taC/5kG/B2pPPChAcbJe8Aq5WdT7fZd6YRECR4VkV5q8YsDChV+8Mp3avEn11W7lys2nQv6r54PU
Ti2V0X0JH2SALW5nt/7CFkI6trXxLIjxA1zMLs0289fQ6Ws3XPDoVv8/scowPsIBQin6UZnTlaN+
CQd16krFQYZsKnOkJTNS02D4Lb3qGHBzQ3c27OxmmTwzEqdldhKs9ZdWMkcqePB5UnhFrCUygtgq
xrhd/FuRlkNfr8TFiydIhvg04EfoKyhEcFAqwG65lMsK+D97G4JGjllZgLCpm3Z6ixKG4WmUeUw7
UQHeXYNnX9rCU9uCqypR1pkpqsdBsVBFgZAOySQD8G7FBy/lXdFdnZoR3VWnqmYTq/jEqgbp+ujy
+NXEw5XJkjeVBGPPn+PcOJSsiahdcsWyTHQKKh0ZsibC/VCHsjIYxxM2LH6z+lUdVhLCi4H+1IBw
B6DIRXSw3irHGe0LIwkd8FvvykxBOdUCUg9j3VMJzsh5347v42zsa2tcWdzLn/iHS0dIeqys4rzT
QGyjxscKiOIBSOeV7Vu256/tO6HrEe5CCaZI3owwseh7qFAjRqMHZJbo7ELnQbI53646tuXgXTMp
pDSlUbaovcPkP6qyiUdAwAJXtpjMnue361948Rr8+UARssbzbFZJD2ukR2Gv3478V2Wu1TpXVlFE
qaWjUseNWcrB9GD+NIGxSH3lnr+CdHCnetNW8q9/07eSgbCEQKqC4RllImpiDOw8R+hqjZCJ4qMq
iByn5tuAJBDCWpvS1H5IkVHvhjS6BxGhV6A+PlqPuh4k1iGjSFTlym5i6aFX4kOsde5Af0b8xoLk
ERk7f6hKXxvBuh+byG6HxjHqvRw+Sxh2R5eGceMY6xn1jXS+1dT56fpXXcIbnH2VcBalQedjRPBV
S2atOA0AFlJugxLhrvhobd3WwOckyTdr4eBCoD0zK5zHsZBLieWqDHmwI8tftDy2I60HHU227fKn
CoDRle9cvP6V3RMH1BvJxCzU8p0Lgcr3dz5HG+KrXnn4TzrOpx/3TdNzksO0vTH2qEf8c781rCk4
q6i2m4nNfknevJH3s4fHdNra8a+12HAJ+nVmfPEEJ8a7cLYALobx1gXMH8YLxYsixyp2arWg9yCG
ALKPxEc5ogdll8ts+bUDnASDHP/BE/XspwhhqkiN/3+2QqDMpjLo2cf1Xb3gZ84MLL785FsjNipM
Uwj4KyiYfpM3KzqwVXd9ISCcGRFiHhrrka6VqHnxnIG68cdQz+71z1gO+7WzKQS9rpBoLy0hJwNO
FRS7wKku5Hurpda1OyB4MPCaYQLBgB083ZzlaKAqWXrWJvOSYG0mb21rBL8SSjNpSw0XXDZamy9x
1PzihK2s3KUOxdnmCH6ks/7nWpN9sm0Gj41O3393JyD47YTI2YmNVJp81PsYh13eXd+574fhX1v3
Z4hBzKYlNS+LIcYQA5Ws37IefVS99anz33LU2+oYVLOCtiD0M2UNspogHmqYE1l422A95hB0OCE6
3hswczTx+0ieG7wYLVo70/hDkxRMcahuqvBtVpm+hEG/2JC9MEv2pax5SS7Zcf8eSntJ8636icVH
gFzs3vjq4clnxW3ANgBucrvoK1cvpn2mEResNW6r5raiytCNxghLincrG35lUb+CwlIu5Pun4xZi
vg8uAo5h4mXcgu1zcI9V1VFNC7+3ZpcPljtpEVB0vd+2wLJgOgcswg6D6JQM0jFqlnZff3Ll0PHQ
VqTYbsbRRz9VCfcpBXmBspGVcruykxcj0slOCiepSBKqYSJHCtIcZNGdpBx4hbFVQhzw1n/VvGNO
myX8IVaKVyLP3NcoVpkWpPKmMUv32LeNlKhuREZmZ0TZ97Hp5x3KYtKwsdIXZg0erejWRMlO79t9
1WPgvrYwhxsWTlx+Ml3ecR1qqBiJiziAZdNHqoGHdk7B9Yr3EpRCcLTZtilTP14mpknppIZVbxNT
AY+lVL5Whoz+6ax+VVGGuTngBmuMMZGG3cQme9ClIMmh6Wyii4OKdchBRlE13soqXvJkfxZRnOeW
QszgRQauQ1pCnXw0wNB+046b60a+sbpXLp04xZ1GUqJVVo6zpfA7MqS/+qTbTtqnkhde8/9Iu7Kl
yHFt+0WO8CBPrx5zgkyggIIXB0WD5dnybH/9XebceypL5En17fPUEd3VpZQs7XHttaSNUpzkAcDq
6WBjkrLvTV/XIWddgK8xsdxUilHG+1S0zEEhHthVTCqid8xABIWS8PwijYKncNESnp0J75CHaCCS
jTPJOiWsC8OlSxJo6HpfP5Wv+JM/lfORG87itnFpj5O6vjiX/qB/AcYZb6ibo+Btu2OQbdmWArrw
Iv8T5PEfSC7u5URxG1dTPUhHMlQuUxkkTwVHeKlocb7EF5rwzNFj2FpbYht7G4J6m3ebeL+qDwHN
55rdIXKsAE3R/6+G99o7+GNRrpCAGptBFAmLJosWQO4jUESI6ovR99k3+0qHz/bV6lC2sdd9lYfs
1vg0XGW/bFcpvNqPT+mEkvpKjY1pPMFduRQJnK/LRWaIELM+7fDJRjnxq+gxK58j9UDm2TXyBFIm
ia9kmMcmNgpDohrJpQoyztVWMYaGKS3V5BZnUiHpZYMH0XnlFj1fxDygYQCx8nadogKR9t+YSr0U
xJ2vuf73s4PuMLopoaQvHScVahJNe4ypERTprS0/Z9G+nJ8j1oNdWW6ceExPsmYHbZO4aiTEvV48
eRUJpC6bqq6ZXAxWDKkdN3WNk1ekVfzPqdhfcvGrK9rnHE0/iTi6UT/b5eIbrHMFn/3iKZwtzpmI
iYC4NktL3OhqPnZ2j9wcs9Gd7McQTiAV8r5omy3ZEzrksJGl23UzdFyAmHDG2hD8GF435V/PC0Jb
qgJuMM3ke2WSbYydVqfS0VIrJ267zVxETjaBGr1yIiB3LEA3NUPxmhqXY5xuyqT2pnl8VMtkYzQf
RVO5dXZs0nav29Ghb9iDMWQ3TGuhGFJiuLL0DTqmbi1Hf6nD5/WTvGTTDVBnKApmDMFNzpmGKZNI
3loQsW4q3Nu4dFu21fJC0PO5FEOdr8J5Dis155bWGT0uReWMWeEV8k8L/e5Mfr++nUtlNxRLf++H
e5IRhKCLJmsoMpCV5rx8gMiHW2xhVyGFKapzX6rQ/rEa9xgLXTKbPsnpEUzgTjRkgR7NgWRFgNRa
/jD7KhSV5r0VnyTz6fpGRSe6ftczMwAweqo1YJs7zkvrS1Xum7oWKC14x3QRJkx4putvOVuLSmat
jgu+3sqQTQwHwe+GOIsrfXZ3YuZ40Y3k7MqUxlOVrnelmic3zeLQGGpX6TrBdO361/BBxvlF4SyI
PM0Ly1t8urE9xLMVDPNBzmXIfjyzSuT01+t9bS0ursghG5SiRE9Bhg+eYKUIDO05yW3U1wBsTDVw
gkbghVD2Ogi2q9wKUXUR+EnBbvmeaw3tBn20rPgY5drLPGlI/zPwY6JIpqSvclF512/nxdrN2eny
vVUIXS890/AR12IcfVnYUcFD3LNdGkhgF4Zq7Gs1uMoNqqr1E7CNoXWPmU8xQOpiLHn+QzjLA37C
yOjyCKBykPStlYKMgsPAsW2PgbjSXTD/mfoxyPq3ibETJdWiU+eMUa9ZCeJ3GNd+AeIQDNT5EntZ
i6SMbShNBH7oEubt3BrxHcckbYHdVEp61NCPssxXGeM8UMR2+haGSd41aYIctPBK7F+bDyw6zoQK
rrrALPFtR3UsMau84KZL0qNR3GVVqPXxERpSAqK0i3H0+XflbFISGdKSdZQe0cUBBHo8EJvBhY6+
1Gc7MN4hGWW+DakTvVY2igSeAsiVgOkIFD06kIe2CCcnOnw+lVN1SQe3LezJWq2UDUcih3/Zyd7r
iVtF23zXb66/MkNwv74mU84M8zIqEwZBcdrQ9t3J6RM6+96QRhs2D5uGNptaoigjnlpb2zINHAIU
wMt5t8zgA9XvojEPB0RNg6L7xrRTDYLKJvCRSDB1DXouIGhbKn+9SkX+ixXQgRvZliQN6J1rjxo7
FDYoFC96A1Sbc6hKHYCgt6yugBqHsnlchnEOGIBG3E7LgPqyq2BIY7cu0XLQctduB4zmKF5pJI+y
9tBkpxa8MqoJJpk6QxdB9TMLcEM9swe3BJR6JUd6B0jwoMXPddsyl9kj/B0a2csQC8ZDhd+Se7dR
VulQhIRzXR2e8VbdJbsiTKBfrnqq5CaBCBcicHlfJEdn33EEsbTWoN5w1BrNzXQLQpgErNP/pIp9
9mYMLmbIppyB/wjmaBmZpxfrRKjg5EQb4V6lTC1U9eJ0XQGccEMDzqPhADYBgTcTRSRfD+PswKp4
lheQ3tBjBvciPwEAEnY7C5T17YMkpB4WbYqLFGiBylhZ4es0EQqW7zkdnWSYBB5TtAgXIhhdlumA
+K3x3GbQMEjAqkCMmbiUNp3dAJObtjIL2mrGAiOVNzesTsMprQQ2SbAPk8snyGhatBsKelTnyu8B
TejR5W6iVHBcAstncm59aMo2h2I7RdfNcMxmn+n5Vqs+WvsFMoP+dTMr2hJnDSQa6R0FUO6InqoD
xR+wv0BnK++D68tcrCZAIQoiVCDx1tG3/zPMVpJIj6W8AQ3szgSxqWZGPkW/q5prsL3bW13DKGce
NJgPqXJ0iGU71FNMNYqiiMsu/N8/4yvnOXtbzJAVhZlwKl/G7yneo/y6ijTUfsncyce1RMSEsUZh
U2c9x+9R8u+FuW+qyt04TxIW1p3RXxubYKQbHJBVoZZibOwXUef20igV4qXfC3IfNqOkI2lvIjbE
gFEdRYmbLifCPvrYcOxVi3hUwzwBkoie9IGAbS/WXvKkQP/DNeAPU5DpQjAYvY/nPjPBjgAnBWlH
c/IQ1zudOTotkz0QtvkqWABJq/oMfkxjSOsjKuEG1d6syn4SPQ5S9ozaIyR4ct2fizdD1MT4D4nq
762uhuHso9IYjCTVerbp1tgRN9s1ew1DytONmKyTF9/9KoeYmm4STUdNjPCdpDrPe6awOj7GNgBZ
S+2tIaDe9vNmjDFz1hn5fKOYWeoUmkb3tmxSlI/GABhgR2V0M/TTr6Q376MClIjR1N3GBajXp8mx
DFMN6mYwIHygRV6cGvuYzXdkaHa1am87OXITqQ6yYhAYgIvxwPmOOA/QjOOgDSqM2ujq7/mPFSqa
IXnIIfIDdtd/5nHO1+MsQYdp50VT11OrChdjS4D0J06jDqHA4qwvin9xZ+vwTY5l1NWxqVoE6BDX
TIGFBEZzM0Becyl2VN2IgYEXHff5ipx7aOVssZLsa8UIs7MQXzoiVPWhtTXsqn4jLulftKrnK3JW
Je0VAp6hDlbVnQALUQBg/VWBr3YFP+oYa53vJOFYjrZeiGsHy1mWXEX/qwEJJ9ShF/S6ALMcP2wk
nEkk+Wn0bDQnZTzYmGuBpUm0PUXTf+o/5j7HNGbtsfrTlN8ZxIPz+b6vQLVyX8jHcbotQALBTLLX
zN6tLbAPFmGBed0aDTUIygexUT1AHuKhyEFIyGT6nCkPYyWClX13h4YBeTZMDUOHxLL5uu/Ut1EN
0GJ1opBCB9enY6rEmUbRoOv3ZXT9/LtxFsvMY1mKmjE+5vYvUDFuSQZUci9q811yduercAEr0SEj
zXrcDpWqTrvoCFVKYKQjt5IUkRUR7WiNac5ssEr7vjGKIT6WP5cAzeMdCFlAZwj91dP6AuArrHgv
nmq92Jo53yNnvZg0RkVBcJJDEG9YHrYL4PRQtpmCyIAOpO3Pgezp5rM2zn9H8ElkZDhjJqXl1OTN
/z55yfgcb6xt633ZGLz4v9EhuRQbnu2XD3KnJQNvCui3kImPPiRIrU/5MYUGToCZyGDxMQj4WKSO
Xf2NRE501nz4S8dFxVTr12YnL1du5+QnaT7XQoC8rbarfCvZK0MG9DV4z0UBjWjjnKmrm3npy2KO
QURRhFIanXp2Y04vZoQps1LY/7kUrp0fM2fjUkhgFImB61zrxolhWIMO9yalGGBmXsbe6nqvFxgs
wACxos5Oo4EIGcy5Ag8m+hGcldC6vrZKE+9X3g0H4pr1JgWjYOej6ZIGDMmgCJUmigXM9ZWfvWK5
KRs9n+CbSagFdu0hFF/70ouL2YpNVd7AmwgMh8BGmZyNqqE80KPNEB9ZCxxjlvma2jlz0jt9L4KG
ipbiTJSUpHNpRLi+tg6uVXAnLTBQpGU+pPQEu9Ium0MbDJfENECezR1kXOryVEotxEzYUEGbxnyr
unZP0CmpjDakUQt20eGmqiEPplmvioE62pKHhvRKIsNpgWaRzHbTmtAAWyVPLIa0rAqbEgicwbcl
GdCj3FVR8VLKHEwst5ZBHdUAYw7Ympi6zYxHTLrfFMy8b8v+8fq1FG2N+2Lo84HBVVvLIC1gMiTB
9PGLZgqEFb6Ant+DjN8HyH0sGi3oE+gK/AnRvXR+Alr3Ni0kbZemY6DFNDTTeS9Nxvsy1uh+dTkI
8iSw5sepa2MG0+gXt7RTr438qqDuNOsryN+9fhJfvc9rP5JzPiBlzcw+GSBSZLN9kQDNU2wicONB
U7afI0+j4EqHfO7wnGhJUFSPIPr10G33ovIw6oo7pXczOMoKcOuNGBm34JnXT2zbrYsRRZeSsIaE
NMgjs+YgqYZbQvoxRUIBVnBfpl1IMHOfQa4tQgZm9rEb98mhNQ7jlPugKt+A5QATtUUWxJlZuobO
flzfvugicL5vXsp+aAtcBKtOPHuAVrg9+KBM/2dm8N9Xged6U6W2Z7RAgjK9q2j8b3oMui4hwJfv
qwAFRtm86/tazeq3r0psYpmQcJftrxTwzAjmhMUsXut81KjDFDwVc7e5vsLFk/u9Ar8jw8iXSZ1w
uUmf7lDTD6nWb3VVDq4vc9HgnS3D5SNNiyq4OqMvppP3MW28PjEgSKiAPb4UlEZFK3HO2UjahZUY
Rz6quglWq7c+BjWy5g0NFVyGr9H1Kx/nGwuEGmPg2SwhIqMdlFk6zC2GwCHkcMgkW/bnqLpfuREc
K+t+tC19J9Ny1M0W6lkQl3KGip40o++dxi49rYDc6gIGkPHZNtKgMOo3ylD6MbouVGOySUBwQI6d
hbmFqfulKvVdnLJHa1Zbt5+RGPc3RjR9kpz6K393aiUfutXcJlL5mkmq4EpeAND+mZfwliaHYKq9
KNVJ0X9B0DHoehu8LbYLgmNHxbSrhsyqGN/G+RcxYrSlwFWflg9N+4FKf6DlZVAuBAhbYYjy/cP/
+bs4G5ARWFULyJDTKFe/WGftxr58yLL8npUTKEIrh8oF5DbGXcwGZ5jVxxLsYdESKHETLiB7IcI+
4brinxfkj1/ED7V0USEXaTJXp7mIDwTcYpNGwoQm/gKtYkiMhUoa/UzsTZoTrxkzAHzvwXS4B9bB
mTFCKjN8WlkOOikKNCqS/xI9/NX0nJmWtFmIXq6m5asoZ2xlSIOQ+Nf1Z3+5DnH27tdfcbZKpo9R
O9eo6a9RXDt4yS4OiYN3v0kHFHSERdWLcerZeuslOVuv6Eek0incYOdZHeCsX+P7KN6CPwiamH7l
lRgS2wo2KVqUCxBqFch1MmOT9IBNQXH0mKNRQpzBp8UOoOr8VTQw8v2uI2k/2yb3Bk3W/m+xZYhy
qIGmgZLre1M2A9kUUIZcjn7OluKelVLJNmE6qvKDtiB7Ba5gOJVEWcO+3OnKlvqKkvup1m6r0kqc
RGn2dTf5LFqn8JTeKSRjr2rZThuNHzXVnIl9mOT5+hcQHAdPMsKKtpsVgg/QNRuZomeZvpsqdHJF
GvYCd8yDuFp9bpc5x+0y+3Kf22jxGgK0jOBVEs570aIb45IARmFandfrs9tGBcD4VHRlRSe2Xunz
d0KidJWfhz9GD6ybm9CK1ZtpAT1pLic3RB7v2aQAEnfqjSJUuw+Qr++nWNlHKTjlK5Ud0qYWhLCX
c/rfN41wFgkw9xnqH8gxW18JoqcxdhXQ/WUeNH0zF3IvYeUZ8n02BonQboiOnTNTU2vkMU2Q+q0p
dNuFjbq1oTJ6/ZZebA6cvVrCGSdZhTWfFYQmSV1sq/EulZ8XhAyFLnsjUva0OzX5pwH1HKmcHq+v
vZqgP13RHwaDcCaqiEAoQ2vcqwxynSlA7fbwiLKmS6F20L1cX+ty6n72ITnrlExT35QL9gkZ5jl3
CCDla5jcQgTojW071IP+yziZp0aVzSnu2lxaG/sQ4tWAjaB/Xd+U4IbwwC7dqqakyfD0raH2FvI0
QuggrT+vL3LRvqBxqmoaBDdUm/tKC2p4JYgNIb5rgD3FJmFOBADRSwwtkJJGIQDFABMct1wgXs9K
NaRsgkrlUDwZcv0MBgPmKEhADuVc7YxOvlMKsHST9AD5E6hYSlHkUSUBnHSing757cbInuZSvS1R
JJYNBWLWyV+1bNw29bzDn96PmnxQx/7++tFcQroZGurhugzN4FWS5E+LVduSVdg0KY5xGgcDuP3a
SDfdSKb3pZH+QBUA9a+q2yPwuyvaPEyml9JQwjhTHpMEk9+k3aWSJkF7p9uk9kqVkJzAo4SyMKZp
EPhAelwvlKfrP/pSVo4fDQl5g+iaSviJYxtT92DV74ojG3VApsfDpBgPWVWEpmz5iUz2c03eQD6w
B+PrsYUOnVH8ZS7qkzZkb2zod3YD8Q6b3Mole5JXWShF3mX6bWLEjikdkAh4czaHi7Q4rYEFZvaZ
oxKSQcfEsIjXj6rD1Bp2HUxVy1j8lDC/ybTJs2m8T+IhhHJ6MLUYF5PkkzSQn5IF6CS+/PVTuOBr
DHTZFZsAs20Cx/7nl5spie1R7nEINuCYrQUmOhkiYfhtkCu6vtR3xjwTOnEaJjhlxVAsMI7/uRYg
4mhE1cCrD0Fy2z+1fuWbRy2g7oLJlpV8CPN9h4661lHx0120lzyRKfoe8nI/gbfyoNdqVSvBZPe0
l9hzYWLmS6aPoy17sbFrDdsBMOGulY2gBw0lSUUSHGtA9oep59bnHkoL9HxV0iU/KhDQqZo3eZDd
ciBuLD02809bKdAuF82jfocJcotyJr+ikWmbxQylWP2dLT96sA/SCKOE8yklbF8lP/WoDtB382d1
clKl9RcT8XGKSdKhFkAWv1lq7qfwAWvcoa6p4Apo6keehCiHdfbP69fsuyf/cw2+9dHXCuvKRc6P
6LkcyswMCmh80XpXloMHxIybVmB8Rv5uP/aDqEu+fr8r35e34LpdJX2fSdKRTmDAxkhflm9BWH6K
7UdlEWxUcJd4+M9s1DWRCI1PtrlR6Asz59Eh2uhMFnuQe/NUptt2jERx0uUvaBqY1YCr0r7ii7Pg
VIqyPK3N1UfB64DuAmMd1Buc/Em5X6WOU0fdt7IjUt3+7mG+PurvZbn4My5sKUaxzQa3XP7DwARl
WsU38QSRPmmfj6XfFa+Mfg7qrZrNL7L2Y8Z0t9pNN+Br32jmTUSfgMndESMb/GxUHFof9KJ4UCJR
4ek/3L7fP5Qzcqjyrio7Hc4H6LI4dkingoN9DLUy3kvIN0FP6kpThH5QqBiisdfvYTp3TJx9a9Oq
6FOKr9P6UWjulQPxi10JwQuIyAXmDk23cTs9sufrT+77CCe3LGfWmiKi1OixrDbsG3tjmObOora3
0ubQlz7+ISuo8Kg/4/pOkmxvQP23Aot7O9hhClxk0QBNRVB4GZ1aaRHvdEdTGRt4xbdIK3dVJpxZ
u/xMf38kziKaZtJm9YSAMQV5kENfzABlcR1RfhTEENGeg9nDJMlcOn0aQJpZ4AgvP9zfq3NG0DAY
I30Ne7zSMZYIv5UQOiRhKwgnv8Yovxujf6/Dk2QUc1ov8wRnkytPkXoDHm5fb7aSsriZfDfSv/oi
2teDIYirBLvj6TLshMhGnkoWzjberGSTWrjyYwiRcgJD9BVtnBkiC8KrypwiHm/BlPQEfmx/5a5T
t5Kv3w4uhBPQMQmE5aRvXE1/3vQvO3W2al5bmpyCF/I4qPEmqp8MOrgUw4YaFD/L1LUgv9CY7V1Z
VnfX39h/CF1+f03OAipmlZCxw35XmiHo6K5wROJUB3Nn7GUho8v3XITbKGfHzFIGv01kWUdd+Wwg
oUVTJ0W5k9xmDMrlID7Im8002X4b31na4lj1PtKPEWs8udzlyUanv6bsF/5HVGLAC1YZr4v9swK3
//VTEV02zt51GOmUptiw8JRiqLRlUGlbOZBEM27f4XzcaXAGzoyVJlX62j422X2sPGZNDzP1riuj
Y6bMU+0XWf+JvrGbgiiCpBu9Y26m2K49hnl7k9sL4oGT3aC4GiVeSmdXMe8nc9gYU/HREgaOoGel
3MPB3UqpIYjwRT5B5YzdLCeZxPLVY/+c/TXf14EPkMBBgInrlTInvQNFnJh383txkjszzswpsjb3
afxl5qB5A3rcbJe5JqbYnCxcuelkD/IwW3qru8ON/ZLuRBZCYCD47hlmYfS2a3KEDCDwIMe8/liI
oJ/1rSbw5xY1LmEneAcroglFI0vblHrukiF7uH7DRVacl3KCbK1lYnYHD/EYb5qHAZzQo1ffiy3q
+lauuAu+ZabZ6ANnVoY7bmZIup+1oQ9AMuPasQg2own87xc515kVtYt2UnINsIe5se+GpfklgyrD
hH5cKRk7tUMKbimhlJk3FGoyUg4mTLJ4at09xARNULkIOu3UAwBiVbJTJAr0h6H7wBRwkRRbrbdD
yXhHKVIuCheS4n4Kzx5NEKeaNEh2P855ty2sd8PeqY29szEOlcbCRyfwE1/Aj7Mddq2VEonBfKbb
KFyz22HTB/auC0XdBoEF1DgLOBJMh1oWrqBMooO15ACIBKn+2tPZzxpj30Uf+SSCJYrW5KwhiO8H
uy0RPi3KKSluEsgkyCMoru/zCpovXePFkRUInsH6lK7dTs6KqRHVZ7CbYp+ZdlvM7wb5YRuNN9X7
tngD6Rqw5qVXlvZGY4VgbdHD4AwZS0Ej1+er54WhZITsbHLTK2AlEQ30/YcKyb99PN8roVZegzGx
tHFryM560jfUU1MMp7mg7L5pfMg+u2QvB5HThfYJYI3+Ob0RkQsKbBrfR+lItYCtFu6iYO99MYcd
4LrXv6XAMPN9lFkZzRK0pUABDJrTJnMINjcAU+T/Lszm6ciTWa4GdP/yowTDorJfFWidF11/L4Zi
M6AWkAGCUtpleH1zX/Htt4tqAtqkWCiGIk3GRT57+cZkU2VQ9fXlZ5PXv3U/2C5BUgGpco+FmbvC
XInk2TsYKE92atcQVGMvHu/ZD1D//AGovGIiUltjFfWJZkezuhXTK116jGdLaH8uMTRDuhA7sTE8
q3pGDYozAmmqKBdclK+u0rWz5GJeO66GvqQGXDgCS1N+mKV71XzRR7TdiRsxQDUmFTMoEqSTJ2UL
HgcwTt2XzRQAcHWwGyuM2h1kyd1FZ86QkKMxt+4MdiyNbTLW+73euyqoA0qbeUn9bkSKU5o0jDGr
qqyypeiPjNLzOFthor6w/ETLFBMrpxKjKaQvIKbcURQi2lJ1YmsR7P1y+HR2xutnPrtH5aSaizHi
M4La89Ch2ELdwUOf3u2JI0E/kr7ZgC3roQzRFh0sPTtR0HvREJz9AM6zTFLLMMrMbFCU9yhZAGo5
P11/K5crk2dLcI6knDq9lWPVBnJ1JapIvUl2pFtUQQnITGHl3OQB8mF6KbAMohfC+RKQplQYza+t
42Tqmxn6ZSmUvtJOlH+vf82128v5jQS8zOOE13HU2Y2MuD6tXlTlZw7AkDJKvxT7Vwzg3ZBQ12iT
bZfgBVXgQWJPaDIFaX9jyeOGEFVQgb3ou38fOV8dLRuokapVb35lTGt6vrITFoEoLPkOwFpD47N1
ODM4ICkrIBOFzMzq/bg3oKxmLhoSICve6Us1hUk+qaDbRxTXzyRxIrAEuD0bHzQLBEl6F42u1NCH
bOy3ZTs5Y6+vpAFA62eujaq9rfbPwGp5Rlb9ANph9GaqvFPWOqMyeJZFAEu2wYWe2/HWlJPhLh8t
GpgqIFvt9KbQ5rVewihimPYGYBsPWNFUwQO+nHednQD3+cusaHIrW+wveE3pQfA289veS24ws406
af06P+cfeiXst4o8EA9tkgZIdNKiwcMtofU4/qDzh2z9UCYMoEOrrOlaVyOHKHmI02OV72p5OrTJ
npjlZ6pU4YrMYQtxpTRou9tGjFa/GE39Pha+7TYwuug2m81j5Y8olmyVQ+7RIHGBWJEeQXt4aA8L
UnhRNng5tjpbl3OL8NdGJct4jUuWhCkGFNlYI2nobkgbbVS2H5q9pFZHzQBK2Tg24G1EX6+pO9eG
+AxMLjoHJLXcVgNbxwxupWZ6jDJ1c90iiqw+X9RnWZvLkTaZRxAhfyXrRuzKH/kDELyudMO20g5k
k4qrOjCUHujkReD3y/Xr38fE03mpZlqikzutJjnaVXcVmnIZ1GLYg3hIUmCGvxSDzjyckrYZK/PV
wciTK6uvOhS10SG9fqIiH8PPKijxqDOaI6aeXftY3LaQ+AnXJBrsFCE7QLfu4x9AHjjjx7nOpcQM
ZlnjrlnKnUp2DGql13clsuKc40z1Ntby8cuKN1D0GTb/suIicg2QwF/3YSbnKsGVZWWV1JlHJsdb
Gb2frYompmdDdMtt4+wtLjDim5jItOuFysCXymFGlFcV6FfS5vsCpEIZ5LJgy4f4TtLHLavbnaYs
ADE0n/NEl1tLqaA9ETMZ9UVdctXOTD56AGYcpZ1SMIpO/gTpuDAzMskzcK4OqaAfwewFMwyyCj6T
CVScbaapLiLS0FKyn7qshYBxpJ49N0FnyWAQ029qG0jSlP0kpnWioG+GDrDTFdQfEgxMAB+ndUD2
SF4js1CJ8a6ASW0bFOctGqpQHgBPALXulfgzR8q7crSu7oSxrSL3mN5VnSkvXwwrv1MAI/Ujmr3X
ph1MpvSgEbplhnLX1Xd2Uz41FnsaTNODTtpzElnI7Ez1hRg35ryi9tR9VJg3/dwHcj0dij5jTjUk
KUARBBJ9S/6GMSYf1LQRSXO/t2K3zygSbuykLxEyWSAsXYH/SQ9Z1ZS6MkXRLZvRnbPbZ2U2H+jQ
3CRqcr8o+mvXkQWnCmrNeJqdccA2X+tBPyF8Vpwoh6iJERHD1VA4gVEI6qR3e/Vzmg9mO4ZN9lcq
RT+Z8h4no0+AI45A8UVf8yLB5Ga9kVtMyi/RIYnpO+SJf6UWiBA66OrOPfjIIM98/TmIrJbFJSR2
L6tNVMBqRTfSe7aJd9D5gZlcXv8GjFXkwLikJKuavLQ0OLD4LX5SX8vtylVfPkv3BCy8bnLq3NU2
/7/pUf40KTxQw0AlTK0SGMsmqYFSVxwUpIOYPQgOcjUcV2JWi7NcoPYD0a+MZUbXCosnPch85ddC
trYbPZj+BO6DDmqnPhuEYcv3IWVuh5xN65ak0ycCo9nZDsgMO1TSXUwIouCHQjXatjQs6r+h03K5
wPrb41mcicOwkEzbSTMh9ykHhlz4JjpK+Kdjm0poJgvw6eXtWJX+sMjh9eP+zr7A7ZmLEU1owVm1
NdtH1pl+at9jUCmpFbdRatDmvcTTMYc63kjC2fpZzPcSAuH5SzX8Z6Eem5F6cY1EcNwplQqLhCGo
ucWQYerAwLkSckZlmW6G9iZS3gbluUXnuQLhVmVN4GDWySOR8JfrMyscK8XQefGRVK92pQjYsETf
lVexVcYqb22G76o9TIGFPg2Myt7yBpdoIB5DN/wfvhUAu0xLVUwoaf2ZOiNpwtC0hhakYUPL4VS1
o6Nmgjzqcj/O/PcifHuhmDrg9SgWWbmu0Ol0l726LbYGyGvtrWjicr2D35/l78W4bKqnspoMkmkd
rbYJAaQuEfoZcoPJUuYvy5YtmSDAuFyiP9seFy5bZZXAkRfWsWjrR8N4HpZTMhLHUP6CmLY7IreS
Muu1GKRb2exTiGBE9xZ4mUm7PJcgK4662MnQfnYiyfabLka3X5ZC0lZujnS+M/VTYhKXackI6hAa
ewP88G6U9dtpym/ztDHcSm8/qNzc6MUDsffWiHa8sq2lz+svUPgZOc8RNYaaWQOE68GE5y0edTNw
fSHoNUPN7z5EWYhyOXD7/SE55zFF8mJM+iJBuQXFwcRt75q/qjv79otKcgcr9xearLdFgKHw0hFV
dKyL1t3CiNxKTKJaXx/9LOKWZEilSijSHyXAz4hVHEkLlco5BvHyMEGilubUKYyG+KZJigANmmST
QJYBk20ddUZ7l2mT0y+feiU5Mqjel5g5ZHmPzdq1oJ03VfdoDHgq/pCefrRW6+aS5Uwzc8uauPX0
s6AngMidXIHOno1/mz8MLRrZ8uLOIOKqQWmvDyliGuJL2keMqDFuWo8W9wp4Uqwmd1KocdaSdqqW
aFsS9ZYOyk4jesjAa2vFlpvaP1M7D5Zs8KLU8CMJ6jEwnk02OWz8aNW7WT213UljsTeV4DyUX5UE
ZJMV9cbpfUluoNBrlcWbRJd9sfS3oxn/itMqyCnIeOxHw4yD3B6flDK6LcHTFhmR18SpwFxezt7P
vhHnjugwxLNUV/Hp/xQ/8BMlvw4a5kv+Ks8Yuy11cDviAE7Spb70IhpLvhjhnP0Ezn4atSRRFdDZ
owTJgkx7yPTPqcQUnPXj+uO7WGH8vQ7f7sDclL5kmLU6AkihWM+WLpiP+Q52X93r2QKc2ZR7IksJ
Y7DRjPpJM4ZZAR2+5q5uyoNKC1cbIZSWJA5B/1Aa7pNU8mgee//dLjlLalcx1QClw48Ah166o4aI
1/Ryinu2Tc6G2VIqk0JFs1HDXCKZIwgMInBLY0dtdKhr9Shrz9qNwSrcdUARp1MBJYk2giQFeHIj
yKn+dxvmbBz0IWi2cqAdV5LNyKBu34jC1PXDffOHZzvmiuP/Q9qXLTeOK9t+ESNIgASJVw6aLFmW
5/ILw1Wu4gzO49efRZ97u2RaW7i3d/RjRRsCmMhMZK5cy9JEZjYJGgMztWq0gcCRBzoAgBmaJ6nL
ljjN5WQISXxecIHTBeT/tQUpV+jwn+hYgVD8yH5Bb9hNXH4HzgdZAVF2PRYJcV+yAXxouIZgJlqz
NXEoRvTECzS4Vv0eFaB/oSs23xdOGBD8+O+b2F6TsUCxmjK460QAuvB6lQPaM00jmvMjd/TIzetN
F2kbElgfahdA6+PnddPRLh722S9YXJbWYj7PfXQErINpIyhMwvafWWlPG8utIHbEQXtwzCOkjZEr
Q3NczgXOFl/cIxMTsqTRUkgf4MWfRy8Cc+QhxurHTaKku9C/VbpdxBsv7d64Ik7Xt36xGna2+OLW
+CAPbUVJ8RTIfhv+lvPeFvHH9TWkx7u4NxpRCMdYItQrnuNHaFE3x+jEwDPgIBPJbcuG6mzuxgiq
IMHJZf0Q2bddvC1BGRKApQRCH/q6fu72zaNA4Zc7DfraBiQSBo/vMle9kV3giynX2cEurlHrA4YU
5fNXrSpQrT4PZbuuQSUf8WTtmwdw5DpRGMsu78WM/WzVRRhvCoxaawk2a6C/AeVe+ClzlboxdFre
wZPyStzmsDN3aAFLFTwupxBnay/idwp+2SGKqXVsDXtmWUo8gDS89m1W2SB3EJ7xUJCEnKXne8Wa
3Mgru5cD799f8PnmPks0fZG3VmNAfmceF8Tw9kz+wx4mBy+Wk38TQqDsXxi2qUMm1IL/ggzFwrCT
KFBKX0EqgUJvWaGoyGt75AIDZxNNXYXxdatHu5GEPwpa4HNM28r6GZf3ueJHdjLpoGBSC+pwf3q7
/ssu5VLnP2xh9KGiUcxzQiFiCu8DFbNNOvJ+5VGT18Bm17iMiecrLew8sgYGDjWoFurr9j3zhk3k
GOv8Lv7UK5eVoy5+4fPVFvZthXpkFhWaTCPeTTNRpfkTsC3QA7NVDvU/KT2w7BwXNi1SVGcNI+TH
PMFLLWeeakEo1frBx1RiS59cQlcO8tvLnoNXqIoFhR5r7gRd5UCw3AOn3FujQz+DRJuAaqWTmd2+
ICWKLXgHDL74oZr+Ool+qZFleINAslVbaNUPxAKGBgLbSSAsryy0p6rEGwhiqAUAabiHWjX9mCgm
jepC/YFZV90OjP4F9Lf3DSWRE6AoFZL21A74i4pKbqcMQx1GlIGtUzU7PLrAYomB3KJ9poY46H2L
Uixf6+mjAr20aYI+Uh+wYcUBZWc9mKLHxmHsLUiLVQCetxV94JCRppUAL3vl5eWO54adBr8LZMxl
jWpGH9yHgm0bxVzVuepl+n3dgmNmfFMpbldu7ECTaqsxlAmjTa+9X789c9C79ikWCTzoLTsoIejW
0cS5TB1wCN3j9RUuhd0zO17CKwXQwzQvoeI2gOSUxaj+RZ07hPn6+jIXI+/5OovcAjJiU2OqcFCQ
qWj0Z6i00H6X1Q5gHVOCmeY/MeTgsjEHfMUHb/pHEDzrM+Yif2sn7kh+jGzT87GfuWe8i1K9F8gs
K3f0mg/wls0OGloEoy2eQdHmZKv+JVDt68vKVl346CgQajYYMyA3rmywQ25GltroEHjXl5G5piUk
sjKrtNdZSj+HYHDCT+EDUILujJ5rDrAjWfCRGenC8ULgOLX00FeOJP2DcskOucb/L/MA8vJz41k4
247QtPZrQHN9/bHVa3foAF2DYv31g5t/57XLtnCx6shijffEgiQumGUp9abiV9QAZZjprmgVSToo
sYbl47/EZJ5hjKifcigC0YGtUjQ0SF6vrm/qYlJ/dnZLPGNtDEGhDUjE1F0w2TPxYgPyj3SyiR25
vS0LjJI4tQQ3CoYyVhCUGHLVFUeotW35ia2K9wngMsnOZpdx5XstAY4F+ISqHBMpx6Ce7IAIsJDW
/rYM3nvrV5rVHg/eRQ1CuXtLCCetn8Pef7r+Ey5mmueHu3AkaKKWjBQIlY2Lj/eebRphaz/RBQO1
bOnW7Vzjzx7nFITd6xPGAlUp3crF6sf5b1i4FWjHmKyoAEasPbpCkDqJhyCBABmIjFArS8Cco9rp
b9mlv9g2Ol92kdjlIHTWyw64fCtP75I2v8nicsvHcBd1WNKCREQcryOISdQFl9QIZVdn4XDiHle1
9Gf8WtFBYfStQFdclYliSbyavvA5tKqqMUAR+dg1iudXRyQrkqt56WF2foILf4OpwU6ZOGY6SVic
BNc8kgEEUAnXGIDhykF4EB6jxHCv2+zlw6PgKTAgfE/5IhBrVThZY1fSoy6U9X60DjFIn64vcbEd
jQr7P2ssrkVvTVBLzRDpgJgA2yy4jvKftR5t+6yza34Tx7+bcR+02zSQLS3b3fzvZ5E97oXaDz1W
7rUfvX7qDBQAR8lE0eXv9nd3C8sPfCNqtTn110twmqL2Hmnhr6m8ozza+epd0bylRIYZvxyb/q65
MPnIqHsztFDJrVGaESXGDG5V42OgIK/GEJbk88kWW5h+riJDj8yGQ8eRoYO1pq7+e1be1EHV6CTb
NrLzx2IXQkzIniSR/nL4+LvPxZ3IxoiLYkb9imL0lFg/mJO2aSAhkVUy/cDrpgK5+6+mElg8rJo5
HdPQD0pfi+IPSV4lJ3nZifzf7ejqIn/3BZ3ZJRpcNoy6jk/BW3jk99M62+urao25nvqF/YuRrL9X
T1fJ111FxCymPqnoMYotV/Bbf5J1R2TntnAgKdMnX1QtPWb5TaUQiCw98HyQpOiyg1t4kCQyY6YQ
2Htvvjb6UzzIKPlmG/6ePPz9MgtHAUHvOlLxBoAYGtkV6I3l46uIqzXcI54/zbq1pII1siUXfgOc
NFxTLPiN0jOhjPxMt2SnufQGE5TRrtoYEAu0VUjdrYLX/kY2DX39TuvqwoGkll9VzITbNzWbQ5A7
AgEGELETuOmbQFZy1IzZzK4d78KFDCTF9JeorWPClBuCd3rdQoVTKArmwLIY4DYKwfCaTI3LjZKu
/CmFokkfDHaTxy0cXPan6RN1p0QcXXKlASAtBEMliNtQNLCA6gWTnh31GK1FiB6dMaZbAzSPMePV
NmY5swlw8znBbLAJfjAWMtfkreVlVgoQcEJf0PxCf74kPwpmYLIiLizXH+vGG2NUQ3OzKQ/jlGWb
OIPs4GSkHcoY09bq2wnUiCGk6kQLRqLpJvGb0q608aWNk8i2uhTIMcWgj21Y9jdpnDF7tCzzRmUU
hK95voJWy24ARBDkAOtA345s2JYlyPnTrgMHu6llR4N0yMkr7Wc1jQ810yCLoQQHhePNExle1vo5
iDuwv6yYW3Zxdt8OUIZR4mMDNQzwK0c2pwJo8DGDyEbirzLzj6JyL26rrcUTjGwYwybVgwnEuNx3
aJK++V3nFoO1nppqHajdtlb9DfNRDCh5DQVTVByBmNFmtvjitmUgDikjNVwPWW24hFl7qw13eUi8
Xok89Pk+4gxowMKqn8Hgdeqbws6G0YlAYBTpbowmapAgahRxftB9Y5MByRjV4lVJf9A0uZu6HuhU
Cn02Ym0LkTR2mBHQCE3DmzbVe8Oqn8C8AcEUf1OR/KbVIHFgMbGPQCqERgXYJqoAwiAx3YyUwmKo
p5bgfufIRDA9OfZOEGoQizLE7xGi7FP97FcyApSLzhHCCCoIlSB7sgwqUVaGIcAh9NhB5LQa9DUz
Pqam+TeZ49kqi7BicKX539GUzvhZjMCHlcmqTd8jw3kfog+LlK4kjl1Mec4WXESV3qKNRuaBp95B
PRuwNOBTLaibvtSruXnBfopN605e6ol15oMJ77+MBsusINKEHtYdRaP8bmiJDdYXyQoXv9s/GSu+
39ewOdAib7gJ3J8f/qkzVI2npzrPHyTHeD27AVHY11VwtWJDYMwYs3HGSjXcPPEINEi6lRIDcqPb
ZJV69fhBUSiFytR/lxl8FgrOUmPCDN+0WEGPsfIOJaOtAad5fX+yQ6Rft6eZhIDfKMeDJv/dQTHK
NF+HRtJP+A/1jH8C9yfc7mwbGvFjPVFwhrXXe5Obeanb3ZjQr6Be+iYFgF80/DO7WKQJosuVPh1Q
eSJrijG4W7oqG8ygRR7awbb/CwhJqA/qmtu71Bs3aK3IGN5lJrNIGoa0oD6dkwYfEc1vUJjMSuip
sZu6kjbcJTnCZw337GhDq46LpkLuOItvzW0zQF8nJChoA8zQmwGyGVXgEM0B2JrLVNy/6+V8Fvn+
fthFyqCMENeOW7w6gFjamht6Axo6PfHi0uufCsuuHkLjOJVe19+hxHgAEairHrtn6FetVcgu/FR/
gl6RI62pBge8O4iGjV395j+szM4A3rpJ1/9mUhi42f/j6/UlIyIm9wrUJTk9llHkFPW9lUqpyy6a
39kSizMRmRW0ajtzErjar2iTrhSnblw9XtNb8ojpzE+rI5nt3w7z7Kcrs77LVZ6zH7DwvL2lDLzr
LHps1dPUTFug5yI7rRIvVQtIR6o2phv2IZQWYl3yEvzO5T3bwz9LY2jhqzdpUyUiGsHbabZG6097
mtzanqWDgcK0C7BtgVbHLlEIlsrfXZyVOl968fqolbTPJxOXbobXGMTub+tDkNjNRrsNcnvYjW63
Ln1UUAsHTMKKHaU2RHtk9/FyEn12Agvnk+hU54We8WMXvFuWAjufTr0fveu+n++4wd8ZzdwKU4Bp
+D5BRSFBMl+kt5U62DR4KGPujICtGJgVZuWu8A+huovYKUYPPtdaxG9kZeMMMIwh/LBjCuaEmwBd
NeooYBSLMb3QYhYuP7C0tMPBxGBDadda5RRoq0fGXiMfU/hQg9pK6Pss/cHC3E333D9w/89IH7Oc
y+oSc3j89qg4O4+FLzRDn0C6Q6ef4FHFrp3hptmRlfCClaw29znndW2txXupFGJA4cqH41fD25E/
K9G9MRwn9sEwCJJMoMkikOv7NdQz9LLeNlm0afi6Adtn/wQSze2YZxvohYL6J9/hoeXqeNsYUWmr
IwSuhRfWt8Xwogg0GIPuVE3NRrQY3c4DD6TkDvR8XQZPmJNkG0zrJo2dvH00+ROA6mAovNWn1148
k3Y6NOOwtQTkGUH4ka/FdDN1p1F5CZNmG5Dc4+zEDcCzQO7YNadCJ3bT/ynA1RRFW40FXje8tZm5
qhQttk28yKAktm50MCw0qNwruOJpjN+cQeXPu54qXAw1Z59y4diIMXajP2r4lCoGYlR/zcfJQeXO
rjhdzyTz15e7XCQ/W2/hx0YrLsEobcJX15nHm/5eh1JgWc4seVrv1plwixYCPpDXiyk48AVyXORk
LbkHsuLYGZlk+zLntsw3QXc8+okGx97u/LdpRbzIi3XQXTR2tq23w9q3gd5fFU4AaRZJqntxIOHM
u33LQnMo7mjkc8al90TtgjQ4dC135mNgN+iXdwc5G9JF4Pf5oosXRGhlqOhVA/3nBeH3tuUGLXi8
V+Jnsv9fEXZfPwau8YjZNVlfavaVV+7zZ9P0LLcZiBgG4ETpkQlj52vmqknVfQQGleuGdrkj9NfQ
lulpV8aqOfgImLWngJKNQz0JTP8thngsatN7f1VTR3MAPjrlQDGmt3MhUJa1XswZz37DIm4AX98a
fgk/mRr3Q3MT09YJ2QtqLJJbdT07MT4nwM/OFF7Q9yeLUrQWAZSHesK40jx1E66vn6ns0y1csQkC
39Hyc/0Yh73HKsXuSqDmtH/Vnj87tYVLasPcL+oKy2BE0678ya4guDkEteTQJJ7v86KcHVqbarWR
Ch+eiM1jHxCpL1unC3y7TwvolOSr/+rwPgeuz5ZLSFBbRZ1CoQX6tuNg7gR5M5NW5lPm9/GV6/V5
Lc6WCQLMavYjoUeLYBQ24l4nlFVhpWvaU5tHv63+pygngH16yYWT2PpnKne+MEG3uQoVlAYaVLya
Q9OjtpW8F7HM2C8yAmJwxKCWzjRiLembQQWmREjG+TGApD1GZcQKIR0FusQLXfM2gIiWS1baobxL
d/BhW8h5xo5w0NlzZL7s8r37+0sWeZA26SM6Z5V+TFL2W2PJarSO4VhuWpThJqj2VB+hISkeXL6D
f5dc3MFuNPqxLkr9qNE/LEt+iy54qSGqdt1Y/0NY/LvMtztYFH2PJ8cxrU/zbIofNfsh+hnqMeKz
AmIL69TVr2ISJyvoXNbt2/qtVTSnNILSYXoEIgs2A88myaXl31JPgzGMfBiaYRAQGy3J4Vg721ki
2qM6Ji/qhMQu1Uroto7jfQrdHm8ghWo3AcixwvKYmMVvGqg3Qcb8lU7T7cjre3AVq3ZlmEAHhvE4
brsy6G2jZkfS5u5Y1Wu1i3Zh2lC3Ap+8N1Ar2Rk8Rht9KN00MX6X+kCdKqt3RCQfVjzj55gJNt99
SatbxQS0EmD1hversGSrrOg21PKRvWZb3iGX45OXWA9xrz3mJ1aw2KbT3aRh0Jo8mpW5zoLsvs5B
BKJCtpFq91PW7X0z3pmiU25MgsONjVMgMKClEUhEpOEqVUX/XgqlcPC/2OgICTvRxbFJopsx71Br
xygcMkcVigRR8ByNzFbD6jaLE+hO5/yhrzoA+S0gUSrjtQYujJfhi96CBUZLglWNyXCtar2umm4D
LQFXRf3QEj+QfNZvvnjxVRfvvJAavQ6ET3s00h+KBnVp6K9O+a9hLFwRy1j/vl2heTGdW4TqsB9j
OXyWZCrTaZC3YKT6EbPDmL6l/eb6/bm4n7MlFtcnnkJDxCb209f7kAK8PwhoxL9EHcQR4x/X1/rm
hBbbmf/9zPEmZlyXuY7tNBV3A1DbkHJ4DMrkjsdk3SnDsSi6CnNarWRdyTEucVNtExqDZc3HSP40
xpE3K2I8Xd/a9wz5696WmKnEEGadBThHchJ71anRlXAClPyKyo7AJL1vnnxPVmqR7Yt8Pc+eQDOd
cuyLm+i5Zz+nmNhdL5kI+xYtFxtb1FRia+i7OCzaI0C4TlKbXg5VnUD9ozSSGSjZbhY3q9BbIgjD
biaUT7TsUAwToN/v17+TbJH5389McCJ+CSklLFJAynjQbjO4tb5+/O8WWQRbU4+nhOSwhZHHkK87
WfATtSE5rvk4vqRPi++yCK/VxHCTZt/A+qeofFLMl+ubkP39hWNIoasS1T7+vkEKL0ABqAyerq8g
+xYLdyDMiYPHHMckRohoDrFTgSSo0l6vryKx36XSTRk14RjN+yh1TPfnuWvSw4TqYz1Nsoz2on/j
uo5xbpUSusxoTTOP45YUwzFjvZuHxU3fm7E9QqmE5d07+Fc+iq68Q/f6pWLFs1WI+zGNntJ6/GEG
5Us0KpshLFECwqQcyZWfFm8lNvP9qQmjsTgnZI4qhmotjhz031CuJbq4ox1faS1QasLiYO0zSzvh
9A5j5Td+Z7hG9Sst9yVyonI81uPvPDwV9EGpTFcEbW6PdfbSFug6+4UJ9IMs6n2vIONXcpUbVP1U
PlnizYZBBBg3ZeIu85uV1Vm7EV30FpyCGqRdgzF7MlVjngu4rWMZkOkT6by4VhjkUxlDxIXmypKL
EurC3ORdWtwBEONFQXEAjykwFsT/yEYFbILjtBUVZhti5QDch27Xgw+mK1b3rqHljl7GbtT1zx1o
8TGUvY/H3vMzHfV3ztzRrFwavTWp8hgS0zGGN7PH1LwRQW1Xd4keH/rKa5pe2FGsOj1pd0pagtNf
mE6e55K4/x1wZzBsFK0IVVchQ7RkfDDrINUrQ6A7aoEk2Wc/Kx0TIkUIBfBXMqFCX5jbQIXM6FCH
66kaJWHle3VnXt/SddWihHG2TI/bHPSBnZYUdwD5lboAJWVkd22EIrnp1eGfjDz5VbHiA4IOhE95
hRGMbaehY1ejXK1jXsTQQOzywBvuXXcYxveUyFR1k0BXigBqAZ3arzGijTDHTWjd3oF2wJs5QVgG
wg8jNU/+EL4mVNm1RfnYGeOeIqtFibYIt4XeQCpFCK/QRjAiqSDniu0IOA2egJQxB4hhmBxcbK+s
XoBNW6nRIySObdIzSKee2hjdMYqKbYLC9Aii8UbkTzrESczOsscyhMxj4dZ55pgUZG/deBtFmIyz
ABeoDAhAahBc0ioX4rpvRdZA4DpwQ124k+hXRfeW4lGUCvVeLYabHJGomSfrTPEcTrF7/eS+N1oN
nJxFoIw0D5Txz5LqWXQVUzRRP6rau0n35goWGi8uewge56E9CP6ury/3PUJ9XW0RZi2w0w4Gx2qi
NJ4b3b/nxsP1Fb4TEi42tAiyZUh8ipy0vcP9jq0tTm5yZ+49E4rQa0tzMf0xV+bmoquMv+TCBfm6
vUUAjjJesRr1g7uAKOs8fk7wWdOy99S+XI1+tsJ45uRXa0MhmCnSnXj6pWpA33SnnkGVFYX5mftn
bNyKGZJA9z2kfv1liwuS+H3ntwUuSJD/HkA/Xk2/fBiYGSSSqyg7g2UpyhDMbH0VK9V/rGnrg/n3
MFaAl2YeVEYcVMKMzuWV3UMKxWGr5imS61/N+e3XgPBls8ugjvKNaSYNfkJe9Ldq0e4Kcocreadi
8CmPnibjrqjNx8gHTWQtbB48jzI+vs9dXvsJizxfWAX3exq3d0OzzisQApmgzyK93dl4uW+sZJW/
DpsZVuPbYrdRXPrj+jWQXDQyH9HZtVZGDKaGHY5AxN2+B5ddFSQSk7rwfvp6zPNvOFvDSHNS5MCI
3vnjZvrQd8Qrn0AvefDNtbbTV4mLmpjEf0ita05Qz9bsIHRP9Qj76n4Jw4s7ED84/JWte0AXOps5
8cpyByeuVy3da8Ut5FHkk8eSu0QWTgyPKcwdd0F7hxDpCm0nkmMLqdAglWU20t0ufFkaDcARzbvV
T7zeqTtt1Tr+odhm3rQxHUxGeMwNypO6yjHJLmtMf++mffWk3yQ1wNDnTwFW70Gl6lF2T90Ux1u7
Y24bmVumq+BH4OQPMvmZzzHm75eHASSCbANF2AWAqu/yrNDCpr0rs4/SvNFL3/ON0Bn4aqSBO1p7
cOyCoO8wgGTEVKHuHYRoffw2OvBUqw9m/xSQ42Q194pvugAD2l16E5ivfv1Q+3R1/Z59dpSu/dbF
RTf9oUlKNYVBokIB0BxUt1AsdoBOgRrILoewknQmZ/bV15Zc3G2Mw4ABTfn8LuDkutE2iqN6/SF0
OUzCsgno44w7aOSu5LSAsqUXV34ytaBTdOx2WM2MnP/Lqyynsb3svf4awOKW47WTjfocQ/IeuN2p
cKN8e/27XXhWzc7r7xKLSwxYREYNA0vM4I98cAFwCMC6MXm8s6v95DKUgqCRXngpBtpvMQld3Y8g
5JDDPyQfc3HFG8xVmkMFJ6qUwSGuG5tAFTPGMM31/f4HV/J3v4vUREtqIcIyR1j21D/QYsRzt1Q3
7a22CdYTepUYIBg88z1UN3hDkf8Hurr/kJj9/QWzbZ257kj4ldWMOHF9be16T7GFmzvRU/YbFIh2
voUw4wtrbBlF92wqVy7LkpfP1yCeZTCsOvLwlqW/iGndF/1JcrrfGmOfrvKfvX02Fs72Fk+xz4HG
mE+329efmlWAUG/JRradT6d7bT8Lf5MkpanX89XQHsR2ciG91O6YdqBuvvb3Mzq3X7Etsyfo24va
ZjfivnPobgApxqZc6VAblQENJHd1+fIvdO5T5Fh4eiX1Vgt9zwgkJRCZ5fCF10mNik5lhiX6neGK
rYZ8vroDgt/h8LNArld25gZSLMH3NtXioy68UOvzfmwIPmpXl3YKic0e0remdQJpzcoHEjWGvq0/
bWkBdoSEOS3v7vNMHNLJcEbMCHTIScqh9KjPJUHne5MSv4xRhEamGnPlavHL1FwLcujdt3crdQ3G
ydxu4nsT5B/PKubc8dhBJBjxXrVpgZYAsfPOGbeg9tlBFtSRFCUuRYTzn7Lwo2mY+HFTK83daD1w
P1unOIna2kJkFgiy1tVzxQ0UGbDmks2dL7pwmia3ajDpY/91g74z+B6aQDYmLtvXwl8apkhTJcS+
Zs21/y7Sne9k4RRLs0wGNUVAtfze7erUHoxHiW+S7GQJQqpUqpq1igijnqBRsAGsFpM0QJe6KImt
85U45L8mBwRfq9k+ahnXu+RTLWFI0QhMIViq4a8KpMiQLFeFxALnj730iGdHuES8h0bLCFeRjgcG
BH3HP1nZuwLw+ml0Q+tfJV/nqy2SrzLv/Fwd4BSmV43Vdlnelim4XjHY49SuSveGE/0KlF0EGJD/
MJcZ5MSvsg+6cIeF1WghZ/NPUAY3Ht7GqtlEfrKPjR9pcqu279Iu4Heo7FeHs6wShQUk4MB03dyB
DRxCgOYOoq+JHan8nqogaWTKb1XUGIvHQQhIcinUMXsIIhoAzdatnfnoG6Jrnw4oRLMstQkxQfhf
1q+64XsVHm4Sk5+D4DWTWDilNuvKGoJrCBjVJyNVslOc9keyRWfdyR5kQKzLJm4ajKCFwPVPkOlZ
8A/7LGGaCQOcedvNYXBrUUo8/sUyHdKLf9ZYfHMOkvcsDLEGWPK8GmQ9G7bVQWWm7o3Akb8xZFta
BBgNA1hARsPBRj0/Jbl2aHQJMYZ0R4tvlPq1USAlbO/aUvMsTXOH9MB060ZVw72ipp6J0n1sgrW5
qp5E23qVNUjMRLbJRRQZIV3DwnB2jMEpTE7MlAyxyP7+IoSkwAeEXRC2d2kdr3w+2lEks4tPhb0v
lg5VNoKCvMFNFaVvtogfdDKTVB3C8aiS/iRG6MwUpvWmKSrKWxh+HNsCfBmRuWvN5DCZ2c0Q8j9h
qCsbzfBD4EfQCRliAzyAA+Q26gzsBK3SgrkYSOEy0h5DrdwEfflRRfQlr5uDSVrLTXxAOvvJZhG7
qYjyg+Yo/wNmHAlu0xQigEK4wyCDuH3nasZWDY1QVUOZn/MlsqKkQ6d30ZBBHDs8QEHEGabYmxQI
xFVB9ZLSfj2M0bEe+o+gIivqV+B1TNwGXOBBT9wonryAvFqsdA3IwkPy262U8mejxU/tRE5VcMqH
Vy39GBX4K/UO+gE22h2Olin7ooMaj9ZAC1U9dSj5hwPYyhN2M1Djz3XH9c1i5i0iqdMNAz9AX7Yx
LKhE+IJ0xbFpdn4yt56kRZ1v0fLrEstsQEk5GYd8LI7KRt915n1d3QH2XayEAP8ufPtqYrZlfijq
ca4fyCrk86VemuvZBpfZgFbHmPArsHocKXdT+1H0FPOkwjb0l+sn+e3Zt9jm4plU0IzpzO+LYwAx
IGV4zhPVyZikISZbZP6cZ45fM3smAg2fqwfBd0J9pzBPWq9L8ptv4X6xlYUvDvMWGJsIW4njJ8FK
iFC+V/qTqryRtHUVijlqMFteP73v1YLFmgvnTGkU1y0YGo79blopfCuUI1jRIm0rCoBkfLwvOg+s
5ZP+mOiO1XgZJkrWslxr9o/XjGXhn7OO5aZpwlh8HbIfwvdK/cNga3DEQSDrPVZ+X9/0J97n2noL
f92LKOUptn20IKsaNXjWRaP5XIliA8EGto/iaEM6QBPLmfk9BCuIDn08kIBra+Qaq2SI7zs998IG
WiMJ5mMEONYLjDirIUQ8O5KCse5DqaptCPGVQM13EPqCYmKOlnwMlRf0rTcjFL5UNh0jw8eE+WCb
pbZtR3/d1KoXdu+hqNZjJpy6/9M0REJ38v2Rvfjki0gCmVGuds1QHA0AIIZCX+XxkwaWNqYIl0BM
MkmhzjRA96bwIP8COreTUWvrkN9poQHdlE7C/iOx+mUbCU17U6MVPj5lhWclBdhLS5uNMWQMXbUJ
Vt2MhA0K77oNfH9Zf54ChGY0QzWgqrCwOQBFOpoqWLYbhNP1UFMKwGoA4otuhgGrIx4YwlWSx2F8
6SuIszG2Klm2a9hY2Jg9fxFW7wxmcygxJNoW1c2klG94nCpPkdU4mq56ftNnstv6Ld1d/OiF4aZ1
wvwGUekY7qP7aDOhIIw5zj8Bsl0IcUtW+2xvLK4J1/BmNBmoTxmC3levVxa5avRanR0jcCSUkQ/S
FnUfQvSo7/MbDUrEiHEu4L23IsB0cMiDRy0uf4+m9W6GUHiFqrwWob5Z16HH/dSdMOdY+/EqU/xD
BzytE+lNb9OuYjYa8LA/zZCY1gW3PYsD6CitWgwojkV7oc2y0LLCQj2WGGDm9ZaYG5aJ7XVL4hcM
+MsqiwjEzBQKK1OlHknR2JzcUkzNRT/JdJzyzBbt6CRF4pUU5VjltlG0td9ZeyP/OSUG1Owye8gf
NPWDi9uks5wIlKoBC8BPMdrFELmZmjlxZNhjBtBJBmYJaPyF5e86A+F5AOgJkOIjGEShlWQcSPdY
JdRpwJXQ0G5O0KDLXjnqBPU3ZNfaCfKbjhL8IJ1pQ2SYTzc82qiNuleKwS4wDJjH5iYwRq/V6H4k
9W2KuS09ME6DQl0rHE9mGo825S14jhP9vUmSUzW02yoKPKIkdl+KrVmhHGkNW8KGfQUuDYuNN3oU
HQhH685KmO0TTEaAaQzzyLhiBK0fux3qn7TU17wB1qbjx2KcDh2L10E4/MpzvQDcCnNUVH/VgEKL
ahBhJBN7B7r6TbOGG9QcvC4/GlO3uv5ZPxunS+unlHFAew0Gqo2FgwDvztQondEfCzPcp9bKUGon
q49cNaFP+mEoQHvDRSscO/8f0r6rSVadS/YXEQECJHjFla9q716I7m0wwnv49Tfpe+Pb1VRNae7M
edvnnNirJKSlZXJlppUNOaNNEUF/HmcgpREygAS8WIdYJVAjhCOFWM1IZ82su0YTdg/J/Ftu/daF
X8gSrZNIq/Ynn7Qb3NYvRduXPRAubZUcMb8EvQkt/iqgdZGk8QFFtcd0TutDw/8iEYUeV/x7qBhm
VirMG+BBrJxOIX/lLn02SbTrGIhHKuXYGCNU4fkTFFKYZfqGPfBsTdl7tq8H7vAQ35I16zZEUTqQ
vRqQpTaUbB1at6r0FQFRo6eg59Q+GRTSxmLfDogI1wZ6jH7yYMjAm8vbzn+d/JXRPeoKWmsDtbQM
cerfvhwBr3iKNW0VSai8c+05l6CGDuhZXMZ3mW64fkfsJtG2xcQgGm5WQH7Hv3JMatZ95sWTAtGA
qFsPdf3cdtDf5NJB4pXt97HTYCxWlfD/J5iciyE0BpL/6k/NEhuzqbaPuXOOihbRX6LkF4jWvKg8
5eEW77NFMZveQz4mBe7OAPctS++rFhxbqQ0MomXmf+rp3gTKg87jmc29rN/FCWgaIf+R89RpjRcV
MFoKOQ+djpgnG+yI7Cgm+IoCJGSZ4kBT2s/uhvGJ6/GjCWm2YpDebx/zK3mlopiYg6FAeqkaEo+f
Th6FCE0atVw5jVnjJGO2HdXaLjEQYfARtLvUMWModUN4OAQzWqC8jOXJzCa77g4Kw0Q+CAG79jVK
+lOpqntZewSljFtQxQlbdqAZKpDKiePOav4rvnzCuEupb5kNPn9ttrYqmY0N/rpX6ovwKZfO/+fC
lm45D5pCjrCwiOUAsz93Ceh7TMH2XeZxP40si4RlnOW0zJRTPkLhN5SdBDLyt7/Q5fPy08Qi9xjA
ZZwXVaqcelyRnm79acVq0OFMX2m3rZOtZj7dNnglQPxpcd7Zs2xH4mkMf4qd6zzVK97j5tCumvVc
hCLEgc/FZViHhhvbRJBmXd9NUwEIVmUqYLA/DWtGGVc1pfGpmF60dpPjhby9tOtn4j8GlnhjDHH0
Uj4Z8UnxwXtgBAruV/C77zTBFl7643kH/9lZXCqZQhgpkmBnTCroPfN9FO3i3nCKVN6YvogCUp3/
up/u/6e5xVH343wMs1SOT+0EKglfW0EkxSJZs6Y03ettu1LqfsdyOJs6wOudJMmD1BhAz1QhFAta
dZXTj7iJ3ZglGO5L7FTPj5g7wURBua40RGrYOM1KowQdxoAcTKbadIxWE+p5VSr/YVnugq5VEH5e
1g2h23G+iYu7pZoaajYDlU9hCiJdaDrpJqpXkRONPnoL4ETQ9HUs/xpDvLgNCWxTEiUJl5iPxU9Y
3D2DJjxRs4BD9fmIUPjJQAjCKfptKeVOX4E9CfLp46MmOUW09zlK3EYn2oZ5mbc+7uI2Mt83wEjA
5NOk/c2MCLIlgJ7SEJEmAHXJPQMqmLFV5Ou2Wey5fBdS2b19a0SneVEjyGLFaJsSpGRawl5aJQV5
gY7aGNvHmeINfSsyJzrOi8jLj5ks6Q2cqj+AhwrNbYbqMIJGa/BB6B2XXlKewja0lOYtV0dbr5G8
VcjCTNes9gyCoS0ByUH7lZDETmb6sTg4KOSZFMeyLFEvRFryVCh32vCErqKnFFvakVUuAxWuelXt
Ox0FVtBPvHxSbHCcu1KoOIaZ7EhiHuP8I5tDE8zVY9TMHkPkqxj41cFJEwQNIgbQB5kyaO5Dq+u2
U1FY4NC1AuaW/uCoQKuPne/4Rme1teRkFVjvx5emabcJcWswR2jAOuk+XWHs9qkPW9WixfD/TZS5
ONSLYHGESH0yVPicVc93KWnsOsMP7gR8LyJXu/Dlud6i6moo8SkwZx1dspr8eFVFguaC4MWgixQ1
B4g+RGYao5bxNTA0patKlAfMzvPG/VsmkYMsT2MQwZfX7uB0kJZPVj6GHzWr2SuQad8gDZvpo3pv
mgERenWHMVrZKnQAFRKBL5i/zK2fsvDzYP4jIyaW41PafabYy7GUN2XNTxA3WA38l9/8+V9dfLpw
f3Hbtl3PSHzqO+pI/eQhWfem4N4PY0eB4t1ta9cDnf88msuB7Fiter1FrfwUyIAMJQziFIxusuag
w+PJqJSxiTIbKadz267oDC3cWxj0St6UDCe1hgZWLe0Q7gvGrS8RJj/vHF24NF7nXZD4eEjoqJ/6
pjwFylqfZYbbLxMPb5jKTtpFtsoqFNoKL4mm9Shnm6iMnygIJk3AyztldIu43dxevGjTF85AYnSQ
8hbRZQIKO33XQHk7XJOdCOn5zRN/cXQNU5cZFOwM5NQ42mcxZUjHiY4hkU9piuDVJ8h7im47tOqD
FPmtJeXlLGpohms5CtCJSqDoJkOYMNbpWyT1FID5el/TF6J+DiAtzmXMydc4JL87v37lwQEcf45S
bYZyzzK+NoF3q7IP8l2/HWXDUY3wN2Q3WpvkYBCjuxRUqWbPtkbLf48Z3fXJ9KC0/V1hxO8kEnL2
X33Czxa/uEcdp22bJFz5pg0OG0irMtconQ4EbMVK/R1iwERQ5L16ps8szt75bLtLOmZDVySYwqnf
G3QGJ0XgeOdLcet7Li5N6ZdyljYwQMH/WQGai3kli7Xz3KZocuXqS3K2lsXdaQCbjPV5LU1e/1EK
jO6GKEyZg+AmXE97zuwsrkKf92rUUHwl8NQOO81uV9PadDVrfENFw+ee7JUeB5+NIYqvLvH1s3c4
szxf0rOvpQ9jTXJlXmGS2hPbjogiGqiKxvSzAeVz9h4xQN6Bu0dJTWPAopjlHjW5257gkiLr569Y
vqUDr0dFmn+FhqgoTuRVXmDgC8CT9K+aBoe22evZWir0bc2eI9D5FYYnUfDpqiegZLakGrZZVtt1
pKHoOVhB8UdTXqL80wej4pTd4THZZvoz4fl26kJLK7U1dE1w53VH9mVU38Gho1SWZIxu1ESoGEGT
FZ6ijyu7wYuaqonH5MkxS8XR1dzugDQJK9MiUusCNHAI4t4uAe1Fu/FV9ut1G6VQsQ+Mr9BX0OAl
kqXLD74UyRaJSwaGNx9reIAEeWJl1QTmdfrQ5syL5OilCxWXFhlCTZJDeyI+ob14IIOQbudadgEg
icxUA6N2BqrsPz97nvFpDBNVPulp4jRGAjq8EYG1Qi2w+iptbE/DTgFmJjaA8PxQMf2HcZrbH/3a
oT//DWwRQNUtpB5a4A5OervVKLFLSNv6XOrtgoxIajDhmPxSMtlClMHUX/70MpmNlTG+a30oMRmG
4BBeuwoEpXqiaApQ2fKyMZ4xf4pKFKWPjSPb4BAzuxXk3lath7pasIvXs762CNh69UOcGV22ymuJ
BoXGvo32rgZk7TF2fAdkGhhKtmUoxAs7nkAyXDrQ84UuG+RSB1kDUtXykaQQke7f1Aj4DekQ9/c5
dLdRkVfMVQys/9SueqR4JmSLU3/aDbLp9W1hdTMzpv9VdCe/eun1z4atAvj5ZgKbf5Cmb6AEAc20
soHmtdcVErFMQwJEik71imrIF/WChOtQmyA4MHTmrtWKNyBgVctQNYy90iTzGpmeugn9hnpi0osP
XumtkRsEZVNwdQNJ8atRA8BGmi+AVe7kVn9RabcyosHTzQz3sITOdeevw2l40qMQcLDJ8LIWoswB
94JQ+mjD2AvqZltWv2KmeTL3nbQlxxIs0RmtQcm3bRTdngwfx/GlgwyYoquoK2PArEaPeHwlQWyl
OWBYkupSKG5X/d8SkI+Yay9AOpToJfsPim8giUPpfvrVsRd8ZavIuTXK0HXr+o2vZE5Txc5EJQyL
GrKjcmLLIfgApeAR3Itr1HCOBW0/OqpboayjPo2gRGnQI0GYBDSMlh36qN2PzFbL7KuDKK6l6VBQ
U2cpjDJzxgL02kGHDnYmc8dvwGwNjkat0PYZ7bxURzlGiY5BRO51kMDWIVknKXulHTgoe38bRboT
wZrcpCMKxK8mr92St/uG5/cySg+1njVWpGJSiLC90aAXSF2J6SsSKZZUdccskrjbJ3PttSjcstNf
DNDOWCwLH5RQQTr2MhoBBp0jL0wjfORhfdu1XIkQfhzwRbLCeNznGMuTj1RmfxskEIHEN131kvkv
/ztDi9BSDnmFIwdDTWi6fMK7gRBLl5tVL7HVbVPXalI/FrWI5Ay/GzOZVPKxtzF7HK3LleEozAaS
xqLeuKYioqLLcXtwU527pkUghwEAnIW0lY+Vgj6HfIizp6IkO7CO4SLETjhuaumu999vr/NbJm4R
3v0wuwjvVBmk8GCIko+yyl1mVA6G5dE05JDKfQBG1BrQ8DPZvWTcxQClt8YvX3ZQrVkpGBSv8mhj
VvDZ5UqTjmO4L+Rd2UL1O3vtjVeWBauKIQWYTkkOqvHqvYPbYYqy1kjv3V6G0LEvQkeiZ1WUSXDs
8laNQI1gkcGKoDuurvidDH04/Ol/MJS6+GSLOBIsTr2hd518BHv8vmsUpw4+ZeiVgvc/gx8H+9GQ
AsabWXnyqpO30BA96ldalz8PzSKwCLQipen89TjquaE1jxHGjvlQD1sV40dQqFXs2DI1LL5dY9IB
RLySDV5l4bt6JXI/P0VLaIdEMqkd5se8drFILXOh/qB90x67rTekwBeuusHVAW4SghdEphcVeN8f
g6xi+Ag+nrK4jdeaNIA2Op0ER+xKovVjiQsvV0pM8usBWw2RS1DM3qNQ/Xr7EM/H5cZVXA74mikA
KTKHe9PVau8HiZf20aomvzuVOCn9bIdft+2x+XTcMrjwceGojGE3R0MaZl/6hlsUPYOSv8mq10r6
S6U2oCzAAGaeOkwyHFmHSAB6RpD1fFLaJ59xy6gLeAF9iwYVxcSwuqLkSSL3XYzGZ8btaIKcKxQj
k545+YSAQScgLZ0gv/1La59Z9ZQjMSjyE57PV4zUNOEvE03iCLqc8VT/LgG7zg03MdtDi4Bf7lHR
3cXANOjtLhl/QQBkrzfSxvB/k1FzixDkacpTEAFQ9dvEmKg8fRjTvqrvW7oZESzVfWMFcWCHSfsY
ac9GkpwCgjHjHAyqBa5F1YIrzfjU2FM+1DuStjsTzdHbWy56Vr7nZM8SwD5E7onZQHh5CFhS1BNT
ewSKHe2VVb0TKRVetwZwpi4rsqmqS+jTmAOYUo7zg1nm+7ZEshUMXiZ3bh6PTh2fwnz6quKdEjyB
Tc7UBed59rkXx+vM+sI95nSYuCTDOiZ7UIImm4neS9HfMNE/jVwR5RPz/btlbeEKZeBXwEUBa8A3
h4DoocOeTw86WFzBPv2k43R38iz/Wjjp+Pv59mcVrHSJn1LLkWRmC9tZgyladTj0/E+TQ2kA3fEw
EWzrN5v/jZUuG/lBB9HAroE1lprHtklwnd5ZldtT3jq5fkj6I61PEigBTZC5RVmHFGI/DM/Q9bZR
doWQ7ur26q9AS/EK/fvQxsI1Si1gYdKEHzTyR9AHHJRBA5Uns4hGrTj4alSk3iWaO5BVDDH0HkCW
oDB029DeUpBt1nybAgkSmwAziX7ZHL3c2qplxBjggY7mC6BS/T1DZUeX3Hja6EBi+OWbKml3ZfIW
pJqNaoTD/Ic8b5woai1VhdxQkolu/5V+14+NWjhcDFXWHDp38hHq2l+8eKiawI0Tc1Xq0Ciiq3Dq
dpPuNPpDmwjKhFdfybNPNP/3M78TpooZq/NGTJRvIs33sokgbckFZq7HYWd2FuFkVIcVCsCw02bT
6wgeXj3B9Xcl8z6TIZRCEBzI7KS0ezLjbEGp2cSCeqXwNM6X9Wyp2qyrGWn4CfnwETXyHykfjpX5
qJpbRV4bA/sdFesAqgug1yLTQU4DcH+t6+aRAfwcTHaeSmuTiFguRPu/8IWjrmt1r+JH6b35jIq1
WSkfQoqSS3qHOSA92/2FDzRm7auK6vzEJfrXBGd3i0YnQROfx61tYDTe4o12CDL9aSJ0A8a9spfs
lIPcoxtdxjORT563+sb1u5jU7jGqIc/nXUKLg0D/3Jy4XdIcwtzcUiQkcUq47/Dv2sEE/rrA7F38
W+l0uxzXIe3Wk9+tiS5wCt/B6K1ftYgYYymRkyJGxDhuZRvkynSr2f2DaXqBW71iANiBOMkL4Tbo
sNbwBeJRrKuB3r/PZC78pRllpQauMvkYq/I7xZlTQ9CN+b3X57/r5INrArSN6DMsvGCTBn3SzHlz
yFtAtYD4wuOgK8FG6ugq6AUtsKtH3ZRnKC5RdO0ixInkxKcaEtlkfC37Axs/ivzh9osz+8mLL3hm
YuFlGsiAy+lsYsgh45Y+miDXum3hemZ1ZmLhReqpHIpqDsaLjHgByHCNFJJv4aoFlrAiyUukFetU
+jSJbGWG8RhBqXhINhWYbsEhb+VNYgV+ZLHmPZYeIcDlxP2OTI9pL4worwbxZz904VlKFOL8ns97
4WGquT9FLv9DQZhTWBhbbJXvaoXhjjb7hSMdeCLs+PU67pn9hc8J+0jO8hQbVZfmfdTswuBThfb2
WB8SpOF0gJCclj4TMDIZj1J5pynjyuyU9e3P9S3q++NEfGvOsP9wfC9+BZABUZDKABUnPVTGgICG
3bA6cIxc+NMHn+5a6bEErGjE+LwUmOD4QeMl+5NjskNjryz+GPLcpjnSoPkJBiDKjwDxWeslX6Xh
Q4p4oYH0ozocZeXE/DdM09lSXUHT8C2SgTI55jG31QxNm/qtoy8xxAx1ALKL4Xen1Bg0aB6qgmKK
Lg/smvZrLZmeb2/AZXn/5wYsy/tgj2klP5bNk0SA7p2gdwgGncrkdoIxqVyH+gj6Lr7c4lRIzzSJ
trGGxeI4qsWpNX2HUZHM9yUfy+InLfxsWOVhOhFQj/dbdsqP9FPxzBP7Ff4Guqy7C7YmtLYH/zga
azSinZm9TTQad+H4Fr9g4WhpkwMXPOAX0G46RPlrXprHBBO93XQniWxdJlsLYwsv6/vmxCYC0Z8C
b9nMjeZ0lvQ53ZurxE0OIm2Fy3rhwtwilvSlzC99FeZCXHIDPGQyRgG0fF/Lm17q7GiMNlmUr0PR
0OYlldPC8CKUVHgz9LSGAkpDlGNelB6RAMSSRtc3861G3jXp76hBc1jJrGQEc4QeraGCCa7zXavm
K73OVmOnb81K8hr+bGBSgem7PIbqYg+gKFSyaInQexI4iMspoMWvXjwZqgl+8zTCUYC8PAY0SvB5
WICDI+5gpwmeE0SCzgA1rMYCdQLmSt/idZe8zkJRYhmAS5+5+DGLx2Xqe8rzqNCAuwWRHtn6CItR
C8AoDdonbwZsiwmYLoPDhdHFQ5E0k8wMDpG/iD8qzR03d2rg27n/V0sgwApBV8ahZwgv14UPQ/vo
y39IP93nuQjEepGTLX7HwlVr7dCQGDnXSW0gRH3CeCzYBd55lIuiz4uX8aehZVYuUalWpwZSRUA3
v0F0MAFtZG0lj5KdWPoq32gOPOCGgGltXAu9gWCVyyS9qqVw6CSITmgrzDEwtJpQXgIBVePbmDXu
XKm0WWQ3Bx/qg6I3+TLCXax84ffQEddDVGNnqcXyJXoo7pSnctWtI9s8lEiz3dHBcIJTfxErdIPM
Ek15qqKdX7jCrk6kmviFcUq00IYk+W6Uh5ee5VBATwD5Cn10KE3oZR07JWdrTR0GO0GjawC5hO9r
jgKZk5ANr3plzPjjrIdgbvARVNM6bzZhTp8hh4mHTDMfokx1Ci20xuYeoP8MWsSReWTqPe8xSjVl
wf1YTfdykX4BNv3YtZjOQoeKF3sJxfLbD/BFSLrY8oU7TrEG3xw641RNL2ow629RwXkWWVj43Qgz
3kmswIONQb/lkrQipSKMJi8qFItlLNxkU9XpoBrQVg8RqgTqG9J0YG0HN2qZHRbApoCCtTQ+AyoB
3yUi6BE9ocbCL2ayHI2qMiu740lbFd6wlu/a1vq/6kSJHb3e/maioMlYuEQNBByJ1kNQq55yEFb8
Zh1zFMx1VUOIPhgYl7ryNMmAe0of1RhbQQOWjjK0VfiQvHM6Hv+5/YPmT3gRxYJxGzxQTAWB+eLe
JF1eUT4OBkLMjREzCGg/azQSnKPr3uHMyuKoxkBfTkGAgUJtNTihjWTGB3db79WH1G5AMzbZUmJV
Ww31++Ajuc/5f+MJvBqZnf2G5WGeGh++mZindGjtPoKY9QkSeSgLfo5MkP2KNnVxpEtoxKcZV40T
hoQsvQe6QntBDUAwgXr9eT1b0eLs1kpT9HEJbZ/ahex4pYPHAnOPYPUE5bg38md9mtnbVMMRy4Zd
dbdnphfHuPIJ+FMBtz3FIwjhGoDfwcKnJgAVqLaGGmxUR9uJM/v2YZ3/1luHdfGOmwULTMDZ4CqA
08TgO1RFU5uwXwaQ92SrxoKywuWQ8uya/q1y2WOs69FXRoNrpzTeZP47a7k9Je0O5STwtccdKHoI
NDUhJKGWh9AsXY31XuLvjdFrUGSUo3odZ7oHfXcgDMHK/ZhoOub6DCvsVavLZk7fzg0xE3N7l67H
emc/e5EF6ekUV1NuwqedZHtyyDZYK2vDmVYqRmxtYolRTtoM5brxZZbSWpPeKI1aNga0Xz/0qnFz
XOFOA4oreqowkIVxCmkNMOymA9bNGmfXrmFUceVrg4HebYe+OaTlm1yHjPuAnCKWihWHXhOnxlM4
zUN/JaaA5l6K9jbUJ0XbxnRfkmNb7Vt979fhJiUHLmt2qEGRMaZ/zOqPluRO23erOgt3DPMbtzf5
6tN4tsdLvxmBjp7luHtJF60qkK77iuD0CT/jwmnSUdY5KeE0axdAnNoyMQC8zpE0zHK2Pd0UH4H3
P9IpPlvWwkkOUzHp1bwsBj6OJoMirAi6I3DD33furFYecCAypxR32Jilovm9Wp6aKPOKah1KL7e/
kcANf082n5mSoZsZlG0JOlsD/KwJ3xiKtmow7XXbjPBDLZxhH+vMHBqkFzMLLLFrGwMcPuQ5W6fc
xDsA/N5F4bbQ5MITkmkCTXyL76RbxZ5u+yOoOZ0IWKG2s2a+OLHQscDjqwswJ6f5oHGC0xhvGpD2
dmu+mdxkK+paCO7V9zji2Tebgi4qxwLHQ6m3Blh0zU4UjAhOxTc86cxCy2uz7DqCxzl5qpETjf3f
AUR7gjNxNar9d5GWKhcFacNarfCB5G31lHndukECKK3oTlwPvZr3nZla+AmeaZWS9TNbQzq50th6
HGop8czoxu8Fq5q92g03/z3wfbZ3Sq1lBZCQ2mmAwITVRjboGsDHD9BP7QU2/2/wpwqe/G/ZljOL
GCczGYdu9akF+0ct34fSro8zq6h3eUHvcqCKBUsU7eYiqDIqtevzGB+udtFLlE7JE4Aep8BVHjQA
dsPJit61tbhAIzr3Cx9SjFEc1plioDhR46mLnaEIHMHSRF9v4TRkPuIfgONxhXUUn0p8vQDc743L
/ONM8yJm6hL5qe+44ezz1XLMMwnpHXZTOo3MaTaJx1fhS7kH3JxtZ5ZxUSngshv7M2pbKrLlcsVj
Xfquu6WfoFOf2etSCv4hFzjAjbrS6s3YvDVgDGGDM4H09zskUu4Eu33dzxiMyQrYHC/451mupyQt
vg/SzMjqMAhqox3j5ivwUzs13xfGboB8sggZJ7K7qMRg3koLw6JQT0XLTiyGXDQf3zJFxCF9PXM2
/61vPm1nn7ZSsxQdhmCutc+i1ImHuZYNKHmoF7v0mIt67NcP7z9zCy9H6IjxHCOdU8j0OJM3hw6i
8YfBBvXOWn8XnaLr9/GfuXmXz1ZHciZz0C7OuqmYEag6OwSf+e0Tcj0S+mdikSUmit4ymUFEOM1A
sJzrLoZDHAkcxEohO1X7dNvadb/2z9rCr/VDraMMCmtypbjTtA8zf2ZjQYNJkJaKzt/Ck2X6UPiG
hmgIdF5WU/2d/MApm8G9vZz/wrP8W8/CmYHUMA2G5vt6qSomg1DqjL2ZPhd9UEgv+dawCt3/5alY
ogt6PrV91aCKXqQfffRrTEV0O4KvtKSAZx0g2cl8qdJE8fSk9kzyAdpMkN/GoghFcKGWkICWpxS5
J15WVEFnAQhLf50pv6MNA58zNyxRZPdfFIH+88WWHO80AhNX3H+HREFtgarV09A4ytyZdR4i3W7X
PtS/0Z9DJWiWn0AwISKOvN7B+uezlhzwmtRD94vBibT8lZngDpKJo4NfLMboRsjvTBJY02OQvgnO
6vXs+N/KF85k0Goq9SZCzt5GlovouVmrK3Qg16I9vgRDfb99/ywtfEoTkqLUuK6eVLX/ikgbe+CP
nWtQ4awM5hlZ83dSA4phYPXYJ0ZtTZheIzlo8McvwaKvR27/fsrC4Rh1Z2i8wzsU7luX/kUU5cWO
/jC9mu5gj06WWuYW0Fg3cAbB0yuyvPBAHW86WYlz9USGCqQIkv6hlJhvBiBXqziYj1hvZzzyBOsV
3aeFQ0I9CIGAgVAHoOO3WVsHUGYoUgwuhqnQaBY981cdoCGDEsyQKaaejcWhanuupdTM8P7a5csI
4LINGfovkJe7jeHkDu6PJ2wxXUsCz20ujlcV87YbYzofZNmeM93CsIpHcMeBVkf5FlIY3MZmrdNA
G/E9foaup2CXL0nEccLPf8LiWE2lXHMlwRUGOwNaHqBmaVPMlU/wYTQnDom7D62P/2Zxeidp+hdv
iskL0fq1pEGHNHXThFYV5mD2wIQxJPH6wpLSqXSR1IzWUNHPFELToKrEaGQaDqcwBraVoWpvVf1g
E3VPWO5UIVDn42T13VvY1F/DFP4aSeCoINlKg+SPL0u/u+DBRE+ozNe6jsnTdmpSjI1iLoOq0tvY
QF+ze4oAUJ3UHeSzQYqjeWNK3UEhXheDw79gFi9N8OqAwKzYSui3TzIFH2IOZprOQ0vGUgLDMcfA
zoIAKt+hHcTdRh2VVRKDUwQicRFyQLCtDkoK+O0mHZUN8XsrIqkbYB9aQL/NI1otO/DQ3YEXCRQ8
7fTMJ0RTpQHyvwQa3SQqEY/EG1BtQIhxWvf01e/KNTC2doql+IDe9ocac5ysUsAXEVkZX6lwoSno
FWoGdhLZABLnLZUfaPxQ1w99/1cDYJmuzepotL3tp0+o0PxF4mOHSPN95TPI0Q2B5Jht9uqj4ORc
c8LnB2fhFeQBSlFVjoMTb4J1uuUrzBJboBgUyhNeC4DODS0cQYKcNaAd3jlpkJweeqsEiXJR/r29
HoGVZSgSdh2ugozrH6p7FXKoU7dHzHXbhuiyLcMRs5lKo2yxZ5Dfe5hZHMifbgOqwo/45N81FrA9
/FA6vUP2mPgZ/kQOBfeBCOA7JyzLosPZfi4DlansNFC2fjs63MyXzPORxCVH39LWvbCRLdrW2cuf
xf0M3D/RpMBYDALbsCWWgStopg+3N3b2k7eWtEhmyrTM2nxOZlR/AnejYg30KZI+w/DPbTuiR8Kc
l3u2nAmDn1kJBkxkTTPr5yZ8r22Ma81hcu35FnyFOMi6ljqdf6/FI6FolQoh7O/8W7bRCwDRsepM
684aQCdLPJa5jfDOGdde33Oji2ehjrnUDwrqJ6ryNwmSlVYG+zCIH0An1aO5yv7UccU8o+JHqQDt
HFR8fZ+/ZWC99ypIN9vg4XUNOhl2RoY7H3CxUSGbMq8tMDdbxvACjqbVFCR2A/iOFP8OACAKjqn+
Bug3NMufdNRdNWWwubapBwXMAfgjfUkoZoKk9zzb6mxVZm+1fOBEA8MpCBpL9DqBUFa3xdCtSnLI
zaceKBl0P9SpwoC2YpXDCfq9kOFF04h/6sFnkjArVH9z9tDh2dKlF1leDz0q6L3VRL5DMFYsk25j
dvqhNau/ivkcRpiB5tuhU1uvI+Oh7sPNpNTvtC5W1SB/BrriCk7cZeHTVIhsmjKZhdHIsvpSKBNI
rTVolPZ277ZHdd2B9qXeTAfxHN7lQftpanYcZ4cbiG45UGtkMDlECsCBYvNehLG4vKg/TSzcQTjJ
/281Wpys2+4wgrl0NC2dC5o9l4pcP8Mac/E6TVmc1F3oqyjog2P+IWnXBMX8h9QtDwqQwKWFW+sq
aJ2DQidZcy95jjwdI6bg4pPs6QDSL5AZCAO+yx3+EWx90xOf7TDXAKeDLrF6ypR8HU8HFopItq76
W4XoYK3WCAWa9uc3NCrEDrqG4jVI2eyRKFaP4nUfUdGxvBq5ntlZeNxaymmv58jctVVyFx1bkGI4
CkB4hYculE0ey2gF94TgFbhrcbB+FcFonJlf+GFNUfI+rYGEIyvz13AyDrqD+vIeINXPYY+QzOW2
sqq5N9jVJ4QMDuWmeki9fl2ub19P0XYvfHMRqHluVvDNLUtBiEvdoMNsUp55t83M3vbifTtb7sIb
DwUYR3QDu20A+lomB6VXrGpCwBln991UCKxdIufny3NmbnF5/BCzVOoMum0cYGTA3VvaCihuFN1t
xseebyTLw7MHWkNMYoJ0xKoJlKseBrbr9cbuakvMwSHa50UMKBkheko6flFQYwqw83eKTp47JgqN
rr56/xa+pNUJoMXodwNQb9qq2mjPgSvZcwIo7ys73ma2sH5yNRQ7s7dAFnQx8zH42gNlB5TcNnVD
L1h12/hlcKGNIqzkC+4sXfj3ZAiLrG4aFasL1mBzdqKN5sVbYVZ7uYuQvwODuw4BHNkE7PynD6q0
NEz9me7cfx7tGZcb/OEoVXA0cAsrczFYL2JGu+IPfppcLE0upJClA8LMMiUPtTquzaBeD3lWu7xD
BUoBAq3oNpEBlc2YfY7S37bLHb9D/ahK0D6IQApasP1A8o1U+96AnlEj/R/Srqy5bZ1Z/iJWcQG3
V66SLFny7uSFFccJuO/7r79N3TqfaVgRTp08u8ojgEDPYJZuJcc0MQacIHOQU/1JjYVdPAs8IP16
BD7/cgaw5TY1UXnGZi3+ndipUzxFeEotInCYROEWunnfhsFtKqcJWkswZVE7KNYg7Z8QCOMu0pTT
vvC6DbdBj2eQQWpkBIMsTETjKI6gsg8fq7C4LdUE/VWGcDs29xT040K5V3rQ4GpD89AqL3XLK658
9bufN5mB6akdjCigSNajnSZoG1dpJh5m8r4jA9Eq8uc6KB+NY7jF/MBWDd3wW+6oN+OG7rN9vCkP
OygPb2vorHmqne4ibnBxAbY/r5KF7Xkyp3GZoDG+Q5HaXZKjMUSqJ/QsITNiWDO6KMBbOFnGAxTf
oS+LfoPwjkcfeKGN7vPPYLA6MMspVBPshLjwvULccPBjiMomdousCpwJci8wLW4kbpMA56yxEzRF
bEbRSLABZ3lIW3lJfG3fOMSrd5C1cIIf173ycmo+e+VloaZqEhCvw18yCy2iQiadgV5PoVV2QaHb
OYYmVLDGN1lpXTf11f99ipvZ9gciauXQLK+AUo83DZ2sOCu3Slpx0OhrnPHZDIMOphEqZlOWwjHu
B0vC8H3bvQvj4ISKACExXnHm0q1cPW3Y7oc21epJiAvjaLa7zPyV9L//btOYW28oVTyEAzYtwMi6
QgYfWTA3rbgj6l8zYZ93jbn6gR5VZhzrSyasuc1Rj29BMVTf8jNhvA1jLriu5PIga0vzRnE7N5hv
jx+v7xjPAHOiZzOiehbiizTy4xi1blKOzl9ZYBsYsJHzOCiwEM57Wj4aKCJcN8C5KWRZ4uqJldMi
CFuKj9ENR6OHf0PyNFd4fX0X+s7xUyVFUQyiQftOZGKciAboLBcxu0V8/VXpdxRjeJvxJrORyn4t
p21+K+xqtI1pnIft8olZzFnbXdzQank1OhjFMo8xhQfeybipbAGtnaQrnB70B5BvdEzo/F3f0YuA
vrbJhChJkGJTJ9iMS7S6Qk2gao69DF7IEiNICoZmd1GVWzVY73KQjVPjXYvuZcxB6QrHyX7lzQBP
//qXMB+3KqpUCioMrpUmqu2a34Napz1AnwRyXmBDeZljDKWT0CkVNFI1YEicMifVKzvuSkc3btSQ
N2R88bSpEmQBJQjmaipzDLrZDKmhl5jIqp7Bkuc3YgWOOh5JFM8K89ExAUWhRBagRkNvxyTeZJFi
G1pk/5fvvFoM850hGhuEaTbrR0hITi6GJF4EN99g3hJPoGorPWuQtPa54cJFn7OyynzTdhQndCim
S0tTvw+3hh/a5gvYXH8sQ3yLGnK5k99Mx9z85WqXTV/dpBl96CSH8DzsDlisislrF2/a5cUHwTcH
hPEouqUHXih6oc8HZ3i1XsYrKQWp0k5Fa3droO4jjS9VKWOmLcBLg6DGBKGZ+hajQUgx+kGiHZQY
g1LXl34RQ1a/gPFXmq43SLsKeHKgZ0uGxJFegr46Ht6zdrSSuHhIpuj+usmvpNrLzV3ZZFxXqOWx
YMjmstsTnjnqjaxC6hPTdDGKVeg80rDpaLSNNuWvWuBWIS7U8T+bZxybBirvoe8m/QhWcsMnbuyV
L9q2cujj7IJph0tpdqEz4pNBNpMw6WU7xNA3Qr9q4Hd+4jee4P+bRkfOx2Qf22OLnv8We3s0jbex
B021KTlFlNmafF/GdFvW369/yQsz4Z9XxoBROJN5HpQQc/qo+8lP5ryPQ8OW6RaV3HjwyLfKKfai
Q/Gca6CDVrqCeqsmaND7F03UHGA8E7eu7nCgYb6VFrhLBqZ1yND4Wn8DXmQeMC4Q9MXpfhxellsf
k2IypEWWj+l3rozOqMruNwQFuwK0X7IFKkVOx8UfNplA4FsiULA+O8LVwnqt0ypoK+vH+rV30MX2
Et0RNwe9iYBSU/rDdBtUCVV7PMg3wwZFQnV7/Stfjm9QDvnnBzD3FboYUw3fpiMtgbmcH6LbqOcO
wRShbfPY+tmxvEOJmbfTC/h93ekPs8w9bYQxSysIfB7nn8tgm3mDvkQU+Z3UQhb7UbxBswDaarlZ
kcVNfzGLN9zS+6HrCDE++wLEFbpaGHg4LhMH8z7ZgYbel2wokx/+Q0sR7s/KFnN/hEmrW3HAWPHS
89Fv22PoCDba+myIr2Ok1+Q9HZctu7Y2xqtrg64GAwmEoz6fzLZxEMq4mJcSW4wuDVBXQ0qGx1Zz
2cet1sj49CzU0hCNIkt0PMy27NIdCmyjLdnVe+aAgvDl+mm9eD9X5hhXDlEXXSZgazuawZOoQ1jn
/fr/vxiirP4/47KHcdYyakwYMkX2GZ3lFgTnv0fz+yAMrwlXUofzvRjvLAVz06elIBzzrLcGUkIu
XLUVBAGVYewht82LqS++XleLY256C9KoXtITvPmXQRQ7xPtV9butuOFFPhc91coQc7dDbRDVqBrB
OmHOnh7rYGsLrSqbvECFjghag3Nz+nX9w3HO/pchGwgS9eWAD1eMpReiea1Gmdik8l0jvUdDtasE
Ys0Vt6lquVJXrhw7dJPmclPLeURPmDSDnh1615aULoZyfeJhbP8/JPY/QQo7glOKAsTDTJWe9GY3
RqaXtD/l/ptUpbaYor6qbtCpzHmHXg7oPr4mm5FK2qnMqhBXvPfmZZqu06wQrRD1C0Ru3RotekZh
zT+WvjnTKZ2/+6wMvAThVJGUhvREtczue7qp5G0tt5YQmnaJftc+bU6KyQlhL8YaqwUzIEMTMxG6
GptcKd8q7QF69TZJOYPOl93uygiDNKLQy2U0jAEqb8OZXNTUrf6lVn3T7V1o+lnJg9of1K3CCTgu
B8grwwzqZGFs5KO2oE7ZHUi5jzPxZyAYP/Li59gPGx1cfzH08dDRaxu5+DZDzgglFR4F6EX3v/oV
DBbFdYcpCGjHHYmA4KbLv8dp7wRqta8SbgV78bNfL6mhLJVylMQNBo7GbO5JiqFr5BK2AYYRVISr
SmvYg6J7E8GhTZ/j/KnPiaM2rZeJNS/W4fwAtuOMhIpKw6Y2j91u9Bam5cDJMQWo2Bk4lnmR1eXT
+7/Vsp1nXagHcRYn9CTFItpjoq0RYsZWbjk38w8H+MMOE91gQXpV9YCFDJVhiHmUiJVBTWUHx2ab
/ZR2AcYpEyf1eW/ay0kq7cMwG+aoWd9JiFlRf6n3ootGD1+R3NbSIK5soeoyOYWX+mLhXoci3r4y
UDSAKETUI908JvoLldQDcl65IHBu5+X442NtDPRkRaPQGROIIJXHWyBXbfBWgAATErzTk0z86yv6
Q/D2YY3BoIiAlDYJcAlLp/uteo0fOtrjIplmbEqfl0i97KE/jDG4I5oS6Y2ZgPRMzI/NNGzAJUto
/11apIbjn2nzLA/i21+ukIGZWihbOqAygXB/speUfeb3YDIT/NpOPF7Yw1shgzNxV8emEGv0FG8j
8AZo2wyPRnHzH9jEliDgn52EHAvwbvVkzNJunIwMQXC87bfpMfKLPRoS0YvBS0FfP/Igpv5saKBm
RWUJN60qf1azX7antnjgfKHLEdTHYhgY6ZsG6kYL09U/VfHl5Rvh7Sv4mUe9YsOxdx2LVZFBjzQb
tZoufrd/lbyF5Akqlro72xBAf5i4XUOcK6aKDGrUMe2mRMWpb19Hh9h4b34DNYAvucYLfxT2ci5q
dTIY+JByTS6gTGceIUuEXn87iQ4dWvohxWiV5nNIvxWa2/Q5p9n5crj/8QkZGFEqGYptCUCLSN8g
l+lWmKDWa7yfQFxeCD8GbqfkdZSEet3ncymLA8gSNZxLqJePnmyjJFOf1M0yreqr1FoC8PGHMlop
xZQst+nlcujysVwGU2SahkEB0R0kOBV8VM1Gw3/hC7cQCNpC1tQujn0FphBu6mI5Kn8OY1RWhMko
hNIQquXkeuVWdhPXEKx2U7uyl7rCtn1KfR77G+f+n4/bCmgEoZDTODUWF7/FUJIvAKrnglt1upyT
+d+GfhFdIoM5iyM+pwi+FeFt6bIePMwXfOeP+HL28HxdVysKojRUJ1T6j7QFexIRISLPGeLkWWDw
JYegeWAOyNLKCbFFObeiSORhGAczz73r61XUVZ3FaEfECQx86MKD2aS3qZ9sQarjB7byeB0zr/s1
9RyQrcx1iSKE04SIsjUgUKL+qMHXVtGbDv3dvUY9UIjbXa9xQIUT5qnn+HNllc5RMEkarC7Zs3GP
FOFb9D3ydX8Zftfekgc+fvK+HYMrmtyqEPxDSCvr2jeFvpgjjwz5q4TPUh35QOjzY3u1qnHIJ0UH
xRAkIDU3V36CucyZwWo+U2Lr+mMtK1DNNDonAz+nkBWRGyqiLU6gPQRTODrfdrE57AOpsimB1g+i
+3FubULRLR9pmN3V0xvViPxczH6mCTEx/Yr2Qrnag5jmtnKnTLAVRRyt6+eDt21M3KPm4xBAWxRw
rN+M4Bqq+IIRl1NX/4OI84TsatvCYNallID8bRlB6g6JX7vh5t8UWTiQx+aHs0BSRbkDPVdCDddo
EOrXgFtRer6+Zed81BUwZ2mfjEKfaAox+qOB2bKyqE8KkTfJVLllD/c1gOix1uJXWSoOuhicGgGM
GspQ2TM0HYNW8zF02ufjj6oP7nOjDi15iH+NpYpKQT9a+pR44IBKbiS91Z7AaIXq4zwelAFoFOhy
YTeQpYvpX17Yc9Pa6huVCfRSuhDhL/EVL7mpDrqrHYNN7wbIEQlb3Ym34dP1beQEAmci2ZXJQZaa
vJo085ijS0Cg3mzS3+p0N2XHSGi5fIu8s7H8fWVN0NsZgpfnRFgB7VHUaeYb5V45iF5xkj0IEtrp
E29unoO9LOkTGHipnmemcOxLE+rOiZU2xlMUnUCVuq2b5zgwrabX/9LByAwQzhC+EGUZac0lKBes
xs4fxs1SLy+2+Q6SiIF7/TteYB75BIvnIY/V1hr9LJWdgRAAyp/RrWyHdvVEf9X5xtir/pIngYb3
FkPX1CMvpsPLEF2K6AhaezQ8QjVVOafMVtYxmQqloiYPjrM52LMKfXqofkbSi4a6NWehl7BybWr5
+8pUUmNwSBJSJElQHRfdilpQZQ0dHeJn+a36VCcO361dbKZZG2UObtiVNJfACHdsUHNqBWiNpZCY
0HpMyBYOJdSZyammqTPHGSTUbxuIFMO/1FYy9W6NIfhUvVUq6l/fCt5OMK8GbWz7EOSzwVFrYmua
AltoE++6iYu5zvXCmXM8CekoTHWznOPud3O7pK2TJ+m77oMYL7H4HOYXH2Brg8zbYMz7qlUKtJqo
1uDSG5Spt8tjj3Clu3lHlvG5upR3tDcU4UhAF9ylttI8SHPh6/Pr9S28hLCrBbGOVwCLVFQFuBpG
+1TQx6pqMJX42sV7TeM19V6C17UpJttgpmUi6LWA2l6bbFMQ1pL4RxkXvMQ759yxnjcX8rFVOmNp
316qYFK7MM7tqD94mqdtInTGA2f+bhOZN4EZQe5UIwly/aaG0d/OpcUTFU/ShMx6QHjgzftkDMRg
8I4qeRiYx2k3/UaS0tGnfeZHaANHgHhTVG7qat6/Ka7zdpaBmaSUmtmUK3rqBshaCeBpSp+vb+T5
KciGTeszwoBGSKa40+JoyRb1SKeEdogIQ/SWURPewNfF1M3aFgMe0PhUE4gvIGG5GT3dg27mqUVl
BgxD/6Ixgbd3LHAUeVE2KiKZyaz8Ip92mV5ynCzvfjGQEWhdKKtLsFTBCwSBZmsjNDU4CWwOLrF1
WPxrIdc7SThW/Vs1ewXYIBr6LFDeQbj0BF59HLbwWkWYW5NjpCaWg7BEKLjHUAHCNE3vT+iU4WVf
ON+HLbyGszB2bQxPEhivYfmexP8lel4viMEICJlLePfhEaWAela2u9v6QXqT3uqNrNjCrjsmXljY
vDG4S9Hl2igDFWlaGpmuAXKj9j6ef8/j7Of9L62tHEN8UUXqB+PMiYA46MSOAkxiW2ikJsKxxWSj
QL+VM6ZE+nw3z9QtBJNzHC8Wr9crZACjUPtgGqssOMp3CNhtKFWTxJcMREE2mIcxJAMGRlfe5ME+
xtoPvPCdd2wYDEm7kqjickxNAXrEgU/Bi8CBxEsJ7fUKGeSAxjQlcnPutwxAwx57Wo7sebNX3NIv
XvRHjjnexWNQRAXKi8k8L00k5aPodn5/Q0D6jo7hpd8htXkdABzUYscIIA1Z10WPD1j2GDbVPZJM
0GVo/OvL4lwEdvY+LEHNIszA+v/naIWSuIdZIr/j+GbOcSDLt1xF/2ajNgGEL+mpgCqWhY48NBgp
Le9E8BbDQIkIJym0NYBePkyZj15GG5lIvBzPo1mk3jUOuHLumkfwWZ+6jbK9vpU8H83OZcj6QEYJ
V/nYKwkYjSqn6RJnlsi2bsNdH8qY6q2duegPY7JZ2IKum+dtMROEyIKS9cGA80LRKTK9GchVXjdw
di1XYhDCQIqqqFqtdujRl5Pa6pPCMmak6IZsckCF1Nl51L/3RndMVWmXdnQ7poEDlemyx5hE3TgG
BOaDBM/LfvY0MrhKKPii3u57tXHAzgQ1y/CdEOqWkME29AORoMep3hkzagwZ1D+0kEdnd4FdDqXX
j9cvYTBqIlE2jTnCNhN0QoRmTgvOS6tMey+qND8afwRlbU2Q/dALwUL20K8L8aCX8ZZQ2WvqZfJG
bSzUuDZFtq/6zMFk3t85jbOi2OreYAROIRlYiI5B/SbRvdbFTyryZKn0pIMv6vr3vZh4JpJJTM0w
RUVj1WB0pZZ1WYMn7l+hxqgfW8/wwX32VGk2ccAwIoJa0Jc33PGIy6HTh135MzjQ2mjCQMTJDbea
vwgOZ3cwKd0ESO5DdtCG7CDSA3xuv8s35sMuAxcClaM5Djo0jLSPmgBmeR4gLR7o64X5MLD8gPXX
EwpoF08T+lK12ZsEcds0P5IcEU40O8Kc2WPOme6/7DM+DDIYYGSoD1IFK5r132In2or0XYiIwzkn
l8pW63PC4ICZpXHXS/heSysxyJ3Q+h9tw40InR5eZ8EFOqnljn6siLmjmaBLjRQjaoq32u8iO2O5
ed/C8YrfgBs2ug33OBvH2FYt4aH/HnG1A3l7yoQZtA5EeTab4CgWkiuZ5fuMbHKfjc/Xd5V3GJnw
YqrqFpO2OCuGUdqx+COBDsh1C3/Au//tJduNBcGlrshrpE4ERJ6QGpd9xen8wi/ftIdmP1f20tO4
dLwbG/mVeCKXa5KzlWyHlkxFNA6ZODh6+j0HXjaVYUk9L8+xwMWVW8eSf8V1P8nzEAfHKMp1kLOU
XtkENtVBsp8lltz0/qBGWzkWNp1kAEvl4TaJiHd9szmfk2UuHceZQE4Dz0HdzKwCmlKgjvo7Cwy4
jLkqVvI40BMo3VAieU5RDblugfe5GDRpG3UehQopsD7q7bhMtl3ypEjVw3UrvCtuMnBSKCWUEDqy
0ENIHnmWfzT+7EAE66m+kXyUGLzoqOzQ5/YkWioS4qbDS3jw1slgDBGStgOk0VMGopd4vm/C70L8
8/oq//Ae+7h8DIw04NloTAFFIlUobFPuDcuQciem4FJV4icxuu/6/LbIajA3Ztssb45t+jaEuJFC
YM8YtperXY3WfNXg4M4fotaPH8YAjzoaGLrXGiRUfdBWQHag8/LbRVKQ73A5tnS2gasd2rLrwB8L
yWdQLqsvtf4+iiTdhglcyAQN0hKlrOkQR7uulGRepuE6MOCR8dkdZ1naBhUUKeFLjF19REoco8w5
WAEX1BM4rvjyW+SfbdXF5cesfH8tSj1F05+BphVjt4hfLJRm/Hl57pYyQUzZV6WotKgmRBpxFBSg
+7rxpPkomt/QAWjRbD/ryb0SvOcZbz+v3xudbfHKo1GL6qxfigyGv/QhVX6APZV/GksHLKioSu5o
Ec8kA0mZpPZRu2T/0Q7kCOFT2oOKgqib65f1OnjrIoNIVNTVDNMaoKIoJCujNwOoS69b+EOO9eN4
MJiTiEPSpAOmqpcYKn0vwVC5dG/1P/Id/95d0BVdR1G6yIBPUsxJEnU4+eJO9UTVQemNDFsCtZnE
CWU7x0ywcTehlHuzUHNC2BNERupRmwNL1neZJ5fO8MbLEP2hRvWxBQzwUIGkpayB4lo7lNsSaWYM
tWMEAELWZ1kQXvv0sqN/Dgt0tqdLq+NxlsFwcqR94aoGugWqympEcxdF3xLx75yafr62q+s/GqOp
4mkcgNq53oavAhiYnpJf81t+THPLcCpndA2vvCugColOKS8/aJgjOfJa9nhrZkBIiktJCwkOsjwq
nlLNGzkVrF6E7q1Y+yTizeFx7g1bTjbAu1q2GrZYrH5XaNCYDM61OVf9r31EJuipgizQIKsJvpND
gXKtFXuRD1Hedps7OMT3Akgdb7rYUnzRES27n/z+UNqmI9zId2psFS/XbzEH49n+sFRAVUFVl1qk
j4oaKNqnc/KMO0+54M21VTN4FCkNxvCW4b/BJjv1OLl1B3LH0MGhehW95GR4ZJM88A4P74KyE7qg
Qqd5HbQmzvDSbdccBN0i2+XVJWOkDC0JfK7uBYiurZQBKmkIozrXFHqapnYfEj23Z0WDYuDbHNzq
QmylZWDl3Ww1Zm7L0BAXCsmuw0NiJN8iQj0TNH1tTE4FJN6vf2qO4zn3cazvM0gjoBe9vJ2Czp+L
1kW86BWpyTvgF9/WIAkQwbYkYViXcXAQn44luTyTroQn2Q6e6/fUM7a9nW0jdPALqkW81gdtmvqo
nvV3ePWeiwtd/QDmrOVKPBXoHghP6J22MyN2pgCPfKJ71/fzIjKtzCx/X+0n2vgjUSyK4JhVE1gs
M7cTICYKjnIi+kKQ+9etnafkv5yrlTnmXIEsBcTnNVhVMHBuVRWxWiq4DV5MgoyUbCXaKX1L0CBv
J2q1KVS6jcV6F4/dXR1LmD6XQeHQqODSzaXetEapqa1sQjQuYho3LLIXGulIUcr0d0X76Vc4lOhl
KYyXjj7lkLfpwdIZmE99FNyoUeK1prEdp+QmgLj4IJ5KbW/mLxmoXJLsdZrNU1+NxSaPkxOtJCgF
n4xOTa1KOnSNPyU5Zo6mrLaJeBpL+UAa+RSqNXVpjLfCWMV+iP8VFKXbRm1iFyKkh6u6ijaKorpi
2zvX9/X6YcGh/fwVTbmY+2KZk9DooaDhoaaPSIlurxu5nJf838czROZOZGY+zXTE0wlu1mmGvSlr
NuQ890P0kJFTSQqw3E7PVD0U1TFJuqM0RJ7SQTqacmL6LzisoYXVFAlRDRnzdGyN16SgMB6kXrwt
m2wjDPEp0MAwWOUPicGhoPiKvYwp5q0yNEMTNlkn3v5T75cNUGcuvQyYac+tHCVRzrf84swYi2ys
IEKeMs8q8TatvxkIj8YY4vKyalcKsavylLdIsc0i52J+deiMVfb5UkDjZBywpekovYB02lb6RzOU
N2F2FNVFHwCFS0U9SZpntjclDZ2xR0GH9rYKMaIOykdGrrsBGB5l9PmC+NgYLDBNblL0McdJeNNN
+Q0y6DMHpr82ljE/mzn4umAOTRXiZ9egKfK72zG0dNPPIUtTumptVaAw/wFlXUik+f9iIOLLtTtb
V4z/l5rV2eSSEkITR1VhHd1duhPqP9UQ/nmZHwKdeLLv6V3coojHf0j84Vh+WGbWbUahFMh0EG8h
XP46184yOyfYmCxLPXPXQpqFF4R8CQiYpTJ335CQaQZvj3hrgge41iQ7XR4qkiOrSwNfa08pj7Lv
64uaMcl4wAG5IN1sYRLznfns9Vvp3AEqDU5H7MzjRXe8j8l4QghsDYK8rBBMi5aUvnZFZg89L/n7
dWqVWRXjAdWiKPTaxJlp3NHBKK7Tls6MMoTb24NTW0UHjhcNzYEOL0j+KijAWGbeedIUTVolYoFS
2dtFMWxq+a4UAqtEF069S6LmV5j6Pch0IOGLgO4xaO5SqrocJ7LA16cI4NOvMNjUU6IalTDX+BWD
BH8xj5tc/RV30laQBysD9Jg5hDfmbUuhwRPiLSpHm+u/4Fyru/YLGEiXglaOdHCB3SoK3p+ZU2Tt
boy/j0Z509QIHxBeZGD6B4vQRLqbum8the47yMqL71r4bmi/q7m6MdvCFmPVqqPUkVBOlmsI0Muy
E5sYjBJSZwRHXjWcqkyClMx9rEWWBhUH2eifqnEvCo0dqZMzFt0RPT2QbCltEa2+NRaektyOhNOs
7qugs0za7uq09rU8t69vAwdCDDYxplJNT8cC2zD3lafL3aag38YucyYskC6qCsWuGrxAQBupmLuT
QO144PHALTB17VMwXkcXWnOMMV18W0KKWdElGw1Id9fXyTPBICXpB1VNdDhwIjxo6klPeOVrzr36
EhZJWq70yYLFS4jQPua9r/2oDoGjHLSfgaWmyDby0Ji3KAYaKzGE0K4OEKGpZpH5Nah5XQwL2l37
MgwazmUu5vMCU/jwd03WO1EYbpr8uz5qTjc9X/9GX7NwDCgwoBjpjZwOwtmRDq7kYLjoe3uzDBYW
nj7wmal5GMQgYSdABqPTljPhk9/TYQYTH4bx7GAhHeQ76+uu02ATXoPcGfq8LE5DiskI4rdoCD2T
oJFT6N2e7IS4493t674ML9jP74EuIHkthziSNXGzzBFtldhxi8ikvIECebLF21kEXQp/vJFzbNjx
xtFM46hdDmYRTZag6FYw/ZT1nw1kMsfk5/VTczlQ/icGMs4At3q6tiKVDSECeOQicQM99ssA79Z4
OspzAiaPeJcNxkYa/vJmsLOPoPLIwrqE2bqPT1WN1CyaCE3tgZovssh56HDuOZvYyqGQEosjDmpR
/zLJjky8xnDe2WSApK2gI9kEOCjKfAqN6qbuKrsJpu+gRROUd5o/Xv9kvPUwqFLHUYhWH5iLS9Ft
FYIpTg6U8E4+gyR4i2M+CtTkt70q3eYUcoVT8apGKe+GLZ7pCj6yeSgVnIutMsBOINVe2xsYVwFv
zvizg47NPLQW6XXHJAga4hOgzRe70OvS/7CbqPZIhqlL0BE0md0s27qFDBx+Q9tSG91Sssnt7bx0
PtYmmO0UYqlFM/WyndCxU5TCmdPJJkZuCyOm+WXbnDqHSne0nEPMEamHvAosJP/uSVLZcjd/q3PB
LdXaS4nyX77A+qcxIF4rtIqyFD9tCG1kI2sJqVhjq9v9b92w23sRKoa8p/lFV/9h02SD17qnWU6S
s6tfuBsqu8WUiAEZ7tEF2RwGQtNDfOBlAr/OpsE7rq0yaG7WWm+WIlaaD6ZViV4L6iAzT12ab4Tw
TotCW5smSwzCB0gR2caElOFdNkEjHBF2O8U2NTuX6Hge8qYhFnRgL8H6hzGpiqYT61FbfpgyxLdl
dyL1u4b2lSmNttdx42vqidmC5TqusH6o1CkMFqxfFG8n7LjsQP7Hx9euPQ3JCii1/Arcia8w8GXu
lzG8INrKMObTlAikhohQBRBDltCiqe6EKHfr+SZAhnJ4laLIHvuMs+BLQLne2QXmVmYxV9115XLQ
CEWOEWyKRuhc39JLnnptgUV+s8CYzgKUM/nZj6MfV5gelYlFsunWLBres+/yUdE1GSMkIroXmQXR
WiBhmYrAKrCNjRh7gm6SPxQgbOrt5HHRWRVxYxHr+deXefHkGKphiAYGwBeW0c87CWQSpUoYmnOB
t7ifI0d9WxQiOg8VC0szLC3/Nxwdl0LMtVkGOKUwlnIzFJuz+AnoQTK3h6osYszX8RDxqTkuub21
OQYMs1hLKy2bG1SmBlecXdJ6ZBEeWzhckVaoka5xwtGNPB7Z18UM3Moyyz7cwtnqoM9YLItQ4Ant
pj8uFzN4WEhNx8Nc2OGverT+xVTppTO1Ns3gYipnSjTI6rLHkyuDguKBuhBTs5vCCul5wAwMB9vk
yD1Tyz9mcW9tmMG9Oe7kRMnxcRfxjxqsqomdglS6vRW5/D3KpXu6tsUg3wThU7ABSlhkEboxtHJz
8wEEpMi53mTDt2RGchgpODVDLD+bDoHkvbHI3MgbGVKFAdqUsxqt1BinARFa9r0WG7vFM6RQX4Sy
sCL9feoPNK2dQo1v+wHp0glsNu33qDkWJib+0Z5ohq1daeU2qfOCg0Hn2YlrG8mgaydhJGxQ+uao
6PddHNlhMTxTmb4b/WMaq7Yc/5KLcjPExaaeIk8rUaeJ3QIpIWVEYzg6+qYIWWiw/BjlY1YGdm88
SiYcXXYXhfdBjUx55akoSUwPTTLiv8duVKBFtiLeDN5zvNzdBiw9xbwTA8zTx89BFdu1kGQ8EFqu
37V1MujXRKayNAk2GLqGRCDKpnb1C0SWRmoJlvSWQL8Oou0bObJqyAp7Obo+NtdhkPcDGLSvjXmS
qdA1R5NAgAl6yfJs7MCXYJdqdRzq2JHnZ2HgMNFcTDGtzy6DvWCiqaYGM9bovSI6UiOSBbYrt/1d
YrOtZdSVFyrpl/zm2iIDu3Jr0gSN+bgtiWproIEam2eUsG0VPYzIM07PQvFLG6mFeS/wVFlC/jor
z3X3IGqhLbaHOoTUKSaJImri4+DWmD8CAIuKLEta3IZxh7+4EqgwIkm0pXx2WyhAmPK3uvG71k8R
/LYJQE+t3KSa3aLPfUMBR03vxdNT1D7RIrY77ZTpkEQSTauLcgyDgSRrGCxRiSFa5GUpQYeqP4T3
qflWmhirlqDeRAQrMzH6maI9Dv+7bgoH7OODXrtBlXuFlm9jg3j5HN4b+atotqLVtulxalPD1uX+
7vpR4nlUjfE1khYlYysCkZbDjOF8VDbtDIxpeAnsIhsEDS5ojXgH+GKKaPVl9SVQW0VEfTMGpIsA
9stgewUSWF9wO699DizjJXJ4XIEXiw9rc4xv0dVBzVVd/n+ID18L23AGr75tHijfeV96S65tMe6k
SMpsBC14g37I7F6yGqvfKD4wzYKkJWi6eZeEuzbGpYwKCaEyAjDI95NbgpGwBWF2tW39f+GjeWtj
EB6C2pVutIv7QtxXfsOQbIZcW7Y1vPoJnocrYSx/1edDxL7eTQZrSU5qUW6wujTOvD7a62OwC0p0
KRqmk87GBrViBaXMoD4kAeJdXdQ3I81+l+gUt7M0yV1zkDAW37W/erWCc6A9tFNBt2Iq+nRqyPge
ZsJejOIfERR/HdGoNSsOZChOa4piB9H/kXZlzY3bzPYXsYoE91eukmxL3pd5QXk8Y+77zl9/D5zv
xhpYESaZp1QlFbcANhqN7j7nlC/g704uCkAz7vO+NjYZ1fLQ6uZDTSYDlHRv9Zq7RWcG+poC6dS6
dkuDsb7X8ZwuzI0qPaK/7TT0DUwEQEhPLqE43tg8VQ/rBZEg+jHI1FmsEm89dfLkKnINcM2Y5QJF
jc5RTPy7+S2z27DMQbENHs+U1q6SPRbD4K45hkTzxRkpdct5v0zWvm9jNM8RhlS/r29SKrtpAeOF
U6MPpNc3hrWT7NyJCHhCpB+Veavkt9k4uFFTBZZ00XZzCDWyINOhuAgGPLsx/TiTwNJAfc1anVRr
/TKW3HiunE65SbUXcwGaaYz9zNy16k+i/2ibBzuXoQMMcoJla6Qk7GMo+GGmVEts0LqDEWFAXlLP
btEWXpoBXpLb0AgtPYgMbqrxAqfVs2eXKQVZcu0Dr6bH0qOOibR4LZy538XRz77E1FTZOjnrbhXg
OIcKYGVvtGRbyoMzrmYwLqAALUKp2FkjmBLb1RsyMrtl1mNMJXkh0HC0srtJf53m5imVQANj97Vb
6epVGmNH5ztbv7PBpD7ne5M0jVd0bBQq+tHK15ZJHFvGjOn0inZOEA3PVko2EPNyaAXW2u42wxNW
yoFVB1NiFqW+pV/EVagC21a90vVKbu9t3XKLZXD0+aFmjLf2lVRDlbX1Rx15/nyXDNuhxjwp6CQ7
s2zc2f4x19rzUnR3apQ/5/MeHNqHpNpnWr+v0h1jdKLV/ByPdB8blV+mzWXeLbsU3aupuoozcICt
yYNepq6d/xjyn30jHyStvxdcJyevbJPoOtFUUCPzQPpZm2oN9Oz9QcLMq796hZ9hgFnylRCO3IDQ
UMygyLKAL+nYkUku4Ea9spIoSmHSHF/W/sIcyQPIoF2zsVxtWNx8EmBhTqZfRwa5iDum1GhyK+kP
k01dOQ6LtfYS/Vqf0ahvtduC7DUh86zgSWhyKZ+VRmOT23aHyS7F72y8GEjsFulrCgWvDGU5pa4R
76jbI3Y10msdPZDCDMh0vayiif+v0BIuJnOJYK9pS1kuSAQXiCfP3yx5dUh/bTbKvWnuJNSBAcRr
DGTl9Hud1BdDFrsTeVQb4OUx3UXni7i+zO3YyVZMYsV7exZNzArTCy5xrIolrzKKW0MLlSFkZBuF
S+4Hb3ykxAGnof9fvP6zLGFySRR68QAKL0hUwdsfjJ1XfgA+IFEne8CvBtOdmJdb9FS3uBRKBaPS
lJofNtWgYNNa+xwSDDOGmZoxZJiIdHFxgxCPYMxO8AIRuCMPam3raokWijoM8Jdu29+VEosrIpE0
0YvS4o42WLwSy8it7pApN0Y2ubkKGnDIvsv6vVTcGcl7VIDoya7caowDOZXcEhF+mjag5HG0ePUg
koNbEPdG+0SBFpuze0W5qshhnkGROKG033qSkbnTInmqAXbxOLlShmS36K0/57Y/5JUjacimED1X
ywQt7Ch5CfJ9yD8I6eBORs5PH7K4qGJUs1Ga0keNafJ78zZ+Zok4Sltehnr4eFlCR1qUPH6Ay7/E
ziOjXELXrwMm2UG0c2iWTT7XbUBSvCL7ywmPFG3a5Qg0FbQBFwCq9AHPvsiRasWxpKDun2pMvMv1
4Fbz5GionCyjs6hPg/S9t7/RBrdj/txVFnRi3mU81/t4daboXSmeUogfUcutksGVlHtJWTBMAY6J
+jKLcw9n1iaxp6a7SFEwt3rQrIdBar3zB/bkXh9FcG7ZUS9B8dVABB/z8rXpyovYlAUmTj+Xj2xw
metER5rTiNkIYt2fQES36cCsigrefCF7jN1C9DXJyfT8yCR3SeRSpU0R5DdhcnrEG9hsQSfchLab
Xa4EciJMJ7z2TUzSoYFseRJAKKxpLA5Oov3lbohKJ0laFLiSR6PdGNVVrYkEZ0UBiNvdhfS0Girc
QZr8rcoeu2h1VBHu+yu68NeLzuL2U28M2scJTkfvZa/kMfNncGp6ClOfk9x1B1wjpJcgQZc4GpsL
FFZjWXg7dzq5bYzjZlGXBFGW1YHne6YGx1TlpbDDhSLyHraYc8a4O3Mc6tRWKixWHr93xm2WX2vk
WkoEE/+i5yqvngEORLxJWqyph4648chUb7Ntc1/eiJ/iJ/O0z+DGI7O1qizlusOKGAuLukEh5gMs
KCxmCArIPACbkcx1o42bON+W1+zqf1ug2cfew6JvJKrW8CjsQl0NfVSwe8+FswZ0V8Al3yBV0Wxl
D6TsrpBFQuCC/FBsKemJ1FSonLCGAH1n7NDjhoFVuh+/Abs8GTeOvhgXl211Gupu7lkexbAxgHUR
nLQR5Qw8qAxQ3OeuLsJjnw7UR0a5UKKMldHG0AA8LDcGcsUBouOgmr2bPBCFBoknbDuL3IWLKmsB
TLJUf/Qb7Oe/CjaGYz1rG3H9RBTB+KECcxkxczshgeq90Wtu+zWIn2M38QvXxIBqt50f+xmOM8So
TAkXetJ3DEidG5qhyLrBVd2MuAAdgGYy35m9+gc7GaiE4Z3qICn2yO35O/100n9kjv2co5qiVdC1
6aOoR9JfoWrppwfNM28mz34HJlCY839QN3+Jl0fmuHwtG6QkVidctpCqo3c9mi3Ei5uXLnFVrzxU
IFAvH7XWs/DyaK908yJTrhkEU5zECRfOnZoCmnnlUOG2ZWdUT1BMZUVA1LggWwYWYZGMx8kJButo
5dyB0e1uSOQOK0+3CkHTxh0PqD5Ax0uqnPol8SH57kJPFPTSq2u0Xidj+4XOdTLXOfoR3CmKQHsO
9C1+BHMutGSZd2lO6TT3+Nq/wago3GXuMh56Za5l+eN7S2+aX4WsTVi//sXfKLz6T97GR8vjbmMM
odIhL2ENQHcw5z4arMkDAVH0RDeNx1oOuRODJil38t1/64geGeees2OSDrZW4STJu/YePL4b22cE
ZizrEOGHT+Zxn6b4RgAI5dWKaPDdJr+rSvodI9YYLoxFvauTF8uRGS4UobGalHWU9SAO6VCqtTbj
dL3KAxQV9H3Xd6BtMeQwiUsUTuqg7YyNDpmF1F4u1n7y/ixOmVyc6quxVi0WONItDTVX2RRwJYZx
Ha/+PDiYXJiiNZpoFPP3OCeYJTA+ggMjgFoQlxD0RfqvH2WHM2HR5IIDwYSjJOsSki7L8NdxdJOu
CvRKd+wRSor2j6k8JPZOlrZD9Jybnpb17hAB/6Fj6pOaobJ4nRl5sdX5Eh6PskbCdZE2WjRcNGqE
MvQQQPfbBe21W07PUYc59giE01W91ecsXKp4g8q1N8lz0AAQIGN2KZVCCW8hnWxyuQDGN3Mts3PS
FLVs9osIfoNUh6kFhdhB2bRK6Rr2FQbs3Wy+ssd8r0JwOtILX0OpodQwqWRAIeE60309BZ3XbHmy
HrtSehtXkm/Zl2ViblDWLr+Pveks8kFHEzoHpCC3ZDTg8wPJ5aturX+kKt5EdiIazSEnk94jT+fi
YqfFXQQef7RoMI+8gPurOmTGS4cdsGQEjzUJaumQpA/NIDmlXbiKFVj57AB+5GeEuuYEJGdbBgMg
BEVeeLk0+L10qRa23wD1lcbfIbPntF1+1c8gpMAcueh4CAK7ycXZNDVAm9LCYdlsEdrq/x/Yx0eA
wp4kcXNQFIK4ULsY4BeuMBeBpBNCODsT1JM/2cS/xvJq0ImhTRj7wvtLFJG4GEuqEpGuxznJt4Xl
ZXv0l7zCtcEVD0a4hTrjrbwRAQ1OwpWObm6+ZhhFtFkWA86RbknuzGtQq9AaAgYgrFBrYsNFqYI6
kP8b6z2Z9X76JV8x1DSqkHTGeqM9DZc9G2bKncGbX8lG9CAjgi/Klw3HSbLBe8gulRF9vcFZ+3rT
FdMhU1en12RvQU1PU5qtmb1muvkoNXdRHW8mUvvteG23ZjCZ28H8WafoYI1KONs3UzReAh7oFXKC
P2fFgeBOEHgDX/xTSSFldER5/8Pp0XdHsSycN7WfvyoYu5pGV5zBnpx/PfYG9qOOEuZKz6Jm7uD4
jC1FJY5JHZa8MRYNinQWyepvtOLZaTpzP/BQfMNKZtWc8G16bw0Sy0tQUnyKdixfNZ6RTIUKGCMB
eayC3yioCGILX9CpjVnHCDRWzDJlJKyYwK9uGEfM6Heji9nB33B8kU0unklLqepajU/LbMqPpPTY
Jqshfe5XMDD+xkjAV2IaVrf6rAN+3BFHH3aZVr0bVWQYyaPRomLrTO4CEuj6R5fBo9eDHuQBIysu
LbfNn8zCl9ZNcz+Ym8XDLOxPYT7Jlvjlm3/+Hh7hbZrWQAwD246XGdrrmDFZN4anh6gNOoqru/ku
9zdi+MpJVzsyywX21Jz0tVHhagp5S5rU0Y2XcXrCdPO1UpHbRVe2glN88sF7ZJCL6YOURunyUVYO
EsPRg78grlGB0UlG8i56JJwMc5/meC7jytIotADxmctkepST9UZd76dV9Kw+NTN95Ew8l7EtFYbZ
MitdGwWzWXkdEosyf9DNwAZtA7TFI9m6lYxRgJb5Kn7xqxfz7MZJXaH7o314jbEDMfRGCZste9CK
ilwnU6ajfeRSZFR5F1Kwz6aNiS+r0Xa0x00++K0WJECia7of6f9anYJbHBd7U1okU2nDJij6nkiy
a3XyWOSlf94jBQdPYx50FAjUuqgGucEJMEnrd7Pq6WZ0V4/dPi12ai05f2aNSz21Nprrge0jLfeL
gtLkClaPUgMEyfLV6eW8sa+8m9wOcnG1Xnob0uWw1npm51f5Jk9uSbaJ0GX5gF9bW2vAxAnmXvyK
Ok0eKH77LfFiwTCAaIv5INNQzKnn2GK9AWxnuqwj89qiy3XWgB5KBPA6mSYceSoXYCy9HVadVXpM
Jf0mqeSxjf9bH/LThs71lc3JoBkxsa+6o76tFgTSOhDQje6CGaHYX/16J9ahP7WJtiJjYkTRTNnm
++frUOT4lFhXj9gyzSEQB/66WhfNojtmUQj8VD8VOI/M8WnwhJZKNAwW2U+LdadNqz9hOMU23rvm
reqksLam2k9BIPBeQE/vXjMX+mwWNN8MRW/7EmhTnGKp7B0KUKFlQcBhlJx07sMGk58Uheq6N2sX
PDS7JW03cSwfRhMDRSZkmRRgGe25153SQuaNsefVLbIUbAjS0GwMObmKaNk7VancFXUh+XS0fCUb
d3JmemsHUtUFs75LhdGrfoJ41iBNm0V5oxRWlOGClrVv1zYG5rGBJWul6tu5vqXgKzx/9ETbxxVT
omWYs7SxyV7GyNJQOnX3ps0/z9s4dXcffyLya+TSQPmOzYYXYqwCr34Qm1vJXRRf4hPV+n2zvJ03
J1oSdwXY5WCagBqSvVVGTipfRhoQcP3dnxnhYr5ZZpNFWXtWT6nb0NcVbHHx9/M2TnYzjjeOrfQ4
5Lfx/y4WLWwLzEN8pCFJaKMmCq5xr7v7jUL/qbB0bJML/JOZzvFsYPe0G/052hhuGki+4TWXCL8o
Xv4GMlnkHlzwx1z2/154M7iCNFRZusvRCOdG9ltJvo4UEWO8yD+4KL+WtCky1tCOGUyYFbKkixmg
aMHHE5nh4nucaVo1A/i574P42n5eL+ljccPElkYf5DzQH9Y28U5YFRBY5fukoLNoTTunZL+0DsoC
EJFbrhIfwx13s9s+Yvpk3BcB0Fzz9fnlCqI+3zddrVKDrCI2de2IHyuNB7l6t7bJJmrS+6EbwvPm
BF7K906bGDgfqcDmzvQBSFgMiYrasyILXBShiO9dMjIL5b2M/EN9+LMVcAEkx9hdtzIv1KL0MK3x
pbLc/JkF5ipH0WOZliyWSliQtWjXEQNVT8EaTtagjoIFT0zdauCd//jqk1vHXrf6auFGFyBtPjD1
nA5l6QDitTYeohhhO7+6U4n+sWkuamgaSAb6j1PcgDNnsIJkyn27rIDX6FCclRxjvo4rUUmWRT/+
9XtslYsdEF3NTZMlVFOiAL+EWaBWCYdIDjGsIwgggrBoc/GjV1KqWOzhv5BmI5d6KHdKSKvXVJ0u
pTh2GjPyz2/pWZdXZB5DjQxnURYKlzch5lykD0m9/TMDXLKhq4OsUfbNqiy9o7p2ZTQixuWzHwhr
4HKNwpZBXjtgDZ2f7aXn6ELf5HfzRYtudXc5sW51/I3e/ms1dLxf/nYLWOWChUVjSVdYLj+XBxLX
V22t37Dh9PPbd/IVfWyGixkFQdm+ZMPKevHSovFRJXdg0cXsPyp8teKrKoSJpOomHm2BZ5ycVbEV
1bQ0ELDYKv/4bKHdVvToke/tu+aV4gXfuLGHIUyXHqr7YQsCk0B0lZ0kvju2yWUieZuZS91hU8dG
v8xbiBOAhGmF2s2Sjh6xMTsVNSEEcHft8q7Rdz26qJS7ErgGYuYBmL09bfxOwJ811cU3dQxsw/4+
GCCoNDZyXjsaiLKdBlxwgm90+iL83CkuLvVVSvIqxk4pByOEOjlQWMRBRMQcivwGoIC6+6vLLGpC
nD68n3a5yNSvtWbnaqTuY2gBQVbFmSfB6RWtjAtI8O8ukkqsDIzmAN8c1kED4H+XtSroBp/Pb+Pp
Y/z3aviHq95SUmqs2FGSd7m3b9LFelLVXTII0hZ2B36N5592uIhkKBFUfnrYiYf6bta6HahDwYwj
cAqRFS4oqZhKTe0BVnq7fLcW8prrYQlgyvk9+4fb+HMxXBRq6yQmFZvlmN+kQ3SB92V0ke3QEXoG
udC7ERSH6iULRI53cgrw6JzqXFTqI6Jki7WwojjG2EJzwzoAszs/akIhJNFGsv9+lNIU+FTtxBoO
rTU9rVqIgtttnAgGDAQnSefizqjkZm0yP+/p4ijTtz4WvB2FH4qLEZIcYTKuZlkE2ggMdPwteegd
PcSQD9PvYNVzYEmFKdNJmMHxl+JiRIXbPWpYbGoWxwrBav8i+xDOvjH3ug9M0f0AlCyaU9JWpKIt
CB06Fzq6iI7Rwu5HKy0Dw7qK84dsGDa0v0tbTXQM2B87c6Z53gPSzLPWsyL35AL3Z2QbMwo9BntT
XUbGaW0b1ZmCxcs0d8Dof2yDglSUnYq2mp+Xq+0lzhuWfC87rf+eADeVhO3iJJeTpzRu4w0eSphh
hcFL0b0pCJ0GF2wkqEz38cwsK8atLKfBANwgaa1NPS6eIOKczlH/jjgfpNJH59HqqkrVV2w1BOFu
1coBxKC8V587hqOPPcNbMPDkjcOl+tF//G9PtE/rXODp+mXIDHZJSCsJ597Czt4KFihwXJ4chZYV
iSl6+/Cl4hUQdFvzy3tgRlzWWk3uwWeRdkG1JZ4YCieIdQYXhtZmIVY0YnWQQX3SG6iQDtCjVl/P
r1AQ7Aw+FGkZWLtZkmUbBnAyq5+L5rVEFrigA6H4//9KeMPY8hLk5p9d4jzsvQVBoW2wSzxL6n0N
EBrRD0r+9kcbxQ+3ZUptkYEdqwZXLJKr6kdDRNgzwVaZXDZiorkixexjyHa3q3tMk1l/drfx82qN
rS5jyyykuuLlNPdU+nh+n066LdFkm2CeS9M0LtT3atqqpoQ8VFfB+Ey3UvmjGwQX6MkI/2mDzw4H
omtTy/o0dpR7yRLOBPAwCwQz+qsFkq00vjEtIe/Aybh6ZJT7OBmNl04f2MKA9LUdMKwBE4zqqOUV
NsBSbnyLipsDhhDbK57+aE91LqTLpTXZVgTTBebQVIiS5MvqlKJjdDqRO1ohlz9KeTknRoFgx2ZI
Vg9MULtyA85uKKiLEgLRZnKhe4qSUS2pRPaNjXddNW8HO3M0gM/muvTOb97JYV/7aFlc0qiVVYq3
H3Yvv+weQYkRmv68Gz+E7sW4LYH788ljN/Ta0rAcXDLodT4YrlpkjyTVfMGiTl5MR4vi4nbcppYa
F1gUfVgWvypD2c8wTlw8d4DH9k5Mdv2r+pgFoL1zz5s+2aw93k8uoJMSfEMoKar7tPVazIyDA3xb
gd0ApFYo+NVO/Ii5NzuUdii4FG7uJ97wJDyNon3mwowxgoK8XvEj7M3g1/eGa2vbvxCWBRvRGEP5
yYSczffza8fozank8nPf+eQyaWRiNXSWD3TUM4BQpSIkyWTswU3zzZ4pRvCWh6l57yQQKLwu2Us9
/zCm61rbap3XxJdq8gIIZgVOoywFgm+K/LiJkImm3rR2AFHjkZs7WnXV0C04rAFPY4w3iDNS7Jcd
vay6xtWLHtwxkRup7+UIHI8NUaj1ZgVNACbhijoLuqjfjmOCbiXOMIJwDvmb+BtJ0QddbZdahkOU
JzDxeAOoHKwR8upXc7M6hYn/69CNCmSfQHUuXdpzAd6GHGjPzUA3fXNZq9tJue5G/AHMscftqxof
yulgkDvFVMARAV7DcnDHLob4QgTSycltisGnleHr4E2gtoYp3Yc4bZ3UrF7U4hnjw9ECaEN+LxkA
sbCdemiy1otBYq+Y3xX5tkhRr9MPkb1uYum7bSl+SR8yjJnZoFXUEiPQlM7Ds93pUI5QQTxRAQ85
EhcSFI6q/YzbzLUBMqoHTCblQ2glNRQajA0d5z2dLZf2Uw4eomwB7DkKz7uKwEH5B4Ci5NTUa9xR
FkkuNC3yoPp0L5Ui7KTIH7mrgYDodNJTnAOIi7hTdGfOUGHdN9l1a4FMw14Eh//knOHR4eczfq02
M8nSYc/4tgbAp6A/6FkYr6V32vPqMySssL4guCsM7q7QmsyYbBbqike0QGWQPRJPKVzN/2vwrGpv
tArv5ugt3Ymg8ScTsqPTzj7y0fum01ZrWWSY7kDlSeTZsUVFNZEFtvgjC6ZRS/PEFifj+1HjgWqC
2tPp0u3RGribYpzg9dEEC8sNDo21OBiKHreA/l3oPgZ7lPfoBXC5C+FnE62MuyZMPTUxhA+7oF65
G3Dxsjak6UZbZac9Q5lJ+OYWGeSuhGpKSh1IF3VfF7I/LpFnroLsWbSX/CNgMVTQzZgwwQo3M+rf
96lHvbfBU8GpHTJJ0PJBtJEC9+cfBY1q2PGUIaMolxl8R9/W9b1Q6LVWiAyJEiX+cWBGNIbgIFZn
HtpLM1g3NIj3Fo5WC6VT0cDjSeTZUSThwSzm2EEgTMK6cJfvrYS4OjoaWb6fpsxds/s+QisvgbCW
8qpCNm58Uu1XAxIBUgmRt6bCrOIUVsrqNyZwU+dD9+kdN3ViyQrUFT9qO0dnspF6yepkJKfjMju5
GTuVhCsXJXWtbQWmTo94kE9b3ClZi3kG+SoQEnO7SYHg8HKPbu0H6VXVHcWtfoDXf3t+daczx0+L
3DHpKsZfO2JCANrSQQPqLWmyvDaPXA08uu36fN7a6ULY5wI/ssmjzZzqaqgnDebyy1raNUBsvcmP
ddBdJVetPxA0EsKo9ylIkkH2KizDnb6F/17sB/DzyDrocqlNkw/E1ArIyVUP1szEKW6oh7zhHYI1
uDow0CuMRSK73LVcxUUjZQbsKhDRLucGPSkosKc/zm+uwFE/OCSOVodE1C4jhu1LlwbacD/1nDjx
aAB1JRiMFH5FFnuPLNG2RicNKjxQNUIVLDIcQGO7/TQDZACSJlfXneE+icPeXX+CfMs/v8zTgf3z
I3K38AAxQT1m57FfS3eWXypdcEeKvhZ3CadGWSsRgY8apPPz4Wc9mW4/iy4P9s2/1KWPTgJ3ESeY
WLGGAl8r3iYrCHlR3nGxl8Qp7pkKlqiY9A/vtM9t40KLGpl9IgOUiUkuY2fcND64ya7SztOAGYe0
XzC+dy+Au4Hyc6+72nflv1TljpbLxZnSos2AWTLUL5tp2/WBLXWb1nz6I9fg0Qi1XU2EUuxp2xIf
hGqe0Qg+m8D5eBK0dCk0aiZYxlwtlxPJtnYhsCDwPpUru2QdNLf7Du6d2XfKeC2ND8oiMHGSO8D+
/Bgqd35XPIhWi3Yy6tiTL6FuBWWV27zZUa8FMKm4B1dnUNyVPwl0nUSxQ7Q+7vhmayxTc0B/UHeM
kCnx6IF+Ee3yiwJk1HZYeeDGExpl1bgzh03ljnTbdGsuZTDagfsBPBAMIpNAyNIHOX/wn8Y/jnaX
O9kzVaCcoeKkZXjHdnnYrBAHpH8WpFTuOPcrWJeaFG5iaqAPbEAzSN0BOlfnD5ToY3GnVpVIU3Ql
3J1MaZhBR7G32m21/vwjKzzaJcmIqpIWVqg2b5Xlomj7rUVvzhv5h2z97wDIo13mQdfLWgO3s7yr
bmO3ulkvLC+9Gx1G9w6RSGibYizDO2+VfYYzjscjXSSwJkqliohkI+xN4FIg43xVNLsEVO+Srrtd
G543+A9l289lcvEDLSp1lcGQiWUuj4xEBnp14KyZgUAXJe2ChEPjwsgggW60p8zRTTj6vJW02qkx
Y6pUD+cXJTLExYyhj5ZYGeHsq/qjaX8WkupgpAoyl+fNiOLiB6faUV6jpuaorLSSgWaLfyjP1uoi
//bqDVGd3o83tRt/A9QbQDskpyJPERw1jYsaUzPiZVdjjZoduYraumb5Hmf78ytkf+ScO3JRo1lG
OVMNQHXjDCU2GWi99IpmY1CMYSQaaRUtiIsdhS1ZONY41WWNMZCpwdtJuVhEykuivIbv/tApWaeU
5VGmGrtpKYf9+DhHSkBAa1t0D/Pwqhtg00hulrxzWgxBO9ddGSwY0rT1IdQbsJikr2PefDu/0/9Q
Gvv7HOpcg0jVZGlYTYSbCroO2xLszfI2Dyg0yJXd6tsoxoueN4KPy/eFJCkFIIy9rWRZciiklAql
9e3m29TfrP2LYHksjJzxJJ0LM2ZM2rxua8znozuE2gdUFTdMbRdcgCDG/R0uHJFFLtrETZvTJYPF
5t0K5QRd9zTIIOCKkeJ2T35HG4T9xXNr5MKOPjVSMTG+AuNKtR0MUGku+4LQFr8Ea8SM5OE3EBei
ZXKpypT1taksMDrm1rayGyhZV16ZFIEqtdsstUPafasxmmaMEirW4Gi0oGxWiLgaREvnohEUsdqx
XeFLCa2dtH5rRJpYwvPBhSJgctoEoBlUAsB4608l5AQZtoTcMRKKV1SZvolJ1r7exoSoiqIAA2cw
TWrug65yiyZRTdcDVWsHKkVOnYFbGoCgHGoOrTo5SicLMqivG/mrSe5z1sOKFqqEiFvF05Xd5fsM
wmP/+iz+aoP7WDpZykIqYMM8JLcau/IdDdTt5g71cYDQhd020Zq4T0csSpc+g73OVwcXPRvwewMU
pIf9I3ihWlBTiTkMTzA//LpI7jrpcrWMEsY+QxX7QMiFYhY7Y12dRenRZkTtCp+xoaOTZJ27dBCl
NcMBY07ZqPpUQS9pALP6wVINX7G3iYIS7YBZu1upBLVpnYKsuBHlm1/fHL/84C+P0a5W1+WDS3kX
bZYr6CiBFmN1GeJGFPlP1A1/tcVdNsMIYKPFqBchcO33W2jLNE6yy0I9NMD34v6XxvavBll14yhT
UnRbUsF1tx60LvMbnByIWjhQKQzPu7bgwH55DE+tWVc65vfVtoHgx1uaqG4ZfV8xdBH1SVgJZ25O
pM+/Loz5/tHCqtiIk4x+8BSC7/mOkaesN9A39Wjk/Pv8+VdbXDjK1rbAWCALsujOlTE0ECl0DKQ1
mBJRp+5rbvCrKS4MZSUUv2YTp6cwOuhKYzBeDTVb3tZmfEUWUZXkBDThV3NcRMqhgmgQ0nUHo/xZ
WvJOl03gf1RP0VdHny46gCEmhYZGmgkc5kQK/6tlLjbhCQxFhBEL1cLuFdEJ2gSQjma4RctbQ4wi
kGfzJro2d/rsyZvi+3l/FURGlQtSMjqEbVuk8iGrf6xG63ar8YfBnn8sG1AoglYg0iDG+wgEvjvV
uDbXEKWTQLV82xOVM07c1L9sKf9wJrJVVJqKLWVtrsjyzICNdOeOYTvJNYv22Z1oalUU0Ph3c2dh
8C1TrRWvWJArqxeoUSJ6NpDdAEGYK29Mb5wEriOINRqX0SrrakiLjZNvLYCEtA7mOFzArjzFoB4w
3HMpnJdlQfLX/PLXjeVizZSqfZa02NgxAJe99EGeYvpjDEyoAbl3MbOiaIlcwFkUYJRJB/ds/MEH
R69L9Duz8etDkUHuJQFVneob2aEgEGr08hsRg9zXZ/yv6+WCkFlHkpWyKzyCcldFLiOqu2XTXWUY
mTt/Dr8KGZiQ2SCmpSsqITb+8WsYj+SISQ43aDfjeRJd2M9675vmbVb5UXpl/MRIcgLGbMaWF9VO
Ucpuo+z7W8wJfRfdzcKfwrzg6EZJMBgJfkL2Uw7mszk6he0myVWqwptdFQyBqM94wP/a7zMERsBQ
Rh3TvBhvMy+7024F2/IlPnHbwvl4q1aVAe5pgBkQPJT0FpAGTfIxM5RA17EPSihMYFIbap3+0G/m
R8th2J579VFVNrZ2L+bz+nItcb+HOwE45OPYx6W6l6Z50803M5hWMyWgaKBnvaD28TWmMGPqB3+S
bVgKT3g8yCtQolWr7scA7ZbMLWaHog6c7hU/dShYB3/++0yZmcRrA9K/FrEMmbsP8rafoYUVaXu7
1Z1sNh1dKi5SK5O2mGO5tqLOHVXizZK5s5TU72PrYpqh8lNYzX2rz5vzX/9L207RdNVC4YFh9mzV
4MfXx2QsMs205avJLbfs6hgg7PxQPGhgh+u2YyiBQkW6ru5ERwB7zEU63jJ38iUs29JqSb4Cb/4m
VqF0uP5YC7JtlTgwyIVeHQzMGMQ/h3qF2ARQeSVORd85Rt1dTQWjeNyTPFx7dE4xV5YoNfTWLhv6
PEn9Jp0NNyEgiVfQOMBDGF0ZzHukm458t5uNNeW5mwN93sYQ7ml6N4sh/71cNFV9rUJDwjbAlocC
kal/M/VHFYjhAW8YPdcxzfcsK1tZhZZb9zSMhSNbywWI7tAybq46pfYUyAKuyrjNGuhoQpJxgk6U
PuqbuEJbNANoZ8RYUgktxOlKlaEO20Fuoug3ZaKHkxa5nUTDVbonLRZTREEuv2G0CXN05S7BSPmQ
YvzBvpzj0rFTSD1SyCKiuNX0mpd1jzS5KfrBT/LSU/CeBHmt206FJ41AknVPBCIATFOvjBlNDhh6
BsguZC9RfU8xIjgCgQE5vMSxoie17bxRg4QTaS/V8dEq2v+j7DqWI8e17BchggBBgNzSppWU8tKG
IakkehL05uvnsN5iVFmayjeLjo62yCSRwL3nHuM0q5vllNpyINtxkEjZulvm0S6S6qCKk5xzD+7P
XpSXV4jNcJlhemzUvTYO4aBXb3MBEnlp2aoqr5qc2sQonJkSfxofB5r5jA9Or7eeYPMmNZEtlhGX
IU0pnj+RK+AM4XtvfSXziYwPZa17gJi2uVXamFt6QxZv8FRvkEW5IyL1x9ayswK6XkQax5myLTO7
jnW5SkMRToWkvYwf9SoOtKo5sB6BtdZTKX2tMZyu+QK2EtvRRFHOwM44l4fSCl1TjPAQRC+owSik
Q/EG6Xg6/4qoYXfsuZ4+quIwsWODqQ61njVENxlU+YMxH+k8H4voI1umYKhgTb20+J89Jwq7bURV
NhOvEXclpSAqKj9nArttcOLoNsQ2a8LOVUwEjIZeqxlbokOFNT5oSwND0dY3i08egZ1QJBtLqkO4
LL4OB7IZoUAZRhZ5OjpU3NdcnWSTeItCREfmRIBTovq6K8rNIOARF++TxvRIRr0xi90Jcvg0Mby0
U+6k9kxclzz3B3HTJWynamjlw3dzDP2SPA6KBk3yWNebuoF5oBowup38JCYwvaH2AJ5vhV1ckNGJ
tcEek1sLULlkiBQZlCtA3BybYrOiU3Xd70hUOUJEnqqkPYrPEqQBbMPt1CD5q+pcCRasQ1RkJ4Xl
ZlFzK2l1a2qDG4dsW4K7WNFsV8dgWi1Bqh5G684cG6fUCJyow1NSfCZLeZ11qKVSpDdaCQD01iWc
HhPa7fKKQqE67xJtttti32q/FvKrAVm5Mx//fcr+ZdGHs05QU5OQZgsL0eNnZ35Ym5UAdUo74hS4
Lwunv8q8IuBu+NLZrVs8NPv0qcV5izBLOw/EbfMgt0l8MVD5N5nle3V59jl+92jf6g5raKw5Wj/H
6riPwf5dczM+9LWt7uALutXuwgNUmV6HdDmnfxd8WwaXuOF/dQ7nH+G8Ckt51GkhPkJ6MOG/n+zU
e7QVbralnrYZN5WnX5rgnBcU/1mRszWHXZf6uRcp5KBJ2CEtGw9/rfsQj8Rt4HwUoZ326kgIhpGv
7aX05qdLTKq/oIPztc8LPQjuG2b+vl4hsXMwYnxIAhmM23lTX8jaOK/jzpc6q+MY6xNW1YN2jNmh
CEsnay9R0c5r9d8rwK4Lnl26pZl/C3fkYlhVpR1niagEem1olrP0CNf8f+fKrSsx3ZACBQmKM2t9
pd/2KRID2z7ty7UqaQ4pd/hj7iKsFY4h9eJr7n/jMcR/2pkSrYFhoEtgwjp3MNBi+H/F9aIdG4RC
YTsd0nT05r7YFsAGywWgIJy/FqG8uoefZ/uhKebyKXVYi44hxkFOEneskQLW5qCWo5Yyjd1SNRtg
iUFRSLvACIYYum3yATZnr9JcPG2yHE2YjlY8zuTGHLZFd0gKSG3VlxX2TqwwhsO9W1TYp2S5zVGY
t2A2KkuA5WQGXXJjmqCnWWKnLfcctwTrMzsrfyXM8hQBp4c/seKuMq4o/MWG5AUui85SnCb+lbYh
CojSFsWXgdorV0NQNlBm8KcMJQ2pR69VCy4dVP8t8RcR2/PcAh19iSD/S3BbkAxBLjESQhByP9U1
9E1w3itAG5bWkUaoP4AAoAjQcPcRRp0ZFQXNDuBzukIrgqi8wylgC6AxbXGXTAHmgTpuqJkUW214
1tL7bOhshja7Kme/4PfrA67rxRnz2DYKbZvqVzBFtXWMfWU22UX+vNR7JYnfQURg1u+0DW1DTsgr
eGPa4uBisclwx8vnCvYQFPdxs9Vl44w1sqokdTj+rMLWjsevLGsCdCDPvZ6+5OMTYRwsdhBT2sFO
Gw3KCMPWYIM2G7HPYbIlutnuM2NP236fRo+h8WyMuLXyTblk9ljcLfirUS+OcvpqSYRAE8trWkAz
E0EgNvrM9lXr4BmOWxmXXVvuprlySkM4nC1gpgw2LU9hKuyqAJM+Gjwm2Cmz9G3eQJcAr1cFPhpt
iE/WCnVMgpDNe9Ew16SGI/vJpka+t7DpqrWZSTCT47ltVP1ThRKTjRaEIZWj1aUbGqgjjnzejQme
JtqgpNGcpXnSIVDSaLozEeDZTJNP6ut+bvwWtIUCnL5l0P2E3UFr4zVZfcN1uKXzq6FR2zTdlDLH
7O81T8Q1Yocdc2m2U/1RDClKrMIdivfZ+Fysm6HF/Uu/+qTxm/J+AGGltdBlGld6FnoNHFlIDl/H
/l0ffskI4/cOqYKw8lATYjnjFP79IP+aXwmyH1lD3UX1trncxSjWBks6GaD/VEedEduLArUT2RHJ
NB1pYwZige7wqy9wGySY/upky4C3gusa6OVdOz/VIUaJ+QdPZw/IwdZEHzAOd0tLvampbmQx+qos
N1PxNXSVI+XNXKc3MxdOgyZe0bt0DDQD5QxDIni2BDg7jxPsBlNJv3T9SCUOC7jSK4wnwmQ/Il26
VE8DEk+15VZXVzGZ7BZwdi2vx+xk4OgozUcRHWKWrA0jHJMQFYr3K0zwpZi0reVeD/mNiFMvF6U7
EFBXVOxpWbkV2hQ0FkhdKUdQ4ww4QRmbgSC5pLuKeGo3+FmFDQZduVdC15NZAi9/y/AydXcMX+D1
alv0mfWIMB2+hvEpN6gNY2UcHy8ZOfL+ayQ7RMLaCcQeDca+tf6Zyet5Rvh750bVNulQmZeGM1U4
ycrapfRxTjsvItGGdbsE+fAAEJOluUFwgR2ny85rqT0SGrTDbYLTb47WWfUsNbtMMk8tOElbfDPj
yxC5p/LQ08gYwJXIo1N9PTS9XagG/fMtBnfQTXkVnpKhSl8CSNcQOx8Z1wU9jlppp33hQIBzncfA
hJEwG86XjOR+aq//uFPOm9yyriiHpeSxabcik06aNZsJA8akD916hKNCijieKLONclugzI3HBOok
yx4mY2cm8VYukG/1+YVy1FoxvbMyUIK6rmu45qSQ53LoRBIycmrOQJyoG7PWV2mBkxLBiiG8D5Ay
rIfyQIoTwfwsthqXpV/t8rwsk2vitOfje0RuW8ntsZt3Oj6e0crPsbC2MPM/EQMHk+gdSR4otr+R
dndL2aNGQFcB/2uBC6qo3/QEx1My+ZJnThslbkh0N41uOmTdLqZDe2svM0Bgebqpw7a24Z27HxLq
KZa5YyJ9PvKDKT9mXJ8Lb68YGXAIm8c+A6NEMNeYFTKWj6ac3HqOvUkbgpo/JubrOP4O7bXFuFfC
OiR17VTFfkUMyKQhrPiu6mMnKohrtW9VtG+m3q2yp65lLyY6QCcZjC0PcYjnCs51bZBFx4Y3e44G
J9Fnf4ikkxfDjpbajTVauEFBJoul8+9m4i9ZBIqj72/vXGICA9rKSKtWQ7CwrdXOkNjLc3uV7Ux3
vlaPxim9WtWN2b3wJ4SSXRpQ/R/Lr4W0kBRY6lltpiv4XDWVAm4Ds1hECQT9sfCWffawTphNcOXz
3bxBfRjbbH+pnv5x41pc48LATIOdjx0ymWphMpvLEXs2i1MoCrdj9HLh+f4ATEn2bZGzml2ptJ4U
RXCHfr34a5qs5YWbYqs7qYfgyksA3Nr6nf8Wdd2UlDODWUig+bPUjdqxTbEcvhL3VwSO1/ZwnXjD
HnWTNzmoW9RVtW2uxEZl9uXMsB+6Bvl9+fMDKtHqiUwQeEIr7DTyhWcP/36cpvFD/yV1JEQbsPs1
GT8v5mHSJJdhapZjVyKbfWztRU9sqhsbq4s9Zcl9qj2Z/SPJXh8N8hYthtMP6PDx+yf95Atl+IUm
3LAA9DeX7m/zKnipzukDpY0TW9SLemTEzuwj5w81kOkGSQNVcqgJLvQ+CnjzUPZftcJsX3G7mbOA
hdWvwehcY+I+I5mvLzVMYBqbmkcyWr7Kmxezrgs7JdTJ6l+9OdqjGYEbh16xzfwKqSpzafpR2Lsq
E1tkDZ16mAZ3RuXXafjYaMW2x11HAOjMOSjMNDnB6xMq1DKYCzAStHED9xngHfUm4qg+wltZSicp
b0YTaW0olFk3+wpojEkbH07CB9W9KBP/AYyGK/rQ1G9Cr/06B4w2f7ZgMcCs9GgtrT/m/IUDwcnS
8UgQsaNVH3Nau81I3XpQ2zCiG3g7uIp7YyMgtf1AbKedRsBz1Eta3rLofUh1ryhwyBol0HY0C3hV
kkFuVd7CRNMZ0gFCTp1dGzyGyAJxVAi+r9FG9F6Kh6RmH4l+Huf3QgemFgKLypG8MC1eyOBiDIf1
gd7BWbmNRKDaeyjUkXivO6Fke1YRx4osxxStg6vLTpLU79B19N0VLd8biwQWIKKKFU7R6/juYM1K
3abd+2hdCQk3GZT1LSzARTnbndG6TUdc3mNcb8rcXg3IpK6uwyxCIWkhKId7pkIBZKG/quAMka2u
JgOukDkoayy8WO6AQr1HoluqlyiYcgQBaYEWCrcxiWPA9jmxnirJN8S474YORSgiPHIdznL6MWKz
rTXQUfciiIYmMIYQtxQ6NrjpW1EVpDpxMs30uRDBXDOba9grvNpkOgky/tybNBCsd7oRitWeb1hY
g6O4OGnY2WaDEip+gR+4p1kA3MLPEQ8WJawjrRgLlNvevBM6buC+3tfCrfTRrygykCt8VxSJuJeH
PgJQnj4XyDzqYRjd15/JtKCv7SNbNi9Nbtr90H2YzQJ0undgT+uoJvMjRDXNEdKTFthQVQhKRkRZ
NIXuMiPfl8BKjJ/yFp2OuFMMiXhG7XZK2T1fm63ZkXrqWurIxc2C8RLwehv8JLtJUQiFzGu7F6mB
jzlZLjJayuGU9ddqLjZxrm0S3K0heDkdsMYuyz306HATqBBjm1FXGnTD8Zim9qpBkbiKV63nesS5
mTR2ZN0X2UEnsN5IK7tgFOBj5HMDAqESG3PEBh+bQ2G2fmk+VRjq1gy5csngGfKu7HKn7+5nC0Xk
Y1EV9kBQGqRXsM/bZtGnrr3A0sw1xttez3fwrXYNDb/UuHYUAVChvXTLvKkSDVO7FB3rw7wMDhHP
bf8CZHgbg7eig7xnwVwLp05FNTcvb5oZAwXTXpqjgElDL+0pP8Vx57ZqV6/AOUecYlRi7tCgtBG7
bkltHTFUMUCtLrdHJGShvndMdL8dmCKxeMiH0J3GxTWKBQL9QzE/zxGGeQb+GJBVLtoHk91hylKF
qavKx4g9x2DDLgbaeQG1j6rctGA2/IW8WMfvNJ6QG9J6kZZfFxp9yIpNh7PBopj5T7ljVca2RnSC
mF8z+qZlxa5r42ukAF1NMj+VBPOc+kWnGLv0OmzL+VHNqzcCflrIlVqMbtNm0MpijdECU4w+GNor
mt1MZlc0xwFfr9HzzDP6B4pmxcqvGHDusNRckcNItraQYmTYaVW4cxtdTXUW6PkX71oPOVduCm4/
Sv9wbg4V+vU0Q22UplCN1juCYGpzMDdFGO6IdQeevNOoIiBMYfYLjLxoAC7A5X02/YrftSO1OxE5
MA+/1ku0ZwJsREwZ6knzafUUcuT3lImD8gGp9/ilmLFrUOrnenPM5yqYR4m31tozwXAnJu4iTTvM
XqYiPSgcnmmb32IQ5y64WRAkjZi0XwDlg1GWx8IY7UEBCgBiogtm691nA8RFhIgGjNZTDWewzhxM
avwIQ6+EgQZ/3ZMnqn1E1T7q1pMRzXxeua1ofRFVa4Cyk1ERFEmKivy2x49Zq1YrLgPbFWfEevgq
9TatnIfcfKGtbpPpc4lqsB8EdITiwRgYynPrlzXo9jByNy8kWNaWU8cNwtUTtwCYVDUSwP5XT6yr
LIoCYSHeq9X9JeEBIREEgr3dTQVsJYQPoy6nTZcGeyBz0jh2OlO5vH0goXKK0HLNyXAo4MZRx5Ex
nfL6xVILTtPWZ01zEGm+r0JEmYvcgZ7cjefXHPdea+ae3p4WaQUWrNxQ8vkU8xeDngzRHC1yGNvX
BhZEWubyBKlApEV1odwKtiAkFycjM722fLVmvlccDhjWnSY2CDQGkQczNEL9VMHNh4WADjKXEcMF
BdLWoSoveLlrAB7ESFobLEDpcWGz9AXWFpWVYPMlft7jNTX3M9LV03bYN3mFAebkteIDLYc/sg42
yXMwa1dhj7Oqjx+a9tOMUoznrpiFSSmqCDMpILR8qKLHmn2KRfhMrniTctIiSDvszkxzLFD+ovo+
TbZ52NspMt1pUrkCN9gUD/sxxLkxjp4cCg8pBw6FlgfT911TIwCbw7xMmTey5IckqjBzpP6I8inm
GFioeyVeJ4iLlpDbffLONLiVt9Z7jlYEk1ZHoUxD8p6fR6Y3sid9KXfVBKSYw5EkDHLYaKpiO8CL
JBqoY4EAoYVOlz5Vy7hdMgF+GG4o/TXNrUfOpCNQowxo6uKGOWmu7wxJ3QEy61k8LEAeKBv2LNPs
Xh/vI4yIi+IAYucGsBfVj+XyVkMznRho/dmvtjphsOnJpfc0edUjL11j8rYWGI4p4utF92tsOq/o
+5tJD92ynndtFSOc0HChEvYIfOvwt6waL6SJ9sQERgZgDf8YwVIYZzBMPulVZuyS/LWqYYk0DU6G
sSePYEvCYLur7CVWTpNKpyF4dl1vx1XvZTBsGWL5uyhuuwLAx0uI4iykHBv9aqoe+vTWbAWaychL
Vi0y3Gt4+94vt7X8CGv8/1MkDOL0I5MXzSkObOJmqGU0+dJQwy0zH+QzYAyRM0xvUFjaZpfvQuC6
vyfcKYoeZCDkseYL/kwBKsGNHRjY6IbDcyO33TQf1u3dmQ9L/l5gwhiP18CbYYlvrw88i4J+uIky
y4lytuni2xT7fqkG1CLUGfivmeK3lYd2PhyRPZVE/aYX/dYQt0ar4/z4qEXlGtbXWB6t9K3THkex
ErB1O9LmTQt8gALRbSmmAN24TTE7b+RnYRJUheBqmycOnBDyaa+vZof34LnSydGmjy5CdHRWeGIJ
/dyc0bZLW/DG5ogvVGQG7oXoN1RS3HzFs8EAvrYzQPu0vcTm+ru3E0LqgFfRKmvo8Vbu1bcxhgHT
08KK+vl3q7xGkhtBvLksJf+LWklRKn5f52y8OGXw1i95CzwHLbm+QZwRSMXxhl2OFPy7XfxjpfMs
lTwq6rkouhmDmTXkWW7+k+y3OIAlmZ2eLkea/t3y/7ni2byQN0TPDRYvx7AEvEi0q1gvvC7L/H+3
qX85rp49Q/Os6x9pP5u8Lufj70w+UEdcfQPWjYP+zAsTu7oOf3PYL0m8fvf3f/b/f36/s7Edb7JO
q0QxYyRLfep2W/VSB6A0BMvTqkhFtRPoXv6aOyYcMlea4+yigLkoNftxq+L3siIrYCbJM1THwg+v
xr07H3lg+Pq+2xgBKFAX7XJ+YP3g635b5+wnUajUzJcE67CT5nCQ3cybDGLEeDMAq7oUN/wD/IrV
DJ1B1iEM+ZcpeTn3+cRyYzpWX+m99MNjt02gaG5dVAIeuhhkprqVSy5KPH+YJf658BmsArNJGpKR
TUctELsC4eSZgzyz0UaHhNC95Nr08ks5PexvnOXPNc9eYZvXyRAv+nREu1N7iw9vryCCETs4jdfL
XvNyF3KsgF0DW7CZS054v964KXf5Q3c5BPDHny3oDhKMS7lSy/48+iaQycfcaBCqC/e1btsjVEq4
6j2BOAtOW8AIo2vtEpnv0ppnzEGhRbyI1jUbV23LFwx+XOJgampXK5HtZg24vAjf/fjQv33P9TN9
O+LLRhf5SNvp98+32qHN9YrDSiwf8D0BWAftZvCJe2nY/wMKi5f9bd2zDdZ0qpRRgnV5kNxGe93P
9nTTPWWvq8XdgrVbZRs7kI3c8lNcCp748bD4tvjZThOI9gJTK13vGwhLdv/JC2ebSxzBv9iZ65ls
agANGWAgcCXPHq4p5yGODKzDT2prPqbgANSudcpvI0SGRv5Fbsr60M7OYikoCkhqWabE4ObPlwkU
szPYwNgR1CJ7RoEWRumOry2CgTgweWXJe8t8JfX7hJH/AkCSTpVjdd2nzBEwEyn333fSD48ZH8dC
SJolmdDOiSvFUCDho9AZ3vEay5YFayz7f1E+rFfo31/7f9c5u/oGs42gjMXX5oH5pfxwi54eFoO4
0JUjLvxIMfu4sNrZQ+6iPOThQNmxZxz8idJPZ6BylRbE+kcH0C3jd5b1kCJRR1n3IyrlGR3PMj23
Q4Lsp8pexiuhPTAwxApwI5dMA54J9q6CYXeZudFI0BahHDSetDq0x8W0iUSmEmQtVo+5GhoimJzk
mFPTRLpEIHwBgKum1SBYdL5eAyhoKDpXtWuSN43jvS7dc1p1PuWgamD6VZTwEmwJBulwrWSgpMJo
1aTTSUuS9xFU1SWudkV5S5vBSWfdlYi4s0IQDSyFBhPddrLckV65XYUGByUyKnWdzLalwGgkV4OJ
GUMOxzC6a6YbA1rdzET0G7DoAT1khjn9QkEN0MCUml5gcutQhe6GrHlKHRgYFTC4FCHeoKnkr6g9
fdAZmkqzC32AHu4ELosDrvN1V3+I/EprAceybEfybN8VFOg3GM/kWcRNgJ+GG5cZ7O1HgLNXfQgG
RuZ35WFOj5BboRuAR1z6lqMF1At4UObLTYx6HzDje0pOzLpdTMMB6S2IM782hD3pfO0mwbO972gg
U9jTspPJn6b8ukevb0wflDxlNHJGoqGzLk+lEV8ZS+8Y8+Ko7p2SzGujxjUREpiqCpU6AxWl8EyQ
WHRQLyvM5notc8L5eRjhjlnXLu8ggc1fY/os+8RlC0iwQh6zbnYlcPMCJqTL6rmk3+SYb0pxP8Wv
nHykAHYZ5KcgSZQwitThx87x0kKwWg32VmPaBgNmh5u6G80aaAYT+v3QozOgWEn9gkxBan2QJIjR
Bcc6cUl9RRvcOtKyWXOy2n3a3ozqVFoHvXqsdISQTAdibepIQ5MSBXOeB2b4phswnYgml+pqx9QI
bHuwG2BxyLy38+Ju6K8IQFCrvAK9J+4k8tkXN2wOIyWIC+RuFT9K2CAW6Q24pACydOC9tw1/HsEZ
nQdM6wEAGriU9804OZX+lmaAW4CmRDGeYvw2L+8kK/axAechGOIn1nXVL5tIpHZc9A6xkD/A+gOJ
TBAzwYnCTEfWwu5Qz9AoP6Ei2Ek8thmkSvhbor1tfVJ2btHhYjJfZ4SyjBLkYmBBTX5X4e/2WumR
CpRhmW7G8mAQw5kRlaQ05QKMO8TT5M0j8+kI2AwAZVn7TfWowvAdoY5uU+X7dJa72dQ9VWt7Szfw
tj6zqICz9CPDa6DhF4W9fQ5+eAUkocSuQrcGklYSFNOwbWaccdnDkim/pL2t5EurNtMsbRJH7qDr
G4V3Z7ZwJuQAoYfW64Bc5c1bVZnAdFBCITytqFzKhJuCgdJGNaDypzyxjghjAiQHczzpU9DPS3Aq
reFdzyM3SbGr89ShYHxXNYJmqh0vXqGs9ur5iRsPlIPWvObtPs0rsaqL7QbnVa56r+CmncWlq2Lm
tt2tRoD+YoAyjMWzVD6yp2zRNJsFhKhwyNyCQoTbEAeEV6caMaEHicvqHBih3+SLAu412TXYNmpq
7AGEelB34Y4wbYrsOikTV29ewxK/GrK1sAfj8EGOx7ynQB8BtrRgBRHujMsvjOHFBOJ4TiAYady5
X1yFf4OTFwIiw5Ldjtbsifw6g40Vix5Sa7KZZYHl/0jn+1j/Mtunlr0Z4dEsVDCxz07pgYWJ22LW
F67Tn4ryP+7Ts/pQr5mlm9hLaF7/Q8acMcxCj1Vtp2De8M3lioL9XFH879V6VsHoDWVhz7Fk51K/
euzxQ7lPbyDnyFGeVo7p6kEdu9AJuBEGbd7sL4+RU/jdJ0hO5GK1+kOB/McDOCsacdly0uqcHY0R
7H/d2sdRAkBxsf9dt6zP8V/1xFl5CPvAiVVhz46WfI+RtpQv1YUVflsZ/WuJszZy6YlulCNKI3lt
OgB+Ho1De6Xvoem8131IEoBLgGDjtgdjnaFvyQmqMlgIWh6cOIFGbcDkf6+8HPHSzG2c/8Ky4VLt
tv7z731BkvddneMDptvpMHrlS7ZLAtgS14EJUXx2A5LVKomvEAuRuJcK2Us11nnGY5foSTqE2n+2
3eDX+3yb/6pf1Za6KNohH/GqEWTaxQMgWd+YG7HHhM/Vt//eB0z7aSOASgFGrcUpNc92fz9GAKSL
djzKogxy0Fv1ArqcdjlAqgAtJWQVun7dpr+KuN1ITK9A8XEtMw8KgPcxPQh4RNdWtVW9hoEWOKKp
fvfvT/jbm+2vfYTWApgH2inj3LJksLKRMljSoPTFpGaLkcL14sZO+8Yd5S9PUTBtpMO3HQYTXrbl
fuavlHjEkgflAx6dr7B3LqEWPz+2bx/q7JxKKzGbaYsPxYIMKXXU79xyW94oH/2spx9HV3NXvTIc
2Tbqoi/lz6ekBOtYGqu7qXYGuCXzXLWTsayn5Ii1EUyzWxXvwMEcjNL55jLE9xN+CRoax5PGG7Cs
c6PXvKyoQVB0QjQDhk2HyWYEaRyyXmky2g3Q22S+ZiJx1kvt3xuA/tj7fFv67FkbUWOxOLLoUS2x
a861N2DCkUX3oYKrQHIfTi+mOiWL5Wftcon68+NxbHIOTZk0IHc/64RMzLiyIanXzTd68JFxo1MW
VJ+mu2IkuAagwbEv+VmxHw+mb4uefeGs1VMzzeP1YAqD0oUjBJKHirf2FgzO7DXykHXkYdzsmXa6
iU/FgTpgmWVOeUSWNXTk4+YioezHU+LbJzo7JTJjmMJxithx3jVbY9/tPxaH7DogJ/9+13858wNO
kOLbQmfX3yR1AmYHFhp8Hbp4exj83EdqMnyns+NQ4mwugvWLay6z0Wbb4yHddA/wZb8NQ0ehW3ii
l7QpP78NicMHOSgQBZz92FgyM2qGyfrdZwciL+SjUcRqpL52jHYEr4I68q3dRs+Jf0mIav6mef55
+GEqwYTAgMIQmnZOJKxMEBSrgmpHThHrfYAWNOhBNK7DPOCTcBOjAxkVZowdGJiLYcAcAoEfEzwF
9dFLogVFnyH3JWI58kl3tOS9MJ64ujeBm7BYbOEugSElGJ/1o6gWu+q605qKbvUGpCnxcwXmAIXi
UMhb3urPrDuNaKe6CWMLTNVmtJYjeMxWPkP0mTtZUbiRPoF/BSo7AQunqTxRiB0g+wMmvsAPpv1c
j35HoTNMW0ywNDuGxHGEWlDp0LSKMDzqeuoJNAw0CZ1QvcXqVWJQWuXcYfQtjSyvZhxD9nybxcoj
GnditIg0Sz0CDTYXTyXI0hYElxMHqjviK6FbTTmynhjeDus2iC4FLTl2tJZ4KWbEDLmzHI9pXN5p
oTbwO0Uky+xRaAkXzJjrRfmNVuJ7XpkN9doW0/J6SyvM7szZS9p3C6yfHo6b6G678EOCCa8tmOcz
w4sSKwBB6WFIwVouIZstXQlYIytGt8Z4rJ6WTSZAxUeZl+HDoJXX2AS+TYN2nPuVxZ2KjODG+xPI
tHMqA2YAMxSVXyyVm2iZHZdfLLrhc/UwV2wHm9YV79hZlvJN6AOIeNXaR4b3YnaJb2TZdcRBTR/v
OEZpWtfeTeixhywFqzvyjNKA3QbdtzmAgOhz4MIuzAhKw+65gWu21lAnKfqAYvg/SxBcoLC0KgLy
N3rwVLmKIikapO6q0NwZfZQe1V5p1YcSEie9mO5LA61uBfNEtY1T67kiN4OQ26gqN1RiSvrABUpB
EhOn6uqga2419LT/Q9qZLcetHGn4iRCBfbntfe8mKVKkbhCkKGHfdzz9fKBjrBbI0xiPL+xw+Nis
rkJVVlbmv5AM0D5soRkGD36GUUY4XDt3kArjeZc+OSA0sKRay7EDOyRoZKovp97CzcC6sxEUt2xz
YzTda57mQLJ0ae1L1iGtqQhEKZwINarPrEUGTFXsURkoyn2Ji5xTQQYw0TMVkOYoQau7IWA//APp
npeVC77N2vS+tc0cMHV5lO4TPV5WmfyQReIq9tqlJvtoQx5KLNSM6F5w+7kpUdaSgIU2rw14PPFo
20+WRb0b1CiK8HNFe+3invqEu0XRb2kGzS7TgkvZeWsaqKr3XlqPrvELkd++AxP9bJdvQUEoKLNF
pBSLvvWXmT+AFLNlUz7Z+SkB0mdq0I6pkzTV1mnuVU/ah4YMNNMGqiluE4GGqoyEcAIiu2sWmn/f
ifBEOtTYPG8ugfrseC7Dcc7QhAuqbxQ7eCW+JPJDKb/06cBM7oEVRfsaunQlCWsHSrXIs16ttX1E
+95x9G1XVXM9hQlUyev+vdStJ0362YDh8gs4/JygRH9zS2fXptVa1tttzCbygGHMO9FeqHV9CMno
Kr684oHpMdNDZYdLQyx3rX0XhcWibNG66Np9wDdVRGqBuOnMFLfcqoG01VMLNFdOJcIePOVmWept
VArCscVmfFdD3hU9MaPY29Qkw+AtdkXQBzxE9H4VNE+i0wJT29vWXV3La0+D6Qqyr3DzJVkfrib9
AswmBG97bqTd3LfQ7Ov1Y9lQqXrVsnPjhsdMzVftJWkruCb+RkzuFRMIkGVtQKop+Zukgdvzi7tK
MJe5YxxNcpmqEV9gqM4itVxCQtumdcH3OTbxpaQPVrKJYp1aReAuKx1QB4E5VV7ssDuk/RN4locU
SGRbUksgTU8IM3rE+TQL66TgoyWlHXTtOxdOhYJqRKX7G884G20ANE9tHmLbgEYAQKmGD2C/VNiv
pFW4SvlZSf7atTA2jIy7AkgqdUjVWIcuqTicK6PcJmAMNTDDmfXs+E85pWKnJKrKT4HQz1rQRAIF
nJrxS8BzQ5CT219W/MsJv1kD0Wug+yBraQIQyIrBxAW5WngWafoYVeXcttWV1TfLVIofQJjq8KdE
6lhW+svo5EVZQ3GM8YSB5Zao5hxS4qagvua5zkbsf0h5TM2qn0kSVb8W7oYu7yLne4xUZ15Djvf3
iY+8R+WuKrxwSEHnXr8jWGscBZWOcqT6G62g44vkKw6CgFIvQmmt/a446kG9g9yCidjFsl+M8mc6
MHyGSmkkb1IKsAYAO7LmiyJCkEddNRMA+7PxYiwIcFxciFxmscfNI1HlEtKF7//2mnbdhs4ycinN
msJBCXuGtuZK4ewromUhW8+9JBzMVHjoXGWmoYhXait06sGgR2CZQHVGHV8q3bhm+cO2jUXpqXOf
KleH8UqGXWX97oAetQGRyTrZkvxLpXLf5Al0rXcnDg6tFS9M9Bo0tlMZr7xW3bcwNnIwXrLkzHB6
mOtS99tw2xNol0UvuhTlq4Ppv6PMsBXZk4mScEfqy0S7RLq6CoUM6ZRdo5waNNt680UoAsyUPS6V
S2Idnf7V7+/95lmOX1VgK1GMuMAzGdIKgutcir7n6fcUiFRqwbo2CQS8OnSKYIblHAY+ndMi00le
6DXCSvTvuUlXggwYjuuleG5zHYSvOG+MaJbnPB7JcepKRG8hWBoh+UN86svyKHFrl1G6NN3m0RLQ
RJNzri13IariL6iv7tztSPPat0rOl7idUZBrz135Yreb8MUUhIUidXMm1gjKPAuxYxHvCgO7ouA5
cJsFgQGA+iGBcBWal8Snox62O0dUTxj3nUuooY2WrvN8XwwoS6hhkaitDW4wpbW31Aeo0WfzMKQk
W7OQRP4O1/hQohRZbErwg10FTNqF/dnsZNGctZj1ieDlHQ8+jyJBuiypp9IsopbZg93uwm4XhVxH
MYkEDNKO49hLEdCmY2FhrK7WoDgRoYM9mYsNjYcGiJOGRsSzaJ9l4G1OluwU7JUV+Y2XQPDNSECV
pD1GV+miiM9tcw6U+1D8UXbRGaPaPS/GUgtRY+Ko5PuYh6NroDUBpUzNd5aSUI6tNzqPtzj8VTcK
P8TcCWqxkbRuEbfRPAWzBZFuiXn53Ol+65h5QGEAw7gPjLfWdyFuDjNGCgJXCA9iE5ZJ87ashn02
iP56Wz0Dvs7WbizpVSjWWoOKvWdDjsYAEmEhDySkKjyKDnUNkga5zimU0jgoeGvqcHpzdRf54VKy
3a0oWXMrekBAY+X23zyVJ0BHz76n/ODHy0iz53KfHtsESLsRAasbdCROMXFE05x1av0WM2rdZr2q
axCTOL+U8X1ogsU3M/y3qcFTUOyxI7X7tePREQhy9KXaVUo23lNtRQNjrSrqKbP9lS04q6z0F/zx
taw++ggq2vpr0iYDdoumxwH8IwVvrN1wInNQ6igdf92V8SVM3kyjwqMI2h9rGCpwLCEN8OqZd1q+
TmkT1YqxBhK1FFmgOKq2PNng4FIdj8x9JqgzxWD/KG6wDFzChhR903pxXhjaXgQHaXC96fpvREIX
tXEqA31j2O7eryHl2vFK1mxuTnp8fjVXrGTlpsZSHoBhg7yD/jsLz2ozIbj+Bb4ETQGebrDBFdEy
zVGVL49oGLPlgFxsrUPxe1BZHFyMhKV3KPftDlXoQ3+c7tgq1vBKHz/drgYeF/hcXQu9Psrao5wk
8yq1Z07yrrtbVbI2oikvQJ3OxBi8pKsuckh8svZQcUcOcHMp1ZdC+GjQ4modbVF2/dpNi3XulAva
KxePGylM6Ge13xHXXGgZcHml2tRS+SOJn/oIwKPwbsrfsgy7K+e5j+41TGECzV3HQTLr8nWvHBK0
cT1hafOWDIJwrsuvtfnouKDe4TOH/qMQpMtW48ZsfknkoSKKf61EfuiWqJ18a2L+h+x05znQXnO4
kX2Rb1GEWig+rSdIUCXVwqQtYW7gdsvJFTITLuHFAlcbSHdC+liFLn8oIJuAfwzCuXS1taI8FtAP
QdySrdAa5KHSwx5rKW3kJBzBPtWeOuPB428GwXdfcFcGE6ne6469Lok8U6NvifISkgAnTbeQi9fc
OHbmQwLwOul/uiBMJXJCR7b2lv+zgOKfEpK7iH6GR98I7qr1mtC6lIkkavbScltIIEiROoP63iBg
h1oNvFopfYN+s3ULWOIhrwhp29fPrSosTFnfBuE7lKWlDQK1r+NNXJc7xeSy4xaSsAQyyqOjeEuz
bFae2O8iifek4p24Tum8ORskx+CSYPwHZlTL/IVi0M1s/V3Jrwr1/pw7T44kg8RGDcao7rsCdJZ3
tvq9RRJu1PoMmCN4YZisKL+Qyts95w5R7VK5ZPFTV1Mp6ZtFFVWzMCYme+ksIER3ITDfXtnXIGuN
jL5Q+hOZimXHRnXAfHuhv0M3YenJ30XM+mQz4MYDr07e1oAe1gz7GBJ3nTJ9iIpgn7jcns6bSgwv
6pY3o7JKRYCyARxrTVx1VAxgDNMP1pD93lAbaNVyG5PjC9jBcRUvHBn0VfgUBzb6MqDq4dzHaQRx
1CWcQjgt6R4I8VItSZIsYWW233TjlXLFXiufInTRe2ctlvLOiuK5q64q2V77qrjoc2wxNkRdQPZk
wwEfIqkWln92o+9KfVH6rZeus+Tsy/GPvjKe+hy1HqeHqHSOyaGSpt/KdrgSipPNHWYDm+cjftwS
GQ1A84Po6ECd4yHtAX0xBFqrFAEEynKteuKt+932T7J6F9gbk6Vwa28dUjtUC23TZB1i5uLvIvwR
dB4KBk9use+jS1e0+GjhOGmr80GpQFafYuTBc4EEnIk3wVMlvaNDujEpeqSqsYogY+WJNE9Bi5vd
06C5lcLuybx+y95cyspjxFvC3CsZKnZpsC65+AX7khrN2oc8RzPk5IjN3M/3PDZfXOyLvfIOHivM
bReBwcHBkjZM7YDMLcFlJLjBsAzkeqG0zSqkJ/TXBk6Bh5CWzqVRJBaeAneiXs5yLTzLIrpMWrNM
ige5XYkIz3b53hNOooKqqPhYkqkY8WND815AU6pNrWMoUAVUHlqDq+UdZMSpiNzvlSeuNEi/QYp8
h0WWU//qtGxuee+xCDM+pUnq/I6VaJWY26Z57/pTn70WvUXdDDS3rs3iNl6a/jctv/hKRkZ7KPWn
3r0gzDL3eLdU0/Zgn6unf11B1qiCGOd+lmZ51FKuj2k1BTt9ax2FdXIuJvRlPler/x5ohBJyelGS
gsAH0efW80Lf1z1iCY63vF2k/QLz9fcwo6K4a/VW7cUMM/jACLMf2MQ/yNsBwbdxl8LEBf4Zvff3
YKNieCpLgi3moOia4U1K3TGEllSXyrLSzkoeLm7PbWhK3rq0R4Vu3/UsR0AsC/bym1Shkgp/FUky
/gWyOUEoDnjR7RG/gAkOEzSAnssDju6Dm3vVhtTkthVKX++BJwan6AQPFBiZuxrSlEFRZ9DKl37X
pwAi06KaqLf/Q3b0Z/BhPa4GN2rDRuMyGLCRg1s0lwIF5R/Km3CvAsCVF/A89LdkFR8ny+rDJvm8
0n9GHuVlkJBkW5KhcJeL/AB2bo47LMYAA/q2vM8nOwtTy6wPh/RqppGkp7Jra8MySyvImHvewcHR
WxNfD9WhWbXLGKit8i5smn0ycS6/QK7/9Y31UQQwazuoUokTUyxR7TnFi+QIas5awmh6Snfpo79G
NvYyBVz/h4P67zXWR/GgQz46xTlUPLYr+vv1t2w+yJlDwMCV8cCdMSlV+3UA+jPgKDLUZiZ3ru6I
x1iRN32O/HYobFJryt/oM2Tj7+UcxYTYTRuraOzmmBjCWgi0hSCdFR17l//cTpO+3/XpHONb5RyA
ktdZw7ZplvBgEVMo8eah3Lvs3qbc3j63mv4ebNT98gDhuartDohhczeQURTIKNNdtq9D6p+vNAJ/
2J3gJ43Atkj9H2b5k6r2zKqeErBR7Jj17fD2BbyGOVmSDkBYFLFwGJ3znJpuFpTOcFnYd/G3aOPd
Bb9IJRYw/ubFYi199x514DXdQd/jn3cyDtYl2xuXbCLUfbU1UW9QJcOkic2//X3+NXheSdeZzbE0
3m3tIoqnqv2PLR2G3XI9yOjAWegQKHovNUfxbgin2sZ/oJgN0ye+1zfCNAzhqzfm9Xij8xao4Mnq
kvH+FdSSO/o5j/Gq3SNSsCy/uyvtXjwDeIVGUKMkiTzoi7WxtlN9yi8/8vXvGB1It/NSMa9Z3AG2
Re7R/EDEb22dPOJ59I161xoS3/Ff1u7doZwLL/GPdB0elS0iBLc33JdLQr9elwzRQMN3tCRhVaRd
Gfr9Mcof8/wtUYwJYNMXeAQ+8kDCoVMtIRo5Oj6aWFKH05yehrAL4sPZQdh9dsApTbNjvp7Mn6FG
1zP0z1yVUlSANEeYie4vlUrk7eX6pLz/sWWvZjM6n7XaNYrTdQiLrZWVQ8vl0d5Rsty1b/TEZhVm
e8lCceYUAZvNVLv/y/Tjaik/YDZXl3KuF6FvdEpPu1/fcSlvjI29G7Ke7jJ4YJSP/syjrz4Fvvrq
E4J1siRZNVB2RCXr72BQxr3mlmIlHTXvsaMvJIjUOSNzFfT6KbIhhYNm8dEGqaE6m8GUzPkXYR76
AnwnkQa7CYLn79GD2lIMh6YqSz5wAcvNQK6aTnm+uCX/GmYUjOjcORW1cumYy6jN1ru6+t2JQwvr
ZWILfZypv3I5ZCRNVaQGBg9CFseXpC/lSlB6DSSQ1kPht7wEUBMcBY5P1R9CoBOmEm8cC5hG58GS
dY9GGt/1IeVcOuJeoe18oMsAVg9Nk8zl1gFV3sC+T4xLXfZbo/MvqgGMy0h3PY/uMNXompTrvlV2
LiYwbRzxIgdIq4v+2sA+tFEQQQvit6SxtgVkUzHLV50t7A23v+sGwQBg9SL98iZK5rZgXmr6H2kM
2CHX3Uf5Q4gA8Y4cJEUsb83u2acqXvYtMr3GU64i4iflb6HE/7dwoOtHmxxtgJK+eGX9Soz7ztKX
vs5/oyCZ6po43ZjnEik3p0VrxgC5QwG/p49SRMks6H/HRfwQWNbOs+RtoJs/RdHc9AZ6zxX80Ia+
W2CvbGRtDJRLyq6zZrogb/VYPJsCSEEjftJtfRVKqFD0+kxBF0aJm/nAtjZa97tq9gs/61ZZVq/6
PJ+Xqg0NHnJFqi2FNtlqznvuH52ULB8KtVSraxup2UxUt7bRHiLJO1UUefFYoIQdobrlHXogwE6Z
zHxYw675bNgWhRtnGXbi3Oi9ZUv13ULXMRAHFZ0KkjGuBCjVzA0Hnpcmzn2HYnerLYOsXKK0sXGb
9NEOzjq1ygq5b+Ltwi3Kb5phHfQyWthguGs54R4p+dm39+1HdPm0bUHWGKKoixr/4e9zGMd+bVSZ
2hJ9oMUbz91v6aBoyxhHK9pVz9pRfidX5hVEmSGGVr2cTNA/RQIOjiVqOvw7k/xo/PZToixRRS8Z
3gX6DjIg9QEPYvCqOWW/2D3K3Dq2S2kJk+onMtkTnq76pwAxGn10u3SJFoWiFkO91M1L48NnRcGl
ioSTUMOEL938LqqdbZT/0pDbjvpHgFnYfIGr1LpLnL34JTgaF4XQhu8uSYsKcQ96zzOz+qGrCHvo
xWLQJ6oyca6DoclbJCaTUyM5l8ZGpwjVjlR0L0VXbpX8VDUPVoeUT4T0kGkuo7inVYwZC9wgK1+5
brFVEvXNZdu3dJpra1UCoBD6ct3WbyXXFoJ5NDutte4gLaN1+6KUX5G02ZUOrBspW2bQwwSt3FNf
X3p4NcOkKbMp88BhwcYb6vpzju5STbAcmD18TgI7Ulh3CGmsAGgurH1wNzCFo0PxTDGBar/4ffIu
/fw1SbA13YSFRqNDHkv/BoWUKgSQIQdLnspv1C4B/x/bt8EptVpU34zfBQWwyT38KUXRGBYsKq8k
hE2NDz3rqytcTpykKwKlPnrQoIKh/4nK4O2D+um6Fnk9XBnAqaOMS9brHP83HEjyHIf7Fm3+CH12
xV9VdTzPUh91KGkVqP1C1361fjOBAPyYwvVnHQ8/Oid0O0RPcfH2s0Hq9FEHfMXcFgH9rGavK3ea
ZK8SeDSYI4RNQ6PLnQtySNMfzcTQWQn4dEi1TNM2nNlFu/INY+X35dSbePwdxj9ytPcaZOZzfXCs
6610bcbyqtHOtz/DRzS6sQ7auIRS27qSalZ/dvx+qWfnQrfv5cbceZq68K2u2ngIui2wUuq3nRqI
KP703kLsjWRt6VTzk0xFYb7r2J8BhuI0eyWwcaX1oNjCS5AJHjg59P1bQehmGcW2M4K2tDjj9t61
TOXFD9v7Dn15N1Yvmpm8pok6r1TpFFEPrDzkXew7w77PbDDXNJsj7d1qeNN+b7TvoXQMkKCS9Y0n
uYuEynPgbJxmFxlvVvzoVA+Wd992d7X9I08nqpcTX2VsaGMrTeK0gSeec5SJXB+ggDwFzh02/62v
MkrzZKBIltJhgJRo5sxIkS2RorWkKAc3fArQAJnYBBOjje7MtgkktwFheRaTd0F7leMXVXm7PcQ4
io52sjas6VVEaYPAxCIb9ziBXCRMtmHBZVQ81HpMO1SYu+yx2wOOI+d4wHHRVwfyiWRJcbbSGvBS
frChqRWA88xMmRhqKpRpw2+5mlyjCX7pCXwt+2g9V2u8M+f9Ott2D/8Hgsvw5W/tjFHYlMKmyLQa
X+RyVS/EZbwqv8tbALqrcIlfzESNc+qrjYJkDkY8TzMGM/pLpzw40i5BEZMOS291OGVMSSlMfbNR
uIsqS5ciHlmnpNHXgXHCkItsAz8+e0pSf+IIjwvHWC/raTB8MXA0m77d6IK2vL3/pkYYvQd1NwwM
YXBqExXjW1ap92E9Fbpv74RxIVhJ7Qj7G9znTGMfVC/AWEvv6fYkPmXTo1OkjyKDi3qqb5tsgPxn
dx90fPeZtNLn/b7ee8dKmDlrm4eudUdjFWAMJJ2pQDi1jMM/vzpaseEVKCayjAi5rmwQa1aWTqQC
nyrq40mOQgUcXMNve6xoByeu6uT/9BcDF6RZ0Kp9ECaVfL/e5SopHZ17kCGjNY0UpQtkMy4oRty3
+hqSAgDri42m8u2P9/Xh/TPOaOmcIjZBnzKOqurHLi1ZPsq1Rbt0dXOB6gOM/m5i0ytTcxstZWGI
oOsLrsZimW7BCuPvhReStoJDvgZVtQLeweNLWSIvRtoAWfhE0VheISD4PX4MkFlIlxRW05mD4M7T
1MtsCB+fQ+efBRl+/NVeEoS2oU+cF+cAuGJGzcCN+k3vAM6H/m8Dnij7SxnHi9uf4R8yzT/DjiI2
RaG0Rr1aPLuFNPNKvBTKaGUn0daCZeUOUnSEOJ+Sps+daGjlrisBvgVzzYC+sI0S0NI0/HUBtF8L
LtpFG9A2v93+kcN3ubU0o0DvxlFRObLNMXOax0TPTmr17CF1eXuUfzhpf5ZiFOBdGG54VDDM0Jn0
LLh+eO5BcKN3VZ7+L/JKX+dR/zugLI6y28LqEX+QGNBT/HXYaaiTZmiW5ifbNS7xZNJxexnlcREw
D2tBF6SkODflW90fnMxClFCaOGSfmIL/ild/JjWkCNf72EmwShYYJX/GXWDmorcDGHboSPTLgVab
TqtlD7fVP+8PWRzFLLtzmt7IM+wiK+HUGztFRMAJ/dywRBZTOIXoPYtEmNIBDCnYE1nIEKhuDT4K
ZKIpapUPNvZc+yAZy70T5nf/1caUxVHcSq3ORdaUuDWQL509lEBMTn/CSpqbG3GyRH47MlNb/fsD
NjkiTdRXWU1gR4oMKb6hcrpD3s3uziVFj4nZTW3LUQQyo9hJaoUNA8LnbGEzBR85XPT9Avg8VYRD
8uK9TKMlb98FAJX/nqVuoJ3hZYwqJC+qi8ZvLMwj81co+hPzmxpoFFUay0QZQ+bj1R00Z1WZy8mx
0p2ZWk6I6HxqbYxO3geh9urkoRlZNyV0POIX4gqv8I1QuhrU96tv3jd15S9Rpp1ny0lBpokT8PEA
uRpXV+zQDztOQEE1PDUgHkTUf2R5bVOh7pSfSYI/i73PRP9kAcNNUHeNs/dCKf+7AC5/yMxd/ZC4
IKnIE8ykUWapnvR5NjfxPiGC168UcTbTzbKpYPdxpVyNWLeeZlYpCWAXF3sMcdoINdT23TDvTefR
ozyUShBldYAX7hoTOigZPWKx1cPEERoC3I0Y9PEzr35Gl4hmYijDFyjKQ4kJUGN3C48ycyhai1j2
gTofNCgIjknNKAHXZxhrr/eeb/+MqX0wClM5ZBvXB8t0lhLlYvtYV7kvt0eYOEsfoJereTYioGSj
I9AL0SqwrRX8TglytKGs/rtxRiFJt+sU6lrKAyws1oXoUFmWZnGDkJTQTpXEJz7dKA6VQqUVXsGi
tZhiqkkEWBH9l9Tc4MS+vj2ricD+gVe6Wj08KBXFttglWqptxZgaVmEde/O58p56NkcSWL9vD/hx
4G7sy3GzVY6KvNVbbKQHMwUg8dAdHwXnzTQdODwvosl9rACrgzGg5U9mMREQv9yPVKUlXdUsnEFG
j9y01osgEt3yHGvZvu4cQM7RVMgZUrRPM7waY5TtwE6QJGDo5RkezkX0926Tneuhc455s56+OnF3
iuS3KJtsog9/+NbAo5xHKJos1z32DeJDB/E1WrabaoV847z+IUxKh3x5RV/Ncljpq52TKn4sazWz
xLTj3HjhrhUubbO9vVumPtcofED86DCvZRDKsUc9b3ddkk19ri8zxauJDAHmaiIQF0wqxtTVc3jo
dWrO0mKvKilkWCQEgzu98tYYgm1Bzl5sTBtuT/DL6HU1+CiqNEnXGmLM4KLTULg+ugYSWy1WaXU6
Nc8vL4SroUZRJfJElV48a4mIxJPK3hhMLetlsYVeu5jW6vj6FXk13ijJgTZYBH7P1IYMVZipywhm
gDcr5unZf1EOCGUtgDYsmwjZr3W4FL9j1TARsz/J23ykP39+wzj98TMNXtvQMxlwc+oTVkQusuKz
obcazGkLbwKSIRStIRIgYjbHK6BuZyGdzqmX/Jdx9uqHjOJO7hdRHmFoeoaw4rsCcIONU/xOMJtT
wpo295Q0zCes53jmoyDUuYYKy51YoK57eWbD3rtEOMkOb1fqKSfg+dbc32PXt7y9oacmOopBldpL
HlbhlCxM1McsHEqEADeSeumg923z2IuLiRG/LmZfre0oEiGSKEnp8GQeNpr6NCAWcRxbaE/TL4RP
OKXxso4CktXromM0HxsKOTMTSRCqHahGzo072MNQFymMIDgKK3bmrKZKi0MwuBHfx6mO2nhpq1oB
rzBI4kYSH3Nto+ryEmMeYA51O7GwU8ONYpNcC51aqiHDCcq2NE1wM/6y9+kfyu8ZDim3N85EqP9Y
+aswbFiW5SJDUZ4lM99ERbFW1c3tESZi7TjXCZFPCZuOb4ct2aAmkuSrKut3YT1Vnx02wY3vNE5x
PFelT9wxlRJ+uylGcNL1vQnb+vZ8hgB6a5hRTPEyL0/anmHcPNgL0aMqPvW9s0ViVIoQxwcu47W/
bg85NbNRVIEhlshaRVQREudoGEdPyQ95MFV1m9gKH1H9aiv4ceXEesMoEmTtzn1Al3t+ex4TW0Ee
hQw1NpKuGjZbHgoP2D+Esr9WWhldsakH6NRIw4pezUXv8z5RhmTQS3ATCcqNZ19wnUe8dmJ3f51Y
/wmDH+jYq5EyoZSlUvkITTyujVW/wdbpkA33Wg4odCoYTQT6D5Hxq+F0RHRcx+cjFUimdAqKI4W9
Dxv4kTIYtN5YtJI3kQ1+XNe3dvzwm67GLEzf9+Wht+Iq1ko14Y+6M9tHZlMQt2p4Z0iXVDnq1X+5
6UeJjFPHmRJBez17VnFy85WWyrta+357R0pTN7YyqvyGWVGomIzSf+t5h+Wpe3ZM/QnJf/wnmgxp
E8ydsTvZyD46tYlIDAPjYK80Ry0XtoPIsJt60S5F7gC0oCDgt4w+ygA3n7ux5M3rvEOpKTIvYmtj
nNejAeC64CEw1qHKJfgAC3VPOYSReYrSkhEKcSdrxaprzlUM91bpZrgs8btKuE8o75Q5OibB0kU8
g47EQnLujUEDxUk3GoLEDiIA5THD/QQvsFng4wnzzZXkmWxi1IxBiWtXOyyIdqgco4tny+IusA0M
fOGZruGfYrLevrX1WTcR10vWefLYR5s2K78ZMdAewZyngK0yddOW0sy0X/wMaWXyDBV2OB69P0vd
+xXH92b6XAruMu4wiO7eai85ukjiZCRbpgV6Mw6srS0VP9LGH4jh6ULHHhlLEpxOVDzfI3jTSy8l
ZTX9OEQEhjZG3Je/JLc/4fy3ktVgZqE9qwK8MXLGBay4jBz3yS/VOwjwButU49JrCnd2fJb9sxCI
g9ypN3XwJ8Llh3Th1alotSpRnWq4boBlRkv8lgaJOHK9eaitkADoFuFm2gdiatTRVZDIlW2Ew+3T
yTouyeHRRNz19pmYCDGf8NFlnhbmcI/isblxkCZSfubVMrPCVd4M+lvOxK0weQRH1wJssEIRDTJJ
9vMqfDfqmfmUHYX54K7h7p0LBTTkgSbzuok7QhndEW1TRF45gKZ8CPS2U80q//fAqI2gwd1e0an8
9aMderVXvKoMHFUbqoLUg4uT+ctAJ/3AptkgpClu5VXwc5Dvw2MLyvzE8k7tmFE+GclaE6TDY14D
P1zVnFx14oKY2jCj+yFIQtn2lYiFLL6VYb5JhZMFhBPQwSzq930erW4v59fpkDl4liqKoX9AW69W
U5DNVo0SZlQXFcESbTIJ4Y0J8NY/XOx/RhmtmxTqLRA27h+V0LjTVtJmKOEL8X4wmg3c2WTxfnij
fb5m/ww4WsY4UAeHNbM/18jOZOm9kaATnm5qwPtJOO+RhXWcbU8FW4FDbmTaskI54/bKft14lf/8
htGlW+ieodfDgzlfgIrWVmjKzdsdUtqrIZ2ZJjF9vXX+Pd4nicOixReJ7us5cutFAuoZ7Lpfyksn
fwzTdCUYwnJihkOAvLHKxih9Z+vEsTWEbXVdNa+op66jOeYQzaLG/RXs+nnyu359AP/McfhFV9s1
LGCjiIhnsKbGz9pay0tpM7DfbHSOvI80cVpheOKIjKVLAerLZp4OWakSrDrh1GClm0YTVd1/KAH8
mdkocFeenOV5PhzElU+dY6htoSKxG3wpphDOU4s4CtZpkdhqOST0cVJfUr0+avUUeezr++DPbIZ/
fvWd0LrXqFyzZrUanOMoPNoI+TuvpL8Tp2zq44wiixD2JDHDixixrrnVZgtbVHaF/e32Tp86WqNw
YtW+nKkg4M9Bhhw/UdksdlmH5a2artXuyZk0OJqa1ih2SEnqhu5Q+5Kah15x50YFtfM/1S7/VyXo
3x9pbHDm5IaZWDH7wLO8s9i2R1d4ur1uE9MYc0Ulw1U62WTdVFc8BX08l1pnkWHteXuYiQ099jMr
PVTM9JBhLLpNqRVsNLRT/rshhgvnakN7FVhoCNnc/BpW6al9UPz32yNMHBlzmOTVCIrX1ogcMUKX
Oiun+hmkiBjac737dXucqcUavtn1OE1Vkevy1fHJPHhysBXxtr49xFQwM0fHP4Yq6PQOc8EmZCv+
MJwHS7/nTeQYh0ZvsP+mcO08p0I88ZWm1nAUDfpSFQ1naBCUurxxpXDph1yFHT376G5iisNN8+nu
03U00iT6cJ/8k0q5lutEIA31t8azukzWgx6A/dMZXKjmkzzLL/OZq9FGm0OtCjtTQuJBsaQyEt1L
M2cp3Qs/qJIggbroNtH/B/9zNeBolwTYTWuhxoBmGh5TfCyzKXS69GVwuBpitEn6rOipZvKxakSM
xSK4C3P/ISvFg0dbNTCUHTK5uy5EhcvKH6qoOUrqVtWzfQ4tzm+Tb7c/6Jdb5+rXjLaOiHRkLCdM
GKHNZzO6t5pNj/WoI0/kwsPfubVvRleJmpuBxFOJcZz+oobbrOWV371HHWKbdru4PampJR5dI6Zp
dprdM1gYKndd+eRY6mMRTzQAvwwof1ZuXCu2dc/yM4NByqTdqK2B4pY2cdomFm3MjZLMuNdhbgMp
rPIfuESnFRYiEDZmgyOVlf6+vWpTExqO/lWEpD6chYHOaIag70PV2vjqxOma+C6fysO8C1DyRohM
zk6mau8i5S1DPOr2NKYGGaZ5NY0ISEwZDige739Iu7LduGFk+0UCRFEUpVdtvbjt9r69ELGdaN9F
bV9/jzKYcUfpac2dAYIEQQKXuBWLVXXOYeUPybO7mT3VNFeW5i+m+d9RxMnyz59xYoaZgsOnk+k4
WLsKFKdFmrhIUIH+VLMSt5z6yploO/PQQl0+cXhXQ6ynOtSg4YxHNEibFMpQnmhAFif1zGFh5FoQ
LwqNz9DoHBTp3UDcVsFNxyy7A2OiZYI07/JMnW94OhnDwhXVJR10OQMHlNyWnuYYQFU6w1WEfnSA
2OfqMpTRV+6q84/iE6MLj2NGVmnU8+EcfEE28+tp7oDvkq3qQr4Rspn/4yAXnocMoAFPZs8zc0sg
Jzg8zsIx8xhNUGhDE2jtnbHiUpeMJQkrQTZsIQpIpeXqRnAbV7mvgy4oh7L85cGtOIhl5nlq6ypR
53hZA4HsmNzSjv0o9fgeiPajsfYaWBnXMlsZBQFwLBl6RlikOrn6FtVg6wX0uw6LlWH9ruJcuC3o
whWVkzZW6nwrCQiGeZOAko25bccrY9Qc9bnsUL0NvFnAFmluKj+mCryGN5a4kcBVWh+A6plAqq7t
pBX/uExqWhrSw+PcpDMCu1ao/Qdfa5pZcV104bra3qqndICFgtAbEnxwE1BF4+HynllbxoXjymiM
DF6EZQSHhYMEJlhsE0et3iyN+5ctrQ1n/pITF5nwKDeseRXNon7N8LSX7VvfrAznPG7o25/QhT8R
ZYqmBRnO55v4goFtwJ/GB4CmP0x1m7uhb0EGKemAcXBVeojZ4wAZ4rVIdW1vLJxMpWqjQEUSKzdy
cIFKJzBWrrU1C4uYRhcxq5kKC73ZPfRhd2eF28vLteJM9EUZy2iNjuGEI7QPtU8Rb5RBHCqNgLHx
mK6hvc5vDYsBlEQs8y/dU5Gh70NHzRbl6PpLnTYQKIRixtp5Or/Vv60s3AhIzZXKyGFFFtYd6X4p
ClrQ48yZ+Mvlqfs3l9q3JfrnVgfrBeS4BIJ6cZ3dIPe47wCSMD9rXKHrmbl5qf/2jt/GFm6iKqqq
1SDncSyiVyVO7AIihXjReqFFN0o+uAno/uvy6X8c4sJvlFYuQJKC7dF4gxtqv5N12eusQ0xNMG+t
5TzP7/fvQS6cR1NnMeiLYtyiQ/sqgvxWL1bBtGv7Y+E6gihWFT7zAsz0VwF456erCGWVAd1AyESC
y9ONcMlwdIHr+3hvrOU+z7abQprnn4dg4TT6nskmUE208Nqd2+3QTI4bDSKX6+SFa5O5cB5MaxMO
QQJ0Y362B+KW+XX82y2O0EW1aw4YT76xVl585wsB38NbElinIRvBMY7Z1TeoWGkgyAWp2D/QjlC6
TcfrxF+7ov/N4/pfU7qkSp0MWiSdhoH2joVxIlBpDw2gA7NSoKS/aPXZQ5AvW83Qr/gza+FpAGuP
+jDGbg1MCq0YtmWi/Qq1lffTv7nrvoe3cDNMn1ikTHQCQgHFbaglJ81LXe84e8zQIxBAP6dMtzpU
IRIafrVK91MkgGrIxlUjth955FUyujdzcOXkGXQ7Ov+yj1ibhYVjisJJC5Mes98ardca5mFM1SdF
pSsX1eo0LF0RMxJUWWGn80evjFx2UJ+gr5s1z7z1LDymtmJXuYNnqjfEvIJC7zifqrXO0PPpvpMN
vnBRLAkgZKPjM2KUnDT9kYiDlu/7noIH/9XUvtIO5OQ6dI3Gz8vzvHKcrYXfMlutb6sCu63OA+g8
s8c0XbnQZtdz4YqxFq6pK3mZJRksTPqXObErLeN4QyduEUfPs6qRDtbu/21MCxcl2zQ0gwSTKdLw
vS/Vp3At+7CyXqCd+fOSrk1uFMm8XloWf9bDr7iK36wEXTFRdytU40ExbgOzhLzOZx7sLo/u8skg
S/QCxJqnrugwnzrSpxDLliDsr45qukavcb4R4l97kqgLR6QzQ2+xetORg0p8VqVJJuYENURgDOkZ
EPCIemdWZAFlmJ0NaOwVkG+Lh00XZ14yWU7FA+/y0I2zewkEVWB20wn9SyIUZTCVlhqyPoCZ2gj0
HkaNA1vc4wUSNmxT0hF3UKJoToBrCrRnI/QdIAw0vdcphEeUD0AU3LTa8LqxSfs04UBNoGxpIa+q
p3AAhu4R+MDciPd6ztyc0QOlAE5BGs4AfVmDdJmmV24uEbcM/asyEvDaf4EG3jOYtK3kRgc/el3k
IFsrHZ0KTwTc6+sXlj4Y1eDWkju8egq0Yg8ePLuHmLMVT1eNImwa32qkPlSAw3VJsbWqGqxrtxm5
LdJjxd64WtrgoXK1toO+ae61IDe6PLXzOf/rlJ7M7MIBpTWoCaFGB7xKKP2qLJwwO1QhpCkwY6pB
7cvWzqeLTswt3I4mQENWZ3Pm+hXdSnT0wWMAdKeveLWnoco1uhl6bNaeVmvbZ+GKMrXp2Rjg1JZ1
9lGDXjKZ7sIJiLdjZty3ULS5PMq1OV34oakdOICHc8WrLY5DUdqS/xiYdk3koeu2l22dD1e+Z3QZ
IuVGyi2QmOEG2fXAU03eP3tExANmF7Jgt6DVv+Yrzuhs2HtiddG/INJIjHwGAIX616imjwPJjhR1
ZI1tLo/vrNc7MbRwRkKW6H+c+y8VPX0DgOtOp89xuL9s5C9m7t+Z2BMri6DIGkhaF3M7hgRMq0+b
XQLWcTPB7kSND7Ie6HuPqbIZG7JtBg0cX7dEBI4FzXXBkk1ZVp4OuRk2lC5PpXP54+bdcuGE/hZ5
OUmBBGarKy3BtykRxJaCJ6YY23QK0PH5q2M3CuTR1KxZsbmyg615VU5slnrY4DGKWR+haW+Wilul
8YHT8tBAboS+XB7g2VDkZPIXLqjMFZSvFAywEuQoRrpno7lyIte26zzek/HoqahDOa9vUfAnI3gs
qfkixY9gFXI9b8dLi7XwNPVUx4EWwlDwg32a+2SfbJJDDFZMB8SEqymj8zkDE8rTYHBFWXFJH5k1
A7pVuajx/Ou97jH3E0jTqq/KJvawHR8vrxMxzm6LE3OL4JwMLZSfFADKhWF5qEE6AWQ+pYEaA91E
FXpeoXM16nujGN0O3FWFUdjGdBtB3CVLoFsFsuuxf4/7TQU0KymhvCIdFW/m2ETVEjJAwN95HMIb
oXYz1hCYLN+77hV95l493ij9F2ivnTgCKSPEt/JhgEIYONaaHyGEXvFD2BA4qfahq3saPOvdU9Jv
DdSgtNbNysGNgoe4OI4hCBC1a2m+qIYPoTNruBrY+zCOUBp7ToYDMXd6HDkDpKd42ziI60JzP1EX
HshutV+ouDpBkOGiKpwcQloIBN3IjHZDWHikfeByp0MAEuR69qATW4qbSYXUawn9nuSNGgdI9aga
Phk5xQHx7xBCsToHhyygxB251cnThL6F5KoRD32aew15lKAzJAIytzWkKmvhJvW4K6IapHbRrkUZ
jxmfsgcnaV7eUSgLlaRD4An0U3lTTAe1hDRGfZd0N1Hz3AydWyVgcA2gcD9mDkS33ocWTMsSsLwO
ZJEQWwv7N9bcmfXgQnwVuoH3PUTvWsyIUTtG/yTqjWY+VNBCA6Ow30LvRNbSZpAcrCPrrm9Arzlp
bzG6nE1oLIoivp+U7qopQFQDSfXKZaF844n40uJyO8MpTag39hQ/wqIlCkWifgBq95lOFAMJf17e
uWv7duHOogQiwNqcRuBqDfVLDSKAsGuNXq/eZjVxL1s7n7U4OSYLh8ayDNdWBXOZAk7une6FPtAY
eoPOc1vYc0LvP+hzmG/cvzzPidGFi4vakcVs5sRp6213qI9zfQqjxVI5kb/2bj0bUJ0YW7i5NFct
I567VKYhf5zCHxmerdA5DbvRRmBgSwi/Xp7TNYOLkCpEs6RkPUYHUKebNSA0CHdmTPYM7+O8eVK1
7WV75x963yNcUq4pE2Yzm1OV4pr4pT9sxZbvZ4b19aU7G+KcmFrEUomZhLo2b5ewZTcG5JLVqXoL
tI//cUTz1XVyBzaGAaCHBPZekLda/aLtl1G8yWg75KqTIm4cyhSavrkd92tFnPNR/8kIF+EVBxWF
5HPHTwiimmZPfAoMruFOzC4IxLcBBNbcdZDC2Uv/xOritqoKywiKuUpM8rcG6rc4gG2rQenv8/LM
zj9nefIYJSrXQeROKF+cPKMAqWYBWc1jb2R7wrptJsOVeOzcUE5NLM7bFIXgSW47vJX0X4Kqzkxy
yxqAMfkarnDN0uKgkchMsrEG2U+RXyVQqStr2xqeCDQVL0/a2XfLyZD+aqEMu1Y0mZyfYK+NBZ2y
MoBamhqNW5I2P1kOVLbOdnHXtpskpxHEGrNj0iHPrjS7THmiCMkvf9G5S+L0gxbHMOiIaHmAZYz5
VwaVQpoe6HAvsHdSublsSjt35E9tLc4iADuVMUwgKqyK9MbILBDghJU79tpNUwSgppGgmA+TJ2Fl
bhLdGuUXzwuHKqDQNK+0KvWaml0JDkU0/bPRbmkY3qQN86aIeiOCGVqiaQDc1pc/+uy1dvrRi1Oc
9RktCMeKzfARxeZX/EO4rZ3tho2AxKuz1ubxu8vh74Olg93ZNKjF9cW13Ssxa3NZoLjBofpqVu9G
cRv2N63QvK69E8bekhtJwKUTv/caAFDepENiHMK1XVpCbQAoLlV3px7s8Rb0G8HslwoQcViQA05D
8TVydHP0jx3UoUtSugFfSwOcP0rfnz//+4nDZZY55EMJnlrBmQOJIHswZ9BY4ld1ubKhznpYRr9t
LXwQI3FP+pnKDdTQOSKOYJ8TL+9AdDAgp1K4rQF98PX3x/kz82124S0ylsUKxBJBoFjeDuBWSAE8
I7ddubHqO56NNlOeJLIuYvK5GIExvDKMTU/2OigECz15u7xBzx+qf33Mkhs610ZphHWGA5weihzl
oelRaLvLNs77+m8bCydRqHqa5xQDjrhpGwykjNAMvGzi/Frq6I6FHhvTzSWLelPqRTiOsFGQyIIa
a7qtygGazcZzGBu3afowjLFjQvk9CvQ7s6WQBR1eDeiKpwAiXv6Wef3+OoHfn7KcUjzQkqEFZ84x
ayI0lIGhH1hSokGFcdoVZQMlTAuaCYN32erZg3NidTHJUtPNETgI7KrQsC0kN3J5BUDQVgeF32VL
Z5fzxJL25xHlPIvzATUvhJXck/rg5tFKaul3o/6lKVx4TSkyvSytdDoaXHrcUCEgnjfKHsxYx1QD
4WJCb7o6L0GxOYGVpES2oKfSVgnel1aovtXcyOxeK3K0fqOzfQgeo6a/A578KifstsnbXQQOG7vu
zcYRaeMgv2oH4mWiDA+6fUhKu+6iPXT/XLPYGn3ltsjaD0q4awrqmf2jWX+VpgL4X/CQpaZnxclt
A10MNPR4Dc1vlQB8qHnpmgPe3FP/qxASlW3IyeZgBmV4vfY5XKuktgpyvgn58Jq6U5rZAWvQfJwe
TAnIApcHHfLYUr1TogF7JoZ291g2aDhor3vgHABn06DjPISqD2eyS4sHEUG0yQBSKX8o6EsyNYAZ
c1crGv/y+p91GbPioc6ZRTWycJvUhFL2CKUSMELdg2vTkapf9Svh4fkz9G1jEbtBC5gFrAffX4yU
yDDda9pjVkOCr9t0EIZo0wC43bvLwzp/gL5Nzp90cvNkfc2zPE1xgNCHXYe2DMUNVMw9IdZain7D
U//e3v8ytWxhBt//GOclRDFEdxwlkMcQaclAgB11x5IBfS6BXKHdLqOmH6fE1sBsXtzH2Q9r/BwQ
kBvlBI3b0tZNPEJiDxLIewTZsd2ZLQLc96rEx6uvlGY71CZU4NVzm1ZkqwX5ncLjjYAAA7HyOSWx
4ujPrBqoLHUGMUxDI2xJetlGTUurgpcIdroD3Xbb/0wH78wG/MPMYgMORREYXCur4wh1T0Ihf15P
aFRc80K/GwsXy/SHncUmpIWZCfwq0UdX+qEa2iT4VUNlvc51v6JQrrCgnavGjtAL+PmffVw7xBqd
FKoraCIUlrmLC89Mn2ODe0p5yFjvsPSKdT/67qptNgLsnCTaAhlnlz13qvGQoKmowg1Rr/aYzZ+6
GArO6/eOW9wOKO5xvOpwngzt0aC9LdN9iRQg798lsezayraXD9NvJ3DJ4OKSqKGI2CctnETrzkoq
kZf8NL5KVAXc6BCD5XgOsHxrh+pVKVcq2mcTvKeDXdweeCLFYVDANsQ73RzpFUCcoE4Euckp26TD
S5PeMvKhkod0CB/psNaNcTa+g5wLg7QKYdpSVWts2rgemnE6yqp1rT44JFYEUZy7rHztSPHfOOMT
Y7NXO/FaQd4LnGvUdMGa42XJZ8XuJ1SeL6/mWdd4YmRx4IJaZ1jOGuzpI4g45U6rJ1vRO5tht1+2
dLaoxE5MLc4ciBwVNTQrTF7NH1Nz8lNNr+9MBQxgDUl+pAGK1qwCaZSpF59Jr1+xbDzWbbkLlI7a
UdhwLwJg18Emb9xS1aqNIAZ03P8bqMvpdy5uizArqoFmw4Q4fbT1LrfNtAB70FoO4/xe/p6PJco6
GgkZugFwB4QFm9KfcV90gyv/P8N9zafyr1N7Ym3hJozBCrUoQMpkqAZ/qK8T9l62YpNYd5y3dgOC
bZwtZ+DQkddVCJ2vAerO8tWcTCtfuA01kXkKQm+0UXAoEQQfae5IeSwS6dX1TKfyrtR45QOWsbLt
Vs7sEnQNaiPDGiLs8HwmZvEEpjp0M8dsHa200fZ+k+0IxDj7q8Rf1XKe3dGlSV+k3BBmKaHKcYQB
zNj0DWLP36TpfAb4vUYoT/lrPZ5nmQZPp3m+YU+8hhYw1AxKDfF1mG3a4jqB4GZy1Dp6IyGfaEuI
bWmQAGuVbDeiecMW5egYXfsei/zTKEpqg2L/gXPdHaGJBd5iJ8umt0gz5Yp3W1uWhXczeCsqIjE1
Vl34VUhtiOG5TMXjhhK3IM3KNjj7sjnZ/gs/l5bSoJJjFzTqLiTCjugadPhsivx05hf+TaaNprUE
53lOkc+cktMGQBVUN/5LXuVTWwsfJWk3sJbw6Qgichtavnan/6yCQ1R98vAnart2PXz1ity2mvRS
q7Jl/kvL1jqjzgRr2slHLFOWgimkh07PBKFnVDLLH4ImaHZaid3PhjffC7cEfospUMrRaLBwJcqS
/RZgNATUzI4DfRvxX+uKwWci3T9GtfBTFjofUkbg/qE4a6vFRxyZT3pHHdpCBTV7jwsUGK3Uu+yl
VranuYhrhGjjbkixPaV4VeorcxXY/m9uG0s3DV1n1FhCbQipUe2t+IjWYepXdu534MNtdqoN6qpV
lPH5qOLb2MLvdaqWg9sGxsxpp9Shk0SVlwSFrUTJihs5nze3LG7p1DBMvsSq9L0+Vmh3G48K39Vo
UE4gQ1rX0SZIX0FvjLuMe6rVQd5T2yYqfa8s8RB0yVXXvQeiWWkmPruKJ9+y8AAGR9W3otp4jESH
xOtV2yorbuzMxFJiqdDKNjFadbmKVSP1UhNddbQiFUix2of6jdeN0uvo2uk+l9/+w9ZiEbmQdWyo
Q3VUiHEViM43jXBXC9OxpOJLJmx0QPu1KH0ooeCJQ2zeYzflebEy5jOz+sd3LG60USapTECxd2xT
7lf8VinS7eXTdy7F+IeJxWWEvDqZ2niqEJr66KLgr9hH3qyNbcJ3125/QKVztdn5N7pvER38YXV5
J1X9EFd9UR1ZXPY+Ck3vEG1BVIIKdRfvSt69NTjMYEkr9jrpP5Q+OwjFxX73LWxmoHySEXoMT7Td
Vib4i41fY/oqqtc4fTbN50YVqj3ID5Lfa+YvsJe6yH/oqliZurXFWWz5XA+6IVSwODLut4OVXkEg
aWX9z1wzf0zT4q4jihQpmRfHqk2nM36KMNyW1dPlLbAyDn0RHodaraQB6AKOqjRdVbEcpf//u/jT
YeiLe6VUhzrkCSz06JwzcjDVNitjWHEO+uISkTQgbcRAsF5rIPyRckOj1pU5eGq73eXZWrO0cA36
ZKAhMIQbClrphGnlJiXfS9n4FuQhL5taWf1l0WsiXa6b8+qD4NGV1a8JFIiF8C8bOfc2/WNxFg4g
C0arUwtZHePcdELrIzOQ+5Hda2C8iiR1auvOqCs7iu95QuymGva0gjCzMtlV8qmgYgYBE7uK0QLZ
r+GRz7HU/fFpCy9RBYZse1ZD23McUpuk6V5aKO21oY8g0C4iROptu0vRyh2AgQwFYp+r22xstpJ6
JCneDCF2tUx8dbW570yk9MeXLc4+tFTSQM3nHQ0JHFe/wRv+tqYH1UtAZw59aN3TpB2rO/O13yVo
96tWfM/aDbWsDEHGfppohg+ovB7BIQUyqd+Yu/GoQa8MjT7/ARrqzLPldMzLClDUFlNJgMJCezFp
trWwu90MiOWeeSweW8+0+2OGm/GgbddedmujXQqXBtm36eLmH3oG1gYEJrZqb5H2W/G6Kw6RLdxV
NpGJJ/PiWqgqR6CZjFYP3ZqJhb9KswSymylM0KOxV47BFdpDQeZXchcQSE/dCkddwQeuOJOljmmU
UqaK2ZnoNdlGw2uBmjedNivO5LwVHeUTU1cNfYlM6bOg6bmJPcJsI3ToK/MbEDKUqPIAdfEDpAWe
sstekO1fsXt+b37bXSxZJ4H+FRR21X3/Q0UX6L0OnF7sJk4JBvZrdYc8y6w0iv7TNYKGtSEvljJU
1R4aVTDdQv7ZTF6Q+YYWzNrEzgP4O2D6HuDi2lE6U5jRPLG1ZTfPM7Fr6HZ2FXjWpvADX7+/PKFr
g5r//SSVMoWCdujGLo8DhIpUK7wyM/RQ6HzNja2t2+Ly4X3MRtEGsx8dXM1p0F66LTXgOnW7xt45
zEi77AWKRbRYhYKsjXH+tpMxjpEWDUoO21lc3magsmxAJGPVciVgOIcvhN/8XrrFXZGiB7owoCJy
7Or4Osk1N+KjF/SRa4gZdZQbP2tZ2krIbEV85vyoJS9Ue0J5rNALX5YZtBcj694iAVqku3qb8P+C
lu2PD1xEmdBTKUXcYCJyC5SaxW28ymR4bqpPS2iL7VTLooA8Q0yPwwAKVuUZhL42W6XOPndGTq0s
xtHpYNwXrVUes2fVQXVmD4kvd/TlLjsq7lrf67kI4MTYUlLEKBnI5iKN3+qbdtdsZvoQ3VdXr76V
mfudeTvZpFnLtMJMqupYQhglN7as+xiIunIMzzGknNYEf2dQTqwYWTVOoWaptwmqrM00OSbXXCbN
LZOtM+b61izbez1mnlanrt7UV3meucg/eHo77SIJhCxvbM3S52p/fYwLtJBHmZ2IlzBAOS4AqSRd
45c4l1T/45sXflcNRhJ3k1EeJ1Jdl03bPpiJwZ3OaremUUHbHPUdP6uTwWcCMG2rXLlQzz0ETjfA
wiNHGh6mXMPKTGjcb17Q4+U2+kEFU/llV3yu6PjHQBeHp8uyhqWjWYI3wx5utb2+73YIGuzU7bbG
wSoxUnvyoFbzvrbHz+V1/zC9cM9kQLldghT0N+ge0f8mdIPNCBnc8G4NbK+fC4lO53PhjrHN1VEj
OZ318uwJKhl5kv0opvQ1JMPGMq6xgmiIQXUu2sp2JubV3V5mtgW1JtbuGHQ8hsxjxvUkcUjixxQt
khS9lXar1y9Ncp3lyNJM5N6CTkDTCbsYUvTR7JHoAU2Wqjut7FxFNqCID/rC06vHrhxQC6TiB1Xl
kVflo5WQo5olD4bauurKfbu6yItLYupzLYorVOVnd5J4c7NDYuNR0/9MnnTX2hjb0kEG2NznG/64
ssHmk7KMLU5nfuE3xdSiU7+C39Q25gaQHDgzJAHe0dXml9DFpmv2VlZ62SgCeQE0LLFmvm8URwTx
Phy538W9J4t+g95StLfuAnWDm89Vmuaq11HHIbEdKZm3MvK1L1mkPswJDfcVwdFqXX0/Paau2AHv
6vANdSANo6KTdQ1/ei5pe3qktPkSO3G1QQGceJGViDrq567B+IfJBvuK3de5W+nMKURzY03RNZa6
Sfw6UxhuygZbc0MC7lwe/9nLBSJ4FtU1TdWsxcITNYzaIUpLSJ79ErEGHu8HPnYroes5bjs665H8
wwpdAuVJo3E6jnDUOvjZWhOkm+ULdnbb2sFd2vtR4uqofhIn+Qm81W/Ybxbakeri99pAR6+tF276
c6w2CrXXluNc/Hn6bYsN0KJPqYBsTnmsgtc0t/ZVs6NR5PfQEQFE7fJsn91sJ/OwWPkWEVxpZpiH
QID3nt600dp+Pt/bc2JicScm6oiIloUlnpX6XuxLX14LtOdMgBzZihM67CUZbMXroGNAncLvv/5B
oT4zxhheH9rqFfmpXkVHlKLlx9ptcq6J+4+NME/QydZHoacWXYMJUPfRVpOuBU/8Eyzy9GVC+zhk
oN3QyUM72TQudglUWccXaVMAJmunKeARXMiksbe13vK1LbC4XutWl2XB9PIoIQonKvRDVVlhW7zd
FloZu1ZFVvpAL586uuwnMyWRCR4faMACrLiGk6MqMItdunLuzl/eJ5thHvjJdA+dUdZQ5pidG4qy
Dr0qroNDtes260u7NqTF7YXuYyOfYlYe4+otNcudFV2rSb0Spa4ZWXgrmeoMTLfYPtqY2U3fbPup
smsIu1w+pmvztozsy1CDupAqiqP5HoXgCuxeTfWVm4YrzQ6ZNrQYoh1Hygce/f9raFRjFgNySKeM
Wotoi0Eo0ewCC4b1OxIMfhBXu8tjM43ZoV2465ekqdDVadJYGfgt2LByu6eWB8Ubv66Vu6lSthog
IwCLJhOFIKrxoskYfZbxIy4FD4TjfodbWB1mMKG5jzMS2An0hHlFQI3R3HQtMAbmwQRbIvA8V0jd
2lFmQLcWGFjxFKGNl3XdPdKWQIWiSK8VaOKFiBKlLlBTNlrbvGgCwWngmVXxBG46RG/3VXeQ3XWZ
gK3xuit/RuTdlJkjTQIdaahVI78vy6cKHYpSN1wy4iilwhmizNHj2tayCDV5gJYAG5ZFaxd5eaOJ
AKIVR97Udiegylz5uVF6md4c5EQPvSV8JQuOWZk8mpJ7llqguncnwNk16ho0dHrPioiN9ux7Tji0
kDahNdmxlm24ZvqoQ6L/uXJqXgPE+iYp5CRBiuqW+HtaEnsikNADaeeg8m0HDEQq0VkZCjsw0OJV
ob4XCodouk/bymmL+SIqIUCqOADquQpBCqSZi8ibkbENWHu30EZ3hYJrE4uZFooPqXS3YoWfqL9I
HPtd8dVFcsN7vovrfFfr4wYY1CujQWNuVO+tlhZ2lhXXTdB5eV8d4C42IqcP1fA0q1/UIJVt1Q0G
YYNpxkGX2mbUg5+FjA4VGQGJ6ioP0Fmv44qN9AUei/2WmeMzEeBgJdNtMzRgaNR3k8Qn5mOzI7q4
abTxZ9wioQRtpSprN4pSulq1GxskPWN0/mq/tAgsJyra8Yqn0qwdSm4UBSBPyKKnjYlOtPZ2ioOf
xMBKhwHaibMPlIq30IhzNUbe+wLJFWhcBuAXEmn6lDPtvSbVHhmOXdwrrqbIKwGJcRGVbigIShfS
VioGtarmYObaldkMz2mU32igBggDnPZEB2mbiScAyg2tuGbx2zSGQAckXjzdxP1zyD8swMwT6fd6
4Bjhs9L/IqPpqCP9gHLJW4dyccrEto1zL2e/ip55ZvDKlPDRSAB/MekOOpl7Kx/vUA79UKcCk/3Q
1WhtrlNR2MHwEQy927NwCw4sN5yst6gRPjVnKegcSPMouDIjComtQ1ZsMnABabzyaZUfRETQCmt5
KseLLWabLO1uyBTaIX9NkVCi4QBwZ+Kiul0oAHuak7oppHUd9/kecZw/6e2+mLSD1XAH+q3zoXdT
vXYm8yEMq7uJ9NdhiLJwbjgBmiezQneb6VXRjiDFR74AaYC2twmQ1WA/8ZuMewkbVDsjtQHa2mZn
mTcV1NAntKUZ2vTOyk9drcJNbqiHKujdmhVXYRgXTiSUB7NH85g+mD9qrm/zNN9pNAYSJLgSSemU
DcjHqulepcFWS8SjEg4EYB+4F645vD9UBrok+QAYROeOEbczSnYcf5qQ19Xnognee6qS++ATwElJ
vCkodxrQY4ZaH/JU8eMAfA2lgi4x01aK0A1xaEihg/gX6Cat8eL+p4TmZp3/Cuo9R0FwBKnPCI2Y
cOz3CRhfEmvfUfE6IN6XuXFTgRhItqUXZaoncssHfaTPrOIWZD/bYbpGHs7m7KYdIM6avFjps9V8
jIW+N+MfoBLw9fAlKO4q+atCaTwcPC1p7MocdxOIKLsscEQB6VGCKCoF2WD4lkusHwphE9Rk2vAe
fXDHzBK3DdcdCykeotONUIENUYnXwkVx0Ap0pWrszWBvBF4MHC6zZ9kz1gy2iT7xFC+VFi+Vwtz1
7dZINmw88nCb00eNt05q3OTxjiVoDc8cK92l2UMp2g+d+Kz5HMiroLUTQr/nlSV+VD0omFmlgx88
aA30Wid0FqFVy7pGBQnZLpAh2WHuGtC+MyB499qUThbjrELtLUmu8nAz0W1qmO4UWA4jxoajf7PN
fxj5JmnvI+Nz7ELbmmYZukcTbIyqp6svSBi9F2mOy+gdUAQ3xX+PfY3jqqmvwdMIROBzqvVez+tj
lPcQdqgBRUBps//q40OlwvkqwPQG0bZhBIt4E1YPsSZ8k4DXmtH7SLlS1Bw9hYpP0niT6PHj/5H2
XcuR60q2X8QIWpB4pS0nVcmbF4akbpGgBQ3ovv4uauLOrmbXFPeceW1FBwoEkEhkLlPFUJ2i2qkH
oTFQ0JibwuRlIBBYGKKZt6UrrZ1KYwcR9ixxEO79jCaOCa6EHImdMXHb4KVXWCDshOwdtaZNwqRd
H+PBaGYbNXtSWSUg+fAtQvkLms3bGn0lOx3LXY6bceTxrrFekYrBFdDpTLYrpMotpU61swJv3Dw+
TEA6c032LAaz2hKujcJNQ/Y1SNlDLnEfgt4PrEtdc9g0eWOLsXT0NsYqVlgT4FbzytGJ32Ab681d
i0fzsDVB+KFF+9gnlavkgQXNdHjWI+B5NUtDXMfa44iF7kvmau0uJcZO6MlxMEa77PNHmuELSt39
1PbukEDPv+nuJaM+TVJ+U9fVllA48UnGKUvS2wGMgrSXEMvNQNFrrzJQoWTVIWXIaxihmyqhjlxy
T0on1+pDO6x1F8zpgy7XAc3ecQsHOul+J1rvWHCxbbT3WIKYwFT4hEO/Uyigw1s3EQPfpFPfE17v
8FitZM3OMxJoWXaIk3uthgxw77XCdGvl25gi+KWRALoWPmydbjNL8geDeKSPA27cx0xszeo2Bv1J
vW0liElCKqwZx6+xGuw84r/hD+qzJvImgzhxFTkxg3SYmNl2idsyqJdpxSaSTC9h4kaVik0dydAw
e60jbadxE9aKkmsh34Gi1ZCq27wjR6uf4LCm2V3OvTbp973yqsvpy5SWXog8rcipHzXvedg5TO2c
HtmfXn81jXASWPzWFvhIOnzQxxu9aJFitbbU1xtQDB/woA9KHEij568JCCDQ17b1HCKSNaIQfpVa
HIieBhmTfJI/NZHqILWLgCUv0b4STe9ZHYWOGkRVcsA04KaugPxjlqknReMJ6YoD92gXZZl07F6I
YZxwQDbgMUH0DNgE6y3CbiRU2Ng/aLWHrqGXdo8TqlQveotnAVT3BPOlOsenHL7KsnpWYGFSD/dw
hsMMd4AUeMSyfCuHBFsZ27kBIamveoRltDE9Au7wrDL5LYNjr4ZNZBqG3QzUroAhNqIUSi3STQb8
V5s0u8LsfMhF73plKH9OHmsqp6pKOJyriMe6P+hwYJW3vNScRuQgFepBBauYEYJvo/oJvt0TUJV3
RJs8YM7slmRHC5c66qBuU8/aepotIVGCAUFgNBCaZvyAQhHuPe1hwiO9k4Zf0xDdJzLImBYAVO13
DOm9PBKHjIpDaN2xSHPVUAWj57lNuFuakyPpic1R3Iom8ayYqQvknl/0UOyvgBVscTr5GD20Gg/g
SPCQjXemkb+16bAdS823dOZAf8BtVcUZabXJDZDR49BPBwhTMt1vJPOpN3NbQu6YY9Op+XdKIrvQ
yvs2OUBBM+FdIEsvefXURnu93c/aAiV1eJ9BlaaB6sQIaRT4ooeBJvByjcEFi3N3zNLApNNGzhLE
9N+FMMARZHbYshuiQRazxspVliuB8WPQwSuKNfDh/La89mxalC4AUc3TLkEDyyCtE4/NNyC5AWnf
1LR4Am9wm1TNqRIv119ray2OH+2Asxd8LfdaOyUov/d4NeHZ6AskUAly/Sp7R5LtyPEzb/2xjv6T
l7ZsUqKYGvoW1qJyIKKurMwQ45ac2Y012GTct9GvldnNRYG/v+k/oyyLBqIxcNwk8yQHc7fGHT10
OkFEvWOe5ADUZxeFF9qqzaALcrcGKZmncG3wRTEhV6OYTbTnxw5TayY/rbY9iB+4lLpxTULt51F9
ZTC6kAo18dbpgQrWjlbyEBUPaQZmTVFBWFdWE7cx7lM+KyZJdgUhT7hK2Qn/FHidmnsLT8heITay
ZKcbURyOQBjKWshpTe6QDTDF1laKUxfhYOo/a7/UPA7Z1EWmlKE+PcFfSvowNRaYU7+vlX5Lw7ey
ZPZIkqBp7isrBj+I31p4PxgsaIEejVm3lVPEdq2uDnlYBte3zMqiLXWR9VqnyZgV1TEOdxG7G3qK
lLA7DoXi03CN7Lc22KKWytG2pPGUA8oiYLKi4+IoKzeX7gogSrQ1LebLtWHDhPw32P70h9pydtIF
tGSsrEHEK6cnmWuBkYz/SXFJ/2eERfW5qyUrG5XYPJVp5TH5ECnZSjfh4nk+G2H5wWIx9XKCW7uW
IAVC8HjAq4nTT474aEkIWiRe2Q+XA+TZkIuwrHZR3EScAYypPkYhv091iM5KqLUoWu+XXDfBJ8fK
RSSzaay713fjJV4B6tn/fNK5YHm2aBwgwDQDCvzIulkuOw9Cxry+hYRR/9RUcwNDc6U82TRoRWZ6
kthD1awUKy82of+7xqsutZsjvYQqrYzC6xhym1QfZmt5gCO7uboK1bl4BZ4NtQjXcTugZlkq/Gh0
+9h4Lmc92p7ZbW8ZzqCyp6LZiYkEvMuIA7b0ZhZ3LtgYO2qt+mAvuKIvdyIDsTAH7KUg1sr2uwgS
PC+fzgf6bDlq1KekSiXlEU+wUETQpf8Fd0bPyNHyCB+L9iDwapLLfVJSFC4B6c/XtuPFU3xWwF18
Irw4etmCPsKp8oDC9HSPAUkPeUS/AopeteM7aUUV/+Lynw24uMUqTkZugKgNgh/UHcZnqUW1T7o1
rGgF7HB9Zvqyh1eXUOYrZKM8Sll64Gpg6GIlPl3cXv89lb+Qgx1Rof8A8QcoO2U3ZTMeDSpB23ow
Hgke8npUbMI0ng6x1N9fP8YX2wpnAy8CYyk0ZtWmVh4bvCIGXT3y7lPKlJXpXW7wnw2ziI4lNJst
LcHu/P9ItxxQxMjJAziJo+PtWHvm67fVJ3pcaydjbfHmv58djN6K9DEV2CUSKP2J2fvKYB2vf8SL
l+XZ7JahMG0sPubz/ZWnrnEIocs0ogTYlKBcZiubfm06izaJacIQK07RJpnw5FO1Fx3Vi5XZzIvx
V8J2Np1FKCGT3tXp1M4PkPorU7q3iMoRgliCfiAUALBwqIqgoMzRkoKY6fAb4qIONMsrP6rLty7p
DtC03JT8vtBPGs3eJigWy73lhnRP5DKg4kUlOlTTT8CT4FmvoUApO6Z+UmBnaIGGbLXg4txEqeIT
8paX4/NE/USN7CGBXriUOiyrkYXdmZztDLFt0s5t0Y3ps51SFU6tNqiOx/uqq7eTlvwWGTfwZql9
iIs9oQwFiU1Fg8QYUW7LbizQ5GLPeCprlQHa+WTZkJE1nJ6IU6bHN22cPneRCH3VgOiG2YXuHLnx
Gs6bh+sffSV+6/IieqoyVwawncofCAxq1DIU56mN8OlKQR2gA2EX/XbtHXD5Ej9b6kUIHUjTJEaj
mycg+XdwFrErJ3bBAveJv269vRJrlq1FZRrqKJ3TPCCPKgnVHoL6WO5e/5AXzwdRqWZqeL9ZP9/5
/LiXZGhY2VunBNVvioJqHa9BGX7UhP86IGdjLEIKN9K0asoOZxAaroDwHHO4Fm6I3n9z9oTKEHZ1
PfrlxA4s5K+52UXOlFYonOfkQ28Jh6IvXKy5UFApicbnopqgh1PvOcpatiRHWPm7BJXePgIjOlU+
lSzd9LFpwKIc6lNC5CfwQmLAn8WuwdGQs9KNY8UeYvrS5yjlplD/QNmg4MK2lN7mzbOhIx8VUCKS
TUeDJC8MDOwwnG8YzXg1dJj4jcLNu4AQlEaj1V12ceHPvtciPhKY98lMDLjduA5aeVAbrS3qvdaf
CDovyBUTqOcOYrRpFsRT5DHlwGWvrdIVFZG137GInZGmC9VKa+tEJ5Sl0coemJ8Va/qJlw/V2XQX
8VPWWcNGVZvBsTIeTiCEK7e9P7qqXT0UzhqwZG1Si8DRNglqRUmPG3wQTtfr21kFPerC7f/+XOmK
TFCXp6pG1OWkAImfQkM2T3Vt2KyFoICxuT7CRXDY+RCLmSS5OcLRFt+t9ekRxlGam+6SB8lhW3Eo
JrAn2hvUeL2VUS9lkeejLkJgSZKOTAPDqK4VSL5hI1UOItSkUYUZHM4cnFRn3KylJRcD/tm4S7/J
WiFNj4IowbiKP4P/s6N0W7no+Lj8btyvcqYu7RNd0RVVVuDwB7vpP/OgSajhVBE+70olCvSPzC0d
Aisn9QsGj0DgHXPgHf/DWf4z6iK/rAzWR5IQuGB2ZFdGdubPWCd07ObvyqCQsCb7cTE46yoQKaDg
KIa+NH6UKnTQJ7VM7lQ12Ulq5hfTeIhDumuJ/qwbMNZoFS8000c5Tnehnh8IB5YWohco5dIQmusA
QrGIg2yHvjZcxjNdfaph+jJ7kbodNMp7+g7T+/e8Lw+EpluNT57Jn7Wo8MBXdoHxctvqqWbbBKy9
udbVdL3TzCrpFfdJZz6OQ/+g9+0uH7ASOXPrtvkIdbKNuBFAxR5WqsncskEXXJqb/tFmAqlcroh/
feNf3A/EIHAeB3ke8op/7gc57oeir/GdJrGLGgOdZJTLi7XTdQlxo4OjL4OkT2VqLE4XwBFpYcgy
eqWdvNdIZUfssYlfcss4FtWdjBSHVTeNdYCxYbryJKaX8tizscmi8KgyDcI34zQeBYORRVRBarM/
cH08FCX57CMVopUWVOOVOI0dYsTRpuHW6EtMj7Y1wIpuXU3iKYJ2iFdTwENkE/1D9EwU/OiuStwa
1ttop7kldOG7BmShWGwV4Hf1IXsqreEuNnDvRxwYIRY7YxPC2oo5enRKYZ4x5V+KDBBibtkNkuB4
OIjsranIHTw3/DBRDgowCUNBN5RXrjX37bPUHyOUE5r9lP4GKN6nwI320V5Ojwo4qCpvnI7DJ1GT
PoZZfg7N4iTkTmWlno5W0xB/6copAkCBWMQpUF0V6tNo3SvjbdmClzO5KJ58wXvxpDXvUN24a6w4
SMJv0ryp8b4btT0xdCcCStJUdhPMBIS5GRuyY3jnyEbrFB1d2zoXLP208+VbBCyEsFTJQoOcID6w
hY77NkM8Bql9s8Zhu5QyQkfNAuZMR+KoLfaoNUF8qKUp5EzGwmlUAC7WdAgvWUlpZ0Ms/UCrjkpQ
XkzoqfHqCMUR8c52fJNYDpIxMyhdEIPExnz8F84YK5Nb8ts1YhUskxM4DcN/p25e6um2H97lKNzK
gm0LE/Yueus3s7Bwq7mMwTqhmmyu/e9LKIalUiLP0UY35UW0IbxvhdzDaMis1YCYoKWsajlceIX/
McQc8M4yfy51vRV3jXWaAb0USg7MG/bKJna/8q1A89KR94Yr9msg6ktpyx/jLrLKieFUJFMEJTVX
05zhlW1Sj+k26YPhrvUUZ8A7fYM+u9StBLjVkRc5GarMEDfi1X/NuLydeZHVb2C1cE7AmfDR2y2C
1eleiKp/THeRpfFQURUrG8iJPsxqR9EPdVfAIdAAUvlfbOC18Rank2eq0EKUBo7Pr7KjAsY9bQLi
5lvNY/5aSX1lCy1fqIgBag0EPJaSZuhFVb4JxIQo3aRSgTSc1tbvwtk8/5Q/WNyzHduN6LZF8jAe
422aQ+MApvEgYbidUwpnGm3F6W7X1UfWBl1kZJnJdC4X+J65jCrxkNqT8Xg9s7iEIf5jXvOSns0L
dnKItSaG4DBv3jRBGnQyYO2aU3j9Jl3TF7yQyPwx2iK0dEMH1aQsno61TDyrgDRld0CysTKntc+2
iC4NoMlwjUB0ad0GXUCY5LmVI3ntbqK3euareCRI7ho6f23QRWipZKgGqwOmJoHllsgfWXZamdbK
6fop3J4tVRUXKYzTEEJwMfkkqO7TneWWr0YAWNzNugHd2oQWwaPV0ykkLXYGNMrtoUERg95dn9Ha
bliGiy6jVkcwgkE/adTbUnbLi4/rY6yECXWRWI6UA5tZIkxMqCNUB7MJAah5qpv3bGzc60Nd/GCa
BgFeUzc1edn0bay0j3kJZSlhFC7rUJ4b5LUwdHEPnI2xOK7obTWZ3OXWqfYnfzhUu8wHwvEgUHkc
An5jrOy5iyt0Ntw85bMtx+WKAVAE+KQKGE7X1nap/k7BtL3+4S5JOxnW2TCLA0vGVAduJxyPXTFs
JCG9mFWHNDz5jMN2O4YPavprKAjgbvEh7vmLBXd28CveKnXNInBtCReHeKhKJlWZNh4ndP/SfIIn
1Jpk19onXSQCNZTba43jkyY8cWSJwdcJGNl8pVd0cduffdHF4TVlkiS6qo/HSgc5cPrd5tVG56/x
BPxrupIvXiJlny3f3waziVbgPZnTuTzy2m5zr96K23wHyP5NdDdTcWGrdoA+16PiAVLL3Szof61f
ltc/7F9es0Zthj0LFXxYAiwQudX1ewYg+f9pq/5lNEtDsKkzXcxBGBaqzqyiY3qwP6FgBDZbAD7E
qmPFvOkWJew/Pu/izGsRlM+yRhqPJVoxlfWcVze0vq3GlS2z9v0WZz2NmATV6Pl6gSdmkh0VVFiU
dCWgrBx1RV4c9SRulCKp87m0FZ+izVxxbW0lgGQ3+s5kv56UXhJb/ePzLc50GQ8D71hknQBqeISe
6X2oWbPlwGOiJPcSWkph0fuoc2iJ9VaxspnJQMJVrTu50r9ki7myrLimcqy6DqhEOGdaLNDB1FnZ
WPNFdG2VF3GB5yQuGIQSj2MtUMDqAAPGUOXGgCTjVLM9wYXSA5CZaSu38CUglWHpGkARkCu0FHO5
8G05GChMQ4PihlXOcOy/VQe8pRvjE7WNjeVqxG2/22cA9Hs4NK7VxH9u4L8mfjb8YkdMJlimkA6Y
d4ThQ25f3Iv3ObUe7sZXDZsCznOB5adu+iBt1Ze1iD/nGH+PTkxrLigQJKd/3nCgMKUp5zrF6P+V
/tZes0UTb3N9eX9q7tfGWRzirouSrjZldtIA1a9TfOG6hiQ9v29B98/a/QBgOCCrA7uf+01m0gV5
SzeF3rogRPt6VZ4Ka7hXlKMVx6DmAJirc6/smwQKBDBshH9jyCASnFdba03d9RIvGhvkn2+02CDq
ODu+1yY7hdDJV0rjyUjBQkk+2okkbhJxTxag34/1rtUMmE1vUl0BleFUtug9a78mBkoKfbb67yiR
HrIYPpT9PgRVIp12VSr2cZe52mC4FQx2YCHjX//wa+u72F0RLygCtsVOrKuBsqcBIFZBjj5jm1a2
Ghf7wrDQ6tbXUpqLQfvsmy2izmCNojN4Nu8rw5cH25iJw1s4PiHQAXxf2N0NrMNu2Mv16V6uM5yN
uwgjgkoSaqnh3KrAaUURH0oBicuCwVH92VZZ3qwTk+dveG1vL5KNsoYsRW+kaBwogdy/NfEXbA9X
PujaOi7eCmM48DqlBOsYwk8LKvTwcxF1FgwCEAB6J7UhzFXNNYzpXLe8MrMlHtaApKmuoBx5guAE
SOp50PjF7dxk+hd6C3OkuTbWIhKJaFC1QcVO7UFfysG6MOP0JuTAkIcbEYLaZuawVCXA0mapOwFq
pHAruL57Vj7yT5X+LN2Pacp6omj0ZKgwHmuAiieA8LehyzXf0O8r9gn0xsrCzpvj2rQXwUVihdYb
ocJO9Zh5qmkE2sjAbDi1PPGb3ghCVSL29WleTkL+OSR0ERQSNEd1MXZzEtd7VeGGuTtr9eWvJMMx
gTVcHbDVAsGlLuJ5GF2ypuNwqg2TquzEtciGeHVQkeYwRbEXNadREl5Vw1LPim/bMQsi2bo1zJl1
vKbVufozFhEiA/uS1zVOUltto+p7BMO4b8ARzsi2M5QHKNVqxl0v+4ml7/Wsue/TFQjWSrigi3Bh
SqACDumAHzAA4SPHED8H4d9aO7srEXipGTJpaBsNsc6ADoLAu7LlyW3dFwGMjTaxZG5Ay3A7CSpl
SgK2BoffnuzqvdjRuAJBhHpdV6/Upa6fLuQaOAlnp6uoJ2R4k4FnUmi8JHSED9uhH0EyzrJ9MSRB
XkreNOYrF+CPTsv/fMDQQ/xzWD7iFmpii560Y3gnvQKfBWcF7Ya4w954iX3Jqz1jN4P6chjCcLxk
3LVS7eUtZ+mGZWgwhjGMOcyez7yjtSmVITt1vnieXDW1x98wabZ713iG3fC61+/la/BsxEW6BTJa
MUhTz06D9s35Ji7rnVpAYpx3xXsDgHVZ5ZsSGXVkBqqEf1ZCFOBBz+87c5ur9cqOv6QPa1hnP2cR
cBpYuEedoOxkDD4yOnkz1/8BrvHEsAcDdH4DVdSenMnLXRVErc31gHfxKJwNv0hGNFpQo4AI3Mno
ikfIlmtOh2JenECZgMjf18e6/N46G2wRX5Dkpk3eYzAGf6ZUr33JCCGDIUFnrR9QmJ9Ccc/D+tsq
EXHBuAbXegN/JD9P9AM6wDYJZwRUPsLyqXPygnsU+KPUyPe0Kf+j1+jZb10cydoawwgCp+xEFcij
d6VjFp+hvquT8GHUw4OcjbDtstyBsm0f534CLjyoiIgoa7XDizHx7IcsDqnU5vBJbDg9hTl0DEYZ
+sWNo7Bf19dmvkv/CgX/jLLssjNSW6ZRghwWEx0y0KZjJL+vj3CJQXS+039kPc6OOtjwcpP1TIMH
WflMdnHnhDv9o7Gx7w/UnzamI1x+W0NC1gw6EMP8aXChIutd/xmXcF1//IxFMhWpMbDSCohMhlT9
An7C4aru9ZlwDFN2+hTtRa18LpTOzqtnhnu35fnD9Z+w9q0XEYgzKSujXKEnwZ8r+psPa8/2lUNN
FokTDAZI3lDsXZKUmxFnZiqqralkXmmAgW+qnjbpW6hnOHWeAs5Yw7ovDmoTTWNAB2zSCdkO6VoR
6fI792yLLSKdxSEMo0Qybht0dust3VcBBEOCWau/22r7cDt3eSGzoMJZ1lGcFp1eKJ3Im6yyx30S
rMrVXbx0z37PIvQ1E4RNsN4UqNkeBsCNI4VOGdRHYwMkJSBV9ccHv+8C+obXy5ov9eXm2tngi1AI
Ub+MyxT3XtxJd4mOn0DHQIU/ewIN6hSwI/jRjflTKp46bSWVXz0Bi9CWdZXeDi3Oer+Dky1Onrpt
3PntWTuQY1lJ4te+8iJ8mSTqkyTBXmST9VIxaB0AawKEtN+pWz3KtnQuXAASfv2IWSvDLt25lLIf
WkvLIBchnpIB+mFQ2cil0qlDyMFDOSSlzwWgQwYCTUffhfEFIqkrqbIdNxOoui+y8mDG8DlOklPF
diF0a5MWBfJE3xcAtieF/AHVnhJs706LoQrSJLeReddP2r4pn1rjvkgeSdQ6UQE5nSmCsgx4ku2n
2dzy8EuGl6AsSzaB9nsD4c1CEJdCmKSkHxJ8IityMMQO5GZHHQNlAh4NFvP8WIiPwrpXlWd4BDgV
dGeMzUhv6kjYmXhuoteqrewy3ecFxCfi7VDAm/ihgPJEEVFvUJ5GEEMUrmwUEL+txMC3UPdlxoMx
0b1aSHZpKjKIZqLYjVBIbhvyzEPrYxrDldxb/UEoXrlplgjGiKbQSp4IeAOJAiZwVHkDw9nrtx0d
/LzL7kfwuE3I7lS9cKr5wyWxY4GYr8gHq0fRr9PdQvAHocf3GrikSU7dkqNB1FkHpe2OffWFetFJ
Ij2UHvg2VB8t3rlWQrfxVLpS8coG3DzF7xzK3spgVxBwSaLaMUnraeZOguoAhDv9iUx+LmDqluSB
DBHDri/2VMwidGVABkgtpOZboUAyA67udU98iVu2EsJYEL4C+bcGH4UeXOouJJ5esw1ESB1t+MrL
39WAngBe8LUaO1XB7/zGDp95MNTGYbAyX4Y8FAUvX4UnC8QeNhnM3bLciKAlmB1E091aJjhro9w8
NzkEiKxIdftw/LaMeCtLxC/aEWsHU0O9id2ifhB95rHBAyPIGQzu6FCgLkrLVyHekCfyRq3K9xGa
ITzGnqfZRqkmLxl7F9HhpKF6wmE7EsY67GRfSdl7IbIumDJ/5DH70ur0EInJyQ3qWaR8HGp6rM30
98S1J6AId5Omf4qEO7GuHYyZNtj376NWgd0/gMYo4S0FkZ1SdiRQ7gw0flJibnv5pTTNQITUz1KY
+LbZbzm0tiYFrSGuUKKDIdBI4c1K9pRFTsLTr1Qib1r4UOtHopy0HKWJSPfzMYUEtIA4QGNnNRIK
1XII9J4KSXvsaQ2CvnBE8dFFfs42QxrZMaAAxvikyXdp867AC1OHHgQoOk5UP5nQaTAH6EoKFDjH
J1WcdJF6RYXGAGEBdLmcsmEQHEs7jBVtW0iz8mLbgfZihdAxggAkcA0h1In6Y2dWD9ZUuXEdwZ99
2kGxb9vCZqg4aQMM1DrT43jfW2m6DXmqQONAtxVQUFMGvREoBMs2S6VPKEt8mnXRuZNRBK3aQ98C
mgMC0uYVRMzqrodehPKoCKDBpMmtyq+pgZ1xHW/LoneVcHiBSGZQ1FtFgj4ChKzj927WOoZdjT+V
9TaLEjCe9kBiQDWs9LLyteu2Zv9ZQEpM/pQgixRGJxnKtlRA1TDRvIKYe15Svy2t10pPfQnC28Au
+2H4VKW7Id+ZTN6mEDrh6haEoY0G829ZgbWD2b5Q2m8nyKJdj/3mnD9dizCLDK/s5QH6U6Z6HBTo
j4d+JeXHgj2N6W8lNA+Nlh1h8w56bydG9BxjHN5oehNWO7ij0ODz2kPgRBxIL98AIHXbxRATMzYR
4XcA4DlKm9y05q9Geq3L91DbglBowxLRoaNiW3zyNRm8BJhAlhNaNYBGw/wzSyE3PLZOExr7qcLt
V7ziwQ9XrQKKNc9aels2n6k12TotIUpz0wFKq31oaN9r+y68KWKw1Zv7BjseuH4b3VSowgHAKRfP
1vA8hLssBmJrjBwRPXUDTCgh/6jFrd139YYM4aa09G0tR2tJxJwkXPvIiyQWknq6BJmUuYrdfKQf
mg/rv8KO3iVvfry3t82h2ZJNfowe1jKKtRf8siul61wjJfrjp2Rb53CptQF1JKlbCy99T/Fynjwr
TOBo57LVhuuclv09a0tWFU21CP0pZ5y9YdqcdVOh4QWbCgiJiBhrH8kHNAycOAICeChl//pmvlyj
sf4ZcZE18xRSdeaAcgX0oW5zSYHYQmsiRe4ncbS0Sob2l/plInkktepJ6osU3tRyF7QKaji6uW9U
yFKFuQA7oAtvCd7KxESEIjoU16TukCvQabv+iy8JuOKB9c8vXqS2rV6OuSThG+XhC+zHDNJ51NrB
Kx4yKxmc8SDEI7DXrT4QDf0QA1CHGfxCILCj1tSVm5fBaO4TQ3niAmpLU956xGC3koXp5ZUGo6zJ
bqDtlkdklyHaqulNiZ0n4TlD6hRO7qe6fVaN9+uz+lnZv1aeWppKVUMG+2IxKzUL1U5uO4bCsIJL
u79BZ3+2O4F3BZgCNp7nK4nz5ebr2YiLNF2MoalC0hqlGQWAZiG2Ne9Onf7RlZ3H8+6XgI2zrWdQ
f9MgFgeQVKMZt0AZoYRi7isLXZBGy/cSlO47qiFNMFZSucvviLMfuEjtUymTa7XGJ+Ew8lVF7wsw
A8A8epuGDHKD3d5EZKqFdqQy3+hwLGUtWXvNX3pLU6wGMVQV9ARrcTxESFiWV9hss/bKEGLfz/or
bvkVQQjI0wxXVv9FZ/piCDofdvF25BZqiE2PUynvoNAZOwwI2plq1KFFrGLgcL/+kloddLEFoSUv
SbCam7dgGMA3eUzBh0AbL3atQ+sVg2t+VO3mX1gXzRfmcu+fz3axE7Ox421iWug/OZ2ruJA4kgCa
1O1yq29gRrvmu3upfHE+3GJfRcjb1CbBmnJRuUOZOJzcSM1JN1a5aheaeGjgUgN0KkpxqhcjkdwS
NEYB5Fgcos28c6D3BdEeaVcHq/TJC7M6H2uJStaURpbVca50axBmzDtHDaFepn8MZQxuCWxn5fRG
Nacbpj40Y+Vyanixzj/kadiwmj22MftcCWk/TkaLdf3jJy2K71NfJskE3UZk7tGIJ0aNJ0JfQ2wr
GU4i73djB1MXmuqQJDSzQ0gbYbe5eIN9qtz1T7GSftfQd21lSO5NT1UXO6EE83gohiE7eJfEERBz
Gxwpu8V/7EE+pwpMRvLUg94VlMO8RP9VtHiFMDOF5mDWbKC84vRxC2c081YOiW22qMgB5BJBhCWp
MuSb3AvxgBDWp4R8vq0Bty5u4lkdBdqOs75NLAvo0VK3DhU7Ah4ql/GIaX7weiU56uoDlKJsWC44
Ki/x9Dsw64YpEAFRT7R5MFQoFaWnhj3xwlUgaJfFkqPVjV8j94aG72htOu2pgeYmo+KxSsSWF7XH
VIAfp+beysFXSKMbqU8+2x4HVPlW0qdE3VjqXZtQpPJfPaUOXiuVPniEQIYzofHRMvLt9XX94Rwu
l9UETAnR0FB1VVvkv61Qe6Sginq0bqDoNriJZuOJMDwkzQ3EOVv1VO2wp5zOy/hePCZwnkPlR/fL
NywTGsnKdw7ym6PuOZ6d/iqoZ47I137dInEkguUGw2GEiARA3pDG2uA29aZDFtoUFmKxP8tmmTt6
p0AvE+W/yu1d9QA0zCryZu2XLMqkPfa7QlppADJvl0+vlthBEvP6WvykBddmu7ifakhIm5EAprMA
GcD/f6R92XLdOrLsFzECJAGQfOW4Bq1BgyXZLwzJsjjPM7/+JrX7tmmaZ/Gc7oj9tBVhLICFqkJV
Vqa3qy/yS+HpU6MN98JCeWMw+9TE7Pdhq7WzljryuR0sglRY5oqqxtgf5a95WXxLWgpWq5Y6PRJH
aLgDyVVHD2Pf2SwfX0X31GtIZetLKH8U/WcoY4RK+E5k6aBy9j50oc5iRW9ACHT7jFZyaq5RLhNR
wkQR2G9gMLOcekggN9x4IC0ZYjOo4uvg72t2aggGzfutz7ECpZuvtWxzpH4oZZ0mS5csyM9+d4gv
bQBWHw6R2DF8AJmb3RSohW5RY4lbzn9xJfHARJ9vQAQdI+USVvQ5bCWrHVsTzHgmmB2uSTg8CaN6
DryDIAIWRSPFVNViz2oGHQHkbh2O5fa5r9rHLPotHzMlTwuWcySYAmHPpQ8yf2Hfa6cOWFJVUlB+
BDlmq9milFoqGFAkRTB75hpu6NoduN3kFFSeQIJoiezgDWq6zP9FIg8wqo0H/cpT848wtbinQTGq
dd3ivVel6BEC5OZrXmLwKMDggbt3R7QrwEi2hT7Z+mSLm0t455YFIFPXbKgvLYu/gVxYb4n30Pv5
Ria9tdTioiZcDjA2gNSAhy+wlBRiKtGZR2BTwCj4xm3bWmuRRBItdguh8MJr17xH5Zs3DieJQkMI
1a7b5rVp88usMSPUh+Z0eK28pwqqR650j/3Ybl84gUAK3ce0QEerd2848iJ6rFXpnEfEZAyDPwNY
bJtxd/sXrRWG/jCkhafJSCNWRRuFV017k6rkqKLlNWgQp0lQpEEPiqF2IPlmJYAZexKSpZ4uJ3hl
jjXqLnn7I2DslGXfRK6cRJ/cpU3o5BTDNh6mhhUDRNRW5X1PaG8IxVECM3Ut3xVaZiug9eBE3Heo
XBhhjyF0pTy3WjaJEZ5jTwZFyGgPOfnhJuWnn8EtY8ReaWoLeE8LxCd2PUL1kWOuPzl4onYnx/VJ
LR7ULnOEaACpe5aAcvstn0rKDQaVkc2MQnVHfG7S0P+V5pEKQtIW3AQ5aIO18BvPtc+2xbxxnwQM
BeNwQAJFA5sV4beeb4pRTBF9GQNnfmY5aKMIrO61Gn5m0q4XcwhzK4+x/S9SnDAyRnYf2Zv59lpY
ma+6SG4ZA7HxP8gSFEYQCk2q+SfW7odE3EvQVkNBQo9y9U5uAaUDl3+J19v4Q+DUDAQB7EXR3isf
bxvglsf9+vss1Pm+r2BkBpdPuWTH/A6GfimemZ31iLTgKAdrT4ukYDA7ML8fJFP8BZ7tbVz1WmVh
fg++OvWznwFDKSDUgZ8h+lBeq++Zi9ezVjsUtVtOwuewjCh4eQM0xBKdiXTQO16fOd8HoLQpf0XS
eAzq+ljRC+Q9nNtntPbK/ePHLbw9C6nbK9OPm/JDCrg5ja6+XZigJDRrFEf1+p5gLuD77WWnf/WW
jS68PaM4kSCBCxbG7KAKwP6g1XR7ibV0EyT8GlWJIqlMWfjDVBkFtZ02RlK05RRZT7NPVkb27VXo
lEr8tZPfy6hTCjT7uLIPqN6g4baBq2hH0JugDAR+XeUEGbOHWoN0Cd6dgLWVYX0MkvygQm8BA9/X
IoLOYUJOJCE/xtw33Qro7Dwzu3IE77V3JwIZpYNA/cLooRdBrF014iML0UPLkv5MwZ8gsu67RN8I
ax6AqQb1/WOPZq+QynhqkV1ABjsuNAc0sij/gXGBbJEXbpywurjyBRyhzwlOOGwwx8EbI+hkIx5e
b5/wWimQzz6kunjBqDXU3zjNy0u8756j45TLi/dI2WxJR6PB2CoErprm7IMuLoTI/YERjkTEY5lT
oIWHEbGNDGvdMc3WWGQgfdzRpp62RAG6yyXJSRAd/CQHYbi2y5FopYITFsTxwYMJftI7KVKcsLn3
0K+S41/hsBPryCI96CrqLLAH8GswVzEHubdun/3qF+ZQGGKaRsF6sDiLppZ8ruUtO6ttoudolvh1
fQ2FcuOqrucus3Wm3zG7RJEgZ77oMwBRzd5MvytgeX9UrElTDxSYlmemB/oCpeSNlGk1N5utuvwK
GUQWujFi52y8DMpLOGS7sWt3TXx/+xS/CJD/8hGzhRZJYNIPbtGJU2m5zKHfUMl23nV6Eojg2MPU
2rDLwdzVDbLOyqMyFLvMfxTyXE+bo6K4hscqq5bGXZP/kALBEvqfYyubCUh54vEX2E9IB5UQSNb3
mP+gMaD/j2x09SSXLlr8KpPR0VDLSZvAonlnBuMrL8e72osMlI8POQjpAT+zVW8Ep0yEqRdQKUEb
s9FA7JG+adGLCPeBraFm45sSlMdQ/YbY06jL3rMqt3BK6UQvrrf+fZsJ5xFEzllTHTNWOlIZPjUq
xGEO3cgfCAZKPLfRGxnVdTlFJx80+TFAEOERDPG6hjbaW0VPtVQZXdw5QTwaWVcaNbiW3PswQztZ
u2ugFZBVzWEAf3QWZBtWuGXsi4DRRlGTF4VKz30h6gn4UBP1BGKkjaRky+gWSXFaQU0o5jE7C9Uh
4NByiU+gVtwRdcPoNnazHJigiQsmzVCg5xxuhcUY8h9/RW5nb5j2WvT7bdlL6m9pyIWUqBimUirf
UtK9K/aTvA+ao8IximIMoSCByArr9qobZ7ic7840vImHKGTnQn2k1UfmhuDvewo7aeOhSKfQcuPi
LscwIiaGWZ4BuV7XGDV071I8uYtk79EfGpk4IO44SH1Q1DqFGICphPwgBz9y9ti66AfjkTNG8a/e
S940HkGGsE8xN9ijGhVl6WfZKoADZkBB5jBlONfmF0o1z52HYm/HTy5AGDUeG64CxC4a6lbdFPYA
xbBOES0ljPH/PPj9DLWU8JHLygMQGub//ZBndaIlfrQvgroSMLp80YZrP2oQl5AsQnDDN+oi07Va
nvF8nSnBmvn+WgT+sRZQI9Ii9i0EwCJktksvY+nrvGkOdMsbbxnPIqaRuIySPk/YWeQPglA6KTqL
vVqeMndjymDrBk5/n20McnUsbcSGnaVgRH9OPLoogotSseG21s6PzK7gtN/ZMqLUATUHlNq5GvAu
jQcDoh14/DOoTmFgk+TQixk37t9X82T5zeZrLgKaG4VqTAaNntPqKWvAXA5xlYBZjeAetOSa989t
1x4mla3bJrm11YWHDuWhHYKyZmclIkakqQbybitmr6hzmhQ0tpkQbhjnlrEsvHXk17wQPZeeG4wj
hxKUTwJtN5Qn0o3Pt/e2+n7+92dUlnTZgYzpLiko2TlML6H2Mw96CPuoe1IcQn+L7u/2rpSvRtXM
ZKiQ9q7vIt2KSmYVAoNCjlY6kDd6ASR9w4durbW43hmIwtrKR7yrQBFcp9Rmg2hHaXnvg5r79hGu
oXz5b7NUyOKlAKRILAcyztCTiJmxwcrR9QHxs+F3vkHGc5Q9SD30qzB02kGk6vbqt6/7X2RdTZp7
cqTBr2TQVgNVwDkryyvK9xtJ65adLLwK2pea3LmIfSPoslIpRKkr3rd1rEdKblWS5tze1eQN/+eb
DraKP71LjbcmQBoI8Jxnutq9lOW32wtsHdvClYyhqiZpW03uKzeFhNoqrJ6W/YaX3Dq2hetQodOJ
hAjDjWMhG133xFQB3JKDUUiantZboJytTS3cRhVmQ+9HHTvXFTCcjWAMKmAKypYtbPhhYIb//DqA
/VTossPW6iS8qp1nNb4IhBYY/aXq3MmSnRZgxAI+JWRbj6eNLX7dxZkP6ZRRauo6gy9WONQMqd1E
hRNGP29bx+YOF+4jgHxjrXpYRgbKNO49I0ZG6YvUoANxukRCRiXfc+0+L35srHw72CjLdo0o4nmd
EWVCYRDD8/T6goGJi1uD6Xsa4a6NSDDQGMeMXvxtiy9O2jrdRZLilhVK5wzYE8h3GWGFipKM6lHH
Nct1NWL5Zegwl9gJpoK52J8EUdu5KKcj5TBTcB1B9MaQUvdVQik8psSKRYgdZsRsNM2pBki8qhCz
zYb3yGcbXnDDX3yVG2dmkWhCXgjqdJ3bb3IkQxlS3d3+MNPdueGRvmoJsxUybxzDQkNNwu3eKjEB
WqAwvfJHEaV6Ufk7tSp1BQTetxddr+H+Ds9LPFojFoqYhfDukzWU17y7gt2UKeifT5190VJfmsio
4yP7FoV6BwpaU92inNoyyIULK4iAEXuKXCSCMC+H8hwDxK8VroGiQT1TQZ1g4wps+MyvM5md9DCG
MubsfHbm/qmHLG0jEkP1Azsv0H3RgtfbR7yxvWXbIivArFNgbPtcklIHG71RZkCEQ7K2TJ9BcX3E
fPru9oprhCfzfGEpodTx0OsGBc6l1jDG0Q0mb069MJEVg3MKKPoAuN6xKg2JdUC8CjolseXl72P/
MywAgG0BRAHjsJAc86CzoZ/ANmL9GhnvHz9w4f0StLvCUu2RS0T5C5G+Qx0R+rjJCexKYCsfTpEv
25JYWDn3IPSMYkobWr74GIMEX89DDJcGmcWzj04+JvRHP+RWz6FOq5ETJqyS2sPf2qNbawBofwAo
YvclZCE1DIBJfrlrS7TPukSsbQxzGGGTfks61+oK7gh99EpQuEypZEWcAzWCP2gymDyCwJBZb2LU
C8H1V+xXhgqxNEkujR6k9QUmSErVEvJ2V/c7XuxjTs5xM2LAooAMrmBo4rAbitBulADe9S6tcnDx
M8icEkNDB1PVUBNrQbYCnXCKIRqla87BIDpQb7w0IOctFPW1b8fOrMQePoGyEs/lEE/xZhBMpahU
I0xIYGeFPxhlDChMhbGPOEYeNY746tGYvLdQTqxBR8wirdpwIRuecdkFglAs2mMtcoKJOhvfFTMT
b7fteSPV/mIHm91XOoR9H7t4Hok02eXpZzKCw4f8krqNoLy+E1BTi+CklMgXmfhsnZb5tPC9oL8o
yoOYP2v11pD2uuP5vcD0A2YLRM2QaH2GBWpzbIxKsFT/ixJzAvHI0HGM7FE1vCtQzDvFhNnfPsat
7U2xebb6qIA+sMH7C4xtnlkOmBzr/xPyMlzs3ztcpNXg8+3UNsQaUzgRJVM2+52GgdzmLkT3x4jA
8d78l9taJNpsaBM+Tocq9r7FsK0yePzvDm4RoMa8SodoWkHFsIrbPVWwv9sr/A/p4L/PbQko0kYA
HKji9xdyaPeNA+VWm9oQ+d7sAq0nYL8XWvS2UPBqC2X6QJHymvYftfCi+eHWbjbsnEt/WpqWSjxR
XOwmf9VE3VQ0HZX3+9hUvyPXVQ23cSDNC1PYSi/XaFfm5sflPxcecyKgmIiFOyPdd8xmjVHvJ8rZ
yiTFEzFLMEFsLbpxrZZT0iOUsXlX4EQDWgDQqqBuukEi8KVS8Hdq+PujLW5u3RYZg1xcd1HQXnGb
dse7Ha1/FA3YB3nQP2sJeWEQiDUr33ugowJX/6VO6bcoE2AqUg2Euy5/FvxDq75Vw4ebCdCzvHT0
jXeQElLSUxjddSCGH+X0JAFOVpTjzh8gViOjv0swVinFzm2LX7NDkQBPpXCVUPSF//xSwGbLSjH5
2hhkZEF0DKIfUMy5vcbaZAGfL7K4uBwI3YSxyRzSAG0pzFkk35ngWfLwKRSlHoMKz2vB5ex+STPU
bOsdu2Ya8/UXz+W8l6WKTJuUxNppyxwi9/bGFm+f41/MmJ2C8S+Je5PFRyB38U0M60GfWp8oMXtM
rh5KHdNe6GGYtxe+vbW/uDClLlBaUJr0lyYN78Yg33Px4fYK65hXUYKo9YS/kb4GhGbxisZpXqNM
2VwC7zROPPkToUlraJjAvgsfEC/Vu+nBGh4xBWhtrD05iuWNUyQuQ6hsstEliWSXULVNadmAZEK0
w5+jOTkR0cGyQJbrsbM5gDK5xL8W5JDToRwEEcoy96g8nzUVeoCX1i737C44UHOwu5890CrDjm/l
bKsVRWW23PR5Z2friwFpUhf7c0+iLZvewd3FoB1DYd3Y8o+rOIf5Wgvv5SpNEA0NtgZCzo+JjpOa
vQFMyOGf9bZwDqu3XuEKkMD4TwMB/Z97ayTwtkNpZvj33jjsZFJPRtq/21xt7QLOV1vEurFRtEob
v3DoKKfkR5fsIPrpTEnPWBgBsJ6YyPRNutvilVwNdvOVF8GuRe/dA78M2KAPio6CkeNfMNQt/+AY
nCxsYT8+oum0cS+2druwG6WVmpSIDUjqvc4kXv2NdYLRxODHz65a+46hxn3uoqal6rGYWF33QcU7
JTnEzffbP2TN/cz3vrApzhUtbDPMJkDh9ZRD9C8vtwgW1+ox8yUWqSxASBCAjmFG4R7N/t0/Kdn2
VNTWThaBUMmHMR0K7CTQ5H0dlw6IpG6f1SoKZQbg/yrKzS57F/ge5TGWAKmAgk4PSEL+oRWeKjxI
HsxYM8DwDsr6rSghTYf0l1v7PUPy9ffZ0tB6c6PJuV9odi68FyFLUXD/3uYYBfK+E69zxgDUA0x2
eg/1ppDtvfikqeBeRGaT+3hCKNRQs8RiUOFm1Tsbx9HkUrSH1oWjsv5UVoneNlsq5atXa967XVyt
phPLJhghFjQJVVHIcXkWrpeJrMkAo9gb3VSdWSsSzRdc3Ku6rQIUN9CUjtRHCTeHSJBjwHhT476n
Sn7QhqfbNiGxrS+ztDuRFhUR0+aSZY8CmMFQ7RbHALAVKu/lcQhMqFVduq4rraHrMRSKsrFNJ6Xj
QvEx35Q1xUOi1JKFqT7RkmOOYUKN94ZStkAlspyA8JhIBlVGTAKNgDMUlVO05BuIKx4iRoxWjfYd
1PaqIdKbon9IUfcTvQ8XID9JA1ZVepbSe69/a/uDBAnFsaA6VTI9SZEtiu9BLID2gplZdSf4lTlC
w6zVDrkKloQMb6YEdDiHrvZ1wYcwQw0oLEPMSQNDjUTd9Z/i8DJ070n2OgzvgjBghiWYJJnRxgN5
FDfRi9WD9CdQLHovgvK2qWwq7bKwx1QqBN7Jj4KAKqEC9HB8FqldVWc/AHAowcRRiLnkHCy1D6Co
MoQgNijUTJkKXZ8EPfLwo6e1EYqu0eTyXVxAxb7F5LELoafHqH5ymQvmjsrkgBxCvkKvyfgaALjk
AVfsubJVJkWMSpdsJL6LphUIGTq/AeVKOhWoLmoE8r0u05FKmGHXWYxDW3IIJfkIFnfQwbyS6AHf
ap/Lz8I4MYU8cGjCdOOjWzXgHQM/Y1rpY/deoiegwgTFKDMKcTTy8SqBfYBCyiwkxZ64oyn2Ts8E
I/VAqTTWoFF5Zcq1Jb88fHvaq6aSSbrW3lNwGkjDR4+548QDJY4A/c1qNCTxieaaMYzQ/5Lvveii
8Q9O8R5sOgN03nokS6bnv/PwlJQHVu775NqgEc7aWg/kHc8rvca3Yv0LZ/tIxAx4cSD5FePiltf9
lMpzGXyISWIIKk68FXXECUN0H+owBqgEs4UQ6h49cN9Ihz55HOUnKfiumaly18gHqebTrISpKqJZ
DO8FGTEQfXGF60BeFIy/jZi2SRmIJ0oYiHyi8knsQfXYGWORg0V51/We1Sq9Uaap2YWl7mX3eQyU
bA2+h4SYUh9ZHaS5fBV80+BG0+Iejy84FfDzi5KvNyj1tyqGY3mnjyjVSuSDDhDj89876T4bNN0l
qKj4u0HBKOKVNblx2ymsYqbngWLxXsp8VvYi2Hu+st7mIbZVs4aiD/+OlyEm+8guCuyt8s16KjoL
EYtHkli5vsamANjawUN2SJxpcC97AqHRZiq6mr38Xupr4nEWjTKvAXsY0wDJoRxXI9Ij+olH8O1T
nBznjZAnL9LPqgK7Klhmh4vsW0WBp6UP7oLp8l9V17y91NZ+Fj5cLVUZe0KKkvDXGJQjDWigEUe2
kr7Vx9Ds2BZm4Qq51PAOZkEOkKYEx6IxTVd6T4JTA+eva+bg3N7XliEuRdhCrYFcXY0zbG3I5DXM
zp9wkRF/oWaFKYIGANr+HG0Ola4/VX7vlC76zr0vkyyRkMxXVnIGPUZ2z6+tMalZ+RZER7dZ27dy
s6UiWyiwHtQUsH5yKJD2FIaMGeWvqU40ND4laD1OL5fABKH5xm1fTTxne108XMBdmiLdnLLCHszT
dW5X9P32Z1zNoGcrLLMozF1ngqCwC1N7U84LsANV17BPjCL2QJSEeM31uN9qLq2//6D1rFAmcYAL
F8uSSBzEUgoAtfOhZhGl9uhBzbJidsBQDOHtXhCdASmHQDEV0yUnIeAb93I1t5r9gunoZ35GcaGJ
lsm4l5r/bVQfIoDgiwLSMw+3z3d1RkOZrbN4BRVxQd3aT+hFkgcISIDpNYpNMR2ug1uDMOzaFu+t
hDZUke6KTNjV4kshQVM8Ck6Zcq0k5UMVZKcRPsBB8RBXYCpWIG5eh99z9S1rH2ThvhPDA8MwnTr8
kNkVEAUDfYNPCZF1SOR3oiJKSw0IS7szLQHa51r2Q67JW5JJ11JACWoEjuf2nldd3mzLi1dZGfRq
zkLOMP1KLFJSS8EwccaC/+RyzJZZeFah6SPS5jK7CMOx9agxVvGGjazHvdkSC6+qCf//fZmq30Yt
BAFd8b2IEpBrcmCeRqtIYpMP3bEVgUSXX24f49p7Y245i6BbiVqIRgC4DFL5F9iGDFpStA2hxf1Y
aG/Dpirbxp3kSxRgSLpQbEC5i5qM62g2FBwMjpyi2E81oM3KyO3dYSbyz/tHKQ8kQQmHS28PFjdC
u34XHyBY8C9elcgU9rHh3xXHcaNSP5nFX7H/39+Uk4VPDZQyJ7EPyjCA1oy2zHQt+x6leMpFyTHq
n29/w9XYoUlThYti6J1+FVBnbqb3Q5J4kUCB5BEuo4mnzik4gH10Eg1UdfAYHcNDi3dTsnEH1yLH
fN2F5QLvPQ5aybBuidn+MNXT7vvtra1FjvkKC/MMmNAqtevRixA81E1piUVzJ4DbMhmbHQOrRka8
3QDaydurrlrpbNklVKPgbZ5xEQdaWZPdFM6U/zJnynxdQ9oYltrY47JMGRbI1GArFATigkGKj57E
kEAYgSqQj1VJdqMPsIaymW5P0W9povM9LkwUCrBe3ZWcXpk6OkFZgK03E95Z7eojz6HtG/8q6WAO
oMIauQDS8KyEIjGAhEK1NZeydkvnv2QRpxnLh06UZRxAEpqYFwUvXe9k1Hd66RCLGEAmxNr6wGuR
eb7mIjKDam7gaucj6ZkwdirPH8oM5G9i5QFEC42AfkBWqTStkWaKfB+kIZjxusdIxoBrMYoC5JyJ
E7vfojF6yvtBMjK36J3KFUEBq7oRCF2mDNwrXlsGvjQPWQie43g7l21jCZBG0tXm3mWjKYQg7Igg
Y0xcC7PWqpFoojPGP7W2PHdR8kLE0TWAL941Ep6BeOyHQwLpWLAfaoeUuGbYvuQSxh8bXPJ0N9SK
7gP4Fr3gAapHn2OH2Sd+lugRErgPEemnGW4dotYAGj6Nynuf/6oFEDkCGpJHqE+POuo6Jy/9FLGj
bhimDnql4McOD7WXGvLITprW2qDMMWncOK4rWuArP6hZbuVuc9J4a8fNSZTAPtkXR5KUoJQVHSFp
DwLlTl/7P2WMfAqd+C2qTkPgB44vDEYPTkU96WvZSiTImnsc3HfCg6ySV4IiaHJg0mOQQUCbupZE
lAPwLJe8Vi0PXELAKg3lnvIa8wDDye3DB7X2dBCd6XkEZne8wFNAG5rcNdQa1YWN2LnuJn4zjfBF
2pVlniCkQA9fmJ7um7fcBr8rwhkU3kG7ZG4BUlexAfPa4BR05m5eCkG2AEAXngguaK6hFX3sbG7X
p824ueobZhtbOHataSq/88hwKTGuOJU9RaIrZ5BnWSAndASwUG5Eks2jXDh6F/RUYwRAL/YWf3SO
uwdj1fNgJmZ02UaKrOWOs4Nckjm7WlGUzcTagronYHGlWaAi5UrFRu649cGURfoBPDRGa12sk0n0
cQT74KAei1Y5lAWqTeqT1k/lQAHZdviw5d/WnPvvD6gsnDsJS7eBCjQ4cA7+lVqZgzGIu4mS+38D
vNnypYtrAB2oFk4IvL4R90x0wH7Ewp2Kd0OCQYiNfa0a5u9MZ9lGoF7Rtb1HKej5ejDHxWYNUAO6
iKKBqtrOMyVlwzBXGxfzQLG4dO0oq3UGT4erADJWO9pV3/qd9wsEna/e4SeQdaqB12SwFyFjLOxD
g10ao3upXuhZftrYPF3Nt6ZhZUVWGFHUxUGrVSrSFi7zEiPXylPp7MvVpzIk56gaOn3oKm6KeTve
iQpILtEQbO1BcCVzxL+oBwqK2bkPuthuZKDoyuGklO/Mu29Dh7sHsT1V7imhbwX/NYrHggHsmNYQ
KjkX2VM5trokvFG0EaOgdcTknZFLxVG4xvzugKLnaKH/+gYqMjeDGIMoPcRjZ/hy8kraBpwntDwO
VeMgTj6xOsNER/BSxleNfW+zMyHvVGufYpA19REzAH4CPVt+V0X32Kvh58mhFT7ALwW9jFSvFNAT
q6KFF1Ie/Kx4b8debNSloBMaGQVohNP8h+xd8gjkbtBa8AJ45rZ+CjCImEQNyKdBCJoDeUteufQs
oDodxugadGCbbT9LcBmkaC3EIDMBVEILFNAKgL0Yc8g0O0jlIYGkKPf1NpHAaPfipwBoNmDhQk4k
Cj/C7E2D4IMoAy2KB1vRIIJ2IEIL34UEaOIwAVY11nvUoBl+eXbtZIry8F2afsou6OPwQ/3h0R8R
OUO0J6ocs4E9nnuZFaF7LEm1jsF5wiEHlv50h2sFFrlK4ZYXgP45AMuSJbf3t81tMuy/8kMViByu
qQBALJEPfZyDnFaBCxFJZJTeALLnEWEVIQBaSnGxmY9OzvDWepOXmUU3T6I1lwtAcagD2mhTfMH4
9Ck8S2bugFHv9t5W39zabHOLW+1mUSSlJaAIEylIcMRtNtMdsWVL+I94V3GEvw9yEUzBUZt7LnoZ
eISST37gz+gRRTvlmDmeU6LnZPUOCXTglR+jVwguWre3uvUZF4GVJmgFqT4aimlILlp71qA44B/S
pjrFwVZNZtU//d7pVzycfcKyDpM4wQz8RXbxVEpAciSU5u3trFZmZ6f59WVna3RB3zfZlChQh0Nq
WzKn55lmVGYsnphgTYp5/1k6NNvXIpoWYpz7PcRSsSb9TO3QFoyfqFg+SOaEk9mqx64+h2arLZ5D
8B7V4AMsc1Gk5uwOhxGtLV7+SuXdyPkpDn9unOhq+J6tN33V2YmKI6jgMViKiwfMbNKch+SlV+9R
drcruUeTqo9iqw1Sm6ANGufetZXDF/DVB7rXgV6Rp5irbDa+8poO6PzOLKdsygJMad0/sCsOUAs9
oYCDS2pMnShQyFuyBR3yH2DKNatf7ctUz2H3CsCkpdEdo8po640ftA4EmB3SwjuJBOxYvoePgi7n
vkYru9W5gakDJ0DC76HMAuJwZ0tbaOPuLus6EO/LRWUCA8hVp/cMGGr6oWYPfh2fSn8TCjb1NG44
4C9lsZkdaIIaF6WfSBcziUpHVEWjx6C1qMRmNPR2U58Ab3U2znU1E59lNItjbYDjgPpDT68UGVT/
OQTvDbRlNwx8NWmcLbJw9pIctNSnqOaUMpQUtOxOSMBdhgY84x6EJ8qDj3kJXhV7N3KPQglikl5l
VplLG5tdLfTMfsciEGghmt8xB3+mC7KZQZONLCxtwCZtjHbEwbmQn2N/v7H31ag6W3Ph/j2vwXQ0
2IWQb3xvmtqsgBpQY3SwxMEMIYrC0rOSZr8ipdjJIHW/vfrq14UaBgcTEEQIv0R1ZhaFWRMvnPi+
L+EwGCFBx58WRh7IG8t83YO/LPf3OksqEO7WI6CbLb1mnm9IGSiEffTLKr7L4pBgqxiriWtyRzTV
yRso4g2JE+LogQQwYrTkBUzoqBmgLazfyKG+ery3ftn0eWYnIJVKp6AxhUYzuCWnegqSQ5NXdvHW
AW1VW6WkV5WtHlqTgGHKTh+9k3rRUocAupFaUA8Pz3J9V38qPtAnmJPUQYjkbMW31QAwO75FeOsa
D8wwCsJbkfp62V1ZZWvBZSAf/5U1LNtxdZFGvAd180XKjo1LLLd8TbOtjvGGyWn0zwNPuyGvyixE
uhN15qji0Raii6LGu9t7WZ2s02ZnNv2O2Yft8DpIvRyl79xvTNFrLAwLXwmRayMvygPGAGyfC6Za
jk6EQaxe7M1oAv8EuROL9G0AIBL8KZhvV8pHSrojZ64lNNHGr1xPlma/cuFeEzlyR43VzUUUbNfB
pRghjuZZihFrZ2JDy8dmGw5nNWTNVlz4WshEVJGmDfTKMSLjDYjMYHwjIHjoJHJizcZq62F5ttzC
pTJ/ZB4Q2vQa7/ln+NTvvYNiFHedXb7FO8iPbQPCp8tw60YvHKqvIhUSfESsNgddWbIXqpcoIp9K
5EJ6PD90wF5Jj9kAAJcf7bW224ght+1bW/bPIGdbZUOH85UBYWKYSicQmo3LdGOZ258R5Pl/mreL
+rgIClnpwqngVGD5xuSkzrvnPBqtMtxogKzXWP79FcHV/edqWaiSkbVwQJLjOuNd51RQMb+0Znqt
HIDx9Na11Kdgj/GFHb3jx+GlsHNIy2GA6B5kW7dv9pqA6pzSmS0smPFkcJupaDdNrqXNoW91qhqS
VTio+uvBkyrdVXfsU0YpreWbb43JYP82Lzy3/0VevTBosLT2NVRTJxRwd6di7REhQmaNpQpvkAyx
QZFgbWx4K+9bWLSYipoYMd58iRawI5BrOiz3QI+bBOKrVgXdT4ieMA5R7ClRmzlNTGXRNhkGfqmL
bjRSSRtQ4IHkBJgAjrni5EqpJ95TOF7r7ilJQMuGlCECZ76Uj6aLEnSVv8Ve81R64r1UgSVfUooz
H+pDWze7UR2A6vQEI4BSRxyFmAjZGhdfjZOzn7+ILRRik4HSQIdgkk2n9TnVFEgFyWZbftv4JNO/
9JcVzFZaRBclT+Ly/5H2Xc2R40y2vwgRJOhf6curZFt6YbS6W/SeBAn++nuo3TuqpmqKu98+zmhi
UACBRCLzGHV+tMtvAXfafg9zA7x8UKrK0Gd9ajc5yCBrGO21r7O8LPSOlUGPrcf1ykyqyC8ycmwN
v8neZLqm0PPJ1b01xcUxoyEXs5gVMFFI/GZ6ps0vbEK3gxrYJKPmCFxQdEwyNLtSeCckPbwadv34
k4zeIKCup6FKOEuRGs/G0JtiFMwdu9JUw9xUUeO7/TnWvsbiTOpR+9/tAsDzzxpg0YO49vhaG2Jx
BksVeOe+QfHLAKSz1UHW71cQCSubdynjWqikgkBMqp5KBhQ1XgAdLmal0+0q1lfW63py9LV9l7qp
QV2OSarTOYSKbqm6UDMscrhwwEcMOo1m5gb2r9Hqfk6SV5UeZ6aCp4G/pti8sqb64lbJQITUwAjh
J5EymxrEylls/p92xlK5NUlpkklVzE7qFNuwVTJjqG3fHmLlVC4VSqNsShuUhNmJyASA9sQ0gjNF
r7Wr/bpfEXS73oW7+HCLuDOqeDwZIQXA0+MWd6D/jQpL8qJ5hRNt17za5//ZjQigL+JNHdBsmOar
rjdAAxCIXdW6KwdrR2ttmEWgEeOpbxQVUTuFfNzIgLRGizxrx7W84epL+2LtFlFCzrOEdyOOMFw+
qdJDYmKTZ7I9AALe6T/a/EfQ3rM6NjvgHm9vkbWjvQgeA1Nr+LbM/jg1UFTRqR9fCwFYI20lhPxL
1fyf+3v5zoaSRcNqaUjAx+h/lnHjjG1hKtJoNlRGqtQ/aVr6ouPq1XXNbDhbmefKl1xqcRZVkrOw
RYFqyt+yIvUEwNNipIq3V3NtlEXYYII0hh1DETuAPLJQvY2RauXaivLM2iCLTCgLBwGGwtgsLT0T
/dzyl56viMWt7IrlS7gvBllsGYYABt0SZCCXgghyLnD/kNYULq83ur/2vjFP9yKxU6YK/obzc4HS
6D4tto2BUNhuhRqkopdIpNYEdIoRfNz+UmsznP9+MSrafoBod3NoFBpIrIDKUVCXqs9paqzsiatX
iaGh/qsDxgxmxN8jje2YwUWX0VPW+wxdGnUtyl8vYV2MsIgeQYTY0QRCcobM+Vn6QbfdJnNT735G
lBhog2Wzq1K0XXuuX68QXIy7iB21GOS87PDlkk2RW/3P2b57pqyy1p1VEsiqNMPVj/Y14DIPadsq
Gbg6oq0IUe8u6i1cGTuB90c5Sb3b+2Plqy0TgGYMBzUdanrqJpeWhZ1ma1ZD1y/Mi9ksznEvVqHc
zr29T/MpcqrcyAWjyVXbjc7MylvL0demNP/9YstLXRtHTG/xLodNCFSGkDvdXrP5e3+7lC8mtDjJ
kVqqqSx1ybkedNTFm8NYd1avjR4rky1PFZvlI0yR+cqw1yPIxbiLs0yoonGiQNJ7akWrI7KTN6NV
jkjchvKuh3620g1HYhhmKpYr14qsre3JxfFuY1rSqMfha0lwLKQU9nF6u23Ubqf3AQB9IhJUOBKD
Q5aJIP0X2kOFJpOqFe8QibUU+Y/Bt/ALtVkk23pYuCzQUDQhHmMQKuxSKxxrPOTFxm8GZkJY7BDG
xU4PjQ9tqPZDn25rUPhSCQg21lhSWzwLI/EMKjicJltSPxWM7ateNoMu3IiZ+FgpgRnroMGk5DCl
kS/GT2meWlC4MINy2HFSuXU3QC+tMlOSWGPBz7S6o4kn1hse/xK4hJLKT7EZnEEd7IiEfh9A2wOO
9TxFPxN1QifUkSzBH1tJ6EahoSVn4GMp+X0JoedhyPeUI2XPFRg5jH7bglJPUjuYOpgzsNHO9cEx
IO6SgNpnl5HxnoidTyBvDrHzJjbOOTHcIEExhb+ORgVZGHEHIUKXp7B+kMiTnM9ZWkleBqKbPbzU
07Lb5ErkZm36pA3ZuWhg3CHjWq76l0lrHDUgPuS5FHPqgagYwg3TwXVMETLD1FQlOGJD3VDqzHJq
TANKqVAmMmHzBCsH4VBD+GRsOpQNkDt1kSuRH20reQnNfSF9GJt4OwmG2Wah0wyTGQ0xMC2l3SbQ
560Gk43oQSrSC080tzPucnovAFxTNH/UHolzAufkCq19NfUgcW1KxPBFMEvLXLahduFQ4k91ZybT
OZC0ExmLOwVCYE0k+VqGp0osDPt8yH/IAnhWVNhWnIHoKWrPOl7AMmXOFKabFqCVEb7QhQBP9BaG
SIeshTpr6UwV8Vsd/EFhH3dvLexDgdTJoAcmkn2qR3bZeRPM2vKzHN4H7CmptrJ2B+VFcdqp4RlK
G0T4hft0mwSbPE08OfpVDS0grblrTI9Z5lcEs+//pCG4yd0zyIx9uAt1gHUzxUY+PwUPibIFdBut
41dD+MVa8FDB2wQ2UqVnhf9IgaoBoliGXFjhxNWhjZ9jfj9RS5COUf1DngAr/cMNh5cugb/hOP6G
W6kHadiDZuxQAbVJ2bpj4BSGp8sDqJWpR8ctg3/i8KrwX1Abhlb0D0H16/bnVJf7KRLtQnrqJ8Fk
9K7Izm3gCdpGyHAyOwp60EvcntIh23H5EaBdNwfztdNzrynlDU8CuxpEdJLudbm8l5XYVLN3SYFt
DEnNuJn78xA1an8TNPZo+jzgIqhHm/To34zUDOrKlNnjOEAdQcr8IYLrewDhf8ksdeKOVQrLg8bJ
yHkKI3ieg2cmH8KaWTJ7kACCbevXIn8Oxu7egFhg2UGvDkDhqQeg9wdqJttiCOyST3YMAC3+G/Co
qHSiw2gHzbkLS7thuaNW1CIwAS92k6K+Qe7EqpEz9VFsgX5iRsCyZWeNb6SgsoAC96q0dgZxeoXp
Qc0fILKPTVqcuCoeMuEtgbwbV5JHGmi/Y4hSJ3JrRi2MfwZoejTcjhGGdP0PE9gOhH87N3SYTb0a
0lHNizNMCOC2DAmwYQTouPJTBXtUk4jZkftOBMYUZG6UYJ1RxrNp8jpJMmVYN4QoiUTDe8drr4or
W0gMW5U+YLEOXDq8DFLDUQreWqms+zwhdtkzJ09rN8hrMyjgE10rttbWdgxIcsA7R4pK2FpB06+J
rVrRvAkSyr0kuiOESKscyaQOQYRieOBaukkS2JUAdmcro+hBHXtbDx883ZP0XYXpzMjEt6iPrbxo
9r2c+QGIUj0iT1PTDauTQ5BI92I0nDPqTbBkp+LvQKEeNxBys+G+NRBVM+21BeF3alsnLuJzKR/4
JG6aInzjgeJobXBsCb3rU2XPmc84gA4CAaZ5q1ewbmGxI5axNdbTL6ElllidoykrZtE/r8ieWxnX
FcwryCjtA3WyEhUBuIq9utagAQltwmaVdHflZQM8PqrXqq4AIyAvEohMLjS1EWlyjp8FIN+hgQJD
YbfaKQ7/VW/6TbE1XsXN7aRlbcxF8sA5lZoOPqlntex8aBDaHHYaWvx8e5RrOcpfU1ukCZqqJExt
RZSv4wTP3cht0KAV+ctY6vssTr0u0B/SyXiqqtxdGfpKceGvoRfPA2hjAYaqcjwPWu0UQvd+6g3I
JcB5vYdy4PASTWDHovFYJLJPy5XlpVeSwr9Gn/9+kXWSlqHSJXXqSWeCDb7dO5F+ENTkE2VCDKm2
1Gi26FN0gDlCGLbPbWGQDr0Gx4iOmxHc4MRC97JYvM/795jedQxUy96sFYSCEHq+RWvFuGPr6Z0Z
XqVC8DD8WFm/OQ9fpLWXM1DmHsjFDNIIzOV0rlyomd1+VJvcSR5iT6WWdI7uVT+MzGilqTVvhlsj
LjpoElfA+Z43ixhsBmg3dIhVKOSZOWRWgnHNx+hTXPPWcIuqhVoYma5Ok3oSzvDolT+A1cImhYdW
/AJVAne0UVb24tocDYgyOEVjkrfpozuW7rpm1rfdgvexSOms5aYosryU6+KCGmvT9PmklFwkw37v
giC+6rb7bYEXwyyeQjHELARwM5OzIAlAndf7ElQZWVW3hQJKChKP21voe1F7Md4isIVSrkco886U
8FkgWXakHXIimCseyDHGk090jHPisz8dHs9od68KTH17+i3GXwQ5QSk0MZ+hJIGoHnSdHBJ9rczx
Cav7axctxlhEuFFmpOJhm5z1Q++A+eEUp9yT7mVbPbWbzKk8Y5O+317X+WffGnIR2YS+16RpwMls
xsJJcJn3GVioePBVdC2Irg21CGOQPO1FNhecW+CmLdya3WNml9YMHk0fc9Drfxjb3C680r89xZWd
+k1MYIzrdpjJGCDVHNTkVx7vqwBpJ4e2irqKdvt2Gf79DZdCAgrsAseoxrlIYE1ps73h1l5R+qrd
9oCZg5kENYrAbt//9/Jui4EXIUiqVLlX58a5yk+1np+4BECT+MplgCQhVxmJod1C2Cbp3aGdNqkm
mRyaP7eXem0HfxoeXQR6dRoEhYhoMWuiiQwX2ffcxIDSIx45sOWyxmf40VnaK/8/T38RjyYJHrRg
LoBJLQLRV/aOUB0NrbEKBXm76hvyR4y3h4qd18X9Ix8yR4UC5e3py9e3OETEFY0aVF/iNiYSQeJz
6jlAKMqrWDa/tFABm6F2xaKdIXHCXdUbssUjtXZqsXin9fQwFeE7q5pjVfMzGISa0wXdflRSn6of
Kv2d5JPZQuuHCWc9rN2eKG9NG1hTUmY2dDXPqk7OHL1EKuhOgDdD1LZ3gBPus67ftOSpxrswnUa7
joQQjk/gsWp5ZhVTYA8ZkvtWF35PE8jg4suU/rm9GlfPnWQouqFSWaXL+t8Yd0NVCxK+yHQMCbqM
sbQV9PrIeOiBQbi29daGW9QCJ+jwTSkj5C7Z0BmqbEMeS91ULyB0fqoONk/6Md/Z9cvtWV497xez
XOy7mkXRIBSyepo4c2RhV8FXyiBrhcc5DH8L0xejzL/i4lxR3qawE1fVU6Cirlm+GRXQyEjyoebF
4POpw3/t9rSu7uSLAee/Xww4kJg0PUPOmZXMjNVjk/ixGmJm97fHWVu++atejKMqaCkJaaCewvyP
qP0qA8NS1wj6a3NZ3HEGqIVAJ7D4rEWRT9TfBh9BG2psY1i5ada+0uKGg9wGVGsKHH9efUDS446w
+yn8iPoIohI7MJFXWkzfTSM+Q/5XuFmE/CLrA51OKfoim9AfDnT0JcEsn5BnBu4M0jcGJz3h/Z2c
5d1/ZGW6GH9x5HKADNOwpvwcpcxMorsB+jL/wfagXzNcnK5Gy+Ra4/h0GQH7qfijhQ/RmhPL1S14
McbibI0Myh5ZgRubNMJ9pCcWHPn8elwDK/xLBvs1l8WRYm0Ddpo48DNzh2fIvPnEnu5qR95qbv9E
nNgib+FW308f8JZ6WAMZ029P2MW3Wh60VO0iZcz5WTGBiBVd0N9OM7wgtdL9BHtqmAWDEFVu+GaG
NvFtuhInv/dqFj9gcQoFIEUVATye85zAT+COpm/drraVLSqMr/rx9r75TOq+BcyLj7o4ipHOVTlm
fX2qhMiaAGTKjWwjoV62KcPyT9JoG6OK3UyJHyII7Uhwy1Y75UXRU1iF6uQhVXNrEFUvGnS36DMv
JbDI6UCNh+ReOZZ2RieUanszDX6H0FoVmo8wDe2c/lDY6Gcsw9NaT05h3e1yo3OyBBJWQrSRcmbr
Q/oaEf0QCmskme84zr9X+LOAchFLeRtPOSyMpJOgVlstYZAg2scalIPAcajk57HrPMD4IGbTWz22
eRcRSH4qkil2PTQf3oY6hO0KkBO1ji5JYha1sdHTA4cipRRDlmrEG7ZuraQbzrc/1nfM5+KHLx7r
AEnHRh0MMmTG4DUWejqsLe3WamsTrvJuCHPYTbuHqXm/kZ6A6l5rQF27W7+2yufGvVi2RtayQAXd
6RT3FQQYz3PV9PYE57N1YzN+doEvRkj7pBfTHnF6VtiIFJBoIaWWqGwLTIwNfuJKKvTd/nmxnouo
Cc2dTJXp53qKQL8DrVs4lRU4sIXPTGJmNropOHq1lx4qhzkQ51yvD1y9dC9WdRFVI+Qr6MPVyTlV
mCUQssn1EyWJKRVrTrTzbL6trqSKiqSClW0smbJNbehF2XQc1XZiRghuTboGzLpaU7kYYhG6QyGX
qknFByz25ZEfO9GMHfSqEkuzChMqLWBrH+sNyAdW9lRCDWNlh17dPxfDL2I36zWq5T1B0z4q70v1
ZShek8CXWPkrK5rN7b16Pam4GGwRp8Oqy9RChTgjlGS9YHKSwqruODnmlRU7UP4LTXFrQDMcBbU8
vNOj/Trx7jvSad7AF79hEb2nWsx1uUjDc67Br5y+67xyA8CVyzyGQdnkKazaieROgvMcxFFuLwBd
We1lGKWQBwUEFA9pMKEpBL01t0UxppIt9ihBEN6w0MD4ELeiI/uR37oQ+d4A0eZAEcZJ3TUU5fVr
82sploRbfewhKSBh60FNAIjA6jSrEk7eJyYwNf+zd8Y/Z2kZC1PW1SnpMv1UTSOQwPugmuCXC0GQ
CjKaqhc0aydLmXPUG6d3GRsbpUkqZcrDsx4Je6UmfpbIW2g/mY32hjvVCSDdGTThRhK6B1kDEROS
XiYH0DwDBbaHFSzEt8wEl0OuEbsgjzGFeGv6psTsKPN2C0lht4Lk7DipTkJQldC6jTrpZl1lfi5n
HlOqB0YBKNdogZay4g7qqzLe10awVYgBm/Q7QiS3LFSIcycmL6jTg7mIktlWEWKPUzAD1LtchbNK
LFtpgx5SmfuwujiXefsniTq/nWYTyPJHm7QWHQQ/HrYVgRK+giykNawyPU5lYIv0XEPgikFXeOgg
9qBaQvIU5JlDoCKcDYMVdzXAADqqBuNB7iSYlxVbYN/VEJKwGKXh6KSBxl4nit2SRwMd92I8V+n7
NFROrIXbIRo8eDZCVfaQwgJIltJNyQD9LhqccQgQNaIFj/anruweGSUHENJg8KUcWggEdVQ/MqiZ
MvRTown2WCDqsxc5SJ26NOyoPpRofgfGw5DcNxXBz3mb6ns5OUz5Nu2OobLJASHJ3gqoW8OhCsLN
+ePclg9igBdF5o8NNODANgD+3W6Z6mZNDH3xAESu3hmmV0VCyjHlAC5X6BFCpApgGEVsjmUwbds4
eRtTtu1KvnJjX0+Xv96/S6ylhuZakXdAbszHToJMjSPu5LmoYBtWvplZx6KlWPJLaXOou4U2WXnb
XX8tXJz7xR2e1VD7jhKE4UK4E6HZiZ6FoO6MQXkSjNQ0oB9S97DeoE+icZxk+Jllb8rEt4MChSzh
bRIAT4AmdfQeJGslzpXL8LMGeJHNxHFDlYlO8XmERUb73x5J65KsV59lFwuwuHMBnyx4SKvk3Je/
ixkOA7hCF33cDvbfgX9/3zSff7+YTJ1wJWBCAJCaDQMOxHjBLsTfeJr4qBFYzX2cugLb0mADsUIb
bdvbw18vGHyF28Vdq0OgEb1oEE3CPnqUpgMej2jgRW7ZejrZi6V3e7jvcMPFbBf3apVoMhFnuCFz
25/yM95/EBDm7qcnGJLEVaHnla3yuckvVjfuOzELG+gwFmgwhoglUFbZJDA4Yo1mwvcaUJVgHwFm
cnuea8Mu3hMi7ZCsBXhpz3WR1lM3nRP5wirD4Xq1+2uLfubhF9OTMihh8FTgyHF1swhZa2YxNMwh
KldXkdM0+i4MQfbMzyJVLCWJDx04t81Jyves4Wt76fp5+afcqi0S7iwKE9hxFBo6nponthoytdpM
lbVhrub1X4HxE8x3MeeprPV4iCV+1gCxYvKGQpAI2C6DkpWz8b3f/7lZvya0yHozsakTkEvjs1iB
vm7wuwov0Sh5le2q13eFBroSGy1O4pXd8y/Z59fAi1OptTKpBo4HRSqHG0COm+xcKmgd5/sU2iMF
5CD7jU4gqDesjLz2CRfHM+edxISx5GejOhjTR9tuk25NNPT62fhncksAMG1TRU45xkhwNub2sOQR
r/F6//YRvB7ZvoZZHMGJhl2hj+i/V/2wqUsILpQnqRjMfgxBIRvdrmhX6BEri7ekJ8RpJ5Ux2pkn
HrywwU3RYeirNXrq9bfmP9My5mz2YveHvZjJYdvyc8gUV4+43bE1CPDa9lsS9XtDj/qEYIwIhjcV
NHoDf35b/k+k4/4ly/iazyLL0Bhov4GCirViMliWQZcjMsvehs6XcBqt+Dc7Nl6GawFAdE88kd/a
4+1tcr1U8RVOltQFVMTCOqUI1Z1Lt/URpOoXgFjE98AGMvMoOtm2+NM4/9XB4TvxrljFdP/Lpfi1
BotEA5k1hFjJ523RbXgKg1srA3YDssiNidJTZI4dQHwrR/1fntlfoy6i26DIwPbCM+CsYwSm/55g
BlTBYTtuXUqgIj5IJvxvZ8DKG9WwNNF9SXahqJg18wj4g6UETYo2cLTEvv1J/iUl+vpli/CHEqdY
5SnHJ7HjY/tTQp2IWBVM36zZyi66Dy14DbxqG9qslDm+Cyn/HfGNRfyTSKfHOcCln7sRFgdoHTPk
CrUn3uPZYEpgweWTjbRhrQS4MjKgK3+fa7kbWkNMGIDa3Ao8gOZ0M4UP/Htmpo/obeC9BeeBEExY
c5Ug911E4a9Zg3r+99ipMKSDos1HAClo7me2JGKlxfP8wMCrr3Szg7byurhecf3n2ElLyr/BijER
1YmfawdwPaewgcAUfWKxGUlj6W4O3zJgZPG4WatlXb1/NE3SFUlSgfaYw/hFBM3R+Z3iBCnvWEjn
TnubQEAvo+OQESdk4NlA/Fw3Vi6jq1H7YszFCTdQY6BVjDG1HOR20KojGG7fPjWfsKpvdYyLMRbn
WexVNKvmMWYxWtI62o/sd1h6UrrnqAuFcCcy2V7NTCZbw3ECHgRpt+rC6gfKvgAbh50vlGZpbJKf
YefACwlI7dKOHADJ1qAS9Dtabd5xF791ccKzTCp5BQHqMxuhMqXGwA8H24I+4ey5oWig5IfHABxU
B0gc9xXgAhSv/xD+QxVotqXmUn0rQ86SJTOTc4I1RvEIhsZ+thuKC1g7TUODTiT1WRZvm0S2S4Cc
De4BCusoTDgwADb1GABxLbPSqdmJeXeYAMsdFF2AJIvmlTHKjqiBoGRuAj+u9lgJGKHXRNo0HRCL
PNh2EJsL+IMRPyUGuCFqAs9VBYKQmh3MFRaV4MXcNttQCR9HyJ8Y3Q85+UBY81gig+b+xAFX7hE7
SVVBx8NPhTeiNBbLPfz2baghzBqJM/RQXZayncrVB0ML3TQArIREIojUzFPJvd4cknbYkVkOFETI
vKVbrSksYYgtTdxSeRvJKDCh/5QAf5PuGximCGXgxFLujnK0h2na3TjW22H8kaUTMMyCY1QqvJlC
U0uAL1UeMlECEcDYyGMCShiqj8STKpShRHTJo9xJ89wMVMVOCIFNW957BoqycS/cxbV0aKbSHo3C
CssYvBn5LRWjew1VPR1xe+KQ62yNl4lkW1lp32CDBYw332pEuCed/GMGjQLjZjXiWz+hLDPRByPS
d7Gh+DmUnZUGVodMtFmNTU2BozfwAICLVi4odjCbZtHETUl2H0QCg2G7tpmMaVtPlW6WA7TMFa2/
h9mVHcji7yYknQu8d2WJDOKeTdjXds6VRz5Spxo6N5ICG7geEBpGk7XdaUi6gy6jnQY50kRSj6Mx
moJwFJRDTA4tRbjk3MkNZkcadPhBiIDolxvVwFxWqg8yy5+6vZsE2CJO2WZoH/N2W5LUypVsr6r8
T9TLe0UvR+DjpXPZyE9TV24gjenIBKqlNXIjjoxABgsxrF7UKQCZU3QKAAHl8T1IKejTgVlBZUoD
v7no49deNjyU3FZyh6uZ7tfxlRbhrA+6htGoAetN2jZoJTd3xvAfVQouxliEM6YNod7p0QxjY/u2
c5Wdvpnu8404OdU2fxh8en87gK7EaGkRkwq1SNO2QsFtMH4Ymquip3J7gOt53sWUFtlFKXdKwgW8
fCIggxowx3q4fCSA9pOdovhZpwIaFULhZUPgo5nIiTcY+eb2b1i5/JZQROwe7Pcak8w2sZ9uGx8v
dSQ1/1nT4GuqSxAi4UlZigxF9dk2dzbeAFt7AyNUh/oAIK8kE9+1RP6+Tj7tcS6u9E4ZqJgNWNjW
kdzBE3coDNjUAjw+2Lae4ciAdga/FKvxYAQkbUULur/b0CXu7cW93iq5mPUCjjKUQEiBPQ4eIWwj
INDuoK5+HNx51qEt/Cf7VRd0KkqioKrfxPXKRi0no2CnwTjCjhVA/DVfhuuJ4dcQyxr0QGg6ZjWX
UZtETKHcVNwWqfhc8beC0+QU23jdemsOHt/ymItBF9lom1LWDC2aa7N4COz34LcMM4MQ4W/Xu/mm
fizdwc+hpb6W/a8NTP9ODIUo7ERVlyF+URq1SWjjaZP8TpqfDK6Qt3fK1QB6McfFRsnimoqEV+wk
AfIggro5SVsoe60EnKsR7WKU+e8Xx6KVxUAsAZ87QXmiIT0uhrURru/4iyEWyfRUKlATl434DJBL
6Is+VK5zE96Ztuw2XnxaI1WszWhx8SRtX9Q8DDBc/7OD3eWQn29/mDnI39p8i1snKbQBsgIKlH4b
dMGi32nyqDNqGSLf5Elvj0G8EpDXZrS4dViZZvCDx07oylc+M8DAVLs9pevXzsU3Wlw7fVKMdZsg
UMhet6nrvY5KCoOa1H/52QX0HZga8BFXRr19mkC+WWy+Rm9r4NlmzeS5zBfcKb+oCha3WbwnzzW1
RUfB+xbUXWutf377cEHe9O+RO0lpYiRb/Snv0A7XHzsQI2vjdWV+t3eKtnzAlilaxc1EEaa2/bMM
IjQmGdnoE04SunPzJRNaeE1AzwqYk9avVr7q2iQXEYQoNZ4dkiidDP1dzjRL5jUsdNcgg/N2//fj
oAnz7r2IIMCKZzXTcnYyKIVH5iMpgDzrfmkjjKYUtpLyre2YZSyZRg4tauzTEg32RC2tCIRa+pMO
6kpcXFu7RRSRiFTWLOjiszriitaQ54uVHaqrUuXzhfFt9QxRBBJfoqIuLIKJKhdlEJfYiO2s8zor
a6QWKJE5dkaCWs5qDWltvEUsSeKpEAkZyV0BKp4YHWmqPvUj9Um9x/G3wikB5662ZOUgw1w2yNM1
f/GrP+Ar//nkEV5sl9ZoiqCo0Y5qfgBhuW9hYCknJjwyrOknAF5r0I2VZFZahJiJ5QkqHhK5G4Px
oQwUK6MG5CKj/iyU4FpXctzbHelOYmGDow1DZ/yz0Qm42sGt7kcI0EIRShjHI4wvrRHWxmkX+rfD
xPX69teSfAoEXyxJFcVEEir0qoft8FHeD96MnmHb+ont5E1rzylx4eSusINUauatbYmrR+pi9PmD
XYyel6Sn2OQhqoqGr027Tt1mXb4f6NPtaV7PAy4GWoYjfWClWnNME34K0WsEpBZAQkfNkxx4S68+
L64G34vhFnHJ0Ous0+e32qyWwx2IT7nzuspAFka2ilUVLfHQHQpvrXS1tqCLGMUrLg8JReHKAA4l
rNRnaeygxTBZHFWH22t6NfZeRI/FtT20aiz1ciScYIHn5eGfTt3lI/JSGIBN05rg/vUk4Wu0JeaM
qHmQirPMnOzFvho91Bax1D2UJKyKb2KXyfaq4ce8J26ExyWwDBzhHn4nEYPlU+yX4cv/H1KwIQMT
OYEFAuvtJb369S4muTgOmSFmvAgxYkvu9OanHHwkqIqWyen2MCtf7nOtL06dUgMMRRmGMcQIFu1k
KwZOIEc2oY90tapwHXR9ManFWQg0o5kGUYA3eUnv8eiG31lR+ErbQy8VlCstqM0sewkC+KMPUOYq
DL8OC0jJpF45BGbHcSup9T5ENU2ROi8CP00Aq1WgH2lnOBFOL2llUKc+WjEzb6/T9fflxU9fnKYI
/gZKyGbhOujeGLEf4JX3WYAszjDbg4yAO+ajk47bCOGcVk9QyDY1Bb3cld8xZ4S3duIiIQjiJE9b
QezRK0bzRfIDe4RaC+wem3PsrmbGV4PXxawXacGYTQlk6fHObB0G7Vpws6kT34v2cBDR13K4O8Cs
S/fnJGEdEHM197kYfJEjxFUQZ73QxuekeczVYJdATYPWw8pBm/fcrQVdxK5JyjkhcsZOE4QtBvK7
B3nm9jdbGWEJ7NFzCX4CGh5qqNU6OaksyKuvUDiu4z++1uoTond5jjMdllBywk7MYA6h0y4GM0As
tkUbATCo2HF50gK8pAC7uT055Ia3F3AJ7GkUOJ/yyYCTjsjfmjCH8pSi7zmt/ghasC8j5Q+sBz/g
BpvsBYlyT9ZKCCpnhmQqQ86sqhvhn2cUJyKmpTklErO1KT6oA9y7oCBx35PREYUKSgsZWhfqu0JF
Eway712gPCVduUtpCXUJeZ9rr5FculKumTCusMt8PFIR1Zdw9AKlcpR+MAkJTcDIICciWgMj7sAf
uuRZbypTQHkaFXQ/bVUrRMGGgulRhAY0gJ45KAgdWgZa+WdKUqAy/8BFGvXxJkktTtHvye/S5I31
AqRuWms0PsSwturEryCdNf5OpPPY+1yarBEia0b9WI+B2UCkPKufEhkeZRBmAm8G6IsfU3aPfwPj
+D+l9FTIe1EYbI0eG3GTRYkZBfskek7ZAAVhyE4YOd44ojMpj6qQ2o30LMgGnK/ua/JTwyxp/iHR
H0LfmlwBxl+GGnOwkcSPikvmRCQUb1GOlw85bLKm/0faeS23jmvd+olYBRJgumVUsmQ52zes5RWY
A5jJpz+D3lVtbW618J/ua1cZIsLExAzfQJVplW2V7nekhE5Yo1iz/JyaY5W31pAkXqfcK/l+CKCo
Kj000V0SLZH9xxIXRTQ8s/Y+Z7/a5I+C1ORQEbcy/mQqvEOUERfVgek+nrSQ0SwsklAn7ya3HDSI
mu+S+neNACv7EY2zzbDoA98w7B2phEIdckSTbloR6D1Godq9Eroyuj9mcOTn5j4LgFgrmNVImS1n
W0Nu7b5BF1pjeB1H+bvkZJnmgQpt1ck5wLwIdvy1O5MyhcpoEyamuQ41qkqlygEryEmt7lSk2hr9
vczuy/StHO+M8ldPNE/FitHsZIDuWNA/U6+7oJ5aWTQiHaZEAsf9qkd7+YNWUYRGHvos6vDA1s6Q
GL4LdxLCyNFR8hN3ehU5tNcck8vBFJiDC0sDHtrE1aohp2DMXaTCUARTJ1s9zJ3b0/xlstaG+XKg
xSe7GEhCWH6oSgxET7NXR/7UgEZgN4vIJzho84Zt44PyM/4l4clWIQsIIPs78qliSMjVAoDLX7Jy
W6o50FLgeghiy71DyXFi5z7YFuADIDTVeXzLZVTcxlAgvAsxIefMFjmgV9MGlz9h5X6ALshKg2Qo
NIId0yYCylNj6eZpMKgd6rEd578CYEUYAclrg84Xi/KPdtCdtEn8Mt30/X1ETDvrhk1TQ37RkD+H
PH5RsyPuIlewcF+lJ7dWbuWjQMdX4d2IoMUYEytqDZuhPiTusiPrUncah80wm34GkaxcAgc9IHaT
NpaSIOlb0rOu/8iMXazvIuk5QahWI8xpQPIbJ9VRSgqYICxEBUghQghOG2jviN75XGn90lCtIUQ5
CMBKWpB6i8COOv4yUF265Nl1pfJUfYZy9D6hwLIPDf46oFxehsAx6geGBPV2fFO1KPCVev6QUPMx
re/kdHYimPnBuE/pnyCqnJTM3hAUdg3wYTfpXt9kls6LHVJm3qyiRUArzkwd7TCWzzyWbGP25ji1
OhiwqGb7WDmnBbA3KFYwpOqlTFtHwkLRlDybVfEwhhxaOmBHGr9HCQX0MvHCufNImv5q2v6ppARX
l7ErGHM51CF1g3sD4Y/6GB3GkkDzUrkzcXFBRmZHW/2gtoo90fAub5t7fRg3nYpoh4ZQJnNqtXpr
JLZnwXiW1XqXMnKkCjZzvIg5tijmAhIwzZHIV+2pI06IEOFI5i1TlUMf4IUwH6f2rcka1zCLZ1Uf
D/ooOVMDjBevLHR9oBQCyHxwp8iEEcFvU6SPFrswMt/jONzqTW1rgYa7V98ZkJVaGljKOD52kKVU
KS+hdvvam2SbhYmnBdEpGvO7UANnDQLYJAIUjGFfl/MebrmDqi8rl2enxM0/zoHLmndjvk+LOy6l
Pg3epWlTh+Nd2neAdFJHbdJdFk/3dMr2DR2Qvg9PTdc4MtkZbGOGEPxM8U/nYauCQGTkypZw3a3H
1MmSajvXCRTVDKjqxQ3FxaxCdONYcmSYT7L2agSfQW06sRLvBuACh5raQVN6JaKroElYmZG/56Q4
zCXElyW66bsjWNVAhaZWoe55+lMbQzuUK9dIFFcrXRQoFBFqpNE6EszStpoyPwyQQZNRgBFWdygj
eWoANAjDdl9k9T6aiRdM/TaJ9J8VC/dTWjppdV9BMmpsKjgy3AsJKkPMn01h2kaFDa9ze1K3utTf
KQBjTtqfwgjPtQz97uETMmCvhUxDCx0sVsRTr4bUnt4NIBpyNxnLbW0MD3kbPYWoyMuKFiC3yUsp
c02NP9Ymcjl58jCZOP7GbCJzBMFR5kWB5qIw9FEZUdxDUT5IxszmE3W1mG8rpUYvEsNSGHcDGmtU
/V5Bv48cbFSNn9CBu+Ep+tqTj6iAcilhkAJ/krOHqskt2Uw9XIUfIVV+pXm00UH8vm3arrrZl2Z4
/R7qWrxKwOf6ElyJN9kjLnbEjaKzqLfsapCDAo0CBA4wOFRd3X687Mx4UDg5yXF/IIhJTvet+pzL
zxD1WKgnEOdS3T7/g84X8AARt587InB01OtX/fdvWN17YYJwsbQQgzOz8umofzK1fc9HqN7LPPox
geAYJJVsN3X8XqVB4fRJB7LrbJZWNVXnUWshLEQBXQE4MCqOKco/ZonZMdfRHhXnFszqts6aQ901
hw6FNkEUQXBe9fOuh7GJQUA8RCX1wQs8Vlmza+TGYqx1OpIVFoPCYNe89p2y16cQGAyo8MgThO+p
HxXvJB4sjh6uJHE4BSqy/TOooyVzDY7in7lt3ChNtpBUdeG03d4h1x7MVNWIqpq6Rpm2ivMOKDZp
mx7P82ICGCADLGB67KXo3E8dwLyxZ5iiioJrr+TLEVfOHx7FPTIEGmoESyg6a/o2aubXEKy62x92
NYB98cBc7cdAH5iGzkMk/xbPG/VLadshIkPdoUCeYPLgItkI6W9vj3rN1YakD/bZV1riyy268AHr
3khkmuFx3qj9W9s9GpHqE/YHhGyLoXjs9mDXC1svRls5WWmnyVOX0SXaUW3lQ+FJ6KiHfAuKCGzm
ZTtpqz1I98KjvnjMa3fp8iNX7lKYZlVaSCQ+g8z8U0cNO3OKl6WgFRrOQqb5cmZvDbayYBWWD2XT
CMF1s2QZ8bFEp6ZgGq8PwVRIKRKNyNpqq6AKhE2lVMdflclRAzTbuEHv94t8Nn1IB8M/uBNFS6/3
AZjfY65MVQpMzYS27/4EeNKOZJ9FfR+Nv80Y17zu6BF1jR5y6Ei5mFDEFnzv9ZDc99irbVOlROvm
cmSnDOTVwNDdKZM2eovWVtlpwL/UpI9BAYeZ1ZuFAnt79GvHX7748NXm0cpR1SVt0TFOpa0Uhfbc
a35Hfv+7Uda7hlfIIaPp9KTOmg2hSC8HqqsXYamun/bviVwF/FApWdKwH6YTirE46k1HBCMkYEDq
4a6gos7Mv4nofo+2CvwRUhRaYGDZoM6MPQL03CKaNv9JD+oOZ88JT6Jw6nUb+teI+upyAE13MKYZ
wrxTDZ8BwY7A4K6u4+VIzHJvxng3qg/6dL69dlfDAxdbRF/dEGo9mmFa9+xkPuLl4oe7xpN3iP/8
n7pkrvsMfwVHjNVhCBqJqsFI6ImiLUABrScPt0NZvNapLMqpXrObF86Ysdr6oQa65MgR9kDZ5XZG
vwVDNBwpAQ+tAOaheBaxEUWPcGN1ChYluKrQZ4qO0P5gvIyPfeLN3K0STwdeu0dNRY9yotAu4Jvf
NUigP5PGLk8R93QFaVORXPo1O3v5/avj0s4N8lIQAMTRZwiJfjBDkCS/ZlsuB1idEPhLI1QdEfeI
ync2nyc865RCwJ69egwvHd3VhqkztUxAYMGh0CBXzdzECRyQuZdKyOwIzj3aKhRBtPz6Hv32a1cb
p5/kntIOiYWmi51MZ9u+kN0JZBepa73bh++qP3jhxq/XiAVFmrTwzvBojkrVCXXFmdXE78HL76FW
0QsM9dWGpMvpXK2ZUgVpzGV0ES91nZCYk0y/eGe/0w9g4Rfh8V3za06tPPbF+I3r+/GvaV37vsh2
IYloVPEZHqmlaJM1zQ+3Z1OwcNrKkgVTE8oTavZPQ/HYDcDYU5SPZ9sy+SdEv4tZ1BbTc+l3cgrB
prgnSNnwDclzaIt2m4RLR55EAvfh2qV3OdTKW5paQkM9xyHT0YPQAlSpoiMiJckB3KOXPInc21Mo
WqTl7xdflnBTn+UKeUwkZ+yq2i5U9tsjfF1jaxfz8otWJ9rIEzlR9AaJ8bDajJFuN012RtvgE4pY
iEUK+rMkEwA5s9napo5KOxLIiosQ53Ohpeeqat+zuPPMsHdTsHarvPQz+qgN+pPahidwzf0cDcVo
l/hRZuOhhf/KxoOm70eUykgzWkHCD1N57Ebd1qPfvSxb7RL4mN8zbbDzurZUfiag+mfsdx1toqy3
W1nxBnTuJIHqkOmj149yI1tVWGxmBCeWqolBe8vnh0FGeJ8dosZ8m5vBiVlxUovRDsrwlBrvbfE4
EoSXgs9iLu/B0d11SnKnjYID/jdh8e9TtjJeIVQ5ImmAp9t7xZYfuzvgSTVAwSElAk1f5H56a7RH
F3ylFP1TUHvwo/bDGF4yYYHJso631nl1HWbJEBdNidPIyEfA7hXtVx3f395LVzvFLvfSyn5qpUxV
ucJBZLO0iwzm9TMq5RMQ5CG7GWXnevIklBJyDpvWnziHWdjGhofcgSV39625o/jrqLwSNI8l+VMW
PSd1iUzdTyjnAq5ibpQhQKKppyq6sUy3jrUtIY9G21hE3dz+FpHxWllmbcgwYwo0Hkv2FKCnrusR
xafwGTgTvAn+JmHx1x5ZO5p1wKepDFWgJBLF4yo6rpRhk2RwSxr+QkII9TDzQKpzgr2TVYc6+hF3
j3mdO7T1CnqKyWvKRQ8V0UW/dkOTUJJlsmi2ZgfU10b2wkNZkIoZtOZRrr9THPIq1Ay7au6+4zHq
ao9yhtY4kiEA07hg/YNY5MsWoupu67aFu3jA0BAShRGunouLMdd7dqoBHULf1VI0gWRV6pZ2uivt
+Df8btRTlo8Zs0S+4NUH8EUYSF3tLoOleqSWiF3Mw74M6JYr4W6KSqTOKezgfKoRU01r1R87OATQ
H769twWfvL4vqaRxTR5RGp43nzUKKMJgsjry8/YgVw/Q97yu4wp1LIP4oOvROdbhcM/vMgAwUdZa
oy5k2Im+Z3VLzgBR1XqRxefogAZVSz2kbvxbgroTeGaTA4A0aCzb/29pELQGXSyhtvyoi6u5g1BB
EECL6jRUAGkWZ2NGm2f2dHsSr7obF5O4uj7GySjqLMBKASlnRexzQJ49JJlLx62pvN4e62rf/uUX
rU5C3MNE8dxQUDYHOY1E2iGBS1zdsMYtijjcpa+Xqa4cHMNmS0xfRRkRfb/9G0QruToXbZCAk8W0
6FxlmVONEoS6D0ry7yZ1bW8HCkI805d+5maX1nhaK/EhQe9pY/KtnNTe7U8SnfW1JWVT11ahimaZ
sg6cGdx4SqCXsaUF0izkEapPLblL8+ewE7ybrhtTk5myqRLZUFYbdDIyPQp0FIkbRXufRffylL7c
/rRlNf7HpVC/R1jtzloldctqGp2BE8T1gNydP7ti3ubfzOD3OKtrIenURpNy1CwpUueUavoUZsqf
WuM+N6NTbUxOP6MWCUKk8mD+6Eno3/7M6680+LaGrmkKNdbq8mMpcSovTyUkT2trrqzltQYikhOe
pw51wfIR8Aj4IMxufwul7ZdJ/J9Jvhh8Zdz0sginIEB8dimAXjhtIaRIka19nI7jXnOgdv2SbrtD
eD9ta7t+Do755xdtAe6kY4g62a6n1C5+zWpTlTPX0yKB1dOlDwqgAbBBapjFdmVCo7B39SkdrCau
LJ63gkvrKrySXgy92m25pqSTCSg9VkH2+l/N78hBot7YKtsIldJWYS3dl2SzBAN1tPgpO3r/h23i
x9QLgXi5vSWunq2L37LakVRTZIAe8FuMGRoGeEC3wjKha3Hqy89dWWMZaecojsGICrl+bNCTqJTp
vRlU+6CFxkX2FgzvZboza/MOIRlBKOkq/uty8JUdZsjMlRNBbBfR1l0GsUdQjlJrabY1HhcmaFe7
1YdYwnX5pht7fU1wapII+VIJoZ5xHCB3h4LV4KUufBKhpmE4kKQVBCWvxwi/19FYhSiGcDSpucSW
lsOV7mMXYDHzNXGMbWrH23aXHEFtdGPHcKFybNfI7yQ+eFl8c3s7Xb32Ln7GKoDRokGJNzq2Uxou
ZIL3oHpv2Pb2GMJvpf/tsIw8L/shwCCDnR47K98rfpw7cWwbf/guPwNg4bao5ntaclkAdvQojEZh
Ek6TeJ1F37uyaRmdI1CCYEXqUPcWsJyCshuJhgKTIbJW6/A20wOVAWO1fHLvxJvmOfZV3/DAthDY
A+FIK+NkovhN1mQUUaFq11+6Rvo99dN7ZSO6DwTXwTqq3bfNXGtLtZZU9cBBg3UKYKimuXVmimK9
y65bn0ZGiK5QDQZNWbfa81KfmgVc8kXvQXXWxoQcFfUVIHTMey44ildLKC5HW50BjUHTDNFlGf1M
wTnecH/pukHdkU/tHFtQ9O67iue6HG91HFKSdWE0JBjPnt9oZ3MAbBTL8GUnAzqObGe7Oho/tRMY
2DgML6jLtUNxq4pojlcnITLmvG2nATs0HDZxXN7xkewiRbXGCB1HKPE12F0MYRSmblIDdZTQ6fwH
ZuFyHlY7V5Ilqkjo78Mqs535OB4WXlq4oRsIrG5QV/Y7OAyeudNdFFzZNeD/VvE7uxMtxzWLcPkr
VhdqGsV6p6B+7CwhiFfGABOmjpkI9tg1f/VykNWVqqhVJ2vx8qljdwxqitqxwg+b6rGFMK2JYgVt
BA86YqKDdO1auxx3dZuOUmnkhZ4tW41NboBC3PpJRV2Ey33TTbd4UUFAc8Oh/PufvS7Ktwsmd61R
GMeGGdQMk5suoNn5j9yC+Ts2AmsrmF11dZcmRTbXJMOB6j1okPrtZvCWXv1/ZGovZvMLu33x8AZ0
VY4VhnLNBYFaAPjfbvKtAblBkbCIyCStq7oGpJ0yWcoXvx81p5KFwXYGPG5WIh2Lbk9huYdoClfW
YDBBBmVRKgNN0+JB1WMKm60ipLt+Pf1uWHZ12TAXUwgW71DIHawOwvVWjrR2pLupKf3puPQyV/yZ
B091NUF/uLc69paBmaVP9Z1Z00PV0w2NJjeBFDYwpR10Jye1sY2BeUmmOIXe2wP4FgWUuG7bqatR
UoaYI5VVdWnQXNnrhNaSTrm6uP/pMfEVn3rdV0RytGUbna+Wead4pQPMjSMYWWCj1ZXZaA156oNl
VZaCctztDpKeW91dOPXpSdh7vFi6W2uzMhYlqyDSa2C0Ep0euJB2gISjAxUaOufAo7vOm20Z2Jdu
L6oZu1pQdXGw1hnBMOaJUUdMPivn+FhtFzpivck4+m1BKnThCaL2Gr3EtsiluVrycDnwynKMHIKf
qHSSz8HzAmaJodgjHdGv42meWC7oqqt2OdrK0Si4Lhc8V+XzjK7teCQoAJg/zATCF42b1/D7CR4C
ZfzFSrq9k67a4e8tzFbHblIrbRoqBfESFL5DvXxEI0Siirzeq7fNxSirCz1tQGgmEg53VCJzgcLg
crKJDMG9EaR1iKSLgBXXPamLAVd3dxxl3Qj3bTGT6KaUD81duJm3VWFJbuZpaIBA4FB2x49+hJYE
P017iA55oob0xTT+z7G5+BGrQ0q6keqsw9yO6Uen/0AO89+t3epY1koZs0aD+aHoeGg3fYGKV8g0
3B7kaozjwsitb+pqRM+BqsrLgyX/URyane4wX/K0u2JreqWvu8YWjIVT6odb8A+CzUKP1bx6h9ah
f4Qtu/wtq1M5M6OpJlmLznX2zMkbA+L49tdezTFdjrA6iWlTVBWkqP4T0YmJrX+OlgQQa3hv7vA2
RPue0O0XHMH1ld7XCcpv8iVk2UIGqnmU6l8U6VjBhy0//MZmVFf3OMwoN/t6uatkCmLm5CroylAQ
mGyHVzMmnwndp/ErUcguU0GSSF5uj38163w5sStDo+oNaD/xvGyjwR1eSrAMH1FdEnUWus3swYvv
Zbc+p/f0pT2jWgJybf/In/8+jl/F6hcexjjmTZV2U3Se8HjJ2tSukTWUIe1w+0uvXpYXw6xMTx2l
hla1+FCeQPwaJY59nm1QKCDpSKfz59uDCad1ZWOygHbT1OFqhmjJkexKNO3UDgWNLfVrt/ihvU2e
8Tb/UX7SHSifLvS83Nu/QLR7V0bIUIegGSgOTNlUjintqGa66iQI/gkGWbsBsdnRBihUOIcydWTE
cymqYsvm9fanXItjXGzRdXGQkdSEKYs9rXTooJmGbZTERReFVXL/9kiCm2Gd7dT1UuezNmIr9u9S
xK1BF9XQiL5l5ZpyQmS5NLAsvdHuKUMQLa9QKABhqViIUBfseG1lWlK1ozRPgugsDaOXjqoL5eOj
OiJg0GvQAG52g+QaQ2jDCSisvCj2tOvstq9cZGscZVIt1BOd+iIRLKdo0yx/vzjvk9RUPF8imLz8
PWZPaYZqCSLUYBYt5dq1KXqZBxM2DcLSkzU7gw+pdNQHkMcZT2cmAeb+Lw2ZtqzHxYflKSoODQkW
RpZHC3cg+vMeerSZ3d6jVx9+33ZMW1mWMA1Ijo9DANgwLHRjQ08bnX2A+5ZHqXtKFUTc9VL0ohLc
UtrKmtA5qePaYMv1uxDy//OUVt3kiCbFjSlAaVLBxl1nXUmZ0ipN4aCBrONWhzazK/g0+V33nm4y
D3J9e+0RyhNugExO9foTrvkuvJP97KjaaN/3QSjfLmHr4AGNpXeZUEpdsALrLC1pRzkA9yfC0xvP
Wh8JgG2EYUVvHcE50Zc1udhOaUbRjog6ovOY5OiiA3gel7JSccG9eP1J9b2h1inLuM6jKctwUsLB
WZ5ypW88Ra/xgeCJnHwIYzKLhbvh8OgrqySrWm6q2lfshxm2fFhoSZAjR7oUBdZL4FQU0hL5jmtN
GI62Rohiw+Ym29KdAPSULLppN9kfEJMcBIy3whFFS7cyPsOYpnWWw8RlB4T43XnTDDb5xazBoW7h
56/BkfiaIId/NfV9cU3qK/PTxoNG6ilaElRovD7K+9TXTg0km6aNKAkluMX0lQ1CSdJUqSruyZFE
TsvRlZw/QDjARVG0YHeKnjn6yvLIiSZNCL5HZ+UD7dZOZDfPC6BfewqZAya5Q1CzYHVvfAvquocQ
E/F7T79HmdQfaaMd0Tl32/qKfs8679ipmjJpIX7PtIO0bGzVT6Dsvs3ohUKNwQN7lje6V3glwkyt
1TnJRocv63aHIt/UO2UvOk1XyygvFn2dlVSaLhvj+csWscwyf37Z5h0ceP1zhuKovDVeBl/dlGiB
SQ/srTIcONnTdkzRAW5pm/6Y3i9Z8GE/39UfsfBKFG1KY2XEBojKKlOyRBi0n1JRn6Ej6AL6MfHH
tvQnFKwj1GwAUR8MIsyE4AwaKzszZ0EAWXWYTy3BQoHfXqulKwUvt/eDyHqu84aFOZVjuizA6AG5
jqOOCgNgA76I1vR+FpTNCg7eujOm52Q0SlDBzzmogSX46hMpbEP7oTUCayKK1KyTh3oWBmjphwlT
/NkLXAiQooWj9NGSDFH1zCscQA433AHuwWWeYlW+/C8/dWVjwrY1G6D04QSgo7hhRwpKAdf2ICHd
XkHRPlkZmJxNc94jq37SYyDG+tGBlqITJ6rAkAmGWbNlEFkrurnCU4kaGUSlnaSE7MMk8JxEg6zi
MOE4QjIpwiATfQ/kCvSK2Iql99sTJvCszdWRlsORS5BJwMFS9lH92UTCYI9gl6+1n+rUUA0eEzjS
P0cHABEwep16s1yfS2Hv6C4QdRPKLLe/S+QnmCuLUeXgVDEVW771Bpdgk6P+3uk3QBSjSZht1HsR
q100k8tyXnh4KF+p2SjBz52VGGC83utSLvgo0RDLVF8M0WpGX1fQ0DxH+eJEIsAiFc7tefvyd294
dObK8ai4nJVTjyybOkEAGNy+FLwGFgLtkkw4sEn9qiTjtpjlt1ip3ipIiMxF5Xdm81lkRmBx9HdY
hi4/52R8gfabFVTPbUWRy04dFBY4WX9X1ncgpPbDs6RU6PZHs8nMVU+TXgfgZDNzsgLdm7KPslhi
AorXj8Znmz4oMuBcEbOm9sj4QTZNSycSHr/bKcrtbjbfA2Y8ZZxujLyB4OoS/n6qCmLp4DIA8wUL
OzY/gkFB7VjpSCnIDIMB6ZZsz+efRIXuLppN0qUzOENfopafggnUGR1HWxdFrK8SXC+ueXNlDGWg
UzpszwSd17PHHyCJi5g5x722Xyre0VT3YnLo0y83uVWdh1c81AQJ8esbiTFNV5FW07/KwC42kikP
8zyPRXJepjuEOg6amW7vo6uCPEz+HmK1V6dSTlkErsjZoACZRMOrrGgyyJjGU1XRfRCiZ5BJjoRF
TqTswI0C6sOV0yG4ETXSse64O4+Zk0ncKRn8m1m31eik5V4OqH08qZ+3f+7fuDbfP3e17SVTVnlW
hTJu/ui+8iKv2MT3CnDiYmDidYP4PdRq+XMwWGdw2JIzSChOLG8oHzYSPQMPIbilMINXn2ffQ62u
w4FUDcugWYXe0+dY/tS13q2aym0C/eeo0cZBFWNijQYgmFXQzLaa5ce4Vm2Q94itxtSA7LMS+qk8
PGdEdpOoBvANZWLsOBL93iipx4b7ovgB3Aresx8oaUFi+BkdBX31MbZvORzoYLZNUIAog3MNINCC
b5o/OpqhtxFyGWbmhvVRCrxaguZNeR/W7/HwIskvs4Yiid7R+Gc93XUzQAGnanoztcfceCrMnx3b
tOazgcRSq5pW2f6cwsPMHoIxspq52dad4WtKbpP5gyWAniA83KB9RX1U8x9pt1eqY8GOlf46d+D6
1scMgjsJdHH7xNLZO5WLF2JuIqjzxMFWhVouH4LtTI6j8SfF5mtmxCnyn7HyIytDWwIrDl3biK79
ajUOoUHdytUf4/TK2I+hzRYgYKU1cEVONaaATy+y+dtIEFcNS9DVH1TeODTYpIuMpPxe/0owD8b4
PPV/BoVZSSZww/4mkv3XhmCLYbg4+EONHrTWMBbow+AqL+qG2/UrBGXt0kaBg24ju+/mvxSvtZfn
QwQwi+hivu7VfP+C1TVZJjOTciipnVjcQ4C83Uyj6RCws24faMHOZ6vzrIFESyIO89OhaIP20ZbM
2Lwh9l2T/cuhVuc5kpsuBwM4OUPIyUllJD/D0FZMarWliFEqMlP/k8bKRm626bRkIvAGui+8dkP9
6ljblbDeZrEN/+sI/LVQ61xWJxG5LDoqn8kIOHQChTW3iEbJJUpe2RlAggZ71hHMGhMhmkQw9BrF
qtdZWeUxN07clR6RyQZqvmkgC4YS3fFVRQEGLnQQh34YiHCjGeX/ACpZ3N4bH/91ji7OiSEzEtUV
bPRQ46BoUG0s7aQFYmbyqNv+FknLXm3Bubgtvx5wF+NlXM1pk/UUTA1AOBHEI7aSxJ7WKdaICv+q
dCqmAywto6WSPTbVXQg1S5/P+0L+MSTSttMybpH0Iywj10grwSNh2cG3ZoPi7xe/jjKOEB/n5okT
A9m20J/L9MBH1YlUsokRxIRavSAZJTi/a6RQNPVUbuDOnTQgmRT4iAUE50JY0o7PgvP7N6/jv3b6
V9XUxecZJIxJL1XshCYpeyxequItrCEWoYJalXCra96q4tzlS7y23BvtOzSAodM8dFbRqYatxSbe
gHXsslx/o6nyPgM7uKO6DHvTkV+3zdpitm6txDJtFz91Zlyvu76ipwm3UDBBF4cQO0lNvwZmMZl0
wSpc7Qe43JcrMxppxYCgFBxF1TLOFLpbXYUK53aH2KcdvzFcXFa3/4cO8veCrCyqYuqlUeUhOw0Z
xCTrAm6gB2TjjJ031LILgd8dL6sXknMJ4qXdK4CTfjvLmlVVv+Sec68rG7sPiDvm+6Wz2ny5vQqi
zblyq2LTSMMszGYIZWVOWr4G1bgDRDHAE+L2QIrg5K0FKdIOnxUmHK8xPBUMn7jTLj0uYUF+Fz22
kK8a3QwlILNtfEnEoCPKB1cXNYoVYu+iFy4K7m5vv7X2hKZXY1nyJDlP+ptaVf7QjdspyA9zX++M
IHPKoPRnkm+iCRUOZvrWJJpdIg8J7JwtNSVIARCeNbINhKqcQIdcKLRRI6r7TGP7iI1WlE/2jIce
VBH8UYfZTWq4Qw9DtFHaFmDo2q1psEXPvxMV2n2jmRYt9tDttDvZcBIVzT9FiqdTY1r1ALhFNiEr
2u3SDFTE8STP92ojbeKmdpouAV96LrYIFVkxA0w55CfIFRSwsH+mId9QA+GCBFWfirqFBtu5ANnf
HA9hYO6yKN+2LDwneuuj3MEiZQmOY7tpSbgdNXBmVH0fKc2DVp/DVgNt+UHq91nWbeMOSdIIudrP
gaMGBST9pMPws3mnBeeSvyaVCtQQtfriEOr1w9BEbj4U+1xmp6JnhwBozmD2JbN081ZFJw7U483J
yaLeSVI4sEmym0EVraoT659bXNS8RU/JsKsJ0Mw4RyUi+5N5MsZfWgk1doAym09dnSxWFlij2jUl
08sK8y6tNHfOVA+vtCGhT2oSOhkheIFxW2mjpd3OMcEWJMOMDMGT3JZ2n+xZs9VU+aDQn3qJxFaq
plu157iKcrtMoZpHo19yGj/3euRAh/Ihy2K3Guv9XOBp0P8DF9MgKKKRTaKic2/tuaimkWmmTKcT
QAQKGPjFUYsEN+K18NJ/jbFyY/uRQvG3K2Ci7B4gRXJk0HYuoQXYgOsQWE14RIvNo6gy+cr5+69R
V+ZfK7RS1clIT3rny7gI9XhrZPXmttG51vb4X6OsjD4dWqk2+pKdpHAhjgNV+KtTf5YaEsV97481
nGkodeOGtkoW7EpT39fDL6N+A/cjYOxYm2ABC37SlQ/XL+4huvhrF/deyAGILIg5wiM0T9UW8juQ
kQfceTPaeEtCfNGV7iP/Xw66cnvClpA01iR6Kt4at93mu3BXfc4P3JH8aJ87odNsRMyjv8lA/HX1
0dUDTS81PFY6OJ7ZlmvWwuSrQwv2yS4dXlhoSBPEaUQTu9rHWpCgz1RRjVPN4Uhnphd3hWvWqiuY
S4HjshZ4NWotTptpeXgi9OfAEh2X4mbyqLyDDoBqxk10pHDm/2kdx/eErnwJhvLiaQIB8zSZR/P/
kXZdS5LiWPuJiBAIe4tLU1mV5U3fEFVtQMILz9P/H7X7d2Uz2amN3ZuJmeiZUQLS0TGfKag/GD+Z
KQOpa59wkAuJGV2lBBWIoVRLlfHIkaOy6Xoe8e2GYxa90BSaqsQz49eWOSG1O9wEuKrcSaBPzPBR
ywy4j3xk7S8npfCDsNnewr/vFJtC6LnbmXHl2rUFUw8tblwl4W+NKu7zGorAsKsGStxqNbfQ48eZ
kASa2lobqMJUgxhdzczsv3Ez9hfvWYVNYd7Dq3kooSPAr6ceoskoG9QuezNy/SqyMn+28m0RQX1n
KIIxSgLWpehPlFvmVP4weXnveMZQunYEI5cGsaAaN+AOeGrTeDAb3tLZgFPEx9hiVN7DFJAYmGtB
zLsePWhBX1OjNXDft0HR47+LSKgA/JnN+VOkjF7GqefovZeXP9n8PYNLQ0wgQWvAbhmTWSP7rjWt
H3HoVJdXFoUwgQXxmOEBUnYwbZjchtqhhuEgQYtmMgafqBAoy6PFvBkNogeY1G4H9V1tv+U13FOT
BHa8cZA4g5vx52xMwqkHtYPColErAz6T5YMg2cBToytEXsbSdeB6Ted3ohxn5R6DY9eCAXd2SK1f
dVIE6OluLOF4eb3JFm3mg1CuC+NHlZluMVqunW0AyWCPCWRZNXXwBPquafxczWOYm1CRNic/tVTI
iyvBYIkghzbdAhLHzcpVcBtUNLlUeLgYqufQH5Uy+I2lQEl5QDVYe/Aq8Cwl96Ap7zjwrMDfzhRb
oohdBktu80AsjIWNHWyfkGHBeAOdKCXfl0JA5Iz4ud5CRgl8DsBFFSUU8SMlJVK50XfYq0grr6TC
rWHZCmUmSwekY3xzIGA0jWlAepQB6fXoHJB9A0AfTtO2pBDIgpO3Dadz4ehA1wvsXB3q7sZGU+ud
Ut5lY7aZyOg1veMn/Huqtpu5jcOKw6S40Dym9NiExVZPjnpn++1s+rQAq7J8zftlJ/Rh1KRXFAVZ
UbAAqRadfohKAyF9z+Y6ZDg02K/wKbLdaaGT1TcTCQjeuDFBEznr/Mwmflk8JwVDq9O5rQr71rKR
QpXwYlBwqvCORph/JFBLwn/P+OA7/V1NH4v0Vql/MjQxCZvdaWjcISOQvYpk150kWq55OshrkriZ
0HtZTJWrByTRya7cLDZkcxAp3gydfnCscAWFssnApyn1hUC2BvBWvcj0no1LIzzaGIjH4smxvvEw
8SDeNG7VjXId4cKtvH4DUZ6gDqIjDciLg2meBuifOwdIfGx3OFKodF7nGlJy/NjyBbZHkjvlsy6/
9FNXeYpG5sqoB/xUR3Whl++n09b5sEJSwyUQZvCvCzYw/m5/aGAhRC/93cJoLu5hOxnK8LmyFsKa
KjQCi2wqBD+leO39EcCW6SeDWsH4mEEnscI7wgUeKreLsFD+SHy5qt95ztrXvGWtLDQWZq8X2qAC
IjkFnb4nAd2mmyGMfyQC1pr+f2A7JWmSrQHDc5qUsJ/HkgtzlLwvCRmUzNzsHiZX0kRFlhmtgcMR
q7jCdKxmX2ue4jYejFt2qK98/SAnGy5p1oWttcYO62YhLNhG43uO3WHUNG+EHPnllGjJrC4tscou
HQUs60zt8MH4VkmgXlSHtZAhnM7VKaeJ8xo23BqEwWlhWWWj/TKfa2/RXoWB+LMIltYB853Hy4/1
F77e74RrrY9U6a3Z2QZWXKzTdYABj3GQetbdvFkolIOvubhpsw2soo4yxp7sq63Ko0zwqmWYyNzR
mrgcAysi0z6W1kYrUIaWd7PdkHyRI+6eMULxrh8/lkwWalq6S0LNnz70K1nZJ111Vf6AFik4Yag2
y6DYWa/Tc9cfysKHZtmm9kHRI1vYRJht0G+gYythMZ9pdv1RDa72aerAf74a8cRmJ2BUcy+itxE3
Ec/DyxvnL2Px3xtHJ3/WeElG8iqrcgeSifE2UwHGgzcHtGwOmQvyGuhOfL8MZM3Y3SLQ7yqZxZxs
5651D1R4tasG9s/RvlaOEPrx6usPI4fyDnop/oyJnJ9t0e8OuytZZ02XBAN99YGFasdCrVAekbm/
trNhT5uK76ahC8YJuVamw5Oj09oDAHiFu5CKeLknsNgenGOGuQStHpRi9kw1PgzJtAF8AT5moWUo
+xYijGWUQCdxdOG9RsSdyu8UgoYORBTDdrT3SYZcAvjBRiQZmnP6zwJ2UbQGQmzQg5TUN4ZOb9BX
2xRTtXGI2CqA8MzfBJVgEs7dYH9stFWlBhdDm9ZiEYLwTIEtsAhLpYfsuWHu5GMgKSX4ngkXfyy4
qtkKwWc4XqC+h1GEx6fCTRVbsqnPfNfTJdZXZD1QtWsTtFJa5R19vNj4VcjEDc7pu/yxxiokqVY0
RFZRUrSi6mfNMz0esqd6E+lua0JGHBMjn/ik9SDxaocKtP0ZWhfajXIlw7hL3uf60gRLkgxGzKcj
4/1VXnRXFjbe5SBxbgD6x8OuohFqKb3gsWb/29qleFiguQtAk9/J4LjnMo4/1lqe96TpZA6J4EaN
j2doP2sBvykxPw91t2ti8wmOpldCfexgO5gIc0up2XhQL329/Liy7bP8+ckvqB2mKckc0aNNrmuo
QMXwVclk86/PntIqE/njOdfXJmmTUV/6fUDZuiOqJ8K1R8WJ4RmKzDpG8gilpI9+sJ954ewdS8HY
GZMVpX0XsOdS04emh8+X+ehYOEKINzhXW7uHlyCuqBi1ZpIJCFwrWw4jRjcd0ea2DfVn3zJoAs9A
sWGeApb7mGBmoQ37upGAHmQvcVUmULPi1azhJXYq2gLsADcU1sz+//alVsGrTjUkWXCyuaPxe0Qg
D20UW6WTpnNnCsPTT7Um00wovNOYZYuYvtih0T7ujCs4VT8s6N18N/mMovLKH7INxOouP6DkcK+J
JVBnHawqQkka2Q9zq4RpK4LLK5xDK/3xcKt9WJFOEaDFqHd1nW31xfGyLBLTozWzIImbQzZRTVw4
n3pJqwZEgTRHXc13zZj43GmCqMO1ZD7ofAoylQEcflsM1231rBhoe8UHVmMcSK9MSIrB0Ujy9c+V
ovjpBjjai04F+dQeODmouVEpalIN89HKYb+WbvQEYP1ksgBtjH8BSbFJzescTFhIpcD1AN6iNhoo
Vb6BaVcAz/ktxEaCqrPRZAKXraPwz4xChz9z3rsqzN4Yx0wF7puXX/j5g/H1o1cXB2pnJUq7Agq4
+p2IOg9G7pCElUxKlo/2z+Dytcgqs7EFafq0T/XjpL2lTcnR/spvOITFUyrBfv8lS/5aanU3aDUq
YMBPMZb1ih1NgvlQzBgxuUvRswCbIGI6v0NeGQrk5VF2+S3JwqXnXM7PyQ5I8qRWkwmiWfrGCJfU
5V8qOLJlzh/Dr2dc3QhjkXU9S6HmXWSDX0Tcm9nP/21XrE6hEjM2NxXUYHlf3Oa02GUzPIA7SVVx
To3jjxOzisr52FmVCrrLnZNaVyWvfCEqXxkxLxxqP3IUV6/QAxXfi/zjf3u+VaQ2GzseeexAddsy
0ZwsgxbRoZXhV2TfaZVbitlko86XVYCWyrNnxZEhtc9hhk7f4BolVSYKyzis9o7CnwIT2HrhDSRI
od61gOsdAN1tyPgR+ADX8FcLdGm+d6658McvWAWQdop7BDpYu7DnyYMmE1id6HVH26VNqW1RqA1b
2VBOErM+G3Enx4wVaLL3hkmPsHpF5qX6c7pP6im8vEckX+8T3HyyigVn1Aw+MmDfKbhtTO7lg7Ta
lATGNcIp1mrVLPtxhl0tIDw/qA+b2t2QBgoS2nJXoF8OcCuEz2VNElW28CqEqPYwdKlhZXfRLEIF
tt5aL65zTFNM8hYphWcWzyCDRLh6moZ6NfjHQlVci4MBUHbQ45R6k0tC52decPK2YTDJuWZD8ZSY
PqRkfs1A49/kARAc6bUVKIHjRYC0lC67be/LW7KVdThkseiTJnjyA8ZUFHrbGtNxJM9tNtxHPQT2
TRJmcLOAC8cmG/kW0Ggiy0w/WZwXLo1P+M/JwlNMzLyrcGkwDl3tNDv0RhEaeX0L16D8Phqm+HUo
OiTSx8aCSYz1YFRgRI+xa1QQTuifqzL282IrogG8sdEty9YjmR1m02PC3sUyxwP9KY1YQIoBGiTx
Jhu0F0vsSLLRjG+zme0L+IeX/KbnEK5AuhrlrT8qz7bzQbLrygGrsMo94Ji9ofrezA+0PVrVxwiQ
A6/QYUtMvyXlhlZPRZbt4XkRpOXk1tZ9Ph1Kdp+aM5SuJ9dprsf0qsl/RQ0wL6x4SzXN5xVQ3y04
Z/HL1AKdkkPISzE2Kadb3fjGoHNRt4+XT7UsdqxiMuadpd1iwHQsO+oiYQsUda90qSR2yKLiGrNl
tl2SMgfbuQkwQtP8PIh26qbcte/p29LAyjyZD47kwdawrFKznYn3AA3MqgBMlmwHDX0ygI8uv7+/
FMS/k481CoPrk5V0/YLd3ijfF2wC5p0HZwMw0z6Ws00lQfiTLXtyOKykVOuxWYIwxGzs3F9kEzG2
9TtQ4eDmOmjBf6DLuVxZF07kGn/RasxiaUyXZgpODuDxMEUM8l0dVhup64Xss60C8QzhAXMkZnZX
YhZqmcVucvSHIgEkDOVcMd6bVRfEEUyJY3BsAYX0bIyGScqDVsFwXJXBrmU/Z7k3Tt43LFw6K1Lw
vivnWn0sW+j/o0K/vIVka6yyvkQBZi8jWIMy2+vbDqbLAFgnqmQZ6U5dJXl2TPUk1nDU/zWaao+l
p4Ds2uycn4ovvVGXzvSlTbMKLEXONdob8TJk6XeqW0I+z9pofnqUzRllsWXdI49UaKz3Knqk4+sE
SbfnxSaFbbowOkbf1SAPY+lMZXlTF55t3RQ3517LIE0I29NeeKD8bcX8MSQfCorVPg3qqPIv7xBJ
drLuhGfZVGpTApvVCFcXReOtujetY4Jm9eV1PhsWlx5sVS3qvW3Uk9rNR1L+FArsh3QME9k2EloW
zFqMfxhqC373GgEQRYnh4T7AjkqLWzfSuBFoHYzl26nVgHmoB9dJahbGCrLuJvOKuvOSeKuP8zuj
VQjDNXfE4BnKY/1EPAUyn5AeE716I9jT2DxmLYM3L+gNnBQ/wWz0lNTEyB+w0V5t/FkffTvSFv8t
YNF1eKPa9M4YrochPsD32SMgDgIv4AtQifR5sSsH3LLARRtlD6Rqg9qMgCDLrA1YV7lbdwmc5b8r
NtK96LWKUS7UM9hfbD9GGqQ8iZvQ0VPabz2UaLTZDAv1eUplUoXnzyeYh6bmGJTAOPjPWFPD+04t
h9w8DvAP67pvnALOAN/1WtlUKGojgHj67r0BbETvb0glJPHh7Kb+Wn59RacATZaDQ42j3n4wIULe
6Z4d927Oqa/Dayw2hGRbn5tu2eRkyVWtVEZ10SmlvnTu4i3x9DsOrQmARmGwsrSwieOqd/mO+Cji
tqn0FJ+9S09W1/58302T4gdYAPFMA0WT6SrqHi4fp/PNl5MVVsfJyrM4sVsT+uSxPwRWaEBNH+m8
H7nVvXqzIBhB9w7jUKZeInuy5c9Pbq0BsOZxzvBkjKM7WFPjJrar4PLDfUoYX4oVq0WgwxKVlsC1
ZQIwxiNoJrTjtmnIoeTsWDsFhEzQ/1msy3Q90WD8jrY4TLt6QJs1cd/AMRrNSYO8agwI4fpKHblX
gVnU6r8UDaWVU3sNwNrYIH4ifjEIeM2w63acX11cwxoO7Ez+zEB2BC9iL6pb0SLfAixshm6626XT
naOo3pxPcF0DYE7P7jvqbAfrxwRhrJhTV5tv6/LV6B4vvxVZ2fQ51Dx59RrPlHgeoPmRHdpdus83
35eel7zPcPYTfzVX9VViknRpa9cxWkUEcCJRgmQup8qeb6z/Tm3XfEGY8hhAhUHLNB9ReKfF7Liz
Rl566w3d5zeHdfBM2Kv6Zs6rmzpphafq6ByVZQDP3vd47l9SE1QYNfUl73g5mJd23iqRGS20f+0+
hjAOJFwphA4NwPhFJsKm+944j10/7rig7mwpV3X+1BfSakb2YlaR2p5QXE4zcv7FbT11UWjuqQ3b
E5iC2D5s3hl6TFriFnd8L812JMm4sUIE5HyIWZ7MqADAdLK4444U6ttO6vUUxTiEeq978jiAGJYy
SXag2pLn/gwJJ5vbgEEIzpkzHWer+TVpwrccgEM77s5pBb9wO6xiuJr2D4kaX9GmfR5IDBCqWlzn
zfQ+KEN/iJPncoSTpgn+gwnVddw3cLlEB7zI76bSeqGsAvymfFHbB0copluODabcVdyCScaVp5ph
SosKQFXIu5JqyPodiGsrVdd7U+R8G4z+jkzpAX4aHoALHiUAMAKaq4yAvsG0mpVLRe8gzpS+PcLs
KgeDEcM2sxv2/fhmqA9JO/ld+Z3yKZxix81gMYZMZauCLZPF8PtKw7y9LdUJQgv0thEtkL+d342/
qpRtKOk9A8agKjDFk6X7kdJ5KjAKNFGuODz7YDeyT2Mw9jTH09L7cWw9HTBTqqpuBmXpbsLeiRtX
Te5hTekXGXp5MKG2YAnZNH4CyLDVqW5XYT0FtIIOH/3ZJHe13npx4viCwamEKL5Rgoo94KdnH6ZZ
bSp98tJ0DOuIhUY13vOSgj1puUB/+0lEN0N7O6jI0NofBVodPDY83fipq2/lnAVJzMCSASjJTMME
R62bjsUI4FIDH5jmqTGBYzRLj4rBNbjmR1Pk650SmE+W/a5WJNAsYNgxoSqG1JuXFzglwXBnkpdY
7VyWbW3dmzoOuYPKJbQInaj10jpyOwZyMswONerHRhGUcxkwGwDF9jaZe7fAb4+iN52PQVfmXhEz
P1Hei1HxzR5vqWgCS+chne9Q6UBNB2JvHNbFzuBbSXObtsqrqaNxQzJQ4WCeKeAsPrGdJD4t1/o/
4tPJtb+qYWmeRHna4f+toy8FdQ8v8cqN4zW+QRYdPdDIpdWWbMnVdaBURjanUKxAXwAsWSxIX5ae
qenartgne1mZfrZkPXnCVcnKFVupoLOiHSk99GntN+wm0/rN5fe4RNFLr3EV5huTR+rkoO1AteIR
IqwwG0pcg+2EoD5A8XsW51uD55K8RpaGr1kLHdr3Qsz4ekCkH5QkWHo6xRaFJZqtFDhZKaRC8u3W
9StX2ry0RvTGeuDvXQ0KW7A4cctD+7yIAcWhbGD+WUhceLHr8jXOLdjLlMvefxh91W8RAFEA+fEV
kOTVDkTCUgnYfQ+COdT2l33rIFedPQshrIReAOa2P5ZfJm/Dn01qvrbVus4dY9RpXYoSJBLvHeee
oP8Ftee04tBXGfksInCQKd51q5WIFncRBHfn+fXyxj17TZ48xvKYJ9ekLowWhUVlHkdV8QENcU1g
ZJy3iZeuAeDI5cX+gv75naUZqzImEtBGHSAog9mk4VtGhhnB7LUMrsA92UDt16XcgjhH5s2gCTvJ
d8nykj7PWn0hS6KJtzYS0XJStyQ6knbwp/pO2FrQ5GHJymDkD4ylEiGwvyDjvh579ZJFOSk4OJih
V6P1rvbDldZnG2HmQco31Ixw+zyNY7ezo2qrg5SaQFNG6yTv/hP4/4+T9JWFrzkJnQE9BBvR4mjM
I0jZD1Rpwc2lGxJpDyOf8qA02gpZRGFvLf4aFb1b2rBgtcM6GX2dYAYJPcnMTr0KcwlutJ5FQF/P
f6QLgc9oAtHaYZy8dUnuV+hOdODtOP2RdMzvQTppW8XPZ8vnAraLoH13qghrpACToW6nxvQUXXWH
iYaVNXpGfF+OP5RYAQVq2LD+aYairuC2qzYAf8CMvuDwoRZo5Iw/ZuSuXRRLAqsknK8HSiUUw6uu
M4yjRoBe1JQiqEtMsxy+xZn0hu5m6Aa3VUZJ1iqLdut5Ugzikq7mmnFsDTtQZiWkxhwYhQG1l9iG
g2Rbb7i5bzMRwFqSYK5XfaTZvWpDNGKCwIa2m9OnQfsw8wl54pXWxiAuVSGd3rWqD4Qz7/QYTKhm
zp7ULkYdlqRHp61kogOyS2KVU5CIkG4oELiWHvwCaIwxQUnhCraMRVlIJfgwWWtmXV/mWZqVfEJr
JjsMz4UZOFfKS+oEihZUBFPZRZQLuXQdGk4Qtdv5yYQY6Ifspjof204i6SrPMMoOYL8KDZQBorbT
Te0l4eL7QoPkv5Lt/eNqWKUbcQRGGR8FojZX32Yrc6PyKWk+nEL3B527zoTmLsSLsoWub9zZ+RP8
1yUtuM8z8I94cvK8q8JyMKLGNvMljbPLa9yALCiKRAuzDEED6lJOBJkRDbNPvcCdoniUobxSqkXF
SQG/pBvdJsmhPRd7ZheHMd0xU/VUKMrxxZIoKoImXjTZp2pnpNE3JZEiUc9W5l+/f12cFlFUaqTE
BV4hDGW0x2mCAIVhP+kNiJIcbaGdsFnQpjsbail2U3iS20hy9a4rVEzjciUHGgjGeeMrsqmKLaZB
m8g3AvM7QKvX6c7ZR1dMynaSpY3ra5g1adOMLJnQy1zy73Qf+d8X2Wyydf4rwefTvbq+dOF8F2Wk
x7kwXIhD+Cgat6jEk/BfuOYFtR3WL5df7XKfXtia/xAQ6MaR9EvSWEfwAxwY7G3fL69w/ko/2T2r
GNfV5lzo+mfdxEa/6r3qR+GP2+WhsHFg+k2k7l/n+A1/vMlV4VRYHSAABm4Hclc+jz5yNSAmtyhY
YYriQQVCR5OWQk0EWomz4oLKe/mZtbPtnJNnXkU4Z6ybjiytpOxgvRLmwTOso6HzUn6rv1kKYOtL
pI3cG+vnFIVp9zJ+g7ebJI2Rhdk1U6+dtFlYqpJBP9x5LffRrgvTW1jpgHouC+mybbSKcKxsbNR0
0BVSLVRXNvYp7HQvv1PJEmt+AcVdmTPDwLQM+qrtr2U89L8tsBpb6COLSWXjbpzEHFQJ8ECskBA/
lsvmwmlb0wagAVKObW5hGBOr4QyKc5/XaC69JGoHLFLlOpTLNoEkwzCXPz+pWsC+Vid7+Dx9s/DB
5V08EBbEnJHCRxpMTSmaYTnPlx5y+ZAnK/apQ5RRw4ey5huzeo/iJ33WJd9KdqWuqXdjHJNWyREq
e8hX616+x6RCvYp2cBt7yPdwN/bppl/4NNBaiK7IFiZT19qNARnVt/worfVleZW5ijeR2eiqk0/z
MZrzAMQQj8/G9wlun1uDiQ5ohuSHXnaDF0XTjCR/7MKu7dQNsWHICWRQ0R/q+NDYDdjyjUfTznNI
DjY9ZG9NkLN7CrByB/GIJ1oI9A4zX6cGlH1mnwIMOc+56yC3LwsDnXsRaEjaRPTQY8hppJM7QpGg
T65Hfusgg9AwOhX8By8OsFkJqdpC307xHPWH2rGgbh7mDj3GkQEo95CjMzDj5xr65I8DANu9tjeM
wdVNZI0mJjdWNQeshwLta5E33mDvRfrSgmlvzjpI5R8L111gEEzYjvIinNIGRKzrPAmTVgsyS4C0
dUNJsRMzDQxoPqgDDdM09TidfbtQtlYDv2pgrgp8Rb0LnX7yinTaQZ7N1dXIpdauAx19Li1vGEDk
mA98fEgxzIjYSz++qxCnyNlG0F+Ad+l2680omxTnfRgyL1EwsBtpWLRzoDjDsY6LXZQnbu4A0a51
kr0qyyE+BTVODgRjJDGZgstoSfI/xXM2bPOvFL+QmnxIV1slvG3Z180E9QAkEZ/DSfjbwlnR2sAa
x03AfdtejprndLtOr9q1xUo2azZEP3DL0HpCUTyJp0IvrqIKkldWdTXCWlRwdHetOPmh4QvHWW5B
9Grw2qjcNzHMUJrEpcLYFZXh50ufPusAz0zsg9pFfg7gcqFlEHOIVHNbNDV0qaCpZc57O583l5/k
L/elozq2o5m2QVaJSgpSk5q1FHb0TZjO1bFte2j+C74werxKU+51zDi0pLtKe+eqtmhwef3zcfNr
+VUMMSJdtfiC6VeyyjOnR2P+1usybossG1vTajpHE7YxosfLd9Eegarb1F7xAkF+3/lplB6EDiTb
f/nZF66DteuMw4G71HNcqwBpxJUINcyI2FR7vC4l2v9/+YC/oRZr5xmOuYNp1sp8LKgZ9BFmhWLc
ZwVyaXvyenRAbZq/i5nvqxrSmqz93zKUNW9o0sdI6XMkfQMfAe8oQ0y5JXv0/B75esLV3Zq2qu6M
HfIsQh+h+39FB+ZnbRRe3ol/uc7+fyvqa3MIiLnZTVQjaUAwB/6xY59Uy7Z1G5/fiK2xWUDvNGgO
GOwjmxxk6eSSHv9zz3ytvzoKfaRyG5Ba7dgRKK8UUNWDObiOcXhVQCmqebj8uOdbWF+rrZN1pcxt
bdLBz0BzvIqia6d5yeLr0QapAGgp3VGDGXJDlxc9n85+LboK07ORjlM+4BGTugFB6FBGsoT5PPpd
/VpilZTnTZ/0OQW+zHDJnmzsTRy75V25Qa+r/zVBXgYoFWuXXcuG2ZJHc1az7NooY1Pj1DmyWN+k
eRm20pbE+XPw+9GcVa5u2X0OkUBVO6pQRbQKbc+nbVtImtGfSl0XtqGz9EVOLu7Bhixazkl21zDA
VFX9ttXBsVLTfnDHqHjtTCVoLW30+yizPYglXqMtC0mfDL6Mc0At5zWD1lDW3ygF99pc2ZlqCcZc
E+hNDQT7nO7M+UrX5gO6pA3Ytbneu8pcQ4CQGveqComqFpTSbKRBbmdvmejcIXqHBZV/eSeeZ9d8
7ROH/vmYzaTm9jAB95ihVW1HNubFP5voAOrQVVLph35AmiUSUA/RgYg65Uibb04yhFNuvJDcDLW2
uely9NCAKQnH1JLcH8tBuPQRViEPyta0qsVgHrsqhqZYU7p6DJGSqNoLpb3XgSUcFOm0UBKAnGX/
nXx5pyoaUfWoYbJdf9ChjpBui4elEaPuY28MFhU+vrFfuIwqJglFzirwiUQYjhVrS2d0kflpXApf
6qt75yPaabf0bjqYW21b/cxVz/ZkygznL+qvM7UKg6WAIoSpNzpEKYyy96IJOAfRXEX3ku0mW2cV
+fRIT5IiTQE3iSHMuS/gzwP0wWaowPrwegiDgusbgMMP9oDMg/A8efVkq69CYtaBz8oifFd90+6g
nhQN6LGpQPGx7eK0rt2OXnIfhRB+eh128LO9Anq1fSs/mg8Zu+svLar/f90GWUVJlfZWMTD8FAEV
Jczz0iCHKixG4ZFnedEjO6Q7tOKDJPU11euIq0q7qpeDKKi8f27ymXAykRKbbXGXY42reyzo/i2j
MICdCICm3NXu8tc3yCqmVpqt2azXkA6WkPTK+GYg3+IRuCCnkW20JW79PXKArvzn82kxc5Ikx/1n
Xy86VQnmC+HS+RgDE7UnFLJkqe7lqGGQdagqOcY5owpkXWruGABqpfmDoeqHqI2nx4ksbl+OjAZZ
HdgBmol9qUGEYtizm/61C8qbxakXhoseOFOjB7Q82In6VtnJNq9s56yOcM7TbEb4BwIWOK5WD812
UbGTBH7ZIquzmpNBK2G7BiRqo+4FjDs6cdC4DPD6l3r59zn8hH6ehvrYnlLTmTKEhHjbPyytIyCO
bhZnTOdWNtaX7JDPCuZkMSC5UKQsR26aKxh2FYGAcqGtwVkkda3p9XKk/UsX+uvRVmdN2FXj9AMO
ANmL3bBffAin2dWg1v78aZfpt7/IDoruow9SBVxLPO3DkEwcZQ+8OoOCg3I8cKIdHYgRduki04zJ
jWq7FmYBQDi4lx9Zsmc+SSUn7zdiqjnRFCfQaPJrE2g6m14nubO9vMp5OPDva8T41JI/WYaraW6U
GcFUyOJhBTAcM557C/fWlHhQ1fRN57sGnw9SjZLnk+7WVYJAiohGkBzXAEIzfyXILv1800NqrH5U
39uNVI1LEmI+ofAnD6rA7SMeHBSCg9dkbnyf34gf+i/YNEKWPEy9DL4xbuJ4SeOmFfh+ssbqOYlG
NJe+dvAq0Bh2QaupoBmsiYcSOFQeu1EMuN2QeD1QNyIkJHaV6KZBm9RM6aZ5M62dVT03hrG1amxo
TjxqoKU6KvtYwH07gy/XvJ2tG9Lxm7ZO9ymMJRgL5sr054jdFmJ8z2Io7rFpo0DTtS/MAy+bbTmU
2wgulBOR3FLnNY1OHnEV5tAniItWxxeF7/KvYfa02QOWVXkRt4uYw3fIyTKXvFLPeDJ+LW0anF6k
4f1/IO24XE8X7svPrsDJx9ZaEIDbZAlOsBzTnY1ayET+L6e3xmfAOlkh0WNdNCpCOthjh2aTb9iu
2WnS8Z/sQVZxj6hsJk2BV8rSl6GAwWoyBJIIIHuSVVyzMB+qZwVcDLLR9rnpLoYR87YCNtOHNh2c
zQS8/og7HQQSWdlk72yUM0zH0U0KgdR/UIq4lQmrHnFlNRzSrU9A2AFtHcvyi7Ov8WuZNXUocdI6
SwUOP9+N9GCF2bGHLQx4t8m9Ilw97I7yR5OtucpJSd9remKgCJkaNKspYBsWk/VAZWustgeUdKC1
QzXtaBvmtQXos4rx2+X9cU4l1SYn7261P8w+T4WxgIXB8q9+KN+hKeslkGoF2SUHuD/g2zdUsooB
SgFEZJGJ9hvmy8Ln+QTg5Fcsb+L0vGXpbIhlut8EM8BMzIPbrxd/sxW3/bDgXY0B5J0dWr8Mb9ou
AycPHnaSk3L2Bjn5CctePv0JLFeVlCK9aqDMXKgOYO7ZMZ30cIAet1WMQa7pu8sv/+z3NYlOialq
tu2s8uLGZsD6Tk53NCmHtU3YwGrj8gpnD+DJCqtryVRrI6pUZN4pzPqo8a1RazARpA7nZ2ulk2VW
V8OAtiTXW4BPwLgIVAs4/Zq6SZt4kQ2D6MFCAWul9bORgbJhw/pCt666Rt/ZwC66RMVfFAibQ1A9
kcDWzk9ff/8wZ127Tk0TDVU89kcbI0tC+VudNL76f6Rd147ktrb9IgGKlPSqWKG7qnN6ETrMSFSm
svT1d6nPhbuGLhcPfAADY3gAs0iRe29urgDqRKb5lv3K4KVZALuvQzOt7nqnhb91YkaArhZbfVDd
Iot3Oqwv7QnyRfl9m9QwkwjI1Bxk+EHBX29x+mHxoqqBBHT1r0qokx/PhRgydWWR66xHCUU35jOM
wJ3vhrYD5yVhL/Q8jflkNC7YDCqMlvUmh+AG3jxGosNJqYe7VvkrkmHKx8DkSB0lTVwLncVZyd0m
2Y3jPSsEvczLO9bm78Iy/JwkuVXsI4h4GpTp5WtZf7x8KM73m0+mykWbycazitl+N5CmAEaBReGN
kq94qyHt4JrVwQ4JeiwQ1BY9Qp5vYZ4MzUUZRYeLFrw4NPSutKB5LV8Lf57AwblLoaKwVk0MVwHZ
oWCosE3z34BtLp9VW+YKc6iZaBQ1QX80B/UdXOuAUbhqk8GRGXPrunRl3ScRLNWtT4jmhTbkb9hI
YFPzFGuRMxqaaJuLvjgXBWlS5EvaSv2xGk1nnKat1JeHhYEWII/9r74dNiPLAQiI+psitra2Qvcd
TaAwtOAF3U4dQivv8ga5HJdtmYuanSqrIIghLvd1C+j6vp9jwaTP3jZPtgEXMBFBZOD18AI35LrT
FIDpD8wpFOLXiDZM/rg8n29Zjr8VzD/D8a2Drq8Qek0UEh0kvbz4rqKu/ASUw80M9uAd9SNv1fNo
7zL8m+nKwXAHFhyOwuihpiHUsX8bzJUsqMmv/reibpQoSvPNBgq1zrYYNKw3rv6jGjb9/ZSEoA5X
b1IR9I9ZqN7nB8Dg8AAPg7sJRmcwM4av6FcBLhOao5IH43shVuxsRXCyalxpZJCkMud11RTJghrZ
kVb1poAdIEhina57prQRfKa1k3rpM3FxaYlpWtEOIRhoGHXXXcFm0VQd+HaEUD0Ju80AYGDvWZ99
QK+HZ+qC3+aoTvcr9wd4ACJcUa8S/Kbz9/iTReACViRnQz9HCBdqWKBrt2zGm5U4DnFeSL2IiOPf
GIxLK8AFp0KV654V9XCkfeznA25ESET1SqmOgYO0IehtKG8tUDR4+NhKANYoEE1GVq7024E9K9Ut
YY+p9QFHbqfB/jHHJahm6hkKqlkiY6OULmVPUpO4sdR7GWSabeCIpOplsd+HtHbmAQhrKKJK1m9N
zx2zfbG00Smjr1zGEwdojSOYrlkGYW8JEP2tDPUGYkD7JrbcMm03BRkdVXtd4topIpA59+30nqLd
0phgkdLaM1btbDWFYUsBRDQ0037rch4MuPq5oG24MVECCN0AUyEIAKLkzrdHBtqbs5KZaymh7+Dm
UTjG1aqh3QfdUwRCI+wgRFYQgiD6/axwUk+DXaK0FkOSTcbpHXADJ0qb28sHRjgtLowaC8hacofN
OQXdtr7H6+TKGPMbf0TzxOnC/Lp6vjykYFZ86wH6R0VilA1ClSVD4C9xC1MwqfMiKD8nju89LMUI
1nFb49Ja5buaykcojVuQAh/vu5iGRQGH42XOwMahlXFHFCW7US0wc01KH7Tk2QDkvFweSjPQGgCa
0OrrvvRkteWxPXsDqo+ebZogyUZ3KqzZU9RfSfPUZyUUsNCuyZWj0rzUYw7wnHQ3wjtE7vYmedEz
BWxWsFPg4WLp3WrbUjujOrkMIhmzbD3JcJZR4Ay4JF9aP7uWCpWmLDrImVmEpI33cqYc4qW8qTL9
DQrFVyrYtjAtU9TWk6BOUdGvDihTlu3xU27jJEYFelWPs5fY1IOHhrPARiiKelEluG6QC/GGly4k
Cu3GFA/WR7gQ97/139AyeJV/JYESO8o+C1tv9PqjsYP0iW6tZ0RwPfvGFF0an0sxdk7YlPTtvPoD
lqBWW5Pp99Ic1pYauZMK959aX5rdoH6UY3elQsGo3SvzsckOQ/87SWLITxxKbEbk6Lw/Kghxmvwy
jObBGn/Z80cTV/D6Q0OkuVOi13x+xFo76NRsqZE7rXxD5hTaZKnTwuuayYYXQbJDORjVDYy9Y/Mx
B2uadKEs7WVJ28szvBzJh8U6NwIE2Ewtj/YPZP6igBngmlwStyy/Fvq7YU8E8lFdDBipHqbaruu3
5bJhxW01zW5iN8AuPkiD6El6vQ5dWksue2ZKqikaQzBYNd7AJ4cP84AUWX2pe0sA4PoWm7w0FpcV
i6aA/tCIfdN4Uag/QvoLGpH9SxvqTyDdhW1QOnClPKyWdBAj2dceyjxRc00UirhcmcJKoOuZph7N
OD9qhbqbFllQpn7nhUvz5GrzYgJxxrSWGdcVcmvc9zDXSD+Zq6Mv4yxwnJ387FW5zgLRPUlwSeFJ
c0TrWoPaKL0yk+4zQ9203TWr9lMu+JCiqyDfobR7qC92a8nVeM3VPL+lD/EmceVH7QNpBE0vPFjI
h/FL3D88e+sBnVKDr7quy/ybNqNLUekZvl5mWHsbF4xskfGI//Yv0tXJKOqfTS0D/fqOqlhHAleJ
XG+Cunu6PML5FTwZggthEIrLxllPyVGTPtBsdtriOWZawIa72or3jQnzTd12iu5JG64X+csYZa+L
VLzaTywYmtkT/JyzRfvJz+GigFxKiqRasn2UIA+xA2LjjTrLf4y6XgYQsp5AN0XlClEGoRLc2QN5
MjQXFBZtUq0afa1jmwIJ3sH7daw+BdM7e0U4GYM79LbKKG00TE8Py4cC0gDDzg6tPVqygtQkmgx3
8pN8MGy6RpdkLA95Mu5yYAMuT0Z0BNZPeVIhWjTXzSSGbvA8NS6clyDMDq8D+NheHka4Q7kq0VJL
mix2jieQ1bF58fqwhP8RKAsO+Uyf4H7kpTvbU7aXhxUsIH/nJmbZydqCo6fl/V6rYAfevF8e4fz6
AWytG7KlajygfRnNzIgyeESUoH3XIwBAqP1aIsqrZ3sVMKz6/2F4ILaqZE1Vm+vL+D0UP3ExzwBP
oa76CRrzu309+Xh9S9EYoPeiZ4Hv5+m/pZ+TodeUf7JDpEyW5541cIO5Hrx6W/igQ6y4h8EdfDTp
b6frcVMIqE9nS8KTMbmQaUHKjyhzPB/VVNo16GEDhg+X+ZDKzxUpHJU9TJnIS/f8XvlZYu3PeQ6F
nZstLM0gmDaCdxsfFOFSns2oJ9Naf8LJUuZYRW2qIgPNjHfLwDzyzotnSLm/RSgjWTd5I3wxNQgm
TRPynnUL5zxPoePBMmH0bkne5b37D4fyZ8pcsFTnkparPQcS78q1DFtY89mqI71A/gNiNXNQN096
8l/U3IJTY3IR1MiLSTFGrLWsQ2/R1J1YgQ1T1gtKJ9EwXPzEtmWwVkiGY55dqbbmVvVDlCa+YBXP
1rwnX5ULoW3Lip7ZWMWVQ4OE5y97dTsHmp8JuWOiPcpFUSAhC3iEYiiiNUEZT64y5gIMznnOx890
rDX7nWzSOO0WBZqtcL/w+6f6JvWgpOoa4Md9u0kLc5wovlhcfOlKsEEV8N4AafhGsaK14yQAF0ou
ZFncZJP7uAFVH4KPJlhJi4swMZXzTB9Qc6ZbsmsejM3KMTZCqG3PXuXVYeq2gncw4cJyAWaRTK0o
y7U08Q3IHjbbMkiC2i/Jnuj+CDmMQIzJEU1z/fuTj1n2FbAwEz4m2C5XTbbs+vzh8kqeR8me7Bcu
iFAtn6wygg9e6xfvhe1ayoa0gSW/SXEotZv5vXXa62Ffb7Rds4OAiYz0L781w92w8jCd1YBZiK08
35Q6+VFcgKmZmumTinmvJgLtAaZLA0S5iWPsukPm9ZtkJwzu6465kCe/hfNOlnqOi05V7HhN0can
ESiblUkHgX7N/W/UvgShzeKCjjIVbLAp6g46q566SsfhkXeq7wQf93yp+1eGsLiAUxXg6k1gr+Fw
jv7i5V4Lb0Xgq1zJH1zykh4UmJN3j+Nzvus30lckwgCJDg1PDwGqJcrY6msxTICtUE+Gu7HdhiTu
3DYF9y51WB4d8grSICrub9IjznV4eREEZ+hv9JFcr+RcBS6i0Rs/b2BUJItCg2gILhrlBpHTbqVQ
wSTnRfYxv1c8SfkVQN0ynhTyR1Hf4jwo8eeA8DSObhmarDTiYWX2hasSf7xl23R9bRWUcoKNanMR
qB+ZOg0Vol4OqkvTSFuZmGFViy4YohXkohA8IiXoKaGiKGC3Dh+sUK0EdwlRTOHpFvUA8SxrTb7p
Vpr2EZ6GcMhtqEMQza3zZwkunOLupKAS5uEp3TC2QwvkCnZGfrOC4LSwPnShqNcjPGdcPNFxhUnl
LCZH1qJvYILPvZs6Bt4RHC0ArIi+hjK5aQ043X1Y5d6uBNcowf3G5uKMKZMJYD98vl6K3BpSrpWm
7SCy4OjSTacFlw+0YLJo/PyZFcdIjwdWFf13dlAhcQeV772EL2mHEFICCMa/PODlul/n+0xkjtKp
N9LhqA7o5Op0ExsRNEXZfugFvabL2wVA0D9nZphpA2sTnDbdhD/9qN4tkL3sNaj0yk8maPzsFUKp
zuXZna3gVOQ2VdEsDX9yhY0t0VlKKC6n1jUkzDIZ/Jj1eto5kwvJ086FPSoDe1CYcc+FltNxudAC
sdIkNigUSVczA8AjVlGsPhz2UCzFq/nsmeS/wL2e5Q2fjspFmr4oU1LmWGJY4vp0kXaLrBwrGvlW
tJnS3mvh1QV1ti3FA1+1KIKDcrYbfDo8V9loZGAFraEKMhkZJLe3nQH1fKjO5kbiGvTTJB8aeEFy
l3ld8pZA16Ai0Z6NUJI1IZ1qdmEFSOHlDSD6Dtw1q2rhC2J15XzswU/Ige2uE2hJQrX+8jBnn8FP
p87FKLVOjGnR0AhvvOpJ9ktv6Bz2ybbqVQ1xeONBMNy5lHI6HBeTkiRSE21Fz6OjowTVcIXiFryv
b4ElPN9EMACCuFUo2taXh1X54DRA4kO3G6xm1xx1C+y9RdCLEw3AXbiiUUkH6FvYRwLAkZXtCZQ/
Ly/duSj0s3JA6vwZhZJ8XhQz141jr75qVe3qcvSgGC+THOFR8jbt5XCALtjlMc+6tZ4OykWhvlDM
CSKLCkIfxOS7PuxK+KuSVI/woprOh6qfNEcqxx6u0XB+sObkvp3qt35qNpHS+d0AAA5sXPUsP+jt
mDqwKyodPUNLT4VGodFcJ63lVKv+Tpc9kCT121pFnJ3bNyAQbiwCeTptdArEXdrv9OIlXhRB3jqX
JE9nyEWeNuoGwqBhf+wnCgpV71HIf8fxVhmq0JQSkW3k+pX4C83pcFykGRtZiaAuB0ApbCO7LXPp
LQ1XNeF8Uwk7G5djCITs/twyPS0bTacVYkjxexiBDR3gM/L78hYRxE6Vx5Qtw7hAsX4AvPKFppiU
GVCfPsoIoC4Yyl7jTz7MYv4Lrp8gdKkyF0v6JqsYs6DqstrarTd/ZKkRBcfowbF104qq4bN80ZNv
xze+mQbXDkDOMdMgCqftAFhGHTkwIgz1LFA/sxsYom2S2/TXKDuiil+wTXkk2dzqjdLM6LoZED8n
1PIreC0oi+F36nxtRExw8AU753vpT+7d9TAvZU8y3GSQ7Dq1cnsJAGLR2Ttb/Z+uKBdeEkKMeDGA
QFs7CvWXEqz6fvUHKDcKFMiR9hwhn0oQqL9/0snMlLmIUWr0eNUrqsazl8yr4wIqN1A/h976nMmB
jSeN3oaQ8a2SYdJ4HDCOTP43UiWqamiGiX/AU+ASRjnNC2w6MfUePod9gZupSC35/Df8GYFLGEWr
Z8Ca4jbaZjsTEpbyarCoPAqO//mA9jMK9wlJ0bI0SmF4rQ4fWdtspRQgs/yhUuNAbnSA/xVPBpU5
tUdf0wZ0FiRJ8NR9lulxupTrJz/5pJAumjplfZ5c+ynxHu12KxwhBxE5Csi4a1NF7t208OIHAECf
5OIb7QmmheDMnD+iPyuxfo+Tn6GQPhpJi0xizFMwAo9i9Kobdxbk1evdUEyC4USfl8sktqTWo0HR
RUptlG4LXo7yzpknEdrtHy4iP9PikgjL0WIFbBo4yXmzKgUorQvWGNp+9EYLc5BZvukzosUUzY4r
S4ndJkxLgR8aQOhcFHgWYSOVseh96nxR9TM5LoV0czrWSwbU+jhmT4aUB/PUw6NX8TSF+XrXvhM4
HYxNJuhNnQ9Cfw3LvzxWsQEt2QY7dgECJMkyrzBEaVk0BBdfamU2m6hbD0WDQhs81eZhBfOsjFG8
4U8+PCTEZbbgq/HyT/KcLgNk3IajWSmOwXI3Yru4ElFwz46iGUgOKkg1+OPPg9alSjEBZkIg9bdd
9GPPXtAldi7HtbOH+WQM7nT1hOR1qwC7rxWQ67PezAZM2/ylj8AcoZvLY539VCdjcSesUJq6MOnK
ZAT+F6oUzqgJRlhPy9+qzpMRuNMUKSUZoYtAji0M4zRS+jV00Ef6trIiBn08SNm/oi6qJ0NyJwsg
gSyTaUuO0E70CvR/4Frvj+O0pfX7gP4JQHcOTOfk6dmEKuZQPyr63kpEQfJ8zfbzM/iTZuuSpZhI
hUfm4x0xdwzDZ12w0gGyNYQ9JHcNCaqvPAb3ngZM0Kc9G15ORucOYTnPWgI7w+EYy/MGQj7WMPrD
ZB0ysw4tcOIiSwlM2O79T/uJP4UGU6NYV7F3u7mCrslugdPL5RHOp9yTiXFZPzIndZkqXHcpxAsA
Yg3mJxIuHjjpngZxOeJaXoIDcxO7MtpFkIx8696o0HDj7Fv7ySYz15N1knIh+RlDF0xKoOCSPLB8
h26uC/NNv/WgUpYSB+kJJneh2AT3fOV6sgBcDNKBxcqo2pG1j9E/LcCcV269X+8eoNAFii+Ord/O
1BcOMf++b5VJOaJTqB4lvOvTuXW7UXGs4cFMEdjn1KMSqp8ldmuDAPxv+Vq+GhC8s/zeju1AzibH
Siu/gidUUyaeDgX2VgpY3t7ZabxpihoJoTT8GA5XlzeLJoilJhff5LahBdNTessi3AnxK8tWuy2l
OtpJw9BCPGB+LPR5qxjGrV6MrxCerDv1d2uoYVkqm7EH+x5GkoY0QoU9CxQD7ioqJhHdxRo6IPFV
rUx+a8YhkY1bMs27amn3bMlfQGXc9At9KtqCuFok7TQ9vsuzyXbkNDLhNh0LwqwgMZlcmG3lSmpo
O+OVX7qf4vWNvVlJHILjff7ee7L3uNDaDLFRZVayej5TaHejZ4cn79qH6cU29zMm1IDQBWGMRy9k
kLDWGpmRI+Tu/XEyTK8pTOYtLUw2RiALIonUDjXJK7RrtVBSrMgtcnbfkmTLkFlIZO9bqPtnBlwC
oV9ooyCHFGRCdS9lOnpCzxLkDsaxdKyaOUPyafR4/DGvtOJTzkoXLtoQYNoV5sFQfk0guixp927H
UkiI5SnFsKno8mhUzbWlSbnbzfYdxP4B++6XTa8UGtq2MPmMC0CDomgUfPHz1bFmK7AVNVRd5n2j
s0huRrMkyW2/q1EcQ/sHUC7L0x0qAYZnOSSQ94MpCL9nyZbqyahc3LNbiN4RSyFHAOicsgL/B/z5
3oqvB1aHXQXPOusu0RpwJ5aPVv/s6LXeqPhUr1qP6Kz3r7GpyV6tVD5LHy6f9vOH/WdBuMJJhViC
qhe1eewNqH3iWaYykyPMG928zG6rQcQ3/IfD8DMeF1xiU5qbMscHaP1VAYLudJidwJ9LCougRR9G
8MHPEvpPl5474/CeIfocoZQakrs6U286poETVdbQLDe9rnyZICCSzNaDUlewbcy3vaR6kKJHuxYx
SyseEaCcVenYyMBssH+1xvBrUv+NtOXpj+QiBFWTmpEOFTJhnRP3q6ih4AbzD4XVX+uuc899rTrZ
eUqx7h1gbtPV5DU3UMJxpRZrD7BriPDgwrfQjQ5Cjuk/VB8/Y3NlVVxW4H4kJXTyul0u7WujdXqY
cWgyiG02ajxEkciGmLS8hfuhHd8BzzVq0oZ0t0vJ/KV/nIarfuXgwe1EeRnyVnA+1z3w90z98/u4
zstE4F5Da5kcO/KZFNK1pMpfspwEqW1sZa3YQ6JfkGPPQg9Ovjjvv9VpXWnQCdAVC9G1WG6j7gFv
ziSqXNI8FNltXYW5+XT5qK9R5tI0uShkqWNDS7Uzj2oHUQS58ypI9l8e4nxG/VnJ9e9PCjwAHXIF
kwDXDk7VTN4pbRWmtmAewr3MxazEliEUb2CUVPua0w1hwX/a2PYBGrR3SXRj02fzFqKTHppIXiW4
JKz/90vLyEWwaTEprKOgKBwtJZqRBym2grbZFfPd5bUU7UouctFinHMkRmBx1RSh6a7KMl8aa2+A
a2TXruZ0umhXrhv90tS4ODSMGWgaOGl4yp0cfYKcZF66rTS7FXuqgWtSLSN3+/Gp6nUvUW4aSaTQ
J9g/vG9OZUaaPJLBPBb2wW5gapxtpuzz8rqer47+2qMGH42UoQRbPwZaPb2qJRDQqyKM5GEvzV9t
peyUAV6ydt4JXpLOQgRPTvzffHHgZGQULaS2u4rQgJbLh6SgEpjzIqxgzWyk8g5GqfdpVcbXSk4H
z1rUZzpKvyu7Bhd4RoLskoBNq+r+iFtM1cHpyNJDuVa+okS/LiUwHkcYbxlWB35cLZQwEYQPg7tD
oo7U7dk2ktsZpdPa+CcuCyV3vJEO6og3Rv8/pjsT1JJxNY98cj29Quc6Pv6rXuNPNcU78Mh6C+e0
dD2A8Mg1UCF1xuh1RPSiL4rRvKndCBBwOQ7Iyqv0qbbv4H05+KuRkajtIFpZLp7RNB/Ab0N5mFWD
1zM8qKep4GgLgpbBBa1kiNLegK7FsZKtfZJpbqnP4WwvHtoOl4+X6AhzYavLjJR1GQqNOb6drMVZ
rMKFv6xgPqIl4yIVSlYVBttIASzCDXpgfgsFicsTEZ1YwpdMJNZTY8ZnMbXf0Pb10ymBrXcJAQoZ
IkyNEoV5DAfkCLbGETyRk3GIfZhC38EAAUjUwWUMmpF9/yllHS55FdwYRvk39LCrfTEBINLMvadn
s8vwRl4w+nD51wsW6G/vVeo0TsuaI9cFMorGa7ubyyMIbg5/s+aRIy1OVMhM24PiQAfPbSTqSUDg
lCTz+1QIPVzj8oXkxPvylASomgxErVuNFm6fFnuSFX7fR7ichrq6HRbVq0fTr1eTZtw2/7fJrst9
UtiwiapKrqBETPTMreQVsg3Xu1LTPR31qVqJPp8g+fM98zpZZqNjKJlHKHLl6uypkmfZozPga1ps
16SizqsgQPB+PKSK4F9MDHKs2saNtAKZJr2WCbqs8yw4WKKtycUiHZbJeGTG1qyp5cx96Y66IAaJ
Vo+LQZldQsJGR6rKijhQVAjv0etWotCnpIGZQFQpE4niCooKngKnKN1gGVExH80+dnsFKkFZFkgx
sDeN5MZ14iyd6c9U1KsTXW/5fjmIPXpcymBHLrB+p7bsD8WvUqk8eXhm5uho9NmqftvFjV7HTsyG
31R7rkvLGXXc+yg0awrY47LUWyB8i3ffCqT8ZfYvH51/6L3+VXDxfiYDcJ+p/Z/33g5Mp9GLN6sT
IXUp2DSH5A5ADCGWV5CF+J56pCRdO8Oq9FjON/j4SSTBKkwoiygIgd8KGidRoQWjsp169LMrvX9v
2a9kzjdxmVwPS7nrl+Jey9sNJcM+GmFpr9zQ+D5RYgCqBrYx4mkVMrg3ImlbzSaMZnP5WrOyNyOm
XgekFVuMK1I1t1OEd4c4/cRG2hmGui279qvHRprLyl0IvC+HyZlH6PKk5AomUNo+HYBunY1C3feL
dqNkNnM6bUndGSUvLESDuR8+c3BiHIonDSftsn/1vm8SyyY20YnMk5nUZqDWoCJ2pVcr8gYAo2nT
lE6bwdUWcEVXfZyXkIWr7qcesGanQSnnZpiu6zARUEbPBrWTX6L+GbUNOjJbskGcIEtxVUOgNQNe
tCkzL0oNQVA7fxJPxuLKYxhuRnk0a+YxoQ696x5iw0FncWvAXw0SBeGCl410dZWK3dQpwwXNpdHB
xhFcTs/u+5NfweUpDfx3iUV46Fnk39DrIPl7rAnyvmhR159wsumbTlbqopzNowTX5EEpg1p/kZrC
gVGSoJtw/r3oZDbrTzkZStZI3Zsjvp8c2keYC9ufduL1B2VjYe8oZajnAVbVlzxhz140SS5HRc1Q
lAqBqzaz9hIaoeWTOsr3hgZxFGDjYLjVybNb9/Qwk/lKbdtAS+/l7H2cBy8RoruE68Dls7leZLxu
9xpA3kvQHqYrBe92V6s+Kp63fSW57mBDj8a9IHKfTWony88V2VHWjn1pMkhDzJWjLh9TXDlF/kL1
W7nKgkWPd0PZbwXZ4vy72c+oPNspQTbrWQkf96jAkL1uOo3V24dczyVPmWdXhxVV1Ex38A1otmnR
PE8LCSjo2PgPzGEG8P5jD4hfdW1oMXHaeHnvWXSwR/JezxPolVH2oasVNA5bxXDYwqYQzohpKCsQ
vCogeZg9dFDfKom0SeZUQm05I1aWmdslFLZ79duktV8abAvDUleAsWnn3Csj+07qp7uhrw9KU3qt
aiPRZZCu1PCwcQOskZczaa9DsqbvivcpJqEqD8fRQhKMx+1gQZgibfaS1nuF1L3JDYyjgJ613+tx
9O2idEvppjDbbd3Gm5FcW9FukX5LBnwSh5u6D1i/n+uHBJh3Gv2qjWejvFmyvW29zmjmWv1mhBV3
HlbZUVMetOGqanqnbq1Ao1e5lARDlTmqepfOmdcoIAn2xXaRG6cfvwpQlJK5cKMUdnR5WNtX0nxH
6b0VF0GR3UvzQ26DKorkWikjfHdkIHGpt8TwCTwkiHnseWxSL0cA7KVbRj4i4OENmioBEEqCBvfl
wKd8011OQgVVq9lYCgQ+U/tS6zsL4qlF8XJ5bwpivPJd6ZwMsiw6UE4NzmF6RUKl3eSDa6wu2D5x
K7RCJrd4aMi3TuHslJZX6EBbNXCIEzLXzhYef50R5fuZ6+SH1A2FnecKk0jYNaOQO4LHj6J61V0b
ZmHjE73cgh/tzPVrjMggxs6dLeFPxucCM5ya9D5iinnUpr2WoV9WS4J8KvqeXACeYiWNk6hBOi1S
zxgAisqSsG/Dy1/0fI/nZCJcZDWXWCqyNCLHKcl38TBsk1b2s9G+a6YskAc76KBcteTPIyZ5eWjR
BLng2i64oFsRlrCZ92raIIHkrj6InMgFH4qXiYM4f1M3EWVHs1ke9b7zEyryvjvLJFP/WkOZ54Ym
iTTE8EfU0CcbrnS/vV1ha8abHVbB/JHu/g2R7HQ4rqjTioQ2iE/syJpiC0XnQI7b54bepiInjstf
SOYpXf0sqZO+CgcqKkTH9NhrY+WBWYIa9Twg/2T5uJKNGUM5aWxYlXjV3zXAOVeqvJkPC2iVcwBj
5XRxWsPH8y9UNUWt1PNErpPB1zU4CSQV3mOJlHfqkdUWMrrlDgqazJLmM6V25y5x8koPSvocKcho
UJASHAJRZcPzSSmN5CixEVGlDTL7rn6A520HPSH4fYOO0Jj7NYCKFVUF5R3PKG1ippSjZJpHG/An
C9r8TMITbz6hoyO8oq8h5G99q5Ml5kIM0wYyENjyHOdU3ZsM/fuIgPOfUOipJtq2i+AErKPnokPa
dZvRMO9uOuOhQiKlSe9kgEqq2VVBM4iBJ24tw92qQwOsNC23VZ8X43WWcAGcdb8gdyA8Cu4TooXi
opSV9g2jmW6jD7UbrFutjvdFj8dyW5Ra12bqP6+SwjO+KjI2yqRAG6kmJiQe5wV0CQlwmUF6bawx
SKPqum0X+ERd43/r6InpwEz+ydA16sQmgJGHjL0T4zOnuZtrJe625v+2VYEg+fOolNWcwksGFQaQ
C5rbA0nN9hmM2Ig3+PnkAcXF2i0K8UAMXxNEcZ5LBmuVcZwjQNUbGN3mNTTPoc59OR0JorjC650r
1qTY0zBrmF5M3cQdr+Pd+qKTDcDf1yhiRLHn8tZSeO+vCvkvN6sUVyzIddYt4G7xIxsnZ7FFoJOz
jjE/KUPhfYqToZTmoUvZN0k224yGh441KCXmToWqr3y1bEwXgOHxqnOn2M2XXWbt6l+2GvSWA3fm
XyJUyuXMgrbxn1tpyaC3RyE4cbRh5gKj8FH/xRACBF9UtMBcCUUTnVR4nF4Ti3WLo5QXbnzotgTS
tCvkMo/uNQhX/BcwT0F1ylPMhrmLbImgAdR4VriazcO6y5BQItvuFTT7vekNKq7yqmMqurGKDgoX
rmAZPqVqhXRmgfUFVZUF7EfBqgqG4FllWWnXViLjnORXxTs0N935mu5wOfQtCJojWcVCIRfBcvJc
sj7upBZC7ezYDKmvap+Z3vp1WwW4BDxGLRFsm3WJLgRinkrW0SpPJTat1Vy3Vfa2PwYkaIQN2u+7
0oVxvu9aJ5WHXUHrwywzBi7Z6ONaCnjBstG9HprqoJva2R7+9MAI+v/b5/vGKp0MO+j5kpBaX3FQ
sks30GkunelD+mbLx2513/zSRG+vgh3zreF6MmQ1TGyhGmrwwqwap+zQio6098vzEkSU7wh4MobZ
Lr3Rp2jKJfbjtLQ46/fFIrpMfN8WLn0zrlrUpiaV46XTcLDrq44CvOB02/YwhtoHMPPf6QKwXQC5
6U0VSB65ox+XpyncNVzktBN4vhsdkrC8I7+zfQoIG/OgpfKlwowEmkaXhxN9OS6C9poRgQ6DG4Cl
21sTrNGc3l4e4TyW6a/qEO47f6YCvZpBmzINLKmGCju3xnBojD1j93MEKOhzsjyMaHxqDFzshYWV
Orgz+ZKQLbuBug18fTXzBXwUQZQTbScujppSlReGgpBTGDNUJWRvKRcX1xTRaVQvBxveMEtVUR3b
FcVTwTa9WVVEV8P08QoCGmhnCksc0WhcBafPLFqWETetLiA7tqvcwkVrHu6mYMcLtbAE2Vdbf8zJ
iUxLUssp3qvhePhppeQR3g2uxkz/3z0V/+wgHtKsN7PMdAs5b1pubFwRGrC5oV0aTclVPI4QNxcB
IwSb41uE4GRmFuvUEYBkE3yVIJ4jt29vSS8idInqUY2LNXmj1UuvM4Z6tH9S5EP5+n+kfdly3DjT
7BMxguDOW27NXtSt3bJvGJJtcSdBgvvT/0l9cUZtuN2Y47mYmIjxhNEAqwqFqqzMVd1vzUgXOYSw
tXhiQ3DPfoibn+1L01vbzi08QeLuPmHTQ9S2N7Qr7oBT9VRNWHoSLccFFxbrDYO6aYMx2MHTQMDT
QLQBfTLwGIBVVPaqu5Q4VXEEi0ldOSKGDcE1/6EjebbZ1KS93VDdwjW/tmO7cG3GKaHovhVEUJUL
JKQh3aituUs0fZvkKQD/iuCFKroSeGSzGS0gOWBALugqcTFz7wwzvYsh/tyofl390OlBX46jfir7
A6idTOVZzWVPEMUFLqFxkWUgNsZj1rYbSP1Sx4LW33u6J6HkJ1/SxJehJPfYurMjEoG4PM7w6fsa
F2Tyrl2ohovjRB6mYJ3R0NxV0PiDxgnIosMENeP9v4ikgs/Kw5djWZeTckGSuI5wS47hkrc1lmL0
ZxWCARONI7r5L4ZTCwMb4Ci1NO1j5uXMXnPLGtBfsMwTI49AXpmkCPU29jrrWfApL27tcyEeggpa
mMwEj9r6Dp79+RvJMYW7amATN9mDKHz6F9Woi9ZztiRnPUxeKmswkGbkJhh+Td1P42Kri1iaL3r8
2SqcrWQNMUaNYNLj/3m8vlnn3kQef7mkeLYO1whPMzrU3YzXX25ABkJjxZ7l9aEwv2TQ+7PKfjdG
u0R7mMcfk9xuBV/vYhnpbPH1656biRTJE4aNmxOxi6CMtVeCCYIoNV2pvgVDpKfQGeRjCUY8RFIM
wn1zF5YlFbbVVjXA0xjaJfE32VicqsFrm1F3aKptYe5I9CXKqxtpJoLu1+UgeLZvLi9eak2jaj9g
xCLoDrOyGR7X7nDq5lvtJf2haVBJEt0gIkfh7i8jNoYxjXvtZBuGL88vUl5617+myC+43HiIM+i0
Zih7yfGNtNwX9Z4aAjDD5Xmks4PjLqjKNLIoWtaHU1XvcjxC86YJ+0F1auA4aNKjzTeHdW2Fubr4
baI50OZ0rm/z43b47Vn1+Rt4oOlikSzvjIieLJNgGFWD2MnwVJL8WZrTozVsaPHW52+WFXZx7CuA
jer1e2LpW9tKQ63VD1VaH/s5P0wQ/Oh/JiyY2wJzyrXbLSB/yKYtsWD5seqARXtuisAey33Cbu1i
CMvJDMx0J0dk0zZ1iMauA61HUA7kzlKVm2zRBe0OgdXwuNQpV2x9ZAD/kVXvsNk2EHO5fpwfmfW1
4+QCnRRDMEBRk+akZuN9WdKjZP6UqBRm1V1C2LYHcVP7pFa3o60BNTVtbUl2a3LXQndTMlJPVe6G
6B3HOUJEWwaXb/YtlWK/yZGa5W8zZN4MVQEfVu7axrGaf3REdmWlE6CoBPcdj3YdAfZfbI1YJ2Y/
NIBOTRWaEz1avdCTun5el6cTz8yPi5lNDL3ZKO+ANQX5dGeF8uxod9UWMrAbUkJtCakhhOZc3XDH
H5AU34i62QI357GuuV6STqsQSKT41ZTvJb1yjEUTWIVoES5AtpqRlbWBACmNptfPu45mUOz+LjhK
0VfjYqJEVbpqga09AgUFiuXQncobsqHPxK29ZGfuViJIkXiT6OYxuDjJ2ryIABAyT1TpMKyWOYuc
Om2N1hbURaFXubUSNJ++DpUdqJWoVCByaC6AWpKUDWQFmhNW7MpRDgyjEkixioI0j3JNG6lBcatS
TySjbmLYboXhIG/StC82faZG7MlQ0ZXfVFkJCMlSz9CUv3plfDoJD2KlBl3UakRQQTF9l+6bG+TY
Xn7AvBByKBsAtObLdVsSnCuPYAUaJzdZjpeTDSZxEAgDlRBcX0GUNPDw1ThfojE3QGQSvxfbCejI
ffZgeQWotT6mQQH2CqB3Ook6opc73mdnyQWcrNGlrC2wNSCWwizX3bK0w6QiLonojRyx50zVNhR1
051mgup6wohkhgKYXSyvUI1N9otcg7EC01SOkjSe4FBWZ7lye5hcGoe/cW4by6aoSw8eu0+RvTqx
v44oRye6byFUP287/Kcg/vJXc0Bn58LFqEShQ181eON0Mup7ZuXQRVRuXO++a7vjAhRtirmolhz9
3DtjFfN8ih6j0NysKMr4lGyun6Ug5vL8ChPNtLpcgcAdPHIXpTMQBLnge4nW4MLPqKgYnYLs5akG
EapKUcVovkZN51/fyUcR7cq58ZQKdmelg4yGxamkswOp+rDLnrIusNgrVO1qgFzah7mpXXlUt+oY
5um40SbmJ+xGMTY9KIKWaPItJUiSe70+mIW+wWCsNDwDCQC1cd3R0e4eSYwcr4uA/r4FKtupspWp
4fH6RgQXFI/NLgxqLGOHcnO5NCcttm5tsvxg4/tAZUF0WZ342olxWdgcj7XCzPXCpZDunbYUio3X
9yKKX5b662OvIX2Ch49FUT1W0LGGbiPosvbK19YffCuYQyI5GEC8vujlHsink1rrvs9emB1ZmqGZ
qXqiEQsyIw6GhNGHZK4Vd+hMtxvewOCigiQQoN3FkbRkz6rW1+PupI+2v4zL1upbPx5np7TWoJbJ
3rgqz1//maLT56IYnXTSDG0BcjswzuuSDoaZr9dXEF3KFhet+jitjGWmKyt7HGpPK+hLQzW9ua1P
4oqTaD9c3IqKopSVZcaw2dKC2PaJTKFgO4JA8puYRNQncz715mkGJqBPc7DrINNXljuwl33LFtmT
kVjNEwpew3PH5A1L5O+zdKsnuwWw4//4Y7iols9MT1oM/iIlz4/MjzbzzXiEzLineWCDm6FE6vzn
PJwHXkek1dsxA9x7HF7H9mcEdhbdnkX+s36pK3GBRwsO2dCPso4yCfSWVBfs9uX9qrRk+mRjnMjm
Z//TWgeL86cc0iEY1QpHyUULoz61d+VJ8vTt3xw11Oc12dJtW+fHms3epkqaTZgmfur9JX8yUwdj
7f9DoOE2UZ/jaCM/ikUNLkNPzxbmAkmiF1rXWSo9FVOCo3iLY7pLly+ZcdsZQED1GJtVoUQgrFOt
tvPbBzhblwsNoBFYTKRUGmhxjepdqp2PSjXaqN27usMs1lEJigXYsg80w7/ALl9MQc7W51y5XIY4
YSpm/mDb4FMOMcMB7DjyK3M3P8qh6HV50d7OluMeR1C8jjK5xJiqhFrcXEnHgaVuLCdgtENUrIVN
RtF6nOuyEvRCfQJ7Qgprb1gJCEy0U2yXIItcR54mOcTkCnRys1AJRQ3ri8nr52b5SlILFWZTV3R6
amWkKvoc6nl/G+kY/qsyDNkVgQrRW4EDrbfsFXviKzqdrWuZJMOeRhck6ho2Wt9o0GYfPWnTHf9F
gVm04GpgZzfwIiUzUmWc8IocmTyQyfxcB2HIzgi0N/HVI/AXvhKjMaaZS0UoiNwhpCm5uNYhP207
TZz683yUM9uLkQZcP9XLRayzL8lFh2GSh6JU8RU7aB2m1XcguRymNrcppeBviSQXYgPPHeZbbEt3
CcCgNeswjSX5Sv2zym9j8trHd5Y0uQV0ApM5aJbOUfoDmXqvV6BInxovie0nMw3XN3U031fpfaa+
QAZeYB+i4+PCTZVkk47MWTvNrPSr/FVXTUeeTrT3TQ0jEnrtEVU0jHcxyz07PC41keJFKwcFISbr
dgxkNyYKV2gI2j+vf6TL8yBn63ChTLG0ODUlTN/KG21jtA6kbR/To11Duy3z8s2yg1z6Nn2MHuLH
7tX6Fy3ry13ys1/ARbdBluusSjGXPoOLVImemfnU2NRRxl3TM7CFfcHEkGtCpyNiu1mbfH2QBRf6
xczs7Bdw8W4lrR/aFNfYME/+bG4b0xL4gmAFvvozsjGiZmRSZNw0KLIbqay86x/ycgXtcxN8dccs
c5TQwIr3ARBd+5lTqGxlyBdWm0aUaK7dvCvxki/s6AxI4o4CRLX2/ektaPDDNW+m92JEw+VKy9m+
1lB6Fiqr2iSxNsARoNKL+s693B9ULwvWTD3Tg+ag7xDEhqNcOYlvCQzj8kvpbHEuhGW6pdBlLtdM
j72TOZj9VdIw/Zk9tF86J93ad+YueVWC9i73QFcv/bj+UUVmwwUeuZPZ0FGFnlLdDCA74NhaIeAZ
WP+Ka5+SizNWJI1Gh+v1NCG3AIEf+nxBl9giixHthAszc1fUwziiyw80z8HYqR4oSGJHck233qo+
RWNACM7+0Bu/tjUusMQNLSJ9tRwVkkLmi/E+pFgGPHG3/5vHWHsF0+DQH5qvNEghm43lMU+zttH3
6Xl51cLKFaVWomPgIo1esK7Ke9z7bRxv9OKmTEQ1i8sVhU+T5cs8pgZbsVINTyC3KfHUcsfSU/yV
5mhyB/kGpJjtDpoRgp6YIGXkizKtrNI5btE1iJdtI5dODGZ4s0qcBM+8rP123S1Ei3HZU0VHqwC1
FLKI4c0avy41qhjp1ujCNpIF7nG5s3R2nFz4yZsknRQd/iHvVoWxJt90ljPtDY8F8WN1LDGdmPjm
V+2m9k2UbAQBSOCdfKXG0HKJZDoSU1v/XiYgrq3wT/N6/TgvTzCd7ZELM6OSKYUkw1HICt8MU0xr
fQDs480qDo35rbbyFeAZxT4qiu58BSad5cqILDjEFLRbefIMI+iH+w8xdiwdF4cG8ptf03771xWZ
s31zQSmXNam3CdJi9ESK3NyoVDQKLvp+XAiSk7qhuQy3IDXsRMLkgAYRqr9Ri1PO9sFFlUlNNU2a
P67I6UBxGaub/FYJRSMfotDCV1egtFtSWqIiN+/U2hlODdCn0vMCXBEQ0/vUsz1JkDcJl+RwRUWk
LLiikJqtwToNewOD3I6WYQwDkRrZaNrtE+BTBG4nMkubizCFnUxykqT2ib7kz8ou2gxbGuDK8pWt
Pngo4e2Gm/TUh4sAyyG4H/h5zUzPZRPylzZEcLYQbXJYJxokEq2w/vlZOgWp5AxlVTicGdt+PN21
sQg9JVqBiyYWk+M8teBVuhXGQ+3EhghtIoj//MTlICVtNDbYg4Qe5vwddMOjtZvS+yp+F0RGwcuP
H7K09VKuIxPg7q4HYE+rvRwdoE6WvBpSvW0+YSzoNIDUoJR3Vfd1JChW5Nu8QmlzAG5MXjwi94+F
lr71VFS0UESnwMWWGUpU2pjgou9UPH79iN5ioK/BYCFgUwjiKEpZHkX/JgDNOrIZqDjqu+hlMD1y
p7106t06NwW4iMBjBRGPVwA1FjuvtLVnkqF3L6MKGKMaWbOH6x/mA1X/59zO4Gct89o2p9pECtAF
o49xdx+c4DE9EH2D+KAf7WMnO8u+tUAz6iq3KAz6bNsE2l6RHdPTbrKntN6CkL0o36AhV75d/3Vr
znztx3FBS8bgZT7WCFqYLzFL4pCxD6RqCFny9fpCl8Gz/0R+g5+qLBmdsjSt17Ra3rFXyMkBOguy
i4B5k0/vi1BcYjcu250mA7OrgiWBn3paerCPZIOMom8PWntTBlX+snJF4KaOa1l2SiPetvo9pl4V
oLPy7q6ffowKcbpyV0IDpLNeaAZqDuOwdFslvQebYFCqFhTGXo0hBfMmA+5jXyQHiAt7GTQHkuHd
iG4izQq0dhvJ94tZ+mOWeLORBAbcCjw3jlaCMwKcodnsWdaNNBUONe/sCXwfeurR8ktePHb5exl9
BbvNqlwANdxbGKibG7YHhQIrQpjq7sZe9fTRdHK7A8O77ve4drJjYd1OvS3Ag1wOkp+HyF0wuhnJ
WqGvDwFp8IF8wZB6JfDEPxRWPtfgUlcyY7J4SWRUToCqcYolWHHV6xOnzA82YDyJL1JuWkPO74b/
uSJ3uegzQHfdjBWVsTmlpuzO41c1TR4HFYSdbwTNzOv2fznYfK7HXTWpnHRga4YgjzygBmDfpQr1
FVtwjpfvgM9FVm8/uzHTPIu7xcKUn5VGN+MUb+Q6PVUMLEb2coqNCR3SPPMSqfCub+6yEqb9uTCX
nhImzwb4dXGad/M73ALRpD30+db+ni9ues8mD69WkOC5YBrwO4jM+PWj1buT5Wavc0Deh9elcQ/p
DWKiM2/Hh0SIn/1D/Pn8idwd1BPITBdZjx7th2pv4hZBvIPeJkqym+UdD/tN/GaKrv8/1Cw/V+Xz
XW1qrHzC2EnUQjtXacNheUsVc2dGL3argFyYlnu7kNFzs5Bs69tBBQ00sDmqAf4VRApdPbBavlNb
BiLMtroBC5OySTHQe/0DXp7Z/vyA/GhYrlg5pMbnta1gFi4wibNPPJwQhjRzh3ROfmNjiHlYKeRQ
QSru5i/DTfmjXR+UAlu6fCP9c2IqdyNRKvUWozAlY1wca8LJ9TcFVR8tGl7fs+By+OgJnDnLstjE
TtuigRbDsJNB8jS0X+fhbrTtHcuJAGB6efLw7IC5CNeDDzCPJUTR9XUgfbfeTc3N6YZtpA+0U/1I
nsdoA1lHVAfFXRyRHfJTZKmK63cGb8XH8hnzImXT7PrcyVFKklzIrX+nz/FtvzVfzZ+wrr5ywIAq
eqoIbhJ+yGzJQa1g9oiBU1C+1ouLiedwCGm4ybcYKoWSmFDZWBB1+SGzhspjKxUwJrnqbg31hhYU
SacpSKL+UND+tFku/E0q5I6GDu+I4tBu1TD2BxRcQXfgpJ7wZSvaEhfH4jqbwIgLQxrA9qiyrQ0F
DWjJp5iJr4pweQa/AtISIWz4D9Wlzz3ykYwoOSvXowS8bEY36X2cUncBLV7tri/cBaE8307tc6Js
CgAMqk3hxwHowq877WUczKcf8fNnUVPq4DSDIa+AQVPxAF3O/VVyUQ6k/qCFQknU1TGvJAr8sJlh
9PKoRIBtrhIq42ZNSwAo2uibLGwBLo6/XN/gH+r4/5wzP2RmtVKmyAk2mGyXFzgJKHqk0NoQb8W8
OUmgeXrhyWBiXL5RUAWApki7v/4TBG7627hZ3yYWmeCmRUOdsbwfWkHp4A9gjM89rr/gLPSaQ9FO
jCJPaYjyNHQA4L2oBMippvVVfWcZmKfoWle1+5frOxMlARqXhTXqPNf1hMMFq43s5vVmpZKbSjw4
0TukTvxo76anyhVFPoHPalxe1ssJ7hfw2Z3YoLigVvNIUnqViAr2DxWoz2PlwhCNFbteFOyOQc6v
Tf32kQZT2HjsAPJhIOMe/gWuRuQeXDhKSESiufigCChTV/GLQDqaR80D4aPXLU6y00QhQGSeXCDq
c02bpRIBsFh0CBLcNvnoXTcTwQr8UGKs4hMV5OPFY/mZ/g1KoYIVRGGMl8XImWZgQHBELysgQYUm
IR561YdCHnjVN7VoaEG0I+VXh0uyVO/SHpaRzyVmrSo3r+TN9UNbP/SVOMkjuxStsZlcMxtkMN9K
bQhS7Ta1R1dqnnq1BFu9IEittnxtuXXHZyFkVhq0AiIk1kk83BKlgpIIJHBYkKaFF1ulYLU/VFn/
cS1enWLK7K4bbXgwBhLimzR11+zYQjKB0BH1bn2bGE51/B8jjagT93v0sD4Ac9rK8Kwq/MSOwgbT
UlNU5s2+c+defp81aNY2sSA4/p54/7oMF6TMhBa2PuGCBw7mhzVtTfVmitQvyvzzuqFcyJZ+XYgL
U1oTzSzqm/9h/jW38uJdFAy+6oMcSdDru+Bnv67FhSeS0IpaMyZUV1hn9pJC2vR7/5Ic1zmSmAkS
3N+97NfFuMhUG6a+tBpK4qwwnDJ6tVXBXMyF5OCXFXhwBsq4OqEjzLDz8iMkvOfZmcBmgCSscXK3
D0Bh+Mo8spEDvCQUBwVD0fNMYIw8dgOulS992+HjtdsZs4vEJBvS56LvJjhKHrZBaZ9nRoNq4UeW
i0rBgYDge0VS9K23DnaJ3wqiJdeb7iyiTEY0YbIK9l807VMvhUWVPF63fNEK65+frSDpLNfmmaFB
m4CMq7jvJGt7fYUL/dFfDWT9fGdL6LEhx73drtCa3m+OkEcoTsatvLVzp/fWdFHycCEbVNj+Fa7M
hQ81JmRJ1+MrI+3WjDVfnY0Ni7UNy7JNXFW3JtmaTeRq9uTR5Jnh3W3JLkWhrYvvZxHP5++30a/n
wMWYtp6lDCB2DFsp6jGL9lUOGcgEFXXovtXsziIimpYLL+xfV+QizZhEhBI0HUGUqu+0Zfy2QGyv
s3YsJfuq2PV08Ur1pwQEcC5HDpkyx8JjtDRu53JASXWBptPB7G8Ho76xaqQA5RIIbGO95H+9Mn/9
hVx46leq+pZK9GRXmTuxBzu9TUrLSfRt2bQQx6nC2FycySLQk8lBpF8Ygkqy4Ibh8R4pY2mPcjya
92oG9VHNa6V5J48QQ6f/cSWuiDQng74kEjzNBmSU3nca2xZ5gg6H/h8P1eIyq8Eo2javEZGnIOv8
Fb3S7ofdYnqrtHJ0lAQbE4QQfgjHKCMLqnTwb2vR9pHsqXYsqFSJPhIXpIgyQ7KCwEpiM9q1KvNs
EgGYT9w+7wWbES3FBStljpNeWkMGocWu7WwUFh5nO36rQK0usP3Vtq/YPg/eSLRhqEd1fYH5OQts
DIa1YbutggR3SvbM5iA5qjOY4qARHayUKmJgs+jLcRGpyYcsHdfNSrX6ko3DPkbZ9/ouBXczP1TT
Vco8Wgk2qTfQLdIyh/W7uhJdMaJVuDASmWBtslOssvROcagNZ63ASH61zw/1AbGMQHIj90R1GMEH
5AEdbK4jCGTj+NQS7GFZ5i5SF0pj90zyowUC/459j1RRUBcYKD89I3VVYshrk6jV6pdKRsjuZnSs
7bCu/mJM95fozOM4pKphXZmU6E+cOsVZn1EOBM3upj1eGZ0zg/V9BFmj/Ng+wTZNgX8IvikP5jDs
fClGA+/DoruLMLSeoS1JhMywAhewudCiyg0ZY4qobAJnYWKX02htrruAaAkupBBUdwoDHDAnSXlr
IK4UK52I/GV11CuhhId0LATzYsym2qmn4K/1DcODzt/RxCu+vlG2qvWQtlD3VV0olwgZxEXfiQsi
6kAKO7PwdLJySIPakhfJR9tKBM+MC+3YX22Ry2XQtDIjHfRIGPUsj/l+gQIMNCmmHWBuruzEJyik
Xf9simhjfFChjTT1C+611lspbPsNap1F5fSb/A6UoSrxiwVDJ2tRqfDLE30qNMj5yJIrPQLLbN+m
ncAhPpgg//yVVR610UTUykiB0d1pGDGhD3FU/ceg2c9WvUtLTMiVcRL7WePMSoUabCwdlhgFRSiO
Oqw2NnSxVjkPR58hGVUk2zrT73t9bgLSABqN5Jjo420e956d9EmQJyq46Bjo3weRcuOFvtP5p1R5
Hu3OziFtl9j4lKggY+x5F98vXuXl3xBWCtvTHrp3dgAqKJj3kctEvrLmWddOkcuO4ijJx2pEUsww
OoQ6LwhE40O9XW6qTR1eN6EPTrJra3Hvt75ZMs3sEazXt7Gh4zDxNq7v2610igrPPvUs6N9ltwKM
GkohYVJiPCt3UNN3MdczvgIw63Zhvs2O+nsEXkw729rNd8Aga4dWfvsKtrXhuYf+j+WOipcdWe2Y
Gy0w9pInemP/wf80xVrp14jxMR9//opjSq9HGugCR9faxCAWOfyPZQ78Fwae9dQ1BEnfhcL4aiaf
K3KhmbFStyKUgIAeAwioU7b5flb6vTYoDgPBXlwPjpmAJD7Bn2K+bepHjyipNytv6JUKgsGFYtuv
P4YL4umkZm2dguSk/b4UbrWNNqgre0mg3MJibdMtgcNfIb7l21QJUqg/PGM/D2JNCc6OvsknrUr6
0jrpiWPdsMLBs82Pv0mYJpRPNYRfXlRf3ke+Ltj05fzmc10usttZ07Q0h6xHsY1DEqLzD+OSQxGN
2OXL63MZLrJLwzgQsrKUU1D2E7AbVWkPVFS7j5cy7Ap1c90pL4f1z+W4sA4UWJHHKiarS0jCsVK+
0/P5VGuN4CHxh8f3P+vwXcE0W6Q5a1Ai1W5UAAV7Z3xeDnZQBNGW7uWHEhDgd7/ejofxcYUSZa66
vb7RCy2tX2yWbxPONkBluQx2hE77OdljkNtIDdRHCNH6Y5wFk5Wdxt68G8pFsHfBEfP9wmSyzMac
SyDD532mAqnR5GEhiWToPqhDf4+unyfMRVdoMREkPhgL6xn0NQ0FNHus7oOKjaeuLCG4Vc5+Z7dv
cv3OtMwzoOAz5YfZ1NGcHic/TsCkvDi9cqdVblc37jIwV69pKBnEr6rKG2bTm5p43wKk1BdRB6KO
/kaRIb2dzzOEUhYbca9ovhBWqUHO2u+jPL1iEtSx7MeIQXAnFZzrhW7ar1+UC4l1K+FeLjN6mtu3
haXPXbWESvK1K36u1ZqFvRnLWwUdg3o4QnRSAlMAUxb/ulldYEL59UdwoTAry1kaW3zdeUyDUmsD
e1VLS2PbqcafU4J/0b0GdotCfh2SFr/K2jQgmdN0KAQmz/iTg9xKgdJjdFff2/aBdCzE/+i341Ft
csek77qtb7UyGFokd8rz0KmhBNETKwniLBZMqKwnds2GuNiKYWnVbBXUx8lgO9J4aPSf149LdHNo
XBQlrCzlnLSIA98MkKpNhx7Sl/lmulN6R70BmfHzislA7W2+F6x8+an46R9cYM26uGCLZYFBzm+q
DUx0hymme+1FCUysSz6GUmyvFGTqIufn4utYWJE16jAPqh3kxDhQ+8GOR1G7fs3SfvtuuqbbK2mD
Aa7pX+9ElGNGo2B4msbP8X11m+9sX3pKjkkIYKZQcOriDXW2GHeQnW3VNS1jeqpQmxxiLZiSR1Xd
pYAL5pQIrvv1L7u2M+78WGMUU0awWFQ8970ctNOjmpxAXxAPk6+JZjUu2sjn1vhbys6NPOtUqT6N
Naay4WKG8X1WX+c2Dq9bo2ghrvwZa6ZEoTFdn+b+VcqAwqmPuv5II1G74aJDn22IS+8LIlV2U2BD
0AJ0EgugservCqxna3AXj1IrVdJpZn3S69k3atRgSpBXzMmOdI/6QB4sufRKY9rNmXWwqAkZXkXw
irmcXZz9BO4maHSM8QGXWH+8YjS3gLqkn9fuFHklWKNqzBPjcz7MQQ0VRHTvWdij0ZCYLig+RY38
iw5/9lO4+4CWOtXaFgar5aabWYrbGnWgYFr0vxkQF6k7lQ1aZQ/GKYtL11YgGl7hyatiKb0XnO7l
F+rZlrjoIlUks6ht1yeLdE9qXYKl5hHjmQEb7wbg59PoezF8VaqnLFn2BRv9GFONo927TQw0vP6j
iTFMzUS0ppc9yJKVdXJA/03DqC1SiJaZan3KgQ5qavRKDF+SKV4fknf9qC9/0c+VuKOeNFurUmYg
KBDTb+07tQKthy1SRfnDKX8uw53yYthNI8XaasNwI0yGq+mpYBCd8+LDtKsf87VoG4NZkXwfMV3w
8/omLweKz9W5oF50dommgmmcFLPxl8x2474Iri9x+d74XIIL5ZgJHSFtodQnCSMmKaalyXaI8FLu
bikTeaHAOj4eA2ePxLKoKGU9rGOywjIF/MPaArom9aILQ3BsH0iKs3WGaknipgb2sJgXr6CYOa0F
Kdl6Kr9fgP+c2gd+4mwFqdPokKDtfUqyQyITR6ZdYNgMCrNPBErE0tMgi8BwosPjAnplmdCRKzvz
ZDbTvpehMRFLm1GfDwY4n6/bxAXQKtJn/XN7XOSOomo2ULeoT43f+ySgt2U43xRIpjFp1WqblQli
JWOEu0lQzv1paZvrP0Dg3B9ll7PjLRtzKmobXjeBjT2NfuR6aLeits9lkMvZLrkQ0lStPZoqzCRi
sT/l1Mm0mxaQSumRxajZzBXI78D8VTSOGk+OMvUC1xPtkostkqFLULeHEdXRS2mZXlkehjwXLCLy
BS6EqGRoS0JK89TghRirjacnvSAbFC3BhZBUkpW0ylB3apaT1RoHvRf1pUWf6gPgc24QqiUvtIJB
go/NA4bMG/bGFiN3mzKIPfL1uvUJnPsjrzlbTGrGbMkUWJ+q34Nl1WnxxpNARAIovHnqTcWpTU2Q
eV40BRtcIwpudJPwKECQ3LaDXFYYNZVOeO6hgJYFJe3+5kOdrcK59Rw3ei4xxPrRYF5PbsFALlhh
tabf4uLZCus+z45uXPIG0mFLfSqtfT+hOq4yx1SApqkqlC40R05b//rHuvx2PVuS82JS2VKRg2EI
9WvZVdzSb7fMZTeJR8P4kB8MJwHgnMlQfxYke5eN8mxlzn9ZrVd2TubP/NbKNjkw/dKm3fRDICpv
rxu5dracJ2PoWqu7Hmfbxy89hbT9eFiswbEXESRVZIycP89EpXVcrinBknggxN0oTHWbMRLY/MXM
4/P4eBq4oanTvl4rcCz7ktnfY6sO9MzwwdLt9tS4E5iJwDJ5Aji1TueBLmS90rRNe4h2DJIpQ6hQ
Ry2d/Gltkq2GYtYB+yJiUxIcqMG99yJKi4L0MJRFhVBLSg94wDZNKao3rBnAFQPhOeBaSrV5lIYa
4L84zP36pn0rwGE0+Ab48JXMNR+vn6loW1w4sY2ktapmgucNm0QpQsU45fn/v1gmUpEzK1l/xFlE
MViSMXC34+zmbD/Lx34QQSQEfmVwAYS1lqzHMWKvqryrTXlMNNmxlsFb7CS4fmAii+cCRjSVdNFb
7IVhPJrMz0WzbKxprxeYQrIV//piom1x4WLpiFTb0QiDV052mgD8sK2jbVP9HT7u7Atx4SJV5Gmh
2borYIWNZsWbPmkegN0xNHmrzVh71zf2oX55xc55NG9qZtKS5QAr1HJyH6uSn2ottM/Gxy5T4NBx
OI2jkxS6V2golGfLLdN6XzEeoBca0iwkxb6JOpcM6qGc2jdVKkuX6A8QUdtc/6GiC4IH/dpJhlKD
ik+gQaW0Pa2gKfVuxfkooXn7V4+ez8/AQ3/rapaVeEKQGbo4tJLDhHf+9f2s/nzt3Nf4c+aKyIsG
nVrwd93SQjYd5VSEbLvcRjzbBBdSpIzZk1FjCYZnx/rcBslD+wYeMRtzeqpLbpR9ARIfZxHhiER7
48LMbNXZQmUYsU1Z0NH9VLH/eHpcmJHlNqOyjTwFCAjn/0j7jua4ka3ZX4QIeBS2sG1INo0oUtog
REoCCqbg7a//Epx3h7g1UFe8uRttJHWh3Klj8mRGFXPsuv8fh+DsC164OKbgpYCvf+yWzouEl31d
hmtHgDMq6L6PFTPCIRuLu1ZqQ6sIQQggKCHt8J6sNt9WDWIoIDtWuYPW2VYmZwYeshX+oIDSYGhA
Vg6cECMglFvuoi+6AwDuGbuFCFRzYi99IL51ARW9b3Wg6xS2ce53EGw+iTuYeVYtWQMw5Ef/5KqD
uMhgiXE6xR8Nd4JmSnOXH7KgP6ixk/ySzr3hjKL0yYfc4T9X/3NduEOqjvMylEpeXRSCUgz9Oczn
ArFJbQBeVEL+Tc6DElleRVeOGnqhsmVwDHR5qSAu0KdvMxidTCtGy2l2MU1QWTO01cfpSVabIK8V
/DPiDRYq6ACuynaFUuzgzDENujIBAQIpv86NCjWn9C3L85D2eQKq1uKbCepOre0EL+U+sGKz3txt
yeVFJ7LV4aC5lrPy5sMUvFmPq7t2WxyZPx/Mxo1EauT7VuBzgbkLZDb6ULQMu2zF7DhkLx30q67b
0D+8CZ9DcDeoriTNbFVMzIzuSfoVbrVHmsQZ5/xGNR8T3Qh7QBijpITGXkgb6V8FaJ/Dc4913xGr
g2QLZpgNTtctHirrAZkVp0gqZyZHyxJplez7IX+PyFMkWGNsDEa66lmBk2HEEWx0Z7beZGqJntt1
d65cD54CwQCtlokM93pmZHc4FqcURxTeCIi88HqsCasock0SkEdbc0R0LztUEP9ltHheBAvCmjQ3
MDooAn7HBxY02qHp7mTLH0A72d82L8UpCVbp4OZrfmDfaUDfViEOEOMUKNsLnoJ9Q/256pwJteMy
N6NkrXA2lUP6yC2X3532dP0wiwbhjOLUs0RHRxq2Nvk+9EArdA/GLIpG91Pwn6aApz+Y5hotMgNu
TIfcD/K5XukqpYcVJeiBOVsIuMEXCw7cVkGK3KtFGmd/8Ek+l5IzReqgKdpQ4sqsDCjZgfrZL7nz
1Avwf/cQpPHsg3KRH0VJKIEp4ovHYPvPDXVe30B2GpvRW8Q9GLLgvnCmSLI0yaoKTKxit4r221bH
sEk1Z64PUDAcAXLK67sqFWGb9lF6m/3kTFBltZFhJNhPNVx590Bu40Uee1upCDQfhUER3bzglPLl
Yyiy2pRpOKV98qTFaOHSc1dTRGzeu7gXS7YNE3hARTY/oLob71hG9T3rs3J1WuQPgvnUs1I3qcGw
SRzZy7yogLKQqAq4N7ntqNzhrOcibqo4wxX80CZfDoN2mAdowc6gOmjCg8mOxeKVAvzEhwfGm9rt
sNzRYTYkjaSsJZc4d+bG6UZH+dmVYL9JoIpBkU0xQvUJiZXOkb7LQf86B4u/ArtFRZH1rFz7Du4s
lZS1E1yTdforK0p3+Esu9t/A/zbT5d8wLWcaqCVSxFbNMR3vrXI5lPVrMt5ABlDUwrla5itT4l+x
cRpmGqsVQAjJ5Jjmy9C90gi9ZsZPKQKZEfXN6VVFH94IaLnendJStLl7lmc7WS5bVXWyAexqjsmW
cAbL+1RNDtffjd360nYI7nVSjFwb+gGndk0ZMK+9lY37JXUbyJjfFTfpneoVXtyEoG7rwNsx+EXr
/q+z5N4uVEIGZVYbcqH9e0GOy/zl+hwFF5On0IGicNRZCCsvjPyckH7p9G8mAH3XBxEcf/6RsEwQ
zmcxjn/ehZl1V6gPjYzc8/JE5RUJ+DovIiWzPW9uu3PcxZdYZaI4Z5cXmrNA6bBN5fPUjcFUCN8J
0eS4uy1J6K7pjfUcBloAKtpw6O8lTUPDtgFQxVFz20sVFiMqdNXJ8sy7bAhEORXBJvJPxyxLkL4x
cE478jhBPmPJTvWQ/I82nMfA1u1iqGUFY7py7S/empi2wK1y0D3tBICOV3rzwda860dn9xne7CQP
gJVGuqRKY2LUU3E3XEow/VI3ekofCw9YX1eUPBLsJs+OMxYpUzQF960vyUmvfyra4yQHKlrtqWmf
ylJxWClqXxRYMp274/k0GlFTYvty0niSfa8lTXB9FQXXgSfGMRYpbuYct9zMxjAbx2AVYp4SJCnm
QjDUbuS43bD1WzYOBlSXobTcsxI85fSA28Cc+Ps8AovqLu6a4ae6AOSwG4RvR+TC4TkbFG1VC0fV
daVg/QjCFRc0e4PiU5B3K758yOQ3UZ5DtKicjcl7nUGfo8CiNqBAvJ2sKlCyowa6zuubJ3LZPlpj
NivaQIo1l0uYz8ZTQJ2ZBqYSlM/srfIXtz9ibpEXiWoAu4j3zaLyLDmKmirgecHsZi3slS918WbY
j6Y5u1n+XEIJMEXUqnSj4LrvXgUF/ViqrujE5jsVdeSh45EmAKxEvdNYxGNSJnAK9w/oZgzuuhUT
y+e+rsml+LoEOlq6V4Iz+8Fw/xJjuL55u1UAazPaars3m1fpJtJDbYznIb5ZSpBQgTxEhiZBmR5b
FvtIgoVW9V7HSCAP50S6K7NXs37tWO5EUBmyFOioNSTMK0TkQw4G2ftIFyIgd325zTdyV3ZILTDC
E/qZyJRSl9zXZaC8DC80rL3JcGAEYd9zd7po30CpGgwGaOQFDpdo97mLTCNT1pmJtZLhU3aN5apj
JKqGi+bK3dpyjEkn5fCRIT6Ihn7wpT6hBdG8aT3I555KpLnc6ydglxBnewI4B2GKYjbNA84bcq1+
dMpO1XkV9Fqt0v+/+AWyjf/ZSFvm2xoHFhma2q/XZzo3de1mcnXQFisoYkjQozdAMLOra4nhOCBy
q4LrX7UGPJan3jdeq5+1i3TrrK2dnNQxvuKlNIRwhnWD/hF4bObI+/1JxuJ4xW6grKP1tdMZnVOB
3ptJt7U1uMY8eq1puDVosOKxcGcwT47UH/uHLuqCqaZOTGM31TXRNu+l9bZrvy7W5qJ3chOVVgyG
rDX/MhwlxV1eouMSO0tYHBe/c/PTfM5/gZ9FvCZXLw42gjNp1tiN0RBL7DKunTOyOwKfFUcH2XYU
+tBXX1nyJPdfTbR+pOTWJiAjn+jx+mEQTZ+zc1GtLfI4Rwxg8cqJJqDEcifpf1boZ4lmUef+/uu0
OQScxSJj08ptasBi2fN5wWHr50uc9i6J7zRVdzIVVVUCaKgh2OVdT3szLmehtGmhhmHhgslp7Cia
Hdb1ax03X66v5W4ub3uWOCNlsWxeTERMyBfEB5DI3i2hfmSys2oeSg+Rs6J5+4MiSkHttoFtx+VM
1RBHJWNktO5So3ix5BHnRUH1BXlMzepvDCY5mRGfhrw8DZX6RDvQHc6635FQLqYHcATlTq1lP1Dv
Xhy5M38ljXovV/PJTGs/UdVznQzZsc4K26lkOXWlKodY5dBHx6SWWqeKtHBs2y9RiY2Mtex9tKXX
wu5iWJTqLM35UUkMoPAhKWakVLCxu/iszdR50K9emUTtS7wLyvS1zY7qSlvZOLCjJP41ME9TLEcq
Yy8xzpnmTw3x4+aoxzeUVEGsL6JXaq+zevs1nGVVwNHZtgOAhCPgnXEKzmZqOKibo/oVu9DIBaMx
8ftMPszgNclyEWG04Jh/uFAbW5ZHPYSmCWgfe6AxDVo5cv0QKSLU+q4D/XmZPkK/zShGPpuqtuJM
srQJpRJ+bWIhSpYOuj4IrJPAQH642JuhpiUtpxEEmpdCAyM44vRWGPes9v3Ku8SDgXs62TqUWlYn
6i8I/sgeLbcHqwcyiqljRmdR2C9aP84I4mWrSjUGAI7mL0gAOObSe3Odel0qC5ZvP8TabBVn9/qi
a0eSlStlxAJp+xX2IPtAtsAs5b+rr+OxE5I772bfiClbuq0SvEkfN3a7Z0U5s8ye/grrZr912dM4
h+h1lLpzgdTKLZTgIQtZHodwWFo3h6yIaNqrL8Hv6fYTODtsZKqyZLrJLpW38gODydOT3PEe/Htg
MxQ1Ge+9oNvBOOMrFXlHxxHzpUV1XPLcH1pIaKSyaxaGU4g94T0bsxmPBytLXcV60tgMewquQc1b
DgbI+83X6Q7EIwLzundUt2Nx9qy35WWyV1U2opZOmfdg9ch9dRnPSy+EM4nmxTmIkJroWWyBE0MP
pxvjXELIfgza43ALpg/BtHZfje28VqOwOaN2aVjDaGIN5zA5qic8CaAyAMXbkfxU88fBnXzmjwd0
pC7l83UfYc9Eb0fmXD6i9+gXZgDRzFoUFEkZliQL2TKE14fZTT5sx1m/YzNDZqXU7AvMcGUdTo9Q
TDxExzSQwNUoB3CCVCGJwUe+68qtUzm7Zrf2mNHSYhfZfC11LVCt1m+idzSpHkvJ8prIJyCxH9Ms
sO2jUv2Kc+bWVmisKoPtoU40z+6eawAFpqrw7OyUquCvmpizZL07a4CkxEepeyynaa1RdPpTZZy7
8afGnrKycczpTh1AgaGU+M13UksQBA6AkHNgixxT8hoSiZZYdGA54zrbdYwuVQLXeXnp5Ax0gZdp
1EE8G+r5a5aoXm8e2fAEAgTRyKJDxNm3Nq+KqY9g39KjEWR3iqcgn1sd6A3ancIyGN8gSiO4MqIh
OSvHWGdotgn8gWEPz22WnyNrfIknXWC6Pw7JlUPE18KQ34n6qsfUBjBgnBYvcbPJ6R+VQEqcDo3j
yxvixuUgQasdDdxu90g16Lh1kNuERLS3fLt+jXYrkZtrxJfL5KodaS6jmiybra+yLKAsC/PWelC1
ehUves0V3aWEeqU63tDm59jMnkLvpuW9SEcQK8RuDzYUxtKfqOUZjsKS77r0g2bfJk1U9hLsEI8Q
sat0NK0WJX0SoYMwkg5LCc4dPT9cX5LdzP52STjbKamGFlsl3gSlBp2PnoQlmx5TTA7oGF/tlpu4
TZ1mumS57lH63HezFaD+EFz/DMHLxEtnVHrfd5OOy5cNljNMidug+p3FsZd3uqiCIrjoPEQE5RPw
4MeIkZneA79mBqpuO2DccGZ206a9s9i1p6W3aRzYsiDrKdpUzqZKI0iHygwevUJ/VHOGxD8Izebf
19dyNyzfbilnyeRaVViafrgUKxguD5rzHJhBFohST394I3SFGKqpWQrhzEiO2xSZOtLTTG1Ut4y/
VAXzC21xQQntUAvpj6VwCYwpcPhKfVbxTJn6s0VUnCjE0QkLuvpAils40Y5l3ahQD9NsdJ7lsIFy
46S0BFqgcrOGnCi9zWbZtXEj8+nJLGu/hjq3bj8p5o8EQj5t3fRO0qbfolqJXFC/vqUSvSjq8nNm
D0yVRfdm/xT9PXWeK5HZuRp1K9v7oui3VEEzunE2shttSUAI/G0CbyOZD9HyVcRGsT4G/7Son+Ou
37XxBNS0ZnlNUYbQgBpNqj40WR+SigTZ2JxXjYC0bQRWfD0v14bkXLkxTTu5hAD9ZTHNU4pux7g0
QNl/0pLpoaCiXu0/HN/PGXIWCX3ZTacxlUELrXfq7q1PDF9iv4cBtDCQFp2+qNFrGlHRK7z+7LVZ
cq6cXcxpP63iQSoqLWEU9mHkURfNTEis3iiQrhKpo+1Fw8T8nOdqLDY7OcWtyboRA4K22J3Gyiva
f2VuPkfgzM28TFSCYiroUBX2GOXYOF1BaSP1BQZnP0D7HIczOEthLlGxajmkR+vdCsAGA7/UAKMZ
iAz/bRTzORrnLhnoYYtlRWdg77wd5Bu7YyerOsdo57g+LdGx54wb8P12pQ644RVYc2cwg7bmS16T
05x9XwwRN9z1JVT5mgFJa2q1usIuZjo+lWpy6RQ5VIbuFE/dnREj9GxuLc1wpEpyDXKu0fZ5fbb7
T9N/VlXlqwijydSuqVfeoPIbOgLoyuUNgqPrg6xL9uc7pvL6lHVL20Y1MMs1o6qd/yJgKwJRk9b1
m6XKnAVRal3JupWjd2hHB/KTWpK41yfyh4Dsc7k4a8GWSVV6qJmDSg48RP50iH4aaJr7gA437vgy
gJ5LdEauH0hV5gyGRBSykASG8T/qesq5OEXePSobww/VSfzRKQ+iwtn190aVORtSN6DbNOGbXRYZ
zUhxdJLhIumT5AAn6S9T8xSJZNx2qWA+DaMqc+ZEVuKmH1YRcPCU/sbrloK7/X7+0d0rB8m3kB0h
0Ft0uq9Iuk6S3yALT8UBkmixOStDaD9qwyLjQtImXIz+LlWn10i2fZ1Cb3TsnB4N30sU1U4Bf8tJ
Y9XCu1gE05i7MxlPSiwHRaa5yXiQDQgf9S81KdwlM1zSA5mH0mqUzN7clO4SH+XaqyMQEqPZp9d7
d5xLv2gUt9QVN48o4D25fJ/k8wEFt6AdoJ00v8TmD1bHobUgGV/lvq1R0FDHbq0SKD7e5yUqxSrx
i+I5MVRfM9ERoTIn6pdzWWsHg2Vebo2P1y/FLsHsduM4i5nCCySpBOHx0V1sqDE6uuHoaCm5nRDW
Lh7kaAOUQImng1vInX5P6gnpoVdjOWCaPhVSfAqOLl9MKCvNiNCRDDprTUZtSnuJm/FL3HyTpeZY
g4LTjgvv+goIjCjPJdLPIBplqw/RGuepVpyh+qkAoXF9kD9EsX/bHr4u0CpMGaMJELClLg6S8jga
5tFSQJtZvLG+DYv+W7Xg2aV3bfYTgnIOHUDHCmLtZJqCsTPcfHyVwT+tTLWrd+ASV4HDjaKjJJuS
wDMQ7QBniK2pYJSu69Fpyl0D7G+vgxckd0kN5gzowUoi7IJwbTi7TAulWJgEu7ziAJm3nKfU7Zym
OuE6gbDGBafaG5qeXM2XoNLtADQ6TKEBUp4uFZyF1TBeeev4SgTDGxSXDeaeY9kV+ZdFviflV30Q
cTv9IcfyeRw4C510VDcLCUHY2sk9xm4SyBIahm/i0h2M0K58yzXCF9Oz79ZGOOvU30+3iU+XRxXd
LdFZR8OJ4HUU7gJnwVnN6Niv+omjCxLbzLE9zTEflvcZWA/1V4G2iMgbkFpzwB6+FuXtxtHcLhRV
UgU2/KNZZONhtygzgbIIn2G15NDOqieZlpMU7ClP73Pz2/VruZ6sa/vNGb9Z6oiOIGIdDEdtGJ2W
ZYJ1FVwnvlbQUlRHiYqLH0E6qu3f48440CFxNKSIrO5bJpKMFkyJ5zaplgLdCzbseVW3IYmflGg4
/E+L9oHb2uxQCdKIJFbh0nTx4MiQay/tWQBMFE2Cs0GJFY+KuWASEDZwSfPFTG2BQRZ4tR/NXptJ
oJtyyiKU4C9Ek1+XcfCapQBlPdrHRjWMFLz0tl+qAgIHW/DW8C0kFV1GBgF1YNJRMlLehgTMm5bi
AzvgaJBukOMjWIgdpOsO6gAi59EGjTriB3C+q9KhW+5rCrJt+wcoYJ0KL4EEMgYDDEa1dVNrsVcq
r6ChA0buaW6eCyTIZLM66fRO11FzAAlqET+R5VCnnaOhvXSByvJs4Uca4IHtye8T6lrx+1CS18Z8
m4DIr7vesc23itBQHiSn1ad7wtiNqt1G5uCMsM5FfT+Qr+CzXXoZyjmHTMndxFC8OXttuu8WOtNM
5Y12b6YtOUM2uIUVDPGpA9X4AKpYvbfd0s4CWSdumZJfg06cqa0fI3vUnFRSHiwtfUqp4qdQhxz0
KEiiOVRG9aRRlPOnPqStDhe6A1VbM2FOL2kdgRY3MwVXeHfXLF23tTVppvJqF0OcEYOOiIA6YGQg
mdudJHQx/YtLtRlD/e/EgtRK3ZIbA7yQ7Ek3NFdLZ8EIu2/bZgTuTg1tPULLYkFFlry1rA9aIFKb
3oaf/HJ9Kvulvc1I6+3e3C3FpNSy55lB+oc+Sk4esHt4OCgmVrlDbjo/ctBQdCtVTikaedfYbkZe
d3IzchylVp5LH1UZIKgX6FWHtr889F597Fx2gtIReqWyy3iT+wwOrXd94qIV5h51MMQ2kbVqIWZZ
d5NPCDDqETLhkt9GIgDIbjMq2cyUe601HbCWNEelb22wMWA+DsC82uPvQXLzyhteuoPlj0F9Y4c9
EAZgjJWNcCYPsgyVS2cgviitvO8+bD5o3ZrN0muynuMm4gDLp+IR8nvdjXwafSuonkqXeFLuywEJ
LNSS7hU/ORkeRL2AihVtgcisc1uASzqWhgSzbmj12TIsJ9XgPjUPBvSBtfpI0HYxZCLM0a59+Dsp
qKrcXkhWVLdQNiToEXiS2qfBIJ4RR8H1wyUK1D6EOTYLHJkVbQcDjtEQyOjJI+6MFo7ZjUI5O5R3
7crKEsYhWFmMECl4KNL3LgTboejgZt7oiIqRomSKyrlObT5kTW1/fM6YO0XrQK7SB/1JmP6QwhbX
TRZLTgt2l69MWlKusNxAoLDSreTB8CZNN9GRnqAbfFfemAGUQtaIFMlgl0mPwilfLx+ofCUyqYuq
KBQNd256RnXPYzVqXso3s/+JBhf02fq5eqj0GpH/4/W930U1boJ0vrBYAtvdIgu33nYtKPwkiKTj
LxOCISraTuOgfkO3jVOLMn+71vTzXPNqG1WfpmDUwhZPOvL43UvTZ8/tHJ/yGQCNVHYWQIKvT3TX
gm5G5F4OcN0vc6TC7zPgDRVscuXhvh6fpn+hCE3k7YJyDwV6n6fF7j8W9C8CkgQczXeIt98XVw+a
MIOMucCL+AjxrwQbfMOgQTV1sNeYb+0CA/7TAcnhASJJIYHGjEg2QzgaZ5TyopEVG0XF/5d4bDFa
EVr+jBZsehGZ3f0nf7NxnPUnaK2ogXrFxjlmCP04jz11eGxvkW4LO39CuJg8dM8jpA2O10/MH2rh
f0fSH8DcjVkszXJsZwUj6yHMIlJ+XuLZAA+uDckyRC1EUxUYe75jsCmtLkkM1PJYXh1s1Eiz1Aq6
TKQQJLh7fMsgXAk5VlM8ZLkxupqWBm310napE5nRC4vAkpP/uL6QogE5B3QyMStjVTqTiucMmgp0
PKbRs2bOniYZTqfO/vXx9j2YzyPD9wsiEZrIclKRS1c94CZiiOde+0LKyY31zJ+L39X8bo7Mm2Zs
6PIuGa0TlYVTFKmD4AQleABEkx9pnPtKETtAXz9DCg/aN8vXkhSCjxUtDmeXosUGimPB4lQlcalS
hmPDnIEpoYGOAG0KyjG8vjqCl45vO+yWYUyS1ZVUtdAedD/WZDSI0IesLQ6GeTMT0GTUk8BCrSbh
ioHSOeep1aZ2sQAoAv2XhKDsgUhQ3KnvbOXrJAsC/N3mro0B5gUp8kjXY7mFAU6O7LimmUFHBMlT
BwqXA6iAXWKgHLlCgBu3ARtx6ljHdD7lSPtdX2iRndQ5y6XSrl30DFu7InNXDGKDIlrQf/Q0Gd8M
QQZA5DbxHYlsUJp86ACWX4ezzzmYMQywVPYBIpSQ3MUXEU/MejSvbCrfjbio05TTGj7TXP5O5Pqm
V6mgCrnbprXZS4ODN9TJWNvpKr6dTtal1bO7GTq6uYwgHwG9ZcgoxAY1auXTVHnzv5H52Q7O2a2M
Sq3VN3DKjKVFT0l7IxUsGHJF5IIJ7D5P4GtUEJyZ15RU/LX/bZ6MQ2Jc6G0UxEfytKam9Zc0u6sF
YACB3TE4u9NrUj5FK9yASvFDBZRNEk/3knyOiRZmM3zg5vnfXIfPMI5HBxXRZJhDgixBjdhixf7R
k358//BRDonAyO3am8+xeDiOntkjOmVRrrNbdsvG+z6XnJSBYpcCHSRK7e+/N5vRuICly6txoCj1
XHTDcI0pBrtb5dSo6cndd3s15xpzqa45ejQEQw3PbEQrTtI6sQoVofGFIajSUt0n3RfFjB8SNn5v
0U2MJh/Wv2iLEB+9+wL8/bn/0FmcEellM1lRmCiKEB3S5Dcj/jTdJA2i++60+jea30CowDHf5g7T
eBGRouwb6c03cBe7gkc3JRS2Qx56N6+ZH1HbW+i7Ud12Vo6rDXVG9BHmA/RXJdWN68GzSXVIFMnL
5MEjSu8MCzoN4hF5veKGaEuBbvYIQt+1ACAoWi3OCtRDWaoLwbFlLXGNYvSM6AG80c6QPzWV5S6g
Y02E7+VutLJZHi6j1kqNQaMK5xf01Bi0DjrWoQ4sHcpWiF3Yo3L6zPcgm/Lf6RU0LkZjhfD3Qu3C
rTLiJuiEzu33DN3EKjKrsXJfEyVoCxEZ667d20xy/fuNfy2r9tgvKVCeydgfFnM4VjELTEOoHrv7
Tm3G4ZyPXE6SesmB8CzBdwCaN9zH2J0y5baRfxK8/1ONjIclh+b8ShfTVUbri94gozyMApu7/yGW
jTwvhJ1MY7VamwlLmj0bK2gDSrm/kTN1UHS7bmP3sRLW5wicyyHXBU3jGYd1vdpAk1pJCNro5Zz5
+rOkOqjtefatXjo2yn56foGEEBL4YkyWYKI8PXfPUmWmHY5UQ3+UTRZkqhkIZrp/av+eKc/JrZOW
IGGCmephfDBar+iec/NY30ae6S2n+lg90tQZHmSEN1FQdq66zvPfRGzYS0vViaUAjsqdYDOpdKLV
CDSgmvcSr2CGzg5muHnXJ7u3nNth+APcWz1ILWL7An5WH50JbgsFyetD7Hpa2zG4sznZUTLauJKX
uHhf5BZ4kPrF7Cw/i4lXt8wbR+iByW95bj5L/fH64HuGYDs2d2p7PU1ITuGLFPnylsgvcRX/rCHr
e30U4RS5Z9pWCmBHJ0yxGRM3rb8MKkpVcubN4y0QPa4Eopey/5bmEOzooDR8ffQ9i76ZI48+6YaO
lcsKhtHS9suU918a/b0r0a8swjzsch7aiq2YMtEho2Txb8ek1FZqD/YFPM6BeYrP0JWdnOz7cKBH
/dWkjkpRJVmJgVAnkQT38g+L/Dn6epY3No6MmTpHa7VpGc2nvn6z45s4ove2DSXHqfMYhH1JbL6A
ESnsIUl+fZE/Yjs+JNnOnbuQtLeJvRQYfVrm78jToW0nLLLsFtBx3MvR7ZrbTEm/6hZNXBmKlyX5
UtrPsv2QysNxIcxtpyOa4vA69H6GNlutvvT53dK+myS+JSw5ZVbVuyAfPssy6VHkZLqrprkdIIzH
/yqkB5VFEILpCkdHVbFlR9uyHLOATIBsQVa4nZxkWDQQOOfAz+Vm/rhI6ZvR2ObtJOXHpBXd633T
8bkdnOkYVynoiAEHrqGjO15aB8p7nmDRsaPX1pyzHAWQb8my7ngaJcd2UrxlEiSQPhI214bgDIRS
pFaWkKi6z4vppBgAohZzpfnAsh0iOvlzq/mGNd0qrIhR01dPLYpRI4xWPkDbbKzzMLLRVDZbN2hd
PWt6BnxErdUHaxh+juXwO43rUGkU8EQTaJt3NwORzgXLT2obnUlHf+Tod6u69hjTwoXWiquVKtyi
zpy8lhWBOZM7KNRb7pxLFAqshuxMqP+7HY3ubCmLBWd8L3DbHnHOirFhyZZy0IrLoJhOPVXonUKL
VPuW5NSBj0Ohl319f3czsPBZdJNYpmkqhPPVwekHFUjTKC5mmzl6gydItp5GCv62offronEtWfES
9j0q+qMiQz16Yk9LAfDrVBzpJAWxbD2aSiXCv6527B+HYvNZ6n9bGsBD0kKuJxvcrsmX8cdwodD/
7JzixkaJ8Ht0J4yb9oLK7TpwhtUsCPZWWTQkWEZfd+vTXN1k9Y+m8oiHCmlYgik7cfTlZn5Jb0Va
Fh8PxLXpcoaVdllfGOlUgGWenvJkdiscROshGX70I1Cniu1Kw7vcTP/mdm9WmbOoA+toH2dDcRkt
iE00/kxi0ZMhWlfORpny0jdFiyGGIP9CD2NonOn37Hbl0hp8AyBZ9LPOL9a9iMZxL7Lb7idnuOqp
UWRlHPFQ6oWX5hX0fW8y46vdBRr9YaHtVAO+9/pd2jXHm9XkDFkRszZVwYBzkegPhtUcbFWwmqIR
OPNQWvC8RwWLaUsXMqBDXy3C63PY5R3YrBufXJn0KAfjilJc2lytnK6Ob8Fe61Zp6ciZHZoZqoiw
m4yeetkOIKZ3mpfaIWjx1PLMk5DEu/496wm8cjF4DE3MmEkMDQax1UvfLsezNVFfUkSMdqJhOHOT
Vokhtwrun8l+VvJTgw43lohI5Nejfm0unImxBgU4yRaUDqbRunaqO3l7hjDvQZoEWY3d5PR2Ezlz
MuhtYVB5ti7apTpWwV+2M3emryuNjagDQ9lNkW2H48yIJhtqg2hfuwAngXa/onmvSPHLaCw0d7P5
KBXNL4B74Bjrsp/X5kkfa3xGL7VuapMvs11IwZyXEIDVKPibIu2ZLbV+pHamujZFdS5Z6NcoQke4
2qOaY8795KQdWvwVqoPebcgOpiYfzJpqTm4l4PyCM3BHowyGdEl94JWOCW2eRwSRWmoEC0q22FvP
Lsqgy5ejnFbaoSbDEjQDeSuK7CYi+uQ0GQAv1UB/kpj9GmrlobAgnZyOroIIIrYnBw7BeWQYUmcB
rTSPVK8wc54+WKFdG6dCr++UhII5MD8svfJut4Wr5s1BU6vWpZQ9ElUykSQwULOKpVu5HhpPT+ji
SeDbACnbZQHqSZ+KM43NUyOXLxObz+Ziu02JD1jy7GWw5A8x1wKNQu2D3c0vrZp5TRX5yQJaBDAC
2WOD5h7tgEw+GpmrW7AXnKzWOJUN/Q0dh6g+F2a4FOHUoopt9Q5I85BIrd0IqUtDPUlN5kZZ+6VQ
3orm0CynzjixNX2k5e5QS06to0+6uNPLb9FARQWP9cb947Joqi3rli4jtcoZ0/8j7bua40aWZn8R
IoAG0Gi8wo7hGJKi0wtCpCR47/Hrb4IbcTRszU5/95zHDcWyBm2qqquyMieiT00eIvHsAZaAA8Ix
jjzT1jUvOipuIyQ/uRqnLuzxrtVMZarGfQ4igMStx3eK3Um1p4QwEAdqAj9+/SH1xxpfQ2lIHC4h
gZeF5NgW9FnBdj5Ri3ill5W28IIKvo0vp8gFsBF6oqFgsquPYEz+nmNqL92iAgxWvMTK7sdNYo9C
bWWRWc6p1nobyIva5Ce1rS2jLjFU/zKmbzJGFHJFSDN4NeBfLCnnXSmF/JNGFHbKUJnCQE64FM9L
DolXLXLG5o5CEQ+E4FZHwS8BgGqPYkT2FDNPHx7WLS/C05I80SK3bwewqyH74mdxrrifIPae9mpw
jIDGpdJDbwrfxVcfDRcmOPe7pJJsYmx6uJeScsek7mfQaIpVScox1ozfHaPuGLeWiatsN8YC0FU8
nou63o36uGfy8GREhynGINvUuT0JQICzadj3EoWgJJP3WQ/RxHFyJEyP6PKpUEdwJ+BvyG+L/g3r
7coBUIGRcgyryRqUVYHpx1CiMtmmjpIEmNqOQfpO2p2qjx4N2oe5u4/a4Nhqg2PI2dGoRGnYVRoj
8896GJzrWIgZ6GzG22HeSafxubhLX4D99XofGAHUvLartPj0jLGy+EMSDpNd7dReWuccCYWYcaRk
XX6S78OHYKe/YDpwXLUEa2dwiQN/Lznq2+1DJrhpbK2nXtRl8rYKojTDTavUyJ6mc4LJUXU84Plr
pWNr3TZ2/bHyZ335JyPG8gdl6fThfs4QDpM3qH/ZINbYjgYywRCMdVm3V9TZleVOYPoTOvZXVPiT
Ypvca0IZCEVQl8MzyAgzWzcoFNpyGlp52gHAOHelHZT9qR7G36yG0DjLEsVqmZLbXY9yHK5hvVHL
SPXbpkZ0pWTxSKLtusnA+PJC3+Wi9YsKXkJpqujQhctsUZb9hDz1fUyT85LLQO9N0EyfEyC5IasY
O2gfj54kG/u5yh8EC33VpV187brtF9s6lUuSSBCnw3Ak2ZEd1NsWWy+BmCzhvzs3DSzANofFJk4F
2FkpxCxd9V0X9rmL1BlKGLESD5qRerkKHz4wwYZehWFdpo7cbVHUIE9YDROTF/j5OlvrKKGVQUda
85Kd6cSicvt17/Cfj/pr+hrOL0mpiVRf+w7W0LtyVz/F6EU+IuHcjoBv0A3ZxJ6+TTClKGKLve4c
Loxz1ZayVzQo4eI5I4HIkkCzWNolc7lZ6nSTYSahw+yiMaa7afggsulI4eBMhmZJWuvcPlpXYdd/
1v3v6WyzDIw8Rso+2tSPjypwMo3D/OaMKS57wnBZ4QCIh4lbVzIfFzdxN4Ut6uNffQ/98SM8psUI
qwYMUzkoyn70oJNDZ1xFojoOItD71Wv0xw4PZQF/AMmlWg+OcybfSUp0N2MiUicPw3QiGUZHumwT
y7UgxRMEZR7cAnBhkmZlDZccQGtYAnN+kTjqmmj3YLafH7tJRMN29bZefCb56i3yYAA8tZtzZMzS
npkbHKat4NQIdowHszSxXpNCQzIz4LZqP1pb9UA8azIrAElZuB+/Z56E8QEgDFJLtpQfmFKL4YDv
miPZSFshMnZN6f6KBhdfzOVWbT6oYzsh0LPBKUAEh5eLU+zzV+lg7Ig140zf/v7rvuPCIJdpMRa2
TZzIazFL9bpT9dai5g4Effg0QL5LsYmlbZLCAbriJXsSfa5o8dd/v4gG6jjKc19rwXFSfqbl70w1
ICPWgShUETgH0euEb2XnuZ43RV/CRRqo0OXfNBlSRcG2mysokmmWkrlR/Ag9YasV8XBcrcP8WWBe
cjeBznMcdAgHSv/aZaaFyU2NCBoOgmSJ8lE1nmnDssIE/MLwgiawEwqQ5Lwp9CPQs4L0/3pt5OKL
uBiqJ6GuSDGuTOeBWN4xPbbLttU3GWLTzNdsjC1vVjZ8kN3sWmjuOcHrckg9ESRHcHYoF2ZV0Pfq
eYVp0mp8NI1fcpA6S3Q/wsXfviGC/eOFbUnQl4AHILhOir7JUqiwxQXGTkIBDPRTleDGzec1bZOm
1yEyJwfHatJcKUwsFVmDMSWHIa0eE+QtEJaHIkxkgFG4KqVHk9CXqC8dI2zuIB/zPpn6rhqKDe3i
zBrkEnObIKcLwl9l+GAO5c9ao/KrUoF8pbR0BYR20zzvhyJ51Mdhg/FfcIybBaaDficgvyqY4lQj
KDnQqcoDI7GY9r60L+tNHTHJmB2gIOxW8+BpRu9KLblTZeqWxUuQx9bspyDFe53KwxL8ztOXiMm4
buE9mSmU7GIvyFW31XM77AFzrZM7Nii7QM0fMKJpEyZbdav6Ta7slextaaM9hBbcWtPApiVbeQJV
Os1w+yXfF6lymqLsoSurPf60RZPcy82pcRJJn6EYihdd2aj7oV4s6BHloLgytdiO5cklJuAVtYgD
7upkyuUriXPdICtqVSlETM7kyp3oXaWBUbKZPTLsO/2tR6sUfVg7SVMnRUdkSIhN+s4OJvw3pkfk
8fX2uf2E6946UJxn1+pck8wK1xTNYWcCk3ovF1bTxdsl2inNFgorVj+0HpRWrbRTXWNEhbCqwVQJ
adlI3hVxcmYZxhMDjCrqod8OMkgvTwl42MeJfW/CuzkA/fb021gMuNLFHyEaZBYfcwTJuSSwiqqz
NUItZkSOrDxAf8qNBx0t49mRuye5pFgcYjE5Br1H7+XtMal/ZqSDqqtI/kd0g7ko0xB1ilID3lEK
TLtoiZVViVXPAiXf64nwH7docE5YM4oeYwoI3eojvY+Pw12B8h7w06/Y3VXYCIpw7u0tFplkXH40
pCRVJtB8nrrOcDKwqZPw1BleOmcfXcM2hm7u1O4F9Rq7m5NfktE6ZP6eR++3f4YgS2N8mcpEMWhS
UdeMm3jTqhVGAf7XD+XulkS0MVNifGgBnhBQt5ZnaKlheQ17CsCL4kg+3aeeCC71Obl34wox7gpJ
ZFZmuCeU+6LguU/yXVwujjqcdeV5GQ9zBRnkQtl3Dd7UUgx62NQhg28UdyqGOMrh2BZvKh7VaQv8
fgW32VdWOvlR9NqFmOAIH9LovZMAV22egWYSZTyC+Mi4U9+zfE7VCKc+uhtMS1IspLducgq2qU0z
u32NjqYfWNlONIYkeCUw7hoswUCTKke+o1dkm4RPVaFYcg4AcfgQSqOdJrUohb0GrbtwvIzLRwJQ
omZhicOxVLE/yJh5zLIdK/R7ou07MwaZz7BT4moLXVPBIotOPpeDlMssVx2YjU+S8aGaqquMtX/7
bgl8F9+7DLtKD9nS5qdFp3aLoR9Wq3ZYNIILJjLDPeJZ2IAVAYC6Uw1thRBiCckDyIZuf8pVDPXF
PpmctzKjSG3JiNWaUfnBsO6P8SlE48yKiEvR9NqiV+C0km06yraxwaC8X1VEjyJ2l2vtYEUnaMBQ
Qqmu8XizMhxGDJGi1reK92jr8CE9QC3VCL34oPrRpvENqBhnaCAI9vIaMOWL5fU4XTx3qjYb1WCc
cSWJhQiJ3ey/r2MvH5NNMafrVk/VA1qpGLoUOtB1bTlP9sU058lKSkgQD+iX/PPRKE0wMFn1HgEL
fQQQkuA8XSuofrH3l/dp5GmssddpdTTpLtOgbd42LlExjU0Q7sMZb65dW4hgJ1e8zxe7nPcZdGTm
oYH7MsTxVgHn/QRSkQjgyUBt7Ar9iqIJBU7gyt35YpJzP3E8tKUhRfmpyye0M7Nt26w9C0Vweq74
mi9mOF8TyErfda1snuTiVwqoIhUC6wVnhC+5h1GXG01drR08SbVXIkzqtK/5FqL3T+Lp0Wv1ussP
4mvuagS26n5EOUnzq20OhRpQjeWl3Wugx72LeksBR/zaz5N89Veyk84oNDHSQarJ0d9EdTvBHvKJ
FM1Y2MkGWN8U7bmjBwmN8lkEdhfdCT5PylW1idqGDvfrzD4oVCDgOzvEqnwRcarQEudoiqIkNJ1g
qdJ+El12u1B/iarWyjsAiaEiGs0bVjWnpBZJG11JOr7sKedmmgTzH0WAPe31vVltJs30h/ohCWOR
f1lP+w1/9ld2A4aRCASxJg5PBl5CxwTZx0lyVV/zWAeRSBWFK3Qytv0ZLM6RJaJiv/bY+/KhnJ/R
jA6DGTKILrJXFYSSu1X5gp2bd/A7NpZxv+pFkg19WEQYgiu5zhe7nLMpTdWUmwjOBk7GnurBY9WP
ApJJRJ4sQ6vdJHiem43WDoIFX7/n1npz3gf8KpNapIgfgRy/JWZrU1YgE98p1UOxiBBSAlfHJz1q
2Ia0NdD9ZdQ8VcZhSuuH27mIyAKX78wUytNyk6CUrUe2YQJ/tYh6tiL/9le6U1GN6DWifetqeEZv
Q6gCEj/+scQW3r52DknEHg0K0AyDr8SeIM3k5U76KMo6PjlXbmwdL4cpw+3EPdLy+2Jonhh0W2sD
/Bhd+p7hTdIUtWNMhUMa/YFkdx063gkDmV35nAI1U9eHtNFtDOh4lRnYY1/ZXWpYq5yWivNXt2w7
g+VaxhBbmT7ETS6YpxWcOpPzYxDxBLm/EueYuDKRGoKRsx8grlF7yKQshf3+3w4F57xSfQyCNsLY
SiWdIvktSz5u//31/7+1EVxOtHIHt/mCNnoPLRJZH7yCvZGsFsALRUeb80wMoLAM0m+QEKSIncUv
dRFA8UQGOBdkSOXQ0gV3J1Dvu7BwMY7n3V6o21FE59mk0xiPHFalgC4GgT1LtT0qxw76uJDgvm3o
9qcADI0du0jI6WI0y5Ig7Hf5Nzl66Meft//+tV7whbvWecboCFqGKTPWusUCvFx36vMPKMI9ZtLb
3NWWNOgOyYIDeg4V29GmTq2mFMk23z51usxVZxqlDUc9zvJTI581kNpK41OFiHj7Q29fVJ2fyVTz
UTc1cAKBEa6ObQVoxgY87W0z2ysVPoptssAziL6Ku6uIgn1BiJSdTK3yw0r3gNf0oHkt6nWI7HB3
Vmox9DPVOCF57q/NDvmgErdMLeUlAIZ+sbvnwII0G7SuaoT86ggaZHZCiRmgVBGvmGiNuYud1a0+
S83aftXVUyGPdtsUzqx2bg38lzSx+9tbKvpy7prPkC9JlgJfHkrHrtyZ9XPWCzZRdM/5pKJPFiIZ
6JYnLWi5ptYC0EvPj3R5v/0p18DDl9fwM1++uOf9sgQAD5vr63dywsKpvGkTgxmnBqXmPhQKlQlK
DPpnN/LCnlR1i5z1WDsE9V2KC3FX26uEmGbVW+hTggPOQh/E/R+/cn3fXVhlC5Uakn5aXVmVQIsM
Mt0Y9Orjdt7UG4E1ge/8dH0X1iKdFhm6tysLRAUqTqghdZtgY7QAhQG+44EWH5UdX2BUcCg/C+IX
Rg3schcsBhjUX2G0PEZ2aw/7+a33qmftVXUrO3REkiUiJ/652xdGA3Mx43pGp3HyQEepe8qmeAcR
i62Azak+i3G7gscFNHy+biTa0IouyUi2Z9BjLdDT0qdnqh2Z0zpVDBY7JXXD1Ja+LclZVPL+l6Or
MpMQTVYZz7ZEFBqMeY6I1TgAbbu5i9bbPzRS7XYGiswFGavdi4AA1/f1j1Xu6CqqpIZpholaY0w8
o5TcLCiPVfYiOD7XX09/zHCxMJRlOiY5UpdEX5wCDIikIsAxKqisvpH5WasPNcO4JNEEYeRaowZH
84/h9TJdHCG5o/KgK0GGVV1J1kAoe8ifDHewJT9zpTfzLFpQ4T6uK35hMY5i1FplpIGrVkW5rEBR
5lSu9qHaCSiirOYXSq0hXsi3l/i6S//zodzRjeN4TmKTZad5PqXTVouJ3Wffh1g0xCk6MFwwlCU1
wODJWnRrDkxtnTp7q9JMkNX8y83/8zVcDIwzGmIqgzAweWq/tZ32nIFSTf65MrCnAI+5Qhe+Jpx/
PxH+GOQiYq2SdMwkA8s36nulYNucjWiIVzaVk2OvZbaRpXYY7tVSs6WoEPj0ddFuWOdRZRFGk3p9
xinVUa6t5d5qMs2taihWDMWeqZrgpUIEm8gDyqoRVL9GTDMg9gJ/BC9CC+3tTTi6lWKDgBCME8pO
hbYCfUm+J/7sB6h4WOEp8+F/+vdhFN1S0fdzXigapAV4WJRYhxhIuugl0YvMGpV+bzKw2jRF5raM
vLRtfa4S1VOq+HGOE9cAEj3X4u8DeJmtRTctFL7927fqkxr91s5wjqvv21ICQQ8avQ4mVSKI1hJH
21HAsbMztDTBRh9JbpjbLaQSsnW08/8QlkS7xfmwdtJonS94lfWFX0mj1xAfBTj39pdeYwO49JT6
+isu/FbNQkIb2czwpaOrOGiPbGvka+F9CkiR5Ode+Nh5FEmbyGOKNp/zXEosVWG5Pjr7UD5W6uCM
Yeq2pXks0symaSK4a/9So/3PVecRaUamZ1EU6Dj8EJAM3iDWbqfQua/MHOAVcC9pD92Sul1miJza
9cTtj2HOqcFk3pgyzhIFq7jdHtdRugkPGf1eugfBuBt6Qma59XjeOr6cW5NNsEErEhyLPIZuVaq2
NM72iMkwzNCB3QZFYiY7OWRSW4naKYlfNDSNiSZ6zYkOFz+j1IVGVARrUAQdd2xjcg/uXA8tqfZN
ewVoQ2bbk2qrgXe39Lf45fbZFsRGfmap1EaQBs2IJtoIshvU0RgUb0K9s7O0FlwjkSnOk+lNPXad
BEgGdMWssYKqdf2TkK0cvt/+JJELp5xjGtReq8FikZ3K9l2NQzuefkiphqpG5GP+3GlTzcvoQ2aU
NskLu0GVs9L9qLpvkxJ8XdSbtTa00sQEIKvasqA4hEDOTDWFuoYSO3XkVyR9uP2bRckY5RzZ3Ddx
1JqgE+pmCrnU80y/MTM6VOxgzIEbKL+DMHL7nllJ/gtjjQ64ApFvCwEaAn9KOU+HKQwG1nI4AJCs
ObK7jkBAiyDHI7G9KzBRk9mxsBgsssk5uTRoc0mbsF1Zt3hLe2SAR9RGLwikIiurq73w4ZWmLiVb
o1U7g7RFfkQBatMW325v47/Utf/jxyjvx7KlqvsWxeEkk9w5vmfQt+1G2YvAltPItW3kk50s6j7o
NSsl3/Wud+XchJM14IIQPkmLcfbGzoA3M8lpVkonCOh7mTXnTj3o3Y+1YaZJsRNnoq0X3U7OHVa9
KilZjyR5MTrIWkiuljzF5GHpRSWjf3lJ/meNjPVBdLETibQQGgNQetJ6ZP+1vi2jU0MXG9w60S6h
XgYtjLr5MLXnGmNWUjw/GSX4mAkBgvT77f0ShB0eRxsFIAwHPyWmX4vf0toky0X529VlVTXMvyhg
/TB5pthmiYKwkOBfM5ST4qmzlEG12upenQSPnPVk/RXOLgxxt6itFbNiTMlOldxYYzy4XRJAwSY4
6R0G7SFMEpmR91+s3oVJ7krp3RibmUkQQbPj1EdQZxW+UUVfxd2njFboTuS5BAXRwaH3zFcdYNq8
0I19ADc83c6/6eCgFc8XXj0ZF9/GXQelLTRGUhX9W7O3G/SWOln2by/f+idu7Bj/sqHhNI4qZKag
d8h2q3Lj6M13APoIDobIDNdPMNRmKsMAuwTd8G1vKlZJEicpc5+pj4N6b2RnpRPB8a8nkn+WT+di
fdOU8zLkCGdJs2VRvUvQ1htQgR/xPuy0eN+MjRMmdLf0Ag98PZBeWOaCvzY0aR8rGjuBcxK0tqce
z8ame1EVuDU1BrRKkh1MN/qjFG9YlDumHPqM1G7WifiarzdbL37KesYuHB3w6kkbSzhD7BDdKUgw
AeCwZ7c5T9vMQaGnPUgQUAse2zv62hWuuYMqw6dCwu1zdr1icPE7uKAOKgSd1RUe8P8w20e2CoYf
WF7swKp26UkE9RDcHZ1zRXqXQuQxxYmbmWklybaWl/8mmF98Eed5xgIMwo2kshNyeL+sRzdIAZsD
bdLtlbuaM1yY4bzPlCRZAAglgYKsfu6oX6Uz8jPBiRVECJ3zNIOJ4gqEMdnJUH/WILqQ+gyEtntF
FnH3CRwB/9AwmT7HYbBGCN3wByBU+vENM5p4nytWvfw2wjeCzPj2Cgr8N/+86JXCAOPqgHyyh95V
EtmRwbwpplaHSfgQEkdyH25umxRsGuVcT4yo1KZxDbeaBXYMkYpQUazS/N92jc/Xe0PJYvDlSqcF
/iWf3uOhsnuka7Je/n8fQhOTkyaTNaYozOApnwmalYGaKeHZYIGlDtSaQTCgz6JSw5W07IsdHuAS
GIY8K9UUnYkPpnXb2CeY2XxpZGuwJnuViKiQDyLShsJR4b/9xVfLXISKpyCUOvA4nhvTWvWSUFmB
VE28ne7/0aYQg+hX//A19H61yJ2RUDIwnZ7UgMHMtVvEbzQPXB06CpPeunMtQmRfiYZfzXExKQrI
ZI4kxhQGlBFoAKXIQfGGgWzjIUF54anqf5UTRCWLRACL+PsufDW8rvxFBMKFC6ekx10Il43BdgT6
uZMA/fX3Df9qggsuYy0PSyKr4XkuyV4ry23c3isxMETQr8NhtktFpJT2tx/7apELL4ZpYsSuaqST
3D+tw0BlIVlhvqNa6y9pYwX5aJmV6NUiOqNcxGnB71MrgxGeO+B3C5ShJXAT3XZcyhXZ0a9fxsWb
Ma87LTCG8BwFOzOFJFuo3wfgWNToi6rtzRZuUxr2I50tkj80ZmjnK1ligEJrXm6UQHPwfreUwtxP
knFs8qjzla4G7Hc5x+W86/sZ70YZI3Jvc/RQZK9BIzuJbL4ypm20NHg0QO8ECs6tnAH1ugwhHPaA
vJc6IGCw++j3UM+PpMIUMpWdtEd1oCnv8lnfKmprpYoBX45sJof8aC9Zc6HlljnHT1P30habscdw
oL4v8nLfJJNdj4YrF4U9FW/MnJy6e9HGHpqbD1GCLttTEH+kjWeCCLBQDac3oRjQnUBoC3iVD3hX
FX1TsgoMTbMbSxTNAMDW0zspPbbte62hZjarTk57K0vPjIAZfaFuDdXWVLKouhwGkC/mkJcDzbxG
90n1qg4bJp9S8gFF6KpBkR9URFlng9zfgqpSGt5FzSGEjGPWQ8jwJ8bKwxkdx7lzq+G91Q518NKZ
7zT5OcP1d7S1oOpjp+zUgxX39gERnUEuU5A0GqMJ0oRnqbvv5sAyS1GJ7rYFxoOcxrEtMSLXhuew
Di2GEG3kqXv7I277C8bDm5JMkWaJlgDJ1h8Qi3R1FvlKCSG6uvoV1b0XjIYgIbjt7BmPd0pBq6pF
UhKd8fR2uhxDnklmQw8MdKR3iiwiRLzyALm8xIzHNjFD1UqZaPAUjmyHG6AB/OUlAjBH3Q3Hyp7f
RWDK206e8XLyxkKKclamAKzTj5U83RE5tEiaPt7etyvN26/fxXnAbKTlUko4G4PXbNvMTwpbkZ2p
36NQ7baO7CmTY+iQsxOOvIk2kHOLU6/NcSnR8JxCeFQKAifuU2tSA49Op2noBCmryBp3y8quN4o2
T8JznkoP2djZudKghVZvKF2cRFcEXl9g7jN3uAjRvYyUT9EkXOroqTJ/SZiPbjGcqYxQKUyJwJho
E3kQEBj+DBUEVdKp89anaOGowPygU1dvU+Bu0T0OnXYnkkkRHNBPJNTFJ47mDICpLrETM88GGJTL
ymrVp9vH8+9X1JfT+RfyB5xDUGBg4ZkUj5Fyl1J5U0OZimqNf9vQldf0V0urD734mhzRhWlpF56n
VR6gdHvoIOzV42QrdrCfzLtYeP4/9QP/PV1ln7t6YbKA+Fc9ozGNqnzxDY/pEoCmXe3HG+gSKHuG
/cuONSTVWgcoPyf3ioPuUB9UCy5UVH3iUU/b14olnpcRrTqXiuE1UoYNQUTSaGmRZvblQHkGJeQH
+sKCaykytd6jizUAcI1JfVCF5zhdwG75XhJXKmILvJ639/eK/MPX/eW8Td/Hy1BQ3P9sG2/MR+ZD
AmLtybWe+tu4X6HxKOY+DH7mxx6myi3hmJrounAOKMwrmoXLGJ0Bfb/T7OExTwFjq9wRcltIXw4D
8hDvv5hA/PLZn93+i/XVGVgTprwKTktTWYwe57n8kWrUauTdND1LE9RT39IpttR2q0MqQlsgMFk0
XpOlgo0WvJbY5wZd/BKpXbv6DBswL6rLKtDZVerzOJhuJn9XWXoAw95Lns52GgikRQSu+HNW9MIw
iUkULFIA+W+w1id97iwYjUjPxQxa8loE8xa8t9ln9fDCGpVQkqt0wPpXznEgTVZwpLL/HLwc3OEZ
7IB2shMdLkGC90mjcmmURqjYR110rsmbFn8MVJAlXJmn/XqM1sN9YSBSu3BsonXzdotXPuQbIFuN
bltDqKk9480AWj6QXcFNwWeEx3S7uKw4GMX/gWlUcI0+H1sXv2RoO0x95510aqJ3BVn7xPa9KZIG
EGV7nw3BCytsiLV2Wa9N46Bh+hz4oD/0QWDxWt7NTmfHDhFx199+/jJeaJjFU0vLfIjOc/JiyI8S
QZY+E7yAS4sGGFmM9ukQi4yKFpPzSdoYNsMia3hzY55L7cH6NIE0zogFtS6Bk+cVhKuuVOc5yeH6
AqTnmmwP+Lo6Sdyk0USpkOC2q1zVidZDEtMFAWVZkReb9tC9gNyGnssnzHNCBJ04nZ9C6dYaRWgX
wWLycsH6pIaZpGMHw+pcsrOMR/syighRRf6Flwcuo5hhrhM3Ea18aVclD+Fe2Ujo5GdHFXwQPrho
WuLIgwUlaOd2DBV9IJciyX2OGCajoJeDjSXJFjtP7ltZECdERtZ/v7h58biUBD1PuDL22g/f5uA9
iQUB4Qqr1BdvxmsCG0knh30VR+dyoT7YP62JlnYFAZJ5OmWTL0vHNFOtBECsOTCcFrCdcfKDcgGb
n1JaUiJZSzPv8rS1VPCgZjP6l+Zjpe0VDdIDQhTVFeDL15/L5UhxpM5TK+H6vHZOt9U30wZ9S3Ub
3JUfnZuDlLUHAZa26fe93bvBQ/ZqOOa5+hCDFgnW/kbCqnI5VJhEQz1KSFjLOd8qHehLKzBoovM9
xi8KmJjkeSuz1urDnbr8qFRTdLdFfoRzV7SKzDjq2+isoZYNocCkRtvYdNccPXyjGwMIzmWyC180
CyDwzbz6MNUDZqZqIZ3qJrWW/tgwcEDp50zOrWz5VWWDE9aKwGcK/BgPjleGRE9jfC6IkQJrzM90
6R3alFZdowqmiXzXlbGVL2dMW7f+4toNIVQmqhR326gduiu8Be+PtLTiLfjOwY8qqrteIcn7ak/9
ak+v+0CVq/6fdFzfQ4TJHj3FLXbiEZn1VN44tRrntrpk0MCSGkgnLQp+lIQ5WgMl5z6zSRDtGOTC
ZACAb3tK5ZNC7ZZRzo2FjM1NhHLbWY3Ue2mYNhho9qmp+2PAftKJ5s4UJ+CMT4ffMvQ47ayn2qZK
R8so2feMNT5o77zYxMlKMH3CiPFTyrq30Wy+5THBTJgi+V3/oZQgYQNJ75jslehhnkdPUyk4+n9o
KG8WvwqCojYAKiGtrTkP3byvfMb2avJT1aAAl1QWgZPAsKhlhqjT4sJmdWjrLZCKneKUeBYYyzFp
fmb9qUKlNDfvg3AvB99BbWu1cj65qnEmtRczFE01FAAOsgxCN4KhWa0Dgpa0VtJ86C3+TIp5+ane
5DJxJIgNU7OytCizCnCnQuQyBzBPHs6gl7PMorD67jEjh6J6LKElyaLKNuhR77eFXNuTsjGUX9Dx
8JT419z3dgQOxyKCtkEa2JICqiMoV+k1Zg7oa1Tc6SBXiJMXPTtPNZgXO8XCqMI2Kr81DGOxSBuT
0G/W2YwWMJfoQYk+mARJN0z0m4BmQtJnMH9RfaPq79EY21L1HbXhBkwGcmc63fDAhsnu0QGNutOi
flPTATThZzl6r1rDkScoZhkHqsR2Nm2qMID60n2V+D1WWonAUrKg5fakdRjbGgBo0NxBrS1wb9uh
qnlVGAOSXrqjlmym8j3BX16aM4kLKyxfpeBFAbhRbd6VtASQimDiG/8SxZndkN8aFBN0HPDbB1rw
wOBFqrM0zFmt6OFZXyJ0lR+JaARQZICLcWonRb1K19CCkoMCnnMqID0UFXh4yWl5agK5UFHAnSN7
8WQXSjo70zYPemOhZbCPhShvUcmBZ+ilWQ/Fq6YEVssaXYLxsSA9LhtABcN7dE+8erv6u+y+sitw
xfROU1s476Iysqg2yOOR5kgqwF+JlW3d+rn6lm6UDXBWmEhsvw3Pob2OsYkAFlfAz1+8Oz9tMcyg
zi8UBOrOGxtreFW8+kEG5XdkraYnW7oHPeE8WMD+HcQgL0EKyaOUaNWYgRI25inIis1Q7Ob+sQpi
//aNENUzeDZfQkjWdQUevA3YDWcaPjCMBLdmZHXknnXPo470X2p3bdR8E1gWfR8f0FQd6Lz1JI82
iM3X+oJshdavzroDrNxd51Yc0YNYkI3woxJ5PQFEwNAlUAaQb86y1bN3ldVW0kpWKb8LPvDv0aSv
x2fNAy+SkZ7ORdVA4uOcbIPZggLLHuMmGPUEU2knlC4ReB6d8zzJHJuU1CCvK2VtN2ZQDjMLwVkR
meDyZmXMslKKgMEw56M0HjVV1GMWnQguMV46QNqhIBSe0Vx1Rv1+QaUrMIXSBYL8m4cagaOwLbpk
1Q9wZbs8LmjZWsMLymie6qaedE72jV3YInE5werxYKMZc1uNoaJwqtcGOGiqTRuLYoNg/XhwUSmV
UpOsVegVSif9P9K+a0lSnOv2iYjAm1tckrayvLkh2gLCg0DA0/+LOnGmsjU5qS9m7rqjokrIbW2z
9loumIt8Kru64bHKY+d6WwUZyujuJIpERVPjvGBIPJGJ1AABSfDSSn03lf+tuGzzgKbOGaVWkZDK
b+oPeDobA4iD27dVFE3zzQWUakxeUtSB+gAoo85NovGu3awpCWUHGshQPY8RChaGC8WFtW26+LW8
19EgFLa/0rn2h9ng6a+lHsTGQ48wTd+wF+lRCyu/P2YAZG6kAA6UB/HD8qCGsNLAQRybjSg/Inpq
eW5sXalkdArgSSgGb/ZMBKIe2qqAknAB1C6+Ob8hNeGBEEP0xovSs3x/ArTm8swyYDCTb+kZQNSf
I1qbm0jZ1x75Pryt1Q1VDZbn8UN+as/sEdQ78UmkbyuyDpwRAhk0UUiLem4yHJLiBTio7kHLRXo9
Ij+O7zPI8S5kilGAtp7Mbqeia9JatRYQTNk1RO56qCE4zxMARC1UksZYvrP7JWqgWnL72AtyAnyP
AfqqUrUfkHKfUda1EwiijNAMG9rRy4oicUGYETSO86tuQY9+e2RRCpCn71ZjREJ2jtiSbJtD/FEB
Z27CYiHE+phgi/On+UDFRG8CG8lzWTYONRu7g40070tEHH0AAvYgCX6hLVUGiz9kxcb8f4A5C06V
tZrQC1+gKmJ9WEZg+hy2b7oR3QgaLvJ9oxH/9rIK0gTWOv+LgXS5tLS2wBs6KWdQMHhTP3pjLKFj
L/N7+kRicn97QJG5sDg3pwYxdU3qOT3H8njsEcvV5LTIH6z4mZeyx3KQvDqyb6BvJu43jqQEzkBd
gpgTvyk4UwL/zuKcoBmKeGi8xqf0A0SASLJlhula5ra0Ugi4idQ9hCeYc4gSZ67HZr3D+mY8AGwL
4W1w+ZPQgJBaKG3Sk4XkMqhujJ+3l1y0x5yJsnOgoCppxHtLZG9Gv3vSSk8pOC5apBLnEXEaSGlv
Dyl6HnmqS4h6Le2QACVquCBkWMPAbPeU/SpzN/2hvDoP4KOtomW3lpXyOzL4GoDHoJ9Ehl2wxyLL
ybNgxlqy5NbMELGgqAVpN9QlVyk7Y4M49L4Sjic4UzzRJaSz7NJsEf4Os+rnzoKGwwJZpgxpdsv2
pUoWXODVEtxIufGcl6STJjR+wtUh9cc4/FRMUTFdYPLt9QMuLAQwlUNBhhgZhC7zc5C86lLs1axy
J2ACddCkpBn+s3Z0Co6QIB7iucGJ3ZhQWUA4vQqnTHJIQOSrbACUckEOQdxvr/lx9JzNtMlAmDJJ
LjTjbn+BwAjbvKVSQVk8Zbg3XQOlrCHxQca2q6sYPABMMFmRbeBJvfNCatsJeNW7+BjfG5nrgO0H
xFdRtjMhATfYkZwGiK2J+6+oi//wIHl672Icat0e2hh67YU3LNvBUk/jYoXpVLuOCklz6WVEvlLt
pK2VmNuMWAKvQv2U5L11ijkTxfJYIlOKTFtGoMlhfbdbkJtkkaTtnfjbXKgQE+6ivAdIVu7GcS1S
5QBvJCDRyJdfrQVrstBhM1uzR9QWRJ1dDS8hIWGn0h1ztLMCJC1y0r6ia8+KWgMO+ruotj2JQ6OS
vNGGcKl1qiUV4qiGXxb9eS5HKHHomwGgZKlCorY1wQbUPmtz7ZX1tC0121sS57ekS4o3x/lbaxsb
DRQDLM8Mb7LRaNzGRRCrFgqW5dYsLTczhseuXtRjnw2wdh0r/blZDgxcGx3QttJAey81GNK9c/XW
QU51oGoRzCp5tu2XJZP8jpCopjGAUdqMtsj0yPRHpz8YbNmrY/VCNN13Ys1H6qvwmzpTA9TzUarZ
qFriVmXm0QUrg4acURu93m7cQomYcp+kJXpRoT2LOns14+MNufo+mWkk+azUYLrGoXJ7Y3THYg/u
Z3ceZi8DUaBqP6ljFsg282h7UGsa9An4BZLJ63L5Xq8cL3OYN2vfJrZzikOrj1gBSFQUT4q1hHr7
Pjunfpy9Cv2WILIx1HNm2G6vg4ai11zHnP2Ozj6B7JbW38sd8koTspaFl6CHESUhj8wDOmLeyr7z
MwgIArfvplPjL9gHW68+kLfpo7E2X6iq+I5y7OzcbSU7YMN5BgzHsq1Ay5ZHuaVHLdH9guYnK7X9
krTnso3krn9b1JOc3GnQJQA6U0+cIE8PpEH1AhCaVE+AD61wFuxZcZ2lQZs7VK5Jj9Lkfmn8+VQt
DOdr9iWDRHHcniRwBAz0eQHknNgkyud+MyWgM9GRl3UCPcmOyNOeU3n5mClqQiwaJglCbmrQa0bg
zFpQF+WRKQT9fciaowyHnqey0F3mPGnOEU5MUFM1tLq0BR2BHiXWbrKljUX1vc1+yBKokMzHBToz
WlWFZssgww12BgfiNr+rUgVHBGI1kMSlvo2Ft5TtQB/M8YzkCpgG3rpG80YZFBat7A+9/FrOEo7K
N2t6SKqJuHqXbp08+wGlarA61PVJKRZUYN7rvNvMQ7HLxtRNmby30KdZAOuel6hPZOGsVt6ydICi
Q0G4jDTloCpnCCJWNrRoxldVVTxDqjxqf0+Q3dNaelcAFtIg8KAjKg+gXQCWNe6o16F04SS4TXkV
mCnzdD1xY31XDoorT2PQLVBuB8cQiJL7qBFjEwQPpMN5kQRk94wwAtL5DuRl8uvYgfFeAUvNrO5G
3QL9bVONBzth9/j20Jo/ilH2qxpJb/YgVVrEaPZQyNP3bkC1RW4AYr39jAlCGIdzO1FemFlmIYRZ
PU/y0jVnZxS4e9cLqZoGRjPLNkASx4URMxpQ+8oAW3NSQY5jOA2T7IJ6wVUgV9Q4QPjJqLbFj6PV
oqUF3M3jKKA6uup2XXwA91aTJC4SVS+yMwOOUomXMB3UQBkQsk3WaUDHxO01vZ51uRiP23Q16bGk
qDCsubPanQPNB+EwCAjR1QKSJdgFJIKgBuVRr32cI03g0X9ih/72Xl4Mz+3plCwjbVMkfdYWs961
Xtk3eXard+eH/FKFxV0KGG29quLYEfb9d4V/FQGL+p/tIXZlN380LVfkaV89ZxffxL3hU12wtCiw
BXIJwXV58JxWCcA9dXvlr/vzX8Pw6di6zhSlAe4PcAi6hQtKQlhtxTc2sg/5JRmK1Msg8M4EM+Nz
sanZF3CCCwk9wNpWquhRhvZB35qi0Pjv7HlwxC6mpv7patsDmzLVRomDbMdte8w2SGz4UEuO6kiw
iOtfunF+eFaZWVYglCFhpPRQYaxln22s40q4uNIPiHCaV3rH/5wXF0JoMTSfHQXiJ2hItD3FZ5v+
AdmbGSlnPA3JLsO1sX5XL8Possf8yQzpc7XLwOYtmLUmmDVnpeqJ2RW17JWkoD6NEAZA5ACNI4qe
0Ljz0fLxP1BNivaUM0yp1SgycbDSxZZuh02+ybbSRo3EgA/RIeUsUtbm5rzkGRKRhuxD+sFn+m85
dfzba3jd8P3VwWvznbUVGXT0mmorfH8GqFjz9F0Wwd25S+4lqOq562ImuscO+Y8FgOsPaAQIPuHq
RC++YI0bLwLSwRhGU3aqGIXOzk2Bzc+zF71XBZdxPZN/uyEXo3B3sWd6LJkOGq1S9WWen6giKi5e
N2QXI6yn9WIeC9XKsbOB6c1sAyXUOxZD4HEFbCiVb/YwZi+988MEk2TTD26NNU00YVr56um8+Abu
ZuoOMxs5RZk83a6tygDsoFRAwK0sStZfkUH9I8h0uLvXL9qcjyVdq2hKaBwQbKSNCz0zdxVwXlVI
MMFc93pUS0z8aNPcS8J67mcF/tamcpex7lQ5HW1kOw3tdxWvKoy/kKbxnOVMp3tVqk+ZjT0gO0N7
bsoPtBeBRthGbtl+qirlNCLwrZ3ej9GvWt8p1lGXDL8hatjqDKxbJmgDf3Xko44fFEV+QZ8QOoN0
dOtbrq6MrtIcOrQRM/1bUYSDZHgksT20bnvlrPjWMPqpyc6qbP9KzRUZMRl7e1zO2tQsXqXVW3N5
L2VF4BpezQxePDicG1HPJpEN5B7ubJYHYC6aJsiia69LTf26+oCatMB4XL1UF+NxLgJYWpupj3Pp
riqbaEEHIYEOMBtUxR0TNDrXD9Q5UfVjtmk0951nIC2bFXjgmelX8q6GYjDJQDw0HbpshuJahXb3
zKttyZONb6QUpdaugx2+PpcvurRyXyUGGI9A8aqFTVhulI2zwbPhiWhtRP4zX1dZpk7NUhsL0zZs
I7E1sQFIadG8FNZJKp1jCw6tBMK61XxPzTe8YwJ/Vllfh7/djIupcuauaudBGwZQQDDAhGhoveW/
u20ZLPuZuVLvdkG/re6dX+J+SOHUOTMYa5aRp4ANIs1Xn4ZNudEfF68DSCbzHV+kXnUdgXkxT87g
jSTObce0U/jtLKBPppfshvd6W684JKHNE1yvvxVXllX4efXSO3/+rW01t9maXuGzh+EoPax0m+0B
dNNjD4UiIXv4Vct+MVHO1DlGauVLbiMi0+bQyplf28C46k5QlfFWd7pAN5WtBckntRgEh0lwy/my
CtzYOOkohtash2X+6EYBq/3VgPtiapzVcqbMUigsAcg9oDkfgkQg7Ldi121doVtXgjNWiSH1edki
njHGxxRAyxR1mgJaCxMRYAk+Uc03RuKLJcvYlRpEwrNzi1fSS8Z08hzroYY9NJJ3FleHCZhPiMrg
+i+uWdV3cldGQzu8kW70tdmKbM04jkkONH5iuiwZvNFoAXNdEk8iWwiy+mqfQaGRvKaoHI8dqlva
yVIJhAGpqyKzVSKNX6JE3yRVSC3nR0pby6VL/yArE4N0Twcm67F4lg1V4JILzA5fnDFUEut5j8ig
mUkQw5hbjuG1DvGU9merfb/9/FxPsn8dHL42o9Q2hHYcXP7VB0FnYBE6waoUlPqZhwSjAs0luD6F
x/5Vx9HFwJyNIyRVZ2Res7PE9hI72/rPhgkuheDS8WWaAcXxZpZgwBU4Gf3UeOgocW+v31XH+2IW
nAtnanVO2fp66wOU7MfTym04I7/130bhDNdsZUtL5zw7D+uWWD+dKvWqVIjqEthmvuCiTRNSWRrO
AnJEzRZcCihk+Y7XvGS/mgAwcw98uT60DsAfKWwpEu0VZ8BqRdKLiuI4EIDGx/FHnkqCrRLYLp5n
KW6GvEG1F8Rx8a6r3izrMet2XXa+vVXXEThfJ4IPBnXbKGR0xUio8ipvnY9GDRpOvr1rP6q76nt8
XgUwLeSlTtn7CmGc/gfY6/U+oYtv4MLBTqd2WZR4ZOmPOrDvqydLRUzRPyMWzYPYN44U25meZn+l
YJ4PBtoYyaaA4KEICHV1zS1F1vCKWo7Kk4HUSzG0k4Rdna03FeD8vHuPncfBEMhgXzWZF8NwnlpR
LDmk1Vrcj7Y5yRQ8B6hrpfQgd/mmGvXo9hZfPaoXo3GWi5qJNpVlnZ1j03BLdFYQIiLFv+4BXoyx
fsNFIGxmMFlT0Wfnpml9Ozbe2Ci9K90YGVBGp5A0nlvZVcCzNrapW0AbSFeeb89StKacZaMGzfSu
YVhTrbxznAV0tk2k6vomNmrfkra3R7tqRy/my1m4vIRQbJrRDJibyR1hQKUk38iOSEbs+nN3Mc46
64t1LRKprW0dflLyksGl3moR4J0DCVDJBPCiDYtddSQf7NV4uj2/67H+xcCcfaMTWYhRVhkgF0o4
LO7il/c9pGTWVC1SbXdpRJCMdn4z1IUC0TW8nle5GJ3z27CFU1sCGoiMW/W0+Na+fkb3k2u73el/
wmoJtvMzirxY5k6foEFYYbzELnwTpF1MujdNUeRyRSodCZSvaX1GNhfDTADbozkGN3HStV/6DOk2
w2/ZGTqgpoaCmqyNoWRIXikPQdUjfSTZP1EyhN82nEzagqfcM5FrQmlwUJuHsjkN9YNc4YEzq4di
srbyYh7nrnmkLYrOTp9HhpE+Cs6FaKU405XIRaage2gtmmhvkB4IU8hwgLsze4rdzkUsQjbpQX8Q
jCqwy5/n5XLhZFansYX9OVqDmz51yMKCzhpcF0PgHBny62rkwFpTtxM1xF31MS62jDNsTg/90JFi
yzIa5g7q8dODjRRb9pFpfj6V/3WinBVLSrJM8rwidRr0cHU9pNqnjaaD/jCXoLi7PE/1EpEJspMD
fkCqPFIdtKTRpH+XbPVAbPDOoZIiWP71hfhbcHOxCJy1kxvTVrLJAYIS4gvZiH4GFWL1et44bjKg
PwyNbZrqG1Z/oK3+ltCoAqJikEFff/tDjHW1b30IZw57kxpSoWA31tDfCVf4aLaDTvdjGhoAPn63
3xVwELjtc9K6xXfjUEieAQHxcArsEEo0IMTJEBvMeyDWwiGyj8N+dgE+WrsAfOncwqYBE+AzyEaN
x+q4HJM7NOEgsymodIqey882pIvzzGZS0ViDdUUGHuFLvbFkFBuZD5j1BmO/3142kTn9NPYXw2VQ
jpiIjrexD1ZsOQBJZ3UbR2MAVPumfs2+C8YTbBPP3QL2cYl1Oq5ruiVn/SULMMGTDkIgDbwa9ndx
x5poQM6BNBgIahYVz3GXLS6Qe2E/iWRWr4Nevy7BpyN9sYiVkS2FWmDPIFW76wCxPehIe6/l4um3
4rU/7ajYidJPArvHc7IAMjvLbB7wDrLXIUN405v7RlbuW1NAzCnwnj6xoBeTG0Go0SvWaneMeoOu
H7T1PYwDmsVVA8IrnWC069DSi7XkzBxEzGpptDCveaPdrV3bbR5UQJTk/hSVXn1kv/K1cHo2IdMD
3ovnud1Vzw3Sy+dayPa6no0bNoXnZXGmqbFKE1NfW2jKh2EzRj8Wr32im0HgiF/PXF5MmzNfhWnq
rDZB2mkl3zS04udOsWs0sA7Dg7x37O4tneyQUPUw1uNJ0nQpuH0xRceJc+qIXKB4UmDZB4T95lCf
M/MprXeZNIgsjmgkzoFTbVKodYPLkr1AqSp2eziOkqdskrMMWAPzQZQfroKgt+d3vX3za4E/MRcX
x9gcEgNMeTA81YGc5QBwwjywz/q2D5edtNH3LLIaF6A4lI2E3V7XSw0Xg3NGyNayXm5qzDk+2jjS
64S1Tf2kRr0g2ShyznnCFr1VVKb8/2cQBTcPOsla7PXTNi/gNkTFHkJ2aJ2hFsDo6cSQBBlExAsC
R5Cnc2lHQ81lFKvPjtIdNA2IkQE87vPL7R0VjbIa/osN1ZmxFDUQSIBGSwFNDHB8mWKyvvU03jAB
GmeOuq4rLN0aMRfUwIsVF6l5HUCBemeeGlzJoqOHbugFz+T11MvFgVkv0cXkEpuO45Ig2xAfa8iN
4LSWvkwPEt3pnbvGeis1FQTL6EtneyAk0OagLb3mIX4Vtx4LHgCNM02oJihtYcM0TNmzyqb72dQ/
lETfZrm8MdLs1+1tFS04Z4iY5TCrWtP/8s4Ie7DJGRs97IRkHQK3QOOsEO2bhDKwkZwptKqYGQ22
IGMr8qx4gpWGTSo4eT49KyVEYShEWHLWUQo3w9WzEuEmBBPiuVXKAZQboDJE2SRH6/You1VON7e3
5voQum6piFQtw+TWbEolx1wAIkYdW/WM5qVdRJn062/DXyP8rSTrMHkq0Wl/BrD0VPXod0syjFR4
Bo0Fjvb1U/01FGeSNcueGZshVhi3K+URoMNSGvQg3HHelsZ6vb1y1wuw1tdo6p/3uY6zAYhwUKdS
sEBXBNTLc9ZkJ2nRXSSmfHvZp223V+UnffqWJC9Kb55SSX7oerBIkx4qPFRzkwoJstvfJVrvNbq7
MDOGZE052h/QAwESM/ABeTTdZ23vUX38d+/v1wpw5toZFxuAd8OBFqgF9bYgfWy+578ccDaAIzPI
fGtLn8mRmB4onwSzvP5SfA3N2XAKYHo6KTIykHQ35WnIZkgiLiI6keuG62sUzmTr0CHWSI5R2uEb
6fLtuU8/ao24p9IfRZg70Yw4k1y0ps16grZUvQErYTp4ugoZPCPb3j4e/+C3fM2JM8ZmRUbSGkt2
XnoDYGx5mymLO4FDpypBmw/WJjIYngbi8mR5uD30J1/Z3x/er6E5Y2N20OJuCnVFFSIA9gB79dPK
zROvQh/FY3aE8NqBgiJi7Wu3tzk4w6YYgTIIpULgyaVz+gw4fK4GKjh0wvxl8PpXaSsCxV69P6Ab
BXU2tFVMvn+0XpxktmR8pGyPbtzU36oyUpfhWbIEtZjr2d6LkbjrYyMs6ocKOx4/r1DDeoeVoHuw
ACobAAB2RZT72SNquCKLfN2hvBiYvzxaXKaqpK751uaphKTHp9JedefsiV96XVCcMsgw76pg/DXv
Rdle0fpyd0pSK2gKtEZ21uLnFB01uYU2D5AWyFMssBHXLfTFPLkrFatGw9JFW+1TfTIO1r59pq+2
3/qAj+DBTo/V/ZoiEs3wOuLyYlzuikksL4ehwRFa81Y68COSDWncXQWd4h1KbE/znXPfncp3HTsc
PwBtUef3t6/a9Vt+8QncVVMXcKSxIkNYBLAnIAIRlAe3K1RYEdiTqw7E10A8EiLN5M6W6wU8iOhX
6oC5ZHMu2EfRENyz3iuJAWp+DRbLMB9VdTiYsfVvSnQXs1D/fDRpIi0NBG1BSqCBtq7+nrQDdBbA
d90UkVI3AkT8VVN/MRr/RM967jAb5yOl0VIorjkDDALWrttn4JMx6W/m9mIYzr5YZBwzUGSn52yE
4sC4PJhg/5nzeZOCly+vdMh4lsUSpMPyNOaoxdLqqaymJydvd7psRgn6f7I4ggSVNxP1Y6jAntYj
4GznbtOS1K9YvFPnbaM+tkbs6/J7mZbbDp1rcWa4c8eiUTuk/bHVgIQMC7Kfladaa9282MomqMzW
/rQOfDns7KT5E0S6AlOudpU8vivNeTKI304ioILoIHF2z7LNhNlDTc4xeumq/Kgogo29njW8WHLO
uCX9ZFYK0xHpbNZYRw+c77EdFI9dtPpEjRZmgPDsRKrhqz25tdGcnQO3fbIYPSJLeyTbXtWxsK2n
0n6jazRY5ucURHO3z9YnheatITkTVzftyOYYd3Lt6dB1N4Odc17BnaVEk596ThPVu7X9twDUawqU
ANJUESg/7+PX6h6keJ4dZj9sBLaGlwJyLkf/KpV6sRGc/cvK0VJLFRfaapvInOsHpxi3DOq6STP5
t9dCcJt5SEVVD6TWazxocqpBafWlqMimnB/+2yCcDZR0pwAEJYeBotmuifOAGemBdkwwF8ENcTg7
CJowNowUnoGDttK5bwHdFWGSRENwxs+mSZx1BiHnTHpMug8DFuX2UokGWH9+EQClNXSeUZJA5t4a
3cGyvcYc/NtDiLacMyRjoetyUbTkvFTSo1Q7rqUmPpgDBK+SaCacNcngn5Legv+SJXdN1QV2JwJ+
Xm9L+7onfCtk1tiFXlgpORvu6HdbNSiD4QjxtbfC2UlNNKkeVT30bLXTew1F8MGffRPsjuy0sKD7
AJWmo4VGse82KxZRyHl2PcN78XmcmSl7p8tkDXcLkBJv3PbPkLtogeKPoKPtO5vaXyHH1eTWd4ke
aQLX5nq652J03ojUHUGnRULO5ofhuM1TD+ShFGSHkWEZYMFCUQx4e8MtXgBpgN8Idaf1xY41NDgl
3mIJyYnXx+Dvlhu6BqZmIhvJJ5W0dla0GSLOgHqUhVt/Azv+USnd6X4z+Gq46t0X945f7kWdK9fv
zNe4nGkh6HFvmhR3Ju3rMNUdL5asTQfY4+2reX0Jv4bhzEstLdUiOV1+7tQT+LlDSkTHQjSR9Qsu
7EvX6GVakJmcpRxN5KhWTeGSi/QZRNPgLEylmTkUbNv8rJPYn3vohRWSqK5wPRL7WirObQB5wzCY
ve6gMUz+HQOrjPda/rmyVANLuUcFhezF3QPrnbl1/LgbberjKCUJzT8Dk/aYb4yNGcp70fsvOuXc
1UVzezdm8kjOTln4OHheBdEm1j9VKTAC2cvtMydYSJ661JZIU6UFFtKA39WN6S6doXsddkyEevuH
yPKvLeMJS43FLLqxxkjUL0Y3gUFG+0V/jBHTglbiJXbpznaxf5vqOQ//JVWO/TU8d4fRibGkuYk7
HCvwrIxNXYYZtOwaFvtE6gTvuOCe8cSljjWZ0N1at/BOq9izk5O7efl9e+f+4YH5mhF3maEBq1nF
iCd2DdUVtIR3E8iZKw88Nff1U3+mEKWykCyoQfDgIfskyjb9Q47i6wO4iy7nTTwMoCOAXhuD3Ez/
2V2XQxzZSb36aXiCJGACKlM/DcTbeR2YcrGf68G+MGX2ZKgVWvCRCDpYrhYCU/Pa7P/fw5ruzAfB
WouuCWdvlgZPG3jMCV6eya/OIJgKyqMVLDiyMprdZTAtihlhr7MbX8yRMzg0BT82UPbpWbvTfszY
4+LAAFP36WO2i99rhmDJlUO21feoVR/pBFZaUaFaNHHOGJFGqUfKKPbYBpt2ZJUOlCNJ1Nb/8fHj
O+1tS52YFOPVUKxnvXxNHRGnn8B68331imI2cz/ra+sX3X5V8kRCBv+QvvrrVvBEp+qs6U2r46io
BBRgYMJW2hnK8Tko/MipgfZVfJIhPtMJUiYic8B32ReMdSNNYNyUuzVz16CNyENGw3lwvPygoSFn
pXvb6ic0NUJUYRD4LiLzzrOg1kldkR6NYHB3sxP0FOyd7CAXPu6Lx1WrnfnjCU23ykv7pEfgZj9a
T7evqODV5ClSJWi2NK0EYzQtlp/nAKz32wGo+LzeKokAFSRca874yChuKlaGt0zfOEWIfo67Fg+Z
djRdzat9spNdhiU3PHAORrenKbiPPP8pulViM8twH2012VrdY26dKv0dgljh7XEEThxPd1q2mcSG
AtfRTq0o1adtojiCIyOaCmda4r4H10Xdk7OmQD1xBj0UZH16z4zfb0/lHzJbf91IvozbU82QGjCY
AA+3UvItLvrATQ85PI9+S5DEiQhSe6+3B11N8w1fke+xRYMUYQl4ns5mCwzVFPa5GkntUYqN85Db
nprqwe0B/yHi+5ol5+CoptorC8UFrAsXxBeIOD8JgsGsDDarApBnEJb+t8PI15u6aWqJWuDOkVEN
Vj40C1xTq8MqNwKHSmC8eYpSO4U3NeYTbjegtEU4Rqv+GfBKggkJTj3fQxu3et4a4Eg7QyrEVSt0
FE2ifoxPO8ydDFW2DMuEhremODxsoUMkyeYUMRgU89zO6BdwNnazO875oyOD6StVADSY9fkIlj5o
TYMJsO37H2iw0l1U7Ik3TY7z1FBj+SgH2oXQqYZ8WYlETgNoYlLCta4LgL+fWQIC5kYH9hpCABqA
2G4L/ZPKVI6q0/2GNx5UxvCR6cU3o6C/xrreG8wjK4dZ6xymJvtVV9bRIEsVgVAAjZ6NeW9KqPuT
udXQSAJxg6rwaqis6JJ+SrJXJ7MBJTAgKg3azRQay7YUAJTpZansFVbvVyP8s0Wj+EvqpjcTVE/B
R1DZkmAPr7mllwvMX/d4IHPdoS3kzHbwiw/Dpn+ud9XdtNe3YEU7NA/LsQX326uoaeKK0//HuFye
M1uWTFU1SGfPMaqvfbcdpTqcQHN7+6JfMZt/DMPdc8Np5oaOS37uZzzjBfj6Bzi85rLv0p+3RxJN
iMtHKGY2pHJjw0DTzq2SFmoqoWWIZENFo6x38sKRBy5psimyheelvdfHOzmVNnXtiF7sdfFv3Dr+
ZhcQrKOVCb+AbNnLCocG+9kPOVxjJOfp9rIJD+C6gxczUhsH5JFZhRt+HA/5t9Vxh/DZAIL2h/ku
eSpO6X6BEA0qDEJCWNHh4OIUDeSAbd075Nznr3aRecnAAlk6LrkwA7Mes1sLuj6AF5Mkk5zG05Lk
8Pdkb/HX/OIYxaEctmG1EekgXyN1+uPQc75COViJms0sP7eB8qPcU0RheTQHSDGuXVcfFegyWt9A
W0/qqz/o7K4gnmEvynFee2MvP4OvGLdjo/WgdVonzYJxW/hoHjfRZdZuKVReqiMaXG6fpSsP0h8D
cjYltrsJsEA8Flb7lLGn0ni+/fev+UZ/DMBZky6tUqtXcft00BuAS26T7+qNuV0ntTJH4dWIT6LE
geCQ8izCNlUaOk8yAXnUEAztdtD2cax7ZNncntw18P4fk+NMi1SSuJWrGpnITQ4RR/VZh3BLttOL
UwFodRoVECnzKJr1FAiVudOHAt7vLPHM7ytn5KP1Ljw/AlvHswzHoyqDExLnB9xkQQn5UYhn1ib4
+yiQQojhcxeLIIbMXoPr/LEQnEUypyyxlm7Kz8ZjdzB3ZeJCmAygt082shVCXPrFCRWJsGGC10p0
gDmDpC+tozQJDvCkMy9XS7+strd3WRENwVkiuR3Yolng6NMep7f+W/ppiaZdF5Fv0Gw8iJs+RQNy
xihl8TQOM96SXoLGGkiKmyIVwHUFQ/CFWUh9DFVLdTyKw5tRL8jH5v/RTfpkSb4w4KqyGODRxLJR
PwVnR+qtMkdQm8k2yk47Dr6xk99kP38Ti3gIbgFfqZ0kpg9Ghfs/Od8WirNYRKZIkVpgYxzOd4F0
U273MTKwICT1Z6kPMnTqZ6vQnJCOVDSddS8vFpIunQFEgbJeagW5AHSp7OojhYNhu1DH2OhIBoAn
8vahvxIPXV5onuAMfbRduqw+rryD2QYsHbKEoSqEIohcGYczHEBHdRDjM1H52srrAXljsKBBDn0x
5ldIt66U+nrvFc+loMIj2j/ObhR2A+iUDEB8VvyWltAerXAixI2t99sLKdo8zniAj8hgEBXOz3SU
Qoh+eVr2u6GKwP1cv/aGs+RwFmNYmlhNZAnLyB5VlPZTne1MvQvkZfRjUSbspu1QZb4Si8TDOEwp
3HYZqT7DBJw7/hdEDV/HD0PwbkkBGn4VWMGzkj/b0s8Z8cHtbRHNgXNLaDMoulLi2VBQuKhVSK5N
ot4k0RCchZgTc0q6YYGFSCaXymDQ1UWQqvUr/3HbsUycZaiWKUnmHreUgpogXfb0ZwaSkBa16kE9
042I2O1TMv3WeOthv7BERdpYcosVgyVi6J9lmwkp4HpL621B9yzfJ/keDuvKT9Buix1NEb+X9zbI
eT+Q3Ld/JB56i7dJqAp6G67Vav44LpwVqRzLrGMDS22XKrjflV1n3lkS4Br/R9p1LbeOa8svYhVz
eGVUtOS0HV5Y9g7MOfPrb8Nz7tk6GI3W1MyzqwyBAHrlbvNXqzzFw2Ncq46ch09Fl2OuYH2+fZlu
O7k4Bw5MVlFa8yUGirFOERarJPdGbwueCsWq1ZvvQO0XzBNxhW8iCxblkAU8tFYXyvAS5Br0/PIp
nMHfSDV/Xku7/8+n5ZBFX2QhDy24uOm2Lxzp0J/qUxb02Bj6oMHs9TWsrSD1XzradvoUiDYfYpNf
xZCLGxdqhQ7hUpysiEeUgALMMl717PX2+d20BaC64dAGGge9KGkz2JNMDJuCxFc0PuNFuDOgP3B7
JWo7HOwoYlQUuKroj2A0j0NyCKG72w0G4d3djiOxIw578jpphnr6iiOZXk3pTs+xm0FYCpzIILGl
uIgJqPvyoC9OKV+1ypwZmvbqvDOmYptaxD24HWFgR+zLXiyha00lKSuWYDl2uTmX6B3/Ea7ozo99
wxk9wXRa07XMVxmydLcPjboeHLrU4WJM3YpDi61AqhpbhNDGooNKax382ytdq/tcvrYvd+lil0W2
xnlUJYijACSGr61uNm2b5jl7ZqSyq9cHRb8vs72Q2oBV84FKMZI/gAOVtporrR3g1gqbAepg4W48
p9+jPTMrg99+NKHd/KjczM8dqnWIukMc0LTKMocY8QGcob4wTIWfFjV1iYg1vsDu4vM2zZClELhj
lwgEwW+1j0n72GWfFn0hIK58T5+pYSzi8nyV4C+WlBtlAO0iZgCsVcVwTr4NC/AYFtLWGlXCIFBv
hOdlUPu+knQZt0dG47GE5mHIFCILjiaUzw6dxpU7R9v4PnrMj1RRmsA1np2hNZJhjHVkeZbq+9KB
u36BdB7dn8du3w3/g+dmAIF1Ys4JYI35O/Ubcgwx2Eve6xOioYP42mynbTl7CZTNgXXkdA71OGQO
gybNHAqjYzEfMEj9JrxmYAjXPTbqOqIrJYyCGqnXKGdujlt93sYG6u5yKKSYY1cxTvRzXkdOmzR2
v9zfXuHa7NMl+ny5fxd3VRUjwSoZ+rDsY4NRs+Jd1h0LlB5HwdO8eSc5kTP+LMD9M8CRo2JOaocc
9oymVLZVBy9qXb51SuXLEDIidkjdUw5k+nJqhrHElEOTQMG+DO260mxhAtn10tmaUt/1tSa4PTqW
h1z2cwjNSNUDFIYOg5YMtpHFFfVmb+cQZZEnaliVVi9WOcSQUFLfjXNhm92pHsVnbX2KanSSoRu0
aPci2vNClBWMBOJktZ9a2nEpfkkY/dOSMKhav5yms6hDmm413TwTfSZOYszaLms+RWOv1fIdhl+d
UhA3kuBH0WmcTlG1WVGSgwYTRHy2lZr4c6GdWilyorz01bbbmlHnDmbq69nTOgRTMdt6V4JcVHRV
6BVFMS4HmnEnPXbmYdOFj4WEvl9Q3CUSWEcxRIkJxejnPIAhJlU8UXxe5OotLNo7vXVE9anLdiJI
TLThx6R5ml5CXkk8FOGdkuyGKtrMhQ//S49aO4P3LhiqnWF2HayEtqDoTgjSECt9nNrS7qsgjhJ7
aBNHaFJX1otDXt73I8Rahue4e5THYV9PrqJBwk6FqpQJXR9QzaZmCK2lD02ttxIIYjEDVMUd2OsU
txyeF8vypQTplVa9M4wcfSat9jPO4N3nrbNOy7dw6e+yBHJLAjTR8x+KGUwRYa6Iy6pwbukgWeiO
mursLLRPcr7+FPQ9ric1E028uj8xaMxxIWVNl50ziN1Usnpq6+SNeHYEbvMMGWliCpqqI06dIJB0
6HY92umXZ4hHFccZQzI7IxAP0yOmHcBbHf+kWoduJ3DxxNgnuMA1wVTBwFrjQzJcE2zMXKMrw7UQ
voxevC/fy2dyzJGdzQ1LxfNoaEm1LlOV/uHIscSnMfpD955Ln3r4bdwogeiL7vqMsDgU9lntqvFb
ojxDJ4vCF+p4ObNRKgJGvzv8EDXQfB0as+htiMAotDqaE37WR7SmUNHAzWQUPjcXDcdSvBh5jZRX
GpWuqYV2XP5qrMEGj1ukvt++WtQb4WxGn4/zqssITxWxPQ3CzmjAKU2OglCWn6fPmASrm2SmBtT7
k5dshgDF/nPspqcMI8ETcpTmSx1EpzigtG0I91FlxOgXV7fLpxIUIci1hXHkqeJWMqB+FGa23lPJ
HeLU+NkHCDwIoWmhIlDm0IqIN2X2oMqDW83mcTVjKnNFrSb/777AxAoR0xTnxlypePDGR0an2fl1
42j3ksOaifJjGsgiyThHfVEuNB6TsAoh6JWdk2I3dvpHo/8sJtnuY4sKwq+vBO5cEFgZosK/gyUS
IS9joEw/7MptXjrSRrirN8spPLXfBgwcy3vBjY/hSjz5a129cON+r8u9iXZMu66UEXJ0C/jdl3b3
5UNYkS3AyQmhNOhaJSZM02x1oAHqpeJbvNTnFtIhY1Nt21Y95VnmW5Fp5xBB79PMbwv1PpZCyvRc
Nwu/fyjnjRkzWmYVTCKeu7WCUgcMK5Tes9k6lJiT1hRl8zcIHK8Dxn/X5B+UOsdq1CuoDbF6tPgs
Wl7qKg3GtxpXRHZEamwoBUaPlEGgluVsuZZH0WSwJpR0id1a/WyNcjMom9tgeI1G6fLkVe5VZZWs
N6WGzS2B9L0ebeh0pluQGETiBrLb0SbbAfy3WuvHoFdC2+WHtoCeR4Q4BZW3+4uU6O/vzD2zPpdQ
hZNh8qXRcKviTsuOofRUw00c76XqSYA7rTYwjGHoouXQbeXumFaGLRuk9Web/rMp/v1LOOvf9rIq
KeiTPqtM9jWsHaEd3GK5LyGTGmkgRIZ72sv7RPs5jOdYoChDrxvg38uzm3GB4OIiz9JiSsgNK5Wr
4d3Vxbfbx06twHDoYoWoM8URSRN8alR7ij5oxNC7vQJ1ezmL3spDUcepDisLHZfVQN4frYvWQjWj
UMtwwFVakxXNPXskuJnzuZ5WuxIpGlvyZnKoU6GHKUtiBabnl3CqHkCv4k6pnYNzNEIa29rJdkYO
L/5FheK/t4AfgyrlahWHHreg8yrQyqCkCj08NL0Jnuj2QeRTfgNxJ/hhqGwyaqtJsF4+xp6YoPmj
Df7VndA4rBFTTavXvMBhCR9zP7upPNhNRo5kUhvhcCQxKnDydIC09rsQuYsUKD68r029V8TAmFxj
t/4NGn7yuNivunhSQ9yHrdSxR2ub95JsV7vIA/mM+H396KDx51LJT3JBDiXSqkIXrYTU0oq+VRlt
RHl9zPK7DC28mQKCYeFBbiUbDvWuk77DD/13Z8khCIIjbYKoB8bJZNkepQ9Bepqohj7CG9I4DAGD
Ri3IOWqH0G615nInoEwtozdpxETZv9sNByOR0UdrK6NmtGSdPWurPYhnU6NSSezi3TArGgcjU9cP
otZiuiD6kPz5MQc7EFN+FBYbAMJoJgm37i9aJf4LIfwAUx6PsaUMQMdYn6AzPXnzmHtS192N+sOi
T7YMyfgGvFj6+JomKqyqCe4g0zORNFFi0U6t12b9vP2liTPlR55AcRZ3xQjLM8LFlY2NVSK3hE7x
3kyJ3CRhGvihpwyyClJdYRIAouQ6ZqymUjzVOdETQvijf5pwEpIRTjEsQ6w3jjmOnt7dSe0xycX3
Ye58scmIm0qAGz/TZObxokHiPT1XWn6nDuKDhFHj20dE7YkDllAQpmVSWkyLDY1n6mAEnyPo/4GQ
rzZOYWrs9KEnnga1Kw5NlHmaEqhgwPbI4m5Q0o1KG3Hq5nFokiu9bFYjorh4C/rzBL2GkafdtS8s
qTN7kSO/5LvokWoTplblkMUq1bSIUwXp4+ah7jG9kGs2EixO2JWvt4/tL2o5v187By86aGuKqsNH
BJ9t+hyhZxYjoZbXe9pu7Xyr8DDsBlF5sFZRafi/SHb8d2l+vgGDbpGQ6kiS9269XQ/Kxgj3qeSM
ha0+JtvyDkWWneA2n9V8EFBeIjCF8s/4ySaj0iwljTGBNuzW7903xhHGknXJQd5iEoU1DVuuRBjA
vyiY/94z5820fT4Z6FZke2azzrkLvcvxxfJmR/YxMQ7uZI844OsZwt8rMvty4WJYkmjlcVcD0Sww
2Salp0m7TDDgqNXOkj3EWmOrFjLUWm3rqUYYEwJO+XEn0bQKiF/JKCZZw9kYoYoYg7FEcG/vkVqF
wx5E7/KqhdhiZIp2O52huG7XSkQgHAE3Bgc3gllFnZbAeRHHPtAbw20iwi5Q++DAJk5TkBPr8EHh
t3hGDqEE5Snp/+UiHLYUkCWoxALZInlC63+6W9egaEfv9omQ95yHlaEssi5luaFf+q4CnaL9R482
MmAgNdomPpX4IE6Hn2hYpCVJRwUTb0WE4VUtcZP8jdgTgcq87F7Xz6amtDgeNcCwxoHNzuvbsfEE
DzbbF3bdo1ltJpKegNoZBxmNWORJvGLZOoMKkf6zEf6B7tllOsfkIGINdUvIW1yJaYX0jTXe59p4
UPJvM5Srbn9D6hOyvV6AUSs2oIZZjOxcmK+DCG5RM3mFnvNHLv/L18pPKIB2cYrbkAXCjAs/Gmwl
Ix7SX7Ss/RdZTQ4QFGWCWzrCfsXhcU6HTWo+pf0PNf6uA2lD6dW0QNBXvpj1U4+Sk5mvQL+jlC5+
or2P2iZP0RDSbQSLegrU4+NV+uRFLpdZRWAiB6Mrom8g8ka7cWfQyRR+HixEhE6ux0FKawyNZIVY
b/TNAAQegZWcEvBUqb640cttfKTah6gnwaGLmUbSMolwWpZ8+Bxk/bGriHoP5RfxgwuipBfQvMSr
yw+9zwbD5Ge0uYwbRkrSPUEs74S5U1rRgLDWfxpmWBSlNgss28I/iCDGt7PuWEv8jG46ygGjEvj8
/AKy4bpQa5ickIPVj9Fagkr2aHeFq/kS2L3SX8VWWWzzoAUmUhOgP4lqm1aMJaweP+EwWHGrSMx6
h8WjmhhOiQ7MRlD828hDXBmLQ568yIZsWRDYTZXsSMhVd/LH7RWoZ8DPMrQxND6WlFWfUf5dwbdZ
29p+3uDheWNyhHdHTklSm+IQaFbVVhF63BYF49Km0qH1e0tsilmXG+kHnpxuKqyyQGTHMlSTl20a
TNYlAetjYyJOVCs7A4pbi3FAEldxpKoTroKu6q44GneW0m2beADzluIrk+LlVkx5KtT147BkqGMQ
rg5fLw6eQ7ttoVQ120hkVKm9YuQV+kmhJ510sMaELvFxWVX1r/er/mnCQc27akD5jjU9YwgT7H4e
ZpbAwkPxAdy2uyo/5zBrjSpODRIA3fQR5ssWnuw2byN70KhiJPNRb22J81b6djUWqUZ5d/SjjbWX
XorKMUA1O9lsNDC0U1vcw4FRCzupSdZnIr2pipwnIxdaKOYlLNGwMx7DYAhid7ThSEtgM6Hn56iv
ymFKiDbrRMrwNpol3alR5JUrJBXa1B5njQg+iGhVFdk1vvCc+kzpSsFAaQSq6F981prkhT/ajWqH
eB5HxqZtbVNSHY99sFvHySFME62lOMVYljUKI81Z+/Omt2EQXmU39f7GhOft56jyIw6Ttoim0LQ5
Chj9Nu0BN0Vjo31WP9fe7PUoHdt5vKELp38xc/L/3pzKjzkseRrOid7kZxGsFR5TT7bDyQY5spPY
s+Bs59heN6o7opBivpif7QyJ4xAsfehmSjGk/Tc+BXW9OGQyw7UA/7KKDgIL8+iDaqN8bpdjGWRR
5slV4yNtc2dI4H8Zf1VobWoem+xJb781meLW0Lm8DVbybXBW+REJQyryOUMPF07GhNBK65bbGlS+
TAaww8s+qyhso2U7c8AkjMeOdmDrazAFU7mYKVfARKxsqILh9ZYr09JAU2Samsp3kxhTnHei/tUq
W30IsYsbepo3hoPxfTCZsVl20uheT5BfrMlBnDRM+ZgWX2tOXl+f1oPlh5Ujd3YO9kbwMfhd8b6+
CxXjrSNO4bqTcbE4h3AobjQl6ApYgW+CjmHi9aErvylfYj7gf21EmyyxX3UBLpbkYE40a7kdzTA5
ayf2MFL/SX+a3APO+kRlq9i/+hPcXCzFoZxlKapZsFg3waxRWD+b+o/bt5i8MBygdVPSSrGOzcw+
I9uT9qhZqucEfWosWsEXtDTnXx8al9hRtUpuYilhwYT+K33SfOhBusVhkO140yO1Si1IfUbOjyqT
rP0jIOsH8CIbUBVKfxLfkboUHDgljWBEYwjDEG/rbQG5SfOwYlCY0UcwQc/bq13Hnt/3gi9rY7K1
MHoVaVNGdd4568twHLdqIN5ZT4xCQ3UwTBXdD28VsAkmeMcmAME3tGmDdpfuQqemUibX26kvfhEL
5C7scadIlR7N8HPUoN325/GxPCVgXn8p1l0RjAh+0btsolbmitCQBAywHPceUiLv1NQQBUd8gbxZ
E7h3hgXBNiTRYaXS1+FYPKtQGxWO2i60S0/em7XXPlOz/de9rYtvwGHRovbWKCWgMZ6cGeOIICyA
ZnRvG+CETt8pNllyNXbpL764oa5xMjA5jdnXXgsw3yBUdQuE4pk72WRsfNU1v9gbh0TtoE6SJmM1
1EUg4NoctSZQpb1e+clxTB3mCKDgtAfBhgJlxdWVDPAiehlFkkThlcbhVW2VlqzlyGOpR0WBYM9w
PxxZmSKFYKht7CKIttD0MFezEBeb5/BqGiwzKllXx4B2dl+BQGh4ECAo4f4dL5oyaRqHVosqL2ak
IOrr3dGNE3ftMEY4Im7GqAv69aYAsgUeAShXfauLHXLwtfZSVpSsPS8/SH6yUV7DZ/Od6cllOzRP
llszteVt70lOt2V7jp/jnfGh7Sp/2Vcvt3/LVb/q90/h6+2jUQyVLmUYhRvAry59BzH4Jo+R6lXO
xfrTEDvCBBLGgS+mK+m6rGqFulcxR36SwIVBnun2lq5HKxd74lykuqx1xZRiljUYMRcKRt1dforh
G+l2fqd4iT98UmQ8FD7wVfUpNts0nWDZmaqsgKmiZPcHGike2KCD2ztkL+CGo8JX1OskMyZLh0HS
OrDEZ4nTpe9V9ZqsLXIVEWH+ricjLz4nB0YQIGh1aYDTxziqon3uRpkdumuQQO5Uh4pj8yKcpe3t
HV7PDl4syiGPMqK1pdSwRUt7WMB71w21M6lioBYfVtE+SVPvgXhgb2gmdFza06hDFF0ubXVYmCb0
x1pM9yV6mQyptVfpR5qr95JJNTaQh84hFWRr8kRkGTCQ4cINL4LMmXwLnj+z/+QVuxoNX3wSDqlC
Iex1a4WpZXOBAi61BnfbMeD3LK70jGFZqln+eo38YkUep5ZSL9SV3TPblHZjZdcHTJRiEDB6nh/C
0k6/Cfcgid8UA5prKbeLQAq+QB8PMrRfNWzX6B/b9TPODOf2HfuaeL/xjP5Ug2+STk5MHB8rh2f7
DoxdIPmEMk11oj4lgfgGB0kyWmDypUWB0GjeamXYdbN1V4teIz8Te2JHcmtPnFc0Cxj/VSOEh5OD
HDD8r+0CijULrzb2Rc1pN/pp/igx0fmeudYWFMa316cOjf39wk1q0ZSGFwF4N2sonpmW10wUFxb1
6gwOj3QFMqaR+hUBL57QeyWGfaB45Emg1/xB13a/Ugu3PikHRbGK1qjQSLEnK9qZcucYUr4RVtAM
5JJvVsW51rJAUkR3ViXic14fVv39Ag0OYeIoK2pLxPecnFy20x/L3dLY46eGssyK3PC0lw/tt3U3
bDO3PCYvtw+TurQc4EDUwFzHBVHWmsL10CCQbkDhRRs3ZZJQb5Fai4OaWWyrUWOZW0b/BOL7e2Q2
9iyWYWTQ8b7wYy8pbSripxxcvnC/hlWUWPN/gghoxqIlZg9FintI5dn6JjtFLpXJoswpX8gv4zBf
VgHeydeRVokjf7AaaQaOkfGb+B1a6bk9w+v8R21dv6+SyUFQKlqJIDUm2tv1H3WvO3JWgTkp3hYW
NZtDgABf0UfHwNqpLI8yyG9V9BiGn7fvJXvgNx6kyYFMNMHtEUJmlpRfIfhxBb3125RSkbo+Z3Lx
wTicmXqw6nYzC36CqvSm4SC5qz+Im3d1BddI5Onu4heFv4D2DfHYOHxiYh3pByoYJF4GX+ifYxFz
CBkgYIiB6YvqTMpDqQ72KP+7584X7steGjWDUe7HveChGmajD9BOCi8NiZFf6n5wuGIUamaGHRbq
wcY8jS8hxQxzvTni4ug4NIkERdIzER20nTe6rNFtRFa2caA1q7r9L9lXQFWUOsJGvushS0d5LsT9
5Kv3U6ekU9Mieu+iUxX9rKOnBhmi22+AghG+Vh8pEEhIoKR2Xk/6Tjxm79lzdFx+TD6SegHK9Q/L
xthmxBWhbC9ftG+SuesxicPeRLSZAsQCaO5QGffntzbQKcYr4urzxfm6B7W9xqyfeczu4C3N6Cax
vPUegzM1cqaYoHTQrbxCl4Ua0qHSAnzFXhfibCoFYMzktAdGdsWEcc0DygoByi1nKqKjDBFfvjfK
RJaqEB+2rOwIVAWK3TkRQhxU1wwEFJVkq4e/MbFDfWH29wt/TTO03lJKYFx+KDEeepgPoWp3z/3e
QBIx/A5TtDx1j/GOyqdRT4Tza+oZ06QQaELaQfnZLhM4Je+GNQluvxEKBiwOaBa1a2uU9NB5/su8
77w4UGx119lSfGAXNwFTVN3Zwv34bfwAIUJLMvuTp8rhkJmIRbUmCJ2Nx8Up7qYAoXOJawvOxxUs
I5hcFXt7poa/buOr9qfCvgJV63zBs0mi17aPbXBFEOhDJKA1vqSvz4JYFGmd/0fJB/IsrJohg5sN
XOA+s4wC0uC1k50rt/9pveX37b3+WR71h9tHzE7wr10BTZT/9/42ei7mVS6AQhHxr64t+ymXHnI5
8WNQ65foLl4nChqoJbkIyzS7ZEm0OD9b1dMCQZpmxbBlDWbyvLK1HpW4UCHaGm4/Fo0nQDQlWZSb
NspxnrMtNbHTo6d1pDTMiLSZxhf5WxT3ui6scqTyx62mn8CIAv5qJCHP5gYTw8WjAjVQn+JRuLo5
S7ZUw9BlxRS5JzL2w1zVBRBIj+7z6ZsU35P0fgxM/nRJfi/B144Lq5LDTGsAcktry2bpruYDAitH
rd4gvEw8jetJk4vVuNpMYpVDA2mKHEZr+jX7rS/uFN/CPB8yglvDMWJnXOzwtfSWDcUfR3zLL+t9
geZJGMZ9pcPxGMLUSfXSr9PtnOkErFKfk38ARayPamRl51T7PprfVc16aLvO07rQzihSlav26eJj
cq5+qmRKaGoslZu9azpS9Cmqlr1bTQIVgDKkuHVJ2Le9+HZGaUAFYsRK+UF2BDTswvyydJ7qw/b+
jVI6tTPO8kr6MMjmiEetBsO35s7YRF7/EjKddqSg0LWQ2UVpW2RWjT2nW9tkh3uxzV6yRGFoYBLZ
I5f2EdQXQRhE9tJdrwteHBxneusOkcqoQS1IDvSA1UihF+SZZwOzPRD9tJGtRZK0dGZixIW6mxya
qKwqOJsoZ8ip5AkiONJaLDkUtjVLgaxQTZfEcl8OyMXXVHSx0lVI2p3rV7ArB6WCTUbY5jDY0i55
WneMMxR5i/in9uO24bvuoP7+wF8J9Iul26jLhXL4SiOMbo1e5B+5D8pST/YT6VGEWBiZgCZu7Fe8
fLHiUitWD3FahDXZY7IG6DX1tD7zlJQq4MjUShzC9INhWb0ZMoq/7KF/ak/1Y2sij4+iShjvVqT8
T1WguqUtOeJTvtPizTi66gbzNxWS4S/DnhIjuepRXXxsDobkOTK7VUB2qizfRgu57ooSx70ez10s
weHPEC6CMSQsaATnsHSIMX6NBPtgM9FlaLh7kREszALTrV4EJHydxsW5RnOomSumF88LWNCVTQ/e
pm6b7qhcG2GcvlrgLpZJ+7QbNROumt7nTtRJ+3GRIGKeU0B+1T+7+JAc8jRZIdfajMvDQlTV69AX
ATp+BSk23e09FaplP8b78Rm187Jypj1Zprlau79Yn4OgRM7CWe7As5uAhlkUU2cRlo00dLYlv8lg
cFsk8xhpvS3OvXsbE4hnw5PstRrGKeVRwyRauZv150aW72L1iWlS3V6HcnF4zrZ60Qst0Q2IxD/q
v2LQSvihy+hpoWjpJ9t6wzq0Tb8OQkd5IpYmXiJP5DY0WW5NrHTeg3QLYSP4XqB7gtWV+2qrFKCZ
KB1qKJ1ak4MjoZ3RXc+Ar0dnS+kjUCV8RsKM8NRtabwuZjzCo0qayZ8ize61Q2+hSSuLN8tCZN+u
B6W/L6jCIY2xzsMCjUnWslMgq4K2we2IjrAcqQ30l5xCh0x5EwijcL6OsvajGWWYoK8x4WEoxjFS
MjzM7BgVESSPlvVV1mN0vkWW6ihl8wxmBrFavEj83hahJ4sggBQyw0IPfJb7jZaBXmYYft2+Wdcr
zhefhfOM9Cmv6pI5ZOWhuStLv5RsZV+Bj/F+We6VT6Yus4DOTuqeVdEdHuVPdfTLI5U7pOy6wsGX
MEDHUWxVVuU1MQ4NxoVAe0DW0tN9EBI/i/8ox3axbQ6uyi4SWhQGkPXF/M1B3fXoJwMHhyugHhE+
LhVI7tN9G1D7JKwBz1CVmWBkBFciUnvCoW/0nS4Xm0R8uH2mlFHlG3RjRU8HIYVRZf2W/WkpNlH7
wHKILSyq3oGQ0JYFVw394vSPhh5+f1eepWrIRNGykiQ/F8pbDB7tmJGQqYs3g/bk9i4JeFI5eOrk
Dm8mBXqsIqyLqmEOR/JvL0E9DpX9hgvjret5XEFxin1IydcO0zF5D7daZM974TPbsb5jdD4ubuFD
p+WLdHabBmSOlLBvKgdcdRG2ExhR/+ixqdUvwvcqmO+tB+WexUwsnfaipyT+X8+MXJwlh1/RUsfl
FAEatFP1Ye7Yq0QXnLf8YAyXjZ+/W1tte/uLU++DQ6PR6pXaShTY8rnyrNG6w1v5bi1Pt1e5Xl++
2BmHNqFogHyxxi1VA9zUjQzCZXC/D8j9uiAM8xAaRq6w7MxP9JOn98kjiDSbze3fQJ0qB0DzIouj
WYG5zMwe5TU8Jv3og30iECUiWiOsEN/G27RsvJFlg0d/PjCtu8GfDv9IzlUWf39SnpQKAjVjFloW
sq9SYc995xdInmnSu2RQiiDX89sXS7GcxsWrbKwYFF/GV8wwedD1WQ/QrA4Wz0wcrX/JGdckVFKM
j2XcIUBKGpdWoSJOT+PAJxpgknUBw7ChriQ2aFh/5OJJSQ5D//ivronGIdAq9pKIYkVyrjopiKrT
AE3GvmwhCKlTtJ1XG1AvPiuHM32UNcO8wAS3MMGi1znzfr2Dc+Qm4D69vSsqT8J32MYoy7dVhZl0
zdaDsAzqM1oQbMOrczsPve51ciUkCjGwNqskHxd1djzGyOVspixSsmYIbtm6uhvjOACJI2GgqHV4
kMkEeaxBKXNeltBF7tAWrBctn+00oYK/L4N+I73F81Vh6F5TuqrPQflhbMcRs9kThEAq8zELRduY
fqCp7DSKnpBHEPgNA+hdbA0PApjOtvakFaNzRQCCPr9Qd7nwUqofpXlX4XtU2lNuvMWNfA8J+qcm
W+xu3Fti5i7a7E76D1U37xozRgLorc8Kzc6WOnQSq3lq1pS4nexQbuyQb9iFX1EjekTlpdZ+LKXq
TmsUFKlga13kTr1MHB3lQfH9unna6JVRQ4zAPLIsXg+arc4Z9wo0WIUja8nOd8K2GP31jXgY7FLc
2ieHbWqZy/EslzlyQPWhg7LDgbEYRp7hjcspnlwLWUS0WZ6a/ajYClXkob4yB2tG35h1nmAer23v
jRC86cDxBENlUVM6kHT3bm+WsEx8P6+WJLK+LDjTcY4dbcXtUmF5q943MNaZR6CQWCZn0e9vr0qF
GjqHc6WShyvEx5GRidBClrXvxTw7XR9Bj1X3uhn8UnWxEZPoWBUPbYxhw2HwWjAS/sufweDjwoqp
kjxbUA/5I2ETDu66YWol884KIK/xXGUO1YxJ5S90DvhMoxdAqf8fAVH9p9QgacsK3tLXWIPHJoWR
no7t4SV+Fik0JNx1nUPDVgjTJmHyHoAmbyxWJ8sJiKC8dV4cfYGElBrN+KKsAV5FA3wCwvAp8wrk
EqXdesdoQGW3b2xlpzklCA+kz0b7tyEe38Ar6KXYdgquF0invLqoPdNsnVYTCf+RAAq+izcaG6Uz
ixYl4PklyvfoUdws6lmCergcQYUW5dLb95V4rHwrb5h0dWl1OUZ1d5o/HM1tsdX9dEdOVhFeiMFB
ULn0mtEYAEBMSQTQ3/XKTNk0KoR3VfSHaOdajdxiFZwylH01JSlJCQTkybMGbRHiJcTyrDm6fKvu
JDfzUj97Zulo1c8GG9IQ0LolPSJq3xwq9R1ab4Quy7+E59FYgFwEZP6Q/pBJYoLr7Uy/PT2eVUue
Z72V24LNey/ehJA238M7CfINRncDqnmKuqgc6kS9IcRWhfo6ZDjhnz+aoeEWUuFmYeIW7X2ux/7t
m0oBvMFBTR4WajKruKr999mHWNJ+RMHPOoYnyUs9y6XoeKnMosGezgWSj0sCmgcWTQobAxUwDDSt
m7FGow1LCEODwkvv1Qdij4Rz+acO3hbq1JARhu2EiyDu2KKpX4IowHguP4RA3yDmeaOS/MRR8j28
omRE3WjBYIu65sQQa6k7ywUs2GOebFoT6UpDJg6T2ifnD7VivopLj7OcYiTXhdqrk8mxptdMKgiD
TBgovn13rVIhmko8igmjb9YPA5OlxJkREMo38BaD0olamX6xHdRbxnScP4qpq7owQjDD3VZzkFNx
dW95afaUJi51S3lyLlCR5k1Z4UuCKjSQvSYYepcV3ZcDa9/NnWFHFWsJLOVbeBe1KNWux7vQ1yNE
O5ehcIT5PgT5cUiNBpO741BG74ehCi18294Pg+WY+ophz4YdbVNQWrLx6BbJ5H/ScYYJB0NVVEPV
TJ72GMKSIJPVluQcqm+dNqFUS3VBX+04u1yCwzKsHUntihxc562+vDrVXemABisoBRtTYTvBLl0J
/L8oj7oYvPMa5dCM9nIYg+KRSu1eu76XP4WDuaIx4lZjDGc5iHO6IAsYAYK8/yc9khfL8JFelAlC
VgtfKcB3xRq3U5q7ojgTscdVG3i5DLPHF6BtSsUkNjPSYi1m2SWUOc6Jh/aBbYzWSNbwRZ3kVwKM
j+wuF+SQLCtXQVwMXJbMahdbjJtDDoEydxJfU+2Xit6CJbTbcCdj0qYLo+PYNI+S8WDGmTfAQe/j
u7htXFNAh9P/kfZdy3Hj0LZfxCrm8MrQUVJ3K1iWXliWLIMJDGDm198F+ZxRX7incWr8NjWqMhog
sOPaayVeOCYHtW1vkp6sB5JGRTmgcGKmzXrUinAsa79JysAjc5CCUclkEBJHT63WBzMiE7BE1IRQ
BWx4o02r0sKzdFy0mn52mY75iClQ52dS3haptx7jBfnICHgf4JopblqdpJE1OBLTyIOba2cjBH2m
Uhd1o6tAdS9e6CVu4BhWNNYyuQbZMkIxjaXUsRwO+7U7a681YJnpdtNcPkjsPP+113YjhHJV7ya6
pnwWt7hiMIhhHmjwW6B1eZIDGS7GO+c3i/vQs6s81JD3cUyTHKFWBtB2GWYremtuwZoH0Pb/YXzo
kk8+X0+wtRzOoLcl4L2T8oOgKFSqVcC6Jw3cppKTvOSTz1cSrF87jU0+tHikPKMrh0CnO57OcXa3
eHnIfG7YZW3vi/OR54sKdm72GjzQEZXskpX7ZpoKP2fG4Bv2vYqcwyiaoK+tF1BQMcRA6PeXMilT
yfmKGaRZkSWfS0BGppj6HVS4+zHQk2Yra1BLDLqYQuKeqo6tGcAzmP3NiMdduO02VT3fAjC8vLe1
ydetcnX9m8o2J5hBNsUkHXQMcKgj9THNEeFHrA3rEUMx4fWVLk4wnn1IMZU0waGf1jHuqaa3K92w
/Lhw/MbWQ1sFnYkGes56WBUqcE2GpL0subdiFqkA26tVvD1gpjPQTCtbNYPrm5OYMnEa1MrGqZ/G
Lj3qlPh2sp2B9tHSj+uLyCyLmCgWrG/7LsY+2ohtGwKYHw2SFqQzsa/dztDKSOyNZEnZ/RCMC6FJ
alAGG21CDcTON+VnW94L+lX9zAs43q9EDehKVhyTfTHB0vSFG8dlyQE24JW1MAWp0L+9joJd6ZYq
d+tFT0GVjUBDc9eg0A5S6oKjawkHgwbNMkEGztq61STxr7IPKaaLuk69iVkTilK7eqtH6Q44320b
ahAKxEC0fNrzUuh/9vTETLFNzK7uQajxiUYrWdQkjwlDHYXHqPpqWUCrFsC8gPvcmbZATMkcB7ci
V1zwn1Ofk+kUFE+/r+4aCJDNJYZtyO3EqnC2m8gqWDTURVDV2aqqaFDRSvK1ZYG7mE4mXquqBsWI
bet2K2KOp9mt7aBcjFcy3FfgKvRsshrZE+hE8X7h0cbSb1vqZw54LewhyJjzrVMPaTXfZOMM4ZGk
WFOdO9t7q3lLM1kxXmJQxOR0cJ24nhhu5zw7sCQvLqt94jCJ2bo4XXp+MfjPOItVSqiXqKTPk2M9
uFumaVHfrDxtZ7K7OjdvYqBxigYeSHf0t0GbV82cr4ldRgPaZwNVfKeeUTjWfCuD5KZOHttlecQh
QyG+kfgpiUEQk9fKSEdd4XPDjer6sftuNE8SSydxv+LgqdvFcTG5MK7ZVlciHbgOpkdJiJcJQi2M
fzOAmfM6SvD/0fKBxOD2+g+QfXHB5DWGqrpjzqPh6iOJX+p8A85zmeGRHaNg9LLKJXEGaQ0MFA6g
OLaDDurZqMdPgM3YUPyF4qV0EFWW24mTqI41er/5m8ZAW3Wcu+M3PRglewr1bmlv4yKe5OxWi1Op
STpYgwLmKuyy+lb9oPcz+qPr6uSoYK/uV4sbDD/6x+UV09rdST5VcRERcb6+EFTpVro0ntUCPfcd
jKH3NobSrNInSGhbFJfe62ceMVdhmYfNITnJQG0XG0vny/OE6OxRmyMElBUOFELTctveVbv2FhN/
zZqDB3kN1EODKWK387O3lbGSSy6xOLDaKQ1tWg0oMFLYflyOpy5Z1rO2RNffiiQqEedU5x5+2SmB
Ma4LZM0mCVx20Dq06+xYIrBzERpxfpj8p5wdpqPaFfVUZI/m+tZaqVNApqh9AiFrjHLdEBlB1QWe
dZeupDqWF7ve50sLsVe1FH1eA/WFcG8Kq/t8k4JjEHXQ//2O6qP9lpyy/zDnd76qYIdsnRkjtbHh
tsyQan0bOjOk9PvffUDBDjGSWD0FaueY6o+ufqvE9ZaRx66U8vJfN3ieOIXaaZNKKg2mIHXRsHJn
tgJrg9/Af0054AqoXANMVlOMOIHcrbZY4adjDnHs8r3Nbdlduh4GeeK8qsXsdJ7gyj4/KAgBUBew
ogLYVrpSQuXx+hFff4qeKhihTJ0NtDrhMSGnHFRGuSbmk2vIKFOue01PZJturLbpJspLRUBEshxm
LVbWxCnXLioduR6fxvax7/q/igY8cRY11cnoDkkFuXYMqs+DCwj+IgmNZMfH/3727tlYZkDxoPOY
u3sP8eiUfeR49de/kcRTeapgXboOWunURTeuCx3/tbqnER2j/jatgt+EBkbQ3WICT8MY8cdGVtqV
+ClYsf9/j07peu1QokOvK8+usZlz64h5OT8fb2r9Zw/1RU/dTtbrzL4b08/Ree8H5qdW5jce9an9
xsZD3TwogGpcP5Xr1t0Taai71Ij1ZMChKOrN0AVGDlravvZjo5Mdv2wlwQypUHxR6xkoiN9q9eBX
cHbKvXMPuOQWI5crOMm9YqBzIfFfksslzgKPjkVHy8YOp3wGyzb13bbxtUJq/ST7+6ytnV1ib2g8
1+DtcwZaScyohOyg3BvEX+47y2egduQkcU7mV5XM1Ml2KFifjiZ142mUc7VPYCIswx7ZlnfixcJm
y3bQv1JVP/dW0jt9qXH/5b68z9T7bMt5lXqtl+ForUPzA6C5+RXaCT3c9Yt39zv8WVqfHFvAJapV
/YrHNW5mGbpGEvJ6n/2xs19hM6rTCULBnwl3c6pQbzZBVqrsuls5G7fEx30Cx88WS/NeIQ5c17EE
9J70u3GU7oeHjP+ewHufocrZEmrnpGVdob/Nwr7websSqN7VvMK0U5BFRDqPLzOMn2HZ2YKkNmPo
QuAAISdQbDEXwolzwvfylwIR8U9kVlDct4ccg0IyLgBJ3OV9xtdna7faaLm1htasdnDXzqp5irds
b93y0FlHjVsJuSyetCEsezGCLcrHjrLORss02RaDr0b9ethkz2bmQ4JwXe6QlyEcW8lKMzyau/Jh
xdlhrSmXElqfgN1bYBlzXi3O+Z99M/onLf3VtjJRNEm4IM4LK0o6F0AR/X4XvGnJR9vpStYblX3C
P6aELTAXOwT0B/RXVwEDYoHnPI2SB7ZxXt3D9C3b58g8ZSOJMoeqC5kXalhql2vYXheS+/jEIGhC
ds16uSlBfGhv9cP0q7g3fnTr4sMLZUNU14t83mcJ7OzapsOoxWhN42zJbWkfbAyZEoz5ZMauq2aJ
i744jHJmZnV+m88WM7QxNSDpxRvhDN1nAJaf2wx1PWh/oJTZbIuouGVZZJYyxyJxaeKccJ1Mdaeq
QDFwMR5OiaQQ37srH2ZtBfUmzN/ofPRnNja5NFrgPuvaWxHCJT1eaiWpgLfhXN/GTVF+ZmKcAQrV
972MVEZ6xEIiplCiAwIL582Dk2EbrxNM/FRr5S4P6DbbpNr/YQr78h0yNcczTdfUxc+KgmPmaAu6
/bZeVT5Imf02Ubc1LAKKUZClkrF4/Iuj/FqQf+6ze9SouY0AcoGwAmdJ/gaoyOfMn7qyfujSgPey
o/xaTPiAc5v3ma1b+bFD2MW0TWbLqDJlKwjfbNQ8qrmYDT3m8YNh974pTxkuu+KvTQh+QreWQoUi
DW8CxevGC37PEC2/5rALtA85UuIilkcz/llQHOiu69HTNBUEnFzOqPX7j9QOeMWQR4/0AUJGvXR8
/bIv/FpSQINUeVmkXYJj7I06KGzdb+i066UwpU97/OeL/lpHiFLLdFQppMV5ccf81d4tW6Xa9s0N
PTW3OWiU6TbZL0+pHjSH6dVLg3pXHboP5UXmrizZfgW/geahaVs6tOZL691N3zsGoZvipqqYr7B8
bcZ3lNC7forq8dGztp13u8wnq9xX2UNl608WWxvAT+cpdJ5qd5c6zHfA0LhkGNWF+AXoOXywnKGc
nfmedjJnEkBcCA30wm/7N5YtPrUqP1bcoB2NtafGazXToSCRYFgLszHD2D7MI6aASxIoZbEhdR0t
XQr72gRG1R311HkYiuS2zbPAaDogA/tIbbvoek5oSiyTOJ0+6j3R03aKD90IMpd+2KjKQ77kq2Sh
z91Q3qGXhHYOuUHegRrZQ2dvld7207L33VSLLOXFq5Zvw1Dda96hy8d9U5JNYh3a4pezNGFPzZOS
LTeOvdbnbbF4fjmNQTuwfeb0tyb6IK26Ae3PyTOTva2Pu6VLnlqrhgw7GCqV7LUgTA1ZDWnAymh8
Nzd2OXKcKZGhFmU3hf/9zF66qsbshaI653jvJckPdZXtslkmuSBbRbDKdKZJ5yozICXpD4QSWvXL
lk5Fyz6oYIw72JWmUmBW2ojcWyszKg/IEeOQD7h7O/XG3agbdR/fJZL6pszliLPtFZh5iKLEBMC5
+rF8SSM+ZYpBHuDZEd3LOtmXI94vEyOY69GuK8NxURG37Lcmz3Z08DDwVa+8SovqhGz66lVxtJfr
r+VfsBb/rCoOtmuJOyysQ/HPBOuHE2NjJAsnY5dUZLNY3oZW+k08xBvD+SZZ+XJ89rWyYLo9pe3y
3MZ+O54pDttmrQTFPr81j0PAvtng4zCOLmbZJGwgl/OYr2UFS+4UU99NDDlwMUA0A3oW2c++JoGm
PzrVj831PV6cbDnziOKsO+uToiq5l7ceOKIMuSmsH9SdwVZwcILlLYd31FFesN/Sg7Jt30wJnuVf
0puv3fIw5MwK2GNWlXOMQwZ787YBuywc85o/HWtN1j2m0tBc+m+T7+fbFmxPn5mjV47YNtfdglb8
qgNtlxmma/1xXMUHwisBesSyUPUk6YbkEZmCPTJjt5zKGCsrY+OTsQibp3oati09aSN4qhVIHZY/
rn/ky2GPiTDYMWyIbunCw00KdSg61hKIxj+3ANsoHvNb2019vQAVM1ieCrT/oePsNy0NIN7qW7qz
Kk1wEDTggr3+Yz4X+yNQ+foxYgw2DhhxpoMKEXmAfcd7SEVnIYqwQKr0Txn6788dW1sWrsAQQK4m
cJ/R2kxztMXWXb439xUi0X16AAv23X+hCNDOfpnw3k3mAcE6Q6FvsX6RrPOz7Puk3F/f/uX7fraI
8LqtFNlIWQGsq4J2z0ZW0s2omZa2b5cudLTB4Lb8qEc7TFrEJz0JKydK0OxtqjqopxPRLAnB28Uw
/+z3CPGaWrVGUbQaNg2umNqyA9PLJQQ5F13w2RLCE/dKtDXdDld+0o4k/8aUO2Y+/OWxCg96xs21
WIk1eGSv5z6MWPEwPTvEr6MR6l2IfMGkoYIxVdajvuglznYnPGhKUmTSPKcoqOnbi/tulyeFrKq8
l5UuZecohBmFa4yg1senao0ecGkzYrEaUfv1+lHKLoSQ9+X9rBIjw0mW8aFmz5ot+VQX3dvZeQnG
yLJMMLYQgENoxnyt1ULGaDjomC40u4AWSlhUsqTkMmTqa00xhtAr0zWYgTiJa1L1XuDuWtvvgYyx
oDdWRTS9LX+aIG6qQbaCaTy7D4buXR8Cq1pDA0eeiErOWKTRKRymKVMNG0iseR031qaGjvz1z3gZ
bHy2Z8HQaLOnskQFHJYLyVWnGCpjUNiIpid51f4yCPBsLcGImFWy2OboAOP4ru/YtlylT/ojgeIW
r4hmTzKGE+neBItS6IUNZtGaHD1MTaJm54a94edbFeVs916qmCl5dyJNDjjg4sTydJ5ak82ESe5X
zmRqrK0du5vu2gOypFmu2sbP7IqfFAMFKJqB83buyFEfWYDWpt9Nd2MzhJnSPkDCO0xMbFnvV2Yy
+JNGntt5yzIZ/4Ns64LJKfVS0y0bW++VOlAHYzPlaciaMrx+WWXvQbA5fdovWq3MGDmG7GqX3cf6
IlnhYth1dkMFq4NaZ5umDqxOn21a8qjXdlhZSVg2dzrKvB7oJ73k219tSqTHIXVb2G2LqaYJrJO0
2+WexFJLPs7nXNBZ6JwSZ2wWC56n7PJtrb4tnhIZ0gRa8m1EQcrcNczMtQwesOZBqR3TXI2uH5Rs
H6L1GAjwyynirmHeL8Ta0O4R0HCJPbyYo39dAJHuxp0sewD6Cclcs0nIhwnFIcN6QDlwtygf1/cj
W4rv9+y7aKlqqObIb7Py1OTtjiLKsxeM0WbdvY1K6vXVZKcnxh+mYWCqbcmhdI0GG9EOhp5vLCBa
ry9zGT12doCCKSjGqrFnGweYbWvdn5AqGnsGch0opsGB+mMKYCl0Wz6KJ9lwsOTtioqSRt/ZagYa
UBAEoFa38yIuk4d6SnR9hxdZcs/if5HrxkuQmHAJeGQm2gosD+tug1ZXEJ/UyNjPt5AcyU/Jgb2l
IPJSw3q3fLApSk7Gi/cim+mTnbY4q6h7iz56Lb4ql8hF25++Vk/2Ud8uYPHQom6d7ZSj95I8yca/
JbdJpKexjGLyihhvUbMjtgCg520skJhdP+nLdauvu2QLsQkMYzplNlbhyns2TpoDStMbjh4b9zLV
k08i3CueVJSS9PRMb2se0WZbFIrBcoWruurXrel3D1x8dQjM7/ZDdQM05NE8LAHz8TOeqzf9Lg7m
jew2S6yDyE2TDI3GK5+w2n2AQ54wVld5eyfZZvogSbxkcZlISEPsTkmI9nnO5ZYTb5Go29A1b8P3
h3Kt31//rpLQ3hZMEehstIbSFlRKJtvoGoYGU2/l9tvKfEoczCpMsskX2VkKNimOu77LU3zZeNr0
I/SqjQNxfppJHcmK1bK8XWSZ6ZRq9uIY5o93TIuX6SGNvIBbAgO9lCHiUlVl0DxfP1CJ7xV5Z0ob
XP11DPatpf/etcnOyBRJsZF/kitvQ5wIrICa6Ag+FQZX07DIMN7rGMfF6JEw/zdYyNerF6cCkwQg
GJXXV7JtvKPRUPocTKQetDWfFgKfGLLmSKbSJit+ifQyeopZhApdInw4NeDitRVXW+X4Kddvj3lY
rGV1pMvYCdPxdEwZGo4jCn+0w7KkgMdyhzVs+yFUP9x51za+mUdqHhWJ74bvfNJNfWSoVNSbaR58
9iHDj/2LD/n6GcJzrBJVSYmnkeP03d05KlS7pj1nMFShJaNCgmFas/sqZLeyhS/f2q91hVdpqRVx
s2SEVM3wao5jqDgyiqLLmKqzExYShnpopiHOcG256kKH6S/UqCefgm3LAqQqfmQRn0owl5BCwj5f
K/ndvJcVfi4PJ5z9CCGnyCdnKaAggx9xAx1Xa+Xu6iN4/9ZO1L/HN01Yzn5y565sLispe0yyOybi
LjtwNBXtMsAeMR+kiieOIMkjTQtQucdv4CA9ulXW5pt6U++SSBYs/UsK/s9H/vz7WZA7x3EaVxNJ
EKDYeMzTpo7UFWi+QBcu85jStYRwwZhsrau7kvxmiDoRWF7vFhoFH/IZ7csNka+PKoIuu5p2ZgGt
ZOxr/EbAfXtfmBBpnp+Sw+CPR2dd3Ns0WJZoWAN3tXW2gOjIbpbkAYmQS5IVFm1HPKA4JVHcP6BZ
LIvALtv9r88n5Chzjm57mpUpr5fezz+qE3vk5EJcBxUcP3vII4yIgmQdxMvR5deqgkUCE+ZixwyX
1l4OpXlop30qU5a4jDU6+4CC9ckXN2GqiboJB5WYP7L33vSdDtNSXJ7MiJSRqysrUlVJ2dYEi7TQ
ZpiKvs+Pc3NnxO1WTctwNqrgekAgW0UwOWM3OV6cl5ij6VlAFUguNL9c2RFKFhGBlDra2VoG0t0j
h3Nr1iEdwdw+vFzfieSOi/BJ4hheYnhtfqTVR6MfKkuTHNUnhfafoc0/l00ETpoNyE7YDPfXZLO/
KM0divSPhbfszHjaM1VnUTmUrwx0t4Rq92WdEp8V9qmtgLBUMMM/jIod0AoIFW289RotmD0HhDFe
4lNoBlvxrnZWSpyvSAfykhE4VxTnzDY+FJO6KmNvpROIN3CVkVmZfIdCtY2ZfcCq9t2s8p3NUEb0
9F01DG91YdOwmfADep31QTKe/u6shQJLXC9xPKW4m0CT+4VqhXHNJGBG2Z3hn/vMHQzQ5lBcUDId
FXsDqTPQvKb629/tgv+EsyW0FliqWcO1dBqU6QcvosMoiYYvgw2+jIcIyVwcQ+3tZkCjgJJ1Mv1K
QFrpzu3GZUNAu9fRBU+SAm0MzZDd1otx+NdlFawWK/N8qByYfDIe7P7Fkpbx/iUX/FpBMFCOiyF9
M1fI5xjD6IY1VL6xqe0csjvvQz46KvPaYtdZKzsK5FuRHHPa+qX94U2IfLuYhlMHfvsEhHIp3MzA
Sr9Ju609frt+XSQ3UuwzM7ccKKptwC92jp83H63hrK1YkvHKTlVUbhl6TSnipk2QXWgr9rM7JCEs
BwCFGD4qdmQli4VkuxJCoYouSdc6Hd/VN5D3n0qdHG1LUliWPQNDMBhdZXSq1ajchxqAMzVr/Wf8
wAEv7n+Rtta+HpyIhUsXZTLVmJsm82Z2hhUgd5vr90DiaAzBbEy0zV0nR5TedE9mrgdAX6yuryC7
6aIcCwNtfMHSJTmyUo+0AvNdyT0t35yc+Yn2jnK2VW2s7s2rJcAO2dYEozHVyZApc0+AtVT3fUYi
wAOer++N/xNXnKiIMFMbs6BGilo27W4W68mdoWazvGlDGdZjLbGBspzGEKKbxlyWKWZuf0gn/ZPz
+23KByTKtlXBPcbhDL6NpLZPYGr9NjBtSxp1p5RL57ssWcWT/dwDw5I4CGBzEB5C4cbP2tSveoll
+Zfy5T+mVGwnj0ZBp8bCufNHr1hRjvSn81EzAY8UtOki6RiP5NWL/WLVSuPWmHrOAqAG3ZaPoXHB
3RLkqlpQbKqDPBGS3C1RbiU2CstIazgka0y2rvNhp7IsRxapi9gzq7RVnepgF+ODdQa446LS9c0x
cCGdBNY5ROuYgJitNVVl2Q+/SFdu9WfoeBZK2KjAzlr9WaBZbswPFLin+LFxjhlK/Eic1dVw1z/U
r9l8cultNkHVTFbg595W/AW6Z9mOqmuuY4nhr+3ZVG8qLzlmuu3XE8Y8WrpOEzAumd6TtezK+Of1
h3zxtM9XFDyHVzmLQ1WMMQ6Q7nFJMDx4z9mKkw/PYQG6s3dzL8+KLt2i80UFR5J6qRpnBGhwK2Xv
cZ0+DVRioC59yvMV+C84+5RVkc2jUeISZdvmTtuzjYX+CLuV1jv48Vz7YIIbcdPWtIiNdfgIixnk
kQtdNtSb0LIgq1YSTcs2JeTJY1O7qu7VKTSkpreish6MnoXEVPcaBqJ018Fo+hj0vQSLecnKnB+l
4E6AyXEdj/OLdwRy2qq2An09amiyifeLxbvzdcRI1OwHokwZt2bk3jnUWzNw3lBAeiA7BbAKY9dj
WKFadQQcfLJ3d7G+c7646GNsrUG4kfMpHe/gVL6zqtDnK2C9yzv9wVoVgL7GN31oVn6F+g4b/V7G
SXmxcHj2G8TQFBWmMhk9hpb6xj7RH9b3+Zv+zds3t/V+fmfKUTmRANXwg3IzyGQxJQ9SjFezZVni
wUbaneQ3E6K5ehkkxpXfzSsPxRDsTGZCmCuFRtix9qCzgCJ/7Gx19b0dRslCkusqBqkZ1bSknXGK
RrubrB8dvlieP0qspuTZi/HpqGRVaoAqF1ZzjgzwX8ah8VkjY2sSyjQ6LuLUzi+GYGQciI7Vaomq
HIibgiSw53VaRJnro7bt3A27KbKCyfTbByV0Iw6sgqULwDjIJrROZPKinx/q2ocUjNCQZrWumXpy
nAraBnFmbsgQrwz8d2NhPrFwwOGqAcLcBEq+RFWXvS6ts8k9etsv45PpJbsCZVLb+DnRRyt7zic8
Kv0n5BreuljZG317p6fuW9LlPnFP5WhuZpRa9NvZ7kZf0TXpsMSlUPb8cAXz1o4J7dsGV58rOjW7
+icMDk+C9e34PoZWAMLhE9NXfefLyp4Xe1DnS4sWz3b/RxgE8eq7Frbr5JCDqqoPofD2AjaulXTi
UrZZwcwp5jzGzMHjMNfpZtCjfnqc3gjI+aaAd0bwLTC9UN2TBwQ9kjBe8i7F6Diekq6sFyytq0Cp
2e7K1cxgypS15GnK1hHg2taosFKjeCycEQKWXPFBehGWz95tu9U3us/WipzCVRK3iWGxVSudy1NK
brrXMWc7D8ir1n2Oz0LmaEA8Dkjpg3e0jsZWsmG+oSsPUoyXDbsrJzv9DHXSewPj2O3K/s58TrIu
+4YSIy4GyBU0l2iXVHDR+ouzJKvJodvBc1baUISSXfEQ8NquBJuXePqYq+7/BFaKnwR9jgnzJjTY
J1Od+uaUf3lBBcM2unk9ORlCgNqJfbObIQx2HA1DtjGJ6/gcAzyLTKniZZkaY2PTdzXgEWP1hE4k
LufwIe+RXfbrHoZXNTDQua7w3ivLbXp8L3D8TIZf2UqA4PH6h7r83P5ZQaS+U5XYRtuV60LET66Z
hVr+oU8y4d6LPWvd+1pFeNTwKvmYEmglsHCOOKtfAZ+LdjlneFExFkxDqCn9N1bR82WFoCVpMWE5
Kzi+NtJWRjg/1QcLERiUNnrMoMyP9l7fJ6f4TpYDXxzbPV9YSJCImloUg4+cZsE9GSvFN02/glBU
svPqsMiDFM2raAn01O9eubd30clyoyUPx4YTcEtHGS+JbZ//Hn7Pzi6tGVu97hDOqjjcF2zcz6Zz
o2IiCJSZPjTnQoMYqKAVm8Rt76/fL+mnFwyBbmYZG+wU8VyubLMEakqxnh7yJNuBhjxUOI3tWESO
TUG5UwUu5mOb1I/7rVsmm9HIfbuNt6kMan7Zj37dR8FWUGZZidMANzw0J3dxfL12InexfFpkUdE3
Ep8mvQ7855wdP1S7CksZMu62jdWyxbjWFDxm3ml57jCFgDE8EKcEts9dOG9Kjaci94c+pE00ShHo
EpPiCUHLGNtxzChBRzPLdlaF4WB9kLg0mU0RrNakpnU3QjMQygUYtRvqIDUmf1BSSTp9/SP+wZxH
bVJVNVXAsajcarjAnoqh/7b1c+29Lel/yqL/98b8wYxXOqxh7dKAG3xi/lzoAYuhrDCd/uq1/MGJ
l2g6A6kvcAoj1M3nVb3lVKTFM1HQYomamx93RRSoG5sAEuxfX/r6R/uDJ2/SFBprEza4NI/Z+C0x
rKAnMu8pW0SwQ2DeVWxMbRdop7/bdbnR2jhUbSIBSF6/4p4I1NL61FgqBp9GlIfSPZlE0kiR7UKw
HqytINVGcb9LtDUU81Vz9+aUSZqWl2O1rwsn2IzcZnHRJ2D7ncn3ZbrTQOtrN1CRlIkHyDYj2APa
kgpAbLhmuzSDJqFRM2pBrz9dv12yTyKYBLoMC/E4kV85jvvM21tFubm+wuUQ/p/zEpFTXk8dVdW4
9IOZRcNkYso1DszybXLYqrBsf/CUl+sr8t/8Z4j7taIQ1HSDN3mg0UdhTTtmELVyhjHkGiuN5mvg
YzS9YjVAZe/6opJr8dnEOHMlpTejDtNzDiW39ouui0gOumkHmqzV2/WVJJ9MhEw5vZ1No4pXlNLx
VSPJ46RJBBgvtlm/wpI/SOgyI9eNxvnUleOqqe1ag6YlQJMRnw+vn1rJk5LEIt5nMf3s8Kzc7fXE
67Kj8bBgoLRfN7dWFnACgA6tbMymQ1EnqNfeSyMtDkqc1ScQ+WxpffHctnYnkOJAuBjyWVtnxXkd
JoalFyfIU1D16qEKXLoteXqyGyMYkrZ3MrOJEXzQAhB4qGaMXe/D+QdDMX27fmUkmxQhRknmqK7H
sRyGW7zYOd31irkFa/lKoZ0PxLrEJ0tuqNht0Vq9ZDPrwbQ1/0IHvfFp7Moqqxe7gmd39A+8keKU
pOEll0/+J5TvqieKZpLDda7ljMqyExQSB6MGa0DWA2sfF5w0ofXrl/aVAWDxphooZmsBNfzlBxBI
L2wtm6eVPUeRn61wZ2VpaqAQmohBFwgVQczrc12galtG9EFa+eDp1xUDKnJ5GQBdWZmBo+XamVpY
gsiQj204ELQFLY0Mvyw7Wv5Ozl5gHw+9rvP5rSJ5czRocjYYt+4SP0E9q29lIo+y1fjfz1arprFg
doaKkq5ucgbssJYAoejeLdM+q2Rwi4tQhfNLKjhxHXTRVDXR+VR46EhYWC1zZKfJpoudY1PcuMpq
yshBzUvfiSeJo/iXOug/jlCEBLmeN/R0xL3pVuZuukn3YHJfxzdWlD5mG73zva20dS65OmKvhVSW
qQIAyF/lDPh/GdLXOHx3MEFWvP7tuxC7K/OctorHm+Ze+sP1XuDjx+ptUOo7K5v8IuvWamNvqgLQ
7Gqbuvs2KbfX7eon1OTKSxG7L9QwSwuBDAfGpxvnuTlpzwPXiN/Uib88g2DQHH3jebydNu42vgGh
/WpG6bt6SPKwTzFUB9mEuvFH1MCPVqiv3YAogQ0ItC9rxEliIrF7kyy1VlYck6ibcwg2oTVNTQRF
G2/IN5UGqlIn9dEU+LtMUGznTCy1RjPlhgtlfpqmUV+XIQGzlpewsHCkA1iSmFkEHy2lkxnLbNGj
Z6mPDd0Q6+DYqV/rQJRPql+16OJ48Z06sr1hZetWLe9agAFKw/OpOsrooiSRr4hTUkrsUmEmBSL2
We21iIC42HKyu7SqQ28eN2YdP6XjEFWV5YO+de30/aFpbGBeT7T+RmLQoDN3pS6LJFSVuGdDMIHg
LizrZOnp0ei/j/N3EEH415+FbAHB6kEUJyn7uaHHxP2RMKTl7eP1BXTZ0fLrfmbFiUfilsT40Oba
QhsgtPaYLPyePU5hrgYMQmDgtUAdk0Xkp/fR09UMqBAqKhsl5Mrh8X7eDlUgs0eS2yd2YubBi51p
WOgxxqSMYdxW03SXmc+SrV8u4P9j1EVwEnQcM3shKoVznsL+fr5VG9+GEsEDH55Nd9WtGfZgYNH3
xZN5Q17sTTqu6idZu1K2V+4Hzj5AZXdLbNsz7tD0PBDypjQouYPM//pmJVZLbMHMwOUixMMqWvxm
D96tWoC2asSEVzP6peKs+gJl6tSUPVzZsvx+/z/Svqs5clxp9hcxAiRhyFeadjKUN/PCkDQretDb
X/9lz4m42+L2bcTZ87AvsxGqBghUFaqyMk8WZ8iwnztpFHdNHfulAdrzKZu2uZW9j8vbwGbPYPE+
KeabqRW/Brk4YATw+kgcTAxGtcbgj5HcNLqBGml108aqKrZq74///+TnlY01ViBPwuGvDLeHIH2k
NW6ZqoKb4havGTESfFY7kjjORjt/6vqvLLEVzxKVhZUjKmRREE0cLQxN5JhaCZqsUTWwrzKydkYh
RVd9wMcsIu5aYeywxPQVx/RyGd+mK3fEBaOZWPBFhI5Z2L4CgR2Uw2dpgkWkfKsz8hGX0+eyGPe5
ZUET3pi+w2JsHZ6E1MlnYd3wFnNPko33BZmu7LgdvY7POZCtllORSjo5qk4Oy2/tyABj3JI4S2+5
gJY4S146QKbuk0S6CHeFjBxivuTjTTElLuPLZmjbl0X+ElnsCSvftHwBq3OLPmoRPxWkcRvN8nvK
Ng0Nr+gAykZCtrP1asaVR8N0Sy3Ls9p5l5n1x6BHlWM0xq9Zi+/jEpjB8mVGhl5PUBQsv2Z7dkQE
7YPqLixuZwEtSgPKV43t1JN0DPHcL6lDKlgoN+WiuxNoVdLqd6b/jhh5TxP2MYriRrb9S2zEt4wn
O2g5oJ47bceGXptpfCj7WNGcPMtCgAcNDoGuUwK6tp+XKaF9nNRHLW/jngP8UTpj4XfWc7K4GpAD
s1OASRXvkX3hm6/HsfkB0IxfRbOrvjNoA3QzJh87IAr+zR0//VkrF0SNZMp0jg4ZRSWi4gU2FsAP
gPcvn9xzl+PUzMqVTLTo9UGHGV797q2PVFXEVP391duuiWZGoR6e3/XWFTEfdQSqyws4C+46XcHK
h/QyNAkYcv7DdZ2+t/c9ZnxvcIciR+B93DzwXfOreIzv7XdVDDwLbju1vXItuY05nIECwZfu2aZ6
BNXrfXtTVZ7eunaKWWtUrg7Qy5pACevkkyu3SdAC2qM4wscVrt8gp79i5XysKjFyiOsite9nOJ7h
MBhbPR/v7fFqMRSVuovfE57g6AhPQk9iVO1/wCZlIdAT/EoHa3v5g56Lvf9vNbCwKt7OJavsWsMM
fmoApzgeEonaX1R8paz/mGrhgrbI0RsVCei5kHpqdZXOaEvR5OlyLO9I29UssGq1tptqsSJQnG04
ntpZeRsih8kaJ9Aa0O3ktQ45oBZ9lKjIPYGpGYi8gRHeDyGOUXpoyNZ3R2V2slOia4+b+P89Mtjk
lXdZGjM16+oP3Unx0G81PwMZCBQqALJThV/V91x5mLqNDCAHsWJygIzMju9HsKLlB1UR6Sze+nRn
V56GM703uxYl69rP96XfeUe1wDjoU8cIxP1xF+NnZaHs+Ecv7ePK+UzDVHe1hdziOPyaFE52aFBP
3VuBASI24JQB8T7CzVQzNn9oYS7ZXTkeSme7A3t2AXaozGsw4wUhKKfKxneQxxzE2GxojgKaGLRN
SzCVMYP9gUiw+ObuuBCQNUIs+Xckf5nQKxsnHRQNR/5vDijQb0jY1/jXiiKq9+S6IL2TQmbR7u+G
6DPpPkIIzBcmeEPje2KMTloA9EUSvyo1BOs7K3mqkgS6WtdyvpN57PFlespz7jaUudEybRcIgTto
Nr5Rltqu2Ql/4P0jtLmvURR7rmi7TeXkxjPmvsFUihKO20YqStizZbHTo7JymDWYlSdweRV31g3z
/nNQULDxjf2Re5ehz6AK5gqvuW6BjYLXbUnwjCFmuS/6J2Y3/6LibuqGxSD1CdD4mkeooGEnUWrE
6Ye7ZHnogE73sl8+G2VOLKw85Bj2QzbmcBnm8FrHr1C2vR473ZnJV2z0iihz7nV/upqVlzSHVoR9
CZ9R2O3Btg6dBbCoBfpIqziM0PRq5bK5vLqzX+hkdSuHmBiDWVoDok5p1L4WbhujU8S1867/xMTK
EXJ7oRArRDWIPSYf5Bt9SeSY0Q76LuBEMh4BcsHbJNOc4tr+AHPkS7dNgDPkraOrkNx/6qL/cB+M
cMosBFhkvT+j+KQtHSCybXebRsmBToWvA2CmadBUN6oHPoy/0Is7tN0cJAYpHTucstsip5lT2j0u
bvaAI+iIrHaLetp0RVq5DcSfMYxXgjw7cY+9njYHxZ+IO5dAQJUgnkboWG5Nzr57S9ZuyUW7yWYj
VWSDf3B3q5VRYVimaXObGYSvNlmrk5hHZjcFA/9cEujQSYyoaeJLZvmBh5gaL9PxMIyPdrWzeuC/
lhoPl8YVcfNFwPKam8BDxv2XSR+GuvnqpxqkzHqzWSDJipJd6NQQ55lyggLEtEunxOu68l1rx++O
yQzok2qXDwt0c95ChrEGEX+E5JoUIGSS7pwud30VfsukuouXsHWnon7uYvG25MM7k2QrpxC14jH2
tPxjyCpwsxZX+Qy1s/KoGc03PfppItff566GKloceYmUmz4uHvKBQYQyT9Jt1WmvvV0AuWVar4vs
vUUjwo1leaAJ2cfcqF2Z9wGX7VMa8WSbx/0LgIZQ761SMFFX9bKDBESzmVrtdmjBMsdsvs+o/iW7
7rrXoGq8xLqfSdOz4rDzrS7DQNyY7y/fxXPtLirw/YRuWrpB15rfVpZqUZfZY4C9GqEwZz4Jorut
xdxY5K4YWIBvBJmLwdc4cdKhOoRR+xfRu93lH3ImdaECI+hEmIwBE7u6JhXpTVKxBRPivHWXrNrF
fHI0in5f/gFeJYfG6b1dPl82eialODW6prE06i4EhRIdAyO6qef7hb+laKRQhTc63oN/3JO/l7bm
suTZLNJohBWdJY5u9Y5ZQ+ojrhT38VyT9sdqVlGjjceEQ1N5DI4AOzz+AKgDehuzXL62zf223Kso
vFTbt3LkbVb1jZ3DoGHeh+MTIZsEz3f1SOPxh1/awJWj6TA30qU5NrAs+qAlTeTBJR3q2PQJfx61
T5rEV30WWc5CJzcJs2uWG97/dlKOW3HyFovlwMKxncdATMcqpeYL2Wyt+lP8myoBFXCqOojoObPZ
Kh7TtjaorUO0c4hz3+B/jUDKXl7L+YNyYmL13SJImaY1Qk8wyPgqM97KsXfzqfUajBewyJXkvsoK
rzLRoq2zxasb//IPOJPe/Fji6numpQ1lpKkbgzFvnXFOwESCaTiA/WIkz7xSlZ3OZDg/zK2+nVnm
lSS0hbn6c5bga6il26GAL246JCCDrkioznqyk909rv7kqORkqqAINuFWFJETzuk+pzMk3kanSWxX
oAlZSnmjTWJzeVPPehkL1U+wFhNqrnEgpZbqSQYfHkjIu9GlhY7n6OVKro2zd/7EzMrJMAw3mlaN
syOnTfhdRqHXLL9MU8UZolrN6hYsYZGJkWITh6HYAYK5byYIA6aqR+XxpP/Ds5ysZnUTSp3zxG7q
MdCiq354NMD0evmrnD/qf3+V1VGfjZaOOcV22R3D4+5haNy+8efhvptVk98qU6tjXs1GWQPaMQZs
mDYMvKOW7XAOQJmkjrq6orK2OuWkTBKoVmPn7Cx0R0CcU0gsNf1XCzmXhOv+5W1UnbrVG7zUokLa
/XhcW7Eru1+5rUFUgvi2xbaXLakO3ioPoXNYQURVQjM5DISJ8DnZTh79vmzkTzvnwrlbIzesaBwr
YRVjEAL7OyTNvd5kbk3v+bQ4rLGctEsOUVk9F11NHQhqPZplWfgJxL4cICoBC2pAqGRW4U6yZs+M
Ptzzkva+DI0XSZabUh8PJUk2LfJnJx8w1mhrXbUHiddtm5XQAYOjR1sDLaHHqF2es/w6DtNv6Ea/
arnpsKz5bsabjo3XooHie/0RFqUz4KdZmaWDNnfwG2W1TrHva3hJVOngxQ5xnsY082yJ4RigM6RQ
gKJVVlbey5ZVlg8GzlFNfkVRt7W6nUAb8fLXVVyNNfxDL6bIrqoSAUAmjmAIAgTS5+FzlPU3pTKa
K67GGvaRLRHNSHi8GvVTMh27erMbJ4irolflDWc6b9Q2KbXxUmBo4hx39ySyIbgw0JwiNZFau5EV
2zfD7FLEbmgpjZVfJtrjVIJDgDT/4lKeGl65ttnO+3SxkTCE48cSvbfRVaikVDr31U5tHP//yeJm
DgP1UpoBsfNfmsEbZ+qMTRe+zIbcDVnpZXi2leA/G+M4sIZkO5nlPTqEsUMKvm8ZOoRldqvpYFbk
0bbRMvx75EC4/KZIuV83HyV6fWGr7ymKfxYaYFMFJbx2OwIxUUbMKWm8E/Gws7r7WN/kVnydT3Tf
ZBgCEqALKclNTMRVY1R+YuZBG2X7FuWnUkyvefcwtCjcd41bW7Q7lPq0bbvS423qGbF8yCW5W3RU
TNmcepeP+rn7dLppK78MEYCRjDmSjhGlfDuq/HR5T9BA+9+srHwySanZ0Rmfn+Epqo9ffLqKlbqx
5+7RyVLWb0HLTloD2owwgsoCKbBbFLUW/lQoiQ5VllZdl4Rh1pxpuEbQkt6ztt9Y1bumg45zmhUb
p7K0cnco/4hxrvF54jDa6PVGQ+s6C2rIRl7+QOeqvKeeYf1oaSI97CEBMAbptdxDhAa6vgACuikA
7LNT3Rq7Hgyuw+ZfdONgFjXYYzPZYGt0/txUI83bzAyKVN9ERD/wCvB1KE8W8zcmODaKVZ7fzr/N
rbLFeZksI6WRGeQ0fcs42Gl786miH312P5Xv5Vy5GWaIQXfecMvJW0rcSQPr9CA8YCIcDYqel3/Q
OVKpH+tfOeSi6NJQ0tgM5kNzFCMHqv7TSh1NR++89ow308W8sW+/55OT+vNu/FSNEJ6//3/vyHHH
TpymmMlUa0liBuVCUDQKqv6XXqiAvWeNoDJFDWIQwfWVZ24nKhuyCCOQIYq4NVioqq8u/u/Rk9Q+
MbLyZEAsyNEcuBHYlKNA0/hhXTmpLFGLEm5bdopPd/YonZhbuTSjTDjc+2wEDXtoqrcaaNB8MLcC
VdPLZ+Rcz/50YetxBKOv07FPsXujO3jZbpxcYvkZDgR6VuGfvrm9HX+jb04+Y343v6r6MYqvt36X
JqClEKzGpQnb67aevbaEG68UcehsSePk860HFBahzxW18fmYQ9zwW98Nu/+IH8+P2UZFgn42Vfj7
4/3pPpyc+kVUk0Zy3Qgy/YnPSNCn+7EdHKuY3Vld1lMclfVAglwQ1CeGo8KCASMCqEdvzNfhatzk
t3/4oNzEsx5UnvUcTeKPY7NyLQu6Xzqf4FrkEnskmbeVVm/yQmyAf7vnlYn+ENrLIB+Gmoeiv3be
rZ3s78qrlEZXsg6th8B8TB4mwOn5tnyQj6jyb3qv3QO+Dwn5GZoW1ibbqPr1qu1eeRtSa/BpHB/X
Jp0bTcJvU7anTe0KW0XWcIwX61fg6aFd+ZwmzYQu0uOXnflmSGoXzPIKUKfKxMrPWK0djUVkYiuT
xUnIVTtoCk92DphzelLWb1mDDqWWGxrcc3MfN+hqSG2jjRoE5+qDNH7b7WtnxX6STD6dQGxrbJsQ
bI48BZ0OpNB1ADDw2I3Fsb/9UQqQPMjNZRd43MYL27x+WoZZ13QVKmYBxXCniREAMUpn1vYkbJ02
QYAef182qHB560EFOS0SolyGEQwmcICVcFoJxvFSVcdVuKH1OxMj++gA6tPRDJgg8TKXue7wCOg/
oHnooFiUytrxpJ04vS7ShzIMFwA8RHZNqxkMaumtHUZbPuPLcpVHV1zD9XRBWIKUEU0TIwjJzZCm
fsUXZ4xvp0w1MntO/eTH+V15m5jkGaslFnaUwLNqZ7mKtvp2fpPfZAOmHbf/tNzmDbiMy4dE5WHX
kwEMSD0WStsI5hAEBHORHuz2m3HmiuRe56NjoIyXarqTJO+XLSt8wpr3VDBr4VYP95oX/BCzJ1u5
p6qzsvI6vanrkVUzI1gwl1uYtg89B7fJFwBMLNcwVXOligu+ngWowIBQjykuwjSnDJDjeJNNT0My
YFa8JA44SLwBdPL/0yauJwPynEjLlnAqQoDAw77SldS7f3KWf/gtpnMhbJsylDJ/3rg5TCrZ9SCQ
Z5ncjmO5rfCGn+kC1j5+XUb5vc6kazEQ2DfRhsfh98JeWw0jCFuN4vlq3rPa3IxF6iLK2E5jl3iu
AJQUaqocU/lLV1eorBOgqBEEAs0OHxv00xfzmbQCtSHdB5uIM3etM4DuhRvgG22gIr8wKC2CBSTP
d8zU8SKt/L67sqfravhE3ROlTbSeUlvxzc5niSc7uo7tWqF1PBqMAFD7m6SwMW9cDW5u5xgDvom1
0R/NeE/DAlQT0p/0fAuebUW4PBsbTn7COuaDOWlq4xa5Y6q5UXobSczQyIfLh/O8TzuxsrqANB2n
GOClY9J/ZPQEld29QO/hildO601QdMo8djckd62qVKPa4jWV0gIqpTFp4NXCcvFJxXeTvezDqXet
0b5OonuSCmc2O0yWzC90uF3MSJE9nhsDpfbfa7dX5ZUu0ZMZWBs8rUAVVc+OLr4G+gF9A8z77ehk
7Vjfu7cdU5V9zzv0E8PGz/vaMbaQRcemJ8NzalubOdUBx8F0UDTeN9C5hkPfNVDyGkm8vfy9jXM6
cD8Wbf60PVIzF4bU+iBaktQFCdVvPtFPlB7cNLmWlt67s45ZyMFYMCUxcUdruLkx5wZg6hChLZqi
Q88nDWzTNmSyGTq/XQwIwcKnv7QivrIofZSpvEm1pTkSTz9ndvJl91axb4f4TUuLd1AgOsLOI7fO
Yszo0HzZFPMAniNqbgdAAqYCYkmheIDPCmhlfuYRAYVm2gVlxF/YFPdelll/IcrfsiTPXfQ4DUDx
4ct4qF1P5vSc0vkhmzDUEHENclPQqfDSxUJYiV1KMNhnLtSzEjk4GkqSnm4PhZ92UeLkyFE8YeCu
Yx5l31jtndaZuUN5f22M4ObvwsoDsvK2jdpdUeY+rcgrCV/Lll9XtuUx9i2zZBvphcu58PW+fTIL
sLc2ixvb+K+NXNPu79O+eWDp9aJx0DYxoOIl3/K+dGOu305df8tTFGjH0YlYdd0DqmWR97YLr8Fj
iL0/chaX1E3DFP5IfCI2f5vJsO2N/MGayy0vS1fvrhL8lVYAcKjfYIQkcq12afy2Zz5L2+eMMbcZ
5F7X+gMmrZ06nl3dDvc1yxNMRiW73O6cuonvFs10TD29QRvpyLkgHybT2M1l8WuWaer0S2t4zdjc
ijgGb3I8PM+odblVjgI1RHuv26m+sef5ChyZZfnOdOZPhbXBufOP+81N6S7oOtd56CZLV4BRCmye
eVyDz9fKHImIMBg4Y5AZQfcL8DDi2NV3TLONBCvDnMnXvKifFmZVztjP7mjhfYCpMBe1RW/pjIcx
IjuDNo6Rav7Q6pC+Gm9n+WSOmQ8A+91sFC9piOnjZdoUdW870jC8jrS+3T5PdYPOiOHk+XcjX+vs
y9JmZ2zfl9J29Tp/mnPpTJglqnUJPkljZxK8eBvAw/URZ7FF7x7CgtPk2pR4jege6i71WwLEwvBF
4y9ObgWym9IKAd7NnCyc/HymXmboIUZx2m0O/K2hjfuhCZ3EStzF0lWNZpXLt1f5+TD1Ud0bqICg
jOZ0InFlCCq+OXPj5gBWmCChxsGOcrxDNMcEbCYeDuDBcGiUb6cajKzKsp0yFKzyF9ZzpklSGkG6
xwNFbo5E8umLvYVsmRs9qmgd/xToL6RL9ioJKZBv2i0phiAVEfPLEX6wJ9EvKzsQswUw71sy/UBN
6DJp8z1pQPbPiWtK3U2PF5ZEmp+Hs1cO0oX+/AZaWfArqTvpsW+M4mVasm2XDHeF9S4ty+/yawCE
/8qHNpjw4mqTt26i/ijZnR0/81CiHZ4csgLjZ/BIrNE2Swhe+z53Gq3+nm3DRj6kTd6UjN92orXw
qdmLDqVbR6v0w9AsqsmAszi/06i4Sn2YkRkpS5CS62xvgr0rREiCODTDIEL+YUKEayxMt0DXqDX/
qmPLNcdWkfmcbxJYNhWmINwi6/eq2YzpWCa2jqSEuBCorkBPTT09dttrhoQEsjrKBsE5IDDalX/b
XN0KjfY9BVmzHpBDt9fao4ae2IWHFpwetScwCg4WGFAvYpzvSBCw0x7DI+NwPKpF5c4mfie/ZHUb
ZCNCq7LwYGho4thsiBwjBDdTBx5Z86Wks5tnnddbkFPujF03Fa5Fv820c7QYynNZ7V/OGM4+mU5+
zeqySJvNmEvEvrQhBzEGAU+odBo+X02C747PBV6qBE3PV6JPbK6OoByZhKaMpQe045gPn/X7btIp
3rfSzQdMqZgf3C69lBQI8dAy6UInDQdntgPwmfqCQoKq0y0o6miA2TZU9TY429w++XWrxHxpF0K0
Y91PB+vzwF5IPNyk8QMQuc4EtHKFWc/OANQl+1dVwBPDq1x9RKt5tvQIdYD2eZkfWt4oLt5xX//h
GP82sH4ei0nGc8dFH8wD9+rkUFTZzu4TAHpfx3FRHKw/1YNL1lbp98imuUI3COXAsnSsUjh2DWrN
FHidWHfjKfTn4/y2BezFcENBES/e4ia6IvMNWF6dfh63VgpaTjBRNuDB4uD6Ya9iqpwJ3IYQWUXt
bvxqEWupFnsJJkKlqK5NrcGrJu0OnCavsQnWgaZyqkjbEKDjG0il0EWVcStuM13l+piPLVvawZfl
8UeF2RupWbgyip6U6sasR/LlFGfTMOBoHJ9x2AS6PbLtitfYO5JdD378OR0QsrwiUI14qc7M2m+O
FsbsK1gWmKxPxOAIhAa6UL9cuF9pmnfZHR3P+D8ODaIesREYOF0PImaCZTwXowE3zTZyM+zMbbtv
tiqy8qNXu2Rm9dU6KZbQGlsSNID+YzrLrUXqpLWJtHDeXF6RytTqQVYkYxSJqSNBGj4XKQoN45cG
gyzcXbZz/rl7snWrLxU2i6BTp5NAXhvuUTtn2mVb/ZDvyE7FuXH8U5e2bxXC+lbIwioaEtTRkzZ/
RaMKqXs+SzlZzCospZopS41iMVNX+aIcnDpv9pPpLUtgQEhYA4mbk0HSJm5/N/XiQJ7wKyulAiR2
9uyf/IhVnDK72dT6oidBjCQ/TS3XFvA/XEMowmsNTAKXv+BZV3JibhV4WEaNSM4VzGW9k0S7gn63
1r/qoZ8YWQUZKrqhrslAAtu4puKuid47JLeXF6I4Hn/qIycdAiOPgYLKR4heo8dSZ5uRlQoLiq36
cxdOLOjFGCVtuGCr+G+D3abkVz4o6Bj/vJMuHPI/r5oTG5kYRF9XKEq2eXdf5GgyZrTaQza3dLiZ
YiZzuAYbTgOS6rnzcmCGXDCnuBGZ71qeABNdxUgh8fx3CN6TV02DqGe1eG1EM2CYozQhBp7Bcw/0
MYnqqzj+FYKm0zDsHZPm/VgsLu8xg0Rmp2ZvEROHFPVSO/vkRXvFy/iODKFjGl8TXfw61m6yFoWZ
uMN7OfK7avyNYSc8MwhqCYXTy/2c+xVYoDQRXZlh4hnG4mZgh8qM7jeU/QBZM4o9gVrFnJTwh+Vz
rtmbOWOHmJYHPZuvgfMEn2B5lZAZiq96hSGl5q5MdV84ZoyIIAv7ekxqiLQJBGD+UmXkfui6YKhi
8LWkQW5x4H+qaj8y4UwtR86bggN8xrxW58xTfrB4+aYn0AXNUdPh4H6JMNqFobXLJ1N1blbOuEHa
MS8dTqZp7bUK82H9rkotRQzT/1C8XTo6K1cMyOTSDpVBggh6Lc2i7wfT2smeeyMXV3YCXAkQcixt
HtpjNrmA0sIGmoWmw94wiacVb1FpeUeqEtm8WeXjLA95WTuRzNwQ1QQyBKDAreLc0WzM+YlHQiTm
Cq7q5op22aa2In9EIs8s/On5d9+ASpt/mbl5VXcx6qAoS+T6PS/5A8VAXMLfDHZjLqbH+9t0BMsG
3rus0zxK4lsjRPGJLx8aQIwCL3bdDFLrc05/J0Xs5OxWRz0vqx6G4UlDWS1LMTcGmFcT35raQ1zf
ZOBS0aa3fkjcMUmcqezBKwr2xvoQxqMTpvuixVujGzC7dz3LT735tRTWnte1b7bE1Zj00fzfUFyF
cga+oJ09LkALtGCvKjozwFY2Sypvafq7H//Sqic2/SW1vzT6O+YdijyFk+jSkYnlZrFA7iK2bTVf
99CviIG3dI25ebBSwCTnhbx01Kw9VvbiBlOYSHRsfgcBvkPYY6GTIZ4IwJ5XaW/fGzK6jU16IHJ5
qKlVesbMPi8fUkXGsOZlnUWV1LVExqCxwe/MftOk1sZOwIqCWcjLplT3YRVmUcUbFmkjkPfNl8WZ
YxkR6oqG4tapFrSKoz2IFnk4H+Oo+Gwq3cm12ddy4RRCxayiSoL+JNInTtvgRV3CTyEJMvXrwsrf
4tBC2SZ3ypjv8al2YGy6i1Ca0YrEY2G4vbyfqsi3iq7jVJRW3yCEtwb3SvalZSqEpSJBXqO4TE0r
O6rNJCgSpKxxnj/mgKSAjuVp0Np7K81uczQg63JSODXFSVmjt4qJZlJvcFLYAtoh+pBZN2J+u7x7
KhurrNzWw4JNOXITaDIAJz10z81k/fcnHuP6mIoSEF7U2TpzmEs9rkuMhWMOp/Qa/Sm0HmzlbNQ5
XowfVlYrkdVoh4OsSVD66T69i66KQ30DQGa1w5C5j7kGNASUCppntu+H0VVwS/IpT0vKloDbj2FW
+DMarXqooiRQWVnFNqoxS1gtrOQ6qLTSlzS66eJk81+fhB9LOf6Ik2tskbQlmElEsToKjGOnLHqp
ivx/PAor5xcVQJimNozk5nWIJLjpMPKSCoXzU+3XyvlVNro5AFstQRahJQRqrSwRviSFYsfOFVV/
bNnq9QDK9Y5ndkSCGfBOw0U/7DH2OgedCtDAkp29VyEDz3j1HwZXvi4En1lpkRxPtAoEHs0hHK2t
1fYHYKNVaztel1U+dWpq7fSktPJMaHCrjZfddnvzarmyvBbCYvZLtlFVPBQf7B+erhwLTRAcC1bf
5JUNhpdXylVu/FyX5seSVh4itOiCN8XRnzqDd2SXHiwnqjeRz73OJx6OoV5jQNTRlLJXZ2LUD8sr
NwEuGHMyodUWjHrljmh3xfH35durOotrpKppT2VYmnB/oyv35qbwC5DbvKJX6NJN86u66XeqkSTF
YVyTZ+t1gTeRoEtQle+T5H6Uo/dlz+5ivCrWdobF6cf2HX/JiWtKbdPoGmAZgkI3Cmdhxi7TB7Q0
wSw11ZsJzfUhmnxiLdvFSN24/Lhs/xwm9of9lT+ZEIgbUeHzlT7fGi715+WQ4U1aBcvO8uSOB/2e
ZyDUuNYguHQTxQ6/VdF5n0lCfvyGla8RbavPedEB24FZT9TKXcw6OzXI2Gn5jF590JWfhawUuZXq
Xq79DR+KuNLgb3I7dUSCk4TnS21V+8sbrDCzRrFSa15qksKP2mgcR13kAaWDop3wL5tRHNg1FhUs
tchEoowEJF1821z8uGAH1v1immrCQLWglafhEvV0WXBcDXsvrMZr+odQ6v99enh6Iv7R0rPbqrCb
lARVBOKHVnq6qFyBF9vlXTse7guBYD3jyFuLT8Z4vOZJ4RZJ5Ff5W2nccZo6Zmn+bwdujTwlA5uI
SHDTIt57zLwJ48Fl2eflFam+zsqdzJj7NacOx01Ha9weF6+LBg96FIrjdg6T9OMDrdxGm/VR05iw
I5MBb3bAACN/EagdGZpbdnuBxz8ZHHALKb6YwlWsMabWkDdzbuP0WXq3rdrOL6arqv4AD4+jz5bH
sWpSR7vLm6q6XCtXITI9IvmCL1dPv/qqdxkIF0LUbAfl/Pbl87juqFWkXUZNxy0WCbivw1cMJ20u
L0VxPtbw0jQW1WzOCKWp8cLjRx2FED1TRU9VwF53saoKCX2tIec5MsawaxnY/rihT/MGZHSP6U28
1xSlddWyVkkIgH/CMAZs3MQfwMTr5tVfC+aHL++dKslaK3zindLEHUWsbv3ZDxN3/kABzA09tjiY
G/EIiAqe8br4V9Kip7dtPSBNlqgvbCshQZf2Xq5PfhaCGVXLvbJShUWqOIIrB2LbDeQQNLzHksrw
NH4FQJpiG89/K86ZyQTQx2L1rWooXTdjYcDpRoVjxdxrww8u/wUXDLbsbyvHdZ7kVU1Zd3arD0uw
UNtt7Heb3MymnwHnVwyqTst5//C3reOK/4+9L2tu3MjS/SsOP1/UAEggkZho9wM2bqIoLhIpvSCo
DfueWH/9fFCVbRasFq9vx0TciZgIt91VJJhAIpeT53zLRVsCIUpYVDWSAPURwlzdgktrjt3k6+H3
+Zv5s5XJm1GHIB5CScSbSRUrIzeDfy3TfO3NTBb1UI+7XvQ69NngKJBwFPlSUcsrr/9aZ02CvZaT
qKFxO2xSoDhDzwO9HcNApnbq6VfW7WvPM1m3VcX1FV9Fj5WA6nsy0DCAvejXCBdXWmETOV2lYBGU
uPBAodIZEQmt0aykRwD/9eu/1swE/6D1Ki1pJg0bd5hnPg52GZScro2Af7Gv/zHIprJtbU1yvwIr
dhP1cFUdSh2a4xA1JLckqxaeUM8oiQYjd3UDmtvGv/eEk4VBCGSmeRRPGJWZyXW42UKsLgnUKx35
edD35yOO8+xitupJVoiyjNkau+vS3eZgrgWFZ2bCY+hfg8hc7c/xrV401lRiK9c5lqEIIq9JUpsK
tByq5yC8kRLFwpS2hQGkMSm5EmxebXiyWlRlhlCzIuNq0ULMPbSK/Jk0rZkXb7yRTSgG2vBztvPk
yoHyyvRmkzUkAMAXBS60G0K0UU4z23U5cKGpoXr0ytFqfFHT6F3VATtVJRC42RTcoRRq3/akHDYc
YNoCuvVFfRVb9gl6S71sY3LaqcIIwGM9BkyA14fK7+787KkPMxvSCmU9ipmSRef3m4ZHV9auT3O+
ly1PZgORQ8mlejFsgBQ9Bwk5kDjd6mLnxJH/yBSkfqlLoGwvrYFPXWQl6M8ZddSwNaVetykczb6e
ndd6ezJtUkkLkpxUw8YnkaUELwr0879u4bMV7vKJJ3MFGqdt0gZogQUnMQLoJJqz8ppI7Gfj87KR
ybwoIp41pEMjMaFGMXgzD3KhAjDrmXwtIfzZQnPZ1GQqdBKpmaRybD8t0O16tWAh3IBaMNZbby63
uvl199FxLP51PmgUOBYEVhKdbndMi2U49SGVhJo+6XuT12sFaDcIiAKHKgQEbgj1koviuuUyFgRJ
7/fY8J+zfDgVVdfP5LJszayuGysHZpRniumjAAy7QafWyVwpQQ7I3M4kPbNLKJVCbKYIYyyeA5RL
IXAKAMWNwIZdimK/n/tO7wk3TMxRpe2iNZRq1xSRl0o1p4o8w9dR6209g4E6RADazyEjXYV7V40s
N12G4oHW1cljFEVrLq+o2kZIhClHN06PoYukmMhnBEJkMaipYDebXdRfWUE/H41/9KY22dZjJdc6
ykMEQ6GwqAY2cxP9tpaviX98Ph7/bGayrcuR1+lFFAybWhOhxUtmYMI4vQwpLumaqM7nM/jPpiZr
mV50ClhGyHYkACirEGupu2uosWtNTBat3K952yIFtaEJoP/VDkR0++tRrl4Z5dpkHeriJKEd2Iqb
rhsx5rEx8L1WiWBMFE4Po4+4XtfVPRgCptoxEzj4WPINnYlg7EBYzhgy36pzyYoTeRFRfa1B3HfA
fTbQ5KksFvaGEquGQp5iOV0kXj2LM3dGyi1UYlY9DneZ6ngS5B73YvcWe+c0L5deBLAfglgt9OcN
urQShHUh4XwYMbKVeHULHvuzoAkKpH/GHC/nMRwLwSVRr6FHP7KJ0yWAihrI/7quKTKbjCbWaCUP
aI5sbrbK1FvX8y23IXZdiJaCiDTKyidQYp4jPIxAg63fw+EOXKYBugsw93DJAvTPeZdFq4S2diYl
MEqHc2roQQO+PYJ7qxngHQAvCs958KEqELzqzHHTUyVdCSM+PWtfPslksBZ94yPrj81d092RaITA
/S1x91lV236Vm275EOq5U+o7KQCFSHkNRPDUU3XpajLsdOiVrekzMQKVSZqqQBJIgkTEpGO7UGl6
SE+TW2jGmJnfWF0LdDmkhKWksHTRtdvouXa9lQdEvarlKNbDMj33DyNZBmI9JgWYhcallcbiTK9j
aKECn8+uCYjQ8Tam7//yNie9FroIg4gbkVsXBO+PbUCUYQQEfyJB2wlDTczYjey0TZ8gMxIaKIPN
CE91O/Kx6EaAPS4zgacm0ernUFKdSoB+hBiYjRRbftg7ilAv+swDWJdbegAtIo+AiIf55Ya6FWEB
ExPB6fMCU6J5jXhnwKxoD8QQ+JJp7Ii6vEplgokGiW11Xzbc8CXpQdQDqwMNTgB7EwcOG6oKGx69
xrAMEnOICgJQJfowXhFCk0WZgV1llnmFnQnnhgH1FtVbP0FlS/PqK/HlZ8aQKpM1UJ0JgHJsWgWq
YNjdanFLboGENTAo7LLBrsb2gb4K28YqXGiihsBZ3ehCCnDQjR9vSveuGVYSxwig9Sp0g6MGrFyj
Jjix90sZRJyo7I1+iC2lbm1430VpU5m8DRwEmcuoicxM1h9Rbk+M3IcWQhpYLncXYSleiRY+nWCX
DzcJhFpdpI1PMaJVg6PcAzpRLxxFEBjNwI5mpT2AVATfUwO8NCjBaNaVZfyzgXrRtZPYCLBs2rMm
JbdgRUpEW8sDwLeDdA3oPu43f5kPF80wfH5x/EqgU5YJDebDSA1i7+o8mdWOdyeZsoGxaF5Dqn62
mV/26SQC8zVXApUyIVDa7xcKiq41faGSYGn6NdjEZxvtRUvTslLrl3qZRCUmOm9n0PA0pKa7Mvw/
YwlcDv9pTanksRy6XoF3RHOA/loA+QZlxihfa3K48YE/iCWsAQJZMER/leRao/hnqXmgZPgO69IZ
xAUZ3fDrg/ez4Ozy8SfrXN/p2Fc5bk1c9g8dZmevm4NvwF3LBL57mSZzlsPq3Iisa1D/ax0/iXD8
guQezbAm1BoWgirfp9fstq492yTA8YHJlMRmfDaPnvIKYvmut+zih39rAk6rUQFouQJDsve21ItF
knWgSmVgoV71AfjsAH35pibLTC6ptAdRHTNQPkQ6UkrJYPXDnVTCq70wKg7HJAVKpsqV+OHaa5qs
L4VYqmkF775bucWSi4NCmLnO1z34GQ/1p/kxWVy0Nu/rXkEbygwcQKz4Mx3e5eB9riTY31zFY11Z
XMhkcSnKOHGrgZNbqVgXeToKzJp6Es7CLra+frKxc75YNadlKC/SUxmMV3IbNIolhAUkn1UTe8Gq
5uqs1f8fOASX/TitSfkwHdE0Af0YK75FgsIqexhbXwXgX3moyZIRFZ3MI7Ea31Ywj5bRbBQ5k69y
WT6jmvz0NJMFgsGMWa0rTN/OocsMHvOOu1DgLq8V5rgeXS8OXVkvplWpfNB9EroYF6Rcd5q205P2
RkB96OsxcWVCTUtQYYHTd/0x2APQi1Ppxqvd/ddNjPPlq2E3WSq4oLS0GMOtvg0XWVUZch3bAU9n
FFoDroAk2xVOxrWemy4S8EysRB0hUAnjbK7GUBDorOs6k9cWCmWyUIRuq7dxgLW2cyRHHVZkFc0q
S4Yr9Eqet/N/MwqZWp60Xt8PcoeRTsAE6LLE7NRqUfdsEeTllVFxZU2aittKKV5Vm2Psecg7+oAB
uK1rdhBd6LLy+3L7Hy/df3pv2d33gVD98x/48wtg/RAa9/nkj//c5G/pnpdvb3x9zv8xXvrHV//5
8x9x5Y9fts78/NMf7JSDwLmt38p+91bVMf9oE/cwfvP/9sNf3j5+5dDnb7/9+pLVKR9/zQuy9Ncf
Hy1ef/uVYfL/x+XP//js9pzgMuMcvZW/LKr4nL5Or3o7V/y3XwXAir8pmijrEoJguOmMMVj79udH
jDJNUyCZLdLxdJJmJfd/+1X8Jn9YiEGORVQVlcDX49dfqqz+/pnEdIb0gK7JCmFQ3Ca//n6HP72E
P1/KL2md3GVByqvffv0wY/pz0jJFVcYiLhQAiE5UWdUmY7sshKboEkJ2Cjt2+noA/xZcS2Dyqmeh
QlrR6aW1r4G1NNhus8uHB5riaLkr8jMRVlF+owid0SD1qtdvglvMBbqt67VG1rp7ow1rKPo18rJC
hABSOxRm7hsOy+9FgpRAtvGaGYdrHjGbZE8Gkw+GNpiAQFaqne76BZCBqlVHpsIM/c09htsm3aF8
XruWryCaNYb0RrkVqN1H2byOw+9uHX9ruK6DlxKo1Xf+89j8eYz/jxvUOpbJfz2oZ/U5uRzM47e/
D2ZJUb7pKoUUAWMqklMSApjvY3n8hEqjtQmIuhABGDPXP4ayRL5RJF0oBpcCFylRwc/9GMn4SB6z
MbqMfBekzNjfGcdj4xebD0O2XKcKiMIKZTB10bXJXlATL4RahRBvxC23kMh4CMEjupN1E670Tggy
EQI7Gaml9+jRfQ6Q8bAveunHxPppIn3WvkJlmUI1TUQOB59fnFRhpEHBu2LxBsZmIjIjnv+eSoi+
6it7Hv1Y/i9m7PcnvWhpMmNzglQ7hfT9pmHU6TLFiUBrGlp2A1VES9E7gFxDGLOLjw3U07wMYtQw
RsL7mQPma2fxodHzWcZjI6joXIAUvdRVi4JlkKGSNizJF56KhE3mOXU6mGJdWnorg6LnAXcRzTts
EYmL5AeNfMODdImioAzgJ1ZSlJDQTO+6zNv4YA2JFOqWGfSOOg2SXr4TqJFdArwRCcIsEoG08TR9
XsGWqVPPMuURWI2i02TpouqlWSpRB2qAZlnUa2iTwKwyo6sgGGZNye04Huye7Gp/7mmV3VanELti
7jlullp9ItuKWM1l4FAJVI4613+EKY7NXciMd6EZo04shuEMw8iWRX3dyamZ6Y0TqXxT6KWjyzgA
1700F91mXqTkXm7YI0m2ns8OPXlsJBxPOwja03PX4hH4KZLYzEsqO/P3rYaQPskWOte2HotXuVDi
AZvZaPjQprVTwHNu9AvvCNLZoWDJ7rAIWOawxAOTWdv0irACjxXK/K0Zqr0hZvWxV2IzymIHnlAL
QSznrGpv46i8TUJw54rKvxuZeApW095tTOKju1X5oBeyU6BCAPCewWPBljSU/HbubfEO7IYRJ+2u
FWOrBnJMKeWdDtOhlGtWAoXLMKxmtSlQYDmGDoo0uwzOo2qczLmY273qD2Ze6Q5NpDvoJi7SQdnV
6R0v6JFI3ZLnlZVSJPBLIqxVQZ1HBVsyli8xVA4ifNBZXS94BZZsoZt13ztcS6GaUTuwJgVaOF64
cTFnAp0HdTYTmmOAjGs+Su3KrtPJcCqUSwfLzFxp9A1EAXap0i1JLSFfwc0QQabPG3w3NZo+AB0Q
LigZ1O0gPRiodMGGwNRK1dAVYlUwO+9Bea3TfRnmRhP2FmrQDilgCj3CIrRAMmQJkHtk7ZAj7jNl
DsSiGQfwApZUsTeTVt1q4VOPw3DZHMO+vxGEwaqVBizexEiJehfk2abTLChPG+q2C+GUlRnRTHjL
XTO87TEBDt594dmE9LsSelwgOc1BT9xKMz2DwIXnVjM5G04lp04VeBkEXxiSzXCANfVo2Ml5Hc1A
7/XNMlNdu/SVA3X5IoFEoVEH5YsQ9gpIxUWBkrrkmhkmH9QVQP0URQNWkquMEqMpglWJcc8VaU4H
yHBEuZWg2pK0YzXOc2QfATXI5g4PO1utxJsMVNFoKCyJ5pAquNH4KvN0O8urjcZbJ1SOuQpV/yG3
2jw0q+5twAg1hkZdxi2dCVC65e2j351Zla6g6gGxEfaKxNRWggZk3hbzYBCsiEgvQRmahQpLzLbe
4TRhNANW7+xZK3Q7r+AM6RVHvwrRQiHv86wZMMmLeRbr80SC7lIiZ6g5hy88RUF/SPZV41lp3cxa
TVqEWXtSgiGHhIw2K7v6jYIbZ4j+S6A+uGo1F4PYLKWlQNyTmJ0zYZNG2lMi5qcoa48wJjMVCld6
9uYCAiI1jaWo73BqNHiSh0ZXwrYPCmXQskuXKkTqvEKGGbCyogG6tXkKpXut8Gcw1LULmr6jsnRT
CfW2rdlNrGn2AI9HVCEMXt4U6n3gLROh2Iq5YIO6aMucQDZtsFgfOy4sY/ocRmWBukdm20kUwNQ4
sXmj2Ukf2np+br0WKmOlg76APNkp1oiJ6Woh1baU0/DVi5sjbyAELCbzuOg2EcGvk3bBQexVM9cm
0CMuoUes9rCkhMqsdvYqPBa6NOO3IIej/PHqRt0cVEZRHnZEX2Ze9KBA7wEKPKacQ9OuKy3onxoR
iL0plQxJV9d+qNhhBLHcEtW9/omp3RqwesMt2ckVLL+KcQWkeyiAyFS2/eydwC/ZzZ8kkUtW6wYb
VWn3Low4DMaSOXyNQ2zkaaCaBMtkWzy4im7HOrJSBwa5OihFC7ENRSFD7SKYqi6ECBJ9LRQeOSo5
ZJa2kFCSSrtQiiX1sV64+bqqk9MoDOdzaVuNC2E7LMRmS+TqrhRuI3DV2xwKK5CZgWEzU5J15EIu
L1RgWirvCiDtGHuuqnLBYdIs1Tuv1i1ZeSO9aGUDskkFvYlUduBCS01ZEs6hdu/VkG7JFCNloQXB
WNCeob4mM5CP1X2VvMrKDSme0laxFajiRi2zx+4p/RgVfd2iEjGyUVex11ZVP6xKsUUNUPAWQ7pi
NdCl3lMq3HEXdiWtoSXQ1o82AnSge44yhxDaXJzlmsPSEdnT5AtBFxeZ8NT4MgofPbZz6OthRbXU
jsA0o1xW7L5XdafgwUzTNadr2ltNH0IwsgW8f9VMK3GfpYJNWLXN1ezgM/+57ylQUVsZe1DK+nMK
vfSsb5etqxl0KF+HNF7pKTzvmjBAymiw5RTe1KpveqBhkja4KXusGeW6zBOjknPYVL1HvgLI4RNU
5T0vmQdNuFTAFyY+mOcMwkFN6AR1MocaveGC46sV3IL0rpVF7l4gmBTYtgN0byLfIHYC5FyxUllY
siw3m4ofIZ64C7r6UYhEqxkOXfTMcQMhIfCYa3Ye3noiHxSYZsn9jUu2Acyd286bi7WEO0b0Q/O7
NgXWAeJmBdzOtHMMinkayQ7E4ExN2Ob0Leeob+eDIw0QC5FSJ6ZY8zqUkxFe9YIKrB7AFNk1zMDP
KZIfYfFFsDhJOkLZo0DBj8ZAQdxroL7L9DUvryUAJ3jx31vRKZXpeAJg411cBL+ZRKqgcBGStqar
YhxbkBLOntyFZrYWznQEwllIpF219J7UwP7a7iTj1JRi6Ocygv5RBwkhnu1DVhpZXExIwzPpPJ8F
jraQFl+H+pMU4Y9mVbiXM/jkaerU1caTvUIC9iABjjy6BRTBSTKzbU1uUEOB53ygO9Hx6yYnNK+/
Njmm9y56uCrENhSoive44VawC+aIVlqTKBtmNTBM7xdDjCcWDc/RbyroaT2p1/Bj4wFmeuzQwJJm
wOp9YvIlcdar0K1PNp0rOAUkkGEXD3xnlNxIwcPXT/vZoGWjn9jIyv6r6pPqC8iHxm68kYUbP1/k
+jFVruQqP8x1p49z2cYknazLDB4OIOhvSCXvfSg/elTvUMfoFoIgBIbslXOleFPKvUwwpvrXBgy+
UhlQKuPYd149wbU429XsliHcapLAzjLZifThLEpAZkYo/8Zj/Vxjtl6ms1wqbl3IueoQ6gZQA0Gb
HVfcEQUftLVt2bRGAJyVmGAzUP156acLH+rzZjLUa7GON5mOolxVNGaa5P1KrUHmBg4agWHzEPtk
nURXDpmfvACGHJMsKhJCWmXq4B3A/TlUPZ5uMh9BL4qEnnZWyVXZ7WvNTKdvXwp60sTJRnqJblWn
mJXHeMVX8WpYDnZot5KJZOTd12Nrokn+MZN+erbJQZ1HoZdwUqWYvJ2F45SlO+lCIaceFeaRJ+2h
eh41e9dByNtaLrymDYh+XGMV/5yO/3EXuozBLeJu2LR8h/BI1bNiSDcedGFFREOxsPv6QT/pXGAI
MX2oqACmOLURUFRfEQEGSTYRTi9Io86AfzGhGnclg/zJg/zUzCQbAevJUoNwB5aFTrc4QlkS/r3S
xUdf/dTEZA8jclMiT5ElGzcsjayAhF/097TBf29CERmspCRdF8fOvFhecwFeAaWIJnAmWugrjAEz
NqAXeJM418TSPklUYV1D6hbi/QQUl8nTQLx/SPhQxZuigGilxxIcCkdWS/tcByuuxNgrfRwwIcH5
9XiYVDG+PyNg1hrsjpiExPOk4YpFjeKK2LVGinmzYDUU4QJTnfUWDvtj7mD+7zU4lXxnOPRAzqlO
sDuDeW1VRrQt5+PWHM/95TXo3LhWTNZzrFd/PN1U3T2gql9pEsM4lDuLDA8Ze2+AaqjZFUjKZ69P
JhTpJwCGVDpltmpQSpep3yQbVsIE9kkcBEMINjSGGHYO86zyRh9OH/34v5noX1HduBhSY/nmp/rK
/O1cvv6or/yCGssv6xcrS8/x739XXeapP37re6JaI9/Gqoo0rqzIxjINrXxPVOMTJKF11Dwg7K7o
HynsH4lqQZWR3UbeGB7rskhgZPpHolpQyTecU0F104AdxJqKOPRvlFzIx2pyMVZR0hlbUrA0w8JD
ZB8Q2YvVhns6FVzuRUsm3EC9CvGFnkP5qvCdXCu2VVoSo44E2Opy0OnHbCpTAmJFnrgGvwa6ckJP
TQqIWgcLaRw4U9AIRGRueHgD7F5sBRXEjNIymRdDuHT1ARO8bnGaEZDxCKtYAJYCnsCympvdUFMT
cAGkSILWjgd5Lpe1bwsNfAESN4RiFhMBIFcz1G9xSUxjaiciGMMVFTObB9COR02JWxrU5E1JbTY6
xF1nDUTpCzZEZiAS1XJ7uNgUTE7MOG2gqFIte6F7jITMyev+IMjNUoCYlgmWxkJhZQZlpgSYPL2v
HZKsYJVaLjUOH1XOUrNMsFgWLeSRhRTeHLre3LLE91YNWQRiU9sh7IGjPoKmOFLOCOHIcxi3zVwR
RCir+aEldgoQ57CikosyMbLeVcAacPBkKVC2+SZsAfTsPZwaw2SbDZVvlwC4w0CmtfBKlyprkaeU
2hZS2Koh0VZfZyl/G2CkacBJ/skrqxsJDC/Iid2mxYDYoWgAJ5HaWStLj63gAWMFoRcTTkyJIQi4
A6QdalMfKjvQk1sQohWDeYDWK0DMdiK4PvCKOifgCsxEpIAAn4+AvfTEZ2wsiclpexKadBnUFgSu
HN09hIk/r23UjZF5AWYx9so1wre5RqLC6NXCgrsPmEoNEg0CqgQGatoHxU8cqPZ3eQWRPfglQMIn
ovBS7G5qpDLgX+vUuJU8f4CH5zxxhxmk0k9ywZDkDcSXgByzAKdWz4bZJvStgkz4/ki+Vi0y5CqC
mEAhv0NqUEshXB1C4Z4Qz4mSMekFIxUc/4lixmFpt4NgV5X4GGmRKVIkX3hzW5TCrFGKVZQps8zF
OR9uMTsViAxdJntW36ZCgYQ/UijVzYCkqhQfkdZJraCkwGnEML2UhdmQKS9ejmvFvEe+qI7sKofp
JXQDlm5HTFlAfTKjc+BX5iqFrWPtdOpwagm/ZW4Nv8zhpHd4R16dw0pAgeZalLBbwoJZr7Zr1dO2
qV4EVgiz3xjZWNMnZpZVOpJS/LaoW8UQd43qyTbcpV9iCSn62L0lMRLAOvSHE29eydVoreDUSKgK
YoJeEWaals7CMLR0Cn+Cx0gFulQNkSnozZB0CxVq9LHkSEjiNdBQZjWYGD7SjzTcF6m3qupcRsoX
yCwc0p0+RS6PCygPBYP0zPFatRLQ+jK2vWhYR8kAMykX6N+6gtKigHT7IBp5rjeWWKeCierAXBmG
me6Gy8xXAYuHxZAHljaSNq+QtLqTBsheigQaqFwrDChVyGbYbfGMlVXIUFiW/MSOUhd+Gw0+gkY2
A1if6IpvBBziIH2aCKZYFUs1wjqXMw0s7NQLTCFHMlIf3quiNf+7dtJDluCfL8u+/7I4/BOs4f8P
HAMIRV9utBgR4/76VyjDx4UXWAbonCuqJms47AGx8Pu2+gFzQEhEAUlgoIUDE/hHAVj8hmBTI7qu
ihTFY2x3uJU/sAyoFY8xMPia2KtRQf5bG6s+ic1GLINOFDKeeShIc1NQraKyvqygO7Vr4I4WLeGy
DvMGL78TlLdOR5Lb4FaPU+Wi7Sw3X3EK7qaTwWbJnXnqNgm2kLAegeIA/wFdIFgNCk/kOYP+xrD0
29sgxaYYELvCgtA1t8Q9cOUsHetuq0WHIL+J6F3frH1lwdV1TyEUFWz0zIYdTVM6GpRgEzMCBTdx
xHo5dFZjI4V4QNoYs6GwInWuSacMOX1uislWlm0Blu11WDikM5XC7lsH1lg0yjF1TOIdM/W+36Nq
2gX7nIQwVUFlIED+R5lzdd/rzqAYrWwPkRWqVg77qsFKnhOy6UKsSOxeWHnH/66Z9T8NAgTqwFdT
ZxWkXnJOf9m9vb3/FI6Ol/0+caj0DScFmcCp+DIaFSRKvmlUorImAc2D6YFrfoSj2ggBomQE+WgE
+Ioxx/hj1tBvImEqjo/AVWgAHGBu/41odAyGLw9OmM6ixBjAScgTKFBCxD1cHn1DEPzSug/zbd5C
BN0JUP8JO1PgSob/SGFBBwR5rIkGR/SCcE07iW47BLdIcOcJrI/u1MST1AgMGU+MDFTB647Oh7ZE
WFg3kCoBz1DXe/XI3D6JFr1ScsiW1qnURGyVZRE4P9jY86iz6zRSstyJ2NAlL1DDrVA2TLFT0N76
PxCX47AHCuItCVtEnUNDAQtihU7B76p9wIsYRekL0AQYWYV6iJ1KxtFz/Bsv3+ljmdkXwK00osxV
HF3g2UqOsNYZQ+dDEgsSANDBTUUPvmcVrxGayRHBpgRcvAeJkMCPYBfmezk0iHE9vh+pdN1GIw87
lAmu0Vt2VsquehfBs2WGH6TILbVx1NsFOJ2IoSA9CQHmqpdzlEVCzNw288XMQH6G3cdUbZ7jIPQd
NUlauFqqcEXQ+tHRqAplxGYIRVHWKPIONj2BJvfvChViH8IvCgxq6irO7y+G8CdYlglzAKAwDWMB
6zFGJBZsDNCfx4RccaH20yDZNg5x4Fnj0NcSGA5k96tZgHXJQug0d23PdwrU3RoLkIWv70D+mQj1
1zvA8L8clYgaZMBVcAfCnCLHPKMA/cKZAoG/xedwkJJmo1XIprVS+Jf7MwFezs3j/65pvB9hjdKY
bvzXEDC4pAQVT87VZwHBeOn3dQ0n7m9weUBFgCAZIgLL9Xs8MH6iEpQrMYzwoc7wye/HbEn8pgCz
CNwXeM7je/5jXRPw0TjwKBwtUUj6uwsb1q4Jd+ED1YjfAd8Py6VGRuzZ5SAqBY9HailLc102hxeE
A+5Tv01P3pG8Snv+4p6rd+XJOytP8ak7iVu4Mcjr7k57He70A9xmhrvuJN3hMmkTPNTvybu2V/cq
SG6v47eFQ/MSPKh7CR4wUPWOTdjQHYeTd9bwY81JeNRfoRO91V58fF3be2dx221inG+fk4fomAeG
uk9P3Z36Muy1l3bbZAY/9dv85MuGfuhOwdE7ijvlSd7V79ArBi6pe6lLQ38cn6B/117qs3z2bjk0
KAztRB+EU/xK35WH6ozjAN9X2+CMBZY+yA98358B88of6133Cv/Tgzf+ARrdmYF/nTr8j75jsWue
9aN8L77xPVLS/b36XL2pRxVy7Pc50FS55T5UT9KR7+MXdu7AOz1UT/hi9dbe+6dkqa40sAS37Vv9
1Gz6M8523b59qp/YWX6odg1q9+/NodopD/GjehM+po/Dob8VnsX75hATqzsk1BoOfuTUO/j6HsSH
9py/+o+4VfrA3rBw+yekrqszzEqrHUTCcPPpK2Cnw6HZo63+tr/Ho93x1wHgl5W3Ch/LR+WBPTR3
zR6als3ef8HPQ6f+JnsSjtWW7+X78jF8AVFbPylAjr/7j5SC9m7kUDM3+nP4ygSbvg/NrEqW8aOM
tFT+OhzCxwCK47g/D4RJyNLjIZpNiYdBM48FwHQHGsGx0BDQUXjsQ3vu77XnsYfJ2N3dXsYbwYV8
g75j73i3Z/8VN7sfCzzb+l07RQ99acgPuKsHmMHJ7+I7e0csmBzVPXoR48YtDWik17ghqTHEM4h/
gDqqcMA5RZWBS/A06B10FAATJXoE/MrAwnXK+3hofAY0rtsraFk4jV/gdnTWXnCZGhj+q35KzhoM
DWJDetH3RWxoB3U/vLBZeIhf49fsHJ0pLiz3Cny5HvCw8I1L7QZ70bE+Kw/qM9R54DR3gAAfRsJW
fBDPLc7Vr8VZwv0ceGAED0CCdHfDi/vuxgbeZJg46Jpk/Baer39PzvVZfA9EszvgGaQXUBq1l/CF
PANUiV/vRIPA1gAS+c/ZU/ZEjkAYRE+qawGoB+oE/j/CA/Tuk3YU78t9iZOlb2jPyVNdGO29dtSx
hxzR9+I9THHfxMjGX2E8tDv5vsbo7A7akTyzx+5QlWYPqAHGQ7EbDvJ9ta12/IAbTl/7W/VGvMeU
6e/RhXjNd9VT+PJf7J3ZkuJasqZfpazvKdMscXkYIiIzI4JBoIEbmQRCCIFA8/D0/Sn27qrc7OzE
6pybvmjLMUCwJl/u//Ll/jsIApEnWNGu1tVqED4K3ubp5LordidWszwMfFmXCYkRfC1PbM9OMb19
r0I2m10RP1lPyo3uqPvWKY4RF+YsnWThbOkJdzl0FjsdTZD5sc/6Vj5Fy0+syGg/ds4H6Th2xg6B
KkzXIGnSRDhKR+gxTogK22Qh7xOL/9T5rN5TNWKXWLlEACAniEleE+7Pwqib4hj7cTFp1kM3fVhE
Eat6cXKL1SiotuOgDdAKq442L4jeZXJ264NHcMyxHWSPaLqTywQJPrXx2K2ig5wirSzrGRLb40iZ
3+vJ2EQK+GoEgo6yhRnT0LwvOjBtsLOp+TQleuzGy/sRFC0mImPJZr8cHWS330vrxOfLRw47CTVI
/zv/4mpWftAsxSKP0LAu+5RKkZ/3A0uzGLM/yHi3Tgfv1fjuHbt2RqPaaD6sCN6kwi8uiB3fwwZh
Ndn5lDxEETA+Jkw5MghItEZ7pWOLxdfvlX/ztR3PI7+saL9RjtJoLljGMT14R1kahLrACoz3DLHK
SMybXCQCgeZMeC7NzoS/++peIiCZScBeCEcR7kVCi6y2Zs2lo+joG8wHXlCbogWJNd6fXFZz3QTK
OsaMqGbusJ+ldemkqAuWzNLf231k3Y6qKZuRhRdVPE/6/RnH33q0kT7UzWjT73kNjvh7GFnSWt6X
m5Ob+NegdG629CHur764V3lVs8olI4gt/M5NUG91V1wmduz3NaoYO6PMRz8yG1up7xHNG7B3wnLo
eI33TJeQT6j0Qeyfo0fzLPC2d2eMWFHb8KhvulW/V9bCKrKNneo2fNpuHYS7Xoxs1c7NBit7fvXm
dAbakMMgOnuMMwbYbI7qnras1B3tWSWmTrK68yza9gFRxrKtBsqGEiHSJsY9tamOwmdvUnzT7ahf
EtT7MdNKhZHc9twsTNNJafOwHBBQ57nXdnIN+THaoljET3SIHNQT5ds90NwklG3DjUPjPDHcW6hR
pCTEkajjwN1F2zwQBV5oA+qaQg3DuyoFbW2+33CzZKK5vCIGTUhNEz3olknYY1OTHe7I2syXWIGL
e3epoUXEGOHVfmsWu0vQLSiMaQ36Bk19f1HfzsVwiu8d7Jc7NnU0iWfh460XhtUeil299HDP8h0S
GzQ3i/CUzYrVbdfaFZZHDVAvYbmsF8IW1uVqVR8qrHhtKj4hnoIxK0+vNF5v0kPhs/vYdWzbG/G4
/Ktepvzs7a5Wb3xj12odu5gtzK7BZDi9G3OBIwbSIAPaoLGUreEjVfzHSnbo3SqsUWhn9+x0VuUb
QJHW9I6VX6EyTy76TGHQdJ6Iq8GO14OqqHyMSrGWrJGd7VA2n1cdxwlKxdvcwrtJkadqlZuliZFF
uaPEh4VsyM9jopsQpXzdDTQ9u+tOHWxdvOsDFtdw+YuFQR/zgWbXbHkPSz5ITwEiYG6QHL4T9NNC
8TE8y2uynVw+G3BQlvFNWSjCW4Bx74krG55os/mXFRhWISLQfe9ZwANxU6J5qlXqSuO5Wk9rE2jU
msI2PaCktCkfuQBOVAxYwa9KmdWIWkb+zKzbnvac7Ph2QEuzBWy5GPlyiZEKhvncNuO5iDHCXuzK
hbId/nfBI8TbnY+IH8ulFopgPOGI69phJoll6azLgZooK2Eb+ygpGdRS7VqzwpyNnC+4U280v1wi
Byf2yfAhp1if94MFVax6wzKEYnA32fIAREBEa5ZLDELIFBIeeguT7Uma1wFyrb17BzbQxWNnjtgk
W3ZYs7zY3ia9zcbbs3+3PRMf8Q4qzGMeyB9xWDij7XhHqCDCt4FNYuFRHdvR3vtjlA+B08KyPTbL
s9U49bE8VvuK3b86+cK+/+wW7bo/9uuCnu34Vn5dfFzZ8rrY45re0JtNv86tblkGhimujf3JEvbK
Zryq5wLUSZOT3+1HW8FRzM4RzNx6V1f9mijPk62ZzV5w+vVoJ+2V/Yi6qJuTL380jrzS3Cg8+2tj
c7GICTSpQAPa0XeSKS3vF3jNz5a6Ptvy7hwYB+391M8Yy0orp96hZZnlVbOM3jtHXjM1/L7bfJo3
3s+B4OprkeuUEPXSB6rNRH4bry+BvjXuqK4+QDyTreIqGxI8+Ghueq607I/MnPipuYQQJ6GAi9NJ
GXHjdMvKET8vVun3fmeOrasbTatv2UHb3/3IvZHACJy0NMf7cU5n7We5G1uqf/fHlucQTlquo0Pi
wozTbIrlfR1X85ifi83YkrfVIvWzjeGo22rTgez3HrHVEx7bjc4TLYCFr9iUq8psUhhKuHqZqX50
yPlu5ifGwm9Tq3Dao+fIvvjRb7XgThSmXyyHRImJFxCWKtmZSdRNv20WqTAtfcORj/pRzyeK4+2l
oX7kRNuTw0JaD4loR2PfTymPe1T2+FTOVmlJJip0L3/063Z1babaoVtKSxw10fYOOqTQlTLRKAtO
0fAddNEupoHdj8CKdrLrcXoYL0RmMsuEeqL05xkSIjBtmos0WmNqUi8NU3IMs113Tu3XfuxqdptM
RL9wSh8yE9lKDoOL1gguO6Jce8vg/LbrP8pVQz1Iuw9bv1om+3rXQtNjltmEymhjl7SkDHSOmt6M
sunVzX2WSLao3rVVAVvFJNvE9Cksw8asV+Wq9TWW/iNf9/3kqs5FcAw4/ujt83UZnnbF8mLJH+Lq
fmQ9jb02LFLrR9ikD0qFL3skg+fvFvU4TxZUzIpzOZ7964ZVkpwRW1JwiHhNfcEx3gtHY8WUPRvy
7LMOw7Iz8shN/eEBtsKwMS/pXHN499TPiUfsj4Zz8VktrpSHJINjhYK3ooMOkKJ60SA6fIa/qYp1
vU5r1D7IsJucyVa4zmJpJjl8+2g+us55jq4oTuPwdYg2pz9fM2/5DAFQnPzII3y8tr56bVJL9yiu
GBbfLTmiJVr6MbVaXmOTOv1KcVKm06oc2rvhqLfPfv958i+fwgtdOflMVyUhYGe0jMzWN/tPhuif
Le7BU79dC07BoDiJShMk32mWI1iZJvKaji0y+ix/MGV7bk1pov+8+IZJ/1FKg+hfjh21eibIkGEm
OaHcMwM5VZykZkJPvueIR82JDoojObHKnsviScZbe6KMKXuIeAv7/NgeNfPyo5gl31Qsr5mxKfoV
feJhYz/a0Ro9He9K6qmZDNksj7zDje7FqlzJEdyLpWw0c2Q1LirNHe8aV9o3e80c7+5fT7KhKB/H
DGvvzILVr6TN3T/bQ7OVg94UV6OtdGBG7M6JGJWFdG1Y6s2dEae+vssc5q083i39tZ6Pt+IRtWsK
AI5FjSKXPzpWkkUU1xJq6nQ88b6xEVdjv3IbJw2IwgfgMeWpf7faNUsvmKyvZnK3j74dlsEu2JMa
G1BABLVBPs0ardLt2yMs0mvjIO0pXN1/tvfpPbg5J7rYuYNiVDYxJ0GaBZBxoIpmV6e5UV8OuR5t
udRcnX0khxiHQZoEBw7s/TnwTGOD2jVbsukQNyaE08tKXA02aLQ1zH5V89X9MbX7TxJN3ALNi8JZ
C2TicZr0NiqoEkPhorYlbl2bQX+j5vV1FJLIS10MYCYXSrbknoNTkAqUiZu1QfvW/uiWPIqNkJbM
lhu9333vkIQo+55o3xCkEm2xrsQev5fERVwxVDqXQa4HLR/45jMN+NpAQMlJezZ2bmMIP3lCWGjv
Xw9gSl3jMN56B4UeaAyUd29OtCXFhpul8GydbOlAFoL2LixzjoAQkAZsGcwV67gYzDcs8mwhYzOy
BoXjbTqkngFr5vk2uwTCnu/iFXFV7e82pqxfCUvM3kFYGBsgNAa1W3jlNBNn0qZm9ToX6P0OvLYv
Ad3HpLwbhzIATDM8+eMe0MHc1lz0OPNSc4y/23gGPGWGERwwOno9r19iyL3sb+ComLLsg/fAc3nc
G4BgFb2tCd+6DwCxW5yJFRmapI0UpJIpzGFOEAhRA+rUcBkJVhmLYt+Zx5QlisOq/lZzllCApMZB
XBNhob23tmTeQpQBK7uNd+OttKQjWGYzDtOj4HoHfmSGXbTJvlvc5Gm8UzZ89G5HW5ERA1uRoaEH
IbRUwEtxnQcK++dKZMKARhmyMDGaSURSBVzlNj0kxqDvZ2JQDwcaHqEuIJCsUzBs9CWZc1zB1Lnx
DlTJQee2qwPZvhjgYzAmeAIWx2iXY5OqWWniZsOxhzeHPBFw8ErwQbPlBmcA3gxft7OVR6bFVraB
oggLv8oBpCQhg7iGpS1TQA+kLQ3drAMsqrxmqVgaAdmtA2PTIjiei2gPr7mjNQHXpIQmw98iG7lL
p739tZYiFXHXrGRrIyL8oYE0iEJQ/FZeM3Bbe2+WEuop2moHeVUewQJoC5wJHMud1uJHaZ9bBQmx
7OWDiDnO/aSYAWYO8QFdhgSRR3VQj8UmdiJXP4pW2k8SpzG5LrKKTeSehKlu5aurq8ZTHpctYSNs
wD6bdDy9A6m8ASPBjFSvdatRpmdyUtzOrDY9QEbYlGtiQmDnS3d8yGo/mw3VDLeR02xuuCbMfnff
1WuB9Vvc3HKX78QwcbQgX7Wh2E7kbWbecVjNyzAGI0V77Y2pCIkv1OxyK9lpmIaCLQWjA3dX/Mcm
wsroIf0k5WRAXICIMgSQbHv3ZlL2sQk6+x7qmybAI6BApc1JwsYb0Njtwtj2S7wCSnAL0rB2z2GC
NwAvczCq56PNdfBACOtzmNEoj0nUkRxcCGU4VHzcAdP4B8GkviJZZYF5M/OdBnbrecuzvYAuMTqy
95WgWHDV3YY5UhG223wnh+KHwYGbfB16yv9I9c9MwBKhW+XaC+Sw2TQmoVKZK2/7bd9OPbtZeE6+
qxaXHTdoNfgncotDtSjMYtn718OI+BxXtsRjxfmhBgeB2MwcTGPskfgNRhIQoDnFoPDvfm3J2JUN
0dHDVN3BmKCpfgwSbUB2HrmDPiDGc+IDr7fapBrw7zJyo0O9IvtZ3F5dLuOBGB3WBcN8N2ZU8FyS
NrYtTGGjXybJAfwWu9E+3Xl2bWn7q9ssSjqdr6N9tRgNyF21lEDfZEQCHwQH1KEECfBx2/ol9JSD
vceQ0kYOxFTsxgYbC3YPAq+W1QaYEE8AE7UFsgJd3C3sEcjYvPucWGgmned+vh6wxPCLnFuOVJqp
fhT7Zmls7nbOnmRPnWfEMOyEveR4XxCEFMN8JW7rrezX6waZrs4zcvWAgBJ/ogNseKUv+mPwN18f
O8xf2JkMhqlhC+KK3uVgxcGAcyILSju3rzsFc+FtvqBQa6W+ZyahyiEK0+/qW4+dsL8cOeN1JEJN
atYMZJNaIBnGpVxeWIsBUnOGKP1seeknjBxA69QWywYy/YJPpGimxszbM1/eHrRxoSLdPveZxPFr
9T4+RgcgsgCqcpt66jmYa9Bow9Rtch+ATcdP/hnM8bVENIUyUY+kmxsgQddbDGvXWnyfMm39ekUD
8aE+MuLcH5+m/ChbxZLU4sRR3iszpzL7Z7FJWGxOSaZuiVuOOZVJUiC7VLBZ5qGg4YSMszzsAmIz
u+AEpaB7lF0S1rKA7TZ2R+LL6CC6CRvlPMnsYnDVuTd84GSMBMJnHHCV5EjrmLsiDX9g7VbXSbNK
gszGX8iFU+1c7d7MbG+r7NoFV1sLeRNbqSNSyGjf70d7iWsZeY8/jlsrfHTiLLGuPn/wH5wQbe4O
JsY2w7Eo7jN9VhzlfcZbOciJmwl8xCwQh97h5oxgaK4virVn3Xw8g/iRoSX2c0ArYdh+cxwe9XFM
jwafrc4ZbjS/+YXfSjOuWST8eb2DCwqsi1cXzzC/VeSeAw6/HT4snmatOjeOAmLH4g8cNYO/SKQR
XjodytOcwQB9uaTAP8j/hGMzdNG54drMGFQyuJRxvEa+t4usJOCReu/tKkaHu/YNctm99JE6uCZX
o4ovztnUTkfADBdybr/E30W55Um7zI7GdliH3qUyMXf1pVsEvUnMQbsYb4a5FtYy5zSzsCHS3aWO
7jZBv/R24lK5TqiVOXyLtPa2+oHPc79Y00PcXsi94+2Ez/HmxlXj4BZHwvx+KayET5y6TrPq1qqL
PiftdzVyL+GdGNgvE4B/0VXN6jg4YPXZCCC1uh17bhW/1k9aa9vr8bQVVgrEGCuZQer7yOrNbi2t
h79zh+Ey08ZO3lR81ybN8OKWjrbTdtlRNpk5C5vRu9gOYUWHu9XV+nL620WQK5NzeLW9XY070FE3
X0MkTpfhCFxoRVazKtf1drTBod0vlXUW5PurJX1I63bZQUUwEd3RQT/QvLAeb2JbxcvPtNyCrJsy
AaWE0I027BaOyIVZLcUwxo0XtiEpC/ohCq7DRrmEujt2SVZKbG4xgjyku3xEr4a99rW1CgxM0HGb
aTd4ANhwX8dtITjvsDeijznj+XNYBWN2Fk5Cm2/l91mBfW5iYATtaqANOYWjw82+2jdb213tyLra
mU1bbM7Cljf5XjQv4S2IiFAxceJDM7Jr9wxNNsWD9IHbHje/X1Ib2Ro8/5GlHoTPZiWt2Vp4XJG3
wYV/Ow5eWLPmdpgVAnrmUy49bGlHZrQ5yN0VaTM+ANg5u7A6iiZ3AhvGBmlYZFdcxrAGpy22nevu
QQFIa/p3DwvuDxC5rY4G6FYQPd1Y6ztkFNzMtYvRpl1GNvfdDqvEiWN9Zp3XjPyKyfkcu1db38h0
qty3C9UdbYxduee5oZV+IaJiJKLeZv1CWH9ti578LXvsqptB+wxX4/c9k2DmCJ/n87lT2LvcBLAT
RV5m8K0jBZfwhCjVbukmNjS2zBZe8WUVgDMC2UU2WNvRsNnO8xYwgvje7FPIaNWNvmGakmGJpIAF
yRGI0Ub92pjC5+3oba/BaRsFjS27P9Cg3jQdBMjjRg7NKKxFh/022mtHHTgGeLNP7NZuPUhVGSq4
98N2L6zQrJaxlc0q8AIKm43ce6gN4oe8CoG6GeQPEUkmpx2IrLOZPEaqu1XApq3iF9Vtldl5hw0w
yzXg8B6CzIbeet1s5HLTL0DK/MeHxxsksgZIVGa7LbdXnK7LLABt8Rv/Es3o7yAx+hZUCxx3oSj9
oFg37jNciiH/0oHL6j79084QtCts2l0L/As0O3bqHWCSuSIWeuymO7WdgkfZU9E+XzULMpMNO3Mz
UCzwjOZEq1yXay3orREOIU4Nbh3mq2xpnGbp+u7Hh6vbfupWvVK3hi1uGVq1aD9FH1Yn0ZLoexg5
MeB+i99qp9jCaNqZDd9+O1RLsE5oBADeEBDE6IATQb7r7DrMTCkwgJH3FZmUDAo0PSBgup2Hg48t
mbchmxdMbrac9Yz5H8MXwJ3VInM92wiInoxBjDylcZWV77z7jJ5tmQ58l2Yig7+LckowsjpVfaDk
UuOuckA/ig3G3InW2df26lG2YNDAF1otoNBH+64NEOFnUjGbQHqzWdx3hVmuwB8xEBGcsLpWPFyu
471h11sQco/LzgjAyayLEjBSlNIllIYubr2A5URCeKulVzXQq1wVrLtmDwcC5gQkBq2+Pa5mjCTZ
M3mLNrwZXBBWAa+Ua5yEGz5+DutQsWm79/OVFhgBc9aHsF3nu8jxgobRD0BDYnJ1K3NB5wqnYO7i
eK4LEB3+Pe3SkP7cbHy50SDFvCb1M9Q8O2Z3C5qgZO3rVbwnyXiIJ2UPQSMDOhnEesdHRZf8+5m3
0weVn06rH8PZQwhiGyYPV/jE2gBDIrzCg/kbH7gjTLFjg4mEMInNPNz1Gtt2KawLNGyH1YvxG1tj
QhGwTr1LP8X/RqzXf1VFmfuXmGjOSZWHfvWP2/EfZok6Lsp4XzwGg/+/GOY9cEf+3+O6lv7l2uX+
P/6rvF0ufwlWHT73r2DVIQoLYjnSlshuF4bYv//DWEe4qiQSzWUQzArxHJFgf0Z1af8UJUGUBZ4W
CSHVh2Iof0arKv8kN4aEJ9Ll/ohjFf+TaNVHpoGvaFWSF0nTUmGsM5SHlGGyjRJCMkfR6ka6SgfZ
dTJPtmQacXL7LGbt/DLPoe94/WmafhUPOcQ7/pSw9bdWHwLJikIyIrUYR6tTPove0hcStd7U1XjV
zsspDAOzJ8095DL+rbmHnFot8wpdudKcHM1GZv2uzK+vxYt4nkavNemT3kR6k/381Zg/aZdV+u0w
h/j6n/LSqN9Cca/r6bRilJ+NlUPf8sObZTNtHx0A6EH5Sq7Lk0jPhzo5X5GeZJD/a0XVhzodVwqV
qVV/Pa2aaQ8d/BDcRBxZ9H08LQmR5w6DRCFtkr8+XdQns6wOIag/jfZUEn59KqPTqoBEad7Niynp
QUyyYtbz01thwtyOLsoml9dq8vuJ/luegi78ZcgP4bXnuiBxr41PK+E7Ua3ftW86VLbCj//peqoP
QbRqrHvy+UI72of4cpqKk9sr6VYzbxZDnjv63ofPq0mLT7aKimb5eVb1cTUSpJERsZzNPF9Wrwky
q79Snncq/Hi6hs9mcpDon9Zw7KHCjBR1wBp+I77x/fZdIqOvmXJpTv62/j1fi1hZ3E4hBlZ9tlGH
wfxGLwxpLz83f1HOcRWPEaH25bRMl9f57TWeVrN4eXqjtsk0mj2tE/6LuOi/iM6DJuoM4lnlCy3q
93zZ32oDQjdjK5barK53uTZ6GSejaZqPZ0ZxbaeRVj4Z8rNN86CapNzIRkl8Oa3GRjvTC3HSCCEc
X7MqelIRVBxG8ru5fVBGsXChhM8gvJD8UbBicq4m9VvxEb8m3wCm03R13YjzgY85Ep5szyerqj1q
pKSFku5+P63gWJpW0mkqa09IKJ618KB6tMITa6+lhUjGyUvdjf+wOvbftOpjBH9+hmk8p5bbSu7r
eddtLnedvOFnikx8Io7ag4a5aLfinsPBtLp8K78RhxvNB/IdcVqvrmb1hE9gEK3fCIQ2TOpPe70t
ysK7UzwNbN3NTqn3rcmyF0/Eb5beXzr5MvXu3pMmn6gX7UG9JLdR2p3022l1Lr+pt/eBcQ5+8Enb
Zh9F9n7TYTtMKT32e+vwTPK1B62SKCR6egUWsX3Jv93foTOYiW+nGZDjVXwVXqJpMht9E96eKtMn
O0570C335p5U+iAzxTz91s3lWfY67DhyjSfZ+/i7BPt5YzdvT4VoEJLfLeyDTtHq6CTdz+x0ldt8
KSFJWNDfZDWdKOOtoO/IG+JuIOIaL54K0HvjP22C30/5s/34oGsK1SsMTWTGYayYK3Ex7bL/kH3j
EdM9liO7N+Vt1FaDqRBHDmFkmP/XU6GdZ5cxEXWeKFpepX5W1NFVs1acj893g0vo5uP3A32yh/QH
xdNmOuz2MMWtugoCzlHzot+FrV5dPwrxDHteQxTcLX2iyZ9Mrv6gI1SSq6KKNYY0E8qRIp5e05ff
j+oZ6NAfVIN4Le6GliG55Yzad8v0pX6rvxsTmQulaOZNn7T2ROnpD1rhnLaS3t+Q12aqTyiTNo1X
+lx/PcNqos3/h2096IKzotdyc/0COMTXvtY/qpfbhjhisMVTJP5sXA/7f9xc0xKmCbTdt/it+mgn
yTT5dnq7c8R5pmueqJpH1vFSji/K9cwJp5e4/j1TYKqQDudemd3T+yqXnSez+ASU6g/7+1op5x42
twGUtrN8Kb+N57gzJuXn5ft/WkTob6bXeIAPp0rOIrlCGCVxJyTnWe5ZGbeeumc9GdWTSTQeNvPV
02I1Hk5OkQrnWEsomafoc4pxd69jTZpmUvdSCBeUp8D1ylW4+nkKa2OecJciXbvr9Na3r2Uk1CQ+
puLsSeee7HpjWJKfrbV8z6psgMbUM30puDInCg4jth/4f3AiSvcZUvVsZz6xJMaDqtFPo0sm9V/r
XM8Ii5io+evpRZ/evpVrAeKUt6v9+2E+G+WD4hFOd+1i5GCS/p7+aO7wOGmxvP59G490g1+mQxry
7knOhWb9kbgpayn0W2Q0Us64H+zt4rQaXBD6VHhJuB3WySx4ejqWf6UMSAvWRU3UNW385Yj5af2g
Ey7zRDlpy16vR3djMfSAHyfjcXviSsroNZ2bT7GCIHE5hkrupE9E5QYtdHwx4IWFaCpuXhMpwaHt
1WIkv8SC0OdzWasv6iyuq3w0u93lejxLT1eV0z4lqYpZD105bCciLChvl66roWMZGyVxurIGBfKl
1fR2mheCWL2mvaqNvsMy3ii3zUUoxsaLDi0sN78VRxTuVOEJ7stYn3ytxf/nYvpfkNb/JJZ/42L6
DJt/TP1LeLilsf8X3+HwuT8TQnXpnwLFKSQD5kYcgWN2w58FAlQDrn9NUGWYGeB8MMAl/0oINf4p
SKqgQt0FmxbU/Ujin77DkST9E1oIXRQEVVLGXymm/0Gq+1/RvKbC6jSmtI8g6wI0pcKjp0ltvbHS
nSt9qycNAf7iOJ2mvWS8Xs4eXp/+aunRJXmFybiYolDDn6Zr+Qec/bk+wMMu1iDFgHLqj7RW8l6Z
pr8qRFEv7z3lfbutsa2daD04YnAj/mjGk+JdmAlvz7w/f1VNf2/vweZB4JPmt9O4214K6e1ac0Ue
5wR+/X5UA/z4N3T/s5Ghpuawfhpu478OShY6pdPTc7eloGpOUC/ZEtmICh/G00Lswzf9rqWH4UA+
DGujFHXbwYQPql0OoBWanhfSt+ibtpfnKfSy0YsKG82Tw/qTMSoP9lyPhFQdVV63TQpxFzXd9zim
lKzE9ah4uvxRdeQvNXL+IiWDWfzNMJUHmy7Xsj4SYhobzCYy8kKSEwF88Mrmr7qrH36/fL+UkX8v
nzL05iclf+khVb4qtKZS9jMTXrLzMwD7RTP5twHBPgnN2cAM/DggSU/HMA9mZEpeJZQLuKTtSvlF
bdsf444q6E1bBI2kfW9k9aMtDcs4c8DOSTfI5fuPuEqus7rg8g1GN1Ifx8n7qBj5N/28hFpMntVw
P2VGR5Bn006Fuo3IrZE5rVYaBNkQT03urcJt7F1KZnLHJauhXcNb3yg/dG/8FqXkAkhV9WpU9eU1
0cfXJ4etX295TVdQXoKiyl/v/zS9t1JJkng0arfn99ZJYf6aim/GTJ1TQ/W2iaZ3Ut1+v57DyeNx
sjVRhcFS0oeSPg8IPoN143Qu2SS6TnaUTvEMDW65l9838iuhAYZA3COR5I/m/qvQeBFVvu53nVtU
+LoTYqSN3e8beNTTg6b8uYFhQ/40bY1WnYQmGbfbWGlmfen9qOrry62O36K+XPRN+pIr437qdc9K
eT9r92H2tHh88XoYgLfK63DJU7/Jr6e35wSgD6fVP5Tmz+N7UJowfXh5lrNKl3fv9Tpvf9zn9Xwo
aTp4jJ96V36lvn5u7UFxJrknylJKawPtJ9le1DJOZl2yHM3LCWlQMxiHMol7l9e6mj2jAP1V21DU
jBWEEjpn7UGbaedSqE+XW7ttx9oyHinf0g4OsktNMV15+3uhebgZ/GNWoX8yKAQkAhUe3QyenN00
49402/ZFOML+NiP++Ebmz8WCo53q2JPxTHjGTPur/TaGjQewY4gUN3qY2zyDl/HWJu1WFUh6GVeT
VHeuxbMibQ9e1j+GBgIXIWOBQF58vMfR65OgQMbXYhSaOUUJv7dvxPuTDaS8PXOy/nJEPzU1bP6f
9t6FA2UmpqxYmrWHpruu9FH3coaZ/wlw+OUm+HlMD1okL26XgiIK7ZYKsHNxVn0Y35qX7v2CS//5
kfyBKP7vM/igUpKqVaRYjLttOTNeRY9E1fNsNK1e9O9UTptlS65xZ5dX49l59FfW/OdBPmgUSY4T
IaK8DQs3lKTCf/OWvOvfy2n+mk6fXRv/Si+PJUWRNf6m2PVDY+r1Ut6hpW+3FJmbXRJt0lw3v99j
v2xBHiQdFC1CofpX4VCKnqp/l7aleM1KbyxBDv4b369gUSSwJHf7DzKh3qMGErmCIJjTx6XG40tQ
7u9bGObg0UCOf2rhQQ76BNrV8sQcxWJLaoPek4KjVm80ZMLBeJu2ZWv9vsVfbiiYghVBVQ3+fpgz
2HM6/KqXdju+dRQJyF5GBXVO9GdQ46H+2Z8S/u92xAeUCpN9d5cHUavObT71Tt57eZcXSq/iCIKj
aja66UFMDaFZmuZvzMMiiSkz2utEziuUFIk0NczVioh0yU6MS/FSG8bC6OuPcSIQjqjMs1aYRy05
UxnZ/VJJetG4gyDv7MlwWCQkoqXy4uRJs0TMjfn9FH9voyiEclyinlTkzSlBfaBQO7GuoNsfXWQs
xzcNiog8X4gSZTpuaka1Jk+nqNgQvd3jTo37fNqMyTbTCth1QMak12o/qKb+fiMRPYma0UuVCXBO
yOl3WW6W9zZrJyP5bOqNBuv+WT5/uycDoZd+eu/KLOiuzTJVyejpyL0V9NeyV1e5mrhVGi3juvs+
6tO3s1h9v4nXvX7J79M+UxeFTLA19/WQlWgSVX7U0VsmlNUsyqpd2knSW0n1oXscrfNb+drXinmS
6pVxzfOpKp8Jgo6Sfa4pIUXMPiIRBsKiqb436SjwcnklJeVHHxHNpJfyTh3pr1VMMFd7IQBtNM4O
olrnk3PEPZMEuasefTdyA1fWfQh/krylJ+HbSnAEJd1eboCyicREyvEV+vKzVzxRZX/f+kT3SATd
UFsGdDl+UC6JfEsbJgWuH6kiijF7O9/lt9/vlF9YcNqgqoYqiUBXHAX/m7QvW5IU17b8IsxAAiRe
ncGH8JjDM4YXLEcxg5BAwNf3orrNToZH3PBTt8usXiqtUi4kbW3tvYb34UXzZXDtSuA23djlQey8
q3qLU+psoYmu9uOWxt32kmz4x+P5fsyzXIyV+QRDwwwpulZPPDUPqDFdVWVzQTX887nhBocJIPJm
qO29n1sXwGaBBfl6E0gIeuS7ZQfNRrBU4DFAwyKuy/BSjf3jixlT+8+Q5x2nhTjCmQw3gGMiXWap
/UhTJ4G+8b3XOLedrPfD6O6/XsOPCd/7Mc8SPm4YnOcYxnRgDdX4mwyWTybnqMOy+OuRzjTq1oD3
fqj17v0rUxkdLsess8yph2RWVGUw4fkHDjZd8b2LmkB2kzUxyWIa1tF/gXNZZ/L+Jnk//FmpOZ3t
xhQSM22OqxlLDtcIk7gJBJkvN2YureR6OP+eqp1xi7cYqzoCEw/TCvmNJcBIxf0zRHNr0FYe2tdi
B8T1VXfpO396QFyIsmHnBuu5fD92YFRrpO9hnvAGG7KTzl66WVyILp8Pwh0U6DjBUVj//K8J4k0n
tD+taznnz5XHdpOwj+4sLlVXPt2e2DmoQeJffv5GqLKGysXHOHUWsmFj5g1NVFgkZbhAZOToB5v1
rYCG18U1vDTy2RL6hcllLRDbGLsdoNyUZiCs5kDskOjCuVg33oeNiQcfNO8YPiY7WzA/z/PUIr45
rV188k/Ngd2U+yle7YG6rbrwTcmnB4F7qDjA39jxzh8nbTVJV5fKgCTUQrByR58A259jloiY78mj
gws48m7SHciZ0PjcrygC/+HCnD/dPzygPvUhMQxd//f7h5gcLdlhNKcxmZL2xoWNC1T11wYmnIJj
6wB4eJ5czO4vjXoWgXy37/1FYtTqiNjjRD6igBWDsIpmsNoXO3VrdvP2/3OqZ3HHlKLrHKoNLpLy
e3YUN1NkQSkm3Te7ro4QdaPyIiD1f1jj/3zfs907lG2fkgBv6/UdAzGeJaqifu+G9Kr9XYNkz2+n
b22UxXkZNjDu+S+qGOv9+GFX/7XCZxHCLReDxf/nF0CoHsSYsNk7UZcYEzuAgYWrHXsKn6JX9DvX
5rh9YYtdWuv1fP8VoRro9Qe1wFrXE/iEsOSDSSq8BTZfr+76Hb+a5dnZ9Zoe/gwlZulR0DQDk+Rp
8b+ZCNq/1PMdHzLZZ0NYhpaaaBxXTfq4REEN9YuQp97j1zNZ/5r3MyFwKAfs2/cooYBrv/9eltfW
LZnm6SQgt7RAgK0xMOAri9DLX9zO3X492ufJwF+zOkvjROuhdty05mTtxHf5rXla4MMLv5l6W8E4
eJPdAL50dEEcCXEkL1WBPk/u/hr9LLmDaK+TFRlGH5MFRfs6XsWjgAT1N/kdBbCXvV7CoHy6Uf4z
4jlEkVuSEJphFcuxu9Ek26YO3lZff9RPt/xfY5wF1aCCo2w3deaUl/Q1hU27n8OQEU//r4f5pEqO
TOqvccj7rYL2dt1kboOc8dbEa+herkp4+EGPJpmu/4vM7dK8ziJoPY1K+gNWa22xpAcS99Br2+fh
ej/BsDMCM0pEl4ozn9S73s/yLIQuCo4X3cDMP8VlFTrPkIMPvXs30dvgLrgAuSKX5rj++V/hisve
dooat4R7P0YG3CUYAxbhACStl9QH6GVC8g1sAniFA1IH15dI3DUPzX2zvbRRL/2Qs7gpSoB6ZC4R
0TKUSK2s2mLfwrE1P329iz7Nr/7aRGfxpkyHbtL2GtYqbCAJ32Zodvgd3u7WdOFcfFKOfb+UZ8FG
wvlpyS0cDHe7As5hOhzSbX1HdvBMvzDWp9feX9M6iyxsHDw797BXe6fcdq4OMfLGpG6YM6jfPhQI
rt6lFOPCkp2/G123LFyiJCqzXn5LZX1ntPOMt8GFtuqlc3+ORUw1mvX+PKzn0MQExdG1qj1E3Q26
eMjA2f7rHXLpjmBncWZw0mbwGZYtvc6XNfdPt+UV3UHaYA/cGboEa7On3kOdnlxsxn/+TQO4UXkw
lwPe4f15zIivPcUqlE9SmKvD3rFiErLmwaUyw2f7xXF87jmgXPn8vIJaNl0rXBtznA/jkcTTL2iU
qlCG7IG9DRFMzWOSeBDSaN4Ax4y+/sAfj6ALvy1UN1yGjhLAAO/n6HqTFDpFHM/gfO8V/EbUzS5o
+6TPxgsdwo+fE0Mxm8Jx1gfM5LyoyqxgBFRDYCiqw5FDJ9DvY6u9dPo+GWbt7iCNWXEp7nnv2h1E
HWScDKeU12Ha+hsbMUzMNPz6w302zNo8gkuj63ofXr+jo6Zq5v14GoI07KmGdzSNhnb3vxkFDXgU
8TgmdbY8hV3807gdT6n5LtIHF/yf/+dU9z+jFz6bCYoE6PQxSgECOhtjSLuCWwUfTuPPJYFs0Pym
wiwiTTihDBTh2wXIwIIIdqf/dm4onxE8/Qi3A3CrzsZ1ZIf3n5qGU09+j5xsRE9i5xJp4+PkMIgP
2iOK+Yyi1fh+f2s+pZMizXCqKvCZ0TPKzZXbqQtA8Y+JM0aBiY6NPo4LzNRZxNdePeb1UA0n2cwb
sVDon9yoIg1tcRPkF0Lwp2PB7XLtFiHYnu9vzym63pbucGqU2fTldwHVmMByN0AhRuiYhV8v0mej
AZoARpZjow563iz1Cxu2t6wcTnOx2reLsJZ71oNkPNwH+QVDz8/WCigCoAZt4sLD9mytpIL2P8sp
NKtRtW8tunG7fZX//HpCHwMezqrvoiOLHvdqdPB+Q3SytQPSUn2qzPMgLWgAjUehJjjKX0rFPxYA
MRLjNvPwYFuZuWcjTRwkocFoXMn2JqBgw9tjNNVXnf4JgMmGqQvx9YyUuRZX0QHBeIhJjrv2+t4P
mBeqmS1JFaqbVgAJMAbzjfKkTAgKRkLjEUIHOrycm3+2bNiL6PzBvxFO02dPDjjA9Fnbu/iiThPq
Cr0d176RMOD59wu3mjkCjwhzE3peLho5s4q87PWpW+VWHWtTQW/S4t0TGccLl+Jnm/7voc6SDrD0
ciDqWyj95G+WD90kp9oRyORXWeh5lwyVPx0MN4kLgw98xHOg8GBKD/+x1Kc5R7ztLegljNHqEUO8
NPYqFf/rzwi2N8Ce/0COgBN+v0mcqp8M6gnqpFiZ1PB3M8O0nSDlESzdhQD/ycyAJ117J7iMPwKb
hlI6Q1m16jS6FmwloaPUPknNQwUR0+FCL/XSWGfpvW3lXV0rjKXEGFmATFYB0Mu9t2ECCmVcXPiK
n+x5TI0iacKd+RFO1aREzTqoFfY8BID8WwrFunn+9u+XyrEZQekbTkgfisIOjCfBKi9wnh0fQot1
HLgqhL1OMl2ynf6YgXoOxABgcPoP6u08yosmb8ss83s8jvS+Sv5vV+QyPv2zr+YQxEKYuwAgzNc/
/+uBO4Gt5aD33J+sqtpbEJ1wR28TTHz79Xf7bC8A6oaEC1fWxwywUqVI20aoUwoVjLHqYjYtYTEj
5ELs2ljFhTfKJ3F+vYi5YyN3x518dqMsqqOuWWx5QhK/ye03jzSHoF7CPoBHKMzfmuLH1/P7BBjj
+QBEIyG0wVzBJfP+O85BPRk5KXmqaMjcmCZlvHI4l/vSiTK8iaCytW1vhx27UKH45O5ECoAVBC6C
U/f8QUQXREWfdPKkxXe4oIWVDeX+1w7Cbl9P8PyLItGAXSG8gSgAmOu98n5+Ip9ggisy863rijup
ofXnHuCY/md2IR6vOP2TyfJC/DjfmudDnsUPk6IkOrkWlOn4VSp3S7UT+kJ68w+a4+/y6vkYZ1li
izbIBETr+G2lasH6Bp0OkxS75v4SHuxDJnA20nmlMRuExA7CSCt80Npk4RPwHmENUv+ctFFsP19q
W5Pz2ibyeJxpGEQ56NARJMFnS+YHphOLkd98MsAWPU10D+fUTIRTCWKxLQ9lfcy763IiR5ZBrfV3
MEMZ1n6dIL+jGDzj9B/FfrfdcF/59W5kYyzLe48e4NF7YXN9sgzvf+rZeYVfnPL1jJ+60p/X76LB
0c129u5i8cI9j0Q0wBaGUx/YE7hpP2CvAqmrFP8OJzJADDbtsiYxQtA4BWM34lYNBTx7qCKaWc+I
zxaSXoP3lnL8DZsLyOb1UAqmHE5Akhke1fgnbscGwju28zMNBn/j2w2UehSTUdCn5gD8FRAXWAqU
mmaghRYGFr6AwQwyjL2q+Z+S2V6SMqSfuUjrqHBqGqkZzaFsWV1VOueKais91hbq7xQQoKSY6Hgr
uBPcFV5PwyGz2uveHf0N5+ZKGgYFwXooriTJ213XUCjHuhPYEUvQXTvSG7f24qmkZEORNBLGmHlT
/GyWIAchSD36NtmV3O+P3KAPlbKDn3c7VwRQ3acEogw5PKVVOouYFE4Vuw26g5wptHkDfJa6or/n
0v62+FrFKYFRdAaslghKfFxviyjfxHbQu7dAYMr9mMkhSodmO6bVtTV04BFqakIagNVUE8AyJ+lt
sgH2oeBWyRshLfxeOFyHkwf5JjBQ2luMgBePdQKBCirjNRx5arG3uExq143TrgNiK2cJ/KIp5Nnc
g12NW22CIzzC4WoYAKZPUjEl1Rg8gYaahUXPAlhy2FcpH14zBiPSmh3yjDQRvBrHXVZW1UaDBBBl
Q5n0yNg2o5O2IdOHvgnzAcMv8CmFMTPUodAQpyBxpEMM++JH4zi/56x/6nn/NAZLvQNX4EZLWJvk
6K8fULgwe4A4v6cthMUUcLDbxR10sswmuJBG/5NL/h3w1u2P/A95BfdxPa4kob/ve59OOQp4jvqn
A7mie+1iy+LipnP3sB1bFWoAognwPhkTz06+vkMuDn4WkdzeV6KdMfgKDHc2wApus0f4SVkhzD1i
D+XK+lH7ITZ2+PXI56EQs0YdD5bzBJckHmJnWU7r25lp6qI/deR3NyPz6OpLIWz9cGcf1oXp3ors
wFB46r3/sK6Yp7GoZnmauFqgtlj1Ucv9IVks+ydcu19MsLZVg9FEZdqDnN5rtsmcTl34HR9nipKH
j+SHreCyD8WVHm6U02RZ8kRguDkUUNe7//pTniccOIDvBlh/wF8JY17MTrpYqTzNMA6V3RA75k1j
20/Dha362UAo4DguamAMm/Xsai7GDnda3cpTawPpIeMhTTet/pOT8sIn+3gjIKNZVwyD4Ll3vjm8
kqjC0QVmRPmw8Vw6hu1c77xFRcpmv3PVX/iEH/qc63ZETRmJG3CAIOSdJVPNyvasHN2dioWy2LQM
rQ+fVfHQTuktQYEsKmhdhRLqRnAuLV9ECXczJ93lEmdSQT/spjCUbr9e2A/IV/wqMAsZCsIuUIPO
edI8tcWSj6PoTnVn3qz8zSx5kkF6kVGZgLsa8uaB0F8uAKZgBMU5BJdH8yRcP7TVtd35cW/cQ1Vc
t9A9v/DL1uv/7Gzh94AYhzoeVuqcoJ27o6idzG8BGrCAaZU7XUBMvvOHb7T1k95Lw2kRe45uBGiJ
94MnkgCwIJFCzf/rX0I+7hUKl2GGKjbzUa5yzwKJW6eAyk5ec0qbPnTGDMTh8QaNBKibiqKG5HuR
zHWaANdJx+2yOEnjPLmICRJkqsmGPMVjC1UMZgNaMXoRFf52YmoOg7Z5Fe2wFawKh0rHi+P+TvX0
L98KOLqITuA9u1B9C5zz6levsqEQ5ahP1kTfDL+igIb70H4h9XQBzPTxM+HcrqVXl+JRgqj7Pkik
S5aD3OrhLa6WvdIiWdp9SaECTbzbMnDir1flQ/q4Tgy1E6xJAErqh/PEpQ1tmdTqT0vjbVPBrrMF
Jo/N4wwINLyWd+M87lL2ownsCzHqQy/sfOSzNwoFtiRr15Gz48q/cEO5rXfiAOmVbfmkkiFywjax
7iBxeuELfxLnETrwEcHz5UCGnGXMddqni13jQd15D27+UlUXnYPJh0O3BieUOTAEcfzzCy1b8qwA
Lq4/MQsAF8e/XngZbCYzhFK6B5DGS5gKDjUMCVH+0FrG+RRAYhc2IXUXq+w7pz+sAboUL013PfXf
ufJuA7+58ID7bKOB7YxyDMjwq3/u+43mZKaabe31pyI99VpcWez3PMSWxeIlJxfeo+dP4H/W+q+x
zta68SbRLwZjqcG/zj0Ik+Z9lCONzMY21kDJK0IvxJsPr8bzMc8uwb60vbHJUQXq3PLYUujODfKt
VvBmHejWg51irqEL4ARJnVv7RepIaXQCCHuFXfY2Ky5suvXYvo/D2BL/+QLnDF5rDBooX6BYlCsR
e2RBobKIbXopyn66t/8a5iyV0l6XZ846aU6fXIBKmLxUzfhkIqgKAZBOwSRZQQjvt81Y8LbOPRdl
PBe6uySAXy28uGxn93Vg+mwYHNK1Ione0If6eAncT1NKiWEWmSwccuJBtzXzJQDl+mvPlgVt4pVL
BNre2lN7Pxs753PtiPWk3up9fnD30LeKi8OlggKF9sAnIzHsSdBwQS790KnB05nNrpP24OkNIzTD
1KHvuUjmnMvYFBD4ro0CF1jNW+mILOaju5sGGEMYx3+aKwWzkMHb2yX/taoMbdhIXJh8Nj9HLfNd
qay3uiiPdWAiPQ0qcqbeCv1mBsI4u8scdpjmap8N1n1VOA/cFfue1TdWm3/3S+vUpqDazdkrb2S/
KS0B+UA1/i7gdr/LRpSOaF9nyZi1MiwHGx4UduaHQ1rVCT7nt2lu1YH67GS4fUwB/A2dUsCPhcJ0
U00vFqeoyxsCIwQfMp6DPFlcXVXpOLyZwTmoXB4XGnVG7Bdh3c4QyyBLAMLt8OorH5Ylk7mpZjwU
e5gmGfLMOpBpjJvt2WJ+o8AFJegA19VU33YUDuyLggJbIEDMH2HLW4lrn7KdY+k9NYfgp5bmtfcA
XsF2AHHYXNueioXjwJLGY08Q2zuqusu3pmA/ylEe3CZ9Mq1EtaEeoM2OF3WTTXvtTd1G1xqm10ta
JNQxj0XvOtFSBbEE+mdfAbKC53x1nEb524x8jAJAKvGXZImms0kCV98oxX/z0Zm3xBmmeARUKnZo
U9x4wmdRjZ5oVOimTPhS3hR8hOVXdp2x5iEDJWXycwDu/XuWlS8aLKJ8qn6qINi2VrkfhHMojRfs
83rZl3oqQkd1QARr9YOmQmzk0r3g/30YaWWHgdBOlDsQulfiF5D3N1VqobpbNduhSJ/Z7NxIWz5M
9eLEfTHtuoC89R54I8v0lNUwVVOQbW4mf9lYnmzuaVBUx16l940HH081Nwlqug8Fs5xN71a3WV1f
5dRCz8S4D1gQWEkAQBFqbl25hWC7clgOghH8Zdn45HfwrahGlHHk6OBlXfmQIRsg3AIi1J98AJ+8
LMiwVwaE4dlMdkT7wUahZq20eDVMk+qh/JZVFJU7gRzcSX2UmKr+O5Bf2N9l+Ydm5MU07Fa4wyOZ
CrPRwXKVWiCV9cS6MamUkTvDdSoryLbI2HffgdOBgnNsUeAXDukdm5o/s25eywpK12rth6IwEsl5
8t940BW7IBBHMLR+KGLteAv9crSaq12+5F3kTiopWOptUBeR8EPTUwLJOT+c/MI7kN7x4yXVO2yk
+yCzYspbHDX3KKHPWFTwHFMp8InUey77gYQlQtqm6+rXZqpwaQcvaaD0HozZl87Y02YgdE85dI9s
DZ+NhgCcjT5cyYWMPCn2UrBuk08d6nK2HfatJ65xPmecqPlZ+D2AoxR0N1Pf4c5ut0O1VKh85irm
pISUUwHTusBq5K6ZoMXv8Ts9uPc6954dbqCupvtNxa0hkpMvQiFR4cr0MoFKNv5AtamCubKcYlr7
x2okb2WfRwQvqIPXuySSpPpB3Iliu3p/ULvKbxxsnWXj8SUNUaKBW1ox7gwZy5iO8rns8h+SwUYg
A+A37EymIsqGX15lQw1ocjTcRyHKuqAf3pTWvnG7b0HNeihiiVtNvUdB5ydApk6iK69tXmwln7Cv
OdgCorsCzh9+3lmFMDqpDbI9SICONry7SAMlp4nfeiS/66tahC6XAoKQDKxXTfC+UtBzB10vjfCs
OI2B6De0Xn45vfk9tjCOzGT7OLS2wU7WziZg5sX2SwYG/Hy7MjjhLgdzktRrfldNAb8IDs+Ycur1
LtPkroc+x1U92WAuLgMq4lJCY64qf3V9de+0lISNV3yTrvrupJUBG7waQjzzRhy9/DpvnDtaklh7
UD3KenZMJYFbaXulg5JhxbxT1VYvDohaoVLiFpiMG97Btm1FMI6a1mHfQ4KepzUEtLrh2c/naaMy
ezviuQc1m/yuBmwoy9wn1Xh6U2TkmBp1WCbypnEmNtPcFNHsAA/dtFdpUF0PcnE340xuXAcYraY+
AvJx8AR8EHLbdsLFsa5y5pfh0MA8QflZ1BbdgqTRsTeVrv94fvtYYeMlQ+YBqSJaVB7YlpZLJKVI
TKGvNB111ATNfTeBBSIzBzwwtB9noKqi0qgraIcCZtL9KfEImD2/vAbbs7oNJtXGoAp5KEbxkz+n
HbrlM0reTLVbXGkEfVgc+BYxr/P4r6HH3Wi1SkKtufkOEa0Iip2HhUMc3BEzTD2p/gVNB4Mef8Ue
bCYhH6s5EHGgfIa2V4jQCAbTc+e7kDUsNXJ7V+Ve4gZQMyXFdNM34lS3Crpb8CkuGtiocYR0Ty8P
0OlNgNZBWX229hMlh9aWYNVWet8r2L8ETvNnGlMUWeFk1LHxaSqbaUv0hOWzim8BGZ+KojtVBGYA
/gTrgmzSBzrBzCPLIZJWdwfaVFALWVmtLjR3I4X6WAixzKSnBQzsQZT1EmuE09nsVT9RooWxgc/m
Y+l0ZeTK/kqXuACEBWWUHqch8q2ObvggQXsGQDD057yN0lSJm5Rqtu2bcd56Vo63oBEqhIxaES/z
Av+zso0bCK72Rbdd2hlKEbYrQs7wx6a/Qrh/KvG/E0QFkeVjaHXefm5rpBJDDi+hyToGRF8tnJmo
aOqDhVuSoh7tTqyL86Z8DKgx0eB3LdZC3HWzV8Y9Qy+SeJI/S+3QbiMY4PSSw4OtpM11PWcKfkPq
WmRY3VGrqM+Deo8n520/TsiGS0Ej5IJ3lZIQCbGHNxKQvRdk+VtuBTlEoMnoRjzww6UdRERmPd97
WXdLlSE41EyEnm3XBzkWfVQPQoR+wdGJ0DjtRaPE1pvsH7Ts231b0G+aVzvTwMLFoCdTubmBLVX1
4HmTissmy0Ot0+JI/OF+DkbwsfUNLasuqVudH5oRYCsgiNwN9tHjQoR7O3ct7gtVWteWSjeTi2Zo
XY7XHuvb0CCtiJbUBzU4H+HElD8ueFpt9NJsC4FLsWLX/gT/PjQY7A2xfO9oCoBABo9fOYXZCwM1
c1lkKNuUkZ3nVtj1bpIZHxb2mZNtAgNjMRwuOK92/aGrZzdWCG3C4omSECyoVBbWNf7LzLOEF/Nx
bhj67UUKOpffjTu3TCGDqZs9flUVTuiQx3Nmo73gAHo1j8AasC5qychwyw/w8cjze6B/jqmX/ZRQ
7ohIm+6HvrxRxPBvZhbBlS3r11SKb50JKonrCBuIdLq4CgrHbOcOJCOQWUu8ozd9YSG9W6aE9baz
hXoXRSNAo2qN0qmD0YOo4MFjwLpnwFVOTdo+yGU+6mLNeHz+2E3YsT5UfEfV3A7a/xMAwBjyNtjJ
sg0iYlyWBD2doqonTkgNDBS77qfjuivugNMNXvFwi68sOxRmpJtxtOAKCP/6IGf02uqX25kYYCAH
t77LuNt/67nWx17Y+VXjGuup7eHm6KZ9k3SQZ4xLBt1XMOZJ0mrQv4OmareGyvJHBk+HhE7dUYO0
cwDZRaNvhmxbWdyOG63d7TzDl60jcgjdHm0z1h54AVEs30esmOq3tPKSsUjjjKnb1JdNstjNmxhg
8yeLTkcuseH2ns8H1TG4zFTziXreSUKqaXFVACkG79kWzSuEXNpry+ruBjMY1PzQwWohRx5z2SJU
BNeV1R0ctbxWyNbG1Q1600s4nKj2iprVNdXFoahdUNSIfPJl/qvh+NjC7wTYVHmw8Wfkfy21xmsC
ofMN4+W4WUzRxWU2BsfWKxj0K7sxEsMQQ8wpMoHmkRpyLxRefZ1xFc8pDPFSURyYDwfhpbTxKabs
rgVVeuPrUh+Nzb+rNjgJ/NxIBdkxKNt9lxeH3PZuAikO0uv2ciD4LMVOpwF8d13oDWSNxcMqgKe7
O06RbQFZJUwxJdIhD24tHz2e31p+85Kl9t2SBZDYHMgd6SnI8iRubNjWT6Apj04eI1T/9nxUFWnb
35ZdfRpIcd+KdMsrnOixsJ5RGrJgRzVvGS3evBnfYJ5owj0Dbx8O2Tjh7XrlDLHuEMGYoc8cbORN
RxYZgwl1a4hVbOlM9shBfhYLMl0z76grvrcSbVA9A9LUMWdLlvJOIdNC8Yt4kRIMJqaMwYMU11+e
ds/IzMCym7KrtrH3fKARlIujUUNZCk1vXCAjeR01HmSW9k5QhoDPalVdVUtwx7yWxcoLoHna4vxT
u7vnWd3H/dqlTnkFfqTtxEPm/jKWbjeL18wPztxdm3J49DwIhwf0ccq7q6wo972PnW0XYJbyIt07
owUXU+gjDKTGnrRgYCPpIg+V5Wh0BO1j5SJoTejJ5gDzKYDfs4a8chsp9Ehuu140AD95SYVUUbdq
l9vN97oY2tDV2SNdrG1qimfP0BD13sTPmkPG9UONcLQxvXfjE7gR0/Il73QOrXEQ+Z3leswJiqfQ
xlAEOHs8pXPuoDVdhVmj0RfRR1oFV0Vrh9wB7aD1Ys9RMM3JrR+2YglzsqfGcY7B6O8saUVBUCaC
oZNM/cQ0ZJ9VMnZyfcSmCOeUvGYEXd6RwbNnLn64yBdm3/nZU7obmHhdxvy7S4vrIc12zFWwlx0r
gRtwukEt7mQEPnXfzod6Hg6ZPW5zCHRsJMEN13FjNi2FIZgUeez5QbrRGjZsVXqP+ijb2J2KW7u8
72y5zUYIHtdoeaYDQr+2Hiyd/6Bzcc0Hsysm74pXcExX1t6zm73Q5I3bncDjxxx058HHu51o6LD5
p79UjyYQ38tsitNZ39IBAdtCGkAGiPsZH4AgO/Jod9sFLSoR1h4V+z2f6sgfprdawHNLBK0Xjmxw
YuirHGoXvXbom+A2CG5tx8BluICNc1fg7dHS5RWwAQPUrNoVvv/oLGJbWO03aI5ftwqhMatuxxxP
93K5d80EHz/V44EfHP0q+2Hp5VERPCICiKZkFApuxF/weoaxMDxarM2gEANdlcIyCdyLje84z9SR
L71V9tt0TCFO6kJijjfjwTfyjtTpTgRVGTKSemFf8GtNAtxSon2ZbJ7HNZSKsaeLY+EXMlyy2Y00
4m8kAzhPNYKJbe+mGep+5GVwK7Sx+J/RLuLeRR98sV7KyXnLcxhjOfRtcCFIxa0gtvo+nOx6CFkb
7HE/AB/vNgdryHcWb0TY13Tn+9Pvsaqe3MEWITRJkDSZXQVmqKjt7VSKyNQkUcr+M5b2XYGY60L4
EaAbFVs0iHonD5t0tSQGoKTtrCFsU/IGnXFo7yGtFBY8lnuDvwxCHo7wbwOQs8IWe7233aseKEts
lm+t5T1kOaAji93/7qd52bIF7qwKTraj+d6p9DDP/nW5FDD3XR4Hd7iZIYy1WdLsNvfgAuFRiMXX
WyCII+V7h5q419p414HbRBzS65s0c7asRfWPAMfAy3hp4cZF+HDbllOSD9V1weALGugH47MRbhP2
gS/2dam9ez2UdlinwSEHPKX25ldaNDvbSRM5PIzFLfQhf7l83BBZbrMejKzGs/fldMOR+zH0kZCI
3fbt8Ijs6rtT1Vu7W3Z+3iS57MLWrw9psyQGCGQkngoNl9rt4qBz7rQy92g+wAKzapK0z5AxVk8L
LULgznEHzN1LNaAXltVw+1bNti9chEUEc32VjQNqlIB14O6ELW/fyWtkXb/57G1osWzxGAgDC112
Z7OMqBbCBRM2Xe3/4ew8lhtXtjX9RIiAN1OAIOhFGcpNEDIleO/z6e/HO+hTW0e9Fd3TiqoCASQy
11q/25v5rdx7DDdftYSSmJMgt/LCyxNrY2Xx05AZgZa2UlDF1IGFaB+nQl7nQ9HQ+DEVraMo4TzG
MTyx5zPHj+oucr6m4UnXkSGZnBPC9oU+GX4tDOHLSreVhnxfaPrsynFb75hgxqvcsm+TySThupR8
J2m9OpPv+6EJqq5/tNLuXDTxZjQJUK4mdrc4ewsZBm6VIjl29Lp7rXHEuY77xgsz5UVbOPFTtWjZ
tPR+7czyx9gkfpykq0gZt0YUb6QqZADIuFFpYn+o7Y0xFGtcroJypJxLRvGkOsm9pnHgU2rdTTqj
u7CMAlhSWwTpdcA45VkVMl5zfA9BZpQdBc3I3AJ3pZPIdCLbK5aXTbAkw4beiyviHTWzYfQ1MEia
665xLZn8mKZJ+E6x99GG7kVOxkCdQKgG/eyk0eyloagwN76GweuQt8o03Cddl1/bqvuwG0FsedcZ
k3rXjhsOpyF8iEPbXi1443tSqtyGlbVbhAMkMwVJW55L+Mx+14OA5xm9LSCR8OsS+nakiEejDKNN
mg/tuqosWl3zIV/UL9ACdtikvsvTxKIg7p/yvNlVlXgMjewzn/PoTgvhkiWA9ZT8y0Ud5Y/aSG7b
hqYULv5b0ocZMzFBk9LWx1ykeKHl7NaI88h7HZSzU5O+KZXlRz2LditUycvT6GglMpdITL9Pp2Ij
S/0tptvpti8i2E7LQbWTZysedc9KNXGIB/UU2t2qj+sD7+WwNN3RHBTc7BUdl2jttVKXj5KcK1+U
+b3RFefFrgXtC/ukzfTHG4arR3ViNR7gPnEbCsaFfXvUayqxTqfbqhXdG5XyXY6vvSy0ODddMvYE
nVZ/KUhPF0lPc6aR0VhaDyk6SgYot6Njs1/lxBFnObpDu3mNtWHXTMmXYdQHJrmfidbu+nSh1MOD
OC35OlnEg9sYpNdGZRhYksqoJW3GVRdmQZiRq6TKvjqGARSlQO9lOFnGtWmEBNVuGwvr7FlaDlPF
iG6pkHAozm0XZ45vdPaNmpUMqsWXzZqfSmN11dKVEyGdY3XXDl237pb4kiVk7+lND3LXdGT5Rdq2
TdOCbl1/rrv0jyQPa2mpFeYs4VFTss9Bbk51Fz2zlx3zwvkce8Jk+9H8Kh1clsOhOIX9hE9Vyv5S
UAxUaXekm7EPnBukq8y26VayEJ5qgRAqanpXaOSQTRVwQ2TIL5VOSyh1pm+F9n6QmEVJ1jj7c8d4
YF6yJChKZ0bRLW0hJH6mfXbQLPz+0rbb5LK51tssmGMmt0umvJWmudcsY587V6A4OqkL8QpNd25G
56UrinQ1yTHT64qieVTie1uNDqlh+HGevPRNfa6d6MuqtHXqNF9KHELuEzoVyaIzXetuuxYMAUqH
e43NcxsWGmzIh5gJRWRpmWcOZuwaeXFUnGo79dIxtCEkT4KZvrBShgI65r8xFlHZVELnIWhGiSqJ
HjEz3KounZXS0bl1MYILjo/eGvdTazOI7pRbq08fQ4H6YyhrNO1hf6Oa3V3VoXVRuoo2uekObOoW
h0ON3ViVBWpCcRSHI1lr5K2XTXfDBHdtZ6Yv0zD2o7oz1X6TOlTO9ERVL15HB3OzKY7KVdhNAq5i
slraMYjmNPZU3fRtfNX0rLzYlQHGLJhE0E0uW1uyFH9JlPs4XLQNA/ev0gZiHLvsDweJv4ykWjBa
biJ1I0/amjdFb6xLRyVW9pmijYzaNN1XlfIAmjd7c5m8Z4PiUE8nFzuKkLTrXRu0IruDdgSHoimO
+ow/UjLppT+Y3bhqasang26FrtDkdD2PJqFFXXfsSrv2YllZTam402fp1aC/dWUxDX4O2daPlYLJ
sGkDZNX3SGIgmmZvttntNUxOPTMXhguQeMMt0XNU3bkyYfowfUpR+ZIpo5baCwSbWzFMwRQqd5m0
JPzYVvH0vD5HdnRWHHHT1OEZGs0t5JyNlGCVXIfSV93E6ypS3tOeGE0RzqtFjLdjal6KRdqboaBK
LWZk9XBzPRrgQ1cnZ2S48opZSkCWEAsjoexSGKLHDJH8oikJR7Nqifef3Ag9u8+jCqAsaRrEp0rr
Cak5yVJ+IyzllEziRZjlw9zYgR2CudnjjL1ccUvKAklPQ214Us5J0E/vQ6M8Zwa9eTm2eyOLC/z8
+v3CpM6RrV3WRsdl1E9a3H907ETD0mS7OFItz6n1+YqzHGVV3UNwXkVj1LlazQA4t4yjoYbrQZ42
FZNCXih7cpaNr+BWf5ZJ/4oLMwi7rlylU3td6/m2bsdilZnlTSZXNWdwgv+QyWBSTsrEs+0GTKwk
BDmXN501vTE/Z9cuzklru2YleVNWUoDOlbQyahNT+MzI340BFlRhjEHajaeWVmrRTD8bxg8jV+60
rtBXimRvy5q+byDtXbYDs+o/QhO6+WD2B0cs+8mOAclUpsLNXO/7gsICLtrWtIn70cFxSOt6lygN
tSnl8zC9air3YdaRvjqbn0aLdhHJf4qXLrqTV70SNqEPRrwicIIMZ6rWOeSrrm/gvWwYrR2YWT+n
Vz7bMiIawXc/MJT+baIA1mui2tGDPKdz8mjO83ruer9xhpOlTocyCfu1LNtHAW9e6uXBTQ2xvDhj
Kb+mcdNvsNZPaCD66WB0UUu5nY7CrSaMtbN++VQSFtZsR4tbNN1zLxHtW+DemMraKlT4KsuFhEWr
fWSLrdxcayfYzctK72vazVyxVoOTvi8jPgqm/JwNzBsSVI/u0gwHU1sKPxL5AWt0H6zWT/LJj1uE
Krq1k0W/ta3wEobFaZTF1s6WkxGGB9JRci/PkowxbrNziFzSIAh61TiTTqyVd31VkW/JF19lyeB1
hTr4ljZej8c5oFS663BcuAKwNYPKm1FRgyJydgqD0VAd5s1SZTtKrH2+xBgqi5jBkywfIZAFjMxO
xqALDyUPQeYteIt16hbdBcZ67e3KN7tpZxvz62DsnRh8K+FrT+NuZ0n2STXqo6hgjI4aWe6s5VO9
JKA0eDxW+AewHuo3Q+HbEhNyvriaOfXmZa2Uzr3WVZJrZiZgUztcprHt+AXzXTs1RzJ2PLwwgr5r
DyKMTuVoJWuhVl9tBkVFroqt7Ix7RUlxJzOZsC4roqEeE4d5sjXI+1qvThSH+8UuX4p0XpVz+sYU
0R+taG901Y7Em+04z3/kqdphELteun43oai0C/EBzhm5ojE3sZHuplTdJNKSgi2RxlLby3s5zoch
HgMrLGdeVqR5csvo2q6rFYY6FA6i/1Dt9E5ho2kjbNOQG5h5HVRLS/SfHPrlIu/JKnmy9fyxjbqt
rXXPzuIwA5N9eQHUkZnOCkufifXS/HhI9klbPc2LZHlJl76g79qPXfLVWvHjoKq1a5TZpk3ZaurG
vBGGfZi10JeIRsJFvtuNks4srpvI1ek4ecwtB1/QzJRoCtNbMnaUT/aBQy3FN5297JxlCJJQe68p
RBeLhPK6+pQS/a2W573egshPMjEohkTOaMG4VoN0Mce8xVkRr7EQb2VoPNdy9pCF5bKWSikQKLO9
UcrpovW9M6UnXZ92bb0wOjQ3YEgbuYvXQOh3izw9zRVkPqvcF6J46PBbRiZcbao2XYu2PZiZo4Il
ap/1aGoedgr7VMS8iiz3E0VJXEensm1rjBUlqD9T/l52Vu/lRfqpwxKQ8E11MbT9nGlxnIbhZtmM
fonWyquUeMPHjWoSWEIf6LlLptJhB4FBvkd27Pd2sjbnfI2HQ0ADZO9kCR9mEyLeZM33cmYxE1om
eoEsXvMmLsosqAjSLPLHxN6i2t3Lkb2ehfbZy1A3DHQMuTr/mSXiH4yrzKMQGH9nYzAY5nvR8D20
cfwAUepQJAjPo2g4OLF+0DvcMPToVsEhM4hE8ji3dO2VxIjVML0+qqmRlocxHxiIjlVgLtIhCvPb
PFc+oSOf8tF+rufwPmvMg3C6jdKp/lLK53FcGuqL5Lmxus1cFY+Dre5FJ28w/bitHNKt8Yy7sa6D
p7DD0JYSv2DIiyTKn0W+qivltrXrm7AxBzesMoDorG+9Sm1eGSodc0d91gb2rX6cd9k4bqUpP48h
nTw4blDaOnA9dlOmtonLPJDt6QljqsBo51viTXagZrtoTJ5kEW0yPg536pNNalQYAyY08HNIjGpd
XtoZzkfpWKR5jHHoWR1qB7lhiNkO9ENxxTB0osWdNTkwogTm+TAUBy1EEmA0kq/WSGKEMnRuOpvg
g063akoZ1MJEN9BND1brHAsNaLBS6DSYA01GGrr4owalMZyXngVY2EBj4TXwh7oHOs9S3Iyyimty
m3hTk91rcnmM+C/0VFnNYNip82UJel9T2WZgv6U8n6/C5yEbTs1YvEpO9Qgt7xhV15I7y9aZXey7
qXNHxt7xbB8Mo5FRLV16KT/q+WuYTXu5BO7OGnrPdnB7ZbmlXQn6vNj1c7izpXoLq2CbLWDe6leo
pyt51k59sez0uvfrUfOLKb5McfhQQ7c05HDrkDfR0FPAK8g2kjEeGkM92JF5Z9sjyK+FHMnkOCvq
r1ntGCDBwOggW+vJ7IrI8JeBss+KPWnAwnE0AwEnOzLTu6VanvMUsKHkTPc6Gdtfw6DpoyLaLNM1
aS9ZFXmy54n5JueEISZfrkNGQ6pfW4ig4jg8m2bvYRIBNx8rqrG4Lc34ALcwSIfF75uK5vpN6h4c
DR8AbXnNm/ymHkUQh1HvdfHopYRnAPZe0IsAe59rLlF2A9E6sbpuZPPY9PNLqGdvorBPJqqwKOnu
RUSJN1xxnGJxl6HYduN8q0RJiEUcZi5AKXEmb+WojVbQTHrmCcV27phCWz31sAI3RA0mM04AGGz8
3J6HTqZWvxgAbQ0EBK0osbSTvarJHlUn+tQLzWslUI+22DQ9CXqw41ZZlPtNOF6u/KVR03zTHC8a
xrgdu+Mi+rXljCvTrjNPgg3IvrDu5jCoSqqauL0H8A0so1ybzrIid+Co9BkTwuRmcOh8Ze1KKlxJ
fXxBl3ZQjT7ox4r0gYgVbR6c3qAhaQJnkQMsl9cqhVrLkd46oe8g5SpnehWczyMju4VP6IkhdcOO
YsGAsl+mb3Wfe0xK1kZ1Pyv5LsuNQzIy32Qyr6jDE4OI1WAVq9ZQHkHZHLexIMXMo8IkyIEKQLWE
cxCz8NyVKoraRNwnCjkbMthlYnt0BhDg1HWr3KfG/FAA4KhMZCaZ/7WOGCuV66YvD3CB7tVl/Aor
lq7RPUGsOGv5KSqdj1B/M+jWJ5lXGZvFq9Ynh4oz2xCmX5QS0B9+MCCrou3O82It62wonkAk4Ew+
dfOHZoAUWwSrguG1mTK5grMIspZC5Sl7hJJ58mx6aGy9qE0QoUTnYZhPWRZvCWtdl8t0kNvQs5lc
Cit/KhZji07GT9PWK2Xndsid687LvJDvcOppzyzIQhKQh9OlW0mZ1n03PLTZH8dSjkujrLp63lc2
FYIEVTJeTkLMbwBWjEULb9Be2xZylMGBSdL22e61Gx79vhTJVjHig5am5+xa4seQ67WeWo1yS83G
8yK1XrMQ55aOaxmMAcGlO1EPuflgQtti7hUXT9ezvKtDL9ahyswqc4teeEpq3hpyH9SKcZ8M8JdE
Zz2EbKxulTar3nS2Rqj6odCe4riEH5Zu1NyOoZPQXS7TTQJfSEzKl6PTK6fTH3mI910EUDmLtehz
bNZ1LWjZcWnAiNXh6DFGhnNKfbNAa7QHHUpd987nvRpQT+q0i65lzHhMzcqjCpQL2guxXqKfmKpN
J5H4E7Ezx1N4FlJ71hhKtZa1bwZli5TncZSS/XUq7OZj89U2cWBM3btqJJuqs0+FXG2Wbt7DSVk7
g/OQF2xFebWx+3pthEWgMGoeiGs3lcpXpQlelczJns9bSvLHOaTvSxAAaImO9KYpLyO9UhpBMwF+
RGnWepmanPjtFkFBC2EM6bJXU4hjeqXGG6UBlG+tBVo6Inis9NwlFnRgCjDrPANsDuyeNKKl4ITI
Wq+t5V1UIhrFUIURRkx27ZyUtyhWj4VprtBM7RLLOGN5EhChcNAAPLWl3dSNc0Q8yySl714hfznw
WY6NNG8La9hz0m3GPv5SQtSxcQjAph+UtNkUarfF6/aVw/kpnqcnq1hgXOgxHBltvBdm+1EhPI8i
rC9nZYVP2D315SV2ilOpVv0KK4VbrIM9tU9k1yoGyx/rcZeYw95aWtoxtf/Dk73kOudSL5on/h7n
UNF+lEDw/iCQ4IIsKzN417h0j23VvSUZpKwUxjgSijbQJ/NjUKxtUlOyqQLOsFwgL6oV+8OxCto1
QNuoQms4qs7WdBhq20b/OrSwBa/6V/AvpuNZ+WJYCvItOPtD+DzK421txpbrUBu4zHAAz+v5aJsP
thLPrt1MR4oynPHqauNIYl3Mgt6OMLLJagqvaFX6yApShNUD8c/LLTbzD/IIalvHWeyZFSBOoezD
ieMiU+7reN53ndhIOkkGKSiKYhNiXy+fUQw2a0gkxvXLLlUwU3OUnRL3g+vEo5vX865PpC9Djc5N
LL1zSB/mIT3mc/FUavJFgdYFF3VrmaVvKRB5BmcvZeOyinr7SZMy1UuHaS0R3cC3HD0ncSmDw9br
qGhOVUlpN0z1ptQWDpMGpXtavtno2hprfCniKwwfazga5NDNI+25RsZZLKlf6uFuJG2C8MZD0wOD
gHADNIG2EuRgrzLJOI5Qu/WW8UR3hWdB4dXspWF7HjsJYppIH8piepgg9Eboha7kgO0QQydk2T/H
sX3WGulzqETk6yalYT5kGZS16rHS08lDcjHC4TBenLq4M+Rm1UzDSh8h9kbyVjeGU4GiX2j5w7IU
MxHy4V4WMw3xDB2znurUzersDlwJ5HOqJlcKky0pBCeKqq881l8tQBqzoS6Zu6KBglpWnrJUWBbO
z5aWvzgRWEZftms0XfdzU3+NubSAeGdBOdnLZhr6rdWljiu113lwaPH8U3HOevu0OEApRgzDApXb
iWHaUcvh5JpaCFshszfqTCY8I2VSyYyXROtpMUL7ZqrnzSgxEawgrnCISXF1jIS1qh19M+rJBwkR
zOZNCMVq+MK4Lma8rcEJ1k3KdwGP0F4GUKvKoLYD1/Zg2XJut2bjjhG/MII37LUI0mgCNlrtwDjX
VkttPFZVQ8fFZ1AzEFTGKTDiAhnBuLyE7TVtqaR0ata10S0rDWTOKqneqU1b1wxbr1/m97IR29lJ
th2RW9iE3DCkP5CmtMLGZxtCfO0Fne8w7Eotf2IU8xFqwKlykWyakjwuk3RyyWYHcTZAqkcpG461
LrEUHQsTAYh1lebViUS3PgWSbZwdydnN1AL0MPZdUba6a83SuO0SbK2sFHYk363qShBCA8tGw75c
Ryvw4ZyqA0oVTB1DLfTQzX3MYLTQTGiUZvFiwwmj8cKhR86u7t+QVyvG38Nk3WR9+GiyD2jWsJaX
8JxLI7TcEZxq1nU+As12CCiQxSYZ0AaVdcnuGCHMlBo9dYnyQPVQm6/WFN9nSg+HUtFfhgRAs5Ap
HROlWeNieXFGWfKEExc+OhOu5YQPGZZIitW/Zl10rAbD5yAhIaqSe1csUtAm6WNRxH4xLvw1YaD3
kNZwFUGm5flY6FS3lLn6eRKwriWny48kzGWnxoHP1UXzmZ95NurhLoIl72kZ5odlEzrbrETfHE7R
vHXkHLcuxMhBmgKVjmOfrdUhPNTXWhDK1EfXWVtN6YtVmBj3cDwj0pfBoAZw11y7h6Ozq1oZW5gB
WwAGuwrzMT4Zhc5AZ3u38ZLlgBWJQoiwek6KLkhS6OiyGdRxTqC4NbNbLFu0p4hp+i9JprIEozzH
lBbMWWSx1pjYl5WxzfX+U5vzS6H0B0mdRk9X7ffBlNd0tkDZ3RVRDbHllZL4RcT2KafGGglzArbb
kF6I+U9EOIEh2huTnPjZil8mpdpoYfmWqdUnixHOa18em7i8qzIQjn7hRNezZWXloARpTMc62s4d
P/utN+eHMDT3yK8qcoqxFZcn9stsXzbD1tGyi4GL/4qSXvdzR/JUSdN2GdNuH4rkTRFiRCTZYpv0
eODHAskxpkIWYO+wb5PQH3oN0eN4ECPAZKzcxZVQcZiCpzI66rucqj7WUxr/kKEIQwu3NCMTesZ4
D2cSmk4Urspcv7NmmhJyjJ4KQ92DMbt13W/7uHluGA4xGHqwlHpnyhCDK5N4iDJX9ynMnUiV7vUh
OSiD/u4syTHOpue87I6lRFuaZpSUMt+VFk0revwy+H9XlFmWpWnm1fIHg6N/Sr2Sbqh1vBLbC9Dp
A9q/91rVGurK7jcT0p+ka39f6KoO/UvmH0pN1GoguRdVZ4+lyi5fBRO1f78b5b+F3WS42GCrV0s+
xfxfw4i/rrLYVHfplLW4USSn/gBqpLv6S+/2fvjcnYmZln+54g96US5omToKNoQP3+2uhjALbSPP
20vUGm960mymWPu05mRj9vnjWFS/SEZ/eoq2wWZj0bugGf8uT2U6IcHPaS+5BY56qjEw/82R7MdL
YG2B58TVS/O7aj/qyqLQmMxfRItALnNNe9sWs/fLi/rpuaEb/z9XuUo2/3pRSqeEI742DWEY7XYR
7kN3vAKf9AZbdW09vtH/3UfX/cP9zeBK/0F2i2mYbiFF1jWsIL49wx63kiVWFcTdCCCBWc1xRf6V
5E9x/eQYVbOOKjlQ6vwuhjYcTIV0B2RyK+tjH0j9gNmnw5oS9Vs41VfijUEPQoBVfOVRNdW4ddpc
Yhq67IysfJ50E3bUlarXZDQn+fKujSNYR8H4yRbigsHcqSjsDSkOkAqRFcbX1PgZvxQ91y+mZCer
KrZT2PDabYnsAiAQfDdT23nPmUUilvPYQVfa16NEJR3P6S96dPWHD0rDFhnbYPy6ZFbeP9+TMCuT
TFCn5oOa/OHOekKPfsvorTnq22JXHR1fu0WwvHEe61v22AGZ0B+A3N/yKtXr9vBNkvr379C+pagp
kapFqSLVl3YVBuZjukKmALW//rT/gEBjEd+T7XHlnz7gfHPT2z6UXNaP+os8/AfHGeMfv+Pbfgkf
OguVJGouhmvfzqrbhlCjXWudrvWz9Rqymk/2GrHD7e9ZiT/5l/z1KrRvO2guCMiNNLu+KPpHke/b
iSPcfFuy1v/l2/xBLv2Pe/wm/61MfaAP4VmTiCP5zelqFez4DI9RfX7UJxiq699stH675LftIFyk
qGwqHqvUUKi8C/k3w57/8oZHZIzTBmM9wjUMhZPonwsZmeuUY0tYX+RduOuOhUf3uLuGN0fr36z1
f7oZkzx1KCoyrlnfz4QWfjaFRFlfTCgADZB49cvu+dsFrivlr81zLCyR6ICml2jZdH2xblX5F6H5
Tz4UmgmjWMe/Bg+M72Y5xmgRBTiEFet8JNUbCnW2x87uPd/PnuLxld3X2Mz2+M5N/m+68B9uD8id
AxxfIJhZ3z1RInMOm1mdywtlMxPzTUsb8MsSv24X37YTXUVliAuQjMOn8W2Jy05iEHYNZSDfGmtj
z+DdNYLqHO+aXx6kKv9w0nELbJ2cNFzy+2pIcZqYtU4uLpQ/lHFS+6fWk7chKSS/HJ1HBFcPha3Q
SeCvdgNyQnXbA3Spi2Ff1e1XEWxj3EbRhNZaDjf8+c0yLDtFIVKn02285OymW+tTLFyoKpD9deQX
QoflWcuVcOlGfDN33scGsn2hQSSFHIMFQoccRSRLvE7sapPNlfCyJZ39qrTbNdOUzYAdyAkel75q
US+vCxN6aMeyPo/djG59mYB9EomTiyH0fppLLH0GzJv0yqpR+lpio2NF5taKQsdkPWD6PFJym/Hd
ohrY+qblpZyK4smKVWmrhpK0UuexxyYpqX0t15Z1zPBztxQEmiUc2P6Eiw/7fXeHJupdgUXmpQ2T
xSKVmlW3QPQxrtMrpsXCW3LFOBmLop5iSYMqSxW11ZGq4hCrvjcJgE04xbLXmDksKlt5iibolanC
KNuQ0+4gUtTm9NE0SW3pNDi+jo+RA8m6Es4McUzONniX7BtlDrQR7zYEZo/RrNxbVUjUFIwztZXx
5gzNy9JK82YYSlxqZMU+9FbeUx2Kmgw1Wo8lD2+wFtDX6IGk1ZIM95mogcWadyStkBjRoXpOMTqb
vrUH31hiCChqxseXZupGKaGuhQ4ee3Ipvjj7y3UVWp8ZWPtsRcTqoG9xx6vqN3Im21fzfLlRQEtd
MTiJnxRG5eJv1vMeCtlLEBK7yKJf52SiM7QG0BujVlYImRnVm3m0G0OybCz5yarLG1pNrISlZ11Q
rI1VN6yoS9DQ5GN+VCRZX0GbJcxQv07i7RIxX57d8u93USJL6DZ10m8tlC92YT5JWuLbk7aTnfTI
SpwodXoIlIrffPURFAcHdH3HIByro1Rt18UwRX6pjNKOqTLItF33QYGqCOAs0h+nrHhVY3VBYib0
oITGezO0PJdGUodVay8ZRAcp8gi5Y60JNd8JCyzPyRZ4rIaEB59jvRuSMLdmawN7XlsUh7RlBmO2
r7QLNp4IKdx+vs4RMvMEoSsL/n1T+qHwxkNSVVXZpDj9L7ssSnETg8QYpzXyV3UAiYUCByHvb3vf
DyUdzBhZU2nWr/7G19/x1+lhWBYESfPaMRMH5rO3w+h2x33iCejIAQkf6/CXiuKHO7PZZkEO5KuF
nPqtaIqWztArOaagqEcvH04ZfKSyvvv3x/fDqWErMvCSYmCNgmnTP2+rJAVMRE2C21ho3IhG+wqh
yPzy7H65hvGtChWMXYai41SEde5aTQU/4/bf7+KH0+LvuzC+PSopTW2FyW11Wa5yTKhVKMjD8gZu
4NlO7FeOtF+iBn68JXLSVY55jMi+rwYcgDttTLilKrL3uVav8U79+vd7Un+oXMmm/s81vtUrEgDZ
UhbclB5UJ0CUHYHL/hRcK8vItzbpWvKcoxHoa7TLu24LrNG7c9Afp83/R2lmq6ppOTLu8uZ/tTPK
WDeNOmXVhbQsQ39FavXLCvmpcPr7Ct8blRydyajMVXWx0OYw6bnLOdaujpSNRN5is4WnlK2mTXub
7nNfWmnbf3/WPzS3gAswMunXTCYS38rcqxOnXoVpdcmLmpG1DSFVv9GwdWmvaHVkibVcJr+FEvxQ
Tf3jotcf9deOQoGLVOc6g+uxOZQaBlycV7DkVHVVGw3KRgAqGxWpBzPWj2q9X/37Tf/80P+662/f
PjJPeLEqdw208VAeFp/S4GR62S69gXiwsoLypDyC5NfBb2OtnxrCv+4dJ9R/3vtSyzJ8jbiiMVXW
wHqu6slvy6UiRKxbzT5DTSQuGxRnv+ypisp//K2E/ceFv+0Ucmnos9qylIEO133t5qvw7PjOrbmG
GVVf7F+u99M+8Z+F5cjXn/PXO861XCRy32eXibF7Jp6pk355iz+dEn9f4VtNTpCkYyx1UV1G7aPt
t5Kh+BXmrf++VH6+CGmkGLdyBJrfvo+87mVHqEt2KfOLNb/DpId3+cse8Ns1vn0OZiTFYNhsAVU8
HXFxDZD6bmR1+qW1+L8svf/cy7dVH09GZVbXzQx0FGTEk/v1Gm4zLTsrPi1WpesEQBAqf5S6vy78
H3caXE6t/w21IBr8nwsiHgqV2RldWld7zVe9jTaYSwfRbUn9sB4+8sfmoHjmOt9Nipe9//tb/ME2
E99dzeTaBAZjDHl9BX+txjSyy9pudVrEOJpX7WxflqaEuwZ9GAAIHU+9vP0Paee1HDeybO0nQgS8
uQXQjk4i1S1KukHIDbz3ePrzQTv+M00Qf+PM7GtGMLsKWVVpVq7lVwjAM8/sq+SQvaC9Fnl5LswG
LphBPwQDKIMqn9FpTbfrQxkaJim6R7l3JlS7z1soscZKYyJX+Aji/FUXGA+OpmJDVWjtWEE0qKGg
KqskMYtvaKhRClqRdIhM5qS2yc4U5A2SvVU/UcmkyXYpXr0TAub5HdViVFJqrYPrhvkuvVNemx/G
jljcVXZMNFmkWf9cWZGSi0kFZCZ3gy+e6uHbj0SfKmvbyUsu8nNxChA7iy8/GSI6N4ft4tjqE4DA
hUUpnklecclZV0itP9Q6h05/FDkLtQ0VXOQKzs/J0e6Ux2anoIAbPHvO9E8lUP4s88ry/ImvfBGG
jzxE3Q3LwCBF6ZtSzyOVNLPEidm9YOMCWzt21+tcbOqYxEwaBUl+8YX8FAmtXQQaa/oJ3cGhZnQx
1jYiijXKSFiTNTQhoF99L7Xhdw2YzkSML8MezJqt1Ifqk+fG6IBmoM/tst8fQ3eLgnCtXvfG6uK9
IYH1O10bmY93EMp8ah+bI9A1d3zIPwQbTZXNFS5eniRT27TLCR9mUc6R++RE3yP4QFUIGU4kOInb
eF+ftxS6N+0uPCftEsNLGux63yD2/QWxEQz34T68lC6InvP4CVKqXLQ3M8C1ePz6iy58yEwaszIi
vmhyAjQLRpzmqAPKB8TPh2mnHmlBuMbZ/xT88wz3zTdd5AEguJIyZez1kkfN0U/FU+NJ4Ne23vjV
0EgjkTbhHgB4by6+px5oYe9TfUD2d+QuUNzSCfbZ/YhAFiDsrfOxdoVriqUiiEF5750kV2sGehG1
Wn4JP9OacOrDnM+UrvA83zmzGJf8cvv1W/18lGVFwnz4SMx3MYzWaoViAAhXp7vebA5lqb00ofIa
BuH5tqnVtV2ZWoQyzP4KZVYR3fpxyIwjY1KgJm+b2FrN8gXMfHi7/IDprQEM3WB9yhXzmdLVh2wy
v942te4Yfy/HWgTriaJBxTP42aWFNQJM5Cnb+zvIOb3d6GoUPjaDpI39W6ojCEmJ+vTsiSO3GK3A
78V+OP4cnBgtU7dyhNN/bXFxb5ZJMjGKwRK1T4GMkmp7mIkN7BLiaH0PpYe9zeO6vq3IiVMuVQ2J
rPPtCyj3BtOOvh9flA+ig1D0IX0UHEZlneA+3W+1Atd6/CZBzP+ztvyIrRaPRlxDmd7soYmUbe3o
fZwvaiYQ4XNDYn7zvpx//zLV0gzuEgW4vaRbi/XlZlvpcWkxhZXSU7SGhr0MFN8ep7rgVJQXqRzP
UhGadjyA9QNELFKGnlkjY/WYAYA6UdjmZmi0DwEzKcAilXNVBQ+MU6j2hovPYff//7cipff2W1Tt
ZEVwvWWX4FScGM67847lKSIJ3d6XVecmIPhDlC1Z4mJbxGQwKqET0ovKfL6mn4FTbixmdeP/tiAt
FpOJEZsqyOQYd8npUaVz13+LnwHpnaxv2sEyHTgmj+QbzjODmxu25/+93EhIyhUJtSPR1JcanCao
QEmJyuji5dYz+gDz5LLidBZ9GNmIIA6bxJJeSvUgKHCXMDy1Eeit7S5BuzFz6yMEstxdCxWHNpPZ
XUOpdqbV2JX29fYS13ZX58yaiiGTGSxborDIVPCBMgzuT0eFyRmjOBUBAre0Gjr5NWQST802ctY5
sni/qX+bXLwnkm9OnRZUGeBhYkblU8jkQqJtqc6ubp1Ez03TDV1GQeXtGchbRr8FKcwvkWbBbHBS
5c3qy+pCrkzMP+Eq6M+mNtcFg6+TPWh0q1QH2uCd5za2yrMCAfNT+jH9Wh22VL+2zM5/vzILf1gV
MPKdXko4s2yrTJyJMWfITjdCjK0dXERqtMrLcmjJadAy623gjYqdKVvyymsvv361h4s4RlOZiYUh
ObvkSkLPCblox9Db75yHX7UajO5tb5dW12ToNHxlurEAf97uHWT6hlfkNGK7vbK39uPF+1j+hjDJ
7na8jMy7/VA3dnE1wNfJfSWUvXRwaYsayWAkEMDpSUQSIzrdqWQ4zzFP/qm4L93JmaNRFD22Ws6r
67wyKr9dp2/0QiB0XXhpmBQcYnptxta65n/x7hhDWGnSpUcZe9nTDnwgziBqWdddQQO9PIS/K5hy
bcZgduIR5q/bn27N6+cbUAP+InMjL85zqkeKn4dqeqG/Yys0KSEbgTzMs2+bWds4gzIJL5k1i7Qv
vpYFUjpmEi29cBmGUGP2QfZvFjL7gmzNKtJ/KjVXx9eHQ6IDJJ1exqx9SeLiINfTx94yN1x9ZSGW
ghSXTMBC1r5sIuW+mAAUZrZGzaRDOwwQAG7GGVs2Fl6mZqbHbnGagCXALkDP2ekf49/CZ/NT7wp/
5W78aYg2PtCKH7xZ18IPWgPiUCYawosGk3YoPTC5JDA+fdsLtozMC7/6RrpftLCY4wXS8EnpfoHc
ZnzktomViw9tEcS9Sd5MoJyLddRp1YR04pNLqYtOIv3sNOk4RH8l3pa/rcXKFibYNYBPBK/zYq8W
k3gMkDewMfKV+l39lCH72tj+GWQJEaHgSh9vL2zVHr011KkRLoX6e3GEJvDMOpd5egE/MIef0d77
Rdt8eNbuIM69ZIetSvDa10J5iKNkcqzgd3m7wAwqfq3G2y+6zohtIexLb9jVVf7P4xbLkgiTqC+K
yrsLL5NHX4FrCdol5gBjWUW8+Udey6fb27d2ppgcmHHLAJjfyXsUBsISSh6nF1MLPqpTdraC/vm2
ibUnyZrhwyyEj/ROBa0YDEUS4okpaHqwtCRpYTNAa6eH0mU8gZDCLgbHiuytItuaz88XOOVgYFCI
vrz9UFOftlKpZHhiHN8nafUbovFLm7TQOvfhVvC+upGWrkiGhCyhuPSKaowkI+7z+EINmgCQVNTI
3H+8kXRYFQrOsiLxsi8r92pUweai6vPbHn8vzhJFJlCpL8J36TDsgnv1ByJVGwH7e2efTVJP50TL
72XekK4dO2ol7KH6l6B8H9svVvz59rLWTXB01bmDjKbc28/kp4ZnVe3gX6L8axw2thY+Vv/8+puX
8beN2VWuLyWik0krmGWcIga6RYZ4erdljAy20o2P9N7psISstoq+mvW+NBe3CdRS0HZdFJlASw/D
H4wAPYZWedTxkN3trXvvdG+NLXKbqklioVVVOqTe8LMtom/AALZw86uf52pBi+sOsZqwSRMjvgTw
MZlKiyJZsqu9YuOWmH/q2/iOpaD9A3h1TkCXD1Q5eWnOhEV0kUcnqj2GrXoAgqph3cljduBvgQ2U
1rm9f/Nvv2V03t8rtxgklKDVWsYoYp7FvjuGJ+BIh6360apPXK1t4eFDJngtnBfRBXWHT0OmPXRA
zOyo1t2ZaPf2klZd4srWwtPVOP8TiUUX1RgPqAPZJbINt02sesSViUVWE8fMJaBAEl9UabzPqvAj
x/eV8aF/LPU34/+55iAaMulXLszACdpUfhhQ4qPKFTWvXcNkfXXWu63mubT2fa4tLY+RaWVxN7sB
U/g76SF9KvbIWjv5F+8E1vMB4ZSf9Q/x5fYurvmeAeIYzDaoOMrqb33PqJlJK/OIXTyER8hEjjM2
HCayjVbsvEtLF782s/AHiA4bJehq3gyIHhDzZQs9W6sbR6G5nKK3c3tVKynv/NX+XtbiqxWi14+A
F+e9lFDK2MNX6wLo/cGgo+PBkuyIxy3w9po/XptcfL5xkoJJlJL4UhXgw40XkBi7Nu43Lva1C+ra
yuIeTKcJ5KY4xRfmp21RfiyiEQ6Wl6COdzkc7EG529jJ99XANzu5hHX5o5nEacMxk1MBCYEYXtpR
Ue6LUD7LKOmRve6FaPisivCNdIF8/hfm56I3AMe5HLkMaCbYV4K8VaI/cHz/XjnOeuZQSBy3Ckxr
pw9MqKLwWuoicMK3B0HMc9n3fDO6dOVjHkOxAI64+VYAK9lYkbxyFFDZZBTDZKBNWT4x1CTNALRP
dJE+jc7ciAlc/5Fx8N0MQN3qiqw5JYGahJ4jp1vTF2mJSrbV154pnGOAGI6m1l+6LD8yeLmFYVq7
8KGCEUUqjwzQLeF3I3LokDfG0cVkJrn9KnTixnW/eqQtE6wIGrDE8MsArcn7Qq00rsfkwTukO3oP
kSOfk9e53QLc7lAheb6Fr1t1iiubi2sLeiTUoZQW76u/tMynQ0L7SasytJKqjVb86oe6srS4sHIp
rHu5pmBWwVyhjZ9Vb7Al2BE2nG/+3st7eAbd8JihACwukxFLHoO2tajtd3uUw8hSSzI6G3FVqldD
tHV3rLo6OZdqQY0hU4F8e6YgnkXn0sfVB3hiSYpRS6qc+suwkx/mAaStG/gP8urd6iz63hqDJ1S/
F5s4qT5scarKJvKCQtjvNuguoykHJejTPGH5aFzqB/M4/S4Qh+cp0ByodrSCe/R4e59Xv+bVD1m8
BVHQRnpO9Y5SSoC8wWsuIMo2bmzvqnNeGVnsLlw23UT/hBhfME6x2D9NogqZjxa+DgMKi7dXtBqd
WH9bWyqWQiCkChGCXeztuMtkW9nHu2APrXf0A/oaLi/hVDKOeKg3SkYrkYMkgujlbtZ5MpeV5CQJ
y0nJsWvWnitklLDDmYQRXvIO8hJd21rnfM8vfAh7VArovomAxxa72qlCZiqw9l2Kn82X2WmHY/BD
/6q61sE85h82QRQrZ+Ta3rLTF0St0pgy6/OpIu/Ll/ZQOvLX8cNo2fMZCaeNAGJlsFWH1gEMIcCm
ecRteUg8QUxqSBcvXT/cifLwsVGt+yboZbfuKGDKCgheM4QRM4ecq2zGr2pbfGgmBFc6kI4jjXXZ
gBAe2n9PLimaRN39CGBp1wsWHLL5uE98ltLMyjG3XXDlUEmizEiuwcw+ZFeLF1plvClXTb6MOegn
qQRs0sE7VOkbAf+ap2PHkBgRES3m2xcegLgVHiDF8aX4ArP1dzpcdvicOsLnGZ7UuzChPsJ9sPVS
r2AJ+C5/m12OWLRdOwpqG81lFSjxdDtAKm33Hyx1A5b1+M9xzdgDQKrO8rMULBd+kGZSWviVGV5a
79UTfg3pxsTw6ue6+v+LOxCSWJJav+MOLJ8LP0d6EN1O5fttn1iLCt6s4t3H8lojs3ih678mN3Dq
S/EjdHTqedkfDBIUWhvLklcC4muLf/5+la3Hk9B45RiSWnyZvjQPxT74YFz837LuCCBqerd/aM8I
ou6yw3iYmf9Ot1e8MlMyfzegB5IMNOPdWKWvItgboHZ3mWAUURU07yFwEdC8ipwGjvNCVkHTKVBP
waz+1KWQ9cg1PMdIK3wRY+EimhP8kfPJVTsdFCw8wrZotndxhkhAHkCskuVwJSbRgMSLL6DtWcF4
V8m83L4UbmzmStTIWmYwM7VEqFYXR1qzMkYnWw2f9x7C9CXQtq7zLQPz368+FqXXGKZGwlId3snK
k44lIpi3P8ifDOjdi3G1iPkgXNlgvhR5vanggxQdUo3GAPlSOvwsW+FM9nIIWzq6SsDoaeYLkaso
9Sm3oMyCtcZXos8jt5jdd+1xSoUHPYdYpi78p3CSnFGuX0ooghF0+pkqNAAZOkTto+0+CpUk7PXK
O0D4cewjyrxBpHgb96C8unfzsMDc65SMZe4wyRFcvd5IO3Ue8EidzA3vzI9AJoFroiDlkulCx6W5
+cEAhKRANeRYv8viWINMiZ2t4G4l2uFGtiAHohEhM8f+dpfrCg03q9TCS1JbI1OU6YdBDKH3KpH0
aAb39jddfQMIIKEW18GNv5upixJliBqrD7mMGR5F0OKSMqLvdM6wQ3/xHj2vSkcHxkbl9XDb9Nqu
I16iqurcK30HquQBtGo1Zp1hppzGpjxlVLtvm1i9wiSim/l1Yx5kyXRCbcSqw4zVGZ/Q53hA8/6u
hoDgQIC8G/feA4KkJ/UBvtDeTrt9+C/gsCDVr+wvTqWmN6h4RaVwblHvFNR7pqeY3N2qAa1FcsDy
AP/D5cKUweJp6FurTQVPCED/jzv9u3HU7vMDKtO74OgJ87Cnc3tbV78crAEQMZGjMpD51kPLsWgU
EzT1pQvdOPohFtXGTbPSwmLfriws0tEcvRkmdcneZm6C7hS5JoIQv9DZdCH9A+WP3hlcdc2W2fml
Xl5w12YXRy9NZcQhChYWnKa9d2fd1xfr1d9Vr9oT3BgO3OzPiOjO2OmtGc35P9+yvIghPFSgkcxp
40s4C+a10SzdpzwNPBijL+xiVdgIJ2aXuGVv4TKd14tq1ZO3CUwuTvDhqU3ypGWfJe7xbExsOfta
llsR+drNdrW9xhxwXL0fgz9aHlgF3g/0AexaEqHXmzzw8PnHWu03wofVHcWLgEjA1Uat662xeBpi
xNe86CIWyte0JF7Qw2dVQI8DfSxoijcrsavOc2VQfmtwjAOr9iQKG5Pvdu7gAlr9WnyKvgD4dyeQ
4sYd4pXjKbrznK3a9mpITU/5fxe7CC+KsDNAIRNS17tpL+/inVQ7ykvn1DDlcLflr//iArgyt7jW
Klmt29oiQRE89FVihkGLyr1tYuvzLe8YhO9qsOnxpRXS5j6VvM+qFJu7yCsJroPoCcHjYXfb5Oq1
drWqxaWjxLUHJwlx/KSof6U+Invq2P7z+XIsXBmZ1311BjStSyOooiOmwRh2CX8Ffrl1i62Uvt6Y
WNwlKCPW/ThDt5SYYhSiGafpSUHv7oSOw2EruVq9SK7Ws7hIRAn5ljDlymxxgRC208YDtMO1nf6q
xfLkhcMxTDZKiBsnbVlJ8CPm/uOWxCRDn4OY1O7lUwZJUpkh8PTM+Od/5xh/Bpmuvpk8cG0MArH1
2Mp3Q+kdPVnfuI/XIxVyU5nhf0Zkl9UYCeKPespZ0/hsPqcvGVgDYRe9Bnv4Bo/Ct8mZiMegvHRR
zDttwq7+5MDv3oO/zS+3VPTbHlhKH13KnUl/zLhH3O4D0s6ICBOfn6w7mleu4E4baKJV77kyu7ik
1VYVUyEUQppy2r4+wJ6y16kFbYWaqw/PlZnF1VxYeuFpIy0Py8qio1WauxI1mL0I7+WYWOfb18h8
M93aysVdPLUjjEdDE4F5JWguTnEv2bnwfNvIyjAkh84E+cLwOWQ7S1IHsM+JETYCz9tz9iB86B4U
V/sx61fvOsc4QGvZfK7n8TIaLcVWIriCAcM4g8EU1jUgBMsCVVuEIbJJkU9xfaaO0oHFzL0dlWlk
80h59Hh7sasX85W5+e9X52+A+N5U4KS/iHnw3NYQ6tAcuW3ij4MvvxrcYZAuwkkFgGnx1cQW+buO
KIwX1LxDV4fpx37fnpK7LXDCCs8dRJwzah3YBX3o5Un3vUCd5Ja8Z57VncUffRsUHaP9Ku82QhSO
diDQdIrH4dB9J17YUcPfyjFXz/tcgtMhhwErvUwyTRowZlCx3ISpbuEVOQqQOT1R50FxonnEZu/d
x+i1HsfjVv1v7Wtem148T2nmlf3EtMxF8luEuZ7CdGPgenNxizcJHU3Ln5C+RHC+ym2SiS8WjYK9
Bf/szguAopGNhTZFQaZLevVLK6GI4SHNLMf6XZhppVMGpnjMp2hCjlLY+125kbGtBDfMGdESxc9m
GODCoUslnhKjJS30ZP8OxlmLYdRyuLcSdMySrZtivtwWnv3G2HxfXZ2esVCqsvJmY99mOCCCPr/N
00D9TvtebUJvVusJV1/XXMT4IqhEOKEC8DDPFOzm8GOGdqTYhSucR2yeDA8OwmlzmnitWsmRUi2L
IU14RxfL9JUmgp2bFwynFguqeQqqFoXdN4/QGyNi+ah6X7V2C0q86szAb2mnQ35D8ejt5jKFUnlC
UwlnBPZUG2XNz8IQnTbupjUjzJ2qjPaT4r8bfKfHkcWez0D4XDBP0BlmAq/9bb3MpLflSYrRttgE
c64eIigfTBP2BRnJy8XTHImDWooi1BNM2O4CB06xY+l0xAWeKz2pDBHLR5oD9avm3l7t6v3I7B+N
D1WfezeLD2kgkA18qyguCPmNTvzZOsoH9U7dTccGtRi72iVPUDoItvoBkuyT/NBcrM0XZy1ggKRp
bq1Sn3oHXRiCrrSKdB6fRvm8EGwlg0RLfikbfX97tauZ27Wl5VUAfy5cjyVjOPO0f98ad1opfhAo
4Ea9daeisVNDem1mUbwTEPudZUSfmrzauJDWPOz6Vyz2vMxqZRJmsE1XSQ+5Lv0w6/R8e6WrEe61
jUV6VcbN2HUSo/Bzlao/TGf4+OqDdFaO6ndkhdyaeeohdOqPMiSzKLpnmxSzK9eudP0LFoeV0Qyk
tWc+Ha3TXMusT1mOBAnarKjcVdZWEWvdGlPjc+9CBpry9mpIk6wNVMaRoESjeVu36p3QVp/A5J49
ZIOKLt+IpVe/IZzRMzYF9ZclJqDNeOpFi5GQ2RJKPNPWbMa6r86QF0aAYVhdzgQl3pgAoGPUOXtg
HE7mRKII4KiV+59Rgy1C11WP4bkwDVWciZyX9qI+MHp5GucBFPM5eYi/x5+92P4z8+o7giNckqfc
ssNz+qtxZsatfxOpzEBImuM0kqXlF1S0ITXUPGMCsNPtDOphsOyH26diPliLx3mmj/1fE4vMBLmk
pu2h87wE+m/D11Ac+xCWW564cpvRR5AQAeL1la1lFdyw0rhR4eK8KDkkF9OvXJH3k/htRNT49mpW
EnPubeaEuTTnGbyFy+dSTLvdTxgXbtRPSpIiaqzuoK9FiK1s76MOYFHBnMWG1ZWDBphNlcy5XQ50
dXGsTWmUyz7Qk0teKejWdq9GF76gX7wH1BTx3dSNiGrNL2lLwpw+NyZJghbxZRv6xpBK+IX3DT1I
Ub6D6LWB0HEHw/lTtWvqvaGhTIWGBAIntvEXMc/BdzcfypXPSgRp0WDgpTLfQd7QNNXNfJjxDXv/
COeldEStGHpPurHH9jE+Ju5MUdbv5Q++Z6Nf4sTICl2K+N6THGQXtkdXVzeGsUTG+KDoAfm3SKLy
EUUJE1HBi3gg7qabpBxPGmTZv72PAlxpwgFB0mgn/LJ+ta/bRG0rZwmmjBlCqZOavqOr8rypDbQB
UFTQD24JY2kIe2q2TWy/GlATF+Fw0Ce/w+fJcplkUTiEFwoJL1JZIH81ap/kbkTCVDb/0nz1p2GO
Hwy9DhCq66lXeul9GSl/3T5sK/c9vfG/f8bsHtdxfa4Vo96l9LY0yF3Sv6J4IyhYgxy8sbA4WLqI
MG/qEdxW7oD05GcZjWY7vOt+zFEYrV7//wBt21rVIjsU86jq8hCbSYfmdPttKlXn9r6tucl18rVw
Utj+/ULqyYdUlF0OJbmR49fDd/ic/ktDiw9E3cSMoqHAkNW7Ug9VR4pk2lblcK0Y8ya/W3wleHSz
MUNz/tw71UNxQs6Hckz1ij6r0/6SN9Hff6qdiyfrjb3FF0KaskHDbd6/QwI1vlM/dscZWdlDeLIJ
Vl6LOd5YW9y1QlqMUZywuvAzkpXH+gAph2pn9rQzoYXYevG3NnMJ/kOUGd1s2FnPYOm/JKfqpBxp
Pc6X14BILAvcrMTM7nZjO5d5lt/qaayiSMwhy87h9/QlvYv2kgGT6LArRCr2mxZX7i9NguiLXFzX
389ayzna54wextR6o7PiTkeYq3EWnxgK1rbD7dO2BhqZ00hqlExdg8RbxARm3xRDlTIt0CBxYQtf
/KfhgbmPY3NIHgt32oe8VcU+vpNcuJCFXbuvXe+D/xHycYO38054lt14L6b27Z+1Qi8I3kHRqIAx
p6tBFPv29tTHJJiMygt5PFuqIu2T6ARn7YP/0pwGThCktbvmr58I0TnDnfmAzPduJuv9OZ7CD1sV
wZV7lqhMA7lO9cJ4L1zgc4tbHToh5+xnFdrh5z9jtS4i4r0PnWyyg0f2eeu7vA/VKD2pUPYBr2IO
bJlljwJD1qnoW2dftn5GmncSW8YBlOZOqotfmVTdx9NWnLbS1ScVIiwEsgylpbUsG6ewaI2D4Bkc
rnFnpPvmE8LSnObezV58Ohv3wc7fHlieHeztATOoJsAXKGuQ273jQBlkeFa6STfOcqyCFRvT2O5Q
WYPs+75UkF0Sa/nJKMTCMQW/R0axfKnSxth4S98/Om9/xOLShGDQgm7GgHJt/BZ237rB24tCurvt
1CvFN6zM4w9AMxjkWlajYh/nMkXkBpBQedb/woEOiBLsrIPwrbC/Jjv5x1x8u210Bab31uhiacOg
ooZRSMa5oe0dOcQKbnwE2LnTPumH5Gv5eyaKCj40d3MPa7pDYhK6lldlFz1vUbbMb8G7L82ZJlec
0+Bl+Fn5qVx5/micw+qXJfzs/Tup/DrJil0ok+NnmpNS8d1Y/fy63rI5xzNXUdjU1Vo5jWz5QJlM
xLV+MtLmgjAMn4Unaja76dDvy48TeKqGWSzF6U/Vo3VC8gvmmK2MedXLyJOZd5gHsJcJq27GoS8r
/JhGCX2gjMFzXIeHDmUB9/ayV4+yfGVpkbcantIjRdQb5+QBOQuFUzyjQnU3fKxd4656kWJX/z+8
z+tf+O8FLmK3Ng9HJNM641xMn6opcmvjFR13u1Z9x5SyU2nIaCJsdJu3NnXxhVFFb02/ZqlVle99
gdH2EXHlpDtubOmfK/edKyHQplNOhmNtOaHo5wVSDn1lnaui9fey30eujwzy5xZJZ6dOiuIxQ5jj
EOXqdPJUVB6SUm3uEIT3nCH04N8uapo3cTe5vYheZZ4b/Q488ouu1iBCGSaA0Cx3VE94bPxadZs2
TZyKMX5HRtTPHfVBQuixYJ4k9I9Kb5yS3nJzf/zZjMGP3ArvjNE8xTo1yKROdJRdc3Tp5X0XaK7n
A0lO5Y9+bALPFU+6UT+getKjqq6I59YSPFeptZNaTQ9qlN2FcdNQwe0/lizPRguk2GlKAidBWst2
04+dC9u4Lehp9yj73WvreeHTJFXTYeqC/BniRwXuV5oMyMQLHvMtSHgIPCe5Zbl+bp6sJP/VipFu
y5NZ7+oExUplVuINBZsWn+96U3CUDeskGcEhNK0Pk+RRBjQkc0YjPZpKioQ8uhMDZJm1LgLwlIbU
qRLlZ9wnP/zM3NfIcXHkX6xYu4zR9Oon2Z2vNkd1qtzOQJpWMe/bof8uJePHRrN+1mq2qzy4qoKm
tw0hu2vQe63GdG9l1j3YvQ+qkOyBLO8TWTnpZXlA8eljWAXVPbD2aj9IA3W2Qov2qZEPD4NaQbes
oI8pdhpku7KUPtVKOyJC2beQvycVwvVCEp7UMNY/mlWhfNQHc0K7UOtfA8tEbENBI/1eT4W9pldn
YchDJ2+jr8i0X4agCo7CFEVOnSo9UvBbuJ7V06RR8BIlCyz+EmuLVLHnF0NhneMUH8wy9E7GlnEM
ceq3Hqb3HSEeJoM6DYUoSX/HBhXldSLXSmSdS09vDkprTK7lpY9lXo92LdJVnTLyWS8xyifLnwnY
av9QpSUzYnHSf02mXnUAdQ33klceJgPZSjOk0aLpU7djAvuLOPTNxmuytjmUk5ggUxQi9CWXi9TH
QILD0TybRnwOowyBGtn77pX51ozhqiEDhiKNWAHw7SKrCrsJsYgwNc+Rnth66zlxgwzyVja1YWUJ
KkkroQmHqWY5fUf1T/9VtsGD3Hhb9MzvawbGLD1iqjo0frP419s32MxTJZZyyzjHw3BSvOrej5Kt
4vf7YpvBZhGiQ2cGO8fSxigUSJXPr8AkZy9InHLOike/6Bu7DtXPt5+CtX27trUoHBSDilpHiK28
975IY/MkR8JrL46n22ZWMvm3a5pjm6vYpatbUxRQdT4XSKrS935I6sD16u5OQ9wVNYBnmJgOCO32
MMiI7qQZGx2L1XWiADY3ZYDdL8vFSRxqXhe2hCuNdhJa76gIIzOM5v72Olc/3ZzuqjO8w1qWa+Ny
gFEvIypSs0/CLGjd+HYv/RRTaSMq2jC0xLdaLWlmPBCdmAOCRiJZjhG5Q6Z8HaN8w9RKqZVv9/ei
jEVanQl9WqnJHJWglmjdhyg1wU36zXONHTeqS//blfeNo4u26MZuiqb2hvesBb7gF+b7lSTyXX+4
TbQ653UimcvEh8zXdo3ZHvuOaLvJxvve1DYyqNXNJban8q4CnFleWQyajGnQZDgLjI8wVeywb6OX
hQbkBn5k3dLcKJxFnt81oGdhJT1XQ1ZW8+mC4MVAutAJmNwprOrrv/BN7W9b82+5OoKFKZUKfWbj
nMUPqtwzkqTvRxzTR//stqW1S5JpQrIi2vkI5y6u/AC9PT3KTP0stf0pU6anqCk3Xtw1l0CAkfxz
fsTeUZHlQacXCcH72UAVOQ54YJunMJAeveglMz/fXs7a3aGjB0MBi4eSB/PtxtHtCpRR4COZBHpW
goqghPoA+pW3zazu2pWZ+e9X30fKm0wTFcz0pe+q5ksX/JuHhSBbpz5G8+odCa06lRWsblhAtKt0
1KJ98upmsOVAsFHt3mhdrbi2yjw8bSvI1EwmYt4uB7G9KAwhCDtLo/ngadqljLujJcUvQCF2t3du
BaHIY3lla+HahDFikASjcRaf211f2TPNS+SmTgkN98lyxA/xybOhggjs4LKFK135bG9sL142VSqH
MsxE46xnwgt0N6+lXG04+0qpmPUpIrRgf6p3y0jWHFVTELWGozso3wqzP/Q1Uo1qaQGgeAkRN0dp
mBZUg6Y4RWTVPPemdIhLfcNDVwp5qk65B+k1qpm03d5+0kKQBCFQuBcVFOIjNPW89lH04QCIRldt
Xltjw4VWDh72aLShtUqyuiRWUOQ6blMtImigXts1nzKrJhtJNlY130aLXBiJNziLKR1r1jvIk1YH
gyJxGXIvEo/XdC+F8qXOcjuCDEMI1EOR/cjyy22XXdtK6tScjZlN8V3CoCXiZJSWr51HPUHlWDEk
OzaT0DGK4K4vDDfStOfU3KzarVybmogfSSrEtTAdLr5gmwWNkPehdm4rypM7/2VQdwMJ4W5u5DAX
/UUZP2j50+jOCOytktGW8cUp9RGvD6A8186W/kMHKFcGoR1BtJjrvh38m4xgLgFz8SApLb7jyahr
E5lHNdXOlTDaVvA19Zhfjrbm5//UuRbeM6d+f14hCinLnoo0ZKbfC/OOUloO7ViCEM6pOgfFxbm0
39mNLUL0/TmXbV4NqOmC3SAfpguaGO5tl1rBFRskc4A8eXJpMyzDljrTzchIPPUcZp/wPdlpkw5h
yk/DtGP8+BTJJ3EaT74IheZtyytXPR0XCP5MHRrId8F1G3aWSMKinuHCsa0qc4qR5fqkvUXnSxvG
VryIjH7+pqRH3Anz36+eyaFI0jptCvXcD4VrxF8FSXMgTrQbn4rZP2XgAVpCgx/Wb8SOgF4utQga
nwa8nIU0vutHqf0YGFsTNMutmw0o7NwMt0TrYMmLIKchqmQyDX4fmkTHpw5mWyZCpqri5qH8D5Og
/xijE4N/zLDHxdaNZmVSPjdh61STk9L0x1ov97LebAw5L++2/5gxYNRi2pZvtLhkhlQ0+7rTA5jg
zXtZEw9pAimZl4QHuYicYYhDdISLrTbb8h3+Y9UAocJ2AjxaVuT9IhnTwWNxSazEdi2LX+vQ+HLb
0ZcP0n9sMOAHdF/E1xeBbVjnhRJnQQiCUm+o0wEftIrkNS70LR6apZf/scSTJ6MnzYda4qjyzrQC
o86CCwqQp1btst2kKKfJ94++lX9MvXCLleldjLG0uAg/BXXqqzbIrbP1qTpBfPZYI2seO9Vojw/F
N283/frne4nDMwLx5+5YQqk6tALECfmUC7j4n01o/SVaVBPlCkz8bUNr7kiHQiP1oXDzDrtkTUIe
1vIEzKNE2CNpbcH8YRQ0fPXvnqTuW0PaMLjmibBIcBnS9qb7uPB//mCFVTII56hW7o1heEinLdLT
NUecAxbmcahuAvt8ewnqUeVH0jQK5zL7FVTqqfXgp8i2pEpWregwjyncT4h1LRaiNQXVLQnKhcT7
3tea43dffHkr/Fp1PLZEoS0JOwxP9tu19FWlQQ7KhM/QjZE9DcaPXowLp5L7u1YbEaaGlE/Ph71a
h7/TxPodefkTx3BXVvVWVrl2G1//lMUZiIcpKfK6/x/Ormw3blzbfpEAzcOrxqryHMt2nBchdhLN
AzVLX38XfXBPV0m8xdtBP6SBANlFkdzcw9prxS9SJR9r7Vkth1OsYfb88/qRZK+Z0oVJBmB9OwY+
gCXgSiA+DWBLfIhmZz6m6N/RSQm0D6ccMzE8CB9zaVCE1hEjiEAwbny/XIESI44mIazQa8jTkzSC
f4Lcjv3kXV8bwxBiWkTt4HlAc3hL2m3FqZr0gyiE4px7LaRE1bK3hxwDW4SXF7FNIb2kFw2L2rhj
UixKQhrc7HVEdb1LFNGJ4gw0w6YUjsM8ciIPxnXAyv5rbksmNGOAQdIsfEKzkG8KtXX6AbK0dR9c
/4C7bBae+MLOpt6m9WaRjRrsrA9qMHmx6Bi1Ld1OQR1I99WrcSf6DehNfkkEVBm8IH03jLG1Ll9e
x67Iq7le8hjYeahJxLYWYXb4hJmMID1S5M4EfhLTjjWneygfeCO+DF99sfSNL0jSZepKFX4ttazj
agyOkavOqjwrPeajlgd55VxE3pZuLnypVXklLPjUSgKiHpCXR2BChn6fe31LGWZAsY1ED0cE/Mfb
17wpqkmWcwCvxuiEg2O3XYFbzqkl8oxs1jK37dDPlSWEBrAnZD7UOYCx6s/rK9l143E8sBRk5YaJ
etiOwCYb236qAGz88lz16MqqHbmWM3qqr52mW+O1ehJv4s65bpZx02HVQiWAIqh29OhxChy0kuMl
Uoh2QHv1ACV7xwCea/l23dAOBPif9f3X0paaFQS3Yw86BwEQkyhQQXeY+OKjEtBpMsvlSlLRq3ye
PW6tba56Elmx0MdwllMDBZl5fLGMDDJG+i2glpk9tN1rkqb3Yk/8oZ6J0xCJB6+gp2L3CxSkjfT1
xUO0eRdizYzHuMBL1E9BMrzMkJi+/kWZx5KK62oYQUWGSP/+LF8b5j7JcmKAl0brULi3vFU6KDOv
L8fetzMz9ASdmemTQtPqXoWZ03Jqj3TAW7mj7QnKAMtjpWE5SdTrcZ3xfuvg2dr4qToVhjVW4CRn
X7BspPsJ6iexlzwIjvZjdiAT8DlgFJE2Q/haYtQD77YMaQ4QVujb7tLtUoC0AyYfEV8ey3vFnQ9r
oAUUdp+7GN/i3DxWqGIhSYMOHzSHsNLNAZFjcxD1qRbCORVQz4ia+1lWUnuYeg9dklM2a6eOTCEc
tzfUUmc3Uv0NkoGZrca8WVamFzj7KfT1uNjj1JJRUDDCJX/ryUmDLK5G7mWFd2SZdwJuGsAmTCzv
pIaTHINJudkjhBmKxV4NQbIH4d/K6nxdfRSmLFD7YsxpWzhqU0FT6iIFi3CKVuFDKgh/c/Ew/K1j
qpJyjW02DnSuUj6MWIUsPC7Sd037Xla88gXrS0H3HK1w0CziUdjcgwFYRiHpUfyu+491+l3MH9ed
B/OiIZik1SygYna9F6jWzVJUrREq+1nYdm59TwOh+JRjGmwkjoVpt9vlSPGybvLCsc26Z/AoGL3B
YNheDQb9hKQCkWiEe6aD2uCdDrnQKTTJdPTRzn1e8MPylJTyDioJKArt6iYp0aZhovaGtnZI3DrZ
iD95jCasSwRkKspamMmXdnUSvdMmohBLw1P6bqSTLVmTHVXf10R2Od+PvZ5/LNHDc3ZdUbhvrAJw
sVCzQdgyoGd2IDP4NzWwBY1/ktmV3SGHbhDPOzNXaAKLY1LNFjAOXNo1zKiVlGiKQkvwB1IieXwf
MKzAIzdnnv0zMxtvBIwXFPMSOQrVebyp+vUFjH/h9U/IMoF2DbDEGP8yUWO+XEm5EsgCkhLPzJDf
mEp+a85qcN3EfpPQ0JGBVcDdApB3F5oCGjWvAwjozTKootUGt7S9clXN9wuhbSMZ3Rw8IiLc5+VC
kiIt8rHHNTaFNxH/ugAahOvrYFnAKvAfjjXwF3SdZ4cNsvTJ2g+mFhaVZcuopS6rcbhugvWpaLJu
gMqC3tCNs6tGre/SLFFDdfyWpe9VcyNxq5iM5xbQkTMjdJ1n6+jHLIqstYCRQPHBDvnUv4H90aVx
TP6g48Fzry+KbRDPAziAUWzclSISZVAnQDrNEBLGMxhWhLdOdywPVcfRRskHhLlcBjrmh8TLijcD
Ywi72T1zFgmCA6KG4Gi25ei3qLxqUswJXBhG0KM00DJHjczckbIJyZCg4FErYazGbkyZ39vPkvDU
wakvuYzF8OlAuwgNJbDU7K5PGclNPPcG+njkPspVNwdxgFWeCGgssUT/+l4xzrhEnyPwuUDvCByi
l2ejMbN1NeVOC7NFc2PUBUjFASDv5kNwAGAClVL6Bu27ZsAraaBHna2wB5d9f6Qclulv3TUfJEdz
xrvUF7kFB/qrN58QrzsU3tCToCIEmxxoxKxGUciZjoxrdjvdh0JLkCKh1GvbAID/QeB3ylgmwSqE
fBwvIQjYN+4ozQtSLwl2rf8+u4qb41W6Q5EKt2x9SX3ryCukMjaOshj9r70tWqtauyoTlkgMtXn2
17o8FuW360dj1/zDxiEfp/g2iujeY5ZqDO+ClUQM6+5XMZ2UefZG+TZfVIRJT3Jk+Vo6QyBm5RzJ
/Vt7YXaLu6zWUi+TThfDCc3PZfww1NFO6yNpn66vj/UFQTiAwiJiTcSZmzc96iC6EYMMPZykbjqY
UZ/YqD5WnM4Vy4oJVTnoiUHUdcfFMU1ZhdioW8MGjQFhtt6qTn/91wuhc1eUew20I7tqd5yCCSyZ
BCXMlBatCJF8x7vMo4phnYYLK3ShZ6+I1HeAiiaaEgLKPThxSd6MqTYxdtQAY07Gz7qG3PVCDF9r
JTArp0bOcSQM73vxA+jfn/0AMIaNHbDQSwiFp4CkJipSafwuCOvx+uekN3XjPHDawVyCFAFt4W0J
OMqLeO6SXvkqR3VBjgkYyvDPG2FjLYcy5Rl4+Rk9JLldRGFdjQUAHMnW1edhfi6FlRPCMO4SoARQ
pYVSGu7w9oxPvVwWk1wuIaghXTmRHDP/mKrM1SDrdP2rsR59NBfR1EYTUwZ6bnOd1HjJc9Msxa/x
OMq4M4p2pNi6O4CKX7blNwjccUzu7xYobgDGkIADNwFA2ZwINar0wRzxshS36b15AuDE1x/1X6kj
+rHT/Ej9+uO6xf2eAcJpUGlUQCLMXRYfCSQ2o9VUwnK4TYraXaT7uuIJpu3AscD6AvZhgNIbepRw
OZunRM7HBMn9ooQADEnf42+ar6IUBF6oR+ub4aHr8SRK9uKLtxhCRb1etPv3f7/Msx+wLVhOUiMX
o26aWCYUwy3psVE6r81VjgNmFNiwUCBLAHYxgCDYQockaZi1ShpMoIApER8OzanEO734svvvR0bp
V9UoswfoWAB82xZHSNnK2gyQcygZwyFepddRrwNAxF1Dz9zC6PxJXDnRPaOyTVeHMRcwTcsQxNzE
IZacpmLfwab8pP7JS8B3euME1ro/ot/fQ/ZY7hzsYPnAyyOZhsGtgJK6ik7rjqWvaYfULHSif11G
TBPIP/XVaR6iY3TApFVtD2FRBCk3CmJdyDOz26fbIHGZ10UvhZVxLNWnBPHB9ZPJaGThxdaRWSBa
Relwe2SWCcKcuYDIjtIP0lp6+htYY4xng+pz9dQDlY2DJOMbJKZ4ac3el8K14ZuiCEB7BlvTqtgj
k8oQcc1KFOgELF7a6ugy8AyEF9wxnOmlLfpbzt46c4SyjUIQA1EGcSWBBBT4w8BAl4Z1qPxMPF6d
aCcigNtxsbiN97bE3GrjHrFecjTA0JYf4L9Xt2ps61MMKB+0YEsH/VF4rW9nLxOd8rN7bpxJtNVv
nB3eB9L0l9CvjKIVesubjAQasm1kFFj68tSDMqGCzqZlOXTMWvGWA7QXXjgGGU79wuAmsBH6StDW
RtHAQDF5qyvZinoQPAjluHXYfpNt8DQYHi9FYdwUtM0REQL8jbLZNl0Y1LpJB1VbQ+jmfety9cao
Gvf6wjgmthnCtJZW3badGKp5c48JylsVWrnXTbDOKZI6CWgKeHBxx6UP6EYu9fKohnIg+cCXBXSC
Q3+eUIeDcqMzcV4MxlZRNi10SFSwku2680Wlw43rOoB6U2GXQM7VbdhWqfMXqwLsC1haquCy64ag
DFiaY4qAevbTlLIVBmBS8Ho7W7zmtfKaQKg4oQxrYYC049RDOHnPn7yqGHnOMgSDCfyJYuGytb/k
lsekxbGydc9CrVWp1COCnpXfajo4UX+Kc56UC8/I5s0bJ8EcekNewjVpX7Ox+WyE8VRGJSdKZ5xu
wCb++8W+YoszD6lPUTYuGGsNU0PzLRBDKTPnGDD8PYbyZMQMEDTZYw6TRRrWOm6XkJDkmzlrN3kB
EVRR1gDKXTj7z/K/SAIoYhzRwh4GaOZiFGU9DoB5h6IZbTbGmEc3JTsKKxeEOIcBJCP1neDoz2Vq
i37tV0H6VsWHlSdNzorKUAtCUqKBhACXerOBa5doeTvrM55YxVd/r6NvQnsQFAQOeaj/H5yrtKh9
mW+hjWtBOs6g0rY73DokgUUhKhaUGVpfUNzmdgRyCSPW5VP+O3szXkBFVvw0/tQuEDKOEV6/6zuw
NR4+gH00ZBBQj0HvdRNsR60qIljKge7RMMGcQdmhTHXbGKv7EYRj6ZB7anGTrsSJStEVSOoQFaPo
qeSK5XiKsw+BNG7biu6IWWNRyu6VfLofNO6mMF7F85+5JabVAbZCALKiKOKIjlnYIDh3mxvjKTm0
Tvsy2X/xPl3Y2xyCoUv1FKmVGBIQJGTr62ryhnh3dB/0y2MkFSBlVNcpu85ljNP0NWnqNBfD0e+P
BYh8xsTWRJvcURJwqt+TFZ6Q2dYjr//MuNgmZhkBwEasusd4ZctUAaKgLiGazbY2vGlteiem71ET
cXwUwxVS6kxkHChFIp/brLDtxSyrpnoJO+HN1O9L5c+oPV8/v6wXmKJCEY4CTI4ZrM35LRR9WOqU
wAawVVJiGx+U/Ls8Sl4+oKGY+ryTwdw3SIVi1gvBy37OZBxzoEsaffiKTZtH+UUSnAS1s1+NZwWV
N/R2gRH+GV04rmnWLTg3vemPjao8k6WHaRqqqU7nVJafB5SaD8gxaKRjvp0TRDG2EPM7KI+DnBnt
rG0uDjLuakgrOKc8P6h95GQ6tNp+Xt9DxlMGGXs0mWjxhE5kXV4E8OCPzaQkfSj0gKdKdqdz3Ye8
97HnJrYZvaVnmAAvxCk0HmicFp96e/Lr43/wHdxtos7h0qOjooXZRp3O6FPc0+WCkATGUaqaQzir
pduot11R2tJ6szavyZLYTfRSFE9S8wcjHpyEe/8lUXsHkh4EMlQofZtvy61UN7MCw0TXnAZswPag
QBXv+nYxclCKWqGgEZoF7sDYeqGBcDgT+lCOvBTUI14faofETZ3he/dJapuEEQimC49iZ7jfdn8g
8TijmACsEGiCAKG5/LaSmmNSTsMVoCxUSeUoN5IEinIYd5PD+hIhEe5t/tXb+8wLsxZlqzgLtwDz
SrOC3ryuBpNE/FRBnbDp/rTK2/WPy7OzeXc6MzWMWSzGcJ0UVwKJ4myRgOi/QPbwF4aAAaFNV9R4
ty2iVRhladaVNlyS71L+Z6yfBOExmjnVf9ZuWRAqR4ELaPddUVToYkRZo9qGVlWf+qa8N1flZl3M
f43TpEN/aLljNBpXbvsIxEOjy8KyklDOQNoZTac1r56r2OQM+zBaebBjIs2j7Kioum52Z9VLuTGb
tQ3VJ+P7ektHOmQch1vwkbnDUXoZPpaYc9sYkTGuND4gsj5cNYTXlyfPkEsJnTy1wYHXIPRq3Sa/
iUfLhdZbDdKm6b2qEZ6Wx+o/pIOK1zrCY/2R8iAgDN9y8TvoyT27AWgVKGQkURdCrQp3zLKN7PX6
kWRU7aiKI1CwgLgDHbTFuVdQHjKiwWr++7ytyDmfqZyhFYh2ZiMgnd54M36McjOsYrYe1COYaME7
dLmwURIK3WhnbGpQhe1tElBVbtGDuOU9peqXbvqb9QlsBc1rix4CnyOTuo7L1wL2MSYLOBRlftu2
oFPSZE0PUviwsIIhWw7pmh0f1uVOV17RVkOxSXQgfONc/9Zfx2ZrFfJ/4EjAJJ61YxDU0qU1xwRH
ebVs8SQ61S9Q7oqvkeGoIHMEYUiBYW/dHb3im1YFYM8eX2MHYgXCk+Txm0F7t2dSOkOabYELGgiG
zR4IC7g3EqMNh0y+0Rswza2RDyZPp84Vzsr3LunC1HbkYJksTJot2O5FK0GT9NkPslOv/1qHnHZI
UGy3KJW2gorJxlXEZAU8SE7brygxviF3X8BnwLq1QPGSU+z0IJXmvY70qO42FYoHGBShk4Lbx7Gp
5nhUZIIL1H/0i+kkIHIjAO/UzegTLqM8a9PASU+vDXoXaLFdblqjd5k1mn0bSi1mGErNW7TMjtTX
nAzB9dPKWheuJiaZAKpBAWzjA2NiCoa16iRMoimwIsUfii6Yl8Ydq/YoxynPz+/jbHB64CNiYdSv
bd+TRDQzKxXG8SupAGWcq4PbA5y83RHqVr/jyuY5V0YajkEX0BHQIgCwVsbWCYl1MQkE13EYxPsa
gzBKLzylK5RlVGWAloIquKYwgF8tEhe7HmvAJtFmAKOVaMux8Thn5mO2WgcQwL2LeZk7gH7OdldO
uidmxs9RXQvONWKkQZe/eJOLLIYKPH1aUbc5eTkQboo7WE6FfES5S8P0lwqw9udi2uWz9H79NDDO
3cW32jgLvWsXVSoRuiTGkNrmhCFwaYxdUS0jSBlCG+i6uf3Dd7HQbelBmKTUXNuhDUf1dzwf+5xX
lqS/d3NrKSuVCgFflJJRD7i8R5Ze9XWnlW0IkVswFv+n4V6djOP1dTAcH6a6LBSP4WMZDcBlLbqp
TYYwS18S8Y3EmOrCHNl1I6w3HLRwgIchNUA9aduTzpOxUKVuQXIQoIrnkDurgxhe4kIOFQSiRRPk
ruUqnGCWEZihWnNmlR6Zs+AkUSAMlS9jjwtb/2x85N9257+PoDlv7S9eZM7p/3qQtnuGyBljO+hR
w/TmvlZVJPYjGQhgLVM4dfVdJOEqqtP8zSTZz2VqJzsBo70zqMmPqEo/lHl5XocJgK9J1U8gkB3A
fpRlARS5ZWfWlLsoeskaiLQPxuQI1qraej6stt4mHlj8Cts06x+qmH/OU/Jd1pt7Q0pvIxVYY3EY
Usc0e7ebxPsRkPpWs06YdHYpuyNZ5+9tUViubCYPOelaL+9Ww42kcrELuQZboQqqDFPOF8ykQd8b
EiGNM3R97XFOBeMOoZ+FjJHGV5TR73J/DLxKgzlV5MuhJs50p4PAxjUwnCm67Q/1rdVc4RfHJiOu
urApb2yuQ1Qk40RCKpI23SXuaNe31qkNNN5zwVwdyiQYtaUZ/7aSp6yNNuVaQ0IxWH1J83QEjfpj
6mQ/LeJU9xiXcfOP66vbF40pdcI/JjcHXh+IqRbpSFBiMDMXzE1PedOdpMjUbXGSXgW5vQG4i+cK
GSAolIhNtAXwQqH9sH2mqnRVpWaG08+O5kmyiaMflWDAq8hj1WY5K0BMgIQDqp4CGS83L2qyrOtG
1IRI2gZiaRwK0t31BW+KkBFYAGiCOg2FtO45h4VxidW+NZDUTLdJ1v4sDMHGTTQS6Bq3xtv1PWMd
k3Nj9O/PnBRGzqxkWJY2zPXZKbJjt8oc78sKI5ApYkCekhyAUHHzNBKLdJA2qbswfxWRu3SBiQKy
r0R2UzpoZwN5jDGP1ivDBQe1PJVu7KvfePAZVkZ1/iu2xRIh6yZpXqXmK/bt7lGFgq4JtCcMGyPZ
TvOnvzFQ4Ja8tHdUy8+86kW/v/6pGU/qxS/Y+Ju4UOtJpqEp6XPM9S7QULHsJK+OiRR9mE1kl0t2
10Qpt9BI/+HNu3BheON0qlmUKzXHHoMkHxXa+rQe1KN0yg7Nbx6AjlH6RnX9n83ezhkIVZWAs1BE
HHRE4/628qlgzPIw+UJQ+sJR5XxTRt3v0t7m/BZts/athMyp86IAqpOKq8SPQ0D1I0z0SGyMOaSd
W2Hg4ZVq1PzmgTT+jwVT0nswrcDNbh7dbjVj0g4IkpfT7IKh/DB/WPedvzqt3T8tbzwoBiPORN2K
NtxlNObwyF/e1wi8s8akGAQAgte5fVbqG/Krghbi9aPK8HSA1EnAECAsA1qK5iJnXgFQj26ozaQL
1eyt1AbXBG/zvPAyQ/adBN8ERozRt9h1NatOWMQOJBoI15fCHlFSuQFe8Hm8QRIMrklAPgKwot5W
p+ymdPnSHEzfd2Z+cy96BZxg+pi1oR5FYBRIXRTz3OsfcicKgZSbKsVjjQg994zBcbZ0ZAYHGB6n
/pg8gie4OSp+B6eTuBBbXOz+bb2lWreoET8bHohsJWi1yi5YNpPZTgZXCDm/iBmCnP2ibY5kmVaq
NfhFzfcF/jdxpIP6YgDVDTEy/0ir1pV9HxX+XHm1m2PijhuOs777+TfZPAhpWsSKioGnLzAveRpe
MJTf3FCpX8Wbfyc/jEeeihgrAzjfhq0Iy1onvWyVGgnX595tjkMQvVPoVn9DXNMG4ffDdODaZCTs
FzY3V9UsyqrPdSxTvgO5HGyWwZz4KeJLyRMP3dvy7+dZcdboOCtwAlCS2j60eMbjXBhQsCqrz6a+
iaY/148OK9I6N7B9Q1OwIiM2UenG9Uflpj8YT6pPU5maw8zKPCH/rMTafDqpmvQmNWFIJ6CKEd/L
kfdusN5EgIURLYJZFCWxjdtOhlat50XCLUD1whahp+V0iZU7TUS0II0bw7aG6gPKI89g2YPmK8jm
bQlcl5ycjTH4ij2jcC1ar8Lg3CamXFdJiIQJh2T8rDAn+YpA7KDc1IHhxaMNsRbaNB6eJdWOfYWT
IjA/8pnpTbheQPeAmNQ1CWZyFHLg91v51/UTwzKBZwTflyJtkeNfviODtVRJORJkBGVyAImsO/BU
y1kv1bkF+gvOXqrSyPtZjDskVABpJZbsSMZN3PLGv5hWQMNEZ8DAgLfNrNdCpulvBCukfTG15gAp
Wz8Vp7849sBYgiQYJRFUMDefaxEGrYKgIkqK1UuZ3+rKy/Xt2NFz09fo3MDma9W9ucyFOhE0M0ZI
qkh24lteedT97MQTcWFFu+emNgc77dK5UWOspSAArFqP2fR7UDInqmanGX6C8sBJWul0fX3M44Y7
ieEKqPyCUO3yMAhJlelVieWJ8XdpKO145HlAVviFiAEAGcqDuJsDTMU2nomlN2FT29HkIlmiSvWC
05Z2YTrtqyoBByaiI2O8J6p7fXXMWPfc+Gb39DVd5LWFcQhMvY5h5ScP5Sn+Nt7SeFcJos4rf2FE
PvsRuzLHXzJ382zdm93MjTjuK2I2qFvA8x/GA+ZGj/KBl2GzCrjQrQLFAEhKKI5wExq0S6G3aLpg
B0/RKb7HZCJ07EeUg9zek8E8I5zUj/SZ125jlerANIlxMJW2vUD4cXlwRK3K2qRDP3P0USC0W0Q9
Xh6kt7JfedZ7i1oJ73owY99zk5vgUyqTNFkFbCYdh5yP0QkSu4coQFHhWcWaS2fw05LymrRO/WC5
XDQ706WdLXnjawixWiFeYR91tilxvve30FUPHi1HBr5xALI7O+RcMTzm9TkzujnBy0yyOhvwnSMJ
FL/kTRXhG8zRlnJe0su0RMesdJSW8fBsDtJQzhLp6hUd6nl2wFNyIJVoz8VjbDxdv5Wsag30b6FR
quFu7nqWXdmByMtAAmo1aIQr6U9T635FcnJsJz3oq9S/bo6xLkyuUFpmxJbwQ9uTmiBp0wi+oCbL
ttInTkRUNBgKW4j+XLfEuhQXpjYnlECXJwYsmmZnxeOMhEWyM/QKCwo77dwM8CEMANxYHLjQ/2EW
RVm4caCFti4ApyNL9AqFGgqmad67JyAKkA6OnuguR/ODD6Nh3IQvSgQ0JyF0tqNGgkNotaWt8UmJ
ZAvdHYlrDzO+/z6lvrCySbu0uQKQ1Sra0KyUUByVQ7X2Qd0NHHAL65FAFUJD2xrCBntpijKPon5e
J/gVqBBqfuFGrvoYPWr1gTK7aSfZLZ8h1QvMwuNkcNbIct9gmMLxBIsFMt5tnGRElSZMnULBEhiR
SW0FbZbxAFlbgB9llxIeugeuJ2NdCcSYGLQF6YQpb8EoBeKMLipkWtmbvOwRQFzKch2FnQ+NRSc7
QBzpJeZCLhmxBu38wr+APAjkmRv/OYmkmaJoRCRgLagiKk7R5bwHn/HqXtjYuEtQbQjpUMOGBGDX
aI8pkLE2/t96oDjLxNePy4MEahyAQ2D/Hm2L4G/qWxe/YfPyCwBoy1qL3yCe0kP+BDZ4CFk6ut38
1P3xN5rrvP1kXUcMt9M4G83uHbqzh8SWNcbAC7TW+JnJQIK0GaZWJePzun9jbuA/drbwSxUpJmDu
sGNBzkuWbjOZl49LzP0DiQM0YsD3Az2Gy7AC+aRcrGb3H+yQ+adEzSd9mW/KQ+bHv6ODFdQu/Ix8
0z2nD/nb9eWxAgyMnQO0BLYFNHC3Mc2syuJYkpgGGB1I2IsTKWywus7H6iG9o8NbyqnsMTuTANBy
TA6lq4o2r73L/MZYObqg6EniC1x+ADnGqHNhIcVssuhZaVDI07j9BcYDrOD2/6+N7UiVUso5Ra3j
Is7EVacfBaq+prU4JPfL/i9yZsrl+qUABmezxQTNU5S0xFDrUEQftUGRTpwTnhOl7+qmXH9uYwsG
EvWp1OdYqEFxVx3TQ3pCe8JL7hXIrf/NdKiJqS2wxCsYqwI1zCae0KsJVI/zXIeV+nvICmetJ+f6
QWTtDy3uwgAoKzC7c3kGEO0PLVFRA7DqUBtPgwIIEPkcltQWuL1Alu/AqBZlQgOIbDe2YqxWP45d
RkITk0dr9F7rn7lR/82CdFxqEeVxGNosSB1rCcSGAw7coDzEgvqhJnPqDyaEAysgKoKugSDp9W/I
ukc44ohNMJuhAjBx+Q21stBrw2phsl4GGzx8bm/Wv67bYH07DCYDWAQCJxDDbJYlzBDgXMS0CU2p
DzLDvK8qYPctwkvSmXagf4PQjhKYbJElUzuSZFky5AB96oNpSUT6AXyMKJPKvb4iVm8GpHIKhjpR
fNJ3CL5aVGtw3GgYGXWXP+V9esA8C8SBk9VRnAyDq9xqHntt/zW4vbpjb6yVYMAgJqFTG7AwcDB7
iW848ucyor4Ncie3CJTj9XWybhimyiUIIVO4yTbqApgyGgpVr8FQhsGgvKs+xT5/SKz0AcXPQ0l4
N5p5GjEpBE4nSuS9vQBWlvXtoGCVY/G+iI9i9H59PcwwUqXnHMx1VMZt45RizOLN+rzWYW+tDlEt
D6Ou6Y1h4b0yYdyhAgeBsZS3EcSUnMSsITcwdJM/xlZrgwriTcniU9ZWJuR5C+4m08hu65/B24H6
EkjI8ATQ7TgrObayWcT1iDegxPy3cVJJ5JIV2VD+Bk0OC6KoyqDY4/xLXd/y6gP8kpwUkP15DLzr
FL0O/hr6A89/QK1paVwuONaKI3ySw+zPaOOAKidyPxEOVqsDT+s0f8GOAptndum5OLNbzo04NsqE
twLX9rhmFtSXJvk1jlEv4JwA5jemsA4weoBbfxu8YDitNYqlq78SCcFOHAyhCQ7lblKc+W75+JsK
kEKvzv8apI/y+drkbJCUsf+6ua66OhA7VkBRNR9GDHFYIKL49f+glxVZqQuqXFBUoTTqO+6SUkqk
Tp6bOkwRa/hF1f+xlrW2dTnNXFXLX2U9v5l7UmHEaX6SC/luyhXtvTcq4VC2uRKoY/IiTxnEPcng
KFLh1cQM6rHzqtn6VvcA/msZ+bFW4zvezPe4Vm8xf/M7NoXEJXUetiDgh9Jy/9I2+g0O28nUsmd1
1d7zUTmKqvBUioUzNpJfQIK2XsgxKZHUZXN8M3b9KY0UwR5F/cXogWaa9CdhqihKxdfwEirrEJCx
AY5MtN5U0OznYv27ARuq3dXSfaeb3mRZ72B5BTJJnxMQ05hPuk4CPKNw02P0lHbDSZcKtO7NH/mc
vKhj97yU63Mhzb8LNbnLIPA4RIlTR9AJxKfo6uRpKGKUzBaU8PIhMMzBByQzqLPZa/rkzhiM0zTo
TtFUt+sggnYnMg7ZUj8YY+Ms8nTTl62nRbkPPfeXOAMUpp9vKqF5T/rlbclEjBVNh6xrEnsFqikV
xWOxyrzsnRX74UYjdwcnLeqQm4d+qCDUKUx6RevLKgBwfheUOPYxRDTt8R5H0Lt+0RhPByapIW2H
gU8kslvsFOrJVU9lSMNIGI7iHAdSubqm+JaNKGNPXKYQxvIuzG2KIMmgq5GSyhXex8mbQ5R2PwzP
QBoEFVx+YYeFPFIxyIqnH/2UvbDFgJelh3x5FUrEFYAouAdH1v3wKoPGmQRRmL/Ed0hln3F3+tKj
aupNwHMsdMM2jwWYXgGhpeM5mMjaPGUG4GKYdsIHJvWfudScolKeyPxdFIEPLgDES8ubXjV4LwTD
fV5Y3XizOMnKVQe2ESgR65kkwk8oNcW2WuD2TcaTXCVgSbLsNSsLO6/FOwA5nazV7L6feCEYI1bA
LwFfJx2LM7APl361yZMhErqhCofEUb6nh+YBjumzjpF4ireZh00PNIVnlHmq/zG65VRooOPe9gqh
x2zxMsXORLeUfesbHYaVdOiYpnqwfGTBdFoOvA3/irZ2O24BRWHh7Mm7nqemJFkmYkQ17ADz/Tnf
9g/Fczw76nv9qQWy39rz3Rg7ydN0sMLrl5mFcgC16z+m6WacPWKoRFUpRrgrsFRazpSSwyhNh3rO
nVEtoWBBM65jr/m5sjwmwzdVR0yad2ipJJJb1M+cH0NP9uY7YB5TRhnHgCbCjqnQiNOqmTWCMAng
GBsRXGYbcXFY5vmzb6Y/naodEZo+kFj5kUTaWzGr3Pifdfgo4z0yNRy93ehJRaylK2ul/AK+GT6Q
hp6WOdoK5Id2qrwqiPiw76+60WbdgIKhJQDCSSrBsjnxXQ6u/WHF/quCelJQA8Lxyw1/mcYfRmVo
dq33H3L3ZwSLra20gQBCezDyiv5Y93dRstwjIzpK8vA7j5vbNjLftCx5zNXRNYYiLGsLqUyO/KWo
Qf2Q5a6wtOCfgO550TTAudX9L8GoO86FYqQ1YCYWgW9Di0PbzbemUKGvuq4ogNCMPaUvXcz+2doi
ctwWx8wWXpJM5djHVlmEQlS6WiSeirTyI7Hk4B7YZoD6sGj+Ym4RexGZzFKTkiKcrclZ8/5o9AO4
fiNOI4Nx+FCCwCf7mrjeTVDEep2bI4K40IjvE+lDKf+m2n5hYePli0aRBHmAhVTpg7mR0JD5Ia9B
b/5uc9HJmsKLwQqpGJPbTB99rAd5KQZE/bUolqMPfzj3nfG2o99PZ6EMlP93ZZEa9yGPiZyHiVXe
l/H3UsMku744BeKwec7spFedVLw3he44d/2hjRf7+i/QmL8AtR/1C08IRdpL9ycuk65HMeLaXhyC
ZiCVX9bSk5m1Jkrk8pMUr7dNna+gQZdab5BU1dNH67FKZl+Ui19y2n1WubDSYPGkFaAuBGMOEHqC
aReDDnZzKVL+h7kvaW4cV7P9Kx21ZzU4kx1974KkqNGjJA+5YdhOJzgCIMH5179DV916NqW2bkVv
epGLDNuCCGL4hjMwr1IztoGLVnSgrVRD0DRvrSiHvZjhlvuqURd9Q2M/TpwH15bxgjbQth0L4zVO
YztMhwbpWWag7Os6mVfp8UOlUuhYa8YaMH4WDDivEP1r5SoB0XeZjBVkVmmDXEQme1MWUSC05rVP
3an2yLx8ZM/fz+EpsxctTFwhOLdwf05Fha9zqGalIFHRJHt45CwnzkDevTPyakbbZNl6Emg5lE7Q
GR62zRZqdVFAVd+gnq2Gw/DGH7//Nic7FV9m8izBakK17QTPwTKAtOCXjC9j9TtqKQtNKe71rvC/
H+a0ToRxpvBwYvlOUfds4UDczOlsiH8BG6hC1zFZuNSrHif6vhGSlQaFiQsjnpwNswFncTCkBEDp
dniyr8Ad9w09C2Ktvaj+eRJ7zkaZ3URFayZxrJZ4rJDtWoCTi80ofaM7VB38O6VfbZN1vyhvnW28
6Oo+MNuF+/P7qT33Bj/N7EeT4lNEkoDoh84AFm+Ur2JVvNVmdQ0M84X76dx0QnV0UnOZkLbzjV8n
OFxdAHj3WpksClofwDlaf/8g0xv5cqtjLiE+CwELHV33E7aniFllV44Z7xUJL4WiEX4WP7CYL0eH
3Rnaa2I1F9bIuambzEkmR2gQWeclkIz2vIbyabyHIV70mI0laIXjFCqosOb6/uHODQVyKdjtCNQm
H+avmz7XolwRmkb3RL8z6zHoBtMzLlJzT6cQmAR0AdANA77tBFTOuKP1A6vivTaAPIpIQmXMGwq+
qF3iq2UBANMli8YzOxtjOvCNw+pAO3ze3hizviUt4fF+ygSyLd80SDSRUA+hviDi3zA/Pj1ACQ5O
4G8h7WKZ8G+dzSUEmYVMkw6XMmsONHG3cRHbXqfdmKQMbBs+M/wJaMKQAwwXt9Sz8iSgA/RiOziN
SnXVkAZmvkjGcSfEcbHVU9xIBr82W5CajGqhOOWF3XNGXAxotg8BTSgH6SdWIUPflU5TZ9mBPdVB
tRahcg/LHRn0AICz90sJ0sliQ90fzgrAwgPggfLxbIJivU6dMnPig+3etLHju1AUp2N76aFOSmsY
Bk7f0OuHZOWp3k2ndDogXVaC2H+COjYPMBMDzJ49ZkDUyh0JSnSyg0u12Y/X++WcmIYFhBPMrUkw
c15QyVpKJTfaBMyJIfKyIl13cegode0PLWThUpFy0Khl5Cm2EY6qTgORSJh6kloLtLFVvSoCjqi2
1ZdMwEVXR5/HI1F9R51sU5Xps5K4e4Kw8kob6k3P0mtpZoteVWokV9YT78WqKMg9ScufqVqhbW4B
lmgnAOt8f2Kcnrhf99UUin06141SbcCzx74iCg8HUm1zs37/3w0xWydRpnA5WYnvE+auBjb4g32x
zHz2MXAUTQcS/FrnvUndTaCS7hQxop0PF45NVnrWrRGM/qQurj/DM+fS1X96KWPmPg05rdtPM6fm
PY0gyYtjHRh69YNYHa/SzUXcxrnTFuGbi9x3MlSan3wuehQj7DfifQV8IVnkgZoYiyQf39uVtet9
x6s8lgdZUKX2cwtqoSG3lwQEzp6+gBmgUzRp4JzcK1mD8oCA4fXH6QutiXC0NpN8BxjQfpx5Lb/o
2Hb6Qm20sdGYAvABJbf5U2MPNMIsETEODmSI5Y28aIJ+UluaNjjsZ3CbQHH8pKbQ5l1eF9aQHFT3
xU2EBwmxjYm2Uw7dfdTZv98DJ4tlGswCtQxhDWwz5iCjpBvbDNcXTpNPiwUirsvvhzmZNQyDPQCx
GdAhsDhnQX9nSnV0Eys+ZPlPo7oajf3/7vNnp4WGWIKjqh0fQF7zVOeZwW/0b4+A7YvcEyW3KcKY
HRZMI7zLQa0+tDGMKms9SFDx+n6Ikw2FuxzpLXRHp2sLa+zrxgVaCXI9sHvYOxYUwitkbUm2MM14
qTG5BPwMF4ry+v2Qp3h940OkHIqIiAPRIpq9GKb2Q0GyVNsL1q2hR+vJZCOLcl+Yuq+jGxpRsnDK
G/w1hIh6178w/AlVbBp+ctaBXzy6vXNIAGBvUONpXHWfxylAtH0I2digsgH+UnrfLrlPdSW0ubmJ
sktu3idL8mNoRKMTYfg0ShhM5kJ4yVL3RZctklH1+/jCojxto2IIMAWwZoCPwkfNsr4y6g0l6Yi2
n4QL6zWDsSMkCyxrnfGwC/P7Zp8Euc+UZWZckGg+CYEwMhJOXUN8CIz7yX5LzUYB6Ufd84J6pfbD
BUa5UC/VQ06nEKI7YMWjCA3s1UnVzqpNBzAilezbtrx2IvZIbe3SCpl27pdwB88x+Vihu4HcATSm
r5uCkiiNAT8Y93ofB/Aw31hRyjySu4+VY+GMd3ZD2T8oCbDDReUUPsqWXg+E6IW9eTqhkL50EXfj
H6TQ5glMZJYSXURK9pmsPdZed/axMI/f74aT/T89IpnsfYC0OH1pomSV1tdpuzdTGTT6cxbxDbX5
hnGUZDVxRVT6d+uhuGEA4sVCQUkNmuSzQ00djVS3EOPte5TznMrdVXoWAjT18P2Dncb/0ziAeqPj
CNog7E++vkRuAbHUV3GK8ke3QCsAUpTtSqy6cHLDtS+pfJ0E5tNoEBZGawSe6CdyAOMwZFCSt5K9
NV4Z8V1vAd8NvZE8uSQMcbL+vw40Lyc7eiGzvrFRFRgge1G+dfxv22JOI0zWYzpBvRNAha8T58ip
ZN6YyZ5ZQtnagriLvO3Hvx0IYxRnGgooOmSXs3MqZoOrKGaHYlG8TQD28QZgci5soNPDcPp8uFYj
a7FxJs15iF3nNFmcYbLSdXmNrvoPkTwrC7RN0ZyFKpi2gM5dgUro3SVbjLNv6dPAs3jYrGKNjpma
7Al9JGnu6ZwEF9b3Scg2PRvOeByB0JU7uUWHpCh0Nx6SfR/SVbagmxIWBvoKcqRqv7M/rE3E0nx2
9HXctp61+H547eSMnA0//fxTxE+cJrdGdUxwz0Crz2cBv7JtT+nfBFsLJ4RJ5qSrvOBjIJZ8360k
cN6duoiuL2Xep9SKj2/yV3F3DseVtI3YkPTJXkf2ES2bpaF4NlslQOdPdkAEtl5Bm15YWidn89dB
5/jcBtqUqaq2yb7of1TS8hy5vmh2eubJgGFAARfNKfA1EC1/nWPBiQntIEO5N70xnEjtecivwOad
Gr4L4mFiH79/q2c2zISaQGw+LStoBM9uvpQKyGahAXOvvkXLsL2F3HgcWPYCR81DuYbsROVrqNYt
7Ut33ek9BBoq0HdorgI5cGIfBYhr12ZRH91LC3lUDhE4HRom2Y/RPGju6I3u/fdPerp7gJ6c+I4f
HXyInH2d2o5FLgOvI7rPoMEO7SePm6WncXhh1z+B47ywWk5vB4yGQq6Oyj8cXeYc9sSOemDEreh+
aOiihlFpVCuBGu2a7sKtd3ruAL8Hssikc47Yb04zygiw+bnCo3tqb3n8q0//xHH/51v/X/Sd3/4R
Bcl//jf+/8bFUCU0rmf//eeNeGf7unp/r69exH9Pf/rXr379w39eJW8Vl/xXPf+tL3+Ez/9z/OCl
fvnynwWrk3q4a96r4f5dNnn9MQC+6fSb/+4P/+P941MOg3j/x29vvGH19Gk04ey3P3+0/vmP35AE
fVpC0+f/+cPrlwJ/d500uOH++KS/fv39Rdb/+E0BBeB3qJcgo8A+nXIpvJbu/a8foWKG/jK4H8hG
dSx8xE51PP2Z8zsybjj24WbSkacSnKGSN3/8zP0dqT4+cpKtR3nZNH/716N/eUn//6X9B2uKW54A
pfiP3xAbYz1/CmlheoBakG5POk/YZsAEfl3vdg2JBUguiWORx7eVm4cxrO0DS6DuL9PxquBLo6pA
bar6UINtR4MzFGa6mU+EKQIhTQ0sC7a3hD4s7LgB4sYelspohBq9QQMxYE4uvDTvbuIOSmnStKAg
Nd5VoPXtCmItNYsvqCteYKnsN6D6FJm1VJJy7cLl1G+GKwDStoaNOwMKu7W+sxXbd1iDvRh7A320
7YOwszehDuvaeqi0dJuUxh2vG8+EaIPyqyePOXo+Qx52Kiq8ApVX5UHG3VXRGausjMJKH9aJ23qK
QXdcjNfCvBlz04800ytdO2QU0kjc8ATTbnsb1rUMzRDlB8nUX2mh37Cmv+7GA5RrdqNcGXCWdZIk
UNPy6PKMe0rabRurBT8rNhd5owWpvYxzgOUN7d3pm+2Yiecofu7HZ3t8JUrx6NKn1t4oZAhT+Uva
93YP+Xx2U+PUAQ7aq8fXpIa8fHkrxTHOH03KA7e5L1Hnz45dVPspso1SHEexZeTokjWglislus0T
OGX+IvTFordOehvZkVemeeCSOytaygjlYgUXBrQj0/KVyupYjmKB9+9XegGbB8dz2msK1TZx3UR3
CtCNOIMjN/eEtSyUq9SIWl8UGexhb3tlCNpWD/OIBI65M9k+Sq4rcZ871+4IB88be9yY3Y+S7KDs
iZ75g5letVpx45iKD82mhWIdutx5asSzASy3/jQ02kJF36Bt6p2pwx2hzpZumnmgLvtN2erAf2xV
Am1uvKLa3sWa5o/6vu5eUsW6jqx1Lh/s+Kfe0UVF8lsm9imC7qg3AyxHFJi9ul+l3Vs3/IR/gS80
24MP9SKrKfr2jk/i1zp7cvNHZh/qoe09ksXbXuy7mPhavFVH5ag77ZUzGkCfQo1J4fZCUhjk6k1l
AInQDssiy1sv4tVLzLJfedmuib0sh3c4t/T9ncMkfN6vex3urNDb1SpPbUF7Y9WPyNhlVrbOYZWY
U3pgVnevucpDnMqlq0DlUyXNL2BfE1154nmcLFltXQO8+Ucc97fO8//xlP5ysn976v+fPM9xCv/n
vw7Nk/P84YU1L3Xz9UjHX/xxpAPw8Tvaoh9yCKaBvBjn6R8nOsqJvyOjhCbfxL2ANjkO7b8OdP13
9PMtpOsILSaMDAK2fx3oGj4Q5VUA6JBVgY6CYO9f3+3fONBPitDIm1GARnqLqiAqePOIYlC0DASk
tj92/mSzgOzW8N56XwvrpbJOry4R+50pHvp0f5gf46G/hdHA1TlRlhEkHzJRyP7IFFp4daa9Gnq/
biQOQNvtF4ic1iSP14kiFwqs3qGn/8A7avlCjL8GCceQQt4orvNQGYrwyrZbdnn2kInyR64MAgKe
3aol2h1nxZMeO53PDS7DolFiz1L71K9LJwmGtHkBS2kprLr1SdKhEVXx6ySbfPnsblMSgNJsp/7p
qAlwgTYzlvAMq5duSwR6kgV20ZCDDkhjD0Zi5TJXjH3kWm9jmULAQx1N35QAaac99zVZw9p7MCBu
OjJ4J1LS+OoIuCPPJEAqCUwmnLhgYWf0UPJsm4chi271IQIh0YFmt9mAkNg26IZxrgcaEiLs+4Dk
zsK0ezjXitz16lyBY3nWNT5gP7ddMWYet3nvoZANSbc4GNX+Ldb5bS6F/2mZ/7mUPscCJ3pHeJVY
vqC/QvHROu1YN6muxe1gdsfE1R6g7guWifC5PQQouG3zXsGUt88uJDFq88LQWP7zRQQqD/oYUCed
QqVZ0G3ZaSnUXGmPTb7iFJ1/9bYvf3z/eNo81oZ9CrCiCLemPili/FlhwYi0xKJO0h6ltCpfNSPu
c1BWPeyW3KOmttOr7lmT5J1X7cp0h196l+0psaVXGPadHNgv7uLygB214/W1iH3F6duAp0bsxcJ4
TXWdBygtGWE5UDS6lf42s+IrczCevn+QkwIWFPFQH5tUikG2PTX/SGmCiFIk5bF/6xb6LoGeJF0P
4bCD4+xFRPeZaftIwJB84XSCEuisXAY9c0XQzOHHIUPJD/Km8aR4GyfgjBjxQsmLdSkg59GOCygh
YgIMgKScdCk7LYi5KAKV0/usKddKXGx6B8DP1i0xf/TOhQrBOlLit7q344XZ50+tYjh3ldCJb3co
u38/bfMMaJo1TBeImZNxEACrXwNdKB6MaZsN/GioG5XlYUnZH1fmlwzoywZC7D1fx2DIo7g+SeVM
mqmzMVzuFGoh6vJYJA0c0zLrtqh66AgbcqXK9LamkQnOLry9BrHXsirx3R5hnu4eWrcp1qNddAvF
SBMPEnrvkVYQn4yJ4SV1hEKbKj10OBdR6d5qDtwR4vqeSvWOQ2d2rZf6EyOsWeWjFXZ1tCmFA12X
BG5mpdiCw/tLw1xLQQNmQGVLLyzpDQ57NYzGuoKKGrABrbnVogSyCQMkShVmBk0kBpx1yZ1VwBYo
zW/SJkOzSZPmEjZx7qK208pTdKPykqq8GtGT2tTwtg0jB07puSHWdWcgPGfD1agVhlf10PpHpXwZ
0xKcHW2njOS+F+0bsNRHs0/vzThP/LwVez3KqyCJMTsaiukGt4910ee+0UQVZNetd96NNQDcZQFm
Y4Gev3DWJpWtx3rnVjGsp0yawmuSzlxVqbkZFAuhFYyHfKHzVxDrolVscljmGGkI16p+pQjT8LTO
tf28zq+ayGw92isNfOB4tWapr6XV1izwJcD98WtXY/eK3l1rkPYaRHktbfKcDgjGG1qucrwXNVIW
cFrRQljVDFsrcsz3UravsZE8UNcJIsoCV+9/Zk3y0GvDi8VGgCBkdV3JcSd7G/eQ8jSSOr/t0nRV
8vohSds3JadVaDa6FZTqUCxg8rY121ENqrI/RJogS6dktccleZS0eFAj4wH3suFXamxCYNq6q3IF
vh2w+0Rba/LJSvP3TFOyoLNqGkSJewmKPksqERSgwQQ8ENTHoS90RjdqNElmjfw4yUAWKK8XO7lG
I/dCY+lMsDPFHBr8YBDrnPojmp0xAslTMgQ7zrK47+BYWK+0A67bdRGi5W7df3+GnBTepgf7POCs
fAtkCYGNFQaEtPoOEKuFCldO7Tb3LG8I2CKBLcGlQ8VC3Di7HEHoBVgN9T4D1Zt5k79LuOrKxsqO
Y2GTqxF0NvBoePra1rWF2xL68QpKZFsH6JHAoc2aRelTJPt0IfRM8QjlalAzmBWMYItlhfPO0+KH
NWr5Yqxo8oPoxtXAzduqUHoPvLw6zOpUWbYOxb2fSUP3tF6pdmYHZunQYod1xjVl1VOr1tvGyI+F
zA88jjfMtINEq/akcBq/pwhyWNVlodaZtq/3ih24Dtrg1JV3SBmFZ3cq27TCqY9jm25zKscw08zo
h1TjvZsMz1ZOmoNe6/e8N15yLb6uBwS0vN5hHSApzB/6CEvagQen18AlcVHp0GAnHSjcsVbnHq9t
FwIiY4XmHCErlmj3CY0gjmvE1srltbF0Sfk4cMXTMihipu0OuOjl2LtBSYrmxmrLdccyiLQS91ZK
0HnKAi6sZQ4ZiSbd8Q5oZKV39lVrpTcqfFJaYh9zO5ceKflO1QTa1kXYZSh5RBKI6hbJciXrMexs
Z/BrQ+5wwnerytBwSVrUDATX4aPVgYKmpv0d04w7gw+aZ+fxvVuPUEcsFHTBISDgpso9QEgrhWqm
L1tBbhXSVCHgV6NH7QE6EASQKy1lh9GsgGkzi9CmVe+7hfEYl0lYgHgpBDwkczNnK5ZDyc0aISFR
2rqyMlMj8XWVaWEWG/XTKFPqZaQQfu04Y1DHdnkbm85rqvFfuSOe6HS5lEV+n+aVdQen0no96NoY
aEayL1OcSmmkPrTChvI0eJieXSXS00qdb7gSI42tiV14UEiHb0Uz6D5ks681IZ3w+y175koGHQt9
b4KW4qm1UJ6ZOVUbNznWKd+lTgT2ZL1Dk//CMCfYBZwMoEAhv4MeELKueXjB84bkvLOT47DRfJjn
QjzKWHehBUT1JfzKCfEJYR/I7xOkEIcryrqzkKztKE2VTKFHYwlZ/R/NsTjCPvIWJOVFf22tYJC0
5Tz4fh7PnLVfBp0LyBQRrbuyjOhxkp4uIJ6GYgxU28ylFQpoz5MLEnwn2QgIFB9ZNFJsxGwnhJLa
qllqDoV+kITeUY2s8gqmSAhrWuPJGn7WFn8txp1S/13E2se4wG8huIb0/UkCrZiyz+A9qh86LXtk
aO873b3LoBpjZ94IIIig4kpzL3VvT6Z3GhZ3C7wL0NkBxmBax5/aZuPYdQrhhnrIHIhJORsUYkNj
HYX1QvXN3Lvs94Q+w+xiwZAmFDYmmDfgas4c4gNNl9yUsAM+cFSVSiP7JVSugyfMY6AXlLAXZhQA
+h0t1AHHuciGDQc5AEWRxBOyf2hR6XUUE3CwZqOwIvatXg1FA11IZjOP5/pORw7v13Zm+IwSxLk5
cuQu3kRdstJRyAtJLsC6iJHdto0svSx3cVC1OdwMDQ1GJby5BaxvDQhAGGXQDSzyBfLhK8DgQKDG
JbEwFe0pzXKeeybj/K7IylXG2wIrJFYCo3Dpommy2mvLJAMPhaEKkBvPfd2GLIm2CoNtp64dxRAb
vsUadg3P9zX6QreuWqycOL4qKErDlkH3qq6ovj6aD7kO9G7VFCvTaC1IRRv72ILppwupT4Sf9TW1
k8qrePxS5kgGE5Yu2xoEGitDPFij0j5l0Fd5p/qVcIxlIpHl19Ktt4IMKwE11FUsaHtVagLBnDYC
Ji40tqokolyCaoUHseO3GFWQdSpQkK4aWAwlcuFaIxQ3CH8sUqsKxwxwExTdAeVRDdhq6QZ0OaRz
O6IR5Y11CWE5vfKlVD3TKKnvkCh5pLldeRDfwuzrfbVMdAv9vKJ5A4lH3oNY9ND3UOdG7IyFYUZO
WBkJ6LQReS9G1KZ5XVxldnld4CbztLiBdjqPhg2QiUFTZEOQDsWP0miAIKvVg5GPIVFcc1dH0VKL
rT1FQnFrUX3LLJIiPaGIHrA0lLqBTmSjJkFUMb4SthL/jMy03WhE1kujA4XXKIALEA0/asy676sa
YrgdkUecGcU6y/BG0q6DEnXT7rCkX1UrHheJRIWlYx2Cw6h7YjQn3pBa16lhvQjByg1LrAi/3bU+
V9lLozqHIUvsZdWnLwaKWF2d5yA70ScNhtFeaXVXSe+6fjZ0O2S19yqkvvcuSfjN0EfocyCRoyns
Fgy5tMdpDavwonFK1Ohh8dLrklxn3WhCfjPaQV/DwJlNN3rLnsweXDIlxSUPgsFVYeB9l9aVaSjw
ZdWmkG7EZhNN0vo1kateJEutScSN1rhrwMBXhKCe4cYAF5gmahal9aIMxb4QiepbgFSjNnLTSxM9
NBTyQapb5xESgQwUzYIsgKwGADuBey50r3dMinUZbYhxHYsUCyS+S4sWkLEGau1WiWp1XwDJ5RRi
bZYODWpXEi/THBoSyBp6xIhHgFLNS8KwZ48tC9KFtgGfOhSrvp6U8LwaNWIxHFuN7eUtomHNDYFW
PCb1Y3MRB3lSbfk4JSdjXDBioP2mz4Zzq85AbMS1A9vVEA3tV3TXgCugwdSIhpd8oU801P4YzQH8
FT3vU2BKoeKUq7pC+5BmzVYo7w8PfPSb61z3IiAZts6tDOltFMORJeQV9G/CS+HFvE42/wqzHEd2
SLI1KbRDnNtBOtaLXtrvWp/Cd/Uia/rSWLOaHIRodS3r8S4nKlq06X82ZhCHGQSEIiC2YfbOPNpA
K+FS2XpeDJqeEfVTAgAYNFCIO4ug0A7PNE066oEoJtJEVUG1GiHGhZDp/ChoBqDFP/Eypszu052u
RnVB286CsTvw9u2tvAYdpwBKAx5QB/AKvbJcXJIUnoe7eDBAfkDdmni4Eyb865B5iyDfkggjIp6v
WPdLa7R1AtO6759sDsqYjzJbIhSpnILwST1oAy6hKlma1AltuD2Y7RWv70fjEmXrzDoB4FgDINFC
KgyWy9fHajuRKkQf1UPJNIETs9x2LXM8ZqorNa0ulBXOzuGnwWavDVVQVXEiVT1IpqOgz4YlS8iO
pM7997N4dhzAhabaBfhI85CvrUjntsCKHgbtWerCi/TYT5VL1nYf9YHPHZrpZU0yJLYBzDvwdLM9
JpomzSTS4IPTAe1UD/arhUQdwHTI0w0ZNLtG1L7KoYepoR3t68G4Qfwbptlg+KSAnx/AyVscj0EJ
naBBH3w77guv7PgmGkuyQJejuaALf5LffHxjYH0gIAI46IniVm81GcR40TOGK+oCnGCyaN6dgP6w
AnOpbHTk+Fuyci4kHPOa1TQo0kSANCCwD2zobOdQW+eDzZ3xkFZgKNG8qgPYwu470yy8KEsYFAkE
oo/0qubZhQV3ZmiAbIEzgYAzZMDmgXhitIOR8wHREQz7io2z5ruJkCMvzeuZ82hCcQFhDpwt9Bxn
p15a9aAN6Ll6GEG72jhjxyd4e+GZWbMTOYcIN8vhDOeSeCG1og6U1Dx2dEBRIjZ2tdXgHTjt+9/e
BEDba1P3By4/IBF+3dkZyZtII9gEmbJTlZvGRSh34c2euNLg1WIMFCNRRYNYxZxXAEEHk/daNp3D
pPKajXmbr+Nnyx9XdEmhtgW48RWwiijm0asekLpN/UtAN2VNgnQBxVLlguzRmX0PYUhIUAHgg8U2
xyWO6FLwjrXjQVRPMcTEOBzCRuXS5TNnM0wPDT9fhHO4ecD4mk3skDpah6xgPFBHv45ZAkkNXk1b
2qFeV0Wdl8VM95IIuVFn578cV/xtvtn0FeDohotvAhZBLeHru7ULblJzdIaDcTcsJhOgVkLcur/L
dqNvhcPKnMpjF66mk0LMfNDZ6Z3FyHis6mPQCi402VX5NPpwGwuS4KICzZlrCeEDMOsY9IwA9KiS
LOqg+nCIk6JETTPfSxdGQglTUAm0S+aZKnoykKXwWjUOJQHJOGv1cRG70TW6jb+wFKIQ1cgHUxEX
2p1nouQvX226wj/FHlXl1CrgUsOhG3oUbquAd4+aWOet7VNl+f0ePjuWChQ1qiboH88r1G6pCweU
xeFQ837r2MYN+ni7tLGvOjX6hXTsEjfpzHio+IN0CsC5NbGgvj5bzNXWKrt2QPihAsdrWQe7HFCH
F/UPaESA/ycvUj/OvGlo+hiTWgKKJdoclU5zteoBAxsOI6FO0MmC+VahyNAUsPMzmuzCKj73hLgR
TBxZ4HidoF6VZmQS3bjhgJRqm8o0RKGmxiEx2AHrs9cuN8bD9+/wzB0EDiH2KMheOCznuFdw8sua
xkr/wb1jYQ0+xHQHXcK/n3RQsFO+jDPdUZ/WZe5yZsfoNRxgc94GqBgfk0XhmxUUmqdtyp9zlGnW
3z/buTNh8nXDygSvzILw29dBR0ehianY/Ydm+gBz0PI9WU5GMNrrpbHOXTZQoSYQtcONjqLa7JJ1
B9VKamH2hwZRchDH0DBP+7SCfFGN4y5Wl8yKl0IlR1QnIBfTG1dpVP+KCvBVVZwLyO7T17HI6YLm
fGnpRurTJgZkLKvrYEzULGRGc0hklKLQNPZB1DfXNSL8bdso2SNUXYzl95N3buWDugWdGxeCNyft
Jwm+AlVTk8Blxlmg//WQV+Rgj6BypRZ9/H6ssy8K0TCsi2EWAt3T2eTZLWnKtNTIgVXwqeI0f9cZ
FWjbSHPjQF0ugAn5T+ShIbOMEXXJ2EIEYx4vfIszF7QDNBNYvMg2puTt63Jp21Zlbi3JYXA4MuzU
ulGppNtUHWMHlRXYUJSNS4IGBTSPtGMTyr6F9D76Q17v6q0XO6wUvpqK+E5okXPpZj8TxjkQ5UDX
EygdpEOzSeoSPZYsM0fovelPsBQNkh+F3z1DdO1pslpWgvGSBO7ZXftpyDm5qILNEG2BVIdAKfF5
HxiLcfUG1KXjqz50jwLyeonRrV94ynnKF3Pi8CyyR8juOs0txYLxUgj/BrRuHw3RPGp9DHUhYL5C
J9fDikjl2hZwLCuF8t6QVN3Krrd8QH2eUdLfDGK44lXXeZXW8sBq9VsoS8hAGa3OFxnZ6wb9wbD0
PLRbdIiWkWNa1ochVaBsPBJoxRSoserMDluZ35W2eynBPf+0iPw0C8HEiWx4pUXUUMBLPgzqamgf
e0Ayvl/UH+T+WRqI/Ys9NbWoJsG2r4sa4GxI8xdjfyhEZgdN1nWwmW7sn7QfuC9HuNuZTbNIKuC8
xrJpQyPTj+MIaDE0iJVlbKM3ySrL9ahUmiVJ3V1pQ0t/bDtypVvNCzeakHVMrsc+hqTGAKdZHE2t
rzPt0iExRXCfnwQkXUuD0CUa4kDBg+T09UmgxKDaGSvLgy6hEu92K1OSK7NOl0OElQlLqBYSTQMq
gbxWdqyfCmdx8Ddn8+M7QE0N0H0UIZ152mLZXdkyJYKf0Ahr8LZqgSnUdyYlN61DoIGVdIECBJ1g
9p09dOtOqa6Bb/+VA5w9tIPfUGSyVXc9wLkHhwnYzjQLhdWsE8m9YVBCnhg3sD9e5AN7+P6rT3fd
fPZwwoImC3bdxHP5OnudqDStVSdvK9htEu76EcmXvSt2+I4+5RcOq/m6NqazHEioyQ4U9aj5uxor
mwJMlPYwkeZ+pNherF4ss52uh69jTD//FFIUqUw47/P+QE3rOBr/j7TzWm4cydLwEyEC3twCBI28
ipS9QUhVJXgPJMzT74eeiB2JVIgzu33RF13dDQJIZJ7zn98w65mVncSUpmobVy/BE2se8vQUEnhY
G91NUwxnkthOnym/AHMEmIXUGCfqGnxm+BMhDQfsXm9nWKbIcFaaWa3sCaUbyMrPr5DndvISwb6J
HsdNme/ghGBTqqLXMaMeDq2tXncC9pMWSY6b99AbBrppX6us96rVYn4F4zHVSu2LaK7iVVnIOfpG
1b4Igh5v+El6GBtbudGbAF6Fk0MlyMu1Edd3hlDllaWGGp/VPOxHzAI8RRlLplDOTTbWioeRWeYN
dXBTxASj1NhD7OSgLq6bpkl8rOlsL3Yc5gahmviDSQlUOf1vmayopBeX/WDii5rdwkXTvYhIG7+q
JQsFRqe42NhPLhwM/DrtbMcn8tgDlBFWZD/UmlB9x5BMPvK8uLVi5bEzYQ6bqdJBxc2faHkeNeLN
3NmQcG4U2KeJsNtmqpAJj0o+urackEMGEmLE9FlPcJsjFPK20shDCeHfeHbdvJF79wfX8bUxif1k
VOYKM3b1Aiuh96FCRWI0+V6d59mdso5jhRxdH6Oh5zlOHmUxVc9lAZpHbF7rmnL2N9GkC0lTXkyN
/6Jx2nc1g1MrmmzTDXHiBpJR0BWyVCWGoF4MyWXtjKm9iq3xY2iql1ytfasLkDtE057ukXj50HzF
k2/yNElCejJRa5jd9SiDls/28KINlJFNWl2Fpdx6cxUJb9CA0bu8mvDx6lY4jRNiaqgXejoDAxl/
Ckd+UWItXog41dZ08ngtF9EThlw3Wds3u6Rr8WV2pmu9j58Dfhc5GlgxNMmIygXxTTHfWBIUNVOa
Ohz8LGOXlFFYuHqBB7As2p1AFQrrMavdSdI/8OD++/MXcVyxsc04EFSheCweA5wKX7eAOItmvHNs
cQh7M4SNrV4jYWuXofafny/0zX5GZYrnFaosDutjqK7tkmgculkc1OhCEBcsy+fyNv4xYvi6QS/s
1MW9C1UYsMJR9TkA2Suto3WHru5nT9WHwBty8zoKdD4yzWTSLEnifVpeqzUHsW8xM3ThZg5upyrl
WjcIuhoZULthnA53GUvUM8ppvP35QZwQFharDHymcaVYcNoT498xHJ0iE6L/pyTU1vRUXn5t+aZL
pb6OLs5FMi54xdenYoAG420GqoX84hhLMjqjDRjOtQfJ1C5z4h88qxe3QjNTt22kezGAtkRxdWZj
//YulzHc0tGpS7nxdWGlVt+Xami3dI7mRrlqN8t0SnizxzGycVbnNMunMUY81c/XO4Jt2oZtBeVv
eyhs812v0pekzgBGw9bLIwXh61iZ10oziFWlKJ2Pgv29UxgZhEklLgOr5Hy1h+6iwgl8ZSXoqsSo
Rw+lQGVUJ8NbbFiRd2Yd6MdAIwuBYownZGN9jDXAUWE5WZEh1zjdHZxk6DejRlXYZBFsZb28MmrC
rBC/MqAtx2e9t5J1a9K12nWnebkc7KjtGzfRh8nV7fGB8hTDunp8i1E63XaWum6NAearnBIBA0Qq
p3Qcc9R/lEiq3CEN0MiJaRUY5qNRh9fFcp9VbRsrKzWrC1rHwKuD+aMMRjgf0YDMTOmNh6qIk21r
6WIbptWD2Q+Gm5lINyw1/piKrIDIHjcP0hjWbhmEF8iAzA1+wB9aUFQrOQie28W5TEjKcz/YL6Ie
9OuunXZKYQeu4Yz32jRdSnAe/bkPY8pqUkrCwBSrbCFzj7lC6RwElZ/OKo0kRoten4w8iOqpCYtd
pNJzJB1qvVy6C9J03xTGpS3mD4OF6Na9/oFVXupNdZS4ZqJeW2r1BE/jRk6qAU63fDDhmgfBLd9n
iQ/f8ORUIzSQeLjNws52a0JjPT0wVVdvRtNVyvZZE2hMZCfIN3jHxr7qhJM3kmLl65Xo/UkaFX8I
KsgTmvknraSnOMJaW8dkgO21i91Mb1I/V+WYXkulR6vG20TjDORc8wozKDZxPyXrzMntXWJP4Rqr
G/h3bBR2I/HcJc0tQmq2uMZvIbGM1QAZjMyBBn5NPczrujAzV5mXH8wDx8M48dow2IRpOno9B/pF
bwf2b7kloEBV6VHOrO7TQosBHUMz5kF8mSfjCU0b9WDWSD9azEIklwgQYugMdPaY5pyN5Vga96M9
jk8BkQVzEBXQ/Kg0T+CEyhV/HRICUpVtszUWOf95/uB3N8XmLZuqjnDLOB5AwE5p7UDPqn+27n/F
A0g+lnobdUUexLmp0/L9H9/Vp6sdOyKkkTpU0KQqtlCxcp5Nr4hc6Jj/XE7DDWV1jsF3glawI2EX
8L/3d+zqW4mCRIykqMAyh8cFIom8GaMcXN9wY+sPOVLZ1M2ffl4q3728zxddHvqnLkRN7DyQllxN
+SLcatvucnl5GMrsfr7MCUR2fHNH223Rx7baW9ycfY0+YT1vF/WPdYG87+xpdDKI/de1WJPwTPHF
Oj79jHy0q75hoThIqpvVfEgvCg6hAzRB4RsktPVbtXMzb3w5c5POMeq4XBkZJexEdIUWaqevTzOK
qiiUZiLAYlmTVpmWvPaKMLzBrPaoTJ6TsWWUAiq4QjII2VCNnhU5b9woJxxJjmVnm5tqR85FCvG9
n+9FU+41aZ59B14dgKoE11tN3SwQsdeowy4O7E02GhsyQXZjoR8kC8FHM+U08sSmCHXcm0oqbZKu
+a2DviFSQqQ7WA9qH9xM0vQ3qxlGlOiQh5hIY5X8lpAjQk2cu2qCjj6L6MNU04fJme+6Qr1BtHM1
Ssmzk4rHbtRv1Nj6BTP71lGm58GBa60HwZ94KteWZN7qiWm5VaBfB02ibaOoIAmbxBhdN38NvXo1
RBN8d0d/DlKxLST5om6azu3kCiKb9RhG4wt6t1+VMu/QSnyY5vRY1V0LdBdf6YWd+EApCSmb4cC9
zh9JHGzGkcK2hHmrDcoeOeZ1P7c30xR6QzvBBMjepgGFZ2VcihaBkza+x035ezTjbRKjj2vzZOOE
NFKzqv6xq9D07WGUtp2SK25JdJw3VqTVdZV2V0aZ6WL7i8342CLGE5QJqcOp15Y3/VA4nrX8aruF
8SEX2kOWqH+aAHdZZ5Rudbn6sNrQZJQp3WZDl/IaW9PPFIT+isU5K5WXUYekJrEaf1IpEiZI/yBc
lM9KZrkhPAB/ys2XYioGz2mH+2ZUt0EcFK7IxavKH/mp7kQo4I2HZDR+8QsfNcH/mNoTM5B2vi50
/V4WNbeQTO+dU0mrEt0pnEcFdj1RkOuGOK5V7fTtXlhSv2pb2LNZUKrXsGVqTOWsR2V0upUzKrXX
NSGn+zCP7thLj6OGZNUuC9prLShdIO7MT5SoeOCnV/izTwhTzXLyUDRGu9xJMUpvLMcvbbiccZf/
xcyx8YjEDP2C82ZdFVXhzUpmb3W1Sdcm4hDXqm3rtzDHS6cwCYkQWXOhj6o4w2w47csWV5h/g01H
m6LoDSXLY6c6TJJDovKTrs/rUj7Tk32zVwBpmrLGoUnfdHyclXD/0Ht0HGdVDBkzp/9j1gq8qZ6z
CDxzpeOjrC7rCDsYqoGwSdw2++Mg8MCJwK2N7FxZ/c2piXM0tJ3FPlqB5/h1A5wcJVK6LuTJDTHq
FslT8LdtVGvXSAFammoVlk7kQkh2+1bFN+Ci0JPVXJVvZ3bi734Hkif2f0xjyYFejr1Px1qEB32h
DITTNRPaxUhHT1atRNn4wVhRFxIbP5veMEkY+8awCeptkiauXJ6ztv7mycMkYMqOldrSZhydek49
RKE1OtlhaMtNUreehsVxO++m9sz5+s2KZVSILwvgqLwoOb/eL37jXdjJZX4oRXdVaK3fmpE7sHf9
/Fy/uR9AbE5WmgcLY4Cj+0mqNkqgPtcHvYsc15DnN93JN7FjbxLZOcuJOEUtqPJYQxAeWVEnhSVw
72Dj8VIf5kDflg2qHaW4iuWN2lrQ2ct9rQfrQAQeBPNfWotVdJ2mtyTqPGpG++v/cOOffsrRjhBg
LDOjKAW8T9PLuM+eJhloiMEaElf9TOm5rM2jyvPLbR895HmsJhFbDXm801M2kKo3116fFitED+jp
t0OjryEMrX++wVOrLKbnnx/28jI+fTF1IdVKvIwn0rK6q+eUva9/M/p0Z+ivIRugX6bD6MWUATN5
JUPH+pK1zNe74rXSlddYsR6Jez3DOfp2vX167Ef1lNCKpLdlfpQzTF5Y4ZcA8I+Di3YGFvp2pQFh
4B2Jq9VJxRj3cWQbVlEfsA3fTpJ1Gc3G/c8P+J+ZwfFrZQuAFbEwqBjnf33AnSjl1B7Smvnn4CO1
nzEd3zZw9u5ppVfKo3bRH8rVtA1uyhXC8sTVO9c4s018t7Q+/4bleX96yZWgXi6VpD6gw6ZNN3cB
AReulDoXkSOvdcnAiaLv73W5PrMhn44aDEQ7GKouJh/shcsP+3ThSCHwiMEweeGy80gU/Dq1kneG
PeCuwqLajL2fn/Y3++Hn6x0feVmf2KDMnOBDC42YavyP3HQ7R8vOcYrBafnpR+8VD7TFeA2tK8yx
I6xNL0x48QmhlPIwD+7QzjSHhvoaBtOlKueEF9XpdTtN+2jMrhJFvLap8jaM0+RKWfvWWc5DNvYp
QUAMCPJ8P5tOx0EUEm4pDbmbx+X9VDbPRa8xIAxqc6UqeJSIfFTAZMq7oBmuIKPHt0YuEh859ZtJ
SbVSU2bLomzdPtCRiWvwX5WEF5zYa2wqESQtT0U34t//SCSDHGsQJUZnL4z+Tk2i+3wCk+7sDzUc
9jk5Wa7SDdll1tqkFFly6xp99zZP9aVmN9GG/7OF8ZD5XmuIOwZjDt1+FL9SRpBXRVW3qC5Sh+F1
TdFIVBL+QWro6ZL0EQhyGjHvu6XjdzNlSD0g4l2XNuaFEBOhA3XSr/C/2KNfYo4d1MxiagQ2DC/J
I57m9yjId1FgbiOjuG0GQr5D1c63uKdMvpJVz4NEckEtY5NiVvplZCfbYChTv6TPdttchQUhL2Ys
ZXQh14iz9HYIrrAnfJMivXGFVkvrCbtmGdbUui8nmosQ3RByV9LgnTDA7gBpfxWMcDErPfarcvhr
GiHCW6vzuwxWdCeSG/7N2O0V7SZQ+191CxFG7uJ3K9FKZl/BS5FqnevIDeYp8MfXg0bsEET4v52w
7utM1rxuztqtmhq5n+bOQ2DOcCZS5SmWJ4ExJj9d04hRycLqduqjfCdE2WMEphwMWcSbAEMR1260
16G1TGrM7M4YsUkTJM/5hoNzTJMltzUE7vUwWeEqcaLQXwhCbl0OAq+ypIFvWaXqFhybmN5Y/4tC
yc+NqPb7WM4ui0Hp8AXTXixRMyRKGOjNVji7orYHV+8TvKlm6yZOqn6FxOzXbE4FUjrV9jBg6zzR
plszS7dzUd2FHcBRXj7pVowaq2meim5+MU1mBzYcPdhF4koOot9j3j+Ueoncd8AVoK4HRmi1ZW+T
LkONXFW5p9XxxaSNgesAr7rDzPJz4gymaiQnblY4d0mDYVohVn2Z76F6+nqTQJhIVc8S3eiNAdFT
iVHdWpKxSgUYoiRJbiAnuyg2a0/TBeZpLV0iFMU0qgPP4WAeVX0/RSiCG6mw17Whzy5C5E1T2r/D
KcQqNFoxTVKQJzc3uC3f6AYFqVyAMTsa31au5/OdGIwl+1G/gLKwHYVZ7mrDjlxrHke3h5EDhC3W
vO+/M9hn3pJ5YGcpcQuSKdyxkH/nZObVlXgdOX+YOaZZsG71ig5L6u4cPScji6CadRPF02ow7Pa6
NIvQG2f5Dl9j34jQnXXmAOBZB5ek18puoqD7A67AYiiN9V1uBX+cIQu9OeQxiCrVV2UAQaBtV9EQ
kp/YSs2FaK1XevwrzSCALoiuIDO8GE1DfkKaE5nljFrmxvNiKzdOu3GUnOs0kHSY+dNLLE27TErv
JZlvSpsjkhDGydg6Q967ztyqG2w0pI2VhFtU0Y6XOKTnxsMdJnw+IP9fi6YWovulLIzRz5aJYqY1
CjyGNnk20YdvBquSvGwa7s2wgSrfwUrMk8cABwM3B4XdNl1DLq8M04Yo0Owptk1PbrT1PDoXSg+x
HsnljGmOpq1TrGPCif1K018Lp3gwuPuynRtPqNLGmdlQCkkjEa8s1Y9Qs/NVSg7HCsTosjKclxxs
3a1mKYKgI+57LAaZM4h5o5v9bYFHw1sJ59wrmGCtQM+tVRZIwoe2Je51MoHzqKpcPR721IA7keXl
ysgjZ8nFZfhNjKKHD0HmxVn4wp5FF455glspobpiVTMGd8JdpDP8VjPlykYMiGV78SR6crTUOjdW
cbdMehtwxsphNU1C3QdSdVNb4C5SzsWUtrooNav28N64qMfsoDVIg6o+Yr9bBC6BXd1p7fQut/of
Wcklb8oTsdI5EfG9p/cjUeDBmbPQDQKhrBAqO7xbZkTMjkv2eUAMZwk0ymPz3ZZ7P5+MwA8cA9GH
PGu+VEemrza25mMiSw85KPkqT5uLbIbsbln9My6FJKQ6fbySmhq7dlNZG3Z+p6dtgOdezKefNHed
aWxCI99OaXuLUWXnpl2JAV/VJX7eN0yzVespUNRtOGO2opTX09A+E+00EO7cnYPpT2OImEN+Lh2O
xmYDH6wcaQRoaxECq6BdZxWD/RQCzRjrl1VnXSfYIPZxvscAxRPNP9DfRqlZBaBN67mG9ISl0Vhu
ctvk5/5mr/bSeP5VJLRnlqbfMvM/U1mdKAvBOPnRTHghx0OKPVac1H3OxKImMlTfSL9p5JV3/cXx
YjTHwm1IbvaGM5Xzd8C4tUR5oHpDbn6S5c64PzKEAVKSiMhPEthZIfCt1q4J591kAnMEohUb3CFY
J+5iCzRG0gKsefTJm5/rShrPk3IPpZrOlJuBB45c+lF3Vjb5MJRsHuwiCIe1VskgU5Z+L18QmbxW
GnzQmjB/bwVKnMxgChSXGqizlDdsE9lHTlS229XDLyuPWLazbW/hjYBBSOjJp7yDSGz9HvsyWBfB
rL+0cfJbzxPOIhPxskgKeyOiUfOmzrkzYqPypJTDxVEuoNbc5kSFe1Ya2Ss7tiK3whBtHQ8tW5Mu
NoU036QRD0eT44exCq5Dfd7GksrEMzH26dSMWGaCtsIag/uAhUZuEVQ55OFKNqBYmWknXGPEvmik
iHLHBgNNW+7mvaGm+a6S8NLszBq3UKnD7Ymhv1dYffgbUW6NUwmQ7e0yhJuj0PHKfPilzXK2U7oE
Vqw+3AIkG+5ErjZEmf5CzY2roVOB6at5HSvA4JF1Nerjk6IEN7qoG78xgwaIUq08LRFsxflsrNVY
/ssk6tF0ZjTd4TrsNA0aAgQSAJrXqJJ/jVTVmy6LUs8eApw6g0vHvErUqxrcOG490W0g30xbosFe
EXLFZICN9zCGXnI9fT+zik7bIczzF8YwGCPe9McTigziBwhuldGH4eXnWr+rA7QPL70W9A4uIXKK
4WoXml9tMk87/HzxU0oC18ZQjNDfJVDpuF8pkUk30UCy6qDorhO+h5qF8vlezwEE7V9hMJxDFr77
Yj5f8GiXK2xJJeYozA7peDuJd8fs8HYPfYmDhvkrJgic5eGMZnfyf77T0yZwuVP67UVKuAgJvzad
IpjTJpWc9BDCRUI7wPodvblpz1zmG+rL1+scddWYYKc1/mopbEHMt2Pou/qLnN4FhrEmlNS3Rcpg
IPpj1cbk5xGrEiOrScWxK6+dSygIbjbizSefCwT+dpF9uv2jxjRMrFpzem7fae6XUYIhd24j3rBz
Y8TTnHkI3z1r0iJg1iwzMLTlX581PoPB3FI9H5Ao49k1rfKqxGFCnAEgv91+YSpqBhZdaCyPAWYD
Ilxma0Z6IGDR7+Zpp/UZk47Rk+BhZPcqpIApeZIz8efntfQNpcYEWLUUHRfD5dpH+NhczanTlUp6
IFIZb2WTMo6TqE4wzKVLakbxlOQpdivRzlTqXRqj0VPFUyZX259/yHefL1F5eK1A33VOQNFhwm3F
VMnPnSylcqVK9pdQ4R7mvoZlWRa99rp67tA7hccgMGFHhDsa04qTA5jKKxc608yDMjW+0mGkI3CM
DuVVWIvXWUtflAT3vXG4GrvgCsfKt9kp7sPZgAXSn1ln3wyS+S10fguFmQwMbVmIn5AkUxGSMytD
cgiCchcagj56zK+HYfDLxqA7KH9DdqTWjbZSqblW//Lz4/+mGDE5/U2bRAF+wkmYTpAPnWSFREdG
O7GafAKJLpycuMolrQ3v0Yfs4Zym4BRg+nrFI+w5C+UOZplIKbi6Xbsxd50fbf8DfoX9zdLSVTZK
m2REwLjjb7gINaVJJ74tYwr3dj7eW036KxfWzVBZOweDXtfJMtiX+psdBzDmkAYzfa03Zh/4Tedc
ZHCAjBYL2Vq9HLX4dUyrzJWC4DeGbF40VBemUfyJYSDBgsWWKLfyddK3EWTnclvoSNP0/kNN0480
1kLPiYK7Vp2voC/vcqn2M0O77RSs0dDKGpeaGEioM5v7Wi1fcnvGa8G2XyGK7YXcbnTB5lMzcikU
4ykX9ibq8AoSanpbVuIjHdrrZs62wopfa5AbFzFNhLUKfkU5WVPrpmQmJOFzucYHZd9O1P16UWzV
ueUfj/EvTApnTLclGnkruhshKbm9ZN8Oer/4BxXvo0qzha9d5Q5J8+EUTuB1eO5S9enAkdiIzgMe
PuRRe3VeHyQ1v6+S/tnI+ntHzZ/EmP8aNUzvsPHZ5ml0kzbtnyK1X3Upf6ljRWKMVdr3dpbvcfwx
VqLIiBCvR0alE2DCQCdcxkzxa7P4w7T1AA5ab43MKAEEoxs9cl4bpd2Pivhwogp5/PMYG2+NmRpe
WUJ0nUtt8Oq5lde5k6+NGm+uObuaJ6151lUsf81hpmqw40s5knZ9H2XYWeI9XzV2u9Wk6TKNERUM
jjpdlhDc14Fk01ynTeBLTkRyN2Z2DaoUN87zG1kCyWQKjaLNVp7jIW6AAhIdfzk78awAPkGlZx9p
Iu3pfCaPKV6PfX5yIwrldZ6Tq0FOZh5xfj1FiF/wHL0Br/jddunOHMdrrbOgdTlKsqOifUMBb6/l
BBPYKcKByQgedLvZ6trAFGMoP1Qtfs6irmbfIDEgtubLUqGjClXtWTXBOoQhpWtNMm4jJ7xJJirN
wbxtVOd3YY/5Ou5s1aVp+jNmunPmwPvu49egPCHxX+wxjk3Tsgl/ibCL//3x/4fkqmVA+BXFXhQ8
yLsh58POP74O8aaKXkDT/SeJtdshkdk6/rBW/PL2nJjyu1taaDJIADCGPGEK98RA46QfJeygCxUI
Uv263XWbc4Yw3xxanJIq5GoderV6rJ7M5JZVXTjOHvGvazZgTefUT98QjSwZOx94tvB7T19OI0Px
REASHbr1vFb9etM8gQIursb6euEZxavkGguiMyfQ6fOzVMJXmPbilcLEavnzTydgitVhV3WBsyfq
zIAsBLsmm9q12qr03oXY61lNSUmIQaQi767l6jYJMYSzxs72W4XGTq5ogXQqlywmYUlfxGo1HpLF
8kn8/FtPf+pihsHcx1h8hU+KFaMwRVyXs7OXTPwo0oSKRZ/AKAaNL7GAY7RAkHsjhPojN7Z97kmd
dh64EJtI+E0Up6eZaaNRtZPR1dY+CsTLpFRrhX1kxDVHY0Ju5zkSzQUOa7uLYjz8fOegjCdfFCSI
f7EgMHA4+aLyVMMjLguMva4myYrV85hqEGiKrKww9Q1vFSu6KrPksmjHbaDE2Y2U6OImnvUWzH12
sCW1dE9vaFvyMTRAhZrF3zJzk5Yt3FqA96C4Gai7V6ETbKfBfCyH0V5VqnxZxNjMZfOAsVZ+ycjx
lz2nJixsB6mUFO5qq7zqEgWLdl17dbTg91hXfqUKFQdz1etMtV7JbPgewIu0mmpZuJWm5VtnTASw
C9gbTKw/HYDCSoF6umqbiXm8HLzGOUMSoU6/xhTIUwrMm8qqLvIFL2/t8K+OSTTYeqj4iVwRbJLY
bwoAg4twQSPihGQJdBKaO5sWme3TA1YQtw4dxSop2s6Ta/s5IEyzlSi1qEKxx9yEwSJDM4TphXG9
nis1exiz8FWx8xsNX2KjxQTdis0rcxa/iyTQ/LZJXvoB89Apkm8W0xS9qp5yR950iYM3qaxi4mYe
iqF8sybtDmUjvGaFFcN5CqprRKtJ7pibFXjFnlktp4tlcQVYyJ8EfyF4XLbnT9/0MmMqJ8cI9knm
4VVT37c3zBW2HWPi6rFwl5Bv9fLPWbrO6a7PZTFVYSINpgUQ8fWy7diHEY4L+Oc4fJC2zgDTJhlg
VTmEGOJ+h25Yrf6iIiUDXrW3eWEliJOcX2fu/vufYXGkUnwu4bBff8bMi+zxAwz2xVVyV63HS+B5
b3yEIOSdOxW+fdCoSWkdOYFOkBe76aYC67dgnw7Vuq7enWz2c00/8z7PXWWptD+/TqvJclnNg32r
aLu+Vi7nmFC+7pzA+bTD5/V9upmjk8BYrIxMsLw9SveNYcW/clmGdIk0zh0y5YWd9sx+fnqmfrng
P6KKT/dVmTUjD6MI9nX7Z55eS+3h55Vw5rkdd/d4WQxlwwxqz1xwpTIKMoe9gjzk/3cV9evbQWpB
aZo0wT6z3yuItTIO8TNGlT9f5buzjw2LERKCWxrWo0VdRxYEtI76Q1bFdWjo+9gWGDvb0h2z1vdU
R2g2mN2NbZ214fimR0VrZECfcBCxgjEeIT9tUjFxM+nXrb15H2yKlVTs6r+Or22GlbxyUr9vz35Y
p1Qda9EbEN6yQPUwIb4+1Lwp0TyrcXIYma97thFtldHcIRLuGL4M56Kkv71FGG9sGXh8mPLxhtn0
4xSLdowPwzytQyMBejBWmi4fhI3LZFBXrjIM27wvkPk596MS7jSI1gwE78L+HMtPWxbM1+LZXsJ1
F2NHCltwga/3ToWRt0iJQ2xWJFD40LfK8sZUxu5Xbmn1zgrbZh0N86+qlcVlaFrosaSgxkhUK7Zd
o6voMOtiM4LcrCLJbF+GTHRvhk1cFXcDMt4Z5ZVdxcnF2Fal12lVfmPNdemXkdQ/jwJOQ6oW/Q2E
kvq6T5bwmSCXnyulNZ4N1mF1ZmWfvurldmmzYVgqp8xVSeoqtc4iksitcUdxQz79KH5bZTH6gvLg
v95LuZqpsHo4p9AMHy1mZbQC0qt4uCp8Chcd+HaMVEhL3Vkc97Rc/Hqlo10bKurEDdvhIbi2L4wn
exfvoNo9hatzFlOn29xyIQO9MlRKPFeWP/+0jeZ53I0mldhBooZSheHK3UEuzuzV5y5yhEprQBUj
6RPhoR6nVQnZw8yklam+/bzLfYOLfr2Xo9dTzOTCDlMYHbKdDcHgDstpz/Jxvn+sSIf4D4w+vxlA
fr3i0WtSg2TU8ooFsfhTWrabAiV5nTvRrEqpL62C/8sChLsI92+RdhwPTBQxWtXEGP3QqXdDedWU
pSdIRDnzHE+PVrpVzaJdpS0+tVWUHDK656EID8qsxRBuOh6llR1mMhNWBjNsCCui8Tp7fIylYr4Q
UwyMxilyaTOMRfmWRyu9bs45Rnz3qZMESSQGVtsGR8nXlRpqQzlaWRIeSjMm6KoNUzcNyJoz+nEn
lLMWistGebyR4mAjLxAk8RHHu7oZliJxGksihXfykEF4CX7iuEpfTStagMv6DNP2xLeWMhBQ/9/X
O6oEjKHv7QKZw16s52dUgQW+5avYhy+w7VfOBXKGzp9I2Javmotpe+7y/5jw/nS7R+dGU8QppYgt
7RO+1Cspc0CaNBgsescgXQuxP1PKxIIOJJ6aJrgr+x4vSZuKxe6H8noW2t/Oagovnway+yaCMCMI
/nroaGuVdJetyoILwUuxQJjavuzcWsmnXdKl12Zr32D9sBoC7q2p85VT4vydmU3zHJaxdG5tf7uK
Pj3mZe1/2u8mOQoipgo85t/2Rvecy3mL0EEqVsIrHiu3u+EHSC6hNaX/81d17sJHG60kOqVDecZ6
wqUSdT0EEeCQXDsX9/vNdQAA4PYCNCzV3tFnMjlyETdVIO3DPH1r+/YxNuQc14RoK6T28PM9nRb9
NtfCDYyyByLtMVJntlFeZwCS+6FM4I3qJNWV9cGeOjxP82lfjs6Zr+Sbg0ShjCRylURYzT4eC3ST
I1JhjdI+In2SRCUdrDkKHn++q28KOjo/wEydjsYyMBX9ukb6cu6zxCEwZPDyN20NmTNZ5ZwknQ9D
GQrDA/zEMxv7dycJbmeYXHA9mCwnu1sxGGi7Q2lv3KqeDlvARcywkLE9HC6qjXTmzX23SgBylwHF
8rdji4TWaAlEmk16z7i6UQpYv3MZxeBx0tUEkeTMV7d8VEebi/L5asuv+fTRoUDGWEait9eyCEfq
6TlW/ls/arZPLqFrpODZy1s7emdhq4etWmsB/h7jlV5Z6zI1z72j/2HvvHojt7J9/1UGfudc5nBw
Zh6KrKhUUknq8EKou2XmnPnp749tjy2xCuLY9/UCB5hjqLuX9uYOa6/1DxcnDcwpLnsKrj7m7F0x
BKOgdvLgnob76ldvlxyowiAihzc7intb/2rYWdegre+Wbv2L0/dn3Ll2mIusS8f08rZu1Ue9Fncy
TMyFRPrSzkIS6j9jm4uFJYPiJtZI3QNsjtvfD/Vn0bz/G/vqbYzZFWd0oxZ5KcsAmAWgY9nmUnUo
F1g6cvDAfGqozAnoi6XvNn37s+X3ZmyztSGCm5Vdl+82mVxNFHSSlFV6Ndr5qt/m2yVmw9JUTp/z
zWpv8+mdUhFOoKHngfbGxVlyHz6ezAtrEctT2aRnQfcdrP/7IFXcWD1tIvcEGWmjNFejklMhdO0e
26a/E0mfBIYn9f45dGX0iixtSiL1aQpyFpErjIi4zFVfPEj+kg7NhUaGCRwIiQKaQCKl+tn9lQ8h
xxaGiCf3xr/Wt+K6WkF3FwBVUIjzjtI62uDftyBwfF4gAT5HyROHxqnnPK9SSODAFGNo2dmF/7nr
s1cAwB4NZP1OGYVwjYfla+PTvw0g+X48uxcWC4qaPCUxrkUIZn4QF4HqGVoduKd8PAb9FyMFwi8v
3JqXLjSgEkhQomkPamSuaR8JctpmYLBO0in2HW9nsQNqeAtfKidEDMlBKXJZRIBb+XzfyUi9I+c1
gVSQ5nu/RhM9N8eRJt/JYq2uIe6S1UbZr+ioGI5gWZ8oQqs2eD3JrurG3xRV3F8VqbSPUSlZTbJn
CGQ1Ka3vqLW1CA3gWPIcbYhA40sP4ahRMw+jrdnq3Rpt2XJDw75Y55ht3vSJzN3dJf46soYrURee
SvTBwSvX61SJHsIq/bVtFNceUv8rt/Gx8uIrXek+m4P6I4dA3fvp3YAIyRAWV7ER2VoA1aMaMFTI
/Oe2lq8TcIjJYK5VF8syJa3u1IB+AbJVBd1//aoa+s/WWMgYYcPnrDKk4eL7TglskiXVZhUqCHf0
/cEUcuFGGdC7E3vpay32155r/Br0or/XkO1EIVeOnFH1boyybZ0ipSHjda38hb6z9y3hlNkCKwf3
gTbMSx5WGJb46suABXjfprAzCjROMQTTnsysQ6pM7l9qzR9WZQU/X7TylVyjMhP2wg+6d946jsE3
a2q28zINAnbq7+ugW+sl+N0ULbxtpra4cbeVsG49/7tYik9BqB5zF5J/4hnXaS0g7BObiNfk+qFK
w5+WxVWEylLlcUkmFv2hUSwOvZR7q74ztm6c8zzXEeYaJI5KYZR/WEXhHxqchW5kvOj2mW/Rk9Xk
5Iil7NeyKA5CzZuDMw+7CSUFgFAVX2gYQBIYKrhrWj/aUoCkmOw1mWPi8bUZS/NlrPEYksyIQq46
YHgpVf46zeJuj+CVsm3E/ge/JiY21k3lZ/V93Aa3YBa/9GUMZnYwqaMlB0n0t7WRQ9BpappIvGy+
DFnhlG18arPgEZg+Dk9wEW104IcVoHHHKstvfQ9cu0O+zByeonH0NmUxPiiIGK78HshBVUjfIbQg
ttjLd6PeYyUafpFK3D4LnW+QZBjQd+h/b/QMqzdToZreFlmyjismPW4g/mvDcG0A+8Jbj4ZcWgxA
4ktNWnliCFh97F79qFRXhqtJUK71ZoVzdHLlp9NSRqNu4yf5bR+zRypKf3FVU5UJiw3Pv3TTSxpg
1ND1wJWEykoJagPfe19MDsAfopuub3+4qOmsUjNtVmrUttukBkBoDWa/LbRQ2/js+lXdjr6TgqJB
Iz/Z+lrkvnh6Vx6DsurXVowKlV/E0qZWWORWOIQ7MOj6SlYL6wAcl04wPLVVIoHFUPsh3CInWa+S
lk6k6+KiVfZatet8iddx1rumjVZfv00sQPVQHZpdFcqFTT+2Wze0OveZlY6O7hNT6AiiFL72eRTd
1IkHPHdxmq7uGjEINxir/nAFi0oO9X/01kqZmZRpfAXYFWPXWTnuwK9mdJ4MPiVrUTtFrDNTTVa6
0iurTtSfrE56DcXgqzx6qa16A88VpHltt5fhHUmtuR8hLGzgVYnQPypcFEefIrwpPzVeHKw66RlP
weeg8Z5iCfmLHlTIBukGzJMS81Z0m1McBC+ZUm8ECyhQb5m+E3T119ZFGggQ9ars3BezwMCVabEF
y33tUyybS1QehhL6ue76j5XfoM4xig2wGb2GVhce4OqBtECvY0jKZ0g69OYjODZmD3zNN7J2Xas0
SQeFzn2JDawaCnTSXW3YBBwgjgwC4aatY9yBu/xVRCf2JhKbcReaWvHFE+phFQeVuZWQOnryLWvv
0ZI4KklvPemdFaB24R/DAa9NSYhwhzTwk/guWXoDy9jr9vhOP4UTBaeyQBLosNdWYcrUymFzTH1h
U2rBndig2OSZ3SMwiRZxqyTbil5cPFsAxtadFSLuUR7qRtCPxuBGt0MSmQ9qLiPFoWblJq56kFOF
AIBd9Q8s5YyeMHbqJcJ4a1NAPFoUBusGWY2xhQDc9rsuhdo0RFlsF60XfFJDI9kWooLtllol66pT
ob4Z40rBxHk1gP8FZoZkRsH37GJMwN0Q4IFfPzdRodqmDszbjzrYIALHKZYRvdB199BRN5UoHK3S
bEBisyYl6jMbml86nWLxqvbEyDHSEmGuNF+SHr2Yi6HQOgE8YBeQlb2/wGPP5NKTBfMUT5mYLT7L
62obbqB5ILvtTLLF/8VL+EJRgbT2z6Cz9Lmw9KzOB4Kq99GLfmi2rlNepad2h2E4vm+r9ibdCtfq
pyXjnwu08ymf/jPwLF3BXFgbeWuZp2odvYgTnHKtp3aPPBAfzClX49NwhfXDkmLdxezMJPXj5YpB
1hmklZZNYLSAvHiedGtQAdt2x4l936/LFXxhxzgu1fwvFBtQxABZiUYDOKsz35xcqHy3qjKKfWaj
bZErEBzLK/svuB1zDSNCA5RngAjSD5hCRzWcU+imG20cdJIq/cfHGfAFHDUPalnGYAOcp3JmVuOV
VmEK8GNPJBDXUTH2tl6bX0yh9SHaxpjdpS+VUWorVQRMEQxLAoXnGTjh6YmSgtOkxCTp/SIXB9y6
9KAxTtXkXO/rnyUIzPagds9l3vzIW/x9Qsu1tok05NeBH6G63wA5TT1405GeWicZENl3kLHK0rv1
/N0Phl2i1A8UDlnAeU3DSEwfPZDWOHX36T6lQOlkN1AHOYCRT8yc/onF4Xz8MZZCTj9/83Y10MTB
0rI2TqMyXEPa2w1qsPDWujTfb0c122a4elDh8wYDMBKl9Fyn49juwOtuPx7JhW01zR5rCo13lJPn
SI4Oc5auBi58anwbgKtvg9wlOXKyzyB16jViQYIDKnTpo5137t6HnRU5zKBpmk6qjFOtcHWiUjKx
IBEwHHK0hCtvPMa8xnCk718GVToqtf708bjPH13El7FBgpPAcTLHGg5qXpc8Q4yT1lnkeKsEOddO
HydX+YW1cvFD6tggUY4FFjovxoqFWhQyd8epNr/F3GWV8dCPnz8ezaWvKPNkRaWCUVGpnF1BumCW
ehXFxonnxM5TNtkWr7Sv7l13DWf4adhVn1Cf+jjmhXGhHcjMgZOVqEHMFmhcKOIwlop+wmUI0TbB
rqAxD8tAqwt7bSo3UOrAEAVQ7ayE04+Kb45SLZ8SbpefQnQCdsA5GNR2rWDvI1/9dek7yoTUs6lx
TNWAMyAqivRiX6SDdJqUBKf6W/YKe3qvrIPNUoX5/JKRJYaGygj/a0KanJ2rZlCpmaaNymmQytxu
e1wtIUkif2SOZHGC8Eka1qGgUu0GanPVN8awF6tQdUSjPn78Qc+2BL8BCrSKBUKACsu8JQL2Cunf
MYVD7JpHHELu1FiGDWBpG2UEAfp3gpkm+0G+0BPxaNybfZ8qp6K9DmlUxhFAS2+DssHCAXd5VH8E
UqaD6M1RPRQZethtopzcPL7x2voxChGsFtq73kyWQIFn9bFpBg3KlohiACuZC8aYZZ+UwHiV06Se
gmVov62w7cFdGh/6QqoczwdoIxmQf+P28eP5PNslhAZ1zkKaej5nhU5VjRA0UTr5pOouvcRoV7dL
7nHKpakEkIPmDjuDlTLbiQgMYN0hhPJJb0f09Exbzjv6rFiv7kSXykSdGDVy31W90pXARfJEMba9
/9Im4WDr1fhj1HoA/8Y3QWyH9UhLbCUHzVMR9/tRCSGXtkhMWK6PV3Ghfut093nIXN1xu+SlbWJ8
iBMebGWKMIIMRDtPU21dibW30zGruRHUZO0qFF07+NgfT+3ZQTdN7eSQhFwqsgTWbNiIKIRy0sby
CU3HU1cr3wOpRoAR9caP47BWWIvvKvBEUqFOcBJIoDznV8WYN0JUFIrMWYBwbQ0r3wbc8KPrlH5j
eIh0j0WhrcvWFFZG1e3bqSGFHsO3Er+SVRun+6ZTdFwr23vBzCcqlULdb/AxKkhxQbLS6lHK5Hjn
d/WVFPW70pc++W761KWD6fRtOa6yynsCLxjZee67AGg93J2r4tbwJSx8u0axRbHadJaq28DF+AOe
fpTdAd3K7Mkogr2eRkhECjqxcuteoYYzprG5px5TrdAHxAS50L7DSkN03xc7KLzCVRr1X5MRGbck
QjIakHRvt2JxbUQqBgB68sViiKXePktxcOzC/L6o2kPVyJ9Q6EbUWG6+GVmn2VUhXueqtY3U/CFt
utexLR4qTzKxlFWjTdkNW16due3HyqOv5ht5zH8N0/raNYR9UmRPYVx91tzgO/UTZ1TkfBekEk36
dHjxxPaL6VkoTIkaMvfJpi6sI8/zXT0mPNGV58JojoM1UcgxRAo7/9jV6b7Tc2kzxqgfdAEltbIs
Tl6pJVC+DY/nqbCTOCpI3w2nd/PPFu/7kTeP0wjokNSo+Icq6pKjatz6EAJuIimLUO8vst0Q5+Jx
RG5x1QShduhFSl6UjjtcVgpquNgPUolQWyeVTLuu5UMz1u16aZGer1HYVTqe9eDm6AXM7iv8zzMz
GbKR51+5t660bz3bfV84wjZGBHLVF6vFF+eFbfEu5CxXHAod2++ekFjwbCUH0iQiVFvlXt2ou+GT
8WNhhNMIZrvwXbhZLgULF6dIg3D8pWevfBKL7x1ij2N9TIHNJ75hRz0PG3XYKOGSe86FY/xd7Onn
b24rvcCg23OJ7ck3ZX+nd88fD+4cwCLju6Yi7QVliIf0vG8kRFFQo1g8nobGVWyFmjLeGXYteN6D
GwQ/qqovkQUwriU0Uk1BGSG7V/m214FseuImT5Rg1VoeOj2injl1CVY07g69qQp7Mwhu0l5vr5va
4hzHkHHbpSMOqrVb2vjE61u5dn+F/h08iwjW3PQRhWnFzxbeTRdmEEst0kRM7XTlzF/Oxec1xQ9Z
Ool1Y+fGfRwsiYBciDAh76cnE2jWs/emJ2q52MWWeJISOIpKKHrI4qJD+/GXuhSFvFoBnmIAL5vv
syw0rV5zdfEU5c+iRlHwb2QM4AD+DDDbVQUMEUNqCZCP2l6t/I05uguAxqUxzHYSctyim5PUn+IB
4l8oQhVJlfT/caKmX+LNlhkR7jJa3RVPRvCiBZaNu8lChAsJwLuZmr10si6sUeFjpvSuu64iGWpP
n14F3qK8zM+3zOzoIRKO2hbsJ+vMsVV2NR+TR03kcDW348nfy7+qduz4Tv4JaSnrBWW4Tbbxe9td
ONYvpHZvA8/V94JMh3oAOe40DGtxSL62XvyJJNAWxwV9yAspskpTiLecTF3tzC22CM06wJ8GCpn/
VNXKJgleRa9ekR2mtAiH8aquNx9vpAuTqmggIiFjgnqB0TbL38a08yS1ypqTnnfXMvyhpihaaE19
jfIO1vMt1qpkEEYIX4qGz5D1GPJQ8L52C3quBiIkJLrZBiWz5mBoYb0pvSx2Pv4l5fMPoIrIn1sS
tpXUkOcYMcgnbdRRiTkJRnOfGaibRJCl0XURrprWKgGOw/gq2vyrWGYuBKx6awVFv5JTbe978r0U
h9+yKtxlfnM9jMk3dPg8rijX3SEYdzDz8Qlw+yHwmmOBPRvAYmRuaD4t8vfOd7yKDTBlJAD+QGLn
+Ky6zszeHJP6FATat1KsUMDJvXWhFShwoRs1hLhAB1JyT4PnRDdBok9Bb7QK8SNqlOvE1X58PK8X
fx/WGex4TtIzJHAWIgJb44h5ctNk3RfHpksWvtw5IlVmyG9CzMDNrp/qTcbriz2LpPlj+Dl2sm31
1VtbNr4X9viSrvEQQfHukG6Xymg/ofTvDwyCA0gHewtpFqO694dfTMJbtJZYncIBu9i4MsIt5h6f
8oCeZyIJ3tZEbtJTcpwCgnZH+9Zu5bDeilNrVxKqyfFSetbyWqFy4z9rWnWjxNs8UXcUXZAQykv0
8sh67L6RJRufRN+J8uK2z8RXNcrv5KzGjVhSXzEwz2Cyeltfz9tVlQsna4gSu/fE0pFlt9/lw5Ib
2/mhrE6iIlRnVN5M8nyl6Yko0QUuqlPhmlcoOaO5Vm15ZT98vIDOK2t83rdxZtek4EWxNKbEmRwp
00fJKWzcQW13Ix2MA6bAO+vx44g/t/r8m76NOLs1zcYPQ9HPKxbUsI528d0dJP+N5ERr0k3fgUZK
n0VbT72e8T7aalvMCQ95tPa/JpByt8LRXLj/Lpyg7+dg2mVvrtik9VoxSZiDyZxE3eoH8SXlUsLl
zhHuQW04SBHcpdulKvv5XUFYEIsW6mU0PubgrWF0/bwYw+rkBqG1Hkf9k+AjWUafFlhVHwuroVNC
TG3QrMlCXOU//g4/+wZn34EaMTBhEE9nEKsMnbdhjMyS7MXPb0JkwGhp4BpXDV6w7wMPlAdmQDYd
y/Ug5l8yF9gB2/Fk5tmhRRJeibxrP403lh/Gq9gUv3M03nE9PQtRpa3dVlG2WtfJV5qblluInbdt
WQYrevOYqlE50eL8Vk3q2GlEcwMA4x4UQGB7VfcgtsphyISbKGt2CJvdaI23t0brWpXCoxTWz2pi
fGNC/ZUWD3dxKfWbpCy/jx1En7zkLJKTetypQ6rsxaDZKbnrU/42vIX5u7RzKAujAMfuMxHNmp1N
tZmKdeFKJYw2AyujVQRKP+BM9B+io3jdAilcWjAXQ6LOxZEA9Jki7uxxqqJd1pL7lydxW63ra7yD
J3KLZasr1HObPX3Cze8x/8/3/n+81+z424Ko/v2//Pf3DDO3wPPr2X/++yb4XmZV9mv9v9Nf++OP
vf9L/77LX9NTXb6+1jcv+fxPvvuL/Pu/x3de6pd3/7FOa4A5981rOTy8Vk1c/wzCbzr9yf/2h/94
/fmvPA75679++Z41aT39a16Qpb/8/qP9j3/9AtPizY6Z/v3ff3j7kvD3bl+asjn7868vVc1f1fV/
ojdo8dikGgkFh9O7e/3jJxCmTapfPERJyX75R5ohhvivXwTxn9NxzlNp6pOQqmkTzYrE7D8/RKgK
P1kqcRqrSvrlPyN/943+/Gb/SBvwTkFaV//65TfC1tvNTctrujmAatJRhSczW5yx6iWZ7qfuEXrM
ChOstXXX4LioKtssqtfKo3KXdyvhqg6u9FtJWkknpVkVOwuAx0121d3zBvCem2SAHXorjuzEo149
CJgmYILXhHuEcTcjFI9xo1bFLvu1ArvnrcDaCZ/attik4Hxy7UcZPUnVPvLvA8qp8ipVHP01idf9
KRjvSzMGIIZXCo8nyUn3xgai1Bqjb/gg2qlZ961N/dTwsRyyvoWO9eCj0ZDH96GMwrtWbrJVjtDU
JG8mtwov+gdYrEkprXX/ZsDSpilvVfMoRP3GqnQUCFUMYNGubV9FLXQEeaT4uKqtRw/Vc2zXnKx7
RNd0lWXXlXTVB3caigyJ+xoEz3pyjUqHllxJSYj72C5uNpFy20ZIzib7wH9WeR1j1tAIm5yirZAi
6pwjHGjH4k6HLJOuE3c16XI5jYL6a3LSx9tYuimleqsdCk36LlHZFMQbLWidyuydXBEdNcaaS/VX
cvRVKmMwbFuw+c1DxVRae9XHaGaPo3nRrls7u25fEIxpf6Wa2JVOajoypKvv6L59wTQXIcjD02/g
DFndKNJz269ATlj29/K5Dmx15yo/oKr534M1Bnd2sh8c6Ub+lmyMg2arV3ieprZ1He/VXyc5B2CX
d26zzm60q2irbDG1/2Zehy/DdTI5ZR9b4xrn0/qp38qJHWjX2Y9ExdK6OMlOuy1OtbwPjK2lrqT0
uyXldnVX33j9pvrR7KvrajPe1jt3h4yjCK0K/RoH9+RiLR8yAxx466F1ejLl9ag5g/uYky54sGac
SZMJVlJme+MPN9j0fW738lUdgcTPaHSOYBi2mgdMfqcdm6u4XwUnn8pu+Ciy5CKQVPnTUF0p0ka+
xejYv1eN1dhv9WbD/2MJD6rf3DdXiBivwfxIT7/7XP3/g/UXnqEfHazHl7x5+cfta/ePbROkry/v
ztjpr/5+xmrWP0ErK+i8GSLtwz+PWFX8J3IJaM1B6uakVfkrfx6x3I4WwirwdiZIC3/vzyNWkv45
FR8pPuAkOzWSlb9yxv7sXL47YnX66zS9Aa1oqgX+/n3WaFRK3RbhmB+7g6qtKuTI6SQOGyQWHVDM
Tt85UenEt/la/C7X23b9mwWdssR9PksK8D/h95iQ1dB3ofdPT+832avMCylMFH6PMuqiddk014mI
TRvqYTyRS0lDfgGBs8CwePsHkaqju9OID2qvg3OraBRGY2atae93C/3WM0TP9ItR2KNTCIIbOMKU
/775xbrOlcVKa/KjYXlrE3l4w+qQIEvAHEKZ1i2nrw8eQh7ISi9A3Vkb70rcs8j6rCnqy2JWg/3O
jxqYP8fnjW7nIbUP0euW7Bami3S+Ct4Mct5VTgeS9MLs82MGjgUB9FutenRr6VNGiYNO7JuN8vs9
//Zen78YfhvXT8dqrnfyj/czCkx3kIwxz49SdJ1rjT1a4yrOioPVqA5+DdcGJ6hcqtuPo0rTSj4b
I7g/haozhS1x9j7KQnTyh9HLj9W6d6Bi2CDAvatkHazhw9n9Wpdh0BSkn/56SZrr4pd8E3r6+Zs1
5ApS7idxiAGMdZvGwoY8fpdow8IreBrARwOcbaHaNT0PcHJ+RCh+VRZ4HIb1amESl2LMMrJIGcK2
tfz8WHvrfK+uMxtH7Qn6ZFtfrW25ipzmKvIXioOXpg8AEMco5mHTO+/99IVWEAHdMrNjVD+4Yntt
IdCNp4Lz8diWoszWh9R4bRuFbnbspcxBFH3Xe4Gjdks6Y2emvix/BUomYBnUe+kfzz5TLIT4L4fR
tA6lTd7a5TG7F27lu+5I0XMjkW4gBZU+RSfhun9K7SUG2YUv+C787Au6VthEQRHgDZHqZJgmWHZt
/Zdn8l2I2Z3SIUMlmx6LxOo/pek9XhtUbuu/EQSYA7fj1HqhTv1+UfhaqFMp1bJjg+F74506LXH8
oVlYFJdm622U+cey2rFCMjM7ep6FR4nnIP6wcDBdOJcmvMYfA5l9ENPtxD4WWd1yeRzRMkrCGy8W
tqmer6iV2kOHUe/H32f6pWcHxbuIs+8zyJaZQDjJjmB1V6j0OGb2hFmcjenbwlF/cfpIcui/UVvg
3fj+I8FSQaccbbNjp933/YA42ZLAw8UIvBGRD+YVe+Y3nUedihq8mB0T4zR4P9JhqXp7MYBB1V8n
KQFpNv38zdldjWU3eclnRxH98F4q7QirnI+/x8UjgcLwHzFm06SGBdjPosmO4V7bqJlNz8BAq0vd
Fa8RZZHOkR0VgW87xpr5SvwGlkRdLSl4XVwUk6IjdXII8HNeHbtp0BQIK8dKufeh/pja0cc2nmbL
QlqzFGi2pfymKFuhKVh92IXU1ldX1fZB9iUwrYXU7UKeQYPuzxHNNlbY+K45IC59FA/aJjpMupvq
JjwsTdzF/fsmzGw3AfkoXLXOuZ1APIiVsQ4bGFcAY9we+QXJDselQ+lSsqwgz8T/TdpIZ23nPjQ7
LddjvtW6vPbt8i64dyk5U2Dc8lY38eBdujWmuZofGW8jznI2FSsRy8JP9wiG3EHn3w6NKyt/GisY
QtBXPt4PZ1yN6Yqk5GPRMUAP6azDCvgqClCknsbXrRH8bXSIzu4eEtleORSP3X44gXZeuFDkaQzn
Y/wj6ry9qmKpo6l9N0V1t9EudXCMcdpHDNPro/5abE1n2orti/asIxtzant7uTg67fSz3+H3epxM
uFnOb6RKDYycNRuraN+S549tY8vKUh53MQykZJnSHjqQ6uxRIyh6SoGcgpg1OQW0z4lw3zDPC59x
ysveDsbiYp5OfeTNkWRCsZWfvzk6ozxAzwz/gaO8Fe7cbb4J1jTJ18JNv67vl0m68zVKOGZMYrmY
PyHBs7qyWPRyaeVqcZc2iNTuPM+Q0DoeuwIafufhHAULtcz3pds15QLxYj6f89Cz7VHWI/TS1s3v
oPSVdqGqB21Qb1tTrjYfz+n8sJkCTcKdWK+iJnwmQcc7dOhVsC13fqltsxGWXiNoJay2WluFAojP
QBa+Vx0NiY/jnj2DfwZGKIwugU4DfM7fQBCn0Iy8ze/UoWgdcSwBAvSdOrnqwZX7FLpDcWiyUn0y
Na+Ago3T4zqXtWBpk85xX/weaA8jkUZlZBJpnK0po6ZNGhn5cCySxIxXlV7rTiYpxYMhQrleGUj0
ga+zQrx8hrFrEwee2VBux0RFnReJxcHFSy0d8foSM9OpFBAGHC+We5O0go5XFfhJKGlxSWPUrOJK
wyI0j1K76v263H48p/PM4udQULfhoMMxRP/pgPhme7SSMqKim/bHCqIwbk2U8aowyxeW5vy6naJA
noAkRe4CpGy2NLMsUsXGQKMdYiXARj0AZ73SrbS8NdE3UuxIdqGWfzyyC9uBOg49AoAcdAmm2tbb
jY+wSe27IqDLVgNG9k1sD93w/eMQ8oWdQP2MdwZQbsgU8y7SKOO8rmdtd7QSLB1t4PII0reUcg7d
xLncpEkufI4jv5buke6rDOQ4yijUfphx5vHctySxRmIX1i85SBN/rhU0qzbpKEeVLQydaG2aNG5E
OxEDuYK5W3vPaOKD9pfqIjrFeRrmqygw44l8zssjbDtW/WDl9R3UVu/Z1yo4yx8P+cKsQunjuYOc
hIFVwux8y7TSCDX0K469/JBg91z7e1X7q9opLBcgIaj3QB9jt0uz7ExxU5kGZ9wcFapMiq0iNPla
Kn77pMdxVi6cKhd2gGkhAEdNBnoT2uXv18nQ4MHpDVV9rAvhLmuix95UFl4g0oVL6F2MaVbf7DI3
TgexNWDWhntl09b2dI8H6GFsRYetX9LeNJYOqQtbDnoG8FtZxNDirCetjiCDe9Sjb+WmsfZG5Y+P
Q9ME/SYtfNlfq9i2P328NOapLl/tXcTZJm8yLxGygomcmEVYPu7qtb7B93z3cZjzFYiSMAtEQZ+S
vuD8LRQrQdMmqoqVriU7xSDfynXoSHn26eMwPxfZ+8RBpwRsTD5KBDuj23geohFZ3OZk7umj99Je
V7c/63Rbba3H9mTHsAd19W3JEeTS8HBjYeUDnMarY7ZUBt8EmzOm7i3GAzuL1a6Vzx5KBB+P7mIU
rnHucSzfoOm+X5BRI9FLzTL3llwP6dShOwyJdRsqxtIsnl+VYBTRSUH0D10AegXvA2UcfS0aCvWx
MsfTKDT3Xd7fy6W473VEDsTwq2jmKAfkwP4Lfd0L7l++38CeUzWnZo7OqDgfqAYXVy8NmYF65bUU
gz0a2oUD5PwSmGSaRRVxXFilZAXvhzigrT9YBrW0sVefIiN91iLxE2oD9HW9x0qCiwEb4OPPd35m
Icc7eTr8lLk54yRCMWmL3Ejc26oOV0G5L6MfHwc4Xx8E0FG8pYk+NdlnqxDyv1SnXuTd6fU1eBOx
R7llwZf7YgggX5y61B/P7s5Cl0sjhWp6iwaYnVhXaTpg7/Ty8TjOT8GfGA80mi1WOR/o/bfhywwB
Or3JMcdjWY1eI1HCC+VeW+Lgnp99E8wbBNKEX4GOY7yPU5ouwKBoDI9+9SWkG4uoiAPu5LpEiUap
nzND+NyP+gKA/cLgONo5ImhWWTQx5u80nhBQfaT4GEhB5bRjdPAE95gH5rNSDL39l2ZyQslAU1N4
3EyUAE2erfKwiPO+Rkv/zpd+9cVnPyhWZf1ctvuPw0wT9ebUPQszW3htyn1WhkjEgAE/hLWarjhV
JHJFZHaG2Nj3hRz8tbNwHnLO+/OxxoiHLHfvBgOZmFFcD1pmRygKfTyy2Xo/CzM7CUmarAoYrA/w
Co0oQRoPPUrLDvXOpYf17HQ4izSbwxHevR7XLtlM0u3ysfoq+97wN0YzpfJ4GlCP/I2g9iajyYOo
wPw1Mu7UpEc4El9InLncbqkqeWnS3oaZDSVABVtLogh6suf+cMtbTdC3fjI8ffxpZhvp54QhGUau
hPAmu2m2ttVMHEC3yga+HfIqU6rnGPCxnKpPrmj9jW30NtTsoIjyNNPSLPSPMUCSruz3aO8e0kba
9V2xdMlfGpaF9pXK2YOc9/wQN109CaN6MO7iArPZu66UDhhrrlJscj+ev0tf6W2gWTaRyAWepXnM
0o6GdeN5B3DzGxbfwmF+YV2DR0Bdgxo1Xbh5IV/xGxm1DEO/S6PyFaH/G0CPNx+PZF71m5bCuxiz
oYB2HlIBD+47dRs8SNaqW4trbVfcCOvKGYeVd/yvdK9nKcRvUSWeO4hukqrPsyRfcSsZixPvOIqE
rL6acKu6PHSq9ogjHqbO9wvDnA6b2THLA+vPgLMV32hab6Llb92F+3oPYGzCIckbW94tFaYvnOfk
sTAWQNApgC1nF3CZ+WYyFpJ5l+F4v1cVV4YGFluPSRBgi5yMycYd8/6vpRY/p/NN0Hm5Ieiawo9Q
lj8GJk0L6tTgnbIfgVx6m4V5vLDF3g7PmM2jgRMcm0wV7ia8c/7Fwyl7bI8KDt5XGO1s4vWA2btx
E4ghQo+LvgwX9h1Yftg18KzBq8yR7RYMwEp0Y/NOxZPNcgNsQMWj0GkPH49yKcxskJkYU27QEvfO
63KMl73+ynCbq9KNl3R0lgJNs/3mUik8lA0MuUC2ClMLnpI7ock3rVgu5E3zOuK0PtAGB82JJjvd
73lpSLZSOcjUfLxDu+pOkAos6/R1ret2i65IbhjXsv6U1/FRCMuF4//CCE3cqvhW4D90HA/ej1Bo
Tcv3y06+U6XeVmpKw3Gy1Yzhb4Qhf/+/pH1Zk9s4k+0vYgT35ZWrpFqo2sv1wmiXbe47we3Xz0F9
c68liCNM9UQ7HP3SnQIIZCYyT56DKg3cJB49zK0bxCJu29nUwiIXnTSBXnT+Vsi8fsylPwZqG6kg
irFgw7wg+hG0rNTaLjZCCAX4XTqGUpqVnDyDZ4M5e6mYRiAXT6wQgduJwOC45pxW4IbLR1aLLgRt
4UOMjy1pxWRMwMqXraAmbTAyMdWeIKBAGz/OsezBKX+OMQr51Y9s/AnV4UObi37f5c4kfGIa4dsf
jmbYQMHhBwG5zL7+R2hHJ52u6aFlRfAYvd0BjwoiYc6uXh7Dr0SeYqvxMr4YfVXVXk6raV6+jqGs
L/Zk7YeB44XZDiGuGawgUlPGUjTF2cPemQlYaJQMfIdGIC33FJqc+aY7TB+aZgsBmBmc6Y3XKv/K
as5D27lVxolU8zLllaHHR9SOhOgua6q52xfAfxg2+OITMTBNFcPuRdK/lNmUR7eVashNaBTGPHll
OzZVUAr6MgTDShZdcCpRzX61oqr8aPTJHJx00DEFGAliq9jQMKtaTLJnK8TrpaZv38x8nutgKiVw
xGcF6CN9Lc5MCMB0k4qxhkRuJFexBGN4hXRHFK6z1bcudi//VVodSe2664B+hua1+FH3akH2uqqm
oTFrLdSfYtRMBUdvMl04pFZbT36ZDfMbkTrLAmch0BT2PEt5BAJCzPElulDHIZgGJgwHaVO63qfg
HpNuEJIzxKMJFUBlL6eJ2e4q0mTzp5hMtYkXkADBwFKJ1tIpIxXzjHJt1X/0SJgGUDuUaXRHJJOO
grQDlB5fNZQWzd084JF/axGyqu53ow/uJsoqX0EO/8b4sjSZ8Lo2RjXUVoy2FmDjjDEC+E2OInpW
KfYTY+BIZCk92LljzmozmZdGlsNWDCNAuS2lsuWa0wbZuHZANmAqAWgUUbmYeaxoBaFBLyHM1hl5
DxCGy73VFrvrG7bl0OjNA4ICeQH+ZtaSWJM8NmW/IrTZ0YPkp7scAEP5h+FM/lLbyW6+Sw489pzL
RA9dAepEMX2lYSCE/Uxjg+NQIKZ24AVGW9eJO0DcwVW6Qii4HH9fX+Nl3gW3guIQGJ5R2IPA3fnn
AnVGCxKwcQljofMtgrGLUb0nsvIoFv/GV9I5a2A4wLeCpOHclNQWNYkhSRWCx8YG44OTooAf6x/X
F7QR59AzRjjFCacvEGb7orHARFGDDsRco3KkPsbS6l23QP8PjF9EExxsMSK4CJSL15M1z6ORm9Ic
JsbPQvi5Sp3XxL3bqm9aLNuC2XtFxcv+tw68BA8FSQu0ig32VolLVhlrVAmhYgVtA7o9/Q/pdE4w
21oYNg3VPVwpsMUyhZWC4IQQiFiEhY4RHc0CbTtIRuPaNpvnKVncdX2Q0Xe9vpssPQZ1GFRdgsY4
6KCiwHx+LEi6LHD1cxkiYriJFmnBMOQCBm3IEur96Alt6q45KGVABN3EZmabeYOhTCIeM0t8X4zS
Eyb1wSCpjwr4O4rgo405NXBmgLy3yA3KyQx5nCbxlLh4XMAWWfWVl+bRM4g33LpK98C1OcIwG5yF
bXwyA8pVCuqyVLyA1a/StbpDU6VcQ1ByIB8u7Dwp7YlXMdg47lCDxNaBEw4tXzbPKRJtmEE6XIZK
BUXIrH1p+v7H9S+0sRAK79YhvQncPNiYzj/QUBNd6Um6hq0MzqcPcbpPJE7quGkC2rcAQQDVj6Tt
3ESdmnm8jNYSVsA7AfhnGp/x+nl9GV9VDebeoncCz4p90inm4txIroPESUiKEhWJYV8f0oPhxwfz
WQzVfQSRnW7XGbbyMXiRTfljzUdMbrc76CkNmKHyr/+Wy/XioNNXBZ7zwGeyBZhVySEYqw9rWDTP
2vA0jC95wUsaN23QTNz8+mhsxR4pa29OK84ftKLcKm6Dec7twmp8oqhgNBd2AzqmcCq4Shggy6tj
OZa7tv/Rl4o7JuL++orZLiCuOTSzUe1GaUZF+4D9OUsb5fpsiT2amiNQboUbQ7S2B63g6K3eslff
sjuMR1UB7yHATlLDMD42nokmtAcxnsPutbEUSVeISXaUEwzCtqJjCEAq1u/lEmMKD0LtEO75FAZl
cSfTckfZcLRiOC79W6SqO4tywJuUEF0QvjkRcvHDmPzaqk2weFs5xFwJGJyKxEmG0ksy89tpH10/
BnGgGQtXy4YOqYLAtaEV2THS3w1xdidwYJklT/SUHcj479X8NcMkEuaQjIs1VdnRzCCu3bwQpbQ1
TMGC4TTx1mTYN2p6V8q/ysG8S7r5YzCl32o24uWSqGAaV/sA0NxgkIjT827+ZUaFHQC1C4a2AE9A
6D6/+JANBm/siBMAXssJ5AlouIytW5jVZ2PiPKbfTxvP7cnn9pJKVsAiFGfHonCGbi/+WV3wWQZg
MIj8BmQvvujKGOnggn4vY8G5XSZd7Y2qr8FBiJPewH/NtJmvfLtADayWjmxRxGWieMDzpVlajKHU
WUiPegP9PX3wDG08mLHGiZ0bX+zMDJMqGoMmL22OHYyN4sZUll2nB2DufV2l2OsJjwHs0lOeL4oJ
DLXUW8toKnk4zlkFTYClEJZAmRZ5CMFMM2ac87FhzsTT2KAj2Tpa6oy5MV3k2FyH7thISoLhYln2
LQkAJNDippy4ulE5wHMPg4A0JUaGwAKAYoCZ9XXBfMjoT1DtK/z6t/AIlpRQcmQ7+9AyTFhfd/Rb
q4N3/8I14QloMV4NLG6KlMcYEhAliHPP0a6qBndsDe9fmMH/HT0t4DtQjj0/iBhMLrXIqLAwTOkO
ZpBUvyo15tQ3N9eCsAWOeeziRV3OnKtJqfO6PSbKrUnioJDFWzDt/IvzB4r1v2YYfyH0kLjSjBFm
xiChs8PiZI9SyonAG3cKB476QaqVBIDR+Y6hZLHMhIjtMVWW5qUtYQSjS2NAhhXS250q3ENgXeYY
3XBJwGvBqo7hV4ifMafBiuR2zE3MITSQG87cqYkjR+lFaPJdPw6Yk2UfZTjhKgrBSIQBvmQfl/La
zZKep/Wxc5NnE6Nrj7KXHtKd8Cl6uffFDPQENhFrsZObLph2IDGGshC3ZrbxK8CwANYuVFERdJlI
Ew1pLiagyDmWjXQspeRJ6yc/N5OgsmoOFG5jZ0H6KSGlAhoU4G/mc47DCMmXVG+PSJ3NP8qoRlB3
rcZe//5FO7PDxPXRgPwH9HWao4DDIZtQaLmftIpzTDbOJjSmQIcG2Af+sGElmpYMKVwnhL2e/abV
MztumgMEMXN3ESdizyvhWNzaPtSF8eTEcAJo0ZjtSyH1kaTQozyig/FPNsaaXQjp6/VDuVE/ovpn
f40we2eprdw09dQeJwe6PT5Kjm0wNt50nDEF4EDzyBFUEOWnvBHLrZwXlw4ZH54ZwFPpTPyE5smE
bhrmqOZPkDmAUloabW2XhJhJBGXEXvRBof+cvjfg4Qh5CTe90ufPLCBpTmxbjJ8BWV8BUCquPOpX
Ge6hgTvXvS486WaJXqYLQ3gxYuoBfy4GEkSSCmmUSYg08hJYpXorVlis1emQ7kvxoosbytgNIl7t
PjOoSq1QvV3/wHQpF78AbUO8WBEh4OPOl7qMWjNGKVzqnJeSl5oYRnDmPlJAvNgJYGYtY13+1dfx
P8Ka4llhZuP79R+wudcIgRg/NcCZzkZBMx8ltTIzTOStgp1L71qygtevAvvbynGwWzfUAi8URvMk
ADlZZiGxrKpES+BfoXVh59Nod8vkDPpDIwdtNj5eX9ZG3EXMpZg8+nBDeD/f1yQjGJgRhOYoFcWh
iaV7yA87Cyl5GIWLoIExTdS7UBUATJTqjZ7bEZa41KeqmkMxFozSNZRpaN+GDANzdtFIEA5KFT2P
96lmJaDA7qWm8QrUzYSbfk41eZfHfSF7op7W0qeuN6bOecJffF2w+Yn4qpQzFg8rtvxc9XJcllk0
gvRNCtQK8lLacDPIdzm3aH/hDWEJ6P4vjVeq+MdmIOvY5WpmkVBOAZ4pZQ0pW5FK300NYYVmHniD
WyCHZJOBpYQqW1KpJLQiohmOUdUN8eOhIw3GMAEWca+foq3tw1pA/YESHGi+mUWl8mTk9SCSUBei
wiFNq2bgvE/M3VT0IpTpjNm/bvCyxmHQ+QVUMxXYRGBmzm0ezctCYmUKp0N9P4baDiRDO7yDJQJl
IsBXvdKtkoN5D3qgf2MZ3S0wiaAmDYDu+Ulu1AFgrmieQvFBQf35SILEHQ17hi4l6KsPxeMcQCwy
1J45dukennlAtFYxDwbILgQw6B06t5uVogpNuHYKqcz8EAJoI+wsiAPTpYIzlTTedYMXboixR7/5
CbBBwYCNKiMtD0UzRRNBEsIkrnxFQFnYamrL1WTCe2lc1g2/vATosejDF+zDTKqw6E0z5Jo5h9Wt
7JB7gNv8xOk/2gAUJZJnCx6U5vCP7KLWkbv5D9CsOdNNE3wT0A4ha+qt/v4OJpvIBQ1lBUjXhXLz
WpXvSvw+1pwTLF/u77kN5nsCUNTE2McZNdIR3BmO8LbutEcdEvPii/TWQ/FK8+R37bXwksfIrn1Q
rWsvycFy88UmNzwYy2Ue87VkFG0Au0PDhe1IDJja0cDxN4crFK+CLxobd0b8QTDfodeyQisnPYrY
eMtteI3My+yNMc74D2PRIxAdwjgY9sufgz9jhLT9gByfYPc/dHv2tNcUanAcr0V3+PxGgSHoC1aD
sIQpLyanyKdKgjipOIVRgjGyqPEnkPQvjcSJ55eVAawOWQOA6TIKoyDDOb9JDSbEB8z9TfjSHSTp
XttHSnpM764ZB/87AbUNh4yXGR1eQ7IGgm3mAE/l0mPSGfFMkkYIUQ6ysm+sGvsrJRVa4Vr+3Ryf
xk8kh5hwRJkFcf58iRIBRVMiwFlMs1DJzri0vWS308AFr11kojSwUcFyFFiBfGXfYi3BE3dVWwLw
GrAFNyQw93S4eNl3wbcbgYwpZg9lNKysVGpIKFkfa9ZgguZ2lMTgupdlx6yoqzlbEOMG4jnKJzPr
SBi/yod4Z9zUL+YRdNjJY/sjdYsg/Xnd4IbbURGlUZQAhTFKIcxVI+U6rZllDaGQEKr0apl22UC+
ElK4HvAkMhj1DB4cYuM0gmkC6QgF5ANHxuzkiB57bEG3MYTA3BFpr5vlxV2SW4Em/Is7DWwQin0Q
+VEpzvv8IObQ+wUhZEXCTDdvWwz7e2lcQPYWaBf72xv5JTSAThrE3dDkOrdUrGh9NQU2MjXaAHP3
QacZn0D7/q6baT+ZEsdZ0T1inBWcFGrBqF7J6kUpczHFqrIEfQiN5Wj0DwuwVtfXsxUBTi18IRBP
Ar5ktt0cWbBAuYBXV7IzX9/XD+tb5Ea+GUYYHlPfrB81D5K34YbxKkBNGQk4/Wj0xJ7YLbSyUvM1
WcJVnoFOejXgjUXln+ur2zCChAKgcoqXuWzeQo8pndZoje6lhfR2jzEUuxiyn0XEpXriWWLyJrme
40QepjYcBT8jN5oZuRNiy/XlbNzis+Uwe9YNU1NGelTfG0X3s7eg1DDqjbrT1vQnhKhvMYyycM4f
K+VFHRVNyTBCbsH/XgzTYI59JILSTaEyg1vlIHuZH0Oi0oOaLw3Q/wtOh40jj9kGpCQU4gTQDLOT
hTgLXb7UKoUrGKZtrmqyI2tJOEdjywXjIYHCNk4HBoXZN3AcobFvIfu5b9RutsUBxPF4kXnVLLta
bHomBMPjSdoLsrWLG+JMEaTTyxKirzwk/9bRUXAF0DZX8CRn68brIpVNldbtvdTpP2RFeGhKKWgy
Hshx0wzmvgyMX1HwKN33kwvXis0UYfRFBcJFg1oxiC6cbp0q22oh9nz9nG59QmwonTbHTB4eauem
8qoUMR3aglR96aFL/mCox+sGttYCrCN6+yYcyMW8iIrMUZVyogDn/biKD5nhz7w5uS0TOuZ2wfFM
hw/YY1itvWn2+aqEZlpK6MRJ4KLFabmJKqPnbNdGoERtFnooqJICnsPGlE6r1qJUagWIKijtmi8D
sCyrqTgDkIvX940mZEw4ObPE5L69OHbzNDdKKHbx6opykvmgEzQh+hNBR1k2lw9CFvN5XkHPfd3y
1nYaAKdhTB419YtDLqdmolQZvtis6RCOBuG8Ndqr9ee6lc1LDZERDPFCnBKFbibprmRgCpC/KXgu
R4Hu9A/zjb4HN5SzuOnnciNwegRbXw4jhihOUoKhC/W4qOy0aI0zJUxFwxFAb9xnH2X+WI48+raN
ygcwkugzosWDnt+Flga4B5JCyyU5XB7Kf9LdFLR3KD+AcGMNCHSqwMALJA0YbRueFM1WBEBGBYor
eCiwKLC4kmyR0bUyBCm0nswAkgRos3de/Bw7ncMXob2sOQNCcGKNHXEkYHZGjx3W8vIJ5CQ7nQx2
20EhwMxCc35PwZHcgYkvH2c3VQ3O9bjEWDDWmftRtbmlYppYDtM/5sPyR7ptH/IP61H4J7+Fowya
x/Fx+P2H7HjJ0NbntSTUIME+ApQZUCTnHhPwiZVoOpbdvKsPVljej/shBAovflD360EUDss+ORhH
ifOA27iVZ2aZB1zcrJVWr5EU6gvIYciPJXtUMp6C5IbTQe4KcqavgADGgPO1rQCiGGo5SpjHPYKv
yRmNZ6H/XNonnTxV3IY8/USMizuzxuyk2a2SXLWdFBbEodKq8QFU+QXu/+CARpuXHm1EujNrzAY2
GeCJE8YVw86l2TNYUuu9AJLuya1V0G53TuzL5Puu9Mwm4+OMBIogi0ikEOWcEG8qpCSiY3Zv110p
3afLfQSMAiUSpGGshqsodooSiZUUxmvxDKUeG0pqWiT6bVLve+O7mGLcOwoB+H/GmIRBLLW4tMRa
Ckn9KVIlDItz0Le/018DTIkxGXA8ZbWVQqH5YVitDS14ju/g7Rf9BSfpVVUKhVlb2K+h7l0t+llb
L0rfA9kbtgZv1IiloaZZOeRY8VUAOsHf7LysWsUAuIipFFYqeGVLtN8FR678pnZ7X3uIdlC83NEx
SXUHflloLDVOKtr17voJoefs4oSc/AjmXpd9p8QD6BcwmRnvKn/cpXsBYYjHorIZgFCfhDYjsAeo
vTPnXRUiAURPlhgiFwsgHYYr3XjNPyADQQDieWKWKOlra8EzgvoZTfx0tmw3DKmGboYqotQkOujq
Vn7yBNK31C53y+8Y2jQAPQQEo04AsdISdHSv5Lb60zgMKOqJEOP4b874My2OU/7nzfWD9xnzfzpS
jQuIh0qGKauQNoYQq7fJUDoiKGhB7OVVEdofSooiJsQDxreuetKL5YjBbU6Ws3V5UHoAGP+rvMJ2
YQESWHuizmIot38K6EOQhDcFuFUKBvznrwnWARSDMMQ9TFABAPMAGm23RPkffG1ud089d+HwqFA3
Y+6pTcYn6LBXdhVsmnczFWa1dQcwlvtuV9xod9MnAAStP93UjadwnNFW1MXTgsKwKWKUzagKzPnm
QtyLodDu0x4oNQjdlimv/kx/Pns9cWCQGcLtgQaPyWXAD1/Hgh6LISVOThzlZt1FKD+DOGKPBsoL
j+Jj8xOCtkYBBgrwfwgcnTvAUa/NnlgCRlX96AGs+DeJn96tsV3cjEB8y+gMgmizEzhudyNhxIMJ
jXk64IDeDds8glxXludmo96nGqRUuxdtmYNOSN0on52ux2RD9VSIpW8JkaPyZgMu0/9z24zPV2cy
RZS3KOxA7GfVi5OJD7XY3vQpDyTEs0SP1El0GdsZjG25gQCZvYnRrYzF9evrMn7/gUhXBB5Y1EV0
DKYzh0bLBNQhcZZC03hq9PYmU/HpusqOlE88fI/w+Jxjurkw+lhD9w8DWWwVZpplMmUYwAjjBXSX
60ecv/YZAaKGA0XYtAMclwa+NgyvsV0fMOIpC2WIDDEk4jbGAQScdtHjvrf9t70leIJQxgEqD95F
ZdGnmOk0hngwxLBeVvCuQ6zm+2/pMwtsyZYUWRRZeSSG6xIB6h+r4muVlPGuNZfavR7jL10/TKkY
TkEV1cSINnPuikmW1j6VxTApP8z81YKG878xQGf/cATgDxknjFlMBPdREMNS9MCPaSuQIr5uYaPC
Tdfw1wRzS4UZGL9hgImmcJp94887GUIzk6OIngKJDihmusVvY1+/qZ0zcwpV2/v31zazfyscs4Ca
LWKMIDotWDK1+vH68i7zTqyOMnpDUQ6klWy+MsU6xk6RqYcAlhzrJfX7crwTkjwAZWdno/Hzct0e
/cXnYYXaw40Ebgb50ddun3iiHkLhqT4rCCtJZ2cNJgug+dbU4r84eGjnoJRDGRwBuzh3eH0yLKNa
m0j61N/WGNnjzNPC28irQCqnKPRwg2/3oiQlZiJE5yqR5hwE3CkJzTkc8ckKar8KBP/724YaH3wc
MnYMJTHrUQnYVIRloSO7g0ti2YEsqKU8XTey0XPGkv5a0Zju1LysDcD8q4iWm5v+s3i6kx/MI6Ax
wZw45ZFO0/JAE9vbeGKTCRkzBnryaIVNzR7dcd8eYm+0VZTckLjdGZzUaSvcn62QSRQLzKY3swhr
y2HY5wfByZ31oPt4aLu8OeGNjAbIUnwvMDdSUgB29E+J5jgrIn1FBhU/WqiROIpPgjyQnwB2zPd6
bSteduDVFFlibbxAqFlU6tEhRn7IImf7eLVQMDGoWckf9lqJAUunI/aEWW+IxH8gRb3pPPACPMaV
s34krW+gBHgEdSbnDn4FEuauQ/iFqviAW/ySmHaoxb4tJWxAYfVrahPkVq4ETuGXpE5Xz+pNw6uS
WLmZs1RwoEkTH0rdFDgjFhsO5+xHMC50NkqxEAoLpBdVGMe1ow23I2hor9+cDT8N6ShUOVDut1Tz
S3LgxKulSSERDQyIIcD6qZMnzZOiNby35eZK8LJEWwtn6qI4Pa9A66P9jsFz66e05uCSBMFw/n59
JVv3kVbb4GSQ6SgoSjOes6yiCGL0S0gOxEt3bUBPC3EVp3RjLh5/Y9/gOPEqx9gXUAWsW5sMdNDi
isxhayWpQ0SkPGb0k7OiywIimHX/GmG9WpPkkxS144yXxeqLXuGXuZ3GzvBmOYW9YNgrs+Vd8yJM
dvHCc28beSPAUcAWoD9DfQGTn5iYHSHdsgCbJt9O0xjMcuRPve6CQ5tzBDd6F7jWmAz/Gg5HPKc/
5eQMLoaWQkJam8JiGPZDj/GK9aVLE7cniy3FIBdW8ielq53ISu0V1MrzrN50OW9SeMvD4mdAthuQ
AzqQzHhYkpYtWPiw22rX2+NSvZvq41xJvoaXP+bGHMA87Th+X3LdkXIeIeBWskZpqsArY1C5TDZ7
xuxPkctZhhH52wjVlWRPa7iZbzmD1+71fechPLv/X/H0fyyybFzNU2Ape46rpB27Yl2mUK/v0+lH
B5x7G/+4fo437soZlJN5IEOyW0uSEVDO0rTem0ID5xePqXTLBIWo0ilvTCazy4Dc1JLXjTWGcW05
bVLcZNI39UhodEJzDXBBzA+q4ERljkcud5YK3o4xRF/+nzxLb8eo3Se5cG8OPPj41mpOTTF3L1+j
UgfZxBiOMV5S/WNDOGXnjcttmohsKD1RJhWTqd5H4DOYzNUYw16xdlE7O1rWfyhqHJBu5rwKN9J0
mELzA5MbJugb6VpPLncCFHy+VBK+TAFqDnAyJeaTQOQPyBXtQf7Om++83DqKqwEA8ethdTEnZdQd
FKWrXA1H5VebYvBe/L63Aj0HZsHA0QHO5Iv5QGEhjdgKkgTc0OyubuFOGHp3/tNqbR7En7wy8OUN
RYAG6SAmUSiLLMv2EE0q0GSLDjhlLXkCoDUEw7H4L7zrl3SjBQgaBrBAgfkGzPHg2Tz/UPrSj8BQ
SFM46I2Y2GuHpij4gwjAchhelUx/EiQje0xMoxYeW2g0vg9d9I/QRPs1nZJ8Z0B+MQnaSavrmwyq
i9Muz6cF1EtjpLzMIPBqXAuaPg/Xf/bG95ZkfAkRSsKYzWMv/iiXlbWqc3SfLrmCCRU9tbFdnJf0
xicAIAIEKTi+wPVpbKZf9Jhp1Mfo3uylXbLUd8t6W/XN/9EK42DMKF4xCtRH98JkuNFY24WBoCPw
5AEu7z74a0QU55C44FOzoyliXeqJMmckzEdjsudcLe1CUwDUjciznhcKZ1Ub1WYQBOCdTtG5SMrY
oi8KvCNIvLIpTPBpbsdbY5cfQCctNF6OW1PvRbfUdlSmR3z89tE4Ncx21Du1aIXIzKcwU3/H4+RG
6BJdt7B1Z85MMAcDzHoTJkPp2vY6avdTa4/Pli88djfVbvL7W8nrHPkGUHbAuRVOVN1Im2TsLBBN
qO1hAJt9Lk3p2KG9V+PCgtgSGkR++9uiFKiO4lQP/yYhhDkq2Y1HPFXroJfkxJEXpSaMuWCOYWS9
LSinK/dEvY1Gjnu9THkxnYWipAiqIPB1s4vS5gUg9lkcQ0BD4XcsL0MNpB2qG1HbESt2Yunz+jfc
uNuYWobyHGWxQJuHqRwAOk7EVZbHsCwj2o5I/iS1LtiNyoM+b3iqM0PsWRExrplO6hguxae8vA3m
6/WFbLx/QLCE5EQGMwudkmTS6LGqurkWkANNzojAVHqSDRmlnRbgFHKfB7Rsc/5CPjfGRAujhIaJ
mQBxP/roWgUDuq7JTtzxXiEbpQig61EOQDOHRie2mSM1GIErRUJgZ/LqR9ofi1wqdkeRTVDpCL+t
fIlE79wk44elTBWnUYVJUf4Q6l/1zGMz5y5KOb9KeS8AZDCPJCw7G5RBt9qufMF8hB8/ExcifjZ0
kVzeQ3/L7Z9uJD2eJ9e3ESrLmvMJbn/dk+ITyDt7mo+WGXMu8NYxP7XDuIk4L+ZFW7C2ePg5d7IN
jhiOhS0XcWqBOedFmiWrQfB9EuHOiGq3q6JA0CSvXyWXCKrXC7yWoszbPOa0T0WWoQQAkxheSm09
MJ70QDedFCCXwhbvcm/GbBoknwMhmNA3Kn3lkN9qQU8HiTCKjUns63d9y2mdbgGTvws6pP3kAr9H
sQo7Wh5iVbYXPbhu5OvBy97xUyvUB5wcGWnsOmNcYSW6Sx+1W0AXXVCy/DA8cOO+q7YG8M3+M0jB
TC3udeACaLvacuW7JgD/QWmb3hz2ml3xOp9brgfIZWCYqdjBxXT2UEOpx0i/Pka861GWpHqN/HmY
zYP81wwr87eUcV8WykDCaoidHkO8cc7JXTeq1vA0JyaYkNA3JKOKDQQFT1qyRsXK9Ad79BTHvBF3
kbM8pNw6w+bRObHJeDdQ8fWdYcBm/kd9gMrdXsEThqpCmpJdvf6nyMB7wmzUU88Xyji8SFAh2l7i
k2X7KNB2467zZtob53KZbwbB0y1l3FxqGVWc1LA0+vk9bXnh9YJRVepTYy5mhreXjK8TiG6SOsNe
WtpjQu5N5dcs/Lp+Cbe3Dthh0KuK4uXzr2swLDJ3OQlNczxYUfNLk9rfC5optq6lb6pVmE4GiHY5
l89Cyht03j6hJ9YZX6vJYmTNLeaLAHaS7SggAcUVC69L65Z7DUw/1YugcJzb5sU7sck4274fp7bX
sGJdITbFvUoaL4RsfDi831UqCIeeODKZc88WESmtSFx0oTIk3pSbR2zjQRLmn9c/3kbYQCEa0xw4
kZgSZEEFajqTOQJqERMd7R+ljp/MqHuRssgTCEDg121tLQlFb/RP0BS95H4aIGNjTp3QhlKZhKD0
fK6kCByW7T/XzUgb3pfqSqLNj8Iw2v3M1yE5nqli1zehGAAaEVh+HSMnMxtbd3tXtyUnuknd5E7Y
TyEfJb2xSDwKMOePkTc0SFnGuWSJrc6qEoK+DIHo0XAjV/mNQniUghvf7cwM40QiqZKsDMI9odUm
N5YxP4Bx054TQNyU4uX6fm4c9jNTzEkU8z4x9CiFZ9QSx1Dfq5UXZOgDhoniZxaYK5wtSVyrSUHC
tlTupDjfJ231DF0YzxKn4yJ2EAQVi/2ymk94+HAO5Zb/QHkZwkfgDgCXCJu+Z2kdKVMmDKH6oB6K
Y3uf3uRe4lc7KcifMRAx3PWcrtlGIR2MyicmmQAH/ezWjLRoCOWgACGkBGxyfgAAzPuPoqx4C0m4
Hdl1/vUPuXk0T8wyIW4xIQOpyviQUXyXiI8WiL5RIOa4Rnq5Lr7liRHmYAqLkC9dh/PftZmT1bVP
ojTQuznQB9PrLV5NkLcm5nDizSBMfY2vB0q0Z7E3DnWa7JaKN2nBWxVzQod8lmZQ7oATT7PulGX0
oCK9b9cWTNi9L1s8MbjtVcFP0s4aAAmMB8u0tOpx5wZE7RSwlF9N+ioVHDe5aYNCd5GjyvibsUFm
wapAVQLeivaBmLUtg+ezb3hhbMsZYywG1TzapgbvH/OBFkXs67bADKv6gFr0bW1PB8lXvek3nbeX
ghVTn/fJLnbqp+aOB+bcKuyhUEyHVoAgBwEg8zygdWllHBcombqLM99OgbKjcOzxoAWTq2FKJjmQ
nba/fs22/OWJUTYrJ1KfxqMwD6GEurTWfiYphwB+c0/psBE0gzFwD1aB89xAj1Dnxlz1EOp36yfq
lLdgI7oV7+q72fSjX8lb9DS/jo/Nw7KDuhFPVnVreeheUOpByq3KlrOhtzqpKchNw6RonL78scSc
zs9GlxOqFX8tsD3lVh7GGARvAwX/gnYiPeh7bGQAJMkdt3hDXS3rrk5tMe8bqN+qEeAEWM1+dlFT
C0vHAsE9Zk0PMbfAsen4T60xjl8U0bBeqbLu8FngmRHfqC+pB3KB2+RP7y7u+NB8xCHZ8VjJLgkC
0StBDw2FUaD40Hpk7roo9REGtQrY9fWg2kNeK8jvjF3r6JNtecKrcEdus122y33LjX9qLv5+4v2I
DX+DDBP00xijonOuzF1co0UmAgbWQnPIbMN87uOjmvKE2jeNfImeImNGqZG5GfHS6hMYgnoI/x3N
ETJDSVCi/nH9gvOMMMEgh+JOi75gHxqA2C0ZaESjn2iLcaxsUO9ggvaLthiTDhBKZo6mFeVinCpT
T7sSemAedGe6qx/XvbQT7lW3+rM6eJ7aEOEtbaSzr4tPGWGqB/AAcUL6xo0/+yHMqYVurFivE36I
ZDym81Okcqi+ZLoS5hJSUQQgCtC/QiRijufSrjWIxIYeL+JmH9904fQnChq/DzK/dKKdEcQ/xnvl
kOwqYLoslzcss1XsPLPP1KpMdcRs4dr3uB5GqB/GffmQq7gYStDeagfNmVu7CNTH66doy4ufWWUu
RCvV0aRYsFrdzrfqDFbw6Me6K9FxAnuKa7xWnniT3S128cD3RBtH2KLUjwCJgjfg4nUJSsBIHYne
hYKi2+o62tJkOGvFuylb3Se0hIGf1EFphwYG82VB8l2OVrq0oToNQdmuTgyADAGL0TCDgLzK3JUA
sWLdCNpkZ5MGcc4/0yr7cdm74oCpgLp5qpqbkpuBXxZoFTTg6SwEuqWQPWP8hD5aq5VBoTPs3heM
IpJAiG2N8lSjm/O6Oua77mfesiNv7U+JAzveqP/ANvRhsO8GgDTsCzFGdFMKU6pRqdUgmte+lDUY
0iZX8sSdlnkir9y90YU7N0jv90mRFELQapJJMEi7cIqbuYX0FeQiGzxlD8Ze+3X9ZFP/d36dqT0Q
RYhgV7rUQm/mKW2iDvYS8HyD7vZhin+NdfuRcz3xxs2lah0IazjJFC7M3KFGQv2iN6MmXAKjdYkX
78BYQsu96T7aFaW7vupo+fBonrd2VAbsDT1GgKzBHMi8pIi6Kn0kyDX6WJKvO//F2XX2yG1z3V8k
QL18lTRly2hmveuWL4Tt2KIqVaj669/DfYA3M5QwwhpBgiABfIcUeXnLuecku/GJhE7Qhua+2Mdn
c4OKeW2ZN/akL6ilmkrc1GBn68wiMzCOVChgAedqPQqyOcFKtAWK3rQpXRFSTxUBV5dY47Br/tUz
H+PlO+sle6NH87k5kN3wdQuFuRKwg0MKZPWCJVGMmktvXkodVlaFys6qBdFM97H8zs/GU/YZg3QH
9sDe0thHS+pcb2Xk4oNJR1ZwVwE0hf4qnlvJTxVc5dAjGBheIOeXs68PCQTam524lPxQHjbhy8sn
VXBl2cDmYMwMHLXS5mbWpBEl6YQ9HNrWF3zNor0G7S7B3FIgAtsMdcVdWKwRWHpBFmAsKWPRMORF
whg7t48K9fMHba/4xS57pCAVGpvAOmXgxhXUAVVgDP7WqOTyxcGKgdLE3ADSBhAl4NddOaGkI3lp
NXZ5bvi3Mj1PzQvXt77iile/sSFdE0jeq6kbwwZYUwy0hAB4iMCnYj2NT1Y0nd1X/mX8MfVBsU/2
dGOIaeWLQmcBJBqAkeEv2RM59Tgn1qiX50lzAj6Xfu1t9fhWEiNwnqBIhX9gJxeUFo0ZK7zNWYmX
Iz56YIHq4QLSY4kAYfMmiqBOOi2AXAOxhFlbUCnLbB14mwd9AL8kalT6n+wYP+KJ+taFWgB6vL3y
dv/FWHOokP3CdQDgDyPT8ulwe5NCV80qAC2FNPNFQKP50QmMwxzU/2b7zbuw8kTd2JNOCgcbfJHp
ToG2FrqlHg0zTEnPR/vS7p1DUflO7rNQP/4NKBtMb6i2Q1EIkAHIj91eg3zMh5Q5EFfw5qoISi3O
jyWl1UZsuTyMsILbBoFSwRcnc645A5J0l/b83OmlN0A8jfZvzKD5ltrHchtNHBIb7F2YAAcaRsoM
6jr1stIy2nMTu/auZG1kx92j0ZindOrM4P4hWXgQMWQuGGZ1V18RbsbJh3MphuqCh8mvlKcBchjT
Vjl4y4j0fWKHA/mpxwxsGIembI4ZdIIwt7ixlMX3kZYiPTezm/RqQWDF1R/V4ocV//7oVqHgBdZf
4FnRAQGt0O0pc2KVGl4ykrM+Kv/kGMDVxmTn9FvjlMvNujUj/v+VTwf5Pq8VQCzPlH4qx0s6zH6s
/fybpQgakveSuUzANI1FmwzDnJ3NrvimztOJqd3R87KNG7N4HCHiC85iG5VrE/wCMiFi7FWzxtUi
OxMy9mBu98ozI737FJtx4Y9TnD7UtaEcEgdPZNxWWy/XogMizCMMEJLk2pJHoIqZPpigKrwoWfK5
n7xwSIrHzEAm1ILKwLL8RgOvugds0djt/mKDr0xLZ7FUq7RzFFyr0VCCru38Lld93vy5b2V54lH3
QskS3sJATUPGWE9zNkMOTmGXklaoz5s/NKvYqBsunBH2EFOPqJmjgQIcm+SMLMrTSeUeu8Q9+WTm
wyvRi++l5fwxAfq9v5q1g48nGMUK00QlSz6UqRZrCXw8u+S1+zseoF8D5mLMDNVD+HFDJkqhGFYW
TP+yloHDmN1TaBth25z9hEEzkut7MmzS/S4qMNi7aztSHtVRo+mJWpMI6KGH7rMoQkA3IciP9GXr
7V07Cch8Id+BF3ApN+6aBJWCwa0uBuBBz2BzbfcuM7boGNe+EJ5ZXCow0VkLkTlw9o1JM6bVBYoA
ZoBBAuY3FW1DhZBv9z/RIujE1uHtE4R6OHcL+Y6BK4OqdTgLtPPCLuv2GLp9nJXvM+Br9ZA/ushm
7ltcWxsoH0GqgOQT/L7SGzVn5VQbw8gurdIe1RHsvmNRAN1Prb/wvdeGJNeAxYjsN03PPYhd9xC+
aPaMTkroOf2WqO3a5YULRGKCFAxTXdKLZSpWo1kV9CwctAo7+jIX1V4hr6z9en/vlrVGfK5rQ2Jz
r94sfYZuBUqNGBnNtV1vZE88Jm90/hdz+z7PppApI0Txxr2FiXOS/qN3bE8JoBEeZIma7FDpLFCN
f3FXQnegjwrqdv3g+vd/5NoHRmXIRTAM+UIEO7e/sdCzQVfALnup4u6ph0phCfBCpW3dkbWbeG1G
cpguBYM9y/LyMs0NOIeN/tnchkKuGgGRChwgSMyR/N2uZbbSqptJakW842bQTgoootPiLwQfMSYA
0SGg+A0T3TdpLRZUtjmoJ4tLi2mXoBSk3nYguKjnl6LdIQiKyl150L5//EOJaXusDjEpGC9vF+eq
sepM6IdFY99nn/uiSi5jYic/9aa1H+6bWqKscHDFLA9ySzFtIw9FcIwbcqHzFyEFNZ70tnHZwU11
cPAZ3uSSndn0Dt9XJLfBdkap3R8GpW3qnWLG9bRxQFc+qgbuUMEYiUnAhdg9YHJV5VXEjICO98He
UJLfH1/tjQXpe0LzBI8sLdgl63U9nAhoRLWMdk8o3igBpWn2VDR1HFbQRt/FpZdfLC+bN175ZaUW
1RJ0y4S8DAhsFsQA+LK16pHRiKCg0+7UEWoW6PX/KRgm9gGQLn0wZ4w7OxM+IXNeR2hJB52jkgc2
dFvtoGW7QPwYTKeIqQOUjuWEXM9dcxp6nURilt8Bh4/3k5c+G32N+yQN0dUO9D2S1uJUjZDb9ZXv
W/Tr7oqT1kSNDHkFCh1IxG6PuwnuUVWpxuwMPkxHDSY8hy9a3bUQcUf3H/zXqFvQKmQx4WSHqWCW
PNutozfBNNopP8xGmRiYRXMZKu3cpE6Kg5oxBDVNrWBMXq296bkvR9YfkqnpDcgXDZiE/WlCy1U/
TMWQuHtzohhmji2STH7d5hkjPjhuZx776MmNv5jTqEJwzNXnkA6G9tVNGqAPS1MpdjZXmBtaDPF7
aEO4OjumSuypEanMDsWG0nHyU5zMUxkaxZzluzGFCuTOHmutDRS14rU/OPWcf8ZAfd3viklRnbCi
vOu+ZDri231cW8Tz3SRz8p05Izv3HZsPim/UdtL6I7yjF87U6TE5lfOx3o+G3mQ+tePqZ8qgnvZE
KgyHPXhq38enYSq6HPMymH7vz4qiJXyvudwsC7/qWBi3Xjm8gfA8YxBY0fkPx+v53swsHp+getj9
hL5urrwWU1n1Q5D3mMHxZ/wh5Tcvq1z9waSTyd+yuK91yM+k3KoxKdcXzq7VWDl8N0ZBv1Ml3jD6
pDUMwF2M2tGf27K1tpA1a2/dtVuTIk8tGXqDEb282MPnlj5q6mnKNuKlFW8Fz4kBT8xtAywu53a9
XdSa0/blxUoG1W/N8ajF3a8NhyXqlzf1snf3/J8RKa7obD21CsLxZn+zfqUX41icdIxEJ29aUF+q
wxa8fm1NUJpEewVkFKiKSNtm10bMmMXZxcY8EjiCaXdR4rjYQJqIP0VeFG4YggQMMELNTQoAByUr
SDIX5UUHwYVtWn7Rmj7u+y6pX9XyG34ZqA29jz8uSHf+Myo9qj0tMZ2h1MjjYgUzQsr4lHX9FsJq
xZXdGJH2z9C50hKrKi81HkerZmHnosFBdIgtbDxlq18KUwB4KsFzv6Bp6jjpzKlAlIUm/ykZjRBQ
3I3as/gMi8+E2gU4hsDTtyBqglRWpo59hR3DaHni5A+p/gbCSx/aT74ybY0Xr27dlTWx4KsIunLG
bIYrLy/JeFacIZhs6IDpdcD6Pxt3asUS3l88vujvgdfovWp8ZUnpTKUHwaF7LnKfA9twmaLynIDn
kQMxbwE8thtPgrru9GGk5PvD/59haYl9laBDrCG+6Zzpu0Wz2s8662seQx/s/hJXDsfNiyq8ytUK
IQXGPXvoqks/afwZzGHeQ9fqH6YSxnKu321pOUk1GtU8aAW+GPdTWvkm5kUy7Oj9xax4C8zrIrnC
34I1TnKBGuCEehqX2bl1LYzrdy+YPfW10oBOgOKXpPFr+99ydDeitJXDD+Ex5MIYJwSiQa4sDUWF
4W4Gx2tp/RdEG5/r0ntWB/JkKPygFe2GS1x5r3AWERVClA4ATXlWmJccElxeU1yY/dakzbFT90zl
G0ZWDr448HhSwHmD4XHJBUJ9g/V57CCbGZDcJ98zcArSPPUhCLLxzVaXA68kRCRBoyS/jVM9gGYz
7vOL7bzW/fNkXOp4A/CwUiAR3gLhM+SWQKAiLSZP5gRPRplfxsoq/VGvH7Vy+hJr7RTQwS59OlGQ
Uyne1nDYyt0CzQK6ExrCUXRbpVNf5zrNnZEWF44aKsR+gyHZeoVXTjzckqC0F8XAxYknrp03JiSz
L8b8L7KVQOloEMdkr85lQN3vSBofudptePu1T4bYW5AIIQ1QZcElu+VtU41KAYV1xJst12M/zWfV
p4qxNce2lgHhGMIUcjxA0FRpD6lNdbUkjv3OJKHukp2XBsmB7zAzeDCGYLPruHbwr+1JLqTvaxDN
Aod0MU/6IwitnluBOogq8BdrIEljIfgAT1vCxesbikYnNBBUtDv1WydM59ZlfQb3CKKhgFbgsVEg
B8Y3ytMrfspyENZA1FOcGJmtKLfMhGS1WlyynL7Qtjk3hf3LpOODNuWRWetbdf1ltxj1duBooYIr
HNYiSYeG5URbHYFHxmK/BM96HzNMCjbwIlMI1gF/UmdQ6BqP+VQFbrpxSpfQL5hHbUS1XbA4QNlK
KmK502y4telml/SBPwiETHPWnstQA1IG0yoH69HA6w0dQzsNtgaJ17b62rT0QaES4M4aHYoLHtR9
GlcYC2MjeieT9thb1nOhcx7ef/qWUyTvq0Uig3AckjzypTTceLCSHCbNg7FnOhjufXZywzGY9kMI
dHv1TX/qjveNrl0WTK38v03pcmaaBtdqg1gkVuI3LwEMtDQfoe6yo9PWTOaqKdRmQcuBojPYFW6v
iIoWkVtafXZhXtQa/X5Sbd8bSODArX54UYhjgelCGw5tHBlHgbnIFnwHGYhM1Ab48lg/0rjdtUn5
UyeIWu4bWyuqoZyGFo6L2MTBU3G7rrpVPCQBaXlp2/xNmcd9zZTPLE6elHh4LMFmA5o9tGe1XTaX
+/u2V55FwXCND4jZCMFYcWt6dFkJgmS3uGBKAeeDH4f4oWbpqSpSIDJR1rBf7hsUf6CUJQgWGjQ4
AZlbYuXSNiV84mqOtf6eHHdXWluzPyuO1IZCslCRAY3vIg/REIY5HG8iQjHlucrB3J2UaY6Hqd+K
m1duOJCr2rtmDcjfZOlVrrnl7NKKRCwheVgOfFeqA93HKXkkLuhM9OHb/c1bXdqVQXFBrgJ1Ritg
sUsGbJ/7DVK+kKM6ERSo7htZWxXQ6YJcBLCNBQ7amKY+y+24uBjVd73+nAztMdYuED72lcLaOH4r
oQswG2gxQCQdyb2cW7XQvTc5RxZXtsw6JRpvHouEJOcOajoPajFqfueicteA3Hqn57TbYrNe21Ax
BCryOnTNZIgCuPIxYoKK6oVg2BQYucABnsNLkw3HvHbor82In3H13Qo1aXvkPqDfLb8O0Fqwqs13
dsU3IjL6byXS0UAdoUzJ3OWX5I/l23kIIYSdqMd6aCQJeROAnt/5HTeDpfUtRKkEMS4a+HIqwvDq
eynQHwARKt/Mx1g9/g83lf4BkBtIQu8R9FjZfivoXTULrSH4SxC5LMjk7dJNSrUci0tcfymbg83e
auPz/YuwxIOBWBj8df9vQ8oZYvyvKgXtH/a0Snz2w9kDHf8wGSipgj2ofSgwFr1xUraWJVWEZm6n
js5gErVIPj/R4nfTbxQi75tYwAYyVpYpz+HyC20o/KnmalDM3cmaqb2xmNVjj8jARVpsLJmQTGtI
OlfDN4K0+8G2x4PJx414di3kgZeHmwepGSbR5M5elrU97SFSfBkC+ta8NWcGogv7tf/S+OUuC+Pz
FtH++qL+Myjc59Vd5qVVQsgFXwh85btkevDaLTzb+rm7WpN07gxILldZIfIPhHEYjdzrF0jNBsqj
4LuBhNgWxfqax7/eQ+nQxfE4ZbpBQP/M9d2MTxnWefPUacMbceM/XY3Cyf2btbaH+GJCnQ/KxwDi
3u5hM1pmM3FinYvZzHzLmqMudv/KiC4ICMWAwwKVz7zE62ljeGcjV4O0B8KjN0yy8YCtXSYLsAsw
Npo2vriAVF2dhi619LFNcMRnMD43wKPrX3pvgxly1YYIdwGZxjCWDEv10qyZmtSzzqmR+En+UJDf
aDNtfJK1JBuIYQwyAP+AgQm5QFJMo87ojKc4r9Mo78YDxeBjBhX7XnnsTPuJaulr0pkPbapA7R28
ZtNf9HPxCzCeK8QnkQjLZUi9KJzBQhe1Z+gUtWV2rJjx5f7JWws4BCMOHnsBs3ufN7j6XqkxOUOF
anhkG6xCK418SjPlGYOJL9NEHtuyCjw1tv0KkosbznDtK15blh5orxhzZ7Lb7OJkU/zM8tKL/akn
kFVzTV59vb9M8YdJUTaGLQVdG6bZMFgtXTCHoAbAHSu/zAWGFQYKXRUNAjnQxes4cHz3ja24D9ww
qLECT2piHEUyNnm6MVsO0jIvxbCUYx1YofgmYcGUOE/uZhC8li7d2JN20sjUyXC7ObvMJRn8Mi2O
pMuOcxrvSd6FacrBnUqfR69F83SrAb6SL8E2UE+gQ0H9RE5BYzAJAgTXZBdOJp+AZXyo7C+1g/J/
TPxmiA/qnB/vb+/at3RVJBn/u5vy9mqpTVwEdtkFPUo/KSAj2bpPCUS7KFAmf2EKgbAoLIsqlJSI
Or0Xz/2UZJek0XZF9w933xTNPmBk976dFf8P2DncJeJFoR0n3fRhTJxx5p4Z9VkX2pX2aSjtjXrv
ynVDQdkUopQC5S63JmMXOn9z36cXp3oZhrOHJrdFN77MysG/tiHP2OOBI2Oqw0bLfxXEDfj0c5i/
Zp4TjJtv9MopuLElfRrDaQicBWyNWrODus8us1Ofm8lTugWNXAs/bkzpt29aOrdMbzhMpQ+j7neR
oL0yQ+fQiklfQQ+1VSnTtjZSOg8moegxj7DYfKNv/KEM66D/WZIgR2Bf+YIymB7dn0N9GLPd1pzg
6kHBOXTgujwdtcrb1ZLOzc0Rcf5Fz3dT1fLDMI9PpjPlu78481d2pKDOi5G89ZhVuKRgVMJsTpI+
AEBebBzJtXgY6E+ATkGjBCERuZbUeHZFBr1LL9CysQ9eE2pv+V4JsJmTEVRJoGNOz1P8rXRs9QsK
fR5ReUSoIu1i0uHVHFSYzRjAQAXUoDxi/Wo95dlMB2WvqrTZqJqt+pAri9J+VgTZQJy36WUYfs72
k0ve7n+vtRWJGTzg+IA0giO5PRdlYapl0dLkgipV4Zts3g3xHCW1+r3JnGdXTbZK1WsHEcPJ6N+4
mP/DnNGtQXNK5zjLLHoRysTprzooWGCiClcG4ETJfwit0Oa3SZ7sLS6NLcPSezp34KKkTKcXG5D4
wCTadCiNNupKPm98s9XTeb1G6Zj0wAs2fW3SS/ZFdQPyB42qnbcr//STP/1yffUZbH7qhtH15YH+
EMId4kuKg3QV8imKNwCiPNELbUefqtocmBXb9zXfqvKsuWgkoDCD1xO0JJIXMzJlJLaRgkSvaP3O
cAIL4uk5qh/a3B/uH86lKVSLgcID+AaYNvRVbtdkjU3FXYomacmmyqd6VzyDM3d6Jk4x7/u4/XXf
3HILhcANUjXonEPqwpTMxaQEtk1lzSWGpE0ZP3vl5OMWbMSRyxsNnjQ4enRJgeJGX/F2UTYKfJh4
KapLlmVhY37z5q1iwfJOCwsgjRHzvfBTUqKbc3NWYz0lmEEXnC7ZLv5tfOJ2mAyYmhYzzAoY2abY
p/GOb0HMVhIs4IKRKKIbhebMAqYLdHw8EbckmJusf3jQKBXTDVMCldAMdrfqciufDPPL4Ph/p6DG
yb/dzDF2PH1ic3UZaFlAmL59BE4R6t/DJkh25SzeWJI+m9PXDKEy1tUFHeg5KQDPAHJjmBGKHOq+
uKAMc85PW8PSa59SKEwIjiPB+CjFQ8VQdqgvONVlJiVmaSeteM7npvAJ8Mch2vspUvERNA/3L8IK
cB8f8cqsFBsNKtVyt8IJEvPoWpjvQdEx8dDRHxwnslp/EPwnYGzwDF//lKSBoflzfUQ0yDY51deu
y/VPkb5whkKh3qCdC9VbnvjGHkJeIRKRUQ3GQAsE0HzEj9jkcRArvE0tb3dA+tyguU1cG10c3KH/
sQ7Yl+QAFFRg76uDZmxs+PuUwcKc0HkRiDJBE3J7js2asbYbPe/cK4pqPwEmmkLZEvhQugOttnIE
FCa1/ZISCt4kVJIgtWtN+le78VJwbet9nfpl4vHet4fB5DuapY26K0YLmPS4Req8Ax1dRz8pJWKB
MB6a2gggJ2w133uQG/YhSptpvStapY53BTXmMaiTBB+X8tj4ObC+Mk85b80J8smT9jKYQ5z41AAK
YyM6WPvYKGSJFp1gu5LLnAoDvzCpciAt+S/LeYmnLdjU2n0CyxtYiwCPEROut/uMDhmD4g4tLro5
5NrnoplK9Tmb6kQ9j4bdlF9m1+Y/G272E9n4xgtXhdojBmrBMwr6T7gKyXTlkYSwNsPYtYHIuDUG
kLKZiQIc97DF07piCkk7Gj0O5kAAKJEegLHoDV0psvnsTvHOzIESR7e1ytjuvpt4H366ObUYRUKD
E98LAiGwJp1ahv/UYba7AMVW+eDwHWuhHcwOZpj+IL7xhTVhiv+yn452u7GZ66aFELOwjSdbeqsZ
BJsg8adPZyfe6YEiiG4CYLtL34l+2f4AbYkIYgRGBsFkUGDdX/fiKRDLvrItOeWhwsxlleXz2Wpf
ylh9LA14oKQMY3vewKYtP+StJf32uKpt05skxock8z9W+xrbn+wtyflVE+hTQ80Sfy2hMqqaFp3H
5nNsKn6vTr4O2PmUvd3fsmVBEk1/xFSiSg2iA5krjPd09Nwkdc8EKODc9vuKBCDIAGfYZ0Kqw9Rp
wWwMG99psTQ0d4U+C5R8wcSx0JeOQY+JNjmQfcWkh0XXHzDGHSI8CO+vbcWngGZXqAQIVubF5Iqb
do3tlkp2sUCF4TKG4pjrs/47GV9tZbMTJN67mzsHDkJd4D4B3BB1bOnw2QqA97GTkyh9sL51L4KF
HdzPPgYgDaiLbHPLL78cWk7vXK2444Jp6PYIQtmKZIirSDR6FHXIXk0SP4UcsuerLsmzPQZMq2TH
LROXH0Q96K4wskXAuwwqxY0DO7MY+sTy5UWrYzINCsbGz0rjfqoVTI10qJ+kPQ4qmIBsJ9R1e5fl
6oG32S4jNFCyLX7LxT5IP0HaB1OhXq4p9XwGWQiYtYB1ysuHqmRhmX3zuLEnMfj+uvLbB8+WsCrY
MzBoJ86X5MlLtwH+NbWms4dRLN3Bu+FoPp4XMHalYaPrH+zBANcrxusEL5wQQJGfR9oTUmLuezyB
4D7BxJXyOnHlteo25Y5lF/puCNUouARBrClPNw2zayamoo2nqtMPFc9fId6+R2f/NWX1xhbKXuB/
ppBG4plA20WucOQTtasKIc2p5j8t9VdWv9nTVltpy4b0tlOkxPmsTOOJpH1YY6rVtYZgTordx07D
+1Jw6T14NWSOhmSGzynNSvCpnDw7sf0iGYewpwVm0TrKfbNwLizV+f5vbArEA0AqIHGT3vgaqbfe
9c14gu7KAdP3zyTNTjaxjsOkfBob9kGf/b8lIvLDcOn7tOetu6mASWXVAHNFPfzDBvKPlU4tMFrd
9/vLWvtiOOPCqWAYzJQTK86NodO7cjyZbv408OZBy4gPFZGNCyW/DWI5oBUGjgd4VLxCUvaSN3mS
JKM9AGnGMPJ8MpM8mPrXomtDIMSC+2sSn+L6aXg3BveI+iT+XjxEierM/cy8Aacw9hX+PKm/7htY
2zShxSTmMxF4ye5Bb3PiKI2D1ZjuKSdvTqs+24q+sYwtK2JPrypZ5piCQaC3hlNWPrkNlKzcIujU
rRx3zQOhhAzEPxieMCsp3SVNAflMTPLxpBZgFUVN5l9jKg4T018+CnkWn0VUcIEgh74iaNxu14MM
LekGlmB8xlJOBLRSvpIAhjUbPz78dUQ8oAopQlByLKgKgFBuwZM3nuK0NQLCa4TfU5eGemJuhTzy
JxJcjqj/OWihA5YEUNntkkhr1tTUsyKqswaSMylzne8MRafBn5hj//7YuoQxFNvRsUe1Hy1t6Q2s
qxzsEtzOoz4x4t53+oI7gc6q8TOSEl4f7lsTBfXrSwRrKEqjTQJfJyRopXPB3GnQqE6LKO+t2Qgy
rUvTo1KVavHTmesq/dG5kweZlJm1uGSGkUKH4/4vWGwuIOsgbYOqAjqwot98u7klNw2CcCqL1NY+
tMP8rakEkScoRT7oa8VSEdIhh8KpBH5cOph1SQEoJ3keKbU2glMR+kxmOCXuABCOPUNt8P665Ajq
3RzKkgjFxcih7HK93IwtwxyzqM2qFDEk+KRcqmJMpStBUxyQtivPc+2knzEuODPf1LeyKfnKix+A
GwL2AFwOPJ/SeiHiZVtk1rOIVY2p7wo7JkmQ8sJTdvlQFc6eJ9y2Nqqxa+cJOTL6K0Bf4g2QzpM9
YCq7wgx91GusMUMrp7z1ZwCE06808WoS6IQk3xAPOdqTNatDtdGEXtt1xHI4SjbaZAttV11rVOxu
PUVJkyIp1723qYf6gscDhtZq6rDZt5LmjJRiC3S9tt2Y0wGnBuoQokZwe461AchCVgxjlKNbcM41
L+d+3NW2d0SR2OSPuTMXWz1W+QkUn/japvR20DqJvRawnqhnzHeszlf0LdD84nrCBDB4BnwDHnUc
5ttl2ZWReuVoDtFkmyg00zCBmGTjxg/3b8va7r1zvWF0FrmlLRU4MBvA7Cqbh6gwsUsUaAZ/UNir
bfVuYLhVtnE5VzbO1mwVgoeuKhBY0sfqxxnT4ak6RNrU/8zmYvZZali7+2vaMiJ9nTEvYzAr6ENE
e+ut4oYWGjbZ0gta2biblYgLeRU+IHPJKKm0IRorCO2YPpLzP+DjfEvqTS7r1fWgRSUYw0EsKqel
OTga8DY1wztNRElwkfxYRb+FgmMY0n18p41hsd+Sz1o5gC5yNEFlKgZ+ZCIUTNkxbJvLI5Z76a61
NPZAZ694HXRmH+9/sJW9dHUktGjVYnJiQRWZT1kDyQ+LRzyHuEgX71U6nHGGfI1mG4/Rip/EvQJH
NoCS8JZypot4T4G7GHmkgJPAqOyvZT2/1J56Sln2xTP6J9ve6tNumHxHYF2dFPRLrYq1E4/0fjr2
XvNV0GDbzNu3cfPiJKe0f7u/nWtf7mqN71NkVwZbqiO7GWCw7pK9MUw+o8rOnLbWtfbVrs1I7xy4
NEqnNmGGtnRfqG0Qg8rCGPln5OIbB2TlBqCwB2gralI4KTKspANkU0sBco00+Nt6pj8SPm9s2roJ
vNfoAOuIU6SCl8ZiJ6YOx2o84Linb/XmZOlyv8AQLpiqcOoQz8oXqs8chTbe0ER6MibPLSNK2PJJ
8TH3STu/cJQx3t8/CAuEAGatRDzrICFAArp4ROZ+7PMqz5tI6KV2p/nJvpgA3O+mvegvkU+YLnU2
9nFRRJNtio2+On2oKqjg44LNdtc8lHvy0D/Fp/FRhUlU6LfwCMvLhcAS9V7ghUGbpsvRnqNXpGV5
UkeWYn6udPUEsbpfQM98V5ooiWMedOMmund5VG5tSge/qG1DAaFLHTWmO/kqcoNiSrfUv8UjdZsg
CCNISTCToQsRhdtt5AwUgWWV1RGhg/JgtNQNKUoncejE5jPKWuq3zI31TdTwyiEF2yKIukWVWUy2
3prFABnIBDCpEWnN+NsxIUgBnp5Us8J8io+9GfvQxj1WwxTOSX029B/w23uweb60JH9xJ/rQMOec
JUlox2DhMbJPjZ0FOcANs/1rbJIHXhvhZI5veoY6tq79yXvzQFp9p7j5oXdNCAbkYaHGwUjYZSin
/hNrocSc5/2/BHyhagsWeDaHEKYvHkFu1ke1lcx7d+JokdfI2az20/0btPqpkYEC/IhaGBK12+3A
MEZe6pVdRXVS8KApUoR6hJvhfStLhy2yo/+sSJvu8ClJGbeqqJiNHZvMIypJj02zRYGxthgcERiC
mDxyPynWI33DR7fpqkih6idQUE4+KB/+/fhSRG9ZBSc5hgYNaSmjBkomw84rPHbp5Cu5Uu7zmtYh
Gd2PFjzgaMBFBveGPg/KBDJglM19niUxqyIXWY6fceOUKeRrVpIv95e0tm2YSnAwJIvaOP7l9gwQ
NYaMBadVpJrlT3UqKXrg2tYRWDUiig+49Gi5yDFen7Z571kuixqQFYeGVre7tFOMjTrh2u2GsxQa
U7jbUMe7XYqjT50RNyasFPODXfCwJuSYWErgku/3N23tSF9bks6BUnQoEVJYcirP3feUkp2rkHYP
9YEtPbK1RYmSDagoULOGIvLtolynrV3wCzEQVaOniB5ZlLfuvrDIU1f1v+4va9WW7UD7DA2iJVGD
Pk9DZtcji0gGOq4dnTXQ7HtlXr22/YiJR63mir3x0RZPnCjU2DCKNYKXWwZfg53e7JykyKLC9lIj
0I0hQTsOUsSAVqE41Kv1LkPNQQ8ZfsJWy2GZ1+PtwUJFHOGgGy2fmKboqW14ZYSirIdRcZp+ZmPj
/k5Z2kY0nz4pNYaOiDW4iZ81sfr68f1G1xPwdiE2A991+22NRIktwZsZUVP93ExqEkBA6bEiemQx
sws+bAwNMHD/uqL2vFBxGblS24Uzl5FFrGRvNQ17jBNufCHE0kOdbzqwxYfFK3ttT7ojI/VIzzB3
GbUF/aeb3Zd6wANrZuNnVy0fDKBi/EQvPkpUDrcJq9DIEV90KeVCqh5RRDuWUZKC3SXQCqdDFs7j
pNrd38616PPGkvARV5Eg2F8JUuiujNQX59w8pxfrqOzqcGz89McU5rt4b4UbJsUTJkVNkPxEdUGc
F9TepPOSkxpI1LQoUcQFDgVqHEBusVZ9TM1pPDqgKXlEJlFCvJzpiEvmvH/Mezvb0HZZ+HJcWBTI
39GkGIaWL6yj5NVsA0kV6XqaASXSIKQKSkj2fjgDeycWR4Vc8GriKZQe9D4r6hqPcRkhmjP+zVvc
frWLf06A8h3VfNySdFhZl5jOc/CnISbFQNTt90QNLuNNTfKocewJ8xnZm2vXX+9/wcW7ISifwI4t
+qjoRS/SsDS21MaDjVLXf2dm75Q/yYy54U8zUtEPdjLQekb/D61oQBxQaZPzZLBOun1pjnmUzTbG
Ikrt1eDOc9/lW1zcCycKQzZuOoCygEkBEXa7cW2qj1XjpnmEKj8GnotBtwT7mQVt3y42jD5kJghc
/IZq2egrVWrrQZ312Ycrpbc/w5COS40pCUbcAntbWHNY9aqDcD6DbJgf1135zxyb9bhRblm8l9r/
cfZlzXHjWLO/iBHcl1dutUgqyrItW35h2O429xUkQPLX34TmuzNVIKMY8kRM9IOi+xRA4OAseTJB
HAZAKegcFBNYJiF2UsysBma7Ly6zpLwooBwEbsJgwxxSuwMfgan2zvP9A7SCbOGrQo4GebYGEgl0
/gWTVZ2gxGMV+WWYoIxohdm5ko4QrVUuy1k6kAiEOU9qDoXNj9KIiYa5u79yd8tYY7ihTPNLKtPS
15F9Bh00X70eMMmdl2rjJoKOAxH8f66iSMtmQ2ZOt5Ikv7DaeJ6q/NhO5c5FXOfx/NNhPA8oDfQz
Vn0UDCKCqG+WclTKNBlPfDumnxW5I29Vl6iZZ09zmruKWtijZw5OCWhK7zTfC7LE36mZKKanWVld
7agqbCyc8/dCRUrBVQKR9u0eSy1FX86w8XGH1EfB4zXmksf3T9DGbUW+B5QsYF1QyxWpuusMAMsy
lapLP5my5EkK2DS8abBLhma6VFXBaE5KioRT7/8ZrJYmboWwaMc3bV0ccEJjUoCD+FeTRwnL5rap
+uqSgW+lCCpZmseQkN6c3BLT7MiJk1Je/PsrXxESo4EDyBeWjIlW4D7Eeae2TvoOPj679D7mlTWv
6bzWORgYxAzIQfIsj+kBmR4UI+x/akEe1N6ujB+/njcvuPAThC9cFqOutRp+Qnoif/rUr0y3A2sY
wOHDUY+yNCilQMZA82k4tAfnn/sbsD5eWD/uMQamURteDV4ldlplstJklxFE1Go8gVnROd03sf6w
tyYEL0Ha3pHA8ZtdslJ1M6cPJaME4p4cdLwD901tHmQuvwnoqoUpKMHfK0OTxqBVry5V5/Su1uf0
yNoOxHnp0p7GgcUHR03A6lPrJoDeZiXtxEHqeq0QE0CyhM1Edc4UKX2KrKBaLRkVOMXt5hucTeZB
zDX5Kley6pakY8EMVQViptBjGZJzXxeNl6mgMcsn+dLX5h9L7XPPMJMXzAlMfrGkSHf6gsPy63Pp
WKifNr4WY3FKqlUnmxegSD4NXqpLx/t7+T7YdHsu+VqAC0CDAuxSsnAua5RXm7JTgEUoyexOZglI
tZx/AWk1cY1G6cMZLfbzmEjx2eztzgM7Y+sPUnKOF+nIuuU0qpbv9NrvfjFTF9P536S4Bnl0eZ7U
GJzfBgkBI/UKbJA/zHKUFsZXVSlCQLl/UlU5g7DjIBtt6qtGfMKLeh6c1G1H50LT7IlJLHQSKSxJ
c1JzemqIdEpq5Vx28sUpRgwxVNPOOV4HajjHmM/isTaiT3H2v1dAzZ8uZXbR5kJy+SSaOxFkEou+
7Ak4bbgEBdUKBQQDaPGiDic4fSkx23HESzQQCFDSCRBQKW91fObJBFWxBrgQNI/NvQEncYX/8bwQ
qMKcFkj3REAIZPWkmGYtZCVijULjroWiOiS4lNxL4IB3Et0NY+AEdbgUHM+zRQTXoDJtLM3cjAro
QoAzCmkgdctdctotMxgOgEdATr2mOgVFFGrlkmJEWpqGBE3RLtcDzZF2PM+mGRAoIUcAhnA1vMcG
Z0z6YTAiopV+1unu1HxW6+Jw/06K5wIfCAE15g8gP2QgYeB/vwq4jMnEKH+rGdHodG6L9Nn8VbUR
07+CnmQn4NoyhQ4syiA4hzgSQuqjWPXSzTMWNEg/Zm4tt12NXsa+C+eiC++va2v3wOIFn21y/QsR
mUNr4hizBWNlY3vJPPtGkkTUIF/vm1nl53z/ru3w1/Bq//TRSPWUEgNkU0vvo9Zfh83Ix9MB9K5B
xIyusp+E495k4lqGlNtFtoqhERRuVz0bM0v0viK9EU2/wag/PKqeGijH2F8u7Pfo15cR8oB7ccXm
nl7ZFNw3ODEbEPvDZte9dvObLKMIsUcHKkYPfD95WI6iCmZ/VrjF3qriNKYlLhfo3UbjX335df+L
bZ3CawPCgZczW1Ihr2BEvQO1il62Hue2b12bQRvC7KfvmNnbecI36AuwJsDU4HvxSIPz9/aMlFZG
pGqBPjgXGtYhixufnAufBJAOVVh+bXbi+117YhtWK/AKJo4exT+onx2VoxPQs3bANLOfB4m/p/q1
a084F1I5KpgMwfqc4xImsFd/6wwPQ7kHPvMH4eZ+Dw6n8i27jiTej8nVlgq+RI47jFcjAo3YmQVg
0Q7z1K2eUhmv+UU/GWBfc0EVeZSeMRnXG56lufIvaaemvHn3r7+rcPfRMhkT2mPdJGhPxmMR4Pq9
DMcxVDzVzT/FmLHc+7T8091bN7+iV+5GGhZa1/CwUW3YwJFThUR5RWrZ1aQ0/dk2S+NpiRz51ZLn
/+rS7LwxnXY7OLWVH+CQdoSkGFkDlxV87O2PmGPSS6ZeL9E8j648GZ6mNdBJ2hO2FEu7GIa7MSNE
+TQH9Yu9YNyp1P6xs+99U3hN8tIqT3meueAMdu87hr1V8UzgamsrGzB2s8+XqGv+MUBIIcvPOt1r
Bbw3O+99QB7uX1kZ0WJ3nFTivoBi4Jt443yYfsWaq0NdFZgCDZyI5ZP8gHM7hPlhPlZhGhDZ3dXq
Xi0X8tx4PviDjEIhuGVvf0hSmGpB6pkfXhR0z/GBcP1sfzi2Ad4P0HK4Wai+3N/iDecOOCdog2Se
jq8oEo1s1EZtACWkPVeBVMZuuutr90wIhwaiAdDLTEGGlzau8xmkI2Hq99/aYB4xggzNSIxd7RWS
tt7im2UJJ6fventBIdaMtMTvH+VgBvlSFJ/6I/vdv7JH8gyx8Ic9UpyNwW/E1P/dzBVrokxkNnGu
kCg/tV+gZiO5fAK8wPwxt/6sPqtfzM/qd+k8fFIfis9QUNi5MFtbjfFJGcK9ULxawR4RevXFVDac
ktg8Qrf3IQF29m9soIQEXgmcmZXSio5Lv0AJCKTuUw18WY6RoFLS9xijN1cCZ4Py9TvroHAp5SFJ
LCO1nEtZPRYYlGsWtpP6bt02oPP+a0FwmeMAsVYG5bAL9Ge9CqpZJntOleyD+SReRdSIEQ2+0x+A
seL2Tpv2qCRZ6ZiRoi9+0v9bd6DckZ2db7IRQaGWicoh9N3AmCXmdHmWJ6XCegz5S7V8WnJHCmu7
GH51hWY+ML1Nz8gj1Q/W8rA09GhlFKW5hKkqVmubeJog8zWrERAv9WOa0/Shg3Z6UPZ1FhCADg8f
dlWcqg6NYbT5ARrgH/TKTxemsjR6biuRQ5s0jGUDYXzZ7TU1xOIOymOY/gDMg6cpGAcSrJhxgte6
NefIbIdjkaZHZBNP+iJ5MwFjy/0VbdrCenjiAPZb0eGr6kAAHM/LaCKfzCEtvII+jEb7UDHn231L
q+vEV3VlSb3du2HpmnpmVhEtaT74A6ksN9fTXXFg/p+5eUq5GWD1MWUHTCPS/lszU8smUtg5BOx7
iyzo6UM01c27jLcLoN47/CmcpGiZm6tz6uQuayqjCshiD0voxFXDggnw+uSlhPbKXg91dd3x01CA
AJYClXbkusJ1xxSoncUjKh6K/o+SgHSjb0MdheD7+7xpBXBI9IS4/qGIdzHMFjw4rGTRVC1cqc2x
3aHSadCptRneN7V+4wArBnwHdV0DwEsAz283m2p2Nk6stqNBrU+1AX3PsUT9vlkeifK2lHoIAdRQ
zr9hhkDq7EtDpsiUq9Trajb6hb4TgfIX9fbT818DHBYecwNdMeHFzdtuaCqrsKNiMv2iJE8zfWjj
w1ADQGFAr1OxA4QZO9u9jvcBbAU2hn9aNFYx4ny7B11LikYzSgVUK5xopPSnY3FInobABmVO/2S8
SXu7vgr3uUU04IAeQfEMV+rWIjgh2qyrqRLhb9+Vzvhitnaocl2kXA4LkMtwAFpj98Ci6uphsqyd
H7A+YThdfOYOHSzQnbzHIFdeUFYlCX6jUqLCfBjLSzu8ZHsqdJsmML8F9CmoNlatRpR928SOkY/n
8a9hfAb6f3S+3D+860QCq7gyIcSEk2NJViHlMJHG3qROYaaXUd+rLl4cKEcrFzn+6GAkRpeQ6IMJ
C5hh3BwRp1xoA0rUhQ6qEl4kYcSNzRdH/n5/XRsHEiEFpPu4n8FTIvbEtbFNW1kal2jo5KOiFREO
00mfR1/WugdjqEArMz50peVKqeou8uhB8TCs6vSrNcsfDXBAtw4mKc6YwtsUosdLUTXHbDg0T1uM
Ko0tKBkN01OH5/srVtc+3wEnIqBjKBCBmEWET6hd5xRGXNUR+v9aMKsJlJ6hz+1WSea8YATfOClx
rvkQHFQrdwHG4mQt05cJlExQ02TnrpPeumF5TUA4fqgpYHR2k6phNabOWStTKKoWsX5Cu9BxFbPf
0zFYvYtADXI2CLyNKOkCOiTc5iLJtUJJkdAqCP4KVyIfDsm5BSTkiJXBzorbdGthsWIWqzNZorqh
Lu+/zbXj3/8Eq/vKTaCDoOOfOOKm8OpCeVNqpRJZuUoBeZorz5I6N073JEi2zAChiwCMj5qsPrTC
jMoCNfIMz9O4lIJTCiFeHE97Pn1tB/VTVIhhC3zw8EG3O5bNKjOXRi3BgQb+P4UcFyMAaUTQH6VP
0/iSZ57h0YPk7wFvV0E0Hi5cGfhW1N/RWhTOQs9qakAAFVdXlfy6r564GIhNliMzJtcp9o7enjnh
qwFZWCeVs8xR3ucv6AO9DjbtXIf8NiF8ZCzxzlzsCvgAdpWb5QlPpbEobZyX8hylJ/NsHafj4BJf
DWUIVWX7Cfje6oRjX442K50EF6v349kbX+Nz6jWfmq/OCyBJZ/U7qI2GF/0h85tf9y8Df39v4pD3
ZYK+D2h/BEa68D5nlkGZMpI5MobiQOvvhvZmGl/TcY/ZYR1+CYaEgJLKoHWpZRwX5k2+jxlj6yH3
KYQ0tHP1Vp+P9a7m2LrEKpgUboZO87KsDDajUlWfyIUlXmkeluaoVa7l6S5ElUMbEKDnLqp+oxaZ
pC5Uq/Sd2vnm9eT8iP+3wUKgN0l9P05YeaRm3wjobNL+97js1HF3bIiQ/rqidg4cfBUpM7hwbadx
ob/3VRr6neLt2v3zO4G2N0J2UGaIdKo5ZhB7pZfmaJRA2O02FpkdDBmDm+2jURu+HAfAc+FCKNSK
tPVlJ8VZDvLWSNe65LFjE/XlxO4PdQbqnY9fAAwOYUEIQgAqEtICVIC0bJG1JSra5Ulu2Dku5ifD
nI9qqvzFZ8Kbg3QZtEnAhgoeEy6ly/K+gkuhxluipL+hAgER+2nnfdv6SlAbwPg3+tX4v3DTdCfr
cpaoU7TEjLnSlP9Td/VOsLRtA+ESxlUQHor0D1m5TKkO8ryoLKDBOJjtK2ZtpZ1Ps3WsQS7yDp7F
oJyYrSyakpHFmmBEfm6HCco3aLeq+c52bXnAayv8V1xlCE3RWWZlKHhYuk+L2T30bD7W0Fmz2Jf7
J217OfxRQdCBXrXw+Z0BcuYtpKAiywF5tETcbHIeh675976ZTU+L+REAglGVAdxGeClLi9NIzMkS
kT/QfABIT4MyH5wgwD9/dPBpucMBuPY3+S8cHWrE0OQEIBHDOOKxs41+JkVaRZCQzV1n0Q/p1H7r
KUYC7i9w8+xdGRLcesXA79bwgAfTYbaE3tz8dt/A5oe6MiC4bAkEHEztekRuy0A92QYdcMMQ7UJu
cceh8p8qvr5Xeyb2VTWbpApGdKuoVYcfsd2aQZP2Z9Y14Vx1gHXmx1EDS9795W3uHxJDVAHAOIKH
6fbAs0Zv6pw1c8SgFjODGMhp5511be7glQnhE/WsK0e1j8vIWoZTCgnz2RiPUG7c8UKbQRo67P9d
ivClIBEXg9OkxlI86NG8QXHphX23XRW83u1X/eX+vm0uChM4mDFCiRZY8dt9A5RFmZJBXqJFKqJY
LiMjnk4o5X+/b2bTH8FzA87CMXtiZShmY0MrzZkjSYEeNjVex2z53mAUcCL0b64siuxYE+pQK15L
Flc9HTo6RYU+/CaVrbqWMmUuanHmTpaydeYApeQDhyD2WlFTjXM86YC7T5FTGsTrQYnyqy1lbU89
cOsTmZzSFcMDNug5xMe8AtwN9JMU5YT+WaXkcelZWCb088c/EcpRmoInFrmqKZiRZiJnlS3RSJJT
l8Xflzb1SvkHy9q/uKpgQgAM2YRDxQbeHrkxNes5QWk4Qt3bpZZ6Trt45wxsHTdeeoGgByeUFKdH
cAYzqejtOZrbP2nZ4JE9Y84xGPMdp7ppB8cMED6UBA2RAquujSUvNAUtd4e6EjhT6fBLSk8T3VOx
3zoD/Dz/f0OCe8vsTIpt1s7RhJm0g2Qv+XHWzBzSi6wO7p+DPVOCR1gUey6tXIEnkHMoYfW1m0Gr
EqQ7/3zcDmao0Mfh/b2V8Eqlwo3aZcJAMZKc4iE9zFL6dUiVnZr01nIwag6VKFBDA3QunDZ7qZhk
zyaLWqexXLsyplM6Wo1HU3U+3F/RWnAIET7vnyPyfoefCYiiNM/0jABmHrV28pBb8oMUd81pTnWX
TXXrZw391CxmaCVTlENR6r71rYViWgrLBKmYvSqZ5Cj/yBUgVFEGNYGFUb/WgJ8ye/++Gb5fwuuO
NEbFhoLjhsuM3d5eGzh6VpUliprFCAFJs/53gXpaeN/Ixr2CEZRpwWBoYZJJvTWyoLlAEyOBkbly
KcYg7LwH7LgHSHXYeW43tg3hAu4uENAY/hIDS1ARTB2SSmxbab/NzfgCKY/al6R+p/ayuW9XdoRz
qLIl7obRohGhy78SGKtcE1Muwf192zQCCBBqV3gSVo2BqUpAuD4qNMocYI8Kw+9a/W8+zZUJ4dOo
jV2ATLYFVX/+U4c8KXXM75JO/pFy1b+/GO7TxJMGakkDhXr8Y5UpJYkxjmqKQ5Bh0lCfZU/HVE7a
/mb9G0AWf3EMoDGIxBKxI5QLhatrTEyCjMmcR1WJYz3Ydedlszb7UpP9e39Z3H+ulsWV63ivikMq
b882lWJgtJpOhkxXFhZz5sdafGZDGhRN7HWNgqXuEW6szzjaRbzDzL0gHnhhcSPTliVpnAkmH6kB
gQdQkH66v6oNE5i+hRHIrKJqKzYaFEZ0MFvaTURyKLVozoGCSCOZ9j7TWgEKNVl0VOB6QJIEcgTx
dbIHzckXswG8xgjVxlsetAzQ3gjEygUYo9A0CKX8UFRPn9v0uAdI2QjNYR0UzkCYA1+z8kuYnFpI
KRkADgHTw2FipHP1Ux90p/I8yu4ehGntBlHTB3sGd4OAE4u+qSEMDAMZnSPKDJ8Z1CvR3FWy3u2q
dOeybSTYqOEgvkRpH3k2zqdwLFFsc5YJ+WH6mF0AlrqMXzl401NPpmsdhhfooqU/8r0Xkx/228sA
qwidUBbj+ptiJ7PrIM8Lt1hGI2iMPdpIqmuOb1ZjYmykORrLz3H5VdR26i5gbtZK8+v9U7v2l4Cg
YzABWHEU/DEMeLvoqZNT006qJQJA7cswDF9npz3dN7G+GNwEeo7oi6EfKH7D3CrVPKMlIjeNM/6O
ftNKAcv3orbNlYBbGBg+NDhXnp+1hpZoPSLRZP5aDADc0j06orU7xkLAas0rpUAniflBPRVSMrbo
VQzxz6Hg9TElsGbLg1cIEvbP/V3bXA4GzUGoB3I4MBbcfpixMVOlq2JEUrGauwuJT7U17MF8Nj+N
hc8C1i3McYlV0kUfFRvko3U0oelSIkekCXSmrD3ZrM2Nw4fnk2p8NkBYSwPin0kq0QaptT/azDxr
xAwCIBFMQTtTlYP7O7eGfQODgbwKBAH4l7WV8qQ5NEbROshKR08/cHXvLEh987E52SGXBf4LH4Ug
HnVtoCGABRPjQSJL0qJUBo2c6k2KMTZrxX7f/WnBdnR/YVtf69qQEHjUOViDJBtpsNnYZ2deQsWU
HnKyx7Cobn0uAGmQkaCCjsSe//2qdNrG7YyHzMwxRwQuO0N/KNq0CeNlUE6mPpoHVW6hI2R1rxUh
fjFDNoA6oBuqul+sd0Y3cZZXlbS/Zcn50stovwwpOTYkKw9ztjwPcn/RbNAa1nXYy3qoUpBRxphq
CkxtT+Jv4/XAG/m/hQhP5dATpQKZRA6XkHkZ+1bo54Fmnml9lFxERroBoQgwo8p4FlekEItMQJua
Wnk0qp+S/tix4qmvfi+ZsxOjbSwIzRMMbRggeULNiv/96stk4Kuq1KRdnhuWHcsUfDHZD23Rwnbc
I9rdcD9QTAIaAKUQMPyK3Cxga5+nnNTLsyN/puznku/UJ7ZeW9SNMBanIbDlk0q3SyHLwMaZavOz
ehge5Z8EcQw9oqn9yTrLfnnOovKwd1E31oTSGxdeBFgTFoUHvrLBmAcwSv5MWwVyT6Vv5ntSUxtX
5x2NhqQNyBeQTt+uCuQr6qIZjD4T5ZO0fDaTzNfl19S23Zzs9V7X7gDhLJieQGrIcXYG//vVYcBj
ntosyfvnGTiTvv8M0QyX1nu+e41sAUWQAyE7PqOJwSdRVkpxOmge5kjp509o1wXFg+ImLHB+68CZ
pWj1mlnwrqJl+1yebTwqg1cXwZ5q5sZ5wc9AkRFoVKRDIA+5XS30Q6rU5LyeJAhZoBK39F+4gP0Q
zL5ZuxCGO+3FZus8BSb51iJNwf9EPtueQaKq7EkcFbHzq8FkMjUwrJ9nf1TtVx9j4Fcjh/sefiO8
vjUpuN50QDNisN5XGR86KyRY4YReuh72pt9+3Vvh+kbAHPBRuONw9iu/ZTosTvpMqZ4d3D62uANE
kO6vaO2xHNSGOYoY943TR99+ttxuwFZds+o56Z4lq/dNCLNrnQSAzh4if8+SEGQwSGe0zVTE0RTH
gZU5wTRUDxPTXAeJ8/1FbWwbHnrOQQSZR85mc7soWg+JA67v5tkxoeVtyV15hsfZo1jatoKAgk/Y
cyq8WyvGSC2Z6AqEzExyblR6SAjdyVlXJlB7xogE1AUQmaElK+wZ9ADNvlzsEoI7kNey+vkMENuO
Hhv/b9wkOLc2RIZcfSmgkUzL+tmc50Nfl+cuJmfTSvwyG/xRlUZM/ecgvVR27tKeXaHKEOfQfZhJ
nUR1lRzyDBRVqeEbkE/Vht/WZF5QSQyTrPPvH40Nq0jJkedA4h1EUeIbQ8aiKIHrhtTRlEmhzcDt
Hdvq53qez10K3UxzPEqEC8w78073Yg26BKnntWlhwZRMGsHsuvGemk9gZ80hLGl5pgsHGbZPzm7g
y4+58GXR9jaBOQY1H1YrnJ7UWlJL7pkZJfWiawEIGurcK2QACUMdocN8tLW2o0e7t1N6ur/Nq7cP
a4U0KG+EQ8hqpQWmzEaO6U4T01Q2gYhN5pYG5tANY8d7revZaDtxBkodjFjgvxentc2kGO1Uje2L
fpgetSM96lDYZqf+sOeJldVjI1jiV/XqNdebhnWJAkvl4/xCf0OGUXKJl4byW/Y1DvURusZ45b0m
dcfj7swdzxyEL4nKg4WXHtNMnNrz1ngHvAkxoMsOKuHkSLziU+xnh+E8+umxPWTKjvtcl7BAWey8
D/cDFMoVbG/NFSmBem1fkucYTLgs6DvVCHojtvOn1iksDKkWDvkyF3N8YmYKoc4ymfPP9qTE4IbI
Bpd1z+lcdq5EG0iGdk9aWwbtMHRdcP+Qvae/t9vyfxhzDqLDlLTggZO5KhGEL+SZmNbZqOcA2Nuj
YVc/0VKJpNgMM0oCeM6LMw3fR5K7iHQf0dkDlURtBXJumHhRp09VJgXJsDwMhnyU5uHL1EiuY5FH
s13+WEUSJnniG0i+WVZ5pP2REsVT2OPAKncs4teESr5Df9ftVyZlXtvMjyjkP6NmFDhJ9dhYe35z
4024utWANAsfR4kLudLj4tnsY39g0JU3s70DsHHekJ9zEQ2utbAStOirOlf6BoJwZuG2pzZMgtw4
OF7pdifzWI/+7u3aclXXBoUXe3ToPOFDxhcOU1x84jWYLPXl/GKhZMpHW7PCqz19eICWxp6c/Zav
wkQyilIgXUaiKFwuSacgLVOz4lmWMkXxmZP0P+Jl6U13KkGhs3do11cZGCGU1hXMQUMgXfh8+tza
eWoa5fOQSm8YYHhmc/1RwBuc77UJYUGg0GtyC3f4ue2cAZhgCPsCv9W7ajzvtC5XMR138wpAYpi4
RvwodsFQUQKFHtQDL2r+TSkiTEcFifrS1Xs4BvHVRkEdurkI9Dk3GPrlwoq6ZMjtosjySzynEGCc
ZkM+x5mxPMqV0wVSbmIuMsHYEK6zajzLervsPN7iGfnPD0DZEuTcfLBPOJ8p7S1wgUjZBfDy2dPZ
zFxTQqwC5bI9nNCmKZBEougML4xC2e39bqdR6bSRZaDXnvoDVUEQvLRkOtiJbe3cc9GVgFcCYSXq
6TL2F6xjQo6vQvshqYehuqAyyxQfh37WQ7sf7L1qhfh4wpADIRWACQErBLJUWJMGXSCwbM3FpSgm
v4wZ5j5zt8/fOvUzY2rA+uXr/adhvYmAb3DqXhD3Yg5AjM1zog5Sm4B9q7TmPg3UWZkz6MTIZhog
J1D3aCVW0QFfIDohINtC14VDLW4/GnKbXDYXzs7pT2F8MEL0scgh9js/+6Id5AhU7i7twhp1k70h
JfEOiqaFKK/S0ajvCpimzLJAyBQz+gejjPmh6ZXpxTD04fX+3q4NolEHQC1uPXwmSg+3a63lAQR9
MWglbRBmEmYfLIJXwvqGrQnvW1qFd8B73ZgSzk1VFHg/8Z+/ZFT1CuMHxWVoi99Nfagwrd5a9Kdm
Tt6U73X3V0WV903lFIB4GFDJe4+QrqK9GI1cqyiNEgqsw2kwjujjQcQqCyQA2JmvXeQQ8XSGcnXv
ksfGpyBcRLzj7wV+63tjysj64Fg5qBS/53ardSvTRxoPIElNejWE0Bf9bBEbGFaj7v2KZSpmdSqr
QvGqaHa+8voGwTQcOO4EIs6VplTr5GZMJtDzUiOtQuRFmePrw9y/oMe1yyK+aQxT07yUAwSRqNpV
s6YooXhbgPWxoQpwAYPzZyQyOcyIpYh//1RtnF/esud2uOySJTwmsZpi3iuP80umlKWrM2cx/W4y
G81vhmpgTyhGf7QzgHOMV4t/RBUHGoiB2+/oEGqAXoLmF7uz/tQOQz3CkAimmxWzHHaWt3bqmLBX
QO+EfgeYgsXixzRQqJsMoGCtwcBOfcuk+Xel7/M9iaJNO2ANQLEWlPmr6ps+6xrTTTCu1rLZnoid
9kFSl9pOdWLTChI87gkMkJHzSPXqIoKXYFSzxMoulZFKZ1ti9AWAzL1S7ZYVkKzjrqPDiuK9EJQN
S/aeuWcXSigKHnLfyK/gT4XQ8MePHhwmsDyAJQEFLNihRTbawJRmFwh+e+rixBcdUxyBM2XTQyqX
8eG+ua1rhTMHqQYVeCRwqt5uXmZDHz6vdb4sUlcBgCVAA7QGI6lr0QYlgfvmuDe6TsfwjcC9hXl6
/sqjHi14q9lo65SxMrkQMzcgTlmkJ4q+5mGwJ+g2WHSxXKUl9fN9q+vrDFSMyinjUW3nDH63i6zl
3hy0wZGeliWdPY2OZ6MZgiFOxmMLF7lT2Ni0BhwA511ETV/kDsgHQ5LkUpeeytpqUdKI6fxgVtrw
A2R7ynNLLLbzDddHE4EFehaIn/AMAflzu7xuGR27bs3sUg4OQ7cC7/18sIFm2VNSX3+9d4lIIOaA
BcAIqBBHlP3MNJCNgPsVk34OHQ+KLi2uOpmJy5z5NC3TnsX18YRFyOzhCUexYSUQ3cVG1VnNAMJb
MDI8IBCVfJXZTQBWAu3DkS5MYWiGTwC9Y1Vud1HtctKhvpldFmckn4D+LzLXcBb2YW/FKzTghsY8
Mzy+GLsPQ90lYzNmlzlNXhtJArWqo/6+f963DgRK2yhsoJgIuIZwy8o2nYBkAkdvq7fJuZCa+Cmx
7WZnw7ZOw7UVwXUkdZwg5IWVJfuhtkMK0df+YVRfR7lr3XbamznaWhTCF/DlItNCCCBcYrmbxnbS
rJSLzbYYzVZrO46seZH3Rtw2DWHYHKkIWiuKLawrh+LCnPZyepEkQi42iDB6CA9TTOx8/CshgOKT
wVwbWCxMNo05sUbT0ss0qiQyoXv3RpZqj9Zt7Y3AQQ6wmca5beB7BecAblaW0dxIL6CzR81KsgMm
p8deyzo3H9Wdw711XVFFBqgNmSkHCt3eIUSAiM0KbF2SqHUEClh03KSKJP7UZOOOrc2FwalDVRWV
EpR3b21RAGKkflzSi5KPi2cQYCxz9KqD2dAk1D+XKfty/3ttGIQyE4oLKJbzd0R4mQcMvGnFPKaX
MTZ18NIBraePUuJZKW39aUr2HNLGZnK/Dm4MlK5BNM5/z1VcAwXecZZxly8GxMzctspDLtXrYVc/
OswA3Bh8HwDRHBq1njZpMlYkllXhJNZ09oc+yTFBQz9Ke/RuBYNNOOwmh44KJxHALtbZc5xcoOaQ
Bz1KFbZayP79j7RxeTGZ+j8jwqlo86prpcVJUIUxaxqxjBEagn6ZfVgpFXvGGTLQyEbsZInxegHC
+Uwf0vQCLLFd+WOXFWro0FzZEQ7eOgWc/gKZFrqweAZvT0Fhpoy2jplckuaCmrXbW5DdXL7f37VN
I1xtE1gr0AaICMaG5jbIRMbk0tbLJ7tXXjFEHFoO/XAchj3j9wcOgldeBPcQgyTAgLBEcpmGYkTJ
qh+9PJbN0i/J0AN1NMzs9S8WdmVRuENgHV9A1NwnFy0fz4Vd+441zAfEElX4QUOoPXKJY9hCrxez
ObefqTbrJTcbJj0ZzHD1yQGUwZyfmomVh/uG+C++iaAROKNdxnvWqOBi3O3WEOnrJZFL5jxZcnkG
LEANByP7bDZF4i9GsqdyzN86wRrSe1DUY12cCUZYFh0xbGCnzHqioyH7NK3eGGnPvYZhbAPzQdDx
BRmrvDcnvTqOKGPAr8NLcJGDNaKVJktN5BlWl6p7ArytDZnqdGHTFHuP8LYpeHQ+CrIeNshAVA6N
wsl6Skjp0ThMJNANTDtIqZVTel/P/4wITglVWjmnMYzk8uDNC6gijbf7p2JvGcJ3wn0jyZjAwkK+
OPUxWz4vxs7l3TKBKjDCYz6JtBperhJwNdEFJtRsOJoaGkvE9rXxo6MsgDBwIOZ/zfC9vHr1hroa
MzbCDCeAVcrW1ZQvTazuxF57i+F/v7KCSWULqsl8v8b00R7b10aeSg8J2vH+d1l19P+zHLysQKtB
IU28rpSY8jBmOMqQDvg5vyqPpeJ2T9mT8UQD2ScxGFj32Du31/Y/k8Jpq8AipjcpTKq14yXgs1Uz
QPOWDxes3j8UaHpQAMVsuZgMIiSzuhYF5afeAQMeaDyBaVVeQBG01xnYXA/eJLR2UEteja8vHQPb
gE2sJ6TaD1YZYeoblKt7ZAPr+jyyZ8zH8/kPaLqiZHV7JOaUxYpRNtLT4Cth6lVnKnkUHO8GxjI8
QJHO6bH7TIuAVJ+K1meDa487b8jaTdz+AiHxWGZtQK6BX9CWo5tpmmcv8c553DTBGQ4wHYsHRBZM
SJB1Z2ZcSk+V0v47GujH1XuN2g0TiIYQkivgblhLAsbxXEuZDQxSU7BLrqTf0sX4ef9W7ZgQWVXK
ttVzp4GJ3Ppt52Cj+ihyHxyg4MQDAS6GKtDKE5uJ09BOGShA46cxTY6sV4O8mnc+9vpUwwSysv9H
2pU1x40zyV/ECN7HK8m+JLG7JVny8YKQZZs3Cd7Hr9+Evt11N8hthLwz8zSOcDXAQqFQlZXJ7lW0
1fh2YYwiBIg5TRL0BQCYRevSrnWTPBEEugVQ42MpF3a4Lz4rjaTppU2CeWwdP6TGfQiFDnAnQI1k
YjCHOju0CrnXrfabptMvZhE/mGG7NSXVd5xTC9qqaLReWyd/v/0R1zYADW7G9I2SN2ahrs9bOpRq
iUhFAhka244JNtnpmEDr7P9nhbnSRaCvKlkJG6KSALyTrtH/aqXBNyyRjJpoLezPL6zEThJTjHCT
wGkeifZshI9O9Ov2QhYjEexDXu4XSwwvbERaolZ6B6eXKvWXUzfbkciuWRq7GP0tNQsPQ2vsqtn2
rLG4i8ph39Joa9n9P/jt5c/gw6REIRknYUOVOd+XKdmaZhVAdmtze7lsNdeJ5/Vqebedwh4jgNhR
Mr5UHSA6fQDOQ7eNJ0FEXIv7V/vKFTWVMW1MrdNIMN11byRzh2Pmlzv9u3KMD+OGxl77Gt2nW8e3
XwaR1MZaIMO0M9R5MHGAkgmXzDM6k6KYJRJk6XwO7XCfd43ge/0f6/trg0sHRoC32kkLpcDZW6cQ
al0g074v/Mobod2g+/2fudg1aD0f7a+S/2kxU+a0IG8Chy7gChC5unZaaP9KlTXCafNZHj27V/wq
HURwiPWjASpTVu5EbspXFmbVGLRmlgmSLNkbZk/zw7uBup0v7Uq/gGSj/1kyxI/DeGGR29Q5HfSK
TLA4tb+geOVOoOG8fQAWaPkPE5hzQGpl4l9+fINoYzpqWUcCwx02Su+Gjetsx71x1N3sVfujBPR3
vrUEvQt2rBbH7q9R/mYdyp7OxO4RyMjbRBQXoD3ToW7TF5Bjic61pArcc/WcXxjkTgBolvVMlbHK
1KJPdgfZMLWC2rX2GDaDAIm0kovDGS9scR+tydueYkSTucmHYp0/3puHFOhaxdO87NHxLQHKSrQ4
7oojMTrGQw6DspN4VTSBy/I+dpBNDiL9o9VAcrE0/prLhywZk5EELdIhLce1rgkDicgGd5Ynoquh
7rQkqN+VEtBW7UHZW2BBtIImdttj7kvfRSMjIpNsgy/uvEQZlNA24Y5ja547UzvJcffpZy1zCkCb
cMSQF/MdSTXNpXlMYUIpQ8+RHyilW9P+9PP82gh3m3Vo3YXhPJAgnjV3nhk9awx6CxHByvrp/bsW
7iprsynv8A+2S4tcvfxZRaWnGI8FwHf2jzY2/dshat0c+nPoVKP1zjdKSEwl9GprEuhZ7uzruAEs
oykeqqK7A4fDHgTeUMCbhkJQTVk9VQxxg4cnE4jgT5WSF0ZKGqyyJPcRIFTGgzGFhzgVQcdZKrMI
hheGuEOV15lMmgnrY2KmUEnzc2X2FeN5agc3NkS5wIIU8yPgX5jjztcgx2CkJxXOlw/JL/DD/Rkb
vwzdQgOqCD/Am7Z2tkXvxvKkO+2P7Ot7UfgXrZg7b9BAAOhlxhEPm1clpZskhXgqOYCA2e1TXeA+
H/rNt/aXSyWdSI8xBQxrWfqAyp6Xpj+jHHc3faT589DXbmG+Q90C5e5qd9tzV+PKxVZz5xHTG+ii
DHChhOAspoB3/7xtQLg27igCiQkhTaCVP1KS8sm6jzDJoe2aL+VJ9NHWM7y/q+EhI3hrj4BcsDv0
dd6qr3mIqYP4zh7c8SvoJN6H0k1/tZ79tfhtQ1BaBGxc9xkDrWw89sHcw9/gmtLoRVTgXWLFbnlk
hOR29qOcn4tMNMi4+phFn+p/bXE3eJ+ovdpaaGcrJ+nZ+jYe6CkN8uHjCu+P2ZPqQ8h91+xFssbr
qcOFYS7mlHMdS0WNRaq7bqP4+Sa9I4d0F3uDn56LTfysCK6l9fTvwiIXfABDjXJFyVGCuMsO9MBG
NZPC1c+YFzhEUG6S985BxLgqNMqFoDSMW3QXsEwFFJUEqsIRU5Tz6b76Nn0rjtV22M+ChbK/chkE
/n5SLuTMaAcpVKV4IdDJTdVvTvY7dP4xtv61woUagte5SR3sZrXpNuFeh06Oi/6FHEjfrG16Z20Q
4XIVY1atl6VuOxyyXbm5HRLWY87fn8DFnCQZ01jO4btt+00iD9n8SW6m/1wff/9+LuJAqE2VqIq/
XyrBFdeARTkRTcYttdvxnGOT6yiJAcMFNNx1PmZNkyV3E7ax2RjfsrOzTbbmmY0Zzd7kjzv1ngbD
XpQErnolG54EkQb6UAvktNO0aYFhTewcdM1m39lCszQFqwuTOZz87ln9Ggo51Nfc8tImt9K2ovUM
phz2wGtB73/Mw01siHrIAiP8awtMvd1M+wSvLZXutM5+G5z6SzJifOG2661lTBeLMbgQXcqzrSVm
RoII7N6FDvYOeYZIbu8SQ8TStP6x/oMnQIsfUyzXLpLIOgbCUt0JNLf38ye0dRkkWttZd+F53pj7
dBv6IrXE1fVd2ORiCO1BdVzFqhNk6rGMQ7fUoMJuPivm4fY+rvo/WPUZWOJjcVwY6Ru5lRjTAsII
PYwP+V5CaNw5m/BQqbhkpwNEox5p54t6b6sVjkvDXPDIMgJqF3DABB0qHKPfuMNvllCYQJqPR3lv
CBb6AfvkozKAkvgHDSzc6tx9R0G5p5jd7AQyu++2MpzftV/b6IHMOzv29JeabAfogPuSp34Ztua2
9QboY7yk35LcjaMfVPYc6NbsRD9s9cRc/C7uVkw0MiqzPTpBXHZbbYjcuscTJyH+7Q+9Fqsvl885
sQ01caL2CpafgZ3LvK+EjfX1c3KxEs5na9MZq9bCDjPh1vypO3aP1U7a1BvjrvyV7cEzvBfBsYU2
Ofc101g3235yguiQHWa/PmNW4Gf+4njsC4JwEbi9eEs2t/eSRUrelRgCA4OCGiaJeEJyWwN7Mp67
aDkZc3qf6jF5agtLfpBbw/k22vVJyXS4VDJ25femwzSDIPgtvyUjLgAhGNDGDEXFfUtQL6lD0ZVK
EENUhPavffV6e4HrBlhrknW8Fo2MsGloGIYw4IBdW41eJhEZ8DLDZtwOaBWheIXRMr4z2VcKKdHh
lwMyy76S/TATy4OcqIuKqz+J6iHLWAqiAnRZNWA+WNGWO/lj2IFNuaRyYFV4fcb2PUBnW62C8C5E
7T/9aa5tsZ29KO/E3dRRWpVyMObjXrbqx0ZJBHzXy72DyAurEqC3a2MSkXsxgKa3G+cpxDEDkHN+
dIap7A9aOFfpkWJKqXk2dcnIH4BjbUQTiUvTwCyjuQXCaID4gOC6Xh0bPNanSMVO5pJjuE6Xxz1w
0pFJ/A5zSfGG0lY1XCsZ808D+sCdCWcHGxiTU0N//tp0DAq8xikTtrE6BpCyPHOtToQsXR5s2ICn
YFAB53qBqofkHfCEtjwHmVw/ySXIQKnZ3tklWC5aNXVrNG8SBahIs9A/XVdlo+eM6w5QQgywcDvb
J86UWr05BFDBku9HRZ7vIrtCdyilXQBpIpFSyNq7E3w1Kka+sFpGTHa9n3NcRG2YlA6rHJdu80fb
antp08U7xXIZnQDKx5v8JJ1pvxHptK3ceECdWkDbm9BFAs/ftelUH9EgHiY70LXvPRhXdOM1NR9v
R7Clp36MJkJnFc8gwNi4/dSHUQePZ2MHRbxL9eg+n+p9C2KGqnAHdRQYWwmXmCUFOpjRFAAEyKUy
Xa1XMYgCrEBLH3q7cCVdNDSwDGGgYrywwBz3IqwUkRo7BrWsQO5D6B996Qf7i9nupULb3d63Fb+4
ssQTo8RKmkeYtgM0BclueF/dWa1b/rae6Ff2NgE0D501nwZl4QqLPsvTx/gmGZsTmmvAoXI5/aDH
iT7VuhWAGdw4OafyCCrRl+pH88I4uDqfRJvirc4gVV768TYUlZqXbolbFUMMGDIAGSvmh673eAbe
uqysSQm08EVOXZMWbvNZ1kkVcG0MdWOii6maLeT7IMQeSyr0HYLaeJqQ1rfps2aKnIVfCCasAPMH
0zCb8wPcmtvHrk1apwNrxzE0JOcQmUnvhV1GNtVUOoLCNe/5gO/KaIUiJqoAGi2OMqb+lF6PZ3Ks
ouqrVey1cXq57ZDLxVxb4C5UTRvBSp+qWAxgJ27RgSnPwM55hlELFSvZOb3M6z5WgxlC8BoDrAnZ
ymsPqFNE2zIbinO/TYjrqK6ierZ2D6YJBaomjldvrDspfq7aQ/0j9jNPFezm2lrh9pYFhjswNvIY
nS6yJKevi+Q0lsOr3Ba/gPX9oijJ57cUvqEj8DMXXNzinWGPfZsOjEAk8dRc9oGgco386dMfDsN+
IA1Q4Bi41bgoP1apXSNUkmNsJ+BRjLtc0bxOJxn6hmVSi2q2i8CFj4fOMoh3/psWhft4A5FSTJPl
5Njgdaf44GJr9b3TeBLYNAY//FVSFxqL0aaEsDkYiPzbq+UD9Id1YOZVPAeA8uWhgzUoqkeiYbV1
1Tj7KpFLnyQh5NRJNLsRKDYESeCKq7C1/o89fnazwxskqwyNHKl9wFjiJspMwK1EsnsrB0JhjM6A
IBjoW/CjlBUp6r7F5PW5GpK7PnmiGG6k5bylSeWRpvX0WpQHraxLA/Uwo7EHZTWeBtdHcNLALQbS
u/ycK9amiLMHlOEfh5AKGucrcYtRY4K3FOO1qAByZoBfVSW7sfNz1cVeiVLwLPg+K/6ADizzfByA
ZVkx06NZndqoPEdF8TvvnNwNpTlDNCn1rWw0/efdjzV8IfKL7BUBhFtPL0FeZ2qN/KzJr5We39Ga
+hbpNrkIK7W2cawxCno51rXguT7D0YmSqNbzM+bjPRWHLA//YSlog34U2tBE5mVI0HdJ52E2naNj
akCB9bLkt3rRfekxFO2lpjQ83z65ixICji7m7/8aZC55kVthXr5scqMkx0h17V3kKW7+m3GWU8gU
t6+qSz3JFz0Tl5SKnFHuOWOmJI2mAUYZY3l8r+3j3bCVduAHgTURfnXlGF+tkPMO0hcF6YC7OWZJ
m2+74jnq5e6lx6zlVsZDYCNZtHvoynoUHIKVw8yoCDHTAX5YkCpxGVVY22OOCRJyVJTCdk0nlLwu
lu8cZfot+IYsnedu7ktLfDjMSZM0mV5aJ6WQ3V4jrpyfUg1VS6AGhvy1qr6ZaeF2RvHJUSb4Do4b
e8OAKA3xhFuhhMkH1Qa73rmk9HdEMqjoNvTFMTLB83DlC+JhwUb0QH0rQ1b72kcBHLRbpZfNUyHL
T6Fufy3z/K5zKKiAusit4pm6Esb3Nre3deWwQ6MYTMVIhjEYxteZshAS3m2R5uey76ztBAaYH9TS
9O+3rSwqwdhEUPYjF0AjhlFRcQewm6eqAMu9DTdx6XtxUDczpjHc8n380xyQ83mikutKcAaHC5hZ
ALfEeODivZaXlIyhbWEuWulfjNDKv0fxUD/0UGNDwb2SRStc2UgAyHEQMLUKOT6eKCdvsiStutY6
yp22DWfDy5wMpYU/cgrRAEVSHjNJ20dxD32THNzWM1hfwtZta22HH7gVbPfyx7DBLlQNMR0AqDJf
eyNKNikOhJuPhlu+lk/phqbeXPqjJxko+KtutJHppgsFhbFlLGBWLbQSsN+MOvTagxUyzD1og/Vj
3x5m9VTH+3YQtAsXvQzQ9sFLmU4ImP2XxLFyMTidXqJWUjyonukVUCjxx5+5Nz9JAWvmZaFHQlfP
XZEc4bplpu9jAPfNxK2uV4fiF0QCcXqP9Tv29I2hUSXLNY6gCSwjX/EStLdj3/je5f+wrfiKQCqh
TIvJFa7OMRik04om1QBSUFxl+NNhnLaADPNtn2EXxHV4VVGoBZ0Lxq5RnuKHoKnRFLR1CuU49o4K
6V7DocoPZ5g70xttp8HLqHRix0t7MxcRuyzPKiwi50OjFGM5wLNd72yskxFrp/Kxoa9zdZd0b6h5
VPru9gJXzgSs4ESgFIZ00OG8EywT06SHhXw01UfLOEXz2+2/fwGegWsyISMZ85SgYEWgu14GrrwR
VJDWfAzB0Ih5vEnuvtdpQX8YhVy5kywTyVXrpDcOjZ5rD1oVoY+Jp3dV+7UcO6KBquV6UfXDsx1k
h8xj+SQriSNTK0ptPs41lC/yzh8SEdRs+eFgAn7JdhPi7fyVNdHemCwtmY9R0c2K25MuAu+QrAPT
FttKFG36uEXkEewz+1DXnsoU7FCMYDKNy4IE8KS1k5njdJzfIVaibkjn6xIkaOYIFc3yu2y74LEU
QcJXvi7e0nh9sgHqlQlWZ04llcbTdGx9eshzl57a/bC17oZf6t44317i8ixCbA5EJQoIo8COzLMf
VBI4S0q1SM5O/zWNHq28cu3hm6I/5kLxzmXMBgBdlSGtA5g7SvtcIckYYlD01CVA0mD+q8Lar2zi
NpOoobH0FBTdEcTQDQYvAK7l67ORR3gZZdkUnZ3W8ls194hUbC292EWfPuUwhHYdrgYsDNfEtSEC
DvzGbqvonAB3mJdfMZX5cvvjLM8Vs4BbACV8FLf5fFArrdCW0iI64yZ80KfEjTsRPdzKR3HAwQPB
BdAYwhG4gAhcvewAYxGd52Hc12EeFHL6VCSi+3rlo1yZYX9+8SqKLVUKaYa90qvE7c03i0auPJ1b
9F1ub5loPczfLwxlY9FIbYf1ROmL0mPcQX8wUmF1SLQclmBfWCk7Ys2aCSuGq703b5pf7ejP1nbJ
IfbsU/UFfeLyBM0vESn76urAFYrXMi4AZPDXdpM8pb1KsugMeTnNI7UeDKP0SDN93tzexhXPA9WB
A7ZkkB1AuYlbIGg70j5VpBClGt3Pkv6nTfUvt02sRB4QHMggzkf1GoGO87xxVDOmnBaeJWq8ggj5
rkO30O3x7PJaNaJ+XSNE3Da5uqoLk5wXJrmeGZCZC89pFP0o7fnFyETq4gsgJNaDZYEOlE0ugkyb
c8A0SYAJVuTwrJ2yb+nr9Cp9TV/qvf08gdBhYwPeI7p9l04BX0CuCl17kJQvssUe7JTZNMnzcazI
ee6hyKyFu7HrBM/v5eahec+4wVicQKGeC3cVXgDhmGnFmRTm5LbGuKnHQiTWtFLJuN4+zvFo0Q5R
PmL79B3ZTZsh6Pd0g2LksfbkT6O52bfCGwrdfIAHkPFy/iCneUjR3gjPJKN+P5A9zEMaKtzGkuRG
YSu4MFby+mt7nG+UqICNStuxxWlbjDDPFI3ubdFv5UPmOjtyP+KZoW4b6oeIJYIjvRazUOSFiyDx
RqufuxdrM89rYCzhmHPh5eP3Jkzcos+8WRN1jJaegmUCT8B6U+BV4umZjRi4BVNNwzNEAgAXjZPv
5pwI8pbV1YCtCbUgVDAW/YCmqkGIkmbhWU1myA9oCR684cNAy4daPdyOGmumwFcCRjJAdFCB5aol
xmzLGGabpVM85huNzH4eEbdSDB8kYoIztjzKCOooVaPGy8gSeVgCePinzuzL8Axu3xQ5Ut+D4UF9
KuxQwA21ZkhDuQKJNFJMAGeuL5IuhLxiBl3e80wfEytwIFSmm4IH9FqAR18Ij2ggb+EI3L5N0Ww2
cZLD29PuF+oEhVeGSn0XdSkYGw3olDlkFiTsa56HThSjKWFFAX7/UmlsCOZVw7ORDdWuHxPFI1Ul
4ltYls9sFB9MHd8H9YFFd6bpoX+RzjaslMMhzIDvsyo3LJ5UC4o9Ed3qvSjEs/fc9TvkyiJfkByh
xYoWI65jXZI9RU6flanc1xL1VbKT1MSP5d4Hc/6f246//IAATTEiSrSgUOHhE3bq1IYTGYZ0skl2
D6kPSKxj2iYs0H1QErQzy+LXbYMLrmI0S8HTiwoo4BbMMPeutUPLypqxhcWRbPNmcju7ciPSvULk
xDOJtAUTjZ/NwKXTWpA4Lk853kGIjqy6zN4NzLUuUrrJNCOpH6hzisFXtTeseTOWWug60PJzS0tU
w1uzxqIjEm5UI0Aaem0tk2lSyJLhnIhM8WAPzYAqBGJxpD60TpIJwsrKh8SSoEGGZx6YRfnKuVVq
SlaxtVk1nne0cc1RdqGI6TXOT1JWgkO4tjZsIK4axpi2kCBLgDMmNMqc0zDXeMFGde5HBGpaaGC5
RhyKWBZXWrUoFRtYGYAQrA7BxbIsU4lpj6Z9AkvqQ3/O/Bx4+/553mf3/d3kG54MGoB7aPRZX267
6zKIXhvmAtxQxlPeNjBc6+8xYE+SkflKO/i3rTDH484+lodKJ74esmSe1tGUSlkaJ4JnRVbE/jSW
zpcZ7MqC1sOqFdC6aKh3gi+QB6H2qVo3iZE6J7tvu62eUfUQqbaII3htxwCcBJgEjW1gTdmvuDhk
7QiN9iiX7VMpNb3XV4X+3kxx6xGIi4gqRmsrgqgNOgAqDvVCDrksS8hzVJN9Ir382yq7r3ki+bc/
zepy2EWNoqIiL4onch1mgzlXMKEXvpE5d3lX7DpFxJG0uhKMuKMrZEB6mf82jUrqpmgL+xRqkK4e
I6ptqpyO3/9hMag3oLkG2OKCeTjqkpaAvNE+oa+FCyXfOrOyBwTiH+Isyq+g9UTdEmVM7tBgyDuk
TCb91FXGb92UECEao/ZL6alW23l7e00r3VjGjov4im8NnCdPih47Rd/oWgx5u7Db9jR+LVPrpZaV
gNhd0A8PXfQD8mlbM8VQuILxsWgoN06inLLI9rvo84kxfg3j0kCTD8BLntJG7ya5nEL2a6Rn3apd
I7UEu7vmKpcWuOdTkUWZEUGU9DTF8jGLyGYEOuX2nq6Fd7gHk8MC3mHRUVfUWTL7Aib0Fl2XItlE
vXGvj5XrjLvbllayHqAz/lpix+8iWjhSWJkUpYMT1O3ua/OnahzK7mdOy006EER19bkqRBNca0ca
gRbOCR7d5WN6GrvcTgCcOiXTcwopiLh9jOWft9e17pUXRrjbX0mo05YKjOR/oHRxF71HfgMaYmgD
RU/x95wxcti5O4iKcCtpAOrzeC8hvCMiftSdL/bTpmj8tBCbOBkjulbNUL6AQTXAW9FTqHTszSrZ
317oijcClwg6RgjTW4j37M8vDI4N5OnUAvERFDKd2xKCqSBii+b6VhwSa0IxDJ0kNGJ5tEoR69Kk
xJZ1IhBhIT/DCGzETeLrhuCKXIwRIzvVAFZH4wU5qoyi7PVyGjMOIYJCrFO9pQ+oTQBpkT+CmzP1
4p2xM7cdxgoPqV/8hm6XCBG2tpWXttm3vdjKvi2dcsJGn6ZOd1w6SMcmpe+f/1yAuwGwitsZ4yBc
8DAmqSzCMUEiVQO2PecGsOpQr75tZO1r4dGJ+TCon+BdyKX4uj5JuQNE8Emtf/ZACmIyBIgRayNp
IsK6tS0DPzDeZ/iPvSuut0xBoquOVmWdstAICjsL2ql8u72YlWjBknhW6QOiDUNv1yaMIbLGprGN
kx6BRCeSv7aG7eWtfrhtZmUlV2Y4x9NB5iDFpWScGjC7O0C3ywVawbdtfLQ+uTyTESxBcRCFMPbc
vF5LbGk9heancTKrATBZ18yafPRmR450txrUqNw5djmVj61KS/PQEaUlno2XRZBIRWwWnhxOI6R6
aKFGe1Nvm99DgQLANkPB9QuA8rl8zmiZJAF2TKkAnulyDKcpRjz55ewwIH3uEPyfygiVXVjEg9O7
VWcmkeD6WvlkeNUiMUR9AHz5fG+2SmVIM/VYJu3QHjIHSFbK25aKJvFXPhlcDhm7jCIV46i+3k1N
S/K5kWTjlMpmUOT689CKEO6rK0GPHvokyNYwlnBtwp57iLJWYGB0ElLtcKOlJ7zGiK+rifx5B0T/
E11J9EHRKeSL2jGmVOgcK87JkN+j6afS/cMjB1UbTFeg5Ql0KA9pccCKaTZq55yUVh1atyty+z1p
U1vg5CvgIBs5C1r/qFAin+Y7agQOJY8GXsL6btjMvrbPd93W2k2+DHVlACoFzrZSzr6yxw8wA0as
AR8De6Bg2PWH7iUC8NvYKZvxJRZqlSorCdPl6vgx5gg46DZPGwf60c57k7lmve1j177TPeN+3tf3
IAfO3gyIOk9u8dSdxEPhK8H96gfwIbdAYliEFYYt0gZz1KmXOOZOUjpXt0UTqCvej5CrooIPVSc8
JblXv1qms6aneLBC09nX4sc6qtwBU9u3o+LKMcbxYgIbeEMyxdvrM9bjseK0TWYjYyeIFKHf1s63
2yZWFnJlgjvGIMxWqxLw9pOhF1BpzO3aNcmMtjUlglO8kv/BEhIyBHjMh/FNPdUq1XyOJevU67Nv
1P1GM6p3zBqVHspsGFHR6ffbS1txBxP0bADRs3QTlq93r6Rh3xVNx5KWN6l5HKRigxzKUzTBpMOK
36OBA1iIBiyYsVCRLqHJq9dIDJFn9po/lWnQDNM3JZ3uDVl6TtJuq0RoslDRWNiadwA2j6oTapVo
YnL3cpprWgYQOwpArdnfhbYRPaZyLz3f3sUVPAhjWsXcLKI8bmj+EWtXuaS2MVImRsumeuAq3tN7
a4cpiG0k6AustC9hi9EtIjxaqDdxJ1hOsqiCXAbSsxaNFY/JH1UuGSqdeE7cT3exQ8EsIRW6K6dD
uumHIgJqVNGkvW7nYeGlkaR+nYBLV3Z6WoyiJhZ/WJCZAsqN2iIY5CHYy5dCaM8myrKsD5LOTjdp
VhpPBRBQZyrr1SfPJTOFNgKGq5g816LXrkClCNNjQx8YLWimSIIdaJRR85FClf7tL7yyKkxNQqAL
uQLTDuKSe8zgki4f1T4AJsjTapS4c9M155//YgU9dcyjAUDAQz0KhURmmCl9YCu7Ygaw/08oP902
8dExvUwisWmIknhHAp3ABj3YSi+eKRjNKZ28gg1JmpxdC4ae8zxOoPaOh2QDmk2wArV1fV9MeXig
WVaHLjvT4KJIqYsRb4xvKnkeb7R2Nt9NOaVeq1nlNgKKbVdIcrU1qxrQxzqhbiqBC2eKR/17gcF4
H3qwX2ZaZV49wLAeh+RAtBmsXGYpu+NcAytuF40vaS29iyU9BDFsKz82lCoPNQ6fYKsXL/yPfYCA
HFNlwgAWjw2SBtnquwZfVML85kly6Ta/G+/tQ7gLD85OusPE11b0RFzzIjjI/9rkLhIak1JrB9iE
Y7tO/2orNUCAIiZfPuZ9rAwYLsB9UfdcTLUB7GwYVdP3wRiRcZtOlvQQdm37yavqwwpAFKhTAMG9
6FhUiE4FaPRhZTB88Co+hLr5rVXQSgh1mnlx2Qge96vL+muQ77DFI1GkVq77QMkd2bPq7rfU2YKe
9eoHQvEAjWRWlTa4Y26HqTmUVYWIoo5B30gHpVQSt7QrAbyfv3Y/Ng9MCEjWAWvAlX99CJ2aKDX4
XuAI84y2ruGq5aNUx5hBFamcr60IvUEEL4xLogrOrSgDEapi1FYXzFKje3WaKJsoajQ3lUORMN7a
B0LBEZbwQsAFwOV7Bo1jQ+9hKi6j1HXyKXeNyBBctetGAHzGrBg4MfiWdd9rktkYWheAljf1QsOY
fzYZcF7u7TC5tm0WUzgDpA/TmXx0sOxw7EuKtbRSv+ka+2eiattRFg2ArvnBpRm22otg3I3WZE8x
zAAsZmzmnEBCXsuq30M5NXeZkzeCMbjVZQGPz2CkmF7hvUEpailBMwbLSsbxXgnD+6a0y62hE0UQ
HhaNYubibNTif0xxpSqnq5IBD/wuCKFvuzPzOSAkC/JRoS44uH4TM0kfe+gX+mk8yV5kI/O8/QnX
PAVFfDy9wQIC/Cfbi4u91UIHejbt1AXV3L3ZffXeK9b2tgk+q/3PGjG2iHQdGld89pzWtAAlmtwF
peFUD8NY5vdqo9Vubllo4ZaxhKG2Atj11mjrN2IhUN62zz8XPuyDgQBZELqOi25Fk2RyhtPdBZFa
zZuB1UuSuY99lHxx9px23qRJJCoErPrQhVHuw7Zyk5XV0CCiEEM61CQrd31VTb7dtKIX5CLXRSwB
dAjvIMtGMF5scK72Uq8OBP7qm9NG9dS3xgs3cuuPkRfizezNL/G2FY0gLLaVs8qdSgArRxnPZPBw
TJlbgwxyGN/UIvSdSPHqphaclMV+QumLaYKwwVuopPGI0UYKy7GJ+zawwrR8GMqm39HGmR/6Ss/e
b/vLiimM4yBjxmlgAG/u06GRA7o2JWuCKTFQG1cUuoskCWLeiWTub5ta1HHw6aAJAalU6IXjhclD
U9KxTPo8lpoge5i32jbfJM+5Jz9bu2qr/iRe4t22t4ikTNmJTRshB8XDg29aSlVSVCiaVoEdZ3rv
Gbk0BEMdRtSLrQgaEarTy6JG6cp2IpVGEwq5DviD+UIlRlWHTgM8JGib9hDFtmfU46YKi93tpS2Z
zGAEJUqkCWj8IgNiv+MiknUSBLPqmdKAia4noZ/5EVgEHTe9rwLjaJ9jr98MDyWYLaOH7HcHTVMv
91M/3CrPeBMeREPiK1sNBVpWoUBCAY0PbgSpL8nQgHSWBlZt4eEeFdaku4VhUNmPqNo8qvpQfhp1
yrIKlO8xXQKZWAR0LrmgZkgsZdRL7EH6RLfpTj4AgOm2wJyGwjLd6goxAYklYkQInLDXG25LxKnA
51EGhlZV4DqfE7yepbSEnGoT2ck7GUdr3Nz+yitBB4MscGD0ESApwp9NOreZZElDGcRTchhTPWjH
+GlOlD3Rwl9xJ4kSw+Ua0fFD4o7jifn7hVj3EMl5OhYGCIiafDO3g9eVSYC5DJdUomH1lTAOW3Bd
YPFQbV+ku3GoYPio6CA6/lo/dEycwrN93TXu6CuwP24s1GxYOTKYlGCsUTgzOPaadv0F61EC50QG
i9L9iOjT7Yi/C3fklwVSv9l13jC2NuauDqS0Nwwu/Vn5zg7Eh6PrFB4Uy+sEU5qHNnq9/Y3V5Udm
iZcO5Dkk51Ei4QLwQIvOblMpD5zY+lX03UNi2RsSlXhjRNnbKEOVO1Fz4o5TEZQ1BOhHM3kqc/vO
bMgjoPCdX4/NDvHoPkfrzLVSC4AxPMz7MNt3ZnEqrOwpwgTd97qvS4BRcggtWtqPYZhUQVD6qONc
1RFQzgNUArwl+KwIgNwOV6FltnWPpdBv4ZPu9Wfo3mhf6b3uJm9K5ipvNaOhjX6LuPCWD3fOMHc4
jawrSKzAsAW+no1+N+wSjMy5w3ftB+OSDD0s3NdEAyXLWI/lAofOELk4nnwxm0aN0eSdmQdyAY7f
WvUzm3rg4xW8O9iP53cV+Dg0LGHOWJzKmHZGE0UkDybVeu0t4y4lRPAGWDOB6wp1LAaZXsi5DeNY
JE4fFoGevxda7lW6IghlqxaAY2BcggqQcewUXNxXg9o6UW/ZeYARfc8a6B3pRFXGZfQCfBFvdGQW
QL0i+b42odiNMkuzlQdQjQQZykBxuA3rKTf1ZBdWqeizLBJ9+BxmbDTWrAammG9Up5WMhEnX86Cm
UXuIQ7P0e0U95JJ17v+LtO9oshRXo/xFRODNFrg286Z3lRsiuwwSSEJCgCR+/Zz7NtNpojJ6JuJt
urpf6UrIfOYYSiEgIUZSQl5fbCBP+53/1Vdz/ffgH05aBl/EwXQRPwXzpKvB+q+Sy66MXC82kOf4
/fc76quPh8ANEBQw58Ba+zAaquURA6GSn0jqPzTFFFZz46X/D9scuxvJNYqdZ5DB+88X+V1gvTng
qH9Ie2BGgozulu+Ms76aCrCMYLyfKcxA1LwfZYQ6oim0xm3ruz9QlZpLi+jpvy/Xv8bIPgRDcjVU
ZXbkp1adATtLNcr+m1D68zTOLwV2Xga/iM/qn2kiM79XHT9RPZ2dgIZgOAhD+7u/z+T89ry/et4P
c96G/z610h8zRShO7QwFo2JBJKvKmEZlGpKyof6eT89/H/HzqULKg9rUudWPPP2j/BU0k5zBeelP
rniOQgthSVSDIYh7lqgKJ3HokvCSMPcfSQ9n8UP4OOPe+N9F+zG4mzvXRxPyhRNoPutl/iSWzFSi
jX8A59JUwxLm3z2V5z3wfmVxB0K9BhgUIK2w5d+vbCHVlLSwFD+psBluuvxMuSF5vF3WYNyt+K0Q
5IqLHQ0yfyNJr6rVkfg/byLw3ZCq/K/YjYbYh2M9d6ZtweylpzGMrgk8nkto/ohvjvX5Yn8/0feD
nHfyv7ZQ7phkRYBBwsY39UQhKuEt8yPLXS1il4GK/a3MxOddi3wIrwDCy/9Jinw44wBP0pS1lJyW
OC3jMyJFh5u8+dNHl8rf6vA7+ObnPYvx8C2R8eH5gbLF+ym2QbwMMdirJwPlma1lU7aUVORQ8SB5
ulEZS2oVuPScJ7zEyXekz/O9+HGBcS+jW4vSD/jGH2arbJuMBe/JKfPaPYl8NPPegvmbAOGLQc4w
I3SEEaKiBPphqxThYhLf5uQU9LM8ggiR1CbueR223nf6q5+vNgBJIJQCCiuEbYEkfb+aDuicmMUJ
OQHBvYf9WdkH7ptS+3dDhO+HyEhUNA3FEJ2HTg9owUfw6efq7zfZFxsfOn4JwEoBgqpPivGNxzqS
NBE5WV9UAII9yJUcMmi9eLIHWCB6+/twX34hkOfxqCFWRDXv/ZwMAPnc91ZyoiHf4NHZFYnbajr+
9zsDMlJoFSK+Ao/qI3YuLlbokOoUs1rd/6jn3bafpu/0Db44we9G+fDu0CLmXiTxgQKtDsAjXOvZ
QxDn+1vZJLAdG8TOyM3fF/AT6ufcy8V2g5wermV02z6soEe1yxggc8iymtr5SaWpf4DJMK6Oa6fc
rZ33qwsgHfu4DHCAYt/0mb7cL/8a/sMtMnQIMl2B/eJ3RxeKchT9IVxvEgUVSpp8M9kvrqx3cz3v
pn/dyk7ZsAMmiJzIYP8ZIUtXpZm4aqYU5oKab90AxcKz3lM0Qo7h7+v85eEDqhhbCBVAoBbeDx0U
gtk1wUaF0sNNPyzQrPguE/jqLEDXEsLoYMwCWP9hKSG9u3jJMOEstNljkMlbNP+funz4Jmr4aib/
HubDIvIxG1Paz+QUuqK4y5ZIHL2ULNM3L+h3s/lwGBojCdX+SE46bR/6YXiTXnDRfnuyvzpzUOA4
k/tDlII/Fme92M0mKhbMBiWiGqTnWsaPQ7CVPt3AZQNOCMrb/H0rfLXlUQ9G5Q7AJvQhz//+X7sw
JG04E2XwcMqf48iOnN63IjmE8mwd/PL3sb5cRZSD4SYBcAJsXt6P1YdDsHROkZMbWNU2rpqjtRb+
f5YoxyUC3V2E/yj+gsL0YXd3iBGcShALoBLyaq16mujYfLMhPid/78f48HxB7o1TRrEhRO7KIlTb
bpk2YS8e0+jx74v25Q5HheN/6waAyIfYwotM03geI6dJhleRWn8Urf1OV+qbMT6qV4mJ9Fk/ChzW
bNrFUM2Duvo33/7LffZ/p/ExqUCrjMatHPCcUFGu5gXYxPJc3mw4307t+M3D/8WEzjB5dKbOmHwE
hu93GhddAwg1wYRsm1b+wodts67f+VZ+N8qHs7NIbhRNm/YEG4VfcUE2OZ3/+7L9L7CFzTZK+p/Y
+jPtzmD8gpw8KNmOnP+Kg1fUGwCZX5A2u93f99oXu/rMbkF8ifgCsfSHAxpAsazTGhmR8OLKyLCe
yFIncBBfm7u/j/TFVYCR8NTG6CCeC/rvP9CcLXpSFs+Dm+k2WtbdPImLnMv/lwmh4BUjEQE+/yP8
OnK685DNkVNk4P06r9Xs8ZKtXjnx7Jst98XdDfY8engoakBm5mM3SKmxMUt+flOdqKSDU55YSwE0
7zr1pW5fwdD+ZsQv1xD1PEA3gbX7xPlO2oFLfC/ccyTdEsd3Mo7rxOP7v3+qL0rKQJijAwJhtjMk
/2N2M+gpQW0Xgco8ljIsoefVgkxxAeR87bZFeMz+ABadVODvVN/R979cVOB4wXoERQn8v/fbJPXW
Zp4UrvLGXntxUDej/EeC4cV5/BpofXCOfnOxf3WmUUkGRgsPItKfD4+HSjhQngTXrbf+SdJXgOLq
vy/nV1MC9w80EdQNPntbdCmF/96CzFigllOsxYVpIrY1qaFnBN5zrLxLFJuCbz7iV3sFaGIQEfC/
Myri/UJmcDjXmhTtyWT3erwS/Fdqvgmev7o8QkhvnE3HzzyBD0+i5/vLogtHr0YI+JVNdLbBcxvR
ePWaks3fF/GL1wRlhXP58LwrAWd5Px2/71zqncsLTbC+aQ8shBRKEjTXD6jKwaNAAbD/30c8g1kh
AoDlwzF4PyIzicpykbQnKYELM0WsS7nEV3CNH0DHHl+mmW//PuJnqA7EHM61XpTUkU5+hpGEfjtD
tbc9eSa/KxR4xYCh4fWH4Uy0sf24CyHg4tK+ciL6ZpN+Qk4jEXs39ocFVlnczpFtyamHfJBL3lyx
bHUgniLIS7bFVBUsASoV1k45v+vX70rrX0wdsSjKqngj0NoBkuf9anMIt/sOQsaXMqZlk8FTPgHX
aBn2TEEc2h83En/W0nDn2vHh78v+OS0DbhK4pAgyPGc3hQ8f2uMubVUshxOUzx8SyrJdL8apAuBW
Ad0C4946Bye+ZIH+TlHu8wHCTX4mqqOIBDzIRwgw02b0e92gxRicoKBRObicyoCX8/xd5/fzbQCJ
5BBodGi8o8n8cTNLr1l7GGVxYL/a4KFZYXlceoxHjzHgxd/JCXwxLVSskMzgnCLj/AgNLJRMtXMD
P8GBcd5TmY/bsFF259bVr0xCmvu/f8DPkwMA4kxoxcUA/OvH2I/pcJgRluHND5YfY+575TwS2ESE
wXeU588zez/Sh/hPZzIbUV0mpzG6ZPw2Jk8ePXrN7/+/+Xw4ioPJe4glou5n7b2Y8AQ70Lym717a
L+eSg7oNqA6epo/bfrWpSzSMKU/YNvFGt9mDMP7hbAheAaLzTfHvi8HOQEdsdXTcISP24YzlnVvQ
00C+0cxFivSJiXIY3SukGtrScszv7yt4XqF35Vk4vZw5ID66+2cBr/Ob/68cVy6gOQ+jzC8Blg/+
+DRNXvoknx/QbQieHSK6Czpk3VPE7XdKTue/+ePI0AUBixFVFjwe54X418hjnwRq0E12KU0wQP2H
ce93PAr/myrIpy2PCSKpPusXgC/0SUqaW9vhOsEwvcy3evQgVTNti458wxY6W3h8mtBZKAYBCGIy
QImL8y/514T4mBu74oxfpzHL61B5v9JC30UZeidNgieqFXiTYFn3K+bzk2nGrpaz/8T94Aml18uU
JbzK+/kH81Wto/XOH31XsZz88qR5jSX/E642riI7JBUwqBn2eriB8OWFyoedN8sXmi4XiDHudDo/
piK6DGN9L9fmGbSNrCJsavcMak5VTGBPPy8kqNuC77iYLkmRwXsKZoCzYv/EpntNjJtr6ugTTXvw
nPEPbeZvs4A+iGlg5SJVVBaDPITxtG+W5GWcUa9oO3MCpxhXMsEbREJbk8HJivQJUqQgP7ZNY8FB
m8dtn+kNb72oNiL5nfOw2cjZupq3+TFAQlIlCB5KIs/2JKBYlCRLGBIFvZa9ZAcm+LMzsTmKLrjU
UNqIovP6dqneKKgs4Gev4ilvAOzKZEPasln6rPath5h8IPmjxyZ32Y+qr6lh03aY2ux5MDyvrF6Z
qRIqi3tfk+iRDPqXXxjyAkXr5gRs3rLuMwiBNtu5n2DP3ifd3Zzke8ggNXWbLvJ6TGRTqXy9nVPp
qijm2zBb7mSj5mrozbDXRWfK2bQR0PO23Xp2eRsXyuplSlUFnTlZgYGiNpYIW2XUHKaY/ch9+sPi
PFYdydEnkuxpaIe1zKj9J+vmtkp5fOV1iEOm0NtD1HmPyH2nOiq3MghdmS4s3Djae0hY5Q8Zspsw
wI8MR8/iL1vzvZp9UqdK7ky3HkGht/XU5uOma7z8VCRQzK5H0nW/VA9/SB2Q8SbKqX7q7BQ8a9Jr
s0mNlz1xw8z9SHRwh05gHFQsoOmVjyhsrVYZKeCz4lg/TWYIoGyui3xPrMRGWQoBGJf01kOhk+nk
6UHCNEuva1/iJ3uqDAQwMWFK/etkYQTi/t1wUbQTfQN4YtoGqSceceTDq34VMby2DHuZGjRnavBv
3rIu/M0Dsidx8ZN7zW2gCnaMqFo2tJO6jjxGaw0tjroV2j8K0+sq63hYRfC3o+fvM+cW6ugrOp3z
KO9Xg1Z8Ec1jDSZqUIlpoiXLBXuKfeVVSataWLgBeGC0D70X5bclehRPMTCAJXRdz/r1y1DKZDmg
szSXYBb2tecaeIhx/2c6FnSP6iy5ZsKBR7uQm4jRqCId4xs6wQu1A8W45ilgtugtQ2ex92/jYDQl
sA5dCR/Gt9iFrOxjIFYze8OiwJTc5r+MaH85hYgUBsftLpL46skQ/KIEzI0haauZTw9WyAEKwOfM
J3xL/Q649rk4mD7OSl6Yh6CN76Omu88I2fnEZPve52+jL14TL/1jsgyCIgA8l0G6ZmXHIL28ZtNS
OTQLtpPfN9C/wcIWOvJPxUjnPdx6bMXCkVQKOsQlulO8DNukKBsOXmDXIFmOSfIzYNxsCypeLeuf
0kXBzZCkw80CHYm7NaReHTHoBPhzAHufBZAtu6zgJScQtg/dAP3JKMWXcz9nXLgoL9C9nkaIzxeQ
A4jZsg0MDVALsCc4PbmyS+epni3nuzWjE/5c/GA2VqUUNsFdzMd6Rj8JhoOjt0yV9sb+OaQ8OUQc
vTKgAZLSAci7DVohN6AWFqc1aYbaBcTWwnUhruSmrxox8QvSEgpw1JpsUPtfayUir3KI1eqYNMVF
1NFmIwI7XOX+EmxA83pdZjJsGjBEf8pCJbum8PU2o9ikXrEOuw532Va0Ia0zl3U1U5Zfiqyb7h1U
cLdeQMlWsuZZZ0hPRm3EMWcImJs0eJ7gWl6mwRJBWiTOvQc9LeEhppTti3X6gzr4YzA2/WlOWH8N
6uXvgKReZYX1ytRmrKSZeGzoCPPYeX4GyW4pffRi6mRWv4H4HcpxCeYNXGenG5jtrmXC1mibAytT
0QXuBlzAYCDqsic5YgdDt2GtsjSBZnecdRvhg3AAcjuv/fOOLpqifbRizfZQd4p06eJihnxfO8kD
emW3fNCyLDz/aSmmFuOH5ndqgukh5UleJ23a3K8xfUODJb7AoScQufDHykLhsx7MEF4A62MPBvq9
NQcKFPPyGnZVMMt21AbBNqQkvA2TJdkqHr6MLoFDvddDTAJU9LMafr6lveGAQDTpVZj2dhOsETmE
44j/xgc2doAA2awpbo1uuF5ZD55hjuQGfwkNL+MWl2NWmLcwIrg2fPAins1cZNuxGODombiljPvs
bqZTWKJe8iuOZlFyMiXbLsZ+LUwQHtc409DUAtQFFaIfPag/VeB0cBHmZL4MXItncTVN2aYa7/xi
H+eQ6Psl9Nj9GiaqXEfotM6JPwG8MmE/5En+wpfxtV3SfIP77W2OMnX0EwjsORQL65U1wV56DJ9h
SJuKEtTwBtU9GxqvR54vYxkVVNVj0EDgqFHDBeX6VkW4cQnu0+OgIDETTxG9iVv6M5/NVFGmxCWb
cMmLLtEbWTizR7z4TJnGkw/Ey3BSSqvHNhjTWjcx37Mp7UsmlGXlnKW7kGMeXiuWsp+KEbJKbVDO
vsuxRZPlbvSI2XI0DmvVDsgNfJ9t5dqpTetidYwjEZSDhekPNv0IFq6BiyguwUNDcKudHf0q3HdT
3Q+4RFqeTls5F8BsNuYCtDf/kazN8BJ3BbyBvRD/B9MOlyvNXwWqklURjk+2We+5OqMVkU9uYtja
74xO7cbEka4suGLlIgq83ByurUligze6Avrf5RS7K7EvDE7AVWDAo29hBVbDudYvJ8OX3RhPcwm4
Q4SHCVmiN2dJDRhWt1tzIfcEAddBNW66zobiNhEcxOqxeUwNvChXCdEEqLwgrMw8Xs/5EFesG2cI
Kkzhjqc5Xj3Hfs2y+SnT1ABJ1a+byfIr/Jt/YPwAW8MmjyDYWYTVUHTLLoUU6wbe4AVkpXSPNJm8
Jsv4xhucUhucPck7/cMfqCkNAowtMgy2ScMm2CiSJntvpuou52laqp7ASqZlrHKzzp6QEBvomGlK
ysl2wMtH7W+/KbKX0Ub9QzItON6+D+B52VJo9I6TY/XZAgkCulDSfR3nFW8LehxKQrOp0fbI2lFd
RAoo5dhM0VrSEKzCCxcnd2p01WJ+T1EA6jmqqaVBX/sK9Da+TaKBPCQRrEThlyouVIxfwtBpvFjy
BD59eEFhpKQZ/EZIcoq4WI906BSvY+Ehv14KqNeoPoMG9Bp38moOV+DSlE0XxPKLXapCwHVl5qnc
LtCx3+UpGUqjA75J7QjfMh0JPGWZtkB6wQooOppgLarGzLKKhyD9LYVRFyHp+iep4NZT9sK4rcNb
hg8yUXiDdhZeC328DtvJi/ibNFI/8j51r9mIen9AQ9wRIDRvojWiFS0sjs+4vEV86A9z0oNa7Lt2
i+uEnZIBEdlIQzidCQSfaoqT7SimZqdi01eCgLabaHxxn/Y4nHYEnNqH/HTiEOPFNlnqPnT02Km5
OMoxkohGPACtV+hZhQrVAeC/fsFx5ECKsD2oaRnraA1+xUP0GnoFwn9A0ep1GR/BoIwhXJxC4rHv
cJUkXlSOczvfQFPAHYLOrDC1oEl0M4Sh/QFdTyI3Q0yyOhhlg6CM4s2cx9l7SU04g+6d8W1n1+EW
tiLBNo1JcNWzJgWgnoLl3fnmCK6YuJgFlPV0sWB9mi4BAB9FTXo9SOKqxIdIV8+X5qaTnNYTALU1
+ruHaOmuM7TzDpyQqDJhuE8DL6sWYW46vf5MG7FUoRmWUoTsPmL+XZDASwImxkAmP+vB1V2uqnHR
byrqrtO+uKe+eOrn8TFMhh8ygn5sE2a2yldxL4ezhG1CEfsrWvI5vopo8kMWzdHGzW5NIcPa2+Zk
h/kScIoHZAZqQ4vwUmvnlSyZrwuDzyqBeCv1LCEfmP5g6G8dc2sUXuTxgvbtz9SNj6yNwTnv3R3M
OIBhH1NbcuXQXfF3NoAADY1gTiDpj9TkIUS+/L0LLPw4kvxaN8Tf8NF/hfxAsYW25XDqNEgD1C/Q
SuX7tUvWupiTrsJTZktEhAeUxH71UfOwpKaHZl10yJpwR5Do1SYXAZLj5I/NVmjQtKGrlIeSfZi9
zSL3cFKmm9YDFudMf6rXPsZ9Q0JXZ22xEUpvMAJkBaehKckCRTchAIhOVVY2Fu9erGvr9O+8jyww
nbC9G1FKDvs3qO1chb73MvKuVB59iGb2erbJCSCRVGnAmVgaXkxJvJWpvMoI+xngbJF4oJUYhyNR
DJZhXnozxP0NyhvIt5owrJpIh9VEm5ugm7aJF+9mMcCBxtKXGcFYY9kvEWeoCCanXiJfmfv2dZjm
3/Azuu7C4mfUst89Cf8pPLVUTWoxtcCpkqf+tbd4zxruIRZc3GrIu0eXpRDopfnNKoaHPhjvpdWv
mXHddpnWAOLSKYDgwquRMh5jteTlyoKXeNUbZ+SNZcMNy5qaZsMLj9e8ws6Jar2AZgh8Tnoj+uB3
PiainHJUcsLwCe6Yl2sjLy3LR2S0ZpsbKCY46S8lwFFHbrufOiYH1RVvTExHEk0R9Bi6X1m6nJAb
YtMPc61CXHZdJxIcMgVX5aFFZoHKS4UkfacIUTVM7IMq6dWJe/BpDTTCFbTQS9Y5yOnYyOBBhnWG
IOaUr+sN4fI2F/lPx8gese0dhRxyiTPKcUNG0H9MEec2B3/KKV6y6Fdg11/jIH6StbvsIUtQJ132
Y4T3c7XEMt8AJfeqNPfKVYQozKnHNY5egEdbt3Ohe7zI6S288NBzmUy+bbP+RojlOg0A7BigOYn7
BY6vHrkdfHkNzXb8Q9OZ2iMsqGm3FJs1C3gNhHaI1xhU7hW89xJyaDNeD/cEvt4xQq2idCO9VgVy
0YUv7SbiRS0KpE+tcPthZQ8C3TMy8Eut9LOzI4KNvO+2+SR+NMJ/y2xzTQIEGRMi6IQi1064OHHT
XfcmgAAMzeKSD2O2keFyUMwch7W9znlx0pOflpnKX+YV2UvU9/2lY/y3W+g/eD8JSv9+VFnmbqcB
CJ0ATkB4JQnyegHA0zHMIT+JlBJrX/BgxxZs8WBxAXhV8Rxs2hhvYMNttB9XcNhSb8kqaVCB1N1m
7k1bda2+HMJJ1RH4tWRut2DCPSidvHSrTyowlXg5+W1YjbBwrEhsbwuBBnPXJV4dm7bfoXgRbkln
ESVKO5VGennVK89UaJ/wKov7uLaqA8Z46h07yh5oj0EswTGMx2bbZIle7+Ks72zFYf65QwG3qdbE
ymvVQrO5NFG7qA2XsoNl/BxhKyHC4JvexRIIS+zeg+zgr5ctuZVl2MT26Kw715CzJrjpm8Q+r85M
B0fAntx0RjbXAAK2P207DCfSm/QZBKpuqUm3mCP4A/jqbKasK7OhOxtHgv+PFliChWsRHVZTpnmV
zHo69SpKfvSOiyqUgdtFCQ/2cxw3JV3S6fccLJDfc5bcCjDAVOUFHYlKJ+L8CO00MiJqZAA8gfSQ
PdrG5JfK2RRIQz+981vKN60AKx56fvTOxDICM270vDvAKKJnlNpa1KyJ3+9EMpNnoxD8wA0oHMph
woNQTEVgd3oGa3GvKPdQxBcmq5kF6nvD/LBnVdBTthtlS5BBx/MGzUAfA1r2zGBjkFTSBijkTXr+
TUYvTJF5CoVElLTY0JGyw13Y0Gk7gvIKFGib/slHCpVjZb0eAemqjyL0nK5igB6icprziFWFSgFo
DPkiXschmv0yguo4urV69NHZTG1xP3MB2lhPFU6cdWF4re1ihiq2wfjDAtbXVThkflFD0lZfR3Ku
fU6Mf/RjO6eYdztDrC2N0TWLshnCP0NHiqicexQxdW+WGq6B7jITo95MxCMaBO7Yf5xZ4V2aLG6e
vNVDBtSE6fySFZO9IUVKXvNZmGsPlenHIhfpMded2Pe9HY8qt96W5HNH0G82lCLgikZQGecs3I1N
OO0F8di1SCd5GRedh7fSeg7V2sUrkBAF/ljLIvV2fQDnNRR8Hbx6h2BjQp1XOJs5EuO4qx0Fla33
h2E3Bn1xSKCMdQEB6wRCYPkIAtDANn1hi2ORdctJmTbdcEcKaC0RdA4FxFcamQw10DztzbhA1YcN
qAFD5Z2irgCRh+cp6ekuD7Hsl5BLSt5Yx/XDmgctqyakPKjwdFxtJx3ovWwZncpu9QKYu0D7aLck
kdoPVGhE805N5RKGy7jrJUA+KOTl+esQDvQeobo9DnOLhEKPg6l113t56Z3DBySCnoCvb+xtczlP
O9+fl6chW20I3HfGD5NKgp2yQbpBRt91ZQ7fq18hWCH/0MFOAr1gXHErSG1l0jGwGCyQIqjRVHoU
RWkhV4n8yl+PKBpkl6i52KqVNq4poAJHD850V51l6r6NLRmR+LsBhjKwXYPIUQAmYS+A4MI+n8wl
F6oDfsfL/8hgYvWINt9tSOX6MHIoUZdBN66bFjfTi+em9JBb5Jsv0bq0fhX5Kr9AKosighrgW9hk
ZeRLlA0IIEivQ+uGw9C24ZOb8+UK4VO748ySXSayoF5QuKww8iSQbVB55TdhAqvqhow7CT8Ydwi9
7prFwSXe1L6yRYrL2GsQEyNtyrdxwNUp7Sdb+gzd2BI/9xWgx/7WumLatWtBr9ceMOosakNohZqs
nJCubxpmLdCEiakWP1tL18V0q+2ZMSWKdqcF2hAqIS+A6BuvFF7zp+1ZVuYuzneJhcJzQfwHIkcY
4iQOynhhgz8algBwJEy9l4iLF4Y837f4YZ3hwZZwsl7kUqDSkLuLeUU1BRedrdIRxjp2hCJioRGC
zKL47Rj9KSkSoHZdsss0y7tS9zEpY4m3mvcz7EuTNzLC07CHHVeZNR22ZJ6JLapMuvap7aqOQ3C4
CRb1hAmkyOkj1L68+IBLDIkPY2qjsvA2munPRQ49Qm0EYqjwF4BVTWGdCWC4Wh1eKsJ/Jr5e8LMa
3OarueJxtFaW5Ki1BondwQv0TTXdXQ68yCN429kODFVdAhft8GUa2IwhLS1DZjNU7Dy6pxHKPZHt
3S5Ox7aKFdKAZlLdxnHAcWEzdxwCHddd68ylp1sw0MMcAWA25mG7F8HZ03lV4kp69HeReWc/YHJc
s/XSH/gjcHzJQdq+qRtWmF2CEtx+AHZ5P88BvY1he3kxe4n/lhoS/VAMdVxZrG2FBwJMP271ZRsR
cUCfUf1obAF2izCxvU9ZComwHHgE1acHb8oI0tHBmKukBSO5KmyedGWRAprYuzzeDB7yTEdMXpMF
3q+mh40Sm/tDtkokPMHsHaWEBS0Sv7gS/QBSm0gDwAzJdHTTCvfGEVk4hz1v2RVGbiM5wR546XFF
4zXYOLxn+IZQwD1LtVcmxd5bRij94mFDrYtqpiGLh3cOlF3/dqBZuOnyCfFpusBCAUXspt0F6AZt
knQEaLObuluR4dGrZNbOugTxpxWbRXPgv2a9mqgC/Y7/gKhGCpq4nTpdNu3I3sYcxekyyLso3xeG
miVDR2oRegdUcr/8mogJ0W8S5B/TKOaXiaA0gvruzLva79o1v4f0R+5fojmWBIe+HzxA+UC20SjW
+fCcwsSXmiKzm4aymJf+lpmM0NsGNbhHFoe0PwJYIifU/X197dAmqTpJsy0eKHOprWo3ZDb2YhxQ
HSw7DWFs4DtiNFTiiLc/cYu3r0XQphexJydE7kXSXxtJ+6vFJsFx4Hphjdz6QqBef5SBoLKMvdCH
0k0T7nnWrNcsGtzPDtp+lSuUv/EWpl6dsUjr4rC97u0cvTBm2AFKQMlF76DCWKJZohAUKgJBYSEe
Vi9MbrrI+RDMIcmxoMGyGUJcCWMcIFrwEdPzMvOZvIQtXHss1ma6iWB9dhfDR61KQ10chzx1iDr/
D0fnsRQ7skXRL1KEvJnKlbd4Jgq4gJTy3n19r+rh69dBQ5WUec62CwMiH4PtJTG9KebMFmzLhdG6
vb6OtZsOqZ1Q/mGJB5DXHMCT5rNUWOtJYZ691POsn9vlEalMtI39q5ZOFbaymeHNGFAgjukaSKgZ
/KQr2v1qEG5oN86yZfSofKOKu++RttcOgG4djlT9xfdEYuXDjqYar3oTZ89zbmrfRmUh30BlvR1j
fMrkyuRDPE/WrhmN9Kzxjd6JAWkAsMu1A4Knpy71E8jqj6RS7D9n5UkNWsNOTI8ZBkg8T9T0qbCw
hLmInICoieUq/i0Ud0p+pwsIr5iowmdHdCanFQG+GR7OSFr2Y1WBmqp1fluSKMt92xbWPXWS5QE2
W+qxF8r0SaZRkVHps6RXXmf9pke53gCzA3vBEyilF1dybngpZoLet+QY/12VxuniNo4SjeEgOVUV
LmqhzFegXGH48dg99pk0yc5woGO0Kdum39bVkj5FddFmBxm02+9oB3drBBQj+ylNRl6ijnUZMlPn
1S6fHwDyGEsWM1VlAXQOhK6/r1Fk/k5JSWjq2mjx4LVG3gF1diWn6Lqk8il3mhHKS+53+Topftkw
ex1RFgCX2yOoL7GFmKqfJGMRq0uAjMS5qFW5AgnNGEhIRJlZ4AxpI4EVjSScXstoxswo7DEGryzk
PwwbuealcHd3cF9GBCipdvJzs6RPh6iK7F8mTWbhlrkweGVioyBWW2mBe2cznrfO0C9QMswDO7qC
6zdLLbqnrqvrTTOq1r2BhXE8XmLIBQtwufWz2dJudmrUL6LW24LjMZ9NCC6jusWOZCOgIwkqNOo8
iQ9qNHLCVHOl+npWO/fMTs3IJcw+rfcrEobsOrOCDL9cqz0gUzHQ6ygWR283Dd858GDdFH8V3Iuf
jvFGXnWmtpLkkLkRF+ehIFOFUgUFX++BX0N/1vpsDPSxuTdshjdLwj0mptL2I5xrQVkPUvig36az
Nppp7RlWMtxpsor8soQrrg3yS9cl/2cSgRllzL5r2t3jJWobsnexjERjbOwVDHBBpMOaz1B0rqrP
XNtWptVcolqmrp5OuplXSH1xyUfwCTNB0OBmQz+FmdZpbsrSB5Rld07mp8TTuks3FgHS6hc6yQav
z6fbWEfcVn3fKy9cpZriWU3aeHk97RDqUSdWlNnLNAHbu5DLENJtMu/LujlEET8pE+mlt8tLZa6M
BlYZNE5hhHWbn2uZpUG3wsQw+2BuzC1z+XOZKFEo9/q2WJ0nSM+Nvaxf7Puzl9QaxG/+E+sMAM74
yd4HqNSICBiDfcyUeSLlpghGWwbww03pFp36aeos7XM0Vp5hEsIgR4myW1gAg1my0whCV7T0dbT8
2r2UFD5SI3rqu3q8GvTKBInRNB+Glsh+TyLMqWtEzhggV8/DELGecNK6M/lxdcrCba92QyGL1gTg
qLGbR3m+7YuYRPrSuDZzabqSKnatkz03RU8emXqRFygGGSelzzkHIxyB0DjydI4Ji1tzfnYUNzzl
iFBMxFt3LVXM78WC/yazc2tZYk+8iu1FS2SxPU1n6C3uCqvbZkIEvVJsUuYJw+jvPfKNyFSPKkN8
3TKdq+aTIfB/ZkkwEWbuSRmdzRZEx9RuCDUNB1Jk85EksxxMIWYllbqeg9T6aWvz2FQS86R1q+Mm
IFfqBEp9kInpYtw62I/m0FU6ro/FYWi2ihZdIzO6Sy0dgbjZr0tRE+Xd2N/d2h3lFTu06rxULYHm
Vn+e8jaMogjpSIUGpfbgMk6SEgfK0H6asRo0WhnqM/dJMqKfcBDWmG9JzHKwDHLpDyWhEJIJST3M
lwckpozriZKZkAwzdaeoEzUBhuWJdNpIywLwLrSzXquHqSgtz5FW31SXU5EsOy3qD2Nr8A1WftKz
umbG4BW55GUdmtTc6L+WXNvb4Jaulcy7IZcE203y1IneRCbQD/wBRbYfjfwVaCl4mIdMs/DEFIVZ
pro444n/brtdFg3XLk/g8u9yMW67Zdpb/E+gytNsvUIjh3Nke02Sf9uTvaULacMg8B7Lpi8p+eS3
Eavukg6Nbxr8BXWL7KAUbbZpKjn1IhKlo2TZZIuJy9G8RmJ4MAcnyXhXrXcjbcGS+XL7KXtqG+sq
60XsJgaxbjYJXixT6zB5wC1XrbGebYuRlmOuVclBqLd10e1Wke/a1XpWm8Krx3TAAJ5vs+VEATV/
cLyhiy+n+oOqP33cZEB3rmWPz6vIdplQUTmkR96It1p1tlb3W9lsM5A4XFqT9GWN2uglKFfcLO8v
4Co4vppr57Q3a0m2WSeudgSz0DLsQLwVu7Ti212rbVK/ZQovpWO54CdRpW7n8mlIxzCb5q0NUMOt
XFJXCub+YMqaddkSXnWihygAMLglarjUpGnOLNWx9k5kVED9R5DI1Q5tKxgwzIIiVaB2IxePEzgR
5F70iI4f3bzBTpN2N7sQO0Y7cK4HSg04uC0SniMtATdjT7DK8q1MSyC++VvqCR6golCqZxo52oPt
dGHCUupqYgzK5ZFFt9RQ5LErt+oWhA3x9xAWkfTKkrenmGxrFmA2sGH7NLJfK6V87xvlNPTOteTc
9lXR2KxpTO4IbRANIIRp+UjTcvWyFkTK7lwiRH1VSrYGNSpTEd+KLP7LpxlZTGs33BAdW7E4Kl3j
jmuyZWw6UicJC6csrt06RiAnC0IqBhtXrcFC6ejE8pWf2QP9MpMghtfq04mNoJ3tHBWO+m8qgU3q
OMzM4c2OltGPO8K5pVp/hbL/KGwxu5RisnfI9lXV2s3clFtDamB1tOhlNosnwKsPockvtSOeeTDO
3LHI+aKeBmaQKE+K46uhjTHsjvpv0M33uTKF24sk97Qye48s6bAm0w1886xWKwImsf6NpsOdSNPG
vl6GdiPX8+BpE76lrFHvXDEpSqL6UMZ08g2U0u7LonjNBMyfY473IkX4JTq/6MWbrNWnYZzao5or
W+byN8DnjVjXJ7kyXxNVfkdEF2ip6ed68eKUZDlH6pdhp8+RLPvc/8AHjl9PzgvVantDQf+ityTo
iD7xi4x7u3Fm2V8MpwRoe+ibCCuD3d2srRyseenz228ION8IVaYT3Q4R4gSqBsxezp+2FgWLrN8T
ubhkotyUdXHOQGkUJzsl68M4pUYUqs+XJa1fi1qHTLQq31K7997qD8xwfj81n0KNPtMkPU6QTVaH
VqxNZyQR3Qqz2P9mMg+O1lU7Y5UPqxx/10n9zqz2E8Xr11QRh9XaVG+ByLQdmkTzB3DyW0ES6Ha1
+dtN2RXYzWPthG3/VG35zEjoy1YfAmoeW/uUJnzm6Yq4SEEsJEMx1+1yVhb5NSuzxavXp8Gegngt
nlTQBG36TBRjy5oLtlZtzCh/T6Vpo6Vfpn7ILDrcWFizHpCjrn1lyC+LVG+z8inpzReo0FervzcQ
3Yt6nWUjtBwRyHa70eYXMJe3vFU2Wk5cWfwV1yYUvvw2ZZ+GzfTX8UlJJfrEuzKb96WSA2sWPpJH
Un12ZaGyVeTsmOn4vYLbNNp1qGVqhb5ijVdRpae0eXpIYWrEROmAyUvfrPrB1pCKJGckZQfTcLxB
ScJstk+281VZzCNJWr2AuWzRmW81qR5c1sxnqzOPPOKa243tP0lHxlIr9LFmVfokOzEgC2vvzsK2
vccGc7Zi8aPZpNwMMQX0UVs+yZP02jfqs6rGvS+SNRhN6ZiZ6dFakCkoFeqOgrNPqJcFCbjXwc97
HdzJBi449tdiuik12iKrt+0AWXDrSaq270x1Y0jGH8qLZ0OOxEYFlDlb85C5mrk+S6myyUS/pdhs
R0xt5tlz8i4kcGCz7gyPyVYOeohcZ/hy6i2RDF6mx14+KL48noTzRSXU09DtLeMm1ZJnO6/5mHjF
qO86dDqR8Y6c5ShE5s/KyMoGj2QTB77Cj3ec1YFYfqV2mzDEyuvHatzzepdryPD6OEC7oVqS26S7
sSsBlmc3nr9atXzLHf1kL1DC6DqkJtS6Ek5avVf14BmckhbcW2WWZzWtAhmcPGVLbKwRqwmvSRs/
lcaPnL6X0n2d+7CYMPeV+yGW92TEt/V06RH4yKwAsZnfJeK8EsjnMv+bITFVPrZoOVCLthTF3pze
Hgdd7viivLcr+FT6T5Of7Tm+CF3fVfKvnldHS6rJa+tCUeZh03yj2gjgjD0k+K6iUN5c6l6jaode
1gIwAl2gOUn2LX9dZHYbJf9rq79RMTeLJe9tKdtIVuepNroQvpo+Pi1Um8SoPKQynHICfeJ7Pb21
jN2tAnaBpOWDaKCfes0FGhpthdWez5re88slSag0ZqDEPGBDzOhohNLkJO5azXtTK0LqD1mVykCb
xNU0Gh/Nj2ej8SnmipXnuYM6hG85WZF1mLXlyaqap3S0bugsgop/a4xDozN2oI8PkNZTracK5bqq
MuIU3GwYuYoKqZijeRLAH9QfIRfF6hZi9ajE2VrT7McAjd4Em65Dl5ar7j00RWtTb001R+pHVazV
7CJFZiEWfiONSBitfVMhJKuCxrb5aC9lXHNuF4iZRpQl5L9qo2tnjluQql4WrTvkJ+QtngYHbSOG
N6JvA/1ZagcGqgKpeooHO9DsDlAR6mz5J+LHCti7qGuT4k/k0ttQ/f8qhHBpeBxRjvFxNoz0Q2l+
OHb04izGobfig2UlPl3nk18b8iXRrHBIwZ+yMSyNNGxQCa7OHPLtyYIf9aZbSaCrP3M9bahPPAKh
P7V8oOaDZpjfqcg6pq18cCC6CBnw1Li5WYXw0P4Ekv1gWNEXz2lYpv11jmefBZ5i5qmma8dSvKak
TytS86B7XEetJm/SQcN3EN/h+InnmAbEIOM+czousYyzaYUFb4AHtotJSpZ0H+i3gV05RMt86ZUh
jJTUN2WiZlgt7O4k7O+oRvKvNsem+1qUZasikYviG+UMJ9i+fdQtNAPMgc4EkJuCVZc02cUX5o80
/sbNU2s9MMXqWayniuCmOrlbdXyVo1uriG1TxCdKSEP6GfYKMaylFE5y7o3xdVnjzVC85vY/TX2t
WsZg0e0Xu78v9a/x+H4LyzVN62AtOHsbXN8dGOcwn2pQu9SWYKLaQOig+u22Xi00c+JksPx0jUNd
m70X8uoq7bCR0J31rUCyhqZGmL7Vo5oy/yw1VJedWX6k9mFG0jfA5Uu8TbGVoojNNnmaXwoT0tts
PXKP3SrLwuYxFNXWrpucQG1zxr6wkH4c62aW4wlXERf86vbmsovH1cPttU3hIwUkbgV31cLIO1Z2
rIbfgYt17vZYRZktZ18qSeqzPsBRuXx+LScJmx5SAohBjPdpAb5WU7I2TBQ30quTj9t2GkOysrx+
kG/ROHko9rxkTvfF2p6n5Sx05VdSu+0sVCBMfdva0b2W6z1qTh8O6b00mcSq+NAX1cme8wPGmWBO
7VvnIOw1jaOWtqGyGFS7GycMCO5kR0Hcae96+Umo5aedOMdxxAHgRC8SRMBQaKE8mpe0IIyN4rWH
FpEbzJtj4Zd2dirWIYIbHpETVskm1R7j8hCkD0kTvQC+ZE+QJthExhnl51BkOzM2tnqDoCeNX9G8
4Q7JKBHJdPl1HaprSbKmW1IOQ2UN2m7d4Qk1JrY7kRXZVhXDNY0dYnlU4ztWFkR7KmHDVVf8Ofky
uLFhJn5dxfm1jbQXJAYWz9mDEre1H0eL2NlKErytLvFke2TJQW7Si3VvpUnQGEZQ8KjOKEP1rH/o
n4Aak3MZJ/46J7tSbxjqlJ1tYOYgmHsFnXHnqNytVpy6rdO7FIRvxyS5qMbgc8vs1kLyJGvk7CRw
Nq3cZJH/ZdP3WH+jjHtz8o9a0l+iRgSjZO+kStosMke27dPZHojhI4ojv0CyMxFIq/exN6OxdKU2
eZeMdG8hTl0y/o9Eua1cPyu9tGpWu4OYgqGUbrWCW6eiQyCam9ntGk4fXTv31oyIxZIgm+w6BaJg
o51MBfiDxpcLvIkeOhYXYaGrn8zvqZsSlIUVI1G2aWm20CuGdFjGcbm0+fwkoRffyA6flWokn+lS
fJMX8jE0MUaY8kYxsd8M8sEoYQAmystta1/I+sFhikwiZa9Mi9v1qM7acjvXJpO5s09F4uuAC8hi
t6XxMgzVpStrt4NmoqcgaLiQDGfxExQ6aykditY5yehpNdxeUUwFfMNuhJSgLMurGk1ux0y/rOpT
RKVa2xpb+HmP4p63R4H6OmWXcXi86NJxBqFnZbvLvekPapa62YiN27CxwkSbwYSM4xVNmFdFjsgN
YKlQU05xEKSF66zXU0+3oNXzUdkKWzqhtNmxxe/J+bv2CWzgqL8VVU9f8aR7eqz8PfqzLY27UuTh
otQeiUyYQoirK5SgLF4G5E88es8MOgyT1DomP2muv+TjzHRWeqOEMUxJ3HlwfG2wgnRROCoey8RD
TK5+lFWO0QeSSX9IaqtQUoeP0ZxZ3eP20bXA18sw5zjpNZImF+GfzcKyHIsC+alI8zDX5l823DAr
ICsT+PLJusiQ57poPVBWL4vIF65tr0puzTQcoomhYFICK4p5rvODzvSvJtlfs1a7eTE3xiMfF5y/
sBdGDYKFcoaCuruZ2oRq8BuV6KmwZl+eTK+dp22rl3sn7+5EapzSpQXFKvdJn27HnmlswGJf1Mmr
auo4NBDVpRzAUbqZcueqD4NX97KXt7WflzZGONVNW2ljkAHYLwUPu/0h13Wg1yunc+fZNA9NlYR2
mDB4JFyJOnhdpH5G+rBXYEtrOfWVLNnGMsriqg26Qq9dMHFLzXYPza4+Jd6IeRCDikcP203ixh9A
8jOYgjJffNMcXsd82eZRuieO9jKr0XPdOVzNGc+67HXxciDziKZrQDUGEuGEhlE+D7K81TTJH6fG
r+PlWrXTxpQMn1b0qR2vQrB2i4Oyvg2w/KSW+SlHA+b447TkO+KevaLjxpj+sJ74iWycJKv/UKjG
zs1u77RsFJFxGYaX1Ok2Vv7K9Bqo+YpIVvYNnGwZyKANspitjqtoaCFSGFsbJ0sKojTIoVL/U3mq
RZ34iKVd/DYgXnXotHgZBNWFcnrIjHvdp08IPvxlwqGVpWAbgN+VkWLX4O3FuXRIM+vUKZxM1KRd
ernZMEPBTeDnX2J1qzPltX2/6xI8nTOPt6TUWwJV0JlpUN+AEfClv8QqliFGymsnSMFfgT/N5mDW
K2pkyukxQqlV2Enm0+CspPDa/RlpO/gaLM2lGIvkpeFIgExBH6fbjcEdYoVNoaDzhtfaCn6QFz/c
ct0MFDPG9YrRqQ6kReDHd6Q0kDNjTxPFUawdchcbNhn5ebtD7ju6Fd4x16Z6A128XQSGllu7UY3l
LVhTEtqK9oZT9XUtsVIxlOiezTbhLS0AFdDsm9Q4wm0URKNxO1ToPNbn2qqybacz22fGKl2Qvr8D
82q/0NNcvpTNUq8T/8R9FVSR9twVzWU2859ei/5EkQWwEf5kqvxK2GwKUw00QXhUMhkwFePesr6M
rFJ8cn63ZTHwz/V712nMkVDGmrrpFrSXmjMd1Cb+6iPzI141zSsdtP19/LyOk280aLYUiaU33vTz
sKG34mZH5UvDoTkYXHx1v+OICIs04r7gv5DXF90c3UJFr66Om8YUu1J+RUR+m9fkaYlntzVgKFvc
IIAaqWRtbGgfw+oMNyFrxI3r+ATT4mqSdC1qGolJTdfG+hTF49WpGFBaYGpOEr+PjFtvD55ezkEU
kbyo2JibOAwkx13HocFtI24D+yiYlo+uZ9+gv9WM1htRLLlqmTfo8JPHR3HJRuMcOwT6zml+i7Ps
yTAg1x3MaWVzVId0s0zdflqdt7HNtnNb/sxOc7GH4cgtGUxttbEigzeay2+ysbjC3Ce98krDG+Yd
qoh1OfsteOb0VH6HpMCda97XmCeYf8OPWRlQvnEfV7TNqSXZ/HloV5Xv1JFbdrlXpo3wOLhveDhA
NdC7xSr81NJs4ZJ3pY0joigx/a1BVCxf9lw+d8P0Npr1VdLsUJ6tPXoXEgfTL1tCWxuZxmaoeRUa
ZMcFMu8VGbdcd1sjj471hEbUmG0R1Avgjih+WmVQcW5Fppt3bdjQhuBKsvQKzn5fV67/onAuybAu
SJOYBapThGeei1lyVQF1bO2oNUQQ23/M8adVvSQWi+C0ShvgzY1Kygk8pZ+0+VsNYWBWwje16rsX
sAlas7drrBVL9WHMGrYd4akyh4OwDkNToLWTXgV91a3xtlhiOxdXTe63Ss0QIOf/6OZW3YWVQMvG
+6qY98fXnyxGKGLj+Hg1esi2mAuLrJAgbfODYcOdiM760wbl2+nFpjWTs9EanrIGg8LmmOHgUkpk
f/N1tO3ZG/qTASTS9tJm4OsmFXqHdzdMNf07cuyr3at7TUwo1h2kGfmGHIG9lqS8Wa89Wn0VLk3F
x+Ukzb5ONzTWeVZfhWUjbVfRMQm3rrouYQymaAAo5eMusYEeEwmcbQ2WND6LjFgN9CzwnKOWBX30
0xGmnGRsO9PTZMJQPJwvCVi9el7YbNuKiV3aINcN06S9lMx/Y915MnqeOv8Tk+K2cn+0+b3W0bmU
aJkKBJ2uktVtUKzSW9soV07o95VlsirKq11L2O7k52peb7lhf08LXLnT3ysZD2xfPk3cYIg8w9li
1Sea8yfpmSqQfJW2copxpelT2QZtIXOBg1M4sqAegUu/cUJFLndDUe96+RcDja/nQCT51mKxVUaS
OluL8fPq6NisKH+30BlGxwkZZ+5EYSMN524uz4M0PgKlc7br7CjJNW+I2CcG2pekiNhlX7opOiTj
+pMP5rJxsi71jGqkDWK2rcfEFoX9lMPQyE3jW5a5gs7hXcljp7jISl2FVhl1THM1B3vaz35RRAGz
JTOj5sAsLJshKl8tET/JonpByXRpi+rFXLtPkSLwc+TLYEj7mGsZguirnS/pysOO3dfoV08BD+ge
Pe/kmIIOd/UJgu00ENJGSg0LDxZ3ZcaAkValj6jlYzTELiXI3e9y5ri0VJVnNZWfQSzv8jqAAKWN
fY6tepcUorpOfWF4aA7Iru8HdWu0eOO1cTygm9xOa7m+5Mi35bG65zKVe1U7e2Jt/02CvlYnVe9K
EaluZ/AemiMiocwst5j6OexF9W/o8o0hD8eZ2kN3zOT7Yqy96zRS5A3a8i+vZHQPxV9BuADwIwZM
0vWBacy9VomdlnYY1cSPkWSxH6PWdpP+4e5rOoptlOWgGObeAi5tc+sT2msNybULMNwEeZ2UG1Pp
bmghUJYukbypTcBmBM2+PS3odJTkqxwdrIeYeQt7i9b9qPWdP+qsAoUUdIZ5YfG6E8b5IilFHPSd
faK3+6up6XyYg6UyqEwqI66b4vhQx3eKuNedFoxGc5SIaSnsHnA2+yH3AwUD/Gym72HwPmSSGaK1
O002uglZ/saw4E3ZiG75TWWhblHs4AlkU17CJMMfQYNe9FgbI1jo5FBpXCxJ7jfyb4JYwa2Td8zr
ASzORnEaaDvhO2l1hlw6dvg0nfk8K4hZ+Oo9rXfC/2PdS5mXng29s4w7b8OmXpRNhI4KxQ6XTYXO
XxAYMDc8NRh7CWcKB0X/SOPiMunKbeBVoDsUo/XX1CiuM+0Mw9NW00uK/EkkCiodX7ePRr+xWlBw
9mSJAdkI+vR5kkIxo1ajLsyd2LaoGJ2NEzwLDbEY0v9i5ot4uiUiuaorDpuyfXZG+zbO6zmKMAQl
TFVi7+DyIi6UO0Do5G6wwcTjQEQCFyykvzlGgTlc4/gs22JT1295+j4a72X5V+tpy/ZJoG8l+Yjb
GYuM5axGCZZ3frKT73StDjIwd7mxNgUXi6OeK/4bcR+x5+OfXaWgtekhS8etqIj36JHQuEaLtiKb
yGTIOnRhL1S3nOz4KTX2bKpGdyvBpoDK1cvM39id5AUAZIL3LHe40j00pAx62SHGxifq39l8fG88
vnOyR4TuDuqAqPUrZ2iM0HVPJ8twNjMrLn4etwBXbAkc7+ZThlyFLCXmrNziiDCvECa2jP171kIU
nxMtMkVhBmn1HeFPKdBxwtCpPXxCST+jfc1ac79Mrw65HYaihzrwUW1851a7RciCt5FB15lOTsS2
9yJEc5bs9oMl6zj32juC7a1OKq67WPG11ZdPIaEJHG9Kt2/i96yYXQU/VJ+9zHIa5tVy7uLx5GSM
HuwjlGlvpuR3rN4NDZtA92qqMScACkUpJZPWBFF7krWLUWkbZbyZy6Upn9Dhl+x/6Ap0zB/ILFY9
u0vGsEFpsZV4dyX2oKbLdomCKl9oB/idUxUJTAe6VwNaGk18wchB0kLN61qE1lJtOmT8etXtBXBk
CS4QD+bzWJIxMerTeZymhDERcSy6cxXd3Bg7l36tJLeo81O8SJsqujmquKSp4tlTqm5wed0aQ/uT
4v49RSfXQgrHtuo1jfI9NnWIPo7VFwOrUAR4hxyMouKr0PrflDwwb0j1LYrW1m2G8puS3qsV/bOI
JdQ16b1qzDDCMxJkq7zvbeV5xPAlRYsPc77XUJAJLs+pRdBhPQpJaEVfxvRZkeaLPRJ1U2r1Tszi
uxTxRe7fyw5X8doqYdoQhYTUKhRraj8r4wiXpY4fixOHURLZx0jXxn2UGWMgp7T7FlbzhufYIrHB
XDeGMb3QePs5Zv09xevozhLGpHHp8XgY2Y9QNJ9PYNNJ3GZ5tn6x5G1VxdqObb/lh2yrQsapaocF
Nv1qrZ5NvHSAccA58BcLgt0jBg0vgy4e+uimO3ChaZ7+TbFa7fELJdsVznVCcl7jjciT7i7ZwkS5
gf7OnVUnuk5J9lOp1uJiQUH4zwyqRxK7Qd+fKHV/TKRiAxznxnzBqz51YW9Jzd9SzwIDmI5kT4vl
uw70I1cPMQ6oQAMlPI1vSt6AMOs2TRlLoEbap4K7kUt6CnpZPuOpwVTRpRc15bvhcZay9DTH9pk4
iy0JpIjeI+Zf9W6UwwcKmd1SNpsoE3uYcp6X1H8Y8CN+VvbQqpdbO5GfKk19Tmf1vCa0rAragepk
h1X33KiO1+vZp8n4TJ4hbcat2E2DcSjzFsvzUlwiVGPYoHGeyB+xnH2VD9eFEVEjs06GNxAXhJ4n
mPqfCKnEPO0WXQXtPLYIGawyhoCwXgpVHIxOxeE3blXaHFQVqQWuWsERjE3kFuXZrevK5xyDXkb+
REoUD5kfXmXVviBtEuv6eVQQdzbxs1gM5nbluadrJGrMM3z8Hrj/D+0aYo1ysyaq32nsg+jsBQWP
+AHdQfpHMVtQS80FOfQlwShE/2vDhJVv0lwJJxNv338cncdyrMgWRb+ICBLPtAyUlarkpQkhcxtv
ExLz9W/xJh3RHX2NqjB5tlnHLrO/Rg3JgbuPQDPXQSr/gICQEnYiypFp8mzPvc/WUeIwbJ33ZU9A
KttNZsLw0T8CuN9FvjzVdvoM8WcLmp5b39NxozhHdm2ojf9KDIZGTMEM6LfMzz2nPDvPGM5itsBU
V+mo1bAKXU7ySV4+j1gFabmWc9Gvm8Zn8h8OvW0eO6sOe2GSfuXl5DIDzA1GmpxxqAeeLFcrLr4m
s9trMSICs6Je9JvWYeaf3wYr37ouheil2kbsnOi6OPDNc+617xF/nYR+HVQBbV8Kew9EYTeIOayT
BD+BJAK2J2zJa5s9OVIjbQDudDF3U3qY8WAkS2jJ7iyhxkbvocrDydeZZ9xrrbSX1Ra2ARmRQtu1
aRCrbP1JIdF819oarLcPnl/fy0n7mAj+8LSi75ggA3Jno1UwDNyyqviq/c9htdMnrFk0hDV+vOuy
/1LL2WvZv9KVR68d155DQM+KKEi9aTubLLMMu3wmO2BQ7cX0zf7JHncnSlg85ny2Qv4uSv/rVrbX
u+1hcmX44AvFVmd4KlIEec1m3zYV5QD68DZe5VXfexOj9d0O9kaTyanP3pP2c+rqoyWfCi15b/vo
KyEjrHMPFiRe5sgImNkOUAIukckjlo7DE0PRVl+7h9gk+abp/2SE4FMnT5PM4dQcisS9OG35z627
D2LwqxL51iTm/4dA0u9EqiYeTW+TJVjWDR6Mjm5sJ2g1ICkpP10XqzvNEBEKySo7Wexm7oll1YHs
G0f+TUxy1Kc1NCwLXQecadLqCaWbkUdbRRbLnucbofltBloo5qWml5BKpmar8HFKhBS7bc7rd270
qDmV9tAg4BrSOsdR85Ho8RF2zMWa1pYVTMC2KLdlUh5q81XvafqP1cVPayy17KWJvR295f8zRDag
q97FYhPz1F6oAT1KyzpkyFlpOt8McvliJIVXOOxyNbLrGLkfjY6lwKFGL3GzcM3hWsBteTUaKzRZ
vdr37n6xy3Sj8WEYq5fITvmz546hilqMeAY/gkg52UxDi7Ntj/opGd7UrH3VFlxp05740CgftlXz
j4bR3ki6C9idfWFXlB4zfij7oItbbBgpfcRL4Yr/fIQks8Czj8UFXgchfpIzIxmM0Z0BZtmfsI++
mRb349h/uUh+ZhRd45QnGg3nNyiuX2U0HkFRIbPfuoKC4PwbcRE17WOaUZMfvUu3FoTm6ZIL741M
ob2FYn1K2/Yu+5vTtrfeiPclwrPI6V/lCtJQGg2/GvqJr8Gy8X1yq7hCzZI/GepVT/vzMJB7r9Vj
JMbTWGhX9j9ekqGjBO9vfV871LZ8lqV4TlLC4WzQ1jBDBWT8WPdvdvNNPUxs8hHfuYNjsmWFEnqK
Zt6RWFWQUV7iAwQz0+WUVYx5+HYlB/LOV74HBkWPLhW5tUthW+5jak9usHjyvfT0gE8dnU1kj1X9
3ivygfF8Tzvenouun9ZEXNfd+tjS+PEmfyMtTF2gWYTQ0vzdb7zNWEKIaKYnEDAXHIQjcjbromak
Kwoap86T9073Pv0cbgNdeCg0Y/SlVf0fueRwMYdbMk8fKlaXPo4vypG/6MGs7bG0t3bMyB/WgVj8
x4GwroQWNU1Mow1TUzKlj0JPOByo30rnavDypd4PkmOt5zoecZRsH/falQwx8LvhCweeOCZ3Gg02
6rdrzaf+oDG6BlEo97lqrdwzNedtBUMQ7UNf8LNqVIMs9FP8yyQh8BbhZYzuQzT72H9e8p321aPu
JE0Yp0ANS71+MMng5cJ/X+L52cynY+rSlFbRLjGTp9x8aos57DnqOhRPjVk+2jGR6oUWmOOdjEY9
Yc6/plazJn3bgEzxG2EJxPTHlsM26II9Vy5CEk8UqDChlZt4hsO/CI9CG0kad99kOA9pnN/QMw9O
MZx96GdKSuAHzK2asE4lMTqB7wNRZLybLeG2dFkNJ0ccHTrj04iRak3T4+Qik+pT/+bL6ieP853T
AZgqviVDaktacxp9sUmc4U4u5o7Cde5kEtSVdxur4t6ZpDItKw9sCkakFdub34uTjnvb0tTzUFh8
/lvP89yB+o8Ityt0GDh1NpybOb/NxPlKgTvtIViSDryVbuoiYy4byybEuJRb4uMgkrhGZzMKldOR
gJPWeCyRm9NBnFIbi90qXnSrIAuX8tglf9dyGkeoc0n1D2MDwGQ46O5v4YmDPkAQmztwc9EZWYS/
aPmm7PhBFKjfK3AwG7wwN0vAYv5zYsOcoSr9aLnpmSfLgXL3m+Pm/xJvCeOBYluZPir5W5GNXNU3
g0Q7hddAU2bIgebgDphg6CQ6/1iLeYkycCNn6z8wPy9+2dAy4JylbP9tivmfXEodBt5ctNQfTkTP
0i/V0TTNYxwPJz+b7P2ouje2VKN5qgd6YYdGTiGRryPp2Mds7g+eJS9+Xn6aBQdWMDnzplccFov6
JzeGp3Eg/9gX+EpxP751hn3F/C05oZv01qYr7tyh0MW9idybIeOnZc1yMuikUjvrnXVttBqpEOYL
kRA3QqOpLToVxUBsdvDe+N7IEtmCc0GPRbGQQ7BaXe455aDSDAioHhx5w/giW0oW2SFZ5iceoIaO
Y+kgG2PdpKgyEjrVmB0zzY8L/ppAOnzU6ycO3x/dMhuHMVVi4hSTcdaECb6lgBx/zfgOx1Z13Z5y
yl2VfOrTYOPSF5IIb4JmQw2+xNFF8d5b7FP6V45usU9iGf1InQRnIBlQtgn7zXaKp6xneTQXlUQC
WT6mNjlUTvnAaxM6S96cfcAza49DWQNB93nYy2hB31qyI8PeriNcS/+VvdBTdaULELg1U2VjtK/1
hHjuttwuqvPYcLvQ2E8H5xfHPigygQ+ivhpBuFaOxjuZ8O9U+oG1wD2E9Hoyl/goTdwReOw/Hfmo
jsemWaQvXRIR2InIWqQD1xLCBBuw3oe0O6Hryad5gmhtdRxG2SP4niXWwwRc4OBE3cHUh/gBYGW6
07T8lGm4sbA1rwwuV7OnzJ/YHQnfNQAHS/EeD2kTagynRN6CbMhRusZO0OxrQr8gzRP597kDjddq
FQmdhI6SEO6Ou+Zdn770nu+g777XulwpeRDWCNd939xM7rV1t/sprklOu678qxqKY9XSvuA0vQEk
LHbg+l4Sufzg5FD7Vt0zDbkwqmsPp0jbuz6ggiS9yLF2cYxmgzfg+EmBSguWmk1KghXoaMHgqLGw
6bIbPCV97U3kxWujkB421MMEBSL+IIdhdSML6sZo+euZQ8F1mp/8uDvqg3Uky0UrJIuCskQMomhn
BDWQp0CzjQ/RG/bZWIjamhPjz0LVdwN9AJQZlO/9yIVAnQbL0R6jF6fhuie/8VHRESVaYji72Iyt
bQ15EYsJ3pTzb7DVB0Blqi3MilzPHobVMsT73o/pd3zXzPeO81pb/hCMOW9aoUVd6FQtfTjIMBUl
SWQ5d9/O7ngyQMsFY8Wbhjwt7XLdIgiE+OgafHKV/cmp+hCr+MMt1GtZa4/lFGO3c6TTxH5e0sAj
gtahiqWGCow6e6rM5G4PKojol7Fg77cc60d285A1yd4j2AeUa76ANJxMl4K8QTim0t7dnvSEqV8W
x/hINe74ftl1eXUCQoF3wCMOgSaZX0BowHMBkuFEzOUuqydqowpy7g6vgMAP0vLS9X62nUW003v/
KTbtq9OxJ5MjmR6VH1Hx1k4dbQFYX2NHmLH+9Fz1ZjPtNbF51CHecYIABoSa7za3kdCR7pnXaNEf
uG65iRMsFR5Cnm4e5Wxe6jbawyZ5GhL1FEfLvjPjZwAfO8W7bGC2NyPmGmP+r7VQKfpcegeeEG/x
qL4XEb9VHtCsqoYPW4etZm/VGohxhyOQgK1A5JQjJ4GYQzBSe5PUuxJFObc3Trz8WByldRBag9Y/
t3RaGwdtbSxCF2sim9PztETPmmY/C9DB4zjQsJiOBk6/RBiVPPp8GJ5j5171ZQGZNewhf+60BTSE
fPYH59Vhyl3GJGz0gRlBPud5fy7oNGI4crbORv+O1GRB/cEiJYd69HQAklqzxuY/oyXG9E/kbVLl
yS7X8RTXQ4+zkx4Vj+xSOEngp3je5CMUh6savas695Rm8xhrW4y7rPkzih+x1p/ZmzcAvPVwflvE
P3LxfvHECTbbLIMnNg4vlYWTvD7Ul8H4z+dusFxj5zQaHA2sFh0oZ2RdB1HtrGHa92l7YNvjpfLM
Jz9J9qlLNhIo2ZBOPMiyd80dvszWWAO9kL/8FuN9IvQtL0Y08EHUnAHASQ8bviASrhAqTq5VNrtG
m/kAyw/Drk9OPWEnygOl1V2u0k+3zMPRRhhW2jFL6caQl8NGRdTVI++WLORoa7v60AvxLJIBzCme
TI1vvOsVBypBmXVK631nkdV31a7UiItk2pXoTbhGk6q5P2fuOW7NJ4c5saFnMyM7jyNiCO6du8ht
nHubvuXeSNO7v1DXJJhnurSBkBzYphKADN27cXF0XBK2HDWKbB1WZR+K2A8dLz9yXITv4i4vScGF
4+TkANcUF+sQOOhB3yHQQ9Zuq1C1DU6+Npp+poGXteqrT+lulMnF9DvuSSjUTlZ+0sLl6NWpA7ka
KOBpGHuksmG1UiP/isv04M0CUrTz0EwqWHtQcVle8mL8oBS4ExnfrjHyAi/kPm0YjqzyPoDIaBrv
var/s+3XOna5Jn3a9J79qBf6i2M2bxSn+s1k9i8Jo1ytwVJUlCx7nNBSPUNy2k262JJrfaK+vM95
EPVL/NGtL26Hu0em0FzJR4PlDnOCyQur372fQu+DpnoD/BX4/ntRd8ReoCwZHONJvM7DTF1N2zcQ
jFkMTBRG3DmfBYiWYW+8jtocIs5uu/HNw5nwJUiG5pIvaCsu465JE8cnYJ+zOSUZCDfoYVd2B6m+
SuTPikKeMskG89yi3nLAXv8mFPrf7CUoGVVgEqyiD/vhatFTC9a1dZ2jHmu7uvzXcw3n5PtoXh+j
3guNCVmJlG3JcON18yNAbGCj6o+R96fzxJmV9OTAjek/5c8PDo+22SdTo+tGkCKz5g05X0FuzkA4
KOlnF9PP4DV/luXdwL5hTbB63eTCzdo6iI3lJU/KULK4rp/koWOfhUPf0UtFWDYtngijiF/ihnSh
IcFMdclx9QTyHM63ADrkgOGK54Nsp2dHE/c5zw5RbT2MsnwYNe3UD/Z1pLRmp2m4jP7O4+72DPiX
fOLJjJKiy7MXAWrifcawjDUx7g2LqR06JgXD/ZBybWXTpxV7TBgWSvqrnyyBPWRB0zl7NgTABmHd
CPDQZPGOMTuxfPezKMCB8a82B7A6FecIobmr4sMslwsJrxPlkzPd3WvN+GpM5TO/M2Kut5uZlWey
9yXhNIdnDtiza5THL6C5D30jSXdIclfkRp4pL95FXVLcdbeL5e7rMT4P9LYClelnp/cfF9ejKBgF
UpkfgwAo6nZBjaaaNM3JwEPAHhnNf0NtB06cBZNzLIzmypMcOAfgQd+m9EVprpxumZ2EBHZOWrX8
RYncE00EHQ1iRnEtVl0V9Eu5bwrnQjf83Fbdw9KMvyBC7hnQ5sbpzgnB5WqNesbmbaIJ70U4kTb+
gDFRT872Vp0HnYgPbiW2MSaRv3hn2/Y4Idqccf/pYjgvKg+VyaZPRIyIhWD8cWczmR97P39LmAo6
+gk2rWZ78Mvb0tj2AweyecdhwsKgRPrpPSfUJd7l7Otfs+RXuZiZaTz+Q3LbehJwJKJMUqOOl8tn
pQ0/veJ4CxMPnsdF6hJyQYN/pqKPRdP2ueG+FKZ2UtG8jwha5Pn8ZnCqm2yAJ+i6YS2i7GjRRnHK
WG06E5aSbAgaUhja+M34EpXm3pkpVHl5aW4U1m8B2yZy6SIng73DZuPoEOHPajs3/TKsZe83DqUd
/UGtDW5LTwJlRsHIya6Ks7Cq8H+YTgZLPujArV12UBeLfrNztbIIj67IyTzclcmrk2x41asPF29x
kVVYlNndK/pbKr/0JYcsVfVb6qz/5azDs4f6YTK5uFrEGTYP/Mui+IP59ILqQfLIFN9G3/+AYv8V
wng1Jf0HUjrQyviqNz21+03OudxKeDRnNmsOyvVKardNuTx7msW0MwVZMYVcJGHszjfQFbuYHx8O
UvRV830MqoQzmhjvrj+fbeH/OAvStF4vT25nXHj/4XUT2NVgy3rtj4zp5GtFkMMdXsSw6wvzkyDs
h/BZPKA5nH0XuuRdqLEeiM45z9LsxV0IrjuVeSjTZjf3/eNgZZ9d6+wy24W9nY97uAEPo2U+2TQN
6jLeSU5CmVH+pxrb42Yj7JIbyck08g+LSDC7lkOS90f6ASF0LJqey8HQ3J9c9zcxKRYEXGCMgvHH
NXOojMk5xvxuFv9DFvNzUdfvCV3ACcQ3ojzliIpQmXmpeJtwOrg5ubdf434QnMPZTPb9+DvAJvRm
/7Uoiq/Sqg4LTBdXseeAoTvTmkCg/oJYPdmRJMxIH4OggLX86uVXLr8zSIxYdvC52RBdQ6UdngbO
aUgQ+6RjXRtX/UCkzEiemEd3ttWc1MSjEwYlZ5QTuxx+aZueC5JPBqOdZ7phwjoNM7HCmrVLVC+O
SWsewdMw81AgIp6gZLsdxvQ4CJenEX+UJMELOFJ10QUq+uM8lYHWjRfXNagWDqzXKFfjBA5IQEjj
MNec04GNQrbYL0Ic7Rwu9fR/+Fb97Wc8z70q2uhe/zlnSCsJb70eKPSCTwtIbkrHQ0Er1pMGkSj3
xkn1UkT9HmzySZWIdHhsPedh0ePx+O5u8jFe2HSIQ14GfV6uDaGHniqBBniCn4Kr2wDwYKuLSZpS
eushIbpCgftyehN6EtsO/E+C469LgtacI+LR9K+Wl6kpEdShksfObwGlCfz1WZvmJ1BhJJyI2VMs
inVs3ZlivgBXyJZ7ZE1HcakCEmwdiszRb89ijawoz5aZBVlvBhqxQtFGj00rH7Q+e21q7RxNyb42
sw8NGGLBbcDAtxYphyDzylesLA4yzcaD6TYv1j6b5vfUMsBX5NvRbEnNF49EW3aOoMlmzDRP55TF
n+YpXnlugKk5lnoEe+rAaaxda98893cC4xz7eqColJYpMimVszStLhnKlBsx6HicwNJL071yoxHt
/KdaRQmEXBLwBCvGiGvfTBB/a8oSHc+jijovDSEKss5uEozdRDEa7JqRpPsc4wOC5EERmmEH122Z
dMKA5ZacRrLhuy+2hvmNiUsjg3dkTepQEVYrGwe7hZx7xukMa3Bsj9kIVsw1Qt8nUbYu5NBQmzL7
ld1XhAdouRm/KNrsay8O0skeNaKgfbNpky8OFqAX+wf2i3M9TKHe0g6ETKZos0mdyU/VGbGlhI0F
8oxQ4L3kRUEEfdY+WGd08YEekMS4zmBBhygi4Wrzh6OS3Hl0vOlOR1DW/8tMM6iqHsqKgMot/PPM
cMKh8eCp9rXI/YOjL+HcjGdQuOVmLgroIjafhscTaHBWJxGxTQFqMqxiW2juEQ+K5+RE6KtZzmND
8AJwTr3TrfrZKnkqEbd4TPPq2HB/5iXed2b+MKkfjCI5ioKkaTIQjyMGJGgcee1JK3y+IU4QJhtM
wI7RjVwu5YKssDQHn9V+hrTfgSFm5Jmqa8TbWKPMQ8bsrrUmC7w/V6Rdbg6BlGSjUxrvEdfEUh76
Og1HBVIKd8pGE0g6/FfCSMvCvgQuANtjIPELQBzxTiTLpwYY2W76R9EVoA1LzHp379hfgx6fxsl4
9IthN8XiKkw4p4mxxUIie1Gc6ZeF0laBZdehqf9WnnMak24vCu3WmOPVcbzNrKz74PsXrDw23lTh
nLmUF7i348DUl2NfwbKkqzAb0c51HMlT5M7ehn0t0pvQ5sCl7p/MCF+tg9JR8qwwqYY7zD8C9gp+
8IVqB8aumnFH+l3bnVGrdnY673umiiThcUwVxIzmJ/K158zk1VdvdZk9RDF95zwHzTKyxIMYkW1b
HYjyabvM9kNiVPekXd+xdeA5xZVk8i0DqR6DeJqr8rHOlmPF0SSPP8eeULnRbQ0fNq8JHJ+u/mjl
MG7Ao1U72V26Mgrs6bm3gbRoCgeZG7yojlzU8GarF0ajQOSMVpesZbdEGx2IYu716iTj6bkulrNG
ZXEekBUdqLEEM3SyILJd3ggoHbsUSUWJG/vF+OhoHg/j1WS4zqKTg2K+0E2T43LAxn8ae+hEs3os
maRo0zwOxrHPHChJXz1O+zAAyB1R6NP2b+AsLRvBFehdfHZD4D0zjYxhQ3ZYEE+rqXqONTwS7KjI
LA+RtZwBlOzwoPYGUeTMea9EgqoIiigeDpP5oCcytLv1FMchw7omerEvGSeiVnHJ/Uv7B9dFP7bO
BcW1vmH1N4wpDtI585owWWDCFVnA41yT333Yk6IyoEEu8WfB48KDhxXPxX6erNAexi+doJbindmS
2v+vUmglgt5DOR2M6klrn/rqwY/9bVGZ13iJD2xGCmzaV01LxneYTv/fOLRwRQ13G+ZuY/0HxwSl
N/+GqHgykvYnQYfuSgNQAE8Hqj+SOkpMaCQGkxQj8FDE3QkJdZ530UrkN8d8z+qlYJQv4N/59lAt
ukIPxlr/a/X2qxgdSmYIwOiZKmhy4xEpFLBGrP3pWQFIGiiNsDJGafUG5BN06yJYQ5M2T6kcv7he
kH3NPtpP5rA3hg4Gk3yPfePXcOazdPIHPKw3XECPeL5Ez154JRWMEbS0GssNJeVTyy12VLD4mLsV
/UI8sBT0enkcLY4XFgUNLXfKnyn7v5vduhOJfC2LBmkUafHRTpxXpP33fs585s1hp7WE2hXrNRZ0
ImKXpFG7BDhomjtPrYuxbwpmVetOWIH1pQ8xMK7GZwQamIcXWOoz/j7EOu4Yy27OacuSBELGoW6l
/9V0Tk2z/ZxxM7nKmheqCxBcrInPI8orepTkfvRe4t52i0PbsjqYbQSNZ6ZKxVPoM/cXSAxsnUJb
4WkKc5IqIPwTx5XvfLfXqEw+FQvEsKFGAOO2VoT1siSf/sBgq8qJ/BZ43z0Y6wjsFrpb4xblQ92O
9gWptvxgvwf5WEXDuqyVd8pU3UNd4y2T1YuL3hF9yIjdAKKSb4lGFo6Rk+UKNDiheJfWIU6z/sS2
JZiWHJofC1dqDYqVO19ZnbA+BUQ1EP8ZdPMA2fcse3ZU1LT6K5Tb3EZnZj8B5NiTGplkVJm9Zg4F
xiz7Nnugu+bgX6z1Wdo06B4ddxAG0EeS9vQEmfAwlVGKF50LxGDN2ZKBkszdlIWc6fRnVtBix9J6
NpO8DqxYA5ZgjiThpw6vuY/GByH06TB35vxQZ17+XIMt3DuOTszO0XZTORGCID7j2wsRHc+O72PT
5wdgG5u25+Vhqk9WlctNaa42DebikAys/Oh8lnjQW/S51/q0on6B5EuIJrHo3YMbH8ErliI6e2BP
Y608pQ1k2ArdpK0PVt9AWWW9De2+XPfuyMIk0wzCOaRPSaPR4NdYw9YaLaO9XUa7uuIhapXAciKn
PdIW5CrXOEJjf1bMm24K8JJKrKtI1VpRdC/gj+lzeoVLEjS8eAdH4vK2J6SA33QpOR4mbUCvUO4m
S+MAYXBiVAMZPG9iuUhSRyyw9uwjH/awsRL9Wparztr4hIObX6JxZ5GUJg5ZVB6ScXhOU6TIwtGI
D5ZPLNu7JYgxaYKb7ygWEWF99faT0s3nokQO1Sz1OtcjGYDqNhveVW/La9Y0NyVTOuM9VIt+ClXH
wBunz7ahLkDPaQcSh5/Mx1IvXwXwmYbiGPliKhPzhMJdx+JBR05rXWvrLpSlqXgNrnU15pa3o7aW
PMoegZ5iJ5QoXtOR82G3HIuYoowW8nDJ6gUXFkRl+f+EBnfcN22IgyLP9lzvzmFii8sOnC475HqS
q37HcYr+84aViHngAMQNjXTy3zpByHEBqvbXWgWx6NGz54PpCHGvyiLg6e7vo9H843kKHQfGB7bM
3c67h2hgvlU12jrNcazZKN7aXUpnX43OoUqJY5tZWEYeO8xNCENlgegTC52fC0a13lfgSmNe22Yo
5+IMoHO/+KSkKhKAB4qIUA/nKb7YNQYJaanQ7aW7KxVLdYbk7ObDHS4zuR12erioO6ZH9FmnMwkz
zMMIivj+nGJvW9VLXEu0JyjlsFYKYFqdjppHXoZvwbZfTIDPstPsEOkxZfUcYLKWQWXTzOqnJCwG
0seFJiTfXRg7tGpr6jINoVV/jSgODXP19KMv5d1cBnaHyUjfdHZ8MnrfoQNk7lwbNEiaq3Ckwych
fTZld2Wj361n94j0NZxHl3OFhgbU6drzYFg/rog/21yjN0bM0TBNbEQSEW0ceEVLPK96i3PxUEoN
ghMiaSm+O73/Z0nwXcZatyHUfUenplQzP2RttcusPpAlGUNW1gMhO8DbIj2kd1dEoS0QIVr0tfGB
5nbQRz4YL6lOvebyy5I6mGIWGSIZ02lKhztbpOtdjyOx16LUOqhmEIFnWp+LT0MW9QpybqbDuKBb
WnCNnFivQL7HBNJF5XY8ksYdTkUrOjLHlnEG3zATTROD/YZf6nE+XL7SdapcjBL8btF5GAb1idDL
lS1GZ8kqpLGowsyraFFwiqrY1wldGXEINs3P3CWArwte51o935UuOPikEXi4ORjWqGHmP0CATjn4
lTdcXbr39MY6T10Mr1M7Z2SfZ83Zjw8s3nZt8axanWiUt/6migjT2DrrnWjIR23FbMdN+jdo0A4d
gmBq8dZNJm+z0/+0KCrb0SVDhyk8+P1flpvbTkonsKz+UsyYF8zU74WqCMQTAk2c6kiQ9Eh+1jvA
x8UuTcyLy2NxGkZKLmvoUe8o07iWDPxZvggDnCovztfKcb9zf7x5lf+rdPcZglHg6vWl99Z1oP1P
Xkdk+X36m7YiJos8v1Ep10xNN7Rh1B8AN26gP7xMpvPKwqirkP+lBn2NxFbPRg/roAKzQqBrwp6U
B5+la34CUlIbiyOt6nGLLnVqDedDa5IXRdNzUxdEGV03IW5fEscCSWK6UMoQqQYiyJKxcJwAfDmn
gs/Gd9KQ3kk49RaKmXroOxYEFI693p7zh1PPVzF6DzQnkQuWlHU51r6xiiakQbhZID9YJqtUYpc6
k5PX77kjNAxMovN4TAGHgBuR48CZAdyJ8ohuGxaVw0Ndu/dK4FHQiczw3Mr+OGRsoRuZx1Q7n+K2
EYTJ2Pvp6PCVLeVgebusyavj4c9zp7/WR0u15RGxmqr/RBbdHPAi69Rm7w94XGwJmDJYsRmH6s1g
af+aFIuAJQ3LZkGFgqDgnnUo0ztinGCtGqCafApb9rhR1BuHca85wJVZLnUcBtBfQyU3Xd2RgIg/
YiY2c0lBd9cVG1n9+scakgfPdICX2hhwzJtsOXO6EU04E/tIOE3IA7pnLwApBUKMK1FlWYy9mMr+
XWOb+DeH1PG8sP3TikDN0wB1qpeI7/9fbUr7iVV12ZnIpEIwcHmVUx4bTn2iHHJMNZXMNu3/9flo
fTTuSo4ZKB1txoKZtAcesqtmZrtuqeXetlX80nWDTbqdto6z9rb4flUyXtkSir5YUucSIj+z9/II
2ThsoTTomcXLqT6NAn7UnL/qehoWOrG3qUUMdo/YUKc4GzpYPf6xJoLJVHeOl8EIurz4JsL34rIW
FTI4sntJn4g1CPU8UxCJeU2K9dhPdiPUhfZTmK7HBmKxV2p6Mf1MJ30DF1VYgjsOz2gZrS/NI1Bq
1qtiVxmsrVluEDL+bM+9e736mVfXwyaK5xksfhNLChppYA2NSm5OXX8QPyZx11esZ8+KbSu1ljpg
pJGoZvdaW9GC1TJmrpQyL7HdnOgsG2k0678irvdJyzYpObmXXvqEudfXZfNoeHNAGP3gxYDD+h6t
0bHaU+FYf7pRP7Pf7G1yOYS2MEddS6m721KFEaXB1gLnH6mslSJODtGykR7maV5YNMVGWFuQJjFm
J9/2lYDA2Pf/uB1uttE9WbV24d0FDMLB9EHcCPoCbETJgpAU43i0ildziDQWDpdOIOr+2EAkonlR
1kho8qWutF+/4+8wGx3BZUAsVsvRLK7jk3TjOwGBi9CMF0trWGgTB9J24MrN3XXyzXtRSmLyicvr
PGbjwuIRRalHwZOh+sDoXbaJYODJqhPK7AttyPO8TDtDN89T0Zyk7w974cxxODakQzKBY0NiwmAr
RFFG3YUmeLQphPcYD2RYE9LhI4vEsvGshP6ycM5mdYuPKGo0ALphoU82cQgOuN+On5Em9nDHYYZW
7IpIf3IfUdlViL7t/D/SzqxHbmvZ0n/l4Dw30ZyHi779kHPWkKxJUkkvhKQqcZ5n/vr+KKOvK5lE
EvIxbBhwGYramxF7x45YsRaIf18E+dTH0A8UvQYNLkoQGx572bYe4GigPPOIzvGLEXYtZEDetmy7
Ncqqu4DhrEand4EkcCpD7prcZKp4M4jZFkX4HnBkBNtY4DyoKo3ezj14oXBXhe6zwVBdBj9YIo5c
+LAaJRBLiMaaGUxmP9RN0RUb1SC7wtMqyq2D1xzSKv6iUeJpe+8m9Bjuqp9rbv5Yczd9kWwkAyI4
mUovwPpA6DclI80O6NQV3SIkxpInCMAHWNDTV0H95BfVxvPYkL6Ub0zaLAVKBOxH98hbeiOS/CAq
tFfjdEOIbWqw9co+IVtJYQODpYmz8DMiALcZuoo0rO7GKcIW3ah0aGCfzeAmdJg9k2mIAsCItZ9m
rMFGAZEozyiLsdBAFu/FmhowGceg5ZSaC9tnApCkbish91w1iL1K8W3f3qZqf99L+SFTnaMs/UL+
eks47JCw5PanDgZDgOHBIs1sihB/p1m2KyGdrmH38s0XtD72nU67DYS6EXSfafbe6U1H4iOT+Udf
g5RCY61uG1fdlCjMBV7zDCfVSW+51Q31qCY/c09l3sO5V2vbY2s0n7FafZOjZJYa8W2WezudLLjK
tMeWfq0XAY7QM/ernqK44+Xf69y5M03QsGIAV6JVP+TD90o2TxJw2SJ49sTPbe0ew6xDoIx3uzk2
nVG79XmFlaOQSLj2cPqMma3M6e7glts1AOvEr5DI3wolyoAws/imua4T9SEcPsHUzsmeY63eW7RO
NJp2SIjIsJYNHNuMuO+k9kHM32WZ3or21UGAqcjjL3L2IxC8o9yFW0BOnQy8ynsTqqMkDLuif2ih
JBAHeSNRzKF4thvBz175TWW6QJJeezxPVtR7OMQf26K6dVGjcdOvjPCukvQ5heXYyPKdC9iIQoHQ
Gut0gLVaC+468V4v72O9+9agTKj3kLWYNDRN4egz3pKZDDgO4jOAvz0p6w7SGbghqfjirkqmfWFy
tE9fgvpHDrop65OvHmJKKlqMiQaDWvXLF14kxTxaXAP0XXju3roh4/bRvW4+88ZeRRDWNPxZcKUi
ABIc5MZ8STpqX2L9jGgmmtvxkeybYeLs3lIZFtGo3zbvARjnkQyjkcWDJJWbQoqOpcmkWRkyIu9S
YdSytQTkmTufwpEHjyEs3Mz6V1A5oE5p9p+RuTp4jgf9cbx2hE96NCBLzch/8trBScAwbUGzUwf2
0TIAlNK388LvbvuAYshLmCLCFUfMpDoQAgVPUnmPFvY2C/RjoTOTYoURPcVhrWd0KngseIycDaIG
OdiwQjMbUCleq4HppsnrB1BH8KbzDe0ZKopvFCuHwq7p7zpA1vQEhk9GzLISAnnIE2kR85JniJ8Z
2I5MKC0LKMWMe97gm7RGOzGlZFoo9kj51yRQECrkrlrOyA+8d1Uof0m8+Gde6BWwsfCzqeX7TKJn
Rt2CmRxRY/g2/lVW5kPKp4brYy+ha2Fp+r0svld9vQP6TZ0CnpEASjLD5dwNH6Cduska7i6zj185
rVeqVW1bSg99YX4uISQpnNvQH6yHpndOfolweyyob+UgHrtSZi68U16tqrpBaxOrzkPROTdqLNqy
B15CYubXdQ5dFfCy0x+MygIzk9iRF3/XRG76CoYa7nG4FvIoB5nLQ98MKT3nRfJaWOm3eiAocgt4
jWjZWhidzHGRcsHrF1AAqIBSDrZGANJOAHOeqJTGGRWrD7XiP2jItJtCfFu34nEQ842gBI9tgkhy
Aoe6E9wqZUfhCuZwFA5BPYrm0ZRArkjpqU2DRw9V92iAsNyDftMtH0O0cyKLWramPoBmv+t87daD
j/wYj4QvTQiQse1/KQG04CPx/94LqohhMhLhNjWp6nsZSG0mkVPn2fXDF1CvOTbb515S7xOwKZGc
3zShcwfxwTfGlD+Z3Thh2EGyXejOe9mS0yVykNwaNcWtLi1S2DeKI2VK8Kcl/f4MkGtNh1A087fU
QLBTGG45vzceEu/c0LfkohJVkoZ2rHnXg/ytK+FO9GVlWzbur7QBPJAo5r5InDenKz5BYnafqiqI
Rlmw5dglS8oHYsf7bmQ0nOOR485ote8M/YFkHLGtIhTnFARPWiI+MI37aljDU4OCA4BARllNkg1+
TWuFciW/f+bf8Bj4XstYidMfQY7Cppgy3BH31tFD/ghceoRwjQm4xzM+hQyZrHWwX9sCadW1W+Sn
BHiKAamnqYZvZmZ+9yEQpyjm79qeVpfDowRSIqsBw+Fla/AKeyPo3wtAGh3kOMik0ecPVefgScr3
slW+wFOAFFrl3UDjSdlCgJeu0r7w4REKrIvPca0f6Gkd+1I9ukBCMo8jDsAw12asfZdc5Qty8MVa
4ZplXs1dw320GwyI13FeW0rzY4QKuJr2xtqlz6H0ytc6T+DOru0szm6KYaDb4haPXRQ/KwLUBh4t
TSPudhbqE7E7xNBMUm3K1OHQdvXW0IVdAn8tPBwIxzfWJ7eR7SpzUSqF/ls166+K2lFD1qwXdUSF
ZPCpyIr/KNfik45YbO0O27AFLylnAKd9XeO5rmQ/xC6xNfDPwO+pa8bxd3bR9pweplLjBbjbFpjv
T8nz3kE33Kmp9w69wt6RaoYfU57tJoyAAs0f4JQQDdCw7oroDgSKsI5MOAoD8Yeu6tnRhIiKwiU8
hVR7v4sqHA9w/jAyi+R6ZibtCq1lf8XonYZMQ8rpaZpMG4qoSFo3aeSAdfIaMGrqVpbVX1Wd3opD
BohWl28E9Loat+dTqC8NtEYQ90OK1sB8448qBt/89LObSNV97uS/goySqoRgPSOitU9Jo2IeiQdD
DvVikss7Xap/+iTtbu6f0tD9hN7Dl1yHZVkki0XY9lWv2JBCAUPsR5VOrc07iszTQBJoMFfqxd/M
Vr3BGhQddBaCMg5HVudHNWLaqNfAAfz7X//7//6fn91/ue/pAyISbpr8C+HIB1TiqvK//639+1/Z
X//1+Pbf/zaZRVNNXbYsCVIU3VQsg5///P7kJy7/s/S/IIKK0QHOvAetFeGJtwxuDMXctLl1e92Q
tGTJPLeUOKhp5haWws/Npjoat229Mb8GP6x77Ybc5n1kIHiw7hasKmfro8avm7qiqZZKXQvtTmWy
vkBiHCnXFcOmN7OG7G+NKg69B6gEV+1G2fYE8tJCpQWTk4VKNKWiFnCfHR39Q/IMfHPV75QtSo+7
YH99eeqMKZVPp1mSrsuaNa7+w9eL9QENo0zQ7Qx8EoU/GLfs6xbOv9pf+6dKOpRfkiqKlj4u9oMF
5OgqJzcjwy6RNSgowbZDsDP6T//AiiJqChMtmqoq+rkVDIRqIbSm3UUuLDvdZ6f0P8dJvbBds4v5
YGbiDFy7ZtSCYuBiImOiVN6MIgUcK9dXI815ADwKCl9GNHVDnmya23BeFWVt2LBUHvtvwUZYk7Fu
8zf5sOQBc0syNJ1UDCe3iOHznQtVCe5+1TfIe9GR6Dw/eLQkSs0u3dPdwrJmbRn4m65KliRPv1IB
SCGqYNSzh8wDmloFQEvoeEm8lN3Ect+6IIy/GGLi30A/5nebMNP8r05edzWTXT1sDo0UxvH49FRu
AZ045bqGKj5d+MhzMcHr8H9+y8lHNkhNw7gxdNsvWvdoghXYNvDCPi5sxrixfx+cfwWGKUmWIkt8
Z9mcfGPdyHgZCcxw0qDu1xTNOFvC9+LrcAtxPsJbe3cNTGkTrK/bnfsGwPkV3ZRETdJV6/x7J0FX
FZBV6/aIHS/Vx7SKtgnDxNetSOLc6mQL/KcoYkceN/lD2Kthb6RVX+g2XJ2wCfbeu1i+v9PRv3Ny
ce8HhbYqY+/dbyEdv256PB0n+2pIHDdQNCqSyT5PLCuB2LmiZECvmO9EkhdcCwH66tbhZT7AIEr/
6OW6yRmPMSRT4Q/lbDBEedzzD4s1gsBzjaQzgME8FMaLg47uf2ZgEqSjiiHgqt5g9lLZFaDUnNY5
XjchyXP7ZlomU20a19z0oEYx0sl0qhY2iM69sgkQElyrG2qfu+xePfVP183NfqUP1sbf5sOW9YXr
MqSFNRrr67GfIMviVqmgt9W+Q6iNsM3bdYNj1E7dQuaMM0XdMNiwiVtAZ04zu8gMOwQmBo+Jswkj
Km0DHJ+DuAfTshDfM3FmfLQ3CW9Dc8JG14Py5EAm4A43Jb0lSz1dX9ScEVO1NEuXUX5WpclRVckp
zV0p15G2gBcxOhTwSpGtLETU7z9muneUSBhkUy2DmalJMHteSeLYuzo50AAl1Ep6jcGGrf1vzpt7
h9zZk4Jk1Mrjxbg3t3++wo+mJ6FVBIqlcoAWJ1A9SFeECp2bRBJ3mopY4HVTMwcyxwZZHs0GPHMa
xXGji6JUBLqte68usth8O5LcVczs2HVDc4fjmaVJOGciA6CNlwunmFbKULUvefbdk9sdY757y1Th
ICCzDbVN6wu7BdOj2118yg+LnHgMEwf09AY+ZXCMn/zbYDNml/UmfoPrY3/d1pxz4poahW60brno
zkO8MfMsl11Zg7urO+kVowSiVo0aQ/3Cfs4cv/TPVA5g09I4iCf5csrsQle2gmYXvkj5wYMrJvnz
LJaXjoyWJxPNqqJOTo9MDk3dNFVQGFwoHhzlSg7+vVkItNmFGBZHlGoYkmhM/EJjVBjx2lizmUn8
BgfhJyson//4o7CQv01Mvn9eem5TdDrUZHAZ0BSlJBfIX/7cBm8lLkMaBLoy/R56HCphqIeaHWaQ
u1f9W0THCBXHhXfSTLySP/1tZpLJAB1sU08IdRsO6ltBa58Z96aV4oyFvz93ZVOSef6ZrEdCA/bc
lYdaazVdYEXIANwBAqP6nML2ksjGP/CAj4YmMQP9tUjrVtHslMJMXEJdFfYLR8Cck300MTnMcxFa
2cZIy5OVmNa3FkIP9yYNkXBf2LO5hOJs0yZHd0hPsx36gfhfNZvyRKV0K9rSmq7wIbk3F86AuTMV
a6r6O3G3TG3i2EpVl6YQ+fFJD2EF96VdkjGIa7b3oMsPtYD4lDLcZwibIYaxsKPS/JYaliTij6Y8
vTmcQs9Er80Nu75Rb9o9LxT/BAn1Vlt7W9oXwb23N/zN9SCbSaDIcFXDlEWNFGCarlE/U5oS5O0p
UMSvIUr3DaJDip49wCD4KnbCs1hBr3zd5mzEKaYskQkAhVImYSAEctdkulGdNBoccVlBystwyqYB
wfWDwqyyYG78ZJO7isK3qVGX0BTz4lGfSHkxSBE0isFwot60Lep3rfd3Rucwnfvt+tJmLiteRRL7
aMnwAImTqIAMVyv01KR3mLp3KrqQYHho7PZxqi/Exewm8rjns5G0Yez8LFFhWnRZgmYb8Ka34AG8
AtBPAAUUiIR/sChD1kh4DdEQf0fohySb1pYOAQeh3ngOPTPzDd7oW11nVOC6nUlp7vdb1pQ+GJoc
W22H4m3p9MUpeu127oHBI2cT8KV4yHafC0DkW+aRUDRaCPq5GFCpKWkW/9CDn8R8BxNj0/SlYgf0
3eTWhCeNqSqZlAYqNl3PVqBTFpY655MfTU5yDSseVFBr5KO16lurXs9+CZFxn3ftSxvU38xm+Hx9
a2eXyAekBkmNVdMmO5vREA1KAQ0MQUZzFPJtP3MRunSPLhwkjTsAACm3103OhYJKGmyRTFHYnRaf
8jRqgR7Wii2P7An5NwjRYWiIDv/Eisq6NFU35emVKuWx37p9q9lM533SA+URIDygjOQfhIBKef//
m5nsX+q4FdAPWItqiYlqf+35966+dFCNmcb0oFINSaMWzltFlCdOwdBMFZqlqdqSedN13V0NParg
wF/BfL0o+Oha5+8DjKXXd3DWFT9YneQ/VumEeqH7pd2OzbpOSJ5AZR/K1v+iMMFloXD05/Y0Hs/S
WAoHGzw5/eWgN3kfucWp4RHWiHdKD+B8nFVq7FJZSoTmFsexL1NM0QCYGpPv5uXI0jP1m5+0mIZy
ZIXyi+mHPkD62IcWDD5d+ptD5T5fX+Oc7+sWlWref9StzEmeD29dhOStqdtmB4oncZ9Z8ZPpWr+u
mxlvk6nDGIpMGVQTdZGy6/kd0Kf4UKkEhi0M2sFL/YcAWa3rJuauGbozZN8krSKn87kJdGHFOMlT
nWtmVzGFIiXDRhvgl4Ho/rqluT1jCYahaZKhW/q42A+3DMznatu65HnQcaIYmsJpohflHhDMUq9p
btssOER4oXMWXnig4YNsMYRGs2sTJEPpgdiOUGhZOP+kcfcnX8eSyQRU0mSsqJNwRlIcMg690mCj
g/khVwNoBco6RtxW8p5acdSSQUqSyb6B8exSo+sWt86mcQZnr6ciclNMoS+0oWZWTqFYodEm4jCy
OYn1skZ5cRgicukcDeeAscPBXDhO5kyoozfKQDCp204+o6G1hiG0usrjU36HvO69VVGd/GNXsYgt
TTYVcq2Ld5SMZjNCX6pqZ4b7DtHFi5LSQkuEr9fNzC7FkBRDM/F9SZqkWKWGwG4xRKrdQ9Xc9tIp
AWJ13cSM01sqpFooyGiiRNno3OlplXUmQ8GqTa35U6UED3IvRjDjxgsf/vJq4YvTYWW3MMbmnduJ
dENn+i1VbKiz3+KCceQk1G5TGfILTZC/aoZ3CK0GaQ3h9foCL88PS6QMxoVGGFgXNW1TEjhddC7O
zL8T81tAIXfoRzDp/ucnPX+6TpYv4XWk+xPXrixgoaCIGM3PH3XkHkPt1APkSL4UzC5fX9PlpYIp
UOrkUzyZLmrAQFZQPNN9xVaAVg0xc3TRDy//6dWwqycL+c2lD57bmtR/Hdka2lLBlloNb12h7zpv
eLm+nDkTXFaSSgKsiMY0N4xyR0uYw1Nsq/8l+j+okG6uG5hzPoPDRuWhQsyKkzW4sQT3k+6Wp7Yg
iQEb40Q/E4WZr3qTo2HkOZ/lpfbU3JrIouB5wRXoqEySDEURxLDg/LWDSgAh+iTXv66vac4Ap49K
N5N1yeLE3WrQp75WNIyJpUPAWFv6bkJQcN3G5eFAKYDSl6RZVCQuclvkMWPGfnLVNoL0aMKVVKEO
BHXTwhU/b4aX6e9y9UWnC/Wawg8rl0tBZJQZTgbZBMzUyAtRM1PIGZfzt52JG8htrllBS3oLlcZG
2pT77gAhxMrapxvh61LBfyZGMWaqJhhqKm7TWorpt5XGtFhxsvqYiWE/vK+g/OpDuOb0NGo2QiY8
Xf9a43V+ft2Py/vb4uQo73TKF51aFCcf/lqqQ+seHiLY15JOGDnVGBJfqDXMHK2SSOCKUIjSGlUm
2V8SiiGI2ro4lSRNuVn+FESDcXUAw01l/vjzxUkMQkiabIztm0k8pUaP2rRRFXaquxuZuetjBwEZ
JOLqHiwkeEe0cDZqGS/UZmeijHNJBVaABKGmyJMog5rOF8qagsAQ6umAyjS6oDtBcKE4vr6+mRhQ
ZJX1kbEYFAHGn39IPnVgoqEVNqodqW++GK8qaNSURRDQuEsTF1FkTVU4kThmL3r1XZA7kiAw0Gk9
F0fl0B3idb1DZ3fd3LubevXHS6KHDEYCVBGHhzHJ3EMtzCPEyQa7Q2nvNqoHQPqRIt21gREsHPAz
u0eGRL5nGqrCzTiJ7DqTSqlPEaUuvKERAOaG0j7KKXKvGAcOl8qHs9Ywpooao9MXu1iLPRBbkQHF
vEOp/je3EbSMUKFd37+ZE4RykAygiZoJDL2T/bNSvYYhDiaCIHPXUv+ZLtSKOR4x+Fqpf34Cn5ka
j5YP3uf4HSrNSiTbkfLgV3v0zbz25R+sxqTAxdNGwsEnJqCiKsOMi9IWUsh5GCqHrWg9ZFL21ulV
Bvuc20uwh0HO5C/E8MXnogUlWuJoE4AQLPbni3M9v6G6pkq2h2vkiniI3XIbpwsBfHEY4nXgUKhh
A5+w5GmOEYu5YGWiINph0u7r1Hw2INBJ1WykNM0WVnRhS2cfR5QitnhOTSE3uecV6Op2kg1z5FHM
InDfLvij7wYqKde/2sz5Z3EomRQnxfG7Tc4/T/e0zDRqLNXmsc/krRqpC25+8XlYjMGOwRhGwUL6
/Yr94HuxFLQtwhgSjH+idW/x1GFWM8jzW1cWmh/XlzNzRcIkwVo0Isciazp3Ba9RgjaISsmGQhtV
MYboDEbwVjCd3CPq95kx1NeogFTzutXZFZLZ8gABBMdb7txqn5qKW7SFZGfMj1CJhHmrMRUmg5m9
uG5JvnzyW2PFh+auCPSLI/7clFXD9tEpjmgzZZrDQS67cFAITRQxYM50j7CrkzT1GdXR8oERnhbN
J9PPE+8BVVkjuemNXEZOKKw1aM8ltBD2oaDWz7IEFf/OgE1xuNHLOrjjrRWLt2aTpD3oNwluG99x
U6Z5C7i16m2fJxBAXl/ahc8bBDEXpPwbJ3KBuYMvSfIHPZXspouZXFEOqVN8T5Fg6tAt+c9MTQ5e
0XQslw6DxJTF98SCRzMwUSQ+aOav63Yugmtc0vjs1vELnSA7/1gQapWZV/uSTdlLPRpOHB0ZJF+C
SlxsHPEFdZ0BqEDlKpmGMLhtGKA9QtgIPlm8FRPlmwN7Xq/+6Qca7RC/3FSySPtykg0qap4bXlpJ
dpLUN67nIBOCEqbVwbvnLJy1cwFlqiOQhzVBUD/+/MOR0WpknZJBGJu5Cz/2Ta4/ReFS1M6AV8cF
/W1l3NgPVswuj7vKwcrY90US+X2EmBj7ZBt8W4KYXHwjPEETVXl8LOAS09KjjGhoiYQ7l4eWwSGE
sPK6EsOvfetXjBNW+fa64128h0dz1K5GpLsx3iLnK+vdqC6cIBHtoIFc30iM+74EINc31iGPi0ff
dL+LupLeVJH7dN3y3EJ/t/BovBp0fSf3SeD3XugrWm87cfpTZdgjECMU5kXYzJj9u25rLrw+2JqG
V0ib3XJqq7fDwrztleSdE/pPHZGNpD5n0isnji8e4UEW1chRSb0tDrbovQ3oCBq766u4BARgw6Q/
PvaPqZBMfUPMmj70AhEb2UM9Dv3pb4X4U2kZzRzJiGLYo4rHSMj/wSH40ewkxiIFMEARDL09OHHw
o9d9ANxtKGw71J3JAvL0cWGdF+nuuE6ds5CSOFjb6WuyZ1I8zdseUtyNuE4emKoHoLeJdnBpH0Np
075m5QpleDt6d9OFtc55ykfT488/RHqYlXnjdGxxirS7E3zS0n/gihaBjdNzFF8gu0pdK4PSiHua
GGHEsGRivcKgX3xZ2MKLcxHAMJ0tEA28F3CXaVz7eu0mkdLa1U/xxryxRljcPfOeDf1rZN5s3hHR
/o8ryBOjk7cX3ZQ+jcK+tR3UEHoGVmv9DXzj6j9cm3z+jXLkvtQixgy4TVjgnT3jmY8iNHdfnAO6
FevhU9KtovXS6i4xMZPlTa61wGMMrxeG1oaEZXht7oo3dZvv/b13QsqUY3q9DG3/3dM6e6ZPbE78
EXrcKs19sbWLTfqZOTDnV72XvgDjCH54n+HfPRmfm0/Vp+iT9XJ9ly8diAeFZVo82nmqcZufb3IG
0ZFZN0BHYU/Gmm5t26pELURZ6vnO3EB/9SWBw1DumNYGnFQTK9+qhZMe38YENhKIN745HN1REzNp
jhV87OgELjQhZo6YM6uTRDzNwCUUTVKeQoZWnYEhc2gpJaGCT/5k8Si9vpmX9UbKH5xjtODksVE0
7URFndo4ICk0MKrZS7ZrDiNC1bihNbCh17aQfs18Ohm8pcz3A6UKgcv5p/P8ENLEJOltq0yVuzIq
htvBKPpnz3CL/fWFzX48HtUWzRxxbBydm0LnKBAc5gRtBJa0JzM3vbveioR9K+b+0fMRLtAM573V
5GQvJHr1+br1mcNaJiFW8E9qCZx259alDCqGXlA7W1eCtQgjSKVHx+smZvfyg4mL+PNrUxQ0GKhq
7eC6EFYbIiTTxfa6maWVTPZRZlg1oa6IQK6vfun7cidE7YLHXyKaRh/8sJSJW4RmkZZCwG6NNW+m
5W+QOkv35qZb9xtwfSjINLul0vf8umh7aPxtiepk+9Qwa1GQkzukirtXDTJFBDkXEq+5rIh0SyK/
40bVoO899wKxdUreIiZCbqK8dXTPrn3vHuH5V1RpfjqJVcB5oL7WkIHAuvKPNnXEZnKjSzKl4XPj
VaiYguXgH+VW/AXyDepGyusv2qO0llext6JJ9g555ua6u8yfJx/MTvbVdSvdqiL8pV2be0io3r1N
tWp3PIHfl6u3o2Oc30HiiBqgMcwSdfUCSJjpvWWlgNEdDx0gMT6guRJDF6T1X1vXKe6vr20u4kaI
tQ44YASTTEKhdwSnLFKxs9HWgNyqOYCX3MA1vnAkzy3KImHHb8avN63EFGGB8sEAEtM3OuM9k3Wx
vFEZAo93SiME0VbstEj644P5vDA4SVw0fosqCnnlh0304ITSp1Lr7hz/zw+TczMTn+xM0s46pfLT
oCp0r8AXcOiYN1mIu8sNBL5KgZOwYxhbMyffKUfLWokUuo6m3IwMZnAHMUv6iiQjQFNt6Q1y6RVY
Y/JO0kBOga6bvBbVDrAIxaXiJLsULiQjfmqgsYfbDI3t6/53+dinYMFjWAdeSrmT19Z5SGsFbMjw
xsl2I22yY7YDmYJY7gZ5JbDPS5H8G3p4HlwUo8e/yNdJs/TJNqpu0rUIons2wqYP9db85p68B+Wu
HiUVVjDWH9Xn+Bi+JE/h13zHRvu7xbz28hI//xUmF4PnFE6cO/wK/U1zV29DxgtX+hYpkNty7279
e/GoQqR0jLZoW+zKw8J2j05/bQPGTO3Di8sKAWPmOtbbNaKNa2kFz/wGue89rBw7ZeE6n8nhWSt4
IAlZar7y9GmJw6qZY6Ye+bS5HzY6glSryna3+kbbo9GHRPhuqf8/c1if25wc1rrX1H2qYLNdN5v0
qd43B2Uvj622vbDYarsMy9EYmZhCZAI2nOTtSJoEphoX3ILWCR3uVSwrD7rvruUmWziof5fIp19u
BLrIDFqDfZryCOQ0WkKjG7/cDfpa++wYDiukk9Wds2cy4gk5Y+mb99n5SX0xzVbPYC22131n3Lhr
v8AkUvUuF3NldNyqzFZyhnywtjAkNfP+Yob8wxon506fVgpZHyYQk9gXLzm8retk52z8dXon9rtu
G29u0HN1nrSFK/7ywBsNw9UwlkFEwCrnYVH3qJFFMU6jQj/hKek61Z9Gto/rO/gbN3a5hX+bmcS+
a1qtJhSsT917D+6tdtB++I/GSbuPjzpEvbt4Izwwy64vfLl5u1Td4GkwdIN+yPny3LqrBJQwx2NP
/OXs21O+9jbInq3112w7tqHDTWgvZaOz0c+U/v9YnVzAvoeI9tB7Hk1v91AhBgaD9w5ea3WFrP0m
3Hk9dEur7uH6Js+66Qerk/s4y1XBilXWmjftnSMKu9D5cd3C7/fjxWf8YGJyxGhq6Hpe5nukoc5e
/BQehtv8xt9mXyo4FoQbeVdt/ZfyCP31rj6kh+Ku2rRf0n9ylNNUk8ekgM7a9HCNjbZWCzH07ORO
3t77W4+KHRTRm1O21xYO8tnwMDWq/sDfgElM4jIrUoh4qYbaxmCtrAK+gf4NbbCl8Bgd4mJf/zZj
TN4WcI8nWTEEnq3YydHY+TfqBqqHNRS/a3+zdBEvrMmYxEQCXWwrQ+VpN9ZNiR53+JrpC9PV47Zc
W88kAFrE7bK2wIS6N2/KfXVod+pumYHjEm88IqdpMtFRGJkgfh+rHy71ynLk1oXnDrYPy7ZeQVit
u0MCeeXO2kdIM2+8T9cjYCbGmOOm2QQJBP+e9sE9gUFn0y9c2xUgmRC8dda/XLcwd41bDEvCnsMM
qHnRo3PVKmhgjnNtybdOEWrIRSYRXnX6HMYDkCof0t4fiLtsGrE5IaqOIM0SYdCMh9DTZVz3Lxzr
9LXZsQF1lwWuraG3kCLfhNDJqpeX3P6yOEYqKoPV4fKhaGVOThM50VKmxCwBWT1EjrJgrTHaJcFj
iV6kJLoLr6KZwgTmKCIBRpIV6jjjqj84i5VXhW84xPJfGWC8hbku3esbKEMeGK1cwa9crbyFytXM
XaADBqFiAJgaVo1p8aiOGjkqRE04lVuFx/uwhvk+gH96LXxLvU0HNp5hqz0qyUsPjMsMDcPYM0yG
1i8Hr3lnF3kO9RqoA5P0jN3Nio2evWrO03WPvYyJ35P/NJSpOF6CkwLNzErDKDXkA8SdnPcQOfcL
OeClp+hgrUgA+Xa8XqeeIiKiinaukZ+q1JG2MPNuLLfrVr2nyatKqV8c9vfPF6WCM+TpOXbZpjC8
1AKDJ1SMCMFifS96whe9HRYc8jLKSGnhd+IZyAQIrdhzf0yYCfWaKslP1AduC7iH/Vy6h5BZWrhd
ZjYPXhKDwhh5ukY//txOXUaSKMhgapGf2JcJrL0IO6j6k9yhRJ5JC+/1mZRrpMMCm6kxQIDJyfXi
m0LT+bWi2sIh/yX8lO5qXnfVLRyQ9ddube37Y/bNDddLDa+Z3YTFgLl5hZoOU5vjLnyI7lYM3MoP
mswOPdinBXmjJM7ODcrdH/sF7X/AheylgsNPkqzBKipLj5IM+uV4q+guXOHV43UTcysBlIlnAO8a
mRnOV1IFJQMrsQt/tvTaQsEuSC96mS98phkj4BaZWoG/DA6r6RyVNOQQt4dqamcwSEFiJCXwE3rd
wrtmdOHzPICI5W42wH8ahNHko1i6Vyae2KR2jwa3iDxDXWmIq4SrPkE8Lv6VIYh2ffMuTz3A9hI4
DUCMFrW96Z3SWUKcmEN+UjIrOXWC8S5EanoQLeS14lReSA/lJXPjNn/wOua23Lbl2XpSLeElgwA6
zOpVkTPAWwybtHE/QV68KdEa1I2H0LEOYfiAPuO96b6NqnMV+mEuanho/208KUMC5QVs0dp1v5lo
U6iuuM4bHvDFsL++SZcff9ykcVyJz3NZ5dLcjGZ+ASOnntcvURWEq6xx7oLC/3ndzuXJgx2Zawgy
E2A6U0S6G3WFm1lju0FUTnXfHxE3vzMLFSJTmIwDTV046WZq9BjEr0fg0Yj3mJw9Ygxbuqe6GbTr
DriFQICLpoCfMs27e3iTAJS1PbIp7rvfZG80ypYymll3+GB/mveaKkpXnl/YEcgq343WiU8xxmtG
ebSFV9DlrTsuFYY7wNUjV8jkINJQJyulQlahomckR6mj2wDAxPXvN5MyYWSEizHXaQKRmMQvw4hy
Ax9PepKe+7Wzj7dD5G1U1OKFLVcwkoEryFkjdYOY3hJAac5H4YMY4XdEMSnUeWQN/uDxpm+cUxjL
yOCo/UHMDQ0d02ihtzK3kR8NTXwGPvXIp4LV2oJTCauw0Jq12C6x4MxFwkcjE8dIDD2UZKF0TqVV
fSnSeO1lcYJIg4vIreJ8VfJu4RycNcicLAh/PtxFc7YJjIw2sQI2rjimxknhCRFZlAINCYP+grHZ
b/XB2MRN2sYxAmZ1W54s6ANUcLSiMJRqNwP8RdsFlxx36vxKGS95aHiYTbdkhvjO/cLtzNplWsc5
xa2yC3LIXupWRKXJ3buu9pj5wVOSagZqvv4xG7qjnOs3SdAsBN/sgsG6cn9S473oN+Za5NKsiJ2T
2embNC1cWOMh3Pf/GCXPx6MlxIQGrBdj3/F8sV1LP51BfOeUi8K7X+ovihq9+IK2UDmaXc4HM5NL
M9PAPScxZmoFXVLlpFaPDQps17/ckpHx5x+uSjkU/DiuPdYSd09h4W3aSLgvlWx33cxsOJOYMfTJ
FI00HWux6sKvY+n/kfZly3HjWpBfxAiCO1+51CYVS4slW35hSLZMEiS4718/CU3M7SoUozjufrod
1xE6BRA4OEueTMkOiujRyt6J9Of23198YzAtowDiCtwDHpnLdVRphi4lScJgsPNdq2sBAMh3EJhP
nKyjXCoaAiqxDI2zeoaaL1Q+/8U+ntsX0oY5leTSmvGxNPJGESYMyve5WoPWLrmPcyNCDMqSWrfC
meJEtMMPaVRQwZyAemqqOw2a4KxZm4S/DhQt+cyeKnp7m9DC6rMwyG2tdBqMt+HZZJ45za8U2pJQ
cPuujUX637ZSFVy/HUVAkeX8euWFK1lkOw8/46bzb5+YpYN/vjbu0c4OvqbrEhRUcSIr5RuFnkUy
PKvAyN82svjBkGzxUTWDF/QvjVSV1Jo2kueghmyLqYIFf1QL0J5IL5gmA/fDPDYrTn/poqFXj0IV
iikYtxLuc5o1pt4hswhq+4Ww37P6fHtFi0fi7O8Ljj6FiG8B5Ry+bbk36vE2UyDXHcTDqdQhEbnK
Lbi2HuFeSzGYTmUI5wbymNzFUtM4ykzeb6+J/2bx8TrfM/Hu5unUQPXUDlQQ8lMT6kXKLtRfxlnd
3Ta0uJivxx8D4ggP+b+fnzk2VgqSHzsAOf+jFaUP4IRfWcuaCeH7K7MtEaR1dqBVvzorcrLw9b+t
QTgA2ZA3SFKwWVJ91I1HEn/e/vsLTTc4nbNNEr743Fl9OKDFELA/xqP8Wm7Uj1F2su9cocip9sp9
eWhfJM/+Rlbi6sWtw0SkDcAQ0hVT8AhFPSi0HHU7GI16R1vzWI/zSlS76HTOTAiRQ8o0qAg2Gm4n
dOTnPnbs6rP56zFq0F2gGocsEnNaAAIK68i6cZCNzLKCUCnKOzZD1H7qY8vLuqRdmTNaWA9mtTFj
hCqCjLhVWM80I76sMtUKkqFzCWQiIc+GJqm54tQWqlfg28TAD7h60Le/Alrlfaj1ltFZQfT6hV57
THdoGZ5Mf9gQnz3XQesmmzUkJeHPqeAXLqwK17Uu2lhSQM4daNtkB+St7NjModkxfcEgEHuJtuqB
+MUme0SFWu0fG327xof7VW289ROE69xOkHdQFPyE8BhulZ9g4/tjP48eKJm28YY8NUfrAZJRx+iB
+PIu3lahE244Chrsa06+XcOrLH1usHYBqwv6OuDKhZOFiS8J/Gu1FeRx/dCV6tYYEHpE+oqbRK9o
aed5W4CT4uAbCB450tEVCPn3xs9oq0Ma5l3qlyQc0eJJR4iT6fooQzM9UiHa2s/GsZykLEPmRjv1
kI22mW3qkfTsGaNICti+oAsDWk1G5FPeQbD3XsKAGwT3WlSTPTOL424XdaYEtcSpkWQPvwgwrclO
1ckZYksy/MbqSZs5qWxM7X2SmnK4zbO+K11JSjSw3o1Svcm1SsrdvMWU6YYodNB8WlpWtzEgvZJv
QMAeNy5EYeroMSu0BnPJCgT8WrnJW6iu9mqseqHZmjNUAy0p+qPTGVIzkFRku4ZkBd2HZgQBLcgO
0WI36KxR7yk0LKpNUxJp+AVBghraSG3eSw8QdM7YRitVnR3LOprTo6k1xggpwkgjkN3JCcCsfdJl
LujSBsWXSsWAZMtYNm/AdcWGo4BucXJ1tMKM3QCBentTMj19S+JB9qEzXX18zY+7rdVB51gZI7PH
JH4V0W1ppVO6I0PWy5Bkq+vQ6UHqojy0ABltDSPJzWdDisLPctK6aGfg/563BMHes6JEMjmyumX2
BsLe9UlNoTG70SzSQ06agTnLndq4baH8BK2/I7PzVHFsAzOMOwiitQDfS3ncP+ZFH6O6M0HAYz9D
fDSDgjYSLCgT9nlWKK8YtaDEzZisdi5ty6J32ybU5qdRy+fC10oUwbxZpyb0dqdIi3eYoTAzYLFG
Tac+qMHqwreRx5gbWc2y+YA2GTS6a4i3WE7W2NAvHTIQxW/KKZtB5S83Jk+nzCQL7ALAdoiC17a2
lxAofQw2LXsXqVfWQXl0lga3rO0RMtqtUuGbzlWp+WSK8IdDYOqMHZDOqX2g4NaZvWqIaHEo4qlq
7vI+hwrQkEaK7ukx9NrcsTNr+EjoC8wOtPAsLv6qaxOg2AyUEDpI44kb1wWF+nEmF08QcGyVb3JS
J+glQipARiMiIwyC8VKhV+m+UuRw8HOccNQLY9WSDzladtIWn6rvtjMkONm9Qbr4g1mlYj80faMW
73FUJ4ZLc6uufJqmVb6ZIHNX71iLzAuMfyFTnF4uErD9pWODzjpUtCLIEtXtT81QusEdq5qVRzVX
O4gWMkWufQgYRRABK2Ja+xTAU31LSJgnfjGiY7Nlcg+OesWKsmFDCXzDA6RDMcMeWuApVTMouWn5
NMwPfadm3WMTxnKxp5pV/8Grgjg2nrGbmyahiunFiZGspQFLFTvkpHiOAS1ULN0SgqZ+qFJVngwz
KPz+RzN4ZANkYcX7L7/lyGv2+aGwN7a3BiPiblJ4PWAWnUYMpvFRZ8FshFBTyVvTDCy7HLwpssEm
CWH7To52Q2m+DmEhO1HXb25HcPyvXllFqg/+SrgIWVRk0OtZkhn6KEGk/8jNbcvnVcixg/bnbTsL
rxH6WTzQQZ4DEJEQKFql2UuFppiBOape1aUPUjLsYin2b5tZXA742QDPRAHjanpDGyQFgqSzGYC1
tcp+dfafsPiRZR+3rSxAQbFXnIaQAAuKF0b4Vmqk2Qk4KqxA2o0b4w+Edu+AUKq20CneoV6+sd3G
k7Zy6xffFI/62TZdgyou7ef5LxD2M4vwQcFwbQUVSGnhALfxEPmavjY1smZGeNtJouhxYWKhOnQZ
29x2CBS2uH77yoYufbfz5QjFEhUFT7nTuB1HPjTv0V1ztK1HyTXuk2Ptq4fZrzZQcnxI/lDX9jJ/
fu+P9TF5bnbFyk9ZiGZAOKWBTRDjjDisQhWgn+y2GSVqBTWkO16bKJ8/tQ68PLcXvGgFtAkQvECA
DCwMruVZcqnHpTRNaLAE1ITka5I/4+1fqUguxeGorII6A0VewKNF4B78SRabgJgH0P/dVq9F0LiV
a3lMAogOT5VDnb6CxsuaH1tc2pn7FDZwqjo9VDt4FJs8SDIU0oZyZfMUHrpeOa0zE0LRCRGJjqAP
Joyf/Q+C+T7tRfpejI71AHVVj+2bb81vSKQfOCil8MptdbcGoFu6F+dvhBBcz+hDVGaPX2DN0y4n
xnubjQ+z3TzdPiZfldBbKxVyNlWf0eYFnVjABcDab4prOuzOwjA7ZkdcYNAPQ2AVbnIA/NyTT/rW
+oHIt/gGedDT+nTJ2pfl/352aJN5mvDs48dYQ+0NyiuQXM7t9a5Z4Nt+ZqEjStyaKbY1tO5oj5ZA
Wa2cneXX/eyFEExIAGC2yLnNIN73BWJAZ75PD8mR/aDvykY6AFrh5m61knovvu1nRoXrjrSmb8Ya
z5JmTFsy2du5V/xWNRHaN9TRhuytCce1BJA/AeLZQXUETVz0qVHGF3z3bJh9lo74XJpZQLO6v1cH
+3ubVN+Ynh+Usnu9/e0WzanI9zHjx5XDBBfOakOqoqw1A4mFsUvV/GdEpp8mJCTVzn5UtH/RMQNS
5X/2bMHP9GEKIAm3x2z5QQ5zqIxLxrNO6cq6lq46BrPBcwM2GIDthG1kNJqVQUEDsIs6jGbbk+pj
lsV0NSv9awkOMElwgQcN7SoVkDPhUVes1ho7MOEEdgL2t+KPWa7NUi1cME4IxNk8MQpwJTODPGnQ
VGYZgWp392Av35Oc+bfPwZoJ4aznVI3GOtGNAEcOeQkFN/pa/2bpEmMGB6orEOD4wvxe+gk9xPwR
Gr96AHA0JlEqt3lhmI+sfV5OURzq5y/KX6PZELvibHOyUHCliBAwJZSsvOxUPeihtwAlz7K8B1Ay
WzlsC47CRD8U6FAdkwT4n8uFVV01dEBYgPO3Zh9NM77ZGcSqw+w5ttMXFAyODNNQKy5x4YCbYLLB
kDVmB0EZKVzcSS/UDsm2HpTJu5U8kO6ppyuxyNKZMCBsAFJFThUhloig+VOTqmz0QJW7xJ0NtHxp
1axNni1asbgWDphSrtUEp5JYhRnLWEgWtk4VSn9Coqb/ZrdAEQpGfOjYATF9+YUGGpGBoRYWMNn6
HobjHZMpZljb7e1btPRRwH8LCDEG97ihSzNGQbOaRkwLJAw7JqAUSDMvgcr7f7MiLEay6KzSHFaI
dLL7P2X9aqxClPl9F54hrjdl8A+CXElEocSx3PQJcHIBbSGUEHXAa1A8CpC0wYNkrH2epd7yhTlh
42hMu3lWIi0o5r02HCs9Ps3jk5Xdz9Mxq15wwYBiy//FoThfo7CP1TzmlV7GWtDQvTY+ztVHoq2R
aSycCDgfqDAAzQOIsIhWApsXZI26RvlSgWI429qrWfx1QwpMzzxdgK4u1xTkv+Es/pryGHLeLG5P
IxvAbTU+EHONp+s6TLA5mattAjCJJFpkc5OTVkkrc6hPU1oGA+bN7Sb5RnV6H8bJa1wBiPW3Rxwf
BkAXNHWB18MGXi6pyAxrQCeyhhAY0KwtylCOHKmmX2L6aHPb1PVJ56QRmFKGcAW470WcupSljaWG
XX2yUuVg6ZG5jdUKC9PZRxHJ324bu+53AJuJyUE+eY1ikei1Lb2asloNq1PZQt6k/m2xGgsr76W4
97IEL6Jde6hP/v1uYgtBDooEGXQjV+9TSOVqqKv6hGQgeZ1H2XyK0vAtl8e1CeyFIQ58LbxI4Mfg
UgViIk7ssM1kDBNjnq/dSx+Rb0P12H6Md/Iue1kb6Fn6dOfGhFOitogAC27MnGiALOcYNSCPAD2u
AzavFST+9UUGDyQSc4zTKfw/1MsTCUS8praFggxNy72I/eokzVWVVRHURTOIJTiPBL6YCC4YSGdi
GrKqwITW+UkDpKxnbuZd76Ah8yh3AL04Gmoq0LC/fTDX7PKtPvMhVGmoAibI6lSgSq1Kb3gUnER7
uW1kobjByTT/WZ0QKjMSkqhIYGU+Db7sk51tOu1dRx3d730ZFaISAyGQ8lzrO399ncvn7NKwkA5U
VpXU8gzDPPTUN9km8lO3wdTe7Lfbbrc2Bn0d01yaE4Izo0SvogvL6sTHmKIOolD188pWXsecFyZE
4BDHaA0GOhmYNOsVr/02bKttepxNx7pvfWWjePVj/UJfyGfurlUxr0wDGwsyRY7BRXZ1dcdTgolL
WaUFGCSSHTX6fW1EG6RBfqhVbtGju1Wt6YleHU/AAeFVkALBQ3MC08vjOWtQ7lAK4Onl6JhHP2to
EJbdCmb/eshTMCIckozUTdexocCQJykcHcy1ry0GLdvc6Z8hXuaSp5lPenKWgj11wvAIDhKvPQ53
q21x7kwujqvwS4TzkxtqXOXV1y+JH5pg3Kf+/D3dNt4EnIEr38Urzu3qvF7Ygy7s5fZGGMHuzBT2
Mr12bOVRTf5+EJqbADkTJMqRJF/Nrs5VEw5m1xWn+J7uyUZz9V33icZaug3v+9pRNuGdJjvVxxrP
1vUU/ZdhJDAob4CrTRzYryoqjSi6F2AkqF7pb9Ujd9Guep+9fIP5Wbf1SwNz2NOOYRTOq7drM/TX
WS+3j1kTPjmJZoo4cAL6k6zVIik/1cTrfIxDB93PAf2aL9s9OXLFv/W+1LXHE8zyT37m0NUoVElS
2DkmRGVXcQ3X/ggfbHd0LWf41sL+SupzFSHCHkJPDonjTSlxyFBhLIaM4JSDWzgE6CpH8sPU5w5S
Kn6ohluaZqv1BB6fi7eEG+QZFwiKREEViIVHdjjjy9rPBCBU6iR+f1f65WvxW/3E+LD/ty4XSwQ3
MyIpHgVcQWQYRLOgGgeIvLadfCAZcmf+CFsv/EYCIChRw2AePUzfu+926Ri2d9v60hU9Ny58zyKH
RBBr+/yU4/FK4ObpWgiwaAHVGYMzwPDJ78sTYyTajO5UlZ8mzbjPIdJowwXeXsTSqQQWE38f+HFo
EolxvZ6a+jDbKjuFx+6VBzYGGBOb+9nnE9//H/R+PAIUjggSIgzLoy8EnXUxIW+smBqDRRhGX2U3
3WWn1NVALJvt8m21u722q2AUFLmYK8LRhxIvcj0hGDVB+Zz0ZslOtSUFZbmNfqtAr4zmmrDsNWYK
hsD6jOcfxx7CVkIkmqRqJYHthJ2id+2Qh868UbbKcXJTMJ/E3i+792rLrfbkXbuDWrl7e5XXY72C
deEcknnUQjWH9S49pK/lnvnhXvuWT451ygxHdamTeqscNgtH82LJPDw4c2Z5mUDCrYXR/J6Gjvxu
fWbgCCl9gBxGX/WB4aCHNaNrNoWIOFJoO0h8m5voe1/fF1O4EnIvHRgTc4iI1DjXrAj10mq9bNvB
yE5z22xntQFddO1Iev/cV0+3P9pC9ASy438sCScGL5A61xosDc30Shr0n/TWLfSVF2DppbswIxyN
KG3SDpzsGThH0uwgS77ian5zNPaF7UCGUv8jN17+mK8Shy59qfPlCaeD9PYIfiMTyxtQpoSwYSGv
gEpXlyYcBpOCVZZI2EFkR+MP40C89rk5tsB2bKVjOm9UZC6hv1a9vqbKwmUDSzWCbdThUNwRw948
MZVM0jO8OABzfUa+BPc1eOq7ctesNLuWN/EfU0LwS9QGk4UZVlg0v/XwIaJvt8/gUhx2sRbheZGN
MQZoDgbSPwbeT+V92ObP9BnQFTCE1rvOU93ol3InvTGv41Sva421Rc91tpliDUvVWEL1GcdEeSSN
P9ceg8OU/MqbBy9tdjOohtbJv5av3v+2VXwVIlTO0lnFqlGs99Skux/0+ls6pB+3d/c6s748KV/N
9zMP2eZGb8X610mBfEDpaYYLmWDEmACbea5UOcaufWGWs+Yl19YnuBYEE6VmVdhUFdqRjsrGP9NA
72Z7rbJ+XVjiCwToAuVAAgSPSIfXtPKQhTYW2G7k2gFgB+Qq0giWV3y3zXC3xn+zeB3OzAkXHkJ3
Q4fnPDvZ6E24sV1ZztgN8cprumZFuN/NFAM9VuN0gAXLoXMBeOnaaPCaCeFeA7PZA2QNEzEzPTCc
OwiT/vohQ3+AE4kjtwMPqSqswoS+dyJTNT216K2WZkd/ZUO7mRWWBoBCrJXIrk8c6BUwgcjVsKCf
LjITxdD4qCytTU96Xr9gmPwFTEnvDWGvt2/UV6XtMnS8sCNSE5VRJXVZ1KWoBqibqnHmvb4j30Nk
GT+7F3sDvnTv/94ve8t+v/QBA5eXRdxK26255oWzz3+KjcMPDmDQvAoPXFQqbYTBGWyw13M1Nbdw
7ScNc8jFZrpbozC6PjCwAq0xED+hmX2leIMugAG5O5meJKl9hvjNQ2s03u29XfqEgGphkhA0gaAi
FdYThsmkG2NLkcs0rlI+oZzstPTzvxkRbnCvmBNkvjp6ghqLG8c9+FKmTaKuaVcsrYXTnCJvAqXq
VctvzMxqtnOSgDLoY4of0xqB+CoOcyH+QAsWUSJgYTJU+8S+gTJbMiDJkhTU3vhLOqWNE7uJb3n9
oc6c+Kna6266Si58PRoBOqYzqyLJfWsmDPMtsMoZjfM39hTtOOPhIz3ZT07rGJ2jvFn7bjN44OIF
n1x8sDGC50DncZDwgq+pnC0U6C5/j5BisY5Cqy0MJUyLhJPDfLb9MBiols27cG+6xb7GBJO9VX0e
S2R+8lwfwQD0/xFJLHzzi31RLtMRNS8ySvjX4GFZubHBnuRFL9+TvbRtt3HqhMxZLQlyPy24owub
wkOrFaTIow42wa+wg0XyEYFINN5JT784wbTqz+Au/ZF64ZMVYw5hxcWTNfPca5zFFxWgiiC7/Vpy
12yyBjybxmf9DFlHVNBAm0gmp9l3v5vS0T/r7WrphQeHt1YveIy2sZXIsL++vLoBL231s3pB5Ni9
SG7vqofhPt5Zu+zATtKe9P7a5i/ErpcHT/AloZYXIFvD6ifX2DIDKcBPiD3C/xu5O/U73R8g+lA+
Alkn7zAmHK2n3fzzXm0AOC9AegHGJFBbXe6/1ZfgYmqxAeFxAnYm8dnR9qXj5FFHvut2q2k+P8K3
7Akr1uumR5ED9kD/F+2yDduWd7nuTBgGk3dWMK0W8xaeHTQMVRAM4cnRr9qwetxh5hHk1IE2NK9N
+NMYIZddlF7TQ3rSeqTJhyr/0ICW5MMYCjTY9I3epd9uvxnXP4LrXarob3MwD37K5S5ng2GkzdBK
gQK2eEy8GPtqDtcCmEUjEA5RMNyD/skVDF1XwkQJSylQ8wwEHygQsRIzG/9iJWdGhJhMHYqOdC1W
oldvYBmBDG/s/QsLmBXEkwcWwivNRKNJaptBWjVAgHxgtPMbrOa2CX7ILg+hikgEBUMdfBfAjAlt
CaD6+rKPZDAOEPo7zaU74Hf3aoIhPKv8ddvUtUvnptCbINgNACnE+wWysrIchjAg0V3dv+blVlNX
+ktLq+EKHEA6cbSTWCE3WNGFsg4CD4jVOjT8ZUUTMDWpM1prMT//uOK+nVsSLi+UaVrLYCAVYJHk
jvHoJoPtABvgAgLQrS1r4TijhAXdUS75iOK/kGCkSsNiqcey0qF6hrTkGyby14KspQVpEE/jzQVY
EkHxdSONEqa0YMNUqsdEt+JDkc79E5oOLZgoq9qbSTT+dUUEzHHwSXzwBR1H8Z5KwGMUqAKCmiFJ
o41hF3QTsXAtqFko53Iz4PPknPwIuISgpgFjbtnLGPfnjNnW+7wrd2QGRffoEld3UeHktSXqYsqq
ATp81dEvnUquP8P5juB+RfhLk0dtmg2Yl1a2vJ7c7octV6vlVMEamF+3w17ZSesV3ev3DKs+M8tP
1Vk8EcolGwYy81VzgejKjXRPwvwN+qvbsnLsh7Xyz9IROjcoXHDDHOuhbWWsc3yPVP5+GE4DzjK7
kjCT2v+9+8VdgFAZ2uTgABNhMGyu0tLWQBFupKOyV6yR7Uqtmf3bTuv66oECizMO2ujWXJOyZiDd
spp0NII+0ZzczB0Sff83Fmx0GXDv0Pniu3r+mUhXlk3SGQGmCNzRegYcfsXHX6+BY67AsAUkAchf
RYCclOV6g+kBANAz6dnUKHRxk5XS44JvvzAhnLWogBRFRjIzyFTDBZwB45f37bi9vVML5UUsREOI
xsVOAQnnJ/5sqyyVGXPdw4q2lf0aysgVSIYxuaOhRaG7drSPwNaEwdA1u/wTCM4enhcJ+xchMF6v
S7utUWCGs474sAnZSD8sSGeDnQztEXk/H/RDFzrqe7GpAVP4a/iVhRWDqAx8jRpa3CLzZN4ONC9o
aASK1Hka/WXFP7HTkJX/vbK118kHDIH8FAQInB1Y7Ez2CcvtBHMC2Np2P72wn0QCjSxz9CflufWJ
S/zxqBdPpXJnET/Rt8X32z/g+ozyy4UOMzq/YK2whE9LaaWliqSAIgC4EELepXIFpn79DTU0sIFs
ASchWkFieo/pq6ZtewzjD7L+I+4Mty0T36AQsLeLdz0v9rfXs9CGRSnpa1aB84jb4pszT3JctbFq
BoSajwYAbSy0nZlUn6VpuAAFQ/mQuWbzmgNTlww6JvHvQnVtZHdhV1FpAhoMMSRYEkUyEIMMmP8v
MVyqQWJeyXpkUmsMsNePGy+Z/WNC+HBpEpOOVVgnFGYVqNZTDTKOElLVMl+hFV0owF+aEpyMMTJD
Q8yN1RznjXFQvfIUPSKb2Tded6/ca7vyGAZrr/f1xYBReH6AW/B4X9GAMymh+VAzM1Dkvg7MpM/v
hngs4HuawQlLM9+OdAJZl8HqlQduaWdB4YK2JaglkLUJz2mbalJiTbGJwQol+cxRkX2fYcoHE0Dr
5lUJpueVM7t0XOBnsEygwDDJIfSPSqMmczjUZiAfkl0TP6uN299VXg/nmjbb7JFGbgmpuZUndqH2
ipbDP2bFMrDFpArSYTBL96nhcOJ/wxs25bt94MTZq4UO7q0vvfmlOcGbV0WBgY8E5rKGfdT576ID
biGvH1rJ8AitnRwMPfZwYGHmtZO5cogXjhMyOTzFvNcIRyQYL3IZha0KHzXOC4gpAJw1vE01c6u8
jJymmL3MpCv7u/BVL0wKGTefZLdnKzGDKdU8DQLhVvrj9sG5fv1xPjGryx8pJJIidNDqKW3kAo9H
GUdunJxIdEqUbOU6LO/cP0b4v589/hI4MPQoxAxYX/8AN6kbDt869hZqsdOMD6zrvf+2JuEuEFCQ
WVLD19Qj/4kHxzS+x1RbsbLwKnHEONosgHOqhpiwFqOu9mpuwIrazW6fqp92DdATaSDmjhLoCwub
n/9iXaCMA/uNCcIjMRg0oEkZdlCjQBHoJ6hn9sbQb+xmTZN5wXdhXVCU414T41rCMa9zyuIIzKFB
ZX83m0fJ0g9GnbtNtdbeWzwVmOEE1h+4qisRjZ7aAKhBgzqozRR9t8FJDektAtJDqh7wsI+R+nF7
/xa/2D8GRWelpTlLYhMRWVa+jbHpMUJqcM1o90U5b4He2942t3h5z8wJG1mwOZZsGaGnog9+WOlP
JPzr6QwwIeGVwcAo3D76LHzFZxdL16oONCOYS5RT+TlVdaecpa0OYh1aTyvHffFYYLRfBj+ErsPW
pam2oQk1K5hS625Xh5hMrWxwUB+i6vvtbbuehMeioGENoBhI9hH3CY+nbERSpoQ9PtO+eBr84i6C
n9hx9SrFjd3mCFId3tAwt8am+2Fu4UXAq72y2oVvxy+a8sVzjIxFcCHh2IyJ3BNwnkZAYNBXRL0r
PnHhMIKMFE0xLlygY2Mv9zNPqp50eqUGdcZcmiAHMXyq1m5qmluWvt/e0yVjmFBClI6MBLVC4R1B
etArSZGpQTkl7NSW01A46dQqwTBYtZ8ltHxWR30aVta4cGbA8m1yPUDA0nFGL9dY5LlksNhSAgyo
uyz5FRuaw+izLb3eXt7C1zq3I6L9i1BJ81DSlSDKVYdl9yZbY/BeaDFyzXNMkUFoFiRHIjRTbmyK
wl2IHARQyX6fP4/fjYfpIdnTQPWnXdRCEMVZC2AXsmaoXuKC46BAEOVq0KubtDJDJR5xJILm4Qlj
s8A4megp5UH1ED/Sz1WL1ycFTRQceETNKM9c6SVgzBC5SPFFJTBv6r3io+B1N9/VO7It7umTscn8
6S58Wh1BWbSLIh9Egy2M9uj83888WZ2FGaqNqA8gwvI19hpOHyxt72luHOO+/mPbkMqKtWw3tL2T
De9FWrldPkCjMG1jZ4Y4joMxNTeS2xVHcB0fYcxTRYsdk8scWcOP+NnvkpSsmA0gioO6qpw5qbys
UKFH/ffe4NKMsHyJTVWq2Igtq8q473ULMUs6637RlU/dPGabBqQjt+/M9d3UUY1BQg0FKwwdif4H
Bbi46huiBanWO6m5ySnd1JrklMnv24aun3k0DBTgfi3OnmiIXSOqlVKXF40WsCl+IBUBDIoFcfhc
RPmdXFG3NqcVt8PdymWWgPE6zBjjHEN5FyCYy29mFVMSj2mlBEyq95o2/yI4H65VRk9NY+1AXQc5
KJDiOVTJX26v9XpSF+vEdUXWB/y2ierjpel5yJJZmSSCxpINXT6F7Do1P87F/NGlzRtkgTftmOys
KXkayrlZ+aSL6z4zLjzRXY16UzFSJSh66UUhUDIaUkAOqJQ4bZ1D0lx/iwyySTjr3cq6+Z++2nKE
i3CRoP0ERc/lutOWTsY8W+Dh7WzFtWn9aEjTO8P0fVQVT+pMH4osPlixtgWDx6OGkMUJUzDbjX31
vPJTrh8DRA6YokHWj8DoivJY1zvViKlKUDuf3MnnSJDoYLutg9jctXZgztmtWFxa/LlFYfHmQHs2
Z7AI9jrzxDL9s0qG2emhaALNgBqU9JnilUnJnLyHo5r6RHbHVu19yuo/eSqtfIzrm82nWHG1NaSq
SFeFviDVEiszYp0EESqsCTOdytiVXeFW9lp3Zmmr+WwJKrqAK12NmFBZTpVem0gA5biD3APiOGfk
31wp3iqA2hJBkiBOXxWslxRSaFjOrD3E7RRuZ1pNXihlcPzE+ASNJSqCdAaXrZ7tQR24lk4u7Scv
5FrQ3gFrgZh2TQh9FZnNJJBkCV4EQmuytpvD+1b6vH2QuJMXL9G5Ib7dZ29NgxJZLpcjTi5jH70M
ndYEqJX0Uc5+xu2/+XYmwng88+jFoA54aUwaiJVPWBlipukEYbm7qIv3t9fD/8TVes5MCH6YJnDO
c5coQTK+KFbt1EboagPZ3LayuGtnVvi/n+1apoH6Nx1jJVABSkinHmdQvVfBnTkBTx+tVfbW1iSU
MurU1Ko542uaFFeNTM/SXztpjUpt8R0BjAX1fEz6I3AX7jCLKbhFSoOARZvdK0oaANixqfDquLM6
Wah7z4fBzvyqnn6MM3D9t7d06V4DPIo/h3QPQBbu8M62FPU8vc6kkARzab1D7myD4vz32yYWLxXY
RjAMh0YgrvWliTQr9KmDimOg9O8Wwh1pHl0Fs2Haw207i6fjzI7gm0EHC+w30tmgMUrJKerihXXd
M4vJNxbVxzYPV3oV19EOXp8ze0IAQOpaQ8Ud3grx1APSrs6B/tjvIuFaWpX5Kksjc4vuryl2EHZw
FXkAUtGFwXm53E06mYNRgpU7iHrdrzT9DrVv00kr+aDO5WdCx9wpVWVt7IOv5ep+n1kV07u2YXjx
8A31yXrq2vRBUYdAHbv3gmiRI4fdIbWmyk3s9sC6aOAXczN2+l/TcPLYElOkPEkC148inNawLuww
yhXEHvOwT4pxX0jKQ6pa326fpKVLcW5G8M4JiEqsesIrn+fV3qrSbwm6DysR3LKN/z3dIqdQ2Fd5
GknY0QQ0z4OVHfI5+nF7GQtovYvwQAz8p0RJWMHXEWu15UUhOapRvx3BL+2YOe4IkHTgXtbHyDHV
wo+V1Bv16meU9akbJd1bkaUf8gztT72IcGuNgy13h56Vo5uO2RrzzZK3xaEG+sPEPL3+RSV45ojM
Iemkir+INuRToqwwXDkFZ0CnSr9v78qSmzg3JFwg0FXI8dQQEvQ4njbkU2Qz9ls7IMMTpuu9/2ZM
uDcz5iDLvkRAYfaxZ6W1qzbvIJT2NPM4Tyufe3FhwATxKgEiGJEwzyR2THpoWAQJZYg6bXpf57GP
JHb2pHSCs2BrucCyRdNCBqRhdE/Mvmy7NAZZQVDYmPN73ZgP85ge6NB6eh1mYITO13pfS08JHpH/
GeQ/6OyQTFHXNrM6EIyVqu4oKWjyPTEklnEcrnw4fgpEh8edLEhOwGd2NZ+bxHKCdjAsaXV2xEzC
LgHNSWQl+6Gr75MOMpql/Xb7rCyb5B+OoI6GrPZycXKO8DZG6zeYRxM8siCecpQpfIIiyXs0tKET
K5AEAAX5622zi3uKBf4/s8KzGef/h7Qr240cV7JfJEDUrldJudpWererXgSXq0r7vuvr59C4dzqT
IpLjHqD7qQBHhhgMxnqOTmq5hFgzCD8xkXebGtlnIJn7Uusfr4vi2guSB4C5orW/gtpfpmGZ7agj
foKZJ0dKpm0247FoxnR2Ukk6DaYhAlvlancmkrmAbapmWqc3uBTKojqmFNzKU/IcgHWlAwT6dfW4
LgzwUKhHACMOUwWXBxi0udkmTUv8vJ4dYj5n1Z+uEHxCvj7/yGBuADZkJWm0oU9Jm6DVsLw2g/0m
5erd2CeT4I0SKcS4ymlq2zoBf4Cfd+rGKkFeXD8TIjoikRTmiEBNkFhNBZVmCW/5jWGfsuHbE6e0
JgUCB8x4YIKWXT6stbGSDHAy+EM0e23VPZtD/FmSBjukeSKYluQZOU2Q6TAjp3dcaMpSJloBI8cs
Wqhmnqb87kHB0i9AvwkFPoP37c6FKZcml8ozYLzHivhdPBuYpR3+aFP7DFoDgdnx5aDEQHFuUNhj
zsjCklJhLzHxg1S/N+bsJI3dLTCMBHEmVwyqOQhwUbJctT1BWWDOmYxvN/XY/1P66QCSDV+uEAh8
/6raKmVfBgjYuiFZG800NCBo8GdsSdvSD6xEeZRj47oUzmXFwLatY2wWuAtoKlyeDvAJ6xGXSPbj
GJ1V0rzb/XjbF+R5DKrDdVGcL4eYifLWwPWgaccYwmibU1dHlexrgHolavh3JvYWgcL+uhiuRmdi
mAB87OVCGqNO9rGf51aj8auZVISQE9HB/mT+ui5MpBMNoc9f+ypNhyFqZEx14rlojPiun5vHrKqe
r8vhTIEBxQsko8ioMCIF87sUFHR9HGldLSNDNe4sW9rYZncfN425DYPy2GnlLiYSaAwwXyDNxo9o
NA0HZnrQ7UwweMJV+eyXMB4XZL9NKU+l7FfBZ5e9E0zFW7Foh4l7iGdCmMus1LY0ELmQ/Z48DOad
hvxx0d+nSASlK1CGnf3V+h6a2FCmG97VeXam+aNH6iE4PIE27NhnO2fzmKXQRtlpgCMg6Fh76biZ
9uGdjbUg4DtEzlwdKRTN5v8pmrl0mWSXaoAWGsC4J+BwPef7/CE+Bp7myZ8LdhoeKVWUgaqs4Inh
LKFdGKzGXMM6qntJjaAzALq2I7b3852SgCaqOVHyhn6rQ/g+P1nVBmoTQZ2FXjsmND6/LRpzLWO7
+o/wRb/NlbdUiAfC6YVeqkcN6+zi221p1hjBkjFq1hwkx5S9/s46dJsxdozYaR7yp+KPaAzgK1m5
pha1szOhLfB39cnGN+22PbY8F695wuxe9zYEbnyIHikUf/KQvJTW9roV8T4nxr7xOmDegrbsL+UO
ijYGIFrCIxHYoTNHpHWyrhC4Uu4npdV7A9A8QFhhm9oR+kQEfagFkNO95ebyPtyTPZicHUOCtWyk
Y7YJn0SWwnEAJqG7HKAzwaPBjlYojdYRHfspPhJINxmxZyABkk8RuQCOBzgX81VhPTs5lGitMo3z
xSfa7wYdML0BmIURgGaz2F0/K65CiBuA5oAID2Mjl2cVjkkkR3m0+IuqnlJQNIUEBtkGRCCHd1wm
whPsN2N1zYBVXAoyxrGR7SKcfZK58GU5diwTrMK0Xq54mS97jRuLcUGo17i8ASZglLBDAXgoShDD
CG1ysshtg+NSg8UjY7ut5MVdFDCPzcGWhNVrPL1ac34qa6CLRYnTFqM32v+iIH75M5g3cOgl0JSl
OM7Izr0gtryiUI+K6ttg25UxWauD0lo3thamaK6fLscFXEpmHsYsDO200PEBlJ3pxI/mNrkfd8Gh
ujGc7m/hW1tU6e5EEJkcZ34hlc37jbRTEm2EVP2EV8T6m+/T1DESp/hlv0R+dwyfNSAqpECVckni
mL+vK7026UvpTPqPkUy9rxp87bjtvDbUPCUCEF9kCwJHnhgUpVDew0CtuQb/k6rWtox09sfqt232
jpG9hLoAvFEkg3mYLDRnUOiCDNt4KRGm6aBK+z4oBLZ/sMkEaDgwc6/gwOtGHTDHU82+FVT7ZgYn
/RAL+go8Nc5FMCcyGVG0BF0x+7kK95w1DuliT9Ierp/7+tm5VISJXfAUFZreQoqUFNg2q4Z9NmDd
7roQ6jFYj3KuChOnkNGYrHooZ39Al0BL1E2X145VP4/NvCG9qKS+fgegEqBRAYEFdHs4sEunmebd
EhUqzl+PXrruLraifa+Znp5+XteK++nO5DCfDvBe2aJhyN9Pq9Qz9cy1EmVzXQTHBvBYg8IJiPN4
b9hGtGEPyRIjEwA9TuQMykse9Vj+fv62EAXOHsVGTHOgn8K4u0YHFUA6laPfN6+BDTuL32dNUHnh
KPK1k4FiH3D6VluVadIAsFEyBn+pf7Rd6Rjd2xQLAlLOuSsY1LeRzmLlzGZf5aWxCjS+5cHvQa9t
/tWCPxqgk8UbqhxdVFx5jFngWGgZ5NK+pqWOtdm0BlQnjkP63Cl3sSSI7DmmpSIMBLYJ8Mkx+s08
wR1RpLqzW6jSRk7e4ukNRQBSXBFIc4HyjlGwFbpl0ymlkdjx4Nv672ia3E7RnW/blQqD+q8EtuEr
y7OkS1Ey+GaRu7ak3kbqjV2KPDHvNID5aKG+omISiw0u57mtliIhPdhmPoz+lAHTNhH1G+mJMv4L
M9DYykR7GrtF7HHouVEuWTj2ftG/E4yB9j+V8CPrGld2WsOLyPv3PxxgZmQdwOCI0VkHlqNPrQTy
1PtRuDiUEqhS8H9vCc6HBlCMVnTuUwHwPgURYxfVNbA9LGDVHXxqCE4MflcH67OnWJaOOmqxziKT
HN1bRcTUwrmnaNkCQIDiHWFbi57oWZyumEoPx2n3fpBl/thn3qIAlab+JPEs0JDz7sAZ0ElkFCwx
IMiEkK0d5JNZ4dyw83AKigr41FIOZkO9vEFqeYMtehFtNOdWYfIRc48KBrxhjoxu0lhrQ9bOPUAg
+pt6Md+RTwqeHY7B08Ud4H/S0STkBpefLygXwIBYbe9nWNwDh4uT160nm6L4m2sdZ2IYTbA1oaRZ
3/R+qCVH7NLctMswb6Vk2RCjmLBgE//B+tnjdcv/yi1WNnkmldrOmW0UMl5VK+l7P1/kynITOVeT
n4baWm+hEii/AKweaEcb6BrJoccYENlVUlHqLiCnBttbkmCRd7EaWSm2GkFz5A5TlmHbOAgAxKam
ZmI9ZBkRXiSeQaNZDU8NPG/sbDMBR6jmWqP2ce9bVbM15Y+svp/i0gWEi3v98/DOREPeTqfrOcBy
gwksGPTTOh8TEK4lY66kO1XB2zzpTrQ81OPv6+I4u34QRuEFsWOM26MzivX50iex1XZISdIFpKDZ
Nt2RBykCvhKwIYWZ51f/hTl94JIDSxCMtSqBbOb003oubClRfRV0CPF+2ctkq8TgX9wsfvZaH6ad
fNP+MuqdeoDdy6arPueyI22vq805zotfwdigFgA4stAjFZRs9+UrAG9rLXIFwT3HMxl4TuApgK4D
sAnmEpdTq8ZVEyhYFW9MB0X6277bziVmhgBMc6qqWBBQcJBTASx3JpD5tLExDLFV2wpqad1BvqNb
BZO7uN1jsxMhn3McFFyfjpV/zM9jiJMVRaqpX0boBpwB1cnm6k4Bv7OTaiKQT85HvBDEHJQkN6Oc
BxA0yVHhZfiSbg8al1ZST81S/qoK5e91y+DUY8wLiUxcBgLvDAtRX1+x/QCywPAU40Nmb5M7egGY
SCrcChHYFs8nXghlXjE9jqxCBSWwTz6X2FE9ALb+kDCrg3ljt6qBiQKicNOpwCajntQf1zXmeBwA
8yAYQfaBIItda1602k6DHPs8MrYOwwiTsNJbNgHz0QLAfA1IFknbXJfItZ4zicyhLmqf20CBhqHq
0hZ87UfN2DWRiIaKpxdAhKmPQb0VzZ5LT4OW35imBAsDoRnGzjQVx7TJQjeTpD2InU4kmNE/EL1u
9Kcz7u3i5WasJy8xPVNIXe/reKC09M9s1m5WAh5P2NrhhiFnzyhjMoAoMOpFGXp/UIpDFYc3WSLK
HzjnpKkEqzvocMNXszGxrdbGXExp71dLdzepxTY3gHGo16IWLe+jncthVEnjrJDnsEC0OB/s7iHN
fwXanxa4BdfNjvfFzsUwBjHZGWrXctb7S6bv7LR8kkIiyIG5miAqxOALHrnV6mZQqga2BZLe76LH
sAnRw+jdKY9cSXu7rgv3aHAyCLIxG7pCQIntCeCoMgQV5U+rpGAWsSv1peCLcaQA7eR/rxDb1kNW
agGhDlfIDuJnMNzsLTv3LeFGIQcPCi8JHi+wuxNM1bA4MqSY47DSQsWPbsPXFjs89+Y23yRe4BmH
Yj8dI394jfaohx/FaFCcI8NIFMYdKAYatKX/fhaO5rkeGf2ASXMjBlFCX8gemTQvkaLHoUtFu5M8
TYH7gQE6aiBYiKVf/EzaFIZTHbaYo6OkTBRP10zcvHS7X3roKIfwEKMCTCv+AVi99+r99G3+PwCu
oN4AED5Qo2Gxh/FPVVNoaV+GmClWjpUxOd1cb3RJhHDAsZsLKcyFxtpQSjpFkv0Jw4Fm/lMzi82S
iAjQRVKY+xzM9pgvVEoVPc6gJYvk3lmC1+sXjX4QxqHbKkALURRAfwYFiMsDq8C0IVWNLPthjtWv
MEQq5st54lvkF8bs9teFcWwRXIOYNMdloGTZ7OlYUhnTLU5fWaSjNT/jZfYke9725vP3BSEhxi42
TABzMcynsxtDzWN9kH0M4j6hRuG0wOerAnMTGgKPyDskJE0oOqIQgQYXEwXHdgLEJD2BpBC7tCk2
R5wxqB/tuhHxJ3LcO2BZDNTTgC+J9ILRKSQxehlDRnU6Ke0p1UTNR/oHWFPATDr+MvawKCb0pSnI
Wph2XaYv2AIo7no8uY5RhttQUX+bvXIP1h8Jk1/W+2wp3x4VsaAV3AagmDBsyA6QZ3bUNJURyX4K
jtVWNitnqFSkEuH3OcfBSHsuif2G2pCQvA1lv/yrHeeN6qUbiufVbpXP8B69SBA+iFKx9bFBpI5U
F/VvC8+ZcvlVB1kt0rqcF39YAke3bnRRCiESwNzgorCKRZqUBRYo75pymhzABYkIsddmDi3QKcLl
BFr5avFqyLA2MVoj+t+15dnGa6WRe3PWBCkeVwrQ5mlMZoGQkbHAxCxNYBjUi2915YbkxmfdNC91
XQuq7JyiALRBjo4JM/TzUaS8PBNViXJr6UpYOl0Q0Mws3ixz2GyVtpfvktJ6NpWmvSP5NG3bJlx2
AZmkbT0jlS/nKPl2+wp3TkYfERvHiA6+ELLPnsza1id1SCU0yMck8BBgAYI71f9ed4i8LwufCzBI
1H7XoW6VpFFPKnzZuXztGlDuFVjx+XbMBoZLRJjIL8EIDpyIy6+KXkM7FqM2+3MW3I2z9BeAtR4J
qvfrqqxfLIih0LGYXKBMxlTVs+/VTkNqWtGM/mszPxuNnHngNd9ldYY5/dBCFgkkyOsSOTfsQiJj
lnGQgacrHma/qGuaIZOXqep/fV8GxQ4Bhg0AJlc+UG/zIKlDtMnGbiQO9sz+gJz387oMTnEKYBpf
czO03bAqW8cNlplAKDz69cbYtZvBs46a7rRgFHHDzTw69Z8OwNf5YTIcfbdsssGTDiJwQ2oFl68M
BjJA240HRtPXgFRJUKXZIEkgV8Dw9/tE5MEZxpRgUFH/2ZG5vuuNPMGAnSzaMOacIsrNKFThqaaE
x4zvr0twXZQ6zJMU2ejVWj7u8ygPBJ17DuYG8gnMzGM0APw+WIW8NE+zNu06jqXOz27t0+RVP+IN
Ss2bbjN96MfQTYEkLtqKXV9ujDGjLUjTC+zLsWFVKOf4L1c6f8Z4TYsK9/xsmq/XbYcvA9Ck8FQI
qtjLbWRJiZXipfNT2XJUPdujBeIAXkTwAvA+H6DnZJSIkUfQVujl59OComiwo9YCPGTaxmAn6A7L
gdI6glGWguJH5QZ48IIHgf7RS5vE1ijFpMbCAyi32dAKA7C1IbdxCxw6OkyW7lTA9IirimvPZWsg
N0HlW6G8cuzzFoU5oGWlrPEBy7hd1E2MJkQIoAEDJJnBKIi1OQcGe9CAwKLLmIFih0lLZYnyMtdr
zF0l7hL9sutxi6bOdatYzxvTDjIqpYBAobeKvVRZgHk1kloxyPjI1gQJb/pSvXUUaBjfT0JdT+CK
V94D8gA+hGAbQAmI7pkMQsVoIwo2eYypfd3R63ZbtL5d2G6ofaoBoBGzwvsXGiLowZ4P0mhcZ0ai
ViRSVdtZfJomcBkr2kG1A6cYzbss6w7RELlj8VEGzb6MC0/SW8Uxo9ZRyxfBz6AhyYWJQnG8eQjA
VHxnLGRc3osIRTc7tofolIbIatFYHafqYE46yplRtSkV422IULotiBMhmgGAw7GLfl//DVQE8xPo
bjdMSsHgk8yedYhOa0lmOTzZeKF6+7UDkkHvtL3gMvJsCsiXtOyO9Ra4NaZlk4ITYxnNJgRLT3er
vXan0qUcacMmCp3lThJWp1c3BQi06EUBJomiFiFYZz6tZVOwF6AHLUvzokmFr5bjexMTkWtbXX+8
7JSUHtaLNGtlSXkwLkNvtxSWO/Vrv/mNhY1xN76Ah2FTHqZXNMOSm/C9uBMOWXNODuUYBGcAJcdE
JMtXS/pOt6dMNvz4VXpqDuot+EYfgucF5MeJ3x+Cm+jYvski37B6cOlIBraVFNwelFjZwNbq7RTR
cmn57YgqO5F/FBPaoYV2F1VAOEnGrV5gka3ofsOc3bFKtlP9V5IHzGjKm+uWuz5hOntEh6lQ50Xs
waRIdhFVpYLc1e+U23H+MZk/llm0IbPW9lIG/fezsBTbqpM21zN4NKYOwPyPUiGq767TFiReSP3B
Q/q1x8k+U0be1rYFnKWv4pqyyTBIm7vywdwVeBN10TXkKAQOJDyJQIkEUD87uFVgOzdfVBxfASqY
rQxMmuUm3oUHeatsAWJPifUEx8SXiJQMHoZuxjIXfwiUytKTCJjMkr1Ji9t5EhFcrJ8PBL645xQr
EoMw7HpMUk2LaUiSCTzAd9AgHWIAokpot6njm95/1uq3adQQxJzLo7/nzCjmKVwsoAhYKMlXewnM
WKBWcJJR3cpCHCWOjSOgBocaZWzQVnXeyDAGJS870wf2P/CSVEBBWzvw+wwgFLNqKdxev1LrPiJm
8IGRZ2BOkeJuskEnUiF9iKzK8isvOzS32T1xEsD9a44efdEmi5l/116MKApmyTFDCA9qsrXlMTBm
0gB705eHj3l5KAjoheOjZYlGFDhfErN3aGljFgIT62wLXwaypx23kKNk+QGENF6M9cdWfbn+ATna
IJIGzzUcJAdpPQxbG5nOaPhFMAJduXaL7i8mGJw+SQSR4Cq6hedHfEtHIwEFtIKmnCegV8lSa/h5
/yiRYjf2/aGLsMQfBzcZMbyswFx2lIvcP3Wql+ECWpP4fCjm0HiBdbqDUkpjWzYGNnuqAyZKQk+/
UffdHnsT27LfK2JOPY7/uJDIuuBCklvdgqLJIfg7xI69DQ6Gp4K2eb4l/ycq0K+QnVUS+yAU5wkO
a4XyHmppkKqpouNlJe/WMd23L0nhKPfBNjil9/NtBw63BLPPgo/LMVHzTCzL4pbF4xy3JtF9KUV9
LHfyjjhGmG2um+i6bY9Ulo6yUJx+4BuyydjQ9FprWLXuaw/Vbf8BkrJtOznlzk5cG8Qes4eO2eAo
iDuFb8E6WIJoDA4jgMCqzyrebcZSjYss1f0hGUCodCMnGbpXv4Bxuu/nUFDE5xnOuTAmxo8RO3S2
nOh+k+ROlf1dxlyQt/De7gt92JdAN5Ka1Lnu65hR16Taza0W4Xp4n2PAZEzrXYB+MPiQXKJhLyyN
nYGIuB3WXHv0OM++KZNbl7nUlaEKNdWT7GouSd0mcmSkE5VXuskpuNcAvd74vh66Ser0T9lPK3em
u8rN7kR5HP+LIxLD3AJuDQtLbgwZJsHUSPeD6sbEbg5YU73rxvuFoMNeTSyU/68Ipsg7SrrWNl2s
+9adtVM25KasHVJt4t20T2G8lBuYFmOKo3KT7QJ3vJl+ZCDluf4r+HoiDAb2NArbbMiG7l0Islb6
I9QH1XyIZxHJ2loA+gpIk7AyjZx4NV5ft0PTtoVN/BFVBLN6a+L372pAwVMRkNE1sXXu0C/BHMmN
jP1ygMhp5E9XPl4XsPZllwKohmcxElhCMiAxUqS64kcAiN8+uGsxJHRdCCepvJRCf8WZlFYG2V4r
QUp7nF31HaUKy+lycA2D3/Eh9sKTKJjlBEgAD6YwAwg3Uddlw5Wy04ooA8ejj2X5U/Sj2E57+cf0
oJzS58RJNiO6hW8CJakTuTR5vLTg8kAvF4n6ineqKMclbOiacnBXf4Q32keYeQD9BfNTeEgP0yZw
qgdSusCYm/dCQMl1hQLIpTTBVW3zK9u8/MILciyd5Oji2U/jRgN8JQq7bvocuo0rnmrgGI0CyAMK
8wb6tRWNXBG0bRrr2PWa6BxS/dGqn6UtQpTjOO2vCBAYKMgViM6CbQyhoXQWsCIBgOE0hzh3usLJ
d/rPxQ2cNPSqnXB1dx00AQsM1QF0CwGquIrVUskoc6yejCh/BscQUATKhq62UvZTSUPdx7U9UfFT
kddWQ10H9kBQv6Mw/ZcH15pdvyRSjq5AA7SzbftXQT9Af0u2po81xVPvVY/BO0DnQcLpYA3cwwKU
wG7XESr2N9Dvw30BGc9qpc5uOrXS+2Dww9fgJwEPc73DuoD+a/4TeDYw0/P70AW81eBXrnhrcR2I
I9hHjQJTxyiVoqp4qT6Gsq1YKbBzYwXGPlyWt5rCaUVV8NiFxst1TXmyKEC7AZhEhP3sIJCB6UsN
EHO9X5fGoZmyCuPhld9r+o9MI5kg7ufcEVrroIaEBG11R0g/Fc0Uo+Zb97a5GYeqB/YjqV+NohWh
ja4dDxwOZKCtA8JFdP8uv+FY2IVeZ2h6FPlih1u1TYODJM36tAslTHwckmLW9ecOZer0vlWSRdSh
W0eLaBZ//QBkh3Q1/FJ+3pZhaoHTCfBduVvZP1F/d412dLK2d7RgEjzq6ykn2CqdwUANGsaKYsKl
OIRndjhqlY5Eo/7Q3Ig45Yv5KN8DUCh7HTYK3Cs5kBGNLSfcznvhOO3a1V7Kp2Z29pjFZSIvhQL5
lMQ53BfbuHZMd0Zhptv1b5GgpbUOMS6lMf5haIpWsSVIC1PTjTHCpn+bNor5nszxZQT9wG6ChAG1
dWux3BJ7Ltdv3hqclJHBBL9JVIZVHFAZQIivtok3OP3WPHY783Bd0vraodQJunV4EuQuK369cQKG
zJi0gQ+jVDw53yeLNZ2seioFWcvamSCw0GWbIpSjDsOWy+aqMZZWJooPLDAHPMJOrXzGIJaYy0bg
oDkqYUQBA060QY0qAuMiB+A66ImR66coADlnPszEU8ED4ZIuFdk2RynMR2J+ENucYFk0matFqiKp
lbbufSBzv6mB/lsd8lNQA7iraURDLTyvhZed+kYgNGOc7fIaqbXWDUUt66cS3/gBlEWAYx4zS3sx
FS04WWOUZE4epoSioAKcenPdTjjSL46PXvKzS2xj9lzW+0UBXm3tydHklUNzl05PUxR7SxkB3HJ/
XSDHSSKswJwJ1tPRU2QLupISxVFgdsC0D+3dAviwKntvsFme68YmEEbcnIOkHGKApUKrDijUNNI5
U88Kw97QQ2BeLanuDhrZtMltnqheXNkC6xRJYh4fpYtmLWlbSGqfzDDy1PwJBMmGKjivdWuauvoz
jRjTrKqyIHHZqfAgof+1TNTu0t0cejEAXdpDdoyfTE+E5ED/6GVIT98XoKqg0KohiWCc7xQoZjui
GOLbUeXGOtxWjgoyVrOu2wZXDLJH7OtC0ipzwAq9VAKuVPXn+jOSawyqJa7aF4KT4uRE0OZMDGPz
81wN0ljhE1beAJJYwy0nN/A6xLdgPd93u+hBVCnjGseZRMYMB+AadSOQQ7EZnjpq8VENo1uqKHsE
z9e/IOeVvFCNsUIS9GrbVxCEZV530t4l0eoFXwAwZeGM0AFn6XCGZO6HXM1VP8k+MguUZIL+JP9L
/fP3mS/VD7FRpVhWBM3FKTbLH4nSbLVBcexq+e68J71I2EX4rybMp2qioJP7gmpiHDqpdLroqcs/
rh8Hz9mdy2Au6zKViZnUkEGSwNrYRjK7vbIUm1i2+1MH3uZfYJ8uBWVZ7hFRtBuCdV26AHTp8/Kw
AtDfCKFmWe2LsDoU0iRw4txTohPNmAUAMAT76Ae2Dvj7GQtjmLEbuqc8+G31x0wVAavx/AESFRVj
D3j3Md18qUkFAhJ06GLVV7rZKbKHGl2doBGRqXGlfLWQsE2CvXfGuZlZPhSWZGJRKtd3vWF62kQc
ZRBRjKxxaWBw6O/TNQjKkMpWG5tMKRtwzilfzNSj3xyyW2sXuf0uPBY3+l32Ie2SffVQ3EUv162Q
ZxDIbEFwi+ofclxGQSmazK6RG8Wvg3c5fRms76JMQjEw6GLf1ED8srKGxVaxHRVXip/2tmu32Tbv
HrDTJJDC0wKbWCgO0G1+MN9dGgP+IHY6EhBvScVdNgLOp9MFzw/HqmFnGCJCDQIVAFaC1I6GVaKP
5Ld65VoAiqkJti3D0RtakSiOzdHAHNaGvXrEzUzQR9M69GuwnKfWz0vwI5Ke4vzh+qlzCu24OAAj
QTeWgB2Khdcw+3ruJLVV0KhHob12tb/KscFCjLKpd7k7zN7i3sq36g4blw7wFyynfoo94VwLp+Z5
8TNY6kAll3UcHH5Gu2kOgeFUT5OTu+kh2ren8ff/gemUE9JCb5qMgG4M2xCMuS8j6ZNwhDlqu3kz
A/rJcPodCu87wzNO2IwIf0x++TTfmCiA7nTv+lfnZeUX0umvO4s4F9IF0RhCXVrwx+7RVnrsngsv
3FgeJge3/SH3qrvQtW6Kf1Hmp18azDUokYNsdVXrbUyjtmWInhBaJFqCM65EsRP/4/4jg96hM/WG
oJHMXMPHLTfKbtpW6HEqH/9Vr3tNQBL+iMbNxj4IS7ucx/RCPeZc7QTOW43hABovajwM7YxH44GG
b3QAJQtcHQugiitvC0xtgPXwX53rP4oz5xqQpeqiGh93BIAc2laOYd2Wd/pj+2k+EBQFscqLPs50
396Q8CisyFJ/wATgF7ozdYMwU0bgqUC6trPf8z2dRcPgmzt8aHtR5YAXHp/LYuH/iFVKkmLguQg/
6HJKh23UzbIDGvJjdJNu41PwKOoJCkUy7jCy1T7KJqg3bHNfc4EscgJP5QZwmzuKo5iehOzLPAeM
EjadJEZwsfL1/UTK0ehK+kHDvf0LLcj8Jd4NWD+XPWtfPkU/+730/RcMEyP/yKQv3NndIYVZ6+oM
mRmwU1CJcexCVALljAJQTuJ/ZFC9z2QgoB1LkJkBD2GXHaTP6VaOXX0/3dhutdE+SbGhCU74JJqn
F8pl/AIpo0WV6/98zwBNgghz/ClmCvND9mi+1k/KW3ZH7kXbiZygAFxdlPsQfU1MNjJBQYYF8Lwa
JgQFan0wpeWtCu3f128+VwTmDwAfpVASS+aLKqPWBjOBCEvNt4oRuU0VetdFcJwqZhtoWQvgJzRC
vDw0WypGY9AHbMfO+k1WmN5S/K7L0VG1cqMZmSPPIiAmnlIY06L1QYgE2sqlxMKqTVJMOK5pUv9E
AbhLqjwUzO5xrhgSRFTTaS6C8IPx18k8ld2ygAqpCmZggj/Lae4S/en6p+MqciaEUcTWSmAvAYvV
R5vdIymYQOLtdQmcqPBCDcb1xmFShYEFCeOEKSXyqPbqJkx+ZYVoyJv3vcDFSukP0QVD0fbyTEig
yVMnQZBMkt9LpNduZ7QvvQ0auusaiQQxGqlNh3GPAoJ0e3aC/HOMC2fWRJuiPKNGO4/uoGALBV2K
S3WAtxcAPxLESuZS7PLyF5kfJzU8KNrPui5crREUDniGgNVNGDOqfWsQrglcJuG0oLUe2tqH3uhv
RSSL8lFe8Q0IIv8IYb6cAhA2bCaCxaTI3OVz8oJj+9OSnOlB+gkwH+x+ydtyKx0kERMGL4g+F8y+
yVlooNOjQDvKoVs+ojYWblLgKAMw9jeAezzt8bqJCL7mFwrO2TOSaUozBJSeUM6PSl04+iyaSeEa
IVYIaDqHGjvb1W5B1ZRgGRfEG9WftsycqYvdUhLBiPGkYNacrnhh7xBZFWOEoPDBZggIrtqKAO46
dupZ96b+u+zytA6CnQQdojCjzCaOAe50a8agQEra58n8aaDjlgw/rp8IVxN0CPC2oxC7yhjLftSH
BDjzPmiNQcaGFfkURNRNLfANXBOnG95AfqS9f/ZcjBjIglkNjpJI+TO0m/aVfFb3QEs+VTf2clcj
s1CAnit5okkVnsUBzxI0bOA+wmYXc7XCOhnUKUaLpc0NYPRrTqS/ffsLosGCXjSQszUTCSJjC3Gh
gd0zJz4IUJ1Ie9HAeaQnIufKi2UvxDCRUDAnhmRJGRTZBLsC46bT3jqEu9YjQBgC+qh9sL8fVyLR
hZUj7aP9KsbThi0pW3DDwfy0VwOM71YmSvs4vhyBMuoVFKUTTXam9dZksj3KBqaIyPgmBc+yJJ80
O9pa9iE1jJMy9YI3l2PsF/KYgKiPpTpTB9Cw1NV91GRbHaMvYqoDrhRMemBgAAtxqxeq1NsAux/4
bm32hvwKEI1YJtSJ4EZxDNsGGj1gYZFsrMehTK1OqjYAGIjaPLRT645Ec/+FYdOtQcwdY9aZHe8b
CR7zBgAUfqPdxkC5VLObUhHufXDiIEAywAjo6hfuJ+NKyVR1fYEJbz+5lU7BsTh1e+1353THeUtz
itjL7vKbcv8vVEMhB+U+4P2sBgvDIQY17qjLfmF+ZijJguLcqbXvu2/4VTTVaOgNYFLGMaBlMgLr
GkLSZTjaQeOSQb0bYlHrjmcImBXDVdXhW1e7CnWRtIu8TLJfz3eq+jMsvw8sgc8PmFi6aIltyJXv
jrs2HqpYBeWCZ+3kV/uG3Gj3VrHtt+VBvq3uAm2n3osqXmu1LoUql251rvJJazA+DTb0m0L+YRmL
4AKtrykVgBcPuxAWdo6YlyEgs5QHGcBhjERxaiwXq+2v2fh+7xFSANJIV1XR2GLDVUUO405CWc1f
5mTytNa03bqusAFkSfHmu0ZNRVG6JPgebMMx3q0mXadO2gIAmnRylvShk0+FIXrIuV/ti8II4Dno
0zFfjSh5GKUlbCHTbs36bapuguT5uh6cyXwogio1GtIUdIF1CWmhZkpfzZRXJN636k16nG6sw+Aa
jurWP+p7ApxtJ3uxf1fedcl85f4RzKRKajdjMs6AYGuRnKV4SKafEYBvrgtZOzxohw1pQPtiVdpg
d5eDeMk6lIhwTO1jO/yMF9Awa8fcEPQhefcHMR0eVrS8QWxFdT0LtRtDmZsW9g3Q02Ib2JOnL6JY
m6cJ3ZaHHnAM6J5cipBiAyZXGmBEGN9BKgvc1pq85cq/uUIowyAGwXbpGkOkr4pZzSx99rM52qS6
6soLpHUiLBve4Z+LYbRRurhLsO8NCIWocJqhcpJl3vetITh+TkkLW0PoodL2DLLYr7ncs4OxMxL3
TaEOyLkmT0FRskpdK93kOxN4n7On/8ketMAb96LT4gz8Xgpm4rmu6wY7TCG4uLVmR9kse3Mzvw+b
0K2O8VY068QJWNFbRU4LIwcoCxBqL61Dz5NG+h/Svqy5bV3p9hexivPwSlKDZUuyndhx/MKKM3AE
BxAcf/234HvvdySQJdzkVO3s/ZCq3QLYaDS6V6812tZwsvwpyB4ZcGnFJzKtCYfQ7n22kxXTeey5
rmZfWxRik1tjLCsvzQHPaLBWgbvPJYqfAfys762qnZ/bDgxQvskKsDyA7WEkfqTWXb65fb6XSS16
b0j+OCmd4yCQXa87Ne1yivJugFLHhwXkkWslZ6rumwYTMZ5vKNHutr0Vv4UqOAeKq4aKCRghgdIt
RuqKVMAXe/EIIjUkU35UpRBl6cyp+PL3xjSQ639iypzFpdkAN9arXg6dgKwLTZa9pp55bDNbUnVZ
iSwQ4wPFGZh3MdQt3gB2MVp0UpP+pKbDkUCQJEhViAuCAEgLogra2bdXtfI6BbvIhT3BVyNzpppH
YvD5H+Ifytk9DKc2mH1vE4E37kvxTJ/VvQx5ur5GEMWAOQtMAGKAjjTSkalwu5NmM98g9YamBheh
1BVHpse7chfg6KPOjEkXrFJMQtSOWKgu6NASqCtfxwyflCtjzQkxS41SM3cKFJyvnR6naBqAqEBQ
s+wB3XrmGL90VrMynFpGZRjltfUANQb6TIhC4i4VrFmgSZoLD8z4dgmeCHXaVYrMJVYWhNcbiPzg
6iCXFLvcca3NcZeM7GRoRRdCw3gOkS96Pq0a2at0JTBzrVNQcFgAavI8/nrz8mzQ7KaNOC1MH4J3
IygSX0FjxTig//dkSnA8KxcQzPERDDAGgBBGzBPTUoXYJdg80EruQ3BsjHc12FR9NzTP5Q9AlLf2
t/olDqUCSvx+uQ7P13b162VGrlXndWm3mNCr78yN9g3th/FJOxgBC1Cs28eSwswKMubaoHDhDWM7
E/DGtqeZeeCN605G+wrSNb9M+23XtNA0MP1saoLZpOiJZF9QwYZwpOPHLliN8/yYGXFYuMoBKCvZ
N+C5+K294B5+kQQobWNDOc/BJ2+fmE73tasEhP5IdTcwDQhbetU9Hl2+2UJOzK6fJOFuGXr4xnDK
eJSU8GQQroxG9WjGZr09lW96ErDeH9Brz754m4lubL8HpmNr7wH3N/1KEthXcnuY5lMMOLk4W2LU
s7KYKBg2bk+tnX/LibFtNXJm1Np73g6aBSFl8QNx5m2svJpeHkzMCPt4PnQlLrXBA9Xlb6fpNrf3
Y3nWr3+TEE56s+3HSMOB6OwERSFNJWFbTRC/SqRv6WXkujYl7PwYe4wCTtyeKETDpl9e/XF7KeuH
m4+qAFELXQ0RB+2BXN3UQcTAFeki5zO/jDdmv+9Vv/7WYAS2fJ7HYOzC2PWlcIJVv7owLnh1nGiJ
XccjNpL60RO0ox6KULt3ntEr3jW9X0JoMw+LQEYBs6R+A/ULnvL/u2ghgDaDOvXdMPEAOle+ZoTG
F/pA9obqR4Y/g4o9x3zXvMnua7ARc61RkCtIicrWP+1/foTgRW7RQchQw+IHbe9qv5JU9nDkvrGI
GRerFHzHtmmktNXQnthchQbERWzyXEdsW/UHW/9x249WjgTeJhhaQ+cB99+iqA2xsd6p4UaF8bvP
vpdN7qeZrPwrMyLsmNGAnZ7oMAI294a+jOz5H/ISYBMv1iHsWVXFIH+IcN48laK1kQYFlFbLWPZE
XXH8KzNC/jiDsqSeGpixmtrHpbMZizyMCitQZQRSq3sGzCVGYtBtWHSeWtI5cxybWND8aNY/alT+
mfJ8++OvtAWxaxdGhOXEZWx2tQYjGWV/NCcNvUEPEmDcaG6BQ/l9bjyfeGD+y4Gg1tWtoTsHHVjn
2z9DtlThOUeagro5j5VtjwS5aHxWfslqWRlw5djivgHKCfM4KC+IRQyz0ykZM1gprGJTJd6bniay
k7vmHiDjB3Iac/8aMtfr2556Nm0xZ96eprJwfIuoX1MyqL7RzlDuKSRX7OqCkLLqjo2yPZCn18am
LrdyN26QZukW2FZB6WqX9NvtT7O6IE5tAIUj/kITUrk4rcaKkKw9kUnbOyRD3y7tjpFuPoyFI5tu
kxkT0rgxLauytYv2FNPML6w7lsd+Xj0R7eX2otb8DeVTDHnyV5IntiidSovmxoroSVFeahdYP/uH
2r/+dzaEjbO8EtqdlK9FT5s0ME1ONdf3LfHTSkNKetva6s5drEjYObO0zDKN7fE8G95BNYowZfbX
dE5fVJXubpv6LPwKtxPARlwdGcVAFDiF0zpjKrX2tNkCsZ29wTNzfCzv5q/drgg5UrUBB6sdDlsU
cLdQifUhzbZN9v3G2uDPJ2+oLBlZ+5qc0Y9Tb6NQLb556yx2+yGtkAgBJtSwd7dzwgpkHLeXvRoq
L80Ip631CMolKWSGacgerK21b4769zTwdnqYntmLDEXJ7ytxl7nGHTraXLxHfLsplTbTjuCL1rNB
wibNFN9r3XxP9NL5GsWRffCqmn65vcjVrbwwKjhtCRwX7guwyzcYXM+z90h/yYikXL1SLrQBvweu
nBPr4Rks3NSaklM0oU2G/rbx5kGBMlDxj+LbIS1Q98dF04XOEMjKlGvR8tKscNUl6VBko+ew89Rm
/mRF/gj6mn/YPs5gAiQeJ58XVpaZRm4wBVyeavStTf542ld3klGA8J+58IsLG8IyrCE18lhrrbMN
GbWQTV6F1MOFEob9u1bwrp/q2lcrV9LhXPd+PChAaI6R/wUmPlfwpI+dHDlvoGihU/kJnxd3v7Mi
rMtNQny6K36b/3Jlo7duoh+AJWuucJ32kTMSCvTtee7rnTYCyEbzrAr/4auhiYYrFDWmRTeNOlUJ
0KtLT42pH8cq+pJFdjhR9x8SbaCVsHsYp+DEoNe3NUgPuwbFXXoaG/LhpBUmucBiNgNkKbkLViPH
hSHBQ2Jj6OyMwlA6tk9FTsBoZ3XfDQ3qJaX2WIzz32Nouf66C3oYMExBXV64EPLExMp6+IattWY4
O0a/i+LC2f79Z4KMMPhSUGpHHscLLReFlEIh2jBBC/uc5e6e6U0YF+65Z7K6xdr5ggGwsnNc60Lo
ANljVHtZb509gp4CIK7mS1ERI4Cwg8qgD5e131ll1Ecn8WTEN2uXOMaMuUgmcB6Yj7xeoWXWpRsT
rzlFbm1sjE55TBTlgLFPK7QiJhOFXVso8mHgzQCuhUHhq83KPBndNNGTUcQIiOUY+5rd3mkgV/eV
YrrTKzfx7VmXjPuvXTHowwMHgmELCwnE9SIpCEyNWulhlg7ZITNZtIm4kLwDEOndbY9Zi/ig4eQS
oJxoX6y2pvFsxJ4+GedGKcKx/OW1khxv9YMBWAIBUB1DzeIdPY8Qp0/GyDy7Zd0gr8PjJc9/ZGBF
8UGbLWP9XF0OaL352CTkCsXJ2QZMeXqdI+9ySi90jOJH0jSTJHbIbAh5ZDlqysBxFGe1YaFueyG4
Mfe3v8qqAzgmvjy4xFS0fK4doPZyvI+0mp7iuLJ8B9IzatB3ijL4ThNZreRKXl0Q+sl4wPCeqCku
SCW2CZFo/VwUif6QgHPkJ9WGXhKbVs8SEAzggUNfxBIFfG1j7NXaS+kpH+NQ1VPTd9T+g0X9n5HS
t6wbX+Mm+gfv5gNLeM2CGBNOfr2PWtpOtjq7zSnXM/phT9R6RD1CdgOvfa1LK8L+9U3hsYro5rlI
zCMZvWeDurE/RbI7ZO0ofdb20IpB5BUhVNo45q1pdM2pbaNj12vPladvQBDws1E82YPh8+CLOZSH
UwviV2h+LlQAqJX1zsyoeWZb8gqMJZrVILUd+2362zk5kOM0f1Y/qzsuc5D9zlUU5/1m33yQcxyS
j9unYc0/QbyJp7UFjB8oTq+/os7s0hkGC+tunBdixLupnP6+KYg7+cIG/w0XN6dGFD3OZtigkDP1
0xlouyST1CJW/QQ9aeCrUFwBi+i1jXYiYMoYdL6OxD0itTZ9o7abA9NjInH8FQ4crOfCFv8tF+sx
WrfRXCWKTgVa331UhZ2GBv/8prTTY6tWoYM0Z3acrT5IcLIrmRVQpSBsQ8MQoA7xgi4qbUROVaJu
kE26n472Q5TFz248P86m9VRHyvfbzsFDoeCnfBABjLdcn9YR2fJJ6XiJPdvRKQZABTy/gZ51gam8
l54LiEHlG6Oxm+pCEsxWjiL4nl1eC8YwCRZ8vb1JCuEbNMqak5MlaqBXiXnf85kIV4/ZljqFlkku
nVWDOnJvHWtAtVPIe9zMbVR80gac4yrd6PPUPJn5TL6opfluNVb+10RQ/JzpwPSD34jDs67Xhxoj
6UlvInBCRmsLUH691YjTSp65Kwcb2B8kBZimxQcUQTFJX1RZ7sBKHeVhniGm/P1FitcK0Ceuhllz
Pq98vQ7U1BsyVh0FrLGim7i0HvNh+AVF9ya87YZLt4fsIyYgeB4FBkHRIbRistqaVuY5rn4baWh4
HTLFzm+6b1AACv7BFqBmPKVCpiN2tdKCxpNT5Pg40aMFtUW1frYwgs1qDBoVhmRhy6CFhaHAzlMR
/i4TnhS9Q0HYCnDimVZHFZS8VH8H9cnu9oqWjoDQ+wnNQ1hEvUw4ThmellofefUJfL+kAmwnlUno
ri0DYAKo9fDBogVFte3UthllVn0y1DzQ5mebapD2UCVfZqVuA83DCzN8oRdhl0V6C4SVUaP3Ru/c
KkhCD5LLyrsWxEGs+V7oPcigwbKVCS6uGFlWtNSpT8PshrPSBaW5S2wZmmzNv0E/ASp9jBItxXpI
H+sqKYb6FGlxsjWo3YSgcgUTWRu5ZPJRNlK3kFq2JI6xapYjTzDcpi1HKJMcNLpZntMz+D5CZSwf
gFQ7dBqGiCERDF15Sd69cm1+qor+rz1+21x8P9KpEJCocbSmyfgG3C3oTLvqZ2LW23Jkj11m3dlt
dJ6J9cDmv4+5V7YN4dWnouZGqg7Mhmaa7lMoY1ikePv7cwZNp/+3PEM4zLNlNhHLsTynHO/JbN/b
tYwMfnlRXa9CvDl0Os15OjSnfjKdXcqFjzovtU993YIplqTa5vaSVu3hRsTYAoToFuzhQxr1yF8h
ZZqlyV5Jkk065YEelyHLZI2r1ZN2YYo764VzJKlG24oV/LrK3jSv+GPG4zHXZXoLshXxh9SFmYKM
aT7FNfxgLPcEGmP+lAKLYxj5jwaMG5KQtb4ozLJz0kRU9oSIVWGsrmm8GYFR6azdNGVuqBROd6fV
zJN8qnVTmG3C9AyCoIiWN4x4BlqxbE4Gnph7p60g0p5rxaFvvUSShUpMiWepNMCvgGHC6KSWkU/0
LvQ6SLUgOP6D8yE7Qk7GS6PiTWwoLEkxVxOB5DV6o3N5XyYzZEbKZNekstLG8v2MgwU+G/C6g6Tf
FWt7CTXascvgfWMGDuQvSo2a5fgwaR4gQT+rTJJWr93IHgpsSK2RNYEb+doJWwJlkcFIECmUj4Y+
uePr7Z1bgeZgORcGBL/zmggaaRHydsiJvc0kcO7TTb8vP4ynYasFxmsdB2Xw/8GCwePP9XsBdXLd
AtYK3HdgdeWec3G6OpCfF3bX1p/jFE3QgikeGBgfIGzQt2qgxZds5NpCrwzy435hMFatjGkZqz8Z
gvLZzzfpEwloEVKymYPaB+A88B5jMI3IkFyfA8S31ioErFxX+6ZRaI0ukrYFhcsWGENtx1lr6x2V
zW2veAyaHly1BUEEFIbC3QIYxuDEZV2fdPSpZuPOymXcpCu0P8jfMHoOjDBSUcziXW+lWRcRsQCt
ANyjGGzdH02dGn5RE1U5pEmsAfdaRLrR7seCGeaGZKAIVodWDboB4q9jbsZbao9dE/uUaNMfrUt5
+RZMRgy54OCCEaUFvQaKU4ySbRGnefp02+uXYYlrbIANDyNwvHAuLGCo5npKTJWcbDd1NpRYkAwZ
CmsD4DfZ3ja1vEXwKgXsAVxkaN8DV329V5PmZj3NInLqytn1rXaiGFmt3qKxO3bFICufrC0MtNOY
4rExXbP4+GNKSedVFjk17QcZv6c25DATWQ6/TAaxJOCboU7A5/RFLV8dMTVxbSwJWHgV3M/zVyvq
vs6K+1jUxk+bSWCpa2uCqiLvmkPLcVFuq6CIRTpw4Z5Ye8jjr24E8srq7vZXWh4adHeBEUevBtVq
vOiuv1LWZF0aMZ2cUIRDq5BW94aiyqal11wBu4UGObIkbTFjM1puZNilQU5ZAu49MsITzP6xIW3i
p4jwt1e0umvAUkM7GpVeDMperyhNR5qjlUJObjrdNW22Y5iH6mgnOUmra7owI9xPPdAMTUo1mBkc
skFA30MNCIW71v5mzJOkGrLmeHjdo46AVzDvB12vKVI7pemVlpxA8/wMkE/5TKn1oGVoaGRmhVme
MpPNJ/GHxnXo9jBCj1E1QABgVxRh7auo0xWmpifDLQDDVp6q+nXoP+b6UOpftYq8K64MYbZiEkvD
vAJUJTiPvLCldTbVcTNN6SdbE+YMd/mdtkH7aXfbQVbeyKA+UE1AKECzsGyTJwmmZHK3TD9vJTX3
tTlsd0qQBj2B9gHF+9XXMim77kp3/tqskFYz3YpjjVQpEo5hU37vIJ4OxQGQ0hpBskccPloyRKfU
JN/xi6vfSroZk0EwycnbuyeP+f3e9NOvqg51hWRTBNIx3uWxcFE/gZOiQQBMgNg5VMau1LtojE4U
PEBZboXe/KQYX51E+hX5/XHtoNwSyl3cSZHHCd5CRgdamuZsnsHzqPi07vRtWxh7lbGD2rLjGCER
rgpyIiAlAs+1pEO6jJuwzoc2cCCRfItVZmb2vd51dDgnNPXum9aI7mJTVq9f20xHQ30Nl+gKehwT
o0OHKnB1qprXOC0CFFnCqksCvGHC22diGTRdF2OB0MBCaQpvWMFRmrhO0G3pqpNdazut9wJFfU8y
WQ151Qqm4rhQBHDMYilvavKpKs2yOpVZemfVbDOVWWhk3t3txSyjJRaDBijalmheL0ptZqF2rDdJ
hTbH5A/2l16JQoe1/lxDUd0x97etrSyKU6K6XPEOuydWqit1UGer18pTNjD0U1z9UAweLgIjff4X
Q5BswfA6oOBiQmVDWlEvvAiGyMjCySmL0AIVeVC6LJeEyLU1ASEIFhXo1IIxgTvmRdwo3CmjXRKX
J91sufQuGAj77qCPs6QhtTJrhaorytaom/DkQPSIeELC4JVVxR9h2yQow/EDYzYgWCo39EU2mLBy
Zq+MCZmB3nNTEdxvjM61/kMrP25/oJWL5Xo1Qkga5jJvnIg73obz/vnsMYekjh1ivKNH/RU3SyBr
k66EeG6Tc1pA3xHzQ8LJreM00vEAqT5fd/C7dpdsMUEELggYfI/lTK98l4S4i2Y2V7EB6JHXHa59
Q8N1AlEGSBdbfv1QneptfCBv0VnD2FiymWUhY9VDLs0JH20YwRLU924JnsoxVPwC8nH6d2unbcaj
XOppZUYNTViEWwOM4fA88YzF1WA4xKq5tRqOiOf5CZwN8Tu757rJTeSbb9mz+jAf6dH6LqNXXIb7
q8eZGIRdc7K7zp3JaejAtTq1QVe/gbI66JuX2466PN5XmYi4yt4iTdPpdXpyhmQTp4diQtlBGu25
5107CqxgXgU7CedUHdEzLaAtFIOkp66dm6MHubB8Y1W2+qG2BvTxHJeVGOjTafmLOIgMvlm2hh38
w0oB90BCicG6Rce7NJjjDZWSnFgzW36Um5M/DfNTXHWPf28Ig7bQfYaYCPqywjuqrTRo/9RRcbIY
/eUa9DhbcxWMevT3RIU45/j/owoBGLUuPgWcZErHVIMhAoRsbn0BEzfEWMBZEMu0Lla8hOOlkF9h
tgVIfOHkqQY1FdeKyWm0o/gYWUW5aaK9NmuDJG6uGgL0B1VZMMQBpHgdUVxtSJiRYEljqeZ7SKH8
cNz2yTRSmTLmZzlUcEle+AWbPXr16MUJX0mnjJFGTePTFBR3emCEgJzd5xASzg/Nc+tzhmMvMO6N
j6bBAC5w42Cir/xig7iNWYedfZ9svDJgP+mTXBp+mbXwCvh/fhvfpYs7F4CnJC3cHHIfJIfm6dDY
ru9qmf3U5WzcA4KqJX5fk+zbbcdduUCu7Yp3PWO2YjnYE3M3vFogHc4D48lFVRD0aZt4K3tXrgz3
X9vj+3CxTo1kajqNWOd0oKmv/8n6oN42RwdE1gEqg2yDTE336530wbC8/q8NC25WqdQr5ziLT/ZT
tGsOVUAC5reh8jSFFFdXFMj4a6RbK0TA0U7y3sB8zOdDk+zTTRVEX81z/8q3ttiVPyWfUuJCnlBy
Q1+t1cwcK2wnH2QmG/jzwQz4lcn22hTwlAAZMEMXWH2WmOabd+NkeUJWgMTHGkaTm96oASdEJ5vy
oT0lAVjod9puRA2h8O09PCqU9kxX7k3PhGYAQggKWQtVPTTW86yfk/jkvvehe7B/QFuJjP54T/fJ
j/xr/xrpXARTCwaZmNjKFXdlWVj1mBTZ4DlxfKpypjjhxMak/TrQquyhXdq16b6rqNX7uTcm0QuC
H8a7davVZRwnq44GwDoSQGQtACYLsaNnc2+yGGc4OrrU51kSD2tjUHCOpgx7LkOArKS63NZ/LApR
Y7JL4g0O9nw+j9sEQ5xhutGzUH/kyXvzGHf+tJcmgysXxZVRIXQwWy0zKJ3GpyTZ5ZANbpqzXv9L
PLxcmRAmzEJjll5hL92Xeau+tjtOPF/vWeF3d8CTbWUZ/IqCw/VWClEirkqLlXhtoaoczKGHfFqD
HLwP8vCA3ZeYYALvvQ95t/613EDgjwbGFy4orITWneQQ8xtdPMToIvJXM9AOgP1eh+aEJZreTZFy
tJ+0rfXQgH/+5xhYf5BohLLRqfVv+R9bwrcEncw0DbanHBl62SMZfo8R+9n2Mubo1diA+x6tUdTs
F8MpY1akIB7SlWNVOC/2kIJVIgpRSTf9aWbh7f1bXdKFLSEa2FpkMLSFlGOdxniCxcW71mS/arf9
9Q920FThwFiMBXxGg4sbdEKMJ8aIqBN5YDk9N+yQa7J4vnZZmhc2+N9f2OhYpmoY2ovxyuvD/kHf
tLv+vgmtXeQXex1cxLLH+XoMu7AoxDBrbDEPo8Ki+jRstBDN5ZB+KyB/UJ+KQxnIejkrbVEcuwt7
grOPgP1NDUqyp2mHMlECPoTHJMjjID0Cn2WhH1s8l4f2Ud3LDvwKxodbRv6OuqWKP8Le9uNs5k4O
P0lcPLzmEk1CN3EhEK1PYAkEnKOo6kegWI/JZO+o5/w9XJzb52hjHU8InPfrb9uP1KNuZCrHwZy2
zoBrwir9MZXUdlY9CJNUKIqh0b2go+uj0tFSipOnsSc2/mSzbGpg/QteWBC+oFKBwztpDOXovtg7
PZjvuqcsTF9Kxx8D8jVCFml+KGGv+P9w/C7MCpHLccumYramHPPmfqzyIClfMbL+XxoRbqGoGSJd
ibE2ix3A+DDWp9h8ub0O/jvFaI+JcfRA4IMgZRbcIPVyR6sKmOhHa743SyMLMHTR39WJVR80Akh9
ZCiuJEddi5EA0kMAE00CwH2EzYvBmqxqbIJXWBMLQGr8QjztI6pmSX1+1Q4WBTeHmsOiY4bDF3du
2yvHKN9X9D0bfpjs9+39W7tagCABIBpA92Xh12bOOBkNw/4BjYeRMKS4PRCXYxlvRhApb25bWztO
2Br0G8Czj9FEYeMySjCKVVUKCgtoGukga5eSWq+bgMorSM7R2RQHZEDqk3dRR3El571P1Sqg9OX2
Ita+ist1ZP+vBcHlKsXqLLdtlWM6IF0c4kdWFS9qh/LFv9jhwoVAaUCYQIgMZcKI3tclNkvP9kZh
favRt8yTXqZ+sLoeNEhtjowCO5lw46eDkc1eO8AF4h8Zo37BchAMSlxZ/CyYWAeTG94ZfDwOymjC
l48apk09hsxPZdIHDqiR6/TX7e0SPfnTAj45ZgkgWofO6PWFgIpuE/exNgIE8FMjX8uh85Pm3pBp
u4m7xc1wRAjqgagnLSclkFnPEW1HPE/TjQPFk3we7ogpy2INIa79HzPI9VATd5dU3AktITFvV+Mp
LXzzAN3P9/gwPI4HUB5lexUK2ez77e1bX9d/DPK0+iJX0gZLwUXbjCdb/Y6Y6pf6d3eWxM0F9Air
Ark3qDDwb7SuxUlQu2ToAyRWf4JsYfVHPRh8Jr8IizOan+7D8LNuAof6IHHYcfLQOtQk27qySM7+
i1+BsVv8CP73F4vs2egUfV72ACbPftuDXJbVviMDqy2tAMkPJD4vO2JaUxzIcGilN7FN2SkecuJn
tef5HsVjEhyeP/72o3FwCEiTuUOiySVcsKQsMEOrglQnMRjtAtYXmGVTdA30a3aMTDS8bU68bNEw
sYCdtKCCgXEdU5Qwym2aDyYzMHoVv8Xte/WzBe/jgLQh/Xbb0HIHURtG4wK9cReDM2ITwSwZnWzw
NWPKMbWUIC/nnICzQY+SsAV4V8YGs2YO7ghkPqIgKqpC6AD34xCPQF6h7n2YWxaoFEy9lSzlWnSB
MOPEC+vgB8cngxuKZpIxGarJKE/m07x1ts3O2XhHoDQx/JeG0hIl/79dZkaiNeFA124Ux+XAre3s
Q73t9xS8KDyfhK3d7c/FbzzRFLgRAMlTUfoGWcv1sapMSsc67dBNqw0tP0ymMeqPumkm9Rl0ibZ9
GFV1Gn29qip3YzW6Qe/SzouM7e2fsbwBsLGILqj04z9QHrn+GfmUmWNiJtZxaJvz1JdpWKZZ7DeR
2QYQS6gl9/Ny1RimQGMeahYYEVywOZQ4lWmJLAcziGcn6pGoK+mhHD10vGp/Al1N1c+QDTdkQjFr
djFk/CkjhnqAeAp58T1Pk1Y7puxjVIYgTaOjrdthUnyJwe+YJ/ExU2WShqtG0bSB43Ksihg5WxPc
MFbRY7H6n1xNt2Ry0YRqA6urwxy8cXVh3CXp6+0Pqi0DDicC5+NZDh8/FpO5iLljX9mTczQbY+sq
3V2rePupTDdlaYWaov7SK+25LoqtO1fvutbcMcMOGwSk1sx/Tqn9iJ+875K/RRbg5gLXqQ4dE36L
LNpXtMG2q05sH+EAfm1VgQkWmb6XdXqWOROgwCiOAAgMhBc6Zdf+PKVEAxVEZR/NKsJmg63SkD3j
l5EPw2gqMJN42gKhLmIkRrB6DXanWUezTd60xNh7I8GZbSXZ38p3RF6J5wWcduWo1G7mtVblWMfe
TvRuY6sTyXZTGjuQaexJ3O77Zuow4aVaVMqNvlwihEZwOkGFC9EZvNaud3GI1Ih0Ywm862H4UdxZ
W16USY/VLg8G8EW5LsqhMgag5Xoh7IU4hOldPtcgFkdGxooMBe78NHjt/FjO1Ny7dmzvZndUvzvR
7D7hLpLRZa2dFgRVMIpgNg+kHqISlt5AhybF+T1OaEUHVYQSfY/zsx09fZ9b1aFS8Y0NsFnWlr0B
Rup16GJw80b9a6f0T3Fnz6FeIinK1cwLhqw2JfF5UW/n5wYjzaim4CZEjBbuicYkfZObjXXU6ypw
EvpcDK4T6FP2ADnmOoA6R+Qz2xv3eksP9mRvm36+s/W22U065KOUlqX72xFm+aHwi3gdCUho/CRH
uJK7MrVms86so5NSEHgmzh9IB82+qvVnaImxoGzRbP/vTAr38lBrCEgktY4uix7cUj+Ww7g3WiUJ
DdctglqpZZRtyxNwvUghjrBeqWynhkUTm1x0tW/ZbwOAV7fXtZLeQLUbqTUSNoyy6ouvm4DUr81c
81hEH8qUvVNL3+Zep/uaRgwfaAU70Nnwu6zpm671L1bXqH5s1hLk9DIJwK8wIB+OsWvO/iUsdm7R
Y3YpGOTzXNv2Gbj5Hfh499bmfztKBG+GKAqwvjjfmFj+PI4XjwmKY9h7GrWOWVtsdHX2azyeQUwU
ql1zX8+O3zEZ1Izn89eJFjcJNRbO2mPhIF3HMt2uwNk/DdaxrXHHtb9oke2zxN6MZn2YAEcB7dLL
7a+6ckDQR0LLAeN/ePGKqXE9FZC+A5r72M7nXvmY9WGfQrM40zB5kxSSjGrlwkMChylEPNKQw4mn
0XUSTJmD0OGYGDP4WcpJsW3fc2tVwjG28BHU7TCQhUAJSRgTc0ziNmb5AISidbSrk6Z+VHa2Ie3o
I1hKFrSMeNwS8iUOcsE9K6b8RWKUkx3DUv4akU0yb3lX2a2B6Q30Ny3Q7C3Px23JGVi0ITQ8tAF6
t1FtwUsXvnm9QGVinRbrk3nMHpzzGCaZ32GyfQ5JAY5ExNj3Tt94smbEIkXkRrGbwPlycnsRakP0
Mc57tTWPnjI9WVoSpp7+0HRHpXa3k1V8H9N9NMhaYwv/5EY5EoZXE3VM11+v1GVaRV0Go2NsvSRZ
t6eFexirYZfXSdgk+t/eFzCHBj0gYaDlWAIVVQVKoQMoHY7z+E2Ddl3ZUL8rv9t5E46mBI21GDzj
X/HCmKikGcU261KdYW1bLs+XQcase0v2ZOuF4/fbx3zNUa9sCR7Tm3lcoXJqHlk4hjMgRUmoZljT
Ln7gONb0XPab1JUkBGsfjw8i4QtqqNSKUy4GdIpUi8HoQNM9KqnbSm23U59tqiEJukkmPrdA7Xxu
KOYygI/mJXUxYuf2oNsx91Cud9gcMB7Rb3r0Wdies4gOd/o+jsLq4/bWLoIaviJITFH4shC2Ucy4
9lBndNyp7CgWadeYrHltRhl3wQLwydd1aYLv88VNFDfGnKZgGTrOqvdCtfKHXVSbekBZIa0enBh4
jXHIfRK1W5r/Nkfvqeuy785YbxxjCkA3sMkYGneWucHr+fnvV48sGJVl0Ppi5wW/yiavxusFIT2f
GR9i2sZERhqytsGXJoSEqpnqqGud2jxqdRRMJQBn06/bi1g0O/kG2xp6jRgiwqkX8/k+VVRQog7m
0e0p9IBJGGP6cWqRKHpT0Mf9RrHVYB6Yn0zS8Rf+86/ufG4bAz6YOOBsR5ZwWSFVrNxcRcjhJ7M7
pRsuN++AC7Z4H3zZw2U1DlxaE7yVmnNWmtOnNTVQN0CxAe51B/WVJ/0h3Xb3/YuME2P5bBEWKHgv
s9TZNAg2l/xxd2YA3JNGAKLPQgsMxnfjpnoEsaRRgN+3PsoqV8uKtGBcrKBO9YABIxjPRrwHNT1w
FXXfkWGXoqjRpw9NngTK/DQoEEUFC6ret9BOLo65kwSONqGxSe4wuRPi+RDWVDbQ8qmzdOvbC2/X
Oi8xWMP9rt2QkxnQL6kXJAF5B11Nf9fuMAC9n7YQIdiUL1bgfhi7eUOD6mz9qAMQiEl64csE/3qv
xLGogmaY5alwH+m4CRKdbqbhPKrgb7SUL2MEpo3qR5E+KQPkX/K7bpQV76X2hVjCHAAdLOPTN8u7
mPjetxjh29gND23HH/Gb26d+La7g+Q4hUd7pXXB3F6PZVq4Gc0SLgsz6rhsyKoxFOs83FGzqaFz/
D2nf+ts27m37FwmXeksXB78PkmzHTuykSZO280WYtqlEkXpRb/31d7Hn3BmbFiykBxgMMOjMbJPa
JPdj7bUw83vFb53ocQcEOz4vA/lLzbptAafTZrGrNL4z/O9Tpq3MYMrLQnUoTC3Jhwi32dVcaRUL
1EoyBIa9+QvskVGmYxhrdY5ZXhK3rCg5mGXEjck8vOvxVD3nxRxkrn4HxEZk0rXm5YIp1MjQWZQF
UTT/lPOL/J0iRIKpjLv0tcMr/CYa4v8AcWr2SZt6f3vbKRY20DTxvWASLRBHTXJLSJuTDpiY45Sk
h1anP/0RUslsXonHlsxAl1CmeCbeNjXtmkBdJlLU0oBY74+9luBy8ba2thLNLng4xkQk44bs+2I2
9zJuwKAGn7suJseWp++T42y1rF4hJ1tw8QsTynsyU6MkOWikj9T2ntoGF1dmAgqY6aFra6ckbvas
614//I3AjikHX2QPCYp5l8sqe8agEohjpWXPnvbT4Q9x/37bxELkKkscmAJHXRMlNWVZBdTMMS6H
iMspf+rpg1ORyDb2qVdEZTlHt20tuviZLWU5KNp4FvcRtU7kU2/Xx6QrNjp1wUxsrqSrC16HQAOZ
I64lU9IfX25c3FboXYoEoYa7cxP+UDj6UxPnKyHh0nrAvuKge4JpfbAqXFpB7j3zGn9yjCF5X941
0I/8YQMpBh54hkFVtBISssZUveSGBpivEPyDyg610UubbYvCZo3O0xGydQev8CJfgMrBmnUtSFHG
aHv3rSjdceXLLYU2KEVhoEZSbnqYQ7w0m85lppluaRzJgd7xKH9tMK5Rh3FkIBXYy2kzB3QIAPDf
rQmtL2wyLIOxQg65XVcA/HkoGW9gOeWtezeYOZC4wn3K6jYE5cDP2x66FB9jfFhSH2HuDIBOBbNf
m2lHWB7juuoqqAdIOj3uaoFlaFFuijt/nkGC79jv7hwDj8OGFb9dusdA8QtIFloymPhXthkjnV0d
4w+PwnBCM+6CWF9rlCyaQOEaM1zygKgcReigNFmHWtJxnJ9a583ha93EJQOg5EaZCPPYaHcpd7E1
mN6c5oZ5bIkI9Phrkb7c/khLHoHsE4Bo9NLAiqwcAcbQG5kGyIWL2NtYLiYpUG33mx9+YW9vW1p0
BzTrcEPqAGGjIqy4vasXo9uM5rHQ9aoIcgT3n1DQ87f6nNOQ2rWLAQ6HotGOtvHRn3QzRIE/WfGK
hdsMSacEnKATg9608ivGWbMahkGF41D/0Hvou4DZIl8bmVvY1Qsj8s/PUu9aMMdFvwxGoJoUl5AG
oyzSM9kS/Hx7Vxcc5MKScjnz0am1ohTwwPi1zw6Vu1JuWloJIgFofaMaA/yKshLa5cQYjFk/tkn1
0prGp4KNYJ0TeRZ4lCXR7dUsWrOlkIocwkU57XLfTA8y0oUz6EcEWge9Rf80ZYbYtUbZB5qReytM
Zgubh+4fGp34OwhBVHkHvcHAXJ/6+pFxEMPkuhhBB8J3t9e04HCyxYipA3g9mEWVWBSDxu4M6Ix+
tCo/nOK3EWrA5bjW0Fy04uoYBrAkuawaGjpm1xRN6+lHbr7pUMagNUhbVnxB+pISwNvoB8uyDQgw
rsDVTVplFljM9aM7k8MMko+2QILSfa2oFtpipRq/8DafG7OVx2PWjQQTgsBR5MkxdbKtPw4hBveD
0oEOGXiHV8kOl3ZQvhNo9wGedcU3Rwj3u5F08L3cCk0N5CXkKTHXZHwWrQAqhW6GZIRXPTwtUmEA
Gaofq8GbQq/HIFExsb9TbqwcpSXfRhQPNgqABADLUtwuaWtwz3YeOeZDLvbon3ZFYA2DtvJ+LKzH
wQAyODyASbxmznN5V89DPJGjYSX7qSBblnQbvZs2Hz5E4FAAihP8HVJtTK727EJlia2VplaSo9M0
P3obdeG++Ksy1saEFu4fXAewI0vBQNEom2Z1YtLETAmqsuNj39ShrmUPuZZ/QYljTUhnqT4LZmZU
amSehcadEp/M2hR7WZViTcfqoXujdzVY5NiufBd3/WHa2r8gV7vLX5zntZKJsVA8RLNQmnVA6oHR
0cvdFAbhWd4YM9LjMD7yPdnJKqIVTq/FY7lznvTn4Yk+xC8+uHXt0PmSssD/efuDLrgnfoLkhcdV
AtSb8kHHIXXzBlowx6qwH3iCvlAKkq2Vt37NiHTeM69xzMnjAjxBx4YjqGF8200s+vA64ChgfEFq
hCFvX6nFWWVfFrGPTDbXzLAsqzAbVoozCz75rwUE0cpFSOfGrLgHC3UWH2vanrwMysEWLX/1dlGu
7NiaMSUcrGsoBfe+Ro5pfJynNwLI6Oy8VPGv27u2cGtcrEkpzkPFpkd2QvVjmfbRpNONg4mJwa63
t80s1XEv7CiOXjJRlNRI9aP9MoX2Fv0/dt9/j6vgBw8kbfSIAimLSBNaeZAUqzK18uMrDybMgyAd
6lGYB1F7n8Az2Q3grOSo1zFU1+04CxDfPjegOu4yC7355r2qWRMM6doQ6+IGAyEGvmycMmSZl54/
YMYHtIzSabTqb8bpo0HZV2zGp9sbvOgustCBrjLYI9W6F62tuAPugxybVAtJSjYQIoHmGN+Cxvzl
tqmrkSh0W5BG/mtLOcyZC+CEMWMzyc5FLhcOYbU3o/kujmKo2QcjmDfHd20VMbtwh0BwFYxLaPAA
p6ZmYH5jCHfsbSyxrbb2aJ3iPl+Jq5Y+lqy2yZdHDkIoK7MbIGi7wSHHuC5DbUwDU4tDc9jf3sCl
bwW0IDgo4JDI9hSXoJ3ONTtvyBHKpk/joL8D6gC25fEw5h8VBpWfykNgjRI5qO6uAP2sb5kHOSVy
7HxtJ/psZ9TzytFe+iyo2iAclQgUEGMqDl4I1L+0YT7aqbgX1Pox6/Ea8eYSYAJ4/d/FPES9VxWE
JPVJqrd8Pjp/maBw0s3XMvTDvAu1XRmxKK1f/6C7INuhoAgE5xYqycqFlQ2V51WxPR2dHmPS9N3o
1/LfBTe4sCA39uxNhJwFmLYJLMQY+3bjfU2NUI+z0M3XkrmFT3RhSXHrNNca7iSwlBV/FejDgjfq
tkcvnJsLA3KpZ0sxY9+I7QwGiPOVg37Xmb8Y5Uqles2Gkl/Xc+37g+1MxxohREYxMk7nTdWMH353
0fTxUYuUKnbXShCtqEmbYW4Qc7FfOpM+cKs56MX8YGc/P7pn0hAm4KBhB+C2q6zHolmjaYWJHiX5
qbVW6DMz0JM10M9CifN3hRHgGyBeUQpXwqLZmVjii3g6DvQLt8YAN8XOARVwOXf7Et2f/sVFsl2b
WZDV05bwYWMmQCSZKIB2Yiu8JhLz19srX3hALn6TynCskdF3eubhN4V9JPbGxvol2TGzaM7By9bQ
oHwSoaGHa93k32XkyzAAhpGUo7qGniG4gC79VBv1mYlGHjnN0R990sybOmnn53IeXLSvm6n7OXV2
8i23Wy+ORoMkDyUjNfr4Lnd2MarFu7lrxFOXWPyJaH5+KOfJ/aolWkmDtMurT4Zfl16YTF33kjvD
+CudSf651sBVqY/oPvA6a60dNGl1zByVY3aa/WHYWqSlaeC2zIB852A1/m4WOms+t82cfnN9HwFR
QWo7StH0+pm1DYCTea9lAMTZ9D7zxuHQanp5GHA9DwGH+u+nagCu2IkzK0z7kTSB5iTjdxvr/wwe
6G4bTzn7ak0+5rssgF/KTZ121hB5ft+9AQ5j37eWgyzVab3878El2RhQ4HJO7RBb3+aBDHcGQGNv
HfPZY0M0yADlvMt9qJ/7LT0aXh4fGsBX7gd9nkCC1KYd/o76/gnj8JoTaHiS7szUrc0nITTbuJ+z
BjyasW7kj5NdWdk2dvuk3EJClSQRTUq3C/H2F/be8tr+2Z5n929ux+TZyZr2awtZkCN1aDwEeg9u
5orGqRuUXsNX66bX9yjcB61mDDSjcoopyUv3sWnjxljhdGwxV2WJjTCefS2BOMipnA5t7Wxz+9cw
7NpxPxtNZPu7In1fOToyNrjy4H9/goo5mydAaVDOl0fHf6ydIHlmd3Mw3kHenrcBaNw23d6647tk
CCBSqa2U6X4T4qvmkWQhxCRyVECtHNdx4zepD/PCDLsN2fj3+h0nEAjeiE29jx+YJAQM079cqNvs
RR8kW+uBgKVlrdy/eIWc/xDlxXEySYkK3ZRjZ3wCIysC90c6/mLtW65/S8pj2h6c7pH1btBO5afe
bELR90HrZ9CvX5uiX/KK85+iXOS9HtvC77EnaWbeD3ETlN2aENfiLX5uQwkZK3NObQo9rqOmB+TN
CukmfRRpoIEzRuZPhoG5MbAPfTfu1u7MpdWBgxFzn0ir8SIqSS8RjBuNk49H9OKcTTdV9D5J42wl
tb4uaIIJBg0OhKrgHcWsy+XJGoZe80Vbj0foJddQRneGz/38aHErSIAyWjlD8ierTuyizSKHamTS
p6bWfhGTmnAYOxhhE/BHidIxN9VxLYZc9NJzS8p7A0QJb4oJliTBCZ64cPAeRnuXs3t/A8AS8t78
RXQRZ7LFuLJKuYpbq1QCWHPqAWkx/8d2v9e/wP8DuU728kc+crah0ofOwj/gijVLz2Cqp37UYeqM
lO2Kgyz0rOAhZzaUGBbOkY92m43HIin2xKRNUNUDZPCyJ4+h3kPoPU/EwdLsT5PDP5xcI43S3d+6
UOBSUQELGgUuohi84WiMGtrfRYh0e4PpyWC2Pg6WvDSlHHTGk0nrcgumEicwcnNXpSK67RlLJ9pH
cvsbVIJUVzlrjNYkbXo2H6F8FzodmEcxF3HbxHWsjsQToCwcZDA+X41A9lnvuxMZp6NHZxQFbPCy
DWEutJXUc9EMwD6QvENJB83ZS78bLOhm9SlSgr7NvjqFP3/Jx2JP26n6fHs9C1uGlhsCdcwGA4Ch
FoinckzL2u5w/dafk1gETbGmK3KdDAKbj9ID6vdok18RjRtuJ+aUsQkgEjfEDFZAjBOYMTduk+xu
r+W6FAZLuMlRWsc40NW83ci0wihlEJPtIcB1oLscBPjVbo1ndunbwAMwmoKh1GvWilJv82TUbFx9
dhw47pcagnfZGknVAuQQjRv8hYscrX8Mol56gE+J2xRIaxAODZt8DrodO7ZBvtd2mDY4rEUdS2s6
t6bEf2nXOSBh0MejSXHV6BpQn60ZNsxdk6ta6EhIgRE0EeVkJNQ5FEuJV7Pckx+p3/YP2U/zwb3X
kLMBUWrszV0OrriTubHujDbIXvMvtx1kwRWR/gIAhMceU3fqbUcHrpmTn0xHoL/CIf3Sib/KGrMG
VKyk2vKiOX+hQC4GpglU6kHNjSOsLtKGBpjt9DWkR+YGjVJ7SNriMFpJCpZOx2peZkHfpjZGPvix
Bf62C5EVwCxkUPN7DOHsuUJ32R3yKctPAMJ0m173K9nIbAH26fgYxBUEeFYsLq0UWykl6+VwpRo2
54k7TyCv5CejjiH6qHW9OUdJmWSvpe4XelA1dvXagrT0x+2VqveWnPb3oWUopydRs1XnjBiuXWHR
jp20nDwD1/GTeNXK23g1BSN3E8SYDqpkgNvZKowDatokaTOTn/xW/zFnlrEf5s7fu12THUq/yLcg
zfMfNC92c9Axl3yH8XTnK1Icd8VvFzcZfSxgZ0Ay4KhAfJEZQ85HwnFvmgA3ocbafq1a1/tqJ94I
UfbRonHgZt5Ub27v8qJhyS8P4hm0q335Fc78abR8qoNlBjvQM/I15q194EXj7XtRT/deOownDU74
/bZR9ZTKbcdUI7AZEkKDcvWlUeFSghxf4yc+5eYDiLW6z0lLvENV5OLV97W18tvvx1Q9rTbOKkon
GAUCLPrSIOR7vNHP8Z1T6pV32Vy7kTCsz5ar3YGBG2WixG9DkEYcGE1YMPs0D6As2W1HCA8hM7fG
kABBFfXAXzZCe8SwT7fzRdMEAlpSAdjC32cgkEZT3zMfMORGzwc8hIBo2AmQr3Gp/VVx8knUwglz
m5b4v/kJED16jv+LW20Sz66DGPS722yqp6Nvd12oe/1mKMQvX89/maLdVWx6cHr9FXRbEaaf3zkv
tM1IRrarSDxGpcOTSDD9KXH8eyvpP6Wx82Sm9okz8WmoqBfoNRsCdFi2Ix63jd+wcoOePgppHv2s
Q2grgJ4T1Ot7UX22ss4KG6gJB9ng1RvLTt5Tr31Lm4nsenvwgrwkIw6+y+8sryy2zVxi0p1UwxYq
Vj9mxr/MGt8wgo0VVpR3zhQyp/tZF0knu5uHHORJSDsje4LUq5WQN6HrfNNO3UdjOelov1UTcE4x
eaJyvaDwbna97/BTxzCkyHLtrSPkNU3HNSpw+VarDoZONEruv4fQVQAcbbSe22LGMaL4bqJJ+l0C
mbOfRW5qoa9Teqgq8BbqtE/2Hz9LDiZa0QB3UdhQr7Ca6AxQEyzRzpj35FLePZapX+2LQu8/JziH
K3HrVTIj91SyuINpBkkFRA4uz1IvnKLu6o6fWrOgZZDapISqoiWfAtdNqje9z8c0gtDyzO6gCv8W
C4HiWle1K/UcNaD5/TsAA0TXH/c32Movf4cZQ/4SHsNPkJLMXxPhGDWKfr3hhRjPa1ZwREs3FrYX
+Q2uEHlrXRqbOOsFGTk/iYFYn9Guso/p2JUvbdLE+6Eia4P8aqD7e3FwWoTVGPH11WHsVqtJIsqM
Q4gz7TALU2jbzOhjWRr0f+qIOHCpTOWelCIGWq+fuui2V10/vvjIHuYmTdya+MrKes3SHbjTYL31
MOOwlMBuv7rVOK7JD1xVGX4v9MyQEgQ73pCCtQOGrB29y8dN4r7QgxR90sPei0SDGkrofWEkmu7X
5iAW1whWJsj5SH4r9czmk10P2YA91noMoWog70ex+fY2ym1SrwXQ+UE9Hd1fF7xMl27TN1qMSA4m
SN0UIuwnx2VhnLbxNo2neQjBs1t8TqEhssa0e20Y/GBoc5syIQPUSYnBrdxMR4Qa6WmcgAkrhCND
VN/66syOf8hig4TUTcH6fXu5Szt6vlz552fBRInauMgqjZ0AL5w2mUjoDqBhsXLjLR189J4l7hYA
T9Q2Lq3MVgOaLddlpwwsZFOo0Q5dTrNm1XOpi9pbCZCWTj7eVPAXulDouCLK8SwG8d2C4Wb3vIwE
hjmLqMGO7wiNa4SLTfZyexMXl4d3BLGYhAOZyibGKEb5fmWwU+nTKQ9Tz22/dVVX2pjiaoo8um1t
6eECQQlyXTSmfcSfl5sJYCwvvRFRdqlpbZTm8VPcTM9pFn8p69gInQRvcms0b7etLm6qhyQey3RR
mJV7cOYogLQYrU1jdiq0ImdhJSbD33i5x6EAMAAQDEhj463Vuq8SbnnXQDwPgSASe8wvKFaLzkrH
uTfZyat1jLhizgU0m/7wjQNPeZf6PH8oeQkK/jLVw9hnzd2gke6oW00XeqRd4zRZ2gMUjZFAgtGE
4C293IPUoJCwyLHzU9H4PMzBdexv8S3aIsoHvKSRb7Rm+QefGyhsMBSCYVLClS+NGhzQW4ggsFPf
cHoP1KezM2uKYBa0SWHrdVANal286iJ31sTTl/xadoxRCoWjQcLw0vSUj03KCsZOY1V/4038ZJat
Fg0N7VfWeAW4kN/5zJKq4aox3aN+y9lvVYk4CbMfUrXEeTS2SdhpEblbuyOWXmsgL3FeccVjRkX5
lNx3ue6NGQOhZpHcj+hHj3YPhiGdDJGVplUXdHOXHYgu4jsO1uvtx0/TuXnlo9ZQt8nyqmCnWaft
HkJkQ0ABN92i2pvcE2Ps7m7bk3eC+qqBgBIhF1BAKAko54g7Ds1jK2UnhhGnEv0bka6VOZaupXMT
8vCcXRDzZI+tEDDh11yP6NQibUH8u3XrqggNakFaCyNgoV5m/UpNYPFYAnSEGpKsXqkXoo2dA3NB
BXqtKgVilfY81wJApP0nqxzjnW3ka5Xgxe1ECcmBYhGQtCrG2jbwMENrm51Q99yMzYmw4g9eTFzt
/1hQjl6dIHvzGSyIVGP3tT/4W8NLy+d89qrNbd+44sHA4ZMcfhjMBHERRo5ka+fsy7mg2EhpRtip
3fK9Xgbs2d/SQ/zTbIJ+g8bro3NPvtgfxL79NmoAwoXjh2BO9UjIvrnCdmZ2qiFN/eS3kL7w27rZ
giKn291e4MI1hlLRv6YUz2xAZQG6KzwiaHUUXwxme5tJ4DYNvJysFWcWfFHOkwB8KeePryB9et31
I7AHiKeIeR+jCVzY9jZnzzoa97dXtXCDgQga4b7sjgNNrgSq02SyUdfiDFJWemQPYM91SzzLPMBz
EeoVVCLtX33ZhbetLni+JJ3A6jCSCdyScnHpHu9ISbC+TMz6ac7t7IHL0a7bVq6A6tI7zs0o7g/u
TjIxVjLkGO0ekmogRQscO5qsIHvUNlLiqH6wtm2IkkW25ebWKY7mvPMherU697/kPSg44q3AjCoq
uMo+W5MxZp2Lp6lMq61Oum06sm1dfRTXKFeM3FGmNUDFg9fr8hBixD812lTLTq1VPNiauWst+vE7
Rc75Y6jLBv2hq755XmnWaZrK1MZFlSGYDG8cIzb65bcWuMR4JdlfeA8QJoHyWNY48PQot0qHTiJu
TwSMnpay53gqDOuuLebGAtxmzEXkD7P5TStjB7eMmbmvtz1Ivt/KgwcINJRSiVS2vxq19WND9Gne
4xz2INIPwCc4QgkDVbIswNDhwLZdbQFNDK5azV1BDi4sHOhEzPnib5KKQPmSDuh3eJzibZ+8BOU0
XW/4Do8g1YMpaWT2UzTNd1vPmiZ0Sv/X7XUvGpeicxguARGWGqIaXaExP8dbaAiWfZ4TTxhBmU3t
fU3NeetUcfyjKmYURdJyhWVs4WbAnY3UACU1mTory+7AsMBtQDVOOU9R5mzMMbBiRsPb61v8rrJR
5ABXB4Cu/BVnb1Xa5z4Ek3BMMuqFIBOI+im/d6zvRdE8zVm7QlS6uKYza/JuOLPmjgyJvoU1pQ4o
ObQuexTdpEe3l7RwkfuIsH2cSzSVrzKrAZ8HRwUXTMdjE3EnqNS+uXCYfVt3XdAndvqozWR+EQVJ
N66bWyvh08IFB8JiOYyDxx+IM3WRea5hPgyhRj3xeA5mD0DhyJs89rMDX8Ma4mAp1JepBLDooOb3
r1BtpEnJZMZOhiSKWH/Xg+A2Zt4Tch+DvnwI+j513YDMCA1AAJtJzIALZuEgBW3knakxFPcnY+IR
SVxjjZJ76fAYErCpI7mD0ILy6sQmE07VTtmJJ0YP6SqneWFFXj2Acpg+WxAQfrCHmO5zzEj+weFB
xQKXBWokGNxQvkHXVMzsPTM76a2pbfpZvMyQitzcdrQlbz43osRBAnWlxs5IdnIxxZtuGp1ZDHR1
Gen/4AaUJSwbLu1j8lVZjVby2qKmgdBkFlm3KWM+MQyK9s2PUszGjz7mzlNVZMNn8PDqaxQw8n+u
3vwYSAHVAQRapXre5ZltHG/Ua44boipzyT3k10m5z0qLvE4Fy7uVpS5bQ2sMuYuFsytd6uyGwAtk
CByu7OTNI41KM+/QSoqBlhyKcSXgW/t8SspK2ilvKhu7yvWCBGbTPmXzGnXD0vVqAKcGzWXUz64y
/hpXjk0yPTvFU/vWzkDuA3RbRCY30DOz5nIz5mz8E7eUGBQ5tGSj4Xe5hVM51b3f9nDL3sh+ZbGt
bTpq8pVwZCEwRzQiXwyg7DEZpVjhINI1qAMrutbV2zKrhgggrPiBWjl5A6Zrjbx0qemC+NhGoAwU
PJxReQ8bg7oEQ7LZCZinMkxR2Y1sjlBdN9skMuuqDXG7Qo/IHZOoM2rvcSpt/U+8E2VQcH/oIJJQ
i3ZtVgsxeSVw35YROMx9GCt9N7Qf1fFB7AqxoH/NKBfLlEnOhaHKkICPG6hOBDnTVh7J5e1Egk9Q
AwMwSsUWWGVaeo6RZ6cG/f9HZ0rMkEy2FgBT4ePc+c3BqYQdErcWkLU1GsjKVJP3/fYNung8zn6E
cemqmgWSYrQNs5PvT4PYF/own2pJChwYAL77Ee5EPQ/SxEm7lcO/1HXx8UCjViUHrPA9L00ndQ+K
DBOXN7hydCAeIfk3F5W7YYg0oz7XJyDEM0Cz8849aZgpC9HWJA+8MkVkIAyLeDtCyFSbUfdBSIGg
0HHfb2/O4lV4tjmKw/uawO1H4Wyl9sVtP41xF2mNvRL/LV6C4Fy0JBIB6adyuwMJqZsglaGnadT9
lzbv84PRjuL59lJ+j4RcPSKSEgA9WkS0ase0qhzeOW2GwE8M1Z7n9vAk9H44FQCG7QtHWIHb9WDg
Z20DVUSMM7dB4tLZ3pTWlNiB4c7afenoCQ0zFKKgEttTMM5nM/lu2EXHQrQ+kxNuOXIqDF6sPYFL
m3TuK4qblmYTJ6DngZu6KCy2xfAi0vzl9hYtfW0TJw7KNqDZhfie4o8T0uCBzbhaGhSnApM6ubfL
DI3MoWEVZbG7bW7xi6DfgZvGBR8JcspLez6pStmtQ36MiXXzIc0/0+kT+MnsGCMbYU8C9xmkuxuU
jtGMZE+Z/ZI4Oz7s05XSxOK6z36Hcg4nwGDqzMUrDLzPQUzxY0asQ8rHlcxjyQwolP5xQCWu4AUt
jNanMEP5C+LG58ZxH8vc2dze1qULDSGnpBVGCIPr5XJXW7cyR50n2YkUNb+rCIQT/bovo4KX42Ph
GSPYm6j3J64DWA+aKKB6QWPj0qjm6XNBihYJMohpfyaDZtsbs43rd6sR6ZpI0dJGSlkUNB/BIg6S
vktjGeRBqF5a2cnGcFARCE5dCEl3pAYjPG3W0lP5f1PvDRnHgCoFxVQQv1xam/LK0oBAROTbTskm
dYbhICpM6mRt3O7w70+fipxaG1e0dha0bdb9dft7Lq0WNyCIaWWHHH9d2i8Hu0KYjaCDifk7ML7B
NI7boZlW0pU1M8oyez/DbrowE3vzidh877HmPdXq8PZqlirTCJ3+XY78HWfRNaFGUk4j7HR0j6Gu
ArN7fOt88+fAeMl4UAsMNfANjT6KvJUBDYh7gCZH4IbUWN3GinX//dgOooeCsadpFY+aAUN61Cys
tV7U0iGUUSkqVS7MqR2+UmdTkRsIn6oWB9xjHX1xTfhOME2t90nTB5B0GXyt878UEEOxFdECqin+
Fd6gAAppKHuBg1G2E2b/DGPvZLg8OZ+LyOs7I41uf81Fp0HVGIpMKD8SU/mYXj4JxlwETxQU1LNX
QP85DYi2lsSvmVFuFyE8D501BIpUsEAjUNsd8qAHeO9/txr5Uc9cs8tB8khqRDtMQ9zXt1EHUrvC
/SjB6G9PRBIN+AUktXAULs3EMe3R2G2yk1EmZomB7cR8oA03To4UN1w5b0v1DxutGFyXGKeAV1wa
S9IqN3KOHAkCPekWdTwLFXdNw+B7zx9JnuifRA7G41QDGOXju4kmLPpAIKFFdVpZptmAfdaacNCr
zmI8SGOPTWFTzYAlgv3RW/FEeT2pt7SkwJFwOExAqHSdIwp5elk19AQ2BMz/Yga4vPv4es4tKOsZ
6850hN3TE5r3IZ2y0EjRmKFrSeaSrwNJiJYdeGhwdSiBHqb/bAdXFD3lRn1XizHsSLrNVps+izU7
dD5AfwzwFSilFMcYs3IePSHoqfraRua226WR8a0P2033UEbT3Vp7dXlZ/5jzlVivMeO28yECgBJO
Eg6TETIGNVr30x98o38XpZKAWqmRDpCLoCdiGq/gG4wmJ49Imay8lUvOhj4E+D0kZwUKvJeHKq/L
EQUh3EfjlA/PrlNnYV2Zaw3+pS1D7QS8UhC0kSCQSysjJp0xMYHbXJRmlHXs4BgFRO/W0HGLL/K5
HcWxh9IY0WPEQYUUxJ0e5GPAX/Kjj3lcLwCD6n3uBTFELleuh8U9BOxcUtHL9FfZw5F6gsyFTU8M
kw3BXDf3tDLeP+4OmB/7x4ZylpqpxN56LsVwtX4PPrgty6Yobp0/8LpzM0poUc1g/hozmMHlhrl6
gMjB9AFozOYPVoP+sBybBi5NBdQgLWXIyJDAGpODpaBtcPC73sa4ic32f2IKgxDwOlSv1U5+xq3C
0VhMT40x/WCa/svxEoDxUQW4bWfRCdDA/P92FBcf6lgjbeHDjj8+u534OY/ZGn3S0guI6gomkHVZ
iVRZMjzGx7rlFhxtmu5j08TsXe+/cat705zCDpy6vS8Bol6JJZZWhtk4TLWAvx+qo4pPNBiVgeyd
Q096VXp3TR5/Md10LaZdMyL//Cxg0bW8KHpoVALpyfzAMed7ZBGvH/9E5wuRt9SZjdpNp57MHj2J
GeMReQzpxZr8Sb343IjiByipcjRw8I0QyGRh29QbTjy+8knkL70KEVDSB+0ConL0ci9XQnjdCRDT
IUQAgqiM+8DiWciNNY3SxbIedCP/saPcbC6hTQleGAQKO80PeB7awOdXgRQl9KImmtJNWmyafXzP
tmtpx6JDnJlWLrzMamqtHmA6EcY9+v85fH38qGiljF/P16e4tjbpoGLzYQTZYqiLHwWYR/7A59BI
lPzuENRVscVlPVcARxOKgTDfiRrf+VImEOz93xlRyjFW4/rUGEY8Dk7GvnBmTRtK7LW0evmL/LsU
JczqyAgNpGmi0G/O8VXEvmRTvbIS+UBfOTaeUUlZCOEqtSWQD2XZD4ynxzSvGSi5neMkugNaZjUa
V/yba1J3xeJizHAeDCs+0M+pyGqOcBuz5RoPURQdoQIYsY22qaPeOGgCoiVGoEVr8jWLh/gszleu
vLpBjxhsGbhXs+qODoc5DS0MXv2Ba5wZUe68Xks73syIwWe//aVN1kua5x9u42A+FiUsE/rCwHCq
BQKWpcSmJnLNzqDxrybvfO8rdKt6cGNYgogP5y5SYhfzzQAbAw+oZkft7LUSXQJf72dDhNSjMbKw
0nyees2dN7d379odMaSKkSDkFVDPvaKl0ou4NewZ2Dzf8ejX3PeaY2bHfJeCJ/Eh78l0P3CrXCuQ
y4N0eQiwQgOiqpLqFSBU4/J2B02H02segNzFjN7NEM+DgfYmbVG7HmxQQqJ3Uftg9JwMsvMHMvb7
uOiBjbi9dvlQKb8CrSH0xgzIdeGaVI47ZtYT159R9ynL9Nn3IbWaDvxvF8QSYaxNKwXl67sFkHVJ
/SXZBpHfK8aytsNoaII0JE5F/LP1Epu8lcy1+evvRf2fH+P/Td7Lp//+/c1//gv//KOsJoFiTav8
438eq/fipRXv7+3x7+q/5H/6z796+R/+50h/iLIpf7Xqv3XxH+H//z/2o7/bvy/+YVO0IFj41L2L
6fn9/5H2HcuVI1myvzLWe7RBi8VsQkBcQV7yUm9gJJMJrTW+fhzs6i4meB8x9maTVlbMZARCnDjC
j3vTpe3nAJjp8jf/tz/8r4/P33I3lR///Y/3olv05G8/gqjI//HXj7xf//0PRL5f9nf5/X/98Oo1
w787vtZN+Jqm/+U16Wv+q/n2Tz9emxa/xZD/iQANiFsAlZfmVpyK4ePzJ7r4TxRRFywOqI5R5YQl
AYN7G+Ifqf8ELaqB+4imQWhVLgF4U3TLj9R/ovFkaXX5z7/7x7+X4I/N+nvz/ivvslMR5W2z/OI/
zwkOI0yMBE5K0KKDDeDboawCv9OrQgzODe8PeuoNyT5k5T7MiQXBYoEGqOpRlQysbIh+KD7iZzVj
UvGs2AnPAuSGaEYrKSCdyvrcVQNXj09qchK1R8HMyDA95+lrV18Zjy36T5OHtK6BR7dleV8KCPV3
fQ4dKQh1aykJ5h10zogas9pi4kCLI1prJt4OoJqmiQOqTNDbRMF5LjzNvAEhGTKmOgpB3bSLoWHk
C54OZTTFxU+yCb/Ky2WqoeAu2Rn6PSU6fcivjZPoNAb3GqjZj3JNYp9otlZ4Sm/7LClsIwCLjU4m
JqOVB71fZE65SLLmPKEzN4xVFicOEPXqdKj9mJtIahZmR11LOQ/Dh9Y/jx207c0deClaC0xVs/5Y
6SnNB65KtMqO4+AOhVv2iZt2qCYOD9LsdPWuBAmoSMT4Oi2hZQUeNM9IWC4+qXXnZOLb2PNNW7Tq
tPlr32GFQNACIggY5T9NIlhWsy6LpeDc25gdBNdGyPE6KqnA7wVQveJ9uRt/Hbw/Dtry6P9t/L6P
t/Li0eU7RUWG8QYq2SpN2fxmPifoIhSclPs+3Qp/PtPLPw24ylyU5WhOQooBU0+Galra7SXrBq2+
oysqpMlQTYjQUA3iKYVF5E7yWSbbbf4k9xxCjT1FW4h4Jen2JLLgfayhTjMfKtXTph0eCBjum9J6
MNTNSsSn+/p92kAfo9EArbvrCp3VTD06meTg3A772Y4bZiZuVtLKScZdS/qJ5xV60x3VriowkwqF
nW/JqSjL0/DTFFZuVGdKldFYWLnRRmfixEONQhpXqLgkEh0RXrI30afDEzpjF5sDXNbeP45gd6Qx
yCcEwDRpwAeVRTSxrpMaVdo8sJXITWyl51ND+4TUOiZfoK7TgB1RdTbO2p9Oxr/P2t9ruDrb1mxp
ST1pwVm9KR4m3t+FtKJhSCwudkRM6UznBzg6rMCC5nRj8K3VWx10S8RhUWM1OFd8IeUybPlDaYnP
0jffzQ7/0m9VSiIeMhZXm0zU/0qd/7R7q3OfCL3QAPIYnGWNGDVD1ikur2em+Z40nSfZQbrQBpKy
QFVScip0H0kkSJiiupnGGgVMsQcJqT3Lm9Ho54i9a0V2JO9H9bU0dxBl1l4XaoLIFgOaV3ehp3Wk
9FRIuRBwjoDge3qor7HY7ASe1h4ifbeyThoyk7vWZ+JDnxNAJ+oYopKgVi1NAgJycC0EBMRzSkRK
e35MO6JPJIBtto2CDTWB9Cz+TvDYvkvXBXQgPVhwe1IIZClwHjt36HlwE79HEdXObcwSYpwbcENS
4xR+KDoFKZ/45tNs3/GZxU8ADwglAy2VJNGR5G8nBYfwvVBJi/Phg/VwujF+4aN8R+baXt31tvKO
WhxqSgChzu9yfAe6zKFyZNiC5/y+GGwL5B/XPh9tyQ5zW9IdDaqEJgkGbkAMGQBb6b7O9sAvwdbj
/fAi4y2rjjNV0Be7S7WbSvc6/ybOTjIYIEZPk56S8RSjOpfZgfoWGo/N9JA7VrRHWQFaM8QIP2b9
pA+nWXs0pqeN43vRH1ha1f6yP6vIN4PIjDmJynL59V3ZsPAp4gKNDur7yCdPgqisvWWqV3RE3+/r
cqW+pJHSsotqP8eRBYlGJzlyz1JPnalOAU8w8ebjKYcBT3YLdauCpxkvbFzaWzRz+s9mA7nNP6cR
Tr5ujBJuLhrdZQfcfepOUylOYlTZVk8aWDV5dLT2VO6FWwm2Y6960o11I+yMioAVhQEu+ZR6BRdO
2seoEmEg6DPM36cF9UeMk74fNB7ezlw8NAdT4cpte6cwnfrocmE9MY5JD8+jhYKn7Jp2cSeyggVn
8xaowZyKihdtdYJ9Apz/37biW549rROxMEt8MdTdIUm+q3LWZW5feIX+uHygW0PflgsO/C8Wakyf
2RzsgKco7oTdcN2OZH6pX8srGW045u3GQVyM9E9zW8Vs6GhOGjnD3MDAyYXr8i4LCLTTvKU7nzTo
aCTDOX7ZPATL+f5p2FXyAjBbX81UDKu/dByU/YabVbj7PYcifZXjScPhrJjcsbrd40kJWzLfGQXJ
YblCpiusMUH5xEvVHtgAqW4AwnigupN8DX9S7aALtIP3S/qKxI54E83eJO+i17wiY+7EEXhI3IQF
TMppzaoHtP4mrHPznAZPsLuWO8x2TRIWTzvQS7QWMTQa1xTNLftN/OFlf+3fduCb0mUGtdcgXi5D
y6qUQLPEgfYPX0yYQjOWwOD9vN+fDud64cE3BBA5SMmQili9W3FfIUSX9OAcex2XqWGXEOTOqUlb
cDgvDqNw1UO+HjJ61EBAMuMlIP5+O4l00f35OpGVBYyyMSvy5ctN8P6S/JTsFLinM0GbnXKbOPCT
p/ZafG53p6mjjUUSr5JZvUtfAlu+inxeHkDZ/Fw6KVVFLjuVC33gZ7Bi3icS3dL5W+WT/2U6v052
ZToB/VNboD7gbfzWcIMnIldUIDpkEmCuYvjz0uzOIAJN1HuQ5W6UOi8GEX+PDuWEPy1mZpR6PS17
lh9qbzj6ngoKUBFnFDaa6ZujXTqTYEZGghmQge/MqnHTCZFWmtiZ5uALPKQNWKRN4bc5OmF7EhU2
gExJPMyhM+U8jG+7mefN0eidhs4EoR0iRx0ezr1OLMfPqPAiT7Z+DZZj/E9wHEMi5A4QI6XY9xm4
B7gIjmiKOOGgaHbMQsTBOgicSrdIOILXVmR56U6IVgsGH6r/XQmkf0OPWTZxkVY6VPyQ1u/CnWUx
LYHMfDpTUyE1nzlkEIFT8R01caPM6bgFNw1mTaM5CKRC0rEl/kSD7HAQPbVlFiIzbmTkvWMF+GVA
/Zw7MoE6WyDz/qgGhzyYgE+9DlghIVK8VVobPyxK1qsmzcqdFHgV2LYVV5/fBP+3EOza4a5rkRm6
E7fqkCvowL8O5AL2AfhuIfdb99QIQaRGEvCocH8HXl0Vu8IxWXSQaE2AzwH0fSOptpJ++TbgGija
+kUSFKmFd6JnA4jeEx6ey0ekEPKCGQV/PBjQcGjvb3TUI1pax1t269Kh/PLByqqiI/UdCoTD5wfj
+lUjmxqCimGMlx+18TvDZ/CEp+v4NQSKjcFthIz4iwxyXmQ+cUuqt5/t6EVn6ut8Vu9mUwZmqAWY
D7JwCqQSSG8LKlzfhmY7iC+BtIe2sSfobAm8BbaFl73oUyDHKsOEo/H0W3e5qJZzNGfQrxR3XXeb
N9iQPAfbPzOgKH9G9CWeZ6cYyCjxPqblfrILqL7fC0yFRqPPgmYfCDR3ygAa5uD57rdKO6vyxF8H
5ssEVwtkSWUZFlkRnpsdHhpoY9gRmNLepmtg6g8+TJfAyopMW7zQK3Lzz3GRhgWWfdHVA7Jr9cAV
SMWBmt4IzuF86ng2MkRGc4B4bNHIpLHEAxDv+3sQN09Egr9bUajeiz3pSq8ExwwXImZadOO0XDi9
f0xq9dhJnTSneQ+Tin5yO7eLIw6rf8CzQRfWVv+q24J2XHoz/hhx9WJJfRzrc4QRW5Z7wlNpj24L
NdzKAyEe3wwtLoQzX0db84sPnZ/OoKUIztNuSXNBDuPNuo2QAZDocNbfLO//+n3rPuhUK7JomjCi
tHCK0KKG6xIu0hMtsQY25qx0Nl/GC5HLH1+5OtJ51cpC3GJM+ITi7+qqcfq98lJBbds2mXmeqf9U
nWIeL97kzwdI2Rp6OWBfYrdpTpJMXD5XQwKXZlcSM2am91w91c/ZrnfFs/4cPlXUMsice5LmTMgd
ASvwNNLgeTiH3NeOE+JuoIsSbtZ4Ykm9w0tRVwRM3/FIDe/nGV8ykH8s1iq9BQ2uv+5h9luki11E
VHHXPaQxkdzWXTJ/U8u1hwxrNT5vjP1nCeibDVhXY+UEysGjgtUabS21w+fcTtH2SrWX5c71XHpI
XXCQyfbmRy+e2Mq7NtDrq4IuBebnmxruEKMgpMhRePaP8NTuTXhqM21Omb1JDH/pQHwdaZX/MlBe
low+Cc91ShtoGUsslpEHA2XSsfdpk9Khhkeajkxc8pes2QLqSpeu/NcJrOwsEKdZApqq8DxopI7I
xJuZpAyFAsiHJQfLgUgDaAjn7atwIWL9Y41XtnQIZx2NYGl47gPedrQykekefeJDScHXid+8++Xv
3EDwqthLhmwQnHxic0kzZJQUnDpmKfYinqRNKZFTW1DshvnkNU+xUBE6+nUvUyHAkMgbd1haXJSf
DsfKJLdTkxhtgS1r+MhaD6pub9OTateOxebTzzfg4iv4ZXfWQBulz/JyGMMQ8fVEa5XKrW3OdxIK
OmDa+F14QUxqOhZ06JezgheS58AXamwMUNE/+XTckjDanNHKgQMIdhzSBDMSRrsREHr6EQpI4MKW
XvLfokJlG/VZkUB6YNFiIcpuMaayazxv645ctKafsMOlEwEkPStrOiui2VmLIRdfkgeQKQAa1J7T
6/CcIwIRuJWQKuZCyefKqQHMlu8X0qxgZyKDZNeP2rFjDSRS5hEJmTS/HWa28AhNTAl2SX9KKb7g
5+389G6/Hx3gJP+a8MqYSgLUGcxiMWgWkan8UMt0iPDiVfeqZFcGV1BWA9KkvzE12tgdGx/A3sa1
3it3kV0GrjmTGJbvQ0+Qj58kipS8spmSv2R1v67qcnG/vFHoD/ADo8ckQXOacWDH/N/INLsSMjZj
gFpPMtuDpw18G9n82ab6fX3QPwa1YbAar72BNi3ladQRIZsG1e6AKNyVp5zl3cgGKCO8+Ez25p1J
BnQVgs+3RHInUl/9YlfGbGOnLlunv2ey8hGkYWwjsLQu2c3Wm44Nkt8dkdTruvCm4SbtTkZ6RMmz
p5rTHVI+hrucLuKLgD7h7oUWHa4VFQVXu1zWio4DdLR3w1t1Dl9SWu1/nu1FL1ECXuPf67a6CCUo
XuMqxJYtuGOIueIQtQS5dqewK5kHbKsxbnOjVge5SJBYAFoY9dD32Q5yNjioh/Td1fQsvSCWn4iC
TF6OMuX4rufYJjzSoWxv4VEvRbN4Q/7+7tVRjdvEF4IU350WRLLBq8b9wB0UFJ9R4lZ6FEpoS5An
XuKU+KUrJTqrV3l1H+kbGKRPwu2fTu7qHW+02SqkAQsiZrwB9wotT50zGzc1UmFoS/b93wou7wDa
0qQMWDYj2TkdBDpFTmQiwyJn1A+cRXW1Ue6TBBX/Qw7xeiTHp52CT+pBit8/W0AFQEnUMh/kBhIe
1WMPxlXl2or4z+fpEw//7WsAwdAWKWL0uqyeuEGbgyqvl6CPp+FrlOygRzbxoXAGgYuJJ7FUvoUG
W1o7s+yqEavjx0K/zSLg1EqKmqVi8hz4hBAECZuMU/JFj+Xvya3fRCM1QVrfYXJ962BNa9a/9+Me
8ZhCYrSad4gfEpUVA51vhQ/z3IU8CjnoW0G5e66dGpVF+vNyXUorLq1p/14ubfUm1k2KHlLAlM7i
zUIMTmQO9N6V7iGM0Qlwaaf0JT9ujbrq+f2Xd/x11JWJCo1B6vIKo7b2RAfpGJWnRt9DEGVRpAJN
CrVmL5KJ+YTrGOt7iZYtnJStEsClFNYfH7+yPXnTqwM0yLEdtlB78wFU84hEbP8O+XkDjfV2uz3m
Ra/5y4KvzE9fF2JsLkdAQtYjsdtxXyFPCNeZVh8ZLeRz4O8CmWWhg/xfynMnSJ829nxxT79fEchy
4BUAXnQNrI3TVBDltAzPM3KYjS09Sx4edRNEA3QJ0iPBrd6DloMzHLqOdmAbdxsTWLb3pwms/Gdj
tPKm1LEGqjOkREX5WWdQs7pTYEQCttVLddnXgrzLv793ZRI0Kxi6cmhw2thouKF/r/vnpD4Bok3M
9Mpojt2r1ni95YW0iHaDxdWEK5gPvHY6VcesezIkr5bcomKhGyjM92suqTdh6vmdUy0mOmM5VcF7
dCUoG7nwC5MHbRDgjGjkBJMqRIP+dGmkFrSaxdymsGdgOSFRa+tLHCshY10JL2kq0Tbb+yiQG/2H
Uh/UGNBbFE94A1U3NihuYz5DB6XlEo+5Ph0CVrKyvJM79DTioYPksuDW1iF30nKjY/nC7QL+UYRW
tKot/Mlr4rvaHPQoD/sUIbDvAHwc7QTaDahUoGROTVd0pa3FuhAR/jnk6nKBRXtu2gRD9nbgxhBy
dD8hbQ1fKiP1TnRjihbVn0/zxR36+p2rl1z3o0HvTAw60Ki25V0MPzNnfXgFfCpppuesvhrSB4BA
Nel2zI46zBx8ZePBEu+lCh7I88hTqBOUv2s6JdeBXQ0+F9MnVb4f5HtVfRXKQy9ydQYrojXcbZXj
tMseGFDjn/2hICNeXQ8IFGRNV6OyJEPIzr9JTz6yka0tAmYREYAtiuCYe+ZOPCY75HbS83SUfC9+
j0Gyh9QOKk5odfrl38W/JY1oIcWj4YEirjnJMpkOC5KAKLy+ijKK+5abbKTRfeAV8X0KFydkixbE
Tf+onzqFaOhPJcOxcBJqHEu3d9tz4UR0eHpv31DPUQeiIrjAnwwsihX813Lfush8FTQ+4yKYgqco
XqvvhNIRWxbFp8xYUs8DQs0iOg0xQVkGMEezsCeTg38MQEBS74sPqT8NgxvaqjcDEECAXARs0BIp
kv3EjHkrcSt3JRD7mEAYhQQ1od5FWxR+mzxQEJ4hPCsgtTXF+ziy44qDGJEo+g5EwM6kPpaiRZPi
dUyfsuIw+L+rDkehekSlGYqX9R5xHjrviDK+t2gG6T1BdRKTA37VCKTDrwcgzclguQpWK25ZOaMB
yXlnrOkgkLYEIagTgrYbs50AWeCRQv2DHHOr5CbL9+q1iFBj3CXxfqyc0qd5Q02o5bq5v9dPvc/M
5xwtIhSgR/WXEhDNvBOjUwcJyOmpRyX4Vf+FCQReXNHAA8oHAEvfbt4Fi8J8oGSVIoq5UkPkWTHe
AfpvSs8g4tlEJ2xGEWPNoW5CIotE5VFJJ9KlAZXQ9iv6701/DtOA6IFJZgjAR2i0fo/L91QtMUm4
P2XmoT1+PprmdV++VyAaq6SH4akHZCi1I/W2ru0WkA0jHpwe+rNBdVS0pwxw1lEuSDMiIVXfavrz
ZH7AjGtYKIMC9WTmdgmGTP0+Dq+bFoZRuQahQt6dmvDX4n2Lc0m07iSUyG3GJUvHBz+eHM26w9oY
Eh80hY5mYAfjTdNd+/3RCp9DFZqpODOz1SGjAw3baVclD/7o4FACDEAqJ21op9PcNnpazIhJkfNH
kTviwFJlu+mjuYe6Ai8jGt0ZJZQ468qZBFfrbYMDoMHKkfgRGB53cbiTo5IIKBiK1l0xq9QIXGBL
i7Eh+XCMdwDtiK4W/RpNxL5QGShujeq+Qft6PQNRpL7KbwZEckGnbN1oVYe06zkpUeFXwrO8l6cD
SLMTI2KBeRMor0UcMkU5K+pjK9xmEm86u8dKjwBkZRTUjE37mo9X+VCSQD1G0y2kwZl1B6ksoGGw
m3wyaFXbfcPlYgI091npDdYBMCXFAlgyRqcpCwpxIKTKcwo0OqnV9zSABz50ZESaLMr3bROyqkRZ
3VJI5QIxJF7BN48d5ZcFAn4d7JAWOMQzaA7TbLyWZEA4dK9ImS57pfUR+wVTb/WrMt4rp1JDrzbs
UFOiLsgGoHnj3iv6CIKzEp5UBMqYEIoUOWSab8qYQw6iAQ0TYMdh4qTWh6rHhw63TO5/hQ0oglBl
hWAgad7Cm3naBfgvETpRt9K4s/yPJrnp5PtON+0+6nCzcP4RzlXasS5eu2p2Su0UR7BmQHpW3L8d
IVftf6joqJMGIkuvkhnaeX9MqYH8pXDbq4+agCCLNNpL1z8ATBJbKAnvivrcAqWsIq9Iijdj4Vdc
0utobIPaWeh/6OW5z17rgeZpw9st/v7PMOqbC4d3HfKPhqaBDu1Pt2QS0bg7xeOS3YuBcmGlhaZh
owVBF4vhEc3XYctVEzg3luhsAOguImC17xnkaODvSspBFrgJaByY0TsOtkiDBhYHDDCtHGO8TSH3
RIEmzWC4wcxxyhReVNfCFEFb21aQ65V+B4MTpQcYa8D8mLDhocoXPVS0dYM8WwV/3dp3ydO+H3p1
Ds+ZScsU1tVGfcx/bX7D0lgRcI4mcEESTTQqA5kDzBcOn7TLkVSlc+haTNnKpl7M3H6Z0MqzmcB4
C5VtKUT1pWcWykzlse+Ak6fRqwj8nDp6BVUFElYcSbkMSKTfQuHIsCUfW92FF8sqEhiTZR2EH9/Z
hoWgj6q+1JYIW7KL/lAs8Quo/a2S1dUu4D2gD8INIDDanQn1csAcNtLYl3cHkZu+sP4hi7I6fFrR
JOpsWstiDC2SfIgha7uagU1lmknM5CqjVsEz6UPQnxd3M4Z6BC1QnwfqYgohJq392vABL20PaOoB
sl/aIr+JYWZgUNSLUVjWpPQmTAPeDlAAmSNN9myR1p7tHmm/lOsBWEYB9eZVx3KUv6G5HHNFdnVi
OBLX4a4C5SF7mXSbwMglm9jHTyXL9cX9MtM1imLoGq1KdR8mX9t3OguBeDWWcnOXMlNnPQOeRUcZ
8QHmLatpHtt5co2DVSDD25BK2EGdglbwC3+1+MJDUzz9L2q5S9z9bY4LpgD0NWjZ/vS4v6Rxk9IY
5VDLonP0oO5UimyUC4/wJfNiN+VAX27kID9lXH4abxWPSnOlDW2P8QYqUt8Byg/1XCSQcfkHCxr2
pPNp34FV3hHeJWaOtBVYzErxzWxZA2cyR+JopwJQREc87yXCLrRDPsI2OSEymFsXULkUv6NjEN0c
0LeAiN4qJOyA+YCmEI5/b4OOzR9Y4ObAenfP/rOUExSDkfgWF9TUcO8zPD0FKOrl/rke7GA4hpUD
/FQZHCWqtrxRGIQV8dnCk9DTSnH78Fc5uKKVIRuW3hvs53siX8p+fJ36KvGjiWneDWUQnR+OPcM0
iwggtgnRQseil7a7UopdJJ/7+Sji5UzujeIKF4QBLOxmkTdbxzTBuzA6wun/PLNVLgiUqaGa+VhU
iEHv6tk2Gt40B33kY0d9gwktn4AGTmjjmPFeB+boIfMM6agpOyl3JJNpIDTxtJyb+23o0yXIJHrK
wMIAoBX4ldeIkjDtg7FO5cW81F59Vu+jlIdADYPyk+XwXiIPS2OwIuQSzVFXdybFzQBfjOkMoDri
/AiJHjp19s/bqVyqt3yd1+ri+HpUyHOBpwDKtWb6UVgMGWHH33X3IfMjllvMmo5Rft+1QPg8Bj2L
ElYNvJl2JiBsrGNSeRJ9ghwK6m0Zy1AejUkikiK0zWofdkc5d6vQlrqtLPGlK/R14quYV+wsSPBa
n2/YjBcdVzez0e7mKzdqDEw0KaAPqLmhgmVbAF4ZD22dge3xqXrOs51UhaRPd4J0lIHiw4zZVnH9
YlL+ywTNFeAyLYqslBPseMWbhxZhqnVUaq8070FIJcXc6Hjb7Hyfdw9GSife3ejh04iAAB4lSghA
dOusEGwldouaDSkFdWv/0C8KODxFySPkggXePPzQs26mQyaRkG+aqcUlWVvVr5+wMlO1puV5q2GN
R9vU9434MqElIj+XhYhEI9C9QD+WeKztHunt2sEV2y9IyGsZOYDol1BYVJWAt7TV/NY/pMApDZ6O
Dj39aD23xmHawjN+unTfpws1ax19mmjbXRkANbYAIZrg0c4A/5ZXEzfVG7i0ukFMvAAD4iUrRTOJ
el3ELTHZVHkAtlUJHNXGg54Q/FTV03OvLu3AukmADUQZ3wKIuySdQE24iGDRm5sXMJz+fAkvFrRA
6fWfia9cQ79AnqGtMfH6felDCpHSYw16OHGcC6dxFlUNHGiNA5aa5jzpqZogzwrMDfRAf57KxVQS
mkshdCdCoOEbZUNvSRW0upFpbfjEIQnkLo02n61/6h69hvNWGHKxfPF1wJUBqoPUhBxyF56Vjqg1
gElcC/kIYIPAoSSiQVd7B6rwzkPNikkbPvmlDj4Ixovw+dB4jbza6oAbWptDzQ8LX1TvpiMABJz3
VyGbBvLeqDzrkeZsUE3LGRJ77rCFP7sIZ/g6/OotLTo9rND8iOGBjwbqjEk2pLUVVLLg4M52ieYF
dFOZ2H45pX4HZj5WiHY+3UO+GL25NgJweetFuOiaf53U6hbhbRfVIsKG4MmJXkOfRMhN9DSMiRXb
7dlqUGSiyOKFD6Idu6ruRE/IXlTtUd4PyM7+fB4vOruqoWjgsFah3rdObU6o1JeTPCDzj6LKjNN4
lOxBcg1EKnEJ2jZbM4AQtHInUtGlBXf3s9ESsxLza9UbadJ48rUFDHZ7RJAPX3BjfpfCTBUYXjB2
AC76rTc31ysxnANsYQTVxGt1Z6ZukDqpQOfHQLaRDBwMb2KScGXoBJWYJSMxxK7/gRZV2PSB/Dyd
T3aEbybwy3RWleBZ6oIIBAoLohePocwjHrIUksjJQ4ScZa5d6/MTMKx1S/AnsH2gb0BOFn/i/3Qf
As9dzZk5spgsl4HqCVQE+hryQXcxVe5+nuuFVD+i4S9zXYG/TOBvhaBctpZBieYDyZTjoh6EZpxf
rZPTlG5x110s3n4dcWVrUr+Xo7zGiKmHtJt+pSt3SBJ2L37gQdIInT6OVvJ+Agr8oKKZqOV6QVAy
Urrr1n8wQH4YGTsDTUPQA3F/XozFW1ntGxhfQJ8m6uDagDjMn8mYthnnqJzypaMG3OV273a24CxO
88/D6Bde9K/jrGNH5AwjqzGzBdG7tHajVNtejfK99DYVtH+M7jMkIFCwfQRxZnI/z6yMqXEFgs5+
ZpnTgNL8PkS+8cMvSbWEHKRGADM58jMy83mL8+X4DOcphHwOMGC7+ry0Hjes60noogcDkFE33yV2
yLuZpeqVCQ1eZGxNJHGRLU1nkqVPPVIjvfF57DaNyYXY5Y+vX5l7abayWoywysvXL0W4EWxeJAi8
uTtV2ZsmEqiJh7UT3asKaR9rQLp0NtkST8C4eSNGGjOED1k7jvEe3as/b82ll/ePya0eg7DKs0yH
xuAnjKahDSI/rPdhpgu6D1iLn4e7ZOYX2U4E+yAkBk3l6sRNYSu05qAJt4p6K3WOCPIGJ9mhQSZT
3wF0RKdNfSxSG4g6YL1FA+49F2s7EEmrsYhtbQ00JS/dAKiz6VClQmPZ53y/ZAyq2RADrU8DRG8L
+htFDjQla44Akw4UzT3IK2SFLCWiOyMhMGlZe62hxJMRP30L7uO3TKPI4DfIuOuwHY/o4a10V7qK
el61zxIkMpD9Uxa/WsMxU3EW90PHldIpRSffoxLSSHbgLHlALqJpMWt7Ioy3nUZV61bv7oaBCsA2
LgBgCSpZQBUdNEehhZ0eQetpPac3Uc3R4dQexceqJTgdOTB19V46j++zRNC7I6A7Qr2t0CP9Du9f
tFivoGsZAsZBwXw0Wo8aRYO7gIbljOtHQG1btKQCxHSYrw2J+PetnT2aNx08ULvZWSzkxRmdv+Xk
tIU9TgKft+SqLlR/NRPW8j87snYE5gZycj52JHrouIaOg8SZb5euQtWOd4ObbTylly/Al/EW2/Xl
BKC62ULdGbYJiDV4wUjr4/HyXTg8PLL/f1Brf3zdKgMpDTEkRmZ8HQSVHJ0C4d3QBWgtcWBpce83
4lXrgqOwaLeYUJBeRLLV1cvcTkY3974v3EbCIUHVpDecrnwvcCzlXVE4auaY2cnKEfCxOKXRgL53
CmBZrgKRwHRUo1unEHih3EUzyFioqjhWc22+yLWtPcl8KbkG92DE1FG4XPz1tHqYJ7cwHUPkKaTj
J5QhHeB2QdaSwHUbIE6MfkOEM4dIgA91VRk9EyLXrLzSeK5Vp4FMec3iEBlZO5AOAKsC/o8SV3vV
EhWYPpI2pG7Q15vkpDOWiB8FFO2XnxD/xrLLhOYnJXKmkgN8mNduGEM0j6HGsQVEuuRF/LGuKy9C
NzNfA/WWcBuiFxWNOhy8MSjKOQYQE0CjvGfnrRaOSzw8GHJh40F/EFy+lelsWkXsEVUKtwUIK9hc
H1XQph2Eve7IOgECa3gI9smNcTud5PmELUhkZj6Fv2sJmX0RKzWw6m7BBQl2dNX33HyznitX3EUu
qi/9eSGCQEYNjcwj91UvR7Fq46nRlpu79ja+fIC+Sk3kCiQFQCQG239O76SDdAZ9EDPcGMatJeKH
foMXOXvrqOqIKHsCFU8UBlYpiUaOfNYFOzb/h7Pz2nEcy7btFxGgN6908gqjsPlChMmkEb0nv/4O
Zh+cylDFTR000EA1qrKKlETuvfZac455KjbSoTe95tY6JM808G90n3XafK09PpCN5fEgvtM72jO9
QvKCFN5oHZpZAzyfa0Xvdy3JP3+Py/wVI9UEUxstHoHCnpxU2U9e2NiYRCraknfGi7VL/Mg1AuSY
erwPmYqmdnvX4yRbBraK066i0RYl76qB6jt/MsmRGiHEBDioyDO+LmmzUBdWl8jCPe9FixRtZCS6
llyLIUHhMEW1vJmTSYSxLPIRT9jnN0iTAQVYQNKr7M3rjFf5HK7Oma/HiO2xJ+OrzsL3QP+EiBY6
JVLsq3vxd1vxn3d9sVSpjTpJYyAK92K8iVJfU8E+7SYv88B8OInmG/NhsqBiBDajmJK+z5XSZCnD
vz6ehrT0xTn14Rz+F1NP6MKpELUwY++Mn/LIm8edZatvkl2bdkn+beqqqs0AzbCrnOpyqgFe+Ubu
TYKbob4xRYfDljE6w3oXtldOWN/UKai58MouEkh6TJctg1ZstTq1hvQUa7s8OPTNWvZkmADhnsST
0CuyGwzdysNgrjkSJ166arQrct9vXt+vt3BRKc6VpYShilxJNpw02CoVeGzXzHa5uTJTTwakI6IB
BblVPELlUDnLVa7E4fdQsjeU27G1p8HB56xW9HQXW3xwivTlZQBbMGJlxNO40veBP1j3yFP6kEk5
gs5la0y2Qg+6yyZtUW1257ODqPx5YFxxpTr9HUN38Qj8qZm7PA+FgB34X7do5sxFUyr/TMu1wPvb
H5J41WMTb7GxJx8gI8/VXpwfe23dlffn8aCOd0WEmy6gnVTsM0zhyt0iV8v8aXYrEYKOHtEpGCTs
Ru1zrp80DWdb0mPeLNacUPJ0hx+elpM4XXmuvymovgoBL5Zdre9hgUv8bmiBOmqcCLwNijp109I/
FWVHRWRy5cAnq9/WHfRNTPYrssYusz/LsAyEeq6F+ypDvFWUkHNaN9XPNlnJvE2WMwkVm9aLFKjO
0L+1yk/lQ+scRbyV1MjWUtNWVEdFSw89ITycxfWo7BHHmQO4Ikd/DDgqqMsp+TOdgFyUd0n8FkuH
3x5mMh74+iVpa0VOKD81sz9a3jK3oosN6QjJzUek8bZ0sVMXv5rqoZj8yc1nu21YLqU7L6vuRGOT
NIA7fgNZannFfycMDmm8SScPFJ5d9sTDc39r0zzUCXXG2gzWobxX8gRpl10GOzH6GLRbAY2JKqzb
hgb7SU9Wvb6d48jNzL2+6EhKp8XumKzC0jfQlsRhaKd6Zqec+satmd+n+iFV3gTjrqh+GNWzML0L
yEjNyKC4ee7Fd0ndiNJOjj6F8UOZ9ufwVz78BH7rtEDRrWYH39EWAhNrG2I5kh1NlEPQtYansZNt
xXoYplXJ1PEMfSrmA/V+bb1q/W00kvadYQMvipuqdeXsLdZu9Sx3JTjRZfKQaoeKxhwZJZy5gQ49
DcnurOGlU34stazul6vO6DCR3571HyYGcym4r6WdGrya1qtpvpbySZzfzww+cw49Eh0ORIRmSyBd
Rwokg8WsdHXzrldO5+xOKN6K5jTSSiffFnEd9st83Z9XpblXwp8JtlLhPhFfzECAPf/rXG4rZEh4
h5pTUu6lBjGTIyS7bvi0gk+wyk7X/hrjDz15KNAfDvFNqP+oB36+B0F8wcZiqMdQejetB1W9aaGo
ZO9z+p7Kfopu43zU00OOO/VGSj4W+t5sAZi4HbRVHsBakB6T4MqLZCxb9dcVaWGAGwZrP1lF/870
Vq2kN4ZCuIdV62PSX6vWr9L0F3yytq0Styj81rgjeoFiuF36Js3ghMpJzB2re1KkN7KceKS2yJEW
JSN71/BaKSyk9pnpnqAchHwrQCXpNlrzmyqRQW+yzu/of8XMBmtTYMFTGAQjQdw2mI6aGwHqV7L0
ECee6DpyDE6LD2n3IIuPuXLUsw2PSuIwqwEszoHU6tbMnMDVJKuy93CaWfmjpO+1B+NKnKO6tFH+
9VVR9JCooJK2fjndrueSbOlu6SAbG9EZGa6cMztc16DHPG1tUKKHz0w4SmOrofDSnFDfT8rnOfLk
6NGSHiB3qKSWObKdP4bdrSTE9kBrNdh12I+rFfYmbUJsvoA3tPNThew+R7pz1d/z3VTmd+QATUqW
T2a2X4s3PSq0TiuzZRRCAK+xkxhjMxFAFLLI3W8570/PM0MmbpVto7LL+5Rj8TVpwze7Bg+ejkjr
f25jqZb+OBZLQUcmSoJVNXyrN4BBXnVtDxXlsPQHjY1in5sr46jvqAtfrnhxvjH0sZhNgQ8+RE4u
u0JHdKPbHJW1RT9qsRVYR8mTfsbuNSXzd66SP6/8+5//8Vkns5kGIU/+o5FaUJCBdhxR/xg3kOqw
GECscdtoMwS4Lmycpz3cseszh2Uf/tfz+883flniDWMd9wRxL030M51ODmNoQgw31umYltCD8PjE
qHw4BFfQzGdmyLZ6fuUJCN7+Xgl/J9T68n1cVHptG1jh1PB96HfNGwXCo/EcvOqfwoFpR7/9D/x0
WiNSz1r72mt87TH4Pb3648eIR9kcpJGLL0dTbd63t/NaZ+LfPpXHYJdCUdLj/8qTbtIDpPkP+3lJ
nf36uKe1qJ11OYpOnWbDzmTMHPnN2bXuLW/yVR8pbcVfGDBfZdt9p4j8cumLc0+VJ1aPF4D5MdM2
aSWluLqe5uCgFa+q/hLgSYjvBZNe7E6LjtGw6xfn905KfkjNGvVcyMsPQKfMduPYeLTRU9WX1XtT
fhrzn+RQ2ud6zd9Kxh9VvTFUf0Zeezg3BwkFsbqXY7e5iWHuKHZwoDzTTrQP//44ad/Vgn9+txcr
miKkcm+ZfLf9hzY+i/M6f2hP1eNs+fWNhXzjLkF7hz68tJVj9sK2i67sJJ/qEjquOxmPVejlMP9u
jMeytrsXCo0Mz13lZMB33xRG/xG6DxvtL2d8Niuz8uPn/IWO1Cw9lS/50glVkCu9W/levP/7Z/t+
6WCdhmZPLgQSgK/PjdWNhRwoVnjKmr0C5FjAO0M/KJ6wg5lu1Oyj/q0r7RqpfA8oD83pf07PRmPa
f7+V7zQ1JkQdzogEbKukxn29ldYag1haRtqLvLLr96J8J563fbWZKPoVV1pnLFvmHjE6VYubSAfp
zGFxM8j7WF+fwd1O8UdTPTI5CdnnFC+1PKHYa+IuUp+hyEbmPunXZ/nKYvPddOzP276cDYWNEAdm
weywqO3JdILcS3un/OwRbet2LbhKD6vqJ8hmUeFVPPerjgwWslB6caP7YeKjWSi9INLQNq/+/o1+
vxT9841eWqhk7Vw0qsE32rqBZkvmpl9SChYGCOPfDtHPftj8X5aE36ejy63gtwxCJHpG5Pf8+lMG
hM6oWlEz3qUHPqaqHdefeM+y4KjI+0rcFOIa7Sp9WmtjPmvyIQ5dQk/6xKtVr84KOxbXpnwnnfem
dLA0T8qcXP8Vl78yaQMjsdgmLrmFDt4MuHSJyZFqnbT+YhRCA5jRQTTfo24/G26t+Sk6ZvD3GE7Q
o5S7Kvc0c8X2bDWbqdo106FlMrcSRtvId0J7r4UHC6fP9KwoDybNI2GUnaSr4b3YUoEy3UuvTbC+
M+5Cr0cz8j9f1sX6GYwZVrIUUyA4kTj3RK9o3ioAGbnFnslgkM4VSnnqY2gI2yS8m7otUiakUORt
yn6OPSXaqgW8bTeK1te6St8+Q0yWVLKDiBol8evipxSnKe0zzjdM6nN2bMBsXuq26+FjojkIOfRh
9pYO2zUV1TcdI5gLf1z4ooATJDM1FCwnp3OyoZkOE9rrb7IRGLu8sZyIKWTltPhH0GuG15t53/V6
/7z6xWLUZD3xYxXecH1ZfRisoX605ddFnD//SO9y5xrl7Tup45+f97K7PGlzk3Y1n1d/BFTvjjIy
DbcVbm4g7fKMtqYP0UzKaGo6g+yCVw5XWYkGL/1hocR34l8zrojCv7KEfLf3/fE9XO4PqpSaE8om
6Bc+KSdLb9XwtLvBrf+DRPX+frnv34V/fnR9uZ0/iqeqEIqhGvnaF7W/2vh8C43mgxJE1h+B03bk
x9izEucj+jU6s7iORC9gsrILXloKBxoiCyv02qOofHeI/fNLuBjpVYIZdJoGsqDxglVAuGIOQ2UI
naCiw1+0fgCDmYbU4KXsOryygb6PnSy6j6HhRV7uFdpmWNTtq6gBkIfTSXfwtaQC0nj8d/71tNfv
IAt0rkgh0UnPIxTy4o7jWdG6nrRuzNZebT3Gwi1PVL+ihafdDINNYG/b+JO1intHFtzK2qj7BVV0
9RS2DB//tRH8cR/LP//j98yTTtQLGe5xAzGyRGuEfDz7WROm4FqmozChZBW7Vv+ry9Lwt6tebD+j
VMj6pEzhyao2wyJPyBu6ttJK1aHQJY8x9m9Bfy/F41InA+KhDYGF1fQKcL+Q2hAgOYnqt+1+4hl8
kJtVvjSNV4K86QMctYLhBsamVf249cL2gTmVEt2M6k027Kxkoy21nBNXwOCHcltkd1V6uDZr+L3q
/usT4rbAp0OcDWqgr9+rVcxxOMntbyhNY5aOLIIJrd+DnHFHtWld0em5t5xXZT+cZXtWvSRzkPSO
pT2iSNO9aPACIqodFlcr2qHdNL36ZeBP/Wg5MMGABa7auXR3uw36LTRPL/EMEQNHxFbV39MJmvIS
SHE3F8fRq5q7THuaS7p/XlevBgVrGhDQRbh1bZn8fj/645NfPFFx2pwVQWmAdmw1f/jZiwuNTfA6
zgVMfwgRcjLRjU/XztjfDkwN5GqSgtyElO+LfZBk4aIquxLtgOS2bnQrO8J75PcOpXwfOQvUWry+
+S7/0X//zP9c9GIPTIWyysyigj4LM+vsSwvlMsu3nAeeTSAKlJe3IfkeDjrmBKfdzVWo2rfL/x+f
+mIbVI08V3WhYB35IJfBBeUGxei3uGY+CC4D/yvr/5UP/Fsd/sd6UVq5aow63zKI2SRcxWT2Dkvt
2nEC4LVibEweCapzWJHOfDQeU3EzesPn/CYSNYf4hjVmp8EofbgOzfjOLEMqzf/+GL/7d3/cW99V
+jhGNaDFbJV193HmDpM3SVsl4x3Dc3jT5zf6ArudOJq4ES7xASVGNW7H8wtyAlPFPXxKlYezuZEt
e2Zi9ENI1mfhYMqumrAL8LZco1d9243786YvNtSJsGEpUpFHSXATz+vx5RycWuY4Hh7q24ZFoPDl
TbEPppOQeVSWUU5/8MyLe23JQkv+zcNskVvHFBCtEoaOr2uWWeRmPw4JptpkOyWnKvAKw0bVLx9S
63Cu/Yiwkp58Un/UHzPI4dlG0Kgvx7OdDXu8Hhtp3YU/86D0A8p1CdPxXC/OdCr/8WFBmIfKLtc2
rNEzX71q16l0VHg3y2WUVyquNtL/Sys/yzEg6836POR2StN0uFGMmyq+M9p1s2rXDEDdfEztprpR
pI0eHmsG5F6Q/Yjq2zzdRMXJYP6NaS30W9zENisvQl5F91PNtnIvQ4rZuHHsoX/XWj/JGMLYWD1i
oAwzs0IzsnXa3AEUoRKIbqxy8hgfjewUpvtp9vOGp7fdyMF71W816caQD4my0jmvaD6HHUPzi2hF
8k4krszzm0WyBMKIAMvDriWYCIP380hYQ2Sb93PuRIMT6WuDF8KEvpgcJGr42XhKGAj//b39tliH
0QG93JQ5wF/qjbVMJdZlbnDtwp/Q9hquNYut3S9WFsqGyVUsbyhdkb/NWdC9dkgxvysz/ri8dTEi
FKIpjyWDy6srhYgKuEwOnbeRVAfpRYzW5WLS2en1zNDs1PRua9yUr1Hspq/ZPXPScd+IXlJvJ7I7
xj56aqMfDd5Sgp0UT6MoSomFcbvD/CxgK+p99Dk+qTlnFnwz49Ok8faM1Gzwa+NIHnYRPrXittbu
hHlljWtjfuvixJXg+KhbSzjK1gYchAALv/BUzlPWCordzQwdIL0tsROTq1TetyCeNbcs3uDbIc3u
S1/H2mT5wrCOtbXCefVqsuC3DfM/v8OLTpAk5pkBRES412x5a72UHUIyi31VfVn0QMndfwMhMv+8
4OXSFDaZoOaMWDGzegsG8BNdrcPQEmwq8aTX6/irH/GiaqpbCThpw2OyCFn726TCPKjD5ZhQitkW
T+bV5uj/55KwolHi825cHp+HeIplUxmWJ1M3nYX4g3Rx07mw1dbJ7roK5OoFL0oGYkYqrWxG4X4k
rUWg3oWT6FuYQgRyuDyWLhlV0ZW3/9uVXfnnQ15UCaFBuLQV8CGJkvGDp+ZOWdPiPTJxog3XPjJr
gg7iXLnodx4Hnp//verlgbmpGmlMFT7pAtDryvdZQBzqph/9DedoW5E+WFrnh0T3xEeSLeYGtTRm
31sqCDBHInl/HbT5EQn/CZaL2ns5q5OxTbrdNG+naBMZiF55VdsclIee2lkWIDF8jZtfbf4g6ycw
MF3ys0oi+6y8lMsfHsmEI5kgXgvB3YQFhuw4fcWaAoChrtYZ2002wbffCxUxJB/dgYk2y8nwWKSr
It2J8zZJb9irjGeI6iGit4VdlN+1YJlQmNWPZ+W9b0enFnrfDBpbKFP7nD8IOZ0ho/OttGBmiMHl
zJ7Ybopl6yRB6I0ms7gfj9YMeMJWaTbyLVErNsOLNDALDW0jvQ2blRFti2qbNznLHZNk5jPlXhg2
0XgQzrs83rbz4DZsabHw0CKCqLx2XhnzVkuPCBy9Kz/td5pWa9F8Iu0npQeP19dSQcg7AkFjBuOL
L3kZaMml3yb+ACVL2VWP4ZnAGoA8GX+9M2+Ln+EdP14NZVhGPBH7su7gdGkRbYYW45CRJCbPVPzM
8E0c3bLliaApRM+YfUG4saTbbnxLZPYB/T4XDll5W5prw593KfLitYRQKTsS8nomPCbzFKwG+h2w
BwUlPAlRhn/GEvdWHPVViVlxoxKp1PyEZhq4iJ/z2R1BzdCu/BSlU/SkqX6mOOqNscqmnSGiFG9Q
jwDQabfmuCuro94CR3+Kch2ezN6U7+vzhEX4JNSPGeb6HKl0DodnqDxNcyv10RTvhfizL99arMtn
ikmMFv11xPjSgbw4hiwGfxMvsARa8LJyEyc57sYgWjT2dJC7yQZeFlJtr5VdsJk0R7yh90gZlqEJ
vGYINZdF+W8Xv1jQ0iQpzVmMlxZCHwFUN+/0g2g4qLsz9DHjTf+RxrYx7KCtNNtasK21JTsM/419
cJg4PAAH8aKNtNEU/lEdP5bo8pK1dBKPMQdH37wLVuEO55j6KLEAgDMxF9vG+SdQoISIrl95/c4A
Rzlq9yEuB2xc42qGQcTEabxJrKN6areQfsZ7+aYsbmG9BI3XQdZ9ao8qNZfPMOezzVfFw7TPPenx
MQUOe20B/k7KyQ8EoJYXBgrrb+nbH0eTeAikpLWQco5LUbxplhp/tDt5S6qd+SZIjq650GAxjNhT
CIqBFjMpXKuq3TJLK2dHc/TKKxHB8a55SNSuFWi/Jw3//hH/ucGLU/vUqWVO8OrvfoWheqFZkou3
SVQEFV7FuKyxgXrkt0JvW5aPKVdkPHIvBU5oeJCQCBcbnaUzf95w1u28SF4ju+pEdx7d9O6a+AsW
4L8eOcZhmkRorkacKDjtr8tPEGpnWT4H51NQ+Q35esVTWR3C8ybvtrK8qqVjbuBnedUr4CcculVH
/4lKkHcz8bODwHAKNgfeHRf0WXJjbrBCbQ0Wa92D2zM9KE/028TezvmmneoEKya7KQ/qOtjF804X
j9Xsm+ZGEm6t4FkAo5RLr5b6ci4eBvEpTNGf66+JTpPReGJy56YiZ4Cpd/Qa1kx7lPO3CHiWJT2i
vPECC3GLPvhjRvu83wDtkobPWmBT7m4LVDbGXgTNo8s+aK5Vrh36muRTGkSj+TBFjIhA1LSmdjsJ
P+MOzdBgp2CeqiCilk2dCDuJgvqvb05y+Ks5f0wBa2j9nLa7GD5atBXUjTlsSu0mbU4iyDQrPZD1
IgubsHhUkruz8qxoy1QMTWX+awZ1QVD8LyXfZoNt9S7BqBEkB8UW+c0hMwrrwnpiruQYwHIF7Ucs
vvSwniQt3Ju1vp6RirUEoozZi57sxHANQFpWia5ZQ7QKPtV4pS+6oZ2lbPivlWin5P6hG7dN/sZn
st7Oqifyp3AoOeNdbZ7Ek5W8FC+q4DO0rSeX+foiO0KehPSmGezmdfhAE20ZC1+rgMFUYUufbsuJ
b82OE0/W1/qDdpA/pg8Eo3SnW+h3+iP/HxUYnVk7NB+r8QQ8x5rRZG318TmwbmR1cStrpkNiiEKa
DmJ8JkLw5ApbLBXHtBgWe5LhloOriKupegmz167fJdp2wAZzTgpbObO5W9s8/xymW73aaNpuSPaF
sa7QS5mnOH7U+gytFQPe/i2TFw6Zaz328ppl7Ad+WcFwptBt5XUh0VTKjyncMTP4CFU3GvfZy3k6
VvDumTcMTieghuRw0N4M1Q8p8hPtIPDw6P1aGod1iRlMhxsRcMIS0RSG5WMRT/4ozogGDdwQPwPh
V4Z0r+xI2xqBzqXGkpcojegnx2IdSPSIm9bpkk8y0py6xVbHab4+36Qc8CGaO1aGMCzF3iQCLJbZ
gU7W9JlX22kimNBI12WKllfAOoTlteTXn+nO0N8tdGSay0hlAn9cUtXscn3VFRwa1wLtLVDIDos2
b3PIjbp6gRd125xvZP5N6AePZbWLK3fWXLledQLBRztI+0H9jOaJV9NRcY8y9JV3bZ276vzBXm3I
ftbt6vw90p/b8zHMX6wo4Fy3a9QlEiKKWVVg7b1k6MKb4IEo3oeydMz3pclgYIbYx7PpxWSkGLeT
8UMPHs7nm9jvxRcN73B2kPEaTP1tHv0y+3l1Ng6g3KXpQay23EWZFl6TPlTFhgwUFI8bFfKw2mQU
gUeVJzudX2JtBXlLVg9F8jAYdxXUctm3wI0FkYfB0FRXaAT74S4Y95L1pBj70B96H8f/UD1Xxp0l
7kbEAG18q7Is51srfMq6x7HfFc0vyRhXKRGS1ftQG1ATCZ3s3srwTYJW158Tp+ofrXYVmKco+VGH
tGzgo0+9K8+A6lw5ZqF4mjGQzeYhU7Csqdsh203W7WQ9i/lOpPmpbPPgPYlWQ3hXN5sWte2Ewjl4
U6o7y3ozaYfH/aNQbebQm+CchvltTaRzPt2q6q4Y9mV20yofsbIpB7syj+d4o+uvAUW8kj9iKpK6
Q92vAYVW5XbuGEsnNx1H/WhmlLybCabSiN5a5+djGW1j8B8atM8f6oTvvj9m9AaUECTVml+VeOSx
U+38B+0PpT4GFeRDVq1TPD4p5NsWvhQAe+NsALRJLgmFvBeVg2WCNtk05rE4n8Rka0A0SO/D9piH
LNAaXqbzncU2sRYEiJ+eMdAXaG1J9tEaR0uSQDu+nrudBQd+XKcKwj/aFqHLiuAE7W6mehXIid7T
QmpRMoM/FnYFetAZozj5pXSlcMkTPc3gHIoOfOgE56fCyxb8LNQfkvwstK+gI+xa1sAbuDKsfjYg
ZL7wJwUowt5cPOb9wwzCozhLbkNJleMWwaoHt5Uem/YjpD0zLGZ8EwMxtkQaAclx7kUkqbotGPtG
2GXU3hq/ms34mV0NLJ8EyB2xbvkM760ZPzrjLiBm2ejsqmBog1lbrp6NfoODKpJ2tfA5mT46L9TO
BDEJG2SemfEqtg1aaar1+FYeGMudUj6lFa8M5TaBR26eTD59d5dqjhX9MIq7mkw0ZXEVyuK1Q+y/
T85LpaGSjo5MUWaw8LXSaGSVplMfpSfp1DEhw9gLWJelyIUc8GbMTsJ0m6XoWj32zRTl63Uv6jG5
U1sRcWR6Ug8ym6yXfiKfHW08mWTGsb9wvqGNePXQ/s0k9et1LyqrWYywhqkx111NnoXW6Njg5QLy
shJeqFWp/4Aspq+K6OpI7LNbdN/5KTC86qDtzI2yCl+F1E5wqvR7mUAF2EPWTx2ODgM9FtLt1e9p
6UF9rVu/3u+FNiMiA91sl98HJ1Lnhevyho4Kr8REl4rJ2BoP35Wz77/PWl+veNElF5NpkC0t5HA7
IYFmCi47yIAtCd0D75e0CjEVinj98cE9XLn0v8emXy99cdJSZz1Oc4UPK+uuipgJkJahbQLTm2Oa
2ytcjXgVSHxD8Y5a7SWBtRz7/4Uz8etdXJz9Q8XQz6nIXbRUZNi4idhmG+K8h+xr8MVmnUykxYjT
/lrd/83QnCtDETCp+S1sHxefX+nEIQr05DfP+Eju80Pj5RvN19bnx+Igm16wWaINK9Gvbv8P46Xf
+u5/PWt/XP7ig7fpQCp5eWYt+IifqU624X3yWbIQ6F4t38JBtM8F+i3xVEvPcUkpHywKd+otNpT6
tus+QlnxVM4kY/2qaU8xXYkGh0mE4RTlVxJsodaSsrZW53Wg+Uo0uC1RQQO41J5Kb6JnDSC3CE6l
sJ0YmBfBMTjP4E8BWA+PonWcesPJazekAQLsmMQjxVHkp0ADBRkecOaI4QF/VzuepvbeBNw7yK/T
SIO8u1fmo7mKOqwjOB2OLUfO+tAgG0oG1wyBOxvKNjB2cnVs1b22NGKau0jXnfP02FQ/m3IHktVB
CTY9JQbTVvaRPqjv5Y56HsdLqv7sys+Wsf6ZHOkfaoksKgocSd5rA8kOK725T4z3OtmL5kmZbhV9
LUqFLcfPWn+K82MRWbal7avoZgCMi/SR6nYxNQ/SjmN9qe0qnAIG+zUlJRs6LUGnfgY1RaJe/LNC
aEiPLrOF1biVN8DI0drt0vfudb4DtS67xZ5c54kHmZ6kL97M80Y+NbTlKP9/1oFbrvOnBHYmTQY7
eedQUL9H78MHDpv2Vzf5LfNFwT8b5Jo7itrbsvyUIGcwJ8aLGk774DngjqzJzj6r1wiAfWdTG/Db
weBAJmTVvmqurPNWNDeGZpe/lpXDGl3OojX21OJGTR6biY28dqrgMUWn3W2x5xS340qlfIemlq6H
PTG0SUDnIN324rqfvRFpy6v0aGJb3Z1fDcFjlDbOXseB5S0CPvwEDJR4sXPs9hahstj/LUeMXBkl
T4ObYt9FcJvXAjVrYFv82+ovq7xldiuHK/5MBLxZt/s3maBomciKFVnM52iVt76WueZ8LOL7+LyX
sFTh73kjfLg+psXOKm4NCku0gUG9LotdmCekaa976U5UPaRitP0cCMJEbT/G5ntd7PLo0FiPYsWM
DqMR0SfJhhMtHrNC2OrGGpOoHCPS3PUY/Ch3ZR4Rm2o5eZZfgfOBU7gd7+tf2P/mzK0xHYuFTTsW
Odz5U2yXw/3QrPN0O42nSIT91XOI/RSCYyuclPoJy2B53gQEbbSbkpicZiM1PhoKrfFpC9Ydbqba
lZTtnHtInOZ0i3IoXHI6Irpaoy3TUX5Q55MGfNp0z/JtQ6USGr8EUrgUAsQDa63QlU5YGirxKWPg
2JUZvOC9Hqxq/gyDTQ2SrBzYixPi73vIb5Hu10WMJiEGb12xaJ2QY/u1oLHGsNOiqs1OGIrkzBU9
xm21RiK8o8W+2d/1+Taf153mFf1KRCmu+0DvbqBKOk3kxKNLM4gUSAUWYeSnqZPVeMuuGia+oWd9
vcuL0dMsFaLUiU12aibS+WzFP2v0o1bMw3HA186ceaWOrIImk54dNBz47t+/pqs3cFH3KUVWT0PS
Z6ducmZQKX4FmIAC1qdjvEDBJ3iGkulyvsScS7//St0pLz/D336mi/pvmJpKHIouO9Ein516Y0ab
Brs5QWUvS52BP0es3VbzA2PdmygCSsbdnAS3Nae/579/F1fv5aImjMVK1aeRR0ahb5us8eV2Xsqe
p4NNcBSJqDRXBJWMa8TlDZxcXMqCsWPfg5yD8PHvd/PNJBsXNXACFQayAYr14pdJsqrM5SjPTsI6
3wsfMa/cWtqRYvUp3sggsaZN4c+Vbd1m73+/8jf6kq9XvvhNimjCRNFkXHkXPhF1bR4iwcfOoY1+
/xK/hffRZ7sJdy2WHkInNymtOhrgqU8/SR6P4qk0WBr24YZ06qO8Fm45Ten3QDH+fpvfHB2+3ubF
zzVPsdq3Gl/QItPvP6efRPc41iF/s8hCWoz1ADevqb7ggn3zwP75s1wU4nNQpHOYFtniH5/Fp8g6
qFbnhv8JIUwpi+Q9BJg6XM20FUpzM4grCglR7byCuIBBfaH+EcQ9YFtz2kScKIvGj8Eq9sGbFd2L
A9O1pSWhomm7NSGJSkHA4CiDzYSiTtmnPTT0VXpuSAV7xq5bZYTGqN3SClink7gSR1QF8ceM32pe
C+GjJuJzY+OVtl1+7LwzLvuIyQnmCSSJBQSoqgG/NvmptX6qgL+jMTZ8icVuvgna++58UmDHdQwZ
Oo1wYZyrBc5V3crtoD2Nk+hjbICJnvUhs78HjPyoiZrF3Y/lQGU405vrVpMcrbgp2AzLBRDPZN3c
jOQkcNAr8NBkKhjEz0G4FSdUgWhZ888l70JyVW6yV34ZEqAH4Ybf2s6UszcawL9T0LXzD/ncu2F3
n3Rb5bxP4vuAr0vu3/roTS6OEcWOofyssx9J2TgxifJx9IAiQ4MfSrpjuWqcYnxo+2MckqLAnCTr
VkWvYkhmEtnKtghPikRJfeHE45yYgRXFxR7HaBD4CG9DAt3KW8N6LgrbDGmCOt1ngzm9XGdAj4In
oT/Aoh+QfIous8nYjx6NvUIiJ8Jd8a0iqXaB7u9C8f+Rdl67jWPbun4iAszhViRFJVvO6UawXWVS
zDk9/f7ojb3apnWsxjpAo9ANNIpTM47wh30oXiWSJx5cHTUAYX00lzrVT6O7SHvbTFcRko1Z97fC
zxOcUu42RzSECaV1u5FdqwYuED+Y1rUVfASto+DeVmKyZXpVjK5LtEuUKczJgFPJXhhvanE9GtuA
dL65GccX2kHGuCp7p/w4ipeDubLGVT8ALOVHc9XmO1+/8YmE7RIZBKlZqTHaFeB7kGkhZlEeNPEi
YVsmOlJP8rPeoReLQqvvHsx1mB0XWeOZBsRur9iNYECpPXry4aJGCbUjdK7qJz+8aVHRIK6QvEz9
S1AapN6Iri991UG+jShJiWgq05sWBA5ENBWe/vrVU4T5IXGSRhXc95CPUOSNQUphVk7SF6DTJ5w6
Dg0KopsWlVJXSZysdIejyM5li8AIl7a1QDf5Wege9O5CjK7a+A6V23SFEgweRCDatZvO2khWtkii
P4K+qZHBlW4tDsKggpoBlItxaHGhIi7uhtoiLLahtMrpSIu1V1q34bjvlI8jigdCSKn7BtrYMMHr
wgpdOEGjHuv40JiCSZ2h/l/BFYwkE5tuAEJ+WJFq8PqRC7bVwFHMW/ggh/xCqonX8OLyL5LDhYEi
buKp6b6W76ZS+yG9E03vOYntnsE1sj1iAq5DTeiWiRUveiSLhkG3zZK/cHjjOCCSSdyGOTMq2ffU
1HokxlF3G26lyJPxEjGWZ+7r6dmYP/Vfb85ZQUHwQcmVUN25r7kZzId06QOzIVU87rDjnYomNPsN
9/evfiKufnxVkU0JE4FPR7rvcWCLRJd0DI6IkRRPHVdgFS8aqrHa0SSEVZwi+9OMazrmUnfrYy1Q
C0s5JCx84i4NKlflQsRGHcWS8YKXUPxQEUTYIeC5ybcHsFgOqFcSVWxVfEe6Hp74N9XaCPdKdtXg
0skPjBYBjZwNcXy26D/U7jYMH0mbppXJDcQLF/EHfCSgjomdP4xe+obpz6a/FDbdDvM8apbxMnwY
DfuI7LQOpBTxp754OyqQqgsnDZaDQD/JQeHZwiEQubdJZ1VoVpW88g/yuWjxZ2GGJ1fRZRq7CnqZ
2mwJTWG0rKTm8evZ5dOzq/GWlPZxRDkFLx4jcxG76V1RpdnyKTTHU/b3bGg/feXnkv4zill5JDfC
rJKkIqH+4GiNB4Eryl1qxw2AhBVuLxjBZFjNq/RMgk2bo1+9gtKfoqeALqWP8M0wbDv4BhMAsHXF
dPX7ljsduX2ZpVn9pKtLS0imEKFyoar0FOo69oft0y+jr0jrjJBaX9j3FA0zsIjlmcDohCztt1XS
ZyDEpuLtk3S+nzZ2A1C7GzHVkylL0uEEaeqYwqItbShpZD8aNrB4NyAClABV0mwcG9bnkowTgNvv
A5rlYoJ1bEZDLpNPMg3mXEO99IO1HGzoTEso6y1rukgD/tQuBYHUzc1tGG8Fw/Up9pPPlnCQllPv
inf8XJXvBHjr+9hmGVh2LIpGKthM03bGIy0OdlqBUlJLYzd4r1IIoI9l6qkEdMLV6Ko56omxrSU7
tBiQ3YDpSQfcLq0bYMRa6QbtuUR2GsAvu/0TI/AFUqFlvWwFGSmijyBs5oJQUDtHQkzYIYQoaOxA
2u3cTHVy2P7qMgXcFy/xlqPeMSmdCueTxpO5NRAP3A9kKJV44n2/U5VsMFJZIEFAYEDnxaZKRI0o
2ytgGWMHjJuqooXCTstCD8hEnt/2McRBBwcyCQEqykeuFPxNMgektZ+uObdT3n3mFJ4M1L8McpbF
UJBqdNgpU2YZTaqLvXRJ2DVZAePNNHlHoLOHko1ElwcJUafh8pRdDaGzM5fmybTy62zN8pR4jLRQ
VYIEMifxdXHJC4ySxoVRIR/kFgiZYrCJVRa3AqwBj54fumwlvcHzKeXPkj57/cuUzHKXTlQCsIoR
I4GsuM6RRsh5ALGAA2AWgMhGVyl5lj+7hGZ2ttZwguL9/fOz12Ps9CSBWJHgmkHhU5MncjeiYBEd
Bf1Pxo626anQJk+exVXxpmQkcQcsf37fF6eX44s62WwUljAmB1kU4lvNh2Ge6Vwr9FdRKhAvpAUV
OiD9rbFEfzRbH6CjIRX6PtRbdHIMwz2XTp4giGGXSH4PdUmTaL3N9sYgD0ftMI7x7fguLes/dJmk
bWKbzdo6ICp3GCjcAZzdj7Ir6F6p7UvNa9+iYp2Q+Nu17lSOrtja5EFu0DjOoeq6YuFm8UtMnBOV
a20zeSNYxNW7AqKsvNKjC72+XFXNZWi4h9SJFHq2Z47eCSb6918122dmJsRqfezp31wo0P7eg/A+
g+KWQlWCVb0Y3qlX+lQRP/AIiojFNsOafApL8D94AG7OsSbVEzfot0merfggpWNjiUN8G1LYJs7D
jK4HqbKrjhf1uFXrBzEobUteSfLxQhJArozkDKbvVaVbvwxbE3DRIl7rx7Vk7kwwE/2FjxhsYeyb
ZsM1K0nrMHUopKYayQDREFUyw/A6gsJyGTbt4vcNfAKTyuyaOiYuWB39NP7KDaEbZbSeINPTzb/r
pi7tlDSMbvtSFouzmL5T04cMkDFxZVBJV2d71Cir4hhOe7QmguEZdCwVZym3smOuTKKKZdctxuOa
Pra4pKFtjRvIAoJEScEWF/nFufGcEFVBtPPLeGa7SyvG2ExiceqOJVQNeAiDDoK6gp3CZNHtESO3
EdYQa9oJ7H1HWg/K/vc1OCEM+X0Msy1VCHqcFMq0pdbHFZNQoATZeoa6GrVgASFr6HcoUOP7sToW
W95pAtFRuzBTm/RQShw6ERB0kN8bdnQqVOFCMTpaNKQMYLaMi/AShNWW2ouwqsK7uieB0M6cUfPE
W8AsGppl4RYBc3MWk6WJJIWG+fkLesuDkVXS1qHF7+gPzUv1EtQo5NjaVnG4RPa8XLW5z1F1am+F
fqmkz+RGFRIHzTJF7Rd7Fm2RhStjf7xEL0AhshZtLXD64k7mGqIzREILulBZSu2ldXy2Mid9rJ66
xqZRMQpurwOD4O6yjY/40txP2WB7bdJAKJ1D4HQm0hDNJhztCv8VGlfKDXjYaqn1rnCfNETzVO8X
woflL4XIATki0yXZ5OAjSaWQdkLn6MzknYrwZVnBchaytYTTxizC11U68RxO5A3TLRVhW2o3lJPs
srkUbOB3yv9eBBrvuHYZe+cK1Sf6w+w+xUBiR5P4w5ztvjIdFdP05clkV7R5SqkBTsdgojnJ+G54
KOBRgoOpaCe1fRAQRThW56bgRDb/bQyzJEwxjKLtA2U6hRl0vmRJK3YpS8tBe9M81ARdADIHWz1n
EnMqiMBzTkJdVIV8K83L4gESOEJaq/Et5fnSpE65piqaag/FuCmmC6CjcuK7DajEddy+pSIYXQ+H
XOdfSBefyIa/DWUWYbbNQbIqUY+RZrioXKXkMd3Iza4i27KA2/Zer21a9F5NCpQxHblJ+u7sbXjy
HH+Zj9ntXIAMsbScQWD4QjN9XIrJqlOWlrHJvLjfHcx9ttaRqlgcACoe85WRLn+/C0+1kL5Nw+w+
TlvjEOkHLb5F/BzsUHCRqJsU3oioLCbZasJKUN3aqoZ45p17208+hpMFIfK8um5on7nwl+yoS/Ig
ziasgn4BRHhNhdDWXOFicBIaVmfP/clNjzAenougpKhAfE98wlG2ylxPpqcXdBpKgC/jahITo6Tg
gHOnnrv/737hl2/OpldqkyoSFb7JFqNCuYB14hkeijAEUK51ZZ1R/zt9t3353uxyyYxcStMC8Em8
ztfCAm7IXxVX3rV8hQIzqo/O+KA+qglV8RXww9/30gn+ADfbl4/PbxVNwwDKAnNj1Xa8znAPr7Jd
VlErzP5atk62IG9M4R1BUJlie+sKxzVB2JGkWF7ICHAam7Zfi0TH3D5JtwR0fiabOzk9U+3Lonxs
mJYxmx7DrEY99U2AWDESPDtgUbxfBy91auCymFJXDsqmR3MtIPLgJfGdnK3OFsBONE3lr2OYzVKU
yONgHA2yhv24TIAeJMsQ9KJdudY7qd3glqh0oUyLra4SbUDHJBOd+nyT/WQo9nUgs3ew9aXgEFYM
BFSapaPbuumdKtmAQbcTrw+W7/riqP3R1U8ld1BC51bjZKbxZQBzk7ZaOUZmkSDtllFe1dGl1emE
bYX0OsIbYpOolzmAecRpIttcR/DY6geYUhAsNWml7jLI5ZhZWs1/UbL5uj7z2CqMC522ujW9jY3k
acTM7Sb1nST2enUFEcDSNhEHCdhBE90ncOQoGaMTvqSCdEDDZZNY53btqYvr6zxNMf6Xa7KuxVGR
A3ZtvAae8hyjKQKIGDXyxknuykUHIjt3xz+/n+YTgnzGt3lQvn81jVQpC3K+Cna4nABCn2m2v1dW
Xbs6BquaQgDmRrVT4yJ+aWzHHYypwHAxig1tCduEwJaW5VUENIIW1HLCAVK/GZOLg6OoLx3RjiOD
WUi3gFKqP1RwDGV5rFCDX4mgF/wlXCLQ0OcvAfnUo6tYcGl1ZWrOz1OiKqbt1R6oLelAeSZ1feku
uOoAimbk3lvrgOahVSL9ruMW6ROLFXR26FSBaiISkTEJ7RbXoJSj/tzlrZ1c6C8jm70WgS4bpRZQ
3cjfI/iD9Nn0aOW3u8rc5s22gQ7T2yDRx2UUXGfiiCfY64APRAvETFY2YjplAllxeVCew/F2QCAt
eYybJ0zEWycrrlo6ijrdT0wSRo68WDw0iEfH2HykV1i+Fw+HdHuEUV4/qSwd1RwdJFRU3xTBhXi0
o3hj6C7UvfgFWzJ/NUneBOJCia/rT21/mK1LNQRURJgP12OB6E1rK9HKkjZdtjfCFbzE1LxsN3L8
EhluR6wJkeka51fdunge80uzXMvAlhPYlh5UM8BPlpf0WxE7KKR37wmEYWWGK2QfM81Bhm1SAhWm
QmXzcdR3prGrrTuz3+jCukVAEnloSqxeEK0lV1zloWdq9zARQDNF1FpRn/HicgcJw8IyDOF10FKi
40s0kPe4EANaV9X1Ubrt/bs0orhXPqiAIIwtCLXuFuEQ7CbYnf1VcHjS8o/ULcZdeh9C1ylufz+F
p1+sL1ti9mKZ/ZHo88hmrZ+wycG+lHYRWbtxk2BjbsvLGhI/nkDcPmc+PB3vWeVa/npKZs+UGXV+
k8cUPmVPpiptc46vrFf1Hd1njgF6q4F35ovndv/sPRrLYyRJHT+1ABf9dMAXJlwO2VJ4nTR5apR/
FyytcCZoOcF055r7Z4K1Wb8lbjqlQDBsitAm1GbsCCBVPfizFHTr+/D+nPfNKYAOH9SwZlbgWBqf
+eGX21yOe/2IEVpyy8ZqKKtnTlk6ceCF1qoRLn0shLcBrwp4gHaD0TVKyJSIBPgM9B3ZpEA0MXGO
sHUHEukGGMOH5hN8PkCMSuxZ4p5i3L8oyJ9enP+M+jOz+zLqoe98XRKn5qE0KcOiQIDWtgKB60i5
TXIxy0wWDQyVc8tz7ruzSkcFvC3O/akdB39OXvR3w33mHb2S1i67X3Hbf2OIdTJP/bJGcz8svz5U
YqLkU18JYAt9UkwoQc2s0ZQPabYJNOwXn2G8ujIB4X6U7xJU1EcQ0P/VmbAUy5Qp3v1Q81aiMm2q
FlQbvQcAOXdU7G4TO5ucN6j7oOq4sBzoNL9/9VTLjy36z1fl708/MXKhdsH/ffWAJuoDZCqNhYYp
uczoSFLtJ1E+rEdPRH8OLbrcaxE1zG+g2iGd/nw2Vjz9aP8zpFk00ga5HCsmjTTYX0LlomBfvfSa
ZxEFau4I2wMvXMj8DtgIKYY929o488Y7xPyipwzhFkjlgKPypQCd1f59uk7m0KqIAAcW0wr57Ozi
Kmu/i5KAzow2Vdny9eTVol+NlxBcV5PM1fhQLIft8e3MZ6d8dX5Df/ns/ObSYk1Ms4jPxuuehNKF
yt7TDsIM2rFgiWJRCmpfez7Xm/s0y/r5XWIRkTIWW3L2JFE/SxL/8Hk4kPjF7V3K9vLoyv0K1mQZ
70N8tEoHw3ecNpz0D8bZAJ3U3i4o5yRI0h+FhQZpzLHah3qKr4A2ARkPFK8aUPE+3ujyldbsetlL
yk0SeCBatIJbDiu57RGgz3B9jPZ6fAeg+ixtxvhx3ZgqKBcTYz6ZdpduzX5b1FSWeTgW0X9eg+Px
T0Z9LOrcUdtnEK/ZZLKNZEQuu023VgxQ+we7+VvrHph6g6pq6KohPUnwDZgCrHRpKfubsv3A5AhU
GWSo3JG6D/zIvDQJVwLk0qJ4JWv2ooo6pKpf4glu1zUixcNzHD/L/r4Z6UVc+rmx6pINZIxE2UQo
1MqEHa/a3n+wblvC64/4sOhGO2ifCvUOIse13DiwC7ii48chp21zQHwC9T78i8NXYPWJ+oCdsVRw
gzu6Ch3JHfXlmG91DZ6e/iftEQQJvJgvors+Lo5PsOLsQl3BXm32oL4B9A78r31/H6rPLVSmtH81
OGaNprtaRTn1aB+qO0T8etiklgG/xIt4z8UbbDzlfFNSDkjpIBcIKkThvlQvR39lhdt22Ejtc1Nt
Y+tBhVk+Zs2ia/8eiHeeo+4hVLVFGr85fuGa3d/YxCTUQVElEbYUNZK3SbML7Mybftm85dFlpe3r
zkW1vGVvwgEDQZU5wvOIbD3l8dDDHSN46WnSvQDlJKzXRdv6E/zFCPTMFaH9SPqnfYUutiryD3Dg
2b6SWr2KIl+FgrkBrmjFeyPgQFhPivCq+W8lXLly5CYvV4cWd8Q1Hu8iFN1LoceWigqFI9h6s/bz
606RFn19GR62WnUVae/l4ZGQ2znE96JRoQa3BJuY3wz0g6FWyYcQs5MbVImSflkjagG+7qjcj/FD
Ez6L2RrpA2TRgrNKH2d/7Sx2TCEqWkEkRqTQLd4Fhn+VWsdFnCKMxZCSFg++67FeHf1lBUuDcF+/
gXAkJxsu8uo1uOu51QHM7vxVuoRTjCL6RTosjHEd1W7HphNJXw70avzxsVC5UGy4EEWzETWXXVma
215ajRwauiA5jBG3gQseKFz90xr/fgnLpxfWmjTPJZWi/qyo2GZm1x0O7XRhGE9i7IaHdWGJC8jE
n27yZrjFhkf1kGcVcKrDZhqAFajEwc5uz6vjfRZMv13Nn9vsn9HMEsgj0ngNxgHRLW5U3LROfoB5
okyjevMzV5ly9jTfqJBeHcW/OCBoDcjo8GZq6A7lr9JhB3SB1PbsC3nqWlUkxVI0UyPqnXfK0wJv
l7gTmCXQllSzPcFcoCdSvrX2kX7TuATtGbvdSh/PrM/Pt5kZ+frl2YwoikQLtDYjHkluRxNSUYrs
wzou3DJdTc7uTUB9Kx+vRekNgO/ZF2Xa6vMV+fr92cEv+jiWFMGIbjN3XGpL+bW5psZxG0GP6BwD
gKfj26F7vG1WmvP71vyZaMx++uwU6mFuFemBn44z31hvfAMu3bVA5pxS7W5j0GUSF4aIGji8Weu+
mCyrAR+th/Ya1haKrtFKREekfpKOkOnk67J5S2AiSRfR8SYZHzV7xBZlMnz7fdwnjpRGdVZU0XnB
FV6ZbxaxF6y2rwZwRxBX0XOxPKCdDYREOhQ9t8jieK/fKS+Agek5Xg/tIrFWyWEtr1IvOrdzfzr1
smG/Dma2f0LLjMZGHvNJuPxAeJnYwjvAxa3ySI3gWfwTfGTUq2F2oIkDgKCK94CXQYCfWcyfxdrZ
OGb7SDIitY/DPr/VmgWYD3kz1dOizfEaRIlHOXCNbRNaoHRM/0Xy93MTT5NAlkyEi3XlvG1XFYkR
16WW83qV68m4GmUW6bCF6DSxNlCNeRc+SnvY5jhMxRdnmyhT/Pz9DH3//HS7fMk9D6nY45mm5LdA
ORCMElPXx8x6cGlSj3wcFB16G89He0Anc6PQXi5ql5TtWjz3jP/MCz9X4Z+JmN32tdxjY65KOb3b
8G6E29cuitcgcMrduEP37JbsQ3eStTjclpcG6hgep+zMjfa5/X+bjdmODNouCCO6hreCddGJNjKs
0lJUNgalMrSwxaUKycoL1J2IsDGM18wEOz7a8R1VBm28FBEfEy6imyHbmv71RF+BAMTO1W+k2k2P
XhFv/fI+JdRG1K1sL4XmSiht+TYwYVXtDPCnd4NyieHHzm+eC4oQA/FbY7finsqdFjuWv9eoSVjB
nSVhQiLiOSC+HnGytwUBdczPjn4aXmGEQr8H5ov6OIZbjWoerSn0LYWP4+H5SDzbyD3MW2iL0aLv
9m2GXefTOL4K450AmOsKJ63fbx3l50POJjNVijKKqvNCzQ4Y8RjWl6aeT82rflmu0+dc+ysmm+5y
+Nu/NRPeHgroEKOC5OrWQnhpJU+5pA5ASfZKcTPsY6rHGgd33OUwawqd6PHMCE+dQiAfSKNihAby
Q/l+DNRDfAzCnBHKqANXr214Q7dEpWFzo+DLtGh0G8/4uP8Ttkv1SrkBkAtAHbIDfl7QUwM8Yl9F
yWk/MA4hP+TeBKTB/b+yGtc4UCK9HCt0Rdq1FHrFubGfOsJfxz47whENBFlsGXuA0ttSUjBRscEH
E9dOSp16iapIwX80Hn6HwyV06QvzWbuslmW5gIIC1kS5RjlJ8joHzdQVZPHx2ZfsDFNcE+ScQ+f2
zH4g5/tx69CYpgpiQUQ1LXme5rJ9La2p4/B2uFYWna0ZXu/f6EHwZB2ofF+gu/IHDZ8AHyEsLUpp
EX0Qs+bD0nyBzYIGDMnNUO3a91TaoUys6aiyVhtTvO67rSg9p9aeKrsolcuyuGuwfiwgtVZUlq+S
egfDgsBY1BdJaQfCtZGvKAT27ZXYXSBTnpIz6t06iq/A1tTGoiSmChnfJGnN/4edwMRgLvCcBk6I
HFp32cRuDj3DUZ5km8TyQkDaZxvd1x3egQsEUx6TFfE5FnH8icfd6+TJTZXZid/Q2xmRZHo0LkEq
o1VpyYtC9hR5CqN0rOLZ7A0kFlchMcyXPQmatQRCHCOqZjIe0HiO399pk4+x8FE0uFCMuGqjyoT4
jwvHpVHoMdoA/BHF0nHSKhYZgZG/wi3+qDlD5Eqy64/XNX+Zb5tHzDOGzQERzgB9Jg1xr482X4tQ
rUBUIoWGg9P1PszXLda0coCOvE5HBH0k9OfROb8z2mWR3RT+3yb0mhBRL0dDoLHcliEiUGtGAM5D
QTHojknFDpC9d+hhG2/rySvUzgv78K4HU4oBiV6CDfchbOD2mttin+1RC7b1CxOj3gc4J4S5CuHV
FYJTQIEP9mQvLDdL/0PRd7m+a9DyPAxO366wggl0uGReIG97eYsIkKXcCv4qugVucQPRSJbsdvJc
nBrkNb0ojCJxKR7W+SW1Txoijn7TGBudg8BDXCx0dV2J75XslmS11s6gTOqC14K/4Ji20KC0Zcd2
saUR4iAFmjthv+KvJw8LKZFBJapAkUmL+t660jAn2ULfBwuICv/f+GVAFih0gYvVz0dtDacWWIoU
rIZV8yjsCuqktrJOL8AwwlSzqZqg/rUlpJygDlyNeJEvzWESZDIv/YfS36R24gCwQxxmuBaWpPFB
hBjdgi8W5kIV34doX+1Lr1kVbrdF4i4HjIV2RXrxKSljrG8VFx1PnAHap5Bwa1ipj+YW14B6UV8o
GKz8jTAFJlx86ZUtHdKcSqBaU0VSt+219QHBbaCW6WFSe1dcyatq1S+Fd+1W2HWr4jb38G7MvWzZ
rcVx2ZKaLqM1co30u1AyhqUTr/p6SReEpQVBBelhJyyDv/HffCMv848BhnGwUa4ON9Eeo+v+BaVU
LVqbLaPJlod4R6w0AU8nWQNx2IoYaKh2Brs/3NHgQp0FuUUgONnm8IDLpC1eHZAYvqzWqRvhq8vI
qYZxoMBPrZEau+aYQ5/bWfxlBb37o0cnILCDFfRFR76JvdzrvWrNmxVGqxFXWOkape+XHB/NCS7L
h6hapXvsWAGI8Dakr/WrBJ10UXrBS33NUXfkp+AVHfHLflWQOWwlsAD3CITdwoaJ1rpTeAfnnYjQ
Zt1poW1at3T9te+1b4zFn5huEbRZSmbaYir4XanFCh9D1+ptJX2IDrsY+WSTJ6ot3iaV7xFR1N3B
qe6hjK/Dj6r2+sSD7o95GLGdD7JQmvQnoVfpyBCQ1CNEVyzMO4MvDAu5XIFKFtHNzzBGT67w7lha
qVO8B+mWdi6aHp3v5A/NHQIIpe7477kXe8IZs7ef0AZyL8OUZBkzPfQL5vWeHspjlkl1SKCIHkm7
Ee8VrF3oaO1JW1TK5sIFb7AauOVN8we45Jt4cGjicwov8IA985adiG2+j2aWCZZj3KejX4W3vEwj
1l3Y8KB7d4eBqXkP0pmGcF+7FCfUv2qBNMmCi1IJCHSgt+FbHCB0UXzWDuPl8S7GQc13gFyvG+vM
rH0+qd9D2+/jnBXSydVRJcuYNcWHHefgiKtvUmVRjF4nLyeJZOzvejcm6WT/KJ74eA6Q99n7/2UE
c+cINF0aX+6ZqRJnGQ91nFsEzB3sFtki0Wv+HteO8mzc1cvOcEan/aP2a9ryCYcc8VcbBWhQwvoO
TcfQzZ7QOSoLW0IZIXVhf8pUhFA9cYY3nmMuZM2BJH5mqf8fU2hKcBKmboQ+m8KwOBzkpsxC6lFo
u31gbIQs23WLH0FwSdvebl+4Yexwc27mfhL6P3f8fz5szPqoQnz0u0RLQgotKCCai+ZC2gqu6ijX
9IqQgCntw+gMyZls6ERePG2Zfz476w8mrVLkhyqdorTodZI20HbZRloVHkrel9lO+Rh2RA31hfAs
3/wej5+oU3z/tPw9Hj+qUp/KMlOd7rLX9ErbcXgixCf3h+d8pV2HN82d9Td0m8fwWt0e3/+FrtjJ
EPXLj59nBMEoxfnInKO/gaPaNQd5pP2zAGjoI699Nd5wWxKeIr6Dp4RVLIhGLoQzsBV9+p0/z8w/
SzCL7TGEFDMFNwq23LgsUqKyLf2oLt4oIIY6J0GVVNqIw+rw6n8qAXLVWVfNGwV7iBj9lbbu37GE
I11VlElGBB3mqNxmH9a+X6fmC9Fk1KNXupp+UbfgUjLutRcCGwkaFNT9mA46+sp4qeckNbVXUzEn
7C36x8rkptpy8I7pkpseobf4pdmeqxCdLLN93YGzmoDoD9lYpuzAyS8p/zMhqX00I4a77mW4b/4W
FzJV+HCBJWlVuZmyE2ATI2z01F4EL9pav+iwHNn3z0wHwgxy7qU7wxHPaier0yr8tkqzskFjmMEw
okL/SeMUH4zGzq9gLdHgvpYH238QW8fahQW2z+GFcpXuTHxnp2X57DrHrpohQDW5pxe8EBhfQ1AE
FJ0tWupQ1G6PeDDbMpfmh167he4iAKWu/oVv06m9ZpKfS5JhGdiNzia79wfDH7T8+PkrJp976XEq
QKFL6qYX1Zn36Cf3iDtt4upYiBFRkNRnX0sqycTVlBQwXNPmHGu2J/Wew0dm2GqVYpt+XDQD3Unk
+VexsENfmVxbKJeig5oEFu5T8G9i5zb5hEvACQ+OFjrUSzCen/Z+rdmoAqnjLqPwipJw7qIMkmY2
Qf656/nkZfX1p8yWX8//76eMn0VVqPHIrtzV+8ODRXH1xngLaMk+Dvv+g4hdy7yx2YUE3qK/OHNr
nlzBL3M6q7NkndlGx4o5pUqBQiR9QleFaxQ5IRpJmqcLq+H4AFysrZaH1kNXVMuW2vGqq7YJGrqT
UmD7/PuQfkKAZss8C4/SvAhMJWVI6ROwsNbuPPxU7Xg7Uk+zpYvAPVfRPNmn+boas1f64MudIjR8
sV/24O8IYhEpwvmPpBipEzRaSpea2RTWO9g32Jj1oDGAk4uttGDx9kJ31kflJynq+yTM328I3pUh
Dwxp6tnJLUqlDiGr74aEOWjPmij5hnvdX2ekqP0fvX1W1cts8I4ZYSMRUoU49NuIUeqEpk9QfILG
fycJ63J4OgrbY7ZW/I3R3Wm5sMjJzJv+76ih5nzW2e1EifbbmTVmAYGSFGUxSPyO0ULBz2F6I2ht
eMSi70nBCaED9Q6dvCjb42mBLd9iyrqxJHPP1etOHzlD1NjstAbleWswzFKkdLPPGe1wWnCTgfds
g57BsVubKIxvBdErgBe7UuyWHvB81UvSdSFscczIzOWZTT4d8Pn9j0Hsf0YzuwAoBVdWFDOaeF3C
/3sdHXwnlMxBTxgm2IbHdHN4nDLq4WwP7FSYAumCUppmmpo2j0m1oyj3mhRNW6tzJYRqajeUcOTE
47IfHCnadL4HA3OyKZl6ooQyQbPPVef3GZCnm+XnDPxnGPMdbgRpb9b+53qIqF6QDi8j3JNGGimp
iXbx0shdGd1hWsn2pNZB3G7Z0R8NDhri5p1XUzWSUH32UOo+ez+fep6/zNF826JxUumNzBxVbr2j
XKaaT+CRO+2yJa0GZt0vmudAfjYno6fpLogRXl8boUO5OTvcUe35r9o+HKV/1s2YrvIvfZf6GCml
KDCmAL2EEG4EnGt/bUmu728iYQloIUJeKqUIlWUbcIwoMGeoL3i/r5tyeuf+s26zKLep/CQt0flm
aoxw55tbE+GbRZLfBOlTkd403d2Ayqb6cuiv4uEmb5H9XorCPkAK63gxMYlCijR6BHx5VRaOiY/P
cRsfiCevwyPBYYEshBsQRi7PNe1+4uimOxVuEx4QdL2NOd2kktsmjzThiC6z8q4tk+tW2Eiyg26X
jYAArn4YADgUsJGhGZa+1/DveFAv6swe6SqcV1U4OZNfxjN76BJkRbQqDqaZBPhOwo+KwVSFL8XF
AZ94G7rzIbHRpfvk7lvnctOTe/zL52evnh+maQ0X7DgpGBBJpbihWTdTDx5hTzAe1POqx3Ptsp90
S9bAAnXDRjaA+X4+/l82cSzlh8ZKjeMtYiQUrMnV6c9s025ZCH+h2L0LsWNQ3/2INxhSHKptA9o8
9tfnDGh+On/OxjFNzpdxpGXPdsALHM3q6jWlusa5scW1Sl3403KUmiPAlsvfz87J1/Drr59FsMd2
GCdY6ZHkJHnVq2XQLyfcfFXvEbdSl+jkg6g5Ug1Gr2xyoy6o/3U2Rfoz4zj1BHwdx+z1aXXfr6Sa
cUzRBQ6+gQ0EsOvcukNbv96L8m1mPvjg1ArTa7VlSj7h6gyRMxCJXtVS9i5e6sgLwy3U7NqrtE0s
rIJzLuonVglsFiBOTMNV1VQ+3/Qvq6THjVbHppp/jrMFaYt2k0sQRkJHrdRGshoVErRGz2QaJ0JQ
vmuIkiLqbNIf2kydgUeFpNDi9lHb1QDZln+0R55HcmTMh+Jl6/lc+b8vyola0fePzq4DWSrzoar4
sehlpmvwhJHlBO+fse+ixPBecI8kqpan7qZylSEuz3x/2nzfH+Tv35/dB2EqBEElyZ9AjwyVUPzL
PJ82QrtEud6AB3LvA/ai2u5FIKjk9f/f5/VZxQrvj1IcMn4+bHhtKaDkBpLAUQD+N04uY/iy7vJn
2Uk9X91LyeuZr/88Ed9+vD6LU03EUwczZcX7ZVNQOVyifGzC93HRUUKmnZehQdLaOVor5QOxFUIQ
TVjrZ3XdTq4BNHSSW/jwuAh8v5Zq37cGvQLfEg2Lg+EgBTp6mZcXpNUN6cd42b/2L5SuBO9QXf0+
Bcqpb1uKpKPvoYOenje0ixYZg36oMlLBzh0eMmOZGt4wen2+KpkAERN7IAEU7K+GJ7T3enlTM1NA
TOEGtV5xdLS/6F/R0qqjq4OyKkivr8qlQfPhESSnfJjQnmXr/j5q68SoYWxDIYVqCGTgB0R4rKpe
yev8fyg7r93IsW3LfhEBevMaJMOHwsjrhZAyJXrv+fV3sLqBTkUKGbeB41CnKskgN/dea65p7s0D
Bgx6frL6XegfWq3AahwAcFHvMLp3s5Vp09051QM0qmBdxg6jTGOnZk5I4KfTjgsB2gW0LAYhLwq2
1ovmmBxT6NDEORlu+KioiS2ZodOkB8aiHnFA9MLqRsXaUsFpJ30ZPsxXpbmbcsd7wHUYJwFQcRKa
9rmjfzQIEkhwUT7VvfkBZ1cOl8q4bWJHfa7OU73Q182jGi6ZhhE0mD7NubId0+Cj9IhNZ7Ktj3Xr
yqRiD8zintNf/gsjSLKYbvZryly9XW0C3x7n1SYUG15emklXzB7GYrXQfqlfAyxQ5AbQvd5KCltz
GeFz+Jr/al9qjIRxH6zODXsTTIEl/Nj/jI/+04vLeHTcVVTw4TJFk/b67xf/w3apK5oomqIJCUOR
//slf5wNcuupltjJpKpsx2SLmyrewspazKZFox5HmgmUabhDLWPFDdyEIYlPavsNIsUPAwraSTgq
uH6IqvQXKyEcisn0hXq45Bqo28I6jq6AHrB8H/lIx70KMKqjiIjw6YjPbXuMfSb8rbxIoFxjP9yt
/R4lCeKZKIfn7a2o9Ar0tR5sfbbZJe7lBKT8pvtXnEG5q/xPAVGBPFvGkm8FWyfq3DrfaOoi0W42
QT/UakzK4N7Mxt+QLq6fcC7GTRfJQX8ZZynyIt7OTrr6gnofLkPQbYtlt1bRG80c4GqeYreTcwub
+aEE+H4TV4XaUHaBHoV6R2rktOzRLC4wAV0xvsSWwgYQfc4x0bmBoUvzWfP9K+Cis3pehB+rKtdY
galhrxn5cc/ayk7Krlljs+rI+/9FQMTfRfj3K11XYpXYVaVVzas4XPeH4aMiRo5R5IzF1QtTt/PV
DGT3mLLQjdCilyiNEAAgMZt7qfm+NMYMTLgnN8tXWLsWVI7GLT7Wz6/hjydyhROSaJ1VlRT2F430
kg5+XbsaIOy2DsEE2NtyzVvsvh+KsO+P5morKgu1DeWMlxBs2idlX9KhkRC5at6Bi5j137reD4DE
9+td1T9628taZ/At44WkvwTNSw93tCfye1fomzBftezI6UMHx0zO9wZT9mDfG0zy1Pl9ZYy/vY0W
P8Ph5oFM45kOov2ypPJW7f43YsttsudZKhNFmtirN0HwkKB4KWlS5XSImi0mJfJqTNzS1qwHNSAe
oH/wpV1mYDFOHLx0qNsXjQBIy0msz1Q94FQEZ+VG8ab+fWzoisk+IYkyR7B1TRKuyzHROlnqL8w5
3anZtMkaMmOPk1G+xt35CHAd4MM0kgfnWJIjKLZBejrB8DQgCBc5AH144IuOXLzEZoI02cMTeR0D
cZ3qRsxsAFiSRt6HeJP+aj5picsPhpcNBKwbv2R+yddf/jw7owRS2dmvi6A6KpQ89Mb+oq7yuwz6
tbIq7mbey43T68cH9sd1rra1QPaqKInM/iIRo1Uv1WoJFvlGlmOnzR+Vf4bLGS9vgTf/90T6/gM5
FiVkYqZpUOpdN+BTmAnRMCSMbLpdZWyUYRlsMAi37kmPqL8KyfG1Xct+DnVyb2KkjR9SRjhSqYoM
n4JFAlbBtMkMN5XvDifjVAXr4BB+eeFGkT8RRWYU7tBcxcOoLUg3Mw/5e9O4/OG6umzzu9C0U/a2
aE51qYCB17m4UN+0aq0aUOKCwo6gHpJ9Ip375CvngoHw5o1YB54mJnUmzhSxda8Zm4iwuQkvaj8N
Ln3yGbeP8YSTH9JdYy3mT1HQOtJkvlnSk5A/aNLeL2DfiK9SuUmCRz/5NFC/4LiFwiDBG7X51INn
Nf6qpM8isRv5N67lq8rbmulKTgMsB9zkRTn5eISQUBs9+O/peOTh5F9eYUtMC4Vdso8qp/1CFkvV
Od035GFiSG0eRwyky82MpMJDxzsa20q3PZs6FuSqudC8bdgoiGdeYonQ5wWCqdRaAsPbwXTiqt6Z
UhSOtT8eeUc+X4hQvnglRrjGRoyeW+QKaU3hoS5yRV0MLaEBDDub7FXD07it92aNraGAYp/k9S8l
PwTmyjAexenQkTlp3rXSg2YeB0ZM00mudkw9obC1xKTZJTA4CmyEzQT2iVa6VCQQKWNjbgsychnk
2tV9XNCfzQdSckcSZlscLJhN7aZ2vHW6Gh/FYeH59rxrw8KGR7OZvnx8QyDcFDsBsQtMptJF33LH
UDyxnDazLcvVHaZuoDD6Bj9PUHkEGe0J+vi98DaecmL51nhUuPHSv5cX7/2SuCM605h4GAlp3kVh
tgASOlWX0vGrdaYtyr2kO+IyImo2Z9ThYg49vmAVTv2QReQTrXR+Af7d5PligXCUH2px121Jx2Ts
RKYdmxVrc6nfk7dCyCfW7g/hyfrq7piZaF/FU/JUvjAtSnLeDYb7NqZzSv6k7+UTXiQYkCymtbrR
yAkeyrsUpcdZ/WB8RsmcLON6UwnPUGnHX/WvYUA6/s6YiZUHBF/Z9atJhFJ25+OIH2K/sYicdjU/
Sebp8B+jiPzZ6aLqawhBmeXojZ3iswDHKvFOnEj9zmofzWP6YJy7xbCwmkW35lkVX50rO8Q53MMy
TxavoD2UyBYfHY552WtVXwYPDMghb0ZKV920prtj6gY7jy1Zfh0+9BOYEAec1bxr9b63FoF0topy
bQkwvvqCDOaIHEJiB+AMrLn3JDha3ds8i30Uy008vNSanX1IdxP4bhw5+XiqSxTAVJQGnH0GMuFz
TEAf4pKzJ+1Lg1CqRQOR7lUzl1Nk0/7Kw0ZrH5P3vHFTaJ/WXV9tsPgPozchfIZfj+yOq5vSosd0
tHYZ87OqeNuJtqzJFaheYnh2T/BopdxRYHjV8+y8GKGsbnrJEWHQyVhn2OQmMUQfxgXhpmn0RqzY
opbEB50nGRS/gmmNmYWBW6/ggheKIBZEU7bvCaIUqFIVOpll/lJ8AVKJip0YTvMU105woRuos9dE
M9zYJCb+rO+hHJp78Vh9SZhtDTvdMVaEYC39ByAuK3VHnjBpF6S8+tjfD9mugNFavRALIIkrpd7z
6YzESdSY99W/DMtuxxNrheZUucy0Jz5LOAG8r8HAet1RqmUrERTlWvorKbz5sNSbQ1esTP+Xr9xh
WIlBuuGKg7gOOAEGyBJCQGjDUxafi2wjKvchEXFn/yC8p8iF2bVpU8X0ApsCJl+NcjZyMuzyBDKP
O3fCtwH7Dw0F9vCr40kKNfoB7LIxPcflH0on7h9uAq+NfzV3WtQcfA+2Flx5ilh8qULl2VKO4rAS
MkIwD5356oektXIuVoyrTC+2SyFxNYvsd+VZB67sz2aPu6OHqHZTRiuLkygmqjZj6+6e5PSi6GdB
dBv1YOhnlpjYbwnIDYkCJUuh9LqT0bERTR/Q3kipRLeeO2PkaFj58DNNDzS45fi4VzO00HjArslD
sicom2Z4p4enWr2TEFCEtGTFM2kHeu3ZsjK/b1LrV+2w4gkq3e++24SBjHFM6+g1IdOHAAqnNH3g
S7moifkqMJ4uCld8tdpPM0Nfg5qpXfLPmi3MtpXME+a8JPk2skXENh1il7IjX1vb5sM2g2zLnzNi
xAQhMFi2PGxrF5lLngk9McQXI93QvBf1bmoB3NdJfE6exY1yFjqqQye3vnhxteFG7Un/7XV2CSOi
svMeE9+FZPAH8/h3beMY1Y7dsQiPJD8DFEsqeRgHflqv3FekpyZzMugLj8scX7xwZwqbMvzFLMjz
1tGwTyjreBYUhN0Toc26RWXansruwAce0VFgvo2PebFKoWO7CbaHxaKPHHw7fWmZqg5/u9AulfDY
dutSWAiZI+uuKd+1+l4zHsr4Y8q3FQ81ZShvnpsss33tjp/Od5GMMwuVmpL10EbQ9WHLv3qM0YjI
KzGy7m2E4WP0JEenJjpq6YskXoZmJ9HV/k6evd+m6mCXxBv0+MdhymqbUr0zogcvf+9nW7es2xpV
Y9ccBH1N0p92b+kV+WPySYWpYyEz705Kd4d/xiLEK6Re9dM2EPekd8UBKV/Zi58Zdj6tJmIyEwaN
ZgPaaBz16mSo+y5YpeqrWexqoi+EbtVJd02zVkhbiP1luRiC1aC4ArY81jJunRFNAt7TCW2h7ZHv
KGxrgdMI7h+AjZ7VdsompwUHvyYW24SqH9jkcdgCdBRJB8/T6T2Vp1g6df6LLN7FBSrZZjMKj4GI
y7ADg439lf+cGM+itRAco3WaYW0E6ylYD/3G1w/4euKI5KieE0Js121fx0QqelCHfYn6iNF/usjZ
LSTvUsZnhj0lYTi+9SqRSU0BrNvNuDLNZSNcJuGis/SS+E4UdtO4baHeE2Mrsd3hulO8qf4dx89s
uwUTuwtAJdvNHMzbxw8ZqAjyKfA+QsUHeg89X1cYQRMiIHgXCQMPbjLwP832C7mTVjzOtwsqR+xs
TfSMMFPwM/4Ge5heig5ILzrK3GaNt3TJkC6ewKnhNXe/Lepiv9haw8qIdvn4K8829XhRNFstIWos
alQNTUSnaBcyUT+dPXXnpKGE3FVtuiz6cyl+FKZbf0jdGcq8kV0mxj4V9QQ61WwpZHCm9zobi0xy
Oqrc2M9cCO6UR5A49S1/s9Q4OgfljC2OHzOVQzuETPCpYKp+oWIYID5GAoQ8qi88wXAhkJ/jbK2m
m9HX2Nk+G220BXK/g0M/0F1HuyCaE3bxLNgz+i/89Zhvx+73YIwEzCN5XHONqV80er1ijYdj45QZ
7iPd747cRa9YBSV4IbtjmzsQqfhHFLZb9WSklzjfRtEqMfZRS/mI5yoVFxLX+Jwqa03fl82XsE/Q
o/n1bjTOlZWDdi/IKkwBlsNT4qNsceXuqUxIiv9IAX/YTzE58woXapLCHqFIbmU+VR2RTB8QN0y1
XzaqoxsL6AJDv5BFV2sfhD3aj5TdMrCezEs+XXT1iCm52j1NbWHXIYlNd6E8+xkUaAQg4jXSUmkc
rdt0qiMbNB89OY5sVMSlszlGbsy9UhxZjCsx9SJOiICqMD0YxSPhC8qwqvIlYJ14F9VHy3gqunWa
ryFgsjJGMkrqoxLxTRUQjjhpvV1ersJyJUJGJ7BudPrwWBauB/tPNF5bZTMNq8h04Sjm7RJlbqLc
YX+WcPnUNB1NhFWpCajQJurvEg6/clRZNCKS4ia6w92Qm/bShabZffe7SdlESelNSQ6Q4xc/IWkc
zseaoePA72XzhRBZ7eT6S44O/26Clb+hDHpRgxpAZCBPu32FuDRNw14o/jeEJdaHhOwNs0+78gjR
2isZbUN7APl1UReU05LQeLwVcL4C9lKYP7JIXTITWgMfBadWV7JybMynoHhE9ipCJrgxnlN/mNZb
gKAAA0yuJekaE5TKqg4rUwrvO+blaXHSxyOPBk92qd7SC0PRWpMuPrOGPNe0XLUh+NTJA3uI3yxs
nr1fw3IiqsbWppmQapFixSRRRPaEpk45meKTFixXEdWLetGtbTNtDOsuBSXBiK1qaV4dtCtRsWRP
rLvf/34RPxHg5p9kaaKkW+ZfHsyZmsIT4ir3yrF1CRMQJNzmXIE0KIwBbYF8k4XcI1QnZXVHeaE6
U7zGBVNfUiOFr/6Ew9yNx/3TqNzCmByehqpgCaZdTcJ8URDrQc7Ce1KnMKAoMpJVQONS6CQ4nsUu
8+qS9CUEVZXpxA8ek+D8eHsqK8+Dv2u8ZJZ4GuQeESxwPRgUpFBWojwN72ODkR8hXMDQSbLPm6UX
2l3hJNExbFaxcBAK9E7GKVOW6HDUJaKim3oI6ac1+OfNzB/UHzMPsEe/anVuZj4d5sAgDnWinDuI
I3ZjkdG+xT1fDcBjfbQ4Ey5gN+Cx/1hZ14+DoYAmi7il4QZwhT6mYdFhhMhr4Q6yXWdtpoIO0z/5
yguSXdvofbiJzUKhAoO81RX8pfYppsgeCd6EZ7aiwEXVhEmIWh0N/YEjLHrkK1hlBGH766k9Utm+
+XB2IxdbrR1JFi/1Wj5rxj7ILtj8eezodqevze4J5xmF9O7/FL6YBSK+s2DRLVT9LBFUqmqruHRE
RvXVwYdU4xJuBhmp4jymz3O00Pn3R/TDuES1FBOnLhkU1AJ6+/5y0lzou8Ti5RDtKR7Q/mJu6GYF
i9QJK4dRIHGzo+P33AK1DwcaNRcl+Y3bkH9aI3/extUaGbjDrJ4XbISRRjuTR0CksEOaZ5oclYHv
4P8UOdiAjlBMfika7pAyKBMO04JbEh+CEAv6mvEbCtm/n9AP7g2Ir2Z9CEMl2fwr62aoRAlenR/e
C6AXpKIuU3NnINf3dz1ZbmDZpJg4on7Ks0shbdXhOR7vR8igX+QlIk/zvdf61j3p8xThekH/eU/q
97eWN3VvkWqG5cfoNvGyA2t28idqdVJBPbw6XjXvXfpdGWsStPPgkE9HAfFuQ6A0kQR26R/07MsX
0R/b4uBmKuzhU1oteXbzvIoCqBMx5SKEGZpPp6xjmqTopGdLvd+GmJGZbCtrWTirIEd6uTGEU2bu
Zv+n/hFQXKj3cUVBtqveoUFoLs6dVByaM1QnAqAVIEoku3S46B7/v98UqS5svZohGoryF0c00gJr
Mi0rv88Qg64EH9Uv4VewId6It0EwaCa293sgLdoR1F26SX+raEcJaqBDT26N+H/Y9b7dzDVTNJiy
PK80bqb2TkiT8ZvQnYlE6NndIR52zeCQUYo18NqCqavdDB0y/8bqv1//6sPWwiktg8DI7yk6wLYT
49L7R68mqJ3vyy/yg5IP97IpuNDYJkStJR/bY2ecBbSyd7GLI4kCLIbqk16C3rUGSwjCJaqZi+a2
B2+z+IWaE4nok3KHeJLMnODdAveMH4s5LnqV/u6h385NQbkbOyf2HMPfit0XRWZRYvNoLfv78BXj
nB6zVhWD+OKtfdADJ/uao8GxgU0PCu2QSiufCTK8588sZR8YYXKkBKBX0MyQ8Q6b2ZPJEWba2b8X
0w+zQ57frNpXRBWDzWv1pehP5FvRDNwbfoFRCMp3aSHmszFgO1t7WqTQU8wdbk9Xf9gLv1/5aoSY
FogJ4mFeOa4V0eYOz5F1jImMKxfwSx86yAEPozvUB8s6VzVRNu6YdIi2vgb9IGCKW1bnJOEo6edU
oFvDGH3eWr5vPd/v7qr8nRLc9kU/KO4xWWsBerwDZWX5Ho+PUrcapbUenPvwBSsuDRDvqU82AdFE
a5MqOdy25cTY4C598zYYA+xmmVW/UES7463C0rkg0kcvHyw8xW3YYBb+qnKLJ6TQBEFZp+ytinc+
vkvky0CsVjTg8q2cnRPAFg+peZgRA4hbgD0GDvSedpNzHPuIw/+9Mn5imyjk4OjMorTZTPKqyIsa
IdXkKCruYf1SYk6bFt3cF2YL0SttqW8sjWd0ZjgOum3pjJDeLAIuMbEHoSBps/7P+5akkj2dML4q
kQH4vOifLZJpf//7Tn9eSX/c6dWcvsiaMCnk/+6UeOKu2dbyFuV/8Dte4+O1sxicvCmjG6XQXRa9
tJi20tbYap/l0trSp6yDPYmpN+7px/Xzxz1d1WJVWA+BOXBP3YuIYAAjL6y/KwdyxrztYHmymlYB
wHK0FX9NX94LjcaaBxS8gV1IJ+MGaeLv9D/ceP58mVcfG0NHpuAFt0N3LFQzyKA/UrOX8ToVXD77
ZtOv6kf91bjAaANVOTY7fd9Vi5zo12HHPIS4MtkBfFipN3i3/9H1r780TaSHETnPSF+6Wmd1PXl9
PD+psVo2S2s/4lHwcNbuCxDfjnW2q99TfakTNbMfD1m0rO7LrYI+11j0j1a3hBzMAAB8rUCy/VAP
Nn8t5wtZWh2wMEnG6jH7yHaydZDFp07cKvVd2Nvxvldd9X78PaiHmVZNnhVmGbRObov4XLLL8FUl
YXroz7L8XhKLjGC1Jo646YE4sJBZU9PGv3DynPcq599rR/u7SoRgyJaMnYoJee4/u5U/Ooncag0h
7VLIpgS4Etk2VQ8qYx8Qx6w5eCFvq9hoJQw11NK42+80TiFzFb1HaIqobR4VvDLtEWeTDqvEZcZU
lEFamu1lHAzIZdbuu99YkmOLwiiLRD7SUhYUoP5eG7fp9DSxMEGmthpIIRhyTfU0dg2+9DsLjML2
PnrcOm/85B+0yd9+snVFME293pCtmJ9Md07bPjgxyVEcfgAOjrcff5e+WyORXXo7pp61zYj21n53
8xauKolBjaymjpOZzxwL2NvDq2JGmjjDhxTZ2IZ5OKxiuSCDxNioEKE23eqrlb/72e9P4ao9MGrT
KMI2ZiUzZ39DN0//locQjJY42OvjKi72sbmH0YXrCpEzUu6Si0ffwuCO3OlDep8aW7+593aSO8qO
hGm8Le9u0fOVv6ty7pJSAR4Gynn+x/eqHNqCMHVlXsw+fZIzMjOHwMnS+z0i+dwWx/pQk86mPmbx
kdJ6eqbBfDaz5XTR3kzAArALLF9sAnWpSj+s+C7XNux81SEHIO8Plm7DNBCccn3jq/ppR9Ys9T/D
Wn32iL66bU3VE2MsCvwK4E1wPjSyY4zLIllqqhtj6BqszPfxMTn2K/8i/SJVqnaE8Stgag6oDJyw
bmVC0S++dgru85XZODTRjbiID+JmXLZ7gGgy/wz/GevtZKVBiOkJdl0JIGMcfjhsmksmGHxBBVWw
sLnVFvx4Xs9sS0UWRdg+2tWJY5V9YuUR7NAXnJ4BZkZx1odPHIjMhJy+u4S0QRkOqXhjy/VC2UsL
8kwerGGRvzDEbCswSUDtTZgC5RHSvMgf5KX2OMtI//0mflzmCH1QJpsgWuo1LVg1pb6q2n6u/PDd
xPEGy57PSnHVR+tDQdarPBoty0P4akiYYFoyb9DCCtd2IjvlgqnUcsRMPDlX/SatnnPmUiN2Oco6
17equvr3zf6AdcGe+oMMdHU8eX4OyySEykqeAx4kjHKmZdCuAbrIfukfwvzSJS+G8iZDCglWob7p
SxitA0OinOCe062wAUWaN4Hv5yU3JBPJRraxJtEFfl/HoZamYojp+CX3XKKgxFNHcTEda55iIsI0
q10twa1Ee8nbd3M6eAS45959LTxLMioW9XOgAvKKk198hsorXBKF1Iy8J2AudFGLrxq6XTlhLlmd
fYGNDxbYMJSLLsRcON547SUn/N03X1oLJzoCg4XCt1P4NAwVVk1ZLKTh2fK2YwA/GQ5Cr89QBprY
mUhbN5u4TY89kZ1J3C1GAefx2mCttng3ZWRQ0G/k5AIiP/KHcSVhDt1yignKZ1p8ajUcDelkvYgy
YdvkfeDcYffyyvNfyhxCBPc5ii1/FTYEHtiEkdpm/YTbADaYTJT8GMI4TH3tAIdiylxYmaSWi4SG
zRJBUd1UxcUUfwnVxFzXXFTDxsQZ2PIfCN4Iq1csvIVkmwUveO/kMScpeX4FQ7zxMY2YB0GtSrdW
vtKbFygKkJr5A5xEOY/gffXMisEsyiwpkR0seowVU8J8D3OOHgBKRRyv2kf5S7mHJIPF0Cyn7vDw
nZq9IeyFOWPT4eQxx1PxVDP3+VB28Irwxykcy8XefpqJCf4rLlWfKqN+oiiZ+XCBZhtBdxed2Pzo
5acyXqbY2RiOlDOOhfgTznSVMiCZnbHYTJlISvwDxbMYvln1ZY4fNDYlNpHVsuP/KBscMZjk8dcF
AZOtHHDMex4EKJj5awP9JL9LqbMlGGSvBVEobK2Z25rwtEjPdLzwEYVKC4O/efFNOpu3Mnj3x+eM
UJU4dGPyaKXZXTbx7hRCaqXVGF9MoktDWwjmEamMD5RwL+i8WpmM7G0zuqhQx10iulFxpyu8iPoj
jgjQYp5mbkz/ksFYM/LPTjp3ZAGx/PHzrjWXWhbIXuowKBwYPR4yLiitZEwg0y3J1160j8muqTce
jF6w2gvXAtcRvW2FgFNYFs0l6B5JEmH77B5xL+APH03CjpZF+FAxKc0uknpsjT3O4eFjrnwFa11f
hTx6f+9TTC7EAqeHLFrJ6NngCm2DYevl7o0d6+8qgg2C/XVG8thijavz2S+wok/HdubKytVCh+Gi
uSK+ZRYsnr1MwzMz0VzFtPWlRjaJi/QjFiCbOYnbrsVbspkfgMXvtzOfy39Us8Wo1NjgcztetO2Q
aNiZhip2UUCJSlwZT4hpJhDAOmK5yC+TS3+rzzl+uLj53hleyq3Mhh9OyvmONFGWTFjklDDf72hS
Oymp8nEAyHS0xA5wbX9QGfvcV5u8ftRKEnE6ciUxEucTJWGsdns8soApViK+RPD5mt182pA3GB9N
ug3FzeJ55498Zi79GqILtoP/fqnSDx3c95u+qg0rTenbMuiGi3FvvZD8AioLbCzVTuQ7oUS4BUpB
b5nT//yCg9gj5I9tgBzRsOGBlKfJ1NYBDV2q1Guvipdh+Cmpa7l4Hy1rMc6GTPx3Kr4IdvoSPrBX
mTBY5roXghn4pi0Di0OXkbjoUkPTDNjP1Dax0w/jKXbi+Eg1F2yTtfgQuQRHTHIHYvPQRyR/2aP1
IHTHurtTHtsHQI5PgQSKjwHsRrUZnFlgpXYMySKGlLqMxv8I0QRqei7WbeL9bFH2a3br5Xtnh7qL
LlCnkou6LmyGrN5Fo8tnuYRH5WQwMn6DwiezZSxDUSKhddVTzuDiZO0tqHnvwboItyTymNihQI9I
eWEldqTGrTX2g8fT99d19RFC5TBGK+5maQSLnjASH+iQEa89mwhMqEgZF1rOcCOvV50P/7+KA0MC
zkMiAdv7qjjwZK2Y4lodLq34UFlH2j+Ic+W+xf6OeX+FB8xAYBQ0rdyBd4blFm9vaeRLiaD4T9Dr
pF7gwCcUp5n8qGDMAl3OHqxF+E7ArfeFIy4Up1eQqBQnIZ0yHq0D8W7ZnD1a2F2O+LEPbvyoHzBK
nuUfP+oKvMi1uPEEjx8lSQs8ncun2c0mOhpobhbaGXM4yVVvhg/+J+f716O86heqMhlTqxWHix/f
S1QyMBX3oF6IDeJkk2qv/gUPqUSHusRhZb1k2p5gZgg+ug3jkxrDNbapU6yaT+VdXFJWJJgLZs+D
+lrBNVnAJOENvcf7EpoMhv2r4Y6iOz/mCBvvC7KFbSXEfjC4aLb5rH3Ge0RrJqZk6NFUzZXx1rzw
2VFY3To9/u7uvj3s66TBKamjoMlYuHG1HOtliS2qvCCQk15coes0YdasFH83i19GFStvpHflhkaz
sGzpUYL7A7NI3HQXmCr/C1n+XG3/9VKw9Z1n4ar8V8iPFDZpkUjKXI1rw84S7wEykGN79tjvRnPj
n5joyKRFsOGsb4IUty5+tQUjcWyMsebiCaO7lUzedrKa+KpbyBqlAzEKU/Ni9t30YT7feC8/SuoY
zqEvmVGhv5Jz5GQaRDPiI+ixZ0DawjR1OafPjtFqELd6sgxCm7DU3IGC5d3Bhbn1839ghOiKJWIk
RfcviX81mEnban1ST/OWZh2VpbJvZFt9Fz7MMxMLu15VJF/rNk7n5ga3+VX+2x/YWnYysiAsLKFY
59ijwuAHwpagVDv5rcbyx1ID6Q0cCSKbZRxcvh/slTSFBaMzNooM80jXW8GTytTHOt6J6vPob0t9
z7S3mI5sWcVFZCodRLuC2Y34MfmbCFuTG7jWD7ZYPDMsLeb4bAwuxKtNJNGrtOsab7iMZ/PNOCId
twcqaJugKKVxkW4Gv5RnqLtVvcMxVfyd0UgZTvIUdovKVbGdXHgPDK7cZBthOEMIyYEDE9bcwbwk
8PfguPT0WbahcRBPN0THvNS/vzZVtCSDjB+8tDX56u6xgDH92Jwo3R7xGQf6x8I5XLfpdmgekC1I
6l6H1j0i2KUldUXqc1HNV2Lx1ZOBpXIaqCYFPv8epbeigcyLcltUF1C4m0XcHvX4zsf4tj8r+XYa
XCM8mqiSzXNu7uNhJUMkZ2/UQE2k9J6S3ficsdbYI5VKhY6qA/KuE9BQExBMXDA0CX0nEIDoCKyl
RcW3E/YP1AUPh/ZiI6W4QykurawAcKfgOz0ueuucVy6OqZ4db/5PvARutqbNdj+6uD+v42erh3Dm
w9xk5JHuS6QEgf+glF80Ilrzqx4kGL/FWtW/Mrjd1WvAeaRjd4udrgU4dMP74D9izdX2p0JgkERV
lEiG+a+y/aOWbs0h9zyBHaiHb8cghoyzwqme/TcDX2ppP4OmD4gVn3PoT3Z7DFzh5Nne2zTsKLL7
O4gf5rjCD1ahD0F1myQvBd3nWB1jc5P7qxTLvS98Abv1uOGEQQ4RTQvDfOq7ZTKs+vGX2H1a0jJs
76zuXAlfGXXj/yLr+m/8W//2K686htybYGiH6C7lAwB4tZdtYaHsGCZ/wEQ4MPPC/2TZ724iwPNy
/tfTvdo+SlnVrEz5D+ohRqMivWFwMLaQtHWkrUM3Ku+7eCsQzOyt6JaC7eB9VRpQ5c2h7A9V3LcH
cDXQkopxqK1gfs2Gra+G6qFQHBjJ6B1qYVPnxwkgBtrlUiPvcHICKKrdU9Fv/91y/IR8IZsm3Isx
lmyY121SWyi1lmc8Dox5MWJEWWwzzgoQ4++hpDF1eSgbTkHEz2c0/PGi69bK9JI3d0r0ZAbLG3fz
4zP5426uDl8pK8gWEaR56eN328froVtlips4JTbnMPt91c20LTM+qNT6In8NXzsdsgztRw4DK7rz
QH6Klg0K/jMOYpCo/32DPx3Q3x7XVcWf9v0kN8ReILM0ZmCTgXACjL+F8hqEGzBvqDyER1MmD8p9
397drNzmJ/DX8v3jCV19NmqXNdMwP6Fh2cgQXG3MAn2ej21Ro9XRXVINi6xdgsH7HR0d9Rkit/xd
5cBp0cA7FW3b/b8fijVf8697UhQi4lhA+DtffVKVlLQENHBP0xG/Uj9EGWGTlpHihOfbYknDh2mM
EB0nBfqsz16eglZOGD7pVJcEMcxuxlV3CnhtBhRuJnC9mIBCxuswPkGt03tCklBQ4Rys9w9yi7ul
tsIHA7kF8h1wUOwGXvSXDjTOgom8EijZz9UnPFsLAUPwO20WmYGiAQnCui22BKFFHD79pxw9QC8m
6ixbteQffUIL6Tq33Il32sY6jc88Oh/T7/iUEjUQBVDTcYMXL4q8M7mb+Xe9NbW+bgECzLlCru8V
emvvifJ+8O+9luW4QrJ468T+aQmoMgQuiXGvzNie1/HH+SCKuYWBCDsnkIXbdTZinDk4ol8O7pDj
nHeLJvFTm4vU+f9d8GrNBWmupyXqIS6YPGDVNND6HMqV6dQOB/pT/EsgVfImO+OnjlClqCIli2GB
pVwXJkPX+oIQ1fPv9Ajee+zqlfQ/nJ3XbuvYtm2/iABzeBWDom1Zzn4hHJaZsxi//jQauLe8tHSs
i/u2gdpVohnmHHOM3ls/LizGYaoXjna7T+vD/8Nfe24N+vGzysmUMjWHzFQzjPYznY/sAnVj6pyL
kEEMd/NBoHI6N5RusArZl7zP59r+P//k76HKj0eb+63uE+cwf91sTqG2w3rgVtzlKDkcyf6+uBue
fZcIBDMtyQI7ctpKKOta8ztT6w5o6SiGUs84+KvOpbohQXm49Oae//vQaIqaqKAsPpWbqENbJG16
nB/pgG1ooRhXY3BnWJhehke6+IhrF4H03I3QX6pNpl/L4aYgRsSkPyxRoY1kQgbJp8gpWiROO6Iq
jCP8uum4ilF5tfm7PjBXqHYZRh65u+nE2Ru6Joa7IHzAuuqYk5TJyh/3WueIpKjYKX60RSwcOuux
SSsGgA+Z9M50p+FMbMSfaLVG6iLcpsdoNUlgyuqHoV+ZT7nu9PnzgBTIQTGO6RgCHw3hnWFitaa5
EmxQSiZEP44UMhP/fjt8CeUhYUyRoZwf1olxpeo3Eau0pj+pqYqr+7onmK+/99/RpsUuIxcwhgop
A4mDtyYkcRMaQrHGaym5Eb7blv/S7FY4QoGGU4zrzkuefl/a0WGeWdtnVe3/eWInVUpY1oXeB2N3
qEmyyAP3OTTXpbSvjjHTVRpyeA8T6VXNaOJJyWM/YsbEyjRKV3rmZIRzqvhhxJFszPKrUG/NNmFo
TNHcPpX+h0iLqRjUVZ5pdiC/DtaH4dduvVdq/17JX0UeUKoC8Cm30fhALKQFFy+yOIDyaxrhK6kp
OUV3XGn8W02uL3SL7DMhs0NTXhRW4+qcVY7qwAx432ovMmrJsFI2AyOf3MB1lBwkefCahimMTD5K
g2tFk2wMioiTDRQQIw1Lvv/I2mbHT7lg5qO/6NNbpN9PwUNEYqF+L8IUn7ZjvU/hZw7hu9A9C/qf
rE8JUPFpdwNnsVYkTa4koV1iXvCMflh2Q24T4JzATzDMxpusOTUWzKUpwDN6lAS6SMp+TLeG/5KL
Tqq9lU24BsdJl9poPQwKRmlro4sBV5uuwOG6tY0dSxheiP+xxo0MLswdl2m5y0SnHOhlO/wDY7JV
kjzSJYJJZFuOPn0w4Kg3+lNcIcJz9G6TMe9S40Pv3/jYw8213KziyT4GnmXajb/A6x8/Vlc0xzhM
caDS/gzomUjgjj4QfhOZAT8HWFiVviJBqei+7pnUKdcZVeywVN8HQOjm03g08avtI0yUUpJ7KnPM
jWIfXQOBObl/llNxH9ZH1eZMwFj+CsQSiQHDQ1NhjX9QcpI0RNq5xQ29pze54bQH0urKfxeoLIqF
9jYpG/TUFK7VumN+k15PwyL4nK8+sC19kcuohRdT45XoZkfQUthrG6JQjxvioOrhoZRWarfoMoZc
OoZdRG8uc0KDvukD8uwg9qw/RL0aR09K2ZGwILmavD3eCq8yyABwOPVGpJgonrI7zobl7fAlOqNP
7PB1K4bQDlb9kc+aJqFN849nYm5b2XF7f6GuWmZG5tPxjQ2VNyt0a+F61F2xoxCnz0i6SrHPDWd4
ZMR1pKqr3nGuvQ2jm2LHuIPcm/1hPJDfdDfp59ww6hb6jWKQxpbujtkqhWEL1RBJagvkMk3X+oqB
KP+zjQ+B/zGpty1YoaJdzeDfbZhsiV4FlDA4uj0+5Jan7azaxWyWo8LkmZZb/hSh+opTlz8rwvBa
OsZb/nick066Q9oBZ7HjlGOVg6IMUy1Az5YOM8k7xweJOkzCII07Uuf9t6tPevNe+ABPKwqhb83N
z+5NXHQP3CmNCayLYF83ib1aGDDxFkdNoHjcMnqm3oN9UxVX/BqCUTfxPWSX4JZNoKs6bh1Hkq5E
YE5YzNm4ubUi6clMLxpHzGzl6CniGqsl5uKjfKWQMnVcN90SsyUUB9FnLGxnJDDh/yG0ju4owdnQ
T4bXYA+//KG9C5mVvEWNIy9QPnIhwT0vP8pyclax8C7j2lbMrRStfBpB8UFkZTCeGFVMmsMD161V
1W34AgN/zTCkAm+QHcGxenXgtZpbp0tAd6aADMohK8DJHLrJzDzgLWoEWZkbrj7jK6P4Q/K+4DVh
aNWJLhCosbohae84AYvYJsdV0mLBZ8K6OkJZ/w4zZe5mzk7UTcxrSDws3zdNZnmhfvCfMwjLSnYg
fitHTr2sWzbaZxo+68gbK/UR9035IoRX81T8KFwX5vyf55dHzS3oa++xf5KenGRePvC1CFcSRBCa
lx+W6vX9Fl/VVB5xTj+X7Z8gESjoa2coB1BKul2J0brjfwtpbiv0oDv1ZvaODxYBEnhP/X2Iu7K1
5jytWLvJ0ysZbztbtw8PcqSQgBbITJ1Tghisu86jb6sPC6bOHO0Fxj/wG5jGti81zrsQcegRod9t
J76L8WMPkT7GC6YdglttThbmFYRAOlk2mx4eIvxelBgyPk/Cc5kiEi80bjEZa+uOgOXwZRD+YDNM
CXoQaZOQEl25ivqUMv30WZtC/MfVQwjmW3DKJIK+8SfsGSLezaF41CTKWyg+t8WK8Vk6bvI4xrJ7
HfG+zS5Iwf9DV8aoWlel8jWiR7O6M+Ezto9le0uIq132t2RiKRyiEsLBbhssohr/kSWnnDTeGvru
iLHw95LgjMtGV5GkzI15U6RteHL86DM/xt9Sgj9SvVnNSQ+J1wRiPc5BjkUhd48A0sS6+V4QbcqY
/8+69edFnBxJRtHqq86kkJzrVtWWFtFtvUVpskxdjFeXOrxnW3I/f+7khJs3k1kbLfOSHM8r+zor
NEGSnA9a5jcJ1s2bPL5J1VWn3ZD8VsfeDA0tQ68INl2JldBRHVQdM0wl5TVZNJWLpVbb09GV8DUP
6C5dJpUFSRlOY4JpXjbzag+nAdIlsAJv2hdfnQMjWGWK9JLs+VLnjK4LT/bMVIjmlygSMiuqoMlP
OsG+mlWNGjHEV191KAg8zps59U7+zEen9eZc7eJlekxdgRoUO+Dvvy6fUTT8/PVTdaiRN3Eq6DzS
mfkFe82uKGL0ZX7fL0lbIngNdBUWjZbTX70MkBHOoXXMg3+/jDNeF17v/26CdaIbIBvK0MP5MuJ1
tEqdhB6Kei3E91a+wm5ItcXJCBKDdjVgcbvYFDzXSvn56/N57ccBMKsnXRE0ft18zcIrpj8zo5+K
8EhRoNgR25bLdpaGm0s8LOVcoU8vAcrv3AaUTxVnillFecwc44ByXGcqCLQIAeWisaeVZdzXCpR+
HKcLDVkEZIXuPoyRXLeeZIdbwMTlprqLl9IdluAY9zXBZy36M/cTvBOkDUP2KiSR/bp6v/C0zt+v
/676ZGoc5pKU6lrLIPOxvs9WaBZsqoqNcPWtwbQB87i//+J3Q/S02WWokmRpc/vln+Fk0xlpHPhz
23ZDd14x11PoCM+ldN1bdtgDcCHDgJBKW82JLgF+sKiZp4AoUN2AcmyneimKdcfYlAdQayvhPtv2
ixL7qpN8UElRiU9X1Q0d/WwBPS4clhcu/9xj/nn5Jy9YLQxBrnbcMB+bbAXge8esRd/ULyNOpmTZ
RPjk12l6S75Fg04ekkbFy6be6cnWxAYSU1lTR6UbbOAEkPF9+I8lyZQIqRbI56hMhuFKZpiV7hPh
ZWBwU44vhfoW9i9B88RX08VLTcNC9pwmH5L6dGmlPtvP/vn3nexOhVDUdW4h+8FBjbMgR2QkuLSv
RafDFJGvBbcj2hLtItXN/SxnULt9e9zitI8uNlfmXeG3V+Vkk5rGuGvL+eXExv8ha9tynXswTmSM
iZQkULFGMjjwNCAV/v0p/y93QQWMKskGE42THpaoxqYZVsz0GrerHbpnADtnv3vRvnAkHTk2+ciK
svnEYtelF3glp6/WaeULW8p3j+7fW/DfhZysptUx6BJD4HEYgkeiVWkue2nJ0bxreYNSQkv1vak9
lfJDK5Jns7BeU8BYCH3oYgulVwZrCiOvw9FTl1vUo7MvNnq6cLPO9cAMvmZRAftsoaX7e80ds+io
px0rXzYRarnuHJXNh9uVA3BgA0QsJawF9QrLo02TQQ62OGHRrUWoLD3zkrBPnx/NP3dMo+UCkwFT
1in/MLW6FEA/E4ZKW9RocmiVp6hhdNPWKCeAIsuuTPY055zBqUQbYZi0GuYIyrm6AMu+oE9T2wyT
sYZGduNUO/LBloorbtH9Qdpa+ovxo/qwlkdsA9k7PjOvIwlPGl3/A7HoLHI/pqt+nW7mOX54Yf05
20s2dPCHJDbrNJVPaowh5BHQ8x0ORBy7Orm+6m1SLvtkGXTgU6+l6TVhFaSwHPBswgZZ/P6wz9hu
dPXH759WGUrsB1Y0IJRHPB/xN0drEIPRo/TZuv1jdfTKbAfGuJdgCnyK2XXJFHJbcpgxPNl0DLot
MKdoe02Lbt/cFq/de/nkr4zb8i1EVMVZnC4RiXO4D2hBpZ7/oX2lCkfCtaW+QAbQYe6puzYvv9sq
j5yyrNIrgLWh5I/R5V9aB86u9v/d7dNiRtTTPu8jXm3zNeGNcY/7YliIYCw+mXu6kHbgfAafubhi
n6Lts2hu2i2Y7g+Y2o8IjL1L/ozzb/ePCzrZfgxtbOswZUmM9ZU1XKv5tp9umG7OOntiiZPriqxf
7ZpWcDjtyprJ36jt/ek5GV7E1M0ab1ahaHhov13QICeBAEV/2uk2FKgSqRgzO7Gn0AZfYzIHxPix
bo6rIfBUcmVFR8X50LyozIFolx1pFaPpNKLPmGwBnLvLxvD8Qx1eHYGAOoajXkTsnytXfr59J7uT
VPn5MfDncwQqisyt15kbkLQEfhp6d98tePW/M3wvvPTnCnvDnAMwTQXpzKkXQxmUycjSoTsY9I6K
a8o8YIEPo7GVrBV6QVS56NmGDXob+6i+JnYoz3gnkDRUJCn58yPtpNwWSf0tDymi0OQ67/bG9KH4
+AVKYRl6DCHpQXhSuU0BmjkKa1akPUyYL4N1yrhPgovrd18loioa6XArlySHSv5jOPZE3ZKFaURO
pimLSXqmeIRmbLpOLlz4+M8eXSH3Muk2JQX+wclu1BZF0JYF0qGZoUxHtq+utenRzN6THixZdQda
RL6VCNoAdNJuh+5GcGqwcjHsqAtf5tlJyM9LOfkQulw29EpRUd1clfe8/kt/DUOcDgulM92931+A
8/XAjz/85L2L+gFakjZrpoy1VK9C4YrBOgqlyB27lc4Ig2IJ5027pC8ZvBi9w17LGDaEPruoLuZf
nV2VflzN/JX8OOTIbG9TU/K3pzgY4VsuI2ObpYgfTKftN6YCVFtHtrM+0oDHI3hxsnj2qPnz5p8c
58somGq943bAGBZXLVo7yGcrtEXgpryPZsbBW6OLHYCBtb6F5ZIvEDJfpjxcfCFPpiuFYLSZYnAn
VN1hCBZ2SwPIm4KVYO3DacWQKDtt6gEtIcA7I0R23JnjI1t+fOFYc/FKToqgKK2tSZuY88BRk1Jb
tCfkXhgcKIVIBjNvTaf3NM0z5KXGi0JQHcXPpYL5THSozvFT0Wc6CSWQdPKallmh9tks7RNWoEkC
LCEL2mhxhuaYdeYRe7DkVKiggIrK4R82iRK4CiQHA66CO5oPk7r0dyp7GusYp5QFJ1Zzp5q3gvBl
RhVqp0tmzrP17c8rPnmV215lXCwbqJiaHexlxdqAIg1I5wDby1wqcqIJxXR2W7Q3irZp411MkjmB
Klsy7vD+Y8oVI0cLQDHse8WR8ZY1T6LwIjBU/H0J0OYF5bSu/HmlJ+98lyY54Dp9Fvqgq/HTjW4L
x3Y54iBUM7qWzYNavMdOVeyEPzICV/6O8bqsv9cF5hPhQACFDWFWF9/r9EMgjyVHuEexFhyfYnkp
O8HABK4kHX0OVBJn1m+1ptecYZaoVgCNG09cIcGHdXykivfxLVx6h8+tK1gjcVQjw6SNdfIOq1GY
BUfIQ3zWBp4snN5r4H+MYe2xflb4wvgblijf51NEXr9O7YULOCeeJSTpvws46UbEXRjWElhQDnxk
RvLpFOWuiZe5sPWLnaW8DcK27a9SNV2o3J8VvlmXx8+0Jxwc5mP1curcgrlVBPAr2ETKg8h0bKaE
OprkSZ+/vxFnN4WfV3tSiqvNVFV6YpF8QLYQsbU07+WNiJPP7Zi/eQzNQSGTVy+ue+Mdo505D42c
QL4c/3nuzPPjSr6v9MeGEBDSXXS6ySlRWhz9K9IIleUUe3AANFBOqgOSFJy+gk0bcrnnYwvjKD1u
+vFzzkf8/bacMw79fIjfm8ePi2mmWklDndsiALwj1qFZTTCZULyKsG2NKz/cQBQqdc5GxsYgIq0j
cYdcArfHfrskWOR2XOXdKg42sukJlD4KtKeUtnS9FMJblSifiUPYpRP/uXOVycnGtAxV1M7YbZu8
PvYaV90T5UiWLclBOGOAhi6JlJxmShsevOwIWt2TlAvFjHrmwzMxI4vYUQyO0d+9xR+3zM9MOVU0
FElEDABEYvOeyxnQzDAwUtmd9E0P0tM2P+F6q/fMhrt7lCbtHtxwxrRjsHEpGcZCe2+Xs5KJO4rk
ZyEvaCyGgFvRcgiFPRR2r12l3RWiLuFb2QYSXL0BtyJeeAXO1Qd//T0n3/GoDamVDMhwOi9YaeSP
0oYNQubEtyoGpg1ooPVcpLbvLS6w1AaJSUc/4nu5cGO/N7yTRZv4M6iAdCaYtognBWvsj0Vf1EJ3
qDifEeedu7OUDh+anU3XM6EtRE+x/P0DOPfX//WjJ6WpYjb07Y5Wx1/f0jsjfDn3kJkBhxyo/Z2E
lGxX0jwxwyNmiyuJ+Sl7Ses0CPlW1gWoyblC+a+rOakJqqIO46LgWTArpDNTkggRLdWFtcSFd7F9
eE5z9tevneznVSlKozkn7pC+VAIiYjMbVsj00XMCeOdoQMPk0tZ8rvay5Bn7aJKqrfwDtoxRVGZK
GcyRFy09JuEWSx9JX+B1A5danKUGA/efgfMxayJsFjOfcb6XaplvYdvpy8bgR9JN2to69fHfZXkj
B2rkV+k8+eDpRhszYPbp9oCTRWRvH/qN8dXfm6CvwxKJ1QIgUKu6XWXjKUd3qEB0ciblSW32Q7AR
+mU4XM1xhb+/nGcf0M+LPKmY42BKjGJoZy2i9kwT2u0YzO6ZktvNeo7BqcFaXdgoz36FP3/zpK4o
ymMVZtr3b851cWM3M5LzuEAJgP5q0V4UqZ/bgyww5zAM+V2glye/OIYg4ay5Gm/gbdrFSp27pY4P
hbvdx/0j2XELBP7jEoD+EX2sEz5OdnN/POjy4kGx7MxfGlBNEkwURXiD5QXVttUCAcAb/vj7AzlX
AVsqQJ+51Yxp6bToqlpjyq1anV/emIm/07yWTNk3yBcbY0FdiKEeXTvB2ZrkwvIOPXTCs24Uka6m
87h2CBDiKl5gIEkCpzrSpvz9Cs++MjQV0cRamCURHv79XodCYjRZyCKK6IuwHrddkmrif4IJWKaH
eSMJXy+uofO3cvot/fzNkx2ktJp8zAc6LhH9bDiz/MxAlPWB2ZlWERuy7uo7td8kvc0J80b1MiLL
3CJCV+T6wWsU7ITu3jheTaKn5xfuh3Hp2k7qvgaVFlsKLdCooVDF/YB6iAwT0KUT4wkHvrhLzSUK
f3pcGJFy589Y/OgmN+/byLAVUEvd/qjdtOKzAplAqGsgL+Oi5kwDa5HJd1JhnnbAi9w04lcNFwLN
V1xsJ20bmLtcWYO4F9S3sn+UIFC5cnGjzacFAtvetfG+919KeZuI73FxkOJ9m+B1i3CETmxG/SeH
vn7TZ9scj5f8JtAtibcxbexx18b3XbwH+d3TzsiEbaZfcEqcXQV+PFL1ZKYSN3ohNsduXnmiA6M5
O/bMtbqmP78ernlyL7+/tvK8kv3yCp06MwT0CH1Vs/EdnbhZEcj5RJQLEsHC4eDLBoFPI/QwTC2J
SHbzK6jvKeNDjmNYNPEEfZbx4vcrOldjWhpJj3MfUYIbfbIVc+rivJtyRerS3OhoWWIvWtEqDOhg
ih9sCraE2dW75HlQz92Jn797simbWqhL6qyKJmjwccyfUJogBYYojgb1eF2TT7NotXciRSjUQdx6
pgPsdob2sGkby3nGldI/IS2ysPMlJ1QAuEd7yuk9BfqiJYBmRGDrjeLiC6WmEANwcLp06XfzsOTC
EfGcvIB7aJisRjLx76dewawluTurOaOKG7HxksGdQDrzGEPtOTsuZ1CXvBNXZXwtRNeAWn5/gsr8
aZ++Uz9+/dsL+KNQVwMjHbWKXx+80bU89W0slsYzjYtg5SGlwzneolSKp12YEOSyjbMrtbfxLAYI
paVlXmwr2an2BVOCFiq84Q7dlUDssE6DxoO3jgs/uSloarALX9LGn0uHs8AJaXNzCO+neVILl4E/
VAD35qIcblcHIKuKieiB3IlQoRY9LbERa3SIBtmk81XjlG9Dfqdx8KiXWnszDesgfwj6ZwVpZpGD
hw6AkHi/3+Dv3e6fG/zjIk9q53zATq7HDF7nDjMnoFK1rclrO4erm482BAx5cbxBVFsrG/WihOds
DffzJp18on4ut0dRR5w1pyHsZULgTIf4y4mVijO+3YxL+YgHaEUOS2B+zW5ZYwf+IfX0xFPvR/SV
MVJ8m6lU212r+MDiZK/X25Jm5O93Sp13wH/vlDqn6FkEoaknu1AaJ/VQBJwZMZ69zUWV1HmqtIVX
DetzSOxId479ko4UYRpZuuyOw+K+AHKg3xlk4Uq+p8yiPbSMujshqphWee5q4so8IgDbxTjVIgak
UHoqIrV0dRV4x26dxJsAUA2Q0XrLR88cly8cDeb773/bGXiazqtqkltJZaTj4uRv//GZyWYT5kUD
xiOPdxZS5wrZuz68GTO6R72VViHE3JHslLBAuBY80efwSUXzsLg+s4jPItH+XYA3hArPGeZ4q2Yf
u1XlhqwZ26a6E+4xFzT6Bl+SIa4aAIqcRi9+cPO78s8TIgYZeIqMt+t0Ej11ZtRqAVokxtBduZiD
BdXH/pr2njdki5HMI3mVClvgT2nECjZ6s4I7xvFresG3l/T3u3r2XKr9uJ6TbSDQcqPui2peOkPx
utMPSQK1DX2/XF9L1MNAzmmwas0bmlFjqU5PdcHEENeMKL9l0f3vV3PmSyeeXOZQLkss5P8c2jTT
EgLD4kvrN9qdni0JmSm9SbuBUmUTzYJHsY0OozNYCMZE9uxL0exnBFu0ebgds5GG/fi7MP/xkqWa
0CVdE8uH+mOWascvde81r4iPxKtga26M57q+HScuxJa/Ha6Buf/OgtP2GUHKELlo05ishIv2g0Qg
5IlkWbWo/RhwV9Sh12P+3IuHurtQfp7ZAf+67u8l7Md1G2HVBUpaSSxRMtoyZadXdKIXsac7pIZ1
yr1C4OEhcxrQQBddt2eqKn6d3YMtRKVXdVrD1J3pV0rfiAeRyLGlri/UPy06clI47JbNWFvL/ZVI
sFHgCnRFGTs4Gh1s9BGs2LZmugKN3A5B/b3vwp/+/Z06s3qT9YuoTCPvF/TbqTiileMcf7IsHSxG
1QRXoCHA4BiVX8mE9HO6GcjBxWe0oY55gnLa90swOC0EScLEjtNrWF3XE2dCj5h6fE0P5IsE8Wpo
XRoG7ej8frGy+W9Zxk4824ZJHTVndMDfq9zkF1GUVIrMCo4iJYAYVyVrXVwHArKUTx0PhPZnhJwc
Kwgl50aSE2avtUl24a3RTljRb/VynwyO0uIveZyetecG6huTiVa5tRLRzhl4BfWnLL6O4qughYRg
oa6Q1kmDUZmj8bWo3h5ly5HlVyMlqwUmsyguTCBE00bEzdZf5QRO/2GWFiWPU/hCjH2O8OlT1Hcx
FaP/FRMkSUpOFT1a/mA3kifAzxFkhPvjQSOeb0zee+YgGsGM9Hl1HAdEhfTKojAeLflGbu+JWdBu
xXbNSU60/kRErQEnc+oRqyB5Q/w7kUOXxMI4TXHajTbKq5o8PAIRqZIZ90UQ9ZfFuDXNNUetBOAz
xpM/Vr+K+xtF9hRGWa9Fv8RzYcqorG/KCaWMLSIF31WcntzQWifiqpI4Nyerpvj0CT6pYfrbjNmn
aDdIjsLCSA5ivekCJzPvYpRwFe6rVYVPwYRV45PV+aQz1HEFjALB6jgs8XZnw85vH6mQ23qbqg5p
QQGWM+khqJak8ETplXGf0QyPF6qyJp1nIJmH2Urnf/WANjtapt26iTwr3qZUk426npObzGo5ciyb
PkTqw6O8bY1NS+Bmj2cgjv408Yup38Ce6+9hyklvonkYQRXafrcssBaIR8VuQhfDQWxuVWsp3BY7
zTX3ySw78J3yfVrpZFX6H/kBQy98GCxzK/m63IQo/3FZCK/S9UAPfD7tvxA6eCO41An77nr+/1Hz
A2nP/LUv4JnZ4gQyM3FhXFFKFg8YJL5ASvDvwZ0ql8X0FHRLVAKTpENRPKgFnDzfwNVzG+buyFur
TK/l8ECwI7mNsbTqfTwBHxhHwCtPbrtH8vlJQtF6PISbi82xuZPx94799xc5f7E/llZFTY+1Rob0
Icgc7Vl0R2OvPdXbo1vcq5M3sM5uZmCPMuMXyb/4fUHQ5wL8t18/6bMYoCysQIzUQ/KVPVYCLgjc
Weig6vJGTzesyI5kxQt5ZEy7qz9zhQYRVjYnIjo5WQDTpJMlKDdjPH9i8tEOriRljcdYIN1sYXQz
1lubQQCeqNgDazI5RZZ9BKLrieW6ux2w+xC9hAMHmS1nUerYCgUDx77RvLLoneYLfXI4rSSCHVSz
Sy5vEdAtyHcnRej3W3GG42ZqwK4VWdU13UBN/feDkKsuSlKavYfhmWXP/Cre6AM1j1qzHmgY6rmL
JmzWXylXoTM+gJR0irWheyiAAN4b7SE4riN9topdnhR99ylOH5OmARYRdXLV//FvMI5S5N5M5YPf
seEuCYpmnyHToTl+yOadvqwsG2PgnAvnxL4DHk6XFlQH8PxaOxvuaD/qnB49HsJSXGFyvJvKB7nf
Nf466ZEeYlJDJEkOIkPWCf6PiF/swu39tkH/9iecVIJTJAiTZGQywy5sxIjELOM2oUGfPxUD4/eF
vCmyVZxfQZYFu6mvJAiJAm6mRauSWbOoqbHt44FwLjh3ub7Xs3UwPBKeYVyaCJ9/EZDhMpMG5yR9
fzM/vkihDnojiEWZDD3Yw46ebJie4GXEPqviO04oFee6C7I3RmEDc3LulmjmJw5uXuThM1nhKAEp
ucL+NkvDjpc0Udq5r5Y39f9eofz3qxqMgjGUYDcOlgxEMFBuj80qxUcz56MqfMb7/kuCvZlh0FQ+
s3zLkYZMMmb/Pfuho38BIWQc0dPIbK+PyAN8T7P2KoqZ0ZM26bVuvcfqxpo2pvqY6aQ5HsCaGa5x
i5fXKveI4ydbDIHVYKabO/ioIfYXPsZ/+518jAYoMZBRZ3g6RZIIlhVV89sCGF1cWeEyybZhepg0
zHl3WbkUjT31Hq1YX/DAwi7i+uBXmy7n9aq2fuVq2FD3l4Z7Z6zVXJdJP5q5raL/M9zTpBYCjl/L
NPggT2deiucSDfYh1V0g25llW+h6HfEPgBr9TZm80XLlis6fMeyyh/qGPCefIZByTxwCRZT2peIY
anCtsV+qcgvF9Y5IEDAg1GUZCiekReVCC/Zxg4THU01X71bqYrQWsbguwM0Qs92Q5GmIS6JQOoy/
xTK1tsH0lda7NLpVjCcz2PXBLvlosVmOt4G1+QYhszog/cOHvxESFpSKVd49Zo86jeCLrUDp7NsK
n4yzNYeuf05dSWIce6MaZPor1g2Enm14Q5ajHbxc7qVI/55/eT5QEcAw6yanhZP9rJW07KjL/BaZ
5qFrQc+n5cuW447NSgTxfXm6dabH9fdPnowN6kxqRb8c5cNc2SIDcTtiQ3YBG0RkEzMGHYG0pvGV
da3b7jtb9FgytJkS9+7jgs6846PqiXxDl1xR2tlv6Me9OOloaOoEsCmb5EOjwTZxdZC7WFLZs+RF
DuMVQBhk0mduF8bSOxl6ElJ1tfHSnK49ZdEigBNgKlvYVMWS5NrolUa2O9gg2pLqJdL+4MlvdrIz
FShDsy3wfau+nqjdipRed/WCTZraWTExK/gLZBYWMU3ZXCoLLo5sko8ufZxnhkZg+JCpG/Bj+Uj/
aU+1Y0NO8vcW4y91hu5dtQzoujvzzofhnoRXIGLThZ3t3PFU02WJD1PS0MefTtO6qBI7PmD5kLAz
u0SaR07OBNrcyRU5mE6WOAOWe90Wh/tsCeaHzo+mgkVj13DZcnFFW+iJ2VaKS+OPf1vH3JAfV3by
anZWISd5MkmzRmd6Pop7qVig13dmh+CRSEAmoTdkfFtL3RtXpIJiF7/kvTq7m4ImnHdSRUHsclJW
Cb7ZsmpG0iyfJv2CuiVEDQF6gJcLC/F0K/T7YXxskmVpedY1x7Nb2Vi1aK1DF8v3MbiRgGvqT77E
YT+EO37VwtS90Bn6X67SVHHH0l/AJfb3jioXHO59pZZgiiyix+N03dQ4GY6c064kFbeUA68JzlH8
jEMeu8Z7YreORAh0ejelGyzb3ZuVPrXJAUM47Suk6/WFSv1M2uT8LP+7wpP6KdKmiX+YyIf8g71n
dpagOWMD1HIKDIdwDFh/iHTQn3YcmRDbmCuES2zNWP0v5b9p84+dFnM/L+bkocZGgC/n6IsH7cac
ID6Rz1aTfQGWe99FbnVgS8vTHe21yHJCvgIg6wB+hblf3PxhQyT6ZKJdPKyignGyI9+Nz+EhPD4G
4t0MapiWMc4vA0H7bnweCOGJnusr+ArIkZ56xSVwQPiCUuA/d+GaAaP8qm8vw97OQCu545YIr1JX
oHue7iVmWJTZUPvS4QhMwG3Ftdas+gpnA4Ie5Z1krOOictQPsXYsoOy4pGZEgdwsxeP2chMMJte5
e24BfWMERbvpe+v7UZb6Unb0KzUUD/SHLLLSs2VwzdF9Km6GZGclD3q70zkO0IxWUyKNOLblBAMa
VQwiGvgVYOlVLDhjYXfQ9tu5sh5HDxoLyHEyvoORs/8aQ8zx2n9KSidT19QXoGOxZoo3FYpMTaB/
dSU1VFxpZw/6fQc6TRvX8bS2XuFSK9lWU7eB4VZCtGCYsiz2wzLxwqWKQ2kZIiypvGany7NCZiSp
I7sdSXF/QpXSc1YkzCy50sBIjGuhWbQEZUpeKi4mkYk/GUBLlOWsUtMXvQPjtZ9Bx6haxD2aa/Lj
IwBEjqLc9C8wGfKvsLInbaGypd4qG3FnLWmfbFUnWVehq4KgZ8bk1vRiiMpl6V0MlpO3wH74Gzg/
kU4qk+xVIqGejSrUd7HLJ89IPFtSSCyUJW79Q8ufiM6QIRaCCbrVa/lDIjCS6KLALZB50FpzdH9F
ia0cqmflFrGE8NZH130I7SD3/PBRrWmmAObQnSp+7aDl0qsS4eOgUAEaUb+NXrSresAHb/Q05Luq
JXwOUg5TU1JwlkF0Ld6gMuHuL+JrybA1w670FdzlwfC+E9lmQn//7OuuNDoxpxNtkb4BkSbO7Gah
1NuxJIvVM259AbiOTeJ16du1SS7vtUKaT+HVf6qbcGs+z1hWbRHHt4UIaY1MZFBTIB9qkA9m8MlJ
Myw21rjq4nVpwGewDepbYeVLXqOwZG9T5WGkcReIJBkJhwaWa8U4LaEYeTbTx0F7kKf/Ie3Mehvn
tjP9X/q6CXAeLvpGJDXLtizPN0SVq8x5nvnr+6HTSGxZKAVp5CQnOcgHbZObe6/1rnfQ8AH8lad3
vuV21BDsG9+u1QWMw/BvtpaO2ZP5MqyCI0lH8iY79tT85HgshI8p2FhQDP3NiD3MW+cvh5X0t2eU
ThC8iMXGFufmk7jXBDJ5UUoVN2znEutjDEije/Z1iHwM41P/BvumZ6XYd+RlRk9pvmHyKGPGbS4j
TNR7ZIXvKI0SAIm7uOF8uyuGrWo+DKrjA7s1d1N+iHBYi8VXvUZShiolvPFEV7LuI+we0ggTkdue
99OT+hKE+zha9+ZNTPt+o4gEZ8Owcdrglt6NIq3OnwrroIoPZX0nSftG+hCCR5m2wYAiejCbx0h6
0kpyu7EfWMraImXTKCHY5AsgHxl9ZmRnj8Nj2S4weqGm4PQvsl8ZlgYC3g+bqrm1+q2M3QryZZhr
uuMbD3l9045rOd3xfzbCKo3WZb3vQl7Noc+f5OSvTvM9WdtM/BC0fdq/q+HDAPY5p7h3MRMvcJu6
Oo00o2NJx+I0hLQTCe6t5XtDvjEbYobrazluF2aRJlGbhCjggkbt9UnH+nIcanokTV3Pfdi8i7xW
jHtxlTD82QPcCH+V4q1hbfKC7gY0PvCxa+hfmKlEneRYtTPVJeWhGS0Uou1RxCNEe50QV2OzGq8b
qC3W0YOp4I87tTpM7T2eKxYZAvqmlN5bxQkRuCgTqOsh1R9r49DrbnS8RqGQLtD/+RN1pJXzgEH/
EYcQ0BhbHm75eDQiKcXM0C9upPfwKegoTVyB+EwyABDEtdIKxbCEu6HUbOeszfhN87bDiEpxhS1A
YvwOEA1ocCMUkFUTu0RCQQjQiNgPGjCdtTAWFIcx9b8nYhcQv9XNbNPIJAVBXSAtIYwtUlzlq3ko
FriUR6mFpaAmL2TxoBAYIY3LIfhlClio7Egzak0HublMDJbgr6LWLbelPeyyZ/UWHFD1bkd/1Ygk
9awQIVTyCo9ILnokROprawHUbnuUAH3zIkaPbbsScNwo5O1k4zhcyA8znby1GRwLqZvmrx73WDZR
Ix567Z0kgbrezETk4F7l77QqYHcmKgXPySjuJFxqaUPwfzoqWBdhnrDIo71neET8bsv8lTu88Fzs
IFFQlHZCDod1SOR1EB37d/2lV22zyBcSiV7dKoTqTGhgecB+WDoWOwOfYphNNzDiwLzJNYnxglcw
tjyYJ8mN3GRVcaRdcx2+gB3PkihVNpCM/0yCbAc00EbRV/diGS4V+Na+dRpxbTIIxWz2beqaEJ51
phq43us1wTCHdHqbONJSSim6Mv0DjjBXnSAxesDn7ElXbrx+RRRQkAH733XTuqJ/wzmg2mj5zT60
YOaQyexbeDoZ/jHuAqcGaNLptv1DrcL+9leG5wb6opBWgOm+4pjWEsIZxB1ztiqeot+meqXNUX4O
tSBdmrPxOSAD0SpnxbsQt7qUFwnsvJgMbSfFeKg8dsRj0Gu8WAo3LgEYxlvzLG7ArmpzBdIypbsJ
kyqRcdy4CG7Su2Y1rjktyceVZVdH6CEterKM/sqS6ym3gbTzmzvlGgvf+FlIf1/6WVU/NkEd6UJW
nSaiwczbSsJ9i5gobMZWZYJLHrdCz6BQ0N8Z0pkYi2BLMTIZPGrEEUjQSCUcUutnCydG9VdCf+Qf
BYkhi3JPPhCWaqNiS1uJytRaCIBERyJ8tG1yj7fhQn7Btnguf+6L53nOghWVZx3r6ckriHZZCSDx
abdtdTeTNtnwKFcH2dqwv61mX0iHkrQS1aWeWxJifPKqk4xgBvdeSO8yVopXdvoFuvX8nPA8h54B
k808IxJJcTRJgVFWJ73e1yVh09jFPrQTMCZwsZ39Lp2weZHSD0N6xcroT77ENO+aBvJzAvC96/m+
iDPYtfDkcirbqjqJWy4c4z2eNpJ4VxJbXhJcPTDbs+s3wQU2gc0wUU2X76O+DrHpgonhMJyEvKKj
oHCvgKU/Qa95XQaDXdIXZqLV9+Z1TFM1KtKwOpUWUc9oDpACOT2OLykMzwUgO9a7nedkHZUxtD98
tOYZudD9rmwjXlWIiOru6d9ruoDFIAWEYSzDpjGJiDwD4hSqgSZFl3OiqMG80ALqKpYKdBhH1ff9
Ul3GDYaIsB8xPvz3T1+oDL7/9A/Uw9P00hCrE6iH4Dtq9FzhRlotBBjOOClOC0tzPXk1EHq20//m
b9kJO8i/7VtN2xwuiVbL830kQf7dxoYbRbby5kHChmK7N47Zr3ZTLoe/prpRIVocYBdIBbXu7yh7
9+OlvMvodOQrSayf6MP5xkOixulGFYBi5+xhRkmTpUXORzYsE+1PMftw+JYDxFgEK4P7D16dMZxS
eZVgS+jflvmpL//UytbDv9GjFiPWTXtqxl2U2Um9adAuz7w2w2UQqj7RetiMjxI7gl8ytJhSPuZF
jWfaTW1txOJVN9ehGS6EbUEUF5hMhGiK6b/kzmjqNQzvQi7DbIRs6QpgBxyzcyCmiUTClMSyPqkc
zM9ptrLG5URkJooumG7Q3LxBtntyyoDQjLLDunKdY1XYlLfwYZIbAGyaMWpSu/TJmHNjpbQ9kKdK
fVDj0S2Uo1cepP4xrI5EjtX1OmzWqndo9XsF1eN1dPiCeQJ/jwEaMteoXNNnB5dqJUaEzXZ9msmF
ARl4OuJk3B/lFTai9Yya+Hfl4PBX1jkwabzByoqh0n4Sb0LxVjXURdhRi5W3XNcTnwyC69AeEPME
q7H426bPXQF/AgJRcORlL6Ub2pchtE2MIj0gWSPGO8K/GeuHAk5aVj9h1e4EEt+Ad1NpBCKygjC6
D3APmZZF9ZR6v6NiJ1K8oLi8LtRDX/ADxZifx6w70wzjJ12mScUo1HulPrXbbMOoY2CujK1kBVVk
HGhTccXV1CeMFYb1xHCj22P10c4eKsOuK24LLFDmrIpJ+9ULN15xI0CDkik4vPsEI83gfvRuyhav
2GYbp5uidjOcxnVCWQcDKA/jeS74jJxNKv8eO5hJrHH4xGOou8vj96RJHeItWnKLepz76W6MR7In
Xmmdq3gOI57uErKPK/G2V57S+kWtXgx6/QDpHq7tOb37+EAToRGw+Kmgle/LRHNC9TcF1Gw1f9LM
u0E7wi7oNxkIWe7vtJ53mz1X8tHAHzeRsDWXV6O3ouMk6YLZ558S2SukpmnH1KDLXNp9v9tmyaYa
fvndS6EjbpPW3fF/ZOXNmzJhqaHqtsQfluVj7ktlEcbzzu0JidnhpTLTCC0uOnAH099JJGYxzPr3
6X2Bavb9Z88qoorbhP3Bz875XGXxkTBEg4SxIt3J5o81HCPmxS51fyevr0pALu1OOPoKoB+qTFjX
32/SRlQJhoms+hR/TEuU888iaphqMTjavrmNZo30abCnEXPU25bmh2+ETpDknGu0/QvYo0U/KElc
6ngJUNx/X4gsNTllIQsh4mvWL8E9UJjYLoo7ADwR4rYtnwLDwRGLBFtnVhVieY3nIMpMz/n3G7mg
OZ7Xoup8zPyLAcf3tRheLQ2Cx1rwHoMu1b349YIJMkrpN+teuY/9VY6e8kna1g9AuevYRMN/jahy
sZ74uoiz2isNgp76h0UY2JdgNZiuEbs5AgNvu8X7NHLN+2vGfhcowd//8LOX0Je1oU4qv0m9iX8z
FJCEoYW/6WNjATQ3lutqfM+6mzZ2Kkxa5A2PxDZfAdf+MJ+t5b2BKs/GSzK3U8kGi4gnB5qVku/T
DkOX+YQFCPeSI5N3TVhfu0svDENZP+nyACSA2MZ5xkMsm6OQCKwf9UuyZWCwEjDij+jf8FYmmfr6
9a38nPV+/8kzNtMUhXFfpd58fQsGjgVOP9koPCZSUUzXQ/7BVAxteAsLzYWpqY2O2hIJKO5nFkGZ
r7vOweFW3nFw+mgdSJ/+m9/isnylRrzAS/6+zrMPvS6zINcq1tk4luqGvyyJPHcbkmL/NnuiZs8g
uB10CSCXeVQOObP6vBCv6UjNS7U7tKP5NXEjIjP5/nHlmiWrCp/YCdU5BmFFu7KoRYjUmZ61Zkvg
ZbmwsGAutyKxhBXOjfEtGvZCW8mGq2p3BZEOBg/2Rtf3GQD1tGGsa2L0gHIGX3Rwz2jdajtx7val
B0Y1Kxp1vbhJ3eQ2peyjneT/TbxJAUy57peWS+v+FBHs45aOtjXSrSSuE2qtz5GSWB7y8ph8gND7
GPHl4lLRnGyFdF7z8Hyn9/MZekvRqhHArOVH9Rk/hBpTmpG4DYyRrwkSLh+TX57e2WVhWIY5eBZP
r8CjiOAnnAuX+a9hjyMjvpLFPH3GjaXho3XZZ3TC5BEGKCy9v1fOyJ/DGfbTl4Vo31+jNtVCVaos
ROKDng6TvyLI2cC2C6RqofYkEZDSENyCb/+iK2/K2ZxdeyJIIPqYnU8S19rUjD9VJ72NHpU/V1Z3
8VrDoWX2bqMW1c52e1+kSGHF+QTHNw07dVvRV3PieOVMOKfjcJj+ZXwQLqj5mb1WE8yltWYbrQNC
xu32P4jM42l9Wc9Zh9bKKukPButBJvfQ6osO342DsZ75PAwbgNRm8xyVoTnjwt/XrpILk1SS00CJ
TMpPhCznJHxRi5omNLzy1FVrA6AQ7MsJKhc8WDnBYUEduYMATGUOgbRv73q5WeAYHxurLt8pdon8
4yp1Qbu0fwwNPrahKgzsPzMv33/dh5lf/5//Jf1vs6y7ejTNcmb7speLwFEqR3wab/q/knksKHGn
8FVDttkpEtMjxACdvBjVU4MvSb1SUIS24yK8qfbeanjIj/mjfhfkjtrYw4gv12yAjUEgom/CZkfB
wVi/L6BeumSzVQEN1LZPHoziV5wSHvbU4UqIeVJJfqbTwsbu7kxGUCXT7/6YdG4TvPvXBsoXawz0
9Dr5kRogxjlcICaC5nccIlR9/2EknGKfPw29rQV0tfBLlfiAvbl3YPiKNDkg95YisDePHrIcS1Gu
C/wvfTMEBEIHgISGTcd51SMao1BnSnVK9vrKWJaraj1t5yi62Ynm6p6cD6qzDl8Wdca6lgRz6QeH
pPeixBcMIBxS7YgZnJZlvqvql2o8acteWZZvEbKpBkbffsq2w3yB0wbI6XIQN2oyX55Lv7b/fWpc
KrlkkRCo2d1A+smJCL0+GrwZVprS12xjLJXhb+CUZLUbm/nMsoKNSlYSDIArl/PVHz471Zuy6rgS
/YrjIcNBAsQiuaWNJxLDX8xqy1R302UJEUTZ/E/+ZAtxG8qJmUd0hqRFox7Xpcw2ZBSGwhI+B24o
WvHJM0yQQ9jW0/WPX7/08iURzpJKs2VCP/5+eSS1kNdhwa+qK3/N0aziy+GTQb+t1dENSaZp2l0W
v4qjRuO7jprc0YdNCrMQX1jBlv9ahCgCqfGfJW5ADoDIFfwLZB/+obFWkO/Ts9nwxz9g+dJ9erC4
QE2wlkn3UFa8IoKP9FCSJDKqNipLYtF7cT8oOy89TiET1cbNeiY5oWtp/SJ5U0gqLBxc5si00e6S
w7W6+9IBLX99HmdFZNQJRjEKFochZ6AdkSxPGYSHZIQRz+++c8UKSQ8SUub6ib4Q/uaclnb/h+gU
jyEDJsgMqP+9MS61ArLM7TlPW0gLPcef/VpThEow5rrWeBE0NyFYIWCUDNmTPkRZWPhhAt3b2ts0
OYXgWJIrQhPxgILnKy3Mb1GxMCWJNjJKiGo5oSrEm7Z/IBBTNJdZvuwLjH4itCTXqLSXdtfXpZ91
TrJcCEGVmlSY9Z5QggQSgRvTTTO08l3rHRsBbNuxN3NgYmBfgrUjLCsGcIyvBNz0aK0KgmGufOOX
CnAZlxxLtHQMM8gL+77nu6ZT5Wrggc4Hfqba8lN5jLCkzkY4TOVjDLF3TnTAjdtVw+XweJ1RY8yf
1fmZ+3UJZ8fMmArD0EosYYbmmo1q0lRmt1D3MAIj7sd88xidfbpiDASKPOHq4LZcP9AHpoVAk/sm
wE+RmdbAmus3ae9imxTpBz++YXraZ7/4XEOG8nPI6vxnpcE9lBORkt5HYfjMSHL6wIkFaH5bRfac
UFbceDscY/z37K1X0ROxyxa0jHlyyJMXVVEWJaBDNG6L1sF5QiEht1+XPClMl3XnOnH3UjP37R2d
nUuF0f6/d1S6kCk2+ZFN/iC0C8T4MajcR3AXvJq/4IeSMHSDDMFaxA80S3ijiS9ms/JJ6luUS2Ln
NygK1Cug+KWSgUxFQ4Tmy7HJHvq+g5piSPLc0tnXH+glvfQ0ebd1SAc1qzQiaKkOrpS9ADHkkGLt
x1yWAKq7Lr7DN+Dq/T3/2I+99GUx53spHKo+DNhL9QeStEVF1DUWKfH+AIDEiuTcDpa6uCOUAdGa
d6sOy/COcOp8U4TkTlHBOP8+sC4I/YhaJgEMT0aaS/TM35+OVjezoJkFBfvwxnoh86IgKDVdWtBT
/kgmEU1bLJJnlDifbU4Uf5+dsFgxi71O7iyoMzUibEO70N9kYSHdMCWd7tNoh0pfgfwk3mr5XWis
Uc0OH9CKxge1gCpAA4p89wEsWaw3+su4lDe4c1a/9c19SyBkjaPD2mCiAihbMCRbGNCh56Sc4lAr
aw1Lruo5+OuLmCbZDRSwOeFNBrwVsIV3G+U5YYpjjC9F/6BopG1ZCwtmVhtiY3Bfe45+bYddmCt/
e4ZnJ6dXtEnUpjzDbgnlAR1g6BTiHtdjkpQXjPPz25mX8Bz9KZYCxFV90Twp0IZwNOrimzl0FbbW
lYvoAguQMllUNFHHixuV+tmul7o4GMhWrk/I2QjgtE2RABM3IMYOQ9qP3tWneZrvu2hUDG0BzvML
j8qSgde7Xm48PAMIF56rt2bVrqVyY15zqrlAh/++wLMvQfFNKRxEFkgaWCI7MoUbPqTpc7bMHzvi
OADSIHWU6TIvb8dH320WsrQ3qrmsew1c31HwHHbqkRy+KzSBi2UFpbWCLl4kqf5HRV+TQxcmjGLk
xKH/xYKFylneKsA7g4vCgsBlzxkGKHzkgvWyk/p3rUGkWXCP4sgNXDJ6Auvvv7/TC8RjHteXRZ3t
MckvJCIeWRTRdxjt2V1jZ/Fj0lDLcSEv2/ZWQJdY1LsxfELRZcUneDiio++wRxGDdiGkJwJpYH44
KqFYGt5yVfvahVfm7xcP26/LPNt28TjKvRzwVgmqq2Cd2dX0DM2zv0+3YIqvEB9T0Cq6TMKFSJuZ
MJdzpGErGst/P68Lbijz86I2p0xGr38+ChUHuRQHs6tPPngZbvQqycs4iy/Et2KjugGg1nRvnmRC
wA7zYNPb68w6Q5WQvJ3YIdC7Yy7eQNdpUS5kb+QoqMHrWKxJDWuRybyEjnVVNHRBIv59zWdwh2TW
njrNa55DUaXmaIFUJbeYJ8dPjQmc7Q2LWn0u82UHeu5tC+skSA9wNhyoFU7IkSgvE32PUHMRUOxq
xiICUYJv0T5fvccu4LeETyBvQs0gMrU8e88TWtUuzap5qRjNziMYpq2YrphEeDoCrEvSCULNbccb
P+XkxkNOXGuGm7ZL5ard9vxYzu/Ur2s5O0mmohtFlP9zffaZ24TnQOCjXQiD9UQu/Dz3qJy+QoHt
zjK7qgEfuOZkOCNj/1rDWQk01JMkimMz73uF+5wcs/VAPsOKP3nfO3HoyNWBOV30CQ6r5enfu/3i
Zwdgp5PlKRuYDZ71o1YdhFGQfD6C1k0aF9AOjRltGfY49S7FIS6788dTjxh0TzCMhFeSmECsF+xr
Bbt08Un811LObYhKeSgL/nsu2KXl1LgqR6KtKjuYAS52paSeNvu4dnzN5hTPN8E10PDiV2RgtIBZ
Kr2ydP7le5LYqWlS1Ccv2s7bsgxQ0Z0SRxvfxfwxLIAqcTFLOQEDdaU2KyPbFahx2/hxbKGtQYS1
vZui3WDRZgW7Up3mmUspPzbR74BExitv7lLtAMgIAwbLehZ8BrkGg2co8RhxDRKI2qy04jja6Y2x
lH57ewMF8+x0larIqSiYooX2YRFzQ8/jw66cI1PgrvdXMS15/mJ+7OYvizo7iLQYa9IsZ1He39qF
QooSp7Zbcgbl37MBNDx8pgok1M0nvAPzz7w1yYZ1Olwhk02Kp7tOmuSVB/XTR9jCp+a/HtTZFo/l
KTUtMaFQxWsC60S89xApLZjwuYK26rsDWsEUZ9mUb405PB2hXv83mp2LoBOEBFSDgMIm4PD3gln2
EzNvPdZRwwNk4iu7hUiavRs2WNvjMhKiaPlvTMwuNsJff/cc7LCSvK6ylBOmKBYeLi63gH83qpuv
NLLYXz1oXFh1bqnbILxOromJpeWK1H5XM8Mv1paA0LwLU8JM9HwWpYyAUGMa1Kc5Rq1eYYF4F2+z
JZBSCSKN3H/R/VbpWrI9Du23lCVx9WDeYh7u9mtV/NXgoG24EiJ+YNsr/cyn6PrH1tWZGuCwKbNd
zvqZwuoLr5n8eW3Y6tFfr3C4LcxDIUFrfQhjvCiX1eSY3UHTtwYmWAl6MY4qMvAM2da0LabYCN7S
cFHCWW251Nzeum0MR9OI3NySpUldVYhv0ImRtWT5R8LQX7ytMGnybBol6yQX72p80qSPCFoJYohR
dMNqh0WnJGyUCE1nZuvGwqpvixG/VfWmj26JiLlKUbhwQ3+egFRB6Byt8wdRymGp1y1MyBk4MaER
YSKor+ryMe9eQ3mHr2jKDG8eoKTtThsW8G81IDMP4/3uwW+ufL6X6BrflnNWvxo5TSJbpjq11dLH
YnE5z8D7aKVk68KlhmmAahkAGhvtmrLws8E/2xKkhomqgq5YMXBc/f7F4j2e5oVYoTyww+Qkh7ck
2oJ3Ln3zWe9/e/5SKRwN1qqbLDWcZBRsUdYmGV7yslFWzELyZmNVSxJu5TvTv/NELEiydCcu5O4O
S5Urx9zF14bLmyiLmvLTQ7Aa0QzI9K8n8rg7ZJCwS+YjV90YBFfjI+POc8I/g83QK7UTyirm4aTu
XusfLx1zEAH+cx3n17ivZEXaDHp1yhOnsRafow07/xuu5kKUkwZW33WE+1Lr9e1Xz77eEjShgNUL
om/dlsAM2QZuKp6uwxPGHqpjjlu4AbOJOF/mZJOjbEmbsN2S4osexZkDgK709pf37ZfncLZvw86Q
Kmz/Kgo7f91hOce2JfiAb3iOV7LJ9535b0q/mP78/+2Ec7Z6WySyEcoabHW+2qchuY+R9wS3YoG3
1X9IcxWRKBNHA2UkCFugtiNzwPNW1098SbxQY/NiTKoUCkzGTmdlCukLUyhHQ3Wq2Y0oipp7Kd4L
GAIhEOYyDmzvEN+Yk+ckoZO0LsREa9ylxeT2PTZWQQqF7obED7BwFX/HepMJBxGiunBXIYLHPakI
3LSEX5rdptFz/hFwtSOYOwonmZRBzSVvY50eC5hd8apHClqtqvQQ67akVBg2L4cIIesSL6bS2HCA
xQ0yBvhzEBK2DQ5BluUiOkRaJ2ePRfhA2ed56FBmK7cMn04YD5MbVH+rZEOfUjP/5w5vlvoyhs4q
6j6+RWHUrfz6MJIrbvaYi1W1Mwq/2uk5kdZjszZJKB42vb6SAASk38SKl+2ueWQaor2qKFslMD0Y
GeSZwKdVruWefbLNfhxwujTHA4hcyuf8HfKyIllKVXjdiogBzdOw/Ixfy0M7XKfMq+ODkW/FTflu
TIv+LngyjtaqRtDxJ7pplzwW7r4nVCrtEqUaouANXlo3DBrW+uPVCLyfWLElgktBUQZ0NJmQnJVx
TddFeKIbJY1jithHxpJYWwcn845LOP+lPBQvs22x1EFjq0yonisPcCy8MwjAg2JjZSsDv/TpON+2
yZwy7Uj9Ffzn59H3fYnnR59Rj1prFSzR7BgrVRtS3GAwooOntwYr2LQPKSLZZXXth7UfJe7ZD5+d
fgLzl6DMFH6Y4IlgONUEh5X+IYi7xVD0EMCorcD40x0YEK9t9vyIU9zJzEWoLxGeY5wZNes519UK
l5EjDytL5FNE7gWHzDXhBBxJ8GoyF5G4IzBiUvahcDDljyb76CHdpOJdaP5OUtVuIfDULzm2kI7y
C4TeKdQrhdpP0tnZH3t2sI4Z8XWiJZUn/RDed/PcduM98Ac8gRor7ohNrvvvA5Vu6rytmX9SQvfA
xuN/OT/ESBsQ1L4ayhOIcJLjwnKD9IlGgsisMtmKwnOYqmsFtVlOhtqYLvAN9D7C+5dAdtQPA1G3
5i1n35bWrjS3Mde6dMBfUNpr+7JzyFrLMBzCXGdhuT3Zue1GRT6BpVVr57LjvcAxwkPBR/o9nixp
NRhOLi9KI3V85AEw0Q+QKUxG9+z6DSRectdbBaX2dgycX7iOjeZaMu24cqBzSuEmbzdd/pyLu4jU
YuS+Ur6tEg4ooPLW0ZfZW3MMyMmVN226R10qekc946sJ3igWGsTFvrfrPPQ7i/y5bPBJMK4gIj97
yPlh81/IcAwDu4uzDz3Jlaroa1gB5qOFeENdaopdzKGty3aVoe9Q19kpxo0cy1p2HjY3pm0ka5Vm
c3RkCGab+AMjx6vuXT/67e/L+vwGvxBohnHksOyF8iRVL4O+Lj0aW3U5OBOifCdFAopNpeB0wOHD
tkJS7i+4DFInus8Yr0truYaBvQ1gzs8hIfr9v7foT1D8bHVnJ0AkQypQwLJOFuouwPd6M6cnCvek
labEYwTmQhV3sely83dkOy2sFdo0Cf86w8nuyaGZ2R2NsPYxlLpG8/jZ9Z2t7eyDtequIIUGtkXO
dY2i19iIZDAJrpgHCwlpp3cbhfTCpxJJFRhgtsmUNfgqeVPg0eFelZyezLWB6/zVa1/G9qWDnLxg
Rnmt9ZHmgv7bfXi20jNwMq41oxkl3jG+A95WnCkBFLHPzSLud3Fiq++zywt2koa3/vf7k36USZ+/
bBGwoWsSHiFnZVKRV/nkmfEs07uXul3rFvBhwm0d3QTVSkRU8N59aB/GUxPalUg661X07fOz+vm3
/9cKzqCbahrSrBbROIYeHr4wKrv3ceJg8Q/NIC1079RjWOLLr0ry5vHiphDXipYzhYTT9K3jAzWN
XYlGpIOtuRLGkyLcjih8/KPYvHukM6nlh4+FHFZTzWFot1KzEbVXSVv7+lJgpGvYXuyWj/5xmFX9
JSa0JZrB7CD5b0X+0ljH/ICDSz1s4Vqeot81UvwjqGQj31LJWvyzJo4us7c7tsmO9DbYJVnGlGu4
/z4RFWf7D1gx4mGFM4PcP2veMzcl2Yq/+Fbs4KjhYoxy68EnYCp6ble+O8XHd+NtHmTpu8AtKSaG
8E8QNwuqpUx8Gdpb/RnSm0g+l+GULiYZQex48uNU7DXxhayGLPs95i/RUb1pBTwBGLurSC9qvNxy
x6LundDItFgDoNipTIc0ikWu3yMgNqelZWA+wYHy5lE2hsXtLJTF9AKNP/9ssL3OVLhcuSgWvq2a
oSjwJb53ukmlDnUh0enKh8YpiEs1nfEwe+Zrs/7YqJfYS1+33Z1P8h9b7suvzmjilyM1awSxqCJ+
tXiXsI5zDRxYZuf2j0GFI3mglqs+WRMBDMrNtOsW2I7U3sHaWv4x1AFahhPDNOi3wxrn0kp6+W/w
5i4e+1/WeIYBZIHvG/HEGudRBfDPam6rh7UXO+WWfQtlyVUXDWHMKU0dVxRyG5dxMx3Jln9jb1w5
KOaD4F/P7AzNq1EU1er8ppif7NGtFeGvurxDNjD3l/i8bbEU1bB7rTe1ef+Zw/TvBfycj80n1ZcH
cnZS1YKiyvHIAtTVIGwRFYngXPPcIMbZy1yX6Vp77syj1N4l0u+cfKyenT11K3FYVfDcKnsgRFt2
LbsKN/guA0/Xsx3tIeBekuMHo9uIyVFUN4K0m4MFA+9O9pwQgOfak5z39L+e5NmB18WapwtIfXmS
WBoQPuZgK29rh6zko5/zX66esRcPeQDgOayA4vqcJR1qYhnrGbQzZOTGrYqFnL4CB36kaMmwV3SQ
8NpWaeNLj3kblfvi36/uJ0gyvzo4oAqBv+JPDqwu9E1qwfFFXtxnLhTyJlmikCumZT04NUo1xLNR
h2t7z5WLdNtzDcGNirsWqgXZy1tRcrPu4d+L+gmynS3q7DUUdVUGNf8T3JVSJVe3hrAFbfOIuGr2
9HjzBAGxgUXCTLMTSOtIe7K+4BkOu0gEnQXJF94oWG0f/59UWhTDUdUPJFN6EboyHKu03r46xbx4
cn15kmc1qogTmawRcsNHIH9wwY2jTWat9mdy/IiEx0Cv4Las/C2clBn2QpQ5LHNwazLYI9jQD+Rd
Er4OcIhQb8CZEeIrmUfKtRd+8fD6z2Uan33NlwO2HdQgC1SW+Zn/F4ubWOdkWNKEMNMmrjy9ERaf
tAn4MDR6bb3GL0OI1jVZ65hk2bjPxjQm/w352cWP78vKzurVZpi8vot46yAuxrox1pwlk1MpToo+
x99PgCeRvkpXkQc7737Qd03qZsVTuclRwpt0pUTAEkh7bfovX3tiZ7VqOkQkRMynG5Y5cBMhmqHj
Nh9F7wRLOLANoidmmnRXLQ3/UFobK9pW7SOlKIHBdhJsspJR8sK7GjemXlgYWwr2roUZDd3R2T2k
92YltB0PbMBrytGUpwQwjXImWfryKmQMCbuToa3l+sLSEA9ltcFbo60c732ql7AA079pCAi26TN8
C5yiXo/1kq6F3v8ZYzzyL4qHyj+qGNJCitTj/axGqqliVo1+p3qOheXSlbb6c8lnB/C3P+nsKlPm
M1JnNnVK+XasRa3vtHYlU2/qqH22CA4GJ7F46IG2TjynwjSqXenafcohhS2ppzIYXmH4WNn9jP9f
ux7Un9fDt9Wd3XNe5nejVc8PfKlufQTPT/MNS44UwZTIWxapEy67a8a7P4d1sx3cTNFmPsbQ4XNK
9eWLTUQtECuZX82kGR8tKubQnMwwYRDSxG508h8tG7eAIXVLeH2YyeB4bUczY1O+espdqDW+Lebs
Y8D/vmtHjcXMkyC0Y1C/JDi7vsPVwXdhTiTtYdEt6FsQo2TXjHaM1K1HMr8cTbB3p1ll8rKWZtOU
xwRfuNd/3x0/2QtnT+u8bI1yrzNFFohX3aC51R21RhA69UJ5DpYr+Q/oW7zmJgNPwf4LfjTGiVl3
ZR//RFHPVjHvpC/vDM6ALyOwqygkDON3Ux8BqImZwWQu2HoR84bCIYVDF4tFRECNuoEDFizHjKv+
hLFZHy91DOC8mUEvuL4MzWSvLiP+SdhW/REPMRmZY7zxlQYnYqIQXLG/ArlcKv8VcC3YTuZsQ3iu
ShjVLq2quPmPF42aknMP7PKRPAT0lBv8W+cB7LVAnEtn7ddf/eRjfHluozFZWejzq1bzSQNiSpU3
j4RPWcnSalfVAyCmHZyIFHuDJaCgXRf0nYLtjw6xHRf5ZRNsG9WRm2uE9otn7X89jk8o+svC1Ej3
1ULlhSZgylJ1NIz7vL1XK4jHBw23CMxubO03MZxuPC4V+bWKT4xDpZsa5wc85FYGYRsYHj9dk65f
qpW+PbGzD9IMrFiSAp6YtihN/J21cdfFACSHNjxkqAKmRd4dVNJlRMbFne015YIxBXNp7T5YEzAV
3UyaQ9kRcEvVcyomSehaLjrBaEv9ZmQCwn987Rj5aa0zfx9fHufZV2qWaprHAo+zwUAUJ69dKR8C
f6e68TFwQj4PrIL3CnR1Ys44zYfysRq3V7GdC9eNhN2AwbhDnoln53PtiXu9UyddPInjobEOhvou
FQ9NsxXRl9K3FLum2TTee9TfxCnpVyXlEW2HMD71UbiQo3Hxfzk7z93GsS5dXxEB5vBXpEhFy5Yc
6w9hu6rEnPPVn4c1B/OVZU1pMECj0QmtTXLvtVd4gzD96kAiao/naK++y9kJmF0p4xXlGpVTljZ/
lpWHGvx+QXEq6Z+YsyAXkUTHUTgxSJ+kOzlYd+2pMjeT9HmmsubvG2Q+Zz2oDCrSC5GgSRdiiVbl
KvffZ1mxhIb9iDODFkJ+hSbgb2RuH8SySuGHUe/oDAconWlLINHCRAryUtCbjQe4bXuh2FXmrouc
HrUV0Jwxyol2o7+M7TYUvAHzGqia1R6KF/JkaFwmIyyNebjVmSDHZ5N3ZiZh75W91yXbzKBZ8WMw
t1X2IiQvmbKRwYsFnhi/p9BQdOEJwlZVutZ5jadCnr621alSTqG+UerCBr6B92A2bJQQ846Xf18E
34etlmQaBmoumB4h/nHZPquiUsmEUc1OzZwUNXwvGvAoRRc/x6eUGzNep3CMul3q3jLEuvnTF/VL
24/yGE9KRn8MlofcHoVgqdGIoIEDWmURrsWzZykP2E7R52dkeeP2ufr7JqpMMOhwMv1G7GySs1VW
o5WdVFQ0IdvWK9m23DlRlYxFNUL/MNHWp21oY3FXr/794q+UlBJaWf/59YscTk9SWZxGIzud0WI7
P8j1p1QeNG0tha6ceFN8AIyw6GmNLwUvMuyBgRJDuCBdsd/N1B5+sLYbmdt3KhWbAcskS5IkBSes
y6mmHjYWop8VdAMNeHoFLWC6K9l8WC0YriYuIM9AA874Z5bbNb8xHK3D+xaZMxqLmQB3QLf1+pDg
Z+k3dtTcl3O5Of3G9h4FltiD42E5o3XGNwiv8Rjd8uZ+FF6VznBj2tb/fsHq9zR0fhj2tiLyxzde
mKrA3dOtPDuJnvQar6atCKX5pYIsybhLl07n8DkMP3X/KMv9IgempDqWN4dRM8dzw8aAWckciyoY
MKs4h/fpbaoSR3ww0XFbRI3Xj3s1XcUfpcjugHjXO4G4xT5PWAjuv5/FmK+nrwn/12e5uL40sbMa
RcsyEiXJRdbErULaEMlekt/NdcOUHxvTykfQT17GauQoxQbV870QvPnCr4F0yBQ0nIpIvP+/Ioke
HUJzgdpgTt/kTUXcYSo9eMfT03jKQe0+lYe2cJBwRTEkeZCewK8XD9kPRgkZIrcmDDk4Ic1B+Nmj
qHGsXuvf1kGMV6gZeXE28bl/B+eNhu6O3P1aWedVgPgGY51QcYTHW/izK2NNedZYoy9De4j67qLe
6KUkyNUky08+0Dj6UST+ZP0ZBHq3R3KQY+3/L4xfrlzO/CycfVlFMUn6VnBEtH5HJa9zekICSZZ4
p9ppuMrUlS6sMKvCtk7YaOMB5L2ypO2P+9OwK/J3RF7/vTm+i6qBNKMtJc7+p9zOlwTtpm97KS6r
8hSqbkYZaqCCgmYmlAXcC1C7A12h2ONz9Cqi56xCS1j4xWIh309358QVaBN8WnuZTmLldBsciJke
Ibc8SougdSUwFOSyEG1BfQjvdBBckQlq6PQ/uRPHfC10yyl6riIvU2eB2n8/2ZUqRZZmmrck6Sht
aOJF6Z6kxTkCmsWT/ZY3+C/tKblJzJS7NlrKP5PZTc5mirzqX6beljNevjPeWMPVz/z3Gi7itCnm
rZVqaXk6C7tC+ZUZK5hOKq2q84PpKP6u715G4cESvW4JL4URpRchOGg+/59eBRBQnMolFeGRr6XS
lBi50scRIA6hh5Zw36FnDXmViue3ukRDOKUCwM3MjXvCsbyaRZofJnkvrkQFSP6Ny+sPH+drPJo/
zH9Wc1G4VeSc7VAE5akKEXF2UwsrhU1OC79FindgJuOU+taHAB/JTLfo/p/TVesZpksWNbeAUJVl
zoUYh8hHHF8z0UM9jmCBMdp90qYLdBE0FEEJxqX8EVMGl5WXMja4OUm5Ao7hSeDRs7toEeH++PW9
arE0DlpjFKfwOXlM7qfz/UgjlWxn3IrS3kwWxkrb5k9t5JUAY2adAcsLcVBLwE/Zwh745s5UPowc
xxDqdiTAmTna4cu/v77+ven3dZUXqZJpJTp0FK04Za+ithD6F3Fa5eJ+TJexRiPabrqF9ao42kvd
Ojn2wdzT1kyt0fKVhDiEtu4go9OZf82xwdnS+fqR7kM42ghgIvvb++9WfmciWpy4iGyEa2taQBB6
bXeZ7oY/sRZSksUy2Kpbsvp7fMGFaKsme5NjaKe1jT14/WH9DD9u1bl/ks9v2+yvj3PRLC7bbIqN
jI/DtUd6/T7bKjBPlCILs2KHATibRqJxYXDq8MmTm+BGEnE9Av1nBeqMb/mroM0KJYj0iRX0YNaQ
v0CZBaH6uVHtlt1yxrsNB8zQkHimAgv1gwTT0MaT7GYRNn/hf7yKS4Ycjt145CpWcUKjHDA3jC5+
M3AkZwb1/tFmScS9qK+G37o7oPxzk6Hw5xr9vgLMKWkuMuy+DMZqr0Sj0PTYpCMw0SBWs0G6OgoA
Oj/6MsUbOO/mI9HwHzx7YfWpBnsjtSUZcXQvgv4PZLDegvDoAPe1xADqQ6jKdjzB2XarO2NApZ2u
zgK70h6k91m8lwXVHqt1lECrkReo7mnBvjG2/U5aJlS50kH7PGPIhCkFalUn/RgGUD8xMI+c8fjv
83cFJCIjfiKK/yV/+Y17FQRoRQ6tXJxUdZv3TrFuQqfpvBqfR/W9aO4IE8z+LbtX76rxWRHHRR0+
m8aBOJbJb9NS9de6sY+xavT7nuwA7etoGd/YrFePiwb7lHYUGfw3oF8iCqlVTW1xyn8DmERGfZFA
9cM3ATuMSN/Sy57Hc+g9E4Mx970l+XSloJrf0n///iWKL+2qpPHVaj6uI0XNahruiZ32+AZx3npC
F3ye+fcIWnfQ52/ULlc6cfw4fExLZEqIXsdFrqCFM/m2jgvqqbuzcH/G4XV5Xppri59LF4ZOcg8E
gE16q4z8PtGaf9iQ0T6mWYOe29cQUZltEJTayN548B/Kuxr1esgZdrUV1+FahZ8yezYkm35Vr843
7oUrRSSKRBIoezIUcKiX1XtXQF8M4p4S1osxvbeBUlXVS6nfn4cHM7qX4sc8P4bdHqlcMjenRO8d
QaHwTYqe1elzPjCNuG2DG+XKFTQQy0IRGrMnPsc3m75Ma6ec4dmcGuu/5XILE0x+53SgQoA6Dntw
nAheG0XgErtxCK6mJijjzIxYeDIA+r9+jr4tjEYxm+yU+8uYVl+9rONVepQe4cjUwi8z8sTySfPf
Mjil3UEPNuMZfTK7UJbCB1y1JwT0ZTzvmS7+ITAGEqC/33ikjv4ifDU/zMnpzCUoBaFbDcXTKD8V
51WcrfLh1nG+evcgECgrFLGzfdXF7ZdoYtSGWY9isC3aWE+XFurtezFuQE3s0/EVwARgD4jk+B9U
3pST1/vbSt6iNIkB7Y0IeCUDkUWZ0ILpAbn45fHKlI5eN36op2ANFh4HG/+8H8JlxhBtG4fbFt3F
maF98BsP1dXqeRZjymxDcmXLLUfw9KB91jfWJH+/E2lIogmkzs5/GFF//dSinAuWErKmYgAG+mmp
vzt1V2ebadrNUNwNYGyTvABjHKTUwcFk23ytpy5AI2ynM/Xk22p+4z1dKxf+XpN2kTBMRmW1Wcaa
IhyZX3V0c/OSPuNRWE7jKhy2JFNy9ja73YQLC9T3uOm73wKo8AWe8P9+P9eOwpe1XIyKZWPIom4e
E6jemG97Oo/nbaxsBpiZkBzl3mbrg//ScBS+z5zUq6AvA9RhJjtLUM9WP9vWBzW2aLAgdeDe4bQL
VcdmB5qVHeDGEN0V1pL7WYOB93xbs/LajfblCeYd8Ff61ZWNIoYRT1Avq2E7LntGGphxnxFJjJBd
PXKRFc9G/ouOjcrV+nwz7RK/d5FkmWtf0XUTaQfNvKgP5FyRArMr/iiWqxK0F35pluwUobYbrxh5
xPx1/1QW95iRUnePhAal8RJ1iYkMTaIKOpH0MvQbvdpO46uFHuroFfUPIOLR+XQWj4WdrKTnaV8g
1qQsJhdnhLKyZ2hL9yFtxaW8Gag1dgNz5jvwsr7xWnORUjbFa1P8kbwxNKPYix3FdI074w4unf+T
blCCNBzq8eUIHdtcjpGnvkmBm01HCCVTsRTrQ0aT0//D0rAWKkNksnzaFNB+SBOyZYkOcxnvwvBo
6qB0MSMoI7gvPlxQrHfjJ6xAgpYIuul/IrsnFO75cAvPfP0sITeu6roBBeZycl9A5cNZ1wQ8joht
teoA0ENCoL/GRHXkEimedP+Xri9n7bnhXW03dfPYGDbKAejo3ThM/8NidPTHdPQNvvn8NlqnpFUN
yjMdMTtnFHLIgiPSneYv4E/GJtE3bb4z6vus2cmuwZwGSioKUj1eKjeW8l1aE/0YUf/PUi6qbyGP
pjiWgbziji7+NlV3KtcVbo+zlSXkNDg6TGHiZYLrk4NOVCQsE2WTB177k66yk98aU12ZD8mkHrNM
Kt0JAFoXGVCWS2Hai8Usklb7zGseE+3YFqiy4BBjPZ4L/Idg8q0jR8fe5Lwpq1WDlU9xPy0H6RDI
q8xksNU5yY9bx/cKKAAxEXrsTDfmHtKlNph+pjk2lXRNJum5aCxCLy5qxQEd1nIeMiz0k4GFcH4X
pJLXaAtxrS/KddvYrbb2uU7tfwfkK/11lmOAzycxsRCTvAgmTVacMyTl5gS5TuHcND2wjJPw4ls7
tbqTz6d0Jp/jZwBlv/z0ASvje9Y7obKbuFAJxZlHu5m2SGuX/jbycTejH9bkR2TAIu2UMKe3LQie
VPpAapdZduMBrmX4Xx7gog9BqjLkvskDxM8+dj2Ooh+MF6i7tiEC5tQYvZ3vcuAdafCm3TR/vpJo
8+Ma8A4NpC293q+XQatZKbASv5jpK4y38VeSHPUBA+j7BrmLk/yL5iYO8/dnD9zOuACQlZH7zilS
AnQHJerZ2dRfdrTDsxvVx3edQI6kStJJXJiHaJfaP5Mmj8mA4c+pRCRVWoz1rgcCXsdAToaDoSN8
UOypHX38kVSCdzRsttRfyS58j/FuSimS0X4KPjORlqKTyq5OkDuvRGKxGtH5emrylTXsSh/TJ4ze
SQjXOboJv9u3YqVmO8govWtsgm0V7gf0yC3clBh+puMLgkJI2o1wbw2nrh7AUedMvpXHcR0epAg/
FDv8CG5ica59KU1UFOoxGbr+N1SELJZKLKrFSaBhJO3EB/Fo7FB+2Pib0HDlp37fPhn4obvTh4qW
1I466ZPqFPuiIN0AA0DicF/TRNnfLOSvXed/rewSOZH0oTGpEStj+yBXfh6XFtdua+u//d8G9ByE
3F0EkquVtldS1AwBRmJoqfGNNiFDn03m3RK2vMLaQcmNmvVPB+c7cCnqekVqiq5gyK+ZnpiSKrvt
MizvFdjGtRPAoIZQiEdMZAO7z7dT9y6jdl9DnaGezxSMzW8NAq/mXX+v6SLvKku1jHyDNYFfwqDK
sboF+P6scM7LMsJCccjv6nh3Rk/EUJ2gW+e3tKr0ua1+0W368lYu7hTJkLpzKdPLEFamp9raKp/s
MEfm8okWpqw5JbJ+599N91y3iPDHCobGfLb0ocElSkRwZBYkVbI7CIR99SNssLU+N5shfmmWEeIZ
CeDpc2KP8o7KrlT4bx4o+VC+0gmyZEWM8nR31pTARHFnHsN0mdO0rkqnqsuFH2MSjTfHhOOk8ayg
JV1Hjwzrs+Cn0D02wi8hguNF8I1CbOmNh5v37fz2L9+NjiQtctGKaWGE+jUQpgm1HnXu/HUEjIKV
wkZlqVjr9qg5xfjsZ4ywC+sNOn3xqG26ASmmXaI7vv8ESchpb11rV28FHeCuKGNKobOqr+spIjGu
ezEvTgNSzTVM2BDPLgz5vJAZ6h7tBv8Oskh/VJCT/HVrr/7p0H97G3/9+sWARkmSKJKilGvBAMTh
lMOTakDUSrC6wvoxbN6NcDdGa/TX0PvrtmFxpCNm4MzjRQrOIw6dMb3aZPVdGMHN3Jj9VldAfzip
4TEJN0FzTym2JDSbG9ufuf83wUlzHfavJ7hIC4JQUPrMiuYIkBc/C1C96+ATDrEnDfT3bXxLqb/8
vTYcaJsiDAdtGNjpYtaJU5AJ8MEZh9y6NE6xao2W+Q2FsT9Z0sX6ZuFdC7VlMqlvHkda4M9WJBpd
JsTQrfc4eDCGrdx9GNpB7VdSauMjCAVpeHBr7a7gpsIoVHuZkIS1SE1pkR6MwMU0NjeWKIBM4+7c
rWqZUdVayYDC4Pq4ECPnjBGk5qVA1h+j0pOVpVG5qBZVKSYNd5W+PYdHtZyFI7PyJTEe2FudBhbp
gMIREM5X0x3AlzL2MJeyAKFJ0B1BHe0BMkBabeOI6M3cUPuR+c90n3LLbcYHi8Sz3tc/cSkF6OP/
8huChvDLOt/cpSTo3z+yZSAhDUmNadM3oXe9rQ3dFwfgCAUjVrtOEUxGh08xvXZcYo8jpMDO9qy4
AjUuuDNKzfRotRtnRwufzPhkRqvk/C7XO1/0rAGDohVqsILhqRJ2S90LcEmLsGdA+F8wpGT8a/Gv
dQIXLGYHlS6MSdX6GKMSU+WPEvteXYL4ad+zt/hB7RdVOJv6YrE13cV4cvmuTKKBK0S47eGoA0FF
upCmDo5GmZ3Ngs/guBdqPv9ZJu7hMviWIRSoLtLCNWgsSvGDWSCFTaG+yj/FlqzlhL4+rneWR0bW
OXHvlogXDBv8KlN/bs3OSIPmmIdOLjxNk62+qmS00iLH5zZ+kbR5NiVBDULzh7kXbocBnBMfC4He
JWE6QAWzAe8Nlct8YThmsNUZ0lgL8xCu09dpg1YBxwfWDRLZwFphAk+b4Tms9roJDF2tSQxJvnBE
mzWz8vSIX3H/Wr91ePSKOA1vC5r2yloLDzx0pK7SYFPGW23cSQNqO+DF0odwsMm/MPx6gmlJVXZM
rUW+m3U75FXyJK7MFUj4Y3En7/wXKV7KIhA1hE8X/C9fzq+oPmvvkQ77u7Js+Mixs6nvtSclubf6
vYq4X+6UmJQgn8fIzYcugVzHXpWWRXMYc4AZmA/LN+a8VwioOH3BydAsJIfmVvPXyJ6SBOQyht9z
R3/Z/TRzu/5lJPt4X7w0SFPDzwXoSiQiqQUDY+6xBnHSk/IL9vGddN/jVuUZb7fuvyuUz6+rushO
Jrwtk6BmVb0Nx3qjP4/7cfTyH+YbOKnegcwM5UYG5ufIkO4f/13EXYObfHknF5lJ5gehPkR1duKg
QiKQbdWeqQQcyOXozmoV3QLIoHarm3etePzyuxdVv1+ORmy2bXYyTuRCDe1FrGYR7HTwB20+QG0o
06LJVuET16DbzTqKaJM0uHO3myZGhT6xZY/v45ZsXVtw/SO+f5he5HaLJB3zgVttimtpwZcFX6QF
WtpMcABZcPw8a3ZZeJQvjKO49uky2f7n7AwUMTulcfx+4xPN/+fLC+vvbXuREmRGH1eVxi+fn6P7
7kCr0P+J0xi3TfBseckK/YGN8aYrP2787pWk9csTX1zkbalYcWbyu4DEsO2eZSyYzeIgHvm2tlQP
mvdfilxSe+Og4kRw45EvKnOjVYxzLDL2sObdYf5ozhDRbHlayJUtIU+NkU60I5/dlCsZZaVwEa7w
p3GomNfBu7jGLVzZt6+QmegSBh9NYWet27rWQ6sujSflbj7q4gKm5k7aGBv5oByRCEbHi2hHaE96
p8Z0yVi2AomvMPu/j8JafjM1G9CdfF7p9wXTeRCVczBkVsGIFpDHedMD80RMgfHk3jJ3zM2nHKMs
B9MuzTxkr0Y7D81O2lvwYDmilzwiP7sU0ARaZJ/WY/KkHv1kiQTx9JMW5/bWZO9an412HyIvdGt0
sMEXebbeh3pSzXDIzu0c/VlaaCiSFE9T4IroouDRjWfjbwPEm20CB3I0waM0QOIhzNYWLKgbbb8r
ikAYomB/AE5XQ1eLVOJrNM4mQxJUPcUUc7w3DXvGuvUn0b83tdfO9Cp/w9wz1sUFtqetuPenFbHR
lrESOWkxhJO5q0/pZqccARymtJlg16huNS7lV59K8ll4Un922M2i+qJs0LxA44iYEu9aKjCoKzZQ
feY+B/0A1XPbfFh2szRfx08A3qoDeaVX76vcaZVTgBlK1CE00P+mpzVZrjl6Bq3HjRWhDUpHxjO3
/TqiwiruDH2b3bWPSoyLZcug+q5uMbFe9LvivdzNhGCQ5Oq2mB5i7kmmm90hLhwfsKKyksItMj/C
+TMV3/ORCdzxxnG+Umd9ed8XYeQcwgaVfd43aaRLF7xC/IV1LsOd4J3D/43o09UA8tcXvgggkykG
oTb/Io3SzCvFVW3ONlO1uiAHkTnSjormFO0207HMJd2sGw0+5doCLFFVqSvncfalNrmgBVBLRCul
y30AYqo+6MA2sS52VDA2pIXjcnzvgOh/Ml0d+Zul4sA6sYPKTdDFNb0hWbSPTCHs8VWiXSF/5upS
S9EuY/a+vFX6mXNQu4zzf6/2IhGwElUOYhV9efo4+W/LBC6OCQDa1guJ7uCuePV/Zf5m6k/TNODG
/kjmbI52gpFqiznng9Ft5XGfhi88nJp4YMwo5Ht/KzX7ESR8qiHpsWOSg4TwwrD2YbQ+t/FyxDDA
4ABGq96/04CAIbhqJyV9fv41GlVeQ34KLgnHdewuESmAipDGuyy/VyqcQFwkDOhcPsrKcTjvd4H6
GoSPhvhuMrtIt1JPEZNt6nqjx25YvXbZz9qIFzKyEr6F4ddGyn76wU4AuGV5HQVgqbrdH2ts86ZO
6rUrxRLhBjBgBeJwGf6sqkiDSDTSk3E+KtmhaDbO2Bz7+CWy1pJT/ui2iod8eZSsTOWnld9X4yKh
yzi8zEH+dlPqajj+az3GxWg1ntBmo3xBVXvm8MDGle14hWK+YOeFmzAKxLV4GZorS9r0Tnnvvwjr
5k0MXDgpWX8jGGvXUgyLRrSOAaT83di8U60JadQ2PYHH6+e5pGnaAPFmLKZg613nFuOHnL5n/S5H
hMzvX4fmrgvcimDX0gm+14adoD/UnGgdHUYsEdCVtbIW/WhHhbCL1GXoiGa2kNtfqE+Fs+f7Sh+4
7NZ1eID+HtjZnmhKuql6Otwv4CY4PFpOKW2Gbmnqt2lA0rVw+PcjXySgSSSOymjyyJb6EewaiPYt
o8fCeLLSQ1K+ys272Dx1+g4YcpMcK+WYSae4YPOitdmpEcUOtB1xk9SHuv2phPfRgDLNeJexv4Vq
VQsvMiltXo6MmwHolz9juLkjfnj0ZbWfOooh7dFSf4nFLwOFwqF4q8VD0G8k2Qm3M7dYPEF2VutV
reyM8jnBi1gLuIfkBwHTNG2pd7b1O0x/JNOB8eWZ8SZ2L4HyZipI1QBeRYblM8s97GA0Zp3n49T/
MKanUHoeDc+qjmn4JI37kGhWv+fKp27CKdTXtXRSCsxXh2Nab1plISrLdKS6ZUYYpWtDXhUQmgsP
1qIe3klHNJdKcNLgNlDu9cQJrxBHkbeYTGRP/767rszkFDBgTK41A0bHt9ylDQZJLJMqpXJLykdR
2IH+V1yobv3vZNw17X1pPZ8llyo9QlWlAL++QgELVfPO1UnT/OemOZjDT50G6M3xwPcm/Je1XR7k
dGzTJs7LlFtOcjvV1kEPPJb9kv6Cj0hssq/iRzE9ysFds+wAflP0bnUV1Un41HYV3RtYnVaarbXr
f7804/uhnpuYWIqhbW4CpL+4fodRgjeWiu3JMvcoKXTmR4qsscxYvFfVxWvVv5jeedt6w0ePRNRC
fBrQTLNL407HLj07Q8N4HZyoXZAoRI/nVeIw5KBPJb6DXlUwZ6FlQTMdq42VBjy3OSCVowWPfvis
R17U3XUrGgYpthxwTYpfQf1JjhYqz4q0sepd3L+0bLrUWDZoDSND7VrKi4bwfD/uKhxgylU7Q/YZ
/jy3/eu53eaiimLIFrucf7+lK+zTP63e2YkXyNk3llBkYNZQBXp7auhAZgxNNufxR2N6af+EgBah
kIHFQDuNvokCkuoRM9Yak7TQo98S7JPyd9iu4plTE2zMeP/vxV0Z039d3EXOBkZ+EqtSaU8jDeBE
3knqb7SZy6XZrY16q4suZYiI6YwBgqRekCgM9qgsKy8239Lo4d+L+TNN+pqffF3MxX5i2pu3Q6m1
pync6aVLW49hfYYS5LTMakY42GUTphLI+m7brYA0WzPNaqNJsBw3kq3jgzArjmOP0wsH1o2nyyq5
zfC8AiP8us6L4jE7a2elqHhp5/pYpr/O2ZIZpizsaNke0ezkZC6D9j7slojdqefnXj2CJ4AEIjhD
54yVh0rTjU2mXIkR8zzhvzfZRe3VNsl4xtyUTebMp11eqBNaBptheKHLqZXOH0cONvxBzOxhJklu
UettBxe9TZqVE51IG2tCdO4oT7HPlEgYWHDnwUliwZHsTqi63QIfXj8ayuzHzEBCx8Hya4UWmpNS
KJLVnrrsTahXabNLRrzaPCgjjXRXlSvjgyszci27tjYDOqkQ/sHFRqFdChsUCxEJlI4dHryhG0J3
v/FSvzuaYLco/md52kUGJZzNPldboz0Bd4hmw/X2fXJ1bMeWaMehLqvaQbnCJc2kYbGcho+pPqKI
JCEoUS1R4is0d2Q76i9wtBunT/bnYvnvE3P9+P61wouGY+/HuV6rxJap35bMtWK6bEgFBvV+wAVm
yYAgqrf5cCcRVnu3AtSko69Vw4Cr+htv6wpn/OvbuqguRL0ohkgx25Mkywu5pvZHqelZgRtyvlfp
I0NuzuhRSE+Bv1WrJZXOBASscYLD52BDk6oI0oqjVg/Qgo/cI/3kQO8tDa+c9AVyJ1P/gHbNv1/g
FcTL10UrX3dgYPapLAl84nrZ0wyHZ20wt31gIgDLGZnSlDv2vIKrOSz97uQHRx0cjBcUu7P18H8A
aM6LMUUVnwUD9M1F/DubWTyIgdBy0Y94G0uPBeUrAjrFW+L465EBRW3sJOveepp1/OP6MT7fneFy
mOph4n6/cb1fmbR/Xc5FmIMQGgjW6ONMsQ6kWQaZr8ElwQQAzLYc4WLfj/coDcmNp48uwnv1Wpbt
YEOcgLuHl1wp3eT4X4+9RArJYrjGFO3ig4nVIDa5wjsSs3uRvBEyg167rWnrPUTGTFmgjh44aeQJ
0tPAQNs84FN3RnO2PGqIDDmFSpRb3Wo23VzWRbLfh+dz1kpBdxJEJ66PDdFC8d8HR11CJSoRbPPG
dm22KyM8UPuc1HKPnFyMuTozUkYiMzLAubG15+D57Tb9603N2dtfYNDG0IvRGM/difDfFI8T+3pR
v8MbnwJvqh4k1bY6F5MhC4rGAjO0wXT5ou6AdXc/ywL84ebkzXaI9t2ZGAYv9Rbg7Hr8+muNF+mH
n+ptro68tuHTqlbgtHCUtpjNz1yEbjH+VENH5zJlSO6M65iefPxx4y1dzWFN2ZBg8xvf3eWMtB2S
Xgs7Ls5+WTK6TqDjDM6fCfisYY4HImJ3qE0rdz46uvhpLEV9iU2VgR4NZQteLNgK58XLjXXNZ/3b
1/trXRfRdEADNq7kuDtJB+R58nEpSc9gg/x6Z44LJCPEmtTC9kevQ3IBIDLWaQRVKmDzNIDdc8NX
2n++RK3mpMnclroFN72iz0d4+GuFFydREBRBHpukO9F2cV5BZLXPk/KcIjtJdPrUx3WEKbW+ap8h
x+vMOfekt9hDFrBLDFuT8z8FIUisyPMjz7hTD9V789Bq+G/QFXLOeEZ1rvGm3CNWeSOyKd9L869L
vzyt1VTEZs3LzeCD0twPNF4vAFk747yWDyE20yB41kiUnJIXi9Yx4pzlOggOeTyrsmfPabUXm43f
2qgRMsNT7sVopci23Lr/3gbqrW1wcYjjXIrR44m6k7IIHqVgqSRuiFQeQKvhRzdDvIcOrO8SWCS+
3/7kmcJdR7YuOz2dJ9QhV6oB9bcrbJ6i0LbIANXVq3oCZnKANTYGeH4iILJAo7c/6R8+Lsioe1m7
c1EsYbRX5H3xMviVr/79WFcIYl8/wMW5jzJaRWPM3ol2kE7C8nPqLKiJm/w9rhfDKfgsnwClhCCt
Y/c8uq2FjLVrVjTPkLZbtJbXq7b4COYtKCBwL9Mbp+8KO2peHyYt3MOS9I1L0o5+YqDzSlRQjpSh
871X2p3myfWBdoS+nemLDfzGm1Sg+cG/H/v//uHLWj8WytG0grRjFAfSrlinNMi4ZNO5k96sMBAC
w9bFCyAZt2Lx/7DV/vPTF7mknFZB0Kf8dFQ85tkvf1qb02Eee/UUMvFHXEAX1Ff4ftKOY8o/odz7
FL0a52cTiqG1MRBCSIN9/Tw53MKaZEsDPaPi/TzsI8cMt7q2iwOnDY90enOsm5sHaUD5ZZNLi5au
OOmqM6prpdvXwy4Vn25suO9wki8f9I9ixF+XodzLraBrPBzMCHIqydOGk1Ktz/oiPspLOd72ksuW
j5781gvjHZ6fAfvPsZybuNxbe8u4iJtqrAl1GrC3QKsoCS0d9RnrCETEAKYlyUJ/rTaFJ0WLf7+B
61ctkFsAwTRhv3EyU7UVDL+vulM5rjsXyTt14MStlBHXkNoTlnK6y/MdtmfQ8jt81z4KL4AIt7yx
jHkXfdvgfy3jIvQ2ljAYYV12Jx1HbryPhm1/r79qdn64ramr3Pqxi+gZNWZuEco6kPbnFUSOclmE
jiquFAhZAVgfxNQVhjQLBqjqg7mhLX4IDoyOqF0kbBSoO9pyFUp3/nSy4rUYOmPMoBfI1I2XcjVV
++ulXITDPiibSdCb7mSapwk/HXFYozInOUzC1VWRvDKOrF+t9gh6heRs30RLhKvi/1sTAW1mS4XA
o6nqRQRIBcuIm3iat8jC9xRH+WgRz5G8HA8C5L2IRZg8Y0HU2gZniB6V/FZQmeQ/cgvNmxfhKQOq
3R5Rz0jJtPPCUbo1XrejT2t+cfvzXq/P/1rvRY6kMH7rrLGnLquOsYAYkidJOwXbycGlza574WoC
5Y3tr3Qysk2VrRgMwkHW5KXUuQNfOV3n2KJCpI7p2qZO5qU33+n3mRuB5681Xpz2Xg3TJJG67hQC
iJK7J0jfOHXbLKO2IR11Fd3ubdt/wEunp4mDufjcsiNrqmNbYECCIyP6YJjLwt+SSDWX/RstGgZn
jqS4vfSpyxGClu9d41oBcOsMcfKw+fXv/fk/nKP/bIyLQ5skZ1/29YGH0FwZL14oeii+6XBAnmdT
UhWzd7n65Yv7foJ21L8DmCF3IqH60bS/ztFdA0xrbkzHvrGI872muKl4qqef/Up7/PdSrxZiNFnx
mIF1aX1zV5smJUzo5NOFOCifISgsxygOET1gAhti2h6ezbXkasZCZayg2KnTBCvdOCKQ/v84O6/d
yLVri34RAebwylCsrCy19EKopW7GYo719Xewfa8tVRcOLwz7wYaPURTD3muvNeeYeu/ToF2odK7Q
7iH0ouufYx6vuDB6swqV6lzNDYbA74CyqDlZBNu8vkmtXSQfBWudqtsBM/Rz/4AuDSxRqW/FeNe8
FjGpHS8mr0ewxhhppXd1QClqj5rdNF6C72xwSUKhEKS5E7zqza6mRUKAUc0xZTj9UMLJBkgkqS5q
zX7YdMUmZ7hH8IqzcNOvVal4TTARaxIB5vrFOhvJZdKKktRjYD6dvbKnZeOEkq8emsRBh7IRbowO
ode/JD6HFBXCr8L0Y31d/qasVnwh3Ri/1fXSzb/awfh6XRfratdnZaWcWdDq0JVJJEm353qtng8Q
FmmSOZUvOJO4SqKVUvmINIWcsnql1cSH+U1MmHeL5XCxV3tt1gQF6T93a76bX2qRUlfG8zmR+4cJ
xGa71/TGHhgDiPVzEOG8+ilXud3Loh00LpLMgFjCxFgNHPhkbY2MwSj3BkAYu2NrUB+SabvUObii
auCd/XKBF40fPZ6EYgqV+XGeWehzD534NN0YxV0vH1XRj2hojLJ9Uu4YKWPu3gTmczvuCbGKGOFn
zX1mHcmvygP+t23lVrVr3Y3vJ7e4kWUvsB7r7iaBYOyclhrKVyBm36983mi/3FpVV5smq8S5zIuP
ubqX9R0ZOnm9JkEFiS+YB3S+1HambI/9tlc85D6KYQ98VDiyYh9q/PQqP6p0lGuSpmy82XAP1Zvk
CKs6WJ0S0MAz81DObvRy01TrgrTlTbOfSQ1LBfkV3eYM96YVSC+QyfmfhuuXPyYbTpGejmpPVAeh
DC8oXIbkxdy2yGq8fl1a7nlkAC5v09NKcSKKx7vYjZ4WPu1r+9fXi7hY+ttIq8RQ5yJatyWxRY83
xrQ6nTfUAUiWpuo2yTkw3o2Iieeh8q3wK5xRpk4aPUunXzTr8V2B/aj2ovBalj+XA0WuHua/XuHF
4tOOcRirCm8rGGGPrd8icesjQmVb2KgKM6zjp4cy8GnaMw1qj8wTpje+K6XetflW5QzslvdsvFwq
guniE4IBtZ5sC+muZnPz//l+Xp2Zfr3aiyVpiEwlP1f63PGK7y2+4tyVuq0R2CpqaLCbGhW4OBuW
J42m3FPHqpVzOLkLitty3BGcnLfrAlt0pTwG5a2gfyr1Y5pzTCEG0YvHdYs6lWQ0aYe80JA3ubWz
QGokbxCcR7ql4gYrjiqRMXogh7V8jm+lZ4v2u+4psVMekd+wuyTPrIHkOoW9I/fbDjZhTABS+aNi
zBv7KtpxVJrRJkFOkcBLX4uBLxQ+yK/ltXIujy6PC19v18Va2SVWdzIErX8Y7lBGZmx8KxGLV/KS
t9sePR6DLuhCTAIdtVpX3eYU3eP5AlQ6YzMq2Vt6flenHF8v6GJtjM950I8db1uyKR9pC2D1Kqed
ZK7jDMDFjX56aCEfVQ6Y1oQcYq85MnVz48PwAerhnLl6vR7gqfr8Q+HzWK10E+Dqg87nsyhBuTpe
g4eLpVAVddNQLm5e2NWlUIwW299H6zanBwFNM5yXWSgn6qsItjatDYk3H6Uq+gwsYEDRShNP7EZd
pR955qvWavmh/plj/PVQv1zXxT0czU62zhHXpdlEDZrlZ0/iCmDGzZzUC6ZKs/EWdPmNKNyE3f/j
4HD1LPz1xlxsExKB7PppvjH5NOdDDuxak5fTrjCBwmSk0czYv9+9cDsmG8UZjw1YRzpjS0fya82e
L5ehXs4X9bo9JeZ8H9R7gvy8ur4hu3JVBPdzQMfQrrVxTW1XvoXu4mzzWgv0629fnPXGMEyzdmKm
FT6rdOBChMw+tVv1zMHEL6d9QEcQkundHMBb3g/ivio30q/0dTlpRr1+G1Skw8y+GH1dLOB5Qg5B
eRLmTbsQPEukwcdiNTwMaN0Vc32C/8vqUu1Ck2cBome8a8+Q18+f+vgYmN65dXL9kEYbspQCzkyz
Bw39bTDdhsovS76LKoZkiXc6U3/Km5lOe2edEyep7ouHRr/R80NQYmM7lnr4/5HhXes8oXjjOCLL
CkeAiwPglAallErh8JCitoOCwWzFgghj1w2qQMgia+FXO92U9b3aIjaWYIOk5aZSF2ct2rVmyNcL
udjJ6zLRJmHkQqD9y65lHfT+bZSeK+FhxOWp7CMSUdt1xRqVJK/d+FoQmObMtj/xLpl+MkA2x61c
vYcTdXP/gof6RLBb5qbRu3H6NUGSfrbQitVrJpOPCo0K4bWr/BoTWXYYhJ3eRk6oPEUwHgL4n5Z+
bJXdsO6X5DZXnLAKZdP8L8R3f/uD47xLiBXiz1QUT7EOYXvfccs7p/s9oi09O2hueqJcy1uV8by8
zRTCB9fQoIChOtI6/GVCeYX++jiQRQVAD+kc4XHZXalSALW76EQ62LGEaYulbnispF3df/bKRmiY
VnWSO/tpImK3HhJFdUXNS62fpQ5vLdPtoL4Tit0sFn/K7yKvAfjoiLB1a+y3Vb6ZtLdOvVGhz0qj
XybuP9cd13olHIpFi/6fAcL6zyD8azFpTOdxTFQQlAp9B1+tP8/NwQxXhnSfiS4WxJN+22JEVI8p
/mR9PybrE433kEUBR6dX6i5k7j47FuJ9pzwJkKEK+CFHdTHOeH4NLzYHHQsBwzhyMNW/wGShXFhd
33cim0NH6AMk5fNanV1ss/hTc86/QOgtnF/Npd+8KMoiM27qcP7N4MC7kaNFkG0ltjVEjrot/EgC
PIE2+7rBWMuJHomhULa44M8ffNN9QbPQL94rWOlzLwkmtnreZox618NT91Qc0LfuEfrCjMFAEHea
HQUP048ES6ritaS3li+yRTMqX/dkH2Gg2wahJ+VHidnOM84sz/Qw3wuP8guZiRqw4n4jqz5MuKJH
HrXp5pxUt2t2rbFH23o6uwZxDq9dA17aNl6J6yhye9qdSah4WuIsX9vIvz2riwKjC8dO1AfuG4hF
NyZoWFzPaZDAMmdr4Sn08UmgGfvFoAa41dKnfq3XAwYAkgoiRMJ6Lw9IVi9i8NISfn6V8c7a40r0
882ZVbU6nJ5y0VZLu2dyY23DTe+xsLoDKCaUxJ/itPR9XTGsKt8uZn7HvnxgeZspo6pkIuKNOgbg
56BxBGyY8PFTQEcuWCJFsgsNm4fdd4fzYFNQJESd8N9IPfSkzDlxEoUyBOL+SZH2lXmE9N7gGQhn
h0+0r17GV0FwzYw4Va8kULzaSNUmZXRAtqu2Y2rJy2W+TZEjErPQHkjBHKCfUt2xo2I79WdVS7PF
qtDh4FV0j3/sbCHVf6+SjUBrO1SKGYJcBTjSSZxwamaihrOz4r04ekq9NU9rpXWqZE1/GMy5wd8F
Pkl/1KKdjkEVC26NRJcHfXOuDmfrpmQiLU0vOjrlXtmzjweCpxK4jZzrTqGT3mIEejtNW2n6EJRN
hAZyL/wSb8rJhkdCDK1W/OY/DOOKxkw/fMTENYIGzA6VcC9BMaOxy6suOgiJo+pnQMNmcPTbgXMo
sMgYrpuDT1d/5Ddp9UXM9IlsNt2mtI3wTntmXNXfR+BYDF97TnZJfQzodSg4eG0oKCzT+EbO75wG
a2MXkNzWrOPTqs9pDNkhKQm1/GgFt1KzH6Vtwh0NDg2+2HqDXIHWVoaHw6TedunjqjAQVIMel10h
Lj5vcMyyUUjarpZIRmaFWVfYC3OOEW5ZG/aouzoI6smr9iY4e0XEqmpPlMHjTXY+QLhn5zUIB2Vk
AdCZnupKUOwpfSSVJyyW3uorpRlWdewMGBqQJV16Gs5p0arhmfFHNB3R0I+u7hgvk+6O7QGNnoaB
2tFpL/L5O8m7XGNcCSinSeMhSP1Xhm9wrb4IyaK2Rb/SlYCTqGoyBG+JsOSLoqo5CVWQ1sr5QX7r
asBwf760k8N7Ka3GfU9q6AycRlWrm3slXg0qgRe3GJHxW2c5H0Nkt2ximDzZ3GUSvuKStt9D1B1H
ZW3dn5JdKOGBdyMYDaWT1DZPokRlJCH0oCmUbaR21ehznDoePCvZVadDDtePqiC4H/KNAvOj4jWw
CT4pD2HlKYR6vhZeGbpNc8wzB0de2jU2mkpT3Y7hEgrxz8HuYg81AWxCdNRFRO3WxbrcpuUwNlk3
sS7DneX7nRMlNel+7I9a5BEZpNNtfDIM/MnSJhVvBoUZbVC/8WEVNS+6A3E0Wwd2GvtRXbqyQmZL
u+n7+9YZdsqnDHRFees4sSauMfULu7E01/t/XT0EOXyEsqzxF3xfSXtVqsuinCBeo2Dheyn8OR33
NNwpoj/bp2nekRc9CQATxyWjyhULN1L2Lz9+MVMqdDnmcNrz4+RheSEs2vNbWb5NTGw28VqpFJc0
ge42RVeer/Vwq2sOk20UFArOdTF/LP0UQcmkPUWMyIcNfZHa/2/mhaas0lGHxU161+VnGY5BrtWx
ND2UAA8+2DlaAr839S0z+RPgjsQzPz+AJUYHBVPHJl5pAxl2/1xQ/gGD/vWUDBWtoqzMveKLM3SY
nsYxbJMzxwkGG7VDTzAdASwnK8HTG/mYItmHyRExb3HVlSm6wvMcpnSi6wRsWX/iPwDdcmDkZA9i
tcpTVomW0D1VWS81tK/uzUxgIHFK3Df6Id/fqCQS9bHK4vNDmGwM7IkMg1/1px6k2JyiCESDKRvO
IsRKXKqS+bAHvIXbdeUYiO3JpAYn+IpZ0MUnacZSVbZVOD3EaA4seS9L2xChM9MygGW09r282Exk
X4XbUXw9c9oKhA/LfMRcM94jnsVP6Zx0Il725Zulk5XgADPp7vCi50tHhWtNdCBUYKjmsIa/vVpn
IRKrXhJGfLyAcuoV3nyIT76xknbCkfMcTecXobutrVezezU4USQWi+Bdaj4XtWqLxVPliisNSSOx
zTEg9cDVQk6OLy07l8ymrxEHGKm38fPw2zwETwDgE+R0Cdb7xcHUlTMvqCjFEE1zDnu4/FCis6II
1sBSMhbkDQ/YL0vjcPItuCB2hmxt8oyegpWELevP4XvSqMT9pfCaK1YwxdRFdR6qyEyDLx9+GDSj
VMnj9CCZB51g34mgdGqJ7TzGLUsc3kttymuzg2+/eNFiC80yVCaNZYz3jNovqrC0A8t0mztVO7IL
Gl7jNntApX1FXl3pLGmZry7iX//ki+VBaPTcZGI8PVRe9qi+C8lqeoJXBnak9pRtyNhEW7dP0ZKf
5cpJ7uvfbV601Coed6jMf7eww45K6Iur7SX02yKJO4wiWg7eS6vLtVPQt9+82K+Yh576TGG3VX3o
YoZNle/AG/Y/AKQ4PN6ECZ2KsDSlLbXQQrw2qvv22xfbVdPwkAPe8Act4AwkekawGUnQZDmZ01Th
sriwnRzW4sQFcTkZL3M3moBHUrnQkuH3g9E2uYTcuhDm5565tdGfTNwzyx/BXJNdbhhf3gjzombr
z+r/FiUmuQ9YoXOWPi/YDLdzEGgyoWNffDLXKomvP3lxJovEdirQZU8PFnJ+SLgxiuzz4xyvqT5m
dqp5bEvpIg7u6najszkTkoXQirCb79vNeTAKVRKa6QGTo6es0p201l8n8xatzBwpNB0J77MDbZ14
AYrdbftr8fO/Vrd/vYKLP3wMNUuIW66gXykrNufUE7zIXEXkv7m5tpv7jD2h3U3246QufIJ/Okl/
Pecvf/3FZnvSIOEpdTt/DoSqp58RHAX6HCSXb+Rsz2Dtd+ZBgmDnb7FYBs+1cL/04K92Br7+/RcN
nU4vI10X+ftBRqknaCpUJY6KMp94FYcIZV4+yIXjerhtWRXq3J1+QKQx/OV38NrACCHpf16Gi42/
7TKFYDNuB4f5VGKFOGUURgzQCCCE7TRQHbni6Xler0w0V1p/RKRiQaORUFkdAgYUGdPIedlKn0Ps
cMvz/utPDBcne6RFjSJerNVpJZa6WhS8LcIKWoHshPQd0tugeLbUZ9WpkW65NTgnhrrsFH5e7/v+
hlydOIAcvDiZuFYpmWCD5y1TMbHjfv96ItbwXE70nDzc7DRjuOicVAD7Hrtj5MwliI68NHDkjeZr
lSO2m/Sz/W9g6SBDDGpGIK2Kyfz4+1VoJckTgq7OaAnKBPOHkK2G4jZINtqq8WNfoceEBZFtzAWY
KiZvQLJ6JGR0gUDeLdUx1wqIb1dz8T1bZSgzRNDme6Ii6tmFWyhhe8npNjkpP0uByX/KootP+NvP
XTyCcWhUbYj4ufpHA6VAJkeWfHT6HnZsOMM9cWHJp56uEwLgit1s1v0oCzt8LyOve04II1lLcJVK
1p6T/QuKHTD3nzQK5rysDe2VXLfJVmUQ8zvobBgECg6neznwoaWgAsLPo3qgHkgHR4ZB/dsXLrYM
8UY4CHcQ1SDHmE5yJ1ZbQBvNz9hcGfGOpNpM2PxzyX5Np/PtLlwsIuiG2jxuuAvwLhggEIeHaqRz
kpNTPprwvFUMgPMAR/FL2bcGTi+3nlUBVshsczWtMfxDE29f//mqtCtL+7erulxPYmW0coUXM/3N
2FJS95Vyx+imQL5wvoEKTtSeh6pVAV6TuhosUkJjWO1koFU23ouu8dLQn9F1AOtLjLL2+GLcp6TY
K3ZvawfpmGirUe9t0bpp8hXhU0m2BY09QlSjdJt+DK5QzZ5QGS2aeTeYr0N322R3wfhZ8Tjz0bZc
YcGl92cQ+tf7SCNqZqwYkOUvKiyCFBqpD3gSmIM6T/Q4QKiDNxVeozG8euz0ldTtmmo1Bk8jqp2T
8NwpOzI9SEpvf40lBNYSoiXV2DnzKuWpTH06NiTU4nlW6QiXbi7TFZy2EDBdazxIJoqnTTIuqj+u
f8cQiehYQ4jTLhW2pkGPX6hNsFO43jfNW/qrpdXn4LidkS/CxlDcf35dro2655TKf//iRYGYJ20c
Zya5mbjmwV78nBnonrFOHmJf/tBvwlum7Y3xFB0RBGyXYL3mlfPXt1+/WEXNJFejXOXXB15CX0H7
wBIOSRAUb4DPn2Ya1zN46XF0mcNxeIx+F9lOT90RnMev6l5/bx+EED2HKxb3mXlXl16LpJBJfUIW
/eqkuQ0mKMHuwCl16ySjTwmwnFxknFHHhNCvzAnJJ/V1ZPWcOWpAJ71dZ+uEJejkMSXOa7vcTatk
je8Y8le+Mi1Pq2/Ogq/l+5rMkmQ3pI+n7tbSbq1if5ZXQnpMm5fkLc8+xPSG/t9S2Lh59QunqYkD
FKoQosrvW0/chH1TBWyAhF1QPnb3QED28bF+DLL1Wf/Vg+7SdyVGIMqYCS7nCrIVrTKm5VLu0Gq0
hJmSCEFyG2GR8bNP9b24m0BbFfe0Gs/BLkg8JUBEc6xGQK47TfJEENm504tOwf9XejcmF2N49SFq
H2q9Se5h94hufrIplECMNr2Ti5wZwWXfqevQjXxGTJW2QdlqnR3kysno5ky6i5uRoUuJpnZqSPbu
DxOBdsImjIhhdqBWLPfFrtT7GEP/c+cuXvawTce873jdJtDZYopSz84z4IuKH61bDCYquM9ipamL
G/Q1hTTxPYybVRJW/s5WCfuoyfOIZzY4+O+tmkYvIkFbk93id9jYgM07eJozCOiM4ls/BMlt2T9H
lMj0naynodm09SqMvFJ86z7FdWeuIMNoEOvh9dpL5fEfk+zlevrlai+N7ZE01Fkwsp5mGMlkf5ZQ
SdLPEY20Bzk96Nf16Yc8beEzkQOFa8yXDlCpZOGOHSGS3xm4yPkeVF1tuUGH7Zy40k1Cnqq0+sjq
2aEP844AFDE9tNnPtj8M5kqxk2arBOsB5T19oK5fneXjkD9rxVNm7DPQz2nwunQOkufN8K8/VCZ+
jS9JUqw/WKIvQzk16DU1iOV8JqtzAow88b17j9f0XwrEHt1NMGwx7yNRTijGg3qd9r4VO1L1Z+wq
T5vcfHby/B6iyWKDZC7Z/unSLqqLqGx72Uy5NNROrv5bdYqzH3Iu0PzgRx6uSKd8WaodpGsri/zl
dlzUDqoxCFM28Jv9yvqgU0HQ1NnteioCT0MyPrcrKPLdGOnNSiz9ha1o6WFc9KTYxUMrCfh19cD2
NyN2fRw3qdNKswq7FV+rGXab7GgcOqbit6f3hQtYuuUX5xwxOueNWM8X4KdIPgEhMat+SmlQa9sa
/+qM4VrSFlw7/xF28O9XUL/oSDUiwaBjRL029x8H0+0INxhvISMIxiaadqh5z1QsOEL8EgW6somr
twAmUmquzeRJIUj9Ke5+6NUdPGFaqhZ6GycR1hCQmu5Xa3jiaaHsVeZF8vLFVES6VgqNcmAEF3dJ
sOSubwxxvkvCh5Gsuuo2ij3WMGU1xquaIZdz0hyLZD9O8cpNmjyPGTZA3IEubCjRjX+I67TEwnCj
dre9gKdcKDlArLOOCAV/6bh4DRpjfbncy7XsNPFIVfM8H40CP04ON+ku9nC9hqk3yKvMeiUy3sK+
68qCb2dMguV0b7aQXlO06I7yKW3Iu1cJdiCKtP8lLupZrowqiQCzCMUU1bmAvSiBJk0OjNoCZB0h
FHHOuP5D9mm4y37EV0jN6sjGOvycj/gpkWDkVSe7pQPd9Zv05SIuzo9Kja9U4fXnmTY6Z4Nt/pmv
atAgPVZ2L3o+Jce+8sJxLfCaoVGbB86RuElJpGHMO0tpf3ac/BonP90DBY/LlBmOtf4vvs+vt+ri
2GmEbZsmMrdq/lS6+zoC/ZIeLCebbP2Dud862uLx+ucfvdb8+PZ8LtZh8wRvTTpP+YPsmyhjnaze
Ro1PazJOj2cOl/l6ylcnrNb1neg2DzTNIHUb1IkCwo2bpVHB1R2LeQUhTowsDBaH78VfXmmFfDKH
HH1x7yr4lsgHGAEOQKQlaEzyNDJk6eYBMrarHypCuohshpE4rPwXCJwzKSZnd+SfTI/Vy39zp0wR
LaMpiQTsXjweUxWmPJa4tGiDiIxqkHf2tdpG5IerG9j1JOlOLZxyezTnkK6ncKCIua2jbXlY2j2v
jWkt1KL/vpaLp4arRxiLiWvRnyDI9IAEm+HVaF5CdvZyD8yo20TPEJikbqXOlnERN09I0420H04O
D9QkVvFu9Ae99PIUcdJSx+ZKB1JlDYU9OysUeJ7zZvil8hjPaa0OWTvTF+eEdcrz6ME8WZt6wuM3
3p1gqCS+CbxVesVkP/vLG38qXUmePDPDC588SyCBCXvqvX9+jMbfZzKuDA+wDuruChb3lIV5mjbc
usaLyCLYiD6iI4a4d1KzSRQ8//D2V1K1Zek/RRsygrOb+M4ADy84NAHL/lj9IhfGnqzntHMV48SJ
4nFlRhELBn9pOUKLvxfjT6Vx2soj370liwWSdbQyDvSL4GV0kiP+1HrPoqsoQ+6HWohNgyGVQkrC
MYhJU6cJiqXmEMIA7I9F/uNkvJ1n59PJVlJCpx+6jkNE85L1N7xbC0fmKxvgfIMsQ5QM0hvQl31/
dIp4HrIhYBlKmPgTFaf2hxqIS2pbiMt+Rgij0gGBODUMwXFd6+IcQ+JjHbsVLGBYqZh24favUwoL
dTMp4DQxb+oAw7Xxrkw/9OWIkytFBpds8ET/LB3yZQc3YoM5iymLWLKZnnMY68PGaHcJZfiwDsr9
MGwKZi24RFYk02F4im54PMHtPPRkj/RyWiI70aS57J/E+zNRj8q6j7aD/DN0F53of+7f9wIDOwI5
Yxgief8U/WKJi3vkBI0Oz1CcNpnpT7+ND5QDJHyZ25NXIc6GW7ERuxu94pwgPA9pymaOdSE7SsYh
xs2SE+kJQBZaWQfr+HPkdLxr3uItSURsFtSx0vsEA2uVlMe8WSnBMcOCXAoP4CxVDuwnegZ6/H6u
PsPkPh/fo8KDOXLWnci4HcT72FpJwjrM/4B8h1WTH0qaWpxPQLq1tngvF8zRyJx4GwwngOUr7tBd
SertYqjPld4NN4o7ZVDfIF64fKpho6ex1gwnFAsTf9SK46UubZTqdcAhxNlswMLM6E62ZfW5M+7N
6lUZD5lfLNVYV3yU84VolmiJeF/+Ei8EuTxYVqBAoEy2um8B/9QY7AY9mubnytpnrRNuP5qPvDzW
57WQbk0+003rtNmulRA3nnfF9CtctJ1eOc5wWYZO0AKOdfbLixeJTqGhlJJ5eqiSl8rYme2qBmcy
+9DaLWpQ1OjCTc7wKyBhY73sP78SMaCKxNPBfZ7rZPGytDsFidaE4VyvpCtKltwjpKREs2etrNId
AKessgJ8qYAPUniB7tDqdyz6SCrSNYJgRI2q4prYO4tVdBcAgvIgfoQuR9VY5Rjqk5Rb4tsptgEh
YEvJq1d20O8Xf1ESRlIw6XLOkkGAhztuGEoNr7G1V1DEVeFDX3pVfxcIa+DZp02F0uoue6dPtNbi
ZylcF/1tB1hwDMklXMnmKhk2ovy0tBJf3USRGM1tFURG8mUx1ESpKXRzJELxW1pNuWtUW4LRcbZx
eHZ1CSHaTaV81pjack+GfX9CW4NUNRI4gDxoFjL+gSQgZ4n2pf59ROLefbmuiz5TNjVCPPVkWswT
f5mhxMNQ2as42nQpik/bKlzjXn1E5Tl9Vu2rIm+QbYpMseD0ttvpR0ikCloEdB/CrXYrHjPJNWJi
Wj3TcizFjUvPAH87+jgnDABJi8GKV2pern+e9CGNmfPpLz6cmC+9roNi7gNMp13POKsByt1wDL0V
06PpCk9cqvJOgDyLi7XNY86eM+do6UZekal8v5CLGynKpTzGUp3j1h+4AlG1exFC+lj5Z+Suycvg
WoJXPRiotgLjCFtt+Xz2d1Pg+yVc7PZpVYhWfqrmQ0fgq7PWUJ6ZBgUftAuuuwMYIjlk9eoLddiV
Sv/7D198gEMX6kXQ8xD0ZCu0Phhr/CBetoJQAFF0dtA3doL06s76Ocpe4VgUP90qdlRjQ3JkBCUb
E0lxSCrKNHuxc/b3FPb71V0U+7olKvVklHN7CiwbtBhHjRn7uXByjPiRd3ymhocK46Ut3EaXZMQ6
uo0SX1/Kirz6joAZUyzyoDSATBcPqMjVwrSMnAPaHe3uQlzryirUQJTa5xdGcZ68SlCwMKammWNt
hs9lzP8VQYc6k87+fQkXj8q0um6YZHIGWCsLO6JJqDhNw3DS6UhUkt6aD/Ej4mnxhJCW7FWM0Oth
t7QNXyEHfb+Mi2dSF0JPrix3AlilF8EjPdl/lAQOxhga77s5rm5RUTXf3stq7evffnHSUk5dLdA5
mDvb5NG9WqZd+Qj43dGLc6d8Wz46XZGOff8zL45OFkzTKAz4xRqBZnmLEcdiaMwRwe6pSvlja8zI
m2Ub0NXC9OufetGgTIeJQifnh0FTM1vNOVY6IjFr0n0j75oCy6A3nwJar++d6AfpHHLysy09XCbR
Cz7tjXxatXRJOqd5Uitbtkh5QyBtwLdi2uSbpHWQYt7dCvOn7cLAEss5Vi+XCQRwM81XN/12BrB5
suyayZ6Aq/J5jvRgcGYn+5bIGFn0hWBFcJ8e7MPzIRhupIBA0zUOoLpYjdS/2rCWG4fexNJefLXY
MtmEOc3OMlrpYs+YKquUujHh5hgw+PfmmXaQXbyFnuWd9kCjOPQ3Gv4Gm3QrHNkLbZqrW+7Xn7/Y
KSwBCW9X8fMGAScTrWOpcQPmuqrDGsmaXTCTeiBl/Jy+Be09rGit91nHk5VksmbO8WfEWK4SBUfi
XTnnmvWVk3HqGHeBeZiR4ec1CbiitVbQZnpjQjNsH7THJPXiJUrFlakoL/iXW3mxovVjGZzkLuI7
3hoP9d7g92L0YIDl4OIjeXfOfF4KsemuiKlMtmMT99AbhyZeF5Z6vObBUQgOerEThG0ZHoEJBYUz
PPH8oSl2w11iPSY8HU4VvIXKrVIx3g/uJ+VFllZyIB1yk9ggJ2WeOfNcKeadLvJ0ZS+cHjLhYXbA
YP0Nnfa8DePQ6Tl8qNzlQv5Zne6itwHGgNHdpDcSJ8t214j3pvTTFMCIcv7SbskKHHXGvfbwcmp2
qnqT58wSNR9+aPdzqc8iLb4YF2tzIYpyPjTxfPQ9yf50fgsltCN7uLBRfSjafSDcVu1ele4kIYPq
wfcr0V2Ucw8ri+4T9efrzZuQPOaVN1Wr7lfcv1YYPEDguUHun4VDaa07/xRuBGcwfyu+JK6F7LMK
jyOeM2PdoUjgM94JhTcad1owf+/JD0WZ/aZY4jYS7JuTY3b3bbNetQpCNFlA/mJxivKngL3kPk83
PcqNk1e/n3mhsy1xq4yxx58GtdeHGR4aY8fTFp8F/H+Nq5SvZ5flZT7mGIg76WgzPcxP2wocKTmc
1ugOxocQHgb9aTA2VrzusVAWrpbeWSghCJkRbBatmP/XFgx4cv6ZdauU+oPbYm4g31gVnr0T3KB5
O5GTR5HPRYWZazCJTJX3s1bZtfhDGbFH4aOJLY4uuuVZwfo8bnvxR2cHSyXAX+ZV8CfEWGNbZd3B
F3opCQuiOskgtYoPhrEhQ+4MjpMkj9843rCbtcRBk9P0yHmLQ7+TCgSX7SC2ynTRKgCdpLmdPtNX
qIlmOyc2LI94Lo8Dl5d3sUX2uZoqqsnlqb6Y+5BQpcAec1vEQT0jD3WTjcIXydF+TH7rN9UmWxc3
9ROpTACSpeqpkH6m4X5Qn+KbYd3spNfkqR/JEFqsH+br+LqV/7lODU2/gfiR3svFupNM7RSp4yTO
2IMY8qHia/UBbdBKcEJxN89GNOkg5W5kEeW7qFX+S09Fs1bUiZZHkTu7tv64lr60RMWE1LCTKpsP
EkjfPbiOF9PDa9hArqHR1jD9rNujzsi79JB9Gax2z0jF9FX8of6cSE7cLflX/7KR/euKaGsgNiQj
7pI8EFp5OMVxbz4oN/leujFyIsar4/Cck5z1WWobSo5wnGPMsJNxqmc4Mo3ABjYoasvTYz3c1jXI
ObQsTt04XYUv78WIV2cNQpKHlCgn7ZLUOA2no00c9amZp6zZMdpp0PFaMrV/F+G+ggxnj0/Jm/4S
sB68dawz9KgeSPAYiM996ERbUx+sfgPzUxLsiasLMKSd73uMwUva3cvD0J8bQkeFf2tXWvxhScd9
qlLrIf8xTY41HWO0CLwWuNRvwrsJu+Ux21kl9mM3RcbMwvCjCmz5BOSeQFJUJ1a865fQlcbSVV18
X0NfBtXYRxayjmyT0vEC07HJWEZvqgHRgU9NrhLJklGgEjCVyn4QkQ0b/w5pqpzB4Tk54V/k7Hag
ibHPUkm6JYZc5oBkW49PFSS1VUaUn10SNdWyyDqm5p4FJwJhvtV2ZEY72U66G+/Jc2iNWUU3VC6c
nJj45M4vUM6cUYUGjBRup+BdLF7l6L5N1y3qVLd7qMoZfJU6xUP6wFK5cIz8M0j4/lH/qwn2f4/s
olpu9DqdCjm0HjphHyt3Bo0Fc43uZGQ1/IR1KUt+uUl3Om1pAhPw8sHM9YRfsrBKMICsKxMNfrnT
YNPYanCIKgcwBMO/4JZYW+l/ODuvJbexbNt+ESLgzSssvUumkV4YaZQACA/Cf/0Z0HlRMRXKe+5L
d3VVlwgSwN5rrzXnmL1LmaQJXvIj89uGpDxb+BA2ZIZppa3vbm/hA8mha0jTwjJ7bplkOsQZTlSf
Q6B8I3z8cvqZ5cCiRrMCDw2Uud+ilj+Wj+SSSGbZiQBAPGJlsNfTFgrqxbi/ba4LuF0kvp3+PSoB
N3C/Yt595n1xUfayIsQG+TqB8ZDc0HYWZC4yndmg+ISONHgWuWPWLmVBHx7M4ad+hBwuZu4tdoT3
5BU+ABy8mMCqYX1j9Iy6tW4DMopbTGj8v+h5W5DsA14wQFBRPovjRKh+n8Ne620RmWNil6TiXpfR
tAubTVe7nMZjMuYtkN/2ZBKa9En2GiBXMrCM8pzne/zfWbLIukepXnRtoPTrGyAD2XpQpsNkBlrI
WeNmR+YSzW5JQBOkK78tDk29VFLEt8UhTBZjspIuKyN1CnkFadSws0+Y02jOevl4wZ8tRKeoQTj4
Wb9cl1eEaHJxKKgbTCcfn9tpDwVcvy4lgqd0fT2FQXQQrFk7G4YvcbvRlTNUFBCFrgbRpV6Wt4UU
Bn20hfZyjd1LtB3GdSZkrKpHAw5qh40bE3bl6J+R6pRhoBouIOyBbw+sx0S3ttOsJUgj6bJMb4FJ
zY7Xu/1VP6QD7RRfu237yr+9ph9twKSmWMHd0tYknZHDKNgBh4Ow3CrNRyeyIdrwQYJsHz0mNA4X
iNQWKErDNvjfcbhiYLmuVySPAFRMKXMFNxGOUrqsrIXRna6oOy7mmyWvymhb1+8SnnzgKnkwqzcK
v3vMer/hTVzd9n3ndPIWREhoBTo/9DJaWE8V07YElpzoStUTBYx8w0A/U7sqdL2v1yfjcXy5LYct
J6wuMF+YcZCS6qndQjvdfij4xDfdEVEr3tNusrEMxpdAuzHDDjqRX8aP4Y29Q0PxRrdytd2cRtzG
9uShyKyIUmHSD08g8uIllK8foWpfzhRWzJcvmZ9ynLDs7um6KLj8dCFwJoiItcbGj+qdvJbeTSe+
xTRyOD+LfvWRnNGzaUcjGJ4sIlQjxwSkUhKZQqKGe7NsYcsUkfi1E82kgEgQv1giMhNDDy0QSVbD
6rK4GlBVaJzG5+lpepXBa2hkmvjAQFi+ZAmagiP64gbI62sEwqlb317qz/ici4s0ZYrPDfZKtoLW
5r1rL/gV7IQ7HxPhql4fb4Wt/OwRiLZB2j/mQOE0P+P1HhfKUX2vIbuHgUEeQebplAGEEtKEeJ1e
w8PIQvceAgl5oucjhMd0Nwp++ZSdb4fkkHF2lzf8VOwPmb5IluWTtZV+JsuRq/9hDs9qxUmqOsop
c1BX23KThZpAbi5PfoEtIH0S8ckTZ12frWl55V2TrT2QP2vcb7pPI3kuhrUAZGMzus1xejQ4pQW6
f/XggMxWgOjXd4ugdS9guV9377pOqizoU8WNPjMcfEqTDe9sU0MVCYyB1aNeUo2bt83ceUeXH7/G
gJIh1E4RlFqUNRH/zbkM8A6b080SHR0uqBQ0yc8ro0jt9oLD+9oG7Or0ecqPaiUtmuQox2vechxD
+mJ+LsR3aKdooErO7E/Y1f3b0oTaLwfpa8rrj1QkXamjj/HPbjS/xioTedErTyWx4s1n/op3v3uq
sp8lbI2IiVSBRH7yCC1pBbANbxx+SVdtUfd/6u99ZxeRmxT7C4Hv5pLet0wanm988sQzqsG0rJer
glnqx783G/nLKYK9RqIyZ5CkSjrzNvaiP/Y3xSwUM6279Nz41ZM1wwvt6J1uxtU23XAbfarzo3j9
JNQE8TLTA4Innsdka3ynEvyCjZtvuGQqGjk9pgVX5a7T02lCeInENj3ryWfts/irP9NNvbmsknX5
gIsgcYaTKNmT4XC4TFiSsn2ynLzUs5Ydq0Zg9MH0zY/z5ZT/+5pQfAB6AYhJ9st/f5wxNKTmanBN
lC+Q23Xy+daVZqvb3NrjeygKGGqDXdzeS315xcNAyHn8kAs/YIJhf1WUnxa4hQwFQ7idSTB553Yw
Kqq0ZAs8JretZnmltenTjYYmEosDuOsu6GsPz6b1IxPW3/UtzPu26v0XurvbZZbHGUim9NyLq8Ha
T92zJPrCGvmweLj10Pgi3bFkwVUUzS1jz+xjN+zfkupXWPDaAHWJeF4t45ix9utuijZh11nP9eU5
J0pehFon3GT31hwBoF2tB9O+kDpdOKL9wNYxpluhX+XWSX5jcJaFp1He/O6quh3UAJNYA0+bI2nI
rG0/BPw72lq+rVgvhQAEirxWOfZf7auX0nQrH4fXHPCzi4sYaQedoXRurVn1060+gpryMFjkvPSv
/35bvphu//f3M+BDYKqfU0X/+0AoWmpodS/x+znDdUMDAElSC2FjHSv+lcAwfY7PLrogoXiYtcjU
rP++gi+ai/sruKsNJc2Ktdaa0vOY73qPPk9qBZCgVKYx9eSbOA/jJnYyeUXRVmZOMc9QgOOYqMdw
YWZzD2NXTDjS0WxwJEFi88zNasQt0x0NAqn8/+CI/SIEvL/ou/cIS6hRhrX4+2fjGlZJEYTROaQh
qvkxWglurWA9MhVWlI1cOZz9VH5P9xqTDVTRrpTPYhiUuq/cPkRiG9OOUAeszbdf12RdGd/8xL+V
IP8527ASsQ6ZhoaKSqZl+t+bfBOGMklyDBiQRi/5TqVawH+l/qqnnWUsavFg6i+jo8HYKQ9omUjh
m0ZfFA4SNB6mRbU7NT384sBcKZuxIkbYqRdCBibbjc8tIobA2Pawdj5h11xWaUWqsWNZO/bdGJoH
QpKCNO+R/dYsaXkteKGGcldOTsV+kQcDPq+MKgDZ9Co/wbx5/M4+82VGb+L0MlSd/xTVv8RLj8M0
GKp2vZ46QhpC2v7ZWzF5TeoLZoDBYEzoUAQ3w6FU1kt/KPBWLEw3ypYoJrlaTTv32keUr8TKE8SX
m3U086VI0OQ3zfkv8+Tf16kBOARHYplf+iiRfumUqTTik7I3j5hogEOpOOPYwj9VL0Z4pOc+3Nka
bBVJek/kNXrm+vvI4y+jwvvruFtUBy2bkrCJ+b2qpQi70NMyJ3fRQDGRl3YQmEaVeFcmSJCnKLIT
5rrKd1SyL+Or+4u4O5CHbVrUgh5dT+CzqI3wOOlPv3uTdI+YlmDztSleGohUzndDmr8/MHPtAOhv
htjcrYrVKLfyZKTSaZL42i6MJiPxZ/hP7k7jR6Q8DhkQBiCT2mpuHE8XJlKuRgHZimBZDM2RuiNR
eyLZCdihW4jjgVR+81Z/mST9/oH+uMi7t7qf8lLUIp4WGTsz7xRqzQ4veL3s9lhq8w0EWHFr2kQa
JP53j+rXfWN+pf748PsFMB2nSLpydyJjYTWrBPJRi6TKyy2fZ6X1ZRKeiPqzE0BnrdeVb6RQAW/4
997xtfE4X4VB39E09b8IqkxpaqL2Jokn7M39KoOs9SJ+qp8TbKEb9e9mCIM6csWono/41eyJhRMM
NLR5zzf4iy5EqvvVKu92OlNZulTvzbSlMMzMgIZzP/pj6rO+KbmnfVo5JzeOkdazSEv54kdPF9LI
kd29kGAl/NR+KgF0tEXyorKWMck3SZYYVjWZPfgsES+BD6r28T6c3EtmV2/Sd3aDL4XQ/FOYEi1H
g2SaLyKuoo+nJFaz+FS7UXUul00fJOFzrnt9HkBXjN1UcDFJDOdU2Nac4WiTQIF1aFpdHb7JBWXe
b/t1Nj10YJZjTwHsqsC/sM6UUdQ5/751X9tQd9cr/3dPgi50K9qSoRcULN5tTARMkxClMnVFQDOn
uYcMFplFea1x/Pdn63/9rSwTHwF99K8Qz/iqRmXU8OakS+slFr3u3L5mT3iT6dRI0w5pPzkCgmwX
0gKXgSG9N8PhdtnElIyTIOwttbbDfDUx3iY2LIKJwiVfZyZawghvKUsL5eIXwAQfw5/1c7mWH9S9
ueeYP9BDVaNAY1Y4pHBcoeQwu0r7kxgeksv7OK3L+EWD92bUB3WiU8O/AhZcPsS4jPWbW0r7YVd/
G67x9/X+j9/j7l50dQ3oVGV/BIuokn3mIV4uS1Dcu+QaNLgtEAkv+9QHBu9gUGwwfDkX+ZsnWJvX
q/9UKTwRJtYOHYIxairjbsGvO1LFo4wnuHyhXSC7xCjTH6Ps6NWzinPOIvd8caFCpi0BXmVwZdnP
sre+2Vuji6OOq9Q8kqCpGwfgv25hbDtwnYUTCm7WLCe0JMUPxXrG7YqXOz7k2lYrlyREt+4EwdvJ
dwL5boyeztawrH8jo28d7tCRGe5C/Tai7Es/4O7r3qkksnjUQhWa1unmIYOJpb0VuY24K31LWHMH
QsZstLsMzvza5lpvSgz76Xdhs1+73ncXcWdSyqRLmol5I540IxBTt2RjzX7Ew0YmjjQgpPeToWtx
AuA7yUQZpe1KfZIxXmGaKP0ryrurz8S8fKgeRU4yxPyieXSSX+0PRho1FDPTJeRBI3Y2Ix/Azvbj
23WlOemJftw1WRhMh/vn9DVagPKNV6ppixgycpvMQlqCAyeSb3rfv4WOXx4xXIwGLkZZF+8Fe1k3
XlNoSvHpuhwAqoYiFBHCDqhps+x5sN60yz6tl1n72opBM6tmbu5UrRjsqT/JzuvGjTGQ6beVaOs6
abnOxnVIYCz6AXw+Rb296L+E29MVGs7legorSoGQ7XB677SddvXG77a/r6eQ+e4ZKkWtaEJu/b1J
/9HqmEZTagyDR4ijz6eO8zBfN6p33Uz+5JJt8YxNOUR6X9m/8jcdjeyH/kN1I83X6XhScx/Adc5M
W8MDsvxdv+sL2G4uT/68uLvnOzFzKZanajpxyAZrO7mKaZ8lwcEboVJMOlYYmL+Y7Ub++zImZ0RY
ZXixtZ3+o7NnsE7ohC+Me+hjX5wK2FW/hYPW6gzbnX9vB38tpP680ruXIOxyfTRjFh5lz8tuvHdL
CceUUrjqYQbIt0vtqfl5PX5bQ/11wZtTSTAdEI94P47PFC2vLYtfqCe9bg4DDkcGMZ2j29mByahj
LYvqmyPG19M2d8US+URqBTzx90jLKI4spa15ZLLy6cpsWhhUClvZqSnSqlXIrqt2uOCBMR4Myl1G
eIfSu5CATnNbLReFvkTfQju8Z3ZEjgZCC+VoqWfxciR3MN1aTPL8f98ebT5t3L+0f17y3YNkXi8q
4IokPsEU0DkOuUV1KArgvVRiLDN0z3n8zd2YLOb6PD+o/JJ4u0xgqhQ27bDr223aAe4tNmp/zEDC
qupDRB+ZZM+mWoFIuCG/yhzhkVAJPqYRvFvriNBnhee02o23M2tfsi+s4whe1tQzcu6unNUxo8iv
BYs1yNJ0G323Nit/KZFk9BozwEfVpPks8t8SybqWStdGZnKqQO1VONuXobwCFjMJKyaz1K9lv+5a
tjJnmPyrpgHA3UWMNy5vujEuQuvi/4wMyTHFficOip0xs1CqRUtHRA3521PLESZyr/qcvtFjZ0Gr
DE64u+BaZOGwrm+CuKtvZ+t6ktKN6DVn+ZORcbcZztaz0pBA5sSB+SF+KMfpkxU9OWufMs00kGg3
/8Yyryz6H2q914yd3K2v7WN+090bCUIx07nYWI6c/5OCGfCR+SitesYZOOMbzxhtlqfy1BwznkuM
GLGyr267FuQz3dzmNL3zl9T6soiB1s6ZprwjZssxW+KhuhI5TB/dlh44duH/1X/2OOkv29IM6ncV
VgvVLmQVWpfmhpKX7y5noFttrVtm40aAkK65okWWFTOxXYmtlM4bAzRxr8uuQo7hPF5AhY5nd3Aq
piF0P161eEUiwg134YDmwxllV7Ye4yiI2ERvrqWsGjyR8amfnkk9TwiaZbIEorr2amULPJavxa77
XvUBmqOhO/GPC9Lac5+QmHZat8bHVT1q9M9pF1YLkX+/26Q86FAZNHSNQIUXBrr9HIMewqcaIcFF
+yxF+BE1AtOOExCQ4aUenRTCgqfifWoee3aGPqZ8HV3MfdiZLh80QAfpsYv34zUY2kMuOfH0ohsb
DTEOCYWFn+hOpTtZZSOxbNBXthr6zNsRr0af2NIbQRdsNBfwX4+gjBFuZP1We1auPgoehRCubgtS
tSkZeB2S0pn6ndHWdm5uJY006MWoMI3a9+ZB4CjwKt98gekwQXIPXKjMpiVsGbARANCV6xqVsLi7
YTs3T2g7r/UvSdhN0k+D0+a4jOM3ET6StrEuJjqEyUVJepOdiT6sso7LWdVpqC6PCcuuelF8EVyM
4cngwgW7FPnD92LzSzMrJyHWkAN+7owl+QefSvaqosgQry/h29i9RyW77YiyxNEN32qX4XernnFf
Hlo4IyDTaobEoH6ms//35R8vTWqGk5Cc6pfqk3ZdjbqxoYZYXbKVOj2KRaCCKuInFPyGjjJvAV02
OOmCnYYnpgeWjG/IaVdJ6ZXvxkMlr4R38ZVYBEKNh2X0ksqceJldL67seXXbQ4lCew62rJpAeU7R
Ik7eioHkmk/1soA+i1TDxNgPCfdISP1LtBgf0mOaBJ3uCP3yIr9lJlNqTLNJkIExiQ0k7tBI11K3
vUheSu5uHQIhx+1nRqOjNPsw9nFpD7kTPv97w1DuN4z7n+6uMWJJYSpf5Tg9KQ/a+w0xilrNySzt
Me7cOgcXbaMxmrhIao8SaTHhPKvSY4pauYVTrCL3PVmahFwcKm3TNE9aSGvUTvbtc/GWrf99rV+O
XmxsmsV0CLCdKpEudL/Gm6OBdUOdqD2U9wEkV7oBAxygf/TmoIbYGRmBerk35xd889H3p2A+Whdl
slQ0fLW6eD+fEiRh0hRFik/6Nl8Wuzn+KQ4mktkdyauD0DW+wU9J4tdneu6bizoEWQ0C1b1yLWpy
qY6LSDr1K9pGl5+sz4bE4B/4/dqgmrgtDSbHibiU2kDHNiJx5BmftZhdt9j18o9mWEvGgsClKtyO
0mrMgig6iUiWIOgHAPKf2zVLfNmjbJ6F3HgPOU1k78W+XV83POag9a0UEwYyEVj6V+2xQ4WfEOv1
LumrPEG4NG7kEBzdw4WgZqbULDpW4ekP1lGAZQybDa0I0ify4ZRlGK9r4yGEOd+tozzQjUUqB2h+
cS8k7xlIvzGQKlu8LI3oGDdbGOCJ9a6H64F0RPqmdDHpvqwH7SxGwRgSkkb6nEI8hnc5X3x5LxzL
HX+UuKi+e+Tm0/yf9dTv+/7HXbirp9JciKvixiMXLfUVkdEBwIlgTuJGlfQt0ef3qf3Lp80zUIgE
ugwX8b/rWBlPl7LksTgRcxC1jiT46GLizxyxyKvyrorLXD/VDEl6l4iG5FVE7B96MSJG9ak8p2z/
m/hZ3raf+VmcoHRQ3/Wn22Cbr6H1Aogm+qG+goHARWJlrO6VI2EaidFaubctug1n1okKmZs0noZa
2OwW5u3ldstAu27GyEDIfqaGjUkeU84SINedtG0f0kW9ux3MdfpTfJvqn5AAqtIbLXf8P5885lsh
qfhhVMMEd3R/Hr3pQq53HVsRjD9/WApvLJOQXGj0Azw9MkQ8ISFOoO+jPfmmrP5yPrv/7Lumj9Z1
alhkfPasGm0Awf+KXi4rxj9MeXrfEO0MZpZqm6jQdhcfIYlX7vozx3g0Lrd9dYgP1hxYPDAGLoM5
OwECXEwD/O27bvyXScD9ld5thZOaGrmsc2YBWImWB2V37xbY/+e8Om+C+1zuKM2UhJflu89W5sfz
/vH98w7d7SVCK17Na1vG3KHoAFBxEapuJtE7FYF8kEwgPvfRIr/EHpmyuMKhI5BK4Pd1kEMU3w3F
hvzDtH6kkQTDEIeqcDA9VfnmVPflpHD/C9114xNF6cuk4V7OEHnDpBBYadkSoQgFMxDFy40Jja4G
rfZdF3f+g//188xb8R8dCKGZJDkx5wf4ffLzc7yYPX+mm73wLr0KQYoA+vbd+iX+bQH7857cNQqj
SyRc8oTzevbZjnaF+HSba446r2W/oos7pdsOEFfnd5cfWXKAXjOAr5DLDfma2JDydN9py2rYVu3P
xECvFS+0dUrMqvJG4JBirgbqWEDUi0F2lDdI7SdlayK+GZ4ZViIZqnWbwW3O8dJYFxl9Xnua28F7
ZGOqNU/GjNX0KsiBlrkx1gLsKJQ9st3ps3qqZ4YNBUskHJ6JNUTUyjNvD9QWaQ/Pkyn3o4K8jRzo
sViMZu2anWw3JLvohV/VQbqlKYbiishr9aEQyANHZdtvbw2xGPWLHDnJk7RP3oDDXYBmQpo9FIv/
j6Jhdg8gHSEtyPrdX/jzhgtSfknLdF6xGKVeHckOvVu848uj4XwqyZJok5d/f+YXIc3vp/uPz7x7
B0OKifYCTZ/PNJFIolFy2o4TI0rcTguSwkdFOOENhgAXJC0xUx5ADfYzDvYSfJ0G2xd4i/b4fcrF
X5/EP67s7r0bLGuQoiyZTnA0ZPxc1W7uJhyBhlYq+BZ/4kS6U/dxCCUJ1VO3q3/K4yYnsEHbhw/V
Nzfni79j/qFUgwk/8QiY6e876EUlFzJDiukkHnnaMfnaQ++LpFrv+leISYrmNZ1jvWF5/UEC7oOp
eqNERXwwK1dBYkZM2/ss5yFdHDRWFD/9+z7+dZWiVWkgPpI1kwi1/y4WeWVllyK9TqcZNiMNaxXt
7m5Y5O2vDv2hRm7SG/Ev/2do0+9f5Y+PvVujasgGYnTlY7txN/miF2Y0/YGpqNuxP/I8mW78Wi+1
ze8Y6z2zH1KaMez4+CkY6LUPkYdyohA3qBW+W7f/9vz8+YvcrWSNfBl7TDkTDVzNN8i6cXAD7Yg0
s2sMkOv8/d93QL53I9//FHeln1ook6kVmB6UPUCkci2mD9dkU1+W814qRH5Y+DdAzL7JZVR+abrK
zW81vD7feWi+SB3ur+Tu3COKTHvGim+uJb4e8Kym3hyBMmInm4NEEoemkgOFJIcqKnl974/f1hVf
uBP/ew2GBnGSQ5B+X31NN62S24xrmPEDBFikjK4vtLS0Q62/qhPtxOHDfEyXLDc1V8VLDcvUu1wR
eSGSqr04onRkcKT7FbEshT8Zz4lvMfB9FRgs0NRo7L795iX66y0E3StC7KCNi7Lwvy9R0pliq9ej
yCNTn+XsyWBkApNGQE7YOe1LseyX0mP+s+Qk267D2use428Xmi9a1vmX++MirDsYn2wlaVKlnXhS
tzSJKK9z9jpMHvNaExj8ZbbDCOTXUQC8E1Nmi3+Qmk1cqhFy3R95gYPQNreIIQPsoavoI9vFnMYv
jOkXch4AwEZHNUPCr0j1l51lhzti4HCE1Yd2a8prjfaSJ7nI1Zpzd9YWRaDshKesCZDGZOrJqjdp
+aCoL0b7mCkfmXi4VGcx8+ts0ZHLeoM25FEu5iGqclDLK7qh6U9pcLJok//sZuuWgAhf2JtwdefE
OyIU2VzeafbdCC/ES/o4PFKWFwCYvuv7/LXgnGegTPHR5MGJ+e/9rauhyqOuk04WgG4YhTRUSfjJ
vIvhRNa2r+3eK3Zkyiy1tfJmKYtJ8mBKz2ZEULSagw56ylw0CHIHmPNFpjrZMnWm1fldaQxrmUu5
L/5mgIGEcBAw370PTkulKKJMmE5St24E32iCNPVz9YMoYLJAeyaqWDuYEDQo/L1CxOZhX3SnQwH3
K15ZBhAPl4seP2pvfqHgZbqGi3cMID6UsevidXJm8fdGS1YhTf5qWyzbJS0o97aw9smTsSHo5lj5
EQK2hRm59SsS+dEpUlQbjvJTISfsdgAOI4xvU7EaBc294MXV6CVfPtPquaMf0F894bYDhlwoFb3v
pelqzachvd6Ao0DzVG1m+s0z34941ngOMhsMRpR29zZbm5ZToJZHPrEP3aKF2utPlEAT+C5EgI78
Q1xaqRe9yQ9D7Y8HUq5iyZ9qx8xt4fqAMY9HCuW22pUIvn8ZzYdV4Qi7EFG4aq2VHcXLCxrCo/DZ
pGBMHLHDLAItEmELiYZB0hBHtsyZf8SRN2VeSkstX0nqtryehWEzCWtZXjfJ/lqtkiQoxgAercHk
IoxWRulhDrzRy8QtX3AsOJT6KuVZDq/vwgXAU/YCryZVF9CjOopo3uAxD91OfmxEHBHvQ7GS4vPY
0YneShLOw19sHMzQx2TXxL4+62hXU0X2wozZU1Gw0W6NSvsqIq+JaQBktiB5SenrzJWbn5www/BB
77kXNsg7dA58StzTg+mciUZL/LPElgAmfeDmYph3cnwX2CRCGxha2/1AUiifKxwxGQ0X+7ozH26+
6Bc+73ZUnBz6+5eSFIZ0G86H6NIO36raVx6Ms3pxCi5Lo8WZL6ME8pRNg50OvN45dPzkaI3bbHIL
dX8T7RRBgeCg05U6r+68OPavdMPxfahbBD0MJQe6x4TEQeUubWhlAkgHmuY4WDkgExTj84RyjEc3
jRq54fVcYPAzk2MEHFjfTqob5suUuNpuOSN+r3ZneCYEgIF8uEV/nTnPTe+YSALkR7NYxCAQphdF
WPBJRrcoW5PG1GcPaloQbJpdhwaNbOQ18tYysZbYumiXplckjpgdpcTTKd1Ll5Gvjp+dRKNe8vik
ZnzR2q2gb3LcPOSrNGt0SvoufjaxekeP9OtCeABi7bcMRDwd6Jn6nkL/RTXTwfxivpJkvyxsQZK0
aeQPhNjCcKjkRSM+hZd1evWwYLXZR8umKGWvikAEnvDSNTdninfoj3koNNs6ywVSLcPrykfEYuZJ
ok+fv5jtob6ui/bz1j2JDO16grJkdVvMJmXEHTOru7rwZrPzPn4bX/BlOvx7r8Nlq9G3JHPst7j2
jxNP1/bmeDNpl434a5ul3Lq1OGv3UbevIu/B9BTiAli5/l2q/fVjZ6iQQl4k2Nv77mwi6alJd2Y6
AcZrA3SIInErN0fkAYI3uOx9CzYD4vJ++laH+tdCHZEEmgJVFuHX3pWlphSGZS5SY2g21n6OB/Zl
OEe+4bDCBheOrFQZ6+++Mbyvv+wnf37sXXWalFY2lTf6PBWe0OShwZSYrKoJmvRrVtXuYE6LRprc
SBacSc+2VylyBObRs39icx2pF551aQXHXc6huESeVUfgGTa3svRvxYfGEkVwa4VwNgwIEOePbvG/
3hYoBW/yinZzVl1RR1vY4HInu+yK9iRMu0Z/13LRMzm7v7Tw3DNxGaWmnTONHkpXvzybBar+S+MT
EVVzDaqvolgni6/G23YJaUtJLFbuWDv1+9WEq7Bsir2Ima86x9J26iq7IKl0pDqS+GtN/WVSew/c
2046hN2bPDwiTSZpsokpnxyYvCMgbRRZ8CRgqBSA2bV9+TwcteLQCyvpBrZzXscyyY51Ps0FEjkV
VPIAPQKh96x0iXUH29q01sq1oqwipogxWZ4hsj/lR0dSLNNC8dBj4KnO6YWp62nCl8k5ofjId+Ny
2t7OAhP06yaryDO30b2a5/iROCY33ykBU6JOs5XjVdyWr2qCUsAWyif0Ayo/Rwg54lqsRcSWBV7G
8iPhb7Spr8qbuCNQNIjw++WfLeN27jb/qFldd9rnYMF2BvU2ZLOPz7ou5eG5NRb8wU6nvRjaC2A1
DE4Rs2PbZKlbVVFAdWfitGWlZqYMVaUa4DIGgoY+idC8/jUz4R5CW3pkU728y+QHYc1OZoviHLnK
2cvFf4H6ExJzPdqtZceMafGQkcxRJnaD4BZW0MXD4Us0AvkHRuoOn+Wu+zmxRww25aOIDYvBhjna
SvZ5096zZXh9LOTNhfCPCqrkY5kFkA4+mrWQYQenUx0S9zfzweIHqgSfoIDdZY/dbzhaloPNAUXY
sBr9yct1t/LR9XqV4vC/8Ru/6PshdVV9KTzObpzLVjnW2kxKu34a41ZQXnD1JZRmn1gHjW35lKD/
PNfUDsussyF6IKbYzNoHuoV7elao8bGnpd5lYRwLKsnQYwvNoFSjiBGCvPswBaIhntvicSiQiKyT
bV/4mCc7jNxKFUCK6SrM5KsaEma6VYiRTVNm/HQjLm6C6zvpF0q6VelyVeAXDVhPKKp7jV0SLscQ
hg5gyUviZT8lOKkPsseIHKClIziEcaa7fqM8peR9W07xAwH4QLOngLnBmVl6rKtNwlidwUbvayj4
oNvNExu24R35wqbkmi+kE6uqM1b7rLSF2InU9VBtbs0zm6iK9fniVsprB6Kj53vVD4L5JOYLyfAi
JoAPVInc3Ftk98/CB/tyoixHRkRT82O8DCjUzzpZuHWtOZcc6rjDFoayYGx9s153DaOsF1zdPTaP
ePfvzeKvHTJiXmdXt4K/415JRPNXnkkEaAwcXMxd5g8op0ax8GgBidFKqB/kQ9+ti3ox9W5krNlr
MRISmYXpNTxE+k4KHzTeYGDETvpYfNOxxVf+l5UdzxkDDp1pI7vofw81ah8K2B3KWekEcYgEqopf
HhePuRxOSoiswQZ6rKnLHFVOl21Rrm3V84ii8GD2Tjq9Fy1OQodQjRz1CLkQtwO15Hnyqn002DwH
OKXoQFIdkrDDU8rRfCUj8dC2QPn18KO48vsfrO5D5N+boIDuxx8tgUPXc6juqPS5hM6ai/twOZeS
5FIRdjNCYm9c/RzStX3JXwXTYSqCFMCtrrtC3cFF569bhbVqNZWBqG+m5jAkW210b+DdDO8KUTo/
XBSiUrw53YGD2q13omc6t2SZb8UDyF9A8MZJPLBkWkflUzheOd4xoado/VFAj9UQWBKyN27R87vT
Z00SOjbXx/yNH0O5OpNhJ4+CFsQsdkSCCnYYTAD4Hbr+VwiiXk+qVc9pBAlzHFgfFjuEo84hASi5
vBgBD0/wJ2b0wsu3jCSnRw4Hh/BTP1HxVgt9i5lUex9X8jbhoGmnKmADuIoPt2cp36itf7WIB1q2
CW/ysRo21MJUeYKfFKu0W+TGJkmObXPI4105+DF1ow6W3y3HF/bCpGttCI1CuyAeQRQ9ELACqqTS
0X9yAATQRPVcaHO4O4U6obakqbhhcsxL/HqFLwdztEE7bKR2m1BAFpsQsanAWbK+7prb/3B2Xr2t
qtsa/kVI9HJrDNiOHZf03KC0CaZ3DL9+P2Rf7EzHmtY5a0lLaxbJBH9ljHe8BfPDa2KUi3AVlmZT
2BDyKfKC/17Aw9EIUkHG1DeYpGdLMcLmELhCZhVjcY5vdysgkIITFEkb7raExEynOjH9YHh4TfNI
gsDv7YToQZ4y1WD6Y6D599M0sqa1+RHgqnmeStLasw64Q2vjwapvOus+Jol7qFG89uRsrwvxUMNX
S8NF6WXxVowfORzm6sCcY1WoND7jOk1u6tNCNXZ+TyweTsWKQB/bN3TsG02cm4Xrx49p/RDj2dCY
KzFYysHSL9yiWqm5DRnWcmNkq+NaHfaFPNCNzKWeWghSzT1GAv7xj8iUftQdPf1QB8Cf4yKYqD61
G5YLK0RA3t4UxdIY1yOSG7xn4QIFOnwT9/RZ9B5zNn6VYJ5Rri1taVD/NOm9NPwZaVGaXKUHNg51
beFMhs82R+wRBhhB5JvG9yDjF53NDdKPDv+juJW1lAnVQdIxuH3xRd5XohH0dZpV5PN0Hr9oIGml
1B+udJwh0iY2EG+HLZmHoe509ZzIW4LboI/kGzNDCOcTfM+fSff0pLJ4k+EzAFpjbfJq6Zfz5E/H
gT+jp/S4a2EwVUc7x+4R91plNZU5VAoIRvhNlASyF3xG2fR7VLCmbzogTunu2PGHM8N3hH3zhjfe
Q2t8KCnpx+J2POETT7YA3CgfjwtOyDkatYFll65VeWemuAmoOEn1t8KwF2A65M997ZUv6hPuYm3p
SMYO0/Bc907RZxsT6/U4KjfN8U9IVycivb/DzEDp6buBagrmA/04en1QboJkC+SZkvRRRPGfOlwH
kBFxlKa226aIwb7kZsFo7ai9DZErZtosMrCQxvaPqqiOAQOCJ0mHq8jZhkeQira1FD9i4eVUvmXw
6gL4554We2P2fqw9SX/Sa7to5wRH9Tci18LRWHX+Y4hUEgOdWopBEz1FOOj5XIbupPI3TtFjqi7z
p2tX2aWb7OfW086Qz5OiimIYgHlVU+J0i9oz3GA80iKghJEKG9HDpoOYInCvya28c0SAJKAI6o8N
8z4jcPFegDrynaCh2mbvKsE+cki4b69Ng6Yz6Qyem0LFJ99r/vnVuPbWkGalzinBrUNcxmlefdav
sKE66AWajXGd/tlYc/UOuvF9YCsOnm4higrCKVq+7IWxvKZR+kW/xyFqYrRBVtcn3dY5YFgfw/ZY
J2h+asCJyd2r53O1rRnPW8uJGMH6e795xcCgx61KnKKetEmfFDlxeZpEm32ksHxuYCLK0eS2961L
KYUtoi7ZnLWnx0YTnaO+CYxXH9JZpd9C9+twkOpOL+342S/Ew5XC63dh8/dPdHYv+KZPLFzHaHLY
ax/liZGbW5vzBLAO97p0FTg6yOEMY4RRn+G70Vb3ijOZVF9blxc4En8/yBlsXBppNdZiIB5gSGMS
kTSLQXMJ0ZQWMpeorYibUfZQqVs47s+vTXMusNj4dF2EpaxZks6/f19Ip9wXs+hU8ekbAfAVKhFY
FEr8mT9XbtUZNeei/5T9WRrNyrvg+o34e6719+dPyMIPjKYvIrWStKPIUsfOhzMdRyCsH1QbtChw
UPDRe9jIS0JvfNSG2eltotcLn1cWw+8N9/dTnPFUUjFOk1KMRSCbCD+ChR88Jwj9aQTvQ+mWHLXj
CtwIfjA9gT3+kcJNY85N9TH1PZO0Jt+5tuG+2fx/HwF/P9HZ8lTUuI2ELpueyN9HS/j+VWbD+y0w
yiGQlAw/Wq36UeIqxCVjdIk3lz2WcQa2diy46IwP+FQ4hjPp7y1n0G/7hDDbtxSYs1EeBnxaUkKJ
xjVRL1p7E5u7oDyYZCCkRJxqd3G7jbJZ/CVCl2/xE/luIqfVcONvj7wW0xZWxw/mrIPXDavqtIzQ
ABLdldzqzGWYW8zicBaPj8ppiQd+ba5o70vZ6cjREe4HSH3cMYO2rI6rdET/sjhm92PileFNpnhW
dicGt8Q+4TxtoMFr+TuuBgFwFXC1XSe6XSgR/37XZzuwUn0LQuUwcXAwewwng5YGM3Ady7A1sxCI
MUQo2FjxJNjCzXRhpTPobJapC4njWq7LdxrWv774s5l33OfFOAglIRTb7ln7MAi44UaHufJCOmTL
KU/GDMplHB7ATHQaEC+NZxH+PIOn3IgP5QYDikPgCQ/w5vaMNVbGYwlh1tpnK2NVrrGpX2AHcGst
1UW7RMCPVtOJVv1NpcxMwrXEp5ZcWYn2d94Wc8Yu8ZYuZLjqHfEbMZzeuUHys6ZAov1e/z/3fZMO
VXTUx4Ovc/VDXqttVb+BVNhN9kH7AI8sBoIMkmnnZ8rCV0h6KGUCf8XGsfTnEXejZh1/xp8WAEO7
OuHxpiESdmnxA3fc/ft8UC+fD/972jN8c1TCxgxqxHa1UyyzT9M7udaCLBTtj9HNwucCHeO6wVwg
XDH+04OlVHkRRZlvZzSdH+0HLa6MTxClgwPMZbdgDeVMTRmI8u5FZhXGRgfu8x+DYB3rnkaB/pBd
z3W59mOcdR+d3+ZW5nOLU2n+oV72NTc2KREnpn/uNQswK43hXvBVss7QgnwZh+RpvM3+gLW9UNwT
UePf1Nt8O9R2xdTFWEUBXdRXY66vEiymdf5rH1BwyChoFEnWzzZlrxRWOEzTchaIdcL39IDCpdcg
vXYRpseuJt8jNwls01xJ/RKW3rXcOu3iEjVU1IaqqWOQeXYpWIIG+KFyLEikLwh3Tf6iKWT8wHYe
EVaB4QpolJwj4GJxnJnM7WfHYqePy0r5c8xwyEYOQaoR8FK8sg76GgMtP9tS++iN19UJ54ibQhPb
koEILKLMjPxWNB86NXZTpotyhZR4djLmk/914OojnR1kKNc/GMtry/vC1IDN+OMnPbts+t6s45PS
ouh+xUkymCIAUrSTHPuWYXNGYPi2N8n4uVLn/op3+a4qGcxYuoqk8xeP3TwqUVcfrYnUwkWGLTH+
fkvjpp7u22pRPxMNcrpD/WIjwUTRsQuvsXguL7L/PcBZ9SH2YxQMEftahQU+5Zdkcw5XUBxmvwwS
50fVpr+cgh+A8q+egRdrH9xCKPXJeZelswUmnNLWavRkqn3wE5Pc5phMarE+v0FjmaxrYDZ/3u/k
cMWY1h5V8tfJSql9zx/ccGqtG4esiO4G7h4+65YzTeH/ffBd4KxYkkwMlDpBKKQrncF/MbQvrSuE
iWjT53/CeqPUS8V/0IptmkDiY0Ks4vRI33wnm4D/9TKt7qPc40V62GZdeZhLJfvPhzk7hUutTtHx
UStOOtkMrdAtrkK4hrdvp89kS+9v63T6M/pwdMqYvSxxjwhfr72TC/O9v9/J2SlqyJmiCQYlc/eB
5SQmZepD+xAi+wgfT38kOwIVfT7Orx/fF2v1Hz+/edbBpqcoHYMimlbrMXiu4+WRtBSuQ8gtdjhX
PzE2tOJlC5UeYrctPl39yS/dHzJ6ABKZmS4i+f+7WFf6WsRXEhKatUiWwvQEMnitOa9JALvlJthe
d7T5Zs2c3wO0wjrcQ1Umx/vsbadZN+RSpEA93MgVfAZv6N86gDMk98w8sBZdq0vGHQi27/18G71R
nYrutP60e1P1rhI1L67B/z2OdfYdgOJLYzhdoeEyuFWHmYZJCaKFm2DPPHOub/Hdk6oZSQiu7kIj
hme+QVt7TY9z8Yv48RRnXdtQBnEWlcCG0ZKWqWic7MjRBREQXNudyiN9is+FTnzlPLjYrDJaJoiE
C1GHOvT3CuiTQC4TBfrYKdv2xlxxUzKejhghOqGEi0p5r8HyOTJa//fWv3hT/Pzc6YX8KBf9vq6r
4MgN5SMgGWxQSnPR7Jq70obMb7f4cDHjD/FGRHhFp6ozMZ0ceq88xaWK4OdTnK9/QZIyaeQpkvUg
OBjQeNPa1zT0PxU8/atw8aUL4ufnnfUCRRsq4rHk8/Jx0dULNXnaIDafcTfP/U/qLxU8asYws4NZ
Y2GICBxogRlc+dIvIGcceD++9LNLIIjB1rXxNJ07yLtkdRVUO8n4UAtSzTaGuB71rWTtW7BrDUFe
vznyeOrBrFfCsJShApBGpzBkO9l+4aTatuq2UXWyg1M6F7lUkfNeKx4vTNX+fuKzm0K0NL82MTo6
WOHM3xjPxU7c5HtEsEPOlQqqzDtLnexQkvbIUUkjOi+W0pox/Sxhlg+Mfm3tyJe2rIK+USYBdzJK
OTs49CxIT73PzgmruQ470NYfEMn5XyqetVAiywf8F+uDjoh3Jn76rrSvHo1H8kUdrJKv2U9c3MY/
H+bs/Cjjo1hWFQ8DXyOqlhDqpDk7eYsbDt16QjmC2W573z2UT//eQhePc9INCd+cXAupLP7eyIpc
1lkejRwgbies8OiRRdi262S8AUVk+tYtSJAb50BB+kJT3QDex7LL+JaUds7sq8Qo+PgRuOrh3891
8Y1MZT4jIiBO6Rsj+HHA1LlVCHrPcwWTq4L6ByG5mza4lt8KDnw2G/5IMA+S+2v9vnKpBFWhYk4x
qajJzk/UVDYbDO6a8RBEBDhH9+M8tW4actonWJVwI+NeUh9G/khxMV1xBgwnAJ/VO6gKtpJHM/Id
qQy7KXfTWlOpMmfrFrXFKQFPvpxd64q47vmGzi9k1K5wXDWSGc1vddqPNzU0U8hC0iJVyB5POpkx
pDmTPG05TeaSf6rSz08MSJBE9F3RrHjGCK/FRdW6yzPJETBjIQZaeIIpDGyFnpMYpxR6Y2HXh+RF
eD4x5UfZC5b0yrQ1yF5EfaH7Kym+w1Aaj2VlH6yLBaAz3nU2+ZP6AokPQp0WVvzMvGMM3d8zDHLk
BhMoO747edofDbXqYEObkHTMJldwKopFuDUW2Ir2p3m6ahaQRMz8Xt+Gi9NGfEr6RYrDbvPHvIP3
KCsONFL8XgdmwuRrlh/EGyxEt3Lo04S3KJ/TveHFpbwyDRbvOmOGLH/gUkQuNmPYi2EsDNhVf1sz
DU6ehl3vQgaN59END6th0oiXqJM+QwLM0DTj/0JuN+xClSjEF5Ho6dDAHm5pMPIG49FO67jZ8ttJ
vggBo3Z5NHl9dCgANumDQpwdDAgxf8PpERboSCxx6Wj5QuwBl9G8W+lzPax606loH/aTzLJzohTv
DML37rs9Yvv2DqgXNckGhKLpcVNamuPcijxVWUCBJPUmi7FvRzh3gv3qwp8zv2Ma0s7FNk+POGFJ
JcKGMnJo7+Yl4DH2s4SnDHqxhJAhHMkB+VBw/z6tzXCbnbye6dtoPhaaTXLapzrOinqLO8S/9/cF
gQ3w9o9Ve3aVdnHgq8MAnEDofFLtq84TUY/0DFVv22h3Or6YIcCl9tpYuzpDSoKOhMgcWzEQhiXS
rDx9xukmUCcyaLWKITvbLX4EV27aixX+z6c8Ox3hgZTZeOQU8hNG7AzsXOzdl/1tsOoqWBZ0GyjY
AD1YPF9EJRpQYK8qW6fP+Nf+Prs72zw2isjkTakexxBCgJgMn3niihETUtwib/pxIju5RrCSmCXb
o3LluzIulT0Ginr6DAX3FOOsyBRkuo+irFGYkBxd3grdrH+QSYzeJ4pjPcV7v3NMOEdSas20d6GY
tzxOOrhKc1O47S1+AfW+8+8FVqTuIRvU1vUhlRbC7J02CWNcWZoLr8IeXDke3Xi4Sz+xis8DUCZw
Vq+WDqb6ILXEBUEK2anqUjQqRkFuSZYJ7GrZLWR30DaQjSq2EUOBJ/0WWmvwnnkNpFpka/9euhdn
b4aF6J7228D07ux15CRKR+ZkaVnjXAFFz5pJ/VM13KKmD1DUUYjKUBDt9pWANuKskRiiaoTpAN6E
yybiDFDUAg7y3MQy/lnx4HGdVgW8Gy55c7rqdQUmFsxkvlTTt+E9iKGrtVdKePnSuiK/yCDGiJ/i
FzX1eCrbLusj6eDDfvxDUEb30WHUxUU7Fw4TPd86iC/jIn3tFtD3l8Ir1CCsXinPUFFINufF9Tro
QlGGjYJuAjHKuOidQ3yJX5iDZBFvFx6nmYrQzmDOsNjnqdfvlBRtPbKRZHVtwCtdOo7++uDpwX5c
oppuCHIUDdIB1BCLENGAnko8i42/o6VNXAUT0Sl0YfIXKrxqSrcbH1MSWsRwGQkeM50CIwImz8mN
wcMzGlKb1yJWHau+a5EtD58KFh9hOT/KKMXeO2jY7S5ktEY6mkQcH5QXfwFDqcjng76eLk7xcVB2
umyb6TZKv47VMjPIjp3LLUYqE8VSJezCWumLdEsgz8K0cVCMsG5QZvKqfCPK4/Gk2HAWDHjGuxHW
pzUrHaN1KsmVlvlglzAllVsLXXF0a5SvCB0zstqOwzpO9j3pf4sife/iD8VcE6Mm4t2nb0LiGVBE
YfqE+Uun3UXlWsyfqWrKtRIs2+FTim8s0xGCZXNaWPrTiQsJMyEuG8VL6M2ODor3LFwqoweDNTnN
jJfj07+35ne1enZWYvSEgRsB1QqyqrM6umtQUylDKXFWClCIQfZNCL4zKhl3wieQXEwWtEsYHmzM
1bU259J18dfHT6Xaj1U0KnnVYgXAyeAQ4QOjZm48y3a6kG66GSyGWfNH0aCjVl59NTlKu1C3/vXZ
Z6eSWNTjqU4D6RCnXpbYpmGXpn2UPQg7LYBIcJunM4n4NIhVvZsiGhEWirJA+qEXs+GlB7b5hLxn
+LaE7WPcOwpFP5royBZfpNf+Az6vvtVeEYWseyI9cGNnsNjh364uE2oQUh7erSWqEGifpgk8jlJl
pYV/kt5BIZHY14Ky1OnW+/1NG3iak/+taOfE+sKUsmPZn0BcSDEmVuFDw0PWOUkzqhvj7vTMqOp4
a+7xYA9ujWcsqZzornoP6xuyvNTga0z2FiIQXFwpdjwq0eJP28IVWtTrAVZJhw+Y099byNdR1SBm
kVwBx+1+Zu2KL+sllpyrENKF4xheKfZ1umIa2PCeLV05N6LMN2jqjY4i9yA7/UPo0nwW6lLuljHx
Xp463vqBh4s2xh6uGG6vbJ4JLTl7pXTD9BCo0ZFJnI8A5bSUQ+GYwhvj+2pWhN5DekCUjjEXFhH4
p96Jc4B/kbnkvz9ZvVBgGNynkAEnicavFsaQQ0UrWnVSSXTz8AVDJewCbAKPIV43lFg4rpVufprp
X+EL099ycr/y8VpRmllU3hlYzia2MTjjcVOObh6vk8CFcVd8y+BKjbx3fe/rkLPXEtTqdiEXgOdX
SsVLeIKFjTMaWAn2xq/5WEmZSNJcpB5Q8SD8nSunu1GdbFZwv82IzgyWUbIZIdgP7suawV1BN/aA
gUF1ekl1x6TYBYP493s1fp0J7AzEjxa2VyaN47ntXSsWensMeKbaCXdR6FX+YroiJgtJ/U14x9K4
abgSdhqXavukQAWKYDdjmRjeBIfv7z8Ue9zLVpa6LWAm0vLTFVQOHtzoZLEO8CpbfQcGiEYc16Dr
w5Fb6SjDn01EE/y1eAP7l/BABIzTbosWzX6AOpQbc3mfF4tpIB5QNdvmdmIgB8yVQIByLrTm0Dxq
tnCyT4N3dcz1a6F/vxaLyFMJtybNOIOwK19uNSEa5cMJVySShtawMhwhW9DuwWtcifJMZ7/Z0YYG
7d/fiPyNR/+1yabPNiwDjg/F469tnltVIfqZIk+i42ILCzS9hRZJ6KmtfFjPE7Vh7DjNTDS+lFuM
cOiNMY4L4GcwhyScCtVBuE7U9+kXQYTWwoIbD3eP+bUOljamSFnIDHCTpWg3O5ipkbEpk1utmYUI
RTXqZzUGTxu+Tl3jxMqzBFjbB5D21zke0VLhKkT9JK9R8D6ma/hkumX7BIMe7/TMETCdey926nEz
YOanrCqkFfqjPzzEXbNI4rdA3SvFdFxsIsOL+y0bV8FQUIT5kmJtV1S4gr6Z7bq1RPjnylxs191c
ZmmEqUsSo3MapJmP+of/qvNK90K8cAx6mvZdImEswEsxV+9FPIohk8qyiqbAoxmBnipDB6VmKz6t
yYYKBqo8b9+Cm5Y4q8BtPQvmVOe0wY0xvvYDZBq7GIlgYhSgc7yXW82/heKLgR9pW58KctNwI7en
RZXC98OkM6t2RVHcxgHU8GJbNs6bFuNSYb1X/GHbkN6ktLMmBs5QGDRBMkjs1PgSCWkqkUZ0HePi
zssqrH9LpL0fEo7YOOUlKOWJl+qHrwpEQ6/oqvoTDul3DJw1SrzlIEDVzOZFb73l1fPUAlvVW68f
xPkqLueZXXYuzM4Ww5xkIR7nsdu/4+/KaqjcHIbWrHmgaZ5N/mMyXZkbjh5eWiJn+EHySLRCPoyX
OgAbprzDXpcdi6Tw0qmzTRx6x0/xvrk9keQaOKRg2ZBPrZPTOZLTyc+Fp81lwn7i1ZDMh6feWGHP
6IofQBh29oqqmNRx+P8wmObCMvTXlrjAsQrPh8EW7gi//RZVdQfBmyTI/ax7qbc43iM8n8xGpnTp
k4ABUQl2xPTXjizGZ8NN19uUwt6/96P0Czw7245nFZuQn6RKadmOk3EsN89L/9AtKhyaRvD7qyeP
+uuSnz6OAfPkKcJlp51d8l17UvOw7FVYZAQxNO7gO/kNgPJMPC7lQ4i+dY40X4NNFjqWjAfrBLyN
nuI179yD1Qtpvu2+NJ5oiGzNMeiHgm4VpA9p6moP0UHEoksErTPnxh4ZD9CbbBMetvv3S5OnUvLX
Gfbjpzh7abKfN5xJonwwwoegdpN7DBL5ImGg4o50W7zjAQ7mBXkLE05Sfe98VBqPMldP99DTpfz7
acxflaAELkFYKtWDZYmc6X8X3XUeDlaaiQpfYe+I4mvF8c14g1gSEbpHOOAH99WXt5htqzxNG+yV
ZpW1KxjqhLKY/UOJ6QSU++zZjzwOyiLbqFimx9oekrvW7PvhLdYgpc/y2Iv05Wi9QsQzkMFHSAKG
VVOsBslFm4LGXHaRqePgSU7iAavlvg+XI9FI/SEp3SZGNwi/bzV2GfaYq4yQpforyNwwwHJgXn62
aA9Ke6hWTG40NID4YoTrMHo+GblXTpYQ6vrY7AvKeYNJhLJKQZ2lWw6RibRNhT0er+yN70nu2deM
rbEpWbxg/nsOwRNwJYIc9uJB34sJt0pln/x3y3+IjIMaVTPLBb7RNxaOhz00QHZqBcbbSLaaaW7A
1M+MiDnvN239GoYh3DFkNoyjFFcRbHHEo9zhoiqJ2kueQzL7shnqNgy3qrs+/MrjOdeaiMg8n/nS
TMJLeqW8hcdFDxmOMoUGEvZi3txweJW9W7Y3ZcfZ2W11WFGiBrPrURd96HnvXbGutCcU21AdJ2bz
5+mtbz1SCb3+Sbv3pZXolU+RzK1L0uiDpT6lNANDq7uqvgJ8OVr3Uo788j56/b9PGnivOlWISpwQ
4pPzeltSG/A2BiAcBqLdLYnmVm1BffCh/ITaEpZJgQblCEDWusGOiear2O1OwwpBah1vEQ5LMJEm
d/cHkg9G25/lc4I1MV+cl9vrs8/vZKPz1cBMhMUwUcB+sa+EU6u3llYqE9khvauYBSh4AWuEhT8k
w01jLuP2EKN7tR5O4o7A1xpfSAlCOexXuykdnBH6conHg4wQKnRqf6uYhS1X+568G1F4SwiI9f/r
+Vh4V3HcC4UwJi8qxokGsNIvYlOuq7EYmI1MIYwAuL7viOnAsGhKmtbnUrYzEO0/TLSiTrtyPP0K
wJl2D02BItOjWsYvvoTW56qUKNn0LccAf8JKSV8NZCXHDcVVqT/hvMeVbUe4/oYRWQxP+eAa4yJP
X2XyGeYsTYD/elthw40FF+Z4NEOdW18j8/xywOc5MS/l2+V2mqjnZ0WxmUJmOcWxekDaXTAJbN6D
/k3Nd7hCPxpbpEqbhDjY2QwNHovS1NaysawR3VaPCLXKqeM3/ZkpgYiTbeFZu/ian4t+4UukZNYM
YFdLZlZ59oRKL9X1cczkg1Di7TFrSZ/yNJeTOSyWffSY4/iIVZ+gbNV24+dr4DRVuRPe4c1F94p5
35n3wlPuxbZ8h+iP/CfKar9N3TG+N81HfiaM2kfOIC5cdPD5ahrF6C6NmYr/C1QuxFHzJNqNstvh
ynzaD81OlHI7EZ99lU7hPYw+UvN+VJ8sBmq1osxU+IbIfqu7x1ZFsuT64pW++Xu0d7YnYYGRHYS3
sUJPMV3UP/Cm7lTKdSpH/13WprilxRvUlVYv0pizRMtmDTEsxCxpGAdF2RINcIoOJJlnsqf6M+1L
6h29dFqkTriTaPhQ7NTmtsrXcM7D40aB18C8O/Ha2b+vbOtCA/bXc5+hraYwZHouxPKhMJYcB+xD
UGZzz1QtndzSCNdtnUw1Xbl1QlTlBgR2PPGxxVbvAgauC8MZ3C73emgm70P5QGJ0ii5V8+RgZdlH
we2UNwMLcpuqH0K1cqOozKuPLyNH+zhiVd4v2mKdCEAE6B0RpHsw1MIJCCsxf6ZJqoF65oE/y9oJ
sdxOsgsYXHtIZPbRuE8mct8aUSVXo6++VdZgF4knh+kU7B1ontgsYBrNFdxNYO8WvFeBch7v66M8
77gTRyZbGgLhsN/nzNoszZqHLeX6hHSot0a4O2VX+EnahYqNTUMS2mSPit3g9IX8WChC4St54fPC
RfNWVZ+RXk72YCWcD/zBkOLn0KMY+opghNjD6OKzpTyUDaJBc18gMY5v8hLfRrG2U8+obL3fwLN5
0Wf+R/goUrwKs+MXkfRETXS3kEgIFOzcJLiTsKlOwIJZUAmW8wTJKIaECH7d5YeofOi7x/H0rF9L
v7Eu1PQGnA6Z7Bvs/tXv+c3PHzZT66EN+mlXDI6mMl9aptznNvh9msUY+TGqz5+b4LEJbsr8PbFW
Sbou5Y2MF7ft98tGXctWMTsiA1ZtRHWIb2IPEoaiLgjyxEagQPhN1JWLQEikp4G7UpAVe6OnMMxM
fVOXWLrf4CuBRzd+Zmv4Z+S7jRAAGFA1wK4zcqrxBvTk4iBgF1vqdPK80nKd49k3JyUoIHmKiCJH
qnf0IqPTKTSmCPTHN71U3TD6AwuF+VC0ScVbH5uk++LEZFIZWUtQZBe+8CKGt01MZ3ENqrtU+xsm
abDTicNLPj+EhbAN6i6RppebyCSksR+hB1Om4kE/NSuYG0xzjCd9LeK061CV4R/ESjpWbOWVETm8
nX+fJr+pItxcTIxgQExh7Nxjfy/uQM/jXO6OCkJCyZVtFmlyW+4nkxVW6Ex7EMd14Iabf3/q5Rfx
41PPzjCpi2p5UOTpRaDTJRTJJ5Haw1K+CW9OHS4PKyT5KKWacncKl0fBy9O1kNvVV47FdrYaFiyx
fz+SpF1ohQiKwQ5SZpNr5ndG0Y+Vn4W5VAt+zjOBOGrBY2W+dcpBsTYyc1t/V1ir47gJyBmoWpgo
A9u2VciVe/f1Zyj9qoeCvSKoR8R1BBimTk/Osd4Z/l4T+5uRtIF0pzGhsnCdCiR4FHBxSmJluldV
JHMCiha+i+bJq8CPU8IwCe+0jWleN3qn8saAyJSCYs9xWdukFK8lw06/D+16cjSSKX0HB6QKWzJh
no33Ic5IpLsqX5OaayQycHhRguf4dIMJts2GCQeH0O1JrbgYSQzV7A6+q/qIMEKsln21wQalYrwW
vo2H7xn9kL0U/Qjm81xhTsFiibCbgODKyJUTCXbHvEu9k39DK4JtBrUrzLTQlYIZAJGwCl5Ph8Fk
lOF2p3XBOdCHq1O0Fcqn0L+x/LU53OKyoqCE20N1fcA56k5X34oG+rrsNPlBJbnhuECBq8nop3aN
8NW3OwyyxzsNg5y9wLx4qcoOpX3owJKpdDz9VBgfc6V4zZptJPGc3fLfy+VbsXFWPcDxx3NuirGh
mTu7FDQpqaKhSrgUVppbKm49rpCT04YMr8MbuwhtB2RyRE7GTlY8E7V5bezCO6wkH8vaEZODgE+B
gGNUUTtm+t6Wa7kGoyoc8vFMLsUqQ8IegwBi+bgp6wfr6GL8iL8IktmStu+2B6FnOsf+ZGQ2xo7E
6cUryvp9pz355JfEEcew7mW8dnNtZAefLIQueozh6SiExkQwHLMQXOHfL0a9cFvyYnSG4qYpa78C
I4w4SsYoC5VDIbgMgwXDM+RHoV5BSZzj9jP9fOM7ftl7HE6th5bT2zkuKCEgX4fLVnGR8d8n5upo
4MaCQaIbjY8wMDNsuryWHogputa4EmWE8SaS7F0VLo4QV4lhFw4DBqCwVyRTBGoyJizqx2GQRlVR
5XI5QVvQc9dFe5crXkCmiaQSQp/tTfT8IKL8OMYW3wsmI3j1ENBoWM+J9qI0Fi6JO43iIEECaM77
/FmYW9emJlPNfr4GOSQnnh+lPUP/vx+yOsVSVyEFP4iv2DFh0V6T8jXTGStCOMRCFGwDq8NoJmgr
kWQtf3FipjmfQp1wS8KURqMozBcasc8o6/hNFsX/ZzXQwimwEJUpXOrsemmLWkjRoqacjwFt2S3K
aTxXmC+af7QOepUjqfjR3Yl/xGom//H/lJDgYo9Ut4KsQnXXGK7GuQDQMNyW/U1izbvus5sxSnFT
9ziy4kkw32oJyTWdk8EbibEEs/anL8io9r8X9u/x+HRn//hRzu6sQML6edCj6aY09/5qXNI8YQtj
OVCBZ9CoALygMiUe6lbhSgl69bPPThs/L6WhV3iNva1VGO8RMegq1Vx12k31ZNiitYXhYH70qd1Q
aF9FAC7thmmwiraI+kU5B7MANPw4ESz1ICxa59SulMTOlpx5drDqadUaGxTPsCeSrc/shDir6MpS
v9S+moplYiltWhBLz2twNZUsoanz5M7EJh2xaEsNmGsY01jkVmIxi+Gepxwf6uYQiBtV8urMMRFi
VvMqcIZxkUA/y28lCbvnu1LchMq60z5RSBH40eqzE8OUR+GD/JrhD/QodbQRSdPTmDsg/2cCG4bm
Weof+nITMm5RjXedmVPvmoQUDPxfqXxqsHmCcVcpdDrTDXl6MqvFcHoKJWYp9/UW1H54z9+55U/9
lS12CSP569VMnf+Po0o4hUFnRIHC/NeXXqRpRtk6kyMMpWXgmP6CMuU4uOq9Gc0LeJlYpQROaZDL
C+6Vz2SEfng3+iQNcSyM3eIaxvybHjRtnB/f3dlZOmhRATbiJ3ctwlGMd7HiXWcvMhxfzEDhQdAh
YLMD5Cm4xL7gZRZUC6R6o92uicDg1HXybBkFC9PJDKe15v7bv3e29muCfvaA0/L/8QbHRKojuQ/Z
Xeggo+ODWh+GYRtUbiLMsNn0RZzAZhKxOOUBWBsTG5ZH+6qbc1+5iTKOsuilfC2Z9gWLNlgI0HXQ
8KgrAYM0sr1DG0ZSavfZTKqJxGL8fiNlEx0h2EnFrajYFhEzPvxYjKNmUFDDr6v6+wv3BBcxQKki
q4p2vn0TlHnVGAjT2DRYoN90vjm73rXD/tI8iP0JIkvFyej8fJMqfWXUkm+BMS3iR3OVuQbGZNt2
rrsyO3B+LUbzN2OI7+3n552t/KI2ZKVJfXlSXH4E+gzbHXlWv038Tn/uL5R4ARkMuvToJBQXVy+3
iwv75+efLewelWGVH+UJnSyxCSQt9T+cncdy41qWRb8IEfBmCkcrUSLlJwylUoJ3hMfX90LWoFIU
O9nRg+qoeNVVhGDuPfecvdfO/BaiD/NVuD+TH0I2c9SWFE5X/i2DqoSp48TpMyPCwFE3I9FeKC1q
/ACNekB1dG3Hmnek8/rg7+s7e6+tY8YAWOD+9GuUIeBuJPuh/UwW/Uzv80YsNrurYsALfUZTnVUc
umShLDpHcJjgqSolpWML24FWnsRo2RMYJpQ+eu/ZYNTPWSCduVH0WXR8dbG5VBP9/ftn47XmJMZh
Zp7UvVHcNCFoxmGjaB+qlbrG6Gd/4goH97iePSplvhJkJCWg3gdmKBiEu2ItJj7oMgV0HnX0QXAH
nh021fbu2pVe3NO1GRsgo7ZD3XJWvZlVkWVqZMrESchfcFW90GE2icUHlyxiG8oxh0QbC232laPu
xbPLX79szOvhX+td3iGI1isNCQcKpfKD5Gs2xx7jjgaQwT6uqzXDtWBG88z5gvIKtmSIZ4thDxEW
DZO7N7V5TYa1pexiIG4PlWvhIYjuTk8CUEpshDe48UU/ggS3nVj9cg/kDREUd3G8kG/Dbf2FQAbq
AcI2oNiPFZFuzyMdoBm3VkH4YE0FTxhIIHpLG5DWv5f7nw4wlg0Wwdn2p4EAOq/tpWQQyBqmC5Ow
Hh69HN8nmQvRrssqpyGkT0kjzvaLCt6lXN7Mf8A8vLwvv0x7Nm+nizLfFhnmFQAljkKo8KtITWsG
5hWc4iUF0rcLPft+FbEp+j7thr2V21pA4eUIH3hM0PqTHBVb6wS02bFvlmLjy7RO7jg99QTLUMbn
0NpxVO/M36XBwMu33jVGNW8GgLCvdrjF4ajS64F2DR/QfBUAb0pMJQikV1ax9Dj+Piqe2M7owAoN
2WibL+K2gY0XfTWso1J6180qmJQ1d2e2SNqZY+5bycuPnybKpVLaKAn40lW3mBMbQhxxFXg8Yamh
ny38U7BW8j0t/uD53w/2j3b8+3o3ZxDPGQpE2SESOvuiyj4IkkxP5wpdJGWN2V/uJfIir5cCPT/D
VrRVV6yo2cvutoErVj8nORzuxyw8KLhPZtXvGCHE4iT1OccYaKFDixlDSoXqVqOrOBUEY97xXooJ
EgT39ED+ae/hmiX8y+aEXgO3szwNXwb5lDNPdd+ts9DVTGc4PSnM7XyzfEGWf0zh86rv6bTWx9/Q
yY7gOWcvmEJ2VE0Z1hwkcxvRBg3X8P0Bcf/7Rv10PSGfAHtFD0zH/YwI9PsCIBz7RAlKUeVGDWCa
7BgEjLUF+2H2q5Q2VIxskeAYT3MIoeydWYQa/yazl37gdVO0Nv/a+WOjv65Zs3oT+fHZYzuWltbn
WqLsebiUrmL1u8ooHkrZk37lZF2rb3K9toTnvl0NxgEEXI4sQ/0EsKAtVeAdarTRMDZ5kTdnJQNO
/VQJ6CM7cDRsyJmjF8aIpW6PHlgKY9UzzhGND31LivORmcXa0NdFj0RTxmWMTDvwFUlcBuDmrfIN
zd+/b/2FtVfFsIklT2EIp7NVfr/1ZWOVpSJyisT+4E2I8xX97cRiq+p38YR43ScNU4WWSO/TWKP0
mjbNHGYJZmgXJ7tTwdjwADlNjjdM8mvDq7qD9Wju9DliQZkchA2ApZr+8fhSvXI4Jj4N8pHFuO42
1SR7QKceqj3xULv6mVTnpL2r6JiRO46i61n8Ba1sZr47p21V4+TkVchWGSzauOQf/vtO/BEKnj/2
v+7En6r8r12oxUFhVeo8DneF49pUfWgRVreRUUqZi3a0IUPpqL/DR+T3x2yhNCxX4k0t30+YY7B8
3DRAg5VZoX66UwNH59btT4foTSP241GBTENMACdU1eataMHW01JHd5dg7nvHMcueZqGi30e6I51I
sI2BK4Jf3Uydz9I53tWqizut7u+t1ofrw7a8S/fTe8gqUm3jDKJTDk74CWmYOtxJwayQaHel6MTl
L8lydNgSlZ0vrjYh5tfj501TkZYwj2cTOys5u0I7doIopId6zRJr7bJbGij12/QcwL5mBkI0LVye
J+ifB/H5eHutaPmzMvzr98+2pMkSkxFTXnZoLFt/TJ6JRPTELwya7f0YLgv6NjJOYMo9W0ND39vc
uGI7kkbHEseapnJySjjvXVn5fzrqWdAsQ0M4TM2t/WgPjMOkhtWgpgdxbQDFPM25fP3TOHqkfTyF
L+Nn4Gle/g56KxcO5CEn/tXDz89im0swmbArEkoq7bwZhwK76Skq0oO8QPCjJY8a0mWksfTGvYLn
Qq+C5vy1Wu7C/ObbzypntdzR7PI6z4RZpYwgd/AL3W4oWDzB0/J169esB9ThTvx59VW4+Cr+9w/+
U2b99f0WxSTkRxlvvD46dD2VrTJsGhXIdrMKMfPSh9u2M66/oWOHl0TdD6GfMzC9U2emxVxbuSMO
TxUX5WfcwwOskHX7UF//vc5ckA1+v0Py9xW3DUZNGSzu0NzKLfZJ/4h8Vc6/Ro/XVoF1gZsFGnL7
gmIKB0dOVJnmmp8iESAPqunIDBRRhTr9fhzs4RerSxPueL/TcSdKbnw7AtOk90tsWH4DbDsFTwdn
7lg/z8oAepOrf/858s8D1vznoNWzCGT+KXyqc0bm+inSZtGl6lXCndA6TbIdcW7sFH9+4ygP9ydt
tuHfNMv4qdUQyK/1ir8OuSQtyuta+Qsl9feLOlsWLIJryikLNQypi0hem9OuSlblXe0cie1s7Hof
OqGJdAAqpiuP60hlwHpj5LcMv+UHQlGRiDSOprnCHIkuMec+DTcGegVfuoZQ/l8+mP/ev/MNWCmk
Um4CjUM7l5NBm4n9EYkEYa/GzVzhtwcIYNdk8xfGIv/x4uuEFLH1n5dcZlRPspIZMj/LmsScla1c
Oh2O/YNavCNqd5T2tpkPXUNNlCRxLQT0UPpFz7k8fy8o2HRXtXzVuAnkO6NfRq7Wrk79+lgdChms
QtHcJvgj2Neh/hEmjimue2JmqcvLItpFFQPmKxv4pTcRvABlDJNjskHOzf55I3SilXCAPXFIcEsT
jE4E3Hm2wsF1f8ByoqiLRLCno9dvoY6GsJ0CV7ERSDPqH5+g212vJn/iv6T5RpvzmZrM8h8NiCI/
5aMQ0uyaJw41JgoEtdIbXgiP8m7mdYvOtQbihRYsvzkf1XRVFRWoRt+XmEnVoq6t1fnhSr5OgNtI
UzPC+lTjHjRpWnY3hXmyW2s9rBkTeRyNXk26CvmyhsZOIgXe+jhYReoqdgTRxZx7rDeSekV6LCk/
igeN5ySjVKPKZsZ9VjxU9EZSdWgYzX1Et9FyKJfMh7RbaY30pPHJcCFOyvv3ckUG15UfPVsa5NIQ
JgwAvCUUeaOTxatQ/W2lBG0Vt7QA1HgZFtjw31SE2woRa6KBpYIF4UY43si0sEtIddWD2uzTuHSG
YZMPB+SIzK8Afrp5sOmbX11MliUH1GXeb6Kn3oMyyWhmRAyVk0vPOc+LYd1J0FcjrIsvmeE2GX3c
lVEtExnLqgG4/s1c/IfUYDX+VHxkxmMseCVu6mhFTBV8fj4/Y6nV2850pPzLMmLnKG2FcWfy325P
bhyozhEdJ9hGunoex5Uxgx8gMKoIvCnnVVecvlmTbEI8t9a9t8cbneTY+BFPi98K61hahIx0i2ql
0ISGu91lriGgWgaCnM2EAxC22hx0BcX5KSwEp0MgRwnY5u9dRSIXbL5xgbyx9YsHA5RzjbJwQehu
YaceidRj5Df9ku+UHJhhjskDXhwL+4omhvl0wmfoTyf6P4uW4DI7Om4oiYmZ4u3UkZ5ejev9WStR
JrGLzdMc1LvW2RpMeuigZuJxtnrilURHyldKGIzEmQw0CbuA9juXDv9+Ey90a+faTOHzZF4/l4rf
P9KiKLMhz7N5Yh9NE2znDYoNPkEiCok8ER11Qd3IiaxfBMlvhKVeFbiqDamPZwEWMSFDTBHoZxFW
IZfLmniOa3vThRX1+yWeNbTV0oowwZ2UfUo8OW9YWt0rMSCfYIm9BwYGCqFP1SXMx4leBM2fqEy6
FGfMbbPEZG23K8LmXeMawuDClvn9ss7WjSlUh3gIZ2WMx5RZpK3uCbaOCgFNrWuwb9vK8Ii3fXH1
p38CZeB0zwsqVFX+9UN7bCZd34YGb0qVLQg0GSR31IDvCs8iyY1jdYfaZhBuVJZcuu8wWN5inKhH
MmTo1KUgdlHS98G7VjzVw23zBTWeYcS4PE52JNosvBAPEFCbfqxeGVhevmd/XfhZ1Zm1aSE1UzDf
M7gGORldv0MHAg4ajoh44Gg/v+jh1VO1dvHT+ut35z3gr6pc7fUik+JoFi7EIStkZm6GfkUIHn5A
NAHxswKiX682jfGIbSbPd8IpxuIGumiqvaLeZsJd5wIMTuVbPGRKvZmajelOt+1xbcyU0HwzV/zk
rE/VRwHJRrxX+01vvo/SU5t0FMokfI++UBOm2reA3B9kv3Ajwe2XJRYTJ5DvK/P+2oD6wrGU18TS
GE4z4NJ/uG+PWlaZUT+r2FBPB/vO7cnpscdbGa9VuOI9DTy6gS8d8zZXr13aKfmr0PgoENwciREL
QDi+/Hu90eev4vtR+fs1nW18x/pYAniCaBBzDp5kPlPSFqwRt7S2L62deQycMNpPfqS+Flh3x1sp
emQPs+z6VncKgDvC6CTlgxX2YDyeevlTu0nTryR4H5WPsDyUIIHiubHBWUTN9pmwEj67YTe2tnTy
BRKHcNXkfkOPhyjE2ypYqzGPsVgNt90NC+zrgEAbJrjRY6q5iUgGOi5/y9q6QWHAxAoLOgPX+P7f
9+SCgVMzVJG1l+kQHIlzRIVAYKsgCyr3ZDW5gGiAvDkD33OxVVEHCzaewRRTPbbZyjZEdOZbuUTt
g5I4pUYhIDP83ZDm2NuJOediCv2TPtROExpu1O5Smr7a5FYzUHrX0xRBrayhrO39IIE9jzUIcyj8
i3LXhDeKQVTuXV5hZnTGegmCmezOGje/adf03sb1Mb2hX12w/Q3b7vjVF+tmWBesGtZrX65bjNyM
KGjENV9qjE3DJeocX7Qxiwig5NJ67LrV9DrcRWgpT2v2l6r1K2wxjEKtT1OHbGU+NSyj+3/f4gut
kO+3eF4g/loA5Ghs2j7RoDhw6CYg8TBmh05fMekJlywIR/rak5PcWZQxFAeMInsT9/S1RtXPED0W
bmjDMI9nVxmnw++XYYr9cCQjSp4Zh5bqSX5HuDb+5pGBCTrJdZ87RraJs4VJ63F+Xe3b1x4NMKHG
AZ0S9pIS0bOtJAtEwV2CueBGCp/M5vZaH/LC1PrblUpnHZS21I+tAgyRlfq4mL+8nmRMRMfzRhEv
6v/HsYnfU+DfMH7SuDVndUh2tJT4lDN9ixUoSJ50XMe6ztt+J4h3hDb4jCJwKJqeOKy7ciFU/ohF
62UgSOSpULZifX9igG/5yOj4/K80S7RLRwTOCCLhWLPq7fxMZyixHFsR8TcWfrLTiwwX4OTmmjcp
0LxR3djNAW1nhupIucGh3njm6LPs4w0gNbVDFToIeJvUhcVgtTuMxKk3JH1w1HnVqMe1zVwrfBGL
6hivR4n/w8SP6KSEVFrcb/k++VW1v2W02GU/UwvN20TYVL/Yq6324cp3cuEvxfQh6YrIfqFL5/26
OJZD86TUCmc2YTe+t4thA4NuUcE3ST6EqxqqCzMXTsn//b3zRp3WGl1niBRRrUp26eSeMCti/uxu
DMMPyFAlW4smNa4Tj/05g2OvZzdt/4WRwziCNPOr8srR7I+U/2yD+nZFZ6dWNdGEVI96TGlE/PGX
02NHcflVFF/o8wKWyOaF8IAuete4OfVSVu7DbtEiGgIL85C9CZ50y9CqxmQ/jICpZpfJ78FiOsMR
6NgyQ5/eBGmpFAup2gyn3/hHB8z19Macfz/Kn2xzQCZ/39qzWqtXlL4bpDg95Nv+SWg8Pf4MB39o
HiqJMQAJim2wG4sFyUxF+NK2REURMzGWt1L4rjeJPblB96s+3R2LQ5O+tscXWsiJ1y1bX21h4Cyx
x0P8WCWnh0q8JdcyH1eR8ZUI90AFWWAZw/CmkjBwWp8KBRHP8ylfV9KzpPhp9qTid3i7pp+/VOWh
xBMVmCemrnCK+r66jmFQhEXImjVygDvBD3Ilyf7PINu67cOnqr+XhX2Nxvx0aHU22r50VEaKxb7X
76Z6sEfNtaClRK/9BOtQ28mMboX72o1PH7F8E0JjU++x0JrNgVDdjA8DM5j5NJCaxvRTBxhGn6dl
mZr2iQkQoPA1Onm/mnFRlC40EmSyt62wud5N+FlT4amdF02siEhez2qqTjPHqGr0GVEUkM4GUC50
w9BHgfmRe+KGxIc3Vo4rr9d8M8+/E6TM4D0NGnegVr7fbKVLQqvpZGk/oL/GQWIsJ7x803R35IjG
Cq6Pdv7bgEDwRndiqcpfhHJW+WMd3SbV20jwzByUzc2qjS1ReSb5cKLwWyIIkHzNaGPMwuFZOPrZ
SX4f2GQgn5qdJW1EBnOPpBLU/Zf1WqUvZbDU+bP98qb5jHbl6Q2ujhYs43ZH27mHetq2mEau/PEX
2mnYQjT+eu62jo357OxXl82UR7iF5lPzsl2QtMy0+wGQ5NyTnMl9aD2vkaguWPNoKsJVU2fFLWf2
sx8tLXXKLKP7z5Zsvkfe8S7Kfp3i3djdlOOWkzi6E+QZEz7wDOAEhfzMDGWK/ivkFez8tt7o+RL0
bXhTEpQu+elnqrka1Bvc4fp9cRVg87PY/37FZy9m0oR6ZFYD+LJmrTJZyF7LFY0NSAPl+IvQdbG9
6WmFM1f9UFdR58HlXzxilcANT1Z2sRJLb04hPG7y5tpJ9GcD7vulna0VktHHjdT3XJq+ZKzabGlQ
YtT0Wth7NSNueA0zmVfgDrr5qbyyOP/EEwFrkTmaqXMek0mz5/vXUykS6qqCZ3lyyet1UleP3WBd
wqiMF7G2iwpHPn5ZwWuvEj/8aYrM8n1pdFEbWRzjJLeHIzc5stsQQjI/QYH2IFROygxRXXBgSUnQ
YEoNb27J2aUwSFu5S67ZpC4Ylkjdpmib7eZoJ87fSBG3UpQXoryfe9xad2v292KzI3Fe4ZRCtYak
411IGfVVfr+UVnH1llmvw6tk7VHDxOP62kp4oeVMkoeiSHi3JI20t7PbKqZZrss5AZDiPYbE7CsC
2hZ50egFyXI6rZTRb5MVwjvrmYhmDLmd4U/iwpS/mmStzmdE2z6RBQZ3gInMLxaY5b9XzUt3TFJN
9Bz4YxTgamdlrtlptXy01OgwVXNyIYCej2ovoEdI3BNnv8w+LsN35QsgzPRerDIeJyBOQP/L4BBJ
V0qdP6vU9yVcB3ABmVgS6Tv+ACL3kUb4SpqzhPsjom9ITfYwazNxjsTErOpIEpmU1nB3sLEjTfr3
vfgjZfj58zMmUoTRhTzx+zdgjmonxvUpOnSkDOrwxH2602nqx8p2do01JFcSf+Ra1g35MJXB7rHo
ZLrhJAS40kN9AyMUQUj0yZigRvFPuYaxElBNuyiJ1zitUsMNCKLEOO3UrRNzmiDyOXUGWoTo1II9
0ZDzyPuG1FThd8gM4hqD+0LnUpf+7JDQ9M2f5rkmT+qQzKLoICyH0efQXNvac/BmusL7tJxlLoUj
OPkXujLgF4QNOizhHjsZAMXYJnVQv6Kd+9NJOL/lHGCgm9Bv4KR1tmmr01GcijiLCAy3T2R700uB
Llu2zmzqPsFNAiFkW7/oDxx7olvdvLmFkK2MbjzsO8YUJxcIK+qF6kP0h8WAiuTRkn0ZaaQOsZJM
b+R1V16TC81ObuJf13x2dLdGWaoSPYoOyqHg/EmIPNMEaZHJ9+NX9DQnKkMSx1ese+hVSX/vTDve
GbfjjocOKJnTl5au4aBgT5/DOq1VB3qOl4iQc9Mt32d7iuVqV/aXnzBB1vU5VWiWVMI6OSdxVCdS
bzHIkSDiV+8p+k0t8kxlY+k35vEprp+r4UGnCTBGd6KkISuTmr3cOIOjEmueu1q2qHps5BYhimi3
em/uKHcjfmgIDpUrd3S06WdhODENZLi3arrrEg/RffBqTGSVoo+VaAx3sUd7poFft+yja2y/P2a+
85fp7z/xbHePBAEzOwEGh3iV6H7YeIyQxtnoo0E3vKuW2q7cDtiSpMgrcCu2szPgHh63Jj4PjTcO
LnwOAa0RuG1AMBUmwNhO5FVQeFHu6rPT8qbWbcYywfRYWkusZkbm9zN8kiZEuQnm/wzClD2p2/T4
i2i7T4ROuDvkzcRBEs8y7apXdQU2imWUM4vmncQ3LV32zcMU0VHzRmM/ZOuT7rMwDOmaGPv8xNjK
smH/Ne2jkmKctsWXajU9DTdVsjNg7MXp5ggQJqYBIX2o/Z1m3KmxnxmLKvfbaXMa3+nX9MFd2jw1
Jh534i+XZr00odXgzr5uLJR/lOFzBYHoQWXCS1l49kXrRRm0J2EQ6dMk6VoR8OLa0rbGD8hK52o+
c3IJTAOSOXXxgcJLiYlsWPbwhYjysBXYZk54mIMPBy9Q7GFxPPJlPBYZyNaSpETFF1bHx7py6Hzo
rQ+l40ol9KdG+PEW/fUHnH3epjbodYP98qC/FU/ZLQo785OXJI8W42RjFIqDjQUq/zG4bzbyQx6v
eD5QTYjRPuKJQcRaOnxAHLnVF2sNJvQZeLlAxqywzLKX9LMS4Z85w7Wh8c/TD7ddluextj6jYc9q
8UpsUyPtWmrxkf59SpOMcwDWZhBG1OUuIDpluiHmlqwUNlUP6cEKgu+/N1BJnO/Nj3v311WcfYHK
SYjTQZCiw0C9KpHLuy/NdwWpbOFKMH8H7yQsmOpAY8aJUez1J5bK41O6azZD6vLNleiQq+eou6de
g1FPFDCQ5qFcVKBQULL9IWAabxD0GO3ScB68IWPFmtPZKBDSxo62PAbcSfwDZV9h233hUYi/+X9E
RS29jYNPHvwpX6Y0KM2nKdoJyioYFhgKdKNyR+uJA0v4i4FJCwpiG78DemJJgCQiugp9E5oECcnh
ODIXDVIKiNaGl4kPMIdr8hPybavRtn42DbKK3T+dMueIBLHfciLFo2SddtDmB2FhccXCYlKulE9/
RKk/7j7d3NnsrIHBOKvl8jJuqlhoowPfRolCRtge1Y2aeoK+pHIpyPLSXqDZdd2G+Qszut4EyUPc
AQHWsxU8UMEtOETbj7Gnb0vkIOUNOEstJYbsA5maIL9F5i7Id0Pra9gp59FYkttsusdnkSEduiDK
CpX/qRWnpd7gO/f//YIpl95yQEMqGxUtQdoL3ys0qesyXY176pcBEiHRsPVaxQNIujriAcuOnqYX
46XYd7v6Ld2hGM4tv0/4azdRsqCbrZh+iH4n3ul35oP4O07WwjtrCE56zRuJY4F/DSjUeB5SvMJg
sq4NVi4dB6DiqWTPgbRBoHz2hLqjnLbNqYkOxqFmrhnyclH0UNdCPrxN1snjyO5rmxVbKFNlR059
w3BbTA4v5rbxwmXJY9tQ1JDJtoGTdO32zj30sxfo2+WdDbZPmZwXfUH2TyZszWyRjnfsXsUyoVW4
sGjhEAyQfgqH4YEYcka2Q81CbWj3AG0SGCuTJsKAh18prCVcXjg7HyTSbzbXxojSvIX86zLP3gIN
x31rSSTJzKMAibCAzUzlgGfsZZHX/havbmqXnttMNGV5RUil/zgdRyPxOlJXtfsZQb4g+Roc4HiL
ycNKfcKTI+aT9QI7Bxpm0jdNhHGGe4QxVWxqDggYt5vHhNNcvwqkubWKweZYXylLL0jXcPP/9xrP
U8KSaNZxINfenz4solX9fCvVnoBvEeFh5siTg7UsOzn5b/XRbF306xHDC8oydFeT3aKzjpfBjf5q
OEEG5KZwy4U5+f0uL5yiBMLeP4Mzl0ihgKCZ29HrPIt+Vq+cBy49WuCRcGPhc6nKD4VwNhjKpCRl
S7s/fGhWp12wxr37G6XuulwHcGSunH8vrSjffvDslR+nY2oUx6Dda3Z0C51uX74cNZvlUn9LF8i9
5CdhN7l5aRMvspxpK/F+CtkVHCZ2hB1ItrhrP2aoMEzw39Oim80YNyPDlD1zvc21BHHjwhf67XLP
Xn2J2xO0ERg6OsXBu05M7YElHAej9aGuhxdhe7rJ32b1Huk4jLBX2Goe6Dk2uYOatuboWbhEQZ1m
5C6emMoeMNTgspu/H+axjujKEB6HW9mPAGsWNr2SAnrHY/3aWzbepAKZFhzUhhwHp7Zsa19hoPEq
d/BMv3mUlzVxqQ/abKItE1T11wTkFwB9vOMmdgRpxgr/mHuF/dQmQcU7Xr5YOyGCcWTHmtcH913o
tXvIIj6q2nYJRtyrnG6ZsM051gJV5lqV7YoQeTIu7exDfm5/8TbHFJmwGckT+fc2daEb+/0yz0rI
Rs2S4lRymY3bmk62R7zqos5YNF75nu5l+/+ga7+gm/r+m2dbS83RXsvrjDcj5kCReDq6Drl9FLrD
MVrBBydGz+76Q9pvtMSXh12ibbJ2suXxpioXMWmggi21ngJTB4EOsBP+VwiImDzjyHLlZ5BLTL8W
luWy0O501YX13WXNRqwe+3knsE/LYJsXbveLHQE1YEanzRHbhYZ8b2SPmKlshFkHnZcEa5lpIrKk
2tZfo3s4rs58HqKYIAatf7Bod+UM9wunP3nCid9ylGQ11itx2OiSW1fgnzedeF+Yi77fyMd1OXqp
tJYHHytcOMRsWH4hbRJa0JiLmPZbtjJ6+Pz7wC0t16r8+rjGJ4lJkuG2hvvrlyTa8h0ZHE5BFonL
wLOPoJUQNLqoTH8aXypGF8SUTK9StlXa5dRC3sGCycEZ6hMC3yt13NXX52xNCswg7OOU1wfj5tEm
hC8hpokudXAjP0SwgmS3AtR/ldyrzf2ts33129d1trhMaVaqlcjiS7zCoHrhwwjAu/aUeg4WJuyh
EpeQe8VsrZl28la9BW9h59PxypTNMfGso5t8/im8TfnZqFko7IZux4fIOgGOj3+L6xuawyy6Lwib
xYh/tOvIq2i+Q9DF+jf7rWNQSA0mjIAq9CEyr1Q4lxpg3/7EswOKGuRZZOnzAqJgMyhVxwIxOzr0
YcXaD+dEKlcE58mLiPERC7QENs4mvIcCUUjXGujn6TMJ3Ah5puwH05UmzR+L/7+ewFm7uI4TQbE6
02RwpvidtaxFTw+cdnCEo6PHXitBVpqDweSPhgor8KPWPn2KfwC892O1YAL/75VMnh/5/35BiET4
z/+SqaTTMIbM8lhVMJsJLwrrbefgFs8iHprb7OrH49wk7u9I+6GhmT4RKbHKB2+MPHk5j+fr9XXx
+AUfA2udJXMOwETESeCsUSt1UaROczlmSWxRjnEAwD6GPFBqHdo4iuYpmTNQkbV25KG5VcHsv0NE
1/H51PQ9bAlwMvy5DRajA+pjzfRS6EaPVyvVedH9cfv+utC5WfLX7VNjWW/CJG3/IB2qNTJj0Zs3
A/SFLzNoXOvxXBebfz+0S33sb7dnrp//+lXy1rNENrg9GGzJ+/CJvTNmbx4AW8VagN8pAaODAOXM
BtUawwkWn2TBEs/nzLSzeS5f4aC6yh4ikSJ5iNMK+nZA8FI/4b4OrhksOJ30DyIg1HxVQWeusEkM
2HChHrsKwUZLQK7lJ623OPbkaxzXS0ML/sAZ28xM/Wcvc8xORijRZ9ofb/7jpWkOAc2DHafuz7R2
kMszT4GC+HxcWgu4rZEfkJQr2j1599eaHpfPBn9dzNmSMiZGkoOCbvcjqdAmRuPQIatg+M1cnQ/j
3lzE0OLpasV+sE7G9cegu9Hj8dV4xAKG/TpfOPJp3YVYZxf/fg8uzWe/3aaz1aS3ph6cOOt578jr
9E7b5p1zKu2ic83e4wXgy+hfzWqZPxtkddBoAU2jekXmANM7ZA/9ii0Zmgu+KULpYpoqNpiFKV5o
VMOSHT3L16Ij/nQozr8XVD7kr4lM8GhVf39zxaIOuynLKZys9XHwmMAY8bYevRiE0ujS/wth3s4K
JiSILoSaEZ7adoLZ1djg28hkg09GcQJ0G/u4AcVZ8q3oPhEWxr7lD5it4pq+iQ14MK5iuqfBSxMs
B+/mC4ee+iFmtgp199+P4cIaasCjErGCiTJauvOOaFFOaRD0dETVxSlkutq2EKDW4Iuiwsvk18la
dOZSiKkSGXOEfkVnqbEVQIXrk/nSC+uTctNpryLcqHpRPl4rVtWfRwouT1W421DU0FmdFY7ikAxW
LwThQV2MmArC+9l5vQ56cLGwL9EYm18tkW/VncK/ZVI0+ULm53cBGP9oTWJKJPtGfas+UIExNAJF
0fvCIvoQIMlEkK85fIw3845ABIN5h+n2evF74UX//iecFUz9sa2CdjCCg7LTF6PXrUjRgItPTjnE
B/6oYBN/NKIrWf7MPobdzPnsMD7pDrbtZws5megnH9nveHNKPRhNNgESlCelTt7ENQPqBYHZ92s9
K7LGYzbVYX8MDp1vLiaZy3mcHsRHPbX191yk0HAJdveRwCI4obJW60Wu3Yfy8vqlXL5thBjoIrzw
n+LPcmxltZzE8HB6GQKvae1xPb2wn5b1MlafGHjQ586Fx2hz2k2/CvFF76mTlTfjXuNQo27VZEuc
X1jbweuEygc14OCWJfSB1J7H68L2Kh77AkqIm/ffKz4XgWp6afS5bAVMeIBGDPh5Xi3wp0B3GRAq
9hGJUecROlH5DNeUdHFaXJvoXziCzpfAdJgDKDxq42y5LyfFLAQlnodMI6H3L5g+MmzV6UeFxIDT
J+2UbQ30/63b5a8JjiC7v8nB6aWL9BCQ83w7BwtpnDsz8ybA7cDpp3K52v/D8/1Zz3+/1LP1X02N
IzczDQ+MYnS77BbFLQm/LznoymprlatB9FXLQfGbAeBJMK30r+Q0kpD2x2bJfNgPsgc+BKP4VRO3
zZMWTD6Ja7f0gvXXMDADUNPJKBDk86cqldpQCpIVHjBdjjZhqTHoa4n13Q1Z8WO3y7fZhk7GNrll
bSLXCTtIuRppWJRrgnDC2I8YSMYeCiMy/r7CI1QUUAmQ7qzRRkF9Mt32d3uQn/ujq30ayNkJEyDC
HgT2+rTol1fLPvFnh9IgdRKMF51eU/6xpiqjooxjYeLcEhcyhx+EaDJjoX6D2UPA5AYhL8q9qH9P
g8WpeiiEOz3fTJJL4y6dbrXTilk4AVJMFPPGK9rtUfAYo/GG5Y1TYZe5t/bp87SYpiXnqhSHim5H
dxy0w/Ku+8qI5sTU2y6OlLvQi6dbxuQi0BROzyjjvBYjn+H2qRNAyMUfLZx8oJmBhzy/tDYyRxvQ
iCLpE7Os2uWYLh84Y/MPW46gRAx1rOq2Gj0FFer4ehMJn0NyHz4r94QkOukaOIdZEetTbkP9TjG8
Pl+iH2DjzoZtpK/jYjtFHGM+p3gzEJfDMIYcpGtajgtWE54AKWug9KEh/hDelFOsd1Wloa5cg8Bf
kEGEZjzZRMyDe0e5nc0l8LVuIwJbWGgZNXkW4w9igWwgOAP0cgY2V+qAn4eBb5d0/pqPYZSVqaUL
1AF04OQv8y14P21VCL9PyoYXQrWxMMbPf45TBcLcte73lace3ZrjAibrazv/5Xtk0bpmIiHNEYPf
q60kbIW+CLigGuE/ZkNOTbYG+7haqJhRACB/AsbFB5u+1ZtxKTzgNRmfJcE+GvNNgmD48O879Gd8
87384w79dUFnfbOsm06znlTYd1B2EC4HC+JD/4ez99xtHOuibZ9IAHP4KwZly5Jj+Q9Rrioz58yn
P4Nu4H5lySjdc4BGdwMdRFHk3muvNeeYXfmYFEfv1GzMXQ95AJzok8BQfu7Z7DvFjVX6R+5w1n7R
57P6NcrC9+owbnwkwHfJerTvsXYg0kQK8jStijVioqXsDOVyOlSrGDseabsMSN/XhHn2xwG04Jau
+P2/v9p324aO/hLW2myRu5pc9SUBMp5YBg/CKtbB6C6hlrVLBoMMAjgjPx/aj/RnO7sa3IV2bPFb
KkeOX802eKYVm8Trst6EzYaEUUh0tTgj6So6mA4qC4xhN7ri33Sg9C9Xe7HJNbLuR50wLdAh28Zq
Bm8lIW5px9j7j7MOsY2t/z/SGnEu1C4fgL/v0sWOVU/TaBQtoKd5slP5O309C5KSnXnI9/G9+qz/
4cdZ3YI1fPexSMMB4am4Xa9xLWkrD+OiVqdzG1iDv0L7xZx6gc7yUXfxG0hrMXyBLPqfMie4cUz7
xswBshUXPPZJoFhE5Xx9Dbtab4Sk95qzIjxGSb7MK1dI7NfmtbM9mPxsePPsQbrn72ZRFpNscFc1
6VrAzLUtgXcD2bWYkfXtGN/l6KVGNgVzeI7yTbdMSCSK1i0tvILAqgWTPES4iZMl9wLgIsNRY7uP
8UFtg22rbzXzcUGur/lj6h5vRnl8c7r7+kUvuiFiH/WiFurTWZ/pbW4P3qe0Qh8rPjDhiqDGUmTI
AKtsL+g701wXHJmXrNh4xwKELc0D7jyjforRM3jeuoQ1zImUkSgRTUwtPHUzmHthpBQFyB/ChjqD
f1+37W709+AaiHFUVwnk/hvruvrNQ0vxMu8xTCaooy8OUKoW9D4mq2m2A4v406HfTsd0fAq0hiPI
Ru5ovODgQ3qRDIal6S91znQinGMpYixvZfnGDC7I1n1HlOY+IFzC519VhA1e6OVY6bCT34ylOdFR
k2E1QlVvZcwexzF7FZWHVH5SwKEwvV9XYOKaYyqthxAgoevnd2NwDIXJ0qfXYqBxP2MV3huyYd7/
vbp9+wL9fQsuDmDRImjGwjAnBh69s5Bsicn6ctiEQEyjhBmD20uo54EL3QY+f9PSnYnH/7v9Fweq
NonGSPP57MoOhY1S3MH7lSqXpMZ15tL0WsbeFqkgGpAFKq5oiTGCyARQR5JTWFSEC1Arq+6WHQE5
wvVaxvFgrgMNoiQoBb++1j2NoUWbcewPPad1Fr+MyRGXHeGDvkvyZdAt0Tned65gqW5yVPfDcXAX
rznTtUPtCDJMGzsherL+YeidVZOgSSImh8Q8k6xW3k3qU03iaFQdcx9RqnIaKYfVgtqt2S2yjQG6
AsP0qoz3lbCW4rtwhd+Hbh0RZ8SvA7gNHCNBoriTFdfHy5lGb5HqKnjEvBY6uk2Oa0ctnR46ppy1
sZOCU1U/jsKRiZBZ2uCLULRBj8JlkGxk9tFxm89y+e5jZP1A6eUUvus/pk8LJJD0EmlzAD2u70zB
GfhnAfweW4nf6MdVd3q6FfxVLNyLGMePRnrAs3/Gzp+VzCtTgFTmA3t5/Jt8SeCrGkF15rLVae0C
f5OZxsvrET1o50jwir1zdAim1xDHqK7tQ4PMynwvkUPeHn35SYb1sUhZBuu32HtsIPzzdwG+twVk
sjh2S1LFBgvqflMuYUEvMGfTfaf6up9pB/K9B0Uc+f+tthcQku+eFQMaL08ypL9LFXYkZ9B6k0D4
fH+a+5gNsHwizMKpMRkyK5O6tQ+5WyNhjucm+tOyOJfAoqR3LXaSdlePP4SCU3B2Er1VtzGkFdTs
AL408ROEt6yCzJIIOCXtQL+T2l9kTC0zCdu5mBfWHEpG4w8np22kA2rFjQ4kyn8Ww3OBu1y4k71t
3O4ZjiBtRcE3+x4JccxtulV4aviRMPAikQJ1Li1NtAPLRXTkoCVYwCsMPJqDQ2iuOr2NPbpSOgZi
+tJV92n2ljBLXqBo1MNXjqo/hYkoasGRDeYriNHjYtmOz5mGMv1nWJhLMVhs2/5eMU6T/JKDiSnT
Q2yexhhe10335/xyXhQic4waXgKAh+pVuabUg7GQ2maWmNRYOlnR8KNJwhpJhYHfoSBcwJq725Z6
rDaZ3WJyPifDXulAB8DjVPR1XT0K2hxAu5TFdklO5e2D83cFvEn+Abx3dJacnC92HqOqq7QY8/kq
CdST+p+CtBr2QbCq2Cac8owuoF9FLh71t25ywsaBRgHAL9nm7StWUAKcbt24byT83Da4apCFBSKZ
zcszhdAOhLRz40g9IbnXWxWswTSYQe7BPZLP/GB2AsekYJrFcfaWX/QbQTmfP7cRyLTQoPxc3BKt
lBo1M7z/diLFGg/1XXBfCPe8CfXd9Ci2OzoyIlwncFe/4gDcMMSFZfbi52S9OgbL5jwxiKi5oTe1
FA4cGysWnls36rs+IM/XnApBF2kOpvu6PQCZSlst/rxQmh6Bt+wni9qt89y4X5sT00cr7K2SxPdN
d+qeFGSjkZ0NGNtdUlRq4aY/8xuF+PzEm9ghUdYhJbr46QDuJkamFQJlkzXVa0jDs8wW9RCHlVeC
kHTC47uVVv7x/JOnAo2e7qAgCZo9725sYq4MiTh3xsyRFo6SrUwTWgX2cVaEyKY0+WihPDhxux2k
bYa1U4uesMYwTzaWgX/SEEQHKflPb4a5ua1L/rZMwKkmCCLkP/gTF1V2UrULxOE+DyZzQqyjZABN
ASqFZW0lkJz7H0A0iIMhlJmNt1riwJ95ybkbSa1dT0g4GY/Yk/dMD8f6d/Ukz3Xv5WJjqDKWF4ki
kpSQr49CMIpdUHDeOlf5ow9AJWJrXErb5pFonWA9Rrva3yj9JhruuY8FbSOYRnaeugpuXzImha2M
lEJbN5VbxFuV1C57dhBEqHNoFwER+fflfqM04Tn563IvDoemEgyB5KESNOn4m5ueMbS4njNCli4E
Q9EyJAZgSxlcVSs71YlyxxotBbAFo0NOKbuxZc5fAfP4f2lofLmyi5JrCMOh1BphYj2U8aNtapTk
hLOKO7/4mS4+FO/PWL5BulrO4ACZgBNb094EZKL+Wm6OnXoXmti4z2Z6XuDav3HbvpmzmCjbsMWK
s8LNuHgAQ1Lc4k7nttWO+sqLMRKgNy2J4cWDk82qd1vVXdwsnaPjqiCye1sTxni6hbj7podOAwLP
F8ddXoer40ppoBMMas72MwUtoDqr72T+GrGpI5eZoerDm7CGFnMzYuL7j5bYHOCPgUW9LImTosyi
0mvZKvcwTeJ6qUvL8eANJ8KFVtoxOEcc3s5Z4hByUf1JDre++zePLt/9fxfwOTn/azIuKkMVGyjU
sclSaxPlgMkycqmcdH2ZWro1bMcjay8pF8kORwg7lfGi/hme4sU8A21ze3qIVnQ+0lsu/09/5dc1
gCszdAw6EPquF18hNKKhYz+YlR+BTaE/yXYh25238s/qUXylTYgbBRYc846kthEF9fjHENC8iVzY
n/qkZE6JWiRe5ac45HFmeV0WO4imemfX5jbydhrxfd2meAFvhkrR4zOEYlNGbvZExNfGPIY/ww+c
mozyE4uuFAExKh0f9B1475/J7t5Q2HROcsaw8oq6C239uXL8R8Ud3nykd8CRI4vAN069/XGOed4w
kv/TKMsAel0On3ybnGYQ+43X6rqr+vXGXfQMO7UPpqKi8O+t+KcSs1eBcspWQrRBE8j0Ek6HQMxZ
xu+b7cix78HOlfdTeJDUGf8mf8zKs9tr0TcijK/XdVGI6HEzeVm5MM9CZ6MaZgpJ0CIirvgQvKcH
0gzk4Zk9Xuxc0WNavTTIVzwkz/FjBVP5dXGo9yRLH9LW9v9ooe2LNg7qipnWsu1m3UCUrT6z5V2m
dmQJZyeklx0eA/3ZhyNZ7QJvXUgv/77X3zjf+E6mjA7aVESJjtnXjSqO55cn8syzKi6xUtmBlW8j
lKNO9Jv+7F6x+tV/CXJ0kSsCEkgWaFbzQYB2cr2MKld6lQKbNBvmxIIdoJe4V2jLUoT5lpRu/Gw9
3LIMfCOp+nLNl133vgxiiXxx71MM4zPuon36Vj6llnIPDoVOWZfMg0sJvKwzK36hmraMOt5v7vLz
g3j1hv/v5okX638xlFE29Zp57vHoCz/Ee+PAANhWnsKtes6fOlaj35AJHuqzuvPutcemAgBmy+mm
qHChg65ehfeypSysGl0GY6v36ZYH/Rvq+XyvaEJqJjZRuhdff9+h94xIrH3vXIonudp01aEV3gwy
mogheQNHwZzwXUH3ht2GhJTGasetGrqxb5W83MZyFHeARdqQ0E9gd+aBBWprrFu7fNVQBDR2p/J8
umVGu3ETlFb1U+qWKi67YjUNdsxY3hKWyWrgRWhQz7vqD3RZ2bCZDCc0lgOa9eTkGWB/V6W+ZRHO
a0uW71r99qjmm/731xtxUeK0C0Et+zHyzoJuhT/Rf9v5E6hx6TdfAVn03AgmlS2+xSf4ftH46we4
eMGGLs0oh0PvjMJlQECLRvtng8fB3CQIQTtI8lbfE0pKBOW2AqlPeDxiDSRGFQbEJQ7kbfZIPWsz
qW9lJqlWCHQQB9SDuuK/v4MkpbwqLsmc7+B8evVQy2spcIlNqjnRxru0B/1s1y9ogf+9cnyj6/9y
Q40LHWE8VqHfqQt2/g09g+C3vg4eGC0c9dRmqViZN0E+35D9DAnNDYYIChqK6ov1l/q1mqQ29c7G
ATtxRCd/ep9QURKAbM9a3+FO1azF5lZ1/E0x//VzL1qhY9cXnRSwH5Wo7IWVn9rKm3YXPGlOz6ln
+YmDn+EONSQj3vnouduK62bnsU3pTz10hK26Ulw69Fb2JwCvdiuj7rrV9PX6Lt5xqVUzqUopNGLw
36Azvf2ckBKy8MDrYJbmI6H0Hay94mq2Cd5WbyrXxx2ugNBiTVAhD1whnfRREYxqNMxzNbiY66z0
eTb54zQ4ANgqHrwG5WGnMyO3pPYx9bdkRw+GW5vPBGDr1gh/oH8gWnr6SWHiLSzhJbJAGy921R/k
AK4Cv40o8nQjyRuBCu7WIvkNuY3+Au46alimptLnEPPvGrLOK6+rWcenhznATXH8U+z4O2AO625d
FIj8A+LQQGBIL+bGfPz3i2Rcd5VnPcGcwkGDhdPixc/Xdlo5TTBBzmbyI0+ZDDbA7AiGtSvjWMm/
OEEGxaNM3HPsNt7az35LCVOFVbWnZ0DY66AczJ8CMZKtGwTH6EMQXDLH8dOrwlPQkPu4VuUN4/06
XLHtVN5L/4NFBjaupjmJN0v7a0At1Rm7pibRvLWM7lQVolWTTonyX1/yf9Me5dN4rNJlvJmIgM7R
ByUZyiDLK+wpcSR1HelWQYYK4wCSaD17hDJBIOO0VBck/aC+fo+IlsMEoByaHzfu3/UpjPsnyTCC
FHAn5mXbpdSneZcrzbMCzM64a4VVSgPzNfMdYI+xd59iOp09BJwA5jkCdL4x2ubmnUokiYb8cDm5
/NJ7de2vabKmy+p1ntDtsde+K4qdTLaxwIvtoKyAKULMzDGD8eCfRXE7RVtJI2NgaT5VlRvWW4EH
fKOj9UqX3XYkNUjdGQMZ9Tt0G+3o4gLsOJxlViw/BO+6d5+cox0lAATi6IX6m4P+lsiQOF/Loluz
Gbz4R/+WAFz87mWVJTp5PGwy58WLZbQuxmZomt48N+5/4CrUoeDlmCXMbkRMnv/+fT7fnosqid/n
f593sXwOdaiT0tiZ52C8Jxus1V224Oa12Oiu9IzwHBlMhqnenoE0T3m9VLbSikIIMmy7pRUt4ZTY
KM6wrglc5o/OiVAqIJUpkGuxp6YrdVrib/VZWZ3+l0iYFzJTAIxk2UPKE61gnQCbh8SMsfXncJha
WwUPVK6EYvXvb/rtBvX3N714k7NRrPRFMJjn8eT/DM/1Herq2BaIKrXm/akjKATEtUVy5b8/+Bv1
NK8ALBr+jJHqat6sjYmo9U1rnodPGS2dY2+rrpOKMeXcGQVvGrhzEqW2rhiwWOazPqCMmdn1tMAs
rELdzTg66ZvieO59oZMlGAQlysXNaAVjrHNoUudWZ1LxPNXbuv1pLqBNpB9i8ShO98ioMJJzspM8
J5AtxBMMjwsCXpk6dA2CiBF5/1L8ocVkQCJ3y2Ei/mCo9mtySX6Ol+m6qA7lJ7M1e6/9ddfs4j/J
e/kLx/hIrMECVYWV5msYoUybcPDBH9gwPZfLlbZp3erD/FmxYD01Aj3RJzVxoojx7RZorPlmHD+N
ZcJrkjqLxX4EQGbOdjPscx5F7SxeBhxl3E0q8iq7xmxSbWBV9+JSDo69uKv0U5GtvQ6lQ5U6kuxk
1S4Jj718Z1AJP5JPrLJJlxg1IbESnr2sj3rhllypPcgvY+tqbNXjMiVICT8bdCPPMptH/DWvQf50
4+m5nnYbNE+RDAGph2t02SUuc0MaVYXmYrQHkovTfPZpZnR212Jh46RC4Uz0E9v3KxS1ZosRdva/
FtNKbGe3eNY50+/wXbqJtvluofr7ui77AHhfJb0LzPNih/8g3/Un5BGb5rf5HqvADvf+E7c7B4NJ
rrKw1IeV2VtEGwjrxe9/36FvRhBf79DFktlk1bTwpnBuvz5jvOP4v/YLy3hmMrfnGL8FbFi4/LBj
v2r154HosFh+KVDzsHeyb37ALncNmDEJ9jVia6dz2f6hu6IiVVPu0/7Xvy/3sxC+XHGRf+OiUTVN
uupLpkJSqNGwMM45IXvGsQv3suaYbWZV6bEL7iEVGNWuNG2KRUA3iFMmV3ASAkx4cBsCp36Xg5vK
L23uylhJo/uEqWW7acEpkIm4WPfRM/WB168AAIqaTWFJp9/zV3mwUgLW4mxZ/elAjd4awOvzbb74
XsRKMFkBY0yG1+WDmrSeWOe9bpx1ej8qI9K1r76q5TpYbMYc7P6zKqD05tyP/9H0XJrZrCxs5l62
0ianE9yknBUoproKJEe4T/fTRyHCyHIaAW4X5AlH0FdAnhQspXFxSFCZUfyNJJe5nefo9X3ok+jb
pVRJL5F5mpR1g0EcUP1i1xVbzNdGMAt6xgT32TwwzASSJT6g9ck4VCMnLJ0yOQSSO6orI19jw6ak
1LtHnaw0wxXBS2jMwG+RZb9biL/ctYvXqJySKe1aHGgGGDLU3a8oVBYk3hOoVWyZ+BZ0LH4vnoZp
sNpqPXeLjTWvdfAHmJvX/WqjLa3D8eaE/JtVRwZvwpqjyuQ2XU5veq30FlIsGWfvqcGVUBM3vGx2
2kZgRj4bqYS1B2bmVnNR/WZRkXl44CXRNGZsf3EeF32pb5pCNM7isRRXbcp5bbrH+PkZQjHJ6xw9
Tlr8nPoPzQd6sBXlTbk4D/AhsSF1y+iDn7Yh9mGcE931rZ5sy2i/eIo33q9OWiWmRZpSGs4cjR6X
1tYE8W0+MjlbrL3W9QFpAxZAVmHSmbeV3KnnqGJ7urFgad/UxH9/y0tygKQqfi0OsnHWxoPaPSy0
DbkfZbwO7udjTfQYL/tdsY3SZbJdbAxnDq6WXTpAs+GKAooadE5zi3I77ZdZ6oSYhHQgZ7P11jNW
IK84NrQFjTbI5jo9PvWwyInGo9/Jtsa/NL7O1WQXI2CBAMkuXrW2gKGcH5ZYbG7BLWeUcfU4sYWB
dQZ3RVQ8T9VFuTFo+WiKE3oLaaUf89rNhWPpnwLhrhgf6ukoLF6QAcoMKxd3aE/z8jcphg/pBN9h
yUuB7sTb+sUqdDg15LYR3pueVWv3VegK3ZpGLoUCbVHVs4vk0Y+hTKGntlRIl8w3X/QdC0tTrH3Y
WgvdVgTOswRrLwCDLnPR9h7833gpmuo+w+Lv27xoJnlD1R2pk4vc6rS7KngYUAHVWPUqk5E+PPTX
lnSkwg4VrN/LEZH1COQWad2+BBQSPCFkkdjz5jiiW+L965mOpEhzK1gAjkE18GmP++s4rJmBLHRS
XwEN3BPkno1uWFrgh0kQX+WrWLkbGyQr1bHmSaKT6DaD5bvm2N0Yol7LrT6vA9Yigghp1nx/7V0G
YzQqcRtWZ7NyCn2Tp42dZLyCyoeaLJiLbMT6EX2MCcQz2A4LAgy3arFS9JU+onXeSug55AcE2P0v
w3forv/Iku1YrQu4RNJa9XaDFlrZAl+54/XdSqHd5pP5wq+/pxV6J8+ty1OA8x39m+FM/boZMEuP
Vk62F4pucTigM/Oz09QeiVWdvA+R+XqRn5Ee59LTlP6UxYd/b+zS1Wv9eUdQoJHqjhTis9v71y+D
a9dQ+rGtmIyEd0lrxapr1s7oaPmKfmZ8lxIh8LuDvQXKXS/3aWlDa80Qbrj/vpBrLtF8IWRoAgJW
4XpcniGFtMtKpecRQSwjP0N+mn4Z2S5nMcTD858Fu5zDTRla6cnJNFxPd3ChVPm2zl29XEWmW5mP
zEjEs3rIMCU+N9tsPHu/a9dcCXtm9LQ77JbZSII+nJop1FYLaRfQOtZBiv2pDot7c0DgtFTtf381
6aodw1djbk+2FuuIolwOdftczI0oE6pz7DlzH00Faz05QXA3gpV21fhRpY8RrlrbMDbhYjsQKOR6
yib23Cq5V3aMPsLnf1/StRaTbI05XYP4KBOI5qWWbMLmF2ieWs4NSMK0pWmNUGOwNVouFi5fEb+2
I5E5p7khYK6bCqBrYcvF589r71+PnZCbkuY1fH4avbRgLU+iQNK7WjipQSjS9F6Ca5wXPZ2N2+he
6QsVE3kWj81irUSHacaEnQGy3rgr8+v/pRq8uKqL5SEa+1wZcqU8x+JqSlmbyn6dyUd/3M5GWAeA
yqqxRnVTgWmD7RO6U+T8+xKum/s8IFTYsJ90lbfx0rXeh0JodolUQWAcHR0hXNK+mN0dmKpKXuvt
61jdNd47Jsv4LkHI6Z005UHVt4KwcHIUb91jwoA1VX77OHLTziEyAwQXF80EAJQXrU+cDDkBumxP
WfQueEiCj5VCMDp6UOnJrx9MYoOZD1OQqOUTg92QIDupXDX5jRf+enwiIWXky0LhhkgN+PbrIzAY
okfGMzebYVpw367S1XSWsJCjvB1t8HOaZdr++79v73evImgHoKYKT/91ULtY9XpVeVXFBF3F218d
JIsJvzHrdjbTkgF+cyBLWEID26EefAtdRV+SgxnbTcz8YXHjHlwfq+Z78L/L0S8mHnqq+7roadq5
3yKc6mtXKa0E6/1GO0nhxgislNUC7yKonGypENaQ2MDvCxS6NF3y2b6KlZIHFVgAMUiS20NgcBYr
ZSe0L8zNGJeVGT+xVbyNDx0xRcQRwKg9CxyxV7csCt9s8liEBIO23Gdu6mV7ZkinIAlEhDUJlLRN
VtuL2hJQFftr3FQE0M9+ZbhBKzIOp5LAFTt/uWm0v268U4gi3oAOjIoGyvvFKyyZoxdiaETa5zOu
xSASWCItVp8XhmXUzZpd2z/6K8QzZA1Xewiw0gAksnBu6YzE68VkvhKUe9g2vlH8N63fakYcC2Ad
vK02kNyMb3c5MaREWLie0ZXlPTGZsDtLVNtvt2qubx51Pp/eIZNaJihXxi2FqC+5T9JZLkyMpxZu
RGjbJxSX+EaCe8aVjZVzcBy2pClRg7OXElKUhVb4CL5yS9T0LVfzf6qhL+sr1HAJVREXQ7kBXPjr
K7+I5LDTvXI8dQs3TFe5uIXHZzDx9ysGW4gXh51BtxjdWkI80Jppe7Ypwo3QnbTuRLAGKrYWq3/x
Q++fyEGta0f35+OBINsCQgeHAMDyF81yuqIoh7pNs8yexyOFc++mzBsyWBbANeA2/ybYEgrVffhY
fNBvb/Mnn/NFdUT/r/RLFRcIcsTAGpGLRI6sE0t+VzHmkh6gCwMXGvttkBwUEnfsiu5duOJcz2Pe
0ESQCfATA/p98jGB1C086anIdOBuig+F4aJlZjis1EdNhlqZ3Y2gcEjCYvV90vAbwrTHzuP9TqNV
2ayy3YxPhMxoRwyU24cAiKvhKs09eCFtfB8x+HTdWhMruyWCqNRlZJOsBtxSr5aWChcT6OGqjyy9
x6ZJjUNfFn64rQEXlqp+LdHZAsc45m6cHJrkrAf3vXKolMBVipdQf4QMwf8N9yeA+xsl0XVf+/NJ
MGYIKX3cq8W/GkUzDpp2PM29wWoteoeR8ECklc26Mu7owOccrRjhkQ4frv69B1xvPBeffdG96LXU
F1oE/afBOJJWLoAs2cjpKXKrwMUQrAU/o9yJ0EdKYIZufPZc11y/Af/73pdvQLjoPbPks2sH5WtX
bURXwg9uNcoG1UnAjHIr/0wSJqoy0/nljU+fOxFXn85yoOF6ZTp5qbtGzVXGnVeNdD0naFpO+8YO
EkMqZJhaEKFIPKVDnrPBuH3BscVNsv2tLe+6dzTf/b+u4eLuR1psVpPezHcgl37Uw1tE2ggImXrr
qTtUQDhCplM6HGTP7oTZZWzEwNFpfQco/UE1z3E6cfMQ/bm1YF/XpFwZ0t+57jI+M0m+rk4KK2aj
xPF8ZQqDICwTMM5WqL/ljd65C2U9mK5Bm7ZDcHUoySo5LNKt3+4krA1e/+yJP+Pqhoz2erJ2cU0X
dbLaR3qgZFyT9zZ+NBtxDXl9DQltcjgr3tTGXu9ZFx93sXvW+ULU0+LzFoRnzWoPhGjn0W/WLpIl
cjtWN9iCmBWXq7a2bi4K3z2eMsMmFeUrLJTLRlqiZU0j9jyeHWUX1aodmBshtCrZwToRwGm3K4fJ
Zt2t0tahoQrYSmOqPN0+nlydiuf78L8ruWx2yWGtpJnMRsW0kMn5AmMJLkl5KQB3Xhc74Yi4LvuI
3gtHI+tA8FZquQy2+u8b7+v8Lly+r39fxoUaLCUzdygabkhjpz/JOvYtoBHFy6/GEQIHaw6sfVZ3
+8an3vgZzLnf+dfZLFRTIygSPpXC3DgFKl1mK6yX2X245oTwpt95a+0hbFcmkkjakmgL1zeLl6vi
6eIHuDgcCG3Yj8GCH6AY7wRLfyVcb0Clbo2aO6NZjvEJwugPph54WCjksEOSa0VvvIVKmt7nbv8e
i0uPML/h/1oac3FlF+uXnJdCY0RcGTDhDqtT81tHqvgbj91Ks+n3JxOXUN6bGh2sfK3dOqLe+nEu
NpChaLW0nz8ef5vZEpyz1D5avr7jj9b4M976T3pmMyUQYIwn29T1XWF1c2zy/Trx1/txsSzl7agt
9IarUFZ9sh2grytLBae53by3wxIhJ1wtSApkTjkYIjz9dAvAfq3Y/PwZgHsKKmXulaspT4QqTo1i
PEmAvBmi1ptSm0taodjTVTUdX/yI4rXM2ScWMCG6Zr8kkjmDtdJbxONolXXjrbmSTF1c0MUtyeTa
kDudC2KwmG3AeTUSSaXGxv+TLlzOtIAjUWTfYWZD0W8Tc3Dj87+rLGTYARo2UgRTl3u7nxOs5mt8
foQ2iwAAA0TvsjuWp//gdnak7fzuMzsEXNfNNWN+7K5Wqr8+/eKtCLS27etxfisQjNXOpPIe4BfQ
cmtae9JdLe5pMnnLrNwb2QYJ8r+//DWgd775ypzow581rG5fl6ysbMsu9fEIYC0WV0m3qjC+WKWV
5ZuFFQj0/PrnOvs5eLYPxW+xF/rHvjkm+HrNx8BGqo9SZnSwkwKAxYt6gt6omW6CYFWz9OBXJT+E
3bMWzeFrv+rdInJIpPr3V/i2Kv3rK1y2AkQ9E1PBXwwnDHHKh2gLf+R8PSwZkc5HxeqMYp78buUG
S/mz8375w5GrQu6coIFKvDySUQrRrl8Yw8lI4ABKVlHaKJNqOtcEMISUOswcwsWm1tf+4tDmh8Dh
RMArDSGenIYMtCQiaWTbrU2yXEFbVYW4W4S7Rrm/cYO+W/k0FTEd7qw59PtiMxRNfmSz04ZTgUMd
cna8riDVEbqlHNBXgPpgeKC+/X+p4z+mAluWm9206Hy3Kc8FNAYMWgwEbH591sbRyFKlFYdTmN+h
Qhx20gczoaQ+SdXS2JaW/N5jdc3Oi+6jmH7FK8gKcv0uAhKK+r3YHwTRksZ9zVHtxg26XoE47NPQ
ZV3WdRH/zNcLE/RUQXbIvo2UtXf04qg8JXb1znK4sFCYiCs/cPBSx5tqFaKNRpnycuMKrm/N3G7A
soN3CUP7Z7vrr8pBSEtRlrzP8lGETSMy8lpKkBg24izJ9KaHWsZ1Rtv05up3vf58/eSL1VdMtCiT
BT5ZfNAQTOwoFXzNrv8UL/jiWytsX6VlgUlxd7OpcV2pSIQ3zgcHhs4cqi5KZs83CRNrgrkeSLpl
KsLSnuzx0GIekDZzGyFz2tTCyzDT+G8s+tdWJcBFjExY/RQ8Y1dhDobvZ1qey8mDdlLe/Odi1nnD
fjqJBAYQdf+beCwQ16iGD91DRTwJ9i3Nhtkl3GXQJnFS6tK29nfxD2V9y0alzWXil5Xl4toufhJj
qISkiiP5HBDaHu57dZcjYjSHO+CX5Q+JwtlAMu+xxFjYv61MPHjImlF+VOsFmjL9LUOFp8XvTE79
7qREvyN/3zOyTE+d9F4yqiLxsqkap2sH27M5KHI4IAiax7wzGJpua3MTC64B3S09TKwTudN+xPWu
lKzAGUEQhEe1eFJxDJTCu4y3L6cXRly6sU+9HQvYv1+Na8ni591grIWKhizxS4zSONQNhXUgz6MF
D900r2J16rQ/iPeHTZI8Vg+B25E+AqKOUBg3dU04Wm4F9QRpInSyEdwDGsQDfd4S5gxNMkKuFDKg
HbUFvuUFNlLcwZF/IpUhkBu0hYfLIrKrB9/RnXwj2YaJbt8R5ZdK30fRjhmptYjwmxuPIcDDjn5D
rm7//a2v60S+NUv27LYGXXO1u+R+X4e5GKcPxauyEizBMRQuH6Yl74Z6AscCF/pH7HpndSPc2Nmu
fUifn61JBAQooKsu5wtjUmrdWCfpQ/rRk5y2jeMtiSbpUmueEt2ZRMaIVvs8PBZH8WWgrbfAX805
Z5sulnW0NLiPlWt6iNLWdERxyGU7cwUYhKcHMc7GMJ2broCrpeTiii+KKEHsKk2LdeWMjFGU9tq4
mZqVbODt2S78vUwZz/wzy08642nioggKKkGbrlqFYoUZRfE4FJaOL2D2ReKH0aPdJLxCByuCdcjk
GuhN3btD+DE1vwuZk8GtL3ANMb34AheHk1KseymTeOUBfXBu39Ofhb7KS86GCNw+WpbGHifY/Jxa
AyE5W3GEsYLL91gyVSZ5l6ksWdX2v5/C68bOxWVdrESphIbWzxQFU62OztBYIwmek7q6PX4CXL4/
MsUVe9uobNlzEC63tmg1VrxgUYEPagMO+fcFXYv/5guSkEdKUGzJ4rnYqWOPBqSWmwqtebSqEU/g
sIOYLgZ0FbRV2FNuOXH3MKdeiVt/WOKTB7m70qEzbGemGSD+JUS4V5kOPnvb3SKSLNXYF/Fs/twj
B7mFL7ouEy+ueF7s/9rZxybMdak3lPNAzljG+HpjaLuaRLP50Kcs1rBHxgWNemgAzKNq6rF2lvvP
Pzb+eDsmZa9+6eGqvUNPHZW1CjXl1mY437XLDefvuyp/vcZI7QwlrTSF2V6hOoF2FuINh9Ks3AZu
Hq4q9L0UinNPvdrifY92Amkh5bYBBG1L53//xKJ+VQvNd4wMIhUeusmY8+JdEMJFkHZDoJ4LRJCk
Eh5DEaPcIS+fa5mFyCEkTBnsXPw/nJ3HcuPasm2/CBHwpgtH0IkSKd9BqKQSPAlPAF//BnROxK2i
FMV7X2M3joktEGatXJlzjvkfMAjO3fQL4T/FeGqJ9VkV8nOnHepsd46ZT/VbUQhSEF7nrSkEOHQH
0cHrJtuAKlMEdoXHskUA3XzoYY9fzt71Ng+OhMNNWEJBcvs6STREcyowkSP33L3oYdCeViZUbyL+
bEu2xXjbNrhoEjuFceg18UphN6InvJw6WsE81xDnUejp1XMk7OPMUe8hO/IBMSSW3BwysOYQ9x4l
twOThfxRejUNrAuIZZLJN7TnSfDO/PsrO4zsYn2MP+pXcJcnHzodRjP1FET6jh247zdGHkTnlVJG
DLghj5PsQGFj2dNniBkU5u7WUHFZeCrZKYEe2VD406VgLMSJXRxdPryZSbDHFnMpQ9QczNWm01cm
1hb4hWdbzZwalpZnuRxc2vNTKW3OBFetpfhdFR8atGddcMqeBxoFCKgMX+o9FJYi1LOIYGZGPPib
4Rbo91kOPXRY0Rn1x3X1fz8Rzm/QHLaLA0WkyLs4aPShkeh1GMpIc0Rn5rup8HK9mUSZfRy99M5k
NH3ttf1WRyM7gJZvMZUnYhVP3N/fUJUTKVFlk7wfdnUdNNRr1XK2dBDq5Iri44itBSACCrFrH++3
9oVhcJqaxT8GR04Cqv/+w0Uz5ZZV5+kBvxe8UwIEziiQ7tEBVY+swupv+v/Q0Axv9NPgdG+d4Q5v
GQaYz+JzUTjtG/vI4lpxr3xfUuarMhlawmbTiMz++6oikUPzdC7TQ0XB4JIX/EYmV25LfhL0h6Mf
LkWA4SK83hgPwN3ZXKBczk/raWU9TLSeUm8Vb/WKoMXZBoqD6d+LzA8b29+Xd7EqT7FhjmF55KYB
YJwNqNI6PhxNGnDRgs6ojOFh021kl9ybJ2U53mn3xgeA9itXce0mXTw6Qz9bBjzL9BBusQPfEymY
OOrn+GjBsk9YpYCJRd0KtKyLxH+r74XltaHSd3Amb4/EE5J0VltU6hevrZJ3khwnrczS3y7hH/SJ
VzeL3IXWw9RVFf1zBzSFdG5SbRg9cwCQkYJtYuklF+9blCdIlGfg0FHydepwhDUdY8/bpPtUT09n
DbMx66xoXakDjPn5/L1jcdmaBZlJ1xEsX9rO6+Icn4tzKO07mI2kxC7YLmLlU4G6KxKO7kftxsxW
M6UkIR7lhN7TrQRPTpeidTNZtmoepOcsW4oi+ZkHCWcQ+ekuS74f72LRrp+EwialRCzx9grwiqSV
CQPfKH4PRYydzzEVPuX01TBvJCJ1I8xMc1juMsFNlKlEO1lvxoQhyuEBlsAT3epA5N1YeeenFkTB
mHHSwFpih+WikTwz2YVyoJYLTfdIcvz3O6Z8G8jMD/iPO3XxIdZpWFrGyDsmHVpjWWg+PQ46VsMz
C8SRrKRPI3Kt3QRLaqV/RWcIj6nhItls+ak1ys2PfjU51mq4gUds3ujev6/v+1Rzvj7C+mA1ccDD
n/T3QpELXVTrhZweWsmd3x3MxNX2/BkpqwhBsJt5/VpeysaSd60HKFDe4HKYVtXyvCmhS+dbTKhX
ruinr/LPK5q7RX9UbGk3zgkKXFG6rB7DLTYAqbqTzCX8O7/YRouCNx4aG/2Kwm0fpUf0dl9ZLFcu
48cH98eNufgytfSsjdXAZWi2EHlEIYtgqtitn8/b8Fa+vb0lcaWD+mih/XXzwSWA6n/hJv5+svrr
8Vw6y62kIyXmOKYHE1OpEYTRNoSF0rrCsDbGAxxoD+HVcTroCm5JlyFbo5FfEpArSsZoPS5jE4np
2sCXio12WvYgtRu/LFbC4PbdRivXDDrkatdVuym6q4uDwamn3We3kXPaCW4vfCTHpTAsKrhM6gK9
+r9v8pex4ds68j83+VJgGheFlVThOT2IybI6uwVvWMJZy1EzakZHfyPpoMs8EZa2uqxxjnunt2Rt
PEEPdEtvHP3xnYYCuaem8aAelFeCXPpVR171M5BFuC4nRxSghhDlEs74kBj34TVl9vf2998fkHmx
lel02PSjxnvCREnzs8kDukPNodqlSdKWLdR2c68GxvLfd0751jOd/6yhqCraXFhDl3dOtIRISee9
K1/Gtwp/ZwcVTxsO9Aamd/nOYi5gRz5WZxwLwCjpCOyqGy3IHqDKVvHDOfIICjNEGqqBhqoND661
ncAORhT0ZumRH2eCZL/STPqpLKEBTWHCjJwExEuttCL3bdY0WnJofS6XjlKtgd2fbjhZpKkdS3TZ
KOKNVfhIz0NyCHBEzARDEYGXVrgpQVyAL1FYErVVi3TjfKXa0IoJQdHeXjuWfSffznjTPy724vQd
HofRSGQlOZxL4nqhTgCUtFXBQ2BLaHbTvheiEyGKOnvSE2EzUnPoTvv4tLQkRPRO9Fu+Pb9k29P2
xPHtt6o71YO8PH5G0CU/odzUiZM+gsE5+uLk6/1ijNcxUXWlU+xKBhWcEzKbEx4eiQxqqC1CtDg/
iiWuucBCT/B/n0Rd/NqLjcDqM2kqGjM5kJDX6TNZoAar7PZmYFkPlnhzFm56E7QqU+LYZqAUnoOM
AQ905bfcxWbWbTUASRybRR8ao2I+Y28lj/M1ZYdutlE2v4T3qeWka/SML1cbyj/U/389rItdYzTF
9pR2RnJozAMvP0Ho5mNLQl+yp6ndbYZ4AW+Wx1IflzTJhFdd2TTVSzf5sngTjv5EA5bj/hiI4ZV3
/qcdFuw76CuqcQ7Ul1ih9JTJ01jH6eHIdEObo6Ex2WTxs5U5+uP0rK9OqwyVyOQKoie9EpsEt43B
fP0bLqf2UByaXyQDXVk9ftjcDFkkpdfUqd6+ocrwIvN9Wpm0z2gSIglBXkx+5k6syeODnu3MLnMC
XzsMYKhO82nTzGkJa2SJtU9dzClSDKqa1J6lXAf4TW7QGLpd/HK1A3blQr9U538UA83UaeZgVRLY
NB+othLtKR9nNNOZIoSGgSK9zUpxqXDDeCHGUFN9NbjOs/yh8QUyXmJAhcZdIcPp4uvoo6NWU1pK
c4tG2LbIYM2lZD4U5SNpkor0Gw5FiI8c857WO3H2cszuS3VHn1tsF1gmh/i+RBjkZi3QhJRVLnAk
CX5EEFoLhhnMJhdXnrD6vUL/64IvvodeyMZ2HHVEtKc7q3om8PDsoQLLbo+HKl6JJWCM5ZG5tpv6
mdNg4kLraVfCQmN2UZKbeiQCHhECJBLs3pica4h+20a0HIO39yTajfw2oQH991V/B+mwCP15my+K
rrAx9FN+LPmKcfKoTsLeFVhc3uwEgFrMwnft/P5d0Pn3n/zyGf3xhonWEQtMwp8889bXt/E7J4Q5
bflT9Vm+Frhr/j9UWhd/8+JQMIVaptbnY3Jgaw7DW+hptO6dITCpcIdFI66z1H3v3Mkr5h5TWvoC
glbRNqcrJ+Br9/vrnP7Hjy8VPZLM+X4TJgac0D8toCCskvuZIE4U5821B/zdcjr/cnolsEBRc35z
iRy7QVGa4hiTD0VKBPspfxa5h/xb+dWoNq2STHnOaG6DJjxvx5vdaZj1+P2HIjgJWZEhsKwcAJff
r4cV7POtgj0TZyXHRea0mFBLX039kFwRXlZ9USt+Wzwyy7OdzNgCiY9peQl3URUkVXCmL+NfW7B+
vqN//MCLcjBvp9jMzBMmRl/xlcQdH6ZgNuBgMv5tzCPka3/xh9kFt5TWFx602YZ2OdavC01U4rQk
54pABdXByRn5WDHaD5jaNfu0uGOYbZm2/jhupSeQtHzoHaDkfkvSdabVWHRRn+8i95pqV/2hS8CV
mfjHlPkU862TXCSDERtichhX5qp+OaI2Rf5JXW85I9Lx7lcnBrS6zUf1odsWD3XQcTRx8wb40fFG
iZ1JWtX0yp7H8SZlLP7RfsqAGZd43YZljUO7IdWbFvDSuKXT2c6S9yvr0Rdi+uJ8goEWngiydnBb
X9vCH9+HXtSjIBNpdNC31KvMYATyMyavWuU7RoGUp7De5fd0L8t2/WjudGZzd9rq5A7qHL9csF9S
CP769yL5ncE1f0P0V/mQ+JRU8eIVE9vw2JZHIz7k5kIpt7Tpm89UdqPJqXAj1E66EVdHiDIainQE
Qh4j5OkpZTIk2up98yzcnWeRk2dNHSfbrUhnndUdYv6Vm/fznmnSIAIHa6KVv2ivxWnTdnUliHv9
rnSLp9qvzq8lmIWXrHtUob9UQb4ErOzGfjvu22zbKrv2GIwf3TtDY2VFI6faZBvQYUMN2M1YcTi5
+o7++L3ydooKCXHQui7PUWWndlk8GDM4uUJoNreg3B7oyTQDwoieunpbfjrzGioNP0yjCn7/y4i1
QReUY0VTbR+Nu0x6Cev32DFB2hWrWtyYMS2sPJhkVwDRtEGXiLkEorPmc17Qx7Wh3HXa3iTubC+r
DsK0ynqoFEfONnCHmQ85CUFK8TIpDr3p4Ygb+q3hylgCrhXcPz5dVhsMaRouzG9h5Uj5rJPYj3CS
pXkdF95Vp3Ga32lBaRYgc5p90o+qlw0vsXvWbkfgzqj7RvI4Cc1enXVPSD8iP3XCYo24IVODWL2r
PmJ6dOI17NKX8PfyMyYL1KDHhUWRKMi/W0ow2xVTqAdxfwRooNua3x/Mzk36HUqryI2ItoM8rtGY
9xn4UtWczgcCohQVIL6DlwfexcmDGaQbXiN8RBEnCHfQFrQeSi47dI9szFmJUbq7qeunYfDOA2eQ
2DZb3Idzh6UgcNtOsM2v1erOgNJEbGToToRZOOJyQHZ7cuMhiIot/VMV8aMeWDI5KpltDntTfWtq
b0ZeC8hhmtuzsuzS59h8bOJd1Ptgu9rfWMKUBxGi8WitTxwkUnt8Gvqlodqn2D46bfLehWtk3leO
ET/eV+juBjsPRmHz8miTj1orTRY4fHnwtMPwnFWOekOkxWzcw3wr+ASZPw6y3d4na/oQd/GhfBru
jLv4hkSBuXr/JcD5dCQi+/LbRlln0yrXqKCJH3cqjnB9sS1IicwYGKo32XlZM88pg7iFZES5eptC
NmYPqDxrPdxLgRruFWVXw14u+w9h2J/D4NQSjp54psTBtfamaYv6G4MORFRtcNMxqJoFTmVJI38k
qOX1mO54CFq6tqS1adxR447QUlUFBvhR3aQMTFL61EfEUdh5T0oQG5v87OiN/e8VnpPYD9W7YWlI
Bhm0M8O5OG6UudSJZVRGBzMJChHdBEOAz2baKpkIQ3/VmKmjdonfnD6ioiEMsHNwb9sjtslCey7P
B6VdMAUDXn88Px2trRI/FNMWuEarc/cUt01eq+YmEjZJCJQn/9RCP1KZBiWpU6qm1zQ3jbARTpVb
jUHGQz2qlasVb0dpDVZIakMHLFsMa1xY9MYiJWcEJcxxrdSuQCzfkDiK/pEQWSIkhY2aSyTrjcmx
sBNAauhAuPmve2Mvye4oEFN4RyI8yuK3MF/jmZArB4VVB1yZDBlTXivjRhb2ZT+bKFoC3FIHWSAz
Xd39SppEIibVcNI2KvG4cgb28VZFCJG9W/0vSYtc4r0d2ZhcDYXZhGRsnJUxFqAR0PhSjamNfuOQ
py/HZDmkAVO8hBYBPdDRjR447OnBUKwniy1yXMrFBkEwVieAVWyaRrpq5XvFnCXCp+FmBDgmLvLu
cUruTT5ANV6HzYq/pEqugLi+WJSdrzwJznvR25O4nUhERFhmPFSukC8M7H255VYTI/1mHxcLAfHE
WG6nEBcbc7uiXajCqyHd6ZiJXNHXDyeB0ZCTIbktSeLYZMKH3t+bFvRZjmyh8NGXnvyhob9Nn9sx
kNRnE4EQvTV+72z+4+x8dAsFaaE5ufE5CLVXMdlNkm9kv6JC9wb+TdRXUXdryleavj+1LtFYAkQT
RXYPlKh/r8aCLBWCqgrxAXC0dZCnZdotuhF4EGMZW9kdY1Dfy+MtlTPGWzKD8X0TdHX0oe9Wya2s
OdL+dlqEKHhBExWvYm8Luh3R93zIShfiFZBuOchPsAGufJc/7nkW8Rsow+i4ftvzwkHMDK0i5o55
utLZ8my0dI8wA8mMey0xqZMWkdnZ66gcapqA5O5atqD66PmpXw3DJZsEkYJ0nGvc4Q0dx5rPoS32
mujLREtYcxzov5eSH2vwPy957hP8UcFi4tQiqyV0UDukuQ8NcnAFyn0Wjf3gl8+SL5GMiLHXgC+h
gtstcN//llInBzwMNt9wJTBJoI5HW8tWCDbYaihR+td2K/7KOzc8Bms120ofp1/Tca8ptnINcS39
1GGHczv/CKg2BNhd7N5NY2VF14vkJrYLJiFS5A3mQif457iWjEBR8dJ6TIk0im+cwTH2ARcDkJL5
9G2lg8lUYMkahhXqTKMIaGm/kKZ1ozwnhh9KywyL6rRohqAYAlW7kdiXwYTCYTTsaSUsRizr0c15
WheoPhJYDwBrCAqWvPPJLVEL7ZiTnByl9WPAhspmIkqp9nt2HVLtSmbIcTD8Zu8Nqs00eifVObHe
rE61a/Hay/c5XQ60GI8ANMdntSb1CBUKilMHRy3xkC5JE2dfe6VnLO/Ot8awqXHfAoy9M3IynO2S
0Amqh3lODnaFpByyK3mj0ig4YfACP0Yq2On132+U/oPg4c/H8TXx/OONstKsKUWDIzzJX0Xh1ayk
WRacGwWE/+bczEKr8FVFdBiuTiaR5Vh8IMgyxLFP2xpFEAofxS9qp6OR32zFwW1MF9S/JrCwujEF
lbaABmDwhdydnlEC0DjryInBOqivJ6SigEjAMjHdkBEDLTSy3wc8+Zg2THqAXkjeE26R6iY2ZqBQ
pAUKHhpaC3tLs3U/9YTl6cqB7AfBMEg85JrYN4ga/wYNTKhRDLMi+IHtEmtTrnmIyKMb/YGv53d+
Jz91a2XZP9NdZVTgauvkFWXUKSP7cyXgz/RCf8Shx2/WtjEVHdN+2RfyO7XbCcqDdnyOjFskxGP5
xmZI7sE8XJrn/qW4ymrvjMymvY/UX3lx008rLV4Rd3g8e+aJE+Ge5Lfzr7iykXAMZ0ivV5aX7wdk
Ewk3IgCk5MRLspj/vbyII6FfaVbX+4KKH8325EUnBsUsg0vz7KKzIz5aCtBqnRfvmbYPkXLFIVP7
YPS1R5q21aKKXmJOy1cOn9L3kOL5ygx0LhyQTfObs6bISmGoplrfF8jnUuVTRqB9jOxYptRvkBTc
5t3qJBwkfS+HB9xoqs4gxhMhWWi+DJ/U1cu9UM97tWVn6TIie6FeWgmMi0z1piPvpfAyDYx9xsY+
w7478Y+IMDhaxsKLULqVSVwhGzff8DZ5UExE0gbbA40guQewHlVeAvYQs1/WLMKnTNwAanLJDQDt
DPJqaWiHmDdWSZ6HYZkli/S8a4HUmi7NdlXb1EcEDH5F9C8I0wWHf5HpGMtB/jS3ms6nbQ5223qO
k+10flDkBS4DW07w5Q/kLvfPkXRbm2sjWYnn2ypc5iC8i9s0+TheM7+o8yH/r6PX/BjwGTACoQ/1
7duIhqrqTXHS90Csu/wQL0jBJhzJkdaZR1MqWRP3Md4Ud0hDUb04w8aUFr21yF+Yz9xFip+8tr8k
OTDuyAOMWFlAKp/tuAjGQ+U34aIi7/Mu/HWOF3hqk6uc9e/Dm6/L52jDkgfm6esw/8dil+RJccZ0
raPALW5MyHY6Jy5KFRddJFPX49E3dPybWGyDjjCyG+vz1N6NgBnq1Tn1Y4Oh+/+iuy996be+39b/
ua6LHlB11HVpPFv6niMQnMScd7M4rknDs6qtMd2MhE+MvH/PkxsWqx5AAarmIxC+hdYEikxtvzNI
DXOsbM8vQm2luTLq5oBZyorEiGMDw8ttUHGKm15k3Fc+x/Jez9xcorItJ5vTtK0SNTgx3RMphtSh
8IvK8NB3auUcg4QIHSym6MfTsmWzHLLn6Oyhr1VvJektsoqgSDZ4TqtKCZRjc0AP5CgglKhPBbvk
Ic/dbvbghekYt+f1yBHaRW/s0LLS6I4j+yf4sKqetPRGHDfCcV8hWSFoLGLjbssHAD12IRPXVD1o
uBpT0+tTD+pRK0BA+mj4zlWkSoaA0QCr2rkgFvdE6MPjqc/9pmf0nd+r4b2mrsJofdZVT3qkGXVd
pYfH8fvXwUtlcsqbEym+zeFGs+tO+emkfX0dNBfg6/qS4GuVS2qBftM9QcFNt5Fot8jjYz9i44vc
pn9L6QHBiFF9hfjz8uZEGy3cpsfe6RIZXAYDTj2YdtrSeLHuw4cED0Z4m7J5FmTchNtifFWht4g6
WtaFhCayc3vZM7I59GLijHsAL92r9GLt+O2lzAIRY0u0jYWnFkLvbUiHh6YIvLjRLjXb3GX3M8mk
w1eO9KJ6xysz3VRL0W3vSL8cPUS8G9ZQQHQdnyjBvuQx+Aic34UzDA+P2kaMMMWTBEdVrFtkBhDr
YJpzivsgkZskHrKTjR4YsjuxxYZfPJu6N91pTN7fu6XGiYmjHG53zUY/G5sHHV/37O6zUaAjIEvs
nr5hE8jrU+ZYqqu9yFcMG9o3LYZJM+9/nuLlkLI+ctidhFzbE38wcpB8RjrFroAiukmcMxq0jkmE
U0FPRr12D/N4objT5vQ2xwL0Qfciyk9i8TYqN4h0aChDVB6QPEDWbd33MvZLuKRr+JxueaOu4e2Q
31J6msKxjYP5zK0eITe/dx8ZPoRAtMvOpesDMi6TnPKaZtL4YT0HiGjqCro/5XvStzSGRgOIUGM1
4DOZJWPJG2l5AtGqvGX9w0jr1nhAQDBi8KdWAU3Mm3DyoRqhfAvTFXsp6uQwBVG9GIxFTo9M/uhQ
WPCgapcgQ7H11eMBi+T5NT2QTnrmuboTaqbPKVupIC4iV6l84uCUcDOIxAMHwmP82WnOuOMNj7nj
yOqiRcKhYM5kPJxiimpQHTCrTazlT5N2X5prYvjAA+IKDffD7b8rZOk7y2l+IdACo3IB2vzN0mw1
k2jUAoL+6BPhWCRhzako1l+b9KlnJZGlF4uXNkSehepRXkFTOWWrijbjoa62KhzWEllMI78o8Vuv
OnTItF/s6Gvr1bjDEAX/eaPkM4RbPnQvVMmETePsQUFOa1UqFh3RKpJLSZkBiQRUyS1DGnQnzHUK
DB2A/ZCsHVMjEUzdmXbFFHhypslpmgCBqYhrjRaCMrxzHIMZ1/vT2lRvZGPTdv7Ygh47RLojKwQk
QkHlNJM8wf6XjqvKWoWw5XgXRptdj3S8kw7x69FIb9uYBWRlaE9li1i0Jg4HnLlmty+yYRvNLo4D
cBiCaqN7kHO/e84f2QkYDDrSw/F3S9ZEuch+Ucoyaxe6u38/LeVbr42HxVNCp2XqJg3tixL2aPan
rEO/sad0hwKdPUb7aJ3e8z5q9Uq/O5OCIXu4InVH07bciSa7zaJDPW5I3puNfooX0VSEspEFPZ1l
4kfZZQd76lzV9C3YlLQuJZgf+orz4r+v/fs49eLaL8oA3Tpmp5oT9Z4dg6KkTTg+Igf0C3VlMNSf
D6ZrkfIX91V7ID2tGsAlpojs2OY84S1+bD/zPU/b+pRMd/ocKNmX+hN5cKfK44mpQG8PcDLO5AcY
64wU3cepsqWHDMWdbDfLciUGkStsGmMeT6fVEt39v3/hdxjY/Atlhki0W0QOVxduFCusB10fptlx
FFuLTApS0YdbYT5OT5QTqZ2o7phsesjS8+xDAQZaL05wrR+P/Oedem2p/2nDxhujzAklzIwu9dpF
EpcGume4d1gbzE/6mvBGSdqMeyfc5qpnJZsJjAFhp0ivRXegmDiTwFzpTxJmTkqaYdqE8VKrVmCC
svSR9JccetDzEQWNvE4OykO7VSnaen/IFnA0+5LW87YxV/15l073tfxMhDMIVq3fGdNCDxc5RYq+
KMplzCCNUBL/GtHk+4RsfgKEfMMYR2Elf+0If5TAltmW1iSYcwkcLtAo+7KKVMmZjTqSx4fZ+8o1
MvWX7uCivP3rb150rYRIjxS5orwdFzONGfsv7pXjcpTwelY2UT6aJ75be/ww4H3IgvYyokmMe4kN
uL0mlvrqR15eDONWmdxC7CVsfH+fcYt5H6xEbgC9b9plKXjynU4xzcN0QpscGSffDlwSffVhVVyR
jxE890ONyAidQwafgPXtlcuVqq20TNQJl6JXwltlm5oLT1GR3sXBlr6OoB9aQtHQHKR0xxAqT3fg
mDGCnlJSNx2qikl6I/gxDdFofZjRh3l6KKzHk3YrgprrP5vzMky9THUzw8vTeyhvkbg+I7MmVbkH
IwErf2E2LxPctoISjyQH+R6vrjgza0y/fThhS1A+xtO92h/i440o36jlqy4spnJhmguJ9kwp303Z
IaYckZiLqXXqFZxd8QhWxCh++VLt3GCiovmm+DIRH1iloFmICTuWd3L1q0rhWFKUhs1bwv9wtHDp
+cTp6AQtpAlEyeo5nO5SglIMTzyjY8IsZZ5VRxifjZTqkL57sq6HlU5PLJ9Km/FOPa7IQG9uG8Sc
ih337mlC9GL5uuQdO7cxVmroGueXCbBsFGBFPZ4D7Vqd8FPdyIYDz9YyRF26HJBLadOlulHQoigo
wzfG/X8yaIjZwYfI68WsoWGpew4J4JiL2GsCjR8/7T8v4OIzM6STnpkSFyDf9W4SVAtsjyAHTRQB
KRFdV2fG39R8LCVYRiQUdGDcqIz+/pLiYerFk0BPps1xqd5O2nsuFNtEL50Y9kDjwAl16notcCbI
VNMx7yMI6X5ya2oRTjn7ZOysx+lNxzIeEf0rrKpbklt86cpz+RLVX3zwCuJIAMOmCtH5q2L4Y8UT
mixPhkzX9orO6GGTAnhvBZ9DvcesxJECOV0Ik1udPY691FGkv29a0dVIriRltQ7y+y4LkrS2I4BG
zNCqTYfcrt8eQxd6Os7Eg24uQhxHb4T0qrLND4nlxahSODt8tJykOAGcjKACxI855MG6K28YG3CS
iUK6eG5DJYtQT3wIfeVuQE6aUET5Bq03hI9UVXt5ndFfxI8Mqns70NTaZJ0d3+nNzSAfwu7DMGq7
1eIrvcCf1smZ3oEqZabicgP/frod28hx6kaV+NkWCQUlqCe+McRm8g+i8zFinjcXm7JtkZf6O95e
qRTml+fiqbExzzALIgaZKl2MlaxzpSlCOOD0Rd7FwVFfmwKkgVUDe8vpZmOvRWsBG2KleuS2DG8T
pkoSvhtHHjau1S3/fT3fh0WgRCTFUDkeyLjtLr9u9ETKUZq4HnExrqK3gb7bvr5t6VM10pLTIXFE
QcngxWs9tB04SJjnMSykVKxe+gEnfPOR3UO7wOtEIHbkdLepV1Y2nf1/X+hPp5W/LvRiFehH4Vzl
Mhcqv4LwIXqoe2SIQjRYtEy0J84JM69Toxr2Z5mtbJsizRVPbW+sZvfvS/luh+OeGXQJoehhMf8G
m5CNsYFDgcIFoecifcbha3Srwnw2xWWoqnYn3EoxMg235P06dE7/NVuofvdPPF+aDs8GoQJwyGEE
88nBeDslnjR5p9rT5LVJwNuVV/6yPSgRC0A1iPtTIfLZ+CaA4HUPJ6OU8j26A7iUyDrey2UaLuEe
GzLGd/X+9K5ChY7XqelqjobHPN/Im8wd19rydO1BXpzN/3s1KrY8CmWqhYsvQG71urVSgSS1ZbEH
kEnjmzGy/mIAVwDmMtFivrakX24h//2bqNBgWM2azov6vNZb7RTpYc5HHxd+dyNWCBRclUyIh9Py
6NXa4bi9WpJejh3+81chUIMJnpVbl27fWm2OhF+WxV68k1d0HDYavMuznSEbAK30keSuDEqX2GfL
TysXNcGxDWgD4FxIvOKBDhRL+nx+vtcQ0dB3wTfJhrSdkMPVd/Gbei8ws+v9UvZoNVLHlzgFkPvR
r3QQTWeTLUZ+rHhTtDF/R0Oga+5Y+VHvQnxM8Wk/ci7mU4fPQXAgk30OzoSRydQe5GBwhhU2+N7p
oHEajhTWpsUoLOJw3VBgEop8eohRnSTQZihHIHbdVr3H/y0iCcxL7kmDWRdslaRBqkEdB0dEPiI6
Q7IZnFIIpH7Z1IfjcQ9dkti8WuFyulsKm/TOqOwGYbeDB70EI9wLvyVMKs06Yggh1K+W8tShryQ+
/MxJeDrftf3ydM0PqV/UPP95cjQ8GeOqEiq4i2Jaj9qqnY55vj99YoY0muCoxTREtlO7miAzZpu8
ekmU1cRZptV+m817qf+WS9AWzaM0VW7Gay0An4luZ3HJ1NvwkrIc2wLm4ap2muJGBiqDdXhw2ZgR
fojpe9LtdMILj4FCViyEb4XgBXsanRyDFsddbKL54YhKluaJo6JJkEkSkN+1fm+0/vRqxM8T9GMD
1UfHN34sqpXKjlugxOgLRIOY8hvtN/y+AIHXv5dD9aebNWulmZ9QIupfW8wfhYiCuTyaCi3fV565
wIOjw9AnBtdcV4aPy1wuVgrI637ui+D7EpQNQMUC+qgIsgrcmYuhqtBvCYCH/hwdeemWE4K2AdSC
9gtKLS/9jDUfD5m5krVdAkg4+8jUX5mFgoY9uzA+Jfl17BdycM2fcJnj8PUeUA1ieWaVJ87honNB
M+ZYtqme7yXatWkABqb5nPzy1vo1/JqPdUrxad0xDfOvOecuybT/+ctUCPPIdk4IvFixkrwrLbUw
8n3yGb2VSz7EXf4EwCS/0YPMv0aTutxdv/25i6rIkIS4MSoz5/gc3850gPneohjxKnkticjg6N/6
iifpDpyjuvIzLbguEtfmPfyP4ui/V4H8kR2LpuTlIb4Lo15sBisnnQHnNYTcKRDPdvI7umseTq/W
rw7wZD13cdMPsphP+36XV+50tHNyhZEOm7fyC6Glb6SimrdoJOm8MnaE9M2S8gTtidUU9t7RFl7A
4JxNO89vesj1pdtZJGLb2Y5VqtUdOEBX5ryXnYL//DBTUSBIfgW8XawnfSumndyy/6gLc1UQejEL
zJnxShVJMA7xRIUj1U626Z15ZE4aMyiGmk9ZWyKmvVIOXIptLi/m0hYvh6fe6ts+3+eRV8sbqM+x
GeTab5kXjBmc6DWi0+uLEwjz3hvoR8Nz3MZabp9lZMfA01lohtzNMTZTvlP4Ge0msn4Jn7l6x1LV
i7uvSAdZtPXuU1HdwiC1yvTC2gnfuuopvWoKvDiwff0g4BGAsOiNwiq9qCiESreG6tzk++yTNvUS
E/7wq8Vb3LsFx0MJRfdSRA6b30wEFGPFWJz90E4DifiyjsbWDb8iNFdRcZ8+TAqYLrSU2/IaQ++y
QzJfpcY/uDX5nBmjXbwDJqhDwxLMjGqA5B0K6Tclnl8AjTnia7/+f8yd6W7jWJqmbyWRv5vV3JdG
VwMjStRiSZbl3X8I22Fz33de/TxUZFbYiphw9wADDFCISpoURZGH53zLu7jYHJHak3KtqDiUpg37
UngnJrCRmqXfxuKPbTZ2Z1+Vbk7P++yt+3hh51AZreiFWqv85FjO8UqiBWutIukS1fZJUyxawXOh
mnqMtqJiVw72yojg77p85n4rgA6k/bc+2UnSC0RBq14Jiq3090MyH1GFnaFyowJx2Xjxos2x0V0C
u6gP6NHsAiBBRnNsXi1to0oXx9K80r1Jgty1x4kwW12rtESRRJp5frbs3kits0gBaklZFZDnQ05T
PuMdsUtSSThrdAQu+/rg1ZdJuzNTDcc+vqF/F5bhpsTqWEfLOOZ5o9pmqpdYFI3kxelDobRrCVBe
Vd2ruW634kQbRPNJvZWQdUg6tLyesCj3XK532PQDSvIZ8nBME9576q8GOZrJ5uxr7tU5e+I0WCi1
aECWRZzvzkkpOrSrpk4D4G/ITTnyYuBl1ObEeLLn6JiWNeAxrzD2UtOpp8m6wH1QBUwXzBghEL1a
Geji2gjDpbC2uitgNpnpCN8KbG/A8n2J35tWo/MhJCmESkCM9Ckv+pxUW3WZy3pCTD80t2OJGWEA
fAWPOlyOxl3i7QTr2Qf8j1YZY8mHTeYU/pRPUj/wEcMnoIuEWZnf19WF2qy7NF7ifx6ixiNfxTHF
Nx0q3zi3gkMmUmrthV0I+9PamtoyYlGiSTybeqbZ9qu5UjpBg373y87STkuQVDdoeBCo06wMMEvu
leiv3fKQybvOYrBelB4Y2TvzXaIyJ27ceF+oF6ydhjjXheswpWPP5GnjsZWiC9VedrtkXI4WdMdN
bE7PbHKd65dBu7DcLZkhwFuFwny8kVEEQZdk4NE63uBgtUGoTI5WuvvR4NxOkl/FBfaW1aKTZgOF
UKCbPVjUd9qQHY6FBE66k10bb7FhJ5hla2urx2lplVyXm/BK36egbZEdsPtuVYzzOlzK2jIQLoR2
1cLqC6lnPdEY1WOg5vtCn/zBkdvEvyPsr5TusY0OWuYI9byv59JX5oC/Sp1wMfkxoM7CH7HSPaHW
3fAokisHdlJgQrzI17njO2BWS/UyRJDbvQGeMSyGGDt6hJ8fS+gLnROZM02zZSyC6dl9ZSB1nvt/
fzE/XNhZoJS6mVpXihkSokwV/9Bpad/rMLxQOy6EyBaDV7G6BJcKI4hiGaPbFWbpfbQNj4ZOx3eu
j/MR/12wH25xrdJC94aXqcs4OOYwsXPNvJyN6TNQkC/C9K/e0bNVshGlCI6YFx1BnuYJYpHWC03C
IndSxK8o4zJowqUhgZoHaAJjZyYYlClmkoa985rXE590wwlBnUqL+B6ls/qua2eFTM8WGDpdLXhk
zLB6BpSGogZI+AM6NYFy2Ui3GAHagruqrC9CmdPS9NPbqQKrE6WpmnBO7QDM04WRpodHIvNyK9uG
k13F2VqxHv3uDvk1xb2o633DhSrHRKUpvzAAZsYz8cZ15y5eoc2OFyKH8WI+hrT/tYNszSXSJPmL
OtuvIsCJKCFiVoT32k/9KaVrel3BCew4qYes0UOFCOFvXNL9iHUv0kw7VJcqWCcMOie5Lc0e+5XR
rZt8k4Cd4oZK/jShfnVdv6jGfLqus/nN1NoozTEfPo6X4wOd2UmJIHeMF0G4oKzW62DvJgahhCz0
rHxGPmZAEIBQG3qmnq7pen/lhHpeoD29YTiDTqIhBqn3af+HdNKLaqMM4I4c3aduUeyVFe9+uwB5
p+zrBTD1DZgNMFjDPbmk8/t35JfLLjxABfAIDrwQxj6vY2EnmX4sZ8lRQOTjtSW9H7pnGfbTVlNt
Zd7Wq/jVx5pVX+KEqJg3FTp/AeDQlQtWBml2lGQB1hIUrXyg1XGPLhDDqcEqwYHBEBYTd+CLS/7V
a/3xkqfs/MPt0qsp4wiL5BjcQU+gzRTty29DOtfTRRavBFAmYJSpy6NzESxkayHlK8zt/HLpzkt5
JaT7okcGcTOOyPkecnkZ8lGB5WqWNpd+doqa0NNuO0xiv3h7z+WVT0/646WfRcRe2KWCbMXJ8eTA
Ie0sFYNCoOeYZEqUeGfDvtsVS1Qva8Sw0niXPQwPij5DM4eZ3hS3TXUVaW/YfrrrIF/jlfFVaQNT
s18ENjoEVkNVNYXO/llgUxfyIIZuR9CuIu267a2NrD6MEv0VSDBidtDHneY9q8mCqHcE9ZwAd6L+
q0wYH2GCzAjIl1OsK24idw8JQNFQn0W8ZJ0k1xoYNyAt1IlljMYROVzA1ADiuDA3VvZYgFfqetCF
jYhhPXYPzbHzd3m5i62XDFZ6Gz9p8ZOk3mUjdLNZj6VfNcfiDv55Qie6wj/ENkDzApFYjMemRI1x
vY/Rj1TmOvxFdWsYD9qdUB89u1/md+URCoV42S4opF8pNny2bB2/Iw2U5hcaqOIEfuSDLtNZF1fG
MHJZLwoKpDpI4En2IC5f6/IVkenOfxabpSyQy0iS7QNJPvhHgHXC1SiD70Fcvs0GRuPB6yCvrX28
x4lbjPKoFmuv3tQX6iWSaFCUIaXAKxDgQU2aUrSS7eHRVBYVjTg7WArZniwJ6wfknOuNTs9Gs4Wr
Np1bGDXWqOsHQBqCRajepLTfqjuZ8XMIcPQZui8cS86xH99H8YchcjaDlr3VjpLGC+g+tXMBu4PE
KWVINOAUF/6jtkUuAI9H+r1BMIufO+ESfGKNrE5u6wgr3n5te/irYo72cdCeBU+dqbhhVzGLhety
3S2Vi/7FCG1vk14LmDDMTJ9aTrjCvARzsGZehkvswn8/K/1yEtcRbKfh8CvFwFrRh6ZxuQQN3jcg
smV5QHB3xYBZ1+UshKrzrjO2NlNX/Uu1uF8UJPn9//pyY3qpP0yJtVVofhQxr6g7ksjkuduHzQwN
3yCah+paJvSKvceuWI1gIlxbvFauhCvdUe9hICRUtl0Yfpd5u8OudiQmCJfJ/e/vjvrrWeXHBZ51
mNWqlwMpSRLI1bN5sB/nylwDMJFtZeXaH1+9/FiSLpuLRnzQUUdFRgyjOgRNjKk0gCcyEMG2YjzN
KcpkjyMgF95ytHeZMqkuwww2rrT8qXWPRrCoNdtvV1Q0fv8bfr1UfrjJZ6VRN7FGz+9TMlTyT+uy
wz6romCLB7vSOmK3Rr9F9jeedt+Z2wHFTPcouA9V7xA9EzXCV32Fy6WhI6VCBdIPYXhQY9wdUpw4
9m1ybEiufn/FvxyThBUG/I/Jg+w8sIj9uk4KMUqO+SvDwkBpDKxwsSjI5i+s2wB5agR7cOuGF0la
Q5Tx+++Xp+DhPFidAFlgcJGP+UntdPA7y3WtMDmaFCLB6/l2tMkFmALrSL5ooCRrCMGtPXTxSlsD
aZzN9vWdZ6dX/PE69whWHwcQjUPjdMNXS/G01P50bdrUAyaSptxwFvgIlV9pfk2aW2M8Yr5TZZXh
hBWbVr0d5YWW7Ix8ISHdG4JOWeSDDU61USdeSOnZsbc2+k1H5vgYavcZWPXM6ftlSWr4Ref114+Q
CBqI12Qaf74cl0YS405KbAidP72R5nRbkdygiFcsNQU/yt6mo7Bws/kYXSiS030F9DvX4TlN9taH
Czib7LXQCE0jJC9VCBBpUyFgges74Tw8rudiXYAMmtUF5qtf2r/+Ks77+M1nk7pkFhGmTHxzdwV+
LNn36+rNRRF6wqmTTy76p+I6333FGjvHB0w/WJ+AEqwnE/bnvGrZKWrWCGEZH5F2bLJDo13ItJmy
my68V2hPRtCpIoIYYDGho08hQu9Uml0IK0zalXhRj6ui2OExWA8oGSziwRa0WSmu/fy99hxlulPa
/0VKwyWjpGDBdqPNfD6Wy1YJEFmOp1RLy2/C/jqE1Ib2SEAVbx3Pw2tMDsGWvBvDU52+denlmCx0
BLJsfUWrILZhy3/x6v9iRfp0SWdBumt1ptlVIt0cKqPKFmKEOjxFNU2VhkrBSD44KXrUMyiEiWa7
7muBzY9FNJPbImQPfPr0hR8vJcVxa+KblUZAcS/c/P4qf/V2fbrKs3i8VD3FZRxMXQqP5zeXx9tR
sFEucnHPbHDnToJFrs9LGKfD5n/uWv7XWPv7wcGK+7xuF2HjF3XN90N7QXV2IE9fFE8DwlKTVROG
sg6Irxkw7Z6KH8jeB6q1z+oqmMP3+f2tOJeA/H4pZIAU681Jc/Ys7jfLvmjcoQGkkD4qrFahe2l2
t1WzjWJYcKsmuxDrrfjc7Py5ti+wFFEX5qU37qHHy/K+qZf6eEjCW+wx0mAHlToqNwPWA3N0PF5+
f6m/qiwgYa6qQDwoK/zUNFMjCsionIfHQptV+V3aX2SVA8webkL4AI4RsqoYwuW+ACADddrTFkDb
82yRwKhDi8WjIzv7C3Dx76/9f3hv2eH7ylH913+y/ZrlQxl4fn22+V+74LXMquy9/s/pY/867POH
/usyf0uv6/Ltrd495+dHfvog5//r++fP9fOnDdReAyxNm7dyOL5VTVyfvoQrnY787+784+10lpsh
f/vnn69Zk9bT2bwgS//8a9f62z//pM304flM5/9r5/454XPXz0Fa/7F6i9/S53/7439Vr28pFizp
H8/ptz9uKFvUz+kf357/sJvUf/7ptG/PVf3PPwX1H6Z0ct0jVADwzzr35x/d22mXpP4DiC80UUkH
2G2JE8k3zcra52PGP4i1sStCkUOjgAEa/c8/qqw57VPFf2CnhV8C3tAa2jJ//n2DPj3KH4/2D4Ap
h4yfUv3zzxOY/UesMPnfIeWKuiCOSIQKaOd/fk3HPumDJCO8k6fqtQj2Xs8bzM9lV96Z0z99I9Ph
t8Rofto87TCiEHb+abuUg5uqC/SVZNR1iZlE621xl/u+E64dx6W04r+fS4/ASEV1Os5GS3zNDJQv
TK+rD1CZo8XYEn8qA4IKQa0HN1qG7wUTf3A3uqGJAU0aPbRiXswEhXC4LEY4xt3wUnjCoSt191sq
AzUqNEhsWZSDoK2YdGHmyLFMtpZm77GmYiPWJWiCy57wJorhbsjM/rVtmnujqNNnvQPkHWNP9ZiX
sQj6g6pelOrPfRQQgcsp+XzexKtS02pIr4F0NAwMRCK1Nq6C6Z+xnqsN2iKn4yvNCHfq0O1OW6eD
lNjTV1NDGVibZnw/LKmkZoEVtjD/flpRQny2m77m9JEYltuHAfzX8//4vGlTfgoOMUlgHGKDZaGH
K2IQdxLY+ZBPyUqhpIIebEDLZnvdze7ULPLuPNfsaLNF+aaOo/AAmxI1naSKvrlXUa2ar6E2AOlu
E/UyL8PJH6goHENQqjujCG9OBxaReJ0OSXvXoQznxJYybpQylpEqqGGmZ5b2OrxLjRF905Q4s60E
+Z1AwBRYGcrBicXcuu0T7e50ROwGV70gCXdJGPiO6XbIz3R+filb5oj8a5e+miMGw2b4TU9LZGkk
eTgoZmSthQj6t2V6DUVq5fF0WXWv7XO9a+8TDaNFxW3zCy/QjH3f0VQsDUV6KYu/fwDCC0ZYe1fi
AE+KsRQs+z5yb+LIeDl9m9sq2zbvhXs1RLClaAKRaVhu93lM5D8mcfQSopBw+gmjQRsg9N36Kiph
SljJRDs3x/ZGrcFATbehlZRNWivtgxoAFtTFULiIgybcdy2iORWvxS1gznxZ63DvRXncelU4bkuv
HrcgkT9unnacDkmsN12JGppYfx/w45NhH1G6PG0rcn+Ic6lY/fU3TZn2nP49fbIaMfCdqKOLH6f+
8e1nf4v6FnkiKVftHzs+nvf0V7OzItb9Iv/ra74fcPY7hkHQ0Fyxtj8u+sfP/fGTTv9l5JW3bdzV
jz/7vvroS1S6TDXTN0rUbbWocPfG9I85CNb+tCn5yaWrhfVGymOUQ047SkGERmFp6fzsYKKn9EJL
YZqdDv7+7+jSczFSb/PjpKePYefoLQaBntDpi057TztUuYZ4Lnmrsw+cNvOqv8V4a1yffXXqi9lC
jFzVPu34cco6VMKtUUeI5nz6YaezpVLwOGrIp3ewl76opjM1fJ44sBRQWWym5QjzCDSiznIW+iBD
hNoPjSHfIICTacEjqAhNAn4mQmxBS7MzjBRtK4kG7n6n/8zqmm10sFxVqDYZb0y2DzVKwr3v0igx
PH1byaNsolfDB09HuwGhTWwKpvP9K05/TEIX6Q6RZ5F4qBIo9XDZd2J8i8MFteVOMLeBnsa3gVwj
ua7E3ea0Nw7laN6zFKzG6WBBCGCXiFkHXoBNOZrIIl5tzU+bpRmDzNKxJD5tDorZXXgeheHTmV3m
8X02iI+nLV4lAzQgZerpW3WxstCAvo3HlMZGYU5cRCu5Pu2To2yLyHVyOG2ZXfetiAA1nLbaPke6
2mu9i9Om2rhkZXmlr06bnRehAJd2JoDMzt+PkZBtS2TA5DSybgzU5W5aCklmlfnH058sV32yjFSG
i88+0WsikA8xFMhpU/HjcBFawL1Ox4ZtIUNZq7r5aRPigbXJXVYmcTq54IvavmmM4+mjZarm1y00
4jYdRag5EmG8bCEQNp1XT8TXvh3L3ek8SBlnrIwCzcXTNRgoQgW4gkIUmC53jKkcCiIgL6Ozbqym
RLAlh7lJBU1d/H6Z48xno5WghqugMoRMKUWQc5AwfP/YMloUkyQj10GZFdm8CJl/WxOFt1qIIfiw
ZXpKdEOn5bSRTX/JFOV+qHN8Uk9HG5lgt16brk47/QqQgvWvc1Vekuz6pHzRxqS9scQiuvHhwqcG
DqL/Oo8bpteyVL24atKuERrGnmwUupssyd/Hrk2/jb20VmXBeBALEwZMb1TbRh67nZECeQrrsn3y
PIKj6VDdJKNNkE2/Tos4WImF3K/6vi+PupnA/pwO0VL08KSxemYNjYniOlBxuTfZj9Gn7jqt2hSR
F0KcRbNnGDLrVTKGCxXo10Pt0QsW1LK4SIYguEwHesht2Xav6C5YpWa+Zi0qeHGmjxhPqcZGjGUK
0KFW3sdqte+mc1VJ+UrcI92YqgI4eoB3LXmue6Vl4/D9HCGJ6GDKzZPSoaUjS/BAa104BB6/WtQQ
PTMqtBTy1C33BJUPpy1/qLtDgG+EHOn5rdmNEMGhDovTlmSN2e1VgxT77DSA/h/kPDwp/nee7HxK
kv6PydP/jynRJBjx739nFD+lRDdN+xw3n5Kd6QPfkx2cC/5ObiRD/wcPDBifhgo9xKsPuY1GboMS
qUU6NBUpSct/5DaS+A/UHan3KyCQRdlS/ifJzanQ+TG5AXELIR7EtwiTF0TeefEoZ2Lwxna4RQpA
k7Zp0toZbH+gGaWDOJdI8V28lBGGSFCDnMl2fQhffddpNIQyYfPZSr6gjgt/XYuXVbepUUqQjtkr
YnnYwon6quwvXdQIu7kmbMuJZr4eBBjM2G9Y+qy8onJ6G1/V4C0xSlXXanhD5z9SVgkY8XhnSs8S
GDcYVl/E+OcRvkKNAMNE0kOob/z8z7/6w9P9Rb5wRrbQ6ZMq+CTjb6ahg6b85B2vtlFT60g230I3
aWcA4FGbc9fQcXfVA72vETkD5St0y5lc389fygj72PORo8FVe1UtbxErx9EJm3KsnCJYz9ZSjFcg
LcXM1rq9VUJJQ5vK2+Zo3bW3Vjs56wE810QQhIDlfNWJwEAjSABXFt78zETOZwafCF5CTMcFuEhI
A0lHAHXIl1/cubN46ac79/kx/FuFhqMa+nJ5K6Op5ADDqPfRBJTckHf0NtTKr577GTXo59t2VpiU
e8nKBFEsbzGMvLFeEeeq1nhiJcLB7ebNHoDTNayEiEtZAEajtfzqqm9j8Q02qunky69KkN+1ZD6/
f58Hz1lxwUuMsRI0Bg8UB9QwQ+T1k02PnYIeleiyDLPwUaiIJwaDsP2mrq7C4hIqU1Q7/SATOjR2
Qt3QonmS0CjuI9oTCLGJAYKegDiD4XGSPizwmxMek4JeqAeWD3dk+Gp1JG01LUNUAEBegBhYkR2C
6G6Mo3WUvIxI1aG2Jc1MhAbC7aQ3GNiw4Cz0wUCTBy+KcsCNxCxJedfWwR2PEvxLyD7+TMPDAFcA
YUZjSREfrPBQ0nmNkczvbwLSeN71Rf7WUqaAeaVEFyDUucAWxkzoZOnUTkAwL41muD7iK8sJm+hS
yYg5F8Ij+0FAFubMfDEFfEzkFyM6qPl8kqnA5FJZ1Dv/KR+WLsLa0UGGOwMoFIScIDucd7zNly68
5x0/u3/DuPdpANH7pNfX2XVyXTC7Ecvma6lb8D2dj0rkrOxnsKZd5Dsu22SvV0tULdt+5Qr4ka/6
vfQ2XDf1ursU6esrDvIaIS7Y6bVWTaKNlCyuBvkgYczp7Rt3GZYok+kwnzfZWr/M98qivdXs6Kbl
3dwM1Tz5Jjr1YmKvx5tune9rZKro2R6B/d7SWyBIoyl6Ux1yu7soHMx3F+OTdKdgZrQW0DenprMD
HKrYIyaS1SE94i45Lkbb32tL5ugVitSIwSJ/JxyM0gnrbYMJnIo03oVwRErRbhxh2Vz3b0a8Z2zF
2rxDDYFmrHSRvAzlRXUR76oXBQfNLyAF0ud2wU9v5Tki2yyKUIL1W96OvYMhRjYDQEqrC7B4fJ29
4cpDuoOSrsGvaK6juRs/ZNLtF3PR9KL99CKyGijUIulVsqx+mlAjKxL82BzLWw35Upo01ULf1Jfg
mIxtZKcrHb5guPIeqm2/D5+6r8Swz5ql328BMHmKnbBvQEGftch7yczgZlXTxKSXM8rZlXHSIUJn
ScNmvbTmIBF5S1bGDlwJ1gF36MSGCwkv2NRWNDgVNuzrrz1WzjqAf1/YJMUCkVCGfv35vnRBEpay
Vpa3g2+jUQpdhF4M7IY5kPjR1gYKgHYFFr6jqB7c//6hnLpt5w9F0UhQWCosyTy/KxoYziGxhvLW
0FcqkQXddHR7sb+RbyzByVadrT34EKeSZWgw4zygbUb+l1Qrz1xXrB9YxJW4LwMwVlH2s67C8O6r
NvdPWf9pFYPejG+GNYlDn/eSPSmTy8TNyluAyaZdVE4AKMEu5ZfUcvLOMcRuVeXPgZs5Y4zFLVoV
zb1pHnxzV6kXpb/X8xc1nQvuUtLhuOkDws05ilVMpO2BMjL+ku9Nay3SEp5v+KIMR6t7bdWd1twl
fb6qtGhmAL/WHKQVZLDmLCIaU9RawJN4gRQVafxOXxZ7wI4ySIDwyZXh6fp7Qz2owaOgHiLl0i2P
ZuFouJwYN314kAaMEHc5Ru/qivlSRAww2ZnW4xDdjNZ2HJcGkUNVs3LaUgOfb6LQKijrpJghjk5Q
r+sU0XvCHm8tBQ8JAiXIc8jLNrmLrCeqBjNRu9QtsF62CLj2yUcRG98GpK5lJ1NuywgvkXkdLXuf
hz4DmsdfFHyhkVFNHnzMEAfxVQDb9PvBdgp1zwcbHQXq/RaeHQhpfR7popn2iZUFzEKvtbLtjHlU
oVa8kJ+F5Eb21nm59DaDsGpNBynY9gLIimaiZxbZQnxZJ1sVSc/oWRmv1WhNHVWXl6L62IoH/1t1
Bb91R9BVY+SqXRlPVRzaDZ3sXt50ANyS+7h64yYX2BnvsUlp33L0KmVk0izHfWnfknxuZQ4vWVRj
JrFA0FZ1AqSe+hkCVkl9YR7leobAcjeV5G0JIumwRL+dGzlTdBsZ9y/u1BlN8PucgGWWRZVcQoBG
P5usShyMLFdyi1vterCLZwifvehY6C1WNoFIDj4QcL4dP1WXdOi/mBPOgDh/fTnOrBNNBMzsebtb
qqEZo2VRMFNGz4PmiAajB7tH5EJmhDHIt6V2KhK4XiCcJ0H5rhBkW6k8Mti1SA0jatgihi6tfWWn
sfS1i4joGAtvb/4VJfqsrfrztZ6Fm26sJZ2ncq1MnnTjR4TNxlULdPFaWvH8BYMhsGjcbYEHDTPr
sAS3ZtkBDq3UKOg/e/PBcowQ5KozAU/wKaPF0C2i1+HF/aIedIZ8+PlazyZ6lcqbG8Y8VPkJ0SQZ
K7l5niN+kh+qZQLTYOfW8+oJn6mWy5NnAUJjthstgbndIxZ4GLoL2HPPAHmyetPhy31hMC6+Jk3+
MlhgOfrr+bNmfn5NQ9AZ6eByT+s5NAkC5jSfVT0KlLOA3u6iXBio2UHqpsS4gETrNPdfgpDVX8wV
9BaVqQGt6YqhnVpIH1pEqTIEVZu43m350JMLJ1VjpxLQChCxA+S6Pf2rmS49SuW6VN4NHnXpzxvY
LgoIWeNFNrDmuzO9nckrainvHvO/C25yEO5RLJzFSMvETltvEoQmivyb2ZoE2mAArGtRWmbyVVK/
GKgIBZUjuLvWWw7KTdZswxiFP0dF7zdZRclBzlB09T3gj5sRXiX+fsM3y3hqtbU/fstYGIr+sRpu
AoJEo90HOKSJHK2SHWT9DvXb9CU0yCGjS96hSL+WPVvU91SLcUIWhyuPAN3QntUxWuXDey8QVM4b
WmbTJ+wB3zWwh70jNddxdlUk4axvWdPUTaDNRuOdSnUt2zHU/y3Y1dpFAR3SjVPihBkgALQOkDpv
lAshwxp12/jgZyGYiMNSMK/CJEQwFZSYBpjkLTY3RYYod/jWeFhW1iBQT1qoDoJEcwvTzEQChBm8
5QWrrpZeRqwo4dxEcI+g6agshU2Vo+hC0o55RDPXxaM5ZUTADNEeKt/i9hIDhixfKcNSwzbOMre1
cBehLavNA9lOe/bN0yfeSJFkBNTzhHqnqlxfyauSurpnG2/lUyTOseRAZMVBd0wOHD6J+mKPpmeP
TKa/oefqeXOmcKNbQNNAZUTQD174KA3LiMAK6VVkCvFRwHPhJbpG3h3cprZukKyBuvCGxbrdDMjK
aKSta62Zp9RE44XWI+u9HnlcwYaMiXWUFlqICcq1DHApX1eXdCtz8z67lLciz+IKsfxvwWP+JMPC
NCBFmvfSM6EddET0K6saMNSuji+8ZpZbizxYycauNO4la9s3T3Fylwg3hb7UYGLF8aJCqZlSwioR
5gXo7vv+tvomIw67ZAkjqbO6Rd6vyLayS4tR2T+ajr8w1i32Y9EcI6zhraZoy1hUqP2bM5oRWu6Y
NV2GZTdureKZcrnlXSeyDSzIiL8J0IkxouvXpJSyRHdh+mC/FymlWzaOIiIA5fbIgumRugwzBF0s
u3xR18MhQtU53GBD66Nka8VokmobQEmTsd5GGy+FaNUQxNgD5Mx5Cbhce88EFxOJed8/N1uq0BMr
KL3PtqayLbRFU6NJ21hr71sBWmeOlMwicmASxMtkjv/GBtGT+EiIlsWIyb9V1RoF3eIbypEBa/c2
3OfGRVVe6dyWAZ3JeaRsJdNGoIJKMqJeeGrZSK1i40N+hGXB9eA08gzDqBX/pzqyAp1zDdAZ9PFl
Yy05R9Es9YeEnygsYuUGii16iJxUSxZDodhJ9YDnRIfy666Hn7spV6jUpisBM+fsoS7JtqItvs4Q
pxI0U1yU74u5+IqAZfqO6gLuT+ZN/i5ddQ+E3uZl8ZBsS4Rwl+3GuFJn+EAMD9qm2Caxk74j8aA9
4WWfPcTvw0O05REUU1i+GFZkUuJXcoBnjQ0C8mlyVg3R0pibf1K3BsJnBn5iebfpgyHBscV3btGH
297UD0J+IxU7rdj1KNJvOgZHhfEQPRn00WfqHIBVYY/P0i45AJYT/WOU57Mme5TdXZofpGU3NzYG
jI04RQIX3wVjIdzyq/HJxach5iTCsZgDBFzEG+R+QSYjjad8AVs74wpOCzU/D5UGgi9cnqgDf14A
+8Sr6zzPvdveQWI6vSnuJutNYu+iQPN/1l+A+wZpD+hdQ1JiI89LjOBhI0MhCv8bMDbz5+z98/VM
j+PDWljmwIByM/NuMRq4GxB+SedSdc+VoHQz5Ft/eEuYz734QptkLmaY007mgC/1BQZKyhYe5wq9
uff+Kr3258KdCLXwsln6jrUI1onkEBcpF9DFM0edo0w3Zyw7J12yWXCFvy/aXcpyeMAk2SZCIiEx
X8Jlt0lv43Ap3iMcKs7c2ymHEUljbGZOA/4bGSyaYebWX1CicXhSUvacRq+ee+PnW6O5HAS73Ksr
zylWv88xYDNzMz4nGaoBrJWcFowJBf6z0DkyUrHxrcC/FZdYImm4Ld6k/nYIVtoLj69D6ikvNtwi
oYb3Y7fqSsnwwLCFwNHNBczzGIVFbTmpe9OBbIscjCK13m7nBZuUdSU5eIWTYECjtZshWTXxWiB2
A+cTVrsKcxN45aF61wewXyZgpp7vcQDyECP3lw2Yx46MISd7u6mFwPalahYP0RImQbELEBGwNo10
n0srdM3q7ihl117k6MO7aD5V1VK3HH9Y18c8Xrb75BsKfuIWMhZRNbXG+Kq9Sm7ybh7ugVGb1Up/
8PctysSzChyFA0MxpCLo78TothF2Zv7ItB08TrOuSXAPR6dyKQcuu5v2GRrUQV0xmtsji0x1097V
zzo6rwsKheqFsCyf6Sxeh6v6OTuMb9QBjd4273PUew27OrA4uNqahUnTeTMzu0LJe1yWb9xEnVj1
jfavYkPeJLvUWWD35VJvHfde3MaT8t6xJPZuZuzJ/RUVl3hFy/gqcLoLCm8LeSVWF9kEp0+J3GaJ
M6xYPTrbH5fxbeR4c+5CRV1+xms5FftSB8pzjVYr1RzrIr+A28DSBFz4ud6jg3CrQnkwbeOh3goO
ttPCDVT24Uib2Q3WBv/iKbhjZFcrgBDSoVulV5CLpFttky/SlykMThd4nQQOcE6Ui9IQs48vEsFf
1Gc+j+apwP/h1c/iymjFIPRv29eS8oJd7Y2H4Jhue/QQQPTfAphLu2/GkQteAnhzIie8BaQuY2Oz
N97JXmvsUnBz+eK66KH96jWzQA4CZcVC8ERz/3hhhpoJhehzYdbM2/eadaNI5UJO3lvuKslYA3dE
0Vd1fmXiv+ReuRviWGciAGCnDAGPf9O7ah2t8wsmmQKcPQVfsMEx5EcbkKmUzSsnWUuGzdSGmuB6
qr0ZCBJQHKiJdEye7UwRFsHoxNLOhOiVvYFUy4qdcqzfkTBwr4sbJI8e9VmyzhfVVkI8fXAQvruM
1tpmKrfzkpE0lvOq3sSQvPBfQmJ6Lb/iV1Fs/dW4TNaKLe3K5wzn0NfxPaV3g4PN1XCpvqaBbb4S
Oej/m7Oz2nGdzdb1FUUyw6kxDmPRSVRoSmKKIb76/bh6a62aqamZ1mq1Gn6K43wwxjteeD8zmv4O
OiXv7TPciqt/H2jqcNn8Os9+vOibFQCbRzKRt0SAXwdfPVjNFgskUi4QP9tX8n2eQFJ8TmwPJsyg
gEGXHFRIFx1qQbgV5IUlzHygI2LxQGXukMLhy/NyLFJxxGQM56/m5GKTGgSk5SvqXJDcaHJaFtt2
eg+GVn9PBVnNP77LzcVajw4XMTX4LqUH98M9x7MC2rziSskjAyJdwolZXSiXTfGdqlK/mjTCq3K4
tRhaYZtvK8PSWchfSR/I5HZLM61YK/r4gk3PZZPkq5asknxwD9XTSVr7yvBvqyLK+fk001/ycfbe
Yd563iBVc4q3u7FTf4Ejhi+oIXrBSRPo5qbF16JGr84Q5/YoMV9PvVUesN4ie8qYKJ/YilUWVxLO
CB9g74mjkblG7GXphDvKUGrX6kN700ZTuh7RLWYj/Keqe9fjbxD+jwe8VbLJuW4cS5kHLFlOa84S
dAJH3EBeR48nXtzLUKXVnuD1r5JnbOPP5DGcRQ+U3upD/NQBhsFHVYLCdP69yrVhEPl7lTOO15jT
61SVf55zvdBHeq/R7rcTojQZULSbnLW+y16xmAasj7jtKty352e8fMeabIE1seGrbfHS7QR+1HG3
k6cnOjOMLvEgRe57XunjmAkDBWjOZUao2njkokJ+QDY52E8Zy1IjennepwH5Mhg8GJZQuBKmyoR9
4GrnH8UlKG/OAbqnqVJDLyd75TwfpSs6WfUMEnfnLfxlRoGUa1g6gNwMSW5Bj6g0y1rMqatxFbxO
5aEmtoQ5GAzzwPn1A1BTfzntmkUzZ3OurtM+teJnYpcmDJ5mPON/IaEYyqWbHwbihKaDQuLqKX4f
Tz/O+f5UnTP1ooUcP6zdY3DcdaRgrJKACsc5esCBlvhF7LJhm4Y9+sIb665/7nc07L+e4ab+jUPj
0Kc6z6DNo10zK77Y5ZUr4gxU20o2BZ8RuNQjp3ronZMbToB20KlKw0TVugZQa2VL8mi/z+T+VaTv
9o7ixpQkF5KqLTnymxlrxHxLyKSSYQSudVf3QxubwY1ST45T3Zcc5RHC+OgEcWis1b7xREd4MK3m
+tIePaLuRhtq3YeowDLayTWmRwU50zTnNNsHIFL73kl6oxH+blEMXF+xgYS7okKF/HO/aP3BuKqd
zkGzjxcJRwjURAZq4kSbnNxmytlIi92PmeSUX8VMn9AuEiQ0mJrchfVvJO2/n+XmhrqYqXCKa36e
48yYML3sP2gF87l28nvqKtOqatIqZhALpQpJidfi/rjQQ+ewBrBl4FV0ThNEtHaac1gej5Y+xwe4
mp2KubRVhaFV1j0y4rrBvjDLrLSlP6bga53jELzST+KgOTphQJXBoT8SfdEGlQpwcyN1/F49Zv7l
Bvvjvd/eYAWJmp3Me6/cdBGOlYezE7qMnhkbj5OJHshbcHJ8JPUlf+iQor9aG1Rh4clViQwRfV1n
bRy3MhYJKJVRqmrZNFuoktM0NosJ3Gma2cM9B7bxgOOzcLKlJ/gCtT2anzGDMCjUJ4biNie3RbtE
8Ips89typPXNvrfTj4vqnWaib3yEQTfVXdbiu3h9Ka/EwjS6bYVIQ61cmmAnAFX2gk2DPuATgsc4
n/Da67iairJznAGUL81l98mIz/r3Uf/3pTtQovAGxr3kVgAoJnmXm7UQ7k9Xu2Xk+a56xUQNZ8q+
2sTuIFrDlBQQ6F3+IlgiYttN8DdVSQIW8//bszD9VGFv/h51HK+KeCzIUGXUgev0A6nhBSwrBcOI
RZdPimTVTwe+DCvWxrXLaFYKkOclRbRm68+nx6t/590MW+X2pJOgtcuQRlXd/FbK/Dhtr3UTynKk
j3bq4Od5xen36mqaBUhNhF7udvBD0PIOntnlgDLJNnF/NHGDb7kiEjM1v9xL+bnx1PjP7pa4AfiX
yv18ewEkepwqcqeOdjXy4t49xfPqOK6y0GrxJFUF+J1eZrqC4aYtJhArnKcu7QfuJTFwD2Hn0/L4
UYZBpr4mx1XfT0jO4n8koX3PWvOWGz6gNpiFCVDEkUSjK70pIbqzpDWheA73l6fsIV30M3Vc7Jtl
kuPmePIvE3Wd8kg07vtmb3jHCUmv4+xOffVdp/z6ATkh8CGWmVt8U9l+/IBygfhBKbTRDpspjmVM
GyAQpZ1ThJ5OqcWJTOitjRlFj2KbLKGYH1R02q98Vy8Kv+8Hz3A6isvXKXIj1dP6RZPiEuYQfFcM
geMgO/ZoR5bJvxee/PtcM3Ay1mX2pMbrux2x66Mwj9vDMdxHQT5rC5uoj2pTIkl+SxywoY8Qr5Q4
xK/UI9vNlZwsSFcISQ9jYzk477WzeimMI1ID+JMH+8z2gIVODuA9A5UbI91hObIxRAAeHa2aqNwS
FgRV6tSLwQvOn0g1xwmiJDOXcUeI4dRK2EfPyapZap0tv1WYdLbrZipvMJ1KHmgEktfC4YKRavBE
rg7M5EvGBRbV7SnEYcSr3zV01ukYCxAsd8kco5nqJooHUHUmfQNncAsrp+xrhGNf5RqU6aIVvtVX
W6Yxn5SO6uTv8SN/nHMdWn1NNsx8dIfK8xdwkhfAdhyY5Sa18s0yh7EuCU3Pfjw/Kf7Vbf1h8rGv
+qf8salsstpJkljQWDFA/GgDAAuMSOs3tq+M2J67uY7uaOi/a40/1zxPpOgSWduM9n9l1bQnEuhV
mNi7vp32dMyR05NRg47eCC6qFQf5g7Y9oimySHsJ4NpD8UelfbwDSfznc/58DlYv3l1obWH9/nLH
Nke1XmZSJ+1OyaSGRmQuJZIvz10EsZZE7Ef8lZvMolJST14Vro+HA0My55pqlokhlS5lzlUI1Awj
b4uoHabeoh6IlQsLBDd6TpNqHzOl9Yco7K3iRA6KQCgL6OYK0zXFhWKSHTQ7yGTsTkcYl5XyhdQW
ri/7PTSX8FQSx6SvQzHbHeH9hnig2d2ko3Amwg2G2QjXCJl8Z37D98FTxyHHHZucFuu9MclF59EU
t1ER+oFuMRAQ2q0s+lQIWvGcMlkkEBLjoPEIsXfmNO0cWh34WUtmeemVPHQ81eEwHbyoG4iAZOeI
+LSFgRpOiKFSofiJ+GSMAQ7LELWdG+HuRO1c5rSsgH/F+VloHvto2dB3ddap3BcvmmJVkGbOa9H0
4oFniPqKKCkIiwrjeDBRwm2pwl64Ts9kRL9IydSA39EStAwd0L5M1TcDe39aL+bwpMFS0I0mUukJ
62Jcj5MXUL36EX+dTeldbeVrVM2NbvDdtA/wDDHuAvuwKj90Y1sDtpGJRAGA/2xfujG4oTVwuLz8
rVT9otif1n3QsfKOEC5TprNeVNH7Kna5NAmLe0ZqNnoLGTFaF9EmuYHuYFxYQ2VnkvPr0D2K19nA
ckiBtdB+EnLbOaaXvdCp4rHbT9KdyUReY5IBPKH6p6ufEFuQLKUu9ENVtlsyIkcjtFnRWC79qnEi
fd72nD0oCKx0wndobazSCRHTmXswqlQIXnFynWQNt8ym7RX/uw2zJcamEIeTaeqMAnxNBz9fq06w
JqQ/XpSgmczXkuBMzPoXhWNiYhXo69lY7WZi4xmnN9xO+XDtm758bZZhYqfG9Cw7xCkW8jMBvsAx
h4MbftXkM+3TdyXy+bxrbAmk6vHfHn84X+sI01WPrYNovUanbE4ZOpz24HQKOPjh8IEBpdF5Odl9
2TIt14L8cDQJ6QNCNT7yesj5tc0rXNILOOUkwkqcnAXMZsgK6K5Ym9fhVBeeGibSmen15255ib70
5OSi0UFn9dwnWmAS3W5iJN9PjMv2xAR1j0Maw2PhyOiwHYuAAeTFw+opaIuGpMRcwNXD6hjtthgE
DVQeJhudpZfuVQrqdH5pbTN2So0A9YHoUyjB5R6j/C+knuF84l8aWSHUdjcndx9fe8UIOZ/6d/0J
JHMqTo1nknb9CESLPKVJ6pmru6l8v0vKPz91GC79qEjC67k/GQmfKvjRKh334/M0DjBUHMJ4yYf8
dx3xF1j4z0+7AcBGBtE6YdNKu3rC6I9B01AwDJlZmseQ7J5l0PDGfp/4//NGvzvTH99NIcND7OtG
2kFTNOG0uuYWM5OFYheTC5muOwFGELtmypE27C8sKBOU2g4NhR96ox16UNwTGgfvnHX8QdrI4ekC
FTjlst/8+73Iv3E33guzRNFAoEIhPdRfP570WkkHJSwraXd4ySWHrDQ5YOAeekf7NNUwx1Ayn5wF
6fNIIrY8SfFNg+H13g9ooT4G0XhLviDIcqahRDCDg7CILohZpzFj6NbJPo4TghtetDtz3r//mj+e
+kYDcVI6rlqxlHayBSVjBlrunnwg1P7h4td3ls5f6ndekYFch/+QYJ7dQBqi0kWCckgJp9gOP2Gz
qj9JDF+e33D1DS4LGC/WEACOY7GVbkMHvUTz/O9fCY7T7YJCF4rlhaCIigwZV7zZohL2AY0RY/Im
vRRfxAoLXyQId930RI7ICbfGia6PjQOOmmisD6NHod2nMXm/XHvEOXRyEYjKFzGYQaJtDrwtIWh1
+BWVZ6YvF4YFZx/VIR4/qhEcua2GUG5Vfjg9qNtjYEzOz5VhK4jarEJ4GZn7NnwSS+boQ3B3J6za
hyScSobdqG7ee5feAxBNPqJVxl30DjHnfBqIzZru1EQZNwzs3kOGXEHtFu51DdE7OOhIU75imKMf
+AtBVGf08dDNBgiYzmQa+1evd6POwc1DwbrmqUD5q3qxMYZNUIP9XRke1BuxX8arBBtNed3hCBgN
uRO+kD0TNS6uNNNX0plR2/2XkcziFZZsxlNy1W1C7PkHYecn4q2dWbNrwbDN70X/WvtHfQqWNoKJ
gdypa18LUm0K049gl8nwMZlRntGN2rAzwo/weTQxmRtdHo4DkIFJoFm7ZoMQUbnYZr/UR48xnKNZ
eJ0SNJKwL5CVvw+BfQC2cvDv9fJ7yd4sl5uz9YqCUcszlgt8YEdIA0w6/DSbwn6QznjgeZVd7w85
Aa/WWV6HVBnAXBpAJGzDAZ3CJnxy54nMAQv940j8fiTKcVzJDJjdNwfNSbuOyuO1VHYMMOt0Ektr
9bDUTT+DOhFbCuN5DA/FZSbYJGDLKDAvS2weQaU64nkRVRWbuhacOPmK6se0edFQLVXqOutfz9DO
6vNW4XYclbtKOlONvKjdtNTei2oAus5W0sOX38kcv4ZD4dt9NKM3GQI9Q/OTRnC7S3wfodwX7SE6
e4k5zvXN6bzttA81f76cyO9N8ZxgCKfoDiRtKvGCUeKhQubOZFny++MLy1w97HEfPdUzQQwuhNIU
C0FYQukOydQFl/Dl+kmk1JPrieCC8NYa9ComiccgLKZm8TzkUAAyKZBI2oABgKa6YALRcUzQ2sGw
EMViO6eD7qYzoKeSsbZUzvVwHZn2aTZcHS1MLRLXhxqK0QEbJ/8UE75jRH6Z/FCrn+HhxFo4Olo3
5btEmGPDcqYH4d9Tks9aPpBE4G56ba8wK6cHycEUM32uBAabYyF8y0MPfjnUtvbgQxyL+KuobUmW
pT4RsM6FEM0udVuEC5WjvENpdq9Bsu73GkSUMzs4OiGppvesvFYifYvLN5pW29EqmmfjaK0+XAAF
TeuKHEUa2t96B3If0RGzMKFUyfYZwhbKwU4YX4oVVPayxznKRZZjSFSmtlisihi+NKRIt7t4l0UP
uYDmQsiyCRNRNbd7eCnQl3Rx0jFa/+LayrDVtlpPCUrB+hShSDyS++d3LmxK3MMTJECdjbm2W0zV
5fm9Hyz8Rvi3c9N05Mhj5wks/xY/hhdLOdjQ1C9EvBputawDySo/eSGMKx3MuUy3+9Smx3VydPIN
7f4F9tYSCUVJgvfH4RFyQvJyJaTaPqW2jAzq8ZQ8h+SIVo+54Uq5KzP8PzZunrjxvZG59IuYMuxM
DZ8bBKeMdm5xT7M9tXDfY2UnLgkbY44yaxf6WIU+s6IPYDJdvgiE0Q4HqiWN/wuhye8C9M8nuFUB
qb3WRtWRJ0iCdNN7Cil52UAzTqe6MhOr9YG9co3t+oE0awVLvsZR1vFC+cpcyCu5m+8L2YUDMU18
MeiXQ3K1IzpSYcXjPt7MR5V7DjrSd+gYRF82grJfdMZbOZo3MOTCqcAkPnMP4tjQV8n1s2+Z3xNg
ruoEGoGqyvK+jeIp3BsDSdbF9E6fEvK2l7ZiPDxTnprXwouMVfzOj9gyvUPLehkUbG3rCbsr8Wyq
e8SCFCutym6RuMYEpJ5t09FnIo6uDBQnh00O/ZEEmpEzECjzty6eQNss8P9nTms2bzEZ4hV9/4FQ
ki7yzsaTNprzf8STk3kly8W9x7W/yVAHzvr+ScgRE/EgMIxb0LIx1fyCd4C8I8roXfsKURUGRG2Z
dHmr/KPfDcPQWf+OrS8ePcGFzhYvgAqLR/fwHH+mtjpvvhhXQRAfYPN4F34cGJEQ3cSOGp8Xhlfj
gtFb0PffMFTyBiib5IZtuEy+mVmnV7oCDNj294j5v0eZN1/s5mosZaEW1ewwfDF0N7OLCCJmN9v+
Md1X86i1Wp8B+DO87dPTYasSombVGtXROD4zhsCad61s7rYLv2aZN89005wcG/QWZWLItAsthvkW
5RZ6IkoloM5nYLSjMkY6gwNT9Rx9GVvtnb0ofuGAtkFHjR88mABl30bgcProJK8d3xsv/Qb3hifU
DYiVAgZsWGf+2SacMXs/JKkO25xwnFfMDbodkUQOvD5ZmxDlheUPZdBQfC6jabY9JEvlzQyOdukx
ULsSaC1b6eOdkuKvFcWPZxoazB+ti1afjL5KNRlPDjBrJJyiVSyALkoF88PrXnwc4XirLDndS+Io
aGPlh2ZtED8p2txkd1C+3+KE4Q0Z0PsY2JB98w3A/3iaNu37o1Eq8m6gTfuyk3VrsKYj9ORlPKGi
JO2IW1LeQ2ou9wdIZnc6uRsv5P+/Y388wM3CrsJQKXM6GRa26EkUPov6NZwydB2Xbj1LYTyu6uA8
GSZp7eO9ue/dr3+zhFs9rNTjiK8PjFZgNgwwiR7E1z5GBHVwoXKLUIpwf9S0SPde/u/RHS+f9lUk
x9ZQWaE3xWWkmkCso1oGex62dc4ZrQXiWzo/l376Ga9HEKF6t7gEmH0v4yXBTityqZt70wr1b1fp
z+e46UuTpk9wuuI5tHnxyvxEsGmE7IHeKgXnZ6kDprMzm5SmKnXq2okPpVVcJyXlj+pX8XstowrA
7xXbl6tH1HP6XM61hb4qnqH2w/eoJZdyIEyWess36fCvncZeB0TXLSMmHvIcrfgJDuDxzfz492b7
LQYd3jCpkoMHG+Ga3wfEj+WN+f5Ib3SZ5R1oqMxdFOfj5K0ZHziXoJJDJzrDsnd0587n/q3x/fm5
N2+0OPYCRkiCvFOXPUP1meImXrTVF4xO4j1mRa4x7ua5ffY7Ym13dz78rz/njy9903VnBg5GGPvI
O8XHZc1PfRBjqw5ASsd3Pune17zZvEVyztqW0d1O8ukwoJeJMzymH7vHUWXpexKpPNXOu29lOrFC
FJ53Pn/Ynrfd2c/XfLN9ZeVSRikMoN1xNhSA+jTsrPJswYAEWO6nkQeMzx5GXkJNjOreXN3zMld+
4YF/rrDbIjBMLkf9yuLb0VfhGM+AJppXr+IOcLXCjSBXxjlIvuwpZNAv8l3uofNhpgM/A7bGHGhh
hNiinCdjWfK7xXkNZNpjoAPZ04oLHK+5HJ8bGnh0dh8x4/0786+bSL//nL8/XuE3Be/HDlFriN9K
o3IGvaM9AIuRDo9M446HSRbZSm4XsD9auL++oIFOd9v+TYH+w8QOC4ASe2GrXeUHm6yxzm8jycZb
xYgf5E082uRvSWIP2OjZPaaDYFZsYRPODt+4e/la4wsgwI5jGkIQ2XtEZhHf2G8ufiq6/14n3136
P9bJt0Tzx5c0Gi2+6CnrtHw6YQrpaHNz2RPkgAPmQX1Mws7DB8zKoH2E2dvoUR8nS6ZPC0IdnYMj
BBrWKNdl2i8y6kfGnfV7bi5Em75QGQN+inPoqwnDTIxTon0veoyMRPbcRGEiY2kHhx7/opOT4MNk
YV7G8YmjvELIgMUArd9mj4dFPik/9UDw48sQKx+T331CG2EPIqsYrwUmUolFnmYzwS0xtvMJf8LI
Jsp1EzUB2Pu/3xf5PP/eWN/ayx8vLEwwAVaGI6RgVnQd0GBoRUdhcWEBy2gAGmZWtvEpjgHJHOw5
FupriBOg00XWWXJJVGIXCl1wJshvJTzzrEwVHDri0WF75AewU5TeWzl3lM+TFHQRKiHv+lLv+dsP
kEQehTmfEG4aESEpghEzdAs8tlDrPGkPJobel8forXyUtlqQYxazSwQGyfARI37RcBxCq2SUxWiy
CkBVTq5R+8hTT+IqKhZZ4587ZOmbVt9IJw9PAqYnDYpthY5FsEcJoMq8Z3pCtgBGa41bhmPx8Dmi
bytt6W7W8t8PUMT4jFih7txKY5SR1GaK3sm7i6cvlUk4jqdnr/CxX5wmD4zT9clxHE2O/mh8z6/8
r/2zoQ+CaPTQhnxLjsxOxiGRpJZLH5NV6MzSJMuJWcIxcZDmoAmccEoRbSZBbJLwuB7o8DD4X/oR
wOudg/z7lPm1QX88zM19iedY14pJLzNnsk6wYgSYN8MmgWia4FfumNqkJxliNBbyPTP5IXr5BRnC
1cmeYeTL+PRZAE6MAPrUrckLBQZhNk6OMRqce0GRfy1ZDQRbKv72FBa3YXrXsA6jkVAOt85hTZRi
2KGnxWgidBH3NJEHK2dxWql79D3yvljepwh+4+a/X9f/PoHyZw9hSsckC3WeoB18uEMujNn5g8LV
ZuQH9qGvi8ZqXpVZ6d9rRPXfTd+QUm7CTYCiAH/1pri4yAXJHcdTurs0W8FvR1x4PT4SBE0dMyDP
dju6+Mfazw7bFG2zPoayIz+hI281BEFOrG/N7En5rAcRUL5RiFfvnpU2yKBHZ94REy288yPAtrfs
qRd8BtQ9XW0tOVr8JtXrEtxcix6UdiITORUbDyFuEM1WvAancCMbcN0LFJj7qva7bHq6kJ7qhxpx
22OIxxnDqdYriHrpgAXiZlHFiBALkjtzMG2Z7K6Chnki1oF6j/RF0Nmv8xRpn6gLCOAYhPx6a5Ug
H8+ZBkqvwo07Tfsi0GJyUP1E+cAJ6whk6KOkSgubZQ9ewZTkPJowk2i/dCMYGv2st1TmcVPhoZ0n
q3SaPB8eig29NgAw9BCVsQMA73nVrM7PMUQy7hXIuq9onHbaV3tkI9jcPPhYknL1fv2MJwfn+Pio
bcVN85bCbZgOKK4J1d+uwgBVlbJPTUjZFnAUai7tWV0A4DwKT+0Mq40gGl/gNmauMSUlkuLSnPd2
EVBoubC6LZyYrEFgguvPuBhfPMU3A454gNWzmy7bR7LKIZcamB5gl+HmDyfargnKcYkSEXBTfAB+
ylb4CA/mvRBYv67BcSI8Ni/1qqJZXh2wwXSwxPUO6LSM8ZXBIyE9U/E5XiqeCv1kgoNoM0nnw9Vk
WCHyqsLLnrKg84/reMs/yyGSVAliTGGwEBtgMd2CCULON3eIA6sNjPcIrrlkHg4h+/jK2J9WTP+q
jlgVJW/tnCQpwhVK1uojtG2EICYcCTgeG9M/T2vvm0Ou+KVoAzk5EHc3Vy93Qeb08UCnABcmwsTO
nvT16BWO36cO4j6IVvsN2T/nB2MFSWaDTHM8WuB7vBCdaj78aYYHwlP/OIIDHfLJDdGLgIPL1rlS
oAxOAp0L6cZTNy1wp2DpcqAWPqk1GYgkhhsjG2XjcRr3vugpdl9OCLfTyHghemqd8TOSoqZ8cnHj
fNwULglk8aRa14w4Hun7Cr8qKGzs45bVsxbyGRtpZEsf8ppUlv4LAmy8YyB8fYoPxC0GEA8oXZt1
iSbx+ZRuIL7wCzNuJVc0joidCMhfK7/4D0D9ULEPEYnLWOjtimVkOiWAd2Eps9FA0/SkGX69g6Q8
wGNUOAeC8IbRkyTaMMJU2sh0fdiYQJK4rxUHWD0AT46mWxWBI4mTQexYqc+6tE2R9SVuc0TidfhI
R0//rpmM3yUTWxx/BVzVVU1Ax/XnmawolZA3fV3sWsrizkkXzaxEr2irH9peD4gLAjb3Bksqdcek
Y1u4iWTh1zznziNj8K1nZtkwiu3tmETfE/mqTjzPqAheIn/drucU4clOIZOmm+bjclqnMKZiXy28
Eo6JlyyNQApYyeZc+ICTh/vLOEcPCBwLAWPNSMHAOQt0+vkVDwSGFIMY3KOW7N2BufBfoOP3XsfN
FVXGkZKpOq+D2kIY8kesZCs9DxNnc1Ju0NX5/37/+lAi/Hkn/vn+b8AUhSC4UxN3HLEUUt0s90gY
AwcXRL8zcfmxpNFU1l0Ih7Q20OZDZmoPxQONGdss3TdTJmdIco3N6AmOQ0pUA8BFR9/otUAGlROO
WcEOCQ3I00LFxU2ef75G2K/hliO7GuDXIAU6wZXw+l4Susb8a6xOQIy3l8ap+ukl85mfkBCbo6pJ
niJh0oI5wjWPfNDaqzEZpdORI69Gutu1dwp66d7LuamvyCAMu1zk5TTGkmL+iOnM7qVaZGvP3Jzr
B6kYlxwqYDBTfY0KMDSRdpx9YyFsJOBsDj8mAPeA0N+1Lz8Y4pzBLosJzi+jrsNVidRzVezq4exJ
NxFSoUXCVNcTJtcvbFKcZgxpyZyjon5HeSG/xChT+G9kF2By1RiG6VS4g0f+pSz+46m+w7h/dD4j
6dLBOGbdlrgXbLNXnsvWp6f9+VGbneCZzIWn0USYho4c0DaYzj1AQR82xq91/L+vRbzBrPWoPuOM
eyl2/TfZmZu8XVxkS36WFmjZSieZYYm5Kib1PlxfxrhM7JBdqot0LczzZTo9PQhr1LPKerSUve5D
++QGCOhsitpOcHrZymshUFantfGVvcrLq03cvduNhY/DxwXj3kn0Olrnr2pv4yURExdliUTHYvQy
QzPAOfEJITKxjbm5A8Cv3u6JGYx7X35AW368fR134zQ5YN8fBeeggIb8mF7tsnSYEYjbHHnS1RoU
OSQrrc7Lw+S0OAGTjJuP7oN58XlJPy9X/lCzpCTnDXxKuV0Ix0WFBAFvjhaCn22+motkmRbkyFO5
Wyz6cooe72rDqZ2NJsm4wQLRLTUHq0RAZz1oEeOPy0m7K2aax4Qs9Chd3HaMEaKjdsxOuSpBLsaG
tDHeBOpaw5Km6LixZJQK/rp7mnz1r0frjxVyc9OYwilNDYMVEs3S1/ChelC+8mrcrnk/8jZ7MIR5
+GBuD77x2VL/rK5IiDDssk972uZtyRo5bpvHEFXI/jzNsVs8LsoN+baXDXzTy0Z86BiO704KahLH
eBLn3b7ZXPbCG2Mu5264/b3vcnNNmHWhtvqZ71JPLqCkCG9hileO9gQb5b9xB/xrIf7j3d3cEvKh
PotHkUOH6iyo/Wb8bX9hIw2d/vs+koRhrf5rI9+cuWkiVaEQFtyA5ORGuVU+C4j74JZiz2N6BdoY
irjciiCFlixM4qVZS5aiOfHIRcTLNG0IsD6lzg4dU6cGSbfA0Vi+4kxnqSPnErvGJ7Ma1jCwSTQo
HU6JrwGiaSuCy6U2IN+TcbgQjc0cJGMlFBYxi3rDZXUQPVwWIFwn8HmhL7dYqlv8rRE+pUSVAj1h
bqpYZIlDwm2f4Xtin1fOo6MlvuTNO+kr0K4pLqI3TFI4mnHX69x6h9Lzum1eWPj4A3FAQPM/SW4C
ifcVZgmaaP4QHEmMbV654qLQZ2uNFAdboPoDDvvINkuq9WY+GJvFD8zf5NxTeDCI39L3FUR/v03f
5F1IXgcgWugiuz199duEKLvnHidQJCnnBWIYd4Tb1NPpNIi5DsuRnzmRW09H4/IzPHkyNe8ZReII
1sM+Fq24dCkvG/xdyUunxAaCoyW4MO85vKB6zGOfvwOkM85g9bh8c74/r4/BJhDuAEOgZDe/4HTg
DSG+qvvLC8Vr+pQ0zuVF3VdLwJVqWkBPpFHKLRMVGfagT+nbnQX3Gwz/8+a66cyPmdQ3zYWljZDj
QqKIby5HxVBTokBZX+1wA9fE6sYq0r9iJo2s0O8m6gSE57jgh43BERqfUx49zL8f7C9DmD8f7GZK
cLrWpXi6shEIbS6ASzAuwOxsCtOPWzSyTyvqX+Ro9+iHxt+KHpxekN8MWibjFsQ86hfjZOTnoSL3
0tduhk8x8jNhW/BLUwha5uZite/nN/ZknLqi6Lai14s8lZ0zCM18w7DDfAHnPCvwX3F7WsliVghu
f57X/b7RvjSYGrBb8SKJZR/dJrYVHv+nj15rzaLEokRXqiUpMIk2FzH/bAmjAMj1+8aTiLeAXbPr
5FmNLY/kGA/s51WnOYLo4aMS2e3JzmE6Cj4kCjFbthVY9AFdXbFUu/H1fHjMmpE3qnT36F8Sq0Cq
arqttNevT4ni3PkF/1aq/XyTN6f00ahLVY6zYndxBMKfVr03aH5Pk4i2o5lgzUnL86FNr2+ICoN/
f7b567NBmeD3yOQEagpU35vbzojLVlQOwmHLhFrroaR9XZSHo/GeXxosCudNG/vV4erotc9LJyvI
iNa9iMKkKd2mTbBae8KR8BDUp4UYvsTx+JIFsepw+TOhyQDuyfKySvQ8AAAC9lyXaXF6q5Rt328u
uctoUxIBrp2qwTvQTsmoXY52l3dhcZgbfrw5TAT7atc0edX0RGZvOCMFCv7YgT6HxAgR4hkCHWNp
nqfXZB9ykF+i+ah9ZVxpHbKRm9MdlUY87YnFlHG4i52jaeP/FQnuOVxqoAERuQ/h4+W6qzPKGpXJ
YQOhKiLnk54mKfbRcB4dn4RsQp7nv1+99Nu0XQIZpkAnppFSnbz1P8uxUj0Wct/W6taYK5Nm1s/Y
G4hPlG7NrcGLlMKtfNBncfecGBzl8NwS6knqxeIIORDKIco8ro4CCmR1PDhVBlnvHG+N+jpR4G3X
CefN5WLLoFOxO3h7R6E6lnGkrVMsa3LHwEsJt7+3A83U7l3b6v1YkGfVcQ8rR5qBEoD1JvE46Xe6
uqXYOmTjgzbXqxfjjbumeDaZow05enI+5aOOyLWxNkB0lHhF4ZpYo4bjHiE6LgwUt2XqNhmmm4Rt
kIH9qikBKlkZ4Y2CQa9PjZcBbeWDr8Gxs/i6iPFMJlgr7PaMt8rY0MUVQNKIjLEyw0tDOtr5yRUX
FUgl9SdXWjuv2vn5tFYODyNsM2CtEfsHAdlPhE2E9xdHkpdyN1AEwbS3xS/Rx6nj7RQGCh7vL7qA
Q/mzKVgtdzc+flt1arwWvqmvdRuTEsxIInzT385bDBvhjl3dird6eUxtDdgICtnGwGThU36ECaav
SEIbDJRAcjzg/oi31doITWhtFQnZvSX/P/a+rDduXVvzr1zcdx1opCSgux9c5aqyq8pDeUicFyFx
EpGiRlISRf36/uSdvVNmbFcfXdyHCzSwESDxtgaKa5Fc6xsO7ackW2MDofNHbKexu1hjwX4OvyRy
uRbhGVq8wZdpuj9iyQQfwILbKjpB4IMALxCvoBuY8S2t+k3Gn0tYJbfbNFsVKHuozVg/hPHj4Mtl
xm/ysFoRFcKcBbM9b7vzESY5OWR6uRRnuodU2FiseDxe1usYx74AmxKZPOXkpiFfbG8T1g9orzlP
1urjyR/8sZxOcx8IpgDKI8T7U7WsSuNQKxbcwYPn2vrcXakHlMHUsKcEepJrqTYAQEhnayc/h2pp
BXssHU25YCk4aPdRchjYNQIbAhNiydE1dJb00cuXUL9DMyX93l/RQwY1Jr2JzuEXF1s4bMPomwfr
0b8S6iJC2QqmkM4qyj7X3T63Nl6/L7Otay8ivQySn5DpK0HTOEXh/hPUiNeGqDCCPnQAnYiNXYSV
9lnHIxrcYWdFzrLv0SOc39AFBY5xiajz0PQ8m8Se/n2N3unGKJGDGI3BJiZWa2B2zWMr8e/UAvJG
a8TKVYpz1bl1Xm4wGRLUrqJvEJc8BSR1psXr1T7duLFx5qzhS4XaHW7sic1ULYItJwR8AAbE8R4b
c/Ldw0EP+gqLGRPMd/GuEcba9jxjpInyaqCDPP+ONCsoPEEOBAsY+hSXoMZ1t6CR8XKpv+jmoB9Q
meZQWIa6svjiAmndXqeRtQHbKQR/BXIcTf4NDoybmHTQ0DjUQOMq+iztba2e7XYZdysP2kso37br
2N6Hzt6PN0mJ7fwNCSClLeCltCFgpMUlyAwZWvBoJcFOmIvkAo7DaP1tYa6FM8EXn66E9Z2QW6e7
/Xg0TCQWCKYEKzz4XPAxBl+EGF9Bhn7dBnWAg6YKboYgKC7HXqDG/tefL//w+49GMkiWNQSM7zd/
jkMOd9sAimMvT/nfYCH0P842NcDu+X2PoE9f85zJF5fUVdd25ddXdkHT7/7yRp1MghzXj7ypN+hB
TwXlq7+9UcPoX+BrEVj2QiEijCZ61N/eqI6HH3lQiPQhUIzEEyIY/vZGhacqZIwcoORCn8DsF93Q
v72Mbv6K47+cbd92R/WnsDoK98k3CPX5SdoAZuqTlfrrPc0ACR4e5JI+Jty7d5S99S2dYUJDuY+m
5FNqo4TjykdPRyAIgUQzotUlvxDoLnQdqMzwj7uCqv6XvsggF/8E5+oChAiI5TTeRhF64VZQTEIl
2R4gq5JBMxRC3kPzHDBwJ7u4P9gBNAp4CSOuBIcQSHpnY77vM0RdHG0EJResftaOc91y/zJLncPQ
+qDidex64mICLnCd+emJTOTYxknprzGZBh+xh1T0Agc5Krt50cDDLi4p9tXNt6jBgQeDgN73edsU
Pyog2MIeTLqo1dDURgU2ToJL2GiuQqJWBY7/qrvvXbVOoXRPa7gbgxfYkus8ddeiGMXCjodPQ4hO
lxcf/C6EKEsQUtQirFViQdmiR82cjQDCtnfRiD1ZBmHlutu5sGceVQtNcb2VGs4iaVxtKog4NNnE
ZIUwcgiWc/kzIudF8FSWEEQG3KQMuzOLX0c53SriXtSkBRYslgdaN7glA1HRBZV2ZFhXsdOxg/sI
LZTEqq9iB5t1zL4V7QAaaCfdHVBw7OhJl81tHldfYYOxbLt+naEmHUAclEi27SN7HREcaeGWlgKq
GiNPe+V10fjQkWU3oWrWRQyZRheKTrRbtkkO8fQUpGF/7TTBpoq66xBEb5LG62b09nK0bxKJgx8t
2wuPZwW2FeEy6FH2cQb7PCTueeGjsijqEygw84j+1wQAhwJqEDCRBavidVAwG4aEwEnSR7TyzwPo
vd+7D+l5segBcA9/Nt81vGVOroBmrR13w+yP4F6CXBBAG9+4a0LqXmf+2D6kWOmn6ZYT/dmHknCb
Ewj3Tuaz3ykkjWotIftZrrmbYL8HDrdvoXcJHiNY6akE5dxud2Ma7hoIWh9luV/Z49hb19gbmE/4
gpw9Cgzht10qVNw+yFhvcw0Ali1PsG7/WPn+GgVseZCRgKtAentV8+6iQVANFY4H9qjOffRovWWw
Sc9RBoXm6HiO+NlCW3kJxfKnj19uynSvMuHL8P++sVGXsUjW20NO2gfLRaWd8nO4ccIUqD+RXt75
zL/vY3zmKrMErINxH2axbQr8Qvl9QDLrnQeVK0hRo9ru0E+hbi99SI7nYNbFGq1m8DA9sdfo4VoU
JmEg1mSFdZuT+MfHw2BueaePTPB0IJNDKMh2zBUhZpBDi7u+fUATPP0KLucG7X37Ibub9O36n/IC
Xbr89jQ94Y3xf3XfKSsfTa7ScosQMjuYXO6T6ooFGghdcqIM7Zj9pD/ezpheiQhopysEWRtApRJV
XZcB2+D0e4gmwKkd8u98UQnUpfzuuimLTzDQ2SclHGGo/ZVGj5yBBijtXViA2x97N7qCrVUq1nZs
XVhg0topdDOd4lq6zpkXwy0Ax15agCvYHHi6VyipCLhG8L56rppdEJZg1ParIc4ONBr2XtusrOIh
ooBWtsPCH63LMX8qQ7rVvn3RWsWaA98UsmvHlmegCpwBw7kYoTxZWzeWB5W2aNuIaFoOIJbQTPoD
ci3apx4ec2V3xdB2BPGKrXQ3fpLZcwFQYQFEJqcwAdIaVWXKVrWMzgtHPIkapxsB/fkcQFGc4rU6
q5UNBdb00ouy63ywUTOy/aX24WzU2/aSgjrnSOjtopTDy/JrCS8Fy+dfZXVbahudKroqumiRsA5N
5PwmtdBVKQEVcbzdKPJFFiZfKiDjyQjomK/21EWjM2FbJ7Meyl6tqGvjmCfP20lzpQmvSu6sg4it
Rhk+pg4k8a0vNvAPseTwESiQsbEi5j1AyE4MFHICFqa4crJLf4T+aNMWi8oZLxMUl7AHgYmsWCcN
f0BG2kcJ20gPBE8P7C6I8PZy42PNzrS3bMAJT2sAL2yAhVJ60TvVfaQ3gXvHUHpsYgHjhQDUUfXD
QsO79bOLCgWIRieXRA47mNattcu3St60PsShYKeoIeKUXIooPisgDCjbO2wPL1N63Wl25YK7xmp6
gsD7Rv5+FWJGinO47/Mg01hhynSVUEjfyvsT2cPoKP2KrxgCStjtQrHHyG6szSUPxQBztp244JcT
igpfb+NuTiEcXsgKRr7Gy/xzJxNqPtjdMHYMd+o/i4sCxNSz/gIGgGiY2dfNArYJWK4jGKhVoFKh
4r3Kf0BxBgqFp3grbw/q7+cwO9RFWvZ1h4xSjp9QfHKyUwnZ+3NhevWixllwwDqel9hEP6SPCJ4b
uphg2NjIwc5+CSj/7X95ZKcHOsrENMozmVW4IaBq3aK/cADSerZuJxc1HP7BRSJ3k8kCaKxoX2FX
uxuXI9hraIV/PJlMnIY5mbxp6I8eJAwIZCg1HmRiwMNE+jK4as/uHRxn9TkqYS8tBSC4kBYe4x/+
dQzbJKQEtahBf/dObA9MnOtfDzPVfaeNCTR4jZnt9qLvpe/KBxyzO0gLgJf8HX7HYDCA29csvDV6
YvDn9Nb+CgLAKCJeBhcfj4dR+zefwARj5MTL4zLBE/ToedIcdjRhe8lksPFt0KSH5QAdno/v+HLJ
P4Ls90ub8IsqpB5yhSMffJZvquHJSbxV7sOfA3VftACAq7TBng+cE/WPU29qTPkm4Qm8m7V8yHRz
IaPPrn+Vt4eWlBtoFrXVibd8c+dx9JLGfGelnTd6iORDDGI7RArPxvxToE/N5mn/8tFQTk9xNJmp
42VWh/XtAToOL30A5iVbnzZLIrsTL/TGrUIbTT4ga6fapWukpKizncphnXywnSchwEBNoFDlbKzK
ObGfeuM7vbqR8Z16KuB+7kj5oPNLnA6Wec8v3exbCQFR3cqztvVPJcO37wi/ZbAE7QCc5tejCM+m
IS6x03pJCe4j2HhFs2oW0zrjXcGbE1rkaNSv6gXji7vm08fh8MZEwev+c/N4WvyOPuHY57JSeLGH
1gYhEnILBaQEBnT+/2u3MT5famW/3tFC51x359EIx4GsOXGXl9g1JuSrtzE+Hk/boKQKb6MAqLI6
tHqr5ItN0POvE6BfAOUbALewEzR3fIV6gRcMzx+/6B/FJ7TTjsfTCDwqM01LB/O0hihvWkODSMNF
cRuFQExDevblZv+/WvmfAfoEIfRcvSCOUc3yg6le+H71cpGzuv4h2qr8jwuZQ0LtuHr55rX+rmba
8b+gLkEgggocgQPz7d/VTPxoopR6qFrF0Deaamq/qpkwPPcgqQmnP1Crf9VAfxUz8SMITKP2aE/K
jjhxRv9OLROZ5VWK/ePRI+NwF6eSdazDzrsrthSAlND5UfSYveDiWnTS2bvi4dIFQBzxND5ANRWq
WDEwhMF5BNBgcgl5NrTV/XABwFEFZdRnqDfi5BWTQ9PckOQK7tzQjffzTTh+iuDYFn5n6JGWGqCZ
9rnxbx0fLeH7Prmg6TKFtwT8NYOvjN5F/MrqrkJo/rpbSW6qaOdDSFRuOf7cWgBps2s5AGBRAo27
dRxQqxgqPKgzaviPt7D6XKegx9v8W1hukuSg4seAXVfWDw54eocG2QjDKTRnyn5V5/siu/H7C+Ks
+mQbVOekvMexhEPDHeY72cYVFxTcf8B7BCBJTiIXWXco9B317kf7wuKfnPFLz2FQsk/kpmgviEaN
Yi1wHQXfsU2Wr4N4Rxx09PPHOFi6YEYBOMCvB72GA4sfAK++c9R5lm9hzTbQS0/tdX+jbaxBSwor
u/4JsKIc/i92v/KyG3huJOhagt4+fl5OCpPD5fQfvFb9T3S47ThcZ6Y+77Yo9mVwJfy7Rt4l+T6j
kxhlBpoGGslotQJhBOeDbK3JpbBQFTtz+b4Gg75eN/QvRdJ/K4/cVwX++1/T7zxXtRYspe3/ef1X
VOF/XXL5tf366i/nZQvr79vuh9CHHxJVhb8L+NP/+f/6w//48XKVe13/+N//+Vx1ZTtdLWVVeRzO
OIR9lAoOnZTs6x+/8He8k/hfBFGOs00IWhyEcf+Odwc/wPYiAJkYhcjY836He+T8Cz8Icc5Hnzj6
65d+hbvvoK1BsGrbINHiFyEv9feb/yo+ftS6MPSxLOjzhkh19gv0/WgV7iIhMy79bBcVKo4HcOIY
eJlD4fsFzHCtcbyRcUJwHu+4neafGAqu3yTFQy+K3HbB3SC0Ak4tBvmjKmt+WQ2eS314M/QCtqcJ
LztpLypfUvBPci/kWxulkuyc5DQN954VuhK+Q35+ajF8fY78/TrGvnDw8pZUYV3uciL4U80EajKo
EH4++q6/Ru/90u3vqxtHKCJcOriVKnYkQf6FR22ZAsYvUVqcd31jCa+sCAcS7RY7WjhFepYMJRXL
RjUJZt0/S9S/8fzGJqUIu7LUJS92cVs2j4njl19ZFdzNu7ix0UJHNctGVRQ7CCN4D50DH7G6r+4/
vvjrTePvkTc2i9ACqFDmDUDXyRgQP3wokOxwkC/4igYyFMuPbzNtfH/v5v65jWkKI1hsj42ioPy7
unTuQs5wvCha4SUrnbm17QCZSb2bcBANuAtswknxuE6hoPXx/Y3z8e8HmHbsR+EoA0uUsJlMdlbE
RsGgYz1E8N+JJUCACems6zhsBXiMo98ziNvzKC/QvnLdgtyMiTeyXYAp5K1jGMOSFQ8HWwdw1h3t
6LOsIPHzI7Ryt/sxUvCJILlXNWJr68oZshO1sddnpn8ePzAm8BAmMvOKaEAHq0HxUECkq1zGPfSC
Ak1Vv3aiBIKKH4/VO6FOjP2JI+LQ74eK76yihbuqqu2ll/nlifbVe1ef3vDoQ0BkQ8LMJI+20s4P
XjR2qAjDQnPeoxtZKgl1lUIZge+QKoMlRql6rGp6qj7/3qNP/3786IN0Gyeh0TaQo160QYTqcW45
/pePH/714fGfb0yMb2yHCe2rMPN2qcj74TlttHLOe96Cr7vgYT70q6hLAL0ebVYW12VTRs4JsdP3
XsxIX20dMxtg32wXZyqEh0LHmn41UaZPhd97NzBSmDtEQ+7UKtuFYZ7XEOTzBbiRQxjO/O5mFisT
tFgdWJtmeUSu64qieRyqp4+/yzsP/wI6O/rshct4VyoVbksIXS6xdoBlk0P5bd7VjcSEQ2wmmOfk
uzgXILA1depAuHtgp0Bi7z29Ec02rdHdDoZ8V1slTJWpCD4jh6gTeem9qxvRXLte3aedne9KL7Uh
Qsr1TZ/qYt6yHRjh3DvpWCVVH25dn6IH1qbDIcw7Ni8TvaisHH3XlgRhbtlOuYtLld05+Zg/jCI4
fPxZX1oJb6x4gRFTbtBK20aDZwcbVQvALNkFhK+0q5K9RcdY3XfpYEOCIC+VY/3kuS3Ke1/ZkMSN
6ZhG8Fv0KmqdUdIWJU592QjcBAoha5hDgCtVxhZNb+zBp/pZugH6YqIJQb3OXWi2iKHPwMVqIChZ
ja6EnWfuwTK9q0I0iGqLlG2K9l8YbdxM2EBLs0JZg5w5n41QDxLm5rD7sbdWJH8Odp0CADz4Mz+Z
Eecx50DgAG20pa3bXQNgOkL1IoflwMcf7Z3ZbGIbYl3SJMyEu9WFJy886Y1fqiFX63lXNyIdYo+8
dFQJmodV3dVJCQXMYGxYcWLgX7AHb8y4FxDV0XxuSNJErR/mOx+ivDjvWv1Yg8rPCahKWljCWneu
I5etjLR76XK3vrATBmFEXnoTfnKkVvY91jmHZu3YEvcZMhrDIsj9UC9pK3WzcS3X5uly3mgYmSMW
xJLoO3c71do1PGpbGLyhTw2207zrG7nDkxXOgwk0cusMNNkmY9a9m4TNibxnlCf/Waz9aQodDTZO
Qym1QV7eRnYBkaok7kS8TWmiVy13GvY1LvqmheQukdjP2qNsF4llQVFtQN98kfR+181bu00KuzWK
ZiC5SLZZDMUO2OrVMMxIQnGq3PteTBh5zK+UGCLLirfZwHpyXg5Egj3iu+TUDaYP/ta0NRKGRlrv
Wp61O6+N0vYxHXXkQJe7b320jFp07C/aPOhLOm936xspRJEOKBXV99sik/V9LAkgBCwv4rtZ0+5F
BP9oXkRWO5DGbsatD3+vRU2s5loH2SkhoHc+xgv34+jqNMBmvBQ+29dNAdEqHq771D51Rnvv4sZO
YWSFLuwqzfY9Y586W7dbJWQ0bymfSjHH8ZJUrUW7IqW7DBNoBz19QKaFDW/HecNuRHtKsS54wrIP
CrWEfar4sAMJZjnv4tOAHY26chuapGWV7XNmP5buWG573wtnDoyx6y+yseRumtNdlSeogAo9bAfm
jjOvbkRvU1tjk5HcPXDXo59AbwUZ26qSdDNvZIzYzRVAgJ7ysMlxexdF6zpJrQu0xPJ25nc1ojX1
0sZrA+ZtKysuvzTdAO8cS3dk3tbexIFQGtKxGSlmZcycm5SH7KCqal4qeHGVO5o2SYy8b3lwV4Uo
Vbgu6eDd9E2Yz5uUrhGtWUzb0CMV30fQswab0GOfNPbK8/YqL5iHo2enwRAKWI6m+ywD4ygSAWrb
3cnj2jsn3RfQzNHVBY2sMmZetfNLX+s9BmoI13JoAf+/yLwQHF8eSJafp9hEw+8g7GnNZg6bEcvu
MEq/8Z0UHMTYXYRhOdxQp27nxcOLeOzRi4Gek6UeUGAHW9aQXCd2EkBeENOKz4uHl2rz8Q18t0iI
U6f70db1uu7K7NBmxJl3jDY78jSqw1iNWbrvYFANU3oe7DJHnxLQM8xS/9kzvWBOjx5+yBn3gADx
t0IErn9vo6sL0aeCSbiPu8oeaug5qCDW4WYsiHKeWVep60GFYOL5SVI4y9DmBN63tttLuIJCGt9i
mdDNsgL60PrCdBCNq1LKsE4XtihiqCXkDsmXKnPtHRtjsMeF7FJ4wCWAig+UKJyDUHYs11hSJQxw
eSn2igMRH8eFDQeOyKl5eOl6XtZBUNDu+WPXed1PxQXrzoQtRXCeaLu/TGrXCh4VavMHq8kcSOVa
QPQxe8yhx9/23TLvBgqFwCYKIa1UZA10n4LGBfbZS8GLhRfGuAxaD9BACXDviqRhBrpijNIAPKck
zONBRfPH5pM3Tr12b0gcQK8jrBzwnyhhS5bL+A4/q2amdRPC4+BxhbaR1lWvomVUU3prsSietyaZ
ECXZlaJLA14fUuAklspRIGGHykkfZ61JtnHMahwJW6zcrg6VYNkVqUO1dXxxCgA+bSje2K3aRtpN
ykH2veVDRC3OyhQ1WId53cZzRbHCbkl4u8gp7OaSDF6Kt9Jxf9sORSsfy6wGRW/VhzJDz9P1+luU
D2NKANRUSQMOZuZ06YnDyZTL3njGlxr4UZxx34t6GIHme9WMEuJdbn9T+0TOy3Ev0PijqysvC4ml
GdwwbevBGilMY4XTzpsbJq6eE1mSXMXWrkvQVSbMr24yMXbzVrUXUPnRo/ud9Iei1vlets7PqHDd
W5HUw7ziwQtd4+jiKrZJz+rE2vmizQ+d40rvbCizYt4574UReXR5lwc+i2ma7jVJqzVXJXop5UkV
2XdWZMfYhSo6ijFxKNupuhLF55h6vL+Ks7RqKMSgGyRN6D5ZgHM6JOFQ8FR1ewKk9d5kNXaokeos
9J/SYs/H4QE7x/HGGsp4ZiQY+9OmhuFIDqPQHbMV2SVE0oOo9dd5iYa8PhZwSJ+GXjbWhyiQ9LZD
3oEwTGIP8+LM1HrlVuhUXt3Uh6Qj/UUH0yG9GG0ILZ3YSkyP+UaWsI2dEFdeUNEQ3zF1dQYQct96
45lu+5ieWzUUUSVPMm85b6jM6ZXIMYhzgqHiFSrb9kAHmLEX8HGYd31jErmu5FA4rcWhQPn8wqW2
gFl40kMpeN71jXmUBn7l6NwZtv3oRkulND0kVXWK0fVOCNjGIcfPULlLddAcCoAGV9yaaG+146pT
2M43g5vEcfx6ohZNAK6I77Edqsx59DXvMkjayAiV++eiLQbsI9Gavc89JddxHfDkfMag4bbT4xxl
rMQLY+Z6UhxUBjKCqgacJHrHggj1vOsbS7GOkrbLXT5uywTN2KJprA2KAHzOlMXTG9HtBlRhExR3
h0QmLhgrvITgNEUGnjOlcH2jYsGwIwwEUKkHWItoiJJDETPsC30i8Rk8rl97bVzeiG7br6xWp5Jc
lr20AHnomAyjh1oAorXMGoAgYJOnU/shgh/TvkU9A4JpQYbeLIT/BR1goMNo0i+FP4BkTwmvseOs
LEgnu2nyOFgxxH9bNhQgXbLSucpATxrOOqyoJ1bqaWr+kZxIHBgBZwV2Fum2ENuEiZwAOuWGgb/i
eDJ5F6pQ6Y2q67bd6YQU1TrXNkRC0MoRze3Hc+vtYjrGz8hYzMrpMLAxuMWDNBgOy/IKAcktpfMW
yv6WJtGqcTrPXdJcDfKyZFWW9ou0jOq9a48O6PvMim+LOu8Ah4MOTK8hSZL3fbCwyhy8IidAUf0y
qPqicOcspXhmIwsWikfJmOb5PmmYvC0sv37qLYjffTwkb2YpXN34JBUZxhZvzffYlFkrLQXZjQPw
ivOubuRARgR4xUOV75uih5O4q/2HwK7FvJEx8dg+1OrqqsaOuAKRdpE2cO3NFMy6Pn72KeG8MVkj
I9FVXtMwPiprW9hEjxe848F55fSR+ylWyLJnfRf2V7brk+FEdL/zKUwEKdzP7RaFk2CHBiB0+cNs
1GscYyH78PELvY2WISDcv07dstetanofB0BR1e1lC7TONSmr3t67KfSAbFBDYcJNmqKEjUxJJVr6
If60ocAWQvXDGix4bxdBBPEVLy2cchP36COcO6yAcV5cRWIZi8ivLnMFfjQszEKNBsC8mWTSf8PC
TqvK8ttdl8kmWUChKo2Xvgu25MeD8+bgQ5XAmKmqF13YMm59C3h/K4couuIAnp8wlH/74kBKvx74
pvWCrq6Uf9HEvneoZO6f1UHifJvz6IG5ImfOGBbDGCXfmKwtuDYW/oOsXXvOrAzgjfD62aOyc2GX
lADRbIN/v3blSH9QDNWc8xUub8zJTuNcrweaPgvUOuFvmZF1K0r/+7yhMZZjNfDRcasgyOAPCmcr
UEGhbgJpMoueSBLTY/6RJPD40xc/2g2R3pcVSXvIPROSwcEibaA5IZSYDEXCYQBLq8i7OekO9zIW
L56GblUJ5AWo05TKOlNFKsuFaOPDx4NlmCP/2l3gBu7rl9F+12hUVvQTQztnV9dO5qLFOna7rusE
DpHlKEI079B9gJu7ZkqfKV7G7YrRkR5o7vHLHAE/a3eOpzFWJtYMsgaQTD+1wRhdWCnAZbSHws7H
L/teSBrxLhlqoU3u4cOlJWthTOLma5H0JzYab250YOlmBHzXJgNRDDzcs45WLd8rRwB0yR3077k3
5BuFbTn8XuHQVWcoOF2MWnn+iU3WO29mrlu6isvObtn41A/5U0pZe9a49bwpaC5RDbMDqaYTBrRT
kk2XZOQ2r4dTzY83V1yMmpEL4iFhDQ/G5FsP+sUyZm2toT9h8V02ivS7Cqz+ULtNc6Lo9944Gbkh
7rgkBRn0U8kmiJZX1+eui7idNb9e5JWPEoO2IUc5+o4F9HdIofifKFC4Vd7pE9efnvKNxPOigX90
fdKTyOE8Tr41iTXyVeHErnuueddeB3aezlu3IiMhFGOaZo6bQhXfLRUUT0rPvuh18TxviIwATws4
t4issr5lpI0eQlEkn1B4PFFneScxv9iAHI1PwxNJiN9C+z1qpJeuUlW58KWxu4Z5UE+ooD7dUquQ
y1nvEhoBzwduZ7wG4BpIYQ3hoBZsYTXqp3lXN7aiMgDqRFdR/K1L3B50/Typ7psGZh3zLm8s8UWW
EqVrEV10iXPd9Cg/ihag6XkXN4I6igroLLQ2LIqHGmzJrO8vy4ad8p97J4hDI4irpgrbykvcC6DQ
7yWBumEYpmzWnjB40fM4mkMgjjkolwX5s0+doD0r0h4Kz/Gk8jZvaIwF3avaqrMaC07CpapWtY8N
RBvpU9n0vaExgtfO2iHQ2sOUjCjUEgHIWpViVpUUlBsjdiPeWOkIoDrsMDkkJ5WNlS2Khq/zBsZY
nJs2lCQe3eRbKPyfZaiyDUhN7okt2zvjYpIWOgpaKEWb+CJNXW9Z2JAWjUd++PjJ30k7xIhUtxhk
nmltfeuL3kF5LO5ArLOqRl3xpBPded5QiJvOu5cRtp1GA7N1uvgbLwPP+lrXNHgoQ8tJVjRHZ3Gj
Ue2fFwnECOIKTVIPWJP6SQyeWo88dzdWVt18/B7vfRAjhkmSoT1U9u6uq9j3pmmgU243/sxBmm56
FMMu9ssxrSz2WcEB5RpWKA0YlmMr82VqAaawCuqx82eOkhHPPGNaSkfWT3wIqy9hysd2GbESUsPz
BsqI6IIljpuVFswJwbQ5153K1jmx5631xIhoritmx3UGjysWBVu01NxboA5PTaB3tnYv4IGjz8Aj
t0tLN06fI0k4LGedFJI92rEbSAfHzdYZS39SZVfjvDllovuZZSkHJ7/owm4p/B/GCOau+cwJ+2J9
fvQyjfKxUYxl+gzktj53xqCNzvrSimfuHQMjsH0sPL1kBT7F6JAzwgjk7sZ8FtgkCCbFyOOIaCy/
Y87YuE+ukx9o4kO3xM9Pfed3YtnE9jeNzbywJ6hF5FFxhw1wee54Xno7KwBMbL8uWVGKGD16UGzD
+6KMyArU0VntJgyMEb5ES29gwHg8pUDqncmM9FeZL2aBPHF1I3irMQZtFNTUC1DUgL1ivr8a6SmX
5feG3QhePXS0DDDhn7iNRlyZQymsKRy9mjfsxnIMfUZGkjDFWYaFB2D/u60nRDmvvmSi8/1GdI6o
JAzVEmGLH57I8IkXUZEn2bCc9fxg+r+e8X5sOx1R7lPVin5RQTcU9PzMUvfzLm+Eawo9XZ4wzZ59
VIrRf4Fz55D2MwtkvhGuMXo+LROF+5R7I137UqiVZDr7PO/ZjbW3gMhO7XJJnxV3mztf5FV21ieV
vph3+Wm+HmVK1XEF8HHiXUzxGpWjt4wDJucthyZGXg2+LDA07pPovC+wkAzuijCWc4AZQfBiNn30
5Gwomdd4PvucBrnap6PyrrO4aU7MyGl43zi9+0a8ckA8I9nE8B60IwVFOhS1xT0HV7r/2lfRLIQz
3sGIWx1h69wAWH5hu8RfpRrgEoux6tusb2ti4hur0CJOBXuOed0sKU+g45/F9ryZY2LilZ9rEhaF
f+Fr7NKh+9m2oEd1opo3eUzJ7zFg8MiOWfVUc5jKAZSxs4J2Zs3chMU3wAx5AyRRn0ilrkpXobw0
Qgrp43F/Z+54RsjS2CUZYT17buoasl9AsIcLKHq3qGu36awuP5ZCI3B5AaFQzGTkNM6DjZtG3XlX
+KfAZu+9grHS8r6To4tz9JOVBdDxLXFQ7RZFWbXJZgQXop23H/dcI/tQJ0u4ysILIJCrZdTlcLSs
pVx//B2moXgjhl+MlI8yRBNYQeA0hfekLHQf3TKyLgPenkI0G5r4/xTjTYnBCNtJ12OJ/5SW5bjm
QIQuxtiH1joH+uy6YpZPlx4ws8ElsVWxh4FCBjHHYQjQDeW8XjOpKniytN7wJadllp2Yfe+8tYmt
h+4iLWkIPt1ZCi0x0DebuhMLCkzsvI9m4ut51AWd4Lx8ErnzCcbKtrcYcgWm1ayvZgLsh1wmk/BU
ATHpCpiJqLlEH0Sfz7u4sVYXXP1fzr6sOU5djfYXUQUIJHilB7fbdhLHO3GcFyrbyWHQgASI6dff
1Tl1b+1o26dv6TF5kGkN37i+tdayXhiFBjK0dKFojKFN6tehTF14vQFIuE11i8UzvMbs0kQUfKZ+
YVjsPHhbo9eiSUNfTFvZ3RAt5JxLfY0c7r1b4zz4oe+WRDQANW/pFt8FyPEfhao982IXPi8wlKcU
WlcvVRAHAGJQRHlNJavE88473joDOdKaAqT3ynQPFl3A63L0yRn3GohGZuD46RklaYkSFHtJRHnC
tbQ7i+663510YcOLBmVJ0NXyJbPRCHw8zQcMjjZRdMUMvmPLXeCwDFZM77SwU1yJ8LSmHBQWcVTG
7Q0LwmR79npZLoI4JQqpWc7b17k2y6mO2PiEqHW8cvkvkfobptxFEFvGeTk1jL+COmktdNaDx7MH
6QRkgbulbvaMdROAjQCE7P1+zmUz/+E78mHNKJcdf21baA+jSQcB7JlcG8J9r5HrooqrsWJ6XWn6
gugY+uaY4jokS0YxYD4AGD2XPX2OoWhwHtcgKA8279cEosgdZiNmtdobAc6hayO177x8F4KcNeUE
Fmf80kuZr5hm+nNsSuFnzH///n9sI9ieWL1Q0r5i6GSbdhQKZdthJJ6DOXDnzsvHjD+a+XVMX2AA
KASGy/S2KqVna8QdyEh0MjcM2MbXrip/huAhPE7VVXfx9iwz6LKcllRccrEpFNte7aQwFDXqXn2r
RSRuwALUsJ3AGz0miQEqFTg78UEPnfiLAFfzisGm9uR1z92pDZIZvlEQYb2uWW7uc5ZpCEt0rV+O
5k5tVEYzAoiteKWzTX62aVWGhRlafcVyXsoDb1iF31Id/7hdqSnVGmBS/mWK0vAsmm6q95ER3ePI
NlrBTOipOW+Qa0OpHSAZeeXPvvNiXIR4HFVVvaV1+xqEFTTvsss4bbiu5bVb947BdhHiaacw+i17
+lKSIftsRpBLFPWSzd/ttIJY2O/gHYdPI0MY5pfCW4wbRkVWlu1eVfOj3+JOXB+onkker/Vr2qfQ
SeBVvwF60w6hn3V29a9kkI/pFCXiFTxt419xI0detMEUeh6w4+5bQD04TCx50Wr+G2NjwNeM1XTl
xb19usm/oGbDDFI3CqG3jDXbthuWYVsgt2zMU0+k3wYlLuKsCmFhF8HJS5XTe7NCIqbOEi+8a/ov
2TNp07ISsia33bb9KIkqiyW81p57+20l/0Kb9XKySJnq1zJCebrNIfyzaCq9ECUQavzTq4Osv5Mg
KUpfqgHo7B2Y1+oSnLIgDvO6mFAJ+vMPGBFYUy6ReOnZUN2KNhC/wLgx+RXUEhdglgF7ugq8rvYy
sPgl6fvukTVx6oUdSlx0GYjWagFqHog/9IIEN+Sy+XXWBPpKIPre2Tq+OhSMzHMVQbYpughkrJMa
C2hCeVYTUDP+c/OjjgoAUOHL2rLDIMqCowaRCmjivExm4mLG8gyQeGa4fMW0sfnINgylQAVDdl6V
Xojw/vn5NFwlrYURr5EWEXTrc4BdjyrgfhjXxIWGTcFac9vCW1JMPdxUCCZ//X+Atd4xay40bCjL
bJJJw19TkUZQsebZ1O9YNSTJ53hasisBxe/azb9dPlhGnU1iUN+KLWUvE8lC9q0bpzB9MsmUPsDV
rA9dDHLesczng0kt20+yHMbvU9sl1UeQtBJo1ixoodaQ65MYcsCEc3I0Fgn195U2y01Z5nTPQSaI
ieUhxHFDtxugj2JONcQUaQ29cSoS85MH6fQTi0Y/qDaN+jJOvLrrM26hbVl2w3FdCK72FKeDV/qT
uFg1FRG0A1Etel2COX3KY7b8EGxbn1sG0KLqJ5HfUAaZez8r5kLXumHsMtqPMAQxXSAr2wFK2LaU
epoxF7XWs1yxLenky9IkwW1qhDZ4p4O9Rsn0jqHJHENjGwkIiVg4JrSj6ZFjZP85mIMrUK/3Lrpj
ZRI9LUOE8vHt2rGt2c1dRX8FC3obeT5l3CtvSv6FVutRzrggFF/LUr1kYyROYN1uDz7RGdi6/3xD
DOptY7t08hUuINhhCGl8BfaOXoEpvJ2qJxe28X9mzmW2LWpeE/kCjt9noIM3CQa5Zvwux5lCp1Xo
l0a2yef//VPeyaESl+7X5LAHfQ+PXuYBqLJaoszLoLL4MdIote4CmumbbYkw9thhFuUwxIBBiWBl
L1IKya44hneuhItxk3UEyjyzVK8xUU1QRNl4C3qEFLJd17PFd+60C3WLV0uU7Qb6kixR+1GKbPgq
utCvLgphyT8PLaHzsHUp2oAN9A2+DAMmgSHAt13boPc+3skHMoFRLkw8/Lfs2tAh3qm4Xa+8FUeO
5P8W4hMX6pYQhZBUo/JayDUE7QSSwru1UiG064cAcPmXHkXx8CtTcQ9yAFtH864KoRqI8bVr+M/3
boBjFKrN2nCwNL21LKDHMmb8kQowa+wEumSZn1l2cXG5WTmiSqBawiHsTiIT4tM4l8O1wWRHZO//
7aMLjZt6lU1rtNWvQHcN5tFSweyJDcka7O0GKstdEBuk1SwOZ1T8mygpSCXSHerS/a+MmOlxBnX0
dBZsnutdjjGFm23Fm7S8qfodpgotpMobKIH/76f/zp1y6XKHcQ3R723UK/gefzSlyb9GGNT/5be4
0yfoQ7BmWRBZvLKB1J/Kqgo+D4p7sWaliSuiNyN5mvt6zF5krcy57URmdzzMy/rKi3hvay7//4+6
SA9eljCuS/oSM9vfrXMgPreYeLmSwL63umMrhkCIRHR5+rLJuL5RKdMPaojEFef0nkV3xY1LJpLM
BH3UFDwFqKpINh6eyqGywV+hJIwdshjvGMwlHf3VY1wyOgZTAAWDdAR+rFCRqLw60JArc+pzSd3P
CyZip8PUP0DGtdC9V7/iomntHBDRdRehuHhIIMMaJ9uNJrPPs8DSjvvNg6UZU4OlbXLMoiftxU2D
dZ0XgXI4yp8K6wZTKoo4oju5GN+dvpjVf1zYWIAhnC7Y6SG1T6wti9XQHx4vGd/tvIVVm2qZ8206
RDl4xVOIEi/q6Le08xD0kCOj0M18kHarC7osp3xJrkRRbz4yfLbjMTubMwQP0MqIkxeMQO8a5RVa
YmUnOE5kFYbbWAY/A7BV3oN3ip6B+/cCqWJ1xxGiGsEQk4XzgUA6JTJjsU1e3Ggkc3FoQbNhNOFy
ki0bjjNUP9aG+VQmsLTzHpeNKgWI5XxYU3ZGPSjaWVFeAzi/c5QuP2xJcSmnJL1ck9cYxY4JYFSv
C+hCoMA3NC8rmafDSs7axEUZe/X4sSHOJVkRaK+BXecD+B0f+iD/seVebO5Y2rkhIar2mYyW+aBy
6AD8h0//8doMF+20IZdZyIR1V3lImS3Ameu3zS7SCZqYNsgIVu7kYWGPtvNBUBGoXf1p9QDgblWG
Kc3DVop6NwI3+7w1ofrLbz8cg70wNUEmD1+9AMRGWYkWxWe/lR1rHaUqzcNxnA+6rw/tRZ9cZ+qr
39qOuW7ozEGdbZGbTm1fNAwNXTC2Pfst7hjs3EJ1nczYkjG7qelW6Nb3ijjmmpmBBxwwn0OQyvi2
qRJUBjmPr8RzFzP0r6IXLorzGlOwl3VgUMTVnoLmWG31sB9o1i1FCeredV+ZvO0KYlCGOtbQqu39
rKILcOJzGJE5GuYDXdGA0sktKtt+rtMFKa09SUmUYsSWd+Sgc70VoKH42+uUXXxSqOjAQYsyH0Lx
qSSfGRSp/RZ23iurQIg6JfNFvyq7zdYqL6jJPOM2l/lzkdsA9g08KjWFfyf132gxfvH7bOe5hv1E
IpNiP0DuXAAnXiR6PPgt7bzWnm6Qtw6wdLNsRZJ1e3ANX7nz73hNl9JzXNAFmgYEQFG2FqUE91ln
PJd2HiufM1FJAm/f9SY6kHAke1sx8ui3J85jZVk/J3ai82Gu5nujzcsUVtcYpd7bFMd3BuMUgQIH
N1BlD7k25yBbrxTW31nZBSHNDZL4hC/VL9OXLV4OVMeLlG+h3x10MUh9KZNYhfhw0x+p+iy8WMUh
Eug8yZKOWjCKdRPa7iq2nNLaq9qCpR3/uWIGsUtK3BJFf8TdX+vglZ1jYfc9TkaAGsXOBxEx6Jnn
U7MD2+iT1+1zgUU6JHms6osj6ptwT7v8fl4H4+UQmNucBR+ABhzm4oei02oeay/iTNCTOTsiwetm
weE/HvKE325tCyUss3labRfftGLyI1UGO4Ku9Ylu/aPcmE8lBCfpGJIcnaPSUFwRI7JjrsQxvcoe
8N57dKzIyMJtETXcwZYcCCg5R1/D6mKaximLF74itA/6v8r8R9ld6VG988Uumok3Y7BYgWtdtSmE
PJqPoZBXWi7vLe2kZ0MCTHApce/a8Zymj73fvUO/8M8AnOmMJSpr5KvBDPkdxICmT3Ki7d7rKbro
pNlwKyDIgiOcBnALa5CUefFronbtPBiaEk7qBsUYUUPMJE6KMfHzAy72qC47w1K0hg8WHLmthHzG
/MtvO8ifmw2EWyvDEiFf2d2FyWtEffiJsBfOIzR5iEkI+JYD7V51U+8r4hnUuyijENTTxlyS4Fnx
vRhoEUMG2W8zHEdehXao1h7P20YPYygK9KW8glTmwotiKJQvyM7wVqaW7laWPfBF9V5hO0SF/zzD
uh9M1Y7YEd4AebvoYq19sCdwAc5TnNCuseBFxCk2tyz+SKODz0YzF5CTQ/oCNHG4zwuYBY9sFmGR
LqlfjMBcPE4bD2HZZY09dE13Yiq6Xev+h9+HO9daQV0mXBo2HrrUwidSIBL8ijvM5W0SgQYBwoQ9
Ya25BaXUcU2JD8AKx+jcaw6IBDKMygIsLQvMPuxYmvtdbBd9oyjkJ9pLZbHrgYcUjQWceLba60EC
K/HnzR67VNt4gyvv5Vp/oJWI9105z16BAnMBD3nFIz2UcGB0vI+ivxKvqQ3CXKADaAh11DfZeJiW
ZwN6oZJ53myXnWdIE4jbWmUPNCbPWXfpmk+j39V2wQ2DMN1Ms8AethUEqfnnKvNC7aMX5JziADFO
0K7X6CMgdC/aUd53HBpwXi/SxU/l0GjlQN4gkFSkv7MjiAIZ4dwvtnbxU30JscCZdvaQbn3BoKEg
rF+3CeLsf97teYYImRkvqfScAhwhf9nGr2rBXGASBErApMqwNOk+0rzbV4sXDzCuthsuyACG6+LW
J3SPEVNiYZhE5fcgXZBKHog+6gN8t4ZeyMPSsWQ3kXH2c2YuKAUc9O0wQAvuUInyMJfbzUJSPyvo
Qk14YDaypfjwOOmKla3F2Hp+9CX4/kcPbqOG1B1arocp+U+2GKhYP3u9GxdbEohuVGmGhW1qol1d
c3G00E/0irIZc/ykaOZcqypGmt4NN2X3Hbolfu/dhZVoSM1pTMbMh5qUT308P/btT78dcbwka7vY
6riaDjmL6r3s4rywgZ+WA2EuTITj6s28w3cPA73JM/FoVr9yC3MRIv1cQTcL+JkDN5/CBt32cvG7
1y6ao40rkJ3QFuYvgtTKXA27RmeeoYNLjgQkPEzH5bOjaK/Jx8Uvf2QujgOUt4tets0eZCBfwxBQ
xq3xmpzCKTrPEYKMNc9qVLZyGR+a9XGRXpJwWNmxrBF4O8OllfYw6Qce1SfeC7/0wIVuALeBri/4
aA8Bs191Rk5EDrHnBXEKIhjukcimg/HAuqgo5/rUlcsnr+foUh9JaC3O0CDCyO7ypWs+jJ7P3MWP
YJDWxsOMjV6Cv4R43q5xl16uwL/bQcxFj0BKqzFxxe0hp9seQ2J7seZ+6ZKLHhlzYVYy4NaF4NPO
EPT5KWgR5uJHNIL3Nb9sBvQCQVSNskXgaTtcSiM9120uSpzfFA7FVic7Ek1+N9pFj9RQ5KikRlRW
zfZjJOqz6ZdvXrfOJTOystckqS51OP0gs74oiV947UJHqrFJqmjCdlhafsFw11Pbaz/EAXPBIzVA
/nyTl7Vh6Fj+iQeeCYcLHGnA8jekEVJpEmOwvWFfA5E9eu20CxzZhomNhKO8TMPpobOQaFWk8ap6
Mhc50omta2qBaz0H06nu5F8IcvziJhc3Mvdk6qIES9dieSrJdpzT6j9+O0L/jPXAO1hNWXbJR6tl
H47miB6VX9SUOMmGNsymQSjsgUePM7FP/cD9zLQr/QvxlCBcpkvxqY6OkN2+Nb3XZBJhLlGRHRnd
MKOIQn4LOUqzPLCr7FDvcvo7GyJTHBvkRYf7KlfgQt2DDD5ay90SgvjtB5mC+DRSlsijSvVwaiS3
5Ez5UnY/h6aq8HDTcEjQDGkxI86zooMGQPwVc2wt+LgCttrkR1SWlO2JWidzb5PWjOcoAotQ6nOg
0CRwApEQAu1NVFp9T2uNmjAKagHZtYvOriS+v8le/uXO8AeceGQawPzbqTm/G0FGRb9gEGT6tID8
I073DCPx9gmg5CB/SSmzT1E6WfVx5WswPjd52D0oqdbjqpJEnOp+aR7bNe4ZtD6amWwn6HJvGmJ9
OpbhlzypG5EXUSuGddjlYmvvQNOhIeHebMIcrMh0sBPGsBpsPWnf0rPYABx/TDWoNn6KaIvVabvo
oxR1ilncZrNi+Hvpl4Ff60u/zQqAnXBymWZYyxxMGdtHjMmHdoL46sqXCUXWC5NwHAZdfhszkWfd
qUqCTKDWPfQq6oqkD6rpiIkD+XFZaxXc6QwjytckQn43U986ICf0qqsgzepaVqD/HBb7aRqShnxp
IR3BPtQ2RfS4gvfhhZIAqiwxBDg5ytl6vbGANNNvbd6ZNDzmgYrVh5jkxv4NUd8G4pGoSUyHnlX6
E/JYaL5cSe1/E8W89blOdqX6jY8pmKjuoBDYTt9SuQ7TXEwQ7ST9Tcraqf/Yg+R1+jwH4C9/qSIT
kudpbuypmauYPys9j8nXrJxNvV84pKFuQhNlJ0i7z8NusFOvv6TxVoWvM2nCsCtak2X53bCw5Nc6
rd34AmXQJCv3bT0nAeTHMfV4QO2ItX8zEvBvYcnqzidnp7nr2VaNW9lUkGvJajMd9NLz1zAms4/B
pblbp5tXQIpmQurPfFjXrWiakGz7JQzFFQd3sYBvHJRbrasCYo3uc/5koRB4I9u+gtOYtUAqXw/l
/oqru6C13/or7E9f13BWds0WpWg6gWtt3kcUsl9DMcKGlrdrEo7l/RBlqCDcGbFmy2OL8vUteBmU
Os0mS0RRjaOJtv2MmS/+M9NdHZMbMlQbuY91H9+wYQzVbWzAWYu4Aop6twTsr+xx7oZc7RPeLeWX
IKFB95wC2hXsdQkC/Rddg3UM0hAiGAo+TMMhqJM+/xbpbqS/4IV6vpuo4rzAAKiG2ItJKSFFlQey
3Nm8ktuZV3z40dOWfeWgZ4+/VRvTJ5XTBNowa9s3y+2Eb2XbTm8ddroA5ydTcjek+TChMNVn698g
4km+dIaM+YnzJGx82rW4N050YWqAJUW80Xtq9BDvIWoz9TdhvtRX1n/v3jge1ZqF5A2M+VPVVKku
kkbGaUGjdfokFjv5BHb4EY7bm4XaMpXx5j7mc3ruR1Y+QiVzueJUfycQb91Kx+mlca2GrsvJPbSz
2nS7neMg+yUEa8LdxMfZrrts3XJ226dWmrUgg8ije+gPNSH+IVOp7uWc1HFQ9JVk9TnLF8UPsZHj
dxBdQp2lazjYXOAh492soJ9wI8NpLvcbiuMPGbMrSISpWo7JMuoPGV+2i/4YDeui5I34KUs97dcy
ToEwjCCCsRVBvADnddClDnW3U4hn5iJRjfiSr23wAkELvdfzOseFBgspBFi7OoPEamXMTVVLMUM7
V8n5biBtlT5iMKjS8Y2Kazn+Il3My1s4026JCz4R3aoibjbDijGm9Q2Y6ZdfMUbqY1IkI7RVZswr
aiMLyOLq9EqS9/bgE81dLr0krIK46ofxjg+mnh/qULVJsc1DzO5t3dPuhOQ1+loGwQQV4D40oKaG
RWyfSCTTCjJKKifqRNaVbx+Wsc3EGXjyct+NrLk1nRm2s1Jj/LlqoWN3ZTzg7SkZmrlt3pErHmyQ
QznncabpUQQlUDM2Dtd9y1YKTt8GROA7sAmlZCd0OOXHNWNbB5pDbaNzgjlMTx/kFmC7RuZ2G0n7
ZMu5KffWTCkmqzGo7FW9w0t0wo+VtdFAh6a5T6suOXQ5384djPeVl/hmMQWrO9ECxOsGEUmb34Gj
lN9UupUN6kAEw5tX/M/b7setxlaI1sYVg2n32BZ66ikJP5GovxYy/ga1vmFH3IpsRfpNgMY8uhNk
Cn+MAopGTzQvcxDZZ5iQUgXr0/UVjCNkB1JHzPBB+EIme4grbp9iYsrqhlNlVHxgyxp2F6L9ep6e
K56YqjA0KIPHelCt+TwnWfhLsaaRuoAO+mC+K5ZrCK9qXpZ8h1MR/FWuQdl8yZYAlCDrWKqTkJR/
k2PYhldO63dn843f6+bbttyWfK6y/n5TKU8hDBhM0SGELqJ9oJlc5UNXbnZ4qtEWbb8DcEOb4zxC
8PGG9jI46lQlP8o53Iqsvigz7iixcbUnBnOVBygDUCCMovBhgSwv+9JcZKVjwOeW/Rgx+yXNonzP
WT1/0a2wQ9EIBfXGadTqmI9RK/dQWVfdByYZEWhWYXfBCs4GuRupyOVLo7tppJBtswyV84Wiv5eA
Ci8s1WOzdiGUzWmYq+QQZzm62takyX6K0Di5XYNOpUGR8zHXJ/QO5n4Xpz20ANUQlLuq5lH/ibdh
Pe4lJWIXJQb91GRbkuo424yRBwrhug3eq4Z9ViOzsAJyU2Bi2lJ9260ztOxsnbMPobXBcwgah3of
IGH9MCZhWe+zibSHSkciuu2k5f25DRnpCpmb2nwqwSYu7qcNvS4aL/XrmCCV2niHGTwASdMaVlyx
Qz+ihvb3GjVJUxb1qNRf8zIZ+r3iKxEZkPJgCEs935sT7rUW1C4c4lf3IC7ZzoSHQQg9+XX+6vec
ndiG1wzl12hb7jsdmq82a6evjIRXUpfLN75xud1+QqNlnCNorO95B0aaivVRWWwBafUpxJ4j1AEF
oY1ObanieL1SV38nmHL7DEvd2agJQIbRBzFJd2RhEd8htszA3tFtJrryZ37DLd/6bU7AE6IzvILY
k90tLdHsLED9L45g44CqRDhWjf46hVl4k3Y8+pmkSHTrIdHhjUV6uLY3EXSCoifeY7qimKJtwLjM
/z7O7J0ddzJuasoE8tGQFU5YvfFiDlT9CIVTzU8yjAWAudMY8u8UXOTHFoOlf//vv/qOz3GVHKTN
xlGCbORO1XX/ZLMm/JmsoxeUheb/ameY0ojBhPldnpjprLtAoaZyVScivrjdNw7S7WqAtXAY5arl
XVnNLLrXYTtpIOOCMPqgdGSfh86qD3YYslsqExntMNhQq+d6RAlpty2g7GfjwNQN6ZZ131QmWk1R
NzaOjhoksnd5Y3m2y1rI0SOuGjEF3Kk6uwwx13F7JXi6vNW3fsHlMvyj0w0mrGWBlEB0N4skiu5K
zPbu8jzYoi+2oTXdgZYr9xqWhqCuY47GPMqIqHDUHcbUj5HKoiMt56f/fY/eZj7A6o41SqO4F9W2
jXdplazNYx1M4x2dtuwhnolsQD1twExBiw0EoGSPKuS2nPQSC3YYm9VeI2L/jRt7az+dfGypk2bI
m7A9I2kel19Ln2afUa3TX3I+YWstLwl90iRo1QFCuQvbg6Uphajv1lCIWKWqZM+B1aH6NssMUi+Z
gUrUzzmD4uctoCXbiaNKN3202wCG8S3PtC1EmbUfeSCDCZmArNN9C0Hi7zmboQTcR+bCbCr1kcl6
Cp97iWLPqaZlX8NrqZ7ulwWD5Du2bf1NNUEX6TjHU/Bcz3V57quoDW8TVAOOAwp/D2Li9Snpjap2
Q9hMCGznKh+Wol/aWO5kAx5PzKlP1Roise4IeeFJNN2X4QoJqhpKPyAkSRL9AUTs0/hIKFB3Rd4O
2X41kiY30WCbEJSesocQNOZngoTtObII9Tmv2zZSRdBFZXCiug9uekYqUBEt5YICSafWLMT4ncJE
IkHq8hEQd7V8R7kwmW9z6P2FZB8oCS8sDEn7YBeN9RiIT2oZ2fzUAOkS7deoDpud3drIPnRgRTY7
ycfhQwhwlj4oTTMo/EWQTrDf7NBF/DauggRCs8L0wb6x62j3oFCK5o8p9IPJQ8Cn6Na2nIpzo7m4
4b2i0xWE72+a4Lcu2MWO/uPB8kp1q025uRtGxvS+p2UX7YlNk20H6aD6WxLrbvtoaG/j4wrd7ZQW
SWrM+rmnA7gZV5COAY5Y04gmH2SfROFejEt7GBdBPsQxDNOXuom6+q7uzHYaxBqYotNJBhLerF2a
ok80Ms8rjvAdf+u2/UKQLiYoK9DHIZjH1wal29tmZU10o6yNvBrxsAuuW4NQgRlkRB8pS7/zRNns
GAUoTR3/t91503+lxI1TOqlQbhCxOBtIjR5NqoabtqyvWOf3FncOu4qaehzBSHoGb0W0lzCge0zd
+RRM8eVOFBKXeLaoNctzVoIS3gBiexqhO3Xw2xdn25txSGzH2/gXLI88Qn9IfevnqPXB1uLbnTyY
2mpCQHYp9lCeSHCb5XrA3Zx913cy4djyXBoxoSiKVtMO0ON13xvQKnvtjRs2UI2cVLOEn+d8MPuZ
wyFNueedcRERJaieomheunOStmw/NGo4Epv4VAJT4rrwNZy3YJBrdbaxxvDkRflsUcu1+Pud6+66
8C4blaGgGz1HsNmjyNkekESvpjo+3fHMCOih5Ahu8XOXZXrX9VIfpjb8j9+JOg81JH2AOlcrz6Ud
5iKUCDEj0vhxuGEc+E+bvxqDeGG05ry2iiOZzKJ9223U8zY6L1UOYFNrRKvPv2Xv0Rko9/Uw+czQ
YNedh9qg7L1q2PRzGOtPVrJxtySoiPjtuvNKJVoSCzgPxZk36VkqXR2i2mRX0qF3LqPbT7I1qoMQ
EZdnm6BGwSVDuySYvEptIF124u5sNpjnjch/Px29znDHRuUFcsbiTqAtNykt6SZ9jnPGIBacDYdI
2yuB9nv74sTZQ4npflFhX2bb9kUGeO+RyKtE4O+t7rzSIW9nVplRnodl+laivHCje+NVD8G+OK90
WOWWErHAa9T080oWwA2gDeLn8FzcRNXFWqN7r88SZEa7uIMEaC+WL1433WU3ybZGM2IXeeaizo/b
wEGpaTCI4Le680hpY3rZBVyeaTKdkBrNR1H5BgIux0kFmBQ0Z3CifLU14nsou/aX++716S7TCXAk
KLjXxpypAreBlWH2pZc0++a3uvNKTTPUvB+D+oyqsjjwUN2016/6ZZF/RfIpcSlPALjIN1biTMGm
hvfTQG+vgapkNO5juY1mr1ugrncrWB3Pyk6B31m7ak/A0m5IR3Kc9Tr+/duqoZzpNV+Mn+S8XrQ/
ehUEozpX6/Qt28rmVgFe5Rdpu52pWERDGrQC8WqYn7oGKhQTD7wGVPHljou1MUTvuylpzwmJwc++
gmIteUa5zbR+JPPE1XcqJ64Ga2GUeZfgLgUaWgZ9MtXPflfVecMVrzDI1TKY5dFkBzS5smPA0lu/
xR1HG+ZQF1lzos80QthXjUAQpKOn3g5xCVDmPFoWE1XNGXe9AqpLxg+6K/3kzYhLgTLQEWXvBanC
xbjZmA6nVhNx47Uxv3E3/8jGAcTuMI0e4jW1VZIXLd/AFRF1ctr7re84267NxhxsxvqctfpTU4fx
ETqx1M9juRpNXWPRqgxi+d/s8ncakrf6SqHiHUfuSjQNloyxmSlMgQ6+opWs9n2OyRS/bXFeq1mM
SNEH5ueEafC4TCbeAez1029xJx62LG2RQhkBO0PJOWQqv58y5SdJRn6Xkv9xY8q1r1JlS3U2ZGow
xjWvqN54pmeuNpMt82SuV96d7YrAr7OjOY2i7P0uo8uLIqHP0uc04+cyZH/93vRt9PVLLiuK2cp0
qJdKnbNBKrQPl9F/X1xqFGgglzmvc+R+cwuQDAffbl/6GgGXHSVc6y1H5/iy68G4oxZJAjN+8s0g
gnJyv6lpEDi11XlFZxSiQcQewOl7BT30ziN1GVIqrbdJlUKdVwEc1Apx4gj9Hb9H6pKNhISpua1j
c47RgC5WgYCY5Fd7L+99uvNKJejssxXsHf+Hsy9rkhPntv1FRAghhHiFHCurskaXhxeFy3ZLDEKA
EAJ+/VnZ9z6c49vf6Rt+6Yi2y5UDsLX32mu4kyrVL2QM9Mc0/Gug4X/67b+dphJSzibMzXDnEfC7
l6BRfsq6qPqX4zQW/7wChL/XbyeqCHpGn4RpgcxuPTdkcSWbvThW2gz96zBhy1ZuED2pAgQkOR3m
TNKvBpEXWSFAZOkQJb3548prc5AsZCc+j9F8P47tcBTJYNuicostK+yg17tWzxgtue/mXdLk1hQg
SbTHrW1tA0x8VQ/RZht6+vuJTmQVDPhWi9blKEgMRh7FnqqDhfHodsmUTebobg028sAgRXVTVJA4
WpELwJAsDuLUmhyhVpBQ8Q00/rUOSfQQsGwHKQ040Q5spuHQiKF9Ah01Kh2oa/Ee2cnDUgqsQT6p
9WbwYvLKAK7vJVBaNRAljkSRFsmwjWHJ3o0R5DJmW9vqyJ2b52cSeq2/ipwOzXen10wtBXVtyF7k
mldtYdpByY8Bq8YGSXup6GDnDBInKZRw9qPpcC0ODLSDL3S8vSLJx7QvMZPXP1im6itWiCw82wFt
yUCZeaCjHYCZercWYWpAzhRkmM6ywq4C6iOk8OKS5fOXsOR5GaIkRoxCxOH8bqNWrYXgq56K1LXR
C8GX/armjpx8YszVVtTjX8yeP/muxqo+6qv6i4xJBllaX497siBb04cazKJZ6mk8DCu17dHF+Wrf
OOI8cafmi7tW4Ixa6Pa1/c5gZ3qMlirtnz0LqSwr0B2uq2zMNc4n8OFmggO0MVP7wpdQn1yv9Mlg
GXIfTLOWdGPdBOZEy9KSraTH1xIb5FHjC1/PEQiXCF+sZXhr1hE2pDXxRzLR+kF1EX328zKfeUyT
+jhkeDADfDLmQiWk3Q+RJfOumsZ0V7WBL6Unoz/AYMRlBYuCfVZCpbSA3H7gRUfc2u+wr0DK2+A7
WYE+uWFigYgFP7OC+ieuiCbDFkQl2ZCVijce/NY2Yxg2b/eLxBJkfp8RPZNchnGIcngpbslwNpRa
BMm5oSsqlUzjtUGQjC+Mm+JfKo6hjBz+vqYJ1X57z7JO9TvixPYy9SQGpVtO/H7hUfOzganGV78Z
9Sh9MGtREUReJuClPjGAUnv8a/HJeoKwagKfkx58PWu/14gFvMVp+B63d2McPpGTRO4a7yDRLJYI
1J2nWkd1fDBwf6u/VOAHRMU06qE9wEEhLWMVTdWbWryL7igoQGHnJoq1YCZqWEVjgSxswfFkQGI2
LzzekeAhyyRVnOzQ1Lj8kbUIWobeQlxknYAedbubwsHnPp5fXNxgNVo1bWUeCXgkchdkiNSzp60B
s3Hi2B36QIQA5bvHZdsqxFjGKQ9HlIDuzmausw1iZ5jUdwTtn4EaQRn5NRqmqO92lmXp0JSA78B+
2TUGr1wELMuGAiKfWBTcDGP6wEbY73Q7knLiyrWruS7EtNIKvHG35AVc8UIGD2YIRw4pDaghmrCp
uVUSCjOFBY9kMQuj75M0yrCns1WKFxmwAGJ1BneLDKtOxOTN9LQhPa0/LLnP39mczyiAPvRXMNXM
NQ0duBdV4BOI0ptShs1lYz29cmPohwRnqsQS2cV76uIhlGQa8ZBPDDNA6e1tt9/AGPDMcYzcnqaV
HEimtMAT7uJ3EnH7ba2GeefSUR/FBr6dYSDl32HYBdvaEmovPo+oA4VKqAFPL1/WL6GPUIX52PP+
IYDztOOLHeJ7lnvfvzZNtbzxELnTGnc+3/k5TV4mrtflgcSzxMJ3HH2xIKmNFVi11ojE0kuL+Bch
+7+6hU/ql424/K4MQRXkLUaaM4GCQKASw3kALBBum5OvKo69poPJbmUrEZehIe39ajILTlwlNyv3
Ve1hrliQaEvOQ9xm8rtscaydBsjl3qp4BasnNblIi5ozyQuxTDR/jTqYeDb7CGFU3VM6CXoBJ9g+
Jwh9SRBWr7ZnCCcRPcp1BbsC0HOVAQz2LOM5Sc5eZxNuowHm8YUnEh/QibZ+ddmYY7u96LG5KJva
+MSmqZ2eeADfQhVhZm0zIxo4nuZDnUyrvTq05tM+8Ais4FUz+6RStbw5hwzhnZyQOwuyiqjta9+S
iN2hEJH9NECifT9ubMruNl1JcoB7a/VrUiwV926bxfGWILCXmrIvsFfhK/rEJTsF7F3ZWd2CDrGO
S15kavy4Rzwy/8ziDe691NTOl+PIWHduNMW52tK6qkvY8EYPqiHsE4NLbFMsdQtufVuh7V9FW/2C
riQX76o2aO4wozY4x/ts82VoK1QaXyE5NCREGhi5U5zLYWvyq6nbThWo2O1nzVoMa5LP7S4WkNJU
fEzhzNcgzICHMf5lDE+vrFJB74NLk+MYJ0xfPSDzw2C67YrPudo7gpiLAtWSh48VzcQZHopyp8Tt
sWNu9PrAkCW0FL7utwecVO6J4LEG84joOtmTKR+mi+mWxO2Cxo1/YrRudq6Ol/SoXaTfu5mO5Akx
9P3VeimyV1Asl8+bTGpaphITYrMTSqKF2abekpcpB8+iByVZFkHMrtR9zKKq6BEE9eEhMOz3Tfp3
5zThtdZYoNoCBBJvBgIzffB9s/5QnTRNCSUajoImxolbIjO9AjttrROQuEHuUAVu5gAqIgVZQkTQ
UF0G0aX64OrbPZWPA2uKnIm6gYWCnoPa9Z1BC8PHuD1Dd0CzQzxR8y0XPDKHakzVuie44qGAyWrt
31xa5VcciPkddpQr+aTBSK92E4eh2GsG3uN+WRX9hkfaqbJj0uGI9ApmkFlhrPA/sUvOrytBrgkg
xmk8VROd7xpyyx2Lk8zEoImOk/9AgvrGL/ho6UmCLtCdKgdH6WUXQFVr+yIsg272k+G5/s4aAiBL
dTz62kZ0SHCi46bhQ06zTw1DdOwepauPdnJVCE8jYP6SIsSh4jthZ/eERBD9ZBAuinHbkfkKBk8U
FyRVXVpOjeZHC8cJXdTj7dnzeb0kR2uXAaTQuUOPyNZtDWhzp1iUdt6Wb2zOwviQQRuHYKvVrndr
4tvaQy0CJhBJp7E+Spwn3YWjKMQFjSb+XbhbA4tzFQySAPZ9Uyg7x99bvmQ/DOjW86FHONaAghBk
u6+23HR4eompD8qH8AtPt972QAybruApz19dBzbPzpDewNwjFp9urH9zz+QAZcGazVtWWp+xtz5z
bnyM0zy6rmC7+BJ6Gr/tICCb3oatxmUla1jYxSLFoAcBuQsv0Tzja0AOg73FbMZsu2RyxTnNKgL+
BOrzTApQcyQe4+DHeb63Qk3LBfFt/cOi6qh+cVLN6yfkxLZvIP1iM8/thn5ySJL8iebJlj0glq4+
+82rEZQ0z7dDbeqZXnpkhV8CrZePdKU0ORtSVQ5qfpu3O/z++DtktPnd0HFOcU8sqT5VNbccjKDq
5r3hNB+6X7gFU3tskFmRXcHLSM1pTJxswY1uJDnzymbze8PZCFZut+A4UNE2yyMI2rT3Jzx0rTy3
KkYFLgAwt1+NVI68IWtq1nvMl8jMIqOBAcrRRnaEbCEMs3Q9dByuTdRlI36xn0SyRuhCZx9fwPQR
V8oNib8MLT6d14Y5zGIovqJZ3XeDL+hrZfsGlw2iDX2lgxqjk4Me8+AStinQuTChwbfUg5x85T2d
NVq8GY1eIzB07Jpu5R8gVcdvstkiVppoQGpNQcCp3x7Rg/ti3eSEJrDnqFKqrjaztzNK+/NKEd6j
JjJEezf39ReF7W+1s/kS4iPbbke1uXUUCmA+PzKtO8RmGjpCYmIzBSeEqpMwgcUT1hheVHZCoNva
b2P7y9axXV8JgwCmlCMX/CR1w5sLFrV2fYnopN+aHFTngvi+rn6ZeWvekQ83nasIbnenQUbclwyt
x4iDfMEpslY8aV4VsLLhynmn2MUtlNO4gBC8Hz6mfPJV4ccFY1GqNsGePPVZXDJkEb2QmEcQBNp4
Mt3ekC2b0f5V/RsQoLUtoXSN1B21Jn+P1hEiySQi60nyHl2N26qpu4rb0X7XjXAvQkpGv5iHFRTh
pljTdk4LrIZlesQRZAQ0KqL64isqYPm8WtrmMGMz/CmEgQ47QuaEHWF9kdknixBD823tHDo6KUCc
H4vBuLH5uWIp83Bb8e0NPt4TErjRvQvdW4heQi8qfj9VUfwNvPauOVjdD/4Ct6P5SuAuIg44QewZ
M2NfFc5bIi4M5zWob2MOtpM3uUvKpI3Cm8PWudttq2/jAkcXBLsGDe+T1EixQeuFMyURNwcD2i7V
D8RVWPS1EUMvbpIwA2od0UkFgxBPHFJNhLo8qmlvdI+mwqNNfhmiXtgDG5qofbYU2zNVKMT4/RWk
RqPA4bi/d4gOPmFYkScnZ23vYW3oXwkHKMdpCr48KKLawQcon5D3Bp7yhxyHzaFxT4E9qM1n7k6M
SdNeu5Q7iYrYYFhK5aD2hPP81INPCuVoLx+RVNXXCPNYhQQCHcxrHqOFLnqQC91+4D0mksiH5ZsZ
Kc3LcVCZLcM082+zZuq9qjSDxYVYTJsdAdlW+2Cb+ZQhZwMU3MUBcKgsS3fjBrBhTTFQHnyauk8h
x6F44Mk8okIBJbBINM8z1CCJQ29G2LxvpjouIODCYepiGP9+SoIQVwdI74KcmhxHmcgh51A8Gb+1
aa7pvsnX/mcmNv7ZCx1Na2GD6FZIkqGgYV/XZQnTB05yvH8J9P6+8mMuP09DFx2k64atpIn0/MH3
+ZA9+S1fxVNqdO5KQD9Ddw4dzbbjCvdNAjFZc3vUazDjWUGzSPETs0ht3Gc9wFnshNf4lgcyOHFX
u94deorjrMdIGFxVLlGCJsrj9HtU3aSfnRx98wZBRiS3HfcetxF87gBroE5V90JtM5QM9dRjMlHW
Pvs6gYK4psgXnuqNEvwdWWmRxxIYi4hqORYNwUc+M9NqhpNusuQIbQnKoVgxkeEhtAuE6GSchmei
WPvVa4ifn0Cd1PMvogLLoT8H0t6f4T4Ldnu0Iq7hPsfR0ZY2ndSyr5BFpQ8yjdaHsMppeuUYln75
1I2/+gizp+w3nr4pFoODquCv+ou4cT3TLrVPDkz5FypG3BI2Hvt9hUdhwHmRMPkCLGpyJQYThxYj
xkxLu0WLg9d/L2Cnld/jKxXZDnAb7mUqakqPKuQ2OkK9F6ICbe9Mzsvgui+WTJgkVeBJvhtM1Pdv
YWzmdKfyuoPkpOG0urTdgiAYiZwftXNxWoWTgzRFHZys87s2B4PF3uLZCkEgsmaYFfpdVFM0m0pX
UfXJgs+7HwWMaQvMtGt2VJNkJ5bUtTrJaWPjAT8HReMRKOYKhRJpU3q+AYr6rGYchLyYoUisDpwR
u54i+NBcGMKvaYnDCcpzsRrcK0MlkLTTzzdYIW9Hpw5LO/XxvVebZK+ZB0pQ5ICIfoTFdGwX+gE1
GNTeQZzJKr085gzdE7t93Nv+Kj6QCd1MCUjHneTMZ8jL4Cq+F2AEwdN+YHHdvaOazNORIT3uRZFe
QoaJCQ0XcrwNCTyNFM7OCKdxKGhOkG/lTB6pYqyQy/kmoh6/nno8u3fJhkETY+hC6aWVuX5qfNDH
GUhLv8O4DORq8RitRNzK5JiB+fAOQih67EKEts6LNYb56p7KOSTHkENfXLrGjct9FfOtem1aMn4B
Vb5Cam+VupPDidGdIjgSNO8tituriQXeZ6qzlha1i91LviWCliQf5nJRaWjhnJD3n5sqRzQsWPfd
B7bYkKQBVqRgiFd+CUNpnVuW+w1lC610Ddwy4JE4bVDavxCKcXO2UIeeYZWeg4w7jDQm7yjC6wFp
jwlW2No9RcPQ53/dgJIimwUkgorS+TorYsV9DpmH+0o5ask764b5BPeBBBwhCyC52Rgi4pXPA8Ya
jFIoWXE6oiGstitGZOgRBFfNXrZDxp4wSNNsQv+jK30wKhKubGTWLPSAOGizFPMsJ4+yZG36bpMJ
4FSot+gr0I4sOwOuj49rGhklCqx+cGJ4AicPtK4oxEORwaz8lUCzhHoHCkaJcXxNwX+HcOyO94NA
s2nZfDZj3t9VXgAYz0IsHnQnG0y7SF2/neyiITu8NzmWPlbbQy2FXY/NMHfdfl4BzOwGh+IysDak
5dCO5B59flYd7BZjMwLJMArQN2GzUD9bdPH8kOgVDweDF8dnvrB+/GG2aqlL6FrnpxCrqcH9OOZt
+k1mphN76IRRg0KaJSeTKZVgoFx0tVtJkpiDFSQxO7Wa9sl0DZLjyEJXfFrw1qutlL5m/Ii60tx5
m/jtKKyuIGNGazL6R0Q0IKQ+G5GScVhEUA8M6hz/ZEmNEmqQCofZAbrcS6I3B2FfHK/7isVhPDbe
Y3mQQwb7GEaudvPQb9WpJxZkosazJt9tfZMPnzY+zq+mtrJH9EHUHRHCOofd7cM+Ehh9qp2FEYfZ
+duMdjEAwz+cHnCVGxkDqVEu1m8SWaRjESSKFPZ5tgPDBUl/QLUQr2BLQJ5peg2LW2MscC3GXMSU
KDimJ4rKn8i0z+5YPcanCgKeqUwz+H8UsC7pv+bArbEDQF1KIKucTxJPLaQyDlBxE9b2hGQbhF12
RnT5vlmn+pG3aSbvfHYr/T6y6cNqAT8dbYq7rUy8AVg6IjihOgDnDesHj8EEOeaL5+NZkhZ9IAPE
uhZMMQCDgxqisl5xbH8ZOoSq33mdsO6n02ngAJ2A797pGIsWCcPAGZBJm8XywiZWXX0Fu6hdlYEN
eUQK2/iM1UGNn6u0QLONSp+0fHK3hB//M5Z2Wd6gt/LA+zn5FEeABYEr5+sVvhnVjwFeNzfbBsK2
AiuHOf4GmLPqLpqGxu0YYk4CNA3YSj42A8mA4y4YVE9ABfFf1cgIUtgpwuwDwFjuOqA6nxUwJ13C
oWGDzh2D6ccILOjggFq/J1AcINEERms5AGX4MI+Av5I6VLDpmlHkWNRt2bPL6ja+ooNrL0yp9XPo
bpO5XoHRkSlT76sG2i5kEvV3C3Y2uqCsMWJvWXNbq1QZJLZy9q+NGoI9cCgO/pKWQRBiTC/KkBvm
EbypG4vZmQJ1zATgdZGuSbJv4DRxAR41qhKnhr6bKgMQPm1zSDXptgJuQQe6h7gUJzjkdGn0WCkJ
O2aemFtcY4XjhhNAqgXasLbkCsF+jxtgeMw2suV7nCVC3CUCRjl4K+G7XuAxwhENHw7CIHcRlibY
GmBzrR5hoe/Fd6h39Fd8UFwJtApoLFos9XJ0MDXwt57WMtnR2+9AgOOtce97zHG8X+5jN0P5wDEU
AbRtBiQWpunF1rV+XroEwKaK4rwtpnnabJlo7u5IGmmYudTIhGRis9/EtJhf61ptfyWw4PgxpNT+
IHE//ch5Dd2+XugTbZL53LVkwoyxLN8EjHw/lEuqa78FdV62TEfF4itM+rlHNztI+8JMk6Z7OpoF
IC0iVwou5QgrbpSZbu8XbJIUHphLvfEcizuqn2yMQxTXwKOsdzmC1XsdfWPA3S+IDsVEQwAbXmms
V7QHkASduF4Ggk0ZykMJODd7SYd5vsNcxT8jVwjlL8rIu8TZeKzqbPkBoxFzxSZQ6WJI8GzAGyxe
T43L5XeA/3iYq3Zs3yD0sM9M4qxGJ5S/eyubpSnRZ+ErxLlWDwUVsvsebO1g3NY7Aaibku4hp330
EtIpOW+6B7uMamVPfNmwJIJEGAZJXN4mYptXlwX6lfS0zRvI6iQVmJlXVlWHLK61OpBlbdGUT0n6
2C1B5t88acWM3PRlK+saLKXPakiwnAp9AGOIYtv8ZYHPUntpIgcclAMp+OQBxz/LiM5PsOkyY2Eg
cQN2i8PAllE+JPcVgMQLZPz+J/AqGFZgLYCcLWxOsmO7BTIXLeujjyYf0UG2G5ufAAeB+YBXWCCI
ZAPZia6pzwo8RwnBtNl6nJu4xgeMdfJxNWN9Iv2C6y4zzIAix4RVYKGMYYkncvyF1gHPIPq1L625
gS9KMZhwLAJ1ETfRWtV7bTPyFg8+fRi2G9xWK4nPgeqEbhfgy/xEsqHf16CHuh2QyeV1nprmIOHY
9Dh3Auh06KDGKiYb4R8PSQ+sSc9MlUNf4/VyKKH8boBt2AUuYe0ZNhDSlGPXAB6Ui8tOOS5TBk3j
JpbL1sOtoqg6CMAGiPiRRIQxl6dT84llBGdQI6zAfGE3WrRcT298gAMJjGLQwBGQ+0/TBHLanmnv
XpBl4Rk+Z0zU0c1qO6YcPizlukxTgiFLzF9sIqGV0jAluaxTI+D2sZjwAAnnbbm9yKCKqcG6q1Qt
q147ixGgrLSO3xxDw4etw/INY3H6IICS9CeB7gIpo70QZt/CgSQ+ijXS+3GJcIwuwwLksOVheoRL
tPgkZY2rqDqHDViuYQWJf9irR6Iy3GYkRqnoa1d/wP3rhnfP2CnuMEiHEsNQ+8RaxktKBa5cg7X0
F6xx8v8zIKz9DJyqi1WzM7Ef8sImS/KoalZPV5sG9wKmWneGm4J5BfQv/vJwjf/Juza8jP1cf+et
jl4WlLvnsbL+UjPYdpYT1C8PihkwDTTa4PC0bjhtC7l0mNprrE92Bs3SYQvBXoYqh11c2tbACmDw
BehLpOlt94HJfM2z5AUFTyBI+wbkmlWMO934sd2hr93KMejl3aBSvcPB2NgHU0cgCMAIC6cL1i9o
JEjAYkwDXe7PZqK4s9DUcvimT7jffdbxe5P6Fqmm+Zr9qLRq35t+rDEf4kaQ52ZY4vw1RCzsWpOY
BzBo9C98vxkUi8AXR9xC8sxhPaFe+dL6Vw6fKl1G22q7Z4QSDtkhus2ApQPmC2sgAD0VXkrJaNih
fqxAJCBB+twwiiy7tMfRduYUEMxdiLO+uxAsMa+Ba+f3QEfFX4AZYRPuYYK0ixdH4LCfwCPELHir
WdkHbCP3BhSf/pxWtP3Mmqz+q51zchYZ8kRf4pGhvcEezX0b02jb3mD6RtS5ri3uE8k5uesiIDKr
NygrUcjkaXFUv2zYUvRHDqHtyxA2mT9mCuAa1hbx8hEZHhieQeeuXQYStQBJainYLCK5c24FsoGz
nalvK5NWl7CCGg4UW9U9zaP+q3UWBvbAcqc9Ol26J5a5l8BBSFlligK5DuGlXeua7ev65ruDscmz
I58xUxRITcYyJYlytavd3K1vI03oM+0xuBGth59hxt+wPmCTmyaiPpB4SYB36Cg9g/Qr951eAUJO
mPrQxqhbx+I4Dsosq0x8hUeE/qVqzj/y2ZPpHPoYNQSXcNpl2LCpEuJpjWY2BRjItY0+ooEx7BEg
gP5cCyPm4yZoB/s8cbsWHDsoU4wCK/FHJG1BUAFni/Rp6PrbXnmd0ENg3hMb1l637b9F1in6pQ4j
eslguvluw4aBNfFo1q0ZmhSJEw22ZlnF+8/W0uhisFk/tKj4URkYb0/er/VcEJeqdxrgimrMUgO0
Hvr+mmHn4ItY90T+kmOF9xWha2OneU6w913TQX9F6CW2S1HGUX/6TtPqRfu2s2fbJ7hdAUFplAND
0DmAJFTAmyd7wSaX1vtBNOamJV5fM1otO2xk0yKf0Ao1Kl7WR9liz1eKba0OQ8bRPmQpZopL4iew
AyRj7hPoFJU4TBV6FQCwaCAW4e50P0MpTbmNjwtoMjOIVOguHhRRICQ16zKcDNhc31YJf70C5oDh
F7x53J3McLIb+JOd5qXXZMcmyoCXrVn6hicJ2EbRLHZLvsl40bBDBhr2HK0+Gb5jH6MOEyc0Oi7N
bZuIfc9fYRsmhj3M5tFc5yw2pC4cMHHy4INPr0mnF32eQC0ZCngc/EQeTf95mJubKfkY8d2Qzeb1
bzwhdrX+quk2nElYM7YDEQgbaxGDylJWUP8+wkGe7KqkmZIP5ERizb+KPCmxMQOoPiwSFKQBQfNL
TCy3RRoWHDMYDtEtMR3nycF4vqRnog0gOjczXNMlZmjEoVlWySkki+a7PKkb/cBwD+DsHWWPEjU1
43lODBlfMML2X2Ns3AYYKA1iuOInxq2AGczygRs54/vBoKH4pNcIMPuQA8w/qXZa70J/O23CWI36
4iWvokOW0naP7pjVZ60lJfBi2lK/g6V/PJ2k1236SLDIFe84k1oDYMZX8OZBz3afayLz64a9BtaE
PDYP2KBn9d1qIozXMGgcjqA9sMPQIIe0UC3wPpJg7yFTKpBepNQF/K/6mPRGTbs2weff4Wm04ajR
K1xMhRMbMWnsU5XUw6Fr4vq75al97zCR+ssIh6vl0PQ38TnrF/scUtgYnGqWzw+Oo2esJY5LrCaT
rQC9aktfNdI5sI8gAPeLFhp/vCN+I+ABhzl4Etsfaahoc+Lx7QdgtAbQ2AgyfwHTok2PWMiL+M/4
6r8Hk6HDBZrovfq/IsgcBOENBI0/IwiT3+QyohktjxOkqDUSRYY51EoI1FHA/vD3/6ZroxKUQFf3
kEPfhAJ/C/6Qcuz+RUr0zw4SafJ7SJk3aZgHQAh3gsEgs+RrlT2aIQp1iZhMcaY8NfR1pkMfHfG0
GPkZNyv263kY5fBnuubfw8wsTlOBEcjerVH3VVlQPPMIas8/Irb/nmdWoTwAR8DXd5NLSrut+/8P
cvh/UDOR3yj5Ah1djskDhNYU5h6QCcPvDjd8chY05KKMG5RriYk3vhlOM/70Zx/pNxYwqZY2mhZh
QNOHqNfc2NEpY9/+7Jf/TgKOYQwW11bdkRX6LNpqU7Q3ken//ttvBO5/kH+R3xjAHKGUlLZrAxhz
5s9GA6NwVOD02NDA/tHtRH93xsMmd04wjkEyBbi48Ol2Q2Swf/vfP8E/e/Sm9PcItGbJQTuuM9xQ
g4pgh2x8imWzJ/dCG2w67aSw+WjQWN/bDRRE8I5HcPvQKy38omqwzTcQpv+lstHbjfb/fp9QtuLP
/5uwAn6PuhdjFl8E5p4rJyBI3xadfYTVMAHDhrYDMFeJow7M3gmetq08ia2/hYHTCHiZbdbbJJ5X
iTvzptqeB2ADzyTr6+8dzonDyvC/LGBtbR0YQQWc5eHos6ax5p/SBAEV//Kt/jP1nP4eLConLGdl
Rps7zuJHcRvY+7lyf6T+o7+ni5IQwSmER9GZ3cSYvAcvN7/xEP73G+I/vfXbn/+3SzBkAgdb2kIm
BjzfFhRzewlgov43pfo/PzKgo/zP349sCqweLOwwAulQXXgWz0UYs+pLUoVq/cPv/7eSAh82LGMn
BuFSruy5G4AR41D7t7v0Vjv+6S79rabA/1kN6wKFDrBCcYb1DxB3auvscUZgg/jUZOTGYwSjHzFP
OZCYnCl08nTToJBR20GQoPEyM3hsir6OIwcRlKURKRf49n6ioBRh2qmhESsGj5u+WCCPba59BOT4
7c+u8W9lS3kzELsYkPtQ8IsGOOhu/EOZM9z9/ucFtoDLFh2rWwOxkYNbAD9g1f1nxfD3WDswrDTg
yw4FF/IlYNy0nMUfylGo+K36gNWXDAzrCJwV2Lj8F2dnshw3rm3RL2IEO7CZZibVpCRbkhvZnjBs
ly/7Hmy//i36TVwoyRmBSQ3q3kJCIA6ag7PXnjnYXk8Mu96cDBQZoDclcCYNJGn2XFMVaJX5Te0G
/2h90WCPtj+ithgtl3KAasLPoyNzl5Ctdw9pYto3eu0rq4JJEj3mBcq9s028MozhR2PXF7b//e9/
JZoCZUGY+zK2uj537uZezvMpC7xqOcOe5W5CYVGznoyMUtcLH+GN86GtIukDOMUpxD77DtMF86oj
0/Y0Ut3VQgqm/BYtgbSq/mgm4fwZKKgRHikKbub14JtN65/0BlNZPzpekGvoU+QVHURVVcY7Ui/j
STNElODusIcWg+yZClIKysdiD4sGspVafVcZ6h6JAaMVmTyjYnsJstQ/UQmx6g2MClAP1nodVreR
50BSszV47JtGqYd3sX01upMp3sJhled46eJDIOr0uiw0SSO2yggf0zGfPT8bz82AdNtbpvIunZdS
c2CU8Hb7kdeg0pZnchXywL1yueGxXQ9/ZftKcK+gBGqgZ+N53OZ3lEdDlOtI1OlNGCW8KyrPykTQ
9d/q531ILHQeF8J57+Era4fKavY2azKN1pJnN6MgduAkJEkxajauhKnreZnvZPV4zoKA6rNOHGu/
rDUbV6I0Mb0YEGo3ngvf+OzJsL5eYk3Fuf0fRrMrwT/Kbr2n8Ds7ebAhrvycjJPWF1URzWQcBXor
ezh3oUiOtsziyK80SUa2p4Splxs7+5sCRI7uuBOQd7Bc3QVGNc6jtN1sKG0dzpXrffSsvD/ypKy5
wasUucKuK8owneG8tsOD7Xry6PSaeBdbxdo2c5xPjoGWpihRmHo2Ka6yWJILYtY34shTgrTjjWWE
Lzick7LwT/9/BV99LeYHhbX/Pptkg1EnRljKc5KOvBrUCMhM9g29yagEaRB2mUc953AeF+s6s+f8
OkfDqHfqUcmzMwKh/x/0Pd3b7RizrUA38Peev3ERUgFyiZgqFGspC2O4lPckW75mvUmNfs754++/
8MZXVSlyRU7NcLmFzJnVe+6mtbst57nUmzIqRa7z67qNVyZkspUfK0riHyyLf+j1XDkrm61tDXNQ
DmdeHAbKj8CIw/uI9bYklSJH6YyBWLCQ52FMvnlcdo9UYmvezlWHvR4kf254qLesYrkJCrJ/w2K0
F0LprTmjxKnNOyal16N9x7t6B4BmzPdK3zSIvy0hqUC9wVfi1eRCtbne6txVadNTsgdLTqZ8hr+3
/tafoASs69qd39edc0dtJm/QFMRQYlTwYvELvb4Tak59ZXtdy5XEqzfbd67ZPsY8ZVDMQNXA3/+E
N+JKpcoFPEObNQ+96Oxq2VB4h4D0JM0q03LqFbYKlkPS0U1y2pUovPQEZzl01YesC2y9WaSi5USx
BH5hrwMvaR31jOns5NOPzXWXb03SjtsvvVFSYhjpHUUqqc8oCcsvb/08nm6nuf6p1/o+vf648E7l
lKMFljI5UJmEDg0/Y55dw1Jv5Vcpc4kJw3+0rJEXWgrwfvc9zbNOi8Bpq5g5d4onC2w1ra8lqEnL
RPSDsGXTnJ9KANdhLdcFQQ7v5+iIDtkueDF7y7wQwW9NfyWCPURaySZdep/0y6cuHdeTzMf1wuR8
q3Ulcqe8gjC7CFr3t/yGp9z5ukCGfKH1ffK9cmFQUXNQfT2A1zBqkLS6cft5WNDLHP2aypjTgl5z
Oq4Zsm69PdLZ31n+mKSV0XjgHyhFoh7YAzidV++oZzf0NkmVPcdDNEjrTtJ6DEPzJt/M7gMauEJv
G1Ahc7VrLYlpBk6KImVC+QWxgcK/1eURVyuEVdBcGRhbMFe5nx5CWJSH0AjFU5pAYNBrfp9gfwz+
2ExQ/9ye5kmJ/DPmhrh2Euq59Vp3/t06itbct3EjSeFQoNcO20pmRyoDKX7S+wEliPEeCjsrXbAc
EUu53OMu5T9PotguJLHfCDNHCeIhqaj/8duA/lvlsxWkMUVXqaBCWa/7ShgHY9Dj1wN2Ax1uduPF
7XhPjYEeDw7p2L9Hf62dFOu7yYUlkZZZtNogXxDF6S3PKm0uHLpMFBRlpQentr8vZVtHqNu1jNCF
reLmCpFj7NO39N3t7G2HuSd3ba8J4rNtZdvdKzdb6Q7Mm7bfxAFVa3CMN8owtb6rrey7ZInMDIM9
Fh14Ct8o0MPTbC3qk17rasyafWPIxIr/SQuE4XFGFWGXUjml17oas+Ng554j4n9GqsJuO6wYjrVw
kk96rSsB6wBFycbRJKJQJD62jiOueSXK9Q4kKnKuy1aQ3XbPrMEx94YaIoQpk2bRh60y5xy4tIb0
R1rPC+ulo2QLpEKrh6a1VeZcIrcxlMnvlXits6twWlKgT0jftAb+P9S5rCyRGK37RpVWzX2Owvaa
6h/N65DKnQtsaVhFPc7oW1noY6xQTzh3pJqdV8IVfBDG1UNM53kktL57W1seljJlP9QbHCVesbRZ
wXqY8T/cTj7OOfgzi9okLTC4raLn6mLaRAYKNT2kU/e1Ip8J0KdEgqXZeSVgIQvJCUqCe25a9hAz
oXajs1/0Bsb+9xYSJP4MDZXy7kNXTMM1KHzqTTenLx/12lc2WHeYgtV0V9o3KSw4kdEwqTyv9Ui0
/Mf/7r4Zs3y53b4eDHDFDiuS/qjdEV1/7/0b52S1xqzbX4cFb1LnIEnxTRmgL30FRu7Nh6agGM4x
Vr16M1utN7NX1GZDW/KHlHk1IVRLeDAvKEL5+x+yz/NXDvymkk5GWTh4dr+6ZxPKwmMhbGRvgcBg
4WBQJ53rnabUqrMM5FyCemE+z6s7fM9WkiaohKpCq4jJVivKinTrvADB1TmTC6ynpjZuDVF8/PsI
7XvrayOk7LlFLsnjb5V9biY/POKzzaMbwH+9K5BaUmYO2PQh/pvPicjezxRNXE34kUV6XVdjGGeg
qeYyfSaZMVPJOgNnkWNp/NJrXgnhAd1KmKfmdK5m7BSRlseRsaV6G7paOtZQ++v1eNyfBxn/kwnZ
HFOv+qrTcUstGQvGNM36fImv1ib3rtFWOvcil5dC6tUJg0m3sip7E2VvsKaG+8Ffih91THH1EQ2S
+KnReZpXPmoetK4TdHN/L3rrBTPK4d1G5y8QjV9dDmhc+aTQuy1XpFtwjsvJfScMx/vOa1OaHzeq
uS9ZN+zX+/9EFD+irM1W6oNZdOLkbsFlBQTaMlN6RjopNx7dwspyHIMz66pPTCu4KrzGbS9E8n77
eeV31eSGuWLNvcR5cycx1XrA65yNYZk8j+r/BHuaNqtcNFL5KLeHYmmpZl4H7AovxOIbI6vmOmZs
udqqqZN7dN0kFdHKxEOErzNZqClE5nLhZ17dmLA2VtZzNwh6XELH+BlFMiC5wUWXPKIdOCBgJC8O
oR9litZEVBMgpi+CrM2M/L4eQXi2RvJuFMumsy7yd+zD+Ed2wlsW6At5ET8nXP3uzG2X0Rbbptd1
NcPr7ppNcEvyvi7T7JOEQQHNYOwvPUO88RFc5dAaegVidGH3d1TR90iQRYPG1vZb3/3F2hBKdMsh
9t1//wz7l31lVrvKSE2OmS99aqx3YAjm4KF2Se7zitjkxQ0Mhq3Kj4PDSfTOisMagOjff/StNW7/
9398HlmP5VTVorpPKSlNUOwj4Bru02xNug9av6CaFewl6Qn56uC5WLcCiQWenTLptK6LTC9lEUXm
5RaeEYTPa1t7t+zxw3Nq6Rnf0LqyiiYVL7r94PrPWQjDdCXhfI10Syt1ROvK8kn5l1uAgCnuJ9cb
H6GD9dCqIFB1esGhJo8yA+1szhPIc1z28LW2vLhCxHGpJPw31PuV+apmj/BoXLnJTc2d3wzhBx7W
w+znMK/1S44cLzkgjnPaAyr1Zjj6iG6osQaKUrT3sbMG46kfcBA+CqNBrEzeLzyucnbeNxg/a27f
av5phprUgaSwz9jSl7eTt6XIuT3T1MlKe6Gaf6q8pDe5t9Vn9lb71NSTdR7mRssAjNaVxaAwt9hI
mHlPgH9zUHFLD3TNSpZL7mVvbKGq44G3FNOUC1ndL83uqi3sLJujnSro3Y52jfXztub+5xTpNJ6S
VjtPNyvWNeXFqb/P8dcmj3K2KjD/cLpuK+7MMS8lQvKwuxnysPzCqRl4l2uOJnLBbMbdpFlDIyq6
Mb9eYJ8ISOO5Wx9iiWv3o0QwCAS78rsuhJcwGwtcMTzQj9JAv4rEfwQF1rpy8x4cRzbOi4jrbBeA
zZBqHqnA5++1HRSqJ4iFHBpyp2iPHIe9DTKGm8Injb3iw9annvm82SQA7zzEsOlTBoQlOwaV5V7B
6yvNK5sBzG6WPgRLBEGuseobkKngKa/LavMvnereWK1tZbUDpWm2Uvrus4lsMAbjbW7yVjj9hb16
n1yvfRRluTM96UjweeZznNdT9alqea2+SeJ6CaK8gJeitSGoOTje0ZKidDvxBLvIv8mqXH6rS/Bf
f2/9jS1bzcF5wWZ3KCWS+2EEJfPVnMNyOiO0S6NklbVzZSEYvrBhv/E11HycaY1+DpzSfq7qcrda
B07mXS3J4F04w/8+ZrzyPf6TkTOMXOzGiHcJbL8HOQfZt8EJAd6iiKwe3Nacoj7czWX9CijNQvJe
iuxUDbXNeRvq9lqR6Jnj4W4GiIPlJOxf+R4wxGL7B8tIbO+hMf3iE4kD9+uwFZbrH+p4StDceIYY
iZJ24Z8UeYwtzOCmvho7IAWPXRjAYj6AgecrPg5jvg3xEVJdlUaN04ju42pATGuBxaal+TWRgIyu
GisNKOqMjTUaS2hrgC+s7JNYe8RKKHET+MmZ+VTmpi1gZyb1tS3jJPwumfJTJNPUWWFdmRty079P
kzem+n/kZY5r45RXGE9F3ufTdZLGGGPb9tYnV22xq0D1fkZZ5iAwFDCB3JwFLi93Ll4cfA4mC6vL
OOy0HhO8ULX0WMGxT5UfJx8CcxweMyPdJDANkCV//xvemubKVtQuXDV60iV3k18Nx9yf4n+sYrO/
67WuHEDdDSjuNmXWuRGiJyHjpdupKTd/OP29/Tc+9G9Piz8OuAGqZmyajeJDV3egtnY8FtxyGUig
mhvSE71fURbmZbVTya5knC2+swXzsBrHiFoB8R0CGwSgv//KW19CWZ8BZpXBGOfGueyd7SiFUT+F
xuhdWDl/n5lfW27U86g5tT3UGPPOc9oNbliDYszpe/TstS387oT7gdxO9hAHIzmcoj7DuLbnAyDe
7GdRAEq9n/zaMq490L5VJIRpXQWxHMBEObkXWTC/8WdOW79pICWh5PqyeGJNH6RMTRoXIl5c7u79
kOP1jHDog2y4Zh+sTHgsrmlVnGIXJupBJnVqVqdalEMQH9q4xlz3yoEzf8mY6HXthAdN8N+XIrOv
RAsoYz77RVUJmHVBNZeREQPvdO11IadaNu0cHKeVA0viT5nDS0kgjAOK/0Izz6BmpkFEpWGSyfJD
DC0rO41p73+dmwlaal7wGPn3GWX/zg+/8tHVtDTQBiuxjaw9zyWmBNlxG2EQHeDDDxHwLE9+Xsu8
X09dRzXYqXa7FdL2NN02i9uvEIJK2d07PjZULKHwlI8BHM2oqWLrczOs/bHoV6w/WjRBBiKvNO3L
g4nuCz8LC8IY+OhgsQ9w1D3ztHImAArmh1lx3Nec6n7oSxt8Dkp+/4bRqMqjX2x+eXD91MrRz8pc
jkcLLMw/pQEoMXaN/p7na2CPqVFYAY8opW3MCPdTp6YuPLCyWwhVpfvTr12Hh12Xd9LkHXA+bBwO
QTA7D62VVt8dsuhXeRckZ780m+wByESHXUfo+uXVvCx9Yb/LUd3V/+ugKT3UKfiXgwHCvH/avI4c
zRXVMI33XUhrs852mzrHCaON7luSBUC2s6Kb5R0uQ8bXDsrQS9Zxkr2p6qH4sZoLjpC+kK0Hx7fO
F9jjvnucgJXuIPHAa740tTkV7+TsmQ+hWDsDvT0c9Z+UH5j3hjF567mQRvXLAQoBdwDsfwzXEJM9
HDj7FVTtAWeexOBbOeI027XhPeN6Yd8iuE0Y6SqspoeK5z8ADD1G9fUKzTAJ3Ieq9daa4XTkTeAh
Lb+tYU90J2lsMJ48v66ke5j2Wyaar8kaj0YlrIzCptD1rCVa5TZcVYCtIYuKEisbTCLS6tMsYzgs
frVkH+1+M+2HaTLW9X8gy4C7rCV3q0NCaG0fRVcu1js5gGQPnM2mYqo1UqN7X5l28TBP0jew3QDE
Zx3acItP6zq3J8HZDCZiWRkYtgDXfCqc1uR6PQRhfg3mTrSfeyjZ3ofKLLz2PSiXsHvBeUteI9bN
brkIgW+U3P/pvYN0kATGhOZCQLNaaGTFjyKm7wcPjNevuS1tylMbQNURVfepRapuGeW5n+d0PLg2
/NtrEgnx9G60IObeZyKoSFmG2HD52Y3pNsvwMGz1YPzcgkm2y2nzvbriigMOCVjG4HZfClvEwTXY
Dst9gUDmJ6dsHckRctGx/BfwkCHT1WnFhvf3FJvbS5/N6XaeWMTn95aB7fsd79Jb+QVahX/gYuWF
98h4cnnTo+BPojqGWsj0NvvkJDtTDi9jTFaiPsWWNc+7sWfOmWWb15+ma2XHuHDkdpsJA0qsacXQ
PiCbPVhUBNcHO0hnyInUCLXOATcBuUTQWFrvHcSWGBCgl0wPXon/zQlVUhI8+m0frjixBE3XH4dl
Hh/ywDec+7JkrfMCvI/kIS8TrmkHUMFtcVXEy2K+R0DR/zRnlHQ+9lGXVMFvXB9MZYs1qbAPBrdd
74DOekNUYFzCqZbpcSxnk9qbSU8Ywyaj7LbJ1Mejw9X6g9uBn7GhHoFkdX9dWNf3A+Zry7qaPnZM
DstsrOfQmAyHoksnBNuVdxteM1PcPyFtTLk3N8OtdPPW/x6iSWNBW9r17PrGfLJhVzzZOMrODyko
N57pTbisE4TeEieEj+WYetl1IDM3/ALA331X85xZf4i71nlKySO6V04ty0vKyTfOPeqrozU4Tmsb
hblnvaEzcMmwD+kgZs1EmfrsaHCYMcN43u5A+GbpKXd42T8NmAZondsCFT3Ao77XlNXcPnc4zDZH
7CrSPAKSfOk95P8Lpv/7uQOVJxAPwyAav6qem6Ufl/wAT3IK7VO7pvH41MI4NBew10VYPGd+6Xjz
h8HPWvt/zkoqFhBNYX+Aht38gGqIkMethuGq8YbWeomTEWOmNaTCEPK/32GelBCS65Fbe/4jsLsB
OKoJx/hoxj4mVl3rA57zBGDj1UfkzQ2xeleUEwYBzQSt5Oi6fWdfo0kdwe20mBIF9N2MYmPJr0dS
hXCpcOKp3k2+WWdPnQNYrih4pIVLRBtjWe3JsLoMz7zWjyIaY6xeWuFk4KJ3xYrnLxhEDJDzIfx1
q2y/jfm63Fg91NluzefhYCeU/xw9kTU3c8utBsFbLyo4bA3OCYBJd+ujRoKeiuNy/DQ4ubPd7+zw
aHYD1zwMRY39CMTs5FOGAcH7gK0pORWeX16vYWU8e3jZfoRbDRvHtngXj8cxB1A8xsVnmw0QsLFv
y+fOp8T0NmO/xQfLJ+ny2eL6/RnwrOyhuJjQl+eugx2dNDtkw0Wq8JDhWoD5F/L7r1Si4NyzjiSM
P7tAlPmDC+hLnBNHzlfQl8GMZr3PRAvd4oPrY1aTpGL3B7LxksOGrLPzU1VjK9YAb1ivgB11Hzx/
w6NurDLrFlgsY7tak/GD/2vvfKL6DbMJlEeAR6lOAWdgb3CD58D3XrBRGg8Z1nGMPi1cFW41Odkp
7t0y7KOZK/746My7tc821MZiRE3e12178JDSsCdYYujflYEFfdd09xmSwYZPw2NQehMkQTAZoIVG
stjuwWl4QHDryeU4M+Yc4g5dUwH3ikMvgSyQx4L/YQsc+Iz1WOAMOI/QnSB19V51zfEV/UVlQWT9
2m+2/QTgfbdDqFYj+Rp0sBYPc1FCM2sAJB3WNG3laTGptbwZxW7et4R8nRO8EMy2junMA0Yxz7I+
IvTMIkzSAO8Y+JgmUbAl/RpxaPT94+oB4vho5ZjfkBSsRHknzbrB2C4nsPivisS89f2VahPuwe7H
tUasa0GohmFscfj41dizJIkOvxCnIdKYXrajSFC8d6LOuBuVJbAXwLHWfiXxwSQPbCj5nWzDHAeY
euzjk1eBYTOuuTgMWKGZOaT+jtqNmx6e+stvMOLW2hCg7LKnXC7C+sAKbhqn7loAlHBeMHgoFqf7
BZfbGOKroLBa+zYOUgszQnaO7dFo5spBvxH3y8ndMuuII5fNDjH1WfoxKAAcnz3Tg/0/olR5cNdu
xyB3nmc94YiCyR84M8DA3pgH2XkUnOuO85qF5nt4edgT8sVYFiIfizaBBJOD6Kc+zwpjBPpebPmn
3mvn/CW09vmDEZMI7iuntF+kD1cd6mQaomXzk7p734Xh+lBXu0mhcJefJn+TifdfuDXuyfUHzB0G
f3POpRSFwCMm98evQVWySgmn9aJthsoW3DtNm0/e0YqThLcyU6SoksJuw/0MpCPYXA74zr0RFPZy
xvgHOZE3OXZkYeQTl9iywJ0/Urvhfvr7Jv/6thgE+7//I7URc67NkdLtQcSxbx276Qxv6pJs763W
95PFH62PHV4Xfd5572YfKXYmOv/Gyi+qpX+nrF/ZsVQ+AS4yztBuQ/dhkEWJ3UK9wtzBXE0SND4M
eY+LktscRsK6xbcF2zlbTMV8hU0NGOV4hW8TJ4YPIDVcUlz5khSTvcKSQ38lN3t6HKGVbKfAtrCd
c2AhRp4v+198R/EBKiThpPENaGd/X/ljlOYqtS3ZwNyz7AVYlDhOldbbNk3vVRd/NE0i1k4W7KCi
TPpH32tPWfWk12nlcFgLLOuwGSVDlZPQqxhIoXPSoc/7sfqPPtcbLPACSTbvNY+Ntx4YG82BVrKQ
WKOaBGI27i1TmXOsve6kNxpqGG3LEJJtlpFk4Q99iIKTbqeVGOLwVaVogMeIGkngPw2kac1PqKSo
ZpceQwaX0Wb98mrjgOWJ3mgoF6C2mmx36pkbdT1cu4l9pd1l5cJjcedMeFMDqyLEsZxw22m/aPVZ
feimxKzDdpJZx2p+WlbKcRgRvaaVIOTmgaFBybSbO675HdopLUE3T8RKEJLHWTFl4AuWy4s/USbV
jpFen5UgXIC+ZuG8t0x4B8lwTOSdXstKEIKDxPF4J4wShGZpHHpMCfRaVoIQinOFs5ezRk2ZDu6J
JIP9NAf5xffuV3czRluJxBGFAsU8vD6VVv/iUOTe+O2FHOpbTSuhuDmTN01FKCO3TK7wVvuQtbPm
eCvBmIpeVqtHMNo0nZUpkgLNpUl9ha0T2bRcxVaQvc5LJpynPr2kfH5jQNQn2KyuE3PKiRm5vSwm
XFfdaFRfXFMHS5osC9do8tNbNvXPtqklYQSSpoRjwfEKWIPTRp7X4Z3ph5bzUMKDDi495rID/ue8
Q/tKUHIbFhymWaMWtgKchknD/E8rdH7X5/yx5yY7VipbCHeDbVyYQ6R9BFF1D0uWr8Y28yXT1ft9
BHG0WJgMhxKP4NjM1a1peeE1K2kp7ej0wvE3//GP4airYqwhZcjfxyYQuQcM6E96I62Eo9FhK13F
jDSbQVIOIHnNK72Wlb3RCz3PX7tgb7k/TqXEoTPRW1nVd6RU2mHuoUuKVkKxth6tsdUbDvXpCK9f
KqIzjGLxkl32W1aPuyy0yVaz50pIJs6GthszuAjTjx9O+z8vtfUODGpC0c46yln2ee3xAozmKdLe
yNRcouwrkvHUuES1kLdx2L+PO/On1iRRaxb6ch6n3bIvshIceLw4uZmyREtngxWJEpCsTH6JHS93
gro57Kez1tGdgcoG2Tn2bGA2zMHPqX/fkdzK05wiSkSC7wrrqton99RCRffw74pFqiXLYkyUqKxD
H3u5lmnCJfuYt9kVFe9aHReqciElSZYtkjEJx5ehK67mNdVsWTmxWgUppmmg0zFPdl7YnHS3A6Fm
mfE5LYLMpukam8b9emfWUuvMKlSQrGXUgswWTfvOrzqgki4ctPYDoVJkR2x58jDlGr1fO0hh0Wmt
VUSE+/nnj50GfSEMKMxdIpzHi08F2uN/MPAUWnQLR6gA2cwgL2K6DMloF59yXKKMedA6V4pQiUgy
g9U0VsMaddZXK+uO5Gy17ksiVAJSVnFns5uNP9saT6MmEzgGemZ/4RC1H5b+e4gSoRKQY8qroenU
QzRAJFip4hynr3ZQOPl1kWeNc8QOiEmvs9oKFe9ammMYuJhHRL2N00a2HrbEv9FrWgnRgk4mdTmu
kSjCTxZG39ST9HqfVmW75qndS9Peu002I3NwOmQt1+u2coRdkirYlqnDnoyhtleBS7MWaYgsrXKx
bHHu3Mq0WSMnJIs8dPiQaJWB07QSpa25WxekDIidtp+wJn22t0sD8sZ0VImuTo57uVEs+9uQn3/E
pKlvP/aTsMYrZ5DLrywbHal11hIqMdTo6mUbl4zrWt8vj6HZPWOV0+rImx3hKwctOcZZKHNv+n1E
nIPu5GxPelNGWWhGs8BAalibCMVHfcDXb4VHk3/Xa1xZa7oqd/c3lRVv39j5Il1xroHdfNRrXFlq
Vg4s4YRuMXKC8Rr/haOfa0nhGW4lZ7z0ksp2KAfRUOX3do/RIybZWr1W6awg+nmVxMsjGnunuyIr
Js8OKDW9o4WvRGnQGFniLrX8iQVodQCWvl4VuIdpTnElUCeMFZe+tIYoyNwbbFpOjpHqaDUYceff
O3URIK3C3o4EYRwfOjj/1Cxpjrgyw2XVpG7pLFxSTOscpiI5UDOmlxUTvjLDpykBfTFzA0qN9D5b
Gsw9YG9qjrcywyndmptxpHEUs7wt4D1ZTO5nrXmoglk9XoIbc2RUECdEwK2vF/dRr2Vl78ywIlsw
Ix44gxpchNyb3aVRr2llGTSAaqxOyYDgO8PJeXoa7FmHtOMIlcdK7SbGp6DEIneRL6ILHsP4Wa/T
Skzak29x3WSk8yo8CfnLKJwLapA97l45bKkkVkt29pD3DIdfixdcVgHQjRf1P2+0rQRkUlLDanKe
3XU9x5Azmz1NejcJlcLqGSFMh73bxvq4pd2pHfTeAoSnROMWj6KVAy3ntjjtnV7AAut9RSUW+2RL
K7GnOqzMP4GBOmRdfeHM/MZnVPGrPchSC7PgIVpk/k4m/imxU82mlVjEaXJosp6m1yY+5HMcmaLX
u7Wp1FXqg6gNX1omCBcfSdFKWr1oDbVQTrEewJI0RCcctSFsdxs0fq+3oKq4VZGDo1/rfohi08oP
ufQ/AsjQO9artFVvJkHD+jRQUCOOeH2cMjKbegOixKLvT7hl49sZjXMW4ah6N+ed3rQWyua4bdNY
Gxa93rf0fbFOfL0FVSixOHUDRLBmv+bg4hfwwJB7F5RBb8WLEopzVzf4pNFyUi7RgqoKAZzeSKs8
VWdG0m+ZFRsMzxdVGKUwtLW+oQpShbPgG26R8g2DFyitd04vrvRaVjZFswmpe6XaJVrD5sms8keh
9wSAk8+/D2WUCojBwIAEQT3e4+uCBez/9Pqs7IlzKN0ucIM+otr61MZhZGSuXoy7+6z5I+fjck6q
c9Pvo9bNb0IA6z0V9nq9VuIQg2wnJsw5My1w/uf+ebUrveyuUFkjsMOpc8fXdN8U5zb+hNHks16v
lUDEwHhq8A/hlNBk5U2PH9FVUyRCb9lTCSMQzoYSPBNalALrSjN9XyaL3vFGrdwR+F8vVe4xSfLc
Poy1/M6lRm9Q1NKdFcvODeJeH03T0B6GCrfxog1dvVVVRYMM3oq/pzO4XwPK0Q5YGM9Hq071HoaF
WsJjiFhiqDq5X8uwbHgFqOaD6L3PWrNFpYEMweiVUzq6X3OqElGwzV+Qsv7Ua1sJzaI3kjYrO/dr
s644e7dbeKRKddIcdCU6MVFOPV4bjG+GoFTUz8z10LbdJVzvG5uOirFomhbzZCo+vwW15R16E3tW
Cqk09x0VY+FtXdrElP7+3Eavu/G8oP04YCaqOdmVDTOkEjsbUM/jdgCE2RkzKmEpxtFbFdXaHnBj
9UAZxPpjrx9CTgL/CkPfULN15QSbFVPmU9KTfsvGHeZj5kM5HJfYG2605qRa5BN3pSzcJKx+rtNa
R1hy3ztLrmW+5wiVQOEsmGEvomi/CWpEbjsjm59jv9Cc8CqBIui6tuwrs4WVXn7snMn/ueRAkTUH
XgnWYeiSouWx9CcC3YSnjYlZk4pu0zsBqOU+a967mYuO8yfy//JQyPV/fpe2mn23/30GwC0UJnuy
5N+ddp1ukzxIz4B09a4nKv+0nsuwKosh+S4TjFVWC9fpdXCSk958VGJ1DuzBc3pWMdMtP2LO3J3q
3XlGq3G17sf0xjIEOtZ/cZbAPWD8B1zV7PVSeGrpD8vVYni+331xukYcc3SdhWNqvsaqxT8r/kqW
SBxkdryzHSe3XI9zroUocoRa+VOnY2Zsxrx+sSfv1M5Fflyn6ZLL5Bsbh1r800q4OqZT2V88mZzK
wigO1K5rTnS1/Ifi+TihLMX+0vb+P3bg/Oo2LWcABkXZTslHWLbsqACtk3k6JkOBQnVl69ObiUqE
er05clce6u+ZAZTuxk6L7Z0Z1G2ud3a0lEOvX7lI+9fQ+urVwjs5bTE9zQiW9C5zKvK0N+wqZNGt
v4eVh1l6la9HM00057paDzQ5icOLZlJ/N8PwYarROncL6natgVdLgkIcqIWN9PXbOpnTETva4ZS0
nd6oq4hTruWrDBGFfh/7pTlOdW0fV0P8o9dz5TbKu6Yo89muvu8ebieHB/LHIHYMvU+qVgVlS9Ga
Zty237Cvdw/WvDSAcn3NU4ZaGGTWFfjRzQ0Ru/UByinUmnKdas1vqoRqh7zWD/fW+7JqD7E/1tFg
1ZcwB3se4ZUss8paSAqL+ozY3r5mok3sXwUchbsAUocd5dtmXa+9kWVPMZLASxCN/YO+9oNK7NI0
32Bp4q/uXFR+FPjW0lDJspZ9egcxc8mcY8ariI45g4Ob+L/PCtgydMa0OvGPxq9xd87NJv1Uw5ry
tD6Oq9YRJXOY1EY/9j9TY75p4SQfpKVFjnZcVbZa4JtgVJYMf1QTBpuOXzdXI0YNWmu0qxYTBXU+
9PPoBC9D/PvKk+Ph2YpLdt+v74uuWk80UyjdwYsNfsxT6yKgg/2WVHo3TVctKZpk6BdxsAUvSZ0A
NmnZA7oyfvz7QvT7jPrfCeqqZUVVgDYQzxbjR9DOovv1f5ydyZKcOte1r4gIIYQQU8imWpcrq3Ez
IdwKAUKITsDV/yv9Tfxyqpx/MDtxIqyk1GvvtZ/le0CDX7lqrFx+Hbloyc0uXirpPpB2lPqu90sd
pEOPuvpDrqY6gxEOpIJeUkaFYw+0Z578ySe/cvIW7nTwBvdKaT53StrmFiU1sr6LyQK38yRoeTge
isLDPEpVQMpYJaUIlf/877/snTFZR96brs6BZ82rXalbP10C9rEKlu/b2l6F/HDDN0g46moH9gDw
RzHLPnJll2DLZOViPZ1o4eUhRe32icqF3wzFyD4XVXVJshy82TNofvX1VM68mZgLbzqFqOhDnvOw
uYPdGSyxZrdE37OpqhV4eP54Gscw/lTmUvYpXn9+dBNxsjyWIidnh26lph0k2/qlUnBSOGQIfJrj
gNp/ApuMWs33c20c/gejzX3nCvgqaho0dwLMjauyDEl43bSOmWczTOFDGNoJ9L8JVXm3iMSNsC+T
Pg/TQfjlXTC72N/3XmSaLBkZXTxx3DCUXKy9TkGmYB6wDvIE8mr3Qfc1+zxWwIT9u/Vzl/5ndaH1
1fbPBzw78QTPT0D41WInK6ycRGZDBEtVOfUXtv0/b543fma9iKeKG6iWq/wuk11/AmMBBtvJYrJ+
vG7GriiuuynUVzEp+h/CCTEc/CZoclBUhn70X5z2bRAmeYba6iydxja4AzYpd8faTObezDL3xhQO
9t1tIAqxa/OCZxcidG8ej5iKq9MePClDjaoL1NF2eX+H2jKw2AAVCO4dyIoI0hco4r4wFn9u+2/1
0uqeHhdqQgk8iW9xb5n5r4hnnfedcpXdjQVz6gADmfC6JNCD+kp4mHohsdXBunJoDohny2FJx9D4
gE6jqrrY/XuGvLcYVzOk90Y41Rgnbplkowb8CUZgaVgUzZaXLHp4dSXoqqlzC/e7J65k/aAVCEnA
r1B6KTz8J9P9Rq+ulYuzmWG7nSv+KKu49MvUoG/EsLeNC/znrFK9/9sUeXilWoGqaQEKjBoTGUey
+tR5cR1cz3ool4cMdacD4tao4RxgisU6Dzej3o+7dlcW0k/pqJUHQgGYSV7CgwClglLiwZh0Tc8/
zg5iTXbwe+W/alv3wVXmRpqqCYrWfhe7qnZ5MlCwBj3doTKSdEJ99ghq8o92yOajP2v1iMJ2p59r
YJHxhRR773TospaGD7II4yrxwKoMdt4gpsLbDR2pmwTbtATH00bE44/elFt7286uRWxPDrkvkmow
8gF32Ma/Ux7ssdVIfXE/UcsgwxIqKm6gjTXl2cxJs9QufvmYs6kgNwDwUAYKwJTDaJhlUX/Ei4Hl
EM7w+hgBteIuabj+VKq8NX6roCQdhgamowV9JFUkrsuwi9qdbswS3lkICtkjFDBtflX6A2jgwxjL
7hkmMCa4htuPo+1NU5VZsCsUAfVy25a8FpVmsIMWsnGYspHXp9nckpfR13TbghCrpxefbR82o2if
jAuGo7N+8NuLG7pF3MjFWloKwlBWww6Gf+Cy8Q5sVuSqofWF3fKd00Ss9goahDioprx9mksRf3Ra
L0cYQfjjPjQy26Q7wV+w3jCoJflYUPHILUDGA/xcvkRzs/W4jf/3heKiMuCI39sn0cZxqgnGtuJT
t63317pV1/ZuJhbHLfHC4IE4XDrTEbHlTVpKHOfnZ+Vf+VhRV6PXd6o48cH0X6WN5AJhR2s3RZLQ
/mpu0pL2Ue2Z6XGeFa9uUX8I643JGi5Om06btaaSNwuAeMOUn2jNwg/WDlWUFPXSfv53839yPG9s
JtH5lPu7g4ZJxzlV8sHRYAIlB/Lk+Sogevk4T3iRFjfEa4ZOATQ/RuKLbEfWwBIrB79GFtTrdgSQ
O1BBbDSgd0WWJ3VbNdHO+WOvroGXAT81Kau5uZdzAClG5s9BQVDgaEkNchTXYle1ajEWkG88I/O0
jAMFnljplnpnAvw7qD7zehebfA6vZ+bNTeIBqh9cNzG6XG8JHWEYV7casBkzvGs6eaIdNgEw0Yr7
sLsYIfkTEH2rk9crVId5A7YTeSRWZVezX7UtcDbwLP7EFCfxnM4sBNl0b7oznXDIpiL4HCHIx1M9
xmz41sIFMQiOfjjhXOqcYsEekFwYB1+4aL1zpVnLMcEgEqyYB/9Rxl5JZRIUg1dd11WoLrlkn8+m
N3qAr86sOe6j1gEa8zRHqn/VIaf6hlRQzN2wytYCELyqOsVdYW9if8E5/e/Z/d7ftVr98DiKOmpC
9qgmhVQyRL4/+97JC63/ydK99UetFj/Axg3Xuo4eWQip24P2ZvKCYH53DxkgkrMmk4tL2SSzK9MQ
OZ5g0KsfbLcE+gBdi0hn4NMam1pqh/YnXmwVOzVZ610DpYZndxpPo6yatOgZ51Xi4DVb7KyY4Q0N
b5NquaEDyU+o41dTWiI70dukryLC77haRHSDOGsut53AfPX+5EbkTWdq/6mMgAIaVNzc+Cim2/97
lN45JNdCUsXyUQNYa54yhCWusYugCGvmJtwFmulf//6N92bCaoF3nQFCPCuaJ0UlNi2Y+j33NqRb
ZCgciMvVJtqOfTDSmD5JVmaPog7Fz5ZbdqF/3vv21SWC24z1BUBZOIHBkiKYEx+Ax99k4IpvX+1N
hkofVMmmPNmsgNekbjTAWQHNyLa9Za0vhXgL0jPgA5/c3OKWnUX5DbBjalvfhKt9BZqiArcFTp+I
7htg4lT0pYEu6unfs+admblWmWahmRFji/RT1jr/qAJRuxutC3toGj/yL5w97+CExTruZao4WhzM
Pp/Oi7vbcfgZ0MTkXQyk3mjlTyTAR7jz4ZD0Ugp3tU+RzZbbxp+mTRpgLtbKVDYvSJryOnviPcKG
/Syu+3qbxgGNn6f1XzcMHbMGKu4hexqYUQfdFu5Uk2zctjWFq4VthD/xpZTZk+wd+KQ2uMNtqbjQ
+Hvjv1rXuon9WfZd9tQRlx9t7KkqyWwwtTuPweT0wgR4Z32vtaqycKjuz9D7BM+6cypvOYIzv0nC
gu5frW8RL0THtI7BibbegWQde8Gbe7ratELWktVBjFrmogsfUdZZfUIONbfZVU/ihnzxYgV3ot2/
f+edPloLWHkLW61xMuWz8ushmUM3XXnSkQu7yPk+8MZBvraJotqrxrkI1HMWO9d8PvsiIoxZZuWj
ZSRUt8hWqjIZG7+60G3v/Tmrm0M2Lj7whUY9cz6Qu5IPwcNEyIXg4nuNn2fz3wtOQTUb+1Q9G0D/
d2XQivsiAFVv20icf/Wv1pnXIU4Ts+nEVPYzQ9jN7rBNIuqxrfnVeh4Q8puzUM0ngUpSXPiX8rGa
RP5rW+urBS2cXgYKQ8pninh6AYq2q2gSNOrScfTOhrG21RtwC5tjEpfP0BWVVSrxGqyAWFxaP8lb
f7iUo3xvhNdrekGIF+mF+KQVarNQVdF+Rk31xtveWvnK/ayZMj0EpyE+Q0/LqdRlOuW5uTCDgj+b
8xvrba1/FSBmeU4JfgIYU8l7zSICqKgBVdeM8wvVIF+5/SgxF77W2njxZ9mM4IiUNWoyTFvDgCZi
4HIeBurLa0JMMabDBEdQ3SjR71yJqwZonXnwo2wn+Eoh+W1edL+E953PxecyYKNp0nLBni4LG3oP
kpuyW/A4HT13gogAEcLMNL59KQGQzm/6pbUK9MAgklc+eJ4CfpLdGQobBUw8qJqVr9whwnMrpW6e
h96itFJNOLMJD4p7RfvuKCdaPEgIWn66GnxU4Fa7k5p81iaDDYMT2AbVUVaRy1LUVEUmNbavPnaU
VF/sGGWfsrNgZc+ss1c26oFSzVTTphKhjTlRUUQ/EgVNEvFnhHNnEw7wGGrAqLyVXmceHeilv/iC
KMW1RKF69J1YcOhTnU8LXLUA4OWVB3i2aHWfJWVmxukIXzD6gS9BD0ddYvkNavVcgBjnUuAdr9UN
tArOHUgD27ODoa19IF7UmpShuZ0AhHxMmCkHIHQLP3vo2rb/QXMqpiNzoxF3sj+HAkwcjd4vNjfU
HcsRrnX7WQ18OVgMqrnCRBizj5ogpPkdNVWz+SAraK9UDVDnA6um4ShqRGz3JOCsSRussF8coCP5
UWaLueXCC/O9zWb/l7ZDrV6gsXb7cpizb4Hv0S/DMsTkdu4LvPsPou6NuOKgOrtUwkS7eICLxuLt
OFLD8xdeUVMdTUk1HfeMS9LkqeZDD2N5UWLoE8fz5rVDnV0IAgNyfhngt953Qxsgi6IclvDc6212
kLA1LBNuzBIfgMhtwTMGOQ5g5UDFB94RXO5qUpUHrmhGbxlqB2gipqX1bmLICAuyR07AevaV5LNV
hzN37lbTkjwEWU3vBx8xYBY2+DcWCX6oR1B3/o0NTYN4LI1mA85ibFy9L5dpNj+5bkTKyznOP+uo
6Ja9BW3cfs7g8yp2tOiK4YbzUZtrDQuNDM5FKJoLE0N5Ee9qnU3q2DH8Yc1EFPtgtMTPFr4Q0U63
DXYMOM/a4SaX4TLuDF6qPxcsvp9dWJFdCfPPYoeoHCaAFn4uP3TSbz6JJdRfgDgX7E4LnWGBUz6F
17zizXgzjFDCQGaSi6QTsh3gjqAwVGXbVh85MLU/cEGeroIxDn7PxI/FTQejhANdGJ/SLAAZMtGF
scujmSIUsapm4Heybga6s7MOyR3s33K+m+IRkTXCEWtSU2iaHRUYwWQuxrC9rXQtH9g4YZ8puzK+
wYDE5cPgNTHBPwR6/heP48IdGmRE9myOdP8ZLx4hfpGyjdRhyLDIcIeoPnHmy3vGC1HvtKu7cW/t
FH+cqG7m02yHMNGIvH2QI3c7IKLz/DhR6oePJmwQVqw7EaQO2u+XYoTtPYPVFwM6X85iH1V+8CDy
iT4WkZ0QIuoynoCM68NCT8EVNNVQWvpJG3ONjE6Q4/dzOMWUj2NZWlCOoeXn14Yj7CWGINjpaRC3
FGbsXlL1rliuncVLHJnR+VMd6yxPmcRVyIuCovja5TXZLSqDGICWi7gtmzySDxQMcoFa/pbfzV4D
5ncNjV0FOLjn4gTZnam50bVy4G3bqLpFFDgu4d3dmR8GYPHiJoPJ8E4ADjdeIdtTHw1menRLmU8/
5gENu7tyBD43hHYaP9LP/QPwfdMPnwQ91LzR2O+66bzF+Gd/t3RWYXdFnZBf/MCWX8GtlWxOLKIa
iK00ufpEJhWPO45MXnmrNLy09mVLBfDuDJ2hd1zparkDDFw2MAXJMr7jkytokUA4T+4UxdxNAI72
0lbB7ZDmXh3D9nWo2gPcpIOjjKQ9ehlj4wFuEOIlDIbwXvV4RVY0dsc4ikDHEnR0vya4VAxHmcFB
BEW7fLgiOCEOU1mEw7ON5u4DrSNgp8uSuedcErvgmDgjsccz//7oSEh/tNp1KgX4Ow92olYADkLx
kXSygQkJhMlhfqRLjsMHk4NWn5zy5Wthu3a8pdW5vdxwYp8t63DalFmYfWtJFTaptoHYFUgif4vj
CKtCxeXZ6BQWOMAz1zO9cDF451qz1vIDBKMcPMXECdZl2U54uLgGZGsYZe1HKaAoRfHeIE4DPJsT
q4L20Rub6UKtq3j7CbFW8uNcMr1UfnRyPs97zOWc50nW2QqziAo1pi2vzlcRq+mHINz8R60eEiQg
fKzhh3Fiw/nA6LQK87uaMl1vS+2tZf6zyPysFyY6QS1vO7gL+/B4Gkm3/Nx0I18bTbIwK3AQVdGp
czg4U4oUa3jsxxYinX//wDtX8rXUPyNICjEph2c3htWetTECr2XBqTzAp1dtCwDS1buCh0FmMrD8
n10ImxlXhOOHSJaX9D/v/Anrgq4sHHSTTxbrIiw7XGMMdts9F5Pzd3HkI4Xy7556Z/mtK7t0SdqC
sSI40byoip3qSqH347J1rq6Lu1gUiZzlfXwyrsRVAdjBx9Dzx21RlD/aqb/epV0heBe3df7Es1Ht
3OjC26mPiv22vlk9S7tg8IPRFfn/RQJtN9KP21fxuryLREPQLszgHYBzFW4J9VSXu769GMd8b2TX
EeS8ow0p6+A0hrAMOpJcxQ+eXpZNiGwu1k7F09j7SBUt4hTQ3t0QP2DPw+L3hw19D53pqu8LOGBl
Lizdd39q+RGJrzaFkfemgANaXy3doCdiKPUyfw/mYTpgIfvHArfhp23fvur5eAlLmik+fYctFkFY
PQ6Q66u20dTYWiqUgYbjqa4oP1FXBkmZo1Qnp7Ch2PTta51QW0B8BRdg72sw47Iy+z29Ev6ySbWA
d/L5IP1rvZIii/2hq9x3XHoCvF2Keje6i9aob53GaHyV+FNTB58G6/mfIFUIb2M9uKs+DDalS9H6
6tAVg6iqgYzh91oPJvUyM+9qN3/b1uvnQ+CvfjEFI262vnkVzVCQ1A9RynsFH186b9ko8fXnTeKv
H+BwMqoDZGBfWK8Ro4JrrB+kdTeLC0HzNzcbtL9arsNCIk0nG78QVKkciOdpHIhyU0oXra+Wq4Gy
TMLAOUZoBlW8NsC7d3I9Tf/d+W/nYtD8ar0GTOJNnkvc0pe2CJOo4Et4UllbR1/4FHgz6vqzzFco
c7CFjwAr9KJ1ihrOqvrGRN6aLbcufMYqwMeyLuSg56kfg2/3pRM/UYS+bX6t6WJ52cWksbL4kY/R
bo7AjKIglF+4bL0z9ms5DypB4PblJvYSDeGnkLdl2iOscmFw3mt8tagzEeZw3JnZS1MF3RFJ83k3
Ltm2WbsW8rQQpED4u7gXVAZ85XC7Sc/K543dslrTeuoat6AO/8XWze04wS8lm7ceAmsFTzjAlggF
/+4lzzKRlAQbqRhpubHTV6vZTtFQeCFxL1CNlzs8mp/Dabkktn5vRNeLGRU9woK2/5I33NxVIS5u
MsznjZ++XsshcHSa8/K1txOCk3JqEV6VgZy//nuzeO/rV4s0aHzttROPXyq426Z0qkU61PrjpsbX
kpyxDfs+Wjq962m0PLPeFLsGEMYtL+2AreU43tL4Mx+V3mkkWNIlllWbUD+Lfmz7+NVK7ceO+nWl
8fFedN00o3koUFN44aX9TrevWWlDF4CjWVi980lhfsB+FhpbOfza9uWrlbrA/r1AnARBH+P1B8QL
+1sGK9tt+8A6SMCnpWhMXsZfQU7rEoZ9vccxtt/26ef++utcFxpMxLl26PTW7hZeHSdUe21rerUJ
1KJhqEIY9c55RapE9xtmpN+3Nb3aAhCMr4qQLvGLa6LgxvpQZ2Xd1F+467xdQYCJvtoDoErGZb7R
0XeDYGH4SfZ5HQQpQ7rC1ilSjF5zqMdFsb1yZhJeamTZ1TDWLX0E9PAQk3DqTtsBoVYJi2U+RNeT
XgK+schtLb7BacmWKUDHqrxNWLhcL1m27Qqx1t3AcnCEltmvdrGaW3Ol22X6WLQD8XabBu4/yhtm
If1HodmullF5mIoy/DThtnRh4N5Z5Gvljd85iyhHXe2kZXU6ZsD+0oZt7JrVStEVD7JqRGZ2RFnP
byStkMuBb9+FvfVPbf1/spsBW0tSCr/22eQJ+dqyRYTF3vkSwWvMqHZ8Qd4pNqn185ntxjgfqkcx
1VP0G+kciZA3y7tJh3jJtdUCITTCbP0OUAObw2LZa8Yf8LAcxdYRXC09WDfnwyQL9tL1YON8dHGO
sFJEIcTdRvFga2UL830/L5wWL0sT9ekEEv9TLTOxRTuOfl6dv1oEI8UDVb4iJPm7tuCmNOqSQe47
82+ta3FLEyPIU7SvGXI3EYbQZfc41IJLQJ/3HhprQctcdXB1plH5g3ilh4xg1qKeZAZDUn8Gbnkx
NzbUlfiJpGfQn2KJ+p9jgAAmq67qcJ75FqkIqvri/z0zTBFy14Y1ardlcDtL9auUtNt2/VrH2/kC
gjzqFcVXYs2xs+R367Mt4daArfU6vVO9hFOY/eZ61AZ3KBBKI8K29cmaOweXy4AU1NhvOkOomHdU
7AK79ctX94tsJojbqsJ+Gwh0TPFZJjzndmO3rPa1uJ8irEE/f41ypZNYiCn1kc/aNp5sdQmAKLlH
NlsUu0BlY96koReCtNIRIJE2RpzWyhPKm0r0rulfTet7fsLmmHqJx9im0rqA/Ud3ggB0kEe998Ky
sP2sZ2Z2c5FDCHThSDyP4hs7/zpQL4lUMYOaYJfNbsyzV81Y9oD0Q4OxVnlN+2cVxWFwD+vSEUdy
mA1+2gwL8AUJ3oMhP4KVFbEyDSEHVVdLTBt55WZZzOMeqUCAu6+QC4/ZzwnZav+HG2veJ1Em2Oeu
RNoRun04RweHnsy6GdNMFz47QtZA4Z8ajTYOPwwwcUbNRC7LmOCQqTJRXRu9RArS8aKGBHsXBKqI
j46W4XIbwYigqJKa9e18JBmOtZ0p/dDeNMuAe2DgT3N0GzWUmU8ynwksYQpDTrayjshE5qWWJhn7
KQRPH/5Q2VRujDKswVYOyD8B1WT4SnQY0V9Vb/rsdRm78fOFcXx7GNc5r35CDDWAffRrHQm2g6X8
x2rOu922xleLlHukYwYK8RcrUK0lZiSHc1deCJWfg6dvTMA1x7FDRY2zUwiAYw4V1xG+4tFwxRuF
qZVlzi+v2lKbeA9PVRIfiwhFH9vCJ2vhG5RQ1dBWUr66PLypqrHZk0jmF7rsHFd9669aHfSGs5mX
Re69iDFozEdDhJmfIXiKl1ugell016DicBssha2zYFBsxZ5oh+iq/UE+boNOs3XqS7atqSEOUl8B
X/po9PAZO9G242qd92JwtPUILK5foJEIr9olDI6i4dtOlGC1589FUYS59IpXMfFrmOVW+yAQ22Bj
bJ31cvBvblw+D69i0H2ChWF2lRy3XQ6D1cMP4XmUpmdWvUolP82LhmZf8U2ZUpwjqwmJF+A0TmGP
Ssi4zVGrMjaw28qft20Qqz4XVMAuCPqTF1xx4oQu45zgqI0unVFvr6V1pnqhuDq1cyBe4mH+4DfR
dT6E2+JhazQdUCGK9ax0r1Yv6i42WXX0mLDbwhtrQ0rN8QQf45a8agLaDCvqMe3Nxk9fo+lG6ecV
i0L3akw93/Qy/Akjd7HtLbtG05nRTqRcZvc6iYol3VItqWwvwcDeuXKs0XTWAOeBTX56pQvldVJk
falVwivXZ08xwELhtjfzmlIXo15fNDRwrzBAGJMIZfZJGOsvm6b8n5f0X6Er1EACcWHZ9AoNEtmj
OkT/f0T23zk91pS6TMfWmypveu1gg85vA/AUTCJn3CoTNmTNuIsmGrpP2/6S1eKF9ygi8c5FX7N8
lsm8QHxV1BvJklC7YVH/1U92Rqmcgir1q6v5yfXwcm/xrtr25asNk0EWWQNCOr02tS+TpdWnqFy+
bWt7tV9mgtd+VLfBVzG2Yq/GsbrOg3bYFhBeE+uEdYz3gyNfdTZ+aMQiU1Qovm768jWwDrpAwpqR
uNfGN3bnhRqUVlSpb9uM18Q6NrtsYqaNXxVpbiwUvfitx20ffl4Nf02VLMjmuAZw87VHGfc+DuhX
W9UbqWJrXF2ZR0KVDRo/z8OOsBvGqx/bvnt1PXZ511cKNKvXsgtvUPscQiEqyMb+Xq3ObnJRHnli
eB1jq/a5KeOETNOWSQ5niNUCGubSQtEeDM/GwoknGbQdbwC2tJtUB2h/tYjIPLVFDc+wZwH8VzK3
Y3Wbu3aTDSIX6xPQVdgRq9Cgdc2qvc7j+b5ibr5wgz+P3n9u8Gj9/F75azZSpxXYYQLv33P51h9x
Vt5u/vbof1uXvGJhVA3+iYKIeW0lqW7rqt4yIfHpq4VkqroeGqv8k63hhg0Bc387jRevY+dW3uqY
VTxIhlWdtfHUPc8dylNIHYvyiNKHdtiLvuzBq/HJpYTAOab31k+tVtZMOygGq2J81jSMn+Zm9F+d
QfH9DiGcOgRvLV7qK99bfJswHqqnyRB62LCo0Yerdaf9UgGDXPfPJEdY3DFw/JJ6qeMt9Ew0vzoW
ZyemsNVz+ChwE4/vKVSMEKNXQ5ZvucHhB1ZL29UN5OXxuDwPJGy+wDHtzqeR//TvznmP7rbmuULL
1i7dENrnrKEZv0FZI3Rcqml4dCUGx+uDnAf3K+ti5h4Zk6V8YjWtxAfED2AGRIIJwM1uGY45s6g8
0mJE5VGsRAPmkdDFmBQycuUu022MzMJQTq8CLi72MJSqLfcyX0i5d4S38U2pHMoGIgF2zNwAgXTo
gMqQ+8ydGUikpardL36eAQYinfeF2CY/Bg4/HLGOeVues1ysD/NBk6BV2UCfeD2F95C7hk951W/K
t6H11T5kG9v4Ra9RdQOS1EF7KCONK2fSf4/kO7vc+jg3U9FOFTBWzwLwsUcrClTS+4iSbbkl4+NX
O5GYJupH0eCeOzD0P3ReHdgUenazSU2I9ld7kRqhEI3ETJ6XyL76DFUBSYNIyKXm39l/1hTawY6e
NRqlwnjcLlPCm9yivgbb3y/qoyyCI3lbIMEcN10idNfT3ahYUV5YZO8NzWoHsj6CAUtUkSe61O3e
Figrrf1i2fI4Qs+tNiCk3s3IXEGeIPXnKfLE3bNvB35peztvM2/s3GS1/XQ0G7u2jqdnjtWvfxo7
D/oIgpuEnj0Iu5vZq8LqFlA+Rve6CEAdTUxVmev/+/+NHgqN6j4Y+t2hxC+kCfGnLruvXVH+JrCe
k3uyjNWpjHIG+szsj8MTBxWoe/RsgMq3uAqLH9LzZlTHwTuIXFfMVM/cD+tvIPGJ35W/dC9nMXT/
Y4jxR4+Rg+aycNAZ/hZDB5KOj4RVuVOosIbmIdblNUN5D0mFa7lLfBR2kb2cbS33KPssLgzJm+9i
jqj6/94JBA4cGYXKPHVB5H9TEDDc6sXy8Bn1K8N44eVxvmD8d2AQef/fH6F53ON5ENpHVhHkK1AD
pTAwfau6F2Fc0R7h8cK/NXZp+wtzIfgTwPrvb4o1MVgguKLB94xPXdXr8Bn49d7di9xv+9s+L/Iv
lhXDUzP0wZAAP5PLg6Z1uezmslb8alZxfQwyxFFuWGZQ45j7Cy6oKMi1kd6Vsy/hJ80bDjK6dJ37
1lVGBwfhK0U+RG1bIOLVoKzviGimui7KalmA7Ks8DhHkMC7efQ0gJb9RJrZTCoQIibI08knspTzU
5hvulx1NeaSLqz7o8J8Zb8cbVJiFGWiBWJQHiPAwGzlqQK5BFvb4DidNAE6pmQv/6Lym2c84pD67
egp2QRyy4LnjsBgaQGGcYSidokAK8kzQCBG85yZuwM2pJ5c1Lxqlq8Fr2zbedCCQTD8srIHSvsvq
GvTGDkZ1dUrDKahL1Bh29oH1sgj2ciH2inALJJLAa7hIjBGYppJk85TiEMaSoGHrv87FBPBaG89f
UC0bNFddj4jsPjN4Je11XEepbTp+J7JQXDuQIj+bFgajD0DFThlQgj2l2YG11j7IPvPC61pTVGvN
2mtuxEi8KRGmbMxtB6dZcWBNXPxgFY1OunHyvmzha1/WZMmCpDV+Ia84tY5f8zooXwe9yGsnUaJ/
xSgGL5V04l8bZJSrhMVuKg6lgLX3Lmsl/U6aVsUSWaMZUjm/LPFLnv+t85g294ObQafiWYAKRuyf
twrw0keKGuwvqtDLY9erYP4tUFlaoZ9Gel8JH+RISMvCK+1UCdIRWyJzVaPmrEt5brujDYehPri2
iqIUZWoqpY3HB1Q3WnOAmhaVsgj40T2vlH/NsmkeU+N57JlG54wpiTOwFmvdsn1J/h9nV9YcJ861
fxFVQoAQt73abttxe5kkc0PlnSRCgNgECPHrv4d8N4nidldxN+WaqNF+dM6zaO9UaShBGJTH7jLG
0s9I5nV2L6GWU77GtQLfFNy/ut3C8QvnjTUB6c5mQfPepCiKlVioKfilkCpje7CaxzvlYY5BomV7
GwNjmnAkcYZqHCGCKWFOnLQIGAqvQbRcG4JzbOgIbW7g5DJ9E8nQFKdoaIYX4Y/+dCdKgSieZjrt
DzT0uHqETCtI2i3IHQ9oDixUFnXQdbEL5Y7ghXrgJoY8Dp7B+S247vOTGnTzU2QYIy3r4lBgOT7W
QTt8rUVEgKpAen65MUmOx2xNaljVhPoREsVsa4e6URCgMkZtB2jv35luxghoBt2pG6xvsw9zXYt9
O3nJU+9FI/hdourmJz7myWNtIci8myFB80IyvEsemITW8AbVN7CA4RhWg4gI0iIxCFQ3lo78dZAQ
R73PQEO3mzQNZhARozDUb7YqpvCfOZqgaJOGg5dCa7SeH0Om2yX7hlqlYFHOH1VRs3vt5VDcHfyM
yVPZtOH3AGwkCFhTQO2nQmtxkMbP6c5UMzRgN9x63lcFpAwY/zFoRaIGqUsq6v8gOqNi17a8OCOw
8aHBrXrNj6rBOYX1yvIbzsMG3HEvV4/K0/joOQc5EoKjcao2QrcYqyRGwK8JeOOlHuwBbGOYmE0Q
nNlpoxq8M2N4d9G4Jf1tbWDbfgRJAxX3IWcC3GewYuDxlf3SVKOh0AnfqLbI2I0fR8Rrt6i2ZqCi
GlHnEoT41lf2HniivLphhYrMi+0K8YkNFiIV04hUCAd0yd/BG0tu24pN2VPWFRVY2vEMUmY5GsRq
4zBacJhFRQ15gueP9zltUbhPtstp+KNOoH0AKvqAB4EIOwSU27iDZgF0f/RjmIKdjJWuxp0PKm17
1DVnHf6/Ckx+CwrOozfByA1Kp/yR9SkFvV1HCTswEJcfo2FOXoqySor7qK46bBCNneDFC9UZkl78
e16x8THTMT0pMnm3KDPTUy+VOrAY+V8ImJMu3RVeQIIHFbRgnikQ/F/6Ge5lNQBb0ZaEfSChFTGn
5pl6VdgdiJom/w6HHLtFXrGvtmUnEFOyJkqPc1OJ7yHAyw8m7djnESrVr0Wg9CEougC0hFq2x7ru
JoAwvEXcdc0LIHbl9hlpQgMJtgqCQVm8g0EE21ZNvYq5gZjGeb0QxWwO7nv8wnSMp8UQKdw1cd4V
ycrPdxIpLVDHcoLVwQvOhYbfcwGr4uc5sezzx8PzbnkaHXBeMIXFSWAq6GkxmzKEk94EiADNfMQn
vJFxtW98AWXJupEWc1mxbx//7PvBf+wSyGCvB6tpVOpeF8r9VoO3D/YbDa6EZJdad4L/VoCgzYdZ
vNpgSRAN0L31E29V3QVD5sT+A1iHpsVCf2HwTwq3HN5DCDrKeFVmJnYZZKpfsDzSNy+kBAsL6gzj
TQy92jX5Vha7DDIRDDERnTYvMprtTgTgZPrILqx6bscug6xu1dhVeQzVJiniQxh29VsGvYxVOZ/Y
pZClOJrGTlHzojhg9xbZyrfca7Mrz5MLi8alkBnwPyCuzc3LLwSbmpDMBT392uPnUuvO40dLKKe3
hqtXPkNKPsVh+QX6D2tHZvnV35K5pKtzEwCl9YIbDS/IwCJErXBp7VbtVpc/RkGdh0lFWL3WBkuS
AVTyqUGItHJand1a50jSI1k2fYJBR7nDgze4bfqrlMkLuv6xyx9LYck6cNPYT7VfTdlbCtOJ8j5q
Ib12A567F9y38SLsMEFX8JkQcN63bZo08SFlCeSiBhVDXKFp+n8hA9KZfVpmUKEQ1RJptHEuPlWp
MT/8cPkXXVlAW3rlVnJqC8gSTjpHyvDV+EhgGNHV5xkggStjfuEt7lLOSOtTcGUyiFgAAveJRTUQ
dzTN5aHUDJnaVcvGpZ5BO6+vOM/aFxshslA8K1+9QJEri/JSF5ybsWgxdzkI8i8mUNBu6fL5EfI1
NIHJxiKm8nEXLq0el4QGmccqD8aiRhHGQpFEF7UWG6UWAZSh4+3jgBdntiuESg7EZ6y/ky0Ee1gQ
psWeSsgEIDbUELUaa2+4LSNaQAonyXdZ2kY7WXu53EgZ4aNRGbTZ08cffWlknLPGyCodWuhqvBa2
1pCAggqTgOOE9Y8txACvwMvezx0CMfnnkZPKCImLUrcvLCfljg/lxDYRgeekzEnxpgIcP3tEr4qf
KUC7dFvFebgKjwMLQSd1OLCM2WFoyldREzzcKO/O/STnKz1bevB3OgdSXX/2jOthhD9TmTxb0ntb
MlIDe5erhZdLk+NED0WIcwSDU+IiWAoJaQkvwINS8TAeAfqEGszHa+BSJ5zjg4iUeX6Ttq8mH82B
+cjhHhMu+vFKlLLssncGySXD2VmYEkYv+WvblUhuWqanbxKOZiXA03M3I1fAs3w7VQz0+lU9cgly
QtpGxywSZw5N/Xu4igT3OWS5rxQ5fhWO3uuQc5wQT0JtuzPZeZgXXwzpkzcJp5MvA7g02Kqgp5id
D2WvIyk5XqSzjeMYqa8oQcZucaS4+biXF5aHS6VLJS0MVMbjJx5w/xuRi+p7UUcP0TyVV860C0vD
lY42vdRszkT+CqoNOxKOdFVba/32cQcutb78/bdQBPY0cEYKmXy1XszRsKrvA+RDrnz78ix5b5bc
nS9ZgoQ3gH0F5OfVGe5/U/QG5UVo05QQ1PgUzG27SoaCxa6EdIifCFVn5CsyTfooOxU9VM1VV6NL
4+ScAwNrNVUIk1+FQcJ/q6mGdFgMMZB1p5jLYytYChBOP3kvLKBIPFs/SZHdoCK5cgBc+H6XzDYA
2gqFeOnhcvfIbejL5G6K4ys32C/s4zvz7FLZeAsFbB2J7rWooB320volpOaQWKrL7zotKduBU20/
E3AJzRb4aiSua1YioaRtMIU/ZFx0Pl6VyfxsJriibUUcAB8QITvFvrI+1q+j51X/gy7o2G5hUQlx
GiRHuoONwjp/qPiilvjxbriwnV3SHDLg/WC7lD+Lth4qZHt7gFMbBU3GLLj66rqwKVy1agPRRZUb
m72CH2XJZgAButwZ1uv5xPqx3E1Ny84f9+fSrC/9/G13s9mEPOHQPZI0YAJVihA6WqWPvPC69pff
/a19Y6rOZvEcP7M4RCjhxQbpGomc5sfN/9Kwem9dOedHMY4pPM/9AEKeffksoJs4bWWbUbyEA1jP
RXk5dz+GynoPoCPW5imNIAR0j0yqz+6JaPPimIrMvy3CECZbktTG24BaODZPfA6HoxoDpKSlbcfx
XNCh7d7SHCrJt4A5Un8PEYu5OeQoDB49r7fNlVD+0pQ44cow5qwpyjJ4oRPIUZT1/BR4UbLu1nX5
grCPy1XVh8ELz7Bo25nbMyS41ylEIcP653SngKFE2ojgZagqQCF4AZ1w2hTVl4+n+8LQuJRBGUYm
tH5LXwyebdNDmzEVPWYq7Xbr2neyf9DRjGr4CQWQoArFtoY24acs8frPH7f+CzD8zmJ1OXVMQAO2
SUb+BIlIzVALrEZ6grQuaLJyRIB/GxSlyDZFOOptMsj2rm4Wxc88KlHOKOvAdMccTjvBHnoFdm9E
EXz9BbuPS+GjZCNj/v3jL700zsvB9PuuDZBZhuZo8AKXMSgDqyaqDqPt7TXZiAvBZuicOj2D3t1s
B/GzqiCo9KI6ijgzS6dmQD69yI6lF1m56UJbXYnCLnVo+ftvHbJK4D7IS/nMwkodOJx2Ni0B6v/j
4brwdHJpe6LvVEabIHuxE/JYWZlU/3RwY+lRLhlKTJEYtij9NTepF4twC/82duXOvnBRuFwkLkQR
GzUOr2zIxuqgyACxXL7g61XVBN2zP0JV7UonLw2hE9+wEa5vZPCTFwME5j3nC8Csk1X0z8djeKl5
5+RADTyJJE+8e42S1Q6G6sPe9695hP2irb2z81zWo/VrIFO83H+iXijQBRWN81ehRAw11qYofrKK
IuL0BgQeG2Ug2gw9yZ4fix5l/GMUkl7dCl91937Txl8LkpnpmPZIV3wqhqz19rIQ4wA1P6SRgXtH
KWZ8oByqIvehgDr2sTVQRwVSIsy3UVkqeRM0QckOcZd11yzWlp3zTgf/wpbSiTCbRclZDKKDxKqg
WXoMmy4Ydn3E+lVSNSz+C2RaeJWJjUjOIdSSXkASm70tXDFx+qxaBS57tGjaqcjyVDzraJjuUTlP
zoHnZevuPpc72gJppQtPQB54EYlTbE6Pft+uzI65rDaNQnACR5HhVTQQOXoUgEHTp9zzg+O6sXEO
zWGIAp+OqXhoW5If2dS3tzP1vq5r3Dkgw9qXflNO0VPKh+4EFXR6nhiAIutad6I01stZqDKOnhaz
shfIn4930J6QV07BC0eHS3ILeTo3jWjEw6+jg0b4ryxIVsYELsuNjz4ouhH1zvAziLMTtS3bIwcz
misAp0tf7xx8wEsBbBTr9lWJtH4C1Il/TyBYf2XJL5HLO+eCqz5gc0i/kyDqX1kmwVOlQoTJ5v/f
SZwG8tT7QfJEgZ05wrWzXreLXVkCHYceBRUCYqpeNn1SwCT8m0VjfOUu//Xifa9PTmanGAFNQtkr
OcN4LI4eBRAe2QNXCWrOQ1FA8Nrwgaa39TzDK493UzvctCOSuFFAyaMPGzgAgoKWwFMsDjqyoaj1
L2eND6AC1jw7S79gdjsMvIcZa18auTGhTu4NzJr5rlZ2CNGq3yEuKvDaYEU25BvIrjYPpcf5Txin
lPUhnBPzGsI9zIegfiHVMO9oDYlBGBqUQ7THwJCT4IH3FbJ2g9ZbARxC/0TyDO5TgR8NX2AjStMT
CUXd3UPKPv4qW3ilBMDpQrM+0d2XqUkZMRtpeis/aXRWbBUCqS30r70J2OzeV+kpKKbsM7pZD8ew
ZF75MDWgaSrokkfweA3T49ClmBywkuC3UK1i9OCWcCaIpxy29bNXPpMIoYLA6+Vp5ICgrDpMXLYA
6ce0schDPcMU1jwgK5o99RpX9setXwipXJ4cX/ANAfINz2HS2881xJ4BFIHY91ZFHd1XHkiGV37p
wsb/izRXgV5CvEY+IynVFDet9lpz64cwKfi4Jxfadyn8GoXJKJoy/Vy0LHzjeOBDUyq7dlNfOlic
22h5qEy1Z9MzwYqu7tiIoDYc4+BTKkYKDkfRJI+hUuVTNZHgSk73Uo+Wv/8WxeuimYHIzLrnEHHa
gxpVX2wa4hfrUAZ/yVj3OSFTERTPgs8p5I3h0TVGeCmsmw7658enXg+UQTiMz8bO2asMqvI1yrpr
qJgLjsWxS40SlQzk0ArxrAA2yL7XfrrAMCtI6b9JNkDGOgoK2BpC1AFSpAh2IwhNzBW/4T0b9b/e
ZAbvHKQ0iq5c+cs6eO+Qdq41o+EunUCd8pnDUOKfAU6nIdxdsGQ2pYHHxpU1fuFXXNYL0NcACMu6
eSYaweqmpWb5maHFYiw7iPVfiTAu/Ywzd4DVx3NpaPXMZqi0nTQ8Mx5YSCv20k3RVdfwC8vbpcDU
ofYQr9vkzCaZTehMxiEcKOHCsGoFuiQYXExzpkCcQ1UcptZAmDdAm43XxIYvjJHLKoEzBqNFHypY
GhF6k/KRfROxZXLrddHzxx24cDa71BLwric2ephtAUtQCGVCM3Ojx8XM1lMV+dKibnMlxrgwFS7N
hHtwC/SAzXwuUsZvawLAUSDBOPy4H5eGaunfb+eYjZHQoVnc/SxRYZs2yAo0x4HwKTv6NefXXCcv
/cry999+xQDNAxkh5r0K5mdkh+I1wKeQKemmmzkFTPPKFrw0VMvff/sZKYWtkrwTbxpOPDDEKIZT
PFT6ys671HrwZ+vM9j3sYSb/zEBY8RG3wXB22+h27dc7O5t4RDYRXphvpseD0869vO9tt65k45JK
ClmGFsVU79XMHEfvvPjyzAwssStD/770IotdokLddBUNyrl9VgEHarfI2wHo6zCHf1LKEYZu0iEb
1BOBJOG0wYsagMARih0t1Iea9FNJBtDYWM+6czLb5OXjxf3+jMGU588ZsxkMArwh5mdgE/xXanz9
z0xWKXcz5sIzi5m1FfYIPYfwkz8VPJ5PyOrMV/blpU934lYmsyyJy9Z7roEH3yvPE90Gl2n9bd3I
ONsecOMGr+s8eC2K6a2e5VDvOqBjr4UAl77e2e+WdoXPo2Z8ZXgkbA0Q/3dTBVTKuo9ffvW3bQ7h
zCmTpV6Idwv/SgG6j1TNuhcjMAR/tg53SIRxowrOLdB02QHSrTDHjqi0/3389e9Hq8x1IOjsNGso
COdvVSbTo0ziCkpdGSXNveGNKPa8a4ton1RhE94M1LOrhO6wXp2kqYaaIQifYnyF8inCriKThwl+
5KsqRaiU/zlqVnQpa1DGPivwJe4HHunXKrx69F4IKZkLLQVRNg0oUv/PAEuI8K7SULOC9dwQ2Y2a
/CLf1WmD5+e2ht+s2uJRudhReYWyG1bUEHTdWBnQU0VWlqiZi0aV2ofUfeZlD3YCpENzUt74HXv9
eIlc2D4uGBWlvHAakYN+MI1sUEwBeLkq8JJf17qz99XEIgvqQ4j8bFTeiDqA9hvNr9VTLn27s/UN
WASBSoz3TNpOH0SW1q+5HIN1y8x1M6gZ8rBj3HfPIOCln0S5FOA94kE3cN3YOJtfFDNkIEkIeFuY
ed9q5NDBsWD5NXeiZYj/folA1eHPXYKQXRMBctt5sEtYbXCs74ox6Lq3MZ8s9Bu5qtX+465c+i1n
vxuZT1qQkJ3pLGV3gA1EH+xlo+obqgt4mM1l32ZXhm2Z3Pf65ex+43XKE+B7nQeOK/2AbC18ATmt
+uwAFfZm3UMf8Pg/h68NwxiVnzw508SKW5Wk/i4V7fCiIMz1g9djAHPdSsOzPu6IJ84fj+OFBe0i
TesYcV6ls/BckxhPLVQGv2bw/9yta92559u6iSFFNWXPAsLVryBvRS9VCXbQx61fQJ4BaPTniIWW
NJBPb9OzjqWHcm4OXgwhWdRslJ8tmdhEvXB/sXisTShfeGDCNx2WA5CuM2pra3TlGIudM4EY1ASr
iNTPhhf1ba2ZvJ3NNSWjC/fpX2DRofUzyMqRswwxhlvNYJZIgK5UW7hf1+Vd2CfySz9rrEsDk8XP
H4/spVXhHBS2bHNBKS4kBmeln2k519k2bhX5sq5556CQIM5M3pjVb2nnLfQ6ULbb7dxfv1Avfb9z
OtiC9EUNws9/A5hl5XgbN97YH8mUzWZrKKz/LNghRxLDQFeOYNHvcGLl9l8FzY1+up3yRo8PMHCF
C/EId8/oNI7TNUeZX1nHd06T2DlNdAhhub6p4jOudp3fS48SQCf70QN6nqjs0ZCxfps1G0HYm3y/
Odap9L7JqW88qKyGBuanmoNEB3s89hQhI09XZeUQQ/25m0hVMMRpU/0GLcpyZwksPmd+td8XpsQF
oTJfTDmppulcd7L9DCej+ueUxub48Yq6cEQz56CRflezAAa9y3Uwg4zapyGBPy00xr4CzFE+ffwr
S2vvTJ0LMYXrVTxGKidnSpM4v2lnw8kDlGXKPVgk4IMiRhsj+Pem3K47W1zEKYJZFhnNizeIE9CT
tDZ7jmsg4T7uz69M/nsdWibr97eG7Ec4rgR45VWq8H/EwM8KARIb+Gq3SnhZ/0yH2R5AIs8UeN8Q
4Ee1CXqogA97J8rnzt8MfVU8A4NNmz0qLN34PfQx15ugXbjKVz5z2RrvfaZzHNExDOGy55dvJBWm
BUI6Qr4uhd2C3gUd9GUGFg3stodKbLto9ZIbrlP1I2+maz5Dv4oS732Bc2INU+NXNFUNVFsLeECx
XKV7wD/idMM16k/g+TbQo7H97B3SWWV3mRny5z7P8uZm4CyZn5C4ofkOlg1gUEMqFNV8AwXSK6v/
0t5yjru2JhGLC5meh1zDlpNk2TnLmV6VXGEuHpYaCrWlVPrnOgEUgecqex3pcOUquIArZC4aVmql
Wr8x1XNbBzCMDYuugDACEYHeAWhYm01aMA66QgyN62RJOoN9ntxJm/RblsTIS+IQwV+hRT6RTYZg
We+sbuBO708owEE/KC6O2WL3eoaBjmy2ZaOyr6FGKXAP6M5YbeqhRIWyQ4vr8ANYjH/uKigqyDkW
ontjcCuOdlbMw/d4BHJl3TPBhcamMqdRWAXsDNdzdt/mrGO7OB+vgsYuLCcXFUtY0vi+7IMz0HNj
tDdtIYAUI5ReOUYvte8ETPBqHMu6yDJIMQAC0UqaPeGxSbYfnxaXWl/+/tuZlnZzrpO5E89tH6D8
gVoyq7fZeNWa5n23AwY71D9/YIjmGu/XYj7DpDj3t2nHi+RESl8VEShJadfvp6kOvwMwDkbz2NWx
3Q3KduxTmWjb3nzcy1+4gndOpMg5kZBMBHXd1+k5FR7Hq6f1IbJbZ9kNp+kwPqZFASWaFiEi25MW
dfw7Bgz4U1pySzepSDL4QjO/9t90F8DFulEVNkunLQBZEAQongjPbX+I/DztUOieaL+PVUgh1iGL
4qg9FQ47fyzVobYJoL1B6Ru+S4caNdWZm+wzBFbzn9C3uKYFfuF+d8G0nE1dNKTYUrSq5KGOFNCb
0hJghr1ek2D38aAuG/S9MXVCswWr0CVNl5xb3bXeTkOmt9/UIi92gxdN/1VZzfdFObDP3QiRjo9/
88JydZG2g2gTZFgBeB7a4kBhdPNlbuvpfx83fmHYXGMOHapmqHLKzrYp8RiHLRGAGqRvi34bcSam
K3HEpZ9xoi/TmaH2MwHNuoLG5RPcNaFYYXnT30cTpLeu/MqlkXJeewLWqTBXriOgUQB2CVN4+dao
6FzZUJdaX/r227FBq7mD8pvAQ3gcZb+XUyy6Q9avxOezcPnd39of0gB0KD/v3oQspk9FB3J6l43l
KmwTc4Gx8HTMqizzw3ORQvr2EPZp1tzFeWKLK4N/YWu4ANi2C9hcBHH/ZuYOsgOtKb8uhXADuSGV
jXsAK6S9DyTIa8eGhdBA+HgBX5oVJ7Ih1MZ5GmkU2708LzY0XDQAZ40Lf137zo7HPZ0S45PwbEof
5zTzbTfvgVNdmTh24bC8TJIkIAAL4G3CNu1ckU/JuJL/zVwQJxtUwsIk6d9qKL7cmrkcvgZ9sE4L
grkgzqKGqE4WTtW9LMvkZziARbjpoTdy5Z7+FQ69c9q6ME7mQZUANtrNG+jAyZMayzTYKSpnu9Hh
OA/buhqn/LNKc/sfaUqYwNdNClkVvOlotGVQAKLjIB97PRYPHYjG9wruQ4+m5uF/NKlLsIW6Sskj
kqhRB5+huH0RMu3hROuXIPZWUIvstS42IHmFXxDTyztV9HO9HYcsOTAD/X5lupZtQmMgiyR5kFEo
ekF5DRc89W8KC8AVgQi6LDbgIsc7CchotvFMHAc3oc0QjAHikRBw/qv8phxb1p2YP+Hd7iUJNLQJ
Ev7VJposE2/YrDLdtdBm2GIz9XqvfTXdRx3HT+p80E8z2OyfBVFesvU4dPQhjUb0sTFUputOP9fT
oVhsuaCJOb4hrhDZ3S+hAggHZcUaBwMGEvefpx+mMi7zikIvkZbkmUN19F8kgFbeDK6zgwxKkSa6
Gt9IWL7WfiJfgnyu31YdES7otWAgs/Z4o5xpBUTcwdgp4kdYR68TRWEu7HUA0g3CQ235zNoUd2UR
g9UOOtVVmdALJ7fr70BkCj8TKykqfoMNnmkOJm46tiLY1F4bpzdeWvS3FtDy8SYIh2vx6YWD24XD
aiRgonQeq3vTlHYL/P+w73V9JStyId5wYa8g7EwTK4dgySWlNygl8lvZQAp/P5EaZYBV8+76W1LK
xaz9EYuKe8FPBWPvZ3CW0muGIZeKfi5qkEK+Uhhs7DdTz5AFpIvXeVhM5RMhgEIqicfvIZZ5/T9a
gZ52RNYHfkR+CWSBB5ZzcDNbWq6sx7smQcMIDbNc8ARPmix5ZLbtfuCQuuYPd2ktOJufQeGvUKoB
3E+nwVZPIHvNHrRK1s2T+xwDUmVIbD/Cj5i2t6ktutMY9ddC23d3T0RiJ7SFwZAA26O3pzSAnuFu
oKb/xOtuvCGYlD1XGYQXbWARSmeoMv73cZfezTPiR51IlyF/2KZD7J/ajpS3ks7tLW89aEF6guMS
rjUSPPPImu8f/9y784Ofc0JfpI+s9UTgn2giv9tUy13cr4uw0Lgz+ZpB4UUNfXjiGqqikBUuN7Nf
vK77cmfumZlU0Vk/PVji0xteiuGUTNmVYbk0C/TPO6sQkkh4UDV3xHBo+5lQDSewbKHZATZh/W+Y
K5hqmUl/W9cXJ9S1iIamRDB+KGaEiihwVtsYsulrAl1MgxPoWm0Gv6mnFOeMQIYsiqqjl12DC14Y
KbdykPqg86a6gZj2gMpLtyd5PuafaQz+ySbC4G0EayDB1stpCg6rRsstJygpYUQ3DuQERAaFOmlU
P4G/viqhGkGj9c+p57GCPGhP+UFLlOCpbfKbKEv83bpvd7e38XzwIVILGaTFQGCiZp+U06qaK77d
2c0kzPo0bnN7N7AJ7qzeaPeA0r+t+3RnN0svaGILVwVEwZ458lrau2wYXtY17uzmpve8BqgtLmHT
pyAhOYXjA2j4ek19CwPj7GdPp0goNwma9xPxCQ+ycg/uer9yUp3tC1VrKN9HrTgqw5+KhvykPF+5
1p29qyLd2Vr13oHLEIUDTgAG2gYyMes+3U3Bw9/XExo2DfdFFJ6sKZE714jXVk2qmwxHdlI2ZiLD
PYuQo96weUICMifrsNYRcZPhBG+gBBXySGyyUo2bSVdmo2j3v3Vf72xVEsGBqgc0C8pVc1nfeBxu
TtMAmvG65p29yvtwqC3FUxYnZn6rM5AB4xmypOtadzYrLZs86LswODGKstAwgbNUzddOgguBkZsF
h1r60OeK4EIJ2r54aCFYNm5Mm8rbIp+haJWCf5+cBwmTmu0M2uDKPjmbOEwtLjeP2Ls2g7B1izAl
Z/l53Xg5W5ilaQabOoHJNu3iShP09gCfgms0pF/P0b8SHliqzj42Bs+HuhHzCQrOYNAlId/Bzbzw
DkDBjv5JwufCP0JPCAYmJVS6INsiAoF8Gqj7/ym4ZHwmULI/ICqBPBDz4KkC4esQeXcKHes9DJan
+CGlvgVgHwYBgFrSHCqkYUrC1wkya/XeTzMFyTpDRfYdsQaKpRDW6B/w/DD7FlYpt4qEcA/HxQo9
mKxuIL078yEKH8aOjf5x1SC7+W7ltSLURZYeVG0eTZkmN9hf+ZU0xgJVeGeE3Xx3XXYoZsMC9ih8
ZudbqONDmLsYmf4mBziX5ZvGh5vtbTbzYjgKGBrlWzyzCnItS7rsrPd+34kbUinBKIG9wGGo41cN
KV8I2q+7HF0nZxWVkc+RSTxyON7AgTcqvQNLq3zdQecKRYiAZRErUiyvJug/oYaf/0xgfvu8btKd
k0j6KY8mkXgL9xFq6IloN145va1r3AkbQB+UdDCRdxCamT3wPt221avc/CLi5r0hMt5UHHLtBzzI
o10LQ4otigRX8hiXlotz4KgaYtb9HGO52OhHUch+M6EssG5UnMOmzUwXTLAdOJAJCRgbgegsRbfm
zR0RN60tvQnW1n5W4YEKLdxCQdsrza5JWF0YFTerXXSAqPbWeAca11/1DG/MhptrCiKXGnd2KGew
KqdjnB+pXjR/dGsPHhnXXSBuRtt0VkD0WQEDUmixL8bpDOuCVV6+GHMnVjANqSiIheqUWpRAgyHw
96IcVn65s0G5jkZk+Vt1QkjfbAQuje1sVr7S/0rPFp5XBkGOCWVtvpWa4iK7ZlS39P6dE9fNzspY
0HaprB2HoJeA4ABgIt+Sbqltwk7yKsny0rJxdqrhmRlRCVAnoum8ARhGbBGVrwHYYGadrVrElNRs
GtXJDll9JLIn++su2he+3E3EDoGkHE4kEjY6cDr8orLgB7w2vH9XnTJuJpZnnY8ika9OYZfnjwpv
n9cSovTrgj03BdtGXGsVc1wbJbE7Ovv+C/SU6bphdxOwMBLKZx4E6jTQyR4ga5EcfNjxbtaNjLNd
Q50au3iwHLWPFdPmcbfrGxmsbN3Zr5C5aWQGM5SDhGgo+B92AtewystrxblLq8a5UxX40iisTfVx
0GrY4OH84k1Xc6qXGqd/Zlcg/pWavJ7rozFgOCkCiS0cbl/XjbuzU9NakCr26/pI4/FlgCjHtmOT
Xvdec20ruS2C2p/8+qh7758QtnmbtVWsiLjKQgS+IYmlszqpGrY1rDNI3LTXcHYXxvwvPaFaSM8z
2Kg8nL+pFqQysBRX6aLiy51LVRu/9WjM62O7qLmpAosx7hK5pnaI1p03OKuysmQ2wVokMPYK7LzJ
zDW9qkvD4uxSCA02EVH1fKd6BDJphu0PP6Sfq5aiqzuhoM5OWlrMdwwpoTal9c5LRbPuBHAJ+RCo
hldIBD6zGdIH0SxLccFBrvtyZ4cqmkVZj0jgWMAekhZdtMlmhNXrGnd2qB66fqQ9PLdMUlUwD4KL
V5aM1bo7w+XeM9WXPvAE8lagFtxGAI34cWvWjctf1PuqmgrfN80RNmD/hE3b7sYp8Vc2vmRafkMI
FVHlEyXC5mhZ9CNtVb7tVi8Xl2dvc+hZ9TRpT7TRw8G08GyfPKmvfPov5Y53wjDXzlGNUwxLvLi7
Ay/LHrRNR7NLWTnl27CWBGw5mG52CQCEqazTfQiCvN0UqfUnDz4dDACL1tMerDvb/+Ps2pbjxLXo
F1ElcRHwSt/cduzEzsWZvFDJmYlAAoQAIeDrz+o8JYrtrtI8TdXUyGqhLW3tvS61fWi5WL5H+H/f
q3hW33KdAzXRlBuw9l1DVH4/mTiLdTGVhLWgmMJFaMhKuA+8vT1fqSG4zpEM1qhqYvV4Cy2hie/J
MJOvVgt1znoQVOIoEBoMb6Fvs8SaUyclEvG3//Irh5FrKjlOGTLlJcUGmNAXMPJyd9lrPZrXBndu
9DXsBsCSw/40ghpXSAs5iiCJ/Urrrmck1EEyzXQ73HFI2CPDV8luWYhfxcgl98ewrSrXgOg7lWfx
kfRp/XVbmfrit+hO8o1qWNb0wTbcKYtrPV+mPbx62JW99OKiA4l12WO/hXTMeQ/k6jTckRQt49he
HKf0yq5E3WujuwdGJmHs0vSouML5bzdOuAMG4tUUwNSdOx3kqVC1wzDcjesSwMKsgXMJIs5nw2B0
505H8ieSGaqMd+uA42gUQERB0+/au+Fye/91GmF051aP5wk7EnWgu3gC16rQke6+kk11t1UFb0OP
fYO/cfkov3/aKSIZ7q/6DA8vvjfA3hWaiSe/wZ1ghTFSZ/J6QVoyj/fQaGdFX6aN56YM/5z5GqcQ
p4Mt9x3L8RwfTUiB62s6CJr6Td6538MhHTOdA9lPYvUBtTOxnyvZeA7uhGudhqCi5LBt1BnS+26k
pyH3s76Nc5eHr4wa06WMhrsQDo5HrUBKKIZF+IluYnwnYHVikmGOxHjXsk4IQL3W6DRtOvBq8mN8
J2ZJD29tAIA3mJbiFtZp85St6NB6fVbX5Qk+gnakE4KKLAn846ePFEqvflsycwJW16Ws14kOd+US
Ljd1EqdFdDks/WbuhCoQn5Tn8Da9a0Hy+YI8K3+HiohXTohFd2JVjvVimmxGrI4XtdAKJpzXnxCv
nGR/Ueo1pPntPEJHZr2cMrMG1QMWo/HPRRNwnPzWxwlYOXadSRt7+QUB3ZshfM5gMegXsJkTsGBH
EwVTquqsQAjYSfyx27kd9N5r6i5nvgUnQFVmq862SZtTm0bknE/jD7/BnXC1sl9kbsPqnCXo16kg
z46bzH2qT8hhnFjlk4JdHSR4700DxHMdGV5sbf6v38zd61VOOtuyXp/CRo5o6DEIbvbzlff4ywSo
S/r15wUCPKka1mQYb0EYhq1ohy4sfHcDW+/h5Q7VNtVt0XkE9egJsKPsrg/xnDzi5WSutE1eCYq/
IGUBpEdxRdZnVQf1tluthmOS2egIm1cCmYa31/C1v+LEdRnIIUuiabwNo7U7oE0b/qMM3AF6QlrP
PRD+uZBwFZ/GtLf0zKr4OYszse/nq2+yy+n2QhKUOlE9dj3e7WSgZwLjYVihLmyMdgm4YF/fXp/X
xncCO6bZsObM0HOpBL1lFRDzmcq8HsNx7kLKiJ3JUJORnutk+hGWU9rvhymNK79zw4WPwU47EME8
hme7mOoEW+nsQcR1fXh7aS4HxAtL78LH2jZrRgkzxLMRccluVSnIXadRXyZ9OJqbtmzY4wQkwHvW
NX6y8VgxJ+bbMNRTplN6zsCsuCu7AUrDkJ/zuyNcVBkkAGNWNXV1Bqle7Qg8Zg6J9FIEwtQvW+y3
XJq1JW3KrmR3DLCyJ7jdQb23blKfijBGdwKZTKohAHtVZ/igt7DA7AZxAx65XD++/bVfCQQXV5aJ
aRPAbva3IczzLCvFPq/81MAweSeKAykg67ps8XkYyw08xKxf+MEATe0ZCE4Ut0iOiIEK5jlUev2f
ySIosc0k9bIei3MXWjaaLRQbvORvbWqqggPTXES9V9UBgzv3MxPh0uRKR+fYpOwHyftavYM99RBc
yXhflurAH3DuaPjEQwIbmt534dChuQh1jDo7czGVEm1Morftp4Io4L9RjdcUlLra5W5Ayyc+qQ3l
iS4BKW8/RUtDviRbBW47NCK21jPXd0na6wgBN5Kn6209AFLBIh3u0rD0KYrghzs3PNPLYONxTO5g
b3b/a0sn6ioO6pV4SZxoJzEIAAHpk7t2QG9Jquaj0OSaiNJrgzvBbpjs8mEdkvMaMFKgODjtory7
pif62ujOhU1KEsx64/zMVQcBsxoUc3WfMOIju4xld4IdugWRzMFuO8MNtbuFVUtQnaeEll5UI4zv
BDsNpIYRX7PyArVmGJjDn6ioN9HcvH0QvpIx/QXtIgNsoQKgnhoLF5bPYtWdfpC6rj93yar67spV
9NqfccO+11LCpTG5A4vvosVRVnLcawJ3+mioay9Rb+DonNgvW0OFaaPgBno8XyVf5W4Wnum5i+Ua
jYBcBc0XoEpLoPHVvDWnpQ+f3/4Mr2xSF8oFxe6pb3ho7kxvH6SqxdcqgpaP3+BO8ALwabnIKaZu
RzgaxwumPkee545LY7ZRGY0Xf5ozN6CrlxJv6YZcVXF9bWGc6LULdGzaNgxuyErhqcNDKIUX3i+6
2IneTXcJZdOApdnkkB8TM0C5c/NqyWE/OrFL+kCPDa0x+ry1/NA30XjOUwDpvL6ri+hSuWlkqVVw
A+O97YFfGNYsGK45Sbyy8n9Buhb4m4NOy0VxKWiWdlIQq/brVsa5S1Qmq83mocTcdds1216tU1Du
qzb+z29pnMS6zhY4rcHEFG8omCZ+3Zq2fNZL7pedurCuMJc20Fs584IlwHVlZCLHKfW8Uf7i3cIn
LiurCKOv1cgOeNIiO92u8TBf+6zOZasjsJ2R/LK7C9aCtSDIRFD/2PstuxOtMpqCJGt0chPr5TFe
kDl65zd/cW5XJcs4zfUtz9k7oKFUgYeaX+7kornWiI3r2i/5eWQRhMzLgKO+20Cq/ei1Ln8BugDU
1uMk7R1qu30BFCPZRdILqhfnLp5LiWW2MZvsHVSZbnUI+aXhunD9K9vFhXOtSbWyfIrGk9LzUjDT
lMX13OmVrMBFc62pVRO4ZuMpbq3Ioekfm+QwMhDpe9P69jZcouwagw+a8DG5kY0YihUQiZ8JCpB+
l+svjazf3sGcDnxRWapv0dhDQ6yt2mNvlbiSN722/E60Sm34xutu4gVcuW7qCuatfeub1f/yo/1t
7gZt8hUiHfYuJv0H1kf2VMlV+zXbXM+NcIW9Xjp2Exhn5f1oYa+xDQBf+AWUc7O2MCwMg42mZz3m
H6AoA/W2Gr5Zbw9+uSReKAW5oK4yq8Dm7CtyznAQ7JUgZjuOhvT9fc9ZXBcNpMTFt7f/1osfOArd
QkRV2gAykqE4Tmw0FAq1CGdIQ5ul8jl68AecDCeIuq5sokEcAyvWfbWK+EhF3/qkIBjd+Q54OMzl
yid5nHhF/iEKsmCrTWDl57U6binCiHoq62quIY4TPCTNNO6Qiyw+eyiC8tafFaxgNSytBi2OUP0/
VBlpZTF0gnC/pXELEUEkSTBqLDy06sROGxSJcxMEnpO/7N3fQjdMAsvWqBJHIfrLZZKemyDeDn7L
fjmvfx+8nihWphbHqkrNvpXRdoSsFr3SCnhly7u1hDxh2UZoJ46UJSU/C9yN9GC7xfq8yPFdnTNz
7Tgol21QH1dZpUdh+aMItJdDMAZ3MpyJWp6kiRDHssvtybSQc6guH9lv4Z1gBZJKhmsixTELKFoy
XV/0arumHPraujuxCsOhTcboXh0xYcg+reEOnq9eci6Q38n/3DKahlzDZKE+mnBdv7IRxmxTro2P
VBZGd0J1WuJBkQkbMh+6w8xnRCpMyLzW3C0agAMpW8MVjoE+j/bROtQFxO6vwVpeWfS/ygZLSLOZ
lBXYZRtVxazkFw1Il++yO5FaDfD64dBBPvayFcVoZ74jHfvgtzKX3/TbMVCCrpyCKSCOsqtAnYg+
m0x6VeXwRZ0gnYMGbn6gaBzHIPoBupZOCh1b7VVpxfBOmLJpgwdijKnXRvzbbNF9GM0/3l6V8NdD
7K/8AIM7UZosLZ9aQuvPpJ8Me8iiaYHAS5PMc1+wod4GVIeoCoZDJWm3fJujaFnbwlg2ZvDOBrYS
FP8yyjYgv/q8r6ANgjTskED0eLoFZ1y0p6GbM307rE1QrsUKq4nu6wWLPNfFRmI8saCYCy78TsBA
Ju6KaC2HBlyRTdbJKZkzGCnaNVuDc4QGTVnv5qnPFeR9h7xsHqcxEnlUxCmHPPV+w0RoXEz5LNdH
qWB4H0NrsF9sW/Qz8EB8t9QDicuiD7vEfEzQmu7vgo3b7DYXwI1+qboRfaYj9CiDpblhgUqIPC3r
jH/2TT/K5iunwbAeWqYS/m1WsJDbxRAYaUKMnLGwhGSAGqOtkHRdt5uWCpU8rFNYVt/jKuor0ODg
cZRnuDsHBqR32fPBQE67llX/M+R9ROBYHdgxeuyJNO0Z448hXKT1xHdZgqpFVaRc0eBQ9gtawnzr
FgUr6FSypeAQNem/N7yb+dd1sqX+2c0Nz/8r2YQi69ymy3azVQaip/ipibwtxTSZpy5JNrrjUB8P
HmSt4LdYpExN+l4vNGJFNyu+fYoqGzVHBqZTgKstYv/NkxThQeA1VR3RjBB2p8Vct6d2WJZ+N0MH
25wJTQZxGoKLJryKuRyPAhrV5a7OZ5OeS5vBIHZfzsEYYTNtqCqlC8xFdkqERp9DqYF8qodIfQiX
DpbMKR+pOXQhqsY3ikDD6jDTPjOfgy0c6XMnIAq4D+Si5T1gQpU5AJfRds/cRL26E4CAPTeJafl/
dbNE67jvaZgClaDDtD5qzYINRSeylRBkA/1mZ8YgTg6hHAl5JBnl0xM0yRv9jKpjxt6bLQIRvwC1
Jh9wo0kNhg0DSoPu9WyQzpVbviyfVC/j6CANC+aDHdcOhQlCq2UPj4Ol3LXgcPS7aTWb/phTs2Qn
FpfJslP1BrCagHdx8L4PYDf3lOSY03tN83hYd0sj6v6Yw8kqLkAyLg1QyWBU6B82TlgkiwaNdtvu
Zzps4z3QkyN73yNAymdVM3wRsEXgftoyOuhjDUo3uR2aJNs+r8ry+ZSaSMXPUAGBZC3V8bAcSB63
MaiPTU//hz8/QrCVLjG8DQC2tZBaGba8T3fL0I7tQ9p2S7vDLOmE7LPuenrYatqG+xKY2f5nOtcG
5FIew8jRFr2VHYw/aDDW41M5xOX8LhJz88Ga1SRn2KEu5j6qkFUd0GRCZ3Bitp9vQzFm+UOjghbu
GpngkTjDCkuIfambGM6pcx9Is4tLHF8w/iixeeMuSHazyrsRZxSrLXo9QQ87y90woX7872xxAFTF
2EQiKwvapxkw+03Mwuc+Hmf9xNekxyHYQJ2Zfp+hCMh+mEzgPVwMaFPaH2wc2KCLDUrX8Qeo/sJ/
rUyrRLf4X1QyzrtANlTPBa3FWH7s1ri0x6ZqM6KLvoOjKS26TUQ96m6wVshver5k3f28yVI8NACj
D/eE8ZXKG7zxIwb52yRI6o821nl/qkkVyf+9fQW8dqk7mRTMcMJJM1xeomumf0qoXT/aUXvJ5ESh
W9ZN+LQoA97/MWrwSwcYej3j39pHr7m7Zd0VfTsarq08jls1VjvWwZPsGMW4vq50lF5ZHLeyW4pk
agReVseMm+ew48M+q0jr9yB02bp1yGaco7IGqGvZTqppup3plVdtFCvvZFMtZW3XjVF1JNqIm6EX
5phXxIvlgtGddKqC4WAol6BCqTgG5G008lHkIvV79biEXbY2Kc8EbMMphi9kS+8zxEXht2mcdAq4
8qSJEkyd8mTeyUz3N6RpU8/RnXwq5zHT09RVuFh6nMIReeQwhnjym7oTqxJosxZWJdWxblgKh4zm
gUyTV3M2goPEnxlytaQNqsYKWWzKv0F2oD+zzVxzd7w8bl5IM926roZG+VBtK6SzVTndIFeBZ2Bh
Zib1OxzxVn83UdV8z5YhzY8qHLzqdvhNThN1MbqE8FdZf65RvSiiNPiyDtxvk7oF31hIyqN+RPiq
oDyNmeK3OlZeIHbM3AnfjORJGUP6DxLoSn6vqqHMiqEBGM3v8HFLvVvcTxpxXR3TqNIf8qnjcj8k
TXNNyvyVk9O1WJYL8mIQPqtjGUXVA2dGPAR1VV+par42uhPDWzXbyDRY+5TA6WAHFMSCazmLeegX
xm7Bt8nXcUuirToCqBcXXcLtHlbRnpVGl8Zb8gV19qSvj4KIp2Hop6FY5inwfEj/VfPlMprHGt+W
W9LsILt/M6nBy0c1wov/z2OijWDJ0GtSHTtR610JdFshxyz025Yuk3euq7XqcZsf4ez83kRzuxdJ
52U/h6k7dcZ1zSVL4SN9tBWDzJCI1yJgyqdFgMGdgEWbJEvTjfAjKePtAWJv94rSwa9m5DJ5K2KM
TlucBla1tsi67Clh0Db0ulVcJm9PqqDHs7M6tmN+ps2yFLUwfhnaL/HZ38ougGeDg7Zg4iEcXA9Q
kI5Pebf6wJex5M5dO5da9oajuzCPaDCbbQK5XPllfi6NN61KXdWjwUbEnItpjB+gPejlzx2FLo2X
i6hC7QT3uDK23fAmltVaTMGU536zd/2zwxpHOd75qBTUCy3oHC/FCEsVvyB1ubwLsBR9B0/CA+2T
9GAH6DdDZm/1S3JcKm8YhCDHhNiOeklFfDINR20nUWTxsmrF6juRKvjA49oQ9Ek4eD4kC/t9Irhn
J8Yl0SquLAplSACVGKbTClbhh17DU8gvWEn05/HLeknTltryEM2ifwBCTxV1yMuPXkeBy6M1VRov
EGIvD/Wc7qBpXp4DA122twf/dc6+kAS6RNqawGev6WN+jHWlQGvQa7630HpLi0ytQfxlhnJo+TDN
0WxPa1+Kahf0tB7u8Ju77jS1cd3tp3lpaqg4QpB/J/ty03hF91mqCng/yCt9zEt2+NI83TTb9FUK
DXm8EJa0pDtFB5jucstEeZTJZLMjAyNDv8MbPPNrsFGXqLvBr6OVIQpsDVfNYzKW9DjAR9SrS0Vd
M22hJtiCw7vgwMsgfLeta7mzxnafr3zXl9eLulRdWc5dM8YD+WLhwAbYXGpQwECNqesgObFtItE7
qLkka3Lq6zxr3uVLw6JHwnXPHum20W5Hah72DzaHBvn/4hjvnHq32AjeVQEMnLmCqJqENcKWxLzz
ulGpSwCe0jKb2gZaAJBqa98FSRU/BCSJv7+9JC/np9QlALMpGnjVk+AQwrvoNAht77uA9l6nO4p/
f54BVT7wdha6PHSVVMc5pFUBxrFfzYO6Dt00MSimL9gs2WCDM8qQ/BxTqrzuDur6c6e6yWhERoxu
6VJsi4EhQOV3r9K/TLjnOg/Rfigv6MTsHTr4K4w3Yul1OFLXhJsmM9vWBR81qJbyX84zvdNxp//x
2jIu97dEzXIOOxYcqpGD+wuUa8Ey7qXGF1GX+VsnfYSos8EhsoZ8GAkDG6XMvAicGN15ZlP0RpDT
dNiQQw5BDVIBdr3KyS+YXOJvUqOwHY/4qkkXNx/KHBQjiHh4SSph7k42kAmRT8nl5CWBEoclCiga
WjzzaoJT11E7z4c0sTmOmQYH8LNJ6ukM8+b+5LdnnGRg2+IB5H8BQRNr6vfhLOyNmBrPWyML/zxm
4gEv3hCanId0Wst/eFRVBeOb9Ktw0MzJ3qvEWjHBNPJAE5Eck6mGogpd/HJUKJP+OXmGbkElliUH
QhyGNX2SfMtrz2D6i/TbgrTHu8vMm2aFJmcqLxgHL82OiLqO2N2akqxtMTon+VlJPd80GxIirx3z
F+t327qBM14eSMi7HbdRgM6H8Hs0Udc3Anu8lRam9Ic4kt+BVMwPlOSTXyi5rF/AK9FADHHIXBpB
z5XSeQsdnCbxkrTDuju3qoLTIPw9g/zQKknv1qSLdlVLiN+dnTqh2gRZTmmyBgfOQ7IfuW2KBQiE
K581ezFjpakTqjROWrSHaHmwfKqnb6QSQXBYK102u0CLiR6auUwuRGVIg3aZDT1j2OX4duhQTWO7
BAeUcu27obKof5bZEng9BalrGtETNCIjvIoPwHXmu5Z2dEdEL/2yYpfiG0HYbSORyg/Q3KA3vW2D
AgYxk9/cXYYvLpPIwHoiR4IJsWkkv2yv+epFM4vwRPrzeEMVOxkasN/34ZLu1Mp23eg7tFMlCyHC
PJcthmbiPCffjBdfG1N2LtqGNKWgFcat+GFh9U5MvjN2IncyrarR072Y0H4OTIun4Aev09Jl7rJY
x1EfELZf6BdS/vQzp8JSOOEapkPTlyCrHqY2UHdkDseiHRfrd9S4KFm9YV+ETZofeF0FZ1zjAC3o
9MpJ88rLxgXJzi3qgyyn+UEQOzYFyp7droPd7RevFXdBshOI2FkHhap9ytITBL3O9SCvlB9embkL
ke1b+AF04cIgghgA5AHF+tDLEDmif8FjrYlVEFls7bDaj/09l146qBjZCUZgydoejVa2LzNSLFo/
ki7/5LfUTjwC4wzEBORR9nG+7vJ2LLRu935DXz7Bb1XfGClMUzIMXUdxQQk4aEDfeCloY0mcm1SG
cIqch5ntUVp7IvQuniO/cHfxsKGJ25bUGJmlWaGD/y2pF7sNc3ZyXQ2vhZ6Mlw0Sz3va/UTy6LnU
Tp4LnavGMoo59xEOER58boXyanDCJuvPrzgOWRuB+cCAAGy+SSY+webQb9YuBrYiScdbgfWIsu5b
SLJ7TT1j0YXAKgm7zfHyERUp98v4Q21+PUHqwl+jig3dCHvbfS/ai3hkoQe/yoLLmFWIPLomGFlD
qhlAwsLP9xLoRycSeUq7KSQEfh0TPysw5C7SkT+9otyFvWZZN6+lwqwXxgDi+5h1j34DO9ejgudS
bUYMDEuIIpf/zYtfjcUFu44xhUoPqBL7cfnMx7hoAMPzm7IThrZuxwuyAV+Q9UXeNOetyf1OJRdC
tWViDiXBht4GdUvlT7iNHrwm7cKnlAlSSVJMmlqU4qKsqJSX5FlEXeAUQK4RfIZHDM2q3Tp81V6a
xhjYuRAzKrekzJB/TCTs/+3gIlPUZdB88lsR504UOmls0l0OD1y5S9Lv4swLsUBdwJRgA0+7Dmtt
A54U6+UJ1ijPfe3ipTjBjSszrHaffs665Aj/Cr+D2rU3CAnQ2yRDxJSk21fNPxWd/BJJlwILXPDC
+Ejyg23MD1rRfxs++HW0UU/+8+ZKaymmGiYM+25MTqlagZzxrF+7KKm2p1mYz1jqUN8Re4IWR+G1
9VyEVMxZ2KY1Bg4W+wTszGOceun6RgA3/7kcgPRPi2wwdEvy+7UTO4C7rrRRXiw8MOayLkkAugKg
LNVTWUJ8MDTVchdnU3ifLRQ6RNS2A9QIJwRSY1Lik8jjbzrJFIQIu7jOKvkEeYamYGuZnCdgy64c
ipdF+av5h9GdvRP2Wi3wHAgf11S1D6td2G2mbPDPBvbewygNOfgqBzBIbvz5ZdZ+6tJBmekzuI7v
tV7Xf4aoJV/f3lG/ABwv/BQXqkPyOUyWEc602FaTLOwgIvmzpPEMozSY95q9DeP+voU3Vw4Z1g4a
QtOasSMxSnyvOc+bvYATenAEat4Yr5IRfrKzGcOMAlHei+1RQ9NAHdFv1vqUVEnmc2JhfOeCWHuT
BWg054+xSLMz61cIAG66vhKll4vgpSV1LgguwtXWSyk+ylhsZAeI+3yu5dzeb7T00wnBT3CTNhFO
Q14ZAdnyjRygCruegy27lntfFuKln+C8n8YEns7ww84eRzFUy6HtovBmrcmsbzs72eOA14TXswc/
xEnkOOqP6YgX3CPaQx2sxZd0+cjHSh7f3uCvHD4u/ofV0MeM8Sh5qhM+BDdxPXW3JV838gB6BEOS
3qwZeEIF7xYIpWfzfCU/feWIcLFBrEkp0J4h/c7DnEY7DrBye27Ypvv9rNkw78YELLkC8j3c6x5m
zEUMyQjKeoEh0V0LVsM3a/U2famo4PJKkvnKvnYBQ3DMqMq8z6K7Ml5oY1HX0dV8hAblFn9N7dW9
d9nBL+w9FzlkLZPgOtntkaRCxXs+2PBBblkdnd7eEa/9DCf4M6CEICoVj59LomBLI3HIbfsWUCu7
6xq4yBze/jOv/QznFMiaClB6QM/ehWGsWTEGuhl3ywYPYL/xnQPAzHSb63Qo76Ai0UBpOm8egqT9
n9/gTvy3S0SbZCrNExwNgnuVJfVdlSzXqjOvfQEn5PWartDB65YnqyuUNct8au2ejaDaXJAgcrjy
oV/7Ak4OEKJaP2Ujjx/V0ouvhAAHkc1p7ZdhECcHAF4GppVbvzwudI3vVwiuvq8D47X+iQv10cMQ
QLa9No92kuqMArO6mzMv8Rf49VyOyt8qb6QCASnuRP95RBibPZwudboj7bW987LPBsZ3bm+Zo/NO
ZkUeTRm39+Vay7rIEhmgNTyxOdnZdgkfwgFy2j9BTRjNuyaw6c2oAS9/yGNc8irqxfepmQbI1Zd4
jB8yzjcBaUNeJZDfTMdvEujCdD+WOQG6WDYpiGbJQApTNal+P1M057crl/nLmyhxMUBQaDFDYNj0
KDPYqhUgI8gfcpyzK/2ll/1WsVjOMaGHpZuXqAwe67LZftYcu2q/VtnQiAI5ysxuYpJYcQTfMshv
YIoqIWxads2T2ZILcxtaI/Gnhoaq2slqstXBJlP1iWle13ukHArasW01g+togv9WQGthnYmNe6PG
Vr/Pxim/zYbLf183SAIVgarq/hYC1Wt/NOjaYQp1tkX7AWW+E1ECxq7o19qTLBMUr7cKXUqvUE3c
brm1wLdnHY2/tw3c5cqwDw9zV/vUKLHEzkkZB2hAkHC2T3oYgyfTYkPipw72Sobx2g5xzkom0zhb
x3V6tNx2t3UqzbvJXtPJ+5Wn/H0bJi4Wqu1kgJx/pI9yxkX4qGuegK7VT3mKch2D6UwbleON3Tq8
nzj0Be0hDXQGTOls+9stQFZ7Zae+9jOd0xQI2CCxPM6+T9BcKxLcN7t0hgXj2xfO5Wx46Wc6pyla
rFUUhUH6vYX/8IlHwfRz7kzyscXZ9ykd1fqsgZ74/vYfe+WnuDAqMsktz1tLHmVFyZEEVQXFDEuu
7IdfqKAXfouLo2oXXtIW1a1HBevg6KQnE+7qNo/ywjLTH8Z4Q8pnSg2FX7wkjyaFmH2og6jdZTWL
zB5u5KA9UwXjIFnnCPt0jjb5NEdduu6HuV/esQyLFIdCJOe4X9fnEhx55JKawdEIOztMiiY1bNlp
bPVjkKvpJLXe6iIBIhYY9ZbxXV3ikN6bYCbv2zQcp0NJN9mfVzUkO4a/9L6dWtg/ZKrSz0apHuOT
NY5uYwXWyEElWna3cVWvzyknEfi1FjpBYDbIfVguLXnXAooxHUYVLezTuJqBHFgjrN5J0ImeFRvi
g5mS/OOYlujygoHSd3dNuDZ707ONn9Z5Cz/IrSujd+MIzcI9EIFreiqXLg93jEAfFNc5YFI9qN1D
QfiWpKhNTistajNv6b7Mh+Ys0jJIT4Pl24xfK9uwyIdpMee6jdefhlcNKaK2TuP9vM7pk2rqrDtQ
wKMCWcgB/73gM/6EbFoLH7qxL/V9slmW7eHeTD77bUQnpkyg4WaQDvF3kpNp31eIZG1zL5ohS1x4
k8QbbpqifPpsOll/KKtNfp6xPP/6zd255UfBtIrbbn1akzx6AnOv6W6pFiDKvz3+ywr+mL6TpwdJ
bscWcNt/83Vb5KmBi29fKJZfVKmgQHPOad2p4xRgIzQFSSspDqmZxY+4rMr0x9uTeO2kcG5nCXtc
e/FbeYItysd4CrOHHOiZT36DX/7ob3lYDFkJWKGP6fcadldnPECj256Yj36DO7eSzOPIZtm2PkF7
SO5gEAY/7oiS/lr59Bdn6aVTzk3iKxxCQTYud3W62OlzSzm9bXsV69Mqqg723L0soZkAxFEC6Qdw
WXZhYCL7X2pROipq1dP0o6oBl0gRqAg2tM1YseXtNefUyzZ5YX4uRI6IPNziqEu+rz3YJ4cSEA27
Y8HKxM2ssOz7dYtJ6Xc5upC5odvSECj19DuDasFRWsPvmsx4yaqyxIXMqayEwsI25Y9Zt1WfxgHi
B4Xo1ej1koSa05/70ChoEWYGuHZdjskuauIO0raRl20OJu/s8roR0VzVbf0olz7/NxzD9iNUn/SV
y/aVAHUhc3UGl+N5HNcnHmiyr+Fsrc9NuEFYxiuMXNBcHLZ4aoxN9t1CVXUiZfKsR8W/+A3uHv+m
MjKdGlgtjWkmd5mAks2O/p+zK2mOW+Xav0hVEgKEtj24u20nbWd6c7NR2bkJQvOEEPr139P5NjfE
na5ik0UWNEYcOJzzDFZ5UUix9E5S1YeWQfpGBE9yhLOb7Zfx/ZTNt7ocb1fWmAuNS7UVaQHTi5ei
iMRhInGx7haKHLWre2JP8LcNPzGlSLYLQ9jf+L0UXMgcqlnlYkD1eFnjodmFMdK2vhf5jTT0ynZy
IXMjdGCqCm2Jp76GJ40cYAfDSj9VVM5c94teVnM4DiVGlyz8rE0H0dVg9fOgxfBOHIeLWJUFJ+CZ
ky760jdD+z0IC+u5NE4co8FnDAqa8lkVMTF7o8cof5fiaexXlIcaze/HUNXmQyEWSl+4mtiOhxAH
X+el9jsoXDgdR5EAp7ISL6Jcqseg7bMXtQp7Y1delviNy8aF01EtJogVLNPD2IcXZaQWRK1dn8D1
735epuTD38+La7/ixHObRLEsU+zJLIuABKSzsfIeOF4K2G41ZV4KEpy5+Dqk4IlJJvTOsFnnI69Y
eM/S2gdegcGd4tNYz2W/ZFn+QSfl8gCJY1sgL9fqRq/xV9vgjS/hwuxauvAsSpLsuaWNhnobF0kW
whujGPV2hIpRvunTcrVfZWPRNunWYnofrgXEkO8EBLde4wpKMWmNpopf2LjgvAuSm4foYj0LBcOp
cI3He0hjffr7hriS47gWGGMq6mDRunomEM4qQfJcKnsflNK8g6OhvYd+aRLfSMevnIyuiCXPLQDQ
XJsHmabxthyi+LCa0LPK9gdeL4qShRNZPdMYDbmxMOzjoErPO+MPzF6V6g4wtfK5TDB3WcC0b879
6vDMhe1BbIkKCKLrZxqt4xYt52aXoCTpV3503TDaQi/tIoPmmTawd+sTFMZYw25wWK9sHxe8l5VJ
BqhCpz+Pwdzh+V5S+snA3Wi562OwhU5TOKSJXyLlovlAugdKv8qmZ/Texq1cx+ilsKn6+PdAuLI7
XUBfT1UvCzWMD7YSkG0Ly36NN/lc+TWkYSP1+92khlxxXvdIYvv2O4Hv+Lc0FPNXv8k793atB1pn
VuTPZEzKi4ZZdEDDX+z/PvovnMAbJ6IL74MidZjMhI7nrGL1u3aq7UcCJZooPGV1mgEyhmf8DyrY
9FPxzlyUe9dkfkCn2tpNOyXNazsM2fM01e0x7gS33zTIG/l9UXU5ewRBlvVfoNUYkA2zIA56KTDB
uMvJBgApnQoSLOND2dSj3PQFiT/YpmN+xzJ1Xq9EF2MarjZHjW5I7wlBBS7pb+lpX9uNTl6Pe3+C
dCEwFSE0I4FdUum/F2tzz+eg67KRWd3Cq3yYX3oGu4S6DthpboDa/Pt+uTJ5F0qYTYWYVtCuzwr9
uE09JF2wm5spGXZ/H/9twyrOXEQh7wpe8bCAy/scxPZLaaXao9egyZMMgEZ5EIqwCQwhMX4Jedsf
KMs0VC0jljYHWXC9fKS5CJaNyaNo2a9x5iWIgYk5FS0KVM2iA509tV0HRTHoMzwXMb9VP79y2Lqg
RMXzkXBGYE0LIIt6V7dFPmwyg1rJjrZ4Mn2FuE+v/eoRrrBbL4cwoqupn9uaVnuu8vaYNzexJ79w
Tm8cKS5QUY2iqcU6NGf4qa/v+9n0y1Z2tkmabT8xtPgQX2itU67HD7k11QnSAnT9XzDCMHFbw1io
gDMPpE6jeE75kehaMViXDnRoNlUxto+0JfRuTKpqOq1ZHIJ7EDdGQUL171vw2hZ3zpYsafRs8Rj7
XKKpATnaGk+wAjvQy/wJG8k5XEIIvEm+hO0z4TBnOsgmrPidJTN7P6hG+yXSLjaSUimg+tqXn9Gc
67Zj2rfPMTq5Nx4015bIeWpYu6iyblT1bGGB8SkjBX9umvRfr/V38ZEwg+Nzw0lx1pICc8bLqW6O
Bdys1htnzJXShIuTHOsyivVCqmc+KTNDajc07V72dVWc1VwZojZRYyRHJ1UCfwBu6zD7yA0hnJ0z
BCpXyQil5OpZA1lWbkeA4/Jd16+3+sVXvosrKAfS1hQBuds+jHmPalrQIdsBjNVL8Q3Td1KRwAZk
aooh+RanVbNZITp86NDe9LtaXD25kQ3C6qmpP48x6tAgLaGpFFHZ+rX1XDk53rAR5YMyeKKqak8C
ovgPjfSyQsbKODFdFyK3+Nz8G6zc6HjiIHPJXWlrY774BYWTNBATx6wtTfY0tgHUsVGyY83dgLTT
79BzMat6beMZNgHZE2xA+ePIyuWxWr3spzhzMappBBnwpZPlax9NBppJvHqvEuNlc4fRnZqBDHPF
FkKDJ8PwdkDpRh6b1M95HaM7IUtHWrY0Guy/GTLhi551Aj/GHqL7fi9nF2yalX0Yq6K2L8A4t59j
xsyryuvc76B2JeXkmEK1ldf5q4Wfyh2pckA0CTAbXpvSRZmyqk+aIjX5a27Yo4rm7GArfkvr6cpZ
5mrKWd6YcCmW5kmoS5q3zsV5Tf1gGRS6278/2bKiZkixuunQM/ajLJkEU8jXpsjdM5gwnbO5z460
5LZDz1ug70ni2mSf/77wlwP3jwwLs3cenGVtszmpJnZUgwg/FQS+zDiAbLVlIgg8TYXcvdN2eJ9U
hLJja2H6ulks0AFVhOfn3/+GN78v/obL//+nv2lrBsgtl8M9Wct6Q0jLtokNfNIfDO7mcLpStUWl
Um36al23hgFwse2m0I+thR9wDnw19fDTJfN0GCVIgsjegbxiBtKQPpchxnfO+z5MW7P2RXnfCuRv
spYppK/5rTLoZRne2j9O/pbpuglZVqHCykK0DGHKuEI3vwIcHSL5eXcOmxpQ/nmKohf0nujdDK3/
UzIYU53Ro1j/zVIznTvOYeTstRlccLIQfVDaVgq1qdkotgDd2t2a5D4QL4ray+9bzYxZa7pJ8qOE
mn12V5e8OURhONQ+ZzjGd+4IPD2GJYgVxmewiIapTLJLVr+rGaM7wa7qZu7WSOOosvPHLK6gpmMh
8u+38E5K1/NcA8hS8GPYAzxJUqHu0xxJzI26Hiqyb281V8zQpDNbIFzCj21Sm3/Goel3XObNGfAQ
8amPixxPdahhvUYqsD/L2LKPiRIT3Y9Vo/bAHZLncAH5iG5MQc0+6BATBwoXOPEMCcAZUDOdgwmt
4kthT5OJ7LnoIJYP1Ur7D5mSUX9oLWEfFQBL7R6PrBk402iEVxHYTOYulKQ6FtC5/EohsqDfiarS
D6pJ9L8hJPNfzTjHj2Al2D0yupRtQtWEX4NIqPcaFOEVeCLRpTBe1PknG8Z4rFiTabolWZ+OW0Lw
qXRlq3YH2BR7WNtLN0MmNP6Z4emLK63n3+p+oeI90/MUb3uCmseGxGWTtZtMFd0HymvOfpYJA3ZJ
sobIHQkGne5CJeL+x8g7bk59Q/qTqfMh1htWdYHdGBUkvTmqjJrqCMtYWUOnpzE6aVCw6UrzKWQh
0mt4/xUTRPaWLrP9hociFADf9ona1nQVmD/ulX7LhwF/Sw/SJLqRUKz+KamNDx3j5AGXqMl3QYHX
8lYOax/cV9AHK/dNXxb6k0rzJv0aacDbz5rOfXOamgEtTTVGAXko0OSH1XxDZ74fFLI1WQ/DY1/L
XGwS0SyvrWL1D87T+mMlg+yblvBSC8IE6AMqKGBwHWtADFMNA5AtnRTEmw1Ydfk+EEUMtQDoB8wn
gPfDD3qph4eh7+xJC5GTfRXmkdgmcKaYbhynb99k4g8QcJUXTbleQMoCl/IJ+KI7NlZ94HW6CBcD
nM1Foy0OnWNZBrDECxI8XHjh1f2gwoW/tlU7ozPMkqMAxmoLN4TyfrqEkc/xIlwlwHCmqRkURqd0
+axUPFb5pqIhyb04j5i+cw+LCz+IF0L8/+LUEHjaLtwLJYXBnUsYTtEp3l2SKYD9CrCE4bK4jbLl
luTStX3j3MLtjLL6mEk0aQ2iAYZPSWM2KUu8sDVoM6W/X3s9+vwtuFKYvkJJH2KsQI33oX7v9Wld
HGu/9lPRz4M46qVZ310w3+VTIGe0/f3Gdy5VGQL/UkxLetR99cFOS7VLzM0y9tsJtHDRgxA05+A1
hulRpPgC+cakVC576Cf2HyUtCvnR729wblewt1SskgTgVwMqCC6sBnLhvqbRrpBvVq5FkEFm9pjh
CfwUjnX+qZvGV5+pw9v3983T9iVguSCEHxUO2q3haHHtpqXAge83vhNbNGvMAFVcfuxV+iT6GQBX
brza6kiZ3MiKEpvQttLABPfFFo3MYleNg9/GdNk3GW6fslgYP9Z1dLBqgPjsusx16VOJwaHjJKtw
/p7TXiSXZLX61Gd9sGUBDb2eFeIP8g1tQXNupT6EtmlfyZxeGnNpH/rdhK5WZQi4NvKsVRyzbsiC
jS5CTL8ox+ZGOnnlxBTOs44wNAEYzKvUps2CL9kI/1+ozd8inl0b3dnyciJjSqNcH/7fGRmVzR0D
4cRv6V2xSq3DtMrR7nggUD7fZwVaZmun/TaNC+YWuqi5iYh5sLCMgVSQ2CFn8GKOUuHSb7K+h1Zq
E8FRu+LfSDqCFhsPJU5Nn5NAuFBcAXxEVy5tCjnZfoQ9QdZ+KnK/+h0m71wjXAOkkADue4J4F9vo
qJx3vkbpCMrfD0m4QzdER60+6ITJLZfJtE0qL+gIZu5cHrCbaYI54wLrUtktqRVo9HGlb6z62wB6
DH+Jgv/UX1pZ9CDSikhtQC1bQUGeOt7ekVG19sgmCpu8JgErRG4iIEX/6eoBNvOo1+wWs8yFZ/rm
AnShE9DLvG7RclEL1FsVTADhxUqrg9/WciIaOjcLXLZte89DOe54KZeHIuk6v+TWla40a9T16UrF
Seix25e97A+eHFt8HucKE6DlWJ0HORiSlr3TAecSOvWwqvVaGReeSwBioXla4STVUxDt6kAO+0b4
FVyEC8MlLYo5LV3pScpYH9qYy+Oc36peXTmmXRSuJWhTpEsaq42N2i/g/vC7mdfhzm9hnJBWc52K
cRjpCfp+6zudRMW4CdKO+GXNLgrX5FbWiiSYPLlcXACCfFwzGEr6Td6J6TDtUIDI0w4vX7TQSDcE
p2qAPZzf6M7tOxarmLsYNLASjzk6p/l2teaz39hOpOIZRwa0drpT26mjCHqQaaGVDjtpv+GdbFO2
8JoToexOEmXtnYbpxd0CLKfn6E6sGhky1k+0O40RTmqYeimzGUYJh0uv2buQ25okFnikujtpNh91
YdptEd98Cl0JJxdyW7ZBO0tSYOVhEwlLIxTEhhQwRb+pO9evmaq+TJZC3meDQokmYykkkfknv8Gd
WG2j2CY8yuW9raJDBn3wXTB6ll2Fi57lKZiXCSH4qGQm7wXHw3yzzp3812/ul8/xn+s3hMGvnEoE
Uwgm/zaToYGntOcTxQXM1lmeBEM7YbvDbfneNBPoXXNtJr+qsXAhs6Eq1lwBN/H/RzANC7iqEN9H
iouZDce4gruuxugtLC+QngSw/ZhnL+NJlFicaOVtzeo8ja3ahDT6Kdt1/DBHNX/y+q4uahaSW1yo
IKhOuu6+9L2MwasTfnvGRcmiC4RaXdMPp3phZjuaON1OTeXlzY4iqhOqfdUqC28w9S5DtfSnKOh4
3+eZ8cGcYXQnVscEHGq10gpXk3k2GakO8eD7QnHVL7N41WaqO+wYMQPcAUUfwJ10N/u9rlyMbGlh
qrGuCKc2boMVpAHCyl0aFPzkt2eci1UwGL9VJFTv9FxG71THyOdZ+SnmYOWdqxUE56oNTd+dILfZ
bAVca1CwQA3eyxMP4zt3axbwblLoS516EosHkXfZeao8j3gXzWqyCarLLfjaYPrjVjUEzq4bmnum
HS6cNRwiQzsVVicRqDPI5PowlNBH8PqsLpQVW0VDIT6qTqoI5buaTED4Jcxvz7hwVAAtVhTWjT6W
YYmmimXVFl36eec3dSdaawZochj282HsI74RaTNv5sjzYevCTzPI2su50vqoIH6A5+cU1TB2LirP
pqZwAagoI+CUnAd9lNbcZdqGn/F89RKhp8JVyhRQnMxXJsuTDJf+yEkzHrrWC3uKwZ1Y5UM+r5MJ
5pNRxbQvQ9F4g7cxuhOp7QDk7CwSiBy0KFe0GhSaiLVemHyM7tyrbcqXfmBWnS61ufDC/hnmW1Sm
S1b0J2AB+pi/Z0s6hcv5NBl1AoKPHYWETlM8sw9/3+xvk9WpcAGhous6AyKeOgHVXZitJvkQbOtR
dTnoDiN/VBVbQJBFV6xIW9U+jjEoW/s+71gUbWwt4DJWVgtABtuakY6f2whS2t/lWnXG7wXgAkdV
0owTX1pzuNSc2xx3A0PD9Mb1dgnqtxbXCXalKLhbaYJw4dTQh4xYwGSSeFQWaOwKDfOkG8PlxmJf
+5JOVYvmU9SJMsRaZ0PxFedWc7BD5UX4xpe8/Op/smrQTYuwQw5zsjIo9ioH0GOowp9/3yfXpu5c
08h3RxqumUbHSwd0m5Ukae+GILcf/cZ3gt+oZkT7fJlPNJTNDyva5Hs++4bnH5qnqstgnVHYE1z1
1J1WUNIa2/FWEfeSJL61h5zgR+kz12O8zAdaTEG9hbaKFBvdSvmQV6vdGTgsHqayQlPAa61cSOk4
Q+sWnoHzEYiNTyQCbb2a/VpfUBP9fRO1XSahWJxMeH/Q+athRXmXjH6gSSpccKCuTSSHYp1PeJ8B
DpKiNxXT6ha54MoedZGBYEmLnlFYYW1AZv1myikAPOWWdtu1wZ3YRSezEECoLpC9WZ5h2wwafz/H
NxKaK6eQiwesCQGIWkT6aEU97EH9VR9NhzhQqod8GeBhnjmfiw0Ms7UxdM3ro6Dri26Ajs917qVX
iq/rxjBUkuIqHZeTWaEsrHRdbCE5doOReW39nftbriC7VajsHTmzoA+EsSh2bLkwbv2CygnivoGm
VqnK/l4mmXoo8bb8EBjfrMzF+HGzjEE9rO3JRuxHBs25R0ChxI3dc2VpXIif1cki+rhbTv2CNo8U
Dd1Xg59UBhUuwE+npRwnNiBmKwKxThFWx6CfKr9avAvwy2CGnjYqWE+cJGIn47Dap8Utee1rC+PE
LMRYc8qqGnVDqKZtAbordsviJcyHdbn86H+v21yl3TJWy6klNeQ2asCom97zmeDCG2TVVQn6T9GD
qatPCuTSLaBsnnHqwhtgpyyjOA/0sQ5AZB3xSbfs5gVyuSjeuAxdl+KRkbbXIZ1PXOhGoNer4CBi
BkhFbQSoU81dEk7de8AK5ycmc1L7dcdd1INCezlPDDOnLF6gx82bJCv3sw6Hrz7HA+QpnK/d0Cma
K2tOv3p1ekBrHIDaWxnE2xs1cXEPBErMbM70ctLTUIACPoV3XYE83G/uTnErbLJcgmJpTiFs/w51
OyOthUt15JW6JX9AACEcC22PGUtjGo0iVMy3YEZ5HfuJCwBsdZPEzYR1H6kMH0I8aj8Pt8W8r627
E8Okz3VEgnA8lUXabU1ShLvG2Je/L/sv5tmfoQABhd/3TDlFGeRpK6in1wnICc39OCqSJ3dtK9N/
G4kqwAD3jS7ujgDoLM2+QJKNoAwHsh8ayPQ/Qhhj2l1sDZ5raFNB5j3NgZHlEg6usW63Qy7D5gjH
9PgxKXv+Iw/aMdqzFK+LrZQqvTNKFe8DyCjpdSNbtB9gBSu8LDlo4qIP+1VfrO4mcyLxsqJF33wJ
Qr9kK3HBh6a3MWTayuVkIQB7ABIrPVbt4HVdJq4RcWjyCi6IZgIqAjKxCpabm8beek9f2VEu7tCM
g+lsD4WIX2I6Vsj2iIaEV309cWGH2K5tPZp8OY0qj7Y1X8ldXikvB0+wvZz0bZQwBss7mTzBmU7t
qQwAKC6a738PhjfXBYM76ZthYww1UZK/jpGa9mHVd+8L4svJdSXlDVNg/dNxeCJRDzQ0MaVm+xgR
WfgcoZy5+Zvusy5ta3xIkc3Lhrdot6UQPdx7LY6bwPFkbSvam+4pTC7SOzkWJ+DoK/mN7hz/eg7K
2S7B9CSgZfK+T3Kkz2krq3/9hncqKDZvggAA2PGpHPNuY3kUfVywk3zuXSy8m8JBkR6pfyieoMvc
7GDcCflAnG83luZye/9xQmP0y279Tw6XVBH41WW7vkDgRWZ3iuvgQ9vyQm+hJj2ucPouh2GT2yhn
dyiGdfUmXXrh5feLX3fuB1JDfGfKuvqJQ8dzG4493U+9V/MAg7vRnLRVKVmbPskcfUQzj9UjxHdu
keDffLBidDec69jUtF/rp5pXtTqQTgw/LiqG9zpL4vbjhYHmBdvETzkPMz7mTQLZXftkk/h/KOMY
6DBaL8App25aJ8Ie/Xk+2qe+KP5VtmfbgfnVIzC4U0sRa8DLASn2U18q8rHPwug11pC2+Hvcvf0J
qAtn1aOZ8GJNl6cxaoN0My64EujEbLkh0hZii5VE7eDvv3WJhz/jhLopngBJtAzMXL5SEv2ErHex
71AyvhGE1wZ3QnwEg4grULCfSHcRbZFS/28dxvb571O/jPLW1J0Qz9KyN0tHpycC0fgT5yU/0REi
WgFQB5///hPXvoQTx+WEDQT8gnmSSQBxpbDh4iucWMPic07JPG8aZAS3tFKuLZYT1tnKOvgNqeGz
BSUy3kwECCeoATWvf/9Trg3vxHXWZejfr7F9Ap+ofTRrlkIQgt3UoLs2vBPL0PQe2iho9ZMQwT99
EzTQ3Qa5wWvuburVt0WRgS8xP/UhQMZ1gVkXYZ7e+Y3uBPNFJIACR6Wf+oz9kC3ezAsDKsZvcOeK
ziEg382Lla91PqmHsU6qd3nux7KnLt+jDrtFSSr6pzZu1gPXZDwydUso7coX/aX0/p8blHboIiOv
6J9qiIfsLZxKLj5FfopL6K//fj+Xa74WTJP6e7YgVZ9AzLjrm/CWTOu1uTtxm5mogsVa2T9lmrU7
HENQHUqrf/w+qROovKZhnKxz/IBaffhosiV7SQfoNPmN7sQpmYIA4O4a33SIVgn5xiWSuwGsDx/E
Ckd1y1n4pcsHDYLnN4Fz8iFbovFLF4hbWiq/GvVvHMouqj5U5KLuZLpvma36+7rG4Y9G4ri+R7LX
s/dlN6PHCEhuoreqgHp2ZfrqSwDyxl2aJhf5pLQlyz1T8OtYUgXvrbXpIn2XNnlGtgGNJ36o03AB
tDplbGWfQflu9jMhdXeIIU8wvIckb3NuIcj/Pxg5j9lmXuNy2hIk9qAaLxN0mvLAlPaxTKeuvJNd
U0TbDBfuvwtfx/clEAf1a8vU+FVNxupNuIbE+lSyOHUpAWivlrA6GEoo1Gr4jCwNBVqLgc/vd9a4
pACwJdoyKkT5HQLOMXyaC3WHp5kXOg6zv9yR/zkP8O4q0AyjydmaMlm3GeFRsWsuzrleG98lBrS2
bsMc2j5nKIfO78OgN5+9xTapywvgeTyj085XsD3Gd+FFDTNtfO8nF+/POQvw2kCL3Bp4lbwzfUT1
O8Zqr/4vlt49cUhfod6jqyeE109riWk3OJs7r6oxhneOHK3CQpJp1d/hQNhvICDP7+d4uCXWciVN
cyH/YV5WcW1nddZ4c+XvlpU0ULpTMYSyeTdKv0vcRf6blRsNt4TyCTizH2XWVU94qt4y1rxiSENd
5H9LweUPxqp66skkpkfwAJZXlP3Ku3Yp8Y+y1WNYsCo5rGhFw9pjGl/KugdYfYLxxi089ttPWuoy
BKAIydtyVuosDPj7SlzUb/WclFD9nVu+JSqT/yRrlYc7IYup20xrHH/wik1XxLseNWwD0B96UrLl
Jz30zdeBQMTg76P/CvE3Lg2XPgDTcxHFE5HnOo4vR3sNiXj1hVQFjBbCguebTEugVnJWxe2OxxfS
vm64JRsaQ0dxhW5r8I5PqBBBh8C232Q38B8JixnftgHg8TtVB3B6SvMOTGf8LWpHGkg+boRW/WGS
mg6PFhaPBbD57STueQBvDwFJv2f4KGqxoWvcVpuxJ1F1sH1YrjtTcqr2me0wHQEUz/0Cm8VpE3Z0
aZ+ZnarukOW16iCWYIFmrZcq+F8On730PrAdrF5iKIE89DN+ZwdTj/YIM1iVbJVJhh9xUvTVg24b
yD+MubEnmHBA4oHGFJI741J0qLOBwDoCowx6SP8tmmYwb9FMHuY9DFUgEZnB+ekIYe5BnNYSIKBj
PtD5qcTrnW1VX8QgOTQ8nzbWcggpoDy1fONJrX6MYdPr99KiZyc3WTe29VaLvqNHE83jy9r07AsL
ZSQ+BUUdiVub+kqmxpw8kHYLrZOMqM8WLMLuXqSGRHvdBYVPl4FTFzNO83yYuqknL0p02UaFqr8b
kvXn3zfulaPNBYyr4GL1IxQ7W1hu1nC3DIZsZ7hlD+kgFy82GQeD6feLl1aTSNc2LZ8M1L1/ll35
CW5Hxfe//wlX1t8VoB8ErZICKiXfg9iQLybkxU8ypV7sUEzdubiMnUtdSEy9rNsJrQ0VnrvEr9uJ
0Z17q87FVAZ1kr8uKCPuot5Eh9my2YfThNGdRBmE0IZCgDP4XmUWGilxYA+trL06d9iXl0P+P9kU
X/Qw56RdHkoG2/qkpHvAxW7JH1/5qC75BdyxxrRRnn1nq2U7Y5ZyW6a32MqXfO+Nw9oVmzcDnrMU
xdtz286kuiubJUkANB7jk8x0Un0quiCwnimtqyQ/Trk09TCbB5ihLtt2rqt9UHc3BJSuhe/l///z
DfD0GWYG37FXkMdhRIYST6s2M42zs6XwzfEKMJf2kQs62rjqo5fYRiH7rCdD83/kVHhpTGEjOduU
Tej7kWqNX6Kxzc4ED6XlEVDP2LPG4DI/pIWFmc2y+qVs0xToWniPwHct2Xmtjsv9yEJU2HB1sjPw
Y+TYtyK4b1rq99R1qR8yWQA5TJvmJRkqvodkT35fdoGfSj11qR9ShZIPU46pRyvw3gIcy3iT9jB6
91saZ3eKleRmTFTzIjP+QU8TOXawH/GrMrjcD22jZmqjip6p5R943+nHKME/fjN3qi95mlo5iLF5
afLCfCjrolR73oHf6vdSdKkf9YJM1Ji1fhUD/5CNgJZWhW/9xeV91PUa2KWYyNlc9LrgIaYPCb1V
T75yMLu8j8EqXbQ9q1+blEFny3bhYxisxu+jurQPAgyOMnHC7kOYc+K0HGlV71a6wgTR68O61A+z
pHIASjh/xZ31bwTe/D4pltHvoHSpHyQKIqPhh/sKS5lgs6xFfA46qW7UXq6c9a4SOaCo9RDKJTwT
2o1IlQWUJYBMo9TsmrbIqqPfCjlBK+Gz2qO2FbywipB9BJjaYTK3MpJrf8NlV/3nviIZngWckOTc
hmm07EJ8j/iOtxLiaNBtH5cbZ/KlNP3GBe9SQTRgdU2u9XK2c5ElqOEl4SeypOM70TXjXT0s4nOY
4E6+8XNXYuIPcsgCuusya3sWF+EiReIDRET8fGqhdvf7kuFsCGcy1eRcLrna0lyC6NZENvSCd3Hq
skPGqYB7cGfpGc9juaMF9N0HK5nfbnL5IZIVqAUPZXjmdaWHo2mpKg9Wj8wvnl2GCCjdQZAWAz3z
FOonAEGYw9rcLBj+esO9sZH+oHeEEeso3MfPYp7n9tj3FSoWbY2X3lbOQW/3dVV14cHiPX+GcHXJ
DiVoanvCegYtQBjWv5snuCZtsnkVYgNxQXkaxgqq5soCoKFXXDT32axTJNGQ/Nhr28n2fUlVBDqg
XNJNq2CP8rrgJbw11RpleFaX2T6kXYgSyZKx/CBV29BXNkwoHcBZuO2gorJ01b5G3lxtizpeURxe
ugAktBKlqiJJ0m3YFLF9EYnpmh/N0rIvIkqLdAeJYPIj6UryTzwh5XsAKQmv67gsv3cB2A5ilXVx
DkgCV1iy6vAcZLH8Usxwn/4fiDn8foBxy41n6ZWIcvXS1cKRoanL5R6CuN8SmGfNCu6zXkcccY44
+Mn2YzaH9UvM5mljamhUwCFturElrxw+LtWlJuFSZaqy55BEMUzRh/VJ4REPUcUJasN2gvBVw8LZ
s/TpyqeHaiZsKSNEQK/ZTs8pOHuNbErf8cnv509gR/AJ7FC/5ErVWzIVq4JRL1SCb1yaV4xu0KT/
/QcMKltEkTQ8S7uk5FEMczztdTFkG275ivYHbcJdyyFpsVVygZimLJLlWwKI/zOZkvBeywYO7MDh
PcKhLJBwzzbhXmoRyU2RROMHuCtAQq4LRu1n0EhdTXYlE/jQLDW5r6ENvuVLHJ6a0Y/UzKnLoBFr
GsvRWnPOhpls23pKHyOtrV+V+Q8OjREzK7vQnHEThHcUIqHHJGE30uZr39Ll0PST4oKanp1pMOnk
Xs8zLEZ6NerHnK/tCEE80qWnS7X3weDg2mYxFDMfBK1FeYDpBkp1JRPqa9GNqP6GkKYw2wJ6wPyg
4yK4K1ZA+wXr+2O0oAZ6I16jX4nxG6e8y835P86urclOVAv/IqsUFPXVfendtyS9k8wk80JlkhlE
UURU1F9/vn2eJkx6uorXVIpmIwsWa32Xvok7OCJv2/cYeq6fOyia39fzYr7u+dqaIxTT7AUVzJK+
NLmAnLQdN0TXLICgeVyiOtreNWAntuNlbYrsvlES5jO4rOnXxsSAN+kBhr6HsY+5+SLz7iZGuxiV
wSBnb9nTABPhyxi15fwe5VQlnyPY3LnDwmXfwiu5XpKrjQj8BWjJd3lRfHTjX/ACKPKHMnO6v6hu
GH6T3PXifUI6WttDrid4B4s44XuVmhyZQlJsDbvCcsfOQ8UpaH6oFM8JziCqAbh/Z9OE8DP4f/lS
OZOWL+mQyuFuGkHXqIa2az+D4rk9yK4T7t2t7DOe1T7Q73UMxZnLjDvySzdPyR2UOsWIyi29rRLC
7kyLdUXRdxnW3/q4JfOJuUI9yn3YClUJdAPeW1GabKgYhTv4H8tYs/S0gXIvUMBVo4sfC9JmQG7F
N8cMk+XRduphTvxN06Z5pLQrP0xzDHcB+NRE+sHsMK2RYGSeYj6ppNoTtslrDcgrfinMxuj9Sif0
bWueYoNWo6jp/qM3fF0+DPNM6EEmyXZsoe71XuaabCcdRTqrpjHXT3ME7I9pkhVw5VhbfViEbp5L
kpffhn3gH1B9H+zTEBfcfYkcacbTrURfHic6xa7CjkcvpbOF0RX6wfxugiw83OJL9r43BFq70L5e
7Hlp8dC0zZYAmFMm5foiFDXJIRuSzB1H1Q/2vmP91p9SNYr91JBy+LFHFsZLCx4fBl5e68w+DYlN
AReYFtmpCq9LO0+nHCbsW34UWbROxZkUC2xijqVuEI43gGd37KEV4KBGoiLxI3MZ7H+OKkn6B3Qi
xAqFKzpPf8cb3pb6BJJEfiUTl+yNEHzluveZX84OnWBGsAc9x/x9CkG4jxAdUm9c9688OnzssCSs
dqDA7O/1TUnX9v0A9fk+4b8PcJ17y1j7tZ/g3WKQ99tykknyEEO++iQVz+5V9Dbt//8V4V+dUV6R
TN9guEKb6A/e5Ww7pANUuHs4b71wYXX6jBK1Pu4RWI2PKCdb/Q3yy8OnuQM98uOOAP3UJkqfIXsS
/RkPjD6wQozryUQm+atFZ/Ygiczqc7aojFW8XmmGFRqiuDLjmKeXZmsFfaiHvXyokdqAKwAruarv
E7keN8hulkcTW/G8T2k2HyBfNyjAnMd5RP7JgUOyC/B+D0ur9uVAkjWFbv4oyvEDA4FCPnZxibX7
zEALI/ICUxxyIFrjiTjZYv8st65Z76AfDABM2su1/V6KlfQPY20hypuBLgI/olwuJ94l9XocbEk6
eJPbIX2etiZxJ2iaj+M9dxSww3Ym6Kjta585empasXR/x3M/NrJagazNL+C20K+uh8hSaZp9PhhK
Cl7lDPFpYtfzxwJH8be0FHlyXPd2plUrY5YcYOAbnzJo+jR1BbETgsZJaRQl8OIpYA5gyJ5sz6Zz
Kq/mMmmGd7SbM/kD2EK1VZGK+g5upltbgpgIm7j8NyT1Shz6bRbJV6jsxN3Hng99eQSFLn7K9yhL
QXLvBaYz1C91lvFrzVd1aUsJlXg1QZCQLgv5cylzKEeVjgtdNRCTVneq69qjQZMnqdrUgA9slxWz
MSP52C0RXARtUZcI9rUcITzekeQTAA0TqaIlkd2TgjlWdNfLaR8xqqrLz4OLRnW05PbKAKfKmUNd
bq6bwE+n3Ucxw5mtGgodfRMZs9FhHFMYa+Eu5dERmjkT7oo6hrR6nKbKHhjQDd/sUCzv1rSUT3FG
txciXXOn5aSK9zXvoz9Zu2bv9FIbdbIau6/O3FR/RC9CHldcGE9zUyeuqqH1c4QnXPZu5mtcv4g2
renLutDh/dreVMbhn2GGA8vrjnzMGyroi3Vs5M+6IHit9VNKUVSx3ZBVTUfEbw7i9udBmaY+b33B
7wDbnCyUPNntkynWNqqKhlk32A7z+GXIZ2jN7xE6mMedwxGyj/Bj70l9e/0BFFk827a1Xxh1E7+b
rW71381N77GpGravdKlw67ZxpRJ0naAq3tbvxkEW1yaFfI48bDQGYe0YL1tuKiVmO1egu6fk5FK8
1NQ+6w+92eLsBS5Zrf2YihKoW90qpCzQmYE4aM5RAqt25fAV7eBEWpGF3p6MStH2ANiEbP4skz0j
Z9fnEIrI0ZLMXjLnOlEcoOO91idpipEcFbCedVeZYoMbnOiYVgnas/jZf/dLi/NBTRG5bNEal1+j
WQ3yGxjbGX2YnZV/uZGn3WWaRR6/38VIDptBUloeIYkPvUtwxqlRR6lwZvwW1V3UPYEs2dIB/IO5
T39fhLHsLgKrjh0K9C/5l3XPuw3RP7EnuF1npIJ7Pd7PXTnopw4pxPwCesrwe7lluMx0lq8fp54D
N5ZnYC1RAL3UcVOzHh4z8IaiqnAALt9DawV7vyT4KntVsh7eWlwwnIRo7scHyVeZPJQABzfnBrxx
9oCkVT3tsDf5EOO4YScokmeukiXXf2u+6quo4W2lALR72XSMRg2SWguSM1AenzpZuMcVHnzPbkRO
flj53FwSvaKp44ravGdw35gOg0jtqdlXtPHXCbD8ht1cX+UUIzuAFgYgxCUo2rtaBvMVdnlFd0Ie
J+JTnfUcThIr3SP8F9f/US9r8wVQn5EdRc6IOfYRRKyAumgtjBpylHUPytb153gvzXKMNywJjAnI
xQpdPoDeTF4sNAPqW8OJLeelH5f0BoaDJ2SlkcWetYJz7GXP854fYqIh2OgIrLzvSmRD+zHaxnSr
oKiS6VOEwk0LrEEzPRd5kthDlmyFeRw3MPy1zpB9CZnvrqLwRP4i5QY0A0Qf9+QBhmr7y9xN6SoO
DS6o/AQpMo7QlpSOL2uyk4PKaiLuoRSS8UvBJvGYwFtRVFtZqncgqi3P8941AFFs8fQ89AskVXXc
SFxUhr4kdoOsUSJMzi91mcNTU6JY48qKk3EweJZwlI1TJQmwUqRBuQXciwPcxPkxkXH2V7MZQG3W
3D2O7TicYCZN24pCCKg9chXHn7Nmcp83vFF/L50un5TW1j7yjWr3Miwl/DKquYOVRF/FFiRDWEbU
MMKu6zT+vGuGJHjpuuV+5NOE/DxRoOQ4I0rMMWURjiGSQ0AadOJ9no8CgJDHLCrHYzqt6xNwFyu7
wCZ8+jQR7thXFHXAu0xcluA0mEfxtOzrdI9joWSftwSGkPfY1fpFUSDTn9nW1exxRuVZVBNcaM9q
qzk9LnqHLY2Bo8ARyP/ha7bXOEZJG81IMVxdfHUNXDCOQEZQ9Q5qzmx8ZAO00XHNWrwEIcY2vNsF
KR8S/KLxQ6fdtkN8P0/w9U2T/56RpAWj3ggRnYatVfYIDXryZ523gK8ovQl21Dnyx0vcjuWTkwz9
ArVHU4u7PprrE2QozDEb3dY/zX02oiojU+xAiotov8ug59Hdt0nP+vtmF+K+5KTFK6pRcLcy4G79
XbbDFD3g1kd5j3Oiqxj816irXFoiHGtl4xPlVH/eOXrsH+YcUhuXJZ7JfpqmudmeLPxQfyw9wFZK
DrExaMWT4hn8iARpT2ThK551ubhPWSmOIJKAONeJFkoLCTBSQOvAzhRS9W3l9GwBqVHQYS4Jdhuy
2ravkiSu1y8g3ZWoMCXDiILHht42OxrURQ9mb+b2WaKFe1hpUaj6kEAw7RN1jN5ppC7Lh6CSmk+E
kWTvydrI5f2+39DnrC7uarg4HkNGpz4TpjNJCTc5veKY7MDYLuRtZ6Bp/8bk//8S+HdyTX0yTFp0
9VpDWP8938HDcEWnzy7jeLDZeXX1Q5nCWffeFHx8maldljuZWousJGqh7r8vMPwbcodQC/ixgNje
6or/6JHAdQ79ZIoYBIG2PW8NMJ6ZzD+FDX6DRPxjcDvBO4CVk70nq5n+iKmp79g6qfuw0b3CKpLB
VW8OmmpC4NCDXkt56dHd//Lfo//yHYeFuT29fpp7BE3vYgdV3HbTfZz24odszE3lC75rb7xEf4lQ
xN/wGr8doBPw+QVVX1u6i+e5iLvnGPQHcJgm1ih0JPEsAosmSz/BajvXHxoAeMo3/vjth/xrG+KP
k59/YApGltTCoKvXcVjo3MRzegOPoP9evtdG916ogkoNi0TI+FYym/5E43Cx1QKcaR84e++FSigS
BLeADe80WiCbW9RjXYC0FjR7H5Vvip3DEV0v9zAjxhHfRpOr9mE0QW2wNPeR7XBkyrfUgW3PgUl8
6KgR91EcppKW+7B2BuIhDB6chU7w1n8p6m7/oba3Tq9XvquPaofwzEpJnOG7FpB6O8gyjx6yNuYh
LXksjBfTut7qOdv329zT+sqBdvmEAzSkPYjBvZBuJciT8A4Cf8bO4g/OgIEYhjEIxYHRvWBOa5JF
GpBZKFdk5UcSge/uyBrmvpD7kHbTxLpcpcXo6PYfLGp7pw3PgDfupNe+qhetbZSZHKCW6d4W6/jU
OuiyjjCvChzdi1U95lGflspCvXOHXtEtvy8k/y0oVH0g+wwlxqmNe3ff7i2/EOa241TMQbgfcDiK
nw/JOZ0gUjvcZLqiyB0FjDDPTRsYqD5AneDlFPUbgeKelKiO9GqCXi0Ebz6FrYx3+6IYriUq/dsj
KSCBlMIbvRo0FWFHpI9B39qI1Es2TRAwE79Dygz269mbrfBX9qMP4d0AwlnhdIfEIdv0gViaV3h1
BSFn8FG9SJW6hX2i3haY5on8bDZk2vuog2qzGN27V+MmpmoxEqdM3EP8y/RjhjS4/xr2Ub1IdZI3
XIJId7+x1L6D+mv2jMdOmAZV7mN40dxJxtXddFqKzL1YvNjQ1QiMVB/CC9h6CnOqBlNfV3KCufRy
mUbye9C6+BBeydH9asS+P/Ji+Zi2MEpVvA8C0KW5D+HdgKOFIAioyxVWHtjmSS8XmCizU9jcvUCF
kThPZp6g8AxZTz4gWKMkzAI39/XrYe64w36phpTsLYE8FNnisqp1+fewqXtXauGojIDhWO7jvCgP
Y77up62NbViS55MRBN9HsW0G6/5/wE3qcHMkaZg8fu6zEXCuQ7Jemu3e1XN6mqXbTmp5C3v2ygnm
w5jNwiAmpudbJNnJfhBpsqPFXMo3XievDe9dqUySRBQF2HPVVjBxmIXNLyirhnna5D6IWY9a9FmC
rYgzzCxVCzvN49IE3ns+iNluHZLWqcfkYaDMTrKfySXK+/IN6OIra+PDmDvdGRgQ3pZe62Q6mlwn
dwlqg2Gb0scxk6GzPYpuYBqZ/BMZR3vXWynDjoLUz3+HNYHoKATp5NRv3bWMzfyxmd28vIGZeG1t
bv/+j1dtDGpxg4r8drdxK06zVfN5AQHrGHQapN7FmvYTj8aWSGwbunwBnxxifev0Fvrutga/eLD6
MOYiBpJsgozsXZcO5kxG4vITB0zoPBjRmsAP4N2vGqzFogXi8a5o0KhkCwrnG2/OYevjRS20fLOB
Rgbrw0vYztjVNd8SNswfg4b38cyGZLvobbndyWndzny7FSqarg2CyaW5j2ZuR3R3StgU3cE8pz2Y
m1cJ6qdBdoq5j2YGUj/ZQDrEumscOC7b/0ZBNYh6gJl7FyxSX1j+btl2x4sVdyDZ3UnN/W9hq+6F
LDG23aBujBK0SIGZleVq1wtECIYgmDpm78WsoOViV7S3AEbKhwPa3WmVk9mEPYp99HLR7PueJhgd
rhbfu13xCtjWtzTFXzlufKwy77Odt2amdWV3dkU5C11HGfxZvViF/caCJgIFIhb335FAMOQYJfwQ
9lm9WCVju42RjeK7m/FsDOmlKniz+zjlLbX7mmW4lngEOyQ0CRSE1vEX/nvmr3j65T5MWQPll8+Q
w7grALsZUKgpht9F2/dHnhXLF5Ut29mlWvyweTe8QyNq/US70NvXBzGzDHmJ0Ddbh3z5SGDytA/u
5b9/2Cu7ycfppo1h/WrodLENkCAzbvTaQAQrbHAvjGHzNPR6XcZLt8CC0CDZP/Z5/yFscC+EXckT
cJNYcyGAwIH3urzM6JG/8b1fWxbv1hUctn3CDgQHEEB+B6mG+awEDOvC5k5+ThnadZrHgoMjLYSa
Knzfrlq7ogm7b308Lss3t9IhiZ5g3NV9jLvSfZrwinjjo94+3i9SBh87O89mReut655vUuUpqUl+
Bup3nA+lWtKwVNxH0IqF23YYAb5nGlZA1gzrk4KNdBAlGFoTXgWqJWSPcuQkz3McN38WOQotJCFB
ooIY3Wv/AB4igNzgWP61MQ9twehhiiFqFrR1fKjrZvOBlZqpZyNy/d3k6a5OIxVhAi6YvRezAuLE
I2A14tmKRv+JStp2zEjdvoXVfSWwfC16g05+xMDef+Y519cpy2IoHggd1r7yYYhplskZTf72qUBf
5MUpAGEjqOH+98rfvt8vNr6PQmwh+N0U0do9S7WzhyJdlxfWt1NxF5Vu/UPCpuHjZKgKIt7gQ3g3
sRMzykZp0T6ZLM2/A0GTHeEyRcMeLb6mqZjYkPeQu3hGqS6uXMvZsSShLQdf0BTirs1Sg9X8TArk
5C7d9OesbrsQVnya+4KmZErbGxxUPGvIEtwJt8Znl8A/978/8ys79F+K9NnA4yHmzXNh2/Lc5in/
1oxF8cbcb+nxLzaRr0g/r7Eqy2RQzwNJi6ce0dYBfIHMc5N7+7lvhrl442H0yjnta5tuzbgmMXPt
M7cWW8eKuT+YXIJUvhiq27BU19c4ZVYUYG+w9lnILao06vqwJZcg47zxNV77Fd5FnK5juVtEwTNM
N4ocVA0l7Psojmh5n4wAUIV9c+8+hoxNacTE57qSxBZgqdj+lNPAeqEvZ2q6dk0mQCvqqs2QO/5/
9AFP7Tcm/9oSeVn12igGk8W2uzRF86VfuscFgm3A8uRhnVX2L/AGqAqbgIMFkqGeP29g41+GdGiC
dhDzoRtSQLMo0ZnD6vTqE4Dz/aleA19L8FryMq3cJjVwroDWjvUfWzS/Wyn7FLJpmC9baqEWfJP+
GDDxmifftohAlmeKm7Z448P++iSCDerPczfrmPOtoKDwbWh64AUJtHJTfw6b/e2P/qNqJde1TBNg
yi/FvnxpG/m+7d6SpHlt3l7MtriGNRCczZPoAG8qljg972Mkg+54VnqxCpzSQMWU3WJ119Mnnrc5
JKeC2PHAa3m3btEMyBwgf3TZoDh5APdvrQCeCyprMF8bHqb2Gv2rElPHq725B/C1vOxt2FOO+Qql
BFDcJYKgZY3XaU4f4l2AcxnoDQ5Bj5/3i5B7Pa9LgdFnBs5cqpAxJGugiwTzMVOmWKB1sCFrgMgV
fBFj0y+HiIehFJgvUtqqpG5scRudTWh+Mt4Xhz0PksuEMJsXp0Vna8hBkNtBoC0IEjNM1wZw6I5B
keqjpuIkGrseurZ1lcnxRU2qq3oFMfSw0b1gjQWfgMWpMXl568M5+BceQw2/YN/6866x7YgHYgLo
TEUojBEFVDNOE4ExVNjkvWjtVCJ3uKJh+Hmh9l3RrPw4lxl7I4V65SDzdUqNjaRUAiZZVbvn2SPv
8BgdALy4C5q9j4gCQXyBgWwZ3bGhbyvhUMkbeFjhmvlwKNtoNRZOYe4ALVDgT+Db1BQbD9uUPiAq
tSXNpiHtEVGC59/TkszlYU3QvAxcnFsC/Y/76QYxhjJ7jflzgIGf4CXdPGewqAjb9j4oaiBDvPVw
Yj3nAOesXD5BTzBwaW676R8zV9BYnXnZxGfD7CVGenPIXUkCB/fCtehQZEzAzsSOj9Gk/H/paEmj
OCyg/gWJikmdpATLsrf9u7yDjmOtWBc4dy9a04mZtm+37UxMW62qfNR1G5YU+AKfIA5loEkKLMu2
Onk0HcoWuZBvqeHfPt2/X23MB0RFiaopEHn7eRpe0GZ9yrkLm/i/wFBdC4AIKBVn0DBOPQ6ZRman
oOPFh0J1dOLFOO77mer1LtqfLIBFYSN7sQkIFBldhw85x9t56eTF5HtYXPoQqFSCi6Wp2c/oPzyA
SVUyHaJllTIf/wQJlloUBt9wbc5jd0yasIPKRz5lILUlZTzv54STDxBqrqtUum9hC+1dn2XBextF
435OVXFeWfOd6Oxj2NBeMA7TCqKc1VhoFa1HCw7dXd+mYUBo5oOeDJhlkDor9/O8ALQl+338qxdi
DcujfdQTmca67jLsP67EGWwbAJYDI93HPKVLoXkcDfsZTPT8NIPG+HEVXIeFpA96Mtsay2TbETj7
55YupzKwDsN8kcJUJ3Rh6nYf6100j2nflj/2RYf1qZkPedISCQaIpLfr/gYUYHzsT3sSZv/LfAHW
CfytUuVooTEm68rBIaeCzHfYleYDnni9CKgFiOSMfk5TpWNC7wC7acNSRB/wNLUpClKd2s/9unwd
Bf8Wye9BAeqjnZJ57Jo6yrDkzai3qisMhIPrsBoqy7yikZmnAo/FdDvHVLxoY772pQw7EH2gU1E2
LulMvZ81F3dxQV8gUBgWPz7KKYb2xkwE286l+BwZkMXjwGeQD3AiA5DfENJCAmHWvjsXCpJCiQvc
Jf/CN/VZ2y1QxbgrthsSA65DFWx3A3e4D3DKS5GRHEIZZypbQA3G4nEa+yDfEwj/etks4P31WLty
O7eTlt+bBkxzGLMPQ1gq4cObhB7AsK3H+KxhGQyxsf1un6gL3C7+9TmqLCu2fDtPbZscM/QtoZoC
TOKnoAhNvSs07ToembKOz3waobQgwSOCav0U8SBXGKy9F6QsErVCJys5ywI2FfG80bsB5fDPQdP3
oU1t1oHivEJDyFjDq07V4nHRLjDd8pFNKHJvuuA7FmcZIHi2Fc13hW35JWzu+c9vrLZfNpvFscJ9
BIOY54KAwN9FYx5Wk/bBTRJ20GXGsTRtOg0ntqWQdt4TEnZn0OznyW91tA5bnt5GXz+3U5lUvQks
AvrAJpaiiWGojc92ZRnkJWI8y/tlsm+JId9S/F+8hHxo08y6DZr29pYIWOfMg81T0zzqWcHCJJMS
+hHwFBYs7HTwsU5sW/PVaoJNRHfw++2i7ncW5qCWQqDo5+/gdnj/AAYan2cK9QmxOnpMFpR4wrao
F7yu0UM3NJAqtrSELAUMF/fkTXu2Vx6kPtrJkaJcxwkbFIRqB3toiNPlcl7DHmE+2MkWkIq4ieqd
QeqQJ5EM5jIO0JYMWhgfzbQb6EGwUSbnbndLZSjj903edmHB5QOaTNuNM2dsB1ZzF3AVh2YKRP2D
nDqhJe+FrrQd5By1wMpMdvremqH+HXqLrgvJVWniTx4+CpD/k9B0oOlvY6KB9A26xjGyN/FyXnCI
NRh5p79tUX8oTBArFSN7CQK0g2YoUBp2hJzNXPQH0rPA1aA/x6fMChi7bhNWYx+vTkUOsgjq94BN
iFl7qcFMsyZ2DLOGkEhZysvYBRUuMbJ3qoCYh3YmYHXHaeouY/Y+HteQWwkjeyeKbSBjBtNNdlTj
fOR7CZuHEHg/TXy8Vb1MWUMhdHTsenVZF3kmWZANGob2+kbTBEutdcbQDjokDfLrwiQhBwmG9pIA
hy7IXBAMnUfxs177qMLtF4QAxOC3C/AfVVwhRSt10pYnyNoN9wnk/C5lYMqO0b1wnHHzL7DrYMcs
p49Z+bXL+pAyF0b2whEQpRSd3JbhbTTfjUjcT1DhICFPOwzuRaSlI6c2a9D50/kLHtEHl8xhm9tH
VzFYsDRliqEVVFAcveo+yNQLk/YCEuoIIONEGJk19HmIDAQ3aMhlg6G9iFTF1CiHrhD0VNsz5Muq
Mgk8sH0IFWnpaFnNsuNq6V9Rp67ZRP8MOvt8/JQppm5Koro8pcaSp8Zs0NFZ9zf2320H/ytBpIkP
n2LjblhbC34CgG2Yj0m6UVjAjbuiB2gUFz/CfoIXnSmsxCOUWosTF5u9G2lKP4iZT2/BvW/B8qsf
4YVn7lQM5SMKHWioBz1xalKI/mTRp7DJeyEKirmGJNdanLKFiEMK06Oq69cgVxd8AC9G24bJvIBS
xElo6FotY6QOGxQXTmFz9+/NwUFvrlf5qWz28aGJiv1pKLK//3vw1/aOF6nSAEiTqwHin3Aqf4fL
bh3uinkoyIHW8Ry4+72YHakEGVdQHAd5dJfL6Qm230FnWOwDpVg8WtAEVHoibJyRgM7iHszl5Nt/
r86vN2X8L6CUGtuSQKD2tCVqY2e4kmX5pacQKQ95sdDYx0rpeGUK4n/ZKdWQHXUNL18gFc6CMq7Y
h0sRqJHBZ2vB9FVy11E1V30adhzEPlJKMCgUzsxmUI2OIIEPIa1T3r9Vnf71roxLL1whIL9aS0p8
1aHP6N0IDTh1lw4C+oN8IsnyEvZ5vbgFeidxitD0JCZ3lg3w+pMBzT1scD9si2QsUE2G6qSuYdyX
dpmEgNoIueaw8b3InVFIasYda6QTIMlqxg6NRl0jbHAvYjdAsoa02zD52d7UNNoDNHWD0DU09lFT
gkB8xUFL52Q4XS983uLPVKyQHg6auw+b0rFLpiLH8Bbqxb+beEr+Upmuv4aN7mXAXRIRmC/G6UkS
PZ7cmEbloRy3fDiGje9ds1O5L3snxu5jSSQMMzOIxi2UB/XasPTeLWsLftNKXbuP+YSsrG4aWIpm
YRQejO6FbQGdR6vQh/g4Z1AWEMQetnl9izf7ylnsq0zFQEyVM9PkZDraPpiRxhXEaYLY1pi6F62T
mKCKAiGQKxGN+q2JFDgHog3yjsboXqx2eh1BKSimazsCW9oS0VfNoG1QShz7mCk3Lrlspp6cinGA
XvGezidYYvwWtB99xNQ0IX60TKaroYs8ql2wR5augUeBD5mCsfOWDrlaoYydzCC6o3GQDXUXlDkh
f/z5Qclj42zj3HQts5VVqBJA2LcIkuqgsS8hpdMSpKO9Jic0CT6DmPUN8pFhZ4yPlCLdmI2A7pRX
CI9dthIMwVAiHObtBekk9pUPCV+uo7XNTSozPnIHadaw7eJdqUODfrij1l5nOmhIna7RkymnOSxd
8rFSMmfJGrvZXtPoqV5+cBVC28aaePE59WlT1D0E2kWZ/B0z1p+aNe8Dd6F3l66otK51y+21TtgJ
9gbPmZBhOYAPkiIs3WbIv2NoKPLOnF9MSoLqU7GPkrIbnG14u45XoF9P9Y72qVyj4o0r+naZ/fux
F/s4KZyGRZ3NxYhd0pfTZYWMcAQfW1BAK8h4pi1g7GyR16At6bsYG1grdOvUj9exNB9sclOAZiIs
w/axU2Kak5i3sbnKzL1zE+CkE0yKwmLJh0/ZUTWqWxNzTesOxgv1Hlc2acPOGB9DBQn3qHObHq92
KJdKWffHnNIg/xsa++JRA2/gkgDTjasaV+iYl9Q8UUO2sGj1DWCLiOERnxbmCi90tRwytsCfFXJY
kKAP2zFexNY0JqVO9XwFA1YdSieXipIsbDv6SCqBYp5MBppejQNsMlUpO2Q0D0sFfCyVwpPPWtes
10SUx3GBNUWfhB0IPpDKwtoOLhjNcGX1Rk6yZNOBThBqD1pyH0yVNXqCUO9grkNuHufyJriZtkFa
ZjT2oVQMIu0EJm0rbI1k1dwaqVOQCweG9m5TV2S27Zhdr21TDodR1snBpXkIYxSDe5dphtMxgWGE
uSZJxOFQteT2S52P659ha0689IgNE5vr3lwNssUi4QU8ACCfGja4d6V2HXjMk+Xk2g2TOKUthOl4
Hzy6F6G9GhbZjgW9rlCrrCAA9BU5zF9BM/fBVAA5btG2EXLtp2KEWGL+oxuLP8LGLn5ecsehJWuW
lF73YhFVtJbf+1qGlVBjH1BlIrA89oUPV70PsahWy8WHJmYbrcImf7vN/9GfmUhEIOxEhuvU5j9m
vW5HWcAhIWzw7OfBUztCuX1MhqvYoazS3IQOCtMEDu5F6ZRk9TDEjUF+BxYPnjOwOSNDkLQEjX1A
VZSPA10M1iWKk98jo9sqUeNbzni3Kf4iVfLlokQf8ZzAeOPaS1Su4ZsAsu+2Bx5fPp5K8mUpG7iG
X8W8rFXkuhhy8CQOO9R9MFW6RDRdnRuu25S8T7lJTwN8HMMOGB9LtbGMAmzbzzjUUTotnfuY5rML
2zA+lIorzNhlWl+h7WsuRbFAO7uTgaUMXyUKfQ0+7ZTOVzJnf2V2ku3LvOut/RAUSj6UikO0uhjk
3F9d69YK5pU/UroGAVVo7COpAAXqtsbs0xVy7rB6IX0xikOZw4U88Lt6sWoTPMXSWu/XnZC/Bmn6
07jBXydsabwbdYMUBt9Ur6+26XcFD50urUYp9Z9hw5OfDzHwhW1W9k1/TWgzH9wN82x5mPU4lt67
UrO9W0aajf/j7Mya68Shb/+JqEKIQbwCZ/RsJ3GSF5XtOEhikARCgD79Xf6/3dQdqvq1u5O2zwFp
77XXXr/xeVrDw6wQxUiV+/+EJPxfjpl/ibZiz2ODe294XlGDoV0dqqUA3eI/fSz/WqcUdoXTUfHh
mYZB1gMc1ifAaP5TkgBK83/uVDBlzeoSfCymjR79AtTQZFrx3zrsf51TcsnjOQEB+Zlw7GlWuFf5
AbsXyBf7bx/NP3cqlslanF9F/wzJGuy9pdTVBF7Qf/zb/7lUbdKaHOzo/jnvHMAslA1NuvzX5/Ff
GxIw42tAMIh8/h+pWmThVST/KXgUX+o/Lyq48eU8T6l8Jts2fNJ14+8lA7jkv33q/7yngkVqzotE
PH95QVaC8UY3Rf/NQwVg7f9+CKxApK1aB/G8xfQ6lv5Nddv3//fPTeLsf1wl/4eC4F9LUgZqcHA2
ArxNk1wuzYpZTeswtOUs2eo88iuodjyV6c6qIZnApwJ2LWK9BWwMTwOBlihNf+Phf1lsnSq1xazy
di7VHQFe0091a3SaH5ZxLxWWILhUSKAAgq373L1gyQzXb6bRRIF7twDFpLJZznirs9SIqy/7rMwv
bEwm8hOoj6i8Jxv4UzCwG4Tyfei0myw8smOUu4oa5BT8QkTdQH/HkWA0qQrsF7vrmnmeHMDDIeRb
C9KNPvS5cqJ23M+izgAcPTjwja8JKUX55GQ6LgeeLbas5DRl7tFteaDXbeeZhEw4zMUrwyYUwDa9
hNYhI1C3DqvrlbZV2jLa3XZZKP0RkCkfw78YM3aOQKrD/YBc874hGcIu69KrxIM0+rWRQwHTGm+k
K016nLyekmMmVW6ODBnI64m0yvPGIA2mvW31XoZmV2DRXBAIM8gK/3TPbkssxkF7IX1qLwC1qawe
kUeEFVOaTNHdLMDqPG5fgMTKlmR59wbLkMeidBmry07N2bUM/RRVq6Pj3MLROcSk4swO5ikRQYFh
SqchnIFYSRmrSdIHkL5HDhTrUa+ka1+3xKfzp8LJUyAcu42y6Tr2TCdFNQW9uaG2Q5z382GdrUxr
bbtynHGABItYjAxeUhwiOUC1CGxgvTMyVGRBRtYjej6+TdXKI6fvMEohrMF/FrG5oh1ZsAvQDdgP
uOUFYip+boONkIOaR0EWP6mf4KG4wyitm+56/Fp5Xxv0Lj1pcs7I7sGVwhj7jTonp3uz9WOEFEkk
+mAlt7RpN4NMOe7imk8lHg8zS6RZVip0vniZy3Frf6OQA5jksAOLCNSg2UeeXGFQTgfkHyikdkIr
kW05zE2amc4OFUekZHHxDhtkxz0r4EiTcC6Tr20PErSpBiTUAU0NwuFai67rhauUAMcxP+UbEz3F
3lO+xO+9l4oMlQMqAKS4CeE9/jMKRejjk4HlYjxgAQNx03FHv95Xqmj+Rkq9rTfLmg9362z0WCEm
c+NVy8skfSpAnIdba86NwJOQ9vpuWWNlDp4Ok/jhaNqKq06nXR9nJNdGCNQoQAq+xx8rQoP3J01u
p2ky2YXt2iAKzC52Xqt2KfLi4rJcyxqVaGp/g+A80usq4Ry+S3Zg+0SN5Yt0q2Qc2PzHM7oWc5Vp
rGN8GGIpCLGMMUz79JggG6ciAp+9R07mZkhltRHRj3GRRh7dKmxZr5sq91uWT180kt2lrinigZ2c
7xMy1oHnKtxMYKayKiv7VI3VKnYKJGMPCFhW9wmDuog1dQI/A6hnAc00BaPU/FJLKcYrmeNy/51N
k0obMDn3Fra8Vud/CcIwSb054+hzptmKWGu0atGIyMGyy++5sDvol2UPpeVGBZ6Od3GJ8Ic3aHYp
P2J4xwZ6CF076SpaDOC7gtqo/ZBYucwarrMUUnmyqOWU5mKyRx6W3H83iQrzQzwgTP8uwUW2QsYt
5wEUxMlPLf2c+bJg44GmsNpWkDFWdyKrCNPHGg37dMhZ5P2D6+jWfXbeBvqyLhwjW59ov53bqY+m
QwmEmXsIZbLauxgnIbvkMGDHP0IWZVmN29Mu9TLTLzxxt2t3LgDkU2cp2ri7EoMkzfddWKyN3gJ4
E7sKbinBz3TvkvxGj9GicRxwr/XRATYX/mJ/GgSPfABb67i5mG9vsdppUqfASIJiWgDyJMKBgqaw
hdtSy7F/X7ocuZH1iBBPuJcAd85+G6DJwpWVIlv3c6kSyq84qXHuNu2qIHtVaeZz9OhEIlvlwJES
booaIeTrWIsFuKfzpgE0+8ZWStmvqZuIlYdu2qX7jQk6wwg0j3NRNMM2ygh0t5QX5oHiBScXupul
OFlMk+Ynu2bC3XiwDlRZCwe68mUTHJyZKN7peBvWfZXfM8mj9druybbcEtnT7QSCRraN1TRASQCn
I4+f2s358KEAtluvps2KQTWMZHP6Q+9smX9ubVglbfKFOobROJIQfJXG2E+DhxHUXlBZFwTSnTTe
cfu8mNaYJhvUsOsqA2aVmEowOXfgIqapfTR7IscD+KmTU1XZbyqvUmJmkVUk2C9KRmknxW/LPnHD
AY+3s6dtktS/uo1hbJ6sJQEKxOrRvYzJsqAkiIgBNmscPMKQIztFP/Fb7v4qyNBF60H4MmxXRDAT
+ouOrpTPmGgtMAGbnK3uMprRfMnkvjRtjfskqL4RcCKO92ztSqCfJwqeTLcCUoiF525k8sh5S/fP
cXDt/MYLJNFArurSqPiI+0Qu34F3xji4iwixL8DwhU7VmS5NqBcMXKahRkPRu4sHLKF4yPPBYVtl
QGzc8ifVO0Kjqw1MOvLWig3pJ0j52BZ7Y5QGArehaLYjHHqsBAC8mHoDyquNUt04jG9ZM608xpQb
4YsvxTQJfwwA+OrHFbDv6+QyW6aVlKlrB0CtupZ8F0vIbe1Tu443y4TYoq7iGHmABIsTABGjwGyr
HeeZUQofkcti1Z5HtU3p3zmHZLTVPZbCva2nGEKsarZWtQ5nSw7LUFT1SaLKvwh/h9QeGWSen6Jo
V/Ej7p1dXaIACuKVFYvVn8tOvn4MtQ2hQe3EyqYArVD+LfLI7r9BlM37P3sYevgSiy7nZQWtWZEG
k+WpPYIsvvjfbk1JNANlCn7nUagyxsS/j9vhNgNxtX8CRntsn7mE0UV/UR27cCAGfo8YOS2pmm7T
OLXdfQxutj8VrvTdo8ltMuD1T3n3E4zkBPVJ3sfikPVhHO9JtLHhpEW5xfBNl271NefdvJ8DMPW+
Mgk2bUBXxVz9c5B8FN9M61Di5Mz7/QHp3QSWZXDJs2LE5QIC57GwY9efon2L4ps25HtULxFqvHoE
t32CgjNy9qtoiUwOu9x1dtKtSjiv7DTga19QpW0HStTan+JoXaL7MCDI9VUvGAMdZo4MylNKFjPX
iKNcyycbLSMDfx189B8otOL5jeBf9weAZ3FvUT0M4hfgrTa5MJ9N8kRklJXnLKztSiqP221G3RiF
IX+cUHfHwOfZfi/juh1jGvBdU1VcwS2Pel2JyQGTVHVUwotYwQiXbzXHqtx6SNLYFEhq1cIdfVLK
vQlFvpf3JXb/QUz3SmORsYKK+pXUXtAN075Ta+bNGtwaTNHoATIUyx+5wsZpd7enPW3V7SwGzbab
ILHlhGAlg6/9q8JqMzlf48LJ8hYki5A16P32ea6RaLDsIH0g3H//LPcpju5dq3Vf4h/Fdqrj3uro
YxjGxDcdoNCs6TTl+Wc2FsV0AgA2NglC2BdQVBZn175epn1gVyrMGEStksgnVej28Mtax/cLVm73
TTbK0o295MDI7s99NuBsrFSWZP6yAZRrDstmcYFiOxQ32HuY9U4qZBp6e5YpyVARJIgVOrFgmGz0
8D8hz/PXM4mF+9mrg0pbG9dLz3lQNTi7nL7GC8WhRcyI7w35/Sy9JKH14deCPB55Q9EJpU87qpju
uE1LTvUpGWe/33Rp64Cv9rGJhmvvl8Re/U42VqdLX8JmnnUuO6JGEPvvctCC1olfE3dKujThrhrC
vKHL88iJ+Jb1MuZ3uKGj+HuSsCS5pArDz71mQZm95lkPhhwSsSxr+IIV1hOcdX61WGFHtYvK1pGt
OLaGjtNDjOsbDCXwlqUlFTK6dFIJkQT0Hgi1RTSmYIu/c0mCCh9E7xcAtcalhkwM0LaB9VJkwAiP
azzqCnuC2OJbXSxoZcFLqbFlOf3WQPKdwiIQri/mTDSYvcVpBd1tu89SvX5xbnM4CqL+LlrXAi0b
E/vziFv6mbmvAV1mM0o+ll2V4z2GXyQ6LMW4wn2b4etrm3hf4vg7sxFVLwqVLDmInfGiNjrS5MxU
Yc1YD7rwiL2KZ3qxrZoAqYVSYR9GHU+fNhtKjNMVV/dDbAfxhdUuc4HHYp9ojeckP7QbIeMj+D42
NYcMB/l7KFRRi+yrswZ7tlFJ1re+ZoMtxM8kLyZErgqrbBWmeMPfPiC5nJwynYoVloCoYH+njU0X
v8H/RY5hZN7epakY+d8cCwF/ARKBsQrE8NbhZSJ5iMEJnnZn31dS8P6Aek2lr18tncEaGbyej+U8
cle7HPi35xx/KsF20ryDupkVGlV7P/t72hZp+zijwUkveEli4MpI7josxC/t18Q/Sx4UhCya122C
wrLK7ajpD6vo6k+0gzJST5F3XWXSrtBfwOxiGm+GaWx5W3cAlL0FCurubeTjfPx0A2C7rE4A4YzR
xefmxVC7eN9gA074J9BhB39AvWC8qhZfBJgmjUvcS0RZ9rSBPD+d1Nz7M5X9RBqNy0OvlcUXlWA6
KVfxGukeoPZ8E6h/SDcHzVHHyA79JdHTegs62xEoFro9tj0nYq84pdy+RJHfl+OqtzAgnzMuXktm
hvE3WSOCx1MhPPUIpOMi6ySdi+mKC3Gd7pehpHsT5alYajVEuASqHufydlbI9Ta3NqWks3XCtp2+
TKApR7gP5n2C0QlSyFADaAu6dFV0cmOVW2kaP0clqHq/It+J7h7g7q9M+2zHsqffyIIF1RRH8DJX
5R6Hw2IRJwpoGOvPuYPqch+EXbvbCQS3QylVkj/pqXMWxZ2j0dEKhVa45kU557hfE/x6EH3WkHyL
BiLHTwbcMQd6RcYah63AhvglUUjnRu4H/gh+YUg6vFLxUiwnn8QxSMYulmGpim3JYZlz1ipz6ihN
Ljlo3I5VcxE63bQxzZDps8olqY3Vm76d8aiIC5R6onBYjESBzOwXc5rQH8hn2a/tfnByJgzTsWzm
pLGqbDVUlQVVVlui8bhbUzfKeiZ5ZCp0RsV9wsTaYbzLpgFVB5QtWKinpbPteS1weiEUYRiyekBF
t9wUfsSDjhATbugr6EogAdYdCaX85bCKFNewAHV4OBLww7+lMbj3z6hoVPdA8HTntwUtVaWRevu1
ZbFCVzF91z5TwNdXSBtqYGG75X2ZXLNA+rlC4KjIugoaNsK7KrqNRa9riexQ6OZ7FAvoHAH2WMQw
ywK5qmYDpZ0RUPJq6FOmst4Mf8HiXtjc4BNhG7CcmyvL00p8u17LBPZTwLQ7nES4xTlqLMmTqGFZ
afKpysZpaV9l1KbjWeTRxO+HJPTDfjcahe2o6muBBt47GUlIRhJ98m9fuGmqRthyEDY44fCNZ2bw
oMDcvdcAU4f9HOUy7i5dyWc8d0IGgj6fImauRiyzod2lB9hk/EE20MHfF6QKcF2lBUMLB5Z8oVG6
iLY05n1KE0i3jUKHAWpLNmtfXgUFaUg0YxJjRmd6sslvNmBv/XvIiCxd0475kL/2O2fBnYetjPcb
vvEYzpusnOheg5UAq9JZhyiZr6kNCIvG8g7ql484Tvv4VkYhxLrOBuTvvux8XSw96Azn8IQ+YNLz
rx7FWfQJEbKI36A5/pIrzkWp4L5RaWSwNapA5D62XYmgZmroUoWsgAy6YChSHJiJMSNyPL1ftUeo
czBgdJT0IxvavY7SWIJGiDMb3XBADyNbUadG8or36SPb5F3A15BUeYJUVi+X6Rd4V21tRMaeKXfd
zSRmXjmfitOcBPTxALuMlWRyarCIsJ+hYr12KWhewS3hISk7FDrbEtEzOhbsYG1L+g3ztzhGImAc
/cT3VR4V9vbrqHTjwa32bV6T6F7BZ3CZnU0a0sbFaaX99m1VCr+Hxs5P3rUQKPetv5tCPlZ7rz/l
Rv70LgkXSHehUty/j8KwqEomHBOTdL4xnUhPEqs8Rza576212Kgs4YdfwBvBqRchPnq57aPidxI0
TE7tnv5Z2IaPae7LY7znw8nT6LfvZ15vUfQ24pGylZNENCEp2nPamh67n169lWPgWJrrcZ4i4bra
dYyvJ/iIN74dsK09ZLRB8or72Hg+3ROexg9e6qTpVRb/WIeyfFSkh82VYW+qGlLES1YZ0a4e6Nfh
HvUfy0Zf9kiONQrVAY74PFQBx/EtnKz8uvoF5yZW0C/lqoqXEqEyNwHSF67oPr13y4bHxkGPGjXf
zmUcsjNugKXBXc+PWZlS9PBuahx2LPEsdpM/QGZqzy7zKRr2/Xfvd+YrDzG0QvAw+vB5wBc8Z9l2
RgLMe0GDvkkIlGavQvzs/fiWI1nyAbsS6Qkx5qYGSXWvvfa8q/aUiqKKlza5D8zRQ2clOXXJguMr
ISibZMGjH8wIfcYvIetY7PqajmDfsn1lLYiAVF6XvFgbrMmyBnv47ZPrpT+uctSvNHaqPYwYbFSY
1ejaTjJ/KMrdvLQ8nm90Ie052XlxhzoUSbIDYAlAwazmB745enYjlszqZCDzjQW16NjHSDqoYiih
99xDKowCR/e1e/dOFvYTao1pUjNnt2qIza9hIvGf3pDNN0MBJFplHc69bJ6mxxnEuxpSOfnbGWyw
Qc0SxzWJ3R2u3PHI5q08bAqiK1o/A81AlOgMIv0jiaP2EjqmoeT15IBy0fwBFaphzi+HyBvZ4IfE
Z+70VXVj/i73CWnKvrAnVXbiNtndryybo5/Qnr/3PBVnZToDIXXH/eKNGP0h0JRfCuLsPaRXRLHk
Ki4yqMNB8SaVfEPAZhmyg4y3uQKxPrqmuZlyVLCG6QZ3xga/Yb+gIkDYPthXMdSSqhB6uWbzgOtQ
Kv+3iDEubG2vo2qMW/rHaLnxE1W4Zutl4dMBx46c4ejo9sNUGhxTIi7pxaP7vrqtXSDf+Q2HAqiN
Tejn6YR2d/rdxjjfasNcdiotnW5npehlyNtwU4oEt9RYltG7RrRmfOrnqFVVa9hjh61QV4k51VAv
UeadgQP/+jT3h8Jk8hvRhF1GgEpvaZHleMS7+HXZXQFFayMa1bXyqmbK7Z974BJghNRA6fAr4X/K
Msc92Q/9rTW0fypBI5yOvcv3D9ByVwwE7c3cLZDGwTUq6k53RVuhNX7deye2nwIjPnOz8Um+IMiA
bRUraaqvPMf/5bpylJzP6CknXCYIgGTYq+6jX21GJnpKIQIdlerEjRXJ8BqtJHmPGN7IJCP2krU0
fnX91F4hs8O9GXfF9FNgWnYK27w/50lgv0fhyNs8jva9LSb1c/eaHyBDD28ow4HkQYTIdggoJKOz
nN3XWoJBWjLeP5Tyxy5z+wf1G0wPIDHIpKum1g5XUpDwSDAqOsU4zc5RW2DAwXia39lu3q4jwjgn
5MGMqDpUSH1NQ9I+b57Hx9wgtQQ+sOKN6Y3bJmlbCkmmkBsSqxd3RrZ3eevx/aKiWnXUnSyK7/wn
D1uX1FuRr+1NMJocdIniu14Y6/1dq9VIbkPbF28ex4Z+znYDvWts7Y6gBF7sz622o60hrvE/q+Ag
sgxd0puzJLaY6lGkfj+QXvJv85Ys72anqz4V+GmwHkNI99yF0OH5D2X+jVF8z0krcgQZSG8QLQUJ
LkGFmLtwyIdlUXUaL1nWZLAbHcdpKg7Z8NU/Z3sG3NXg8iPycUqooguUkjXLhl/9TL8QLvsOFAqh
7qS1ELZaiR2+hRbQ1RS40bVZdaq6JgenZsIEDNV7AxWucxWLJR9+FOij8ipzCVbRB+Yf8c6niJ2F
bgfttL2H5Jl9yb35Q9eZ7qJ56J+96dqi3tLJDE3gWr/kUSzvdgwobMNNlx/SfMm7A6TC8YxhBsQ1
15IcV1SkvxOfDd9MvLfHFNfLCS5zPtbIv0Qr6PIlOSxLETTmQnG4wcJF/pFCs4JsI/K7rY+1qPN1
geQ8bnp9Q1wIEtEASQOBTQn50oLi1eg4lyWgcii1Gh2gwpyXICdMSyfK4wZ9rn1Z86D9QXIuu9qg
dakD+uPCVvEawU9b9vRrEjlvRYwR80BvI/TZJ1b6Mbsi9N3cj2aJu4YMWdw+tsgwCV8Dg/CHUTqc
cMDrtlq33T2jA1Z1op36rnuM4RBvodCtF1Tftf2WY7jFMKatVmjClcTY1lVkZuwwywzugAJxy/cD
1eg7MHS3+mAM1kibsGrzavGYGsiByhaNmSSL6h6F9y1L0+nblmGRFSun+a3W89y/ELm1p33K0TR2
+BmPuxXuCSmp+1tRFu2vYd7iDtUQGirM5nKxoVbkvTt0aNjwqMCQbrBjAPG/BnaEPsiExQfUt0AV
tGuHHYSJD7fLhGFwk5gpft6jclAfGwXDVeIByU/I2SvueplFH9QCTV+JflxvkyHmkGQCruJqyCN+
LNC7NVg+wAi/ivu1e7VE7esp9Yo22Hzq38LqMY4xHeJiKxhwywPlQtCzVpF/Fxh/PCSFj7cGjsbM
HWe2k+UOEzek1CQsA1ZTJ7v8JokSiIXfdZ8BQTqjQLQhn0MlXJ6qwy4y+QYTVfLYOgi0xwgfXzgt
Rms8e4UliLCLXSIbTJWEeTJ59JdsUYIyTZflWSCnYCC1QI7eh51z+1x4ZHWe0E10ZzcM5k++RTte
YwyQyQPHuM5WECilrwNktbIZ/ex+UjePGJHvSGeuzTp1y4FivI+RehdGuN83nLusxtRjYTdKTcXP
dM7gfeAEh8ABTlZ2L+JVqmPXxdvdwtJsh6gbhr+D8rm9Ckylrn3Sq0uWQp6BMAjJ/rKOxVrHadT/
2oshya9xUgYMY7JWNIsEkvhIZ0jpP7jt3bFM3PInpJMTFdwPa9dMsLe5qijp8HvbWixkF9D92gNp
BxRqQBv5p68su6cc9sO/vhvUq8pC1ORiDA8aY4CxKr17CYXc321RZk9Mhy80bBkWe0ELyM4ZzD74
hUUCFTQOfr4CTb39ovmEFBgUYAI8kYRMr+USJ1eN0lyh3vb+G8ZRqz6XvKSuWjIYH5tlF7mvSTxG
czViED4e9hyxlUuSwdPiZ/pgvGUPJInic8tF1yI3CS3ZMevwpVcuh5zGJY0IOkHRvnjbtp9h8fZp
X9vUN3L1EqUhhvbnGb/qH4KRdj1OzMkbrofihPsu+s33AQ7GmM1Y5HVqOQuAbj7ckIj8WbIwfa1q
T+lUlfMGwcH0IJUVXmYwbEe8w0mtuP5GylA+YJTW55cYRsKt4ZPCbhe8BdHZYMAAS8yIzTdYmacL
XS0acEsFV1+Tp0V8brCV30Zp1LKbYbftN0jI/BSPxDywcSrVYaSre5k9dIzDHsMXXasFJUeD49kd
kAJPruOI4/wlYJh1wwQ12xHQIQHDjEynhyJFXnJVSLrf6YShTkG2Xvc1MIrakd2Va4lwiq7bWtRt
rE37Rnnj2EEVmGOfPRGyr1eM0J+mxI34ylAVJKjF2v1HG2PaU6PFGa7RlHp9AcczjMdcz3Q+Lllf
ijpyCy70fkDuq3IccsSGrbHnuJ0TWHI2Wt5M8yDRQ84RGiqT7gr7gRiheGPZ+7YK/ReuC/cThtW5
PaOoLuCIyJfiVSIn4T1tvfhY56G4QgJwdwFi83AAwmIvq1HE0aO1Yv2kSSGuQL7HB6HX5R63Vfwz
T9d1qYxTZKsxrsLEAXya5IoiFF9HwqI2qTGHSGE4nVz02Ylsfu3Y7tBCeqMPHPcL8j0DPmAMCll2
h/aG7TW24oZfcitH3FEJYl3rApCNP6ZU5JElaWounA3ZU5snWDfpB2pvIAWV/oBZEFw5yOVEZTnA
q3EA4gPHSIJi/Ly3GX8QrN+zo58Biai8R5eCWCjPyirAOlLRRKYPWA61B7PAawonTovXAzcnzyAu
O1nAq5zxa5LS/NKmS3imGON+jyZdouFZ8aRi4vgmemkgRjg2waI0lVCcu1aJh72HXxAlM9vc3aA2
F6oEZp8HzLNXcdgN5uRzUMt17bl9y7swP7ZrmeKDIaPrmzDtePOl6kyNt8P0f0XSqQfIiwyEnnV6
wZw4OrQ2W4qKsBSKdk4yjPnw2ou7mXbDLzCgwpvOWHmGbRbSSBIKMOvmIO6jPk1ToDiGaD4E0m3l
k/J7Lt7IQumZi3S5utZS/l0iWjt/h8kE2yA9+JqH2Q5uhKQ/JgbdTEw+SJykQ+XFIAma0AkBZDwj
UYuhHd/P1GCAWMuMb2sN8wI/QbZML7GZMMLIHLf2jIISTIR+3W63Dq17hioabq19mq5ptHmcvIyX
lyRn4iG2UOFPio7Jh448+26RgXwq2DA8oBLbf5olDF/j9Fg/QWQaX6zz2dLIUXZHo0CKByUXWWmV
TzvykLl03Y8Txl4/Bsr74TCuXY4HoxewwA3yIVguPndARJvFJ0Mz2lkcMCRYj9mwIXNiTflwpmHJ
b4jN+4NWiIgwWbvd9APPjlDasyogFLBDM2eSBmfr/AJUALvJCGiEcBzFh2FlaeMl2X7akaxDU/Dl
w6XR/rwptPoaoOlaGWk+814iOpUBcPSYwsMC/aoz4x12ukYceUgFjM7jTvHDJYiXg0lhmyXWGXNz
Cty8wvgNlaHdorTeoTbVFO6uszHTip5hGW7x949p3cJMCKWjXO15xHNz9DkKQy5J8c0Cz3CTDDIH
2yeivzM1l+8jtevtSlC3wVIQnUt4JnDF/y+OzmtJUl2Jol9EBMLzCpRvN+1mel4U4w7CG+HE199V
N87rRJ/uKpAyd66904tDXLIeiiEBl/khJGQ7tVqa4YIAvW8187hr4ZbyQlVVfIwBtzz/OuCKbnlh
Cmv5YkVdfrSqndbTbagq4zh3EsZRw22Mp+mHvTrLntQS1jIpu2pLpzC6KVeZJnXWXLIPpA6SzdrA
byx9KcJtedF+wYwYKo7r11GkncRQwP60b6lDjlsSzeKzMsI7hpjCYXucNZmckDCRtd9ZINPYEEUV
4UCDl5/1RGxVuM7fZdOGiamGIClkKA5jwGUpJvHBJrGf4RJ8cN1bH3MwfDACOcZ+hJnacVdGalaZ
0gaLpCfz7thvgbnud3W8g1F47YuqzGyRe2lJrAwsXH8O75YuSE+RsjVkvdKNnuohIO/HUny7wfTT
oUJOrXHIs9jKx9PIwCgdBvbSCD0MSTevC4LwCtwGPZdOY1mkoQ0CGSr/raVDTFS+hdRk3cKieluu
2RyF9jXW3hP4FFzouFYv7e6xf3zed5k1UTWUp1isksQx67vQ1s4kKKpSbyoAt8cNXIQstaTj9H3a
RsYI3lx9tr1FuoEWN3vf/o5B2/8r1LpdhcsrEL/HFasI2fcc9C+rVfuvzeT2U7bsXQicGlGLN/cK
0u6VkxZGivOkzJZZuwNguE1WGsnVtwibndy/U9iZAhpg2BEIKvffXgjrNM5GUoM5jvdsLPgNVmlu
X4Foa4ybgivCzns/W0B1xCGsazbXwu2k4NygO270zY1X2pWJoVDSqHz+8rp4vY39oN+naO2rO/JN
knnQTg8FHrmMUnE+Vx7WuXQhd1ClJp7ixB9RvxNlSe9lkdNyGNuC0bS+p8Gtynkl5Yeij1TnNJpt
Th7HCf46ZQsO2xk8VC3x+j/GtvMemAbtv8NJ519sqVgpHKmj494xP8bKC965UDcGcKL+0nvu2Yex
Ktid12w8TttgmYdhKiDmmCF7z2Gt52917+2PvWaqEMti3awntdT9jddNn0H/mM9ZTdEkPcc/NWO+
RH8jMZSwxjRFb8x+7spyEbx6YquP/STbQ8ve94O4a5KxEuMjX7N8iaNphbbKzXu1+tGZ8c74YNh0
FmZ1G4sfrltPLxyt6iXfo4FKaPOqn3brbAm83zv4ir5R8o1USF7XpoHto1SheY3vRTj1NLfVXhY0
xVF8tYeKxn+zPWdIJebCMxm4K21/LY+etKxb7mFL97d4+T4a690zsfkNT+T+ZmlZ8F8vl+pvoxRV
mGgt76XOjbwB09pv6A57tsIJU8VssGd7L7xzHhTt57rfL0TfLQ6LZ7xzK7fqFhi7ug0Ubq+EblSH
CUn9amlVvTrR0D2szP9fdybOt23eegbOVcBwmXH7mtVhR24pCjBTl6EIbEK3xbIedF83v00flicX
rpRF4ypKI1/ma4q0uydNb5XUPAu+7xyi5ekOvj3a9sRaSdJh+ywPFBnDUUsLshardSwr/ktzS5cn
TznWS6wqnzBWFfMsrgEjo9CYc+N5aBorSHDddPqn6TrnrXOb6TEedPvetWTEJKToALNF0r0XXmEU
TonX7dGrUeNd73TAHBIi4d0f7JysxoQtfO0DPAIDNQLixt8R2kmYDDK888RLl0fJUPpxxy1RODJz
w630nxpGIHXCGgIaXGFDqf7XEk3TvDkADxHztHD9nGa2xj/YfmwVv5VscusATIz0FO/BRH1QLXFz
tFu91knXswQQhDmqtu4Y2dvwXNdTCPkgQzwhO9pDyEi8nNz8N1gcE5fQGqb2zTezgBqFHhxPjFVy
N7GMO2Y+9RwPnZz6zUncodc1hQD4eObwb8xf5tMikAkAqR+8GK8b95FPsl3NV0jLMHYc09sMF1jE
syjSKAxN+az32YLiZbS7ezevYgvy93XdKSKYkVeqbZIcvNXLSsVKz4sXTndJhrl9eDRkp2VzEwXP
xV2benDaYqgT5ShfPflb4S0X1bak0J+aFjh4hwVwTPOovFU6H3osBt1lME+BvhknXmtuJr/0ds7S
ZiDFeOTI72Pwl/WDfODODhMKbfQPtYS5+bZ4ywre6QSoEJ9si9PVTXoxSGmpV7kdZ6cahqeVfsfL
k7lxjBZp77Qxmw2ZFzYWM9pxDf5Ji43w6e721mTSgVZqSomsjsybcWEdWPlaUwwerdXSbZy6Zife
90izZqoVcazpoznrcrbDosMjBlZ9toPbllwmndPc4bHSJ/YcElYV4a0uo6Zg7i7KO2EYb60/J9qU
kcvchp/H5GYO3EAs2bKW8brcZw2Vech5ZjzeJHCqc1Puaj2gxrZNScG62fzqmgSc5RqgMkoeAGfc
D+GECH8KZtFEWTnl7vpNNn2AhNgGqvrFmbYj7gJXpH2c53gl6nb6GQ0Bc2bJCe0ntmggdAr2msWM
9pUo7IvVEwsAI9HOdupx1/TPOoe0/UsR1JktaRiGtM8MQff4YHu8XodS5079MWpU4lc5mNHgmmX6
EyBiN/2SEr4UjY+LwE7yT9f5/SvqK+5KLmGmqFnsyka/EWI1zEcVd6u6tH7vR6cORztzPiQg5043
cpL9Ar0fp4fF8oo13fw+Cs81nAnNhAX1P7xN3s6ob6A+7O4s1jB7dBJWn59CSzYu9VjeOuWJVOtN
vdTEXONJlvARw4GpXBA9F0tEYDqgrMkPdYnDnthH4M3qCeCcVWEpuNLuXDcZRX3WCpinj/uUypyc
WbjqFLm71Gm3NTwQlaga6+KSk0HnUg+reG5z5S7U1UvH6E9Evfu8N07OBbkFQ73+nWrhxm+ESfHL
siV2af6LofGrnHFKHa7tYQ28xflmIzd1T32OkPoStf0WJ8jPndrYEcJw8RLM28xIiIRPWn4sNjul
0kFpsO2jV4pAnaQAdUulA1b2I/ZVE6d6n6DT1zvXfHaCfSNM3LJ8sJBidweAx3xac+t5p/ClB/PM
UL845STyk4NPfzvbng3+kcGdjtnGbsgqZU1vlL813eJSytdDsTfvflPNlAdyVFFf3oYhjuInqItq
/a8Ju1w+23Lvmt9tnGPIWf11mXLmy7LFgnqfna5B2jpNVWckCMJYOKILukNXtxvaE6yopgfQjAHI
4Ws7Z8gHTrW+rL8PJUPVb1KQ4/uEhm/yBCYjlP/l8d7M1zKeKfrFNudUHI3oN3OxwrnuL1toZPBL
9XDVP3NnwU+j15GPeV124T3NC6RUJmYQ4zOOHmbqtqtE97hNs12fcr2yWjlsAMVT0eSMrFoTRvND
302Vf86bsVwRU9A5f/SezWM6+nS9n2NpjfqTgeStRpVtD0MF4HytI4tGsL2vw+DVGRh0+5XG7FfY
PZ/y0Y6Yhz+0dokGn/vWiJgwT9Dv0dXmxMuZmeqV2XCqHUiwb4XjhG1/reA8x/tQYuitU0kvRo9f
Q7f1xwbhALgm79dGv1NLspx4YZ3fcKthSuYz448CMkuzg/ZX31RcQKNXTs2L29XVlLZsp8QUZLtV
sb5LVrt3mV0p9XGf0W+fjTbh+uaQR+E8Up/sDPXZSjDiM8FwVmSA4cKfTsNk8TiYwdj9Hz7uUrz3
JGnq3yQU5pE5bAON6EtegDl9KsLupyrN0Tbu2wAwMcj4we6pyVQyuaOzFOnQljzxpV7yIouBYNyA
+DRnE/nZb61uEVlUAedwi6rSfq17FjBwKXsamwlJ98w6mPvTmFWc25fF5eW5iKr9qskJPTXFiOLS
Oza5Q0iBzzMcdtCnrqUmrCOBthf1qzGClyZ1cquxbn0Yl1lFgGz9iQqD6ORDF87MazUjkncmDJFg
LUkp1v2CecMEn0A+0fZEI7xOz1xvG0tWwxqRz08HnbvReagG9cUgwT9LCxj/yKdR4ZhxWq9zn7sV
wPK45BHCZWIVo+FPDVznGKEBMOneZAoFEHV/OCV19BOrUjj7SdgvvtteRNd1QZPapWvya8SCiOJX
2bV1QT/jVCGl5mBLSl2bSp/mDE+MukGDhdNtJfa4rQ+yt1AzN9jG5ii8sM5TYg/L9mHZWrXTbku7
gjhn/vAQW03pM59gUpgubV7Tnc3gDTxUrVUfPZ3r8ILZCIYumXgYawAos1a4yoA4myS0u1b2Z5zB
vD3HmHkGTAjo+/zbV15LVDdilXPI6f5KIi4JK/zwSr2PU1qz2ZfMEjzQgRgSzGUzzYnSVvV97vp7
JinNHPSDhUsyHagAkGZdVbkYo8JxCa+oxHsI9Gjv4wYCpGfnamtrGg4Oa8ktylA2ZO13g1BUY/Kw
K0D26WJ82/LLNJR5aDup6Zx8/1WvnK8xI1xhmeo5EBPerwL9YXnGQNfoB0esUXcsaliPz6XhULmV
gZ0bHk7pqPEqJ1SAS+9Ze2ClPAg1VdYc4CDIHVO6J+Ujn57vDkF16p2Rn9Rb295m97ag/NO5BIQf
o6LcxRWw2qlOfWXt7n6o4i7w7RSAxRQnhXRZpXRSk7mZucXpjbQodXPCMwYymY19yEAVwCYkXKIq
RUilz/AHDBNQGcoKYOSP0yydeR2sqWEm09ES1K9qD/mxw4pu96k2soB+0zgv4ylSI3R86IVq/DZ7
eaEuEnrBe9xmXJt0fpO1fK895Y83tTodZqmFSLq0rzAL8lJuaHeW3ml39rzYUNnvV27Abo8N8dfI
ZTmVTUXXxdaouReXZRb9fGX0FduPed5NzCNcJmO/itAN44eaRKTm3FeztlO73VbOXSV08abrau/5
0EHHcapBbWUqdrtPHyu588IUsqtfwhjecccYLEzvndxajfU16HYTBWmx73F3JgDF2Q4j5Wb7Pehm
F+hIjmH5V0ZtncuMDQ11zSrraVmuQ1wUwa8ZHyl8QO5EzRMb3SEfk9GnH0qLGcQaAoF4lbZPbHXn
Hs9iHA3msXqIzZD44XTfpLzBdMAuOaWHhbGOWzy8BzB1MZ96y3g8FJPd5TzZM380ZpNhPvBwDuKB
C7N3s72sBg+rVLsvH8EaWuKWLyhZ5zFu7c4/LEMvykMx9IOV7R1751OvmKv+VMtqn6DaIkLI6KOZ
ym/RAMap6hkZrB5lJK86nnfq7yrG95M2UJbjwVRGTmdnEsHAIvXAWa67GYhhZLDEeHspOQRf+l2q
9stncGcd3TEaYiZRm66TSQx8RlrqDv8LvFL9tFfVKj+6fo1dlUoWBTLTRP0d8bVxTQZP/sLbnBas
mo9frHIqsbgAKoXZVlcURW1BT3hhTd8mnzUuWkqqcJ+Wo9LLRBWJFykC5p5A5E6LTWWfwSvfqajJ
rez4xCZSo16GZWNPNvyTVhgj7KgFjgIZMhLJz/ctO6vnaa8vcui4a0puRmZiFr88vpaQuABXMQzC
aBnOEx9ypXbx3HEwctYZ6mEaWyQUcLbJDOfKOIs8yQDYH8NLrhSFGg+5lwBIb93rYi3CSxaoAOdh
c8z/JWWrif55SKDeX8kQQd5Vm9FS32vFN3XtgxHTCKp7tf1ohVn764qtKUg91Ov1W0Wt1f4DdWyg
jKQyTvAbuhDRefPbQfwaCweMo4q8uX/38RP3D2wficNrYc8Q2lEUbuKNvTUyrzMYVCF/uIALwdWb
h4L5ZKx4szs4PPWXgTEjozQfuMWfy6aY+WQKXfvPqnSX1jvBJ4mFAwYJPjqg0VD0kaNjq8ZOfI9n
JvUqF+orQ+dXmit6IgVjyRTQR3n38vnNf3DDAVfagDLf/gnKoWHuYq/hyL1QN942X+whcmGHJjE2
GyObia9FbuHQfY/23X2nGi1vE32q3fKE8RI+hr0V14dBA2dl9sYKQ5n61NTtKXYDLlo2PfTVlae8
+9V2m73oZG5jp0LRL5AZEir8trjiO8cOdIv62Zle7anSdgKkj5qP0XKzP0wD2Y0xxcE3Nx88PJdV
cFyB1leRGluiTSQbLvBoPo5Mb1119FzWSl8mbsPYu3BBdNF0iOOQiEBG1Szri0+Itc3K7boMyj7t
alox1DKOyl8tvg7afbUw2cOjWHfybd3c9dTpooCxpKT7Jn0fVaCKmKv/YlbSdv/FHpt4l7SznTwC
3V/refzRFkWseOd9rORndEdT2CluOZdhFUqvNQanzTbd/M0dOuk8NOEaDrcFlvUr53wyJ4BjZGpT
j+Oa9uU8bYmJLczEEcjEflOLG4lfmMruRAj2Nho0j1Klu7AWecivoll2GFa/WPvv6I13qGXiRfc+
coxw3nfILTDJ3grxOSqkRS9D+KPeh0C80y3GClErWfuGJthsffnYrNBuqQBWiqHdV+lFf6wy6hoM
OYa3m0mwtwkGYpxaqDVDoOiikg2eiJF+blPlZ5gBOmq0WRZfyzJZ4/dxdVvs16EMZgb8Nd4fmgWz
VTVuKke5Byn2HiR1U17lSHSHaevYTjotOmoYVfHA/10Lr5Spgksj2KBihjXM4ON60W2mQ+T9y6gN
bpu6cYT94UWaNq3nZMxN0gdCu2ennVR7sxW/fOYMkR7Pu9q76FX4hqHHDCvsoYW2VvwR627KabTG
ITyjIAT2p0G0qC826tn+jeNPyyEZaVgHyOiYrbizFo16D4u68S96tEv7YpYWlgbGZNhgwbtmPE4T
sNyHIE6y+uXEWCLOkNuew/SrWaeH3hcMqRI4y3hQRz8Honjb8SROx5rYP0ktGnV18xwG3jB/zg7J
oK91642a+9G3qvgs+tDZM9SjvUhdorH7S2yKnbUUWyQwZ0RVtJ2w5QYydcc82HDjuZHmHGin8roI
OIeDuPtQ/oFwKkg8XHYsUwsn8+5SPcvPWecz6mmvBKgLNK39aInw/jp32o/+EqMwRwDIVhs9xzv2
njM6dhsf6KTq6qtTgSHV2dYmh0dcHZ3vB+bV+XOfF56EqXSRErKYYyW8IM94csy8dbKav1FLZQKx
3W5+dJxM4WPJmod59BNtBfn20WNLr35XcVPDHVlDaNEOgJrwTKC8jt4dAtVqZ1P7oh3IKu6+oVv+
RkFNB8gYdwppcBgqzHc/IdZY67/J46FDE2jbzpyjOBydp1jPTXM1bZfXl1xqoX0CBzsV3Zjm2/IQ
8WkFRSIkZTH6AtIO2KKimh+AeGPlXt2Qv4E7byxdxhpLNZjlz6LFuj6GIOFbfrUgfu+6nNynyxZh
/b/h7ARgAKFiMp358VR1aYApb/thuyWjo6lf6VKVmzuHJh7H4FcAOef9Ie6LgV5Z2qWT2So2FZFx
rna4uzTUvnTsu/8COziLsbqO0hhEBEjiyGWnJsYLeIcIC8FrkwH5dVi9PMloDscks31EYIgPNyBx
WcSLb3tpdAcMguMc9dC9u5u7ZL77O28R8ZSDm4Hkz9+5r2G0lVFldWqZ+ppjq/WMBjW4TfTXCx2O
gHvCwlyeq8K2qDoU8fFSlZx5Q5N31leJLkKaU2/7OxKM28KkrNFY/6nqyY8uo9vUkjkGQDEzmXZR
PwFwUL1XE2IpxVdADMfN23Y5wmkyKjkgGPRA6sFgtHxzZh7c157C8FFYTtAR2BHQunViDPxDuMal
deFyogURi7LVB3Hcpj85VWD0S137pvtcq9IHjQeG2xl20eh6r2uLLxzaHPv2fB5KAcY3FW4X/8LF
TDZMEvhVXOFcmHP3ER1bxmg6pYx+BL3UP5fdVyZllFKs5xG89IsybxGvNkkj+c+6HEvzYPLAjQ0K
r5A/8wptVGc0XM30gsOJfAvDmp4Foa/SzouzkMaR+os9l18kh+s5HUzNHZl4ayRF/kwIxorMIpYd
gUCv1nLyqXlnxgSa23SKnFFmAeX3kBFHIPXn2uUh5qSOCSh1Oa/QrfN6aJohJnOSEXww5e9U3Dzi
fdtRh+mSyu4fg5fRfw+1Z5s1U7Ld+68xRpaDMgsGsj4ObhDU/sk3IbZmXmqVu2c32n1qXZQhuzrn
YQE9qQ1X2VEtyEAJXw1cTLTDH757sp67TMRBMN3i2fUc1nC3ffxMWzuy1MNHPmL2t9B3pHysQPWp
h90w6I7dvjtedHFENIi/m16aDU4uhKw6x3qv+yfuQzOqI8sl+/5sO1sffqemFtNr7pXhRDAAnJ/7
ndygxf8BFbrW/3Fw4E2MnX09kJK3O2fAIuzXG8r/8BbYnj1+s/PO45rjzxMJBarXZ7NNOfx7aiqv
+iMYyhdfhucUNSZmi/bD5BCXcuIZbJ2zRDXxL5yccQYsgDKPAcmU9Tk0wJ+XBusbYSpOztDtkbyM
qbh6RLKM76YKxChOnGE1t3RkB3ilIe13QavejVz9Iau0Pfx9RCk8dBXfzIFD3WJqahM29zSHQMbP
UaWiMN2DYezfez42ZqzTqgv3DzHJjUM6fV0HR9inoMpsFOfllytJjfgpKz8ebyQ/hDkSVFSFTbLi
Rpv/dYqe5Q+ysteOKZIyxYhc2xzRKB6LBayNoeiVuV10m/kIhvT+87s/OOwJf6gXSRthVaLFDGHF
BtYkmoKWyfgazxx2nS/qusAWTkIsjO6qHeLmtuC+NoIwC+we47yyZL6BsbAunrVy4mBcxY3L+G0c
DgXXbojdPOrwPnKjazQlans5HfIVYPdXWSsVaBKFiPp/KKamvfvNI4w7H5bEOIsgNMWM3WBA7avn
kH6TllBkcZbrAV0kZ7jcv/T0h2ygJQeksvCJM0EcnroYx/TdBoR70r/K4W6PP7gV19olluXq/fRD
b1Ifm1nwRa39WLJfRuF8v25bLDB0LbEGIUQmcUn/ge0peC1WrglA7nKr7mcSbt991GfGYdALhQpc
67S3m54PG+miszmU/jLa2wVwgJCuQ7mvrjwCp8jgWmrSnuFHsfMeeFJ3fEsBPvR/ewwN+Fs3XCAZ
oCF5DPgyatuMKZFFKjq67N4av6GYR+PVcd1Y/1mCteieKrOgP8lliu0s52gt09UtlP/Nb2emwRv9
S/l36KsQtagia+/JZu1wfNpkDgyauLutmSXU1sCx4Vn25h+w4HlBxghRzvh8llp+K4ZJjclAORO9
ooZNY2JKXblHs6FKfjFNqDsykCyHEguQx90Efe26eP+CCgTvAH+Qt0/BWMzuWcAs3Arhb9+rfTPR
oa3J2T8treNXz1YVOnM2e83onfQdBXzV6JIMervescCg+fAtKC0rb47SQ8R979yxYljn4mWDELIm
/Z1nys3fKhdwMm0bQK8cLI5na4AmjihK8hZR/tzWtpwGWANMz8fV+MtTQc3ppKEvq/Ew7WEz/agE
y9lSUZUlRpVlKCoyNDqj6Jf9aeUi8OzK7590yTkLhg4KumS7Qo3L8PHR/De6LWM6N8TLNQTHNlv5
I4zW0b9OCujtL4inpuWLXFKi+2R0R7f8L3bMbJ83VI0WGs2Q08Dy3QHMrr4H5OOzUGikkPpDi1E4
0J07PdUcjwqXmCW8TxNHPklioQ1hI4eg3z7JTwitOBkEI/8XWmeGqswjpJAXC4fLcqwWksGLtNa5
AFxy9qn+SWUz4nNgGObVLws60fpJFem3DVx/G7JwmLtbN8d7/gQfGMbk1jl1ZA01h3Cz0D+xAJXT
c2z7DMh4twNuOJplYiWc1sl/OmCIMtmVkpvFU0DvmYVhvdb5qXEG0T3xnK/x13ifuX0uY62K5mgY
scRsnCPBq4+Ojig7fZPkDdpWcW2HQRbTJfZW0EIWdGGVeeB1Z8gHhtUJG/tTzdtlGBVze9FK2Ydd
1rp9kg0zvTQiceW/vbTY7oBToXkcF6cgRUYhujLjHkOciQcIN/c/rIfVf8QglSPYI1Y5uSPmUgfm
qNjk/pDAcovIKbgu/cxZEAcyf4xm0tOOuOggQxlZDtaQmjKQ3y0TunDYeJX3F4c0o3ZHJxyi8Wvi
6Ec/oLvNhWDuCdeQE/ONe7KlPx9M+YjqY0yySONmoE1gwH3gavlQQAkFl4klTb+xHqNU5PeS+ses
I08klqPiRxGbD0p9AJRK2OJXbZiBJgsZDuKgfZJDl0iIN+X55c+cYmhJvaYr38iKAHoey3Z4zkfb
vcq4IKeu6dh/SgFQ+Z+LMzZuuvK4laeJDAhXJYO31tkYBQ3MiO9X3pdZRmvCncsbeKmbOeZh5G7m
bWeFVJhbGfd8Q/y1a2+451xv1jLb7Sl83bsyUMc2hmPDeOborEIajp6i2dp/sCk6YPSBwbLAflps
P1nnQBXjsCz0MEQDI+W2aZ8BeUXK5qTgIMOSWYTk6AL7zev8AYmSAYGQw/zQOEt9A/1YCIsoNlMl
Uz/Px0JH+k9M7A412k4gjIq6p7yv/KzHTH/aiNHN0XLLwRzRaOHXNmGHGzN3SxSv82KM98efpq04
T3EemtSiAH1xkMoyCnl4lsBCqlv9rfFSAjS43IiE048GTXwrElJOyEJbSAOEromwtQx1ybBjD+V2
dWk4f1ph2B+dzol/tLaYb6s01kaA1ap/0SC4X3UQaXPs/VEPJ8cqercg+1uNzp7QVq1PvsLRdFia
ufHfGR1Z3bO1c5z92puW7eJsyF7Flh8sRJn+992wQGJ4YzUeyWlztQtqXRJy8MCY3EZX8hiCiffB
F1hLqxq2NN3KIMp0Lwpcf23hqWyhJUGvxCU1poOL2eRpRrfHTrbb6/LNLISH0egT3Xaa/X553mD7
V9rZyKJmCGLHmR4izuR/tb/gbW7EOkeHQeWLPiy9dl/23gvPQ7H63iHE6n+dA38g+4hiEZ0F0zUp
NfUD8YXd/Kj4XxkGW/Y00UxsHjmPTV5cytKbwuvkBshEaLO1eOru1xKh3awlc1AQmu5Mn9L1n1vY
r+SINGXJVLYobOfQQvtkg0PaWphATJbbyUbd9Z61llN4wgtj3lp3Q9Dj6TRVFt+j0o+twxVyCrpg
z0/sCrO7J2RH+O4EXi7YvkhMmEMvZasF636oTXjQ9miEW47MUF33fFUBsSnKeu3ynAA2Q+vJLs6u
3MGsJpvECyTUov2B097n5cjJoEq1XVpYMrpNfBa0Gre28pp/dl7sZdI7PiknYV7Hp9zy6nNrrRTS
rqe7b5HDXnBo++JhHcv8OIWxeBtsn16wr/Htgr4g76aKb/M618YcvQ3a6RthgAartNZiWxCa6Lau
zj6Q7IHpFwBwg72yP0LQWb7SJWBraLgGI/gftwKWAycQ5g+t8t4cZGCws1Cgv9v7ULyGW1D9x4iU
SCCY5iCjAY7Fvz6uN48p8tgJlwXsAWFNzOpa7Kv/obJYHDxkgLreC1lWNCUpcnqdY38rc+ctp8yV
6QDN453hi73+KUL0tJjTMGL+aTg7N3A1sdh/RWwRvpD1vXPvf/apsm678bf+B40xKgbxNNyJG7XK
9tO0qFhJsWrzhWhWqwO9yFz8V8XYKA5dN9veGRvGRkjhIOHuHK0x8A72TAc504L9yDGnv0T7XQl2
Os3jSikrTiDAwb+dxEMmD3Qrx3WVK1pCqb55gCcEcIlRMt8pLaPeC1OrrzzU6wdpSO3Vrr3iDfCK
XEmkG7x1NjJVKrv+XidOpF4toghfFexYk3ROFbVZ5DU18Hk0zQ10SWxfXW4+kheqzSadlIH2nEoi
8TKMCxHhKUxwRsZsDQI6/tCqPu8tLpujLFo8XIQGANuS8py19eC8tT6muG4s95NNG+8yJBthHnqk
IEgJeuqKyAr8xV/F5DFrgeDlD0YCNGerbXpQC17m47y3s3+QzTa/bc5e/AssxQEbFYELXdVJEjx2
5MHxwMwQt+C8ra39MGP1OI90l5eVF3whoClXFPFSB//j6MyWI0WSKPpFmAHB+pr7opRU2qUXrNRS
BTsEEATw9XOYl5mxnuqqrBREuF+/97irjy5j7F01xsqjV1ZNGP0xugHNoUIVQlhrrGR1D6K+vXP8
t5c8oPyLyy4v/6i2EuFZYxDntZdG/oeWiDdzm5Vx5ByJZjA63cRTni2K9CmNQbBnlN9Ue19CCzzi
mubUAmmcXRwCvcV4UJFJ8+FkN5XorG2TLZlnHWYvDMLhkKW5cXDfIEv6p5rM5J8psfyHKiXoL3Pq
8S25LYF/tfOxLvRnGdTBoOFceXo8Rjl9IYGQrPzJgL0kmMdWlKlPnqJSm0LOxTc+eobTmE5yUOU1
snj0WYz+2OzHKUPRibP2KY6B2mzbWunyVxUATL7iDIOCm4MpxNMJ/OlrwJojBIOniGR34Jq/ZWrZ
0VpV8VDSpPe3mobpYxnp45jytupQV/GUvsBOdeP3OLXrv9ZQ0ynH0cy8JQPmSjhHUkWz41YySAMz
uKlZsZLeF0kQnUfon4YkZt+0J9zXrgO2pk4ljtaQ7O4iyKizCmQey5+BaevNbeYgPyVNkFiMNAOe
zmPpjT1MsBY7RkBVfiJd1N+y2fH1aZzHxbpRaC7kPp2sDzcRpx3fTh9giRfLQuCmjsKIeBi2gHej
HYBktmjys2A7Jg7g3iE14lvjuOkGN6720tEj4WWrzY9N1LNZrMhx4qBMNtYvtFR9gHEUMj4Kl5ba
pJqLw2BXszgUbr6CGOrgt3GsTBzx1TOg83iqb8KMzHCY5E/ikDueeRoIyd5ZqpYHOib5loEqRFsO
IvEUpov8sXHXvQQ5wuGGttEc1GjGe7+CSn3krWPVISGVFiNfFx1HC/MbftisfW/BNhgAQt38uZoc
pwvntGQozZD1RARUWXuzLPYhrwu/uhfVWGNItpdiuM+ZJE+bYTCanacuESUIf00SQuIsGX8xg/mO
LV/8Y/VXzVliqeiIjcGq771GWXhlkIrlrivHhmx33DETKfsiUscorCkmk8CO36qIxQwPvXKbP+Oi
Q+tQj1785ts49VFi+mnHm2bP+C6t4A7WHrm40O94DLGEWweGD/I2Jc78WE9YsXd5pIvsoLNZOQfF
XKQOtnTVdCvCq8KnuA0V/gGDS/JGDHhAMCcL1ZQ4u0cQp4ZcLI5LeCQACcONB7YGhHuiOy8+9bDc
0N+TfiiGfJu6hOaxiSxBmlzqVWHb9DirHfKFGaLlZUrNEnCmzXEXXzCJVObBJ1D2E1MCLBsFkXU4
WV3qn4j068HaNPEo9MeCsTZGmfAZD+yXwdLylPdxVJ27ZmrFaz3Y0ymgG36oIs/Ud/wAmbN4rSFh
pqv2rad4OJVTxTBdEl46NZFLwU/sESOt1UjKVWfW3a4hQ3GDeuYtwJlC0xxWh8MFHSUy57D13f8o
GA1lEM+w3k7azQz97YiIz3qxXuyDDkTlXUbB9JsEASdu5Fs1gfzZp4BqdP/VCohSe9NCxk1ChOK9
25fT+NrRI3B/JmZ69qrWHy8d4db4mfp0Ws5RPE+kL8RYvtNMabH10zAbbjT27n+zbfRdT+hlxHbk
cH+HZRu/1bnL0GzQQc3h4aflq/LjdXA5ObzeDer/GraqJFek6nqO3t59Z/lHfJGNzbMunNlfMJA2
PvtL8vQESWO5RgRqD7lfUaNFE3f+BcDGSFg6TTGurhgNrtOo8PznJGEB4EY0bo6xjE7vqyL5u2Mt
sdn5uRBPxD8z9Wajxp9VvZ4dKYaCaxjbYvyqO794yU2eCibKS3kXzaK9ZV5s8JYRrdnaGJCpc3Ne
QuZoRDDjSm5G0UY3XS95eI1Lo+gN7eWnXUivzlTsR5iK7Tt5M/O3SEEarAA0jNJ0Mi2Hm6QQA21W
nutc2uquGgYcsOOweK9wIGJBzGcI9rW31CjUdrj6jfnfFF2ztKaDA6/lHFjFYLdk4bBR/1NC6q1N
E0tgWJdpzywdv/0utQQ61RbDifGuZDtgu5JPrmwq13GOboXAOhufFc3m0L4v7cgjweHK8rujg3+i
JO1T9Bgoejgr/UXivCxeBhBqNhgcTJeXIa5GdFyujbsMywfxpRgwsGUlWXSPMyMJzmMSR+VuVgrO
tQOqgpmTM+YfydhVv0iqhOBrgg/hxQuKqr4gXQXxF8bvmlsEbkGafqYGPebIz4v9R56d9x8dodwn
TRqz2vhzMscHkmZDdAEB7kbvQdsu1fRdLgPLWeGpoYotR5aaOBUverE0VEOCkoCQg+rQTEOAcf4a
CDMirgqQUfmMkGftLHLc06kfhBPsSgMN6eCHKmJTB2lE33nM8OTYDx41cbUpgfhORzlV8zl3bcQD
UE3lwYQ8/DujmfAwyLB7B1Qr9AEgQUH7k4LPv9Qzjp9N1RdmeucqccU5aHPeIlRmBpdhS6hjk8kl
0NecJqZ/AL08WE+DwKNyMbYRdw3fOMg4RAp1JsmoemZHLrONKrGj4Rjyq/t3S6V1/J04uWrigxB0
cYwY4uqMJzQhmIj9eycKq52+zFT08zUaVqURYiak6EzK+hanPBifdeLgi1k8y/sQJW3ztrY6nAam
KP75OLasRz+jS3gcCwq2C21OT84g0w6Z+nbOqmHnaq+/x46fP7dshGlf6asoGuFsvw3aiRqitiEa
1NyEBt4M6o94cBGI5a4kB9gDwuXJeokWB8q5zOvhhqMSISNvF+q81H5qOETxLVA4v1ltVHMKCxPH
GbBMK/A9ECUk8Td9C6kgQkk9WQJP4WRkO15M3M32BbtvcEmJbjwnmDyv7YTfLhwHf9jM3TB/qiCe
axbmVh19WZMS3eRN0x9pltgXObSs0CvH5Q8bjQF5rStRWB4A+OMAkpckHTVaTqqZpnc7l6p9cLrI
HEFeujeGURhAIc+k6YEuLXnPQ8nZyMRfvU9yLC4W34PaAYqmqQCD1+WXAt34y5a6CbYVi80OQOvi
AyXnaHZWEOVhRNhmiM6tw3XUssvqYiIr3tc0MKsnQ7sHDR863zmF1e0C5eNzsSdahkvDKqDlLHGk
HssRaRFkfi673SLb5kS7qJ4ZQWU4ZlWOhpzFl3GIEHln2/3EWSzB7tOMO0+eD7cyMIlfXyfqEwQn
ZzHZIa5ajVPTUD+GYpGEBxKcdyEKxXLWXY+ySZYkSPGPxusbnrNQ/B4pi+K0hPd3KyDz6C2pFxKn
HMv2nTv66a9Th4oqXTsqREIUgbdp2AXq7gNWL/wOs+M+Rgi87TGR+fACFpLjFNoFuzZIWPJEpYM2
DyRkVwbFXLPpD3yt2tRksPdQurqs25KnVaLdaAuH+3udsULhsRgtrhUTiDDax2nu56AgHLfZtLHD
Z4ssr70A3GXcUXRxxbIjQcvFcrjpLQEMv/cXqyK6iD9jt7ABOz+Bx8eOI0qrWu6wSJBQbyxp9kGg
sjtsf0SW5mE+CyqqxxXR627dPOn/k2RunB2BjeCLvtJP4H+F4ugy+AfcPeScsXWYty/YfO2Tp9n5
sRmgXxxmmp+StPiIgyaQsZVuRyuWUBahOFQ7nJ9+xQaNuL940hv+WW6tPzX4llM94ShS/JZ7Egvy
tY+VewgwCV9HYGTPDG7jN8wx9HuKGdEeF01/mxyeLiYSJKc5HxgxyoQIUWbhJKYiycgau2n/ZFEJ
bCG9ExyC5eS/IfDg/R1jP1/neQmYcLvmtAxDmyIp4QXcs/NDnjFzZ1cOfvaoD7DL0ltetyOpRijD
hMFIvPxEaT5fupAIIrDuUZwXXoa30Jedug/x2J1TMvUtj6nlfPVWJNp7G4jHvyKvbWjtjjNjd1T5
cKyrJHnwofuy+MB1kZur6UiukIlKQxR7X0mnl9u5xky0reyQl3WWw6sQRIrgpaVYf2cj+C5q6b+i
r3a/QzF2ew8S0IdQDW9ijaeZrDb+G7lN4ewyIiSs9qdA8w02tROJ3YDltUBAZnSKgibqS5RipSI4
0Iwnr2FBAVwU8Q+zpc3t1U20Rnh3UqilbSfCO1X3+i7yic095ILBx5GXbLJwOsFs3lR80GdRDOGJ
WK26kvLiT2pjS7xmo0LgpiJnzs/Hcn8aMvWYwcrKObRwcVMEaexFG7uJvMMw9epsxnBWWElVk/tH
HGLWGdxUNP0k1TDyR3E5FhEYyCY4xq2fpjUeS1SWGYMvxlN82qy1KGbKzGLh+wVgsx2G2D/Ti8zh
Q0ZUw3BUNO2TPTDV2PaGTSzFnEVmX0NzFPtsELZ9ZLMBc08cyFgDUX1Cue/wYqHWudhlRKAmB5GK
GjTvVMDBRRZLH/EKL/3ZBQjKCzvgr9lxy3CFwoAcT0Ws1zOVCe57EuPNOCxVXz6S37BPccaCTbxo
0SLPsJvUWQoblw8tJ+2Uyfr8Q+Esva880AfHiFbLhweLgBzoHUlQG/ZHUoIk5CRycBRdKD6EuYx+
PZcnWTepdUDv7+2/uEVzext3vvvJLho57NiHMIDeYleeTxqYPonzomimM4CFOHxciezqZZraKmeO
2Hf++DZnFvQ77OpoRtuW0BDDxsAV/zBym0cS4uRlII9G6WXEIDs8rbfzGUQBsJhS2eZ76ZnUE61T
5sngXekueii4opVdfOWtSY8VUq3e1qMvrU3Xu0X5WAYuFDDFHutqU1RAd49MnpJ0MyHSbkrh2dO9
YfvDPo0isIaAbFIJggGPzpqRiDmrKYCJzkWZfo/KtAHB3TT2wQd1ZIPU8eZakm3kGGMMEtmvEl/L
rYVZ+oAKTGlNkrql9BroVhwevT+zcqNXux/UA6cdHSFjPfNbpaK8BoD6oI4hwjU71u00codpxy/2
mcO2iluWNnS2il7srEsALwedisA+oZ1CGidNZl0j8oJHztr006WJQp8dWJkSEFzVd/RuWKLduh1e
sArnmK3jnuHEbPz7oY7FE6goD7NWNDd3hTM31jEuiri4owEwwylM2nZfYOzov5GjF2w8RIquXJm+
OZMCi/utD4bsAfhqm29xU5Isr/A7VPu+MwW9SJgmzMhbGt/lFLnwTqh0W6/bOzpIAPow+Ts0zTiH
NM4ggFa4I0K8T4NEkpuKDTcT0Qz2gxS4AO1+Cb7tbLWyoLAxqGKA1/zL8P3b1JcTsr3rdfmJ4846
lBmJgp2lqLuxNsjaPiDURvmhbePgi96DaXKAmklrlCLI1oHhP2bRnCFvh9250SND5z4eH1O3z79d
7WLdYSrhn0LypidvmmvqkQSY4oYeosr+Ya2umUl2KeFlyrUwO7YKsZc20GUTEfC84bhQIjeMqJys
uUM81XfsxorCc+KEGLFdOuLpCWhI8Gecm+QdRUEXP13hU41VsBr+0+1cXLK0BmeR0SlxruSJfXWC
3OgzA5T5XA/4+q9sjZHRQWGOEMjmkXsd5EDMRAwhJoqMPPGtxatSHdOBc/uhZ9cE7Kh0woGP6kDR
lXN/scRKVT5RT0ImJD19YxP5Shqxqz3fVXsfe2i8aQ0A6h1RSj96EC2bJm9gmjqzr5h5H3NXYLwB
iymSM9Ctvjiw1SZKn3rqsv7eWWZaicnJAdNuOJzz9Fx5JpfU6Dxdj7bFn6pyCTEDDzqzjoR4Fkav
LK/J0jXt49zXfv1T+ZwIWKZSk/xxkHH8cxgjjX/6hg0xd3bOro6dIejxpbhuzgpnT7TNYXfDhaua
bjywOxSSPuW7B7elTqR/mLO+uWN9SEmiIHNE9qcjxpFtgmyYCYj7mbxmWcAwhNsfIh4PwmBuxrab
K65rQey+7fV4V03UwyyNMNzEVYxKMvE3zfrle0YrHE51oRJXbXh7OyAKvQegI68654U8hPdiBYLZ
D8ZPKe59C7vw1u1ppPZx23nltce1Kw5xSfLhMWCNldjNAnraTi5DP8Kfg3r8QOijZaNBrGV8oOgN
loPVMs+/o5FzT4VJ3epB4+hE5HYtHAiDA3BrE9txfvPBdyQP2DgCoHQ+2Igt8oP8QfOdor2ecC7f
oTrU3jf6VxODfiUnuknCLFDXBs/DdRIQeY5NYFvtZYnjjvgnWQuKvJrRIBwjkCz6vogQ5iE3MIZ4
d/BKa6BvnKZM5Xgg2gmH4g4+gIKYj5f3sR/TYHigcc2ukTVZ/I0EbvwN+xXcqzKieUrayTlmkHTD
9yAOitfGG3X/S7/MURQMY1Y99wipwYZvKHgvEGspo5g94T8dlsRspiT3AmpEN3kv6c/rXaHBpjDn
dGk2oIcm+a7xZ7p/F7bHvoAKluzyLBpTwvitt04TNA1Ib2l28oS+0ssOqlJyVNKeUdiHwbl5Djno
jWGk+V/GRwPhZ62T24x/E3mCxSJfDlJDxd3RU7IVNYZbpuHhusSA0A2JVHK3Rvbxz7jI+Mdwbu8p
LOmQMm3WdFkEUmZTILGB50r6causuH+LMPbTwSvPAWTVxxfSsol9mAVph01FuQR1partEyaXxNpU
dg07mkQmdQw/hGxv6mD6Imw2722nZVzo4f3q2ApQ2k9uteRHNys4GQxpaBZrsQXhLEtOhY0LRXPa
UxaLIw81i3JBBc07PC3uTc1Wm90b44I0CKh1LoDI8nt7Wj+ljXiPH4DaYGNnUfPKSU33HUWIjS4I
0pbxk+RTMklELLPnJLt3xybzD3LsvH3Rd/pfJEc2P2XsyXq2ZkVj7YvUQgCK6yPdv9xTGmAEyMau
tXb+gtI/DywMt+oygUSuveifSyUKD6KzmidYWsitK2H1lWpefHqYLKFFZTFapdJjcIEam0HlGU34
n4k0FBBnDt4tppc3DhlzdRE0+QbLzNzPha8r2OPd/Gx8/N1UPJJQ1exwF0Pfzfvkgl8YMIA7B8GB
p5Kmr159mT25kc/ElWh5iBBXbrn2H7QAnoxAWdat8qVZSOrlw1fvN7hMYBEb/JjpmvxInCL9xG9A
wJXJeLKZ54Y5isuE6ctleN2fHel3v1CrHajDnvuo8Kv0OFRW3EvBoXY1WNVOiiRGxkAgTP5WsZv+
yowVOEfbgHjaRND4GU5EAfscTEdmzLeN9wHwZ0B4EYz5VD2QoOIUodMG5OGf2HBTPmm+4zesi91H
VcUhi+Bp2/YymwuQyXyH4bYq+W3sFBAPzb8O2n1WO0u4ow+n+8Ak0N3cOK8OQRDk6cvcJlZ24jgc
yaNLN3gHy4KJRgaWd8og2uY7j/DFjzX/f/lbatPiEekq3hTwv8/V9X2pHIu/okxGbvHAydRnw+Ko
gw1X8o0ZbH7DYCp2Td6Un3Tm9UeStcTgce7hJTO5YtDj9hNmchnDv8I3woriIPS9D21VJen21KKS
s0u+0L03ZkO+08S3beYD7oBPrG6++7hN/wRL3/6zCZqVZ7RT5mmc9c2jqte+tQc1OPDJpvlAG0cX
YNw6f6bukQ+YieO3ZqjhYELQJEo2zSmW7HAWaO1Sr3Nya54/iwH5CTAmbS77AJLkV6VpvzNJHnI5
SSmvDVZCElAyLimrAnnCA8eESPFT/1pMPwBk8K3qdxry5ZbRaSNvlRFft3Bo5iSggYO7BljOUOHm
/yq0wTu3F352HdgNdvVCuTwqd6LANTCBDOnZaviaMzKOOwj/iKvGjWsQ1gWJEyJZB+T0GWtot050
s6j7sFnVcIk0le+mmNP+sQO6dWa5TnafgK/Z9TQPOFHA6zDRbPzqDfDEcLStkjdByXGlHyhBz+XT
bc0pjIONIlXQUjiZ4KJ52f5kOebGXSS4ZDee1YrPeGQeaJs4DDGwd9M3OLzEnGLWMPyBiaWI76Wz
ea3CiK+WqeawLXxP/FtGgySvIj5NxezvrZMOyWZbO0edD156SCtpPiDDra1YKTln6e3/xZVPeaxC
nT7hskUhITBNpK6BI+FuRVOPJxtrVsAluMqRteV+gnBXxw70BfI4VNML9Y9uAN+N/r2DoeVX+i3X
jNUxkGN55+DupsrN5H0wjdY3JgWuqtbjdWdrgtdt+4BtBEg3/NN5HpOWvBQDE5ttVTEstTFYtvYA
cZ1a3un4TZeFX0ifiQ7i9gNOH4yoJbkGoOeaf3UdBBsrdxtU5snGp+MX88Uj0ko+ivxqu+2BGZ7J
cyDxoJR21QlPMdyBZVo96o1Z2lvZFdU9HT1fPZMJGq++/X9+3XbdeR8Fmb62gypfKjGV15Btrecg
L91vdFa/5c/DaIXfskdoAWQJLgf3R/LgYa8ej4UPZSHJEq+/A6LNs+UBpFzXoawNvWvRun36S20d
tIqT3yJsM6KfCD5yl/JzfukxiwQbvfQm3yrt9N8pMPNHY9YftnYQV9xyJFvmxojIUeWxD47tX2iX
1lDeaUGe8iWc6+KE7zIBlJ6FvbuHJt58YQhAxzBNOre72Rhd3uTiy2JPVED+rCa8FDhD7UvvwsWv
mcmQhote3AxS8QkqApZCnSWklhpu62k7sojG4w9hck89kq9Oj7Ln0xEMRrVOYyqioyDjjmJb0FrQ
jgDtmRyOswgWRvbLgK3Aq1HEcleUru/vBVXJjgJ5PvRzy0xBVcplDMT/lf+TeTcO3KW6YgRqJI1o
tUMBLbqfohTKvkUKFiK1DxuA3M++Im+1K/qJMEgHA+2o+YLsDyLRyKds5viJILQihw0x4FqdTbo+
AMYCzcG/0/rzD2KLJELOIoz9TAFNgjbgnVFPuM05nbyQjTdJlNYPOTLUBXcIirfD6+02HgE+uxFN
ccI0390lcWX9Qq8PqitG+yg7c1A1uxb7an0XJxoBhj3QuGAke82Cq4kc5n1jCZfijrqWVVMyDgyq
UBOXPlb9Erx+cNJIkeMfNDfL5V5IfN8948tTLjWUVeFSuyC8xOIIlFBRhqfDi5bGwm9NbgD4ORfP
MAXTOXD5EC9TkdG39nolsRhJmbCLbJsisWCvYocKGglDh6IU+V6SL2VIKw9132LJFWT3kve0jCkC
czCMWN1L3zFHrD9OevPdibdV0m2/w2kp461bU7/ve9nqa5/GPpzbaUy7A5uVucc9ZMkTzkRM3oFF
wbIv2HeXP8AXi5IT2qq8egKn3X0wWnVzTuAccR7LutiyQ9dPD8pXpj8g0VGFFFHoHYycKBtBtKQD
aeYB9saF/EfGGGfOfR38YKoeziUO43jdeWcBksZ8kD+jJCXvgXQqFPXezYYjZ3HN4omBXjn5LqL1
v3cujTzWZEK1UXN2esCOvxkYxO7dNMr7N3NikEhk8R9xaFauHrMCWCje8QrvUx9qrOWy0JZDLdzZ
7YPtZG3wByOIl78QIgDjMHcOIC9DxxWIglhdX4k+f5zQEOYCJ/GQNs92YYFV2BpBB7bVAujH3h74
9o46lF7xnExxa/425KzvBQbT5Uzad3QfxoKQ71m2LcePVoAZWJ0cpsH4lugAqvQmin1+LaHWDM8U
E7/tTCX8Ck2wWB6mjD/k7NmlXg4M/0kPM8higulhp3xP8AVNWwZGZORNJeQXClf2QX+7FE+9Shfr
DHApObWxT1XmeZwPB75jQbEZ4sH90t0SvdASFOA/k7m/ZxuQ8x02HBp4nbEy9hMO5zOW0AGnwEgg
6SUK2Px9aDzHiJPt5aq8ol54NbWm3RFsapkysdMtVIJ1FooHFQttdS1LfmD3fVDZp95NpmfCtdYh
w+Lwz+dXga4Dj87olWXFQU5hy12di4/GrmLiCoPu7saFYCuxgsJ5w0bGIJyFcWjuZ10jkB+9OhLz
T+YFdkoRMYgQsWBM0kdvUPjXwplA84mMWyF3io90l/ERXSyXC1qxr7P64FUu8Ztsbqv7NfY0XEKZ
WcMb8FJ/fEEEFKul3s9AWxJM0GA5A8EWtse8aFR6NwRVoP96sUPEchNAiZ8OWdWrZesuDnHEeaI9
etBLHO3UJLiwtBVxXiuA3uG1YlhQvK8LpxeQhdZqN2DYwu4oCBSjsUDQLcIBepC3bEtxUerSrWsX
8399sr7IMEg0SXvRvBZowPV3QDaB9AOi2cUfQJhvMbixpG+bKlbT9Z6frhStHrPPWToN9ycBnpGF
QZVEmBIZ6yMLYpT9IWB6VxzhDdPJ2eie3oa89PKYcLI7wz4h0a33TI+X4Y+LuQk7i13ljDQgr/DN
f2AY6loU31kL95hQ/pAr557xv9jcAh2evlGj9kwhSJytninoYAP4zIQ6CSFMsMsAqdZT7g1R38aR
MVbLgJ9nNSxSNhbsHel6GwevGRnHbIxRUbgbAcA8VRMMoR2QOaH3dCRRDEOFivy+yQfu3ZA+unIa
2zunGush6Pc0sS4MfYFxbd3QK94o/5z5T6OF2XttaejzrcZEO7dg8gDMwsmZotqOeAhmINesN2IB
7GYVJm+ijw30XgJWJCg52WirC7jhHltcpx+NpI5p3C7AUdWuaetffmXVsmMBY+wfpRsu48ZvGD8Q
AWIll6BmZ12NoRwfmKeeZsPgbjuDpgTdQiWcbYOCxco6IG64AdUXFM9AAaEKeMLVNpQ7QXvHF2ff
y1GDWsxigi1jhN8F4JcU6ui7dF/Y1Wgv4cQAfvEYOHPFRXNW/MtC4P93AfsHHzISBcERtyLNKg7W
yL2TWIipb9NuZuQzNv1j2OoSD4HWQ3zR2ZjV6ypEVl7sMYhnwakJ5rh+N0NNdtxL2kjdO0pUzxm8
3W/6CedvMPhcPmyEb751v+LNm6qYzJvBRDu+eg6+ETqKtj50rioJDmBUGbYqWIfz9MUEM5JkRipg
ONFh92FzWUSRAG05BzKJ7s5Yfld07Bp6cnts1QfTxmulzgWlmVlUNYuIPOzFRYqpTc7M2k+YzXCe
FcHi6xtLQMPwamUTQn+Wu7iauzL39tDHNMBmMemcjtXPH+Cq1RtmbMO8Q8xsAHsptzypkLkHEhac
8ceBGU6e7cjKKH0Fo5AdhnFF7dhg1/OnPnJMz1AjDtlkthER8D0+AfDbDTs80Ec2jp5AVxgY8/pI
qlv8NAxZ7YOKlWRev4izWwz08T2uG8JvCkrDCvJHxOBewXsqA716PlhHTlibGUxwJg1MCZUwEPxD
tVRHp8VC+1tBtc8lKk1B+Hv1IxuwMlsWQYbZfSpq493NTmMBAJUl6tVQFAA6aivwXgi/F8MjcWb6
vdlhDfueV48uHzq7AJdc6mvldrH3aNZSCFR6bX9gakU61yG5rL3nOuGTai2Oy9l38MXMoiA4UGhs
RYYo3BNOEjxMwG0uknqYIFk0Kv1IID1k4XDlrmWRtd5syqn0u9Y2vhOO2nOQRTlbJtrhzCVTXu26
xdzrcikcJ9P728LV87y1beLebCSRKxmgqHmjMhancaoQQPlPVjh+3po1grWjAqb7b3RhV8QiWjKU
Y4h0f8gi9iiQcDX1pcJxCgqewiM/xBNSU1QS+T8ihaqTq4EMPEHsNd1x6BAPpqpN1C1n6T17aIei
NA/STYf/ShPid/UTyAt6Itq1UUOnn3sO3uWAkIpklnczdX8QMcndF2FRe8jACVNOGmsS453v8Tcn
flm8k0UC9hBEmOL/6dZQVCRWrGbMypEUFxa1983W1RIJNAsLYR7M0DTfmefW/n2DAYzLgYpp58u0
8BgusBrLdeDA7kQzlP4Li4htxuczs/71p3GtqolsVeIPYHJYVEkgBBs2D2M+8CfO7gD/Ah1wTX5Z
RSJPGisXXA7Zgsa1Fj4KhEdSN80H5fUEyNFrf1QneTjqGM8tl0TQf2lYJnKnfc+Xr2qqRkgIZupg
2IwsxABrNMUIRoar9jaz1XAfwECa0KMa+cCCOFCRDAz955n1sMWn7fKtQGb26LhZeUKxYkJm14nj
rA6dAEt4uaMCtG4RR3h0CVTLSS+FU1WIlQIPM4lmMn9AwTiC1ugvv9fYzkcJsGsFsHmW8xd3UIia
CHYLGqUdhpXz7nloQDsP+GDNaLBfmzBrXA090cIwizy58LeRl8/PlZ1X1oNKR7M8U64gGZIlG2EN
kMuo2V9eYHHS7KPsMKKulzy49UWwWiMh7bCJDKIEKN26u+sBWaWwkhxsH2yjwKTjvVQAA4fj7ER0
V968sIrBHjMVP7it4x5s2KYlSWE8Ty/5mGUw5ZuJ2X9k4oRdpiBpvokmjC5A3XCojmyvwXjPaAXD
Sd82wWNQYGsB6cGJt7ATs+Ch46NlJXtte822NSxfR8wi9sgb5syJ+ppFWd17qUftbAFq4A0r8rVb
TVxmhzOuTuuwbhqQW0V9xnUFnhPJyHQhjvieIzKqJzxmuEcsBjgjmVRNg1EzVUFMtaotWn6p3ouc
VvSa4Zi0non+ZAVu1ZiJ3Ubrap0hmSil6hoUa0OTwe3EKz/eNQQtfBWe/JDvheciCogcYsRlXg0o
GfeHaP+mxm8/KUD48uEZoj7h8aKhjKgHWoRlO7hgqfOz5wxN+DcZ1ueX0Vzlot/bBfm23vde8eXz
xmuvXt03CxCUTTZF8WMux5HF3dxr9ym9O4GFDOtGbkz+19BpoDngl5KbIHFX7YifJiekgX/Vj5HZ
uVgYnpowcP8D45SwfYe+BjJDCAxqyxfgvcY+ZqTAD4dti5vbxhEHrhAmZB0P7HZO7Bcw4uXjPEX2
W18yQtpAw8hvHauug13ErIqAmSiXxwgzZ3c1TWcR1O8xn2NoKZxfgHnGfndJSMR8MWXY/yUeiz7g
8WWcmGfI6dZnTCZmJG2qFogjCC/0OTf8C3juyegNFPcVW8EPdOXcGSydtjmrm7ZiRaZI6dbLhsWC
G4IDXb1pAkts/0fSeXTHyWRh+BdxDrGAbeegVrSCveFIllxkKAoo4NfPwzeL2XhmZLkbqu59I8Ov
5V0yzFV/M2ulOpA6Aq0mITqXe4fcAGI5BlU1Z4OlbT8R7+LfM5Y4r3aP/21f13aU3YpwRUMixJT2
nSCeLt8Iu5LXRGDgBkwp1cEVPeeu8or2XxJkyM3BQdCY7JmRJ5zUOTrGXeYiJrjYWZdgP+G/QCHi
l+HyysjATpwom7ivCATgx/S+z6leE3xb8ldYr+uF3x9JrZu+6GHu9zpJre5xliUYa4SDEr+IJgeH
EN3ehzJmDOCxsEvxTI4Dtq6NCFFrnOmvKdG8sdybs0lk47xXAiQZsCnz3got9HMSB2DW5QxW2wi3
YmfJAn5l5GUe2NUSTP+qFgZCh10REk9QIJhTQ9w82yO2axp7Ij7crY7B+VZV8uppBMqRb85SJPqJ
5chTVBZFI9JEIBdsJyqkQgIlE2m9J7izaVmH2jj5XFVt9RdI8vpNEzEXbCc6dkZnO3QWc7oPWrLL
qgl6YvAmHtMqtHr+u7jL76JxzfSVTRlyRLk5P3GIOKhID+eWTyYfOiEwsLe2GmXDzAIXdNdAvq+a
Q0Czf3R0wfg1gIregWC/5YhUH2C6JAZ+5xKazI0ShTF9NqVI239DDMd6KLxZgVg7Qe2/9BIuBAyB
be+K4A92iQwUpiPh9kAj2QyByu7hbQyELVJyR71QXkM+bOOM+KCGwgpKWI8mQYfbRs5X1RlJglxO
abgw4ckuiZT9U4DUhzdCTsvsBJcfvLgZU8Oe7Az/1UfZb+2jFPl3EZOJvp8XB0RLT92Ucbwx2B74
vu35jCYXktIJl5gCvMgQWhxG3kPnAe/BV4ri24V7xzKjCvdFswTmf0U380gtQwWSiyItPNhJwMEh
JniCLX0JwUng4LLvAEpoh5Gut9Ktmtqmg1dj90qS3PkZ5j5A4o4GZFdK+nTYVDuamKc+1JwA1XqM
WN5wjOTcZZQ/UC/n03QQ8T+PhvXsLft+fFmIz1DHhgIK1mBpN92O1aO7I9HX/BC24J7c1urf+a74
ZRKe8b8qWPFRPzT8HAh7XxwRA0BYEEi3PDLduQGRcuuBUkaY7U4R8gAalemfOvkxD9hbwRmd7FqP
3BFEUc5nvaIwVCS2xGHjI+Ja0RTUdLyheTYw99LqswHxqIM3k4b9svMzYqn27Ohc7WhMoDtADvBu
dAKrrs+hfCVwDEdJ0aa/cn7LH90gR9+WXul+9Cm5TVu3Jxp5jd/69KNG/PidReAC0JN1QE+a2V8M
+eWpnHsaKBLdYdzhiG1vXZyJcLPUinUZgjTaUj3KISnQ0o+/2QI9CjmALmamOen73wSLCOdOYm2w
byzBZvzjUhds72msVqhFHaWOZTH1DyjD+SdXsdBvLK42KlBktK992dtgd11LqlLR9mF/b8UEp2NS
Z6LmmQpaeevb0Ov+FJJDTlJyf0OKUr0AvnYbL+tq2prDgMWwdsvlOOUEWXCCGBsSGIdpau/I/1z7
sgdNnkMy2GP30kkimLAdDFCbvceBNThcSHt/tpGZqtjrH+18APTsCLRqtnRk89WDT8hVb+nROsuh
oA9siRwqDZOjzTxfj1AaUTeUyTsv5sgrSdg6XFiDIWhemzu3turny4wPgz+ekc5ABtAeD/3rkKju
AhIqG7uX6iKYVGsYDklLWEJz9P20JXlrEHZzLjzCXtzRIsaE0huoJDN0L5pltDGEKQt+pjvF9XzK
YpcrS7aLmxxAGK1nFuAE0Tmz5jcWBCaLJufz6XZDGYrx6pSi5C2klWwbkn2lLiORRMstGueueAgn
xU4f410kgAgF6C1tcIvdoGD4g4Q4RiqO8TGcRGFZKEQXDskFLQ4InDNXJHKHRfztTTOnVDBF+ubk
60ZSGAI6tkjGEzx5dKpPj5CIWNpJ5UPRibSff2oVl8+u5Y/i1kBmZQT/EWcA3tg26mEYA4wnlNFd
/SphnuDzJO9VLG6Qsn7gv9lFdZKoSwI4jHhVN/0vK//vMtYMFrQxGPsOZXrWXlTCMgesEDUnQuH8
D9l77lOFBwS1QW5oh3SoF2MkYiKm1ioYB1aymDWXEXpK0BAg79klESYWmcsm2mQIovnk0brmlCw0
RfpEbGSzRgsgtS9YmSx7PJVopp6J5iD4wef47NC8Z2RMcS6me0RO7iOJ5ogVKkqMOFrKTCNkKLgB
uPb5uHoPSgiWYjxnhOATCif63t+7k+YlZs3EyJksQwqWk5L7AkeQuy8ujoH2FyB61j03KEX1ltgZ
MOuWtN/6zqEd4+I0XYA4oXRi75CQmblcZ37ug+rRKGDgJ2EvZSoZuagLQmL8Pcaj4Q9Ho+TB9plT
L6YnU5cyGAoBmTXLx2Ym4Wf1CNIakITEm/mmwpJXBROEihAVqiEMgy2uubTluXCpSYFUaFnhd6bE
xLvzIlu+CsVnwEOQf6KiIYFMpsPsoGqAZNhGIFGU+A6qQGeqeYlMSQtwZTrkNWIKDKBMXJdHQArU
a4leQvukFDQEz4YNbI+jirSLUobRj2lAtK/kw7AZoGZNuK09J7j+p24n9zo3L7UI6vbQyLakazse
P6RHF8ExbYm13Yx5HRJtEpdY/+Cf1dbmBFhQd0U8QkjT8ZlJqdHaSuLgQQoMs2pU1a4+EcyiLu6I
0I3PKHafcENV2LwHzJMcr+Fv0tjrYy1N/gBbXUb3w1A4F1EIKOjBWsVeYuw1kGiQeA+ktWh9UWPd
7e1pEe/Gsyk+5p9rffaLwyyiiwU9tcnmF3fO1v6QMDG/dOHXcs+34cGEzd54QYY39whL6Y5Ru2Y0
4g9AT6UeAsSiW116eXawWxuutBojN3owExmQvH59tHXdeA6PusQ5WgkSHogjmKxz0yPye5xzqYOf
qeKhnccQuBQ1wiqOHh1qHLE1xM38LtkVT71q15FEqD76HMBvFOZbD2lqY9lgx00G8nOpIjtsTloJ
xhE1k7kCbjbeM68BkViTqN+SyOY8axajxivWKc6EoeFZpo0r5S0fskFhD6mqexJmCKJgIZnqvV11
oKZkUFT9uckUtcdt7qK3pvyNo95fBR5FTa3BgKNWbtKVG+R+ZFdUHED+0Y6aPjv75QTYShQu9l6k
I6pcZ0GSZQ1+bufg4nadD6yIACtYLZ3PIVYJMtywogYZtcuQvthzK7oTiQSMRgWpssT8gmB8uxJh
zMaognGA34dImZmtpf1llRY2mcSDT6kTtIBg8YpBygezpGm0Gx4lmo9lQ+ZRDMscTPPe43FGANWP
qMLycuKPbVpbDW6oIbJvWB0Ebb0ZJPPN7dlgD9p0rfM+Ayye3Kbwy/fIruV34lCuu+2EaJB8Md6G
R+yIxJcBw3nPDhcMdWge+a9bsqa43BM06icjJJCGkhQi0o0JZULh1ioIAAHfDq2SZ0wNyxGfBEOH
GivsXkRFyD8eLuRx74YhQ6VgyU7edFBVmtwdxPSlifgy0LY2TxoEaMIc3BfeXUdK/XRI+P6uA17r
+pnG5LkMtnqVJv2hj5pNrqhGQWtbxeBHZthYszo6yRiiJ6jCcA/n1+qjKYu+e5A9tsITZKdC0ln7
ao/5Vp0Gp13ByyydNU3PZQ9aJBhQzInQBVBh5Njpe6LRDu7bEPfoNqLZ6SedsS4dRQ2yghe8neBY
IzEb5GE0Vd45sWmYG8gDfCCTX38N/gyfyd7D12vLVS4oQLGGC8iUuqOCONzS0OeegNjSJ7vr2z3W
Z+B8oizZd4t4xqDRszBu+WECsSR+ozv4e5BYFK3w9rNVcXvQA9X+m8qA5gNfOM8QWysmHiWyRRq5
psJu1ejNe616to0YHvEvsUks+ploUVDbg1D3SBBYSqeKnKBt22fTterpbdwQpIsOQaAwzDaVMw5Q
HEkE/zmZUZwikKTpO3Sy4GRF7kpSDaQC3JaA4B6G7qVAEER6OuyXHdz7sNnhbtZ2UAEnAAnhYe6q
Zg9tbZ/xZZEa0ox+SSgE2/MGUoLci3WLeY38Or54XLntI5CQ9xcRNe8R3rJoOQrML5CRAWm9+8Tt
rOFxAse7kkI5z8xzAXMYyIsqo4e5a96gnurhiSSBpkAOpghDIAKfuhU9Tl+WcRdxIgGKFpBlzvEk
MW+ULx7RJwwpi418q3IcE+6TVTnVhBpWz+2q4GbGFZb3x6lHR4Saxdkg3iZDEuR4G5vZAnXseprG
UJpVdNF5gL1UigQUF64jXNHlySnJNUF9VRN0zTGKKLN4T7UiGmp1cUxI86iCY/At7sSSpcGhqmO2
zAhIOtgzfuTIsKy4sF8GE8bDHyEJNm9J579Jj9Twz8p1+QZooAf3DgPf+zUN4bDPfY1w59DNYUqc
dOq09b+sNMs2zTCS4pXIQaC1tQKXnaWs4j2UHnnPFG7wVZAoSZsx3E3QfneN59dnpC/9Nk5SYo3V
bNZgvcLpfsrC0m9qAhAgaszCF62dHnEf2ZxLfaJpBwRTcoWRU1qh+/8CsdbNsZja+EJJHJy7y5EQ
UU4D8MHwbxf7QvUYZhbXmtxbYthofL0CrKan5hfh/ZrDOA9h/47WpK/emYdgs+3SZTejiJmMDUFe
3JZwX/3G/AhGbkUZgk9ePFQ0qEDZCQmXJEjDUJz8pFDXyWfiM4rvPl7ROLdzeXJrinEmhscurM6M
c1m+Vy54JJOi676iEuOPpQWJahWQug8FV8F7VFWE9tNyw5HUuBMKQNwiCBEwwpDFiOaVKLEYbRSw
HMKpBPg94lGziwVlbO5tEAwB8rCUJA/zRI0xukWwgVRykrmRhHtWykL7bOUpehWRoVDzAobaaGFr
t9lm11AoHwWuysOONxb6hbjOpv2FQ8QrL3rKQlpHcmJxtwgm5FXPC0fO6HXp0fghBXqhQvIUzbV4
pFdZ3RJGcuu1mzowapjj+bdFrBIoFU4SMBYG5GRLyJR5Re3CsMTT03LUEgB5xnDoZTeeYETDfVod
cracaDs4VoHboAKgnGlfkLeYQ3t5wivQ3HHXMARyi/goxKKiOTAnpM+1M63YcdyEpGcWaOOdZFXR
kt5LhfJWtPBEskBks3H0OjqXa+TaCWhVHTB5c/tvFc48ewDyUel7GzRAof6E4rgF9SyOsqLtedel
q4N/qDNIVhou1sTHEesINrgKCcxW+cRv8rdwnO4WyxutwxIshBTiJanC/cDGwZSlxqahUYNmoPdw
KkjrRU/t3nIcJh8UpJgHZk/5zTWFg9CgiDkTGQJiI/Hc/csW4GVqdYnenE2N85vRgzuEiZeQphCu
uc0B0ctIBTvkIK4Li2ib18ahVXDv9xarbdqAp1VjWdpfA271g6mDqDgiDymvRe0FV18A3TIA5O1Z
Arvighh8s8dwChaGjAoEMijig2TsYwsPRIK9L0VVubFxpndHG0xxQkVtDfsqZVI/SaLD3Es+kEQt
BwLtMAGgJy7sDOQ0TzDoaEwWLa8Q3gnyDVjhhV6REPYuFt0YiToVcJDKzaEkXoyiRb9Kfysjl6cI
iAc4xtHsZqlL0wP5SKTmSUh9yikQ7uybrGVoMZQu7Ya0aqAva2t6IWVUviYpTt0NXQ4suXifVvM8
wIBIf+NBpmCwh+L033AuiIxUr2L65AHK0Tyk8zsadTqIyjGz6g+7JQuTuhYOuItJIQRQ4ngAQaRK
j8ljY1GvA6Ez0mGbtNndyGf/xZ0QtE+a8nZmV6L/bFYgSTZL24NIonReT8qQEgtcQzN+OhrSeo+A
ZBhq63dU91OP+AizJ16tBXUTdx1VkQ8IwSZeOt55DWtP7ceqhMqj8kLQRdz9gwHMjwajfr9dqp7X
3m21uPBmN58NiG+1TdG3XigJhEKlP2D+2xP892uYbDt4AuCYe64hwoUeKGsB3FgtOJAgaLT6fTST
Hsf+brzp3PP6nViaAwq06L+EEM8sTFy8rgT/luRmZLaHXBSGD4W9iGzYFbtq2WLwVJT5jFjIcxOy
l4g/JebwoDvJNvAAOMJpXk6gcEPVu8Mncoekr7fkpYX8Foyo+k6S/Eb5pB3DYZHpuFJ9SHEXtSGg
ZiabPJOj9bEmf1wHf5ViVAQvW9BFEoyNyORguY7+Kl3BlFkcBIpwl0R3wRsjgsi6xI3OT/CTWBlF
k4wfbmdywn1Zy4k6JG8y2nfLyLyH3HB4IVeANQFVAIVzNDrbRCKZaxBE+s1Xpt+BIptXBFJw9mbg
Fdrobr24aCF2XoowduUhBZMQd4aEfOTWlRTNFQqaf+l/V2ifoX2dqII/4l/hAbcLAcUZTXO4M+l/
GLKKon8jkyeTIFEOOp2F/QERi1BEFgGgKb8jnJdNYOBPRMgKnxE29+ZSAdYSMUY8lndAqOESV9pm
M68hPBxEjgvgRPCu4glFGMuTVozwyvuav/41FFQ+FiE9T0gl5pR+vI7ULkLNC9feT74dXTPjamLX
XRZJXebDb8J5cNl0OV6AK0CkfYZjRQXgBguTVIkT91xxDd4R4Q0g4JNL+pKSDw2TZhT7TLHmGNqk
cgYbir6RbbrzXF5LVITAt8SUiPuZtE02O6IH2M+U3dY77JAegrppnheiM8phPGXUQXb3EOK4H8Y2
BgQXQZ/dUUTo/q1GZpbFIYW+9Yn6elhcOif26Is5VxqDM2bvRzncI95IShEn7gavwQFMw8eZE6nT
1wzm/Uima9Y+iIg9g1cI+2Ncju5+iO3iicKJ7ILNC9hiAjQhiNmdyo9CQWnvkIdXzq50fTb6sSbM
8IOk4Mp58lKbO3FpM1UTQDkN/pYEDFTSoTXpT5cI8mcuAnMK3bH+W7fw8v2ebMAYI0Fgr8mKDNt8
mu6CEvFLACs3WyN0rIli8e31O8sLwBe76ChgFGWOGXlnpsZworPgM1XthPUfgGuPuNNDZX9oPq6E
DQFQzPsgcj4kTh7ul06qldlHyQMn5YXI85LFs26l6Fn1F4IEHrDqyQdq2XviPrhb+wEj9EFynI1b
LK/tvzas1eI8e2bsAq6swhKvru0jrdomE2875rR1b9Isix2LQpHhNCoQstRHm4bX+kdg1bGv48Sv
snoDSAMB30NLEoluB4bGDBc5Vu2cUCZOX8gCXKrF/Dg7TqTOPdleoNv3eLWd8564yQe9QMu1nVvE
VQ6RkMMZZ5FGfcAWgRUXK6RAJ97i1KeMwPM98NAsxV15QsNhUZ1DILI4+sMqMc9LiCbUsWz1ft/w
/jdIcGHkeQdHK9g0IZ3Kcov0y7WO0Nn+hynrmWHfUCjZITRDwlH3A49/1ZX4KZnT+NeHMfSABqV7
sHtixSvyV1HMJgLtXoha4mFSPivyMLHoKxQLVzP1HD8qCGBkyzqb/5p40tsaiY63JfueFzZ1JAFP
bZCQodd3GX0MizuZH6571lMkLGjtqByTvtqFnus9dCifDEcQxUn1yaH5gqSOrMf/UybsO6TEAt+g
tEkwbD7oYRUL1JJtgec7JkM0rSbcPjA4LEzICIG+ncoAEhcMWUcb5elMQaQDbY0jhqOhCDoe+Ihl
/yiDGs9B3RXeO+19bLQ1CMM3+6z9Rizf8D142H8yd+Hg5D3Uz4vgkWX4ZI/lBQW4yGSgznmACQWl
Rhsgiie8GxzYhKw3lHLO4T3FLPFj4flYG3Nyww+rwjTbpMFA2EQcB5n3i5OENju2FSC5GfUSeouI
stzZZZ9FO6UghIeyMOPRQ3o9AN7M4V/XnhAGeRUk0DChKSWhlYdhngln4hNAJDFaU/nbN1S4gE/4
WM95NVkS4GuRrSo7Jzdbt8ajiLAgbfS3bgnBQ+JH8cnGDeLiFStuYu8gUrkf0BKusjO+ihpScxl5
ouUIR/Q+JxVKiaCfIMXqan0AJZZPQkXDPvV+KVrjp2mbJquZrh3ZCkkXzs2zSC19smMKkE4qSd0/
IszVgqY/YCO5uHgRFAo2wTJeTQFWR+LaWNdpThXttRWG20SQBvlvQLTHi5sYLqk4zv/S3IWnEf7M
KY8DcDTB1JTktchUtZ6udgBb7yYUbh4heBLUI2v5J+thjJaHLnTnC1n5QNpkVq0iSTWtJxuU+q8I
yr/dUbtpzKEqe7AoMy/6c+h11N6qrmaBlmTJYhDnOa2WVeRnc50QXkmk8zZrGxLvI1Kx+h3u+rpb
A/cBd1ECYaGfzJQfikAD4BUjihHfE2G1M5oaEFYlwoE208AOfMWbbA6LP5vuD+mHLWKhRK6EBYp1
jMp0QNsfxgpj5vVRnuHgsrNFbN7XEMAx7vDG1R9Mu506hnGB8dohfzR66pELzf+Mykk3tCt4caLw
c1G/qsV3XgJhEenETEYF5abLsqlgHRLpo4NWZj6h4/XcfQqg4tCm5ozelQUI7gJJekm8Souk9z2O
TGk0cZy1RPOBsTQ3hFjHKHFo1MK4281Ww1TPO3rnW4K7dejAkuEF3M4ejgSviC83V/oITpA0dIgB
o4QMfQlhtQd6KgpK2EpLj3d+0qjhTOzElN6T5bLYuxBAtd5MXgS262X52P9rh3YO/7QgvxXW/5iT
cVZWn3/oycZ2gzyDFE0Qg/qjmDgaxh3BGJP17ZDDEB7KZZwEQtmBldWNXebWlC5u9EUi8/wjNhQW
MYf8mP5M4CHbmF2Q5LdN4WLn+24sQInbSmSryZy3lE2Aej1wW0pVMGtH6PU3QWj7H2nPb34PUsNs
M5QAxmgeklCSY0CCcRRvOsSdLP/RErm8tlAgf6uOeDf4MXeR77BZIf+/3Gb1TEA6UKsr7IgMmCTv
NTow3a3lDi8eMiLuHv2K6YYdlWD0+YOntg32Trpyq4FnsaxVkd9SDemZCCwt8q1ow27TmmPvW2EH
oD0V8j3oPRqCCUk0MO2bqRRa3I+wc/MDIRQM/5nuKrOrR7K7TsiufOQzrCvItTOPOdop6VbCfKfq
jwrR5SVN2RIiN+SAzmOvPEZFRKSgIDqYhxyAvWwn+M+lWtlZK8ub8zAANWU0fr1SJsW6J61cP+bW
ysGGLimnBNxgKsBhUYhHhj1G/ngcmXQS4ggusRAAonyT9TFyhJNAdEIQPOnay7HTdGLEn+gHeNqY
W8AYFyHHHU0Ojdip1AmfkriD1GMcC25OK/u3ciGC+ZBhgnvNFYqvzZrw+JShmPkD34XliryLNNiM
prKhrSc6xegrXR7nznjPU7mg+VzgyEPiX+FvWSSj5jG1EU8ckSoiRExH9GeRakr3oXBpzYmCoDzh
ibH3IZEBZpuXyu//LvM0PolpiXry8aktQqDhjfeKdbc6AhOzFrKAoNrRXqT3IVoxoMBxQj9I/2Cx
XTCLOrilHGhrn/Dwna0SWMSuildFvCGrDwghfhLIIe+SqZo+geGHu0zbESjSWDcngenz2UqhMenW
qJo7xHXzS9qvfnYjFQG0FGGxtnmImSU4+yMUdKFOXk3cu6Zn66gA1Mm2d8Iou1gNkteNW+GN6zpi
fTc5eK9/LlqLsbVrKvHYqHJ+aVDt9Bu4MX+8RIS41tsSKShzcR6Za4k2wt8IkLW7eCbgViVz90P1
EY9A0Kze8azlGsYh/Iv8SywJACCApy19L4O1Otsha5+bMczOuM25FHGsxhwKuFzTI6pLszZRkQF0
H6Mhu+FyJ5YHR3OF3qMJPf2lvP9kOVlkoSKyKA/7E/mKPo6MwXsX9bBkWzfwI+sfUexiP5uKekP0
xmdjWcQAqKFCzW5XIz25evUatvnAld5p/5X3WR9JmMoOWQi4frbR6VDZRAs75rze51ByPTHh+J0C
/Zn1WjxhD7aCt6r9TwfO82P29uhxxKD9oWItmyBeaWSfd9pOxnv+I96nZoQeztH+NJsOX+RZo63a
r+Ryvq3aorGu1Mmwb2FlhtxcUyBpDsTohvv+3PtODRqGENIn5cfFMEFCXNU8Oc2YYe4rEBu8J2mS
/kCmjgiHGpu0IQ+PqQPQoDcsQZCGWech0bW7zpGHIe18jWNkpRTsouaOEBDc26pG5GPY/sWOR45/
Q2khB+RK6D5A5cAaZSLje10NqM3p7A39ZyEz7YFxkTnVcBkLxIx6Fj/kJ4t0rxwFZmVrovsZ5zwz
0J+o84FU8Sa2JnnLEkWajSCev3oaSd3G5djTMSKJsBrWtHZV9jL5JYwN/Yhs2CoYlygKvLOtYvQv
aH2wKljdzI9Ee1FEyKwXY9LfdCvpR0u3GN0c30K/P08IMQhDZx3byEmF9V7iKu/JwUcnnmV0W5R2
b2/AepOG2mIiH+WJ8OWU2vvF4wMt2Vm9jc4Sz2m2lUNW0HmYljghtSmjGR0hHg6nC6ESa/uOqxXR
A9swjWkbctOF9y+OLPQQXNqEezgRnQqPThxFEy9SHsJ6JXRiWKciwZGxOqCm4V34EfxfltKqhR6F
8d5Hq5/aKusx5pEMsOkcB7CvKmqaM46Mu+My73pnbMq3Eatp+C8ZlR65mgrCsDYB/E96RoNIg6tF
rD4+BFSI/b5tXLZ48gvrcaSbtNU+M1m5+sEjfmO8P7Jk8bPCftAZT0lCEBP54t7fzG/afx4ZP0jD
UjG7qHxaorfI+8AzdAxmmzgjzMT8a/jbaMfcUecLCIrKfkqHveHqrHeG9u/8rhil7X75o5m7jRVW
kYuQEfCI9Xl1xQDRcrMtiA6cs87qwvkdIWPubn5go3ai55CWHp+k3eRRguD7SDmp1uULYtqpGLWN
4wyHQvDZnegELvtHBdLp05db0UvxTTb8on4nmYTgIxKPadblVBxvCuExx6RP0bdzbBit7tse08ZF
z8Va4GrlTXsQZWw575S9c20CCRgsrkrSJ4WpM1jL6+tkdYpVASVJ2G6snVNLGHhrJlIW+gXRgBEt
Ih0m4fhFdMzCCPJwhR1yHtZnYtuLXdg7lfoEfGzWYhDrR/javbk2VDO2drCMJXYWjVCuC3/ncr0d
UpyzhCjNoz5y8aj2FvkCykp6FeGOIsR1S2hKu+ZGE6jFKZuj5a8EqiOO8LGHnTJWNV3g3eJH6RdD
zm9QExOzmjS2wiOZaKfpHaDCT0xtZL4ykwzfBMy6+KFreiYuoeybJ2m4rxCwLVzWqSobklgF2qpD
SyLq/OQUAswDvb1s2oHzwIwSJkyUKvydrTzibbDCcTlGHRZBcgtS7yonZH57V4nZPmTS5oOjD6Ku
LkO6OlMqxAPhCXienJYqoUJuV4oB0c6sYZc4TbjFjDeYFDGGiybA6BaEU/bjOCENdbDriXXpOrvZ
KuNoyqH91UxulTzJDk0PLlwTjgfpYoVfa/UkQqHezj8pAkLyivejt/aDmSesxQKLC1RgViXXUbXh
s5bItE3jEoNTQuNt07ljTHPR4nxmUENzycKVp/51IJ/3AiQY/dKNS9VQq9OIkAZFewo+cTYjWVGF
gCowF0dZJP6B8rylR8oWsB4VIaGGG43Hf+D6J2yf0vqUx7RoM2c1vbc13UVL+NdHrTUfB3vqruSh
qeXRTz00sAOG861IJ7GW70XUaWOMD2ducQI5yKNVDlihII3VvQpkMsUJ60VF92gQMDZkdgRqvACS
fycZIjApcwA3LIg4TJiAohsmapRNg0TIcoefJH6Es25otC0ZSuqWpypsQ2ItV5wOpVGNJk/mIYaD
OVN8AkQWYC3yC39EKYKNosDtQEjIeSA3AoyFSkuEBUhUoEVL66dtJ32fgPQf2UBhklw0VC8ortTv
YjXJg0qxXEa5JMrIMNN8gumsycuVw+em64FsuMEiMAzxKsFSmRXqryZaVVNkA62ci41oGgapJVvE
46BHgFHdo5IY63u6k614u+ZRXStOxmije4YYs/CeNrVgUfdCQPB72Kpu+RGsgWsqt3Tn4qttVmGk
xGH04zTw5LCcsCROmuDtRAGQHSqixdNDlHRqB/wnGxScRf7LxRl2y8jtZl6uaqueJuSLKKpeEmbM
C2f1sjzPg9N5X9HUNTnRLp4hHehE8DdfOJsYjl3yz+RrRpxwwXoyl7/xQznzHSdF4D1pohi+i9wk
2ReKman84adnd/ay8idGGrf5QNDnLg9VJ/LuWxoJa++CneuDGdtVypK0NVcoWbcXE4/RzS3yavpN
agHUItmRzVM3TflN+IgW3HlA9E4GFZr1qLDF8ITNfXUOtBI2y8b23NyjLwj0XUB3UAQmioJ9Q0BS
am0lUQZIQVP0VCe8AeP0wpe0ptDRwDEn9BZ4FKlvmnys/HcBqsUWvxgwEyrqpYKBKnV0I6/OP9BT
jAoPyJtVOK/4Tk49V3p5GnDoDf3R9iyq5sFrhHXBcOVQC1f5ToGwNnfdo4O+azV5xgtCIuol/8z0
LeRn+mjxvrKJwY1S80JJIZIEaNKh+yGbCZOQ18w8eNJKUdTUBqXFQEUEUgkSzWPspUDt9i5hzJPn
ehyYzZbaIYIN+cPyBEmHrcn3CNnaVlSsXsqQqW+2cqrQ2xi61vWD5l9K6zEeAd2219jWwU3WJS/Z
uFRrbExHh+N+Souwv6K5M2/IDqcT3iiOpEUS3C+dUJKPOCtSNvoOOHgY29b+5Rh+ZoIr/ACNKN33
me3qH3WMnAUDVRRgZTNhA1TKTEBknUnYQGyDyB6TUT4TjEJc64kEi6A7roKC6L5kciSzqoUvczv+
HOoPGg3aEVM2dUSUXVJ4Ba67TUlPTDcm5YQ/6Gl0xRshbGOSM3say0aoi4V2B8JKamlD0lB5iPgF
37Dm1D84yBz/MBQVlMPEH1bDSNKiJKsWLRaxQopY3rdJmhImg97Te+yyyz0TeddsNXXIySYIAiI7
WfHgxMt0TRsOSKT3XvMAOcZZy9R6SuzeZcLkU64dCtAfIQeI7bcJ9YJ+weFCj0mJsPKiFtRo2wG5
E06PIhJfxFyQuEartjphLTc/hYIJSuO1GEP3ObN1jRjpy3fpIiUCtJDfmQn0q43b7tMm7GrZWy0E
49HMsX/Iirz/Rdr3+tAndXrUjhV9ROgdiKvllC/vSuw4eFUDRrByxyvkx2fsDkpQMgzLxl7Zo9+D
/C2XCyWeGUQwDlrs7FV8sJueKVNF+D4RbNNYtCV2i9WUgHkeWt62NQ4yJxR1k1gEZoOZ4hgyDfq0
48hf/hB1YVbf7Khwb5ZM0bhhe4Q0c9nl3kaNV2H7f82xIPQp36klweVHR2sQI0AIc8o9IeFLirkK
Ns04oC14Vw6BPxzCto6/naIDPoqIZsemuOppdmHroSXxLQXiTyVUeyOULXhTtaC1ADuvfSoWLq4U
ogmxn6Kng/xgD4de64cksNlLij3CX5lzTwJzuYHA+SXNGoOpJ2i3NWEm4j4kaRtZ5HRCp7JqIKvm
4PYWgS6YB+6ZvEDKbeI4DquHn7Q15v2HyM8ob5K5hSyNmSUYLo0nEYFQV06/9LPAj0MNvTa2PC4U
BVJ7B9lJ+yzuvwcO2y55+R9nZ7JcOY5t2V9Jy3HRCmwAks/q1eD2ja7kal3uE5q7XMG+BQk2X1+L
McqMehFpFrO0yIgriRcEDs7Ze22vCprmJk3EnijWXGJk4zr/tXAoQkctCIC91MVI6JtD/jOT52wk
frV3p/vUG+nUj4xan7EXtMMFnwqRT4GkgmIfUiGdTtCjuxrvQ55t50lQBmahorSvyoGxsALWHDiL
yXfthP7h0jbd8sg0m4Y3TUluF0RVtwR8lY6708VMYY6s2XmcXW+uLziIIaXFGvDOOYp4XAq+JPFo
Lse3xreRPvVyKcHMAIUthoAAvnLqSXwquGkNMOEqdi0vRfKAl4OuP6PA7Der5Zdz9GLOgsDbZIPb
Xz6X7Ojv4bASNFO7N2q4VnFMNbwJcxN4TxEU3J899Ec0sh6DdY0YpQZ1lZQFi4IOsPBacxrDGiYE
oyuO+9IVMXQOzmgYm2o/RPTquVBwfYCIIl5XVCXhDgvddqcP7edi4gvhyg1qT8K+gogYNNCQI3Sg
aYlGXRsR7KG253Z+IokctMNlaJbB3lmMyq/+3EsYazYjtFtQed5DFLtpusHj4yMrxJermtre2r6o
H2K/yNFkzZXjzseyqgAjQHBgI7xv4jXXC5Ui6954iLphfQzP3jgxmiTJJKteMW4Uw6eQREdHS+Fy
74lByJ9TMvxoZmI0Y95A1g9sKaxLdNiIjNeIbfTnHBbVOypvJiTlHMHQlfSxVitkCnvAF+UtpvUS
HsY4G64ulU67R4HgHApdM5Vj3M/zC9v+ARQ512jqdYdypHC+xjaC63oAS8fgrq2/MgwaxbGkr+y/
ldHE8N5dDEekPQnG4kpCBDAMQWJKXTvNN4QBWGep2f4atTZqRnISrqhr8YMntAPvwKPLN5xtCcWp
VUcPFTDBhal2vHBwoR2I6bnW3vCrL8e2PUgVcFPPJSA0woro1+VNM5/jeOWpZkmG+YbZ4Yhqo6I1
SQo6w3Wfgdy0bQI/oXMM9OidfB92bNQA6oDAgF90CRmFbqrSWvmNdUfTWwCDIW5U8wrjdQIrghXQ
RgzWmfXPrWB35Li+WZqaIchGkUGuX/liybHZYDKhDRwThJB+aqjlx7DMuHW7Yc+emqWjK79i8pfY
dqaBnUcXaKIOSFaq44C55XlEWMfUIG/Q3zUwru4w3bXhZuZvrXadrcdDxd/Tb7tOjt5Ju+tu4i9e
Gd8sridr3llMxDkzadqk+ECXa6QDP7xhLwjNue3pUgnHZv/Fah6k5LNFIyV5AbGj9MvxfaDMvrRT
3V6GSUMimdjLkvfawx/nuej75jTQrzov4gOEnuKYk3KquZRZ8hkD3HqTK6DUO4xU6GNU7UXQjKYM
HrzPXOkGcaSI2KzzgfrgZeC4fZzi1Ws/liVfH5Ym7uakDrfwHosW9x7lAwBT7uCnMkGKlodN/9Eo
qW/jKv/ERKik8bd1xY1hOrFr1F+gqZn3MSuqENQP6s8XzpPq11gwRdsq261KxFRWwjCyR3agUhs9
X1BqFlpskWXwBa8lr8iOwQl5SYUBufrEXuYn3zK4rdURaSrK+Xmid74JZTUh+kGl9EEIKwVRaMrP
EbaG/BrTK9QfDlJedcbbMWDlImwtvWP6gmPVb7WG+tertb8QTs1Okx5/KmLIA8Qhjq+QU/lf5ajc
c9zTI8OpxJZycxpZ0UCI6U+PD21or0EnVYFKTztT/IY6psyOS7hUjMZWOkH1Eni+9omksIvyZ8U1
/4vmBIl+ZKEjr6ljz7/NnSyukeygyvGerD0Sn0AGPJwzwQMMV5k341wSwRccCBCq8UIjLA2SYVVB
JU+O8qFa0YGFkYO7nll7OAbTlcDt6bnUCQsMb8tTunbvEcrQ7rAjZPtQZ0LudTixsL9jQYTNlS7r
nkz4Gy3s1nbw/kOWugsTFGj94tW0TR3zLsgjfHR6AgUksXpHuBvpe4p39jpY+XA3BwUzfNoPnPaA
vl/wO5ENzxTsAPSJIrGsllZwpyA8SNgUAj4d1Vc8cABGdL3eWSrPSJTyISbS6+L7FqDx2sYFrsCM
Ii5kGbahto/Cryost5g47tog1rw9tEsvEEwoG8cFSpObzZp4eca7G9WWiCdjGbxjRLXRCDnZRzwi
uIfNoHKyQGIjmfcINzMnL+5xVw4lpWgdEr2LloFbJglmy40SRv/UiHK6E0U+OigLDSFbPIk9SVnV
0ZaES2vdjECNeBGaVPKs52/Ua6sxdUabJivizvuUMXwABezOBf3AhbkV1IGMvkCPxoTUznOAALos
JHphZ4TeaiHROa5BEDttholYSlo7FexNC95AwMa1EYGxpyeFh+gKCYlaII8dbguDSSAMBXPPmD/O
GVPkWBdxlhs3eFFwZn6w7wtG5wC/tk7adt4xhWuAdXSefW7UrRvfSC2m9ZV1ET2qnFL+DrcM59FQ
lcsjlScgYlJ/OOI4+UZZbQAeuBdyZOkoIe9L98pQ6n7js8l7xM9JYWwsgnpSQmEemAOp7wTc4JmK
GlH0N0szhtoLGcbWcOD3Y5xri8GYI0GY3rCbZzsiiiSq+wYxK1Ng1t426ZZcMDef26BhpmEbzvpH
Bm30bpFoFONBVWHwKlIELtyUc+FfO5+QhoGh37vjV+ivmdAz7nU7ZClL6StAdrZ4QWUGZWuyO2yi
peUT8zSOukbWNVTg5ZCm5nnCrBxHASrIWZdog7jCjOwtXmsLGr+L571o2Jwoba3pK8f7qoWBzbhB
jmy+5FMelGdprfYcoJzYpgd3js9QNeqdnktaeShNw+wOB3VzP0CTeAZ2jkHPJEgkA5HkRF7BBGG0
z/WJpSOm4L2TYCwwehd2vpeDnb86gVjFb1LQV1KkACw7P3KKvcjk+MZRSnOJBnyxJVOzxjgFPRZg
2O++Aeq+Q532zQtlALCddvVcAomwKVg4oqmsEHk78ptH2X6xKuCCZTbjoTAAcLczXYxX6n9II7po
6SLx09G+Zn3fXduqyvAiOKCPpoxSlW+LGiVPmJGsetf8O4xHqzlPpDw94IwXL0KEsb1fOoawjjUy
ptkw5SOCJatN538w1/F9cXD5pb/kTUzlMIuUITuVEIPCoJqbXzpBzBOTDubvudxxNyoaKbJtQVRB
jem3tBL1UHE9T3+sboMA3JrV1h/80FTvZd3F+RdJ8zyjuzJxSINfSo5YOsv4XFirAkmx5dG8wflf
TUjvz8s4UzfOsmI5gKtjMGvL1H8g3z7Y/966Sptg/pZO8SrmIHSVRNMO8u+R8hqBC916+zvQbro8
UbGCCPCXrVN+Eeq3ga5Df88Uf/ysAxEVZ2d0Inlhqoa/0RuxYY4AwONHn3nEXg+Fe5eCHLzU/aIv
5GvpJ9DIgE0FMi70fTF1KFPtOmSuTqGA2sNR4SN8FElHSAMvp3nCAt7TkWTGQkIm7RIFNjTga3At
UBys8hFxT2/E12lGyvGNfR5kR0SSmX9t1doNIqy7snO2FS9z36NkElP+StwXQ0AIJPIwNFORzmc+
lcAnLNgZunNtFi/cAXzl6NjmdO6I/WzgKYvN4schZF/pIbi6Z70mHT7WNOlIQM6CZqfCqsS9IS11
xernmWITogP3zgwTSRpNIZL+bPFW0LWlmqdssobihegCEt3ahUcjmQGPYsWHL8C/il3NGSM/6mw1
Vm1xk7A1cQukYMpqRtsBrSSeTmizCKwCgVwm5SxDWmlN+GuOff9DIKS54tezUrbFHnpvmlZBBCZG
64MzumRlcGNmwuFFOajUFBk/tb6/ll7InZrwFmMJybYxSiCy3xe+zWeUWi3+UfoxaPXQhfFeL5Vv
7lU0lre2c7LjYKXOd34wtJTQ1eVM6zyQPztXIEkFSYgxOUN+dkVfUw6f0iGmqtjA2jRVSfIkXlUH
khXPp3OxEifwJtrJhYsGZy6IOBs7/JibuFJMY56aYMCETzpRGnMl0cgSz2wHjvXVIdgwf2ZZsSPJ
GKA7lwfPdunzILhTB6ATjfqU2bIsHz5T3pnoiXjJ7/O06kHFteVyT/N2+Y3hHog73NEY2UC2Y9ai
WcGrXYZv0xLqW5TDjFBYoX80rgZQMgDdO/hJynPmt/ndxYzwkSPGLr7WU85jk9jNDkMYqgcTji5P
IpFA/4lRJiumVOonzSDramN254oItQGOTotdZCcAhWTXIUm8L9UQxYcUAybFCUPIdxufiH2E4BAc
G9/P32LaVN8FTtrlyA5NMwAyAtN/kaIs0hwM9IAIEDvW7Dv5MSqTqviNQUacXFkBvXF5C7Uk8k0h
GMoRD5EScYRbgleOSmcF4xGFWEhkZmjnMdMNVYyPLoEcwlHDMIZqZ5J30IYj/4MKvif4fDRZkcE7
rHpTvnOXaKrrmIIaTLcgvrR+0rgOM1owkevsdDyDokFnVnD1X0Jslac57nS5J4WKCvGsEP3k+3Z9
BRkIwYqNEBuPJfv4pgKYwPtkdwp6dRIs6Y8pCjLcwyaY8fv4E3gcnLAtQgvoRb9SYxOU9wDJqKoe
W7xNJtvjavOn6UaZjd0rd6qoea0Sarp9hz2KkTCx9VA6D/BWyfBB15QVJ2KL6MmgL6WbreY4x4nV
2fzusUUax2EhxyFhKiUsfenjUObPVg3R6jlz/YGQOJrb3a5PmYPeMesz3Rsct6I/4RD2rG9cftt6
P1qtxi0Dsw3pEtOC/h4fKUqrBnyL2vCbVBU6U7e3zHTC858q7+QpdK7bBQWSez9rbzDxLkPVEG7G
DJvpY6BXTs/6n8h37t1L+84YJexpAc4NzLoOyWO9V11AwZ9rwR86x3Ze+wzeaKRN+5Gzy/Hv6WF4
XHgrVS5im/uMO29g0Vs0w5UH5HTL/BvlkJT0CbinhGNDDJQBhn9zLCYulwkocKDuFletssl81qsn
CbursFYDTAvon55/uqPVQHR01zG6/VExMJjvak+J4ZfwPRE+5/QvLXtrBFvLReo+ZAQ1kGoWfxtj
lHZk4yJFIPM7IJcNGfV6w77mTByWA6KTzobyla6yXT1VoBaCiEYdHZ50zQzkeVG56ChYqyQWPV90
PcmMr6zDloQvyNT9W6xklkLvGVN5lyi1SqUdm5MQURjagT2Qm+4kqcGLvVXoZNw0QTMH7wNJz3rn
MFfVh4gOPGP1uR9K/zMK6WCfopEDG5RjjETmwhxhnSgG6XqmVjVT9zY0c4xkG+3wZZatM+CE5SVn
qoCw75pZ7BDI0BNiiRC/OCsAmLA40KiMR9aunK0zwvQEqvLNEKX9S9gVU3NprKT/DtRDlcdWLhMt
ZYoJgnmAUrYVEEIJTAucUNox5V5DvUYCUzzEcwStbYZmLYp1HIoFx5aDyophJEyl2Z7QfAajAVOT
eql+NC3TfdTKjIs1jXfbkpcInCMKJJJUN9oJ+2+UblCSwPAEtPMT+mYUSuDxr/T8V3tqFbJ/wp9k
Ko1KWAcMFEcEOW1okaOedvi9LYTatc8hMftAl9sQcxR54ghlfLZgl+akU7tsqboRfQFjT+VFcjNI
w4g3SvuInDZqar5cKLf5p0bJTO6UmsJnTC/KZjjglfk7BGq6Ywr+IYKzKDTWZ1nZ1n2aybjymG15
unvNF0ktm6OP9s6OM7SyXlvj+EAH2oDR1vV43ntoCEXwBhclO3b+7O5MU1UYFGTWxQfuYNjOamnI
VeW0428Fb2f84oUNjeimHomJ9+axgxp+TAUd7IXOG+ddjdg6unqGPs/Nxe4VPHjYU4APYVuPL+R5
cb3eWpMtFU49BzMrity8eCVYWid7ZnBxd8w9GMakRYxMjmuuvs4eWs7q2SG+3jPzuef9Kn/MgxpA
PRFNy5uDin5KfqioKNZ0JwMYZjMwN/Du3UhiznO0TexpMmdQSGBOqPZhHNe2r2HG+q3u3CbfGmh1
wV1GszX6wp1O/8ToDfgcaTQ9pKknD4QYWORwB3tGr7xDDynMq0lZ6FBidW49RGp0wOpkU8FAUA1r
/qpGlghN0ajee/JnA1eLtDkx0lyzZTseqYNd6jfasAIaDSdRpyKwzbadh+IeEUARyL3j0Ubv96uA
P/bwxuZY0Q9OJu0AiH6LpZPcxyKFEQKGGKQuPd1xKM9wtDswUHqdW8OCRoTHrGZMGOxj39vntEIP
AX929Ksek8h5Uq6DHnToRzz0JdYYOvmyl9DNh1kTZcG4BiGxD0SCCpiLKvqpBdEOiXO0pyLABeOK
rVKes7aucF/1HsirOzYcBazaq4cQeDaJi86EycHhbv1dNdr52jVds8frO78QvjE9t2hYVnug/41m
z/AbHsw53ZFWOzwTWqcg/64iv3KwoqcSxFj2k97i9BPJIPJwDRoeDTDjUNoX0UIhVfqevaFfzmTB
q5OROXsO03EmK3vZ1LCGgK07rT5wdWC7Ti1mLoLt5tccEG2Zo8mrDnOEjgQbELQl+qwpoB0D9rIO
Wmr4wKcLs40UJI0UITvSDlPQ7S94cM6eAooAyo67+xXMiJgviNJXQFbPPdGL0MeQn9XQzrIl0lpE
8zO+e2FN3wiYXSdsql/RBDR4kTAvyoNYrBNsPWh+F3Us7NhBVzWrwBo2rT2mO+5eXXr/O5aN94BK
PBtsBI3JWnNymGTePhs9UXNporu2lwaUBjpZo9RuidJ52VWuch+WDqr32R7H/oksZsF82Ilq62HJ
ouDguF343OoKLdTUt/DYYHl9pbXnxbTf4gX8nZx2aPzHz8lZJuTzgF4f9KQZ4q5O2QOnG/eIka0n
2EiiAVAqkNMCHXf2X0Cb5OKU4dq/m/qQiWUS+S6k8/V5tR0oklXhepshTFCIli0Co0BqxFw1op/X
NZI04KBG5MV5n/S3OdYYE9p6pX2YFqlSHXGV0mNAL5Z7IWzjgMoJMFkCOQMWuRu9+VbmPgy1YW4Y
aGjTpyBfE14WTjlapkCL0Gayee51EzZbZSRdKO4amNNSt6BlhQhpxSrYVr/rNafS1kbP+UQFxBjR
4/hlvUYdopqgFePetnDAASqrr7jiEB+0DJ7TzcSVHetqLZkJeR2RZIcsZbWNeYLwVeX0ujilZtIh
PUhHc+Rj+4euxo0YHXH6/vtDipacBv5AkBN0P3xhdHWtlG6CDmJkS2UjEIaFQ/yWLyX6oxlqxQ3t
K6yPkpmmvnQ1ChFnKBOxd3I8RY+YYPLqde4ziFBpYXPSxVx4BCMyMkjG0V+e7KSwfxvArewpw8Zz
mqMzg9E1osVTLl7BbY8YANWYChH1ce0jUqlouqvJ6CbFVQNQA7bGLgAveue4rbqgmCyhZwsy63je
/UNcqvDEL4pOYuXKHW1+8s6hM4ayyB6xdPIySaTEifcZrS/B2jHxt8pXzlVPgPLOnqt5cqOOaNTs
VYDyGRCkwChvD1CWkyilfi8hWH3D74RUX/VUZmSnZDRJEFxpK8RERl99vTUtOLZ4+qRkdEhudg4X
169Uw0QHzBEq6GOO9HZPkhNxJqwv+cbSAetCgYao2/Ri/DQ+AySrGdBqhFnuFtR9cfrUGLu+Cxka
cdOtW1+wv6w7WRrn+fdqjPOPcunimzdwm4gjhnGIYvm/2UpoCk3d+DQ2GJUfYyiqxbbg6MK5XZIi
AtwnXeGWzimw8yg/MNG3f+PHYj2Rc6I2vuPnrxDHrT2izcog4EiqTzoxvf0dXwI+RQha6WeZtMj2
mMCFl75uAYhUsHvr3ez7iiqlQ4jBgJD+J8jPBkN46gfmNkMr7k/5zHl1xjtDYgH+jPFYswY5mpgk
EtTRzOtDSSVHpvbtvjtEw4qPsrqGkHhgq0yd4qkBdAP4OP2e2XDVziVam0eaEGTjKInGoE59qrmA
SwHySrRt4Z64SRtBTZzSXYZ7cFKGC9feisPxoVz8BhNI1PGpYCRaQtuCDg6jX9FPmB1AWnghA3MP
8BNg7TCMUEFiZJW3GQ7Bg+pbAiPFtLK5tOM/BZPjHudKILVmYUmij9jVPrn9g5mCBhDt8hZWyHlw
e2rBfOmn73ib5Ru8x9Ewwi+XZTv2Cil/VGFhP2U2SqYa7RRpnh0KsTpET38NyYJDwDG2NCndrp/u
htHL9sDBadmUyPpHEilueb92YPN8YLYIf/CIcsl9ghnGvNaqIMSlTeSigi6JMYicNZ3aRfO3aweY
u/zqYGDWJDEOb/ge7k4ougJrY14F4BJdOu8KHfdu9gJY5K10GbkWC5TNFHrJIVhy3961Mx2vYguI
UW0EAPpfuC6n7zUabVJZJKRHmqiIDoM65m7JGk1eeOGLF9oF/glywqQOlA0YbUSZ6oH+GMJ7bNLE
0buO09xEyaoP54hOXifyKcQpwJFK4gkmV6tnwNxBwf/W0/9Pv/Pt0BWbcuggFx8tB+E2NmJdRn1o
+COmeBBcHoHo4uWsczLYOSjCO/YzzqS2XK8jAuUoAnuA0I8CcM9LGhGIxYx0mQ5c5lw4xa600VYl
DbDxjPwwBg5IK7E7ACqHErWN+2H8/P2JOcnKu2nxQ1Ajkxug4gxxM1RKPktVPYMPPLQpVH76HTsR
lotEdUeZR6zCOD454cp0aSE6IFJrbcZNGPJCdSiqVcsgso6C2daSJVtZXPcPshPkOApoF+EupB9I
fuC4aj+GtCTqQaSr0Z083Vg/EAHJEuALpz/OyDV+DdOQBADw7+MJ16UsL+6YcVTkjt8TFJA0Hjkf
VoOuLdBe9hElmX0WPtAvxJYYBbQ3Y0Z1UPdtg9/BC74sOOeHlrqFmtpFdbveaP1lMo8tvccIGjU+
V3bI+WuJE+k972UP+RAV9U20fbNsCcblQbbpHINpxjL6AuICrcxmwgjILc5bm1jILrqrHzTma7qO
FG4J0OhnlEUEMSARxDCDpheYZ4PU7iBIIqKjPzs7S3vQfewmxLaPPf23miCTfZQP8hw1S26fUqj/
X5aMH4FMLGKns0tUdyrpyFafuuyjcKvQukfFNLPSp8Ibl/s07S3+dQGgbObBOz1zUA+aYE23X9Oc
swA7TIoOBVK2glZtPEnwEEWEzuvEtSYyRwNbSZ0Rr7INx6JkZ6M8wusoXWP7zxFMGNJyVh3iNR8b
Z7yDiqC6TSUiLkXkBMIgGR3L/4USoYCXHdV405HZfI+qLNyaBbovUDrQ8nkC4oNVP5roHsllaAPH
hiAf7/PCFuZrl3DWPeD5CbCxEc8VBZyYETAD98Alqmdin03ekkRH7OzN0uw17lFcbLPs54xAGD2p
4bfOlFyBUUK55Q8kzUb4u9zGma53fkreIm9Ih3eEnMgU1o/HoCjqnMcFLnN9z+STaf+2d3lIqMcn
lX3hzc2nj6ZACbvzx8GB0ESOSfgbLW/lM+3tEktdmsDM2RkDrOurTQjGFSu2ppvOcI8/qCHaSEDg
2TFi7LzXpZ+l+x2IiGIE5de4L70TeV0EBJCqnWRf/HF02ucAoiN3eIuyOsQ6jcX3A/bJiHYaC0yb
4N0FFC6J0Swo3F1YJZWwzqAdUNiuWQxw8zeCtPapO/pNhJ2NrgS30vGyupNAKTUxeJjp2NlgQFB5
TaaJAwh8hLp6O/iakIk3JGFViKeF7yr7W84MWtwthEbOV+hGuMh2OkjUWB0X1lV0XqpR/CpR0zcb
vuzF2SUeYvFNZ3H75aVul3rPGYAnECKA0tOxNAH8PhJHqTI0JxyoeYAw3kXg4IOSDTUiesr8oJSb
kjCU+kETJ4zIrm7pBJkQt+FXmQ2k7pbc6FG0YVqL9GahhQ8Ui4a13i40hLKthcwh2KKTK8FfGV78
zSJRiW96p+Oqqypop4ckcUDhdb6DMG5S7c9ATtUpl3NO7ans+CGR7RwfS1kgBE3MCDIEQGxt45se
kslfNh3dTfqGFH1lhsleRQuqOqtDpQOQrdmCDaNmOeBHRFLG1II0l5u2W9/bdh4ZjFdY3BmR3I1v
6unQ5sboUz6EDSrEcGgkS7NkoNp/cFJPAGhsjzRF6WlgBvA/cGBs5Nz2/Rb9XZeencBu3OfGNDK9
wTFA2Mx3X9zcbGKus+CoKk6BNzT5ZZzxpN0mWkbxi1dzL3wZtF964MhzZNdzCiPorYmZsFzLtmCh
EfsAUwrtj2j9D1qmURmfiLIx5bWqur5EfNKI5ZMEGBBaFBXFe8jO+gsFL5h6rAfx/CFNrOcbl8ey
+s1wqvgbZEmldWRMGzK2MHUllh26X3P0LSRw28xBqLm3S7X0nz7xRvkDzcOsA7mIZJUpVLVk6V1b
z8W01TbRVPckWHl4qV1LxHdOR29uQ4TJlJ5Tu3ahVZG/WJ7oS1LB49xGsL9Xlbb8XYqsPN6anEAH
/EAjGGJQL65jX9nAyYLmWijUh1osU78aFLP2ZW4EYd3hEmDv3TB7QT4DeInLwRbfvk5/BsZdIQ1B
FrYamZNo0hJzEUCl4jgFAGu3AJakvCrfspGm5EVe/Sg8UJ/ou6davwFXR01j96Hl7DM920wX8pqz
5IChAc3GLkTkPHzDHaP7O/iaZbkfelxxKMGzluk12cPRDZhd4B6DyFcLvjHKpx2DSQKB0NRV/tlr
aW6iPS6xML2j7Fco0htjxj2R8W0JOHwJpnMkgGGRQZ3WGvHaMuXfss6RFi8r1xgyXxZ4nxX93Hah
plvgQ05fiXiZgoM9kU6MWXJdmgk8Y3Ws5roPTiY3xCzx8rlQZtmfBpKTvXCdGsaEXt7Ylyv/tIAW
wE831rX9wooGELMAuy7v+jSJT6Hok2FTGGDBX3RnV0j4sLyXZ/pNkxw3ph18/wweoIj2KVKy6RB6
Ywc4kTc25pZS2nTvYxHTQSoopKYzE42k3vux42wnhuabvCcdBaUtJJNtTUriAFarn4P8uWrdmv0j
nXB6YYIDaIy8a+2G/8Cv7uoT1jBowA03FRaEKxwFAYpeb3/AkIRpY+ehJ3EOsIDr7qEQInG+TL49
DzeD5KZ8iAbHXw7k2M5AyFNkmuB/ZiSoC10wZjd0NeJ3hEwZqc5LmZan3hXdsOOS1mQfpc/3tmvr
ug1eO0Y+RMWMJIzRGmyMaLcmJun45DQEIF9YMXH6XtTtIj9zLvXTGxd0tBb8PW4AIjawRj6qQjY4
WVsZebE1bX0G1dnF70a7uwRtHkagC1I2wn2bAf3ahywwA4EqjlX+YNOZSD6rBrz8E3wGQ2AbEBBw
NEbGzvtoIAQGu37Cnb/p+zEt0B6xwdSnOGwc9RUjc9de4sRDLLeBA2fUAQYLRp51NL+cRW7r+cQV
zQsO/QI1/jzZE29G0xsnuQHo1smuTWVob3ok7As9D+TQiOgQ/Xf3vGMiO82inVHVWLx8w4uIHN28
BZ0y9UsP32D+yeg+jsDJIZ4/86hI4tjBxMtnxYwTTSZ1L/UbCGS6AmpbqDKo3ya6XNMJu+Fc15sk
I/NEM7BQbfM6uUOqWLuEnCy3kEuEephJWGMoXBZNtkNRon6YKSLWapOD1ym51nfNBbecV9wXk2v8
H+5Yty52P+k/cXPwe8nIz9TxVZSzwbLkN7Q0t9kcJtFj2Xapv1dlmk0ntLDu8ErwWKROORczJPvl
TGBERsAIAnOxpC90JSpNaA5DhFco98F4Yiup/a/05F2XIFT2lM6sDRIqe4iiNu0gS3GVec0iOkun
OZwgxXj448x33DeZfNMTQ3GbsZsY2icBlIyXNMR0bHYWCI/6SjEEzjZntysvsUOIM0xOCzhqAd0S
9AE20oKwX/CT0dG1ea8p1sgsuncDOGQrh8u1uNOrgfZvPyAqsPeZXU/+F8TpwEBbt0I7CgBl9c46
wdAPWPwtu9y7gDn8Rya5Nobsde74XXKY9/u+q3pRE33Zl2YnKXnbU0Jdzz25ltET4VYXJvCju+O0
behttNRww6Ol6GWcWkFj+4fdRQ1bmEPbiBxDLLK+cx/GWN8PM+CwmJjCpo2Q6tMHdO5wifjApfEo
cgWq7WQNRJXIxBeqf2ukucWGXBZHOBE1oWP4b+S55sl5FTNhzEVYP+pZgPeumYXvGJ/a+poI3BRM
LKOuIdypThoK9TBFgwCLgHkp49WM5tTEXk6zhMspMNoWbOgvAASepTFT0hNQWymJXSRls/C8C8oJ
TkAdurmAmtDl5nFmTACkx/SawpmuZB2zCuA0FgB5LUgrHNdNGXpXwoVTElPp+xJKTgfidfKxcByG
GcUEbWzTD8ds6Gv/l0UvIAHykaAaOii7C1v7krd5VbxlsUxgwIEU7xaJqgsJLRigetX6ChsTdQoj
Uxt7vFoksKblwaJ5WdlfkrqrMvq86YwqeXGtfOk2DYHFU3yUoSmQcJAMkAIrh0mK0aGvv3A0Vzfj
cg/13mjPjkS1puwS0qOM016DMJFb2BISheK33aaX+IlePbu2mq8z34jbsNc43nRBWugY+zwh78hY
tmNO6qWTOqa7W7QXziTbjIXV3qleDnjG8BigXd50osln7AhcVcriTDEa3S+0DAYkOjTgq0PjpWqC
LY8JALZe6yyp3gGyms2lqikBofkm09IlByYHanwKB0HJ8c9//O//+38+pv+KP2tAKXNcV/+ohvJL
jU5D//c/vX/+gxb0+k/Pv/77n5Zje74nlWdL/vnHjyey7/iX7P8FV9lbmjhZPvJKuOfE5PKZBpM4
/PWnO+vH/E8fv/7Yf/l4XJ9KuYFcHnRhcKhxwo53qLRh6hlwTdvcovlRzpX1VAIR26sQqbBgfmjO
cLuQLjFPekk7MYdPMQVHXm8gYXRUccQrLa/46qSkYGZTZ+DF1BeUpjg5ScStaRmW7j1ImuQo9aDu
rBDHzl//SX/yF4nw3/8iCE0AI+Kke/BInXgYzOrrIpWW3hoxbqj4//qnqP/5uYng339Kq6RVlb2w
EEiU03g39yg+0fULqJEWGUeMi2QJzuqvf5j/Jz9s/ef/8iXFWFD1OAX2Q2wb5KjlgvOM7mn4hXyK
rr2pBrMM0YfoFP765/3JmhPrH/0vPy9vR4KBZVBeVw3Kg1Np/ZqYIv8Pj+7PPv0PKxq1FkkhVLAP
Q5aXm9GJ00s/ICL769/9z77+PyzodnBSnkqyPIywDEinHyagWixryUUdA8x/+Eb+7G9w//0JDYh4
SL7IzEOA9fRx8AJ7Byy5Pf/13/Bnn+78+6fDtLIzL07Lq0iA75UjIu1iAg7+9z7d/vdP56gIsTT7
w0PetJxAcz7dZSVt17/z6W74h7VaYhZzKRUEwsjke+TUMBkqAkL/3of/YWEiwwyNRu3x0CKu2A95
3u2zKbz9vQ//w7rUHvG/uDWKaws4+wu4yeirH3Xjf3innHVp/P87rRv+YWHm6H1mwCQAWQKPp01K
nXVVrQLZ4Mg8abG7DKLZuyHxMy+1SRxxjEdfXhFnkYDJafutZItB4JzRWkINvZIyKGQymI5ywKxb
k/Ts3iENJqOTW2jKOZOSrkoyylMCCHK4M3AZuf78vWf1h/U/kl5pRXlXXNmLIIcNiEidi0uEpv5b
i9QN/x9pZ7bcNg6t6ydiFQmC060ky4OcKHbbUZIbVro74TzPfPrzKXtfJGjL2oVz1VWpLhgCsRYW
Fv5BCYECMijl4Ww9CIcvjZZLdO9By9WcvhICmQUNDkQC05chz7SVM36IJy/V3KXmnwGW8EzPjZ/F
kdiJP/B2E5WPNvdm+fD+4r+d4mxfOeEqsCWsh2+hkAQqfCN4tHnwx3hwdnOMooHeGvnKCZd4Bm4w
Zjm8EA3uAo4Y3dttbnZ/v/8j3s5xtq/kiUxUcCaKZSWUkZQJgYrsypbr4fujX6hrbF/JFI0r0Qbl
segIfXwIv8Llmp17H7Tu3dQ2yEAZLkTxYbHxCw4Qqmk+tuiXVgjNnPVhUIRYMYP0UiTmixaewdkm
AO/fIWoessAA3EfLDReypMwz8/OCxJi/DUbpv/rrEjmPCFrwTD76aFpDaEWMuO7c4kp1c/7Gb2QR
T8kiYMqxvfOG6ZjZtKiSXtju3+gt8BYlOqC6vO6dZREOAWxAmLw5rqeAPc+/9f11vfTVlBzJaYdU
beb9bwKePG89wKOsdu+PLs7x98av85VfN5n2agJ/5QV2xFVvV3WWxPnA8eqv+H30N85i8x0WwIjl
sbNT3pQiYCv3i4XpN5YvFHfIydCj8deyx7a8dgagE0ZUWrvAWxJYxWSsexmm1T4QIyRC0hZq8niB
51rFh+0raRHBQUsO+AYfw5lbR+dN8QneVPXMrcfR/ALiz+QCGXqcIzoSh4iXqZvM98xd2pX/vP8B
Ln1eJS9GDQ9XJt1Typr60zBb430MO01z5kpazHh6sfAH4QlvDCc0jSkNahfK0/tTv5AUPSUpStDg
S4u+1tG3Uw8ZCzcBKits9kTMY9B6eP+vXFggT0mKRTcYXNut7MAnAFyGntonmz+lObqSE4t6hcgz
Nskhq2yO967qwCC1vOx9eX/21qXpK1lxatyUC0TC07zvZK9RlNPOCCmU5edGcHv/UaA+sEURb5lf
wnqmiwDbtB/3kI7QFKnS2UE1bJm94ducFu0N730tb1Lvz+3S1JTMkmEWieF7mR2qvgUvlHAfbCdE
dPRGVwMzcwrflENCxYVjFigD/76G8fWiN7oSk9Lrw8ZqkT0M0cHZRiNGRk6EwZ3e6EpQolQRT6gL
uccJq9cXMIPDVy/Orx3zl+JGicoqgJmb9SOjAzeDuOkBJBfmtA2sIbpSWFvnsd5I664SmxESwuj7
RDhIcM/D7wsU372fAaamA70AHvLZZXcdJIc7mQwgK2tIgdbOBuSpVzG5SthOQ7fWsl1TYMFoDG/D
Hn4goqniBolzwC/vf6cLK+kq0ZuZMJRdqxuPw+L7L0iONM0hoRu/b20rGa+cMBfCxFUiGGEf2NEI
zb5mHSDfBXtPx+Q55f1fcGlwJQYHgD10a8fs0IWmcQDQHvw1Y2t/ZX0ujX7+99+6Csgkw44j6l5R
k294qwGfZHi4aerNXYnwCea+2wbBfISNiEZKuIo97IJJc2WUCHeHFuUDIDbH0K4fBSzJG761qxfg
rhrgUz/ZaD+MR3o657dPidb8vSER4NCcvRLjppHIKBpASCZJbeAC1Tsf8WbQnL6jRDcC9Q344GQ4
JvCTUUyhsYdWrf38/ne1zjv7jeThKLEbdQDb3FimB2EiNbJxz2iGLboENHfcoZ6eEcyW/+IeiiId
HIzo7xkU6bD5dZ0bSq95zbDS8hF2cAFpCaggNM2H+MXuHaTY35/ihY1tKwuAdrXsk6gLX3gPze9R
dKqQFOMg1RrdUdJKZcMUGUUbv8q0NJ+Xxop/5Mh7Xhn90uoq+aSJU27aHX72TTcj0JpJSqVkcPIF
SWbYtt5qRa96v0NJLn6ITrwJ/+8VqP340OC2CnQxfdEbXMktYWQkiEBn5Yvwq0PTQxjwgBXphY+j
pBaa+VGSLtN4dKP6cwXJceNUia23eRwls1Qh/BWrkNHrMBQY1troLKf1tU7BhZ3pKJllaKM6sPCT
QmQk+JfN6X46M2j0qlVHySrSlMaMH8P62gE4TLFRC9qnBtbgp/c/6XlfvBH3UokqOGaeVZb4Rk81
gBopAvg0nXmmQJRY5fl6yy+V7MJ7VDpE4y9hwnw+LEkFA6v0g7v3f8N5lLd+gxK7srNHeFDpcPQr
E8BAk/FmwkMkZLXF8gb3w9yFyVmbYoz9Pf8bPgfv/90L310qUR3BQ7JThPGgR7nZA0/2JqAE1Ev0
RlciGV0Mj4+PZUfRQCPmIrezJeAavcGVSPY94RQ83k80buIArx4s2QPJC5Le6EooTzEgjtlI1tfG
RbS4moT/EV6WdaU4O3/Wtz634N9/q3C6PIjNnEfnl8jDC2/jJzb0ifAsM3C2g9nTwuf4yZcz1/j9
n2Od5/3WX1QCPOI50uzqYXldADtG2yGwo+XGnTvErnHDS6p7v29hyAOUh8cmWwivD9WcZ9EuiVO3
uhllz9tlh5jDNyeMEM1+f1qXtp+SGXxLxsDNp+HY1E60RY67vAXzFeh9Q1sJ2Q4pRAtVK0ZfVu8O
q0vkseoZfSm9HWgrQcsD92g7Nse5BLaDEmo9PkEx93Zaa2MroQkooAyRo2qPoYHt8ADV/8mesOnR
G10JTYBklWsgGwYFHt2BBWfF17TOS82VUWLTtQ3UTeA1H0O/foQ3M9xwZ0/0No2thGaHzmYGN2t+
SBIfQf3MRa/QCfFD1VsZJTYXbKNGtMGGo5yhrvEIDfTAXq4dVhd2vK3EIb4yDcIqFSU8ulWgezFO
HG3tdVfiCVA+ChwowDwI8KQHQb1wLAXaHVorI5SDFpmIBX7iOD8gFEliAOhz69S8MOuNrkSrW4oB
rt8yHE3ECrbS6pu7EccfvR0plFitzlq2thUPxwlBs13XtfajjcbIlblf6pcJJVhRZll6CQzqCIHW
SLHFMNbhX3zisXmZ6iiIYYnjWfMzQuT7KcpkeOca0HgPLe7bJ9QN5nC7znlzC6N/nZ/LsLjWyLuw
3X69evx20CwI2qHb6VpHbl7GfddX6fc+8Sa9JCLOf/W30ZMI6FiP8OpRclPa+CjObFGev1LWXZq6
GuZAvYyzkeNxwI5xGwKKPni10eklEaFEebj28GOW1oLCheRuU+DwzK1Ur+D99Wrx27pElm+IHEup
Y4O+EjSuZnwK5kazASqUIF/gsZTo3i+gvaC9RBgm/91nlKNaYWipQQ6SKysXmBvhnD8DzGv2Lc8e
eqtuKTHerSYdC99aHpoWNBsyAukxSDUfCi0lxBevCRncXx7CvCr28PqGvR1iS6e3LkqED12EOziA
i4fQHbH1Gpvgs1GGyV96oyvH8eJNsOgzE+p75aEXZ0l/t4r4ylPghUj6lbR+246ZSyPEqhjcNYps
I2oRfBpHxAD1pq7EqR+ggRpFq3ms+iTZ4jBk//TaOPhXb3QlTrMRm1y7HZi774vD1COB6WDfemU/
/mosv1EWW8pxPEV+X9th673QyGz+GtiR7j9cW1b3aehBue/SqpIbDMzQ9oyWEjETv5wPZY4KJNVf
gN6juUK1zjpkUB7Psl/DTdSXhgubfF52WeJV38QEMwOtupHiE7pDeEqiCnlQEpuzxVLS6zmr4YZi
JnwWgFwG40eInuSNBTfh8SzrXP6AYVblxS18z/EJfzAR3NkmfuH+TW8gcZR4LWJhrUdmbCoQuQ3m
Tkhr2jb8wTZxamRUFyjiJt6XL30KNsg0c/8WVDR/rUXbBVLO2RMkMM6OG35pDPLBGFBZd1N3BenK
/4ilaWoK/0Nh4hr0XFoNOpw1fI9nyPKdySNADYUbomcfPuJXIZMTnkmt9wmOkIw/wp9z4q/FNPOq
Ont0ip0N9pNGHEOFgIW82j16J1aStMtea8OYanacUzOPazN8wHBgAi+Q+/EPczXzO53h4Uz+eeQh
3ORE6B1Rlddz+QUL5QmZsUV3dCU/JnYmzd5NnCOGf/PfTQxzZAMop9dKBEKFXMFmmjDfsesjVIiI
HoZrvqA0YWtlSBEoGRJs+9pKUfO4ldYjbjprfvj/GF3JkAitJXVbieZo1strkeTGc41v24vGV4W1
eM6cv2VIWEVOOzmGfzhze05NFdE/HlHP1ll3hldSJHSys6xUHhxwP5y+YE2BSRfh7F95NnszvzO8
kiPp2jfon6IhhKMIrjcL4DR7WzX4U2guj5IlYfMlWeBM3mEacMTa+9zal7t20HvO5gcoMTuQ5c+I
ef8ASeMZrYrxY4vW5Uetb6sWNGaPeTHQchNblG7aFDGPuXbR6o6uRGxjiMH3nBgl3tzLnhzbh6gh
sfrTm7tS0hR9Cxmztus7uoAvkb/+jCf5Q29oJVpBu8OumrPpkNiye81GtLU3EBuFTp6UropGd+F6
m2WRYNrdoq0hc+cZjylX597B4Eq4Ct4F0ZQw7T2V3mcTJdmHGS0pvWD91UH7LRdMs4s0YimnA5Sc
6rYp439JmqNOjmTmSqhmRjKd6U72Hpj5z6SK/tWt3BlbiVKUaaHPRr65X7Lqq49cyg8niqvvettF
CdEOpDei04O9F179WAUcGqDHtIDGaNsph2qCntMwImJxKJYKsWmcf1wkPzv/X625qxD8KceYFUM0
fM4q3v4KWkcVDaO11YskUwlSt0dxy8ihtU9Z9U8GcfmmrVAj0Zu7EqYoXMge24UZhPeatc+d5/FC
u7EzuxZ6wWQqB2viSRtPxmxGUu1sBsPp4a7bfGndR71foARr5+RD1mbTestjYXXnC8i5teHpVHvs
HOVkNYMsG/G+8Q4wIJGUWwGioWg8aI6uRKsIura3vcrem/EA+RKdm1/qNFeO7fMn/M/dg7kr8ToE
uURCx5wOk/TAmqC/TAXd9CXgZb9p1uUxyPK2/Kn3FZT4XcwRQA185v1gc8H0l3F8whDa1PrGjloV
R9KxrGJuyA4EGvJZCDk5aAFeAeWcd8p/F8oJlDNWxMgWmHiT7AVaIvMD94r6QxzUeErqrI2jlsVV
7aWrSel0yPIxfwwtr3tBQ3LWypzIg/xZWy4YvrUpKeLg1tgpjGH4bUVm7bPe1JXgrTw8RovW9w5h
irsXl6k9PG0tpIzExOzPmaOq6kokg8y9KacnYcKhCORVPMGlj6pEbjKlAf3DnLcHpPPRB6vdJ2/l
NU9vXZTIRTEtw4GWsxD9mnYjhem/IumrVyLARf5zYYhlIRvuZYckyeaUdysxODcg13ux05u+Eq0h
0tmtb+bTAWURdDsmQvWvNETJSetUcVRigMRoY8RD5n8Kbp8XlQOFa6XTEJKOygeovBTDjiKxMKwX
3ylarWNoOuEnrZVR2QCOzaMeTQlyQYwjtT20LwaWjZqDK6EaBb3hoyeOxH0LoB8puHU3WSLSS2O+
EquR64dSuBF+b4vzrUA+YYNDo3+jty5KrLouzjP5KhGDb1IIhgtGcmh18UBe6iVJFbHerLPv0DRE
baKIJ7GFSzLctHmUaO5IJWCxQ3CHuPGoulHJR3kNzC2200hiaj3osyuVmF36CVpU0Tq3dEEQKEPL
tsjzDZZqjuls9L6BErUAsmN/wWrkgJ23s8twHy9KWntag6uw9RDlt2BsIYNDNKGhiOroso1RntPL
OCpePZvxM8TYg+GbGrdPdH2BJleIFejNXqmRIzmneW6E08FH2wrJyTR4MHBq0hxdiduqX5axCfPl
NsMWAmWhYZudl0dv6krYDphruZkXjocuy7ydnDCsGY0u1py6ErdTXRkZTkUmPAE3/4pnJdg6B1nf
TPO7KscsOkFscyv3DpzhGM+TdlL3Ux6EgauX1Tzx51loRkhImm1tHoYux54wF/QR+sXFZ0Rv+ZW4
rVLMrBE1MQ/Sa7OfZw+NbGNbrJLe8ErMViHeuMvSor+9DCBxTDfDQSbxrUhvfBXRPhTTAkXXcA5V
Gn6oQq+8b5G51WqyILL059ojOOJV2Cq4VH+Z+BtNAkQb/w/863P4vFF3qzh1aFFzg9eXeygqZNu3
bhDG64l3erQlJy84677gVoP1mNaXUAHrCdrG0GRG9xB16OThHoPVbaNHtUQfQYliHtdQH/YNl3LT
/SbM2n1oC/yk9KauBLE52/E8wRk8SOfs2OB58QOvJz/1BlcieErqOnfG1TwIr8X2UHhnMxsvja9B
w86TfOsrKwEs59VaObXcA1ZLWOUWCOkioxXs35/9eX3fGl0JX2GsRbxaiH6EY9rIu0mOZnCLAy8m
3p6D7Lteve8qYYwiVtrzTIiIhA3UK7LaCvNLkenlOBW47tITDE1sMQ4CYzB302DHlOxSy/e1WtSO
ilzv4gGf4iIzaeCPKaaGa4lyUlF2Wshw6ajIcIiFXuNim3GolgTfnLSpDojV6DWpHUc5fZfU6A2c
dtxDN4nph+jPAsocMKbm4iuRGzqj7aIZPx6S4KyJdW4QiqXUEgpgaZTQXcdpmQIUFPfIs6ARdGYX
R30/X9n9F2JLBYT7jhW7mNyTGLCH3k00Tp5GjDj0MqaKCG9KUZheMWRo0Jf5S+OAr9XFm7MySuQO
wqmjEhmyw2SgmYvpFNay3Nf1zkUVE744w3g2eHcw5LFuK98L441jFcaP97POhXVXIeES3fICj8Dp
0Ll9hr3Q2uLcbTXo6euNrxy8SDrjuFisrDySAA8g+tatY4tJc3SlWDYDrKDKWjoQq6TAtAnHT9vL
Gr3DSoV8Dy0ilPXoOwcResYHvGXiT3YQftZbGCVYk7w1bTxrWRio8c84CuePozeNT3qjK8Earc2E
p07J6MOwVNvGjKJDumb9vd7wykmLpSWeMrQaD9jd/yuyrrtd3SW90u29tCWVY7ZpgxD4RI4iB/pp
G5K92CNLprshlWCVAg3goEcFRDSJcQobg+VZR5RB9cJVKudrl0iccHC3OIQR6k48o/T/oPxjPGst
vMqLqgDgRGNiykPkwzDakCeN4d4IagS79f6AEq9FW4xDWIgVGQ/UzjfVMjXdwWkLf9YLKhUK3vjS
7me8GA6ysJcWvlmI0kOOEZHezlfB4JnsljyNTHzDkyR4CfPpLM4rBtQc9BZIiVsrx00WgVrz4CQo
7gG2GG7DMNcrb2wlbJvMaH0Q5tZhKILxyxTP7saZvURLJooKWwnbBuU7XzjWepg6p/bw1MQZbLe2
YMT1Nr+thu5iZ5jr1ZyEpfu8xGN503e6fXAVEJ5g4pxXXcjOmeld0AMrv9R1UGlGlhK3VYypYS96
iSUY0uYbrOrG+GF0Y9u60do4KiZ8giGdIQBjHZayPltNWKfS1r1XCSVs4ZzEDuAqecB+y9kkOEM8
ptQlen1qFRKOMI5Teqgw4zgYVp+Wqe1eSy+qr2yac+S8cfFREeGVL9ysxrx5vyQGNo64hC+z2E19
uwSnwJtNS7Pzq0K83bh0ZeOMPEY0VRl8kXVg4rcaZfYXvS+sRK+fWL6o44TUEwzJTvrT/M1xOwBS
esMr0YuduNnY8n8fmSosBG7RE9SiikhHRUa5uVXg2+3JQ3e2s/Iz3Ag2a25qMVUZXjl13biXaRVY
PEb087Iv4iS8QZ5V70qrgqIic3LhkBvLAdmNJ7+suk8ph/AnrVVXQVHFnMkZI/fzeWXiGbuAlZ4n
ZOv1RlfidpCRg6M0kj8R4rdPC7XaP06v+SrvqDhvIY08F35Hvi89/z5DE/hT60M90Ju7cpsVfpQg
Nzpbe3zNs10GMvuYuuKa7s85aN7ICiosKoxRBJ6mdEU6rpLe45R4AtQYVhOGXj5WoVHm2tcFotLW
Hrb2URq23OPx2+ldxVVoVOIsFua8/nQbyTz9CzWYaYdQ5jWJ0UtroxyzuE0Hfe+b1j7EhQ8MRI0h
pBUsejAdAAl8kt9wXaJCRMzNAmu/1JBRkdm91b9U/RI0+W1wgPWxuWKcdai6vr7J7Lb9MqIs9qK1
J1V8FEo0Mqhz9qSwQS8iNPajxNJVr0RQ0VFIk2GYEUjWxeThB7Ma/zBizaBXGKvgqAWXl3aMpvAQ
dlN3W+HEs+8xRblyeFw4ZE0lWAsnGkwZr8tBmolwdyJKsdVAMTG0k5vZRQ3V0ssKKkgqcquChpxF
Vgijb9XkVJ//P76AcsJ2EvCrMOfwUMnxS2dH1b3t6hE9paMipJoe18di6YCpNykm3pDRNkCdNfeO
GrKxzBZbwgjeRKFvPMrUETe2Hdo/9fa9ErJLKWOIEiU9kAxhDhc7q3hyhF75pxIFirEMz4LJ9gEz
bcgNTT6WOOr4sdYJK/8DicrXIYQ2wtI0bn1W/3Y+WzKztPosUoVEuWSzLhlDsT8z64c8Xv4pjWr+
W2fZ5X/xUHXqDSOtJxsVv3Jnu023xZ9NOju98ZWonZKoNad1Xg7umHjYh3LEWrGD0bLe8Odk8Vsu
Xsa1m5OwpHCaiuFnsVoZ6uK6eC6poqISyJntkMvlMDhwbbecJLjJj6aN77ve/JWKmGoeFayxtGn/
AbRYKgd/RRf7ML3RlZBt6LmWmFWw7UsPejOIgp2Ls9Od3uhKxIq2G3LTosuFrGS5jVIoU7aJwKTe
6MptNmqGDHvX2j4kOKhvKhefsBoeu1bpJFVQ1FAWU4MFlHXA3sF8nKQofgSm4WgdhHjbKbtycPwy
AnqCVPb81BVWfrcGGIJqLYyKilrKVfo0++xfr8wSzaMPqd3YWuBOHMv/nDmdy8rCucnan5+w3TNF
IOcs0Zy5EqygrQzpiYTt2IwIvBWsd5PXk96GUWVCs2heY/vs2JJVzgEA47THTELv4i3/g4giK6OW
E4iD25XtDWS/5Isl6kFz1ZU4Fe7kz4k1i/2A7xnNj5yaYNs2o56gjUR4/M/PGnGuDn5eB4dhgucw
TOuCO7a5aq68EqpFw8W+jNPgsMD3SXHkmK1oZ1lCDy0gVTjUkCbuZHQpxyvVpL2pBgj9OSo6Wk8B
UoVDLSb8Sbv1XaiP07JvIhQseJVN9RbH8/5c+mGV5TIXFr0hiY2jiYh+s8kbu/D1DlhPidhJlGYZ
gr4Eaei7e/QGnudU6C6NErF4HK9QeobgYK5Rc+pG7jtRGF+VZz0Xvf+9IeNl8efaNNg0W21eBoco
E1F413kYSt6nNt6LGqnStdWbGn4PVDVuYx5FtWKFIg0swja4eVRXEtp5Gf4zf9dW72omYTXPZS2O
NIwhtcpp7KKXqo+WE89uS6fTUuevKKfJUNrY4YThesTCCgsQYhfPUk0ZM/XOFtWuudppGz4gvG3u
M6OJbz2/13pKYurK5vSHyZdtYjL1uCz22Mfi4Vc6fqyFuGJ8ZX82gREmg1U6R1xuxCfZT2uysXg3
vPJ939yfDK/sTz8FFkVr1zm6wsV80+CsrSs9pAmjK7UfZrSzM6M6fyycGap2a0yfA+MqFeeXzsJb
m1M5VLijNfgTm8kRrfkwv1siv5lvUHuaX8DwmcauNHFaeXCNOr0L22HYQ7x3cePNZRHe51bjJJ8A
hvY3gzVYP/zZFMWEvAmedvhY00PM+A+ims0Hu5hW+5ru3XlLvzVn5Zxa8EBOpl6GH7NczOkpHMre
/7ngJZjcDDlvhMfWS6t7bnPw5x2sfe2vOolC/KfO98faEPgmHt3w/Cnq3sS3D4KU3ujqh+ZNxp58
szqKeRI3SZAG+CcJW6dR5wrVFKFa2wJTVw8fmBHTJDFClI4rM3vVm7vyRUwfM7Cp76xjZYsBzRoc
fTfjqKn/KAKldIjQiMN2ZBFHEJ/+TWFMFJwe31lr8mqVn4yW4XqdbR2lvWYIvWPUtImTFokEvfGV
zIwvKXZ+dsCHLdH4TJJ4/TiG5TU3obezj1ALfaTRzSEL8/a4jHVo7pp2aDJMrK9KPL19egm11l+M
JGwX2uvHX0jqIhu8ryY2OYd4Teufeguk5OcljBw7Qd7iuAA7xF1roLoFIhKf9IZX8nOxDDhFQmI8
Vi4N8GDCuPb68lxafiVqk6zvwmWUxBVmnyA5ckzi0dUr4937k7+0/Ep+nuDoRcD+EA4CYVTtGrsv
A3iTYvwyn/Oe5hZV4hdzmJwjLBHHxRzwGQXe+A2AqaNVmsCx+rOAk2aQz5jvkB1C2i9TNNvpdjUR
lnx/iS58ArXw75xxMSo7MI9LCtp5CAr3OxLF1We90ZXolYNnVlNN7vEdY9M4rXEfRJBv9QZXyv7Q
m1qkZUpxJMjuTRtsVD+FWjBJV6g1v5QlIPwsI2uioeDHqOLbi6ZVmvCUmMWaNh1mZHeOuI1O065g
y9zFfSCTjY3j8DUvlkuf9vzvvzXuJN6/Od0G8zgJa3wy50B8xd7omvbU23UERo3K6Figd6VR2Kz+
BOQwL6psP+Ui/WDG/L4HHhOnl9rtuKwaNfaLOm0fPosS0dxNxbKA+3xIYjP9G0Ivcje537RXttS5
aP5vcSQ8JZTNqWdDxQ63jXKJ7hsshgs6hpG3D6c1FbicC1tqBp4S10VZInVEiXJ0XR67UQWv6zvH
TKkA3o+OCz9FZUq4AQ7IDW7Nx6iozWfUlfqtObVzuh/ScvA3XoLluE5vhTpdiXLRTAVIvNr+H6lB
swjSf1onDJ7e/yEXtrFKm6j6cIq6PLaPQzYlOzfNm/4brspLoleYqkQJRMrPXo99eoqavtkNK/aX
eVJqDq5EujCWyUvwbD5Wiey+44Br9Js4h/r7/tr8euh+Y8O6aowbTZYGYVceBRzX6L5KLfvep67/
LrAQ9rdRXWL2MARB199QO6F/a8Zzme155kuzJ9zNhPFXlQ1Ttgt6s/sIdwrxkhl58FLr9YC9oaQJ
3x5XMB2mdRR9uX7A7tpNtigD+XrVj6vkA9G6Ewq/qX0MBWwLnyT6+H+4Pl6KISUdhGW/VFlkJaeK
Cy8GpmfFrW1UZSGQxGqywp0ztFriCOfL7p/5dBjLPiz8kdTjOd+aLCs+tiLVPOVVxsXEo3Tu5BYl
igtXVvAqV0rbv9Lcu7BK/6FbjLEbj7xAHXFTQInTqjxzizWp/wG1telHnlDB797f7hdSgUq8EPiB
l1znk9OvYsUdW+8rXf/pRW/08+/77bysKrfPDRNnNBPj7x2tvpdkpmGsN7iSCFCFA4o4iBWbpHbc
dmUY3BmGF2kuzHnBfpt6EWdrGmcGm6dHDU/KVDrb3HN8sdWbvRLFTViHbHvcaqsAcXBRgqqMq1CL
C+0KlXhRGZZPeyRLT0JG1W0kUM3eO2WQX5PFvlCqqNSLporjfDJn64jlTjm8TmKU48Pgpn66z7AT
nY+135mPQZvN3/N0bYXesahyMkSQjJVHRXGifebe4/IzNjjsmNU/Wt9EJWXgsZF7sPZX5AAS66Hy
neTgzJpa80LV5wdqHRZtm1vHJagT3h+70pEfZqND7Fxv+kr13pVWWlhG3Z9kPcyPGNR4X63EG64c
jBcyhcrKSKx2LdzB6U7FxInm4jTwIJ1er6MrpBLMSVNYFOuxyb0VmRy/dIM7z9PUVhZSCWYx5hI3
+MZ/YONWt/8jvOoPX/SWXYnkZMaWG/p1ezJ58bkxhzK+HatrthcXTgKpnMboaoSh79fDafCBwG8n
r8k/hXU6FAh4Uk8L29O8nknlZB4SkSXrZLWnsDL5tCVGosiLXRPtvZAwVHrG5KcNSaJrT53hW9+b
Bt8e38KMpNzYhtEON2Ki87tDZCutrU2aLfO39z/OL6z0G+WcytwIY2PkscbOvguJleLerX0hdmth
IQ4RWwbSH4ubZ+sdvYvMfFjs2EQ90Pan6XzzyqK7pjDx1RRispoNqL8pu2WJ5M+mF1hU22WU+h+a
LByn8QYr9qjrN2aBcuXWdv32kM6z792Ea5am2yKs2mKPXn4z7grYuOMtssh+8DqHIjOuVA0XIlR1
ExD1NJtGag2nqvPdadM1djJtx8q8dv+5NL6SX3zIQX02WSZJ38G7xC2HNt/1aerpPYzg9/nnmTvN
Oc/H3jiib9k728JFQ/No53krrjR+fqGq39oMSpZZxsI6a0ol30C8l8mHqlrip6pu+3pjWIPzgihs
Ozwsfdi3H/sV9W3nhseUxrvrq2QaTn6fuJ/GEoX0TZOanr8tk4HLslHFmfPRdGVQHrMGmd2ZNxdz
ZyWitX7aVS/Eq51O8sakFOp0uFrIdSoJbRjjXshEDqeu9SVed54R3ZnWamiJDjC+ktNctwwdUbSk
48B97AKQGqk3GVdaApf2kZLTEsso6MHJ5ntUDPlz3xrla8jZuHk/4s+78a1vrOSxJIDE1gdzz+Wz
QCNngpn0YLrD+bKRj0F+45aG+bnuPFMz6pRbhhyWfhzasDi5VlI/i8Aq/hrL6krL4cJSqeSVLgz8
M4bDe0jO3tGdB1p6Dq8yey4cLip7RbhzEUJsrY6TVycTkjzYj3Vx1aYP5pr2m761plSvNlGpLH4w
9H3K49dJ4lTxiGBmf8ptzFTe/+YXbBmFymVZkFiaezdOTmjkVp+bdkb5Namb9aM5SNyKECgY6xuz
M3vwiFmD8y6S0NaPPjBj9+79KVz6UkpqqZK0QAso6U++V1SYmvvdDeiM8UrmujT6+d9/u43AWuob
mCfdqQkRx+uyOb+bB5w53p/7rwT7Rsyo8r++5wnDyMz2VNh9Im4woHE+RFZmy+0kLbn/RRPMHByn
xWqFt5VZCbnH0TS5kcWSJbDxCsyNI1qh7RajwvImEr31XQRtuvUrQy6bcagaXvqqaV/VEe0TcwA2
z+/oVru9gW6e34fFKO5mF8Im1eW05xsF/wZx5wePXRelB2SmDXTCbf9niaRTvZOI3T9HdpJHu3aK
nE9TC8rg/cW4kD9URo4/jjwluVFxGkin9RZp4WLhFd2BqdoWbhtv7T72bmd62XrvfSpHp1uboaII
KU5dtNr3EWzBZy/2Ne+xKkkncfrBKpK4OEW9wAm8k3OS7xCk1eLpuELl6TRTHMVmJKpTkliY0BdO
vm3trH55/2Nc2PeqHUPT5b2V21Z5krIosc+unZ2Tp92Vo+JC/lN5OiaswDnpk/KUUTq5G0n3+NW3
Q3TpE4jc6XZmV+70foha2hiIbWXW0J6SpcbQKraDT3ajp5DCR1CST2LVPhbxPcuEYu++KUisSFGY
V5bp0kc4//tvyUc2Cw3XLGxOi3CWr75bdJ/q3NOCgjF3pdQwxwUfDKcsT+HcJpvMgsnkRHq0c0YX
f87dFD1yfF1Wn7J1qfJN0q1y3eTulOud/ipnx61Na8bMsjqZISb2zbmscN3is96mUUqLRXhBXdiC
he9w9HBRXL2xu0yzj6ziwMJ5scPcTbjwtUG+9YezSDVEd70Nr+K/knkpnRnjtpM0fPHku9xbs5by
5f2V+fX93jixVARY6NRF0q9deUok9qe3kVmZu2SxjQ/CaBBPDtsIGRyo6MknE6mdb2O2hEe/79oK
5VrT+Fp7/jVl/nOMvTUTJbIl/GgLtGF7ys6xh+gGxnhF01i3bXYVMnAe662/ocQ3R3HCiSqrE+Ye
5QMlTX5YqgZwYOM51XNPn01L6BqdeyXWs7xr4yJY0lMRhtNtYfnL0xpMoeamUGLdL7J4CnheOIZB
dfAzmvGBdbUIPE/xrUVSQn2Iu8rrsjU7RdK1HwYDn5EtmKLyGl/60vjKxcLsY5csnjXHhslH/mLv
YqPTbAerXB/hyimouqo4ZXEa3k3BPL2WQ5xooa0sleqTlU4yez7YtP/H2bU12Yly7V9kFSKi3roP
fUjSOac77w2VmckgKp4QFX/99+z5btKkO7uKu1QuaDayYLHWc2CkdYd+QoqxgHMVOPql5vPL/aCs
Rjl4nsf3dk8rek+rcalLlS+sO/052l9e+din+3CywanWrfXjuOIczEGXvh04FG3CRvcCOG9w7YP4
VD+ucbXkZ7oT4D05Wgsq6P6MCz96Z1OBGrn//65Xke1Ou2y6oJBCkfT54hOdgD6kefOIA0GAwz/O
f8MQsP4rbG28gB1RIYsWPLc+w6m9GU95scfbqZr4l7DhvZDNt3VzTUHMY16w9ae45C0Qhw0rksS+
CDLlNm/aTekfdl/grrno4bT1fXtl7i+fybEPAtR1P/ZbT7Bt5Ibe0JijKFNaMUFjgqaTPKQSHZA/
L9MrPenYhwTmTna6ycf2UU2w9tWMTj+tWRWeVw2lfRl30DosLZnle7Is7YcR5r+3bbFt9ZuoHqpT
1MKV+Wgh2fxz7XI8ZOCyV4TZjkFSztuAaRzFgmv9mOO+uzHwTv4Y9WIPqhXFPpzQ9mQvaiYBJdg2
cBCshJJqOQ+BntWxDyeEfhh2t6XTvRAw6oD43P084Dn65+92icHfb6TY11NWm826WFTmXucJjt6i
OqTAIIedKj5ziNCmA7uExo+9ozu86qFg87Ak1IigEmPsk4fcvo5L1FQtMoFqXUpQIqGokZhKhVV7
odHxfOMADyYzAFvU4xjv8OttwCWcT3FoDzT26UN07HVWq2p5dJASPKt+au8yVwVJ7nBYlj6fPe7R
DZNvsHGGcfvRiw3Gzumk9rDV90GEakE2kDf9+miRVt7gYywflj5QR4z5SLN6BDERHlLxeaj3dC9B
NBHsYO04fwvY+Az0uOeL41pwlTXRoEW3BLhl+EteyMWFLsinsD/g5WK8n3IgCRJylgWr3w4MIh5U
dld6Ri+GLWbvfdpRTbAAgf7NuVlNcU/7PjoISYO6tAxu4s/XprF55AwBO4mv1crfEQ3ruoONwDI5
Bq3Nb9gxYBP7dcTiM7Z9Bbtk+1+WuP5r2OCXqtkvuR5csKaprqBR0aTQnDroPok/b3ORzYGT95Ix
sQywMurH4g1M+YZvMMEt2hKS99fEXl/5tL7ILt0a6gSYcxc5AFvduCYl99sEJ8Sw1bn82V9Wx+o8
W3L4voNcLJKDQCviMINGHnLiY+d4yZjoIxhw2n0/j0Nm3y1wSxnLMRHpx7DJe0FrUXh1cQV4Tp4l
BBXyxdn6Cbl8EUgY5V7Q9pTXomjz/E2xj+ypuNgpl1Pe2pBUAcvjhS3PiyGd87VSpeF45Rib6J/7
vAbB9hnMRp5/W5fhGSKHHcODhGpwWgLVWCxz0AMQw3tpVB7JxbZ5l7+hqCGVbBZ5WdlA/yrmw7zy
YonR4qEQWW/7/WZd2+0tlFODCHOYuxe0TMiiWXJDz6Zi9Q81CPGzqEK3feo9n7goVnTlYWC31rX4
OA6r+WvQNQ/J0TB3L2R1PlYG6tXJ2Yi5fcvSAc3gepz2MN1LiP893zZmIGYz/bjfjGJ6x4YdVYMx
LHvF5P2QrS0xtBWjKh3Q1aXIZ3eMmrDeAYb3A9bsi6kHhy0PHxNzo/bu+8U+IqRsgNG9eB03tseq
RpEDATWy0i24ZwEdC3rWM0gKPF94C4LBgv48aspyruJDw+EIB9HRQIa0j+YCvqNFky/F7N2cmIc1
XcTHLG7CUhDmXbPadAwxdVmbQWh92ibydkjHwD3pQ7mAXp8KPl2+K2HFOxpDwx4Cg0GtXiy8F699
sUNnys6XlelQrpE4Hm7nlmdht+BvWK5821QHNWaosPI4eoMOtntIC/096BJkXrjaIdsa6yA2WvbR
Nt6u0oojG8LkgaGa9HxP0tYQQRcgh5jquqOdQV2F6twpbOpetI6uE6TDS/9MCE0waSglLK74J2xw
L1jBo4y2bMbgpqL/itr8hYs1iGnKmA/R4i2qtHJd2ZkKgBygnxKdd918CZq4D4qyhoAh2zp27tn+
g+RRdeg28m/Y2H6UAlzu0IVgZ8j3Ys5DBgfpJsgsHqviXaq8HqkFjhArToQ8NjOqV0sepoLNEi9G
oTsE9o227IxGijhpiKiXcMMOoklh6v6dCnOqyC4Tg53l8CFPUPeog6UpfGjSymdtoyhi5zFOHnmb
t4cdNoRhh4svpLvus211jt1iCbh7go/0EFozwLp4EQqFE1zYVYpVN8ObfsngK76E1YMwuBehlEBh
e0pJjx7qtmwlWNuuTLs07ELygUgQiUiafm+iquSq0aWluKchFhRE+MS56GW/tmKRVoYjStMVxvZ5
fYozPR2CwtTHHrnORsBd4tS1PUdqTSJycNiPgaN7cSo5pMAhZJ6cL7JJPUwIDlHjfoTN3AtTSMbI
doVK41kRyKXDVbK+TQigfmGje2EKwpcUFE+xs2kSe8PSbj1PcxFSwMIX9S7StRk3QpYdzqTGFaV2
WwRpvC26CZu6d5G61SZKdTw5O22Q4IloLOc48OT1ATlc2GjZ+4yd5d5+oWkbndvL+R42cy9M+zp1
/TYCPyW7GmqHVbKepn2/psx22XS/VZwZ89E4a8rn1KS4Sg3SRnNosmpJ76NW1O2BSBObclqiag5L
OHxwDgTZGSOGYedXGl3FqlsOexWYcPjYHB51MG5iG3Bm2PFvnIFAxFZPaVjQxl7QqmY0MUgSyZmv
c3QgMSx/53oK2/o+GqeptrZGoQbm35fL1Y7anpeq+zto//jyuTpNAE+zcBaXK2jNBiTFQxcHnjc+
FsdkziljFnZu4uXp4klw3Fh3jQJwOVZe2ptezHKtRGE3HDeugKBIY+HMCDWHa7zN10b37lYA6Mw4
TWlyHlkHtoSZpp/LguAKW3UvavnUMLskM25u6Kw+6NiRr7XowvyJ0Ah6/iwo2nFoID8Gix+LoOWp
zW7XtIqPQXP3kTgEon4tSKIwVh7bT/BzlmeUa1Xg4F4KrJZuGtvN4AyI27lsRN0dozr0ke0rMRnC
WkonAtmePlbvmwZbpu6CR/duV8enBO2/Oj338zrBzw1Ck5WygQUCH0kja2gUZStM15Eq0VsY8pIS
9IIwI1jmyzDRWkCuEYIBZ4EseO2hR5+a0Fok8SKVMgDkYmjEnHUOZBjr6+5QDGHmu8w3FVdZYRah
sGNsi9oMmF7DYVBQ7A7b7F6gGjRTOiRNl+OR/DA7Zp7VTViWmvgwGmnlRrseVlyggzytCrd2Nrsw
WffEF8xFI6uSYuP0rPZ9P4CsBAzNxILS98RH0ORLlQDz6+iZDsje3QojrmjdgiAAeL97tynZzDZJ
ON3DUwmKwoecgALXLe5nyCdNfPgMDDDTNRm6VpYmgQGJNoNEuSrQyyrxATQWIu5t1y6QIlyXz+Oc
yEOXR1eqSf/BQH+/86DI+PxkJ70lu56XHciQMYXhRa6gt1yVbpuKDX6h6zgc1tUSd+9kTLvpAFBm
nS+fpdxm8Z1vzLBPBNoDUx6CNceX8iKbZHB/MNGEHzsDnK/TcS2TNfDdn/iAG5nBWytPIdTeUAvv
K0hSbqhIByXO0M95vpQqIzXhBYR7ofT6RTiQH5bUhbUdEx9gI+gG/paj8X+POLLAWjizgQLniY+Q
mRTIDpohH8zr6kMrLcReSbUHXcCwcH++LIzneCIWE2aO+lYi0/TAwVMsg0LPR8fgNdv1MDPHB4VN
dMnZQE+grcughh12xvOpw1+vWm3ax2e7J48CqewdvH/COr2JD4/pYdeFLwibCVu4s1smXibg3wU9
HxIfG5MXBUQzFyAELmL7mDg5TSMvAgf3YvTyLB/6MSfnsYANwVjBlqTe2y5wdC9PNkk3xuIC/Vit
eAfS9XTcilYEpcmJD4rRsFKlpNPYL6b/IBOsSw2ty7ugzehDYuy81VEqFBYdeo6ozbH8WATqWrLE
19MVoB7tkxoxOrC4X1kNAlkOI+SwKPX1dJ2NlwXo3vhM9LKe/1v2Qc9/hS2Md/3qGQn+1mJh1tGO
RwLx9JvdcR62YXxlLTnSvTZmxujp/mONDTllXR1mXZ74WrpmqyKQcnEEkAxq7Dnuw4c9CxOZxDdN
nh8w/R4zON5txfm/jr2j9Gc1xWE3qQ9x0simBors9rzGxS1d4MpaqDEPXHMvSCXgwtChWIozi/Yf
KEcNJZQvgqp+0Ad4vig5GjkAgg4FgM7rnsFwbWbVETKl66eg3ejjm7jScoJiKMTYDZ5rwMn9yFLI
mocN7tWJm9gJEQmHUx1c6gdFF2qO3SjSLnB87zZVSTaTzmKzA03SHvB+IMdNgGAdNnsvUBWXEp4Y
CfyDIuR6PSFg87rAFN+HNvVwy0K5qbuYE5n02McLfN2WNuz88kWxyDB10LlA1VIUET/nqvhnzPg1
9i7DznshSfZxTWvbpDqfkcJAdOKeyImdoLl1rXJz+XIvDe7dplTOsx2TESLj81Kxfw1fkkUd1Cp5
Va66eLeCQI+2He7w+mvYV/aCl+a6pxHBmXY5MEk99R+7ZhpCiMBoCvrRa4d+H4EqPo/dtP0YZ1wr
5V4E4uMSH+QEoZS6WCiGd5vqS1fjRNu3MGFtNB396G3WbpXRgKMhJfORuGR/Uw9hIi8Y3Ytda6ud
CN0gdkEmOORREZc0WcKgfYmPcRIaWmLJsiK8plp96E1d3KdWzGEHvo9x0oRBt9UMAA7WeI3lCo//
zlVhV5UPccoBZsLcJR7/KKqXPIegRdJM1U3QdvcBTpAPXg0MGlJs93657RrMvyvQZg8b3Qtf4eao
GfpL9uFQ7gZU35WQ+Q5i5mDLeKEqRhaBG5FeLvGLtelYTadCsbC6hY9vWixt2hS96aosoAECSfJZ
vR0tDVJuQ4/dKxpD58LEqYVzSFuTLwZc+3J0uQhbdh/dtNaRmWEnBgxx1eqDAEO3BDFXh6UgPrqp
N+j1Aj2F3k5sDzlQ9Oe6ScIMDCHF/Ty/EZvZe9WNw41i8K+gqmkgMXRVme+Vu8oHN5EE4s1pNGK3
Z1w0b21UJ9PbFtzDMFuSxIc32XyDYLDY0zMk7Kc3kpmUllUqtyDWBbZN8nx5+ipfevTscI7trjsZ
0X1wnIT5wic+vgkSR45EFZJiOtnoAP7yh3XPw1AliS9Q5QDGELRqhxvLUC7o9/l9Aq3foJ5d4utT
qYEleiaQZYNK8Wcc9O0dWjKBWasPcDIcPKBJGHbmJv1puuWJmiUM5pj4+CY11mYyi8R+YfYE9rEt
9zUM35T4nuERKihb20bxORXpcliTKjuyVvVhxYLfAE5Rv3NXwTMyT9RQ6gSEzlSg/Bp0cfgIJ9VN
BjdTi/e8ERDDcnQsvql8b4LAq4kPcRIyGWh8ybZpo/tb2TsIslASdqX6ECfdL65OFC7sEc6Ud02G
puCk0yJw6t6VyncwmXW6Djcyx11tKrQBElWEHe0+xAkuxtwUFCVgA+Mc0H/6bxqWxmEVIB/ilO9d
UowVOshrC6qhqqX7OybOhOXtPsSJVtGACiGyU7WiMbUytI20Y2Gw1cRHOHHJaJ+AHn2WqdtO6azW
GyXij0Gb3Uc4SZmSkRVo78CS6ysvUEktUmPCdqOvrdQvubLJhiSJRE16C0vp6hPQ/fWV0f8DdLzw
QPPdwSGeNvF2BuTO2JGCFdVUM3AxiC/94KLBWFiKTRV5yEcYqx+dInQA4KdhooACYlGkN40lY3fM
N3jU4yKmeMbpRqEONue5oyUQ7O2nIU7ZFFYhoJfE4BeKD+86WnGNx6qWkJJce5rc0Dq0QvAbagqw
o8V0DaBqbFdv9ZzHn7soNWGR70sbDaqn81Ch/wCrmKV0Cj00seRFWHXjN9iUjEGdhQX5Wc87v4cv
j35fU5WFVSB8HSNXL2zTBJUfBwLaoZFTctcyWOkGBZCPm8r2uhlbl8fnTg1tydv1S5+wK03AV1JG
HyYlFaQoVrROzq6W7UfeROJTxMOkf5C3Zc/3I+tmSYYLa6uHucJhVSB/7Jc3ZNi6eMl0n9otjgTu
aMh2FgcqFgfXYnVNf+m/w++32OexX3SXjRm2RSz6UbXd/sD3i6t236opA5oshitWA35zXiKld9+7
ecQDUEqV3gpOYO60ZAUYdht/u+7CRXeQP5rerknL/uU0XyLs7omj+mLi7ajnhtWl3eq6gperNngx
JfSDsmvyic9O3MRjPnwnSQce5m5gHxBHF2mVgAXEL/Q+D0+mNncxH+8Vj9+rGBu2HqM6ZNdicO/r
aJqMq1oceRxJ9gWOaOYeb4ZraqKXQV76NunzjWV2AATWNZOP0qaDu5ERuslv14Gp9pZ1a56+C9aF
if02QB5raqUolkc1u+x7s0v+c47Rmw77Bt6ThztoHOItsn+2xfzXGpH2Ns7Wa/fXZTleWib6fJmA
NgH2AZZEjzra5qTUDYdbkIRQRnvMZWNDzhB8aa9QAcMm00LsrvmRJheUZZIN5xj1hCv76D9830s/
wqsq9pWTLpvm5pHyMdog1F4sH2CLM9QHsiTJe8mp25GhNxM5mBngjvry8LLUmq8J3OQf9DCAQjvu
gJWFvA1gg+4VNyyxWEFq9s9rtH7UQKo8zFBnuyKn8eKBjMG9MqSgSOso1AofKW2QKPSodOS3A82y
ax5Yr4SO768hFNhOudiWR7aukGvSbLmDd2zzLd1n/jE2kPEK2ti/+WzY3VVpP7vPeuT/G2nXgk9b
9Pznn0e/LMcLm8JvKIyVIw6r5z4zVyDByeMCRhO6MFt8XOENwY4iYsN4jru4+rTJjQe9C/EHLp/t
lwxrtBvpiwJ/FwL5tuzVOMKW9aou2Svx6jcbRDJE8dzN26MBLo8g/yH6HQcbi5W1aoLamvgJ3qFg
EtRr9Mbko27d1B7GHVp/t8ihZ3MlYl/7Fd55QMaI1AXuy88X5chbk1zMKSVETm+hCKKvfP/XwsQ7
FHAXZ722k/tML4A0OIvR24QOw+nPu+uV0f1OQw9CAx2mSj7meMLBRK+Szf/oNoc5cfPY7zVACoxM
87jaB5p3R2qsvNuJVCGJNAb3bvV13WPSppV9MBUMp1to7Le6CMLrYnD/VgfyaLE8mx/U2JhSZpJN
p7SjYd67GP+yp36JL20dILSRjB/JCJ5gP6X9t6i4asT12ne9/P8vo8MUOq6x5+VjQ3Nzb9jcxiUc
pvhfYdvGu8vFim6vGl31JEdwVmReL7dQqLryjH4lqnw6tRAdxFxExB9J75K7MRf9h5HqWN/v+Wb3
859/weUKe+FY9XsOo0TzCwmqgDBiMdfH8aI6dtQ7afpjT+DZR3mf/a2ruL1zfBjTd8VKsvjuz3/7
tY/jh/RKq02ix419O9QlGyGNvcxNc+WX/fcGfuGn+S0JOy0kmgfnHh1QLgakpQoC8bg8ljuDyk11
sG3L70gE32EgINv5i45sfUsj1uRvGjUnb9OtIPe5BEz6ODfV8ElBg5AfRK4hvg/5fpPd1bvJb8a9
m8hR5t1wqtsWnfQtgYQb3oSQZ4/gwvRv0GL5PRDdogTdDdn+SJc0faBbZv4X4c9dqU9ejoqX1so7
Qiw4IrFjKzZyBV39o7p8dZKCR8PtlL5zORm+V3idXPk0r3x4vymS5zwroKoqHsns5r+hKR515TKH
9Vwg3u0dKXav16it2PYohhkeWWbleQZmcxd9CvsU3qEiuiGKqnGoni5CWk5k8ns96/Tbnwd/JSD9
joiCCp1a1tQ+jKbb/yUgY0Q3uZzT6pbk8bz8vSSufoeWki0OID1HpIwyOOlc+WWvJFl+xyQnJGY4
YeRTU++Ne+fSPoOvFx4Ad3yGVs2plxQy24mCYFs52JUHdWrwxbwEgvYzfjVg4U80kwbVs8XeDE1Y
XxWje+fMOAEihrtcPoKGdqnNXdxczFWA5CvHtN9OUfs0q3aaom9A6aG0Dw5aBuXDJlLLIYvdeO1V
9ErM+J0VRiAhu1shPhN4XDxok69vYhbEEeOx31pxtWhnTerkMY+ggoNGgoS71NXCymtT588v4SYe
46yKu+QRrnRzU1KR959Qd8rDThO/t0IEZILHuJ8ftM7yr3qpk+IwRQTf4s8R+dr0vXDv4RIJSeWm
+oL0aj32Fwu6hGdBjXMsvZdC8FimBdSy6aMxei57kJjv6qEP6q5gdPp86U070GbqZ8y96OY7SyGg
G6ehWqV+ewW9JphYwK7tqSv6+KaqVvpmImsUuO5e2Momzbo0cdG3fly3v6ST8p/sKhfilaj12yuN
jWw7ypk9qoimGtyWy3sbLMzuPgJS6Clo5/hdFqF0vFJoNH1pUEY8QaNXPSQo+JzCRvfu7MaybQUE
CKuf1PxNm4jmYzysMmz1/T4LQ59StaJXT6ajy8edj+6+KNg/YVP3bmjoUcc9oYV9aBQwdgRFgjrv
t7/+PPjlWHkhl/F7Iron0QTf2vSRRKp4KCZr7XGt3G4PbuzgoVC3e5AKF4/9BolrJ1DWtxiZAHoY
712sD7Ibr+X/r5w7fn+EjhvMaCqjnvbM9mc38vYDi+V2/PMqvTa6f+UCYzumWx9944TwjyqZ5vfZ
qAOzVb8/AtG5IsXzYXkQawIOmYDrdFbkgTKsfn9krKddQnigfhrXlb8l01i/r+prjMBXTga/QaIt
XxVeOd29A+y5uW3qGQ+AUYk6vUFREu/HoPX3OyVrEcd2r2L+CEzQDsBBKusa9bKoCry2fiOVzzMa
Ry6fH3hT8xsDbWBextlFFjjsB3gxrNNK9ksx4YAwl9IVcUumjnW0//vn4V/7DJd9++vLvRVwHVUJ
fZTSVh/5NC3HBhfcjWqS5soD+5UQ8PnlsZJzki91/dT08f5Pt2YxPeUadrZXHlWvjU+f/4SG5HiD
SobSyaWF73aYaiZK8w9hC+QFMIH3XpXCZPGJtDs5xfAS/KQKXUMbF0W4JPAje3ewRQEPTfws+gYY
8Q3EtZYHoDfDjJ9jn2hujK11oQb7wCJ82GZeztPe9GFZoc8zZ3VtnMw3+oja8HgHB832to3qPQT4
zGPf8KFp+zXSUHN7Ikuk3kBo8wOg0Nd6Xa9sfZ9n3kjdbxrn5qOZIZ3jpn45Qt5XnupN1ldKL/8J
NLxwSRIvehXaQ1z2RfouN01/13CYF6FD1Lb5JzfuI0lPbJ8Se8TR6g6ySCZZLm01tm9MrxZ+X4tB
RVkJHQLlPqTWqeFw0WIOixufqz7njdJDIZIfBKbGt2lV8a4ETXQYwza1z1aHL7qcetPSR7s16xNb
jXElELf6Wur0ih1I7DPWbb6Kqi/w4Fm7FGsGdP9ESmMF/4vPFrUhTQde32dwU64OCo4gezlXW49/
rvyjcyT51GXL+vPPx8Qr2dBvBPcczy3oIkRf9YC+2QmN6Hq+uYBynlg1J3cVa9fq+Oc/9d/9+9Km
+u20ADx0h9v9uzHvmTkhbzcxxKgr+35YW30ebSdP8RT3fzuquDug5VH0y4HCt/x9Ax2av2C2jVy8
yTfcUyUEtaYCL2mc0fMPJhRz/9hiSvZj6oR511p9Td3w5XAjPo9eFG7soSgVP4JF1dZHMeUwAJ1h
cXcoBKch7FJOfD495Gw1vMxE/jbvYg7fKyaaM+76Kj79ee1f+xHeY8AQjbKGK+LHsSW7OoK9D9gC
dLmoPLuhhVb6n//My1ca8bn1LE/aStdt9A1u72ZDzw1WBvU4CBJ0ahOfXS/loKq1Y80TiaGzk7FI
fhlHOgQdLDB1fH4hQ6R3QkEmz7/kkFB/R4Ulw/siU7wN/MjeW761MN6hadY8CcvMuVBTfxaSJYGz
99IJEoGi5fqpeepX0D/KbdijuczG4pqG/Ms1YOLz5akqEo5mZ/yoYobqEqhJ8M/OxQqFgL4b4dPA
aAP8ygQprcCv7Z0XOYVzn2BJf8/iNXnbgzL2eVr030Fb1SfR00UM3Kgc2V2bVTPclwguEIBBg85V
4tPoZZ0WAFds4iuBeIF6Q3lGVqCFHOqypt0Ye1dxE1/5W69Enc+q70WrRJWY/h6eQv3/CGP5Ozk3
/Ri2sXxefb07uP/2W/0E+ZMd9q1VlZdg18F4LuxLXM6sX1L5fIzQOopV+6S2Tp2Nq9x9W4Up63Li
U+sdgUI+Y2P7JDZhT52Ca6Hd4yBAO0b3QnptsibX41A/ARQaHWq7RId9vaYG+vLdTHzPiRy627PM
lvqJdVqlb1O4qdkyb2F2fTBQCHTvchqHWZqjV/D8IzRA5LbxzPt7uibo7TC9/kzHMENQ4jPtK0cH
o3hRP1FCursBcf1dLjAZDto/PtU+ql3csDhqnrJEicPaVvIMjdAwH2nio/4o3bOtWvb2Ka/B4C3H
lPXDcYA98qew2Xs3M7JpBY9mUT9BJi1/I8aE3LG4vrI0r+TxxAfdwQEBDl1win5LwLav75pooO/W
vdv5G7fs9h+hke0CACZZfZBt19/1eWLsrSs2V5wgRTk3hxg4h+RCLuY/0+6qaNMltn9PBYnP09dL
IqyM5uZpLMwFiJZE08e8ylp93CFJEvQKI78B9YoFhsF0hwSaieaD6Ki5TeIwsh8nPl+/QfIRb4PR
DytgmEeSRClMMtGjDtsW3m2+zVHMYDGun4DNm29xUeUPcoumsCPXR+h10b6v0bLpJ5du8jxPWXTq
yUpD6ElYGe/ehr5A3YqO6Sfl4puOGOytrWmuvCJeuex8sN286q4Yul4/RckobAmPNTjYg18c1lYg
Pt4uJ7Hs21brp6ldxqVsTOKGg7oc7EEf1ofbGergi11gcVi0fs3xtjnWNIwRzYmPsSMO3IeCTckP
Dl2uQ1QLdQtrWBa2a37D2GU1hUM1E9+gy1W5U6P3Xd2mSi8yqCECEaPnl5CLUtuJXdoHPEDdSYo9
/hGne/M1bOW9u7rnaa2ljPTTDnvecq2x9DaNg4RwsPRewBoB8HQ2CczdgtCtNQycujyMTojRvetZ
7+DNTbzunlAbiL9B6aE/QJLl2kH5Smrv8/RZW0RzG8nmgW3bMB0ZHNre2GYuhp9I5lv7EdZxQFAy
2ENcMxB55fz3AXWZqknVVbnGrVfpnxBDGQ6jnhaov7bmyun/32H2wh3jg+pEPoBSl43kB6C5SX+c
s3Hf79U+C/rQ93LX982S5u+63uKATeqieNvtio6lSymeroxH+X7TtBcn1o2j1NVtGX8fTcBUfLtY
CNEHDp+i9e8em3a4zThtb8kwF/VBIf1uShj45u/aZIFAI3adivVRT1AYLgear+DIQjiatN9BG2BT
VzKOJ/MMAQxGxqYskFCuxyRNuLmfRpnV52KuZvstK6zUb1UC9Gw5rzGvzlmL6+2o0SzLb/OCJvro
qob/yNtFNqc5W933dci3z5Nxpj61mei+rrXpXEnnZaj/7YB4S3FGDDlkis5VN1ff943y/9UU/MEb
eMc07aEtoJV7hywgstsBztnpcIjhuwVaOxVdMcITHTQuR25guz6gNKI31x5jmjXFm20Z56k/jfDa
Pkbbsib3UlSk/7LrrT1Ncl8+TUtB67GUYPhD0iUown2ko3Ym2taqwLU24/yAFzfs3yMdJLfOiQ91
VNGSctitd99YB/59QxLKcMRyqBWHzf4SK7+8gwS4/XPRs+Yb5/kHvkt1jiTgxAGDg3njDQ7Xuqlb
+hqyJRVwBOsAWsfUuEBNRV/nlyGGImOgR+UuFiark/OpVVkWcu9g7t7B3ai8ilQFxx5G9uZE3L6X
4HeEqSsnvum2hganrVs33PQ1YIZND05SloSqiPiW2/CWRNt0hZYW33EtsAG4ogI807CP6iVa45Sm
wN9BZXCcBvsRnho8PoDdgHJ70Ph+B4Y3mYGeHjaNGOf0aJbI3MUKR2nY6BeU2S/7HUqOFOwnzN6s
c/Wxxwa9b8gaKGL2WwtmbtKeNKCwYpcvBxHt/bGQOJ/C5n55sv8y94Z3Tm0G8i1A9/Y3PMPdMFVb
kPM0zBG8YHW62Ta2gNyrx13eSR63J/g80JCyGkZnz+duNzFTwcEGV4Cxn/KJ8MeqUtu19sZlmN+u
XQzvRetwcaXAaz8+t2tanNFETctF7GEGBonfO9ETF+MUg20uc/rFzak+DnsoodVvhjhYmG31cFmZ
eKwPvYM+9GCC7IOxLl6wys25VFfQ5AElVx6wItNhKa5pt7686NRvUshlSuG/hJkbkBSatRC6zBak
50EnMPXbE5q5LJohUXKGjW9RNnUrzxOk04I2JPX1fomrMuJqqB9c1OlYJvu7SAf6RlC/JdHMydw4
XQ83TZGgfOaI7td/hr7bo39CjgIAV56HE1upHqYMJ7wA1RMeCfBgGkgWlBQw6vckKAHdM55ydNfH
/u81hfpMwiNzCpu6F6pkm+Jd7zN0uZtkPahKfwf87Bpm/LUt6T2I1NyADTJA0xSSo0/aEnrekG8f
w2buvYfWeYIXyLDCEmGDAgrb1wO8s8PyDeqL964djAVUiuMX3BY4uA85OeBODSnswDvmAuz+5ebg
0kFPOQLxHOTF+MZQcEIynvwIWha/69AP8eYS2g03FGy7s3Bbcx+h0BNS18HUvVJlU2jggG1Dz2TY
WGkNLPC6aAzTK6d+m0GMSxuhBir+Ven6QMwclVW0BGFtMHUvSNfRzCkzs/jXoL1MKeTtZ4uLKWzV
LxHwyydteJ/ktK5wsiepPNgeJL1pq4LoW5i6F6Q8z5WMofVxhhCVgkFdPZfL9H+cXUtznTjT/kVU
gZAEbDk35+I4E2dOnNlQySThIoQQQgj49d9z5v0WEyUeV2nrhQ4GdavV/VzcH2GP7gUpro0brSI8
Oq67720P4mJXBN45iD9TADeo2SVZR7hJ4i7Qbmy4TDp4de88raaq7glcpy9CUvDuTcz2+JhNOg0h
3lLijxUoMBpA9qjih8RlvhQTAhXCHGE6JcQfK8idwfx1maBrY3GZbK3dD+saJskDLvDPGxLKUyvH
plQXKH4ZTIzcH2RctrDd7o8UhOwG2F0V8Rne0PNBa/AAMPP9M2g/+nMB1xtST12mLjpb7lqj+Cld
w1ic+KJenMqMDelEJ3WJgYD7HOczmz8NLWPjh7CH9yK1bWkxQYoOYm7r+BYWZ9/35UWvpGdOU1/B
l/ZT2hAW/f8nVS5Hhdf0dfRX2KN756lytULZPhc/lOiGsory+VCQ5lvY4l6kcnjV0iVHfSdgqfNW
OZK/6mwRtrg/D4CTg5qGEXvdZfB0+Ye53seah+VHfxpAoQ9OoSs2XuRi8kNVrTYvu36oggYxFCiA
nyOVQ+9rrJvbPTLF+tsKZWYg5cawUP1lHIDiKN36JP+hW12VoDl2lyUKDSd/HCAwawBtWY4XuA25
MzqZ9JR2KmjYgDfjBSvs5nu5ug4bfmYLv7ewvdkf91pCUCloV/rc+rqWqNUBur3UYuvfiwRtMZFN
PCyg/HGAZrv6nz5XvSzDa9MDFdttodnAHwfUaQFJV/SR8OoBz3RZ1rzO8jCFY+JPAzRyuxBNjTR2
I6pWCWSdsmEN4kRQ4nf+cYXBSNZWeHToJ7sKfKZIR2Gq++SXlj9zKt1zlDNihqBbXPQf1U7aEPgW
ntyL1cpKK5mZhouAFnB5y++oB8K6kMRvLld13tM4RjC5jsnvi1j1Y0SGlzQ+njk9fmHRz6sqsmUe
Lk5q1hyN2or03NF5DxMwJL5qb7xM/19H1gl4unIphrtRxXlYVeCr9uZUDGuqVXzOMU0+KLl9Gerk
R1Aa8Gn0Zt8RR7xAUVDN2+s4d/F5B1/tGra6d65yeKXtCryii2myt1ZF7NKTRt2FLe6dqxUcTtcR
WuDndl0e+U2SMsVULSw9+vR49GMG0Sg3XKxW9UMd1evXBD5QgXcmn68O1O+SQ6opho0y0szfvE3X
5GlqdJAGESW+am++TbUZF3xWjZldWcOg/NygBRf4cvjPxzZkHYGWyVCmVo171DfLg8HZkCE4nty7
qvLIMrcCa3yp0X8sq0x/HevA7Ui9Q5UWSy72PYvPSsHPU++UtuXaKf4laEP+Qk6fdqoBtVMXtcJN
QTasPzQV1GnDVic/v3Sezjvk5NFuF20njhzy728aruOw657PMddViuFbjEbbxtW1IrjodQptzrBH
9yKVNBqOYK0cLkqv9Tfu4Pc4sxdVgp7J7r9QzJehTQhsJS5UqQu0ab7NXRNEhoAxrjek4ROkpva8
Gy4QO9vKbdjst3Q2zceg9+ITy3HXaNKB4KmJ1fpcuXV5DyfCsJkn8TV7VVIoGNi3KCGl+gwnM11O
IDSGPbkXpbKG35EDVOhiebd+6VKBUYGaVNhm9AV7KXAkc0GpvEhmjXtF+MTtm2kIFAbHRP/nUIoX
tc4LvKB/8GRcVVlBydOUyxpan/q8csoSVGErPDdsW/UHcuv8ZABhHMPevXeobptpCibR+aktvJUM
hPDLyQ35KWx1P1YjsgxxE6HMm9v6le5a3IXHoVaBVz6fWq4xUTLdkk1NSeBecXICRl+6C5TYJj6p
XEz90LZw8L3kcho/iixJX9ONB5EMKPlFu9e2O3NRJC+YdfTHnu7yFXyc2kvQq/dJ5QLa4FklYnmx
CwztbQJ7eMAggowliC/da6Get9bJgGntlq8XC92nVx2KprBd47PKDZKiycRtT45yOFRE3/cRCxxI
/MIjd4XZopSg0IshstVCb7jMzEso82dOD59HvqHzEMPkG4f2VsPYDiYqydyHGR0TX2bXZN00S2JQ
cBS7OcQ7TIT2GYKnYfvFC1WZ7WTKcxwfNS3uc9ur81AEWokRn0UuE8JmKMphv+CKXAoO4PAchbm2
Qxf25wQMoZxm31Nsl8q2ULSpTFMmfcXDyg2fPI62IyDr0pHzJMEC0etSlw6D0LC37jPHIaNoGzpj
w5AKCqWwaD8keeAInvg4pQoyyTkITDhXY5Z+EPFqL0UVBzGwKPFxSsC/ZWvUw7aWRnH10MKhobqs
4GSFQSvIL0ilEWa2cLND7S5vw2Y6ywhiM9USxsXBP+DVwHGVRSDVphgG1aJ71ca6frVaOR2C4skH
K3G15rQbC4Ar6vSKrm11WrUZAzelF6y3KZbgbI7hnmf08Z/Vg81xiA9VUpRYOG7PODq4QY40apmP
oKhVn4LejE8XHyJa1U7iZgPtUMJe0YWg/66kcC7scuPDlaCgWGWN624D7fipnmBeATZOGDyP+Ixx
2DjGNdTB6roU6QwNWfjZlEMsgoCRlPhwpWhoIKQ4ywRWwTX9lPRmP5AoDFiN1W/n1r+mq2oqttRM
CQiGWSGnkvVVf4m0MmHb0ocrARs7k9rgxbukm/QFbpfskuysfUlB8Znj1Qcs0WGESsWyR2fH+49o
z7zPtHoftim9OtiBlDxMCSbm9iYEQF0NseWb22jY6l68RmK1ENTI+ssS66NeuzuR7kEYiMRHK1kl
U9DasTSQriVX9m7dl6DPmfhIJTLsEHHLcfRtEfkMmTVzggZPFpQfEx+olG9AUWc9gHjG3gA5wNDC
XjwMbAl94p/3OdWLFo6yHX7UN3gxg0xZV1TXkI+JPfzz4nk1zHHqzH6W69RCqSxiXzKw/oO2SuKD
lGIOEL+TMj5DfP8hvxmuzk2jAhf37qqM3nSHIDF63hsiyhjSDGfAC4PIrTTxPcbtCiFqCF3s5zrL
x0OuWApZvtDN6AUoTZG2ZorqtzWY7sm2P9MsDwNvJT5KKU9gy7nBK/Z/jkRx3Q2HbFBhE4PEhynl
rdIMAHf0ZyMYdFYZzLQjHXblSHyYUiVAw2lyNH/rdouAT1g5DAQDIdeJD1OysP9luovx6FPxHmKR
5tDv8nNQHPkgJTPDeWNWLYEp6r4dBeP1XQNzx7Ct7qOUtnSrWN1n6ZkuMJmqcOMr2ZaFZUafCF1z
sIipaFF/zegrC2v1XQf90KCre+KjlAS4SVO8Y0Tj2l0cdD7kh3GWOvDZyc/pi2xy4Kut4MWZsw/V
TXGraDQLaidhnPnz4nlOwYlwuF0b0Y1lW2lySERgAzXxuc98FHbcOdCPXOf50Uw4NEbIs4btGB+k
JNNu7ZoWYJx/bMnafv5aRSrM2PkXwxMB47m+B9r6XO+Jfmyzvn4AASbsGvmL2UgMXE/P2pu3H2a2
M/Sdu3kuoVytgyrqX/xGIBgLsjmO0bOKQOnY5psEpRztY1Ai8IFKGxQfHK8mbBqgW3Xe8leolVxY
MPlApYopSERMyAOikvv7ScE8JmUibBiR+MRl004562YAc6mA3m2c9q+qOadhweTjlFBEG6JgfnXW
gorXGiIXukQu1oElmM9chuFyJ9i+Q4YWFhvdFzmJDzJb+6BrXuIzlzVFR9O0lPwvnPQy1ifcPl4i
vNyKrV+ZEb/4hJhxBiklxsEEEdQuOWC8Bw+MGAZg62F1sgmScqC/OIbkrt4YEJE4XQ0ITZtDMRye
LX3EkoWol54gCgkiWVfdqW1w592GTVUSH7BE05U2mB2kZ7LB71Pma/znsuo+6L6U+IAlwvfJRBxI
/W28peI6/rGRNMwu/RcjkL0WvDCspeeik19raD6XdRGGdk98qBJnGediouk5tyB07/FDEWWB78Q7
WWnXkCG6HU9kSs07o1TziTnRhp3bPk5Jy1w3e5HCIW5d+vftCBpzWeS9DGrpJz5Sqd3HuBlxST2T
GAbgFvf4MrU07JLqA5XEwDEJghnvmVp4eSkS7+W+B96uf3H8yId0GKzh9CzGJvpi1M0TJatJkPgv
/cXzA0Mm8JULPDyxeXeqekwM0nVJw45WH6y0i3ijDFrw5yzZH6rNbaVj6Qs31WeSpA9VAtFwV6m8
9SBHCi8RkQ6me21A3mlPmdinJQjMBUvFn4s+x2ayV3anZ0Lbb1LDvmuxNHBt78aax1PC6gbkFAsM
TSmn9K90D9IDx4f14lXBSEu5iaCDbWrovFfr+HmWyx7Gk0h8vw8CtQgJWWpUHpn7gw+Qi27aMWio
nfgW4xSX9j2H0t3Zypkdapg/geLRVxDWDirJfMRSO2lRjFUDI1c+vga59HvEgrSWwWb3xjV8WqcK
4hewLOXA0k+ZuS8mt4QlGh+qhMIXBV6Nk0MpnNdO0Ddmye/C3gn/eZvvuwaHhlF6npoC+mMsS8pq
gUpB2OpeV6leBiNdS+gZOiYXa4vhMkA4IOzs8LFKtumsyzZEKPT75WeZyaqEz8oSVr/7UCWLpqCd
qzQ9tyz9JMfmW9QFcWqgE+Clli2PGpTApv8MiPF2KIahmA6ijbYw/VOMwX7+pnQbi3qMO3XVC/se
o9TYDs1MlAz5qHh8P8Mwkw0b1+JqiYzOWYNSex3DnK6xunfZjveMFcbK/sqhvlFuXVR9hZ5s/WfA
hsTqXs867uOUQ6Bb/U+iQaEpKQ4d2fuX/O5/ezjx2E8xfCFbNBe7fGJLvtA3jLrksesXV3zgW6qL
kESGX/GyDZlxo6+StLvSHIgcIjTBLQSeYEHvyE83bTcnbZcOxVtHQJhou7Y6scoE4Trx7F7CoX1O
NF1jvKFss2fkh/b9ojDNCnt2L+HYbM72YmmLt8L0H0lcy3PPiylwcS9uKdR6oJ9Yj1eyjVUJBJal
h6F/Wd8j+931D6/Gi1stSAZ9FhPf6xVSEGKY1R819pF7L5FE6Sm3euGnDqP7kMssfs8L5E2OPZ8n
O15pM81j6SaMRLMh41XgNvVCGQZWSR5Vaf5WrXH2wQ1868ssroLYpnh8L5anYcZtahPqOjpd3IkF
Ct0rdNiDNpIPmeQJPNM2MokrjAKGvJRNt2dH1hpY74b9gB/DetoBZ2zFlUyVfLSpSckxFWwLkrfg
sY+crBaa9iMthiuf4/4Vd8V8qJf2JXO025b/pVOB1f0oHpsmmeMGOcJAvzweXPQZVq5B1wes7kUx
oAsRimLI9NBC6qGE21elD73k5oWi55ks7aMnlWpjtlRTd81pgbmLQ0nFDrTLh6848/ULP/LcK/Ki
OeuJUXuUyKd0039rSEO+AjWEnMJ2jxe6uK9t0dZodTVDTc9A87Znnjch3UW8fi9ucxoJx2I5XLXL
5SOEoc1fy5IHBpYXtXThG7yQ6uEpb26eNvAd+GNx4qUpwz9IlN9sTB88mdsRgqtJT++l09vf7dxl
D7bOeP1nmhFkz7p2vZhPYtBQNknzutlPnLnJfZY6JYk7uLEIGr+hQeIFOC1cTmuAZ5+KfqlOkJVM
Xkd5FYcVYT7Okhsz4VbX0XuaATCe6338NkEl54Xk9MxJ5OMsK66KbSri5trGE8wJbZO6AT4pasR1
294E4Eirzvvigq5PeFdewFtZzG3KFnpVGCmmp9rVCEuVT4Gx6IMvt5o3JJ8z9aTaNjm4OnUPe9XG
YZHuoy8Bt4wqXKSaqxFw0jB94T52wcnQh1/CqA064yptrhB2+x7zSf2VqP4l7fpnkpQPv9yAXo4G
x9P7OotVX9Jl30Q59MPfQWnKt/ExN5yMWhf11EFSYSlnGD3IAwNu+hi0vg/BzFH6bjBNLd5yi0bK
P1jmuW31C/fuZ44JH4PpulVUg0raq0lcO59wyY8fOPS/pq+73dIopBnEYx+LSeqBScN5cuWtgJHY
zdxu0WseIsmB1f2Dmop5mllNrzKfu7vW9VV5Y/i8kCee2T4+GHPbOyGzIkaO2xs2l3MBYWKbVtX3
sM97+9l/Ibu4rmAwFVfDkxZZm58d8KQ/Kj3k4oUkWvy+ivHRmCYi1iIE2BVKouKwJTa5bFAJRhw0
Bkr1FEhz2LFCzOBB1wl5n/YRlWE5w8dpiiyr1MwSdm1ZY466H5NLB8BvYFx4JzgptMS729RVTvXY
HOo92+dDsgc6MsJL4ecPU/MM2rrd0rzOpzrPIIQ1QCFfyGp44Qr6TOT5YM3abjBglUZdIQwO3gZs
RTEfBBECQc7Xhr/wK8/sXh+zWUskvsYWyZVYCFXcEu2xYC8a4D1zhvqATZ0seoCAZnqltVL0mM9N
dWd1xe2BCDffpj8QKjzs1bzOL+ypW0z/pvbxUZxbojEpJJZd7Yr76eZGWMqtWfMh3vfRYKwCLc4X
4v65/807r2tYrNCJMnaFocMwnBT8WJaL6UTxOgKSCWIodhjf7TDnDdvPPsSTwL0YVnndeJVohh4U
x9E99usWuLpXqWPkukkFA5mr3OCBaEjEvq83oYWgJObjO1VaQO1j6scnkPq21xmqwfdOiM9hi3uB
nvfRxEif45NLCv+IaoYnX9nZIBwWZrZenLsugxZ8T5IrAnI+tGbfTl2gggMrfJQnVAv3ZmSFgvv5
zbq9qrpjxOIfAW8Gi3vltxJrgfaASa6GWNQHg5OPDdNRkBgVlr9Fxr+OJmkN9H5mNT4ZiCTCT7nm
39O1fYmG8Nv8h9W9U9uwqJrUJvh1i4z4iy81v8io72S5Dl1Q9sNveDHcFtRuW7MOTz27ZW/gkPVl
NWCKvnC4/ja7Yv3b3//1hqqpT+posvFVjxC9qh2q4rna8pCqCat7MavbNKMp1ByuhLGiPxKoA8rX
UYe+wQuP/9wn8G7YLlMmbotteIKnkOzfZXAwHUoFVwJ9jJQ1S8gZhP/DC+B2X7dRFz2/guXHy6qG
AMA6kCBfbKzuxS+w6moyed3CixJCdWi70nPThfliM5wfP39hCCXmtoYkBW5VjryLWLr+ZbIwg1Gs
7gUwH2CS3Mt0fMKsd0NVqYvHaA5rHmJ1L353utqUb7iZJAUYJ7LZontS50FYD6zuxa9bJmldM7av
46FKD7mA5OOSs5AxKRb3Apfl2d6qNsdrH264gwUfNSJhrhVY3QtbaoYIuKNc4erfD3W5GbXyAzzj
g5xdsb4XuGaREGBhE7tiFhOfxYR+W5YESSNgcS9ot4xk/UTz/tqCzfJgdda872A2/0LV80xG83Gg
kqSg/vNo/J/LvG2pPaVjEJoEj+6FKt8zqMrrZnjiUUT3MpV1EZVVkb9QKPzTdvqlOGTFL0DQBZfA
LJfiqiioPrpkzZTjQLFjp+5yVWEOVpEqOcayY3CTrWdDQDqOYZcX92n34HrGxx0aeok4kIUaU5ft
mLT0nVztNn3aZTtGIPfkvMZcBOTQPlX9nxGunsj+UwQsApv1SbGxf2uarh7eslGu9HprrV80uDWY
X1UZX15I3c98J186DxBU2AhF4/BEpCrE51RkNj/vGe4Ul6DawpfPq/e6krJH8gALuUtOiaHb5yot
1sD04SvowSY+3+K6GZ/aYrWnqKrYKd6DfCiwEbz0oXu2JqskCg1YsiXlChB2uXKaBMm6Yn0vgbCd
TQNaYsPTRPn4zs1Z90NPRXcOe/Ve+iADmzeWWnnVhVB3tufyoRPQEglb3csfOAZylKSNfmodbT6o
3erHYuUfwxb3jnrwd0RRr2aEF67IjoZjwjrYMKlevHYvfwCYY6OMKXm1egCXrCewX7vRboPk1ljh
y+iBwWcVjNLUE9gM6ZHfDkz4WLyEJH+m2vJl9MS4o1ZZc9iXmMGxA6zj2/rDDkOFuJT5kgQNn/FP
eKd+FcWCDrklV+uW9tjWtn276BcJ4c/9E96pTxkRvVB2uMaQTP3sqqp9rJV1BJe+VMoXmpLPJDcf
oyrgHlf3sAB5ysSyX5puMZc+ER/+e4v+0xb8zSnhi+qRddIwpE9x4Ut6/XpLc2M/1HU1N2e9F+Nn
Wm1de1p2Ob8ym92/xZA/fTvIYX/PAes+iaLHDVfH85HJoX6Ys1Te721TvBD7z71fL/Zp3xqmqz6+
2kysb3Jp977Mk3abz2O1zOKFU/6f5uXv3oGXBOJuZX2TxEBXTJy9qbcBZ55qZ3rachmvZ7lv63hw
UcLsfXsT1ZvUbDJQuW18Wkm8fe5FCqyNLCB7Ua5bbL+tSuX5C0/33Dvwkgh0SSHfDA16ZNeqesiA
ZpvKVKySHiBCYF9Ig//gY3/3CrxkYgHwHYbRxW+lIPNDLDfXP+ic8fUgdiHOtNXbI4uXPisF8GP3
xaZscTR0jt6sTGbABHKR0x9G9y2zlw6XEPIE2yYy3LcRRPO/uAEIwrTckmZYIX1YZDnmb/2cX5jb
ikeBsWOGEdOtZwked+JOG46rv+MYAns/hM7rBC7EDWtLrSw5cAmKyB3EeNO/awFrEPTxlm0qTTbK
7MS75uZDpVclzmsRbT+KOJo/iXxJ324Gcvtv8YmdG5Fv1jg/6Fixo6qr7u+c92OalzQqtv4Am3qz
/S1TlgyPsdha9QgpcbOXYzOQ6ESiWr5LLQxNJCxZ5NnBWLO4h/v2pA6Zipc/etpWoGtm9UbgWNxU
QUQHVvjwY2z/icItdLzXqSMnMyb1NYll/QJy+nbL+s0O8IUSW2G6rZ91csXsP73kUV+8I9mS/d1A
vuAz+qZ9dsIYhxbHKU/Y+vTf6eeZ3OYLKALNJxYFsuXbPGubOwv93Xc9blAvhM5zq3vpGbQNtI6j
Tj8pKFg/NE2afoPpoXghL98uvb97YbeA/Ve7o64M6FAVI3hh2fQE4826uoMPer+Vehiz+LC5uX41
kLY9VUsK0eXOQvMr8D+7/cf/+u09cvBZGursim5adNajso9117sX0u5z781Lu7UacwCF+Hjfsr19
CyiSLI0MG81iG/vZtoBxGZUbv9qC4j4CC1Vzhb6+eqFP9Ey+9OGErAESXcW4C1SrnMc7Frlkf725
FsKlFGpm+hS2c72ECaBhLVyajvcUJk13Ocvb+BApgFeOQev7uMJk6I1TmUXarziyIhHRd5UI9jFs
da/VYnNMbpI1S65btn9VXTpCWnRd/wpb3Ku5WCq3Xaa4LKkNVnFlM4qZwiWVffvv5Z/5wD6e0PSd
6M2AylGpaDHfKwNh1w8mBqbkmIzL8ML3fe5Xbn//V4RVw9hlcVyTqwYqrDpiSui+xE4yUu5ZGO+O
Qb7t5x9peZ4u8zqMT92eO3rs2rbdHrNxhInif7+r20K/yVE+wJBXApAztexAv3IYruk+fduFNjB8
NCHv3JDJkQ1PKBoTTNLE3kynxr44T3vu4b3KR+g05QQKYPcbXvwGVQiJ8mPYwvRM8fa9EN65nOMZ
gvtPKs9w6k+WDezgYAMTlqR9RKHDeJRqq/hVadjknnRVRDDHrEj6Iejj+kKMtitIxl2boXEHrhNH
3+VNxqo6bOv8Aie8iT7PLfKo69f6IEmdPYw1zcMaKj6csI5js4JRvV1FDOkfyaPkrzlr9xAMBCt8
OGFL1QAUvMGcyeqRH1pszO3caLcEnr8+npBO0144ikEWvHhoUUoed+SYxTLILxf/gHcCbyvQXp3D
1sTMnX9ZJMe8hmPSevzvnfNMcvPFGInTywK9ouFp2yL5ECvYAJajzWlWQg26CaxXfVQhrqyJLXC2
PM1JrS9TTt3XrhjXsKZ46kWvVFaOtDbmntfoO5VWxqMuh6llYfvfxxVqXgNYCELevbG2+YO0q3wc
7UvX7mdSmw8VjGHiVM0S+6cY9PAQgbEIx9Mwz1+GLPDzsQLEpeliS8y9gLbIayIh4GdrZl84GZ97
dq+qvlkvVooi7W+5ih+sgdDb0rvuy39vzedW987dbh1SgbyMrlM/D7iJ9dialbRFkDIV3s3td/91
rs+r6Oq9G9VTHLUAAoMq+jpLoy3w3Xhxi1aQEm7czL2dp+5g4KB9Km4qs2HvxqucN2F2x5pF31sR
uctmJH8bCcjMhq3uHbdbxYsB5jAKVqmqOkV1u15oxl64LD33Wb1ohZIRWOIzke9s2n6jN0fNlYWO
JX1QIK7F0K3W2fbWZPNacpLIxz7bpu9B78UHBRKaY9lxw450+YcIKt8Pa8xN2EnlYwEta9YmyW69
+Zv8Nh1AyJjWIOQ1OIrefqnSbqFkhpShi2OB28/QlVnSBp2BWN3bL3MiW+FWTc/pDONC0qXVQaxJ
yJQci3v7BZJ3CUA0K8jQPQT8yD4dgTsLZMz6hVnNxxaKWnjyPaJvCzLn5diykN1CE78ok33uliWr
2ZltTMNSLOGXYZrCNGWhH/Jz9lqbFQq4fAHNukuKkjgFIfvezSFFGZ7dy+ykUj32yETP7ZC9ayG7
XRaF+RgQRVjby+suXuYmT0E7VQ70wbhDDz7VL8LXf5tesPrt7//K6jFrErJHPVaHoMBB31KuXpJP
YY/uJfUR6smYroLT2jX9oxpvKWbWLwHv2T9z9l/uaHh2L0oB4ZOUmaquS2p4474aPfDhvKWpExdK
gCCbUprXZ5fDrf7EF1CNSwerQ3uWqtHjn6ifu/a7guJJ/WfViZaBPQNdyo87K+zyNkmbpYMidl/3
yV5ufZrFHZqfXBFVNuk2G+gy1ly9IXAHL/7IIzsn9/G4pWBMgMVfvROi0BgPg4DI+F7aViT5+xU2
juLSa2GaT2REQ/xvWWdV+pB3dttLHfOozsp4JNEiDk5n/fChxiXUujMfeLx2JdlTZ185Plp1bElr
pxNaQGgUDBzz4gPNo3R/qFlV1dmJuNymd01slpEcOd3Q263trds7zjAUeLPm8O17xAQpSpMSiF3T
fEgnadY/gLTV4ksMyZP4CLAGGc+72GenIaJn7I8m3qO1PrbGCnac662ZzsPasq2MdzCDjikUbMV+
qfd8d+Rgk2wy67s9SlHOYjZF8uhsb8Yvr2hl5JgdJ82z+gSq4I2NUdUzT8sinSL6uh+IoWPJsmVr
+J3r+r77y2mautfQ3DLVkWxpLF4BCVwtGDIAgNil8HEXqfhOuyk2947nSXpvZJNCMX1G8wftw82I
teJl2lS8BTwPBkIf9Fw3YD0uq8qumM7YAa1wMYuubIvO2Id0TkBno2jFbEUZ27xyd3vWok8VYzxp
D3LeuHkUESze71aqdvFOLYOt1kOuGtdur9t1YEV7IOAA81PRN858TaIxo3OZuzUaz/jkcmjP0AWY
J7hxY1DTXVoDv+L9uG7Zmv2lt05GpMxhGwDTPKTdtr7r+xHG8occjsaqKlcIQX+tzDa0/ck0xtjT
1lmm33QbB00X2uuWnYp2GooLqAvcHdKxi/RrMk2kakoDDTBxqnu5xwdXjMNa2rnG8JnehBM/1Z10
biqXqKX6ykfUkUcI8ur2HYT5CQOzvt/YRSyG1d1xBmBnLZ1TRD6M1DXsLDoyy2uHD2ePbUbq+BXe
xkjFo1t6A+B73KzbGh3zLjIJHNQpTfZTvAzT8immG8svgGd18WuHmS+52+O2SmtggLcb8bJSRVcW
EwAxQ9msuqi+wLF0NT/qZATgvKLWTVcOoJj9AQiKrs6gufLtsLVUNqcla51l51bcWprJYiyGFBOl
W5n13SjLuKfV9G2EvWX2CsLJGrIzJFFR8gb3gL04VzXXFMz8RKqTbdauW8puo116Edqk+tDqsUCF
sLctiS8w2enGt3HeIB2YPcrlK7OqeH8dz3O3Hrv0Ng1oW8vIK9cOfcpKum4JPw7J0n0xLo3VK70b
wAw2l84PG+edfKTrxLCbm3mY/3LOWHpqAVxPHypHyG3sUxuC12P7lPwJFdCs+1gP3LSHZKrj5SiX
FY+7MAu1N9Gt0/RRd5NJTsuMqDrVKl3ER1hvrlfA3nR8vOnEgqOQxULLN2LK6/GhGnp7496Pu77j
tQLjbaNoHF4mjpd2hrRppEqzABHZT4a/VXjwIw7cYT5DSaJJj+3IQBtAfTnPT7JZ22Ms4iw73NQu
m8M22frEa5ZZJFhYAMPdlmW1PsQOg9NzVThIOzWwr4aP3iYwUadTT97NQMR8mfZlWw9xMQ+YtE3D
/m0D8YFd+xbmeO/7PCXvK/yjzR2dY+jRbmyvLlA1JZ/4ks2HDjY5wIO1uvmjE4CFlS1czt8qE23R
YeYJVGuToS5wKsgOW0iKPl/KtoGN6jpgjlNCSRfDKpJk612fz6t9pdqF/5XGAOHDEnyvL53dzRd+
g41inBfTA59nuh5dRAUa6lZDYTbel+TDnFTxWkIi9i1P6sJ81art/wB3aaxA7qLu9H+cXVmP3ai2
/kVIeMDGr95DDamqzMlOv1id6sTGNuARjH/9/XbOfeiQpEvi4UhH3Wq2C1iwWOsbVusIfw+Kqrjn
IJzzQz2P4B+hRkbNWOpiaLonbOj+U1plZv4LzTR0ULOkar5RGAONd+mg3Wd4gsAqifNVyfvaVXDF
22kBrUVR9+bIstzMJUN7L7lRS0PfpRKaw2WmRJO+GtGbPXbgntflWhWxxSG5t/N0V+WRHQ/VPPT7
EaAV0Z7aHKjJN3PVLXd9ROoJai3Q/611zT7YbG5uMvThPmvGs+mYdQWpcSeozurh3KN1rt6LJo5v
GZqV9dOYK3OES1W/P+AqhbXGrIxpMB1DKk5rocU5ugroMTzVDyuwFmedj9P2WtfJRMuNtvvTyLL1
JFsgdctaUx3doi2HdpJr2uyNRN66HJeCkOReFM1V4VpVkGnqGPQExwVyVnWdozEZ59a8ESnM4nFC
RfgvRind3Q5u7XrbRyInn2JdtfzVLhSp32gYgNn1foHnNi+N6eoGOvdbjipCFufR3ayhgV/qMUpe
IzxXJIoq/Wdd+vpVAq6xfrCL7uMaCmaOFjdTTKf81gKYl98nWd12H8ms5gN3pDkVJEYeA22pDtov
kJKQjM1PI/onZxpn9gPXXFwqGhdv0iLPUJRNUQbgdOnfQIBJv0vhqEuP6AnPR5i8svexnLByPJKN
fCtbQj+kywQjs3xPIPWZ03qIwIZYmv2py7PibYdb7kBjET+uK5neCt2Z7ibGAfQ5NYq795y4rj5a
17n3Yk8AIM/iNNOnDGya/m2VYwvf4FSz3ypIkUxnIAL6w2BylZbwrnF36dYWF7ylsdgwxxH1qxmI
LHXmbY4aHmxzMKPzNq9f7MxxfQF313zhApZ6pYzVfNNNEldYPa/UPYxbN5j7DT/FDgWrxlOnxfhZ
RGaYhzKDMWoZ5yBf3Gt9jSQKW+dSWtp/Hl2f3VSih/pEC9GbtzJZ3VFABusfgWrBchaJgF5YjGdb
6QazV6XIdv0g04HAA1kgXYBpZtVsr0i2dBv+/2AXpQ563+jUll1UqXuNc/Ddus7kINIhezsJNXxI
62mZj4LQxv21pdFoD44m2ESVdfpgkah9yUS+num45fvrAlclfcK/qlvIzyQxpHTIXZRaosdz2mrY
MpfACGImonVLc3PoJtraWw2gX3fqmo6Pny0E/9jDgPSQP9muMAaEm6a3j8DKEKDmU0ne8VhY+h0Y
3938XY0VA/5Acea+5K2QHEV5QDfutjaqGrQ3J7EMGrnGkBNXbvNopk8x6FTP7cqH+a3rZ4Hjo43y
9Ji7KJ5vceETQHyjLWNPOTzam1tAD8cUZfhlGmxTavzr/u9JFGN8N9sa3DIyzNta7omK2qOxHInj
juYM3sztoMYvtC1qc5JAuG/fRyO1u20KKu2RNcNmb6tZYacVWVxb3H+yX19VkHyZD2kEtlQJORkA
FA+ZgpTKeweRjfapKfhY1QcHtbIqfqdh3yFQXajASS/XdYuG19iZ+X6OmYL4e5SpinzHXpPfLK1z
9xdMDaf0bY1jUp+iFWvyKeajMvBoTVHtxoKtrdJ3GyMZUnADOMDbJstp/t4C1t48KNyBkP8yvN4+
ZqCs3+94BZMc3ovVkizlLqt8Lc41LtTtMVtJ1R6qrmXsvNiNF81Jj1M1wS0BpgYniTdjP70CmLue
36QWd9yrZSBL8jDgkuCqJHue2ze77KUZz/HYgWsq2tjgQK/GqXnGviXZBbIRcXtZ2padVZVt5m+B
1wF/cHEdpXd1nrbxrWtke5uSfnyNL6HNI53hI3QswJIYXyJQ/emF6lVLpG3WCFbmyVkmaNZYbsir
pnOByqZ+MTzeYHbEc1R6qIr3soqtO0ZbmDNJ5FfCV9FGVwX/DPbOGUV+qQzysTSsXuJXwvdO1ZZG
AzsnjH69SnTZfA4ipCAWvGoJ0EGVaKF1BRf28bJO+XoyUREoE+4z5rtxytWcohTDx/Xvaib1wTRZ
SG8DH+4VS8Z4NRYwfEi6QcLsWKXsQw9Bv5AqMgb3aiWrQFgnzZKejcBdtOBBUvaAeAXVSnxmfAXC
RrvqiZ3xzHsQjBRIZCBEEja4VymxsZgM0KLpGSIw+ZGPKJaaPIhJgGnxAhTpoEN1HQEKB+bHbocp
/bKLQGVjnxZPi5l2rZ3Tc423Ewpf2dsoBb8uaFr88jesoIyTbQL7MCIHUOqiBtbOG7jOL7UL/3B2
+RXwVBE8YYeRwY4PaSYMC7PwHfNLBRxYwCmGmON5rraPM4V5Alh2gQKAPhl+KvCCabcZp4sdWSlX
U5d45ASR4dPIJ8PPDUA68OpmqMQhO6jmz/kSKBjp2xIBRDoKsxXYMMKiysL7od4ecyAdSVig+kx4
yTIUYQzO3TEt1hOH/O1TMYYRbDEzXqSCLpc2WtLk7DbsmDRPskO0ru/D9rsXqU4AsLkMiFSB6x+s
FNke2lCNV5/obhiLbT2CYWUK4K66udZ3VTdUYaHq09wlzdgcRRs787o6xR3QSiivBWoC++x2YDSB
v12SDJ4byYYnddzfRA2dQjpVaeSz2ykk6vN5SbOzg814CdqEPUT98AL49A8njE9kB3wIUhscn67j
6JXc4FWoYAB/DNovvhnRPHS8V8j54LlR/T32eX9gEQkC+WBavNt0Jq3KhgSqkbowFymuK7qF+hD4
TkRyHUHyziB+zQUpbrfOvGfp+hLC7U9z7sWoK2aUNPWELzfuYxe3S6mgvRG40b0YtTOek07iVO8k
rCVqAak20ttAPXOfpT5HQ85aohFGlX4Dky8Bm+vAXhL1SerVnEdzNZrkXM39uxpv9QOqw3NQ8kV9
knoHScFWADd8rlJDvrGuUM+xqvsQzEpKfY763IAIR/brvBTuFdWyLRUzb0KiiPoM9Zg4Pjk64p4u
IBI5UsD8snz6Gja4l/BWievrVWKjC1b0eO1zZDF7GJAQ0+LHqKxBG2sxepWY9xXUiQ75hGds2Kcn
P7cexbWutDZzch7BTigpkwMs8gJTXuqbEVnT7rRGk+I8ZfZV1MR52cj+EvblXowmma4twDzpeZaL
ut+6cUTnaA4zaKGF18EX08CSJHfFj+PFTdQeIFNdh026T0QXfW6qPds5XnZot9kVdfppzGXg6Pzn
JXXFQBocWfwsFbk2WwnIs5K+DZp1n4cuQPN1vNe4R8G3PsILfQSZO9D/lPo89NSgAxdzCI2D0CMO
ncZbPTQppT4PHeWUFh4n7VV/OfrO++pL6OuL+iT0BYJC0ECVpimNauPSFXALsgkLO7t8CjrOKU70
POGKWOs2u4GhT383Texd2IrGP2+XegFhDPQYbBf45ZbxDJNMJQON4qnPQW+XlkTQz8W3R1NnTtCO
yE95Q0Ow+in1SehgoKPnA4JkUzJ0ZfDx6/dx74IopCn1KegiRn1/YgSj6xSAj5HE3waShuW71Gd9
yxZss71nHLfdXNyvJiWPEdRhw+5Sn/ItsmrYbdvAL6FA1asutv7UNBMLyo+oT/jmrjYVQY/0LCgc
cwmEqCIeWOGhPuEbhoc6c1uWnKHs8J3X0NrkIowchDX1LlOmhkzv6ZKfQc58PUODFyxJ2HsGhZJv
RMRRHrEFQTE4ozAEqGitS2ODVNjx5V6cZvvS7stcZ2ex5R8EdPAPux3CvBqp70KkLVt5Xq04G4HE
KOtqW45tFgbkoz7Vu5U8kbtNEEcAq7ybdTaUue6ClI3wnvBUXUQ+5rVtK7gwpMnn/7laN6EJr8/z
pugeVcUqcd1t43KsKKyHki74070Kb5ug8A/wJ7yyV7W82ZJ9e0DnuA168lLfewjaWty5dMXoaHh+
jt00vTIELL+gve7zuqmjG4imGqPzVS93SZqhodSKIiy784ndaWvhRzgVqAraCO6hAqiwV2gXhVnk
0cxLey1EwzcOLjK2ZA8tL1Xz4gRV5Q9hc+OFat+LpZnh8nD1QOffchHXBxj+pkG1L+p7EC203vci
Ixh9B5Tjfu2K7HXaBym0IZy8xJduUELB6ENTDmOsDz0z0c2e5MkLR+T1SfQrXJD6LOANssUd0DMA
IAIgh6Zzb7o5LmNBRnlLt2b4GLQCPh2YmzEHpTvDHC0xXmPATtWnuFjCkmCf91vV0FqHvh9G51AH
KgWNvzErwywQqW9GBCZuoRyViKyKDw8cmqXnrQcDK2xm/LeqmfC24Qqj93recDRgZiBcFdYq+MUr
ROTa5KTtpn+oXDeI9uBKgQRCkC5y+qtTyEgFdGzM9E+EMwfQM4j4oGMYpEKK0b2wXVsCDU905/+Z
lYQ8aFVlR+PCDIt/8QlBQYlvMonIc71DuA75mWjBLQVEJGxZvbDtJzeSkfK6Lk3cr+cqn4tPth0C
T3ufz2sglWkdUJvfhzqrj/C7hjavGAJ3vO8Pord8WLEc4jma2IMxxVQuG1jbQTPj24N0q4Uan5zp
d1tDsU7TFDot9RA4uIc5X3GDoM0xua8bdfWpB/rzbFIca2Gf7sVqr9MdaiFd+twA0AEB27XMID8Z
OLiXCQ/UZQJeVexrT4vmYCf1DE5Bewz7cu9+1Q1gd8Uak69uQCbMpTK3haqCjE0gCRR7T9YN8Agp
a/q8ivmu5oAqMUCJAufFqysBVdlDNHtInrPFPknWJOXuQgscPjEElQPAeph2zzQZ6DG7fnW2dy9p
QF6X7jeXq88MEeMYkbgwyXPTQCQrmXl2aGzzT9CS+tQQ1W7OGYdP302q33VxnDZPEheJCEINQHXi
50Vds4zkwIXSZ+6i5G5vYcbZ7aoJS1d9cgjc/ZIaYhPyO28KoPT7H7boYc33X/w/ZFtstUsn+pz1
lnyd7VWftNGhV7ZPD9lMA3R1U3XfcxW5+yarqjOpgPwOW1cvVDOnoMTrePa1niEa71Lk2I0NA1RQ
nx0CkLCqa6DbvioiuyOHOMsBXiBBbbdffD9ise/c6SH9mhEH2BuU0Q90EmGlpV8wSRDjHddJ198h
awutpq6IgNdliQlyrUqBBf15uy9Q03bVPhXflFYfSBFlh74Rz0FL6qOSkgZcyA6I9a+D1Ek5TZU9
LiqMr4gv9wJ1h9pDAYH2+OsSb8NpBlnkFafGvQ/7du9GHcDNnU0Wb89DyjpRurSpX02RSr6EDe9d
qUNuE51Skn271tvWBvK7IDHYsKvDxyaBTb+ydrbLMxxj/qo38oXowOqPj0zKp6QGu0cuz1O1uC9m
AmuqJKaZAr/cu1EhYy0mmdvt1O8THDJZ2c5/h024d51mayPqYR22k+nVQbhzmgUR9LEPvZSXoCTA
XLFtp2m5zauHpf0U9MU+ICnukyiqOcY1Wb8Btu02NJaSOiwz8tFI4EaA2AbCxIlt57hZIbYb2Mrz
oUi0sVAriMftZIvultEKeMQ27KT1gUiSR86IlG6nJb9thhMOlbCp9qJxcm4HTBeTofsWmPAL+DmB
03xNkf5FqZwavsdw4dpOQPfcLrmDuCRVgRvEvzEhPEujbdpQURjrcp+We82j+RA2JV4kNjNgXo5i
qusxel1LYUslkrAU7ocJ1b8mZURnV/Bsx4fv6bFqpntDXtI6vM7rb1JPH3hEiJqLTK3bSe7Dety0
4h9ttiQh/PuU+sCjZgKfpVkwKR2EAyGtcExVWF7oo46KAmxQAWz7Kd+cLBMtQMrZw+wd8d3eVanW
lc/QHsMuBOiQJxsIBkHaSBjauyfjFZxUaIdsJzJ+2MDNUknYBezjjdJ2pcLliJw9Ps7tjWZBnHjq
Q42IUQ6yyrhiklYeOiZuRDGcg2LGBxqZqdPZjg7sydUf+tqWcu/CjhHfDCNFr0LkzODga5Li9Wrg
MleCx2OCpJ+xit7tmKxxRzercYdhzxn91DfsFDYn3u3IWMaWnmF/qPwuylVZqHcBAye/uGBMk1z2
gWNgcF8E3vZBJooYl/98Ys+0jfp8w1TAJMEydZNwErKIGNmLwr12I12dQqhsZzxBDm5sQg5rjOwF
Iaoxc6Hz68jt2ZG/MvscNsf+vWgZB6Mep1KT3xbs7WZCTjt87/X0/tcFMMMqewDtHvctMU+QZU2O
oA4Gufxi8OTnwVWa1IK2+Ghit3OPpo0kX8Omw7sTdzzAEhghYjqWU5I8Tu1T2Lhe9GkDSUtKsOVG
11UH69SpATkxZNcxPOB+ng6pWTPmRSSfbGUu0H8FO22dgl4aGNzbIBE4cjJPoMDUFTEB9HmIv4Tb
QfjwbU1Aoq6WZXpMU+iaClaxu6afQu4BfLq3TWBhtQxxr+ZHrkVRuhyACkbjzwErisG9nVInTTRK
iIs+uAkEBY4j5XaZw+BsGN3bL+OiJyMYNIZaMA4tXcEpsokInBfvwKYJlL1HV2FeGFQzUtFvD63I
gxr8rPAzqHWdNiek1JcfantpLt39YOb5Jmja/Syq6kwOxwRMO7TK+WMV6fbgVBWUo+HbvfNbOD5E
Ww0ts1UxfRxXdbQjHErCPt0LU90uahuhAvG0GjmdtFwvoJDRsDX1c6kcxHMGRri6RCzmTy5HPljK
1kafwr7dO851OpGrT9EMxh8vDhnPgYFAOy9scC9OdV3wbh4xMU4BF6YZqDlDHOaEiTX1ArWKKjst
hkyPXdf29RGH1wQNFFe/pKH4o+b9y4MEP+DFqpvGyNY7+AOS9lFaymGNTxDgKL6vsx57YGlddm+j
dYfiRoJFOs1ERQNUELLlE5SX7bdVG3KQRO7fow5004/QIgDGtExrQgnwGiyZttu616x+DQD6tj2s
E/ik5dAW2Rka0DYu9doUUCRMa/cZh9z8aWZwVsMdsCzjWztz9l6ASHWPMxzsZ4EX5X3BQQ4tFRnh
MWLQYGvaxQyXNYugxgzdtPoRAL2cHNpqW6MX1IavG+V3k+SdORmBgXeTWtxR0PU4yXGNbwcRxI1k
3Eeiw3IRevSkUJcZapYAcuYDh+REP4SZI3A/YdRUQUe6j9SFQJeiJEDqfJ1kzN6HbH/uJ40V7VDI
a2d1odxcdAsW+5s9b8f9Tdjw3rGzwxCsnToI+XUtDMlVB3uwMk2k+hY2vJcfdLnLFemovuRQ5ICk
ydr25RYvbUhChqX1Dh74JozQWjLyiUNjtZzHuiiJfQmQev3GXzcl9/NIm/V1ATl7dUltr89xl3X3
aS7EdmSJsE3Qsc99ZDobB0gXJJ26oCzJjnFkqps5i7+Hzb539kA9qaOgbUNzROn14IZhfSiyRJ3D
RveDFtauxZRM6tLFDaSN7C4fwQoKAr4z7mPTxyVm7Q6UNzTti38oGVWDd6kVQRBJDO+98poGqi10
ybqLEdX0VxajxV3KbmpDCkUY3ksV5gJC1LCAbJ5s03+wCobfpI5Z0GnJfXQ6uPyKm0pgz8zR/JiQ
Pvq6s06HLasPT4/paqMKYOOnLHEfxrWJvyQz45f/3jN/iCkfoJ6jFgeykZYXSI0l4vMI2aD6q4NQ
wPZQrXOVhp1qPlLdCavUDqf3J7tvk4ZqOgwqItUNYXHl26XJvCK8oWt32ZOqu4c0S3WX7VSL8r8n
6fe3ISTPvBfbImEOnCuY+jCIvNwTjvv2o5wcC7JWxe70IleSWfZRzpsn+MLwk4xEdQq1a0J0/vz1
s2KV3qZqvIesG6RRIK/69zAm3aegufHR6pD5s5D8yeWlbea2NM5B1yLrg+i8MAT0whaKG9UCNfDu
Ms9Nd8wnTYBMm7R84TbMfn+j+HD1XKe4Tra5v5jJsvrjLjV0UMtETMW50/D1O9NIteJd2Ex5V+/M
e8jO8La/QAeNlTCoL96mLguqomKmvJsXwCtgkqGmd8nGGvJBEBisbuA9xcPMM7gPYe+SrdDLtslL
bwCRgPkEVrseePYlbHK8tH8bwNrk6KtdJAWfqtzjuqKlM3lIfQuz40VwntUrEAdOXgCSeNOCZ/1I
Zr6HHf8+jF2MyN0bsvSXbsnexdGaXjaU98Piy0exQ5UA1XyQTS8dzupvY5taXbJdhk27D2MfkKxB
aLVoL1vm1rNWkDGnM0R3ghbVdylTQmdwlGpwNgxRbHDqz7BG7KCGF/SK5j6QnXa67/Y073E6cBwM
yrF3Le9Brgj7fC9g0w66WyCzYfgke3DQLbkdRp6dwwb34lXs7dSqqYabCAjWcAvArQiVrioI3AjV
Nu+RvqcKzWp4EVxMwpZjE1W5OKOiBj+qsM/34jXGhTuopeoudIv30go6tjeqayoaOD1ewJJ9Wlk0
KdjazuQZtpTrTT2NMoQAgcnxrts4i7hqG9pfoByXHCk8BlkJYUT3kvPaH/IFH8s+Rx2cYaE5fImB
gQH7LF76z7A/0UE+7wwmPD/f6ICqrpCe0NdEH7az5ayn4Za0UM0Ni1sfxu5yq+ZdAsZn47o7apBG
T3mq5rCl9WHsGsJlY6JwXMYGpGjIdpm7HT8ZtjGZF7StaDORwETh0uOhfoOFPk56CrwEmRe0dUZS
2OOhsmAFe5VFcPcouqkIO+mZF7J62is4Zqj+Au7+45rZ9oaN0HYKilcfwk67XLYV7PwuUNv/3+Bq
SILku7EfvWCVfOWdSeGUei2JpDN8qPe4DdPv58wLVslgCIMyprpsin+DN1h1M/VhyH5oV3u5MTR2
u44oi0i6Xt0j5BvLDeSil5R0st/nl7/g1zHpEaoHOCU5IObpsI7QS47oJwi8Relhi1gfeFf5YHY5
ZIuADZLEXQVw714N7L2EymcIBBfTdP37/tUerIlLxIL/Pc0FNCbrlUJ4Em61kMQM2p2pF7Q6g4fU
j7iCpCQ/JJot8jj1q9heONCu4/ymcuQbUjHS9BGkx/qLMLCkHyLwVA/QjIbWKd5a6buwP8KLX7oQ
hhgjeIQWUMFepy76lrKE/R02unfhQohth84ASkf6WlkzdGaf6mSbw97nvumBXRN4h0AJGek3gxvV
0GVDdc7s9bn135//pxXwolhLm6UFpDsuqJXmZ5WL9FBxgF8PeLgHmstxH+aeaIMuXIp3+kBH0OEh
ingXj2lYsunD3DMIkUMrfkDbo9qiG7nXIj5Nc1UFIaIZ92HuxRBD0KeCHjHgGf9skFCBKE6kX2ho
/4Cz/yYCfoG5J1DDnGfXPaUpk0mp45y9ktm6N/dU7PpWELZBuHxI3H5AAVrfjD1t3q2TgGhhLGvg
bVMAM+7WjRpWdmlPZVkT1vYHWFjwg9F4mR9QRdZ/j1EL2f2udY05ZwZdYuhzGsDHOfTdi5KDli++
FMAIjCOMyRZqv4zo8rzeNcS/D/DigrxqUlTIgttEt+4yXZHQpxz+M/fKFPH8IVG7Q9OpqPOIhN2M
voNDR8dmXLOxf1o7buVDrKMmfUqaQD9reEH8fHaqXVTDsszyAq9Yc+F7h+l3uujDHp++pZaA7nff
o6T/BNVe9wVs5Hh8MHAk2MJezj5QX+apWAqYOD3yq9lovebikg8QPQg6FnwvLTs37TqN7P9rIjST
Y/fKSNKNx5GoMf/w379ynerfbX7v8OkgG0RJROtHujOoscMB8S5SQTKijPt4/b7O9klKJS9xm85n
OcbZG1NBoyzo033EvkPdGqBgJIXT5IYvI89pekMp0DTHsPG9Ahs3SkJNd5GXztXFhU+66Mq238Ka
6Dz2EgdKVppMRXNtxZn+mCcKF8og5zXwmesrikarSzO2xvJirGYHOpLhteQ6SCsDS+uFrhiqfS1Y
3V8aCvkjPpv2NaxWA5+4PnKfR9lVPb2VlxV1z5ITyx8bBVJD2MJ6+UKlqiJdI+TkC23UsemS/bZd
gbQPG93L+KumGomzDPkC3LoBMY3Y3TpVgY0sH8AvWrjbI2FAMttUj06hClgwEkRrYtxH8RPWq33S
PZo1O/TDJ4JaIJxJadhx6aP44amDgvGGDbnU7EFMkYErwVjHYVZp3Ify6xkqZau2xR2EzO07Pi32
48J1WJbvA9NcJ0hkcTnfwQK1/5CCMQjfd2iBvzA1f3gM/QJNA6BOJwsqyPDo6B/g3cHjE3ze4tcr
HCeXvyjZd/CpgvanD1QbKlfB68T0l7bqIb4EvX+IlENn24QlDb9g1apm3meDk6FTGqrgEYVk1ds5
Skwflm36eDU8I8YJ4uzygqp+9L7qWzjFQq6aBw7vxe9c5dPQNHF/gSo+sJNmwwvghqUxD7txfdR/
JgfQw1RUP8LaCBh04HdYdSB9D2XmoAX2YWuyjsw4KJR53Ly7Y9oDz8f6JvA17cPWsp7TYRx6CcMD
NR1Gtpr75OVL8Q9vIR+21k3NsG4mZ4/w8IjuYcM8345dxt+IXgZe6z4JACVNFHxJUj8KMjNMz2bP
YujX92GTf/3D/lUO4MxwvoysfqzbqoAXluQ3k4GydNjo3q07Q09gsWxEbCFZPhSFir/IrerCXro+
JWDth2xvwYK85DhHYZBHCnhC0u9hn+5dui4mUzSubXdxyj7tMc2+rO08fA4b3ItZ2udJA0mw9uLy
3LyhIo3wEMJWOocN7yXJY4SEoVA7WkFdmz3ly9K8jXIdBL/IfcgXjHFsLiCa/D+8I4tit9wO/dYl
L5zHP5C2v6b4uY/5GgHuYMuqm8e2TaFaSzoxwKzN0h+GYCs9ZYmZXln4ZuUPKS/EpRB4ZsO3aODL
AW64e/42ZBZzHx02J3pbOvTULuOophNHMU6g3jQnQYoYLPeJBbOqTb0ptAPHvl8+4Y/aYNO8W/cc
9vleZOtIVkWf6OouRverFJClh3HQ1gVljfkv6DAlQdMq0G2UDSfZsQWQmr+plXVt0B7OfYRYJVy9
cQG4wLWGslTr3pY90CBfwybHi246TnaAGUx7sZKlH+NM1O03truqCgpwUAB+PlYFF2AGqE5csgWN
EdjGWdRaIG0VpEmCveNHOB3AZYP73aWCavRhgYbWt1jJ9GPQ7Pj4MNevOwDBbXVXFwbgoaHFI49Z
u4QwTVnu48PgYpIkW5qISwfPsNJlA/zIWC1J+8Le/H12mvsAsSlVNlEuay9tW3eP0k7RN01gtndI
FNy+zkVl25fU+//0U9d//q/rc7edbiUMffAo1rU8Ozzy50MN+YO/dqUhKUf51IXFs48dcx1MZKCI
3VycHJa/lmJLp5JX0MQLW3Pvqs7w+mu06tpLzFf60CPXJnAKehGecx3mN4e6jxobKtvD5wSdQqY2
/QSqzPJZVybIXwI7ygvnec0GOCfuxV2XVnDNFCggwK0r7KzwIWOREcbFS4Vi2egusN0BinfMA9W0
8O1eKGeSQM3FkOZSi+oxlZO6b6G6F/Q4yH3AmO6HZSd52160hR9JvBTD/WbCVDxZ7gPGaM1qmzHT
XCCzB2NMQNEe9nQYXkgE/rBlfMAYt3MdJeuMM84M/QcCkPw3uqhJHIM2vA8YuwJxnJun4m6GOHZZ
A851bIEXLsNG927ftJZUkL1qLn2e2XfIgpf2tPSQg33hjPvT5Fz/+b8OnnqZp5QnqLZGaVMc9Qr7
SXh2otMQ9vnJz8OvOxp3WN7mkg3b8rqHn9nFdhELQxPlvs6pRGKybm4yj/Xcdc9jc33YD0VKAyff
u30jtUf1AoXGy9TX5F1tNGxDR+jOhx0IPkgMVnuyWmoUclm3DMXNxlDkejINJI3CFtcHimWU0UL0
WFw3MzBQikmPh2WPIIATtLo+VMzVbsX4yH4IRK27Qwb/26dih/vefw//h0vRx4qtsoFb6950lyrG
izVOYPm406xOy2ayET3NMNX+9t+/9Ico8FFjEu6bZFhQOlATu3pmLPrNbgcXdnj68qdJwiCaPTJx
MRXel2MMq8aSp3TvA5fBi2EJX9DMsa25SF11n35QCKjgQVIhGMkPYV3YBB3C9gI/5bfgXnFWwmy2
jwM/Pv75hNjMqBtibHtB/1OdUlgR2gNMTPArYUvrxTB80XYo6C/NZR1VKs9JNC/jfTYOLyK7rifx
bzISHzk27sqsyKKnh6uH8rGaaXwel3S+JXNgxyf3wWOC26aG06y4LGQjB9Lm7VezjcMLjeA/bH4f
OrYvBM7nyl43/9TfobjCnkwCc6qg+feBY7VKl46Da3uJh3R+0o3JqjJibn3hjPjTx3uJcwpj8THt
8fEAizRQV8UJ1IeWXHMfOYan9cQoWMIXYLru4TJGzvsUZu3Cch85huZsanlrJODZ+ss8I08eFJjf
YdPuRe0od6YJJI8e4Xpew8YSuRocRV3gonpBKxRaYGuqxvsxjfoj58qel80EqfthYryQpTKtq6Rw
qPbFBWzR0Toledk12oU9UXz4GMx6NviHV+gwX0u5csrm2x1urmFz4+PH8qri+UyS/sLH6Hu07fxI
UQMMW1YfPRZ3Ud06ufYX7UDcSPmo3xors6BCaO4jxlaxz9TUMYdXaO8O1ZKzmyXpX1Kc/FHp/81J
6UPGZgat3E2009OPNN+OrQZ6JOLyxGNmP3Y94U9dZPovKPdiuxawVDBHkk0peaHb9IezwoeUVUMD
bdoRRtFWFo96qji6lC9iEv/4111/9V+Z9AgVhIQQze/gzwT5wlQV9xoOtfrIkZue65TPJ2FwPO0F
XArWCd2E0rRLH9Soy1Mv3mGbCz7riJffuHLyaJNq+zy43YU9oXwRVUny1MDIXl4Gp6vXXQNu2w1U
4ICUDjqtfsGa5fr/OPuW5bhxptknYgQIgiC4ZV+kltSyxzdZ2jAs2cMLQII3ECSf/mTPdxYj2Br9
gZ29qYZAVKFQlZUZElst4qQJWAzWgILnQXrOjycukWq+QS04mVV+JvlazxBbWUq+bzX6Q16rdzFm
HHweUUsD9X3JB8kzKBIPP9puToVfRHFhZrqTnZlpj93RxQMm8zgoonw/rYsxY9KERq15crpoAUGp
Z5hvQCDa+sUrF2MGcYg5QgEzOVtwDN0SovRftV5/+O278zYGmU6blz0z96YCHYvo6ukUpu+Gqzei
hQvSWlcM5W1jaO6bdXpuctFeJe9HiwuW5g+h0IVokbKDBHgcJydedvyUb1PyWJVafdk04l8zo6AP
JmHpiYJMXMQWyVGX7kCT/Z2OJeNZMvXj0fQF8aJXjBMXs8UAcQDHWDff6zFP/yITOgZZEnRr5xcf
XIJVVIcW5NUDP0PBc8kaEAlndCobv3zAhWvpTVTjNufjM14IgBvUVXiZR5WV8fNfF7DVDD0dC7vO
97bRH3v8b7dwzxnsxGVYNWPUW6L4fD+GotuZUNV1FqfJ/N3Lx1y0lhjXZtt4Ye+tAW0IhgfDz7HB
2JOfdceDq6hkwPK04z1t659Nn7bXm/YcKklcqNaacpMDx2bvWRXfgE+lOJeG+GEsExepVeBl0LTV
QpBfz+auImQ9WDBx+T3JqJNfN2WuVwkc7T3mD/KHPt1QjZ4V7eiV3747GbblY88gtxCe816Mz3kd
Ly//h9fBP27/h+jmgrU4JAjlrIvwLCGgVKdZmmx9eGWiaNhsVoSF+ZuCofFDKQEUg+LfPH6nspyu
eZ+PQ5ZjUmoCbi9elx0VjQyOjUq27shya5IbWSagYSHoAZA7mYTmKrdhORyrJCfJD0NrItQOIBmj
C1CKYY43zOiAx/leb0hiPkJgLLpi0zbHn6iqLpJ3ayvGKOt4ra+XfpkGv4PtIsrybRFTsA7hmQrx
0Sxt8gJVQy+a3Dj5DVDGoO8WAN9y7hpp95AeRVQpV+6FEkxcPJkqorQZB1TdKkv7E4YvlpOMOq8x
u8TFk5nFAk86N+u97ZbgVkGffRcnVPtdEy6cjEkUj4qhkt9ZMHYHDmnTm2nxrQa7ALIC+YVMG8Wf
B67C3VaT4KRiz2msxIWPhahl5/ncANUbT/Q5Yt1yvc1b916D8Y1sxgWPYZIxrxpe4UC2Q/BJkKn4
mgpPKIfLdaa7oSJyRbiqagwryHye/zJczp5f1WlsWUYQSxbOT4bPn/sYIRw06KsfCsUFjSmGuUNV
p8GPAkIOJ/gaOxPSPf93mH2jNOhixiiLURFPOgpQVNLIHWGq/pzHmhe3Je0HT/yHix2rtrBKw4GS
s8yHeceTfP0bjfzWLwFwYWMWjRvog9bheVTd+lmELDL7oUErwS85cmnPKPj4gcidyBlkKfIiWW+/
qjyc/SoaLpGsHkE1XIiInFlgv9Ilgqgst34zt4mLGyMDFCuNEhOe26UWWcHVqnYJhX71fx+fN3zW
5T2bKzvnRWTl97JPxdEkC/KklPqu3skBMNgop7jCsdENWrp9ME8fwmgM/TIMV7da53FbrKEhZ85Y
+annNDhrCfGV/96ZPzsWd7Fj2Oi+jkw+nRFl2M8GxLtHXsSm2UMVTH3x+w3xup7DpzIZ2gl/QZ+0
JmNV0Pxax5Z911y/B2v8c4OLu8iwBmzm2gDDd67Shj7ltliKTKIBOB0jo8ePaOanfkGUuyCxKpFp
Cu4zfpJatzvLyvVzO0Tx5//eq7f+ECeP1yPGCPjUkTPNQVtaVSH5OgLVBRyoEPeJMJBt++8f+rNL
YAb09UcRDWswo0zwZJ6E2PMa1Yog8Gx1cRcrBvnpdo7TFtYhWXqmMQ5tMMfvbdJbh9ZJ6jGeyYrh
n0g3U95mnEGmsFU98QOvoOr0em/oGsRRklT8hLc+SAx71ImU9ZPGirmLFLO5qdclX6rnokYPLVsJ
ekVLP4Z+4yPcxYqJ2YBKLAriUx+ueqcrxo5L3PiRBnEXKlaMqjdJUvLTyIriqZdl9/cU1dM7oeKN
U+kCxUAM3LTlttH/BbuRyf5DOYReKDfuMomhIaoCY1d2EgtSoAksTd2mzTuO+9bKHcdduzSsIkni
U355Aem2oaAVl43XM5a7TGJi0Q2Bqnv1LNXcVRD/RJ6y2+YG//YKBy4arNpoFcZbWT3nDTrf3cTI
mIFcdvZq3HMXDpbnCQbcgyQ+NdqYI1OM7zDH7emvLh5MpLbL6xFjUixS1Y0c9bplUEDCKLff5jh5
c1+E3dgV2JwqSqNPsi9TlHdz6/VM5C4irDABTowt+Imr7puJLhLDoScHA/8NEDaKJVQLiLDsAsXV
/tK9LPvp2WtfXDxYY2OtLBnLZ5RY6megjleVdXHS+PmriwejOZsBZdsw/cZHscurRe3rEXpQfot3
HJYphHXTRjg0XQtFSzGLotltkSdvB3c5w6YEwpBNaOQzHykl+4AtKEWrJUqF14OL/0YaJqQFrTfV
982IEUdLpv46nDxZt7kLCFunmqcoIOl7ru293iJ2VEr61Ym5yxhGVkPKfm3K74Si1IoiU3GahGfx
grtosBQj9jJsgeL5ByU0Sr08o6HXeAHJuQsFazBpYVFFlM9gvS0/yXouvKcEuYsDE6RWVMdW38sV
IAwi8vQaysCFV3meuzAwGhtbVEtffu/rLbme5FIvex4q4vcC5S74C/PTVPdJDfQpX/prEctQ7tCk
gi6fl8u68C9o+83EYGz1YUroFSgP+FM5l+qnn/HLxf6vrnNQ0XrVERcP3RzdrpUsH01cpl/9jEev
ja+qJRskVtMHjrnnQ1zm5i8L6ge/25XT19YFL4uBKJY+2JWfZiXBMMGH/OC3dCcZFjJK1aKL/MGs
IPfPO9BnBqR58TPu3KxVvxLK5jl5WAkaj6xMqtulLfk7T+dLKP+9eg5dkNf7wu1AI5q3/bnpi6q5
KkB3ea6mTmm0OFFQ8juVLurLqJxDHImkD5S21bFXF4ajoJOeoETu4r7mLq0rTNalD7qI1XUlhvF5
Ikvvd3ZcwrBmnpo1Gpvmpl8U8tYgKW/KyPet48K+TEqaBHJayfci5sN3ArGF54D66bqi7e247JrE
mL8nOsGgrWDXlizTnexaz5TYpQzjoM8o7STUDZAa5qDzPjopT25I7lKGzdb0Js3b8tl04ZYe8jqo
95iaC7zUd7A1jtcSTUYTQhzse9Fw+qIttR+iBB2DnZffusCvPu+rgYM+/aGVw8s0xdsx2ZQfSzio
i167LYbjeFRvtXjI68I8mI5cDVp2X7xW7uK+zNRqQamQT2RuyXW5aCggFBFaHX7RwEV+VZshHGAl
9bQ2Qw02r3naq7b0oyjgLvArNPEAed5VPbWzYgcalmMm7eBXyOQurKsqQWFpglQ+mR5MRGYEnA9i
EX78fqhWvv6skxGNMUuvnjCk8pTmXX8SqPD63VIuaouPeIGEgZJP4zKteOxs3cNgpWfi5KK2ap4v
DGo/8klN7Xyj8gEiFc3MPY+M46smXDqjop6dCxZ8Ex3mjTZR+zFfcReyRYquqCpUVW6gAyegVoKO
cKCDb17O5OK1gjCPGN6X8qlK9ZAVQyA+luhc/fCz7tSNZb8hO5CdfFpDVdxGwJJ8WqPES0Us5i5c
K0xS2iGR4c9lL5o8s7rvq73V2o8VmbuArVGsLRW2j87jBNJAWhVm18/Cs2jgEmvlYmgY0yk9i658
6vspvlcNH9/pLb+RN7mALR3mNMGMQvqsy4kFtyCNVp9QhWbmpi1Tv2kI/htwS8Vzn2w5O9FQfSID
2TKwuviBtvlvMK0U8/tbD+O4OFhGwm7ebQP3S5lcjFa/rHQJCgHjAq9XkKcXx8iKn36H3smIbQ2p
0K6G8T6c6c6gSXgYGun5gnIBWr2URoUNZyczYjgcvOZZWCx+Q0zcRWcZzZnp1pidihba12OY76QA
tZPXvvyGzorqOTZJQ3+UeYsiR1gXbEfRKfc8ji48qxz6aAInpnxaBtMcS80vxLmeH9Vl0prGfgw2
DMo81X2Y3gCD151BouOZFLjwLDI3UzJxSp5VWcRpBm5Pm9kU029+95OL0ALKd+2LbVZPch7ma9n1
9YdkhPiM34elr9OCNAH3XSxxt3Z6Lr4RCWHz2M7vkcRekos/PAGpc7dWWtrRbhN5Huve3CbRtp7F
3PhVbl10VhVrTXLWqqe0qdSnjYJMSHHiV/10gU9FhbbpCAatp2ZBeS/nQN1t02beeRq/sS8u8mlO
+9LWwK09Q6yrOiB5msAgb/0ubhf4RONJmik06TPFuTw0YI22u7bvt+Cd18cb95OLfcIYVJXLKEqf
R6nseZOB/Lh2gBXjQ1O/UpkLgJKS9WJJFvZDpJw/1BD9eRCggvQ78y4AKl/WNCxx0p+DhbdXS4Q0
GAoEXmLWMXcBUE25jr3ZQvEwB4X8YJZxTTPWxNBR8/JYFwG1KjsFUwHhLzuAjCKtwC/GQ+PZ6nIh
UCvpZx0Gkt0VPOEP1qS8z4LIBn4+65JnBdIWUQCBgCfQVX5IZDd9o/HAvnjtjIuBoqO1FaBz4bPZ
pucN2d5u6oPB70i6GCjoGM9FImp2B+q4n2B+bG+msnivVPZGPHChT1asOewP+aMKTdUeVWnT5bi1
vomHC37SkL7Mp6EInpGARI82FEGRzRHSMr+Nv0SKfxVv07lmXd3b4LmDXNSHtU7Xvyio1P0OvIt9
4itrRWXH/FnMs/okllj8DEqgLv3WHr1eu61a8O1uW/C8dUN+HSbG3IHI14/Ek7vQpxqyL9VYj8Fz
ier8jmg13CFMynd6UG9EYlfvUZOOTWoMlwsV10B2IjVheZ7CGdB5Wdcx88FvgcDYSYrXjscxA6r4
QKc7Nd4X/J2Hzh9PPTpvTqVpTXut0a+E+rVV90EKGnlRtV5qwTDuPF9TTBGsdugg2b2mX8MuUrsh
p14gDxhPXh+aFvQna8ugBy7y6A5sg6c8jr2m4GGbv7YdRG3F6YyFr4TtKUjoEvRHPc46TDt+Gs5l
N80L1KqhsrGvEn6EIqlPvgTTl2/87xAgwq5ubAAK4jXIkpjemk76PPhg2vHQ3q4RaJSxajHdJeyJ
hs9+u0FfL5kPeCOpEXZt1xyqJLgbqtqnMoMlO3lvOYsg7sKLEH1cgeeqyqz0ueNg2fFF0jZtPFuo
r6thvEqI/pYo6efmLhJiEWCjiCO4eaLyHQczWhF7FawjPCpeb/XKLBcmwemo+Pexfl5iH2AO7Dp+
WLQjXabLqSvVekgM2weS+txpMO24oWlyTKLm+IS4ka8oXw6clz7ZP0w7briwFY8ii42GHvBxGMLT
OnphcWDaccOeVQ2N0hoHL/q15Tqb4gcvZ3HhDsNct6HusdNzj1bJDOLN+ZefZccNWwviPLCWLIcI
JD4ZEFZZP0Mg08+444hLgbFszK8shziA4jCUqA31qrdgqx1PzMNo0bOAJ67JbVF/HZKD15JdhINl
W2nEBrtpEGUJng1F8+Rn2fFCCDebZaMIeAUea/RzK/280AU2xFuXNJCUXQ6m+9aJY1z65QcuoEGi
5S26KrGHnlyz+i7+6bcNjvtZCz2KuoBZEMbN+Y55PfyilDu+Rw3Un5hQiBTLU1WoW2gJ+EVm7tyA
UV12lEXcHi4zY13O9so3JXDBCyot8lFtDBE02PfFnk2eZ8JxvHgwcwJSOJxicaXqv6bZ80w4XoeR
TYxXSsQhkc434I+8G4XX/EmUuniFQiyLmjCdd2Bs2TU6PSbci7EBph3PG+B4QNMSe9BiPodb2GY5
EV4ICBh3LsGo1zEzYIk9RFW3Cwp7q9rBL/Vy4Ql2AEUClyGyujgqsh4sF/spr72mrbFwxxE5iJyH
KLrsSnqPSccstI9eHu4iExoLgnFLN+xI2mYiuW78ii9YsuOJZquE6TQsF9APjuSW79aYvifldAkU
v1VLYdy5CS8C4FIp7Mc0oV+yq71mw2DX8cVZJhHamrDbN4eYfqCtX1hyYQjoRrUiGIrlAFwGL8Kb
quj8MiQXg1BhAKAG29JymNOvunyxnim/Cz/YgGQl6GZe7Kqs73+gae2XaLjAg6Ad0q5NEZfAtnqQ
tTiL0kvSMUpd1MEURrLpB9xXKt9uCGCyTdD95eUoLuSgsc3S1TlCB12aLF/L3YYUyc+0cxvG9VLF
RYANSYNj2NxO9d7PruOBywz5PXJ5SpBll9Z/FfPffnYd5zNF0CC9RagD+cmSzU3f3QZEbn6u4hLD
dODYnRaMCR+a7luNOlMfNp6u4lyIQQqqmXEFbnqU5acZKIOj6SKvaSug650KDdhswMKTw3iayIwU
Iusrv3qBywWTL00dKWhi4VFf7RVJron2ImPAop37sCs0BrfyGZdWsW77MKD7hjAvLAqMu8/CMZmC
IUcsLQJ+x0tAi5YaV5fXGXRhBXExJIHC9NxhUbtm/GAjv2vcRRTwWG7j0uJsQ0OobH4FxU+/9Tq+
GGFaWnM14Z4lwQ6j3l+XwvPOciEEabyRFhyuy2GKPsZrm3WzFzgBX9C5DSEVkU6FvGyybf9C/eDz
mLReDX7YdpyxU2OFMWnYVuaKpt9Y4xenXeCAroq26uoFQQ802ocWoNEMdWuvEniUusgBZEoruVD1
HAQDldxd7qXEAruuI9atisbLN1zYp3r6O/B8A7hggUih6t1erpZefwxlkWmv+X8s2ElIjY5HmQOS
cWiHfRXejZ6JkgsRqJa6UuyywTQCV3b6M5n9oqiLDVBCx32wwbBVn1WZXEnqea1Q5zps8rK1M2Zm
Dmw9RPRDo/zeby4iwIJ9IgRIxR66dj42qb0VoWdZzcUDIG7mLEhLJHcLzab2bzRFd15xzgUDTDpZ
VAAQ70FP9SOtgNupKfV7KLtQABbnF+fDqlVxYaDUezt4kSxGqQsEaKTMm1Z1l7cyH3ciKR7bPvLi
KIFx9yIs27ppU4l8qabHippbkE/5pXhu9x+ngxRFj7OXd+mHENfKOgm/4tpvrX8SNgmEbOwh1MnP
eOnnpwW0cV/9jolzHfI5YLnJYXwVUX3GnoU7sKV6eqTb96drPba9RGk3XY9q/ZB6yWdfFvW6Nm/D
rS2ZxIfcwoeo6qHwuDz47YdzG06yS6uqxH6MS/e1aZZfANZ5tvfcXj8Duc/QhwapR58+heW8ZJMG
CY/Xwt1ev+4pqE/jSyQJy10Zm2za/LJ1t9GPufOlSBY+HwBjPCBFjYnnu8ht8XclMKN0wZoldGlF
OmWxPvrthnMrzia2ljJYput1Lc+Fl2ROlLp9fd3QblZdtRx0ZY7drA/gy/T8gI4nhsMESCh0BA9x
AhAIVGaixa+05Db0FShj0nKCZf2tqK8W3z12nHBhLVkiDbPgB8osLTPuxXuDXXacsFOxzqMKliU5
1du5mr1OhXCpS8IFdPBqg10MGO5a/l0Tr0eFcOWu0pFf+B8aPJVxzxoJ6DD1XbOTkEaoNv7/Na8f
RHtnuNetgtv0dQhdwexUkQRVwXq+lQHNmmHxugpF6vjeVGI0KW0VnptJOX9kW/DXbLbEK/UQLglJ
sthIaUQkFCU+VhEEMY1Xkidc/hEAmUgEPD96p9u9rL7mXjpukUidpDSoBbRfN2EPfKz2TC/HeDGe
G+044GAM+CI6fMKNDhIk4LGud4NK1snTvuOGYR3E0OLBh8yj5nOXjmaPOrIXfCwSLpAmWJRYRKlh
fByi3YDhhDJreFJ+97kAhAulyYVsCN9SmBf3pfhCfJftuCMZ+6ihBu848KBejZyeisVL3hg74nik
jMZgCJCzH0L295isGZjG/fbCcUjSE9l2UK4+lFw9chsOv1gbli9+xtnrOIImOANHBA6JaW7SeNyB
5tPrQhQuhqbC7Ge+UiR5Q1n93XRJmIGjzwdBh712vLI0davHS3FiyVVGyo8q9CqaChdFg+d4ScWl
flCoawB2T5Z4EaJgyY43qlHJarFY8iDro8qh2eGHDBMuiGYbEsxOUljOa3Fs5XaFpN2rOihcEI2W
fRXFFn2ApNVZIthNGi1+n9DF0XDQlDSCJvMBHag95b946FcREy6MZpUjuCwXhKYpOEfBdDeZ1Icp
PhK/oWiCsjSpovOBjMmBY1I4m9Bw9vMXF0cDnvIk7xWWzTrJPtJptFfTlFjfT+nkp0sJcQL06bDf
xbehYncghvzkFUJc4hBV8sTQ0GLh2zUT1RV4uvwSPpc1BNqyXRobrDnmz2scXK+ll9QevqTjjQz0
J5CaJvOBbtfB2h7HgvklZi6WJpy3Wq6YrDgYUZ6rrfmaEOJpWryO1bXlFASYOH5p3R8BxP1kO+aX
l7l4mrLtimSO8A0XcT115a7zY/CGQKtzLcZpKAerV7QSk5c06LPaehWoxW/cIGoE1wBm5g4YbEvx
1lh+eR1nF1MDYuAJuiY4Gqy+ZunPbfZcr+OAQiVLzhXKkBPQAeaUe83JYYOdu5AN8L1ywXrTud3N
tti3frAwwZ0ENaUbAWcJLpbNLvtp7Pa4XPwiqav8FCyxWmuOLt+aB/xjFE1JVqhwefH6hG77uqcB
hL0uZ26OMe+4ojBRf/Sz7ORi6VYkvKWXzY7Sm0GnL93S+aUe7rR8H8oy6C06W8IyzFKqu1r7NQOE
OyuP9GCt9HKJ0F17HURbRivqsyExc89Iri/qb4FWj/2ozYNFmnOXKv0e9+BlW3+Dp8C6E6ZJXCR5
pU18Ehi4u2lyFuOVMSlzB3308D0Q3aWz/IcfcUFYVTe3kWhApNNHmzoRaEfoW1JjXnan5ASq4aK/
cElHA4WgUrXGgCtM9cKFzystZi5OS1KwcQI3FJ5tBX32Yomq+41tg8/bAdad984YlRiYrSV/zGuT
BxkUMWWbDQOp33l2/1MK/tPmOeFdRvGqNkjovMix0zubGsVOSxBCDXwFE8YAZviuvh41Rg+fcmma
6ZjM43BH+lDRaxZgpGmdB2L9RvyZC+8ygUw2yln7siXbBxNEi8xswic/ghjmgrzGCZrPpMvlI/hI
byrQvO1w9L0qOvhUzv3Qc7QcBM7XKSfQOh8nqTKQ8/oRsDEX6EXXsSmNxs5wFn7IaaHX60C2dPQJ
Xli8c1VAASEYodzVvgwpJAK3oP0xBmNVvPMMeSMMuKivImIIYfjaj9XWsm2/omE6ZM3Ss+9pP3kV
cGPmAsDGqKvLoh7Eo807sh9BUR3uACit35MyubjcHzzFBYLxBjIvbN74idZs/CpBhdDgYlqX5qJD
MC/mBAksPj2ofoYow3/fVhcn/NNPOt5PNEyuLI9PpNjIAXg5davRrfygaZMX12B96ser//6lS7ng
T7/khAFTVrayLchQC9bPuxUD6ku2kKTod372nXvXgkidYGLusnmjzQw3yXWg+vfIpN9avVMEGStT
z2164cxM1h/NhTEFHfnac2scv1ZAHdUpRkMfozrGRyCq+DCijXTw2xgn+xP5rBqoueuXcdl+RBtf
ScaN7b1ejXAKx68F080YgJXocRm78kqRPrrCR/VTd2UuVU1XbKbBZFH8WPcFY7t+qvR1nHaJ35Ao
GnQ4rf+aEBsDJvHQS/hjMebRzk5xsa8r7pPCxsyFk/UDhq2rOOWPUP+a94ZAn3aMxTv36hsn0gWU
jbYZ4mbZ2OPYaH3MQXx2Vdb6ndLLG3p7gPG/3pcl0ESweuCPql6nb3HX1ae5BLFPJiXpu2tZaJNf
6XiNb8eCdzdxJHGf530uvebrsHeOO0N6Xhq9xvwxrJufeoKcnKgJeQd69kbUc6FnUK4xLVIQ/RL3
oIGHlo0y1ZdBl7k883SdnmY79O9pjL9xM7mcNpK0cqUKOmSrjDe9G200xcdwTXSzI1AVfOd1fnng
/yG6usg0TPaNUCAx/FEazF9lnEbhU0LaGqzTFfjhiQnl32IGx8hgA+Y1bIRv5Li+aYENrEWkXwjO
d9Zqq36CADXxaWrCupPZN6rArHlD+f8odXoO1pt4tO8lDG+4jwtemyfS0DY3+iWhJbviJm2KTBRb
6DPVFDMXvYaqZW14ixeDnKs0WyNwM8Ysqf1Cuoth66FcEVpou54o6W5ErfqrrlXV0eu+cIFszDTB
MqZjcsrHIjlaXshj2MWe++K4NQEHqQ6XMDmN9fq1mVuxQ+PaT42auYi2HFrCsunm5GRL9WUdqd2V
vP3mtyvOHa0rALDbZgTl6Saaz1VfTlE2mNV+9TPvXNLwcVPG1OYPaJmVf83QLLRZAGlqH0gejqPj
qdB6p1oHFtqznW6XzNh4KVBuA9293/IdX2VbVeaYX+OnqmYPZmD1oTZV9c5p/wf084fg5iLdqg4E
HYkIkdqVltWZnaH9sytq6CSfL1HiPNc0jY6aKWU/VKmyn4JS5N2R5Hq7ivMp8EwxXVRcz21Kg0VD
cQiq2BjU0+spiD1p2ZkLjGNjRKsKCvAnGW7jTpac7+q2ffH6QL8B46KVx6jBFN/zCFWLohtAbIcQ
wje/7NtFxzE21B3RAumAIeTIQdl0qxJPtVDmAuQQoatejyM9Gz73/8vtWyTi7wS8S+z50/FyXHsU
8cZAnQDePJFDSIpvhn1vSBDJrLW98quCuUA5XdRhsaYbNEnb5EuxtBR6ieK9fOatv8Bxb71NcZ1W
NniwdZh/6KqS3FUXtY+qFV6zIjFzOXJGI2SeVvnlJ6rlw0gK/hEtZr/agIubKyTgpuvGkxPa/N2u
qEB8Cy2X9zKwN67634BzQyDnZkQG1oC2vqpjsZ8BBNl7OZaLneOU0hIST3gYihwCVaOooEy8YbbN
L813EXStBKBV1SZ4GGbQVZvq0teJx89+i7+cp3+9firTlGFTseiOLYuuszzok+tlWIQXmC5mLpiO
ALhuxrlsfmI4lma4EparpJtzv0vNVQgbxUXHr0vlz7WuQ5YtDUWkHzfphVTG6p07GdTLiaiGovlp
hqaWWcXa8Yos83uF0beOpeO0yG7XqZigmmMicDexrjtMiifv1MPeMu5cyHmTDPGAnt3LmORh1s7D
1B+qYWz9aIFBv/P65PSpqhcofbJbSpC+WT2PuxCSsO/c+P9wv/weksEo8tp8TnFVjR2JTv20quls
ory1N6OFnPMORM1dt18xfE4OIr7cY1XdoabRKSrCq35d1z1pkybK5ND1+9wMFT0iX4CEShNXSX9L
eLAFe2kTojBOEc5zxpidJhQLk37dEaONOGJmXg/7IEonhoaIWNDXKhZyIEOx8i+jJs2CEopWPzmq
juH3pWuAwi+2OHic6omg+JSv4308B/lTn4R5fGXZ2O+LIJ2aq4XUbLir507IqzyPeZFtoKRfD9CM
NZ9VGIJjgm+NOaq61/nOtL05JniWQFd9KsqvldYGM5EoPBbs706Bci1bAxI+z5vh9sR4vQ6ZGcxw
a+d6MLcGHVvoVa1xd6DVvK5ZN2r+o6es2o7IniGFmVGQzgXZRorlSznMcfE5F0Tcxu0o9BH4CyI/
znPHf5mR0duBXjoeYtLlVSgDEWetwRN9L0cMnkVxyL52E9hzD60Nq9MC9YFzKK38KdIlod9soUD8
kXQdXQ8axYIuS5fUa4A2BuvF69NSJgotl6jJf9a1zLvMYt6JZXmuvWbwYZ+/tm+SkXVaGnaLLITM
+95M07irL/q4/x2G/0lk/3TcnTjc6zlYMQLMboFLKb80bb/dI6bhhaEtotnWzP1njMs1xwpErdV1
xRp9jWrMQLJqiYoziAe6+0rXIjjKqVQ9QHw14NYQwURryug6bjJIyFmZZJtckSj/96L/HGEwAfx6
U0aSxE1EW3bbN/FybVVi91XZeL39MbP22nieX9gcWc1u+aY+VQOdTwMJqneqP3/OljBR9dq4GQc+
NWPavaDWs+1Ibsx8x4oQTh0Wc2A/+e2PE97ZJli4bDMkJaisugZpZTAx0GZ5Kh0ARO38GZz227DK
8FcMbubjQOv4+v/AKn/xnT8cSRe9GWEAIxpSTn9BRG++AdFznV4PTNEzQ8VM7ZaVA5u7mW7wInqK
AX97/edoPOfataH0pQdMl2cgj8h51i2t19Qw7DtBwkCuayVdF74M3dbvQx3wI0YI1Dtn6g1vcKGd
aGy0RE8ifJkagqujF1KlBxpU7TukeuE/M25/+iBOjEh0PEd4/pA6W8C5W3yBjPTC9hXoX6uskStT
mSqILnd2CPQXjTJ8kBVpQItvCiLc11S2/4+zK1mSG9WiX6QIkARCW+VQk8eynd32RtFtZyOEJCSh
CX39O/lWbezqimDTC0c0qQIuF+49wzq1BUzR+r0uTNYNnS3SbdZzdU8XXO4PyjR6P/aggBzXCmfR
gZcLXCi0THV0KefJRdjDTVpX09HUFapNMqOOFjqP+vqgYqjeFqK08btytHN6MGBIveVLph/hKtm/
JdpG5VEsYzN9KNsqok9y1KKDA5Zr2Od1KJP8QYxwStVp7x4cuvoHYdQ6vsXDksUFZ+1wNgBVvINn
y3Lf6KG+jy2MIETTdUec9+4TafE/wj20JgczJzs9aLTrMvwpZBXHssFTNI1ljd59N9zF8JcZHgXw
UbhBAIc19Nad8SZzj65WLj+nc4q/bHAZXGGcqrUtdoOE+mytoGV1jClaZPth342Fx5aF3NKhTZv2
Hdcg0X9KIpyEtu3WK5Bp4miZnp9q+CKhYFHGUVGuoEbeqThOnssVVxA5p7U6Y45v84N2W1XEyZa0
h1ljju/aZvlkywZt0nZLYLQu206awsgWEE5Wlx8tzeOvKaBYawGKF/ZA4oQ8kqzGhcahUPV+3Td+
taYyw2FdIghsOk7X8S7tWP19JXv+hsZugc1cngzNAVaiNv48VFsMwby9fQJ4mzJzF4ttXY7LEveY
lWhYEvWXFWnDz2aoy+RuEQL9yQ2Sj6euraV9x+kyYT81a1Ue4eazBRHRwbbw7pw1VDDXUjjzJyf2
Ldzox8MooFEcdFz7OFaF6/K+JGX8VNKdP5aNjJ6jAVn0v0f/v87ub6LXx7JOWZJyWMpNV9YPXX7a
x2jNi75PzV8JWG5Ib/NAP8tq6x4V3avxrzzpHe6GVbl32O4TeWM1ZfQOMly9CHp0J7444lomQOjD
L+7JikodjJDuEPqiT3xoNxdTbQY78CdoDMkTyvbDHZTaXkNZ3HLCb2bTB3cruECojWGxUkB/7HFG
Dbl+I+oF8SRa2HxsgI7dzQ5C/x+3thT//PcivnTGexmdM9XsC5+m720rM3MaZDsl97gYiT/DxvcS
um6XBfPG4ye7w+jNNas75bF8rU97u6z+Zs58zLOuhFLApiRPGmFblGKv2Fnn2qpDtIKB+9jv8jVQ
wf8Bab/7LS9XEe5mXHR2Wxdp3k7xSU1sGT8NBFCDrpCCk8EVroYuSHeYyn2GTVaTw7R3siaqD6tj
3d96TOA/hdPM0oeW5BV7kvBfr0wxdCbPH22lhHqj8wbSW2cZITGkJp6Ootrq8Y6su4kK2u3NUecC
JY0li8XDyrQejjge6+l+xUTrOzn1ehSFiFPNvinoM+kTyhRb/5C2uY30QcdLzYuoRCG7TVFdLmQX
K1EWS8XS8+7ipS2YAPeiiNZts98iYOHvOA5oKAtU8XJfTssUpKaFo8+7bMfbXJUlpPIehll8IGuT
Fj0EI4Jqt4mvophB2Ggd2lb/yZbpTzVC+qTtXBhmJvGh3zaeU2Rl0gLyk64H0fH+AMBZUHEs8dHf
aKjrKO3H/GHdYexa0lQctw1tn6B49BHgroELM9DK/ElaVCXNzY5r71/D+rxwmPggcJ3OHQy4Oa4h
df+hnaGbyqb+NUraC+37xPeMjFp6o3XR+GobsTyjOmb7QvEh/aGQ4/oihpcvNB+6iLaPS5IrcaBL
ipxNk5EOX4Jmz8eLp7vJF4ay8UMMb9l2GNw5yqV65Tr80ux5L/I4aWmEqyGa6jSiR93iysWY/Tvg
yxFr8c8vkZoqoMdEDX+3dX/T15zcy0iOIZgQDO4lkXWO2jbqIv1dULvco/K0FbKuXmuV/XZeMLqX
QvYK/j/dTKbTuD6p1D4Tx0OKrTgjvMuXWKBQOUsJ5xkyxIXUEIc12xbUWcPo3uNPrQvu3WKfTrYu
/+SVO7emD6lxY2jv3ccavQK5iw+3timQ785tFCYVmPkgmWymXJuxn09TRVABcw9iLl8B4LywkD78
RbWyMbEVWMhx+gdahwBPuw9B29sHv7C2zGXGMCFufF6iFmrhYXJzmQ91QartyQKh2BPb8mKJaLG5
OuQsxip6MVmuqPDpDYVGYfWZUXUmJHnlbv7SVHsRmbpMRWOiZqTt9C0f0/e6TELyE77aC8esatoe
aL75RGDKnuKdmPVhsoyZj1/ZHFPrgAfFCVpr+onmujnsE/6AoD3iw1eWfHLuViY7jTkkrvZhkwew
EQMH9yISlhUJBH8x4XgkgNNhD1EZ1OrDZcPLCwqmRCvhOP/cvlfFiqUtqqk0p7BZ8a61bKUNaP9Y
znVhB0h9FNpUIfUjfPhtc/6rEycMbeNxQuiA+n5a9NvFBnXmMXLy88hrlswDiqfTaRjTe+LoJXJN
EIgKY3tRWZcQQYMPw3QSI8pP3X43R/0xbK69qFwcauI3s4RThus/+UKzpHmXNZOKPgaN76Mt+mns
pzqL1TXV/fy02MY8ocJ1Fza4tw3B/xlYvSCd8T55R7b1a6NU2EHoAy3iimkDF5zpNBvoELGp3d5r
m4lz2Id723Cda8jHmXKCwF31Rzp2d3Ygf4QN7e3DMbbxEqOrfyJmf4QVUVnAJei1+soLZ7iPrpi2
CdrOGhuR7fwADuGpwgsw7Lu9jSj4uKBPwLofxpRvVzgAF5ms+sDBvQTR6CzjFo3BExvz87zpN+B3
hB1Wv2Aqol51qsbQ/dacgLsr6jyoEJdkPqBCMASinjlwuWlFD+vsGojtkn+C5tsHVDDWTRUkmXBe
7f1z1k4X3YSpg2U+lkK10IomAiS3GnXxf2QiKGhuqgp58OAw9NYyG0qURjSCfnf7hGqzqI/p0LVh
y+lj4FJbC9sAzAZDgvghod2fKckCj0Lv8j3FtM5Gh51Cxh3yIvmB7EEIYewUL2PCoDFP1TIvpzJ1
94Yri1oJ4MhhO8U7rBpQewFMcN2PCf3qojaMFnUUJhOGutjPabPZUsITYyEyu+cVBCrSP7pu28KS
m48syeNRNvHksJgJO8J3rytyGJMGTot3YLVJk0Ak8ZZ8UpqcBlpX3/tGBNn7YkW9XS4Sih5y3uOG
tcXHTcf0gPwcdsvnPqqkZ2ZG+RaDp13sDpnaxgKiGHnQxHAfVFKtvFtJ5ZYTUkVftGX8fnQkKONz
H4IwDURUqEovJ3MTeGyl69+gjROmDMJ9i6QNqDIpOUYfGnriEeznIdUTEkTcxzakIAaQSm7LqZvj
e5rZD41K/g4b2gv++EaTStkKPYnWFCyHzEb7Gj/l9/kehbKfo5OidtaUDSZkTjJ7Lzb+QyROBU6J
F/ouaizYXpANqHtgeXT5TfZlkMtjwn3sgTTLMLWQXT05Mw9HNTMoJ6IQHzbhXuT3hKabdtDx26dp
P6Ra3hnNXgPX31btl5o+vtwL/Bxtc2pqSEuUkC6aDmUi9mvTkaj9tIPitIT0QFC39MpMewRDBlgY
godOnDzvOv0bHN066JEFX/Ofd42udrxkc+wapr/YFP5XW1BRj/vYgphS3aFnvJy2/L4Zn3r1I2hB
fVTBHu+0midoCSiXnZ1+M7kw0TnuN/8s7RrNWoxMcYIDVnfueJhqIPdbf2mOEjNwBTgK5/emNkWS
uKC3D/fbfrSvgExIp+WU1fwplmmxsiboDsR9VScADIybGqe+L9PiiozsWbHk0dewZfRCh4u+jFS8
QEpmLNUEoCqQQPel3Vv2IegH/Ob1jtZyhbcbkAwH9UDDosVvWUv4T9pmURB8ic6gORS1fK19+8Lp
7bciTT1uKha2+p7KYSnELsgBrO2gyin3FZgEAJ9NVZVIDRBvQ1limwjUolF4I2ngbHvJZ1aOWwcy
yKn/kH4fAj/bSzobYJgQpK33k+1kflCtea8MioZh+yP++eAzeJ1lJncOZbGxv1v52hyUrkNH99IO
FbvKjUDtaiT8sAJ0O4fZX3C/AxcBhdJZhkrhxEv0WrPDloTlGb/91suhrNIRIydjduQLP8AINWiu
/dbbCsPfaoowcge4+Kb5YYDVctjQXuF0UhD8TktM9BTjdp+bo1nCdt8vEkxxFEF4EyMPLWBc0h72
6Br2zd4lECBoW8P2dT41aVmYND6TLahQwH0VprrKcJWaMNEm7t/0bP7eVklIezHhPtJoAHssF2pf
oFFe/agruJfIPex5xn3btMUksYbe4Qyfxf44Wh4cLb7ME2Ei2toBizjPe9Hm4n4RQSyXhPsaPiN1
ebxSa9FEW/GG5+Vz3CZhRTDuS/jwOd5Md9siasoOdd4fBxOW1X3dHhYtU9vHt1jkUNtMn6qkC3sj
+Jo8fKihlmRHe4pjU8BjCZ6IQQo1CfcFeXLaK6WgPn1K4C1v8OF2CEJ6YGj+cx4Y52aHDitmuqpT
4Dd/6JIHzocX5kAKk2bPBosm2laMizj2edgB4ivq8CaP6xIIx1MC6M1GMNs0LAf4cjrtCh5FbBAv
li2P+dqcs7x/Djr1ftHSMWVlqSLuFO387zyqIXoSBXXPuK+j0+wsG1SKfs6KKE97cmZdWKmb+yI6
lVQq1+rWU2zrYzLnh6n9O2g+fOUccHVqU0u5n5aO1z+wVfR3BT+MsMG9Z1277onLm9sOQS6ve3Vm
SVDPgvv+aTPPdG0kro+M5ofUxfdkCJNThD7Kz6EoB3ww+DboOtPxdEsDCQ+7nvr2aSurE+iYYBXR
KSoy3h+XNsy4lvsCdNRMCR3xJD1tw/g4g/MVrWtY7cIXoFtlKuBrgPo23aAGttT3cgq72/hwnrJt
8jqvcOhFkh3SyUCm5DVM5QsPGR/ME2W1qk2i9pPq2NOQ009MBMklJdxH8rQrxMMiQGjR53vKW9xP
9zTkgoqN64WLi3usII3Ls1XrWY7AOI8VCzn3MLZ3QzV82aPESgB9a970RZRBxqAXcUg4YnQvZmAY
RoYoVhgdlajTOInPWZSH7D+M7SWwrOXxNKyRqwo49qzHHHalp0Fvr8iz/HajYPTbv/+7vc/VykvA
lquC7IJDBKbuUPevQrBZGN17O5J5svtkKL69T4a5iEgDeEwXJpEEQsHP325ZX8ewMcG3RxuVh8W0
9V231U3I6Y2P916PsI5f+nQ10Q8Hq3ewLefhEYoNQUYTGN0rvQy4/pl03DE1rdzzi0mE+nPKSNjE
+9XKlEdJuxlAqYuxh3IXy3EkyupVUZ8Xdo1fr2wb21Uk3jC8tNB42qesOiz1GnL9YdQvWgIV0mg5
xbfRIYgIMRZANME9DRMrpH7tMl6VcrJZoh/glkdoPlf8G5qA6+eAnI+P98IVpJqUgb6CdV2aGfCQ
KmIfR26GwIX14hVPwtK5Bt6jBaTZ4mLA++RASBinn/oV0kou07qaASZxxJCrQQRgWeMgUA6mxotX
4tqtwn8w+gSv8gN60MPRrs0lbOK9cIU9cprhdlFdN6maYkfHOzthI+kg2AK+3gvYeakhMdfu8ipn
0L8r3eHyIvaIhfF8qP+0V+ilDdqm9LHk09+iqsFA6F7lpbwQsH4ddl4IrAVrWV3rTbh3oFzwcz6s
QXBTRv2CLOwSUmPTcnlcV2EfB9AwP29zV4adw35RtozSKMmGrboKNy7YNVqeITD3PWjX+EXZdCAz
2gA4bwox9TWcoAggI4MOeo1jZrxw3aHgN6cVl1e8FOsnmAa4f0zSVc///fEvoOkBNfs5A7qqgaIr
8LgwdQRglpzBEJtQfIN0Zn2ENke+3DH0xJKj3MZx+7hLtG0OMRnYkVE5ZGEXFJ9IkYJDSCX4n49l
1z+tE65tmw1UzqI+kQJXqsX20rnHodn3g1IZ1A944PXEr+IOyyB2s5XkUZK5ugO1EvYCcfKan+ft
8vdLX5JRv5IL0XTIlVUxxdaat+ZNPCzNQ7Wp/NiVERjEUceXoMoMfsq7Oc9160iVdvUV9M7usGqI
vHQbbU7/vc1eODx8wgSp81WabuquM1htxdyBN7VsoSHiV3gJ9G9wQ5zrq97A9kv2bHqKW2gFhH27
l44FJUzzhHRXN4N1tWWJ+8jrqAvb+n6l11ZSmLg29LElMoZ0x6IP2zoHtfuxql50xzpZx0kKfXVJ
3RZS2m0uIFDeBGGSMb6Xj3nWqx7HKX2UFrsmbbsU7Iyg1iIG99JxSocV7a2IPA4pux1Ju31kOVSn
w5bVS8aRAYNtyprmauryrUonec43GYRoY9QvzqKJlrAo1+YqyTZ9H1IUtu5zQH62sHjyS7TDEgsm
ZdZd23JRx47r9YvohjakDIev9166Su+9kZttrqkxd/s2licwnev7oHn3K5NQebLtMpnuqpqZHWzd
VR8nhfLCf49O/x84vzkz/Tqwps0Y7zzdHnmm6OcBuvLvpJvd45LV+XJMs4xkB+h/d+5Tno3yWI1l
Rg/cSZo+pKjlnTkUxsjdYHt2tYvSx6i1oGKtdorfmHTOnjnkksExLdv60Pag6bb94MajUfVcI0mK
SIHnv3f9cYWsAP7LaXls9w7+0ZDagTxBSmO+FqSdrCsMq9WpLIEcPrE5zh/Bi57vNeTpx2e35LH6
MQ/CfKhdNv+10W6EAhCfYA0M+jq/HyM8QUCdtxPo8J0devUgJV3kdweRriOnEPn5HhvbrJ85n+v7
1cTsiW8RuZBqlD9YScQXk83DvarkdC83Z76gh+qOZTyz4UnGmrg3dtnQmqw6AnqoxiPtIwPy+Jms
UGwZ2JwnB1LdmN6QDTew9Kjle1clJPnQkgQqZCKCOohA6xv9iVS5D7ybm8+LtbY9Ty3OoWO66/oT
zXHUOQWNbgB87JexHqbvJKPcHQVe5clfAkgI/iGaME8ri8r2kKB1D8e/ZH8C1kX1BzBV2Tsat1Ye
XDTlFwuaznHXqEMwUXXTWe0yKeK5iZ6ljsf2XAlivg+03/6CTkJ3EsTuDbQiQJ3KwPv/3Lct/wtK
eeS4qmS+cxMQWDs6Cx/caJZjzxLxOc3G+j1DRaUubB5F35euS/MjbtxReWpaIUXRgklx37dpK45G
2PyNdQSIbRZtO0uLmrKu+qcRNiPApqxVewc/VSnRhZPqqpvNtSfU8VL1NoWQ9RmkK/UuqiKJbZHO
d6OsIv5F6VmeOurss6Wie9jnbKkeu9zQ/EnNu323C9l1f87OsXcVESPUHiKaiWLgHVPQ9YyX5tBL
PrCDm+LIPShqmieXTurNbvHIBIE5+w6FDQTnOE3tDUlU2Q9qxuF+mBpT2o/Qx9tVsXS72o6Owkfz
nDSsuato1H3JbcmfVA9jmlfy4y3L/i6cvQwDrjWo9lFHH52Ce6RLGCSdupsARzJkZRv2PvD7DmyC
+KWEK/R1FwxSFRNaR+2cvHLFfuHu43ceXNctHJFOH1XHv7U0H4/d1gS5n0GHysOU6UwPqIa19BGA
inuNshu0m17Vjbid97+Ze1+zP8lMRFoygFLTmJvywM6kOtajZJ9zjRscqbU4gR4OE7r/Prxfminv
poVTemtyOHY8qrZ5Bo+dH3r2qijyC3dpv9emGsDjjLP6WuewKFxHTs3jXjfmXOV0roC+6CcdApnD
ovj5s9sgTwKw1XXrZlDqa+zehVRh/GDqd1dKnoyLieb2mmbRZYgEPVZEBREG8eneEmzUbSPMsOZr
k7Ty3ebiCfyhLAghitFvC//vUjEUbSnU+s0V1f/13UqBaG+RScMu6n6bRfCZZkbiLdYu9i0EtvpD
3gcKCVC/0xIncd9FalmuNqu7YitFe5z3KaSXj3nxb7rjlC5LTuZruoCNj6P4fXrjgwZFld9tyZZ2
iIgo5+vK9+6uWQd7cB2ElYJG97nTZZtKuw4xXkdDJr5gb0IHPkobowPH996lQlu302kzV11CaDBO
836AvB6Zf4R9vheqaSRmIqGtfV0lhImh8zwkx8kla5CJGKM+jbpcJGPw45qvo1NZf0zh6v19r/sk
BH2J4b1wJWOe1KWw3XWjyROQgc0ZN5gybOP4ZGrIagO5opruqlX5QybQIcjyQIU36vOp1QJV0Cy1
LSzqWXc3xk49wURCBn56/PNBQ4fKaihVtlczkayw6wKYzBIHVjN8bwBbZuuo8sU9thsnxYDHXVHb
MGMN6vOqXbXAqqibxqsCtLaAjCbMvps87GXnM6shbKiBZ8eSsq57hkT6D8GzsEjyadVKJK3b7NZe
s8gu6NM5qGQv0HUMilPfFQASoujrjmq8tpqbo+shjQNe119hg9+uDP9KS9IMo8NlcrzSbYqKhPdb
EcHiKmxwL0SFgCAddFqHa5Jl0yHOJbRWaxaEemLU51aj123addvnawy1vT+4zh1qtG545TV9y8u/
uQD6/OqNQUwll2y4qmVVxwxCJydeysDrns+wBq2Adj2O9StPKnusuvibw2H/St64Te/vPt1LqTuo
VtyVrL06vZo33ZQ6cxBNVH6IpQAAPmxtvRoSHw3fjJuHq8ltf+KsZ0dqaxs2uk+LxIuy3+HGbK5u
cd0pXtaxOUaZ1oEVMF/yX2wd2WVZd1fT5T/iFA9lBp3EwI/3EutA8rGk1eQeVQONwXJbzKGTgWek
r/jfE7HXaO+ihjSvS1Gh23JGAyYIxcqoT0OfbGd0s6fDddOTuU/jEi/1xIxhdUdf71+iWY1n9oJv
3zZZzHne3UXQQQ8cPfn5KIOK4EZ20gxXIEy6vzcIj0I3cUZDJWjD+1z0teY1qlNjd6069WUFTPQH
xDfl3/89+AsvtP9bZPzrGHZbYiGOsk1XSWehjgzSjvcxg+5kIVTG3+fTGAXOkhe3JZGTdMBYXx1l
13VKHwcVpu5LfWr6EEFac3b5gF4EoAGda9xBRyqsduqT00mX2wl5driSstOwr3FQqGRhxjvUJ6cP
Owh7y9rEqlC5+gFxZihi9staL2F7x2eoiwoF6wgmIGedjPYsGHyyEwhCBo7updm4HWEO5bL+SmMb
PUH4wr01VUpfeVq+kE18sf9NDQQqPay55mTvbcG57GER0fTQK68n/fm/9/9LP+LHrs7IMsCD8Sos
qdq3OJXhvjgYCp5907bTK7/yQk73+dnl3oulN2V25rGdz6qfYngJBgkcMEq8rIsX5rJZ6uKnFQKS
AHjD8XqX6hXgykvz40VtTRsjTR/Za6MyrQpkW/0PtnGdHIxroQD/36vw+/khPk9bpPDpMN3gHuUA
3GMPJVYqA3vRxMcnmmxZ9pjhTyhzM8OOZTJlYbse5hphH+9lXU5nXsMmeLj2Q2LvumQjj01tv4QN
7l2TDav2DHBNfVUGuqeQGF4+0rwOu+ETH6QYjyJddKaQuVqDpgFIbffT8prD1e+3DvExilHMIKOi
l+HateiYoP8zQYrekhQaz5V5FWb5+wRGfKxi7XbWJTK1slgIktXdICwbz7DHgY6rNGPzwZVjbg/9
5tCcZjSapjc5q+VZCck3iIZGzR/jDWsBUUk7n7IED8HxvPcVwBmsgTjwH3QUzcOylvadyoe5xc2H
NE+zE+vTNGaQbloBQHd10r9nsDbMv+q+B4Smb7d6Oog+TXvEDPhgj1g0e4yW1VRP+AcQXuw0Z+Ij
+OZlNBaTibu+0IQlh22nO3T2E/gk1se6zNgnNHugeezaURyMEQ2ks9BCiBZYjdMZ5uuTGrPyXsHo
K0hQixEfTwZsKWV9anMcV6S+A8Apeei36kfQjv4FTlYOSSkNyyHJt74DH08cgsGfxKfdOvTeIX+x
0KdBLJ8UWp6Heidh6Y74UDIDMhQMVfDlsp/EXQv60jvWqrB+CPGBZBpOVM4A5vVUJo691ejRfp7g
UXUXNOs+kkxHvIY05J6fdd8hgzq1wNeczl1QTYz4mN54kzqDGou+yhscWeQIqGh5LUf//3H667uS
+JDefEgM5bh9XYd2r7M3rovXZxi4mW/5qNGJ5ZOO5jPYD11T9FLTCiFHLPqK0a1uSeBVe5ZMp+0j
gdtxfNINiAynfG3NBeEE29FUVbmsCmyZJi7SZB7fjC1Yop+kRDuy1K4LA5lCZuznh8IQrSnQt8Y9
lnZUhY0A2g41FCQ+dli4jUOTW6LmQRp6iKgjp5qKV4L2Vvn9zQr8ghzuqmnG88Ne52hzEPBbyfqe
1mlmDgkbNn2EgT0lR6HN9mYTcgthWuAc8jKrkAvt8g3XgrjMGzjYASDaJ8srEPqX/iQvs3Z8JTZP
lum6DQ1xD/BgiVwxro0ihz7NmqyIjdLw2mFRckdtJgNzro80HtqhjtHBxSbo4Ssd98A0hELjYKn7
8w5D011sDd9gooLzT04gwmM5wtgpv/hX0dFmWTSb5TLJhhxVMjYPs1XxMeCEStJfrrE6Yg3harnQ
pmshrArnItaKD2GDe5G3In1FppPTJd6BR7Qte3Z14Lz84l0FEK1JdZrZC0mH+UnVGfnciCQO+vRf
rKuABIpFRrW40JG9GUncHxYnkpC7a/KL0xEDEA4smDm7JBHoNYqgFIVK5iu1hdum++XQwOBehEEk
uu4gomUvCxm7o1tQsqdtHjgtt1vnvwsXMOfsqpLbb2rj3wDvcceEbGXQXvzFi0hwDcjvMrBLCrcP
dRQbgaKoWEX+MWQ7/mJHRClg4ygtsku2IfxFWdbHuFw/hQ0e/zwzZJkHCIHL8UK0+yJHCKTXaRj2
AWvqPTYhRiBcO7TjRdp4x17Z6rfJDEhT2Kf7YSp3spYVGS/w7mHHsewdnC1kmNRl8kuGXFWcNA0b
L8k2yzOu4vYjI7EO6Tkkv/gNjWsnYxF346XSE2uKKZUgS2R4a4S8BDG+lwytJonb1DheSiOyolzm
T2kd1IzB2F6kWgYcDpQ6p0ufrMmxaxdekGz6M2hR/YRXcgLVtxRbpqbTUqA8qgs6hQl3/Wo6YgU4
QQNPLoqh2bBEQMi5KJNhx6P/EDIwQMILPEsufZ0O8okIwIoOLOlhvxU2N16sDnVDZQRo3MWUkt0v
/dCfknQJO2X8x1AHloGVBoPDY8c8SCpxwtdlkIEr9owXq/CBlNtwO903SVixj+3zqCUNmxf/MdQM
melTxfoLZBBskTP1vA6sDxz8diP8V+pAYLbJDHbwBZZkf3Vcvd9pUC0uQXfx56GdGVNU6i29iNXV
7y0MCk6dSG3YEeNTauZUzDlPS3JRJRD9JB63IpB7iE/3EipNdvhEdhX0nFetv/V7Iw61GsugLgaG
926mSuop5WNMLnOb16eNiA84xl4zPPxtqQmDJz9PuxJaEIBoMfjCkucu61J6D28VXh3gpkWHU1Cw
+oyZrMYLq4IfyFdE7B85QHjF6FzYXcknzIhV003OmJ4V1ZFjk8BSh8LRpgj7ci9W1ZoDuwYzta8x
6R93PUE8nrSfg8b2+TK9g8fNnAzx19XxhzrVCyzJ9Pewsb1IhSxoBud13V1cZ7YiAZevMD0PeV0m
oGD+vGkgo8R3GIzuF2ti85QAKH7SU0fvwj7dS6l9X66t7BpykfHa3dXD9tG4sjqHDe7FajmOi0XF
dr+AHx/f4y6w30yXwgQfoBXw88SYFiZebJj2C6R29w+6B4p9cU0YnxTz7gVrziLdZ1m3X+qR2js9
gPTW0mT+FDY1fkaF7gqotg6ruiCQ4PSUF3Aa74I07BKfHjPJCDfghuyXZBnVcU7JXdWPU9irw9ct
6kfYTnf9vF9gqEFPdOXNqRzT11xKb6v3m9eYT48RoHZOsYnMBVYP09taDX+Sfg0y24TIsBeoa7su
LurpdnEMRQ1wNj4qOYbNuc+M0SOww2RV4uvmIHbYWwpvZsa+BW0Xn7lCcpeJaNbiq+L0Pcy80Duz
YUbxmBUvTIfBlULCv/FrtvDTNNG/djgMhX23F6PpVC1ppYi8gC7yFb5Sb3Ro+P9CFiq7FBI4i7wQ
BzV2qyIDv+/8Puy7vfCUrRnmccPg9bjjRO/E502FqevAIfrncyujLRGDmczdVsBOLwliC2IVveQ5
w3XQypwlX9dMvedL/Afj+jloNnwmwWAVq29Ex6/lyo9p3n1gw2vlzRfC3ecRCJYK0H/w1Wm+HglY
OgmGD/tqL3HCtATKii2MQrdIvq+r/oGGqSjCwvLnFdwyA7Xosim/uDj+Aj7MffDG80H2OppEiSmJ
v86W3gkcUL0wYddyH2EPK+wabrgy+ao0iGIm6oBkDEP/JIkPsI9JAnSxHravdcw/ACXdHBLy6gF1
m9ff5AQfYL/29bZUQ9p+ZXHe0ftpTqfuDI8RVn2tc5FG7+u8pvrw39vmlgt+92NeeHZgf1Z5Xo1f
uyEvy1MKzv7/OPuyJcdxLMtfact3VpMguKCtsx64avd9faG5xwLuAAkuIL9t3ubH+igqe6pCVVkx
JrPIyJDLBUkkcHHvxVkEzKyR8BYp+CwGKwOY7FDjYFhcDykzYb57XZS/hOPzLOOqBmXwTcv8pq7t
Q5vz64a+xOK7pewdE022N5pPr1T6x9771aHLnyzhSxMzILLcgmofQ6/u1veyZ7u9Csxno2L6eaFl
tpynzPfkG7Rb75yavPNxvS7xvUTfK9PgVHamfFOre+/5Nchstrxu17uE3rMht8uOLvLNxmKAiBAc
hfvXfz87/+xiX2yootf9XKHd84Zj9qToyvtyya/b8y5h91VjmAMOsMSbX8yvJJ82ObvKsBL38WI7
nTtNLadvxNvI+m2n3cerM4xLwD0aJMSDOHb+3HrivbDFAQaT120gl3D7WikLzu82e+1qZ/jIC1m5
kMSh7XXuf/Y/Ie6tPle9qMo3VXpbbrS3Xl1c2ce4hNyPM/B0BZTl3kAhLgI/F+noIOL/+0n4w9vl
X8TIS8g9WjpFYRnKeCV0XeFt20h4O+51aRbidShBgxaR32dts1u7QltHWJiXfWzjONlLVquFJ4rO
qtk6usSYB4bYOk5zF5pDB+Z0hLJIzGnVz1qcVAtC6b5w8sV5afNJGhsNrbVfJad/0o65dE1r2Wgr
w2vJq8sklZteWA4syXPXFZBF7ub2F/2Yf62jgsl/kV8L1nellTvmqzMDU3djUZ5NqRJqULHv+Yt6
NyuzU3vAcHB8A6HcXo+h5hZwMjn4zuq6PsIlHQAFG5ewu9GvVc1t51AOWdO9dOUCO61/Pyv+JDRd
MgI6h6/8fJMQO6T4GPMC4XrS9Om60S9CiDv1tcapiHoVsq1RMVf+NKRTR0x23YZALvb9ORuUxwCi
fS3z5g2Mj63FvV9Qa/4kf7m0SFqpDXhcP/WvdtYW44dn4WT6yTJ6KveuNThOMmjP5dd1Fi6pAcTn
GWOkkq+2LN+Log0tIOd+sfD/5BZf0gKa3IeoJvHFq2+yzSjyLrDklSXupTNd1Vre4vpj80yy4XMB
9g7SBezrVZPnkhTAVGlm2WxDAw9AhhdzNgB9F+4q7q8b/mKBSyi8uogm+avRVXlUI83cGnQ0r8vb
L1kB3eSzArpm+eu61Dk6C2Zusz3OPO36uqVlXXS6EGpW4Bx6/2XJFdKgku5g+P6LpOJ8Cf7FTnHJ
CuDCRKsl7/yXGWZVfN/689pHGWsgMzNkrWVct1Vf8gNGQWk1ksJ7WaQ6dqX6LN35yqtzUVd7qyjn
Vrbui+02zjHrwDnINfrIV02dS06Az4vVHY3MeZkgjndyrKr4JqWefrVT/8nlv2QFCB+yclOfkxcP
VNw+pWD5WXtmwWYzzl1dXadia1/yAzgxaGMKr4znSt8R1c0BDOjn64LOJTmA92p1ROmXMR8g3Gqh
ZO078asjhz/bnC+t2iDCbjBqVsMLNFvrPOaIndSJtSgXZ8XpMi3JpmFs6KIKIkweAdwq66Fn5Kym
rO/dqs+uQpHZ9iWPQCjiuHQyy3jBYaIOugEESd5S+/t1E+1ikQt4MmVdM+VxperHKl+GaNVa/aJm
/pN94ZI4QIq65AQuNbE7DJ8mkzIGyvgqrhsuzMXG7C6kN8vFLWMgn3VQzYDXeaS8zlzHvjR2g6pB
1/UaU9fK3CoAy2gH8PZVi5tc8gVAYYGXnlPUL9gX3I9sWL0pwOjXEeBRP5xbGP9wQoywaqz+MlYv
YEaJMel11tsbF+SEqxj8eIOL+ns0LMkKGFm8iIG/VE39ZRp/2dT513OGXMKu4CQgSmq75QvlXsWj
ZnEwYyycXP6KmPNnb3COif9wdSZTZQPQpnVSiPxO4qQ4oExdB9Ihl6yBZtWtJXwHpHpguQMHZqlB
6fjXVW/kki2gCzrSsgVln469eF3UYDmxLI3pulYgucRBK65Lt7FZnazoQ4eWKHS6zvo6QAe5BF9J
PizCN/Dpy0GSWJNs2k7t4l7VySKX6GSv42111qlLSuFDu8rIt8JS9KoigFxir0xq153jyDpRfPwk
cFKKdHudTohNLtHJw9jxQuiqTjRUMba+WBBr+HUoRmAtf57tGQEY2C4If/mhY8o8LSIuu6saWuQS
eNWsA2htqq0TCEltssr0w7oqryIm4bJcrNMF2aA19DN/EVX+bgGjHzR2d43cDsY+x4Z/iAFNxXLu
DqXx6HK0cSNDMu3FClJpV1F28QYX26pPSd+xmkFtx6sS7IE30vCuymkByvv5s3fr4pNK+XksSgbt
9I6zYJrbL9ekA+QSdAXw8miiU2Y8l3W796HsGjSj83Ld2BcZM9YmLyUjdTKP2SgSLqA5BhbQrNnD
VW9wCbtqnbHTzlLWSeetOkRbyNwuwAjH141+sas6ysXRwuKBjZH33nYYNUg0jp/9okvyr3sB5BJ6
xSqf09Lwq0Qs/jJvmfLmJqTO6IYc7Z83JXNOP6/7IueP8A+T35KTPS8d4o0a/fkdOhmLmZRgkV3F
CrbJJRTLK+p1XIkqk76fy6OV9Q1Iway8qqgml0gsHCr0gk2N95x15IY2ON5lSNSvqinIJRKrb+oG
ett9mXhruSETXdGJo9dRBFAU/HzdpcsnsoAemji1p5PcljRko1vdXXdXL9JhZwQ7yLB5lfjV+M0o
Kh0WPFuu2/8uNYtdPVs22JBVIn3bDtpM1YHB+HDdyrrEYEFqCnZ8pC0To5vLsLf0Xam5E111XS5V
ijNwYry+RxQebJaRyLPKUsV1Tdrpyk9/scNCJdMhuO7uczORcOirt7EqHq/77BcrtfaY1XJDlAm0
ZpxwZM3JrmEFf93gzs/TEfTC0jyLjybeXFEjrDu/PAqrnMerij94Jvw8vmd2g5yVWSa2yNK1r/zU
KZpfaTyeB/nn/hG5RGHhXICMhZ4xeG8Xb0Jr78uS9+4fOjP/+UX/F/8mbv82kvrrf+PxFyGXvuD5
cPHwr4+iwZ//Pr/m//3Oz6/4a/pNnD6ab+ryl356Dcb9432jj+HjpwdxOxTDcneW9Lr/psZ6+DE+
PuH5N/9/n/yPbz9GeVzkt99/+yKAhzqPhtSx/e2Pp7Zff/+NnE8d//Mfx//jyfMX+P23x//7f/qq
WL7900u+fajh998o/Ytvea7jUWjemrZ1PrOYv52fIc5fXA8G6Mx3GXDs3llRuxX9kONF5C8QvHYA
moU4oGN656RCCVSEv/9mOxjP8RzPg4SdS32AD/73o/10c/5+s/6jHZtbUbSD+v23H3Cnv88Gj1Db
Y2Bq+wDkO8hdLo8qgWWbRs92x7D32ZiOnR3Am9nb1ZkrzMArzCHGYZ38gMEZ9HhrJr1omKgBYVLo
UQKYDIfl0pweqM3lDSHmtobgbXHK6dofCmANdr4j0WRAfCI7syrNwDKrT6IpTZpmHHdsmPdwIfgK
wnXTB5aa21A0UxlOOpMPZgNfNR+IJEDNSeDVg77tPb4c87EoQrOx8sSemE7zwbn78SSU64K6WftY
iu77zJi4K4zaQPen2aAsK/dLRabNwhw/nmovZrw3j6xoSWKUmZ1w0/xs5+oXpxTE/AE0+Pn6+rhJ
zISwNoWF3WUsrUZFYA/hTCE8OkTgaicLmkplp56Q7GT7soutvi9iY5w/C4fXJ2tyyVM+zZ+DNYRD
59YPZLCsqJ+L/FZCgy4lXePv8zI7SxpYRR6oqm4OKzn8eGE7rvSx40fSt/aTJs++bIZ9obM2RvfB
foEu3m279t2dPAPrNIiWIS4W2f547Y+HDWvVVqhEUR8+BGvL4xqRAv8ycRsy09nXVbFzLdY9VvJ5
dps5hMB0ucFBXPFAZdVsuWIhOjXqxklGtwmVbuVLQ7PqmPMMisxZ00aKWGLL1sncsMGZI6Jb/Wwv
eZEsfm0ndBndJ9HEuqryQ462wAgww8l1lH/KHTVhK6WIWcVUuYmJ3cPnfYmD0gZ8fuc87MCK16Lz
d2T0o9xxi21WlegBCtzcFApkoklmmi1R16hgBSTixbFB2pltUux+PBSZvukh73Nn59QDNVjDZUma
xrFz1jJkebO+T0wlDhxAMNdUvskpq7arDQVv3qY/vuxawb2ndKtt6w97Pno57itMhB2lIB88gRUT
lN3E4OkKsWU+AnZD+26D+ObCbY3nb4Y5btq8LJbIWQwknASOIMeZJrOzqH3RyKTxLFw0V7cbNHPn
E+2d7Nbs8lCOlB6bkb1JW08H22rs2FodkpJhdVQC9rkVFqSALC60uXc/buVK3SHyTBExwY1v81I9
lWa39TqtN4U3eEcbdh5HbekHlMgkdTMH2tbnv1ZzkmHjiiWyPH2ieVltB/SRjygQncM8Jk4n6QlS
KvNhUHVkS/RG56EeYqgaG8fM7LM1EB0Vm1HxD20sgObAyiEvmHccjNxJi0F3AWhm9J5SHwW+1938
eGTUU77VUA4J8hwseZqhk2yehXPQZqiClWn55ozYir2uyY99bZ+4wd5WX/QnAMzUjR69B0BW69OE
xn0wFQJ5k/5i50TdiHoNewkvBtXpQzn33XG0VLNhDWvCvEdBx2fmBh46SQeeO19BbrT3wq1f1rkx
z2S4DclKeejo9NBYnD1UldxOdf+VQBc1LazeDet+dW4W3t37fvUB0IZ3a4DhGWh3md5Ba39wKj+Y
HNEdJdCM9wSOa9vVzaFr9M1b1avTsfyBroMZlr7nHqBh+jR5DOwq5cGpEO5x+34medqU7GHu7PyB
9PLJkvN91vtBJidx9M9/cXgc7mlRhh5pxEkyIw/GZaq2CiT4re3PIuil8G5dvXq32nENlDookxXV
G5J7686lwjsSg8zxvIJg2A46O0G2xTqdz9HODyDek9TEnI69m3m3I+RpIkvLNv4xYNlXVVRyw0vg
9FOEsNdetmZr8Ufp4EJDMdsNV2GOBy30u29ydgtPJi9YWxSMRm/5t9ho2C0kM/oYooRr9PefgQvG
NooUED87/4rdFjzQs0v3E1r0EbFbO2Vz2z4aU9dts5W0YVV5zSOz8FUpkvMfT9bLkqdCGUsI09QS
d7uq39dc//Gvv/0Mou7hutrmyTHbZHQK9X2wi2Nded6bIQYr7NvO3vwtIjOloM7aEx3rmYxvTS3i
2fXnlPVkSbqitJ+cqrG2ZbF6kVFXsLaCGvB9VTki7NexSQeHk1Bwq4oEwmXIXf8ld+Uag+Vmbpx6
QgjROEyJ3IwZtz/+Guf2zc8GZ6cL145Hg6SAY9zDkuKE4jueGX2CansbEb97mtSeuV4O38/1VQn/
roQIepOx0PWLoLOGHQ5G98omcU6XNO+eO6u9tyYjZbQMVw8/Um665ipZxBrUrbmZehGAjINJBSEW
o4L7y/swrUdt1i+CtV3QMj+BRVLUuP1mhJwk423o25AYr/qdAePbhn2Qsk+GzErOQxGrjABqiSxI
w04mj51Jx6VNA1+6cWVaAJPkEZQAI2JYW4N7qeuQhNQ2diwnXGtEeEgtzNgGzLnZ9kVzB7pwPLlF
0BRZJFoIrgwGu+uLaps5LJrgbzU7NwinSIm9dDSxNsZsazr0iDznvuY0qbP5mE9iI2myQnil0V0i
Cw/75XJEoheQkgWaZ0EljLiEs5qikZ3BzSrP00HwTTaquPJVbEMDv+JVOObzYarZ/nwRzxdi9Yxb
uxLhODabMeP70XPjYhWREoHwYjIA44Wvp18dMNjd4tm0jW1rGAEyBxjsNLHXCcjBywh0nJDmWTgi
cEEbP6krK+m7ZM3scLDmAzXy1NZWPJQ0BX48ANI7AiIyHGy9t2cf0PoOKjh8Kxc7gdhD1DB6XDW9
yQy5VVrFZlc9u9yK1loc1apxH/RhyNdwBscCwoZJP9HI6uZDNprYN/TeWOrnXvinqexCA0cF4+KG
hZoS3rVxuYwRTm0S1fWBd0sKO+Q6jw0drGQKwLXa+1psx+wrFPC3E6ZL0xYHJrKwlm7gsn5D7eYO
MgQxyHCIeRHVTbJMY6gMP6jnNRWEJBbYX0O9ph33oKGv4oGDPbBA7cNj/nuOdzMxt0yvxb5BYdg7
1wEBxbODCU9u6rDxt85QnBTDnGzXCAL95xQm4h6LtNmHOp/3Np9uiN/GtYQ8kw37hcm/7/ptTuYE
/aHuIyduWNb+0fWbBLooIWPys+FIrPNGhOf3ZAOspG1vUy1dpDO1QVcjzYoIE+z7UIPe7mfbReUH
KXro47M4i7ibb0zP+NKBquu3IvBJH01OvzOlTA3HiAt8q5z4SWMYtwV3nkuujudRisd+LdMpG2NH
3lscGQ9mTo26Hj5Bd6NyoIvonOYeElC8TVRJI2Es6VgZIZumqCpJknHjYZJfO+Vv8qlPum6OIEUd
9apIz/O5UMuxHYZnZdr7rFhva1Lu8Mmjrg6R4+KQudmBtxj02EazWaWTcNPzz1nvHStfHCCLsW0g
vDsK8wiA5K4cmwSNgWSU85mtBj/b5YbWfoAjud35/8r0D4WmuHnnQuXYtP7Wpvkx6/Uuc/IYepLh
RDs0Q+of91g5JxPCN9ItYsg67Sx1ON/krIC2UyOxAaqQzPnBrocN8Pg3XeH8+HAzoZGe9E6uczDL
5vkcCxu2nAQKC/WaWySykan6vgpGr7mrmnEDDt/bMlsBSVoucB+W0+whL7XiZRmTxfpyjmf1Hrvb
HZ3duF/ZdiLNwfGhAIDZhfsaGJXziKQtHOiMFVLdWtUUme6aQC0/mYl96zhNKCr2ajvrztblfpVI
NV97xuNurY7nuzDAvNDiGNF10rUTUWYtR8aKqO7b1wnc9PN/zoyXCXpr5FYVaGl8wUabzq1+Uzw7
AZYRqtp9yjoRN5a58ckcDMV4gyARNg1J+3zAYsbC4WqnfTuxlj4h3nTjIGDy9sP24JUh3HvtQDyh
tbNTnvURAMfHEQcGokozSF3J4tDacyqw65lGtq1LGvYL30kHV2pcjqWe76Xnw93FjjJBYtkLbOVg
vDnmtK0sa2+TeUNWe8Nb582Z3GNDIPQ7RKBnRX4DrhrSmhz8EvOlrAx4KXTF+zrSaIF4F8I8LBSW
5YnZT6qq7rJs2tesRqmLizl7Q+rpugxs6m9cm5wggxk6w4hr5b5CFrONdDUeCq7fBsxf15Sv7bJZ
CujeS2nsPOU/qLE4zK0XtPzdVncZZy9D7kS+n9+4bXfsO3dfwwUhd7tkYe0e3i8FQgF/a2DkYRpG
VCjVBmYPCzhD4tX0Q1j8lU70WI1rE7iVSUEUMQNKHw2SIyJOmzqrNtzbLBDyCHCmD3Ue33uSeR23
C03zammCnnteBA1eTFJyN4ki6nITKoqcfUOuf8jq+SsEqt+dsYinZYJgGdI6RbAKjfW9QIPIxFW2
DReXv7r7Rjp26Ez30205DexMfkFldDConchlSFWz3tHChrNru+7bjm791sTucofjliqo4PYQzp77
OevsQemTpvKOF8YjHdVt1lv347wplPvI/fyJ5TSuZJW0Pe2CyZxe3d6EAUAn7/sstBrdBqW3HvjS
fpNQMBbrK/Tqn0050GDq+/dh5Ic+Nz8KMaUunZ9tz++CMhNHo/IeB9dP1rxMqkJuUGanAMHElmNu
FmF/CI9/2Lh9rRapzXXAC5WurbEr19jDpAobw95PHohzmIRB5XVYjqe86x/gDvfmurAAgWnKrvja
QeOtl07SSo06LGI9ymxhP4OhFfeU3ZO5PBmA4BL/HhaGx4HVkZeXX6dq3Y199t2s2oAZ2FxFeesA
Pa9nuSsQD6FVdacY8KVsRJJi7bT56JjqrrSWz1Y3NzjFuncQ/2Zv3RI4JWN1Fqv5hBw3AgYtYtbw
1S5QSjXWM5PVEoAPM4b2SUnyoljggDWVw34TkvYbiLO9iTqE09WWlPqlKOUr1ITuMWeeByHfLAP5
+Ay5LFF/XbU8UYNP4TiojYuF32KHn1pU07TSNygjNrALMo1yT7J3CwfVoK/vYFbwdVaGRM9oPVXW
4oSdD+Glrtisc35y2wDuZjf+mpW438ZXiDKhs/R1sGsSjpVlhItvRH1tfhH9WAfZANWaWbCI4k7V
9vpoeGOwyPwwZAhmFj+O3E6ROGprVy2aoHXU3hQlO1IQ3aG4amyKJRXGbEa8sj8Lr94VqwxAU8dk
nbyED2pGNlbta2LsVkJBPh7FDUyGEGlRgKXSk6ENdtUwUGhGeboIRt8y4hWSZAZSgsA0gHuhG5lD
QcZnL2vJNiZCTNE4Gzm0U7Sa+rMx3WSQSD3FGg+gIS62HaEbjs1V7CrL+2CGuhUUzo8DjzqkW2CX
bJUVM3NK1mncC0T9yVpiSw5pWeqITcMTp9Zh0t0LTkvujDZdavvWagbsve8eZ+GQ1ciljw3UkDdu
I7BxCWIg4BwhIHjsuE+i0er8CO2/zWjAiVJruZ9ahE54ZStgJGsddw0MYjwAYDXFj7xuQSDAmSFB
7EwAknnAzt6GnWrscNbul4r5eQDF6yaAU2A8E5IaUNRqdRFmjTRR2kOGkedTESzwRwrwodO1so9E
end9m4qlvF3hgQnZZqTt1fiu2wc6OSnzrRth+hu7AbAyg89hsI5f1mrdi1xs0eK4G7z2TqN4T9uy
CL3Jepos9ek3WAhZGxqlaAOIN+4rv8Auc08WuePcOK0O2jFHKLVOAYzLNh3NYssovyuHweS9at+z
ClsKqn3azSGt0fhBrBiMKiwN7440HUATbO+0/H4sphurQaNT9fuck4SPRdLhnKDl5rYhRSjG52l0
ojWrDmz2Utl4LwBfxCjCcagF+ix5EpLthiqLnMqJrfrTwCZkLvJY1KTCmWZ2ZKh4shlZKdLigBhm
IudiS+2nHm56as63q/ys5z6yYaPLSuxFMNVt8ildkNBbfR0qVz/UrQo0QfhB9/R1LJbQGFBWmWpv
qaxNPUn0pjrrpRZNux3XLB5YHkvE9rid6c2EZkwwrdYbitgHYIunw8BwC7sWDQGDJ8vi3YN+HViO
Qj1SHlyYsGVrh9xNpfOh0vD+6XLnyddWoKYei605sZXUgSkJtpp7dNawzZJAgF9oZU3S+e4DTnFu
0NxNymJI84YdvalOtd1hC/pOse83y1d/QIXRrTss3SHs2vZkWjTWek5YO2+kWUR0ce+oxxMhe0jj
qcOaGd9bmSV9JY7IO83+Qxj+s7bMRDXZrhPq22yVsTnZoQv5OdZw7GPuru0BVkSXOCnKvgzac/Vl
GofSFykdq62mbgRvyUcvn5OxdkJGjobuQzu3D1IWXwwXQiyGFTduE9TwzXQBpAiKgt8w5KamPewk
HE2z2sRJT5EUWf0s71TxOUt4YH4D0H2XlwgVjr1xmNzASJGfA80b3GA2s0ni0XGiyVyPC822s++i
MpSx1UQ9EEPYF1kKtMN9Qcxd60K6qXDQ6ps9/uk2eQNnZxsowOF7b2X3S1O4ge2/tFOFx3LrZEUM
su2tUWkEbSFToU1USU0fLsgvAaRIfa02GnwB1vnfK3l0z7tRFoJelmbKfK5KvWHS35sZVspMgjHL
b+gg48q+l6ObEhymFJZzstdp368m+sECXBEzgmnbbeka+6wmySSGW8ernsQiDuhI3vo+UJYzFpyZ
H1YTkZHIFKXQ6zB9KcYCdq1ZsvI8NCXs5ccSzRw/7Mvqc1Ik6mkTT2u36X0vXinf1bI+KquP4dCN
FgaitiWLuBHkxSCAD0AAcGXykNf+tIG93+d0LicnP9K0TxSAWFk5Rzj3WQ4gt5hByQGFqdEPAa1p
CrlptVGVrbDozN6yTCe9Yvuy8I1gHuWNPdGwxpKp7feR1F+0j9jpehQ9j2eHimDmZsoRyxbnq+p5
mPPlZuyy/QpHPEE1Yr/7HXcRF7lB93Ktt23ffs7Oh6ffpJlFvUe/+sawV4MMumkO0BVOGrq8Qln8
QcGvzOscOPTVNFlWtOy5EaChHmR+FiydExje8CIUi/iIMlkzNCwWO2CuDg2+hmJ1oSXePBrU23WD
SnRvoYllZxEmWWxNm8EaH1gOthVIpEfZjiEkOiNmOAn4sbczRvXQXMZKDeoaXe8GlcziBE7YdOR2
ZCgH6sfM/WjJDn+6zos0pxu+WjycnenZKZtU2DoRM2wb5027TIFo8u1i0s1aFSm0fK3AoHA5tNSu
dNY71xyiPmebwlh3xZDth3o+rnUWo1/4DvA/DZTdfs8gARAg7d3TlQUwOnxeNQBYOVqN2KJ3tc5l
yNvAF2w3TudUWpchILi7pSvPqUi4dDxU5AA358BAjpu5PMjRPJ1duUV8eBgGFRa+s/OxhoSwEILy
nTL5pmBrAFxHwD0r9aZsZzr1HRXWHEhozE92CTG7MmwXJ7HaDABFW2wrFTm93yZEsFORt0HdJ0tf
xmyooeaqyW2FboBnqZPVEDRDWsReFSzkU3deXDFOTq1+bM5pm8eWj27UUTXa96uf79HGfpzXbx1K
ZVrmb7OAgBbYuWi4oshX26ZDd7curRAHcRtCBSTA07lT6UgOS69T02WPfAB/l8qPds4OcAo84XAk
nZZPulUoJMLaNYLRWO97miXAL59MoGTK6ts4zyHPeOzBZbI2AGaUKHTR7YEZ15Mz0iXI7A1A1aE9
zYkVihJO36s0v5XKPhQwYsX+7IaZga/qY7avNLQmP/Ym44NOqP0o5AbdvDn0E3uHPi8kMbfWAEWg
2jgZM8yKPRxeThRddpN1R9XfqNXfzlCvCjrYjNn+Q4V2YIGTopjZTaCaBlGvD3NzScGa25YLvpDj
h0UpUtffU3ObCx4yiyQ5OgIOGpqyT2orcAsSal3sUViEHAHInmXiMmcDn9fYG3vYS9c6qQd2a2Bp
WaVGDl6c7TqCxR13qHY3MGoKx9m4hVxoKlocnjnySKC4CodATFQRG+Ya+fIBNqmRS4dIkzHyxnuz
j6viAEOULywTsRqN6H8IO7MlV5UmSz8RZiBAwG0waJ6VSmXeYMqJScwghqfvj119UfW3WZedfdJy
lCCIcF++fLl7GDX0Tq23RvP5HNYxqqiGtFs+7lLEr8Z3kv/MW0IPBm50JwJ4e0wheGXfLpSVaa6Y
rrmUsw9Jucrxm5w8Xty68ePPrONohQ5TwcDxsugiybWUyI6VdGGu5tWwxhSPcgPVaAgqFo/yEzxs
PLrRuMSq4c7LF49Bg4qjsXVYiDndPrNFEVziUHG7PnYJAufRpvZvaTyILDN2L/DWTHnB/Y3kaJfp
Fr+Y1jFUUrs2u7UUlg5RkmjS0VazxA2NO+nKzUwBITSBO2eC5ayZHYPss5HetXJl+RsqOPbVa3SM
5rdLI7TGWbNUBmMvGytLYTps8hfFQSW0+m6YbqJvetO3DV1dafIcQutTf/nOWEh72NyZMV/Pmub+
THs3jODt5VzAILVTqnptGkslqldzrMiTOW2h9F5p6pZYDASQRnYnS19mMR7NcQv11lbv2YCQ0pds
WdX3CT2JokJeML5vgWxZRAyCT+Zzr8vqhSknh+QpncJnvDIVElIp7F9q60VuN7PmHKcEeQmPf1AG
u4OyGxSwyyDkZzjYM6ZFRYU5UX7aYh4MW1UOBvhsyKW8Wc9ojujD1HUv3VoO9ajgFuTCCzqJvZ2o
x1x1E6VUtmEQKlu1tpYkohs7bmf+KZw+VPDeM71lYvfLtNOxYHR6YdFUGcwAMK2CJ1txMA5p2zdn
6VmtW8ZotunI5I4EOjMn4bLtqyTczMzYVuc60IteOLuExMrqFeaNU/aVfpGVMHHzhIi21qS9lVny
1iBTQlpkAAaqGdXQnf9bd+oWqvPdkoJhiaZL28taqCwko/4jbTlsJGUYiNWDYfPvy0qVa5GkzBX6
9+W/D6Wlf0ZIOOeVUp3iTk+PhnQLXuUXWTx9k/Uzp9Qs8/DvQ9SFhq0mZuhkdGvdtFrA5O9AeX8q
SeHoRPiHNtlyvk3YtEjZWtpMW9Dfirz9EPiMEa19+ayUEbxfkZSu+Rrkc1HNz9kwMDQ4ynAJ5Wz4
rEdEFPSxjSFyM10U/hjsngwbd/Tc1DytmI/UDVfPvdX4+qXNkk3Q+QE9aN76AX5OMoqX0IlxK0Yh
YKYUEuu93xDL1/VBUuTClmgz+WUlP5oudfCJ/RNi0Zwj5EuD9b/PMmjdRTBLQVMGuQDRTTluqdia
8Sy9Fg2i2mTQarvpXp1byubsrSg27azVr2ZAA/15lVWbiFbkTLGN7lLQ/y86tf8onp5ELEho5qpi
0i7fkk39P2SCZWaExvNltLbkt73dqhE+V7eeN4a0Sh7TALESdf8XFL78BSmUFVWyVdEWbseFUeWL
3NdJMM6ex/Q1AooSP3XjplbgbsPZVSGQ9/6bPOj/anD+u+bmX033/9SEWPTG1bH9M4V89X82TEik
sVEDuZPtUg3S0OlGO+iKcS81MvhgCFxZGmgM00X+Pmmn1Pa8Kg6JSmr86Y/+hh5mROtDkWDnvSFO
xhPzb4LCnmvlD/OT+QXz6W8QJzidZqSM9TExjllsHf59GOPmN1Xe/v939K/q8z/uSJNnMl1gKOxF
DfAfwrUgm5kR8+5pPh1E5rZGDnCoGKLj5Lm07xWyCWougf+NHK51XkRrSTcq26ewMElTuAhjrp95
sHauDf1RbYr/rRD5X93lf17fbJJMUTmkzZX/rFp90c3nJVH8ZCc8bLjf/uVmKqutxh1apmSE/4gU
eHODUZXb8HUd5aFcPFm9/b8Pwet/m/b4rwb6f1zRPzWYpk3jJE39/5n+roTMxLQmflSvlc5tFenl
tFneQsW+xm1WLEnstdc4YWfIszUjXmarIJQTJw1o2FzGXbHKtHWlPvfBPOl3Osndij7dQrdK+aaX
JUxE3Bn/i3x4kk7+90vWuVALOw7Es3TZ+k+99axgrLic6IGjBSfS6rowRtv8+v/vJA6uMZ3W//E+
RE5zjpVpGXO0d//ZjiqJydYaAVk/1aGzf8wQD1MMb91OakTdCw74uEl3zZe5Ms7G2bySIVu9lvmi
tOkt585tJv+5TNBbN9vonO7TfbUqruaaLIB1z646icPV/I/RxCQjj90jPYNEr93+9ROQ/V9Xl/JT
l+zMId2wEe0u84Y3YwPDYofTNx3GMbvPo7kuVtraPxHKroe1dnKMi3oY1vOdfpidENfcEb/t61t7
K+fitc3309/NH+ky2CiOvzbX6d6417f6Fl/9k3GQ1/OTv1MP8bbxCqdwcjff6Efpap5rAsyd4dSb
fBkuqBK3S7dy4pW20BaAqm23Dm6zxXPLn678XbAnqXzQFqMXXmfrjiVQveyjv8rPRZEJY68do7fg
1/8ID/FBWSauvmQWgQ2OdpRtySrUQk4E4epduarb6ifYzEt7eKSBJ5lLRN0J/bwZRM6/iD/RXP+W
4/gkp9tHm9ktWDKrHKbJU++Z7lZb6xtuJzlXVwCZ2y3kX3VZLqI1Cj1l8/ToOKSJZ2PTruE3ceXf
jjf+Sl3L6xbNpfCeTknm1tY38i+/pP3Kb5N1s2eu/xctyz3qL+kejaJ/iWZVXanQy/f9NtPsfttC
qY5ecWXwPVBVnzFkdjMgnLjzN/weTTaeIvzpbrO/+kEHRVho5oSjHSn35X7mam6+Tt1kHR/Ci/lh
wbu8N+/Rm7V/beg9gz/oF3m8CN5mH8mO/xbz49AzBXmX7sJLkIjoMzol6+zg5WvLU7dhzHQXuz7P
Gq/L3T5y+mv20e2T5bht91Flxx/jlit+ZNfEdEbqr0ZX193csvPGY1oFv0E2UY7sIBBEjw06AMcv
p696X0y3Qz4id3dS6iXL9mSwXcvdtMTQ3FguJ3PaBeu5b6FracH8sruA3fCCnFvKIEeYtrPqvbbJ
no7+LsiMvThfo0DYwx/0l/ZE/mRcKU69J3Y817D7N389s6srHMZ8tHkJNbUJrGJyRxHMsIiWGutX
eDUPtZ+TnlyRB5pYbPbz+tkS9iKCcn0mN8beLLBTtzi0O6MRTbVogxUZQqRM/GtL0b2h+GwD22wd
38QR2zNNBJabeeWaFNGS+2Yl8syZ7PYyXQ7713H4DO12p2zGZbogWxZpIvqtanveiX6Z2/lixDqk
b69NszH2pmO4xdL35o5lS67khl7gKkumOHG6JZGeh9trRSRmv64cDKcWT6feBadg/Xp/LS0b3agd
er4TesnCVIX/E+30s1kIa5/sYJbYupH4KnlgaiTin+yoOOlSdeZ296k6dGexHc6PjdEYxKwSzxXc
qct3+DhfQHkxh1aYnIODttbFYOuicsy30qVfvN3aJCbc1vUXwdLw0mW/0qa9IN1HJzlPL4M3WJk8
wddqslHe6Ixbxen5wl9XmL/nsVn5/Lj/aS7czNJiEUpnDtBXnOdtXJcO20yMmkuIENOhT6iIVYnP
EMD9VKv4p4jhDpbEV5a0S4EfqeMvjLu/SM/xT0ieSZjr8IdJutESSWJkS6k9NJ5ScwwXfu8wkEfd
Nkdi6gTmcWZznpNNLbtBt4VuNBjRpfLC7Ir2zCCklh9srJkT1060VLfmI0L1hOzN7leFl5zo+q3L
gp0WlF77SQraX2XWmoZZhuQUrw3J6edrE1vruPe0zIk2ii+Cyq5+YlVUrcvSNTbXMx3LETJVyA9S
Gs96VxELbjtlCZ1UczAqcggLpsg2kRvJbtt4Vur1tcN5qs8krpzi+toGpF/TaS1mpW0Fi5z75jnd
SOxgDZG5DaiobF7uRhuIFQLotb9TSLM94Jejh2WJbNU783V0Do+9Y2K4x7t1eW5ToZ3M3ctrXeCU
M7Onx02GPxNdb3NikvW4jE7RiXwh55zjaEMKrOOfMrIxis+XLd/6bbA02Q/pfj6w3EK9kzlLHyO9
cNhjXNUxxWIqW8MzloWnLyFkPPSvnB9M9AIaxg2x8dEy/EjPrxXY3mUR1tE6WSub6U0TjrrhyfhY
7sCbL/ydv3tuYdPmuij/0pt5si7pjRrHYB89aMn8XOmWUO7SodoqXrEyF6+ZyK7tzfqer/l09qeE
DleaYbp9NCrY8wy3JdK9kovwqK1na2QoznOFItDzF5LgXNrP78JrF3P2hGbXmO/mmp+JTR320GL2
W3gaOAAVBh5auWuoY7fWZX4KHsq3dVDuIyhgq97Th3WYL6SL8j3ee69xsm28mlwp9/INab7VcObZ
dvovvcnr5EFYzWsqHC7WRzDVbJ242AchCfJxHgDOja8ZOcfWNk/Kffp/umX9TviV7BP8c7Rv+cUC
ANJvBze7ptxo+chWOMxDttUPxqW564eelxpcxhZtGk5e/QBAeLz2k2sb1nS+aQXRoHbSFtVWW5sL
7a+9FatkL/+lD+Nb/55XQv/OVvo367wFAJ2rVb6fr5Oz9tdsZ6lj3PPHdOfhdXp27V/rztYjb1ls
5wud5Sm2/T1cdXbhmLbvMjfNS7zUqxaEic5f4PiubydCFcOJEcWjskVhvMi2/s7kgqIH2AMmeKt+
5zfpovGD+WKwp9cm+cmOHj1t8VzROOlW/s1POsBFXtdu6RYO0aarH9XjfD/fq0d1lYjObjyIjlO0
19b5Izw+r+FxsnTJPsNwyn/Jvr09r8E5WxXbqTEXv/hcBWeScbfwSIpiAQbCZva8bf8NzeAnwpTX
8qLypGXlVZ6ySjfGtv8IvpAz8DXedvHySlcXiXDIB4vJ7oYL057tlWO5PGGY+IbuxKyM5LUsQouJ
nj7G9hwjHfOdG9Q232qclxeuXh5ZHX6MzmSbfCmr5N2ZkTwkgZjS9jNRnEx+RrZZ2bQEjRlRU2XL
APl0XMLfzF/t76f8GLe6lxYbYEt7C86cl87BUcOSRwI5F2ckn4v6UT+e1xI8SXLB+rbuygs2esII
mOXJJNcCQ4V54HOK9gFKUuWEP1grZYJO5l/40fz0K2PZfcpvs7f5Q7tFy+ynHAUQhuP0KZeiTxgr
JNLPrhQFOR0nYhkyMb7npShLkf+mvwlDwD5wkl/Ku/peXYadvsXWDxbCalGfIMr1r5T2r2hVvlIc
ZOGtgEzPQ5UJksnZ5XngS9LoRiDmq/nPs0FbKSJpWb+WKJGK2k4mWYiIElGYgj+KOYeSPccShWuV
d4SVRIRbRJ46nqXcaYc119n+qpvmUK7N38gQzLxu1YWuwVQstV9tXJtQc4oooWHfua38M/1MTsoX
KoSxEebKd16bfrKIn/VvdklP+akPRXWRdcrYxT9ESmwCkbx44pLK3u401AtunRB0C1JGjEuy3vPP
dpEsk01p2H6/fH4bnu4Nt/An3RerZusv9Nn0ZNBOIAx/zN745XVwYl1jloPOFunp35XVb5D/SAdH
mfVK1zPXq7a9163DlbSUNrN904nkfXbujzFnsb9bh/pG+YOrOvIu/q5B+N2+OoaqaEcR3wfO1a59
C9bhYXyPTupmwmHZpX+H6XPGhXywPnPKQz/VU7BqRMUSKJvMI7rEaoNX1vkgzN2wTp4i2Ct3Aqxz
c7Q2xcyG/0a5o254kCeV5EFgg+WkfNlrS9TQXHt8yTJRvwHwPxqwZrLHUBgHmMFLbwlEHLwkyaPo
FhNI4CT3OZA02YdHtvf+tSpxPeMXj9+YNSJE86o7s2GNUiM5FRfrPV125xqfVmMnEqI+GOxb/DG4
XsexkQ7GwenWw2n2qaz0lfER/rbL+j2hAubDygRAYF0OohvcoLSNQ/3X5NycceB7r3tNMIMeJTlP
/r7knLVERZKLw2/34xUhQ3NAaccG1BXkhEtUiv2X+fGsbS9Yixr/pDqeygRe0WCro728rhxpWcTk
GAQp2ZJUhWW/FOE/otCO/vw3i2iXSBB1M3X2Yn5GGVUIcukqzcdikXPvb7NUjB/qqtygPU2oqPoo
DUE3+6PywU90Jn68a0STeFygHLfS/jVOsA8e1oX/MPpAAes7f2idk9+yrTOc0k25Qd1N8t76GN4r
ZIx54FidqL9QBhyz76clysGuAhfHg2zX3PHyqyEQWWdXZDbJkHFSG8RlXNvcEHat2H7hVm/pwd9Q
e2Gra5X8I6ogVKHbfCuT3UGMbMvv3Zd/nu5Ot/vGUbCZOXl/r2uOhrwxLecZLCV/+Xy5cugphZDP
49GSf1P5FIbBji5hp3xU/Qvcqm0gQRnvcL22Fb1JKtohe55t2phqkRXsSegL/ANFCzFlZPHWmG0j
uIIBG7JtB6HHkKFwze+KatOtQjHfhs4pg10Rt074orxqbQWPol3QSdA6SK3oOnDCq6Dv5jIzlsbB
P007TCZ/lbr5Tbmrqm2ZC4DDSjrwOf55DdELJmjRN4RH6zs8Rmezc9S7nCxr3bPqe9VDHzduYMxX
9JRd0e4879x8fpxMK7a3Rr5ih6HADJSJSz73TX83vqoDoiLP8j5rYrnuId3DH+w5wDM6T96Ax9xU
zlPijCwnpJM/oD5wBcoMDYjot+N2ip7KdbnWl/kJIu6TUIxWYjXm673c5W/BCSz9UX1VXwMa5+2c
//yl7sqH/G69PTcpwZVstx9GIrJKtBS68M5b39NmZEiX6tMdz9qqWTaEZEj6Pa86GLxfBKRBOQIq
yLbPbbwNt8qlP/SH2U6/ymfjql+jd/9tdgKT3TPw68zWvQn111jSCdHpd3TberkDGKZz8fRxi+FP
vyUARaXr1gsMRISYnJO9Yc3mmmN+mPHkVxCgTmHa+fUeH8Zl7EGD2zPb4oHE12l56FFQ39R7eFW/
zRMaPA5/Ooj5Z3CLbtaFjdPf5QFFL3WIdmGukBSo3+VN/54NPCKb8RrBXAD9+EX+pYZjtSLjaaCz
O0S3qCNRK2pkL8gy7sq3dPFPZIsJmeXd6/K6yLvmQmLhgCN5S9/MjzkH6rd61xlc3y+s0It9xzxO
lrhbiHTpBBsfNFc/pO8M+JM+eHeydLlgliUg6IHk5TRlVf54t64CkCuAsfIGZDDu0nf4k7BhiGL2
7b5cG5v85KUn9R3X946Rzom1P5Wv+rdgJywK1l7ZVtfuUe6lu3WvISuAzsAMitkTki6XbMtdja2w
gNoI6BVnMGzqFtEkkUOyQpH8sZZY9ExFEu8VFHgAjwAml1rfdHYKvESVnS5YoGdr80sEJxIlFZzT
XABjglS0Z/g4mlVlZPplMYn4epvhaXhJKTp08SZ8USy99qPNr4yoIHZa3Y46O0tXee9lgyMTMkcO
VTTsWc76QIXCCsm59Ai/WGUpnbYLoIS4ilfX3qINbIn2KMhPPpqffK1/Jcyu+or/nQt8mpy4JF3B
H4AArRf9tYbKC8793aT6jaINjKLQPpM/JA4WWZKKfYeIAsuGe6GnvjD+6xZVkmR2wehRCLgTvN8/
+975WK0lVbd6J2zT9BCGx7+vWFTfTFHeWPeUcBXfeB2vZLj5jK8npPfQIINYWCRe5ELtNrJnj9fk
azkL3F+/Mc7qefigFwy9xIbO5h+HYfjIqDPp7K4TMfalpX0R1XzY8QPNkBsU2eTxFXtUSIu5OiZ+
GsNgm5kNrQK9YnYMTbDZI8ZXd57dyn12fLJup+Av+0ZOjN7sBduB1QNKcFJrMsaCGlRkwskGsspE
zExc6jYSQuvpOpPA5sxSH4p4wue2M5GB8sjWY/2we98qmKhD+MVIeKpQp83RpcjaHJazNifbiqnD
yMJZxD/mX7QJ7w2CAcUuJ4pEfdARpCVHmyB4E8OuPSPVQUU6u0FnscdqMSNXHzqA7OHW7qtD/sm7
cxKS3/nHi1Wi4KEBetWf2kOl69hkcWZcvoOAnST9NMCZwLq1/0X13R/eRlJtUreIPZ5XjdQTDqoV
9SSAswtLyJ88bv1HAYXQ/1z6sNFwPT/Lho40KH9F8FV8E6ngbpHM8U/TBd4KNZoZ2vlj9KrXFCEj
/K6u7eN17T5ZoHYHRjQFDyZ05Nzj6bBreToknkFD+nf9VwItiFj+yqfTsSMhFSjnhYAAgEZ2O2dK
I7QBrGDzwgcsstp51s7YrmF62F3ZTw1t2e4AdCA7joqsTSw8QDzobcQemiQaTMdv8Nm2DgsNCMok
6uycuHBwWxQ4Ra3D7yUmSirPfLlG7mQRPt2lwsbypyceJnZWOGwJsCKfsLka6kODX+mMDeeH3A87
mpINhPDogpGry60D5MJh9ZEXmFsrgjp74ReWabhMe7spHOiS4VfrbRglJtXmpacCzsJpT8Gl1L1t
+U6L+upfFNACi8/DI/75F0gNIkA+ZokxcFrYDk5xL1JdZNSYZeQ47fngmK0nIfzwbSteID7oAGa9
QImfJY7/8sibM6lLCtczCa0gmk6314Q2OlVuD7WNkCWvKfwQQSPGS3HXFUHpGzZiooRQOFFvSj1e
5obs0YcEe/uD1GHWr2TuxVyTDCElUsDcBajVnPKTDpdyL14HmNArBkGB2KHQDbSfp8f2LUWRjFAm
W4XD9klEamy1fh3n1BA4nHH0Uihby9htDEGFt9nS2E00f9KpxeM9CuDCHBW/GD+z3q2P8VLeFlDr
g4h+emJPFLw4uE91p57nH8kv5zfhqdCwuqHCQwAbaGPTFqLQiSRt5RMTpB37L1CNyjksRftLBzxW
Hq6/PpXrbl8cOa+wceNrilt95oRfcfQcbGgrTCW+A4s6Pv85ijlSV08zOPwi+GMWPIDah62bXQLF
fcaOkYnXN7U3L8ERpc+oWdr9Nb5DPQfULoNOEjuc2fOZhy3HBnFBdUvpiQhaSrIm06dAw/0wE1gZ
BRBn+O7ZBRAv7cJQTi1lnBgczuTTppYLGb362X7MjhVRDpqPUBQXmg9sCN6/W7xvfyeCkO7Pj2DT
EKsw16pGPvTVfvoERhJmdxdZLiw338Xmsf3xb6q69GP3Cc+ouJR6a/Nt7G+0DAnNZHyTz/B7JE2T
/TBfkeYIobVoyRMZxOUeElho3KK1Z4NNIIXFmRkAW2R3dsskWUU08KCZnSEBpKIV2fYXm9E/G7Fo
FbtJ3KxHLGKPRNZfFFawey4pS9yi1HUQPBofyrE/4KmT2+TUcD33Kbi5tvtuH3+bMO8FRXJi/ksy
Kf5O14yY2MgfasBkXwGeweemv1N4q3wReOendP26jKEIdPYvf9Gehs/xqlx9VDLn+Lsk6s5pAUIs
zKYpf8MDFbdfs5/247mhJ8GJgnG4Lp4nXPXFvHTfUoE1FXwsc8EDC2/Gp3xIQEZ/PCPtIr2BXr+N
N/mon+dH82Nc1rvi0C1SV3tLNqSSQvf5WlhiqL3ouWTjOERJarWKUicOHa9M1rLvJn8mDgtrDvMX
r1OKHhQRo0ZHS7g317zY+nkAsj+rBdACEIoiToGQ0KjqpPUA9aE2eqEJwSSTAx120aYjaqCM3TyZ
hu3M5zgip0GQWK1qCjtgz1R7lrrgSzRyBAqoJ2Z/fErZI6NBQiTfFCdwBwa5d2f8IVIaVaGqYH1b
f50IctVC+G8qKZ7yJh2Sc7PqcBdUSKlUoii2iqqxE1MRN3FreGl36RLxsHHX4NdwXlCX9V7etbvi
AvYiMsG2wuNYX3A6Z/0fQsNtdGDxl62RVuXCgDYcuwapGDuRQkX4XIhxXPMHoIWaru4svftzGwhA
XmiWiPkNqzW7DTfpmzAt56hQGf+N6wNCaugxHvN6glVEmTBE2CIyn/EUuHF10/tc9S3sEi4JS0cH
pxgjzzZtjwwFWqK8xSkaRNkdUY3xXp/GFXcn3yQ4UPgH3k87EXs49TJ9J77W0Krwy2dkmenXtNEp
kh/WwbnxSYB1NfxJ8yMJ8iiyW56LYwX1UX5ml+jUvA/sSfXTBATGHBVch4hxlAS1Ih4d+ixgeyG2
4DRHJ28d0I5aEz5PmYwJ03LMJnWj0Cgz+JCP4dfwYyUCNSS6+DmoWnMHlfpehzHQue5S2Es9LBV2
9YxJmaL6U07yRfvJvgSbjX+SIUCsmKLxHRYspbYLvwwGmtt4UM4dS1/JDiy5Aq8wfYXx6cJlo6+w
yqTYWc+OsdAbLz4qd6xu9a2xttqikTdSum0RMiaCpuLwAYBc4I30ZIvDKhCPURYORqO0rj0BkUMY
g15M2VRqMICXreKRNWNhqAEKtQWSWP8a/L7eE5ALbs2kS4atUOsRiOgte3++o5mUW9EM9oD9au3g
6UnRKvvTPw04M7qJZHAxQgY08ZANrlAAN+ARgSEqOvXCixI3YGA9Vjy2KeynBpeQAGk9qwt7Slir
Q7S6oBgVa4zTxPdkPz7MgM/dZFduhm+qL5thXjx9XOo//IdvAt6RGmt0IK0DgCTwJmO10QFJGDwY
LpSl7HT5rbhAdlbv7YesThsjG2zUmgYtULC2jILPbCy8/5H/1m/5SSMFXx2bq4+1qR342udVufff
cP10053tUbkaXGHh9h9VJ4yp4u5fZEVauxXEEjJBJ757JuamTZDPgQN3c+LqUbx+4nt/qT66z24P
/3h0xnv+l4a22YNGYXKQhJtoE1nETjgVJTmN0L6CBrdrI1TTP6wrEgOOceokow2+nQq5f+CXSZKl
iJgypleK12X4hfoML8W7fJz9aB8APo5fQB5fQZblSLCz1JrDjFpo6G+J/h5qywiZJRSZ4o7lAqVe
qu37cgEDq79XB9xC/K1cSSbGH3DRJJsB1PkU5wKWiG+rO4PRczhESgxPr2lNEGhj69JGcHxDLgWU
im6DtXsvs+me5u/zd76UruBrwlKCeW6HR20OcOhgjoiHxgh6lgxSfc6y2mHjkk0hrg5ngsxd+gct
QDg3h5/XgVV2TDU5u+VqYYsJ+0dBphyjaPEHKnlZ8iw3+dR/5F82wvoQUT9NlyWS5l5LlBcLI5tQ
IOxeuoFneCSp82oXae2BeOrSjn+Gx3jFQA679DT8Alph4SsMDN9B8SlRmG6/iJF+ux54Iwiusg/t
9l9KB2IZ4n2n+8tvnF/APmvlk4a5h5EAbgYIIpWJdG2cQnPTwaWaVSHrDobuEaQjFhCzs/LhW45v
o2ikNLiZ8C1znMdPH8RBnhF4yWknzRuJ7YxmAmBmdghS8hYANH3sWoG0C0umCKr10aGqbH6LaipR
ITxv7WdPgbDIvdgNT9LR+qgxTV8SfktBjm73aEMVL1VXvaquq3bYvppy08vp6Yt90X2+CCvCFYOq
AMGYMvmtv8xv8iP8sSYfUv5Ff3iM5EsmvlewNOB58fod2MuP/Kjx0Dgf63jT754naVW+0+n1jScb
PHD00BrdH6x8s0rP+KX+OkMLCXorfrKP8UpK48mmpM3N+XWRmK3gZPDo4xebvQvWVb2pnvcy9yqZ
EwTGqm1yFjh6giKqBgzL037pBNX4i+xIIu5JCCnDPyGyeCNehaV6fjEd7wzeDGELuKDBm9Hz4Lu5
hXOvL/eFbFO6rdMdB7aeOALdGCx0vo2JYRKn+bVLr1zp6/kBW1lVoj+3H1i9FlJEvQAoZwSy8ZUm
WIRj5BMQ4xBNNY2NMASnSP4bw9aFOwaOGJTw0sxlEgGA7jBmAyyIOakyDApUaFhBQGOsjS/pff54
qo5qLuMAdbVNYw1LcZBBd7rwf/HYygcEr2YInaA+twtsoQaHiRFczBWbgCjlfjA6JPxUIW3iLbwS
Sb1jXdG5zwUk+OH6RSRXPKzk+nztyxQZSQvdGBB5n/JiG6e7F7EijUGagw40psmC7xgjWC9+VBDd
E18nEDZHjB2LnCBa1JEbBpQEYxpW84GCLc+Wv61d/DccZj/+D1AhvJRvyiYFyaHFmd9AK/EHZ8tD
Q/PCHGSLkvk6bOJqibY0NwlUp7hNJwvok7GWUZSMFwIOndUj9fJJxEEgahlrckRV/V5V1EwtxsKF
YwEdDJRUMsgHHEnppNdUHv3VnrqXz4T/TafXpn+jvLSLzrHkyt/D4fmeyfgthwD6FXlPbZknGwCZ
NDoz6ZY/3RSS54dMetHc05JCKMJ8x9e8INiVFb0ojv9oukUQX4IvLeOk0+Hmr/lu7twPt4FYwV8T
b8pv+SfQNGI7UxmICTF3GNXUQqSWY5yLTPv1FesSSZmyrgr9bKjFp2T2XmGWGSEZUETSZ0slC73n
BwILKdiYGmZxsldNtjODVdZcYisVyv+h6by2GteWNfxEGkM53NpKzsZg0o0GGFDOWU9/PvXaZ3ez
Nhiw3QpzVv2pjM/yUztmP8VLUF1j5ck0WYbUaHOKzwU1PcV3Z/roKIRH9ZMA5O2XyOsLe8UAog3O
oK2xAUhOtV1L2BBuJ5u0bNtq91rBkEJAuRHPxi37iQ/DpbrMv9RE0IsqXTyrGssDliSTq3GjIigR
WEr3QfpTKM5SbCBsbPELehUUvYgwh/2a1nnloFGRPFhua/1caF/6KO3lAp0CNEjJSzznTkFUgfnS
hx+mcumHnuvDhd5gY5ICv49c42dIHLnw+UsE1DV5GlB0ukKgHADLMMofZxaORhYvOteTvkXQogGF
ace8fGu6l7h41kfupfyum1ehAIaj2K7BTGEXidtnzzmrxd7KvzKTtqjYyrf4lX2O3BagWOo8ak18
Pr1JhCqi4LeUUqp8KQaeoXg1o7det3Xj3IiHpEMBwzKOyqt4sBVwUKsZyBCHhLCxfsK3QXDlwBEb
yOsZsKXf0IIwQoipwZF1aYK9pvsjx5VSWiBTRLSbXz1Yd6/XbvwQgSHGXd54tbbrQXrkQyEfWlar
kn1tMhcSUvTEFsy13oVQVQ1aJxCU+gWQzvzixrd6YbtUdgw0nT8Vl/HMItUTYKH9qDirIphtum2s
uDQSYPVsr/+Iq/iN7ISp6r7M5Kka/Lr/HYK/IIpsHGxVcgio/Ivk2mOKr5bgNRNuST8qp2Z+rwuf
/UN8gbwJwvErw6Vx0fJbuNxCfS/kX0PxVRtPQLytwHIntNATza4vr1h3IgxVgA/U6Ct0SXsrsexV
R3H0WQWM77UVArIl96FdExjYMJw232tHmTrxoNodOv9mI+h2YlDxIKRzNPOJfJtAIm3tkiwHLfwO
49PMRYGbXNZdPFGA12z7NK8seHiUGZ39nNTvc3PIg0McX4T2IilvxvyuRY905GWmaiNZtyTw69nB
e7dCB8aOaCAJ5W23xdOXv5Y385WiAyQ4mR/y8j6Abv32N5IN8lv/urpkQ2IHkHiAT9LEgppRkAUg
T8leGQ6S4uSil+ZekUEAbO05Yd/fQ1xqpTtXjjVwXLnLgm2r7KjdioSb+5BMnhYQ87ETBI/TI3WX
aCRXgtQlTEIuFCPJgJQ+F+NQPbOmmOWtnLaSuKLdbGt03e2v8Q3AA65kwhdi47MP6q/5WnENfxXX
CslN/ZW8UEmaSFBWqZXozZ4C10SB8JK9B1+avBVEGzoDxMQK3PEJ/ESH9g5OxiU8iw1ZRlv9iY1I
9hDBrDRW44I7HPS78mK8CEfDDm2CPS4DqLM3LfvhVHMIaVGf5TdAwlx2CkKqATSvxtWn5uFO0T6S
O3gwQCIJT+FlDmzr2rNKGC/lAcb4HR/XLjxXR8geOCcJ0kH8Mw3QCRsmfX9C8V2+BgiQx32/n67x
W0fg1omiVG9d809etuDw5h9FrubWNxRxxY8JO6Sj/2CY63uFVwBseIN+h+twXlGFjj2NihDi90Ef
TsMHzIFTpJNs9nblmZZEeelpl53Q1FlF5YaGvGjjDRtUWNOTUfO4wD40Z6y2GBV05R8Bh6xutkn4
zKYjfE2CzONDHjfDAd72bO6YrtW9kVt0z71pk7gcZMRtsyNyGyOJQm0DdGXTW24VSubSZ//1V4lO
uzdWxvzA3LxL464y6ZGfWEU45BtuuADQZYW3CpmVijB61TrhUnntnVUi1DvWJucOrTff39S023wL
TYDOU7djT7dhJ7aUZRvAjQ1hHzZxI9tsc0Vqt1VfQq/yDafwzaPh4KvjV6jP/fAUow0efIx03orI
06jdwn3iJjYwvuoXF+2APAb4/LKCW1iGvN5by3dwSITmmQ2c28O8GT6PGCKa303lgim50QVlwbgi
SgFYq3Xj+ZMr+xlbwXl4k7ITkA7HL4IqpH8GWQdxoPmVjSNfpr98t636zfDNe0p/I5fCdBWBTD5n
i7/c3wSF/vKls3ZnGG0j9DFy2ztx27mAVtRYbNnD2+SzlQyUA7zUc34Ha+G2i56jS3mKLghjbfw0
HpFVvBEyMR1O4/rY9r8/rM7/dKb5FhkzB7vcwqH5//0WT4xmIj+FDm/hyleX9WsWbR7n5w6hwzMj
PVqPY2Kn++wZS/Wh3r60G3yw7qp8ra7DrnuprsG+PZe3BY67upa39TuoQI8x6mbUOD7ibHtBULIy
3/k+38PyHVJnVfJpPt4QGw3AgdN1iffhJ5rIb6ol3gaq3yvF5iHn1A5+6qH/3W1MG1+TFxwDrgB1
J1/NF3VXHa7fkt3tpmOzw2/wzm3q6V6INm3eJjv9hMj/HVcYtykiOz7mff46ID9clWryfr3QV5nc
enEaKOrLTbVbJYcobc/Jz9rWHXO0KM1LeR6/ZnjZ5VifV138+q9tUUGuCnmCctB/Km55XoV/+B2g
i4sX4z25EoT4oE5VTQxz2/qLnFAEScmPgqRx4nOE9La4XW8SY7PeOMkOPMlb36vgr2I8ca96qwpZ
3aNe2C4uWrRmpYPBgZtjtRPZBgrKatp07T09d8f12SZ7+PeHm/jBz62+h8DrXymuYjhs9c/aYKTe
UMGiVDJcALvNd+oATHFOU6TOhot7YouXEzXtKp2U3PUJ1b0KLCdcVpEF1nHESUAfvIMObYGKmnFB
2ZjtdI9mcD3yxGmhvg3Pq8ATytrRNtmRoMD94M575RLtcI3bNfI/0SPA67guI9OFHYHlZl1w+u3r
O8I+g3UCpQ0fl0+XCCcMIQWOhQK9P5zhHnkD+vfKFU+rXUTzKd/g65sLRSFy0e9v2luud+7Rjbe7
ed66sqi2/CL+TDfha7nFW2urOcj9vXVxQTDmqpv5R7UfgRu4mhN62UHcaQ7ggE9mhMPRO0LaAoGL
F/GyPtbtF35GPz4M1iqee4Na49Tt+dh0e57EX27LeTnrRxxl1lf7EbjGVrfJltoganfka+w1fvWG
7uU7vse/6gcL+coJo6K4mrvm0PnNwToLrI3WuUNJH58EZ9gIWx73H9iUPNIU6feTb8OByX0RP8SP
CGzzTTuHJ/FDAmQik+tNOVcHeKF23Jgv2jk4Nvy2uqMU4cH5Q7n9+6UBsV6x4nXZG03gsYFAaA4q
lDwFAm+Q5XULWm7nKNZMu/N/cxbt39sv/9sNm5x3uL4vHl0/Me0bJdghXx9z0q3l8KPrt9ePdaFf
P/u9rb9m8TlE4/rt9c/v9ebxdHzC39/f9WdR8f7vp36xi3mWE3tkx/EuOCb4AuRdcWA/2wWuzIlS
7dATd62LHWFb2/9/TioeN7YDZ7jbE+DLqV28ylkfUe0a/V3gks7lKifOFp8TwcMpHbguUIVx6rka
Hm+Pq3fNNo/H9b+9SdwVfuEv5+ygOdNNPxZodNaP9XWH7aO2e7dy5Oc3uleuiWHP6eb9dBvNWZ9X
tQsunZjP4J/Z5x4Pw3k81ivwv2fnSuTdGVuUqR64Mw6I9d+1Xp/AabzC+luP9VuVr9qVv/64aou7
xdOP2cFAJrQeAjSnvrG9smtyoXS8BlGP9tXiWJI1463HlKJne10Pv4kro/PX/65HuPnfZ6SK8ci6
uYKt/ftxHAMcR2JH/2266Zan/L2uZ/vfqYd34ZJYt5Z1u1m3GS6/DXWqs+A+WjeRVfHeeqt4ExU3
N2jBjbtqxwnV9JmYy//zGL6NlxyJjob8vsK0ZB2MA4GHNslrp3ov3tevV3MYuq/9fDIO9Z6d2lm3
FugYnmj1ARk+FMEecILVYV0fRk/z15dYtVvrn1WAT/4Tj2n/Hl3JqPXP+irr2oLCzF9XmfU5c5xU
I6UB8PEGuwra3HXrw1qGNUrBksWfbbu5AOHzZ/1UxbWmouVfdv92vaNy1F9xR7MTyuj3WVn5fNoN
O9TsPI3srL4uA+V8iv/FQvsz3kCsHAWfwOphwX1zWDHqFp9GuUc/gDeGrdjFTLYHvnUS4i/r7Xpk
U4e/42ktdFgDT81FvHd88K89lPuBFXH0hst6eP89LS9+IgNx41qUYZ/rf1AAYSVbtzwyz3f113+r
/vr1upvRpr3qex0XnfBYN5jPwPtvn5kp5QCs3Pw8O9Vu/UpE46Xvp9V1g1kB68Aje1ndNia/Mdmk
NCPCLRCjroJc432Vd66GweQ6HIdjcl0thOuLaZBFEVRGP4E+mePWCKy9jM8ILL5HApfbcRcD4/gZ
WIbFlqExZ+XO8sMOXqVeN1wZJvVEAky1qm2ID+mgXQXMUHmgkLYSYLFJonuPoARQQk0OYXrA8m6y
d4gnvX1ZKBvDBoDeNctLb3lyuav0axKx3A6Ln4p/wnjpo3stwh6F27S6zUn8o4bar5kojkBk9vA8
4RKGuobJHkHhCfvtot5OU8jL8juGUlMkBC/CRfjOqQqVLjlUVfkcaeOzkCi2cBPVsyn8ZRqZFLdm
+O2+S9SCsLHPBaiwGZzUtNpPzdukE81/4EXtpsnvHc0k8ft+lsPPgiGQKJOhDGWiyFbUuEuALwqD
zvCQTSQheBHlT2G4kQHcrPS9q3YJE7LKcUM4hvmtSMQdFwHZKMR7LkdFgaGetXNJBl0UTS6Zpy94
T4wKXPk2AeAHpCXX8knJmrM43qRSXJl+FTbImrEKkCGCGLSNbi3p9mHiii0Bnd2EtBiDPOFeM647
CzStTMSjGXEbCeDgwEYB7Hga08cQPhXuYD7KCfLV6+mTC+Ohy5507GlFV0IPnqMq/RB5xh1PpYzh
MF9KT9Axh8wWqa5HIol89jMxBqppwz3SCU3AZPPZAGigQsKgVN7SDFiua1GPAXEubp78EG7nYHW3
s/zU6gjsaBW1yI0bSJNjnboJuRHtX+jpu/yEjTGtz9yEKEI4dsMGULern0JATUs8QxABbYXpW2KZ
jiIBmsi15ow5KKzKSUVMlh2C17o5N81Hl96iLWXvVr7IKCumvX5NnxR0YeTLnLXn2LrO5fPU6AR1
sZoiquxH1nSEBnm27+V9FXokceuadGkJILeQqliB+KKPMsSRl5jfcovae3FCJFyahOeuexeSu/GO
D6+otnLhBJbhwPzQrVcJBFIi3oD1Rjg0I/maQlEjeLABm2oVu0mlD2bKP/cct9aofivhxA09HDOz
3nUKcscZQGrSjqY5u2WOK5VAjjpBTGYa2klYlnvafKna7JDMGkfKbrT650ATnFlGEzrCBHdStDNT
85DHVJHjckl08x5bEnpTCS1jhOZAmrxCeDUrT4fFL35j5UJuKMj6THT4lfB93j7gotli3Z3QJyw0
62G1icCjyIIzTu38FEy7DhI2wjlluE1zmtrdpF9m7WXsbqB8VkGcCDPV69eoebJgKkeUAYFTqhch
9pBTKnipWDAK+dgg0Whc28TVAqia3If1xgK9Kjyp860FZ1HrL/M1wFmGT0g6JsWt9nnnhXKTMz/C
S75AcCqOUrIeUxEDUCXGvUnvmcw0iv7dRDxxYyjnxhreI/2WJ0xBONaKZ1ZuHfoD0LRCzOFm6vci
LCvzIgrp2mSfOXlfefokh6dBirbYZYezIP47M6nyIhB3gy9iuKnprq4AN5vXQriPuPiCGr6iOWfW
zrUD8aNNdt06ftVN0YuGDpRkz+iR9kmyviHeJN1xLcuT1L96uFXBdye+6eIlRO3cuRmUK9aM5VHg
KCAPmiUyZ8cbEPxjI2ycCmRxTfk8laUDdU0y2TTbU2ZHhQddsIy2VwsblBxqeZxMVzMgaBx+Ao7f
nYGVWJWn9k0idambH1XwwRdrCrqkn8qBdNVDXH4ZFAuDA241/XAXRpQV6kodyOTGYCQkjGQiMMge
raPVHQaIv+llMliPao+3FoQ+Qd68mLXYyMJW9CfMbc5pWzgjmbCCQ85P86G8tXfSjwPBV+o38l6G
2kNmTszPKkvM4lvXOvZ6425TKjvBDqsjKWtyctAFv2SmceWpie32eOgmX6svaXVQuQvEU9gdBfPO
DLpNof4Z6ae6XCaVq/0ayB+tcWDCA1cBQ2TG/phW1wl5Zr8vcU0QBIf1BAM0SgH1lvWksyE280XZ
q3muGTmoZBJl5tJI5iaatk3zAVXG6y9oAtYQv80cOK22Fwnamy6RfDQuWgMqu4W7MqNfyddThjrY
CYwNrorZm9ncmq3U+jgAwNVb1Z2MLyV4VD1RKN7Qvo/JLqLGWNNUNuC8m/hAFhtkYj6/wE5zaqxv
+YtDBSUqMrgEM/6q0vImqnBo/KH2MWVZDmHNjeKIBKbDIrfOmPiKdY+owoON8kbmOSpTzgZL2zxf
FmJmTS+ydpF0loejTrQ/0BYR9LWHABJFI8fa5phAlwyWF0cnC7/SFmK58dGagtfVvzLe6Rc1JxP0
wnwL5IFZbLsGFJbmQjeJy5aodoHc0fkml04QEFBGCtEG2E98yo0PuYQftCs4eWNdbQdrpa8xJR56
LCzdFs2GKXk6EXfmWTMvQ+FGDYvSoQQU4Uer9eSiOiYxLybrMbdXYehkRxh0W7cUdybJ74WDwqzp
EJrsgdol/NpUsT2H4Mp1Aya+VBdp8KDDetMBC4csD9Jnio9oXDV8kPGICKzvMrU5EQLeqIg5A44s
esl06AOuVxif9AQ2OSK3/0Hug/2LUK8Rk5G8cvYz9R4UBPJz6zQJbiIQtmzzr16AtzCmQhltpxEJ
nIdFa6XPCEqc7UDDA4dlwcWCnJErO9qa6oSFjWFLO8x3jg23B8JTlGuoN3KMKgbBpigEd9DsKCJM
zCjGN1w9Vz0ufhzGJHuN4GLiRbI2VJuwSZUNqYi0Xngbrtq3xZsaUTqzRK+UsBbY3IOrHJChR6Ci
86YjbEtzU6alQMh9SwgnoLTo9yubdwPzbJE5iM3Mx5FM0GABg2dcc1oY4HqmLFBYwLoGhNxp72gJ
ahYE/RBwV5LDmu9V2SOviusWLWgOVBucV10NdYPpIksitp4L0cCxnK9IPraGkH4qOo71saidXLvq
xXFKn5qKhZMM+3Pkas1z8KFof2W53XT0cgc53bPzEbv4mPTrKDlVaIcdPTGVDuOyx32+sU1jk3nZ
hE6P8QeO1PvlgRz9cd+xMG/r+NJG7B/ETYU6pJkBoUHsp9OY+rVpw2TXiqgTEiMh1YMoWmcUJVRU
6nVeB/yOsl/h54wfMYLYmXCpyczNm9boKSrzdPGfiqkwScXjP2M8m2eVsOGgxTSaBIKtLgY9rUw6
Y32KVNRFMjFl82cyH0pphmbdD+AroOAllitGKvRENCWFl3aIsuELZUhqHXlox+79OZNYP5CSYFvJ
la29hCkrfGHcL/FrvdxQ2eCOkmrGJDyJ6pHhrzbKEhE0bXgORwj6TRgMnhnLsIydUvnFEJnPZA+i
GWxvJlehGFyX6pTnv6N5TqyvNf6wbHTPVrBJ4m+kc6Lo1fyUXV6AZtjoIFYqCsyt7utu9jUGe0l8
Cmo732neVn3WHJgtIhIlhIbsuGRbvVRPTUjQ5s0QGNAE/XTstVOq+nZ3Eo3qPKrCF8H4glNJ+PBE
9vtVdi/b4pOCFqtjuR02AThLwBiRXa+6ZNYWXuzmfOdtafe0BGa8IyB61BhMdUwNxGcua0CNuXPx
sY+Qz2Mo9oSqHnLqWdrZtSvf0Jxl7xBLLSKoa3kZfq0fWAkIxUfnhRcImwv8tfIs3zJEuZ9oW5YH
OsH7ytzdlB+uBbSu6icJiwSkIiBeBJ+AXv2mH7bGibfio0wgj69+1n54Q+qZKSTJXfsZn4JPfb9c
TEILgLXoAGi4UVPmq3K7jAj52+oEhwW2kjiK4djDSNSrLSB2fyduGFauvCr39gexD9KT2SJ21ilr
Z7W8mQ7uPgIEG7p5lHbGUx91YKOh8D3q+UskaU+CidJOpYEZCFlk3qt4jgwBBWJXQjTFTDue/pYe
wRykozkd5mCBQGbNbsaMFYPxN2NzHrvztste09zAr5l5RlkuW8Oe4b2DkZiR4dW8NXnr9GOMfDK2
2ym1U502QnaXgslbjgb73sLdRVdDeQ3UigKqeJawvSSDRIowUoC+RNAnW4jCRvVekhLXC3CwSXDO
F7wa409pfJpCdiK3mWFXpJ63wlVqTLbu7lNTfm21IlsAdGTAKHeQSBkQHxpbFBqRVLrVAtdChemw
fWU4+03qpX2mMC05+NMmauoUui4eEE13aMALZP5l1hKwiPhbx+hZ1kQjTjK4kqIfrKnemoJ+Z+gI
zHHkaGR6C3HrBNVkFwkD6A4qgZNIvhFaftnC83LNEbOgUbxI3UeOl7XdUivIi7+4FE8ZdY2OYMqZ
kai/G3/hg6FRakLUcfm25JcoumnVCwVLCV4tQHt9dnNxz6d5Vw+vBJa7B02gOYVbrDk+6buGwrcy
0QJbfzWO/mo4K0XHFpsfByC8NoCxDV5isXrSydQo2+iJCM99XWjPETWHqDa2TMqKOdS/UqhB59XS
L4MGf9N52Sci9fcwmT/tuFYBE6w/06BfFhVDGf4RScj9wbJcUwoerSk9VRZjI4jPFiej3sfs6000
hKeonZDORpbiDqaWHsWO1LFWRb1mqTjqiOyySDzcxrO8XdhdzZC45UOEODGmm9JfxBBphDSgoUy/
KvGtKxkixAYnZ6mt6JUXV+eEPJjOmGyV6q1QGp+swnObgxwpRMz02HTL5CMIo88kiMiktnbGVDmV
IiB6YNVtb1MPAbGkLUuF/KubwkurdLcWSbiUNHelR1rZNs9pA+Q9LwD8xSGb60OWCLscKTaTjye/
UAjvtRaPmVjaiPkqMVIUq0geiIHnnO+WSfyw8KzIiYqFT2B8H4mQn/hBm744LGvgetfTTi/2sORs
mgg7XY0dq0afpfIee9x29cz6sjNnINWOqAuEET1sMDa4zsJU0OZchHCWFTLJ4mv9lo4tQoLDz8TF
HZFdWRWjSGJCJB3DOgVavl1q/B0doR9Sc8zmzAnpkMLmIRekoFMKdQrRRVR4RKFhWEORCNU7w+6G
UNOx3ZEGNYO4T9lQHtbyVkWI9qyWb7L+MgUmqIIKH0jeqS0UVIBNZ/7kabodm5tpPLfZX716/9jz
KHyMGLYU9pftaRPVmNC0PNmG6XRtxy8TfEGDawzGBbnWmnuLmkeqPHKxAWUtSiVS2jAiUAMx3Y4J
lTK3gdjfYmu6s8UCRi7IGodlYxl3k38EgXxcdJQw9Jh5QUoHkEmQ/6JvkaW92SpYQ8rtUAzGXuvQ
Tw6DgBLoncuO5ltrmJtYrGoZ3kxnK2jTAw2Oq2fcZMhLTdp3I/1V61rKh9HVpzy0oGNUVs2w+K2l
j3TZUdgwDREWHJ340O8okQdKETbK1ps7n4JjHw7vY4OAewLqosJJBMXu49Ni4HlWDHYnaaRN/VbU
N4u9uh9f9Rv7BhpQeb6xE6oSZB0d7KVn0ICeMXpF4BKoYa51rquKiZuUwGPK82PKmNqnbtinzVEC
SDb3Rtn+rcCNnP4Y1LHzuaj7Q1d8NurRFSVC/rm773WHav6z19/X8lB+spqnaWYUi7ktg7M6f6oS
+iv0a0cdap08imw+V+GXWv5ko2ELxnffMRHrazLuBvKNpTVcMgq5WfP5ElMAEMCsTpdx9vXMk37S
3tXHY99dGUdP8CUioMU2hiekM1F+q+ddnx8YpERwOQMlc2TKWocYWnMj9TXM92IsX4jlIlDHTvPn
WHlph5iVzuQaZWM2mf7wY0lH1giSi50ioJVaGxrzIot7izEc+lFuDih0iu6i9n/oXXrEy8qZq1vR
vnV4KfYJcf5kYtcqKgIcT46hTg7Yrm4fBgNrOBK5N/O+2qPaHOn5os4GMkUnw/rcotqDdntWM48y
PFK26xjUdLhL4VemPzqNwVXw6lByy0UsfyXt0ZY/BUXafO7B2oSvNnwPzffMeFQ6ezmNCxQH9SFl
nRq/FcojyJHGyD9jHqHDJx9giLcLd7SdlJeY4xSiqhLCe9q/JuZri343GkTU4e9T/pVEr8zKEqZz
0uyULvgwCtOfWNu0CfXW+FwgCOK22WTFJZQ+jPm8kBPRHRfSOab5LZzvWnbXm3NoXnMDEUbwlBEs
YWI3RStd8UO22EAbGlhSfAlJaNFQMhdo3bVvU39RxwcVNRqW9sL8A9EivCnaBVW3ARYzRkcS/zJU
+Un+NaIIL5FahbT6pvIZtuOJhZyaLnw1EdsaZAi0yMkIIGBEAVSp8FYh7EvZOOJ9PTIVlEZ3vkjL
dSimL3H4agC1shQHobgCR7PkSe27rrH8CfJvEuBpGd808W/IvpLuo4ikQ7l2+3KOIJc3UZrFJtWr
w9iGfqO0WAZm5r3gfiJBKp06DBxtSMy1haFY12lSI8UzinInWvQtgSie26yOzlSE0owQ6DCqGWsw
drftfFa4QwRwl3pYvkZ0UFP40dQtbSRVklRnjqnup5FZBtcaT0QQlfSAxpbAUNob/V1cj02Xv+Rl
cRSbJnT7dqGy0aRrIHSMRjJ7yclVI/DkFHI2jWX2DQMZvGDF7rKM5hPgQBuBEzLY1WNYw28nZRoI
FHlCMjLk+aGayP9ga+sG+AR3jo6lF/R2wDwsRqtFxwxgGQbO3aw5eu4hZquDN1U4sjaI+QEpVGHd
isAv1GsQvyjpd4wFe/KU5KyFLAJcM+Ezu3ZaPIW1H4me0b6m5i0bwHXGW8r6mjjj2Pc7uVbXOXLn
uKqMaxCh1spAaErgk2A6ToXu17APfY0ycGWMJ0h/WtIEt4FZs04ins4xZTGoZNeyzFWBgkemy1RH
DtjchhTsOjQQFwbCTugyT8zel6iK38OUM9QHpr1N5i2zLQB12G1zqLnW9IqwAQkI7bJyBpnZhYjw
cBA0LVF3UujqIv3mfbQOhbBTCg3JFANR6AS5QbCWTNg2BE2FYly3zymTkbwWYm1LfXsT5Kmit7Y+
ES4t6ifjoi3ktNFnTnLCooHiZozOm8kWNvLWTxMKFiLSBCLgdOFVbW4hNgVBaV6CLL2P27bMbrJs
IUwNemSYzUEoen9e9f2M3RI/p760I2Q8I4NHCB/S/wVKAsan/KTOzCbxLx6ohJhrot/Hp3agTW6V
fWCIn9YkMy8UFaaptx8xL63l2rnPYl8O1S0DBLeKWv9U+fijdIwRUE5KcyHW0xPcWMjTnabKRGwb
D4Vx7hvaimMjkYXE7pYh3MyoMbCYhVr1TY8DhiU3f+0QfkVmTb+mSldZMV09RfYy/OjceXJE9xMJ
QbxbrOjDTLHwRQG9HTC22VyDgmgF7UdZ9I8yYAWoehXeon+pGNLXLLirYxSdxfCkGK+D8Rq258S8
FFl/VieGJRUocJiJZWriU1YZl2ENqlHfR8wLaql73dRiM5pDSmVGbYgDDiV9nMhQ7BagRU9cCCZa
YnkXq/1OQcYnShDePfGOiOn7uD3p9eqGlOXfuC2/zRapc18f6nb1TIj1k4lLSsBsO/fxQeWkpkLr
GyJGjmR0h6y8UI+ewwYnuTE8OiyztpHacFJRrnNX5uQUEGpnXrIAo5zBhSlwg+caHoOohxDuZpRR
yjojNr82JdoLdQQrGSxmgnb8rhW/tDU3ZzmTBM+PtRULbINak7qKiR620JafYlO9GbpfdOhAZeE0
Nuy2OhwgIOmWNSXcljkZ8ku1N1AHNpN0LPGNhATjxXww5tyLwFVp1UUBnyep0NBbLS7nWr7Hmfqs
JxIlfkuoRl9xkXV3vUZCYNTeKI7Xuh2e+4hoVCwouHMY7pDV792dUOuLVfe+dkSDhqSPRbVhvI4F
j3kQZ5r4XQUWQj8SISnBWPc10jVNxo7bf6u0k5t0hi3HOJjNmKRT5ugBh0hklTZ3wp2nLcDcQ2bD
YRo0A06i+UMwsTMQTZYGjAUDNsz+gow+1QzxuGFyaZP3oahPfUwZwGwKCByYLB0omI+2/i5CksgT
idmMy41haTdFeJIji0oqYE+Om4xxmgj6msqW6NZTilqRDmHG6NFRm7aMCJaiW5Z+ggfBhCTyn8Jd
XtHwWEhFo5hGgPuAAhGl7mB8S2vNFA9kW3Sk9dQsTx2+AiLBB6JzxJosjEvXMiKGGzqcP0O5dhbI
p6rbSYr4UsSaF81sSYuZfQf56KYJVWWEGa6YQajUhSu1n7Rfwol5EfXR6gEevGUrReNDqriesC4Y
CJc6jbEJ5WHO/z31+ji7rhxVaBNVLmukBExEaWfhXtbJ95SRm8UeqXMRGe2T2tAY6io9kKx0P1Xr
JJbK/QE1bXGVzBwehqRtZxaliDutX9KnaMazYDHrHuFpaJR3oSUx1Yqtc0VSqD47pYyZtsquUUkI
dgrmVrtBcJXLazW9jZRTivLXvuYjwn0WYuW1zt4G4wHEx7oq//WtS2cCiLrMhwUlrra8gZeShiBI
lLGfdeZbre+K5Z/Q7aflrFavivxqNe92N74pGICbTtnLrJZhq9sCq2z2N4+fC98wSYFL3ayPmFYt
3NUiulFpXKeiew+oeTMk4mmZfFdJehCQ41s4Q2FBelFhIG36xrD2E4NscJ6XQWjLRgV4nnOtN1Zk
umHLZ/1yqVo/KZV3PY0YqMAUGRCrnunnKSEDFUSAXDDJpniZimavNq4aEF5lqK1bmAHmTZIF2hiY
h1rdGJ7XCcOMxmBxYgZMBFNaQQg7hQpvHYokOC1buUHrMNFkdFLwHI3PhhK9iiyaUjNvQ062ooPE
mtNlqK27RlucJO1Xs3brYf3Qq6Z1rJQxu6ZOfnDc45HRgzdL7D71Jvaz6a2Y/o+k89pxHLui6BcR
YA6vJZFUzqWS9EJUaDHnzK/34hjwwB5P6C6JvPecHa8RFjhIU5M5Q+YMxpz235E11fb8LjEOpCVE
Us7PqlLRUxoUTvd43D15n4XeouOPZlBpHbPWMn89KOY+qpNHDyoYuK76y9GkE3a6jt2lAUJEqYAw
AlKBzwJ0Ihi3BSkUBuQI7pa9KhMT6EdnSWnmHpy93+W/LetYwLunc35aXnXLRmWD2z5Ap4OtB4q1
9fr/IIow3qjJu7bNS7TJpmknb5N9uZ2Qywp8wRny0GlnbSlG3jP69r0036a/TZkTP23hRo7Fe12B
CWbao+Yvhob1J1fKoZ5riEvrR9GHgxeWRz+jFElLsJPL34NJQJgcAR03TlX2X6knXcQM5LhsPmIS
HrxK55MLsCBJVIhM8tQ6dVSAWZ4iCY/gxHFvqrTRcJXQJ+D9oVmwNXQfXRWSfExQJy+0j3Q51MFb
WpKBegQacUj/cWhxs/QvQ/mt0390C7Bp0/7GPw6E4M54hO9RaFWZ+CDJWBDsHN46JCFEqgVKZ1HS
9bnbwS5ZXJ9+ONmicbM64nQqi5b7VY6xeGQlSrgaJB75wAruYez9jS2/LGPQqeZU4Us365AsgN6p
aRoK63AZIH6vIhSDsufQQuNmY7kOOqjvgIcqxufeECT8r+NUbUXq3FJeZf/QWMNGpdhkEu/zCpPI
qDlw5OXlb1vcaYUiCRuTCuNdghDaTN5xffGAYQb4PNjbcVxT181HYY57pfvSWaRT1suKn5nLNqoQ
PqLDoZKDi+gXCy79cUKwpa06HS8VJptiTqWIzhYfeOsozZ5NuQpfbX5XsLpM7Prs/tolksrFshIP
oXCILcGVabfqgZvFLFn1pnELzUc3XuNkM+9W8Px48kAjSVjivxaVD0FOuRDGwXPKwISlR1gP0jZs
tpZ1l7BSRPjXdfzOio9Tw60EaoH2JtxbdGZwAc7zNirlLWo12F7W2SVK3jgIEPkSQhR/hVIG/8QG
BvYjZu8AG3spnxvaDYKLOoGT2INPfcoCioCDEqPJRG18j8Gf13YjRW4RbxVcIhN3U5DJ/NUHFmSD
DJfRSx/ZJO8suHwpCInDjYR9GarPEDoC/Cl/at4mpy5OBuKmXWQZiIeiuk3yEjBBl/aDdh/rPx4L
7qdz2l9UaY1SyyBRh1IQ3+1rp0TeRw9eucdKJS+LnLKVKzW3BtCGsPMqzGZ8kx01DEGlEcIDbUIp
i9qgTu6UjSVPR5V4TosOU9PVGPzhW0r0BvAFykOhipR0enYZfrTsU8o+BZOzjY9QpP8yUSnKOsTE
fIiowlYTnoQOnQf+asY1drRlN57U7NAli+oBhdKnbkG6wzw8VGz3LSWMoPM88cZHo/6W9U6nNN3a
cwnNT2QV7nKUzXOh87knTsrD+IeLX7tJxn3+xVOc4spg0LyNGZgJOuyKPX0a2CRRZCtYI6KfMbxZ
/Ua9DGHMvaUfaFrHdZ5D2ch+ulfzztZlkSaodu3RUjR2KqvjxOvA4F+a7nYA8hzSS6/uzX43YRFM
3FF/WmOAOUF3oy64hk1EjAY2TbylytQyJoZkBB/SdM2e3GSfk4CleODhBpYuCsSGxdc05U6uowEF
cbMmIgZAtPXpXKWYPepknVhvP4TmRcLApHcWK9XNFemkydl+Emv899TDMYc7MQ9D0SRrU17L1jbm
+R7C7tBH56HyXRPSCsMeRKbGPQuc0Z2iggkNscZqMqpNlmRrx0RK4MmYFIuXIqbIbUBMBJP1nDNJ
ixDsW9ZLw9WEQU6d9gMmpJJLWZTOlXppGrcp1+JwIdVjZ9XHEChC9baCvlOt5Z+g2zBh2eA0sTMi
Tec27IeXWfwmgLslwBwHEHicrj6k8hGqj5xvF60K94uY/tYtMn/wVCOITwWSFw8I0hIYCzunKz9M
qrYQDw0VLejNIavM6jLKRPHkXfYYDRw7vfjbjtgjTRZFVegxALYHtBhZffOxVUe/Re/oJjbZ0frR
ve6d4FP2Jc0x+QK1mG1HtStKWU2mcYO26rCTjqU53AXP46X7UbnIh1j4IL8LqxBxLzr7gsrIHha8
BlVq65Lx9JMO56Tfb/M0vTWytE/qiMaBxKRwV4tzUBUDk1UKexn6cr4pdJPAqRD4TfQq7Fa4rvWx
+yfBovXtZbT8h6YBkXu5W/Qon8MqQAxYffmVCdTsZNElN7aCdWwC/gfHHxd38k6xzmbhMk8hskRu
kJrOJ3UZVQjwwpcgBh9dcon7X0/ZB8qlt04le42vkDxW0swJC+r3rm72dstYBK/23/iewCykuO81
HEpjtrb65uVFcCr6rLnrELhExT9Knb79YWA9BH4B9EOuwrTpiZtUxxUvsGklSwsKgNFw6pRtkLcH
6mA27SCAYFzEQHKLWT3J77HScdeP1qeQi5x3BgmTBIWKOHk0NjpLancDFNWS210zzH0epKch9k+5
xI9cq6yW0kYt3KDjgTdG0tdbu8cWahDAJ0nSnyIwvHQB9BAT3XLMA32jFbq+swpi2FMZ9ZCZLFEk
xBREEsngz9oUQSYYy1QIwRY8EgqlTWBUmauKkAEJCQkRHVJoNqJ1IW5L+JouDd1Ma3d5xr8t5Y+Q
JQUqH1UP3eGm7jQjqoMWeDn7iwaaK+hE0UeMoT60O0dbDxHc9wFlWkRBjzVBB5BGxe8Axh5wgEZR
siGapgeZkmCQNCSpOmv+zANY8BKIYQG2uq/C4Izjw0vA4+EGliaerf8aHczH2OvA2Uw6MWfnSKOo
QahI3gCDBQxh3jRtRBEenjvA5FnofWK6M7dT3v1gkCINX5cZQOKAmz2LXKOS6CGDPdPuPXUAWb54
9b3hopr0mnuMNSlt6SEjWIFaLdMmpvT6o/e+NIQbkYjPvWAjrYvinvW0qRnSsZUqZxq1lUxf5qiF
22Uo5PeUn77uSHdSBLfvcB6I5k40MFc3iqMz41WwWES2t7M3PHu30nPmYBBW9tPaCC6+hG7NjHde
Wr0C1quioKY6Fg6ZB2RP10DeH6oI2WaAJLPHxoNVBXIaD6+8MUhzgisS5B0O5NxImSJNnuaNaV29
4j4xUZv8mmGBmpRaZSaImJHRqxwZrienbGpD2Eb/FpuLZvwACVsETXk5qavZvyZ+JRi4k/LmkyCG
44DrP7nWKbg9ORSW9pv2yIKUfz6/aJU/e332O0oj77atjc6IRDWwTfnZeEf8SZAkmCUJAkEwc62q
m4Lw2/xPYMeCyHEJ4c3fguLnV37P0UZMBHxo8tL0rhHp9AbCLnbTbXuv1s16/K5ucyj/n08AloMd
rSP8g4/gY09h83ouWSEQ2q7WqNAxMolvvMKNPGcuWb/eWTjOyeeSg66bsOFZ4K+siG4iYSa6Yra7
Em/0NPHm4M/BpfQl2MN29sYBsCz8LYpx8Q7RL1yDZ/SsD+q9vrATjt/Sbm6hmR1wWAu25FQR//kB
qYUAHwobtxZirQd6W+3hjO9GPM38aoJ3Kd82O/GNjhh4OiOJHePoLb3AfpCawqzo518sXYTFpRvv
bRSwFZQWOVZ1Kwmv75a1jc5goaW7LGMb2Tbo+pf32U7FpfRRFc8o/KY3Rgov+JBnK2a/z4cVHMP/
f1uUHVGi9lbKsyjuE4+A/BRqgZwjRwbvArImXPeDnEQO7v//G6VZHIoDfJVX95TenR6pUHTt8y9e
3yxmdu+xGIXNDmKTmAHqd8J2V08l0evY/pCe9EJ8rOWQJa9oMjcI1S89bbe9ZFy8WXEVb3LvVJEH
0vDBsezkqEvYy9bdACBc72oGsWU4HlMJ8fOlsTaFwMBzlhm0JFDQsH07GmB7X/Ok1P5uKIS3VqZO
Y8ZzKOK+KW6R9quhXSnqh9/8GEJDiJ2wlpBqB95x3mi7xFEo89VRxYKixtIZ4BCaitPabE5yvc1i
1E3xojTpoMh4mMVf06JIUEqGi5Ukj1jAzSmWGy8hNY9jjrOt7qlNaVK38jQYjnqOsUHvJ/VY6GMu
KkfQwh9ryrdRFPN6D32069DUIcdXBVl2BeBUeFHdLXXCA/KeQl1PBPvttBogoQpI3sX97U94ykoL
tZtEfOQ4YtAlPhztQ9OuG303yIdadIUEC3SXc60P3jvO+haLcYVvHbxTbFQ3AIduy3LFq4yotAJ2
RDfaD3t1PjD4P3liDfGgNGt9stmO6vKUznpVjm6dhntjcGLfQeUyh/HqiR1W27K86jmp1kjZPbrG
LYdLZ7OMUhPawCJ0EhNkMK1FVCadf5G7aKcSRyAo3d1rLuaY7kYkVgOaBr9SPkp84wUdN4PPytR8
S9qPNImbgpiqtsefm/iLLiYuI0FczYW9R2WkF8BzafeHwjHXeCzRHrD4s+giQw0iZICnEKp96r4G
AkJi1NcxgmGhSe+Kbu4zrbJVND1pBWak1R+EX5tnw1ijNS/pPTV/0AevUhIaigaZY8F0xMsAaGGt
AWp4QuePQtSpCWT/hn0mzEuGBgFoFhFpe1w2KQaJuOmWIbSPRLDo0OxrDaupJZgU0eSW+YEgtoIV
0Vet6u1UGZsW4X8xkiaNCJ3RO+SF+D2K7ZdQ8q3WVfzt86DwsSFJk4iTzX91EyHi2IzEd9wKoj90
Nd2EyogSnXOXamCkHDGqh1gFdJ5FOFGKrC6yy67aZzHgg4W0ntIs4xiOKygb6Qs5Ldnw/C5S3QnF
FTOIH64H62JYl6mySa4IKD8I7I6cbrt+E6Ps00N3GikJ6S/EulF+PDSuSeRNpVzSyvG+OSoGYQUC
WRQo41E8fxQS08gatIwpFxoKiHDqFkbvKPwndNB5dh+QUTDHZX3owlOMGpalRPlt2085P/jFgc+G
FCOLOUwBr9GWRfPVaWt9OMtAZh85ORA8zRYV1UwDMQq6wTbxkLaElsCcuFH59Ik4NE2Mf5b84RTS
qfG+c2yW/H1gv/ULbVtTvnx1D/9pel8oFZkf3qV289M1gnohpvMa3qRH6qQMbAHSKpQ3aXxFtzPT
bsqrjDZoDOGue+pTJsJYXgPFQ7kbx19xZiOubuRLPZHThoTbslvaddA8ZiC44VMnqtXwboLwrMHF
M4ITtzUtN/m/0Ze3GpE/WsIkDX7rn4E3cyAY4gwqEpW0bfejlN4xruAHnP5SPL3hmw9rqB4wlsuC
UtGoPCf1KpRWkraWk9+svkaVXYmOPNm4W+JpH3nhqRCIG9aZFXir81VPjRbcstsAegbC3sgQ5tJf
JR/98aITDgLLFzwmGSSHD0SSNyQDUeR5ywj2IXYX6l2bdiExxmZ+RWOmNUQAOvzUFZcFqusqZM35
oGqMDDhfPssGScE2GVGD5UTFpizqnfTVnuvcbQN4EzI0Kyf27LJwAbDj+bYvMB0myC2W3ckR5sS/
vKa7AqNWszZkljlWc6p8Ce8gCoSTFdUYAhRMzQVasMZhN0n5k3Z6hSjZPJfAoYlzExMNxx88K0mH
ADXjYPvypvQ45951zmHqStlDp4i2IF+R/immCoJmxL+MrMv6p0QC6wEfMqd4qXSmdEyst129ZZF5
6pp/ylLpS9NX0hzWTVbWvEzPUG0TvabxUZmB3YbVSpZRL5e2j9XNNB7ktY9E5qoK+mnP2updRPqT
55jlPVXQ1d4o0gDYnyLHoWcueuYmYeDurFbLDoZ01Q1+FEhZDwDfSpEr6J8VYdN6+VdK62L8q0PF
VfSNqcMx0nodsZ744ovV92MicDbWT1mdOM6k04iAaOfWKfARNxM/AwStcQRyB7KVfnVUIQ3cj+8T
+gsL9FRKKJU6gAlrGtQIbwlpE+mbZvszIndpJLKpynvfhEtlhBeMAldMLTIv6FqY1OU4o5wY8kJS
MYIYvB/zDIe1heijNh6o8VKcY6mTIbuPOldhROySdMHYja4s8VZoUI3iVYfc3Nhzx0NpHgBLliT8
Feo71+FnGsK0CLZXCIlJq20LylgoAxWWlVtqpP7zcbFOUIBHYkb3pdQb45mmbhmt9Fxmwiugupl7
cohugh7I+UGnVnc/WUjgaFnHxLEP78Tjhx1XA+eBsJvEf4VGqudzyGbm5cYKKdJzD6Hxq4asvjFl
sXDXn3AfRxUTzCEeOEtk0BolpwVcDcvhPMQxLSTdaYKMlsSTGeyV+DNloWu5oJWBoHv1zyhvOrBJ
wXtufTJUW/2WRXPAEPFsWajFca0Bn/fycUAZGpFr0eHhR66cPv3RRjdjVjtPcQxqSqQNDJPIv1lS
UF/dgBpBeDQTXvYgD0duSFV0Q2kTAsRK0tviETSjlTBwsG/7cclYydcAkjZkR6G/qtojJRiFQ70j
czNB6XnKp3VCPl1wLIaDofwl6rsoKOstjgUXsceCrqj6QtDuFpOHpDIicLy0PmYUhXKQR8OfRdof
i54cr0PpKFvEUrYrOvoM6rEEss9JyCi2JT1kidtRa1C4o3ECkeVeNjHz+QvFv8wQg8LPPEeAfwrB
Cz0JwJGc7DWs2P8QpHK+JfnClFeAA3nohNk6i9iFd5F+QskTWMcw/Aq54rAGaVXyV3a+4XLolcIp
mw5RuSfsdkyZum+0GFvMVZBmAu/rI1HvSmAjZRqVc0WmAD+MKO29wda8PQsdpBb8xsyYSDaD8SBg
NTtq8peW72VI9+4a6uc0XHOfaervvA6WJ+SomrEWX8B+AH4gPMXgkphVeja/H5gVdGaI7QgFiroz
3/E9ynbA3qO6L6Orh34lKPYdTFtUvhSu+YZLiLagdi2Z31LBU/AXa5tqePjD0SCIQGF2NVeAJ328
IQndRB+g7ObZo/HvRrXmWO/YEwN7uiLkK/EX7gEsyGZMNFvGh1gtcaM5rbyKRAQV9A1uO8YfaSOO
lyG7DMmPTopCWNlpS87lCoNOpa9UbovxhL0Ew+rAR1cgrbP5CbSe9RfBFL/b7pqYrtJf0+4TebHS
L85l53ia29L/11H27PoEdjfFfkBFvovY+syr1nAhr/X8kGb/Iv0ni3Y6KKa8yoq9ZRwthdJJN57Y
CuwCiMQ4I8xi0S9LtwtWNTljerNPiqCyCxGtTIHV0jLrn3gAFL2DYvv0r8qLeC7BIZ4Y6zHyyTfF
6oE/dzsYJW6XBWy9So/vtw8F8M1SQtxcj9Tza+TK8Bi74x+oAzVjI38gVuniQ4WmOXAsypSso0+k
inGutYoAYlZugWc+qPVDE3OI1owfefkT0SzXvQZGUp0Un3CtqCeC8bPWZcReNtTFjKsmPbbeF1ro
wvzuyjUvfqus5elSsajXJ1F7KT1GyXvy8lHQCgxZuyT/RI+CDQlu54jwGxN3hjBcNupVYd37mZ9E
k9gvVbmm6I2VqdIKEiS6cJ9DxUSoGYPiYdCCmbW8L5XKFQcjSIlRz8XQG92q73Q3L3DyhUx4Vge0
EtpmUa4w0XDvNwOEd5qvJN7XtjhR6UwBNeBH1a9qXEtziLGAIIigeOi4RIZsCmX/W57gtzJNb1Zt
XT8y6swZ6z2EogIQ6mha0ta3mnMbpfk2D/HW6Dq7X+bJMAk1+cxaO6zQqvhokvtroxID1/g8POZT
HiaOugvO24U82rhfSX4kTbvPPpSSgDnCqih9XlSsLpNJ+AMgXEErlzVGqxreL8JACo5steJGC/AD
BBic6zRw539dVxEfJRJUapBP12LqaVaR7D81C4w8m1oYfY+yRBF9c6J0szK1TEgd4IodJ27w0lyW
eWgbxrBSW+xX0NLFzhv+FZLhlGS7lDWVCkZERkxPHprGF7ITsYLuRpYSq9zLqI9DAKAYACirHxKo
O75Bn2ywEriXzkbITNaGYvpAbtCQOyKe/WkloHYwkgw9L7IfgkcCNNw0IyXaj8K1M3LLzlwhNEw0
kswWckz32YL1IqfYsqSOAr2iAsOnANy2JGHS3s6xySNvNMc4BvKmUUD/EQdSV+rfbBoxdZ/yukHm
KjJRt8+AbpYUR0RzyNEDdnlLxCoh/eY2UwVUiQ11J+2uix1DIP4qdRvwEdOk7h2fSZvaEqJDLds1
slNKiC2nh8/8AO0ytPtQfentX6htrDqy05Atsp2webEGKMY/iwC6mDw7BBQCcTemsh+1l8XdqiUG
ZEbKEkJZEzG9Q01wMuaZji5Q0/J2eicb28wKFGbkSUO+9egLs+eld0We/E9vsqDVw5Nhuo2wh4zT
Gp7bz8H/EXhwzD1zqB+sEbjvdQKsMBVzvxg9dj7jogvo48i51tuXH+ynFvmiCZyDpN6zrgri0DwD
qPjADDlQ9qhvNSSJGjqyrTyuGAQgKMdorfmu1BJXt0CXjrDDpPQk7GbYR0eXTraNuR+SC3sVDhBI
Rn8A8Bv387PXZE+9m+Nn/6UW+SjhvdbPJCQrEda+wZZrbI3Sv356QsMjGtsLfO4p6D6dNjQGIYP/
SMVPQ/gnqsCxucFcyZtw124jOsPZiFDw/gsivk5iEAFkt3EjuamQrQZTWk4BEVuNrQQXXXJZV3pS
dvCXc/NYgAh8TUF5pNLJSGaI4MiZOPV0y0bNSp4qZ34YTYFr32RnOgbmM4bI5ssP/kQJztx8jnjY
jQl2Cr05/9islCIJNmLlMHqqE8r+ZkSW7TDLDuYK4242V774R7yepnDiixfhHVGiNcKGuE6wAj39
Kig0kPyVFjy95tUSuMz3h8iMNFsqzCeNBSQ9WPplCi4m/RvI1xj0BWvjM3ap4bqRdZbppSk+NchF
5S8tfgs+TSPfT+OBT6DVnZTTEZmrWe4q4SY1Z0zdaXYVq8+ILO0Jl7n/zyLDL/82fR5/ztkME7CO
fv40QEN4TquACaq7nsImMPcPvgmWi5ZLiKgNeTX/PmqQwhCMOy++hvEhSt/QIVULVYrCMiUOQ//t
UXwo+U2DTJWGZrHU08NELWnNz1DyQCXvPLsPsVNBQPnEtaUBuF78JTEIFoEr3UIO4h2uITIDBWsP
nac3nzNE1AWf/F9VsETaQij88K2NXxbLsXKbUpFJh1i8Zo8yG2XpRyed2vZHg/WWHnhpSd+cYlbA
b5muiw/ll2EtYICp+CMnKNvH0vJf7MPcVCeuWKgAdNtDe6Yni6u2vOvRKhVpCCoOVKVJv1DmvEKT
U57LMz2TdxU4k7Ss6MawI/21CBjxjSU7fVpHCIFo5HinJKdheeddQno4Z2FjZCGHhdBrMnC6Jb6B
DTgx8dnFbklP4VF+VzQBKAtVcvs3VTgIfY1Zdkfx9bpUNnjc0fVjFEHAjXGbZuOFsipuwOwqRSy4
Nc4iMdtEmZZLDlFE+wD/qf4BQEnhebUjvStfVeS5JLuCmED2XzAlot6IbGfLJbmfFsbk1O475JgL
ehC+60365b9L7Jagkjj7aea6UE26J9Q3H+6R8hjot8/dhDwyENZ9egVs7UikGZfayfMWRWy37Jb4
1mYHnopO3eUt5cO3kpVAW6e6w8RSUOx3qc7RK5ZnR6C4MWgINsEa7vm4zAx76s/yD3YceEHdGUNM
6kduWqXYT495fDZWkXRSoQcklyxmviaR00VKj7PaDzoJBC13/N+Q5XrRziSubb0XuMHSzuVP0YIM
SBZ7oDAXv0JUrjEgCf2j4+3i5ArCbdreg/DE/Kl1t75eyIp/64PoJ8l6qtw9EokKqfrYAzjxUcr/
LFQ6dDdvnfouXVnVoLxDykZAgL3oyhusEoY0bFhKp+/wt75mnyFsc+2dUIkX2aeWHiFKaYOweDy9
pdotOQIkzAs0cYPZEXs7u2Zw5pRLprvAXGOAqao1rAwMDYoO8vI43QMn61b4ZEFl+Wen3zJeVezT
4ps8tnRRUg+XkKU9wkssJ8EF/OnfiDtA5rxNR9luyO8cJ3+QXeJs3Qyu8Aehz4bSYP8P1/T9EHfd
jzPihpjnSdn7Ij1AMv7Rf0SxKp1+O9MGFFKBb6I1K5JC4riPJmZtjQ75AthUEWvp4Q0Dr0FKUgrZ
/7EsVUdBt6bxpNv8/GF+wsMslEv2iORWPWoE3POw6TLxFf46RAVMmBLwLLFiBNm3NoteLV4k8gj7
fSRtRyJn5A2zbjlyW+6bbo/ovmqfnvZSCZvyV41yYCUZL/FX8ZJ/WPD9r+ShHPuzeoHUBEPFRlyi
jfkgXBTetTGveTAuysYoOCGwRlQCgZKlLb/4PDoKcSFJu4b5CDsfnY+htxzIN6aonXKwfz6LCYBr
/2EwNBx8RHMqafH5djkLW360v/EMTivDLyA6dett/lP/CE9vC6rSfHyWApYaNebhFQKBeodMou5I
b/eVgRauLFGz6yqD3HjiLhjJjS+Qg5Akqmz9v+7AG2q/SUKZ8sVSBYOydH4iI9PxKXD3/Pc/hDIj
lyFAHz2xuE8TSTyhHn6i3VPIndC/TfiMndekvzn3mBYOIikrARoT4G+kxGSbqTz6EaHmvgAU3Cfl
1eBFjf0i3/Vz8NCMg4yqx7csqiRBKve0qk4yc+gijtq3gCYKIRrFxAHfdKoY5Awp6ITkoD1b+hxB
MjSxK/RM5pOmXcpbqSqS4ytw4lLpHeLSZw9QiBbyoV+ssFYPpST8IYNfqy07K7heIN3b7J7TS1JA
swiYEbKaiJ+JZg2aj4zqtSR1OKp/KjX81tACmbSkKe+uJEN5L6EqnmpyPye7Sl95dSq0OxQqIFNq
XTOuFam/g2tVxm9euMTnKNOhzv7FbYzZYqd4oIUMpqqDflUC3PC8Q0JId3kf81PnHc3qnhirapxf
iUbk3eoBdWqQ25UaXMEuRuJTCo0FbNcS10SIQZValD2tjcrH8L1UmwushBZ/js1lJCbEgdSld552
Th1y2JuJG2b4uPktgNRaM13ICUhbck2ZUdnrNYLaZb6+AVtODy6vMY1NPoEt8B0Z0pAB0Y9e3itQ
qmJbd9DlBta2fatsOCKxXwnz7mN+WbMIl+1LazI7Y8yvCRYdThpJKbmLEMq0TgIN8+EWfz4U0m4c
yGRVsGUbJF9gSNI/C9I4qcHSuQ0Qsw/0dmJmV0NcUsBN1m1qdeYxwAUJRggOrdXoIY7JlxUQIAfX
ePwM4390jhj8tTENnZo0fOEzkghESobyKUnEDni6diY2BpJayZ/A5EK/7a1DOLxy84CmSNefY7oF
5KrNL8XYhU6XX3T1aCZnLTpZ00OXqD0RukWfcciSVu/9hSMmgjA+4N36qIxIBsFmcl0FjdtW1dVn
Ba/QvvKJM+sawauIHVj10rpOCWuRUX/AZVULODzPuNUWzBPj4RanVGuQObVCr0NaWjJJB48Rote3
BABFKmJCcz1Q2yJPZI9jCtbHYyyvTH9cxNYzaI4pos+Oeb/k7lOYxXHm5seEL7mpkR18Tcav31zK
7IAhqcISKBP8raxreYVl8diIB47mwvtkAMAp7NUHunVHcQVJFWWviVFKo+EZXFmh5QWB5yh+exLQ
ankXSLVmLpGIKhg0aalHpOjBR6owcT3Ok1Q/h929sf7p06VoGV35ba+riQbEM5Ctm5A8PcDj3kTU
Fd4IWuBD7InsFfFLHl8NW1B19uWbPO6ZKlRIyO5Tx/wvmOtO2KCVLGaBdH5siiN+50xC4UlKSfyq
xxf+TDW6dvXRSHexsENQmknoZbbxdMPUK0i2KoD6IzjdIFVcZ2Q/SuuaQgflTC1sV59HxRH7NdBx
e+gkDhFtbRUr9DJVd4qF+7AWArcJcOjaJGx1o7ME5Ek5/ho42MTNUJp5tsYmXWfvpP8SrS9PO3Ol
cfHhg92W1a4l3UVQSWX01qBcJLx05mcQXWrA2NDOfkXDqWkgM925dMQcSATgOLhaLUAj7nGOHVbO
BUEzqDEj9HOTbchL3P6+S6aTWlP/NOFdOHjpPpx2fEILshQYbiz1p8ZrmtFLsRriQyGvByKTyXPY
z1DrRpZcQqLC7O0Xdlps0Ph4OAkmEisx981mBfqLKqpXRzvWtuwg7F5DtzHDvx7D2bAKu2fr/2XC
loCVTj9O+gtZixlj/FmhJwdjdkJ0Y8G3Fj9rQhw2M6zdul28gyRKSeYZrryMOBSJNfBJErCu5Hcz
PUAyACIq/jfxLIF4QqBrGStKgbMRtaQtTiCDTjnd1G4tEbXqO0LxBNkZ/mMEwflkwSYxzEDn9mEB
P363yUlQ11ZyjssdvnBoN0fi8TfWuNpVl8aamKrh7D1V51raGwSEyvew2CKg0qXNcvY+4WMo9a2A
l8tY6tMxqPam64t75Cx1t7QouWQmaildC0kY43J0In0nlAQeIiLj6Z9/Ij8/kTkjy09+hIkqvADh
8HeerI1m42MPiIJLiMULGisl6qdvTqrq8muJGwyArXVFNVF2nyC99ciAwcp+DNqVYoKx7xr0HSxN
ZX5IyKb3wJ2eluj02YZEBznD4LcBuEqiHeYIGsN2igWue+VKCONry/gBPJF6j9p3CNzpCoL2Fibl
DRDnYPI1e/OKy5ln0Ys2yOx45zwq4kixnBY14QfkX+gfIQ7+aL0MwCejBo7tr0dnUhDsOR1ocG4e
Ck57iGD1HebbdrT3MDlE+c/KIlzpOfE7IBIKkm+CiDiGkdmTuZO58wHUYq8Ixb2ZHeb1kLYRFEaa
PREp6D9iY+uHC0LxBiKhPNeU1mo4V5haP/03yxBLJbU01ZNQsFR2iFQSeBlwzOAVRvrsx6uu22qo
7URKv/mVUAbTnVUulT8mQEs9UbXNTIX8wSpXEkLGwLro9UnTbS9xGVoTi4ndQRvHjT2EjOsucopA
t5HhqOIamY8YEL4FFbJvGRPFpUQEccIOZ3dEMok6rTsC4UGvgcoNkmZrmwfdRESBGgXGUMMXheCS
6vF0TnbyjKsVoJlZYNpb1NPfZOLYkIutF6f5vkh8JAYG7GA+fqvND+3gITA1cdPWJs1Pqf/IhZ5s
hwYJkKR/+uI59IgTF4bVJggqaoQQ3rbw6cWv/j+OzmvJcSMLol+ECHjzSgN6zyab/YJgm0HBe/v1
OlDEakOrHUk9JFB1TeZJto8BDZZRIxnilubHZ04+5BIFMdsIhhiiJPUjDluQEIYCCGsuEz2PFLyb
Yi8E/6kZKLG8XVL+BvbVI9MWh2N+t6oV/JpoCnGOURh4qyp+2vmuHZ8BLshgBYCdxofLQgbDpUgs
c3qGk4pjLaAPsQcSYAf2lXmPaDh00MDl3h9KRgVoF3ZafcvMo402Mue775mYNqG2MfBnYNTOGYEG
FN9jsAkJ6OlgS8HpdMkt1g65gp3gd+x+RX3U1Hdov/ww3sXOV8/COteQMMdsgH4UGdf0l6+AuWWR
LCsnCz0SGsZQ9bBsNDuDE5kdGrD36WfoLI122VknZGv0dCh91Lt5CsOAriFtaAMFoJXhLalXB9Ca
eCk87XH6hSdwFobkCWgMkMizMgsinCfqGy1myZZDYs4kqCBKpEViYIYAZ1NX/IWs6wuK5zl66Zm/
Dkbuk9SqFnL+6CgVm/Y95oTr5NFjumnLcVL0MHJhNMs+rECWy+6oLgSX4j4VhN5aiAWRfhXFIx+P
WiDPS0LglLvZv6vuqoldOkwEpUVV4dgDe8p61RhvnnTO5WNZf1Zc0QzPcCmkc/TUnCt8HohZsOmp
TBlalveSfKZ0478VZ20ybiyMC6WuXbyt8jmSkxUOfza6vKzXd8BGyyd3btIboDZXfMec85UDYUT5
VOpbOfxLkh+Vk3DS06jOvksZ/rxafdxq2roSXLiwB+JELAy25hXOFdtE0I5hZIY2W9HWQfAYeSlU
P992aEKk+q+nNybPq+XRacNTAxA2wWKRM4tRvb8udg5K86fC5Op+a+RaOZ236TyM8JSRO1aYT9m/
pTlIK9ydxQg1r3x6WnXV/YfAzAeDwc8P6FJ/CBnqXcAynvcTaUfZ/pMYBIjWQxnilvqp9XZa8ilj
fw4CZtTEAmZfSv/j08ME1Rev6Ez3//UqSAfjGVf13GGnBp1o8K4kSMg6YYN4u8fiNoifaW/F85KQ
05rrsLtDZ4uYH0gD6pSGj7P/lVkhXE3WUDoO1pRHfkDgHqo/nX7r0I611V0jakVhs54jwBDWCqyM
XFFPd8ceSm1tnpJ4HUuEaJzNkLL+pxVikYAoiNFoeraYAVbJ3do4tL6zyMhAk2177UUw0FHoUzbJ
U+AZ+WQqL3gAXwCbG7oB3HPwgvgWLAA6JQZwfVNGpLCCpIHrFu5HWpWxffvVBgycSm9EkR94f7VG
NIUnYJrxKBWAARQkPcFKKvcq0DKtg+BoHmXk3iraZz2M3EIKkS5AJi8JNKvhcppH1tEpNN4UPYMn
Lm6EFB5kZrhP0t1Axn21MbLPNDYgb4Dl2o/DJmsOVnCJmaUM2IIiWje+kCkbYuwfQ8cwMObROE/P
RDCBSet+UXZ/dCcAYVJyPz8UTg+ec0n+Hqt+NrlvIzT9Tv+wpYdHQawth+xbKcNFrT6s4RnXG5sO
33ymA4Ln8TOoAOF1ByuCSQMxcMiJ5PX/Bu3Wgk2Ck1On6xZeQ+AxAmA2HXIDxjwO8inFhxPRw3Wl
drKif5X5Uag33SpRoScHE+yW7kzgKboMuH8pRokCdSFgONeLhlXWHcYs2sjmMM90Fuz1wuAlqZLv
RkKCmPouTqNW/wmZDTdUvorBS4zfTRrWivmv5CizHEGeVLBowGymDo608N/ofXscYiJ6m9A1iJkS
1tvLzY082EwOgcvJv2byw7RYmlZd2PEJfC3NdCumFKeBB5cYKbEroPVFLMUQWXJJB6gD/UXKxI+/
Gq9D82eYVH2tc83Fucm20XDV0hcqVSi0zPwsbxuCdYi2qEWrHt3LK07crGao+xViukNF0pmLkogv
tmXQF5tzI9aFfqcl4Phpu1tnuj3aBO1SJfjxfkEjpxxpoj+X1jVIt6p3G8uDJh99yNEAs5TuhhAl
Qc8jXYC+LnHTGOSJQxIHaPvr2Xz5wESpCXcqIZ+Wv8sTsgTTp8QMzFsApToZ9bKsC1oCUh1pz1gM
erBhmS578IowT+ytCobzgRF12hgLqgqD+X5lze3yg6i2Sl7L6I8dV2bpbB7CAXYyM+9dZq5lCxHE
I8NPV1BMPtxEutrqLUbEXBjopzN/U+pr5kQjoG3lCg1V65cxThFnIbMYR7ineSsZylW7KhlGGw4d
5bkw3DQH0LC0epCnrqNN0pVCXnn1H6rHGfwMPiAqY4VY5ngpiUdlrHyd6dFBZpoYb3xKggFutF78
NcFaV3e2cQyISDLXpfxRD/sxpqo9QlGLUJKbxgKKgelvFYIz8X0gssPsqpAMfiAC9DcbZCQ+s0Sn
4GTjY3L68VSO/IaU76QDs+dgfAJM/Nsaq55Ik/Dik9k3IlrbdXzQpXD1lg8MXRmdoXUpuldAhe1V
5KMZzUZWLiqGlUImvBD2rdQyDWY63aAbs5X1UPwR2Wd3m5L8Li5SO3lOOz212cf8DDkbR1n+Mjr6
+JotmMIvCM9ZQe9aH1Xxaw48JcaXnX6nyaeiYVbysYNGK7wxBYf/IPkzcXKSgvCzynVyMphLY5Yh
j7aD75GhwQztV9w/8g7+E0DLICa6wEeGaQ9zzVOAKnIj1AByDbjrDeK7/q+2Dr2jEXoOBGHEjXLo
MCjWJokr4P28+JXxaPlISNRbGGdsC5SZuRGs0Ay7pHX/yce/LqIxNJDcj2/H4s2dvBqM35N8Ei8j
DbD5IlDflEiciAEbb7bDNMA+c9ekuEGCCzO23Lt0nFtF9Qh7A7wOJSmKkwwCpVmD5SV9ZcSB7wMp
Yj9tjykdGxB6xqL4GVNSqo3yXqVnfDDzRiSrIdiY8koRH1YjcLmy18WCJEyInFxv4ymAc2hq94Gd
VogvN9d/FbbLDTLivDognlKYyvQN/x64I768R9uYUZVJJ/YWPa5TfPyIrnrXZ80UoWg06PbwXigS
7A6mhwUyoAW+LPot5Fw2kgnsv/yIWO0F57xDWyvADPYZU0zBdj6fA3lbyegKAQOgEr0ihZsWuqjj
qfm9DbC71QDsvSv+yuYGPLcRzC8KnmxGZwDx7JhxKV9cDvE3JRkV/0ZcsEEHzOg8bFYkCVujRqLr
NNENsC+LvpN6ip/Ih2sTfRveqxkvTU/46FcRbBN1p/aXTLpGOf5MljxcbiFMRdmjVqVrraYYgHUL
9FpCVJmQUyfDJyqtcelkGyu37o5BdEZKZp0M8i75jT4shnqo9hEv6wQBMITJVz1WO4q+fM8gUHNe
LGMj/9cCmIW323k4tPH+3kruvezquRtZWDknx6Zf5STOMzeRSnr3WLFXId7aBLwTwilDz3bQ54K1
kbKkqBbCgRKMT2ULMIgomNBiy0pO177oVzJj4hwAUlcZ86RZFcjIZOYX1OBUi/g0dUqxhDqs52Kt
8HWZ8p+Dexyjo++ttZD8KeFGNmTKWZfvTfDyFJjazfenNvSpACsJT4q+yUIGBeNPjkp4KJlFIHhH
jbpY6MgychoQNfTQnf5WMlDEcG+BtOxsbW6F0kKLEfIC6vOXVsjyg2zQdlAPVmt9GXwDXke/T8gB
NpQMH7hZAS0vPuUcdmlFIoeYrkocrR7FEUz/XNq106y6pOhPr06LPOncV88q+JWaqcrkNzwADmDh
0MPltSjnF00JCOtTzz4wwNGvcHmzaikE1l/wRPUzbX8Dkm9bRCE2I8cODYKE4qVEgtNdTGEuDEdl
N4m1zN4q7Sps1rWzjrgVKPLkb0xF27Q6SMOuGl8aLh8EuZ72/+FQonbnT0fnO4o3igRFl9eJxidg
p3ttAXBSzTSASkK6nJjuQ2FQbcRfZrLNy1dS7Ewi+hRnwz6gFTtau7E75vnansLgpddg0JhulQ5Z
3570zSpgfM1VU35Nx2ubHGyScGFheeFPwpLF6X8aXyeJmIlndBzqE+FfZb0Tis6WdDoZND+4Q3WY
RXjRI8QMVUXY6//BktqCERHHcqX9JPlHmz/zkXA/Kv0cOnQLebr0AkTBDbOVdMbiPTuHdv4YzhkL
WK37yobPwDcXsj/s5FIeiJGsv0cnQQeIz8a31l6LIpuPXgeCHF1Y80duDf1dD/qTLnF+jV9N8ZrH
ePEMhoBqPDewNBv2LZJWLdwMvwbYzTuoSnCle9YYygyeDfB+e+bvY6pWB7N1QfvYNQcAeHinLiJD
e/tPFBicw58WZlY23AVx2x2A9E5nKbizzLcV77FbDujeB4C/NTpPQP0ltoY0+xXg9Hzcj3RB+ROA
ClYHtGKMgvrmr8AfPdBL1cHJDh8zsh+dloBcFEYxcKPhliKoUqKPEh52oJsbrQq2SI4ZEOXsLL3k
ZnSUwJTgcfdoimbmskoNqo8kf8saIxGudxsHBbUW3+n/T34fL1sT+UKAfspuPsLg2uivEbo1UwEp
RkQ7VaZnuT9wzCrFIeUFY1EogYKWcR6TVMzcmpALijR5eIPRlOqdHf/WBH66DDJmTI7b4pBDbQR9
RgH8pYS8B9ZHSrhXuJqczjTOLTvQY6G9bC+cywTLMmL0L1MFKIsbdKhFb9A/I3jhdTApDYtzlf/1
aH90NgbySwnYJX918c+YZsAY96l9RbLCHMLPMEJve88NqwPdUUVHa34Y6MPHJCT2+KmN3xGJM9kX
oqqd1mwDh01Tu22UU1R9T6ivCJC3/ufj9ZC0bFKezbJHG7dUpAJh/0F4I7BTajxtH0J/Mb/xWykE
9FgLjLiLtnd7JEfZrykfuu5toduZBlabjsNYu2UGCF9eN1LS1f3AkpF9zQS0SJlAejmD9yP7/bGd
EmDlHqqOMXPTcSenN+SpKbY9eY5DJCNLD7TBeMbMTCknZlK54SzN4lvLfV0OE1ri7jdYXA6THa67
a8qcus+UlnJ3RVDRBf/Qs4t8ORM+IcsrryIZNsHT/lOj3SwUE1cqsxtow/bWzWwbosNnnL1yUkDt
7g0kg9AIDqRWYmzg3534lOr7MNoH3rFr3oHXLZLhi896bjLRbGpvUaWPuCEcQccKjh/UrtmHVhy2
/N8FQOoKKHhD9ZAh0dDYNw3ec4Jr1zhjDUShZDfhGsUPnjBZSYdnbsJVRItEKHEdf5XOR2V/WlJx
lCsoA6ytJ/Glwuiz8u/+8IbolZOAhTQwv8An0RqXPgCgmhDMqZnVNtK+oqTAEAILJ15kYEjIhEt8
N+DkyKBzaPmlJc2HWWXSvhWU8nz0aHwhMHjKpdUedrW3HEKGXUwWuLJNjAmR/4kNgRQdVd6hgMIK
5U6dggMGr9y7FDJVswet097MYKm2u46HBumRlZzlbtv9ZNmp8gkMso6xxyuzLY2Np9/45jNlIwid
TL5HMPT1ZRiXrlrtJdIeBAZlFd+F1d8E/zS9AHwcAhGvt/8rJFAhdlzXXIGI2omsVAiFwv+mK3eG
6rwspIlZx0y/TOE8082br7muUuNfJwOIsT+D8sw6avqGBmungKrW6ruVUfwmTLZIPOYnktsvnsed
7B0p2Xxz13lMSbZywSe1N3VySxALwkLRXay4OW+SLEFIk2D8NSssSdbJ6tQVcNtbiJHd6sqZUP+Z
YDC9CW9TUeenzUz3CBuzPEISCBYs1k73mYurpD8c9dr5PEyhOpebBZxDohykQ4OYE3u/m2TRUtMd
3L3eMlFPjkef8R3nQOBt5WzbqpuXwClbQknBo3WdtszJ67Z/od5sRzAKwT3HDYOKIrY/ElbJ4F2E
fh7RcJjq24kpl7bypfHOtgqUAeDV6FxVj69kC/vEZKwUix3L9QZMpjhPbs9a/Kji6eSMtkS1U6V9
WNxjL1qVUEKlwaVijhkTcJWwZ7bgXomxxr/ylujJ+efoyicZAnp30mz6q/jRIjuiXTBlYJvDjYPU
hCYaFCtrGqW2yPP+qSaCnO+6eHbqZ55+SfrJQQyv+rcCpVjqGt3ZrAktUZZ2AOEx9l118BcOcHK9
QExj3tzGVzYqgfUWO7Sg+SmJtdE4Y5PxQhoJUmQWnOFsM90xYIoW4fBUsTVYVGQKbpaxvsRdslAY
9cigALJtUx6z4WKxksMCiVl26oWPi8CGF3WCMAQ5c0pMBzQ0y0RwCInMqMkWAADRzLijfRXztWTM
jaY5WpE965WjBbRoRBgmynLJRGkVO2SCx5w43PZ4gv9yy5opNQDJpHKTnNbY3HTBn83ivYMMmFQP
mWlNXt5rvu783kVPPWXvbO1C2V4qnjWDQ+2O0ABojBK23Rp4Lj+lM0U6NjX7swIVTUnaQECDpzWz
ckT8Bras5E7uKlKYSNWtEJZ1xsACONwgACUOS/JOZsPDlPUfifbSKKLyLLxPusK+NdaTwAKtg+Yb
89x5o5Kc9PCTjCHvxR4BXFQ+THbg23HYs4WMfZ4ixlVVik1xm2ObEAzh3762idAlCBy6Q7NpvOzS
7iwFdfIF05/cv8yQVDuIstISSOYsp6eEciyvaeM6om/44pYdI2spvMoIP+2DOm5x4UUmFjGq5+Ci
EtZGAY28Ll6mMqkOX2W+5me3/O/UwXHqVuW8VX4q9SChEw9AJGCSTpc2FmhvqxTrfACwyt4GP0bR
fNgy4F4qLjDleyzxBeh3QYAWD4VLSZ4Zc197KsnaIIdTWQ3OBjnApmAZzJEslBVrNVYdkq7NNjlT
G8N51fkiBtTbbksflg/OoHf/mXuHIIS8xOhfRtWL0YY+uEVDk/Hzk8PjANzhLWr+Fd5D7e5mA97E
rlZG8qsY2zoH1rM29F1j2qD+iGBhTIMkDUPKh4kYDaFGEj5aHbhDcZOkTwVbmzj2DA06+yEgKUGO
ZurFIdlpnzjDo3DldiKbm9H3WCK1Z10/kgaUmySJPSthL9QEC0VOz6UhY6fQVEDjT0TntP/ntOdk
RIyC4FXEjMV2WpS7En3hMAESog5un0YcCqQQDSl4qBwG+nrQQBlvurqqUS0YxAz4YAEtgciZqyEz
fgI03OGX7xzaAuBl8OF5qPLUV5a9yurqEKhUedu6xELBzN2+adE/ybgA2iC3bqOn3qtUtFUGrLAx
obBN3sOQKQT2xX8mRIBEfQi0NXHxnaQfeMSfGt9S4r+N/Jmgi3aosH2WroyU68iYcYQPsbbJEpQy
nZshg+HDd4jpVteGQTAJ8+OBpJXh3jvrZrgn/r92vKrtUhgHw9nFqoYGSQ1dxoeMdhq9nhcoqoZn
M+y8Efmr/TDjtwGjypHjdc0Ivgs+wKZ3L60698Az8oeanRKKqnylBOTSX8rmqpTWrCBmmqNbuWni
KfWnEOQplZXeLjupn+GFLtkl2qjkB/EYgzv/B7uMD5k8eKgBdXlTrX3Kwnbm60cfF2fa/1kdq5OG
cROIwnab4b/s5WfZe8tZmNJAxT8xESrFRWeDKlp0Tozvek7aLr9mwSR9GgBRsYwOkOcZZ35R2zK2
YrnMT3FWwyfVFlQPdPeOs0JmzNb0SBUKqgBHahhSmt8ZRyFEYHbXY0XobxJvXLGbXNA46iVSMT4M
4y/y74nJkuhheRePZHmgFt675c4zVUQELd6zhqiL7qlX13avVJuOtQDaYuinZuywQd0G/rNmdZoS
ONwydUl+hPLNQ29oH6XJmtmCcL1txFOwcx7ak+ffhNhpTATs6ImZFmpMbpEDB6OonpboVf2tIvJ3
Vg1QDlN1DfIf02iOxE5Wn2w23WZgpL3SmZ5hfeyNQ188i3SupGfw7UT8qOaZxsK2973z8ssvX/qn
aKco3A0DChN30o6ptPnmlm3RtN1QmOqp2dXJXmbBQp6Z2ACbLrQGLgwULXu2urg2QYO0Tbhg6psa
9EFult1gRsx6okVkC0krIOBUBTDiP4oqONUGL5a+saS56H+Fm/QzgD4nLzpm8rq4pLQ8kxI613Em
0tQtK2SoEQYZAthbVvnKllU+NjjcDrRLZb3l5gNzxlIQXlQAs2LZ3tkSonMgvCJ6sCtAywYEme8X
13Dcf3b/eoAI54rtZIuQleemMo4ARJGPRONHmh4CZ4eJOmXRRxaCj5l9RyObZPuEZX6Gukh72umT
lkbNoF8fVOD7HDjJutJW7Mqno/Xkw4EUXBLjl1VlewXDRWigwtNnDrzpxtl7rHuLhNfJWbb1pY4+
ZMYSsXkyw3MX7nj63XHit85zYK4Gnw5xptVXLF8Z1/XhJetBnh0zf+uLtUa4ir6fzPEwOPGZzg5S
vu66ZRxfGntPeQUJfj4lj4i5CYsq3lUdH+6fwYHrz6nP/XgpUDLj+EnxqiQsBZc+2mCm0OrO0U+p
c0kg2FLAceBrpIsPu27cdvFSHgizWEQCdPICZm3TXjUcg/hL8MGiqxDM2pxPVWcA6XwaoDHNBIuX
TdALBoMNYV2IfJA0e+2boYGLBpMBYZNhcFw16qZitVgVQEVnSbceHMRnJF0z5K+Mm2sV20w8VfhE
Rs5VhwPzpvkYdvmaqkWSPBeIToCa4XmgHPlV8pOja4sgeQr1rCHDEkUybzAupvWyaN4KCnBARD6W
TF+VF7Zy77U/OcYTtPCaEyA2hUEvlE/8C7fB3ic6s77pLvX3fOxmv4j4vDXzGpeHjjE6yniiRfl4
UvnJVqcHhdzey2Hfsuize3Th0Y6RVG6crPJWOHt6RwiIIT42anyiujLrM0mmQ69vj4rDCnesgAeC
gVybTPz0U896rwoXIwcB7td4O4I6k7Nz+QPGRaFKDiLsb7tqWMISQppiBgfyQeoUe8iHEt+NamX1
FOzluezIUK3dsXgFQ+425bkXyJ6A6SH95I9c39D9mR15Ic6Lq4JBTzltKXl4Ne6eKEKCtnSRYgD1
qHhqjYS+n2bem/5epn+ahJzMW+v1qWpevnft1Y3p4bHgWatqbF/MB8WjjC4KJkepeDbNIUE/rwyw
+JZa+9v3kKasl+Tjwd0WySmACqPCIQ8DbaFhh3I48KlyBj4qKyeLzHtFxRvs2iyIf8z2JRtYSjd0
7J18sjQKNA7eqTREUtxzA0h0Vf4/OMTsKTWY6l/++EWwojx++OIZKkd3YJVmYDOJ1E1SjUhJMbO0
OnDAQ4Zrp74k5bnmZVH0fVndC9oF4n+y8KByI0U/BcsYC6JfuxnM87RWqrCB2D2P9K2qT32AZyu+
YOviQyRqulyhJJIL6ExfHr3FEG8VlG7KMyVMo/OzucRCPDFA/3SH4CvlSbfR2aEzNT4a9ity2LiG
8WsKhlILtkdLFtwzoZ/q4hbJBtyXTekcFW4Q2KQM+2IGXxnPEX93CTm35uKx/bvioL1eOdZ1tFn4
MPUtDUgm6IIZoYGWFlG2iHtrnTQnyBZye83y34mwKKCo4avKngoO+CwYXbod1GEKTq2Agz95jsoj
b281EmxlM3n8184pA1ISoUSI52a26sQByJrH8Z4nr1C/Nj4wzWcqVgW+pqydGlRDQ/XjLsZgp5l7
QDm0g3pM6HHIlF19VRpGGOZr1q+EFVedUyXZwTlL3zXBxcMWgEmnmsfeeOs9nJQeERxhE79kXSJf
IHApVv8JHkna72lRk+FV7cmPnY7bay+A5WqMoQbkP5TLlhunB8H2hs1pI+8i5WCbw5rlItQNPO+o
QkFIcWY53sUWtyL/LqKFXX7lzDMjse4RbHSpxVOB5OGQkXdLc2A2CxrYQWZ606FZNBfaSEiyazaX
SNmVHtCpYUv5r5Bxyg5bJxAzuGbqaoq+VXEoKHfVxIMwKX4d9Ryxb6evMFAE2z5oFFpFFHAMfhRI
Uc3RKLZO2CChP9UEqzVLWbvE5YVxRka73BgvTzlAAwjY0GFGwiGoMrpiGV7uM1TauveZOgc/f+TK
QyGmTD6jM4q516IGgTcagBV6Es3e+saiHq9W6zLWZ7AGKpEKR0k3cXSJQBEbq9oEu4ISQvsIJ5VH
mC3kYDWT+7WH6MHgq9lxDQUy42i3Kdxq3A6mvDbQHFrdP9iilnU3K3mW42sI21+2z7l+KrErjtfq
jyEzza9ADqzt5f6j1vk1THQt/c9K5WXefqqkLonnkHRzNYCIKOFZZao2fNdk9U1mK2qnmh3OJFiX
LEJr0r3a3Ftw9jgv2MDSa9IJ6cExrc9D8kb8NfPzm471hSeorZ1djm20LQJX1OIYDyeDnWQ5rSmV
W2phY98I8kYgDBX+e5hmlDogsQGQMrbzq6ghA+IVd1YtA2oQ/96D3xankyvhxTPkeY4JiJsDjWEx
91TwRZxPF7yHY3dmI0cYk9+xvXCjBnpg0/HmMJdu+nnaCVwpwq2UjWWJLawZ3T/EKodG+sz9r0H7
LAvk53QMzc5yiFNk+QtjgsMLJR+ZWU8kMnmKnxufFRq1lqVbj4XC5niTCLFkhGFHkAOpVXScndLk
F5ihPGiQwFUWUzWfhYgMvNZmwo9th82lUkKpUV0qoxaWnsI7VjFII1SGoN5R3oUsjiAMEQ3nr9hl
keoYaG6tfScCtziCpCDeSePvtFYWzS270BwsCodLWkUfbZW7Em09o3stt2YNyp+RgQMSQhxHNM7g
zIi/sFwz+864vtGBEfS9lwVy4nZrCmuvo9gMmO6OcHdrnc6IxLBMh2Z8CIaNDBk4ESxpsKWUNEpR
WCE+RTlqXUYHvZ1I1zF7rNhcFtJf11KsSAxFln6lHcowvZTmHw9yI51btEkxc1ZWVn7+T2fy0k4+
rox14cYnmCQpHrHfEDvDFkdtlnUJ3e1k+54r1HfV3y3vhZ4sopcj0La2JvmoG+BCYRvCTyFpm7Yg
U6BemOVp+kkj+iStlOZSzZ+Tuyj+T5HYaPwGVIX6rTyGRNQXRLvRQ2fFBCNqsPIow7O0/iX6pTT+
WSyoVf+kG92suC6Q3MIGhBku0hNwMQWqXrDMMY9AcGE+4jJloPHxGOSXDRbUEXQ+nHA2qZco4oNj
lq8scJFqsusEgKWJVOrZwyB4RyEz3BQPB6nlvXW8KyGMDCX2dmEl0N1OElFnQ+yXj+kBubTBQNyy
17V9yP29SqxfBY0f/n1167wHkWgkYjCwCAfOShWYjDlPpxpKR45mCmpN1ry1Tf4jC2liD/sRjXcD
pYoBPvaavZz/efTuUY8pCacj63JPnnea5xZYOk0e4kplEAACiDtZGpCADz9Gg2c+QjlUTG8Mci4a
72F4BfGxo6NXp9OMUDN2SAjDTonxFNNSRv7JStj17YL7opX3KmGnXB4OgBiCZaX8oZji4hBFsS/I
WVuALGUqC5XUIJi3H+jS4lEEZIcjCpONVbWVew7kwCe7r9AZM7hunMF8IkCjctk/v+SRJ3QuOlBp
HSI0nB4pHKJUemvQqJKzKF9jW8A2/UnNP3Ys/uAsU+iNo3xtLeI5KY47A+PD3t/2aB0jPuOi3cDZ
WlqC6U26FsmhUJivGx+iQHMWQVFsJGh4QBGVYWNzQOT844r2pSUKypNX3lJAkZCQHJuenzc/Dka8
t4GJEBM+XFseZ6BFbb2zjI098lc3uDOMhmn0liuy6eF0uL2yLIkxdALA3Ym6bsunHFjovapl2Zxt
H+kXugdmJFp0L0s+feZVG9VuhoNd2CsJbbRHmGmEOzWN2XohD8XgJmtnWcbZtm4tAoQJK/jWOBQn
dQ05BJq+k1oH3AD5NuDA6VzrszR+280hX+d4wFRp04lJUzABuI9afEks1a2ooA1ibrvxLqLTlDRo
8uEN/jMU32wKte5cOwwp4aWCQPFfFmVzzrvrNx4JtgAgWaSUMCplnPzRnH8nwoIYjNck2uzrJa6r
gs+uOOrEFZPUx3s6LStHaxtY3BPlgpN64H+eYqLIrWoWt+oyUbj8vCc7tKL4bSbp8L5rIBVIh0p/
leOjH6/4sTZxtmnzDXb36fvEqUlPrnwB8F5jXgobJgpLauomJgdojh01Z6QRi/PYYITV7i0iq1bF
c7hsjRPjTzH2a1M9TDwKuCkROaB/TFS9RnYrDmO9XeMnfsXCmcveurExTNfe3JbdAdv4BNANV8NE
XtrL0Uorn43Tr+NyBVUOmLWNAwmaGiMO2yGxxdziC7Hby6R4QbQGuDwcJ6aMYRovBSeC/+7Ue9tw
4sNOv9OqsUnq6IXyjaZAK4nPZCMJBzUcQdblIa4/kzHgh0J+cosdrHjBwjI3+aKttnm9TbUHZHMc
AE279yzAIhA1euwZcDEdhkikk9DYsapjwGEzt80PaJMU/ZBgdmsS0BknrDSgvQhVF92KX5SlYLww
TilLOWG434GYv6DvtTBzIk8J6391xdIXyuezhPWpsLnnjYSsAa2f86YFbnRocE/74Q59gcqCJeRd
K0KeHKjlB74Mj75Bkxh46pobYqLrDX7N8IuelJaaZJIeQ4Udb7nGcmKNXEzDzZb0bLP66brvXtvD
jnSoT4gSQL9dEsiaLdsOZShpAPta+dYnAV6/rpR1HlCIUXwOMAlzggaJdcF8FhzLfMlrbWRr11Cp
Zt5ls6OLCktwFzdL2pn9KtJcPs1ohxPU65gRpOuy7xddR5DZ8Jk1dM+EbujCWAYoCfqMmE5XI7ao
eZYt8sHvGESP31P2fQ7qbx5tA2yXwT7nHSY1vqvShWVdKcIb+aTG6xL/rRdqrpZDp+WrSZhizlK0
GBa9T26jC/0shmOiQEpmD95izolw/YTJ6AIKmU1zOifVtmZ+jc3VpGKOuVEk6naLaQuhwnp8nqRg
xYAE3v5RgF7jF0mCQ5MdgYzMtGDicu0XkrBnubQdW3u+8MxPlDM8PQXCTqZMiHoibBG+TcAIqRF2
uG1fRT3T7UvB7JCD2Gv+pfsk89ws5Q90YsJcjZgUehOAH+Meup8GUfK969kT9qyDA+RGbCszccu6
b6VAxVQGrELBKDTMx/R1o57wklEtLWxIXS2WMbnsjibdnqlRejNfKybMVBy5jfFVeP7SUORl4+Pw
lPtnjkpq8F81/CkS3+Es5CymOnQCKGkd/j4m32N2D3FFdcSljGPE2IV/LbdLiVwq+W5FSZsE2SBj
VM1xx7VN2vEzqScWXLc0Md8qpAQ4GcoQ/x3wiSj/0XReza1iaRT9RVQRD/AqAUqWZCVb9gvlcE3O
mV8/i66al66emZ7btgTnfGHvtc1HxWcZ5wMMWDqVbCOroDfLICK2miEESJge2cBvWiMv1cyNzpJw
XDxnZbfFVcMkZdrW9llr9PM8nqSCw4YVvRIWexGbRzhVlv9i+d19LHV+RmwpJEa5c5f/FfFW1hAi
zFsnBTZjkiGoA4pJdEEiOMaWypHN9ZD+W+KMYEJV+hOoWAONVF50CeHKwQXJgirAJ17a+2ZZoeCR
h6A7oi+Uuai3E5a15mB3eF3cIdkujnpoQZRnrKLsijQX2BP4r/M9ln69Z0EZcchvZ1ja3Idw9+Ob
6H+G8FQY2AkNkxkaYvg2dTr0PnHPMxfslJLZf7FWhm0/T0BYT4SHj1hf3Sjy2pK9J/AlHlHqee0u
3RMc8SuYVd98FmwDrc4rWK9htOy4qR4GpmCp5dH1SPXGAbvg+WOm1KeZ2npgFSX9q7Hpd5AZDyXv
CHNOruRvZ2Ajm/ys23CfSATFbkoOi7jkltAUd5w4HKJZhTTzIH8uqd5FjYUF5VsJeD2g5NNMYyPE
xY7R6HL0VTyII9Ei6R/E3+FLSwsvyZhIdMxf/Gzdd4wcbAIDFxI+HDqG6zHZPbCrHDFVdJ7I69RN
Po9HcPdSHO2LgwqBRwE5myoNgVwlPUfG3ozsJYpBqSph/MrsjJQ9iSO5QhfOInMpoZOOjZzvCFR/
IzPrKCYriud0EX1Y+F2bEYKGLPbltDhmCtYT5i01mCLxv/fkD0EadMNChnK3jFIIk57QKt/s/Ohb
T5/2VSnYLh9kQsPgJRYnKmMrfzU6ai2nrD6TktYwRuYevwuuKYE8m98egwcUnFlvWUg0zOlkFNL+
j9796gQTdGCdym58l8HYBbHwFCoQ9RJFT5JRy6fs3lP6vnHLHzKlKydHP+ZxxZaVY2Se9K01a8Ry
62zYlWdYm9J3l+Iad5qtOKbo81bBFxkbmjd8RjYh9Cs+SsSfQMpW4YvGWbpnaXaz2CSg7WBHjKEK
A+JPiAOb1Ff52l0RQ6pgvjYxA1aaac6cNXOSwVGxIuZ71kUWaBmqdzSBnvmLAU87WHyYp/qHmkCi
eHblN6akLO4phxyFGcgap7a1L97aXzwkwcHatB8jOVQrDL4+BS3XJqZurtz1olcHALsXpht9ehDj
ph3nWicYe60J2B3xO7jTw7a8zGXZIPCkO/JX4arfC+96UwMaYk++wg++Urz0BxZMcgHp3/D/v2SF
03wyZtXdhFvlFWA1siMmOS5TN+2n36XnBoo3yW4oFQ1XD9Ze+6LhKd2HCtozr1gdcUSorp6s5D0+
9djr//pt3TjYb8k7d6S36EEoJld8ccVTOz/lt7HeNZyz9I00eZQrT5YMFe6ob7vY6g+CJvIQAcFf
ueWXvZintlyzxbP7lUSjyFvirIIH6h2VaZGTSYRCOay+5XFDsaZ8A9bhX6UjnND3IvvWLZcbkfpt
VlzoNTwdkTgk9QkUWHJQUd+gG+VOpXZKfpXeizqQ9RyxeKFVElI21PQ9HmImBvhkmvhYVS8RRqQa
dxa6WKcZtrEGSGzjjxuPHyIWR0W+5mJ3T5Ub71tqbnoBj45sEG9gAJuKPT0xyl0UPK5RjYA40vVA
cAN4DI/QMA6O5aulNIF51mOWsNmZaolOWCWktz7iFsL0hWBdgK4xQteoYe8swdaG+qpnsGg6NyWt
e5JAESUPI/qSwpaor4Z3bzrbDdA9oFkVlWrAIfhq1TDR1BFuC4QsvisLauC3ouPcxC6kkzrMBq/B
TCX4hHTt0GUnr8ftEvEBYZKCfnyKyTv2EcqhM1v+ljF+wwpC99FIn1OdwQAW9jin+1/sV2OyjcOX
Or/Hz3Y4pdiQIBzU87Ut9tBsxug81x9s5NIa5QRt+UxXpOavLBey1EQHzIToBuWaoRDnNRmlWPOs
RCc14VQxaq6MG85gHDB2i7+FU7j/x8eWZs/JcOrkYx4YR1E01YzYzBC5jM76BMVb0VVbLZRuAwZq
rAX8NAXDigyp+VgTXVE408i3iEen3o6V7fWReiNm01kOLn34nJJ9Q609YbTwI9J1/J5llf+bo/Sx
e+MuKmlysnZYMgnUGL9quXQkz2WEynfLDlSUm1kANaoV2SFT1Yv94a6Z1REdNW75BfTG2ca4FDFn
L/6wOpJhMwlSbXe4lTTDnXJ4/ggbKfyTFecxMrJFkWq1P7J14CVumVKgHfU/FP+jb26yiloENd6N
RUwP3Fc9ZCmvtfgaSW+xjjofbiDfE/JErH1F9Rlfe+tYDOeEmnHK3jKT/AZGad3Bzo6ZthmSf0H6
S2fOrLcnXB6SV3UKOmYJ1qsc/NXS9PAKFusBXw9D9Kl54BxEDg1OfJ3NJNqy0Qs9MITzFrHGSq6w
NiJNTy45rIMBOj2OlkVik0QyOk5JKdwEnIWQtZNd2uIcmONOhQ8nzYaAwmlRv3GjDaDHd0GiVYxQ
ciBrEyjVvtpAIGXnz5yvTxeAeMM3SNWWLdHrpVQjCbPFYTRwW0alccCN4QziYNNcjQfOFkb4L7l5
YnjaSYcRFYiq6BvNuFmx/wQMui1TcdfijmOLdUHLrMQZpYIhKu4DhktoEURKnRJCA2aayfeIRMmq
hgqvcIo7NHBb0pQYxqEUtP9gsPUX5JeTOK9n0izltUWgqSujXT04wvIK6mmEzySX/dRPhV6PwCaH
6jb6zt4oKfB9189AWtMV47f5BOvWuM6oeALVGg5xbCK/WNDbH3EtP0kaGo8l+KfOzXH3MmSpdixn
1TemeoMKi4rqfM331/tXRA64pBuffQ2hUhv8ij7Dgn/Be/W91r6Q7iTwtX9E4YyCKm6lHiCBGNwj
5B6LdQVOns5zcoi4Lj1KaoyI2a3yHQSRyPJxcRwgMpWboNrg8eOYYTnnzYCp3oCfpNPe+tRhKYW/
CoZHrISUd/FG9F5oAb5He7+KjCN27wp9UXee6IkEoCJbNo61ts4VT81/ebdhptO6UcHOgqbrWxnX
IvN6bB+CPSmVhhcZ5wlmJWf0YH4QVEPdt2MCi854C5WCtON22qvVJh7cwme8wa3RnewUEZcTm+up
R2e4tWZIDF43OxWyIX8tYETWxEUh+smCqvoAJ9fFJn1BiA2di0d/7aVf26QmxiJpPAINtznq6Q76
RINcNfUpCOrqTvQh+yuIX0a9SdvsUC1qos7Owe6uJJYFog5evc6nvij5qhYyRw+sVCLsmvFsZgMx
CBC9LvtQjogcl/ltlqdtJXimWLkqqNUmBCqmSaZ6CWeURRwDPH596QQBJ/hknmbB15D4xzqO/jh+
nTX0Xrh4KptJp8q0n+vLEu9lM7LklHiy6aqyt2k8KnSvC/KvbLqH2nAzlU4TEXRvuT5aOTGgPjhp
PXnPjOMuluCZYq/VM26uxLwVXc/rRJvCAw+wj23wZ9khuqJIJMwIIEN6zSlgEsmTIRInkrbSpp0S
QRIh2ygpHiXPmbqsgFGTyeHfGH1rNhg+ZsRtQo5G/4OFp0WjYTQ3ncY0j6qDHBduhh9J8+/AOiwk
ozGGuMRED1JamktEOIjAN13RvZrnsG8JpGZ9I/vFi5+U5EhO0BxmxgPLxukea7ML9+ncyxnwJvzg
uEQDDQFffUpkbCVy5l1zg+9wBB3m499sGRXTHzDA4ihlH5nue1i1E7U3l2PTI+eiEivpx3nFY9b9
QRzAcKL4j78mEOY2eWNd/V1zOQ1IB+YxZ9uP8gu8e59Ya5Y81Br/dMo7Y+LTvAdg/i0dZiyUvI8c
xMbktEazLmIk0W0Zvm+6Od91oQoUGc0YdmgZdjsGbiUTbgC0MdLNvVwbvN/TuViMPNTTgT9fQn6l
eki3zA8dpqGvoYHbooZpFPLlxcwMyuCo4jqwCMsoYaopBkECTO9IRh7099K6ltZPxEzOyWtci2ly
sCdeC1SsXYDHoqw9RsoIqzVyl3N8oKgLnjbWhxL6UIDEqWApkY46izr87gMu6Jj6Mg72VZi4vNUH
EUWusZh/VcTGITNzwoAKYz+OFHVkV5jUDJZ0mjE328zSOxyZ8MFQ/PSuUvC2p9JGJCUOxULBI77R
Ha38KbS/Rka1Pyp3rSFaieMv+LMiEhMwFmvMsCZOxMj+N0cmyOGlMYFy0t0is4cV8pFi4hT8oMzg
EaO4Q2o/A2gdsfYVMhgtAyazRJ1X0ZOYk5UUfPGU+fVvonFWZUtOAqXVmweBMrE422MWFkvbAiqN
Iw+tLfEj6/DcYZnuReBJeAcZeKysRg0Y6xHPYfa7ainukBTIir9W59SRqoYV26HGTCillmcr9wjK
bZ8/Q/ZfxXeVm2tp/NP57RsuAw6giKs8nOe1To1ORhZN3Ufe/ZMM3PGsdXI6zrhdAJQWqVSoQo2d
RiKGCZemwBUrVUBCEMEj/ipEeNBZbxYzUxWJzacJMyYznRTQXRXsgiE5GuOLhtN8hrHLEmQ3wdtu
liXgYtGXvbpwaG7P1BRmU12D6NAXe92CxOazNUb66DLw3vas5uuGT3ac6alJujR/JlwPhWWsTB7h
ED3VxNp77NE5DVT1Ks71OQgdLaLPbAqv4TqPKCisPjkSZkhM5uKT/iKvwwVgV3BLpTWSESUx9YMa
ybu0CmFb0WIOHGhWQlMh97hIlH8B5TuJLl4INWBo1RfTuGiRtGSZ+xGFwKKln7dhwTKLLRmdWvmF
GbUyzEOLOgMzQ0SQVG1i8rDQ8rYwZuXCvhpKbKzREWD6NFm2lTHtI8nhfEfsxXRPbp4ygy4RvWIW
HHkw+l2XX2N5ExM8vDbbCJ4MUm+RXHzd+Gh0yCZpLTZdi13ZHP7VhobWOB8xZqjd67RgFogNcMJJ
PhWxbazsNvfy2lBWnTJ7aYyCkKRmALy0h5NR/UphtmPJwvRuqJq1liFnnX0lcWxJSpxWITxk1Gl7
qqHDeMSDhDo2HyZmCZxlbdrdExamG1Fh8CXtagX/gQ/rbF77HrutYcpfUach2tJTpGTnsUnMfVY9
m7HsmWaMrMek5qARCMh6EqKuRaWVUB6HbZzvi8m/qWP4lQfVQzWw8vilApND2iqJzRMUukQhswTo
7X+hJDZTkU90hCUgGhbRcrq80YigWj110plZJZGPHsHMmzbpf+fKTN00xL6mWuPvGJQsZBIW/+ht
1BFsOHkESk2R39iDDSsxwMJbmkhY8AfJshfWI5PdC80SfiuKajHdE9YUZtuuDeU7Hk4VJn2J0hLF
Sd8Sr0mNlWJwQdZJ5Ch0Flv+kdUD7rSF9ouXBp0cKkOqUjM5jizvkSTfCbox7fOiorDV38A+VWh0
0NY1I+2DSdyuDb5Z3QO0Rw+HwqVfsRZENKWE+FfPirkroh0YTUa6oCypzcp5z1yPyo6NZCsB3IX1
i3SdMAeiS0IXBUlPOz4vzSvqKXngzT9TosV4ZWA9LpRs3sVTjvmwXEDYIcE9yp8ub1o21hUrzdam
SSNZF+B3ar0ZhI625AAUPAL/Od9RiWg42FXSVKtbwDSyxWLVdhcU+/LFAiUXd8Y29vdVfqpHD9io
lnzXiz5pKL0lgdOR41dJIhlhm6NXsbnHZAWnbgLczD4uN5n6WFpJBu1cB6HxNeRs7S2k8UdD0h4V
BUeOGo0QJa6iUv6UixQVWS28rLdQwvTSNwM8rM4NgUKkU9TAe7YYzBBDRlbz226NE0uvUmUCuF6i
sIcdZr6CkTInU4GGt9Lf4+QpxTfgHdhvqpUHL8SogC4jHGdkJcQzLO+kfU/ivgz7ZsgTpOSWFDwj
IaGRne0aEm1mTni5ucaMxsw43NZQB9wA5btlFZCJAu0o4+nyiwJvbwP4/4HXMQqfVfSvil9HsR/o
xStcKOaT22obp+F28W0lPWqesHakcleP7zHqxxEZe6++DAx3tfZJysSKwJ1aXBaTZxBtFYyw/doD
AXDLxnM+vyblD+PqRmNWhedcJgpVBdZ8rMmwDP6xTBbGcK4Rw7HYEQdrVFAVtp9mov1NQ/1hFzL6
6mkr4t90BnbCn0BYzr3qGUkEW0SDPrew1XfOTO3QDm96cR2XhmCRNMdYekPausK3r/iGIXaI49xE
hMF2YHsUiZ2tPM7JVUg/Mv/YYmxiKcDvnuxnPkN1jrk5e2j6ZJVsQ1RnEOOxgRBeigUBMqCBs5+M
dLPsnGY8oisOtdYZIZaA0PDRixsXKspTbJ+r9JZAJW6X8aPOMDOUHi1T8AobIUxCG+YHYnxJ/sFv
lypQgSyQ/5zCwzJE1DGLIQxqr5j2c7Dm4/QXJnc1ee2yWzJHeN0MR1XvNS969ScwcUjnGvoAmfLZ
T5x+9PYjUO66WjvgQ30DXte0nat9aqLCYTwdzLiFeulULR+TtE2HX1F/6sZNLV+lJZ7LgomnrWOv
qlidxz8wYThPzH21qZv3uMNpL323ePDnUOacOPiELqm/Orjg7iOHQJomnz3nlowmV0eR19C+ag/y
x72UpButvnWIDiwGqwCORXKIUBSIvs8BwinQDsgYIVwJiTF+mqm7D4UHxmaDN7lJGUjv8OJUsrnH
h9Badz8+SfSybNHkmG/ZZwjBd6qmlZfLEupH6G8AtpCDI6SKyPll14O5VULlEX0VmKNkzBmt2DKo
notPC88nzMWK9eXe8ncZ0TOE0daspx01cCVMRbajIFzPjhBTPBzjJvKLjEk65tRg3gHMI5Mhibf8
jYRZBEW4OQWuKDwokZXmLUlnqcc2HIYYkvLW39vVrsr+FDo3FJ/pk2ytMTuaxCslB3aUU+BVyS6h
5Ki3MWktI6sgzfyeYTe0L0FzDfpfx8+3nYhufrAfho9EdkX1qlEwGrx8YJBHD0cVc3N8sRKf1XhR
5hsknZCYTEfVDyXf1LInUhjzR9ydJU/pXO8sOH4SdEj7oaMry/kde4yS5CEX2s4euS7LdwUrjEaQ
grWm0FiniPU7bnAgtPII4J7fnN3IVJ4ShbfnEPJxq+Wbqf5rmqu6jLndnKJL/S/eQLpoUnBeeYDp
WJWwXwLnXxT7pcFFTEZrNPt45bfVtAvM+zReJ+JJYqP57g4sQPjYwgg4Z4BSjrQowLMS3Pag+x2s
4qJE6ks1INeqjFedHg5LnDXuuphwA9Xp5WuApEGO30LBAptKFsiCi4Z0Dr74KTX76FfKVp4wuI/4
xx84j+7lo7ZcqzvkWBg0ogtxtnedM8gPGZCMQPJNfA2DWXlvtEepuxsaVKtdaxMAzMmGCD/8V4EM
T/n2LYEVB1oVhfAQj5gCMCCkRXSJ+HdJ18JG/R2tC5mGHjlWuTFlysPdUs36kwz1YKlblyXRvmXK
xKivzuCtFk7b9DxURHDcbJAyUoLE/6/m928aH+8Yu2Js9pPKhgqqb4W2z54pPTTWhCivC43sUstn
OYr6KxcJDWc2wkFm0NkJD9nkULwCejRuBlPkYLYOLfsBMgz7PHdTjjxNvgn2DCHhAr4fMWAUThBm
yBP99ZJqK5eHTo/3ZnsI1DMWHVN9bfovaRxXDbe42/rtQR2kTzZmayYC8Q9SR1yC5JKy5u76T81/
VNYpKdG0qiwp8TxjW8+kjToYqxTfkJTbbg3rAtX40RhuRsB2jsWyifw+u4TKNe8OUrOzfFduTors
sWexvnj6av8DSUFtQoDU4YPsTfWSqlCVNl2xTftsS9uMihL40SUsGdnyFa1isQ3EivR5YoMLVCUG
R5921ALCf3mc6ACBsuJ5kgU7HK/tXqPxMtgu/ET099lCTD1kKgpEzy8PkfxZSg80ZGXp9uG5YpY7
7obWE1wg04aCAp6XpzQuse0ZtNCheJulo8KzFPdrBEx7s/ywoTz30ZVt7L6lI8mH/Sh5JhWxtWLI
XP8u7s/6MlQ/OS+9z5yWnQLQbdShLgvKXnnRF6ArdaG6Dmm3sFQQ/asdjfBqim3fbSf4ddiK1QFL
CVMcSArHAqCBtZX3NsujO8ac/o7qYQR8iMgRNIu14W5YFcdxt4SAdJuMmy5OX/KI0ExEW5ucxXe7
MZf7T/eUctPqu1l7cO016b7CzFZE+lqR/0mCyScKrNZtCkbsqAmo12N9k54nVErKjzH9yI/wN9d+
aYqGa2sco2TDJbA899EuN57cbulNfbMQLLMhfmf0IcGiGdcoeV2Rv1G4osNPpGsUnzpS1K1Hykxq
/M4/8EIe+FGtcDtbm1rayvp5IVSgn1FBY/WuSiSIDuHGCaUnf+qcXeSSZgeBR8AygnRCYlINN6vX
xqH5XOLIwIvXzpK0zKy2U1yNMKRSmzgHwua6QTaD16q4BGBY6XzhcxRr7aTbq/Av2+HAQHH5Lr8I
EnLqdV5spXeGMcY74/bxFjz6zKHz1ID+s1fhV2NtMygbTEYEOGPl4gDApWorvB1ez1haXXf/7foY
gQvbBSvGoZ86CzRhi+AWDBe+Hg2cG8qN0cGjjrWAwEDyXnJ+2dBh2wollxdh6X2guiG0RTfoYAcJ
YydVUF6tgnfNm00GnbipDqW9Q65WPvwlRMLFu0Vf1fCzWqvaI0lR/udItUueNpgKe8MPl/Mjci8u
EwQn+6u+YpjHJYnCaxS89c6HTjm5E2pgosZWKa7kXw/ZTECg6UNvvdbaZLV6qAB3gMNmekklCrtu
Hb80LFL0V81aae/SSQARFWsADWyhucIJMSX0Qk4JBFqpj0715nt3YW1Z/bMQEch8l4iKVjF7P47l
FSsdmyWW0/+Ud6NanmfANIgF/vEDLR2+z6BpqfPTsxaj5117jGwUPrRunezlV+2TSEX+cTQr8seA
KE4BB7RKQbHDAcbFu0Z7jU+qZ9KFzanfgM3iaar29bciQ09ZccrxUVHPMweLMQ9mjoSp4J37GyUu
qOp1lmw6HDT2agLqCdMSuT6EQx6LaRkWMipCsrNue4+VSqUvGkgL/FawNefrQlC23BI7Boyl0uH/
Zi8b/BXSyqVFYQWD6JO9Ooxd8x19szF74o05kUE46ld01HGN/6IbaCsXZ53J5CvhDmJZzCaW+i6A
WXWpEEZ3HhuSai8+qObZ52VfpocIPmQrygZiCY9NRnDftEk4C1ZOczWf8ZPLBmjMx/Ja3KtPne0L
jAemZzFwZWxCgJgpqomXQ/Zq0o/wlbFbo0f8LT75BpTuD9PMEoYa4WLdYHdLkf/gSkNC9YFXJXwm
/7T34AEQtr1lxMauSsSqJKku7dwSKx7tY+EyEyjJG7VhQ68x2tlcUjaFPPPLhfbRMO7gFcdA669X
M5HX4JAYjtHexz+UUyzvwifNPpYAqHjQl9cD/3IOKmwcroK+mG8NfhpLBwVTPs8RSq1VwunB+J9n
lIiaJ7IhVvQtNx0tyu94YCrHRrf8ReTAC3+lBtrZ+gZDcFF6zLZMxUXoMsQAvFfLsHvNb06iD7j3
5b8HiMj7a/NWMWvpHDJtSGS2SIRAF09wvUqOtCvpW+KuReKigpNLD+VJjSFF+/IYfQaFu/A3xSbU
d/x0nsVKr/KCbBUX6lYjuoDcSHPNuTf1qJleWeI1vQsTYLM43sY1CASes3k++Sq+ilcle4LqQKqr
kw/HF0Pl02u7VtsG+UsCA7Udf7D+/Hl1CnqdHRMF6Kx9D9k+bm9R/SjsCfIQ+3NuRgqqrL3LBGOv
Z8iSaJ8Rqk1BvG+M+qT9h2OYFFDJKG0nPXSmUudDbnlo2NW+NkHq9ehee8od04YSx5J+9L8RDnfw
9BRMcV6eU8mEexw/UnW22m+DMFKNSOY5ggcG+6veKksibsOgDtVZF+w0PMmi/egUMBPhPeiJtihR
8VMylbs4eDVLQOPYthFzVXRJ7Xwjn4op6kKIcxP/JRz+IlSbY7tLFIS6zMuNicDYljKNjCbTpOnA
lZMWaMBHLWTX1jO7V+Lq1Ud0oAUtep0mbTadTKFstARBTF7fd7yRA25QaCJagy4KDETRDg7Ijwjp
cMcMIi0XJNkpj84KYTVkY6iMWyP7jWg7/Ms9RRejP459Wbnh/rSYfOBRLxvju9wCStWRAbFMasxd
w+i+nT5l7QfDNBsoCWUwmz2rvQ81BlaklkMAty+5Kl3vyHrBdZ32v21OWK8/ds9wZP4TqOU26/uP
tEEer3bI14xok7G4SiQmevq8ra0SzxcVr837oIMd5+daoByTFF+0GvdrZGtfyYR6SyOospGyl5BC
y4w01gUhSChSDnhEios8iFOFmloUeFWaVF7cwNxe2mc//VpU3Flcr7UZuF8dbktjYQZwzRQtNrpY
KE7dNqBgBvJpm/BF0rKLWY0N7cyAlw/yTD20YFIqhnh5vLVEjGnPh0aexTCxw4GSvIzP8+Cf68Lu
SAAG3hVP9nuRlVyzKhynjE1nkmFxaJZRug+loh0IpKMcNTVmvGkl7StbZ0tsdHD+ggSruk1tWyWx
fNZFhu1JqVQmFrAYDSv/0GoALugjU5njPMMZ2KcTVg30IZ2BDARDdbaLY7qDoa6DD2ukf0B9Mwo/
gaEsQHTI6JrIBQhNBgK5LFNPBlge64ynobsHgveva1Fr4ph6q6oIQK/WfvtB+Y+Yi0NTGc9OTqlW
kbFVsZLtZrAXuTqBo5GtrUrvUQ8ECSri2OnaVrPTr7h61yafgGVpGREzmLQqdBAB9RaTsIHakqCP
XOXBNtWzUPRPtpHCq7USyy+Agbi2+IhC5h3MrgI3EODVq0h+rfyQIsgHv5PO6Q3LwmAoW4u0H9vi
4rN5dSu7qdxEks9ESPuAH4HMl2x2JKPHnst2WM2LdW7y8wSp9ORSrxpZg1VK2aH7MS/w+I6t5zOY
gNHJ7+nyDxbLn1gw/E99JXZtxsUY+KZvP85//ML/jCfRvIiMvMMIOA5O5qke6DpgDzBMlvGvzONZ
maJfANWwzboKeWRgb2yVrssSSsPLgWMCLlU8tB+GYn/7o3iNCQFZMk4Y0ttUXrxl5VD+dqQK4/eq
Aq1H9J++q9PSJDcMAHy266l+sRRBMdcNr3ZDnaEWyJamYLmcoVJbXBxF2zIpwY/GHclJhl6ThdQS
lHhvW5SsyxK0jBCmt8AV5ACRU20s0YdDeRKNPBJ6jr/WMtn7YnG6ajIB9UzCGNUVCpsIXXSE1AIC
UlTStu2A68ov4XH5LHjDnWzQS7Wp9DuqBl2+gNMTQP4MUv60zsdvqdkoT/Lyx29sImg0ukBbgkxi
t/dekRmg16yYdUZsWh4JsrHCTYyAfJgRcAf1sl0uIK4O6U87mutgap/9lD3Vxn8PVP3tUWX2vzQd
6pOsm2elsZ+RmaODmKmAhqRH+OJ7U2kdTXazxFmiJ8bkvI0L/5dEos+8QixPlrDeMcpRCbAUqIbk
qsxRKkATjvJnZpSkRrIjzhV0oEKM+yCfL1G3L0ZzM7BzrlmVyUNQOcny62aCICI90g9tQtU/IYOI
JUI3SvMm9Hrv9+tRUEF2mTx6RrEP9JpBkkKpUzN1KFL71wf5b1rlPvzzc1V1Zx0oSUWFmuUGdCWD
/RXaHTN6yXCkr7Da+CNAj6iFIJJbiAwso/CMsqAmJOrCj6yfzsaKtVPYBXP4IR+17OZPKvyAgnKc
oaFHJ0MDb2MVFaAeq9qkXXHMGbHIjDVkgLOz+gj16mXsgq+YGMZeZxJjofMDm47uVVRPrWb5ybn2
aU+5U2r9X9VjKwhe5Jzzo0z/gc7NJKZVtYIdXNXw8MVZ6ukKhXcg5ssYMNYdWmZMWvc1qipSjjIn
e5mwuEhmIBoNxRqJkrFL2FqhQx5Xr3rkkLhNadv9snfa2kn9NQxbX4/folLtgLIg4hN6gxUhkMmQ
QLgTyqiVkwzfCvbhTcoeV2m5nBrj2dtB4HA6EYrFbhpD7ATfZgEkhjeD+cfWNirKQeQChoxtzscv
mCukCRvoypuWElduaNEnCWWv8hdRogqlxcgbi1OZIVKQdACmkc4ZNXCRk40KukYn1Z2WwJKUNbWJ
TvSMhbY2fJcN4OhFDxpFAg2rZYQK1A2B7LOePvl2YG37E1w2rk15eMTx/JFW89Uahj+FZLtsyF66
UEc7xaGn11y5gZJ+2FlRXnwf4fWsm4B15tkZqPlNdXzEmeR1Ap1AqtO3mIFmHIXBEW7zAnHD+Qvg
GOOVrjIEx4lpZda4UgwkgRVH5cge1JFlJLZjkB3sHONbIs/GbflPut3TRpXFuG9ynSmHErAwQ3oz
zVzgpgYzoWzQ0Uu++A2xYUq9lq1L2R82gd0tyb38BVJkEQ/aOSibTWF2yn0Y6vTcye2tj4xRIRs8
bM5WP8lXS0FMmWLQXtuGve1FNH4YTfLWBVbxFxm/daVszIxHqi8s/5Jz0m7aSJfXEmaaqVXsYyxl
1tKRCgiVHBos6v//F9HrxzLhKFftDPWMXoAANdLv3l6o560dfDfWwvY/VzLNn20o/jULsbAORhV/
9fChqzGc3gmDPyoNs35RocsxZRnZblEq9l6Nokdl92fKl+JQ6bZ1zmtCw3mXWSiagkdTmbVd0NJO
9SnZPuGoYZykplLLCDcWK8k2T2JzpanBJZAFqqW+BKVaBtNSR7+Omc1lnMGgCew6vYglOyqayec1
8v5bZbDblDZhUA0u18koBbogiRl2McwZrODsqIS0GssPMEtCAY/MSsxNHrFtT0+EOigxSWpU5muU
cAUb1jC+RpNCGmGniQMaRP0UtSpj9ykNcMIZITNLn7Q0amKW0eqj8XvzmkbmP782o20roODnfcs0
ou3l71QI/yqFMA7YYKDQpQK7/PfdEfT2mpe+xj7A/De1E3AyPdPY8dCAxe2obuaMu7yKDPtsRPei
ydmhjomcXeZ8lB6KBT4/E6rbJhl0FyRfB4LyzqE+1y/lODXIAvFtDq0ivc0cUAgf6vzF1AryDiKL
EBuCieWmmtZdHYyuVPbDehAFc61uSf8opT7dWFVJMl0Km6DzfRKoknw/ztmdLVf6VtTJ6AQzyQxh
KGWnqbjzRpnH2GzNY5sy7QUTt697rsHSnwOUgvzFlBdZQZKknmLWxYk6rlujiPSQBMnfFllNPtqu
vV1GyEbkimtCyxNPTOhAGlTI06DXL7J2VcE/3GqNinCU/8fUmSy3jWxp+IkQkUAigcTW4kyKpKjJ
1gZhV11jnmc8fX+AOvr2hmFVeZBIAHnOP5IVWD4FXVS/Sp91uLQf6xet9rF3Nu6/+I9pdJ/QBesB
2Cb+GNJh+ukM8VOjTXXWYc9H7Fh+s2s44E8NvMH68ZDgZgH3F30CLqnFpuQuu6TTl9U71rvq2g/Z
yG0moD+FJ/eyC6tHtjeqimkzjFsODOUTo+Eg0IsCk2qp0b/miktK1fmpMcgLSDoGJN37o0cDOznw
RazOU8PbTQ2wNJz4ZtVDfAvqosVJulxzcmyKrTlk5wy7vpw7jwSY7uF4xV9EQByRfobDohqn8DNL
xB1BxfSSRy6QiuHp98Ul24+tyWxtXNdPNTJ7QumN6K03uvrSdb3eGTMCkgaF4KWeACjb/Mjo8Rtz
x/w+t1R2JOg8g3z0fhbeH8bX/r3Lx/OgVLwN+9E/D2hk+zpMtzZdDbAnCvRquVBC8ApzMjMAe3Cc
oMF2U1rmc40yKmssb+/PvDFx5bmAM/QdhGX/px2q7B83VJ/BAoRWY4xPHAc2letMN0Nzm0LmEjWy
C/WlOx9QyXl7W8Q5130g6stop5/eiCeqyUGTWWWcHba34hEDgg1p+6Ytu3ytLBzTdqjHe97bLMWi
QhjjxhmtNak38+jBpAB+es9a+Cns2u0z3kpr4xpderBS4CA5SBfpqUkHlm1d6rFWr9PyL0z1CJdm
W+RENdBvy0vLkHVolPFpulZz1rJFTLL8yrema5MEOYhjgKJBorkqLJpa5hELPzM4MTwadmSow+qS
Mj1pHjmHIdcE8/UZIyz6s9RTzCLT+BbIqtp6aMF3sYFAqCOzOQ5s8bLEkKa5BMleXlpFW3kvEbJE
+HJvjsG/VkEazAHrtxzC8t0YoT6UrPcdWe6XSZhUbSNodZ18fh2TaD7WDt/cgL7qtQqJgxpk/p/B
/yt4Ej7QK6RnjbDqRyIJKWhk/ZtAiycvU6T4d6G86nlqyD+p3ypdkmbnNMav1AvQN7jjHcbodzzJ
Gsl1W+xiNwBtjBVwdKjmfNcUaHrSsCxIQPFRsMxufjCsns3KBXaqzVod64iKrNmnD6aqy/jOKShe
+P4/rG4yUbZ00b5kBX5hu6DNccglK2pk7aXFkm8oezqknodiuE2RZkcRNahpy8CV9LT3xuZtJuz4
JcmY2s02qg66JsVJxkjou8wPaJ8R/TOWM/9cVyiFXdOJd4PXune/LJq9wRj/o58r2rAmeKpJzBmG
yFqSqtxSPxwH2BozN/Ov60vS4bqUHe6BrKarc70X0hKoeWY8VZ5/Xn+XYTfETgHDVBYJtbMJDmpK
o3msL5jNLFjAxRwPzB4K6z2uFtmSUNRCQz0YXfGhaoa3ADfDMXZC6NAoga8XTG6Wjd3EDjqTGNcY
xWhMrs6kGtbWkDoaZy53SvPN9dbYYO0dX+NSTxdl5SeRV8NLUgNsVkX78HNZHM0QcV3SehznHYLs
rtwSNNLQyxqFx0Cm5h+4qzAOog/puIdAeQqJa9IdnD4ej4HT3auW6rTOq3+bMwyc0x0JPPePciRT
JYj+Y2grOJaixGKMSOseeik+s5mfM3P1z6l/1pFZk0Wn7O8XPeYvMm0JAxSRvWcl/DW4oOeO9sxf
DXZDyzSmP/NEe61S6ql2e/kpl1zGuSiHS1Z79UdPsDD5ZL1os5OysKy5y0swZO9hpEnHHmrv5JLl
cVp/JVrhYXIr08PkkxMfdIiEwQa/X/KxhtFL0vCv9qz5qsUZY+bB9MSXHDvM3qSycsdGxnlp/0FF
7NDYw0s9Dc4F5A3Yf1hgiXQmh/b/HiqMwLT7pQ6bcN4vQU8G0Z+jKU7fh4km9I3cykPmzxB42q/j
sxsk0DYBIBYpKCxmsdXLs+Xb8kz0rTyvXwZpHO1rKwUbycuLWl5EGqVgdxHq5TDrBqRu7nNfFhgQ
l4XPF0qTBAFKo3SvLzHi3W0+C+RdDlHfCHCNcT/YeEuJNEyLmbIkUY4XjEkjlTMe/jU30KjT6g7v
P8UkPY/rrUGIresokPrccF9s2gOWL8B32kfY982hCvr4qbTHY+m57WUdPitB6ShiZ5agqF/g+Iyy
12UULnre3LJ9RKZLNR3wk+s35CvOBbTimEFCF078WeiU+hHm5D3IeVsiznUEgYRlgBl0/dIgEv/Y
N9mtbPkmiYplplg+NXbK///y/d+wxDpthUlkEsRCDaSnNmN6mGfcrvbQYv1dxqaZ/eCZhxvTK5RP
19sI/myiozJJKCd6bOtdAn/xLcXIh/LmqDiW34txWCxD6lwY3T1A+rlvs9L5cDM5nlM65S6Bi62p
h6EVqcePnE7wiAk21L6LTroLmIKLAbQ6jnLCQP3oX/54+SPRiLszV3DAJA0PpimkhoOA6R9GSt3F
KPtDW9XNLdGEsad2eKVwz1q6jcSpUOhsvfZRzROB175VI9yo67tVpTbFEUSP84XPk4ChyPiq8qI5
zKLjGkQl+qtwk8tclbu49TM8drl8jxQ1yo6lX1Cbg8SHcDm9IgwqbDWVaPkSAidn71AamhwFC/e4
kOn4KhwIQpda12MY4NlU8WDfhhSLVtDeHC/lDNMpR74kKrNNnO4tcrq9kWvrPnQIicy+LvffTx6z
56rDZ9eG4XMSCOPJrdro0GcmjJYBmqKq2nj2B9N4NtzBP05p/U/bsKV4zBFv3QQAb5s6vVjKsHAM
K55DgnkjCYOTHZEK7p/cZIpf1omzkCTKguyYWPJYn0c+ufXEdqVsEBGMhGWUeqmU4EfaWWb/AAmC
TPHRRzqLX1FN2IEscMDtXPl4S0QTBAdTqXOUFEhz65TyVHTWceqal3yW5H6mNp2ZA42H5fIl5970
7MGP+zVNUV1HzFm6pLkrJxtoB3O8TZj0GdEhncJDIQjiae0sI+ucJBUaTGA7zTnBh2RD3onRSxFX
yPGP00CyttOSwbJM/LKdBcnn6b9WLoObqPEyrB98LNp/cqFult0YZxGFzNgOmkRkoVOBT9Qk/jdJ
KmIxnIK3YJwWp+z6A6sWGer6aO3/7/lq+fJnL3zUVBUjfiHJKp6DZjFmabKRQvMcmcG1q8gpW+cB
dwnOcsHJN20UmRedTsQ7eHCbTi9iejjretgZUXQXmO1N6RyoUS7IcWEXqar8L2LZ4GAwe4GRJPY+
CLKMTy80i0vejNupIIMnn+u//50Fu0QyELbdR+yRtZ6DDF58k6UrtSq5sVsLP3rnwqoWDBP+bPtn
C2fd1nNqmNm271uIByjPOmClZsPaN1zOp9HWeqOw7LiJwh9vpzutWlxRMZxDaPeEr5JcjWtQdPso
mW/smN3dTHH8FBkfQziHrGZKUZNuGadwCr+IEEalnUX1S1ylV2+kJi7iAN50o/7pZosVuhmvtsnN
N+Zp+yVh0XsSN5ixzTfSHtKXGFcYUHDrezUZD11Nl0M9H+MZXYrtO1TimAECBwWzSXo3YuXwhczE
3yHLp/YrdMvQHAfyZgeC9JB/m14g30tS3Zmp6F8uTOp1FHAsqhJqk8DGVGQyZxS+A56dWdwRhT2N
d4OBO84UN3rERPJDmjnwpy0pZbOYUlfYAgUySLX5nLkSUTZ0z9HWA1HBTWid7cQ2z11rYfQrq2Tn
A/Uspz87Q9i+z354Uwkmnu8/BSrxc0zy/N5U/L+ZRyq3Wlc5+aHCAI+tkG/b1OjWg07ZVyDKp8RE
9TsAXT59r3dlh6h1veFnrEInYKBj1PAEVXbkbL4v+0aOGzn16pRglvheqIkJYvmMs+N6prS8Mdti
iQC1fwQjxrnSioZ7HaF/tKL+Z5w1igOLJMopNAl7t16aVNM5BDLIKj4i4U/bkT4ksvydZfEPRUIU
HkwSixd1PkE+uceO49G1bXX1wia8u0gdOsNPr+PkFlfTCJR9QOpcnmjVGJ8dgw607xG3npPPKKjf
v29n8kSIkGooeO5LmyZJy33HMEG/KUf197FukhA+xqLfG5ZBmXHqZkhoXEQ8YGaUOdfNCdjkgiuk
ODQdg+66lo/9+5wSXTr2L5xo9UvENvJsTv7JbqhBnDL7Fx2SIanNA/dI3ajnVCFhTnsSDQKbezyI
6qM7zPAyJqbigPAQazmCtNVTNUzhCSqt+ocuktPA/QbZ7csrK6HgidxYpyCa7U+1OGa86VjmaUae
rmFezC7CqEgEL7lHyFaRHyDH4Q+DKQA6sx33bdqe1+XCyPzL97nk+Iz0OH+3Y9V3j6lEbb3+3sYe
P6c+BrBwBo3UC0Z3OZfXF693UPNMtBh4qfvx3xnEmmz4n1nh2m5tcQl8nh6+JpT6++k+FwM5QHk4
UY/Jkyh0zJ9h2PWvdLXfvz86a9ivU+t/59fZFt1WjaqoLwoGd7Q7cemWv3x9qQeH3XUpjXWcZLyg
WmSq00iK57Cs0Jvx30iskocwSu8Jz+UbyEe9jVuY2hWKkJ3GZQzowAnu8815Ap7cHuEI5FRZx8xl
/jBKV+ztKMKM0xW3Oo+yF6sIkkfQojpnV9Zpn38Ih/EyzNqWVOeeYdqBKQYgIrVWfOYVxg23y7G+
GlK3R3eCsCFhbniOCKKZMlqQxyA4fw/ZcUWK8MQlWyvjzShm5ySKKv3goa+fsjGgVb2y4ErwPRz8
AI61me1ffi+Il8grX5AFkyVHJ+kgXqv2Oa4gGNKplpesRD3hQR1tE7N6hEH3J4Vtuw0WVqrGMbOv
piGlqoZtyyb63wtRHWPlLfFW3leOnwkKlF1oBRgZEuk4RUR6rormsm72HSqedciBVRm21AsFexPP
zWEG21mMXTwvs8QAsAmYvB3VXytA4L0qDEp2ly+FJe+qj6droLoeB4IkED1q5HUkO+4Y5I23H4ti
8ZhLdW6N+GZEICdVUHjPuTathyOq19LSA0wxwzvwD/JOJYZrQ4VAxIPtEgz5IyK47hEio6znUF4K
0QcUtjfkHi1MQbNoFKNF0mLbofsjqkaHaB+G/HpuQYA2RUWTTBs6sCbkGFIQV/5er3Am15EMD0XO
ZIroK1ucg8uNE/b/CUrDfjXKACm/inSA+gI9cQcFuFmP89khYIU0nWRblB5KkcWIb2e+s12vS0t5
f6G+8ewXtX+oFYbrgnLfm+U7Z4eIOjLZaxwXGrWhazcmMY10CRkT+ZZ25cH62aqnbpSxKFdzcFzv
Z3uqER8vpb1hmqZHRYLUHAf5KR4GcQknNDKlZg4qcJ8dO9Teno1G9BuVNt2p3hUmQQIqHaHi7fAr
LmX6YQWok1SdWhDzaH1W1NVHfGdNwdLypJe+P9Q/PHm8E2QFnX4Sfp2Rj6jAwOqewKDHn4r58Sm3
MBe3gdrKqbOvRlD8Y1VTxVHAW0Om4W3OVbVHR1/vTfbx8zVBoXsFjOF5FNylUNPDViEser34/6Co
n0qFk9JeH6L5MCdbY6CmAYh6vKvmn9CQ+aGdTDTWBhK3Gk8zNZsI29tqumUgXphYbRZeU9h6FxlW
QpNI9sUynz20IX4lCVpUlbn1aaYJIXZD/9lp1TGoZPaWNyi6/O4VVvWRS0qQuFOJ2CTX4iECDw1n
aPTPYd0PV9jgR++Y075d/63MFy1SfqH3ZUJ+cCtG5GEp+vJs8BkM5ziLyT9E9D8vgE634Dvrr7SF
VCu2nHswYkdgVcbE1lsYy4LakttiRCw2a2phWMMhHcCnOXd5xLkyO4gk9zbDiLetWdarNh6p/QAm
QcheLQOhsQyEc8uPRNXUOBDZLhZcCqxi+LH+RpW66T2NFCVexpfb19wzA9BQgLHzfw+wuuSGGCpQ
DrsIKYL3HVzNOFXKp6iriFpRYJY2KuqitFAYVuENEBX1exZNd1u4xIwVLacmODMedEG1t7bxBXiC
Ld8S215WCvMnW4dVaCyn3x9aXuidNSGNCoVnXaKpXgC7Nzu0mptSdK1aQdpvKuM5ZJT5m+rij98y
WDBw6v3YZbS12x4Ov4Z+uGbIj55wiEvn2/sR9AWMI+DodrC9Ghtiz4Na0JoqwupcDolJzluFuNvm
rol59Fgt66ub7yw6q5/nVCNxm7xkQzaievVxScK4/Zi0+6/GYsd8JYju4ibeCzdsTzBiRG8FFY3c
Hn3w64AR+1N2kWh014tatL74j72EboS5ee55rrDJIJiFaeyORt98GEM2/zHirH5UhURtsSxEmY7F
qfF2Ra8WGlmhJVpkI4ade2R1+N6ekeV3NQ3j1avGYw98QMEATjcNPLNhEi+INuzUR5owzNcee6Br
l2JjguJvHZ/eYxiWfq9LAAe3JnWr6OPqMUX+az/SDRmN8BXa90lC6msgbpIVvCo7EGAx3om0KK+d
n/evg5J7Z7TMg7mcehbPlWPjqlPs8qEDoMl7OXQQQRZTv+yGjYrWoo33vq68fU5iEO2MNDygIviR
4QE8YsGtoGctem9oDyjyKLq5hEWURa3ZNcF0ardOnjgg/aMOfvPobbfrX9V0iMjciALYqRbxlR8E
73XxZc09aFfCP5xzYp8iS+p7E5U9jXvuT5De9L2GWTFUHJNvO7AtENLJ6IpjRCOHXKmQ0UXJEhZh
dzAQ1KOM0zQQ2FThYc0zAkOdq9QqrpNDb0xOWrbss/bH+pZKLj0YcedvVZsmuzuEWEapJdsZkZCh
ognSa8l+gx3CjprF5Zkc1l+mAfKtKzFeotLheSrZjcsZHXnpgJfRayjzjGANOz2JEAmimeOeDeJu
fu+mjraYwT77ynZupuM9csRx9KI31jV3iMxdv6cibwmK1WwAbB7y2U0xdM3LsiqXXo2xcMnKkbV5
kXSCeyqdz1ScoHFtCGg1km0TIRdVTLufLSGqtNCqU0qq3MEoHX6soh6f0Tknc6VJPtp0md08ea7R
EqFr5Tgns+AQE/xzCIfFzr9wpkErk30bsChajVvd0/kbHVsxMddXw0EMr4nTP6Yu7Kj0BTo9L1+a
2AvnQuKiHUfUWt0Sw1uXHaG3hNc4JceKGrqPCjh7EZB4R5RnnMumaTxNGUFCGdf0qWpQznqW8I+V
Ac6yrDbDQG5hP/cFdhb6DLmlrfe8auH8e3XmOJO0qVjG0bYILugsaDwBkokDJ+Bhwj4hpbiWRkQD
6sJSlAz7mNCLht4KNPUDUD0qBP+59xGMU7BqE5A+IHYjZtAppH0olpNuJJ9YwCydexlYZ+W4DXEI
pLgn7YQatpvNA+d3d2uYLj4slwdbqxClO10YXh0s6SNj9QZTTPiapAXPGbTCZvxvWSmMbGqM98w+
uEY09X/0wXF2NZoWIoSje7OeAQhC5OG2n2SnvDZOfYxDo19kKrlh/2PMkpVSzJ/aMtJDjrOah4JP
W54md2nUyYOgCVqfNb/JXMpq4za7T4l1GJIy/Vl1al+7TkA6nPGOnxp5uaY+e5jbC88NkPTwD5kk
AArMmowPyPl82qniAlNjZZ7IrmvPExnhm8BGtTm18uEWvt7nGSn9M3nWSV5+Rdq4+SBkAGbxa27q
8I9LB42NA9hOZrpLIAxRmv+7yFP2tfIpLjTGV9yN4uTK8uFlqOpF8e7oiJB7z2kOLp0bmzFX5SGi
rpT2WBTvC4cQuJb446PHwADqV+BgzMRGNRySELF3XBZQxsvDtCrG8OAsVEabjac88wRjBolDYaXY
U5QX7L2wMEihoHVP9ufcZuduQeDqkfvHfzQLv9kUuKBLYV3E8uFMy8cUx+JvuPBy60tltQe7R8eQ
1NWvCNUkzQg4cmbTBsuyRptP35JYMEh9dhjRtLI5DToI5mk0v1KNGQS4ePqpppAMbu1WT+tlVZa5
uKKWAA3lR50q983gfr8itTrNCkmQziqiY3Con+VCjtK5PpwYiqHt3GuvsHT33QAO15/6XocX0Ze/
nDkkWW4o3a0UAKNtWzlbXJvN8zrc9US13zua+GwSwF8L0t0PI5PHLpoq+3k9UmzafneB66ObKK3f
vEXbCplAV43mq+kg0R7YYVH7Gt6TQTTDtpkTLFl0K1xqZ/SRYSQUDiCiht5qaD2RiIvqtJ++eo86
uCZm+2gM99AVuXlqhXPHqxU+ywF52foGFI3pvmYTh7sOxp0P/vYTzXyhmpvrFpjyljPPRmJ08dK6
hTllvrGGD9uXJQnCUXuyRg3sy1xtiElvMmQDT63RNie/wbqqiu1gec1XoOAyechgJ0ulfg6yodsr
VPPK8EH61klvCscnGxhqky+YPbg4JU0LPpBGNVkuC0dvpv8Z+MZq7uieLo/lTRmGgUdrXUzDqbPC
FzGH+0FYgrBKn4L3qDh/gxQzfhg9GhQNgIoJO2x+DV7wIaZ/6jr+ZY4OmWrL7sCj3D9lKc2GgFPI
ReZJ7aXx7yAoNRixW82a4ScH+2c5duu9bInTK9PyZUgTYpYQHMCuhKjLFwVBPM7BmbxkENxFGGhE
TfJm5/NnaOCYRj9RE6MxsPYPFvvN+nDtnj0iGVBakojnV/LTm4EkuEKX4NYGuvdseq5A+3kwUj/7
jYgPUWgPmO4Uv8sk2oLMuj+8qrrVY15+LuoQ0/Xs5/XzqwmwdiXF37Mzqr09P4TX8HTkgGY95BHS
GWKn3dm/N4npPkAA+WvbodgXigQHVGHzeQAt3Scz2UmVV5IFU+NXatKIDOIZ8awdIvRc30JhMr8D
PQNq4vECC8U6hTCVXHseGoadEKjkoSaQbjbCSlBzl04zob7d7N3dIIMaKogi6luLoEZdbCfXL49p
aBCp3RGgtc7VicYSSO9EtDWkn5+c+Z/AkMn3opdU1WayLeMttMnwtXpT7yu3f2RVoW9h5NBDnRHj
FP+pcz08e1VIuUCNZgzAhykNXTThzlO2C4KIkIlON+ewZCYrQGzuFVKyXpjhm2Ux0SEaeg5VYR8Q
cKHiTwWliRXPF23TOlKj2nxQJTFemqD/UzYoMAg6ns9xHxtnKY6dtIYdZJbA28GbsqCAxtimd+ob
+Zc3hWN3m2g5YPuOdbwIh3QfLZqPAbfS3MXjH+38ZCjSb5Mb8CH46hb5cE9CGPWhHHo+V3AEGnsJ
gcwLF9vRcr8jzqBrkK4mXyX0fgXoDlSn985MhGU3iGnn68xEDfpmdSnwcWIlOM1JSQEE0I7eFCzd
ZGkw8AL/YLpY5/1A48h3zMK75a6ZbwYJbhVwdQeZB2WxKNdDkl/PQw0UBmoL0W8Gbr9TQf0RxcV8
MAZMiyjWzuNU+eco7PaxXZx6pEP2YZEwNhbXeD/P3k2MBW7OZNh1C0GhgrbeBiaKeK8y20NhJHc7
wXi43i122d8HcxjPFj3UOzEI0ihtzAZhPO4aoOjs6TPIMPyrNh1fAidtkcqR455W4lQOxR9zCNJb
RITrUre9XtEdVclnlcPx1sS7F6g4Dm6xvGvNQFD5MlUBgiyRWO2xCoPhraNnd1M3/ZfLE2CTJ+NH
HhHtO1lGtknbeMlKdurTeimvB1lgpeWuZ4NYD4sEFDBdwam26j5SQ/+a54EPRKIS+0ihgpehRfSo
beETaMJazspCx/NFWtPZLGfvo6R6FunYrp7wKi1M5gqQgS5+rmDj7IVqk6mcBAU/JhYgNMstgBBP
3N5EXUo71iHHbbBNkh6vbMiDdiWF8gRxkx6x046xR2ZybvAXh0DWTUfkl9NSf2FYA4t0hkM0KKYv
D/gGr91uXV2MqSye2oq5c32ks7G4N9t1H61Lv5uhp6dY1FcX/cuRXK36Qp0RuSYwBhUhg4qcsnf2
RYR8y0LVtFyU3tCN5/XjbqSVbgibVK/Gv3GqkOzmRPabDlgDtRw7VzT+wXLwTqUxBUeMvuxnHjHN
raWNTRp5tNGo9suk+HCjx9TZ+FbnnYX8krNDn7uPqysFqjh5E4Yq28Jrphrxo5LQHRvSBhIkYwse
IQjW8mKU8RO9t5cEuXWVujRNZNGhWGR/huexXLsR7TuSRMkJIBBKo8/PRtHWP7rQYUfOve81VWns
2sAZGHAChm/s/T7NL66BIPEA8WsQ6IFkGfx4FITn6zK5l1HNd+MW7ZH7cnqyVfDK8VctQ0R0btX8
e5DkhM+FUb5MYxhcZYHs+hv2yLuaFG9jqF6noch3IRqrDwnuH5slrGIYRhe7j5+/CZrExjFqULEY
Cz2eQt/0CWHRoMZKVlcuueq1qc2FYsUPt3xSpoiGGxIiXLlB21x6f/pbDLSpTMROPLxRvKtsFp+z
Y8DEI0bvu0XImPq/FYNdPzr9c9nrxWlMhchgooAxlHlNKeYY+rcOdefPuaeZaESs9WMVv/BJvHlk
UPKPK3CkkbA4yzTfdQfkAOWGec9D3RdHKiMCyqM0SZZXjwDuZBIgbcsJDMO399J4uA1NNqGHHf03
wAMU7IO3sdk2shX5UybpD1HnfQ8T8Irec3IVCIpeB+4HekLLn4ONlgm3AMOGay2jsKzbR0aajpVg
cItz9OVdYyhCPLx4E82SRg7Q9l1iYy1OJ7c9FSUhFOuRicKQRGc3JBVGCOIq6erxycCN5CebVMdh
kRASoZAwREE5H4Z2pCNBex+RMfxEyLxFFUBF2UiCgL/+rqqobA45Bhx6TF5DPbwHATEbxNio1zhK
n9Jlsx27FNuu24zHMTd+yR7nes4AgriEH2hEFXfIGxyo8OA4IRzE6xUVacVcVbQ4CHHUYwy7B7qC
iju5EUMUPqez+1pi1KnHcXpMZnUJEmpsVYd6q2wHuVun4Nwm0g5pKO2ToDJz8TsMwpMV2ASbRBlp
yp3uT8wwKQvs0UAzPS1XdUvqB7Eh1SK4amLrKoLGOVY2yJfjIvlYT7U2da7GEFwjKFriwDME08tc
VQchPMsgtwujccsbBmjkyN7GMP6mDn1mkTc35A8OxNU5/qlP0etIYf8pKpUe8xbFtIxF8LPMOiAK
cgwN5X1UdjiffHKOSF2nIWgVTrrMmBuWyn9TvUThgQa/5dL4O0DyOo3lEGFJMPtLY83FZ9EZySls
mvfawx6ZzJb87EqNbn9scRoKSc7SMqauY8P6fDQ8COW5CLOtCrXxkTQSJN8K9983tyzIjwH9f8ZT
gp/VF2RpLcxOJRn+vIA4Vc7b5KBtJH7rqkP/H+asTJvI6fn5Uou0RUSano6wm2UEOeedm2wmn27Y
dfUzrex3zc9wzFEI5dyeZpJMGzFG1S8PveyPZwCb4oGoHFGSwur6PTYUqUGVcDxYj9hsj3WNHZyo
wenEXbmb9Whfciaz3Xqx1bVLk06PTmzWwdtgEp5AWNitLZIYUQ3nkBUM825e2PEicv5d3x2nBl5O
kcw87GFpzFUMgas+Fmin/EaCHMS2aOxpulqf101M8fI34l14EcSFauU7KvbmR0yFKpCLeW0Cwz0i
x+sBGPFN4clbdhZUdhlu6ggMSg/eTlQ59QpWmlzGMbcPFqGVN+TA05bQuOiclPfaCNUjCWHR3VZf
TaslaNX9p84tGtZG4s6zmkCewcENHHl6oydn2ltZ+xJBOxxWJhbB2rGuXjxjvJOpOH3VUfVBvNuF
iav8ZZUl2sxEIduuMjY1gpRqlfjveA6h90f/BH6IE2twu1Mz5TkzZlGTEAzt4FEpnM0q++njGRNB
emk9VDhV72KTwEu5K7ty+sIoX/cIqP0E+CPGH7gf5t54CWLgy8LZNp0ytqX0NawnpT5zRopuZ9b2
fah7/HplBRXFFBW8lG8eHfZnslntH73j8Z5WiyOmfJXBlP0jO6yxCFsWazQdbzxI49N6KczUS5wd
CTVvzmN6G4EL6A2JLlXTEFSxYvjDHBonEEnKT/ys3zlgSP97VKP0zJ5mPtaKxEUMfevowPmdIYeR
aIBKKOXaYSZCvAPzQKzl80xUzEkEHbLqqPSxWJAzvJIigI/FMYzFpg17bLjC+enMafIoPRU/qLR5
WTD0bIoKwk4r/9jqkPchN6mGkv1nQHzqlIV3P34xgiy6dTOOvjShWiGy28NclvJJS+Q0nhv2rzhE
GggoHGqpycy9XuXfjzcIYBTMSGY4RN4wY/d3IxyPQ2LHL01UbyX9nbf1JUJR2bqUvDZA49vMGMNd
ix53N85td9JuWRyHgsIjD/cRosnpsu4ZReUf8sKonmHL2LnExJSeBfbRruEN+6YP300qL00ELr20
CjArJjZlGR7VYy3IxZQTZGf76R6/o7Rq8rorgXl+shEQ9Ea/7w2051FDorJwKzjKYTGeZGGSfYZ5
cfe6MKGOt9lFJqr5Morle1IS8uSPKepCcqMDrKqfuAiyTWXD4GSefok8CJ4VUbI9D842QHGEMovF
QCJSD3xxnDiZ+RvJf857LJ8MicZ5SYEuovAt7813252bQx4hiXlCTJpN73UfWPdAqzueELFK9xEh
XSmF2SRmIx8jkosD1Gt8aKUP/IlGvIT52rIEtJuwMfQjSFvabLwBiRemyh+hJphjskFwOhnmT03m
eB8NsUTd0ozYuOW742nzWRVSkv4bue5pSMYXk9yua00qbWuYAXqfkMw1C5jP8wg/r2GTQWj+TNGI
hYZciRXjxhlF4l9OVcH/cHcly40cSfZXYHXpbrOBlPsy1pIZsa/cAKJYusASQBIZQC5Abljaxmwu
8xFznlMf5jbHudWfzJfMiwSTjUigSBYRLckkqmQCyYqM9PDw8HB//nynxKAT2yBS5BBT7ztEXvWf
r226LnV2kTEyzc38c6SutjXcJnGsRmjmuNvvwbIdR7hqoqKq7cF44zoBAHFoIv2G1jSLNRojr9dd
cSn2A1lA60EJxZxoxtba7MHbqqLDFVjmTRDTe2CwpVmEBW5TSx21XKoE/gIdBHII7KdDWMwyamUF
Ne0JtG0iYDSIsJs7UjOBfcamg2e5ddykpnjSrnfYexmMqBW7yAiYycq5c1MAMn3cB6sIz+/BWiCj
InclCPfbxdjp+In/eenvnfZ4vZjgbZwBoERxJV2I4C7R9NVIR7y5vi1vgWtP4QsISYxGyNICpSbG
Th1o0a1LPb4Vmn11ygb6S25Ccm+gbRA9a9RUUHoAG0R3uuOF9bJHZgYqVu9x8iM7KAtuE1ygOFf9
YNyNibargagNeRoV/UnE1Nvj9hChW0S03ncBLwTF1N55dBZ7b6qYwWROFIhCo0junZCiP1Lkhd1k
vVR6i1joihv0LEFRXzgxkOr1HPdJXq71zwpQJ6q/0Gx9J4xoxgFNHo1l2yOrOxfU/fNKH1j7FPcq
CMoH0rwmhjgJUGkNeknwLFZFmhNEac0S3fX2FBuahgjKxkCmCq5sDsdr9GaTV8hc7qOl1gVwa93e
hq7xOd0sAVhW5s4vQlL2OqYINvc0EdFHI00oXkkRQa1Kgj7i6IuaJyCBj32wQPvecGhQ5tI09MS6
spVStDYQnYamoFNWCJr7cQSeugQMCD203xFSAryGs0GY4aDEhq6DA1v0UBs0Tx9kZM+78gp1EOii
jBrgeN0n6Ti9cSMCtjq/vH92PcIyIKJZyg51T4iSouFjE/Ws4FRDpAmd0kjQSiTgQRNBIo/SxkAo
yvWWfTMl+8+gLEaYE54zrue1lFZ/bOZJT4tXKtLmKA1ZLpEtA2hnIOgoDwkAJB0apuB3QgXxrjid
KwCwBDqoOVGRQj+lnuf3/CWqEXA1VUcBUKQ1TUGWcRdsCIhigAkao7BcMfTy8+w1R+kF9KouEYA5
ZRELs8SFxScDgSTGQEHfVuLgTuSHy8eyutz2HbQGJhJqOmQHmea5jDi/nIBty3PQiy/0x2VQt2JD
ZNenBXqOowgmANGMR+Y3W0Ha9lNkvtCL3Qt7hyDE2LWWGZwwVvUAvfPcrpJ4citYhElXNprCLtnU
Ixp9hH2WkStODuFt8H2ChgIcNdEW7i2IroicCDeqYo72SKGOHN3YdEXUHqCGeXsTlpNkuATaCBRc
6/3n+dIEBQN+F6SyuDtu52UgPiOAb8y5D8hmJDeQzRe/LAnCsYkn9Hbz+Mue4hA3sggYIFhFO1s9
SoeoYLFiwDPruhuhGF9NyqPtBsz1SLjfp2haApg9yqvCWLrDSY9WB4GL7LoXkbsyGErHqMKCnich
6AkDqT7GoKmWbIHa8drLzPUQTQIm7BAMG5JuLm5ML0TNy8J9jGaIt237LgAZhziMvHdR1uIFah/B
ATRTiYNyW0RCrrbcoAbRAd64YdLqP0dXA7CqpDiRlqEEetH5/B4HwwTuGAr5o/X2VkPdl7t00SoO
4lNpFG4hLZ+EJSo7ArIRa1t3d58lKvcxMa9dN/iC1MumV97oSJajn7ingkE13SnV8TjV2i7Aum3U
oaOL4r6FIAFi/itkz8PUS5tZCHmPdixpIiAT6C5BIhVv06bu6ttqECzBvrr1g+kGTCzj0PFG4yR6
RNuNfUVNpeXtwiiTPorftCootVVlMgedjo/jDY0t0C/HWMvrPprDRKNFGN06QgRcLv3kCmhAK2/d
jrKT1nUYRReHNIgTy4EwGG8D8QFwoLgZI5/nmqLX8Ajo6x1049sh/YwWztsHNFGzTImyQwGpEqUP
KBJCGt2rBuYGmxPl+kD5uNtmGcwp8ngMyaPBsFzddBa9bQ1NXmogoYmaYI+ujb+AeGGBmHRl2wqq
E6VOWt697NS0J8TnbvWG2iL1oF++9qooEO2uulJ71d18QTn2uLdsoodDBaRhtWVr1YAXUEPVWb9p
1sFS2FTaRg/xphp2XSWqKFWlirabjQQTIGEFrVlA29+Yw4FFbTkIyUAKvQM/YD2cikj7e018O9ih
bL4q3C3RVAq8Q2qFjIz+rgPWizpOliZpkJrUCvtSC4H7G3KDoqza5m5sAz8adFFsXEWn2a50HXRB
LNna3qK08gaQQpreBqWD01YH4g16UcuDXUe/ASXfEF0u2nplV1UrIIxA36KohXtm1ayt+rsJypNv
Vw/OL6u+A7L/dWXX3eGp5faT2U66ThMogoZcEZowuelUucPdOkZ4A/QQa4TgKstR8LQcCZ35ddjb
1MGoVQfKt5H2xIZzS9Po9+Ub8MkN9JtdR2magzKIjNEsz+9tG2kDMkDaHERlsVlxe+GjfLPo7W/2
N+jh2oCdQ764gut1HcAVvJLTVpqoTO2h2vBO6QBaUwvb4IMD1w664+5JxR3uG0ih3MjTPbqTe3XQ
Lg1phxGzkjyhXMjDHKUOKp7bqGxtur11vdwK8GblBnpKI+nhgHIUJWggbago195Eq6NzTkPDsxdV
rxt1xHZQp7NY13cdBMFADwd4a21b2+MLu2o274a3447cm3fnXbGH5lgNNOkDbAKBjlH5EYwdHbQJ
7MxbwTXI5Jq49Ta2DaWpNFOIIayt0BxrVYsbeGJf67s9px3V0WLpiU5a6DhDVMg1dk+ADK1H8lR8
BPGR+Eiu1yOps7xGLXYNP62CfrOHioo7vKvWTOpgQHzUb+i3tkA+VkC1tbTMG/FRa24hJv1Gaxp3
bjutbep7dLRatcdNhHcxEI7PelzbQFHQiaQa1kbLCppF4Q/9gIQF5nX4L47RRlSnX/SX15AOwvKV
EdI+TbGt9N1HrFq5gVRnzagirwcA7ZegK96qs+VnFAF3zdZ+YDyMH5AGrcU1MjIHO6eK/p49HXGf
FdoOVzVcxirQFwSb71QMjcYfVfypzLJ/jWsUs7XMWTBBoqdf7iEb2QbkFlM1sDcAxq7SaSl4W7Cf
o3YGztw0eULhBN4Pl8SnVc+4Kw/EaXmAVlvQCohNnO4fvVH2hZfv0yfSr9FMr80bm4pfhV9eEfAF
2EYNmtcFRry1f4hutK7XSEQZXP8iGKCSNXrDr1L1XkG4uI54LMKWKWhfQpCYxp4Ro8sqauJwRLWg
3F2tblSNOtzyllFHb5D6jO5KXQXdUIX2UgA5QwUvie6LFe163V236F5M8G5epfsIruVKXBtjHY07
b7R5Kg/69FWw13sgQ7xLH9NHv4dNhm0KExQht/m46aB3PVYT7XTv0KFkbDvYYEJzfyMO0OSgJw72
gz0sSdQpt2I8CWvTEJrgQKljQ7RBR3CrtvU2+NL66m3SGl8rKPnv6zW1rbY1dH+oIUWstjFrWa7o
M6cfdQG575pt98Htb7qbFnqoNFCS0kDTeAgTEcUqOI0hxrQZ3q06fmeO8iJAG0JUxyUpcKCBdr33
pLQtxslAXCAWu1EMoMtC/fPaBANL6KMD5h4BTHAl4J6AIwCdUTblKhrOdD6Vfvz5rz9Ot/86t4Pb
wAV1lR/9/Fd8ngarXQgKr7jw8edh4OHf7O+8/A77N37ukykCXsFT/OpvNe3g2vLsqPhLdDYvI+Pp
z7OrWbHFfKj7MYl3d4kd7u7tKHHj1396eA+8Jh3oNkAxPejPi0O865eyt/3mQCU7G3S4W9k/fZqi
f0VM5zcngf/p+Uft2U+fRFHPRH+Q/MuUsrd5bQTXwksnMwwtCz8Agq1IqiaY2T/GpxLgQvP8x8oP
hopID677h3/k46V+eeAZGbz+ermoCxNnxnntBQ7SoSKQzQsloEk/qDouE6IoHV5RZCRQNrUfNEE3
RUHUfqcikBTlQhnI5g8qYuaIXmiFlzd/EERDVkRBPajHQd+ONtO39gCzjb71Sy8bBZEXd5btI2JH
R5vxzV/I1ex0gKNtAqysIX5ifpVurMPg/9hoPzP7LLMYRz+k5uzoI/O7B+tz9NPc3GTTen7Ws9BO
Z8pMrE73PYSQf7NF7NAKpw4AM9RQPb8VNXk/fapavjWzjg0C3Q3/mMaJ5YCVPuy410Zthrbtu5Y/
y4ei28zExr904L69JdMgHyezXxr07dJhBxascOkWcgrtEqZd6gP/ZsOI5UPTJ0kChyc9+CS2Z6VB
bMV2xIxOd+Cl71HFAKHllq48OyRTZlklHfDTV56AybxraatWSCYT22JEA+Ii2TQM4c3xzynwyzY/
VWvWxn//z58Fmq1e9v658h5vqlc25ckGPp7/P21PVmyX7O1cltnkeehGEMVW6b6gFiqHketuaWC5
qTULwuNJ66+p2zu1rZlgn3iWy6iyycFCtQJ/loQWswVFHhv8GgIOrXnCzFh8deu9Uxa3MNUeO6z5
poiPFbb+ci6c++7RkcnskvxvvevnRxsODtEf8Ly8ctGMmDCrwGEHXfnzoKDj+U46676/y1JXgjja
QGfykbLTksPWqYDulrH+Ehz+S0+uShIm/ozkA9G5yhyGrTrW7HhMRcw/fVyu9/YKtbNkWgqeSuh7
UkJR0ZxxSRQOjk7N9oJpiDvWtPT28zhoYBXeYBiwDo/CQVlQtIpAPWNm1dfchHfawhdH54n6Of6L
jPLVpfqjqvmnj6911VrZpZEdzpjjWMUV5lKFry3IJEhiRuO1N8352643SsdXcT49KgaNw2Tra5zD
AeyeW2omxLcZm6JxUJM6YNwhO6zOYavWY3AqrlhzrXPYnUNs+6blTdiRDQ73g6Y1YTehwWH5mugW
ySyZwWHJThUBt4Bc8S7YcV//J7ZLsz+104CEzK4TRQ6z7tr+jhEFUKGXT7pHJkWvAOSNHMa1oyB2
mMNFVDhoGeZbkILC4bDtI5IAXmv4v/mbZy4Hj2Okb+1AzM6qg8phI/dxtdgQZro0fnWpccewhUE5
7OI+DtJpIfihclDevpXA+lo+a8xEHocRalKplUQsJZdpphEaB2W7JnDEmVF5GPZs1IIgdDV/zMet
2sFYliskiqwkHy6ThclB3e7h5rNBPEng4BMO7N3UQVOAQqBK4LB6A7g+Tukq896OxSEJHBR6YPs2
eo8z44ocjqYBjQ9apZ4d+Iw+SyIHSzQIEOZgNU8SOejGIJmxsTqJxzE6DNgrjyRzOO0GX/8rKCGl
9/XvWQz2Nvz63/6UrFhZyxxkPUx8EhVkLXPYMEPL3xftqMQjnv4wP9ngCgeFxqV7SXyr1LAixseQ
FA4mD/kFUnCQJS7RRgQ1YuIz56ukcZDGLycOvaRxULZfiDexJhtWizUO2nawoaf7W+dgNcApUhrC
M2KMqCpzGPlqsrOZtdMlyRBlwQT00tQATBTevpycC1/+elkE848Y1kwimjhibaLIwaZfB+FT4C5L
7aiYDtRUXL0Mw9Q0UwSfKPKrb/rIv926K7omXp7+PZ4/9SWRoT3+FhNpPxuDz7/5Wu61Yjkh0pnH
3g+FeFx6pUHL6zCJ8nGo68rj7tG09haSoSFZHY8sChw0rx2yfo/Iw5tqR6FlM0Yxw89cKlzMdc0I
QOIQ/OoEYcH1EyUOBrybbCzCRBjBhZFP/uM3pJ49sXw29CXycJ1uvIIa8Dh674DcYi+fJoctNrCS
GSldhVbRbRI4uGMDgOiYwJckcdhkz3AGOudSHQTOJ6gGiYOj89mO4lLF8pe5llHrI/EI73+xPZux
lJLGYeNdByUo3Z+iUvHIU3nYtSYyhX5pkExmBGc2mTJbUZGAssrF9PHNiAvS5PnIZkw+MuSwdyYH
GV1NklI/iRiNfB6dg1r+7b4+qN+P6rV/K1HlsUMIrKj/uqQKILKFy2lIqAdUlLfjlOcO61eOcI7o
FdkUdOFdfidy/D6OoxPkCotyCaZA8LzxO78HeNpphIjCCgrOzPMrvzN1eOXDdk+RWGV1TztFlXzn
uMWIwpnMwveNWE/CgI1+AEN5msH+vkHhkNPI2xmAWIZwvEy0524RFHh2YpK+b87P0cLTOctwEU58
j+8b+4buBPZk1GTDAFuooaiKrBswEaeH+/c94xbuAvDshacowETrgMxK4JXXTSBwT6SU/AOyDTP8
LtAHdMYqKKJmyIYioe2Pgtu1aGggSy7uoA88qI/U1CqIEeRh9hGsKtoqGRQMjm43sqoBNVvQqY88
zJo7oT3JR6LnP5hgdfpl6FgeUwfymseDXtCNpWsb2I6QnuDMCWgoADrKkmLKkqgLiKW+moU6rNpv
d2wc7EV+a/wo6JE9On4Xx4KLywKreCdm4EjN3rl3rnwgGENGnTmkOq6oUWTnKnJwigESnZPEO94S
PC6NFXT9JFYWf2/Z4d6eB6gFZ0QivWY93ilpTN4qRBN4pOHR1WYOeDIzXZnDdGu2D+od5vrB457Q
DiEGFiPPIzNaj+LiWQPf8dtG+J1rVt3bU4eVLY/MaIOcFAroHO7SDSsM7HNXmFfPo3eKooHQ0tTO
RUpPI4PDjm6SCUKwhcCCyWHlmqhM8yN7dzzht5HDb0PNmnaIey47LA85oHiEla7JwQxXwwBpI8Y0
INWQi+TjV+VW4sPmMEIQeSSx29MT4yDySGK3Y8tlZytykELHDgsKJkry5cLtINIB6A8boxF5nEA9
K04L2sAjo9ojsZMUXRPx9M72/c7JwA1Sa1mcMgcZ9wjsemz7CJMUsgY8ssC9ZGt7ALqG81wbqLkU
FQ4mvh+4M8iEGVc9CQ58v6T7gW8VYVYctggwYTE7WR7Z5W9cU0QeSWCECjYWayt4HM2o7i54PSKP
iOItAhtJAfYj8qg5vAcyp3DZQJlvrnYfPznojkYpBaMTEo+c6yCzmiHxWVAHj1vHYFVILeIWzEES
qYULXTjLR8ri+xIPEW/sGXt4SDwuSYMNifeH4AA7ZQ7m+GFJs7eMc4nATf6Yj2vbc6amS/z5LGCv
jacR1e83miNaqgK9A8cSYzHAr3/53GGRcUDZoIPKx8o0hMetZmCHxWwbj8IDwB1sWh/ULyQfgXng
EKg4xHD71tSeFW96IjA0HA6rLlgzUkbaJlAaaF2eL8DHFfHrf1Dzf+5qpisyiAJMcDPKBlJlsvL2
437D0BpNGPwBI2tnsyPq25Wxv91K4Mz8Q67E0xxlO8jxsiaEgzm9wtk1sciCHZhDnOwqRDqddWg4
eAfI/M9da2ZHTm58MuvPQRD9nUUDe8ywPCbsJMVF4xAWqaBAlkVOyhzmirrPSTBj14zHRXgQklIP
kA3Gu+XhaCCJwcajedxSwQYwL3XpfwZX98fqIPKoo2gjr+DbhawcyILyB338LMXI7NKJPEoROtaK
NQ0iD6hQdxfOd/uiOQPy93IxHPyhblCoIAXD2+VjH3LPZ8bmsKW7QD8unVORcNjXPYstuoZLdbks
4HFawckWUTlIGR4+GBAKusyjWgBRlxlJ2QomUeNw1mFga1fc0zxqra/tFVu7JOoclu7WCnFdcM+5
3aLBZfzliasi8khe3ILWi6xWuBJHuQJnx/+r6f535nEGuAxbK5gNZmSRg3YMHYsUo1ySxGFfD60F
OZU0SijyV/j4YTK0COoI83EOPhaPGaPIiLqFRTOHzrn5sz4+54f9xD4jDh7h5RGxYxDu5HPM5MHD
1N0ADhCkpTZ67CWr0o+lOogVgjh53pnHjxNVSeCwAM8P7Ca+FTmo6/mxlP8vOfdQXeERlx6sgAV2
d+fsDe0XxuPIILMZgix1K4qPhXao1Ph2thtW5F1AqmepDRyyBMrJh9Re/vdMLYtpAuzEITiSnSoW
Figk7v/9+39GS2tnlZrhDpX1mEEL5BCela8aYw8BstNkHtQAQwLClnKPomaPxapLaKomcLhzoTh3
aS1zdY9+rBErQOMivNUdCIAsNuakq7qkc3hoLVjOAghwaC1xjSQsi5apawpAa/nbftwYda2EhISB
iYDyU9DQGPTywW+tskvKUyAwylGU5ONRq/T8DA5xRSQO5mdG5mCDetYqdgpuzUE0bx4Cv11g6YXV
8NIw3/ErUPX6p9R9XYXJxGJWL//wcY0GVpqAyi6Dg1WscIJa8nzQ7DzMP1zyhHlCXJb7jIcDRmcL
QkLGRvIIjFPmH1TYgYiPGZrHBfnaSi3QQ5w5k3ncY6vWDmnMc+cxD2epWtA9HiQqtcBDmTcL0+fh
muTjnmcN43E3BP1tkVWXR4YbZJgzkNImbE3AKQD++7N3LVT0kXwzH84UDqduB7uksH7gCc8f83Gb
0bdCSgBQZJXhwStHM40RZflgfEqRR63ZLVB4cUAJWBkfR+JRE3bgL+6SOI4yW31tp4S1TzwuEoen
9JIpG6eRuNhVwBXIzJpl0x8GE9RL5IqSnTQ8MF9D3EQP8qlCL4PonDGUeOCQD4IaEYBEQStNs52U
J/JgFU4CGTyYtyogcCKRUxqRcE7OGnkUu+Xy/PjGexi8+gQO2KsKsFcF2jeJB49wFWUxiF3mIshU
isfFYmCxPpekc7BvCEvFpTrKBoCpSNhtzANxfdBOOEix8/Xvru3tjqWi8sCYZi/Qt/AEFnwDlg8e
EdLDCxxOgdKfD2Dsvxy/hIzSnDevQ8dOeR1+7oEx/9x338V8/Fax53NEgmreuRqiX/eK8Wu8pXam
vu2P95aHCsRL3+t3WGEVznF2FVKtPMJ2aKRECshrHpCoSmjtWbYiHoxkVSQfmDAYjwhbNXCDInUs
j8ByfYr7AUvBz6M3RgOXmalDeX8LJLI8IMYNC00VvwUH4xCSayaAeDAxC0TL8qPi447QAPFZ5AYY
1RB5VBbRNB0CLsyRLBrq5TO+tUM2aPg229LbBUAPYVKcrMRjh4wA9tyj/wqzcKi5fUsM5461X4ef
4VzJ+B/wUDhU4INMw/ICZnF4eI0VlJMVA4wcLi0Dam6Ds5ciHtiTSpCkdnwuaPemB/r2BqsG9Jr6
566NjjD+/C/nLqw8ro8ZfoaSpMCnplb+3HN4VNbQ9rVnx34zCfC2qDpWiJjHmXXgwffUIAuSGx/q
wfNAZDRQmkD5kvJmUBlcnPYrPIGKvdpX6Z3pzOdTnHZWPB2fx8UdmbXwjPQNDnHE57lnSCyqpdRf
eGFxoSjDAkUDh+MSoVYm83/KAPKBIKuNEpdnEWXv0J/WEO5w8+8xN30wN+QK93E3pRVsjpyrfDyq
wCKPeGAedcpQiH4pY1IpDRE9RZ/tQkUsj9qjTuCgSBGW/Ar9wlkOPh7IGloZQzMk97b9xIiKx0Wi
i8TwBOEcdmAOe6PqhEDWIBt1Zu+JPLgPbi3X24H1+lToPBrWHbjnC1EudMnM5fRx3b+2N6Wq5Z6p
kOFRNnRNCpT2PIqGRpaPNiusm84jnngNgn92VB4nChXwLzZQkCyDBSp4Ll+8WxJPEQc+67SBwYjD
A6wV0tr0Fc60MeED13CLRP8cDDr8swgwivMwzlMCs+8/ow6h1ZbtIoH5L6WrCAmMCA2DD1kZamlg
IAFFqia+w/j/IJa6fFGGwRJ3PkZTJR4u+hDgYna2PBLqwwRVq4XJctDMz1he+LHUx2kkMTB7uVyz
nAWPvPpnuGpnTgtJ5eCFn1wMJR7Aqj6ZoRD99AhC5ReXkhIKMKbJ2dzeHItcRS5B18H5he7FwHIp
6tsl8L9hGOIM1dulYYjjt6HH8T8FvIQW7MhcMrrOA5V+n0QFiL7EA8M4/Pq/aJyws4/1BA2i84/f
clqOJfnrZpzOsfL9unpx7t1559XOUQL+zt7yDTE8762pi6viz/8PAAD//w==</cx:binary>
              </cx:geoCache>
            </cx:geography>
          </cx:layoutPr>
        </cx:series>
        <cx:series layoutId="regionMap" hidden="1" uniqueId="{960A2CFA-6FEE-4072-96BA-53973CD98F34}" formatIdx="1">
          <cx:dataId val="1"/>
          <cx:layoutPr>
            <cx:geography cultureLanguage="en-US" cultureRegion="IN" attribution="Powered by Bing">
              <cx:geoCache provider="{E9337A44-BEBE-4D9F-B70C-5C5E7DAFC167}">
                <cx:binary>5Htpc9y4suVf6ejPQzdAENuNe2/EAGSt2mVZsr4wtJkruIDg+usny3Z3S2Vf672YFzEfRnbIrmKR
CSSAzJPnZP3zafrHU/nyYH+bTFl1/3ia/vV76lzzjz/+6J7SF/PQfTDZk627+ov78FSbP+ovX7Kn
lz+e7cOYVckfPsLBH0/pg3Uv0+///ic8LXmpT+qnB5fV1WX/Yuerl64vXfeLaz+99NtT3VfucHsC
T/rX79vOPryUv//2UrnMzR/n5uVfv7/5yO+//XH8oB+M/lbCuFz/DPcS9EFgP/ApQ/Lrj/j9t7Ku
kj8vBx8ElQEX6PsP+dP02YOB298fztfBPDw/25eu++37v3/f92bof7+ddbX+Nm9dH0a5Pfk6rT/e
+vXf/zx6AyZ69M4r1x975b1Lx57XD9XD88Of0/+/9zzzP1Ae+Bhj/5tv8RvPe5J9YIhLjDD7dv3I
9e+P5+eu//O+I9f/+fax6/X//n/v+psqcy/Pv127B/fS/c+tAJEfKCKUI8qOXC8/ICxIgBH9dij4
n0a/7fr/8nh+vgJHtx8txNHV4/W4uf6fWI//fEz+Chbhg3uIvkaZVyfl11f/PGJHt/4qWH2LY9vn
f/2OMXj5r9h1eMT3+34Waf664eWhcxDF6AcmiBA8EJgJGVA4K+PL1yvBB5/xQAo4RrDUge///ltV
W5fCTeSDL1HgI0p832eUwaWu7g+XfPkhkIj5EkuGGZPS/yuoX9TlnNTVX474/vq3qjcXdVa5DmYC
D2q+fewwTu5TOMA+O/xlWAouKFx/eriCxHH49P9K0qEzPQlmzZ3u8bq4albDZpnDJIjIF/qAbrPH
V675mcXgR4swcl8KHCDCwCtvLTauKGK/IFbPegjRgz0f9smp91KcmO0UVVG1jv3Nr03CkTmaI2EY
BYRIJijh7GiOppYEewOZdC27LmptHVHr3biWn+Fhaba/NobRD9ZoIASWhHFEDv97Oz/rfEf5uAw6
WPM7Ek6bcl9v+3MvjPU7ln5cO8pxIBmXAewfzmBnvV47Z5IpJx4ddHyKV81q2iTbPoxVorMwCXv1
a2s/LhvlVPoSMgLEfj84cmLtkaVLbDlp5wWnDWdbaz792gI+POLtXnxr4rCOr/ZiPAVjMHMwEazJ
qgnFOtnjDY+W3bAbokSzzbgX7/nw4KNf2YSD/tomGmWVpwJsintXqynsVHGZhoNubTiHJsxCHr4z
y8MTf2URUM1ri24kJXI+GzRa9xGjKzeoJQ3z51Tnod2La9xqw65QWMJReHe68h3jh+uvXNzjkvp5
YiY9rPAq23frMcJhq2tdPbooWJlw3GRbrJ1u1jh/Zwf97GRwhgklVCLCA3o08zgdgmKIv67vFAa6
W4vtuOq25a5758D7P9usry0dTdOP89TWrpn0CDEGLOl41NipOPSjcdJMg4vXbYg10Vmv2lSV6zos
L02laqTeOzj4Z1vs1WDYIWC88vmQWz8vBhhMF80RbmrVrMy6ibKLyuUKPK0rnb+zrX+MeBQ8zSTH
gnMq0NH8K0NiPiI7aRn7+zQzqhuiLGaKm2n76+18eNLxbn5l6euav5pcQvniigUmN++yDd4EsKJs
1azfW1H844oyMEMhX3IBO0genPzKjpz8oRxjyFPiVKxRdFjCJGr2/BSt/DCP5MW75/RHH761eBjR
K4ujWZYygYAEy0Z77VuVJKqDM2q0U94lvZ9rRXSRq3nTvrN9fxII35o+irVpJ90EqfNgOrvyo3o9
NFF3N0ToxK6zsLgN1uUpfmchifgxcb21ehR+m4QUbTs7qxNi6yBsbFx8CQbDVQ21p/J514ZZUVkV
m3QOS+vmuxi34wn2zaI90daNJvHQvfT5gmqFRd4toSlkc2XjBUd8HJnczgz1jXKe7C9sWc86JdT/
nAo/uJDpPGzLoHqIR0TP5sJMJFwMy1Ye4GCuKpzgTU1Ztwv6JFYtycdIElSs24RP+7Jx9d5K6hs1
J2O1agIa35QkiD8vKSvq0A2EipAGMSrVQFznR01WmgfkRrsv/Xj8NBSu2XgLRdvOES/shURZJKUb
woqQWCpUxXMoW1ysC17SzZiP6UWdCBNOY5A7hX1mVhVKu22LZvcwpNS7mIrMgxArRLn3RYJ2w1jX
J7wQbF1VfXBXzgRzRQ3KvXAMTJ7qDHuIajdbf1c1yRCoOSunz9RMTbXPFm5rNZT55UzZzFYWTQ6H
3hRP4yPybRZB0TzmOi7iMo8azy4XqE/jeht3ssKbLA/KWefSVpeC4j7MbZwjlRq7LMor0nyA2DjQ
TPVeyZlqWUz0mI4mW4/W65LtMHt5q+Yqxxp14/xYoHKHY3/ZzmWb6oZLm+tlmrsTP4lnqzIzmk8p
Yq5Si+m9j95SDlhlCY5169MqCPsYNadek6UPWYBipApUTBfYNPjWuTLFITa0ICompr3J2QAjKtrg
OTV0KVRccRhVnEllGSFD1Pmmuxxqj5+YhXYrkafpWW4NVswb+W2ZkHmVZ8ytOuTLjw6z1lc0zV6G
pChS5SSfT0ibJ6FrMB41zZtm1VtTRYJ47UeXUHnCvcRelUjezMZIT7F2mIjK8riNYlzmU5iOoqm2
me9zoTqXBr3yva5qdDF0NQ4rFNtNN2fTi2OOf5y8QZynec1uRpdh5eNs/lxXeXHNq6ZTFRuYUang
Q5QX8bxGrUsUYrk2Yly2rPS+DKzJ1NC4UbOimsMBjunez+sp9Eu/C/OpzsIBBcsW9myjGgkrVAhj
Ql645TQg4DTkB7Hyh+B+oc0UAQwvz3MWd1p6poskS3m45GUX+iZrVIHxshHBdIlRij+JDOdh2/iK
LbW3tqjLdzLzlygPAqqoT8uwCpJS9UMVaDdlVs1l73Zjndzb2JvXTerwvi978nGZuFEyrtCWVmRZ
dZ7tdvVCfNXE5bISoz8o3Dfex9q1/lqi3GyaBIltA2tuQ4LiZk/LsVghPuGwIDkst+inMM6tvKzL
PK61xH5xMizxkq1I0dlVmXZWNX1vicbIznAObN93qs1ZVypeJfXnKk7n2zYAxN6mlNyUvmlui7Yn
o3aiiKNhlvYUdclSqtFjXWj6xKwYpKpVXDG3w6SeI479Ng/hEC5rKXJ8IhMn1mSKu9NlpnGq45bH
z6LxYqxmr880pQk685IZdTqBGKCztESRY3O65egQNhFxnra4Hm6Hzk9Wg7cUqzaOyb5LMwk4RVwP
MqupKkk6Bgp5ZSWVCSpRrmVXu/XEHetDZKsx0SVtk326ELFLi7zRo6VDJJLWRM7Zz4WtYX/ZrAmT
oYf0xkcTpqL9UleiODeNh3UfSz+sRN4r3GR01/Oh/dzkojrp3YTn9ZBXNMpl2ioIXLOqkhFbHYuR
VSrjzPiXflFmiufFl5EHNo1kWhlPd1CrNavGjtaejUGfw2GvRX5iUZPfeG6BTdr5g7QvWRqzCELA
BR4gE7hlhijpdZ96Ysp16zyrlgBScyUw0t1CCsVTXqm0GX1tky7R1iu7C0pnfGFTQCi+n9ETmjRd
czek00daxbA+MfKA7ytE/9DkvKpXKJsazVHzQCver1LuLbkmZYfG5ykY6kH7eGl6bZJl2jmO5/vY
MH7aZRDZ1jmZapiLF1u3Q8ibxXaqTZHuhkFwr4Lz3Q7x2mExlNqOIpnCqeCS6pxm8sq0pDIb02FU
zCqY5z6+9afAPOYim2Y9J8JbzsqEumeMEGcauVn4IWtavOgG1+1HGbdkN1JJTJRh5F3JQZrzqlp2
v0Z7P8VEQBoEjBPsQxH/FhOlqO2qnktAYVb1CYTQ+qwsH5PlnRrpp2APqlosGBdCHBfsZU/d6CMw
Y7zbiV+3bv/rafxYaDLmY+7jgACJKb8i9lfQriOo5QiSlS7dCPO4jeUUzvU7k3jPyBF+hMTRwh6C
SWA8qTjIQ5l62mvvfz2VnxA4MBefU9+HFWEIHy1Jk9eiy02x6Hnt7uy2Xx9qOf98DMdtvhPRr639
WLtCYAsII1giSoHTerv+frUU3rD4iwb48eS15DKfy+smKR/mttwF3H/5tbmfov7X9g4+frVQbq6X
xLQOQR2HV8OhkCuvhw2+FAC9caCCkzR6D/f/WNC8neIRCp7NPEM6zSCiROasXw8bG/UnwebdguZn
aPv11I6Ihxg3hWxLmFqw9rWnulMeHUontH9vzX5aTby2dFR2Q2qRQDfAoi2Ai7h2vZ5Cpqf9YBQu
w7ZW6I5oE3rhe1Xoz44xw5QLTigUb+h4t9ikghQIUzTeRZA8UXL96+3x0+dziHe+JBxIt6OtX422
mTwxIt1MnepIqlDRvlNI/6R4ZwyKTuBGJcZE0KNlGvp5KJidEBAmSKOoiIJRy6gLAQStqxv6+T22
4Odz+tve0WKZmEs3LjCnJB91Ia/G8e7XTsM/i+GvZ3TktWJaZhbwrxtP9rprddqoFIppESZd5Fod
P/lhsYojAfXEe978Wfx4ZfuYCjHDPAHJZ5G24RD6OtXtWoRjus1XyZqul4gsUN/2t2mUr9+Z9Y9c
KWMCU8QJkPFMHq/jFLTc8Roq1erE153qT72o0MBahDjKd+npO9YObMRbVuSttaNVzIs2S3pTLXC4
h5NU88dgiFjYhe023teVElzxN7LixbeHf2P2n+pmtlmSflds/3r579M/ZeCvUuPf7x80379fnTcv
1bWzLy/u9KE5/uRBfPnro2DuuxhzkDzevPhBffkP+so3afk/XPyviS8EnPeftRfV2756zv4UwQ6i
xuGG79oLKMigrwSSI4hxnBM4bd+0F1BRQPiAjcApkqAIHASW79qL538g6ECqS0FRwGC3wC7+Lr54
wYeAgVoghY8C+EN9/t9RX4j/FiRQJjgMDAe+gN8+CK5HIRJqkcxDpPk00wBdSlsk4ZgF8fkE6WEG
lmMgnsqLjN/FcpjXgs/1vh0rE0KshXM79MN5MQNINwLlFjBzXD3x0aX3lDRQZfGiJxFtgfmQTUMu
Ey+po6VF/XaYPKvFNCZbU3tG+9VQnOAm5nuRL82iWzJ1t8NYkGieDPAEvRGF9tEipMqTYb4izqab
JWiLK5lb+wS/6DY1A9BkgFD34wCwVpc1kBLT1I3ArQrT3FCW5J6qscxKPdAnBOVvL7N1MwZh2rT5
Ponr5rJYSruRUFGcmrqPHybTVcDDL/aT37eiCoeyIr1KC+SvE7+vWs0tz8Os5cNGLl58XUtpVBa7
FthOW+yg8CiVn8Yu7Ie58pWEkgKpuG7x6dC0qFNB2RTFFuS5aQkhf41wXz3GG79x8gQwNL8Vy5AC
p1AtnhJQ65Wh67PkqVx4HRmT8Fxl/sDIVi4InZAmnW6Zzbp1Ikt7M3BHVB57IuyWHD9QMnefXLmI
DXIZuhRlggE8x2UQ1X3grxGLISokyM/PR9uTSh/onft4XkQUz9UMTiFsFHqq/SpWrOz7B+H6eF9J
iXygEUx3avPMG5VgPdZdLPNF1xgtyjeM9SobgnLXB0t85+Gq2BIhR1VJsE2o56BSyqu9xX18mXDe
RzlOSCg9mqzSdoqBg0LLfSY67ybLPLdZUKKGpd8z2tdfOtGaXe2gPkW1qz41MNvVPMdT2NKORGQm
bN8An7hN/K4/rxwiV1CetOGwJOna47IGwYF17tJ5pAmL0Yv3qEjSECdpMEYDnAsT4qmV11VQp1GQ
Z8l9i3nGNTFkRKpJgwMB6+DgK7ykyzYecxt2eU3WU4yWU4ImQDa25N7liB0tVTOl/acWeD2y8m3X
AZdEoXIH2JA3hZoHkm2KLnM6s7JtVeq1yxqYjqFVhRWNU1UW55UiHSnYinYi/VS01DJlUo/vvWCp
bp3l9rlxPU1XrqhH3fKO3gMlWPMQlQvwTqn1pju2WLQyZRycD7wL+q2s83jjmaJS1JZZq6wJ+E7g
ep5UWwz2NBiSeUVZPbVKiGJeG69Y9o4kyaU/JqmeKus+wVm4qGMK7MtUBfZCYss/4iypPw684XdB
5rozlpoiHPOYhHOW0IiMk3ftt0FzKoCDARkCLXs6ELQKbFN+FkGdPY5A2gJhNi9P/ehnaw6F1G0N
/OmqS8mBaiIx/Jqba5EN4lb6yXyfcuA3fcGby4X5VA0db9d4mso29FwtSw3irLuZpGPh4AoMQcbl
a6/K0RlQs+2OpQH9QmuON97UtA8sa/DWjzsU4Q6xj93Y4oehd8sFhJThNFj4sKqrplc0xsOKGAfy
Z2+BGFhwdS9ZDI9vR68Ad9bNdhZeuqK0mh/HkmeXPUvbEijoqVqzoM8+Z2juLuMkTs8PWniiZiHF
ZcuNtxm8dlrTJO3OapFWUT01+DwFeVcRVM2qFr3Y4SAg9yy2XHdlOgHRkQRzVBFEFeaLt3fpVO1E
kpc3y9CIne1bovqyzVQHAvmJI10HtHA1hdyX/Qb6AKDOyftgz9DQnkxLMZ1PE4M9CkEzhp05Buxu
6Si7NlngbxvapOQqkFOAI2mGodgmDU4g3vRtI3UyNnG7HhI/91ZVSnin3FK45GMNOGhYC7fU5w7j
AkoAYIvjfgUubOypm4Z+UksuSGSGoolSbpsN8VLzDR99Bwv/P4OVA678z2BFPzQvv316sc9QB//d
XXK45xte8Xz/A6PCZ1II30cADADKfAMsnk8/EGiEIxDSofAGAQJw/XfEgvkH6BQBDCECBLdCy9xf
gAVDkxyCHhJJALRweCL9b+GVt7gW8LOPiaTQlgQcAMgux8QJ8KkpcL/+I5zvEASDDlQ4FNE9ikyU
X1dhrd0G+h62nQb1JArUEMW1SjdW5/f+VXLdb/1NpbtN+q7gC00cbxD315FJBOSXj4UAHwVHXReI
p0ywqXuaU7EKUmgsae0dHYMrUye3uJw2VYJ3cNplDcdrbCNn7CkC5h1wyhaLKZqs2NZFEc34C8qe
CwGkamaitDC6MI9Jcz2my3VjEihZmm6AvFrc1l68KnJcg4YzfuaA1BTkKT1DCq39DPSwmyppQn8B
ejINlGvYXlblMwDEz2S2NzXdpx2AngG0tVTR7Czzs9Wc3409WUFwCzMTn07NXWtwC6maXjN7XjKi
alB7MqJMfc3qj1x+DPx2s/hSu2bt1XdivhEdCCd1oPulgUz2XJFS2UlAcFrOvApfu8YrV7YzD6DW
nU0HNjhx68IWYeWZLaqzVd2gsM9rjYdc2bwBybNVMYRL5Gd7SzzNhizEVJzVtgf1J9XelKjE42Fe
zdE0m3XS31PRrzn70rIKIkd7SlK0SbtGT/PeD859KCpZOZzLBHjazNeorTUFeXqwICTNPJzdBLms
0XUXn+CpOnFzdjWKl6S6TuNe91MVTTV+zkzyMWsuPfpAWho2BIP2dlsAiJzwlfVFVAoP9CHAulj7
2VVJgw2vckAJGPIFP2FQls1OQob21o3Bp1nvuCohZNv5S2M3Q2vUkt03wxdTSo27s4HlKwKkezJu
bPaZ80Mqb9ajK3UPIhLFNJwNJJTK6TRI1z56QXGh0nwzy2pN+PDiyuJkipfQMykoR061/AbSsbKo
UEnwxY2fm+RzJm8wzU45jlWD5VlciwTAZQtYC3j0Yt5Xjh1wuCpKoUDcP3VZetnKZTMHJ4wAnIPS
98yXU+QB6symO2x2rVmUadsVsstdEfSh9aC7JR9SxRLzKKsUiOjguZhtVCdgY8byXnr4XGT1Lpum
3WDGnQdSHZHlfhgvJb1D8t4WWapTt2gxeietzG6SFqtq/FhWzyVw/zOyO1Ha24X3IYhgW4u7/QRg
WPnMaeMA0Qh8MQLOBRY+yS6m5iyg56bt1h1jasxAk62Sy7H3onoENYi3YcE3QGyqWiYRKh5YIrSo
9w2rNWjjaqzdKc3oZqB87ZV4X+RCtxRdpZOJAosOo4mWOlE8Zp8Nf56yISQ50yMseIfdXTVZ3cZW
c4gJ08i+CBN8lMnT2I0PgQCwIoyebAaqma/GuNh2Hoskmjd4EKsF03NUMh1nwU091pFneITIuHLB
yeC5EPS7Td2SEyHoSjRfEOy8sfGewbazEJVWY2+uZJ9uRMFAggnOE9lflYncTvKLmQx0ds8Mzjv0
OMj43M1IkSBROM3Vknws8CcTTyd83PVjqlFqVD9fzMG09uvlwhdWl2m/GlGwahAHjW2C5aSwgxOV
JsC2YBL2SwzyyKw90FdHEFbH+RNps9B2/bYBEI6aVJcCqzEItMfvoN1iAyr9heeFWE63dE6u3NzO
oP8PXMUzPJbBnmqverKFMjqsQW8sTRyleXrKkLcqK9dogweQt8ddZfA7UsRbnvbHgH8gfF5RwzF0
HQTD5J7yLV2RTbEeV8HK37zHG0EqfkXkHKwcMivkVkYCUE+OBQ9jAR11GX4KqouqGXSXHrYMNBGA
zpN26hUW+A6KXvdivuUCvtkSFChGaNgByeorV/BqRhPJILnny2M998oN0Iq20BDExHesHKinv6mp
71agD1UCB+aDSH6Y8SsraZ/3FVCqD6V4LMvzeCEbKWPA6HQ1F6d0dKtfTwoIkR/swVyANBHUhy7M
Y+ItN9BV4ln6SH0bEUCXcQp1C50qNUFxfhZDFCn2IGaPrTzthL+Vva/ycllPTX3aeixkJVa2qELo
QVCTqU/jwCjbY+hbeOIEWhaKq95eLUH9zrAJPgCGIz9hGviEBCCqMBj6Wz+VUCVY7qMHM1ebIk9B
XGy9TE/T+NyDks7mfE1ksukTt7PIn+EkVlCZX3bo3q9qPZRGz+kSzQ1o9fOnQx3pzGNDnBbtY1ze
pcNe4M8SesE6VK9zESvc3lf1ZdA9ljHkc3rO2qcStaEbp1VSfyrm7TDAuaX9upuuLHQimfZsjvcs
CHYNaVsNXxz5mNf2puqCyOTzPjO+WvpyNWC2wr2/ohXVJVQBzTIr0nurICt0l3C1zCIquNDZfIM7
yO89COg0V3XbhLnJdlCShH3xVI3F2kNR29DVaM0ui9MNnaHGST8vda1YfZOjdEuTC9ylq4aPa+ix
WMdAF7WNWXO+TRe+RTRbLZ3QMFgok4EJzaZMp63YJtBujKcIEE+UmFInIMMv5BGoE9UO1dPUXfjT
JanGcOjSLebPSTdtZeapwOI1sA6qXG5pIU4teurrahXHiYq9C2iVBVqkUi0+yXsRVUMplcjaTTNS
lbv1nRPPbpH7GWiC6WIuaDTX8Yr5o0LQC5jHcPxi+KINCKxlFQYgE4KcHfa2DWnqr3lBVQeNM2Wl
U49GZX9bZ5lmpN1mHawyStdtCXCnLqCDQobBSFsI3edtctWgB7w88QamncjQ64bt0FjIbsOKT+is
T5O7vm4HgIvTygEF1KZfsoWFfmNX0yS2CBZpMeveUGgUYroImG685AoaeTblPO/r2ftcemQVsGzb
Z9mmLKsoFS+gPK+hw9n1+T43cjVWvcqBsGjaiAAjhpwMs4yGdgqgBRUa3PrzjFwMua94GUcT4CTU
yNXQBDrjYtU1RlPvJRe3tvJUsnzJJV23NSgjzfLIQL3OZKFFmuwM2vew1cr+WWaJbhYXmpKui/gx
gW0A6YWYzVQ5SEreeoaV970mTMss7Bz07eDCSogLYwh74dr447JxCxxzM1bayQboCxktpgO4wKKE
Z7pgwHrEXdRn/KIU0/mIprtkyHZt3upuhtyM+n1f7TqOVFKmSkAPKG36bW3lbmKTToYv7YCvqwmd
uGWsVFC1ACW7je0Q4KoX4x1K69tEtGcdlQrYQDh6VKEFhwzaPcYkv/fQNChUmhVxwS3j5RCZvtmM
nq+BVgxHu/gr1rCLVEw5gNrgxps7DXvisR+6a3/uVwRd+Jnd9L3cAyZXSezrYE6V9WgY0Oyurduw
Q/PWq8coz+P7JW5K1Sa01Sxjo5pQ/LEquqe8AS7q13H7SFf+micIfHVMwnevoEkfoaP45zz4roGM
u8dD0yoJ8xV75tGkF02iZt1471n7SbQFa/RrkoVcy45EKURFFQuve+xTbbcVfAVBPky6/z+MnNeS
5LiSRL8IZiAJCrxSpxal64VWWYIkQK1A8uvX8+4125metul97RmrKmaCiAj347Gv/SbKon9/sr87
bP99MDwXxmUkApxfJ0UJCmzUrP5WFr1rm4mvJP/T0/ymxhqMOhTBD46Axa8RAGPu2qoX/U151Ft9
QKOnDJXcTfId82lI/SzIK7fHSVj8+fzvT6f/cxAGnOFYzGAgPE1+j5v8tb4bPbiNiac/K8u82til
uJyKSceREoDMKd9RjF3dbFwHp/EnhfuuznvLXwnzLf17KooXqWbXnurBX6R1hsf/4GQYLir2SHrq
kom7k2aguLXnZWn/0NNB0Phn1WWmhmAZqE5wDb+Cy0Zld4m1tDc+KbfvVtfIzQPs0J+y4bDupvkj
BXCHOyw5c5Z9iCZ/ssSwh4MbZHMfSdFvFLCSg1yG50qfkkBq7JyW7HNc4sE+z04GOI4Prqy7CHrq
kzHpETIcgLB6r+T8pBf9xhqgfq2VXxDpWfxzaN9H81Vl00Z2FoZNCHFWBxl0Sb0hA68PJdkgj4OV
ex2TrljnSFVfbQ6yWwDRU6BYibEday2yei1K2mvao8FJx22J59BzVF/N2gxq8Xje7aA4B520fS4+
cu2S1sXOGNJTwQ2XsO9xfFOjFTMNY5mxbiAAX9cKl9qqjaEjh9uctJvUSjem1e5K3JGTMFEOShTC
LV+yF24u+9ooNgDdPpta7cjg2F5Z4saz82G3sNQjmbWry9xjHMMntBC7eSGChaq2wN8m7TfBRGLh
UoV8vnGGckOmMhoSx7ccEkxmE6wNPzI9DXTaorSk3mh+rpAOLdXHqVG5xMRrgMGIQhHItfF9SsJK
7XMHPVAKU4jiiEIFKOt5K5VAL/DWscKjNnhADL/63G4yPcldIxkuSWaGQtxHdcwhZnXQ9KR1C+Ij
Ovo4cX7uxIxD+lis3BO92nOAo0X7NSvu5dCMFzlEU23ul9x276XUxsVPk/1qxU5Re47+IsvlYbaJ
q7OHITXiabnP3kOk6ywk1Yvq4UuM9ylIxms6u312G3ISsaV/TOVT2mEkrj7H+ZWm405b6qju5BQw
Np3KgdqhWmwUPXVte0v3+Sxyr9WE7a3AvNDybqrhp2q7k1qWA64Qb2FdmDSl65CvVNYunAqPaHRD
UsNzJISIWpEfYjxlSXUtBAo+bfZqAlGrDw+jMi65wTyMm/eydqfEzgIdEgOok6TwT5JsN1nqmhj9
pmqWyJzg+CRg3dDcspG7zbBv5SnRv0h1S9qdvaY+lQAVyy8l90psbQ0N2nJSzrafP7Mk8dLC8Oql
9XimwX+T4GyNZ9PAMaRT1Pd95up6ChsNxQ0yyXFYooonLsDkkKMbYfZtEOumzbhfDDPcQyAJqJi5
+hiS70wf/YxQ1+Td0VpKDNEYdYXoTW8U5ezmCuS5wr+vor5kFbnO+OIsNjBXTFwPimR6sCr0NEAn
n0dT7kHihuP8NsiDRba5+QlAzLOyoz5gvCtGX6YktjpU91bhFZrPRLO9hB+y5cJWTC7pSy2euCw8
LbcjC75GyZ6tJHHH6aWx7e2Iqb4k+WFN+CkrLKgt0yUFBMzJcwvOs86dPUv5XmQQuegszqwgQbZ+
LGb5qFkT4Om0y6DwgJou87fCkdBYW/qiLGPway03Lu3EiN9Y7QDrSW5sTbyozrrA/fMN9KTW2rxB
5dhULYanlu1LlFPlTN+OFG+5pBVefqL7ra51AWtyCzAlaiAvqD+gk+Z6Dmp3jdvE9nRzcMGIXP5Q
m353uzsoipg8bfOf0T+4bC1phhZ1EWD92TwtwZ0AGSMRJj6FNeK3kyvfJNJr+Ut3+NMs/5vCD+Uc
mUkNcUsOZOjvlXFUVFvmtL1RI/Uq0GPLNP5havwFtfpPb4GfrCEkh9FQd+6x0b8WX1GjkyL2eMt/
cOCaTRk4ygX3ng8+MzwR09jx1BbG159Iq//oEL9Mq5AMHPx4C9Eqk/4CynG48bo9zzcJYf7O1Ywq
hlvrC/z6WB986eWwrcDLBs6OxravPPvVuSpIOBcnMDzzSUiXQ8f8QyP0G0UDCX7TAo4ACwvN3d8/
DhzHsaoWdbOnHS12pIhYsvn3I/W7NvXul9y9CPvecv3SpqZ3AB+W/41FzeM9V1W/rl7n4sP3kuuf
PuV/HiAG5JVr6BkteCq/Shl9tjIKm+y2kgGVY6fRP7Kc/He/Ahwn19G7QQn6VW/SnaoqGbM+RmNb
ydVlwnoS5GYV33OP9EWmPDARfm3OXkkLNGyjy8niWsahTx+q6g7yQzxQrQ+33yW46Zu2wDBiHAwD
6Jr5RfV0Lzr6UI67VNl+YrPzPNkXk8nIslH7rNVtGOIMIzSJxIkxW4t8T4bkOGAGtGz0yvrbpLcH
K5FPZbHTqu2a4k+oO1eraTya/d5EjLjIJIILxbdskgMlxqZt+os287Ago1tPRkD7Zxu1wOCz2zT7
eYo0/C1Fgiv2K7LMvQ7xej04JZRW9kMLtG89xPLyjNEpoAn4CsfEML8GpfoBzOFpehfbmJunHGe/
PizmVgD1T/VTD2B/NFBll30DKd2BYJ+aS1A3X4l4dervdVh9RUq3EJYr+pfFlp5ZUY83awhVCGJH
FjEp/WRBxAsOAXGIB0lVWahcqvic02lvMnKZVxZa3QhfaATWVXp9ty/tj0LedInhmpTBYrTbwYE2
WSAlxYuwFj/9oEJeKDczssg2nuzsalSXVH9IeRWv9oXAEIGQ5jY0h3EkfGd4lxPmQrvyKlL4bJYe
ZjN3Vfs2z9wekgfuzqI5p+ZZ9pU7wJgDau/rMnGNetPb5HlJGv9O3uhtuTHgcshXO0X7ivNRaW7j
HJEcQD+TepRXHn78se6bkEHwGXq1WerZVbQKB6V5BAd/0b6TtMNf4fisO8lq22mP3ZoE5tREybCf
UMJTs4tJMh006Mkm9DshESdpO6+cEaotn9ckDbRB88w5h12y4cNuah56XQZazgKABwenWPzceqHa
iE8MeebpvctOEn9LCtijJRtK35cK6WD60A8Lokdp0Anpc0Z3eaUH4zqCA8H5wBuyIPA1aJ1rktnN
tLuyaACs6CLDIrHOhsjE3UjLz9VWoZjhxbxXTbahfCOY4TbtZ+04nkjDoRiCaRjuBAAQUxqMcxuZ
aNUrZ/TkqnulPDuCQllCsgHGlkgPqXpzLOEWtu224+cw9a5WvnTdjbUM/wApjlseOjG8JS8E340x
bCZzdbtMxtpM3Ly49bUNE05zh2yP8ASEhMRrdNRkBwQTATVkyzBflW8tYIfLR9IOnlYRyDPw/xFP
IAwnB95fm66IKmxzOH1kYpvR+UgsDuvkATk8t2AY/jIOnJW8DVkWUBtMf3/3xTQ3sZ5B+sc6rhS7
RBa7iTO+uKveuwmHJWrsbON9tb9Gkmw1iFk6ck/cHpHSqyKbiNydx3nfrg2+A/7dEnEpmHm+v2ea
2YSIim0yws/MivEZNmu2FUDD0MAF03RhC8IVZe4rDcpRiwyL6j0kg3y7ftX6W0dUlJWbtBt8LQcP
NXzoHBHApt87zUHHXDGqPBI4qDVOX45R5O5NkmVBdKQNS6WCROpBlUJIzTeKPCr9CPREKaBzjuUi
iYQwA2pH+7rKGIBW3K2AxOoiNo3ShSfu9dPbUtYuEhBxK2C0Nj0Okb4v0wYNZPrITAXFk3tw4t26
h10JJ3Ew9giluD0Zoo6PaIYfe+tFGGhdHYjXVPiVOtPqJ+e7kZEAJ97tUvi1+CmIDaHHu1hLj1CX
48vqpJPKy4vaVdMUZ+PHRKCQ5OuxpGiaau45gvl2hp0UmTvnypWlGcwO4Pzebxgi5hgbAQS5g6Xj
1Ev4lbFmL2glS7cSppeNmj9SpNeK0gd/sNFp467WT02VT+ozmJtcP8zVsaoqMFVDPGaLO+RobEiG
ialxTeOjqd/kQkP46M4E+y2Zth1sWAbrMdMNlxtPCH55M+tc1WKMMAHvt63fYWrBZFngNUR0zC9s
2AJ8CFpVbGZygx/mrVXiOebiSgcHFXOM0pXHciRlTpWG0FaL1xl9b1b4Mntg0/0eDrLkBjjGdSBN
OzhGHNk6TDoh10wPglkos5dW2G6D95NMAkM8bNW77U0OA14j2X/Uie1n6Tu6jrjMBjdtHzP50Zt6
ADb7aoj3vk1cBzPy1BrIM41RQx8qo4H0mYOeO9UJ2qy6uF/XkehUaLAd43iRUasJxMNxeZntx4KG
FvmC+x2wDKMEDBhRI/SE2F4CebKxIfJiHoYeVqS9a4oXDf1/M+K/Qk2WybXqz1ljeVa6bgx1zHAm
EZCCs/KlA4If+KXtRWCnZizvKqW1R4rP00nuavBQaqBTNt+ZHaKs4xuAU8/UKt/IT1QkAV9VXBcP
XfKJjCVEIBjmRe13cKWT5GzoYALmE0lu2vjT4xJNrQ6jpYWXHY55L/x+wVPj6aXN0GuOEVCzHkii
6bbDlS2PUzZF9ni0GnzXeOGtqvKtSfmSOHB7h0BzJChMZyPa6sjXb1bjOuFOkDtnDQ4v5AWEwcIW
FSQT1nZhjWslVUSM55khxmfgn+suKJ2Ts76uq0JiqsBR2ZtQ6TUIXwsGqaaFQ2w9CLpuEwlfNFF+
XvG9dG4SM7+NhKvzsRTHLj3a86shIHZnk2v14AIgkSfagPf6CJvITQXu4vp17NmuBaennM8OsYNR
ceh7KyRZXJkgvJIK+TMzx/i1+kAf3bUaECiGLWFCIDC/5pVHQ+GEWld5th0yHs0KqTtcLvAEOhvC
BcNtz6zAQUenTbM7d7NrDnGOLidtd41xgnMx93VcJ+8NGwOV8KhBk0Bo6Qok2BC1dPURL2gbWzgT
BuZvogGNU8hpbgwbn0b2xkS3xQYRb206WAuDqy/IpNobsyUub354uUmauBvFU9k/AovpCe6VFKl7
46HCTQ764C6qTBq2j5ATA7NisK2ig9cqGdfD1oCbpBYGBapAGSk9qybbtG5dThGC0lOvFnPUN/m2
1O+SnNqveQ2iyPSnLt3YZMcbc9sUtw5CSzYNUTY8m0BFDKf1LbzaOTnVGF4a5wVAbqTM2hurNc4J
sCR1qOBqFHAoSH1S9pupnIiPn4tp4MWAH5NcSjRig2Q4rhsCmU6SU2dc9Sz1kgUgKNgEeOrajc+j
51SoJk3pF6vu9/a3gJ899aungFJMXe4nbe2LnEXK6d+Rs8Z70AKCQaImpfAG9k6B9OSoxZ3i17zt
4C6I6SrX7pQYBlpvHhHLhHdSRgR+TUW+TB2Z+3F4W5Xjz8uBAFa2zX6bltfKeaX5DizvViSlx4YX
uh6XBpQwlV6LqrLOjQ8L05frp9Z9GVPi1TpqL2xBK7vaBbSY1HCX8p3j9oO04itzdkkDLqGTHoZh
HGG0C3hPZ3oYUepT/aUyKl8WlVuu4jAP8H7mAcaGg58r4JGhb+fWYdGkX9QPqm0QbUTWe7EOtXUj
UA8GHfjUivoGrxZOzVZVi2cYx9LIfAvqUDGgLjoFPmjQEGWNBlKASKhivjR+X3RXUaHy6a1vl2XM
CFoDZ8a7+FODLDbzT2nuy+6S558Ozz2Bk1PCN0Fqdt/D2iT6MwSgUiQR0buw1SCzZtUlpy2YFeFl
ufR7DCx2CnwzRRXCRSGN2iXCijnsWRPgjOFqeh901eTbYKgWBg+seM/WK4FOWaoXs/jsebfvjAtV
YJ+PFAUN0E1kKOzfyQzQ4sJj0C1757POIGKBBDZa652auCq73s869KP03RLVhmXoGkYasFnFDKN5
J+tLS89ziTPyleKZtNoMJAB0bicenfQjWd5NBZGEA8HCCoSsXffaOLrK/ETQn+hxMUC/maYNG69i
+VE88QoEaZ3itSJQzPFgzprux+Jbp9deIfNeGa7UP2DHBxVUNApYfh2smEJsLaabmj8F+yJoE4kd
OH0eZMshE0moi+20TPEof7RWQG8SrjAWiAt4wTA7Zi3Ioeuq4fu1Fg/J8k3GOzezX+0J2I91cYy9
qT/w9HHWUBHReqYAYidYiLkCMFij6Itjq9ozrcszx/NVI3XzxfKhQWJocMd6hqGqoKLBdO6GoC+/
tdT22LjGanxOKrSC8+xLs/MThIF5caWVFXRr6dl9F/E62SfaJ7LlYZsTVBEnGEvQwF8KN7dEdaxQ
U0z+IriOkeLdaU690+H9Xv05Z3E7N/G0lu7M7IC0yJ/3ta91RWQU4B3RihpoFBL6YHYnYLZI2QES
sFxqv09zaDdxMlZhOo6eabQuIXO8wu4c6AFrsNxxxa3bYW3B2kKNKWykALDWYJoDzKF7Yt+Bt4+Z
HKGjeGtfeg1u4L4jHtN+7A6za/ukKgzaq4+UGhqS1xGVpBuboEGhKz+MsfJNuIZQ9/IG7IEuAVXZ
Hl8eB/lur+jWFn1f1DauPayIWRD9yCzXwSeslQ8NUlpsPowmdWd0sNSYfIGpvUp5MFYSIy367xSP
1OHU8TwYB2jTxlmVsY05Im8h3qaYu/IfbFp4GthPgxMg72P0anoGeTfwKbVYNVL1ODbTQ+ocBvS7
nXXM13uCP1y7D73EB0JRntazOVxG1MPOhtcyOu6Cd9aBuTMVxwFDRtG/J+MrN15m1EpVXvJJD0p4
q7kofH2M5fRKa/VRciuS+MLyJ+nAZe818AXXoipcBvWkux+Xp1n0KKDY8IIoBSGoIuMcEiADBQjO
UsGwpQ/wRH17wIYQTG0Eb7AJP7csEyzDkqGhZwAkf8xp3XP4ShapA1rBy8wdNzPz7bBwlzPbdfQ3
J1PuAEMfg4A7LBawvcInCouBGPZ2macErYlB0DRbcCy6T2ZuV6zyGa2L0PcaxIGRJV7VveM9GtLv
yvxEstyfuyRKkbZJsL5Cy0Z8k5DRUd64FWsqLhXSRJi1S2w+sPgQNjXOTpZsef1ktGcbc12T4Jvr
vo2h9Snu3NmazkzTTo2V+XP/TpL3HLziOOSoWAqXKOgk9VWyvWFg5rE+eiCvHXo0Ix3BDJr+mKLx
rMj/ZtwQOcNG0t8AUto/XWJ2z2BSKMiUa+xXAY5anVnDDbgNvgrMPRJQfhKWmyqQD3/Siv+j1P5d
UIWRhu2L6MkAPSMS/Hfp0llWy1Jy/jZSHysGNL/wywivuodWxt6JsItrw7M+eQFN17r+u6YJmxM/
/N9++d3j/QujlWSzlhd6/T0P2xaDmGNM0R3eIZO15SbYH/HS5Os+78VG6l8dgBRYYxG46KizZJCP
Y0Aby6+H5JDqFNzrHEG8OqCsBlyIAP3FHSG5YqWM23HmpRX9qEoaYS/BbuTDk6nzp3G2fLHU8awB
DtUGPZCYaGanCK3pvaU4S+bbPBKvpfyAbAKmBEwKHUK+QJ/k/CbZoe6eSZZgNP+S9LXLPnh1zbHr
gHa4D8Q+A/GZq36Tam1M1HxIK2OGWDKj9NDMq+zFM2HoarVyO9ahzOKesFiY6+I29sdyyOO5nbe0
jDEAbYc6C8uyQzEY/KpRX2KEyp6aPpJtobYmCO2CMaGjdXIEBD70wlUqXEYEIiLG0XB6nxtys6Y7
seQXZ3pmVjhmTZQDNyYZ6jwOWY81Xar5JChpLZ9cgqJrdzLOqma/NPRT03q8m5jt18hpgLFk05XK
8jgUMEczkGDRgIReYkXGhJE6Qbdq4xON615Eg43IlsERwIblPuXvHEuNzCr1mxWLXLKIotMF2Rkw
0sYZqlg2b5elCEG4hsPwVPfw980VQyBEKVSg1hivTsHCtHoflhsrnpBA3VcLfGLdg0qO3h1ITtW4
XCzhyj8Eep60azYkwbesO6cxvdDSAqcr0QZCLW1Xv9XSwLKabY2/WJrzZs0hOjnoOLQcQ+gbXpCA
0Vsvrjz/mhiN0EahF3UK1xkLD8WFji8Uyz64YkGRx9BQPaEiY80vfVd/ltBV1oz6c5HDm4SmhlV0
Ffy1NRrhliQKW6dUvrMcx9fTCZNVC+cXmmbfI16FRTALqC+5y03zK7XpHj++SNRucj5FjbNqgH8T
RcgSguDSh8aAHBnA3WjUw0VM+qu+Phkj7Lw0kEWz0ZcU/6vwhLNCwd3NEOs4hSz9rKNKt1zfrFn6
sGJtXEGVN/RQ9LAtrsXWm4rucxBN1lnni+9o3Q4ys99X3XaSoIGh0E5IP2iqvMs6+wx5u4zhLMAR
ypv3IbsZ9I3U0YBkkcgqKJbTg2jhhtI9h+LaF1FKCg8Lkk7NsBlQ4kZDAHeq93SoEeCcIX4tG+wd
OlpvZIKOwr0pmb1K2ZmrLMh0ybbJHlfjoOqbdt+MAmA5G15q7YHXEdVITKDHEhVqaBqnPqrI3LkQ
SIKq0nxaOVcJrJ2BgCuREMTS0HBOOqzbKfZZZgWSk43SdextGuGE/wd/Q0ALIubqF7MZ2EUfklzF
sEADQRT0VTt0GDu0ZhEOlvHoJIexhIqYWHNoihqBV+HpNiYIlXVQtdHFUaI9Tx3E1npgwWph0pE6
wqbYFeSS5cvsrl29+g7yXRQ3xrxu+HSfMcWTQdJgqvnurojNdRG2UKbU/GFKEa4SIHeThWkDnrJM
r7IZINO06segAiMW3WEd6w4ojw/IPe5tJ0AIdCdraGfDHCTqdZR4a1K4aSt5Yr2Dlx3OvXQ2lW4f
xxIxDq30Szj1k9N4bdoGDVMPExjerk0uypDxMg4hJ9i8A4ln1DH7sE9S3q8FmJ9QctIGOwUAgTfa
etWx6asQqwsUBt/nHpksH74BnBGQ8Q3kneIxnzHko+LqI4KJ0BKL4WWWr7Q4Ur0OnOGgLc8y70Jd
exbZPRU4nbLmqy10UJLgGUF6NBhqBd50nstPaSF/1r7Q5rasDyJVqOPvVQbWnojt4gA0wCU2FwiY
aFiIwfd69UimyMD3plXpE2H8NlXJoXYs+Pg5pJKTGG6rdbCK/lGl6YGbll/JcrP2D8301GMsVxMe
D5RhriNg95LxR5FD0Rsm965OWukPayg4RRq3axYb8Cv4jCV43cmAxOzQPKLo0VZEmp1aYLGVgmhz
taERdwvzi3sHbZxsyCAcWbwlidaJ+Z1RoPH9Kcd3QsCJq4jP79p0FHnpm/Zj0/44/Lr2ZJtBtbU4
EiCLOw9JsCSXBlEiOYeJ1vkFfIM8TfEVn3Tt67/vDcu+1/UpBy6bwJfAyJ4DepnRL1tzGSO36CNc
g5YsHOv3QkJxTc7SAJG0mi9L96Jq+5xkd5HJ2PdL7qoCqqnO1IF1JfTPL/gNp3aAHWNHAiLImGdB
k1p4H3V/EPf3pLcDPbcQurZSKIBHfcVWQgWJa+lJ2Gvp4M5G8UB1hkA1Xt98CWt6MJPuMlUimotC
xy+rfcmwCav5ABd5TBaoZthoZ2L5L5gCTxU0YhjiKxsaP5gxrNkKlPXKoGUBRgIRHDt1FWDgDIoJ
H6qZbCdDizXcCYbWgOKwAxvRVfWYlu+ixD3PwQxnxsYssNkuX1cGIHOOrHvFxDaqLw1bbFlaRazT
Q1J+ienWdPUFqlTcT3ZkFrccyePyLrzU5CVX0J7Q8zr3og4NpplPaS3/gAn+ttn8awf4i5c/T7y2
y6n+7gPonHa4YrelxOqUQAeTmPyJ/f+Nj/33fvOOFP6l5dNhqWatcG6mqwI7xMCW+LmH3ssr35aY
PP57h/nb34aFCNhyAFgAFN4vrnkj6dTMktyWLfidd2gMHpab+dmuuvx5F+lvP8i//jL974/W5f/9
ZfxBC1U07T6x0e8R5cPv4z881j/jiQx7l9G3g9oHhfErRYpFMXrdOPS787Et6Euf3ftWkwGbVpdH
jEb56U+7grCS8Ted+l9+o33v5P/yteV4a5nQOWJ5Jq7TSXf83JgvGJpfNYmkUdM9mAkY0wWNsaM/
JcmxhZ2c5wdVxXmKIO/TBOSF9UaJq17dsoEjHdXhCt7n07liP508UvJg1lhWPbl8MGM2iw3ttLip
J7evNp0OfD1xB5V+TXDxvZY5O2O5OVgbkeQvzvxBjQO2vl0abLfig4HAeI/5rNsP40bDPGtjA7D4
YdbkVi34ZowYM1qm4jFtznayG+V32kq3NxHR1jyYtViyhy1z0KihW5jViZhP+gJnF4tqess80DTb
zkKeJjEGevNhYalF2rqmk+4bB9DkcOLdpYKephMKLO9hzq5kxE5BtR6bfnbBUfrY2BH2ZuN3BUgp
CNLgEbthU0N4Vpr4QDYtZqgVjnE2cvWiSR7CitrpCZp9URb+rO3Bs/rY1xPmJeKp6A16YOxsMT1F
73KwiIsSdwnutA7Il56nmxw9lV5DesF60/qjWssDoI+wrsEbwuDi6Qqz1dxgwYGU7yaijguaek05
QZcVJ4LsHdZ2bpGexmpNHTWgjRJt3yVINnYQaZojbltYS7mxEamz7+fK14wKywMgOUgn1ogMCtxb
2aaXk7d0ZUwzEaUSKtwE7oOokwSxh4TdrlrtfZ3i0m7hEokVtyjfDvOpKVH9a8d8kUXyBC7+kEvI
5vzsNN22nOv3BJ4K9O29XdIZrlgxYKen7VkYH+/yQMFgtzsMnZVhbad+wi2KkIMnGz3ECDj0WNja
j9/TcrOxL3Q1LrN8aJ3z1O+x/BUaEkgORkvMjyAwM7qvKDycOg1TnXhpimIGCgSWJ1THM21fsbTg
hJTi4+RkByehzK1thFDEI5wTM93SCaYY2AMhvgXw/L7vXN3pw2xkDxXd3nFMtLNzbp2wtUS6eUY2
jPbQzpGMw37MpAeaeMpQdfr12ciSTb2gj4O2nUHpWGvqO725aQZ95/DyqaHjY9piGU/JA5oWGw1P
kCfmcW7NIFdyV4wnaQ+bFcs3lU08ZzgvEPLWVx1/Iszy2ILITyswp8UCo7QFXcIiQbV4ZgLDeamf
EJN4aofyDbv/oH6X7S6Vw05hceJWSHXOBd/iv56zYtzAma+QY1wO3Mn8io8PwH9DHSTqUtADXdNn
MqLLYp3pLard5vdMyAjYuIMJmqlzB/km76DPj7N9BTG4tZ30iMUivtHIo8zpY4s0kqhmj0JJmjM9
zLjcYSsn0g+kBBnVObuED2fR2j4yPQ9QG/4Acv++wPzfTWz/UmBIW5mqc5Kb2GAl3QVtuTuG9Qbc
HQrMn7ZK/U4usbDvGqPyfZXPP+A3lS4GqbP5s/PTK0LOe/1JXvSgPcoYt8IOcqzbPHcf+Rg0/5/y
9htkC5l9CqIRrL+BXWd/LwGtajBD8PmzD7Rw3sgghfXq/g97Z7LcOJJt23+pOcrQN4M7IQmwE0n1
CmkCkxQK9I2jB77+LUTVe6mgdJOv7vhaDiItUxYQSMDdzzl7r410nA01WOpPsyNp+ff73Ffro26a
umGQfmNoWBPPelOxppilFI/vluQveoYpPStw78eoo/yFLFOk1D4Dd+OCmO+7q8JRgt5OrIHJseHs
Plsp0e1yfKeI3dZrMLye4qqbS7Q69atmkL9cRss3kwzQ3p85QWo9LYZkGvk4aYZ4GSJGaZGucCg+
xs+ZO62Qv61T7DxrSmBXXKPtxiRLmzinPXnpPDGfTM76cJ9/F+dsd5+6Lu3qasRjml5n7rBpkKj2
VxinFpfzFc5Ic7N29I8bd85emaqK/d7Qx/fZNDJwm9FLsny31oz1VtL2Yn/zm6PSH7d2diiLTKPl
n/F98GJ/QZW9wdu4C+5xzC9iNz9cOil9o4zl7kiNQP5rKDy1Z19rpRrTNERYla50QPHJLr6zjuP1
sLQXxjI7lQ/tRe6h9e2399cltbNvr0mlKoHi/p7TIMnNcZHV71X8iIGAgQZijKi6TpRTmptLw2DI
k96INlrY2V1jvCg+ACc4mvrt5A/0ILtV0qReqeRumtEbC35kDc27nxm92YbpUYc8rmJiGqTpUkTH
WglXwqYhXkfoHZlgxfDusvuou++E5Aoe1BmvQAWFIKTelrS6MNKE82xD3csz1ri6j9IA3WKxzVuE
3ZRIMaDGzDap+k4SEsCecVXmUFLuYqQwsbbKG5zhR6V4KNq7kPp2uEnth6lCTZS9/v3a8/1jytqj
EBhDaIx+9pji8K+L0C55TAFJziuBtEQmQDMFll7mRXeXnpzvllfr0/XOHtR0jIRZ5wJrfrOQs1u1
vlQLXbrA2bqWx1Yf2k75jnV/jVy09Pyts0Rbb/MqJF7qSquLKRyXLjn//09Vg53mVoImkzWOZsjw
e4EDP7TWcbMuDaI3cBVcIN5+//6ZqmYjx9ao+s6q2bzusjKp+RiJ3QFbviypLRlqhCuEY6d4MzyM
b7574VGZH4Uvy+ena57VtJGow7ZsxW+L/gkMPVsGgNOLHv3vH8lP1zlbW7SuV4yqme9N3U2rhIVa
uYVpv4R1vg+84tJH+e268tflfucofPr28iyxEpXL6etgg0zCRRAJSZIZ+ybeXVynv90OP13s7HUb
IYvnfjbfW7eitQ5NYk6gyJ/8DfgzjsoLRCfOyrm0831T1+IiROw+I4UAEpwdMVK7Gzr2I45Uowt2
dz3s7Wu0Yo28mAtqZYm4aUCjhAphoR8vPDbffr6frn02/dLLopScGAHCVjrNfRffq1cMRF0KZ++S
pP/79+LTxc7eCytIBjFO4r3zepdqeBnfdU/+FUZXuCWLat3vGZRd//0Nfvv2f7rk2WsBPV3p1IID
Y0TZmz034sKY1Px2b/90gbP3IQlbUQ/B8J5J0MXtkXKMyh8xn29ei7pCJMosr9rYQl+GRYCBKVgy
h4t6zjVIjXOxS00wNHKzapwQFMF7H8deTxQIujC1vhUJMhwmUwJ1q2PcmoztFQplLStWtvghJcKz
baRq5XVcsyEYDwPlZ9qNqzF+ka17euGLskqX1gjGqHqqymSl1BGWyjnlgfka6JyBlxY9P2EKywFr
bkSxpHzkDOxyWXKtYSuruAW1nZSoS6V9/vuvZv7ov6xYf31y5we+jEm4ZQzDu2Sv6yRyJTtY9tZt
V76G6odKl+Lvr/ZdlfT5LTs/8rVqU2il1PNyy8uZSqu9zeEyOARBd4v/0bL16d7ONtI6Y0Jb81r9
KxIpn5f+Y+k668JztpcuduERd8721MHvhVVrw7sjDh2zR3xAFz66b5fFTy7nsx1UjDWWdYqucBSL
Ig4Q3sbrtE3XF76g7y9DLp6sGaD81LPVV80o7atkrnmCTb1GfklF6W+nG7ElnevBpv652MP86t82
2KHnVVdWuOp5mVVOU4kiScUjFx1nJ9eMLdjONaz+I9zAnnIxYq6lC8a1r/fJRblBS6eZSUF5tgoa
ESCArC7esuJplI9Bf68UFy3+X98t7gtmrj177w3t9y7+aduk39aw0JYABRQPr2VTLoCRld7cfB49
BLkTOzYiTLFTUSt5l46R85r355vN1bGgKZaq2uqXVL4sqfCFGPZb5818AUAanrRu1pe26++uQitg
DjeE3Ud3/c+DndUENFlS6U3e/X5e9r0X/n8cCvS5cvnzZmasOthg4LQU4+dfV6xCjuwV68MOUAe0
3dZvcU+Z2IVilMNSXS4yFFIaAW7FGG/jTEFd2171GmQ0kK5l0xB1053U4gYBW4tlV0SPoQYCBKF8
mYyPqtUcBKbQyUrXKAQq2kaWxcjTvM4oTtClh5L00MZVtWQH85yxWZpC7OTAuWGUu6lU6cJh5Oti
YirzsRXjnamr5nlHwE6nNjcMSkcHE9AHSI3lhbf8637JBXApKobJkyF/mYbIeVv7zUQFMKOdtikc
Q8NFqTk/j3hvNpcOHerXV4E33J5XFQgbWP3OlpU2zTB8q9P7jFEcXxM3vJvP4sXaWs4jC5Nux/zC
2wsavWvsR55xv+mpk33A6JfeizMc/Nx2+PN3OXtkfWSqLKTDe8GBB4vPyn8k60V82GQgyl7wAzwY
6mPslPWl/ejrQvfnhc+WcExhWdhL4tcMGEk2cwZhw+rKruR2dHYIrnmxs4utM4QD5+8OEjK6Z7yg
ACHnF/XPV5S7jUnCqt8L7GFadqqyF1Rt4KT28XQHKiYg74zAJndAhMR0cjnEDPkRHhCt04WyF7XY
vUoa3s12VOQVfftV4FwjY2CAy+vx2pavuRQshCytkYcEIOwsvBhyfG+In21yn5YnTXmaCYe5HzFO
bd2qVlZTs7MdcTKUeJMxxpX1GlvIjzxAA2WIq0iGGBRdT3wtHV0F8l8XTg2bH7GCgm23tfizSt4N
hH+I7FFOJ49mPLidKTwJRTeNvEM1DW7cMU1Rm2MZXmnqVT/JCwYPi6ypDsqsYcbM4+eepfVbwaza
4f5yQyXSo0DDhY0dJpJSyu4YPZnwBcJOLDWAw/I0unVxb6jCtYu3UKDq0tMts7AtnZeFgV6mTDFc
mf1Gw5ODsdPQM5dosesxRTycvEpITqPwrWvC5RTnyzRoXHDMqOAJSUPomvJBKKRu1aDWyu4VWUwL
LyAkwyJJpY3Wm1s1i69D0wa9xYy2hPLsdzhZ8Xzo+PdqDP3qo4wIUmZGH5oHvdwwx4jlxC2MEaFt
vWy6K3M4BjK5P7m9VUI0soW81wvkbLDtYpazzGBUNNI8Co+VilhU1Vadfa0mFplWW0U+oFiw6xsy
bVENzNMu4vE6Xt1RvpWMfJMKsZGx0sxGTSU4xdo2Sj7MHgUOP+O8JQPdcFQjQr1Dsb9oYImoxVaH
mVjT5K+vcv3oq7/ibJ/xd2TmwUL/IScHWf8VltrC7KNFMDNZYqwiyh0ijVVfX5EltrLbB117HaeP
wS/RZPDYrVsJxlbuAYDJSTCT6nXXvDT+4OGj48fJNRKyGwZgC/VfpI8hK3lI+v3EViw14doMRiQ4
H0N+i4ujDIOFpMGm1Bh6qRWpdLeN8VwaGICGyW27WUECG6sB7ZWhnJBnPpK4pl+Nta07iLj6UK07
FWiJKcBkAxnV+N1DnF2DN6jmKoVJacnhJst/2vVTWp+MFE1jXq0iZ5MOP4Q9uUW25ulf9Dk5t3l9
KLtoO4IUCxAxm3yEUHHWaorM2H6Kpg8kVIt8PCSyc+Fw+GVbOltIztavlJyqoZyGd8P61eQf4SBf
OOJq5rwU/bHNn13hrAgnj60irVX7lZfDuqqQ+QmExrKJDZf2ocK0tyKFt3e83PafkJTPzuibCuWx
JlKMKHcKM2OjrNdtn/lMAHFAWjOQcRYzW5FrDMZmlBOPw+BSAW2YOdMV4axuJRH92kro0/NfgOPf
ORVPCDzVbWC3K5s3srfwznTKtozsrRMG1+3QzjB1hJHyEWL6UuvFIovSY4/Vu2lTl1Bhjhb3Cie7
MG73ZBl/kES4HEz5sc1auDeI5QZ9rUcf8/QzxzwTqGSlInNL+bEcWY6F5aHRjWNfVCsxKJsGMb6m
CU+bR5zzy19ib+ZxsfVFD4q16t/r6kFWr+SByEHCl2bHLYZJCfqpLOMYJ+msZ/xWdkdJswCEyMuR
pnA/PTZFxFtVbTI8NIs6+lVHiN+zxjXqYFMkzo/Q7OOVZE+7vgluNe63Mctn1alX/JYrP4k8e7Zf
UWlPokUCG7mkzK1aC94CL6VD/xauOYAi4hqHYzLQZQx/6BLon6JFrYs/KtU8gSWuyJmJG9Gtgzx/
mdYZJHfoTImxZXqHt9Z4NjFZW029VyN6T3WwtJDTYOr0Rgu3Xpt5afMYSeJGLzHQYEi3yxYGLDlu
qcVXWaoMLbFBg5KFBbmcOA7qLZJKM1mYRu0WSuL2aHotL2JTpvS3+NjUIfYkIYj1Y2Tq+8kyaP31
6CSrQtNJWBS31hh5TgDAZj6NgqoRKIZyG2FsQvfGRqZmrvHMKCmGadtAVkwWd8Xpp0J7FsC7wdDB
qf1ERosbKA0r7Juqvur6VTs2uyCGTIG7M+1+yuHoBjQZ8ApX4XvZs7woHrv1KigCdxAcnyS8nt3L
iGFWMNeYVMyHwGJqvJ5xzbGmiVegDTkmH2vE+hEviMwRQN5lvbMqxxYPxM7HhEfw6Eue+FetGA5N
Zt2Gpv+G3PNQ0CqJ0OmWlWsGqImB2Yha2SNSxtmjMbu+qWr/1IfBMTBY2zDlmIzjRBK9+ey12AAx
4xWcq+OtnxNE7oR343Qt+mCT+cR1FK5IzN0gx+si7jYEHCIxxoqh4k1tsideeNfgxrUp2FVMKsIW
nUiJDj9g2NmjnmUyUQJRnK3rBewaC9Wu5UsP2az7mqVYmY61+9CHPxUl3iX2h5NOO0ktQT8i4rCk
wmsCHdMXJhhZ9QRwGw0BUgzfGe3s0KEaHT/IIkcGENz5zcD2i/A0XGX9YxZma9tosR7cWZUEw5kp
JHJL3foZG5IXpRbpgsq4bWJ/ZYzjLlWtZe6IO0gpPzIMOpH8M4VbHyovSnDLRodU5Bjn+bXZ8j6p
ynXYmkdVCjyLAIZMz5aiZp4Lt0lxaIYCZN3YfryeV65AyzDUsfunRuP6nbVRB2tbFMEGLsNa4VzR
sB74kAPTCuJXi6thujYb06uQacga457AJhDyNmolpPX6hd3i6zl7XsznMLt5fqp8qesnDP7DkA3v
2im/8tdkg3qhvcBMsMQWAv7zdabeaPf/+Sn77LJne4hWjzZZrcO7cK1TcVSpS7UVqR1ryfW9+Kij
7wP2dbHa/qr5OrvsfAr/VOwPQBvzULV/ldpvnh9B3y0VzeCiM7kIf1fnztXZPqnLNBWYL+oqAJyz
fqeVoL+R+GjJMH1H4B9sUKKyLrzO1QQjOtaV7dxl0CnojMcKA+2PFIX1hSr1azNvFvD99VsoZ+PG
QIzC6IFhzf0NkwgRT34uXXsRLMUJdfmlGdI3ZcwfVzsrY9SusAvL9n+l8dVA4R9IGB+v5KJ0/742
dr6UqtwVM1TkdKqpA086+2wzqJ+V0Re/bF3SFwNgNjXrvaS8U8gMhUxxS0quK7UGlt/wuplMaJ4R
71ewTntj29UMDlCZov+8FVqzdsYOIwkkGeBygDSBD5xAuKG39acrlRWpR8ojj+Gq0PmzYw1TK1yH
Bsw8v4+WeJjoMCteEHUHDWu2WgHaJtrDxtEaT+XekW+jSvspENi3lfkgEGv2lBl2Km+HznSJsV1F
hbpSVf8xTcjHlW98zIm4VrBheDJnyMA01nr9nI2ZB75uXoQ5J2vUNOojgAGsjNLDqF5HUvVkK28y
pxx6Mzd96DNSZmgnV16cHPpxX+MrU0bzMYiHg2pnt12BQxDZVd3FJ03CV46PmH58zGFM68oTH4wN
LsLZlVG3b/GJjuY7MSyLuunckPyqZdZVv9D2Xzhdfvf8fPpezwU6edblZPMM7wOHNOqaTANdt02G
979/fL6O5v58fH7P6D+tA2NsxPCz8ULMb4WhE58+PMl3sAoW4z0SrvzhkjaGjs03q8HnOztraFQR
EERTh3qu97OSDml3XRA31U/prC4TG6Nm5to3HECIoJVn4j7hyZXxMTeyZD70OMKnFGCDwDEZBNXa
aEPEVL5yaDHeJwEHWqrvLMFyVw+eaFUkAG+5M3j2oC+7QSwrBH7oLJcZVCCrWg0YXoBXHIceEobx
PLuP+uKHVhxqZiOW44GZWCNvpL+mGhvJmU5aRlx0YCwlQHQdPhWtZfiVoHEReDwmE+hdt3KgYJQz
9gED8dTlxJ7b0oMvPzc+WAcp3wxZvOJ1BthQRGtz0p6FyO/yJPkxdHD1/ejdyNujsIwb0+9vMgSZ
lhp6KsQjvJF3kWzBbsx2PskyJkEARQUnuUjCVZNaIJVwPkBksPmhoGuefUzDC7+HC4S5WiccoPR3
FcwDgWrB0Cfol9MqbNZS9iJ3wW4ar6ro1Y94eSKh0Tu0PCvsrtShcE09XjrtjPOReOednY+Az+nN
ZSEjGVXorxS0hjhWaO2p6wNoz+ahQvg/YV9IuxttK6WFx0BloeQHAgwCM3mya948WMTi55heR+o9
vItBRfuqPs4i3DB+KIpD1dgbnQNukRn7aQLjIPaS80hu76bvfk52Ryq2SmWPNYC2i8iu7ZGDYLpL
qfNnh69JgYxHdVOU1UvaWyfHoDtatZt2QE+tZosgk45idvdDpmmXprI32n4RcNAcmE6X1zKPSI+k
tSUjOUEsOyLmQs1XGsqVDu8hSrdW8GBTw2sGxTrN//ihNLL1KN3lCqRFVV10s4RzoP6KP/reYsFT
9zVZ9ELdGtHNEB4z9OvFbYwFFeHpOnJwcJevpQSVU++vKjzx9XCvTHi080PflR7ZJL/7w5VDgood
HgPluSRwISgPrfacANFIgg8/fxI9YHZijH0sSqqObQNcMcvYj0kFhFgGq1z7CTbKtQNsFemPDAh6
IxNz2so0/h2UoQkLOWJj3Z+up2HadAX4SDV+iVDCmsRLTcNbOOrrtKmwpnMAjTt0oy+D9mAmL0FJ
VyxpN5P9kBCOAiZ+pVGd5QXoCJoRktgr2LZzP70Zhu6+DCFF6Awb9PI9NSZQi9LSIiu7s2JPB945
JqBafVeV7fU0Mo18iuynUSUTBQyqFmora3jRkVH6HZ0/g5CuTqVX0y/iHkQGHFDDXyfGB+dPF63M
cuSVid5D6bpXNq390PjPFhJ0a/ip0m0yFHYTtk6Tr2Nq1GVJzBv6ZPYxacJQOTrhc5Y2J8MkHBrR
dahg/ioprgWxsBiCVPADPQuLJWlAAdBZa6sQPTBPimsk1ZXeNvdN9mKG4w7ZJcvYXsKiO6ofukED
W3mKR/3OgepGwe2KtF8pHUITfDJl17g2/0nrn/ou3tQtFXRzbzF2LeqnntLZaSVqt0MnByuix96t
8a3B9z9kApTPj9C4H7Xrlrj7GDRu5j/KweMgXSeVwDQTb4QTsxPXK1iyYHKR0whKviG3XtQKviuD
O5B+mMjiZUXIfR3sJ+kWMf1iLF6SviNkq1xFLbpirGIhEW2G8TyGmKNAGQp7hsnyORl7YYt94fuq
VwbSB5KF/QByp8fxYtRvoTRhtQMjU+ZuDZs84csP8SUCcbnSyK9HuVVh6er0eiNo64Go2/ZB5UU0
SIoUWpJRbh2mAHLYeNLYLSogAqaAumNguD9UdUxPcHTL2LjJh+hH17H/p9kpi+RdQeCJGtE77uCH
s/WoQNrlYiLig9jyFtM48vTE0A8Ea/Eu35QGOgppeHbU5rozDq16KMY7JoC5T9RxB1iFV0VY2aqg
hOn11PV5tf2K01jylNIC8wvVwxjVI1iboSUxJVKUaDeJZt/qHQi1subFKaWVaIM1fjxYUTdWlnD2
CK+nivQMSXB6vJXj28igmhwIbGI1qnKxyXXULTnUNVM5mAmEpdJfW8ONaGyqrGo7qf0607R9mZAe
G0tbc4hXWvtWDcU+HWGm6q+TFB50/KVSYXpDdZy7iA50Mqs16Yo7y5wnKatsmO/sUzi1mkg7WBhn
oTAFZYfm/6ocXpP2IBExb1DrgUP1RAoqUFun0baKwNzhrB3pi4fsHyqOiFLfT4HGFw4p3nlzFK+m
J9uIvRwAbDTB/bXYFRq8vlVAZNGdQTNfBoQnifeyvDU1zDbTu88bU8cgmyf5LQiPRXhKqyPUp2BA
p07WUm+994Hw1Gib8QGOwfXUF9vWKeaKExX7YJCloS9qC7cmw4GqGLZFU7+UBpzGMH+SBUtvza88
6fbKJ25ITBIglAqpWUeRVHMSiTeJET6EcX+TWJMr5Q/CnJbB4G/lUlkkyY11hRVzXKTrhIcxUKxV
oCe7nihfp9C2Fs6PsBg5WdC1i8Zs0xTWJqh1z+kzeDx3qR+DWgxPCgg/1pdDxHS+kcK7KDlEo7+p
1ewY+8MmCLRTIcXbrnEOlgj+JYD53/i3f8yH0f8+/m3xkUf55+S3+cf/nVRLUC3dE/RWsNuJ455j
VPqPuvmvf8j/tCwiqJG2g+I3ENDOJdr/DX5T/0kRqMz0UxThiDGp7v+dVGv+U8WVM/PtTeaLNHvs
/yT47cznZGkyiWuIMG1mpIDlld/F7+dzvF2BLDXYsg8EfdAP3LFe7uc5ereUbjrOpItsG2/UvbX9
9AFd/6uI/5yJc1ZAfL3w2Wley3RRMLFekJ1EQMVG2WTL9xiTzBLA4yrwLpXVF6931tUvRBCHjVkv
5Jt8O62gt2+kZet1v+QVl1sZqwu39+cQ4evtnbVnAJMwWrPrRfRYXcFYTTbqB7xGBBFNuWdutbgc
yn7xDs9aMyLstSkHzD1bM9IEDgjfYuVKHIBmydusL7ko1jG+3qataAhyqAZlQMC/VXifHp+QNjAV
CtyFKteyEoylbmDJ0mIhcb4bfMeK12ZR+fjDR45XvUwtMY4z6i8NJKd/DMsoxUw+me2vpNfGtWLl
0lHvBq2Gyl4y4BPjfJySU7uELDZA7yWVrx4fo9DRH5SyVHbw+4vDoOUNU31+qjraQ85hZ5R6UkSU
iPXeHgv7Tqr1/lQacnDSzUBGk9YHU8oQ0xbqvhoqM+TUrxraJmuz+jbpdfruQ93SwnDgm0I9rI1x
y6kmI1cWvz5TMAKdDp3ejc1tHTaQQPmlhz2JwuExdtB4V2phr6OknzkAE42SpjXKVVZEQGcKo+UL
KXJV9XxTjslw8XXXskflPkYVvotzLSLUM4hHl8zZYS0yR0HZZWg1Z5+Ys1Pdx+q1RJAyp1zVt9dm
W4IeLMwJHCHboB9hUDZJL4LgouzRHHVbnMzZh2GPiFZwCdHFaZL7jPylu0nWTDpqiYIHd2rYeBF/
dkQKRza7a6B0d0Xbd2t53ixkIoq2ZSp1G9MSxi8llJUXMTrDYUrV5FD2vgG5sx29cuzwBEvyyI5J
RiKkLuSEoZk7m8IqrG0/6eX1YNXZrQzu4TDF3XDy08R6wKGs7GUzs7ZDNNjUvra+LMK5yR4N5i7o
pmJHPFm4HX0pfFV0nG6lQ8KSlab6YxFlwDVaq6ILNY4x45EaA41RAgeqpTGOD+C7QcBF6TApMI4M
80k3SuOXFpPvy+i9JRjZmOJUrPl49MItVRXiWIxFWFxNUj3+qMku4MTLIsppytJvudm4JTbHEm8K
Qgdl2QVy9dYaHVOmIR0TnZ+dkmxddl2A0TsAneGKSYQYP1XS7LJSgXlUa3UPMlmK0w/oNzYD4jGb
NOC+Tp+u8IIhykVAKVSgSmifPGfwrRfNj/Fwygxuo6ZVttgT1HQ/hbrQTuOgAzVt+pqBlCls4LBl
oobdRmsycSMXRX2fCSu5YXBCeZMzZYUgpLRYfjJJ8rrJLndxG8INla1U1txBh9YABdf/xec9MHgs
EmVbRAysE1UI6xk7oZZ8wBZtJlotwhoeCisgny4hJ5dxt9rEpEQQuq0Trhc5W2zmDnPy0aqfhQ3G
vsy60Y0StVvrpYV3UpYG/b7reuzvUdh0gEOaDGS133TxtpbJ0FkEnayc5EFuXRr76bjs2G/3TdmI
H7lMae+Mpr5JSsxTM4iOEzpcfVYMcxIOJ6iBGgX+jP3WmpJGAJ5lookyZUp5RyTweMO8mSyI2HL+
qOt9+JiZlO/22IDcZYpdms2T1tRi2ShAq2O7zV4NsDokp/cickfRRzBFmubYO0pJE7MIipUIE8st
+0g8NspEgRcXRfWWZxH1fN6P1TE1QUNWpm8tjH5EtiFAuFSlQXMQKWz3ITOmPZqDZj2S/hvugr5M
X2Ghh1ckGMbLTkxQwmsqJ0F46U7SA4zsnNtXPlnmK+rJZG81IYDKOk0IPDBRKAxdBj9YZJKb6Jl1
MBW931vDyAESe/1eT3N9F5POvWmkAmNEoFQ4K2FY2nHXHkqrqo7AvZL9mFjaVe9YBZCQCtdplatr
Pw8BXOgDyy9/FfNiFdLuMetEfJyacI6ubqfiSpv8yOtrMR7swNI3UUtxb9S9+SExnAZKUMDCqppg
OzArXPN+zr9sOblV4wyPVUufSNGJuOb5y1MAHHLee5WTAwoyeb3hnJoGI7JW9c0aqEUxHvU0qhiN
lcVW1biSWfXSRpRy+RS3kgRHoycDS7aS+2TUkmNaErzQ4dqELx2XB3ksmJxJXb2q66xd+1h9t72i
I0iQddLZtEDHM4a2YjFWTUxJ16E4BHO5MYbZ8+zbOqQEI7w37AhHsUFFA1iEBrkwQ7dT9WgfBARu
dIWVr+TR1l1pNOS7fuwJUmzUmNTMyn9LHdQgyZR/jDGfXay3oTv2jrPx6wqXaAarg6RXYz2SRLSy
fCyxWpWYV62dsyOUpp1upDGkUyIC5dZOfA2hhFUQVDNr/AxYFVnA0DGODfOgWpLzNiW4DzpdKd/V
JKmATCGNLsC9eKmclkQH6uiXR3XcDmNrurmqDK+dA+0865NppZoNEZGVPFw1sUhepihUXhtD85WF
PkbGa2F0jaenoeG2si+7mW+F88i6vc86yMoSRLNVF/cFkoCBZnzVZz9bzQBcQkraPqjTYj2ope82
nFpvcEaGVM+x9VGgRaXrDB7/ZjTT3htsKlgl6Gi6q1H3w7DTzI1mAJEjbMsLtT44WK1i7fuC7G2h
kcwbqAoZKFPCoIOOHbt7YIWCY1OqhKc8knK8Xe1wiovQvApVws0XBb/zKmZXYfgDe2EV2gEwTKWS
wnXdAhEi6sdIeOEsbi01Ov5VkEkR3AmpjSino5qBoERSGBA3uubB3mRud7SbQcsmb2Iloxma5JO/
ze1K9U91YUQqHSkbsgHInZmlGdbVmwGwdFgA01UNF/6UNLomK+yTXAU6dMrc4eEPja6LVyXwKPnR
KaibCRRQumST0aTRgd8MmUzEcKlo8HQNQdfVbyKW6zYtEjREtl0FXs5Q+E0aOroFfqCYDwyfVQav
UtCb+nuG7g9obT8M41UXJ626CkRgtttIsbPuXbWx694RFwltTOP90Tg4kR1U1/KJEEpjAPoTDTs1
kPG16Drpo+TyBa7W9NnWNsMODNc0naiY+gOZ19NVnDrDeiTz4MpuhLkrpa7ZRfocIge8Da1DdK0N
dXlvDTEYLF+a4AnRJIYUJBgqR9HMHICNqvd08vq8+2k4HVDxOgKOMxajubaaofJGtStvigmI/xQZ
HaG78yje0eOVHviTF5WA06YaBYhTK8KrVWJfOiD8sKKScaXKolv3+mDu1X5krl6P3b5iaOThj6+B
O+bBOsljOiE6GJRrnGG0CVq4MJUWKkvG4ONG9UMeqyi0Hku8sSuzLJqfbF71vpUmgIxjl4lDkvLV
YGu33aacNQoV8YCjSMV0LAaZcQantM3vyuV/a/h/qAYzzv++iL97zYrXP4r4+ef/nd+uWMo/qbk1
B5m5ZuLNZiz7rzKemCCVKHbQJJz/iYfhz/9XxkuK9k9do4gnN0ZWNF2d3Xn/ruMlEtxlThr8rYal
Y99Q/qM6/k/luOnIlmOgQTAMfslZ639WTstJRFKkaQ73nZ7Rx60Lt2WMGguFYFWmAdXQPNfmY9/b
dIAD++HTB/VdMf9nGfj16vP//1QGDlqnCOKTh3un3sTWsxwbZDUHOyN+sJKGzMzmSiK4pEeMlYPh
rPT2RwUcjFz2S2KMeTr+l2Lg6y9yVnZD71TViLfyXjv1LhlRHvEN3a5d6dgTR+vCqPWs4uZqBA1y
+LZkVSZR9ovkOAK7JeJuGu/jrb1TVgRi3DUb6aBhMM288nBRifDlYz673qyX+PQx12XYqnNxcm9w
d8rK2SuLYj0+6++kkCzkPRCaC1ru+eP64+M8u+DZU6WFcW4aej/dTzjBOGAsYqA1LLgXHp/5r/m7
y5w9Pqoc9Gnid8B8lpNHtoALKFrfIn1bj6v6BBLmP2s+ff3izh6TICrKLJq4IBOQq+5udl7Ownzj
V7OslrSQL93gn0P5r9c7b83IDvxeJ5wfFJzV6OJNrJf+FlHswj8pRG/qm35/aWKunSlXvl6W1efz
8zLaBCtbOq9lNtjvVaUSQJhopVd1DuAZiC56uJc7LPOdLDUMPIY7jlqvim8w2ahIwJWda6Ue9rJa
HUWFZl80Bba9ML/uYDSPCQdUwoflzr4JrXwjq6qrCCx/hS4x+wrqvRZYJyOATy3i9NY2SU1o26dM
qh8IQheLqrWh6obyWuuZnuRj9d7l1aOc6VuTjc1u7f/D3nmsN66kafpeZo9+EPDY0pOipJQjpdzg
kZQpeO9x9fMis6aPBLLFql5P1abyHFWGAuF+85mfSV5sCjG8+vaALD0Eo8wp91QRnlOlkpdKaSx1
twPzWpa/HAR7SJ2D+9jInsnia9pEyDPLvRRex53t0kDpbxzhvZum2MVqfk1D7ClVnV2SGD+UOLux
c33v9UiwRcN1KtnPaG4/q3aMC0/stIDR5K1WiiN4s1+267ybHTgjIImvQel8GMKJV8bYA6lJbT2E
9oxeR5QwpFllgB5eWl5502YKfgAa5GwLNWxfUp05mToWHb63ramoYMBgYXNYIvAs7Pe8Lbx14aL0
oYYpYQmqfWaNdy5FXJCuNeUzEXSgQ934rjJSQK9ttC8d5Sh8b927pgDsruxdKkJVGW3pPhHz1DLF
te6nnnn3wFSyDSD6R6Se0X0uQJvXmffW0a5cjYGb7WBpWqveS2cPtNzsX3WcPQRNdR2Z7Tszh56c
5js7sFBzL7M/1o++K0M91cio/Urd5LS5yIz2mTqAr0h/9z7+tlesAhnhb79Cl7/iaRrMTWb3O82Q
5jHmJFjWIZE2SLSqnW3WaQ9uC0ZodJHUBwXNpJZb1U9qmhzZjZcAACEN/h0K2hxObri03/SPlkCX
G4qatel58hMgBAhOvdkcpUKtF46OImmCJzZk/AoIg+zThE+NrW5KIUCNtlw4Xc1mzXDRLmRcKvQ6
lxFmsCIsXpHZClxEVkuqBqs8pl7odHJCbSFeB3aIj3W/QSfqRWrxJ/Zy5RYj4isgoQdLmPvINNaW
Jx9deFcQMLyx4WvPB0fCzg+V5aFpj0PJXU5MiEwumpNF528dzbwu89rcupliwU5A3MrUaS+HqrRv
9LiYp+Arll2R06qzHnQj2KohSHkpzTaJXi/00NFmtr2DozDMA195k2Tt1vFw5oKacwt0p9wPivGk
s7RLL7DzhePiZW1Fh9p1x4a38ctIqZXJ9jLr2jebTTanmYUBZO1tLRMBcx2nafARpdmMECmcWqKa
vm+iIXWgi9+KPOy9AnZIpmCrAN8lkyx9priutDK0zFrC+krRch9gSUn5a0azOTJBeKnyvjZo07no
IM1jy4bGHD/3cvsb31tEQ6Xo2Q5yfVyOQ1A1NOFMk1xGrw6ljMdCVau/9QpjqMTGTxN05C1F3oNf
+Y92Y/iboomHWW/2NlK5cvizlACO58OxBOtAOViXrkTX3ORl+OR03rAy3Y9OcgFc6J4O+UDGx7Dw
k5tB8dKV33btbSTr14MKM0GOw+rhwoN46aGnM/T54k7tyIospMoegz0ioTP7mM+Rhp9ZD/m2gLlm
by95J5996BWBCPfobkgE+XXAEO3loW7b7jHTcBRRDeW6jdA2C+sLFPY/YMmTpx79KI08Cv/pKQvW
701TGoICcArt2q69kts3lc3VNS7uDfHakPeOQfNcLxYXPulJgDyGMp8GnsQYYaMgwUIJjycYbhPu
icVGX4ulfHWReHc2mvk00iS4EFZfmr6IZaIZVZ3bK/+umb0D8RBzIPZX2fpia+sk6J1MbRJdILUp
t/WQjQO2o6jDvLtyNvY6WeKjs7rwGb9Ccv8VUnya3CSkqFH5llQJJbJ+N4o+ujv4FStoORAJ3cWl
CObsrjQVqqGAq2H1Tb5kWeLFWsTsSiM61sYPVEcw3by/MKOzyzUSUOmAQsye6t44sh7LZdd3jxi+
LEHOIBNTLBukMEYly8s9s7NBGUothgwrm9xPnUyqCrwCFr3cPY4k0dFEnPrRWlvA11/0G/VSpDse
3Ol5+zzaZG/IIhxU3jFGu20W+My8aAcTNiYAlHuUIY1Zv0hX7REsS7GO1peOwkTA7e9u+Tz6ZLcY
UpD2FoWcx2hv7GiGLs2b6KV4xKIBiX/j0bwDmefM2lv5qoWxOFOuv1/b8Zo8mbwmxuQcMVT7D5j9
U77UtE7vmHkkHrW8zOZVlmxVNz4Kpd4ibQs6pmpueyO7+37Qc3e38WnQaZKGH2MlN4F4DJGJGpsZ
ZX9hy547Fp9HGHf0p2nVnQJfqMj7R1Opfg6DsmxaScD58S7dmZcGmtyZmes1fRIwFeiEK21JFLgI
r00OB+D/ubej0ry9lJqdXTLwDVRETF1BfO/r3FrXSiS0yZlbrs7pUhFM/8j1Gx1pEbTxizq6NMdz
l6fxacDJU+upmVuEfoir+L7Z57vuKlvGj8oCda/FpeNw9ix+GmryyDo1JdIh8cVjrNBuCOGpLvTG
RLAVoXZPQdy6NeNZ2qlYzEvKJQtjZTzpJ4fhn9GnqmkedLgi83r5cTQjm4+mSTN0yRfG3SgElO58
FHVHXoVHPXzbLIsbfT2s5ZW2qub/Bjn9wlcfa2aft3DfJwZarfbwKO/UFX4Hv/21ubZ3xbzfXJQd
urCl1MmBRHZI04dIJdnHjMVFDExDSArLH3ebXFkLgJGLnJuIChFLnr59fxmIs7fBp68+OavgFDIT
FLh4rN5JEA/GnLbmYsDZ9Rbhj9Vw7a4umqmMR+S7hZ6c2qJqq8oc2GZw5A7EvMYOzUEcXGbFMt8m
H9gNL0ZnFcoqf+Ff/6ONy8Ss+l/Xva6ZFswSm1t3MrLR9VZQpcRYGG1tk0Wwan4w+NZ4df8qnizS
66hEVAsjyG2/BYCN4v9N9YoYw4qHdhcf8+P3n1/5H3b9P7/S5LVtmt4aOnUQj/icfsieaGfJULmI
qc80e8E5pDOj4nhfuj6NkA59e7M11lHjYzgp6Q86gIE8QZW/xa93FipwOofWtH65krrvOv9nrcfX
veftPAu2mi5t2lzdyh4qloZRX4HOeLXU7BGY9A7iB49uE+IxjADurHCChy5zdfRbnXbZNYW+tZRY
nmc0ypFYj711JqQSVoDuLGlt0XdKpHdVAZxpV8JayJ4LxAWA2CIWrvrh17KKtnJxU6bpVRhp2lwJ
k7KDXYiJXuIk9o0XibskTrFNNA6lIj0b6MFXSXQTtQ73T21rtLD6EivjVL5t/Cq5Fk3EAYmadBt6
OpIjpNOYmv7oCvx2JSMwVroR3jkq3Og+dUmGLfNN7gdpoTYYyYVYLtOH736bPaWHmO44/hsmQjBm
WS08v3vu6z5bV3UewRvEbC60S23rBnq3RFI8XLOzfkkODLa6K9HN1R2x7E38nI0GhYU0ehFpsXcT
TD4CzfZWZhko0HArHcKbQqu9L3f0dbEhBNuRJVgEgN2NIvO6dVASaCN6eAAIQDk7Ros+MnbcGkqP
wGHBXlR+FC4CvSgBuAvoPGmFHHBtP1aloix6WV+bMCbm+sAPhCqV9coxDlmMo2IvHUQO2abTRf0r
qSlkkN0HECazeunqlJ1a3UAXvKvww2tgFTdddduZ7VHSul8OwsvLRHd+NY3Ylb16XYEZmHluOe8T
kLAQZI9ZkWz0WuwrynSztg7xRhWhNHO9obpp8BiUXDxGI0UR2CygUk3ZLusGhT/Ah85VfVEKzENi
nC1QVSa79rr81oMnsrZGY8hKwZ3FcCJ7VtVlu2xyEvUmd4ybASwNixcKLKdkaOUVZTlTdGKZaCHY
6xICHol7sfG8LLnJio5CTColKwOMxpAjIYkGt/uQOTXlhLaGPd4UHuZb1GBETvUMjm+H0gA1REeq
Fkbl35gRMiUm1cCZWUP8VNRRuZyPg4QF2XbV3IHpfg+tvFrYMmYmUh0ibq+mP0Idu5YCDwbecKX3
r0tzeMkN7DSLOBUL32oecb0YZsqQMSVVBmnr/7ATKl95WuSz7++bsx0BKuL/fQNOwm1lKNpK6nhk
o71YjSDDBk7yrEMBaYzu843z+v2A554XU6YhhXsWYsX25HorXGQsGjtXHguFFrqEu4O49IKNz+Pk
OaG3YVL6JQfThTWJyCy8lpTU0IdHJANRmIRsPB82xnaUfNQuw0LPjTYiUZEx1oVyok9oGRme5Gan
8gHJZZGvDUFp2msszP+BTP7/Xuf/ARX8TasThzz/c6dz/On/bnRaAIzJTdFoVsiJLf7V30anMLX/
MsBZqGCO//wrwtd/wZUlAV7ZECCZLdDKimmNMdb/63Mq4r9MFdEzm4oPuTxSTP9Jo1P/GsYCd9aE
AjDaHhuqCC39oWN/Sn66ogEaQz3yaNlBgWFVpHnuCtrfRgQ5on6qed1jmbfQVeunFQLa1FJuvFyW
5xZk0VmgJT+6hGtUmFj8VrA/LRO/MzPXrssy8V70xL+xA+1QFvE6xbEvsjBE89Vf0WA80Gx/DlMU
gSKc2nGirXd6iZqWEMXvPIU3FsWYRRcNms7wxec8lwi84ZW0yca6uCsF163R/2yM/l7hgg/i7KWw
eIg0TdrjngTttTPvqji8MxDbn0l8h7lUwVJJuZafTKeogWVLTXqH+nscmfNPy//j72n+gsae3CM4
4aGxro7/QUIJQbVJmEqtrpdcJ5YO2SjPjRj3yt95t1C6Frq5kBfYPCwuCYJPiPPGyZiTu6tODAOm
V2YeRhE+6RjeaS/WnjLZTlsV6/JNvtGuLpdfJintyaCTCxpAjYS2SScd1BY6sb9usHSO2rvvP6c+
SW9ORhlTkk+bFNRtXHVoJRytBiJmD1sIXN5aqmqrh+4s4p1kll1x9ed/xopbDNCJnHjXCR1r3E//
9Juf/ftTGF2Dyxn/xumfLctHefrvX/DPuH8H+/uz/4zrlnrzr9/mz+/x989/fyW1Qz/kz/+hG7qi
ws/g3C86/dlPo/8d0swvSfJ9vQjG7WNa4M7BCrFdEbuavEtGJgO9hbtw8DzcOEaP9vSHirVv5AWz
75dzWrIbh7Lp8dvgO1SQHFNZtyrHso6sSj/UO2st9v7OePwrcB7tLivXTlOWP6MBKhE6SnKjqOLk
LCpyKemDluqHsUDYPELJGDNkMLGz8jVbBQtrIV1Lh2Guzquf+X58Gf1FfeXe0ku61Lj+c+4/Pf78
LhYMFJPoghrayDf5upFlo4EJi0vdseXpl5fZ1phb6/y+XiOZuXQWWNzMtOd8r8+LdTGrNsMuXwPe
XHRLHKQ2+qJbJdfeuloM7aUlGQee/GKKrFlQY3ATUFibr78Ygi+Z0Q+JeQgQ3fD7RfCesk2fQOU+
UHYTc/t3DLn7utEXl42PTi9L6/PYU0GIQe1h7+WVc7Cza2JwAPRv32+4SwNMqiNgPIO6DVvpYHjh
C83LR5q7F5AdZ/b010nwYn++otLMTiRfDOVR3o1qpMMR/o26U5fZ3N5eKnzpZ1eLI6tpmARQF5is
Fg+mble51Bwjo0tvHHC2OBuNNtP63EiQCPV0ZSllaCngPweR0asPalT/SGp31zTSW5fy1EblPX7N
K8tXD6qRD9D9gA7UwuKNpZAgkhjWd3X0tW7vierQlnG4yBN5jj3jXjGdpTVa1rfqxs8EKh62sQZE
d0dChR9R/FLI0ZsSigfXrX8mDkW4WlF3hpr9BFEFY0ihg+PkLfTl9F0ZTJrk0DGBS8KgTcVzocjr
zg6eYeCv4cDAQQxeZaW5li1JWX6/L8T4nb7seoUjaPJUy6bJk2FPjmPQ+Q7HIVYOyCnnHzh8q6tw
SVF2jhb7sVim2/gHRP3l2I/xlsYF/e6TXTkOTmkHaL0sn6pp5kUMySdi2wOax9R77WO29P38zPFq
O5nfpyEmmxInWafWhgYhD9hGs6qzaBCKcqGlJh/chAauNQrtSR0jY6/Xg2VTOk9lpaR4pOOFDm54
lVRYgdrw+wEfXGE+L5ZgK5+gGe3DuMf3sHZvghZvXH14Q+tu36jWc0QdpY4sJCD0VVMab4HofpR+
uIMLMFdUhHMdG2+ltHwoC/u5cbDhMyBfzggiIHLlzkduySVsk+EdS99n13BgLSXaVR6aVyB+oI03
16BSwpnmodwGtjRuMYGL43A/NKCbpdquFloSKNAxBtZybBrwKnhzG+5Dn+Pr2MfWBtuIt3pQD4YI
Vm5RfnhRdoc8YnldkGp2VQNUCnesugM8kBHLXbhszyy8SmDPTQt9y5b/XCWfopnUKt1UEp1+MGhQ
ocVYkcl/v/DK+SEIQdHvJNecuhjUtWbmg14Z0MzjGxewe+2iTiBZqESom1bvABHsekAzaDEAJUop
th2T0MCporypcUMD7E+VImLyzcZ1EPl0pFlgYzZm2thCKjc5pIELZ/E0/OD+/OdK08d+86eP4hr0
lXLgvwdLDZek4E917L+kZX1DqH4hnJyQNMdQh2zM5PKkrGqcavUQQoqqd3zrkDxX0mpANWBe3+vH
dG5sU8Ce81HlrZ/hxL36NxSfzk300+DmZKIYRdM2iG37oNzFr2IRPCtw496sx3gv5uZHc5/NPaQI
ri5xC0+fDFvDlAjSHZtCsaZPRujFuQ4JzjzkbjVH02am9rclWiYUb636QuF6WrbhA9sa2F1cplSb
RTUmD27YDUPqpJp2AFm10ub42TboSnXzUUraRc5BvhhZnR2SdJizrDFPMfXNQXfG08qoDo/l0lkb
c39ZXEUraWk/0XpeFutMW3x/xE4TH5vHV0ajjHMMVHnydMiDTpiX8T2F+yTnz7K317Of3w+hnFzf
fMbPY0zSHj0IYkUyOlrMSF6ss5iSKFIk17mmHlrd24X6YG0gKYi5D3gJ+bz+IVZDWJD5Vetp2sqT
YwTzx9Klxr2MFbUNEFFFOcJ2rV1SF8+1CtndFQkmq9WFp+dMPGRTRmMLKIqGf+Y00rUg7AW0pcyD
KmbmewzaUZvJv7qeWBLMCEoEs0sJzERLbTzWX4ecfK7AJp/3UlEek321Va9Q+Nkrq7/x/CVvE3X8
u768rJOxJhGY2hsuPQTdOQwJnu4CLiagP4suh6NZN40bv9cwzSwMYOXCfJJT/77wUQwUTb5FTPZn
FSCyoLj+y1B7T2M2RiV9ZPTl2RN6JM6sIIVOWmunxvmyQC8JuWBznWR+uAl7egT8EwMrYPU1lhHi
HihoriSUENsamcu0T1TOtivv8G735mYmIW2J3t/3W/MPEfnL/BV0zoAdWdykY3VxMn/b7GuAraXC
CZfnzdYTs3g3aseBC5yl9MMGRHo2l+Le0xUeR9V1CAAwADRACF8fCYFgSRvprX2wmnQZVOp9bPtX
luT9KGIhUDBzUngkzSIavLGv4GVzzRrev5/5nzz4y8y/rvwfjManhwoWSdv5Ue0dEQ/Zy4gaLV2z
yOa9l8G1bUVOh6J1rmJVeVFMuLpVh1ZR6jpoUkVZWDybdtXt+0D1l4OkJrhTosRJvqxeNYUBXBt9
gZ9uH6EciR5XMzjJ0sxk7zHWRiHoChGLsmzuLOhGQFnla6WR0MMaadyyGnQbqy/wDiSQWSal/xZg
Ubfz7RBZnk7pLlx/JwEGYYWhy+SKaCZw206uP5i3SdMiw3AIfQkPT3oXCGV//6XPXelwPfSx+4mL
ljaFK8WlK8fIAFkHL+9WKgrHfQvdF53Ma4zWkwxEqFvslDxz6QkwOlKYrXz03M2FX+NkqpQoVKoi
KOtTr7WmqTGNvABEZqMczAdOm0IItQzJ1c15EJOYj8I4P7O1vv1+1JPn5eug05y4cKIkgsFPlNC4
P8xCnVXuUasu9fLPTE0IMiAWE+rMiSCkO4iYnhP5Qd0DuEWAzR7k/zSuI8sRGtATkwfxVM6zzBq3
VGpNgkEXXok+Xih1vMFIflk1F7En56YznhUoi0zqD6nocwyplbUshbawDtFWs+bSrHvwl/FvoAlY
s36wTTC8leaXnp1Lg05yLBTaM831O3HQkXES1WvXNRcOwknEyCdUaN/opGSE9NPQJgvNelCyzj6Y
o1bSgL6GG85Sp1p2CB19v+1OnrVxKJwjZJRV9FPDhQFNNnuwa/tQFEhUuvWj7YiVKJLbsI4J33Q6
/ap6scs3fqIvV+qfTJhEnNIY1cepxmLXR5GQ1ME+hKPPw9Kb17+dxXtPR8x4u0j6Gd+I6WDwy2w2
5diVmR7nEk/NDCN5xO1QWlSWwUoAinrU18YqWxvxTN9e8gg7t3yEpcjZ6oI7cxopVkk2xKVPkcFP
0HeswvIqN80HpC6hkpkX8MDnChqjVQVBl6GrJ7S1sg2NKveEOFQrkCIrhDL/LfuWM7fTaATCFxRg
cdiVk3e4qDUtsiXngFbvWo515B2LXegqF67ec8NAcIUkqBNlnKQRlQMA3shc9+jq6VIO9WXcX8EM
/o9Ld2y/z8NMTjDYRXOoa4dYzoaBMVMX0YN9ny/MNepq3c9kfQmGe25DfB5vEsWoHTh5M7bEoQR0
ERcgmHx5I4wH0WUXbo4/ILTpZv881Hh5fQpWKrr6YBFQch2SwV6DkagXmY0cp0VFp+6l7JnyIqxG
rMRSXymfMt1/UEk4ZjL9adgbuFWgeQjXBinwMF2FlgZsJNOWNUIqYdksCl1biWiUE4waVIfU1Jop
lrnw3OC3n3d7TZXvuxwFRik0mqfvb6pz1y56TtyGMkpQVDm+zsyv8j7zgIIdIhP91xK7cxpQ3w8x
BZtxjGQCTgHZYZSkJpH9OkZbOqUXNYo4IOYevuL0gc6Rv9TwSVeRVSp/FPNkPbx8P+iZPf9lzHHz
fFqxqDJ7uXFkcRg870VSzD21lysNSYDvhzk3NyABZMzoostQXSffT0XoBVtbWTqQL3ujqRqSGWhy
rkSzwCN8S/ehm4WEdv/5kf5S+5pUBihViaDwOuXQ4cHcU2jD7gC5BHP1/fTOfEUVlTDa27Ih5JMC
eZnEJC5hqR+a4joibW7Luyq/kJ6fOcZwkSniwRFWRq/eryulZKaRRVmvHAZ0/CvYWyBuNtGwlYL2
wmL9Kc5MjvGXoSbH2DQryQktSRzsyl6pQ/HWteke8YNfcev+NOT0iAa+1EL5MA0QOhiIdEtZRuIx
wG4EeYAqwCcHa/beXFToPOaKtwiyYa9q+0hay9EBxWbS87sSBwcLfTx0Trep9gG9CjGlew+1XYFQ
X2DO88pbZWmxVPCZaToEBkWH4CDcIMNY5np/I0MJtqQ1kqZX6CLu3apcQfHzLmyhc1tX4xmFackF
IniIvn54xAkbtDRKh60rViP6XjSr7K0GWxttAJyhA3VzqXF3Zj+R7NimjB49KcC0muEGaWClGts2
TLS5FazbWp8Fl/woz01MF3AmQA+MFHZlMrEY6JFqDCb1HjGTd92iwzXYWwCFJLvemrtmLW0vEVDO
XKPUTbDR4w4gqZ5ecbSNTAd1BnEwRwX6REMfprv//ixOYazjNTr2XsGxUG6l2TGZVohUk56CQzmE
hmuu4gHRIRplc9ug92BAc9Wj1kD1W7BvRzVlSdmH+FrKbbdt9fYlN/MrPeivRB0v4sSZG5D1QiVj
o8OF00SGTrVYq5llzaCIJEiXtOuol+9U8uxZMyQfge45F87jmZOPoDi8WR1vLAoRk7uzB4JglJB1
WadgqTovunQTjvrC8oUvd2ZxPo8zrYmLOJWUHgodwMb3LPfmiXepUfBn405uFlMhL8M/ntY0o309
SzkRuV7kOZHczLojHmYh5t4qnBszc6ffQJF7r7AdRyD70ok6hauQEqrsCJXvOAL8Ji+B4WrCqIoE
+Wl6bwf/yrzqjuZNcjV62GJPsVaXEIZuL2Vrxpnwn4YfrVMuVGzNRiXIz+9rr0Sl6MEt0nXzfqqy
/xggmoeUiIGGswYSVJJXuetviJc+hgHApyLlKKTnyJ9XvYWYo2Xf2Il36zn2UqTGm6/0iKcOy6aL
b2vPX/kGOCkdCeRqiDa6qK6NylyaPe9cjQS25WWPro7mSnOsrBgLl3Cdp/KN47QvLcDOLMK2RmD5
0du+ORsKBGOdxN7nWFmVirjxkUgHyZQewPr/SgPzeUgqnrXyIDvGJg+CAXe2Yedn2brtdbysEHXT
EjSRHU+RFllerB211hapgELulvWtLRp3ju7M8fvjfno4CJlMbOPssVBHBPX1A2tDhOQTtcdjQrYa
DQeleoEtNGuSt+/HOT0cjEMHTTHZPWT8k4UEiCrbeOQERyi8u8TTF7niXsgMTrNhQX1Lt0fvP/Lu
6Tl3CwwY+CWcA0W6eYqOXE94LMCNCG9pZwN4JzH7flLjcft6HMUI9TdRHGF3nlg4dqLw0joYlAOy
tosupNplSvPIyJdpcxDm8vvBTqfHCfx0FMaV/BRqul1hmxGM+gOv7BxY/yHS6UZ2QbwJa6rRHQYS
3LT2w/ejnu4PXE1ZONmkRUTTfXLu2xCZXre2AkjaSF2PLUl0ma0c5Lt5IZQ+d8V8GWqyFfsMb+La
MYMjosPXDaLsgA9e9aO30O+jj2EePopX8zW+Ne7/FzOkWsgqQrI8CRa4NWjwhTT2rRyvI3Fre96i
tGko5uH8+5HOlOH5mMhEmUQn/Hf6fKtZGxRZLoKjc63stLl5FeCJKdMxXwywY5t1/NBvvAsswPF1
+7pHGXMcS6P1DXRicvCSZJAjV1WDo7b2N+LKX8dbZRGuLlVAz8/NBvw69rBBy06eJkVzwo5av30A
+/7af2D+tIuv82sro0M7ijiNfjH3F5+l0xPI7D6NOh6aT4fCS9wkBjRPi+GnPFcJL8Gc/4BVuUDo
8wDD4x7JvGu4/ReumtPb7Ouw05DCysC5J6p6SBEZFA0x+MWZjQdrum6GwA/XMseC7DSG9bQWeYKk
VA/IPS6oRu3c62pJ1evuMtH43GywikWc1jAUHoJJamTX6Ec2jhMcEU2cK2U7i6ILd9eZVpAMgZnr
A16UfIqw5UmIG8Rk6YRC0kYiF25AcYXdxiq8vdh2Gnf0yZf7NNY43U97AoHMonOrDkjQIsMjZ25u
ktt0HYLm7ZbNMBuutU12kex72v7ATWGEd48V0T897a+jyqaoi27gIzYrdxNuKsw3UC0g15TWBtpE
tApX/4vbxDBosAFK4tWbnuzW4+XJfYmmHsigHWJwqxIjGmsh1gCn40dYQKvLTb2ze+XToJNXaAgH
z6Gjph6c4red+3j9XRSPPnemP89rcpPYOvh9RdeCY0f2Mcd2DbbZw+ghbyzAyJWL4D5CAJ4ujrtK
LySr5y5LgAAa9XT6lSdRbhQ1EZEui9iRsmIW0dE20kubAlv5DjkXQxJFkxea4T7IcVFcOCRn9y0A
DGogAoNfa3IMPdHUeoIG6CGNQyB9sH6fwuoC1uP8GGAQx91KhjW5uFrTHDIKTTx2mn9rOsqtrvW7
oHWfv9+bZ3cJCJZ/DTNNhXCPaIGUFM7BYSppsTVpg38/wrnsm1oOCT4gZ8K9aWYgxQLrQ5l6Tjgb
hQvKeaIAgV23LxQ8VvHKA2aG89yFz4fW/OnlAgaMvUFvYJS0myySXidFmDVJcJQraR0oFBcbpZ7V
bvkjMsobJbWXchM/0Cg92o6RLDNXYAtolsq8SqrRIzF8VRPjScj+Dh+KR7mT7qWggJjrq6s6okzh
S+LDa7FmatOWphgSx7PEAQ6iUx7bGE4JNhAjiTbHNRAnXrwgR2mqQulQ9agrVIh6a+mbCfgdPzTn
tghePa25VuxhdDiSF1Zh/TR12tRoKa8xD8FnOdPSVaIU+AWh7bsTwPluRSn/Ks3uvdalY14U66pD
MjiUkx5eCVZsyLPgi4Mlk+xn9iyoxL4Iyx0GOR+msG6rLLySY+CCYf/iIsyj6V20GCzIhMILfriJ
clfHxQMonaNhBw9Fbd66RXxt0aJG4lauZlkWXg9m+iqHKhZFRcQ9ynUzbxN3X5o2mVpO4bMPwx8x
A6YIfc7csD5mUb2Jg8HBAjm7b2VvDQQ/njWefyhbfRXGKnlx1TwGMVw4s4Tv3BRrOxxu/S6OlwBq
x2KF/9Ik5oPXV9cCw5mkMTZyA9m/VtYRiz4ziwHMR4mrZNaE2w4HxpmZC3eJESzCzQZfOxDXQT9K
u3oPjd5/lHVyKwdU5CE7rEken1zRLZLYy8hfgRr4Ae5vWq1WM6do3oKh2fiueNVQzsdmI/R4hLP7
lBBgYfiSh/CTDSXVSOQtkg6rSKjvcgVqw8/imyTF1scY8EfJCZmFm6pzNPs2UoBCbu+V12hCochX
yddWCwCz4PJk2xtLxM0HSi5ZO/Ny9UoE5pVUo4c6YI/lC5Ff14VhYTxb3Netf+WH9rsUUQEKq3Zt
temrpQS/8jzF3Sf0F60q3/RR/BMLl2qHRvR15CeQPTUyVj+m0BjExaZKEKuKguYO0dh1pFCU8+10
PljOjwiY6Twbsl+6Lv3CcjqfmVJ2V2nOmk7Qj4HS0MyXlXAukIvnKzzkJFiKN9pHZbWY9apC0OJC
ac4U5KdMS3noYuVO6Nnes+JoTuX8CV72OsBLZAfLL1pkWoVJJWl1Xw2vxoCYW66+tX120OISWX1V
mudZuOkS410MFfBCXTzKrvLeJfxmPgphZgEi1iqLX3xgzKIS8ZLLSExp/UsmUU61m9uyFndVmfz0
M28jBxos0/syCNZqOaoOO0h55R2S85HzkRXIHSit9zgMzm3hZA9uKn9YtTpXwx43cUS4HeE7C0N2
bGTYskWIH5SO9FNlo6hjt1W3srX01quU/l4PMNwjv+FeMFLc75zyyg7SZJnyQzoW5BBClWjhdl2w
1jvzUQToaA+x1FJjdveaSBBvr9Bi0SUsuU3h7KvexTXY5ArzoxcIucDkvfI5cJQnw4xfQc7cBT7q
uk4D9DiIO2mrDhYXsWz+sksYaDgZ4SHmuOaV4RnvoddgT1dh7zXLbZ8dbyaveg1ftjWzfCFUuVlT
v45AOhYRCv026gA+VFhgHNaqluV12eM0Vza8v+bw4WQamyHubnK2G+RrEc5UpXgTshU/AEmvABSp
4VVoNt08zQtzPqD4t8TFplsEaMtuTRkvAUdFX1h2eNHZPns5Nt8Mv3nqpfgpd6maD6AQTKkL507h
4c2WGACYk+BHiO6uEuPUFgfLoFCdrdXjhoZwVLtME02dZyqsN+EY9tyQ/eHCi3f6dNNYRSkV0gct
rpPkMYiGLFTpQR8GfHgdAiFzWLvZJQWSS6NM4rs4yilV9ZV8cIzhgTV4LjXOn+2r6+/f79NxcHiB
U0RSSihy0mYPqhIitBFbBxFiTwlwjoYgb8WFps+5moKNuCxP9vhawyf6GpVnlQ4CIq6kA1GdPtOr
emFX4VPt1Y9KI9R5WGc7hxLflp7qq5DgQoLouK1l73caWjeCJR+ADXlRufx+9ueoDBSN6EONaG8F
LsPX38sQqudWUigd8AavUBhQZsp6WIlFtEKpAjnzRb+IlsNHvMW86eWyAsm5r68S5NJONBXdnCJ+
TYQEtByBZ1zh4HKmY10TA8j8Eor57DAkfEAp/i9pX7Ycqa5t+0VEAKJ9BZJsnO7tTNsvhO2qEkKA
6AV8/RnUfVhOTJhb5+yHHWvtHWGlhDQ1NedoUF7R57xKuNiTxGxlek7Bj6+bW4eDn9/9+XktF3JN
0KWRWgDca2uokV0uZaWKXoHFAnL20v7IYvpQ2vraNlqovV2MMXtSovGaC26r/Bwf6bvqy/ccMmqg
pd1bitdlHuLiTf8uH9UzsNJr+AN94T3kEjCIsUtQ1TTnmW7LBpFnlTapLMjPgia4RhV+ciJr8Ejt
vtLYTEOgA8xjWTdQ5xN+V2jb1GmeCrgMhSr8zETVXlUjf84Ue0dkuhlirQ1xHezg5RFNfA2weuGr
FhsxQPWyE54DY4JKditVkyl2XD7MLyPY7GFXKWUE3+ZSPY1wjustCc96gk5vq8NOEbIdP2+LhaOP
oiyKUWiUATqp/mVlfSkD1N3Ysqg37VMVWvcQZAlhywcRh+Eu21MIOIG+km7Vh+TaWjvbU51yPs2v
A89qUpkAFkDw0TnBJTXon2qwBeExsIl35aMS8JVb4TtyG6Whr6PNIokL67ieR5jmxJe0w/TWvQGJ
rPfBgoLmQp6sze77mb4Yz5oRIqraTt0WvYRTF0bbdptt07P6KwN0WwRQvHwsd8N2TZ7xOyf0co7f
whWn6IVCSw3AR2UbMfMQZzQJRgaNxoLfWPA9BQetzkJndG7tTIt9oyePiYLOO6F6/JlG5ATwJPVJ
oebbyiqqQ2vb90KBQCHPovKeoNoGaw09OZo6aEhmrlhbZrN6MzpK8PO2/L58Kg6zQcAnUtHQ+ltG
+rIrR1NlMPdEhQEQvb1MPqq6gjP8uDLKUjUKQCKU21C5B6B43nRvVZnlBZX83ARwWjxmG+0Kjgfo
E2q+vG2e1/p0S7NClwDdx6lRALG5yxisKEWM8kinnKTlQIq4gHNRTuVNkqhN+O/rhxb1hIN1cHl9
5z1PATC2lVOUloe6hOM9cjFs/5Vj9bdcfXmIIdkAGKcBaZ6pyz/N+Mt3SiyqMFpE/MyEbYMCU99l
LN8ZXHy4XAWsKmtOhsufpRvd0NaErWM/fsAi7BWk0se2SP3BqKChiBIuBHpF7o0SFDa3vR4bOBv1
Zml5wq0/aNs5eAeaQzAY9WeVAJBlxeae1dYJPw662CMEZ/BouyGCgKjf81BG8VsXw4oF6F0rUCoY
aIsO+GoBBxOi8+cyL+E34hjcQw78ZMDvGQYktz38Qzyalx8/f4uFEHu5SLNksZBUtpmepah5Fnvn
N4OU4/gAPvSB+rqXb8k+AuRqrTK+dBejugulf2CGIaoxu+9hdwOjgorxsw3nc/6ryjVf064V8RZp
D0n3+vMUFzf2l8FmFz+a3loXF5SfLa21IIds+6LG54cI9eHngb7fjVhKlJVMNKJQhZ/jXPmQCF7m
qXISsfSZk/ngKpk02mT2Si4z/eL5xgbVZwo+KFMDD3q5sUVFe6s2CT8bY+tF7T3JVmpkS0sGwVJU
cNAGcpx5GdMZiKzqAv202n3U0YEFoaI2xcrtvrRcCGsTYxKjfOv1yoSkmZ630akhsW/qDw7O2ADB
7l6JV0ZaumDxaTQDFVkAGIEdu1wwThUr6lrbPSllUO0BA9gYe3akT/BXQh9tVRdkWv/L73PZkJ+9
WMDdACxfRYG9IvZWcyAW1Ui12damfYgb508Eqfakh3JKacNAsBRZEHF1l6s5lJKlzld2pf693DlB
8wliLaCbGHm2WwbWs4plbYu+zUQNhExism3R2OhCOKviOpGBCNgjfIHPg+anbwz2QfB3WfkE35l1
uP+//orZKYRCpcGYGKecI76j74Xu2Ug+so08uVfl1t6kKJK+A+U5QVGaa7C/dw2kFM2Vjf395Ggu
+CSwvACRCs2s2SWnJUrXVxxXT4qyU9xD+5yJzc9RYCGiXowxl6mE2l3VQUvcPUGfUvkEJ2KPpAfk
u5A+Gx5I4Rq8AG7HZwlp9+Dnob8fW4w8KYbgnazjVM2S89S2O41HpXaKBZr8PaSAkxfLKlae/d/P
7TQKaIZQLJkSk9l+qvraimHLAn4JXNBJzyDAr+Ni+0j7YaXvvTbSbM9QJEfQfHOdkzte6c11l7oH
wugh0cyVVGF54f6b0iw+yFhYFS1SkDDqmKGWxa5lZetBDDmyn7/Q4oxgN0pwFPGenkOwHKnXQ+ty
91TDvYKZj0Kzt5X4WB9oIXvEV/oykn4Z8tQ+RwZsxi5O/RhO+hhQjjhgTL//Y6Fjuwai/htCZzHv
YrzZrihap6udHiiviZ5IgS1LH9k1tPyyZ3cDs0IfzgHiLgsUaNIqO2fT4V1lbPUbebX20vj+1MbE
ofUyqWwBOTpf4qYZo65UMHEuflNIMjtZCxwI4FDpHarPKyduihffZg0ZbBC6ALP8duUDBiZGVHeV
k3pAi+IAr3NQaNTdWm6+PAwUdaBetlBp41D3ppVT8rM09euitT6Z0vhjQ+5opR7K0ggzSF4CUN6s
3B0LHTosJjAFIO+AKvQNu9dbWdkwVmv4qlCd9bu7eiu29HpCDGqbxjdUr14pMCxG6C8jTifoS9Ju
6klKagfKMbmePJhS8SV33n8+hEtDuOrfLu2EwJ2LIaFVAvqTpeOjRQ360PGDbq5twrUhZqfPzOus
NJI4PWdWvwfg8E/u6OefZ7EUs9wJu4Y+O/jK8/caHOo0nvUanocW/WioejVIkvipGa3sgZVx5uoJ
PUwHSohN8jOMMbVj7lg7XHDk0FTGSsN5cSDUUVU4iQP+N38UjC1EZBOt4mfeZRs7a4Eec9NNXUDm
7ueVWwrCKDagAG9OmIt5hCAlTCDzGt8fxsobQetHLVK2oMReS4eGPw+1uA/ACkOZWIUJgD3LN3pY
iBY8mzQSFHdX2f2DhEfm/2kIZ1bMya0C3R0wIc9Rl3q1yDw3X3tJf3+uAVSKx4Zlusii8ZK+PJPp
mLSMmjw9Q7R1l+doYurXaOgGpYRIllZ5cfz7X+d0OeAsge6qEh6+FfgGJkSNHXOXJCtKQN/3GgYA
QRClRYK8eP6CstyOxpoJcINjpIFuSdgullupP/88je8b7XKUaXd8iWWxnlGXayICZbveOyNMNOGI
FGSptumytTaJPoWUy6sI2m6oKADZoCG3nR+fqGoUu4UR9pR2Vsc+gHjPFXAoEM2+jfbw9gyy1wYQ
xUNyuGluqP9Y+Gvp518i/vwnwKEEcA4bPwKUisv5NrCqBqCamLgtukCDMcS420MFR/yGs+yA+rr2
zoP+edg5vnEPHXxtTeZuab0tF/AtdEQM9BGmr/5lvV1euU5UdlCZsR6UNLtm4zktFa+g/yxFAoLF
14GmH/JloLjSWg4wrXMCj+1PZTU3VpZBzphUK+ni0jYFpwqFEgvX8Lc6CctgEmsprXYS4ia2f1On
QWN3bZDvMWqaDLQzwTyACu88HFq57hYsx5uohVKnV7X1fS/V3c8nYXki/40xuw8TJYJHsqicU4Oa
ves8ldCHMuPT/22QWQrqtK7VEh7Tc9X1MRhZ9pslm0ci12TElsIhkj24JoLBj50wC+o2awzVhfnr
aexiX9Hkr9oh113voBBttR7aFTetq608ur7Ln2AgfB5Q+fCww7aana3OlWaTS3wl1ZkQnnY0+HGT
BFpMbJ8Mg69GyS9UTyy/s+x7+FFX3iDHFzSZ71xY3HqKAVKElu/HCnr6FWAJAV5tVlgj0eptW0An
hfU+A0pxY8dpEsAgN0AxZZPLGG3zGnZ4o1NCQTu9NQW616LbQvDqurHc+6SEBArAOcKz3aQPeKm/
mU23ykCbvt08tHyd/vRNvpw4AF/jpCot5dTBKxx2AEkYSV/ZdP7ou0BKJt66btRiOPs65uw7F6Vd
pa6euCeAGG/M26l4Ao2bYWshqMHTzavDiTAPe/Pa1xO/Pidva8DvhVrCxVefS59oNI7arsFjBprh
t3XlkTDbIKAKqMyOVdhtTECy4cOLS58F/36Yvkz+b1Xpy4KTqGKWqk7PqOjcO6gTcXjS09efB1kK
PV8HmYUFvdUg2JO3yinOtdQzmv4atYWV/HXpUvg6xiwq0LKSNE8xEcON/FJ+sPi3JOW+KFYu+7W5
TP//lwVLSgg2J9NchNLtIiMw3GoliC68sSecBQgkUMAygcKepUWwhlVJpioqqIPVkRG6Zy7Bs1rE
fqOjkUfdV05x3ym1uoOzwfii9xxKVArEIwE4emJWdCehYhugX1LB1jBXw8YRpScbWh7BPzkoZbYb
S/RXO9BPfWWEPv6QyX8HFPwFi6DwC3sHQDBnpwohziUA6NBz48Jolun3AuI9BWSo/31roWk8OQmr
8E3+W4/8+jk6pcR/FMRLqVyJVu7BCfnn8hRiPziqEyEe7lvfACBWodiyq3A4RxRMk8EvCuKZrPdM
uqYSsrS5vgzlzjLwQTdzqumoKarwsmiUl3pY5SUunBNUpSF8PuXD33HTA7btqPRgCTH4fD+hOrPh
h/SWP8Ny8o9iepoPq1XUY/uViuxCZnAx7CwE8LYuQClrEzxjLcAvHxX5zkzi/bwZ/t6Os+vjYpRZ
EBCJW5Sy1MiJjdptTpR3LYMeGCC8JwC/qo0bt2Fnjnuh14/o7IJg0MJZiOEfOpNB3k1FkZND1Y1H
7HFw5OPKr1v4uhe/bhY6MidG+hejoVwy9L3lpxKPHpjclQrcPPvMyUee/jas+qFSy1ubtfsxNQKa
r0SXKYGYLREOJtRg0HGe5J9mS5SMbT9gj2unsmuh/T6ZOWF4EypPwvIAE177JNPfm40H2aAJE0Pw
FAPI4zJeZmVNcwIY4LmBNRcJOLy2/TpEbfxJ9dSd8qteuQcWallogiB6gno7dULmqtQZK1rCFFX9
f2yc0VdQtQ7isA21wxBUsOLYrRfuFhbVgK8ARB9UuK6jj385SW6Acysb1AfNHGLXXHp2A80bcsp0
DNz++6MWdRN4sUMCUpsqdpeDOUVnVVnSkZPGFA+YiLBtXhzerES9hX4ShIq+DDPbrUzJwAMVDUHY
61M/7tq7IuZ7s+4fLVbBqHy09q1Sf3bVZEhU5kAV54an9NHtaBnUi9P2ZCEsR/iXkIn4YRzgZJJF
Ag4DWn+PdsNan3HpZYxmM/qZLro+kE6bfQRKVTL0NSJby+Q1sIoPdpqjnd9XR6jghAKOs142smPJ
qo+yF+fS6KAUx2Dto8srWlcmhDlwxfZ9+wLHY6Che4+2/HZgiMExSwG6LWp97XQsvDEufvMsLGoi
rcZeEWjxbvmkW47xzzoQGecGtXQwox8g+bdN7909e1x7xi9cBMBaQeoPGpKAgXxD6lRqFtcMBaWh
+Rhr9AXLXUkh6MHXqLcLbVn0kPCWAURjkiqbpwJAZvcxFo9AmBW67L8nE3MrGELsGwE7rbUW5NIl
ABNFpGFg48Gbb35fj9XgclYNyVl/c+7pjlzZIdvAlsm4q0P7nt6lO2heX5l3axaWC+EdrTJUaKey
9neKsaK1SV44CO8klvu0xpYv6MPPV4i5tF+mxjZsSsADx/Quz76kSmMwmHWc7Lo3gigz72CFtRtM
50Z3Gdy3KGyLxq7Zq9U4iTngf+JlAYMvGIm0UHyGQGn+CrWCgI05FB2N6tHNs2FT5KK4tdP2yPv0
k5nJTayONOBt/OFGjU/sHDgHjb+0ffPU2QBiD4V2BZGYoImalwZSLZt4YnpAQ3RL1GzwGPgeXs16
QMtZlfhal3w6PZy2zALNcV6fmxyG0CK9oiiHhNpgwE1JMuJxvGJx/IZs0ygAuws4OHPWw/1Sh2+Z
kT9nXfNMiXOTEO3p52Vd6KJhhwK1aSOPBD9p3i9OHZnCTB1UoXpTn4pQbF1fhg48R/8/rVUXsiGM
hziF1BhF4zm7eOAqkAIVGFH2I38XMCLwgQWNg+gpA6DzJcI9HEwSSP1a5WwBoAqg1HT1g4aIrsK8
dUycSvRWKtxTdF0dBXwa0l/8ZoQfLgq+x+hAdnzb+fnJCCHCcH8XPZbH5l27Lt7Wj+nSElio3iH0
AKsBTv7lTgYXKdaE2rJzUSfXjUan3RDCZHvlGlscZqLiw3sKs55flmnTmw1qIfrJnXgyUis2lRL5
hSRy8/MeWhoI1aKpBQAeMDppl/PJY6WlqtrqpyrmcE1UkekO/L138t8/j7MYTSH/AIi8qaI6Ncd5
wOwtQgmGsLPz1gUNhGz4driFDiOcLNaLI4uz0lFnhRwEIELmLN4YhHSyTyDRWYOoUkT3RLU3pr3y
Nli4iSzAVqDVj0wRgpazi7sfSJvTKNFORQwVGlbC+L5AYcuylNtOZWzlQy0lNqgbo3ZuOFMJfZ6R
Op1Uay21Jjsf1FkO5bV7Y9wZHt3Q53E7WcZCMeHK2fS3cAlM8I+rF9TCol78gNnWbyT89YyMWSej
gDKJb23tcABf6S16jY7WY/4uOhim5P4aOn0pyk2JPyCmBMiOb5I0hk7LEZRrAkHNLsjTMgSVaasb
jV+XiPbRb5H3uygHNamnO0Nede4RfypY2b7TE3b2Hrj4EdMN9+XBnsFGsAbml5ygmgpaGLlzCJCX
A4tv2p74OXGuDNgSNjx71CHuvDL4wk6bNECAyAC9aqpAXA7ej6KeZKLaEzuNoXgAfpiFHZzbxGfv
62GzBekherA+1tCXS8PC+Q6ttb8ndp6ZFiRjpnTq7lQWgwcP30mxeFNaAnqja0iFpefPBCdGcIcs
JmzwZnGosBOGkjjkYUw4LXpaGEfb2K+v6cY69iDebhUQwdehcAtfFdc7xGLQPwSFZ14r11TUYRyh
q6emCnILjDkoJ5v8UUW5b6gLry7uXbBYyUpPdGlHA+cFLRkIgoCMbU8n7ctmiqThcMIyddLa2w5N
SHbKpoIjesmCHlx+ZdXofSHHmzTpUDyB04ELUtDlgHJM9KLro/Gk6PxW2PqxH+K3lU26kONhDGSv
APEBYTpvAUQaqXrFcsYThMOgETu5015N6ZXtWYHl0TsrLMHNOU/668r/Knu+GH1+PomNDFOxR1TD
NagUDM+G5aUV1FydwNy2nccLz/2NasFkpbAWoZZX97+Zz/Zu6ZDYRq14BBDMeiSu8iKM/P3n1V14
qQO/hALYhAiAcMB8iNgB2IUy9ZQZYZ1MdNVrlbxMssl9OazEusXp/DfWnH+hj6MUNp6lJ6ap+yHJ
AycavJ+nszbEbD+SunGQVSsjGtyaR7I/man7P4+gLW7HL7OY3Vam06ajtDGLLiThcCM5yik9zJGh
X9F6zQEX5iY+qDe5vSlM4L7WbsvlGUI32YQcKRKR2Qw5SIHOkOKDOYMJ1S3jZWztVZ3k6Y/MLiWA
ydBRRjMZsqTzJyMp7SZuGJaRVmG+1zf0QG5KLZgcLtb1Rxa34H+DzYu8ZtIPMKbFgqJGfjN06b4e
IcKrwklHqW8kIubKB1xcwS/jzVYQsrPSHDgmV2/Ee/wLNre/o30JaBexvMnJvPDb3cqQ056Yryee
U1CgQ6YBB6TZkEaTtbYEOfbUdJCgGmIQklE2t8sbEIk/UQfdlUb2nnfjL1sMYSKrgBlr8hmLd8PX
3zDbt5LFuV7IXgVmrwEWfLKM537q2Vu4NvrI6rY/z3khqQPI7L8pz1ILPe1rOJVhyvEI3wq9j3zK
jNovebsy0OKBnGTMcOECjogK3eUdJFqWZKpBu0kedfCg2NkD1pKrINWnz1XXPPJxeDbtuPJru3zm
9rixU46UOhodqEzUqgdm9aHU8PCqTMi2u09grHz8vBbfdxwQqRP4Gq8Tw8Ij4fIX5kQ3GXRYuhMx
S1g2H+qErkSl5REcWLlCzhNoyVkYJz2gn5pJAVhUW2+wPop0pcj6Vzz8cgtjDrh90Y23Abb5u72+
pBbOqOlKYheYw9DCi9m0gXG1GQ+QFSC9UbvBMx3rrJnx+1i7x1yqgLyO9qsloS0IigPAscmgeEhd
JuGPDNZgunovSd35bEylZxQSpprWGDq8Aw+9il4p8Ksk73+RDIycaiiv0yTPQ8WN2gCvwOu6GkhA
7L9+Be2xc6EoWTs7VKRDxepghGoXEFHh9A6ly8zLWAstjhh6EYpp1AHh8rVwY1TdaAd71NaEIbie
fFhxqfsA6zsQUag3SdLfTacwckkBahNjQaf2d0ZTn2UkgM60YW5W35qp+Zgr9G5UzEDUcC5vqf5b
S5r71GpuM4jT7WIdOo8x/G4Vady2ESpQBbD3KAJ8Jq58zXh1RKOSr7zpFuS4L7/WtF++fC1mZyYu
qbFDA334Ex3ia9iwbfVNu4m30s87D5orfuV4md94xqe21fzipjy2TxAn2Dabcg+t9VUw7wJxfPpN
sOpA7dP63vnQM7ju5g4CkLF1ICGX31L8CCg/MAnyVR2ooQilsas/9GPl03D1obV4RL4MP4t/kBKx
kYG440keJi5MHMIsCmBe1JWHIAtA/5jq8eefD772PQpiznhf4UwCwow3z+V3sARUp0dlGvQvPJwf
amQL3c4FfkPzoaX5KHdrCcJCvfdyzPm3V1WO/CSdIOk2dCnih0mgPw6NXxEcGkF86Uq/ia9N3HPs
f5GdIDZAAWoq5C2IpRkwDNLLaGxPjYSwKwRl4Pu0sqTf71IMgdoVngTmglpZxCAnJJjdn7rPaDsh
YuwH64i21nYyatdWSjEL6m/TaGifQFYYkXUeWDOeiwamVSMKhFpYhP2uDtMbiLQH6w7HSxv0y1Bz
xLFEZ0UZMwyVJ89mByHceuUltTgA7ocJJwgM6BzxBrRSAvmPAVey2u9sEzERhJmVJ+gCeggLBtGE
Cbv3V3jzcsfTUiYqSMLT7oNs/504sE0RlteZ70D/8lY8oXq6dYPWTwDXfNEr3/y1sj8WZ/nfD5ij
drV2jEmuxepJgZj1jYW3vv48iVUagX2f1N4I0a3dv6P3p0mjeQws4VTwnKUgepKVvCiS7jS0Dzx/
L1blk78/OjCAO+WOE6qafGtOtUUFzW7EEaHes6T35AjnSHgkFBA6StrRt7rfPy/jUuCa+sYYEvkK
gH2Xn5GoMH2F7Vh7chGlYTRDyJMdrYyx9KVQMgBlBRUaBIxZcMwdo8aTkA1wYlRYWEIJ2U+7TFnZ
kd+LTajCfBll+hVfrsJGWPaYAMZwMowXFZpuNYOqgoachRcrat2LN9zXoaZF/TJUCqXuKhrKDjdc
tUetoPSqu+he9/tHurFvErhgeu4236Q8cOVOCdYgRgu1LvjAYwNChg9FGcALLsfPtGKsamm3J/Jo
PRf7yUMC0lvDL3iUHfQAZdzVS31hcTEiclqoF6NHPS8gSrds8kpTEe+VN67xTVbfGr3rKajP/PN+
nORZISo69aO+IQpk2QPVBJXKU1ulNzHjj01H95VZr2TqaIEsTGlSY4Gcroo62jeBmR6z0WFmZ58K
YbSbKdFrKnZmqEJ5MLB66y1n7/QlDFt665QUKA9beXweOvLL4TiMSl+85CDDG2rtxVbyojT6Me/0
K5I5oZ6w+zbqtvlY2l5s64+y0t6syI58Ttz7Mla2eVS+Om0D2I1WXtkdvHXa7CMR6qtT1IeIZAdZ
2wZSbr5tm+J6cFUa9Bl7N42o8UxTBG1fC78achlqRSfCqtHPxVAEVES3ZQQ/Xhk5iReZFXYhDv9G
gmfgu7mpX9nMaTc2z4KhGmCeCxuPLTVVN4j65FPXjBCsm71ZSLlVneKJw+PTqxWIzGXQyOVJl24y
V90BEbK3U+NODuVRdV3L71tZXGUJbUOoFL+pevlHE5C0qzK5sV03lM0kNVbjL2T0SDMDfhBpElox
iKLEGn4TTXqDhrqDZUFY603i8RAlwPwKpNJt4wbWttJ9A41Td4BYFt0WRX7WR5J76fQYAd0Qr85Y
eR4T9txn5LOl5VOt0gfI9R0aDRYuvB2eJlV/o2q2ts1SP4nG59jtj9Vglb6RDvdKnb3ZBhiztosn
7NhYd6baHSodIG6WQa/XbbuASehZ5UmKHw8nsLbGLumb7DqH2piva/yBO+OTgtJmkEXMB/yPQNob
1tTw5Rl8s7fg1AgdBqik1VUw1kPpE3egm9TBK8mJxxd0LOE/V5wJpbfGWFy7kLjZaAn7iMsObn6q
2W10Sf6QeCB+kipP0NMTHh3LF6utgxIKfv6gaudaGvu+sYJISgKcM6u8iPYnpbWQZwvcJcwSkAuJ
nnQdrgZRCr+DCnrtLTlQW+ZXzJywHjwGSdvhG6dACklgCy/jZjvaSe7D9LfwtdoMrES4gRzz5DAI
qEtGUQ7yB8TyJAAjxAWymqqJGTQ2KmYQN6vRe1e6DaX9S1wXMcqN2nOqqnAS1/DyM2xZeGUCtLFZ
iyGQRmF6FvYo5PJM1bd16RdK7QaABW76oroaYPCycXL6xFXxasc6OFRO95KyBDlh3z3SnlobxXUm
3Li4raiJZpqrmH5d2Gjexxye0KXo7kZeQ/mhA6aYShUAU4owHqX3A+pRfpSM6H9XSeHJVm7anJh+
bwE9R82tEoOgC3gQxBFrUAbdzL2FaeUGrXWsWW9RP+pqAy1W6IKjtND7mcNfgAX9kAUzdkYKlvTk
ggyGWbkXOXjpYM9ACzKHWTAtH5O6uYqL+haNx33TUwjLmRnymiytDqMCBUmVIKGBxQ33mQtqvamU
z/EAhGuffZS6WvptB0HOoavv2t52A7ORIbfIzinlLhckD+pWBsMAkcXCQggpYDKz49TetVBX8mHl
p/qjY11RHU/8irvYYsZbWjVw8bH0wChGyNIgytgVBOkyi54dg5Sh4MVd5kSgZcIy3qvy/MB756Mk
xTHSqxvEkl9Gh++TVnB6hlkl91QapRvO6CYqoTo4boS+7cejoya+G5k3XGW+7mwat4FSZSfhs2t9
xubo63IIICrH8YrlW2UwjoDU7EpFu9OZvXfqeqdk/W4UIKKXYzAk5slMIxoA1n9vQh3dA1Iuwl4d
Ek/m+kFoYMSZWnmDsgYUB3MUaazqUYhyp/Mi8vCEv1VFNvhwjvtDTZRbIU0eQ6xQHXzW6Ro2W9tg
6eMgrooN2kIjHOt5dzCZCfXLTIVr1ciPCaGqB43CNjBHqKImiGGe3afmZxu1j5GsB3/kZXYsC4t5
jKtVYGrjK6HNnTCjsK0dGqg5TKNx9fswIuFbjVvQ91OG26pQPk3YeG40NdpBXajxyx7/BTTldaFH
Ly0Hcw0KAFFoD+6Hm0B10zRei7jhXlFmd0UfQ4SmT2DQoJS+nqPlOsBNJwXKWqX7prB+RUmRBBTV
EWDH6oOqt2CjK8lG7aObATYepDOfskE8mbkFRGkFRxkuumu3dA5Ri45NV/TIQoYucFsVEnW6X4Hm
4esxhBJ1GT2yAhXmyR0YnwDSyLL83RN9z4EoBor7Hryu2HNgrIKoIG0vq9r31LR+4YBf6xAIo9RV
DqJXbzmlJxFlG0Ug8QAYHFu+dm+rRN9y1ICKrHltBX0pHOBwMgNkFbXKwA3hNfW5prwNlO6VRrAg
itwHaO3TnV2YzqaUutyxYYDkEqub6zQaXsuBPMHeBFweW1zFUj3WqXPTNCaD7ED6y2TWoYyT54yj
n2wo1atekVcNeDOIP5snpVMdNDiVd0HUl7gZn600nQx08z+1O0ZeIeSTmhKIN7boxGjjQyrE1Vho
GtQvEVq68r6BgWud22fA+E4kqd/hL4iim9mGLEs+wYZUgtQtuiP4jD5LOiskTferHFDTTKxnLlHg
qCtlB6GEvWYVZBO1QLzXBv5m0wNhB+Ju7tlG/1oXBDdLFW/VOvkQaR+MwF1XdfpUu+2NPiD8JwCw
eL3Qjuj8bRMoUQaVYENo6Ex6jmSt73L72DltvEmV4pRqUHaNqsHxE0eGsWZnm86EVSyDoqwjW8OH
NUtIKn0XQ3ozYuNtLoxfbcSPrNHvHJhfeyyGWmzd9AEl0zLxfVdGXsdbr1BE7BkjpyHR2Q6n8U3r
m8NIhi04wkEXZb5bisfOVT91p/3j1AipQy9erEG4XlpyxA5VPRbZGO9Tlz5rig6RXY40jg++K+Ix
hJ4qYms3fpZauyfIECBPvFU1ftXj4rcNsYkduU2UFAmAFl+rCTkABAqkFxn2FWk30WgcKBNeV40n
NSv8OoKFrlJdlZUSmm51RZTxqhvoHwUFxspFiU6O123uvow2sqqE2dSTBBLi6RDdCIillML06Sj2
rKOPcS/ebcVWPbh3vKSt2nu6DXBUTGgKbeA+bPT87DKYbYBI4wEBvjMYf8oSzTesGHuw3kGZ9qwi
bIvI3jZKsW0zSQLUdEMFHscmLIf8vOykn40wg3K6PxYocn4sW8hFS4ijCqH4DWRT9fwBIpMnatcP
JmB3SMW2nWtfRayG2beOEKdeWX0NQVX5BH+jgMXdVe2Uh8FIgAhqq8Dl4lAIgjJRXLqei89qFVDD
ccac+q2D+Fj0+FejkrUfjd1zrqY3PNMCVVq/6lZEnm3CFwVQyyeQPWDNB9WDXmEbtUF5WW2dT0RY
IBia93js34STHQRz93oUvahSGl43VWupnfXh0ADdJhAOeQNqpmgBem1N7Q/rjMhrifFZWdmV0XEE
GZSieTVCqqfh29hOKk+V3a8UonKeAjMok47XWork0ADbxAfdWwvRR5tSaghxdpS2Xuo6YVyMMIqr
er8DJF+gxRcAhNvBqMraWLSCXmkBPWCuglhmpKUdgDjdb+IE7Ee1LOkGnmv3dgvzFAL7qcA1IVLL
XTvIC/XYJ73hR9DM8vGxDkDoTmU+DVeOhLgzDicMTyluDEifR0FuFHuh4Gx1Rln7vVCOo6YC5GIh
fexEDh2uAtjwoUA5PnqGYlF2gIOfX9QVQCHl+D+cnceO3NiWrp+IAL2ZkuHTK1ORkiaELL33fPr+
qG6cimTwBu8poICqQSF3cNtlfqPYplK+xHwkofapbVreDrywE8F6rCLhSDiAm1GSPldqnp7akuie
pOkUS+qrzLk6ymVebysxAjNdh3duU34NocdDvFGSe03sjhHXvB2Qzcguq1tW7+5Yt3Zu5TzwZrar
KBTYRLy7wIwbenb5puaWUoMUp8iBkMNL21/5YL5Kpf4GpvfeSJP7PkhPZHUBGAzenZxum21p5S4b
ip+F0B+ScfhUdBgRkBOpNSyWUBaOSSyecjn6KkfGriw9yXa77Oh3WeCIeJ6jU2XaYgQjTi2QvRoE
7y4wxhP69Nu87KbP4zkOMG3QHqgM02pIZPWp6n15h497whZPPvlBt1OVao/Y/C5vTVTVG2PT6GQY
eQTOaqySB7eKnwspG51c8t2NZ05/ESm2VvMRXk2IhDVKkzsCPo4QLk40LtAX6ovD6Orb3Gy/a3S7
6qjfWl75lvR+aKed+rNSxcHWC4t0UeM6CLF+xFv7rlfDbt8K/quket+8bHwUffCulvgnyr9Gpvgp
U6WXNpreV0v6U7X+UVT0z6IwPpcttnFFQ3elLcpXFA032sCJktud2NN8aVI0jkJT3YV+4ZRxc6q8
8FQF+ramDzLylAQAnpxCTHio2vtMK7IHw28Q3HC1dKvXOeYoqeF/Q9d4V5ElHhH5PbZEpWPVHNMx
1omczchRw/BBzYy3LrK2mhlXEBUj703NyvYE4CawVW3cyo2OgLXqPyOM/qrWzbipdBI7pc2PnTk4
Vd/vuywnzNe9T3qQQSVti1eri1+0ylc3Vt986mvzBOD3IcdHYlsgnEM2+S0M1NQOu5zwRVF2uTe8
T0k+x+QFZlHqCApq+5Sz8XUafrqmQKJZSYfO176qioqeiG9uRvKUltQETfNo6wMliXX1UBg7v7Uc
OT+K9bNu8lg9x9Gj0JcPWqf+kHRg/fl9lagQlyBH4UtPmguFNYozvIAa44cxIBtcRO7bqAEmtjz0
J4UaYeyikL4nSfg5b1HgowHW2eJYkMWUivfOm4LH+ViiPd6737tO3+FS2DoJV78NTPZrP7hIR4zJ
D0QXShsvrBeUYOSjXKfcuiNcWNwSKRdKySYrxS+dh7B04RpPKSmAPVqYPLXJewjxdl+qlWZHvuDd
Z1GY2VkcjkdgiP2uRKNwEwnpE1oFJ0tVvpvu+Ag+AOjP4L97YtrRjMMZS81VIsMamblabukfxhrK
hn037rSB4qug+mfRrwakr007010evSw8mGnzTjcPtXmAr2ePJzoa4+fBGBTc1Ix7tDHQxqJETJPZ
2pRqk0Ed1g6iRy7tDe33YiDR5cbl1hSbI4cRnHZe/gIW/lhUTeT0bl9+jYVw07VmeACh1ZAQEhwQ
HSU2aPiAjrTAwxaZXLlq9j1u6tCOKN3s5dpMKVbUD66ZbvgZA4CtKtkLicxl01nei1Tor6XnlztU
mQk9Os1WUKjf+4r8nGcFOaORAB6sxveQHnbUeT/JVl5GKSq3qSC+WSapnyw2GAH0pXy08hg1ct8S
7YT0ZluFxdfGQyOBHuyhkFc5aEuVZCp3GkAS8LIwAj4WJVMtNBJP16aGQLdVcbvogx12r/T7SD5O
0a65i7+sSdEt1fA0hJVVKuULWl1eF1ZdY2SQupJ6Y1Ig6ggmSrasHlkrhckF/LGCojmAXR0LMPXK
Hq6TEjGL64Haf3jMgmiL+sW2GnU8S4GqucGmq4qjx1PrdsLBiGEvS82KdtACAkIBK4zoBo2XBR1p
2R0salbI9nan/F49ZZ+KT8Upf+0PwDjJEaw9KWX/SM9qV6whW66RQgpkUKqkaDL+bfvMVleKS0Eu
0berN6IzbNONd8LnYV/g37M21tJGAqYvoW06KdDOQUnSqKelZQATppBjW8OnpniL3fJfLCfIbkpn
9BgpNc8r2mlsekYW6HThtPEQVj5Gs1jy2iGGt32mqXZpIJ0t+wclrQ913St2rdeOrq5JUC187Ief
MetaQNNsvUpRACkhZWK2FEn7XdCebxfV/zYEZqAOKHoSppx0ecSrjyXlLn3KVO3ZTyqTlJV8qiXE
GoSSEvRgUcaWddCyQT6ZBPS7QlV/abJxUt0AlxbYKW7jIQVRUwKNNPWpaNzQFtzqszZkqC00tBv8
eyXri208+o9CWu08CYdgN+y1Tddh/Oc14ZrS3HSbXH0RAAOQQCLdq7kWSiyN/ii1EoBUcJpBcpak
z2Fl2LLMliGKvD1/C9cMfo0IFStgmUGQz2BdbRS6Q+P743nECjmNP0EkdhKjsjMz2NweaWq3zT8L
tziAE5P9Hv2yj8cskPSgBtvQnztVJdaQYa+LPK2fFfePrvPW3MmV/t9/HI2/CVIFd3Qa9OOQppLk
td4Dq+I3HfX+EPk/y4yyQPJfM1JoWrFe4EK4RtU5UQQlj3KoqYGdq/CgaedIpVxgvd2evoXTdDnG
3NRJLiFUlbgEnfEQ2RqU9kq8/fIftwfRF7YDGwG0JC12GhxzaGbqG0FrZUJzHvLO36P0+1sQZIpH
fmubVNrKio57kiXfYtW410rhIRqVYyl720FWjq1YPuaptOM2fc6HknvGlI6FGR4HPTmJXfOcxOpX
JYqPoy/K9ojC374vRc9Bt8pxB7c/KLH5RSysYxX60Ccisu02QlY8NhTb1TFyUVsy3DDw7sKhabeo
BUE7DrwXgkNoT2F9HIMQNZHEuEtRvpWCatj2yfiuyMNWb/zYoQf4Nor8L3U6fsa+Zd+b+hdzCL80
ifSpjfSHQRBUJ2sU2OzxgL+QWn5ry1y3uUtKm/LCJg26wK7F4vX2rE8X4exkMOlTj1qmQXilRmBq
mSeVLZOuEeql5OT+uL89wvKy/meEOT5VqWLBTEQ2aFNkTpSeIxFoC4V6PXy5PdDKp8xRolGaRlll
MJAv/BB1tCnWFOAWB7joD89CMSkyanFM6A/LwbFrQ4Bg2cqlsXTQLtu08sdLg4s3jLyADnjoVjvw
A3ZJ0cuUvt+eqKUV0WREmyxxkt2aMwLyth2KUYbTUdMDMuUHZKhsHTxg1/25PdASfgtGMIRgYIwI
Ds5jjir1BxcbMEbaTOaP3X7U9uZGPGrQAmn2nsRDJTl9vbk97NIsajTVVXGCyVFx/jiLRHJsd4lZ
HKx6VwWBQ6AC5HBN/nVxGi+GmbbLBVzBtaiBCW0JSLCPT0n2J5R/RJ38KgjWyvcsBajIav/zQdMH
X4xEjyqmilczEpr+5TMaaO8Ue3fF5wmA2OxoDTr1Q0HxS1j1IFlAznwYepqEi6FTpc88OQnlc0GJ
bvQpQ/lO3hDZxSc91Oi/Bl9uL97agLNDRkeMrqIM2LdqfkiBtcnNT3mL6r3qO51pgEDNdrcHXF5G
kjgs4iEL/jUiv/jCOGx6yUtgqMhFuakT/Pe80jH6hMroGiFlcShyHXUSsJlExT9OJn1GTxIBP5wN
6bcVfXKRrynGx9Jf4yQuHoCLcaY5vvykRB6LsWGcDmPA0vusdIg6y6taHIvDwHOYAg/xWgLO7NQy
EfBEP0s/hZ/No3YXwr9G5vHeemju9QOWX4lv664jfrq9YksQTS4VQGpAQlGsmHNWC2pT6VgSz4fH
qfZgd2dqkxH67JYTHf0/SItVz6WDBlm0WcPlS9PlMX8wL8eenXqCDOrHBsB801feFKgJqFVob4pS
btwx2OvDYzUYz7i03QlKcRdlxlOoKD+A5Py6PQdLQEHmgKAWGqCJ4sQsvjRcSQ2SYJjASj3q9MUJ
bBZuImpoNw/Z7/pQboW9eUddpRz22Y7mnLOmwfP/mIp/fsLstYLLW1j+CGyP3ukOZb5D/2N88T95
QGMphaz6WS/dDJNwnjIRiIHQzDB1pFhj7Q1SA2zIRIXekHq7DYRvgDILqvvCphTCHzEYe+f2TE8L
erXg/ww7j19qkvdMGNvxHLjvkUSG1x5uD7B0K1x81zxuaQ0JgLtRkQbJfyzxB5IGSBvcG/Uasnnx
Q8BQowBGl+JKycYSiipsLBlyVz/Swf9eu+K/CF/Ask2mRODZ8Hj7eO8Mo1b4gPias2DRyBtE9xQB
xIriNcnGhXSOmPWfcWb3G/xiHd9VDSnFgJpJp71aTUdfUDuUkfmcJOMh91/UMdnfXqel6+5y1Nn+
85IqMgKha87oP5v9l1o64LV5e4jFJaL3oaPWhvSMOJvAqCtBdCVE432RnfRBf4b5sZIvLp/aizHm
kyeYgaKnjBHi9IjGe3Bo9qJg16VtAdE7c2+e1ghci+uFxAj8SHQToPJ83BeZ0PelihLOufFKezQ+
hfKvvNSdpPgz1uZuanX7zQpsdUGagrwGmV4DCK4EcXkWBPpGqQWBS85KJYjMrJBPsoAraR/Kld3m
mbGJO0rAeqo/J3W0TYvykQbcdjCbzO6KvHeAXd1RMYA8o3yLRTq6UR+8F2JXg3yTf2pZ8+b1CtEX
6oM18EIbcqgGIFx7oCwvbG9vi2nZP1xBFJcgP+F8hBmJoc2rMpi7tpGFJ/W5znp63t2dXjWfipBM
VjK9ZkOPc40mcLURpxEplJAiwDhBbOfjipWaKwSFMfRnzxwOtTY8VWb+8/ZHXVd+pzGsCSTKAl37
OHvi4BNBF/3Zd5VTEA1YHZfDWznyZumDONpFX+0yS+42Ya5tfTXetVEmYM4pr3Czrs81Ak/Qdw0i
wAWN1LzK1MiMazQrsRzWxAiqFby+ZNWWbpqz+SpSZ56cgyahpHnU4qpyVyZTMjQ9lwrMCzN1hqdh
p2yHAx2Tldm9elWYXUrLMkQSA9z7/LWMiq5PQFGNZwNV+WOYeb8R6/E2wKmOSjSeTCWF7Keov/S0
eRZEMBGS+ZpaAw7IBrU+rXjSi+otpJey8ruWZoHKsEV/QTEofc/OZR3xcKDgNFF6DBvI2GnyyBsd
/yCvcigXd5ikTAU4g7MDP/vjLoZIUwRdByWk3PjPKgFK8hC/NzvUu3blb/m/jkqZ8cvRpjN1EXX3
rYWAUZO050TJKfTgcRt35lET4pfKSg+pahyqovqOLOtd5ep39bhVhhf2euVixrTP9KfWN9foN0sX
x+VPmrb+xU8ydKPyDK+Z8u+4tcvWxoK6+Jbtxa8/ue9pqRXP429aoE/eZpUwdnWsZtMxbdCLsXu9
N8cRoBYLLfLIxBvxcw9zS4Mth4LwE4R/21phECzdWpefO3s+xT6k+TGxjcz+s5X9dLtftzfv2t+f
PZ19kWB7VpPxG/JzgB+JuCaotLxjVegH3EWoCsx5I12ZwrUwpsyNGG0caVbqarRDghlH46p7DJL4
znfN1z5OB0dK4XpGctjsVE9fkT1cuj2oDeETi0uJigzRbPHa3EXRWRnOftXZOZBVTfwaF3e98Pu/
n1G4x3iSKUjsXTF/MAhIsB9qmFHhe1QX9rAmcL/4IbKIJxksYSycZicgFYYeTLY2nPnW79jSPndu
9RvHiN+SXCXbf/ExF2PNdnwtZrEYq9ZwjhLZbqwnKVl5qZb2H45cvMnc6jQsZ6uShEkXFL7bn6XE
fKBK8ux11dvtb/jL75q/UpPSJQUKGvXm3D+yQp0BmH06nKve+CyDZNylIaVvI/J0Oxk04M6BZnc1
qETVq2MM7fu1HtR0iq5+AW+kwYohtDWnewde3wTkMMQF2XDflpKKTVSf2r1RjPYwKE9tm7U7AKnK
v1g+FRkzogAImFcdG6kRDEEaE2a3eBnV78Vayn4ty/034PlngFm+DD5ZFBTcV/7eiDEPUryxdjiz
b4N9dBRKW3PKfVjYa3nf0iNw+V3zVzBpel/Loh4ZFO2rNsDdGGvxZ6mqyPYZXyStCTa399DSmbsc
cNrGFzf/WPhK2+hxf3aT8htefYhRqf539OKBE+errK2l0SBr6ZxxalBXDbAo03s/GoNpVrutBGcr
iIDr2GPo0L7vcclDFjIG24b55koss3QcL0aet8X8NqcplzIymt0jbZoY3NntmbxO1sgBiV/QIiLy
hxU8yzk1QeChgEdCzAiU+K3bw4lwekfcNW/xKd6vFSin23B29C6Hm9c6erGOXM9iuFw5p2nqhEC/
CuDZt79qcRRdR7+TFbu2giOntVrVaLuz1/cS4oTKO+3swanbYlWsZDpS8w+yaM6joYlJOEqFH7di
WTdeVoVph3zV//qZFQ/RPnCmoFt8X4PN/KWj3xptdsDzQG6TMfs7GhjGR+0VAsimeunfq2/eNnKE
b+7P+E+3KW3ZDsjasE0UjsbK4VvYlFNYDZ4Gq6LpMfr4xUEdWI0sJ925zFwUX4OJ6Zpjp3J7CRfu
6MtR5lt/0FxXrgRGUZTuHZL+SSuSJwlgsmPl9WYUymfUl9qVQRc/DUVEGWV2EBd/y8IX94rSeo0F
M4Rqb9m9IVX0axjVlRf2qlLBeaOiakz1OGyelNnslVqaS2POCkp5+oLi06+wAX2mSUFz0IC22lOj
HZCtsRGxlV477AsX9eXg6qSKdvF9UVgVZS4F3f9FzN1ntXf8ncV5lxy8KuLHydc7+fH/IeW3NvLs
mOijIGSWyshiDrMjME1or368LYL+PpC8wGmLILAb03LqHP6t1m/iJnlA+rvehpFG2R3UbRNLlE9c
gHRhEP65vdtWVkWdnausznNKPfy84RQcpEN5V2/1XbmvDreHWZwF1FmoR8jgwOZFj7oDMDi4xG+9
fN+qn5vi5zj+cpVx4yX+yildeLRIyklKkSpdAKQYmiDGY5u251zwXkPEohxzKL525WQ2sSqafu0C
A74NJSoKsuQ/3IXThXyxsUxl1Guq5+05gl1te1bPRvYajU1cPqVYctnZGHSbPg+32OgFoIzHYzPk
Ry9yQTqG5rgto+ZUKsGnEsFyp5EyjrkY/SIWjTeDBl47riAQeklR7sRE6ew4LGmj6YjQukH4u5D8
g9v2rxG6zTYJ6WfQ8Uc37cG7Qv3bWnJU225UIiyQh29tLv/Riy5eWdqFq8OkZQBfmSoAYm3Kxxko
falkF4UiNhvRixxkd0rTH2/vnqW3+sMY02+4mOXQo6deetTxjafyCFo024PT/FKin3N07WSDV2+/
vz3k4lfR/1LRpscmd/66KbLXVkStiOulxmaiNwCfvz3CwlNNf4fsCZ4VJf35a9J0/ijXU8ey7iH7
IQytOAP5iRNE8svtka5tStik3Ot8Cf1E4vvpdF5M3yBp9TDqkH0kr9hnYo9LbEqVHdEZGP9dA4c6
BDJQiECZ4ch6dRDDcUOEpg5FaGjxWU4SiMVufoY0sPFN07OFZHgNUnUnxsGps/rSLsmvHdMM7pRc
lp3Rp0N5+yP+5sWzCIB5mmAHk/6sOM/QjKxBuUX06r9XePVY7dtD7zSb5hiftJX9tvAEfxhqdim6
ZifVnelW52p4UvIDPXNkTjVwsq+yIGDGHK+8vtdgDqCql982P0PF6FpqGtXcWUnodHkBG1pU7+kC
vyJ4hTBTSYFJzWCwJJi3duW90gemXeeGcayH4Cck759mBSlmZcqvHwfVEJFnn3aNjoPd7HILwWt3
ZT9YhMgTEcEBcTmpR2BYrdiFapub+mTaiqNFm6R1EODeGSsL8Xdnflz0j79guuwvdq7pZ64X0BFj
0aHp7uNf7RFhHUwivH1/Ikc2Tv0+PqX77P32p18fTmrWALRBaqroo8/xk8Xgm/HY+1ih0/FORnj5
GUzzX7cHWZpe8LygkwEZyoTRHz8uVzGNxoJCP/tmdF8G7k7vpIbyeLhTk+HR9OV8A5b1CHd5TbNi
oRjG910MPZvXRC91M+9heMfH+DlFWbc+TcEzXK7DuoD49Ys8DYYCsYTbAxnDbHdL+GA0fYSvvCBz
lRgYIEFm62gxk0ventHVS2L2UGiNCiOmFKpzfK+frJ13qm3drs+wyNelE68/i0Or8+jTdjNVwo2P
yxep0mhGOYdW3ks71Hz21W8Y7W/RQ7ntgA3BWiVmT51iDVO/8DRRdSdUpxCgk7vOpzM25AYPgZq1
0/8kVH8nm4bJd82H3IYa/b9Q9pyuJ5ISTgJPPMHOxy/F+bV0rdGszkBLbQnyShytPLcLG/LDEHNt
pJASvxllDKHZ7SZ/1g7tQdlnR8+ZtuRaNLp4v2N3xbqxfhRjP36PbrrwGT12ievXG7ycn/1EkDaR
1z8GabnxRmsXhtqnla25uGzoTgKd48G/ypeTJq19M/i/LwwO4Q6v+50LtZW6veJkm+4gZ9vbY64N
OXvHRLirnRrznbUBGD4fnbZduaAX7kmdyASSGKQEksfZGTChtsdFmhpncfSB4xfiH9n1YmeMm5VP
uQbqoWBF416b+omUHP7GOBcvQdUCLO5dRqq2yFUMBl4h46FRbOnFxwvPsmlxOtFGh8B4gN7tRCsP
wkKF8eP4sxtzUFt3dLm9zrq6azdtgqV6tC1+G9up2cc/2k7c5KAusYIcV241Y1qn2Sv44dtns5yH
PVCxIazf28yvbM+LtzJS/6Dtu9DpY+Nnnsq/Ey3ElSo/+L7xLiRxu3HT4mCoGFPJlIT2iaH+iVKx
5bfCDkPWwLe7wXutBhQxc9rxidA9jiaqJmLpwoaDtO+omf8sh6VkV7GsbPKyzjBL6CW8LuKfeq9T
cvRcZeOH4c9UzOND4A3joxtZn2iZAyoU4aXqAgTmHmmavdbWv8re/RWLBbBto3wp1PIzIij3Vdj+
pJ96V6PeAayl38lu6TsuIUWNbIwd1PqPpEqfklh5ytXua2mlm641vhmJItpj5m1iD9HAokrfR99D
wqXVNq7Y/ykKhEykDA3syMAfLDx3ofDz9tma5ny2JpPLwqT0B/eBf3+8QywtqX19HLRzmuPPZubD
Q2qmpywtHsxMsmw5KhvnX4zIvUFDR6WBMC9Y0gId5TQbtTOeWU6h+0gbuQ5v05H+8gmpl7V3ZmHX
4Y/By0YFGFClNftCtRRaQYsYTzy1R+2uoEA6lff0Xft7XSHs+jGF6YMuI/UBXjUATh+nM5czFckM
wTpbKHPUhrTxKtNupEmVZw1cfC1GBhz/Yqz5W5OJEaIHUWT+LWsLNtoVn70tugH0yhUnfwl2a76E
S5fXhxFnRaBJPKxNBs9Ffs0b4QLYk+xf9QVW+X6SdxY36iH9XN3lWEittSgWbmhQOqCDgINMKJfZ
W6flZiMHqqCdy/rUu41T6eDsINve3psLGQxzCnqQ7IzO1lWrIEtjJQuKxDoLtTMMdvfduCt+50+e
amNzhGD2Xm0dVpS698qpuH7jGBju5tSjQPBtHqmTN5l9TWH9HLWUOWT4p7639vYsjUELdXKi4O3G
7vfj5qwjv6sqodfOjao+V338GJuUWOS8/e7lmN3WunyWeqXdJKq8jWC7aOha2Z4O4LlNA2/vxbiT
rMz3tGyz64ebgBnnwMjXssqyoIelP5Kadc64G1u72QuPweQp/hwe0tO/muYPT9AUUl08v16MdE4g
YKbaxOH9oA08BenaNE+nYPZNnPy/uBpEqa8wjvhh+GVG55RvajfeXeHg7rQlONrWD2tY44VTwVBQ
uyyWk4BsdipSaaTT6fUtCmQ56h/UfdFxDoU/K6u0sHGApHMkIGmQT84fibbTwjJGJIAv0ggMHHkr
HdT0702DLJHT/0ardeU8XEs98jpcjjkLVCQpB13mi6hBn7AVEZ0ucOpXcJsHdCnok7Tb7oio8HNN
tGR9XWuRLN0DH0afhSrYKFqJqscuHgQI63gHAcuWDF/oakMinX5CSc1zuOyctV7l2kzP9ueolIDH
U8E9h6K2KTV03zihK6s5HfP5/qQnSLuLpVR5qD6egb5VJTWK4updPHXflXvloDsombzTuygPwZHn
6qjexfvwBOnUeNY/3R59acfSevoLXiXNmu9YPynjKorC7r3DuEUL/M9NZO3KyFg5hEvDkOHhDANE
gGb97BszK0Z8J/bZsYb84InufVwCWhOrYmWbLq0X9nsGUDVAKgh0fpzLyB9iqU1N7azmvEeJvvXq
Vfn9pRANjAN3pMHFTfj+cQw/TFIpHSkeFciLl0fVibbZ3j1aKE2LO+RHyC397To8a+HTGO+fYWcH
MA5NQc4hxNO7BhKGCZ+qHm/vhYV6OIRCbkIufkCr6jwZymIeOSVD5UOl9DBuSgTLI0fZ91vKDq/r
+s9Lyc+H8Waf1IZioachlt0mdZStDKrwWOyjzxV1a2kT301WXKVT89ajv/++8q0LO/LD2LMbpahK
dAsnRRPV3Xbb8NeE7cDS2dsrgGU2vuVQI9i7j2v9+oWKxMc5nt0o3gQ30txUA8xtAiDZSQdzU2zQ
LkLQcuutqsBPUzi7XPApouJHMi1hgzc7EJJLrlZkkXWGWfcpNrET0kH2dcZn0Tf2/2ZKL8aadvDF
Yx4HtelZZWBRQcrfkIMt8DJtdq5i51tr3zzL78rv7mBWK/fn0kKiFQ3qmViNBH62kGGijrDtMvNs
dbrTRpgnyIIjqms6CQvHz7wcZrZuPS95UmqCeh407xTr8gnVvTWg//RT54t1OcbsltTrXoiKuJnK
p+N9vTP3AgFYf0fzz3zt7tHighxVImKvraBOV75t7lM0oAqWaEVunqGWSuqXgZO4sjXkpS+Dt0pF
B17p1Z05JEZsjV5o8n6POFopB++kParcl+k2eVVWPucvk+pqHi9Gm90rqWS6QoGTHPGR8NRvkq38
Iv2Udsk2emlF273Xkn2AnvHWPOQAcuRv+HusRSyLS3nxE2a7MkoRIpIlVBDNrkaquMQUJBr15yYX
YGJ2sY1q1BoKb/EgTM5vkzoJe3X2LmleJcZtqDPHhYZQm/aA2pcdGf8qbcFz6T/jzGbX6qsREKBs
nvunfhe2jnoa38YfhINbyP9TtQyK8n//rBNM/zPkbDZHbMHMKBDNM6KxiAp9DZsVp4ClABOgvwaM
BKdybpJZKm2J4xDkAvfk+FP/rO8zD5XXje6EKPe0SPSGxwarFtFe72Isnj3MAyRUvlFK/duqurg0
OwEoVFMjZVOr51R8K4NfK0dvcQAEnKixA+HnEz/eyhEWOpLQjBZHTz1F6AvfFzjNqpvsvj4Px+b1
X3iGUgihBA4QmQ8yrwJaX0J3eeh51nshVvGT1je5FA1Ioq3pAC09bhq0DISPYCpdJdCRnLl1l7Jo
qfjYWAo0kNr2pQclXnN2XqztXIw0h9lRhIxSzQ04zg+9bKdfJzMpw5FO4956EcnZNz4ynCuX5tLC
gQjjNFNmocA/ew28WEPDKy64xdzgFQXqB6tXD7c3x/IQ8JQwlCbzmG++Qh68XHKz8N3KEminKIz2
a2TMhd4Ze4H2+tSiABM5DyqxcUB9LtHVv36C/s/gNKWMeMlGVG1Wo6spnJnf/JeDze6mXpJSV4tV
Ff6IuZ+gpe5m+DpV4PD82lvHNULt0pVL/QIhF9QP6fnMbg1E3NB2QwnoLFrxZlJUSyzHjP9NWHA5
yvS4XlwRqKU0pooQ/lk4TI8nfdXKyRAVtdHlu+ud8vtkz1JYu0JaLYPJSw/35diz+DFXpIpki7G7
U7dN8Y4LXiAskxecvJfhc3AyNy3YVuXsvicgB/b53nSdtbfUXPsR0za+mADfh9smuWn8rhajaKM8
Hr7JJXTEsZRQ1tNhC+YShDqWY1+0HMfUbb5alvfLBLkdpNVmzPwzOBSnKREKADUe2ElafLfaEIwu
pHXk7vtN3miBXbnqplW7I66ib3Hc+ndigb2Y1Gqoforhp3bEAqGpI2TEjVTZIMiRPyi9aez62Kr3
sR6eZSkLttAzwo0YBrUTD5ieQtxFVPxbhFQpYlHCPhfaF7GU3tWoOgxW/KcMaXAUobtt3AqReDRX
xqp+0lItQu02+pq1LYYaroKWTNKRM6APjqohVBZjW2hgpjt5wPw594JNomi/w9rStlVlSNvEQEGz
bhCoDKJPvizvgqz7UugBthzJ9xJm9h0K7yR5PuFy30btvsY5if9AqrwIxj+1MZQr+eXCbUOr10Je
BLAQrPDZMgJFQCgWuikqJtqjnsdPTbhW7FsagsaCBS4A1iXDfNwpWpJhaEdxgEg2RVM1gL0apz9u
X5pTpD+7YyBA/jPG7Diaw+DLpRjq57TZW0J88FDzbKLPJY4QgnGU+1+3h1u6QPkeiu205knk5oSY
SkvShGTDBBAAE3DjHr2jtQ8BVfyrYGSaOnB3lAHEq3ZJFGUdzKTSRJDnhNYR23zNTXThxsTtXYSt
AcZhsjaZLZDsVWWW0CRpNNVOxQDvEM+WCuvL7Un7+3euFkmFayWyz5Dzmo2TFwAgczXz3uVaiw+C
IPrbbJDwhBHG0Wn0HFBKFikIdnPqi47GRdAGd5UBdKSNVRRtXf1U+Wyh2vSj3dgjPOVLQo2uu3HQ
GsybAzEGRiP695muljQWhXbXp3i7Da5RoeVrCXTg1fBed91ns2y9TTmqA6K5ZW+T37lIo/rbIXeb
Hc4iu9w1eX19866uc2IJ/EHvkyyPjujX5lt06Ac0nqKw/KJI0fdCkXa3p2r5iufxwmCMgE2e17O8
PpOFMq/+t29F3WUDByQ6GYf8l+9khIoT1sWiF3k3OY7J70Z7HDKkM+zbP2MploNh8J9fMXu5JTUX
RMEYyCrMSfQ830tN6aTIqLrJStCzAK6dotN/hppFxJ6pYZQoGuG7F0n7kb7vY6FGLngzj6UzQuJI
tb1HtO9eozvh6EZhHoVWiXaqizUKx0Z7AEiFnWDQPOmRqTlQkEjxwvhuHLUX3p5d40tfZCVH1iRC
yF6q7hIDrvKAjHNfVj90zQdhNozMs/TWytG7HvanZhjJ8imTnlD/R5I2DI+mkP9qUz1ayaWury9o
KVOjl7UmpJ2TmusiwFzFFaP3yi/aDffoq1wGT0NRfY6TotnENTLyjR+tlbmvDz5uoOSMgEURRYU+
/vHgt4WCmLzZWecQ42zkIB4ECftgXumVfbQ4DuVs0yIDpt48O/iB1peSOdTkUzVi4vVw8qPqm2/V
a/v1ehw2EeAldFzwTrqCaRXAovto6vZin7HnPWChB8MZJel8+1wsvGgfxpmW8yL2SbSubgjd1bOK
mmsQy9tYF1YOxPWO+Pgps6VpQk2Ixp6y09AHG0NBa70MDr6IEnFwGLI97L2VNVo66wjumPgmYJBJ
0vvxm2p2J14UaKhCYyBYI56s8GKwXtsi39yevaW2lXk51OyxjpKwj9SQofqd/yx+92mtWI/lm+4o
7/5r5IwvOKtkyPDYquT4qr2mVLA0tQasYKQqiXyu+J8opCOW25Hau7EKfEnokXUPvoS9HjhN3mzq
3vw22UGvfPXSnuEeoghElKWDJPw4v0Uf1KHcaspZqT08pXQXUULJWFnExW7B5SjTr7jYmSEYWrUM
BmNCHxzy3dRwwd70rtjIu+FY/Q9n19UbN492fxEBSVS9VZvi3sblhrAdh2qkKiVKv36P3sW3m4wH
HnybAMlF4uFQYnnKKavXYmTf//w615P56FYHj/a/Ezva3EtdtGwFFh8KuMcM7sFrNCBBgA+7dghN
7zMn5cmbEQg08IqQBeBmOtoYjiNz+FUgdYX+Qx1m0fw08f26bDTcN/OXLF6ZPizsb8tYbbu4ILBu
OZvTnuCo2eBB/OdbHNce5rleQ0B8C/utPliRfBWJv1vu6msB/SzAdNIyCt78GAIogIcWe7ihcNjH
/Pr5yZ847gCEwK2BSNTA5Xl0Z2ZGZpmtD2BAaUD7gjVvhUSLRBnPPw9z6pH/Nc7RcedCiaHOOlSr
5r141ylcIfI+pC92NG3ajUz1RRD1n40L8dmQfU677q7YN1/n2vinlnZAwbwxEKmihHUcEpGhWZoc
bhrA+/obN5quRBsG17B9SNRuepBXcO36ed6nWmEYceWv4YZEm+Zoy/J+FFOF5O3g3DS75VHK0Gxg
9YbgS0egUyTqw+fh4MCFFbYnP4+9ruKjTfXX0Ef7WGpljr5AJ2zVZqNAyE4p2VhnnRNP1dD+Gudo
87awHpnljLIggS/VwcZJXF9BkxNVJzeEcUvUvDVf5cfPcztxYPw15lFU6daENX2WOcDCw0KH7Csg
o8ox8uRD054pIZ+41DBUAHNIMNKhint0qenGRFw1V86BIb7v0NmWnU4I8aMM3mA/z+pUExFy+qAP
ATuNIOc4mGqZClA3ttejN99aX2ub1tyXv1Y8uoyWM+2Uk+tj5aZC8gf9+2NA+gSBtl4vGKzYOana
QCBl0+/O22WffFV/DHO086HIFFSTVeJVCVVHDe9/1cT6BDF1N7Lh4PStf2bdnzrSIJSxklNBWcCf
f99fozkQ6k2BfeAjQl9E9tmTIc6q5Z+a1p+jHK3Aqsz6vCowiu1FbhMBSeZv7KSIYYLJv7yIsKS6
ELv8VcRNe7YL9d0WHckvsPVox4BD5yI1+XuORev2pWgQ2qkMmi54fQnbAAQPtg3flxfijSSoFl1y
iLtCVTn0b8Qt7IqjarPSn3hMd+eBg6ciMlD6EJuA/0PB7Ts66brZzNnCa6DeAMfy+MbO0XnPUlTu
D8YuuAJfzdujArcFYywlj87jma1zajWDL2J5GBkEvONtauR9ZRPK1my3r0KCm6W/U1/8zbgtL+FJ
uqvgQBEXSemHYEVGwzlA0alTAqObNnYvJJWON1NHoT9v+mj/ow4Sw7xKjTvD38AK9cziPjkO9ixQ
HAb6rcf9rIVRQ+Z54RwcmIW0hn1nNGPqwnXMCQ5nnqh14v5wV7VgPFZcmsHRxhXNspjjTLHCEQcG
YBPHPeQrI+PFTZtNU1+eg2aeiKn/4U4BzGcheXDXHfdH3KkzMhQe1SAH2GQ/eGJrimKTGcOuHOwv
gu0Glax89/MkT50VK1/r/8Y8mqOivHEmpVHon7zIQMGv6VBiLP+Hl4Ys+T9Fq6OzglV1G4yuKJ6h
SxENeXbBFdubTRn7ICD8PKH1Uj++9JGGo7kE1qP3rQqQw4WG6orA9BfIYWdUMLa8+3mEU4/MXzFt
AeIoIEqPjp5JLb6vtQVZCjg8xrAbg8YqtPzrujojHPh9Kg6wiagqYz8D8XWcTTJaQYaCoB47Tuoa
ir15uDQwUPx5NucGWTfBH4sOyvOGl7MZmcew7AK6XDbWuW7m95tincM6CWii0G/W0hTV0MCvBD2M
DYgM7oR6ENGXuoMX4FJGBs3PKCecKCw7GAWgIKCrnbUB/fecWmssSp9y6yBpB7UNZ0wD8Mjh7/k1
Le5vs5ruKe4P5I9eH1MXwh+eK59+fqzf9zIEV/7RzkKSDtjC0V6eWxZMCqvzIGq3fBoh9zgaZNzm
UowXOUdKTuXWMPuXn0d117f19+r/e9ij7eyUElKdiwF/JViNGjA69LNnPISQ0DruKwXzkcZ71orD
RPq5s61Lx+Pb1pZxmQV7qV/LWsVy8dKaf3Szu62Gyyrn0OHPtkLoa16YMbzFtiOTDXo6EvZ9052B
ILAzXqVN7l14DNo8/1UY0Fg3ATjjyGCHge8nb4HTdnkTQMEyzGsf+ir6YHSoyQXXtttckblKMoLg
AQ4ETDNYa7c7VczXM/sVuC/ULzZLTvaED3CetFLJIOlRVABc8aTO4Lely/9hAa2gKwSayAiBLzsK
ed1eOjNrlIuT392bsRlmsXO9Ujnqm3Pcun9IwUevDPwsFxc3dvuJbriGBk2TG+QA264wYzAd7Iy4
kgy1yhnl8a1gVkr8rVdeCa1v/DYPAdcN57zfB2WbCmuMVIv6XAOXbhPvCNV4pqe40fJqgt3c6L4H
XqpQf+L2swbnfKS/cwg8eS3bUXveNUsAR04nKsw+lMu90fG9iZyQDCXY9fXGdpxdYFRPcvKvy7lC
6L+I2PZg2ChINDN5VZddKIxsWwFIX6hPCfvGjsPnwvV2tm68iA50M4EpEDc062DuhQaDUgP89pbY
gQtWYHP0LWFKUYOm7Kh4HtxnzWUkutXBtjRDwJLTlll7YsLkqqiSn/fLiZPpr126xlR/HH6tH0B7
CiyGg86gRSUqWDzrlrRhCzfNaKKmDZY/+/p5zPXwOXrfGNNFZA7QAFQG1n//Y8ymobC4hqfcwa+r
K9L3MJPvnlzz7CF4am5rng+OCe4p+1gBeXLF0kGu3kKBkM2w1E4QGsPbLe7mRFwuSEvHtyYqnnwR
Vm9n6wynzqE/Bz86h4pRdrIpiYnBhbGD8lBUwOQtbl8gQOEk53PwE8g4IID+mO3Rm6Ri1NrXkh7A
GrJfsWw/ccplyUhEj43kOHFv0G0h9S4nkHZiemC385TTO7z41SZRheirbbxyeCVksdcSZp3Cw5mF
Dm/YZuSQ06pK8fDzSjiR7a5fGlEs5Ed99C2OloJqhioDRRHi0VDtAp82pNsg6c1L6Oj+G3pDyObn
IU/c9hgRWrqw/IZ0+XGOwpyR143RUsgfWxeWznekmdOfhzi1vn0QtAyw123I9h5NCoq1DoEpunuo
4NLr8+3Sw5562v4Pg6Dbs2a4qNwFR69bNKv8NVzDD9ZY3Qlp7ZYqv/LZuXV86nEh1ENhFjqYDg7p
v/dqBgzWYEwVPRDfvyQKJMu+OSMUun7T4+MA1GpkbOCkfteMC2qTAFk6BgejD9B66xwrnC0B0y1n
1OHkQvVshMu5O6MSPZVnnqJ7cn7/HfxYO6u2oUiJBCg41JL9ckS57SGZxeBGir+jdulgHulfQfvw
2i4v4B123U0o4LGoLG4De9hxebvqcZpabjp97fsjJHVgyyhgel4n09RfCeNd2fBVBYTD86oQD3KT
MTtd1BecaBPQiTa4JsbaTAuERsNgRx5dooKWB4sNsZTzLSvrNMuNq8wa4magYVc4XzPrElSP9nL0
4wmEWgrvxUZkmxoqCWW1REDNpEEJP8KAwmacXdSQJhWt+8ug3lcHMA0svcK8Oye4dmLV/xkxHPMx
Wz4I0M8Q4/bQ7Q7zoNmamb0F8/T554V/Yrn8Oc4xF5PbXkmowDmnzIZfWop92Mq+MCWUmmRhuLDY
KAWk1nzcYR70qn8e/NQkYV9sraY1cLM5JvQ0gZ+5AbzpD6LHzvMgO+Y7DAb0ZDpTB6SnRwqQY628
kG/UtpYyV9kt7g/PKe39ZCweouXgpoRZctoL7V6b4BI/05y9w5U07LrivnWHvVN1Rayn8Ytx9jxq
koVt0FkQjPWwsm/7MemtZ/P3tJjwsSvm26qBC6jNUiY4LPPq/smzYPKZQdMnhNh3SnqguZl76wX1
fWkZ8LTx83O9ppPzBIUBnppo7X6DjyNBMDJilNZhQqMnsD76oAx7k53J8U6EAg5Y0P8Z5Sj9bgut
5rYwGVBcOoPLbvFmDPKTWy7Snw4yXGSyhzNDnjhZAO5cJcbRwqV4g3+fnPOQIzlGEH1os+CGTXoD
d7Jz8MH1ax8dnX+OcbwXABIz2OL1EJ2Jxft8AN6mAk3YW5sZj/rdSv9dNT5XpTn1ygIwgz3gqdG9
8taH/Uf8Bh2qAGQGG8xOoG44OVjFDOm5cxnIqVcGiSML7TFsAu84hR0KkGRZBbOjHoXN+Ro6InS7
IlbEpQrCFbiydjI43JK98Fwl7/QE/zv00WrBAQ7qLuDPh5zCHK5ZtmRR78QKvn4+TE7OEJsb9ysK
/ThP/n6OQgsDqpGed2iVgUll2wLTyRxIwCDPGwb3zF13okvzTxdqterAL3iN/T1e4FJflUPH8ERh
wBB56ShDzC0ioEGDUU5B0odi4M9zPLlCsYcRo6xqYsf2XyzzO6fukdtZy6uR6TAoYN7ARcj6M+ID
5wZat+Mfi7J1WFZqB8tl6F8CUIQqG/gi41d3Tr/k5LYGpNqGBwRKzMclKTUCMK5UbkEJ5qXMnwb+
++cH9t1LiK6aBrbvgKsHR6XjuomfMTaSqTIPGY38J82TBsJExmEVsQIf1gvrT8+L6svsniFCRleI
nKVknFj+yPhWfAFiPqC6j/a3nQVN72SYYgfmXLXEKtsgZThzk554X2harN4qwE5gXRwN0jMTICXX
YbAdL16HjH9NXSXQZ7ftyKf6TMHy1GAo8KIYCsA93tnRYNpvHD1CJu8A9+ZQBlsgJfe2L2KCBPzn
13fq2a1qlRgFPnvfYv/RqmQFmjius+59Me9cZ5vZZ5p2J1Ygcmf0WOBcBt+d49fTU7Nacj7h9Th1
TBEyE2g2/jyLE11yXJd/jHGUvUqsCkNb2E0gZSfg+0FBcTX0Kg5rNzfwk9XC6tyQ/7zyb7cZyqTA
XEHX45sjm1NhNZoFs+G9ZNXR5OLOVFVbJp61WCFfjJ0PCaYtzFd+ATP9JWuksVXn+DFx5AXIFqHH
7nVDbpBpppNXGZHPB8A6G9SK/M7KQ47MItHz0ocdyKFhNVs+RAtrFUmRoZRj1ruKWu82tz+sfMHV
sniPasZeC9o+dmlXvLVWnuAzxH5BRTMS0jaTcaLAB47ZAP922GS3fepl3I37hrvJ3Lk7Tw0v0HEe
o9ZaHpxALOmkqir0F9Kkw2itMtX6QlV+7GYK/ymAtS+rUH7hNNOxPY4vHp92ULFwI4jkLvFs9UE0
WuOFMpbIGeUGJeeUMSCsrMeGAgwkRfU23WTmjjiwRKXoxo/LU1eUZeI6/fXI/Njz2yend3aiQVsS
pNFSL3utgl8S8gyh4ci4yehn4OaAoJv1E87U/VBPr3XVof9TXtYtiPkOXBDWSpuRe3lU5wbA7FIA
9eTXOszEgvLbXMFKY0SD3JclkFgU91qwVAW6N6h8QYL0vZTVQw98Ov6rHlNjXDMSm0bwVY1yPaDa
aPopuptvQ5WTkGf0Zuq8D9GVRtiPnYZb8PDV+HKHSH3j2fAlX2i+p9NwkcF6TGYSsqmCvmWifHBJ
XQBMH3wQBXp/FzgHE0FTZPb8YXAW65IzqK5ZiJRDh6EkpPLHmgB5NBMvi5FR/x7hHLvvB9mmTUHf
3dH+yHMTaAqtPwe/N8OubDeUjVAPmExgAziEiQIyfgz1WIRiIF+ZOcI3pwPwdIC/N2oxMrIbq4p4
xbf1CKAoquFOZ5EQzZo7pvSlgoroloOIkDq+9O7rvOaPrlmC1LXAoaZVr0uLzFR1xRZaN32YoSI6
L2bkt+Wmb6slzHwwpSAy4obIIOqQZM6DDWBPvDjuclfiSVYT0UlmWIdSyefMk1+aDlcdaV4mbQUh
tD6v7UG9DD7dFA25GDMUYnxlTikONkR6+P7YveVLWy86zOVC94Uqu8S0KhguMWoewG1q4okWl/0y
OGlNnCDEwrlo5oGEcx/smeU3odHQDVPNE/GNCz1MdxStt2IYARufp89aGf5t189p6cx74vIUFb4H
xw8eg7nLEl/IKRzIhI/lgcCLhN8wH4GkYQZqwEP5aNXB5bzk90sGV27IQoERMpkJ71nSEWjf6uZi
cdRrbfh7ViNl70nsFuP94PiXepIspFi/RT3sHCMDzm0BqRTeTk3UBX4XucT41cCex5vn9wrqhTgj
7I0es8uOzMgjqmEHeQQsueop62hqzgPS7W6KqJXtSZ4f0M9NLa8v8GHWJzUlvmqbUIfxT7B08cAg
g4pTf9nDLe2tnsQ7jL5piOrYRQPHrJBrKIGMngVzKzDuRmXuh2bW987sPgCvBx3Q7rlq6mchqzpu
hzLtrAKOoERfTcy4ndv8UbcSKsJY3G3nfGUF+6qFSlCSh7udt9ejh+IFBQLOZluaVyK1iUXfjakT
G0gHAvM+VJ84De6btrngw2xFrele0olA2q+ZojrgGjXFXsUdnLxCZM53vKw+Zh68ZTJL8x4wajvL
74NB7bBdXkRBYpTDX0RmXVmL98uWMyyY/PralHBh54Q8dqXeGUzE8LGrQlPRLJS1C3fJsXsYM7uO
xVzv285eQvzTSzHzi8wfD7lvXcpev2mXicTgzSf1ijoxKshhdlj3oe00e2JNT5YIvqjsdq4lE7et
3bBywLEq4RLCq93MwBtimn4aurqBC/CG1oLGo+k1MXVQieoNa0mpdERYFl4botCdo5mVb+ls7LhV
7Eg93uAig5KKo82oLqCQ7Y1Xjotzq/TsMXQqdbWYhIeT9KNaoEmLzbQTo2umrTdei9m9B+f9Pfcy
WDdOBuTY6swIjaWllzAd+Shs67X1FxUSt3/vfe0lxGV5LDFAWAbAuQNUeCukilt673tGMnbuS1ZP
z9byAfuasOLGZurtR276EMHP5G/mZ9e10zzNRvkk7XxXFm0XFpb56ovM3/izAHVQ+tdON/YIqq3t
JNw7QdaGiZL3s+1/jlOp47al25rNBAdOjQs2K26NedzwgV6qQQDr5smLrAIhYyxIE5vj8CDdadfO
QXDblNNTX4kplFOwr5VzBRFZKKMs3ltliqeJeCZQ+HjsjFWrEKj95hdTF+EGv5RmV0RuNXzlA7kL
lPlVTPMNUWusMtAvx2FYIJ0X9RQlRDYq7O0cDCvH7uGiw0vyKtQU3HeN30M/tysfm9ZTKXgKApex
0Vwt9pTY5QTQQyfaHVSZIJXk+zgTyjFL3SKTidERN2GBMJOgH1ETHNAtgQbsLXWnLqy7AqtVUS+p
qnlXZH0Kx8ILOKq/9oymPpdF6pXLRa35r64FvKICB0/ZVWKj+pJ6QF5sYaMJyQzZDhG4sCpqKm/c
FvZ8YzvQXXBM6EqU0JSLjQoPfIB7IIytrokpS1RPq3ljsYAnIyaQgkfDQ0mAMa85sJXYsvuKmRCA
YhP+gP0gpFXphwDZF/VJnNL1AtvQ2gDKjesOwolue2G21YQwBzwGYfh3C3zcw9Feti3LP4TfQkqR
tHHdW/dmI54ATUi8oY8CrZx0yhoVFUGrwwHNxo2qRxsGStZ1AHWzDfe5iZ6Xa9z0NVqhi110kbKL
JhokF5FRw8YV+p4Pkk4IjWpvA7HBOUbgEXtW9i798lUG/r2RO3fLVO20Z181rHrAzviYstqMCGku
WDffsGKZw5zq+5IFiSXJ0yCBYBaj8dbK7CUDRDs02nreNAqa3ST7Gmbzsqht/OyUg/rh3+QgzfQ1
29rZjDsXhQDq3XIVvBOn0qGkxfVkQsYBOLorvywkeIAimst+ht1mE+UCFzE6Qff5RN7l7KcAMpQp
L62IwJustWHmU2lvYxvuG/qWV8oFjssqX1mlY+J3z7PvvDvAKn9UmZNwq0QgbvLnYRpjBUJHVIz+
dp4DL3F8T0SeK/Rmyl039hz3080sZzsI61ajk/vu9Pq5MkFRAtqHJgGOzYoGMAB3sKjb5mAZKuk5
2Nz51G6saTb2ZKJvIJsYcR7IJyTWt1aNx9hRjWbrgqKIA/pMmes2KTwNU8K2VcDt8pdlEs8Az7xr
D4syyOdbldkioqUCqHpcgByy9Xaw22ti+Vvgf5YI2pF1OlnNJRlakfQkEGFgzy48IJcPMvqQFe8X
9CUt/1XXUqXVMPphB6uDfGkBWqiw7GoQcWor+OB2v6VWV+2YuQyh7MuN9oqU+ojoyvpJB4WOQS2B
MEWt8ussW6pE6ulXbZm3UGjaziXbFF0nlBPCmrpGkM2ry7x1uq2XV+82Qhx4bNxUo7vR5iTDYMT9
UptQ6nE9cJAFQg2PsiDM8BPJ4hpwjghzU03ggVqU1HHlZ1ADlwOWR8VjlOxe9YCVMSv7mkvnUZXs
rSyX27Xp3EM+ImxBUguMaWNTyPQbpN0Xte/v4AUxJoPDzHCZeoScRnupSv6Za/e5dpYOOZJ+zJZu
39mkitwZkWuRFUnd50hPavrVeyWktx3EH02/74S+47llJlkHdIYQ133Pisik82YMzA6avcamhCM9
+rcbOozxItlVtzpL5PxO9NmbqfRvYg47w2MPri9xwOb+CzKXRBSgXbRG0jbsDnKfF6P2YSg6NqE3
VdfZMjwv0tor3sYyQMU+q8r9PPAXbqpfbl5fW3U5RMSdwLQdgtfVwCXkvjVEQLyBxxHoDfrVC8aC
0zNsOK+YNBH0zVi8Rf+Ua3KZ1ZkKqQ+df6hF6RBB/90EByktqwtU9IpQ++SpbRRNK4rLBCWHmBRI
t3SNEM9yVWoip4PozE4NGYvgdd3AXcu/Rdl7CEFKvber5b3wut/eOLhhORIomncyzaaZbA0Ppgkg
C90bRv5mSEB8BPJXd6ZbYgON6C/swvX1ls1ZC9hAX4eVhTtU2m4Rt2a581ktQzW22HDU31RG884t
7yYPKNInqIKEdc8jIeh+Aj4gUkhODGO58Ws5JOXSgsTnQyW70HiiQJtcN6Z1U6rqjnf8xZn4AFlp
KCpWvL6dc3KvDU9HQYcP9SbEVn0Ay1n4MkZtF0DYzr/oy/plGTIoJbl2EVfauusgMx7ams+pqbGY
JdjYsTFT6BAvegehVNSjXPXkqOa+tLtPlDRZWHnetZpV2jv0azCwIWfLE/Aft7sEZLE6cdEzWxfw
Yy7qg66zPe0RmGfjvshZAIx1DhasRuKtrXGK5gxGsF3efJBKP8PpPDZ1gCgedxJvhi+3b65bIh5y
yDqGcO0ATCNw4nJ0dr7bXpbc3o5d9VKawU557b2ZN9A6NEBxkHS5yhb6bFNvRA2F7ivTuhokBZGn
KTMESk2boHRlhsLTt3mPGxN6G2rT2rkTqcEf0qBYnpfJvJiqHHqcNFu2JS6iIIMRy9hfL5C9BG2Q
BltX+ttC0GuH4GcsXoPnNfzKpPXbCtiH9INLKBDUYcAaYKPLUiW8K18cA2efCpBkFfXyPOC4wplj
InChiGOkZlbYu/LSZPM+mEliD+Sq4oDH2XjSU88uSIA8s6VfM8RoNvXU7Jiqboy+RhOfZ/m2UeOw
tfEhBUMIKvsbOdmbCb9CeN4gSMFpbiKvSUxsSxSbrvhMkGTX2XI71hwMmcGHaZIS4Kj0S9SA2nkt
LWQcAR3Tom4/6rF198vMq9CoLFB4fBs6y8AvDVMG7E5FdQoDCwSQrSw2mne4KRCnZoDPPvSkfwGs
/3NtSjVFmzqGMJLSI2Pi2Pwejnu4C1DCWYMSa1c6MvQtSEN5eU6g8ZwDQDDcYGEWL+0kRFgDchcS
Yj0OEkmsCACXHYogzkC2j3JHRJZu1AObCliCIkJy86yMGtyYsGOpNnXv3dRieADLaqM6CCYXwOCX
ZuoMEGcImPsy5jeQiYx7WSBsn5UMe9vZTagwZdyGsrPXPJhtfr14cMbhyN5Ug3rULGbIE3ihQYPn
ygDmni1XhY1N29ZAbtuZDR6DvTWr/n7kMmECs23LamMXIPT3xbTB5gtQGhqvUAgpE9X6yFOszEjc
eiIxy+vfuV5ulqwMtiWC89DxZBd5iLo3eVDCkn2C7EBdZf3OmuX9WseOZzrcd0q8mBO77moSmaN1
D9JeHbbafvGd+iVT+U4PYAnagNEDnWY/2q3etkuFiERt1WTcFH2Gkxe82cq+z4SH29lcCZM9sza9
cB9Yk900rCgvDBv7Y0ILOskt5O394JURNFH9qMLtmWae/aJYmW8GTQGgz6dVmgHPoymcbZBTAIFd
t0T8Hty3GkGOifobzqQkGwgcPbhqE9SRHswZw7slvwW5K6EKx0MdDA9YOE+4Up8Kml0r4d9Zdv08
uMOIkxLVvtbbKo/AiKzJfw340qEcFQ7oTs0HpoixNQOSoKF8W+VTarYekDIASzYk+2xF+WIO5t6k
OtFeuZsL++DK6TqoxMPgci8Utb7smxrruniZ7OzRtFYQQGncyNK6YcpOoO2+B+f7yrDGT56xvcNH
J1osXJUoMSGu1mLr9uO93+e3YE1tuQtVK49fzD3iPZvvZltdgSH/UWmF+GsVDnRJE4Lh/2mU1QM4
zvBPdrxk8doqEYbL4waA4dCqx7tmGnFVF3WEWtPOL32QzQLE2iYb5hBotsMyk/uOOwOOMrb1vKVM
IFMyp7MZFOFko9QQoEyo27yIDKJQdZrvLL7cW2R6bi3oiztQkEcdUJRwkwOdq+zQiTSWx2FaEMbn
YocSL5R9cxvNoGW+AiaUhqru4s4YvsBCQyVX/l7IgKAYr3VUBEx+q4d6H839qIHlNs7VMpqM4Rdn
wot85aaO01c7w4ZzeVF6Eklwu2mC9qJbD5WBP7RAyYROOdPEzPOLobjg9DJjIwx03jOeBYBI0Civ
KTrhfNktrbyaO3bXSNCJlLmzkcqGgtrb3tNvRqsvJo88T7RJTNy2yGyWHWOoLmQIlTFdLjZjM/NY
cmByOvgu+YPlhQv69kOm3kfTSaUPRUBVf8hJsa3OOUeDPkCior1UTnC4UE0FnmHgk5TJ/C2v1QwT
mRGiYj5/z2DtoYQ3IyJwcD2ChQ6Lm2kDkV0IGpL6t+6WKoJuzRxayjIjZBry/9/dgMQnbF2g7w1w
8TEaiHjN7DQsMNH53cwFEifoHKKOcmaUEw0OoAKBX7Yg/ARdubXH8kcrz8/LYYGQOGqJkIvs9UOR
nzHUPdGkwQAgGPgQ3oCVyhFPRVDc6EODaXhm5aUB3NXSpgcAoDEncabN9Q9Q9ltTAzgAAwrXLug6
R01XyY3BRrMLAnwDjpR2vILHQhb5NUe9j/yuczuIGlpdwQ8L5RDvzpPCP/M4TwBmwAQAXWR1kfDQ
VPz7cdZckQmhJ7AP2Qsfn4IGjjG5Qi3s1il4Orufi+BnZr22h/6etIfRVosaEOasb51mSOLBxt3i
/JkHoxdBAOHBKwTm6N7nw4xKHhoILT1ng+ieGhQ4tZX6g9/HcE/YmZICGyM4CMhLuNKKS6+8VP2G
TWLzc69qbRceTc8Brh40vJUz+00FTTAtbc4YGJ3N6q6ASndod8BbETRMKYBXmbLPsUhPTA5DgqNr
+DZgMseTW+C+IwmZymecJaoLIsa2jvZjR3z8PLXve2+VDLOoAXhD8J0ea7o9WwpmGQfkYADKbhcc
QD+P8H3zrSNAIsVC1/c7HTaHGl9fAlb4HAQ3i3tl218oYf48xAmkA8awIaEN6hJU/443+CpaJouF
Fc/2VXAjH1dpABGV0eqbGK9SJ+eF8b4vCTwvHCqAEsL/6ZsojUCXEY4VhnEgbCiSyhZb2gVd2qMf
hNfqhNbw+8wcv+8x37IAZYWWPdBo36BodcWVb1SDOkB+M3S1h6sZvR03ZJAtaQwTSlHLpTHRsBQU
19DlWDpxAJw5qYa4ByWSzgyYxvyutpozSIwTgot/fbN/mIt/nN9LVeZBQQx1CB5sXF+/V9g1iZDO
5KF3pS4dyHmft1o9gZtYR4VlFLxssSuPd4jXof5iorZ+yHb8XiV0Z+1XnWMbAuqw/ovnOjT3dtpe
Qj4rRjvjzIn3fd/4FoVXD8iHeB1Arf19yK4QUu2icXZQ7pg2zS/DPHfonLCE+HuI9Sv88Vhd3k2u
RoXqgPbJu4aCZZ6ITRB5mzHM70j06W0MeDm5AJqfOe5OoLTXkVf/eRtneXAMHLLMrnQGDy90dXW2
VlHspyHs41XiFd2z+zML+/SjXOXEUPaEOuIRcG4A+IRDZkfBRcSKeohMJgYFVb7edcC7/Iu061qO
HFeWX8QIevNK20betTQvDEkzoveg/fqb0J67043maZzZfdmYiI1QNcBCoVCVlSkf8FQz3po/x0ZR
cIFIOUvoGAqLUwKZiYL89j9LbJ/IXe5WTnQN3mpH+PomNOSh6M6v5VOLzOcMY2j2ShI+Z4KRoCUr
vVp8U9Hwg/iSpG5Fq3VVZHKcveUZZVKrTBBRvBthtPOAXr5JNrQyvy19cpg2lPFC9tHTFoLGT3f5
NY+89xtmc3pvni6ZXnJHHiwkS9RF6DoCrggS8q25g0akJ9xYjuoK15NHhTljz4K+Cu/rymcX9qlh
Gr2PDNddnRddCsOtO7ntXRdkgX4rgHA59sYNDz24QvhAGW01nBkkIec8RejtabOsWv1L9L74pLYR
/3A+1Z/KPWg83mQ7v4fwJbz46fLHPb9YqVmMZCK1lTD0woSg2ELNbVjM/iVL5dtEFgN50cBtoco8
Wu4VdNCpJcZ1MY1edIVl9C/6tb4b7qg0Te3l77ML5L497/+cIhhYJ0y2oDhAmWdZJGhpaSgDaHP/
kuLtLSafOuYCLm/dSsiBBV1VgDMVIXrDbN1Q5Q0Zen15QXF/U4l+k6j+ZQsrt/WJBWbLynCySBJq
/YtiPqelZOdioIVXfbsTTFAl8ULoujX4AehzqWYd8+ioAder5FjvX8If8bUczF7spFvIaDnd9bBp
PgeMNyAPKjB85vIYPdcuC0zxiWABAD2RprHTL8DaocTZwrb1iBF8b9lQnpMO2mOgNeTTwq5+uSNr
TEgpdaWXmgyXBUl7RNFHIeVxqNC/wAQtzCCj8K/h7sNDitlLojQALxCc5rCOAEWK0Gz6lUCHXIp4
QiyrX+3IEo1iR1EqJqM0NyaOVSVjsBPTW0Esi89EGzbVmDaOlgJuNQKfc9kzV3fwyCrj+yKG0k3U
0xGtSAWiPJAmcFluV24dbCHNzYDxRzmd2UJD7pISUxW46t6FTfWSbLId4uFTE4DFFBk5OKy22RN4
g0F7OfOOAv3555/vt21mU5URUxTxBNsdtCDGGwm50vCBG8e2ghzlJdDu/5Pt/G2P2c4KsEBxrtT+
Ra1AH7VUYJ99u2xhLc5DXFfG2xPd2jN6umTM+i6F378YpHGb/KaXATURf/47I9RXj3xRL8soBaQE
p7i+rsbRb8ZHaP5y3mlrOTsc4/dSqOMcWclyARp8CayAOmVGbmn4NUCIHrlCvHIFL0X/6FNpbd1H
vUByZKiVAo7Fe66se+ffP0IVT3+EAehKOKsyzUoAd6BuInskBtdF5si3xk10RcVKREAGfIgQbXgU
PH+Vs8481EDZAmhvBVLVTE4GjClZ1HDpXxbad+mj5LrMiwGNmvAXgKk3pMHZKMzrzAQh/wz8xaau
zYCkKbTM5dE3E+VZG7ubPjMnwCUwvmOqUFQD/c1OEYfFAfEw0rpCQ5MEeFl1hvyrLH0WAlCRmTCg
86KCU0wCNG/5qQ7kHZSZJvipVHRlq5uyTUGhqgi+0QuPZtpEKNsrKvioAfmkWGsITKcfRS3RmfoU
fxv9pAgkP0Mr2amig+pC3KdIOfftEKIloqAvoaTTR9FnL33R/ozqebTlWv0ow/quksI3TDr9bM1Q
x8ykhbxf1Vq7ixb0LMRudPupkXyQPwDEJYBEyCAyUK8j+Rii8C4Tc/D5C+aH0VSlk9Tg3KziW7Uo
KhSD0S1aAMFFS6J4Qp/ngXTCDRAEEBtIMmFfaOrzlAB9FM0zgZg55p/rZMBk+GxUTqJmWz2qnmqw
TLtGnMRumnSbgv5utCT9uMDADfq2mB9PZFeY8muAA2u/m1WvJGPlRtrA1f1eDWdHzsLcd1BVm3u0
HWg4m732Tdrr297F0YB3ggF3z4tma49OcACAJA+vPmj5skmlIlgEMN2RPv0G19zhweBkP8gGA4j+
W3lDJSFKRO17iYNxX00xj+0y+ZKitFI46DgUYjC9Kr62MQFAonMqmPqBbLjgyjzalP9iErL3lFuU
TqucxgHFKGLUq/CEJ99CJuM1IHrEBpwD+j3Ddf6L9wBcTSwgA/r/9pibCd4J2IcBezq0VzXSfVnj
0NhDMoIkV+ExkKyUxJBEH1lj7iWQwBHAV2FNDMx7ALOul70IQLZTbKHEdA+xlBte2r6+oZAGQ1DD
hPeZCLSoaKUlAs4MDokl9pJ9tIOQ1i1IfCYPJaofAjf3XE1lqJQILMqQRmIiqdQD2UoaOE0IOF4q
3apARly+Fs/KfJhSpPxOEiapVDDEMg/JMlbkVG27/hmIzTYmvjps9Tpy+goYQnA1XDZ2Xkj7toYy
7Ldi19nw1JJWsk45vp6JGz+hVaQ+Y6I40K6jJ8lJ3vSNerBcizONfX7iqVG0CWQFpTT1bMBpnEed
1FNInjtP3WmyQznNls2soaTu2OrT5Exe+0ACjHGBV4yTEJxdxYxt5khIvWC08mKR52QAOkUFVPgg
LZsWI2pAML4bwH79gx0G6Qie6bRBguNxeuYnawjrMiz6Z/2+vYoHB5BpWq0ExDmxMReAmuE7eCjv
Bc4m0z97cuVjncdmmSheSeigCyXMxjJkacQSrSclvytyybm8PvXsRDCGGH+VezPPxintn/M2TnzM
E18JuaG4BtGw0FCd/AoS1W4zd8mmiLrNgu75rs+Wx7IzVUeaVMWby0l1RasfdyZAroDAFg/QMQY4
VKlVpxSFzyoTH9spQ4FuAUpqLgFpT8w3IxE/02lqnQLtPC9MrOi+LaMrtdSDcNZ+ZChDOzlIvcIy
vq7Q6vSWWmpsoPVyZ4iLFLS96SHrW3rtNztMlTeQk67eObuz9hVAV4dGgYXRYLasOU9AFmh1hM0B
XLkzlDtJ5d2fax8akQ9tG/TelLNxMORsQgqkJXmupDdixcEyZxi8Njif+fzNjc8M/gxcXBhvA30k
c3UNQz+lQ6p2z3NfICvCI0c3vXLs7ApwFh1ubGQPRfFAQrz+p9HJMIByeSvP4yItz4BE1pA16Zxv
So5V0uSm1T1HmNcyo/FxUsdNmmmD3cgauHzVX5ftnfs17GF+kCpBYBSNrREX0zKEXaFhYF37Aoa9
rB4u//3z73by9y3mTWBl6PC1A/6+1IeBiLGaNlQAjPy6bIWtFOIC0VHhRo9URfUJnVLmu4HDowRb
giof2jzZRcDdZ9F9B54LSJhF4+i2zYMy4RXZNj8wfrCJgS/vMAXUz/KjMaH1LlgVpzPOtqv/+kUY
KAOTjCmiicu8yIpK7rOCmNJBiMBiGXYeHV6JMdg1aTFGXSqAsHWgxlRbsaqnwSgDzo4wjvRtHxsB
P8azkPYATgMyyNjKxNTz5VBP/Y3Yj96cAfjTUmXkWiGxr4C5HFCr7G4BnGkL/MYzmC2Imy2xYltF
TNxGLmt3UYZs2+gzoK555V3+iYzrMb8QjYHTX9gk5jylqTAfkE4BMKZL951a8sam2dzpLyugZUAn
CfnhWc1zjFpFbspwPoCf2sfsr69OwDNDw9KAujHm/iR/Iu7lhTHlpzOTzKWEn6E0MmipDmUF3EVG
huskhPCBVoEfG3iWsEs3SphzHI658c+MMhfUoM1pUWBLD+lcfS1K86Q0eeYKZJQ9sZmJFw2LANL6
ebcsAueNITMJ+H9s01ldRQc38/c3OKo+zHkeZmoxzIfpdfxSv9rbZIOZhp3hQ/vY98HHgubPTfha
uW2A/P9Ge1Z2sitveMQp61vw+2dQhzv6GUI2QLWuxs8Qd2HQB8Om98crPkEUm03+tVwdMBRLxr/l
7+7MkZ1cLatcNvr5gJm1q/a2uaEdRGBHbzGUdysCyWhbbsErrtDTcJTpnBll6kjGPJRGAejLId3W
W7o4WvCTfRIY28vey+atZ5aYyJEhWGQJwfJGJ7yvNnoA3j7UIUChTr9jdqf8mH3Rzfzw4Q8fcqzl
7yrX0cZqkxDGEFmYD1qVP4KzDgQ78/sSdpEtTp+XV7kafH5/Q/bC6Kc6jTGsgkWKtQU8A6bRyljk
XObM5Xe2HiYLx2QCWRIAdQ5EwtsXBAAKptaQM9xfXgubtZzZUU4dP2otHUPYI+y4IqTOO2eBYC5o
RLclIlzMu1nor77giTJzzDLDkvpB6KgnTi60cHxBRfd88CQPYsBgbOLl3rzzxrKkFkqcANILt5gd
PVhc4KAFhxa8ASR10o10nbnhDa+ayPMPJoYnGUY3jZ4eAkOzlan05arg9AvWr6YjH2RCtlLIfZVX
E/1smEO6gWBdgMGqT8nB2CDwADInFVtJSQwRbT/0kigT0plyFYBEDd4ZSn2ITMzoD2Qwds1CiE10
7TOTm5ss1SRnmmLVXfSoB6nijHELUXu87K2sfAG8FT8DT0TwOqjQuWFP+ZxDOKcoO/VFAVoV80K1
ZS9lhJrqrKr9xuzV5xk9/V04lg8lCrLXRopHq5Avb1JqtR6YlO26yVvPXErdz2MLUIpGzu8EkIyK
0fBTlDE7g1FIaMkOYCi4/NvZxrtFdw3aA2i9oJSAfzOfrNVRTEMPpDhELzLE/jBBcm34VCtU8/RH
zOtA1UPfR7e8wPh9pk7OHGOXif6i3tZlCVDlYYHOHgYN+qDXVdmZ0/6D5Dlg5s0z1g+OgMjToujK
wLC+TablGYBqX+0i1yqiK50yGGOmXMvSR7Nrg3bRgJefr5KeSmup6qs2E14/+CwC4ncrSAqg/IgB
J3RQTyOTlA95mfZJeSibpxF0ARkSPEjbcz7LWf7BWKG/4uje6KKiCUc5KQ7F/GMwbhdIFZYYADQx
Zsn5/jSSst/heD1MWMjrRJEVvKsPFY7GDuqKm+K63EMhC5++v43vRV6MkDkGGYdLMTUV60gfkdP0
7wRi84P92bvDe3cruDwvY2nnv737eHWMl8UhFKhnDV9rdPocEw42yPn83B1ANREUlN0ohJIlYFLv
UwAkj2nYXO6Ss9SZ+ZJM7iEnulCCMqdAajV6EFh6ym6qB4hgOJjF/JHAdmvPj5jjD7jdds6XZRnA
ckLCaCrT4jsYK1faBixBQeJQpt76Bx/myJaR2b3+DtZHPiumVjXXM/ZapL2Ae2VPlXLEVySsNgkw
hOLwZJaop1xw3e8k4sjg0msZIaKQH+gEYC9hWLm/lZWvFJPcFk8s/TwjYeIV8x0VCEqRmiBOjpBU
SH8WHmZdXN2e3kGwiN4f51SuRRlgP/G4M1CABIjh9PxLqD2lGAcs8MZTXhfX8jEy0TQ2RarSng7y
uvhHeMNLhM5SBLrGI6v06B5tKFg+UVLuOli1UmfqFHtuvH+5MCaxw7zzUtP6JhY2uWSb+9NH+RHt
EgDMaKsqFG2rtrlPDbpdrKccL4wJ2ssItdU8rotDeC07QJbtsoDYys70453+b1fIhG4B41UFdEz+
+nTaNt1Si/ljFoAgAICGT9mdNyonqH4n95cWyETxGQVLk9AvB0b3V9ADOeMzOegvnUN1ojDY7xr3
2q59EG3BrfblxIXR8TyHCepTrsxWqsFf2/xHkmByNK55F9XalXj8DZlQ3hClXwQZJsgnQrm0BRdr
UPtVUH4owO5uKyB3QyfxeVcI7yQy594oZYtgxhefM9/J1hcGcmaZI2Vw/hw4PXdspFZ15EAiuCRQ
bQBZkuTOIGJBBiaXzufkaBDh9CvZGT+yA+cwrt0QR1vKRuzRguGhg90RvFV2i44flLPLAz2K4lMD
zKXPfYqfPfqZpTIhJgEOui4TfEVxp/nZjmyEa9WnbskTb+d4JFvBKdtmnmURhqy5seUMHRstuLx9
6xYQMEF3KVKlv9NoWUDVOU2R+KMPpfrFLLn9yDnW/8Ux/jZhMAXFTArVjpbBvp/BOM6BdKDPxNnv
r8gNZAE8Y8t7Jq5e45L52yZz9aiQ6dWzIS8Ogx9toIF2H9euCpkcaAt4pe6oh8jnyvOsH7LfNhmv
AG9/j1E3xGc1MHc9dLHt3A/vEid8DG0QGd4rz5i65hXX1q/0o5Uyd5E5WGNaWBmN1BQAKW3qQ7jp
3XhTB3mQfFz2lvO36rfn/14jcwdpJILaKlSQv9Oj8jF2P4ttugEPiM/rLFHHO78MfltibiB9bpY5
n+A16LY4Qpe6avsetpUNAhVfNe5zTH5EvOO2mmkfuw1zA5GklJOhxvL0WQX3mRV9GR15DYfcbUvB
sps+3aaD4M+CvgNIzYuE3hsr1XKJUr1bfeoV8/hQRVoGojV5U2TJzdQYlnP5G/DcjLmlSiMeDTLB
tVFOsJXqdR5jt52eLhvR10Pc7+1nLqpIFztTRlfiUGc13jhtYbqLvICgc1Fv1LTZqwNkudpMcccM
LDEQiL8awDxWKgooZFrPiDHkPM5+ElsfizW7zdI5Ouj8Rrl6imdhm6njc5Q0m2lZ3FAInztZ3w9l
09wUPblOSAzqqQUkCmMj1XYb6ZuqlW5bwUrdRQrLjZm3jxkGaKNieZEVjP80DerqqvrSiaCNUpOq
tmWoEHaWXLlLDzlg8Dtvk6TDlFI9SiDuia/rCJwU6QLyHvDJYBIWmC4QdoCWdlzSeidZNSYycnKH
Mw1wKoVsXd7e1Zh49KRjA3tvROkYyXGJ2pnyCWn00lY+yB6yiZ7yIj5hVsLp99xX3NpNeWyUObxK
GUKMQ8LbpnVHT/HruxFoae26epq3bRC53Gty7W45tscc4aSbippMsKffh0HnfLPxAmSBcvWOQukN
9M098nZ5Z3k2mRPcjkKthWGE95ukP7fFfGtmAoeVejVPPV4XcwKlCWw3pYknm2aPMwjBoH0Ru8pN
+JLcm+6wk3bDS2uD2aJ2wpt+24LBljvwsXY8j38CczyrCVPQqUx/Qr/rRtFWMUKtglYsaTeR8KaF
jy1ysKrnFVp4u8tkC4ZC0O1YDARlQwVF144Ly+UdjLMqZNlIRjzAZ+T7+Kl8Ik+WTwuw6haMwKab
blrnfygy0A/G3jVHu/n9wY+ejH0HeoYKlBSHKkYpGx1pY2NVNmUkTgJRck1kK7SODi6G8p53Snje
9F2XPTKetuCqnDuBvsnxJMi3kq87ueyABQhmFyd/kB9pxUO4BzfYj/aX4YIf8vKZ4W46k0NMZT8M
dY5ohIc6fdIaPniaQney3PJL2mk7zSERlZiOeG3gtbvseOOZiDSmZmEaI8poxZSARSlxdPLaqf8g
xT02woShRYnl3ADj2iGHtNpAAHwCgQdnB9c86DhxYA6GADJNDS5XwG0XX8YTBExIQemi/+iEvv4o
Oc1diUwXLJEcw+sPyr/vaZNJrnMB7YA2h2Eq9wtU+WeBL+U2YIJyrKC/A+EcGpJ74Y5XmFv7ckcL
ZidwwByFuzkqaBai7KgWRkHcSZs4uc55L+Y03zTl0+fJsBhkLAxkt3Qyc7wBMyylaZ52o0tbdn5k
chPq8z4IY5I5DLXW61U8IPGkyATxZdnmuC1BlYhRzew+3LYeni33sY1vqgM8fhu5PKzR90uZDUfH
e8ucCoMUAE4AI4+HRIvZRWjKbYUgtRPuNbIWzo8NMSejjKCcMmXYXYz720VyM/6hvuFffZnfjxOT
uY0VYZ50UDYXh0R5C9vbPL+77P4KbwXMVSx0idToJlbQYyIbeja94SstibZ1qX8aozLagNahZB6H
EBsrsidzwMSAWkY/ZehhlooEOtciCfreLAMU2X286z9D3bgjhBw0K/FH8GtFgvGOSX8v65KvZYDg
UWmA85yU3rSAmRtDDzZaPp5UFhjBD7MdpM4CKebV/rhOydz3adHKahzCKcE5NQHyhupf7oOOF9J1
5S3oOiGhPn217/JVcVvuAD/4H25J3olnQhx0B1NtgiTvocCcubkvkJUTTma13sf77S8sLA1Dkmlu
4j17kNFngLijn0Gy6yG5AigIxZzlGjwwzrgpUodXND5HquHU/74kzuajRbNv65bmHYM/gOzv61tq
pOndzCucAerCyV0CABb2HZw33mUnXl31sW3mvI+ZuMyqhj7ZCDCyRLNJX7kxPr4jHYAduPVRm+92
3MYz/WJsnDm2yxz/2bSKMs7Q1ek8HeSKX2A5xAhO8647TUCVSMAUvQQm6GlAzm6b+/+hs7V2fI9/
ARMfokaIrIVoqLiiDppUj30AgiFndMPY02O3cEcgo/n9tLU789gqEzQIiTE/GmLdoyPvsgcR9Kkb
kCh44EAMQCBr2uUDOmncXtbaATo2y5xhcZytXtWRh2TZVh6QTYHPc+FVelcrX8dWmGMK/pjaABlO
Dkem8+caBlpQH9h8gpyClqGEN95Y9moF6rdFsO2e3tF5rCYSNFDzQ77tdQA47WpXBA3YEyTdpwIe
vMfPZadR2bZSJpWT0tc4qmY47EiO2ND8oQgK2wUUmbSjrPMyMmYLftnhHddU5BUk6RxkIHffmEQj
wjS40UMC6Du3id8oiUvs6k/hre5DSIY3esDZtW+w4NEzw+ikWoNEAZweY74V6MYN4eFyHLvs36C/
OfWDMe31XpTxiprRoq7FIDV8AeIDl41w/BtyqqdWQIAm5CXkA5DwQnBApfzmtgbl0GC8613FyesA
E3Ut9/B+/93/HiwBqT+1a3S9Vhcj3kgpaOPQZgBdpZ0+tVs04peDuZUCpKS+7EO31V8C8Q6E/Q5w
MLsYg3kB6qNcPRHO92RJaOSYNNFsYbeVvrxWxnHXCmXM22zOJ1WYMjqUJOY4gd7EAd0w41NC+x1N
/+v0IAXhY/GETucHykY/L39h3sKYs7fk+hBWBsKkgFsnCWNb5wJTeEePFclM8g5zIy2OXnlV3Kh4
rJlXug3Uml3uwGHoXl4Q73n9ncQeHb0mk8spTvGp4qvhdfTA2veJoZ89ht3d9KH4CVQ8t3q++nA6
Csrf8ntHNuOySWui4MvJgfKa7UHdiuZ0sR2vIOaLkUbuLBzvqzE3eVOBWB44AJpLdC/xUwHw7fi8
bABiuNa+QGmMATzv8rbyCieswlISG2QoLSxx3AGllrauItm9B2WLQ5w7XdBuRkiMgGoX7It2EuQg
ZgWxMvaal7/xls5EJExeiZqQoxYH6VCoCfs6ub+8Uk6CCBaP09hTExWvEBzEg3ldo+Yfu9ITgCI5
9LK+v+oTin/KS7sbEocPq+asjp0e1+NmCJMBu6x3nxDLWea3y4vjhBiVCTE5pg3EMkUKWFcEzdqy
/Emy7m3M44JTS+AZYuKKRlpDn6A8fcjiewMDH+Hi9ylvpJG3W8ydPjSpktSgnDh0SnNrGXOwqDz6
ndXsFS8hjJxCNtDQGXfrCBSJSE/rhaiX9eXghp32hCBtS/nH5U+zupgjS4zbCTnaLuqIHlAIzkbo
KdlhnwSXTaxH4t822OYwhtX7RKf1+sabnW8Gl6ByxDuUlq/iHQ9hQn/w2R1+ZIzxNbPELW4C5HqQ
ILxCIJXeQ3FWHz6MvPQUJfRlSbuCDg7vFuWZZTwPjKod6S18scYzg2wff0LEpLxD0QCi8ygsoKfp
zipwQ+KeVvC5cnfr4eNo2YxTgtq+LgbINiA2N4tDtuBVa+wF0qnOdEgC6HXbM+QonrrM2WgKb/E0
67u059TJji+iYZLqGcIch8mP71Sn2tWP1k1DRxcm3A7JFgINqS2YXuTzvvb6m/5o3TQiHJmuK6Up
cyiRHIRH2ZE9bZ8/gj2/CnRA3ma3v81cZUKhhFdLWA00R2aZq7AeQkkaZgWgYLkOJFl4h+7UppOS
V87R4dlh8u2KgLpYDmly9jK+y/AmKBc4xAYW5TW0CZgLusM/ayEerY0JPm0GNpEohSsbj2aQvtHG
l/SgP04eqDMey0DwOWukJ/KS9zAhKJ6Bw9InrFGzBzfaU2Kz0e+2+Q4c95z7Yf1l8XttbCm9TcDI
ncZYW/1abqcn8OGXbuTJ2wYHFLeuA2zvGy9v4oRYtoxOSkpurKh4aIIvXp0UNyQy7wTS8HJhD9ka
ep7qXatE2MN5R7ZAwrjoDAIIA5oJFwzinIEomQaTS9aYYGOkpIfuCYKNfo3etp8keJLZyu3ig/YO
9FxVoLQgJ4IIOKb7k1coNryiRRrw0COcs2EyUYdIUZyaeMXjLXqjJ7/aYlsIC29jV5uwRw7DxJey
HLJO72BEl3aycUU2s25Hm2Jn9XdV9KKUD5zDwPuQTGCZMENiCDM+JEFHQnX6IL0lmwF9nummDKyn
y9Y4aYbJRJcxixSRSDBWyBWmFN8kGTpZ3YeUfF62wzsBTEQZQEYxKAvyv7IewahOIAsBjl5On2D1
EtIwTg02bAlDD8yXykWSzAM0RA4p6B91afYnkBjHkm/l6N+PnJ1bf3sdWWO+0yBlRFVbVI8op8w0
oLPiWECC1Z6l4ZEpJE7m896Y3y9x9tipIni48R8dPGRMaqManRBFnQI1bm/x8zd1t2AKLO8D6xMS
VH7haABFYnodNU7ATr9KyC99QUFtCwESjzjpDg0D0NzwfGj15Xv8q6hHH93AWdbmaaKUA+q7ZlBQ
9e5ksnNI0OCWmq8iJ/2Rmb644Z3+1azy2C4ThCaSdHUawq7R26MX7dNbw+sg/+VKHpqG/HWuZXjH
9phwMySTMoK3oDpIPfL9WByfKhUykKZQAWfYT+JmyeRfglA+LFIle1aM1LPJe7xQRxBBlR3ZLIuR
vItF3u1MUuR+YYXTxqgXAh2sytz86YkD/7VOGfEw5wWHYe7UBhLPnS4p8SGc8r0yAukQzjWnk3Me
PUA8b+oiJrLAYnBWoxXVAeqHep4cplw4iEL10E7TVs6We7B1uX++nGNTjI9NVZ13YHayXnow75T9
R9jzAKznIep0Maw3TVbTFmWVHIZ+7Fyw2gIFmDfptdyCeFLLMfilorwxNmQHOpvBSybQBlRg0d4U
fapdt/30EJUxCS4vm8bFSweeCWl6pE1TDoICZA5dg2n29GrJlsFuIe0OXZ3Wi+YF4k5DxXGeFQQo
GOgp7aUqg3lcZUMpdJqASRaKv6rW/Y22h9AODlb7ACEYTi5xvu+nppg4ClXkVmzHND/MIMeKE8PV
DV5j9fxiODXB3HLhJJHCCDMAUNrcKSLLAU+YkwJ6mIyPXRY5l7/ZSop5ao657FpBUcdZyvNDNYJM
zYKyW1dJ+xgaWZmaPShRt7fa8FUKc4gXdbEzVstH0uWP8pKluDci7/LP4e0vEwjkaCrmPMKvCaEp
BcjRUPIYP8/DAF0vnceXRdEEqe5p/BezDkTBGNg9yHPlEfkZBC0QCr5WhJ+XV0Kd/fQwnNqhKz26
Z6R0qWrAJvJDIqcfrUIZBqWgJDPHzAoy49QOc+isHpKh0gR3SbeQN95VjuAoQbwpdzxU2EoOcWqJ
8f0QAsuDpMJSeG0G0Z62hiCd58qv4CDEEDLv8XMeTU7NMecAkuL6DFHW7JCTJPWGyIg3uiEVNonE
eDvo4QLlJogxQXrKvvzlVt4Lp5aZIxGWYw0N5rA/xNvxRQU5Eogphw+ICOI9Gzm0bltsqzsI85R2
/KB4iQ9tzilDmUT8R3ugU5EDKhBhsfVksY3UGrhq1HHNTPb1UtjoqXJlkmRbtZboLFV0L6oRhylr
pUgBfQRJBBkMND3o4PWp6wpzYWlNq+ClAl3gDdQ8XOE9vQ3d/o2Or1LG+wgYMqflbvz50/rUMLPx
8gyFBAjhlAejbtxQhrB4Zia3aa5ho0XQ0ZhaOwcD/oe3DMu9OD0toKuaQOEF2daXONT2ErRXlxqA
QSWv3uJ2nK6GAd+qVlRHlHjkLSup5OnPZYKVmSda30bYpxI50uwtbunGvuXEL0Ls9AqEtQHRBMRu
x2szrAVJED7JumZAf+FMhkIrSgnvyAEhu/oJXbSgaHj9g//iAn+bYFt5CTRwG2K2OeqDgys7eNmh
dlP7pttDaAwCEyjmTLpTDx4ELHkVnW9ALRs6j9bHtvisyOwnkinAC3xC/e0VUsJ4G6D0Ac0nV99a
1990hrIL8jIBWkjOJvV42fp3AeLST2AyuGRKkL4pHQ6eBbmur7q5bSQ0a+I5fe26yI+H7RJF16qy
SWWKNbwyu2Jfx/0+BWdQ1GdPVWGCoXDqHHCsb3olgvLvfCVIzSsO+9VSfRV6tUmjbEsWAyIEmUuA
sw0txTWVwoWiqiP28w9xSra1BeJTMGTfCtO8F/udnOzHQrq2hsxGtxUkGhh/mFAMquZXqxZda0r9
ZVbuIAjnmZCLNRApSBhIVvmehZD77UU77n9k6lsGieN2fJ1zBXRXWyM0Bics7jSheywa5S0Xy601
buBmgQntwxozB3bVZrYlhXYay06YtUEimza+kdNgxqFSXAh7/hxBlKVXd3pSc7KC87cMPWi/vZG5
s2e5xjnLJtob1XxlTwtuKhrZ/2A6+NQOc2dXXdVkbVtTFD2pQIpMi20obXxoXnKnvBSutR13wtPl
22b1Wj1eHHOBR7mYLCqBt6uFtrOsr1ZN7KhEPQBapuDm8Ah4cxMCahFBdHLzRQAJzQxx8su/ghNS
FOZuzzVzlNO0zw9L1e8Ws6Kabf/OAnOpmKGSQ9yJ5Icorvd9ujeblodeWb8+frsJc31EaU4MbWko
zkjfoW657XxtR+E+/Mosb7+Y0E+yAXJOMvYrTzELAO3xiCuPQkPMhRDEdjnJAEYu1UCUnzAvmHnR
rpa8AeQ54IfcSKknbf/V92GbngJk+6x+grk+ul3Ao1QgQly2sJqqHnm6ygRVgtChDgW+jxqQbRcI
aBUTT/fxSttwLK0l+ceWmIABQXeZQNs1B9SAzi40gYmTDFnf+wH2xI3hQmiaO9F8TocFJNuxVSZ8
NMoypeWCSyMG+MZXnSZza4zDL675BIJte7pBdVtyaOjubM1pA67LcA6AyoSSMKlRU6zglbQ1QZ46
cH/RunZ1J294r4EVnhksFmJYIMOHSAhyxdMkUY9jpRUipKbS7eCiYCN/xQ5toCk3IG/ATXmr3aTQ
84FMG7iHxy0UxzfGlfjnSkkAxp38EDZVIVMMurwQT0byCk5nvwuiZwVpqgrEMZ+MY82xKJkbWt1g
cwOlw+mqi2YurRDq8Id5Wn7KjfUuTsCuZSnY4UvrlePFKxEATM5UHklSFAtsSIyxmQwFFRD+LtpK
V6CqoM20Gazj4FRBp/jP74ATc8wd0CYjmSyhTA+zhUJhKoQAaM4ax8haveHECrODaZnmSWUVdFFm
sFw1EOqhL6rRhfIw7Xz+cdUPLB9He8jcCRIo7KGUij1MkLZ10L7NsrdZ8yveWMHaNX5iiDkPKIzq
Slli90YHXGdX86/00fCMYNy2v9Q9/wJae3wc2/sOtkf1hV5OIYk6YmHEhdyp29nt6Mc+pNlBMjD8
MAla95HLc5G1EH5ilanpC0VKEnBkp6g2DEA1UbSPBnZM9cDLwNeKeieWmMtCWBrFaiVYorEs2VBb
34Pd6f2/NsXcFm2aTorYwBQVolCfl73gUQIhxaP68JyriZ5Z5lbHssDxjQc2oqbBnGm1a61hoW7S
a1BkTg1PafYN+cWJHCth6sQKc5SNJcpRE4bgY1iLr80AuWtQm+7DJv1URTNICLhuNR2yv7gX5iXb
qtArrokfapKHBv69Ov0MW15+wftJzLnHKyXKq7jJDolq2nU/2QrayrPa2YZR+ZeXv/aAlCH+qqLQ
j1CtsC1sWVctIRby9FBAUf6uDiPZ6UPixFYDVmFo2Ycl8BZ4yonzUNhaOV1Vyq9iinqvE0OUdUj2
OgvGj4GAmlwGms/B/jwLYX67KITHI33uD6eFfCZnEA0o9URCEr4IgvJgGrHfTa03AD13eUvWdh9S
uKYFXlMF8D/G7ZrRSPSpmLJDo9YHyYKwMUij5Wm+k0nJKR9pK1nI/5H2ZduN48i2v3JWvbMvBxAk
7zrdDxw0WrLlQU77BcsjOIPz9PV3013dKdM64qm+L1nldNohgoFAIGLH3qoJ5kA6VuRRoJjYCtue
phmv/McUMtkozD8kAlyv5BG6Fl6SmgtJOjZoqVpCWtU+ymvJaxY/1BqEQ1TiigFltqT0Yr61kuKa
ZhDkywzmBoq+C7PAzRp9W3TaOmqQcze5zcN9oLxD8nyh4aZaqb1NtHc2PEbVXgkOQSp7cf7YhwG1
QZDkAnf0YpQIlM0bZjAhV50/aJGyTZJnqdO2ekE8jacrTcwBHs4tP9TpTEh0ja3eqdRhjymeDngH
/7EGWXjBbzq2jXm6YOXn5dc8HjLT6DLygSMtUzH1MO2EmEqp5GYuJ499pRuO1IZouhjdW9LLnT1I
PZLRJnxTZIyetQBFuJeN/3RlkEgrmmEYo6rjDwW0QC1RlJX8AMbDpxQkEybnoJ4Xuv4fxNBTQ5Oj
YSy5GTRCJ0+IrHHbQVh2YMmFM5Tt3L752hjfVxSFVwVS4nhzBugrJsd6HydKDWWU4JGGoX/Lasrs
Vs652wbCSQtLd0uIw9sKqiWxX94zYEuKNvUqZqWO5Cu7stPuU1bntgBJqO23meEAm7tRWXJd9tYV
N9EZ06gXtuzVR83INrvyRsUe0aRuxYMUxRzL3MYVzVAJVTJP8lm8BIlrtu5Ky7rtKsN3fPA2bP2+
uo4aTrdRlhW7uiqgQthqC6Kl15Q2T0KOP1hBZ+LsGRTfGLwgXWEZ4LIwpkw9BoQMKiQiAQ5OtgRB
OcAmGO9BjQmNAW3XeBzazN6ASwCFbMVs229M3aavhsogKNUoKtWQEv2eHpOAgs8yz03o8sjIuWA8
W3QAn8RHDz0JpP+RG+5ip7Vns6Cf2ww+ARVHBZonFrxicpaRtEXGYEbmsfgV2b0DGQnPX2RbExTe
z+OzE0ziprfZQaBmPksJduaaCdmqUQuFgBeV6tMOFsXL1Yy8Cx4JdI9dReadJ8Axvaa5icZnq6VO
Zpr9KrRahulkn+/0ogyWZgyGGF0JwRwgZWBmiINDUqm3FVF8Z1Bl6BmDX9X7qxEBnxQvB7UQdNwt
fXISlGUYNo3KpWPhly7Udob6rfTTGSNnQPdwAYh7gmMVf5DpenRGjlKoqvsoK+R7YYtV5QpMULS7
rsKFaRxp0BxsopfBU23yOK+HeMYbvtmfHOFln0GhGDJZj60kr+Miw5AZjpFd0641UP0Z/iY25shS
z6BJvj/zZGWVoEkogT7AV3Zc7zGVugT7xbK/ktGGmpNOOXPX+G5tPN5O7hp50lAtC03/Mfn8QkQf
6yXyJB/E0XKM64aFhhj0vREHL7vPrN3JPmsGWuepRfzHUrJ2RqODFV/rHWJqd5pWrXgDqkhUFPxe
eTaJ2PV5sxDCXNRBvtRB/Nw3YCG5/InmXvXkNpnm/RBDQstHhREMOauxEA3U4jxY6Ge+8H3BJ6fO
AB2uwMxhx3zW3jpX9fINVIO7R7qGKMuxvqILiudbzZFNjV4zjagnO2lacmysojLrRvYfexWIJPNJ
GXmAs7nwOe6HS1YmcbuC6lkLLIr/SIvC0Tkk7dSZkDD3HJMEoW/7AcF78B8Fk7ZqPlz1GW6pNf3L
ecj4lqDxhWxLHZO779tCY5XcBLzHgxz8gdmF+stUZ0z8D1vgt43Jo9S0qniUtf/c6NXaf1NeoR/g
ytfIUfObcdvVKzbH5zXuq59v6LfRyYVYZiyUBtB7P/bNYJNSdtqggBgQBO5zTPdg1vDyrjrvEL/N
TQJoC+G+bOAwl1mKYyBmNiF1L5s47xG/TYzfP4lgSdiVoGfDMhbmQ2+GrlYjXaz+g0nQ7x4xCZRF
WCg1rlm4+qBhdtRQev6SXbX7X/xGWuIG6s2hLGcdZBIjs8LManl0EOMu1NGDHmd2G/wH/MvywiiR
BsWbdjVXYZ97ZZNASButLzIFD+rHoAfOD8FcPe3MC0OVBPBYCOIoSC0nLpjWUKThyH7BplY94QGX
vdYtGlWduayeSx4gnUwQDgALhHDeZH+ZYR3WligZiNrMO/D+fOq0uM4C0KCyFhTabTIW1njgKmGD
sn2IU8cE3Qq48e3KiJapLt9kLT/UZS17mAtA1ITotBsq6PwCJRUuUCBvvcuufKbSqELBVUfmhxaT
iYmr776cmn4nh3HCoA/5xQHj1MQukPfqG7FQZTt2spnNc+ZlQ1kdEuOjQf0HOtNqjFgWem0dDUj/
oAodGmQmApzBG4y/WMNzWWBm1r6+f7I/O0r8AseCeaRW9tE04oqn3YH7zW5QDDtrqSthPifDzZ32
5qqLxWvGPzVZR2v8rU4Ce+Dry4usj/41CYG4ryOyg45eG+UAvy9yl5RtK+lCOg6iWwamsoqDEtJ0
ism8uBO43mjmLjXRPcctxK589VcEl+i74ENVwm2eGYuEQKOU1yg4aR8FshQ1eiz7wonMh0prl2Ww
E0rqFjx2CkjRleKoS+BkKxdSCqm4HqqbvHvI82KRx9KSWP7CL6sNgPa7mPh7o++cVuerOg3dWDIe
MMh7lLRko0iZ3fGusLOuyVxGzd4uOij4WhGEa7UsAplE00JQOwvnUIRnPeRktSbhgPGB5r3aKUeo
XD0NlYVqg6H85Uo+XOTExsTtM03ptYA3yrFRSxAgyEqw7KG94UCuOXY6E7R3l13gTA52am9K/GJV
lhZqIexVLdg0i0MPid+KX6skmjH0VRD74WuWiZsslKegijeJdbxJJNWvVZzxmDA188otufzSx9nB
0osHLsJNOnQeE9UHVGEXaQJF7XjYZZl2z3Vzh5bNMsecHAn4dZRCKglTdFEAGd+ss4nvP2uoKXax
caXxmXb7GQIgFWhqFBR1FBYVZEHft0giQc03CDXziDmGwU469ovkr10cvPTajg0ETarunWRgCObQ
+2NWtOuUYUs524RStGIkV21hWBtDSDqqIwaIq2iV2NwEIUiZ/0qbudz9jI/iFjqmt2PKBnLh7x83
LlS5yTBxcSRy6yXqTYwqzmWPOZM2fbMw2QWt5QN2VmBB1PgjADAKMc2JRg4n9TZqPi7bOncKfDM2
2Q693jDSW8zEKSA7EuouOYRsR/HcI3cwTr/sni4bJDNPN6VBjIKsKmIttI4ZhYexwyCUXcE+M8yi
VWB1bKN3Ib3znACvXD+kw11LTFATFQtTAnmhf+2Dx2fI3ot2X5kPGQ7zMWXuITSnSdkeSHVUeUEZ
FWMYVCkWJfQ4JHbbMtCcsdpmISSKfNkNGIQUxaZTVnXs20hEVy1KHrLK7JwUTlCvqZXfKnLtcsny
tPQ/GByFx/92oelEi5VZpR6XqnkE90QP+STIXZWOJFZjzSf7BJ2NGdjKLj7g40KVYSb+zfjv13Y8
OSKLBkKWQg+so4Y6UyBzp68lZ+Yd/zz0vj3fJBDRvFTzSCjmMSFQ+i5fxRxa+Vyo+2ZhfMiTh2iV
qOhLzbeOVm+Jg28AvNuH/W2rdDIKeJYtN0lm0659atq4sJvBNF2lbR61rFu1ET1QtB7tpDWuc1ms
htx/0EywnYsygQp6u9W5cEjBnE6pA6+R6MLs0+fLK3Smff3dBSZBr1O6IPALPECzkJ8rN6G25iqr
ZlU+kTc5sAtIcsz2J8ccdHI+YNEoNXUVcAuw431ftDoM8zoT3DqC0fhqpAbJvORKcUYlcGt+NHv8
bResTc+9UI1YoUIO/jgSYBmYUAJzzn0JcfjlsOXL+CiuxH15I6P6swi9bDcPYjkfaP79uNbkWp1l
kjHkLRydSNoyxWJDWrUNP5O4iDYkKre8yiUw9Vry3rDkLWj1rgYqripL3IqwXQaBYkeU3BlWTIBc
VF9Qbjg2jdTesNR4aGuCFrnBI1vt9FvdzO5UlqKST7TYLeMgtFXNf20KqjqgObi3fGsX53TdRRq1
JUN+6LRAdnrFSGzQ3CwIhIxcw2pWvd9gGjciyMggeldbDAOm7doMyEfXhR80MGpPFPKnCI2VyKRV
jCG4XKkqN6DybaQX1yij72icw5OYlLhZ3638PnqnhfYc02KnVI1nhv5CZylm1AGdcBURf+osdsI8
3srGsCNNY0LhqQQOOnkWcuf5CVmlPRoBtFjVYxC1FJeL4bEJDM9U8oUaNdchEamXS3iCsHJIVAHO
aTSBO0jdax6RZZlri4pzYxXFirzurH5w9bRYkiw5NqT0kpD3dszY1higaR7Q6A6TFU/E57ojqL/m
JXXCHtS/UIAWDvLRO5nWzYJxpbBbqXkKogzT70nbIdFVLLuvQY/Sy+/AcMt2ng3LmV17Jpf7Qgmp
BOk8lIEnO0i2JGFERsAfy/K2AFFSWA2L0oRaT0c+LK0b7FAvwEJT3quVtSgM8CV18doytkqctph3
07aiiOfmrM/d3E8/1BTBIculpfhBZh4HLEBv67UzQCJvZLlTo8Xg8HfutHfxco7L80x3XKWYxoQM
rqlhLaYQBCmBvFehCw6SmtoDcgs3XN8etigwjraJDVW5fb8mC+VTd0KPg+V8JuE9d9v79gkmZRIz
VqFQFhcckK1iJP4GastBTg+l2/vGUX8RjGYuyKN1M4csP3eEnj75GHlOTh9q+EpgtCF/DGjvSfWt
icvWZU87FzxPLUxSQCInTSnanD9q4bNqoj2t3uusdsYhFYbEXFGf0HedKwiMZ840Yp8anXh3FfK6
LzoYHcH6vYcw4KA8H32we2OXX4kbfzOAO37uLc4s5pSbwNBGmfIw44+seNHqV6HP5DvnjoGTp5qC
OIag9BMZSNRHSx/cRg/3kqEtody8S/iOzsrgnCsEnR6y1ngIn/hGo9R62JhjenVnXVeL1mMba9us
1Y98yT/KRXaUlphz2kCeUwWXG7odq8ueM3rGj5cI0IqJYWlLV6ddLDR8+xbDjbie9HQdhBAlzKKF
L4klWN5WuY8x7bqZmSI9QyCHSCBDhRPDqGDmmhawQT4tRG9kxlEuuQfd7ye92wdJuZbldiElkHFQ
N1JxG3Kk4LIZYfJqHatskXf5VivvMNzmUSN8biLzKWLdTmqF3WDsoUwOQBEu4gBsLoPYgez2MNRX
ihTNJKtnsGjfP/3kjcVpr5bgoNWPAZDxg2a8FbWE+VZJ2JmPfLwlti8tpC66r7K5itjZ8+Rk4SaJ
cpP7CvGHGjd2I3CpUro9pCkLPbJpmM8Ey7Pb4MTUJGMmhlYrCfAtjyQColiW7SrMnVI8BQQD22Ru
OnLO2iS9ZTyGXBKYrsCOjGoXdPwMbi04D22dhhtCyvVlpz+7jkBW/Otcnpjrg7jvizLmaDRQ15c/
9P6VZrJXRMfLds7elkeY8L8MTU4cARycEkbACiTH1ituvmiOwPQjHbhTLQN3NmU/G5JP7E1OGg4w
TCcrONvjANP+9LNd5o5l2NW2fjJ0MP00twB7MI/OyY6e39InhicHEO4QJsP0FH9MsroGO3D6mSJR
zI38E9gUDO/on1w1NlkMlqmGg5vSApWuX/qbSJFcdEgWlml5LM3vMmSNZku9ZtB/0TxEUUaGJqcC
9V5Df4gG/LjfZ2jWCFBHMHMTD9Ld5Vc2c5JOKWJSIG90bo0rOGSeUd63onNUsHj6MuitBQYygS0C
fe1cUDnrkb+TI3Oys4eCWUXBkSLIyxqwkuy+Bsc6iCoqWwEtVbrXXgR6bnMTfef988TsZJf3cq+h
noMENb7K1hpQ0UC8gR1R3ygALfwnMHaVIgtWFWBncOJMA78uFKWNAmyHwPjFqHjJapCvhsl1mw+L
y6/x3EaA0CKsoCJOoe/6/VitSVITyQjNo9CeZP9OK6+INldAPUO5jsf5bWTK2BYaShH0WWccszBx
DFQQfBJdh6FA75LcJXLqGtoKIyEYXhPNoRx6F4V9B+QkToeKo672S0VUqyBR7YYg66/B3/qk8JeC
507U/TL4vrdeSilb6iF7byPAnMwFN1LN6cLagZCYk4m71J8DP3yNXE0TgtOHmlyDk1jXaZWmABlR
4eh67moJBv1QCxnYykAROq+SVWR+MtZjNlFdkGSvRg+tat1K+Cbve0AoNzG7V6zrMrsVlrQw9MIt
4ptOSr1Espy4v4/rvV8c24rgJr1uUUKL48z1Q9XVhnvfh1xR7M8E/Bl3MCZndmZpA1drHRmHUSyi
DJXfofHASXbZ6c5WaU7XbrKL4SpymTNhHsGfteV+gQJzZ6cClBhoXwlOXL2MHkJZWxG+F6nioi/o
mSWIoP46X+F3z5zs60ZN5ZSriGLoMuKWXNhm+/+3waa3uapnBYkrDAZWGSgXX8viFydzKMjz66mq
EOPDyqEdO1lPPy0DvVKxnsJTN72nudoKt/rHkZ0cUJTHdDk3+H72ighUxb8tThYu1/QkFONjyUt6
4Kt0UW27V1Di3mjLUcq9AoGxasxShZ2Nw6dmJwmJHPQ9Tk+YTa/KFx1xWHIyL94nV8DYuRBLeb3s
qONT/NjjJ085SUtKyktZj7DHIWVg6yZEk+bEFLVz94rTJ5pkImrHNbUbMx+ahUD9S7aIIMkXsfsq
wkmWqnZqgfPQZIuWobMWOW2z6ysNNbLMTtsKFbRjkWCEDDV/qAK5rYX+YX9o2E6nxqof9pKJ0a9c
cbJq349jBpGx4tlzZfZuJIxF5GtOhPibIleI89K2UGEjUjCzBWbdc5L0hGVIjLgcQyWuv9197IIm
pdlaSPDydX8fAtZvW++X39zZKsrpuk4OtjKJhkSMNsN1tWaoxFZQR3rrNsla33ejbJozeGybPuNC
oLwH0C7yLn+Ac5n6if3p9VvXUp8MY4gT8SrR0fspr/LgvcuPuCfOhdPxqLngptOrOFDlmYHjxjzy
fbHWUe1+GyACMQo0z40Vjg5/ydLkfKBZUgYFxMyO5bCjYONsazctbyIMAVxevXMASlCv/Tu+TPO8
1pfKGJSruG4fxlFNwHT28H2MlZd3uA7MZJUz23xK/cd6n8sF9c1jnX32YWynKGBffp6z5+rJ40zi
lp9mugCzGbzBMLyiwX2twNxEP+cIc2Ym8WpQAjVvQGCKpmMR2PE9qAdGghAJKFsAM9EAszZk9b/Q
lhvPl0tuMQliRiAjz2qw2fRrtgSNHKjDKcg1pCVHD2R+uG7OCyfxBNhuHNmdRo+6Tx9Dvje5vpAL
eVv5wcx7O5+6nry4aRgpclmrBFaU7IL94IJTA3iqpdirS2k7Mm9ItrZSFr6TbPyF+CW/tW65Dm6U
Q3mluv7G3OdeuxpGrfTZIeoZp532gdBu8aVW4cih2HrI3jo+E0FnfGna5glrzJsmoYzmjBw5YQvx
xWxwauX18saYO9GndT3ul50O0iLkRyAFkGx5N1IM0yt5oXkZh5TL3GVkLrJMZ33yrK1jS8NwwNeA
K/B441Q0WfcLjO8/zFUN5/Ika3yLJ2VLMcggxigRx1pnWAjUf4NVtBnHhBNAhQecQeiLz066n2FI
Qlr722utSbgxctnMeYlFDQPbv9dUUCdHz/Qp34FrBD0M0MQAhW0rR7bVnyEDhfnvasn2fuNdfrkz
+9SahKMo1CXGodd3VPNsUcbLvIZIj/IOPciZbTq3Fybxp64jU1gBDlsq5JuqAS9bQv8yP8a4pFSz
gCDVLHM6zRJUggDtDrfp+g4AIC9QupnV+h/SpN8m1O++kpV1GyoZTKi6ndyChNMVwmls6Sgg/mOP
1W3u4ui4/I7OtvxPH2xyd4hVCWTb8YB9vujctsQtyN5V69YTpS3Qt3eZa8BdGy+/MU3bcEAB2tjB
O4rsI6PWbNPt7ElCiWIaGJ9RMBD5fQ06pWiAikJ3eyRC9ZNFsgo2o1FJH8fPEQ/m0O5nffS3wWkY
DSBL+CfigRnvphKufBC4hBXoi6S3yyt91klPLE0KBjF07VrGKulI8qOZXIV0pl1wNmAD6EUNExi1
H7RTFjyyy9TCOA76e5S+RQGxk1kdlHEn/TjpfxuZsjkI1N8ySYORSkdoIWTd5IVLUamMpFfIOc84
p35uzUDnoGDCz5I1DK1+d4fCsKyOMoZdN7SPKgF/prkIwRBgWNe4gnoRiWNbsvpDXrVLko5q3zdp
zVZhZrp0oHd+YB1YjMk3q5IWzGfPQQGkZZI6ipJ7fnAAZxSmEivHDDcov64sGQKOmOqL1XCfyQs1
FdvYih4yVXO0tANgQPXwyK9Geqs21OPRcxvLDtM6T+6HrRVB61EMWyVgi8YfHCm7j4bIVXpMlPYH
PxUbnqJor6a//rpbnS7R9ISxuJoLhjcS+oOtyMsqng0R5+6o2I6qRXTdGjGQ399CSXiYtnKkPmLg
zt8lDEt21xldMXiX/xwgZfGvf3n6U6f//8/fcPo3p///P/2GIaz6wu56MmLSctLns1NrY6CZOvrp
M0+WVQcevcrHSoNf0mGDy/m1rhhs1WgFLt5dJ7lF1SwlpfuoQqgRVIG10ivpGugcpBMCbK55H92H
qrKRWHsjFdETj4fDkBbXPchnwc+X7rgkMjdA1R4citEKRJpi26qZ2EpUjg99xJaqpAwzmNAvEOWl
p5okBiyIB9JmuX70STcAlxqkmySnQPl1up5svr7++r9//uXvr7/+8usPaZDWcgycFYhI22KlhvUc
GuRHHMOEsgIssWZhqBfONjnMm6o2Za4L/dhiK4pB2B0w1bUyVzT7Uj35thajHc0aofN4meBi/u7V
rEBlXUD5+xgi6lt9UINnNOkdXQNdWp5Lb2GQueNrcfJAhshzdVOG/TWLw4+0UwDG6dpDQ5IXKJbL
Tp6Rt9aP3lE7f9eK3ABpgQ/PbEKPWBGY48I684AdA12FoB+Sat0XBBVNYGFvck2imNJr6yXwQEuM
5a+1RP6w+iwDojK9CSraOX2jv2iNHDi4390wU21tNcBoPYn5g2gpiNCkSrFDOnROg8lSO8rq0Ka6
vgfd0UZRontDT66DGrOXsuXynOeAb8YHVrNfaGtcG1BBavRadlS/aV2jUcmqSqsrfeDMjjk91ozo
NjqLzwJl6MuR62cz7PsbmCJsSKZk2FMpO5qlsUdny+1ao1mErFpLmJp2A/Dr2AlCvBNRehXq/F1n
ZI15sde6KP1FrxDZBp0+slpZXkaNuShMlOINlFksIyhtoKJfWYBJ637oQWUxNODf862bIuyu/UJ/
L8pyZljlx2E1Po4BwiUTYxiIHZMwSWrh87av2BEMuXZbPAdl7lxesa/6+w+fPTExyai5lgtIUwOK
3vAxcgxMWYRlkx1NQAUctc1ujVCtbwtSRGu5hXS0rre4htfqKkKQdDSp5S4N6MEo/ZXQEi9oyn5d
Fi0gvGZqh9EDS7iyrLqao3VYr7SGg5yN+IELdkLVEVqVu2FgBVfSwDaxNuBBybUeG3tIvvnwFvWx
C4PCEzW80CQGeG/AW7fpmf7Qhu192BvKSm2R/Ie+3+LDY2RHBl1qaoEMS4dJCYYXLS5MNnYNOJVZ
8JiFerikJuudKhkqILVDa9li5A7s6Kl8C9Vjvm0rsAZVQ4+Sok/qpaGY/AojB5WdUkV4embeSAOq
o5KhbzkmQjy/U+ttadYeqOHstg3CYuZA/pnHj34AalYF+ELL+EFhHFWYhRIQBkIOyw4y8D7CSRx6
T8AxxiAXJ7najFbB10jRD7c4sTg5rJBJy2FbhagQx071K143C3QpoQoLUrWlnDrBVeWhIviuebJb
zRYiZp93cqj0WgX6+hwcKZi6vSeQ4TUWw8rClD2/MRfpxvf++i1hssKTbVCkjaZ1XNUBBqo98olh
Lu9LxwYuDnD9fIHwZ9FgYnByJmFov4yLAa+U7MzDeIUPHiIH2gy4vy+5O6eI8iP3mFib1LdqViZ1
1MIaxSTXoFl2pJgugO3QQVDdbmCuznZS+no5tvy4CI1GkWljygV9Z2t6wbVYxIauRBG0CGMY0LYh
ZkSMsFlL0Vzv9Cc0aGJrctMlvClYBdjMUQt1sPq04VHvAIeozPQ15dXNoBWKnRi6OxCcmZ01S7dz
NlKP2SyG5aB8YU2O/q5PkyoLmHFMWb4noFuIjerh8nJeNqHJE4nbvAE2LCWEHY1IvtY4Zr2sDheP
y0bO++W/H0SbAgUCtdESJvAgwUvnGguxBH74rnX/hJ57M9Z+XP7w2jCNicE9kArCUyYHHFKVsG50
mR0rl2ziK3lPl0Adr6LOhpDNdXSlbNp7skru5qpo51yTKIoMdBCh5g/mGou2pZz0nXm0QNzGB1cZ
p+v71FNLeeYRx1A1DaSnliaOmYOFibRNbx4zxXdN9IMtfo+e2cy19qsf+9MMIYD4giLW/KJoOqkK
yiVSQ9Vomkc9oI+G1txmFfJbIonBNZBDQGiXYmZULYGIqM11roSAXzcYGENPEHAX0JZEKUbdAjmR
nLbWPTmqllSJUTmNfDEC4TdRLr3IAd8PRVl5oYa/rYb2mVbKY5TgAlM3wlxKeTS4mZ8nTtiZbNWW
5T5ntAYtkXJFNQkkxSgcUtY+sybRbcCUbro0OCBBBJd8iJTDqF5QGZdtOQ/u4py9FD5qirlW3NMk
90hLUPROe6QP9YeVESib9J1ql6ZWefjcqhuQSrLNojEwCaeuE8JWvO02UjNsGgJIk4mhwaaQ96Yu
XanSsGV+CxRkWEN7Z8RAYALPzQU59vFcne+MBwBwo8rwboLp5mnZO+8SkgkBQExNrHUJLV6ipF6m
zVQTf1bdDOObmYmjlVCrrTkovI/M4IfGOkhRDO2dd4SMJU0Hr+fFs9xDCAtsaLhBLv3KcIIuXgot
cniSeh2UiGiKrALofVVqvAGHg0TonsWJg13qlPIbxH1nNsfPsvLkQ0/2f9voZj0EaPN0tDmmueVh
dmypInAzI77HRN+dCbG8PBQLpUo3pWp5RjfsYkDseHlQo4MMLEkQtXaQEM/IUxf6ALj8bvqG2Rom
cGeC1ZkAjBXWgdjVsMcUMjlE0T+kWqsFaFXKzV2iW54V7ggB6WituznXlqJLFp2BSZUYqUoAHvhA
tnslv419PrPdz79sRTcAz8AgO1Cx32+aQd4yyjRiHHuub9JacpWq35cZW/QMgQys3J0pwO+ju/A8
J/fHZl3jkrq3lSZZqXHnkaxdCOmDSvIGuqoL3porSsVdEqkHHKQ2b981Y8ZDz+0DVUVCgF2AiveU
WKtOil7PLa4fWYnPgyFqg7eOHr1ffkvnXtI4VgvpKySp1JrkVQEdhhQTsdaR9pptplcwOuMHP2pX
8NlTCxM3QJckpUYva8cQIIBcVV259He9huJ2YxxYZzpMebn8TD+pMbG1Qa73FURArzTNpHLRSw21
CgkglbEbGrqSUy7yNdtK85LeP4/G77YmcQSKpIGf5xT1ctpjPKSqfSdOn+Tg0FPJlWi1IcE+EuH1
YLaAI8dL6BLZRZeALwFAudZU11Eglm1X/yqq25KxJWgjQEyhRkvadi+FKS3rHng9C6UqKQbSUcVP
hfGGkvS6KW4qI3erpHEkZWtkxCni9lADjZeECx+UahUDM7Z8BTVGZ9BB8y3ityq5geTzNqnjxeU1
n1uGSWSqO5/o4GaTjrQNtprwAS//NCvf7XB3vWzp7NvFlNLILqxjUvlrs5+c3UylvpCTTD3iEAVo
DUNJaVy6OZNtKThoeoZJXyNy/LQ/dk21kJHAznyAn7eDsb5PIA5GdBD5TdEeBW0jJbGg2xYc+6V/
oy4b8Gnlt/Ku3PEH84rYGmQIbAti8mCY/XM66f+8df+Xf4ibfyYp5T/+G1+/iawvAu5Xky//cZ19
pHdV8fFR7V6y/x5/9N//9B/fv8RP/vmb3Zfq5dsXXloFVX+oP4r+9qOs4+rLJj7D+C//t9/8r4+v
33LfZx9//+NN1Gk1/jYeiPSPP7+1fv/7H9A8Plni8ff/+c39S4KfO+Avih///uOlrP7+h67+DW8a
qSchmqJg7AMBrP34+o78NxA/g9AM9XBdB1csgnoqisr/+x8q/RsQ3iCAw1CoQlVlrCyWov76Fvkb
wUgXMVHbRKMGDa4//vXc39b+97v4r7RObkSQVuX4IN/SVYyb6CBQtQD6w0fEje2ruX7ii0FJNLkm
fenqLSokkKvTi3rp65jxq/iyiDH/WkIHxiqcvPplRjeN8asJQ7usPltwMjbWbcIfwgjKY8Yc6nFy
MRk/GQ46zHeOVVx8yGkMHBKlo1XBhGvwuEY+K90B54wZK9C8amlV24VohEOtCLK66KraOcCLdquA
uKPKm8+Tt/nnqp2u0vdby58fBauEWgxskKl4ndXKjRFEPHMT9thWn1DKAqODw0zgieRmJjqQ74Ho
hzF9cu2T1C5MRB9ULqoTOx/tCwfakV5WswQgecl3gV/0fKC4tTT5zETuktgs7AhcJBmHvngOzS4Z
ZVyUPHX/iMExdKYGr2SPepU4Q1KDnNICbwFyellJlm2TL1sSr01jCO1uoLZIm70UX/cdU+3ERMM4
fgOT5dpkQ7WpqgrzbQUYcOL/R9p1LcmNK8svQgS9eaVtdvd4J+mFIbf03vPrb2K0ccRGMwZa3adz
IrQx1SCAQpmszP45kgdnzL4J1XgHJt5vS2Ye56RFK+s/esv37yFDzwuUo7R/JOtXmbYuCiQ3oIHn
zk5ygiBUADx0YJymA4/B+DKWuDLFIu7gBSQyqTC1lgoGfSBHFH7++CQxvv/aBBPILWUriJNo/lrN
HHT2/281uN6gDwIoH/wdTGRUNquW5rPZOuUEoIjcO4LJo3/cXc7WBhMb5ZqadsUE7scWvY93ISnV
xWQbFX2A5iUvIr92VnCfmxUxRyEXEyMXJFhLA9kbfOKCTcfvfR5Ece8YKGggye9lLEFiPxxQsXKf
o1KttZGXzpnbaD7nGOxcckTrCIwxsqTpV/3QKssL0ii45Iove5A/EvAEU77BgqI1ZpdKhVdO/1MN
Pra7v7LfZum/b7x9LSRKZGgaDnihe3oyeHXGW9nuHuEtE3RRE1SdzVSiOo6Heu4x4JuDMiSEYrZ0
lNzcayEM4UQ+AVHM83hszsuZkqXxReWYBuWvG6Yi6QB7q4lyJKupoEzF0DXG+w0TvRI6tOW38V3I
TgEEhULqUrt19Pu/8R0gDtHRt0FIB0GHy0/bAyMghgBIOzUiVUFfrKLn5FO7lw2sYCihIS0VDDbV
qZIIVZMUh2b0cGigBdApDm7ea+UsB64i095RwQQRrgCGVRV4kMv1hLqyQq8Oz2+dfy6r2xUA5I/P
4t4DjwDmfxbYmR5hTY25zbGc/Aw8FHhWqE4EBdFVd3zA5+7H02XkVKqIDZKvWmtVDFhQCGvwg7Z4
lg/9YfIGKgd85LKp0r3+XZz7dQRNUCaDBlzB9L3KfLt27WKhnMPGyYNUsSmfh+JksfNeVfUKHu0R
I9RyZU5jIgY9DytTiQhCAX8BVdnqzWYwtze5cVBjp32mTRwTo2aN5GiDnxVeYxzC2Elbey7d6F2D
mQeJ2js8UG/UZBGsmdBspaWBjZ/RsjIayxgPqZQYTg8SnTL6yTk9O34GKugYVAHbE6X2Y5y02YVy
vQKsjP2k8O7EBR+iHIA0KP4e3rcnxUqC4TwE5UNWOyYk7Xgk+PTvM3t8YZ95+YpZH+PcpOqE03wT
qsup6z8rXenXa3Fco7ePV3tZSnnfYRjDE45bryIIZb7nnOCUgT6sAXivtoX5BmO1zlIFf2EEuhUo
JyNeuE4FlKkXhjxqHKNMIcSIGlz5pMk959pfVlP+XQoecUUCGyCGBhk/KaLK3BF5xd3oEavPZr1a
TWMEEHr4kfU6Eif1XKb8aQCavl9t18asdHkil1rJS02SO9wRxCk2lAbLt/QrCG6g3di50ROvwbi7
Y3A1GKUCNgRKQpf26rxe43gZW6dLoyCrzouaOTjJnNIU0wb792tuzDCnMBfbSiglADBw9V1iiQfI
e8ODpkfuvDP9QFcfcGOJ8WkNmTsNeWALnza8KjZImR35UfXBGPsUcYtSTEP4al0sFVkdScYMHSaM
RN6tnmSjE+2T2+V+BSTGpqERYn/if3z89wIHhb4O/24Z+4KDcVMnfdphhBIzRlihHwYZ/Mr8Vh96
V/EKDyKwqZ09caU4OZ+WbYpVizjmWpq1cGWTu7zKgO0WtviFCsEBe8LbyR3fjBIymmAoAUG9g72A
kBboowVkOEBMBHKfWCTiUQzwLDB3rQGuTclavEdi30HkNbK0mhc87F2v7SKYap1Z9iStc3h/gkKj
DMyxMaeHVBw594u3Evrvm3esXWclMacO+7KgfKk/9zJvrGenAEMr+r+3g3Ht4JetuzDDx+qNMKhL
W7UGF7IOdo5T0J+Qg9yhQBMkYN5wZftPoP47qQjocU2UpnRk2fjfyzWqVZEWoSy2TrJIz2UiP6Jw
f0+q8bNK9CfOFds76RLa5eiN6SBuY9VL5lGb1CHGFQOxawuBwNBZHytwe9pAtbilX/DGsvZiTGVj
kI0xK2Esgf2Bf2zcwR3PtUeBNOZX0y/d5IlLbEZPHesjt9aYt63PwhRYY1wtyS9ulxtqq7c0a32l
g3R/ENPy7DEXbSb53PfFu+OovoJgagzSuxH8TgAh07OCCXmOj9wLuoCrpIJ1QB9dgQWqDEREGUEc
0mmqF8qyRdTWByu6uQYrhsv1uLcr84FzaHYP6MYos8qkHjMto28BVQEBi2gaYrYB1JIlBgtMAPvN
+l5yjLflxGXe3rv+8JESan6YI7hiz5HSOoQWNQoBUCt6ltzExRPhm+7kLefCS6dD5qHsypUmZgaa
fj1+W7PMgtOw00vg2xA7QHRF+rmCtSuBDLuOQ5t55J63qbuXZGuPHrONl+sbra1baYaAh6P5dCAt
h6yjdE9TseJuOHC2c+/QQnEc5QHU82iSdGlNWopYUKuucyitaYgOpQPRdXf5TEczBciAc7Fe+7v4
2yA9X5vlxUkZtsBbY3nzSQU1BRAaFmdNOwkfVVH/35qYaG8aiDYJRUureqHfHNdDiEATNZz0RALS
ORxrvAUxQV9WrZkaDwNSf2d2qDRNhSF24R5dN0pPCQnSg/bCMUk3hfVsMrjsVAlBuyaziGopamst
IXDcxsvoUC1CkN2AWAMz0KDHtCsH09EB13nTvPXKKJIesLbrpgYewcuN0+NKXgUQHL7H7OphthCO
BfEBarKcysrO6jTApfEuIb3SMApxaSgSE7WYpxplsSkGU0SHUZTRGUTF/vgr7uybIQP4pNLEETpt
zD1L61HugPcEzYD5hVT/jMn9X/x9kL5gukxAz4kdsiinqsXJiFBQAURiVUMnbVrOl9oroxiAbv3P
Bl3j5jIZgz6NFfy8Y9S26pUecdfHySvuUUfwuf53x1VcGGNchVATrUkkGFtA1fNe/D/1bxDH9jQv
/MbHaNLzxJy3C3OMo5h6YzLHgq5NmlxxCf05uQuF2UtAbDyAIe3j3WJUnt7dPMBo+JjIOVDTY08d
6ntNKE86dRpUwjhxIfcuGp75mH8rzqaP0kzuTm9g9RNra5o5SPOdbEcWgB4DvoU2tq4UrmolydK+
7SpHtRrMF/hr9lg6hZ/YauhSpEENWkrhyxKd/gDue33fqG0IimHhID5jS7RZMyRiD2a690Im9SUg
0Ud5uLgxnAaNSKg5FY4Rf+aBAPfMovCAejuqqCjSMuEZiWVdbuawdpr165g+E6BSdJGzq9d3HNjG
jQ3m7SZyPIwkxmdVDLgR0bBrdfp/mmDcyGguZUhqmCjNL7n+qW95DMjXfhd6eAa+EsoWyBLZ0i8Z
etIUmlQ5pvRYGr6s3obljyk51NF3HQV7aQ7kgYtJ2NkcUQNLIYQYDBARsgQ044pJAZCU4DximM5X
3BRTHI4UJIHuC0j4M2Cyh4PJuwU723VhlXFncdHnxarBKjko/uwUlU+F3sC1b1XdoQu0E7n/C6+G
fiYESQAI0NDFZ9tLxWDG+Qz8B4QF7cGV7MJVMpSIw9jqcRGt7DuyZW6NYe/zbo0yMYOJbtc8xQA+
0oZTbA8vkM2EYnp70r8YVgy2HXAkm88cD3cdFtGV6hBOAuaX4n4vH4syF0gyg60Lod7konV7iHxa
McrAs8MLYq+ThEtTzKUgoTHjzsMUSV8EnBwhFZzBrB2571zOquivvnwmLk0xZ0YgOoaO0rJ2RPEV
t8NJXKQE1TPkhGl+zs25dtIBxAsAgRnvI0GIwS6/Yp5P6wwamOH9nYht+YSz4t2bPrhn/B88zcX3
8dvL1V1aYx7BaAb4Ss1hbRjHQ9QZTpnkNlCNoMt2e4Af8xW0INNk9Zp2BLzYETsCFeXk+7QYPibM
bnRpOqsjAJvjEzzhQ21OZ/BRW1TtYVwnN1s73wDkNAbvy7y8pBoU+xIoabYzp5q9Uxq9XAgTPWIG
PDONBguhct3JAQBgT/cltMpi/z8fCGrJRAqFXBFlbSZ8HIUZQK7k3RIG+R5p9lQeaE1jCeKjxjt+
15eKTrUbhmogLhYRi18eB33J4ywpgNiR/DqgvaX+iOl+hP0Rl9WG4Z6gIQpsQa+HygKha8a+BHG7
GiGGspCrHU1w1SLfqCk5b7Lai1s6lR/5Ymi6NFGs+aT419EfNQ7qWvBYo1HI5hzohxSh0SqdA26W
kdLQlGh5jnYLpWGXknUlDs81XztJgCWgZInSFKZzIfN3+WnXcZTiyhA6RyCNpWGcM+8eI1QaOOfl
2lddmmGu2DDrmYzm2K96b/tDP0XHtDv11mrnj9IhJ4fap4LyPG7sfbPQcgWyShWv+CfkooEgRyqg
+Nbivclqe9FRgZNkJyo5xM7vLunSidAV/jbFOP5OGYcVgTRdIWYMMSR3Wz6Np/oACiGQLKN2bynf
JihocD7stWeGWVwJRVN0CFSzPcEyESsIruu0R5Hd0roCJAzuNWtCHi5wJRyvswUYkzTkpTK4laH2
fnlY0gKzBK2BumnULj2mn9uXwlBvgdN6TMAngPxLjxzO+vau/tYk81kxu2p2UimDUD1c3tIZBxRF
lhsUOM4pId6axl8LoyJB1xX/TBAOhixPyEkxdx6jy1Uz3qeuyDJNIz6xao0O+VTA/yx3K3xdbxdP
/BInDUuuDtLmIzNvLSQK+tTIos4BPb9grav61K9CkCjgZG7aox5qDli3Rt4F3f3OELICWYsCmXm2
IdOGjZF2AxKFKjWfqpbMjiJ8mQEbwHgi1MHAqE9M3ZUmGTr3WvzI2eXdNW+sM2tO1KYouxp92Bad
7b4V3FB5ps4WwtJe2VlxcRRGjPbcTM1nXfJBA88nN+Z9AMYRFoYyVauMn0Dvb3LCsKJPW2DlA3+H
d6qPOFGb5TLeMJvDTCtE2Jps0cOIOsV1jZD0VTBVhLL5f08CL80xYcEiZgTciGjMNp2XKnc1FKyJ
qfAe6d2XZLMoJtxWxrnoUYpB+wbkc0aYeZo4WIW7HjCCb7eaJcrjqYezTzxuNLL3bOLJhq6dCHUz
lJku/VLXN2vUtsB44bVGpWSx0EvyQiTWYXpeHEyvcMmidkItfNONSXYLh8IolQYhSXjTBtPLeMDM
qd3ctz63eHydml5aYnYP8tAhhkpRy6XuB0Ed+t3QfUX0wfuM9JJdOZ7NkpgNbJtRRuwBuBCm2eMV
NQrxx8fX/LqVgpWAaMfABB8E4VkwV9cAZzxjPhBvVXQojkawHrug9VWOw941A5IKScIgkwRRycvT
YBaFAcbrBcd9gNBAvC6AF5aHMcustkzPVZr6Y9EkNkjUOFWE3WhjY5g5E0UeVdJqwLBZ1pY6zlaX
TkE8GSAlV5yPPyXPFHMolL4qCKHQBLX8HKqtF2kGuEh7Jw5lToSxeyp0BIYYzcGwPBt7J02hihp1
Hopen0djck2d9/jseo6NCfoTNgXWQlyhPZqi+UNE6UclVrplFpWbNAmHOmPXjgEwLdWZB1CN+Wik
0Ui/hogG9RDRyiJj4n4ER7g5qDx8Gs8Sc5W6JFZqUhEEg4J8JzbiuZrxgMV54358DHaPuom3REfp
FAMNTGgC6DoGSxGHocTRB6VnBLLfBdKBh6HdXc7GDLNBCrBosT5ig0LhRopjkPpiMjX/7wAHuIeN
FforNscAuvKSPJaILkPT/NGs/ee4MV5ATMGlw+cth7mnkZyNpGiTX4D0/H66bdC17lLwPlNYKQZX
7en0F50d1Bbfaxo6JcJjS99ErKfMUHGPTLjWpcggYzzZSv0s994Ichql/0rmz0koc07Izlq3Zlnq
sajRY0Eo5tYpYtTZy97uetOK/r9WmMSgnxKQ8Ik4IFFZvyHnAvY++znp5X9jYnpPziWQhCDhwWQa
ZSC6PCITsF9RKL43HWdneIQ+SQVNKcoskfoZ+uKgSgSf/GqLYJiYx+Djy7aXCFxYZ64BJv20VoCy
rZNAEIa+xpK9BtWNEkT9UYAmdeZxa5g7fv7CJHMnqjASltksgMah5cQMpJO3OTAA5QnlCCcyIRkJ
DqI/QlrsHpzNp2YuSV7LsizoE9KQOsJkfHI2KimYZ4UHjtyLpC6WyHhlcGLFjS4j3wGy/lh1y7Eb
5eMcN168aOcEXSBRNhxTiQO953EP7X9dtLHR4kUrlM1nSSM3xjzgQZDln1KRQNItc9R0dpqldzhn
Z/9z/jbF5LEgsYOu3ABRHWO26Gw3Bkfq+9JD3Jg4y/fkfnwUrPJGfuaYpX+WielQdjeAF0Z3FJUt
5uO20GITUxn9+Ojr5Epu48uPGhh1uoAGxbxa0u4F2Vpjnr1QEBel7dCNpXNLGeXBnC3tmbLSInn9
FnFpKBm+8l/+ABODogpVdUg9scGJmJVZG3ZqjaTtCy5CfpianysI5fJ3RUkkVo5U33WQogutuT5p
h/6GP03MDPhf/wjGLSxib2BYGKuG5p/0KD2K30VPHq3aW99ip2xB/6meUseAdr1oR7YM/IAJChz+
DA/dy6u93nwMxlckYiy2JAlbiF1ADFB5zUGt3OtOFd1qFccR75nS0c0BdFnTUTNgTIGbA+NCAsDu
Sv0qi6aXraldJNAH78Ca3Vac4sROlCMhPIRSqIhQ46r8C2BQWUM0HtZkiNKvtqIHc/7WYCIqg2DP
YIPW4eNrs3dZtwaZHc37pa+JCpfUaUMwasaLIWpWnZJPH5uhf4bdsK0Z5isO7aBmdYl1dVlz1srK
GxeuBj3PBuPG13woDSi7/op1NLDm/RzBMgXANEif6iNIqv9gHGmnlCLpmiqAQkJECsbWlBM17opx
RMYqHI1jcQSflp3jUe5vAWM5fPwJd3o3QFRtbDHrK80Jhd+SVngbqbQk0HzYnVJlLsbNv8sFRGxl
/QvoRx+EuQ/atHmtyr4H8aSOGlIJhqQxjY4tiY9VaDwLi3AKC+Vx6KVDlCnf5jZ8CeP8IUvUOxBG
3IxR/zipzecImp+mMn4fJvGpMExO9rp79jYLYjx2p1M8S5b1ziCrUFchP+q4VqAg/vDxh9s9Fxsz
jKtWilQ0qxWdBgFyGXYTGZ+avHr+2Mbe87rdG3qvNwG9ofWJLIdopQzxDPo60BDLtaUIqZeNJg+k
s1MC2p4Ddo5Vp5TzBgUQxsGcWJIbHUcrPCyeBAbkwiH/lXP5l9ffLI6NHaYaQvFZgmEYxScgjAB4
uXihI0eqdKT8/dEdb7xi1wv+3jFWO6wCAbtWyrhVqMgGgz8eaK7XcntQ+wcDKB2apshXLRNzBQ/h
IqOWNkVLB7pMMZgwZs4pKuyfjN9GmGions0yzge1AywM4p5r6g+iZEEiNzCUvwnaAaf733qYlGFt
tIHMyLneYxITLNxH47l8DcEMHru6o7xx63W73k9XgUgz4QCvOjJZuOgVBI3793qdeIbIzyF8Ij76
5A6PC3T3SGxMsZc4UeRIMGBK8dugOGIswI8PErfts1evBqQB+GfKMA6xbuYbKk2YLpWMJgzog0Mw
+dHiqmKRBTkIvVt/09SCPcqDABikgvH8S8dB4n4puwZ42dGjMhHNA0V7rg9NkLsRNNydj93UDsAP
b8hvcyz9QBEXs9Cm/2aVvwfUwcLk80Zm9wKndzFU1EHRZVFZ7w5drnZKjdapwNAVf4q6HtJF6GIT
kBZEsfvxwvaeElClCZiUo2UVNkpLZ2VuqhVhTCLXb3JoeAitviixxHmxdo/H1g7zBoujvKJMM4Pm
NMjvMcrjTV0V6O+YxfioaHXAU3veO/dbg8xXxEirWoPRhQYYPUYqMr91zSO/9M4zw1yvYYimFUUb
aiY5iKcWz4noCicejkfeS9K2y2GOu9oWo5Rgrg1sBZ1bDhjXq9Nz2IBdrq2CWGlu1En3VKH1EdQc
IkM8hFUV1AMJxjk/t2tyE0KDXVog+05MD3rsfkm0QKh7b8lqHyjgY5Zmbg2l1bg3/FhIvBJ/Q42F
QA/X23kqEUAvnHb4noPfLIkdQhHA1TeD7xcUP4ba2itZM9uQkQw2+WOtGLzHf8/lbq3Rf98EGuHQ
1VMUK6gcGmJlZbJyyLoWBbZWOupJCD5q0Q8bMbPGtvzW5N0h7Hmc+zvrBeRLQowBGDIduL78BULR
d6Rbca+H/DaM9drSpt6VU4S+VczJvXZMSdvFMm/nkpvNqM641XWL7oIsBksn3baGBJcyP3zsQHa9
1W8HwpaXSV9PU9HGMFW2x65R3XzpI0sNzYOkreckaXnYRN7aaHCy2UjEhu0AGmpU2HKrDjRMqmMs
MCyRPNBpKckroIuU2+0N7wruDF8igQTTBgo0Gp5stjo7x3XfNxFgMO+zsl/0t/VU2JGfBKZfeeb9
2ljkx8ffdg8wsjXJVmbHZNUWieh0BEUA4eM5OlG6CDr3ovstuaXwpj/Ai+x/4f8tVGYO6ti38dwQ
XMxyAFVkALxKJYBZhEJAE7ttvUSy1vrHOyEwt2m6f5x+22ZOrpgO2qINCC37YQomDasD5bX4vNaG
t0KKgvN9d/qmF9+XCVrUuO0yU8NZoo8EAGp+AiSm7OZHXndkN37YHJ53Oaztqa2mtR5NWKJdGPWA
qXxrPSLi83MAyj9e1d72IS4HyQL4HMDtypQMVomgxiYvjTNjxrQNM6gDmc8tkQJz+Pyxpb08YGuJ
/pLNosCXjlejw+M3lf/AB1jFQnhx1967tzXBPuOikahmQs+DCapEUJv8g8GzT5lZPTZC+FDpMnpz
RPfMjLgppkXVDhz2fcppCu4dyu2PYB55UDqEvZShgDDGkmKh0XkzFM1kafD29iyDyh06BFyVd97K
mRffSAwBwiM4MRmEtI1/Br/w039wF+z8SD5z41u6BLbOtFki62lSyBVHcQrntn5P7zFbAQ17O34K
z4NH1eZGf3Qp9fFwam8azsu8E0GBxFkF1Rtmc4C3Zu6gqLdz3I/DL7cqHjKfTrzxq0B7hWc6XgH8
h6GhHc0mDFoPK4CiIYICqZAMCpxm8Q2kKKafu+3k5jbvm+7cjq1BNmUYpKhWqnJF9m8i54J4Tgcu
3o8v4LsrZrYNIFQwJengwBCB7bu8gUgvx7jpACfo6+E4js1rOSmPYaSlYCLG4LBWHNS88MNoOjQA
JRxWHeU9sKCfax0Stqv0GrW5nzSrbYwDtILxrAYEU8EE/MWgQz0lw3ITlZ3gr00aWUUGIXVsYe3k
aXwGh/CbPJMbw8Bz31cRByex99perIy5cz10RluVtq0pTplyUzQqmloJEFCC0z4Y30jAy7v2DiJG
XdBfBpsawLXMhavhM7N2QB/k/X1HxiD7f3IQd5wJ6G/AJgJJix3lpTTXwmJMQL9i9Mj3DdAPp0cJ
Gu+9dBdKOSe94xmjZ3TjoSvMLoIunQ5yqLNl1OCJ1iDboUBKp/8mxBLH2u6mbdfGPD2tpCwTMA3o
092JXn0vvJQgi7sXH9UHwLtu6y/gCqzePr4Ce7dsa5J5g8DRCOx5iOlBUf8xRb1l9AXvDaK/mr1k
vwiLUNwAwoU5GPEaC2PTwAQoppy4ttJPv5hnVb8KzOPop8fyhec8dmyqgKGoyMhFjKKxOJRF0lcj
bsGbNRgq+MK+9k2gzTz+5L2s3MCMHR4wNP+AS2Z8b4iXVWhrpCS/OtXg7s0sguF8EJ0CDMDl2Njz
wRf2mOM4kT4pTUNvUQWgr0zpdGAfO0g/Wpc2uyKT327cCYYwOSViAAH8VjpIly4vABGVokQaTEuw
S2MrdonoOQ+d3hJxJOev68/pIP8ouTOaO6fyItejgefm3qFMKUuFjg+L+MU2Ol/rZ96p3LnaaOTh
jABojfFZdl4qrvQs6SID3jigPGENaMxBKh9BPMqabcOSnNrPhvsss7vCym/mzx9fu72jc2Ge8c95
ROVbqXnjZobWZ21YlNWBzqA2MfQLediYnftwYY65g2Yy0AZqDTKvNrMwF23VQpAVvBnCvQOK0TNQ
vr6PVgCNc7lvAAVCuS7Bqt51fnWv8c08s+Ub9ZiDiGPIbqTGjwaP8y13txIj/xigMjHXzYIe00EY
yqoH+VPntoH4LPyEYADYySRAtbJn3Ay790dkl0Af/dUh2lhmdlHPIhM6epR2CmLeteB0L+F9jW28
z18xkeBIp8QzUBOEELDFG/TdWzRYllHkRIsE7FrMW9HkCRHVUQQAtyuewIzjJdH8MkJrSyXzt95M
XjkfmW4d48UhwgJXoAO+fj1dq65mOg3aRD9yfF97mBY70AGhwuMPCO3c/gtTzJu0AigfSQTFTohw
BfBNqSVmw8RJ8/aKAxdW6Afe+Jh2LdalgkIfzurgUvGcBsQx9zkY3ma4U6rWwz0uuwvDKBeidVVD
1M7cwhUFO50kMEkpmcQzRiUnl9iYCh1Bd0BnUQWQbPHWSR8hduMo1zOmnkALftVtUtS+nMp8pEbl
77NjevHdu2L5J8mhDRPuIumZ/8ge+2QsIgQ/lQEH80b/NMyOeAb1+9N8iF5qt0CxBziRWzFz5ts/
gIzvXQqMF1N+Z1C7XTWGRsCQxDXGWpt/8kA4hj40CVzDSV7K03jsT5hu83q/zlweiGznmTRR2qJz
5xiDAg7o8iyBIFo2CxG0yWD6BUXpd7DV25paumLIE/7eO0ISbEDLTaO4EMbD1sq6QvEXlgqgMhoJ
QQaklDlXfffEbGwwO2ioYKev6WMhS7biC26U2vIBjIuCLWNquq7/AIW39z5tl0V/0uYymn06SZGB
ZeUYLZhC02pC8MSbPA6x3Qdqa4d+3o2dLi6mQqZjIdHX/Hl8biCBBtFpp12B1aCK8H/TZ8NsFUwa
4EUzodJ8aTCripqEZlsjZFOqE4WHmW4ShEaACNEBDzDvttO/x94+dA9NUC0q8jUPmzbl2RzrU/2e
Qih25q5vpqtYoj08S6eY04LYjWK21pjVzUKVSEkIays8C1Usj9z8jQ5jlw+5zXvx9tIjjPRAjwM6
1+jSs5LIdZZLSSrAmrMAqiliRJq45q3qDshpe990BF6Av3fZgK2hNE1AQMKvXG7e1JC1z8Bv7STd
1xWaj5Ka8PZr764Bd2ViEBsuC+/CpYkqFQcCGSM6QV/dJo+KW/kmWJkECPI6qft3AEITQ9+A8hka
6Izfb8jmBoxmb3S5rP+anp+fZVSMUJO7Q6qOx4AEPBjC7jO7tcfcOFBBdAOCGEiWenDHdODMq37q
rvCJ+PSNNdzyp+pwHNjeJdjaZD7qBBDMikCG2iwQ2AMISitVvfGuwsdHY+05L5TEdEARcO9wyy/3
sMDNj+MCUa9WSeBUaQSrGOZbrc3/JgYDgQayTVMCHpMlbDWSFod1MhqHCrjUQLb2Ftp/AR1oSzlX
+/ro64KG+VMoE+D/ANZ6uaawUsK8JkBc1on2rc1ywC0hV/3xPl1/t0sbjPcQa6EcoHJUOVIouLP8
dRTRiRq5gd7143xphtmeXsoVZVQpQdKZPNXPytc8PqcesVt3cYQ+wNQI2Nagfskl7ttdHyQGNBnX
TENicvkNuwWcKkYG5h/tJrtdnfBViYLkS+LP9uqCk0x9URpQlXOfnGuXgvVSPm+oFGMim61KRPFK
ZLWFWcphLFU+isI/wYmLpBaKYRjGSUqLV4TePS0bk8wln6aubtIV3C5d92NB9VRdP318VHYg7JeL
Yq50Z0TREsVYVOem4Caj6QdKOhCS+YsXFJawaQomfiTM0TG7lnRlEUsh4JzJoHxSp/Z1wSm9AY1T
aC9GlUKnS8xugXdcrUKVfHUdMZY41a+lvnJAHzvQa/pLcAGRYYLEhn1+tKEl+iCC9C0+A7IP7wXU
hyVala8FPUbeO6Qq4Hahgxi1rwYacFbZN85nvw7mL38Ck+BmPYTd1BkdVLAk/iM6mQt+tiKzzMde
t37Vd2d4IT/ChARSXZtjfe9YUTkDE8E12nEKWwbKpnBaI1h/p5f5riJjioHSwM2lMO/iiUSH0OXY
3PMWYAqiMg0CWGYE5s0Xp7BvSAGblA4f1/YsgtN9qS1c3WfBoQP/5UvsLz7HLP2zl3EbTKFcSaUb
IOvDXtoibJbUrGCWnDBiONoaVIOt6KjAvecn86F4Hu0ZlYzaF7lzE/srht6JDpC/CcT5pZtaJS3R
peTfFcd28TCLNuUqon358maxhD+hK7p+oul6fxtlfL9ZkUnT6dbSqZvVQfP4pj2MtuTl7nLQOA3I
nTj10hrzBESyURpLDGvv/AJWbLclrpEOGADY6wWLJ/Uh/hLvud7P3+tjPGJRlWHXJUbp5PWsTLYu
5sWxU5N1tUF1J/ZWMebiV4PKU6tDprmTQo4r1HXMfLT7cT0UinbWOxOBeyObdiQtHqkK6APKoWiT
SpyCpCvqIFPHW7lbTnKpnsyuvav72JOUHHBS4y7p4ZyUSbdDLfosjqZiw3kVVrd2X+V8fjIT0dPX
wa0rzBJE6WznY38i0N22pLS4lTols2YBmkzKimmvVrozFHRsk3Y5qXqeOFEWTgBMI61pxfFGL0qv
bSEKFCvaXYw/SrrEa5olAtQh/6G1FR4EgLplIz9mcnEu+/wlNWRfWrubhOgOZOvPibG48zz9SEOU
P81QOElK+m3Nq4rGU49l2geiWfpdmd8LkEsPQzAXh7HyLSFAJCla/1IZ1SskewUk3+pbnA6vaqM/
meH03EzmedETTxgmTHfNVYuxstGvdfm+U4fJIln2LQ2LIWgjwx3MovaGaPXEAh0KsfukSkmgDt3d
ZCwl5uu1hwjFNbs3tOMqVoduWTD1IgmF3xPpMAnZwxybdyjSn8RqPKY9mP7i8gCiKvNMxPEMvcJ/
kMH4Sp4+F+JwnKG6FIvyiWS48r10DKFfCYLrZyT3abDM8eDqC7ZPFtOTOWhv4aK9aGZ/E67LJ2nN
IjvMtcc4j+1SxqR1EmqYF42Me/CdBdKwKH4dEmLNw/IDKuq1i6HQu0SczvB8vglpQ2ueIuJXTbTc
QFn259KNZ5LIKbS3pPu+VY5EzahG+fysVZFiSfXiVoJ2q8/63dKUOJmdV+XkVeqNpzaU/xll2ThH
8/h1bgsR3XzNX3CULLlqXow2/Kqroa8U04M2oNep1MtTPKNM2S/+moYrYoX5MTXl1e50Ijl9SmYv
M7RDa5Q3Q5/JVhuFg+408VBgFLEilW8sWXWoYz2Iq/EHGAfPhpzdjSaUMjNyBIfJaGf5cqvGpWYV
SfnDHNPHLs2+EbF5aMzStEmz2I3Q3omR9D0vTdHqdeVmzcZbIc7fSIJ0mcRfZ3W5Mzvon/bmSVjV
QyKDPk5KcKbqz/oAzvZ1TAt/NiHlJ6PWlVI10bnBxFleHgS9upvVBJTQbSweyAitM1QHjppBnsY2
OmN2A682Sqn2MnSjjcThpY3aN0jVWhAeO6GS50RQ0BoXDUCwuHyezOpVjsofilwe5Dy/04icWEWp
PPVNPB/7PFduw6JJH3WzJJ+SUIy82pgORC5GKlEdP7Z15AKqc5/HJeghtMkHOckTnI0DUsE3cBJ9
XkrVbjShsebF9NT5tVIxEIzh3YdeP+RVc1+PUQt+5FS1+kVzuyG5aev0ca7Vl3QEbKuU2tVKOvlV
iMafQz1VFj59/thpc1C3lQeIoDdkqr+iQ3wvgvBy0FEoHyvAUTI9t4a1fIZM5KyH9hSGD0vfPeI/
tI12sklCIBo83+la+QQAgKcODbHFpGye2q5rLLVcy7tCkm6MMna6RHcxPOoM6+IT9XVdP5UCuNPM
fvSgqmvXQqzbUBUjiuwvoBkU8cjIUBuYAXZTTVsuFqtqKnsRAF/Xwv/j7Eu6I0WSrf9Kn9rTD3DH
ge+86gVTDFJonjI3HEkpAc6MM//677qq+lWI0BHdtchFplJh4ZO5udm1e7Mna8wiv6jeyTy0Oypi
V6946TV1FaK7TIc8saWCYDzuIk905UVUSYx9UkXuHNdJIKzYHWf6bKil7mbNcDl3EGEslE2tXClK
59pm40A1eWePeISEpEVBJnML1e42ehyCHqpE/7dd6HBD42OTqNjwxrWoa1SJJvJKind85FNsT3c2
Gx5T2t0x9Io3Rf3azWwTNgZxhG2fpyDJcw0zBBuyXRtuMtHtyOqXjibPTWgYwAJFSMJSqfHK9miE
eaZMiK2Wx+81BcsYqSAVaTm0wE2p2xmgpWyDK+CcqOHBIu8KsKBuyi3fLPvr2Y5uIw4VN6V0++Ja
FT8M41yo11WuBtzAjZITZzIikEXMB5LnQYNKZaIjjhumBIvWOtU43XJ6mPLMHWzmihSEatWY7zif
e1xO4qJDU3fZod0kQ6OsEu0sIEe2FNsunuszqnDsii5y1Aju/ierUrdR8NwqHoYp3pUTRBfC2Qe5
XiD6dF9EpoOI57Uex3RXzNBRppVx0zJEW42mBFEevdpIMiHXo6IwQIqXsOAPHW/uU8NCbYV7xSRX
TQ2aHvTEyj1UuP06Dx1zsM8gJOYbSrMv+hsQT3q6MO71Kb5sZAKVGVcDZKfNMKmdkl4k44Oqddsu
Nx7UfHaaHqU/XLcdfJV9brcvaae6HNF9lme2003TWQT+1hww0VZDxBLtQ/aTht1O75M7HoXwuWPi
juJcjd+7aTcW+jYe2p9jY8SOSsddnZidoyLHCoLdy9KaHTb/qPr2konhbkjplc1Tr8/sXcJBQjSE
TiaYy9ngd5VwtTndTFHkjlASpTq76pt8Yyri3JglyR6UJFSIaUc3SYQRZNZGACmhFD1GMgetTnyV
30Rxt7NzSIjjn+v4VTfurUG8RLgpnU5vzvIy2jUMHIBofShT4nfpdElDZjkliJVdmmLzYb+jRgKV
KjdL+aGorJ1oc6fKsy2z1d0orMZtS+VZ0eGFhRm/8rS7jQsNmuSpSRym0mtLs98Ms6h8YertxigV
1TO0sXCU0HTawubYnLl9ZQ71fW3bl0YfPaDt1YkSlBC7bnRms7hqbfMi7uwbMtKf0Bx4MhI16CGK
bswDnMhrY4WHWh+AOND9ME8e+yQ56NXsmwZwikm4Vxv7F+0GYIBCgbAG5H4wbm/sJA9ig/ug2Qws
LT60CM56hfnFxNw4p45Z5e9Wz+4LBS9ONCA/JHNTbI2cPcTC2mb24NQMJRWiAjDcb8EiGWil7dWK
vbW79mEk7VYQhu5y22fAo2+yaTgUs/jZzdwDcPsRlFR+1ccQV69uQVkKxKMJaoE2h8dQ0p0y6Gdt
nx7UstnN8zg6Y9k+6pp4NeuZetMATJ8FJL072QKF9GG0gsGgV4aN+8LiU+IQXvkkVF/NUOkc9BPc
UXUAcnMa93acXthhdN8TxHiQu36dLLrPk+FRmeiDlo3nwwAWLmPc6CS7UZkdRB2/SJRur81ItCk0
v0jU6DDNFtZozB3k3yFd1OxSankxzTUf92vvzmOcBwDGwznzjGwB7CzwhE7OYyueEHd3m8SMD3oz
bLSZ9h5n/IbVkY/g9qbjkAE3jWBk4MjX+IYP3Bko8dBvtxN5iGIrVO7GOHaHdL7VUvWSDs0FI9GT
XlRnytielSl4BXPgdyaKdmR4zyAb+IaV/a2dN5lT1DQwMnsDKsxNZ0D1oDcFiMjS2jHHOJjUGQkx
1HXLqL5D+mo8m5o6DShnb0XDzqe8ueRzeZ2AJHPM+D2kwjQHAfpLk6tv9jxsuc4PSpl4ySwa5Akq
dPFWflRX/iCieEOpihd8ndwqpe73OBK07H5Alb138SCINpWODhbaT5elTUoPSqGIB/RzCxlOX7AJ
PYxtoBjhjejz54FqD/PY8L3BwN8psDxOQ3AnWgqDOzFcoqcXvdYwh+ejR4xxC00SYKnqCr0WNkHb
ahQ9EYbGZoN1KUTOSeOQWEk2zUi4G5mD6Rl6lwMoaqtbM05/jgVuhnHSUbUUZMZXiGZvGBN+NyO6
B0ZvMM5UNdIc2teXOaEHu01fzUKJcOPQ3UgnrynMTYzgxTEUC7reoj3UDMBbBqlboHEDHMwrUkwb
pnbCyWzrTp+KO4XGpZOMnbm3YoAK6jhQTA4esVIVjmkO01muzp3XKgZ1B0NBAwS3X5p5KGtnEOIp
1irsSESdTdveiSgdPfSP4zrQyhATpoFWdsKWRcivBSMurWhkd1mMacUdBI/NzBqVMOWu09oLoYlz
iOf9tOoC1NZ9kblMoBW36Q3FjQbzctRif2Jkj1a8M4WIbVtVAR2bM5LYOzwIgsyIzmUvbmRqfGuM
KZxGgzb5ill3ZMqEX1bDM6dK6aBIhiRPYlxp6pw5sdZyaLKiM0YHkySywn44gjCiyg9jmr+YECg4
qNW0rwww6Nk27msVp8tJKvvZaEI9YGbcnPM2/5mS9HlQZsvTmu49hUq0NfZwhrpW5pgkAhHYiYb8
qqjsB9AR3DR8vjMYfRxAJopouR9bvxgzgAqtiftRnJzNHVpQTOh/xy39VY8vWoErHByF8Osqpzdp
our7LutUdO5AArwIVepC97r16pbmvq0puVdnhp93xX7skGxRiswzCT8rgeaAbFiNbtqBwt+punAJ
wEhezMpzlHODohAbg8W3WgIoSzq+ir7z586Ae+O4BwrB820UlQ+6CZIGp5q04XWIrUPU1PCGLYQw
xt7cTsQGvZ4++npPIrfh5u3I1Ye2at2aK9cdK/w+QStIbCe9K3n7No3AfRUmeDQW6a1Ki2tcvECi
FiR3QgSBVTddjKV54AzVI8vCCaPBBE0CByyTiLJavOcG7U52wekgJ3SzUL1UFfpuhNpZkRa+ReK9
CTHn2z60XzNozTjo4Yjwvrco3Hh6WSh55CgIB99JxJ5xH5xHSTbgdMf9DegL4PNwLob0p9aOum8l
mU+HcDMYonCAaq/h3qfQV1MbmGj0zzjpwH5pFaG7rCGvOu7QpurwukUU3ugEzOazecZnoKV7Gzhq
0CU6WWXeI3nzVOnxHbrhsw3vy5/Adl80dZNDJ5gih1O2V2Cez8FNOR/UVn1vakK8PMN2HEZkUaKG
n0Gg49zM2mwbjkm/LfXoV6+3mj/r6M7CZaw6Q1He6Aq9bwokYnKQdTk6CS/rOlERgHWJU5Pu15RQ
Tw3th9JWroduJF6j1xPyI5npxWOIjCxqT6hhZ6MLhNQ2UZE3EIaF6HDMJifj9Dotw9twAsUjmcEj
hq4w0JGj0Rm/YzGELuJZ5QzvLNFtZjUMbKAYHavLE0h2ZS8ZqcAPpodbLSpv4zD90SvotB+J2NsD
RyO7RQTEBcoc+qvVCx7dqcPNnDmK2owbbMQNHZUdpMgeeGSei3naDWO3tUDMr6A/6SzXzVctV5Wt
3VaNU6QaNr/kIuuS7AUUIJlHevOxatLrumqZS+jwk5bwg9CXT51OKAAxAwHv6wxJlbGqwS9Wc+JP
HbnTlD71Cy50h3QhceKU1D6n2F9DGQJhMAWJpZ9RLRd4BpibhvabHFElWGS3RpKdYe9cAEEKRpey
ruFbxIy0ggb6ZYUW+LeIuKGWV0A3s8TpxpD5mRLdm/Z4ruj4VMHuS128qFN7bZeWH5bhoxaJXR/3
L2BC3iOQPjSWWjn2gEACMoWvbaPfmP38xHvMHslthofYsFW5uJw5bZwuMqnTWUDwgGQYzOpx/8yq
8LZJ0MetQBE9oIVyC+iG6kTjfA0ER7WzM147NKdXbde+WLm4TkgT2A1DfwmhN30LX9tkfHTIoLyG
CYNnToKKiV3YKx6rUHSu8v7cZm2NhLD2OvFOhtUF9wbRnI8ZXmcNw/hpV12FRQG5KwYSPqENit9M
NhAcXXtQI1CLxhRQFHTG7oqxRMqnNTeZiCGvYaVvCsFd0tfFvZINNTZp9NNI+K3ZwPbY4llHyvYh
ycrbkJmHkjdqYCfzs9YnT1iDy6gtXpIE1axiVCc/a60gZHT2s0pj7tRaxFMs7Q3/HHtaHu4avQf0
3YyRfUWQCmHIxsVZv5MEF2446J0T5e2hGc170Mjp1yG1gKXtWOvQUkFlNROJX9VW4SCS3RtKm/kp
ywKGXElsdHCP+UUFZqER+REg6tsb0iE1x2PgOlFSnXYZ1670Lt6yZPJms0IYR84snI0gHvTHoqVb
0pHbIcL2IxBmYrUfZSzaIIR7n2wk13K4eGu2XvRejS+TsX00kMqxk/S2NGu6hyLlwaKUB2qOrE2p
ZTu7NfaoQf8AiOAxS6rYQRo4QJlMPOkgq+tEdgdf/1r3eDIKvS38fM7tHajQ87NUR3YP3C8FwkW2
byl002wrc+o5eS6ZCQ0/YT426Dl2h6YxPcY1gcTocD+qNijSO6RyeIH/rTX8kMVq6acqn3y0wSE3
wi3L15MicTm+f1/S7GwaELjljdLvs8F+7nt+TzQo1RTxgGim1V8ypA4QYkKAtI7jLYgdkbXp6/sk
t5Jbq7NxnEPtgVVdcW93gnuhNsxBkSDA1ckEDGjJ5kPbZNol5Zmv1uBstuAq/Lrpzq280Z0mLxo3
akUEJtPSvugz/lAn1K9Eel2k0d7uw9wlADl3TeHmqAzjjDm1bUCt3W7hdjMFnxfVgbDbi4EgrWpp
T3PW3uQavTD0eitMpKDD5B2pUl/P6l3bNbsSUNuQHGR8RuP8gWS9Z2pTMBTDzZTVwZjQC2vqAlBX
eqzur3nZbil5waWH9zpeR0z4Fp1BQQFdNLxcKMtdFmt4ZE8gOYQGdI4sD9d+xCF/U83ZMfvqqufg
2DUgZhP191aNZ6xKbmu13ZulcqbV4pxMCOwwHW6fRz7EoDyWdttE6y56u3ZsWt1UmoHmjRkPNFxM
RZrBMTWOVo49gINp8pBUpr3FFps8EzROF0PcphO8RiKfMs0MrG9hTsjEpLUMZbpxxFEbs/q6pQUO
99AUzSog98u63VFxZ1GsLUtjSlLZAdlCSgq06sol1KRQbun9gd8YEOguNqtl21N86ucSj6xyHeFa
olFX60mRpBpu76UAc2L0G0k3mN6uQhzXbC1qhC3SAnz4dzkp2RaXEhEvOx/59Wrb7JqtRQW21IzG
UKQtWc2fLiALcUE9Kdr2H4h4flllN48WblH7zkSHgoosBfJdsiXb0HuVYC5w9qxVWVfKf8vmrnw6
Xi2p+4qtKCmMSvBPTC9/Ltj/vI7/L3orr/6ou4l//S/+/lpWU5NEcbv4678OyWtTivK9/V/5a//3
3z7/0r8uq7fitm3e3trDc7X8n59+EZ//p33vuX3+9Be/aJN2uu7emunmTXRZ+2EE31T+z//0h/94
+/iUu6l6+/2317IrWvlpUVIWv/35o92v338D6PSo0Cw//88fXjzn+L27rkhE8nzyG2/Pov39N037
JwBLpgqHqUJMRZe0awO0kH//zfynARQ/GltUtGFAIwE/KMqmjX//jeBH8pcADMJvmWgM+e0fouw+
fqT+U9chu2TjVyVTnKH/9u+Bf1qiv5bsHwUe1hAzbMXvv0kfcVRAxbeBahZgriitSrWGJflPy/Qo
ZgqwBjN4bJywtZ9iNbrKKfz+0Yz8afjY0BJWeGJpUYoO7bRCKahCn+heufxDaAPCd5dkM/qQKgyG
szUW6C+HZoC+BsOTvUMLV9UbPAvZnCFuznYJ4t6YGG6EFvzvx7Uo68thgdcFPAnA+VlEO0EfxUiW
55GeO4mmezV6fHXVaY3HuX393o5c8eVKUQLdTojp6SCq+3AqR543RhLEMGMMpw/wQLtgmYeEEyhK
2m38aKZOeAuqsEC7AEfVOQSB0CeqqqutUQv4xMdgCbheQG8NvAh6MT97f0Skrd7K0LfIhYu2y758
lI+Gqd+jSvs3JhZrB65MSDRQuhTcm3o0x+KOTXH7QteseAqVAyFPdrqGDV3con+M6cjOAkLQiWZQ
+gZ2jNpyU517OjLu36/dEhhxYmNxU6NKa4FcETaGfXIx+cMGWZAIyB57P92u4/M/0OmLQ42u+r+m
brHz57ljWjjCHO/c4RppWb/qoNepu+Kae9H9dGlujAfEmCpwh+ibzvy2dNf47JbayCdjXtzekLeN
ykKfkTTe1Gj8mPzorLrkHtuZgJWBwtJpHshzGqAavi4+KC/Q7yZgcZsPoW62s4kJULSrUZYQueGN
SOmIyqmUn3Fl+t348v0af+FtPs354k434jyKQc0CqtA42aBaCcgCXhus3X5vZknRsJxWtgBrkZJV
uegmPBobtboeWgK4r4ZWDKQ0412N0teoJD8Qam/xkgqKOX5CdfTp++9wMlQAtSmS3YA2Mx2NSsuh
6sgCtARDtaC0Q+m+RVG5S+++N3J6Zj5bWRLvhEqmDnkFK+QSQmu+ti0e44fOQ5y0DV11DbokPden
HSOtgU7dUuFZNTCrf/ZsU4f6dJ/Cmr5Bpg3Wks18QaE+A+YWP7n8r++mhbnF4ciLOp9pB3MUVRWw
Xri8awHBKN3vJ5GeOLeFncVBQGmPT42G/CWEmhxgoW4NDT31WgcECCq54zRs9Try4iG/mfJ+zxAe
GkjodPbsplazN4ouGG1USBNgD8mOsdKlFjJp7E0xH9DwhDxgfR0TgcxU7vWQXw3DyMuBWYxM061o
7wqrDUiN5WuZZ80bWYLl6BFsUlQDtVsG1lOzsxzWhp5iA3ZlzyuO9/TSxPjRWAA2HBusb8DHfF7W
VJTo1zTghIrz9q6zwLCtbfEALpzxLLluzlpgky1IYznpbjhHingjHvn1mkDt6ZFdfInFealDY5pB
UYkvAZQBCiDIEMWYdLt/thT8hfeJrwvtXgWUrBVaC4xCMey+3whfHdmjeVhCPFXgA6pUhUNMmera
RgeU2l0JCMP3VpYEwkSXIzUgAQkBKQJaXfnKOopReuzoGSWjHMvqJBf5xZy7dD97eJYebL8DVeuw
M/f5eQJGNTytD6YkmAzWbp6v9vzxl9A/f4mCqTo0aTDWgqDiMIBSma9AhpfdFifjXMRBLJEtJjPG
CVjcvt+FmxzUD5FPfwBz7poPU+ystz+cBtCLyV0EKvkUqn04wuh8KeUuqVsDj+CEQbmLQF8okcFr
L/Avd83RcsqfHy0n0gsFENO4ayqOhWzaoO6uy0xfudJOImjUFdFeagENjg5bwIQ+W1HNRrFZisAW
QBbHRG+/HmeurgHEtMbTIw/aZycPSx90FhBTgVzpYjwQPyZRbg45ngLFedFDvoB29oZhSq3G2BZq
fjbZygF5NXOFPWY5kQS9qECvQigGQZkFCpTPQxQFNcKQg9aX6Kgn9TkqEp1DohU+tY/w+3h86EQD
VQbawtG69YXQt6mo7QCsK3oeHH2vu7JTDJLYH1rw2fXgrCaDlpfm0t5iWFMckyyVJ23UPJwBxHWq
skFS74oF1QZlmnW5RvmJ341w4UqrUtQtJzKwUzlKFEjzjREI+cb8ilJgqmmDP633vVc7XTzEOaaM
DqDEg/f7wqmNAy9TnaEOQvPEUcf8HDz/V4q6cgpOjreczGMzi2OQiImMnQEz5fsfh7t02S70Ulfm
hurbdc75L7cLXDVDQ5WlA52zmEyU9GaRZAYS/Yc5CPcCXZq2Hz/0PkjT0G++1r371TyaIFACLx1K
yifduwr6qvJoKCBeVOu3wzhcTbwCnEFM19+v10cb8HKTHBtabEvwdxYAusJQkf8QNDnT4wb4liEo
IwhsKPp5XP0qdNQciHFuFkagG8jjV/02jwUQJMCalNOtNqlrodgXO/f4Sy0mm5ulWSkmvpSh6YBa
nIHv+2/s0yMLH30uR966DJNpFhYsgMmbadtGOVeqFT+2dNVyjx6bWBwFlEgnY+YzwqcBEN3NQACa
Y7vS+vH9Cq6ZWRwF8FGJmHC5U9hUovwHwstRrQonDNO3hK72MS4DhuWoFrf5WDRcpCj546WaXcUN
cuijCa2D5CrbqngjOxl1+H6NXflroyDA0w0CGWlrcRdpAgQzECzFbZc2P9GBdNHl+ub7afz6gDO0
u1CKZn3kGj9fO5OKGlY/Af0Lch5fEtlEfuiZ6DmRb/5iU67sjpMn28dEHtlbrFsotDQmMsUn/HDT
XqKWup0vWmQYms3wsib/vezbQqsSNiNatkwdfdiU6YsZHKKO2KOaANHk4sWxbVD9iCDUASTZU644
9mH0n/eVm70Btqo5wCd+P7lferMj64sHY8kAbxg1UjmkfxvUt5wHhhArPuPrCYV0NN4vFNm2ZXso
AXxAYyJG3ugjfcNcQHEhmSN1SJTd2pt0KRj8x4QeWVssHw/11g6lNeHnF8PeVILhHWzcW6nTAy7P
9LbeNTfZfi1eP3kffSzkkd3F+SuLUiS5vNRlOaS4bCG/rIJdDwAkr1y7ZZcZzA9bYOjAMxZQD9zp
n49ESCxhsQzHjv2sSly1KtiWpnvU6q9QbnZBLIdOj9lpN8puLVr6csMcWV5sGDRcpBbYwGE5BUdH
eKbNyZkpxpUts2ZlkVgYm7lUjQjj64bU1wBbbQccf2X3Nzb/0VgWNyx62QZrJhiLxqEJKO4sICV6
tpaTWRvL4soEvW1hNgXGYv2sn9OzDGyIktt13kc7+ebRQDa0yquysj+WWScCpHSmaxhZF2VbCrhc
YlvAsJZ+qxp+k69sxzVrCwfdgrITKX05Qmb6BhBSRrXN6zGY1XIzjenfcVl/rZq5ON9o8WorS+4N
UdnXEfoyitR4juo1TtAvb7YjM4vjPGtFWHYy0rEFhLijwGyalU3+lQULoTgY9QBgxbPq8yHup5wB
3AqHwSpxpQPPkc1re0/OxTKGPDKxrLb0Vc9SXGepo348pFi6iQPmScdrpKiu/Lfd5B++FxIBugYQ
GPADy6dpHiXJOAN86zSB5GgX4PiFPjt62EFVhO71NRbJryKsY3MLZwQ8KagCLdxeyXuj+zZH59S5
Vq/Vxr4MQI7NLLyRBnxQTRUKrZRNsgX2eLwFeTF65DW3AgVc7BSb1WZmubtOF+6viVy4JoUoEw8L
IIn6QPJxao9IfgJH5kwed5r78MK8+94Vro5xsRl5RbRujI3KGZ8ssG5Ee8UF6AwMoHz7n3Rrf7H3
gWyTyQSNgGvq4+scRflZydM5pjZ3dD0f99zkZCf0eo2I/qSEhHsSESOFUAa0HZBAXYxqqnrkbo0Z
6q+Xzc5+zG7bF/pD0XxlghixZILhfnWPnDUzneZaZuTJL2RvVqb2i0N4/CWW8AXFCmekdpGtNS7B
VwSR023qtntgRMUOPdMb5n9vT26NxdYBpSrKGkQSrIJK6LNbydQWNbPcBjxC3Iyz5dsFCRAsOMTe
xhNylwBkfm/wq/jOgj0LLwBA104cGTgQMmJU8mVzQN8j8idoxHGiK+SjQZK0ls37aqceW1v6NDaP
tc5KWIt3snQM4JfbQ1gudNCF4q1TPHyxU9Fjjx0KTTEUrZc7ddLrWUv1CR0dpZ+n6KnqOm9l/uT9
uFgxS0fqEMVOHUwcy/g4BfINwmYYEd/1OzQGO3isgYSJb9VV5dgvZ+/Y1uL2tJORxwDtFqjhFlB9
BgZ4a/v6LymtnqOBHyzm3w9OnrDl2JA2tEAPI1Mm5sJ3trphC8DNCtxA83kGFpr8nAaQxFlhoPlY
9c92bCBAkNYCTRE03E4eiWxQoklBs8ako8unQgET3Wn58INCrt4AGdnMg8bU3cIga3fsqav+bHkx
o3qfgbKpqNH9Dp115jKIQCC8k3fsSJ3kNd6vvXCWtx5VLbAHIc0G78ng1xZObZaKZMaAe4gbv0bz
vRIPg3VZWyuk0MuwdWFlWaFVitFWGkjGOvY0RA8Zgn5csGg6sYtujTh56bE+TAGWCClBA95jSYlE
aJ/VVYUMnpXXl5aWbKsQSW0EeY+jUG/NAT1BWklWdszyXMMowlHQrSFWAZf38tCJXuQQcldxnQK3
zdEUa6B9/Pu9f+IYlzYWWyMWYR6rA7Tt5MO3vpH0WWiz2EjxqXj1AfrFtvg0ILlPj65UI5S8Ojpq
KV2p9G6ZVRA/4cXZaHQ/p75bkyH/YntYeHpqBFcMyudLGlUKeL5tDUBcGfS976qN4GTbj2ulgK8W
CZUOsMZBWgHAhIX3qNAJb/IRzpdm/uBa+xrxFtIxUxFIhiIp3umsi/yeGgUuTSKhUFux2Umm3AA0
NxcxAO1Mee+zTZWsJJhOp05+vsyXSRpI9KN9XqjG4HzSKrSqpRb3UuCA9fkMKZiVR9npdvhkZcl/
JxXP41nlyPeb6WEMtSuG0gLQ+w/RPK+YOikk4tBKNjOgAw1cYifU1vU8cJR98czQQfcfvgs3A+Ur
Oipd8qAHknBsPe1/EtpJm9h+JmJIRJInVTAzzEkVG1D2qf3Bl9yF4a44ax/Ta2s3X3dggtiiIVqG
y9D+uwWyJNH8NTr0k5SP/A4mrEM+HAC6E/YnG1qeej9+hFoNqsWMQqp4FDrwAMiDgflysCnejpoB
FHaisChzI9rRezSAaY5Q4rlZOS5fbFwTZ8TWwPiJ0G95B5Kq1GkscBOV0egx8qtLn/9rhwa5uSML
C4cGuogIKDPg9CCV3kDVETAEF1pOl5OXgX5wLdd0EqxARRj3HKIiZA4J3M3ipHTtjHbpKEPbCuDM
MdY4d4uXFupDUivAuCK774d3kov9wx46bQCFhMiDsXA35QyBTGHgzEjyeQ08Q2jeah/RctpHiMgG
T/J8K3cWOsdax9411MnuNe5//yVOL42PQf/1JeRteeTHzcbmUfbHoMGHiy8BMjr52pSs7dOLxtcu
qRNHIYmhCcq5eCrglbt8LyCejiI7KvKPSyrZRjeqLzYKltbyyCTPsCtuY18rVl4Nci6PAzY518dm
5dc6GiZaX4baMjHX6HlCMn82g6xVn7md7CfV2GZE3H8/ryeHQ9ozbIBPkZhAd9XieoQaSSiaDK+w
EgXsjkRoLN98b+HL7Sor1ujWg8T3iWiV5IyyhwakZ3K7MjfxuQF+zh7A4GaDIMDgjrIi0HUyKPC7
oJYLmIoEHpzQNSPxFlm9TFKZqeprMaBL4GBYGdWajcWZpxAOBioPNqyDJN/inZNuJSNi5rBLvGAJ
0h9rJZiTvYFhGTjucGRQZUB08Xlv5KXZQ1sVE5mKG5X/atR+x0BEyHQIqURN8P0AvxrfkbHl89xs
c0gzgJHZaWnmKCLIyjWvKcGMn7a6iosedPMGCJM0uP7l1itm9OChc9TJ8OJqLuOP/g9lvy6b9sVQ
PhmSPz86U0KdtapUJaKNGPNhaEJICQ4zWfFQcva/G46Mb46sqL3eRa2G4Uh5rW5j7dJdvMUOX/HG
8mMWZvAiANxNghWwExZZ5dwaWDNOkACxyFM8bKqKoL/p8fu1P3W28AnHRhabO2qbpjRssJoV50bp
/JFNQC/X03+W9fpySOCJpJBpB3LgRNWODmgd7UWK9VFdk0KRcCA7Ot3+nUH9ZWapL4XkWluHDaiV
Wg+ICPBHBPmmRtZXeafb/z5BgiDIgC7svwe1VLDr0mK2jLaFD5rGDYfWI5nTlTf2l/Nm46WBBxWO
6lK2KjfACtf2MFHVP6wexFwvab2yE9ZMLI5OlZudMCaYSOs3YVz1/QsLV+L+L04nBoCIXybH0fUi
vd7RuUEczucJhEMOHdT+En0QYqcbU74SBJ5kQuR6oFMfbxdQgVq41z+byaq6R+e87FDBozPZJnu6
k8yFeKKthf3ycCxPKBAwAIPJ4YDM+LMl2pdx0wr07Mc7C8zvqd+fFY8iAFdzoPxYY409qet+jAuE
yUAa4Nl+gtcWBPxOdo0XJz+PoD+50bz8Otn3Z9lZlKOaNnhlgC43NKmvXYDSPS+HydAbQ6muYpyy
iep43SaD55QohXzF/3Gtg0JK7X0b8E8aqNu+P6wGvl/txmOTi5m1RFVxRZrku8FXfTx3q70FVurR
Lz2wL0m27+KQ/439CSJbgMfBDIT5XezPEgRb2tiCf5GMtWNp53n643vH9MUBQAYQJxjoKWz/ZQjG
M2HlVTpyR7XwJFSZW61BWr+4mj5ZWCxVOorWamW+INs1O5luQRf17j8Q4D6JmSGlcjySxfqodQXp
qh4jGfYqJNPSbX9eo0AdSMC98jO6M/YUrburWvCnD5SF3UXQPNNM6JOcwa4JjNtiVwVSHasmTmU6
5SuUnaDLqjuykFH79bZ4W02+S+exOAufBr7YIyTKZl4V+AL27R/wvtgjN1KGOb9ca2ZdW8vFOwjS
YJoOPlTugCAlGsFtOT/k/aM13c6qCtKSMVD60Pt+g37lYz4NT36nIxdtxi14zOX+kb6zR8t04iqv
1J+3rzedBxIcZCIj0Odt1kCFctoW04oHOwTITQmfPNEOICwdU97hXa2XF2YGWjZQhOjzhWI9xLq1
WRnkycSiNUQHkBetIiZ6MpfhqErRTgCnhqaXTbTNzmdUhxzwXfnao+U1vmS8eIau72a8QuYkGK5X
rJ8Ew7BOcUNR4IAggqkujk7Sm8o8ZeC6ys7lDkr20UHGj+v50NOslGyBoQwFYJRVIKaxCLvBP6Ax
UG8he/DUTSCe9OQVlW96N2ZOqjvd0+S1aC9fPSNfjfDY7sIJQU5+UNQEdtV9A8mEdpvsaDAe1nW6
TqPXxQgXc6kXiVHWKSz1gdU4cp9CP2sTXUkZqyRYre6f3PcLcwvvw62408HVWsOcFlD0ac5QLEWJ
WPfifQK6gLuVrbJmb+FsgE2zoIeC54zsZmdoFBgxmQVwVbKCNJnOirmTe34xvIXDAdlOOZWRitIY
7vkm8bpDj9rYELCgvARz33pjwur6LdxNig4usy7+vX7/n7Pr2o5bx7JfxDXMYVavfmAoVlCVoiXZ
L1yyZDMAIEEAjF8/m+7paYmqUXXft+vrAAEEDg7O2cGK4fcSjXu2G+CV9W9o/S/b4UOUgUExHDcB
3Ae37bO5k2XjigcUCX2WI0RiF4/p2K2j6WaEkrZK9UMHB7KLZsxnVvXDoMtHfhdSobFk6Qwqwkhl
1M53T23qAlcwJhSqFSFUWXh6qT+2nK/1NEFhxgsLUi1wNVidey0bgqBiAAhRiH2ehqHL934z4oBc
2C/nxkH8CuDjCocZENk/zszq28yG+dgSR6eEJRa0KaNehdnVsFkii25AvTuy774e9UzwNt8PulpO
tMpmoyrR/FuC9z8znEVo/uthzgXPD+OsFpFmULSrlsktaEbnqTmyaBhCO3RDHSQdOB1CUS75S5Oz
oMKp247x2Z44Lw1lTYsO4lIoMQ7/OHyX7YnPfDjoDQAiYRuOZ6FSt/pwFRQqpyxAElMPsQNNF626
BFJb/onVHrTAL8f9CiwGXA5XkVkEKg8soBjDOoDwaW4eiISa773e4wx0ffT1xzo3H1gBAAcKshoy
99VgnU6J7M0WQDIH49DYUPzCCGciBzot/xphFfkNr8YxDiwezjSLiApCxp89dmFrnwuHGAVSEejn
mJDMXe25IHCIV9iI93Apy09Qn9ospbIJxGfcZ3+hz4fSKYACyEWWYjuO8MdtMEyjz5SFZWvpzkC4
gL3ShRBxdtkQahecE77MGg5H2lKOELSAhUp+O9PnTOxcdBK+/viXxlh9GneyVFtSgNMqs7NOk3DF
T4jh6U9GpZHN10Od3WfvprM6N12utzYnmE4Q7BxxZQwPX//75zYAymIg16Dit8DFVxE1cyBoknEA
+ASkgDQ4L8wHktJwKV+Qi+Tls6OZcGICSAy1C0hrfPz+tt9adGIe5HX/FEowr4WnxGC2BkxfftFq
Z/kQq5CAOwnVC8BvFl+m1er1QUErrYU8qFdCRYAevDmP3flJqeuvV/HMV3IhroHUGhODTdgqqYBg
qdd0U0BCVFDDwPreDX9hyy3IsiWxXtyS1+94uCZSo5hwcMpmgtqmiqGw5l5srn7e2LgBTJxPeHej
cbOeR+BRYdsZdCHHTVMn3qbcl0e5WXyg3U2d8MhKiuTStfen2P/xI4GjgLnhKbYo2qx3IHMN0k6C
gK7fQ2VwF4ip10JXInevF1NvSNnpSBAF4Fy/eeAVV87UjqHZcdiBkmm2oa1aNBAe0+rIJ36Q+LKo
7qdRWGnJzGCjCf8H7WqHRqRzna2sOzhjEE3+1r3ppKR8RZs9yqfMgYecBbvUxQleyzkUo/MJmWHf
WlHZ9qjlzRDvI33ZQNjPbKA/7wdv9uSqvdHYAFLqkCYfgj4AHjsTD6ZRwJfRlTkY2bLbkEAWu8qC
x4SuoBo4BCDs8JIal4qDS7BeraQDniq+2/KkRf/24+kyS9NQrERvXKI/X0QdJLbgrQk3nnbXp93h
Usvoc15kg3ULoSFcgoCbrT+c5xUggk/osi1NCbJXWwiwou12sQq5BIXVtD6MswoaGbS9e19h71dX
7h6SAWm2e6WheFnEai4+uD5nEUulDNZCFvr54KOv1nCE4r43GSNUdhM4Ov2j4MJSkkD5DQ1h+WBQ
YGDgFhBfdE/8fPjw9IBGGiRrAPEBZfvj1wMFD1q9MDnAcgbPkPgCw6O4d2OVgBMbTVtjjLzy37iS
zw9rw/kd00UKsIqRyrCNRq9Qu67LK+gJ5OZ9X16qj59b1D8oS0ASDf0T4SoXdu52rVj4QQMEDtEh
SwvrTwEE/uiwrIqhv9y+8X1zrZD9pl8H5zOXDhYW+FVnManyP7WhHRk0UhloOM3QA1nwl/3WS7zb
BUBxmWz/+VB8HGy5Kt69vXAJOU6N5gmAuWInU3VYtHrExbLkZxzM8lAFRBaaBODEgh/+cRzVkIxB
AxbeP8BNzPD2zPcU9C4YM2wvPe7OL+C7sVav9K7Ly5p4AHrSnc1ggwzxPg2PdAf/DcJv/G88mz8f
+WV2cME04XWywKo/zs7L0HSABuhyFurdMrsqhqweUCjqJNJLhMoza4kjt2TAgDc51qccCDZGEKLM
oe1eQZBhQHgx0uHKBIbq32C+f94fH8daBTPTy5XZQ48TMwM7NbJ/o8iSLiWW+rHdse+ldpyei+28
WGFCGv5iRvT5tH8cfrWwjUQ5AhjMNmTNKSMHx32w578Ab8EgQEhA9h8Iok85ONxlhsyyMUib9DFc
U8rtjKqOk7KH6lTfeXCjE9FllPqfx//qnvgw7Cot94iwGkiEt3+gRFbYx86NiIubYNOAEbNonJGI
XIkXtrMWN7z4otnuuU8L008DDCaorcH74uOmratxtMYFCuBdexJ8h017gm5i3G/LiMMDt3nwt9Br
D6YkA0AOzqrRhTj3qVGANw98FACKgxzvZ1/J2iRdbhBnKabpkXH1B/oK31iCkHAxpi77ZL3W78da
hbmiqbmoetREFgWABZTWh2C5oRliQfVIuzg353OGjanhlQLero0ywhrTLqms+34Gy8lkcw4p+ll1
z242V8++0XPYMw3yjfPOhD1DPTkxmW3re9MhOqLKD5+rwdLSbIScco/H580kJRT+GWv4rYLwzBDO
tjNHjTWJqyL43pAm7Jx2uK6ED+5I7yk+HiksZGEexPUSKMday/YCvgTQlpvhTzQ5ZITfJMRBMg6o
XiyEcW35ZQGxWVnDspfDq2BqldiVjglPWHSKGSR1yaiFxHL6TQkkDMXzG25QPGvEbVDC70cNULLX
hwqKN/kivS+6Fk48pc/oZtJm6ONTVT2bxMm2gutyd2EjXVrsVbxvang+8RYxigfXWbKU2orIk9GC
aDDMh6XQdrkwe35MH+9QKOh+frf3Ti2ciQATXhXdbd+2W+qztwvzOnNAYZQL0BbMfFCRXR9QOaJ7
3xc4oPotxIWuyH7cGlnU84SAzDIny00GrN8SncQveuwvxcUzsddxA4yMVATZ+Tq1tAxY1g0MnjaW
DS10YEVy+qOsvn89yTPriALbIlYD4RHkdKsAn5dMNeBRVqHBhNjaba1ifxjYBXTIJ6WMxdz4/TDL
j/EuzWHl1Lao9PGwgO7+7ymB4vxmaWh5MmwgqQ/kS7dbUMj0Gwyuvp7hGcwfIk/gIOcBCAaPnVXq
09dwzdYrPHMEsDZTUsdtVGwgyQVx2uLAj5eeOZ9X1NER0HG14FEA7vdqqj2SOc8xAYpCtvXM7eZb
TS8pSS4H6mM0hZgKAHjIdkzYPvirpKBW/R9xOSRzoMKVXDzTdjxkeQ0DLlSAhzY70OkCF+NMtfnj
mKuN4sNKgJAOCCyZGBsHRh/QBE/g3oXnongcoLgFeOp0UVj48xnAqPh2JmDkYAeukTJqoiijUMCx
wJiLaKfFircwQrr7eouc+WQfRlmtZwawnEMKGDiRDD5yJmxF7fyCkte5iUBg1FvgUUCirx+/cugC
DiMieEQJH95P8LzNWALxqEtV7U/qPiiY47rD9zdhs4vC+Wq3j2Wu3MZxG0hx5Kd8yxKgt/+E4uWu
HcCEnXCdbC4xGs/l/B+GXd0BtJDmyE1sjwp9AXVfAPOwUFP53fL2bbf/+ffyfCiNmCCA4LCt5tgZ
0nAk3GPCBoTiOrihw4UNcSZmOGawUJ1QOgPIfA0DbCDrpgsD0zFvYR961UKxiERyw19gsQAO40U0
0efKI8ZDHEIeBrYYQEwf46MLl+rBG4zldAXXrdywEo7B4MOhMZ29jvAHgtsGMqXLBYwz+xJltEVu
CoVPvLlXS+kPeWvQzmzglnE1ERVWpABSJfn6e53blBYgaFhRVA0A01p+infhH/olpqiHbnl9wrvA
CZfGQRMNWliWIICoaGFoR5cW9czULJSZILSJ2rGHJPvjoJ05523p4lGo4OY4Qu0Qjo8Qqgm/ntul
UVaxA/0eApcHjKLTewIjGXJl1Zd242e4AvLFdzNZxV6TtTDqtGFPENyjHgHpGXcHu7LTZdTUmYsF
e96EVTruawug0Y9LxijUCIrFM8rQgb6v7th8O1s+pJeOg3Oc5c//eOnQQdDxal/Yffp60+O9zoWu
sOkb7ckb32BDaRYX0psz5+rDEKuvMzVklkaZQ35gsZ7tCVxufJDmbT3mjn5hl5+5RdCn8kD8BLcA
p3m1yZFiSMuo7QY2NpADaLampy6lMsuPu7r4UbFFbgH6LPSI1sIaWVm4TBk4R959/6eu4r7luwFS
tSIN4kuJzJk6B6Th34222g28sns/NzGaimsgA5YgmF056PSo48UH4plj9GGsVdakiNF2ysVY+t7Y
8I0BG+XbIFLgPIvUaDbqWNz6p0u8gkuDrr6YhuoptiDufTiwkNyEmjGNWkIu9Rj/n4VE1ocgD9HE
NX9B4wvRdSny1VfWpt2DUhipEH6YN+pyoe/8FvnXWKsdLy0Lrl1LqB326mpRMlj0UKvToi6Mjkfy
9Qk+t+XBr/vnxNYNMzJpWgaFySbkNNvD9lOJS0Jw59cOwRsVNxttuXW9OZCjwUmAMrd/hK9tyo7g
dR1R+kJF5BJV51wSg8v3X2OtkhiP1igMQEskZI8jiohGOD+VaXbvoiZS3l/c8svx+XSY3422PD/f
XYpO29ez8P8U8CEXmNDXauMDd2NEzXf/6TIJ4ExOA/b9YvHgw+UB6I3VcZ4EJbDVqpdm6gigHUWl
yd1BWAMibZBNO1xSfjmzmhgP9KAAnXvE+PW7ayTO1Ik/lu9R89hfQTRtbyIGRwFMXGAuf3E9P+/8
j+Otvp4uel3jCuWYIVropjQehp0f90BONZt+2F5SW/58tSzD4UGJVzPEZNcvZ1J3ZdB4tAnbDm3E
rtOnUwNt68SuumbrTU1wIfh/PmsYD6gLz4G/B77eKlMb+k4aJvw2UQYA9MzNE71VF47z2Sm9G2K1
gszPbJdaGKJ1oA5SK+hxe6nGg6hUlwoCZz8WKP1gBsMOxF8jXB1dC6xsISYsCn6LoCvMmOSmi13A
9but8fZ1nPqje/vxrGHx3g23ul4YGERs9DDc/NpBokeGMsXWCLuYntpX7EroC5yWMm/L43kIs5ev
hz/76dAh99EyWxRYVpkoKLmVyBpsFdrvBWmjAE/Mr0f4fJMtmsbIOpZWJLoSq80BB0VZtF6DTnx9
XXv70v/mGBe4B5eGWG0O+D/pNZpygCZKf4PC5U1dZ4lL/0KpCAhrpE+QWlkI/mtcFu0y2NLWDDkO
PNY2SDtukXa8DVa4SF730FGHItHT1rmZ7r5ewjOPlI8DL6fjXTz2s6ymhY9MHr7VaDsm3k+hwj4k
XeSGxVZeL9I1EDW/MOrnWwCjQlYDxi6LkvJa5GL22tYhCntDxOVpjPsHGhcxHOzTIDXgWnEJ+nzu
K+LFj6czuI4IXMvvv5skm9zGbxmGq+Uz/BFb+y3XLuTc5y4aRChcpC62IiBhq4tmwGygWgkObw6H
9Vd3X2+ymB/gQA/PVFgJQm1Re7iwiiD5fLpN0cR4N+jqhI+Qr2yM3nllNO95VFV6zR6skhvzqed6
/gSCLNW3AaP0rh+Io8JBn9ssWsARZdoOnA4nVhbWfOsUM/oxnPT9pkZ6CE+7mbbWxkQz4S4z2qyA
or3N8qioIRAd4emHSVajUGVkjrL0Q+L05aFoRnbNra6GOEvRDsI6BD4bptQWNQNKc1aadigKXX+y
IJ2KXY0GQ7d1827SYGVrkCs4KtrXVjbWO09kGtpAXGdx1hXVNiciCNK2LpF0jfDVu2F6MB8oy3z4
zU+4XMWY37uafKk8o9i0eC2AIj4vbYVJRQCqOLA+ruu4hJUqnDa9NnF9Cjum0bZCaQ42JFbc19aY
iufMzSu0M6xF9xSMas6iVvIhv+Z9bm0lHQPUstAdtZQTjrT01TevE4WTioa3Tqw7nQ4XzlGDVzNs
cAM/GlRjgrEZDGhe0CKnN0aDNj+UXQq2D6TJPLzQIH0d449xLRa9nNim5Y6fp5M9iyedaz2LOz3L
1YZl3LmG9y/uKFn7ldg0RGnlkdSCtlDUgn3eCUQN63sLX80E6n2AwRpzHtGSZLdIjuVvfCd5B2hD
rtJhCGo4l4qBxGhB8lt7tvWrehjfvBbC6YMiMHOvTHi2+qOxr7FCSTv70yYrh72riZOcQT+B4pa7
qYwKJaI+kNe5NR7HwVj2hgHmdZ99nwdgjwL+oJUO5kBhl2Tm07UFHYqIQb4nFk7OY0M6ZWKb410z
tQX8Uusxn0IFQQrZzAOsK2q31iPNGOmmcvp2SrBnbDgjjW6kGlH/cMYa0lSLYXWlzD3PJrWZzVZG
sq3tUFdB5PvzzhQyVIonZSAfGzeLnN7+xRYzDM2sf8tA72N47cIehAclvAcLkOGpmpOuHvjGUuqY
qVE7YFwrrSS6oqW1WKvDZLtMWQHJskb6t3rfdHFFxydGM3HXeXaOZYBIrmuWcKqm2ZgWubvNHf2V
WMGLrRTMOACwhys13/mQcek9ufG77Lq2YZirIfJyc0em/G4ZlGnmngpt5zD0ETzRqR0oiHcB51AZ
c5gRmgUxf8yu77MItUMAuODOEOMzRiYxUiPgdWRxdzpCV7qKLVGbSaaPTgrDd/22wm9D526GWVJZ
hXK20t6D66msmqvJq1E5zZobpsq9OXo7g5Et8E1b18lilrsCflzVUfTFcSYwnXUrrDfKXebONTQR
+bAMjkgjf3ZB7aNETreD8O4Fg7EyZwCzBvVkJZk/3Bv96G49o7uneEpFtEDgGLtWwhqSAa8+dTe+
ZwhYnXhz4mlayqcplXmWulb/6OZ1Gmiz+TRIwtOR9OMVnIndxGflt6yaf8BvbVsw3u242cm0nck1
55oV2cpOysKPCoc8off5s7H7Owj5xKVeQDQxuKdkvOryLPYzWHA32XE0oHWhUS8y/QkHzH7TtSzs
4CJv1X08WBkcE23npzGPu6ENbqQu7MS0tCFsLCqilssurOd+X1Jo0CCg3hW1gf+A5lfb6/fMUGGd
qWSuKeSrTO0JuxMZaDleFyXMbIUCd812YUytpaXJbwSHdg330ll5IhRCZlHBKv80ijZI8sl8nC0Y
letVc+w0Ex7cuQGp7aLId0artLR1q1Qw96l367vRLuqtXYPnKPyqvXPgahAWTdEk3BqeqQZzkXak
Mh4L3wsnwF4TmTnZQZNof8CB6dDUhR65COwJs/xd147b1hnve6ZFhLw1wtBQORtjAIoiF6D5yKU0
6RAvDWBVtkD/QRDHa35oTp82bvNjLNqtMZM7qNlsKcuffU6SVs2pX5k4GwbZQ93vUGm1HbmzDjv7
GV7Ug9L3dmPDrByQxBCljGj2seG1HtMI5tPseC8eQ4CuwJMT/bEAEXxTNnhlCv402cAr5vOT0FuZ
WHleXFsEEpbF7CzeBnawmakuElLrDzPBi6OC/tdeZxY+kg0LNs0IEh1ipUCaH/USkOlM6nf9ZEMY
zDtMfv0iXbTA4GT3NlXNVmvsnZ2xg9MbzxKEDBjzaAc25Y+Dq9LML6/sdjzx0kYsp8G1T7TnnFu4
BT0o9Ijp5DFyqMf2G3P158YIio3m1PA/xfE2ewu6iWpC2ODKuWZBDagKiLHouZdJqRU+5qO0mNti
i0IWjMgBCZjb8jFbemSjggLDLOekda2b1vNSuyz0uxLswi6p/P4FSWh+S7E+Ihk9VlTHamgG3IbE
hDiYnIKYg6QXCwZjuqDucYPkAUAcuVNHWqXjaVHlPztK6lQxU3/MiyG3IO47Fca+8h3x6PcKFs4A
SxnXQqNl6smxiwsTHrFOPdlxJem0kQL+Payqjaio5HCaajWlZi0z+O81XlmkmRDYhXpPI7upaARZ
1zK1GfMjw4XjgS/sJukmY0blzufjd0MjYxfqA/GfZVfnLxaK/fGgjCmxvZHH5mSgA7YI4TPudSfY
JlffIIxkxLZOWeKpQd8x0y13yJueDL3L4C1tiTaaxTCGHWNAkRSUwpc9R3geW2gbTROMi+vcNcrE
rdogZtpc/piDQHtClYzSuLS69tvEMjSCWTeV4cg881R2bd7EIrMgBD6iQ1DnGkOr0cVXCEt4281h
59fISYZSs1Jtzh0I01hAheP9F7fEGVORE9DcM/jvIj8tb3KLNm9EVeItg601i/g0i7sSYeXBCKSb
2q4as6hhXali6MfW+QbPa6SHukdGHjZw2lWRqeYSMNzZJ9FgIl0Q6LyFGvFf60LycND80PdGFG4M
761zLAXcJSRX6ABIzeTtck2e+sm3Q+7Odw0JbvwZX4pz75WVbgo9qGFDp2Bfzrq9FUBHhUHl/TRp
7oaUTiYYD8OpFWIDV/gHT43wb9fwUobA5nhgnWs/5HNu71qU4RKvDVQZggfVW2FeQW8Q+b9xz6au
21CtfR1HPe3q6tWd+R611mTOPWNvWQ6Yj+1sHcx84GMEUFuUO03a1/ldaUMxoJ53lXTSUmVJRxAX
ON/UUgt7G92ptt+BievCNpE/9MX8uzMQDPOhS20+lBEjg7WRo96lrhLGrXRsWHxNnp7gCqn3xQiL
bDKP4h4UrSnVnWrCP17wGDXvh5l5L5rrDXFZBllk++MC6x6qZLR6Jw4cMe69uXs0JsRGJMJpZ+bP
thjge223+g4yneC98O1QYZ1UTaKMqdvK4qcK16FUOdx3YACvCj3p2qBrIjZXTw3Tk4DUPwxovIVC
mtfllGchFE8k4r+QW68nQC7o03VueNkuaEyCC9jpQ703ttlQIznyjhW8ikNWUS3SCnnr4joJvb4R
UMMpzIjV8jCpYUuL+qiaYWO5oE+MzbUO2A4iRzrxXEBtpNvMIk/GQUVd1mG7V+4xyBZJPXgHGf4j
KCSvecZ/kdz+Ac/cfdtp14Yl+tjtqi6pSSZTNmQ3ZtO8FEFzY5cE/UINUF2JKB0PE1yzUeLswrFh
HG71MJUH/67eGFmbEtdxIaPdaWFmjP0V5Y1/ZIPA4XL8MWwKfqxHgG2CSsBi2oE724g0vtO3ZsPT
HoXtwQsSUcHAqS/pT8Nu1SGbKhUFmV4mk+nV3xDIsjRzAFMwm6RmxqEkZSygg3gwlejuS3vKY9oo
HOwGjQAe1kN965Ise8kdB/HeVzcNPMrDbPBCB2l5pEzqh9WYD9tqGkeAHqqgY1GlmpJGRTGMMXd1
gYNArcJO6tp34UVfquqRtPSGj15K5Nss2n2gUGCAQHlg1FsYbUXQoDq4Q7sfxPy7rvIFEKZSUdkS
otKDsTEZc9LOpXjnVOQ0jrW5ARIkllp355WudbCM6bflT9HgzTLSHbHz4QdZdmgrUL1rfhid1A6V
njVxwYw5MYdBbIJs3nmDC8Ofziljw57H08jkWz3q3oZ1MghLc55xMPFKm+X0PM0dC8IRFG3gx0qJ
ppZT9BNq1azy+heK5j/cnZmo5hSJq7vVXSzCVE1LjJLIsELXHRtoKBceEi1coPpPpLLN9zaovTGu
uJNF2ZAxCARLd9zgWjeQFtPB2eqZnI5z4agrVgnk173hJvk4jhs2OCIP8YVdMDK8Hiqr8BlhPZL0
zC7waunMndLx1nR7Xr20KqhSOvAstfU660Oq+d0v6fH2cdYZmyMzr+0XJhUe1qA7QMRttqymiiCS
SERsqqHdVmKgadOoPsFDA8B6yu20aR0ovekZvUc5wtrBhG8OSwmXAJQm/Kh07MnC22CYgtAM+ulW
B8e4DDVWIv/BSHoe2bIfyoTpE78ZR2MC2GQe6APK6GJHi9ZyQiqt4dHX/OLAdFldV55NnynsR462
L7Ll/q03Aahp19KptV8Naxf+ycB6L3JMKLF6hdXEaDvmIE1Ovrrz9dEPtbr2WKSV9ng/wTKIITlX
5g8vh65ICMOPbohdZY8velFqArdhAwgYRAH4N82U1VNejdnV1HhjKAx+02htvvGdCY9dKb/5Xmkf
Ao+Nxw4Ufvgx0pHuNLxRkwoKKXNk1IGEHsUwqQPyYv3NEo2fumXRA2EgR3Pf6SMA9wUFSLOTxakk
BOcM9idxbhHjIBzqbPypL49mC7XqSXooVY169U0/zYM2b1le4wUxChhYgdyPOCbwyuCc0Ksy080G
SH6/2rp6A7hQ14PXhXp2cdUPPbSdwJrZAAspIzERww4tb2h/m8T1+V6zc7rx6qa/AjdvsA+QIsfT
g5W5dgebOvLoNdwUYe31DmSbVO55IRU+e+rsybgjDcpRYa3MtgiZykfYGJuwxkY0p9kUNWBo/ZCQ
14OYcwPqDiocLjKawm6KY97i0oncZuBmnC0t3UFAm1sM2ZsgQuG2b/vYLht57Koy++YMLSwng4no
G+bK9kU4/nSQfTEmrlchaan1Wb2ZeP089H1BH7kqyz7S8WTeDo0PfcbcRYVz6oLxSlpUP8reLmOu
JkRCvI2MAVWAYAqRA05RzgkskYNBPwWZlm0nGmhbSPyYXYgspkenu5jbq9IzgqiiDKkZjk0RSzWQ
gz005VazTOvo5MSAjNqiE+w1+B8w6vTyn3bmaVs8cxEFRncgV/jCyEMh2HIy+NwkrU672Gp99eDy
KrtuvYk/NIbGX7sW7ZWxN7Qb26y6faYI4LGFhLS408DPsyyHtEcM2gdeVzwHbglH4sxx0FND7nkl
KC+vJzkRJ6wsKa4I2NwHy9T0635USg+Ngjf5AvSBpRC3pydaDwJFOalBF7sUzfdu7K04I0VhhHqA
gImqmOf8IHPlXzUi1/GhF3ONARKl9yMSMzOCcp2C/ibsMLZ5ZXhR0w2PXK/IZvCl+tVgwx06bttt
ZOiTfiwDJdE1YKN8rczZP9gjNBYiZ/S6HwgI7WNXaepa1DYHzom0bZFkFtfgGldKuUWiDCb2gN9S
loUcpWb+DeQHhx+NtPVd7sJD16WVEcOWFXGWlhX/PtfN+KAhNLySoOHbkUBkKGzhMD6H/uRPz32e
+b+4RXo8FQz60Mlu+KY4Ha8Jy0rkLoIOZezak1MflnI27rMW/Q4NdW04flTtQ1HZ9RihClodHAAn
1BUkldkjQ27yXPodHFzylprxWLXm3kVYg0r84HY3aMx7qe9RCZ9ayou0QfEGIc4h3dHkqtjqwm+e
wVJDohg42Y1ACu3h4VWjfqN5cLX1qgxsVL3Ym41OEyeo+W031v2RZIb9fba84s7RaP2tIdI2oilr
5gAXnu+/lRmBIxYEgJGJl8ixQ7O2xFXVTkEXUTTD5EnrUCgKRqs6mYEBtTaNVOWAb0CqZBomoaV2
PchTXUIWI+z1QSQ6pURHoW6ExohsAQwaesW3BTxlfztAcb+yHuUAmNjqLUGhUUPZsyBth1u4hY1j
OM/2ELG8sh6yxphVhF0LT1eI+On1trJzDfG28xvcN5nmoW+AqOM+8LlHboVkvyp3JWnr1IZxCT5S
ACcwE8TEBhdhJTQCMzCue/mNleMT3WuGXaFugg6xcPc0B075yuWCmdcEpnb1EHJc+oWK0T0wq43F
jRLXls8hXgevGrM1jXuqcMbblKra8+JAGWAg7wYLSfHvC6X3M01DGKRD+g2aUdZnZWFeIBO2DMjH
L1J2AMvFJBl/BiftEZWChENCEclPBLT718Oe6WNgvAC61jbuLmDLPvYxfNtqzCA3oBUqfuoG0o0S
Npebr8c4g1oGU9+zgXBA2xUWXKsOvfQnlrcaumqLrRlMzcHO0Lyw/mncmrsRfezFPmF6Yk2cP10Y
+XN71AcmRDd8C0AsEwToj9MjNB+ssYQw4MKVVPfwS4SY5xwVW0jkbP8CY9JfZJLRrgFCD8YUq8Uk
lp8ZPc43SGgL7sHSQwaACh4Eqbspi/CSbOTSKfzYjMVwC10LCicLgWrVg6Ks1loDNPUQUaYhU6g3
R0O9ETAgPPNg9nP09WIuP/1quEWd2IHfIRRt8Yb7uJam1U84A5CxFQyqODw/ZA47+g1Ue8cW1bDm
/uvhlk3x1XCrRhRRnp25LatDwpj3GwoGcue1w5w6hjbcFz7K7w4h1qm0nHqfd6g1fj38mcXFbAF5
hG4CqLZr1GNpDdIfZ8wWNYC0RxZPdIQo11VxyZyryqD70RQXuvnnp/yvMZfd/K6pmGlSb/oMYy67
tQM9bdgUW3VZzXBZuk9LCxA/LOHRFzbX+xSaWUqHSzDUDdCbSdidugFNK7ZjB+cznh/dLbSf/1P5
XgByQV1AtxTcScA9VnvVmi3V0Rxdbye47sB0z6yfX3+vs7vz3QCrrnPVa2auTRBU6OAGYGgPY27E
st27/JZN9oWTcCagAV6MzhYE0aG29SlqisI2ezPLWain+WlK5h2IWECixQvHTUSLyBeBCqW30/4R
Sf/rdfzv/Fdz849vJP/+N/z6teETig+FWv3y78fyVTSy+a3+tvy1//tjH//S36/5r/peiV+/1PGF
r//kh7+If/9/x49f1P8w9h07kiNZtr/SqL01qGlc9IZaugqRmbEhUkRS04ykUdnXz/HueZiuGmD6
AZVARXp6hIe7iXuPut//9EUwikac9/VzPh+fy9qLf/4QvNLnv/z/ffBvn//8Lq8n//zHHz/ZOorn
d6uQb/HHfz+U/PrHHzih/+3zfn7//37w8n3A8y6f+98+Pr/338df/+tZn98X8Y8/iGpbf1cRZgCh
smHBQf7H3/bP5wO4T/8O1xFSOzH9AjkHz5Hy6ExEjedozt/xCG4Iik2u4kjDi1jY+s/HTO3vOMjx
FBwAmJ4BvuuP//fr/+mD+p8P7m/jOtwYUk6Wf/yB1/GnTYfQDRXnNCyCFn4MBCx/PT4nc6zMmhLl
x8xBZfWfgq+xUbJE2Z0EUm7oySS/z35vrfdaq16owV+XTbzBdvZ+6lYCv4M3IqS9VOx3nsyYlD5c
pu9QnboTUELgPvHCRawfAzRTZbQZWqQ2W3ScDWygW63HmMvkj+J+rvCAm074AyHkaHKOZH3o8ogR
uB1Bvh5jRGZCvvAQ8LygMuioHc4v3Ckxzsm4owk6dSMr6z0ncxctdYVwubNQpAGiXgtr4qROVwOx
IqmEmY6NWlpGZ6VddX5FBhdtU11bL/OqFnqj5ZLombVqKWlPXzqNuz86Bdza6mrfUUvG9awA55qe
bU98nlY8TA+Nm4EwxrRnVrqBkejVS7eJK4ND0GwuyrDfWqCBi0sowvw6K9daK7dnI0etgd2p0uod
cR5vBjpvjM30FaN+OZFJAdB0LUq55QIzZG1wSXmZ7JhkXvt9qJ1ThNF7C37DqQDAEnOieVIbXhkY
frYgtGdcJGZoY7LQmOhsjVBXR3zgUbX2ePUesL4QXZrZAswEX8X8rpi/jAaKeqDw09IjUfpzMG9d
VOrIfnaHSIBOM2LBZAyRVWxyCBo951IqdUyEgdZhgTAgPYnudxqCzAz4Gp+IMtsD9QJ9RO6uLapX
O9X6FZBG48vL8k3tt2w+6gIExkU0/Q0hQ6dpZVAV7Dl4woKdB/AXUiz9eNmd0j2OJjw0gO1Bjfpl
6qMeNAMi9ugUrtwJWLcGixQBamwgv1OoQd0J3V6/YApXt7mGDl/q7IQ26aPGWqOplBEz4D2ug3qG
6tmqix1E9wnn07gsRT28NBPLD30OBxM4F2AgDELJgEroZmwouHWTVtnzQaFgsTy5TvGOQ7Yxpc+Y
mTRc/zq6gVZeq8MJv5kpeL5keJXTCgaru/YPciedEylbGbWnFUn8YZoWNYYRiu/9gK6BQbu2jRE8
IZUVCvsMmTaFkGaErW0iuWYPGMaxVIbt45dXQgybDvqpjfTOAvy2xViKARc876qpEPuTFgOoOV73
2iik5Tm9ctub5k6b6d68IO3n69z0X5EHMsv3s9TfzW9AEzxZ/nboEulzH+2TFZ4dvHXAwZoftipC
Nrfoh/R41hiyXanys7LZUz8SWSiEIApEkt1wZUoZd7xLeJUgMj0sjS0Bo4nQitGTn/W0pMZwb1kZ
IkNG7YpyVYqeVJddFRd4ey+klZeGHRdrxHK2vOpAIJW/8j1zBvxCu53O9ZaWQVmLDKPjSuR4e30x
9z/i2nBPR73ZU3WrC/PGSzOfZyc3oSmwUSAddlYpWoqMmaSfvm777IJRDRrVDiAsQKLrFJilke97
fbErf5wRQeF/ZZx5tg4ydHTuDDV7rbwYMu4V9R2GgHfrAXKmt+K2B5e3YkyFt3yxNCfCAJJo6lfg
53gLbRfiSyiazWQQlzryB4f7vr+VTgjRRFjWzLfXuHaMwB8ytA6hqvum9Z8GVMM+9afDnsJQ9TQW
IHb0mYOEgCfcK/9eyfFmGFdzHjDOHGlb+11VnJSTEet4K+jSBdwxPAzeCMfxzGEaKsA65LWGzs+2
mvs82pjqwh/Aoh4nZnpZDbL1wJvLppi1LTdUDfu5TA8DJSjE6QZLVVE4GwkUI9OKYZsCtprBKbvQ
2s9w9n3Snbm/BOOmZyeIy3E1gq+0MGuAVMjp0jszcboeZJYWEOc70mxSbaYpwuITiDJkaP5kwr4o
PcEJSy5sty9Vp1xoxy99s7qEYL0efSH9HvwWgnmi5RJSTUS85JFRmuGcqHUF6tYOJwmtrYSPDnsd
gV0yny61PSXdaMdaxeKa4spSoRPXMU7sF+qSkDEWYYSstoAwXSF5mPuMkyo/P5lQs2m7duNyL6e3
7mhy0UJ04VvVGZ8GRsnNMh7xRz933GgAkBaGr19wrOIA/tTllrQlupYBwGLc9UtgJRu4fUwMxQY8
BNgjnHc81i+Q7oYMZ96kvlTEcmmHyZtQAvUJYK5YccrYRuAioogiCzTYUmFIyvHRl0Oo1FuI5XuF
ViiyNDs6ZrcEoa2mePGbelk1nItQh0TmBwCrCGNoonp7E2T1hbnFxmbG49ImwzklyrInzWurJJoj
r8PSviqifUWs9UvXgfbdYm02C8djfAhtQw+QZ02Z48uzC8FZhvsARR4/oidPcHhYUTiE/fVscb5A
GWl+becmdrQx1js0GuyIMcArXkjKenmf++OuduI+t5hMD5ynJpcSkJJF9KtQsQAUWsyP+cRJPCnx
2dIIh+NIWXC+SlI+dWThVI4hcnHBrwtkztAI8F9g9heTO/GTgOTXXTa3uqU+ANyA98t94dq9E/TS
aNB2lPd+NO7lo57UlLdbunxxfLB4WUmR8iD2oJJDhsystEVvpMoyXbER6si6LI4eznILNxP28j46
6ndjwuYRoBZt4z80iP9qk/6njcImfw5jgoISimjNgob9Lz1N5+A3h1i4+2DzQ76oenDe3xfRplq1
ZFxq8U7yc5AFhI0A93KhQk6RAxmox8uJN9TClN3J6EJFPcMBHIb6FVR5pgolM1Jc7UaBiq/gllE0
jV6M41qYelvooRQMq73PRaJXU1R/M7HtEMYVt7i4Kh3pBY1XVUcOV1o4Dm9CYWlnt4mx8LRfRdbb
R67KX1oAKt3rRWGOWN2sCZsFigvWRtp0RlfjjVsOuI8prSz/LEZEIpWXbZtulC13MWyPV9COthLv
Cw7j8CllaMOuV5JNqolzqkn18Wg6A7PrkUfi1VfpbmDvqgAhEI8acmdqfd3E+JXr05f5h3PyAiSS
kddnlc/GxzRDrwjx3WYDkccm0yEwP7uopRT1lIyN80Y4VnpNErv4cpokPLGuzbvZP3WboBM1guU2
xo6YUAtLqFM7sAPfCG2undVdj2BDtfB99/ttgq50uBLSXCXDGQtFl0Gmy9brxWK1BbXnHLQYRRpN
qbi6xaK2hqJKBQnHQ1rZwbyYQd3g/7mBsV8HlEdHoBtOYA3I4ej8lZk+BR7qzmDFrGDqJ7/Wo8Uw
ApxUAXNq5GDkxEA+LNiPLYLCiPs0FELzdW57HQIflimoiRLYDgl6DVMG2Bkq7tYjfMtSIo7SezCk
1x9djLiNeClFvKh7bKAa5QhiYWpWAgOywQ+XypAhHO+bTppIqccAJjC7LkMxmCHghvBQN6w+6BLt
OjQeZT3cJmr5sw3jsTIW6679B/W7rv4Z5HjuGlhn0KHBcoz/0Aj9+Wqkoz6atUHHj3nLSFz1nwNI
McFrAM0TOD4laPPVG0xofADxaMKEuGsIzwY90u6DbYwgjYjobEXT71oZk57JBCKoRFpdglx6KKoE
yORTIOaKORfQIN/NFrtqUbKRWNkym9kedDhAx+58GcryMcC+gNAROXzMlZ3WanurauNSb2uh+vwk
ib74GMsHt0GdD1B+NRboULW59ajBxjZ0WnD5SAdtgm6R+TmHa9fm+k/zxWhjIOD+8XP2bad7AeH0
Oh3aW7sr76cH0MzMMCEgtudEkYBgqiMYyy6vb91ZP7rFBGPP79qg3j4c1ERKfph1/jF0QwaLUKoF
5/i89vdELAoqQwknq5Mp9uaJOQVcgWCGUdjRqS8xodDHHbiBdTXZlC6FfCKF+LJpUwTPEpPjaNkK
1dwLVm3FkR1fKH9D7n2wUhJTsN6TqsTN58GM/JR9bkB1ME8vKvh7NJXRuXAPs5IwFs3yqSZvnO64
2YYCqdlXHpQhUWA9YNj2KETaTgT2NkfaoIQTtFVV3iCM2TX8Bt2ExpBM/rZNTbgg6h5TNShZQ1OJ
etD7O7KTvYjrNOTGHtp9H9a25U+7q5Q8GPBEiaIS4t0A9qRuT8rhSE9nzziuQlCxYam6nKqZlPVl
lvpl2tjVcpGvInL0apM5vMnDehwURhLtbS+3NzJWb8fx1uy0oAp/gazxoXvWXGfKwdJV35OzRqAz
1L+p8AwnFl7KpzKoxh3t0BrYhx200BgNOBMQExYdEu+QbNyXzcmBCmHZEDK77W75xuqER1dHoFQF
0Qpe6cVgBtxoMr7LojNpfvqo8XLJlFxvUTXkGoyBULJ8A8gQVR2Ujn0VDRreOOrXTR/STQmMUmJ2
WRNukQZNCSgbdFB7Fw2WAYavctWSenK3YlaJ5NSMhPdD2pUybVPulbSOnAZ6pVZEco/tcQrOrA5I
00bPWaFOOWPEw3Ci4IGKnhhNooIspVsZH8yK1RUNSr/Fuxtrz8NG2dMqVAnIwoYHlRhTpQU/Ry99
7RTDaefDJDNI0xRFdyGrczf+YZloV806YJho0k8bpGdm2Ll356hjsMMRfHHhaE//gZXQ/hLF8c+T
6OkZAUH3DGFV/uoEG8RmscMk0wc9rXw81Es1l76ElHocyF34EI1c+6mAjyvHlME7MOaHguNF1TMV
HHJPjDe1Mt/MdX47gx0CGii1Y/56GiLqVPSHgxLVxwgmD51Xi4S44GOUqvtD5uthpp2DsmiPzq6M
pcniARMc0TM3R4S58rE8ZUzLJjG1oF2h3wbh52hT2gSjNbxWqvUKZe0bFJpv9bX5ID2HpOznusfQ
3Rdsgs+mi/HBxQIaLWcBgGChLpdK5Oh7JCBsNgd3wIdDzD1G6sWjbcMdCsS6uyJdbqPB66s28rxv
1Nykdi4mkld1XXRVXbDGwhvxOXISkoeC76gY/mYBixrrZJVKPP5oimG108VmKdm2RF/tGFI2sizu
vA3ROUwFjBd8G1K1XjKi8dyiQ4FdzT1h0tvJyd3tcsho7oY2P8Tvp+hx7x8CAIxzr8jxgrf1ZakD
/dBzy1ZRSp+5Xk85K93eWi7slVD94sxl0c1jsR8s18De9mWV9AMknFDJtKqnFm2vhxCydTpaPxrV
4xnPBNo960xMdAOV8CCYS7VMGHYqxh4n7pq1k5rBbAAGPz/olu9uX7XpRpqU2HnTjIBDfKc0k/aT
6OyV44h0DvaYtnft3LNNq260t27Qc9zae6OCYkM6BJS+jybE3KrEcHgy1GNinqAVocCXz2O31mKA
jLH1sBP5bHbhsim9ajUiq8dbzSowVwR7g2W/kOt7X7XzamEjyWmJMa7HgApiR5L4aMFs40rm/Ke6
l/6v5haT5qG8B5KP8FHkUfyluW0cpxr4ZCwf5XCr0GyUpZFaHyJE/lHUbWcsRYSkpItc7Sv0KG49
wk6Dc8WmgVLXr2WJRgVt4B0KNC3/ypHzYN8Pa34gvA2aqmwqScZUmumA18fKCZwjc5r2Xj1J9XVI
Pvb32Zoy2ZappRYTO69Hq112DE3WrA2iWaTpEJcIM7LDqoKeG2Tc9mOtx3RaMO6DPlpgOD9+UDqH
vSAYW4ggsflymH3QZaFUWVq+U6hOMYJTUbk3xGHr6OlA2nQ2RXLYFgRio9tkC0HAzWhEmhjjYazw
oTgJqZXUshBr1jk+zDeZ/UPtm7uzWncoAx/QEjzaF8x0qg/UbocLwFMuOdWyoe3uILnvCxwTsAGk
Z6/cR4RxDU57t8vj9nAeJlAORE1EGoCiSVCUHAibI1BTYGogAv7QsfY/DhdWGXii9OVBPJcc9BUp
uy8rwTB3lvAdabGrduGrnSsGyVnvoaq6tIAj9N5n5oRuT3sMiPMfVyCgq9vb9Ea191o/M8ShPUbd
SSDHcZtXPVqbMjtmPR/HBb1MWVSv3PqaAw89zgwHeQ6ZMDMRPmiRAnxSd2jR3DhRvzQAbvbIuZ8t
j+cN6UP485SiNYjlq5/nP/qMzR0xoGXit1Mh1576VCiPg/B0tXCbTPIGcfYVvmA4paAd8b4jYcsl
v9mhJSdvEtYu8fnarnW0a5BvN7DT2AhR69Z4/gCkwFnkQIrbHhBY6qEp5wTTrFwdeYHEHMISvaqN
XnWD1qFaVc9BDNvYVcCjEaiVngKhvq0WVTBLCLuOnX6MkSQWH+biT+W3GR+dWE0Pmp4YOomYdXPc
N1gZOO8g8Yg6KJPmFfcywpbns+jVjJvyVq/9FeVLwYK7VbmtsTysB4V7txT3QfWohA6A/JrtIwbQ
BSCYVRDWX4zLWKkZzDGp6Tx1gWU8aqfHoYAHYj96gq7pUc+JE2/fFBihMNvJf+f+jkzLkEBjWQdN
qfkOhOQwO/wbIfPfjMe/Mxz/SuT6cz/8pF6QZg6GD9FJfw3LNhHhS2bD2T92dU3gFkyhuNNk2EJb
jJj7BncmvrLPm1V3gGr+VcUDFzyJU0BFe5nOp9dPvw70SJoFjW66jlgJjN+spb+BUD+OaBnmqP7V
Yp0H2iqLodwKti6FrSrpBEvkYuZKO6GP9CDOS4x2yM7vCCOPqkz5TWbrS7uOX5BIzrOOl5DcHHfy
9cjlOcSmLCPNgbEQom0IOqW7VJCcZ61u+7SGyE5lOdlF5rQt2mGo1sS1/ckpngvkd/RPw8IAIwud
Ln9xzPG6GvT6vFWr+sUWLtc8hJ9GCh/js559U/uhNFXCPvZP3RCXrmuu22kXEAschnUla3ObpwHa
HyNYMS22V6zrEEEQaKvvGGv7XiMo7CivxJauPUuc8uLaV9V1/pG0wBn6F3hrxNlm83Zb9wRxSHen
mu4DGe987dKz/jVEGDe/8riDNwtiVsuzEJ1+NWvf3HZIYJ2g3aIPjuxGQopmLIsSlaa4l8CBmOA3
Y12v9Nwv2vtC9nwu59xUumy/MIwGo7Cbv/6ALSNY7yqqGYVOrgL5N5ngtiRK3LMxqRVkQJjQQC6u
XJdrvzoXczIjzN9wp0Ev6qUqRsBBG016CZ1dA4G7txpd0MIu2q4JxK64DKegdeApK0mg8TksbRPj
GGu3C5i2xCMHhwVwzxy/bvWE2Fwl0aWR1DAQOHudYpv501uLBgk3syIzXcqMlkcmUMraPIDIDwUs
BegN5WragY1RePvWDPoL52BDINgC69L/ACUzZ8ij9/Wmiz5Hw7xplbie33ZaRhDuwhoGbuYEPiP8
sx2jQQIBJEs8r1Wy+KLbL0ezXo8KPw2h8hLxmKjWwxaMWocSvPtQY9XcEvgbE0izp/pTxvMEjse7
SvneWhiJB4OTMTmxA5ig1YDP7fG0wOWsLJFZYs6MEuJU6vsj+tHOjqvXOJqQv3qKYizR2ZZYphxa
ahxvLQw9apv1QFjLi4J0fuA6qo63xziXWBl+2PXk61D5N4BV5RNOVaDPRZVoiZgAUVUYkBCeV5qd
wT+TkeelROtgpOFS266VVMVO9HvfNjfH6S9UYzkYyBgdcGvjGF70i3Dzp9LPOGecSkdQSisYVq+t
+W1TsUYqlNVr+2gkfQxJ3i9qLD1IMA27eiEmecNv9a46rGhnnOIjfwsqCjtVAadBB+B1vcGNdR56
VvUsn0idOGPG9RFYuOFR94bM1nTSRCaXIUfZkgPP6d5OS14Ffxe/q82tdiWFRjOdd5KCIcq2lmd9
x7MaHFJtZ5vZZLAPd0rcqWusSdtX9fvowFCIpN2ZL+4F/txFlJmtbVk9+nazx0JNoP8MZItLqZki
8HRh0wJgBgQHG1AAYV3PPLi9NTijmDdDTa8e+Pi8mQ3QTy/JJHbAHMDCN9duh2inHXw7gNnW1FTb
SIxoJ02Arz307ha4suUnheweXPA5mxExBdCfHq5Rd3ltCQIiqxAXQW6qWEcNB5MmE6JaifQc5E0P
ckr0tP/OaZ8J0MGNuE/ddgd7iNvbvsmF36p5v1LTBCfgoTdUy3ykQ+4MQ1aNVbTWmdqXseg+mxG8
33Br0IfaWpMPENopt0PSe9VUL9io8NX8qhaCnrB+6yv2xtszWg3mc+bc1OD7uR+xGlTwH3jyewku
G3GsEjaoc2XhMjjBOQDNMeoAwstgQ/c9+CDXs5287osdrZCdjoPurujV2XQBA3ulPyaAslwz8G8g
h98uEF3yJ23Ct6u0jCsSKa+qpNcRhZ2T2auRdVjs+pYsAJynL06iCM3d1SrX+YJ56C64k/AgR9gC
VSvXMjhVNZDNEjQCBmH7HS2oL6AndtAxGhGpjrgB5GPtbbp7paEVRK29SQNPc7dfkDTrn6lCRdhr
NYxvTz/0XmzrDGJ2KO6I+++0pnBOLbfQwKE+mCik9m75sOkRI5SldUwwLWDvIXuFMJVHDuhle/ro
9NmzDjXEEDEVrxJEJASVvKqAVpwF2c+ixo8Al7fArWHTJt0FoIFuTepCfAjEtGKO7s9SVhm3XhQy
PLinNgyohhUSsC8VsC9t1x8zlBg4H1jlcwSTGp0WqztAAV2Jj/KIwQoBK2ax45t2YPI1GPouYiYN
Dbwu8np/GngRy6tI7bpP4rKsUMVr17bSI5guBOzge4W2sYsxiokk6JxjqP/j/QdJHOSANIpIl2NK
B9xv4CYPtc/Nbw64AWMA6sl14ImfA6y8ptLnQOSUFcEe43axTt844AH+ZcHA0aGFdv2RdZfeqMDk
2hmTWipfYAdsrPsM8HEbBvf4tnwZHEgoMBeIlkVzNAVGNmqVazu/S3AjfaFvfb4a0i3HA1jxf5wv
5jwJhT8XWM5zLKsGKAM6PO2vOkpRDd2qror8sNlRwESb2vscI2Y/mQKnPXM4OYuu5sk4fttZfeNn
2JH9zo7+UW4oLdn4Mkzji1zrsNLAdW1wStHH0q4PpuPd6hHKa0fNpkYYgw6heRMtmxpomIKFXsnY
kXX5rhkI0c2bbCIW1Pp63n5tNBGCHEHp/FU7TW9tLNxDLGaOEj+LHBN38InYEWpcrZndXqei0iuP
Vo2/l+/6JMNRH7D5WLapnmZVlxoGsLD71FvtTm+4IOthzZeW5/Yy5rIvagGoJFpb1GU1fJ52QrHg
j7pLnFKNTcbirtEjqyMuoH03AhlM49lqYuEeXZcyKTJ4/XNCu7jnP114mdH3SPQ9+Rer8r+Avdv1
Cy4gZ4PDWTmjevARN56svPIatnnL0KeUz6myrKkst7S3XFmBaq+3ZErMtGnVV9giXvnh7/WA5B+4
C9/Zq2imvIJHU9Mmb2rX7ASO19dTWqJpgTAVcT0wbrMwBcQqtryF77B9ViX5sJBCrWl28njFDV7R
7IDsBtISRC8a3tYBikbRKI/uYnfsgqRt0ORf4SvASYiTjl3IacJ4JjNn9O6A/6s+G0ozFWROjalM
zmNLZofGKl9ihBEEbYsN0MIjvHvUq3CInRVCxQ0Eis+GL0Lq0eU3ErhBhbZP+UcKB7IFBPPqZ9bb
/91FQH7110XuWLYBNTKialUIpv6qk5KHHAQGv1kf9rmE0CZH6uQDYgpPfG7D6Xb0eIymdat74A7H
225q7zNUU3UAcddVF8aDmuVD6PRhpdUDg8lj2SpxvRyx5XBPWYWreWrZXTHZHeZ7KJGMXK4RYmWR
LlC/Uqa8KLi4OU8qiiIY1OfQ2XG/HvEoh5hXNNJRIINRi+DiNHeSXLfXXeewJflqOQeGVgWqrfsC
Hv+D2XDiQSCCAcpH7S6KCA0pQkwoH9poBK7XCR3lIol62sctQ8f4gkMyawcBE+mZVSjiKk5cuNH3
TNPWDLMFs4NVWVdAoYPWfS8ohjMwh6WTDaoe7Q6Iz5Lr8Y5gBQAIQArs0DaV8Cf0lriRgFOFlUkD
FJlhtRyh2SF+yOiirUJqGdQBQs8PgxWbZYbP8MXxsArtq77QtFy0oGe/lTAwWJ/WZpsegfGVdbgK
fi/w5m7ZaUyZcY5Zq5IUevK0WSGD5KVbljuyIkoX0epItkvhnXOXfi0WzWeG9cJs8SJ37WFu5h0u
opTM7826Xw3aIg/EzPXAq9UhGcwhhqVK22Grg08APU6AZIlSgDKrbtih83GV035bp/POxIGmaE0W
3X7sfffSH9OLXoPNQrZJFcLVmh8zhq0IIwMGnjngjTFWw+vN0ysnIyGVwM1lee+lpzSO68P0gfJe
qFro6D4d7AQmrfj/Xuya8WfVKu5/ZMaCerZVHOlQCP6VDHMwhnOpnLr8cNbJmyt/gdfRtqNS1eE7
ZNmC8tQsSd4qRkEpu4DKouWZroH+c8wbPl1r1t7W33NPE6oNaWnwVOJ4mkEcwK3I34CZwRYeTdrh
bQbcP4saCXTRyuTZFThFSDQao424gpAC/9yXzJihx3M/2ARUt3RbiDbm17Ak0B/IYNvHSEVeB8Db
mP9S9emfl4L4BSzloIV29gVvwO5Mvwe5ZLWC8nK/0PXnIIYIKeX+XtGUbR+70aOBuJpkSw5nvGJK
rW2HmgK1HAyiB1RN5Ukjggv/GDhmOcDTBnbT8nqLvrMIrtbeaa/MgnFyebf0PrdG9MG6/jbR8hUa
upWUmcjgq1z0mCCBxeknD4lDaKjUqD8fO2hNySCygpZtauxAe+3PI/lp+VrHrxh9nmxjKqMOCbcy
MlCx2eKtaeHcNs90nlGVw6gMzs/CJv59IxtCLQgcXwMumFGNF9yU2o7Sa/VYQzC59bbq0AOCqDyQ
qq9pnyNFkl6LR1ocLk9dx2gm1Wt9AR3go+nAhArl8JCThOijkSa4aCF4wWhiiSkayxhReYGoz1e9
7lVVMRZLzJ6i09yYYbxpXw1spV0xHtaq3584mdG/nc8m2rGKpVpylOiNVAtENcTtBp0EoDG1QAKJ
0JCh4LbZM6VisvCe0DXUavDEiowQKxIP6k/RzD4x+2SlLgKLLi0/ruPe3Vpo26DruR9UC8ddgc9a
ueDlsdK5OckeW+2aO6jE9hGwIQJ2dfBbLcn1AyziA4WZBCzpEPcXFrwGMY7lYXLERarzxcLfIqMm
0CALmMkvFWgZ8kWivvtRiYtud9k6Z2YT+fB5DUcfH/YRda234vP6v3fm/76GcPPA6IDZRciZQ8SX
8bym/k2LL7bBao+1Gv+LsPPYjRsNs+gTEWAOW8Zi5SCpZG0I2bKZc+bTz6leDWYzCwEN2y2Vqsif
X7j33G+zSw+DPB4JOYPcU1560CidL6goo9LJV1+wi+CzZ1vdsqTaTSnp2b3i66XpM5MSpEO/mgfD
zI/pVh5fQkKT3ZZu9x9+r5rPouif6VRcjfWB2OA9Kts3PHP3rc1umAMvSxhbh9eatym7Y18lZyLf
L4WbH9oeYBDAEynzszbzXxsjyZYUNVyrZm/O0t4Ss0NrjAcjkg+C/iVlqo/j34H27eLVLxeEDCu4
nz7s2y5M8jwUhmjXDgoSgn5H+ws1Rw3163TQUNplLCTkl1S22sy3rD9sr7vMYmSA/7ahSpPnQEUo
ujS6jwIUn7kU0QmMyLwaj2uLabjhTl3pSdHqDYhFVRvLin6oRDHk9tIVxKe9V07dUb88B9namVoe
4tHLwuyb9lzp97Gio+3kAdP8bEhmNIs5holhF3GlbeAI0T6xsX9G42zLYnbmofqUwRjgZtOSBa2g
4kiFcRSm7Ai1PcwVd8pa1lRDqDO0qjwxR9xb5RerZBlkMMDvl7smx/dNxfVbv2fY3ZVZ/xB/a7nA
BNKypbi+xf5qd8ubWu9oLq9d2V/nsr3qKVKYRnKiOza8dL2KRXtlCXdNW3a0dGJtZZ6VJj/nqHmz
6lsw6qPuyWzHW53O1tDcpJnd5VIfuhWyKG+fhj4RaZ/1/zx5JEtUX2ua/91NAAZk+UnQkwQfULT+
L1dUaRJRbtVC/V46b27ZYSBms9h/fYFM8XDMuoCzCuYkAwv1NhuOaPYmODmcGVZ6HIkmkZ1GLt24
Q34u7VHvcrQPI5D3eD5nWXYtI/E2fcLPCSY/U2hU1nU3teYurSGw5E1okRCrYuPW2ZqXGcyBz77+
a8D1Weu/VsyMEPvfCYyg1o5nDEmuGE+uuWmXsWBAxLmnf8Zg61FPJQg8Yp4iUuRbXRpUiJgrDmvL
YKKWl4HGoERkQlIXz+hv2kFhQIc8Mf/7t8lIJ0i1GVjG1hH/8CLzDHIk1iwqcsAaOeCEapTDZqmO
CGZ3HR7vDAFsG/OPFVbY3qiXfizi5TYeGu9jnUswgARPocjSRluizooUzdeUH4nIGnGuAz16rjja
Ec4j51YC0EIBFfXKHhxURPKG7LFfs6BMywD2DP7+E04dV/kU2CyLsataj9oUDhJ64/RdWlRf0AVf
rQ4xuicZLV/DvKjURbs3p13HXLN90ySevrwTlHt2qQmBNjpa/pVT8IriSRXY2pnWR0w/kxRfyKnE
QWD42R5q/QDDRM2Z9LSZrY1Mz2AXKf8k4YX8O6Wa+VC67E2XgjJHoDKuR07Doyr0TsQiZ95wKkKZ
UORTW4GRozy1TmRBWpnG9IXqm1odMktztNIvsVW8PLI8IWY356T5Q8/2OWpyw2SOnj7aLUxnt5Xe
5hx3TS6HvfSrAc20cLSM35llN622k1cx1OVpv3I48T9oUXzYhsXXx29Dy4/6Nh8RBoGBCQA4YcLc
6VscWiaKIcHzZzU5TcmIBlf5IzEtHSkVVBkIV7ereRfT4TdQi3tjdne9/psanxNqc9aT1Qom4TrA
EzAjT2zMPdbNQK+vIzP4I0Bsp9Y/Ae6opYRRwsIGUbCg5ybAxRGn4aJUYSMifs16AnmhGMBzqS+p
cWjYJ6jtuRyOeiY+CrCZKIDn5qdUYpTY3ljQD8Acs6ZdG0070VEKH7BKUyLNEYaDCq2otpXVtxbt
bKzZvbGCOL4ZlAK8ZcJ8yHg75M6fCi2spQxaDki5idnlH216js6kozHX/Hlt9phKDmquHbY/mjHd
l3V4RJ20WxLR6TfjzQwWxWmM/MhNqHZHYVd9xoK6H+LoQFSnb+Y9r5ts8GpFYm+cV2u5wDC6loJ4
5TJKm5+1H3D4OoWxU811D+mj1hVksuFmTt7w8uVLN8GIcZ1AKOT0ntsTAiukGF8yFgAl4oHRnNt/
qrQXAGkJQ6DVb9NYEQTiIzYnaPK0tMZF0MabaXXhAE7SeiileRKS9RytF2KdbJSbZwE9kIWy1sjn
CzzgF69hxtFBY24by3NWq51hf7ZqeqlV6YLqd9JPRl6dJ709193MtAJwX7Hb0nuBjBzwgx6fVJ5L
EwCl5TajoR2z5kbzpYqjbVLL0XMJYUvEqsFAejPysIgu3OGa9XKa2Ev0DYbBnkZ2Ltyo1AqF5pla
taMWYePod3J2mpAGpcZ8HIfsiDZKpXpHLu63ya1h7UkumMnsuRUV+j0Ghha4svVdrB4RUT1gYJtr
o300M+18e1a7nyYyj620S3ep4PGAOuk6SvT5ne1aXOzX/KlWLM1QJvhN/H1qSNSgrm35E7Y0qxgY
KZwJ/bfYdM6mjriNtGCpfslbtu+bj1y6mWKA+I2NRGOwCgH3slW7zqT/OGvmgEcnh/qn7WueHAOf
PtvYpN4ro12OqE8hEr26faTU6bbTzCTUVUoh0QqHEj2rOe2VP1ZyX6EayaioyCMLEg75ia+GGbvs
qxz3LQPxhblL8dar3QMVw6HIvpe6uknGvWUQren7JRWdRhkevTU9CuE7oqheOd67ddk3Y7eHihhb
uT9sfiFVByCYSYFsbpE4mjgW/jQ6L7zcK11jtwZBgka2Sxi352TQTtjdxcxT25nztn8r2/FurN3V
iALuf8NiSYPwUnLTF7rk5SaVdacquHRPmfoTtYVT8wioP2pIQbjg7YqJPyjS2wsmkIsPTuh8/VIm
1etQDrNbrwTVkbiUtxR7pfYSsa7nFhBjwuG0KfHDbRa6bX7lKbtbiN4EqFuDBkBDeyuk+S0phIcF
K7W7zSachwnvyKHXbV8RMBWl46EqEZJsWKSiY2k5AqL/kqGVPb7cMgYyio3ZjEhoEV9q/8HuVdvk
h7b5gyi8kq3j6zBXZ7Ydx3nFI4RhrdCrUDQ+q4X5EmcAVrZOGj7BZz0tNbvLOFmK6E2D2nNvOjlk
piDO3+hjvGHcQkKMWItV1MXOkkVv9Sg+QA7S7mO3XqtgplORZWeKwkH7l1jwKXrh3MbpuRqQiVJ5
MtLMGNSQuJqUGm++MzMsCZfZsqf2DUL+QVkSN5coCIY+qNR/WbXxtrDaJ1267w+pnh4K7EOafme0
vI9K1xSwk0mLL0itP1SMmKrHjHS9fPT6ynXT+nOUs+PBQbMXdWLtsjNg1SOk0wF5T3rPNE/mKBEG
rn2nWiw7h9KBz4bLGoU2PhWUyjbWTM6rP1y1unTrC22PcCb9jtE5K6vipt9RfbbMoIq+5dWD77Iv
2m6fInRUPkxuab5xx+2lxo+8xDZVhrMUjP9aSz7VzHnK7ZIK16XKDyb48IKCitJLZPovlGdu12VB
a6Trh+Wz/7dGzxQzdPqdTNlZQOw27FNeQ6d1O+5LGyW6bbBHqmhsleUxan5qTI+pkx/sk1OOwOFY
dKf4Lljd3bI187fM0yrr3iKLKZtuG3myU2asiw0w0UHCEYVN8BuZbNhsc1iC9nkRc+dy377G0jk3
2Ya6rpN85Wix0I7bddeuY1gUDfM7WFJO1Fw1god0C2QiY9yMVfI36Bp/RGLCZANVkra0dvSviw8l
wz6ZMRSsgCBnO4aTEnrWFV0Ip7qKm6VFd7CWJa6vNJBZamo8ugVEFhF8Hdke5cCwAt6bvchNQkl4
bNf+IKHqEPuPtgib6qtCArixtTLGxhaIiUON6OSGLyrBV10UN4Uk9rQ8CKq4L7l6YGGwZNzyI04N
dlxBWs2BEl1eEqji2QvTXooDo75oNXMfUE1NL4fFMvOQ/+z0zms78Fzn/D60xcMUmjujnHyz1VlD
dFcd0hJ9G+qGVXuL9MMcPVK93Fdtsa95p5aicWohg+53YIUxfFq99pEV2nvxeisraHXl8rI6Y3Y5
CZuyjyZhb9XkmbIhFeVbu30JSBN2VfvKE2RxSBXOtEio5RAHhJ+lfPY28v9YIDQBwJ9JNLHQJ6+H
n1T/yhTZjlj+tkZ+w8Od4vvLLf24WAKNpGcQ7JtVJ+FCCVdOyjGRzKNw2Xy+v2ks4OpYl7cyNBiF
9Aw5tHACgohhAwHGBTUrNhWPWfMRcshxMpVDHaUHPEvqx2RxIeOaTaoEeYYa5BYj3wWKKgOZeXh0
w/ymmUGn/qgKC2Vh3YPsKWbp2c7Jpywoz4EOvoCbNXhR2RzauDkR4nBsIUbK4mZfEuXvvAp2qX8C
cJqz7MjM5UgyBs8rfgbeyFEPlB6QV0J9yE3zrxWRHq/+orNdpClu5Ptmxg/O2iERg0WUAwaFepBR
D2TKhxaVNz1BztiHdSpdl35XWpqfRLmtCXuJesE0PrE721ApdiWdsDa8r+v4xmjhYcbRTohhLaGd
XoEDZ9GuIWtP+2jvVfRe6T+VcMmLR/bimcVBhf2y2WkS4CaB0twePYI1B6rIrShwifT7aVz2omMI
eKcuOhV6/ylKv0qF3SaPs5nyqTUdcdvhNQE+s3HpN9TB4n/nBk4/Eb6tkWUOvtcowkok6P5rrNJQ
UqPAgEjizWxKIV3kkN7cKpNZmmSBUfWolQ94rUDI6Bnz5u2b2rrecJ3lfVBjJmo5SqNjY22vRHg/
E77m/MQixx9jnU9j8FI0UqXlghlC+Ku46CGO9cqYObarZOG11JQuQrhG0r6MntQMpjerWHXG5SSg
jRB8zRxvmTXdadsEPT9K0XhsNOkIueLYNmca8KNprCDXOictxWPKCZKKXwV2LQblPM3qkqfZdVuz
t5SPJBu3Wy4VV5K6CwSjD1lRH1nR39XGurYJsiKE58hEG5beenfuZEBs6GjwwFWIH3vxCLSptz7T
YaBzL4BuY+yoIepGLnhdoKqOAWSM2D8T9yoOLqKIMTxz9YGpqwssQELti7hM2KusdszWAzFK0/6C
thSIH/TXiPD8IfuuVuu8pdqpT5bjInHrW7uLOInhPH0hMB8L7ZrxXna3UmeTX3k1v7IxMVJUbjJC
DaFMwJZhxS2/Gk13VLUOVDPyFSbH+tr4fRN5w0/S2LiIO+lKq0EnAGq12FOUTnW6l0eGAqXqNDwo
YqoVyZqf8rh+ZBtvhvG5FCuVHiLP3k2LKcxF2VkwmTaHTRQP7aztmzndGwmf6lHCdj6YOLKnxYEO
trJgaBoibMvUm5va67WVh4zbVl5HfLD20/XWmS7R1oZPfU9JUjSXSvjGW5i2P33v1/TTJlaOvnSz
N5M7Ers9AKFjZlhvFu1289Mq5R5SZQ/TbszWe8+WaooDPOTVou24fKhMg5kJiWyB30BUs6fv4bGt
5bW/+A0NSwsoM8qeiAM6FZ51Yzq0Ww6SNxtQ4V9ukVfo0os0/9PNT4hPO7RmVM+lDCEAkSza+57r
CgRTxbXZzmzojQAYWJmY/uzwBAnmuqUxtl7yXXHVw5S5GyDYfYxcbsZ1Te2XZe9K2wc5Os5hRIwH
kldnWQHKNVMkZ2Bx0dRoTdAqqKAES1MJ13gNV7YJCz7r4dgOqVsQW6P5fb5b2vWz6nfaHwmTRVkf
0dYXWXLIXkoHCIcJnTRpre9t/ZckgmPOlGEUPF1ouMEYVzkxW8Bsp7y+hs+FirLL09CMIFnJXhLJ
OxEKR3y2FJ4hSrhJQ5hazqz5hjUcRom+SrjyWVXK0VyNj0Re7F7wpEm4aSB973GePVIZJnocWF3m
cq4L8j+ljA76gmsrO2YmhCYRU2fzUVIu8XRaSmHXi3HYUjlSQDY1nVJyqiw44kMVVNwAbZ0EW3OJ
cuXEiz6xjE+mZZcpqpdYO9nJTIhrE6mWAk8iEcEc6lFFD4atD/TZ9Nd69OOU/ML0tiluEtlzySeS
BHBC1OF3LEy7pjsVb4JggpN043S8b6twS1l10E6jy8rDedRuS2p5A8to7j6rMA5l/9GbLg+xcB4Y
xw1eLvRerxJ1KZsupzMuNq8GFxCrhRvpIwnLoIHbF6WVtRFTYoVHhjWFUAhGFJM6OZL4DPxeM/xI
jANhQgK5oFb8GzXIhLIHw2YKDl2MPonV/IyX7/y+FvIB4WXLdfnZr9uJ5eIptlAWlsZhgRwbtQdZ
4k3dKcaPULyP5+JH3KTdwPafuYucMlh7HV4dgzaw9wN8wf0i4OISP8aElRTNtEYElXB6dR28LRvQ
Y96q7TWCwM7M3D1G0LiiowZPUaOw0uMQDbvAAy/TFlsFrLj0rhD/zk2saXguh30uap+KVfzi1dpK
9J1Phs1eDHUW+An2apldDOaJWWl9MaAOqIZo52epc8s5uQJouxj1fNFQPdK+xPAhqDXp9/e8AaA0
NRSYavFU8vd5SeEAohy8Mx0JXockKUjF2u3bu5hEOwbCaGuYCQzhDFXh9roJ4fwG6eZ1iDtwdUCW
C/OxOA2ddswZFzRqchSX79n8rITTJBICPzq0F3WZu/W3WiNIBNsxl3YjYCvPL+OsPpZeflCVb1Z7
jozk/Pp09BlaBJZeSv+ytzVAaEUNRastdkYtBhne7Rk1dcO4uvizrILD4thdl/7K4J/2JTkBgT7r
tTP0eaiYKBzF0t/KW1o2+zmBQ++ueOia/rkqvyoW78IIaYNTqQG/JDTEV9DSl0+jgWfIg5OhGCv2
8mvYiEWtA7FvwlEhBzMyAX1Q4Mej13Il61zJBVdyZB64rZuZX5mWLaEFumjYuZSO1y+H0X5lZDJN
n8gsDIvJ2AkWP5WRjPbF6VnYMEPruKWr/L1dUk+gTTMKXxVmF3kJOsrqpjS/jAhBHEbFV7DJv146
ZeYOtG2CdmGyUY1ZG/Qo8NHEKGRhu35ByvbMjj1RDJEQ8iE7nbo/WMy+4in2MDvb0yTZnyvDjjlj
pV7z8NIFh/hgriiA+UAuEeBk8YkC68Su+DQ2Z0hoTs8JZPL1OiK31CeQIRiiPFA4gqboneqKlBRE
rBUjMZ3KIgH89tMC7O3Xj42nJ6thtfcFqsseYYFut9+SpntoWtL2LSnXB8aVkgqGXWO7WeS4Bwuj
DgU885Z4PfSBLsHCZISRkjEug+KiLYy5J86LF4p4cBrqwc7vJ3rmMef2AFaJ2NJoeXJYxa6K0RBX
8m7VzpEuYhhOwiHDG5Pi84yacJ1qtvQVoGHSXDFjyPtKfi/YrGx9vhd6FfsfuyxG0hkDcMwwRoQN
a/2Db/oiC7aa2Z2i2ILanIdcPMmjfCTs4YAzAkYIyu4tkKo9YKEwLqtDlwxHhFinXJLOdZEfCuuM
wpCpbNVGxwxQvWE8FJ4ek2YL2WPLcDMgCI3hjqS2da/T1DGtHpTBeVFJ7EH1yvE8i9MRiHkBiTrG
OWX8QiLUbKw0rDv9hnoZ6uiWada1G3XQ/RP+GfC6yw9EwM601er3bLJH0SQ/br/nPIAsilrQy7Mf
4KnvGPbGJL9lHTtr+NMd3d5upJoRu1NUyidlBkJTntpktV+FV2isP2ML+HgB3s7Uk+BYk6lW9NY6
LLSYABw3CRL3uJwz4Zfw2xieM7DyBmdx1e218TBZX2sSNubgJi05AZP7u5RKRxN/Yih06JBtOElj
TnP/Zy2CTLhN10161pFml4WLjLvffmXlxYp6uqDYHjHzDG805GL9sHz1e4wqdofeEjH005HmAefH
/CEgdYzfCtJ17LY9IGMTl+EYNfJhyQyGwHMoE1VXqrCBcLlI2hEy56k39fMychJWzBs74tEVBWsj
10+lhJI9UbZZVudGcwgbylcW3ddI/1m3GGrC94bIX6gxnpenVTZ8MxM+OsX8aHr6kHwJE7UP1dmW
upcvw+KipbWR4IzGnMTiHBjJxTD+6P2feMe04Us2ygvenXO8oGSF+C0KZ81vz7LI5dKcThOjvQ3K
ZUiihPp6RsnJPaM1wzfAUy45icVzhfbN2r8aoHgQSK1Xbjax5yAm+keT/mYCQ2TSd6yLqMW3uLZu
AFrv9YfFsT4k30JZ+zXZ3wUrIIsZYZxKVPLViea9wEfXFyIHCb42uTwibloHmnbstOVrFcJWCUNQ
wmyRfLk+uQ8apyizGfWnkSVnguK98eAhtKNe9MCgO+XBQuJDncsMsvgGXk9/axW1nyUe3J9dy0yd
+XP9WmpsF3V2+75wZNZ4mBYrhgj8SceIVJ2Q8JfEozBoNXCiqh9VhTxt0A4gUv21eDab38DuqXIB
8IzNqMkU6o+CVQ+oVfYprzP3pZiuItuCNKTuKe3DPALDxH4sjo2dyFeZGIhEgG0MJLFTWzbi8DmN
+nNxe/GCLBKDGAoNyoKUsoB0Ccp18Z+Wvc95866vfFMpmY5042OqXbU+P7ysxBRRr4qxFdsLn27c
/hUZKaTdjHOoDOLJ9Ds+ZcsZcU8I9OjKYbDQmWtzCC5IRdwGTJGb3kZv6PaI1YkmWvPcnf+tTpol
QUJQyLI8hEelCo772vVsXBPqzyeKr45fBg1fhgSQh0OHaFHuf9fDvbcKl3FzJL0hkO31+JZgt9ui
EyQvewDVLCkOlezA08m4sK/KyHhhzsc0mtiJHctKERmmpfBEnSxiSPaAHRy5/mGrNZq9M6WlU7W3
nNco7o3YU9NhZ6CIjXCBmxCyYiduEePc6+rvQrNCetYNDMoNX8lUYWX+q6bqrp/d2HqYC95NpgfD
yFKDZ29ylzUOgdfURLu04Fxe+ytwyEwTBuVnk/8iN3N1kCklOoT+OLAK3Vakw98xemokAz4AFbum
hVEDHNWg/LEgM0oL6hWwjjV7Fu9VqKLMoV8qba25ZbzssWPXe9pQ8tR0TZJ1SliZTbwktpctnwER
Gv5cHQa3T3Qy7p/QkREGhfq68Mz/AIMJ1Cee3pPkjia80YDnN28gALKvFTHacWkSf6B1S0iNW3C9
nsScQGBjt6znBaJ8mYVsWRn3ywxDWHsPxOdloSV9FBr9GeMohYf6fqYz69CesFbfqSDF9N+syjua
QUH9k6P24nX3rJIse8PxUjPQQWI+sLRu3gqss9lau/qNcjelzKh/0izUUGJAI05YvOKcrw+vH0Rg
SpUdEVcphhd/u2XKNrSD3i7/zdacO/WhN3wKuUhxeDK61VHNh0S2V59AMLKY3DCayeQPM9vxMhAW
ZkyJ1nO9fMk6ZFLAv+rNrK4yKWZ8KkhVeKWi9MY7FjFaiaWAlVA+6KSICD6SqdcusTiiKu/o8sZr
z98MrJtqZkzrGVG2hV3+sy09nnmavptlzY+wlnEhZORvEtkzJK4BfAOsLet4a4C6dqx4XyDusW1W
YgTv8Igrg0Gkvuv4iV9r+pz1+QasqPts0+HYS3twDcn85HsU3UwumLYr+PcD9p8jGiw2Vt/6Cf7e
rM1XThB2j+b3Kv6ykt6pZJJH6o+qTvwEZ8vQkk44Ws8SQTX1wlBdlMUflpzqCxeK7CnClyIxeTIJ
Hda6liWkvBsFZRdDlrbjzjcm0t35tTLpQ/+ySC6oZz3km+lMxg7C9FRPxUSpFN+pHHMS+2KBNQ3/
v/ZA4SC9bDaF5FWKc9ouDeWQIQxu0dxQtDJYeBSSSzaDD0xJoX/g2uPDG2rvQ68VJsp28soAQruM
iYNle9eTNdZl3iFpbi6iyk3iGY1n5U+Oj01vf8/WdWvdduFho1FMvSPDyNKvpWpwKYf1ussnEmn4
7YY/jOc0QtJlJj2GoxadO8hAHo6dcpeNR7dem/bzlVylQNIgQaPEFqKrjrBu9HpewxJx7JmXzb5Y
KV7XfiJZkaTnOMquCbftKRpnBdGea/S/dOafdfWREerT5DQpz7a/SlHhvBaZwMX7Pf9WN85wPcpu
3YninnKffJnKiYFMJ8d0WjltDe/103XzKSunZslco25dDQvjR9e6skGl6Bat6q0GMVjEeBmXZqxQ
fe+VV64zGIP98CtmIrny8vThfbSuQ/SlEw5QCFB03FK8Jcdc/cykv7H15FfXuv0mfugsvlq3kkq3
t66K+HcuSDvK9uN+svZ9/g+Ut2cMzmGdXEt8HfyZp5BrQ9TLelqKX5PC+NSWSO+y2A2h2NF3XOrx
e57NvibcRkcxT9X0NIpfHeupDisLn4+kOdsFnVbnVzJhZVwO/EnKR8aPXKaHxPcEKu0P2voKF2Xu
klPZUVqujkkFxs/mQ4PuMhsPV0iORnnMdd0dxT3BHI30UMvr2iETwYWW4GwNSC9yaGir96hZvDL/
B6sr+VghRMgnpNQmE4EngDW/adnLEDmHQX50jKIO5/lo8We9Dtm9J6OG/96Qc4mHhVBBPq5KE9xy
ytg/F57wipzonFH8nmHb4lurmfnSHV62n3r4uyXXVuQtcfrxR2w57cy/cfNUwgiLVN+fAVsp0qPd
jdXEW40n5y39PUmtrXYcrblTY/aZ9ZvK35KxyMb2ucyN3bByyQxOv8LuLAZkOH4syhuLKSzDCdof
MSiH6yGbbsJ404kESiW3qo4NR26dMBwOq/RakrYyW257SCbM/vL6mwwi6zissTPPFCCbeIZzs8nP
rtGciDgY9co3H2Z7RBrZ6rf/HML9VbDuCM+BMNlSuMIQWHNbTnHc0A/Fe8lkfiB0124JUuVDRqco
1jWxX81REsujHuUwyHY9wpRSuNS5iCAJLxxjAU+pip0sGIEsLoFBcbNnJiZP80VCmC9byFhb/DYp
e5qcN1BJrzOgWRQIi3TPvLru3uq+fZcBTCrzDgTkfmh4Nhq+3gt+kbv59qKGVF6Fhb/K+/26EjFD
C6d/Nar87Lun+YxK9iiw76PXPO8PWESgFgFMLQ+tEyMMUfc6Gg7COiHHoQKkws0Osk0c2qHpMQ0v
AprA1Iu4zWJkkyLgjKJMH/qYvvWj+iYTZTNqyI5TFmtvA4pknY0gIAK0SkrOfbLTzfIFGg1ZSu0l
PQshK3nFfFenTwOInNX5JngBoV48EW8aeAtd5qbZSSeVWM+tKb1IXTwCG0lT4ryofHHa/DxFhw2/
Xj70iW3wagYpf6N3sPsM9LwOOavZRVh3KCaaadfF686APNoCbBHKaTf+lsD2GEwTdeSa6jzvIqeU
cPWYgmuNp7x+aZrdZVr5DUw/BaeTg7nLRckzWZUunpk17KnPpVa4zBOp6eMdIpUMtKnwtc2Km4WY
S1YfuLNfNXjrh/i1AzJgfCovjz9ZPmMG6Bx7NbAAODQsMuO9zpfRmLgplBCZpz42/mqxTWeon/3E
KQgSzNdxawVgsYJo/98gBhEfZEQz86FuVQqKbZSvxs6S+IcH3BYSAPnY1zp8iJhw4JtpFa+WIIDW
IvwFOXMmOkOiwdMr31FkLhDAsL5Fp5Ks0EpuD1Z0qqNHweoUsxdVfKlRUfG8QGTGtE7bzgb7abP7
kzS8mxIMHRJQv3upBNDIEI2BpQyFgpCYKOvoKl1VHQKUwjRrVU0OC1NehpdsvpElkrGa/BLG/Shx
VkmYPk9wU+uGPI9hZ/6z9J/iR96cgaUtsAPt71JuV0IjsX4fpK17r+8JxyXuw1m5DTPzJMXtrB0u
WNF08+4aTTR43crpiCcD+dirpWq25Ng32VEjlY/NRdxlx3zUDq8tH2GYNErM8fEHk/rhCc0J0MZb
JyQf8fbqvmIhfZTNVZy+Gzomoqh4PL/EiqQBs5x0FiyCBPsGOhLGwqD+Qr84uZ/qSjCJ4M2yHo7C
tUWqWM/viXKM5DeVCRDCgsj0kri04+gcN9rN6Iyb1Sg3Le9uuvKLSaBcSMjV991kncv23CfCvWEN
1jLvpDZKWJXVpoascvIKtgrf9JC2aiEUfeimK6zFngCY0BCPOtNaoQcgIbptGblKTSra5CYm9m7d
oTXtMuUyKtl7vNAG1ndR9sdquSzJ8pBE7ZGQI2XZkSp6MSCsTG4AC8QnI3M2bJ8vGO8ieS0Y1AHr
lE5SXRQBOJkDKUFYWos+UZ5CqE+cXq7CuQzexzQ+RFrnF9CDvoWTvz6iMTvkpOpN/wa4e1Oueyr5
Sq1CGA/JVYiF2JCobtQp3G/tLuZHANxA3w21oaMV7REZTkQIys58FSM1kCIM5XWGT14JK+45eOOL
GnbKd1umjiUyOxd+lRumGdhqD6OW7B40Csx+VUle11WStAGVctMF+O0rICkSwm1W4vSBeymymWH+
iybljQzPByRrzxBbVzSMs+rMCo5lgF8f3F0pqMM6gMke1OUOesVHd62Gt1a6UGt5+U7ucldRUc7g
jWIEq/LA52OaESdEpSM7qbAelP/h6LyW21TDKPpEzNDLLQIEqMtFtm8Yx3HovfP0Z+lc5CSTEzeE
fr6y99ptcsizIWwTFTkwKwPZm4gREdRlX2DLYvkhdCeRhYAp74kkC2rchqtkp915goHVwgcoh3ed
CdZmBuxFjOjPHLcI6fDanrOOnBAyM5+yewYro47VzfpKdvmhIfSSH4PRMe/Rt83aN2gYN8za89Sx
L3yXeWQL0pF8Qer7ED8aLj0QlwYJZlC3Ev2dTVwhmxDisqY48jYKFWU+lAiLVlx1Qygu9UHMHdy9
Yf3VXPrkJYo/Zn6CUmTM3TxVI8McHUYhPaREkyAM67CBpAkrP+dJOoiSAFnnqKIq4OgsGEOTx6fy
FkXbYDCwMffF64SPytwueZvbjco6WN9rTelP1qWbMXuxQzQXcMDIyOj9BYTWs7kET1nRem9jxGiE
CoPnuTH+YkSidbIXTamTkydDXV01564fT5vVHVFqQXeQEOXATxqGV3Mp0HpLh9HSaFFV1l75ZXhZ
pNofMs1PiwOyztjAMqyxICzBSDd+28a+VGDn5/hLzexI8juaHZzymQr7QD/SvZKxWM7vVie9iXr7
WuaU/ncVN7WGBn6krplRMK2Gt7HFJvHHmZvUrZlHqcZuAx2caIGo8IzneKJprXpH6dedJQwnEziN
gZZW0aWzDsLWHLmBwz5aAhM5DeejyUBoBp6uDmXAGVkm5WET9JAdI/I/Rlob4a++lhVB2Sd7XJfr
sD4v9gJYbmLeYCC9JvR333MG5skzSHWnCNteeD4JGaTgmjOQrXaYP3A/yShRxlBvzAMBMqfq2Q9n
YVwDRH1eXH+TnCWtrppe3hAx2bEwX6Po+U7DU8ucU09OUSHdUANNZfHSi/p9rNd7yea0b/7NDAJF
5YKFkL75yJJQ5Ci18tucLrepUm5lq92EmC06W7bsqmvaJeZ5lbMuWylH+uOI11Wh1VnaAIJiUkGC
5ThHUKap0lHso+M8RMd+jI4ChqPMespXBFcDb7IoydECFMnTglkAJrCWaSbaQImkwOPaH1UEdExf
NTy6uRnkGNRSlCLbIuLn4AaeUNHpIeg89lUIekjePkBhOMSzGZJIK84O4Y3oecgAAjtGSExb+rM+
+VyAZcxQbwRCyxVFkbMK1+z/hrxXKYtqosAgGkTMDtS4I/3TDCaGnhZKOQn77oQ/jj2wzP7diOIX
dDS8pxcs8RComkq8yytW6UXe0ZS0FKXc92qUMLtXYI25Ru9Hi4J/B+njudOIk6UChgO7rzhPp7FH
TXCcWUERJJdJpq8mUDLm+5LfU0XxhLL0FO4fktU90vf0X6OHcNhQOG4TQh+Nty1GDxJ5FwUEMYP+
YugwPkbs7j0r/UzQ0myv430SBa+r5T32/obl+/LWmmw2U9+C+YxZGw1wOnhfcbftJl4jhRQmpMf9
OwMjDzlfdBmGDxQqskEEe3Sl2N/NA3vUrPaY/pFW3bs5YLpERhzABW+54HGu+sbTt9GU/+vWR3QO
VeKIabfPFNRDiKEYt6qJdGWPlDSfMtJTCW0AFqTzZKqnpR5PzMELFnCEx6F004YiBK/emT/1gudw
tzmzoZ8obqRFC5DAHQAVIHGMD2Cx/Ajgpvk1EOHalw8yffXMq+Gz8xcsyei4lJyuS3csL56sfdt/
J0buLC8EOWqUD8DPVDci9JBwbCeuTEcsc0CUg0sohLsWbGZ5lXdFnXk8ojGyj6hQRA9GiAeznsuN
+VhP9nKCGnefSM3nchCVzEFEv6sa2ukEsFChu81x2IxLOrLifQ6meExE6KHjPTGywLbASaV+HTFZ
wBAx0T8gJ5yj8wxBRLF0gry3UI6aMBs46pWBXWSuKcetRQwZs3XVQqbqQa9JPlJX/IkKPg3lUHkz
KyOnuzDGQ2ddRgQaSXCua3xaScxAsg5qjLCSvAY9YytyQlExQmEjlpsIpAyovDPGy1tkVW9Lpb5m
RfoqE53S89mfy1W0lj21d4MiLj1ViuaobbmvZoomRmWc22KJPzS9Q7xf6+ucyGHPKgHVnbsi7+qb
/qBBzRwkyGgqVQD8cKZeE1gb2qaoxkVTQcZ9yu3AvTRXYe0vbbLhyfXiki/XGjhPwDlbVTi362F6
6Qh27WR05ONK/Zi/WHSPqdS/deRdxiy+SgVWKGikQfkmaBpvIV36clhYXJvRCzL2fmwvUjGz1W4v
olpeQMpmoIyj0xB1/ti9R2t0tPTumEp+ViUvTVfdVlZOU6b4TdKdmtZZoJhsY+eaueJW2O3y7Dn4
OCJ5ErebgqAn/8WYYqAokoUKRXDv6Ky+GwmiAC4iS9zPFF/kLZD72u5xxfbIwKSZsR0rbdRz8b6B
/LgKiZ/pM3ayHZr9lT22NDmKdUOqtldXdATEIsBv7RIl7ATGtfXNLOZb99zsAZVip59ZaHaeoBZn
ZPE7E9drfVhSZyPtyfOHiVA8BvFfCG5069luDtE+yRL/eXcmSG9F3rDJd5MI13UBzoYGjMogWUTU
v+0hVz+HPg31iMVZVAW1wkrfuFONEV1gI9dCUZEhfTdEzambQ7qmvgJ0RiGARAM6o5UqBMjdWvPc
H3ibIbVJR8Zp8pdo7TbUbKOauiIe9BGES5zQhsoU1TPqOov6VHSwHJn/CN6+ZsN8Wb/R3GO23fcq
HcRN1ldSVCofh+C+GIB96C7O/Eayzkucw7VFbeiwDrTQ/E/Yct5LihsLC1lxZTng5toKujGUteTE
9B6v0h5LJCoWzdVLFx8fSw4sWmy5npTH9h1XEuaqoDuiy8bweOraGC3grkNCIPBreqZPCEuwolFf
uBQalgKLlm3FHZzuFt5ZOu+sJFF8Ec1E0YgUFYVbceCMkwfPk6cCcRIfbNMsVjLYURCEptLqL0qH
8Gn6QK94Emj95HS5yoRnLDHf13A1OVgwsjsT9wDinyG66MVwVRZeOWE3LBmKoGfxM0NHT85In9gj
Lmjr1Nj5ogjS9J8M7179nZP+cR6pGEla34w/9fPBSg5ACwHAIgsAR/nIRi9FYtbF8/s85+/NU1kk
ndL7OP7pY4ZY/F8NcvsGVaO7NblxxVaA2WEMLUv224YXo/9R2Av0Fj6D/rRl95Fn57BUNBH3tGNh
Gh3z6JzVyk0qt5uADRp1TER0KcV8+JVR6aDsG98BD13GbZca2mWI3kpTZ/MvnltNPykIkzWvTrdD
BYRoW6niYjsBIUDPQh6Kto7HuIFFmZC2IzhQv7Gdye6iRS7xrp7MXuhPV6WIF/N7wbAFifGELkC7
aB08BTCg9aoe0IYBBl0Bg/a/WSIdJ3Ixkv7R60zHe5hxJsHQvO11DNoYd3GbYrBbGdDI2lWcbyLJ
MOX8ZCRF3iYo3lx7qjGeaAAVusvlCeZQAiG56Nayt8Y5bNNDT8SDCkF2Yo+CSK4ALGe6RSr7OmKA
0JzgGQgs6aLYlan3UzYb+Hk7uhjV5EEynBR9PkELwh7kM0D1NeCwDXDYRoWNpl8oii6j4DPGk0D/
8FiJ9cPAe+ou0pfCXAqG6W8D89mAyadENRYGpD+vBZyTwWAzsIqXbPidYPs8szDHJlzBFALIC/lR
TrWBSVEBoXIidS/brVJ/L1VHSmY8an9q2FWycO0IKZY8HSSX5jXF5kmkai3/m1ccLPu98JfgiyAp
8QHxXm2IXAEti84f3Qb6EFsfb1HCWpIVmW6GCfW1tk4nnJJdAs7zO1ExpVyJw94DYvBAZrHUf4hY
/6cU85YyuRWB29NEfPQaoI7NCM9o2Hek0rsg3bFKo4utb2tNaWVc24VUAcBHEzsw8E5UWf1CYPB7
oo08APtwNNRDypQCDQnlSXku1eayDfh/8/RWvayWfJ5qC83GcQXr0RlhFkvEAm8IQsRzFrcOmjqH
SXEkHYQ8eWt6yLm6h2DVDhB1B5mMxI0r0XElpISAh1eI7VKhw3L6lEl64RXqn5eNb00CKsOShtnz
bo6x88lnfXwlztep8o1+CYLmn87PsgTvQMmw8Fzo3JVuxqvSCj8Cw2zuN7kpGP7BnvqeEZb1WA3c
fK09/bhWHHmRaw6r29CbETNLw2UzFUGCtZOvXQ2TDgRgSdZLpDj08oz+s/F9WO58Dcj+Vre4o1W5
LR9IO+oIM82fr2TrTRa6m8Vuko+OtmtCrMETXGOnv4NGzdDVfhxjX0XeY7btfuxxQKhPastbyT+a
mbb3oFyrXY1Ft5o7Hga8OURqXgI1OT5sAPG+yeObvkZug8VyOBBwqVeG3VFpxQdsQ6g6vHpBeDy6
kR6InxW3TTWBzsKHbfR2JWjudp5joBTs1iydyboqXvHIST1mothLy/QNych7V8YP8qGLwdeX0d+p
jgxxdZVoo5RQJQ0cCh4vUDPBMBwDcxbJ1jlG7BSG4iLdx5j1DNgNEfyIpNldWfvSWZNgeDEkq+af
1nzP4FZJSeeiPcNNrzqNxX4LXVNIMomjMcWdRw7i2V6XM69dJ74yMWkl7rzFwx+Bx1ybRUB8iNHt
1SSYgWzimtV4HQxG6y9MpfFclQRW6ljaqDqADJqjY3Fqkag+KcGyBipAw/E94SpPLGZMTfdQae/J
ABb16SLE2THernml3tsyg46zm6Z/hdrecTTQOXoR+VtqTNxEO3id+WkxDdEmZN/cNTJ3jbUT4ycF
Jw83Ao0Ew4Sy55WkobZiqBYsd0JigWv04c0a4eFBo077KhP9kGog+d8NTNA5hiQWE/y35wVYmwWR
9uJr+GVJffeH57jT4A1UgT/67Ux+Q26ZgOweI3ubG9Cw7GhWD3M8YqDEU/V/qsUOOh7cQmFnpGnO
CN6nrU/9yNGR7JVxRJt0TUGt6rmyK2MnqXOsqIs7TGA8Vpui53N4bzOS07BZd2x3VKY1rLlE5uXd
BAgc/KVq2ZkyQ+Th3GIaL+mW+zxHl34+zql5wg+CPaxjZj9eu2i+afpwX6L0pcMQqP/IRIWMFOb0
WISutSa0WlzCffJtKSvelZW3Cr9r695i8pEgJNBKx0175aZIJ5kp+NSNl6hILuUENY9FEzMJcJxi
f5u2iwWBZBCRoJJ+DgdSmHyJvZ2RsQCODpxEq56AsiAZp3mBD7QXU7xqkmTLPHfOkSA52PzxVjAK
7BqHilZkDVas9cnKTC83qDJn7YLZAHpSAHA6sLJHjIzAHDFxP9AudFmwRcRw4TxZ25sJH3U6HLEP
tQBuxtEvMCUbBKiDTQfuvFMqfKujq9bEFhvMIElrR1/UkjzNy3OUEtJrTM+gDF4Tw+3yxqPNrdug
j8Doskpv4bf0CBosbOTNP5jDSdujfm2vOclmmgyTv/l5KPqK2+V7pGPm+wYq1Xc0XzInVBZEAzZD
VQyEdTflg9/IN30kyhqjS67Lfg5SNaNtHOmMMtHflJXJmB1fpQ7Lef9cEICAxAZkCHt44h74xrhA
Vwu6keD2PXRdbzKRZkiXkkI3xcUoaZ80sJXyOiIrycWFmib39SnB8X6NkPnIzDQIf2E+XGPjWybz
IM/dkeu44kTX8MNZVthmwBpNOI9WcaiJcLlwOXFYcnmU1wIV/2KwuSlpoKuH1fyKHSFxefQqxuNL
vNMRftLWPkfqF95q5IpZRwnwwrOO2sKt/gcnf4LJOLd+w2ec3nH+jMiiI351pbWn/qF3te2q+DcP
TJ9wALUoUxamCMm9rpsXMe4RJKZv2v96112Eg5+BiFd9ZwTSmDud6CZiEbv6t+3Xj3jEUFB1H8nT
SKp8kuZGocUEGXX+9KZozEGQU2VSHKp8WEKiHsOoXryumL9F2kO5JAaE9lAcrLMAHnh14JqfhhV1
Laik+MMgh+Fc9wuhaJgi8JGYBQTcyf4WTl3zHrenuuGoW5mJFlcCxq7USsBPl5tWSreyV3ZzBpiT
utjMjKsknfTEFbP4HDF9Hu9lIwSLrgf5ILNQnICz8MAVj+YIskcmYPGcv27ah4hJVTD3/cYU/ef/
jKlO8WR0ODg8khFT+VH5SgemA0V07PqjmfWXDucHa3fWBOuhzwjaQ0auXcpovWZMCMdkuqmYhYse
8aVyE2n6NsOiHWxulvEhxJ7M43Dr8ZhnElGSONHRMC8MsbpdhgwenQ+q+b2BGEzsQN9KGdbA1q+g
JgxYsLrinBDwHdMIi44O/b3Bcj9kAa/Y2KFSQXQHtQPpcUHXumT3CeVR6Q588mVHgoaAGIV6RyY8
ayHHZdtwFelY4g/lB2tqZ8te1BkcO3oKxn7uM4ZQfOWNa0vzl/GG8XC1mCE8cpiQm3hbujuvwaH9
kKAVgKzvxtLOxH3V/iFqi7ERLfJAOPmRAJKeRXTErPcZwHSkv2WsPQf7CilM1DsdK+sYTAiHCxhr
uyscfaPWr1+lL54VdFuVvRi7RXxln4TGFx+Z2jKS/Fn4uJr6CjqwKJDRZ247xqezo5QEbomDyzmk
8L2Pi36dK8SMkF3lwzTi68YMJgcZhVtp1c4I7EY5CcPmxmPmDZA6ioPZdcfeWUcWZC9KN+yvRrG3
eHrUGN429cPWBeDf88VClWE5PSKJmUulnLba7eTn3yq1qxb48nHvoWL7ys1/avyG6Q01TnmUpQc4
jzHdDygsMnI0JZTNGKM1trvRQclOa3exvvXuUiuJJ7Z+UXYUzbvkTwKBUaCsAtzXkr+gCxh82WFV
/bmlTxSNxcbqQVHZCjIJ98T+bfZ6ZQzF7tfRFbKIJ9n/UQwPtyIF86c6Gh71Hc2QFgP5CUY0ECW/
al73rHk8q10ihUidEVdw0jyUB9ZJ64SYXfxXDOdYS0nI7oJF+DBFmPGiO/D9kbVoS1USigK9mkWU
JXNL6H+dpCLqZUzZkBqZ7LMH3KR6cNr0rLBZzm4dsnhdPncddlXULHNYQQyOElvsmp1JFEF/mdNz
M/ybRYB4bj1hnFk63h0vRLvafHxv/ZrHCSXH+LdNflhj8vmIVknJIWFbN2khVSxIf8JgtmihgleI
SHlssa3rR/2vRCm4JF7nm8LPlr4++5u2Gm3lzl+u6nXuIQqA/RN3/P/acAnmpGBOeMw0D7G8K2g/
YObL0E5MkmQPLA95D1nbz6afCo8hdhBrLxX9LcS31AqMJQknBAdlTrtaosAgzWeBNB+XjCzTkHZV
H/wFsquAzqDvOZoIFtHiTytD1TP9rYpqx7NxcLJ+OC/NY5F4WL2yoli209fw9Ctj5Mdj8yXA/17w
eFQ694TRHaWBzAdDDOtMDQbG7rn+OjJ6L37QVLrPiCMxbrC50PE0kZdLLSOEbT/nSGY7r90Fcoye
Y7fZVAl4kZRB8JQWUUhCiBeZV4g75uxtq5I3iXl6uSOnZx3YI+ehthxNIrGElR4chYRMZ34V6bLa
ZR8xjSG2CDkh0E15PuVmdepF0SdEk5nncSnmg5kDRqqioDmoBZ0OoiPwS/gmqBzKq/BbNJGT9Og+
zMXNZIRke+a0UrNHq7ZPmtSftAloHJknef8hyb1LT8vtarmj85BmNOGOpAtM1rqjylamwl9aYy7V
Uvkg/TNi4xj/TevlIHtxZ7KK3oI+yK86no/o45lxqnoz3rI2fqvgJZTt5a0bhXMxoYRQ12Mq5zzT
jgJw9WVoXVl7a2kYZisUkhf9dWXB3VY7NegFZrsxzX8Hb3y2aWO45cbkR+SmbaBLMBcoHmbkyw1p
RxnsxjeVNydQj46dybSbCgni0NNu0VDtp8mAipEN3N8c32DkRPKjrN8QYsDRkLnhK9T3bOQmtzcY
0/CVc2xb611Rv2rlsaj7BU7Bk5hRM9bgKVc78zqRpueoClU08PFCsA1gptqZ3pVrCFQOatP0ji/q
TzlCRUGiLWG5FHbVg6kklD575EMESbHla/Sq9CojWckeaIkFRDILh0XTD6EhsyRF5qiepm2mZJuc
mtPEINZBREahnPuSFJaZcre/TssdM9jYfCUYjjn4S/XA2QdUd5UfkybviJAbRwqskHzCRKQo56Qx
j8SU9UBWJ7Akhr1Po78mCzgYDQM3UYOPNrOj4v48EeoSHX7v57vnq/LUIQjLvTNsefmQr0TvlRbu
sJ3AVaxIC20tQgPqsATRZu1MJ415Qj3HJxTwiregKSvzP9nCXC/i7BBsLrKQ3WD22ANwN0X6nmXc
p6oDOJiI6gWdxLXtGNCuTvNQCVbt2heQbx2XvROYmq6Mgyu/ncDGh3PXUuD9qp+R1e64Z5v8Jg4F
UJaXniF9lJKhAvzkW9WwZ3eQgxPgXTSUKNryCnH5q1qgp4M3HP/NBrt78F7UEZLAOm1Mb+JQa9P3
Qg8Vjpd+xCCSnuWMiQ5BKdNtkFxGIrF2NdsvHRxbz51pvleMA+B/nfvpdeCKmEh4dnx1TrHxH+hU
tAy7TcC0aHqW9I3DaKcMV2KDtAmSSrYzy7vRviwLsQ+fc/Qvre4FHruZdX56GScXuw9ZURa3Wgot
b0m5eXhwXGAlnrSR2dluA2zOSanGf8Uop3oGeYho7yKs5qvBxW2HS5KyMN1DdCRhBKE7q5IA/ZdA
ui28KxQiMPTl6j2O+6tSczR/MjbkE6CmcVXlkb8Nf6LMbfrFWVMZqbVyiudbsv6YvCZNcbr30XxP
37hGMtLVBo8XM8KUaaJqN/P7PWp7UqV82JtDK+x+y52Os0WcAjmTnXunnSyunTLRCTOAJHmktCcs
xlQV0vgOJzzP3ueIW6YKzOvw6JlYsQfSWWsktNJwuZljCWzrXiwyj/PUINU6K26d0YBUv5goYRLm
lk8/w6ONQ1xRfZTu0RVlh15p0BnawyNtRwyq9KqKX56eXxgl+dz1b3xyNSOTA1Hi09VYCTY/Hc8E
U2JAy6IHSlbU7xftFKHVcvi9shCf/DJCnRspJMOKv6XzhUpbXKY/OTkSBSmM/YGlxbKSqDoj8Hay
y9ywCXjKJ2PKKemPlLc3o/YR8y1C+9hQ3+rNSPeKai0e9lkrPgYqxWpkqNIETZ1Q2iv+Ns1ENRau
lZ94Du2HtQM2SnwtRS4Ak4HA8+dut8BVmPvWmzpnhJuy9JP6EHtWPbQnBF7ncdTwxejHSHJY9+Lw
ISbDboSaGY/HMzRNfyLOhHpivbvsWUvz4GXDhvZMa8CN2Ppz29a6DDa0O4ZN1enWOTTOePuOJLSW
zUuii6+jixYmDpl2hh2CWjG6ErDj0xjL3R1lNOK9dCFL2DwgsRRZFLDyPU64tDscMRZbh+cCnUzn
o/ovP/eS8T6l83vV0eNU/S6Nt9f5m2ozuqBvsIEeBBm1QH5fnKf7xsiid3mXg+nYNm/pb1snuhsJ
fHE+0HGt6BI031DpNlZlbwBBO5YRgRUK6MEShY1A++z3X7PR2l7ugiC3+YI2oUg+Wno7z2okxEz/
xB+s5i5+mBq+iIHlYxBPawvf06QjM+JzlwgnSwdautfax/RkN44lTJTizQ7MbB9/GY36umC0q50B
Q9h9QSC0Xpc2vRKLchEa69DX3l3/7DvWh5V67A7xxP3Hg1Gt1AP2q1DY3jYm0KtlBBhLqazSI9bj
qvEKJJbKzfpqicGeit6OMKMczRdzY4++9OchJYK56S+Te2zS5tCjZ2xRwK4a54ThLDrYMMAfAkHJ
qCgGVsv4i58OJDZxwGn32miCrAAxyApOwxFjuTHrt9bDLDRjFQN3D6t5Oe1oZK3iLrfKdcUH3bK1
TOPulANc1He1w54HJpSxGm7tkc8oacF0e9MI/tXz78J/W1NHWPASmKw9+3224UghPZPRxUmUzLMo
AG/ATsNxlym8ovh2zM82orsAb1SZn4pMZCouCMnCApJ/kAGaRE+eMIyto9IbdwGLK09w41lzU95f
5+hXWPFiDCiMsfkyZpsoRWeechlPq8kd5Zd2gjPJU3QKUA+N8V+hecQ6uyU+tR5m5iuJJUnc2LWA
/bBlz8KC7WpREvAgtJj3sbn7mWfKlJs0vc8jkd48NDELMYl0Zdom/oW05dRG4PjLu0WVkjMbY2wQ
/VI3lHHYE1qumolj5R/m9Mp2kE5ypsuxeUZxbEYmZ+Wicl4zlrN1XDyc/3CdcyaJxHiR0xlEPN04
iaX0Ik0JKi7rpFbfcZLZMWGvBzMdoCelr8adwCmbhMWWY5JDvY9/S7J1vKgkm5ScF4AHPECM6Tfj
T2KG9SI+LbNEvegL9wX6LNtXK7nA1yeWPCk/EhPxovmav3UzIaA6Pl+aowzaB4ygHWhvmSqMY5hH
swm7f3oM0ecQ8XzVHmpbH2J+LY20YwO1k1NujureN6M9xr+zhdmsZvGKRa1/H7uvBGQDi6lIYShD
YmGSIwjyOXsQr5yIZ1BSK9Sz7RhZ0SFtO5hFWOY1OZB10wdYtXU7hbYUlOVsRa78tI+wg0/3fMGJ
TXnX7+q3Zqsu0adW57xZoSSOduIAYUordPU0AMn8GwXl2yJzHU1AO82Tf2svj6SQWL6obPc6lHZ2
9Ln4wcSTx+R5xpwNOtRj8Ymlcu+BNNINfkJO4tPy3249LkgtksTmvGjTmakP7TB3hWTjtXEiMpJT
oNLmbep3rHVGJ3mJSVmCu8Is9vHKn3IyxV6p6AXh+a9ZBOAdIvkDHcpLQw8WAW6kH19sDH3esy/h
j0EcYseN3e3Rqnb2YnXqa3yrT604Ory9eGGAUr7FhCf/3tOvMqZF4hHl8pcnRPtufYpdc4rv/NiX
+mRK0+4usoFhcdgjG9aXTCRSFfBU5pYMvrNL1fcf8RdfSRe3D04ZeDjZJeN5Fu+QDBzbVAlq2Usq
e7OJFH9J+VYRtX/MaEPatzrvb9yjGee78h0M1riLXWoSbtY0t9vfbTaIvjZsspSM7pwq0w7zMRjT
HsyMgkyZtM5fEpYL5ER/JtQ6g9keq5zB/HIr9MLXMHLlX8twSN3iYpLVhimJS7hNTkM19Sr9ETMk
fmsV1m9A98ljbN+CcqmZNDcBV+URs10t3PSLnwap4ZLj5X9ev2oiE0YzbDFTnfrE/cKrYaw/ATXU
W3niDbFV+DNh+Y97Xm7WkNPBJNZkxv4O9cBiSsbHddtRbJhe5jHF3mfSCDgkMBJvzEaEA/01JY+a
vaPn3eZfYYptOtfiRZn/CdlFQkrYBwqinoRRcSFthxbUYZ6idSKjdfmrEY3SbyuJvnuudnZBYIJr
m45uDdEZY7U5Ek2S/o2HZw0MD4qJFKMfyrP6Pk7IS+1FvOtFc+y2n2QOrVH2M4PsrJ9+kQ4zBxxU
a1R5K+ls2IzsUp3dNI495DpwJlcId2h8mOf0bo0mizYi4TuZaAY6SDoWWTWwFfOwMRDFGrukUg6y
YR1nwwgrjbq7Yg/t9ON2XPrytI3iSY+Q8KLYe17Y7hTHgfSYlvf8OV0mBkq1g2T2pEOCC2NG8aTl
VSD9mYtD3uvHIldPLe3YwnBKeZggUbY9EQ7nTa0udSJdkMZeUX1ZEA4/FTW9d03+ImOXQClFemCg
qtjiAa2j7YiT941DTyDEV31uc7vx+kTW1TbCNXSg3FVmfpb1+NqvKgGxXzRcDTFnm0reMlWSSVxH
Pqw87R1oIaa/bNl1LbLLOEYnKZePshvJ7PB0l7G6B7bYVYzRk1bCwNADJVLs5+PkG49N31wgK92T
klDBu6k7Al49pX8sJZt8o+PhzdD1Hmem+1TT4LaPCGL3hmk4YA5r6fb6V6pW0mShpqjMYDRS28Fp
WHD/LUj94sLu+cYwzFJGv2y7PXZ8AXm/mJKP6gFeDdexD8RTa3hNApFLNfdsb3Y0rTzMc550aLLP
Y5lcAWi8twWx5FEYQ/RlsOCtsNIRFm4/MlbfqXcnpUPPIiNw1319RaKMqFADFzdBylCRlbVVg3zN
tljYSfJCr0Ebgh4pLwvfDMmAN8SPCnoM7M6MOQUTDXnHwZhMaLi5K17h7p3IbjkukXIwIANYixkY
XHkx/2ULBxSwLpVz1bOnbqd73MevOLABjXTCZ6o/ckPZBa8qzL5qTR5dzZmgwgjVIUZRJ1hyGDE6
S9e9Vo37xEH5rvegAwrGvXbHkaxvqwsZ+mDKEYLwLWSeYlggGOv+TdbYEiEny2hgIedIA+jhbS9i
j86wLQrOxkYw2WI/EnufWstuSn5ACO5Qdw4lspOeYLAc5Q6HbJCVOj4y9bAZMpkuKBIjEHdCTqfK
v++wuo9tyMzNWOOjbdwnQ4NVlYfD2geYrRa/QxCRMVrZVtaUJ8mc/SRbyDBE2jePP+puscBRMQ+m
SvXrifc6W12BNB807XMrHIoCwPcukvp3K+4eiGf25Wq5kTZ+ZAxTDImlRuTxfOTRkhTtO3FxrXIQ
nn4EOyZ2K7cKwnx2wAdK0nbzrNgVjoABmHdyutcYilgZYSM/okqMeQlQnz1ARZJ2z9FKZfRXeGh4
0icgczy01w05q7UXzALLBL7zcUPUYDiy9lCoQri+5MI7Ufu9SRH3QBu2RPquSUp45kBxIh3ip5bH
aeXoje9SHuN7ihwy2Er1FTJPqrMWk7awr76hRyjaetni5RyzafaFDWZC2aNUvE3SPwlv79a3ngXq
G+CIR2RCKQdbnoYGKuUn7w6ORkgPHTZAzivZOJj3ERsP7jkD9krEjfBHBd1VEZh8NZxN265iW12y
aj1pSnSwmMVBnF07oKbLWa8UL0KaqQ0ycZW5Hz2N2INkC5B5I0TPi9cS4jaNu3nDj0wayGxNODb5
+skWjulG64ZkOrTAZfUKaYTipUtmV9RwktUNvF2B7cTZ0CXHJAdT3Sm5SrgKKKYU+DreRLE81RtG
HrZmFYmIz1//Bwma5aHjOZ+oJ2jCbtPlwI0ptnMdeHBCMlIZDvIQJqb0H0vnteO40W7RJyJAshhv
JZGiRFG54w0xoYc5Zz79v+RzALdhD8aebomq+sLeazu6+MXa4zj/pgChayfoYgxVbLDhNZSyW1P0
V8l4R0l0pkfPu2NC3hsKNg+H/q7MNdzpqT8V4hSlaHfNN8SFR10zmIVIRKaGd0iCMKSlauUMrwL8
fEfCaEpNC2yI0aKzgko2gojpM/O0satOSbyQXE360eBj0GX+i/mFXKYJeE3D3kZ1pnOWNxwBu3i1
j8t31hqHyeYpSiy/aw3IGVfLjmlHvVQjBt4iA1uGqpigk43udTrei1a5y5N+pzwbVTSt4leWgnmV
/CLYFKWAozHtQ4qzXmG5QNk5miLQxiVYs4LliAZK37OtyGmGcKsAwATKxlDQ8mK191TmWWN+CtfY
nwmmsX8ldny0c7ZA5jn0QpfDdFM0n5ZkBkqHXC4iSJl+ok2c+ThuM1gE7APBB48YrJYNSpSe/TxK
hiJXHYvlkswqbFEi5p/Rdj6aQRvmxD8s+4ZVVauU3kzXUKMMT+Dj2Wz15GE7WBAPVJjE4mRFOmRd
oAbTlwo+xUgln1m8DzK6EPhCOzQAuuoDhCJG4jWBojZOtPEkhu5RKP5sFQfbgba31EgWChTy0anj
pKgrbj8YQc0M4WNTQTRxy0QcZT7U8tr6NhVRSrLs4kmStKnC7m7XTk/tPo/JHZEQFsL9f3OlV/Sc
prqJMrpA9l0IEZDlQs1h5NwYbGArcrnG3BuHdi/9vF7BjzBOEarZt2XsH/oNo9+oKpc6nK4QjBg8
590uhHSNewIjjsT4cz2+NoxRtUEvnDjKjeMDsLrNR1dTfoQU7Sdl3cl1YH9vekwbQveNWNyyRrub
2vgYUCZiCST9VlkgGxCs0tf1tVqlS5jIF7WlYzUOHQlW9TkcZi+SC28g8dogVVIVNidm64KR0QQK
K47TjqMXcSkKWRcRaMtxVuzqI+8l3bfwu3Wi2e92lmoG8w8sS5fHxcVwgSeAaCAgkJ3R7tcVe6Y5
7RPs3kaQ8s6OFX6EQr0NH6w2p0Z5pLr5kA7jPjLMwCDap7mIboShvS1vhI32lYDcHx+Rxu+0RHbs
SXd0jAcZfMPRJlFnTFw4bavmNiB51uqzSK1P0Hnk4pTwsEKbCXTqNckd4UR3Sqg/EX99mcZnm0NK
ZjxKnX42kSd15JHHVpD/K+rvdSj2DRwFFnOAlQJooJdC+zOWV4pVJuRZ0jyauAP/h14u+ckM6k1O
OLKKZfM6KYXbteNRauwjizEeLGn9w7hPza6xCoi0vq/0ErGJCULtUYVhVAbb0LeHbvoqhxZRZHtZ
xvqSaZtFGT5ZcYijhJOKiCswaaErSYBWqAp5qG2YN7WT5cTeEGobj52rxcJdQ3aPCKDRylYldz8Z
sSsbCWbeC89Ms+tb+0hB4JsSE/5t3zRXPWOFGhvXkDFnXZzn3yvrEGZUrO8MKBYJX0LnDoBAAEEr
3hV5vzHa/kPSkk96iSg6Zs2wsQsYIanf4xVoq+SZtcxs+cDxeGeSTHpxw3d8e2HdV8iv5kbjF+vR
2CZMB/GyTGg/DMYfMiZW1fZZNXfDqZamYPoht4b0IDwp3WTdsri/L0Si50YwLcdiRThCK6RXEo2j
cRo/rJIwJBrcfgi90VfC4lAZkkeDoSxJEHaXFJlIg1YfW556HljH0jYTKdpmvU+tVLHdXwHVED6Z
wehUWFFyp8M9m2nhQu1Di3B0bKVm8oXJFC3Ood+Zx7FBaCPtJzM5zr1ySIb8UH60rC7ZSzAncRk4
uS9tpYk5HWBUE+M7ZEtM2TbJ+4yYIgsPaLaMrpAjF7yrE/K8GCCCXgpJqQJphIigi2XHhK0wmIde
uRe6eaSd3sgvHae45G1zlcj0bWM4j5RJiPsba4QWXj0rcBhkz29NQ+Oq//MacNvtrQvH68JCPmRi
lgv5zEe+YrUBqBBheIYqayKNFPaCwlsylIQla/zBe10S2yUMyeFpiI3sLTtgJUf06WDjW8seuG3R
CrAOA5gprq03VcY5KYDZyfIJZbxO8LFg1QuYcD1EBByPTGX1CpPAcOLTOn+T+sCISGIKyl4onDHx
AW2VJaTY7CcTKIqg0pT6ZLVNkI7dWe2qS8G8S9+rf8p2DaqpupThBM5C3RXSekEefoojKgMzu6HF
v62EVoyoK6ddXvSe4MtauBMsqIRF7VlhSKfPPgERRS0b+wb8PykPVndmBZVWJaag0FkR1fCA6tCT
LH8cf8/KoSRGeXimNpeHwjYWebnGNDM3sPjJ7kgY75j/NRDzZSEqiHFENMjzQ7CkcJWy2hc7A/ww
zoEEGIKCFBTfsqE5lryL4fOkhQAumrkpwH7m6KF+eCsprSFWgA/K/ZJTNTHotLT5ZMsZLnnaXy1h
RoA1F38F6Wh19tLsLfvVQkJhOvP8xFxrWYiHSKPHk+0ZRYu+bFtoHtmqxLty/X2ZjbRRcG2Oa/o2
ZgK4ZO+Pi/I2kXjadJ+DYSMrAMc7Hv4ytPdwUVAYBvh82N/uNAbbdRg/+lgNFj1gOy0nA7GU4UGn
uch+Q64kkeUcxn3Qhf6aDIewDr2q9LR02lSJGynUO1LFV7ZdCsLtJOD9Z9COAHhClpI5Tj7KmDH8
q8p3VPJ4BHvKEF7IKTyknEUThLCd2bwlgNma3let42KETgYroVC3S506FECPvjwvREiteXMJhXG1
0Y0Bz8P8OZlSkIW/4nWrWpLLYvdsYgGdGvvcyfpZC5WzgrSiuxe9uP2qQeaxLrQkes3uorkaxSBe
U4At6oizO88xJ0OEp++PGTSqI5E9vephqrZ0FkK4X0v69GLXKwjocOtk8i6T4+Og9ccKHRyLhout
DDsRKwd1tEj2zuHh9l5SbiVu6ooheS0y1tuGl447LZvdYhd+xHq0H7Vx3xU6NlR4PsSq0k8Y+qMu
pKcojbdy6d5H+VPF+vRvqo96lIDGk6Gkk3AJxzmRd/QmmxWWreg7H63rwM86FNJV0IYMtKtA+A3Q
FiAbV57ZtildQoSdKsKIA7OidOp1cKb4NBfRYX17/XgkWKa2W8EyIgxEemTT7BE+71kqkYIaONyG
EWFGXGhHKplO+o/hkj63b2KcQbxA0xwfTJTEBoY1xTzkcD8X7ReLgMy1cNdWjbJbRH9Gj7Oe9BwB
tpwds5rkccBNNZVZU/Na/66TZANqEk09+ZOcnFAT3ZJPSNIPe4lPSEdulfitGZjK17+5VN0hoSnV
tnyJhuGfrIhWcuampN8Vgo3ScM6YZIJ+ytG9ScB39XMR418ddtKX0rxJyvopjdonq5LNmsz3kAm9
TLvPRBRIsLdoh2IgGmozLkcRGwSpQTElKnAKd0j/qNTaC/CumLl2022n/GaFMvzgc9cqpMzixsiu
JknM2oByoPhQs+Jj8tqfzKJwtI+iXiEey6e44uWoXCndJ5eQCTDBbHivt/LHNP0zpGdOySBAd2cA
RGJcjUm/VWCplJC/LWqTEu1vqO8pgG525k/yn4bsWQo2y7hAjbjS0ZWg5jCth9Z3x0zEsovnrHZv
EUilDtnAul+qTzN/79XvMeKDZF0nLvsJdr+y7tUe7XyOjsVcDs2DaIXyxVmFqdpWDhHwffeuZjmU
tUvXH8pW9fu73AWLUe1WQgTgIBJy63CxOgSdOKnxleol2AKZ4oUbq8TiS3IqfxAQhzL6YA9FBpK3
5CRQ/pgs9GSVfif56YYHK6uTCFmwrRZk1PVCjdSwMNAcs4L8L/SHRaJEApcJYu9HiPaRfDgN6Sut
ihJSULSuWBead2dar6n6NOs/DYCTGdKFBd2kB4ARPaMYCMU3aW3cMswAEGUQxwB72CCKKFnO2p+Y
ZVSU77r5YdXBIhGRmn4roNVGRM0vV+Qu61JnZcOnL+Xmoyq/8HObCSTzksX4G6F2JCFP8RuDe+ts
wXW3ms8h2klI7xUe1e6YoyUMF7JRcL+b5qP4XAp6czxiA+YUTEikX31gS1xvoWcNXj390Ssopf3P
wB2szJgKKrxluBqXnQJbN++3SXJORxfZgsrQSA1/op9QIr0mE//5Kxr8FVDbvzT7RzOYT1cMO3oo
Uig05djLweWsuGVD/aOLtqWxnybWZCriTa/gdxeC73qMCB/ufYNJS5vpkDAe9cXsi6CgAo3ae5Il
D71VHholJ/w8GwVXrG61dx2pS3TupYXzw75M1sKHHq46tmbMoT0GWRQgntb30A5BjRduuuqHOdS9
0cA8hbC7YdhABMgsURqqFnvLxtNr1evy96j6zfdnjPe8hR1X7iUduEH5wdji2BvTQcZ8R7dkrvjA
ZHnbNPd2lvDUDMSVvwzS2PM4VS2aI7F0oIg+SDeExSKjAXigLIUqku5AuS12cujyP91Wbhj0xwHJ
YPF20a3jatiwBLerhdgxjbap2TCaoM5WqEjniuSFN8miZGRUzpJI59PcKYiclp9I4fqXSFjsBEB9
aS9MtHZWTRr6q2oMuf/HueIe7T1Z1zcqI/8BT92KSMVPNYxXog50lfX/etf7+NjYjFxeFg7Gm2X+
+ZLdjAhWquFrst7NDzHhul7+KlrpGrbp1+TeZeEIVIAziLNIVtRTEWA68Uh/8uwU2undyjN3bfYK
E61cRdMNZ2hd2z2OoFnUh0LhHh+B1NDV67UfUjVQCFTS3/o5Wta9GRSmPseXewYCmgwftej+Ynwe
u5ERdcLLj0KGLp7Ik7KyTr+VZ4hEjegh53dCQWVzWXbb9hB28XO1rfs3/zgRd6XFd8xkM+KE/k9D
vde1qyOZTKv8izlLgH/w5of5ITbMQ4luGshLS9aKlICthKHHM1We8lRBRC2BwdoIQYJG1Tr1iGlu
6OhXp2Oq/2KwTjIDoAHz2F6Ke9vBcXwlDtGUACzizDYRq2rHrFDgnlcHs1yQdSL7mQ813pBkMgFJ
526xcqtGwk1HCcM59xiVXnZTM2cNgbMx2Te1AkHaVnwUK86mGeAsKvNkAx+EY05ir4WyvViafYpF
kVER10osTW7Dzi8r0bgf5XFyip5fxfYnCRtfDEFdG6gG4Tv30BsByBbVvggaeBeYNz7nD+X/eyI1
6o4FMTvTUbTZccIOWNS9i/qqzFekZ/kMV/nv8lXZsztbCSMHxVnZi4ggbTIH9bva0bUvhmNpKPX+
WRPaGBWlOfRKkVsuUkf9VsDCxAj9WHTkhsqzIQJmNHlGXBseePjg97D1ONf5cBlxYRqjdJl2E6v8
Uj8llX5yMDFIE1tRwBhgw8I22YsjLi1U21qLoQBchoILi3AAp3Wi9JuUq+2UkMT2Cj3g3FmwpTb9
YdzGGpjt5dxP/T63FV8YrBg3vacgd2QEthVIOuhVx/7IXNrufMThKLX2c6Ud6t70JublL32n3r+Z
E/kzPQwvtOS7yB4voa5eRaoT21RebXpk6L0/KmoQuXltv0J0NuGxp1uZzgQrwmQ0hENyqiATdyab
xEDlAykBaSWKvALhNBrxTncKBwYivFibflQ6SbVyLucGg6JGghGlf774Wlw/1y5+m23xls1bjqZi
ubFhVYt7Oid31txpyTw5bG9wfa5FEyFzSy8i2uzHfnak7cg2YNzck4Cxy63vjQt07ZOsT9DXRdCl
5S4zWciSpAl4Q+iQSki0Mvm521wBHICwTwVqwuxq0dwafw6K/oRRLH7iCb/JYJj0j8cVywm8UV9f
JeJVsj3PLVcHlh/1TnhGmz/5id9yu3rPcND2BTqA+Uqw2X7JoyAqxms85NfkCooOuZ55JGDBr2si
0obq2EXnKIRqnU2H+F/VpA6qL08GmKksHb659QTLaYM40Sfl+cRe9qKpPH9vCmO53tnXzlDfNOCe
q8pd2j+MC/LVlftlq4MHi/RXYtZwta0Q9m2NgaFNir1qsVH9juxTFmGyfvEW5q1c/ZZ+A5uQZKLB
inqrIRAcKhFUPVEw1ujrwMsElfYQf6iheZxI0gZ1UKJjUmrgqfPqdXu7ei5UCYBsFzzKnZP2bDja
3+B1EQa2x3gVx0T9Wskk+LWY9Qm7nCiACP7Km4OoYkfj59XFvU5AH5NdnXaOfJOxgwAbXZil1iSn
hesDcCtk3rToLqKPHYxyu/okxSjL4tqXrJ4+fvHZjWnqLdODkf6wRokB+tC3nMYDeAYIgDkDLV/E
/cskztN3hWUd0cZdjTZBa/6B7aiiWDHWL6WyXWxSlFXhng+/Xci+ygTUlKRTFPG6/EKp05koUjAZ
Zr/qhZu9s7yBbA1RQomEwo+IySuQXfcexx6r49TrQ/OV2Ylpzf1OJdwUegqkDGXRroqeiOFWmIn/
hwvJMdy/cCE5ztOBZuRVcZJUMBcxn6nxMglyy8t0r3v8m1Reljq6zSrbM3A8sadJ5qOh+dJovmpr
eJd15T26DfrwuGPreJX+mbk1K+herztXD0xY9cRBt8hZ2knbt6+VVDHgyESVUxC1KlQXCo/b+upX
yxX38qburN2dfQbHDYAHv8oVukjrEIdYy6baa9Ryr+3MUdo3f4gf8xV8dFU4n3uTuZorqRjPWpro
FZ5zCZtGU48DGsm4v3TL6wOBqAePtvpEVV7k1D4RY2ZHeRFwkrtBiEvcW176bAiS6nICB+qDwp5I
4OTns1kBtpt1RyNCS8MXYsn48laIvdIRvYVCI6jSCCoywbmZQTj2VhjUwy1huC4TDPsV63YaG0/y
pZNm1Tvz6QGPhTB3bib14otDinQ2BHc+nktrOeWfkPeLEcDzHAfC4gespEvBCIKx3EbM5X2pOvir
D2kxHloUWKOBRYGbja8qB3Nxr35Jhko6OMc7JrsomryshU+KMGck6kt5+RvTewK4nklCVTA/RvVD
BJGATpEQQaSaKrZF4MrgEYjhZGbWQVYWrqlhEmHLniDdC98rU3s9PwAT9+OF5CT0S6yMy+hI7fQr
q5dDn8xHy9B8g50r7AL39zNSERFXW5Ksbqx6NjUw+oqHyhy1Z686+jo7EYB+REsLlDLaQEowS0aZ
lgTEUlgNeECcqhXBmmlO8hXqmm2vhP5CuMLIOZJ1cRAN61nTomtcN7ch6+/5paTYVviYRCfJbE52
8QljiQKHKMnumCZfZWk4Q8pFT1nRxIcFhmSM/nZqvwdF9nKs16uUeFPL7h09Keb8ATx58pJnsaNJ
V29YdZ5qhBAzyjPyq/HvSD8KWagLNU0zujy35PBiJXuvuUppZq9VRYG4nKqWecUm8crr8qvESJiV
u3VUAlNdeLo6v8rKY/sVseSZCefqJgpAG0jMvJ6w5S/toWWrq7DVzSWSN2BODRGrjNZX+sk35dce
qCKOPqtPKXuB1aqhQ4DT0c7Y6tXUz94kNm8GMQ1rxEmuqBeB/jqTsMNrVyV9IlO1BuuyciWOQ8J/
FwVpdbTKkyVNh2G8NWUWYAbSALwOVHzslmRgsxNu15DAGBH1O8MKCBxUFcaH3DrDv1D6GwoUWpRU
MGyOK/PljPnygm9o7K+NqkLNql2lZzERP5vh2ci+ccIi/+rDxFkFRTmvvsJoTR2dWt8juUpfI5aQ
oXN6Lu0ngWqf0/qJLKxEghDPf5PMyZB2MQyn/suaNxpE3NQv3Vgu6VfkC9bJTKiHbJ5gZuGg2JA3
bKup3hrYDwRQvRVdXz4feCD012+aDjZy6FHfjwjerHQ3il8v1YPOZIT9+Vh8RkiLYi/uQEhICo3X
v9gt+xiufc7CcnUs9MTU0pVn0t88bVEgR+/u/fQjrHUzW7d2fo9LNscEuxDfwXIqlLxoctreb+Xd
kld7lI9rhlkmg96NoKoIIelBj+0j3atXDLykhTRKfkCopU1ZoJQFLo1dvBtkRhDwMSJShlHb4cDd
MybkNjlMjLSpGygyQyye7fLXFP1ujCJykNv/qmLzm5ndadJZULLTkPjJ5OlrIPnNrI9rEZjA8qzT
hiCTBbHuYvsl7ZI0nCMmVhN/SvKld9u+IBYOm5Cd30bwTFk7s3y9z+NZspLtkDKi2hF8FlqD32fb
Jq7eCT8Zi5sM1tumouRQyc6GIG0sdXNrOnbwMzT+/7GxR7qhPHus6HNlIpQqnYLdCzoJbo4tLbH7
EkXPFBMiV7nQhPam5Jxl1Za/7N8FUTddPJ0M7iB0EblR+DHUXNXtbYJakxi2DY5rlIMQjYLYFfbT
7rQTyNcSfnJRo673DdA8UEPp+FDbFTrzItmtWKlqXzEUHtl6t+B+sZtgn7KfzcShDFupEvAOdfY/
/WWgAW5J1+KS4+t0X6pRnCeDRNNgaA42egeMYJYeHxLtLjW/exlodzG5JcBD0jw04dBHOrRU9l0H
K40Oti4g7x5x2yIL1Fy8TB6uMD+PGUHI4XFF5c6blHwtw6UJkhhhuAQcbjwnNl0808BoAZQ3HhkE
2BEZvcp27lFUrvmTQ31EYyV6v9mXHZgDI+i11UGXJzOKHMfzNBNSJzzUFVREKaqQORJb02azn2s7
W7+0RMqDcEMsQHwDZUSR/V3hFGdM/VnJE0qTYT66imUCleknUH8vzXQhpHarGCBckLCLMjDLAJuy
oN2VPsjlsdMdWrdY34IXwtrPf1+c0AxsbDvZLN1P5itAEqZu3dbM3kbeclx2A7A57Hm2dEBNIKbh
wXc3su2mg/CMvPLEpmFdOuHM6FMXFC7htZTk5rov/pH3d3h9jlgX0fjxM7NzeAuTG6JUni44UvRR
JgeEan9UfjvwqLCds37gSbiaRR1tbqV0ONaSaxeXaVio2wB7SFxoND72pd2N9a0a0Xi0UGQ2XXdq
zOlqJfrtcyqizYL7TeVrt5gGPDLkYQAFUxLaoQBtiYiYdcKxJS+Nk4NOpDvpA6xgU4KDINeA8F2N
O/5KAulHdTf8Aie8OA2vmtxoXqsCEEAZ3z5hpRjpWYE1rpWE38jL1mRgKxSYTqZ5qKrEVwQjgV0L
gixa5a3avsnE63Vj/0S7iogUC2VXSH7XwK7JzrVUnzkKteWIkOzY6xdBR46S8aXTTGWAd/KGpjt9
6HJ/1klHo8UUnpB8s40PoU2SHF9TYkPeQ7QBakZPPrPokHzziacIwMN7C7tXpB+CQqiT8Ub61ECq
KjOZlwzzGwWR0NzuFCZCrzzFZnFWPXegxQIJ/pPEGbJr+dSPsx/p0sYisDnPSESM2bU6MWMrcLa2
AwoOO9aONdtqH6BXRRAxDKN1AQ2nGqSCYDSVHQSP7BWytUzuojMjG1+v4wz6wnbUN83G7y6afZ59
GUyyQlbEzOIGW/ZSBELF1B6mHN5DuEOtflai5owEibg9CgGYOF0/ngvRnus1OVuHzo4Cbs9CUoKi
vyQ/lh5SL02P1u9PQ6UxiGLkvII3kWh4yId3c1W6xHp10aqaUVIZRJB9/Tz7ZYDmxuulmrv2LxzX
Wm+2q526SfycyEsfQfrgFnVM4GkKRTfrGrac1nzIk/iUv1IqHQCtaUJz72HrQANgejrBgi/xpkJ/
MTS0ELXNguoFmCyq/07elFYOGCyKPdziFwvoEZsAbKvkAWEIuDBTfIVxkoLp6OWnPqmbg/27hStN
UJo5G7cwT0AHMe9dwu1Ytoh0ld+Fun5WxnXg+ixUdyWWCJGBxNae/uclOJZSR0qfAqaYYcOQirwk
gyihkR/DnpFSGCdbyonZf6TTv07LL1rRf1iR9N6j6tADpsacmyvnpl5GvlYq8DU3aogMbTpHGnvN
Y0mmUh8m27RDS2r2R4mhocEFZnIFZi0yl/WPIs+nl0i5E4wBh+FaquEtGovHwlgiQQ68bFWjI1mk
Csy6Z+XI0CLuCcPdaWMb5GUfsCqmPLT0YNX4jHCYtlpP8ud86TXjYi4hnWpyNWH4Q+7jOnaEzkDU
2OspwBcdXzh5VSPZhGI8/45WawP1EVhWxa7INum+UG3YgL1smfXdzIuf/LUlk5EvqoHwQoj7hY4F
+YrfIUaqlz9z+7BsBsbqK4KHyREEm/YjJtlLFySz7U34Q/Z4nVInL7RTqJEpMgSKFJ5orwRr5gHd
gWhck21HzIfRpK2gu92poJdTZUSJ8pyMCHV76dYc8INp0klDzWOhxUB6/xr7sTVJyEmKHnL5mMFA
KIa6z78UIftNTU2w1Ae1LVB+9j6szBHBZGQsQSiP5yHaLnmBrmOEsF3Q1Bibrsh9KWd9+TIY0dtr
A1DLwc9Ailm1b6GFyBCwyq8UFsyEyLDR1JkHU0brOpkYnTaGiILW1P2+mzgjKs7hcZck3z3G8iof
3JepPs5hKmy4FhyTID6pstDAXCIBqDRBCo2EJGzqnbUsOzljkv5gEr6T8SINzEwipKKNcVQ1zdfG
lRHZFTN4FunX9jSUCKnqc2YtO4tE3VcMH7OCTnlVpPs2AqQj1ft1OFZtf2276QIfinHRZ8Y+P1zS
UyID5m4Z2MrE3Cg4q7jimKc17POsgoFEa+5NQugGhKlWb3gVsvLXoLVavlLBOmcanGHPjtjpJzYE
cw+PeHZz/Euv5DCa3aTHoOvKMbZ5Ntg5X2vDwgwH3WjyHGqHKZYPMJDmV6VhiqutfVsWQdWqfK6n
KVCH/CRUHaBtc2Txo3w3/K37iWjUB+arnTgbnP04Ce+luZ6rFJRHt5bPDDqKEd9Fec2hE46vyQJM
nX/RIi5FI10wCi1nAO5cTMT8FhrU5zej+Cr/2Ug4FnLrxldXbRmepWfksjTYFV/jaRryc4vywtzF
NaN5hu7SLZ/5Y5p3xYJ9Kp7DaZ7hrBcoaLTvoqnIWOeGF4cYEv9iv8eLwXpspyw0QOQPF5E/zjwt
tXkY6RvHDQORP4UhMTFFuriNkFSjHZg4IS36H8VZLn+IDztFCrml1oV+9qLFjE/zHVnlN2nM77Ea
3kULmrji4Ds3J7DwUbFt+2A5873uq5X3r5MPtUquhnCHIoXOO+y7XjCnSffTT1OCjGxRMCIaHrLr
s2R90hGqoHSIiPkaCFag34VgGlEB//Rp6+FTJZqOvSf0SrllnAKSXzZPs/YNf6KTt8n4TKerTs/Q
Ip6ODrkb1eSlaedm7d4MEb6tdEUR616LX8quZbJeiHdgbs9yLGfYHCmnKDNYZCKyYWyTQ4Qb+u4k
R9j+M8VP0UpadLSIRhEcM6PV13ifo1yznpjP8WDpUXEt0vFsRpxBRQxxbCMVjVfUt8gG6mXsyvSW
yEOglk+yZQkJaZluEApzLcR9JHctaU0oLWyLScJYNn80YmbtykGvk3UwvbRTsRq+IG9GIur0l41r
WsEu+YpBwKItycfRJgVo8XT1xbSmqCPiaDq+KHHJYOFv7H0NV6KehMdUyMcMxLZls+J3WsV2WXuN
skS9UvGSoaPtVodAS6fSrJ3GKjj/k6WjL7PcnOCvJnl8tiQurYXleU58aK/dTAQwEQdk6tJEZmoK
JTK+oCaopqDuTB8oySlMf9Ik3Gv9fBmq6Jbx3nQl+99S7HLsQ/kbFb+UqZ9Zk3xJavaFb4knAK0q
egExBalSB0JpcTz8rlreFNn0jbTyR10hI4GdJ4XiZk+EZaA29VYg+SkYLsutxXA5ybFMEJ7UoKpS
9h9dd0RycdYd6b2j0IYtjGXkTwd0s4n0vXLDTn5vNPlJKN0Kovpmj8XJpKuLV/WNY5CZA8P/Fnsd
X6t3WGBZhGjXCcx7tfus3I1V3ovQ2hUhy7JleGjltmBcSzCQL+4bXZfORd9tF8PcIctSEXPlxBHZ
VeRMc+uoDxMsQ5ohcqMRoOdatVfU+0ZvBKZRIMvxLpEKjJxakGTlea0noCjBuhXk+pHlGvNb65iN
sMLFip2mFytvSsNmV8cARpjJmDHOjp6Y6TK80bNUHHq80fVqb1++R+0rC8LxmenyZWiMp0RzVxRo
DhmKbVOtR+gKIpdtF6+8GKfjaH5JFiRazhAiAHSSXmsLIzgPLRo7/RsN3IIvnwCwiYgKFpbYAXNe
11Ka36RseZfJ5W4slqNvAseWqn0kRf/knX1MC02l8lbjjjeS/mmF641vIbPXm5ImV+Zxuvadz+Oh
MdkYs3L+WhJfvS6sSsvutCA2NdneKHe7/9EzM4DrdzKSnc3aph3gkxAPM8hMpuuAe26vhZVHpAmh
dxj/KXQRJxh+inEnkehF7EBMMwLeaNsTGqG9MrO0cwwKUay/86QP8nY+tcqv+nfRF1vwr0yven3Y
vo4GBtSXWsdi+JTDljGkfsCfEUsnhI7+LP+KGF3ZzCinK7QInDMvy2CZEYRBvxp+TbWNDM+bzPI9
XMM387XorWBHdlv2i3fJydr6UpXjeZ6nIJ6b07wSsU6YEmS1QcJQOhkYTrbMjyTrXJjDdXIHY2Cj
VlYhwz3wGUt33qaIspqID6pSXIRaXNRqk+TjDSNlFMePIu7ua25fO8ao2y53law+ZP106GHrT+In
QiRokugC24J3Zp+Gkg9ezYRPJbbIhlOe7W6V3+dmeU9gikKt64uHpv0jWZHV0nCZG+lsFztKDi9F
+IaofnUmXUPyPrvlXLtaifFofZj9H7DeCUykTUxEGqdsq9EVRJQZrn5WoZ/AouBzxT4RTdB/l/g8
nYSGyyA/RfOeGslD8X60wbDpzrz8j6Tz2m1c2bboFxEgi/lVohIlWcmSbL8Qdttizplffwb3AW7j
Hux2yxRZrFprrhmOY2Ti3QzsjWimS2mJ8EEG6IqGZ6YarpX/auPSEPlxZLrUpwjsENjqiykRiNWM
dUoIZFujR2nhnhHg6DdXyS+2TXAtqCxktwbggW2wRAUxERnfKhudYQBDIawEOuz6moA86O5ujZgS
M9K5iaojzdAcyn3YW/sEBz4nm3C1mKwr1Seu+D3yrJZjokOUQQeb3MKrSIq7JNt3w/3qsE2Ti/Zk
yvmpwzZNXeeYrslZBSK8BjJbqSjM0KqsISlxPhIsF1He6mSQ96tBjVahTmKKUiOqIrDUgkqbrSpG
4/E8Gv9RzGklq3sboUPN94mEtovNs1TV6wxindwqrqdgorpOuhDpfXqOq/gcjtYJbpXm78qUet4H
Q9pwKKdkojDVV67r91FbtPe0O9mz0A+bdBVF5SDGHaKeXY9k1QqoYUZl569EpiCLPAq7PQa5svR8
dE3mdEZMHmrSLDbPZwFTvB4Cg64X4UT5bWXGIajSoxambunvYrzbwMMINnBxXEAptkVLnH61lnYa
KTqKFDVh3J85G8wEeUmrgUXijamf46B2VeCa8SA3s+/vdoSlM4yrAG6nz3WM2K+gZrPVk01kmBg8
mhAMogquxCjQ8+A9BAufFJxVyqRWIlSv7BUHUztHx4GoSjeVOudKYGIdSCuS14lMGABWdICVfhAb
yVuZSuSa6IekNiTjDNsrDyo/aTJ9uZ34oxqMU40ID1EU25Ox8UgGK8vPOgKRorTs9iIwYVBigp55
GMGeGxP3KMPe2bj/e7PbtF7utNa1X7VSrjvtsxWD67VQLa1yl352GMLWvb5BHLnRcHwiO6ELb9jA
vQX4lZDeJr8oOM4+Ow0ihAmKVNHMteY2JrMKrwdC20mIiwn1SKivEauXAdLwb9qU/B/IhFlvat7g
oV1nGBibxLZlxkXgQzbfs6o+43aUoUlBlKCRJSC8xklb1QlLyRHoq+oEBjQYfE6cGkwuy7DwUUNz
0JTrlEI9N6Y1fhEjed4K01O17/ZlMuwtdRlV/w5lIG8tVNEVW6hMjCTYRdNeq2ofwU3RiIZnlr1U
o49CvqNPMLEps4lYvhXdI/Z/BUnQ9uwE6xQke0VvRRrscP6lO299jaEDW99i6h7BxAUPro3Vl8gO
doTeL7/J1keaEjWqtdjygGRfjNI+N4KgkHRwqhBbwI5g+FOYq4ug+KiM73RlAWDYQMe+HG/jZGQy
0i1zyF2IM3Z9MewyWduNwA/VRmXJe/J4pKMEPh18MrZohPruTZ1QC+NcPyzDy5AerdkhG5gp/CzW
CKa2Yz3swEOLk1WsUwBtPCdgI2PVQQQ4weRpzFrFVztnVSbyroFsqQ8auXigu9E+5UUtQzoqtIb4
d8V2CL6bTY6WGlvPHLY1wxyttDZUxn2aLoT9ijAMig3Q08bh0zsopyiKivZQ0eS1IMB6o73nAS5U
UnYf2+guc9Ri/CGv61zixr5KET0j+ccwD7DyruBW6m1n8FbS/iNRITN5IDcvOkygq+rWkrlb0p8K
KxFzLrYSSp+rbhaXIUrPFlMfREJdeQv/PzAZkMUBt3MoNIXrmTbuqWzuU7KLB47bax6iI1ZhRiix
g7KbROaBSUXgtQu4RhPsJF3aZ/ZF7nSOfjpMFNTqfbTwYkrovTDz2uiYH6TMmJnHqKD9E0KcNkH4
+y7yax+8jKjZjDIxauod4QE8PqnF0ZK7FoGK2Rf9B+QRYZEItrGrDC/2zzA5jzMhLXihr86AKWJg
Cr1hD+Kg/LQppmXMqiyYxBfftE5jqp1JV1P3emAR37ZMCFFYqehoRA5SvJDQcepg4XWJ0xlkMaqx
cSWSxzQ+IP4VdrrxlA+5IVuBvqpZdo2CiM5hLtTkHyom97cKBlAFeJJ49U2SF0p2SdV0HagrXSdx
cR+pIFPq+icLAvy80feg8THICTACTvgbhOLiI64xNNJQogayaz9LJACh7BpobQDjCXnV4YPHf0X7
jNLlnHWt8cdvD1IfrHoQCDViKNvVZCgizuxx+XoEiffe1XjXRP1K1A3nsrUy5PZk6PWx8tu3oW/P
aYZfltKvsnVTxzfOKsTYXo+VQ+fG9SO08GvNbrMI0xcNIpDFLMIk0kZOjE1VfABdDMT+WRhTZG+w
K5zQdNJFpUED8+1NihUsyBsjMoh6sbRtVQLJKOQxykXA4NRVfUS3fxzIkRJ2fpREdAwZ7rcR1g2j
5cqPCTNyHgSj8Xzo1zmhWQp+MSZHd6/FqwK343R0VEzTK5NCryOBSWb02rSHUK2OZpe+aYqBLmpX
gApGzLgQbeb3wVLvJJ3ccwaLPXPGnMHcXGh2vKgJkTODtilBMX1j2c0ygk1Yx2fR+mdZaKSKNSfj
czYhxyfDF8eIbPZaELgzmTj9x4vsmUBzz7p3uRWH2R8dyhQW2sAJuNJdjYDFViASxMctKhWE5uq2
E3zoQfQoHOmQl3VW4lMfVdC782OxIqB+G5sMoNJpF0aJm5IhXP3Q2I4mfIVkr+BFWkJsUUzjcEhS
x8zqfSU+80ZfGJaHVevZ979LMrDThM5vhPHp0EMAwtqbFqtUM0LESdhSp2ZOkv8JmC4SGcT+uVD1
j7z4LIWjeSftLOkI8yEF5yoGu+a7h33mUDVu0lO4XBvz3cfwHObO0E2uXJ3IAzZHgPFSfeZM6WUb
xVmFOp5Rm505tubDNjJXCY2IBhFnYs/1l7q5RBDnVx/6cabqWaQ+kUzWiANlbrr4g5VmFxtmv5lX
bq33ns4BZ3dFxquDAc9/FrHmUn2zB3tjwlI/wwawRmMvm/IxRBgZtZzNAp5Mz90CAJZWJXHVug7q
SLegT+tEJ4nOlNa4bW1mKhXOcAnnIlIWeWK2Q1J7xDkJMp5KAHDewKL78GSSXhlRlEiwFvk7OHea
fnkjIaZ+uSlKkJHAWDM29n48jEZgAOn7iP5i5cPlSJaxzXDMXqgm6D8MSg/iZpW5HqU89nY+Pz67
6TSKdPUDjbDy4qwHp3gTjsCin1fLyN4y3K+NbCnHFrtbd86eJmRrGQo0OqpxklccBqTuPJMQDKb9
tVSinQnvMLn7SnTE0y9bdwviyNZRUK/DxrFyHNsRnFetstM+MSnC7A0PlXeuyDSJ5eneR4amxdxz
xW/JYB6yYp5PLMv2Eh/bWLliXWeYiVuDJ+KvtzPjCT2Ut9EhY1T1WzyJ/5u0407o6/suTBBalhBu
utNAvHF09qzyAjn8Gvr9ldKGfizrkG9is20RPxvhSQ09b9GhpemYjBENnKxrUR0i8iUV1dobBQht
F++HUrjsMHjna0q/UywniFOnT1vX6gBCWgNpfr8EdjRtYvsyzNmoi6jwVwuj0a469KAwLjAjNTDZ
a0/ZtBLr3GPhtdmGWMmkf8iOgGOrZ+rRnVbojWp90xD7UlRsnAPblNNj3lC5WDtw20jqsqg2+nVC
GlB9jqLiauP3IPfTnTCfFPfbY+TOYpFkOo29epV/YooCHUvPQaUdU7exzaLbBl2MepwwyE9fAKur
8xDFQ2XPJs1DkwEyWraEr3roEYOowPTpUUjNIVfEPqpNN8QQtBbbVvRrR2+h46667BrcLcjSBuLu
HK/CjBF5QqRF/QxWAk6ArOGDHP/qg+JqFXY6HR4baIqiNbZH9/RmyLhK0nFEv6iJ923a7KNg3PP/
6sGDdWluPUZu/dbAUEbPAQF5ewgSN4O95emugMsbbQYY2Cbm7ANZKNPWPPuIusp+RJyT7HpPgSn8
aJV7A91HkANu4HOLLn+uHgA3JkIsJ1fJ1iaefKhILdnc1s+O+Bi0pt6bmoM9wqv9Z39itZev68lJ
pMCBv4ff776LWEUs6lFjCR0LWmEORSsGi8e6crp66jbBkYlzFH+EpVcFy9L4MqdigTxEVr9tFDVW
0p0qhjJattP7hQ8qByc7Ofb88inGXJ9eme+v6BbDMijrnDtUZlXBDlsustFFu0g6GlUJ/m1wkxIo
1IyeOBlMyM8WbBYZcxkPK6qwQ4fp4N5NlMTRGJBlgckgCd6r9iOIwiWDUxlSjOgfZdnvfQjTar/k
lkg1KRPwQjXoIiZBH0iszU2PFwaNBOaBtnQNKdeWXob2S+0XUvRvkkhny7ehfqoVe6n7BPHhujTi
CcTVoa+3qDf16OxXm5eHk1bLgJSLqzt+HZ/bM936JyizKewMrh/sDVL4wWOf66HZ2CBH5CllPnlQ
8XsFegKwk8kfWMlaBDilmLWjsE8Ct2bM3BeYu/UvOX5nbmKgoPdtVBb52uNaStU4FXAsvNIh03jZ
qt/Fnd+O0U6bKJg1rOM6Jjgdj1KqSBGIjTd368Emxzit9T6hDG5y/rS4WLWtQYGToGWgmWUoScKF
HTXPuH+MOOTG/6AK8C2ftPsgKquiZxxByouBmugL464NvqCj2wTJ0uMKNe6p1ENtteA1vJiav2IZ
bgFmtxF1A/2IRBxL9ZylWXw4X6uummXQf07xm8aTzue3xtw1PkMh1onMDWxxwsrIxFPgbgHEaG8d
jKgufosh7uNqFa4rYwnj7x6gVvSGXw2q2aiIL95AONMgnnaMccVELyQTIMQ4q4AnD1M/gADtBxgs
faQoM0iv97lOYgoXjXGu4kcDcTQa3oMvSKSYDvhj8KyV7ilzu7ToVPKzLCDknTO34D7/TXhjvuHv
C/8lw1TxqsXI8DxV7yRkAzrzk8DYIZLQEM6Sxp0M/iqfBjFtD6N1STuBs0K89EEqWqJn2HtuqcUZ
KWFE1Kya4K8Ixmd4agiibvJbv+1oEnKUYhRq+oaA2/qrpM2gEhSQhJRZiDA8kFrJNCUtFlJopcoO
+zpCZqBORTqRTcMv9w3xwrXSbszVRhqFvwi743nkAo4Sep+ClpEVQqcjaGZQscjz3GPZ837CMdgn
83+ZhXcwOtPryLPndw5x8mFSQW4reEoifZfOmC0x4FmHEkfVuvgbvAePv9j0qgbaN+zy4YEMmf41
p29+dkC5kpPLJXJuwGIM14LhXfrk1xDesGjGTTwESPo57PCT4dvyKJg08Bf+NTLya5jvqj9O5Y3K
Oq1ghTomkgpVWSvztwb7YQ2yWmEz+Oo9C/4wXNDxmIxs/y1WfizrYo41L+0v6XtLlQaXK+5LZr5/
GbN+MwyOgqlG6arNSLVOZ50xAAVEZZGNKlyuCWbDF+9QaBIQPjzSAN1P7HKbi43vvQdDwQhptxw7
7AB2Bo8rPrV6ut8izE5/tAlfr695LFunCGKvtfatVxn8ZXRadJV9i7WOdkPGLYkV6cHXhI4NXkB7
ajMom3R2HC+LiMZtMhUGSRucnvC3OkwoKzMFr1l/GRbgV8rHQAOpDgjOgj9TJDuDrjn7KGBe9dVm
iClQdGzdP0IYUhZaNPMrgvE6jJvQ0bRvo26WN5WPqzB2mw4KRC30rHMA1puXoV3tt8B+vEB4+EgZ
C5qPhgrOT81PZOsrBLra71UQP/vhNUS/Ic5FBSyMLsQQFEVYSc5XNMAdwqUmQFusrAVqaMsyFxbU
3HZ8aQZswNSgr6ygDYO+E/dIwmZEqEvbKrzl+hL9Q25krsXWaDAHotxqw27Z9sMihKeJh5c1LMeb
1WRoQP2VHGSOKny8DpGJwS/KxBwaLshTY+RWJpfBctTyjWykLru1DYlKjAUFY7ymPFtGtUIcs8n1
l5xiokgToOfPKCOmh9dI9ZmEB2d8xrPRQZ9B8HRu4jUavzNItDDlIFG6kQwIr5tyAHAJ2s0mi+yF
aSsX8p4Q1iMCZL0Q2BoojkzkD8KM4obPz0JWnRQuBtRhxlvWxgqHrRS5jdQtpQJbLvvUAh4P4A9x
iXNNABJ3jeKtVCpbUYKp+8eUzI5WJxMMgKrLp+XYepsM5wgCaZUw2TY6AgVjP+kEEnXpVo0xc+pC
6gB7Q5gceicn6vSLmtrnNwPNJfPDirvgYW6Sn0aqQQZ4x8AjLDH4COB+YqxmDfqhwHAn09NVSpBo
7jujf/8WTYemYWfPeddqvwoGc2XVgKKY2KnY/cFT5/naSbPBMmXDgQZLH/UZmksajwhQKhnJTpfL
G+s0CsdnM5iU9782gdcqnkRIERnCRQj2NfE29s1bQL2RTAcsNI9Jc4IaZvW/bf+wHaqEvwjUH6+1
/VwC2F21Z/y21qlZRmYf2AEvRqi9Y5tva8LjtOoGCx/Cn4cBdPjbsJ0okKNy6iF8i8PfidSwYhlU
93A01h7veZf9GL31hlrzFJnaKRjonm1K1ZBd0VwWhMDZTOD06osCiKIAaORqgk8RcpgO2QnLsze9
cZr0hyCFEKFjrpSUjU6tgMmatJjG5OINMx+X2NIU6UNeMHtZ9XG5lmSMEmDYeGBSswLJezcw3UIa
HKOgsNhUcecHFkOXNtxGnAiiX82mh03lnR0aeAAvU8a4og9c3Ht2BX88PJ1LHER9J4foo6i3hsqo
GLu5jCJlZWFAneOs1kECPRwctsz0ki8l4jCfcDudDYEGpiz4mGTxg32xFdl6fE6xcY8N9W5/+uZX
VmqXsPUuNhypjHLMw5vIPIc9AnyIHTkbnd/cIKbC7sWWzQkxfa7j9iIygVnneEnuuVhBn+WA9Lll
8Ih7chwC06nTDyk3tkmnQsGbtujlt2ZDAO20Dvt2XdyVeDgJUDSZcnYkezmkI7SjVaTdJNxayocM
EJdsXgKybS3tZZoNxTpBATshLPchoxaRgWc0LBPOT0qLoU821JqcejAmFnjrfWqS51Bic+kLrBh0
WC1MH3SctYtvv5hT6wnE+yTb0+dtwKKJwx1PFo75wVAWZKzMxrbTpvEeJZ8nZG9FOdNRv9RziQh/
OB8RMPJXcuGKErFAdMKPEIPs8CQ/daqfCQ/6AaY8D5TmCxXBswnIjAn+vDTeofIKhgUneAzQ2APE
2O5sKMRhH8zxocwq7H0J2Jv5u4Eh9zBU+BtvuvJu+pHLPHqfDJeCNyhcF9YKJW2cmYghrA0tAs44
BachRzZt52EM1xm8QVw8hlMBF3N4r/tXWoOoQT4y1XsVDVe7Y9q9yjaJRUYobGKwjhxa9tozTomc
Lr0fhqTr4V6PL1F0154q0KYFlDFaQrkLb6VSIdfAWmIy0PvbDvWlwd1O+La3Fqequpu2mm5CUoe/
eTL4ZhIvYMLoMIohloOYUNrf2npZdDpRTSif7JsSpTc5dyhDGtrQdm5Df2hqqIRLvAZsOAmtVez4
YfqNotX2NEIFU8b+FfT1Xe8vHk0JlHpjunKPDZ57FmVbc/qYH6BG+xDpz3J4dSVhJ/XDrr9geLPM
J6e1L5Z+SiLf5ZjO0RTrSQ0Pq3ep1nSTKGmw+kQgvDfNbV+SMHkMVoUFnEiaTwFI38qgajw3AUjv
88cbtSW6X7p7+Lf2e5orN9VnwobRuyLbVzGk12nY8ALHLIogv8o4jjBZMcnIzEv+pepkwscnwQJd
fKEMTG2XbxdQx1qWBXKEqzWlhmbeAGI8R0SnSk+g4ySHklaHYi6da/0Cs+X2HJsuvuLrnhoDk1X+
OzsIoQkjVnQ8eO6sUNJ3vScpj+y36QNQSMDwz69U0TmudfxoNcIwyzcebyRtqpx+hLNnbbyMim8w
mXDuP+DTQhrJ2902wmxl/JnL2Yo3k6cAQZ22L4Jx1xJ1AFx385CISZSunsc7+8P5Me/R2eBxxd//
vWm+d+73Ubynotfgj/pQh4Oef7L1jaNfQLhLVrB2KIh3MjJcClSLhmagL8JYaiEEvf3MxRiNR07J
NhQHSjhb5ox81Faw8WCv2+Sh+EaFsmsX2pAz8aAoVuz0ZdKjIVE3vJ2dhv0L1oS8XCoIrSoR08XD
MHf2Z1jUH9Ns0qLSn5vZNW8D18YUiUEljtLMEnadjfui/6lKDBeVdVFTNbGR6Pl3x7PJqCdxQoeY
SW8T66d47j/34z7GY8z23ZQJMq7yUCPUEFmLgx0HXzvLrzUyUK6BW86RSffMzk7Ly0fQNNF9hHic
xucqxA0FJCAcHi0mup9Y2s7tTM3hmFGaV96DPbNiM/ElpqABDSXvHzYEoIw4zF9YDnOHxGN7xfhb
VoJ4aeNMm2SwLNnDQvU+Ly3QUJIUu0VWfAcBkzV5a+ff9AQaUhZK0zBd0WoVYj238oMBPSR3uEqL
e8BOR2hx+sF6oHEBrHujTR1YGUEvz72mXmNi2DPY29O7j0+RXBq8En0CGttTCBMIB7IBOjutffyP
d7PkWJc0J+SbvKp4ZdBYlMbM8oWg7DR8LEIDtkyGSJgB363ht6Vro9ukmhjy9NZSJPPlLXncsUHw
4V4M1AOBcbsNTwB3fWO9sXtysUpMS5YeR2WZ8uEjhYrP2srp82ho6TkbLKTs7pO7CnbCe00NQJc5
d1q8nLS+VW+h772Pe78PnvzL8SlxTqOJoM0lSnOrxQI+Pl2YjzUPgkwOGCwAUlRrBKtAwH5MLCLG
7TTr3q5/TuGvNBhvsnUJ8ELg91s+eimCtyQnPFm8TjiOpKab8Zfz2fIFmFJwLs0v2liS/golq9m3
vJccE/qbFAz3rLwH+jOkA9Km0h1t8lneWogBNMrhjcMJC57Je/jCZvW+D4hjpOj8IhJukd050Xgo
89tS0O9yi4KvIZaZHRyt/i/ujTU6v2WiBzMTdUGzCPV8vhch6Mq7BfXvv9IGi1dwHmxKUgbn92K4
aJ5wY3rVcD3KcxrFkhchif9FdKHkfccbYXyxIGqep3+qeZM03Gjp29OfBmkTwIXM2mMNGXzlmMfP
RRZEQtCD0k3Ts2T3hk9K/Fsl1qLuUQA92EnLeee9V5ywFqZurOgGBED+GGGPEA8ga/Num7PhyBiU
zaBv5sx7MvdG8NtGA5+YF8tb2uvwWgpwtewvnPVUwzvfgfFpgSBCRt2MYobsH7rMyZn9qvBCRI/l
MJhkp2UfzMCUAIG7zRZ4bhrKm/TJOi7lKwGnE3eCf8YuwY3hvarit1sVWPNtN4yvRHfYukeNuGRa
fmnHTSrARAqH+mb+TVFxGFoojSEJ39xNYj/teSHOq3DipeKGRpiWnkB8omEBW2CX17cY4jR3b2pP
EZc08YiRTHTtyeIrF8SD8HJo8EKnf8UfDhsYEqHIxBma9OAIAXy/JRIdVqV+DW/ZpmXzmIsodgnD
Q4BKAtMN/EjbCuvS8pTmpcsJwWs/oqJEYA+1zii2F07b/jONCRsY5zkN7nYE+p75HqcUq/SQnRz9
gTSnXnN3tmzrDHh0wJni6KUfZS0fsXotjaMEi2OlshJ5HJn+pG4oTRenaxio3BvMw4ZLilyFl5Oo
V8iJQE50t+yGM4AV0ghQEUpws9cl74FKvTj/F54j0ayN4rIbFn8Wt9JKPxpm/x1VMQ+wuPcIM6nA
/GhcSiyYXcErk8LUYemXdwBKZ/zpwLEEBQq7h2CpcCQo7AaC2zXfEg4jrg4rn6ZMb6yVYxI/KCUp
Qfn8EX4j7iToPgtlz9ZjtG8I/ZaAiK9hdONOpdz4pdi8BGxk9MrDbT4NeKIV9oEpi7k4zr9P5bnJ
DPHWJaxUg3MyylbcSITf5B0QNs2xn3346MOGeaBxUnhHiLPjSX7aQbwKTxAZD7BY+PEZ/8mx9Mko
UbkF4I74B3XsRI5afCc44vbATtmyHf5smBM2PIGAaxPc0hHI1IjQzrNbju3gwPEHrRHglCwRMsKB
0Af4q8Na4xvoWL546rRKZ/P78HPqtzJYHqBR0qI81FdyacCsxEC1/1QDluaaYrVCmTT9A2WBTsS2
mXG/01WGUyFMDUQJHz2wKHQYIkQwnkiojo6gN2Aw4dpoeB/Ail9GGyxx2EELDKy5rJovgQRXk1GO
wPPw1hHOoU1xwHfKUH4AjkZtOwKlUYVkX2M+4mSKiPzbk6y1Qe28jbExj29+BkHE3LKJZR92RApt
bpCAiLBxfYsZrHvrDqKodSZkPEeNga3Ll598T+W+K2jQ6zNz/kHq2DqtvclI3JAPMQb2td+js12U
mOF6he50WQz96aFSW+eETtgYk9a3rBHHJv8Z43Kf4HANJfxQxfmRmIWlhTtj0xzb+pmeRvprXfZZ
fothAPWcDoaBfXXyMEx3QlmDsb1WrjIPKy4VF3efIESeAwBXVGfO7DnW2mtuVoKFj9LHqGCzbTXS
G5GcA/0lJA60fqpF52IGg383holzNc35SHug/JTe5wSI38gmXOotO5iYC6GKnKyVwcKkvowMNySL
C9Ez/uBtYuz16F8PjmB2R0MNjwzqFzVoe+f/GVLh9BrtWIU0TxP7IcnJLT96BK9UiEuR4nQsoymB
n4MrOcpk8ZaIm1SJQ67X3J5LNmAkkpcONosOKI+TUPfawxuxbd1znjOrKz95ZSQ/FoqD7KP0se8p
VlNNhhFGGQ0+CTg6p+hXUzdhHsuInuxNL//XpfBc11KDNT+tz5ti3KUocmQD2EnIy7jEjEU948Zo
oBIQ2Gtmyq3EoaWxuGTyvMNLPZK3h9Mlowt1BxWt2DPLl9PFNN4j/1205Hcqp+qtHesNDZovzqAG
UotrTXjUlGglHwarBA7CjvmEYGc7WmJTfqKs8z1tnURMxid07TPRzvA3ZXCIS6K8MsTWK/wdU2Gs
reZWxKGjmzICbX/r5x+9ny8wOhCaG1bGnobrYMAHClyL91LYoVMB9Urxw5pi18w7l21PkKHntBFG
zpj7dDEeeVhn65zlbHAWsp2RzSr4mowzGyxjDGRNC8V/zaeSAjIiGF8wEaBNNyn8DPZhYHQ5uUTk
L1NDsglS5FIhdkx9kmTfs0OFHPfzQiGrkakr6RyFcU4oRPmzpqTh/3qOWI+6da76kL1p9nvBvCKZ
D+njXGYGBZNZ6yKjm6BgQV/M3KUn5Y3vQe1i8Z/mumtMLgr1W4Jidht7n1RmA6ftBIMvnv5RS+Dz
tpCZ0PCB4W0+V1HDHD37k9N3hucTKpVguFAA2FS3eNj8DUyG/48h+GfQC4p4Jk226JYWjZeC2nvy
Xzq+pUBf5SWmoq+r8J2cQPAN6s0SYjenSm4cQ6ty0noAZ2Y7L1DYYP6OushCgCEhStPogBGFz2MU
kw83LB9w4dgkYknq5S4hNoR6SOHq5Cp9uzWkTtnsjAF7qs01YMNZkcQzG8IAHELQksPPSPlI4u6o
z5UEJVVcs5Em8Y3zOB3+8Gpj5oRZ4kzveYzDwySopfozORsnzlN6IhBIiTqzic9YZSjFt9rx0jAO
4Beo1Lp6+NsFLk2WG+PyQKlpcT4XmJGMM60Bk+4ebdZN/PAxdMLHrvhmuoAWAm/VH6KFVyDVnLfv
KWgbYz8A2wW7cGGzfeS7+bhC5zTyGVNCM2BDFtuLMKRQ5Rhx4htbfAfYWZhIqEfMj61FELxU7h70
gBrGme0rJ5x9lUq7JADRusOMPCPihfWpcwvVMX5fxgXWfD3/pDj09KLjPoRgyrzBL7E5jmH9aS1+
XOOGXgGJ5Xw5c6OAbL+A+x3RN2pUwqjmNYJhyrpZwd1ZYU6NR1VyyO3KsRHAjcJiFD9ifIcE0vxK
UHgiOxuWXgx5hzYwKEnjonyf6HUD3x0YgQQvbohAFTnV2+pY9nDXQV4JdlMQlcIT46xexG2LEfCp
YyvK+tl4O4vJ942rA2HUjASxD2M5Kho0jLUel65uRFBO6BigqkFPyzCSVTpQNAVnkHCpTb89HtCI
9DYZnpnzzEPk/BUq2kaoOFUmu1QfdxUgOY5YBaclBCsF6AFlo8rvsXFi9tEBzegr5UwvYzzUHMGW
tqlQdjz+ZFUxdg6wc5ZwCpmk9sYsBkIyAzTforaGtY9dZsK6tKf3kgwvkV362cDyr5jeASGp1KWZ
HDpiVIRXpMhtcKSllmlrSbBBzgYn6joI8E7hqKrA9FEWk9eiY4VqH6YQS9aERdo8ff17qu6TKRHU
Avdmcodj/A+653//k9oYKXzTGgTMPSPbKaBpwFlSqhkGatdB/aqNnQoLjSIDldyurwx30DW8c2wn
qXP6um0o5zePFs5ylfAvlDgsq3JZ2iHDF3k3gHfNrkvje2lTBIZMF0D9C6vCSpKGIMFLLyq/aCiC
TOC8lNLIl2cDnMiaAeDB3+BUV06Nm3aZKxH7iC7JGTyxq8lXHFWVxHfpIDq84b0UUICHGxSbnEZu
hNxbWeBF/SrRo1XXA8zZB9Va5bcGOi6DquTSS8hekl2BOz+vtAxGrSxwMr/1U/AsODlucswZNrpz
UyctZkCniPdUagaqc5mXn+mgTfVr98fq3vk7BnUTFsLE/+hCgWD8E7ktMLeika0s4EW7XlC+NQwO
CVkp00vPewNziHqnTN4Vf76FKtM1ZnAEzFLDbKml3Xx45YjJcLWoLdzJiXhiUYQVOYwfqbEJZfQv
eLpmYJTb+KQRvOETzMJ+EBRXZgDLyLKWE7JJikQN5gxuC0p0TwzvrilLyqJh0lzVv0WXeHgpKIK9
2dV+WmJUsYVIaPs3LibhmlCT2vm1yX74NyaQLBvLkC99Inj40XnSmLIp8DDnmKT3ibJ3wmmvhXDJ
XkT4dMcvnW9OgR09e4UcLXVlPGZUwz8EsoYkXtHtdufmqAYvJXj5cbEoAUGbe5Wck7yiLsZ7dXzn
mS5Nyl9reLxqHlVDqSdwaxTotmOv2cKnD8cHnKPIJYAKk1dO562e49qli4PkPVJuZMsotCnWOQPN
cuU1Aa0RCt73cV7hEZjmjcdrDxcKbx1+LyVxCJzHP4Bwhfk1wUvG7ORRQRQqWca+ducnQwY2zX0c
f/XwTxjZKZzCc47wrYUwLrFTK/iJlPFyIK2oSN5MYG1RgS3Qsna4p2WLinYtpJbFhDdK/nH3gvFS
9wZybPRr7EpqZm89thTiBkfCdNpAIz8ci5Lx0sLjCbAMtXiaWLnx4dTfvHSCfYVStpf/9RresuBg
PoTher7+rDtZWXzYIqbPlWtAvkLPGIZhUoTfS56ghcl+FMptxkcEH3asOHWETId2PoJj8EzS7thg
wdZTYKkBQV4TJFRKihyxBdwDIAfZkD7wQlxQrFlEyKi6oxpsJflJxg0gn1Up4aaxnCZO9zy7YWrI
PYFXGiHiQMQj49zPCDxtKd55tdRVhFiFPJ91NqH0AwB6QhYy8ajssPPvvhIcv43siK8D1lv4kgPs
tU4rOZZt4pjV7HyBNjgn6CQ1cJQZN+KJf7RqtHvSs4DG9jhzUPI9g4saEMbAn+zPegaI2+FTWbBc
leqIIfJ+rDaiHt56e2Jk/5ifB/C+p3VP3islXs0TCF+ZlUb/Y+m8dhxHkij6RQRok+SrJIpGXuX7
hShL7z2/fo8GC2zvDGq6SiWKzIyMuPfcgX5O5ttT5XNolkn64OOzptHJDL+0rgV2aDo1RGj1tnHK
UPbUI7wF+nHqxlQyL4qJTpbFbSYndjwNRn+2qugisvUiF9GlfqmjJ4EqpWcPqbHdcJYzwA9nj90X
vXl1MBjcxH/ARATy7wdnFcV23EN3ZfaWQ/iZqeloCVv/wKL2r2n8nDcgusA/YXdd7CbIMLgP5c0q
nivOmH/RdyKTJgCHjIIQnSLYJa0h4RGYGwERjvIrqQVjqYVzCPi75NcAEx2zm7JNIBGjdcCbTzh7
sq8XWnmRceQmFi62qfOw+8PkeAJ0Wk2rZ7cdd0WzB9gWdm+9kp1btM2sirgGVo0bQvPV5Y8MyLgg
gGHdGoyTJTzHmjYihPJieXJA64NGGgk8Vj2epRhwGfXCMO3Hl1YZAZwRqVN2N1vL7qw7GrUQIg/j
d+K9zNpeE08tTAlOrVHilpQIBVSJNdsRmJVWsHos49Qnv+22WZJntteHbjCFwctxs1LP9EHCnlD0
COsmTtQDguFjMxCxiOJ96BcQfdiGQANRl+SrWwMGKlpcEcxjw85n2ez516oY7ybTb3qCb+tLGRQ7
auiVj259SUFCNwSiMHKPh89qOqiA2EEz3o2b/L3M2o7LvSlEduzmNw2eiywL1EkbdBDZQh47Bxuk
oNAiYzQD7KeMumvfyrdDxrAmXhA6Li/Q/WYTFvWlxurHdJJPT6Inzz/Byr+NoICK25z0tz6pb0vs
WHaDWGA+VMpVWeMr+MWLrg3n6ip0/a6bP0lXb4BbJnPyItqRoFqSyVb1vrb9Ldp2z5S/BAHps+pj
BvZbflGhXrUYEA7oD5mUzhbWm5n9yMc8LoO063xV+oKwg95FcaFvTzM+OrLgJ+VQlcpxIbRGmT+q
rDmrPC1zyTDSLZTHGHjNrkusugsDzNh5HOXrYBTDu3RN53EzE3nEM8qgDXY8s4Wt3NvBYE9Bh3mk
ps4mu7YGS8VtACJ/U/7jyFhlN6vf6NlFMa8KXgop/eE8atnzKZZhLPb1wU7iIMSehf4j9MBw268G
9ioQREvMxF7xjVQK+gSTEHJV9WTHBYYFbDOE2mVKeJsRNuH8WTKvZ7W2MM/XK9OwL5OqM2O/aKyg
elbjiL0VWQvi8RRsDISOPWkLY124mfxWVYsjSecygo+gp4wZCBYkppG8he2akvpuv1vZffgR5s+a
QFePz91PNL2DWKja+DJ3P2t8k4Gu9OGyj8p9NLEObmvL9vpP8S5bptvorwvxBTl1iIUhoyQ7moBQ
AfF3qW7jI71RQm8LwUpTCrcGXRWtJuwvRlcQAWZa+hOjeKdpob+RSTT68ki2Rw3PopL3SZTti0fj
mYkjMaPGI40L4/awB+V4leb6rkjrU5np6CNVL2rkl0QpXonoeA2l8dVGTbvJ45MlNydlm+jgVvJr
MbRBrvGo5cZL1HfPQ0g2PYtWc47Enzmi2M2PVu+sggHacukapGNxBxQDlHTuKHHiVcNT0FFyxOPW
qCtHMTDcd8Kx2xfq9T6UHUmxnQzOcL/0e8DvNuCKheIDI/ymo/jjwNZwJmK/74d/kZiPyUh4Au6N
SOhUwBtAtD69QVMw4mK0nhTPZS0z3/uu5N0Y0tNHaVfcWnGuw+FQUL63kPOgElEi5cG22Bvhw8xE
betU649O0WAtr0nEw1c8k6ChKYztN9pjERe3jNCf/Uju6nKrPjj46Ed5wSz0n9kN/Fy7QRvbVScB
31dWMTo5NHCiijggibVQok632B5BsWSa19Mzig3uvtHNW2AW1MiC9l5YZ2hpfya0qgC0m9Vilz4A
0dwkA9GkQTVW+4kMuhS8o9kSucPoJE8J+FBzN43eJspxK/2YlxciG7wIEl7bFW4h5j0c1uqvSBdk
j5uN2R+BoHo1lmPoodm657nokTTFpuQWtomrEVDpcEwHBFoVrali0/gGTe9bV1cEnlVBBMEkfUGQ
dpZ7enoDJquduFSm1/YaH72X5JJviPGU6PqpSO79eqm0fpuemcTgISqflEG9Zw3ZXgyLRhLeMhiJ
oAom0op6DFF5etSq/jhwEJ7Iip6lQNMIxYPBOxKKWQIW7sCs5cp1mVOiIqaScPSRbo9xqCmJWLgY
pTMSs7GrZKOjh2S/wKUWGgEYhQGaXUDDY/pCyjmcVY6DESX02G40EgVKGjv7toQNkM2uPLReOECC
wnQ10LqM8ks9VQd6ZYdsb1DUd9ymNN8MIm+xP7WhFCxPTEh37LNQIbJvu7nzGecTunNo+bIDAROr
eF3XB9mQAxlxO+tRcxrK/GjEiM/vLcft5WkilKeuC+cFhFg3ard46K90BtVx05uMJZQIp+6N3537
iQF5Ie9tXQaD0LiCHAtu1togjw0RNnA2KXNp6T8EgbQPN0BvUvjIJQdwfEl3BGISi7ZB1US04RpQ
QomnmLm6tiMb19OcRb2WMedrBCvkmasJg23PXrpDZcwBX9T0G9C6PaFZe2pPvZyYXNIaNTboIAYF
qTfA0cME0lHmGKxjYAMonLyP6wuQCCF+15WfpLSB8ZmrwxY0H95TPg7NEba6yb1aRw+jODacjUR5
Uspd1z3HnqYFRv0wdMbubBOJQPloAMbK+9fV2s1m6hYwllvWKMXe5PK2gJcHuVOK37Uu5rC315cZ
o9luvAN0wHiayvU+Jv3NVt1AG4/WuIkTk6CX0LPpdsBoSCLP/l2Bt4zqv6H9mMnGgiGs9rezBZV/
2xhkPiOJwzixcqz40qFS03MB2a50pyKMj/N5kL74QQWlLHsHgC5z3mjKRZm+VKWBHgJl7RD0dCLt
UIbJeUcspyMeVM4pWvv5U6KTZAMZeDRetKBL1bPWzzcS3y6Gnp+XJ50gZhoFG1ajBu/xZN2tiEj0
I571MkTH2rusRC9S8j5wNtQD/p/0If5Hd1mY0kXo2zYsd2xSKfdJHz133Q7Gmxulm/ou9nExnYxX
ZXiM2EHEN/5gvM7tz2joT8b41aI2GYJFKw+Pa6yDWxuND7UhqPTPsn2ig/lBSqXsyTIK6w9LT+nF
Lkd9DAm3HDe6jHNYD5buZrQ/2nbNp4DJrU3se8M11qm1xy845dsuZtC8meqPcBwCfXlSpc/UKj0L
Y/fUO3b0bgTaZJ6HeuGSxed5XU/ySKvztMqcufNgDp86RgaqFHzI1crpTNXOWWNDciSMKKekxA1n
pOGxCIuzCg49sZYrmliw4DM+CVT91dkSxAYS/7a04Im6BsUiHXvxbi8DuomO3usaiEXG1qM4qvjO
rAJGp3lUsalVPW33zZz19JZcxcwPWt0dEo6Ferj8d0R3B/62pb3GEo0X1l1Z3JvspSCdWZSSk2of
fR4o43riVHAzMmUvS/lPW2msg0m7QcdpgMuKFKRLqMZrC3P8HMT5U9qExywmwnRpTjQGWIbB6MAG
2JMFohYv/SgFbQT8lZCtfe/MHd3KwCy5G7WDEnWn7yruLoZqXdvVt+VgEivj4dK3CN8yAe+JyFNN
fTulHAGy1VcTMpSqc35ADeArgsyBH+k+RNEzMHWnVSb4IrSN8NwMZvCb9uuhqPSg0zDZjIlvD5xg
QXTJ9o9WBpGSBPFA2gLSsFgZgyJnZsuDoG+simgaSDckRCop+VnayGl/m5aEzLIltNu7ZbbXyWC9
+bC7Rz1lma96w6Gjgyqs7dmiFSvBijq7lslKTuRXTyeISb0McQ8TIAHYIZzQ1BfwwxDqHIY0pEnM
Z6S+ovLTIXdiJlCOPP8NfnsA1cPwTP8N4f61Cb0M5lDi2s3is+o6fG0hKa3iUCBRtWD75+olKSdY
pQ7qzAhk9ZjMKivYGWdfpf223Z3o6YOufyv2W2rmu3EbVoXX16TQTCz5HDhoMyhqSYoWP0VF1qSw
jBAoIJHcMjf9sVFaNvXqWEX5cY1PBos++F/DeivLs8q22cFWB4axz2xB8Bshj83s2h1Uanyekf7T
tXjRv80FQlj3pVXXsm88SA9Lwmqa1IfF7uHZRA7ddwibzA8TQhhb6g7M2p1G82TXpm+DnHrTMABP
JNEAabVC5ibp2H7KGTDWH1lPvxSXeEFjTpSELxupEZScRzaT3p+YPF9UND6TW072lk2SAt9rSCBI
6TULETsdGoBFU32d3iFGniJk0L56o1T53Tv6HgUVfE2TfRODrGkRfhtCeEZco29R/VyOgO+3QVdR
Jpj11pBRJ3VfVm/vs5aP7ZbKizcYqjczwGb+j8jsHMf0P0ycyaNCduritWJTb8rum2Zxk9c4bJI3
odkvMX+p+SbmxkvFe1Z1O3qFXtspsIaox7BiS8b4XhuwEklF2CgTYM2kC90+OimzdYjq7tKzPepH
KfvrAwAbzGKP5N5oUewrBZjIBJHpw92mBXTCD0tkHHEUneCMiacCYI1twYCg/ylipDStBP9ruep2
cSOI4AZcf+oDfZ1Pltpv8YxGE2sax25jP5MiEU0qPWWsFCr6sghFKItUiNsXfeFJxgMbw4woLYii
BGvggVVZEB8XTAPw0uOBDbt3xHv/BJwlfUApdOxRujFSxQpH8PY+JnxVS3VycBZcPCTmVGBa1sbP
pcE3+BONkz/q2nmTAk41dHZB7qOp72GnZkcNzH4JO61IUMfyzU1Z4T/vTl1tHB/D1fKUsiArRKUu
18ROQEXcxEVVRVBGUH4oI6e0vSaSegWiEfIZJErtVFF6a2P7qqY8sH15nWOQ2giF+qceA3k0Yfgd
7yC4N+OnLtNmW3q/UsH8sszaFbXCws28XWcUqARd9BV65XrcgDblOb8KyN5ld6+EE9meQkz8WCvX
EQlPHrLPjbhEu/FoK54O71PhpBsy8VZwIxQD9BF521GwVn/GqN6rZyM3rnNYb+e0R3nfzLe8na+1
VFysvZHXJ3VTtgQ6uxUu0kHHLYc1fSQHW58Ht2LEG80BAyUSN/OjCbdz6p87Y0YNZLm1SYYI6bn5
jC9VL4NVCtFgLAebvOusRh+HvIYGWpJ9jL28w/7nV7riD9LHWJsf7YiCp4e3Un4ZGRrgRlztQkGh
5A8CKNHkdzNqW6a5MR3h1snrHJkVJBTi8Gjn7m1iifRC38cMXdqi4bITRUrMiPESj6YzVDRZUN7X
46U/SUx9FkPZZ3SETbQMKxKclA3+BLQLlsqWteLRCWaKgwOiM4ynvlKf+R72+shK2NT1czbiMgHP
rcbSLsec0/TgxhklWzELxMPKWJD3oJ0kZMox8YEiXe9EpLFtgvcS+a21oIIDIB54tbxYEJDKrWvy
KtAbXiSMYqgosADEcRGEYxbI8leBHDEbiB3E1fuw3iIt7VNwN39G3T8TPfFs99lzNhlPpumMZNvo
NR77U9iyElsJRft+HUlFCXK3MNdNOHAnnDIt33hDh57EYAXIzhO9URxNXm4mqGkBgyP6CkWHxpqF
HpmnanR+xPfIHdXExHFO1O+R1ryNIy0i+dQ0TuyMhbmxCQHpFia0KqDeqNmjtLFbQT4Typq62T4E
cZCQPDhd0+MWwQWDalb0Juqex9YG4KrMsEqZG03MJCwdlOaf0eiHIYsOLeASa+D1NsjbQtSJrKUF
A3dEihFD1OYtj6VXiPKvsShfEs1+oqt8nKsX6rHratnndt8m+P7J7M1QtfFhOXZJOuQIKKilJN4O
dENsO3Gjjg2bbggXd5930F4ry+nl+h+aSXUBKclNEJfHkT2lcRqdBiJ+YWtamMcCWxrQPUSZm/a7
eTiFOe+FDONNIU+ujC6k8mb6J6zPzki/SxwlaSfzVnWTZOVdL90pxE+2NZxWoXw0b10y4m+RjGO+
okEy5kNPXaNcjSkQ0BuywfSsjHlqo7omab8ohAwz8mSZEPkeX7B8HkCND+D0p2J0YgZsBn0M+PbJ
xGQw8mayULXWNyvAhSoLfUXl2sc/dpW7hMWiCuiPNkjpDijQIC6i7s8jBinL0ncM4w6E7R6qsEJ2
j2OyJi6H88xuIvTV7FJGANcuyKbvQav3XYK/WsJN8LuYN7PA8oBx3NItsDK/VWUfCMEoUMkz5FZz
b4pSjybXNoNroRvyUeingaA4ZpNA1ov8wc/h9KxbhHVd80U9mop5MGAHGcmVyh/TEMCMVAMcDGJ1
zS9zRVs5/G1n2a0tLFGVfoCpEMgVV09oz0sZszRysKXvR2I51j2n+IqQ+RmDcc/05j7G8m0hkSSy
I2fAS0u++4+RQh59JODlnklSbprTSJ/jb+qPy5qx9ROmhPwDMn5RcEGnmIk+qpOHxzpH76k8en/J
2iNPtKzn2lRezaS7Id4sSMBJYv21JM5geZuXTGzaBQdVhpHDnuQ/c7a+0ClKUYC8IkEP0yEIMfMx
KCd6ZdPzGNWBCQAoty2/4VFiiJMp26Y1iCdXJULSwCspXESp3K6Fcie3ljnIoPuDiriz9AEk4uwO
q+jQAPoa6O6hoUeWgACSzCtzYY0wZp40nKnv0f7BAZAJddBXzguahuaN4r+fjxOhLZlGYA5pENJ4
G9oQFvniS3w7WglOpcaG0NJS8MP/Uh3TZqZbr1o8vzJdUjXPG5E2SiZGF/40IdxIIhjGFdHuBL4j
hFmFVLW2F3VnSYVPtreLZmwn5+8r+U2R/VFOSJLr5qlNrZsWltcoZmldRUbiw3piKnNcBxFo5Wfc
ZJ4+vq519x+kAIg6V1JQG2qKu1p/MrJXE4alIBOjXkzqUHmfmsZLA2mwh6MU6qe2tzaACpw5vFvO
styLDLeZfk3rimhNLPCMQt+3r2U8+ImC8E/eKtlXCnnesncRKe7EX3ri3laD81BmqY8Hb4dBAJRN
zx2rFlyl8zjmfnfA3TvV7aYDsqBGH7eR70zXl6na6eamRabV0OFQP+XmbTWudW+5SyMx73hhIT1U
iR1AsY0uK0HxugjInLSLwW+4dMUDOClsuPLh48cWUfNiw2Miu1Tidl7YPcoOs5cSu/Jyb6AaNgBY
UmRwTXaSSefq8wE5JYcPej94CMGHTUAoZfCTRnGcgasQR6DlH0X6pMTXgTikSact0QazXR4X+zpU
jGk4zyO9zBNvhQZpsYC0Tthi20ZZAnCmgi0mWZeHGaCTXTDsrNOkGtQod9UfWVmI3pi2mb6eiR2r
TfQ5DycnjGfw3TbLy0zSQuEnsw1r92vUMFypjEtXZVeVvyG2+feYXZrKNXbFqOyl/a01HapO69Xq
r1N40FaGHgtiAxY/C4Z8rp0J3t1NMDg0OECscoqMAOk1HW/V8Kvm5TGc703cOgP9bqIZhsX5scBl
yIiG32+HpQpUYCjWVvqhuelNsu2GbAgWnpqsAg6RbLSflfXsfeW5GcznCiJu+DfG2uZxs/CPHowN
uqnmLXqA/R4fmWSBCiAsS6LzqlR7HQiuwiFRBPZs7ukSNAdlfIbMBUn+Vhknm3tsHHEA5dpT1kNK
coeZWQgx9CA3WSL4gpk6bbg8SdVLgZOBRUBJCGVo3paw3pX625yeM7zYuznGUyHA9uStg3UTZEE9
PQtekBnMLHleRKg3a8wuQ79Jdid1ljG5tGFdj7sLz9JCsg+e2nKrpICJp9+Uk/eIfgKXP7dt91RR
cyCyzrNrL7/jP0/2HappbAwI/R4StMUDSqAlPyh9y+gp25uIvOQ3O/u2lK8ScQMnMVyzDwl37j7c
RymOJeSiQoocnihOhjnYc48eBdBa+nmSp4yRO7HjL8W6T5VxjwN0P66Sg7RAcSJcw/TfibbSJjTF
wLFXou1yuCtAt7c6eWQi3SaYJHA6rmQFMSpOKZjQoms8nHrKLerT48ElZH8oYNSUiCMi26HhGySH
POqoB5mESzqwexkpvz7QZbMYvZxCELH5SZlIhY+8bP5BRvAXplBm37yR6HaDOmq40PckUg321kPa
ihlF2j3F9bFFGa5BFsF8xG+eolBoSY5VsXJXnRNPHpausYbfrrM8vj1MD8lTaDRE+KKOZ5+kjDDc
/BdbzSrFe8l+DeMPrYaV+lD2fJvtvz57xXfQIet/JNA5IWXpf+Z9/Fkybx1lMdob06YQAqQIzwJj
z0VBIDlgTDHF8DSJf+h503L2iRrWAZuWw6XLllsbdbeM7Bjb5kDyO1ZHCyFRv74bBTz1lHk6QFN5
04C6+TcUpziVnteoeok4tltI6X6R6bdDv0/w3el4c+3p2YTqP0p/Jvkt5e8QN9jjM/9B/cie5CX0
JErfrD/wjleGjcOjOVhD5EVompTv2Odc7HuQzBnPztG1QiVeWbbb1C1KJa9V3lsI6Qzyc4E+o4X2
BvFSxUVFvonK8wsl4jDAb5rUTf+yJskGWh9IW5aB4vQQ4yD7Rk1EzEfwmGDq43XNnPzRjai2Wn1M
9BckaGz6G/Pha9xPD8MxG+aK8ELnRKa8p+Y17Lbbue6CprWDkIQNnSQijgVkXYqV8OF0VyA1IxuD
b6ppCzBsah95qgW3WRIQfmKMOLsst0KYpiaGZ5RfSXizvnSvTn+ZsyNjJYJ1jXFivkPrwonAro4J
MuIkZxLSW2GHAQL7T6DIIyGZi2H3Z1Hv1iRQXuYi2T+GRgbkEuYICZJ0JD3ra7IUKGyIMofM+q0j
7sJDTf+zfyLXa6PFTwZkldrvag57Y/uZMIBskbKXAa/LAGHBGxwf9eGpmMTBNLIT+qyeB72jXqm2
dSBncsBR35hPEky5lNyaBR3GdKn+n7+dKd8hmqLoWOPVTn9Hkslk9Aexv5YYjE92kTkGyR/ZdGZI
vHn8rhODOt6DdSjLcGd2KHLw4oUcO/OIxj7ON3g1ipM0ymZiwrOwp5UklbbkoQHDjP+h2oham+Hx
yf4doWNBdke6vq2YgfFXke1F8m+8bAsQBJgBhaR8rox3hnZxGIHgT+TOiNLt9EgUMUllIB4HMNYE
IRo63kc2Lpyp6epPxCmUVA0Mkqn13cZiASVIRPEV47mf863Z/kJ3JJKB5DF9Jtv1ZWTOXNRw/Hak
uZvFWz7M13w18Qy8vajoTLVNNYzbyU+yz/8E4daPuqvBXOHAA6+D8HrfsZ5PtkeraZDmkzlzOv4J
xR8jEUKwle41hxuQYF7D9k0puwnTz8LASwT5D4F5PSJlfI6Td6HNOAoKQAG6mxlHiX9Vm5RNDofw
yJnpWQP3AU2rbG1u3LdGLihC0ZIyxie6C4nvzXp0HDdR9qkkoyM0sg2fjfqwLYh9kMPNsj5JRupK
oNCkqX3vTG7zNvfomiB/wnFjMJgPUyK4iBrKEf5yvbgD1ZGkR/ErySsyVWVbZbYzNiqywg/1KB+J
c6TNpaPKJiov2a3l07YaZ689j5Xb8rjpUeclaOml5rcl94wAwPog0NpOtnboQBhaXBb66+bKYLdC
Su5XQxLMPek57Ye62txAOPTSzyRB1DFt05EMjWBgnCdscJIxkn+Ivbg8FGAWJsNmOeGVrmPxVgim
9R9D82Hk0zZh+KHH849i2z6DKa25KvpzDz5ZgO2I9nZgDoqLdrok8iJ74T2E8U5XmTKRNJ2Aon3A
N+bPOWa37jumDQqZUITBRF8kBm3EXlgI1ejNtEeCTx6vV/TghV4E0x0ltD2rk3ydTBm3PqsKUfIA
Nlqu9yof0uQU03SqN4+vk/HhAASJYtcYzBckj9G4rbFFGPzlSkIwWrPhg3yTjWeJsU2SEp303vIb
alF9orHQYwQy+5dt9WzaNELXdbPVIWArUJFgXAvpBJviluXH4spn3sPllNjMxY+i3R5z53lE+1fB
d1IpWvmPUHb5CTWmD/C8ccF3fC47qgJhiyCb8RjAYxsJcaO+y0/wAczqUEQ05R7DgpsB2pd+w0Yk
0w7BNZPafrKC5EewDSIG6XkntJMqllV9q2PsBKk5z59j5ifGH62tNX8riGWkXbptQmYV7qQaxJOk
N4HZqe++edkYc7QWWO8G43JbA21kwWK09jbaqDXz+8xX+bUz5ZqLcjcOXyynWTXuew7ITKWt8tnq
efNclkKIjVk/aJnEciQ723zXI1eRum2sIvjCbGm33qx91Nyo+GrHFxLF4QBiPODT1bZoGXEIY2KV
PosWC+DKjL1CDbts2wZE0x1Nw3qxe7hzAiTr29rSugZB/hrT5myRLtmME4yaymp5Kj9VtcaEJDhl
oKYBFTD0/5okcoyHXMBegwxxugQaYaB5VDFPXBPBfSledekuhuaJUSmRZKFfSSr+TCaUJROjs30n
w0eGNqHDjO6YA6VnzWCR4CgLosDvlH2vUfDCFt6AtEMrdhc+zLhrWpl+bT7zsyYLYxkJExK4+jWr
97WBRQ6giy68qQvirzhUGQU8VbbudiymdEVL1sN5WvaLLnE5iKAaackQFToQW6MRAhwgIpEgg0B5
1IguaIbAKLpNLas72RBBJ+grLxKRJ8Qgd4VfFbC35CC9h9NyNMiylVwIjz3P/GeI6DbZBFPyWdi9
k9qaj4sCYHfuSwEyXgXmdj8HNjnDVQhOe2RXiqbdirhhycHfzQfEMS76MUw9/siBrfUId/eSZ8Y6
RuZqMRpKc3BFD0RyVV0le5NrYpNtzY1DIA+Au0BOzo03TctWGXOmDcikSBIt40fWwehOU+lqW0Ui
43dSTloY7uX4a03SA8PiFspyeIjRuVnelHA5Ke5nTrzVrthV0Hpm8n8ieXVb1Oq0jR8UFF8jIctC
VVsA630Y9S4DfoYSj4J8iMOIaWx0lq7Ulw3kLwssgW3TS0fKmFPlczK3jWsRD9fuzUugRfRq4hu0
z0sifcryXsQtyq1xm6ClMCaZvJLaxWFZN64SG+QMgvUMkTlQ9JqovXU4yd/1rpqOMSVoIS87/bTc
awsF8TZtSA1pOf8ywFPI+hZkRuTxuDc1KEuduWnWcN+2flYtjLBp/CyLZ9qf+WPLPMuBXUu36Cxu
BtOSKLHdXiUsiylHrUAL808mZ/rxXWbWn/L8x6RSJYihj2Qji00RSTzNv7OEY7NAswo6A3COyjXo
vjld2C46kAcTdIQDYLE0ZbTBJryozdlSs+0o/8NhISbkc9pHR/9RjYEAbdX2Ni9oiyocZfJ5bH5i
JiHoMSdxj9tXMOkd35EyAiFfF1Maba0FzZEq7+yepPKwuuW5ckMlnFXyXYcP0fna0FyatcIJ46nG
XSqcSnynIXi9W6UWlOTWFrX71m7CHbEiqqACo0ASnjQIP44M+ohoewevgDPTADtioeHJmrf2PzIw
EFRax4K8qdoV3ezWKhKoUXDCA4nJYpNwWDZBt9ck4uL3b36Y0TfSKTFaJx2+RI+IcmMSGZzKNvqj
/YPI2fyfyKmHeNXMHU16BvwQcc9Fkvj1lPp6RfcasV1Oy5Rx+acExwjzIG3idT87rVDJImESbxE2
0+ruN9fZRvz9DJTXGYDSJwTE8sU6GpBlpRivdQxrKEb237Csd7ZBfS7Hp3SJz3kknQnOjrXnMl5e
mJdeCu0VFcBrmfY3FFZtWr/2vNyShM+S+1FP8VWroffBpO/RWSkw6RPi62TEgLvpyF5cKoXDPucG
EzRungWkj3JTc2I33LSiviRPCzFXUFMRTwqHMgFIfN7bRoRmEWV3k3oUws1lPIHfjGn9rMV2piwX
DSsc4Y/o1ztOKXVhbucm29OcQ2MwSftBv8824QVTcVlXvzjKmnIel+ISCyyGDJgNvXMalbLPvEX1
JayQlrBXxHfZ1C7N0F3WWiJOdDmPbKGwoasLA7v9sOROhginLs/NaJ1ENWBMSE5RcyF7m9fV2ezS
e2pQJ8XyU6l+KKEz6Lipu6NUmWdjATMQk/Faoj+M1mvLfWiHbEzdwVrl10z6rFmByJieJQdPlDMw
c9cJC4JE9p2E9iEcMXJrfhbb5z7Nr9xGCrNmdWkO0aodRtQPKZay3djTwpl6X172iZ0do7o6Cv5E
K1h9DdL8dEmYB84VEWbdLlwMr4xMMDX4BlaHrHIIGDur9TuZJ5q9guRXFCA8oChz0cgZoghKERH1
Zfl5vPiFXYKMsj3qRozX1kYYP0194XUv+QxhI7+RgHZtyAQjQnNj5iwmo6M4uSS5EpYXoe4UxE1j
o+xHfEWcAeQQFf6+nxQC0Ijq5Joa8kFHtTZUJ732hfgcl8FXui5Il+qQK8lxy6lwWOWTiG1sK5AK
Z/io8Hjq+TVhvGQmRHWv2Ktwf2TgzjjKKmTi1GJLj4LpMPN6Ouzti66Fl6xQr+b0kfXFOWvnc6Yl
Z6w2oC7g0hT00iEUPBBZHRQMO7RQqCIMIcQg/QYh1bGQxBNnFM7OG0+yqmcMTs9/EUcWJ7OmExn0
pzpzikfyGxEz0ZNJyEwoINcSMCPLyanpTJ+RbR2iI6J2L9Y1wOaaxv5cdV7ay27Vt/v5wj0BJsyw
CVjQztIM0JUcswFUNB0fWX3p6bbnE90oqu7aIP8OWO7g2fgkNzua44LcsCknknF0mNDWOs87luYI
Cxup5xqp5+3Efoj/CwYr0RkDxreeRE39mBKRKtDQVAOy+d5p32dGKIy+HFHWe/ux78xYdYFJ6/Mj
8gsQ688Yngryk8YYnGr5G4crDih7N01kdycv5HvBMHRTQmlt8zMxglizcdjtKgdxvLBQqG4ilbSC
XucnOkXis3+lDUHCBYKz//F1Xjt2q+eWfRXD1yaaOTT6nIu1mLlyJW3dEKWSijlnPn2P5T43NhoG
XNh7y5JKpSL/ML85x6RVKF56V+aA8OCNO1pTgOiloDDbvUZ7y2GF2ZPdDAFyG1XOuSDZWU1kvHAn
Xj4m4DsnKhKFI+62ZkNetIha+jzxNrYGm231AwzAUuF+53GZiMe26au+AZ0nH7ZPztqR799Kd4+f
TY9HU78qYO0ROrqYQF9sD7n7lBQpfFxTcqrBODe3uSzuy6TfhWR8wFXtM/Umi8ZjGJSHLcbTg+pI
q9XfUXDelGl9bWfrgZUIbbghwmagdfbHNB0Pv2ON/Y8kG0FZBRi4kN4KztAzBr8QEOq4vtKBdZGn
Cxv8c498U5bhjTesQOjKqvTNukkTi2ZJg0rW+wK1ToqieeynK5rukLRO2rglkvtM4gmW9fxXTWMw
z58sMxdZYMYaALh+ijNQih9FeixxyHSdmyokx1G/ZcNpJBZheaCgHhmaalki467VZhA9cfppXzwZ
TMhJduQrtcmAYXrlTybfG/MozvJxSc4jX45lUeY5Oyb9csm5zNbIMPUo1qDwnwv53mE757RStL91
MeGAENVsFQpYNnMNoG7HVwmw4RPvnog46U5C8olMWZ/STn2k+VvFtYQqk4r7O7bs9hj/TKDGgXwq
XhpGTubuC5ngj+wcnJ0SKnxGLw9qXY9KgPOrckx1rjwcL5rn/lF8TMw6UhIW5YGJ9mHQXD5j1Xx1
T3NLejRFvEZ0dJuYdwyMT6m1+xUHlhpe4yYA72r3gAtxspUPBVOsRHNaS/uo/KfHmWeSpZbsfWv4
N65YWFrkR8r3bSSZs1HZg9J05B3swEtKJgDH9rAP17yQGFB7rXJZsleZQbCiguWhGdJWl69s/m0O
F1Rk6SbMxnPKfFTXymuH9jjIBt9wkugd+Vbm/Vk0max5UgnZqjjwaTAK+hple+Zmd439ZATGqr1X
D/57aWhVtwUTjB7fYoIE3xCHEYa3wzARQeVxU/kTP9T5N3DrgRgvGIzLZrIyDAhWaQZN/XtgEJUz
+W66l+fhToNVQpngird3rJBKCq8x/1KmM2MT/TGPJp4q9wliDiq8xgWlvtpNC6QcixJn6+cIo5i+
4w1kCvIcgCZk0nLHoHQc2O2L3qmMe05XAx6KrrJpsInwe+ZFdn4rGiOaDYE7IL5DJghWHVn1wnCJ
xntPk3DBvuzV7WhmE9tTQEUjWaW/QFElaJoSgWNFDA3RnziiTCdKT5KC8WwvYCd3ONAEn9ag+rXc
+R2Hn+GJjjjUOlVBHIHz8b2TuMLR67IaVJLmjGTyFf914cuF5kN5DHi7+DMxykCbasooBgZFvlTp
rXNaUf2n9RdD7S+D1V4ULiSdYBITwBYSd689OerdQ/xcxmO7USC8OQLoyIz7Tyr2QaaQWt+kkGla
ZBTRi6yhSrKRyuRPVp0u4RziifKoXgymjlZykqluwZ+Mdb/JePG50Fd5aArcnGn1emYKKhV8Bfuw
r2DQmLgyxAJB2Li/7EN8wfsvVDrdLwz1YP0aRmQ2tM5CbK+s0Ez0p900NAzB15iIrxQcrZdSSWCm
t+eFUejCc9oW4YQDRHk26Ylvc/Us8YXAUHV+U+cQ8PQgw6jTrZivGsTI7diyCRo4OwgP6JInZcS4
eO53blzMjV30GC32hJaGHe4A+RCK26/V5AscbznVQMOwnP8xJKIlzUs8/9Q3npzXIaO1ykwCyWag
w9rgAa7bqkBTQVtDr2k8ges0TXNGDDvM2RFqOTpa7Y9cTegrJzWnA79GVWTuIlsRU4qO4llJWDzG
/d1Po/zVmXdGDV7LZT7VNRKIpGoeifDXYgCwR+/PrEDHHwhds1txskGQAmaW7RdNoMwldcT0s6pn
opb4f9a7QDwrNyH7uMr3JlKCS5PAPgbGWAU1lV09cIIhmAeCuxIjYJEqeFD383FQTgnFSHWEX5UX
8YQo/Y9tmQ0Z6t38M4eIIjE+/iATuhjJhV5KVPO7VgsnncbO/B1K/hqX5AwdxfosWkLtSBP0UbMA
JsJ90j85xktvut8g3L5xNj6u4uiOOiYIZP9/pOVebMagNj+N7bHyIhd8E9vBIJkqXAzxmJrTVVak
M6CLnWCWtX9ONRBkkBck9EoNkEODIvg/lUkmh4Ny/bOlT+pm49etrZUARZ1N+5jgSEgQ3AScDVop
QTpB2mDT1ikgVUcNYvyjkFHjeKWOw/ZaTlFfgOm1Xwkxm6ajEgSt2NtTkn+1cc5qJRgKaJlYPgOm
zUi97HXQyatfyBSnfB3A+pAj4h4nq+DV2DuSLHcJmB5KhJKJoe8LQ3bJWKNcS6M836hKiINJAW3A
2NGCLv+80u1UbmZRbbxXm3iSxHcp+Sj66l5WXyZ/jBlc/3Ij9UrD+Gb5gtU5pmLB5oIY0zeoCzsW
AlzYzBKy5SKTQWuqDWTZEbNl6//9b//rv//P1/q/kz/NrSm3pKn/Vk/Vrcnqcfivv0uG9fe/tf/v
x4Pf//V3HgFTlVXV0HXJkA1DVTX+/6/PR1Ynz5/+D7POWnVtRusnatO5yNMbk4m2XoI0b8J+FEO0
d1IQdJEfh+900fwUWPBKIS6Z2aDEqV1oSkDBBf8uB6bXlb030jNocissaIzBVODJ0nmltW3bgB7Q
Irihru8EXUW6VdJRdNBn8NFk1Jrq9qDdEbwPqgAQ2lZXzdUSQmly4scV5C4BFxohKw2odl3Bderm
cHpDa4tv9STfS1ukynDN4pecIyyHQ+idgOUfHGx+FdAwYlhhSglu4fkBRHjLar8ZCn/HMkJr1baA
XJpJde5kgovZr4TKX57FktlZXnBaReYr0Aq3ZNY/goDuKyZyeBhuMx53GTBqJwBdWGNXxlpbQRgz
4tnTfs7mRZAwG6ZmIKn4crYswg0dFIqBbTvzFbzVxYKOQb6mpx+cqu/C/NGK8Y8GZZfL/CWb9Y+2
UN5V7kC6KL8kgErws4Jd4WrO9J+cfXcS9Toy2RPLWQxw4mlWJObgC9RwH/ZLBrKVRZhaKvmuFvOj
IQzdQM6C7rcW5wpXEnTWs8m6YMxBXqyBoTJdEBPWkz3Sghxq9rGplyhOrJBhrtqm4WjgjFZ/ggO4
zZgIhHqCG8NhYTFcQufuXB/HznLw+4nbtbbWkAMm7lTlxj/l839+gBXj+YD+6wOsmZqpq4rIWyJZ
qvSvD3DWV2PcWGL/aXZoGNTsxkV6U43lPhBY2l0owsoSacN2HLj6lFrrqfjNF0ShxkS+5KODhc98
Zg+XdA9Nb7Y18gsJJS/aSsAMA/CMa7bREdbvEiKRyMnt0fAoVDwKFbYPlecAFdBfcgyWUMl0yzHz
xW1/kK66Re6A8gcKwh0ZNG3hFmpAOYXwPC8K+uuI6zg582fLhEuJLbsypKsmGtfFaT6NeaVkDkJ1
zRFFcCyJIac2XHDhtd+gPwu25nmg5QQ+hUCVeYm/q+aBk2wlLXwMsV7la+j09S64Yo+uilZDd2Uh
2Cb7fixYD63pX+WieaNENGpJOrZd65XX4WzCSxlF8tZHUvZniU6xIvcH+LzmCNVEhdUYpFdFMnxS
ft5cVxdx085UnZ6libugKh0ITfoWbr6RYyOlNzcyU4+VwyHpuYMbp+vVHd6aurk0dOG5e6RgCdj9
WuNPDCs5xmiQXrMcGgIPY9b1xEtKOLgjE9h7I3J+GzBKcWE2OAL3kWpx434wustG0NHQbYJRq+j/
G/zWh/2DFYiE9EYonNHtERcQWeW+0T1BejrFcYe7Y5qfigXarUSj7iQfDS429eEpz/db+0HgvM2x
5owx/Uv7cY8TYlDZnbZxX5QRa8WUeG54y9DZJ+eLDX7lSzebQJjJkzR19CHdhTrzV0ybOtMsMv1q
cTIl6cT37DwULI15fF7sVqAWIX1iu61jdTTJCpGSMWnRrAbLobnYIROoPdsaVUeiMUmhMWm5WaSU
Evu2PsDF3FhIOJIT4jI63W56jjPy5GDR3bBQcfnLFQNLZupuIxo2OYrmpBpckRk+SKGjKRjIyU0s
Cv5rsQvyfAgyrOgZVvRuM+wm++RkUmfv2je21PfRkt9ao3xl+cFAvJs90uBlthLuJWzehL/mLMNc
YxDsFxnZG9y5lYGiD1W/5IJ6BSB0G//054lHrnBhtIgMucuCE3l74u7N4x/qbMAJ7hN5qE9tKkTx
I3YUc3kT4u44N32gYOgbyviOr2rLk0ht6lDDREca1NdBiB4XkQzAPAR6CRR40K5TmKkN7PnV62oY
SGplT9wray25tNN2TpgNs8gZINWkW+6tcGkpSDR+M6VWb7/LozosRxGSbO6l91a7cOOSBG4OUF1B
6PsYXx1Abw1X+CSd7rqJ2z+Zbgr+Hbk8duNCx0FH2qS39ZWrmyL4QjswIqcrTyCrU4uu+FOGKFP+
VRy4rrfH/7xAssP/f1ZIy8I9a8iSBYRaMv51hazzTE8Uzag/8ecGDTBv8GA4v7rLkJQoH0eD7R7m
QDivSggpNZoWW+r9ovtauQhPzzo2sjXKqvnco+M7sHoCTAoBJnHk9k2AaW7v+xPHMlIVVwyRQIZJ
3pYTE5CW5bYpFi8ntk/lBxXLUz8Ryn7N8AOjzcR/7L3l+aKbun3a/WhYZYrE1XwGjDfy2La77mx8
Wov20hmzC8cg664ILndilbcsQynqGLlq6VNERSw6nC3pVKsPhXvBY8MEg3KkRGWqnQjWiBOOjZN6
X+ImkistqhFjcZvQLWSbK2VsaL+Fkl7ivrw0vIuobBdNzC+jqZ6HTwrGUKFL2jzWHrd+D74cEBOn
dfX7pyqQfYpBGqjVKWmwpbGqQzCUYq+b+UEVw4iOzealLmNGEKYPA9mIq5vR2Qztr0O8w/0v3rQS
RsIzPSz4HZ76o86XMzdUMPVvwjWhjuSs7gi+AkIdZ3UUCc4oOhBz6FtGdax0y1dDeHqG8NYG8b0c
xWjUZLwKykHqZi9VLtnHbtJtK3SOvXENUenYUiG8j/auFhHcJY2BMZhjsTxqG5NsGflc5VuJ32Fy
WMAxQhMeQJecq/lSze0ZE+6ghTvu9kpB6Iaxolr22NnvQoMVpPmoEUOlHTVy1R2MmPGS2Bwup6M+
bP7oUrkWoOg1q6dRM8B3j4mqWrp9AvXI9IQJYX3eD4Wmn3RlPm9NeRltlikTMAxU2qI3Iy6hsXjG
DTFKB07gP2r5TwKC9EteKbF3aoZwNc68HOdRO4XKroRMwcyfpMwTjErTUaSzrSDQMgihLAFsGj1k
EpmCrDUUpD/7krs4k1eKlAf8aj1T7c2tiSOtqKgKg1EdySztByjNTgxJRGMA4sz5dskKmuT7kvQD
sk3FTp4yYx79zOBaKaLG81sskMf4JUV+iuvx1FbaqWlvzSj5mX7YHgp/bQmN7e3U4liVHANf0Jae
t3G4ZO/rlxpDFs3MQDDT9111+J/0BQN8Ka67SnK6OQzOlOUn+n7DjdnO3J2rWT9rqtOPXKHveEDp
16tHJpE2/B+pfK6mir9o4WhqiEdQSem9sjIH9A/ulM0xqbDB2TthEjxONM7XsU9DH04lOBf4f7Rf
zZyHcSuEE7Eb2rP3qT8N89tAz6aQSWccHcV4ogo0+mEq8rmqjQuylVKDh+BvXFiIg6mG17xPvlyb
cHN25itUdqfjuRd5eZ528PWmm8ul1I7VR6FuV2BXU/ZaG6ltPKsCGcpquIstmUBGTHdxa3EWT4i7
8O4/o6ayHKmPCWCvNp23IbtIADuRKyK0ZiSuHCLtkXKpIxRrdIGizJkdFBjCaxL3BVIONZwsTvlP
LSVyLxIUnzDd7Fkk0mpp9EBxmQmqlhAN72TUfBMAywCApcP1IePMHGqnTW/roJ5Zh66WJd/lfX7J
6YZz2sEimoQnlMGVDpoL0xRZauItrZ/qPbcdEBXfSkNGvhmwDu7eSm1wJtwkfiJq64wBb5O0H0My
ozvFVGiKP/Za+GhKXCOj+DJQnpQ2r4S0LQZU4NVtcSUCSrBeU5jXUtDM8jkNoco1U5G+pmI5aS0d
N33UbuRB+sROaLqoDxU4pRwCXHfcVIS9xVfsVjlwB8LsqgcdpNIjfSMPpe7v8Xe30TnHxnAsGDaj
PVqz6acJRqdjYiqB+r1SzqtcTTw7rC4Xw1zP1SCeUkWMDIMVck6OcTczuLopFca7Ycfas9yJqQe1
wCrUhZJGPgVSR7OLbg+lo7ivlithnOPts3aqKmuuhDAgd5j/Bo0sa0aixNaiqiYC2spn2HkbCmCC
SZM7jIeXgiLtBXc3a03uGSgYdG9umuLNfewNXM6qZ4a6alzLJHqIS0/mJAOXuoCiG9MFNB926tvp
4imUWzO0NwVFMddJpKsN3PmYhkSTpL4ZdbMcAuGtGjpWZxikFgeDcEeBaJwCuS81YicvO3d8MUT1
lGkbaNrtzNzTLK8Io0Az6djWOdVwvLXky0LzlQbVP537q0yOZEibO37e/Y2vPI9rN//qm2cLAta1
EecBEK7lzCMwX2u35lIj35N8fmmvexm/mGnzDnhWoBgmA3ygHJXTQCMT8VrbqHNnnSichTDMb9NM
hZtrAHxF3YXfSEmUWjV3JdqT5EUiGzdQY8WVuwGIktD20UDnjrkuEGsmgl28Qr0fk9uaz9eURNUU
Q1nZe6y539L8fiM1YiAgGhirt+wmUKaYS3IoPRYkRL18zOvipdaMaNf50pAEaqoFHZlgsX+ad2tv
3K75e4aqOFyzgoylkdwJGN2TUbjHcv0YqpUU3qeypY/5fYkxOjzt8rL1VtTSK31LL3tTu/pfsoRj
DPqQvrh9Mbh9Q8OSKw5Mt0eAkd1w6iOF1QJzPg2n8ERCzltBKTlbjzeUEzpQHsmVcfn3FENm8suK
wP0H3ktYwd4jewJ+WEuquySUdwEz86OPqbcVP2bfNJzsTzz7Vqs8WqzMRXNL9BzsKCMyy36mkSVT
i6jXgKmNaxSdQh2xHw94sQoc5vylGVUQtwet6q/Z2l/kW3EvhpEgEQ4DHMfbdhbU5cyaf+YCd043
9oYXRZGv1lq+tXUw90YwM5rrsJ1MtybBugT5Rqa2rMLRxtFYmyI52aL42eRBGISCYcAyWe6rcLPy
wvAoP8cppkHFwmua8XVv64HB+aJXTgKuboP41raYUbn8CDBaYZpgf0Dwlpjv75jzbSNHy7CwppiU
sjQcPTMOCGPUPqOtm+LLgG1XfiG1MMPM0YBPKSK6mrNPh0EwNCdFS+BpygDLRn9peegYmlXG4Cnc
0r2cBL7MqDGl7IWVnADUn3lgYI48hPMdMHCUTLYuHGKs+oo2+lLf+B0hLpWAWEFSkrpWkcJGpm4U
DGmwGWZfxGrfG2cjH89leeb6Cu6VzUSyXixHIeGvVIjGWRI92vwoskeZ9AGzOglq5h/Gg+EYcB7n
P4V2A5p8VLufVIDFBWOxZ6ZQlpxqvqv0/WEfFzlFrUP5Dq78teQW0gDLLJhjrq7YVS5GHfQYnd6U
GIuFikMj5T6Ft2icInI7GXbgDiVoQ8NExDt0mXmWxopuW/1FWDRnxHQjG0xGal8lQJ9+EvDrF+O1
W18YKMDoionRYaDj8VvvIwbIJzDx3AzyyVtTF6YWydwqoCZiV44k5OlxIh02mamjzL8h4FsZVzDG
4jCi1klyrWMsuqb8zHZm9O6BfZ8/OgLmMwFzmYC5TsDcKJcL7HAchahGVxBoFoMmVgvYiaYnL9EO
9ALdn2018xYBnGoHUoBM/oCKa6AeDiaiRdh2eQBTgffBE2LKTuvyXATGXZDuZRxlzUg4JiFcJDqr
UREUdmJpOap2/CRBHbgtJ+pOpGOgDawKSFoE8sDUaMxIfn6VXBp0Bo0Fttiqf4/X7KMaGMh1fmIg
Ki4sT3y0HFr6zz7jFkNDsIbtJhV1b32XjmOsESiUkIRWztGdu53iH2u73papDA3hpdGmyzTWxK2H
iYJ0ntYKs0xXA/2u3VVJXC5yTvkrM7kxxTURC8HesR1OI+UXeNFIldsZlJmsI3VLuGw/eoiwNCiB
keHE1DzjmWEdqUSlpvOTdZBP3clMo0ljRWf+vpglQPjKzzUd3o7fDTl35/wS0yVbVcGuoQx2vZ2b
LTbjPARVJ/bTPykkye1kEIHfurtp6Tc1zu5bUt/VtL7Xl2wXrkbFlygJ183mShUk5EwsLx9G0Iuc
ZOigdtZSOXPiOHdLc9oh/XQTY0MVsr68B22yk8zZ/dIZesptmzy0OsvXNFZnGg2yhexYxglXPMNG
uIQxUxuViVw38ZsMrinFcIC1aj6nKeapabPNprG1LLs27J2kmAJZ+dzz9Z+FY9MHuJFrtqkwvlqO
m7fNqgL90sz6dcPEASbruBnlXcuaGzPNbBxe5um8qgmJ+vi6z8kFh9JqxQ6eRMJmcriA9WVPd+Hc
Yg/AWXAw+6OKOFULE0heEdTcYJeLZMtt4lBrh8Jxrao/5gZ1jyJjxJoSsUZlnkWwkrOyircOj4K3
/+Ae08jQfRlKL3Aw24W0OsoZKFrx10QdQZTkk2/0b2OROePKCJG+B414SV4PGEoVBkNGWLz0ZfJq
zGoYY8npFeOlWTgVGjKxdxIJUL7m4FkIjc2NYLVJqt6KrLY5AxIwjlK3eTmezNzZ96fWOHmW+Zck
dqeW0/bOdsRi0ZHMbpKJ4QiZQkE/4IiZidadDCApV81hqFUqx8NXqet2SrU3CcJc/SEZLzO6FeUc
MJqbED5YdPoQaskfS5YaXHlJtfp0fGw/YkOPuoo4UAwnSJNO0CW91FA8nduEorB8Kzn3D4BO5e6o
JjiQl0phHKjlPia0tr9NonAtKQ7CyHoZh/jcbRDnyHbXyYmRThgmxxok4LxxUuNpVE0a16UrtHG3
7B9DzOBd5juLDW4kMFOQxqqnZ4Is9lmWic08ObY7DN/tID8JheJ6WaFgKhax5tLNLYcmDEFszhug
TdyE9JEgpZhm4vdc7hZZPsxHrIXhbG5hyV1D1scoNdojyET21vSEU+5kACjDbYubUpIR4OwTcOWz
UsRnqFYFR018m58y7jFzMHkUDn150FLxZFn6Sd5lr0KNLqGBfHNbKDrgLhizNXdmesMsz8ux22cY
1GXecTitXU0cqCZYgDwsMk755pu53xaGy1AAKnad2e23g4BTp+Bn6wK6LyajtPcKPMMyegUiqgWx
SAY5kSxr2AtzyI4TFtjiey5Khp6ThQRZtstHOtHMNjmDCjkVRCOKIY3C6VWWRS4RYsgz4g+/9ed7
Qihg+ky0CWg7CUt+GE+1Zi50Ef5UwcAUCR3cBhQ15EwJFMxiz6UcTqIY7skSoo6HRf7Yy9rNRg0r
HqvejpqTBwQIVCGMeRiUz0usjsGUIQW+N0Pq70jqiyhgpVKYIwzPxB3TFo3+gXENKoPDvqMoHPcQ
icSgg80zsxOiWBEbwcBUtEHPyEwHirLMv6y5DDls0NhEvQ3sKTDm7+YmOZJYuqIiuiXbHsNOf9Pn
Y+BOgBdLL5Ppp6kITtCkDMRbB7C8vNGUy2iMsHkg9xAouShI8I0z0LljyuZaIuDBrbdoCoaWX213
iYpGC0J3LbR3LJHCCAVPBsWc21kiQsJu6KI1fdpafd2KvZxEqvSYK1g2MkIbI3uoAaCDT8xTnXHA
Ecyuq+iRfJWvs06qSpDCHJapLhQvWZO/bi7Wc4+kNRFqBQuA5lkLwa+V7RDveDzKjqG5rPWv3Tb5
/bssgT4ZT/ugRWshR9I4EJNNI+P705yKqDBRcNgp++7bIg1TM9+3aKNYdwkGfEJ5qo1F2pHX0Xlj
9EDLKZPwo7aKJyo5arkPynEIW62Pnt0TczoEEuoZMuNaCS5U3HpaoOcc6Cw+s5GfOiHAGsrbrbgm
+6PF/tjyDvVMbyRKzzL50Tu902z0zVIrPqT0yC3suaPdILis1mXWmV1ABa7K8HSqLD0SqvzUNc3J
ituTEh5nOs8sPlJet4WBKdHacSFXd4YTCvsyGzLI6XKA+YcmUMOfsaWgnzPxwz3istb3E0OJlJdS
SXxt031O1oEIYKWljBBACuyQPTs1hXTCdn4vIegWlAW03Tv1kLaQbR+ZPajZDxNeuy5X0WJYH6ba
fWjUCq1jqHK3ELDq6Q8eM3MFlLFc6US4sO6dzWPnZzMz0kRHFPLHv1YGfJxTQUbKTgnvqWPtADw0
zj1/cjFY2u5o0a8wp1bAXTFcqGUhuGg/XZoGmjqFGEpJCwYTyZ2foi5xsBGQLP6JOYmRKTuqBMCc
2NYt5bBCgjAhaWzuS1gNRVhjtOwwnlbEN5Km8XFPkXhykuVLM7/HdrGLBIPW9PQeCuG74A+ss0Yd
ez0NxzszFG79mGH45YYjc8ZTPXz5j+k7pZ4rtdIItTkc2BITHNNkWCWHv46WDAgyQiWedyM5ywIC
nmqzS0jd00PVxn0Iuh23VeffK8MALec15egMGL4X3SQHCW8PJyN3KHtl/5de9F2IOseg8lxi5EO1
zMqg0UqehBXFjpTfhWSiOXbuor8+fTSqCYeXPpSO0EMJjuaIITNfjnI1XuK4P0cSKWpcYrjzIWxJ
nsYBqy1I6nDGteyJc4weD2flN+ksi2tCVxbhf543yIr57wNZS1YVTbQMUTQ0TdX/bSCr5VK9rvJe
fbaWwT29pKqnOVUFICUHFyOyBdweFny2CxG3do6Iv7miSvQYzpOEsIodwVsYha/m5MnKxkCWQXa5
RoRFIkt516bUlb/Vso2KpIoGFOg442Gw8pCEhjIG+25yhGWmvjzGbLNjoyHJK7tUx7hrLLlXiaCq
CR3IlFxjomqbbKrGoc2Bv+luoIKYftKcMRNPlT2RxG5WIeehasDreNMIK6vFRKMGaDsiXvgyJAre
KouSwzllNWeVUZ9sCyPQqcdovNrouJ16msxoyit+MnF1YM1Ru1X38HGm64zBVEzXBxl/OCap5Rtc
Y7Vl8WtuodjAxV1kjtAcZcyl1pNGAUiizidv6BOPN9Ml2e6aBEPL6DYjCu4eBpkRwA/9UD1UNmfq
cmfBEIw/2CH150CcnceJl3Hk2mK8pp8Qqutktpcf0o5BNtkcNKFrsogkvqxw/l7Zsmacm4IuBiou
j+TmZFZyJa+lS+MRD+FHP1BjZL6gBwfDxDM1R3FMyIjlnAWv2fvTRJ7daM4CH2ZRn0UEax6dgzN0
ZtCMcoAmFMwrNE4CjgAvuiu+EfyHIASt6sQEIFdMe0rAm46/5eXHYo22Mcj2XMUE2TEQPyO9Tral
galvQSGlYSNMUHcWWy4BH1BpwpvBbqIcNLp2UhKOygs0k5fEWl5EVXgYN3M99fCTNvzda8pGruMn
xqZY/aqf6soOXJ/IRsmgpHEw+oKGwRvhSr9TefXrH6L+xDLEftxDTqGnNZYSIvNWMOE9n0FCy8CL
IMUGiUZqf3O0fvAbEeIx+6rxamgDkocFAIjaD3W7WLt5rLAJ/+cXUgJ2+G9vpCzrsgwcUTOYyvPP
f3sjq2VW6riK1U+itPbO2HocYL1yTeyc3h3Mj3E6jH8hfXrlD3lnJfzZOFp60d+wOPUuZCXBMzfM
/Yg7WeIqiOzLErv6NHp28S3erfmFPGL/lZpLZBLY4QjNzRf/8xLRMmu+LUPu7YPs6Q0OQPh4zNaC
mVPisgemiHEh5pCb2rmohDvPXCVnkUZdB6NHHmiEUjYkOrz7F4V5zmvz2RCKWwnFPXGM5dGcbWA6
MuCr3k4+pOEvYMop4IkNzdOAu/okYq0oJluNqxm1apx8Lg4+M9CZceaQB9id2cM7QnKbgXZcaRy6
g51pv/ZFLtil3qf9WgU1KGL8xMbFzPnkFAQxE2CAnCxsHynYEERAxi4CR3aeA9WjaMcrC+4jFKAi
R+NXpuM6+dCl9iO9jVb/kLTf6VZHkOdOVvYoKxZ8akqelwmVbhl612PT4c2BKj/qD8FaXwDzmBzf
sUob11HunR2E/TDsSKacwTmbGz3azuSR2+fVohJptudse2F8/mJs6sPahftWUZdqPLQyDqX4V1Yz
glD3c3/LhebaclnhylDj0Egg++H0wySC/FI9vUUggrM8DvL6SOgcV5aTSi/mu0jJl1J3QdYe9zYo
qaKhtsnpOZ5WwFSBbRFumV1ToJzEnF2e82fOFv3OwNKOQeq+99iiIb5SJrRhllTgm2VOvDIY56P5
s7yNChj/n5ZiQoevwlH5VQvVo12kF+opp+Y2/amcFFFx57NWoIe1JHU5dajk4yiyGahb79PDBCf+
re3mRzYkr4s8vPHsvvfPThQ4JRMdF/GTeHzukuacqn75u9ZzDLA5+TrqgRQz7GEv3n5Vs+RMFf75
f5qBod5z/Bbxd+G7zahiIQ8jizTNQyWwEp4bwAkMKX1myt/tMzvN3cfylEZ46abtsXGT1hWOv2N6
NdxflUVtmBPfB0bOudFdWra4hmhtU19Wm0MTGeNP7TkQIpCpVKSTM+iaLU7ZjioqEN09p2JRCMVe
e85hFOC7VgRRaBWLUxc7o1Gdd6G6xHN1lRlD0bplUmXXP9oT71W1cN6RXzMpYQo9QXRevB7HkcbH
UC84pLDM0QOzwholE0d8bQXrvJ6aCzufp5ZYUCO9G+0Nkv2yUrQC05zGT/nJ7VlczWQgIfMgW62j
nOptcAs8sKuHBrzKNBZwrsNxmnJJU7ikxWUb/F/Czqy5US3Non+oiYADHOBVAs2jZUuyXwjbmck8
z/z6WqqnjuiHjijXrcprOzUgzjfsvbaKuF0+BsN+qCYfEzzjxCtvyJFR5E7h9qCIzeAEu5hAl/KC
mN+Rw3ulibezhgiHJza5Kb5rp7euZqpc8ovF5jxnxvWnYSwfVoSM4czPcJ60/s+oGx5hHP99R1Oh
uAb4Kx6+5OLF3mtm1UqFXd2WGpLjdK2noDtQrUaL3M2bds/A9EC+hir6dS8MJh+If+ADyiwHnd5s
TBKAcOZvbEPdbKuPqo8O8c2sg31BwqC9rVNnl6KjhmV5iTv288R+95txozTBRkGKWPP5deqrYc+X
WQxro4OLo6sn1hFtYhyMrY4g075bpyoP3pLlVoXApeJxZtKaUvhCTOA/neWvJ5GvZ+ajAfg3B8Fk
yZuRBKsE84coGGjUAwoAz7JvznEhBtWrKoOpoQQyEm6tD7VjY5lWZ0qMGOfml3adrxHeRqw2IDii
VYtlYvIpUfjcwLfYimoAMyu3BXpzz0sU2G3WJr+3aI4A3Wk5afbWlTFAnWyc60FaeDIoDXiCh1Zn
8biL/GRrBCx7u7U2HAAS4qX2x2IVUEIGQbIHb3loiNHiNjhASTgG+EkMWCmfJQOTB/PzETFYqlsM
JjAvHnNoG3QH5Y9a13tZUj8iSrem5rU64uCiVwk2Q4YfGEweXIy6l1srsXe6ZKRY1m7DnpchdPxI
zATbFUA0kme53zpeoKpeSjnPrNQjlZMd/R8ZgLSr3JIJLPqXz1hdN5+vUWzeC5e1OJoyJnvW4E0t
y/oXuw9rKwaXcRnV7tBLaFhLFCDrirlV/E2BI/1LkOjXwOfFj4918bd/wZvfMY5/hg1E2bndT+f5
Dfy82FpwH6RDC08bmt+rXwsyFv4Msh8XNqJ5TXDUnTsTf8QgtwmDbJy9e8pIC4ArH1IeRszYx6Dw
pl32wplqoBtXjLcVzK8q7yWTJFr/jx63rhF/eMTjSEYZDFJmftfLRjYchKgPBvzfIrb2peh5ucN9
MFfUbKxsfWeLgAFxgRgIHK5Z0sXJJrQQ8MGLAa8GsxSd3BzsmSQWOKu5izevHS8GkjyfVtmN6xXT
EHkS73ZnHs0TaTVVsDE+0S+SztExQ4U1v9DogXjzHRginNMs4/yo8WIZcRjprloBRchAEQ7oq6U7
ncdJ3eqi3402M3GkEvI8a/gOvvwoX6+7zxRd62Rs9CDbqqxNkTFpDUIKRBAtVXQnSQU6NBICHy9i
j4N/XCrH1lfwy3eZWBEiFhCaoZE9AeS3YlOhxdl68M85ilIYP+vukKnaozKiRzwnd4fJWWFX+/JU
j+nFNgsCDWIsFf5hem+j/DzdnJoWwgbGCc+w/hIcMaHewJS2OEi/ZIx/rqDLJjiqUsGJZjgvv6JE
OaoiArMRnfCqh1Z/IMc0LdyO/YmOw6wo5/86zKofcihJXCCx8SBCXFxKs3ftU4FNKyzlyZ91djIA
8Tby1KliT8Ng1Tuhfmg5HJtmNReOp9lE876EX8GCUgoq27zKyf5of93SNQz6IWbbfrUonA73lLKT
XzZKvD5pzvSBRkw5qeFGIw8P5/HSLu5P42oqBeIzbYNJycuoFQ1VJxjJWLZfYoHgB7UNazJEKTXA
3eYdctF7T1W7FEl6Y/bZehWfJoM+0r/BEKM+8pS/4aisD73oNx0BOhG7FdZfKtKesSA0m2uzwq1B
c7Mu0JgIJi/AVXSATHCwuVSalDUHl8rEynkaWSRivNDz5jgU9pEtSDgVayuqaceA4ZJKMXKQVvSo
GlIkdRuOkYfMYg15g4Kq9lHaWsqekyYlX0yjswSBHSMyYPr2YiBf0xkjZZSBnVuaBnuOOdh6sbUw
epw3ZXYYmvFIFOKJ8/2pQUkmb2EZUJijWjjrtNpj92GOaH3ptgONemJwnZd4qoN3ES6nTqP7072H
jve/t864cSYjuGFyvvHXzR00NMx7DOSShxIrLD542yb0jkAxCdKQtH+VcGNrgtyA7pjmO4n9Hbss
anE+xAMvoJF79fRRL/IEoUM2bWnf+JGa+ncIyV5heV3Re6wcePORTjJ8MG3nWrsGDW4WSl8yVrFg
0QNuamokkbDyH6B0dOzhc8jd0Q3RxdLeUJbuM9o2yzePkWqf5ENVMGu8aFgjkBa1PuqT49XcBtWf
8orsKow2QUNfLbh/5XJbg8fy5dGo0Z6SvhUSqkyQHRIXEuKdLZ3hTnP8HZLyvUrc8zzQvTGBk3xE
ZHWYwBwTyteg0zC6e2AH9wTqXUtaGnGB5XKY/G15xGb0KJcYmY2BdNxI38VYwpoeqBrhzTWWI6vq
Fo4JsoEvxQ2i6VJlz6RUH8NC6OFaoyGVDaUUpJlao3ZhcoUXTmUHmLEDZAktSLhCtiW96Cd6kPZn
SOZ/GllzFNM5o4fyb1x+jwhD0r9BrT4ySz67iYHfCUSdH2YPGVR3ITsK0qVmTTfb04zuqGXNwWiy
vUz8bbPL0HyhWRxr2kTnj4Xk0h5+49HfSXWJSHuvwtbI03VtQUahwGCYxUkQKlRYqxSM6LBpp3CD
xgf/eLBW62XyEwLS6D8DKhq1cemkg2b0nPTNV3XcbOzZU3QtkMmY19JBuQjPMLDSdf9pKKLnz9cY
jZG+h0b3aHCzmllEVXqNUXw5+slewR4dYMapeGnEKVi1Vv5xhW8JL3fb/Ew5MQRoJByAoSq1F0Pf
mdiyPrpogQDtlnLVWx4mcivqTyqcm8YpvP+x+izKYn/SvvvgoIVMr5zrJIHirPxq3jCd9IFUDf9f
wy71/zNDEwYxdYbUhW29viydjv5/uXKsdhxrWx+6b3SFPDL6J1AjoTXsU4A0aM6z7FUBowkrr6H1
ETnpGi35msTNjONkUtbmAoZWmQuQFsAiOXqbtxozROmcVZQKprCXFOId0S66hpMR5lTM+hYBSMQN
2+828+2PEv3A+fXKofbCmsIYmk18aOJdiTqU4HkGAT2Ol9mWq1xILj+2wpSV7a/swxN155nWv40+
1GwfMCuomBWovr1Wjc6LxaH6p8lNgJiYzGHhX+xjNmDm+kCZB4Cx2QDx7MzzaFa41c4N9y8mMLce
XMJ3w35FB2aDAnUBjH8hQqaA8xKAccizoCBlL/ptUAlUBp8UanKDsHnUHNVFzPE5+cn0reW+Lkvm
x+sqVlYmlVvbbZHdIzVuVjK0yQ2hjzaefb+pHq11qPpmETDUwAxLc8Km4HV1jz4gt2KXCGMTZ+gc
g9+mapGZsmtKR7B0zyGyV9p5iNpD7rRHpOgnXU3OrVsBI80AMPZY20vx15zhupiU/6sh++eQa1h1
/V4F0R/ayUGoxwRZqN8/MaWEOHynZXihTSL/Yi27eJfawV4IYqwNeUCgV9Qt7k7CVUDaZwOarhv5
szDLiiI9qvV87F3bGkH7XqGLvD4C1quCuvjtJQ0yQHuLZpqXehAtm1rbjpYNDi1FF1KvK1WH5TOS
QZcsHZLIByyC3z669/gHiHhZGfsADnfIEjSFoJWfBzYsFubQtlkW4crC3krIkhaRstFtFbjSXMEy
fKDdzd9DymPfOkWG3BjaSBFT7mDeIgQZrPnkZM3ZmeNViyzbN+1FcVdM7SQGV9eKZ9oCRg0p6Nhd
dtJ+jO6r3UGtmVGHNCWUNEBvk6ffShQdAminr34GQH34OJ/qPDmWSNFnMS3lhKE7B1CBFYjjnuQZ
SAY8CpbyjoPQKUUTdbVH88yI99JYrhN8g332tfINSYKFz11psg0DXESWROea4VFWv+yiRKF5NvvY
bJKkz0iSDXTI7yOuIna+yB0sWCU6xyDvO9MhWGo4H2moCm1dHvwyXug0UBJ9U6ZNvDJoMcQEPH2i
HIC19EJxuTShhHK+Y3ovMMUAuHmVIycl6ZCvvtmnskqOCauJopmJMtHofxaxuCHPQJEO5bS9d4SV
IA9Yz2cmW3WAMKGDKg84i0Z7m6fddo5+DeuqaeEmbRA/LpW6ArdMirqxhseXmsGxGEAm9uCphLn1
/5ageAvo+kHi9hwZOHkQPuPdrayznaSnEebLhI2jsHe5CmjdXDSsZO3xlkbNe3RSB/mWk1s7RPEt
N+y3CHRbhTCSlIjZx+9cZRv7OiCTdXSxsRbd9DWJbNexVFa6cadP6q6r7hwSqNZUuD6iujuUgj1i
gmjBgUsTwDXRzC8oAGk56hr061r07TppsOeDADaQQ7BAjjA6vEbH4YsRG21D4Yal2DJrn8gHZepb
XWc6IhmBayt/ucMq/UPklyTz0G20WBQmRuwc66uB1uBJikXrS4iqyXoCtEGiuaICeC9JWDG8Mh03
ccroUtqMARgi+DcjJMpmQvMTfOCw+BhIEIpAstmslC2Yz0gfSS+NdoZFK0dm4rSYzZl4E8x8XGC9
tYgDB6XDMjXG45xCvsO13P+iQsKbxmna08fg+sBhoV4xoawCnn2pWdwK8s0M+GAs7Y3Msy0m3eJc
lXdR0oJgprPaN2W23zRMj7Bkp53/VXTWe2QVd2aMSJEtFFS4KG1iAseYecs7aHCTpW8bgM9y9LWC
2iAWKExwlhakxYTpCfYrPLhZdmD4Fi+NfgULt7U/YFv/S5KNhdkhkfsRdhNi1XVoWjCcFq3Keubf
ZJa7xG52ki/VKndjXewqeDevF8WCRG5ZvyRoRQFaUWvl4Da1mPq0M9X4JLw5xKlDFpYBgVdfDac+
c/geuNY6CH7D30Ts8aOcSfCo7VKX0gwqY+DllbNTTDZNpM+qxdsEb1idnUNoRkcVGG9ZKIdI4AhA
zoRCY2afshoFO6G5hqEut6Nsd3WN+4Fysqu1Pb12xHQTN9D0FcBAhHoGdn4N0oB2xlgKxTmWr0OY
cV5HhHDRcZ9n7CIIbS3Xs2PgJkI0bvw6DHDgD1vJSoBKnHY40/aD8VqqW8uyBZrhqeZe8RNXsuNs
0Uk4N3Zqedah/iH3zcYYUi5F6gpMrF2wE4w/YkPuk9zelfoyspfJHJ6oKndpdbS64tzq+lm3MLfz
qmBfTpThmpHg5Iq4O1sW/Czuf5zIsfNtlceUbYhNFgZ2V1ub9hUnWqcekVegefAG/HRx568D3V9h
gjeRzecJg3Jk80MGhy4hOwq1LWCm4ZX9fc5RWxE+tJAICJEj8dzZVS0yXixImYJ0jYC2XOaXCuwy
lhkmGyyiqINm7d6rrxPDPLuRrV5sHnL3T3DfSKAp5Unnqk6/KzB95p25EAqSoHht85W+B9+qXiw0
jEHZCPwjVd8s4EI8xYI9arollQXj+GrklQm+RVWQAoi4DlgIuBEf1kle2Oys30xEDTlOIZ2vcciQ
qFxNNuwp9z8r8Gp7YhYaYjr+yCMUqNwdi1HB8ROtexT/EnNlbGy6McA+go/fQgILTvPFeSEQFUpN
/MEIcKENBDSDStbnk1Z8FpxQDelUz4xNEtCWkIBP5jvcfWDxsWIml2LAiH3GwsKA6pAExzn60KOP
inse5cOEdMMMvIgTSGpcBhL1P5y0ftFj02AlL6sENNrfCU7xW8wfPwf/MnbMDW3Q0yvuaiPmxpy7
ROaZZrsHUVVaP+Zrr5ZDsEG28AfJTBdvagaM5bLTbVwIboOWon9O9q3tuXmznEzFq5xpAbkRvnB9
mbS4vALlMUAm4FeaTBTj4pPbWZ7lj+HfaP3Mtn/JvrnxcHEWUfDRFcFDOXOHHPl+9ka2c8u3wjl1
I1RTq/+YWaAql6YaVkq6lHXJzTCCp9tjj0mdj6H8wxUKm05j4t6PewaJDsyG0TmH+WfE5nRigySQ
RMb1sE3ZXcI7tcvDy/0THPs5PkZNesy1+LiaetKEVP2ACyJ4G6PwM2CqL1Bn8AclLM/ErNjknHMU
ZMEz6YaTkn5pzQiCYj5ypbAr9WpDOZuWeUK2KsH0BT4KCgXsAbgu4Q0qLL29wCmSd0c7iI7jIYZb
a/5tWy+C/KcTtcxWKae1xmawqsaIGQw6mn3Gr7Ac1NU19NLwh42gguYs2I/VfInMd+ASThysTZIL
WfytBgN1dHMf34sCTPK8dmp83jWhUVO3Vo9oOXxwwf2isQlU49DCJRsO9+DFSrVm14JE5+sGKTTR
gseg21vOR11fWmj2Ag0n4sBz4PQajNyt4VFOnb0zqgmOIWvK8pwFzwIg6SjcBp+2bp4jXzvX8k38
I+diYbJnVoAJWdV16r8nFJcKldMzbhggiTdHs9/goCeIaqF/zgbeB6JOuTF05LvpuHDJ9omsDR7l
Ee8a8FGrCpYjkJQZIYGGcBbg65I7ddJSd1fpheEaDee0mrsYye4bw/zQWAbfDHVZZv9ymQRAvnI8
FEPOxT1uzTOaNsMj7GWd2oiKuemIv+Mv5Hy6zfrVTC7yGdegQJ4qGC19TRmFKkHo6ZS/oWm/Sbt9
C9+D+UvPPjXK7wmLHE1WDSonug/LdoXXtCQ5TqlemPY9dUj5JEkVjRWkiJbuGbYLXOTqOdds6szB
RXm1RGtCfYY0yEuHW43WsKIfmfmnrDF+yJ8WjTd3Uo0HaCf0PveBdgvLmfjjUi6gRZ30bY7Z+iVo
lQjsjcE6OIS/MLodh3pjAfBqo3oXDw9H0HHSsvJjOVWPKLVNJ17xMW4tjY+aOWuNqnWATvPlVK6p
Y9avgcThfcpPNE8jW7diWZDWl41M1bINujC6JeIz7CUjr+QfSnB+8XESlMD/0omSCNLjk20Vf2kk
qYRxyfXle8IAF4HgVJC+HXuhMm+AReJN3hReNYCdpppoPxrnIq1Ty7QWJKuGuVxSG2tiZb4TNojZ
no2ELsgOBGmDKx79DrpdpYTagYJs2NU4vcsmPPhfE0FqzmXAa2DDNSz9TREvQ2BVxABvNG59CDfI
nViOcDAKeYyy6qzL6ZLE5jXTyCRAVs+xY7DyWebm6FrldYBi/5ENIyb8HAUXBXxZUVwQRZGcjSS9
UEa/IImG2BkAe4rEv8ZhctH1HIj+QnZk92Fp0/uHQxM/0zHSCGnRBeO0StcmyxwFN31Zp24Un2sw
0BbQw0jw4AYVQdBVVlpAZKKvsaaH58fJNfWQKzkrYv2v5ocwuN3McjGzk2i8I4VRPytasm7mfJPn
nwYrZDbl6SFChy/NZxQ666njafvFqXnl9Rg3Ow3flerIhNcHN3nKiaonqXhex9Y9GGa0t/7K7ycE
fiQDZjas0G47YFXmIJtgwkduigJAi5tzR01iKdNVZB6b1hpMD4r00PdvYte3jKxxKoJTbBlpYqnN
7dGdbVwIuEUAgn3HDjkuQMgFsDsMy2hcBV+jk6wVvnLmDI7lJQ0tvWEgUfKYm0mo0HUvvHobhlTv
+RaX6Cazpk0OjTwIZlcNr1js1iImRYK4V9JvKwvLtwRyZIIHaGg2mJrPCOCp2MEj9iMMSwa52ERI
qLY09aiTVx0UZNQ2w6UBipxo5ypYQWYF4Fmp1jIQx8aBBEaEaRS84FN4rNDxFhN0JXsf2QVDN21V
YNYWvrUiGA5EFnijeFqoccEVSKDKNSePWhc/4y1OaSVNPC1JcpZtc0lQRKW2xRgs2nZh+S5gQnSq
9hFxJ2huPKPF1hrvISsHU7Q7KqAYRA3VWW8CUo9zWpwUFhp9gbY3SRmKIkbdGb66vYWQrvT1eyKH
D0mkF/fSUeD0V/z9omX94GC2MfEIuixc3mahXSyvhNUl5uCEYCkYoLGQht2d/LzbqlWN74Shrjux
WAxChXssevmux/TzDsgRLV4M0cUcVqROLLOgRcVoQqKMDvRqPkvp4jfBlwT7CQVh7ukJFTEbrS5m
DTd3j9bP7kP1F0dXmR/TUBzmQ67/awH41jYUKuRf2hHFxrFkzDS6YAe3jaNuJeHoKRfElFMQHGxa
qpjCrWPbns1nQ2eHzEVoWRs/YbmFSS4GGME9KSQIckCRqqDX1nJlE3eImGe0AbmiHI0K9nlYL8h9
mkiRtGYq0Ts+My+raMyjtT+Ds7eS9cBQlwhr8A0WUtqiKLelkmzjCkd5ReyEOcEdwJ51N9VTaxxS
SXc9we+MMqzi6s7sQBq2VCdLv/7TnLSBrXQVbsIBoUTtla9T382nh5NrR9Xvj/C0j76CYjVaxuNt
AKn6sq1TIFdM5VoB1c2mBhTmE/rMk6ogSGDT9gPz3U+FbYRZlbiPV/hPT4YxrWu2v5YaEiOKEZ/3
mmPxnXION+WJJMTT4ERnKqgzH8hFYNnYklr8Pqvw3cqLA28JhIG8ekfCzK3lBXap0RrPMLfOjfIg
qJfBG8Zu1QPciw6wmfRTnzdncIcRfavN/iXm+6v7a96iONMizWg5aFHQf65RPttyj7jmRUnG5Qky
MDzO9RUn0aallxoi9nOtv2/jDiqoTUNRoUSsBYCp5g8z0aVWTuwip0M8kDEZt6S8EGgynh3hERZw
GurxbSRAPdj2bXVxMPdlJp7hBVRlbdcScqsDcoNZQUKIPYWnobROQ0J0ijWyWcYemJUXyHoX85k2
Da/QAmPSs+4kUl7/rsKHmVNjMZMfiKR6TPb1XO+gSW1f8XP10hmpxpQfpTo3LxwsEQ9EMok8oEKA
MVLSx191BBwMoj105oV0QeN6Pwgo9ZIVsVyDKvS3VIRAP6ZtRhFUeCGu04m0jAbXKSNAMkr0VWwd
6yFzHXgfBVknpB+KueVPyQHyGhw8ZZsd6149apF2yEjWjjiwxWurKE4VdNdqkCeefB48ceM+2KXa
yz7Oj5X9EhQCcfFpPG+FBudrN9fykYzg8nFGoKw+50ipC5XEqNKt6nvZMnNRIDc4DMjJVBip8GRZ
r+ckWPcx9LU0WwmvRCya6xcz/s71+DIXLEiwIhXqEgq+MM/9oJwLQNX9N/jcm498der3gQUAE7yy
UVGNYyi0kYIwudBVWsuCjAa5FcuCtZYaPrmWUrrdcCCO1cZ9V6Iwtd2h+hOPlTuQcTDzaY31hJNT
pz8ExM5M3T/pQpDBNaxnpWSKHq/L3CIpGg16vzRxGcWN4sFBaQhNo6z8GbKbSAWQg6ekJ6di4dG+
FozduHaQJnGFF029TLEt6RS4qPDBejJZpdZFuYmo+KArHKvVEbRLGH4zNTlhnLCjF/V38oAJMPl3
mPx3NVDLXYxTif9lXGvW1Rniob026WdjVj6qsXw4c/Hk96oESzi3lMGQiRtABc9pxBxZuJkk7n8M
AQZfdbNVZeNZmljr6CgkpVzK8zWHaG0xz+kQqDVWvTJXoMCYD2HkajatX21ru9uU/d4OIZWanh20
ntW4urgPU+F1LZlq50S52MFIdhETi5CPjZoHq5KbKZ21kew0tKwKU48OxHpOA6FCLuXe+HopwJnG
oZfdhYzOmn+0rxmpxxn2RtYbBcObAVnUvG5a0kd2WqIgKVIXZXHWJ2TY/GUt081iLF+v5TRBEsqw
QevoS09Teiuxb9GGDuhkaWVe7wSzZB38vv26LbPo610gAMVdr+IL4a0EUeiuzyFg8BtymX1YKFT8
cytbpBOfJXcsnRmFzcJ40lX2Km5Wg9fEclMRoSxoe8zfWOLwWhvtWxcjv3uVOlF77S0oEOiS+Ae/
sT6o/FgOOKQDKJKc+DcK+sKR5cPAmhHhGf20BKbr4PClhnrNTApUDSZtUxEe6+nB3JJrXNj2jREK
H/ucYIig/FtYzzYB6mMsIjMHpuEV+qepJaw0qu7NaJtjgRMoZ3tf/sWhZr0eQFi9K/4ZqRRH2Bh6
GpKchLKLf82cv2gvhVgb/yqj8rRVFlxhseAss3lxUw+baZit8J35p6Cr3YpBBmRKSutoUcX6ccg9
tfqjpou2PpqWsqy32nTTlGN3T0oHZ1eyrO1NpZP9zTD6zoep4a+10q+hYxRt/fJbyp5pz/frO/0c
qGS6met3O1/n77F6cn6VBvu3bG9SsOfu34CR4RFYOs+S+BL5z2dGOwOpYNXysnAjNDjgRISqskwy
56Ljk1TP5ZBfhv6NNYwJyFOfwLI+hqF2R+uN/ftEKCaKUGXGQfvrsDxnNi342DKtpgt3zYH1X/WZ
TRDjUlTFaHGGdlFXZ0kQTTF92PUfJQOuT24LKjt0FDM0Byd+K6eKmvZpkVTCTu3CoFMjSDgkxVlS
Xgh3yAUDGBKZDILVUzf9M8ffRPauHGasZq2wGrhm0/egRpvykqYBy3UvnmEF1J8VVQ+EP5TpjOxs
nSiW5Uzn0+M/Khc+0Ast26AXArXrqtHSh60/+1hRJLEEvGmH9DPqfkd29APDPeiezCP6yKvqS1Nf
dO58DiesjSkNl8lk4hvr90ZwBqwURmviEJi3Hjr5ORj7TD8iYogLIFMOjvN8oc37HIisTswha6N6
GYyobTfU6owcUpiMuvXXmYaFCuxUHfKFz4Sj7suFjRV37tg0/AGDtShB/zYkVnktJ0fEuxDhmhEt
221/lYweqcyLgqJ+2eCDpxQd/6S/cfAbZHKdavOm6F3/HtsMTaC/5g7ysCOfcz6n8I8NziTesaKF
cj1wVOE/yldFNC99ebN1rHbB2trE8iMeZ9eZ/1rxKn724bB9t++6j+0xj1b8et2tYSzBBnFj7U80
f87DM+YPpvx3vE0E+MHIqLndzFewtoxukHtfc0lg3yNXkOwR5Dkwjnc7umNo6mbyaeYg/xD3IJH0
galLecJjZZRyG4e89rSD/ZrYDrt6s8h3XpQM2XVYuZF0W7ml7LYvZfpZ6U8tPE08M+wsvOSA48z2
PYRs2G0bQkBaFKKEvCh0Jfpw6kx98wOaZWFtlJl8l2TZog48DmYDO8SrcXnBMyqTz1h+SyijzigX
6JKhlPPQZZXtNAUvIqjYL2oanFDAUSuHWnoEZCGjna72XlGZBCbtMraaiLaMfR1cgvpfQpztaNM8
oBNINnV7nJmiXE35zyjWvo8HGOpDPuyIoFO/dfkvdsD30IEF0bXndA8JwSKBw2GOrX01JHg+RDJt
K0Rj5t0HSHat37MIHMMMfQEdLAsv7gjKTavfJ4yQaYjw9ormeEHzlS5S/4PIq11K7zdIY9FjAdaM
e8E3xtwghjDDxl3fpPqlRN8dlSpgKpN9yEy2j0YokEJ4PJpdfsQaSGco/7bE+o3yT4gJEhsgeYiE
cotAYSOwa3x1W4wuC81ZUk8yixv53Jcn5sHLCiSlnsNi0KMHpFhcqsvuXr4qLfNv6vMRIo2q2Cec
36FroGkrzx0bKEfZBTyybh0x1Js8B41Le39B2MBslMVKaZ+xzxj6TRKFg/qyMndBW4DaUAEOPSsb
aHUB9DsHpsBfaen3vqBYx2WfcyJYjA9nTzK8RY6pzSeECohPIoh67Z5Hyvh33dlg6AzQPZxE9vCN
+IEfatEZ0E7b7UHS4DfhMTnFAL8q/X2gglZD42Ez08yRgBsZSvTsZq+DJL7NdH8ifW+z6WYWw5td
sB7Ww8s8+ftUeiOIdLSUuNPVeXIjiK4aGvW2u4XsDx8ZUGJnOAyqvtLi71B6gusj2PfNsdLjbZMN
GxDzohyOVYkGdsPHBQxsg00Nb4wXl/k12gx5dRgDNuxxvpMS/ZYGlQgxt+9YwDkJTh6Vw0phvFGr
l6gB0G8wQ5iZ6J9SOGF676zU8o8hPick0v65Yw+itwwpUaoyMsnlL4VIB+JQQ7ao1PYyr0E7NPaO
eywSqMDh1rdW838K+0vYmDFz4tn/ZgNpNbuIV5FxaRaBcBs+sm9DTm7wdlSA54T19ejPGwPXUMOq
orR/2JKxWy3pEQ1szeSyMKcvQbTo0sMyiMBBPqmYCkE8BUCh5OGwiqgIMAoHcOkDxCvjz6jD0sLc
27vzeFOluQzfbZI9TCpZ329XfD5i9VKOj5ZiJLM6zzGq0/TPbNn5Jwa3nDMq1rLgNOCvflqM3RT2
CnPocwj7CyOfl63+lxCNjnZbwFGFs2WtIUNOA+mJJHZKbB1piEn92Nt8P8TjST2O04p4Kjdn0jTz
/gFhnXjOde0yhDdkCigfAwQzMRTMPEy61s4TTfg0fyklm8wEefxQA4QCONT4jOy0Jw21iWgvM5is
I4HAuATF/zMPUewTKApFbN4O6rGuEM7NJ4th70qu0fi/LDXxfBoJ9szM7cSCCrLPGL7B2/DQ0TCs
5v9PnYJpgE92/xHhpKHYVTtSpGOx8AO2JizcmLBZ9iVFXV02z17cFTSSAh01/8owF5kJAKk6KjEf
7EXDbkZJVGZvEUtB5WbyPY1zEv6D/ybFPgAf5T/czuiPJnikxiPyeqHxirOiKnhJGR7yK6163AXy
2YqD0jKIzMjQ+gDXfDgyE/Y765U/tCx5dZRbxkanujKHTVBzjywDMhIxhgdrPIJyEvrksjVP+B/P
mkEsd/6Py6FQ1Ivg9LHAd2q1ay1CQy5aRo9RtiyTrxE9WEoy24QKnOiJgihKzFkceGO1NQwuyjua
QMmWVkUJgnyBoIxakb89rYNeNuuqKldGuDQIKMAPh2ThpW2gffKzmcL5EvkDcRxunciHo8J1UUGm
Tcuc93Yq71K7RuRdYUbK/hU0Jk75bg/2w0zw23BhOvFXcGImtS4x/QiqFfFPYaGWkRamvNaiLOVG
9EF1AuWAnXkU5Curap/2RLY9cDcSCmKSkAH+LOaYGO1SeDY/wvipNfhADm52T5L8ppoWLwlvYcLe
EAIWmz+BOEKfTkFKmE2DTirE60PYEmvpnPtEGXwHzU9evvv1T8Vov7G67bRkfWjXP5opL23wPeAN
rFjUiC3ikijDd1qoe3Z1BCdYCWoNJeGf0Qdx5tCgYKc8nC4EZHZjHamxKPWbt3G+KNY2P7zsSnBx
PuDwVVG5neNmybz8FZNUXp6Ci3FkmJ//5QdTRv0lKz+kOcQ7s0Udp1Mp/qGO2zvNzsGoZeXnntdP
ZYHMYElzFuZ/SDqv5caRLIh+ESLgCuaVBiRB7yRKLwipJcF7j6/fg9kHbez0tDQUCRSqbmaePEOg
dy29W9h3DVDwEH0qOCKU7AOGnoZNuOetVGYzG5eeSb/Mc1B/I56PluktNe1nlqGluQd3WPYgj3D1
+t1XRcNex7y8EhimeojD/Jvs15yXSO4Iiia4YSLaPFCB+b8D17syxiTIZTo/bzY6SIjUYly9I/Gu
vUpFmFQcJXIJCh853kN+e1nV0cTXOtg9MW8QLz54mrqfFrZ+qymU52VS+tKG2AW0HyZNs5EmKq8e
aBzutfnTHLGekVg32XQSN8YbxuEs+03Uv1GNnZjzcl9z1CyvAwbpQoL96F1486zUd/hryggYfQRa
jRIZvfO8Y+1pCKlEy3Qhu1LNIbh4UN0yTsWttE8VUvfwiiJx0DfowyWHQ9b+hUYcjd9Z46agNsdL
kCy+ZpkgGt5nkZplSvko+JnzgmBz5cXAgKbsw+7fK/+rNAx6X8Hd8sPk6D0LbgYfEasCl4sWfcpQ
sX2yVw07nko79OO54b0c6UQb+FC4fmU+cp3LUlJ/W6Rvj29WdXNdsbJwxxBLWGFQ0UBNNFwvef5D
qnllF/9J62V+4T2u84vKvdSjh6w8gNF2t/Kt+gpBLRmdoonWJpf4XoqRdBG+DKRxnSQcn84564cj
plO7nct3ItY0Xm/3MtBJwuamexdCPOmf2hUwcB60oL55gnDFwSRqA5pV6fcyV8SRVYhPt2rRC/iF
BgQfDZ8IpjUutoBrj1WXFYDXSaeK118F/O3Wr9BWvmvvfeLNNmeuIfPBQDnWLFQ6a2zQuD0zBh0n
PHd3uzx20rA2xiWWB8xM3DBmszHAIFFtFc9ONa611L62+riKGqxg5AtmjOm7xJ3MhzS2XzqbdKqG
+Av0a9fzylJ/c1kUfOJ+2Gy1NlnPvTurnquh9d65lvn18BJkvH2R+Gekv0ooDmr7ZVxjLqN8EfHY
mK+ZkXfewjERM/HNub7w7t5rAM7dy8MJV0frLnw2aJZ0ZcIyzMh5amsb+TQ2UZ/WhCv1ESzh0sh+
ZCgm8F8ca/hsuTv6KXXnFcJQHr1IMR/uyz+eQNhn8jrE43Cbf1rA4mlS5pfZX/r1JYsX2DZPhblZ
zUYIhkmG553y2VDBMpTyaRWatGSyKXhhkfX0vfeQfykjrCnXFvwAr3nF6Ezmv8+7ozL6RgP0GnVp
pb+dfiu5NvvapKF2Z5XVfeCatgrmCJeko0/bPop2UQ4Ee/wbJFUDM4XnzkaZ/p0/qVh0OpaOBDni
U5AAUmkq5qFC0qnkDlBZt1rlY5IcSfpk1RB4sj5aovkNFdCsLOIlFvmfTEEszh5uiFC8In6in18a
0hCjq1ffkvLmfWY1SQeVcywSlc9+9aFetTOStSxTpsfa5vkGrtBNnO3xFVufeX0DnnBeMUEsaSPC
uyk4jmEVbLiG8wc0v0WSfQT2V8o+AEU9MGHMpB/+CGN/XO4BIgmmdPJVs6QDyxkfbFK91OQPygwt
IeumgNR00CM3DoSLd0wGQfIVYpvWYFRIKONy8lfzLssYiEJyCkPt+oPvYpoygPql+YX3Loo+U6gQ
MTb/JRNOcUbNnxXIwUNHI/zFNKBC0gYrwkAqehe8QjW+G/p/F9PU4O6MXe6nHISPeZ4vlihW71H9
knix/A5R3S9evFUZlp8My0+l/ll5uG3bL4EErEQ8/lsBuuQg8HYVCNmUNXHBZDw2LK5YwbOsY0ns
+WRCOhpeMh/rdCkF1hruYOuk8VNEIb9FfPY4jRYls6FZcW54JZISfIXU5wQIDhmQUNLSV413BSDU
sSVbPdTlAn+AF2ERKK8SRdp8aBolPVQK0f8wb2HYacZbpZTdxof7xx9jhDjqKOrY7nzlYcrTmZF2
Ecu4lI2DnL/phvHUvW4D4GeNs+xTn6gkH0fkL5184GX07WulUpStmcM6DFA+refUyf4i4EGQBwer
03ZTrEiLNvmVdcZAeNDhPLK0OLGQAsyXFyVDTs3Z6+lOLwsnlQ4kYVb6MH35fPJ1bQKWI+9nB8yx
DP58XbTxGQJJz+k7McW7zp9aRLhtIv2FWX01mcAT8Jk1Gbua8cHrbrRhlcofDKP2Zfjeyw0lharN
U8K2uSM4iFFQ2WsyupKPdwEfwEBT7DSqv9SWZgCJrduoe0srsFzhP0NMGohjS6nHIVG+9GRNdx+C
PaV3NaihRyjYII/yxU45hXrZQBbdLxDmWv+uGM+std/kcdh5/bmsL1J8MkuZGvUZ96zsQ+K3mePr
X7VX4CgnpsR398lm8vFMYDSgwNILXdO2dn6v7ArGLooc7iSfBwCl4YG/BRvkyDFGa4trmmA/R6bS
0ag+lKk7Viy4thwRV6HxmR2zXDhNBETXa2/Rr1XoB4nSzrS02evV+67QXT0P3H1IMCPTMOs0R1X+
GmRB0HXZtsgUKoBJo9ijDKdyR7ErI5UNsPX60/5IEdwUSvMoWI1sagFM+RQO+IVDWvl0+ZDCGkMV
KIVwFZXT2lKdgCilhxLhITIZERIwMdYWnnNCDnAL2reAXJbmU/y10Ui99pm2HuVHwo0Pz00K4XTK
VEytJywgKsbwmGc0uZWNDQcy73ii7M1VQjIuDOWjRDKOdMhe2mvaKm1GDg3lMbG+NMQ16CoYQwQE
85GoWcsiMvX7GnyyPN4aiJdKL0Mp46qhOdFErv8Yiuo4ADwWPyo++h7UjIiGZQOoosK/LG893POt
0rmN3e8BLesK8HEuOy77upeIEn2nfxm3tQkJe6CgVXZ9UMw96xttRsTrOGeGDpt4p2MfNfFIHDhK
NepfSQWolONPKomoMUF+C1snnIs3kzV8aBk2m5bTFTxOcNopB8yrZcQGWMKZDaIupUyuZor0zdpd
aLcYPhLlLXIdLHALr2M6kDE9TLT66TMQ+EYniGN45YZgLDZLaeNVCGLc/glqtgeuOIVAQjSBvRTJ
z9GdTYN+Fa7aGTzI2cZMQD/lCMDniPh3Y+1C5cGK42gqsfTqNbDJ8kyOBWyAyeXvbPrimmT+tpDl
OXeHEqQXM3M9e1RG9piSTzNcp4I3onQqM8dzFO06wLLWZ2JYa7Z/YQMTBhxwIiaHPVkiGySlJCen
2TYyCqg0JnJNrWfbIC62BgxIDQZkb2SwILOtSAICLsYCkZHsDE/9kFleMN5wvUw5pkawtJ4obqlZ
3LJBugLCIaVA84iqrSw1JyecXby/rGrxEY6HAfqZAv2sqHAo+leJw2wCB2tiIqSljqTDeESqIdqY
J4QZl1md3Hs9uEkIMgGjsw9Tx/2o0zIW3gJFnLSpPdVf3SCTRiv2XiNcAjJujKs/SHoiqslODPTz
Rdam4dwHmyBiJpkx2q+WhRI4skiO46fUox7pzMSMFcNvHfFQyjCf7skosoisZ5e1JG+wWQtBX4zs
7zMmy2jRR7XzTpyrSXT+KPR5yvHeGMsNzhdtn+Jw0bGdtJLjjckmDfNNWFG/HDNvRngz3ieoehSZ
AgCnsmRRWNUmzSA4V+wpR2sTJY/+GK+15q4UuyC2nahdnLPVqFpXNSc7uB616KlJ7VtZN++NCF/4
jE4pFZJDWb9ALGrc8lSyWVSGz2obUVnqvv32KtAVA30XJA/d7g5yMR0qST7wz+0hbusDKOCDWaOD
48qc2r21Gi3lEU3SzVa3WrmR+G0D3IlrM2gPlv8T6NNyjPKj1shHTxPYJ+msXgVjtxqGnzqCAESx
ijq9zEhbacR0FZC0vU9VEUhalZJq4OjBtKqy7pFn4kZv5RID6kY1sUhYv5g5+DgtiROjLO00bVN7
+s7omA1Pm7ncdSnIJb3XmElUlToV19SIRZeHlPJSFumQ5QUXYzBNa015wqk43bincDL9oJ2eDTM4
F20DgRr7RwTgl0x0cym7tc5OsOyXfWEfJBsXVWTvp1uRe6uAWgcLKhiyqiNh22ALkoAvaPaTRxGy
9bDMg0Qutb30sn6Wx+Rsa8WJBy53lHzE+puYw5UD2kD3QVwftERyhT4dmuw0MuzhO9oPFHTSjMis
+5AwYJ47BRgzaWtWez/5Jjt7oJdxH/IAalloQ5KIyA2oCHK1KQgDGZc2B2qgFvuINldVF3SLg7/G
C5VewNnqgX6VAJJzdcLXVS8+P97jNi91wiHEi7uOXmMgNCshRaukFeuBtU7rRwc6GGQmsNpTsTTT
V1BSudYTDIGzaYrZLOkT+X1U06qM/ikJFabBDwib+KRpW6uKH0Ff37WYKVmmH24woALiaze8PGcJ
UoL6zLXkwNlKnmgBYA5vEzbu15gz3jqLBZPOtgwMdHNufylXAyfp9MVBz8ntlmRFNR3ATwL3H+o+
sjbSXqnbDMCZG6bFCpNhGWinaPD3IZUyBuxv/D9IJL8WENEmRYhrJ0y527NSlWQmW1J3iFZnBpTG
XRHK7O6HIOwoyk0hsUyHD+jL35KZ8DauyjVo/5wazLHmeQXOnTaYQRvWE/sHjX3zsI0V/FnRXyL/
dPcItxqxWp/xthTgRpYeDUrbCDBAQ04L5fqCcAMuLG0B/3pbZ4Itoof3WoMmZ0X7HDBL01br7myh
GknFjqhBzXOJ7doqK1dWwTaHXRdvH4U1WER4Ls/D9KndRfq3DjElxrEwjoy8ohXIkgzbSwPIaSP5
NVueFZoVqv8bAqIwYrhqyyTr117Xb5SMICP1JWro7bTIZrln7BDF3zIdIEXwrdqjg/aVrZSmo011
4Fqe556SC5OkYRkPYA/Vzb9kUEkRISZo11z5NBt/WVrJAyDPwsaIFsv9Z2wwls5Vjh12gWO7hgFU
PwZMBOxeUfPxS7SaK1E4jQ+tjMBSzWaQKrlbf5b2EcnJuq/ejjZeLETnsPjLEINa+Zxqri8JxwLG
WThoF5H4yy1M0PUKJ+ZkIGzpDwBheCHxDyzorkbxiQJgpqSSUs+EcaftPo2UZO+3NL7DMXBtnFSf
qvaBF7P+KszsdpyMW1kTwSJFku8rKItBt0nMf9SfZDqHCnpUJAqsDewQ7K3kQ9MBst4iDfHs4jCE
vdCgJQRhWq/Wn0rM5DYiwvI36b99iDeVqnNhP7u2B/0zXKS8uiA90cGAgyCQT0SmZ0C+va/5Qart
RgGiDbSEv6FodsaQujn7NFP6TPxhz4gqIxGVgsdQ6HgcqGQWJ5J3mtluDHXcYGbeDESbgCsrkbUw
CfRjNmVN7KOd2gQ32WaMw0MxlbZqh7iD15xTVYazRfonT5+M8CddOeho79I1XgjGC0Vd7ui9dAfd
Jt6EvrmwUu0AWUtR4l1VvWKys1XWuo3k70eXEaoglMBEyRjOeR+c0hEfcpL31OOp9IJ+W0Lm0Pdb
ST7ZdxDxCDBV4jQ+Trj6JNs5mPxnV1wpduOEnuVLb9z1Oll1iD6Y0QvWaoV/LnG3MpuhItGSeML6
xZaBksEsqaebhm2kwcl9Sj8qeyFTFg2eI0MLY3RLPGghFoHx3YN2aEkgDfzlXmB9qs9e8S+dgEFa
zCLr4BZobwrzr5Y+exnzDPswmug5gPpfIXWU8wCcIUSNfYVjbw9Ya6A7r1Wxk8ZbDrwdQy8+K8mw
3Wwq93NuXykXcj4cUqo5Bhf87sL8SallDkS2IX5PAxbz8XBdSf8S+9fXjxZB7yD6bokkA0LBB0OO
ahnZw8kr7fOgznOfGZsQ3YLRuhHWvcd8OmADiqTn6LigJxRrCPL559hHH69yjD7KeJemcPMNSGaG
5qZS4WbJAeXQrFaNQLwiUW+Qkq63FCYPyyoQMHVQNgATe/e0dkLuNDBex96OOFP+VThtKOvM+ydU
5izLnTpK2GQiB3mnJlhRosmc7Gd2BhkkXnGBhvPFuzNxeaXMiFTpXXQSTBtw4vlfY0jLWqYfmhsL
1yWh34XuRofC2lSy4SqRfcJHupAt/CvftcBMv+w0i8l7xdkPbvmma3FAo/Zaa4LEZAiozrDpTSAk
TqhBw/Cv04EYS2RFZ2l20TCjKHULc5jE6cS37wYQFMkhEsgIohqXsfJRpbAArPxJJAoIMykVphzM
L2WKqJCyRHFVYlp3KUvp/C9h06NiL2rlSjjUICvEHDPMT7RELefftO72QRcc8IArXAtVJe8n/adn
WBdyF4fPkaMBMUOyhaSgmAYrdFIxoRHqLxNzMkwVKgonQxSBCHwIkgJXLQhK7naUPoFO0M8X+Dw9
vmHRiidrr7pjJIN96Teqr/2X8lVnbyrV0iii/Tpk043g54ZkOE3xY6gfvT2wwldLhTdWYkbYfNtm
v8zUlVkeA4y+dephJ2ZQ1GMa+UJ2HWsiV9iuMC++sGdBukIYnFsLbQyrtD0N7EAy6PEE4otaXZfy
TinUXc/pHEsMIgDfzrBrqZCQ7Q3pSVx0QlhFYRqmU+sxiWBsneOkJDCKEGpw3uJNZ1xvjBgiso+M
sD1nlqyPblY0squTb0Mh3wqqHuqUcAWEJs0NbXat7HYLjNlFx4bjr6mGfZByL/a562nZwq6vKQ7X
72DEgdkLkFqk6QVorZZEST6SqEp2uBoqBgo4Suo5TydCfcHbHqAz68YrnuZkHHFIdSdlggmLvWsI
2QXzW4XzrChs9ogVVNyekRz6SqxQ4sH0y9+AsjF6Giakd2LkE9HzZFuRUyXGk07x06zDp9Vqizro
dsep73d1wVMigq7U89DAKtkO26oosE9jBF5zrF3wqOCZPS0tF8KYLMk7YWc7dkxTxBER+06MW6HK
jjnIHX9fYb5t8HCNd5wQHN2Boi/or+7xLvDH4a2lNyMQvzZORFVg5oYAE3huW2A0nEsExn10GWOu
D3uXFODxMVob7KEj9KEQiij5DG9h1f+anb+VsQxDjdgGvFiofwbe9upnZCOP4w03QLP2dZZ+jbDs
nN1eJMRSqvalFR+yljy4vVfQPqAtUrlAUoq5w0VRVz7LGw1Q/+0p+G9je2txoIpgHd+sOZO1KkZp
RVvSglofvzrpw3MI0sWnbacro/3OJVQbHf+Ow6FqtpvwftnjvbO/zbRdsU7uMkASLfyjSS2XAX/B
yOxN076Ym/vdTfWv1fQ+mf8snGL9F68oSz9j6Z5AoYurn46DAT4VD2Oeh7WYfc5wkIqPsZROAvrX
pFwq7wkOBBT2pq7/TcTlB4rEPuZdEF48DMnWMZwWacngjOnEZEGZQjj7a/l9zfgQTylAc0ATquxW
lgS9HwskU2asNBG9rvVWtmKHlN1n3WmLpLPYtnxN9DpjDMau0jKkrOJnyEdXf+F8t4gE5fW/mJ/N
LzQm733hPzPxV3bVsptN+DBmDFq7azCRKzuXF9WjgqDWF06pMjlaNejnf7l6VHlDIVU323lNb1q3
RtEU3nk25qjp6jVK+R753ioDZqnD5ejhJu9zC1BHeJURdSVMWNKmwnlsjQYNazRv/datQo+XQo2c
vNUlqk2Y4fCyLS7MYRpcb4pxZNJ2joVZz7nrfY+kQks4yGJR3AeEpeR7O4X0OulETRJnNr5N+O46
mfaouXHUk7f1sj36ubZrBVWlprxuE8guvrZnWiP9mywCJ25et2ccjAuztbH7szf8bdjlBWq+yhSx
NV/5EL+FRfFMIrG0USFsHB6gt7TpEoh6ERuvVPnQmSEZM4TeVv6/wLPu96CSoDfkKMwBAtEcHC6o
c2uQzBDHBvUtmfKVpETbeM6v08Sr5cM2n1MAgbztQrC+/yJdc1m3CLS1bspIJ4Mx2TXrfS4w79Pb
xHDdZ2ofDVQcE3jKVIlKF1pR4nsAcE1BD0/+2uJfma47/14UB6McTqVa30XfsXHoXLnM7xY5mIIA
fBU9Pc2+I255urjYDzlIT+NgHjSbxKJeubp3UJjFReEB/i3Av2mrDdmu59ceNwTAadH7Nx82SYnV
fr/p/nWZtdU6DAwKp/v3klSWCrCPo8ZuAthHOl7EO+7ETQo6mYLpiK+cDDOEyl3A8qrwpQqofot+
bTXQTzEB0nka8tLS7kLutAkFPhLScGV/RqDLaPUxPUdr4OMkreOw0cwV7F0cnH9S/HAKvGuG3EjB
jj6atM8AG7WJJmHPa2oTyAliWexO4y/9QDejgf4mg4bnOQrgV2fp8mDVrzmymcyzJ4I9aXtQKAWy
pJsXQuEP4oPIab+95VV5DgKsrWwrkYbj5lYSXiZcCTJgQUnQ2oe72i48Koz+bwKQ894pYaaosu/6
OogBGtjZfI7znooYoLKaeIZW02miUCHFalY33zzhuiJatZm97FU6SZjU45jEcDYFX36Fq4wv+mkO
ZYXqxsi5StxUfxSTY/wRB2G9quydH/kHhql7GygrDlC/fquNZjNW5PmVT8nCI7qI33LcOLRWeuz1
n95nWoRbXNvbcPzUxlNNuig1cA5G2oMNigkqhTmSfmvYtnaqyl3NbmT2DkBg5H3BEDRiuyza9pRS
MB6sm2i6Ej4LmV72KdVHBNZbeuYnfg0aIJN6FxmcvEj1Xipq6kbuOLombEAZGaHbgQZKE6O0n7hl
Hb+BantLWXw/uBsJMbu+HV9Z26C17T1WpcLr3nSlIdU3y2kWhFqZSe/wYgnrRto+0Dc1E8cnG7ch
GvZAVCzoHhr+9ehxjNnGzF+keKCa3Gq/vXmY+kxep9+Iqy6tDVN9lv70AKQS6IdWRb31X8klxjVF
w/lS5zKgmDapX7PMDKreadF+llF5nIEGyHtKT+NZi9tqMQQtmM/1rM6mMJ7gaiKU8/+kcteQdH7X
BVH7STvj15mF8kpD6Ldp0o03WpFtKtxSfBLBo6LowYbHK9enZo4VYzQKwAlg6E9XQ+P6OOA79iE2
JqS8BN0UyBvWnE0pKKbO1hKIwKkGNNDe2gkXV8q4oHF5knMwWGU+O26EdxPUHu7S7qEypRlke1GK
j+KnoXM00ftdymMtClzGt+DMaExRiCoaGf/8Rf4FFmjpJCpQty8WPFSVzZiDRx65YTIP6uYhL24K
TMGOgJ/cb6ntGvIdQ1pdnIaW8RCllMZigGLZvvxt3/hEqJ9si9hD0LynmvsukZf9V8b/opst5i5C
rA/+dd6+5MMzgf0msOkHA/1O452RAQ+jqQs3sbXCUYp1kAQp7Tn+C4f8tNJ48nY10w/6BqIfthEE
13joLjPv2Zp7I/cWZXCsOUkJ/Tec1haEWSb5S/i54jVjln1s+wW+mxO/G1PIYRl16ZbNdOedyaKP
IGfAyiveubOfY6c5pfmajH9pwYAN9+cs8LHn929K+Zj4gObDwQ9nBeyUOf+hdmCUVBFdkpeTo+oU
Lg3x2r/Z5dHGq2jU1aotTi3JCSv707H3EQJBvQjYsxrU0FDow1a+Z29qvEKYNaVFi4h07NfddGoy
C5bPfH0ysY/m137kIc/bU1aWk6TB1ibqXeJSq+przveG3jIhT1Hm+1cXPUmbjDbbe05cPvMoOsZ7
E0L5fLiRsjMu/pVAzNAB3WSIGcXcY8qUHNgeZ5mRr4GdNA6dfrWquYHb+VCOcxYiVfNdvk1O2nLy
5Wlx7PEh2f41/Zp9f2NeHwXSCdClg+C5zI7dBFad5vujiQUZbylGOhuqaZvcKxq/PnXKpEZj35VE
16oa7AxEfDmnx3tVSu8jJPDYTvYz6Zh4Vz9DiWVuUQ7bMrU+Be2vZ0mohOojMojmwSdmEenBoR7o
RgEOy8Woe/gfoONLzA6XGYV24ZNyB8O/w9mJwu4S+dK9C6R7JH3hgT1aln8dgu5aMymogfu0p0m+
NNzRmTIswpOFUZEaLaI/aavfVYYVSfDFJ4oeU2Z/obQ2cVj9h/Vw5uSTnqavevBeJUdDYsDYTRYA
YDZDP1ACbDrZI9caJhlkhOE0WIbHgUSDVHy2OfmkYQ3K7+ZzRMdaA6Yoh8tV73N+f2oJAvbcBldS
/ER5VViGG55Lo0AEIrND5KYY2lO/RoSOlAtByUtH11HAI5oNL/3mtXIMmhmVUWn4YSEF69z5zNUM
DlWtbu/Y2IDftXa9SWUngdY8rXfzfSjWuunjKuGA3dd7vROuPXtFFTquUYrZk14kMNXwynCNOMR9
TE1z25iIC25ss2PzZKXUkyyqnaW6iUFHosczM/8xuQ7reQ9ClFVUt7R8o+jmEKjWrdL4MkA9tP7R
85OtTE6zh4oVsTcrgrUvsq2C9qZJ1jon3MZNHSKx8NFRG0MKj5MMLu9dS1KIMJBpWLfYTG5ZFl1J
GgWKeo+r36AwnTFruaLwSBOVYKxQa+Br1pVM2p74dE8xJCGX1ikBavvFsC4bjhXs+RVrHVe0QRW6
UwOJ5vQ6Zd69HR+evysyaJ21Aoq8JUqr7G3TP0w9Vea0QchWd4jG4eD1C+/DC6Q34Yt3P1ZXuoXY
IvrnSBNcbFvbwkf2MouLMhQn9VHa+kbHXTppxJ6TCKwnBqjabdiEWqiiKYophqpweE+1kz3cKs6V
UBCyKd13tnD17pryKcXLodJ3cFR2tMNtU4vPPis3eio7LS6EuruX6ESUWbEZPTQUqpRf7a8pzmMI
vPEzZNduas88+zaGR8Ho+xvX9eIh9C2anSxWibSiKa3TMbk/J2kJriIddoypm8iRnwGODNvUFmfj
a1YI06W+PIsq2Hbpc7bNJ8m5RT9ejvZSfauJUIT0hu6t/+zxaXWRSeeUGPEcK3gV/kV9Y0h4njuv
7RkztOX5XLIsZIvyNiJpdCQqgFAwEZct8leUABGRAqXp9mHs6vOc/7P7Kcnp0Gi/7ki69oQ/REEi
xP9MROvUAQgpLyBq+TFjvjEkWeatVuOHZCVPssKLSAGDDhYlZFpdvUel29CjUDc0CR0JeKEvRHFA
TmmmoC8iCFsx9hoSLKloV7YyBySIsw9Lvxw3VDkpXUPhUHpSg63umXvNLokzK8x90bMEn3P1Dkrk
YUTqo2GQJEm7WiJnLv1J5tXzpgt9Oc/Ui0hszSkwAskPJUaGDul0bM74lNY6qXgd3EOJrKliF2B7
oqzDfp335QbVmqD0Sw2lvdfqwGMvZVC79g3mP48uH8x6dy5k/9DmjtKFJxiPnDYmDxZlwiFcq289
neAIatyeCLMhKNq2WEI76x8KtZgm+Y9y2qQSYHxt14wR7n98VtW9yeDv2CitpNRZPPyXbV3NwLgo
NjhFreHscwLr/abi9wjsR6FYjyIOH75+4i7taybedrPhiKl0y4RYNRlPjhYW2AHXw2UevADNtM0/
7vHapLxVBd19C7wN5uFxDPcG2YYesxLW37uT1PZTisUb8jg9J7JF+4dJgJ+v3mNOZ9JaDxh3nPfB
fjJv2Btsb1oOn6nYJnmwVUN9E25D+VOTjsUB2iGXrjOALYeE7jd/1MEjiaXbfKDzJ3gPjYr11VHN
ZUyTxGADpcQvzaPW0tcypeze3JV67ZArcONakUUJlLW3NMq2Jv2ILd1fT/8KDrGsUfC4aUQ/WTLU
s3AkkYOPmXex2Rfe2fuKaAvyo55Kk2gDuWiV2++KDeKsEVsAGJRucBRnFOp3KfEp5UDIwO/tcyNu
iWk/jAoa4jnBcD+RhCPimtjX0gzv+E7qcddK1T7WukVs2WuziE55RqrQqy8hE76ZimjC97L5osIP
pr/KU0wZmp0CjOAoXjy2c4Kehp0f7cw/Gpl8kDWk9bnp/tm/peV4Gw7dAPbx/7oWSe7zWBO9xfZA
3J+R9aRZBzsi5XpsOARL2wxjsqpwYMVPb58J9PoMa3ukiURipfQpXCQhUKY7na9MZDuvSnfxEIFX
A//AyY5QdTHCqiNknPgJog71UUgNKpYimaAxj1pOP0POQSsuOPmqDLA1CxXADvfe8GV31QVjHklH
73P6N1vL4XnT0YOJV80SkhEK5lk8OnhrsJB89553iADllBSVFTC8RL/2eRtJ8DvU7QL8IpVdfZtc
RgKjToR90Ma/HctsDNim9WQ3WlJ7Sxz7HR3yE4cOja0Wm+cx5xQoF+8E48kk+B98hOx6ICuOxOKr
e5+MvI1OclEH++q132U6ue0IOaaF8WwBqNRAv2kItwHuDRkSHGUgcMOkBdsvGeN1QR1Xv4n6BZon
KsRZSsQ2xFeVJmt4iKvZz8BU5EEZqDzPCK2h3MbAn1pL2kjlTGEYNjz8NmEZr2yoXNbodA8WUGhw
/VcaNugj5AJP4XY6MNQLBgv0xbBNvWxbq8bGKRS+fQo3ef/diXiZdTl71IXHg900vW1awoLpzzkq
r9bESyb5TAY4E/k9nkir21cXniGtwPvUyevxFNJTZhHDVCdmeDkFQoj1QK79CTUbIwuSNBm+s40v
RTTpibSU1HtXZmG3Oh5uecnKnz6SeU/NJBfVXfa3dQCcBqjwIMNr24g2vDFDWE4VrWymcmFsAcmk
ptgL98QavMkxjMMDASRXrEcUOH2Wolc9t3yQ/Jm4/UDcHzuFaQzxCn1rtOUum4ydnFZuReUVh8D+
bIJZfzVEnOLyYWe/NmdgxekOLZPQANyBr+p3+jIgNylZsNV0dQPRmBhHuOFlIHiXzhB/sV9cdKwj
BMopi5uQ1mPKGhQ2r8cRQFja39tuuAaI25I+OIIDDj6cEmprvHTSAufks2bvg7PPqVNMOhZnV/qp
AlwSQCqVXN3qgb8LodcMN5HGd6801zJA4Ejq7+kvcX4CAcE9iqabGulXqgZpaRD4DcfyMzcSplyw
MwDBBo7WvoF/2fuF7ERJ4kyY+3yAxP6hmHGeA8ApbveBag6ZWUf71dW3KYbgK+FzDHtONtqmIOHP
O1aDalUpUmHh3ApaHoWGFuxaUXa08998nM2FTLFWVvjThfraJHqa1P7e7iNY5wFGXWkpj6ar4pIJ
xsbNlKVqsF+I0iNlDN3WbKd9YTEPPpU+tQKmtwq9Xw5uOwu7Y2F+WM0Rd8waq/tWtY4ZPlZLg7qI
v/mkSyn96AuyeVV9UjPwvaK8+qF8M7KPxCRrNuiQ4RAIWYhCT8Vyg+/dunJv44bH2YbtFe54+D+W
zmPJUTSNok9EBN5sJUAWeSnNhkhXeO95+jl0zKJipqurszKF+T9z77lisOmieFM9UxnaUQbWcD2/
hTBeeIVg5XHMeGMM43FE7ANfpU1fcRQ+yc1dj9pCNaKpzN9McrZa+VCkIIhMrPMGgNpf9KKnZg26
r7dxrN3bGGRmW24mJgblHNB0kHOvbOapWbXkTkoosj4x4MHUSm01LbxShP2hIBqaYXhothlGd73A
S9l7bZmdMtm6hbasGAfyz3rFOA7oRvNAP6g5Jt/G7eLEpTBwhGF2AhKPJSjiscpKR7bNEev69uL3
a2PdfVi+5vyoWHcH4MZ6OG7JXNjpFLJtq9s9Am2RpbkPkpDsawxbVvqX/ot7aHZaj3pBcRKaN7JY
q8VyQAgGmkdWkAwxJTuEVFElvUug2saa8u2b4UHtu0bBdKqTfe3w+/74VDvx1Ttvlj+eh044W2Bi
t2XBYNicThnSj9Fax92f2THfEX5asXPjsykmt2lObhVXU48A0bAlkQ3hMplESSWkwZPmnpHmzlSW
TAuFT6CT30qMwviq+ay7rcUvgHoWkQPT/ClX39lKusuxcbKkcgNFCT+N3mvnWvMvYYqrCFjXmIg3
/PsaHSNGedo0ayuc20W+SN/YAhyKwOF1g7RlS1SxXZHSRehJQmEMCUzeBmQ2FwJbhJZnS4TJ4TL/
YQMYm47QkgS1kVhLaUlwqiIyo9mA6RajUjnBbzbvxx3UI6tGufqJXmTnR4xx5WajOiSWY5EtU0ew
ZicTBEeO/6LC4NhVXVVKN8Sj6wspJl9eLwnkk7rcBFK/GVT0hRWLUPPao6WSptHxqE7f+xC8N1s+
FMnbjMFmjCwzQeGTFNYadTpBfdkW+qtV3oYlO7D6TTPjQrrxuTW0k6nMnjSTKpyQ6lTcQaaRmLao
G5tKtYuMiCqETIM2OQki4bEg7dLnAwDO1WKCLDXJDTTDhYOKkIIIXBLI2cexZN9MDS2lyc5s9M/y
ZJ5FKT2PK98OrlaQOuTRd13iTb117NL5OIkQ057R8wbaWI1XN5VMEmDaVn+F/nLR5fAsBaJnOBFK
FD5wYstnlZHXzPYmAqb7M/rFrguifRwh7VR5QzHz8UICoLrM4M7dyH5wDtvqzOBehSOSfyUPgpv4
Ta32YdnaxFr6krKXCo3MCW2fZ/J+jOc9FK4Co3awKUdmlFO8DQeyKjARpXauR/dBqB9qWG5n5uiW
VbxgU2YR1E4rfq8IQp0tGHsDQ02XkuWsgKJSre9iMr3GiD2hWqsNBzT3x4DI0ZBNWz36tiUPHsOQ
WOpeGmAvbRHFydY9nKqbbpcYmP04OTWoo8XsGASAE65Krhwt0yILLWNAm19weGamW+D69Svh+oFb
SvCLJ3TsV4uSFjM70r5XWyEbh1g/JY7GTWIBuFxhH9jSh5ZOI7cH43NkwyOB/hzX5j21hstIvSuE
6GPrFWmqNytcp/XP3CluP/OtXCb8IGZ966z6Nmn5TWu0KzLwgW2ooJqHOGFuLF3AiK5qgFHZrzCn
HhEEbDDIWgOqgkBgXousFBLzmxQsG2vCupSpkUzUbiyFabSytZT/W6O4nkwkCnB9SoZ2hAhyGDMn
QQtBRF4KcMsqT3GR2CUEJG0gFMQ0j6GeHdfVQ/EnDl1hH30ASzKS8aoGwUmiK4vi62goJ5EJzS+z
ciZAVBC7uqOZUYNdfqvE+DFKCdSNxVhORNZKQplYG/2hsJl1wk4qExn8xnDKYVdlvCGKjxhzFi+C
SraWnGG7kCtbXq0TtTlPY+6hwKNwTEN/lUCKCN6nOzUGtsVwYL4CX8ZNPqoIQbCJnVGt3JIXjmxL
XlTIx8Lur11DMPwf4RYokIUsgV7VOTlBMZpkOT4BHGjlGdUQwDS7FcatYFX0spvwhZBKozlQdoVR
7eKO5rPmgLbT+WkFi/Zxgp4BVsnsyJJjMy9IZ8s/HdFEbooa20TuVLVPgYGgQPRa/CVThoi+Q9xe
UmZz2LUd2Z00Gda2Z3IIp80OHhgQJYN7R2tvYZbfq1m/V0dM4jF1ikRH50/cs2HQXvPiYPGMllxS
n+ljbrxb/bPEw6wvB9KnnBd7g8muQCBxJoDE/J7Q+7Tgdl44L7HSo4FZLNb8xSXBgS2532F5UhHC
RzURPvwa6mtlNq6215n9SfQJ9OssXDdQrzZF5qYqHTc8d9FA8S27AgMFISEnRdqzKVW5oP25JxK4
MF+tyb0AenDNyLjtSq9NrAPlLV9DJhK7KBctLF9SAoLk243l6TUBEyKDyqbdoarf1YQvKoQvDiLy
BKgCZnTGtZmG8d380aUXk5LYP8AzOdZK4ek0Vcl46FBsyyuVZEQJu/4ksTQqptcgii/2PfTtwvAk
8NfocC3S+mH5iMoUv2K09wWB4fU+NPSd9o++yo3ROmZ4kiaSm6KSBIPQTQHAxdoh/9fS3QKdMb/q
WsEbvbdwL1S4FyR8zWVxCtHVqeUjlzZL5JBAtakDRB+baMuQIvZ1zEdvA3L02erBtUjwc3pXph2X
41tQsXijooM11c27lAlrj35fYi820AAN00HUtJPuJmjSkeS9FfQUGFOjZNpbKA7JCrtw7mPkYiBd
Msd5aJREVt/aib+9MM5VdwyNDlmBIKM+I/dWWCLV9D5aRYX+FjOPMHBdkk+dpN1JQBQks0oGsnBs
8vNc1/eY20acTmr82TBVzFsd32i4FZd9KhaKCSY0umfCaCE1EI9tPQYpe5Hzqo8EWxnD26REbwLr
sOlZKvsETEZfj9dJZQ+6Ue8TCI95GYgIDvFEFUmevJWJohMWu3DXPgm+C6eAqIilqSXfCPrWbugq
e+RCC8l+XBiJFC7UyttiwYJwtBNtuo6i/EQeGLFKM8SA/DXnf8v3WwL7uBLqsqsVDKg49foC2gSA
GX4mE+uriS0+eITBEuTsCc0RP6bxXTGSTljm+dZXAyo2Kz5Y5krcO+B6qJvISGcLJNXcNxJPH+Q5
yIIhU/6S3Q9TwTNpfIcOLQvok5gggwCFTx5y56CJ/Nckz3piyL/MW+ErEYKypB//qR1XH7k4S84p
tPueJSnHdsdogYe/4HGAyBSXB4VukYmEfijZHwqgAwbVqaCKlfIVmcnZQLMWsctpGLAxxOckVoOv
kiVIyBIxYVBbvzp8jaQocQV93DE4f12x8kQkZJqa7QN4WAmYOAlTTn+QyFgOl4xl6xtlwio0qSIX
XRE2MeWhhyoXD/Rr/whgqURP1gQo4LuXMuHVj3u6d+EjM0MHsxX0Laawkk9pPaDWp5SUp+JRUxTZ
YvU5SLFdmw+ml9bNJGbl1k2Gq1f6o6aClmsY1N1nPrTOFBNhKP3UaMfZWXJLu51u/FcSDnPFi9eO
NJEGQNsYhrUxejpwE2PNj6Ex26lc0X/VtHWN+F6Rjzo3awyOFqmjTUhwNCqDaQPPKBDxA4wq0O7E
izvRg3s8TfuATKUkldH4iMfgszYVjygnO8Pmqn9KRvXWs/WpWdLHOGeZ/6TpQHg4k85wlSyYc6SO
YsUgz83QgNDzozOU4CSMezHosXXuyuDTaq19hEo+azcPpYIKCB5ZvIsybxJUm2S+GP8kvwF3vUbJ
uh3kemcczIjijr2G8EjFYZ3x3UNdCovUyZxELXatEuKsV/Z1jCpW/UKe75ZhsBZBOZUDfaEeeQqr
Venb6F3sT6jL1wzkYXJ1xJ6sGl21A5n2M3xUkGzkHB6rDBxoR8gYoqANTWWWnuafaW+Q2yZLDwsP
6xCAWZL4IO2+oESotYcG1DRBZViI7bP4alvq/fqnCI0jSqazWU0vFTWAxVIqyPCgrMgESOWDr9Zu
MX6h8d2n0rhHtsVeLK3RHxS5G6YYKVoRoGbuFGOxVhaetAgKU7ITxvkBDgGzR+LCth7sGIgV1XIk
W1d1Oyne5A5xPH9SzQJHbHAkIJidgFUmMucduuf7tzpZnpr4dtXldlMTc1AN15DQbAZXGQapTNrq
NECDwFqOobNIN15geQspEwQRp2CiuG1fblCBZz+deWmsGPvRu1/+Uxpex/2xwjzfBf7OBH6owgjX
DrVBC1SHRE9hWWBLwlZrlfMlJPQwRVBthZJhihXt0sHFV8GoXcaO0ikbNfZJ8ztHzFuwNFvugBGK
LBs9RPOfrQpUn+mjNHl2JfUwmemR2laYkn2iysdm2JmJCBbAOta6gYfJVpizpIv+KA6fIZvjdGj3
kE7w9rTEmC7vWGhf28GgMAyZWnPMmBct+A+Z4xiSdchJ79NdA9+W5D/UCepDTxJosGcfvK/xClU1
V+g7+WSv33Pv6VPiKVpJiFfvBcHd1zHt6dsBjwmKd0SlBGHGbvfXhf+YeJxqJT9rRX+eBnWf9pci
+g0cSrg17aDff+QEsRmWeJS1RXCZHPXYIeZPHjc31Es2dhhlgoFMhFokA9tQIFjuAvBFEsljpVAw
qw6cJl9r6RLifoMZHmnyTsFpKxovTYrsgRG9HILIxdpZBNYJP+W1J2sh8Uc8oMuxZeAoYIovQxuO
D/52rCJyKQc3WMyO1IPIBKVN2/FMijqrRdbzwlUY5KfO2sGy7tlRUcRdKFm7rNsYHHmMG0QW8h3/
5CRpyCaB0AvI36PMNb8Tax12NJaIu+Qs3+j3QoYGQWBozUoG2TRRM+KPhAxQIGiQQyoq670wZnw6
ty4cbpBu4jR4lqXymKPqYexN+E+BjDQqOQxGeyhmtgMqJLab+ogUTFtfWkr9+48YbbcsfvQP9jjC
eDQ/yHZimt7I9WmJd0PXZBWYaCxitTBr4H4MAFP8DGyGhoFO5D5n6gv7MFLt9q1T47cpfk3qaWKC
akriNuiaLTkuSO7cHYaYa6QpF4PqJlV9uqKjyTKqnhm69fm+Em7wJvV41c+3Vo/sGf+aoV2yKrhU
Y8ojGpzwZjdro76bXQLj2EKIaLFvye6TD62r+pyKW0GkYTJd4oQ6hNYqpFAB8s2hHhAvLKyrpzGP
x4akl46oUragwVr5tnrz2fofKDIxOd8zxkgqGoJ9k5YEHLhGjHSewyUZvAl5luHOFgGy+gOjTahQ
fWnHiilhTVx2rn+F2DvWMTWaVjLI746RkXjhezBfTUgZmIy9kIojJFYCNvLUujlWq9JNw8/BP+Yh
Mo2MfnC8aLlntNcAa3wybZGqn8hgZPWImexT/yvSyCYGe22GCb+MHVkHkMhswWKtx5bdnG2d88Mv
eZ42mj4y8/VRBIcYRJBqB9XG+n/4w7krc9RN1wikOC9EVbhEFEImv+K6OKYynnwFt8MWFUKDaq4i
TqXtR5ztSGBJ1GBv1poDHFTsdyXyK6hu8i2KOkbk4Q2HxDWy2A6nx0WSgojiGHclxuuVMWM94Ida
5SP6pt+xpAa2EIhtGyq90LW02FF0zbbCoyCfrM5wjT7aJX3KgsvTywHcPp4KUAXxVR6/IaqTI8rj
OYefsmccs7Rda5JMDAAkxeqbkjiylYeIZdGH1AVJXZe2Sr1ntqbx2DSXVj/K/A3InH91fyT30LQT
mSD2FthzmuyL1JYidOnCVdcfwaxuiaoNih+xxVbR1W6Aj2FE7Ko2vNA/UvWSoK9FOF/g787x0JOb
GBR2HSCsmjEpoEfmXogDu1dJM9c/hAYPHdybiIQ6FAFR/6urpVtWHIG8F0VATT0bcJ/huXAdBbYe
/HDD/NEwy8/OYPyr/peJzCbH/mDxoSjdVW18RwII2XkyklOdMadeupEALYAx68BuDw1mzDPSWwl5
la9Jmc4jUWls33RSUxduwil5q1lL+78lA7ESDdsmmSV35g2bB6B5DS7Qb9FdyFVBvITp2iu+lcXf
8ilroP00ztCqXo2903yXPq9H1iZEepJbommbOpg2gq+xuziYUOCnCcuXdaulGJ8QE5ecg98bdBy+
XH1jvLQEdYwtIAqugteKAE+0dZvqW4YA+nSPLOlaFyZxdIxejQNSda+Iw4saWdegUBHI30AQdzDF
EMOSQ/tmCP6blCnv6Ceb+NL14UVp551Z/5SReI4YWeF7ssJTmgYncyJRzxmFfFeW6E6QMchspAN5
2y2ZWymGp7LdgMLZtum5MibPZ69UxCxEImRrmX7R02gtcya36AhiC+10pZMEYEH3ibyGSCkfMoNl
uuYMcX6o9jrDl5QgzsG44ZIzpXfBMu0ZkTVgBqp4JHgjflrUFa9en1kHiAz3oBJgjYWmwmym/5IR
CMgN/gpsyhX1+4DhOGFIjKoRWu6WabOinOVqfm+KCeaw6qgCsssG48Gbn7R45Md+FxO0HMSkZweV
E4/ZZm5ORMDJd534BQBRP0l2i/qH1b0op6CnJRlXmhqy31mkQnQdO2ueR/1YSXy5xCM4GmYJCwZc
ycVekcBMtZeJLYCOKEXneSDyI1ucl+rn4ssFhR1LjmJFDA8VJ4sOqfAuDhv9N0KIEiaw3ZGqQV3o
HmhfxBTZrPXnP3LiNywkA2ay5gvcrIxHn18Ny1tBWltEiWo6ohEFG5LKjcEaPHbSkg1AuIkKQpkI
Jh4EEBFPbbw15Wflb+PvOc/39QSH+dIPLVj1d3q+lc4IsggvP+W2QDyRfoXiV5Y/EVunX1PzUW6l
/ifxwR3521zeMla/jcAhK5VDcmMAyVAuUmtsLfh/0h3Qf0P+bE+h2lzUXcqsZbnxNd7flOP8zCK2
fT7D+A21mxFK6CB/dVkCS/zoDLYXyfvY8ghHZD0HC1gClTj5LPqDL8S4Zj9CdOC7AcdyCcd5HQ4s
JjKQfhn8OaPDzcQrSIievc/ITJB2fhqD2yBwdppGBvI/tbbSJ8bpBvZ9lpYyVVEm/1pEB6R/m3g2
HH3mW2NCYQDkyFUPp7rOSZVI/TEkiVAQnaxstuYRQMo0slfW2b0jMM1R0LsSP1wiCxBY11nsrCoG
S9LXQE5RbjqrZLmBSAhJNd/WmZOeA1x+GM1aG7pPajwsTH2CqkABHp20giEAGgenWX1MIboI/Ebu
O1qN5j90TMAcbH8Y5YQqBvmlLDM3cuVvEuKKOf+UjZAKa5zdGIwO6dQTTpqcA3265MneJ/0OMTiJ
7lJbbEKmewOq+5SYArnw+G/xxsFg02BDI3aM0B1rmCsHjbGxFCCiIyIs1MVdi6+PprsW3hgfd6q+
B+HgGtPngCDmOsd8DCDFWSSwZNGcFkMugwDmtcldRoRtIcLOX/UyoGGAtOol/4Z3AxXjyApxQW/Z
BjToWWC7jHC2W6swKTGHFRiySu2QNOylDglusCibTswVmvipKnz8Z3TaRwOt+7VmQF7MGd0yOzn6
+/AmqiTgtBHeCCSxOvNLhU0VO6N4Vb5mPldTOrR6eZxmfpoaFjwCTyNzWjIpwp4Vh5E9Rd5NmZ2a
2RoebQolHVm3TKUg+P2eF9Te/wmrnxnYXIxkKkQ902qTrSKLCW89GMYu4na5ByEyv/wmlfINIvmA
TjYLyH0XMLltx/wQDfo95TEAW8oFSUJi2yBIAQmkKA6/CqK8ZtBE0kcrXQvri3BPSFYc+VR4CiHj
loyZaFTgSVJcTlgDeta5ijNhMeRKEe8tgf9iluwzapRluMD9ind3C5tGdGtMwlFnsSOc6bCQr86l
Q9Xiqj8AZGQWT+e++umnzyL/qCErqKuydg21ABI83iT4l5OrGLI3W/hJmEJSTh2HViANxmcCTJ8I
6HRiCNRCaQHZpB1LZkRBFq8Ta6MVv2X/pZ8rIXzNYOEDwjASpMhLa3yOMKim6DbT+3LxGjVGKfkm
8/tJfylJ3CLmO626RydeuD+a5r2CSTrieki5jRSJVCbezFyrvPgzZGs35Ji80Ro4I/dF7g92xDHZ
FocKz0D7KhG2Fma9bRF/mBHhcNKljUcnAFesIx5Ajp/Nbxx7gUBsir6KEYkvrJy1YoKnYTNZJiWi
HBA3y9KjX4mjZuvjnUljyn1dKf9GkrU68tbHaRWMb6SLm8wlefsI8N9KjbkUdC5e4zDqLpu1EC/3
Q4rIR4yeNf/DXxTAzmTK5xu7UuLFbOABBRYk2SnTW4tZoISjuGdrKMW7hBimDAAuSx0okWL2ik9i
u6eBN64hOlWNGdvMDbEsXgr+GAIrCYaPAqNVXqTCmn9r/OBe7BjXlqyxCdb6WXY5I34QsJvKTYob
z6R/FEygdQkEYiQZLJwbFs5s43nvzhtmo7G871FPMvbjC2dL3rFIpYjmeGA1VyP6AWmUNuivq1M7
b1cVeEaUo8hUPcLY5g+VyRo/5he0K0Qklro3eZX7VnYJ6/Q2qChVlyb4NrD4TuDpVUHg6WdBJfWb
KbzMigHhEjm6zwH+uoIAmahR3EHPLGa6WV+bWHoAvIiR+UjBO3+8UX8l+ZGTSIntTbZ1mGVLm4fS
uEpPevPOQD9XpwPdNfcxZFm3kFchd6U/vrUTtlNO+0TbdIzPVZQaTOxr4ndk8w1M11tq8TGmNUvf
y+gIvbmfMKY19JhaemfH8QqC4SUXq/ZV7GbNHf9h6dqIvCEwP2+Q1myM+mdCzTwiVyLjQEZ+X6j5
bQLdl9lBXK7j4mAY8ovh7qD808XRqxnl1v3sTST2TlnuqWD+ERXb42tIe0iE/kG0WdN5nW9ix3qW
DKbl8U3XfjIUeOnXTARDjOf/o2WrrkbRTsD8j2oIw0yFBwzbNPJlDA1uVeJFXKVojsRdz4qNbCi5
2aYsASx03lPQg/i029S6GGN6qfCeJj6bp5CYTxQW4dbX/6A1oBPaBMF3pJG3k9cbjWwQpFFY9dhz
yQGAnuXtqOpEBOWIdDjuZeggsRuQ3wcQlj072qK9ldj1NXjHOedqiJkL5TtackWxswwIzFlUa4SW
IWARoh1sdDjEGqQjY5fU+l5t9YMoLbJXl9il6J6SwdfxVp8xAOFIRS0APmDunKHVnbxL3NHHS/JE
mUnBy3tpZZlUIjku9tc8fxU4VAkiphOUEeZE58yWUyKH+dtxp2RzwQpi2Go41zDU5FyDaD9/0uBY
FhGn8s7QKlahSy39z2KyD/Nk+jK6o94O515OT35A9PPIgUpSjYqSTloMrF59isQ3rUR+PPBazBBF
TEdDlIAHHLWWyQPUo0Z/dX7sNnDWs+Pc+u5a9RndExoUEYaouCOH0crAuTVbJJoinCusH5MsGRRN
ZffTV/G5ar0wfKDUsf0Do2imKlx7R99O9d436a0KzBaZgrNAP0oDR1N1DEY3ekder2DtDbAD+sbK
KEuoOaS+ggDPTnjLnHy+xhQ1gT2cdYD5fNJ85j6KZpIM4AIWBIYT9aPb031uvtqZWDkRKx+DgphE
BGpGEhGs/UDJFtUVpnouBm9ibH7Gn4B2yR3iFnG85SwXcr7q27CBj9ry4B8H5tHyZxRt+huz2BLh
dtgc91Lg5hpsZSwTPNkHUCsjGrYe8+wjaz3g+E3ZHZCpDYQrMDXt9JdvSbaSXehnCGVhT7KW0e9l
P7x7FPUaQP6gBu2GzktpYlmxiOt8ApoWPAKTxlZYCQ0AufZqtj0J85ztZ3IJT8MvV0cV3+Lomgdn
thAsF2SbGdeai7jSio3yZYTjMZCZeYWfZVitkol1cHYOt1Epog8AakaYRU1khpW9CRU3DfPjYy9J
ZHXhkZagiGZ7sd0pPdAq7RGTW1dBl2Mawzdvon6xyJCO9g5XD2kxb15sUtK5AOeEglT/p0Br+Ah6
oAf1Rzt9yWgbhVJyFUcK34de2MnCs15lNJZty8PtduyAzUMl8p00uyhWtsrwXd/S6sAEQfuQJmOl
hVelg96ede6UZO6XD0kmA3pXfRTSKeVvLsxVq3NvdI7Anwv4wNCxo0lPj4kcX0iAC9aJ/q+0GGPC
G2/Yg+e9raMZQsRLmQFDXw72rPd6dCD9V8e6yYIvy+6crFvaeRDx7CPG9uWb1mssg7dclZ/hjWPr
WEM3nyKTQE5XwEsp6cAE0StlPsGh/GrKD7/4IPgXwM/bvO7MZIdrcAfWpcHJhDeTkvaHPr4IOxLb
dY/Q8SEjlqX4UMb+QIRAhL0RwEmD7ETsMe9OTpHLLtqJTDsWpNsmaeAFGX2qSs8BTiYdv8oi3MjE
dXGPNNFeH/EKqFcoeAsVuLtNzDbaWWfa0Z3CkFguKp65HdxuYtpMolbpA8zp16QJW5pyKrUGMDev
lbHxrIVT6JS+uFaqXyXEx3W35gg/z6l+GVShRFFySbxm1gBTf8yc7vixgaEhbPWRZ+LYRYwcG0zI
eYvXAjsf833mehjAOqAmXxriTgRWkqlrVPGx5TFinu9U/jNHOtzJThQcjMHcDxIrhPirjdZEwXAm
rFtK2NjI7cxsVjLWcpg1+PNrXHahHY0S1xBRcvhgUTca1ETybqZh3rbgfPLF/k9EBD6qUH302V0l
LkZgp8l5pwJeyDK30X8maMvFQW33KBmvpSE8RWGxNB9lKTz2M8PGbG0ycQLdzriCSXlXr4kLALuc
e1oKZtcrlcCOundBeGtCROAQRKJbyUyGBFYzBlFzKvGTkFc0NDAxhX2T5B6nPZ9himzMv7PX59SX
UL+Aw+l6nmbICvy5EMtUWP3KjC8MEtWNucNsBOoNkAa5pV15F9BRm+uBsbiWTjcTmASF039tE42f
q7EjxJzWsB2p57NumY5IYyG/i2BNSIcqOZn5r02Ugb5KiT9YKxUFBKhUkzn6UqY5jbFVZwRi2k2s
dxOZU6Xmsi2XXxpeVLbnhvShQT/E9guVzN/TKebsa1cJ2g75mB0bfT7zb2hK84MBiD3BpG5Op5B+
ozHkC6S1a4a3Lig+kuJDI0hQyP8ET8vbIxtzgbddwGfhN6B7ydqrefg05CAV/1+troRjiZMrTOcA
2e7RZwVe8LSrZF2VMaCoL+NqUhPi2AAX6gUP+LQrmUewJyY3ILNBaW8t0Jm+/DXj41LFZfQWU7fh
A5HxBC6VcKX8DVlx9IOvju9OipDSGowm8zUNOJKVYCmv6Q+BRPc46HcmT60j03pJ/RezDqIbsnMC
9kavrpA41rIqrAuCT7AU0iEZ6GUNlC8wXumyB7TwQRgeiMgYSLDTgJM37P0HhRMmD3yvnZyq15BT
ShsBMrsov5T+GeqHAU12x/FOog3Dk8wtxeKqY6m2ArxHfgbGTDlRaP7GJd262ZirFKm7T/KB0Xma
GTEiG1HFdrcABkF5GFJ1T87fzujLPaqtgdg9cinO6lgROq2cR15oMg5inAcws1XivkVRQm+OlAM8
JVC8fQwwJqUbxjJHsilXpwQgRY7DZdCD7x57h0yWgXZQivanDyGngjKZOg7pyoKRBYbL/BCYkwCK
vOkDRhgl3cNB2zW4T0jriSHligGR7+nfWK4juH+yuH6bObnnfi9wvNDtleMZjy0lEw5WJiD4dubC
lX9by9ay3mE06SgFP7XSO+G0sgZlV84ekj4VvZJfbNuF35nI90qxHhkxZBiPQlM/zutiHj12Wmwt
djU+Ds06Nco/rBUlvU0g7CXU/9W1TaVrUhvXrFSuctpfVYu6svzAkXfBvXZG6dDF2FSgxIYKBnWb
fSn5t8skHSCKq4KeCRJ/L07dXrGCvbI2A2Ur0gXmxKVLSJ+JAdUj129ityZSCVsZL9s1HAKdYnYp
uRD254C3kHE2+WrbWdnDyEZsflualBExfsoLfYdtG61p7eWZb49s2xPj3AdkuvBhACV9FyP1EFsw
BxjAoBVN+89U/1CNfwrOddwXgn6n4goABJu353qfFZ96NsDudwlx3BKwtQ1R1eCW3mpfGiIezXKG
4nP5dwK7JpTJSDXo7zmLVbaDzRK+4t9j/0TYw5XxxTWMUiZHcBmMd/qyklLrOCjKIaPowcOT4Bf9
SKtfnsVlOoC5mRRNBkvUHcjTrlEKj0UkTI1fCu+APtrKHEoxOBadQ2nmUJJxyBhLa0HsYIgVamFz
3wEaXrspv0iqcYoJYi4Vb+JoUI8FcV5V8iWmQOQl2Nbi4CYmCkByT4hKy1oAQFW9aVhbB8Erl7Y9
/j6VtVkdzwcO2Ex7idZsf02kmLckVPX4aKp/UvsTBlTDvEc/6pktBfGIBb5LWL9nHgs8sBXBztEW
4fpGTUWUt/UmBKWgdrI79Ou3xvdgB6wUGn5T5RVwSiFdSJAuFHyvIqSLGdJFi+dVoh0bqO9m5VpD
julAqfE+0WuH7fQlCNXzlMgnn/ypDqGwJGWIp9jkGOG+4s1M5YpY4STj6KmuMW6DQAfFYPXEivbU
j88Mtow8eiM+KJCshFDttT2+kLXWYijEXDM75QiNpQLGkJMqBxOsefSjPR2zKYSAZaKBD5z6lpt4
xcS3iho7Ll9pYzwtkDJtZN2ldroVv0mkeTNbBrk5S/rs+Ycgw+qnmRsrkLa4Hcx0FwJWXU3HJNz4
agnhJlQ3IT1MSNabjtgCHSSuVzZ1rt8htzALR5nGS8peTgo/ErbfOfFpX2qknitTO41y43Wjj/MK
HwEizzyabdxxEFUndvBs5I7mjA2jpO23pqek0iU0OxOKlsC/juVdY/5WpKeJEG4NPtEuPEz6yISA
vpSJeFyUl0TC3Gfho5qFcww8KNP+tH+Y8c5aJp5iLm6cRJ4hIGH0+MsffXjNc5uYYQC5IHoMEAAi
5KAcPMmMnCSEPKL8mcl06rDiT0wLYGecjEg8SZntQ3yJgRRW1rdgYbpshF2HqbBuKbKBGgVUUUan
HbLmmvDb4v/vN+kVANYRGrcP3zvOJ6wqEgqQYV0QsNXPAHfwfyc524+d2KAnErf6MgxV9m13ND5J
3khrXobBIQE22KX+QWd6HTD7Q4uhKoit/TuJ3R4Fb9QwNw7eNLV9RdHwHGdHNAFVKY9C/xvJee0H
6eobwvl/LJ3XcqRYtoafiAjcxtymg8wkndLI3BCqUgnvPU9/PvpMxGimpztaJZGwWeu3ZXU0X/nw
hrbZKz4pi+M98NE2P8wGrBZh/U/bamtb/7R5xBsQUMpRInfsU9JE6jMSkFU7qGv+2LD9o4BGNQZA
NZJwg1OCMBMFJMEC0NGOXdjh4C/3EnBeqR6Kvjjwxt0nS5Dwmkd5KrxSIgTEHAmlZt9k2e34YbTX
+jzE3z3ZFflorobmhuK4Hjf65DuD2u6zH4XgIeDuNR9WrtA5f9K7Q/pWLh5yMs3VjawPj0LN1wVD
vIAkQaMmA9NI1JjFTApNsFaanZyT3oUTaiBCwyNPhx2ezpYbMnZ5UO8M2UR6oTSS+VA1JI0fCUET
agjj8a6W8pbF8Gqrh+XXDICQ43Ejg9lP0je9uASrIWsNAqdYBmohbxatn4qxUVTi26CArUeIivLB
xOzbVz/ZMK0tJhhUTNelHGMp3NLI5kje2yZdcwnWI22cQVzf7OplFv+kpWa4PBeCMIgS4wDJs6BC
sqCXlOEfLHUqm4c/3RPirjDTBkggfZBua5PPGGIrT4eex5QM0t6CKPG7sbeUvIgEals12Jjkp6Td
nzpcIEQ8rhTHLar0BelS9zTWr6JsPGqzfUlL8S13HWn2msaaq8a7tsFF1rUfDRVqPqnVkeYhkaLy
dJVpCRQCs6x6qrT+VTJ/+fQNzSHPpTReuoBsBXZkkjIBCUNIk11vEcuW4DNBmzJZM/sSk2jMWEOm
NPWGvPc01X8LY0IMFvyvSq9jbj67TH7LqkfQVatAMw7bkYDRbKEdfPmaIuxfXotFmHM1o32e3TMW
kD4mQayqwnUwhf2utwELOhTpoB7voLMSwYlcD5pJlw82nylFVNadrh0HiJO4QbhTzDu76kMqaXgr
mLy6Y7J2ujfdoi82mgKGTerWiorA0hrBd1Fj+yXwEK1VR2ZdGS7hASRKF2b8kUs90dMZIQ8EJJgV
FqYFkxTySL5FHDLK4F+ZzwYtxtPdYJ5uSfFO/fsUhpcZ6J9Nz5HbkSCGhLSt1yLFZZaa2NRDxVHV
f4b67z1uNNSh1HftocIPdXLPRXIryLAcRHAH9mRAteB7bNwipptF43EerWM4PLfc3HVEDmU/POKs
QzoMAHyRTIzREApx0V2CDmv7JqUbUMOYARPET1O1hw4dagxDgkTWURR4iQkap9rqar5v8T2SNZ8Q
f9QAMBHNrVHH1/yp0IBUGDaOvvpPVn8XDTxFLqiPdMMTt8qeuZMkpx2zi4/MXkJmr9DvRltpXrwC
aJO8n9wx7h64bNYxmH5p8IINth0khEz0vaBsm7XeSNetfS/J/2oH8zH5pyGur4l0KIhF5xctY0QK
dXqOpvdPuAUN+7B1mWdXFNdifPegX3K72wvYtoI3ek5dXO7IfKgZoCjnQVfqb2Ek32NWHizZrXwK
0ONlxYrUCzwnFM1g4eR2klZm8aNTwqV8xtlGYDzxPcm/SlwYkzF60bbn/xo2PBtJucp637PaMzFX
f7XiiqshSXd5igO6rtcITTN9S04NoSyTR3PNKVOo7Jh2LZth5ukKxphrVSD+O2f2QoJKFGF0WMIC
PEEA6ZSwdKj8sq1eIr8fsc82lBVRCke7T2jfA0DhBgF4tglJ8SPpqfD4dVKimlocBfzLOtN+iGK7
+EuI2Uo7WSBNGHIb5Ccj+GCJpAH+NycJty+oClAkt0O6M9ZrZJV4EG03k3x3viEJRBoYnhLqaIBM
j2b5V0Ya188ksRE5Rf3Bqadr2pYfvvwaFCjtmcv7sEOM3BilazyyagoLaHH8ZPM+sxxN7U8yXIpk
rmvxoUxrfu5QZ4OumRGoCUOhhCOUIkDl0PDZxAihsl+J/C+oYQj0yLNoSim0XW2nXKt6mhxtRsSO
6adjf4R1agUlg0myiLZWlZGggqaumkynxoIv5TWuOAY3SKAzWA3GJtsvBFG0uPP4O5X2GlUEUnig
OPaD9JaEMS2rOFFWcsdd2G+y8lM79CRx6vYTxKN8+TifEkKWAVgSKnlT/9yQRxd0Bzu983/sAKZb
dlVQNOsP2C7ezQ/6vKfCQYGO4a04QLIM6dbmOQ2pdJ5BbUJ5rxnhqYeJQolsHGPaC3rAE2hiyT4D
ecCTzPw9bHOb6YMot6s5uYr8GBrLi2oXporql7VCVwkhGMldmU5h+83RJsHnRWa/kVrt3CUxO2t1
y8jYCr9jfMhjQbqY8qo+YuXwl/gRdlOhZbSNgZ+R4auHezZKFlWUEka2y0NCiFoHha4PewWb2Dit
Qsocef/RntW1KcdT8dHJJYyG6RjVHhX1Dm0ojAZ74bz1tdIxLkmG8dY23BQnQeBfLI6n9FsS8n6G
f28oAZZLQXEIKwuSdGI/R+iXgowH5gZe5szpbVSepQT/DllFX/Iiyc9sh/R+ArlaEFbKlMDVQMBS
6S5pn/yn5r1PvCja6JLcJSwDeUyLGV6MgDM97ABJBmnjFywPoQu429vSsxjqJ6AbyF2Q13TsbCnC
aH20dEwpAFPwLQ2kw4cJ2aeuJsSKOPCQZXoT4JvIMXWBxYU1pNRXL/X3tH4xtfketFGE3JK3uRie
y5vP+JiL40xHd0mocJyDt3BOinUNsLhYDqCIAdMWJIYs4IgMfa16JdO7oWrHlCSghWPHpZCi5zM0
SnLkD95MNS9JPrj11kT8PFRuep5g+MnOWu7n/FMBG2i4p6xhE3KS2TXrnxMrt0Dfdk3tUX55Skmu
rrG2a3SZkBcdEcRW4rQvXJ/mPVyKvD87nrEwZFRuh33Lx5bwsQENL54ICi167mUOxvqm8/I02Grt
OHUj6Vufz0InYf03GGgwOg/9sE/4gGuFbnJOcebxgaxbpvym/ciVfMUzVEIzTWeFMjlCUU7U6p3q
ukQxR2gdF079VBLXUtt7BRfJ0CdWy+jGCyUjXJYFj/fOSjmU9H7im5SxW6Ajojg2xdBMjEXqTB0g
YIVXHbO38k+PQNRVblF8Yi1ZfjFZfobonJq1lFNVj5562R1QUpTzxLemqqvzCqF4dnCq0vTe0eAe
kxEsQu0khvmUSovuJJsYyasBrzR8cVqeLU4eA5ECBkC6f3I6ISIi8UFIVPlAfMtB6v7gZBvHp9VR
UEAHEwvusoCq9ehamjcgtFgYdoMEmjc7Dp3AfsJDl1iqEQgrhHqohHpkYktbJhI8Rur//2RMUqxM
cL1uFYgfeZcqMMRMSOB49DC8Y+2ywrdG16isB7ZLd8ti45+0CPcZA8wAaFct+aH0D5YHrVLc2Spu
FtEOUJLaXjil+gBEyjKxx5adBiEiX3KUpy9GloqxujU3ygEPiDluKkbM2p045A1QtraF46SjdUjS
wzSYF91y+l9JIU+fQhxt5c/jSiEisQ0Q0EACxOg0wImVW08iocmNgq0xfFabJDoXIZ8zKqzIyOle
v9HUBtCxsZkERHvSjE1aaF7II9rWXqgUpyT4xum8YVpe0UQkSDlhY9a+IvRclG1u4DjJAYl5IkgS
wKzGyFtBbiUQ9jjmAIj74i+7x16IaGtZaDbN3YiBZObd6HNLqdxSzQ7l/hbwdFtRuoarlTA1Urip
oNNmlCSgiJ80Tu0CNDHJe6a9+KZJFC1OLR+e0HJkxCw6JeAIWA9mhAODPdigvFbmeLBWjfbCQ41D
gQRgvvmLVCle32BSSx3PwUhoOUMDPhyVqdpawcbCARIP+AcRMDUjSFK3OKyIqcMPlwK7wxcJOoEV
QM6k66B5O153JVxBhPPvLGH66GErJccKHGbwQ2rF+FvWCRYwUScvGd4kqZpNKhf48Gk2UIO9XmP5
0Q5jMh988sTU8LsPwhuZpNea9B+NdTuc7plo8QhuZEzAkK3Tezui6iH7Sd18bkXTnIg7OPls3Eb+
drZpfDTHAJ98uR85eVoSgQwkbqgWlPInDE9tnV6pSbQSR4e5SSzTEf9jbhJiZIy+gYonRoaZOLY+
2IeDjDK+Zp+qZCJVq2gmkgc9ebabbELfPCH56xxTVYaS6WFZ1XnWswtVY3Od3zPYa45wjjhCxJE4
7pcpokdMAoNRAVlQb7Rep4gnQmYgglxn0jPq7bgw6dRGNxtfkXYiIvWezAI1s9x+XZGXESJwSzlm
cEI6q4GBqOfDWqZ4SzcdTZOcvP2DgAGlRteSOBupRxu/cfiW18Sp6Hg8SUTCXUSwATcBUBFEsrUh
cWJgzMEHce66DHNezsSUuQIYsez+GPO54jeYWTqKy7Bh0+oDk1ECjsn84FqsRqLxrFXd/6qRCo88
OQJ1XDTuTTvbN/6vNCq7sO92QcPLtrC2aYTnbp2ExVHIz860z4yW/SgdS6SJiEa7LONuazmcJXe0
7hltWbu8JGpmZ4TCSwaGhy4+p7J2XtgEYjSeehwe8aorjPBKm7z0NHrx2RRdc8nZgpvyUnI3Csos
MAcDphL+AcRMP3SZ4YMJ6bnG5cBJ9lfJ9uOQOX4u74zms/tMugeSVIPZOOv2UE7NJ13cIUZMC1uH
jelfvUy9Qp8o8e6cHziiJxQeAqeq5fWReRb2Vflqm2vWKV4R4KMNvcx8xpJ+q+35vihjpQDpA4lT
bd1vushp0T8iWcXcR9IjKeQMU1WoEiZUOFOrOlhXGJxH3stcEWtA+wrxq/6uVOlrZlimmCGWmitv
noyuxtjC9mb+ETROanQ6KlVKwvRFXkoR3Mkq3LTOvJpB2nxGhBwbDPGW/jcs03WjG8eAxlCJSsWB
lajoKRshcmPolBVPr4amY0kC3Vr18Ahj82kF31b5KPCwl6iuh+FRv/gFqlLdT4VArMwSBCxr1UCE
lB8UxI8zqSUW9Qa/gGSY4LdZsgu8CuuAFcjbCfuuDOqTl39VE3EGtv2UINcgJlBN3UeUEiyc8TRf
xddIpnek8wcrjJEIPyTRuxVaTYkDQDA0S7xeUD/x4/rM+311wkFzmQcSe27GvZzgWhRP4REoIkQD
NMIsIzHHomYfmOx6BuZQWRRuw/BuozOdqCWOWe5MKL8cSiE5qCK7IZiSiMjx320UqS8Wlr54+Y1x
NxhiVfjMRrdfExem7b9xoJfz3qzSR9Uh7CahX9EuSfzMudCFygxHDqlMOYWCjp9mXmvMXrT6vqfF
8T9ejRBP9IINDPssvccW7ikStBnRTVzprX1OeBv6xPpmv9moHf+DDvy7oduPNr1PPCgNAjYrXaMl
hqXAKN05EgNLmbggEJBbVKTRY7izFt+sQR0bTCObRIOCArpL/jtAdE0fnX1RS8u1ySyGspTpgY6W
hYVxCk8HYYaZmxHZMZY/n5HdwqgRAszh00j8tbqqGnfm9PP9b/5KtvYpwybuYSmi1RYBGdfhG50u
NXVk6bJRtfNF53LG7EX/vcyKS1v+1GBNQ73hFD1k9W3hxYenqU0P7UBpNKkYp4CgXovy3xEeDBFX
Pjxbvjmvx6k6qXXkhHHmoKcdf+tXCoEPwNFLV+2QQxSH9LojVSWwep0CqQOpQBcni+xvQCV+J2Z9
JYQJNU/Pwvge5r+LmjWRtp3+g/yzV9dy89GA4YAfpLyt6M7W6KYodiA5NEHjwQ/fkMHFL5kGG25U
zOj+rHjE8pxG7m96wirVfuS02TJMZzzEIeQfpdYy3K6cN5tpro4RffSJ9rsgKMrglQPDimR4Nl+r
CakFjQ+bhGGxY0FBHOfjre68cfhOSHTLGUog/GekQe0RgaLb4ru0aEc3kE7/xRUQMJZNC5VZ/sCQ
t0xnFKJTKkqzg4vTrMQ5xJiegw4DJ5FdNfffOLNn+9w3fwLkPr76qwIP1VXN4gmEqlEXbOBYMgFj
WR2IXWNRt+Iv4xIu0BYVp9AgJrc+Rs+VfWI5zW2My8T6scgQSEIGpzjONCMGc7v2sfEm+aUm7puh
qQZIAMvI9LdC2iGQE122wq+uVwO/IIUErdNIX2XjGf17uATwBcKb6ZxtPtpkILHotykfOjUkdASn
5kZn7kJjElNrHIJBLWsnhY/uJIV41pGP9nyy/G6GRRRDca3p2G6rDXM8WV5GHm/gsBsEzG3zB/2t
ygBY72mlWKevCv2xjr2eGX+Vxd1GzITYIwJFfq1VBRIUqupORj/u9AwNHM7tHFiXxYxpZVLBIrg9
kwc3WsITlZJK3EX9zUiRixE4s4SlIM+t1nHY72ccItXLR0VRBjdzCNlsgBvNCNJdvs4M6sspNOlY
ZIluR7THxK1vjL+q9q/i+ULNv4HnZ8W3cOfyTyWed8XQf0rygfuE+mde1jwICl31GPIDeHxyUf7Z
qEfRWiMRVH9jawmBpwfVx2A/Vutuxg467RTaySOxh1c6INv1QpnoB4K5G/q0a8DWFt1vRudPQ1wo
3cA0b7jGPTCnlUQsd9/7bzHj5Hzqtd4V/KusASNATSZdFOusTG6Y/aMKTcHzG3kan79h0MHE29H8
AqNQcYaX2T90eK3ySOtdt+so9fzSFHM72hiuo700sQW9a+UCxvUgHCX5TD7+V3LpWO+Glm6igu5K
lHvCCZO7FXlSv1lAk6m1VzZv5/IWq9NGxAe+s5Rul8hVc9oz0a7k/tiLFFfDscBywR1Kk8DYe7gS
/IFqqC8f+02u7U1e/YNMQhVhkyK6YRnMxeDOiu+mm7LEoRFPbhwIN559tzHW0UERZOzTWTwExXNf
9M2TNMIHLc2V7pWk5jaSf+T1Dxbh4vAmh5a0+hA5dqG5PqlhX+oeQ7slsaqZO421K6i385tmcsiE
1+Eak75mT9uOtUTqp52vsVrdemqfpQlaPcYKYiOG8neEZbDF+Dufzk0FnKcDvaoK5E/2u8bVn2Ka
L7Yj+epsFX4mHqFZvOywvfKaG/EA8GNI/n7o6WNocD+zuHU6KG+jMddVp95WTwpwrn9J5Gqv8zXH
jPDFr2qPjMNE2S3HAS4uGoUVtvjOutQEGTWAlBR7G390uXape7zQO1xL2W7hFhIOUg95ZE3bcgYY
QwjALuY9J6CPZOzyu4rZgz5ifXbkiykbnolJeEsQ27raKLJjxvdxDDZe7fLTkxZ3y/11Szql0bkT
PuXBFJtSdY3UcrqxxqlkbtXxbEghI+ahr4yTmf8M0i7at3wr1VrJl37pqoaKaB2Fia/6GG/yoHBj
+RunU9QVkARN546tEmvVr/VrZPGgmB2ihuAtMvqrWGzlII3Zd0OLRmbuJ/Nl1JQ6/sg/UUiC+A0F
RDXJF0H2AukbEliwvCUvICDQICLzxz+ZerMmKX7j73p+Iqtd8y3GALOy5gSzcTSpY64+Jj7/qmam
1P/OJPaEEfFrKLQYPiWKVcg+YPKcoq+JhUWiQqqhb9WmSrb8jQd9Q6pagLqh+Mli6kEArJFxqOEp
kvWTMjbnOZLODP12Jqhvmy6o+VY5MusZPmfYKLOEQtE6zGyEUU+qEMxtW9GKiRVmQFQuK24jv8M0
WHTI7vAKbQJeubgMiL/ql9N3Q0iPyzySzpfMG1HDqwC7vNYxWcQxTZ4vCwVBWJ4ZUXNianx7tZzJ
WnCoNNAWAoFM7ZJCNc/LVlg/qLHmxgET60H1lJQqDILA9maXM6blx7z+sfL81mrhVUGOh0cnIdWM
NFERAS9E8Kv7DmUPAduINUkm5RArYsmV/4pQufHfxTU2jqhcOopai58ZYjV38qlF5gR0vXwg4AsB
SWtwyOn8JUbpYGvRkXO/FJOzuHp+sgWZRgE/kR8VEzQ0Io1LcYaghBt8+xEQWNKgAyCdNTfMB5rB
tLpWjxE6kXAfmWVw2cDLS6wAOmNP0dSYZdRNkOaP3R//o1Da/RCme6nWOQobVyuPJVn0+NVna3wz
8aMUFWmi6WJFg+sHJYYftCkAWU8So0dM2oapeLVOuFR2Z9KwiGTBJINeHwVPBO/WAev0pPApsJ8w
FaRsGPq25Ztp6kPqvlUD8D32ZN6ocrNVg28VXLkc9gXiNsvmCeINDAslWXctIwd5i62uaLZB4MOm
rX1pgN1OmI9msrrj07xeNqdm2wHPQRwMDQsUvsni3NjQCxBNE5LcXBzDLPbS7woEbkwHgpRi9IJk
CNEcYHKFK8LfB3Y1JCld4yQAvbmgE1K6L3LbOhyvvOpVcSG5dfowb3Zc7hvYJgwweUW7L/ucv64o
wl1cGVgWrPHeQhEBcE27GdGP5SP8qTZykrlKhkRC2mkg8jJvF/GljZea6ICAjQfJRoFIin75BJKR
2E+SZtpwXTLllL/mV5VJN/SMGQYcJdQen1l7kJaZPXAQlquPGZSb8kGJMOOOoFP87hziNlsPKj88
LpjVRtSavklUmbyiSlqPn5aVkKkr9iZqm4SVbiRlXrDWVVDNzRxuRuCaSK/2/be8wChojWy0RgNa
o04dYZrBpAuf0H2Z9M9VNbBHYt5X/b0gmiSe9hb1FgI5vB+q28Hwt5GZYzGwMM5bhb1aVZueYlZn
opyupyQQi60E68GtMm5Ixg1fCRcjsS/5r2Arnpifmx1qvCshjVwQlenCj81bLDNTaNa9THCLV9FT
i8vnp82pk9QndZcGMUpzcfaRi6sNXQUGXDQxa1ZkHgbyJIaDto3IW52JSm9wL7dFsqWAdrK+mXPo
LB0MV1cIIo/kbQW1KdPRTTU89n/EJos2k2Vi9rTbqJeeLEkeyWuYUl4Mn5tG+8cw2BTmDU8QJ1sO
QZXyvy2DmF8PiJi0/ZR8la9Gtt46Jk+qYGUGblueXJKEEu5L/o5o3mqewyDNrwLHyHyTG+mmm/Vb
QIJdgOSAqc2VKapmKufoC6cnxu2XYIuhJQx815SG7ZApRB7vmdUTdk/hwJ02QX6SmLfT0UAZJp1K
EZ5N0OsxImNf/qpG32nEP+svuZQes5tPo5TULALW1CPracAuRmHQehEIy7hGS2kP64AUtZTcVKK/
Rb5wkjGvVBTXwK8IMEcETKhkHKTuPrcZRQD9S8nPTUCX3PgFKbnjyR6jmHJ6nqp6D0R/Knvj1LF5
Y+kSi8ePs/A/nxBi1Z4nVuKr46lVODy03xmCpRonchoWx9WhmeUjruRjG2OtpSM6GCSu6ibMCWHl
Qx32wkD/r5OHlmxkouXZznc1mZam2vOE0I7Aa5hySLmhjujCE9oPNn7piXjmcwkWLeYTulf2sA9s
0jSmy2rt6tT6ZInk1u2bYp5rQqRt1J16Ve1Cahdy3l38ohyvWRo/BrV/ml1/bDgn2d7DqX1VLeAT
07pK7qFciRfJZTsRAKDI517/ANDsuxl48IYWZcP0DN0xHfryb8/7ecL9ayYtQkz0y8AHDEcyBgAY
NKHcUl48Ni8eetG4G5SjCeCwVT8WoGCOjsKRaHDw15r4qAzpNObD+b/36RJCOR6HD3XM30r5VGGc
tK1mDclug9CFSL/M/mn9L3YremiUpYzFP5AzTR+Wzs+teqcAi/DicCeMDXADCEwCNR5BjedYcpPm
w4+xq+AN8MtH/D33/VEJ1GOgABfx6lYl4zimSLLwsyPmCXmBzSR1jbILSKoBetl893LMDgz6fMZe
lnCk1R9Rbe+SnLftEjKMeZBhovNxCGrHvM88ZM/ItwAou75d8lxmfI1DTRs9v46GnXGimnB+HzZ5
Oj2h6EpoonZg0cw/yx7mXVh3FbYJPBYA27YfKWktLTt0rej3AZ4w+Yk75Ubj13pER6uT2YTJKMLa
0nTdaURZn+xoLt3ZHS44qjzD7lu3+RUz6oVimjssT6KySLBYx1RBoUnQqXL6b7X0kxuWR1R70OaU
ofFloF3UiYddqDTwPoRjCcgLpwuqT1p+uv/kHhGOghTc0f6OOfCzPdoU2FsZbO3fCEht8I+7XDiL
bKyg/hY0dV2i1ELo332qar+1+Rhrk0gL2sJRJ/syxy93slU8mHMtpmF99Q53FcsYvrju6A6dAL/g
ct0JSyBpmlRnikHAx4YK01/4nWHrlJlqCtXyglJ4SObMJ+52T2DLAFbpMSEQ1wDsl8q5O1cYEqgE
GNd6TmmYTbkgVDTjhMFthy6iN47tdrEkR8AbYnZHJCI5QSd+dRtJ8CLB5qU5cjU6ApG+CWW8jCI1
5J2sq66k4/ojrI7hfYmapk2sAyu8a1N4Xp7NQvsH/5lwUYd634boVa0efR2Uxq+Ixpul/VqYpMlr
v7UZs34ur3i9Bm7Sdq5kGuSUxHvT6vYJIgTOZ8u+hBh1VRABE9E7VJwA8itM4E2+6LggYIYmTtio
8csa7nmBU+lb3Bq/unKBVPgCFtiYXhjI+vxXkkCsuvhgdpQm1KGnAmkK01+HKlAR4SLyLV4AUgA9
jA4DBxI7NL9Ds5e43W2Ik65BlZcCd1ePCAJW4pfn45/JgEpLuumWhi7mDoZK2GVh9aeYfb0D4RuO
oon31gXB4l0zeiKNn8yWeCXqu9yX9zzZKxm6YAy++NxTzKQ1DzRb5FFgq1Ec3+ifI3BeTd8tGU+6
+LDz+qPwnwAmHWOl0VjuzJhiKF6cyh4VzUvkXn2jQa0DBQPYR6iB3sUjETJqG4L6oJwzbLegJ1PS
38bt6NNy9hvw+c97FRxnZTNEtl19r2zjqkzkq0wPXB1QIQqUNAYWwJ7mI1Sjy5ikV9NIbqKwbygf
f5msSKGgjoa0l6LBeJS+LbGx+ocpnzrsLuWAPDJGbiidTHOjDvqbyXR+hlSFOPm0LMUbcvzaMUpZ
CFBEsRQ4V9NZHS1oLc9ON7YwvCjoTmHkn2oEIB0QIAOaOsovlbZYy0TVDao6gc8mXFHMI6F6EBB3
6Pnd9NtW40NUFkiUF4a3qwqsNvEhgLGryc+ku4OZjcAQEiu5Qu5E9egAoJYwZaEuT3YaQrBbrSkX
wRy7mB2Chw7PFKBP6Uk2QH5lR1wgLpLBxUIG4BYGKPm4gcfWeFeVcvuCr4IQox9ttC8Nq5GcvumU
qEXGvCGc46YXzCrqCrlFJ2tHIg/SiQNYrpGrnKJqdMOg8jovEW8FfiwFwNbAsQMGLJvDegTPqoy/
Hbq6yUguMoJG8RM3CHsfIV4xZOUpRc70sfoEVIBjtpBF/iWobybqgKZID/pHhc9Zaw7sIFoibglF
gQvI6qteqqVH/TL8rSitFiBcBLfuZCzaMWy6CGFaUfEj0XCih8mrcUTclnOGeb18UslcaMh+KJGO
KHhrVOQj2aIZobpz0aCoO+a9uNO2kLl8lP12wXPR9+jtwHt7dI1QZmGe3PbFUBPyuoGEsW/9bzu2
z8DXn5RAPKNQPBXCg6E1154PgTUi4hl4hOrXlkxFp/E+2TGvIGWrodaY92YSQub3UpRkHU4vfDk4
uGglQue2JHCynQ+TNzWFtzzVqS62NvJg656AXxc6Me4Q2iY4tnKoLfov68kzUDS0KEok8iESjuiG
W7luufsMnF30yyNVolm3EhWnCMP6okIqU9cy4FHjlKRVqt7Eo3nE5IzHU4uiXj5yvVakpKMMc8wc
0pqEEcDHkfG351CUcDAuHxmiheVAjEiCFQLZf+JxLvqU7UktimoE3uRyjghoESsSCrOOqT9FHQs9
oUcBE71Y08a0yaK3BWa3gCQQe6RGejSAxWeOobwSx5Y64YQ7kfyV48zdlKAgBajzfZqX1ylqCS3/
Vad8W0OEBynV8cYxihvCEaiFVWigW0qonuz9+ojU5VhFbz2poi1Xm+cjSkM3N1FFAjUwDFu9/FS0
5ElA9mqhUluY1RGilZOXsOO9VlI9+LN8zJ0GGsb5EPCoZjyqI+EAIzVpCDTSgdAze48MY2f1TkNB
M/n4qr8B4WJvmjY20Y+L65gCoPWS4w0d4+vVsUJDQ8s19l5pw13ZtZFj8WVnodO/IHXCxd6ev5OT
9U7UjmXdya69+2F4n9BXL9w+CoFB/CryxU8QxaHnkUBxoLGIY55SSgBuBN26hE0S83akUeJQPRTk
Abp8XkTg9O5MwTEkqB6nj0I28ZjoiGcr0tHW8wJiaM0ZG2ExtwSDWXjA2EGoiaW6jJn22OrSQWex
jIKrnSPy4TOxmq3GwFNazcH6W4/xp2TLHwv/i8NC+5/Whsnj1NOAFoROmL236PdVwhaCo45XxFzS
eGjzrM/Iy60G6Rv9p2ae/2clpneUxEQD5Tmg4TrkSofTQGSWm5dHzcDkirh48uyEkjDS+VVUmu/4
oADKIvRkgbsadpU+75TkrukCd91iFwSFgkiM/ebWbt/lMuSAAWnyqG0naUFbphBG3g6wymZJx2e1
RNcqqc6itEo6PKccKiWaNMFXy8HSIo1aBrOuZG9rMQVtaZt7KNmiplgrzPhxeq63lGe2KLj401SO
tYEwGo1jLYCdyqAPCwgywpfhcqInY3/GB2wm5ZVjinQJ/Csf2Ucro/A1qysUXT7s9cjzsAQgGRfh
8N/4FDDPgWBscp1cA8S71Ic7iD6chpGybOp1Boc0swOgr3SGjc/bS0YZ2UpbnZiHjCkh+GE4HUbz
MnGJC8fkhFWJww1xh0rw+ymStwLfccwuN/KF2AT8xXyQ6DmXd07ZuybbNxmuYIVu+pgE3TGZ6Y+M
/YNJM+m8WvwDBb0kqA0/CYefrXdTlz+grG37FVyNwdyYDpXIwBw9pqKgkPYCqOMTy2SJlHKVPLJF
Nc6zTP17FsqX7IGmDt3EbAFBMuGutgGhgdJ+xBE4C3poyek+wwvJXXFZeLVtNS45lLJDKAtlk0tV
zDYZF/SGikHSKuK+OVEx4OEiwkEU2LErFKbSenC0F0ya/UdEwTIGv9FaG1EJI28y3HSYwutVcR3G
/BqGxiUL9GPEem1r3vx1rpT8aknx2drF+P8mpcd3ZG3r6m3oWyBKeWdq6NHt2gHucSyMLBlKwjzH
gtvyPHPUhP5m0p6VbpLK6bu1z4bsVkp0buTorGlkD40jUOzw3nIALlKeGYcwcoUK89cYPQlLLAAR
StlbgGJUPQemClWJIa7hmBMnZW1bVrcRv6HtqtNd4IpW9Ing1NatJnxokunw4CFJyp3YNSGwUD6b
Vy6wPO8S80d5NY+QYFkJGTBVAtvCr7f9uaujfaOjW9aBadcdZYATyYmG8QokZTfqRG5TKZaYg9sS
iaGVMB04RYh6zCnTSt+w+BRTuB0wHBVogTL6kC2FMEP+GH2JFqj/qXQUqZs5Ni5avvHH8cjkfiIx
79J3X7Goj9ao3JEb2n59lsrxJWenaZVzVbEguLiL3XHSWDSYSRKWi4GYM9a/FEVOsi1PQ1Fdw9KL
2F4BBsYSRdVi7mVWWMIqgt7Y4hjchTS1mb+6DoOFqzd9Y3qjx4nLiPUBGnMHu6Laf/uC8Tbd004o
N4629RkRU7y05EuQGGHwfWeTBpbi//g6j+XG0TXbvsqJM76IC286untAgCDonQylCSIlpeA98MM8
fS+eO7ndg46KjIzKrMySSPA339577WgHIcSseerpHaQRgdeWHvJ9WGo7yeAldJTnnHNdOsax3VRD
fyQ/zgKtnCDxnuOr0qO6KfOWdJQk9F3NjxI/J1ujwIIPBJ5QnAzHvtjRdcF+wy13ng+jxLGwwrv0
7DbOH3XWv1uXsFrIYXlTPG3nBFbGB1U/PNX9uR1XMyUqqXud7Ngz2j+1QS1SQ/XlOqUPt1eYDWmD
D7nRt1Og2vZK7yVfzPmmBRatUr12dM2oOU1CnIBvn+p0OUkfjVNvwYFtS7foykMxwRoqgcNUI75L
wJHK5lr+LWLcKnO+LW2JUJ8ZdDGiT4zgg32i14yNTaN7yJARs++knjMtPCpadWj9fd3JK7XJNr2t
0iITzHm/LyuISPFR8nQtOS6jc5gR8JSuO+TLo9ZPkKeOSmgcnsnCFDT3T4ynSG+sbRkC/WH2lP6a
M0u1X6gmGPwaQBfMtqIA9cFKnMX0KnGqpOPHLJWT2uyy0DwPRXiRhXk1yunWLSFnbcL5andnu79I
BHhEc498USq3YS64vtTX3hEX/XY1ZfhU1EO0ezPnyjFeQrt16+ynzPdWGO6yadw3TgTJoDsYUImV
JD52RnKUtg6Yg9FeVt1SnrvGPuWLcbQufbQTUHvG4kX7CB0VmGV9ltJ1XCwHvSkPCtWG5oDw4CSb
Fn64RtMDBGJFe+/2k2ztTY2eSjauvicLrOLuezNvSYQhorbpdHGzHoefvvtJes5u0WGif0g76VqL
LX8tRjfqle3U55jjp4AM20Y+tUAGFTKtIGI4esQGqRhV2QyL7be40JSznHM40bmbk7CwnKOE5TfD
qJGXnNKc8oTz/thaZCvKdA+DpxUE1Kp3DiYH+zXrT4Rw1RQqBc/s4hWa2Mqq2A5fudD3vcPADIWo
AH9bKgkip2fesMDzEN97a7zxHexF23E2CDdgoBSVG/waYPsmNW3qzvHkATTgjS9J2Q14kfBwTopn
w9d4d2Q1mMmoJ8bETAHkGcLkOiP7ouUobrifZGoCNeOWISW19pdO3IMhEGEgYDog9jiZ0L39PQ2r
HodY+yhbhuDKChhjuE4PyJQT9WN8pPzKYY80vzwlfpvjylPoPngx161RntTTVCFNPg2vHzatVEr5
J45aX4F73ZdnDpmnZrIOpTLRReipFTvEQVJU/22JMx+OCm9GNIgtLNW4xpyNBXK+qgg7uvySlq9j
W3sDjcZvcXTrCrpPkOuwpLxHX5UNqEPe0yS2AjiFL2rxuaD5ZCV8G3u6sXMWbkEAG7My5NyUBm8K
B2LF16MBZ4K1j5p0n9p0tCWcFRZ/KbUgnQ12xCrQaYxN3cq0vRHFXj8iBB3H2aMdsid2LsGAtUx2
9RvAWuVnEPCpMBg7OtNCB1RZDitD2UVwutRg5Df16j2vP1XT3uHYllDRKQm0DA4WTGHXWsgX9xjQ
WXUY8+mAAYspM/hTHFNjaDIx42DDyfDdaT7BBW5p1dsqHw1VZCE0bGJOYUiKSedwZufHwsKw8kR5
kib/LhGSp2ja8vpM0c4WzY7WT/ZGwnJQlxqawScrkJJNVtLAKNGrWBE2ZsTXn1KxpnGBgob6at8s
Qz7zwoUlnRTJdBLNfNRr8O5mtzfsvwavhVE32zylnoN5PIJ230CyclBOKVDEJlA7Ovxs4sDcCq0V
R9EI+53GL/aewVQwR+7TeeZNRMacAyONe+HSr6KshACLDPeS6l6XST4jOJwTNcLPlwxOl6FXDz9/
Ekzvn9enP7P1koflRea9FtYbL4QhfS9MzdTh2OhIB9hS04c9rQJlGDxzgZhswqB/i1Vs2LmnRr0n
w+nWFI4XmFCazxhqREr0qNxUtYk3dPDpUCZHiN/h4ck8ikxim9V0EVoIIZMnqkpPYtTOOICY49Me
YAoeCVWl2IQ75DdDuaNe/D7mYhNJ4SnrGYz8SvF86nBpUU3NFvreor7HmAIxHZZAc2sgcQVjZoW5
KR9WotyrkNc7DEZUpqVuPHDVo+VHSbNq5NZjOkSowZvlF4kjTS75bxTRTjVVqUy+xumlXYY7pTNU
ZFquvR4k/mINxz0DV4X5CnYxzA2TidfE8tNkz2Lc5s6h2zU5abqHEO9hcbJGaGBoFsq5NZdNaGdB
UyHOs/jMu2k6TZbp6yH8knmb2kxmqHj1RVhccPLerN7kqG7sEmTPWKxmeabKqH13YumdgoXHYjwl
iaAgo8Glf2WSL8TQqRBEjAgDY3I3iJNkzrRNAMSoeJ06ql5LBpQNT2zdHi3IB4Q4MWxJJM3VjpYV
Su9zIz3xHh3C7nsgkdw7FALqL3oDXkDW/NRcW6Cz5wSc/SozuXhAuiDJjp4f646P3DwtpODzP4YO
W0O9WX6z/MHRH72Z1SnCUEX3tRb9mXCNqYxJhXnTq/I+/w5FHyTEaySrDYY+B6yGEeOygOqpP2Au
g/UiCIRRmZgOd7qckxnzAb5M+LkWDxNwas3SD08GzIjRJSYxZP+x9YcAn9YPWxYTjR2MObWL8w+r
gfITEoximckasJHFsKJ1t0y/sve0GT2NaD+HFK4g7KLx4l+B1Uv239iUvEQChvNheJJJbAXZRu48
dDE4HjEEX8t609NrHsarBeKmxJPe6JvUdeI3jU0TDgnsqyZfAnlmozuryh96ORsShMWE0HZoY3L7
ZaCVnL0MuhuOuhVhnFk19VqlHvLD8iLjM8OGwAZea+/V+wgn0qJdwvkV5R/hYPwo3fi1dmIvVFu3
VAGtlVsn+xrakG918Pvyj9ST06leKQjfWvrF8sz+knN6IKao9KxwkDd5+seZPSlZL+IaOl68PIw8
uzTKmk7FqHmXfioIzEt4G5Jzm3frGGputy+hL6vzTR/GwHq+ECDZf6aQfg6W0bw13FF5jelGlulT
7nVE+Aa4xZR5Fv/HcPYajTBIPLheY7+Y1lURqFXFUyJLjkX6RMlRqXYzzTHFP4uKU5gqt4/xOuZE
IGX8wdj6tHunuIsCcy3K9/lGq5AHxSl39cpLBfmOKnPrmCVdpxeK25axwVi6tJ+0lblxBAxuy9NB
p91q2Jspli8UzifL/vKkWdXC7Q5YSTCRPoeT0eLD4bqnQr2NCypxUV6b/DAI7gtFei5t5N9WHDIN
E6BX4YKPzin5LhB5ik28nVAQ72PFY42rohjMdWEDZx8X/+mRWvZGMh7ggdYGBZwxTOHkLwhVEgkv
mpK+msS0nRGQkEoeUOeofIgyuk0Hjq1EkQTWGH7Qn7ZR0r3jjK9Dob9Is3VXTGlr8XA5P6nU/Gun
L621Bq8EJnqvMLTl3Mw+0mqnEMcT1MEuxwDDAxBFuNJBOBCunS1yr0Ln+zTZI+pHV0wPte4eKZWy
Nd7Sol33vYmMZdz78G+dVXvCGFE2MG1AY3T+Grz7Ix6enCOd2rwv+Zc0di6vtcWb3devffxjOJKH
eRI1x6Hl4D0RHUFkUMwJHXsjdxlAPwGj7CGzNoND0QTxCYc22hmCk3gjBb8uJTrjEhHMThKMxbJJ
ay40lezHUebTU5M0Xx2Bm/qRwDOJgOaPI3sz1b+yuhZtxJvbHMMiOy+Njn1M3kbluDKa5U4pE20f
ulkwOqITq8UCYo8bs1+Y1fCDm5m0Hd/H/TODQzmb5HjOMEIdo0su7d+dunsjpfBR29KljbuLA2wK
z5vdhkFGRNG9Lra42nFxwUjnKGBMKdke242DXVZpiZFJnHmb4qwrEcKYfitWx5oJjQJgzPbDT3XT
mdOZW9RA2Mtg3Eog1dYvRVhBulGuY+dcs562Vwk/TXFnz2H01l4nb6TxsseyNBXUCXR60Cl0xSqW
h0g9sZJbOLMYH1k0CGu29+W3MzSOcD5KuE5Chxle1107FyA3pKr5VZGIi2Y/NGqsLUqqpYLsouJs
RZHvIgRB6/n0QHzCQ2VFgMhib6AkrKxygj+s/kp8yy8yqAJKg0w0yMWXhmMSeowfef4zAnfQth+N
rbop952i3MYRxCgeZIcjK/DuNahKbIrP4yxB+fQSTge5tF91MQZ1jP80q+6ZNV1HY1eQtLbQF9ny
QsGb0ijSTfpJk+/eCfeZ0V8l/IDKD4cUCvVaG1054ExHT+rzGRbPXl6dJg26BRJrbcWnkI6OofQb
CXkHIIHKSG6UIOmuSuc3jTFJpyRVlkBdVst9udjYIeOgEy3BhIguAG0DkDjIybPxBgrsvz1MFPHI
BYkIKFYtTebTWSO6xk1KBnmWWMm5GuncyjPPCJczSXdhlC+6nL/ItXyfEsbNFRVrJfXZZX4dLedc
KCNXeFehZwKilmx9EIKaiH873OdEL696NirmQ1t7ZM4Dw94IAdMcZA5bWZG5EQfcsP9rbdWF1GR/
isVxsGo/Qga0YvqRmDhw9Q6rXderYC7B3knLlrpUt+b9YX8QUpA4H0FpYhliYU2lX7WgfUarA1vh
BirgDuHwHOKdnHNeKJMvADduWYggr3gD3EHaq4bFt8+FrSOhb7pR5ooUx23l2cOFj1tIYlE8RXSF
MMYqj5GmTkaUrJtuWuWsv3KCnYtThoLes/B4OIMrkp8+usvGuchRouK/cafcSGBKnojI2dNvy9Y6
aK+yuhBcXTsTV0vsZ5lKjt2uaH/DnQ+IdGOn7c1hZZgj8RYOsYt01OyMovaknrzIGO2LzPIM4zQ4
V8Mq3Fwb6XU6yZ16BwJ+T0z7Vkb9Loc5KKsDjfYgrMuLQ0V5NynHV/kgGueiNh1YRGMdG/lRsttj
bmFaSQ761B9tPm9Txv2vWs7q3lTXSmbTxZBDpSCzuVV6TODqrZR3DYgmdTyFIySUaMM1vKfIImtS
QE3s09xmx+qSV93V0bObrVk3lVH71cnrgxVVx0hHcJL4M0N2rGOTrPV0yKT0ABlgzq4z0NvaQheM
/ViX4FyNQTwRAUsxqHMjes51uZSVIIx+ZPBNS3iNmz+D0F/ypXuluYLy5vA1bDZJbO70jvo+ANNz
SsSBWgKp2tm3VH9nhffb/rwMoSukv4ps3RtVuonwV7VDr2YIUkKGK75GgE6yFixxtNXmapu2w9Ye
ToijPrERYMM4yGNt+9ukmJvt+tFAO19gEg8oKGF4FPZwNDrn0IogGk7yDBm6rc8dK8qFQ9tZ+zDp
CUQycH7II8EIpvBmFjzRVCf2nnNADVy1pav8yEz7AZZRAEzTufk6x++2w2AFTYksX6/7RXma6wjf
eLWOyj0PHuodyB/6mPPfUHgG04IZ1/wAdqI3v8Zd1QMRlBgA9OkbLmnyKOVsnvoqPOmtzaOgniIJ
tYqzC348oUcn1Mqj9BP3iAVr7WMmUpe7A1E8ncW424bc9/JIdbs5W9lrbZtp2x/2zdL3htXURpvY
mfyaN9MaAWA5YdAM0Y46m4YQdQzHd/3QDZJ9j8WGeUJ/wEwARMcTOrfcZBjtoTRXpIiY0q00YkHC
y2RGovyQUAarTEXWmvYh/Xo1TrIhxjLmlhJZ/+ZU/hynkCeSyVJUBIyCuCtZ/llXt3UbuiYTApXC
Ksq8PUwOBWNWb5SfhTeuhkM/Appg9NZ+YF9V3g3chh1X0qZMQIbfCUW5AIEY0dA7Dr54uyTzIeVF
r4bXsHxLoxslth7Tb5/+rpWSCnRFkyEkGH9CxTOgPZuWrs+CX3wG2uzN1FLXq5m0X6HL4t/v2pVK
sfbCKCkmaQdbRHMTqbqYVeUWowescRaAkvXvDPtJSJXBwVDeKq7zOns3GPTtcw8XhLkpNJzok7U3
s0REg5HGM/LDd4f8lT71dbdEUDGU3/4xmKEr4VAJh1cwEDYByack7xybqA/sz4Q/0JMkmi8UuedV
DQQR/Zm/qezWNnf/HJ0NbwcsB8b/xVmhuUXBGfwTvSn22a7AxzBSxZdZGA8LHxUPfbPtyCskn3z3
sUZW4LPL4Bx2xXkiDWk8iOJ7TaRTTolzI92lTD7+lRRp/OI3y+7TwKGsQ0TB6v07D69ySn3Nr070
mzaNQDtPND5H+LXmS9hjfAYmCDcYMPyXIe56r3u979jHKbODcmzcbuc0OTCY0J/z2jfTO7dr81g2
RMk8MZ2A03kNSULiscOuzPzRulPr2LS3iQxEl96pshbDakjvVYnZwsTJTqJLfI7XIuPkr93w6nFr
k6gx3PTW28KApuWZq4KG+1/ZUbNFuJVb88I9oRyu7UCLosfwLXQID73q8h+VOawe7vX02Aw/Uj4A
RKYk41BL37lDtbbD/sgkUB5XufNXPk3Uv5BWPAl+7tq9nF5nmn8spiBKALqnfpf7Xxo/yTj1p1bM
a76HVt3PUvRWO7gQpNiLoFwxbLGt42zoXOrnXd/ke1l29iLzyrpZy44v043ZGl6cQ/YkMoWMHCba
flK6w4KJYqYHjsO+rXxVeu9JuYO6LAVE8LdEvNy2oc+4yLaRt+jDXbLjuwR9DKSbjvRVWpveUZFC
uehLG6yuz/UCQpGElBUFI+DovaWGu8JSCWxxobR2Vix2FveQQsx0C3myYCgZsjp2FcclmBcDeJcF
aqLhCd5lWDaMWO215OwI0DUZHhRVrPZ85+Re02dtrcPweoS1wXi1mPGzDbqXkMTsmfg+5mtMi5xE
SlqvvgfZXaoIF6rL2xYXNgm5y+DW5quZk4exN0AlOPAJ+6/DYEhJ2DC734YxsHoax3iTpbuRmi1p
4hSujD6TVW4c2oBWTUasZweNDL/PbyV+FVwGFe1oyj4tbylvUCj+Fg10pZxVstkIh8OqQtoQU7vB
5vKs+mTkXoqA0xr4CF9JLjb3fcFPLWJEP9NXagYLw/KydEc6a3I+nurotqRgItaoxT6L+JLN5iFP
DlEOErDax8m8Uy65Y3jh8IbcFGQxnlRuEv/8x//9z3//nv4t+gvrCU5MVf6jHAr6Bcu++49/apr9
z3/U/+/Xtz//8U9HUYFbUC1uYmHSDUXRLH7/+88tKSP+c+X/sP9quTGm6o9VTcd9fCi13JcYAuL9
vreS34EC0RK6js4T7Q4tnIaFRFFPcvbIF0iMUDxmoIG5m72RFoSlHu+H37ICXYqxScdNS17wEIfZ
QWk9W093zOb5LIdUtA44JObO2Gn0eK6yYtk19iMGU6n5tdr4R2a3+ryqgZQ8nA6/B3tOl58iMz7N
ZXisG+Wo8n6nvXGwhuoAbPqiwyRIcPF0NgsQXN2Iv3du6n1VL7si0bdzymjEfJNghIxIwvgHFIzD
oaShiGKW1nuOVQXfLKAWUIs1MMnymcxUzvRU4WRBBwSY+bxEIbNN9WG4wggKwU6XiT/SmIn8PDah
71c7JX2aGJKt82WZit8KwlByvnEsroJi2UwCKDPRIT54M5840mx9A4TYGjerJSjkeR2bx2g97Y3W
fi3C8VVgeSnPhaoC9ilOoTkc6/cwbuCpBXpx66ZwpxaQ7trTEusHCV5+REsFOI3P5aQxnepgtLId
1G22NvHqx7mydrpsndACyZup8mY2cDR68yhwN9flr2WJQIWe1hziIn6hZ+tFcdcpCWJBP8XCeW0L
lW9nkbS0ByazvFAyyzhx+fCOZ4MINbkkvHnKlWvvVT/H+L8ZoGmbNinvWo5icn6m3lhyjlgsMFlY
eXgADqcP1Nebm86jK7ZJT1PZnMc2SJj8muf3Pu+A3lOZJUkvFHlfM7l3J3faZYDEov0cTTxlHxUp
7qiZDx/ZVuX5q9/6tQbuZtZcUCshNWlZOz/Wsj9286Ma5kdhVvzM/L2L/Cgf3zosW7kMywF+XT8p
1+4iw/PEmTMJQMkQIC2zO8SReVSz7Dz1BlSKwr1X9XCVGZTleLeGfb1QW2pGh+Su76P+nfP9++gU
PIFqMBhbDcN8qjoHJ8G+L8/HIiRPwPGcBQ5ORg5P1wM3uJ/UYQ+XpFihTyrWndrLe/N1nSJ8PpG0
uXZ8TeQrY2pzyGKEbnoMmeYP+UPYyP0KI5oMyJgxUsvqKx/K5RrN1GPUPcmnnFSXveYfCncBLBDg
qBA6bGhbhuMFLWKS6gsp9QGzrWJEAW2ovJBnSCiHHDsNhBz1lOEeY5zbsA8g9+zlU6R9/u9rkqHL
/3NNchTZcWTbsDRFNU1T+e9r0lDmmSFyM/zqnYH3K92wH8hjs+6I3eUtyV58H4QiRnfeUfm0K4bE
l9pHZOSQ4MXevubbsfl+9N5iOG+Zpb2TYsVfDGVbVJ5IVP+pM+CutT8hOxTHHFdNp+3lLDwIHxHH
OcIdZqVumhGy0rwxOHOyB0PkJSnECZqJjfiYZCnIjCQISXAgznX0dSF7td99/Co50IwUjJLEaJWK
ao7ZXVjwm3Jv58Y+AdRD8ZZSbktqY5iQz0LazVa+n3+VnpK5CnoT9icC0W7eev00HYVIT+0wnBoV
dH+8JsljWgbhY6yaubNRyA4W8f7z6YioPhYMSCudj0ls66+CnPetPoQcLOk0LrVraqxlGEKkdeHd
HDLaeySioUbv+O0TpPAEp+NFryhPCsVaefqUXBnJYQJGlYPkxHpUUY6JW3w7O04QNnoQtX3QYydG
eLCJ7V21ZAVCq3WZxNez/Dr02kuUjXdLk67LoeuIadbAZBzXVLb0GVMlnF+MLjoVRUcl5nwp1o0k
B8jrCdXGUaVto6LYWSEhQVDzCbVN6TDuuXmVYqeaAFLttVmx6ajjbpG/hIJ/6Nm26mDkQBIQgUbc
iv6Xir/MdITf8aGVmP9ROKxgYEcV2CA7bhpX5ZCPDahb7A2SXT0c1MI8vDBG0QfEx6Rjxe+tsyjT
tT1hWHLW/R0nioZaTF4M/DlVOfEuwZEgjuZkc4tL/GcFMCU6/6oA1kpxth35bFb9ucC7kO7ZZsx6
P2XmWoi/9jM325U7rdW3Omq9lTFpqlFIdPfiG9rZkfoDVcZSBp59XnYVxYITIt/3pUAQ4aU8iIyG
mfZcfVeWfFw2+Xs8sXoj0dMltW1H6HGbS9gSFJV/Y7sh1hBueLGDFr6MCYSwXTBHd9PuCdjJPk3M
bNHLRdVzX0afh2nO65VsJndV1zoASQ5uHKmQurJ1O7zNsGLkHzUbOOdFa+VznsBG127xkFrClQuz
bAl0EDcqg6sL3iTPJCUSE5d2PoUFOtcWN1Zn6aiQYBCE8tg5xG+qkvAw8Kz8dlV1AP0m4UrDIOo8
s54l6USJ5O6UsNEHmDVUi6KxHM+hZgRKMkJiS4M+RVGF1V3B6sb8SuxJFwb/BtcG0XOYt93zzd3G
lrY282FdoPzpsKowrZc6SXQ+0NzzGa/EJH3RwxbXciJ3g+G/1iAqHDRJ45SMygtjydwLOJhlmdPa
YW9LXLEjrjM+rs92AUEV1D23oI1xa0M7lJ+FgcAaIeJmbeM1pPSUIjzUpnrsi/EElYWwM2yZWVHc
uWfvg5Bm4BzsoVDJUD5IpHFiNzYfHy0sDNRWKJfGIZ+1gwJrNT6WirTSeGUmc8QvV/BlqXu1B/fh
EMCadi2O2fY54At2gwYpff8aYpFrdOzbKztD8XtGtAFXWOzhJO4J+llBbHeexmkhr2h7SqOdHORp
dXSF6VIYrs1bLX0OZcytit+kxtm9RCZWGGPL/IunhQLOV8ebS9Nlqtu/hosXhd22dWg2zTYK1UZa
jpRojsfknCz9iSaeDfO0TaMxWy14KZRio4hok8OTiWZMpDhUqWxlKpVK08byKLWO9yOHbIuLxyiz
Hr2b4JEoVFV4L+Z+bybhQY1HPoow00GYMkWh1n3xaIzKMZstgiIwJxDLsBdLSOafVMvV8rAg2oD0
Wr98VUagb1/OB+loFApP0bqDHtIBbiVcU83TImO3n3MqZb22pgB3ii6ShxHrreqXt94ouX0i3gRa
wWO34VQIVzbakRnexK8Llb/6yb6F6ypWr3gfLE31e/bpp4AzZw+TYoSc/siR/siW/dkxDnOkrP73
vVYxHeO/bbamza+opmZZimM6uqErz834/7sAEDjR0OZH9atMWfxyAMA67GqNWl5ICOiDrbacE4Pm
9JWZezpGCq2ZdjXkKVobzS/xoCe17TGNoJnUCb2LBoKI2I8p40Umu0Bz5yVA6Qf7k+T1hW1qeaTx
H7uALExYv9rj/nGfuCbGNcwAUueUsvIwCpFUc5eWtB0RfiO2OApumQxsGERlCtUPfluh/LUeJv5i
bZGSQypn7oNcM6WgH9zxmpsmy+e6qxJPnbcTPh7M9v7MpDJFNISdE6Qo7rmGRwUsjJQTYpUuRY4z
bmRLk4gDDdxm5347YOlOSQ/smj+sDuCQmJOCfO4cXx+f6bvVniuQAwRSl4vdI6xdjLyoFbCTZSCM
dF9PZCCvEoyIZAoWlbq/s7pRohtxl9kbrLswuGgryyl6s83l4KT2MeVlSPTkXB4SsJ7H3rKhmaxo
ADJqXx9C0rYK3ChqVL4ockJenoW6z1oM6mfDIj0UGVuCj3wShrmHe9UF/B69U6XFSxBR18e9s1cO
gn0ggTRiWTFp+4mqXAIygyu3vryj1cUmy7HGwWCh60okKjvN020BYutslmD/moIrXXO0h+7EjP8T
YszGqo8JhYcp3Cy+7CoOj+rcnbTROI1QBwoiSgQ9SmiwDVm5F21kXj4Np77bKra5yzTVM3nZFmM6
mmN+DLnFJRao9oByzk0uMKo+q8JWDTc57WDWYqvZA05wFZV9JRxt1RG6JOD5rf6ZKNbSjeR5zGMk
6xWMx22BbjgtJJ6h/cXE8Ly2bV9q2X5V9D9TK86OXD6QZJJrLusbaWQgnXJsMx2YKBJuiMCZpsOU
cTJQ8wPJ9W3Ye+m40MOR7sVUAgZ6M+p4J3HXaHZOxwbDjV82w00M2OtH4tqVvIArJl9gbQFmSAXk
o7AInmNygPuDtZtqWrnjYZsqevCNRaQ1dnOB4WpitRtpUnJbeJVMVGoPScTu6ORpVjDGaelYF1eh
00K2bKhPdcP4l9NMxnAaamNNpt6zxEmSV/Jfu3LZ8f1sIdZzHja4p1MFbqOr9OiznrH/Stu1BaO5
yxOMzYxYSBgA5oxXZ7qiVuKc7c2QgHdHm8iqppFkXqXfeKpXlGa5QFIqepvdBtS65nEmmjp/Mv8k
8q5YYxSm9o5IuuaLYQ3nCw4OTlxVBy9QerypOZNbcUjl2W2G71ZELgaaEZPL+DVT3u4aFbIL87Zt
114W5WTUCNsUr0WYhckTFMDmAB/SXsL0nNvbmI/uMu91Fc3TbNaGcklILEC1H1CcKbYXh4Kja0oW
DMkQX4fmyXQiaNZ3guLGTxJnbmc7yAnGPCyPOHLsMuiVIejq3kNS9jqmD9bc+PouW9h+S532JTxF
IZ6xccWEUJ1WBohZ7tQ6nBAM844NT4b4WgqeQd3hL3J4tspVOzp+EZ5w/bty71yXJuW8wQzZqwD9
mKCRuOdYQlnFONnINg2FxwfIIo+rkCZQs4Cs12pWP9Ie/lh9ATYlxhf7irNoGVKCqbzBXeLRP7qa
iDanlD0pA1WHT6ATw+zq2S76xK3BEwBKNSUEf0lZWuT5be6J27bX0Xthtabr5svpZebE+6ZEfXAd
zxo+tBoKEBj9Uo6DJdU2jsmIh1C8drbt/jAs9d7BiFzSHZ1jB8RkFeq7obX3Mnf9OQRQxP/aAte3
UBaFAwmwucw1YN3y7eZxsm0PjkPwmzqIGmQNXidWpu3kDRVObe4ebSMFJRVgZYLDY9bWwvid15QB
xm4GxafpWZI1d57rXTcme3Z5t4a+ZE/jQYMGONPLE4lL6YQX5kdX4XUwigRHqglCfFGuzZBYLCeo
kNK4aYKgQgxDlJvJs38NDpjTMAUjygJJHpOiloXQvkiRA+pV4TSE90kmRd1a6uo1IqfiHKMa1EK+
eWGTCzBf9Xq61yOGYvF46DYS9mQIa7cIToiaVeuObnTJGVZ5rdyNUrlLdXVvCuWGL3xKTnjemDQp
44/PfbQ2lp0qW36enmc0NqUjb6z4JnCgARHRoAMdt8fJEgmU9motM6ueocBKQ0dljLyDzNOxRzxh
5nT61pPq1dk9trgvIzMsrqBtACclDNc03k6Mq/exiWd9Zn7lbpMScorTYN1/1Fp6wL13KDkttlyR
kF8MVgEsnWa7jRgallg8qSNgvtFTms6+XjCYin953IjOTadRgyzKETjD+5NpT8aWuIVzf0eRAuCn
vagDsllyLZlubZAXioSRx9+FIEQTXfL8aHUo3AseaZUxjVHtMkjPaD+sYqfS/mj1BIb8iIifbUyc
I4W0utB+s1NEt/0eL5ZW0Sq9M5xqSzW2VihBxoHemRxIH8POZB7vLWSTuPV6YYvJHGyLSteDyoGk
oS7V/NbxH1srwYnSAY4pjIwIxmeZhBhdeIoZB6gOFSwQXl9j4ELf1Xc9flrIFvQteGPzSIxwpYXJ
ocFHOEPuUsFm5Wg539ocpAXXDtijV6YB3+DfhKnsSPJVzMpgOmwYcaTgL9AVGXFrzhPZxfDe2Okv
cumLetOUbkfMD8PBfzF3JttxI1uW/ZVcb44owNDaWvVy4O7wlu7OVpQ0waIoCn3f4+trQ6F8STqV
YmbVpAaKCIYkGuEwGMzuPWcfs74msn3IEVMEayV3rQw3JyZVfvBQoZ3ExvTUvgTRcDeO8b0e8Ubs
untlGnctkU+y/04l8yrJ87vWqG9VMFSJcyNMgsPGCDY5r0l4Rct4Ofhwr0odU/CJ3Mq1k3FwGaJt
hSebJuzSumufCymPGEuvyZLvK9ggw4nnXKOt0o2rAnWebX1Rr+Mlnht/i1RAm6XxSKzbch/QM5+F
zQiDe+ngPDhnvX+Vd95eO6nhYce62eOwJf3rtozg3n5JJVqVFwulsIdSWJr7tpaukOm2Bx6u0YeY
30PtOqAapiufVeTRagEGxE7chpT5ISXKZVWMKM9oCSKwDbx1pehrjh/rwkGfP6wkHykmk+w09LTV
0T+Q/C44JJH/03Emru+6xLuJOzfcJMQJDEjdLI7s+Xxy7pItboSx2CTJvK8x8cLDLPLTpcfT4mvW
3qy7gw+GwdyMpXowbTpgZGPPzIeQJFEm4OAsTdFfUb9YC+sZGgPHYvKkUuxigPCt0kHco5A4s3RL
2T2E16UkaBn+aIFJNJYgwgdgn4EbbIcOslQC5tDg3aYRYIxWqGiCTdp2rCM4S5blesFRvjDW9K03
MsKgaq0Al/hdeRhb6Aj9HTVuyEMAsQh5XcKrqf0dxDikKMQ3S9G6E5KOeLyqJTWtcDsQH7agos6q
kPDL0j6Rtzs7nHhwx2szfMRNm1GeHi0OPiRMC5YFtBWtvvS2qTz2NALjtYtIdUU9A0F08KNe9/oz
8TAEy+Hr0Y8GwYfdEnct+RHPBQ2aYDncXsfNKg3gWdDePUmDHrK1wuuaetucylx1sNNkPYRgwlAB
Z+sKL811tAq0fivybusow1blh/S/3tLly/3PnacQKIobTW0/JUH5AEMzU8U5i/0DhNdaZMfS9A7F
FrzXDUuOWQ6uzdrgK0h6WW3VYYdwHVTzzdBZ7GCp/IzjoQJPMnAwB5IZsxmhCm5ju1e+EnZt3gzz
WYgunEdqIBtwtwWtbjzXlPTGCstiEz6MWOjS8MncF0+lEl+Rz1BiSCfUcuPnbByxg6a62FAEAV5h
sfMRFUX8sWeJTnYjc8+PDxFgXNEuHOep1KqtR/YEqQUkE2jOnUk1kbI+DkkN/VLZKKuY8jouX4Qh
mE05L+UliGp+GU27L+tqX1c5Xyd7It0Aic121Oh2RiQ02DUWTusc0Y6hQwk5tiwsgYq4u9GYkcrk
rUgdjTvj1irU28prXXvibNfLmwLHd68p5+RWqeHxl9P1EudJL3aViHYEyeZ64hYBbUsnR3sCpQrT
kDdAkwehRWR16SpD6+L+grKk4JiChlgNuySRu1wv991k7HWb+qKZHpQYTIZ5GiH5ZVBhFsKYDhG0
xQC7j26WbKmJgiYCGtrkMS4UkpkM8PWglLcBrqZkEpi6yyvK9rh1VzrFQ9sF4n7Ue+Nsxh3xa94V
qYMt6Qmkf6rNQ2lCsF8aCW2TbVciUsQTIY6EDRzYQgRetbdOlV1vHKZ7jUXDLtL13Nj+VkG4O8gr
fVTdSSlc35y9Y+oKe8WhpeCHbX2PeHWUdFmLpdEri+TKZJ0sjgh79F3ad7sk5IByiuMjzQOTw5q2
qsZ6FWohfXtiIpKlLgBNVSgaytCVMO8cniqgDTFYfutg3Bzm46PCgTb8ZBXl1tIoFsCqZB/2Q0Wu
iRfrqwUSG+t7sdQEvOJR2UDgGVNSaXVIwmAqOnCmWGWl76oTSeMxyKgFPvay22i2XCd2uR6o/2ef
KUvt+vCxdiT7+QUigelImsEYbbUYVAIst0epk/kNwfqTQ085AkryRUQTQsZw6w8S6tJahbCybNaf
jE7QVS5p69F9gkZEe8N247RYQ/Kl71xj+TH5qBVqBCT5hFQlUyAHCv3z0fXI0sl/YGC6UwmA06Do
8+S2iNaCk2MumhhusmTp7VcxccJYoaqdV2hbE/adNYMkcKo4N1GPDuY893IRMCC6rw4atUgeDYKv
4sV36uQ7VUZUIIqt8LUN9o2M3oNjVDvMaBWYRKwY0sFAQ6XyxaNnRP0+SIluOI/OzUgbZLfNYLBn
LejclUJtHEFeCIs93ajA4mz8HEefrMjsQf1WVmAQvWJ3t6ryaTZsheotlM7wDjyNm+ET2OHaM6xp
v71Lc4D5P/T5Gx+Dr1sELFGxH7cUvXJaMdRZtXEP1uiW1yFMD4QuyQ4FXfWgOZB4t4bH+kvSjrFN
kENvBscdF80PLw73kVGA/zu3Ac6CUd3z9uyiXQXDkeTHnWDTPxbKtpRiG9Y3KYe3Mi+22W0HchM2
3uNCTXJ2av590lq3UCMaDoE+uXVMCE4qiJjd4CmjJ2TzeoCZqH7u1zVvUJX2Lfw4UmMFRgsSSbfl
YOJSxOU4k1SJCwVKSi+f9JwGflzzg1AhCW8e2JNLYnRAOVaDJ916T8Tqevs+EXekoN2jbyO1M95T
zl74WX0Wz4QL+NSISoP8PjaKcPKWeMUs3pMofALOWj3ylyXU37SFUL2Ko/yKktUVryPzphG1a49L
5agMX6FnzZcR98GqDwsSDgYO+85VZuZHdyjr4wjBzCuPE5TEERSZy3kUqIxz8NBpxUO5yPnkwAgs
GvLipDpvOzaBR4CS1u+c6a4f48M4oP7zSuyW0SZBekyzumbbU48bQ9BaiM1td8zXo92uu8pDMAdw
Ib0fRbcaHoQeMRjdTqXERwoPNuUPUCA27P5Y098M2Qwo6pWy0iNQs9EhuNGL2lW7tU/zqTMJkFuO
9+PIcRxfj7N9qNV0xeY1gIXBw+v3ZHeox1Qap1Ba5yo1rmO0H1rwEtKXHtT1uG3K6UptjKvx8IC8
bRF/tnPeAS2GdvKw2gYUCpq+sSbfN0Md2mNLs9NDzKZ4+JTn6WOsdY9pb+/8u9ITyxAh7ioyML3W
SB5TAjVH7GzxoRoSCnZ8Xx4kKys46aYcuBP6ku3au2VDuvHcIrSXWD1VNouSzWKG8swE/t+w+wx5
59tp62IhEaTNE+/hDs6Pju27ZnCgrqGDBS61LxS3FmqoTGQ3bVBBnIaC7ZkIpVbclC9RBH+A0sAx
/cZxKixjDrhA5TsbRAJGpHSxnVD95SVZldpjyEv/EUH5jW+3ZyqBU5HsPigd2/KicmxL1dItGxCc
KYQthf62cjx6YzEqmbC/ONTRSx6Oq5Y1tpfXpbvCiGXTB41L3016qGVz9FyPBDZUiF2CDw5fhdXM
EceE6LXOwrwDenlKiFgdzBMsgdOYKidTNU8sYqfR7Zr4ID0KwoTlanKn+clGdZPvnkoLa2qXJjoR
3yeFZ2CXuu45JEmDNwgCyOqLMMh0wcVoRPRO9HobUJLLk0OKbCI/Ul04Yddlo0AbsPWXk21vWyaJ
EYQHMVUHLxgPuAUPNY76JLEOiBA8mhtBmq9kiaxg1z2Weo+pr1qqqIPsKt/mSIPm/NpqZ6GmVVDT
jtLbANfa6h6AqFUOnNheeka112u5C6aEpjJFk2Y4xiHpc2iYTJK7g+qaBWwSFB9PLGRE2Y2ETcMQ
xR/8NMiY3PmGkgm5Iq5pFbeodm4xwNwMn0wgAipMfLGGKVujIzqm3ykoXLdqfSbNy8/OCnw+X3iH
MCW4gXDh6ag/2Lm1cg5pVh5E29L1bo6TUoEspcs7fu+FB3qzvW5C53o8RPEK2+lXz4nOWJJP4dpf
S2rLm2xjJvV1l+XXSOy6Wfx9VFX8lQ2ok5idtJpsi4okVwyF9qwM21jIuRwiQEfo+VQkaF2sm7Wt
RB+0OIRmvJ+nttB1m4dJSMsy599/1eGA5uzl+BeNLyNWWgM9g4KbsEYQA0H7q6p+UckLVwClAVP0
DuN+ku21L+ubQ3YliTgy+xkU55EuC9ilJqbDO4Psd+1nveWcK7stlcCTTQDT8qgn2QmDE3Gec4GD
HSKVIkJf6knZK5S4FY3CelvtU2eFpb9Ms3XRiV1JiGm5aHZlYQKYzc9abB41KDaGipH4nqbw2rI6
mqMRxmx9m63aTVyYru1TrtoPs74IxbyRxIukjjfF8KMp4YeqHRVzxO3S3NT8ioIFqCBQ2h1KIzF2
m5Rf+XHnoVnDXOEacAgy5aBm+aGUNGhKgLyemy7xVWnVZkRXkmSc6+f+1NbW+g0SqNS/FmI4hNq6
NsyrqkwPG+00gGVHXZ6z6lk8dItNPlRcp6Cx8hXlDA2IZr2Jfhgj3mEzWdt8OcZiDR1xOfCGwsJE
rJRPQ0bH+wiIvmRtKK9Ae6IlmxzlwH9rsANpGE1okjRYlWxAOP8A/VW1/p53+J39w3dY7RKMAlFy
taeXjZyCnuRaMfQrAKL9kO9Ti5Kxrm0Vy9pYkbcRC1/2c2lvp1rlnnBtTNP5zR17lhG1QRFfdWAy
moem+Sqn+Bjsk6+jbxyHMT4JbZmXLm0PItK6M/Cnc4Y0jVMDqKycJYfXROFHmx91Fm88PWAOQSrs
gkXYWOuV2S/sKnqIyvheqMpt6Qw3RMigFgz1s0lJomFVBwe9+fOyDYvk3eMgAFxKwxCwuW1TmxWB
rx6HcLR9pQCD8sWOkaSk+lUn09NESyOCArWCeUS4DS0+MYYkWTSHJPWoj0OcKhp6U1AL1esMPV/v
akCvtnEBYbEesBPJk1PJ87BOwgXSm4SnxtiUHfGwbMWGmW1D96+E4O/dMEORuQT3sjZuPR8Z75Mc
87MIBnfSYc5wTj2lp7gsrrvIvubQch0k6pnNxMmenCNyyoWiG9APxMFe54rF7qBGNVmf4gK4m/5N
PoLZSGf4sgE9CU4HcsxyWd0lqrXWwVWCGqXAqWbfpsTgGGKtsTio2V57bI3FfenYB7uj7eYvUfQt
kLEqMJw0ez99479x7OWVTsDic1JaS+iPGwO9rIle1jD4N3rZ4UBAqo1W1LvOfEKQRbhLYWfoSEWV
7JTX4zGkj5tlSHsXIQIsicmi1mnX3V4T65LearesDc0qewxN4Qq2DLSCzJMVfVtgHZqA0Cfm2rru
kJ16yE6L6ZvdeXwjInO0taoy/SryvvruCgfBYTwL6wGN/2kRUi1cjr26Va/xxvsF399xpl1ReBj9
MfFY9NKX1r1nKqupjVfRo4mdmlfuilKJQfE1JJ0IOcBiUGbkPFeLjltXb2yiBa66/QyAXUY/4EhR
nZ5zB0grRyAxILmXx8dRmW7lkdIJWKjix0hMQo6dCabcBCkpBY0tngc8uVGCGogyl/0Lw9ihO/KB
gVUBW5wQgRVH2+qJhtxuwu/mQPBT8bsNT7ZmbfKy2KaBg96k3oirHhKOIkIqejQs6xaAA3HQIzlA
GDWpBJC162Z7DDZ9uyvPRmJwuvII7EyBgVTru8gVKITC8VNFuVCi9iV6D8HJMmzJMi31TYlbs8M9
lEFB6JfZC//WESxYCBaCDnyAl2229qdI5URp3qtOswsGfNpC228fxuScdTCU/b1t2yiUEoqZBxg9
V8YjEv2zb1vnEUGF0/sUe61rtVlseXEfmlw7CMV3lYwZmGoHAE2rJsyAES1rixQ+QkR0thzJMFK/
ok/JUTdi6eHQm2IG85sFKL6dh7si4CULRxOIzD7wwbty1R6mfnp656Ar3BBxHZ34q1j5PLXb9DBG
hFpQyzCg/BC0RbwAOs6Jw3nQ2uuMw/nPdel/vZEi1z+lyc95QWnKD5qLL//9XLxkd0318tIcn4r/
Pf/Vf/3Rt3/x34/hc5XX+Y/m8k+9+Ut8/1/jr56apzdfAKcJm/GmfanG25e6TZr/EE3Pf/K/+5v/
9vLzuyDif/nnP54Rizbzd6Ozkf3j12/NGmsxa67/Jcqev/+v3zw9pfy9+7aK05csrJun93/t5alu
/vkPy/rLcqSuOoQ5mqrOtvsf/9a/zL9jir8MQ0rbxopkm6ZjskdHXd0E//yHIf6yJdsdW0chJB1j
/ilqIEX8lm7+pbH48y1N07Ac2/zHf1z9L8n43zfm9xJy05nlmP8pIbd5mWimsA1Loh8BgXh5DogU
vxSVR3wVsFAiBvrIK2EsAmjzADjpcgLNEQ2sH7wngNxZAf/v7NVqzFYpN8bQrcho1P1F6xU6xVXF
ao6VowXgHko5EBbVqfUNJfiBY7zD4kUzc86X4r3Qw05X9bE7yklil/H4KKaFoTpVzdLUZSoBL0Op
8n7Gq4H5Hm2CyF8w+zX1OtFNuc+rFrf8EI9Fc9vlocDYWjvFXOBPRXUXGxMKToouRuSt6tK0rHPU
NrWx0CZZ4GvUo1jpn9LcYt1fqHmmy5gGu2Jn12GjePW2rrVGpWmZRjCcPDU2RupGfUVBA8HfxKOu
991GlFo+Z5YLmXyqncThYQwdNVglQ1DSHMsDFVd2PM1lyph50JztrmysJfmiYwPDVw1h6HTg1a06
wKlU5J6KzTMaQrmzzIGwCctvCWnI+6xB1RWPZbZt67TvrwRin+yzpZRzUcFJ0m4VBN0Q7JEl4nEd
DUBCHO9810xrrM0A60vqpQNSu2XMhuZ77PcYgpZsmVIz4iUI7OvB7IqpQ6NNcI3qgpLWM39patNg
Jqi784jUML2IKft3geIlWAfUISKS0PN7EtZUI01I/ekUDZVvY3Ut7mDp5P7Rt9Bl0XgpLe/K7pQw
3sfJUPqrvgil8eSZUwtQU8GVAmCr7Srp+sRKy6Oa5j4SDrVBvt0ya0FI0MsXLik9WJJ0f0So02g+
uIGgEax9URsqCfXSjHd0OMXGulIHbdjJMq6iddKGPoJPLH04qi0NOYbKnQfhQUFSfyShVqrGskfG
LBzXD6veoeY3eObWKSGA7IMiqjHump0afseaCncyMWzMRKrNZlXQfvS6VA9/pFhfwhWeYnxbYR6D
EVejpIES4AuoSUPI90WIXpHNUAcRbZk2qbV0abepvCkHVU13hpV72FQDb1IXiWjzkqZU7D0Oepfv
ksCZawieP9oHonNmRUsU69iWhVpnGgEeJRLHWqn8HmJIXkSoH8P+NgH7Xn0Oo7CmLRtQGb/RVfz3
IPYSC2VImcmsAHqkSkC2goC+leKldb/VcmugF1Z5Me1rEgbMu4rXGk6tKNKBaJaZ8L4q6ugEEAKH
lMqYkSNLHIMag2LOnANcWPAttp1hOsMm97MyXLZW7nOux7eBvwcHqlzi8QvAZnnF9NSFigOwUCTa
UvFkFSzQE/bGwisCZFmEB1r+kn3wmAMPaLGxju1YEu+EhOsxbdQEayawV5qvoZo+jnHoHMzSc+xd
4ndJtjPkNJHL6sPqao5ehEonW0zY8KuDnra2vba8wiFczfBZZohhHWn/TAaHmMiLCmvpNCLpdqHW
aeRYpgYefGlnCnvsSiJLSMLObgBqJ2zhgjoa6qXUOMAS5+6Q9kl/C9lmw5VOoitJSxq6gxARZtVJ
r5XbmsDqbapOJAKxEGEECGre/hazijAFs2Lr27bejePYIbtNiwNgxke4DIH6rAeCGG864Qh7GVmZ
zkZGKsGV3zrdgyNUtP/svWiGhuSYR208+ac+bDvMTkkpk/DUloYBDcyyVaKpeskxE3Fv7teZOPee
yc9yKEynYPvpcEtq56wHZTl+M+HZcZ5s8hrLgxl7KvLbfgKIgWTZ4/TURDEruOKIbK6UqaNHwK1a
XedelhDVgDMeeJGT+kQZWWrCzeq8joXY0jHQCzu/bhUWclFR4mgSH8Ipqr1t4pjmc0HtaiywBZXo
nxUvHOWzJluVSnNhUb8RU0/QWR2Ke5F26a2YWhQ/DKHoHEjb5mvnq6266pWOzmUZoE1xURvquEoB
iOsLc9Ajca3G3XSdibC+jiYeFd5vavAQYIy/9zB/z2kIAZ5czag/w1aatkVcdUT2Rs7Maomy+rPR
q3VwV9pmIcF7eMn3vuQaCMvNJ7Tmvf250iZbYW6oqIYdAv7aZ7Bl+XhWChlDhU0tf3qxSqMGh56k
wRcWfO+xqMMkx8pipzSF7akiSk9rg9NEMYxP3pLO10Iv1NTVw6o6jnmEj68u44h2BY184FNhxHOU
ok9O0USMwtoVbSVup7AgZkFLBLJHIzMFcMMxUthxGwRMDpMSWaTNVKO5cLKi2xhBDJkwTGtj1ZsR
8fBRJr7rgzMnn+oS/ZnOwrVVy8r+3Cpm85m4FXnNWZ6ROzJRiHDWmruK7fyV5Dy69azSuqlsZ1QW
QUBpC6dn1H0uoz5b83qbKIGHxbmzHeQFivScfaWl8MB45YqFaUNzgoTZvATJhKO+GNNnmSbBjUcb
9ys9WvR3sVrfazX9F71KQLvjspSz2nfEbFRrvHUAVpQ9NG4RxkAEe5GLJcjSYQuxrzuWRSC/QzOh
NptnrKXeNNbpC8A69WZKk8o75R21r6VvIqJZlIOifBNeURSseoKlA61lSscck16+Gsy4Z34Fluc8
8lkASzHMpImu9Ky15TJPq2IpnNn9SnSJGtQ+5wKicEB3lHVNpBdRt3cVsuwnp+Z0O1qj+S3UDauB
A+qnP5reU6rtFFJLwSRaCXYGllSR7JGwwgzzRQeAQHdgdik9G7NV3gE/WtrCYlHWR5kRJZnnvF/C
CaCYR8nyUHo5z6pZNp61CHJVWq6WpX610ouwuG87R/auqZKLQPB7wqrNGVFNkEk40+dsMECTmjpN
HFT5CkFB4dDazbJxIvHgIHIjRsUaiQpm+bxLCwl00Eu0b47RYO7Ug6AckVzFpnmjy9GhJVRFJkoG
UcpeAfveD+p9ESuWze7JqMziix+BnCSPym/E8MML7PFRM7zsMWvHgnTNwpk4dFe9rkG3GHwRAZg1
InPXeUWPIYazDNAjtenJb7J7KlVi0kf91o+yoV+LeDI9SJu+rR/KYrA4WoWiMXa96XWxhyI1bKh0
6xMy5iEJ+H+QMvqRUIoGOBJ7VNlrQ/fck+2BwTzwUCr4Zt1IgOQx9bE0KemqxGaae8gtBPKEMtXj
eJ36w2g9QFrvBuov1pxWFAACTsemPUeqZtE5MDojeSTURPWX4EXmZC01GYcXGXpd7Ya23o/XSuho
yqoaJqNxqd4a9i0mSYgMTh1K/EfGFM495dG3PvcOj8BydlppbT+lVx5C4nw7pnSGz76A9UN+qNXF
hymbDPizGq7wZzlKo9lqAQWOBcEf5TgtqyRuze+IaEOTKnPYTYhfc+2lyTPan3kGMHiZDxEODtFU
4LgjfjO4LYuQenuilmxFJy2mYjhKJ1PwdEDF2CQh8x97QhJkXyAuK+Gd7Q+l44ADryPe9E3blszx
JjZqMbi12vvRKp9sUeCSSHCZ4vmnq0avYMSX2esSYLTf6PFdTMPP3li1gTeJapr91PtW3LtD0Mnq
0RxigMxGp5XyPtct4At90mmsBoGVXluRD1Yt4Ed/jNXW4HHCJuJnz6WV+PQ2kWyaW5u8XOfIdkDT
Tv4YQ8ML2B57YAStNHJfnSd/ndhem3w1cXFAMw36fXPJT9dNFbPvhcQ/4XVrsZhbbj0X7YSLldl1
zhpM4YqWV7T883Bvy+22aprC0hzDsi0HR7HpcFh9XV/0x6asnUmRrmYQK9OWTTXXYv3Vn0fRLk+d
8zCcfQUHWF01AQm+HYYDUkw1qZPwe6AxInkU10ML6LSMJJ++mXrWV2NAByEI/fjWY9LDBKwVjwa0
+eKDmqp466HgkjkuCsNmO8VBW+jz+fz1JXt25oyJqZNusEoP9vmI2GmF/Gmu1W+jNRufhXY7Pof3
ePGXxOFu+iswOK790Ufy1svNj8HnLaXDIdzGUs+dfvtjxIppK2VGmw0d0vQt8Q3/UdheB2XQD2vJ
U+nBrNaV6gG0A52QqrUXrZbm4KLiCQaEResQ1nlxV0WtAZ5x9GPB+VfFUghPrfoy5Fjl/3wX331w
803kfGQ7EL2tv93pr2rRrB6RbjcIOzz6+/qiUmpEJlOuGA6bF7ahH/SC3j8JP8fTpcbMYdTLG1VY
dHAqom1cFAHIK/yoOxb6BPJSSp+waxOSVGMHK/bqHWHMsAQVOXordqSzD19ghfjz5c/m+teVk3kO
UzHBeYMNX1r6/Ci9uvyYvo2YAildhwX6vjLDBvefkT02U+YTOjiF13E9leX/fFTbFJrg8nlI7Z9I
gFejhioCRctEC6X2qr8OvUAubEeYSBridI36oz56HDriD0adr+XNtRKVpKuao5IEqNnvFqExMH0l
8yFBNOq0ikewrn0STR+sPe+egJ+DgDSweRAMS1zQDHyCuy3D4yCukvM5xPi/2csr9Gzz21IED6jV
iC6cKNr++T7+9tp0acHksHQp9blT/uoTNUc+sMhhWE8mIJz2vDE/WMPfzZT5wv5zBONiCbdgIjTK
wAiR7GTzmE5DcqtFfWfvPRH7RCLqE6aniKOf9fTna3v3iFqqoWmm5PPU4RX89I+9ujbumGc2Nvet
UEEfwYF0knVrH/88yG8+QJjOlq5SrYRJcblymcixOPmbYBH0OdhFRiX7MT8PjQ9ulHhrLWeJ5Gpg
6+qarvOOUlXx9k4Rf1pQMuxRki16zCD9ST4by+pcbvwX+4EO5VN4DU3x3D7md/aXj96M82vg4hGg
68YjoOFvV6V5sT53raVomj5XqaavUXMnggi120E35AdX+dOz924gE9e+5fCcc+feXiVk02QiDFm6
2BT2+hY17xxyvamwIP75vv32iixrLiJTobb1i2kZNFPt9dD83dxUCI4PPA4QeahACIRXM0TVdPjz
eNpbzcnf929ejGz2M8xF5+IjrOypNFXBc2Df9S6N5Q3EsE9DfJPd4VA8kcPr9iuft2x4p3k/Bv2D
D/aj0S+ec4vSTyAqRk924bY8hptxTUrKof7gU/3t/Xt1lZcbNkMgYqzbeRx4ptCtkTIuKGMYhqu7
+APy9Qef6u+ecYdpomqGTQlAXiybTT4aVF7mgIyVsQFgsyK2dYnLYUVLio8zXikr4/TBmPOTdjFH
efVwF9kwWoZ2CXlQLVNvjQIKn3dMTzgNNwT27YJbIK4ucLYPrvA3F0gTRLcd/K6GoZsXUiU/HJW0
VAvFdZI7jz0jx6aFNzz/+ZLmuff2ijT66QhNePCYmZebC0Q6UxT5k+LWyDxHrHBDfk68cBkkx6nA
7lH6+z8PqL2/LJSwbGQs/qXyj4unYSwkAcV95YPC6FZIzJeqRQ7UIliHKCTAmH1v5dpftR88Bb+5
TkKi2OzqJPfQWLpYXfpkdDxpNwjZ0j05YxU6IhNowpDJzSSRZUEt/uA636/amiO5d9JAukDn6gII
Yjud9Lw2CtZQ/rc6+AQy6Xnyopto88FI7z9RQci0w/FFZXmRP08dr952bRD4Xm8lgM5XKmrn2/mw
hF+zWJox/KeF7mYod/slVbQPBp5n4NvJI1AmkZLIamoI4/IRtHu7p21KeRYO8/W0IlnY9XbOlb0R
q5ykCu+DjZL20XgXUycIQoy5vuKvxQ2szbWGZu05Jadoqa4iV1kVH9zC9/uXt5d3sXKSQtlrOAb8
tYNfusjIdLCg1ESnorXvW3P6YLR5Bv7XH6apXryWmElpBPDFh2+C09vHkxLd/vl+fTTCxYyMRBsM
vkJSTVfU96Yynot+fPzzEL+ZihZLo27MXVWb+chFvpqKuaG3hIui8+oLsQ9px1tkTmdt7f55mAt5
3PxK5da8GmdeqF+N0wIVUTRKXLMgMwP5Yq+Vb6FLfZtAshQ37JKkxa38/nPUX+32679vxkV//+LL
/7qJ/6bx/0dRwP+H7X72W69uwLt2/+ElG9mB/60cmOUBP//8331+Q/uLZdzm4RembrCm8xT93efX
9b8o8JuSXj0Lr3Dmg+2vPr/5F4cqXefowZnHMRyLJ/1Xn18x/rJ5szJ1NHrBuips/X/S6X+72aPB
Ldkzc2Jk/wzUWFxOSDUjhoKcW9DrRANo3YR0MVgFRoBfxdu9+kx+zY7XJau3c//XULZNWY09yVzf
eTsnRaTatE2BNFqtBYwPBGZKwT+OPv2/DTNf8eup35t6n1KDQDUAe6tTlmNeb6gdfrD7uDh1vL+c
eXV8NY5nCHze8zje14H3dO3iYVsV10RGr4j7WpVXzmdSO1wMisv+24dloY8+zIulns4eOvh59GYV
noZVxu4uCHDmksazy9i+EgC5/Oioc1FpeX/JFwu+GUUTbVUGBfvtQmxczZdqrMic4hWaf3AsmL/Z
f673vwZzaE2w+eIrpvmbzzforC4vdfA9Zow5BtwMDN06N7eKVju7KaYwa03iU997w8pL6uSD0X/3
+Uq2JYJzqy40eTG6VGKn6tuMY2tNLlwf0yErdgWMzT9P1revnJ8XKQyDx5+NONUrcTFZDU3iL/IS
wgwU+iRBKc9W1X/58xi/u21vBrmYqYmDpr8UDFK7MK2F62OrBnvzYz4E/DdmyW9u3JvhLqam8MLB
1yXDDc/DithQhhwX4SH+arvtGtdhckKL8aS5TFMS1D58Mj76SC8madzQRMkchoey8UTymYvo04Vv
hRPIW7BP2ZhfzN0Hn/DbvezP2zgLr+ZiCi/ed7NFt6twHOuMCJRFt8Iyuok36RWQxH3wQU1lfu9c
PBXszXlV6Bq7dVt1LnZBBIonap0zUrdulxMJVhACYNNgcwGoM3+FE2qDNvSKTLZbsu43zjpw8b1+
nj5VG3/90bHhYqMxXzntvLm5LARvI/PyEObFnjBEBeRAo4O9FK7hxje+Cylnl5ywL2Ad+7gk/v7T
fjvmPANerbzOQLme8AVEEVfehnjPjbYpdz5FePuj+zo/fm/XIEYyqZU5FJYQalxs1yrUDE3XQcoa
nskPMD6RM1ljaC/c7AkjzEzUWoFopwEFs/HPU+r9+vN25IsNXDTaVVmWjGwhqIhIX4vrbWt8cH1v
D32/bt6ry7tY5JBmxMPYMoipPJXR54BE0BqFsOH3bl3A2CRq6v/mqnRkIvSQKNfOs/vVnTNzqyWJ
jAHjnCAqha5//V3L2Vr9S2r5m33G76/qX4NcFloCvU88w2N6AKkqbZrtqMuD8oXOFWbU/0PadfXY
jTPLXyRAObwqnTg5+0XwjD3KOevX3+J4P48OhzjcO7sPi10YcJ+myGazu7oqs6085nwr6t31Zx2R
05MygYKX3geYcuVWCTxKGNSwCL6TcPPPw0vDPCs6kV7uCy5vd3AtUttDNdKk6DHQhIAT3HRHUmrB
TNnz4sguKeyY3vklZe3GtYP0RilBaD8YMNeVzzlqjtK2Arn1eRtf47amrG1Qp3qeCpAaj7BRx4tb
LKCJ5PZMWTtjbYK4ufpOshKNGBwn3wncWQFk1OwQc2jNdeEnrgmWWpCTRI/yc2U5xQ9+iYX70ajL
XsC0CBIamMfZwq0IojPVgYgHDJflFRSFcDfxbkNWAFt7TF39OZrqSMVhEn18MKy7HQ4B5pjj8PH8
x6Oqm1+PAHXpWzFQGk0LQ2DaegZlybb30+tqH7q8JPSjB0zH5LVLVAxJLH0YUgmWGqOZMUeFqW1M
tL6iqAWdNqAXcxOw4+yphgh9qBHSl8gLh+S2icHGkIvptilq0FbmxZNaRgc1Lx6zNnqCGs8xCBR/
BKnD+ZUhP+fMz6WjESwucUguKwgobPtNhwnhaCtv/+MJtaibKgTvvFVYMCMrqi2kP4H/cluTw+Ir
ke1yzhkq7EhLie48WXt10/+U30H8J4IUKfaGV1CEblVUmsLYBa0mfyNzogOdj8fypEoKiQ5x8o4R
Iygs/8fvRIefHnIYoQgDkKbfkg2sbNAa83nNFcaz8STM0a23NG178M7DDmTe/QSo5wdkp/bgiM/Z
YsfXJBqQR2PqWy7Y1TeNwQnlvChkUVEoNM1ykWf8ABAlbGQv3edOdRgwqA92n43lhk/n9z8zQ0Qv
QEVNCjkUhopPg+4YdXrS6h8OBxttu2xLRwfL6uJ1m9DVPf5WYXmoofuOPpmILpb18eerMB+FatlP
RD0JCil+fyvBoukajvwM5JYjHiDhet5Fxt6Ea5hKslCMMf/MUqzsYSSnLwe4CPUJ/TAFPYBmISfF
4JmgDt6AHoU1hRCvAqF+Vb4B+vMffaBu+E6a2gUAsQiogc0EImVNHDkbj+mCgQ1A+qTGF1GCrGgE
1MkUjK0K+e0w9ffdGHPyWaYJ1PlRN0NZDRM0p1tNGQojbkzALmvo11f5L3G4Pv+lPxJ+KgCiY4Er
E3UzJHsqlUGA+huyyaIKYCfUttwB8fyIXp7hx57g1W52CcqKAlRVwIe78i8IVjkgwwCZGcdPiXGt
42doMoYJRAPAIOoMg8wuUhoJP6OAaNZHk8hqneUgOCp6KBUoh69lgkW65iEWqObUxzV/YphaYQlP
61iaYLj1oOl87K7nh/73tLW83l088R7sjLFrfmfvr5ylUotgFNoF6HeseXY3jO+B+Ov8RyW/mf6m
KL0APgT0OCoXVEJhtRO6qC3+fhWKO8GECaZKdqziGsItTj0tvG/HMadRL/gAdOzJ3MHcAGLIRHsn
3SgM6l/NyFM6b3ybPMypegYU0Z542SBz35B5eQUILQ2QFuqUt4ANi2aEAwLCf6Shx3Rb3iR+dwBL
+7EELszunPwudNXb8yvMOpcEqGigG0bESahTMwTznI3AzNsKIHMQBlNBYfodCzoKI0AnojpCOTaW
XTNh+AzzpLk47tR+yF1daxrOTqQwgX+2PwoeiPYEhwSI12mAqeKsr7QWjoj7+FZ1ypv0RrpfMLVV
24lLTt+C+VJM7YMRC3zppO8GYLUbQ0xEtJsNr7FJlu3Lxv38NQa1kxqISoAzCr9mGJbtMt+EyuOY
cY88WbpzVqjMEjdegzopbgbIP0OCOy49Y1tudBdsLOojKSHyc3ymY4aK/geqL3igUPvFSIPZNHNc
qD3kKWJFtC281hQg+M9vGuZJXJmhomg6l3MUpTiJUxt5Q6VtrfkojOOmmzRP1q7OG2PlQbq1skaF
TiEEUbxuELF0gmwGlaw3e7lXOlCRQuEebLJvitNtuLAT5uczJcmQSf8JIMnTLYs5bFmNLDiJBrdT
XENwyFPvTJRCRTt1oUvEOSJsN2EGgCiIqCOsntrLuyzAhCDQ28ACeipYi+NoD3HaDgxHqIW4UBeK
MEPYcc4/o8aNlA8EMMCckGo6vWXqekg0qYdZjNShDyNBtBlUF5AT3xAOSIe3rOxIsLJH7Z1Sxtxf
BjQ4ngsxyMjcPtqmpregyY9h+MGFHLv1lP/INzX4LIDVn2wLvwcEGAc5funBpQI+58rlBQTWKhgi
Fh5AFYtM7VIfGyObGOqMJnI9K+Ba9JVtCuLByYug1ePEbv50fk+z0qETe9RBLdUkLjFNFYFzhSCM
ugqSOC7qz/vuDhPxSApEV/mtb/vUMUon+TH9xkJxDjEJuVR4MkRgOvCuxQQERltO91sTVJMRxuT2
xvuaFN5HH+0FbqxlXZ2wo2rk2gQ7JI3z01KpM6oG6SvIMT0VPIeXhmmDYRYsC9qm+TnuMEAXqQf+
c4Z8s68Ofhqm7pyhAU9hKyBGoKx526aao9XV8fx3ZKSTSMg1A+1ooEFVutWWG0YepS18q4zXCU8z
U8AgbAWSAd4jmxHYDRlwSID9REDE6BtLB/o6wdg3ecaI9lRormSIbpYbnD3BCOwwgzosXmVAhipU
qNVroVLSHksWh1ct5MXHCjS7e4xt5jrPFHNfAP4pa6SNBzA0dQQWsy20CnTFeBE0O0zM3IEH0Rc8
5UJ4wMwYUqrmAmQ+1v35L8Z648LFT7NU/EkFOQyrBSsJ6gpMUduxYYMHHps/glYGKNtwr3Crzuxl
/bRJLauSVZEJLAFecKV1D8VQOwucuci8ZQS+CLP9HBdZG3/tIpX3T5iR7BORbHw84yU38ScoEINK
xRdd8MlNjt5fT8mBmyOz9+inl9R5E8ZKKyIZ97SCgeH5FsPTThYZkE1+04VwM0mgXy62inUwp7u6
x9D2fDmB+WaKO84mZh3KlfsfFddVVUHWkrwAewJe5AAA1rIOXat5YwpIL8tvHP+1JerKHsa6VvMA
ITSTOlczxwy84NhDXQGCECPknhjOd/24xFaOodTa69L08V3BRqoeFXfZApYEvUCnQ8PY0aGUxmuY
MLcu3gaAo6M0ALj46S0hFN2UKyR6G0nzmM+qK5i3EEZ4m1TVbhbe4eRZIyuw8jAz0rDMSP46+Ska
DMXLaLrQk9m8TQ4otH4Wl+M9pru7C16/krmyMmaFZNQngLKhtq6lpwuSQNgFW4yfQZJLzMfv7EqF
TCQpgNyC1IZyrQ5qrTJgAswMzy0mHO22yzazol7q5sJ7b7HqzWB5+7RGhYBSgAhXl2NnDr7id50D
2nYnukvx0DI2eOalTj1ed7e9ugXFxL9o2MiMqxfta8x+AU0nmnRfb+wR6OYAhUTS1jf8fgMxR4fA
VBVPfeKllMzkDSBRZG9kjgfI39OlFdIiSaFhQJztdt3V+Dty0YgCpe1GPfTgWLnlxFdyrOnEYm2P
WlwZOsGdpkKh2igsrdibKExgpk1ojYtR7fCiLYdk/Al2a6IpGC2QTE+7tHpVQ6sUweuSTA/nfw8r
kcMsrog5APTbseyn7pviHJsjiXdxcRCXEtK5yCaNd0WG0gik6GvtUdYb97xN5pqvjVJxobaURUkm
3N6jQ14rkCoGtzSeKuTZgDXnXi6M1xj0Dz+dpCLDkNWKBUJLkkVObnc/XpY1uMrIpYbJbghcgnOU
4yH5ivRXXlsk190qFqH3pAX4pohFPUhg4SX08ky7dkBJ+mQ8gHp+dCGtdTFcDpvYbzkoKtZr8MRf
Kk1JsmwWIWxE9nSxC95BuQuGRjyK8CTJduoRuK7vdMJOTFLHaG5jcGeQ4NuVV7mu2aX6OEu8wTdm
ZFovK3V4EqNt5LHDbgWpmlveCiC30G3SzG08dfaHRyg4bpqL/jV6UHacL8pKUNamqSivZZImgkaW
rGmzS56Xwu4nu7haXnPERQgze6J0y0/+qCmdj9oX1hWFL8mQ8H/05dJkxmBWMdYVA8c+uJdbp4O8
R+qmD+DI9WRX3IZv41NlYNbD2KkH7tuWdamu7NP5kDWnyxSSRBvh8QiKP1ACy4+g7nQjH3I7IIIB
7/NDdCjQUeJVoNkr/td1eoAgwOxpIMUwXc2SbUjCsZUh85nH/re+7KcdKgSOcjp3OtFSJG/ZLPCD
FGMRYMpxJU/7nXdOM0EJCJA9XnbE9I9gkCWIxX2F5QhW3EggHMAzXjtIOqgJwKqQaw/nvWMlJ4Cu
/c8I/VCvomJILBN9wEGWXGu4biNeh4npBmiLcYHImAqin+hTOg19SyrruNoOYQQZkdZpNYlzZ/Cs
UMcvqmol1macfNMCRaNwNzeiM8sKxwqrT4y5SRS1FKClDdyKp3EbjAHyoPV4hkR4XLii119IT1CQ
BPtDags/JwetYrtGoaNwcmQkIaANtsSJNKwXCGr2CtieoCT+paiuZYagK+CftkFc/SOfxHezlu6s
WrlcOmVzfnMwF3VliroX80CsZaS1uPyrxwy4nDTcDtBkOW+EHbRXVqg1RWNSNnqgcAj+B1iY3BGg
zOtXRKOGnDJQNh0gD7roaINA9ugXxzrz7l9Zp+5Cta20IDHgY+upe3M/XE2gb0TnP7odd2gT+Gnr
cCySrfjl7l9ZpK7CXlZ6AYUlYlF77r1wC9oQUbXrjdzaoA+CWpXXeMOjsjhjB/DTIfV5sBTeFqKu
SXEQQXMfY8WregQjLpjEITCtRMlbA/UMjre8PUQdzHgJ0wWUbX+iJzLGaryUozvpQOqQ0CLJPDB1
6trP2OdldRzD9Bx3LoOBZiTbqhqFym5qMP4VfWZ4QcuLPcyyz+pIqtRTfekwzDGY/1zC0y+rsyM3
RQFS8mLJ1rcxd6aMeetiaAVsI+jDfBlYGkpU2XD1g4CtwfRooTmiBgoXMLFgbtiNip+cb8gzR92A
/dTKqL/AP5LbQGJnb1iuKA6O6hJQDKRcBUjyXC8CuO8x62nX38pXV+5S7wGrwfhcSqrJo1k9zah/
9EN1I4DerQwsCLnFmpvHEL0O0JMahyoEK7S4x8D2taSFF1YscWZBSdT7en4/F5+KioUFPvp5xGo0
ReNFEIAb6oEzsssygcgKkLNEpuhp/HbezCGYVNGSgniF04ytLUA97vxHZcUAWcN8kS5BzBd9qNOb
LJYkdAh6HI+o6A9yMl0lhn5vlp7ZDPZ5S8znHDA4eLGL6HJ/weGni2TOsoiAR0qGBPnfDBib1Tb5
tbxFRx2EoecNsgLs2h71gaxykoOEfCC8V+vF9LsB7JPGVaSbGGzaA3ZIlAHc8zaZy4k5A6TgIgAo
9Iy1olbx0hQkMQiguQIFuWI+RpCRWaaX84aYW2NliPpujaHqUz/AUIGhy2GB6AJv+ZgXMkodf32h
jhtoWCcwkCG6ZLty8SD3OT72k0sKgqSrglJ28xgOTgglxuRf9M+Z0ZSQtBiQe4DouU7dj+rUTPVH
gkPQLHikzirGrAmtgrYX3c4xF5dXoWN2zNYmqQuxAxPWHJDiZ7bLrs1H8aFAzqM716g1bCAadRCu
oWzigmNM8UBK75gOmO/Pf1YWhsdY/wTqnizjpO9l6eOQBDfBDeqTPsiVApe0KkHMWNndRuDCdrmV
AOrmCoS8yxUSBTp3dgIotuC1TDDXo9sD/wzUusUFDrHv5c/wSaV7QyIN5TLCJKTkt/liQYcZggqu
MBmdx1lT0mU8F6nJoV1VWdosqOeggClZr+zZApzSakYnzK8tDCCA+Se1mx6gorS7GTNO3sP00tTJ
sxzDR1/oloYOFTKVYHrK2oR6Q5PEoFsai6iOgNMHRyEvqWS5qoOfC2ygsgiKJ+rMisKgpkqAsiGA
sgfScIXGhkdari3vMmZFOt0AtQphO9G/lF8HQ8gEI8a0SHY0JLcAKMPLgLKJneodODvzDaeETP38
ixE21pquLVOhrxzFLtYn3IrQsjku/uKKv4ur0IuhRii+6XiQbVI/5TV8WPF2bZRaWNDupUNB4FFd
XjmplYJN9fr8NmVlV2sL1HXVgXYSMlj4dEP5oqJpNYiW04nQ3gNfLKjmzxtjfT3C2ARCKhmQTBqS
hfHYAHx4MNZUxk2oT45Uy34m4MJajJBzJ7KWDpSVoEwnQ/UGjcvKVSkVkwo7xQwqO8vexaDgRU2y
+vQJBzkG+gAa2CTw79MTXqagPoeMNpm4WRQn3kqHdAO8136OgaXJ3Zg/yMizSMWUehQKKQxhEfyi
Adj6wR5BIGbJI0HvQGk72tfb85+MNcVhrJ2kLsSqM7Q8TWESjIgQbJbtspU2vRJ6unqbL9pjpSk7
M0jQvvfPW2aWO9aWqXtRyGcBLI6wDI6oXbkl+Zvq6CVK/5C5KW8ilwCIisv5aG7Ncvcv7ifWkV//
AOpWVEGyHU85fkDrtY+yo3rjb+tysPMdEJo26M7d0Nc4x5FtEkOcoMszNFCvnG6pfoz6oCGrLckR
6GX3eS/Zksp5QzCPofJphDrzTT90Q5vAiB5ANv0esGZbbXcytE7Of0GeM9T5yCJL73tyBBNAZmFo
gtr9YEicY8iKYMbKG+pMKBAS0loyvFCHtTP31o0q6/tOgHpv8h7Xm/MuMXOWtTXqOEwi8E269jEq
oe6DPYR1U5cU2UmpqLutryCExzuCvGWkzoGpJvMkkfEQZX5Sqr1SovrGvViZ4RIDGTJSdgnENFQu
ViRGoslk4/3pen2gVl6tS9CmuyiM/ZhfhV/fWcmVRepCLZa5MvU/p6uSXfknuuEOpG9tkFG2R7yb
bvhVGWaeiyb4Xy+p4yWCP0CM/ni5PE+YjPKWY9bbywG9VDQ30fe3lZ+Jx21UMOP2yi514iK0ChSR
2CV0dM2v/iHycc16xWV/XTnzlke6xfuY1MGLWjMVZ7K0S2747SRAmJODD2EHZwCpMEOHOhAQYlSg
qsEjFkYw0YEBNdhjLYM9FBxv2pvuOtxrl5D68haAnjtPP8hba8erIjJfTQTJ9b8fQPk4CiEElwWc
CmG7+KiFb5QD6O/LG0hELE+CAw0bR3HUY3uVHHK3BqL2suRcjR+CJ1/ufwAeQNmoikDJUz+hlCBb
35OfMDrCFXQdBbRjjgCaQjvgoO9iyCaLb9KP/rfx9Af0KXltAzIrHgEA882KkY+/v4OKgFZXdCPm
LAkBwOQCa+bWF5FbbaHJtiv24xO320hiwTm/qRhYo5aR5BP8VjfVTnWUrbkjMHfxyMcqM2PfyjUq
9vW5IYIMHabAngqpWahmxkrf2koaeufDEfPIrAxRd31WhQ2IxGGoQw+qwIstCQPORcXxhe52ZUL2
z2cK+gdVu28qzHPou/NuMFuyq71AD32mlljK0UeGiCmg6CW7RhsaFGMfI4QyWnjX8pWxIUcjx0z4
8J1xasyd/d2KFhXU9aiAcAsBkMSP8SW0hg/KNt+kqT1sU+dDshzUyHv5gImg24mTOrGv5pVtKrgn
1WJWFhJGGzpYN809Yd1JnbcWz0KbwOj5vCK8D0rFwKYIRQPpAMIsFOmKi2F66KXX89+Tsy3p0VDQ
4S3SQp4YrVCOyyY3uzaDjDTkUr6Tq60Wj4oh8SKJjUwYEibx0gRdeq5cB/rNeWfYX0gnYF/Stf8y
VtVOQdejuIfE80cPVlawouAbkQdMHbmEM/tfvJiYC/hpkh6tCqE9oZWEXkLcVxBaPUKGGYBR9Sq/
ry6b2wZDtbzWD9tLoF5xK4qohdATVaUejQVqpCQcKz6g/xvlVoJG4gfqHzUtkOCA037hBBd2arOy
Sm1GsZX/ee9Cd+YG4orjQsiY/Nyp3ehnfF/eA77Jx8Azl3dllRyRVZGrkbpa0xosL9r8t6maXrVg
Tzy/a3gmqJ0pdGkRGmRnLgNks9rLPH84b4D9xF05Qd1n0ZCBSorcZ+mjuW833VPrgjXjCJJsTsbA
/UjUdRYqRC2AlK+g5Q7EyrvY2OktWM8+Slg9oDstylfy9nv558pD6nYDMHuSUbsiBTr1vbsm9ghm
cdDtxK4cPkySGRn/2sPw7em20OdKhRoy7FVan/qiGhyaoHbR5Ildzrdj7g4LU92yCLJxQCRPLVmj
COVr8jiC5nZmgxQnc5M7wqig+mh/xi/ADXA72OwTvjJK3XKNFuWhRT6juDE3kgtSTcywN0+EjXXx
RjR9L8xv9OQgvf3XTepuE6EFmLcy+YBjuzHKX6bRcS4ArlNkpVdHuQapuFJ2f/ZmtUvxlobWi5Ng
cAGtCeOmMF35KG955Afs5HXlGRVBZE2bFo14Ruo70P2ClgJkiW2JDEo40T7I7e/Mo4FzUFMtQlKP
+VDqNBDeNak3YLIDUA80fdCi3REuXQDlnOW3KTnRDe9SIAf7S8r8aZIm0A6WqjFw8RGaGaW5Wsz8
MCbTtqqSvQV5ntaUCl9sR04bgB1uVlapw5EYEJ6BRBSsvneoGXp5aEsQYwS2BdKIeBUFNjZr7KKn
xL2OyBE45zB1REIIDC4KOZfks2JYwdGTDXnyEo4HK3H/4Rk9URVdE0kyZ25W35QuLVvdhAlf4uoA
yVw7Gpz0cXDnnyTBAL117caLX9zmbvOgcNJOdgD6u5lolmQ5SzNCg4TNlECuSYWoa84heGMG09VX
pE4IBGNT7eMrDuZDLe8SFcpXM6euxbNBXbIadD11gxx+VM2dzHgZpcZOAKg4H615a0VdtFWWTklK
PhKEuyAwMNtJ93beAs8P6oJFD7yATiksTH1tN+YPiI3ZEW+YgyzGub1NxQ8xaedsIdUcRYUob1n6
Qdi7fSD4Qn173h3WgqHXheom/gFagvr02QgZ9oEkzGicOKV0LNGVPW+BiY9ADESjBFx2EJKlnAmK
BYqCxJl5H4IGOwYRpHqXXBJkjeUK/n+zRk/7jYsSlxJ5Mo3t0j2PkemV8fTS5vGNrI0OqOf2EaDo
FbAtgqzdQrZK9Qcz4fVmP4Q66C+4ctqgAuMQtkoYfPwMp9T84n6+rDHLUL6TfL13il0fOzo6LLqb
Py45+P0kUBkZTnCHGX4Now8gzEIsQ2YNSQcBhOGNXUUAC9aal2Jcwom2qDrteRUv5l74/FAGFVET
vanyhPzmfOidIIZwe+Zxvg7PBJVlhJWWpQUppZNRBMmNPalG0O4/Xi7yIbjVgSl9Om+THPlzX4L8
pFXWAWFPKStGmAwA1QVGbnyCVCyeuAGY0HJltBuR14RkJjrrj08dKuh3/vPxOz//WV6q+L6RL76g
G+m0GEDgP5KYOQ5mhE1IMWukYklZVCHdGPU1xniI6oLoQTR9a1xgZAh7CLfvRnPPrynzMlzbo6I5
ODeCUMphr5+dmQy/d9vyB8ZYOrt/tjYmlDx/LhleGvwXDmsHrS1TEV6ee+gUEuyYnsZXhQYKA4HX
quCZoEJ81hlFlIw4BzHod0f5TpwsXpRiBfi1F3RMbAJjSFQSpZwMoz/P4e0yIE0ktQrxuoVl1Zl+
Eq4q3uQ6xzBdIsRMogj1XhhuG72z41a1AcF3gDO8UcW785uERVdgrJykK4VtpAa5NsGWeaE9J8BT
3YL6xSuO0XFwJ9cYHOUQ+dVWulkcYx81qKUvUOs6Zphp5/O3khNAhwHQwRCqHZnk5lTkabteAiEF
Hhrte/vYXkZOcRVdoVIDuMVbe1/t86v2kHJCD/PqWxulYg/4j+d4RrHUHkXIElZii2FwSDYraeKM
Y/RkRfpVJjTgzmsAhNSU9EcjQNutm3bnvwQ7PKycp8KDIo9NDpVERPbH0TP8coMrx013kqMBysKn
R+CtNRUdmjKHmF+CpR3Q/w2CwO+hkG6PMU/OgxXaAdLRQTwBJCkYs09DuwEFSkgJIwrN00sf5Zuh
8fpScEU8XUEP7JxfRKZTGI0wMU2C4iI9GzEPcS2EH4Gnusy1yyi4y/Pn8yaYPS+If6E7Snh+cHhO
HQrAPD6mAb4TeTeGoU3EO5AXiPgPUK0DJZgfifZfcIi8JPWqC94jkhn5Vvap/boMwpRaJYKrODw0
mFMYg5fzHkqsZ+raQ2onCl0xyGkCC40b3lYg6m5tyy8wwgbfdoOGVBptvRjUCWB4dDXo3XO+IvtI
GpAHkwHyUlHQOV1iMUuCISAIIUJNIztYWAj4wLqyTw5JavNyKuauWZmj7pJJIfSgJrZoHt6I6WPZ
j2gtvXIWlWyLL7GNCDQAViqDZota1AqqdGFM0HFEa+Yj20jB8DOhs44x1t/ZxuL0Zpk9IEAc/xqk
DnhWJZGRLh9fsXPT1u5+lT/ahyZwgZxR0aord+21aMuvlgJkxpZfdGev6qd96iN2uhWmcwuHJQwm
afqmn56tkBe8masKuQt0XlFfBMPN6U4ZQigNR5APxk6Bwtt95IQ3IBx1hJtsi7GOjXF//isyfQJv
JAjhdNCJ0VivJS51rQZRGrinBNuA1lp2t7S86/+D+PLLVllZob5cHwBcVcpwSr1Q3qL7Zjc9E6ih
vBffjSt1r10tfgK+pmEr/DR7u3g0FQck4PVuAetWxSW4Ycab1a+hvmMQ5d1SGvA5mCzQNVVViVms
fnN+YXlGqCOo9mncq+DmRuXhBVFbiX6d//t5H47K5dAUHABax5LGXeyq+l2H4uIo8RDUbCvQNwXj
Nzi1aNxWMCym2oiwUkEBXHIayWyhMjjOZgfBZEvncX8yK3sgXJAxuQCmI9QrT3e/Dq3tJSMpQwKu
qfBWBWEgkntfcnSfkAVWCM+8sikzN12ZpN6fvW4UBfwievGPDUJHJjw3c2bXLU8tlflAWztH3bO6
PIkJ2JZAt3IFDL5b7qHTjX5F72IGFYzYTubwDh7DNxMhBGqoKmQ3ZHqQWZ3MQawIq0OnKLddmQKm
DaroaHJMkSttyAhcBL6MBijGRDA3TXnXWUIoCD28+98V12BuA7QOvYuxOyD8v5PmQscHPFWo73yM
wp7uFRAoaEiM4Jx+oYOJXjsEO6vFkKEAQoMR0+jnzxvr8QnZOBmJGNhvEZypfSJO3VilE8z9D0km
YUAreLS8zpOgMSU/BSYaT47c8nl6SECiwueJaWppe7GaqibBK0KxYwmSmNBRfBVEu9yYuwra9Jv8
Xjymb9le7Gxua4+4dc42iXOrQkbaFFWVz3CbkIFBOInA4FVkTdF2LKBpws2UGHHzxFcSkVb22hag
XNCIE0hZ+djdp15b2yEAwc78BiLs+R4+Bk5vOOe/LisHPjFL3VCglayshmSIwkHeL/fKId4bl9rr
8qpefzANOGFv5y/9VewGXvPGXWXSOPyyyhroX0A2IGrguj31OgSnYTFXWOXFGJ1aucpyiJ7kAmQV
SidMDuFQ2yJmhyIeHxJztT/t0v0bBXLJWkI2tQVR4aZ6b2ROPsPCs6Ed9dczhYrodSUoVTBgYZOj
tdU3shM5ypN1uWwAXwekDV8ZDNk6kCw4tFvr2ISuwMsbGZfYyU+gTu4ktGofEUZpdaO+J4pdLptJ
2+rptTnauqvsC2+RD3MlQSeOh3FlvYGhpCmKeC2CCg6q8qcfNhX1ri4lfDqMyNwCt/RCetQpgqIo
A5IZebzMnxnxV/botKORjXEg9oL4d6poANS/iMX1VPFuFubGMUSMB4BkCqJV1IbNQQOgNQOivWoN
9oyuSifzZmLIX/HlTHya+FJTBwOFLpOJOXUT7GUweN7VD4GrAtEa2OBx2RSXRItL2RUP2Z53IJnL
uLJN79oM321cEHGLtLCLBmN6cuAnADwWNSfysHfIyhS1O6tm6MuJMHmH78qVuYG+iYMRAMwCA9CG
We59y0t4OJ+Ozun0yKhyVDcAKm0xky9oKMrdnY+mvNUjv2AVwydd68EdgS9XTaMdi5B+RPRUUPUO
eDINPF+o22IUokqzIHlvG1OxaRflZ6oJjX3eG/bdsPpC1N1gmfg8HSECG/zxMYI223XiRq5417vR
1nyKf0nv1gXJTgGCemk2vBPN3SBUCLE0vYmHAD4S/h0CgwUI9omwyKGu52cb9fa8u8wlRcwCs+xH
N4FKNtJ8gtAIGSyO+9gdFWRUOmd7sLJ89Aw+TVD7o5iDQTMmBGT5Rt90u+xN2naHxluc/Hq4BL3O
v9BK43lFbZRaFqxJSGBSkSGFI09g+2t35xeOUWQ68YraJm2o6F0PrK09LEXxNLaFfjSlIHSi3ABX
fV5FT2pdyp4Y6zWXo4kEiS+xcrWi1B5J537UuhzuESXlxQWdgNcdKo9wewkul06NZ426ZHRxqGLk
ycQa6CqP6DPdZQegHXe4wztuMYv1bjpZWOqu6YvQTMbhwznJH3bLbijs0CMvC8kZfy1g2uWFSObV
g9cnFEk1FEXoZ+gMnUJTIaPLcrh4ffpYKKE96k8FOLobAtPuX4dJ5YQZZpayskkWfRU0R23M80bB
MR+M10x9GLXbiAec4ZmgjjZ0coH2z/HdOuPVHC+G5aLidfbZz6SVG9TZBlsQuA9k2NDGEdX3VJ3s
NOijTRDWd0ErXk6J4Ku5uJlF01GXchtp+lYBRDAq9dtm1N5GK75EIYKDZmHeSKtfRR1/PeqmCNrV
+KCW4dVa4wDKBxoYMDgnvBoGO+Nd2aLiQJMt3dwQfZHlTsiv6mSnSxvFV6Agivf3zpo9Q7PlHjS9
Hhl8fUvvoUbwLyZ72RHvcw9TISGqDaMIe/yMIrocVGOLphAnsWYuqiVaKNRAm/cLQWaoTKDmJiJf
QanmWzO1ws1QC81F2tX9vuxFkYP74tmjwo4phWMbhuQjFm+1MIGj5FeVAGna//5GIF/5RcUbKalN
bSjwKBKXeZPX3ZMsDZOnlmC7UFCNVVIU3WLgI85b/aBW+xLDLbB5kZlb9cu0eVCgOzOSsuQfaFns
pb/VX4TvRtwu3yGRJ0Vm8G6htwT2dMrHVA+09s97V7L/kIkrF9Jth+l25BQX8i3HNxJZaN9W5mi4
emDIna4vWFJSHBp2YbQjugqENF0UCSECpIW9/2iSSuEh4GtVGnnRyxed2+yIeKYAaItwIYGDIfa/
QZwH1A44ZyUV6qAII6fhu5anAvV1eKhn+1JpXuLlDSqp31rHlRXqCBSaGusGUekEqkkAkwe8wmsS
1dgFVBr1Lz6pJvnZXz6capGhdshYfhltz6dhFEqJnLlGvwX300YM9S34W3eJ1ntGU9bfuAWllT3q
+mgbQQt6QgGvy9rvvil/m3XwXiQ5J5TIrFiCmVCwLYCDFkot1P5v9RTqTcvHYRvc5j5tnCF/kFRH
/p0TUddbSDg42TbOAWaZfqt4J90klgOBWc1WHlO/A4CBc/xZ4Xr1g+hKzCQv4Fwnt0Ycgywol5rU
BnYy8c+fCrbbJvRG8GaH+9QuTQFbaTTSI0dfG43OYy79WsjkTcVJ8VnbRobCELjFwaQJY6enoWnx
ISdSsZTQUs3E0p1AU5DUox/2kjs3vFIBY/GA8gO/G0yiQfjxhFrlTkJfFnNBInbjdkdSYkrcCRyh
hGlGdicUEF1exk0coM7FiUV6n3ZLZjaklt8W1XVv9M9DLF7WWn5//nvxzFDr2Fq5PuiEAUlLf5TR
/aSZdgT6z/NGWC/ME2fIrlkt3zhDYCAivCoNEDJhecCTzI/c7ElrfGj8KE6y1///uP8Ti9Q+DHt5
nkziV1a9qGJlh9zOFW9LUJFSlYc+bDVsiZKQmEiv4cTt5zA2OZwwkP8gVuAwUel0V2rd1HVYts4l
WPDYU19uTSjGAw6ONTsQiUHFTl+jDedzkZvr6977tEvtvS4goGay9zQB1HGFn2/0+wWERn4HVA1v
xoa9jp/GqB2YRHNppgWMLYpim9V9IPKoz5kWZBPMN7g/8bupUGxV+qgHFfZC2Ru2GYUueo0OZ8lk
1pJ92qABaHo+hMBo/7PDJRD6hqFjeIBA4YEcQrLF5dhj5DuWvLJHJR9dKUpyRvKdxk0vkxdpG91Z
zvxcXELw7Ma65iIjef6RP1+d4AClh7IJ4R9hLAaX2NWH2NKd7Jd+8pv3OuZ8MHrfBwLGlRSB7L8A
l5TwnBi8LIAdkVbrR37Cyp9sVkoxJ/6Aef+RMNCQacr4Xrj4dwQ0PI+oTd7XVlirOj5XFs5uGwOH
3Lecm5cZyRUN1FXo8AAUR32hJczVWqjhkaAUu7yYdrWQHudI5ZhhQZ2Axvm0QwWlQc91SU5hh6hD
kaswj+8Sn3QpF28OfPHe2iNEQcnMOvJCBQmpX+LSyjT10cRuRAOEcC5BDWdQkAirUFgfNWPMtqEJ
fq79LC6K5Qi5pr8oSSFz5klYDyiQ20GzEhNQGPmlkxstUhsrSfAeFffE8eKKTAPWx+gwb7lcAcwd
Q6jBAZwBnx49l5Nmo16l4HhGm3L4WGbwzeY/yLQVkYdMwKJzxQsqzB2E1iBBHkLcg+6HaNWSNGNP
YkrUupW2ryAHbUGK6Xzo4lmhItc4QiouJYqyUls4uvCeLT+iZeBdYYw8FIDYT1+o0xADc6jpNchH
gwcDnM8NRhrB+BSD3iK9ji5JPz114zveCrImYmEWgh4mntjIS6lzDoreWs6JDF43J6BjyWXD1qvg
EmLPriwohtsrWmhP+XKRddaxUAL3/NqyD+fKPpVopYnctTPG0dHSCic31f3svkKaugObCZo+ymVw
JxmHBY18yP5kF7wnKnPPrqxTSZdUGoEqaagwCvH/kfYly3EjWba/0pZ71AMcs1lXLTDFwOBMkZQ2
MIqiMMMBOAaHf30fZ2WXghCMyM63pELkDZ/ufM+pPbQm+SQzN27P+ht00OYIFG0wIf9WXFKMNm0Z
3kWWAjTEjZIjgJ+nV8kjgph7w4tca6sEx6etAgoYfdRoBfloJuq2G9q5wIufj0Xm25FUdMOzxAvn
l9v9f2u5zQ/iFsentS3YFiQlbH6gV/rot0fZJ6Cgq9lgACVJUMOup5BdbCGyrB7c2TIXB+dQHS1K
khaWzeJK0TBm72y176w++zMRC3fZEQbT0g7ZkpQDT8Bo0mRvCZsFM5u2El1bq1n4e3bejJTkWA1v
EOhOl+Ywb9zCjcUss02gRFbSESGNR+avIntA1rmotoAltu6euVCUtBDuUMm7Z1yqwDhHX8zla/9z
BpjqdlfM1oIW6tJMgRUwylxWraoXJnlJLKCBcHPDd1hr0zy/38sWLnscp7GSnHVdMIfo6T1WVZA/
aGaon7S9E+Q/ZZdtexiuRWgeGfHcSyRGQjCihTW8s2Cr8rkGRPTh+8ibdOYFDgVVEzBYyQCLQiEW
p244Ip0QVf7o886zMeI/4vv0PlqooVOjHlS4zwkAN7ZZtdYuLaCWQRoBVkRdX2YYOhW9x1SXTx+U
QHSiAXPIRpCyJWKx2qknilHIaSqzqlGm/JK6+t+RQAwT3WsadObScS8zANeZDs7X6eNAqC8834yJ
12JTaH8XVFJAwkT25+ORKZZbtYZ83O79v2c+ur0ko8/BWVVurGZVHcujsB3QcwGXZKH9GwBVUrSl
y+tBflq3zg6Bwv4t89XX6dW51sIishJvy4hK7bR0cs+FLmzAlJqGPbcQCkzYvYSIkpAM5XHLl159
8We+9GJtSULcBg1ruAyqfpfkybOmFVdtorxueCT6ynLOw4XFchSdSRppyJE8LBbGfS3fOYxIfhpR
HdJrQrdBO9bu+bnIxRXJbbfPlUoWOiPzWU19+7m9spCxcw4Y0S393IqMbaFb61zYt6ZrtbyeIRQF
iNkzwUQl04PKNzmsQKPtCvJa08iHOGxh5ZIpndROkd46piP0CF1ve3HRPelXY31kzxJGuMYFBaH0
rroYkab8W1mVXxdomU+maNpig3R129q4EXW5L9gWwve6CTyTsTCBemYNIpa5IdmtPaKDKcR8MWCp
iq/5cdjrG1Z9rW3kfEv1hRU0VGbS8T1Nae0ncjDw3ssgDqo8sMHLlwT0pGHydBv5aOPCLmM9riWx
qQzYyqJhl71jH3rX+RsQArArv3TZ4lG4rs5YP0GtGGIKC4egMavY0peruvlMxuINzGZsxR2FDGDA
3xoh35OD7KXrjttN9avX/3w9i+uPxuw/EfVlMRNgBfbDgP5h5hcgg8nvi8u+AGc1rHjoiKhtQAmz
FeutKdCzL7C8/5haGHVbdoaNBZhvOhGkmQVg2K3G4bWcx7mYxRPgXKR8kHsak/x1NpOw0QC+mVWH
unVbb2yqKCfFRtizdh/PZS7eQWHlDNk+LA1t/yNQNqe+AEq3NYmt4cO1iavzW7m8+RiL4OkksLox
Un1w+Klo7pmO4lmLahAXTGBieEqAulfcjJjG2m1h6GytU35+5v7V6FGMqxnSzbENKtH6Vbzh8a5L
QJFK1cHRrC9RlsbJSXPFhEMEQkrMf6CuL5rwcwsrDejv/sIvEYvDQj+ukQobi1DMu67PfV60gLlN
g7TcAhRbTZoCFP8/q5E28Gy/iJaDdkAyumQ2Ct5ViBKO6uVPTdi8aCFBd3OhbqjkrcUtTsjpFIw8
yiyYW2iJl4ha8xw9AV53R496Lt4+38rNBS6corpSHHiX79cxv2miJKz8FDvqAwgxnPdz5dkbHS7r
LiZ6MQio1jDpuwT8IoJkeNCQqF+PgXMcdilgdyrwOtLck80SiHx2jIG7YmOlqxt7JnehVjS9UgxN
kc0LGPdQ9s1BAQBY9RafJJrDeDUDvFjdpJNc1WUmwFIMooICdgn5M42FNU6ygdHWq84r2/516Etk
4tr6u5nMqpcW5jUqu/u/s1bQOagoopHfKcyHuiKs0FTpxgPaCEraNy8s5U5m/IUPkObbuQ0RqMS5
v+Vkr3UWuvqZ6IVFpKbCBNLlyHqAeQGcqBl6YerIvlJv1NecB/DRjttgCJtSF7aRstR2m2mGa0hO
qvCtR20vO1NSEY6OT17nQPKTbhVt1nX5r7UaC+y6eGLlOOpoMJDbrLs7q/WJ9l49BCnJKU525b7m
3lgF06m9EV+2qRdXla2FfgAMzsvvsXi91uA6WDmURa8kkUPuxoRuPJv3IspvytYCr7ChAlrIWmYf
WQGSoFgHvY2c0Rqu8GQKVJiDKkHRwVOLgFq+C33BoQ21xO/fMF1j0aBJDuTibxkvEDVAZwDN+bcW
0tZQsqRO8VXQN+YXxRzZFbv9/OWshqJnIhamZQb6ihnLyUVjR68Y+pv0HcA/N8dlV918/UzOwq7w
zhmMkuOBvnN1BvoT5rEKbCM7AOYNcduGxVz188/lLaxKXPMy00y8D3mKFGSnnWc8Sk9f/5ZfTafx
Lhv+gsO4qnLPVrm4nrxUdLUcoQtKJb5PbKD2ICV6VwwYCZ01c8vf/13XokgK0BwgH4Iz5Dcyspjx
foiJvKk9YFMTZb4ALJDsenJKzOyQkOWwNbl99/mN2Vqj/PzMQwD59ej0I6SWKmimMo0/xhNmvnMV
GDrF+Py5sHU9B5ISA1x6Np7kQs81hV4jOyPkOWpRKzyWgWuC73uUzDAy2d/qHMPdm6ZTRkq/6YBf
Ut9rQGdrZDVPkUaDVNQE7thd3HrUp75+Gd/Y4M7trkCvZQEO8S/ko1bjqzPJC6PdOA0UnwMNmx/6
Qx0AOyMYPX1nRPR6S7u857Y+W+Xi7WscEJAgspGeOQ/GQ7sbfB65gIw3/CIcHHT/82O6B4RHIWtp
kR1ankx19JdbNnRdCf3nkJeJUcOsxzK38UVKLJphhL84WNFfgHqVC/pswQulwHsLxZ4Rx9qjRwkI
Gr7GgDaBGszB2iP7vLWstS5uF/ST/3t535XU2TXKeDMxRiFPdlSIU54i7w4317ef6C7BBKy9ax8Q
9aSNH5MAqbL7AX73Jiflaj3t/GssXuxkJEOfdPga5SH90UQcMTMGqgHS9BeooLa2eJGDiBUMvRnZ
uz2priq81CEagF9NPNUrMZz+uXaQ6nR5ngYQsw2MtsLjXCaKNb0FbZicWHFngP9h/PTaJrFvNir1
Phe0GjWcS1o4eQPPc6t2cUPRBnyy0ZADUFsn6EPOIlkr2M79rWnZc4ELvae2nZEJ2Z9FXOU4xSiC
chKp0xxZxhYW0YYoa+HUGSKxGB1gtOwiO6oZqiHWW53f2sXf6bA8W9MyUmY6T4kyYhNlaWhCJAtg
IDTE3jsYxbSk9cDM1pbLurW4hY7DLIwEl0U8ohh3s2r7zEBPi/HVpFs9D2sm43xxCwcnL3QdrQFy
F+P40NYYL8WAOTj0WIaVkSTYuJBrjrC89piYwAAt4vWPVjgXxpTwHP6UHKnXA/PinZNQRjuxN96p
T/nl1k6umuJzkQs1Uqv5DCcGxyeJWkbc/YOQ4AzgRJbQzgNguaItDbq1yoU2qXq1nl1HPju19esK
vo2739jIVR0i2wxcy0T37/JSkror61aBO8NktRK48L0kd5QI4D4JMOPzfTuIWVXIYCAEGJdjoOlg
WSOFb8Fm0Lr/+/A62YEv85juzhh3/W4zw77iJpq6hFaEHUKiXV9sohq35iQK3EwWKtcO+C1Avvoo
lbP4bn1tgwLksl71wwRrOtI7Wye44ojbH6QvNKdd2Yw2Lhq6ZAL3WtKUtT5/Ko6yzQm13xfzyzZk
3u+P/qPMhfK0ScuY1UgX1QKYVP+QitcGyI4a24Ry/v2CfpC0DIhzp+2B1oLV9UF8mxogumt3TqDv
8qt48KVlQEV7w+ithFIfZS5cRIfEjlbJHY0vM6DSCtCHlN6AtMPfLFp/lLZQoE5mNnMmO2vb+JTS
YpeZ0wbl2opx/ShioTqB1uHyTC5oOirX7Z0cTgaKbKj91EJpWjfhQX5/8h/lyUM9c8vS0mRtJ+UZ
O4xJmK6noTVB+oGgtVFf9aPEkYivtsSuXUrXMHQNxOCO7aqLZ+gUlWuwGZdyKJ2Iq4Y/qJrvGl95
8bih0tYupSuhVDUgDIJDemEbCpWKAUOTiLUxcXabXUlnpX4Cykv6SF5BPYpBwS2k79UzPJe5MA66
zQZK5UPIqQdYVeCbydgFuH/dFPAQWK6RG3y+zNX9PFvlYj+zpHMnXebdMEMS6JXrUWUGUMCbIrbi
7LX7cr62pQprBvRMyftSWndcvVOQJJ7rDTu0dWYLlVUBqIJWEnNjZt+VtPUK9+vn27W+CJc4tmEg
lF72bZC2b7M2RXqA598SoNsbcw1K8d3nQtZX8UuI/PzsZdE0aVnRQggbFK/NKq/uv/3/SVjcbTXj
TiUq3G2bPmQduAW3kCy3lrC4yESZGkGktaxnc5/m9WGeyw2Ft3UUi5sL3CuwDoOxAhNa7b7qy4Mz
sqDr9Y0r9Z5r/xgeIfYExTHoutEtDTytj6eBJr9CLwl8RFl5Q/HSF3sTdFf0tgXNz+iDL5wF/ZO+
t97Ka8kYau50336E/xjielzoYbOzg7bxYdrCemt4dGWb8d2ArA56WBVcnos9ALK5qaNrBK8XkP2F
DtsVb/WRriiIDyIWz5bPOc8bFWEvNIWviPaYqK7nzBYG8DYmw1dyxthpsN2CHxKcusZyVA1tdXNu
JVQCLsa3+Q27my/tp1IP9Sd+T3fGQZZ56m+NP45B8RVZMyHHydhGfLVyrcA1iIOGjTE1EFx/PO4s
EypGovA0EszA9EUTlvSnycvg8we4utZzMYttbdqqHXrJTC7DAOIEjh2wK8yQvplP9BIg0IfqJDnU
pnsHSGKDp71kz/Oebqx17WzPv8RCXY4ZBxiGjLY6oD/FbudNtI2Sgux5RjYWvObBIs2KOWcVwG3w
5hYqJzOEE49S/eeH4koWBORbAdrUEXPV6BVJwQXQbMhcXd6ZyIUSEuncUl3B8jiGAlNZNdvnAJpK
9Y1xB3kllhriPIMsX+mZvk6VVu1SWWBQ8vihsZrLOB4LVMncMFXdoyqHZz6/Pat39CxlvdjLHrEQ
wBvwJvX8xQBctkJ3fBw3hKyfmA1QP1Rb4QYtY7rG0UrTFpCi7Aeg9ScX01V7m9/LAhn/SX+w+/pt
q1VkJTpGMv5M5sJPLjVtHA2pbWiYH6Yw2xtNJPau34XsND0UKiivtyJyeTq/nd6ZyIXfTFW0D9cg
ePKU3o2q0jrFqbNhQ1bPS4KOO6rEdV62SxUzLWMuM6bNcJzNmwnUgcXGHdwSsViF4XaFoHLjxqn2
1RwEeCaLLL5RhV/fq18LWdx0dQZdZpbgRdVgTWrg+FfDVlwmFd/vx/FLxOJum4xQNZYLMa8l9Wd1
bL+APyOQKDNiJ/mTjFP22vhusEVpuyV4oS3cZhwtA4RC3pid+HAxOF+BDhRUKFem9lMXVxsLlbr1
s3Uu7Mw0m9mUyAKpMfYPTlreTjUcVp0WgaY3X5My+V7OVdipzhB8rjyWWtEGQjTmsnWM2sPQIVnz
UVtpohra0ugkSWD5naQdQOBH52cNxHbfaekWqNryxrxLM5BeAzgJEDWWURRvgUhocfRoqGRQTnhs
/RFAdt2GIVuVgoZwJLAxdf6bqlIn2lUpQecQ11vVp7warpPMGTa6vZZvTK4FBGka2kxME30ZC0+Q
oqLdsykDE30+Xg6iCpLuatJE+H8/n3MpCxVotFXsqDWkxDTbu3hnSk8CQ0uDOrn/XNLyCi7Xs9AZ
AIlF6NtDEiOKp2UlAJJPia3sYxc5H27tnWan/fhc5NYWyoM8M5VoY2t7ziBSbZhn2Z1Hmudievxc
yNptON/BxQ139bmy2gZC8qzydRP1uGxrUH/tEREN0LNwaJDxXHozKKbqvZ5CRJJe9r17tIvYc506
mLRyw3ZsSZKfn+1YroxVpleQFDfWjhf2sddE4o3MfCk0vhEWrp7O2aoWOqlq7MGppayyMg9GXn5z
FfMZbb4bN3z1fAzsHCHoaYTB/7ikqhr0Bh3ROSAp7CLshJZ9yU2h3n5+CzDmgL9zrmLf77cNflQL
QK5IFS3ud+bQzDRIintAEFr4ZNaqY2OZ5V3TqPmTQbv2ocuT/KciFOWbyrL4moKiLPdNI+ZJmE5W
/UMzpvS5c2e/rJSQi4K+uQWrtaCrJiTsM6DpeAB8Kxq/7tIZyGQmS/u33swBW11jNwevZbqZYUCm
AnsXWnzL1E10QEiwXC29ytDicfASWisD6KDnLof33QpSftWoGM0oj+PphdWOIB6vM6L4tuYK+87s
eiGuBaVN9ZwUU26+JLmbod+ktpVu8iuase+lqzqJP5MpY4ETm2ZYlwaGu0TDE8MX3TDzaEZtbPZY
g8Kgn82co7HTSufrYmT5o8uSAWsCa5Z1IQYlyT23yQ0MDjbCvGqZhBufFCfx5pFj7qexSHEZ50jG
ceYK90Bia8ow4qzZA2SJoQmyDtCl/kTQFXQQ4LMrQt4AdjxSLTGBP9aGlQ1JlfRgvIB30V2wqqAP
dpLabx3vhtyvkspSvNlSWtR5Yx2WYMdLOx38rG4rHideljSJgkwuTTSnvxtVFhfk5PKhhHJp8w4A
qQdOJwZYGSR1ss71ukLhaeXPiY1DBfFZbKEvv4iZcg08uQIKV6m4djXNbAAejY5hr2vgyLeWxwXn
3d4dFECHNQxph5tYmxhvgrkymPFN9lyVjwh1hji54EOTmGAmdNLOxE7zvONhrLllx7xYTxpxUFwR
X3fDJLKdo7PMOKhKYSHdoyTaj3HsNR0IdNlE90DELepbw6wc1IFrFMMDWa91g94u55h6idoBpr+k
Dflps7QMrdI06E5t3ArkkxZN60sbWT2kZTuHOJhX42Ka+XPRjlVFQk1xO7cF6C5vxY2iOmO9B2SN
LW7HwqiU5NLKuUN+OJSxGvYBHIha7xXTUBqBRTSwQB0HZo0PMwH/xCltpuwHYp8W2ZBBMRW/Yg27
1e14qiLR0dK4TJVasy7hn7QlcJxtZY5UjUOLZsarEgNoxy4B6FNnc/5SxgIFjpRxN6SAIbIuHMXt
ndCmszKeYkeZwR/HB9uIbCs3mlBVnALAH8C1mDwn00v7vh2mrNg3bp6agW5QZntMaDS/R12DYggf
7UTtXs8Ke4wMdTCKsAeD1rzvlTbGWRfxyHyrmXR0XxauPT0YjZjHvVA4S3+IRJ/6N2EohQjQVWPU
ha+ZVTnsKHr69WNS22jnUXsDLG5j3JdaZNuT4/idNWTcg4cxDlcWF2I+tXZhmV7VKAJgMk0zKxes
nCbyMM4Gq/dpEws/t82q2E9sEIBCcHitQxXMdeZBfbbZlVJ1duO1jaa2hyKOeeE3rVJWPoljA6av
j1UFGAA0nYfHyZ0w0VyXfTvfF11lCi0c6t61h4AVndqFdmU58AJc9Ib6xM6Qn6FhMlKl55GS6w6a
fX2Xpt34oI2dlmJwZ+4SBmRsZxxucjSn20Efl67taVrX0KjVHUU9WLjf/KJys6Ti3xW3AfJgxNu5
6ePD57p+1Ug6GrI2IM1BdXVhuFIHvBYgH8ZFAgzxfCJ2szfzMjKZvuG//NaG/G5TziRJm3Nmju0K
VgPJQDgwR1D4dfO9pFsRe7QDH9Vn51WrQ7zu6Xq7GrdqNM8EL3I1VFN0At0IwaxAQiPq5y+f7+G6
AMA1mBjMB+WD/PxsZZwSPnAXql7Nnkd02YGfaCPkWXUvnF8S5OdnEhwyskI3IGG0vhvOhcne6ur1
80WsX4RfIhbekq51nagdiGAMHA4M817do12dKnsj3F6mfN6vATiFgUuKyAbwKB+XAgMKDpoBckSF
mRYXY+85BnDHIshdDRGdFX2+rNWdA8gYINIwzm+ZS3E6SdOC4y3XhRrVLd2l9RhMKtkIoz6KsdH1
DRAwywTEHPAgkNFaPCOS2LSJi+EHTy2NhroilUifa2Xs5yKtpvDzRS2qXVKc5DIxXXicBoiLlsiH
capkc1Vr301exxp55lrOYZ3K0aFPjRjs/LZAX4F558b9pBxSRi1QxOGf6ttRt+Y5QCf8aMa7jlOm
TF4Dw+Dm3vtX/H8fWH/Zv/4bP7/SBligSdovfvzXZfbaUUZ/9v8tf+0//+3jL/3runmr7/vu7a2/
fGmW//PDL+Lv/yk/eOlfPvyAAkDWz7fDWzffvbGh7N+FJG9U/s+/+uF/vb3/lYe5efvnH68USlz+
tSSj9R9/fnT48c8/ENmdnZb8+39+ePVS4fdOb4z2Kf3tN95eWP/PP4j7DyC8AaFWt2wXUwoyuz29
vX9i/wNvAqlJDGcDdQkJ9D/+qwZ1ePrPPxTi/MO0NUwkmyikmEC1xmdoiXr/TFf/gSoGQdofABK2
xMz643/XfvNvl/7fx4K9+PPnD1zNGG/GAzz3/U0kNyRhO2ZFcJdtFbLOdU0r4raYuB17lNfVTVt3
xnHMun3S2WHdVS+jUWleZ5Z5lGIOIhz0r5ki8WgZSzwxdlak1PRopMnwmBjU9CzhTrvU1NtrZll7
IAvdO3Doj2ka98gOkTpCBzHgkAGYeIg7681oG7HX1GZCosyNDX82u5+wGmpER2IEjVGgNE/MPDR1
8a0hNRJ1XWxFvfUG39cz2v4xL8pr6mhFpIztZUNGgLFU5XyCG1ReORkdA1dlXmJn3O/0CgBarqJ4
DsvQ94gBtDBHRQzNpqWOlO2kXQs9vzOJysF8DnbEU1wCPtVwm1dKJ/Q96HXpK2amH8sWo1CxfjEa
Lrxssxj6m4moQcKr7jLPzZ2g/eR3bMpfMjG5X/PKYZ6qDm95G7v7hjhvupa5BJNwfN7FbUmPnaNy
Txn7+0HTgPRJkv4lHzD2h9LjcOINwoeyoNeJXu5nVK1wfSrgBfH2IbasNveUuCEovbfoqqmyoBbI
/ZqJXgX95OaPOeXgpZoHlwf9OHDf6Jjj23EZweOx/Savy8ip+9siz9K7rGtHT2R5cRqMevKV2OR+
kSf0y2yDwaRvRjVyJ6u8x7GAcpeQ2Rtr9hrPPD7WqpuEGMyOYU/iJ1IB6XZUtROAXJGgTtrrKbeJ
j0MHX4XrPo/dzG5Zj2l0S2tvSSH2qt4B8s4FmtqBKzPQdMzbXMsoUJnIT1bXUxDXGFN0bcQhauu0
fh93PmMwKjzWbxJX4JwzB4VDkHYBrtFkXj6Mp8FV3Iu6YHckK7Igmx1xGloM4VZOEthAWIzR7e2X
Rhm2mfnDnfPqqCOW8d2MdwFVKH/geilRlzN6LHOC3nqjq0/JVOl3SF2DdLBuj0NuJ/dtxSqvqtU0
iKfU8rk2W4HpNshJikk6fm2IDGO209Ly0MXj+K2Euxw1caVftooB4PhOuU8ya/bStk6ORp2YVw0K
F/7MzRpaC4WgoR4sBDJ6fjAUDtTUGn6NO41hmaRNAMVzPdQmsh3ayarT/liVORCctfRYlnPYo0vi
Wu/ayxRBZ5vFl3HF74Q9PvStsA8Jt3+2aibCrFLjUE3iaz6awTA4aB+WUTiwpMj9bNSPBTgCfS6o
jhc6TbvOIDXyvoZnCidyq6kNYmXex4LeZcy9IaWd+ZqalHuSoDOjsvoTYOxPGoaFg8atrb1w1ROY
Yp6twsaTL6BVCKX3pWJjjyf7ccra5AcpzEipjPyk1hREzpwHjuj4ac7RUKmmDH2xovvCE9769szS
w8hGsM9omR1qJtUzzyZKkGUGvXK6+btDv0x4hV9ni7BLJSHHehKhGOpjOk8M7HsMFyZmmkBWwpii
ISOml8UVwnBNNK8q4gef5F1UAQwwcBE7eNNoIyeXasfGnjXQ35h60BLshGon11P1QopaDZS4Qp8U
Uy+QoXBexqH5kRpCHIQFPrAhgfc/JAfkVC5g0HfMLM0wQW7CU9v+MGc5XBckYrxB5QB7msoEJI+P
GeqFR4ODCoC0hdgpon9t0x5pkOFSya0vnTV5QNq6UFUginSxk142ifrWsfKLZscipEZnRkhh16Fl
58GAmnJgpVxDgFrk4VSyPpz7OHLrBp4TNwjaauYBCGip8EpAtxgJ93L4DX4/THfGCILmTEQU5L+I
dLoXdUKX35iANmDSgQ/FlLK4dN2yD5oMndEtiu3UqclFbyrOwRzfAD9JfMpqM8BfwB7FVhYkxtvc
CSRylAFY46lZXmV6/FCabfkDEWTimU3FPNvOxrCguuZByQGqadImv06d5FiZaP3QQVt7m+XJGDll
Nr8oZbJXXQXBlmhuB6Lc9Fb/vRq/YsQ5Eio92p16mTArv0tUxQ14YbILBjS4A7oEqMcU46YZWuO7
NutqaFYchCMFvUqHt7Qz8tvZVMMmv7fQYB9bThvU+bXTRWRi+75wb9AZ8aNnpEHfbxZ7+mzcE4a8
WK6Oky/sJxPY1n6cl8KjcWtEaW+MHmi2a58i+owwlYWEmlVhCmKKv7nMdjy7aQwPRO1p0GXNBaY+
PebSY5J31KPtdZeP/THGfez79sh43PqqjVkgtOt6oug9jgxdONa2eehU7RsuDuZ2kLLD639IixIA
6P2TY7yM+reE3it0+hYX7GjBZe5Ev+unUX8y0Gbgmx0gqKmDQVIzidBM2u8mra9hRyy+p0nsx6LZ
zW571btVNLrkslL6e4zURTOITTiOCvDPuWeAbNY10fRZJtc2++EAn3xE206JaZeaFF9a9+dgJ15R
Nn7jXKkYNTbdIagr4Hk4oKKwnDvkyVg0JxmBik27YKjgNbRI8TqCj9f12B1Tgz+Odr5LtZ5cdoVd
B2Y1MTgf5K4Urh8b5KSl+TfixLGv1NWdYd5k3H0h6vRYN+nBaIXip7FbSutxyNtmp84aPPqhd3Zx
VgFGWcNtyJAJC9SJ7ImTveh0RDsJFODOwCElWo++00rc2sN8bSTKoXCRTeUE2ttMkkgtlRC5lsfe
Vl7auOoukhiJJAeWqJ3d5FA2hb136gaekEIuOpWq+4SRJ3TKh2Zfho1+XynZt1G7zdloRJow6Zey
iYO6E8YhKckTLZznqUVjWjWMwGEennrBkyuH08ep7vZKj69kAOW1ck96ceWK6ds4kxNLTqpxp+vw
KwZVGGE+I0PXWn0aoKaNxGtl/DSb+jtpsV5atjc8Fflj0yGJnxQIGm3gziH1fQtKnghu1ReL1yc0
OEe1HcS5bXmqzD7xFqeup/ZD3OIKqGz8Ohuchn3qMn+a9T5we+04wtRimOMOEcxDgSSlBxNzSCjf
GTk91EjtXsEpLkPSm0FZi+pYtxpGTivMjDPYVpNOhjcm4rLTAetf9cWdqJRTYsLjAVfGDHPQB7Ob
f68yBW5iM9MgTaw80NROHCcDlEVNdY/LGlQMzd81El/eJOBs0Ep9zZpniLlteQseNUfZW0YfKEN6
hUExpASb1HcoKTwCa6TbcMl5f2TVrVUrN4M9HZIk/VFq1uARDsjWeigv0T/Q+TpyQfinWN+phkI8
q00oGJsagBxZqe6pRptdJnGvR43bFEFnuNc1pV919VtRpAAOMfAikdELrQpk4FPyNJoEEAd2sSNj
+jp1ADhNRnQ/my2IfjRYIQVQRKha2R6pHgRTBiTic/M4N8rJTNs7XJIbVTiXjNm3TW3fAYUQPVv2
eGuqfRHmMcZA+di+lobmoeWo95Cpan14BwVcUNhd9PYFSFelkZk2P1PX9XILjHtF7ugHG7liLy46
20duNr1PU+vO6thTAkVRagVwc3uwmE3YDlJPoDQuCcCP4upxRN5vNyldvRNd23kaIN3uTCV5qLs7
C92KZqxou1Grv4zjbEPHUXCyK5iVnZFNeletBQ1qnZzoIB6KtLoCQPzo10rxUiGt5+OLiBt0jwIu
aABt65zWV7Ei8b3V4VYbnBuUR1sPWFCA9xiBd1g2HmI0sH5wAvaiud+nogMjBmvh1cdhW/fDTgDh
xccsUOmVE7twkWyPMDA87QpbO9WjZnloXyL37aw/M6T6fNcZ30zFCux6SC/y2B0x09jnER/Y18HJ
LgtyJRoCzc7mU1X05m6WSOSoI/xopMkzii92Ing4WN2jSkBeg50NUwMuWSyK+5kMUQs3/4AUxKmP
Tw2FbWkt2gQNSYCYzkogb4w9aPO4aQTE1ALC++d5zlHCiQuEWxk2EjmhCGwYaOliehV11L7SYv5l
MJvWH6CRUSZELIVaSASw6v9h70za48aRdf1X7nP37EMSIEhuyRyVSomabW/4SJaLAzgBBDjg198v
3ae7ZLZTeY/XZ1OuUskcQCAQiPjijXlVDDRfO1WJhHLOtrIr4kDbEPtPw3tVf2+roYx1paPK91IU
AswIzMDKlquurLpdSOSAFuT0SWe6hbOR2RveSYC1rWGP1tMH8HrvLOQH9kWWbbWma8/qsl0+T3Zc
BuV1aZNrRKW/kJzujV3yFcrfvrh9FW5lA6EWjvuRmeuDRDj1gJTTwa2deWvn+W3jywqYrV6ua8u5
mQtfxNxPi1gVM4mgI4Cr6fsRGdq4s+g1cyx55fn5QxGkPLZZ6nQRHAXraa48ULoR6N9ZbA54EKMt
PaLiNSRq4E9v/MYpXp1qctYTH9BZuhDuNlPY3aZco7i0k3O4H0lO6rVthgqH0HHVemGLVwuiKTXl
WgoDrIBdODEtEaV14A+H+j0FvDtmAUqMW3Ab5xHxnAHpTg1mvJ9B/gz2A74uDqCevIHDZN81w4k5
1+HQ1PLqOh+Dbd8InE/DedPp6kY5Q7HWlRfRso7GTK972b8GHSmjILQHONd0TcUbCEIHjWj+GrLJ
eGysvaGY8N0c3uaBX8a0cPA50kSZ7LboZJQF4TbACRqh8Yi1OMqM03c64NPWnv+tcIIdG9rbkaTt
KhzLGJmr6ToFYauLwrK95RmyFMUg9ModrKvZEltwTnegn1Y4Rbexw4u3Ap1aIpOlqyGA/63s8rYK
tBsp3eld57CbafbXgLrdw6xTpDRgM3HYFZZVbQcbTZyZl66qfLAiywzXAw4CN5MPQysUXBlHF2Ey
a387oRQKabvGj3ieuS+yrKqVgu9ZS3As0mzTObvQ0Dcceq4l+mewwDX3lQi6GAn7V1HLZ1Sh3HR9
6GJ0xkib6QubDUyuw+WVpiVOwn6HJo5+Aj2Jhvl3yDv3TRrT2fOiCTjkq6pvSihjp3ECp6QUiP69
cEuSJ67HHeFlHExqN9T2geYCNVljQNHlCefXzmu/hZICh1bz9K7v0L+rd0W+ritON6zNxn2bcWsv
B2bu3JnLrR46uqsQvf2r01wfIOgADYX72Z7mfF9qatZoK/W90075T2Hy/wYN/69DkKr/r38F5v4j
aHhzCvT9n0Mrf7z+Ejg8/a1/Bg7hSf4DeQMfYAgG0g9q7v8VOEQs+B8oxIM0FLkHKAPY34FDSv6B
r0RRm0oQKUaZPmJ9/x03JD7Chgz8ROq6DDYVgch/Pd3/R9jw1wyIhbYVPpoz4x+/xgpHdHHpUAeY
oSahHHdqCuh2RP7vgnroFHH8OyL599UXKgSfpTbS0cK6azu5QSbtOpiGba16FClUZvNhvH8T+Pw1
6vn3PRb5gR57PCTsdXbP7e7JZ7Mfn+J9MWo23z6/wbkhwhf9GE4lqlOidgcsvNPRgKWFs2uydriQ
ETh39UXtLBn6ykNoIrtH35UhCoL5WKTAH37+6GfGZtkfNfQM7RTOzffUctK1RhOd11rrBoSX6VKt
wK9ZoX8PP1skBUfcwTIGtxj6XG85+sfB1NHdXHhQlObwOctLfJVzd1pkaIIu5FNWBukdd5AEcrsd
d6CkDpy30J2SzOKXmsuembSn1fjxe/fpUJq5KMI7fwBlFQIPmGoqY13PVRzk9p9NW3b6ZB8SgqoF
tK1hNLjL/M4c8Wbew+QV6hbaVff5869/7kUWaxvNA8mkqjq4K7W+sTs7rqpqPzK0SUzpJdjxmenL
FiscmNqmaTzm36Ej0zergtvTSu/l8+dfJMv+nluLpc0D2Wm/18NdL4AOE8V6NG0UpHtXPQfmqaKg
TIhyzQdr7YPqwfx7Ws0XVs4imfL3vRerHu2Se2pYP9xpRDPMqPZWfT+WR5bxlUfeJpzGJstEg7sf
gi/+yKOGEcCqxFVqX9chX/33H2IAZgTxaeckaZxW01jurPYvkobRhSE6N/4L82EHUOdO+TDcESvf
E/Imim8U0JiUTAfZbJxxxoEfVfEyWBUZufIr5AvoAC+1WH3+AAvU4r/HyVvk5quwLi3pzvWdXc8R
EhTRiPEKarV1GIYGUUR3PwZf0u4ODpbTTnC2unUpJUI3KeJgaZQCm4Ff5XyTj/2Fj+efJshv9h1k
1H5ZXPUMEIG2uuIuH8b33GuO4wSFgsB8IXBJVWXHo2zdKJ/DzZghqolII8Tj05CkXvnsu1AAZFSv
7T641SUqfxm7dWfrqMPiy9RnTz63vjmabWZnuhp7N4b87RA41tHXEtz+vN/bqX6YwvIHr+2VCVEl
VXgKkYAAtlEjfFSk6U4G5VVuzA1T0wMcgyvbRhG39g9Wjlatc43gp2Vu+kFvMzYelM6vYMAPUHwd
4Vm+hJneElfswkFu86K6K5CPj4QVbLwK6SJXjJCwQlzolXmsRrFxq+nKG2BaiJ1Fjkp3xGnuqwoc
D40AdaPa51lcytovmhz8PR8WVtoZ60x4ioukNOwOXEoe94DjRzqvSaSyFrmIyq2PMK9NPM+I8Gdo
KnxhMZxZC97ScE8Gude5TJNZdhup6xUEctvPp/mZjdRbWOtydAsa1m6X0LH+opn3Yql673bd188v
f8ZSe6c3+rAZ0LbmAeuISIRwu6jyuj2OElu3VetM5f8jocPfH2ZhqQerr8vO90Ti2EHfR8K3yB2S
CfS2FMBlX/gE58bptCA/vAhpyOzTbO6TWVU30uoOs42CbHap+dS5yy+Msi97J+yFLxJLIOhlqvY+
dYBQy2b3gqjq3A0W5tTypgCKr6xPhjBAvtTjkIX13N5yZbvrz7/1mVsslR9onhZ2gjkyUdacQH07
RUSqa2Hnl0icZ5YBXRg/DUxFg8CpTJpqQjwM1I3NKPmlT3Du6ov1PQVT2Qe06hNqigdWTxFj2Y/P
R+Z0id9Y7ZNK4+PkgaxzLuxcyyQs078gKpBROpskzdNkyL33MbAvnErOvcLpy3yYpH5gVQqISZFU
KUSxWHdQSoTDy+cvce7ip59/uHhJoJ6goRIJn8LvCoKQaG7NBTOxwH/8ew3TxRquXIlsaVuoRNkb
NahVjWYj6hRaOyJNvLLc9C1DrBRRJpTgKf72Z2/0H2t67gUPcFM3TDdd75p4TPt59WcXX6zojBSO
4TLAdiGcaa/R3yAeB8oumKOTE/K7GbVYzvVQ40BS9CoJNdVIbbeboeIPgpeHxmYvNgL1bR3MN3XT
exdae575/OT0JB8+PyQys7E5Bgte6Y1x+oeR0kt9yc7sEj81/x+uHbY+JO9UyaQP6btuNKQf/rvU
DlLBdPf55zjnzi1lcMotgGDorA6ekCy/oFOn+N7Yc71rdZ+uOeZfDNiNewM8hUyR5ErbmHvOvZ1a
1bUa5hamOIPsYHTEC6sbs+/c0lkP5QTPCxVfSHFV7h1DCP3C7Dk3IguLoXjtT5NlQ63TQn9hiUNK
DMKVzVFjcXw+Iier+ZspRBbGItV1KkNVY/bD7dtlaHkW+Q2qQon/bNNhrVIxvbKiUBcq/M/Nn9PP
P3xjo6BubyyhkgnUZEfaHA5bfqmG9tzFF+YDvZLSRmqrTyq/rKF97kXUB6a4sNjObGzLSk804xOm
gjgU4c+8QOS7LTFmkCbg2F5sPv8Y515gYS2Q5OppwLhMMrdERjSdUbcXuJcK1M+9wMJapIJ0CnSI
PvHVDDQrab7UKQmQ6XAvlJKema7Ldr8BhFA1Guti4xnkcBUgDfg2hxoI5SDnx5723f3nw3TmRdyF
B9D6leaESZkIQx6rSW6VVInxm7s/u/zCBWgthENkrVRCOOI7Vr5tQsSzkQV+v3D9c+O0WNZjOhGd
BoVMoHXTe0cAx1ySJoyRCSE7Shvydchkt/KFANfLz5q1cnkXwWEIY4fkIrYUKgYg4kTagobVAazR
+oBAahuLgVXXNdI+mzGsW5yQZqTHUtS3UtJjL7DEvB17z103nR1uq9x7FENarxwDORSyQO661NK/
aewUiYmq71fhNJIN99GgNqtr+7roUuzH6P+HFg22d9310ymVEyLJwFN+JA5SGDJPQaxry/CGCH4n
WrvcuqTNNikf56tBKf0kiVXuS4p6uoErKOTASV25ne9EiEJCNvP5CJ8b4MVM70ermuepFYluyXVT
2xJ1I/XbCK3V6Vzz+T3OeHM/SdAfLBnLu4AOfOgS6fflPqwDemg8Mv/ocJKKuuyUdBWUrD6/2ZkX
+tny7sPNQlplSlZzl6DpNNKt0xeEY27k3B58fKvPb3FmUf0HHKMzvXIr7Iy0S8MrJKYA4swy/yCh
7PuzWywLhgeZ0z6zWZfUQdhvFQIGETa1bDXq/k9vcbKsHwbK1VXF0dmxSwqnv8lpgE0mqB6nwHv6
fJTOfIifzbQ+XF8ppw/6keJDYK+Pc9A1Y1/0LJZFmm/Z5JsLjsqZr/GTMfLhPihHrDvbd/qk78Qt
dMY3KDE7zuxScc25yy82mqng8AvFKBJPeum3fLJ4UvqFWGdV0fzhlF0YOU1c7tsopUjcwg6vAeF5
9Q06TFh+UK8swBn/bM/5Sbr4MFDa0v4sZ5clcNv2qJ66b9N+PdH5qQz/9BaLOWV8Joqhwy1q39pO
Rt7rUh6tKj027nAhonfme/yMEH94Cz6POmPInCUl8uqogyxjqMU/n7Gnp/yNg/cTlvfh0j583Nmj
nCWFGQ6lKn9kJEw+v/S5p17MIneagAvubZakfhnEo9VsZ5RFRuWIMqbP73DOyC4MuQwtk85B6CVW
JXXUtFYyOvZjrdBMKuQ7sOIuuKVnvOAlRJsgNiq8qmaJn1mAoQfrNDA/Uuhlw8ZD7NtxocW61Kf0
jAmxF96LnIRydd/hW/NOHU3oz3EWymLXVkWw0j25BEE583WWOD2bBNiZBuLBS9VeZJrpDV3Fnetx
di9Bzc7dYbHErTDkrodmp8kIFQ26PByhettYbvjj849/ZuYuWxlkBR4VohMvARQQSSpIo9aT54gL
9uncwy9XdQlddjZrL4Gs6roS3nUr1EPQ2tvPH/5coNheHEZ4HtoCvbsQpgLwjwpvk9FqY8aNb1pU
XwdboY4WItlddun0456W3W9Wuu3+uvehKQQa7UCbkUzldcOeMqio7ABy5WnjNo8IM6367thIKw7S
m6n+4ZK3irzY1BwI28OFiU7/Ja4Kw6Gkv2Cczx237YWFoPmEPsdl7SdBOkZsQqnC+JcJHyl6GyjZ
7uz0GrkRqm99AXTUcIMGrHGb6mik6GFlkIISmxLVr3wjWHPBoiyqPf8dY7IXJmUsy9ag1qZNggmx
mPzRgvwoy1DLgG5SDJ0qTBYL+hVNb8Hz/Irow5bYdiyAYu7qK0iTLxj830duSLiIozRUFR1Oq23C
hjujB/j1JvZbpNdYs8nLbOXqL1CQbz6fiz+PqP85M9Ar6NeZkafoW2UXQZ2ooUxRxYpUGQrzGEpf
JP3SGYLSZeHN+6no3vJ0eIQqEQrfvJtvlcxQWSIG5FW89i+36u/rzEJVZCXHqLchNWY2y9aiNo9T
TSHg7JoSBTg4ckNBxlZiyN8ZsIqRtFwI0ULov6uCClALUvyGJ4uoy013YUR/by1QLPzrO07QMXg6
lQ0K3fO/XDcXgHYMl3C2v7fZJFxYOlSCMoHiuDpx5xxoBI/AhRXtaiIhtKDQJ33+nc7d5WSqPmzV
k9vlNk7oVUI8cRNq/YOJHRufGQo1Pr/BuTFa2jyQhokAdSRB0fZ+pNZ1mXaXwvIL/N2/FhZK6359
+kLlRuQGT49SNLXPJ+M8MGHk3re4jLuqyHBI6jsg/qygWlWzwRh2FbkuvVqiSsQqtnl3QmVgp78z
CBYc5l66m6DIcVItanMYSiXiodcUnkY7slU+kumCs31uWBaGM6tMqjQ6LID34MdtCN0svxTBO3fp
hQEsjGlQkpXxJBudHW3UI4TxXz7/mKfF+7tFvTBkqI8c67FSPKk6tOYas/jUpIZ46t4X9Hooj/XE
v/7RnYKFsbLHCeX5GvEuo+V73oLF1MzQWAfsWPR1nFbdl9zqL+ybZwYsWJgqUlVNTslYJG1f+Ssn
E86qECjs+vxNfoY1fzNowcJKkMbyOuNMBXz5zeAJyIkt1FDdNXrP1KaG6t/yp6us+BH6zjaduj13
gAWtvJXKx4iw54BCNo6kUIYqQZTOAS7yYNlFbPJHDppT0L34agNfHrxO9yEd0FErLbcj/ttTm3/e
wskuVd6fG6iFSRoR3S8dWlXJZOw31BjFvW1dWsvnrr0wRCWGyE2Lliesdg9AoGz8SV0wQWf8IhBo
FmYi5BmzeMNhQZMaOA50GIEOVwBrB0hJydg2ZbedvmBRz73IwiaRbCxzbuoKfj1toHMqtt1EL6RC
fu9AoiPgry9S1QXPZ4/Vicf2GWJiYi8uSbTOPfbCarR11Tgjm3AoDzlfhxj9XYfQ3IVPcO7qC8OB
YF1T49zME9KKIzTfSWZn3z9fX2cu7S8sRdOKmteS1gnP0RGMuEO4ZnMj1p9f/YzF8xe2IffagE2D
C4sX1E+IxEj0rMieNZmOfkmuOePfu7K/cK9zb7IwFNAgM4sJXSZ+3j4WQ2hFRY4g7Ocvcu7ii7Wb
mjEgo5maZJLjvB7y1wCVOH/2dZekXQ7E5lygSDxxyrBfn5pvRnWYurvPn/zMpF/qaQ2iUiiBLuqE
CvpSl80b9ao18HwX+8n4p1n4GwvtL5ZsmnWca9YUie1aW+GP1zAGHntGFTTKg/Z2JSP0fe2nPf7X
ajJqnasXhkF0ZxfEJ7Oaqb0Ka+tuNjJ22DXRBCRL1An074Q/4iKVAYmx8q5dXIgpdI5ieqdQ7kTr
eT+ML7OFkwfxYm51KLFYMbiyBA09lZIA6Saw82zkG+LtW71HcfnJtPc+DnGIc+MnRkOKNoLv6wOS
k+M48W1g3iH16bWo6ZVUR/yOy9HVyJWroUO9oJOCKEJvcUi/xsYBstRb4dz7LF9hv7Dw4QK00hNl
vsbe0WoROTnd4hFQk/bgZSiJcfeyng+efC3rPdSB6CQBRUEXAY27kS6JcEln4qjrhUYP3U7qfWBT
AJf2njNBweafxtEG57wIX2yJpnYlim7QZVM0qGm6KdMfzBNr33nGrjfY3VUKKpQubKTkUxR+iStk
6MM0O2XoT3vhjAB+PQBs4OgDAhwvwAzGmh+5c+9U8wpaflTikMipi3Xmshc8Q4YKqCDvYy2DyHW+
SKQnWON9bZ1x19JxW4sGR4t8bTIn6tXRZdc9YhgNToIa8JfMRokKyGmW1LvTEKJPV4xzorbBamgj
44FCY28K8u30kvY4IxmO1ivO/TSjkVXdns5WAEodEb6IbGOv8MKfr41zq3qxIaCwjY9oCA66dYkS
eCf1vqFcN/782ifL8LtVsdgReJ1n4dTgAAKEwzPC5zOGvSKrdm7wag2zL9zmnIVdbA1BK5mEeLpE
+JxtCbBgHbxhg/aZore3KAnf2KlzwZKcGa2ldltw0fFG9/AxNMqhghYyOTr544UXOWOnlrLtDrgj
lp3O1xAJPgC6jwJIseOqvsAKOiPdBSvl181fIC3veZCZJg3WQz7lsSPHKyy4XHtrrImTz9Tzu9He
ZIxsWmInjnr+fCac7vCbmbCUb1eTgu4JfmUiNGVf07DvHjtajzBPqXgkkKXfBHq+pHc7+56n8f1w
JJVhZTkS6J4k8Ar7MIaed2c7MljPRrdbv2WIXZYCSo1UhyZi0gn3RpYGlTshi4AaQFlUG15CLp97
89NM+vAsPsPhQFZ1k9hl2x1RMFLdWJmxH2YONgClc7bWZXVJY3tmwS2F3wG3KDNz2SQk4O91L5/7
QGyl7cV2m1+Yo+feZ2EvKkVMLSHWSZyMgzgI8xTZJVhsPRAPiTvijAvMUnshFHfywH43bRYGxAfj
A4w5jtO5rd5a2t+M4bR26uFWhqeCcJSBeyiRrtPxz4zhsmdagLYGtVfNVcLH9mvTdK+17f6PkKb/
DjQsJdkkl70VUF0lnaMOIHVhnx++BUxdMExnbOBSXD1ri6uSumWiHHrMUI6HDXSvgADwBIKBxv0W
NrO64AieOw0tG/S1ZS+V3ToVsjO71lzVYp9D4Is/uvnojt9thvituHj2OjPjvNNk/7CCnDRodRXS
Iimt3H/wTM++s7Kx/7KaoJ7WTdkACWDBqqGyxaVof+EAK5LBnEFRALQAA3czGCXCpUNrNsMIVhEa
myoV92hoeOHA9lOI9Zt5ulQiS/T9Gp0uzBM9NRH3sOFn6BbNUWHa3MH3mTtwUOCFyVdKs9XJNfO8
feY32/IUyOeRQe0VNv/eJB1OlCVO91XJUUO5wUldsXrN/XqdtS+AYqxP/kWbFfChwMLh97ofEJXq
ECJ9t9FTQF/YKc5sREvpMyre7c4r8T7I7CmEt0q01LwweSgAOb9f1R759YNKwExGNCcskxw924+u
AtU8aIM5ltrdMWL5d5SNwc5l/Csnvd6geYNcc6e21w4YLVu/8e4lejyzKA8DsnUCe4wDMJyjqbAg
yLDbcF9iEYOIMtk1iDo52JrWkD22JaDfVqPhCfZOvTJ56UY+OAyb3J6DK+oM7c0segBYPC62qg3q
KHSc7+3s8QMavjmAWnpqF7b9Wz7CZwvcqbkqR+ZupZQEtFLeAERimRMNmdwMHuaaa/ovfdkMmxz6
zCvI7awn2k/VzvAGEE8v9yJlUL3kV6jkRVNaCZ+i1VvLRt/ksQiR51DdOvAsEpWDBKnGLoG2cLsh
ninLEavJrQPzZ73iA+cA6zYcY1TKt3mwq/vWpvXRD92yQx3EkN3ZlVveMzt9yTK3Rsc9Rp7L2sIZ
yFFgQxhmNpMFTQZYrRZ8gqlf01RhkpoREHirig0SmlFKyV6B5btuCbnz8gynBp2S2MupXtn96O/6
MGuuIFM81XlnAwA3LblCSUG25UK8Ir79zkFj3btFBW1k6TqPop2qW3tU5Bq9AMUVgGLZHr2HB5A5
yAjSiF2Bf6ImvUP+7GFiQb/K5zS9yS05b6i22BVPTXMora5cIa8tnnEG89EuNOjYa5krZ2s6oFQL
wD63VKGqfQ4y1Nsij7IGp8u5LRUS/GOB9rAQZSG7pBR45plZd2P5YgXiDQB54I04arN6ALL6Gm1O
s+Zo+zpHhbNcAZu3z4Nh5w7+Awpbtroov40TYFQzh1HKsknFUyUefFJeaVHuTA5KR+8OsA6keMmG
YR122PkrcbBzgshb2K5F2qxYNbz3QFB3voynEOemIt05tb8OQLiBbS0bbxOq9H6AJCobwpt0Vgdn
UlbMc/MO9RfdznDaTLrJyKuNRIXje1NEyYaQajPDQGbAJ8KzS3FrOaLSpJlXpbhp/HaHxnqRRAEC
aQwQxmgAid/sOJi9oLTY+mVKWdxMX5VGTNGGoR2AZwUctxu+auNvLRyloxD8hNqlRzMiN9b2K/hR
96MrbihmMRNsJ8gIfWYN3EA13LuIgrMQ/JtiKOZ9NnQcra2RP4twNkW7C2bFhYfC6snd4a0D58Rc
I/kVzbxYt6/ggH91sdRFx9YG42yg6PKaR7t3Vrml4NVZMfPC12EADrUq0ES2XXspPY3f4OBLFvPu
9KuYkNsqM6iK1yuMSQ8XJuO3sExRFYoVduttB4cU/X8g6J0AkeV7UX6tnW5fg2pgvP6I0Nk4yGSu
3FVfofabkF2Hv20EKG0mDjXiPAiwTbkFKvKDcvA1yBAVE4hkDaBDQ8x6c4f/4+UPqn8LJWg7KMrE
e6j6RQb5wa5/TNYEspCVg3iw6dwfPCuB92X7pg+3A+uvm8DfD2r2To/vSWi0jVNmqCgHwe7VdcEO
nI9ODuEd/rarT7BhAMiyOt1pK4x8TKiJpbcKuIRowgBWYm+j/rBlUIqevhhzj4E1IDRPrTXmNT4C
ejsWPKKmikxdx7ZRIFyCXCP9b4OW17KZ7R3C4KvOoYe05HHZDSg6LYJjDiLBGpkt5HPRQKiSm6IB
24BVt35A9CbHZGtTspuDcVXo4jilASyQsys55G8aRjSjm7KQq6qt/lKcAwq4B3v6KNNuPUms/mnT
ZO4+Z1W6TU/TEC/dAg/ijisiwNtDHrZNr3CqdWMs2MkNTz/yrf4Gf6Slt7OHrrtPi24NZuS1Y3en
+VYhcF/QCnVzPZrJT5uAZuPKL8d3cAv+QkQWTH3UhpJ3MSnUQPiHMJOHsYBZwGTLNNZPATgosCXd
8GyqIY0CoH4qBbQEO5X44QiMk4c9f1UAVTiyicGsiwt+mxf705wZp7FHMMDnUW78H4z2W9dw7PiA
J2cnxpF1mgGjpHeduhtN4jcdjPh41U2w3vPeZcWGYMQyv3yy4EbYAJvP6UNBeBRCv597w+q0sjG3
epOtG5SADc13oM32Y1GBB9KfMl6Rap0o7NHeYXIiUCWj01rrpq9T7R0me3wCMu1eEYiUc/v1NOGF
eRq86QGIlYjAwlb2Oy5PzQt3n1DytWpr1BcO9g2GX2C+nJbb6VFON+ECzpG1atAwKA+tHcdhevI9
SNO8XV+/kMD/AjQWEDwbZcDn9dOVrsGLQlUg4+/MRlNcnAFK8+007s2AgsWuvNfVYw7eAiTCu6px
923gP50+UaD8rxYxr65TgFbUMfCQTLHq8/COwBSUIXBTgQ8GDXeLKK/Q3ZqhrVCKoBqSUgVR85rm
zZdmtFYjGBjAa95Kp9xAefOMVA9C/8EUly5HcnImYuVQdUXnYa8aGkAA11v3YsIUbXiz8/kIy+KZ
1ZAy+4jOQrE1pzZeGv5h4KBpJc+H58aAoQXBOY0E9zQ64cHQnvDkj16GiFCO+eeacGfVGQN5T7ub
LHeACRsOpmKrYAgOLtUP0p5ehra/N8SCUlduOmPjmInly7M8GccJa73AGYc+ISD1tQrnpz7Prir8
XAOgj3yl1NcdC77P9Xwjs3QDJu5X1Ek+FtjKIHWo44F2M1ytau1NJI+h0vBvBCjAKDuyClRodvde
1z9j32weEXHd6UJtpjG8Livi75sRu888MdBviD0eqjQ0W/hN2Xe0P6PbCVX9JGo7R8RirOq1CH1o
yxigI1Ae95EWs7sZWFbGBYH7gjwiiwKvwyZFZDdChAbUiQw9IIXcUq0dZdANXo5+jLoJ76ob/QY4
l6qbNqgFolej3+4h+ca01e0cEeGgofMXT5A4dPO9lGO+qic27kThmwdA6cO7ucqbqyY05GtvF+To
QINTR84cFleQZ4BOxEanechknW3tMeiRR1N+/ewMDbn2LCq3LSA+0IRUwCnhrQiUWjR/8au8+DKi
YuLKa5FN5rWa0rhrEOOFdLa+yfOQpztgmMCt7OyJHxQqe7Gu/cnsbVJ7t1XaKbK2qPW9aTSaZWYO
KFk1ClefFERu7kaBUvyAeT3tQjCqQAkVhQOmC+Dke5O7iPgJWZuHOQQDZxKjee899BOIgqoDXFN5
kz1v4DejrC8IaodGILLjqILefv0dYV2mIzT8U99LC1gfXMjTzzrkdWJzOf7VSYvM0GY7U4ZyY6Lv
Ahzc1jTLQnTREqCBaipGQGJHOe0Cr0FcuRztGgu4kPu5bWeoLrgEtz3AXKR+D8F326hj6oE255jg
JP6Zc0hZubUNO9Nsh5mrKmoDW61LdFlZczXyVdiM+s5GEmpF0IEHInXTPkFR0jxlEkpF7rc/ALBH
iLYeYYLJq1Losme1jfd9yhu+76u+es3QV+W67MH98S1sAzODYJ22AQUDtXPAehqYi97S6Kbx7gnA
2Xog0e9T1QK7RQxaLQBZjHOERjlQ7VpsPXezu6op0EeVHsGdy33o54fKWk3MrlcAKYR4JZutuhwv
ExQh8Hu07BW7cfoWYFf86zc1Kv0yajNeA/4kNhYR5LaQBS83KNiyHkAfpu8uldmRcmEOtQSpKaJ2
ng2RZY1z3CAyFFsVtgsL6Ejgyhg6+VmO+w1sojTuvcm5rjNbr1IZBGvtuc4NmuJ40CNTCGA7276e
JgLzPafj+DawJt3YpGR7YPibreatezVLEhwsmU2wO2R+qP8fR2ey3DiSBNEvghmARGK5EuAuktqr
pAtMUpewL4k98fXzOJcZm+5SjUiCmREeHs/TUT2znsNutY10uuElwDa1uBH1YIhrHGv9NDl+EJb9
nEFgzUbzr+UZw7bvoVP55dC/u0ts7sy0yW5Jbn5aWf5jVt6ttmgKebH9Q9k4K7GnE4WONc78STZz
VjEUYeWUsDv6muM2kHkk735tt+cKESVh4Ekf3Fglfc79KYLss5Mz0AJ/fTVtmE5A5xD6jTWqKusx
6cDQxj43Hd8iHQDddJrduFJfl279lEvC4BYbwjCtVG93L5B8Lqkbb/GavEKq3kj4QlG7uqz4UnYs
waGnuDcFzDcVPCflculquERtMj9RwHzWTjOFgj+2SU1vTzbDPvW6J9/RwUZO1HuAi0lkuUJG3eeG
uc9hWcZa+TDZ0rvsw5jHJzBGmB3MB8v8l7TOp2caDUOSWT/aRoJ0Mv0pOQiCwnye/GzneHdvUBWw
SU82xP0heq7KNaxYVonKVkJbHXxetdgFfvAeqJJqvd/OVSZZhfBAXnKuD4PLW2jhmHLyS7+2N5IA
L75Xn4e2eO3nZlfY5DAsU2NFhFjVIKsG76prkezz2l1uTWL6Rw5+ZldOLEAYmoXY23KkWhiA0J3q
2mxfBeOSageo+QaLTR910M4/E+ycK9E9dAd2em2L+Eq2yDOrSEWY2twv6XyeEFc3tTQu5FvojR6y
Mw7TD19kP3XRtFuZWR0m0+o/NcqbXuDC9XLnZsj7NvzZxh6g7znN01y1LDZ7QK/uLsTBDQNFYAx3
4UCOheYv7KbxZw4mbysbr9vkFdJC0lT1Zh2r32JSgKVrQkXamNK/zsXvpFweovkiTQ27dz6OU711
quyfbfIzWdedM7M+ksXJU6q8/f1z90tFFglAaVLuTP+1D9Qdge9FTS4mXMXe37nj9blcKZsp8PaO
6++BLZBl0j3nZe3t4gYmJYXSb48XxG7WGnBbFQWu9xUUPqhReZcWnqpaf6xucxoqnt+0NrtnFrvy
k+O17q9n2vnBTKv8teU4h1EINnI05iNMtrtjc3hNlPkAW/9kDFAwi/lrKKc9/MWTC+hAp+sEk5Mu
j5o+A4pdWtHoZABGk//KkdyKphYHEjM4EAxShnvjy7fxJQwaHx9+BVAIU/E5dqV/hmUsozhoxaZ3
/U03l35IYxMC1KWAXfKzwefFWHRRjCiBt3mr9dCZBjkcQ/UxVcOx8NUZ3O4199JDNsnvpWJTyiGk
owNO3Cfllde0C8Y831q0xdJdt9OQ/IA5IfLUjg1oksZnmTZnE/fl1l1TZ7e2YPBGv+cwFXc5x8FM
XhCdQKKLD0XcXV5bZg0+J4FHr7zW/WkARaKm8lwE61eCPtKnhN/VTXLzB7oq2QJi9hLvyVfjgxfU
D2Wnr8KKb0TeUCvy9Dn2cqts65RY9X274msJskO1LswuJjDo7LFzfzMtHSWtZzWeSREC9dCUTxph
Z3GtaOr8h6l3nuxEnkw2sDYDxODSCP4SrnlrZ/MBDvFvbrmvs2cjBRTjybkzKVgUeaja+Q3Q+IOY
5AWPGPhGiTRUeuUxs5cnZwj2ZqF+fRipGzMZHtFrPvEestrg3fpy/CB06Xx/JzIdvFaePMhGHguq
zM2iLaDUVfK6JOYtmapDVhSHKQNltwCc2eO/lDy2YustmhBt0b24nXcbKOI3WW5dCFr+lnOxHGQA
j60enP5QIVUdmDebIW5eCgWlIIOkp2GgMF7iPU80xGyWLureqWEwUaq4BlgMd5Hfgu9x5doGzxJi
a8+nE/o1YUJ9E4zHbJT1g904KqwG1T0bwSK3RqN7jFN6KTcBVM5He8xrMIYy3Won/08X0/u4ZCBJ
67rgArDtc313oPEqedaNBYamOQast0Gl5zui62spFvFhDI3+O1sZfsqAqGqEuuBdzZZ9TGxdRr3b
jp8e3G4dgtlzof2Obvo9d3MRiornp3XKGbSkGRS7pYolMpgznVTPdemqpYFcak3jI5+q+qpxCTBK
MT2IrH5uqd0A9/wmO+qYoqf2zCvbZHCWAE2x6hVsRD+EI0bgrRrc+2KdDxl4tOHGDsBunmLXaWfI
uE7yl7JhevF1X6NkkvRlc1yFIvO/KC+859FOur/muMLnmYl1hQPb2XF+bHOpAPtIEa+kDFbliT6F
7rf0ZlKPMWLDrwfq6LhNvs+sGiubGvv0LFrXPKlOt6d2yP3j/42WsyzTqyZ4clvPpBkn/VRcgfaO
O2tqma9nHhDafDWvhIF5oWlNZsjlVT4Ha+X/ZLP5mMar1gC18yWEphlk20IOk6A6s7td0JnOQMVi
pXufji1A+G23tovf2DZM/ZD6ZnGwrJgpYx1w0C6zuTUsT+2axMUrKvPJOyTFmL11LLXscUNqQtky
49Ct+bL1waBHNv8TNqxm1kXwOpqGbT0QrmdEzuCUR5GVJeQi1tz+pH1ikQoq54dxruz3XMxqIPR3
KZ4Mr4nDJq/UVXfLt1ALIhavoH1YTUFGNbsPH8AW+siYZkKe27h/GOQgDwtMumvXJdUV07U8EfvQ
vY+TcN66ZmgfCEokqCwp4410RtKYWJzd+Ck3izmoMnKKWiAO48JefeKrrJkdNoRLDmgVo5567OZJ
e7Tf/bkFd+675kM996TVJ0UdQQfFaq+7FOhrU55Ntk1uc1fjoXdgpoMxRo7oqM4r1UyHQnYqzElL
QKb0aE3cSRzTQAmSDWTe/cOiBPoJzjphCr1J0wHF0383SonTsK814XddPK83p4pNTDB9V9gbYi7q
BainFWRhIJr2J09mEJii8wHxiy7STaX2fZH0p7xEFi5NZyH4S0zb3tS2ApE+FV9iZK3OrA3GAh2u
LhiR3bpEsZbVC6Ex+V/T9awdV5F161qDeZSn7rNffM0BX9512qs1+G+O02xbWWBxISQEkWuJZht3
k+a5S5onhPcVDCfRbZbVkkhQ8I7W+TCGyB332ihrNxNsb7qMBVSuSw/A1KT70LaRhWmegrM15iwi
Zi/d9VnrY7dZ7V0XExzXJUl/8SaPfAcM7tegRMwges0lcifrTsqT3qZrch8JT7ifcl4YLeZmsRWK
SlEwxHls+ybdwhvQu6qfR+gpWifMjfq4i+I+4x2yuO19FiJ25Cc4uynWHWdyXW88o/X+DLYxhWPb
oM5OCa84TcfPSifL3nL0SosrAZTbFFDkoCwbk/H5xkToSnXdRcUdFExI8j+jyvuT0CB/nTi+zH37
m9DCZnV1qavumdSYS6/s14xx4LZai6c2X060cJcxq35J2xnCSlkfoqCSJqGvjtQdFe20Tr6Zy7yO
DGm3UTErB2Awq1W8XVx6jvlKIwXPmpS0NM1YWSm+S1+x75P2r2tsc234qbWJl+anoH5ugo5Nmngr
Xftg5mO6gfy95/n5MRK5LQJ7X1jZrQr0rVYS5TQOtjNXMPD1w9I6zETwHTnT+sfHxtQBqmUyfoxN
FM/uXpd72WtXshoRFNk7Wyv3eocAEWocs6SzzyaLX3pIH+J10OF9gE8D19NDle9Vm7wZo3NNyva9
lP7vrMRR+sWfcoZyUMSGGSYug+NuVYobavmT1xTUaqoRptziMt7PYAQEiLK27sBj1UBupfcyjWqI
TIHo6rbvq2Vd4fR962L+bJLl76jXYzeDml2RJZX2nqc6v7JL9pssxrM9SZTxbNd2jfvm3S8OKmeo
/n72T1mghkVG/jZVLWokExMfqYK0jG3v2292XuFHM/4OjFEZBR6qWO2sPH4PRPaaE/pJnrx94Kli
wCpaFbYABSO8/MnFzIl6Mrw/os//OF4ys0nju5uWex5d/yQ68RBPKC/ZqpIHbH5V5DUV2GHvW9eD
5jFQMlq6jp1dQJ5brTCR1cadoZZTYuh+OOcTHWlVyXCS7kefGqCyzTwMUms8Lvk07LjnbBBk8nlm
wZ4pADMekmxgx1z4e16TNb1VnB9EWdb9VubeXnjObw3932+BETfmdWkRC4LWvRW+3yAb+29Dm70p
X5tbVcD2X7Pl8+5ATLP5Nk1iT9eB+0QSYM0/IbSn3hOcd6js8cVIYjpb7T9lfl5v3BmH4dCYLUdZ
fXEQNTauECZZAd1pqKftXDBsMYwrVGoN50/vfcOO3Kb+XG1kVHfu0N1bM0KAIoujYIBMdCnHvQpO
EtLlNtDJc+YOf1dllgii8V1wz+Z9kHJnDt3oRVNj3m/g9LWv2yO5gBeVUV621RneMt0Gfrva+3Xb
9JTY6xvTuquJ0T/AA7YprLgEcBI8OaX13LMjCfZ5/Iwzh5iPMnvi33ZhXuan1vK/UnbZQggEFGBd
9dxNzs0tkLFr27yWftNSiQ//oZSxV766H6uZeEcxkDce63KAxQ7OuvVaEd4N+FVBFZE1Njf2RH96
XnIr4ClI3o1ufa+cJd/GC3TEtFEdNy69UOljQnSLobg6ReXuFs9Id1XLm47y7m3TmOGF8kDOZ8Wv
Wdl/qZv6kA3Scrsqnf3MTV4fmjQdrqBW3UgMU79ryeLDs0/cQyKDH1Ihu4OdiTcOpI5mau5viYU3
o8kNhl3LfUnAzdZoTNL1bZB0C2kh1u3sqP7Vtsb/2CAOHmKPRNluyvotJjpxIiGzjkpXYizG7Xj1
jfrW8KkRJE8I6ibp0K5cVJF9KhKi0asm4JLp7BPTfSIpB9tD4m5kvVsLFUTcTSWPiVW9mlIvm7RT
//I04V6e4jCZBTkTS7PcuMLJ+dC9fPGIu8i4u8kZgDgGsD/z27OrFP+sMMoDxH0GpSXvUWIjBpmM
B490WXEokfYfRWV8qJlBUpWkxWsG82DbkOAR9m2gI0SP+eyTQxVRnie7fum8SzOXThjb6r9pYfe7
6pOKfiStmVzkHEP2XH4YZrtcrdH6BavfMJttmHTPqR/6DmT+ijTTrT0JAv+K4qwnxMpJ8nwx0eDp
5ugWg9ykIqVGkbRk+eR0B0wuqDkBntk5n8nlAHUYjoMlQw70ems2DM6RuNItQRsc9bDjiKeqKoOc
LsJHFFkCYeIDN7SomZ7NQZPdwxiP0TbhR94iFsJGfJObkSegmAaZ8tVv52sNBnM/S7xczrD8bXoM
LK2VBE8qMGjhbbTljlkjfo31KHgCD343ueHkMeKkjrMYAqbBY+wUL0tZOts4H/tN2YrmaCeWHzGk
UbeM/8AqIE9YbxbOVhKmRg0fzs7TD3VfscssZZ6Y4Ll0KeO0TQxuXXhHTkj7xjEqagCNbTk/qyK5
tzSoO45LVlkNpS1qHQIpFt/6VZ1BMDkG4jAfsMesHnXisJrMuwPzmmX1EHKZPSdyIvdBNLxxOD/C
xTWuuej0BikOo3Il502Qteau4jVyi4/vdJlf+YwzwgFXvsOt/egnOtvrPjuJrHlX6fyVJMiPrZm2
YZW1dMpBT1JCmiJETv0a9rTCoWV5yz5Z5v/IcWcQV6O3E5FHUzmJbernE9NQkHZTy7i1q8zl5i10
28PEZ2yJGYA5ZPUNWYJOmNfxQr889lvRNXPYJ0nFRyeTSHnLl8hMufUE+Qzg/eL90BvL1inNtyLw
5QmLRx0l1bhGqucFxIXx5Cob2QGeSbOTObB7baqfrPanPSSNmWpbc3sFGVZuSrsIueSDSvkvChF1
01Kilyf2j2WgbqfJnSZlFgzvUSQ3tvg/4t+pD0Pn/Zn0kIZ2Pz7gkoFALwmm7hteDl0PEvoa4F6x
+Gv6c23rfDOQzGA0/Ysh77d0Ox+cJkW2WhnFtIj89AbTCO3BfC/KRm9rUumjQCVnL7fNk6mN8kjP
0jx1lSAWuXafA2nkWzHk5ZYdqVvbuD/DICiYcm2Sq4bukboYMmIHbOzaLFXUNBMvwkqItNU50yAd
lDtSKeQmrkrrZpugJrz8LiHaOcnTa5lulkolH1lgtKjpAlGn1f9ySc2SlvpPSjQZ4m/DRAqbcIQ8
cQ/MkO3ZiUvktsmyuTUMJ2qchevEwBqPvrC8S6f7NCrTemriONk6Q1w9VZPDbR/b48Xy0n7vYimN
PNcd9mpOcUISC7UpcJDs5mWdXhCqu1sGtG9v9LX95iHdMvjodOQ6sCaMhFy4OXd9GJZY50e0zksH
C2Q7WJU4tmVRbeemXc/sOt+d+3aFipXrKGlMvrAzNWDSjC+zyqrTMNf5bizMOLSXlIfZMfotSlvB
8C4JNkm1dpFHRgBiXu880B8uNzO1C8pQNXXhwLv1urSueqpnczgZwWTckzQTzBueOpLJEvy1Bzik
5JI7EfFr9Z788eJtHSqyKxK/2E1NKp5i03K3HSuFt6C1xTEw0NaMWAdRChj8Wk38HvkwFL8pYYYb
W4/qc2KMsEuTvn3p0FxhELVjvoEljI1DlwyoxWhz7hKlvlOqICuQB2JvVnch0TD8bzNIXdwhtfVK
bIjBqTw40awW/cAcIv/y4hzTmrLTaKnr6bEozDOeiGucBshb3vKkBJWhNCbeEj9GJdC1/kkGGdx0
xQC7iXV/7FBUKYXG8puZOIFbbm/P/h/dWQTo5R56aovJcDzWTS4/uiRwz2ijpK4UyNCEJXSuiMzG
FU/JANrNylUXuQE+uGxpkqNLE7W1moxuafKVuvRWDKeJapoJfewTUejNASHQNlnSfMekBa44YNYX
FYOAktDksMM6EuQ8i4j2weSGFqSqbUojQ7tdZus4QW2M9OxPm8Uk1DAWXRf5Nk4aj/jlXd/izJyN
Zd56heOT9M6MYkljYgzJEZcP61Sve3dwOdSJ1CaGjAi6S2/jyMvNVD72y9rv66QghpI4DWSqWIyH
upnXVzfN64eWJu8/i7Cx14CO6S/rnv7TkK3pliryvZz5hAu7qPZj3Vl7u5TrAw9V8EfnHZKFdhQJ
FN0ScWy7RzKi8Mk4mqx4s2h2ca/GpymDo0EZjTJfp2P7kjNxe65U4EdmYuCLHB2BGUZae8t1xBch
fvYOa2G6TYgRD13DoPetgaH1DJ6+pMlJNkFhj/KkSr99VfcHujailkTavjVB3m1nJDhY1fn0ki9k
zszaSD9MbxK3ZKzcvzrrx2sTNDM2lq6htRY8JJVlbJeqlI/eOHlPom7M17ZPvW+nEt1XvHreg8B8
8DS3wvnQgVXcdOZiNauIn1irJHiNm6H/cGSy7jE1NofAtyk2JJl3uMemV9WSf0LQO112hVEyWuw1
ezDLvjsMZBVF3dj0fxt2fHbdKKFwx3m/t6Qs32fT7I8iRmtlpde+Vsx0t7Duxn9OXfbHwEV7iV1V
/a1Whq/mqJbInGbx3BUDQlkqk7AVs4NHp5lJrUs5Jos2PeOWKFhvGhE/OpH8JYs85ryahbVhUiiv
si+YSrBNcIZ9OJx8z03CrAzm19n0mr32XfL1jNkw3xm/rw+s29e3u9kMEozNbZcYVgOC1+9Z4I7x
P+WOJ3c1fBPGvIOlt0XrFQe3Z0VwHkqyaprGuEyTbPMNuV7Lh137bBrFNXqOnavpp879MUznbjoC
/GaUI0AKHcHZqSuzCNbAqJ/FH4hn6YNJrBbtowAeyRDf8ELNORQJUhMf9SzWY+xY2t9MzTzvILz0
l0nk681sE3qEojYuq47/8vWeUALWlS9+G4+HdcqwB7bsWYR15rYwHtvpt1/ZgA5Lrca3ZVjyo5BN
8M8XWkRJnqbn0UX+Qrlhwg/Id7pomaZ78oFdbDCkFyK+8BVPjaDikB2sRxL1gjcZU+uEkiAefIKr
z3pTnif9V11hp5upci6OqrOHtK3bM6GhHsVXP47/zSl1vrKL1glXRjXNxnYbjIGpmP7kRmE+jgHH
a7Na/okljvbb8WfxndAhEs6WyBcn9/z/VjEP5LXl1slrEmBs9++JlYBpRCCr6jBtJ0WSGWwaQ1rx
vvez8rnkUPqs9eTvK+mLP8s495c0ddqD7kf7bLaZCyAZknTlr9NnMtmEVvStbHct4c67wOnXN0CT
deSbCclzAUewz0zxTECcSeBeZS3+Jg/seJtjaakZzBVl5ALKj9YRPanN+uVkmIWEwJkmu9LJmFnb
erihMZIj263YMZo12BVoPzdVG9VeAkyLQJuRUeU66V7bXKiEzGIwbf1/g4uhp6EqvqihDb5Twpg0
hybRWaZ9y0QzbwxRyNAex+bKINWMvI4Ct6yMEU8L48iWERbdiYltZ1mKXUJE64YoxWLvw2XHoclz
UPT9d1x64rNXDMPhU2Gyn1wPHEKFz0IW6y6vLQRjGp1tklMzNWSDbYOJfOAU5eApa7L5ye3FONI+
svmIJjGsx3qdvJe8wE5KToQIgXgsUbKu9tsQLH9UjpuTDgYrSM3/Cc5WCrNqavYOnxASVIMDtfSe
07V5z6rMfjZMMZwN4Yv9kqRplDVzFY1LR6SgtjdViQpG7/KfaKrXFI8zCIdcEgxWo1MjykGyaXzb
/nRd9BN40uP8Y/g08F4cE1M2WeXezAL3MBnefKSzZK1/rNcRwxrOySBbKeQtX0zfkFXxDui0vC26
sk8W8dKnOuZM2viid0/lWh+IbmnCLiHmL7MFCXEBgA9abmpNFfTWZiwJEc78hU1FKMVPeeyO/3hz
1s/clxhmDHcKWwl6JiiJO0U9aUJE4+lYOMRFqYFx2CKnr3kNJMuQ8Z9Ry//iev0h/zWkM/Fr8o8L
93mcghN7fq+6YcXfrX4DCp0wLeKdXu0LGJd8k07MHu25UlTwpFLhUjKuVev4z0Vl9djji/Kb+DBm
w6Z09oG3VkTU1TEatbnCdgRvH86qM0Os7iYaFrhFvnOXZIAFIu9jhua7tOt9i0vdUpnYjOZYhm1g
HgbPPnKzGVTAmLcpKvexzkNbcfSn4r0nBpH2afnHIU6MK54qv17/W1YVwTDZFzVpt2pkCei+zotV
UHjxNuO/vbwje1Y/wqw8TWb80tjjzejdLqoLmUadwoSZMH1gx+Hk5QQ3dwPQYV9UHgSiFB9gb3Ka
Bnj+jsHAkrAsvQubcPejjH81D2E+9fPWWfkhd6RHD2j6Z0bnkxOn24CAri191Kmq0psYvBuMhb0Z
O2+rqy+eRY5hFZyc3jpkaR+NbXYtiHf1V7FJbOwHjWpCFNsyXMZsb/MbL6V9K0DP1012aOvuSBuA
jdPAza52VS5QzZOtfR9mrqwRr43NXunYXfFA7Ga+bms836wljvwAB76d602HpYhv7zwio5Ob5Wu6
skY455Q5JHLB/Ibdis2u+eK57DhMvOkGkacFOamJvpvkGlvvPZ1/KNN+7ziOMN6tWcB3ISe0QcQT
JoVJ5wQwONQ4CJ+bWDGj9bT6MBrO4WBJz65I+ciBur+1cepTfccPaZzcVtnZpFf6T6JSDDgq908/
tAaNd7s8D7kreSKTU+9JLL5q3XHNPkudIOW1aoN30ziYRGp12bDtLI0TYFVHoTNKxXR9qpNsuxru
Wy57xn3qMxf6q7TTm531zdZUMysbWHBtyuRNZw7ntiG/WpTJtpHD1ua82thUilZvRmJ0Io/uDR0+
eSGV9p2EzB3x6jTx3ltVjRWzvmYMc2M6GwsC6lDZS+jb3gmM/J+kqQ0qSGXiTi9Mgj8p98z3uksv
GV5tFtQ73qZxJUNHP1g+ZmvXtsPVJpkN9JT0s2+d288+sdbMPz65RAlGI5gZNDtNfl1zkjKjqQwO
uKlb2psQyTOJvLtJZR+F8e2AhOV9rFc/YsK8Jf1vh9X1YqGfr5YR2Un6p6fv7FbiF1v1Ua/6UQQG
E9+CL9qvcj7WVkdz3mHq1fuCZfRilshuUn7NTvFDys93TOSt7zsfnRK7LId4l7b7hY92yNdnvTaf
FZ+TjJE6ev2rBFhX0P1FU764/Ax6+POYcAqvzL2zMX2YipweQG59Ukj1bD5LCG13bmg/xAyVOlKz
++kqE4Idp2neeJZieqTrL6Ioue6LHY3Kg+2ZQBzcsF29DYCuT1mVz/dRnTfKsMVElXZz5DTjYyMw
/Ai5deX6z+uTjKUD2mda1EWLT6P+69tjaLNTTu34PHj5C0v92ZLvPRPXjmGFbLXuqmwiTlzvclw8
GN+e1zUm49cGKZU+jVN2VqjNlbuwzGvf6sVmg+N1YSlp9Jh3qUxHsUdi0lAeh2WNKOoiabG1IWSO
5RuUL6mQDxWORZxPS5W9l4y68yI42CmL6nn3lHve7v5RZVqT35edSYdl5Wek1F4jU6EqdWKjnOk8
FPJYlfGxQkLN5HjUMuFao3Q1SLFT4ryy5X5/HMp82kofygC8mMxkY0ETY+w1Pq1MFVZixZH60kGS
vO/K432IWh6nhl/6/vHYon9K6ySSqfUHbkDCRn7AH0tkc/UlMl3LmInPaxX6e+o9hmbr9v6+JT3R
g3F1BbGdbJSrIrfm0uQR6Gfj3/13LEp3nxjJXif51qy9N48jpXCyHHgM2m06P5oumfJVT3and7an
YR/45eH+g305IVbp9/txi06847wJg6SNgME/MKbaaJuWumv2BcCbwM0Pda/x2o7haLbYU8sTAv7P
GjuHZa5ICHLkpmnMR4D1YclpXCzLXuaUKLmN/Q6UgOaS1qTTq0WdCSWqeLLu73YzUrON07HNmOph
lO+n+MLN2fHbd5HFjKxMuveilU/tEt9WqGrCEQxyW9TU9okF8AF58DX1nGcthze2aExOhXw3Dfb7
nKvDkuUrGsv9XWrMhykbSSFwTOBT3l5jfttQE0vMfOUPRqdkE5MUHhH1GMnVCJh09hjZTZtYNhGh
le3rlB2WOjjMgXY465s+dPMuWr30SST+Ic/id2qyW5wwveYFfGMiuCZ5uStVltEypd1BDoEVzvik
9m1BVeBisB7zu7WS9FWrz7Z9k/lbo5LPdTedK3O4KCneW0EO0jy3207b/3Q5vtVrzTumHsopexNV
eZ4UOeNV/t61zZuVlGITr+M72QcHDvCHZmBtwIACvzrxib7kN7XiX3J5Xk1jflro/ZQzXElx35e5
uytL+4IsicrXTerM/tnFtkhJr411b3or6fSsfOxmfBf3XxuRGhfo5FxdQ2G7Syk04vtDlXWsrCwJ
HZmeWS8arQ6ndPOKsealleujCoi3bBd29LJl3OeZcWVqZhyorK4LBxy7cpLpY7EO52lpjkuJvhKQ
qBFA8VJ839Kue1ZzwC0HUYNbOcTTjgdW8U00XKbOdrLvqnS3aGZHfskyR2xbFS5F/ha/3/lzeSrG
mJhu8Yrv87ByvZlIWyzLMJNLlKUxZzDFNUcS7Xg4/THALFpMJ9dcnpU1MklGeqWz4PbGLqvqQvAK
xdkxzOu0IlTmnfEesA9ajuUpKLo3BjtwRxqMdBYHOJrQizK7veztL8WOEUeSmDdZmdqsd2VfvWEw
euGOsnvkRZrGh7jkez4m5sXs7Gfh1NzDs7PL+vJfTEkkOHNSX47hqj0d1fFqbsZi3hnwOsZkXhGP
XcEPdDU2ro7rY+0/4mo4VJX9yQyGuGmTXZv797Ah8auNq0PR4q4ZPHGXtpO3jN0LQK2PwlG/FbOk
uE+oyqjslTVfKMLYVrGm0zwqkE/DU1wV74ZRsn0x/uT8pJTNGaxBBNbtMrUpmJZZ02d1xtbIpt/O
Ygjm5sHRyvv3+9BNSWPAQ17eOXD/mpRQZKszztW8nmxt/Y+x8+iOG1my8F+Z0+vBG3gzZ/otyvsq
OonkBociKXjv8evnS5SalNRvzAZCZkZmlYpAmoh7bwiw9Dug4XXk5wI8vFZrfZMa6Q2urg1sU/Hc
KWk1t1gQm6DbERy/M5j1dVZU8Xsn5MWRbXBNYPdz6c6MHp2W5c5bZZUzd3gO+PXZbAKdart5TPYp
BEgOQoxEbCfJY7nSBvfGSfQjHIWdmjX3Sk82dMtZGGDJQMVAHrEWUpnPpbRbdPCterHj3WmS++iC
MwVJRzpwq63vZOMkdymiJ8kTiIDlUIqcA+Yx42yKl/WRrq2UCkUbwd2vEmR94SGm3c4HouKawU4A
YcAiuTVu6di9yzlaw39cOO4WRZcIfZU4K78MkbLVmvAZRYWNC64pBVmR1skhxV9TWDeuYkDP/FaH
R98guVcKg7YiDNgXRKcrbx8NzhxlGRNaUj/a546tFFvWFeI1TqCtLas+0ioes0w8/Pz4TLmbFk9m
UrDgg9FCSfngadW3kj053Lj0vmWJ9NvsiK0nq/DnBCb0gJNc8DwWqoIzUNpmbSYeaJl83AXQWy+w
51Jf1kRBa6QleZbzCkSPt3bSvJ3FbgqGjxz1Om+AwVLO0KGVPHkqbD/WH91vNn4zHD00PABXf3V8
+eLpHW04cDpyCPOYW3VxL/7V5WSdMLGDD1n0BCLKMPqOnP4+IjGz+K8BoZX2Pb7R2iJvry3vC13f
mIO+qCxA6pl0F6v8PXmBWvNrIzCh8K/E8cK8F59msMdK22xHbB4MSLdQS+0UtPbOzWHlG678lKfJ
SmucRZ4aG9vt12OfoCEsbXxeIYstswnUVnbDu5iJpbc5ZSPRQ1yg8mpBpDuV1k2mPyXtCVAIOCt1
NqpfVc89SpG77kxgKu3cTb+aNU4zTtmSuy20o1V/J3YyT3Hm8vVHWH34wecgwRep/x0R0AUE9AeT
6PFsDCv80M6yrDlAuulc4+TlaMV2DOpJH8Wsv9f5WSzqXU7+9eLJV4CO4FIlexxv6jA8qijBKWO6
rex670YK2gLMGn5eA9uKnGXuRcxbwhWnDQS9CXyZka0c8J7gLrae+L/25r1IjQKZnORiQOAKYg3i
jTL5C/e8tDXTmFuysa0Nbe2CPlvAvcpIIAVyl/gTcNAqnLtkX4zjNSXV0oplLHffW4Fn5ucIZf1O
57HSHUhl7Bs83lz8eEAkbg0kdEH/cfInIMNmbT5IlrZ0Ww+EibyMgVe7AKdjXjqYRnOUBoMB1DZw
fgf06bqMio74USbPyoHJzEKodQZTCukCB+RBADSNXdY6CDM0aJGb42j4pUpM0ELwBMRU5iAjTEqJ
taWaMHaMteGFX3pVOyepeuY/0rMRMv38IlRq/DhaBY20ExMQL5dBFLtqgpVM7IKsNTCpIcxwomlU
jv9m09x4snGPQm1MRhtbfYtxAoPm33mE/COmVvGUKl6Po0Xm4eOcjxTiIGgvXXfrmS3OOPwEWYbX
sXxPdIHMZrtdEAMVE5574jdVcmucm2WdCMUrSyvThRtpoMkAnTty/RLHybhRu5BJIbFguxSw18hk
/ZyXtUvM3b44CUhY+WsWowCFNNlx8AqG6INHmRmb3CM94EUwbmGraXAc073hGbeJDDvbtG4jDfSB
IzXfrSi5VQXKO5C/DqO+jdOH0n401LeoTXhYomWrLSqtDbc62zT80HJ73+L6XUrEH+6DEWFBy1Ob
V3vAE5lIIyi/ISd+PIC8jU2zuneLNFyXHRxt1a+/KAN4uV4nvyuZAl8JaekAI+t2TeLd+GUs8vEh
AxEK5T4f2G94+H3NXn82RwtuiRLVL0rhFc+SXgGsUiMZKJnXyDhWnLa4mHqHGyEvG6IuNTsVUGDF
Uh6GZk9qjW42iJ0JD2BDqI3MFOEQe5uRb77uozwAcVvY4dkjxL2pk97lNK40BLszTmEGUrcusdWl
7YwqAg2j/uThHg3XlZdpr6PWjvGiTHv8u6FF1sZGrQ962Bj3AuXBGjSAcVE8dqGjVflzPS5hPWr2
SxswdZbkUySFAig6IKheGpLqpHkmp+6r7XroLJTsS2dN4yEJbebdd1kl4eIsD01t7UtkEtSNIJ0l
lgMZhCdWWyeZEW5j2yPQrDWoZM1Uz9OKeepE1l1h6co+jjNWcMOLNgD/QFD6BTDVcbBl5rUgI3XK
oKzh50H/BWmA1n9rnAK76c+skzgeraAkO/lo3BV9GxDJStmwo8K6tZ3SIL85GS1Fj2pBIhxvT4u/
AEARr/SuwxnQu5l/HCQjWzfMUl4fP3JuSmZV1l9Qgdn1OCtSfOZzIyrhfKq8GjkOvnEvl9kXXXf3
gvnWu/k+ZQc84qFRS3bCFvhTRzmntuKToRVqTWvlN7g4cCvY9herh6Laxlvxfiqp8agVsHSldgX1
b03mtoUh22uhgl1C0kOio9pzHt90rXFwTW8vmfajXcpLxwvXBjKgUuRdzMycKTBV/EK9K03rC+yb
jaYrJ62ON5opbU22bGMrvYjnTrgIHMDMM1XFGQ9wrUzrc+yTpdf3niHjwBZyWNickDyghc/ulGPj
rOqthkWpxF0vG0e1beqz2qknMtLsoEfE69orVlVc7nnEYWgaxVMbSCsFKOvYeHj1fGcLcQNgkeVl
i8rX72LbRz1PxTlqIDVA+gwzls61EnImVc6JjgR6AdYhoG9rxPVOJqHBlrWSs4jevIUDcihtek9a
o1tke1Gh0W+iEF++3e/7tn5I4h4lc7YzIKNPrQMHCnGTuS5Xaz+ubsCrAEyFnJtU4Xq02xUqOc68
GIxyBpFwOe3ANO3oKaxV8Cy2iHJfJpcCK3tSw6uIS6Iywd5JkwdHzp/aLOYPxvseJKSWCYezLdaJ
vmhWaWDfulFzEhuhstGHudHXi7BTsmVvyS/ifx0VyoM2IKUXG09SH69kPf1iVWL68+tD4sKsry0J
9SdF3jlF9uYaxaUrvF0XWhecwgBTYgsIGc/HoJ+LHGCZgluBUz87EwTMjfeBXyi2yq8+0WyOmxf8
1Me2bsHhq5tqKMB06BLsiuCRXytFFkaFwVuv3U5d1GP4ELKio0SwSXg4hJCghrJPAqqA81ULsVN7
tqPhLrTjbVMHD26QfgeVlzHdx9sYQcCB0yBotm1kcdq24otSg/2HjwIx1IE2wslIdfLXouiVhVHx
/f1wxKcTpnMColvUHOdC293yI4C0JLEwFTA3iHLsOjnGLcNJ0gmqgwVco7FZkVkRvuV2QwS+F0wo
OOAzpWPWrIbHdrAO4I83bYMYodctNVs6y3X9VeFd9Thhsh8nHCS9CheMGaFdI4FVq9NtOZDfqXZt
gF3NY1d7t4mLPAHwm5tcQkdHG2wOPI22wTUE6L7IXlLgByjTRPsQEPMuVbNLncNM7SOFAG5Eht7E
v2jEyBSrfgR1x7a5yG748VcAXfxlGdnRRcg3V4Rr+ItL+SwffWjWOaha6EDQJwPghj4H89F/rw37
Uvs4n0eU3co03VWd8hXE+Dork0thvrDFEA9pNO8BlPVDQBzF2nWK9AZL7kH8PWGJ3krMbUDcmk1p
gOxJIutGL5OTzU/fCGVB8Zcmk4pxW1nZMSj7r1bJMVwyffXGkJqHREMGNDUXYh7yAnI+4+dRIOUn
pf3k+yPseifcKDIA+KIsb9TOe6rL6ASQ5j4uskebmUuUc34mMGwHDSlKIeifNxlxh7Q/uL2zgFyy
d0cdBrD+mGkBGiXCA044fm7n0ruXOWsrMjkYo2KQ5HupqHkQUuWMussT9INk6WTwokq/3AXk53ZH
n9cpqfWZl0poIEmVDR2jOYF3JfZXLiVnuPG1YZ3n1SH3+rkzViLdu5vP3V55lXXTETAgJDtcsOUm
ZD5xcBls+wWdnOcEkl4dNNu6tnexYtxmCi81aOuZETL56xUwOMkZL3j5V46SRnx/f1M7/MD6qK/L
OgAPrUOEZkdMVBvgqrGKZB9JO3mTQycRo5p5eovDdiV5uF0SGUSvhXJDBlkBWVki04oKgVRHULWr
bpGQA8xrNOfC99+NrrxY6JVaebTolW6e+u5BJCyqOWmkpbmWh3DbRuObp5tPjjjaN9quyDoWnj78
prADT1JeP9Vny8aSNTrtFtQfsVDAwaqWzkM32NiRhQs5JuLpO3trqLce7nr+cDepH+KqsGw2Epn9
XbPT5jkq0/Z+rFzwIkYDkzLYWmrTrszCw5GW7ZShiOeVCq4wU/pzMHazHrTK2h7G6N1WqoNaeCtm
uXct4azTFOo5B68+A8BfgGBo1h1SC2Wm3Y6tDf4cst4uRczhLq0y6wa4JiFga7ipFYhDSSoSK6Tu
y1iH3jyxPPY5ncv5slEglrAzMqzsVg/ab+I7IEuzDiTr4CugbIhYv/ow4dh5dzxH5eAtAjJej5V6
Uu1KgfsNSb7y+8Xg+VvTHO8r5gvC6gVcHrBkAFcgCTnPgSHdxkm3RfFolmQW0U7t5FEnS/1t6RNA
LA223X76YIUBdDzOO0OCiEstEoUQjUHJw/NBvwf6EsyqhTdVfYOWsvSC4NiWza4KvuXgKasM0myO
DK6mSycxo45MRxowi4h52+qaVa04G7MD2Wyl0k2sumsUBPBGqeGDLsVPkKsf0jZhWoX4q5QbTkRn
mBE7OcHJZJaPqIEcu6B+MhMCTUJSf23HPFed3iNenT4XLrDH0ATW3jzJsVsvA7+4NAUihw0OjtoL
d7anaZyCY2sdVpG8Uisc5KGpkzUw2hcW4PSuZTV1G3Yk7iDW0cC5czXvoQFpTEQZJkM6HstcIwGb
nZMjoESKbJRWUjo8+oP/RfJt9DfaRd85e0D691EzPnSqjWNmZBnW9LzYuKnbEART5ybKdbOM9Ly8
YgJAfrBT1O5kvHdlCaYWKF56J7VlsWoJvC9aAzmfxpD6dZshmDXWLfnSyxxpL9fJzJUnFeT2cfNx
58KwFdwRlLWAncLXlQ13ZckJkkVSi3tqIBG9afHbEAaPYQizvI2cqedwESG6teM3q8Tt0YIzuEUI
Y3zyagf4kG4gMtx3Fgu2a+xKYG/vmaF1L06TBgvdLLsvJSeVG2QKho2ZRdWuLTs8aFZojcIxuGtI
xbnxq9HYwOfDH+gSBV2ZRuIuFL+IdqqBq8CIGiCvrdvlm0BGiYx0LHW7gJWDLthAsCJtQthxnNSK
p6hmF8gJWWc/WaEotcvhAHFmbGHrK0GwdDpPXtuNL+8dgAfsB5IWwE7pbXP8YI+Emd9as6321pjX
8yyQ3H0YISSTKTg9RsUL7uq06Q59Aw87T2qwdwnBeDzG4Do6wFTsQ7pDwGSzk1P88ITzn0gt7pw4
PtXL0bKkM1FJbefZXowetaJszaK8L42exDFOVD8BKsjnYwZYUGa/cYaASAKFUr4ZtJygcwOesCA0
Mss6xLn45hx6XTNb8pgBvJdNe+4qeM18D9GbosvDUxdrSCFnWvxVluyQnXStfcsUS+ZPb1c+ig5l
sOyr8LvMezsjItbfczJCHtnHk2c7CPrLBhiCDLrBHC9EBWDGx5Oa2CFEXRv1NhHeUbvMmzd2Q3Ba
Jg7X5wiJ+0CywILj+XVzDTkaxTZfgOTx6hdht/HQ8Zj3oxvsDMQ91kXQRdtU+NOD0em/q/mIt1Jm
mmSz4duLQbCocoesIHDiYNplJQwpqWoBMFQhukqBP1YbAMvtLjO84St7amsuGe6joujlsi0ibeva
dg0fs0e0Swl1Z6mbxbOBw24BKC9comCU+DPdMcG2D4llQWZG7TAsZR90Mjocqg+MMOwCmOsGWvUg
aptZEarJJo7UW7k19BtHQdJLGjkNWMFJ1x2SgyjeC1JY9xwyoId7xpdqwBEDoA+MSm6HK53iXSyF
91EUP7WKrG/CUmSvrovbqNNfjDZpmBmhm0EfRFPOy79ovRqiayGnt5Gakl1jDOTHgSTFMzu3Uh73
HrRYZuhkGdQLe/7vJSdSqdLz5qLmyo0/Kgvb0LbCh4NXcOMl+TEO4J2M/mWEIqG7MLeJmnFu9gsP
UfNo/u+5VuW+F0FcVhTtKBxDRW+8NzhfSyd5tnG1jnVE7Jxd6SD8rzwB8OG6ZZ/AfmuksjjXIeA8
uKlfIqE8pllfNCjNs1ovqwWcjHjhqfjPjTx/8HP0E4SvyKlOQ5KgQJiu0yC/N5wM+U5ASnE8R/B9
Ce73IaoboQ4GBwxoiRcuIsDXyCPUz5ZPcBBJhptJQvk/Xvv/9N6zy1VOtPrnf1F+zXI85J5f/1b8
5z2YpSz5L9Hnw+bXHv9cv2enF3S8fjf6pQ/j/vjcxUv98kuBxZK92U3zXg6371UT19P4fENh+f9t
/Lf3aRQETt///OM1a1iAGc1D+OmPH03btz//EPm4/+Pn4X+0ie//5x/zl/Tl7eV3+/eXqv7zD3iX
/zBVx0CMUbY0VVdFQtPufWpSdNSCkW2r/T//sLV/KLoM/oCcVTp3JqrFFVAsmnTlH6ZFBE42TFM0
GH/89U1++VN8/mn+LW2SSwZjpPrzD0sIEn8KwOq2yhCaruO8NVRVk/Xf1J5NdDFH3YrqG7uQHmry
Se3xK7X7SlymOzIKcQRjVVlOrb2lEpv/sPtXdZ99HT0q96S+BTnwVspQHnu7dI8fpVaUpAgxE6C+
1zZRSlCnRQyj5mNzSb9TGxmgtt1qq7IvjTsnlZtD2xuvY5QnpQi0bbJG0c4oC0RzSAECReH29sEb
CmtZiS8PtAQsR5V7w/7zcq0MFE8G2JdLpJAxm3nvStHR7yzjZtSzt1TuIDWkKNs1mp0fwGGay1rr
/IcWTexZXeXuu//cRJL8nifQ5AHxDfeyXgarKlTdPbl87f9DwVqZcrP//NdSNN1mbbF02bEAmhi/
aVmPA5j2LBrzuzzUm4MS2Ru51AAn1257cL2sO5i5iRdvKnP45jbT+cv5Otokn0bTnS/33eFqw3rV
/eiumYRd2mo7DfZZ/9n3+gHTqDXkKVj9v37qNOyn+XT38T1zEnJsPCMIH3zb/g7h37mPZQUKtlGM
O/Bd9kkLIg/Q2+g+V3GxJCprvoWY6nLv3AcwRFcQbX6YIhKEA0OL3Gd4ecvOTcw34O2BAaFsGCui
f6OfXnyZS9Si4+4QXOX+szY1Qp4rYTk1ABpML3E7fli2rPc2Ujx/WbmSczL0Vho6dud+vJTSMAf4
nPl308VQffCZY4IvgSrQOe1mBCV8teCo4N8VknT4zSKT3AxhgDwhqfTfW6dPSKG6IbP599Gnvpne
JsfOtCMidg+6RW6EuadEw87RiIrLku/dWjLOjigBex2WsPEhq+I7HNhHj6TYwM3DnkgU7Si3wRd4
xD2n8k+3ANWCYFHCgEBwIttNzb0J6vRmur1egp4ICTHSxVT8vzL0aOrfJirFcBRDRndJVVQ8fL9P
VAT9sipKnPxOVzKidUYmNBmJ70R+nR6dMFLP06VRQMOljrnyTUM9X814v911lgAX1cI2QwhJrH6t
kROmFf1cF5zTdFeFgOA6q2o2nwNOreKDxij82wd5aBGRT+RH96nT9GGya+D1E4OX5rewKdtDn/r9
0cugiTQ5ajwRTrmparoEMGrg3AgTBW2fqXWynarCfogG5Jno+9H6Uw+wsCMp8tQQ+qFu7LS+y8DQ
itvC9kyYrFymO9s0wK9PLRAj5LXs2z+1jnjJ8BIgTbKrMzbIEJnpeK2duuNlEN6fjzEjtOm8MDTX
JNXNjtNl6J0SHJxer1zZB54zVWZq7+2yAbehsCPKgDHM4W42lcERvnd65q5NqV13gQF4xuuzUy0u
052pJhmAlnZdo5K3n+rVjJO9VmfpimjPuLSEIiM00PyrJtLXdn1VHacim+x5bBTOfV872Y2WhReN
nNVf666H+9z5ynyymsaQSAZwHYOD689jjCPk01pz7nNLOvae5BMB14Q2SQkK5TBdhtiNDgDUyyVY
dBCromGqS/IyQr4GLvDsszw1K+j7EgStYDUHaQkHH0pn35h9de2df4z922BTceoSio/6bVR9+qjJ
5qcLGuywR+RZbkolGX34mfLBfULED4qOIalfmACnnyX0CMN4ZK0kPIDRKHKQyAIWm5dqcpZqH1yt
ZD97BPieDDf24Brk9b1sqNqirrro4qPzuJKtsDpUMql7fPwz204uo2Nc+S3yCLV3o7VZsQBhXj+w
rUbGN43K50ix7ussNN+9Gv2JOMKH2zto0GpN8N0hAFJk4SHw5GyfNH19m0DW2ESlxUTf1HI8b4UH
kBcMpxfq27eGVdg3wNemwtQhaNtqU6ek+53qpktqma8s21p0DHtoNm02DIsqUdUHMpkHGzDuA/SH
UHvI1frnYqqSG0x1gmTNIZp4Y56+4JNNXt3UfoTeqt8bWeGuoVUgBPWLQZc/9W2p7Ut7QF5Dxnt2
QncsOGrht5+qcHBkJ5y7yA40Ug7F9VvreZG8HjhhEbj/NrWHKjqmtqZVq2k+YF5wcFYTjWfqCMQM
4U+TxVT+q/E6VySdC5z6r17oHPzoNdVM9tMlDxx92wHyIQGYNHKc9InXZRqgajDy6cEIyuxgEvgq
0NHbkQ+PhkjYTK2pLHtQXkKTzQZhO3CVSb9IR3yAUz+8KkTCp1u75hzqyvrK0iXeG8mUkemFxJFk
dvp96eDP/t72EJWMIR0fiCuje6UlyTE2cntnFyHRqEQfbhV+cHIRaP45KqtixVncPKBiUqlGe2Bb
mzorrxHZqUR9yYS0IJZvzBHm4+Da5h2JObxsm0shihGqpVb7z8soQfGdiqg9jDPwXeRZ1Xp0Q6bK
f9nnp/afbid7sym/V5qFIqMVf0d0ZARIK+nRHloauAB0qOK9BOBgP1VOl6mu8sH+zafbYrqtB/9s
60rJzOr4q7xovqe5Ux7gWgfqKo2krp6h5RQc6nQOLZl4/7XuauRXNFd97u3FUjhMxWv7tb9towOd
lP1ywP93+LnFgWG761KgJqiZ7UMPX9QMKXKuf7+vRtux0QrLi71TajuUOvEoyxYIU9OjAwdRAlVT
Mzo16yoEv2UrAZRTmwwG5I8Cwe2lnna0mUWOXYFMBx5+ynKTkyUg8LeVU/XlGq3+dh97zQK+pD3M
rBwYzfXWzwGFBI4BXHRqCqerIwycXIJJYyosYz0sMG3wu3NTVt15upMN8lzAk6nXU9FhaTIJF6Xf
PXtAhFzYDWi1gy0yhksLyXV3NZmsK7ISjXncHz7Hm+ql4ZI1w3D6rCbsn52K/DUw1fanT1dLlPN6
a1wXZk8e4DpCnVKcd8LYz096kF10QzPuphNR4yd3ZE4wj5NBAId0mcr+sJyKmaVmpxLH7GQ6dfqw
n6pipGWW7mBBthcjTvZifHPswH1rcYZAkPdj7Ohj7Mm2VPELdy7On2+qFJIJTiHXF0rY/bpAyOp2
unReuxvrzjleS+BcTmapMatiYI1xdIterbmW8g7B5I9O/9NARZY4x6lX99dAbGfRDmkQkGhcb6P0
Pbp+RlXeTBdR5dapcSxSHRCBuIiqvHD0ozTob0x2fDsQjjehLK1tYTkZfXT+HE8DetIg53O8Hgzy
iP1tbIrkG38dK4pKTmC5F9cqd1CT63HDlAlpVZY3rPD3WvaM+ESCsFW2mkb67B+LMQthl0CRs9FU
YzwJ/l5tAnJf2mKY6SM/+00mYqhplOsJZRrmX9mJoUbXe+gy/eSEebu3cAAVTZps3Wxo93asAigz
2szBye1KzV7DceqyK+H2Wjt1msqiZ9+3yfba8FOnH6MoImcgaH7DV6szj2ZJYrbYXnfAN30OHn+V
0aodDMKrZXWO0MMFlexa62ulbzQHsluPe6h9DyD4mt2QF9IZT6J7LvEy71ENQJRBcs+5uEx3sc1G
nvdZWvzWEBLc8CqlPXzakllLA4RpvUymeA+JsjSqChOS5Bmr6WPUVOZIlIcSIEpWkDoNkakTd41Z
4a9OUuDK6EbMpgaDGCiaUqL5eqtnTGx6iGD+VAk/7xjVprwpxTCfY013v9UNel2tXDF04M7lFkZO
J3dPukViDg3P/t5OneRiWQpfzPdT5P6iJXJXP1tAR60341DAzR0VcuiqifWWe3du6FavGhAslP1C
jZkoTxBFIe1GMtjWbRmiH5IRdPwwLSornavtqnbKBEi3T5yZwN4qRBXqW1/ADQWv7h2dIEZyLYdj
gcR/8vqLgQEn4qiayjkrGhlOZNhaKrNFND76+lgevNJ/y/TcgqMKVPxr7kdvuRNYK9sw8mShWVqF
dJ1czCdj19VbYI1/9ZsMp1IiFr3ejv9qbT9vxYhJbA0r1JHH0BouQZ6QUVLcJd6bEln5eSpMF6/X
PLAQZbX2hNXV1GmjTeeHLAWi09j04wUR7epi3H4ONZkjddmB2cB1/mlpB6RWSWuXfFLIKLvoNqbu
qSIyPPUtmrZ0Z20scOyoBWzbAPet1jUmMgV5vp8uuFZ+3I2wQpBz+mj5rbkdFYQG0nz9W/1U/L3v
56if4011riMyR0aZAlLaOjK/hIeWPZk7w3WJFGlXtLwbhHAgtyIG6xjoCV3LOi6Nk2v5nKaFeW9p
2qXymfbFEFNpunwOcx1WjqofwzSaZG6SClUh2fG0hxY4RqmiQ6qKUv1LyU564nlteqf5svoQkQ5v
spxKop/VVnd91baEwHQmbLQUjtOdC3fsiGxCzstlAcMQDVPd1DpdpJIeUY9gdl2jevs5wG92qaCl
iMyJi8++nwO0do5nCVhvBAxhcFPwOEYG4a9DIB453rkBnvcyVYVtru0RmT/mPgj/0FzGqm6fSzIk
3ckIoK+TEa+WqTWQlrTAv2O/uzT12j5PVZ8WU4ep7mOMT4sUfMt1jA+LaYx/9SmTxf/6KXlTazMi
1iBYgECeyCf0hLwBiW5EqW1ajjSluDX+aigVS9naSKyushGUjtnJ5Ln5PJZcjyNVHaNp4xrK4now
MQC2ZnZACPI0lqG9JsYAXMOChrZBfmcxuggnwMPxnqzeJNpNzNgcApbfVCe5AMHCJ5eY4BwEQL9v
BzP9mhE5VEV954X5VophYk3dlREMeFl2zlkbdfPGspuHqR59n2hlxA1MBtHr41NQgIhxu9jSbDJr
tQYS+C+fMtVPn8Lheak6ztbPkqcRPfJbtw2iW48N0rLhCLuYiteGkSCgJ/foKwgTBHIvaM0hTG6/
qi4CIlNt30TqXozl43PEr/cxzrXcezFQ6CKXgVfVJoAUy95ElX9JJEu5T+sm2JkkQ1kyu6YvIbhb
S3G9p6GX2zU+03FNKiz9sUoENxwDue6KpTMa6S7OmoawUXJjhG7ygiNISKvn+VFCH4RnvKkAwdAw
SK2QTZX1SwC75qi3iGuSgJPkKlX68uvXUHCooYlEvfgaNj5uAV3uVjqCMWGMsKnFnw12SEdCq1DP
1tdiJ/v7IAITPhVtC47iIN35VmjcTjVlqIcAhYp6OxWrSFc2uHgIiovRcpAUEHOTa2mqGgwrnBGV
OVWKgVppF50ATkSn6U5q3giju4epwP72R7WaJdEJZuzZHIS0x0f9ZDZdqlaGF2R24Xqy/a2/pPTq
PKhaaCnio6YBPu2khD37gCLV/HPk1u97eSYpDWAoU/3++UGfJhLv426o4u312/kmmN7JTooL/4RU
1sfXDAq3PVbu7rrFJYftVkqIhIA0AuKQfpR1/TVFUkXpj1kusVuTYnRfW0nkSCIGir53S+RSUUp9
MVVOF5I82MoK6IIWZeESNdmeIARJ2hBkXHZeNjy7Foqzg6i3fqn3bOon+0rDXd8PeHZEp7RQh2fL
hMnmk3Nua6f1dbCp/rPTx4eknN32sTEU68DJ6gsMxG1lmMqh9eSaR5KqHjUcJPOCehFE0o+6zi8g
tXnM8+GoOrPJLsiBbGql6lxHmoytpGOXPIj8M7aNKOI0qvgMPwJ4f+0mBq0Csq7XVspniI+cLk4p
FycZDthUQqVm5PHJDKIMnfmo+e27XksEJgiE3zSmeZeZgfmY+9a40nIrX0sjVknWEIbSFcTbR+XY
B/XRifroNM3fVZKQ7qdPUfsdFOIGiDMeg9qKIO2xaPze6g/5762tUWZz4ilxNv8Yuaicg55m8cHp
GtLQjEm6aEM7uQxRml6muyB9ql3PPzcBdJipumhJXfJpOll5cN6XMRiNeePUCObEgNmOmuyzJWWu
v9HZVm3MuoqPTo367xoKnre3dXyCwu4nYysYyd2Wwn9kv7BXLHwzADN7WKb4FbaGB8gUKVO8CVpd
7X+6RTHjDflDZYVDqT34Fhe5yFAxNhvAQBz+DlNDPwit5akM/g9KXGTq5BcshvXUpQ8AowJmsYCO
k/xEiLB1xxKR75M2oDyrWEO17+KY2UJFiLxy7A17se5Si0vPE7b2ZSgcU3FqIJSVsrkkeyIGn6YO
Hl8wkL66/mxg2I7EN6wOJpPruoY1zNoJmz+1LLDnAZJzpgAi+tGiDmxQ+qg3KWOFvLZv4DCIFSAX
hE9JT0nmSaAz1ro0a/W9jNDCdpzsLc71m6KV7G9Znz7qqdy/ZKX1rsNIfDYVlBTrVnN4GmF0ADWq
5sRD3VXn1OG9DZVycopOpdEn6YHbag8fbZP/9LP00SYs/3/9ygANViRj94SbtOLb6A9IseKSAkuf
vBKUHJ59DlrzIjG9I9g0d6qPWudHPcwl/3+sRzbiaj+NY+jS7+NM9ahItrMWsrykB2e1NdUHY2hC
XtXgLIsScgfh5dc2siGcyYmmXS1F6bNfhHKVMdbqgzoY4UW0xX2ngffoQeSVMtBCSYm+lqg3k5ps
KL8xXe+jOCDVCZKZTTqADCVHAu7pRPlv1t5jOW5kC9d9oYMIeDMli0WWoadEtSaIVvcWvPd4+vNh
gSLY3Np97+BMEJnLJEqqIpC5zP//BU7Qz8acq2+89WhqVKzhWYlIkwdp82AM0ZOhte63pB69SyVL
SxpE6/zGoP4YRl23uxtIrVEFHc9fCz//D4A+08/iMvLD/qfVZj85qXdfe99z6IWDwSl45OfO5mu0
jAeVKv3LrIBMvrGnP5eH9c9m4uUDjDvN2IDLUDL9hzPQH+woUUWdZt3vKQ/KznWQ+Ow/jI/rWOAg
vcJw9L6O1o+sUxGN0Rx4wehhm2kSBBt4bh3nj2CgM21cRvEiC8aSSuR37Tb6d7tP2v+5ntgFCb1d
bW/XV9Qfdhdx4aVnqU0IfO3jdNNKVUMNkdRqLNNNqyy4PvCV+JfRHKfugbg9bUuAc6yn34ZcrN0m
/OxJ+1+nZus8yoWA/5d8yJWTzKYkch7tjl6WROHJu0xsvaNncD6ts9pyHmn1jA5NBCHiB58Afoag
BrFR7EQBhGx6KbezFzdR9H36pUt8/8NykXOW24lPbQf9rWmN68dpKac9aBPYygYFU/fqHwG/s3so
L817EbhQglLkb/2o4z6GVGox6gBeoi1An3ZZ2CgJ3HXFz2lWksNIFVNy9baGM8cRzaa//FfTzXVQ
jB31t+2Bf1Fykou5BM5tCacHCuFzmW/qGQzYYoEz5xFZ0E+6+G121Mu4x4bC3EW8mn6y2FaS0ba6
LPJJ1g+UfEPK2j/YIWg/SwCGHzWooCBsvETUlOy9Pq6Ogenm9+RWHFBzxvbPEGgDicBkLfgkiTMP
L0USDTtyzZdFMCSwKDhFspNhOmXJucoDModmTU3rohaZjKA6Tc4y6oKRROI2DyMoiUhxKODFfcsr
CBJlFBjUsssoWkZDMWrfZLRpp0X2yW5bhfqyI/W8fzsuJLy0sAMgkim8eyU640tAxwxC5bIbFH0N
6KxRHpInYIQFJFwdrQBNsqUEr6Bx8cZapiIzS9MGBPeLSCrTc1exWtUetAHU1IpiICtfWVoDShGO
Xko4M3SVt3XECzQ2Z1lHJhFNRlQCjC9AyVqB/58BFpiLahjoq6+gOutHozxncaucVAgN9mlgTi90
NLPn8DTtPwpoF8NHn3pMnSs/B2oqHyjCXYo+yhqgLCcCc0ymMy/h8+zyzJ6WAg/Kjj9q3cK4bBMn
vR98r+ao0r/wPtdO5Kv6EBBlfjPLtBym+lEucLR+EIlTgxWFj+rJaspms6ra/qPon2s5TZLuq1DT
dmkX3+nLq2tOg+qhIpojMzbc60xbXnluXq8zK1c/W777ie7dkoyPu4v1Irhr6vJBnbvoBRSA+hT6
WbPzwmz+vsjbIopevDz6GrohjcCFkd8V4L+uFwCDeRnlqnVJlS4QvZvGtmywEzy9v9xkmzMA09qV
ugDRiFYUQW14nKhK4rJpk3gXmzXPhLf79TUcSpP3jzsV9KAdcl99zpzMv8uXtmn69qyrddqO4LUu
CjMarBs/aP76JJdpyfs4JO4FhSfkEmPpjTf+bI0PMcjVkEwqLcAgTHkATQ8ySqN7wNbUe5EA7DA9
AJcaUoNNZGgzBTh4vGkWdzH5oGCHGgC3rnqG6dWXwOx/iXVA1McBBowlkngHlrl3DBfZLDILWU0B
6rGACgNEbT9t7t9ldp25MNxo3y1d8W6jYDw5ttU8yaX1PIc68N4B2PeXzDCLr26aFwTNl1z8P5xE
pGvGm1PD7+DU5ED8tsC5lip8WFQJ8OXo5nkdOjHwE1WW95cfhNEUGVeD17HxmUDpjd4vCgwZego6
qRhrlK6vyk9TTeuVQ1B6e5GL+3q3T8ttN490hc8llh8+h9yAdM2jxylwn5bWaKs0briAqFWWtVMM
29ubBDNfoLQrjmUKMolMdc1KnsC35h+ag/teNfW3TvG6Wy0e8hcDBKnd5ACquLlOPjgGMk26bn5I
uubv3lTJ+DpN/+I6kDMmY5pdy7RTe+oBzWYipI3W8EP1rqW9S2ZyUfM/fcWPnilxQs++9mJbLK/M
t8XiJuhffreYRuuDNioKx7uZgpyZzhgr5pehdiGVZZWvercyT00ymJbra9eeWRERflfIqFA8ZT9V
PPQ/OINHyxJOQ7jECUBDlRVFD1rNSE1Wm+19pw4I8ZSv5jQ12l1p0UCSKnlGEZ9LUZ5tzsmt4RYM
4c1Mbs3IfIr0aLhpBmpwQJNG1nplcsuL2jxZfnUhs2CA5vpotzWd8aFeXZRQUN2KcRlmNVTsKmhJ
Uxx0cEott1nvMFcDjUScBilKLerjnCV6f6xV1Tx0gXXY7rXem61QdhV1mn8BIHpzo9XWvV7W01mP
1YJmAA8OJksL3y6iURe1k/3dkeI+9XXOC1pEohTbbUopB9D4Ncfcal6ak7elOmd+CgqnOPZgSl7H
wwJPF9C8KRe6J9MHv3PPpWpb4GcjF5FCLhKkiol+/sVic/Ab94mqXA9a819rFDBI3ECpVVz0YZZ9
WNdxgQ+I0+jop7bhgs8ztIdBn37qi2uQLbJ6glLGtNz8ACejCY0NW94jBdnfZHlZTz6AGwS06dHy
fSNTUWSlHp0md3qck4SlROa20tQK6sS2QBY0ysmLrVPb2ksHOojUkuoth5onbWQuXXfEwvxYj+47
Xsg8bnjcinaZiq2ki23w/cVhtZDpREOWWMhF1tiWfF/DGqaXRPfVr5Cl0H4DneFXp0/KXWN26kOT
j8qecHdwLvKmP0Zqn99Y8WDe6UmbXw2N60BxssQSVMX8w4phvlG94XuSJTAXu824h1zUfBiW1EtY
Rta1FkDV20k+hsZL/hrzjmaL0IDvaihvHWfKzqtWA5XyUlYYxFop8KYVAgzTBQ/EmEZjT+K1uf9w
0dnNT13q7wNvJn07jd9sl76dWQt7KoQIrfBZurNMZSQymEhvC52updQL3JbyHuzWoRiOi3NfROGN
WuVPm9sHk6wph1NBfUhDnpZAEfVlaqMWcPa22kXYOeEPtbZeYnPmmZV42SGuW/Bx2qoHXZeGC+DD
AFLzHvsqBMYHqD7HJflsemr2EmX0eoyRVtyIMptaWN1boOHjkW4Gcwpp8M1YUGaLw7u72BuQfC+8
muVNSOidIDxFuFXsnFyFRnEyBO5DHBtfdSAJv4XA/l7XXazQmcY00qmlS3LoSHp99L8Alk3jKPKC
Ko6T4RC1lu16XBDOhumLO4CNW58d0z71PGkf6Fqjl3xO3NtAsYOzyIo8Uh+SMCAS2RD1l6koJoXn
kx5q37PFAsgAqKLT+LuyFHpKMWdQgudCa89SNqrPk33k8V+boMpgIFZBOtSUKxELy+eyMS9FKOrV
aaIWxLtal5EVNwMZyaWSRX9/l3wyiFsEOQV5oxQ3KRZ/3cslDsboNLxP096xd74O1JAoYiWKT1UM
BClQY4t1BBrNOkyIOl+DK/nquLF7UzgA3cBYUwB6YHc0mhI9j5YpmZw/27np4Frwgtf8q2I3xWvQ
hxHnjfg/4qHQ1/VhgbwEkrhZFhDtpDrrAoHZ1ldgSgaXs5dQI6V0VEHRkp1ez57zCLRGdWqWi2jl
8km2eoiGHxDHjs1yFS5r1RR0b/LVBYD6Y2c17jVo1EBfuzwM4ZWbAC61DKKeczlqV6uwKsib7VMa
f98MPnqsY/FbLVwQ4U6q6ejXFnCLb7JtcVF/lK6rU6kZ0hXI3dc5nIBvc/k0TWsQk1hsPviLucxF
szqKULx9uen6T+hsUCAuMwJhQNZDW5Qp4wN9iOODO+k2aOvjHZ03uU8EDZlvBWx9NfO0ypop9HYR
gFaQjOImvv/LbYBm8yQWYgvblksc1gbtaVlYLp6r2KfRmu82kdgudxV3q6dBMinD9Zkojz4JOcuT
r3Wra0NV1MMnuSglSC0jcbBKa95bTgQZ+vL83BTiu00337jt/iRQmMDeCkHB+tjdfLflE55kB8qb
qYn69RRfPcT400dL7A74hIzg5LbA7xYVGS18LgDtN58+nd/YfJ7NS25Rw+cBVtXcrC8TH777hnIq
oFhJQcxBNN674Fovk4B6IfcCJJpuRxFwQtcme26wpYyBl/PB6wq0kpzYTMSvNGPl0mos81JeXuEI
eSIMAZDcLO8yucibzneM7iLxEkLyy9uvcCzn1C+wXJo93NteABCEbWf328VVYko0QtW/3mQymuwG
0IF0Mq42BSAx+b02Q400RgkQHstUtKIoOw55nj1AIPd+D1GkVK1QTp1/+SSfVRMmihy8rsVeTJWB
9zsgUY/mHJR3Ipqjk1EO6T0dkPXt4Pi71AduMXMtH55CRn7XThDTwWcyqcOcXWWK+sy/eD5udmUD
QE4Nt1ZovJppO4/OsWqIAtphC46A36TF7XbROgvoPy1VyNKzOwOYCLXmde5NQJGEn1lvxiGtpiSl
S2DoxAT8+jc/mbqAFpaDFVxrwHC2FyqcefRSOgdQMcpzz2PcOph2X5xlbmctwCdDql1S31ucN0Wn
KThvc1F7NKgdTYiuSjBqgR0oyXZZdglcUu8RQwRJiawOxVinbi5op5ehXIDbUw9xQzpwMWxhbmHf
uww3ExlRn/ZrCaNPKgf2KlaTy2ZuDgqaOFI5htTmQbSr9Qd3kc68N6L95r5aje83nmb1YQpt3jRi
uN1CoZzUu5H5+q8CdP5Bo17uOqNzHLbgauDwOtr2SS6KGgN3ob+Kso66mlYg/igB6V9MGj34NVx1
qQr3XmDoP0Vt9dMc7mQImerVkPMFGXFSna3lshxM1kvHltGNyuH4SV5Rk/3BbHVYZCNltCBCuJ2c
bs6f1rTdlJYSP7lx4RY+NZVqgOQDUwysgp5xoneEk3YwHEUhl81Ophn1avQGLn6f1CaQubt5qivY
YNHKeuvSnww3Z7HZpiCxaSlBk3j5KB8+1YdVxEP04pZRMLCbtRQ+a4qt+3SY2CvaMaSg7XiMugj0
vuoV/In0NQ7r7uyldUofBGLCU29WDn+251kxIdty2S9bdRP+ESSAHwWG1t/5mVM/OwU52UVudrm/
gEZG12KWZcXZcsrpOQmG6i4lKHURDNSMpNPCM5dk89EJO/VbAlX8Iq5qJTr2lg8fwjJ1KlBtItcs
6aKEzU7zrOY8TcOX2c/prOnj9lwtF5HLJQ3bj1ORqfAsjMt5fDP7n7bQgYWnum04P3Mrucgd5F6/
k/UQc950c/z4P5f89JGKUdWuCBoCb/n+WVUTdtUsZfs7P5c+HVIBZKAnudS9z7O2G+KTjLKxMW7s
NNyL0u9+mckUCqe2oAwe4Sc3kf3OZbOLwaV7cx5hWrqxSvgBfvMxtuXpjd37Sj/dqK3qHfuh9o4y
mpapjGqeivTKL/N1+EkvPk7lffSG3pGdOEiwu08KMYZXjRW3G4rNp+l6q/9t/kHvjMCHwCGTX1Hf
b18RQyCj3wTVqZe+glGuSkfbgUjDpQHhg/6383xZqa2M4GJdJJGehkDruJU4yHoeYLzHwb5JFYcI
tqOOhw56qIPdWDnbFn8Oblt34KT2rlkNRaMXXsQZLp5XH5HJRRVFmvtATkYwycXtuACLQxtA52Xk
XmtKcahaegFbrzdoZjX9/1I7VfrUhj51TAkMFGAC9PvofTsjexqqCYCKjN1xPbNvmx1am4EbTWbw
XxcPuIgI/kamC9yjDR5+ERTNCb4AQBvC4FtlVf4j8S7qVdKMF/qCKitTUTgUsVz6pe3CfaZ4qx1v
gO/wKNQnMRN5M4KRW0WPMomTyQT7x78fa4XOrDmPleu0nNN1WTFRoUrZ6b4Hzu2ybNSXBRXdEwhF
pnrvt0VzZyzdC3wJC68r9HAQhlvPZpAZt5wmn5WCznERvdsXi4HVKB/tCWLrt+HkPMti7/YAQdcQ
zfyyh6oNFqVhvUXhjLrcYkqW/nPHG+5ja2qItMKFa0ytuzPHxKDKapi1k1zmYEHHIuh+2SoZyE3v
ig+GTW3EwU5UH6Sbk0pf+MnoPbqXIhCKUhi54Zyg6Qp08N64hdUpvjBTr6QxyDJuN4VMyfLaZ798
lonYb1Yy8sGm2PM7gdPD8P+aayB3JH0o2UW5NJJT3FKOwEkmZweQ0tJTzJstC7nabX5F2F2rDj36
giXgVAo5OvAxaTloFwyBD8PRGCv4XD0FXh+wB9RoSq2zeKnlDKd9ZCREXEtdZzvlz/7JKj3/RABg
jnYy1MIHJ4nSkyjNVEG+2cmI3iUKLN59cSgb/tvaPMn2RFjHAgA0l6J9tbzL8ro5zHZmkYn1QMOv
pvZqMIz0nOt2C7J+93EUARW2yoL30Se76Z++g9ZxpMj7P6tZLXdKZvjswFUij17Xlzt18P4xr+0l
cJTmBCrFPuoNOHnPnhP2z6VDiLUmiygzpRrJcsUhWGmLUnEsooMzKIWq7VE1EkEC7hVpdwjCrn/O
lVA/duB+XMhUPKY6OaYGpwU/wCJS2HfKcmIxqN26XJrZ/XMBuPrV4PC/UzWxAnGt8q2mq9u5CPPY
u++82oPlvFKvpqTz7tXlIoqxUvf0rdiQ4Flvond/Mdjk2xqiaGd2HjOkYqRaPODlj9JeK42uaR6A
hV8W2ddwsOprkX3qjZWpKDY3kS1ekxo015/kH9pxxc5x1NueIqsbWcRzqq96PdXXolttZbitAujz
CA3vSND/Q8McgP5LbU9wkBY4uXxoqpO5+7lbbu2c23QyWhbKc3DW1o661cZZ+vNSWk09unmV5w8o
Jm/YIf/ACjE+YYXALKDqqka+1FF1y9M/YYVUaaUNVAmGT2UzUKFFvSDgt572s6yBzl0GhD5N2GrM
n0R0rZdEHaedNVn5gbOD8RSO4NlRZpz91db1PUDg49e5tau9MtTXVQU2Ue6Ywa1caja9A0VR/dvc
jmp714ZpCVZHFK42m/Um2+wAdyyuNJ7alz1E3BdN67n7qnXzO3MqKFiXoQMe3IWp9W8ayiboy1ts
nKXlPKqVjlfiSIVB2O/ixMleEh6zZxvokXCZiaioXmtP955kome0c+gB2IwypYOm21Nel14VWq1c
gKce3KQLykRVOs2+neidozKA+EWwtJSV9XCl6yYME75b3/77N2db//XNAe9CTzFgMq5HcsVF/9ef
T1EegAmj/Z8qcoqYJHf/CM2Lex4UEjPg2Jf7rDac1zJTaAqikcdIGkAZXV2jvaywk1vLcSkHbpyn
kOp8KoZ9ICKoZH3qpEZBnwP3BA7vYwgP6oMXUnouI72e6ciQVqqI86a7XERhUfcEjRwZbmKyF37K
fQanhvpu8bfbKeF/oopeLVBOyMctU8MOlWNld4/+sojTNYSOZrbjFKqPD+CFtNdO3ysXrqUQ8iud
0LmP+4MoIXieHoIlga4WVk/XK+Qbq5m4NQNfCPAMhQ/JfGPfO8rqtvnqi5uVVy0sASWr123hXfx/
fCtA/XzC3nEIIJHesxZwC/Bc/vmtWJEH8VDTl4+N6tnk61X6p5+bXvtOdXL2V+yqf0DFp71YwNJc
g1IA/mYWDi//ZkAGJr6bVKM65/QzXEKFCmzUku2XMgDJ7htmCwJa4rb7TVa5jnqgm/ghg3oNKoSi
OFVLA3zOz4Dg4VicYIbS1+mmJe9oXxgQdNha1z4AXzKaSvwURWr85Lq6f8hCq7yQqSh8c7Z31N/T
nLuYiEwZih9GW1UnEfltHTzA2+nQ5FZD1mZZp2GMbM7OjHx1Rti9zzd13bRPYR4O18Sj2tO/f0ea
ptn//JYc+qkNBzEdrp6tOcYnzJ0MwKsyp1fhVVHgAoqsfd9QUSS1Mnr9YfJLI3UzTBJDC7+oS4FN
Pb2ZjYl+1ThhdQHUG3iymbVr9GgpDdLbFOjvJL7OaEx+JlmZi1ZmAFiEz4UGLvFmkTT9aiFKMRuM
Kd1lth6ta8gdisy4yCDeshUHKGVQXkq/TLu9YL2sQ7DKriPDyA7geo6kWRec6p6Ux2HqoRHqvZnk
aqxDfVf4PQAjdD3ftDLvISIHKeERnrv6BC/ncgakxizIu/IV6oGF3rGCrsEJytcoKEGNg07wKFqK
IZ4mhUKdPK4tqBhCl4iElwGDWaSHINOc57IKMoK5DXmwRTuwHX9SKIBcdCLxCna/ZREOx4HeqGc3
4n66pbHjgBLiforLvVEr1RGokfoIjBqwveucTpT/Hoqq1ob6KKMpsuqFR4X5OqSdoT56sooMZVVq
OqvLpIG6uR+UjOzlrLJvLcyHarlMiTrclSSQ494zHuQCuR5EZaZzBTZ6weYn9Shjd8NDkUbFrVdM
vBAMn9AEzb28M/MRct0BqsWg6L4PdfdSQvrwH2JXYJHUtMSUJoHRrr+P7KB5BMiXXucmIDFaw8W+
zOqiaR5zR69FRAb5zcrwgMM1cPwkenc09dYgDDe1VLnn/ZXaVNmZVwYAFKbm7RqQ7r5pHfURCzBT
YitPHFuz1820WkzzdIDRmpAypYMRL+vU+Zvuiqc4dzmq6vND2WfNLenS+la3MrJ0afunzDZ5U+RA
U1KtMMDYsZqqcwk8K+Clza3Ymen4c4RH5RosUBS9NSm7se8Wom2luLRzE3LocgBjo/Ti3TDrPZjJ
8CRGdfudVxtwypPdHfMsi56ARs8ppMr7H3ZYf1PyvHihRd6/cYvO2Ztt670WpXYtBtvafWLzwUgr
/PvalQJfe5eCpzwXTbFvY9prezNL7zs3mc9sjTo47hXthz1cKpqZ/sg8NjpzDLypm9nefZIMpLJU
P7rL/Yn+fivQj9lc6kcgwN5GIpNLP0HFCszsf9uMlGof5nq4dzNfv1Kd3HpOQRO5qwbrcWgC+1lE
Tas91j39d+BhWM+qxv6yjUz9SqaVnYd33ujwskdZlACEDLClQd6mQnQKpHA1pTpFZAF4g6BFwdVj
1NrZifp5VWeZoR/XqajhUu1sTl0uhaNoRLaq1zWGpU5GiZTgh1a0u5nP9t3y1H7XtxrNMKpHKzgl
kLuk04Y/Sq24bghG/q34YG5axdgBmmD515Eazjfkkbqnzs3YAywm/1xNbZT2tgnU+Rwkib8LOqv/
o+EQnVT9wBkfRkCw0G5mFvqhePEERKfl36qM7gCXAmqft9OP2A1PfcdmNqLX/HrOrPEa+oazDbHY
bWMQ4pwM9a4iQRFAdEg3TwLCsk+A5ZH3e/7YQmh9b2bapaPVb6LYyJsHdl+iZ9/C86wbbuLMAqg6
rDTrVEKVepKRXJSMfmn4ZGPqoHzrg0Kmluf8pYfRcB05rXObwAq+i4FS2WmK4dwaywUss466rmV4
C1CwcyuWotqMxNFPJrD8ksh98xFDK88JnbevkwUwhtmXP2KrAGwUNpb7EHKGwzBF+bUyqSbHSZuo
pZ3bf6dwyottUACNu9lGttbsSYMB8FocN0waHsAjUD0LCtZkACa1aEUmJh9gb/rcDo7TkK2+a6Pp
2l4qGn8sVw0QNEdTHchsA5t/rEKnOvqd6YOSvgxTRYHDRlRyURMFfoXVFIjh1X5TfzBfLQPFq66a
BeNYEIgEckjNQBZzFvIDmSYFnSSRrX4AJarTJr92K8CKu3oiamdQOW2EkX2vN7xXU1d3/0iJI14u
YI1nN8kj2FHa21HLkj8M2obhvQDmiWiAQRXkl9gpT4am2N9NIho7PxyK06xFxrPeVs8i12LeybR6
gkwQ9PFTW6l/WYu9CkLKpUNm+9Z3B6BL6C+/0OGG+z4MYFiHNIbdjzEEJhlP2ItydJ7KvDi4fUXr
pBKUB3XST7FBIyUpAP/sFKp/3qYyElliXoPoC2vWYiXeMpLLZlXZ01MSqPWNyL2CY62dzVcEnMbL
uKmjH0S0b8C1L16jzp6uLRPqdlv1pq9O6B+jDJCcwLi2IWJhL/3qV4SL6CiLR9464VXS0xuhKLZF
ANTtvuvFfvSs9E9dhVw6jsz4wC4ug7+rPgB5kv1pu+Gz0la3TjL8lTc5H6TVzCdKZuiYG/s/+jq0
ntrlEkxpdTmVXbgnQkdgqgL5ggpS5aTA9rde6ONFKPNQaeKrrLJVTjS/1J8NIzG3K2INqVn9FYO1
e9HrMxkvKXTIE03nbxuaGloJOM5U9HU+9KQobQ42V2JNVvyX9dxn+rWiBc5FUYalf2Hcw7yy4E7x
IbzLhC0LvJxMNQeMqsZd4Ko6wlGfNfOiFpuaJkl2iPW9+DqwRajsP/+xVk6aRLsQl7JnjyaWq5DH
Pmx9w+gd/Kbd272T/qUq9IBYI/yCfa1ZxwwytCuDspU/eCruJXogFr5jZcTyijNR2vap7Evrwo2V
4KABSPWkWq3yCLybkVtAhPFW6G5AmI4uRfk7B5iBlMcYPLhaUW/H0buh7bw952D6nOcZrK3Kg2Ba
pqKQSwUXyHmzk1G6eGgppYY2qQV2479WEcU2HVzboCpjUWuQ8mngH91s62124gZVDw2z9HHWlvrg
lu7wVs7i+PyOjSIw1poUioFBUph5ptTz3F/ZSRzfeLA3vFo+BWhF2D9oSha9BO6w9zXPec3MROWY
TTWNs1i5lVXvStfTDqKNQtjBwsR8qqEuelzIDszGUL9qlptROstxjFDQ26Xs279BbWr3HShuq1x1
e15WYpfnCsEOseYDc6Azq79DZ4HFnvznTO9oliQl1x3EYp5Lv9l7YfFmIssYhk3pJxUIwTTBNAfB
exnlEEAThTiHAvJlLvhecwpN1jiEoLgGGeSTEBb+iCNe5qIlutxVu6H8XtTDm++63KoVj65w7+kT
iK/NbhyOWqTDYaDBr7vM5DJ40biO4sz+F1m4aMVk5uwC+dBCBqXp7XAhQnoT4uwiiBa+vXWcFFRU
dLV9A1rKDKlTqp6hGvpq64F5LbNNri/KT7I6oFXQiHptvyl6ykvPm5uMRGZP1FPTCq9f/f8wLhJ6
tB3dsHZi/OnmE4wop6TW96Ef17zsKCtUgWEArHROb7NOVZ8GzftC/Cz5PlUQlSVW7xyzQDcfynS+
VB0nPRip+UNr2D+xLX2bllZKs0K9YATpv2QmbTrUwS/gQpY5r26/k1F/R82qwAulEXtqju572xma
hbm5Xf9OyOhPnNL4X1TD6OhWPhAIUrdFnemLo6bBaavnEleIV99cReErpnoe2YWIU1G1FhyYPQQX
HEqvYtdur0sKOl9nc4SWFDr6O/BBy69d861exC7B/nNkkOaDdMt43ZxkquvqJyf8dK/SjmtmUvKZ
rpaH0aGvzL/H0ia7LNnKVbNEf2UkF4oCqQXy2hGmrH8oNuPVWbKcku9cnU1IltoshtjXys3L0kys
m2JorJdcA3kKgnn1Kowt68WIoA4wYV2gm55pGYXGrRO4f4it1ujaE4yYFzJbDUAi9rNoeFwXA+CB
mn3+O2T6/+JWQHNQZKxx5MyV9VLBbPA27cO7IgHb8IPo3cxQKEDroTTaba4yEmMrYb+ZucFpU4J1
AoGCzCM4AmThTbu5/pWBgHgJo2R3ZeeqAl/80kAezIV3dmroIZee8g4mIroQl+EM1S10q/QaiN3q
kiSud1a8gOQivmInlyBOzDubCDVtdwBsfFL09fThHmLrRzh8uo8ogrb9HuhtfGd4gGI1dLOc1x+r
/tMHTfArNcPxPYxfwfqjpcl1vDZ9WnnEipfJ75yCKh4OJAz/A+2ZAggGPSXaZJq34EK8RrXVv4xU
D7w4EJYadbxO6qH50WVGeisqIHGLXUwM5lqmOkGxG1lr1fbdupbMZEHWSmmPfpF7ZUn/A3zxCy0E
2MGfy8o60nh9rRo8ml0nsYedtUsbXXmhYI4HRTg0h7Ltki/UeAdXmgIJWmaEyZeeTsu9ZU3lVRpq
8ReHM95NP1AELVPV7fqTFgOfL1MldMq7Lu9exZV+mv6RqOJeZm5A9f64Fzu5kQ3w41jWxW0Ni+wM
cvODSX8ABRhwDbiFBk86STKvSO4omdAeRU4NSXjUnQB+oHczHgZQcZigaYossYrhNp99AHcLdzcT
Er8qlx2SuuyLJl0/lSWIeiLq2qI8a5BYik4u4uRGhXMlU37jzVNIs0wECsbt1NFREHWw+XoXsEjM
l32ucaa3oaCXBn+Z8knon1hix+vUTaJLgQbwY+3u30Ozur5EXj+goROZdTRbp/vTNDXLNJxPkdka
mhI7jYf6axTUE2iG/QWv/+5bbUbjTZGP9b5YQEVKzv6O4XTffMUe6DGt6n2sJvN3G/vu3X6T/9O+
WtbpF0STlvf3J3tZ//2+sr5nGm/2y/pO6SQLuu54KLI6P4dxSULKDopvJcUXuyH1RsrI5/zbaJXX
MYBmL5lNtWvtwS4ich8s732cUaElXvpc/ukM9Gf2pV08hxSFUfZSfDMo67yhXyG4kqliKbCEDaXH
MbHoXr36RpzDcGL7FYw1zwtuWU5jvWODr+4n4LaPbLyUW7lUZWHDtUuy5l2kqDWPO5kPU/I9HGLo
QhbtB4XOF3E1a2152SXG21IkxLRLK+dMEKgqm1VrLm/m3sheLZVITe130R3BuPyVwy4noHn8ktqN
/dBrIH0uYr2HsXEiXHGpJFP+CrDBTOt4MF/LGoR/qWrLwgQKAbR1kuwS8++k7rXThyTfmvS7cJQi
u9MgeFWvYfldJmuSz8ioXjIvIsNP78CZrI3d7xzKjmhUVZs/adKBlYwXIsxSA/AnkZd2ykVlcBwr
fFO/SLXIeQgzy2Gj7oODV7cHEcVQeygX1K/Q8ptpd+t06or0YqhVDtxTqMDj0zoPYi3rl73dXm2y
7R6yvNiRYA5vo746bCJxWO4Dz5V2t3689T4DHVjbx3OcbrqE/OIuJgiVLnB6wQKzJ0CxnaDpyTyF
Uq29iEmB3IQYbjabi8hW4/dlujCJblS1XB0+rLfZ5VaWHt0eMO2wmN1LvamHHajpbFgWvLsApDMa
ryliPsklX0Dx1mmfofkwX2xWc/EUI3NZY8whZlZ68+aTXCxmjiC7f38eaeaSRf3H88hy+FMB8Npy
LdtyvU/Po8gKW90b6eh5y+e5RfzDmmuHbT1pAMkMRJOiXpWmz5vtPTXglZp3nJTx6yaSUan/x+MX
RE7zVxLBplIOfPVlRcsjlGWeV4hYOliuzSLJdwLwmnWVCxSRB7n2guga2QWUW4PbnwTDNf6NMdnx
nSnGKcCPH4zz/GB2tXoggEj64r0XPar05Mg7800mzeg1ecUjrCyglywN7Z9kMhWF+IqdrPc72eYr
9xiKECoI6g52HWU1Jy2EyneJUxYSuIyXuKbMXdXNL20SJJCioqbbzwQYH+5ncflgnZpDOwOUjLn3
fym7rua4cWb7i1hFAgzg6+QgjZK1Di8s27tmDmAmf/09aMrC7Kz9ue4LCugEjjQBofucAvDrOE3j
8yZSgf49A8VeHG9mWEKQkKmTU/JDmDW59IH5hQXdN45MTVSbFM1d2yPZJgV57oUa053tSzm7xs7z
+QTcBygyVkZ86XajXDxAZYKyKxAVh/tEVQbgQ43cQBUQQF4MOdQqvj9E4V7HWYLVQ3eJVUFF3Rwy
6WNTpuChqAG+5p0jq/pCI7Jghv1mIRUSYY+DlRuLvGv+kE7Cvf/crDr4G4O727Vd1KPjBPPf99+z
GOKkqxrv1fWDf5zcaXuk94/eWVYDj1BsViLfywI3l5F6HiiMS+9MalRWgRDrytL01kE7DWfbj7p6
RYpJxVnG5EghljGOUHCpgROs1TIPqWIXlZ+ALfk5R5baP8ASDgBdabJoo5+gnsyfc2hrM8IdRq3I
gXEYgktqnGsdp9JdkoN+lXSkZYExtau2LuetTh8q+lju5h6LABx8mWcQ5L01rG+ADE9jlEBg/ahs
tJp6tsFmYx0ZlXnGahUgfUY2DEhHpH5UyvvICYL9IvQHPi/hyT4a5uxkB2Lj8dS+z8ZKrBxsAz/X
ORIdrbI27/La5B9aFoNqseg+z7go2oEeDdTWapgUzXZgwn8F1Do/F3V8h0Odx9Gc8zNq7R5LDr7t
bpYgcZii/GwMuDVeuV2GlqQo3La9tdeAemcRXOnIoFG+TgWSZyf0jA3z6zRBGg1i0Ry48UYoPdZT
UY9sSEvDq4gNbqGcYC7W/9tOu93MQQqSLS+BZiJhWKW48PWaHzRatNRdXtqVYDHwgnyd912wS1JU
Kbqt9xVwoeCMB0fpHZtx/GezDBSavfC+4rbiK6tY8TLlhTw1LqCCsT3M72QY1XtjTL+5YOY+Ekw0
Ud4YRlkeY25HKw1ATYouK74lUYAKI5WFRFDTArzOxwzseSBp/AlqTQoV1y8dkE1PAoVECrBogSDq
cHMP3OR7GiVJ1T7KADwSjgPSGJwuAmw69j+RPaAvvCcfB2nIaHGbNTmQogqwAnBxBb/VcXkP0sQu
LIZj3+ftgwVQHF6x7F4oCDmr7fg+tuYvlhJpOY5w8qshijeAXlhUxVbbkfHgCTasKBRKVMDY5iGR
QYXSdqQEfDu46YcJX7Ob+keKbG3c4YIceAIV8UMkUBQvuyY8xDUOnHLSYjvyWPjJcC9cWzxPSKU9
sg4VzGRMjWMi57wQHVBRVIBgHp3z3LffyQGlqOKZcdNWDIzNkSxQYWzcJ7y/1zGa2WdYTsbW3vAQ
A6TRgALzgrW2sItQbLAtTMCMwE0wpt7lEUqfMh60IBTFB3elx9TTzR9sSE3WSxw9vgmhh9T7rZ3F
s09WBm7AX5mBO+TtqWcj/mbUnr0rDQN0uaoxrMpB5lGYAT9WjUej/dhFE9/fmIR1i8yxiMG6mY3m
CHQq3Ff/jKJD3cjMdJJre+rMjVbQlHqofW35aWDYL9MsWrxMTWN8fsU2qvnbw2rD1OjAg2yW5b4w
wFs+GWm1Jyg5YHq9DQFVYOG0QE6rPAmyh7qbUdXHDe+uq8sNjUguZeac/rS0vUlVw/2RCRZuFBRy
E9xznjD//VON3BobJ53V9FqAQfIIeJqHOnfYZw9PAw6WonwKZN7vzRzocJ3HgQcbmab60IwfBC7T
V9hs8u/AIViDt8z+YWf22gy/55mdn22+cZrMPQVxnp+jtMetzhTinpi6JCSzm6HRd/iuJyGptTfJ
jARxEBmI4fO66cJ+LVUKFDU9SKSijaforirDibpdKKx5J7vxG7LAsLwmjTZfbLRwsuenMuvNPZnM
OQq+W6vGXWJZv0RA0zstp8/qHJqOsJWcgUAHKRsQUUPH2O/2WkS9dznFoRDvch2noDPyqW1fEjUn
WZAteSk5GKXyU5z045q5oKzAD38BLGE0BnAHlt6NLInBkrRKMwPtlEcwsjnuEWeG4i8SpoYLoI+p
mt/8fz1ebCk2RSF74ff+0cZK5zr8+yORyTKlkvl5VW1BGF6srLBE+X9kREuDvOmyxBkPxkkV/uxq
feGDkacHrZkWtcBaON+EIe2NrKOgMSv+RNnnu//ZFXoWFqQgfUQiITP5bdZ0Xlt2F80KsDp3uyn4
MM0MiW0umF82TQkWnrYGgU/f969dMFUHwyqydE+ytB2GfVn73+dGyjfjIE1UyS0fXw0QYhwoQORF
Ajc/QPbtm8DBISgSD9cZ9sC7mjHAVKVNAGJ29Corzg4RLmtWTVnBkISk9uwE/2kf2OnK+DYM2S0u
vjNmhzaCuYU6FTCL+w/JEHCU8IKtBfTw4bwy+Pc0taa7KxGZCFxL7mNc9QAjurTvSaZ9SRY2qbdK
wBK41YolKI3z4u9SACZnEZXdjCxAlKa+RcUatFq7AajjA2TT7oWJ2wnfbqKHwbCrTSuz+dMYBI9S
wbhZg9whG2/6CsQNuWZIPH2qmzjYzzWbjm4Wvzml8Tx/YoF4BGrB9zTj6ZGrq0akLwTAdbrT5EID
XS+SUkQzCgQBtbemIdkMRuTeGaO6vuwF8J7zIqo3vRgBaGtXAJMNUBD11gW/U3MmoZHhdo16WobE
oa0LKm4AmkMJmMzmTL0lFo3/070xpYheJy8NBwfclYueSk5huBrDXu4zM6uQyOhWOLLCDURcCPxC
B311wRJ0Bu9XJNnKzs1+J4WdWSsyJz1eGxij2hEHl6H31IagHsMBVGrizsQNLyx03A3OZvg6AMQg
cpMEgBAC5P0swzDOokvjZpspn7wzjRZno0U1mwTqOx3gD50tUGzq15uaqnfiSRaHKA6lDLd5Hx4L
AvPxW3UgUKdAL6FxOGLHn7iBu2EJSODWejxYaY23TWNuwn78koxZ/RwbHQPcDLPWBBA7tM0XJNvW
z32VMUAz4p9sgr/lCzjHr+yxO7myN2f5zxtvnIlTRJdLLE0cD8k8dnw/ed1bAwRuCUApNR6MwdvG
JQOqoBreGOoh81rACNW4oruxSysLBb9kOLYAS8RpWL5dhFfTkN4c63jV9W2w04+iZ9AynHMi/c9+
DWYz3xWirh9Dg9VY5afl0a9Asuoh3WSRkTbOsksANCRAQMydv2qyrN3VKe7CyA4oRq2PlJBjJVDN
t5i0fop/+MRQUqIiBwGa1pThvQFOpNBKvANKtVGO21XOuuqq6Yvf8E8o2TCfg5wDfAgQOevQ5ovc
MAWQrwrItb0He5DSzYt9h8/pGqmSsrKbS2G4wV9levCR6PFxTge8w+IMWPbqxha1TtUO7yogvLvS
/ojkU/wuAVX83Yms3NB9cyocwAhVBmsPCm9+buwE23jbeQAAofgMyIZmXQKc4ilFhfvONOsJP3eh
c8aOm+26xMhBomRWIEYIxOdAjkfHaJFuWbpgfirDL0DbFEi0gijLcQSCq/dw66khH/ziQSbxOYtc
Y+O2YING7n59n7NA3vct73feZNerITbifkNCJwFBOh+kdQDhwLdZdOKYUzEKbf4StfnTG8VlG4nN
H9npTSHZyjG4tiWt2lTa7xvQxZ3bxZFsNQXre1zarOI7EMUwxrsdysQwfo9Hm1Taht7EI4taim7d
Asphi9ocfEWrJrTcDL1jPQ1vEtst8R0MJk8kgzQKdtDA32qjPYpKQK/Hv4tAEUGBGuzxl8dSC1td
8ADy4RXUWeOZzjTpdFOLqGRGDT2HD+eloEYNB+Wgh+Rv2Krc5ne+ljWA0zhrU9zDlaU4xF7W34Nj
46r8wsIFzz6KfGutSy2QipyubRc3FSSjBpjEu3zErfAi+hlIO/020Fghv6pN+D+4YTRPJQqiLjjU
xkGZn4gvQIrcmlbn/u037Y+iA8AqR5LXLvYSazGNovTK1AD3MpmiGvPaNJs674LawhCATdNNVDIN
kA0K0D48QBzH9QEVnAOKibD0p+3AnEfgE2xQwk9bhBRFJGC1VzuDq93D1Wbj112KV1Z4i+tQy7aE
tikUL9fdpgF/I6/wRecw/F2DckaK5ui8UIN1+V8dMvPBC5U5L7lwk93McbVMyrxw+cWJAPf/bj8n
9V9+FTf3yVEcbVVKkdbJq8nN9pExS7zG9kfcBlcfXeSEXgKBY34yEk2WH1rPTreRqsaoBx5unK4X
x3GYy4/CLV4zEyc0kVMKYL9+Ip95AL8AhehAPnFsrKDetyHbe3ywf7R+e8BR4/gVyd/hGuxP9nNT
9tOO5S3HhXItcMA+djuzKI1nowHr0dx5ztca7v5P9yBKplt3LmZrV3So+DVwfgHQieBkWRLgmEUj
ykMNAh58UsE/sAjfbToFBORmSHMku6buAL4dr6p2RcxBBd69l9GzkDcDHqHc5PNlqGwQL4A5iHRq
tFjm7aKjEWe4Dg9Z9JC5AKG8SYIcQ5HfKQUlPVIuozZhwPG5E1gLSBzhL+mUZEYWpEQxO3AtuY3c
cQJm9Vr8+CD5ACTkSCK3ra3FPouxR5oQ1pmETZzV383IT/7OSvwOVWAPfem5zXb4I0TnzjbK+8yf
QOQ8iyufqv2WySb9O1E+XV/ijnbh4BriaH4EIjvKgu2o2GXq3Te4ijhaWh9F6tgvJMIZKHKiWv8y
qHcgiKsyJK2AZJeUbZAt9jFy4DdDMLMtN5EhbMj0w6DeV6B3D0+dBIMcVfn4rC9QZOHFB9I6eNsB
Cd027knbDX87smCv7yFI6mCrfsJKI1iTj1V7xTYaG1wlFuULaB2Mo65gL3AVtBlSJER3o499wE1Z
e4MaBxSweAeSUz08+VKTWwC8lUiXu5Fr25gNKDhlAEnUMy7z0FhFR8GId+jtyTyE1SQ/mI1Ypzi0
iVaqF4Km/bZnmAqnU2lx6f7WMzmqTbqh+4LkhjeeC9xtNGcwimBDYCnh0iXpAPLxN84L8CeundIE
z5Iyp0aH+LULGZmK1zSLwYglZS4PoaoNxIttHqQLypnST+sVrsKbhx5biwfqaQXZkYdW9Hn55qFD
IUHa35NCG9/MoY11KJpcz8utAgxOid2cJ2vL1Kc367zkdbge9P2WYbn12sYxaSz6yKMG8hU+sxqU
agAfrVE+eQJ+CxQPAFBgagd+8o20vGSzU14CN7eOUzs9dgCmumg59QC59HfRVP0xxR493IR+Z52p
4X0F9AY7sM1tWTXFCtcnb5pbm8X83+qpq5/t0rLs6Hs5uskxku18St6baUznkzM0gFpoxj2yXNt8
RVqyW8YsZm8uZK3VN2HI7tchRnvu8pV2J1MaAiQu3qJusAP9W5iva1xC7TMvNZ6a3AmeBEsvZWUm
9zSKRqt5bLpiRQaFskIS/N8hCpayr0BZveCLo8EpLN5xVI1KNahlwkKsTUd+IIWuS9WKK3hqL7Df
rEeCsKY4JKwCmx9oqGPzNH40LYYvsRqAe0jPnIG3NXn3tWp4aIPmx52RplV6AAeGCLkPqIahMXBx
UyDOAJWNjK/UjQ8qTOVHsqr9ARTb4YtlWjsnqfxPOXKjQUHdcZU1yB7NGkW1lLouXAZ0fE9cWThx
8wcLisEz1NrGI1aZtY0TnmqOTolfiJPtDAJUzc5bbwYvaoHygJ9jUpPhjSwohqkA+i68qWHvvbBU
GhovXdKjssheizbK11fTRjEq567G79NeyciGQlxNefWYV9Ppp6EePXEge7nLMmA+0wu9mVHbXUU0
663RIvMVgNklCgOHVN63gDgdV77h9ifpezuSBZNbIUm5k/c4C/BWvVdM68GbrHvHF2Dnc0oL2mQt
+8w/k7xTygEHAtMqBuDVCevJU5QmuL4n46UbAlhv6zDAYNzEoiE1qK7Gwh03FEDPUBFVQxFoYl4Y
a2kaYFqdO1mALrlzT9R089RvxxzsMFbEXfzP895eU1fbpMgcsg4k5MroalwKAZRXUUUD/o8q6BK/
j7E3BDlOnT15tVsvVGFEnhvkCo869e4W9jBFsdui7K5rO++OAI9Jrqya/4rIkYCTF2xkWGnH9/CL
CJVIx75EmgLKMs1LGgDbH8ujHtiOoXUxAYnDVijMBN53srVNJ7vMdmayVaG0QHBEAvSUgkeMhORC
YUSdg3jPsYFRCNclymzlw9Hymw/ku4QhYxMbbxTApeXuajrUg7n3yDFdRORC4TtAtGw7UB6spTV3
AC/mDph2iurUGorvtO2nDPejAA04mapZxry3f3ZJRWPyoiE1yJXIka8xTCj7wv/Oo/9/jdyrYpWC
q3DjTWa7/O+nOoRwUV2bXfcpBjUDWS8+Jj4Dy9tJ60l2NSWNR9+aNrwpu/VVNjzK8u88kGSQKKRy
IxvgDCwXWIJQIn2RyHSbM8fc+FSdZE08vwNW2t2CwIoqjOyuz7BcA/zVgJRaz3jM6zx86lIj2Lnp
0CKvFjJq7B6JsZZMftCoVGagr/PuMxw3kpM2ZfaXAkjeD9qyLcJn7gB3SVtKI2SrQBTVgcxIYeLz
sKFnofikmKPc+O2z1HFvIFWvnpfnaFgWhssz4xlsKxzvglzwg5m0RbGqBPDhOtQj22s7tJ2Tq5rZ
DaCiLph0KnvdZoAXu3Ig1TIuUIKK9Mz8I8kmCrpobkMtOpLq5moqmn95FHoqMrqalB6irut0PXrp
xyaIio01xvJzO6GyI8CXzQOgefGL3/qvJM9kP287ABseGkAYfS6KH6Os5o+hrN2THxbFZlbevfJ2
QCOxeFvMeCXzobFmrOmeLVClrlsX1FEowG6Hc01dM2DqhATjKsXhSN630E9KqDV+ZjOQGJuXKxfQ
1FqgT/6t9xIo86N/8AOd7Sg4TbMo9BjMojW+C1QgPe37jFdPKqeo2QadVeFWjOPeoQPm3NTjLbZi
Ept5XNLtSVYonDptQkPdaJNKSvjq8Y2NTPxxVboJjrJVQGp8swNY3dLSDFql4zhJZm2TMGr2IKHp
kACb4xIpKhjqRv0mMhSIXbAZOU/Ao6303LISwN2CO0HAaxVFOMBH8RR2jAwLQBbV0IJv7aFJ3NZG
Uf50mBlWvItzhhxnH4V9xyJrqxLXAx5u6mxUUp1l7nQb10AZxCJExR4MeiEBkliR8eKytKBQzKPd
YtkOTXw20+FvnjOxTUecdFKzRFhs/uu1RFjkFKF3N2kvrNP19NfOy0MsD0RPnGJ7sQFR1YwSoBbf
cDsCiJkNr7iPZ1wWxKN6AzTp5z4JuhMpFwiZZLS3Y10nmwV0ps7LQlU17KNpQlmm8vCGNsbfNEP1
5xYkh7jXaZN8G6YoG57BUHFHjcCp+p2q5LyTtUAmLnUXjbI26gxFxkM8tFc+pLbaHuTYi7uyjBpY
/jqQik4+S3DTz5anAOQI3y44UnEJCmDKK0RWoH3xVEPDaPB2Lm4gkJiHhEYSUcMYz3dAwoxAsPDT
lhRk11TuDjt/+4wKln98MQeo3cX6O4p97556ristfHuCuEsrGK3dmQR0LEuiI84qsU5v1JJ96ZLP
1OCDS0KpNKPID9KIB+OlGUFSW1uA0OnBajSbrvVUhBGuFMBqBMY/64nJ+ECYLgHq6J5sjAi6JUww
Ujrt92757idy54zKV0AnV6CUQEKac6LGEd1bb8x9+0pWRWZarEhINp2XWtsGl1RrBgDqcWUCPeG+
CFBhif0D9mQYkaie27eeluE776OwRHIw+qgBSyUsbsw6UDptkBQ8ot4I2qsp5qr8VJeojwOFc2s/
20B7XAG2xf8QW8aEwyZAvoIrxb+MXBj4neLGF25Wy9Guts3qfMZNhj8ttoU1gEfDO+dx3zzKNjFO
fdWZ2yAoqs9i4CgdA7YR0Kr81f+0KMXkr4AM8PsY2iJuXSzCCZNsQIUFtiQGw18O0MoSp1KvNAyx
RwXbTc9eu6zit9rWxJGZNq7VUBuTVg8pcj1U/NU1UVGjfdO/Zz9nO/0xoHc7qvAa/PTny8fj5gPk
xIpdSJbF/uYT1MRRe+KgHwZ6J3i64qOrQMnCPPnG07w9mFTKoIa517aHCPzi5t6ZAJehtL2CMnOp
nEGZSFW+cCMjN4fA0Ia8H1duASIjAlWYcDq548EMdg0LdVWnbkKVoVkBjWbBYciSzSga/wXnkWJT
jql7oBswZA998JknHpskCT8kDop+1fVZDRTRM5+RJkTD3zmNRuhscRAGKGLF8+7hAJ2ObCRIlF4a
ULzjNgQ13mWPHC7LMaL14Lr4SbNj4z6f7OBepq43r0prbA+WOXwmGTXaJFPG49QDSdtJz4uDtgOG
JLJAZT5vtEz7mvkUHM3Ru1vcZm5kxyb3HziKv+7iCiQcXdxGdzRcZBkuMlvbBDqxMtEK6mnjX/ki
l+SpNAp7/1tX8tIxKRwSxcV+5B2IZv/7OHrWX7mmDiDyEnzzbLVWP6LRus3GNctmn8jG3nA3cfdE
h2o7o73pOuEsiWqkpSERouohpbFp4/+Xb1bE7ik3sn8K7qXNP4XL2Ckfa5EjrblG5tjsHK5kDUos
kd6In4IZdxAlP/U96lNbZNvALYqrcD2hEGINCKZ2/jzhnGCOk/sg9Ni4aTmWUTky1XeF2Zv3iYvk
tdUwZeY9jUUKtCAbpy4k8gZvXuQ0zP0MZwzOYt75QCpZuqScM2848tK9/5UnBarjqd0pvCTAZwOv
N+Ktu6Fa+asyeiqP140uwa/AaoHi+Q41UTHw0X5lsoSJxpEdC4lTB5BK35thgft3pBpv0qaOHhJv
fEZSbnQq5iHH0YmSzSmwSHzAKm9rw4oeSEYN4JDdPTgfS2zC360Njj9J1OMEMQvc8JDa/XPY1dFJ
u1EU0Xgg9WN5tW2K3tr0OEhBsjPQFCsFwjtV8YVGhLkYSaQy07B0S/uID124bngHap6Rt095328s
0YFFTTS4AP+3azX19Z5s+y68dkW9Y0eupHyfeaqN6CKGoviAY6Zuc+MOzG9w8KmZuXKvR1Tzv8/s
d9LbpUb+pRfpdKbGjru3Hg1L5o3nGxkNwQ7/3Zntavdb1zCoVFrXe2Qdvg5i+YdcNX6bqiZM4EP6
wvV9k/k4o7qFupvjijmg2KtfZwmqlHny+DEKA1RSReM9NRa+YZceDcNiXiwWqB1tR78UpMVK4rxA
8JCMTGKF59MDMP6oUnXeIF27CK+U1FfmZOnjXGWrUg3WOoSOQzLQDmVbnihKc/Ws5EaKJZaOcPsC
1JOQC5lgn/QW4VczkYmehNxADY4b0BA/nVPJnvp2CnBexu/9xGRPnmo4oCmPFuCTVlXXfIilq8oM
U2R5OIBKxK9cidLUBxqBa6K7A7bOC0DXcFXfRc6wa5ws32iHDNOBNY8HB/IgxW+CkAEg+sUBX+zD
Hlll/X5sAGnqqI0bUxs8amSYiTN+fPfev+VkxlVBU48cHG0fBzJ9KFCzvJoTULZqBTmgLr7YRHYF
Vsj3cKTQ83PQvwLEu6x2pCA7z0KBj3qIHuieNpC61CY0x1o6U5OTnZ5ITw6Ag9jAEgSYVjSntqEe
WPj6PS4rOhS/4DUj/TA5zdgu75lwGqxRw46dhrL0chCuqJ8VNcYdLwPHC5rRcib/jKNYdMVcHFH5
t2pN5qJulVoy0uYWCPPW0QQgt0nBTIeF4ezB8f1IoxzbZhyzKkVcdE69oi41KLvjB8DmHa8UicKo
1iZJEQVnkqXkPMQBO04AfxlUQG2XgY7gLfStCxDE7FPSxfhdUhjY+hkobAYSuJ+O71PXA/PO3tUc
RVhMYMRg4QiKsQlHlZRF009htxp5EWLZ+zPvBqcipY9zq2k4TkC+j4y2T16AJNKtwjYKd32aFf5i
Tnk0yODAuSxqpPno8uoyAn5RCCM8zxygMl4GmAjLbg3gO3uiuDM40m021F2kltFfms6tDm49F3dT
3hfZ5qpbShA74vT/X0FqFYmMKBD1tAy1YwCXRy7ulUiHtXkYYrv9/mzknLvyUcxuePQjICIhnwHZ
sKBbA3yxc74SxZQqW0l+DzzbHBTDlbUqxhC82ORBzcDcbDXJLNsHytBKbZAdtMCJ8uqOAxYm5XcJ
VixLD9B1z4HR5aBG/CkCkTcwxKuiAOGG+CwE35pGKnC6D7rvYcKRam5l+YqG8zyIJ9NGSdk0+8WG
ZNT4gzuug7qv9lomiuaLTKP6bPcGoECnPl6ZYmoeycLNgBhWec5R23etUx6teQQvgpqaGmdoGY4i
Knujnwkn4+m6BnPdgUxCF8DyQWjfSWApnfPZ6A6JKw40KpXIGUderfiQdkhln9ozaajhpKHu5CZ2
taIuGQlQ/a58XJlsyVEr9PA2BI2puZoW74r2oC4Nr+byqiL6wy8xSiD/XUosLOa4vukJ7gvfc03z
Bhp4dHDRVDHJXjrgGG2xlX3s+yn4GxusQyzDAoQVMw6VUWwcI7X/GIJINFmN3cXzeAkacVls2qAP
frgJ+MVEzf6uCvYE/M3hG6/7b5bNqgtQZP4ph7a4mABfwnY8SJGQ0of7MkA1tkj74hmXpcVzHVTz
ypdSHk0zL59J0Y37CAXYT8sAySgnJnCkrZ1cgRVSXGXlLkW69MrpKn5IOxY81bb8mjmiOrMByU/r
NDyEWHM8LTrmNneJMT1b+A4AimUMsEK4WL2JJPgy79aVO3vJOvIcY90HLdu1ipYCB43Gk8zLr66X
yfNQ18XOHKp6Eyvf/8bH1cPzMrdg3ltcl71INnuP5KLD0+w0h3rqYhDgEwA+sEx2RZCAEe8YOOpG
wuXAXDPtHgXcXvRadnazAV9VsI+sEiDB4VTsao4rQRqm2dgdBhFEm0la8esoOaAjA5dhow3jsMMa
1JyNT4apRmPWP5kToLiVjhpxaU0uPlA/kC+tXeanbqzO8TSMYAZ07FOrGkeWwBqcM6yWnRr/zC7H
dz9pynoO+BqXEtCnQ1+bB9IhFdY5sSpvxJbMlm4691+Rg+1vl3iL5c/ZtN/VlMJkMYgkaXoSI8s8
+9Mng/H/fDJcG2jM4AMGVjQzaQ17BWU+14CFG0C/++K5r16ceQkIIdXvBCpCVlUq4jtqRuBp4xdD
ja+67pgld30hyvPkP9o0GIHRiKuAX/jxsHqZSgBGtEaXLFF/abfEtxMJqAvEXpMRBR9cHNZvFj0z
JB4IiCVAF3XHvxqsFA+DFfA7ShY1OnA6t870QFmjVP/u/xQtyaE0bMTwoLneSQTg2wedb/rvOGQq
fLmEduoS1XK+lTcxEiGMS5viM4wkLHECwP03GrlzMz0lcYEd5WSgNrJOAFI0Ommz9+O2QbGh8gAc
+LFugN/RpCZyEcAC7R25kb+4IF8x9qU3H5ChN5zBfgQY4NDPwg1QmQ0cq0TBBXDnE2q8E/xEi9B8
iHhtPkieNNsiCsNFphUlG/N1xbN+RzKUVo54W09q5YbfCM0xQj0tK9vsK5iP/J0WaVstIy6Tha6k
Y/hCBQBXB27M/C0yYG/yP2GJc+s/710fKPwu3rS2Y9v/+VZPJbOxUpDVy3JYicXlOVIU5tg72HfU
A5jo9ZAUKCD92nXAf1xGylbRnqCY8d23NIDLl0nUeb2LbsIlxGPeWG4OLmAXLIkqjBn2ONUJSxuL
7yy4j2TxqW0M50NnMP/ZAXGRCfqGD1hCOx9Q6bZz46Z8IpFvIwc5tuR4R8MMpbDrGon6BxriFKPd
ATdi2DZG7X4wi9E+hhIQ3xSpd3i8awNzNPKtx2IXaLs4MI9VQz1qQJ9qn1Bz4ZxQcI+zcupqDfVI
Robaj8LgizErVjqE9rsJA6xJucW1Q7zE17EYRSA/q/WAdgUyr3tiSMkKHD2NWNAso0mYGzfq2I6G
7ZDmFy6rhY0lVCwrrd0mOKuKxjOxprT4SkeNFxB7SetX8qVv3fnoqqQTq+dfmxwsEeNk2NNKhH02
bdKPrACmExlQAwosdo/FOIiLrKE82I3xieRTW8PJpNYeihKscfjN0n7UIz/q4STzT9/Nrnf7/uYm
twWzgX7sODazb1YtqFoHCKrLm5fJmb0VaGt8pN5UwT3ICOZz0aMgU1HBazn1qDFHUPVVwin2Wqbt
/ErRCBlussTUCm0MDs7tnGf1mSbUcppxrv0KBPAVvnbUM934B6ybz83AFqX21w9bWUDWTt3pfzzd
iMz3q1esfWky9XSgZq9BqvVzfv0QfTxXG8MBFSXJyFU/BYA95vM8WhsSjdLA2gYrvizyvx5xret9
9dxq3CLlF8DFrpe+9GX/be4n8dXM8m5VuIb3yAM7vhM2wMa9uek3rlePW88L23GHIlF7g0Qmf5Xa
ZRl/92cgkRrzeBzod9FnU3y3WIIxIr7rqmgrQ7BwuqZtZR9JZsTNsAoq0Wy9wZfx9ykGLpKHIrAV
citq4wn3U/XWnCoXmxpHHpqw/jYawF9qyjm/dKqh4QReXZxjxk9aRPJ29PNLG6TeqWmcA4lwSAvE
XOr6mV/cWUG/ptFNyKbB/ilstqTTYbVVOHyMkLACODRUlBd1PYCAzZ7ufdlN9wE+TPdxZQAZu5fZ
TpZzXe1JM4btPyZ4f/eBMaAWu4nzatykbHoQoGs7kknWxjOK1Kpi3GTdtDUGFKF6vqh+WtsV1tkg
u0nirAb6Cyu87R8KtpfP2r/AiDysk3zQM5vAmEPh6c1nMXIDs0F+ePuX1SOFbuhTcQbs5EcUTof7
KMN5S8CABfttskZ3H8bRo2iYs0aOR72NbTN6AWVAevF6nKWp0chLoMK0OB0LQL1yIJlQFii9Wiws
O4xf8BoBZtVE0yEAg8z5DQZpWmOlJS6B9H40wJP+iK9Efsgb3CXQELfEDfjtOnkEOirqE9LhCyoF
rQcrFc5fUqxJ6rJWXCZmLRFSkBQdPA/XD6SkCGLO5TGrADrYoGpnuavqA1zfyyT3kHKtrrJonFu9
txwTdqBFXw1dyLc1qtRWjeImwr/knHNj+MhjCaaMqMPiJkm8JxTjvlnkFgrVOYufeGOeOsUkbU84
BmWV/MGqBGsZrKQ3OBJMLkagEJmdKWJrx1eQLgp6dFRNVdT8WCXtrQfLcea3kMHMrS/3RmEZD71v
VHdmmh9rMMM+UEPyFmi/wPY2TGRtQDFV0li0gVrPJ2V4p+UCubcnnAl8MpVV1/dsLZI8R/G7zPa9
k7jrgnnymaepfDZTB5y5vekckecqn2U8rVhQWpcpM/L/4+y7luPGuW6fiFUkmIDbzlHdCrYk37Bs
j4c5gvnp/4VNSdT0+JuZc25QwE5gS90kAey91hWVmi4KEqJm62UGajPSMruikAEA105wIotZXse9
C0a5stmSWdL0JhDWbVAuIrV+FUkGJMK8AJVaHWTgxRDOS9XV+1bw6I8B+NWLYazDJ1A3jNvaUriL
YSTusWjC0awyiUW09D1HfqdoLJW4sbMhOQGCKltnKlqBaDFQPf8wpQBUVR6ET4mtAUw9Lf8wTPmt
1bLk0o+j8TXEVyQNU+0xl6b/NBrWMm9S46svTkz22KF2UZoYDvgGqqZTTdYp8OkQpaU06jN+p438
zSJmcQTckibZTVqU+YFaz8fpZhEi+Y0CkCbUgickovJDpDC+GLJ09B7w+jSipghbxWhdmUB4d3xt
AUBrgBXYyQAewFiNNfAdD6l3moYfYYS03PMk85KKLxrHNrdz2CrzcN7taFsG2Pl730PJIXJF9e9h
nG1czdd+jUF0n7Xl8CK7qFyVbe1fajyI9rgTCwVFdesEkiDvlxMk97U1oKyzcgxnGw3Zn7Iwqz3B
4IPfGfRT4kz499SAnTje9RI3lbDBIfrSxXduEWNnDF/IZCOyxLrgH2RdZJYlR7AH3QFi0LqU0jEn
eQ8ChU3N/Ho5K0gLDEpvkSWe9ikIKera3g2tSkn8CI70YPuErKsNGcyBuhJIvlrbM/AQvV8ImRi5
ZQDeu3fXNwrPqB84kEPx03u/TNzP+jubf7+JrQe4fUUh6vD9ogYWO6mDqulXAEFUdcnv/vTxx5L/
qswq2d/I9WiHpCts43+YF1qYHAyZfp1FFKFMnG7tu1x8+kORonUAsdVapbOdPaYPydtVmHTlef6M
oLdgxzxCwbn6e8xys/J1VHH5yafgFAMYPyD0zOV4+18YU/3Ii9QAr9P7XzYVKsUlr1bzXwqY7NGm
TEAHBWgGduae+K432NFJqwCvuSQLOgPd6gX1Lt2ZJF0g2XmysCvgIwDm4IVk2JJmZ4Zz42E1grdq
xew2XE3+5Ej6/znRHML7QpORYLoGdXHUowkr032ZA/ZFowgkA9z2RBGfyxCnyovM+BoIPT6RyETh
SLgdWmBaF059jpEDBLrG0I/PaRtg75TZeHsCexhe0GYV6alx8TtfVLGtr1F4AITrWUO91vWPqLLD
ixXNjA1zQGaSxjRScFqbcholnlgiCeWXI6xkSzd9ehCMPV8byE0BmyOeA1kLWjDrWlZjeSjK4jWK
tfoaifyt0e3xmvGiRlLXu7xvzRh15S4OkchMKRKhmZcUgO5K0vkoZRxU4xVgexIhsoBnBc2U29Xr
PAk5qJkaf8RMH5P7QgD1Q81E0UgRVC6QyXNkzQVAKHNEPj4koRgekMDdr03PBz+gje1zkvlBvxfY
dL2jUYaznAMQ4tIFDanpfTvF61FT7sgL/GbdfeHezwZIhvW3gBIDOauahRqkGz0bTZifaKRVABNI
8/iJRnRBRQiMY2yeoj7lwyni4GHOVBa0ErW2zXYo6kCWsRqSV1ei6EpkQXogWey5/qVn3XaOMX/G
+XO77bAPk/bzZ0xxdPDpM3q2ni5NYZQ78tLSsr/HTXueuDCYv9Vi8ALPU/WR/ukzssBiIPregx6n
dJtjlf+03UeHIV/TUwwXyAfH6VeVt940Bn27ByMMq7gHY2uaPxkg/TuidhlHWZM1OTaIt2OmtMFK
aIxPEtlCA84nrgGtsfE7Q6kiim5oKJxRvyRauEsVT6mnmFDxNASzoWkXBxoKbPPuk9qxFsjYAzOq
nrpro4iLq6ZoT3UQ7gBngAGtXPlSOF7EO1LSDBSuad8uSHbIhyAIHt8BB4MbJP6WcHgmlJ7wQ9gN
bRusDb99M5qQ7uPGLhf5VKlptAPAhO46bgVbIrh0s07sa73ezWSYJJ85L2czjorPG3nyQalJZth/
QjRRfjIDOw+oNsmNpoibMzKwtKEDVHmI9SPn0YFARvNIH3eWU7RLGmKn03jAF5IQR0mSAGdg4ZV6
dCh6MCdHAttBN/Zh9kCm1IRWAQgaFf939l7ZGeCvfLAUy/MUPwCbHV0Pd4LoxKPooYksD/vdiWEv
HatAhSmQLFwk13/qIznUO1DTKePYboZFGTaj2g74rcMkzwIwT5LbZ7s52DRRoLuIEVELNM8feAyi
ZtnFPgV2eNjRVnV+TAZsavSPHslIS3Y3Q1Pk5SIyDRQqKo/f2ZHin+cATOXDUMb1lqaV9mCVC3L7
D5dBdoUEukhSsP38MX434+9kNEWtI2e7jg7/4UPMJlWR4NcwfeTIHHeJwCHiv/8tfT/fML0uwdkM
3E9DNbIDlqevFrpI1TzUnjnsSETKGzNSyEEhe86+ocfLLVBInibtR7g5CvVoitlkDu9Fol5kFZPr
SUvh/9mZYlk6UuX19DJfyc3VzlNQz0IZ6moYJd+ERrC1aw6gJwX5DvSV8siM4o9P+O6sBe4FoFI3
s8ys/W2MdIXfOeVlqi01O3IXCTaZzplqLFvrznkNUHHDAouWGgFVoj+zbrS6lWnJXcfGLwB7iq6R
nkdXAIMWaVfinDku72OR6dcQ9TFqQOJi6JL78lh9mJC07pYiN8WV7MxiLDd2i2eTZTbOugmscZGq
Gxs1ser5rMzk6nfqkikq4SoAlbAbmdEGVMzY63dCvuEy7Z/HQO4NNzd+1NEAHhAs4S7jEGlHGeT2
qpZZ8aNOFmTQ6QD9zgSvQd5oVhekRCNbW7P1H4OD3RyjTF8KPC8ByWrX+z710kdUhf9JnmGc/kiY
Zz/izNHf09yZZnU0t2Oaf5s760N7BSyBeW6A0L7NDdKQ6iKR7bQ0ahleXBcVWn4F3gvkCnzXSgOH
I1XdXpKyjA+WkQHWR2b5k9OxeOHHgNkwOjbZArDGBO54+GYLqvBq2ereAyVrei3wd8cwdnc0THBC
uMp9CQiesWZfSDsPBxkgLeTDePZFIn17V/eaBzKiPF9Jkfnfeh2YW9xkQAZ3kjtpJBw5/JCbwNVe
yEyv7jjn7X2rpT9LJcftHLynILg4Yt2ffgH6GDYlIC9FzddtFNi7BAfQr8iuIbEFTsotMiZwpOcA
fwDgdeUyGi37TgCyaGXlWGLxsLHvZNZlJqiOo+qcI+9zGpImUdaWiULXWNM1ZCkqQ9I0QCc4ZsI4
UECym7SeBcRazzCNLdiRCg6aGZfvsLf0fYpVZWBiGJzqqawZNvp9LPv6wvCPxZIb2HJp6rB+MOrQ
3rWyEAsaUgOIMW/R+jHbCb20VmnkslUtAraXbTAs6R+Tg4Bg36ghJdXOQ/o/0bD208/GvQeGkdmX
tLMxhSJtpSb6D77ST1ZdG1j3DIk2u87m0RZbSvKl7b1VClqy74BoiVd20OunMcixfQT4e2R2QaHZ
xbPbO+KxtxNrXwCfDhz3ufstHFA6AH3emeHaSzofO6dZ+hD15joP/TuAEg7fdNvFy/ggTQDOsvje
zSRocxQmVJ7FGU5hwzcFS5ClQora97PJg/vYhTJRugl+NrMwA5BE6CZY8HAUSz1qWF31q6LOceb5
ocAO+9/sJuO4/zMsDTFFIrPfxZxsxTEUfXAiK0/mSE4j+dwABk3bAofqyQpFjWoJHJtZSN11Ubbe
AfbbM3ZZjWTohR434hLmQ7q2u6pYVaEtLtTE+KFfRs2878bCPcxy6ZXGsdXbE4nInXpJpuPbZbQM
B3rRpa46xcBclvpCC5BawpxMxEu7OZcA8sQuaJQ9ANoC7J8MJ4DTUMkcvzFxfDGK9Szr8BbodmVz
slU6iV2k4QX1fZvZwNdCIMxEbbPscHa5R2Kcv7Tssj/i6j0Uq0TstXYC8Cb64EKVOWuujqyRdtQb
xmtYGOkKG3zRMTKM4mvmaSuS66MVbYegyLaF8q+wANf8rPuahpl2SFoTSKlK7jpBgJp88JqBwsIC
VKeeL/JI8VlXoFxJRgBe5+mQX4wmE0ffcJGmWnLzm23bwD6u0p//fxaGimH+JUbd39cl0piIyjO2
K+RwJ6g8QoqIIvO0/PGVu7a90dVI58mf/3JO8LcjOx1retPVAUxpmg4AXm+OCYrUMgHqZ8ePjTQ3
KXKsl6zP+q+O5lubIMmDjY3MvK+5xBmHBzz9HWlbCwwjVWLg5VRpPa98yQFpeCFlPrKVN/jdYz52
3pOT+otJ3Eks26PiSi4jHqenTOvBDlvw7oFj3YPqCxBdx6WFnebeOOBhGjxSU1plu/QKOwaLH2TC
ChmQOcbJgpxcJIMvNdxpdoMv+lVrFKCGNcIA1E94OaCmMZCihEzRYTMraMGDjfJcrmZ1RS8M5NON
froefSxrdBGXx9pvymOrGhoWoijAUTHYV8s0iu1sQr3ZjtxI1jVOuNMGdphtb8xwTomYpOaDecWD
5C3wbPc2rboMyy033G3cHcCDUb0yT0TXHOtOuClYOF5QVz1eAgPPQoD75xtHD5toHWj5L9BDRLj1
wmS2G3sAO1nVcGKJ5y7rTvfWIHStsBTUjPQ04LBhbDp7UwL37ESNFfAHLHwUaYBvL0OFSoG1Mz9o
wta3Zpwdh7zRLHCJAWsCO06pB9YU2HQEVUHSzMBB0OLWYPBBX74jKTn02F2Xbeo8VqYMz0h4+56h
FOrJKq3kSYCCqdf94oFEeYOfGA6qUxz4VMmTX3IwjQH3y+x4cDVUU7hBja3jql52fR9cqfG7LLxq
Ib/Px9ADDJGRcTC2tsEBybGvN2YoL9DAc9Fc/vnnCKLi2xN0LoAJrqNcjrsCWzs3P0dejLqGgjz/
Maujdhe2enx0mwqNRJ3qcuqq8ayxowgn/YBhJOUsp6ElkK2zmN1Qm4ExdnfQTv1ZN02RG2O8jEzd
W86hPnuRva0u4fdRTC6ScEMGgGNxtqFWTZ+gLHRrz3EIl47MQ+Vwm97HYfs9TuLytem6dM0qs9jT
MGi3o4ezBwCXZQe905AEoayQDxkvFAPYxa+sZPaOSoakFuVdubUG9Fe/O/iFAOdo4IOHXm0vTvuG
tQ/g1IFHKBDE5uOswAkJ6OYz4zTLc9Mq13kt5Ipk1GjViNdTwHSXRmqAA0sFmeYRwE6a7ZI+z/bp
aGOej61Q0ma63HPQWJ9meanmwU1Yrua90BagjTRPxDnmoevsR9tYDMhqmuYBjS9yyss73yjdBZ32
h8x9DLBtA7ztWO5TC8mXusHTbzL6SfoaNKBLwxvuwXE9nd/66mBXVilbMq7bWzrTjX0GbnJY0HEu
iUplga/sm4Wm+1ia1s2uH+NxEdsc5/yUmGk2vzDFcJ3SMjsbizIx3FmU6MmTQdvaUUuF4dqU72ml
PtaimZZvplxNlbBZa+zPaNDMAyVfkvw97CQxsYyLwv6O0j5JlKEacAo954POoec4fw1Nci/EuwMS
AjmxlDvUgk9laHBAiGK+OtwDV8o4TaJJ3aCk70QNAAiDU1fuaVCA6GChuSlbuwAOPXVdsQhCvHwB
LCw+TSLVs0n5G5mXAmRGSJxFv1vNTiSzmhalhNSlZqiK+pAiJQ+pBQIQDJ3+rer7AwgZq29FAzbK
NtXMawKG0R2St+o91wFp7GOxu8r1MHkB/NiTMRTuVs+QqYVj2WTbdSDZwVmy82WUubNJm1hfpzxw
gWjJmg3SIrxJK20somvgkG00D8ZMi+x1VVj6hnxBjonjSrvrVzagLgCO8cbEUAP2HTuKBdgVSDjW
gO6VDYpbzAB4vrNhWcUwpHHDvS0yG+IDETrMJlNPuXUusrHN1H6clRSuRk3FWxApAKpiVsvm54CM
13WN9PmLHkkPCQKZ8ZyPmbZ3uta8UBODK/4S54vJgGybDGkpo2t9N3Fa7SzIbEws1Hp3qHT5JKwb
YMdrgYx3ZIPo4pyY2Qpw86iSzfz+kLhZ9sVstUOn2OSAGclXpZLng559SYU4mLrFj2lZ5ysh5bgC
dIo45oHnXGXMQF+vyOb9fnzR8Vr/iERPfW8Bhxs8MU36TbTBZECeIz715KkNIKGr7TD8UUX9C/Ly
+OQZAPluEzLcH5QnGZBn0UTNxsLaAQW+MQfkpfan3RXFvgE6+5Uas8i0o4uHaSVBWL42TT3Auhon
KrMJ9TLgfPvAkbjDjRWRpAyy7YCyECSTj1j0Tza5/qMCb+++VQ9hEiVl0h1rxzuTaLqKBOyiy1og
SWa2Q9FmfBGtBZDJnZNj6V2BTElbOjXXj5WRgAIOYKPlAi8WegkSIQhISnoHSEIx65r9LJqsb8eT
N0kpRJIlD43aUiURIN39deKYOFhQOH2makqn4MsBKR4AinyXEe4eNb+TESBfHYlj5bvedkLuIzvy
mIOiWLNczrJ/jkfa2fgmHg2BnPgS46l0KooIuS+jkxhI3+D6CVCu0SFNBfiIMCK52Q36pCSZrhTU
a4woPoBPYe3Z/SIMNjzBgWORDf6xj+Ng6pHMUQrqMeGF+eJG/TuXG5nrdFEOpC1eApzTMJakpogU
a3T1aGWrSgwA4ddHaoQqD8E+E+BZ5jGVg8zD2doHpt/S4VG8Ij/bMcxDgbXXN8MUP80g6B6l6eGX
YIwjNlqx3YeaFRCLWtWxFBZKNJKkV4kdzoNTadY2GuMEJROeebU4WGuivGt/9hqgTIGKS6Z1nH42
dd3CmkzjJLg1ZbHEJ0DqfsoUZ4vphbiroyTXHPzwQj0QAUdrrc+15Y0C+anAwCrdJ7LFigzVvWTC
xDM2X7zzJBrC7g5prOOhx7bcpxnIdJ4hbeq3GWYFzZAM4mkWzdeFWRiWrmfSuXaSoazvr58hlYG/
9DLUTWzKAsfFtcbPKCMIDoGCYNVdEM0PqqGel7iTchbNZqh1nJRkOsvJ9q9hSQkI9/yOeh/KiivG
+9n1I+Qsoh65Kq9xABBcq2fiYJR2esJDrzgif6Ze0aZTZ7kXp5bxk3TD8sgtF49ftUuVMXEpAI5/
HgJHLGm150f8feF3O6Zl3aeFIY255+prC1sZ2CF8X5DO6z+STQtF7jTx3rIjYLq0TP9CflXFogUO
WKMQ9M3BDx+ZBqBprUOvX9HrTK+4w31DWyYyNA7T+w+9Cs1aV4Z6s+BCTDbTK5T8eDuiCDGvtS2g
MTmSyQK56aPCfM5ySmwOS+DnMGCtt+vOGKPnkEv8L5CYsSArjlL97e+cSAtE5985ecqJqZlGC+/t
De+69XxMIFEidXC8fN3TgScpPEOdGpDGFtk6UjsGMRI4waYHYuw9qF92iXTwogWaugP1qJGxhp/h
PKZepAzBgQiNH41AUo3cLflNsk9dMr8JmbIelEw3cafx1E5RZlcpOQPq+I3HrI8DHgKJJhMrYvSo
THbVCrDQTNQeJMM62MYt00wnE5JNisROjn3eH2ZRLw9aiuNT3bJrbzm6rD3mBfOKRV2AXwA4iUiv
9v3uWJKQ9L0ySsAS6y1JZQSZvWJD0N6ZabfNghxYMzidwiJLA1UYEC2X+KUgTc8CZR3zmBtil/zK
gxwg+jbyfWLgTiwK3/H2Xuilh9G2Pze/kwGKOztknfFmR8PZjRQ3MoG3HxQ2ymR5oyC3mzlmk2mO
nJ08zdY22P2uDhGLqoPpjxKlrGo8dWXgloccLxCAqFEGsykNZxkw/WN9SWo90KO37hSErG6DfLJi
rdh2uWYfm9H1rwCfy/c1MhIWDb1jKRkpYjPCkwDnStuK3u2UgmtFeaeHxsKhd7ZaKVLTRnVOjVMY
CgAUiYgvunE8+AGSyv1E6xcu5+UlGooLVvbGq12xAXtxWnpf1327rdKkP+hDnJxzzRvXRj4MT5Hr
4N6RZfZPHFvhoea6r5bePbLW/1PGJt/1NcCHY+Bt2ou0tn+OSRvtpyFpkNXxPcqG8rMMteivlZ31
+0h0o70guGHB5TNH0dOevEgUYmV3qRP5ZbQr7c2fZKJtHiVQDA5kSw1SCSTSSMz7Clg5kxzsRP/C
rGURyeWnPG2s4B3TYK6NbViBPrth1oqctLOx0189uK3VLGIADd/1eAu+k66GE02U+K9aNbT7omYr
gGYnG7dHzqCF6nYkwSsV6UskgAECyvhBEawyb9hKpIYFvMFgH3NATk+xu8wCJk0qQhGtu87+BWoz
605n1tUF5seBqZGmeOJJXucpEIf5AAgKIqknDdkUzLkyDsCQSUEyr637rTPi95u7jaItfQ/d5F+b
0BRRejYqsF47Rvw6iMJZ51U1HioeRvd5POiLEaR4P/0wOrhhyMDnjFxo3/KMvWs55QOqDvLJIh/8
K+4t+dfKMbOtZyURFmOs3iaFtR9crBcBHI/8/Y9GU5n8WhGjYeEy6nvnSEqSc8rKxxFIexZry6rS
fkVysmgjYRxdIJyNmkQyrdmDUre3vQUfZIOdVTAqSeJRcoEwtW2FjwoWJZxvm9QT4TfZJs5ErTQz
MlGkLB2bzY19CeCVHUWbpiS1o7/OQXDe+EU3vCeusNUSF9yxbnApu56fHSWZxUk78lWQ1/7qk0zZ
k90gJyeKQI2hUNwGXvNVpJxIZpnxSz1kyZ6UJIIjCm35mQbIdOeHOMyPNKIZ/Sr3V2TemB7Q/khT
mbez0TXRbOr3Ms1GpqR4v0TwVXU7z0/jON5xH3ugH/AZccZ/pMC5xws4wDSE3xT3SCqdgC+UpPMB
Jx/1JQrB1ZCaohbuyjCAXv+/4oS5m1+qEIvwYquNLj+Df6i9sw2nucPOSntXVnq9Z7X72KAYF5hY
SkuNUYFjMraAGU92eAC/qw1d4H4X2AEKLd5jBbXEDiXnCUDyC35Elqvi365FVK0MP5bTEIzwQPFL
Fa82qZGjhnU+YCU3NGxJnSv11CUpNU6Sfbb8FMjQ237PLUARqgmpoQkodtvIfuObLNny2vxGb3FY
UqU4J5h2vUhy8ypIL4Ukq3C//jAl8fxGmPsxz1epAHPJr2CMDLxw9nmtn9wkXpsgs7r4YgQUvWqA
O2OfoiRcdx7r7YUoKhRiAAptSQqJ33sLFMBgPcjyD5eP+rFVjBClnmWH3HFfaCSa3OULU7DXvHzG
1s2zVVb9k8bH5ilZUp8pQZgHz0Yy8LPheN2TJ1N7CTbCYZeV8a7AivNigSf5rEfpleUgjF+6OLJF
OkJsbewU+WkyQhLckB9MBiAFkgwoZNsGyGVc0rBUBqBiewUNRHgiETPA3szS4NkNRhP1rVZjLVs2
NlvS9qFhrE3U7SxTrgVb08MBtocU+bMAHv3ZVQ0NnaAGhCeoPRVSmL1DtoqPB/GHmmzmCDeKTxEs
Pbk3Qh8oWiL8bnJFUq3STN0OidIg1iw2NAyVrLIBkA3y9Wuf9siibQHvIOLeXJCSZGmJzJw6yvu9
ho21hZ8AdSNpEhSmqaYLm7eeLXvFfP8xnm2iD+vZpTEAJTDFuVHPNnMEDniBw9hHbD24KMfiuZfg
DUevlz72n4NlUCbp57GsZLptEgAPe0S6M48Bg17dW7KQ93OMVjGbS7OMNyCw4mstaXcj2Ku+IPkG
mwUtH1ejZ2XfwhE0TlZSP6aJUZ2stDGXJMdl/akhk+rez0R0VwkNTCnKHomooOvCttHFZK52ccum
BGNWln8b8H9Y8lZ0Zz1xgHPA/O9W0GWnfz51Ag79DUchZzhwchwcOnEd7J7W7Smw4ZRd5ztJ89BX
Evu5rqsdCtX0zPJQfEvjxh92gCjapGLQDiSyhlLLFrfjyWfSTf3Bjv3jbEa9pOXwnfQ0VQNCwTn+
jcsUjSYl79sxacjn77NTdKQhfG+cvt5o5ogkMK/yFxoHfYNXuAwU2dRNswJsY6pLTSNyFJBY1tew
YthKtFQypwFwQv9M3drJ4RmkkdiOKWq9lF9SNH51P3kXOA8ZnHbTY1q5aMs9T83+WKfpkP58H1Um
6gCwkv9mN2F6ad3UWNdC5DvTr4aXvqkORZXrj7Vj5pc2wI+A5GRWfZgNmjywmI+PeB36bGYy0D3p
OvYo6C4aW/7WEGVxstTNNlL32UA1WqdtSI7kMQkuMOCa0zc/j5FebgJ1a1EbDn44NAbSIvjG6Ycy
j8mcfhkGK958aEgKkoWB7S/otzTHplg0JEWZItll6H4xBoRGG6vKx7Bq8nugUCxa00nzZdDV+gps
CQD/VlkAsdIC0H0hWQhtpLTk67vY9o1LAMWw0n80wf+wG3rkE9LQY8zHMZk85rWDh7qy6Ieg2bkd
K5akJJnbhnepbWpnEonKsnd4ekVTDFAaLfsIWaapkS0LN+ufQ6tna7+JjK1fGP0zsoSxh5ZEzZ3l
yOoBX551Pvp7M9PjlyDNkw2L+uwgqhCI+uk44r+Kr8R/s0h8J9gNUtNPGU7/YsAwvYAzLlizohWn
IOLy1LUJcA152T6HuX5vsdT9gyf5ZBoaMlhnffLZFPfsybTITYdMmxZpFGbzXGmmsXGcChyJYTZY
qO//6zjocwBaBMVBw8vZEqD+7J6BCGvrM3cEGziPL02epqskyuJX7JCdC8e1frWs3ZesKb+xwbKW
oD0Ir5Fmil0j7WZnhLZ51X3eLqWZp98TzjdVVac7xwCIhA8M5VPA7KBG6YNRgKUz3ZHMdlpQcSqt
qXo01A2AsCxISI3T+j/MQRMbMiERwIKSxWi37Q4ZBKreUYv2BKRB6Bu9B7D9SUZf/3lMajIkmdtn
MRLlOD+HboNV77q1dUCGdJ76CtTJBVlT5qPpOnumftN+5Ja7XCtGnJmJ/gWnW+mi78JPZpYy84BL
8MksBCT9oh7CtY8H527QdaRZmK77xbVye+cwrM1HHVxeYaerP0nfr8AvxL/UWmJs8W7orcoBZGF6
rUXbpsjlmnz1ONY3tmydNflmYCzaeC0e+KRNc7yGSEAybMjXdvBqC1LVYktaa/Sd1dBJdxpWAAcB
QGhZI1sb3AhmAYSeOqqx/2+F6jRNHQUwQ3/vFijTzxdCnQjkmoEUc0/bkTkZTj637jSOfMfeR7Vc
YA8e1SETdJnCK0tUE5pmtsHGH8pGFcYZyZBt4r4Bm9GYmqqWcuHYY4tvOaqazazbgGrEuNAISSzN
tuwasYz7HpWJSlt/aHulRbqZWJJxoE7Q8xDsp33MPvkjHUgssSGC+9JH9MTk/qOMu8/+f52fooVW
aG+K/KTzXN8GMmiegxaQ8MCA0bCJPtbPZXK2fU9+TctxuKS99p2ktdXZOxY5KKlWRqauRavCjJz9
5BOODz2wPq9jJp0nC2i6FDkWqIuufZnH+xTl7EiwjU9ZUb01uYywHewyUKB8KLAOxLOMxlpb5/GK
zHuWv1mmboC6tg9zGpLJLPNLG4AwCV6Jhsp6DZtweEkZ8nWj1Mu2NOS8ecibyrtH6o99VVZt0g0v
wtc/WwWOnKyGgNtXsMpOsciKR9gYCIUYXj6sPmL1KhbNSFY0/LsVOWc8uPRDt3UK8fZ9ou8Pfb1+
J2vToF2ZFdhI5i8bfUmn7ysJQXyAr+6sB/pXs/IaPFso7GQZJmayGSKwBnW6OzyCVPkB4CHmOQ/0
8dGt8dcCehzYz5SyHl372mbjKmgKWS4Lv9EXKGlKD6TtAqScYLnlL7tAnUqacYnkhgQ5TiqUHbvF
ChWn6ZaMy9i2T6nTvU6h1LSyiK2z7WT/e9pJqSwa7CZ+mtrNuNx7A9gypitRF6umb3OkcNpF3BzI
9XfX0BbjKzmhumacPz7vAA+b+8h47uMW+EKoL6OeVMN/lnVBg10vq8/W5Pb/5Pu7OQqJ30ERg230
ZnKn1HiBvVZcUQng7kUE9OSjdMEB67l1eMU+WfCATYDH1OLOy6hnOvaLx2Lb59zaVGUWY2krTGAj
4haqY3H6QI2X4F0OdMHRrg4jnFLKMjiYg4NHKhCJH6pA8DsLibWVGpEIu0BYE8aetSD/BKQlOycp
wpXwd1nkoLTeBrkzMHzcn0Vb/8oDp34ZUplj35YPj5rAdWRJVl7M2gbW21iNx86o+0M/OvWuxgHu
HXfw4GiSOn2QNtbMTVq5X6NeB3cFAHZ/jL04VV7C/cW/zZeDIPMxTMN4DY4PoLbZTb8eVK6lJ0fc
9qib8OinbUWoCHfc4kgNyalnZsG73aymnvthPcWSZtivC0BjMxtvHkYeJFeHoX4AEIoG4Iq74tpk
Jls2ZS6/JSDWw9NO/MrLEcwLVv8KzBRtGQCq8YJPGO/1sUOGrh7426rLNjhRQiq2agD0Ki6trbE1
oHBcvDf9RTHG4bduMFxgfb7Lq87zTn+N4alNyECAl7ZTWLZJZnbnQfV4IsZt0Vh/gOQdpTYkIxMQ
vY5bPXH/SDovGlA8+u4mAQN5sKW/J1dlQbqmLWE2RxdI9qHANNcsD/shxtHLR3R1JWSSucBgW31c
D3lkNPcc4cMt9qpiYWPZOyDJDhOpyxAD0NxBRPT2gaZ4sQ70EBS4uEsAk4gDcE2eizrWrnpke1e3
7YqL7zZIzsGI5PjWelcGlFxh+M6ZacLVFlixhEg2YWxPdtQ4uK8tTT2TGxT0wAYQTuUGCwZ3OduE
3TDu+1GLFoOKTwqGtPuz8MRmGlF8hvJCI+rrC01OlwH2kmc7Gv3jZMblsLN0UQFhD9jO4BXzkrvM
ekCpR4LviP+50fps33CAD93IeYx7SBGZeL9SDpnd6CDvcAFflLdC/B9h19Xlpq6FfxFrIap4xb2N
PSXTXljJJKEJREfw6+/H9pzYcc7NyQNL2tqSPY4NKl8B2vOfUWhQwA2cZRXG8If71dDGWr9qssA6
jAzwvTG3kjuhW2DJy1SbJU1qftOt755VBe+QapDQFg1gi+tyAwSNxPCHnhnfgCXbJ3VnPwtlZquA
g3nQSpCJdLN7i6YRoBUTAY8pwsdAQXZFD2S/tJpOvCZiEhwuf2JR8mDGiXWClIp1SjqIio61MS7D
qUoxpdiwEiM2QjplWydK1ljZHcokXVHNtIEog6VEvnAmJmchs8/L4Jk2LJamOrVYv5qpalRDuIoH
C06xv3UDEu3/jDLGGQakYa6K58FAkcixs/VbV2pR1ImKmQrvE+C7lpSnm/IHH4VahMHQbT14gW3d
6dJL+Kr6VITPOorUnlCRsqhO7VS6dD/nXJov2Vct5zGvXunyytTz9oUuw1HJMccfXhM4wcRsh/As
jIHCA10a3oNH1zewkbElvA0omP9qNqQHubjU8sLDJecqGLHir+2XF6ISjWH+ep1LKxs5W1pVYs3K
BmjgYsC3D2j1aCMkS1ZmomfPECE6JWECAtnfMgZtFOeMoai+WHgErcvUk/N0qLt35noPBu+6xyRs
gp0XeuEcZ5bduznWz7Wl8wdAyus9KHP2jOJFKt6HOoF+Tif5vnY0NaNxRqf+Lm3XvE+DEoYuDKyS
8/jSjvw2y8X9wMY3TcQZzAn1aksX91fp32JubrX4/kw5aVp8/MdOILvVnYVOlMMhJsUZnFHwzgzg
06/UNZNaxV4wtN49ZgPNHhqaycGdLlQKVfxZArP+QZhAqFP8/6YZ8kMMlbajBKGbUArjmZEcaCAp
qnrbgDJJtUv8ZjRWjGIla/bznFZUTe9TyqUbg87tPM/zbnbTcKlSiU3f3iwa9cXVe2ly4LOA1ijm
XBnFyizhlq0rD2s/0BkWiZoe6EajHkQCiQxm7+jCQq3fwO5nwSZeDoUEcXeomGZ2Vvnjrybw1ppd
zOawe4bGfV2Ew040eY9vylSkC3QqwPhn2tPYFZ8hipeBtYpsFm8rzEsUkFk2nCZATATCTZ5rFFIa
6ALzArO6Q6pXP/CUb1eCJdWBWutWr5RPdRPKZJOeEeg7NKCSKTwWYF61D4biY2iy4tiJTL6sTbIb
x+PumATGB/kxWzDV20ADEsaAU2NpwjYDutjRhqqV+fj3L6N1qyZo6K6OzWjIl7lQQNZvFcxk6Yzw
dsz4PU9cMT53Dde25IJDVjaVhmkFlmFydYmFmTcpekFc/tzy6XkTSmgJc+MAChnDxno3vGOzs/dt
KxiPCuYCE7fsjwYIj1brpKoKLJqw83tl5DtVIe2K3V/iqd80GyFW8KVlvF7ipanCRVkX0aafXIXJ
WrjAUQooBEpfUbX3WLX8++dn3yrl4vMzbYN5nut6lq17N79lu+iduLdG694JvfsU3wmY3kbZzqla
HHLZQD6J6XZNl5bhc4vTQECJG7RLxi323LvtV01CCyrAbISz0II6YGf6UNqPHrU64Euj0+FDasfq
4GYNzjItzVpf4diuiUrm5K5C+LQLXI1wbi6IOOs4N2FPNBGaLnmjZYTAV5s2/FCkAnwNGIAgTPId
j4rkIAutXNiGSJ7zNv4RN1bwQyu+RIlVf28yiPJhz3EAT6gYlzzB4uLvHywWBDcsHYOZLvOmr6Zn
cp3fahCLKM5VBRDMvVM+d0mS3mF6UG7jyMUGWYEt37QCmdwFs+2b1g0zEtQSYfBcl0X7whX2/Fw9
BWIZqAM/BSN3b8U69rmDvBxWqS3eKUaXq5xzsdTfWnt8DEC8wPkaNCCjNsByQmPPoGlEa+k49QoH
Sfyl7TJAwycZSIWVC6YlwT63GvfIXQOOfZk5CenJVZpCB3aW2O6w5eE4bE1ZDtvJBqRbO1OdgnTB
wpUvMenFKYWZf3aRsV1mkClFYpsFFe6W00BuXRfGzOvhyIGvH8jTbVvv8qq5K01HOzI4ygH+3Zgx
1g95B18PO8gWVcZwRAbDVWiA4QAM+72n1uvlGqDI2j+nwLmg98sQRBIah3JYGYANCypgmzXw4Q0n
LSY9gMN3kQzxjHETmqrThRrOOVL3et8qg3p5ab7kUKmCKUncQyT6Jk5VTzXZtuqdDY1JIboIkqXS
nVBfFKWCneyv173kUAmTmtHHxqE8v4Gq69kGurHfOciZ86xv7EOTVJBtGiHPiUN8+QQHFuknUNz7
UVkbN87a7wlghlB+gxa/ZCrXxGzUAV/EcaKu/FaEkJqTPYfCZ2B286gGdiUoi+ZQ0JH62MiZV4zN
IUxBqIeiJazBhKW+BD1k9LYa1NH2Eduea2Mqv8dx9FZ6cQomjwHZCC8ZjnUBy8KgU/F9rJfu3DM1
/SFSdYp9LLt4ij27mwkWhM/whvX8qPLGg2Z3znLQgmbV5oa5r0w2rBWOdXdy8JwNtHm8DdTis13i
JNMiQ/wIjQ6uHWMgYYP7zwXn+8W2jzKlA7vxTxBf/0SuL3UqgcCCA3gqUqeb5kvM0uBFcX6d3AoS
4V+abge6Sr0qXvU6F2+7XQa8eufn4qXp6v1e3urVq1wVE/p7qevVC14lXBVprMurpNUYf35Ul+DV
S1/1vPqz/vUNXUYGwY1v/n57Za59e3vFaYCBRz7DBffXW0gcHopZGwOZfC9GWJZAd6FxAHXNk62t
W1+KNNGP5xhuzdFKldL1hzjpEqjXp/rcTRw2z1ncb3ga2ZDrjy2oJdpaHZ+gQ+gcYyy58oDh99Lh
R6JBy/ncSBlSM2PI5cL3lUOTikJ0MQPcaQS0YvGzw0BjFJfgOenYBMyGuFxfEqsiM/eBaa4CMPWx
ZpUdeOWpMVMMW3j4qubPYRijJLl8DoGlnGV6WT1D7gpwGFfVz9hx+Q4tPDDbh+r+fBLVZcXcxn0P
cBivuqcGNcXcKabRYSyQPMXcMipt0dJpVV9Fn30onXTgL7GbcUCm1BaUh5+gPeucrISYVqYOpQQ6
vXWDcg6wV3+4ushenauUgkO5cm5NPSiF+o49IH1+07DPETw3dfqrcahjP4191bHTsS1VTYMHNdwL
PrXqS2wu3pnpqE+nO4HfmxCky4EBPmrYI8RFeWsLSCCK04XiUSExy670jTA0bvk8yOM9Y96PiFkg
PGlFsrZS2I13RqXfSeyG33EZm7sgGZc3caoGFv5ErlXdnDrQpZm6Uik0GKZ3erDTe5BLpRPHoNxG
weiX0aDBAkbiyQkwr5+7OarTJXMZmiGUqx3OUSpeNeEUr/abGOBDCvYJXOdlDwqnBoz9Q12CLw33
IwWHSMCQOt4BBTq0u65Ox2xWNcye114ZL891R5Szxgq7E/XtFQ4Ny2HUfGjEAJwkjOo/MK3uH4tI
A6LDtm5ihsQdmCndTDxxDgDTyjyzT/YwqNqYdSG39qTh5QVNPTcABcdJuWY9ysqwMZXOE2wjQSyC
Yp0VLuFFmYKKYg7onKhuwwBL2WSszk/BYGSnBloGm7RRH5Ee5SeKU6nh0PEfdfhrGOnomDgJ7Kt8
FnVwZWYQgViWSf8NwH5MRSnWwduu8OVkpczVUO6oRJcUKkGfLZcg5cBMONsGArOHWEtOkPwzv8Sa
Bn/OMj2xqRaiRm1wDja/QBT3aMR6cm6barVl2SvuJuNMSx0P9yitX+t1BUhmViXQIbbUU567ho87
YPNV2uV+bHFSCtOvEyxRup9uoF7gyuW9BjowS9jgaB8gsJ0uR1Vo0ICtkvXfb8bWLSHdMAyHcwdm
NNM/1735vwzrAYREmMnc504LGIcfqQDclY4tAp60EIMS7iYLvWpd5Xl1hLPqOIdWunj2bE34nlcX
3+GUN+usHoAbswdAT8XD10hCaMOolPMYMpwzs0H/5rp2O9N5Aj6I58FUgrylyB0KP5+6nKd5hG9F
KLeWIwvMmievqXOS4EW3CHF0WWq991XG1kKkQr5BjwTL/KQJtp6h1SdgqDAX0XA2XqSqm59JIKQK
hfMXtS+j5RUvxHSf//4pmsafjzTLtaCOj78Di9o/ZDa8UIVwLrHi+xoWc/O6rOpjC8/FQGZgBNhh
c/T6Vu1qMX4MTvNhO5b58+BY0vops+Sj4WHyUgTYcg+sOj32pe6tnUwP1vBhTY46hzaH0wbhS4+u
+Lg933VKcx3o/EOzjfaNQUxx3jSRtykhifnaecvWke2b6GW08bqyXVAWzGm+NL0hsNFhWHeegQUy
JIfVXWhFOMOX+ghCTlxAAavInzIZNHdF0d7XvQdTxERlTyXXF9B6Cu+p5gjo+Q6V2W7aKcPDLXnl
4kRnTh20UbZ3vazvaTDq4NoTN6DusDIQuG9PGGXdltVdBlafMWJKSyHCFDOIu8x7CeMFil0atBa8
eXTgEFQdcLtzbDu9x8wgvU+FPp8E7SE4xVU4K9P0lMAOdk+Nom3T+yw0ICxj4GwG27NIgZp/4Btg
c66SqZlyHLcD1zWA0qhZj0OIU4oRYIqAM4i8I4dezuAjKCCe2c7O43DstUAMXXYAMCKHXnDQq2Cb
6M7r+d1EY1Mc6qwCC7ZVJ6Y0zXVnacrXVlHirJjUMVujCiE8CmU30sr8/fJvsXPfX91IQ9OZxDbN
WNeXEq4AfiIM70ssu5lVFMOrobi50fN0nDeDq17jAWBeCRmHA6VByn9G8SjTzY1yQOHUM7W9QH8J
GHzG+FouFpaG1n+lVlv1jbN0gziF9ELxImPjO3Z7zPu8zUAHgCLXjOjQU9wE8v7f4lkT/ms8cGFA
zDqonzUZVNhbOAicdDP2yx5uf66u5wE8G3CklHTFRMvBjMyHkra3HiMuQcuZ6qDJq5OWAWNrsfR4
jrmQPcJxeRXPwbv+LrHAes17c59zCKZo2ngncXj1msF6YZ5CbO8gah5hc89ulnlc6k+hgtSa0kps
FBvGexv37hdPtNKvgs776GHIoeqoDiH5HG1wQ/e+hh7WcmM2QBUWh5CLKpDGAcqJ8O3qArX2PB4f
E5BQ5hw7TpvMrV6zHASGysudXaKczxLFeAidsbLXTSwW/2lwMqPASdTU5VykTKpfjQO3uZkDGTvc
ZX8lViWIGMCwQn5/2swkeaKqDiBPREW6NLkCq0Q6oEGTZFGtWy+6psNvbxztrYIzMGxdhLOlaipT
KPBc6ok2KfJ0U9I581efiFooeGmmamM3OH6r32qWe2uIMhUvwWh/pFWWH2kP8nssguwlxlHZ0fOy
D4oZvRlt6rhWc9rENFM+zLF+1s47nBz94T6ZffYfHCvHYZ4qjoFMcTZ+sJy+MDtsO8ZyVoUQXaCL
pdsMi8Uy/KynE30vLySC1F7cZF563jRfGmgIql6GHWUw/IdHCzb+bhdXJuT13Gl2xgD7NW53BT1r
iIB6S7r7KA4n+9XS6XDoJUpIFLJ5qfrgB9wcn5rM9V7GMh3myWhrG7cxVniAhdCQwMXi5TsclNON
K4zPEMXtGhS/2uhhJfh7g2iLcIvDooebOLfC6FgF6VxBx3pPYzSxvjAjYw3gK5Z5EsS1IA+KV4MX
7bIH9hm2A6imrnrxWA0TLzNpH3JXv4u8qnztIqAFR5GNC6rCP7jxOVa9d0Ybdl9w15xRvM7LbDu0
aQ5TKrt8LRUEItKicHbUaiezAlPbl6aN2n1kQo0+wRc4n8dcwRsrSVbKGFIPIrKQMU+yDp5WbXHK
PChb0aU14aXpsLZfl44UcLlnvbfpRP6NWs+xyLXeeVXE23M1tZJ6DWZd44tprMuAArprbinTNeP6
U9w5gGdH2kPsWNWhSQsB1Ktw37QYJ7aFC7EVnHEP92lifzWNiL+FYBHC8MW2t7BLq585JHbKcXTf
hAn5Jh5MlrVZP7tsnjehkne0Yx4KbOs5bHJPnWKXBkqm1g4IkBU13AyArdHMz5IYx8/YRN7ExnjX
TLRgfMYMJunQU6HqudTBFSb1dAlDiElXZWqlS/2rRFUllFoblnyuF2nE8oc+GcsHzPbkJpj2+zm8
scRMtT2kifXMWJ3rdtbNeN4mJ8oGz6VbQ3+wBaBVzMHHkXvLNYElhVnEjoWVvT5Xu8aS+wo7B41P
SVSnkhcIbGjy0gQcvgS4lILnzIi147osIjglmkxbBJHoX2ERtSJgbzoyAwvBLrovy6Tbjole+R18
HB8xucD/YKK5d7AhYTipwTaBGabxN64EHFpAgQPeCS7WANGuPZWLZ9j37Slh7MIMKgj6dU+YjSaP
IFti/RliEQQBz5+srl/zTgSvgeiqGXAN5kPlOnwBsGJ3MBtebXQIiW5wnmgdLEi/LRqIwzx27gAJ
xb4s32LsR5QdFh2m99SPxrCSUcI3ICfM7XbMX6H7r6/GohpWoPHWrykgSzbX268d9jDnuoRLih5V
DPBnnLNWWftVyRFCaiCKYM8j7GZ4/mKeNqG1m6SIjDm3VHLnVUW/BY9qG3dw9tlhPx16hEC+TG1x
XYZQwLTUyeWgMNkRNFD8pNI8oBfiDPgV7ThGUEHtMi+f9abR3tVGgClfBpYNdr6Nr642nPLA0J4g
xlpsulHmS1vz9Hc32Wt2bXxNOKCfAdziQQ+APBZ+V7tkurhdEi4qQ9R+BAWb9kQtoguZeneCKtml
UY38Ls+dtTky7D3j8TvrsfLobVavsHYdpwNbt94OTazV3/XIsX2ts4NZy9IGsjCtcB6pHQsxpLZO
dqpHyOZlQEQ5KgZgLLFtuKiN3wvBxQE7384TAP9qVoQ83ZwbgfBaAF3qLbgcnCdm8myT1xVUdKdk
O9bkARZSeNKhBjmz9MGBzgX1pBBwoX9/Je7hbk9j6f/vlWi0GCvq//dK5wSYFFz+prHvv9vgowrT
0ZcGPKJ31nTRQFE4l4IkHQrYp6FOl3P9kjSCo3uVLodZO0B1+jIAla6yEqhNwJrISQ9JZT854FIs
oKE6vGNpA3ZhGj43pRtuf4+L2NRg1llH/xavnQRgvAKWM6wKP/AV1fzIKa2ZxgOMGmivssE6z6tj
tU+meDr2w3tQx28QCRv+LR4NnXqogfQ+57dYvjCApQCr1yMrnGWYk/uxDmJJ2+YOVKeMUCwZpH79
c531bbtve+igzqkYJla7x1mCAKkbntsUM3M4MJ+bxehgELuKrV0Nf69Lv3MDpdOlMmFEUQ41GI/T
iBQ75wDg888rZmP01UyDdHV+L5RZYQ8WLxY2fJXXwcMZIownE4zAIpj7TYBiitFFTPDjS/UqJuJV
2Gv1Bn5DD1oJSq1MKqzVvPqVw+B5xCIRdNjSusOdT/oUt5rMXHCjTNaZXjWvXuViRY3dsqapuxMQ
eF9xUt68SgN4y4BZAWxdMVjZja9CDc4JZ2DFAxucI2zbY/D+mnwpE7jY0YUn/bDu8ZOgWlQCwgWH
d7C2FMTmQCcqEKAoJLdQ5z0s3C6peelBCK3T0vm5E2Vys+60GSXhKV6sPkX4cy7e2cgK2H72DMeG
MltBs8IMF11XyJnQ82xJzZcLlnAe1mp1sajK2goXoezYPGmKDtoetR0uehxQzmSRVfNgwiOlYG+s
Sthhc+BTrYVXpf3W1MrIWlAzSOigNWu30U4U4RMlUAeuXGz3ZGOzCBrPXulu3d3rrvWTYZ72LkRY
QXpXaw4kftLmlZz3QMTOnYhXx0G576Xdas9A7sdbXtfOjKoNZCEWgBmCAxlx7bk1oWcRSAsSE1Oy
PQrYYuXZ/QDDui9WfLSnJBowD+13qtGAtp47M6oawPWdB6SqVkBVsMU2Kg1KoWlQCabsvVKd9yW3
7uiVf3+XvYdZGw168y6pWjlhcvUudRMEUtAdzgNaOAEti/Dl93cZR2MwS+Os82l5nuTNR5/C44lW
7LT2p/jFMuP/x1R52/WSi3uuNfNsGycGnhwgZgJGW8tKoFxaBULuEFqwDwWt6tKqiV5r/CBLtPnM
yrvirYfh3KasA3deplX5lrTFT8Bg8TSOh+GUFDiBF17xVrTCm2NiaG6ousat8bNrFyRYn05dsRz4
CbtDdYIuWr+Jw6BY4wNg28tlBNcIJjMdvMIoiJ8k/CGpGDXwCXq6pDIGaHDQYFtUh+4zlDvqmadB
0LGOoUDHc19i63fHBxXt0ho/gz3u/tGuUjoLl6EADbUcvHylcrc6WqAqrUMV4TsRub3tA51XH4sy
K9e9gNhKZPQ13MIEWqSymzVOaNLPIPWm7ARkddyMIfFNiTSE6uGEoZoIxtw9NreK1LgXeVG+9NAm
JjRKDLesRaJbYsMH4yqejEBZA7YpNs4UH7GGxaJ3eBdTnPIhKFtuAYHlZwePBryo2NDMDSnbXoRu
r0w+fqWQwi1c7Ju9KRrMHHywdYMS9+UhZ6uE186cJ4zPMRdqTk1kNifIH9SHSa8x8GLDA24RDbyp
sUOVMX0tzBpalTET1dytoR0dq2LfZDLDE2oqdjC62nYOzugoZg05mqFxL+ZXmVEw7HE2DduQqRmG
GsWeWm+zOy5aSNnKfB7mgJ741H5VpE7UnUmgHQbjm6U1NnDmwzCzxqFdU3V0hwLHy7buUzWXDk4g
+Lvj2s3DTT5m0/aj3rmf+TiDjmcg+ZVwUh6dNtwIbxiPYWpBYdqMjjAuGI8Uogu3QK7h4H36lxil
jIYDMK+JExFquHTD3THw8bWFovivobKppHL2pe3gmHIZqVFSPxrQUxk0Ft5dBqpih+9jbI1fQlQK
XVNsGmF+vwxNcdjR4xSBQRGXqmMMhL9vRLgdD8oezqNQC72g2U2QxcZq1xSjsegdFkO8cVMj3F+G
53qm3UVYff3+twgIi29ja7j6pGhoLSigOSKzEQox0GrQq9DbJpkAKBnEwq/OyDZdHysscfps1tbh
+D2G7ZlvaoDAMFcr5y6Av6cIJuervtaguoizh31tNOUyMnBYInlfzmQZj296az6U9dCHOMf1wfyN
IULkAEaTFM4rlAkGoCSYfd8l0lg6vavt9KKLdp4q4AoHOOpJVWk8z7HUYoWlVlkXFncWJNEhbj8V
a5XBcUrAL+sSS6eGwYNUbZFbO0qrJgkyimPbu4BzfbLDynSceTxSzzhAGqD9UGtvTNjvgWrYx5jU
W+kOYwjbrgT7T6UV+0n4swGWA2JKkCoOnMz+CLr83cPC7b2BzCPYcJFxV0FzQJ/EPVwth1tFDWef
hqQ5KJjSdjvT77R0LLduCQ0Re7q0Urf/42zQMv/ATtkATTmO7ULvzGN/nIREjZUkbCy7U6pjU8mY
NGKKFnCcQJYQh2z1lAMkEq+jxux2Tdk67vzSHIgxMnEsWrM9VlpzO+n5Eri6fg4Tqu4x6h3xMLA3
LLG7xzbIYb6MfZiZXaXdmqqMKXtn1B7EkKZWBxbgj9DFhU5q5B2oVyoLvkxq/Rn74olPIZln2YNh
v1KFXmeo1fWoEe4Ec8EgmhIJs9zLpikbv8Y8cA/QXLWnUjK1eFn6kNhpsKLaOY+6UJ3y3L54l1FX
4UuhDctCQEmwwELzzTBh81aK+gWHH+22zvQB2/ScvYXa8GGzStybZVQehxFrKatv2VuienNW2bW2
g4yA+JKa+ZrGoWF10EdWQQcnO6j4p9q4TGDNsB8SK99rGrbuK9FtashzsQPF6JJjPoov7qRTMCWf
+1ELdc6lqdX+1DtPvXZzbi6S3F2PboF7k1BvoM3E3wbZtD52A7QTzNDsnQzxv0gNPPsWjmDeGHEd
Lc3cNjeelZiP/9Kxho3Xzh4abFYWZv/u9R9e7Pl2OcZ3RKspJyMEYI28NfzgYnAi/qHaUAOEdiGj
KTj2qH9v+H0QanS8NrgdpDLtdCd5+m5iXqnAsH1pR5Cr8OzH+ntClk7xbor3U5z/Fr/kAxZ4lW/0
lv5SjNiT1lyhLUTnnce55NP4TmZFeNsZjgFtu8jmoZWvssgeoO9lu2xJOjD8V0tk9cOG5F3SpoMy
bWti5y/cQ629eKlVNCyVMI1NHhXRQxbCCDBWNmwN/snwXLAMKSPAuvMhZ+NnBmTP9tgE+csY0kzm
oRL7JPDcDU2AQLWpj1TKVP4Mcom76ZkGK7SpCu9Bd6P6Hkovv1KuYsk06/rVTWoComAcC4dFgNv+
CBCvHaVzqKZzjucFfLQTcGIWoQqg/iK0MjuW1gMJwgw4fTi1scpOwZQWTWmiUfYBKmEhRky8AUjD
ZrgbpNdoj2XuhGtQ9D1MBsdC2/LfLxaHu6oI69UlbuUA4UHXLYR0BmjwW6cUUOSst1E1qUeQYixh
iINJKMIhdVoKUp1KXB7gEOccVLIOTJbeVaNt3iV4NJm+5oXW3DWqFOr7CNIFkEu0xHxld1V6FyYQ
7aI4jtqg4TV1EGa37toYr/7rwJCWFWdfvT889jJbgxug27uLvy85hgI6o1UH7YWIiYkgBneA+Wjq
Dk7a4tKGcifqpdY5M7gkaj4YD9BY5tUB2gWd8keu8YWRSsM/16mpG4bqQCXcC9sd99QspmxqgIj4
ZytVQV97qJwASOAU6K54+uFPl9zsJgJq0Osz0JeCOQVNR8Z3XeHhkvg9nmq4/9vCjxMrrWDKCUp9
isV+OaFP2GjlIE3LZkVVHSCbnYGfoB8FEU7qzUMQiKaCthm0Hy4X7CWW8zyw01mo/WpuRAN9iHLE
5JgyqX4ujdY0Rp49aV1YrTzoHm4HnLUziS1Bd5fiv3SvD42xz/sYmC4qYu9BzmXJxpnRNJjpXbVX
0oTdIigSfhF0+uKqHRjUf/pLET+40ZCvr5qp41UdhyZ+D1HxnbCJZDe9BShCGOc3Q68Ic5d2G3oW
Dol+DX1+lx0UhFdu77zd9KBqQX8Izl/ChZHD4GWoAUyCF4nhQ/GdHeli6m2ADTnLb1RhnEMUT10j
3JQZpmaXhmpKcZpaLkYJljuH4YsD+BCCLsyZ/HjogDKdRga5rfT/juNw/6AkOFz3TNOyDceBD9st
PUYJJzVqAB9O0F8B0RK3naMJfMpkfNRj3utUd2U+wnvEqpNneNrGeFrm+o/Q3Wng3PwcuvbFYk74
arDJNqnFHTA0o3QmUuxkW0MjDskkiqpMKLrX3rOueHPXKhc/yils93C2wVpbLqlKneIfn+Kt9aYE
oefL4MKmJBbuCZ535qVGbVFXn9skZ9ESkyoQUrCxeqSLVxtvmBZ0m9iUzjZoMrXD7hhk4aEkgi3m
FmYNDoQf08lNW8ofoGYV35iyvJmbF8NdPHoDSIzmsABcUHvB93lPFt1aWAGjpTlPrTk8DbDyUffg
GPYbmw3QXY2BDAp4xkA9GXVYMnv6/qYKucDxPwBNxi2gyXJczrCTDrcbg1sG6TFeMZwCpvAVx7zi
SYGLD/1yto/6HuYSZq+WrTeCn6ri8k1vzEWY6+yL0w5ibwI+NNM6pLkTckIAInMYPB3CHuhuF+PG
VZlRftPDCnNZBdqmq8x5Z3XGl8zaQ/y3fsOR7Ba7vsUXT8X9VuQOn1sj4//x/WQGuzndtdyJleDa
FsScmGfqN2qSvWY7oQza8MktqoXZxk8tN2Po5OTNY6iba+zpuC8t9LS2RmsB4KAp9yWEGvC8gd/I
llpjHm/iaigfVQ1+mg5+NmVVYzOuhwDia08tBNlOtTlm+9DO27ke69E30x19mVnWmyvDcglmV71R
IcDrWlw+U4LUsaIzQRI8wTghmzcCJgMFrMF0PZMPJnfyh1pE4dqVupxdYlgHJTNH74o1pVDD0CUz
z2LiZIioWkVuzWYdSjs4GHxQghT5AOETyXwviuu9x8vYWOJ8Vi0hPQ0f+D7uG98p+xfoMwMDknPn
DeKJC0x7sWOvw/fANUS7sauBPzs6lFqmeN5Z44J7TQtvP1tsy0hBOUFt0+mHOYwywdcBaz+quqzK
l95QiBWpFZdhDV1IB3JDWdg7zwCu23hAvwwgQ+wM/LGBSr+BvxMWi8gENDWYBFtjJ/jovTR/iPL6
FDNI8dkQCvOLItWf6lHj8w6OPMcKRM2VFrneth3jcReWfbFy4WJ/Yqm2Cw3AFsKqTPb9MG91u9u3
Tt3vqQTK22eJYiBbY6fPMqCq7mUNRAIgRP/3+6ZFMMFrlVMLIrDcnLiFOm6cf8AIayWaQcosesKp
dLbLhW0cXLNdF4EObSmqDglkHqOgjaAGnpiHrG7Wmcrq+xQEjyP8PWcATncnmXG1kNLqTmGK/zMq
UeyqtXaieVJ1MEQyMu9RyGZhTVAROCkM+3EA3AY2jJi/QkpoVQMxuaTWth6KWelCTZJaYda5yzIr
ewD7EOedA0CbQca2dWywuwouSo8i7dN1Idtu5pht9BhV+bB3Sv4tKHNfwKvyS9BWzr1g4R77vdpz
qhfRPtVs16eqsOt2ZUAub0HVCrvbYGrEsAeckqO4/1HCIhKS7KhNI8IUhW/PNLi+wPbTfQGwW7OR
wSTjCPNjeiIArpfOuD3ynfM/0r6suVJc6fYXEcGMeN3z6Nnlqn4hauhCICYxi19/lxKXcflUf6dP
3BeFMpUS2/Y2IOXKtegbNjRrYGvz50ElAXTdfOgR4tsKNjLsrvUkz2ohViuN9tgEgyuuyLU/Fi6I
YuMI7L1CpfKEfVSyg85X+dnCv7+joHxWmjYwGTh8cRgLqs/lBAyJGQ3NzmQ9gEIe9iZnVNd5Z6tP
gBZqprICHxE4lSMrzPlmGS8L67udVsD+WmFfQ13L27v6xU/ov3qYBPV9INhXKw8gGfTmikbvK2p1
8XpNxFSFYc8mTaKwN5caXeCuKdenCgZi46pXx6qMS9Rc4QoUPMUFWAlUDj4ifcES4NxdB+6pHUQb
IajB+h+h4cmVakT8bAKcsQXEp752Me9OOPAf95AwKe7rCAKMqZuwL6LLblheWT9RSQ68CC++ixw4
7yA3IuhuVMbWxT4HUIgxOxe4Te8m5HkfvEAim4/v71ctgidSN3jhfnHCX9m98jbzrl0VoKfN0SwC
6Hgm4ZZ8fgxkbDwOFl6Y2dafHOuzP6YSx3ipo4mQh4fxZxUh9QeZHe8HyATXkzP4X2vp2aDecsdb
yFwmJ3w4YyeQEnyi2IKnciUDG7Rpg1tfTN1UNYOMem90OM7AzaiG+NaerDlkQhJ2KGIx3kfMQUFQ
3Nm7MXe6Df2n0P+H3UKwsZbsDrQc8r6l7xtEhabXrRrYArbRlPXXZa8GVrB6h7rsYU27Nqlu0sFz
tPpr/MIldGX0l9EV2FvZoVFCl6MC7WQD+U0bX9diz2JZ7+breF5iHoNeQGIpBv9EC7bNTSyz6SFH
KsI15BM9qTP3S8XyxQDBknyiFyeE0UgROM3Fz3P9D5OEwV+h8QASLFCWNxx6MOMkf7ouNtgTWFXC
oPjk5V331auBK41Emn3Jok+Qf3fayV+HUlQHPwK/0pjX0c6SiBm6dPpUWkm3KT3Lvh2gQnuwoGZ2
MkojueLokm2TPmofuxI1EBC8Sr42OMnT366qz8R9laTOM89ysFD+spQpTmUemhCtmfB00PtoG+SD
WxbFfJNo09Epi2VgYhnf4HmCBEevd+xLNAXSlAx1z0kqx+2ApMWpKDk4l3Uvln29mTQ9LR1D5JqT
lg4fqJlPJTrz7IvcPs+uzC7W+AEhwT7glt53Q3wc4sD88jNkw/RlNIfkaMt82Bq8sr6ITN5PTpk8
NiwxryD+BauQDs7qmK89VY5XHIxlj7gx3IU63unwcGBZJVaBiD3gc3Fiy21eracJNenN+MnwCv8H
b6CrY8k4fgRi1N73vSqPPvZaRWm2ZyN1MyjWxME1TgHIoR75Bu1LtI965EuYB2mxuLz/F7H/95rG
IN9fkdYzUuNTnnNg1zWPsZ+o4TaZ2ldL0yG7XNoHUXTBiiKoAesa31iaTWjxja5x5wjlXgD9BlC/
SCowGeOweETVQYRt4gG4yPhgC2d6ytvwSzPI/Pt/DciArwNVx8ov7PQHTmyPXOIIHdR2gERYgbjY
ZR5dzVgWG5Wm7VdDpTggy9MfQY3Uy4S3rPuiHMBPBH3I/ZiXyVOYgx2hcbh720amt7Lq1sPGA8mV
JC/K54LHDm6XrjiSaWajv8lAwrZPrLh6zrMoxc07i3c06ub+tPe80N7QqB9By6jHIe66SEDgU+Z+
hOQPHoUV3qnxPzcq5A/H8hvYy1d9lPs/Wg7orhkJ/7EEtHA/gj71SLGhAMt9AGjhh9gKCNpHqWN7
HRuGMvgvZd3/odiJ43PHA228ZzHmh56puVzfbWC61krMkHf24/xsQ/JtX6Ui2Jlex6ExDA0NqCeI
v1X6HfUu9XeIYeAXXrjl/SiAKEZuGwUncpT3qWzTddAF7XdW/zVPAUJ/xTxhPHp5i/ru0WtODh4d
Ny6bxCZp6/Qv1jcHijVUcavwT/ttTKAgxWpWP1qj5R1QmX0QlgVhETA8m6AD/wopnKfesoqnqEIJ
Qoht4pb8NggaIbL4degUx5Ow6I9dGFxAkM3PQzS6WzBcpneGW7/2lPYNkIy9K4TrbpXuxdGX0naQ
PW7tdEvkcfjuQlIUpdfIdHjuk503kJcDx1wy4HSVwiZudv/l9Tb8fU/pWSGKOyAIZGJr6ZjYgn0o
krGR9YKwSgn0PrDGyDD6J8D+/RP1rLfe4mvxEUBCWRz+FLuELfP/Jx+woEgbQHYh1pVPKdUyhbrA
iexA97o0e1JFG+0++CmCfPM0shnQwdWKuss4LTP4uoJKL9YLM4Iwwa+LZHRRsrMu/uaFaduC7Lgw
402BXN6p+r0ReGM4DQ1Dzl8PtM3kYc/0FkMjIObwoeTwvLg/zKIB8lEPIEw3Xy32P85bQhiYI1Zp
CwFUOkgVTDTbFAyt63KMcc7qS5Q/BaBRKOr8v1Aw66Kq33buHvZFto2XHwdnE7blmx85Bdxxslnp
1sFdYTk4zh03Re/lP9IiivFOH0uQP2fewQlNcRgjr3ywfcBKUdWPexRubrnMf6ipB+eteyU8WwxR
ZoAjO/Mux9hNEnFQ+GqgGxgdgInI0teBzIB+Cw3wCgPcjoY7pAqmplqluTCPoDxrwMaWNybSLWVw
541TcOc2BTvwGqX5i0/WrXFN1LQFWLczVhQHIcCda2fOlSxqAqhbrWwlLaCjo+CO5mfg79lOvGMb
CnH0JZzOCOZLkI/i+qC/jzUX+JRZO2FY7DGOuXEX1hyIztF56YUVHAYDJelkpgaf1kUwRicy/3MS
inHaVZGx7wsLMVQzVSC8OxSOZZcy6D9D3wRoTDDU4XgWxz8S72Yb6QLyB0x18FnINWRs5RcFyiqw
MIzJlg6PUC38HRCJ8K6M8vwOWTGtWY1DJZqtubVQ/++4mzqU6lp6BnB1RZU+O3jhXOU+EKIDBNlA
ceT+ZHV477ci/TJZUNAFzsK9g8Kpu+9lnp86Fr9Ox7nn6/QpqB9SkV95gQwNSMjuLTOM78ckyJ5T
AWUr7U7aXl2Rf6pX88bXSby9nEDFQKN1ELsg/EdRKI22UXvv6DX6X2sAtLCKkiFEeaXng8LE6UwI
LveAc9l5eYN3MSCycxmUN4Os8KVxZbzxgKnYg/ehNx5R2gEGSsgyoILvietmBD5sNSqnvTROh2Iy
1IoB5Z0VOwrJcFR+znGrgpYqgkGZ1D7a2Nxog+JlXOJ0GKW4x4gu0Lhs2HXpKOZzvKAHrXDYAOop
s+BiGwVU4PWfIvDibA3xPuMyTMP0hJ/kSH9gMDvEe13ovadTQT3dNXv3hpfjieDuhIivU51pipXc
LAB5HiUF9Mde6NdAAY5kcv6tzLh5Iqdhhfs6dahBE+FPTX80PDGCIwGN7fLiJKf82Pndq4v8gzYF
T/D79lswqbg420d1xrSnX4RV5D2SgADB06+krg1+74JJkSyKcKPx3mRje0MWTc+TUM3T877rjzW2
E6uQ9duJhae8K/vHsGvaWyGhvyS5oz5XRuBsAV7NDp6uF4Mi3rmoWPdYAkV/y2UERTFXTJ9z6Ob9
Y1gsOSro9fRar4btRqaiCN8k7sT5rkQF09nrpGTrNKpAv2EOcQWuVHQ/2o2bcBTo6glzF68Wz6JT
zrzI7KOZouohyUjdd5PI9gsww/lgaVSef518qNyAkIXtghY5OE831LMraLf4bclOoyX2ix989RDp
bFXcrvMmSrcUh5w1cjE0D6D28erohARWH4MEfgoh2wUBz6ZDTmcdAFo1bRLBS0gMjeM+ivIfizSJ
THBEBEpncDjrV38aGDqzWMnGFifyUdOMeyfP+vvZiKL0/E/rdPGPdorql8Ce8H9umNZZsKr+1KBo
GuAD+UUjYg4iHPOdp02cM9+6rZE8gpqjuBkK8CQNKqi+LNMZ3hIfoS21j7vi71wECsBkqNhW8QAk
r8oF9HNtpFYXm3oUo2dAuXDaURz5heX7K9BQq81gI7sgjCh6pF5b1cbcq996FRf8OEU++DtjUYCs
qZF7vKE4L/ji7Ekv1Q9tew2Qvnkdq4nddNOUgVcV59WedC9O1wjATlk+zwRPvvPCxdM4gldOf/oP
P8di0qitIOY+gtwkmyr7BGStfQoTUIiuy7rAi0cmkDmc+ijB2RzGZ6cXuRiiWEsjHGf7dcLbMsxJ
QeY6tj+I9o449mpk7Vd2Oja7hQqPyPY+mB1P79wA8r0GAPVjB+IrahqQfc09Mju7gVy46q8f/B9i
XV0GwVGHtUNhyPv5rG7cgyf79m5oVLkW3uBA20RET04T7ek22nZRvmd1F+3obhsWNiCMfvcE7Zz0
mkO2cL4LL9OTYIieUJux59HXglnjAw6znecA7wVGlT03741aJ7owImw7e/4V5rjt57FiW0BHUHns
sk9ZoPJ7C6iUBxwDKMh2ghuHTGoqQ9Vr1maRzvW2D+TDpNHH8QZQoMjLDW607qsEJ/8p/1SaA39E
EYW4JOQPbByVZ067ifEWDxJ8oGUuNTS3G9wDR5zzRnG1ie24WhvaNFVi7IeC3ULnGyHkozi3yX6z
c/slwgb4TBG06LycXv6Db74aiANRtAk23NWEkt4D8iTqTE0tJjDNLbZNzHOLbVjqNVIBebZL/Olv
Glz88wphVK5xLP0VuVmojxZd+9C3SfugAERfhalXnsjszKC8c1EhSRY10POS+w+zHL/5S3BAhs3V
gAc5oBoiEXsfybItMIbBShaJ8G4sZ9glxjicjLZu1QkZ+C3o/ar71C/Yo8bYI73iPL9Zdu/bswVx
DPzE761l7H+bV3bSRNbJAHeJaSefA0ircqd/aVMrv2Yc5AzkboDw3QLuDIltHeVN4QPENrt77Jz6
B1+0V4rCSys7mF5rIAmDKFDoJUAKcOgpvS7tmlX/4hrR69KovsoebUONZ+Xn7c2gGwh0RyjBh/B2
FkvTwpu5fpL3rLkpoQImrbg8al1Nex+2SG/VQXqliDk4irPurMJwV0wAw27muXIKcNhuJVBj5aYN
uOUIDQnLsNdZN1m4gF6brl+Ao2W+9HyFtwtSSD7UPl72HGOP1759HMc+Dujy5F7y4dFD1TJqNFl4
CK3I2yircV8GpzfXFUTJThC8dF4q8CfTJIj5JvdFb4NN+7OPfcHBaoNDwFBVjL+oYuceG++5wX9M
iEzzNKGITjtj6vrSvgDwAnYjmrOEf1xjtouIh2s3GUeQ3WANWpN6TpYD1blMX0bePtV8wSWEeu8u
O4/XfdCeTdSXhdlNGLnGfiGDTDSJJNFGfvDRwAff23ypC74pghqgVR9iloKSO3CcOzZW1Rq8D/Ge
TBvolrsy9kskR1sBXiGEUGOlqriGYXJAlg+Uu+SLmX207ZxdxgBfwlVYZq9L0SoS4lhnhfJ7Lyyd
XcdBq9XHPL3vpUxQDEuV1axGJYEFZgvdhLnvnoEUmCPIr1WHbtwMv2w9iRryJ8l3OcXe7eLuE+Pi
DuF4WVyVCalaAAkBadfL04DqCnCYpbzaL9c1K+ltoGFZblExL+O1oz+vNwEzs6xFnxf/dVqN59cn
EUPqndPEv19+rL4MUFnUotorbV+iasi+2B0qiWzuIEGpTb+r1iYfpk9WVbrnFviuNdP+qm3ZClmh
8ephn/FUYQnyi6kVewmmtR1N59UAevMqeETdQ4CNmO+uyI+yQn/txu5wrPpoZTjjcGvgOPEWpaP1
GvxB+S4aGHxvAy2Ib1dWL409DTA9Sr1qcJ69AhrKSyz5Ex95EeieXT74IfIIxrTwZnHHU9JdO1cL
eeJjzNfVnwW3lPgcyvbGHu3uajugGkElPCjSm/cN+QKWvPqYs+mKwT3/KbT8w0ymgKjomNwtyy5h
KCy1mo9XHZAP2dd8wrbut0/zwVQ0l1bNkRLbQAPVBxoVn32cGnbiqBUYXRBxANGbrohOghpil5hQ
bg0dNnWz+M0aFceoC5zwjwHqCeKSEEj7fpyfu8j0gCitgEaD5V84cGZA9isR7wYr61axUmC0se3a
v4DC67UZ41z2q1RaxxGl5EcaoNlz9Gz3EvUq7fCNdESMKXQecE5BBgfB4GNTe/XWRoHDlnzNWLmg
e5oDyFN0E7SCbMPcUryLe/KDROWrliqpTJCuZbFoV2U7QtOSReKQjKC3cs06w/0MmHtpNXj7BYQC
GpRoch0npxoJ/MGoduRrfMAVsU/D5FhPhlgabJymJqCVt7HLXzVAX7pRLs5LY/9u0kAY9eIsG/9z
18XNbnEts6woBHpehy0+6v3jcjRjCaa5vIX0XtABN9qYBd54esATQLrT77sATCLYNQCf0BuojAe3
e7EuvKa+bwq3vgcJ5auPTBogX1vvwPhzqJPgOkEJ/WTppowcaPhQlxpnFOCVTxwZnebuMjSHFkHs
Y9On2OsC76LU1NV7vTzNwV3cPnRms8s9F7U1eKbiW+s5FwC9cPBG3SpJQPUhE+Me7+EVaDQSYJQY
+MFWc1eHxwp8DD4SpacU2j5en2E0xR5kZw84fqDSIWpazqAX2rFDbfugBycflR1RAdLvIUs5UgCR
s72V+A+hwbEJUpOFbLq0QH8Nk3qlNqn3J/NfTHPG3MpBHTG8dFH52BeOdWixWbthbDA2tWVWz0D5
4T4CkbfvtlPjqQGir1Wf5vupUuM3gwHXqrzeehq8oNxaHfjzwy6voCfYsIMyCvDF6ZVQO1Y9Q+gT
NaxZCTXtHg8XCDK5l6odXxtU1tvbpAnUinw0GgDsVm3ILnRgC1KOVa0yb2caFv5Ofhq4wOtIVm3G
TovPgC2KLBqgJcamShD4++Kz0zCD+gA0kHRMYCtsc9NWsXnhedyfjeZnUaBCYEUuasy2TKEfwHeW
gRt2ElXmhfxznNA2KI8whSODHoLG6kQ+D9KeyYkiBY5RIowexdp36+6UtBx7X9ThDidsxkF54BVt
e2igD34COiVyoCSldIAe+w8vObqpC6wzBSzLLPEDlJKtNUVCnkGsFUNGu3OLBlQTYT03/WDftBOK
zj74ycxwDFVAvfi6xJPf89L2wtxu/cFPJkSakaJKnIfZapATKXsXUj5rvOIXV25M7QhaWCC5jkap
+jMKiW6BfRz2UVr1Z6Yb6jk1ynZ3AF10720ah9jRbdOh/skzkyoCXyTmUCAtGCP9Ga2XhWjE78sQ
Qim/JoYZmFJWFDN3aSZFMisAR1GQtfMTIGqxZ0XV8Q09CqaO14fJH8AT4UAUi54HnmucG0fl6yGC
BngUdz0Y+nKxN5SUAInx/jHj1fSg8P3MfZwXkifDK2LiNqCs0CY009ML0PA/yAJsBmGVRLodL0mz
BQzvvCCZOPsfz6jb+txH0NADjInvpeae9AqwSzq6IZOaIQZZAtMhI6qehs08otkjaWQUeB9WREO5
LLFMXNZeRpcLLCuMo74VzGvrT0IxSl96WUGY1uexdaw9kZywMQEzG96y/pHPhNhOKJaP4BXVsYuL
ZpE5c59o3hQy32LJTxQpAv92p9cjVL+DBkeZNE849QGOcWIcQJwoPI9uVD0GQfVUEM/Bm7+0VAXx
suYpsD0QWYwc5Ww+EvL+VK7byt3XDbYwWKo9U88dRIevtGFXq8Wm3uyk8WUOmZNyJEiZTZSivy1G
A/44Oq/rVHqEhmfnYpOTwoUzWgdm2PNnWvwfPw592nkZb8R/hRk6blivU0ta6ENViEjGiYacTGqA
o1tHpjSPi4t675jMyW5S5xdB+WIvcxZyc71g0w3+2jA/G7ixfwpVuM3NwvsS9JGzk0Zu7clMIDuY
l67z0hh5fPJaFE6TX9nZpwnvoQ+NmcbQgceugvxFUYL/AZp5VxZY9gMv4yfbS/0vAQNAotHPisGy
bhhIV26qKbZuktb8UXlFf4hxHwyAty6skwMZYl9HzL7Od1sUOhYKu3/ftKFF+GuFdG1FfHoNcwvb
3E6+gTMzPRdHh8hhUbdFnUCdWuMpH3Aet6LrAm2noNnYfZ80Q2pntiAoRJ4suPSGl5wT6DaclbAr
UKa82eQs0hJvn9SlhobnSLKxo5DrNFEa/vFv11gWcmKcrDkmwPNFBiaCyVArgVOxLYBv5RrokAg6
CAOqPHzf/jIUeGWLGtO5ChE6CpXQ3Dwn0M+iCDmV7pV6FEK9XuWvS5FJTVHdJ/anBPSfD23f3FRc
ZVcgcNKHqrH5LWqPtjRGjcTT61AoMA8uvkZ1/rrlnO8X3+8LQfhiuFqFvwfiDYRIAqkrAJjPQx+K
s98jd7OmbmdEqlxRl8ZZV4vzFAI656k83KjcM3GQN7xv/icfEhKvc2lae1IqwrP/bcV/sVgFtbkc
sDN8CFoNzM4nvy76axu03a7kCUrGROTft1HXrZJ0grpLI0DP4w0veVl0Oz8ybVAKWTj/siE9DVpc
fkqauH8SUVTsYig8b5Pag1nGyRl7q3FFoybYUu7DMN2OoKx4ogZiAkdkHdI7ijetGlAzG3tpGvTw
mjCv1oiwPcZ5BKKsogVHTYA67vNkQFqWeosJAEEHidck2ZLPDuzmbOqm6ED5J5Nro7zshhofipPI
oT9UrEVujlx1mq2wa/Uvs68X9RGlLs4pdCq83bEChViBlZxJ3eGdnMNo7DVFx4n8pVbpWQZ5wUA0
34TWOgGbYdwF/FsjFKSx46a4ZdkorwWK6Na4XybfQMyzLZo++9wVBZ7TvoAuAMPxKxfqhgKCBBsi
mhkByZuEprxWuqi57CGs2gzZV7yLljdc8fJG6V7glOr4mgoG+sczVm0Hjm/Q9YKGRv81Lnj1B18M
pBy6S5ipcD+54pEsI4GrJdKbd4GDYtU6dqZ+824oakd5SMv0odSJaGrSGEDNsfH8PSWnlwHq9Vb9
N2O1OMyWZj2bZ5lZdeM0wdfWEN08mGqXB+pkKNIidd/4SuGhmYanwguap95zAs2872+V7JsnQO5B
QJtwtaLRDFoS97jVrBXPpnYNDOYNq+z0NirK9sn15bh2xoAdKNb0sn4vgTneICmJMxfJjzFguXI1
Ndw+kwT1R5vXQXbEwT8orCFRssRNoCJ+FbCmETesUNTuC36JSlPgudr25ZMtpK4YKfhal7RdlyYH
38ZsdjhsPYMKcY5Y/B9je5Bw9cLd5y6+Dn8K+xfXcltkJEGOAjnqyRtX7iST7aKo8kc1FnJ+iCFT
6hVsvQKFGBX9GsGAA3zhCMnexKxfBNIZIEL0g/DSND3EMgoPGf8m30Low4UG9ZRFl7kLZo/oQraw
oNJoJOEpZHhz3tDk13A2/Q2hbbGfTVpxHtaTqWcx7qxlLMsNLRhEVnUxQTUS2kO5QuWOOLfYdpWg
bcLN2u689ExOS48oCiInDWfe9LdVikBX/OD2/8cl3q02dyk2ATX3BvXM2Q6qzJ+o1EVyO0SJtMwv
vC0MPKyaT0JXJPf5+Ef/H+JpnfJtncyZ6qMEoSAogceNzjg8o9TIQy5p2BCF9ptFFNq5muYxotAm
6/d5QE58WGWZp8eyvVHH03KN5Yp6dInV11+stzH6NAGAIr1dgFCcV3LjCKNbpY0MIpTmyfzc6cby
ijTdtQqaOqM55WfqsS7zUDrwFgR9cLVHjvvq00DQTMCYLeEmGFhQJjuWG9YOzbV0+m4ngCkAqjtv
ruSj3tj4zZV6jYrrs1FjI6gn+LqhXiAzNc7TTDmdHUhmHWffsgr16hgMl3mBAsoPA8s16GMEeYi0
vf4YywDNoGu+fYw6BMNVX3UoXZpM92Q1njQP1HWoG3ahC8b0tnr10pDfGwnQZl7tnoJsBFSNut5k
1qAnBHXCeizZuKaprDY8KIjpVeYFTWaJFSpqvVWs6d97JvJDXiswLKsKVeDkRNUvmMYMEHaAN+iO
XLgdv8aRSQ2N8hq0DMzm58VPa4asw5qadH4Z0LE5smznaMKlyY/94a/rE0F9P6H0/C1ume9XYXaw
PKtf0VWXgbfYxb+sKXDD3tpawdJY2cKutwNVyoNuGF+AIqi2/VxIH+mTgXe20mmTMYs2gI1s8eOo
s5t06ky92RwnKEEuI4Y1QGdRNrgdaUpeITVvr27I/JOPQgZXPc+Uv2+xH6aSSfNpORH73R6UT2GX
HkUVZysDzEjYe/lXVtQckBv+vnnnG8L4yB02R7jpBN00yHri3oz/Ts/xHsu8NO9A1Lql6m1qmF2K
VZ0U9nn2DT303fCKggpm1HsbpI2MukzJjFzXr9dXJBZtKGYCGm7r6hLxCLBv9G0ZryooxDb4sNhV
qshwNwMvytsCMqt7f6y7C7PT+piIOjqy3nDOVtq6e2WBI7YHIeu2DMvh3u5tYAOKPHjiCQMXIRv6
z6UrklWRp9031YubVg32zxa6yXYwjsAdDp98Q2vpmnF+sgZz/C6N8ZvJguFLEuMwvQCvBRjQgnDN
8RkeeKXa7fKxgPrrLv0YyPljgXAbRH9u9vqxwOfMAD60UcMEapljLmr/wbV0Lf1gX6AM5z+0ieM/
SK2JZ1WoaMxy3La9NLbv8/SJxigqxfnIVoBja0sBNODKcQOSy/SOImJUSh0Mt2zWdBHycW94thsU
xVA83mXZaQqAZaA1KKJDhdzKH6HmSmbbQQA6wenqchWvYPEmKhNIBOqPq6zavg/tRyTDFcoNFLgx
wHHKX2wVYR+emvdcs1yYHDSpfYREO575oPgwmnz/FuF2fbZG5Vm4G1jWA6MOcRUcn6OehXolRGEB
65DGmkzk55t5YInrUJb3X2ibLeDJP+KDA4D+gRJ2XAxCj+EDxhzfOo+Z2CDc1V56UCYKzG2WDaue
Z9lXCLzdTQqAUV+C/3VKGQdOcNrYYZ78HQXm515m5hdkG9lKhp3zFNT9tOkmt77LJQsAkEdRmuAK
uSYI3B9tthYy5QcCQAKnukqrLHkJkjQ/Z9yPN+SvaxP5AuG7NwoqCg9Zkj0S0scso2BrNTZE3XCY
lPuQKXfBbv4lRAFni+PCbx1UiDYGANX4f1fl7Zh6ybrWA7k9nQEXmz4VIDDDXsk8WRnIfgAk8ZFK
bYvbwHBuU6Pwn9go26c+X2faIE/v8guOc6Pbsgm8pzBpHrphWg2SF0++GWc3WVk9ktVpl63sDXK7
9T3uBfnTIBIgMnxuH2unLZ6mLGv3JurcNzQhELXapapOztnklTeZ6wzAFHv51sfLv7MJDVHegHd9
WGfa6eTT15IVPxvh8rxb5awGxbzqjZXZ1ubBJmySd5QohX2oNO7IjRz/kMqKrUyNVKKG4r1iMg+t
yYFlkufKysuHfMKhikIK0MuDNaoOU0CNRTuzpBIfKpmx0HypQE9gL1rb6Ba9+tmVHSoPNbHqpAdo
lMxl3j+a81I0jdZDLfTP0Py7szT5FRSUba8MTlZo+O+axYecuQ96uv8rhOb+i7h/EcLA3LLHBvby
L2KXyzYTHtur2f79k35YRg4XiKA7p8Bq2zOYXdsz9agRvg2FT91Qj3yVcsNd1uTPi+vD1GXgw1SK
w+Meh63Lyl4MupfA+tEnKdfcnSjtAIkJqunQUO//x1dX4cYBD/5RBu1/LAdBFx/swumwtQJzWNcd
D//qe7z1lGP0d+dzSCLU5ReG2vNNP3bjrTta+RG31+qQmYl/V6juJh+ai/D6HQRIQL+VVEA+S0PT
M/FDOBl+uoo5vu+d9mBsjoIO166SILJ2Mv9cgPsdYgzeQxbz/pv01FeFG95fYcHBud9F4gFvLeMu
Qooe4lG/mgBym1cm4uQ6fvngXUzqdUZmrAfcxjaMt3xc0UwOZZZx9TrfJ78Lgs61aBvLR2Ji4P4W
PHsosxOGeaI6o7548LFheAHtnLyYeD9dk5uimMt+4g3Xn2vRrCBm68hBJYXQhWsoVo42Pf7ie69p
q2djBImAcPNwi6xl+WwFgbXvwDYxz21K/7WOjeaCtTc9Q5oP0sx6rhXiVClyA5x36LkgwkhwY/T/
KqYi/O5a3i2kj5MX4fFsN6GI8oTTLoa7q1uBm8Vl3y21U3Ehvnf96K6rtvduqsaEJi24Jjc461rj
wTnisQryy9DEcwcHp+Ed8oP5DWd8u7ggVhaCh49v60LkNxRFg5HZCf3wHY+Lz+gABwwzvERAPz68
o7hc4qns236xpjhaTlN7n8PSf1qmstSv7ni69wSDTg5OPG0ct2DbMk7XPnRdvPBNQ7PF+xFY/bWT
ms4ohnHTSg98odBY2CiZ4x7F+gEv/EHW7T5Ggg7yifuhdZgDUR6xqVGTc6Y4F/SeV7sy3UPveb4+
Wm+HcuPxDUel9mfos+HLa7cduN1r9Tm3oWiaJZ04k+nnm9Av+WfT4cFZlVUHtGUFuYLaB8tI0otT
M6BAGM/zEvWZkQBlEspWXXzsuFXO1wI0vWvfC7vbJVZW3Wss54X10nDrOJMsoIgr3TTZAG4KXepu
Aw1/GgFAFldTVZeRDV8TgZdhoZugaF+bPjbemzRKcRTyJ5MGKMQ3hHdMUIM7diAdAAlcJC69j40y
Kz7lmug5w6EvMue6WztQcKKIrBhBFA2Y8BiEYHpaGSxM73kUpJtwYPGVGl+AK25jOWa1c1kP/Fmj
2nhfSREded8wIKqgZAfYpACFoN32ZxQEygh0EOgyaSBBugzNdlUye2sG+Kw0Mjsp/p2N4uwOqdUJ
STLLrnuURYjg0nHUhzk5Kj3eOUO3DaAphWGjt6ERgiMSf8+CyD5advhIaGNsQdoHGaDyqY46a9vR
sx5I/GuH6tsrhcThoC56gkMvDkswjSoDb6hFbZ0WHPggJA56BUi2UquM3om3E0qc4mzSaa/SclzJ
HnjSmv0/zr6sS05c2foXsRYIkOA1ySTnGl0ut19Y3X26meeZX/9tBeVSOtt97r3fg7WkiJBIV2UB
Cu3Ym3s4zy/PlaylUA3ZGBVg/MqN+r6P6ED0EJwpFxQnyxVUME47ziNer/d39vtFc3n1m2mxnvvZ
OKZPRQfK7wESWBU62ghFLAu0A/jNr50I+nB/f8ZI1yi48Z6DV0vUvjNYzmZFVA7N30lqgTVJCXST
4w5SeYe8/Jwb6kHp04hAmzer4HAf8DtsOYwHa9HqExID05maykync5aYH8O5BCgsraLdnZ2GNIFi
74ZqpQYSBvWG3NCs9qZBgzyQvBjOID4uQcNf2VQIr2YvZLw8tfJvLelBOZYIQOZpWMg/wnmIwTBH
47U71cbfrO4Gn2z6xA5OG4+HaEBd6Y16Ho2Bn6nPILn40NH7lY2NOJcSb7+KVBMb0+13E7c73DZQ
v6BKFFJw4u86KV1+56ChsoGIZ9cmoYnMxU/ztTTBgz2Wq9QoP1pXUXNxZNRAUC3vIG7rjJnhAcrW
XkRqtJe5CphvBsFfZFINaMbaixpSz5YT2kqLdigXAKZdLqIcang3dwFaA4SdIYrl5AJ0WRVMNhoq
R4id1Ab0dP2uKGptm/SLODWoKz0aYzr4LKoHvIQ0Z3sQ2Z9Njt0I2BWd576A4G7guL2PjeDwzkR1
bmWVP0UAWD8ePv6AjAIyIJ+AYYIKr6jhfwUMDwQgvsMdE4qYYMhtGjU70J0652AI3bOLfNiZhgIa
LlCV+vQEyP8dR7A1qRCaQQ0AzcW+dCErjXQt95gByv8ucfHePUNJEDU59jv+K1fTYvF/Wnf6owOr
/5cIxSl7yyzGIyRbs+fMyoDTlRGW9lcPEOIfSD0EHu+QqInHNjixcBi2ZRHlb3MltANzDcujYQJa
xnOb2Azsw3r2xlJon89V+B9yQq0we2odnGDJmW7Yxa+9yUHd2OVvZCqDq5aZYBHQQPmc8uCLjXzl
NZaljFY14S1kzPJ9J4sgndzVjpGRglBbesccVEJ8GTw8BiE0I5GJkGAO/QHH1NsVozgO/ceYoIdg
gGlx+Ox8/2DJdB2Av6h6DIeJ02HGaSBSAT8qyrQWpQ6aCIRPNmr4ZD0COhJcaBRHef1YOtpNGdrd
QhQGja/gZqERb3+2BSbbcQMWmgLg8mLZxCwtnsBp7mLTy4PHcUia8zpEFikAzrL+iGnYgHSujLHd
HKzjFfF9NsPwPmfj/G1E3T9wptmXstHthyWdgIKS9rbU2502twtY2zGcf4RBnN1+iPrpO7LZw7nq
dbxmpXX5EFsB9vV5Yp6yyT6S3YrSGDoXqfveQq7x3PMC6pJGCQFJWT+b2IL5+TB0K3EUJL8TLxU2
W4mjmiQ9ViBpe3GntH4tjHxPdbQDSgRBPtW6a9EtrRHFrPOncSnfTTdNvMS1opOB4jO85Zb5VlGo
cKMd90XTfw0CCwkpok9ZKV+pa1Tgs5mBr48yKFVAEG16ogb67mAM70ChkM5PkY2GzFCyBSd7h2zC
TSiqKfco4ImR2foRx3AG/WhZ6yQy2za4bxt3fBDV0l9a6Chp8dydwH/XX8iEXwm+/Q7+BBLHxQ2c
xshILHu9K77S6C5O2chBS6XaEHtFZyO7KtezwglHw+Reu2qO26frR/hHjLoMXV5Lsq+09vq56COq
ZSLxBVzAdRQA61wVOqRdi6dYr9MrFCO7ly6Zo+tsW0+DnqH8STZBONa7Mm7aHQ05t9uXPKqebCv8
mMSAd7tGnK2TmgQM0dwd3M0oM/HU2DIdT70KeV7o04oHc8RRLNlDzUygpkQhk1nW67wI7CU/dT8n
qRUDp5WytwHe/uSyN1MoRgWOtC5dIk05UEa5ub+xrV0KR4EuPoya2eMgHSf+EFdc0u6I7TyqsczU
9AxsPtchxEdMCN3Aa8qzPhoqLwX/f84FJZFArVt5YIDq7CY6C0kklRFKG0CPKo0rRTBRCWdti/oP
lK7tFAOxclB0JCeT7V8dlaykaBeQosU4qmtQgTYCiLmjMtL8ylDsAuIu3u4aLdVPdl8MLyZShyhi
jeM/QkdLNkA7Iz3R4vlsN9HnxCkzxO9xGXbrxBLF4k9m63zRtX1StpDWLVGCMSYiHLc0HuZoP3f5
fFr0EMfZKMXtgSiXXdZG/4l5qKPGUNoyVxu2kVwCuqyohYyHYrcGrsbPxY0FLLlDKxqPrqWuquIK
oFlRuY//TrnouJTM8ez56P7VQ4DqTI3pBkD7J+lQ7dIEJ4YNT3UcLEER4WyTi7osAveO34EgPO5A
zb0OaT4KjhbNU+vxUceuTy+rascBx92QZzWqoAEY2vPNIm4cYxJyUvsSyaADBd5cl8LJqNfJ4I/T
8n2KcDrIJCaMen2MA0BlY4CgLIKlRzIpuxoOcr4a/iqEbP+LOPoU8orQW/3HFfMqLHFgLK9mW03s
9XaU7FBHql95/luDaoqV9NmUPPo0NMCWAmEEF5Jl0qscNMm1vikLL3SNQeyk9SAohVrOqAOTQ2Id
ib6PGmLrE5+Ufsp2F0JDlLhsWSXMdX4PWPlKBKhi08rut5k1uAdUfEPQ0FheGhwYXHUdD8bM1Nhv
EL6KPLBFzlfoMmsvbR+/kH3J7XqXjk1znPNQAxn/nsxOPQ4H0YHuKQfG5TeQsJ1j7Bi+pKEYLvgm
Ii9Pqzb9uEFGLXx0kCN6XhITyCZcDclVVOZwMaISu4nfUfS0xjtT0O1bSEP5pVxWB08dTr+Sr+kS
ZKiXb7PtUuLPWbMr0D+mTe7PVaxtnVkUr4HVACFurYPJKMpXq4ugfK/Vlk8BEV4RH1GidmitpXwl
U8qy1Ct6zTnQ0EjS8SJM/huNqCmsLoHO4dKcacllMZ1jaYNxlLzlNNZPVYk3yMz9rXBAKb0QCUvU
gowe4hGVv45FjEK0nDVgWGUFTiW6Cm8tSD09E8dKB/7ldBLRI5GthJKEGCSriqZFLs71eTmRn+xp
Cn0QCST2ybYyvMiLMKB+PGWjC+H2uM2QLLUrVDSkwRKcQRcUnGnYGYuUOqaWXKufu+lOa/QFnBE/
5txNpCEzu3mv2+GXoZtxmigbyGXZSNYAxgI6jXbHQVj8YQutBBzaq9+UoO1e695poh65FsqxyG9C
u3Hjar27bfPROjl4sqzNgur+U469SAHuMnTJQzFuCdrM1Xjjv+nGkNMwPbWUA20h1AHw90i3nC2P
AEtt8kermTJgOkV2XWRDPTWEzq4FwjtglyiuGrg5bqgbgenM0YP8tDq04DDULDiq5dQi1APQD3oD
ffqoJxmUmOW1YueVhW5xuYu8uybFq2Wpl4Bhdyoga80c3i2b1p0FUCOjdcC57xuNbKsU19HWLZw8
5tPfAce7jsiG/iOY3A74N2nGGtyk8xVvgaBp6F4AJak2dHib6fa1rzPnaxHZlq9HfX+kiCrsK1B2
Yi/7GWEVs+WLkt1G0H4YrwPXJLHE/Rq6hvNTe9pTzj4TjG9Fo7dHGkK2aWtYS/tWh4l95ZKym+yQ
q+GowXdAeCz3Gzp0oe/CBml3LST+/y3MkqvRdFrt54uOU9itFwU34MdF1WejxeVFKazRcKhgOtBF
SNts2gRGOT8nsxGByLXCH6ldi3dhu8cuTnNky5EEnDIXqrafETwDd1Odh86WgMoNK8BEwZHcUwjk
iSFLDvVf8EBKZDM1AZjO9cKEKo6EN88TZFZGPfmmAnL8qP6HhSaWoTa8A/WfDRH1Y67rkpsPsk1c
Nn3qRYNoX8kyTHnhaRoYIkm0ScWTThOFGOUaP3TGOQqz5ZAufSflTcxti//B70P5O31XOJAkXgz9
0Yd/CdBybfYiq/kI4Nhwl+CBcesRwAEcCbyYNohzOtCz/lk6y4m3jfbuhIu2S+3SOOlF2TwtOXQb
KQLSA97cp8ELhFafMjNJLpUJ9iP6xPRf0ZJyP+AF+YlMQOBCfxkIHz8KIEAW4vx/J1JU0gYit85R
D3r1jRqTkRrTHgMwIPfGRtmop3VyCnV/NQ+yIDbeJqGDB0IBSA0CgcL+dqe2OZBC0CoTJFWE3FxL
jjkfv5EJeF95UC8C80EY9t/YKTQH0hVaJYbCqkgpmGWQgsErTujTXRvyFbjnqzv7zbhsoMqbxA/0
gFhv8S20z//xgBhZcO3t0T1VhumBeTx6ULAuPqcRilCFCRIH7QcuTMaBIytEVYK0NSWE13DkVuPp
7/V4UuoPbQBdi4SPsW80UQUKbdGn18Kd/HAc2tNqSzpU3rcQkBtTcC2sNuCxM1/DVhiQMfPpv9Nn
4wz0H+xwrukYum4KVzBdd+953a2oA4HV1IWPwwBgYiG0AcLrwITljOe7Tub9czPUNJ+DzRQPDpd5
QpurrQl1shFAMKZd1i75bcsCDDKyB281ugyv7ZPmFCWVJe8JJkCQAIUV+FfoQD/a8RZnuamnZtwt
sEIR7tZyG6h5Wk50DVG7jyf1kv9217PMofgtapH6LiAdcO9t6+J1iovMZ1qknbXFCgAfqZrBr6XY
CRkrrQL8IA035FV2GlJjGdNjW+fsic0Q1EuX72PtRnur4+be1lznN2HtkP2xN3PUYhtmVahlltAx
wo9FxQtIXYwXspgcr4IgBUZ6TgbkDkTa0ig3N4RNG6XwiNX3f9lzGIM2M6tAezvpwtNwALwjY503
8SM4P+NHHB8a+wiQWdyIYVujsyaLr3rbe2SbXBfJqCwFHRBQNA/UoKba8hbQ+O8Aj6nYBun+Dw8K
L5EyFf15IQdF6247H9OyeV1t+NXNDzQDObTAQyGY2N4v44AWIUtTIGGiGsKHWtUeQKccPgxu9dE0
2NgFfYuDV1jiEFtSnECjK/elG5nY21ZVdIxSYOXxYvyWdPV4AhuGs8VZ+PzdmsRJb/XyDbxm4yke
wQdISkjSPrh4Q25x/L9v5I/XsVBsjAyqfsJZKIT9dEikI5EGijzprcImeC7ZuNHtQHthKNjQi5Ed
g07MWxHqsccrVCH4SQzCEI4XIDodi4wqHjdm0ZggzOhQnCuLJjpnxIWqOIBgc6i1h2zpc0/LcvsY
SUnmqY9H8EK0nU/D2QiXAxP4tZZja39h+jxeUAsMRJYcgk6xeJ40fY3VYszP5n7T4lz3hQJGlnwb
Kj240mJ0qbzqoPuli2st6Z2pmd1wSbY9Dny5vU1Rf+u1YDB4BFKhe3QYTpzAsXIik85GaCVpYAk8
VzlEw2SYHTHQPsumTOr5jKOGE5mKHne4qYvzQ+DqXiTra/IUECt9zozHKjRmVAIuxQ4MshzalZBu
4MLSN8aYoXYKsLr3YDCXC5dE+KIAiflSgEXeAPKx9BxzuvHa0ktz9QnyeODOn97x414uxBSu5joj
G/HUtdhGM4os3aPKFsRjgyt2dsBwitNJQitqkO4tr2U5l0AeI3tG3rCy4n3MbdBmJNGyF0UMWiot
0b8GuX0Ssq5FRzGfF7F6fNCDCTV2cTN5VAkzt8aBT3Px3nd5DhT8sPjr3iSWGxZ6FFFjZRpwbC1k
X3ZmJ2+ftHUxzflBQHX3YOMg7QiY4VUV5syc4cyaynAg1Y59vp2vXlWeU41pCoE1yw2vtTyhXSJ8
efoeRAwtysIfTXnzoF5VxzhKDwdf2FlhrV5y9KhADhwgvVQs2QOjAREMR90xDVUTlYUFwjZcQmad
j1EJHr9gGTpWehoDeVlLUhGyGUvdB28RPw4oarkMpCgh7ZXRjAUIPtDNRT7s7FxbNirGJXEJNQbu
DfqeTIPMOhJg2wmSfK+mHSPVzHRwXWBEjWV3f7Sts1yAFMYrYGAvfhE3/4n6/E3EA56yvI11bPCo
pVpY2DQT53F6m4LjrS+Ci6PhG5CYxfRmoIwLWQV9esO50kdvkbYOoNVTlzLHV4Vxqk4uC6cFdBiy
pE65B7MHJ/Wk4XcpHTe1dXYANrSPcDUTxe74KlhstxgxlHISSIwtcTTskgLyN9nS1gz1bNIo3fWS
fgcXJj+QKbWgN79BNXV2iQJrq8KoF6BKwEhwQfl9oabNm9dqLJtDIk093bzIob6FnyHrd0199yhu
RL1L0w9gcS4EO0Gyg51y2et7jedQrUK3VV3yd1Fq4tyx+4V/iUm7SK5y013XullWLVPmxWMYc82/
v9LNdIoGt/dpwEKH4Gf5INIQggyUfunF/AboP98rE/WoIb0hmrp65/E+NppBA2JH+eJXGqiINdDW
QdOzwOFP+r0FQdAbG8f+CT+zL2TFgap7xG4+BL0WL9/rxcp2sVNnB/LqAtrFIwrUkc0FtNx1XxjU
6DYRXhewv8W2mDbI62YYzOXgakqgMCC30ORVccxesPNAUQpEP4t0FyUNbkE55WaDx4K4Suqfh5Cj
k5nb4JElqIj0ZHAneLZxDW6n1yoBSpoHcekcQ9wHcLLEs92HgiBkLqJFMrR54wxlWKLyIFIPovEg
yeHIitodS0rc1sj9wQECRkWsBBcZqVHUH8qm26OzGY2i3a3qxGrxdYyS49t1ViMthPdclLjZOPme
7TQE4mLWTo0QGgAY6JGtSeJ3rbI64A1hx3ncR8TErKAAscc/p1lzrRUAHiLypqvWVmsMXRPhr5zU
f/FcQuWUfOEEiG6XGPN4LIpOB8JZvo+qZjWylL/oYdpA0rxvN2Y0VztFyXfHv6ccipPvVyFjC2hV
itxi3IOwsNXsL5oxFJcpnfNNJ4d5ErlPVSz2FVSgBi8b/gKCvnrV7RlIaSv8Gjfg76fIdrZinHNr
EGqWEyG8U+9AVrzgmdHwL2aStgfbgm57lizzY8qjYzzN4EYAZG+8xnoK0GQcV/5cgPd0lA3QW8mM
gwp0mxSPM3JTNDW8HRKUjRtvIZIGZ6EjjQpyPeMtEObvomXgjLDHvTbZyXeWtNUWQPvqwS2RCKid
7r2GwK8sguWo3kBPNTc2c3a9MbVDzw4hBX7j+Le54JO9XepX15h5gD8/dblfxagrQRPvz49ykaZE
vS5+HpDulfsMnPBXXjL24zV3uvw5Pq3aOlUICoAl+h70rNpNYHg5D2VnP1rGnHqm2aAiUksrr+tB
sJpJblWUqrDD3OZQUpV0q7KhHjWLk8ztRo1pGjNswBh/zPjVtDtblYRPKfimHsN8LM41BAg9xmvr
HTxH4S4QhX7QIDLx3sz5V3NMDaQ1tPILFNbw8dvosYd8wD6VBJZOJsCMKXvUtGBW2k4mG1aOzJUK
k+guFdOlmre6e23PJgEM3+dSN4yaesZj5ERQJxON85MTn3tARp8rqLQ//7DQwG6r9rnDOayMIcso
A+ePWTQgs5sLFfPTOm7ivLmD1YRM7jrwZE9795EkY8dhqc6zmB8MaVJ2CPCybVBU1rbHLhvVA6F7
LVnYQTZn4WC6t8yji7dlQMhBqEiHpjR0UeGAHWRnvnWzXqxeOnAlL8/SD2+COq/KBW1NzkCGOVUQ
jDcix1s3DEC4HOt2BkldIrLlqyZVx0EIYT+yybDWxmLRMyqNIVvwaXehPni1qsijKGWfusLdp3MK
xjI5XTmSPrK9OW7NXesU/MBK7VsXmCzyRdAkZycv7fxt4qzxQKWIz0LjKssKbxZBkaYHiAPUKHbV
+9PkWCLbGDFIDccsKHdTyAEbs4NwA/otkBZPWnQMGhuAYxuUYkE6Re9jB7FdMzSHrSOHDLeaXVkw
lByJJHpPKtAXOWWUX2moTbhVA+71akI7+nWEFG4DCYvY+BIZqPkHDdzAtmUCWGeTo/x4GETkuTL/
30yGuxw6eR4gU+J4A2kSZ0ddfDBurlHkX0PJlVDWn7pWKPKNY1nxbpbze+TCnB0tTe4IbDVAdFXJ
LuAjXuzqYg7PEVRluHffdSjAzUR4Xrs1gF1HgbP/X0cyS3t351iU5osWTgV4HyJAl4oQyc9FHzQP
r+Jluu0EMz2UaprnSn+Z2wiMWIvJHzmUvL6PeKVG7rJekPTQax96LN2FQankhNrhZR9gP/qk55AU
zMNlfNfS4U8dAK+/sA7Pa0BcxbaLIV0VQ07QkIgBORoBnlSjmaUofwNFiS5LYWKc2hzwGUEULIdU
LQOlEWuDWrT4SDYL6KlnB2KbbWU8Lsg/ZXgjxOl4hOd42ZraiZp1TK6bcW8Bgb5ZfRbjzBtSfNso
qkMG7azilY2mK0cJ+eWjk0agK/CLAKyXmW74rdQKZE7S78wI6sqLZg9ff2EfgyF4FGFa71MCpUaS
E3ReAvsMdjj7TMMbD42Xwu9yUNBQWBwUr7MVolLpM57sv5z5Y3qPxMjNBWxjfGkhYswFVKAjfQPm
b34JzZL+gCEr5eo2hOyl0baXPVRz3CObEgvKZCkPT4ZW+FQFXVVDv59r84EbzkdhNIju8jM15VLx
ckNx5CYjDalHtmiChCp+F5hDddHUo8YZ7MgTU11E22YqwBy8cZs52SZTEp+pqcf2o3dnCyYenSEd
h6PzuqzQ3oWTP2M60Od2AHJ1uc5N4DrTbZJvJSpipfjA7LjQcMjxRo/yuDvpcCOdMj9ypnF1qFv/
WCV/x8kEPUepNY46TfcxzxfjKtfItf7UJQ3egCTbArLtzbVtg2ZCRhdjEOFtrRYPtBsbxZDXHJ3S
W2Io6nYlxOg33VhjIvkHzckOwszeKXBm0BjGQcDvCl47kWTL0hcTyEGeQqMvca4m8bwqhPC5DnLv
Z+qphmzrFPy9+F2Xx0dwE9/hk8iwAo+aKnBOk3uPeCIsEQvEHyDX+RMlr86Zmox3H717W6zZoG5A
xbiKK34O/ve5tLw+nHAHRwGdHN3F2rOb7cKg7Ne7Bv2Fr3eG9S5Bf/e5vKEYdG+hgMYftcE9qdsB
BVDo7b1l7d/dUkQIPaomwzkpGGCR+6Yi7LXLLYZaxMI6ks1N8wQVDlS4TT9VZwAcp+DsT2iDznsn
h/qkEvdKdL32DCQ99nyBJhg5oowfTOjhPZApWrh7LYLmhKzDkHq0CMRSvcqEFpspRTFRAA319NQJ
9qPEJYJxXp66GvxKXnCfQTqmG94crbeeclN7CSUg0rCgRTCnDuoSnTrZlYkZhv2jZkMYhJKOQzT+
WddIeVHi0YUkiw32ne7GpnKT0t61SJ4pE/U+7ZSuJBM1cm0VryYVDAmyuDmZfLB9Os++O9SmY+ty
FsvFFfu7k3byqWPumneRj70dCOR/PpZXceRwUeO8oQuGRhwfrVZ8xT/jS5KW1g6vErHP5TBE6TYo
YsfKI28bWe2DMYMvWPTGlwGyhV9mSLPISLJMnD9BzNV9oMl5P8feDFnOY+R0+lNrQEOqjvAE6vVx
RwWsCeDBFycJISmIPWvrdS34FgP9lcpZ2z7BKVpdQ69RVsIiOZb4dt6cEl7puxVTuur3cfDCb/LI
nkFoiOJ2fD77qhCpkTWuDgKgurVdHTPdlOf5AUTaolrbddmIshynC7ZkjHQB/lLq9okVgPQBkTWE
4dbegiNDbac8NwuREezw03FsnFWXQYkzKN2IO1uJCv1t5YCSnhyF3BhRjxqdNkZqTMoOAGHcTiGv
6DO+dUDosBVJUzhHK+gBdQsZ+PalLGYhwf1VzHL7ilPaysfLQLqpSSuT/NzmSK0MuMWuLh0EZ2Aa
kFPHcnYNn2aV2pxu1jGXesVWiOOGOQWoF/uc8CzoVQ8UbXjVU2PmIm2zWX1kpoAJon9n/Ttgd/wU
0oujmsfl5HUaTYCk218AYcR+GECO0qcbzkB3mTh5NnLbOrkE/LxxWHpQeU0lcj9xzeEcdSHogKe+
eaXGTeO3zB7yK43a2XH2bROYHg2ZDBuQjTLMRTyTCQLI0a6tUYWodTEOoqDw/AgBBp+ci8GRywS2
cNNHrDqSjS6qI03MhtkPkXFExjeypsscuNzy7YGj3tRCVq5LHQupaniKqNCKbdglkHnQQeslbTeO
uu9RLGxE86Wogh7CHVGzJVuThTgtg965AGz9GzRqn1zUTb10UzM859bwitqX8hueJ3zfaeB7SvOl
wJuCiT+tYKgftKnT38poxKsLZpe1O0O6F2QbNMQODxuFaInO6zBqNnHsVF/TbLavwYTaLVottGac
9YdhcaCh/AhAykMrV8yLH1ocVYayKaoRxUcDSu2h+cZXh4bkAc5NMhRCtxxneTIk4ZbJNmu0mVTb
sgwmbEUTGNU6S2tsbH2KriLP2Lo0OfOwGHzIUIlN34lEbFG0bjz0Wv46L6OB+4Mc0VJ22xbHpYzf
6ULkoKUYdDdn1j+WVr+rgzi5mhV+14ZsApScnqZMeybTCGlxaFg6gDh2eJZsVRz1rL78Y2iM+RiD
afWxRw75ETTewwMDhoIClF3r3GU/Ri3wMjJWLZRAuNNzgsjwVTB5Pz9cFEwPEyqBD2bAmjPoFz8a
5PAlwuhzTD0VY0xI/jkQFlAmFUs2HE7drncXR947Gy0Q1g5+dSgBhHbyjwV+FWfZ9nAsG6gryuIP
rbXtXTpISCalftV4TRSDANGG4ngKkV7JX01zoJP1DxvFdXjb2mrJ0D5TMK2l5s6f11O2/75eAkyk
hxNMlHlBG5qzGxktEtTitlmdwynwSTiLCNtWYTFyJJbmr2FScUwpcA3Q/FWz1FTq/eykJQ0nPEyN
W53UaWJZjBAOK3SkyX8+YcQbU92Djwx6bJXBDsq7njjSGAXht5NZNaDsiDxyHvBH7IBjvabfko2H
4m8o2rY1yAoT9zrGooZA2RCAx0cSDCSSTIB6caVDexA3KZB+39rJSU3uJGAKuJum3LQUTSZbgAKm
TRB0gBZ9XkMFc3lxNTSJhIDG/3p5lClpI47CVNTNLLXU3cf41cU7Z3JROc0ANP/5Y6hgsUwGtAl/
/uR3Q/VJDTd9WtKy36v1KFb9NMhBtpJ+iv/qTuWvwcKvgWYsYMDA1q3dWAPoFzu5fzTjCfSlNNZY
Z4G6U1qpuRkbFLXGak2ve/lsth6zcOiHAvXgY8I65nLtINFAlbpOI4OYeBX51FUXx2tdPUnJUTll
XX2dMls19qXzJHZBji+vKJaHOlmGL6bhzB6IBgW+kxjOKQrTGKuhbiiHacbaCzRaYpBVacMXK3aT
VyTiyUeNXKwZOohZrWxI4yxpG/rSfKZm4cG7DtDxWZkSqbpth8mjNmvm88jr+ilhfyu/wHsQ3luz
J2VqOq05Lp0LZshQ/1iZgXvWx7YLBWtyHQoGF9iwzUfHxeElPgE5LMfhG1APDAeyQfyghrQjZRpd
KJLOKJGpkfOLoTXn4FG9jvsits5mYCEBBoa1eqPGZIzZYJ7daNLgybZVWbXnGxOFUGPIFai3BlPQ
MofW/iNfZLiuuQnLr3azuHjBK/HeATwFNFgmewK4shyNDYc22w7bd+dipbysTg54MXxQaoSoqmJG
/poZ62x9Af+lBqGLLejqQCo/Q+TnEuGpenE65uzyXnIaaNqHTXmLMU+GDQWG4QIuB2ECEgPY1LCh
oATYhmpruUN5AXKdVli9DcriN6Y18V1P77CDg/+LHg4QFpdvr/R2CwKEWmJkublBoWK+MzqUy63v
zOQPujg64k3jocrK4MnocOrYVPk6svoleJpb3IJrnaEgT0ZQYxpA1hgu3rOVLXUZ6kRry/BomiMc
90loU3piY/IXmSjWGvC1t5nmrSN5BeqFXbrjQ85+fIuhu+Rs1HMun8DH23d4kaXHHj3nxGSEnqHh
XqCem/anLZ4huDCkro1jVduGcGXLIcgVF82GxmZsoDvZ2sUt5AsGDckzyGoJrWHmxgWG0OfZXDwN
UG5FGVUnfBzhAq1oVQNo/P0iYcZvtjnWHo+N9oWPRusvc9leXLs3T1VV6Xu9afUjELizxyd9T7ic
FZxT57a35KaOalhgdaA42T4a5XITESMD7k0ygiZ8RoQtT71uAZO1gnJwNobAdUnkB8FBXD2IgfpJ
R59iPpAfEihyE5mYAYhhrflBrYNdzARpbaq8BnEE8wxIU52dcflo7CkFfakaz4L1ZwC1Kcz8jL2Z
ZeK0XYtJo3QCWnfXdxZUDeLYuHQ2xDX1fDqRiRoIGQAvIBvNEkBkUVwFQcFjZQynG9vaBZdnvh8r
AH6fsWn7nXbAeQmxszycjwLfY/tKtp8dYRbG3csk2cJkMFg9oHHZ43fW6ihOs8doBxEBCLSKpjvS
zHUzbgC9ObhQDLmp9wQ4B7vIuAMCVEAPZK0W7V3ofRa5O6HeeNFQJCr04eKixvE8GtFPtrAcL+QN
umDATQIN9RZIVKK6yBq3NITcI365KrCO3uayKS/VJKp+6+LtaJPE0OHVJNlOhs0kJI5GCJEZoX4N
Clu+LFW6D1Y1DilqI35gwhR41jnZn1Wzx99G8wfKoDtoYM72vmRdjIVAt13hdXOGHFIN5m2j2ifA
UgEJCFZu8oYliKw3M0qCD9CZeolpiJ/gh5tiUJdtgKErtLbkcCGAcfgAMmDLArixpMESgFgcqTs6
E1JcSExNm4iBC3sdkysFaDPHxr2DAFzb++FQJFDQRhPgKw/qaastIYqNbt/XAcfZSK4fe51vyB0E
GY6+GvlAX7tq5vwY2KAHIYBhUYvxkgW7D6ChxBzy1i4AqJCOOcWNV+TtLRjxh4Omr5QeU5C14C+s
zX0EhAp3suBsgEDFZ2GebKLIBcqajI3EKdyPgwVABfKkIZJBNIeGyqEm39nWtUbTmreRzZpqeUXJ
lVSRacpXN2K+LdL8FMeze7GNrm5QRICusVLsSqmBirHdjQciLWzY9AZfdrreMWgpmnG9zg9NvG71
LaoH5RLU5EhEb4Toyx0l89fs/Zq4p2T/2v2HTzOCYI+fzukfQfJtzcimGadtsrs05kniiQ8KxeHK
n5UaYitqgWAdKVty4CUfP2kCHttVjS5F0nhFiMjZZcwtqM4tzLtzqOBcgBnB/gC4kdYDyCD/sFJs
LjRmAPR2C4Ajf6rHf04p2IZv/eQpIOuLXBKOHekOLQSOjMzZ+LbekNe79h1Aj+7ntd2+Ywc97tVd
Wt3n72xuanijGHAYluEEuWUjuBlqo9qOTdgUGzJS838d65JVTk3/n9YwJNccBdFHSMfqgPwftiaB
1p+VCsqdpgp5/xe2Pm9nr0oTYxVlIYEVNY16/ycbnt8f663aLFLpJc9y5H07+0jpT5UsnQPQVVaO
3e2UA8xWPxKqv0yeUm713mNNNWSnmn72nWLIjm5aOWchm5pr4qb5lS2OgQ1EFR54g/4t+L+vNzix
PzSiBRH0j4tNECaZclb/MRbpSy2FkErZUE8w8HxSr3IZxMUtJjxlQ0k51I/uAvUM6M8hCI9kp4bW
+3+kfdly27gW7RexivPwqtEabMtxEif9wkonaRKcCc74+ruw4QiKTvrcc+u+oIA9kZJlEsPea1nE
qURj0Jy0B7AYHnUo6hXAot/xoRhQYA6o9s7eMHkkW3kc87UbZKAQ75+J59m2IA0ZqS6BA+UlNtNv
7WUQdnXSgW4CKx+kyKP6MkUul89EgdcicNg7wJn8xgrGJEFYU0TinTuMxkQKNtZv1VwCPkKyiym/
m+4f/UhPzp6oFm+tycWAETUcwbCEAvZlwyJk8RPoOMGNK+hwHklkchJQMxHiOFIWR9BMUJ/E5AbI
NmM7zf53EhHoOMmVtbZTkVE+mLKdlv5HTL/InsIaR876niimdpnlS/diyBNgLNFw9kvdpHWq9y6N
qUF+AQhJSBMDvfZE42Q2jW01s+93dlVtA3FGC0tgje7fUUksx70EQAh5HnoWPnVgP5WD1o0ArEe9
sIx304ilAymsyDeDVVbg8C8oQLxEwjIGF5DVC6/D/4nvNkB9r4HrkzTjhm4ua4Ik3amPFHFk4a/o
dvUN6Y9EvZtPrD4imeflbCN9FEHJqETa4vvUOyixgWyM+WkExwKo4FmHqmU3xzsRVdhKY87d3J9J
SpaukRanhQF1dU1CENYgkRzscoKj4Bn0yNOpdOMFrMmYwkUpx38PTdL8JB72dQHidyXUUzya+rXl
7AP+Lou29440bsNvfVeLs1EX7VqgxHHDUOd1muXZbh56I3bUr2PqUeMMHNw7EYCQpVI35Cak751M
Dyt/rrYgCEW55NUOXNw44Qp6pPb65jhui8z0S6T5tkg6DYrwDYAR1XihCSAKiXrkITSSpAfrcirL
z1rXBSEcuLUxZwOuJwlDFuenPLMBIDN42GdnOeB1cXChDDMyJCG2DYHEsjjvhgNotbfxAoLCEACx
D2BQvtyUr0yyOkyDxP1uouXkYRI8HGqAu32Wb0Tbl19FNR7r2vF/IDfzs11Z0+fRyr3t6Pr2CSDm
5mM6LiaI8ABwjVrSSq21apwh1yiYWrBHxsuDXn/N7mCeLWytmEXFz2li2xsXVXOfi7T4x0YCyT9N
C2x6ILvhe/yrM6bxrRwqvsmHfnzu58rCxB/YolyUKYiO6k0yj2Dd+wM5GACpp8cW59frMbUkMR8W
w6ju+UUgRi6t7U9Kfa+4En01pTGt6SIU8I9XkhfR96EufA1AQ4pC90FDRUqmbkEaVvIiWq0iSB4z
HUvfB92q9iUTkmkTrb37XHQhJr8yrbi/2vU70ZF1PGV8/cA01FoKGqOu4iB8LBSvn0pfTP0ZWvps
1wvd/G10LH2rN9+WDqQ/LJChQWPEJdjpFZEjQW4JKtGQQStFuUbQUGAahLehukqn+iPwqN+RNsjv
DhwESC040fORIQfYlEcxgtIU2d8oOpQgBu1ot+OOxh5VBv1u8x9qskyi8NGScZQLyVD/iRJGivm7
DbLp4lMAQiNQmESqPETVg0yoOSqWD7ONhbeuEBFS3MWNvS/9oVzd15kUvAQAXh5g54j8HfBEm+YC
DAunjWaABjQFpjjA0Fb3c/PBqEsNGbUl0ljo3pIsQ0UUdUk9lPkHE/w1u9hCAZ8noZVtOaOn3p3M
yLweSYnSBsCyw773eiSdYaTtaIhEsfdQNPz/kbmg5Nxw7DxhmTm/5yQDmtY4psvfJFEpx4ZUagsO
EJXuxiMpkDmTd6AUSBJeIhH/mt+MM/b0fBPDycBQMTX4Xh1J/sQZb/fRnL6EYyxpVSR7lOqS+kY6
AT+twXsyNrYRoIpXbNy6SPt+ThtAdSRJWbqroG6+Nqg3P5CMtNTEsV1vfBSbbu4UmejnhxJ7Uitt
TD3DkTVK71ewAG+chX7bpC9zycSW8FCNBHRuq6KOvpvYzdqRbO6C4TRItFXq3ckA9AwP5Rc2oEKe
FxdHEtGC/Xc+IdNoQSr4lsaB58R70Y1DuhUFqI7u9ffjsRuqnejs5FMsungbWEP74E5N+xUIwqAQ
WQASUZvNqUJh2LoanfYrGEIm1DE55hMHyfQHwKR+wMFi+BSE7TwtO2OqkSGNXcBgXxVuecq8aGNi
o/xAowrYQci0kYqlRIH65NlBvVIqKZykkDQkw2FHjHmRb84PQzLs1ZA0RtVWJ8POf3mT4010A1Cx
AerjEFO4DXjN2wCAT3fRCwNbPHQ1FZn0jK6pTOnuRI3Ho+iScqsuImPehFeu+p7JSN2Z+ojyovoT
yu8jw/T6oEKkDsP5eocJijH2yB9WIKIE9ltIPNEojxhSutN6RxpqSAFiO6x0yiAFrp4EI9XqrvTZ
qgEf1k7ZkIZn8ZeWO8FO7wFTj3Z8kWSOx1Tc4dl13THWW8E3e8c1W/CT0ioy1953Cn2BP4WNwVe2
asxk3pgReCU1+SOw/X+2jmNsSX7PIantSH3nq4fUI7JK6smgQj4A7uSayVLbkgyH2g1AKZKhBSw4
7k/7kSwys1c+1ck5zD33FQwHLVILeLOfqPyy9KyTU1aAQuZ5wWWuyhb/ptFxjK0XC9nij2bablEh
b9TbbgDCUpSkWLEQnoIvWqVOJTMPNaUkxdF2xohsqhVylUdQivG1taTC4t9y4E9GAOk6qmdBForX
myGIpF7BUYHDLINdCCl4dAFYuNKgwQpTGITEkN7jC6sx+IUOYRVVDxrimHpuWf81osINdXmoRx1Q
YfBryQaYtHjDwmza3K3lPNe8FLYwjloONBDnFKeYB0j3lrV8Z4/IpklKHBFatNvsyI1nu5zmI89e
SW4SoQJK1/0McKfIri4TcFpMsayZsnNjU4CNZ02VUmnN50fqqZKqlEvAV6mmYqubOitVfPW7NxVg
kTdp06Ao1+/LVoOPzc5wwC/aivkJAAX9xZeNbdTNZmyWYWu5KHpYJTao9wB0hUyJrL9QQ8YxAxZg
Z43dQSvyYHSRll648pAQvmSYsBAQDyaQZ3xsiNCuiGxm1wUaegaUPpIZ89JhBez8HTGrPYZAkH5I
W+RKIylpQYJaD37SphQr7H8A4tLv6wsDPYsEtgw9o4oBwpKZqxGwWKAUgEURj4C8HGZ7j+J5LGil
bE6sZOuYSCJ3kLj1yII+eAzBQ7ANJLbCAlxUAd4PD6hEHH++Lsuac5MWGJq9X68n4IQ8Glm+WoAC
zlYoxH/vSdkErrAL/tYZFomAOe6JczOZygILU4x1E80+DwDiDCGpBYpcVnYSlhst+6N1yPA4BaQs
Py6FDe7xxZj2NjB7P9EQs7dpb40+8BalFmWr882QtM4i+Kfmuw6eywpmuokyiMu16KpQ3ViKrxJz
YXmPZHN3ZyWVN5PjHz/n1INYFdQXs1py6Wk9rRimEG9UADxf/rR+IFkVgx0K7OeXP7Mv//JXK4cA
OEBiig5D2QdPo+METy5h5IFaYd3LIclIG4UZf0S+xYrk2oGGEZDG5K67sSNF4nWjA7ia0nrwPPbj
zphiTgkOJfIJCLHy0kuNrZ8IWN/7cWEtnkMgfnNLpEhiuyp9wtluYa5i2TUjVGc39eeUFemT50Tu
hARkZEc2Ij+QLELdw7sD5sXu2m0Xb0PCIBK9tdGhS0zP1pjdVGv6jmmBpL6VKWmAbjFGb3dfvlpO
kTaElr5uva7SxlaX1oDDNpQFmTUSNDht7DNYgoITOHJA1WYCMjlFCl4iG+qNVm/uKpvhn1Vqrb6Z
nrSdCcScddE3EXICoCAPrY3S+uhgynkkuQ485J3YWVk5ojzKQXExyBB7eWBLHNrqiEQOFSYAja92
N7KbrvL+FYvCZKJGNQY5d+37Rep8wgnVssydve6rIH/gjQF83iwsL71sqAd4rq9xkhVHGqGyu7q4
yLh+sFsGkvurGSmmuf1qLHjRDWwuLyRqIgaIaWkrrOZjvPjJQT3FdQntzJF72dWBs9VvAnqgU0PP
dzKx+tSVDBqTelmQolIvlClB9ZWo3tXvQnkFMtcXoCFdBW/1Z9GEz7lhYIJlhwDhj6eoXqlxCjqM
x7xxbLGqDXBCNbV/ykwOS5SlAsJEqkO7TQFT5/QbGpJCuTjDlJ+8qt/dBqPrMAfH1UvKxf4m2hKM
qFuI/mHNXzSTuZlWNTTToemP6zioZbmZ/5AtjZMgxg9r/H5j4mXYhGqRB4r6pKI3sZM7N/4qD7H3
W9MTP5PvhlQ20wwOjKyv9yDVA27cVU49kplO8mziuNxEcmh4jrLeXjMJLJvIZhiBM5O7vAT0NYYO
TmtvFDzA8pxk1IygWnrmwVQ/aAVFIV+tqAzkCyu/u/hkDUjGL1Ocg0AWsPDJpp+4i0w0NOCmd4HL
6lSnzvwP5QB4vlMnG7LF6hHZyTQmjYmzgBXQbvIdqbWhHgZ1ABc9ph41RsCHrXCTTgXUCm2snJNo
+QEuHG87BbE4UoPvfsLWqhwD8HssAYkDwukpsNF1mC3kH+eXwbsKpq7ZdquRo5jzRq2cBhVa+lNU
7UTh9PDm8qRR7veXv7Mf6MbIlZog3gHtvDnGksMyUMyXSMQ5RpIv82bs2cW8B33fScnCO3NyJx/q
kZp6WuHmIEnDaTTiYlIDjAnqKql2Qp47KhVd+6NOasvqKFlXNbKBF0qM+/c0NqWnxLhJePxYtRN+
18iLIxedMPfHBLqJgtdeMABctDgBeOJtafDCRI7KeDYl+zMxPVNDdM/UI0UMWJkjb5f1nfxPthRu
TO1wAwocY/WvMe98r7cDUojqjCrS3hiA0JeH7Iyd7WneUdedi+zclc4ZrEn9g8+qiclaV7Y2O7Fs
BApPwJoqfRZr6nCcJ80DnCVkm8lKCgB2RRmAqRxhvOhwXoTfM3hEVqy0WuvgTo61QpprDGyXCftr
SOJzNkGDwgE1vnsEpdbHwnaC881zi55K5IYyNWetH1zUA8Fe8Kh66acbV21Grp1ZOkhTgK26LD0M
1bXfr6hvRFng5BEbFXhxGHiYrtt0MR6roLptpilzj77gD1ruDWksVjTm3vSCVUJz+JMr7w1rw5nw
kd7zW0wyBqKJowMXV4uFIY9h5QTmi4ESnYN2VZftZVDWDrdBzxz1D9iItIFpU/i2fUTFnX2cLRQK
onYQXaUqkwEYOZ7TBdsFS42HoC23duh1DuDTYERq6t34hPNgRietUvaooF0lbZdGLRioLQd1FgkI
yBMsmE6tN24BH1MjexFN24fVEw2vSjLVcuqREohe2zs5xSAlXiRKeedugM1sNYcDR5ZpsMqdiF3S
Pkw+VGCkP/ve8myyOv2gRKLu94vRgXdAWlBjsFlgAQFERRwKvtsx37osqeWATRpmXZ43l8iaVtop
t5b4MGU5FvQOz/M1cNqard0tJYBhfgWxB7ytUebjHciPFFYarAK7zi7jOJp4luTVNIK2WyY9IoXy
PEryAAN7WQ+VWb3QaOmKxtmR1iFWgdbtuvWUZh32rX+5eMY4ho9OOO8cFCoelKHy6UNWbRbutbsu
TsBSUXrBxUIN/6XuUU4DCq1uSzKlaKfywfAwD9ay2rUzgCpkBy2aoz4AvoaHQs5ZPJGcRDYgWkE9
5/BDIi8TAPHKmoCzJ38Z5jQXeCj08z4pQZ6y0qUOttTgsGzek+GN2lvM33xMQyQo97lKexn4rqqC
tDoaXUaFJI1VYol5U34hI5CNjvrLusZd0l17ljmD1e33ug3peBux6VehkXTIVLoCnmGLBqTeeCYT
dJlWAPnaeaxs7EL8jpBGQxRVv6LwKD7QqBYT9soBYYc8RCD4b0mYG5V46FQOu10MHmBgE8x73fop
6v3w6EqoPGTQTyCbFq2SVR6IQlbIZ1N2bptFR/Ki5g9yEl3jkj2JdFySqSFdEXCJQFE6YXesPoF3
0XymJkI2+fOwo74V9+9SBxxYpzCan7QhKe0xHfbA28Y2xjWCkF7+NAi8TSx7c6foUKmG51C27HV0
8jCw6dcAePSEE+72kffhZnHq9FUYDfLd6mE60rAzAftbjtOP1DXTVxIBjRJpcIZ9a1GU4gcpQfiT
vHY2EmYoBnmlvPZOVwsy43V66VEt2gAEZAQG3MEr8Cyipo3t956WsZGnwOxAig7JuqvJnXHdxtWu
YTUQaK/xdFDRu5KomwHROkBuJ/nqUNpO++Ko/Ob2xDy/vef6FywZDgCax7uCXhiyyWQDRghAi5EQ
PNh418QNkhzBK69GpPCQxoa3/tVRx6nlO4oUJLsJ1um4OEdsnfWdKTndGKkLlcEz46CUAzWvczRR
RnFMm189LbMAMbLh1gBeHmmiFdwfolIJSXOn/n+S6ajklo9J/D+FtsAkMBkpkogbgHAw5EOnLP7s
ln5/qEfT3JZe99Q3bXMGb8qZsHGCcJov1xHAHNWIYHTSBM/pokSenM2muj6oOljgBp380WaHCCRz
JLopn20651sOisg2PzGsjJFkhudcYgJ8qjHqA430G5lexpY7ekhFb5Gy9uvNrl/0VyWJ7tz/NawZ
iwP+T43+ECdRt3fFgqog2Vgj6oOEbGiYJfPPOS2sLY1MbDEoOQ3JjBxo+D/IErdogagiw79fyMGY
HHUcfXXbw/REABkIBE8zcndAGRIVRQxcH9dKN4uU9aYDfiScUwQnahZ/qPdRV37SIuQz2ulGRaCu
VuUVCpJEMiwbLbsxn/hi9Tu6DtLWN60TYm/aBMR7zpCYo2BLCINEY5fc4JTcQZ1oG+1CvTGKHyon
qB/IgkR3riQj2JP2DipFu/zR5hqatHd3wAcfFbuO+43gWwJnxMSSutRUwJ4KFnamQd2EzYjqWd8/
q+7gcL6ZK1SHaQ/q3YdhoKmssc7RZvcW1gyegj+Fosu1nnitJeleFzX54zKMOHQVydcGxTps77gi
B/whGjtd0o09msmmxobOY1RYM5B9wxqkYuRYBvNXbiMVj6y1Hym17AurMPci4U0cGsdiWMDghZnE
ug7c9jhxZvhvBeh06zwSZ5bi2bF4/fBJODicxEFx/BOof1iJFD8LFnYrL42Kj40I610HAGdk2Jv9
PpmZAHaiUaCEB+BQW/D0FEC6Lm3AHvXgGgcG7je/dgEFhnR5MDokPNiqsbSOvQx5um6dbcq8i5+Q
Jx8/UY8ZGYqtkMC2I1lXNx7YNxvMw6oakILaUGkGAF2VfHjiMoASUQQD5zE7Naawy4QZI0VQQh2H
LVsw64G/Wd4HXYgtAEvfNDza+2bHzqBK60BhjmI1C4gj55m93S9DaQWZo7QQp06zCwTcCUtavQQd
7KXCmjFdVgFPUEYhZxY0Fxjqbp9jEvNMImxmiX1uBt5aTy9SoNsUVQf6WzmVIAsdg7xkjExa0IiH
FdCA5VUsR/ILCpyg3SXAZQOzjjZQTEhOqXOUGEeNtv3dTFtgxZwDDAkFHEM0AlsLrM47pG4MqHZm
nkBl7xzuTMNpAVblzdNDAdyQfdV4D/4irCM13SyiWY1Np0F2Yd+FFgBYGQOSwtVK25P6xlJ1SU8q
bUm9yJma8KSFTov3CjCSkmCf2P4DuTjC9Vd+C1RfffYTLtXSn/VYH2wB0Ajpn6RRp0bd0uTbwkJ6
hzomGkvwXI883gBEEDsaQRk/6abBUcJjtnwhyVJVqP9dZuTB231r7EnY+aAxWg0ZKCuBHhev4qR8
GuLq6EtQR2pwkOvfDO9kfYFX7H83IY8l64HsqKPehaGhe73mGBf8YDSBcvjX8EWCwiI+12AZkjt+
4JNxj1zeEA1tzMyqldZQj9RkSENqmHTWQ9IiqQXO2vDOzxyxkz165l/a4i4UX0zsEOq78bpvnoMt
OMrQ1VVVvmWvigXZHKr6ShVddXPr7+2g/UH5ukqm9B1HkjMXAxiTqJarB2wCKIJwntwQMMpoDBxb
fXUKmKEaWwwTCj83JHQz/NJ3OJ8Ci7ikTs2MIrB2gSwqVVbkBZy6YHVjr+IN7bLLbUynpwa4D0Ck
LlEmhtOnom7Hp1SeTdHQsk1QZ2OOuCUZabWdY/YfWGcLsIT+cqXeUgLUZLASFVIrKYa+4MD9BJmI
dbkHE6h/HvOiinY8C0Iwsi57kWdDu0Eljn9WXb/JxapdmLO1Zt9pniYJsGaC/DpOlxn5GXhWrawe
tNTkQyE561GCvowfbv50QyascKv/yDe/qRuVF7GvvhDIXmrxXlvTH10FuftR3PioH1jtAYLaSpZo
wyVailtUgF3xF/7TC/1gp4ak8f18PlMvljArNCySEi+zugARyVVGJrzE8ktFTBigZFr2F1lYwNMd
UEeOK2mPtkedVR+bs1HidWZWB1Mi6KR46vSZ0R/V74R+B4DDRmlkBk2HJLTjzc9kkS40znE72xRE
2zF4G1HIaPbJGrkwbL8scbfGGTDGBo4TDsA8Avs4jW3GLXmC/2Gyoi5Zj9Y0PFWxt0kcJ3txeJe9
TEmavfAMH6mxLhPjQwI0SHMPMHTzkXRkaobTl3g246OyGEZzwTvbXB4oBjVIaseBb9TNO3UtjjXE
liNZQl3MwF/iKU6jld3YYIhCrQN2TgOOdLkEXIRSFvQdFHJIPZI1LTY+Fmc53ZmR0pRefeHO+yk3
//7XGKTIJxGvmGk+eVk54HswkLnnzKzeGPkMLsG78VLkP0I2iPPst8OlE82jLbFMhRzNnGNqB3bI
LraUzuepec7xjYK60hr2eYF/5yHCD3YfhIJHz0VnIZUtAVmAsQhZzuuekTAePmCeC+z3WKJ+U4M0
H/Ms4qzYxRN4gkEJwVdO2zgPEWWJABq62DuAs1kbNAZsd/9cOm8Bm4FZ7fvY+xxT92NZh3yr6XDn
dkYN0jw+k8izmX8usLFJI+LVrezZ3TlDj7WE5NWlxve8AE8EHxkEtoVJx1I0uwF5dZdepkyxyewx
x8aQZEiMSi7lGLyW6YQXvpSTaHDB+Zj41kcyVSKprJGvsHaMEa/FLsrDlQi9+Dlfk8E4z+nFMFjx
mDG+7R27PgZD82g2+N06UXHbxFnCdyNAYVd3CkvaWREAehmwvLZaSwoagv7mzXHs+IECh3PQ30Tv
3UfumebjvVjeDKhfHh0fFI4Fis+XnAXgZO6DF6Ak7UbU/j7RyCyFeI7BawtUmj5bszjBKexg/CB7
n3vBy2CNyR4LPXkuAndS9D1IYZt8GnYVtv4z/GuDOWkpzOxILuBLwLrBD7xtnI14f7pO6x2pmcMU
2K9CeMCfRY9kvAn/QZbXvLW1GeqUgN0u7bQb9e5874ZkosNo338NFZpFiDV8mQMcN2oBtUglNrqZ
pnEN0oThwPIa9dOkiCrPjR6oLMfHzma9IqlL3bpDMrY9VJ+TCfnKVcdQzCSLt1W1NnWp4dhizGKc
b1EVN4mwRKwfscBvNwOqUFYtio+iZe8kKFzG24u1X4NhBhKUCRziTpjN16hsfgIRxroIPCkvUxn/
Q2LL9PxNMkz+waud4uu4jUKzPCCbBbkTIJXZ1LySNC2u8wZg+kdvFPmHqF2sD05fn/q4dd7ynDNQ
rAJm1gvq9lMEUkThF9Z5KULzjIpKU/VIFuT2hMTH71pnx7zdRpFlgaKpqy5284a0aPDtyFzFWKCx
Ha/bzgKPM5JRg/XNT0dM3r4BGNchXUawXLjJIzUoIAE9jB7P1aRMwEsERX41/IOJFlEvs1j6yNPx
PTJFmlBbLhqAmABgoZfNILEUPEJdoLHq+hP/h3NJL0mVvIOk5yBL7UOyCmeVkvP5onwTAE8jpaTe
OjYH7qtwMVvpIpQ32PiPAcb74jdPeQS8AiAwk4kl7Xycv2yxUrS3hsxZBFhGab1WbW+O27I+0oQd
sDAzNlVFuS/7+Xaun4JocC8mc16pif7N9J66ZD421cqM5hcDCBXgpgT2rxFE4Ce2pz2BAJOIoWp8
12Si29CQFF2Rfx+w8bVduiXdjk7d7Ya8st6AcXe0Fw5awGnE8ZoInJcyzeLD/90CIDP12jUtsXdz
1zpRI7rUVr3/LhsEe8Whf3vjasXGd9cITcDhsveqqd8LrLCM/2yP4/x5GWN3Cy5p55SE1k9VIhvF
HjtOraxCtgFUiLWUf9YNyr7wN1wWbOXMqCo4iw5U5xDdWQA5+1bmTAz5OklX7YfUnIE3YsyXBXAo
+y7x/FUvh6QA3UZ1AToFDRKjrWNkYOBUtUqj7AFo4x9xKvhqX9HER6/2kephoMb9KqNeOrk4+LMN
DzDuv6DHqTdU/boGldMj6JsADB20EXAkC3YZaSjidOVwJK4zkdbnGRDE58rra5wIpJtcikiONKSq
2Nx0scwKViZIKTdRH0FFplmTGwBt8i0OtoYRiYApgA4HCemtevLRfzOUiraI003QuaEyrrkAqCFZ
e22dIUvg9xBcDkkWmjYgawcZcvTdCER0snsjbSmUdjBLoGq8gxT5MbA7aW9P7Tv+K3yy3ie821rU
e4JGjQl0bsTt+k/GE7fX4VC0X7oMJxNRZ71FhetPm5qxdFcm8QRkoWY53dFQ8FygerUCZTFqhrxo
pcZkKVpUgu9w9iPArWsuR9svfkTlEr8iAb9/MBfX2ndhWn4a4/pzlmTld9TV/2Bz/O8GKDEA2nDh
7at43I/egBoc18rSczfaKLKRvSQJc6QWXcckNDn4XPPAGbZ3ipn1KeBh0ZDdTBFpPOZYXyBzeD92
3fAwpuExnEzszbVgSlZH+mpMB/vq9J5O843W7J01dXFYALwF6qrsANWVJ0C9KXMKlNvYI79jsswY
U5Srg+oOVm89DGWM6U8yjK/AQwQuB0jpQSoP7MlOjCA5z90tKf25dZ4jx9uTMklhX+UuuGvxmz+S
rIqs4FB3oYOtE2h9TLnsJt3erKnjDCtx4SPj5IwHrgXimzD9lI47Yh6gwVDviHfgl8aUGO6/BqTx
BbAWKgbOxaDqUbCE7D60TWA5gAnHKUwSAUyFypyowKnA1nF2GMcu39bCiVcWaoBABAcS32YlgtdR
4BzMQ9nMypP43DRcJEL4sKQ4Z5NaavprTyvILhoKgIr/dxeKz9z0wKt6RIZnsnzJwhwbsrx+Yjh6
fepCJC4ApqRyT1IBkFAcmbegu1TqCYvKUwFFDmaHfRMl+SoA0uzJKX5SmauuelXIQRpt6JfZDbgQ
KcmN8IdoiM2BUUZzgnWDqdPjfbLGIJZHYzn86XjIkLo2uDl00s4Jzsceg+xIZ04gB/wu+gyAqRIn
Q0NaVFm/9UynPGiRRrmICluWdNXLCN6b39xIxiPPXJuR40YcWCpzKhEV+IuQMJHO0HybBmT4Btjn
Ttd+0t0OMzF8sxbhg3UKv4f11bitAFEJwhGu/Rs7Zy9xgSovZh/GCODKSz/Uf9nOz3QI0r8XAbZp
m7XBaUDCy2UwkTtcO1369xQnX1NgLry62Ks/RC8tHwdkZoF3rOyz7GJjw7jAk+aVRIaw/vHqDmQr
UtSjLGs34bAACYUYGgBT1vZkwQb3xr4zzHjnxcgKC8GjdJrapdsGc/I2jQE/d7llfhBBV51ZmX+p
vWgp14PTeOsYSSl7K0mtDynwFz7gTIJ0k8sAGyUr7cmTGkCivzl+NK/rsH0IZPUTiKStE/X00FwS
VA26lre9U+ihNp5YUR9TMDhRJjj2QRaclH7M7ADEGL9GvGrmGqkn8t8iadaEpUkpHTqvI0vcle8A
XFtnlGizhDursStMSTawgOQBCN5CRM+jbGwAKQD62Dj6EjaB5DP2f0+xbZxIpOVtYsbgYBumDcmi
xTf3AkSh80tuRvYR9WLBllmFeQyBx3aZ7dhd9cIvv8d+uudm3T2GAx7ZimYBPMf9JvbBAktkCcSl
8CdqBdJqk6WyxLrPkT2mUYESggGice/iL43NdQm7ZBvBZuhs8Ote6Uo1KpCWKeQgPQ4z/91PAwRR
Dxi5Mo9wNA8e97JLEvU7kZnjK7bGx1cBOCaJzBwfZinzQ2Sce7kvVkorZWzu9y6IZJ9JVNpIdMd8
aN7SsOi5h8cwbx76FBvUXWx+oGaMeL8DZ9y06dPaLNeV1T41qHB8HOvW+jC4DhCmXc5uPNrILtcW
EK0eKAAWUumLjLl4wlp3ofk1CSd7E6SOcWLxlF+8ufRXE8ok/jbiFMd1bvfZKDNMGETDHgBJb33K
6v5CBqABFKvUbN1L5UbDqStEsq3MMP27Q6GtjEChl5lFm7kbBL6nv42CsYt6tiTRt38dsehbW/Ts
sgwpnlHws5z+7xBoDbuuAZsmIFxr7ETJSRGNqfGXeA7PAFV5EqXn7EnWDj2lcPJtF7vVWzF9JI7v
xEnFMfUdBnCVaPkSBEGxHqqgO89glH9zwxsr5oWwGtjyxU5RHaat+uYTiZF1uxwbN82Ulajyd6sy
AntRYJa72RIjKJAZytXbOX2Nbcd+aoblaAZJkW5aiWyPpSctQtWydTTLZW8OxTe9RL1f6JKJSOob
E1q7gkwb8zsjOaeS8ALnM9jDKJ5p0Ej2C6sBUSuOWIFPJw20wmw6VJlhr2OfB4UVrOKsXWUoe1xq
pM5Y41bnBt+l/wrU8aLEff56l0JMDjmqNHGpDMVrNA7KMgIg5ZwAXRqIxqu7WDfmhkjX2GTzj+Sn
Y+MgptqgGA7T0aKZVl4ysAvAxEIcXw/tevHd7Bvojt46UTavcQmWrcryLaQzQJ4v9T4bQ+9ziFSL
BxuYPLsCzNjfxLAOxWj+BeQ9b9ebQfMAGiLnDbskG9KDEZBtDWwSH8eK5x+nsP9A8dykBHjsWJaP
FXf9izEZmO/IC9lmhxrnxGMXFM8eq3IEyJPAwbXXNMuXsu/8LRBH2UPk5uJL0JonW8TNa9u78zPq
onG+nTrvZguf2AMNfzczC+/F5eUGc4AdNiW9j8OcNk/YMBgUhz2LcX6aTFVyoJ+oCzPQilpIwh3r
jcsc49Wv+Oe0Et63JgC5cuQWzvPUTeXjEuFRSgovLR563mdvYSuifQlM8/0S+dFbMrtbMsgalqMG
shFnAKt0F7fGAfKy5N43ZPl+YyiwfrWdrDt2Po7TSe6jFBHJOd+S0vC3jdcEh95tjVdv7j/HOGhP
K7zNZzDRfehdMa+bEGnp7Epwv+T5yZzAgUCivkqHpwYPpCyzwaNRcRyGj/j7rnPQH+c4uEeAEgTG
NwGwS/a/BKDwcd93T8wtdp3EoGY95tVluJyQlV4/DlJEchpSk7UoB+2DuV5rGfW03SIKfp5NcPfy
TRjH01FPMkG1HtQbmm9SczUJiFvVJ7ZVPTu92mAfbz7WbvpPkvvYtr1OxGlKzojTh+bkNAcntR5S
T9noGXxSxGw9BnO60Ybk5/oxaLfU+Y9tANIgqFAvnIRdu01lRY0rK2oy2fOkIjDAOEUKkpFWKyZZ
YEMyrUASx7tHwgKZ6pnlWJV1bo3EPyoQsp08WGegOzzmBg8vvMtR3Sr3lOwZOzyTYX3J6zTa/ski
9fm+QSHsF8fwUcHMDL6JY9fegwPmMHW5AMnwGBubPEyD7f/h7MuWG9eVbH/lxHluRhOc2dF9H0QN
lqzBY9muF0YN+5AEB3ACp6+/C0mX6a29T/WN+4IiEglIZUkkkLlyrRg8mjn2xOU6d734rq5S9tCJ
ItmPTQXcCHkDClkByyPFIZKW/hBpfDirtaKxQB6rLJqtp4K1Szh3julyw9yyAZHr8GPUjVswGi2O
o12cHQm8G5k8q+dBMSAg6lhI0SdKrJSuLHx5WmSMFjOEG4DoaPJ8XEvstoMBFUQTsiW/pmEGKuiQ
Y1KSppBURjktDXZD/T6jViM0TANOPr2+Hx+wb2drfB7WmRiSgLkx17GtpWscj3/RJhElErIvdQIO
YXKbOZVS5ezZabYm46cZcB7tMJudWZ/w83tBdF7t28aQO5zAsXHj052XW/6/2v6b60W2Ahl3G1Rb
Dz/B9vTN9pj2WqPwOcjbPnqKsM2DvLgzXewswSFCljbqvdPmoEPK4WYySpRB5LW36VLRbe0qR/I0
ZZAPURoiILLy9qUWbhYT2akZLHdoV5/6bTfhIZqfFhMxL9PcWEdZGBBvA0rKgbKPMj05451nz1JL
oRZl96+Dxpu9a9XOWg51/6qD7Rk00Hw66dAdevYGpFqVW+7aUCHiHmQitHx4FZ6PEkTNqhG/Q6Xb
PnREGAiwLpy4AEhWT3Czkw0DKxWwv15WpPtQr1HWQS7UaDxC8L9KzaBxGqvb0Tzwa6qbu6Ov4944
C8v/UsW433sST01D1TJnE+6t1GWq0nnp0qhQzqFy1pXz1VwajdN0Dc4WZHJLF/QPcxsD9fLrunfE
x3UO9Q5HN4CF8SW7pcZUod+lu9g+zyPrx+T5Nf4yTk68xpFnjNPbuIjMExs6xA/1KN75DAQo2BXB
SI2nKHAzgCNbNhsWK0Eu0hKiJhmS95Dy/ZuZbe8i9olKczwsfy1JkI4ch+8R6HrIttugPKOXWVxQ
TZxsIgtlP70disAFex6yClDuyMq4u3DV9BLZfD8ChzENUIOKn+5SpGARj0tP3lzNSEb+yvHY319N
iJAa9wocjJc16Err622YjP2Reg1HYnOVuOnKQUjgvPgWBgNCCAicNlGs+apBjAwUvdjPzl2yhVmu
eHqVkYY/eWMD17qQo/9Qy4p0v4CAJHKHJJ5FA9LwH2UX10cyofqar/0kAj9N7bgb00IyCaQ84oS8
CG6mdLk0TOo7lmnisJjoylX34NnG9c+r0ICvRtPiJkEM58EPO/z2tRoZYXWww/ml2+c59jKQ04QY
j+93a4Zyzjs6++kI3m+c2IU6AERcHy0WFZd88vdxJ6E2e7WUXlbdvhOGv2oH/Dzy1HB2eRPeAAMU
P0JkMX60WgdhHOj17CrLAdy/yZNLpnmzxxi9oRLOycA9FYYg8iuhGQbxmxC8TboD6LzQwyP1iwyf
n/SjbkNdAwqp2paGR2yC1wjtVgF1vSLGRFdNXGa7YvhhWVp9s0ASCczoGwY+vVSIHR6mAKfkrc53
vYuqnFHE2gxXbCKoZok+e03aDM+KLjOtM8581tn2838BUNbcUG+x592Q7PFreNNZY50N1YTQhT1F
lZt/Ea78kiLpBRjQaiBtTOGZzzV2Bq9hq02BYSTjPYgzfPznwulWcruHVkChbWvMvEeZMc67ozBf
i6H5MsRxpdbp6sF5mzTjkUIKwCO8VFYfbqm3NIuyI9lKv3Bmicgrl6r1r+c7QKdKUKrSUc5B4qlf
zce9mmuroga0hEaWIyCCdG4QQghGyXA0F8MCHNJGXGxRVkNxKjtCmniXG6Cs0Orc282yECPq4yOo
tK5Bsd49OWPKTjwfX3WRhG2AJ0jmFE+kJgF0BxhfRHmief5k/v0ynae0pGo/27tp098kLJ52yD3V
z4asoR+aIm+g8T9YajmPs4PT4THiIMSnm3zH/PoH6by7BA8hUXhSe6eGRj78yNQAHLae8trG06AS
VQzJDW7dmaop2PiHBQKefe+a5h3ZQym8dZlM2nqxjQKPTN/EJ4vggRau9DzU7zzUMWNS71qwWC37
tJBng2dzwA4CytDG5G7aKfEPvWF7B7qq/6a7uJAfKCjfZyzTBG9WdWzq+8XX7esX5G2rLY7jOsC2
f36JxY9ecenS1dW7oLlXfgME4FZmV4vAUQSLbYMsVl54ztZSXeim9XNDo2RbXPCZge+mVoyAi2My
gi+TVqApTTs1e3ywECMZvOlm1Mpxr9c28CV+220aX4eQnYVdjGlm8XeXGzfSjSBda/nA23nM/gHp
ZOg2Da75XOGdrv3M1860EqhDx33WcUhV+EW3MQB+O/txlt/Qnd8JfQ7w9/RMd35qhDWWW1uE9XpW
UHQVlBky5YCk2XGfBkNsrkwtEXfkbTZFuizAOOjWNPAM2xoIrpwW8nf4T8fF2J/WRK9BzSfCk6h0
vxoyc8+pFrEHSLfLyowfqSlxDNzY3DI2HHCmR+xBm0tZfBNF5mA3in3Pug3BKj/3Rxuk7APomg7Q
DcU4uBNXY+qEFy9JtPvRxbvw2gl1/1V4z6UR3nsC2ruFiawMdWnAn/JpnTW2v6FZVu3yC2okdUDy
kHeNj6HvZrc4Dh9NYTeXZpDvjfDsbOPn6TaSgh3dyhvXnc+9b0N/3/RV/sMH0TvecSHPvhVChsHA
e89jYAOZm1XbwfVwm3d8HFBDt3aCBb4GejHkkgmTRk0BYIY/jfW+mnrzfQDatvmMhDP6kW3xcXzR
KwP7CMO9Rb2HAnplrXvr4E11+8IBKzX1LWiPrEfJmkA0QCJ3Hco63fBraaaIeUwKR0gyfXRVQ2Z1
Dx6zU5TxnxBWrp+rLqy32jR6CJeX4NLrq2ztuFH/tci6rcZD56dytS2nml2TTkzAiHH7gMxWd+45
OAkcEL++lIOe7vx0LLbZZJgvk48IyjQJfqJRfJp54Ttflkmpbou7aSpjFCIrwj3wzvnlShptd4s4
0DEHoyYQ+x+2VtH1zf3P/vP1AAaD2ziHJp7p1faxx28sSPiU/6jSZ3f0jG/GhC27SIrh2HM2nDNw
YgUVaOq3ehqDrljlhHxFaW53Am+C+qHKFtEV5EUhAD6wIVgGPMooLX26ul6irKJxy6bqB/4qMYrS
QaOzNGTzFQlu1GTeGs/g91Ea4HpyH3dtfMM8PiLtL20kdcBIcpRjCcmpCqgDsmHf9D5AVxN506UY
8VTJ7RSK410CorCqQP5SKccjR1LfKyTqbLOUvvxiw9aY71vmIJ21+NCw8HLtbBcRUE3h8AjOpnFb
9iESm2nKT1rlVVBs0pIv3OF/1KrmRDOeOktrfpaoQVsBizU+QpBn3BpDUdymKfLKwPY/G1rfnEYk
/pa3lsXFbFreGZlKx9v72Lad//mP//w///1j+K/oD3EnsjESxT8Kmd/h422b//kn071//qOc7fuf
//NPQBmhy2P5rod/TUiAW2r8x7eHpIiU+3/EWV0XRSvMcw7k646odohWh5nZVmeocVxMxLyzdGf2
nQQ6LbiXb920TWZCHvK4IvvpfB8Er8wygO4L06PtgOcgQWYxwOM0PSLGjI+ZLiHikAIXBh/qUgOp
izSQqX6fjJYVCOQrv0GjPMCf3/k5Qj9olZda+aQhB7XVGzs7GPnYXkwrxT3BAP0bSf9oNqL7OOtF
N7OiHvVxsoxuMspeLv1ZgQ87mXAVOUl8Q+J4Y7iZ/PX8/ONRyrelpuvQjCgBSKR+rfqjk9v9GmBp
7Zji5oaiy/vC84z7JIYUej26F+qZeTJculYGboSEQdCB0u0WZeNPi7/Zp/YNdBZR8k0ueRPn29wJ
xZoWoAYaQ3xtDEOzbT5eR4eg+cqI3Wg/L50U1gNIzrIjLa0zKzn3fgKGKj9+pPxCV4lzhp3siXq8
1BnUfpC6cMNeBL//prn6X75oQJd6wAs4vuUyw3T+/EWrMzsa08ifzrprRLeko+TUQxnP4kuzupJA
dV+SILwyD0N55hZMuoWc+3HHRLz+s48+lWGzRU0m7m5EYajj8bpvxzZahaOR3xGjIQ2k7fAD1GHm
HukCyDWNCduM+FJttWiV89H9XqgHmdFa5SmGdP3JZybeC4CXgDfa25nj245lcnaqvRhQkrWLTDDT
RY1nrVuwh29N8Bqh2qviWkDZJrCCApJOqaXayqAoOuYXJ0OaZe6BT3ja1VFWHSEcWp1bA2BBOsyp
05swiyqAyGg7H98+PPSR5SLI4gajVvI+Gtlff/9R4ad//VlB4Ac3AxOADx/Mo64a/3RT6DptELnl
DWfAMsNgmLyj6xvao1E13nHyrDIou4i94RBqrlC6W56lmZYPjqE9kz2MNb6ZhDntESU0XmPtYPWS
vaGkr78ZEyPckJeD46dTZe4mkk17Y2VlcymAO9moRGtAXe5PzSVWjUzNzwMlKvNOckIGuWY84OqJ
G0L5blNEZXQz8tJ86RPwEvoA2xSNUz7rElyNymusBw1aMZgUyumVRU2L0uAU8Ckd9521ZtZ+QFte
4XuIwMZ+vm6YdwyZ3r9JqYVB4/bmJfHqeA/FOfz5cZq9Y6xC7Vg1TV9FnOxLdfMXhX20xmLDtRjj
vdc8+E6croTXsgN1mT9alyHvEBgFHj2ovTzaoZglhKRTqe017iJinhivYxny7+oCfLzp9wQXvbKo
C7J8DBX6tPhgaMeKrLql0+LS0LkRkQh3DeUeEdCAiVvN9vffHsu1rr89puMAoQAZBdPAU4UeOZ++
PaORumkU2/ysAXEXVI5nnWxjxE/Kh/Zya7KfgypIIhMNkp26BdfzWzPWN1d26lIT9127dqXQ5nX/
zq9l6X7QUVEi1CsvU+kVxgEiQW7KXq7s9B7cwusOvIx2tuTewVSNniM3hsofxz0M2oBLGpovyUp9
ugLHhHdYbNc+tNwyTFcoNryJUN17k/XxI35Oxvb99f7tUp/exLLW1dLXr0yO9O7m1cl9ed85CGZz
9dqL/ZPf8irLMott0JJnp2ubbYiP7uCnKQTh6JIaDu2kA453+mGx0dWVDdn1AYwKaglqPvVpibnv
VgkYmlqEof5ujb+z0csADIhd+tVwDJK6VaXVxZb5wDcwEf4BzB3Skf70pc1q8FFYZX9yhsk9AI4J
TT9XSx6RBgBPIhADP5R0StZa4R+sZN/Amzp9cbz+1yS1SanKodu2pXvCHj4DFynLisAtmgn1LwjY
aYUWn9PePjG6n49qVMj0fTTvyoRGkSmOH2nCJOPP88kjwXwdCblt76XJdgCs4ugaZhaIDtTZdYKn
+GCkkN9i0niS0gTkqKzesD9MdqmJmu1+dMs3o3BunIGxJ5o+esA22Mptme7j/0zTkcWKIbKMc90M
tGOa7q8hKo7/6wfGbsbc0YjHjG3lFnLdWSJ71Zvu7DaG8xOJ1numpf2LBWKeTV9YLTilC++Ym2a8
yRsje/WHdnGtOCQr2th79qrSOvuNC0KeFryfqpe5oQmipQnBQmdkegBQfLUhPxqhBuVjqEnHjCv7
BK3xQB/raWP0wOJrY9TOWa4lc7YkuHrHxo40x6ZEJcnm/Bn5dSaQeDLk73NpxlVyTM3FEwYCHFq8
I6nANNdQOEmXHdJr7YrZ0aZpE34gmyh9lL7RQOlO2h7PDQfaLJNfAnijKooru2IHurJVl66WAanq
jzuqP6ZL8raobJicUEqNCuJlpqyycjX6DQDW/tRt3bz9YatdV8X692bqEqgqUV9HjK9eSSV+uYwP
IgOyIQc+plAVFNQ0qjSipnoL6g+ArK2MUHc2qYKvLI6oINT2EQLv8/+Y/vOJh82NgxvHrJWYqz/I
/Edj/H2E/lLAo7CAtwoV1klxW7TZe1OFPpillz4Nj4YCq5KR+hB3MTbYCCareeT/Z415Naept1zT
zfTk5WWGsDGIaDXf9+8QK+0PDPvTzcgA5gBSY0cAavKo8Fu5MzzQ8ZCHDgLNVVkX+RrIAPsIytV9
73dyTz1qfGVfuigmlIcqqoFzRaVgaUUC9SH6sBlNWVUr4jpxEjnezn26jCu7KLd0SU2OPLdeCXML
8lgp9mSj1egqCUsFGVer2yD3RZjVaY9Fg0M5b4CVuaeR5XVoDsLUNQB+vcaDumdiTzDLERQC+8qF
hjihNMnWbxs71B/p2tZxuiN3TxGcowbqs3vUdE3ghFkZgDbad4yV7LqfEzPxStiv76hEMZlAP0Zd
ppDOZmPlm1aNTqpLowbPxI4qGMc8zMFNbvxm7uJMcz3bOIgo81Y1ynxvU/U9sxCRh3o0svio+FFW
vZwKpMZQhxhQP0N1Jeq51BA13Mi7TR/ZSBIqT7L1RRKlW+rToov3PCXsu/Xvt2ZMZ9dbM8tDFaBh
ONBtZL7pqK3bp62Zq8eag7CEcQJ8i7d7703nr6ZbBQu69AqUuoBN/60LcsPaXi0SG/jVtiG0g8Pu
gtiSOHV61qL+2fOPqd/f53JoH8gkjVJsbNnIDXVp4G8mFeF4Tw7UNGqSqyYtC31M6q2uWmHDns3H
vtIC+5zIvO90/suhJAHa9CmOV7gPV3syMgM3fT50HYrjck+LNn+R8cDTxsf98tCTqAfB4QtCwtOl
AV21rWvxEg+0Avm61PtplS52BGJ8ERFoFAxwgtybIPneppGMjg04CaGP2Vo7Ppn2pcPZHSBW5jxH
w1gjBdd736UDcmkEkSMg7L2V3+98nDBuUSYIgdYlF5nx1F9bDU6IsbCjYbUkKOd+ayDnqyYmEN/+
/RfI/8vB0PIcy/F0R2cual+Mq2gRD0Vb4afbnSIfpD+RiQrfVTVVqHkVWWCaEbpalUOF2vUK0H6h
4gRM3yWE1LLcWpORGg2/TB3hpSlcQ7i1CULBzI1rmxM2SeDxW1ECi0twKMtimgLqQvYVmCHVkPcy
gD9CeyGXZYD8aMayVKyku/TSLr6GjUDSE5Uoj32iQV7ZSyA05jgooEJRVhDqNurP8lcwIpQ3NtJ2
QaPCr/JDMoWuyIY6k3TnaOKRpFQW+9/5fnLJQmPb9d204uOYBGOT68fSsbwvjfmHo3B/GbRJD4WL
jF07usMredVxrx9RiON/sYs/LOVVjYDMRTYScuSFo5iiNcVa5IW1yLx40SRai4Fr6/j7bwaz7Otb
C1LFDjOZa7ke9OjZVczAAGGkjH1Lnqyp8YJJMWtTE3MGSUEHHDmLja7ycQhAwcLP8RBCZoL8GJ5y
n/xwAsvv3HpEQKrhZ+kl0b6XVrMSZZY/4rdOaXZKn3s4SQeJwZ0d2YDN149ux7/OmffJqV+02tSO
5NsyUPBk+PjX5FsXVfVYHGfPPo78QNa1Oa8jscU7Nrx981IAKIMxyV89F6zRtI4ujWlXGa0Glhu3
XovRavYN6NIBbGb+fnS19AviLDtRGePXXsaf7SXKo8jul8Vnu/Lnejp9DbPxTbObx9a2zig9bx9w
Dg3vPCZeEoSLXp3GFTvFPrjNWFu9mpF1egdFcdMCbCz6KUDacCLcjepNURSeCJTzMWZPrfH80SNI
zkfvYx4oBD+tQmt+zAPbQniiXhHx+RXyFMDOKAKIVS317yZncP/d26M3+/EWyPPj7U1eEwyFREFY
5tpKdt4oXQjGetpF6/ocSsx2+RjhVIXQXVs+FrrzbltGlyvy07rG/F9+C/51qFMF1T3bdRlulQh/
2Fc/BdkDnB/lfXYqXVSMsbbDNp8yUHNaCtRlO8NqJwgh/MpPmX6FLLk9HLWpRgYC1ScBSLOcJ02L
0hN+WX9E3LafrNEL71tnWLssc5581aCsG5ocY/5ADr5b/eC6U53m3oCi8062Yk+uSH0C0xizaEtd
ZqTjxrD6N/CUZCuwGZr3spDmfd00+W6INcBqlY2aNq78dVq7crPYNBmmwRi77s627Xc/QHx/GtK3
D9J0EWgGpHWXhVF5pll5U+T3Atsg9SpkQSSuOgG0ebusYHZZdFjeUWrbMSAKUXGYdJSCiqax71Bq
16tYKUc0vJi+jRL4vSbMXnyeJDd1l4hdVerGaxbqATlAJdtYDzaqDgaEWh5MD18bGqAlXS/QtBiB
6FURZu7+f7krmtd3RYMZjq4blmlZFmoDdPVV+bThqrokGiDCpB1jG2zqSxGJjSyfjVzPLFi92Jdi
kisb5LnbtedFKGFBFdsqzqPpE53rUswTC4gT6L41zqPLAHHGGjkkEWjuMmAChMNWNGInWYsy0Oau
JeSy0IF8SjmwUo26tIBu3fpWNK5oWEOQMd3RJeSm96ERRQe8t+6g+9gP5EIrX0twQAUisYutkN1Z
4Nb9M7Lrqws1NPCy+TlN7dXQAMukhv7kg5xItjLtobqpN45flReia/Vo51CtyTJ3yF5vGLbplz9Z
gFjjq0ZXwAXht0GhSt9zxXVFTTE57MjBdNQSmxXismAmSV3jeyU09+aTn5rmAuS86Vgsg8kDGpnV
Ndv0CYqgzHG/8NgkZSnbFdEjEa/N0qjqzqkvt53CC4RlHT/aPfT0sL0DzFX1oFhxEyLOg1+ydFCO
CmXmLIOUYQ8Mf72iS2oKZaQrz5tAesGls7ke6MbH33/BHfPqqW8wFzc420HlGjNN+zpT4DQT2Pxc
gAGKSCBChIL2515YryU3nCZ4gApV9pSAE+lJFgy1tDa3b1tT5k8pL4F25JUNvhN0dQ2KFMBg5gA8
OSiskL5ixGwRVOCZ7gMOklY7SuJQA1n29BhX/Jb28ZTmIbteij0KGdLhXs94uLMTqbWlotLZxNrP
ocVtCXe/b5HNkd4F+hiFix9dGsWB/Vv7kSROf3nM+WDyAAvxfYIz35yHAS8QAzoTKSXK3HhmwY69
n70MFPPrTMmgOta9j/J2YEeJ0cpHyc3vPwVE1v/yMfj4TfsGYz4D//FfkmuOaXvY8iNS0qXWhDJE
MJNPQZR2TQxeRL1ChU5kDz+qUefnGkfqRyPLN+BqhawPIEiPWhmbOIrJDtmXCluXhE0b4UfeAy9Q
Mz8UrgmJgsZ7SEutO6bYTIH+siuCya841BB944acCx20g2D6uenSaiiCuhvzdVlE4XYKdfehzEx7
C6i2q3+bkkK/t6au3YIAT95MSYjdLMgzGuQvv8Zx2SIUPSAyXvfjK2rJVhnOaLN98c8Q41nsf/an
dQqZ/uw9CGhQPasOreGdhchQYFMt69Kn4SIHY5/dGSF0fIfyGHE09lhAUGpy0HCt3wuR7chEg4ub
keGmCcQ3/IwExdue9NJb0ds60IxoTBTTnKXQn8padPs+4+XOLkwcU6Noald+pjdHjy6HNuM7Odbf
5i40nu7FVEXbMQO1/0pDROFQTL5+wHEBV5YPI/U/XX5ynS8/OczT1ALLUvNUGokbCYGXCqjJsmK3
SSLfujE2ty1vweNkjBpaGgEYkt1+6s/uag5d1SZoGnrcuDZzl6bPi0CgFLRc5er3X33n+gELRjvL
9pCecLHlsnTj6gELaEPH7Az1DvVQxBMQk6jBg2paCZVfZj3zjysxxu+25erf+gnLwmeThN19ET7h
3JC9TTlq8vykM7bp1I9fvepZOEP2xpQ5Qbp7q8VmderSAozuIgqhs+bhtFFa7Rer0wHNQlFg2MXJ
geGQsOaqktCove9eYhvpKdOr8WJPuH0GUQjJS1eL6lOUQ6DaZ9K8C8FBf+7AKYBMJ17aFyWIqEFO
fydRqPVpgGZAi+t9xmiB0pRmAFWdr6IOAxNYf+YZIXTuv2acYymkN37/mfi+yuV/BpU4hsl83XMR
J7CZ4zlXYYLW1rvedMR4GjOgewwIcSNOlnjilpoxzUooUqHJWqCGVnQ5MrkZCugpkYuWy/LWgcbT
+7xP/dlbzSbPpduEYbu1Qi1e5Yp/M0FedyPcSlz4wMSFrloXUn0iDrP11cAE7rttXOIETQOp2jHQ
FQgMAZTFURzh1V9LZWq9eAyTAzeHx2V18vChc3sszGn7aQ0108Hh+Szz3eJOy9Ccui+CHNTpUMhO
2S0vhuFclXmCrJPAk8rJgdlStsxoMmOFU0sFADcgaTlDGkrko/lzsJNVzS0LokvFo953zmtpAyED
eRKo6PUou2ggBbhhUXiLfG9jrutafOV9j3puB3eg3d90kWEZb6C2ip0hgCeBNkJ9Ks5Ltht8Q8f+
0tHBpqmqvp22B2k9JBZ30jRA6INvGkBnl9kDzCFsJ8tJX+VDCF+a8DFr8uS0a0FHdp5m+gHT/OFS
BRsEGxAKGlmxJjAR+KcRRSO8EfWX4RmqlJnS2Wo4lckVODEnEJiCDhUUM75Ye1QXN8/y3Oq2RHL0
rck7PzCA8T25BuBbyEDV6y6Zhu/SWBNWWSoHXTlAsTfcMx55t4T4hMyku0WlBh6Kg0J2LVjQGSA6
QfcUQHZkjBWQlppPjvHH8CLiBp5MrMOtDOXxEE0LCpXviKL4RYsnSAJQz5pgUo2kxNDsgmLMGyPK
Lv5gug9ZXSSQqEFRw1jgwTyMWbUZqn7ajD33HsjFmF5MPL5XiW3dmLZpP4aepa0bgQKKCkw+jzGS
nce+bL6CQAtKokWH1GeRyDWvHAeRFRTsJRnI90DJMB0Gp7sjU+xDV2hV5m57sHx2j1vfhDyeC9Y4
Lv2HZRZdjdLj4A5Ln67ssoGmCMr/nj8tCbIBFHu03hd60ZIEtGrccPYyK17JNi+i3heEirq9nlpv
dhyBTappANGxWPWtU9WDixuQxNnes8LvfuVHuwzCBStbZfQaVc8GNQXUzWkhAEeaE1zZyYNsaTIW
QeeDw9Gl0jgyxqrcrmOQyFRzyfnT6DzZad/nkTNNA1TKDUCwV6BWOAGFQlN8NyMbYhK51J/buBvW
SOtol36Qw27oOHSMBc6woBardhwZUMhjDs3aasPoS+X1kP4qSvY9c4wbkAAl8UpWfJVmvfaHX5iv
aZ/4r2Mx1IGT5tUZhZCgbQTLtAiNei9H84UYo6lZSjdGP9/qSBMcyd41IZh9a5COBVrR1pulcmMe
tmS9d0P7ZfZb1lOrFLJ7X8VOt2W1o5y2jicQKkjdcO66tuefJ2B7adCiNHnlfPZw6iI8R6ncL3lx
7cODbH9eo1ZlMaVR/rShJILYRXoL/C/C8EA766mJyrvczWYbwaDdboBaPAReVlY3eiDJVLyVvWls
UDGTHTQvZ0e/zUBeOQ+HirhSDecDuLMyMITrbn5ijZLDTnMjuTU54j+kPpLX0P/kjXOkclYRQsmw
1xKO7ShKYamhAW6AxDyOkKCf+h5B8Peq2F9GQb8BowBHviJSndlTl3Nkr4cvZjOifnVh7v1F0oso
k194L8lg17tP82Yu1hETmZo4ewPam68gPAe6ly6JH9oUrIxVXDxJ1bgVe4m5MZxMbD+fWgtBfU3v
UTVjtsVTzbL8oLMWlBDKt81k/FC1CSCeGKQJf56uJSilSCLA840+24QgHbqR3jC+gi1pm8lBfwql
3pzxFGhBywU7U26ecutVt6ntbeKn+hMqqoPczPojuDdBIKBr4ytiAJlilfNv4iydV+RqxdIJ31ck
O70wuWk50FYZOGARHuueeBKrEvPyhWl2dEoRLVhZblS+GFFY71zZORvqupXZBSEHRoS6XuqfwJpj
3NMaIo/WZB5tDsYGtYbxsUYicPytNWddZUJDvQ8iDxSDkAKMHXjoz6bFjkCcGbAQpdJkm+MSQw74
mm1nL3N3ggB85fTgX0bk8VKa+zy0u3NRuzrkh6Ph7KWTcYh0ifiw5jjZZWzxXUZx57AzGiAN1pno
OYq1u2iDfQVUWWIJTr7OjS7UGKhxvikbLVtVeSzCtZeP+EsaN53Xv3v4TY5C6yJ1voH9LdrPXZoL
aTW2BjYID1nl3SV5PC/KNdnvO9zkyW2xU3dq/5Va3AJGBjqWNWo3dhBewnYkghD5HrWsTx1K786h
lorzPODzrgw6w0PSGhjiT9LlNkAqoSzBeEjg4is581m6nIZo4oc39Yymuq290Dv4GxOMsJ/K1+nn
+W7Fw6u5DPSr9UGh3JeXuTadftfOGqpz4HZN7OeoEdq6bh2A3QFdH+NV0lgSAJrBvPFYIk9joTKi
GpKVFNAwuewCB6Xf25QymAVrZp8l8AHiwWmHAAzkBBSGPlUw+ysifOH1tyBDqvcL8z1dtYAsqXqN
A+hy71FFNj4J1B8+cJlCvAu9TtrjU2/zU5il/YVMTmtEgT7UETAmGAyBDt1gq+ZsaHTiNfKUbfGz
tFMBupu0e2u6EXttW49uhZD+l84WQWuP3RsXmr9rkTnekhv3oiPuydFT6sjshMR4OrtpfpMEQ9uV
ON2FzmNagNOywBe41F33kGZcPkQVe+5GHRRNqM160BGgOrm6e8xw03koVKNVlb4RnZ1sFpthNA9G
ZNtH8sg8VI8U0D8G9vO2N3T7eXD19sljb9TpQCn4GKNggHo2PpNHYErBmh47z0nMwgfgutazp9d0
D7gj4ZcdOk84BVYpuD0S1CCUWoKjqScKkJwbqPSmM2SqI1Eb4RZ2aV1tuow5RDJCYXrPOFU8LxQP
IkrxNCKysd4Fa3d4Q3QQUCRoselllbkDMGJagYXyDjn34gsXjCO9AIwqhIi1B7tt0xXhTtLQuTMB
sPwSgc1t9ijHLHqs2ur/2UO9SmhDFc9I9XIzonRtBeZnHaLdDWSGuhY0QPHQb+10iFCtiIf4Ggmk
cdPFA7+z4hylibHH7+R+aFrtQlZqROGbG93Apvt9IeU/ciiiJhXI2VVv9uOhvdPARbyS+PWIzcid
t0xm8YGWnf0cLg49c15mjzLJzFXea5CSQDXu+1vs6w50o2oBUIu8v8W5rx2ETLTLshxwC+amHnQk
BWmC5rQ7od6Ukf1fyq5su20cyH4RzgEJgssrtUuWZVteYr/wxEmH+wruXz8XpXTkuHvSMy88LKBA
JTJFAoW7jOEy7J16w8r+zTHwqqpgXf6kI17XH6I0YupW5ab5ZMnx0qeCXjyVlvq3cb/6oNpU+nHC
dp10cM+1w3vi9VgD6AiG9eHWDcD9pnCU5XPuYquomVZFgELdpFWjelVCXz1oqk2v6ciTnPA78tij
R3uZTTS/pypvblrdmYTZzwteegdrFXsWLlTxYVFAFHJjV3iOpPZ0URm96o26KsHEuYpvSJGU2msB
LQde8mhFIqTUNvfZeGD2cEdp1/Zfw7OAgYSYV8PaHYcUTvQzex1m8+fZte3TWTVH4dsMBbnLCLdR
JydXh3auLHgBT+YzuDrwpmDjAzitqNqML06Tmc/61X9XRfzc6RwIDIlDBs0P37aT4phFhloB2908
lOZ4Awlt6wV2dM5uikKsSLW2MZvdbGkEgGlRiOjGTsbuIW960HChz23xuAoWxIka8T8PnsK+BbQg
coPFhT3ViCLdTg5ENVGiAjuEt0db/8MG7gGKZUcPtlWxp6TbUGsSNRJKJuxEkYLG900kwO2nMOM9
31Z4IC8pbMPcWOHLLy9DC1lhhyOu+N6RjbtlNhaZ0NIxhQ8CAyYUCiIPI4S8PbC75xECPTBHpLAR
o3cbmd5fceqNWzzzwL2Cqcm+9yCrNTRqOAnwrU8J6JubisOyutNt144Jf0KYjkPN9NpGZ1k9qKUB
EdDlpw6XD81icttsTR3XXmH1WqEZxQT6SOqgT8PO3buXdvWO2mPbmY+uN88rOb0GAGrh3naKGzpT
cHhrfToNO/REHjZWfCvI04UxexOUrtFI3XRIqJtO+1yiMFf0bCl4CTgpRLKVW8stReEwpdB00s9u
isXoeIdwDv1Yd1BvBvW0/wBymY73ucImPKx2XS6lJz3wpj5V2BzXi6yhmuIjb8rRv6CoBvhaYoJX
rK+YqbaE5H7Nh1uCTE2gW2qnrrdrQv6/DAKUyF632ByHgUCYL4MM5N2rzjZqJdj5ir5dW+jsmhpA
2d71Kc2LvjmqWiQSGlSTGZ3C1gkfKxdStPMIRQC4W0eP2KvikM2fAB7QvbPlBWeAPnQXNUD8FaUN
pqw9pXNXZXimJfjv6nQ4bXi3dWsfKaJR8AI+9t6cAcUhDH8IkxBGBrjl5VAE+wZK9E8KHqZLLJDj
batDWJGCcW1BWI+SDfjab0UxyQWFIwfKILZHcBF1cqXM+jQXyd0lVwE/ApNKHw+QcFh0Gd5i2EN9
oI+ZjfxJsmC4pdTewG8Wr/30QNexI9tXUGwBbGeGBb3WTMErNVxOv4fUCxyZeelljfMxGZT0j+G/
ja1LqBekPWzKA46pPex/zuFQy4MXO809CmLqXjfJPJKHFKuKe2qvuHlp8lq1LKoUXCbTgdobZDu8
0xDCNN3Vs/O0806zPkRxCRuO0f1BCdd2rNV6yJQH+Zo6Lhf5Nf6aHCmoa4wz75YXWKgLmE06JG8k
30lNYJbtmWrKEwFFUzUBOJ3Jdn3NB1zijaK6SYx70YJUqOtwNvHWidlDHPWgB148g1wsGMK6+kZJ
RWt46x5rn0VXRvlJdpW+ccrpTUHrEF9fN52gqJif2iw2/EJjeloURS8dNCKGuP2HEfBunwBVy23U
4CK+Id1dlDcw2fIeQXExn9riQ/B3D6XVbEtpf48ZVfwAjIEHfx1AwSc5iBcjmcp9naIAREY8WBCU
W1MomR6TmX+h1z/NDMAGXjObByeKCtCNVnSgkDp0Bk0BaJIAZoKBKg+P9hTSGQj2QBTSpOHX5egT
ICP483KUHONGP7kBnhsSv2Q76vGrjAx317V2tsCbw310kno+5mL8SpHoc2hIWnyGaq8T7GI2xY89
6zkmWBrAo0MrzatThMlFUXXACaZzfMwEbAAE9mMeWWhWyynPh01fs/hxbuAbkYBc69NQkebFzTSN
S0jRlYcwAmSorgY4oLCkonAKTFRZWFHkmz/vfxi06/3b/odjO4aHXXFIypjA237alBJVUhmoXuAl
HbJqL0wsXdyKffcCtmZDDwEWaKaOHXCHmscMQrkFtYFZgLGFBfE3PB6+WswL3ywL9xf2tuSz4gkq
DQWT56ln87IAzuq+qvtwXbmqu03GYIZ8v53g5V13u7Cew73hWf0BzhDJth+5hdVn0a0nxso7AGDD
lWiidgFIMpAFmG4unGbsX1zAl4GLMat3mYVH6KJOoV92D7ytYugMDuGq9nK4K9jgbgg95TICTf5z
1BO2vMtlGkzl/dT2xTquq/nISmZso9FQ2K4coK8yj8bGChMGSSBsRJgpZt1ZK8KdLaV5AMfb842g
MZ+t0Ym3jmgZ5lYIRw5gd9qNEh63CGF5D7osimYHCj1PPFtVbZ4oStzOh9qo9Wg3fXpuomRNzaFo
qtsZ3NPLBwylsYfHqFW/S2lB/sRvTWgaYssZ+0xdCpkGDYrrvET6pT3XBwKhqV/hEKHsiiLjOQjy
+27Mx5dsHEBj6WbQWJzYvTFhTbQCIjP9gs2BW8Po7O8ocN0D9jC8BFgVrHpIv95Aw8K5sePMWAoN
/xyaYWPmdXE3pTy/E6DDgF4xwRLbRh0ALOD8jnnQWRXwSdlQSMm/8hJRdxvOghjGX8m4YgX280wJ
5x4KLUhpgOMEHPy1l2DxLm+g38Pi9IbeO5HFFiKsojNFHaap18iew2UFF52Dm3IL6Mz0Is2bWnjb
YQHsQnp7KG5GJezlOObFV278nzOSyu1BjK28f7tGwmfrP5ASwviMzbM94BGwZSxsAyQM19Fblx8A
WTwASZrVuHAjBqhKXoUVSHwhTo10lbhJd9FiUCYEGS4qC9R9kWCgQYYheAHNC2gvUEwjscLvoND0
S6wBJPJ40QIfvgxEyA+uPmBBOR8oBAYMoHU6pUbqToEnWNqFDc0vnWgLDzl0eh346TrXwZ7Famia
ZCGo6ijnzCCJ+4S17WIBjHmc9lsKoS1Y3I3pJPY6r6Y8O5uKO8obUEHeXhopB1o7jxeMbgx4+MId
9BIhmH4QUHUUqlmYRtgeoR4L5E06XNqnGLsN1D4bcrjX+QR4NVrjY7vOB4L2LcJEfGtXhXFkzWgc
6UzLAB2jbuWNU/6hGQ61M4qpsdfvory5pdSQBTA8FM4d4GX3ox2PDrCCrXvKsVu6dKCAsKSQDlWn
8m3IpgP83YtHbGXNSxSnMlTGB4Qm9vsSL/D8qBb5o8BiD3IRcmHrXBoAjN8TSqD28To8rd1sQ/lT
FrEdNEt/DjciFD9c0KZ2XdPDMKODawbE3pZ51qkDByNgwuY4ZlFxI1uIuFgvlNaPHpt8lhrB5Aus
QjERhvI+DabDhyRMUy8Xoza61jWPrurW5gu1G9xROxZaN7wvjQrK1kwdrgeRVO2HUFLIxxpFQ3N5
TaMzyr1k6It8Gkopnz+DciIVuitZpJHfFyav/OvAlmLFErTShalriiNMamClgNVr95CmrgClg/d+
7fLuQekD7IvKBXfmdEshdZQd3DPa6IEGaTeHbSVk4M9m2F/a4FBiAfUwpzvKZxJK91Jd+twayPDE
EbcCs1H4zyj1NTXFPpBWE/oux1qx8LrvIQcCs4N9xnNoyhF06rg/xbVXbmdMgjf4Z29DG0sS4LQ0
NLxkbxxk8Fm/Dcoq+OGZgfuYN/m8LjCHxbIHqYNw2cKu7eANqjErenG4sCNpsWHaDJV4gsLFdMsb
90tv9eaTnUK5GvOIL9e+0ZNfau6aT8ysILHwd+a/jNOZeD2Dn6aiTehY2Mxx4umYQCIVZEbI7FHb
tUPqXgpdSDzD4DCAWBbYaFir6cFdyNxV3TTNihm5uwYmztnXRT2AdgkaLYeyy7Nqja+tqoK/urjy
o9SyvnlQGARRpIzPgbBPRT88RS7UQv2JdZgx6ENkCLWPR2xk+59PqR+EO7VPqf8yqA7by8jr8A85
dBpDAuTPMz35+W3icMuyTVBiPNtwwHr/xKfqJ1tCXMlVNy3s4YTpRvvC6GL/ojFCcTmPf8d1jml1
pfsn7BPdk7CIyOJxC2qs35givLCDXTY5t33jwIkyA3fYgu81ZPu9esHiwcPckYEGu2gtub6ujCB0
E/lpyhhe0eDQ5UESQ+ctHS5LKUAHyjtohWKhZB9F0mD3RDuJfVJChNnBtJ5yUV0IRe5VI/FKMApg
4wenOrVTicUPf/4u/1HScFCdB/BAGLbD4XJifHozm1DJMSDEl9/81HUzUug/Xd5hboifXuHlwRpq
C57rTzNUZ9x++vmWolcX9lf29uBAXuNEokuBGwU3KV5oPkk/hGaarqdKoSqmBZuUJ6AbgyXg7eT1
8/M/B+UQ51kM0VhuBw0JDUyQzwcWlrtKKwhRm1SsubRJBRkh6gjFb3mdHnttayuzgRRYBO80EKPd
du04qEd6Yf4AbGd4W9Sj64f4fl7zIgWGTLgudlrb+mGo52dq7/JMLlGdLPZS5eWL11WLoQvsV0Pp
/xhqmhsKOZ+xipXxixfxeh8DE7ak4frjeG5kD30aRZePo/wmg0sUfVweAH/75z8sXiSfilUOtyFr
6bmGFCCw/ENjKO1r23JALL/xmsGfPWvxU3MnMePTiJAUeujn4P0vTbjxFhdhHsrQ16DfEI3ELyc5
6QyKhhq4cPydD5hOl3tokadrE4ivL5Bz39pYB30THN4KthvW98nYIKNUWtOr+GJH/H6OanU/VDEs
F8xoSzcOmNccv9oZn5hUkHqHjQQMNK10RyFU1D4MMsJkWwrGfLDl23USaET27wdlgIvkUyPMo/Ot
bIfjv+Vd22peHAHOtOw3bEINfqy9bhLbEtu6mL9QdCXgGw7ccCLdiTnXF3hClLfUdE2jkTM6L+2B
uB8BEvHd7pbsNty50zhY1txid03c8EqMyxqKGO9zeklQgDsvIrtubiMHxJk/JdhBXe1mz1vGoEbw
fPvnu+ofGENHGJATkqQzYllCfnpcFKjftJNrRAcY72A/zR/ifp93qfHcWo7vJrx7dNJyPgeJuYwq
wZ+HCWasZl28B0nNn9tm9ABWKKCDosd4OVigrpM2MJtF7lTnwRKfkGwvV5RgNnM5j7DcwVi98ORB
wE+/Po4HzlKMMDu9gtTjcpyXHnSUV9e2zDPtE9TZqOWKW8+4+TGVOihVDQva6e0HiDRKCzRU/Hwq
WKMUFtwd+4or8G6BS7Br67Xt8QxLBvxfsDFHrVCZsG7DHrXoAV4cL4ByG9vZgK4z9Wa/X6JyjMsl
OmOkSxj6wrHFf16CxnDl8MslQo2OuP4rUrf5MfMg3F3xUKDL3ZmuDVAQAaWuEKrIMzO8nCwYmWvM
1bXDjNL/KMS4+h74WIdx8F52gYYXnmGbHFDh3xd7dh1Z9lzNao96E3gguoTa6QU/9H2wuNf1VvV7
CDzqz15ZcPEhWTXWu8chBpRUVrFqOc/WYeDJs8cCSPxb6Qso3PIMmTx5hrLK0ZEtpCB1E2w2f+ZT
Zwr47jFp4xeKfuUXmGbcXi5YNwMsgibodZd2Z8CfIIi3RGQxMwaw1ijeWmi5nBp9oHbRFIraKRpk
Vt16fbwQrVusncFMz/WM5UyamOBKAbEBUHLwI5+gG8JhuxL02nwmT52zyVJ3ldo9ShOdw/fYoO02
OZwQ9OMQoi72lLyKfHooYCj4Q2VvUZnkf414CPtSqOQ5A392mXmQ94K1W7iLbIfdweriS1sxByoD
QbLmMXc2ZT86XzIw0lgxpo9hYrP/+JOLz4QU1wAD1XIsadqm9088eDoOljEX2KFyexdloIkdOwMs
hSxq+WoqXAbfTrRdD0GnNd6s+Pu1ic4YSv5LE8SJ5VBOzwN8jf7qvQC+u9j4971KLdvEDr5PjfEW
hG30ao6YoQC/bJ3nGCZjqlPpqWGu3PTdmB2itkoOUyRyFP8BmSz/41mIsuKnGx10W8Ed3IAC9FtM
nj7d6KkUPUqiZXOwwBq8AVXD2XZAte7asAxvR1fq2bnRPjIPlVxo9CTvHKZ1dV11qItVyRJ7Zuxb
kYM2ZCrgCU3B+JJ3qj4VdtVsp8l1Ycjj1Edw6iygG7r5POKJ6ce5iVLljHoVXSnqsHiAO/dfc5lH
UOqR7vMUymop8BXfcXNwNmaf9HsU40xw3+J8batOPgQpjMECAGLfXMc4yVxCus1kd70bRD+8LH+P
Ii5fYDMWLOgSMXT5mxN+iT3sHcZpU4LtvLhajjGz/kOb0q5klEx5VZwDcCthdwaav7uomwiIinFo
HoBRlHNj3gdW2jzYeJTvUg6fVOqLxsm9zUZUwfCnrJ4j7HQAIj31X/EdnOoeuC/f8J4CI3Zwn0zY
Rldu/x1qw1+DGvcJltPxwsU+0S208pNFlMdv18ljqXoAEMz0jaaSNHf8valIgT0rIee/CaNmUdYc
9+LvZ4lIQW8cyxrkHwNnH3pXWLcBC2M2g3qgZaSOIPj9IaI+WlQW5byydCYtKn+NU3qJqftoHPVV
iP5v435d5dc4ugqoDN7O68S4auJpOjgGGw9VwTN/7irz0haCDAt71b8PlHcN6Yza+gyC3qjrbgcY
7NSgHOB6ZTZmkOrozdUlb6q/u9yZdtwZiwcHxLNNHEUKVQSE/ewVDylUBheRO7dbamt1G34Cvmfm
1R01oT5UHWJLfaOoCxMwAbjBN1C4QzkkhJ2GrlzRwaRiFZ0qbDFuOtSJscDSda5s5kdO3RR3RgS4
+qRieCnoAtf1GnQWpmDHQaAp3ligne1QWkc5EVjgow2S0wEa53Ivm+jCByz7NJx2bVfxdTVBvyD1
BFyanLbaTaKE0FjoZseuqM6RBf+HTLjh+ZpBbbnOAKD4TPl0wHPnX6+ROOUtql5PnYzjdyHU0klG
6wvsv+V6cC25rRojfaqC4p4SIjik+aOBon2RONASZG28hMFu9F4b7RI0NetLHps21jRQj8HkA4zI
sAvWKLmVmEUiNKwwPufAXrhNDgi6bsJT8WcGdVLb7xl0jcmS5RLg8+a24fYZmFGoaxgxSohJ29wl
wNMsrFG473DnQokCwr+uAt8YPJ0K5mvjz9xqiuTN2ObbOGvGxeRgTm5l7ZaVIfursiwgRYP6tfXa
aDkWcjopcFN22AWst6ZXwSlPDxr0oBbkNvhAtg82AM/4w6TpY8nyHS9s+aW3s2CTyjFaNygyQjxx
fptm5kDb3K7uXWa9UDOocQyYRlg/wFjq5GXDIhO1c28mzL5vS+nsq1J+b6A8mEC8ogFeH1qigZu4
uwgMtNcUTikm1L9ya94ZBtDJGcwpXnljfi+zStyxqleoF/SoeOk0yK/LpYD04w7MwhiDizntX/48
mzesz5UUF6I0Er9Nz5EmpGk+iwYGMoBPoWkkh9brBaQdjEE7UUTZCuZmEETBttXKjUb3m50Gqd9Y
ynzmLQj/oZGOd8KLwKoTljoEc48DihgbbcR911oZbANmbLOZuXqyOmwQQjm+WIBkop6cfu4P2H/m
fqrD2gEUt5FD4ntF2D61vBtvMe9+oaFu0RZ3pRseaSSzJLsPWg8MSgzseOSei+F7i92cpYoiZ1mN
ogTTBIduDqtDHw8ofF1jM4/Ba7rGTLY33E6HBoIWUW8seq160cVjftfaZr4BE4D51HY9mGmzF21S
YS8JuXT4kAvT9ds6Y69wz/L8pIlB8clbM1pHaRL42LXkE6aVE1teLOQgDC4ONZ635ApHspBXiwEK
6TBjZ+XAQC6/NtGAT7mUJuGuupRjxpkfNIZ7NxniqEqjvHExd2Awi4NDEugILrRTdGwDYrDCc2P6
OcYJOratWQr/mg7/Tj8sK+OImvyaLnYZg8XhInTEdOvx0LujDqg8xz6PCwFQ1oPVgk/ACZ0woILb
2sPDxa2O2gqwaZYyh2bfh8ZuGEAJthkqBxrPoHEOgO5fxl6bqL0OtK134pj/oZJLK5KPKxYX8zhM
YKEKbGIL+R8CTQMYcaFop+Tg5Dk40DWKySgh51inRjW0UIv4odNE8ZJpu+cC0nGRNy8vpGfYqWPE
n3+X1ucVFJiVBvRfuYcdbQ4P2E8TyySWskKBDMpFDs9uJkAccKviQGfXMC9rbXRVocSme/Gk6dae
WzXYXp/gpwAS+W0Di2yKrgfX7u7zOIJdtc6iQwLK6qJJsH0b5wKV5oHZ1bYA58iPezinpLWHDdxM
69A17WhuvRREzQpEzTVxrcgHlc6uBCvL4n+naA1/6v1w0G1DJB7+/L3pL+fTlNxzoJBko6JpuBLT
0c/fnFLBCJ5RW+8LG/NfiWepXAU2H45Kw0SxOgl9CtscyFDRQIZY2CibtxoaWsBa2U/BBV02YNj7
EE+LjmXSYqNe5Ae3aKIjNWEDDghuiu2cPfB0dO+jKvA2k9kXq0Z27NnkExQdYCW/o5A5PPVTawIL
XPdm8DmpPLd5rFU1P0BPe2tHLkM1lIPbUuLJSKEbf+Ow8ttaUZMtEgWChA2p6FMJWMbkKNAlGtk/
4ke2iKOO3VNC2FcK5i51f6BO0IChhpu145p6ZyM1wNDKoStRMB8ExfIFvLxg3WBzf02kCSewi0WX
4GFOvVg77OMqax7CtLDOVuGsiEuBxxnMInVBBG7A4hCBILmAXgWzvmHj83syVHC68GCKNhEhv3lJ
ssZ+IH6RgIjIqg8g8lt3Ymm3WaRxxM+hLUxgoYroLioHTKYmEb6WBbgkE0BwOwATo1cG+r/Z58mL
6mPjUDWmsaDhqBxEizJvYkzIuuwJGNQ1/A71wpCF234I8HMdAEixBjghzCwPtl08ZFAQhxb1RZ7M
UOmrO1X5/oL1h+Rn7Ce2m/gN86oNyCkTQAXWPYdl6wOfQvOOteMbNcOyrF9bcQZemOYZ97l9L+Iw
xqQVWVE3vg16sJNb/Zqu1UXTJkDRGWsszb5SmbVg2mw80n7kZru0LNxMFEAlO1taQ99sKGRqKo6A
uT6l3IZH0dixr8Mg2ptAW513Bl9JG6ra85RgdaxlHeoqLm/txHiA0CF+/YHLlj22a+9TrQjBvZLW
P/POGwrQhVTVb6YBjiexO90yyQrotcejBRXf4TmY5XhHBwZbyLsytbfwVXJvLml5LACQb6NplY3w
PypFLOMQk//62cF6d10EMIqCva79OjTxX6WXpPcwVoGrCLgvvjUq59XiUJYMLTC2W5G1ZzdWd3AS
dF7jwIA4UxN0u3yMe8gxP9Fl4qT0NkzY45rCUODb9wz3qQWY7JA6FvwwJjDXIjwofRQPPAOV4Npb
D17x7RKGbRXBcxLSMaXfhq2xM7oIjLwsmvCKNoxH0fXeNg6CeQFPVePRVRE/mqX3SpE1eu05qp5Y
gkxqwc/uBo4Y5okGSyuTflbU8/6SnssGlnr9wsIm64rDMv6h0lQJAySUBqr1R2ridjjeFLx8RDmM
Q5A6NcIVDfDsGnaTjvUcTrL3UTXAp4RFfKrMGXtWGfQaqMMpQ3GaQPc9cSU+dph6BGMwo/o04trR
6EulWuJBJdXK9Jqo28EIahOljrsOq6S8LUv+j7PkV+9oZz2+7NJOjxNg1wtM4VHjD9QzmAdw2KpN
yCGlTXhAzR5bYChr4g+cGlgpVdF3h/0FMnfwV4R9gb5Pf44RJQj42JkLMYlrLPihKoyRLodlmHUd
k7bpt35SwX4IUB5uXWzngFXv7Jjb2OCAwWBVadOU1o0gmGCPL9cMqwrtex4HnzMaOfcr4ON/NCN8
iSJzgImHtJx23SkURRxjOgOxZ5xSkF6Ond3AGaaT/FWFCk+erhqOE1ZFZxHMd6wvoLceFNPKhpfM
NhoQeks464yvJhPJzjUA56XBWHzdQyc9PA9svBuAxFhnSnTgG3n2OTTwJ68dKb7b2ZG+pkwBqIa5
gnzKvQgeYcOINVzE2wM2o5bTOG0b3D1Y36EK2uuDgsUZjFvlHTV5XV0uAcNVG6p0AoQ2HSYHWhhy
ML45npOsLKAH/Qv/uBTb0dbmZiO4ydxAucNBbXJ7oSoH0NmAxMBWelADBFAfylC/rEAucReOGq2r
nUPgZglGkxiyddvOCv+eIZmfwbUE/EHDpFjwYMBk9ZHUQQtxNrvpZxA352BotDMaN+v3Sg2ihmOR
k83PcVdWz0UO/o7sRHQEs068NCUk5ELruS/keGv3kPqkZgdKKxDBSvP1IIYR/+oI3iICjzi7mqbb
vDDMJWhuyZJCS7fRGR1aa7obUs/b8SzWXji6N3LzYN+E8f7S1oDStpPgCG+NQBqY/WItHUfmY4u9
gseODTl2CLxuzdsEpCsbAoE6QcEKfOmAHX1Tgi1z14PTO44J3sas7s5DPnQr8NSwUO6CcWuYTqzV
HYcbkE84vOra8r5WDHYG8EV6hnxwjvc8jNpnTdBLVAFzOcC/XCtPfoQZe2YQ7X61siRb5FmJ2dc0
BgBNYdIQp9WA+SBjW8BU+keuwHsdWCqX1Au9yAKO83HqU2/Kau8h7FHY0kN7fYgccdeH2OGARtQA
f1lUcTs8to5pJg9Z36QPk7YHthiIrbWCmgCFlw4XLuc0gNroYM7Qy8Ie0C1FYwYXQtcYYh/7llDT
BYABxfywfswMCzpEIJgG1WxunaKEE60mmFpG+1cpX4xIBme3sL1VDoWgGxSigj0WDvDJbgx5D7xl
s7DKUr0lRXcD/xfrhwGeTNfk0bcBIH2fWaG1N2L7m2StPDvvJaa4Zzr3wiFbAPKf7xzd1cfjsIvb
ErqaOqwG3i14x0Yoy8DDa3DMflFVWIdeJ8E04bWaDs5sLpRswwL85rACTRzeyz/PYrQNgJwCYJAA
Vktn17zfe2OrsXwr6tXGqZW1bTN2unr70Bn5+JCtD9QMxa5x5DbMYZsWNw0wnGMDzlgq8t/iPlDO
Sgl8tge71dk7uqCaHr0Bq27QtcOjnc6lWsZQoNk1tnOEl8g3I0ial1HOj6Ll5bnE931IMXFbXoSB
cJfwAY/7uTWwD5sb0RKWsMluAAxhAVBL6OE2KKM3qwNh9mmsza+zE7TtGULZcHXyuhxCNti9F+HU
bufKFT4sDYCe7wSwWnCiEVCfRPelVHttI/MgGkM5dAk3hglaqI3I68QGFF+jyr0au9BCgkggXBlt
bbjQLZsgtw55u8y111Gln2idfoB9Cqnj2laNgLEWRr9T8HKHHvjAnjyAwUkDSSqIHfexCPcDMGXX
9mCCRPK13Y2KLX1l13xPQgpF4dEMjckTCamGAYQz3HrYURPJqv5qH7EBu6MmE2JIa65rSlAOS1B8
aEMY8JjpvSHNr30y1a8w7ctWTRY2u5SqTmo9ZLCvwJw437uMz8tRZ2GRnPgjWD9NA9192RgVyt1G
etdlyVdUwiDk2mBxwQnYOrbCN/KoPxBennopxB8F8s86+dqb6eRJjxUag0/hEDTtIsDfY0ET00Qp
iNGmEXbD9Dx1xn7LgSamFJYcyHN7dxE4g3Bs5pdF7h2yEMW4poQASlxDCALKtvIw6wOFdKiKuvLb
yZtXGeAGjX/toUQakoV45SZ5aWFmKCreYM0Fw9kXCeTPkXnMd4AGXdo5poyETQDD82jFSQIabCge
bBub4Rqj0Mcq2WsQ0JKyoJ5SL6ukvoPbTj7eX6ZKKXe1PddcHCuUyVfgLpqPAHC1Pme9962LsoWN
t9kPAXwWr6zxte1gmzkqmdxj233cgLbSwSi6/AqvZIlCOTwPACCDRdx0Y/Mpfq/jaVhit0JrlscV
PH/+TlDVTZwMyftsqd8SzPRhnG08VTyvgMhFWTxGaX+iu5IL+Aj8S7vRQ54E9015UCb+UDqf7nqD
qW4ZuXjTlIE7KxOUMje+GdhwQPUZ8vN6w4d2gnSTyErQ88kD6lc4a3hWKpV3e1Gi6/KuOI5BjiUM
9lLfIfvtc43mAzG5BSqwK88dY8MGTPJu51VhsZ3C3AZ7XjY2LPdaw5L7yi0+vtnNbFgXipuH68ue
3v0pFkCQpy6fqV2E4u/XPqi05gKv8mxFVyqcrMYD2Jp8ev64c4/pHRxLV9edo09t9CCyf+VRSMmf
2zDFhK4M+M4lwE+7uWZfMRFVp4smRa7bJuH+a9ug9VauohZJXfJNIM59gTund73kvcVEFVg3+7uc
RkjkjLN3Du023VipJlLapnWCR8C8kG61k70UdzlwPMtiqts7cKDxFrVTSKxA63YPCA/DknRKTywD
M6EEN+QRIkAOlMen9q0tzfsm1lNoQ/6ckxQqPHRWn7x3E/5nUTQ4T+OcPY+BBXGuMes2BJGPWrhQ
KDj7bGhmSCH10tzwGhKAXiXez+T/19jrlemDrmOj3/8Z9Ln4Ct3by8RToWgI8J+CWo+GTQBaATdL
yxyLI6hjn5AUF8jFiMrOAijscUmoDA/Yl8NktVulmHycDZTM6q66n+UkH5UNtZjC9cabTncmMyR/
+nbmWwqh5Y2H9FiNK0r2+tDaWUEF/T891hhy75i1eILrqE0K9yELRp9G0kdpi+YB/Nyf3sO28+jp
5XwosZKnMzezv1a9le2dvsKqX/KGrdKaeYuAqgC2SKcjzPXWqudyD9ySXORSgfunZ165I2yQdovy
yGwVPw/4V/Uu1EFQkrN3WWovL98eXvb3ahpscIBCPAyF49j7KMAnpOacnIuyDReD68SrsnKrHoVM
ZGbe0bIhq1CF4wZ2F+kdzE/+h7HzWI4badr1FSEC3mzbOzaNKJKaDUIafQPvPa7+PMjWqDkTcyL+
DQKVVQVSYjeqKvM1zQbr0PyNKl2xKF1Uf6L2vBsAoUAk6aKNAwj1Z+GNaC6GevIeV0qwsfCrfRqd
PtwvRYvzoBnRWZ7p9vh6N4rnXHI/gWNtk3Ua3U4/ahWZHCrt8xfICBUSHXxhNGwyQ70YnjNv9tdW
q50dpDquZoWTm66XJRp05L7ExU0umonB6sIGU8Ky+uol9rHug/xZWOiDikghDKtnYZoPmnnrQ0C7
2kUtnA6UKoNtalvZeQ5M/dm2jXwlRbrac3/CX/JfjCYoT44zUE122/K7ouHnQPlPbSDooKrzbBSt
dvtKoSjBPnRpygdfmtOk0lyW33tTvlIoILobNWyrXRFjmr0ALcUZsYrsZ99ANvPuk8jaBANnCi83
d8Zl6BLSYBZB+vV+TVxCMpGUYflYa9HXToHgZ9v1EK71poj3nMn+0Y54S6yUnuqZEu/zZiL/lk+/
bn5HPt8oherFbJmRATDnB1KwONHoIMEUNbjKryu/jYTIA18D2UP6GiOW5v3fiJYfCS838Kj7oUI2
V+gDk8l0NhhY2ts2QJh+HjRs5/R03pCSsYbbZHOBnjZxvZ2Dfrj9RHnoEqrhpN9G/Q7JxPt/UBhV
WwmFy5+pUlTQrtW45rhlvLNEYHlIdvAgTUSqvpLFs598nB4h8KY7CWM3EZ03KZSZx9bWlt82eZkB
xr1MvFsPgIHcxYIzeZFLirDruoOds7vHgNw/RWHuAPtlVh7GxaM2kgbhawD4OdSV9UghYZ9VY/jF
wx73Ef3UJU0GxUJyPl2RPsOw5gM/l80hW/irQmLtnPFX7E5zNeKa5NQoQpENWx1DwfxnJkFLiaP+
1sZPkoaqx8y6hbMxrb/B95awjCaZ50oKQIXOHGnaz2bhOXclFsZq3ZyVQMm+Q5/xSJVNIxJrDX87
TuEPpeeFJ6+IsoMZ2fNj5aj9xkQd9q1ZIFS9YtlXXU3+go9lXidE+UiI+c5emn3mY1wQKIp61Af3
izlR3ZMOucy+mW7SRH11C29+9upkjYJ9wkETvWjYqJV3up0gtcHb95bl3o6MyE4Gm1smhPPMToCz
WuJ4BxtL3pU05WKn86/YHbIe5vWvmEB2yXmjcZ904aFWTQt8IkX/yrPiF7n4arxBHFB9vLUURLOa
0HyWFtZ3yUs7kKIdB1Q77zEjRz+m4muQUhXdRXGLNe9ygb7+666HdB9E1kNkgtxBJINOHdLc3vUw
wrmPTb2I7r6kEJAvj7LMeFynQ7rsZBc5szxPx0sMRahc1NCmxhgwp2/K77FZBUfRMGuKknFZmKtb
JwKZJ8Ekmexdb1XawXOi+GCWbFq0Wa2/uH1RfxnxbTdKNHVSjktfjIgjmE+ybiudleOjbKIqW+mU
SQCQo7XVGNFRRiDaaKCFvOxefj8yc/03fQTPbi8/QFl+KH+eS1HlcIL1SF05iAVsqrCtnXVFivzs
NEHXXgwlTM9ujv8r1VSicpGgTDKKEvKd4+dJcgBJoh5T9OIzWJBptKujrN1GJkaqs0ntMbH8/5WZ
9W6ZKkhSa7Q3ShkH1zZQUSLrHTJcrtK/uFkI0LAln2EP5bpbKB/m5LzrbV68VxX0QJmUmweb5Ohk
wMpqcEZ7ikdqEXJRO753hYpiJxHpMzlVbrMUBRyXpMGnoRpSsn5Ra9f7I8I08LahM0BRW8b6gQVI
WsvwDALM/KXoEcRcEKBjOn5q/e4TOOikmz/ZBrGr7/j6NEmvv8JlnpEZn+KHEbvD06wUSKWZyvBs
FVG31rI6/yPT9EuhBtpfKigFiJnWDxU22AreMUC5KE13cxUX2FH03TnoBmMXdwApx9oN156pD98b
qzz4jj1/xZHm3endbl3U7L3IPVtfzCKOT6j2Ir23NOXSJs+up+gv0riPD0rF/KIv4yON7IT0zob3
pdHV7AE09XZuEv/RXJT1rALAhJaGmK8uTRHPq6jfDBhiP0rITwGZNXEWUstYPEf/o7daem/+dsvT
m7mnkl8031PStrs6ARSa1dOHl836T7x2TiXZ7G8FwJaVC4RmZVD2PNROj/ZgXn9NMt94CpQqea0D
/EGXcIP9+Vnx+2Ft15Hx7oa2vyHXZ7EcwHWm1lSxVQGC/A6xgKyCVg+8aXP3IMZ2VvpRlIPzXiu5
duLLBIpz8burBszls9ZtHnlbms9goN9tq/zAg/3dM5P5o7AhJOA38tL5wCqgZf+ssO368EYnwycW
lnVfhM0qzYx2N/fXTA/tF3m7UuxFY8Ws9YM0MycIMSyYzdVghNaXorCtL4zPhx017eoh0dnDnpo+
zTZJ08QrPQWDK/9ItYStoAAE28t/QUlCdFV1uXq1rEF9i+arhKli+ugPMQkKz85hAR2mnTdfOFE/
VXoP5xNhuvzJNKtp5XAMOqQwbyDNuBDflzELJ2KNoYp1E1CPlNiGjKUO+zsknf8M99yFvwDtgT6W
x1thprZrPhHgLFDUin7MsQKZKVCKl9KjVJeZlLEkwxysFD8PfqQK3170x/UTqcz6RSYGOvVGJ8+j
Y1O79csLGX2qUUtdCiCNcYCeD8pWqlBmNXirln3VwbZm69kKd5bwbMySZJrfP9zycSXNwpyGBznN
znZnbsp5nmB9ZgX+gFzkjsNyso6MyNjeYxUQ6U+9llOQ+Flm3DtksMx1ll7pkAsFhl/j7r33J6t2
eDR6kihRMXy4esc3yI8xwQtMYFRxHUdfGr8aLklprs1a61ZKZtY3QHo2m+YKsUWqEws+3ald9PqW
Xnl3SfPeK4P/D3OR3wRfdq+ihrzcuxTEmisnrhDlkvUATHon5VUZ17muchzwTJYWrkkJLnPNc5wv
LkplnqHWPLvj+maF7KqoiiTYfNWzZVzzgrJP2ik4QjWZ8zfbRYgvY0eJzy2o/Cuj5Y/HsXBqaDtF
T5ZmjJM3QTI12dxi3g5mUZpeV/DpLVv3rKEve0M8NXqG8W/aTgddq9HdbstvpZ7jDYO/0cp2tfJF
ispIzBsrsDpQBZdUHnr49s4b2OpKL1+bY9RQShGpT8fQu02ObcxatD4l5i8in3Jxl7vINuND4xjP
01T5pG489JRL+7HzM48DG2Sfe7zq9arfSdBXx2KX+Foyv4168djllY8UMwYFRsD7sfS1i85R4Itb
4wmMbRuqC6ZJSSFQLDgtfvQgbBFYndneWcBSwgi5M0jKpjot38+L5VT5wXT7aPWvBLHkkCVWuO4H
1a14f88t38eOrQWkkOTlBmx3/ziEzq+Et892/LHmr3H7vjlskaydHXcOOQHE/a0SL6q6VL9OSdk9
t7VaPjdD+ybhkoT2Bi7EIe4m5PLU1si+NG7QP3lFurNFZzgO0a4uJsdeaq2sd7wV97UdtRut45SI
SKxjOcePDIGgr3URs8fhfRxl3ohLcmag5U2zzXgVjjDMHzTKHijboueXFFX0UKrFutRG6L5qmQWP
nu4o19KfvrrAeY73EEKIwaPvOP2GL+qwkWHSKx3GMLPx1oavJpAdkCbLYBkyoGokP0bGgtwIyJRy
4dBgrTo7taAb0rxNa5Z2sfR8Cv7+JeWhOR+9DoEdOyndc2krznlOW+f8LLf3oDT/K/avIaZl63wp
Ufe6d7i/H32P/et57NDHA6f6S9Q7/gplYfOX1PEt45SqZoYigreVnNItdks3yfgwMsxb1y0o7B6Z
Q71+Gy5Cybc594zV/eeQ6p52CHirq6YfNXYxQ7CHcGC/8IqElVPW3Z+g1cgssa+0kSBRqxnPNB/t
0rbIjYeo0TKwk+wL66oM3qGGHRRttoD9lelrpscbgTzNWeo/mLyCVtKsJ8M7xBm5aGmOVZtsq97j
MLPgo/I+m0j0xPYlqUPnFOBnvA0QRzvLxVURFA+cLEFcn47BDpARkeDt9jYoTUn7y60zTtUZMYNf
02/dbqft9LEINiy+JpSovw9OTtslG4hC806OSdLR6c1LA/f6IqEwCUygv/b6Pqkd2ADJg2YzfI6A
olxkVQxikhiopmVrxVxqWPd2J/UqaZdpQUEMs5srh5eNJIjDupv2Er/ni2Us6pPZWh79r+dLTcyt
Y3LglOv3ZGY1Tg9VvQuhe5PgSCztOCveX2NdTU+3WOMgpRcqKer4YBDkMlnzNVwsd+O6RAohlatl
jck6ybx2Oyw6CrcgLzckFZaLnrXrkBT0WVq3ibeBOqalveZ+l1YQAQoxsj5YtznpkYcGa91VHbjW
NrOdKNxGvT3a1sZUUST+J7BAwAQ5K/hpUGvko6jRfRqS60pxKCztL2DO0x5bMn9f89J+Q4XkFHRO
+ENFqGUd6tVwVf0xuBpTP669pIp+UBc/QP/P34usiMnZeE+25ofsgRCKwsbFezKUiArL4L1KaOoP
beElrxJxkuwKQGB6lC7A4N2qHzL1LJ2Wyqk6S3AxlN7GsusdRgfzVnq1BrucCh3EtfRWvKAuWF2H
q9uDjSOQidJ3nudxVLajnTUXWC6YGAXmU9mX4xnRFvSNwNFeRnfxMZZ2X/G4eilcshzuEyUBtoIr
rrqXtqtyqrUKozSQAyZ3Z6D0s6pJ7R8nt7PecrTJVwofcoAsNOO+O+SBOr4o/GG+8sdiB0u4juLp
0RmLD5KF1lviNd6pi0GjSWcYZum+rFprK82o68pNEKnJ0Q2RkkvimOOimuwS3GO2gklp0Qa5oqcN
vgW8SrBQ+vxweqvbbrHgqLqzGTX4RcKX/8SCX5qcEtcAKevzPW6HIlO39FZZmGxnkNfss/+em/VW
eTTU8dyDDKd6E3XTr9veTSYKhWN7AEZ2lFYLU7k43sawSz3f0tjG3I27wA6aZ99N4n1b9hzgm4Bk
5r0NOsK4+p6xVpbKuZTP5ZIZaXzCaH1/L6tLvEstf132gb+ZSTg8tmCazYGz1zrCtfQUmHgdJJ3u
P8vF1X1jWzSluYl+x8KUFHzf1OpBhkhHW4WnuJ+p0i/D4riwD13W/g/Nqm3QmeqLXJSAkzVGvRkg
CnfO1pPi70fKdlfp9SvLOzpa0q/uM9oUcBn6B2gZV4n2MkyQcIei28aBHp+jWPsqe7I75foT21qC
vJcuThY3h3+NszrL3YL3qFZq4ZG+0d2x2tRKqq/vqsoA8OjpdOfjBrQuMDs9VqbnPjqLo0UdhZzz
Z3NYW0tTYtLruuFfUASL4z1O4g7+T+ytZQCLLeUNdbyiZKZxTs3La6406Wmo1ZYjeJu82Amyy2PZ
zT/UKdzkxej/z8umr56WW49DPxlrObjJxlAHWraJzR6VABVo6b3jGFKefZoq76IBOCFB5VkHsx3M
K65r3mZy8/5rSsF5NaLb9qeGThrAXTRP0E/cU2VvfnSKjod3l42vShdhO11DLDRjq8GsMJzRUGTb
FaNcKEhbq+R/Ez2sWyoBPQsk/5FtW4PgGakQgDIfjrpfqvnJVY1u7WpsvTq0mPMTFlastQMVdHX8
kEbICnUZmshZVRmpHNQr9RaQOe6zedm3HC5yv1tnbQwgaQmOFQzLjXq/rYfCOctFgvAsDn4VKQcJ
3Z4mt7eJt9uAhJgezQ82QpP16tPDrAx70m4M642+ZGERcOvXASvZVlKxEpO7KMM2VB/HdSu521vK
tk7/1GMdrWirG7bO2Ezf3C5AITfM/2R9CNZl6qZPoP+S83+MGJ00WOvJmD4tpMuzr8/2Wq/a/Doi
uPBU16nComYEoKdoykUd0RjSEuNFj2LzFpL43PsrXfPIN/+Ok3QfVzAkuoOMqIrkqieLXdoiTD8m
D5Y6JDeBeonIxU1ne1Uptbaz+Sx6GwRkjT2lm3I15/nobdps/ON26IkRCYcVU7LDMrmTAogS/Efb
7id/e9uQdBzhNknrf51YDm5LC7b0Zba5rTKZh7Lx2P0MVcy4ewQPVprK/hKo0ZGvrnFif1QbGzmn
8047qktMU+ZAW92zAjqDeXMZp/thf5Yhywx5SmRklXHLI/x+8v3Y/88n3X6EocAi1fnRRZnha8+q
r4PMQWkvTK/GgPMh8kXNbdWH43RSq956C/FX2at9p++9Po3eeyc5dpOLOpRePRu+rV+jJPu4JSf7
Qb/GRvyplbMOTlT1DoYX9HB8K7TIYzNstipmn6tat+EHJKVRXab88YZ7GB1r7Ucz20rxQUt5X9za
2E9hQNX97r9hIixL/zVeEBMQnoonX7+6hjnjHiBXOR/LcdkMc2+PlPerhLqunreUR3L+S5BejQCd
olkBAVd+kXtMmgK5kBi+EWhh/cZoWK1trCQmv8B9rtN0aK2JU+CMw9WpxUFun6TRsJMzIsj4P7LZ
BQDPP+wlKL3nbErBKN+QGYXOMbsGeiB8hIq05wEi4MLpAzSmzZp+BVX8PCwtCU3Kz8D1lRdp8JIH
mzQX5Y3+kIaJuQnrLNkriy5LrfUXd45J36Ob+WmBQGTReojxPJZ14L5wBB46cvbAW+xfHW3zEiOp
OrDuvBRmaj+PrvkUOn30QQt3PH8ildJ60YddWCzAeeNeFiXc9wyruij6qJRGu0StTp1smdNHLTSG
KFAP0ktJn5WTJ/vl662O1jqDmTw4zQeWssoe52Xt1TL6b0DZsj/5mvwxABR5naG4HjAym3Hc6L7n
yw5M89NiNbacvmVD1lGFSRzNfAEE5rx2E4n+Zddm+bC2k8j9JnPQZzNOgzM3t12bXoXh3mg997Zr
I7OG/Gepl0devwHbvw6uFeq/fKhBGHQD+4IxIIXZLliFLMqTK/rdb/3S8lPEH/UkRZtKyZe9UbWP
zCJ8ls4UadhVUdT1RZoJ6fD1gM3qQR5kOMqw2IfBRMsL7HdTUCHyOtTZbq+C0cH76vfLFfKaulNc
qkn3t6hRhfUl4q8PIst8usedwqXG2lgPEpK3dNMbzoY1vngI5+p7FufGHtxB8cA2KEk48+K1Merm
u4zwlw5fPOBHDoobdlXOOuzT7z6Hg/2tQwbKpU849gax845ULOqhtyfI5CAsvodO2pASzoAzBxlk
f92c8mPlA1YH77oc2nwzfx6gSWJXu5wTRzN9rkHusJ2npO56FKW9yj2jco7vfLN4xN5uAQyUW2Uc
mdEFBTp3XDqxkL2PmXSsmJ2Itcvt03PtqvMjPjHe3suy7FA0af3qOdN35O6yP0Nj/qinFndjUPcL
cODTAJGpqcrxw0/T/GXwsmSbOyaGGstF7iY4nbz1tCh8gFEYT1l/gVwV4D7wk/oBmeh8/NBypdq6
PnhRU+PzUzhlslG0VP/uwQwoSy3+iTM7CE+v1J5JDiRHu1CRYs+VkkyC8pfudf5T5IMs9JzgLUDJ
9AuQ4/RitYi+q7GOCjGn1gQ7zAbJTN5fgzWeKAReJYbsFE6zvy9ON1yirsKO9HdIhrWe0my8AlFv
6TCQ6YFMsbfNrsJkKk/+TKPvPU4TP7Vq+ZaNfvxF0ahRBNhqHDXKH0+4TqAa5oKzruz+AZet8guM
+6O3vDRyDF6OOgoCG2mSdq9RdvT1szSr/nsc99NbjsbBg88tHDQmQTLA8QSznL2MQgru3TZ67SlM
bDYQzvzux2VP0UbpUMrhjopDf7tD+OF9UF1jJ3FL1PHvQzxch8qVUkz9OQuH5NxFeB8GWXmoRLAa
9TZrBUP8H+2ctMIm6oEed4MJzb/3tJVgOkMjnM+WtaDhF3jovSnwUBksvVUWGOxzoq/Cb48xRojZ
rnGkhVSeDFN/9Aty79Ipl/DvEdIyUWM72ob6a0SYtt0hGWPgR8H8w02q4ezYVvOihL15VSNr36lp
+yIhoAD1rirtdnOPLZPKzt70zbu+2A30ZveNFE76BLHffs2aHKt6bAdSJUdAFEOctdKaxrsJc26r
hyMMyVBz9nExNju+mQVKMm2401T07m4WfgF0DbxGluiSmQCBzCAxhJa7GJ6BjRXIvo5xcxsRLH1D
/mfe4+g7bKVZLK/kKrPaozTtCrwDKm7T9TbYnVYh2fBXWA/Ry9QpJ83vg/eaE8iF15e18vz5oFX9
n76RKHh6wH/sJk/dKIXn74Xw2CsRqlrSXOiQ0hxnzVjNuooT3Lms0pf7hkvuEDTH9WSw5p1s4Ezx
Krz3RKQOqI1TzEnrMN91Ra6dq2wzz8Hw3fb9cctbpT0VMQokXhr9JZs100ACWY0C9xmz2uiMGVi8
zXs26jWOIy5ZBzVW3zor064KJq/UzDzj3aYkvx/cnLqdgGbKBMG5afAv0mSS3ZfuLvIbqALLiUwJ
FeMao34krfshzV/cjguLLdMtthTWYm2ENUIF0UdO+WgHFmu5gDuGZGNi3nAjB9iekq91OwiPXfW9
RC9uX2KP9KCotT/jCsQt+fJ23dd9uu0SQ3mQmF4YuMaU1P0OaAy8/2ouo+9jFCfZ2lk3nLHMDHau
E/TQ1ToMkbySTKfcqqSwgGFz6Zee/4oNHRWH1Jxe/jW2lKdI0M8uZVW7QPPxC8dogrLIpJJdz+Lk
Yus4F8b6CYtiGJBWheNa71iXWE/ypzIfVlU+TFdppRJSCn1rW2WwkVjrTUsWqWcp7MjbFk1QnUdJ
1N7bEkyCmX+T3N4GRbWx5u3SAoNnTqBB+VmBLPz1DAlWya7KpvGx7BxlVRZN9qmCqutJdaEkc5Jj
uZzDSaQNiLE73koWe0w/c7wiL/fFW8L3Zhd0+SZAq2p977it9yHCS3+Dmz0zj7ZdpY7/BpRHCxD9
frmBzm8oc8GfJ3XJB2KZCNbXzKmb9WG8TTlgO8XKGawJqb4k2n7esMqutU/AQdapG22leb84aJAo
Tu+fVRQHnFWW5NZJLeOXOUzqBwyJOOuq43LCHZ88rf2pTY57vPvItAq+H6mD1q4MA6M/PSWN6WCL
8mvmPNj90QTm5e21wk2+BXZBwnCOim0SsI1x/PA9z1xtD4TA3vuDY74pfnoS5GLGBmwN6AEjHntM
rtOIsZYIkqhJcmTjO2+VME72bty3586Y1XU7OeNH2LDRhZQ3nAdF7z8wa7CU4hVPjn2pR8OTN8J/
Xai1iUJmNR/ADQsfd/a0p6HIi5fFl4ulOp15HyL6+qZ47Q8Eydo9qgf1XswFLqbdDX/YS1Cvmnov
xgLfJJiNWO9UPvxabbDaBxjRCkw5sA5IIzVsfgH4hGNbf7VbdXcDPSAGvx/UyLg1q7w4O10df4F/
c6shZJx60NwyT1IxiO3Kf3au9/LC2Jj9iS1GDG6aVXgN8wA/18KttzK+McwRT3qxsoqoAGFmYZ9m
Er73Aqnc3c+DUkiVZrWkeEI0TQUjdv+ROh+5DeAiFVQzlQ/pWPBh/gIUkxBpfu3RCsLNfZJAzORB
Pc4KG12AronLmagKhyZ5w1o7eIHycVu7w3naxeAFH2XZriuj2ztB4K1va/qy2Mf/nxGyE6jGIr2w
abjc4MY5/tylNz11k56+TEn2LGGbCtK+xaRuNxRoXizs9Y0IeEyL0DZUF6PDGqePAZVIZF6ETZQG
rwuJZSzeuaupD0kwvgULWdP1o2ibV5l+VIFufnT9w9xB9ayVsDuUaBHvpFlY/aVK8uhVnzAz8zIL
FvMyuwMNDOdFra8du6iX5all+C2v2wxLdF7Ru1Kpy0MbOOwvYfvtxa+xc3oVcVPkqaRpjkX5rLd4
9JQO3G1gRi8uJh5XcXNsrfY8CJkEvVADSxc8TGzPHY9FzCHR0ll6U31Kt9XSRJ9jOutdXK+kV6vU
+KXkcCadcqljZHU4uT9Kiw8CeFqEs/TZ0C5dm07n1PGNq1uVpNzCCvZVEf8lIUufQSPY0mFl33A/
DY8Tvj74OyivQRAV1Vd43NXa35ddOf0B+LraD53Z7Y3E6P7w9wGr6B/Usqr9rCJ3J1ESWkH/vxlh
a7t0vGZXtJHzDJsXMVi/Dp7itCgPVlQAK1T57+84a1xQdmILPybBrmlU+IJLR283w0XuABzAOZD2
7bay61Pq6PHR1ocApfll9n0OqhZGtjgUDGHsPKud8VMQNU7i5yvXDRAlc+v8zHs22AoGx3J3hjsU
3wFPa9vYMopTA4D01FvobKMbjpzvAiBHAnbVRlX9Y2z1EaJS6j9O5mgefaw/9rBmjC8ytuyufoeH
pK9auBkkmXvRMhuLzmxYY90xXix0Ky7GcrFntJ13jeu3K6B9QHNaK2yuqYf7mxayvemtfuzRsICY
pnp41ilzql/Ys9tILiggAZzmzAYfoy7pMMqpOVvLxa+NU0R+ch/5ZL/Wrl/H50KZNRe7M24tP2zR
wqyT+tD0KLTio3omR424jdxaXtqxeM11e6QU+il7b2hOd540fXVL4yeLT2KolWT05fZ3990jkZo8
x0hpp3AWs2BGgswzwwNwiI/MsCqMTP6+cMptxpW0J4+ybdpTsbH6z0Mwd65vM6p2ytZuzN7y07T7
s+BgZbuMOkLnpOi3xQCCEYEDCG5UGJKaSXEUkE0nmeXUy/KDDJSgv8CHbxCdZbSquvnRWDLV0iuX
YejyQ418zEo69NA61gC9T5Oq9tdhubiBEZNRL71tioDH9d4hd35YnJKG06p0hqGCpeEyrFUV+2wp
aDAsLYnLeGl2GmvUHCBCJU3pcKuQr2UIza8G8fYIx/8NfwmU9po6fJSLxHMLcnSJfxBYuX92qGpx
sJISm+OlQwbLnRGX2dXKrzmebeatU+LOlB/ge2JOmBqHf+Vx5QiRdupHSkXiIC253M8cXTB9YIPn
7seSDMKr6UXZ+pZJwR/22W2cZBPMVnRVkjK4JK5fbkmJzR98zU9u40c/tY4jE2DR4pUiKsaGcRNj
CjDpz5036isZgggoWRht/i5PIxFbr9vZL/ZF4Ggb1JeUr9oc4zzedPHPKrTWUKOp0LTAqPC7Nb6b
GSD4yjaUL2hOYDtQ1BMJEdU4KqPH0lga2WOqFvMCXzwGIfu9ONfcs1BC2kmggtHnZufWwFCWs5oM
hsb3uTnX2riqUqs/IY2lrQMLnhi2cWthqwA85HxjdeGr7QfRPgAGc+L1EJ30gOriNGaUg7rubNkY
1BrLRe5crc/O6cwhP0+Ga9X1v+LSWXdGuqtVahfSvPfK/EBDN6ChFr27996f8vsH1hw3O/blX2wb
i5nGabsjHhjBt7pGxSIZ3jOW8bPfNfZawhbvCvYQXv0AI9h6BW6ytxYJGG/EkQYgOKiuZbabRq9K
q4YvTYXWhengn+osw6wCsQR3Ch8lHyLJjXtm5P8QkyG5PitHp7RRNCaVcsuTDN1zOMcalTRoJFbD
B7oYT1R02HPbMXtG9gDp7l/JZL1w10naaQ/3eJ4isrdUJ2UHH1jKjuJddZqTuKs2blI7hyJ0H/ok
BWQOHxVeVL3wovIOPUUrLcfdbaRu2WjYjUhgoJY5PVV2+0wypz0LtUsueZ4nWx3v3s2d80UNObuY
mHbIpBvRq2CquUyV2H2qhrnDJk54B3A++zVNeu/jlp/aquWhRHLmLJy60g+Rpo2T8kGa9e+mEI8S
L/nVK81PvQtnWNx07nNlsJrZxYOwlO6DE63strM68a9bvIFdtsRKH269xQDY2nxqhHt8mzAGd2NK
dCQeOL4npna+X+Ym1D83+S1ACPwekxWkjLB//3OWDnXuo03eVA6EQJUaxXOoj/7JhMG8QQdk+iMO
hge1Q2i6iet6L0fVf51c5fAbLkgm6ZWL3WTptm09VNd+d/RyVL63ZaBMbmsDiRjQtghVIjpQLz5r
2Nb5Bw4Rz9KSuJiuSfM+ojfa52kE87C6d8g4Zdb9Q2+Nz58M22RINWHYGqbOkWzQq6DV7QW3znLH
F6NJWhJxNMnYYj/rVK/SkgvSjJRGZoyyZVZbtOHD8oz7CHkGuiC/niEjlmfcf8r9GfefsjwDcopz
nkrzf2quBa9e6n61AUE84AoXvkYVBPupn6uddEZgZc/YhOCLtPRKTAGpWVDbeJGQxyl3PafRfOyX
ETXqd2TMgOVKbxUWzVO1mB7+ng43ZN9Y0AMXlnZabX0rD/9CJoK6Exbmb2qsmRSpW/VaKFPJscub
ABmV8yNfRiqxXqa9x/P8zSNleDKRAql+NAEkw5Rqt+G8u4VJesv1pz8qgyr+PCW4rKN52s4xamLz
gFQPcUfxiadNeVaRBeEjjWaAZvj5TjBhaQzv09A0nHMFY0Ye7B9t6XftwVsLtszMg5fQdOINaJbR
WvlVNp6mMng2/YIvTh/1vOJK/4l/g/p1cFJOyrVtrNOmjn7YnsV7v7ffFaxU9+nQFYcstsI3TrIP
MqAF3L/mJIz9GJY7GPcER6eFoeLyZ3roQgzKEMdytqnr1W9uPL8PU+v87Az7GJtF881RumnjL0M1
O5vPU+d/Gipaof8cypIZnTpyHwUfyotbtOVW9UvtY4AEkWht/NN1jADWcZe/Ij437F1/jo6wjMxn
EDooIS1DysRdpaEzfs9nK2X7M4RXNoIhuaKPxszzNXUcwHpWX/yhNKF3Rqx7fMlUt3wIK+XRYuV/
kZCCHcOmdOxo9/eEfAsET32UXpCLSMsUwM+LXs05wY2WsqL6ahyk2zTsnPPH99tUxdNCkFXY1Ehn
0KKp0lCj3qGyHx26Wc9AFWjxY1P3vBOStFcvbYOC9hLD/KE3b92qhw9k5eXYGDeRwruQj3Bo9Oa+
R1T015goU1V2exUfqftE+TFKjzSHgtFOiDDdxVVV6MJkmI72lCBbPmicy5fsUtKa5abK7WGr+Avq
MFfZr7rAy/0qyB/9EgPB2CvaJxSfQr4uXofjE80JNtMTIjn6HlVXwNfS/N2R4HWtwKXByXMZtsQD
NUKXNoN5ErsuhESVD9Ald6yTPOk2rm9ANza5C7i+77x0V02uf9LU2T91qELBgl/a6KY/DGndsDv5
HYuM6v9RdmbLbWtLmn6VinPdiMY8VHT1BUeREjXalu0bhKeNeZ7x9P0hoW3quE6diL6BsXIlYEoi
ibUy/+EtUbIl7910RedQ2cvU9VD4hmptvSbJlw9QCicnYmVfJo6K87VuuWc70PvkLoRJ5vMmP/Jl
j/U8JQwKETzot5MeA9BVDOciZ5Fm+6gwzS/XeGoO8M5DvjEuLS7FmyzNxqOd5Ma8i5egpk3rJTJ6
NzEobrixPH84yozccejYCdkFfWyKZzHCKNusGDv838PxskbS3BjWMRCP3Oku0zKXSrbMyaEHwsic
XHeNunNXsl/09q2bIniqWDRZsYp/bpUqQBjoYBQwkgDOIR/sB0oES3kZK2r/UtajvdjLqM8qCkO3
xeh8a0KEP7ZsNCZwo017jIedVHKkfoNfqHs0cGXaSNGnFD81FEEeprZrbyWlXWo/Vte6xywP1Xdy
rnKXJbct07dcSOy3/CzeZWyTBgcwOznLi9GtQbunk3OKG199ltBgwTjjqWPCLuTlDmikPJtYUiV2
iRXnEgocACUukNbN9SrasD8a82fezjRw9NR/qpvws9dO6heKG/7OGmxUzKau+JzFH4s+0L70jcZ3
agM5CdNJ7QtFDsQW0+pDPpbznRYZ7Vau9o2CPglcufs87R5GFzWGYbOi5ajV8sYMHPfMFlrZaAu3
BRrl21B8Fq9Dmb0miymjE+GBmNYzZMxyNo5Z2qq0pjsQ33DHvilms+dJ6P9S4glx8zn/XAYBoiFD
Svct6a3TiErKtpgBSszsVc79aNWXKIFnHPSW88FOi2aT6F78E8mAjWMW5l9xrD06g1J9yTVP21bY
XEGoctSj46GN71gNfHwn6M48+ZRTkJrtn2cJeL1zXwfK6d/nsVwqDgMyU7h1a/UTKsiw+76PAups
/XQZhGU5XljvG6z4g8YyEK9CqRjM13lteq3HpnXvOiyP3+GZrN/sJy3x78rliuuGdsVDLRMpT5yD
l3rLX8svw4/wFg+hHlh/pSGGqnS4v1loE297q6ue2yKyD2poNbeQZfO7vFKyg0Zt62X2XWujmlSY
lssdsM97Ok75QbUhffzEVf3Zxo+imD3rZOf+BKGPYYrA5SalEXDP6q5GVnvBFy9dsutBG7qXoHUA
3y/xMjX9Q+aZ7tYJQHlYQPnWRfl1KMt9GVZJGF1EduA6fDdLE/oiq3+Z7Qv1rzcubOMo9LudzPP3
uWt6ZyeFxnIjp+kyHqYRDQo59bPYfcsK0M05JyWbpdiYnwbMSHJI28QGK/TPgDbsQzEML84wI96w
HMwxYZEvp6rpvgWv0xIbFOOLXrY6Rh5/X9baESx9M8BssWZVckYHBN9Sb25vx6S1HyolhQI+WtmP
yGGToFbmvefo34Hhag+uqSAB6UI6syEn2oBZCQ4DW7cgsd1DPZb6g8TkYM3BvWuzJ7eqks9NPSr6
vW0/SVb7OxUlYojD5vz1erVMtpZDe7Gyn4uupkD6N+wrafFQyZP2boWbyXDJyLB1bgvEb+BpgQBd
DrLbXDeefprTSOvjg8SuKXlJZ2xzHSMNDd8LJs9eEitEsGkRTx6SYD64SDctzLOuwjR08yLbD4lf
IyufxPurWzXYEe+hn+dzXubKLbpCEHJiHPtuTC0woVny9fsrw8FpEAx36JdltRkW+LYc3o3fncqU
U+jFeVxkn0ZgO94w7ArTj78vPhK9AjTFcsFTYn1QwUpNmhOGyPlx1HTtg9n3PyXDcWAEIRb/OQeR
ss/LQqfymXf3jqYpW01nqa9YCsA0J823cNzKO8jt9audLA5PMLSMQTvHGb8JGf73rAgawWekUt+y
okVKVrLoy1V3YI7lXhL2B0s74zYSIqjPra9ZVfeYQmM7JdEQPysArLA60MLvbg4Ax6a7zho1ms8o
iLT7Pmmtb/VHNUii74aRIA+sG+7ZnHd1xG4f+i20OCfu4OstzDs5REoLMTtVvP01Ro0Nht6SLTEk
esElSmLcp/7eLxLnOBb+x/9R2zzvVaDePvzDq665nCHkGlxWhfSoQjNGcuIFVdQNQX1rIJuOuFNq
DMCEqE+HB2epTwMzpz5tSpVaAqGUsaMSHDtGk84OA1o07qVinSzF6/UCR9eg1Ma6Doy6yvU7RASP
St+pN1qtT0Bql3I5AlHUyDtQZ2gl1Wg01pZ9A7uM9c04feZBFJ9m1CX3gYpAoVcleIW1eXqPHux4
PzYeNQqjP4YD8veiGSKSINfYVauktfy3PEmR5GuexCRZYhObBKp/C1jsmnO9//Ve8YCNYZm1Os1E
9IuEGCYcsjnR4l2bQ9GWoUys5LFKV9VL9P2aalZ+thmtIDt0E9tdaF+xfetixLHxFavd20CEbyUm
Z3JQ8ctqDnJqRBofv2t6oOdFvZEpzQvTbpFU+8UypTqES+dcDol0yuUUETounxZNNxCfH3hoVHi+
kvgup258cq6Xy5lcIme/r1svYRPw9t842fijGHl0sAvk/StvZUSxnPOCP5C3uITWWWdF3S5vfBgU
zjmD+LS+79d5PlgNVXj8ahyjbW77ngLA+9PRNp7KyMuPOppBt5JjhFmh38mpFtrZORijmcXG5NQe
v5UwazZ1r4d3Q9SirvP7zGUdrEClO/0Rj+WKa9712tjjfVsNSynx912ueUpAzRE5ln8Sq8hnpEAW
8Qo1bbroECuOd9Ab5bn4LWjxTusCvSjS2QiO216ekCGfiN2fDJ0Og6hbat8rN0cIOokALzsNv4wB
wOtegi52FPs39Xao6+W2UaAZtEGf30ijErVC6xgaeJPIcCim9EIh8rs1Z/2HoPTjD+wJZUoOSqW9
esNsXmQk94p85YPqasa+62Pl1a6KbQzS/Cus6fgwThb+neAxMaLQj5BNrU20bDrDeAbTG7Mb5UtL
vZdYv2xJFZAQOxyRh30ku9F52Y1m7EYTBHtxKV82u2WndYBnyZbrpt+39niCY0lgnfRRMx/kwA9g
b8q+542yxBytMh/mNrAePN/cm16FBsHv3BSZjdvWHG+vITkzUkpgTt9h+bzkApEpMc6y+h0sPCCS
IL70LTpw0w5NnvEihzYOrLu81Hp2xHq0ETl4utT9jQEwmYoAtnR9pmW72B6nkwxj03sduyx4jJy4
+aQU53Bxp6vdrAN551TRV9uNqDVmaDNPCc3c3ujBtHsdKzWzdXjecpjq+K8hSo2zjCReTt42yV12
cctFqAE691Qc9o1ltfiJ6bBXQq1A1my5XC6gZzweIh3ZRbnCbXualklosfVP+7A61Tn6YBv8njFL
Xw7r2IBPbikwyIFU5ulOZtbTZA4LVtiVebCq8GeCsSSblCUWkXQwy1znqYW2BCCApfoqaq+BblW7
JkY87Rq7uh2IPqykVEvKbGe8x9zxOaR6do5dWKgi6Q0u8SM4lfQlKObwLsPEEClH9Ll/x1MHma1/
EUdlK7wL2+S+HANU1RzIup2r70UM9ioQ20hnVcam52u4qfHcU0DAB8drplztswjfQR5wqQWp7KWF
k+mBm9TbrZnzueFKMLai0QPbgI5Fan6XmOj09CLyU/tge81Jv7PrSt/F5WSesRH4UQRe+S20yvUk
/vvk99RyghdY9U0iupV/tZyvpT9c2gWhmNZ1+7iMBM2Y/9Po91wGPXPr83s6rUAFIx//UlDHx4d0
UfYqYtRop9j8LFiGyLXx2MxvRG0x1pFcBFrT1QuD3E8B6/8WV/w7LDmSLQmU+yV7HAbqp//9BpLZ
jOATnCL/q05mVq4mFETXLNMbtS9x4dCm6VbOTCNgds3BbSJVthJu8sS8KQYFugrpOhdTKUlxW8Vu
7+2G7y6UpOvheneJQbBDjDT7PPltfY5QA91JM62NdECGFRLaHR6NL7paXiQejpkCRigJeYvQczMN
567xEcJn99/f1/ZIH3+JJ0Ff74y5as8IJSuff0rQCHnFNLmPKMPHEBdZ2LKWxsrCYh+ygFpeC/2j
hPMJSkgC/Xn9eeWFrj+YnK6/lusPsv5qNIT7t47BDyRJPcpMe61q8k02REO7mQezvjPixtUOhld9
VKZaPbph1NylJbsTG+V81vkHVFCsF9yR0To3PGcDesY64dJtvkw1BPXcscutzLYRBIeu3FPQt716
iyAVAuB3EwLjd5rlm1vfb6xtbaioBv+euA7TPJibDc4q840TaOcAP2N7W+ZTcPvvTl1E80EzD3Gx
Aec/n+duLyF7icuZ3ELOKh3hUzQ6kQaa0eR+47800QEEnXInnUbpQEZGb5/QEv9qmgNbLJnoDRfZ
yaA09muwSOJHs2wxtAWNW+1Q6N3k8S7P8GmakcIwNyHCzQ/xPH7nRw9OzZimD9VysPgoPWhqjZ6C
tVjOL0OntcBqF/iY7BPAfDQqHHrAU2zgCmz6P/64mLaCDSYHvccEAP9GZuU21eht5RVIiJLNCT0L
9c7w9PDWKOzFxkJ77MdC8zeub+46xQ/vWxmm+Zxuy6RMj0Xmq48mIoiPSEhZYBnZ+fXLdXJxmrv+
PXI6byG5tizbb6kzlGdJk4NL/WMPj0TbXWP0U9dXAUpm4Ux5n8amRqvXM/JjvHRtanQT0vKrRDFc
+R01bL34mqjo+kq0K6Mld9Z75Qkr83rTFAi8NOOgfy37+tI6AViGAuF+3GSzX30ECgEUqv8p7/Ry
F8eu8hDZvYfXXVefw1p17hy9BneB88CL3MlsWFGmfVo1EYhZkNTh0jJJsKk5mIqbfmB7ky7WMNbP
tpi3eTdb3waFlYKXxeNDs4juRnH/vR3ZKNa2jiKqaYPiM6LyKS06xI8iFK6WhiCuK0i7LRky/J0h
I7loSAx11+TRY4MpyvrVUCr+J7Odsyc+fsNTlITrV4Pe4o1QR6p1kI3yWNqfzKzKnyLgoX9koVxl
4X6E+0IWp6zGlu/yMAuetSRv0GphJCFj+VqnefLc9X79Lp71KGA1A2YDw2IqOE2BPewGuxsv6AuP
Fy9DwzWPbAqeKE7ucRkaQwz2nKcuMIp1f3LdgLzbkMSZhWuSbEbW0yxZzFpoa288nOM3E9z3x9ql
bqdCoNuLjKiZ9FSQedYuOqNm3SWIJITzEQfVcZ8bmnUzLFrd8fhNG0fjNXJn42z3WgEACj+50OYZ
4iZtSQNRc54iE4DP4ifXJhYogUH5YNjgKwzqRE+Jvij5uJQAtSzwn1R+5FX3NEWhyJ9/Irrwlhl7
6VsmykLAV02qjoI5waHCbdWfzbzTKTdcVt7DSnHQPg12k1/wUoMZIUyIlf+gfQr9KMcFBYc8RPcu
gilQza9x4VQPLnsJf1O6Fc8J1lvHFaKgdIEF3mqp261atXGsHJH7BIXh2emdsJfA4+NORfHiOTJT
7ZTZw3yAUZa9Uqy5s0uLPac4daFqQF2wKF4zCMV3EDrUZ94IxV1fOK+BEOIxY7G2yCM0R5m1LXV+
/imncqBgW4GgSpxt3yS0LhK1eqVMAxOyVu5iE8DFJhnmfItrz7z3lKS4773O2Q5qvwhr0OvNKeQ8
wnYM7zXDjLay9kva+W1Cp9txP7B23pq1GWEKu+jJFhXq+7mvvdCpKTfIUDs/24Gif5G23xUYdNs+
yuhABqF5KrS5OEas9XawMuedlg/DramO5U6+XsyketIDw3mReMv+hqIPDeffcTCWF5TF6h+umeav
ZdEr+al1aFI5aptfAEsjnLbI+VGJyy9jDQ5M2gb9tLEQjrkHKOLfKixvBcf1J9xrmQxcWOcLEeaK
9IoGrzyjKJGhcLUfFm6V2tCSNXKvxAg1j2/GMrVvGqOBF4z0HBoy9Hpear9E3msYtXvHte1LadAa
VVrIvxgxHq2u6F6xs+iPNRpIy3un+eQYQFqLOX8EdzBs+iktdnDbTaDqtvaqVT+aWUWrzmusmywY
J7p4DA00lSgYu0/FIiJV+3210cYIMPhydRMhTGRBhXkj7UaQUKCodDdrlVW18rfxSvrl6/tt/C5f
N9TuRs8GYzu25YQgZAwWA0j6rtfRnnO6IjgkTm0fJgw3PxmxRhuCJ/FJZqkxJCi359ZFZp3YvDH6
pHzOBsdGaPtGkiBdOY9aVT3IyLCjCUx1SNdvuX/W19RYU7R3c3gRneV02DZ42Yv6A4Bq/9IvBzNH
3lJHp+oow752Z5DZxVcZySVuE706phrgokY+EKb+GCOzuIsKz7jB/Ysu6NKHq4wC+kQSVlvp10lM
+nCDZwNZQCP+GleUUDssJdDVllFyZTZPAN4uuRLKUx/MbTWx+ed3vgU5/7HKxwljVvAMeAzH69CO
8ISiczCCyM/9e6tsPkkLgg6lf+8q5SdpV7ih58mcdCusJdMhU9BH/+K65S6S6RcQVy36Y4dIzY6y
fJRFo6+gWO/YYXwny8zQD4Ojl4/jTmZZlaaPs/E66FgKL0LKciiRtb742nC8Fvxs9PgktNb78ILw
sDLvj37toWCTFOlNqhev/sJMS0NzuOnbMQYFCW/NCoGQN6FWU/lkCEF2bzZR/yE3o/7RwlKiir6w
+PF/ucOvBOjGz0zBbSmcrfIFOzzjEIFjv2UDhNJbYC3OFWnzybfLH148zTs3sJstsuAF8FXcW2Nd
s4+OiM6AH/+nscyny3yX6nyEK+gif9Nf57ovNkLIq8KuecZDhW+fcrpIqFYK5BVj/UUIfHIIls4r
ZUh0YRee33r4/7yoDGk2jsLGVcMHr5h5OVns7OOmc0+u6B3ondvu3hi6PSDugxN77O6KtgK4Mikf
LTjUUv+1Xds8oaoz7ZqJNQtmDNH8qQ5BB6YUhnYifyLydKvwXj/t6NHitmwb1hEm/YttFs4lWgS6
5AzelHNpK778w7Kd9n9MSMpAnwX/JmcnozzDpS4dEQlJJ9Peh8iz7YVAIf7CnnlAcKQB4QPfQiu1
m4Z24VnDMG3aXCFiY+6fvKCMzgL6mmVWTgVKRhkAcP/4T7PrHZYZuU5uNTixujexfWW17/CQUhWw
/E7VZ/qd0f8YebgjIk/lk5UFi3lDTpdCaasVSAGyyWgAbWqbJoAenvWTvlvfTDIePUPfFQC41eN1
fn0zDUl/vwpeZKMH90RDyCPoW+U2njX10CVm8KziPQoX12i+DIb7HItqNL+/pLDUv3yn/6IiTfw5
DXP43XUUPKXY5x3HwRluRkv/MY/dSytIqsZuMBdhuH4OrVi3bjt9eIlKZTu3+qojsOJBR35fG/6W
fLfKPstV4uge59p1w7XG0gTLFlY7NQLjBuDLoPkwjKP62u34/jReadbpeGbkHZASz3jFBFc9REZj
HGS2drHZMkML2IjVgdE2SzQVOi9COc7EbmCxmza1Kby1W5xj5a8vsb6O441hA5OXoaE6bykylIPc
5QiUeLjRZjVRj3Vof529sXhDvfKTaNS/km2VZOOuShGyQqO6DY5CApfDdeYak7NBKOJyqnUYJCB2
DI0p0s764JziEC6W4xq/dEW9Syo7+JknQGBgcII0S773qaJ/tascjYE+T77UAVT4uQU1pjVAjWCM
xZ8CHym/kcL2h6HUva3dpVA1dZYbacqOag75WszK8V7zrOyeBhjt1zowv6W9e0yzBc0HET/qavVb
77Eu17PGfga4NB4qXvBtMfEdb9e0hMXyrFW65KTo443okUlIDtniHnQ1RVtzFzMhyRtMIzv1aXIj
mmYSqpTpUzi4PdSZrn+ZoMp2CbbT3mLtCOEp2fuhD0pgGcIojx/SsD/7tBEQ3gI1TStZoXaa2f0L
en71ydeWpvJyp5IqCPtEY3H5APKq/Qa6XiGvQeXo1SYGg3cw3fzLFfYqZ+/yEt5XLeIb8ycqJsay
w/NCBxCpEj7Jli7pkcuDr8bbYdkRSkxHuFJ35/BJQrxRkRjMePTJ5ISg+h0E209IquYfIiefKTvB
m+8jnleujpvtxJpF+FA5zixbMBLVyfDU7EME/vU4zka2U9RBOeiVXWwLJfAKeF+RdofE7sGfg+C8
xvy0fsn7wXhwNqVhFgj/ZBYWGjbtwGUNZxvaX3lVDKAbjflxsKxfEqZb5vEt7egnIy/CD31VHf+w
IbYiDaZNMMPhXfrWckAOp78fwwRbXOstJPGsDPRDVxvplj9+D0RtsahxqBndiQzY6q7lqjUOM5TZ
tqISFlgR3+J2nm86xB3on8OsL4v60s1O8Mi3YPhYLweziLytaQEukAmJyWwEtl5d0B1LvtzCDlS+
IAxw/H/cIynU72PhaSe5UCYNffiIJJ9xo/UwcQoXBz/py6yHzEIWY5HQkENiNw7AEud0DcnZtfcj
w8HS/6r9ZyjD+c26w9PCZD7mwehuVoS5Nk7RY27ubIzGmj0aMQhALtm90xzfLDsNNjDgrnPrZWgC
+yUKP7eNPzxLJM2HEXRFM9zIXFBO+VkpXQrhAQjLdQ8F9nk+XCEfeTTx9r+OBerxDhzSNvknmk7B
8Zqij9gtY32TnsQQDx1ICyj6C2K26NUERYAlX6jeyVzuO+NuKufmKLORi2p9FE7I7QIc/6BYanU/
Rdp6aT1p9SZrFiz0GJhbdCRymjeLJ4tNTeOUucmvEF2MZk8pB0B+rFzW3yHGmft0Rtu0LjSb/jNA
nRTM42MZlPV9DGv9CueRuMpPAgeNXA9VkHe5VELe5fqLOe41dyrHv4B4Az9GYsoo7uFij0dlUgqW
h5R0NT/70QRj9VibcfcMjvJBwlEdv2UJ7kGfy/dZhv4g4ZAuhY/o3S6sGgNZn9E76z4epCxvDfAT
ZbOl4l1+DRrzLksw7mv7YWfoSvwjLNyZD0cUfsiSzt3jRVhs6wl1SdRs22cb1cZT2HnNYjXRPMth
5OHKqqNXj3BG8FqNXYiRKF8/xguavbNtc+232TEb8dic5xtpukn/THpwHcDVEf2ua3g2/QB/5P5V
kq7xInLSvYZ51e460WO1/XdTs2p8CHFl4e58UBVbFJAwQBzwWFjPtGi6xyH2ObWQy73GZVJnH3Lr
8zYPzcWBQWJyiF04o52j/8XetnvIHZCKpQ2rizrT66j28y3lmWSLB0f5Wo3ogtpKhNmG3RSvMOTc
jZOa2Z3MBrN58LQpfupSNDmtXVr4yV5KNPMQ/rTCyj8J/0M4JTPsy4PleNZ2fUe6gWJf4G2sF0hK
OuK8rCBbjNkxZlK57TsXOYuUwr0MgYZ+Uzy7l2k5o/Dgvp+NzU/Um4ItJvXmZ5RIduJ347NW3QX1
6N6NWqU/uD6Ve6GbjwrGgLWWfBxc3DD8prUOARDtrd23zgkcnbkNlMY/+gEPSB4L7d2AlbI8W+WZ
GUXzR5To8ouMjMV/WRvhFcrz1VjcmXkFMicHF8Mr4FniajIklN9rKzz2eWc8tcvBdr0cg2zVPgUz
T9Btk5l3DXDfyzr0lBNtQP9Rcq2Ch4dvDQe5vADa+TSXYXBraeP3t/Ro8bOmbLnVupbtATWpaa/V
yEb703L3VPHVrbwCudqu+tfJ0DGgWFqUGQWyrdOWwf7anZSe5HV4TXGdhMKnzAC1oRMg/U5Xa7Td
NFf6UmTrjeo1TIcn1ghUpOvpjIl2+destd/ackQDqTJ9ZPkTExGwcsEq4McZ2VVG+xVCSZ4b5TMU
32pbdg4oKa+40+ahxmmQMq/Noso6zpPzZ0d7GopolwR8Ccpn6nqAu/KBbWJ1lpB8Up2A36bh/5QI
DR5EDIMaUz999oqNBGtH2Q2ejxiWMcK6ymffu+nT+mIsOojIuVb9Zj1dpw1MKXveD6iCLOkwyOnS
xShmB6UTPhhzWG8UpdSPBgKODwM6feZmnlC0ig0F97gluCYuZwbd37Oi50/vkuW0sRB6nJP2cs11
XMW6aVzno0CaBMIUZ4G7Heg5b3OBPCHwFd/KtBxWWJMgnK7XvINFXdPXoNxT0rMG+W5+sG84CP+0
ZR8fUfVFwXf8qS67/BiNS0SaqDXcj9iHyMSal/yd51ZzdGOo48/htzxwy5vlotE4vyiR8dME0niU
yVi0heV0ivT0rm3VzTX3j+udEMsrq8xxC/t94ykOTxo6e3eN0ysPOJjId9SVn9aF1bgpLb+8uU40
rC6OJbiFjcQ6x5sfquQi7/UCNgl2XtOzT4fWOhu1wlDrnmvcm4ujHeba3T/+43//3//zY/zP4Ffx
WKQ88PP/yLvssUC8vvmvf9jWP/6jXMOnn//1D0v3XLYzjqXrqGm5pqmrzP/49oxCDtna/wIUPRZR
kKdnsN3Z3ooSKHQuH/KlNioVdKmcGzB0KVfrLyNOL42ejh90nt4nXMPcPTbr8zc50K5095QotFOc
19MHz6qR11korZqWovBfTveaDz68Hkakcc1Y/Yb66fM4dvqNnsw2fLYBWsMZ/TzzjKDdbelQ18O+
fHEVwCd8gzW9f7BzVdGx+suDO9QhD7S0aSPhjrtW6ILRxy6gggGu5VEPVmIZRilySypOEU5hxVtK
ETGOFRySCX10YGXpEbhDssaiKbrYCu9/ySiq2b4fcT6+XgSCNLuRG6UpzvP//q/h6v/81zBU1UOa
nWqN5VqGxt/jn/8aaWJQdgF3cU4TcD6TFdSPqVvXNAy1ZofbbrmXmBzwj9AuZROvIXTkYG11wK91
s4l3dFzRd0mr4QE+Tb8eMOTIwYoWPHcBViPukoYDKOVOO07R0ET7tql+otu7e5P5KN3GvVfaMdiG
KtVlRLGgN17HNBroYM1B81AvZzKhV9QHJObmDkCErsVbT4Lr1aXV6igGHFPL8KEis2Fct5g5ihlz
8bbhVFqe9almvG04kQuMQR3VZ0mViyazYdMZdsZZHoFwKprT9ZZrjFumtWc/ykhu2RVjfJAhen7x
A4pF655V7iu3BCttrP+N3NLTFR+NNza9Oh+gm3//pzZU44+/teY5Dh85ysSGBXJc/eOTpyiugdlY
Ht5Epaqdx9Slbt/gDqGnaADjYODu2nACz+MXlOtkPHWpDTfmRZ9i674zSwzzGvxzt0ha1ft17EVK
c+ch7OZE3d85dcNfYYzRyzXy0rkPQX/f1Fo2UElPvA+Tl3zFJm/+YczZB0yUvI8TImUHQ+n601wF
9hPf9XyHuZ36I2hbuAFh88UP6RTOVCRvsdLxEX5oMO6ch/kHcnPtMEU/bN/2tlnd5fe6P+I0zvsd
io1VQymE5GfyvyVBY288a1Ae5yRPEaVH2sP00hekUYOzARnuQQ5qTbkhzJMGcdLZhUMLfUtiMjvq
UXfoOiPY1n3fLraHXBcWVCPwtbussXxcmJe9rp+CYex3yZBEPP1TNK59vaUOxVsffjpqOHLQqSk0
NttaGc3OMF5sa7y9Cl5bSOfhr8y393qT0aXN3LCI2F9vYhVoYABBiNcbp1VVnaiBZbgJxhrFQZwO
+HrXaCPFWnmfpfgSDYleYntSlfflEmtho/OYc+1fYRvFN2u2zJht/Oo7HbAQuXa5Qi6TIYzcB2UA
yCeh9SZyqhXOSetbA6KKwY0lJnfxdONTYUdHq4/j234GsDD+Puh2gaQBivJgiWmj/zEhwzBoYdFU
wIplKFdc80xbMU4ZurV/xK/DDqUzx8PN7F9dPtgTrLEMAKRc4HT6vAtDJGuvNC+1dnauEma3AXK0
NMqFILbQxpYJf5m4hlZSmXXJXLaQ6lelyMZvXVRZm6YpxwfNTM1LXbn9VibmbL5HnD7/6FhzdYrb
NEFPrsy+IZwp8xjEdxutNG5UREfuKUK2987ocAD8vjdB5W+tZegCiDARoaelrQKcOFgByPKdXKNW
+YOBV/bJdF1d20i6FbEjB+W03E4C65xf1fbJtNvHNUnugRdBfoDN6W4ku4e/fcPGmOo/Fd34pexv
HB3jvbLT7xpqzCj5u+ZTYiAgpEXrIKZqfzG69CRT3ZJk93z4aPRluJ8xlJjJ/ovWImxkGcqEuSg6
46WRUtomT2I61Q9c7Id8vZ/ctNQClmkLZGf53yV3iEGqBe1TbcwWSGRjvpQBwlM2EJCJqmWo6Kg5
dFDt8JudsbCNK+Oh91XjQc6qzJw3tu5OxwhZOhsoCNOeWhyayTHv1pijxO1dygJeJtfY0NCggHQL
bEj+A5lqrFGHRIz7gwzf/S8pxZExqc/j8h9LPJsHeKP94svmAdhZ4mUxUQ/sw59rDHjn5d8/InTX
++MRoauu6+HX5lgep6a1LBfeLc74vtcdiljGEeOPBfGV2lp6GBuzKz/7p3ishjMyXP6jqSBG2g5V
9sNU1WOFtdHn2uRRUhXz+wxKPePnMsPELK81j+8DGuhVP6LB7jZwgRdW3hy23VZmRXRaZucOprCV
q8a7ZM9B0ZeP1qM7K+2hiYaIJ5ELBTyZyuU71kU/phr1p3g5jAaAqBiv7huJhVH9KRpq/XZ07e8J
dM4zksb603pQlSMO7PG9jCRdzuQ+WtIyQQaCO/Yjq9zyVlu03g0v7OrNHKMVXSna8kxE9b2ZVILr
6TIOUhg0/3IGlUZv1t8nLPly53m5vVwkQzmTmAw71p573w+wrPn9P6CUwXP23X/2P93L0ocnWgjq
8Xq/9dUtF7x/8defowjz5qY1tNvry1ovuabI60qz+KRnQPxiz/YvbJOMzag52RcXL7otbJvhFkSi
82nyQJKzsEddZhoP2kJNEZWld9pLq+oS33AoBC9bvOsBWT9jO1luxZ4fIotMXG8xeqhTHP6YsfoG
/80ucLYd/P5Huzd+oGrhnya9xPUNEkyNUZaubh1lcYGbzZR6VNZukP3ri9b9TE2kvJlidTygWIVw
V/8r6RRnDbtDku/syvaPmTYY/WbOEpx8w1Hx7qKhKg79Qv6QYbzE5GzNtMvSv2s1+oWdXZu38mRp
nApx+VA7rs8Z4RtbnQ6MPNL1X/6kjm8zy4NGciLLaLZ1ZyHZx7rraLQOfqtGnL7arnPspsL8ZnuO
u8X2MLhgpRs8VjFV4RIX0m8+LNMB9ZuX1hqxRMAqby9xPqVBN9TfLEyw9mGVW6fUMJMPiZLhlzgH
+7mmPcQ2eCGmJ1jlqUHXgNFAKm0Nunyybns0bySGs7p53xo+W6cpUr0NX4UN7EyCMl3FHhgTD1j+
xlz/GaMuOZa14t+6RhOfk6qgNtGrNZ2+vD4AMU2e+MIvd+A+mo9FlxnYQ+jJVzurPoFZwuxjTHfY
/I23Y4g/aqco2r2d6/TLx+L/UXZey3HrWhp+IlYxh9vOQWp1t7JvWLZsM4I5P/18ROtY3numTtXc
oIgFgJLlbhJY6w9s5TxVP91igiPpIuq7fczT/9i05edANV+ZGSbykBv59Ml5MijXUUn6CCJcR8o2
DE5xfCcdagOUxFXfCk96DNcNzKyykV1gjFCUqjzaTjyvT9K5NuRNvffjoFMeb4l5zTMbID31WYIl
h0SpVkmc1UeDJU9zXCKXZDyu8/N/f9Rrrjcf7f46iJMG02zVAdSnWRwGLPtfRz+1z1MO6Z2+GVoK
xT5wv73W1AEVIRBFNkXr7whZreouTn/ZVvwrMZv2OTZDWNmlQJAvT7V7F7T8SnHH/m1KsxNvxJ/T
xHYEPcFmNVLOecWXI1qjrip2sms6nKNCihvkPRk1QnOV4fz3WGi9djVB1MtwWJvlndnbJjJ2/K8W
g5j29fgt0Fr7WXOH7txGBmLdavGK8aq/N3pkIuI54xsqBW5LqZrs5GjRRa+68tgiGPcoXRA15aEZ
+vAqI01ZoFo88MlGQC7LKaPcBtWhFLswAOPt6WkCmPQ/zVAMryVf7K2boGoQFG58GzTQbuO786cv
h+UyXEcQrjUCZ11aubUwNW86ZV5tLms3zJ/7UYilmCz3hZyCjnZyOmFCAi6kwHLnm9L0HypAwh+5
UB9bzFR/8uA4hqof/Qa9ttHVIUYPwQEMx74sXsQA8gZVvDRqWi3w6+hfXSTooKS2cPJz5Yqg1V6G
sVQIAS8rL6pV33Vd1+dby55QOfCFtp9j2dSRCNURgFpYSZ5w2tkqheZ/oF9O/jWd4gvEMm8Xo+C8
U11SRW5pqOhatEiDa8iBi/811R1EvLA1E5z7PB92wr/mOyF0eXlrHTLRTg+bz1v/YypqRtZT0Lof
0VSpd6Fox7UKwO1ZyYzfuVfav6z+BceL7GfekrGLUzV9hDLVLYopeh5Cg+yXo3t7toLJU26hyhhN
BnAzM02fOrxoTiDGH1QTEy7sQsNdrQTFuQBOt9RB3m3roYUUofR3c+rqKHuOFo7Woii6O1s0xpba
5nuaKuoL4NTvFs7cv2ysvtwqND+yKuegXbXRoxmX7qZVhXMIc9zALBtoUjYvwvbquzMvAlq4KIb+
c1EfdPYqbdATliCFBFlMZOCz+1sPVt3eCye8Vmfgwz9n6AnGVpFSnkdD0dicdvc38N2f7g2bFzYF
TBVwvirC3uDPC13pTnmkFReTYpS2bZVOwAcqHb4bqv3gIx177BxxJ0Op0VWUINJ6XIMR8ZZRq9hk
OWjk5MzhE5qKFJHMPq2dRa9UwUFvYVBD+L7IA27v5gfVCiiezCFFgSAe8vD5OvyaATputUtJ+GuR
NnrmugpaYyVjapOuksFAwr1u71XTtx70uZFXpd7YfPdqY0meStsNGgwJ+SSImoBD9ODgAF1U4aOr
h+XFiFDHnJ8VskntVFt5HhlWuSBwy+LiI17zNUPeQ+S5te4EbDZPe3LRrjuUg43ljew2jXjohvqh
5iPaLr1w3ZZW8iTHTDt5btGWOcmeUyGdjxPYvvG18tzGhb9Wg1JbZX2DMi46Q7woyLTvb/0me7em
xD2PphKD6zGnY9xZ77exr7VyNMUo4Pq1XsYAaI0P6PssVEg848ieuM/5lWN4xtcmicptg4nbYZqM
2YWH2nSGVenrVFov8gOKkvpS/bNIGGp59VPQ92iCPZS6ECe7UFDn9s2rbIQb56tJydieW2110to0
eQldjmRYEDzWQxm+gL1ux+RFhIr62GvNkgNi8pIFY3OZML+TC1RwAg827wkIfAgMI6KF132BpOCE
yJHsFuSaj1WR/JS9YZ7RW7lAhaQMjrFF3Qwv5U3jgjIdUI2/kHWMlxgqOh9WvJfPriFDdd2orO6a
TbqylVPt1g5vU/O8cD+8adc2MOhN33msZ6lCWPsh1Hi33UqWVgb0CBC+1t5E5+XoV1egnfT35Hkt
+lL3KWf1Y9VxYBfUTd4Nw0+WPILxfIuK6pEz81nGFW3o15WbQccGq/uOcSt6qfFazXMkOVGbWpZj
WH0fcmWHMbf+u8QWEDcI63udlMoiG0rnOnjVuLGGWD86M1CsHfD/i4J0F/lWupPHLdP1uxXVGrGT
hzEIRv1qqMbP0ZRa9CqjJACrXE9WY4ZvI+xa43nIRLJThu7vrjd3K9XVn3Or+Rz96sq1Bb4yj3nB
y7EPXXY9goqJHcIQxJjiPerKbVD240/w6b9GP3WefC+0N1GeUzioKrAtLRVOgVjCj7j/JWfqKbKS
U069IEOZaOvV7P4rsygPJO2wFG+jZlnMXRkLwOPerv57rKAsPgUcWdll2Pivg8BV0YsNttN86Vp2
ueyzAWv5eggpoKbRvbySjQC2s3bGRl+p/SwDoaNooWb5W19ikohXaLduCi1/c8CaLOKSErAQVfRi
GGgMz9MCdNEOad25y25M3jm5NMpjXxbaxkJbnuOLNXxrIqoNCpigk16oOYo/DEihbxUcJFp1yucA
FIByIcW+5cDXCjngWeR0JlNcQhLwVwikezZn7kn2fLhGOz/o4qXsykapmxe2ji8jj/lFFYrfUhKZ
B6R5ktxC2fRuCKi8jfZf8TpKzrkDgkJVTGWtqI7+hFJVvkhVm7TjatRy/5dl+WIRdab7pCrdsDai
jSly++x1nokUUqi84cdz1dre+e0NP0us1X7atpsuKv5Wz8rg4HDmkgPODWvY69jYQTdsD5bIxH0U
hC57UjG9wY27u6Ht+wJ0WZ684lBVLrXIPhhhgYhEXmQfU5fvmhFUDm+w+8LsQbmYSX8ei9T/1mma
uvCx033OcUBejexHzmKA4aA3+muNns9ZNlVX4gmRltXyKyavJgwVJgGc+Ss+WK22zoCrrso/6+Wo
GR1xmOkfMLmOvQXsCW/mkS/Y7etLTSlQJPK89IdQe+OIFuh09SNo4YpJxs2wp6sMqQPK35YedBvZ
lQNlpC9avPzO2jytimt7Z5kkTWoj7JAL5jkkWiCHRayeVc5nR88HbhkDWfsRPoVW1v2IhshaKYbr
HMOhLM69iZpsD4Xrh9rb94Nvq4cqrcuNGft41Eht0dsl/LZ4V41IZf3LlEXas3wplt6GpYzpTYbU
SINkFyjZsUUGcp0BxbtXwtJZjilaDFNSzKWiP33Qp8CGHDD/JRCPhfCoUbS5Hb+irYw9aepdM29U
H2vsHXj3xa+oZQb3ToeFkew6iUa9tk7rdTZmySu+4hThofPijsVk3TC+YZjZPchBx6JGPijsbuLw
ksHwWqgYoT5ntTrAA1byc8LmbDsOOv6tmZYeEONQd2lX4HwR29ZaU8fmKqZQxZ1RDK+dClJVHevi
QzGzXTw4JKTTlBJR0c9Si+JBH7Xiuy3SYTGEkfkc1Uq+6vPOOU+WB3Og79W7aUKFtw/ccM//XHsf
52ziocLblzi0neVgePuyLWvk0cP6LhAqxZL56qtxfKfcoNlYLmqvw10Og7eG6k6crTrOW+q2Y797
6xetmgNhnCfJYJnm2aqag5wYmru6Sp8CteBv46vOVQ09+9ohbhaJnoMM5f7r5BjdMbGS37Inm6au
LFhaAB/l/DiLmpNvpLf5ipI71x5jVWh2Q7SFtI0WhVsMhzoux5VaqvkhU83uzap3ycwJqy0933tD
k607yRzLo+9IUGYXJxb5shmscePjx7Tg7JC/awP7vdaGGTjAunyLcK6awxNC+PjFolN266rN76Dz
u3M3KQZPpeonOa7i3W4F1c067vZBU+fvnbUGlK2+ZUaFfDUspJUMV34jFmbnaNTt1fGSJ/1b0qq4
hw9uf+cikL2ewk7bCY7ib76PFw5F+Ge+Xhh2JuSA7XKy3nrHFSvdQYIXgQX7bUS0wQ3yt7JT86ML
kQ2BMsK1D3OpNWGsRAn0oiFT0rWPycbLwMv+pUBf7GJPJS7khEitx3c6Z6uF7LqTH++yMA9uC6I6
QvmdV/9Ojsp5NtWhLTmrBoz29BaF4XCMB53P19wkZbbIgjY/U/ZyLnaLaWSIvvrXhKICleQUsAe/
Yj45zM3odmKVJlSxlhrcI4Q8QSHKu8iJsNt/5yg/HmRPxkOzWmU6fm2NaaYrI7T7bOUHeQ/vzUbq
Hi6zth7TtF+Ytj5kWE/53Z2WkXXYoKK806xpwJ2K2KT5o3K7lGv8GKKUHJF3k1c9oNNYcIKJ3KE9
BwJ68qiE/TfDEiShyyw8Bb3mnzPNxDl4HnAiPmSOpkDqqMPuQlbpt4Ek1zdXFO1S95XkvnIL5VJF
+o/bjWYJXVU84tKZhu506jKIDU6M14GYBmpDIO70hbyMi+ZlBgjv/4oFirAOuhugFsNa9GoGe4UH
dLiyHN1cyWWB0bkbr4LbKCVQNYzdtFqED1I/9U9ItZzgwaqL+iLjKtlTOUuGJqvWKK9DdEL8Jmc7
XmsLvZ7gQ7hp8VipVno0dASbXUeLATZZ+YumWKg/yskOyWRY/M3SCdukQGpWR6pSdGc5KgonQCOx
TNah0eSPIozTq2leb1PBy/+Ixv4VbcLi9pOFUbUnM8KGYv7B8g5VXnz+MrcbapG4/TKyK5s8rv76
hao0qHcQMjDynn+kvNM/f6nWae+CJrifQi85I0WfnmPVZPNAOgvsNzSmP/G21ihEC7/YfA24FNNP
UU7xb54m42mqxvDl3RlPwiOx1HWsGuAgc4ihCzpH3JP1vuawlQBOVGw7yQdFOzkK08x/wHoWunpz
zLO+OlDHxbIKL9K1hbaYuRdlNazDOCQDDJZ15edhtJFaaLIZqJ6tSuww/oqlnoZ/AH6hmzy0gRRi
olGZQ7VpjKp+sRv9sXSC6KcZaeB8o4zsCm4egu3OwXPj6AxYmn31PKPnH1Tk6odWk5G29KZ98HSS
HJRzo01k68pLHhvnKu4RprfcV4us5HOH9c/GFlW10SPjXCKVDAm2wD8bP563LLLOqND6vyqj2ihZ
M3zvbfhzOluKi5aW/nZMxbiXi2If0+1Un6a3lEXSrbhrig3srfGvRcKI/G0/L8rQ1HroIxXq+Lzo
z09yRlQDVs1opu9IQGlrXUnQ4tP5rpfQZ3CzSMRHHyDv+V9njMxAkuz/vgf88PQDCd/bPeCfryY7
SO/98n1IFXGWjQ7L+1xCFF7l0JTXQktcl3dGGz4wLZ5a9vtyngiFt3QQmEpiKrft4K7MvElflFRE
i0zRtF9xehCZafy2NPe1sXL/1ZpU9F5MkMoaIL2dppTdXq52/qz25tWqmup/VnsudLqRtAePP3yX
W9tZSN5sVkRgtycjPWuBNZ3kgExjF4PKZxZXEwmlU9rYWocOJdhGUuD0ax2hqJnom9Cqk52qNcm7
6z7LI0s1sIHJs5kmMjrJu/13+B+z5TlGzo57zV70dfneBo1l7nmeZnfN3Jj5LFTqOexJ63ymeXsc
mAIeH+zvkvSqxbWxpfphbcv5hDpp+Yej8gTvzE5/RlTyr55OL4EPCIaMk+48U/bCqh0+MuXR4ygC
bkQrnj1UhybOEK9BkOiYuY35rdv2abKmWDDs5Cg6UtTLe5BHaDY/6m227XTPfo0MbTwgxkbNO43J
Ww62tuzn31cS+CV3XzZqEzW7RjOQ8dNm8ffCsKnQzf0vpr9eZDUaPexeraCNSR+mFgkuL4bonqO0
b5mPMmSPY76oclEcARtYj6roMBz45wLYj6teOtVbYYVkXp2syhzZdzNUp7vADzuY3MiVys91Ix57
I7W+A56dVg32uGgJ1d2JDwBvjFC84/A1w7ch5JG2gDZoeMNGpix1dBYuuDAt4rHgjfk16qp6tLYh
f201yj+cpNph2zZG8Va2/ROwtuoyCFW5uI5/HsyieANzTBFMUay1nKVzPFp0sO5OtZnAE0RL4tiP
xkoO2pml7FXHBe003zFJFQoAFHqOctS5eNzsUGrzdLKEh4Ia6a0p2Txli6++ltufIxXM8QU8T7Hm
8O8cvtZldeiSERpOeobgKMrK9h6F8OracQK6eOLqo/tzlZEUNtEuc/J4KbtyYAoDhAGySN/JmGyy
fAMZH2OaBP65cNtx2YsyD5YTKqd7DFGKBajy6CKb3kWspc/Kh9gNioAsUd0/6DqbL9lFjTrfAP3L
l6pZWysjstAq0SNzWMSF19zLpsyz9n6ai5BgtX7KkF9Mzf1f8xw/jo55CdB6niunpORy9jHk6DjX
3AMnxQmV6MR3D7Jx/1z9e0ROD+0xXaIyinDWPFHG5NVt9hi1xjZA3dcI8ugIJS46yqv/q/v/inlx
hzSFY8Wrr/vBEIdqCrFAEWN/LxtSEv19PkPMCzCVPGfd9deg92eajI0qNqMpYBY5X66EXYP8tLxU
+zK+EwgDyrlyaW8Ff/D11NSN9WBUGkBhU70LjMlfAVXBODuC9mXXkdounKhDxE/RNa7lBPKDwW2C
WVKa/hS0yvzmnoONuEaqklzM+hqgIp4g5aeKva/a6kI3UTWPee8XmABuo7E21m7rhG+IVVOrrjyU
sUmkvmJiW/PFfKsCLb7L9TlZGRbRW5eDDVQBaOxl12+Hu1RBY6IFEnrpE+3REo14qU2QfwMQ0Yy6
jF0BtJJdCwtce+G3yhtqnNpexpze7R/gijHZKPYKZY6j7Mk4hDNxMvABlbaXUVSGx2lALFt228p1
V4XqWjs2qgYlSPXJA5J8zvE4yB11pY2pe2q7HClNjI98BCbqa4VjCekhqDWrCPFXfVbI/YsUJWxD
PV6SqnttO8WCRdoH10n1oQI0wOLd4JpFaXDF3jNEAlz8lOP9PKlsk3TTubCq5Qw5EMYnT7sUsfNM
xrI4u3ofvOTDo+Ss6Fjtnmo1T8nuUtAc1SbfjdjirGXXmxMR4CCsG8FlvoVjq3ALIP6s8V7MV2Zr
am9KMtx2T+g9AKscu+9DbZRLK5ryiz8ECmX2ZthHuhE9JH8W4WV9W5SDzZCLDNI6GTuv+QUg3xgC
dUPdC8VF9owUDE4DSY16KO8Uy4Veq5opyMJ5gYxlVfTXghFscYP7YXLfmuK5CeIPMcsPVonfLW2Q
kfeB2VoXUlk/i1IfvyF9jY2ogvpGV5vqpQ2NX3K+3mjVMjAob004bV5KF/NzORCqmHgWQz3ca1FR
zCZqIfwY37wPM9fbaNJebG6yIUCkuKXOODuLfcVlt7byvkMkI2tWeJFhuP3POREIXbSheljdtnBR
8uV+AofK/SdVbHC1H+PUvKiDKd7a3p7zRuyUSw1Fc7fr1b2IFHEKnJBDnhb7z6KFOulObv2rUdkg
m+bvf652KjO8rQ5t8+/VXRNUC04d40omYbAZyk8R7hUnWHX6UsEsctW1HcRymY4pm9BeA+T5aNAh
XI6l7zwgnwNNW0D3ZsNESd0IeU/rdfHkDdZpxFwPVBfp2Km6S0NPe6/mhVMzUQh0nM+FYTt2Zy/m
2Dq4Xn7M8ZFeVpLNHo4hvwlSOz0p6P1t7yfZFHOsnWO3/SF/4VtXDuI37O0DM+7XdrYGjuycbbsC
VhHj/fnVa90VsHL3nAyivqDpVl+IjEb7WvdR8QAUN37gbCEWRlCNb6TmUDSxew56c7f1MR0k8/4o
p/k5VcPcNBEixk1kGSCIKSFqluBvGxpjfyfLIMY/u3IUf6T+bkiyYK0bLW8AYb6MapE8U+9lZwla
fJdkcfhUZMaHtBAXw/RilPrnBF2xIe9FxlqxgvpSUss6j82jXaHI/hXpwsebnIccpyeHaq31t0Y/
Kgs3cphukxiKujDbpfNfwlK7z1gRFdlOdv0/82RMj1SyV+UJIW73GrXpoS8ofsseJjnKrhoiXoEN
cutLq3ffJ1+IOzmqO3WBTJZOOtfuRjgz7Jw7ddT2sis30rIbOox+deVoZm9umBfD0M9WqIPj58cc
nQpk84zllyF5FXqVchRBsyNT28zyLCWP6jjcFbxkdpHtD0+eln9rwxBJxdR9zxpvepIT1D6MUJCB
BcIx7zYh1fz30u0/J8g7hL2eLGYXwrv/PWtQynDHqfPzNg4/x0Cd9ePPbb4myF+kFtU33RDFIycr
e1PVilWRq538I94MnMx0C7yGzfbrKIPJoG+KzCr3/4rLQRm7LZN939W3U4ZC6rYVmnbRBOByiNbK
whhq573woHYJHWdZr8MIjK3lW09K/r8DhHTVc/9F1TEdz9McGDqGBUlEtXX3n2hQcFuZbWuFtedd
N+1CzBmmpaeJ7FBz+hhvlyn/DdRM5iiJ025fwKrR9DbYmJg7rLWh9J7q0J9rIxMIAdU2Se4RC5ss
v6uHIltQkfKeBO6IZAytQ+tgibEUC7Bd7pOcGU3R0dEwNtXniXXjZihtQNuUg4jrWVSmXHMnu9RO
lDVJKWUtJ0cD1i5u4L47aPouoTXYT5Y9cnRpyLLLrmFR9oLztCm7ihLjPEPjl23yMMUGm16UJS94
ROUn2cMePVxGuhkf2naEk0iq/GAG3rAfSGytQuR0d20PSsmL83LFnwgtjQZNIlHx3s6n2LuN6oFn
w/pri72cPBXGUnMxXcvRK9u3zdQ8d4iur+yoEBSc6Xoq1tj8XikkXtE8g88INmHfIkw9j+pp629y
0Zece+gqhuJvhyAZVrGmRjDy0Mwk6xffO3PDXjm+n2zVO4xeu5I9ZNI+43LaV4zDITC/hOOE6+S/
2lzN72VjR3lxu/qKaZp+HiLH2X2FSDjhYTY3MoZUJJwenkEkMP4xIEeV0Y9QtoiqA2kMa3+L+YiP
egHw1slKHiM43vdZGviAvmESb4wYaLwM/jXy1e8hynuOHcBmY91Xc7uDIWbxZ7M9a4P+OTrlLnJG
Aa4j+iTU64iOUmnmV9lJeNhtx9Acl7KrzhNSu/zQMP84ypCsu+VWcrFmGxQZylCqWEGSpOg+x5om
DM95V6wKPmBkOx9s6BJ3Qdj3V9JRgOIFfBLZlU1i6qCLKifaox7aX22bA50QOCrPC2SDrBayS7zL
0X8iBvmnv0ZR8csaJhzE55COLfSpxDVR9uR9BoQf1o4T52sZQ1yGFHFheRuRT/cOAkf3Iiraa1hZ
1R3iEc+yV7gqMC/sseHHIswlY7JBLGrfIQNwkr0Gcu7RS6ofcr4MYWcCbr9yXoykp2ikuvW3zvyp
9K3xNijBhOcfgFsBu5pPuw7PuXTV59QZjNWg6eGqdcU3q8qVA16y2dbJk2GZibZAgC5sl9qknaOe
nYJiTGTLmkp977ToXnOF9xjheYW7z/QdDHi9rWDA8UP6aY2SSbcbhjpEuCHD/nFoDuQQcL4Z4p2a
BfZ9YPnxdmBTjcdS55wqz3jOK7QY3IYjhscv4Wl1uq/xrlp7PYzBvhLb0jbrOyW7x7VEzMctr8P0
QOM36u2dlsabxCiSXVxaMTDyFDWOYFwU4wQNJQvti+rjem2oynDIwoiKpKu9lM7QfEeimedLYaqn
QiktQDUB+yC3CLamU2nrZkjNB1C5y2LUg6tsEElQ9xMgB27+nxhIy2RdFVYFBPM/sd7DWT5UUn+P
k3t4WxvUBimGND3LaSpQtjuq2w9fi9RS6Xn2+C06yP9ZlEC+XGqaE29lbER17M4PvWNngtFYGPVY
HiiJYn4j+/mMvJB92dgKUNlgxHUbRbl0cWt1zOIOGhIQh0TpNHUt+3pnFgd5BeWcqdM8XstVMvq5
VC2GhS+o/8g3kXxJBbGPtvzcyNhX9yv2r3mxfJfJ4dvl1/jXLfiyOp8vvNulEB3CdBBqcE89DHXz
2UQBFhzJ3MSOFaYL2ZfDMiivvmJfA0lUIV70NfzvW3yt/pyJ3vm2hNm39Mto0QeWe1GQD32M0m6P
SsRP4IPTg9rhD2N2gb6qAfkATxf+45SKYqGQxfllmb+KYAD00GMzy1M8vPAcNHeFVxcwwULz0vUC
N8yoSX5m7i42tPhXKYYOrStfPCpNUW9zLTX3hpLqEDTR6nMB+n6PR2c1qdinWR4Q9QBBg5WFNuTR
mIr0GXehvYW7xHuYdtHGDSpQfz0WaiygXhzEwbPW8s1s6/hHQx3wWe/E2jGFQbkzbd6TKVkPrak8
9/VU7iLFWjSD0x9tfFiOiPCnx8pc66IZ916azSVXMh4kKrOVYVfeztKzfTTFxr4NEHoAQ1YeC9t4
m0EP8sEez3lHl4Pgyn/m7Tluhd2gnKZo0XtcUbDjD3qNo2IXojx2Im2KCYqZ4sg0jdus6OOtK6bV
qDT1uhRzYbxoEDcCXLY1gkClAAZims9Nsh8VBHkcaLGIGrgpXujxVam0dmeO7HD8mEQ/GGz7B2L7
uzinGB8OYX/XJkAxea8shYIlmDY6v6YgvpieYlJDiJdmnzynCFZ854i1jgO3XpCWTk95EfQnH1nJ
Jdp5yvfcVY5+1GYvNtrCuwwdv+3kcITvALJ5FXV1N2o/CjAJi8GtugtUTXefjvGwiX1NeQFxcAL/
X95Bys5Wws/MJY4l1REAfPqmjmuegtpyEnxg0I3zVlYIwbfU821dDtkxdSlmO2X+wFkRK+YmSJe1
bpgrjVLSQ6eZ3mpAg9Szi1Vf28a2jUzvZOvqG7g/NCgaJBVLzEr2MeWyZRjoPx17SA4IjEFBMx9d
HmNOkmeHLgZPrRTqjKkLin1uGC5aoFFJiqlQd7YiDmZfasvaLhZelDYrT8/KVY5k8smxo/Rgs6GD
9rFQmnLhqTa4scH1X9sS0c9GeM5jvI/YVyITRp6/8ticWIJ0bwT0U3WN7RiPz0ZbZo/Z3uqjS9fY
GGwja4O3APickLzTxk4qtvKT4q4rwS5s1B8wKFYOvlFT3RED0L6Z+CcQT4q9mPSnWt218XDR7Rgm
9UXBFWsxijHicZ+0dxBYAj/e+7/aeNQ2NW6iB9mUXpWuRuzzxtyNF4jjNIeyQOO9FB7yXVmysxRz
U5mpbq/tpGyXRWe/q0xwdKyA+vCRnVCzKfUhP8hG96LidiW7SmHnB29uZDfA4ZbH+J/Z/xpOydBR
8+8XBmfKQzX7BHK0G7Nbv87yH6H1wyktPgehs8SfTj/kItUPkxlaHNHZ36bQDJvCXwBY/oabFFbv
PEUABWMhDJnIm5byEtTzs62HxSYsBuPQx7ZxcEZompBGBvBvez+JvEUedmRIegzAYqFsI4sS+8Jz
uUNeFcs4bnnrV2CISxchahw4RgfZHA9Z6CXPeIBGPN6NmDL1IC52r/L5VheqPib7qrIzbTmk4sUR
DpZm828AK8321GI/Ns9lkQ0HL+iHgzI3nrpKyxDdxbzLDv7cyHeNvEIFJ4TEQwpzYQeKtup71M/U
uG8PJIEwgZuvOqv7KKr8CQcOe1GqCX+Bcn7FkpWztiNvBIzjKj7mvb+ZouSEdLlyqGbzR9n4EbIi
SmqS9k9Q96vHvRXxD5P/f5pZvligedcNaZZDP07ZgQ1Qq6TdodYzc29aADxsTXBGc6jmdUabrU21
RQ0FWdFD7olvRl5b60yNR4oZeYOLSpm9BJpXHfiWwrPjD2sOytGOMfJsR+hCnrOV/7AQZbJlVgjw
H5E+HaKymQ5Wg2IU6XO0w9ziQL6iPLCXd7dOHLEhydRDMvvIiapob3+mzxvxZ5JXaVZ2t6sEved9
Y3Du85HxAI6vi2WQu2BI1Wra1LZ1MXKBZl7gIaKvhPVBNq5a1oc2gZqFZQfYSkgaiyLPFxDT64OI
/G+4PV2qEjxgEZTNMta1FSi0o1u1C9V3j5o1HIJIXOMSFJoBDmTfBdWhzEjLa471XtmKfx8P3bRs
4uySx2LA1UT7gWo8Yud1fxSUa1GDD5DFtDMXtgfisjaQhERtrmVSByvbZkdUFWm9iZCVXsLTpfJa
mohpgZsEvPgy6r7YIPESrxAHqNaBhSeFEvUBJz9YwkrBF85MN5nvfk8UEuCW3TyOeTGshiJwWeL5
y0rXw4U9Nekm5GQPgat/DB2qq8PYgUKfE2BzcTWxbAzTHcSlwNXhg+rMvP3YWYyzPkRj6WsN64QN
cjmgrThWrfhSwQV0K2sHFlnd1F7D5sByq3XohbwkxAXQJx6Zag87OhisHQSkBy9YKVURwG7hO6H5
2bBFb8jgRw86qnH8e+JwIt85aIuAJz7GwTr/ypa9DFkm4Z/TJECeNfWUbRCl5yG2mp1rN3e2r9jH
JCz2Me+sQ+RH21bEDX/KzkHmAAvVFCuxBXZcYl1N+bSGJoLXmRKckkgUy6Sq1DXPVnuNLTUwLyd9
wRdSXdsx5KJYKXE1GlA0iMJ03Xs6hvVILq4TN3gRJuy5nsJP4DTDiZfdA9+h6piFWE873d38Wl1A
un9XUcJbRZR0lplrgB1h171yVYdqpaZ96/6Hs/Najhtp0vYVIQLenLb33fQUTxCSRoL3BXv1+6Ca
nzgzu789GATKtUgOGlWZ+RoXqrwQdXgAuL20anvEFrlBo6aLkrXTinblBdWlDqN9HhogBDzzikEs
ZKHCM2HZpPrSbYCSt2mz5fuJPnFTPOhFCUOhbtb8z5p2tptZ29Tu1kOvN7BgzHpBEYmHOrOPVhjx
/1WJ48fJ4JHTjf1E8nBDMHGZT/+nJkI7LR2HYq8ZHaFBp1Kr5DSeTCPQ/ZaNnsrGsi+RNrRQyzqm
avQ7HtsMrP6snNShUE1eFlNBE2c1FfkgoLp4niZsfl5/DZLRWVjKhFIE6PdT2t6aCWsvteT3F2Py
l1VW+VpzFeOsWLj+koH57Zkx2llp/UIwdZwaHe1uC9Jy76rXOEYsofSmra54ZzMNi2WiCe9gaUDe
Sw0dmSR2Nwmq5hfhnYdAC9CRDqMnJx98wp/U2rlK56zIIVlQfsQtNl00/YjPdNvzDlqE2nk4J7I9
3z9DqcaIgxTZpapq5TpZ+GUB7dWLajwoaTttIVd/FIWmL1yOxbe+fynSFC+HHrdpDnzamnNUv6xr
62SnobVD0B6VV63+OYwcVxDj8I/sRpc4tardOFyRzbMWFlTtbW058dFOVcrj4dnxumaVUxmuu9K9
hgOuE0Yt4q3oQSQZ5OAXsZ8452pSeetPrQ3D2tSw+eJE1XeZuwq8TF+K1igXGgC4zVB6CzTSnEcY
Rxoo+WLVeZkzb9wWJH6nWlYd/ktBhZElqS0kbsHsQbxCbrS15h8qvoRdfqPggs5g4DdIkqD4mng8
J5lNaVJJooBSn2Ov2+mAVhq/PsTiqXLDpTLBz0coMl/oLmk5zexWU+m9jonOFo0A3DaYyg32mB86
dK+VP1GujTRQoUUZpddiAGsIHnoZqIPg38uB+edWuexD4AhIfybLntTNcuyd4dBn2k0P2nqTsT1f
My+HVWHBGGITCG9BULxganlC7u7Skl6+oBw7Yi5Goa/sN77beQ+m1W3Tkf2nyipjbasqUqJVlF1H
ZTQW3tDOvw9H0byyx02tFk8A/5u1a1TtqlDa70meiY3tljg+ZSAujABvvyREIs4wB1CBRE78jyDY
9ye1B6tUoHlXRj00cbiGifsyFaby7MXKDZz0UUdV/kzqo9voakwAZDf9RQvFxk1K7RjOrVZE/cXO
jP6iKoF1sHFhge/MjCgE7cwbYpnC+JwyBYKSp1+icNIvGey1VYPc0FI2eWkfhjFuMB1pBnDrU/Ue
mOCrRVk172XZ94vWaNv3ASb/wrON7p2cbgdwMhjeA/bsBTxG2JBEJIsIIZh3LR9b4A4UN70paQG0
dsZ709qQtXmg301M6ZAMqZ134FLNAgFB953jB9EPzObVIDQE0E1yMyVo/3fiHZ6oWmhvcTMBejXM
8G22EVgYfta9lmGI5j96Ai91pADsxPy0bqsXG2bxUqjCeg7b3EBqIyifo4y38mhTN3M8P98NTYMC
EFooj1DgiABNMwCBcYYZHKFYB0Lb0oCVTbWjXz27rzaBDhsUNiKGPFE9nr04MrdxKsZT4dT9zsQe
+kiWvdoLp9EOLbB8lD2xFnYBD8Cvcv2dMqb449lxuhv7yjgIwJTrLLOXVWw5e3iEzgqfBX4k2Mfo
lDTpWkQqYWzUPqSjui2CJruB0K53Akm4mf9hob2UP9cJpo7xVL4V0J1XgITUZWHiO5abRzsyTziL
aURB2s+uMV5B7f7ObYXEC4d/Va/2CecHQMDZaqhgUwwE4m3IF3wK+89LlyiHnJ9lYYyut6JyerK8
cNjWzviKYmG/snx7fu8N5ibqEXop06w6Ep0s4hx6heZowy5HYGw5oAO4cA19WI7Y/i6dOZSILaPf
m332aHrfXEfVX3Jl/BV2ROYmz2uo7FoliK91mhNMeM67Dz1xUVpW++IGML9gxQMeqqtNHJDSVWod
2LliEIw34tJFvbsJvFxfOPaIbSr5204/Qa1Hg2gWY4jd5F0DP76qvGxveeTWjY4XapSF4SZDOhRJ
zuhxpNy+0NLwtXQaiAcLo5/A27SHMlK0XahED2xcq96Mh6U2ohKkq/VvpJc1uy7AhojfJGR7dnMB
yk2NooUVmNYhm7RuPeVtjgd7fQx1J9kWvvZO7w3WeIN0lniyFOWUOunGKsFPKhwC71Wbfo4a0+KF
BAAhJZKQJARdUqD5pu7SaKub3/QiMza8H5+rLs+Xehb355YHnrKjEawQKt86bZ0cMwOgal/2sCTt
/mVIK3sb+L7Auqb7UJuClIKZrSc75N03+N05IjVg+w2Ke7Be11Tpv2WWgA9ktC+BP0YgPBbpBM+v
rVFpUCJ2JqUs14XQnHXqsPFXLRoMIb4wEHbWEDrC58bdVCnmkYXaedjbIOzkmZepbKnrovASh950
KzhJ23H3U9GRINPcBGVKHykd23nK9B+DQ9KMWjgnzqH99uCEqfuXByctxsQAJCvEiTw4+I2WQHQa
8PTuJ+8BTUf7IPTxVz3mxjbp5z9I5NbX0UHtb9lEJD3R9b0GXqRv+nxqDg1ehYDmkLvt51xBVjU9
qSJSFFm9FIk91FdVV3nAI4+4oxwJOfISV3AA1e2eg3C3HeWwHKkhPeHb2sTMlx33D/jbmPwUPVMP
ZpSNW9v5nVR+ve9ahbpJ7S5VaCgHA2d73Hmgpmmlau8wyFmWsNOXJdKuWhjbW2NcJxSxHtG8uaRo
iC4j0QLjytGmHSg/vkBdxSOng7OUJ+teQA1XkpyXJWgh8jdbJbedn0FM7R+LUjaCYlrZU0EO38dp
I0LmWSUJtUgagzi/7I9lKFZt194or5ULTC3hoGoATG2jfWinzAAeUpoQycQ6DPZhgE6OkeIaOyZm
hQzF7A+ZJdl6BBOEjFr4WKTsV2iaKXgDj54tkCCyDPT4an/l++Fzm6E+qzsH0XXaS5s+q6ByUF4I
6ktb9L9Mar7bbqriXaWGlM809rcJaBP+ZmuomsayGIA5KMp48T0kfsq6eYn8msqc/9vv8/xZ9bvv
xHctAuTNZgz8WdGa72JZJhcbK5c9JrnB0rPtNZI+34jD0b7O2mndOj7BbuN+4Baa7iYFbxsj7igd
Gf60yConWGC9w3NVvyamHRA/Nb/qHvspJ56erTLZJPl7VYTmd78SZ7uusLNA9zYb34IsKxZojmNt
ORaPOGa1GydyHo0hfStyXOCj5lsyaC9+K37lKefUNviuRuNvN6pzThReS+UgCKjLRerR1VA+sqJ9
U7Vb1W6n71WELpuPwa+edjigVotCkEpRcq3aaJUh1rGVw8OP/hK4rFG4KsS571CnzNQ0BixYoeXp
9WstapqVoh+oI2QJTs2Z5f9uZmyW5UAkQPZZvXUtmTee3MjBDDkFg4rqLxxkTh8dkA1vchxia/9D
Fb2xKq3RXbTZ9JHyh8FunnikvRWV4W2GrAxv/mBaIOYuhWevIgLnd6cZ9pbd+wsT4twW/eMXxc2i
60wj3ca+whYlvB3paG/LxvtdQdSmUI1gn/t+8RjUyU/0HoeFq+F1rxvK8YfDC4Ljg1McAkp9C6T5
sVP2unTpDrzgd5y6k32SmJfe5eRVkFJbFlhWklLIAceqBl8JTCIqo8xXETpovP4JqCLwN5uJlMtK
1U0k3ApzuMg7Q5BudWCkqX0Br8SvOyg8dfSAf/k+aEpnZ9u2siziUrkYBb+qg9+MhS0Nj3BqXKpo
tM6UpfIFByTl1RsBzFlpMs3nJeXVmFTo6oGd7nSrCW9KXMQQTUMbmWIv1a7AohvyKh5p7SCe6rU9
Cv4lrMrFE0gCtLzT9iQCnxpPMgmkLQqQSJ82WFkCtL0Lz2rHW9ic0vTkxjYUHqisy8KZ/DOc/ZWw
QzRvqz7+pUIU47QekvvTkB7F6SwyIRRWuB+EIwUp8hcKnhOxtZBgnTrI6uOYwGaSjObCc6tji7PV
QiJ71JhE9ddkOSqbHCiXVoz9W0oidy4Md1gPBXW2itSw32SD711trfi89D56B6BWvrp1Q8P0cQI5
JqZJOrp/Tq0VjO/jEdoKiunocrc6pUIyhbwg4aPDdxjfG+T4Ka2517GGl1iPyELM3XKW7XKEwB/t
PsslzLpOjeU+6lZ3lt0ISV0cj8pfAkcOK8j6QWrNtD36rmmSHDl9Enc6tYqXFihZOSiVa2TXPIN0
EQ5Csjl/hpHoeyj7IVu15dzkRc9+VZiSXVEcZw9R+X8CYiA6fE3IHDQWJ8KuNUcuQCpm6g7bcNAC
hBzmJRRW8RlDZEIuycupXNlxQiHJjt85VY1PpRjrg0ra5S7tqvnnGlXzDyccm02FzvBes4IRj9ju
zLM3fQ9HtSctpJrnXGvE1RG9s5ADkEje3bI5twOAjtHDVSJtEuqTAJy3ihe/dZ0XbqdYpUg0gJj0
8zB/NaL6XZr/xREovsnsvhU6Ry0YxO0p9d948cHHQVVgadstjMxY7xLKAWKTpqZzkaNB0dZnK23O
ie63CWQiP9lqnoqz1azPYCL5fwHF89yp9koBnvlYzcipAglr2ZK8grk11on+KBkIf2Z+Yqzslekm
4yoWxhV1adS4ZleLu43FZAnc4TIkukZdy3efnfP4v6wv4sGO9rOfoHQgB61rH+8O5fiZNVtS6E9y
AP5hQY4RttTxblheTBF08LtBd9W7zumuk605+TJsauP4KRv8nyZ61Xjs2M6mqXeO43o3H4eCjaFP
2tKbm/ICTS05jEX266sriJDphTe+RInDVFBqYS7OvmunLjPAmv9ZOTRquHDz1tpTSfdvKpn/2+SS
qcNfutzIeXIAZT+XWJg0zPfYgARShtnwkGSRfu6nTqwyMqgrPazjq6Zp8VXeDZGBFL47Vot/DYz2
lJ8SK93I/n5KOvM+pSEGr3LgRPJDRN215sLvJkQ31SAivcbHf10UWxWrEv7Iom2HX1KBPh8ma126
XYP84ixXP+rDooKBc5ajVegvbUfpnoupUR/cNr5E86yEfP8h6GqAMSB2ieK8cV3Az99UPfL20txM
5KROI0vhzDd7nWEUgWO9aUVn2eTvc9JbtX2QrZHt0e5ftbTTHipgI7KzEXVxjhu0BKS/GgFRvzea
MFi1Q6y+hmPekeSjwma69k/dw54ka7qK/6HgVxCayp6TcMzAz6AGrpeYZfWh8V4U4HXlXNWdyCa1
kbuRcy0j+1zazaYocimh5efSrrPuS+OhyJ4dYdmUkB1nc59L1gQifE0Rci4aV06rPWNNkFw9d7gW
c8srI+15ytYozkf3RparL7yi0osc4tIsEdCr93Kx3gKpGnuhruVolIfJAU6jsghbmHgBKcKrYzSX
vurT9yzTQuC/wuULEYgTcMZ6PU5D91bypLlIevz1z6m2q39O7VS3+tfUfmwvaLBWyS4KS+BzbVDd
wNHZwIWKv9TZs8WaxmBNDDzu+xYiWPsbMbngW9khf5VzplnJSXKxj4n0DY6rfbPM9G+L4ZmOezmt
Jg618Er5Wi0/U4cBvpCrrZqMXVclytIfAKk1qJrutMj3bm6otMvep75cTfrWJtP9a9CNizcV0bca
dYeZW9NcVcz2FnjHU0eZXUvUric5MvX6UjbHTIkeLWxAZYv3iPXUJf2AAdYEjztQKOHGTjq9JukV
ylmDVKJR7cxATWGt6ig8y05oJrC6sMxYGLhl3CeOtYl1Wy/YwyE5LoI2j05172XPSp+qaxELZS2b
eaPBVw5AwejxkD0jRuM+udAf5oacYJZk6aj3nca8aQ6WihMPrJvpXQQcvJva1A9yg7ahODdCvLGT
VADxhH5Tie5zbVIuAPaNl7iLX9mtFJi7tOYxTGuVS4Sv5b7CMHwVJNaC//xf1TR90wfN52hv+GT3
O5MdLFUPYzOFW7zpzEdrxKwjVdrmp8FLRsubW9lIy9Z4uJnOKuCtmyxyfRX2lCYpNJOuze43CqqA
mPNQCvlvc1Ssyzal8HB0cnp11zWk3puZ5YY5pLpTqzJbjV5eHu//lGnPuoj42RgkiaRH0WQGP2DN
BWfZlaOKuyZdAsZv/iLrtpSYtidY2CyYCUyPqPVgRhrOouHiI9JmWnzW5CcvEcENNVmck4qw+TG0
LkIqYfpaWK27pcBubW3hla95lp/JaTY/GgcYQG4q7rVJ6+okCJBXlem1x7yDCiCJMlhodbtGSx+7
NiND7pS/eyvfFXpd/VbJl/3zZp4jewZuege6uBIgg+fgULvKEBDfI3k4ojsyrqoSCTyhUlNIgIgt
5GMwdrG9ivuw3cvmP6dBP/ucNjTveuS99cLqw7U6JBhUKROqYENPrkQhAp5VEySKX945InBWpqYi
OYOkw4rqQb1HON7D3DTXH/51x4/32WfkfXl0vTC9BUqwmYi7HptM11/mVmOoxSPUEh16uY63agvA
JuSco2DWbDrPHHos5MlB2BQz+yKsx1MWgrsxeF7PwvWVnTTT0XR8riMEIDdsdWBUWsi2Z1JCG2m6
E6ko6iaKaiTnXA2xykHgcVwI+GXbZuS9g/IDzKe8FBEgCzB9wDWEulP6gVAndCmxo8qcnRCOiheU
pe1yHNGQdEfgb9zJC3HNsLFL1EbMP31fo0MDp1ElJNvKvhJX5PsHGENnn43ohIW1jjJJjypEFESP
2VSOR2HvzEqQLa57itXgnbsFX09csXXdx5Egtw7Aa2B50CUvXYOMJvCS+FKb03j4mivv1GkaVuO8
28smUCZv1zoFVgOF6z/kRrPRegLAdm5FVLwvWC5SCKQlLxBWyr1hkwj76gNblSNryEWukgMuKZuF
mmcVmiSsRfohvTpdvnb7ghxXZ1z5cdXHCZmtvUDPl+xVoWbLpm2JuepeQeG00h5TE5kfBHl2Qo6G
MMTXma7gZ0gYmy3nz0v0sLsmwLdTxUEKq3VOYGqvyjA58BZy5yHVFHjBSQQIYW7KgQGLWhb68dpK
WxEvldD3cO2DbR9gE04R0/SRKzGHk5ztzZ9lP6QEuPePjPLIWMKaSDZQRJVCOJfe7PjWWMn/usXZ
B/ACuRS5d0TKGJ2KAve+baI44aopEM1oOBOunAGlhpWDSA11RazFMt2v7pchE0t22e741d9TAehW
ZTnbUnpGwZ+GyaIYKWh8rfPN2tmWmf7x1SXv7h8Tr21zE9Z1cBP6r6/4TPZgZn4Pz9omCG5Z9juV
qqFTjp2FZQeYPIPeUMRa19D6scJeWUlnDNQT9+Qc/R2mfhN5ex2H00RUm8YcEfKem0nkY8ETadWl
1PTgbXQ3WGEYbwasmROC3vV2FIh6SOkuNuzn+4vgbisdWINAH959yQrdPt197Sxr3HfpgNbxbHUO
4oDvPtmqlWYG0dNE6noVB322jWZub1Sb0Q0nj3Ukybz2rNUCK+lz1Kji+ObzhMq5aYrqTecZ7d8Y
jsCtuo0WQNKQDMdmpjnKO3mR7/Y6+5YFo7NWyHUfBs3QzyJ1FXhWCGlmWfgheUsCrA7ntO5n0ndk
BiLffozJm22RiDuKJvZXAW/3JxOhyP0QAFVLZgr0MBPXhLHMgQk+yR7y+PnSJvrdo4B7iIrAeCWh
1wfj8CM2BsRR+f3OTY6YT02xnrLcTBfhXOgE498mdGJSzmZAtUitR/HYoDuxzC2TvGkQdMk+u7TQ
ka+TaxI8gkL4mZBQhvsRfqCqWK7JOXVHyBThShkw6vURC+J0otVPIYf6nTfZlHZHzX4ZW+uxnIbk
5Api8Fjvm6vutN2sLKZuzdn9XV7+pwHZl1moLFIhtzdu7qGvaahiEarjHCbTlH3yTl6UcVJPaWCq
AM1z3vYUs17jGY/u2P+xp01UbamUUXSTnrZD14pD5IDmkjNkn4PZw9KaYeWK438LTGP88Lv0Ujdh
/6wEWXSEtTasIBxOH+gR3/vdGSCSNMpnv8t8Mc+35/5s7o9RT91njkDKwgviBSAw51Iirvtqpm+Q
Zoy3sI8sFAIQZHVSBX6o3uE1jTrf1pqb6uA9qGWQT6/kPOwV9tzQ0aT5o14FT1gleinaQTWZc9HC
UNyDpvEAxiiDCKjquvYJUtxEVq9EsNbSvxd4iD/WTeb8rV9k6r0/Ulnfd+DS7dzG0MTzlnhDqd9c
Bev2+XSt9wKsY9B/ZEaFOIxe9DezVbvdaNfKDkN7TMcci3/dQCUmsePmCsLLPmSudUHluMchb0C2
1ED4QPZReOMAbTQlShdqggWDWSp/GTxZ4tkxhPWo9xzS2lbc2aUAM9TjqCrxUoanaebXm3pqTf5W
xKGU/lCey9PsJJtO5m40q/bOWMU/aXwXT03pxSvpS46kAycnSrJ5QkkJAUUKTUUfvKiF8+AmVfRD
1YfZrWCwrlpaRJ9MMRhe4y7QhbEmCMKUx8FDbKmmZrlAE0bZa6obP8pL7Z0s1QA+VRfJY+v55dHW
uh9ySHZZjphLHVBOpHV2qCOcg9NpyBtmyG6yT7pxQ6r5oWmVC/cEyRUvQYg3GkayGais9GeXUkSp
4mx775sKuAJhFB0KFd5zkGjWw9fdlJXuKhxK6yHgCLvCVmA6xGN2iTQrQzTFQ3Bbd+IV5Oz8FuvJ
58WDElAqgX2R/bMk7VL3ah/BLk6kUZxoD2OHaEGYGtXGNz3jzZuB8fMb52tGGgyfM4yiNt+SorjP
0CmyLIpGPXZZDtpaMsbtv12JpPuN5mUJUOZWPWH60zgqWSsf5/bJGIN90Hbf6skyLihrmpc4LxnA
6fkX0jHtrooENg9u9wt9mO7cYM8obEMp1qmidEuXKAq1Ah0Zy9mkUWgYkmgZ2odxDWPMMYwb/tzm
TZ8vo495YlyyLYsIJxz0igDOtHoNI4N58hKJyt/krokYzLxC9vnKYMJczw+p6QODRI6C8NIn1bt1
Z01Csk/8tIqjLLJR9U+yT0oUStnCshnEmtT0uJR9Oj4rZmab1Y+kE9/dCFc9JeLvkWJxEKAdhsBX
5q9kU6FiTTLK5N1uhQjUTkpxaHTMzmuE4ZYQHHCybLDLuUY+fujS4JOCBUWBqnN39+F6QOIdKb4M
fjZcat1byzOCEnfNw1ffV9a2mOc13QwrlWlbXC4+219nC7muK2vcfFTNvcl3l+YpF2ucnLM5v8kK
rzfhUpZ8n+TbbLTCqxyVc8OwNHfCF+jOAlMAn0IBtvTqU2jCBZaXbG4mIPCWCGH2q6+Bwc6a+xSt
G6Z116IO0Ot9izTWuG59r34IE4USwv2VGVYRteOGs7SBqdMBeHr+PBWGvYFD6ayMOR6nrFCdx7r5
1s6BfDNfsmpaWE1TouDH/FDDawBU0jbWWwX2Drj/EGGC2zSln3eyL577hrkv7q1iMwBB/Fk1YIIb
bwgPVuWFT9iIVicA6N+yagifHEtcekvF4brveWfiSDyeVQoNXa8EPGo+CFBYxZtqDu01x7WRWgnx
CfhnU4rCQvF31uNAXdMT8C06JVlQnege2llpmGgKsSVEdlayGcMVf0IygEpHisDaTJX/dFY3QV14
Ip1aHH35Ullg3lYUqrD+nTdiuSXjR8Mwdf9fHD2dBXm275E2uddKCZMXAE53cQTLLjEZHLFH82Z/
7ZbC39pSNKqds1YC/hf3RUJr/58WjUGuHbt6/gUrBF/k2TIASrSXTSn8ir/JZ1OOhuM/mglGOPfJ
ia6AjAri16w2q1XpopmIFv/4bhfNIo3q6VVVLAd+ErgTZYiyjalNwT5TiC690qgfi4EEjeahvGri
iPyjIMRki8F/s4QTqpjI5lnFozdyMvDmAQ/yqoInjvwRJ/SeL/gwvMufsOgm9eJMkMihKLygB/7v
sZGZYT3ghxg5FDOthupLCSnRLHOo+vIw34cBIPepU/dSg0vO6XDc/h/73LmQI6eEnS22XQ/OMVxN
kYYac1ZdyXG4V2uuQsm7JCKJncdg8/41gMP6uUWc5PjVX4A0O5pjvMvQzJC5VJlBtYzmgOIuZYU5
bRsnIMtQ+e53MlEb6267A8djLOWCUWm1azYahylPygOK3v1SSxPk0e0g3FuKsJ5yX9f2xC3oy1Fw
fioK23pC6bRUswppIHrYt3/EAPcCdAl+RDbGXRjIhD0CoWqUe2cK3Ok5jftq5eTUUYR8/oXO33g+
y9plFZ2pbCLbRUseZWW/SNR7v+wa5Nf1n31ymlz15zPk3B5k1f2DkNFZg8O5ga4FuRvlP3vC8MVg
iZrCZx8ceTandWZinDHP6Fzjes+J1ZpYw0obzvISFfVwDuaLbJL73sYW8PMBDOjCBESOCOKhbDIQ
Kf1YP3Tz+9AHJRf2482cBfdkNz1u5ow3MQ//p8eo3C3iDKSJoTlxQsLQaHnPv6hlaewcaJkLmZ6R
WRh5GSwfqk7cHvzRe9P6MTyWJgm9PPLudhSyCqg76cqnOH6R24e8RNCkUqv57JJbz5+F93B1bjZ6
cxB6DTAtU4bbUFfjTW8K6IFgKjayz+618QbtAPpNIgjn5nn3sq0DssZAAu6i1z+GEe+IKOTAXqka
PiNRcSCuitYyBzX3a23+2Z84abSGYT19/HO+7M845d/AyMWLJFRPIg3NpyHotLMygpuXWW9bMVHo
85z0hACc/qJysLwnzWtq2IjdDBuZBZ8q8l4KFnciB04pKhTPVl1zAKwVXu4tS8x5QRtNcWU+C7lV
+nh/VTeqeEH1WH1AMhOf1a87MuEIm1frAVdKMpJjv5wGTX2P0vybFuvxb7v7prbpDPEAJpensfG9
10FwpINlPzdtoawKbFUuigJWb5i8eEYaGNRTgwpsegeQxIXp+ptfJiFeK+zk3EwTULVOs15DL/Y3
2FhAipdNXFRWXus2ezlq9g5ay5mrn6uysF5n7HuZ1d5j54b6c4dxolwEUjW7ZoH1IdfAf5oOatm1
SwvexsUL0Wp0Mv9CKFutuh633Eb3AczLTlWg4B4n9VW25AUtP9Jo8wrXGI5V3CmHr35zyHQK0uAk
arDyFrDxTTQ7zVeR5V3lXYD7TDQS9H31W8JwdniDxgvZBzzUu2rzRX5I5dbUMoLoRnp6rDgGztgT
JU13X1LDmXpMRlc9Dq5WbdHzf69rF6GusTfrU6ykUCo6pa1PbeDdh5OeouRK9pkxhN1NAJpjNY5d
iXzIqtdV89AqPonIuFOT4/02nW/7zkuO8k5erB5I8/LeDoaJb/A86d6LO4Hm1ObBn2x+3Mk7VnNt
X+4hwOAwU4oe/nvPfcspf3fRGD+M2FWGSybLltxV/g/LFYr1uygRGDQ0dXj1UgRp44nKrWzWihaS
VGQAEk15iE1wOeZkBTvKIospQ8g+n3ocgO9ri6QBNKRP269lciBV0aW0w2yJneoAEF0dbvJihGSf
exSixPye+Oq32mBP8cM5BcqM+AgCFCK/lsrJcqkTJ69y1Ti/iuTdn6UOFRwk1BJ0IuVSV2jjvuAb
x7HOM0iJKw5Vgzje35uKVlx9nHtkyxKa+chPjqCUpwYUWUvzsZgvuCa0Jad0OcsFOocDQqgv5Zic
BYLvCYqAe5ItFQ36o6q3QBjn1XJVYo2/MxiSpB7MfS9l9moHbp5AxkjKJ5GSTJ/Qj5JjsgezCmhA
/z/z0673YdhGw84BsLO2+97a6LMfm+27I6SW8u/Nr1E5WY6q82R3nvw1+rVWm73cFFcHj1QZ1saa
hP7yr7Vfza9/NwxASle6s43nbHWVqsSAQls0Mh3tjE6+EQKqZdGbYwY03z81XuOe3VlOwYwt64C1
WLIwZLK69Kp4ifzOuOtR330wnR+Gkec7zaUiJRUjtfEDjSPlvU2Cv3dH4fcWs8H3r9lSjTIIv/9r
tuweuu8wL/z7bDN0jTUahjzRs85z7BZvcHQeq9Kb1Ymi6iWAHyC77TbRz8i+VgvRluUb2HBnO/pe
g/VQW7wpWWgv75+RfTg1Ds8molYxUho87cKEaWEJM75g14FjRK9ZL+bEqRWx++KXlT5Jlc9c01+6
IKzfqygh3132yU0hA7urSQjvnT+rtT+r7XLIf7nDU54W5u95dYwY2XsckGacSie5ZdDWdn3nfK4O
NGiOviifNKvHL8cPwTA6/vDN0TBhMnX1VwNrj1ctevkDplGTVnt/8Sb7UNANfRcDRke9CtCntyhi
NCS6LpqZK1tU0L2DMMFkObExbUPTEFeVMGvViCR9TsY3D5jZItZE/BcqAgtAr8p3J1KC1Zz1vOSd
bh4xMWzXSRkW76Yrjm7jAzfErAqNquEZSZtyW+GFDXsZO5EYNAFQyCTe28CsqdmV4TFOsCOZkU6p
Fjk3MMH6bThE+M+hgeQJuvXyOXSm4njvQ5a3W04NXxY5el9pomtS9IiHJHJdNcAusgP0LJWzq0Tm
R+Bpv+UNfmr3GzApvzVVNT7mm//rOfPyaV71j8/578v/zFHHbN0ZYfBo+U6Hulr4rsU9MTMalc8N
URYS3vGjbNkJLKHYsfODqcf5Mxlkjg3QxVauP3RnAOfJykiwaJo9GQu3a598B5Lm/EaIKds9/Rmj
2Hwfk1g8OaaxTrb+rEN+A3zKEBVHK6uSbe6TQgJNYb7YU3ORQdlU+uGyxFnimlBeORfIlC0DtAh/
qKiPkJtpXpEsW0wz+zAtBvAWBcnXeL4DPft5J/vkqJyH7MH/ZvTrU0jqQF76L8bOY8ltJdqyX4QI
eDOl9+XdnSBk4b3H1/fKZEnU1buvuycQ04BFUiSQec4+a4dTu58oGofJoX30nkPAVI/qnRkN2kdj
PFSx2r6HoWLu/Ym/LGdVU/eGV3tEXELvL0FKGaLsJ3HTQLGs9ZOOY/ZzS33W4HkRpKhae/QGTLft
omvuLb1WwA7mKtYGavkRlBpUEPydmqJX1mB657XXlfVO5pjJd+yHmkBrj6vAXdVX2TUVHSKtu06T
GWsxjWW28TTb2OfUAE+u02YPOHTiZktVCQ0hwyy2Bazn//3R/32em2rq0fT9pdMYxZZYxv//MzUq
9u0hkCKwgc1dg6/IsoG2tinaBmutlArFRTPhZyElFkGY9Vv5/vWwvVd6pXpMh7S7B6741dXc9mRU
5DkNtdFO1Op+lQkemcQJVHsfagYlgyLnU4rKVgOFyUame4A3dosQsdWWUgWkmqaab2SaTapV5SPU
18WFMh8bP4zuz1HpVi/naY25nnrowsJKy9MsosaKlYxn2XYUYgAqdWKb1CkIiOJftcPOOTjLQ+HP
wZlQyVINPIg0v/sHAtw7zajJbETNaRaL0UquS4t41yuafZRd8qC1fd9ifa4GK6fAztFxkJpi0lY/
mRqfGWEMeHuVXt5rXdhSXlI7XxWKX3rFt7/305Oe64/yc6V6mNiYF0/XjzmytDu2c91j0SMpoljg
W6Xr8yK3O1EGhl7a29xy8E2sCx8i7adMvMukvUrVv77w1TpZVnaBZrb8lcS/zcFUGI/qwjvJVD1G
fs3KVxN7a/n9i945xutc1/oajSN+qiWXoiFqDBLruvKODO2Is2X2RXNBh5ZU7oB5zJZWYTV37hA5
03P7bFUDVJTQZyFs2mqwbUCOLiUyUMIDZV9a5eOyn8INZf7dSZ3mwjonfUURqUzvQEWg5I0dwc6Y
s5olvWfcy8Pg193dbH7LRmr0r/1wUV9zfXSpoy/M6yxVrDqNAknZra9pY3dXkOwuqp+SeafqA193
I7HCXRg2JZWUAPIMcZDDciAScnKVGqtlCSpzK329mk7XdrqB/H0SSlPZV3o9t8dII00jparoj+8z
x7NOckqEZdvd4IAOESfgKIT0XAqJoNO1d9ft/TTXSDbMIZ5fq2hft4nXbPCNnfZzk69xGepBNs5s
VFrtlFEUcaqBM5+mlFpSrfOeccwatlQzjs1C9skptpRXZLUf7cbOeZpkkEZXHP3gGhPYD0Gy9qzE
OFj2cNeLsEylY4UTawmYmOXoeOFSfhLiE/MBzV6hgbJLflai36uAj926fs//uz9CvWgTDl7iicGn
7vfNfEl8UWrHi/jdEq9hHJV4gQ/QAA0KKY52LyM2cUR+dsSuXbOx+PzVIgvQrKNCROdZstzZNjwC
pcvwhRLNLEvbI8KS4/Wdq/5EwUXo7yWzG3O0+6tsIdP7s4zBdBo1ASGhsN3VSNTz8SzNWqfffQoG
xHiroXGS8Rn+q0Dp93UorIGKsx22FFrKh2M8JyvX6FHyiRGn7IuzfHQ7yD6Ex6pHGE1MUql53nz+
yJvQ+5Cd1+eEqALd2sXDQHb+9XSy6Yk/oXbmMiRgerxNm7qq3keUP0RbTXjCxpp6GGx91PfCoGKd
FzqZ7vsc9hXx2N//DtwIRHv6/Pf3uAv/DTgOr0ffEap2r0r1PkMlGWW5t7oK0QkKOLs+0BqiHKzx
5ESw+97Za831Vc4eiIEACc5E2uMcyxWcN5sCpaxhfAVdd4kLpr1CUqMPX2w9/SfSnWHT6W1/bMek
P1KtWfmg4rKS8qAS15hh1uDgwg+Wj24HxSexajvT7tb1X9NkHwKgHl3YFF+VSFJJpBc+l3YEskvZ
vB3yfGq5N0TrW5eULkFu8C9pU1AKU8egoNAvdYFp70FaoHLw+V+ITc9amhUFdfbkW85Kb8nftd7P
q6FvONfh2s0UdZV1IyZFoOtUY7TvejVtH2ejUA9qPicLOSj7vMSkeMV1w61sVpP6joeVS3569rrh
qlHVA39t+ZTZWIaaYzoEt0CG4boQMVkGJfycGzgDBm55CoehIjCmoFE2cLPzg8lfWLZjbeUNOYAI
vavm5O12o77dj/89eOuvhnrjk/g69BRnXitEDKBtZx2vjM/6EUJqZzkq7ckJc/852onm7Vw5CsPo
aQ7K9ouORQblk9Scy+UXq2/CZsH0OCrAK4Mo/h5PGNXW/TAeg5Gtw6kf4uRi4Sa4ZKW49wrsP9XG
p7A0Gj86Ib91dcfA95ACiKDx250at/M95lsz4dNQ/Uec5A/9UdOIQMv46uA783kMFaqMRRTkd2g2
dNOvow8pSXbJQxCLpXQ2Y2pjlMMl8YZVVOKvSobysyxlIK1iWfiNyLXBqCuYQDRucTGc5jpNvstg
iANQwfP/mKaUo3aphODSh0vpjA/ylhOPiTA087/LljwkhFzXXSmIyMKsUvbVuKwuHFXPDp+Ol+a6
NLGP8SlRv4aS5ZuIw/wtizP9EMroUAZgaT27BLBv7zOODOVUmFD/xEdi1pO38hXHXcl7OBVwd0gk
MB/kJ3+9Yece5UUu8deNnCHv2oUZhTtUOMb1Ni/7Bo1FYQ3g8bYi0Fu3hI2o6WSfay2Ztz24kgv6
DPJZwkDcj5FlJVPvbdPK/SFvDF0/7WrS7EfZuq4D2nj8o08uA6j+rJeDyabioaawkAKIhWHWLp5C
g72fbO5o3Gv7N7fAPFoIAv5rBh52/RuFK3/MaBrBEbVaSF1iWRPFinsqNHVvRAlLGvk28zneNSkM
7tvbLDN0Sl6HpPPWR21MuLUcHzsYsfRJuNftZzemblhpvw5DXr/oExF2Ks1Jh3RNfUfuFo0f1g9E
0aYF9Vnj96lx+YbZLdVNGLgSfnPtHR/p+NDyH3adIhwz1dz7Jp960HWRdHCpTTDsYFEk0XumA3TE
y6491PwgD3YVNBsHB1HQfFn/3If9eMzw5FpU8dw/17C3H+cAC9Qi8tuln7anRmunu8ZKPIrz1Wll
m3zbgthMH2pq3A6dhjglj9WKSst2J/NEYOg/Z7RiRvP/NyPpsgqOQffHc3hz2a5VnOKWaC6SravF
6TK3qXFBLOvXd0r80U0OFXHJRFmsH8bm7jraUU29Mqtkk+kFYbzWNN4USKHLOLCjk+6l5ptJ8imb
iu5lQpp+RzTtm5xVBKW3tYyOk3gLvLXpiEMiS7oiwEdAPrR7ha89Nk/UuAhvAdgZmz4StekCNq4W
irfqghLwi2je9MuSQp5qlgfgKjGXt4G6Q+JsETRb+Y6XrbyBCuE0NfaONXgIulGRUOycB6wbMcOh
SFkAQTDDwXIR5GBuvhha1+9hZEC5d4LybchR3hRTOu3CvCvf1BhdnBYZ6kWOhhblm/PwSt2ie9eb
9nvnRvjUYH6wUCt8Qm0l9L5Yvn4wrQwv1Wz4mLw0/dlo8zsmc9b73EYdK0+zfQzZwGwQ0oZnN9fs
vZur6i7qh4ESEiNdqVQZxPhcbqRbljTJ0tOcq6rog33AGjEPms/2IHJ6cqLss7GbuJ4n+3x7gCeh
691GSiXaFE2K3lospB3XP83R7J+mSg9WlNMqS0ARds9uN1NOcjjToYmDHl1OqvsPJDjn7naorTpZ
2QMWLrLP7dhZoV8ITxjDa8fbPCjm8zGPW2BznJ+mdrgofHdu9KUfQyUJ1D4+d3a5rojK3AE9su7k
o2Goky27WFdA5j77vFLvD3VsfZ8ia6mDkH4hmoGLyByZ8Kq88b2bQKSavaXuTQFm96AIAv56+hTv
iEyxzB/LxLIR61t+CsG9bFlapK7wivE2MqlcjyjGMyX+KVPSWDh+ITvmnDVxkI/UVn33M6/dhcT/
2i079HCnNt7XyGk/Z7RqNW1AdbH39Jphl7CFZME4UGRhFxPZ7EHbRmgyz9cmbHnitkVRr+ScvHSa
e7tucdbJsM7OfYc7MIC6MbSzj3zKLIAH83isk8F+LUcomkmTfVBEO+3mAZiPqWOoQfppXFCu0+xm
g1OnJqBoEwxpfW0TqeRr5OvGk+lrH5Np6a9jPr84jY7leh8f+QEGH0ni66sEccjZGlPnOPu5TvYG
ypbqGaaHB6ldKWjJxq5ajSGWzEVrHLq8NhBhUdZ74jKRrIPOIO0t55h6bZ+onBm2XApnygRUcEi6
GVHoXTyzbvyMXtziFYScE/h+iKVPvvo8WZDDnHgNYavf2ym/o+3sqBFKiQTbGrNwztdOyiEwFWfO
JqFEaFFi7XOWJh4DP1HTqN+QHUSXpCNyLrtLlcIxrXf6jWzKk0KtqZdWP7pLuXnKnUpxvcXI/8mG
aFu3n1PtKeUS/5TWfDCFCQ5FCHT/sSvjacId8o/+Rtyn/z1/Zie8Snvv2j9BK4rzrZ74FPfLXW4q
9sD57wP0b7H1lUcqNyh4wWxjQ30auF27f+koWTn4MMdW8k9prb8fnHl4gVBZ/dEv5ofkRIR2ujnn
NZt2wzcfLMcNn0pz2ssre2t6lM51DqJRcvhv8KN79pzsMuwyTR4+RVaw4lERaVZKbRYOMm2EoFox
HWg6aUNCa0Ase9X8yWF5sNPcQiif6dVXv3T8fQX7YOVk2bD1BOBgDvEpn2oLXWjiUD9VuulDgr9k
a3SU/omuVKtIkrH2kfNVWM16XR5SAgWnv+8xsg2YTSMAVEPb9JV4o+qNshyiWr/ADwW5qMWEpS0D
gYnSDTvKabF1HmvrKbXa8dF3+VXRmCmcPySq/i13zOAcdUWznGocBmXzdkhI/p9lE39bmB5oG7eQ
nQYKBVw+CYut+aYik7QnJ/PmjFHKD6WKt7aQzeVKmN+rnsNGRmiAC0X/2tmdChcfyYcUid4Oddqi
2KidL7cu+QiDnPEMe2M820YKxdA0rzMggTyFpo2fW5ntW62ZPkaq4lZIi91z0/VsMzVo+lGuZq++
qb5jImd/J2NFYiM86UrzphlK81iNdUtqMfhZBHF6lF0Flm537ZhvZjFBdtmWr27iRMlWedgZIOuG
Zh2MZYKrhBUspR62nFVc5+LJ3uNR1ZwiIAfuwsi/K8DCtVpzHth6OPsqcrrNPDb4MqblUSrXkZN1
C1skB0C4cYUNwkuSNxSJBsZLrepA82gZZOyvLfBO34wQVM/oTwC3pOCnYTe7GNX4GIa6/jhFyHzd
XBe6YtRq0DD3NQAthMU0o7GLVlrqRgf5AxAnWZMFrcJ04Q0PIcK92bOLIxuq09UhmKgXrzQMT2B5
srtORvgGbQMqUnDt+PTkJ6Q7/rQ0PGXc3j5WqxyRKLvzvewC9hMcggTc4dTEFaFbVDs5ziMop61q
PUxO+aE084enGO1DWGv6ncOdYCH7YSfCB/fD9tDGdv7e9GdnKKsPx33udTyuwzSZ3lODl65QJHKm
3Nd/AY917beSytyTY4DREDursVDrSz6ij32Vl5UAOIVUPyhR4bBNA3+BCkL2SGVErGneZp7icPnX
QF5CWOprtd7JAd3zg51v+eZBh682BtWLzN9Y6TKcaMh9MSPwLqsXkJTzRdOQu4jIt20+aIGLTxU/
vWI7GLiUNFql3TdVlQqabvajxuohC8yfqjK82Hzz3kd4K2An9fTeg9W0aw3T2OMREF+GFNsXTDqU
uzGHSWVBxjiTWG1O5VC9sD0EyqqYob+am9pa99jiPcqDRlTBTmL7nOUdkEzXD3duZOnJGSWHtjUz
94FyDfVOfiPj1H7g66cSa+U7KMZkC8mb9zhr8zoYsk1tceWfHAXL4ZG1pZbk9iGHDrXRzTB/oWjp
++Bn9ncxdTCbbFmEiV19xeAn2feEwi6FFr9aVRlcW7i+FhfZP4pBqw5fffKFe9mfICPWFnbyvTbM
t9qbHEIxHAzuoVRRiocDosUpUPmcuYHKQTftuxmBk1qtdDxTVwWsms1VjnQtw3OS+hU39WoVeSyB
5H+k005/Nm+jMqFnYMe37MfgpOcJb/df3yAo3cYK8S7UoH8P5Hp56b2gPt76m9ytj+I5vKkuNtWM
qV3fWcZ5FIesLhXIpjEJi5Qakj/6rnMaJ9sFk/IhB+QhkWfIh2Ah8mUeO+W6q/vPJ4y2mJOjCgoN
a/7qdJa58wXhKOwbCJPi5xiFDuZQnkrVSuOGL2o4bWU/4XuSVnh4bWQTUtchzpP6GQ+C9CxPr53g
9QoQ8MrgrA566HxMoffkIVEq8V4+Jn5ZHNmiB6CLXBWhb98hRWClHqFeZbwlfFAu5MM/2tcT/hjz
XFVfGEZZ7EBquneO0t7L72USdu4dkrd7DRPG0xgPGfA+YHZZVpbnZszZCdX10q0s6xlnzeahdGYI
4ZRoTFWgHmxCakvDVcs3HyLwusXiYStP6n7qHeKC+Sg1zLHuWfdVQjGk35Pi7Sbr/vdY4Bf2tcUz
sCPRwstQUjra1kpyAJ9uEHjQDqjALTi3Y/AYZ9kllXVolTPvDR+pstfNzb1bQXYwZzzt3hWYpw1E
wYs/W+N9bGc9l/DwQzGT6V52XfuTbtuwJTyHJNSu/bzVeMXVnngQAJDzNUcTDvlB6/0dxl7KuzUn
6TrO4+LkAUQ9Q6gvVybJ5i+WCSA3zJAStNTNeQavlN2Iu+N2qG0NS8E1InMhq5l69N11lR2rK39/
XQa1juGtWcz5hzYPn9oJ+t9a76EvGWZb7v7YqkbEZkfzOLdsjA7lqFMJauXWyYiBUWtqfJGXKHJ0
8Uktpjd5iZJdhapRBEWs9Xol0+y4Og9dc6pjfUeAzfho56gjcNUEF7fw6iNnY7BDweMr5ocfciPw
e2qFehaKevQ5tfH9YDMaSfgKa/421esr5zQbyQ+5IsKgOrguixxTuVCF7+xuKyW5XJpsjfKUKaG6
/nfFSqk8V4Gf3MkaFlm1UjtGvXYmr0ClS11LmWsXRWndXe3rSOacoALVjCHTOmwcdHPloPQH0Ef/
TAP/q2HY9U+Tr8dPLvLBzO4RGYT9k7i3LtM5crey6SUqzoJT8EW25DlN0bxO8RSf5Ule5rfA5rJ4
RTpTxT5mVtfEpYNzO1PjQtQC906RcpUHOSAfEbYLT3aWUdE1edPCt2L9e78OxDrLjCugf73hPpQm
Nayuh4hqVrGkS1OWReaQp+ukRqWOq9AzFULBt389wMwjlD3sNK4P3LJy3qw025Yd3uxcbayHxG2R
B+K1vh78NvxaU8fbtTgoWOT9LZYUB90CrtqZ4w85Lk+04WMty0ZP7wD17h3Who9OMHRPmkCnyt//
zL2wxBZmodhN8dbNQvLVASuQo0UK3tRuMy4AYxS9FKq5bnP0SBThUXkWbusej1xjaL0PPbx2q2BY
t2qSfnYze1Z8jNp8bQCD9tKIKwd7he6ZhiQgyEZkQtKkSqKPdTki69F/NQK/Bk2JV9HDtc7c6gqE
dDYFOdik/uOmABcSdjgXR+dShgAQkS6szWe3aX8CSJ6+WJpPBGZ8azBT2s1kD8/FgFp9O9HXcTtK
CJ4/T2iTqJgMi7NUqckm3ObiLFVqcw1cTI6yN9U3XZxkK9PCvmnQ1e7o4Cn7lMXKfcXfVJ6jurs2
tcQZ/5HTCu+rOqOBmUsYsyL4yn/VBxle7TmKeqwW9S7ehbUKvNFvx51tauPDQD2Q3FHIQ+ol1kqv
rHJTi/pawNETUd7PGbVps/EQM3J7KiE1sg8JneoZ3nP+YJiwSRojas6st+Jn2wU1LGAhOKyYm6ZL
220zoyUJbWvjsuqhUKXvTnFWg6/r7QbWkAgoF7p2QcMWPiUmewDfB891NeKdGmUV1JjCyNFIjAYK
o9LDNzXc4GlugvVc2cn9ZDf5PvGJeb+SqU92YQosxlBxK7hKUgtgf+QsaDuybEm2waf+as+9uepm
KM3UgrsIIKnFDUoF1mkG2Uk2pQTSwu4In4En2ZN5JUBLMT8W8y0NW4jbfDnFbf9zvpHlySIKsQOt
hYVr7xj6SsmbmYCFN/Wbq4a6SIaIsKjI8WqRcprTfDrhFij3t7nqpbuSzNYyEttdo3Vy6jKck9wB
yz2vk8+4klTpvZxvYRbIgsW0dzZo2yMJ5Q8AS0JDrFbPcYWXrVegoAXR2ODBOCX1Ole1eWk3rOWu
L0HP7JkyDFYpMsIIx4mKOQAAXPFWAVv4B0yB6gcXCMmlTx0hbeN1K350bcpBOU3OUDJrVVMpva2N
mtp9sbAcawwpvMw01lHkEZv5vb6Uj/gV5UffM6llZ915XXJeT5uavZ7MNhm+JgI/xqfZTgFlw3Mz
bkyI6KSz6fvjUAxQwHKvuU65DUwjhKsF33/jZKbmVz8j1y1zIoUVtFcZRBdpwPvFgMz5OzkFo9Rw
0un40XCdLbMlctgTyVM54GmYbP0o3LTC6RjLmzsIIOZ2sCh9kP9hLfa6l7iI7ql3caBbOuUGkqB1
/a9TUHYus3Aq90MyBvdTiInIME3fQ1UBsy7W8BFEf2Ol5xmw5rcoRiv1FU3iRKUFm/yQL8gqVkki
/xUHuFaRyuGGnOJ1+BYckLOrbFaXLpix6/ZgCpX62HPblH/2jx0DriysCCLgN/KluOYC65QYW3mg
wG5eKRvTBiwHV1VssZ3xG7onNruYe2oWNcpBZb9CnAnWY9rE+wEI4ToW3B0pyUpTNzijuV0NVQmB
QTYVpV7JGSlif9fNBDs2Mi/yMFT9z5zwxe7WpaKNugRTGO8prXyX/XmmUUNg18LQNzi7VRae5SPg
XvPazABH3frkgKlb0bIsy2mT5kF21KP+/fadbjKwdYDg3iPxQ4jglFOkKmuyKZjh16v07hGyZUI+
vSAJ5MPeHdnN/7CBixej/yOyKMlTBzd5GYzcWuuF0ZxUDaloY3ozNuswATRjAmjh2vFVM+aBjTrP
cf0qBWVSRubjnpbl0DwolB0XaVfam/wJAH6I1rfo7rIh+mqakViqh+keUka/ks0Wpc4qD0p3J5uO
r3x33Cm6k638afYsvAhlWGTuAUO1NmCezNAxPxPcpLkoDPhy94YxJPWyEuykTOujgyQrkUbMl12o
b1QhHZPVCrKiQT66HioLF20lepb9t2mK7tdrI69qCryK5oKn/fqayPirmQb1bjC9bNlnTfDEBSVe
kjKY/gGdd56asKHodQgXDrKpH7Mx/kz5abxhnF5Q6KpEJHhaZwvctD0YiWfin4ZTml4q2cYe6h9p
l3vp3s4InSZW/aXXp3H4MiOMhxBFdaRQV7CM/DzcmkU0ESiW7dyfcBVhh/Ff82Sf3q0hKARneZ2y
xcWKknOdC2DpLuSF6XYBk6OyGXiBvsYM4nPKbaCxoIdo5l1QTcXap1R2BYk2v9Y8y0dxdKdETnl3
6+Yy9OdUZWb+r6mdlVZ/TG3T6B4N6AVT1Okh6RV1M7hWflLmYTqEautz38YSoWsLfUWKt3/p+6Fb
zKzIvrZc4q/FRb6lLQw7LyHcjt9c/OXe6qEyl13t4hZAUBBPh8pehugLviqAOdKBIGSN+HDjR72/
1wvdfGRTzJ5azKCe6RuU/OEp8cpu7/kzAGi9M947k9yImDDFVJzi0VFe4ODpZ8fmWoacXDm5XDTP
ihAa3Q5d+9E1U3a69chHf0ylqmuF79i4vPURpVo55ATvo7opN52HWMWy8/mpx9vx3oPRiZx5fhpU
Z3oqG6tn56mNB9m0SyXc66xtUAWGbbU0+ldNH+pHOWiKvciYEu2WTVZtXOBm6+t1qt/C6VSoP5KD
tcOarM2CI4JezCsJeF1AeAF2juIWPjD+1dSmEvQWrVmLOIgp8Tx0uzlJvsv+60GehWFOsZznxGRV
peaHAs3Uwi7YArq61911/CJXVNj0b8CsUSEF1s80WVqKmv+EQg48xp9fPc/UCQTV5gWZHr7usdqv
r+GvmXBk7q8S4WTlDZULmB21bex50zsJeaDxOHMe4y6a3t14nYlZk4Pl+nWW6DaJlPx7lhJVyp/P
9XvW3IPyls/16y/WUbjyM+oclWnlZqBz5zE2H7sijrfwkik5EM0ZsdBjT6U6jrDzOep7Ws6EsZpm
lws8a6gWV/AwxwNX1/eBGA6Dob9ofXuQ51/PKBpMfKix26SQLDljWg09HjjXOuqxQPVS9pjmJONI
DD8m3iPQ7wWW7nIJjHQfPg0kbjmciuHQDz+HifhQRSnOdieMbmK9euixctUA3bWUVQ6kJP/KBaD3
Pdp2a+3/urXfcgHYjBzLXLf2cr0gp1WxMhxGiDr/lbZINON+7m11V+MGNizkFGQvuCjIDfvvYTmg
x0WBzYfIiMhRQJXXkycCwr/OwHcVEjs7c1i1yXEO4HRfH8p2KTrlo+4D10nlIB+bSphee20lZ/5t
lhz+a45sBkpPcVuafGSZV1/f2tDnP4wYKjj5wc/ww3+9ZRGlUNM+v54k38gtXiFPGLIcDrQzQYIs
A+HOpLqoEoJi30V6eEQQ9XnAnoNRsA9BuLn11m6l4Vsrpl4nyCFBjMkcDD+N0to2Qgi17Ob8VTUL
G5V26zxMScTBhzbOYvHaiPjexq51uE73xyDfg6mGaS/mx+KgNgahqzbSV/IMORAESr50xJ/pK6Xf
+aUijHPQLQjHA705OnmLRYzb+6ChXaNF4yN6MzsJcGpRvPXfI5acT5EFOaBh5SdNedcmRoUmJM6+
1aT+87jU/xmQXK3nOHMpRyB16iEt3heGvqhUL37A0tRAZIS91OZzfa8MX8AXJG9+0pf7XliYSMSN
is+8E4zZoiLNsckHx0dTU2fOTp/Sw1z25EI111pPUYL73IitWVljb1fYNl9YRy782o5v4uCCfeCG
biyEiYgIJLBwTTCJpCyb2EHs66zOqrWMHcgRGreRX9N+nUMNICGQJDdIX/WiNrQdF1K7K8upq4l6
0SECRO6bQp4x/p4jh2Ultq3n/+M8ECRYhxvNk09I79kOnHd9qrNv3lTAe6+a56wnf4GGytsWTREs
rALFHnmv6IBGDzu4dnLfptzivkOMIIePsXBta3j4f8/orOylqeMWi8uuubsyfEbql/oeVYirhYiY
JfpH9AHVVU5/zVNFX45R+zZUGzb3qPc3uVYGp1AZixOLamfdJ7XybBjUkWB/7v+wcPLWjB/G6ELp
1Cr1ORXnTOEcnGDxFCd/MB2k0r7/TLXE5znd6a9z5N/xBjwnYzd61bjAn9Goamv4HRh8iiRAN3ok
AeDmGsQ6ac9D/iMcE/ZmouUDGJkW8jw28/lpKjCP+T1X9l+nmP5wgQK699x+p2md/T3RrY8CEBDM
TS3cNJVaHTtjCPEGQKVBrtb8EFOrfJ4Xfpr9JDPnNTgvO327hew6rblbYzehQdLhqlg/xbX1Jdfc
8GuJu/xiGLXyAavd4RhAZ1zJcFyk3ZMasP6JG+MjinsT3ZI27VQfsEwkboq4npWEMXBSANEUP+ce
8UMlbvaB6piUpJJ+444FCr7RnGplhxVLUXsyX9sOLTTKb8iERQBXMZ0y4IroDpNVohM1nyMF/i8D
bWclJ+HYtpzd0jqGmvnUGH70OFDud0cYH/cWKP4fQ4hhT+VP3V427fLD14mTBVUOEz0FNckVJfwI
B4KarmU05yh2jWd8crayH0Yd18HEYxMtnkz8ERcV1AJour2ri94/yoPtpj5QaPOzWU0xFT6djrnW
7yk1qo1o5Y7jYuCVr6fS754aLh2HdsRJTjb1We9ZyOEVEyTKBc1K/6QVZYYFHWY6chC7IIJylr2U
g/KkpNcDLMWUYu+bHTsYsxr5Ks0Y5Dm986hUQ7KnvCLchlXSvNo1W5Aqb156Vx8OjXCvE/zCUhxc
248OXDBSbhWu/SAHclVBI+7Bs9B8vYmXoYAUAn0Jt9d25mrfk6JzDr7EGYrzgDcvzTZW7+SzQDzT
L0NcbAalKzY9ZbIH3KS+t1GSfcNx4DX0i/zF7Ctt29pcOeJ49p9qo/ivCdWYdbu8JzKpOckmNbGF
pczvR+T76Cc9tJBm71PJnxpfowHtexdE+svQYMMaZHwhYu5b27LNddAfY3wCr06tiDE0DzPF5ojV
dP0NTsp3YAXDpRQZH3k9DvtubcRed+WJWtMAPWHoHuLxBaZ+hNWPXqCsTt233rb38k1RicJOOAWH
3Oc4i7A6y0+qUCG4VCcVamjcy1ZeWd7ejWzg+GIQMUf7CKBhXI5lqG5vfZgF/n2WZejNQp4gp1mj
jR8Q65f/9aw+J6VDQXAj5KQkkG9nXNvib9RTd+Rq4Z8QR4ZPQ+HNG8ujYkYdUhaMeF7xY3L46rEf
QBESq5uQWAoLWCEJGRklkhc8NNp6ICD5ZvXsO0J1wCmp806hC9SqFySpOVVJihlpgqMlFwiDaUYa
jn9Mk/1yWpeBfCB7O71XCGTltEBLPp9t/P1sjng22RTTSvTmixl58dk32cOnMgPJDePNJmG0GR0g
Wujx2AooobDhdYM7DfuCF19Pl7LfSvrmOAEUWiYhq/y2nbSVPpXFXo6OvJkKWuWjPY3mg+2PyGJ4
Mj0m70rRV7CWzXImH664tX+UzaD/iWdthX6FF+QH1goImr2oY2jMc5DF79DUQDuY9esEWO0ClLsF
FVhF7/UIvDbvi2kLTiJ6193kQ1PM/t7JXfJFZbKX3a1WTftsxMlFnlQFI7WEpT8e5ei/n1uNC5bs
4m82mfXnc4PZ/+ictr9P2mL4r+fWxSvoZ1Gn+Pu5u/xdHYixGcZpdowQQgsHVW0/Hxkl1xHHUCTE
LLxkY45no5wIBMNfpUYC2E/MBrDKiDx7dNNmH3XdA5W30cXU2k5byVOoCVooQ2ieBrOydoBcXyOo
n2A+lZT0IbikXq0tvIXaMt8pRcnu32+1lZxjeZZ71k8dRuzZ0dDcDzyzwD2I0+Uh+f3InO10ReQl
z8xxkwv0Uuiydumd8MExB+3BTJUnds9wkcIGTEKJS5KUdJJb+2uWPFnOUqHbw0F1zGXKNevgVvX3
fLDiL+JB+euBSahA9sgH/4e181puXNfW9ROxijncKsuSbMvZvmF1ZM6ZT38+Qp6m27P32mtXnRsV
AQyAarckAmP8YfSbn+JC+ediCv4/xfxvtxALgi498TdliyihhSV1+bBjA9C/ZGm/i9M6eGiSqQKl
BPlC9IswV0NowGTz9MLDZee7cfgATu1fYc60mgiT2+ZTWNFKHJp8ZKXn1T5uOgyo1fd/rmY7cr0W
NzUoc61yCftiP8CILBrgN4hClmgaei0dRZkr5uflMirkFuZRIeQwSOb/17nibYgbiZWpi0vH+b7z
m5zvK0a7j7cxBHW7hVdoLSPDBjPhOCcj7PQbWTL1G3EVVnihuJHeY9QyDbRNYC0KR5UX6Vj3WxGo
is6qLFaxWVanefJ/u+h0Ny+L9Zt54TqNMLIV9/xY+NL3f1lUzI8B1l3e7adFFZDEsuV/fre+huKA
p0mXP8El9us//+PvIha1Tbnfijc+/5v/08Kf7p+6ZrLWmpUQwG/96LnJQxnbQuT3JBsPXbKd/lY0
IcMB+EhKnCu7SY4vr91zHlAfmZT4RESm+p+mY/f5r+l2kX6eXpnZUiz2MR0HknGRh5V88hqSmOYE
co60b8k4BD+oknKMRZEazUgbOiEGjtvcbaN7j7LzX0Ijs3oP7U34OCJ0UIpfUdctdSuIH7VM19fx
CPUDL1b7APAP+CludQ/jlHsry6HjRLKo+bH/laEHRU+SbGu2RwtlKmuM04uWt+5S7XTMxaY6iFG2
aBShBqjj9HovwkS/5RnY7EgqJdMWu5YGVdaDuJpfNDwQqDna7yHzwJdg0XRtLV8mFlhAqsDdKXJL
GA+e8x2F4QphlH+aIXDuDPyqhd9fK43rjIoCGiIxiKEgHSY7yO6KzaNx76IkBlQOB259EnNDQDK+
IykPGfk3GonhAxTg+qGUnsSxWzRy6UkcyDNUav8ciYZPYV/nCDQAn79/zxEbTV3Xqge5ehZLm6ln
bxzJQvd+ePq/TPzre8IfTF36PU6estxkS/F0wrBAWiLrr1+JZxhinmzI2mdgaMnRsQc+nRNbwc/1
z1GKcoJT2z5zfHmPksfye1yPKSg4OUDAslf2juwa92HnvlBQ8r83MpCtUetslE4hsw8j4n1C/DbM
fvWynb3100T4mMq+Qvzg3vbtFzEOkuXzxNAr0MOZVmzT32JiBwp2E2hP1Wi0V1XkYmaOthK4GQVi
lcEjs3efxCdYCpyfde5FT5QIirVqd9GJ0xIWnX+ZU/RPwpriY047zan9NDr1RZYcrFobN2q2q3RJ
3bDpKHATso1Dm7T6JJ+AnHvJd8ynqvYay0i5QEHxFk65yPPMnT5PLzl6Ai/YzOvLVm6SszaG0XaM
8EHWkkl8FSyvf4/Jp7Me9ckXsu+jm8rqFYrgXfgj1/cCySUFcbgMwn64Zdvv7Bt0ZTcJ9k6PZu68
iAjFUG8yDaRm3nyT0kG7jSam25hjyIYVAMVbWqI/8zOMCUYeq7lcs02X8Jnc6LHiLsWweDFljep9
Ip1LERKGz72JsTegiPCkVZm5L1pP3lHqGK4NR4/XthVWD9WALY4Pau8bwkOnrJzOZxHneF2Xf+fZ
8GS1Ufg6DEq5jEH233ka/5t1YmNW0rTlRny3xUtq5j1Cs3zVrey7EaT1MUeBbS+zgVh4JCXq+2FA
9d+5kVpSed+RJ81QqYejuRC6tmHYbAPFHg+WYPqihpdvrCaU8MEc9WvKygpKrYF3CEvAkUNTP5Ye
EMnIUvtdiKLZvWYrvxDIyG69KBqWmdouobZS3vvzKtMHFIC8qMEzdrr6c5TtIn0cIt9H/4zL5Iqf
Jxu/1GnW11ifWaGY/+eaX+/4P8V5+TGxPLn4DsA6huiiy3c8zRHZq7oedWOappE0N32Gz32MHejS
LcZ2HbCnXndVRBuvtG3FIfBGBHeFh2aXTGKxLCLlDqGuZKshtLrOqbEgjPiN5J6zziKt3fuJnz+q
o3GCYVN9M+wIgXlkq04mfMRb/J6ahRiIE35sh95szim+qMfcxPpcrCRZ+R4UeIUeeW7s6kJvN1Vs
aW+6vqoLQHxoxhTb3uSZA4nvkQwsEgpx8VNA4lNfsbZZYoxrwRgxK8+fznfxUeDnp0kViKnMp6qH
bNTIbuxy5eUl/OiQvl70eWBZP41GVkXdxlbA2an9Wi7tCsgPuHUcCfbj6Jr3hkERGzYyijOVW9zj
TYYxTvErNSPzh+JJp6Ko+IUvdL5irQZKYQDiGsYOWwlPxlMqPPRaDgrENZ0lfpDltTF6YPZJYK0b
Uytec93fpklo/RhVCcqElY931ohqMecoZRsqZfGAl/cvYwzdW8tPkDkOYXWoqvG98kryzk5pP7ie
Gq+7osqvVdmL96otefvO7BtOpmawNlI1eDRyDRtZ/iQ/pNHFrrOjoj2tVMXp+C7+HmDAgapaFS1V
rTVJVPX+deYP6GDqvfnN4Ohr85P5RJW82Rljjx2iV1kvPuUofeckJwG97fpce3DMk1ALFg1gbGJk
RFBtGvkUlpwEQLd/H/ljjgoZE4YYv4hRjzZKbjRrSi3qK2n1lWBndGXhLwssPG//94gxyNIDyPrS
rxGOWuAPi1lIimG0h1Vmx98EQYyNzdIvA1yITdTBa1JSvQbKmPSXiLjoDnLh588FZvYbUmwNO7Ze
uZM0KX6PyMxzneb2I/bjzTaqyZoqpe7e217643KTZnyt/bF7UCjm7ipAiluE0a2lMbEHAfndJprl
33lWXJ1rrXugdpu/yApSYiQneJpOTQW+3qJLI+c6sX3joSTBK/oztbD2naTUMEiM/AXVAkpI7NGO
YtR5ydDze2kUwCCFjEu8bzvZS2MIubq634s50Mk2aicVDxwT8xvJRlMYW+vkMVN6HdJkhmz2mafo
OsPDEv9Trka148pPzU99YVRhx54jFTcX6vC9zldJNvBT8VEaE4Uv0TT7zD82zYMCNelYqCNJvDR5
aPocwsrUBZi5pu4yXc4hc1Nc2RJO1g28ttWXgVjOOrTVMdnG6BZeSFrk/QER6/5QRV5/MGzYhpfO
oEyWhaLaezEwh4gZlzgxYokp8/gcDnLURtLB61af1haXThw5CxQXh1VQKMaBHxXjIK7ml7kv8sNH
ErfUEY0yLRd/C5n7qsr9J6Y2vMu8oe9/1vA3X0osuQp8Dd+yOJFvcv0cSj34mlzT9ylSmBeY1tgk
GNBHCf5gQLzmUq64En1ThAnq6ijquaJfvLx7B/wzOg98LRs7t++sTcPV4j05Ie2idI/LJZY8tS2v
5r4G/hCkd+mb+iGILwYrZeP0UnRR1hc98IUifpCrej+2k4AwmdtNZaNiDU2qjbeUtIrFpR0Mfnat
WGV23X+MiD7Y6J6CS6GaXYs5oY795KXTh+W7Dhs01nGXuXGrxn+xrS5cyzVSF33TdLixRZCHwTA9
G65xK1Dr8H1vEFB6D62jDmcOn4S2BUf0L6GlIplLzrrwZidDk1DtqhvDN4ylFeIWPws9X/SdSXmR
K2BgDv4yIBaIs3BcVu0QIb4PWlHgfDqgYcuxA3cLNxBkouic4YqGWvVL0ysAUv4F4Cj65hXmVQVc
qLOG/sAZcaXncbNNe4Cnim2md/B80rsI2i3+bZLJsyzJ7uyoTe/K8Xtles6taBSdY1wVCZYWlqEi
r69SXAc679vrLm+kaEkl/95MtO4olgsAd15Dh9uIllhgvmsM3H1dtJDOZwV/Ie0/N51swvg5eric
pf3FaIUKZZK4zZXvlA5sW8FYL1vjB94b8b72NHPhpLGyEdq+DfYuF81fw6v0LbJK+WIW/RVXl7jm
ZMhddAmdu3WwrQvKU+Jh1wNSXUaDgpH2ZGwmmk5ZV3vxkNS78X10bgZTcJXKxt5Sp62fW2KB4ve/
wD19j7U6egkSS1kOY6KfHaWecKukA9zSrq9UFy9gH6tBNKlMHV+0Jn/E5bBbjEOffR9KDDYVmMSL
vKRsEAf4+QgoewsswKrah3jMm7XaJEiJVF4LaJ3iAzR9alTTqAIP7raRSr66DF4mkBRv3Gq4TFcK
r6NACZMz8f3kVpXg0hRpgZKz2UPjy3C2LFN3By5nXIom8DjlpBrKq2g1WH3f1zaZDCK9SFEeMq1F
z1hWby7REfDZ1G2Hq2AaVBu/WJdVr68DKgJCQsHAJWGZW3V5JZpYQpw12fHOGAUlj6E18hxDd6Fo
w/HUZFRO+m7MnlMcpbfO6LfrlufHUevK36kPhEq8aJld7/uEY2OLysDcH39EiD4xinAptpqy667L
seB36WOGGPjSnKcBoiM5D6N/9SVOhMw3skyQN4ukV15dqADb+b3MN58XFUtdmhXokrRCpnt6y//5
Fsb0r21gsiFp2uBnBxqkkkrzIRlSc9log7JrK8kgsSKXGxX7m7UMe/XBCyR1n/JbsBRNuPr2SVLN
F9HCndG8i1p5IWbW03TZA0Xv2cVZBEiuC2JJN4djMBroB+b8NQppKE9A1tcY9mG0OCT+bTO9RACu
VqPuKyvRFAMiRB3bjW6D1Zsn+ArUa0qtkNumRS4vPTJoZZ3WmKCE6U70iZWyf26oWv66vbgY9FF9
RGQqWF7KpY6NGRtVpX59aecOTyH21c5urp9WsnIEEY6g2VRNJbOQnJERuMSnEnpzRajei+KsCPAq
9PNI0yNTaqjSNRSjJWfj8iiAregmT5LeZD+u6sK+iHeLUbVu0U4Ul5cYcfkRKKCxpZh8GZjAtF6E
v4Y1evqq7fUw34A6QLmh9q40zcM0t8q94dDoY5BvxCXQ3eHgSwokesTHSKghSLqB6rnNbBt61yDx
m4DiimFiMZ8hZFKEiwxabYBQCRD2tkYfc+7rEW6cR+er/yau/cvcab3OA4EhLJK9SEVtlWObl2fK
65errIrU117Wk8VYqP8a7ae+cRr9z3FilITFe9yXe8z3/RoXoMGWIcQ/5SqFDkhv1CtsDQLq7OQr
8V6PVrC60a6cmlVawf5pLMzt/SYpl1Owlar+WaiKzMFiOSjK78FiVK3f2HA1t7mi71V8vZ/Csuuv
YW78yO2hegrwvjvI5oAm0TQY4IK3lxU7huzJaGxGFiV5xVqL0dQxsO1LTMQApuCmHydMgJ9fsaUs
n9JQAuEp9x4/29NoWN/paPLeilZXpVC8jf7ed6z6EbyO6M3S2jy7qOY0g+3Ao0XKRtLKYCOlQXOk
QJscMDbDIYlC5Z0cZJxptFp7Q2fnYGmd/ltr2nWKNu13SPRYO5F3uteNJlhX3t0kloeFuZceUwUN
kqmlSoiogC+Afyza4aDWVHSHcH1pTgoq4qrrJeuqCrTtJbvkSd2wqocOwbhOgbmHdjSees21HozI
dI7oOgZL29fuHSsyQagphb8hfcA2VOy1XGn8nciKc8Vep15wzowOwoHEkLNsU3ZjuRZNr5ZarEK7
3yNOG1CajIOSuPm98C4ZhxsTgvY302HrEBS5+RgmWr+qHM248fNah++pGFdS1nhHwwerX6t6Bi2r
sJd1ZvXPRez+6pDP/Vl52dJ2JmsGxeq2bl6bD13Hltq2B3g3Q7YXeRQnVm8RsO3PKJfm92Oq7vwG
eYLRtjtoDsBmRS5GTEpxJo5KYLfl0i9inNvzCoZ3rVqnZvDs09zM7GLhRmZ9HAtJH8E1EleEnreO
DK1bln7araNMthcYlpVH15N/aoGHc18/Ynrvch4+muJyMNUc4+S4WMcW76PsrRMAH+42XWWl147T
H5hnjeNV0KnpNOWYB45fQSt3+OAinmAtXdt8M+uiv/Kr0T1nVE6uu0oHbVVIZ9Hlt461G6FOLHRP
cs9iwIobZ6V6FeftqU+85IVZLCIXGFxPXSecDBNXSRGWNx7S28tE5lNeDiQyvfxXhUftojFb81GJ
sNouijq61tCK3IeVwQHOJz+78u2xeLFz69Gw7fR3WwJ+30shlE1UBkf0K+SefCpaYrmBXZ5ihP65
ckMsqcgmID0FsBi02BxqxZ7E1zSUdknU+niR/hPKqppkxw+BPg6LKHO7TZDhx9T2ZSJDsQuWKJHc
m1i0YWAil2u1UIZTTY0FqbPG2AKa1XjqRsbSdUn1Qno9w6PSf0sID7uBVP+MJ0pKlObFtiqUZoU/
WcE5Hldaq7RLSLBY3ov0TaKYd7LFv3aO8JBZ+RRh6PZdzX/WY9qpbN3wBdl+4glRFYDvwSkR3Ud8
G0gLP6eKpSFBVEir2o/xhOoT46FpA75Xk8YjMqnaiY/HMZn0H0VXpUnKCgn1pa843hpKZH+nZeVw
50sSaQfLOIku0JXNwdbqn3wQswRNK9SdTNuptiJWhKDCrtQ81kXDC4dip6lo/IumeJHAraLQiLG8
mOS0ZXhjYcswR6QlnFW9CP3L+1Ab+zmcABLASlvQwGZ8bShScV3BTly2RhB891xpL6MN8QQNwtxm
raFuefR5z7ENpHUKEDM7F3BwLfcLh2/8f1RNRbfIWI6mW6xEnHj5JL5KWlU7qvnWrU1pA24TZ+I0
+OQ0muNlg1Bg1lwJmeoKga4dBEh5KRhFFX46dyF8i8SjANQC40PJCRkVpF0A6ONMvlWnZo476drl
94SfNGRV5lGhHSBGUbEhXfsRLJpRUmVbkqFY8trZyZZH9ed0kYK2FReel3j3aWSSe1sEHDhMY5U1
o/2k6Sa1dcweTqMdlEdQOuG6DarwtQIP0Umw6/sQ93RLofZZq662BYVi7vIyje7MFrM7EcKpFI/2
0XpIVfY2mqbaq4Daw7PmWNpq8IxhJ5pDDZmngYh5Ek1Hr9f87sr3maoW945e8b+kSE8j3o+nEN/3
hWi6elvtxJKlxp/3Xcc20OzuaEJYAAsoN2czTupD0tk4NzaoyksqWFhVejOQGVmHnRSQySzSe11z
vucIMrzE+DWgbd28hLjaU2qS69tuemmMEglGOz/M/XpapuydQxVqBbHipe0D+ybKNnOPuOrjELnE
Ao7nPBBTErlSx/wlbdRhxR+7XqqeYo3pIi4V7E9KDzg/Hu1Yefh6sM2Q8u6GDbhUYyGUgBFKGQ6e
lT2K1qCE1fnPrnKykZG68RIlWn9OVEPS7MuPSdLkRDjkvXydhO+O1sjq3aWD6u6FyOysOWs7o7sq
EiSCxECV5Tj7xSZwutjyvwbnialeJ+O30CfhrsmHiyCAeJgBkCuTFVvSCKmaTWR3v/FUMw+q7RiH
crqqShCri0+XYijoOvPgUh3cZXp1El2eBGTU6NjN+JGMvW/QJHvUARCOCWl6Jo8a+YmsvnkvOsa6
8dCkxJau6xM2Hni39f5KL/NsoWOzeog4vKMK8ccV1tbvfQBs/jU6z/DcGMlGeQCd+5e4Lr9tSz2g
9EjAfw4VN5zjvrwdcUNPM14QNuivMreSTuKlcJAvUqR6wH4VWMk8cGn6PTvGKANg+THjSxyPUzwu
1dPcjdG4tSxxOuMXoihDCXhBXlCoHYqDuAq9McfzcGpfLudxzBDqpRYa2mWOGLBjEsQLcSleBjWw
d0Gm7OpxdG7yVi+vYTIsfDiayTrG9XAzBB3ezJMdnggRV36P2CcSrNpuHqii5jK3nVaa+8UiuVWm
yy8DSVuCjZoWEQNi9aKNyVqgaG2N8mthYZUYJlW+i0o/XwsjxTGSsmUVBvJBCNM5RrLypdh80HQY
9H+ZJKJcC/gL397/cZJnlPo5N+1f1FGwKbAd1Euo5vRYkL+FsCtWjmkVJ1XutWOJrg3fPF951Xpn
I49N+NMv+eFoA3wAFMTBd5FsISgOn+Mu1yKQpIpVoROSjPumw7Klm34iyyrRb1J03Be9Ok4yRu2p
8cz4SVZzFxi4o26Nuh2eDMc8iIDaS/xlnATNTeEP5lFWs4RNdlR8R65okXLTN8rs0nqA4rJXut67
5+fyl5hpTFRCoxjlu7rNcG7tawP96qh905HtEREku0q0LhmE6Y1OUOY/hL1xccBIlaDfKSrWL8UE
ohtV3LZUGw6W2cn+QxPpO9EvwgYNHytjgurJtgLqrsF9xjUtT6z2JUxIGivTan+GqXHywuYUU2hO
LzfRgLCcXPTtCicx6BciqTx3iqSyyEXPAxqAdsT8yFnPSWonxEQ6KSDD6zKqt3xVhm1mlNq2iH3z
OWi0Nen+8Zvkot7UQNg6ypKUnw0/yRZ+NcjfqAIhSJChkNuoOhrGIOJWYsbQ4O7Od/KF4mSBus1V
YBkuCiam+gipwrk0hYzX3LwoQ2mcuhzDcS9a2H0VVldtd1/h7rVoQju5NeMhvR0j9KzBdD9GcTlc
zf0aLok7Ect/K/px/R9xl75G1d5juqQYoJBpwdrtDXD3MlScjGfPcW6GmO6JphNYPGmnl6hPqjMf
7qUel8kNRGrrzIbd2OcDFCkjbmBpxWSON4aTFiuvjptwOWZABnF+yLeXtlSo36QOP0zEI6wzGy7r
nGDB2xe+fysWhG1eXCObtBVjCr9E68wr3G2m1Fs5y8ff00UfG5eL9p+Lfw+JHrnV1mPfBZ/c1xO/
z/ac676JD8Qo3BA++sSnB0NR3Lu5x6c4EdzVFh8hJ/sv+oGmAPlwrPJSvBC1h0B1p0excitqEpfj
tyhtxBAr9q463potJe5FOek0jFLfbbw2U5ZtlwwL2cLQKDb8+NEPc5TZgLELQ+QSuZiLIbKpyuve
d6/MK3FeKbCqXLWmJZ/cRqlPGJJwNA0a/0e5R/6uXrw/PDJYCLsQAE+2cIIkOQD9mSqTQY0OydTp
RW1yEC9YOr9fiean4U/T53BT8ceNXgGJ8wfphEI1DzHsIKXT6JB28dJc2ogR28TSYGVNIrBeAmdB
xFzCxXjmasqJyrloXHo0e+EhiHLrolCFpI51LQgIPkDUg2k0P2ZOQol684q/VbMREaPX51d2k1yr
ORpJ6OWjWzGVMVBB+6c5kd+SYHxvCrTd3BQIuU/BH3PTyXBKTvUUtdMgJtMJdSguYDTm2TjEKyVw
MywC+A5u8MJTF1FB6acGk2bu9SHNjxSCIyDxo+dskLD4fmmq0wj6TrG5R/cNzQE33Vp2YW0CLzAe
rdGlAgQGI1Gbx7a0rcfQ8c0NaCJtD/c7Pgf87y3CCc+Rwm90QBF88+oKHZxaSU4K9EUUmfp+5aFr
/Fb31ZIe80c+1LjWu0p6LrpE3dtab23G3Oj3XQ0lpGjSN5PEwU+zznad6ZqvpYQ4hQXZCa1ROT9U
DakwhDOdx49QgE6X0EbX/x6qufllVd94D62m0KaT31fNzf7TqjGpKs4gIB2ysT9aiPns2AHcIarq
pKtg6hMD4qWX8/6Iamt/TExtrVQ9TJmpS/Ui6JVfL4docr0Mkn4lJv9trctEm1PrDjucJep22M63
i8H24sloUHuM8TfhyNhEx3ZyLZ5HhcGxGM0bLTpyiHgP7t08XLUWanfTF00C+QhwLNaTgzt9G0Vn
qnf9wso5BM59kfhyimHxIka+zPsUA16+XeBn7zd7O1e1bT7BpiIINFs7Kdk8Nrp8d3nRAeuZ9XgU
LbwgpEOlRW8XUNbQAgFsVGXYilGU87M7RCbFYqInThOETItEWiLeIScgEOPH8s/VCla7QLrm1cQC
eTNATA+XocB/ZRysN7V9tqOu3JZZUd/GJdoVQWD3T4MGN9fxC+1HWNTrWhQBTd9cmUbh/VRcjFjL
XDWeZD+LEWeX5ds0tZKtEcntIdec/ECZoNzWlgnzo88wMOSocSNeiniwcJ5t0/Xc5+WWf5M5kr01
Q8STvwzwaVL5feUY/bGImCCaihPf+6bp7kVL9NeDv8uA1FwlkXn2oaVUy6bwdmoAuKcvEAMZ61jn
FOQUO9jIwYOjSuF+tMx8KUYb1yrO6lhzYC/Dh0Aaggd3kF6SwMwAhhIfDrx5jM7KjRhsDLs/qDnv
O2r0CiM0H4Bm095fBkEvw/FxZfimTG101duqJhVn0bRaFIRR6DuLVukHr9Ek3B5Qsdq4cTyeB/IO
K8Rx0RYnZbwwEUl4Y6/8gAbP+MtSnCUwJThFiR8slLhzf8dNeZPnifptLPRikSGI84Rjmgr+3B3u
2Hv2a0cutWssOEzkzFHZK+1xvOrYZ+86x7VO3nTnUIPj1EY+50OJIqfW5tY1kun6ttD0BkM7Ur56
C2hSrw39lGR6uMH2vT23fhiv7KpRHusoQm/fboo3KxsfvWpsfrl5igyvx3ut+5+RIwXeQpL160HJ
zW/oo7KxUSP/OQT3sMxDRb0Td84SEK+SkqirhtyYtsrZmSPhwQNSrppDWTv+rdFSPJa6yKVgrnmv
epCZZGbgqKd53QLfH3cGTsmviZTJ6MBkaK1MYSnSYLJsFHdtmTY30IPZZE79YLSsVaKG8t6aZvUG
n2rFfK4nUpum+OCV4kZbCt7akCF4NSidesh8M30xcRmeaG6W02YHpc21pSDBiagWIiJ0pDR7MTDw
/YiiZqYtBZttjhJr2cmFQQe2MAM/TxR6lPLWb/qYzyRwkLSQjWUWGvzfTNtt8dJOuyZzIFs3D4hg
b5oxDwxiKyY6878sE8IOPsDnvxWnCdOIrEVn4Y0BlDB6ypATEf1uY1r7ynQ7VMOxDEHUscaw12sf
dIfzqqMldzCK24cu8SG7yrJyEIOWCnjUsw1lI6AAKLW1e7QukaiYppZ6Ut/oZnoSg14mSTsUcpQl
2zvrkvdKdbfZuqU1rkUarI/5UY9dZdiLZimpv4o2Mq5FS4uzhVT5CRs52TqPEHZFgq0rGv+Y+zqS
a5lJdb+wDLZfae0Xj0r46FJ98xadP9zUKNa9KXhHL+uqVO4UiAObSs+7o4IU4BXKvPKWf2B9q9Vj
uCrZHjxrrffTSpL0xSK9hUMOmSQ03Jckc8aqXdiqXK/aEEaU6Q3BQsqcBhW8INlQXsqOFgJABxK2
1qbEi+JuxH2HClouIcqbXzmqrv+21BBJQ7v+zqLGwmlyaW2Npgw3Orc3SU5aW5xYKEpgM9Fnya6o
Qv0oTidiQMRZKO5c4jJxeBnGdOerBpy+6RQjzj1lj/F36tv7usWQRKiMWUKErOShsPlrZ1OG9uIS
JOLnyK7kA+JIaX2VQgi8adAs/NP2Qs0Qb0A8lezuZIWhISl3FYbda4B96s5uOdo1hYZcYBkG9+M4
HNvAya9FV6lo7xG+PgljBIV8rPThfVTzHW/XqqZ+sPzAwL0pUp6SJmt3paGR2s81+SkdCnkd4Faz
FaONTz7d0vT2SowmQf4bdYj6WgzmeN54oebdaxGyuoH067JCViWcMbL7S0vhIY6WBHeTqcdZJRbt
yIG0V5KTxEuRxp6bIo1tKdxNjIo09qemSHL/ZW4S8v0TSe5Pwb7M1npaKppGxY1SbLy3Pm/FSnzz
kEqUJ0R1LsFFYA1+N9qJkp4SJt+iynJuZLkIHq2SXceksW87OUc/P/Q2gIr05za0DgBiO4oufX4n
95N3U689u0GOy5ZnpyuD2s+zZVsRwvy6u6/L4ApbU6iGsra3TKO6gxVe38WpH27cMVLgrtInXkzd
e5UD2TmIlmyYCCwzKU75EqZZcyvZ7vD2UKtx/+ZLHUKHmlZuhyQ+jGaGfzqOIahb1caDiRfQojB6
5xdPI9TOhrhLF0buWQ8BHLt1lI7xEXXr6DipGdrDeDPEVrNOciAqnbDEE+3cRyLocijNQzfeRrGf
L00zPeNE3lwLkcMuwwh5qPktFk0jdOp96kjxUojspdh6nl1TXechT3iUFvNz5EzUYx3TTfvD4XL2
uhwnoIUiwBneqClr27BQtJo7xSV5LFLF4jJlZ3gJmtewZHwEdAy0Ee/M1n2Ya88qP4xLN5PHg2gG
cbZCUsh46HIUyOU2fzWCSH+2ZS3fOZ6zGwb7nqrkVTjxRIS1kbgKxmHrh015mvsTGeCJo5XlJ1ek
XJfdjVtKcNam+eIFRoV+bMPsyk6wYvPDKYUz6VdS0dFXlm9qGyEqpzdIdVaD8yOxbbhaaM9hBQIt
UZSG5lgxVR4p2E2xYlB0+SjKebap3ThaMdxesB3RUDtHkUTQE8fcjmNVLS7/xb6pvLfFcKMB4UOV
6adQjYdmFq+pzhQXze/YgsC7KM3wvuTxf1WpFk0/iYOjgq2amFEEhnNTZiWEu0ovd+1L6aQSDJ/O
PVNgUQ48eV66zHbPoMbcc4u85gbuq7EUfSIWcBBqnJmZbkWfeEFv79Fzah/BAhYafFk7u2++h/ju
RXIdTZlo6TcF/yml0rEh4Cob7G4bTleo07xfib55FCxPiBhlZB3cmoNXNZb1moy/dVtiY3Br4RJB
XbtV2dDTR02dgUIOTl6R7UUXIiC1xIMLj+5Gla8vEVOslsO0s42x2s99uV72mIXza4yxH86qkKHD
8pRoRoHJg1wilzC1KZ6pVy0H2U99IqYQMYUXPtgqipeiryyyql9cIr3M1lfzuoaG63aBFJLccDTW
pVi6cXpOjHVXJD9cDPmiRjZe8zTBeeovEVKHnUgXmJeISuYT4LPpPDdN+OoEqvRUmHi2OWGKDDes
pqtB9YDDq012X2jQXJ0MwwgHeZFksH4Vhco5rdsvlFy3L5YEQileK9l6SqUND0d8rkSnI4fKwjCM
EUIY8vPiMyUGLrMvH7l5phgXkfPsSrVbhIfc8kn1klWBrNJzrNjBvnIxHG6ccJKHErKlHGNy6Ho+
ojY1gNXVEOrpEXw1GWM0IhdVWiBnKjo/jYt47KZIqRTeVjfVbi9CLtGVASQ+MnzQlFZ9EC96D59l
MZqhni9ERyIjqmxqk4m16DRFwCXscu1lQ33Qu6g5fB4TkwOOIXmmevvP8UHWoHIGSqQ+dCUH30nl
aCUg2xGwHBTSkfaywHMLULfoFyDuqpW3CZCWw5d+EaHoaAZNM8XgPL3+f5Sd147cSLCmn4gAvbkt
b7raSt2SbgiNpKH3nk+/H6N6VD3aWew5GIBgZkayqkcsMjPiNyPWGIrl/Qy8TjsbCSZScvZfTelT
SodSrpyWiedt4pAbROYp6YDD0OQ/8ubtzyNvk3MLJO96Jn3NMnAb/a8+TXew2ijG3R+xKjonOjms
sbLJEKvtIZlBVbO2zB86czAOOqvGO8vt3TvUCQt/V7YgljJcvtZWa4UoX9rDdMRx0yITkE/Rr8xV
Y8T39C9Cp+Rdt8bKLvthzQsWjB/TM4BuWIzmPJzqenYvcNHcDbYWOb8jM9+UnhU/zy32Q/5cqbu5
YUW+LovgWWmMma+QYn6IwclDVcI1XWLloAWDfQCvbK2kiQOzuwl7wP0oXPIMHusHkBjG58oaXtic
1w/6suhZxqQlYzAsP7R+j0nkMs+snEvfjykATGO43DgLN34DojC/glkd4dUQIYebXp00l4i2hodP
UtHfJbobHFOnuefxo3+uVRXjnKC+r5ekUzSX+ePvsTJx4jvsAaBdkKS1dByJO9UpqO61qK9KZ+7k
ykWvk3I/kreEJUPzNmBJXlfFhc1qcjTsGbx2yWkTBeyoj6LfNOibMrLa7908TtvQduqTh3XHszKo
v2TcyxaB5yC3nwKYm2c8CaNtOUD2wcXCXDuoEJ5H10VTPG4e5IB1ZPMg/WxPzldlLhn43ScRtwmV
AicLiRMMUhBszTE+/VJp6PJ4ld1yg9J0HPuYRCowtiDTHkt0N4YQY8NWDfS9E48eytBEofa9bJs6
bjE9hhitfiOThjBJ3upnubSNPPehG7t5Yy0F0qI3zoBAzHNlejhLLF0e+l0nV/cRsqFLDt1SH60D
tcfzSKGU/zuWDLK6Ntlmr0CxFts4UIBgRtFiSdZaX+fM+JSl1vR3Xb2yoaN8V83WgXWq9dcQZtR0
26l9HYdgSYW57qNh8poYij67K5qwPpUO0B+KsNq9XLvso2g92WE+Po1O2D4gs+kfAgxmtgNPxG9k
zNdUVbU37hH/UCoOWz3dGr8p9MdFnVyQZvvStRhdNctBzuTg9MqqS13lJAZY0jWanYriKJWxqVbT
nfz1IULkHqu4i/zx8v+u9KvhGEXDD+nCT0hFdcJKtXWZRMpWOuVgWtO4sqPsswEU8KFugo3rpOkl
WrSUpQurBIBok39AodJ0Nr01PEL8ZEPA1tMBGhwNe0UD9UfKtsZdcReNg4VJsUqWJmuHrx61Kvwl
v6ALEp0a00dzOlP6r40R/tTGQXlU1RrVirpjdb+Eo5SZbpwpiM4ospuvtj2t0c4evpK/Mfcz+k07
mV6EzUmv1e6TWSnGHSSqai3TkbHlmYb916XolOhF9zGeXS4rX0rJ3RntdFvnFsMabNFaXuOKhjfX
ouAkB5ilM/aRz2KqNMa5ckiiBBeF3wH/NWl2rpMkyo8VHD3c/H2SXMhxZsrNPSt63YvfFBwdz03c
V88s4n6lRdZ87zoHR/NOUx9w7HAvHjf9umFn9D1O+udUbapPcMSTU1lF/VYmWPMPxQe4DAQs2Ee9
lh0AzzdveZfuZJ4VRuNGRWfiHLZwzWc0HA/iSomGtU2JILYoff3LrrJaOeiyPE5xU91dS8b4ceLr
uLx81eUQO/7ZAwh7klagus5dgyJWmMesdbzc2U5DgA/U0qxldZ2l9vfOU7Wj9PEI8x5cXU8vZtpu
pWtalklsZ9lkzwaOXgoCUPIl5SDpA7ubnp1EUU7yba9/QRAUhwTRQAOhgDQ0Pwtlpgj84OF3q56L
8CGq7M9CtpEW3gLX1pDNoUTOoD/wi6tyNF71RqHyW+gTeiKF+UXSVV1dgWCnwHQnuSw/9rSNZyL7
KaMWNdxDi4X5NdNVYutwb5fAkReSjBzIPbaZk7xk3Ryc7SLsVy2oIFJvCruovkChryStJAPSBAhR
vSROdzGNiZf4rNYv9liH1EJhhcighCX7EqFsROy4gh0U7Wb28MeScKeIp3uvGe9u15OPLGLKdwp6
s0MUZo9GQpZ7yM0ZsezE+6QlVn6MY9zppLnIcd+hY01mfhk1x8p9bPTyIC05eObesfDMkwa10ntk
qecHaVm202KYVbO6WiZb+hRt/LYDJLk05YOncW+ZX3o3R6Z7VhN13xf4Ziy4d0CUdazuHajlW3OM
6zXWvybLrcJGEKdRTvy0qV5ATCoQQMtwvOka5BtaWGJK1cBM7asMYxCvOA8Lvo4X+KOvOu6jo7X5
aw3nOy2U12Ky4EeO1hdp9dlcnAyr19fS7LpwcUwl+3aNXS4YjfUdsnr9fR/O5X2uYIuJuFezbe0Y
iGOcYykYGiMC+xy8Mux2FlZWyK1F06PVRtNFp8hH/YiVDgQAchuAV3gI0IT+996UVFFXK/9X04y0
9+A/5kqwjPZ5bGHoZtZbtrbZBT3d9NL4Vnpx69q8m9SNdEvPbaxbAqSP+z7ZaZi2r2T0j2vc4gC4
ZegN9/ruj7hBbUDjK8M+CxWnZ61sxzMUvqnZtxpFEin7X/Mvt84P4BM9tJs9Ff55eYB2IVtiZAuE
0VF2jo93yHaw/PAyzFmLUd17Kx/VWlqV6iUIa4zbEunWC4Qud+M41vxlyOc7aym3prn20lVN9Ja7
3rB1ay2+K5Rs2jSu+atfrNdc3Ry22JvDMVqaYmwUx/VzkzvWnXQZUN0uQWjcy5jnhtgBidtOU3Rv
jQLWtcMHbXY89bWAyn+h4JyuOn1QX8sqI3OmaOZaRrvGsJb7KtzZQa29VqqBoWnjKAcZLcOZt/Ds
znfjcqlZSx4CL/MeZTBLDl7au59/f1wPq5BH+ilzvQBdxKF86355+qC8ppPfP5BR+m4uov2zhSlj
rLbdRprKZGqwpksQ761WvDnd8MuxFOdIOVvZlmNqb5xioPQ4mzmC0J1ms9ybyn4VIm/LphM/QpwV
ycYGgb3Ru6NBXg+ofwaRaMAE42xFHXShIB7ZmyynjtdiutKSSfM8jQJZqb+JOevVvBVMa72F7W6T
xFg+T4ZGpNxZICol/qv2oo7dWXd7yS24E26PdpEG6w/ZAzmVw0T24MzKeyUtQ0XvYi+niVL9NYEu
vF5Fuj5kJyhuAeO56hbbPHw2LR66T+romk9dhhlypqv6rkwbcON2k5Pn9xLneG1nTnrq2lm7SHTf
lQ2MgnVQg3JeO+WEmFnhXK6heQscpmypI0usHJC8KnaelReYcvJpdub+hXrJ99FrSdSE+KKj3HOJ
vbRj+RfyWlSDTD9oXeI+SkjgGsE24ivi5Ws5j8FyWAgth6E28UVdriIDnTv7iwXl9tYl/VrIwnTr
U5l6a6e42sEZCPlzqvkJh85hpQVo/YZ5epKILK6qHb/H4ATAYX5KVAxcyK3n/5uIMIOdEGVsuC1X
495VnU3qaABbrsfJjKKjpWgvH9Au11N+CfsiN4LzFe0iMJbU7pGQMuGTKcWOx376yTZAo1lIP/1q
I1Lchf+rLSwU0pu8+8zaFHiPT+4esTLtXNdWsQuKOPvEM/t9ko04bGv6v7wa9lqZqZiOs7vaBpU5
3w2l9j5JV6zsbMEkuTL1kdMqdxkJ6htH/08ev7bQ/4Xvj79mVq8S5Pn5BSp3PNXqjR+W1mvXQ4k2
DSX4pSOVzP9k8uQAKO6qsna/uZ6irCYvKF/ynrcFIBzU6VIfiX13CA7YoDoPciX4QHiPBK16igEo
n8pQ+14OU/0k7OZ06UJQ5dolVt4StXRJS0KlS++wpmq4laVryvK/8hH3SRgiO0lU5ZLs6i1F3+bc
39SdWMBdO+ck+hanrXO85b6Gkr+0zdNd4NWnwvb1AQCgHQH5vGpz4K2WHDAz3mtpP3/nvRvhvN7P
d1Fm6o/OAM1VBqIkCiH6+8mz20TklmrVQPqCGamP0znE0i/ZgLpZDpH5UE929NayU9DQoFq1TRFj
fm70j/XcH4V12i/U0wJnHtLYL9JjV9VLSinvXnioU4JOCHTq+iSD1YAQQJWZzk4mRp0THfBbByy6
EGJ5+rpnM0NxTeYix5FvHS/GVi12fzSREh2vaevflP+0tT70X9+DjaFf+654OoFZ8sT40U7zp1yB
yOS0YXiRQxQpX6qqsPa3LpZR4WVKNARP8gLkDHoAYCrUwkOn/GYXVxjKzura7JQshnLS3zvFL9vn
cTbMrrqdC83boLASP8sha3nYJUkcn5wluyN9qXGwmqB9ksYUaOk5HKwftzmTOXx2oHeEfyeoJKwG
MelSSu1Ng2j4EukpFQLoNQiilSzgTKsE8NjxmDLV8AUeqoGZbdKR+VtG06mCTGLYqElQ9mzF7pa1
XAbksnBRWRlRp3V662dq3FWLIdBY9cGqtTrzs+pEwxaUgHOnunB59CLodlnYAraM/Hs04/RNGtfT
Th87+EddnTzYM1CypSWHIk2MVddR4ZCmY8TeCYZjuZKmzNJs/VFpEuciXb0Vdnu3csHbLxdR2qjG
du04+d38PGt2/eKqFembUt92gT7txXUyd61HP1OGp3ROKiqN80FcJ/02GU9aS8FKmlUKV69epGv/
v5PcFK7etJSJbpNyqs68qnRtXaGzj0su+Adxn0YBLToOepoDgq/xpvaa5gXStj2jhPNn7ND00XFG
JXEd4JTw0oWWxMaxSRrIs3kSIt6qbFRQe1X+CETR3cboL+5gU/Q8fPFKSVwMQ/bO4p2SGniJp7V9
/JNvJG3qj9lOgea5ssOWSuOfQXzrU9GQD/Uz65/L3j5LrTHrNNxRVbJtrQATcNinH654dyP73M+h
/VgOyJP6RrKTbsst4nPmh+NaYPDpFPsbu4Hs8HuSWuuYieYY1Glz/OckiXJTVLNkUmRW2jpV+/Ec
OgDotRHBV2xPSOWXyUu98POyPDMOBqXWpx7GMWsqQpBdWGkUNv/y1MFYN5gJPxR6xPNbL/KdAcPq
te+9z4MSND95N5O766Y3b8TgN6kb/VxGBia14J82MX5F35cPpirXHZySF7qTJXCYvDLbWpo6vk59
gvFABVBbH3Mk8mwsXrJG7U8yOvcoAJlR4F9ktFKDU+Pp7pMM2vtyGltkvuvkmbX4UULMqknuwxit
LWe5/Jw12in32bLJFPnwsFP1dWXmB9NNjW+lj5z6YkrpWt2vhMLy58LNUXHxHePUKfhPxRBuN79D
h6l1fvqEOmRN/jPUydUPV/0dGg/d+1WVflh08uwPV83R/tX1pHzGyKLY6W2u7MlK4mENalUPo/IV
LJVxxlbdwGhwqL5mSUdWNwzTezRxshdu4geJv00PB8JQo//P6bU9vk83TCuV6XJZ33PgWiVQwpti
k7fju8aICId4Rudi5Jm+SKvRfdMAyUJIVBmwNrrhLAOtPUNSGosWD+qJX2Av7fdAHPlQTXj5MFnm
/L7CHx+p40q6CUDDXb+LmUH9m6n4r+JxppoemS3qen+eJmMxrLCiNTcynmlKcJazWdffz259H2bL
sOeiKfD+vgI3u6ncfLpP/MDDhlnbSut2sIDI38PGLbepbUw8oYgFK8xvSE6dCvakNYVH7qfp/sO0
2EfYwx3INAOVkvewP6JR46E0sZOmDAhqHUP6jwPX93LesDfxUhhGH/ar0ulGpr+7XVYu4S7X/h8M
SHDEU270MuWc6X51UVJWSGWon6Qlh1wtKK8ug3JopqDHJk01N38M5KZaXaQv4cIHJJVfkImiHtsW
MG1WMrkvsFqZ3Bi1xaXqdTvc6l+DXVDmurVvMTBPkZYO4/o6WamrZgdTG+mYxYpWVhPIJy0mPsvC
Isv5V6qNkISHLECkM1ecDL5O3WB7raX+dWbvF8nJHPodZNuGMh2+MGIOc7WA8aFmhWoWnpyqz/Q7
Gb6ayVzH6zK676BY4x6W6iFQ/zxm4xlhmmGQ2TwD1PLstd/RK0MVEiVljNtD11U+cJAlXAJ1cpXH
YqxX1ji09k6y66bSoPaJ1MFOMu6go6du5TSRCux5SbzfgtLeJijMnQLH3vp7WikJMjUGZmWxx254
bvXPt6ZIW0sz8yAx6gun5TYq0ta35tXfNQpBrefkUZDULHL3GWpr+uo+2/bQvGqZ0z3HbbUvzbh5
JQ8fY53tfbmOqfbyRUyVP4PBGf2EY0pNhMQVM5vAAJ0wjqySltFyJOOi6EO/l9EycXn2ORNLh2U0
NzABCkO/u5NR2CSvyCf2CIwxuEjQyxeLjcI7zrUyvItySQ026hrkNiM/2V6bizDXu0bXMuKU5vtI
GWmgQPlL3zv/FPK6jUjhV672nxeSkZks5/rqmaXEMO9xtTb1757qPk22DRSmdsuNMaErKU04SeZj
1ljuIUaJZmUsTRlQU7WD2/9DGrdQrFBfga86J+kaZwvzRBuPGYsM3wFor3+2B9c/61aJgKIRD8Aj
SIJBTB8xQl76UP08qlb5E/WXtQB5VCVXzmzuEH9ZADzpjHin07O5Q6LHeMvt8a/S0oyHVm3Lz8uk
oWqbtT225YtVqhvfHYvvFVjltYaw27J4AJZHhXinsyf9pMZuuMK2x10UOAiZ7I6cKW4u+P82zzB1
2FUiShnBLN8W1dAf+gnD+QaBpC4s07e6V+JzHNvhRvplegKDJndiHfHmZlFcDscAGWoLuTVsbxEz
c9L51fds+76v9FOsFhongP38QUsOWpRAb5f07e9RH1TZC1q9yWFeRiU4sMaGpcdIixdyGMdQnF6V
eoD/z8m1h6GwWXo+xgwApbd9quBEkinjI8malBKIrwGPhjzCvh7WVzLHX7pQHR/dys/8VQ06PTb0
+CJ9VkXpAvjLuScvt3V8Q2UB80+V8VosM1H5ZHF7vPXHPDEuECUxAqYMeet3/G4zgSWasWQPOuS6
ssRMdm3A7j3Nxwr1F3VeNQuk5T8iFhvFJx8fi1uEZqIErqehhrBvVl36Gu2D38RQIXwmfuFv0TbS
r+zSGzvUioMfatRORyGRSj+V+wlYTB7ex2bxM+r1+TsbVwhUZVU8GkGv3AWx4qypY83f/WE4jkk5
or+MwYthpN6utpz6q6uPKwlQQuysy6gOz6Ra1GctiB862bOBtAGhXVXdi+ZX30WqADJ7wxJfyZ7K
mDKYb6JF1y4aBoPynDih/k03A29b9qN3RMp8f/WxTw3q55SdhjWSE+nXrAPCL8rMZAvN0vT+turs
S5+ZzZemRUAiI7vzhMRGAqbNguWud/Y5VrGL6TzPvio8l2OCxmsxo71IyfklH/V6o1iJvQuX/aiJ
tNhjpYpqc3VJ46HddpZ1gMPchWtv9OeLg4wIFEW4f9Bt/rPptvpu4DXzOQEsiiCxP+8BwCTfcqSk
Eky4SY+mLK3R/JRubsaQus+3P6KXe5QK64sCAXU9ZPWDaoX4n49+5wHt4KF+bZsmezHMsPrDDYAR
B8VWxwnuQbqa0QouywUyNVZWiaKre2/Ss8dgcfsEsvbJ7fjJplqTX7sSve8P7oBCnD/mVCT5dSZA
J1DVWV70MSlAnGiUrTRvA9KMUIBDI8vTdkPZhA8xi5sVtkVQj3UKBUYGlEmaboVLtpLo0x1eFMZb
Zv6cyTa8erm2te3AahADijTk3qFPjlMC5AR7nb00LbV/78uXPn8JiRp1q5Pr2wyL8207KD7cK/QF
3MQyX6QPWdFaadxn6akHlwdpwS7RKsJHre/DO7hg9ckGboZkRDl9s+z41MZDuG9MqnyvzYCChK7i
+wqIYdojZBuhAaur69mI+69hnTymWWD+PcbRWg89/4c/duhzNaH5qVLKcevbME0Mx4zWedPi0WmW
97Fq4zJGaSJZBb7RnD0n7F+C1rQOQ6UWa78EGb0egI8OoO2f0szuX6B+GhvPcmD8hbBRhhCdkOVS
Pl7iq8GHC3kjD0R24G5xoxnWQgyQgSvTYLKdbeCM/Jp4h18yb1yjpM5rq8kgXUJ8988f2rXqU1aw
k730ycEqPbyyEm4QvfQfvNnicdpZ5Sm05m+BlUyPTl/ywHUHbReSdrpIxDWsZscSp7mL1Sxxgx3p
+9hU8SzWg/7s9KhUL/ej3IZye8Ym65hETxwS+P/cmmDOunPW5A8Scet3Y01dxSB7r3e2DAymlZwn
/eBF2om8enCp9MV+MlvUaUcQeJRj9W44kuc/SZ8ckmX0v0IGaoV3INJZKsaU69Xi/sph0ZCPugOn
t+q78C8IOtqujPRyUcQJPiM77+FvRII2Rqz5Uz8t7KDcfg2XFtXI9NmFliRjEq+PP0y0sF+acFA+
OVP6kKPr/yBDToPUQa6jzizhqkm93R5yD8A/11I1aKz2Isono5OdhQc3c8qNMpKJfBcUmac6RDkp
x7BBwYtlE6t9sKmgGl9Q/DeuBwRT8LdT3OweH4rpKAN+oxqXW5wbApo1KvV0jb3NDdpi3+bWWQqo
aqmSBnJ8HjxLRdYZ432dtaAyVMfhkWsCu6Z7jFr9Mvd9sZLmjDbzIeqwGZBmOgLWVMY8B6SRafeW
DbbGr9piJet7lrnI06TkAScb4vO1eVvgf2h/2B9cT+EG4RqsW2cso5I7OZhpNDUrd6woBLUtgmfS
lqGZNxKVzt41t1XsmHtPSyHL4fp3FrutMIKxBNonXklzcOABIlruHPuTO48zxt6JeR/nZWCsChxV
ACrxvpHOIGakZjd/D7SiuFxNs0dSO+yBSt/BxM15Chcp4WmpJchZLLUEaV9PpbcWfWBw++N+maNT
qtu8M5XjMARhwfMux+TztUY5ZO/4pbdNlyYuzOnGn7LqOPEjfsUgPl/qVPNFmn2DFx1oqefSRRTC
a/AEXSZNdl09BFH4TYKg2aOFvnxAiCjcsQDpvPOAA2E7UuUXvUE5dh01tQUToHsTZJ0yWOWmj/zu
0MM6Q/XFf2/eRota7w6AQ4N1nlS8DCavtg+ysIv0OzRV9Ifrsm4YtGDND7DeyxrufSHn9Aer7rqV
TOiX5aAMMDW2EoOf07L6AwcQrMs5qWGRVQUyNay+Dz6J3JUjK0aXp9LDNJ1zu+ZB1jdUY3Evxymw
21jZlOzFzNzUB5f8CHgEQ+zMqX/gv1AEW0dNA6b20WHhL2MQunyEfIv87xoK7eP1Q4yCbLljYWku
X1O+8G3W9YtiDMrD8ge/y/L6d0hU0NsWBdjQvP7lMp3SWHTwrOYpNbtjDBGJF/YigyeKeCJ5hx/D
KoHydlfAs/9HH28JZHOvbCLFHdYGWJZD5HQG2dRSQRQsSgMoaIZSHpsFF3lryj9X3jnmdVRwkrem
jN6CbV6hb67vfuu8ykGjo9n5lom9hmElu3KY/b/AMbKeA0YEkRz+UG2bzT3KtNFRr9z4WHRDda+H
Ll4Fsel9CloHqDTudUfdT8FC2zDHzcSNLwId9W014QmXJhdBi8qoNOcFexE4jN6CrUB9gjiJ7Xdj
PSDYXj+xTfwmu56WTAWgjSA72kNZfR3sE3U83m0ogA4b6Srx3lwZdmwfdSV1t1rn9MUefhcmuBll
bzbtE3N8uINTjW+N3FhyF6TDBsna+P02wNnGpfCUzx9uYwUUMJsypml1sA3VAu456Pss3FiVkxyS
CSw8r3EdWS3WL0iHzQMPzUoHTYNaEoJ43V1t6hfQDu0uAqF/3c2oUQoUkFw6FFO/8g/Xdpx30T1Y
cRK6oCyvfTIRbtI5mr5ni4CFSFlMRvc2dYBKpQWkunnKguotH+PqfJXDcGqQaEvTV7T0iDicCmAH
oRnA3a27yZRSXQli4E/wAMgj9Hjczpi37oAKaVRXhzYsQIX7NbYkma6o2x4Fu+ek8dVnB8Ku5vZ4
hyytoeQJphg6Sn4FcJF1G9bdiie1cgwogjxHuencL9fLsaLfOMOAo8cG7wQAbomjPrI5gDOm9Z/k
AAV218eq9ygtx7T0lRK76kmawaRaW7Ot/K0087rqTrMx8xv2wuGT3jTNLh4a86RjCvfA+jdYjyGZ
bqBhCRhn+uQAYFHfFpE6rDVNix+a2MZthWXmcOyj7k36bsGBonT3Wc3b3LJ5pw/JA7Dq8XSdRH5A
u0uwvRNUUT+O5qmwlODKGhN4kDSvIKPG/jja/LvZLc0SzeR1bjjlXeJryfxKPVPbonDHu17xya2g
u7OoGfnOrlw0l26HbhFoSsDY7ACU9by7GFXUmhK/nJqDal+s+w890i2z5JrqBF9HGyhuQGYGD5Ql
/iUKbe+CRZWOg0lFXVxGpDNVFILqBCkMSGFno5xblZ8T4W0UDhsgRAqwm9673K4jo6bK0pU3Mjpk
xH64lJxWflutQocMsTRl7lQ2B1sxmr05eTDqnAZZSOoIttlmx8ay/U29GC35A/idAYWFk2627Nmm
Mbo+668P8LTt1vxDdffyy5eDmngDP4ty3F3fY5EXdDxeqd5GYf72LqPPNsi6lKaWrcHk5oduASnJ
AVIlyZ/5Kc279jmpnAKxfR1+9hKQULG7q7repSQ6h8dqspRnq22TJReU/QgU/XEG3/dqFXm8LxDO
TnPP3StR21xi9sHbKbVNcBiWvSin9N/tpjtdn9N6jCdyFjY/G5xYYO9yjbBVF596o3noUn5cQ6JS
e7AVbO8dVLGqJMaqWMU6OPU68KGWC4WsTt1TRkFi3w2++gQXr8W71cu+DUZ0kR1Ui4ZFYZIXsXRw
YWAGv6pD22yVJOBvc7Lp4urecAjMub6bgefMXb2b2sxgTQxafCmYXM+kKQN/9JW+raB9xT/QbaBS
ap9/+eUKMo+iMu3bZW/XHko+1jfTw21QLqOpg3pymr/LAGPjbHE87hZ347n32n02Dejg/qu/D0bW
kxJS+NkiN5h9cuIguph92h9nMtQsCSmxSJ8cCvaDFzlLY8/AcnD4Kq0PcbcQZaCamqgV2ih/XOZ2
LSvwnI2t9wV5Oz74NvBHU5taY905Srm5DajBEK3NJDM3VCV8kAAROur4CKF5oaNaoHvmSQbkoMJS
QAhfjtJhLYFyxhOmOFfIZbuTvYan3a8tlQ10gf04QIFFReem0SFn/2+hDhlG9u9d+uM27zaF1He0
LkMwqXZVrs2Cez1o0Axd6HwByd8n0znGSoLm6wxVL7LM/KzF/ndpSX+oq+pOR95vI31ymLO0XQMT
mQCych3py+ANyqWx5AtWjgtIYdpZlu+eYBHUZ7+kFKzPbAbY1pn34nPlAebBUiQZdpaMkLaP7mZd
BbB67izsTqr43ixJAVzxxbn69zh2rGYXln2q6wMMaL+9IpM135kPmY4Ji4xSyi3udU+5zowXDn/U
X7TIMjZ9Wbgb/Lr6e9u2+nvULod7MzZ/Oa6VH6TLXPqvg0tYWm5LWwuukbeJPQucgzqWX+QKms9/
K5nkU/rb2NmcbG7XULpXrFNY0S97qPWklAiEGFgW5xZ6IXnjH7RJAwNSqA3pV8NdG8aTLCT7wlyz
AU5eZMvgc1NKy+8Vd2Vqgcn/4lFvq3WA5jBkl2H0rqfU8dHYkt7raRPr+lb1ahSNb1GUGZszS8/p
YPRGsb7B0Ltc73c5tgprIwPkcBvQc8yVwrK6tGH30mvw7aSsOLQONJsJzqoa6lfptFu/VhnenRJp
134pBkoh8Xe/dLX1iMJrCaTtVqrtWfc6UHVwA8v8+1v/1FNNAaozbm99EqKjUQO4R/l66/dcEkQ4
l2j8rhZ8LDrzOrJpefLV9vBJzmp3vJSaY57NWTG2fjrOqJSmryZZxJ9L6AL2+RA6+Il1BqL5HooG
2WtZGLaEBiCrd/wyyv4Vw7240oo7wZoJIg0+zX50Kvvy7y5TYYkgyDPpt1TvGnXr+j3xBlJbumTi
nGKnEtZ9uZ1G4KirSRmr46iq9zcLFIDG40UUxKTPS+zq2FkTdzN14ussOZVDVUX1cfSH+3rRFLv1
J9hjnOEBbpRaT9WVX/Th/cyua9MaZfex011GXMUMD1Gf/rxGI7SzuCgvwlx+C5+bCA8I0X0YpQiK
yoTl0HrpF41l8OHWH/tZvyuXrMDYBcVlbkvQTUqxnhrS6xvp85J4Mf0EqrBurCpCFYDAa2dW88JZ
FROipiqTAj1Pk72My2EIQLpDvEFPHV7u5TbwPtusvEM++FBvgnUSBcmFfHNyKftwpPL7ux27mIxB
kChWrVcmFxkYrRCGgpz2Xb7IacHQuk6sl6ApT/J2oy+/IqQLjn4KJ+h6SVdOlWb5O//1seg+1FlR
n3oK0edJnbNzN4XZWZpyJn0sUdCD+q8YvDPInxstuGcuEI0GcXJ6u4Luai7y7mZOsctGsHwetLPa
N919kcJxHLI0+asBXuo2fvTTyj0bDR+1fKJO0hxJ5OZ7Wy/0T5GT/pQIO/fPpZ4lX5AiR4mGNZDk
PMZFrwpZHHy62FPr/26qSxMUxvuoZ7jvwYZd90eUQnV+w5Grx1sN1PnJRQxrX+blADwvpcoWGcE3
dXAulkVKOmqVtY3e2I820Ub8w/PyU4Vh+XbqUu9OnyqAAtfrNUZdrnsVoKqbLrupGA1dkdqVPjZU
FToOy05zXGKUivZVl3cJbGpQAtKXS4zMIX2EVfpVbNWiPLlOvSZUNtQk9RWIQGWnL7ufyK/YGy1n
E/qH28SP3PdAA7nRg6pPP1jkv4dInFo0+iXqM2CAVm+upE8OMbvVrO3zs7SiWYd+2qT2tm2h1Y1g
qu66KGK9UbRH7GAwdfndJREyiDFJRln8OWPNs8s8y9zMI3mGtdmh/Glq41O5sG7GplsME8BUQh3/
Bv1IX0dOUD1WLV6ag4rwgd812JZEkbMO0sj9SgoVkb3A/wVabxMk010+KzVO3RBTw6IeL11foWAo
LNYYra6ozJvlR/dPnwTKQRn0V5l7Y7xe514vkyGEslxZnUvuNthla8FhCGJjSKp3/Kf0sWNwWL3D
nwPNcYN03Jpypn6M+oDsuIWhfXe7jnxGlCCTGg36vPWkaDaC5z+yY7HZbfAHd2q4TkgCnqV1+ztA
2c4nOM0/IvMu0vXitan66NHMm/9D2nktt41sbfuKUIUcTplJkRQVHU5QtsdGzhlX/z1o2IZGe7xr
/n+foNDdqxsURRLotd7wIQnt7ENEvvzoAZjZgLDNPphVL4HETSFIT83GqMKVyr7kKpqWf+HhKKS8
ZkkrNFmRwjMCYy+0mpTBwDKiNB/5DZfu3Tz5Ibpb2Iy7/ncUskRvopQufBNl1mSBA8cZPnIDvIBJ
/rlWo3k/hP7TvJbay7tcczErKrTkOcOYdaMnfrivnSJBgcz1T0GS2QDKGW2bwnpwMGEUg97UFdv1
q22Rw8mL7zUwi30Wpd2+gQn+XOmjt2on5fKh99GcCZWPkNXz7TgW/jlTvADIWM0bZfbDF2gLcyhS
ASiGRqn+MLQ6MNCmcnlQmx7G7LCNV8VU94KtCZjaRzx3iPFptVOUgrMfHjqLOKu2D1nk+9u+c36e
jb/PltHlDImi7qEH1b79F3HZAAqC2/DeTfRc/WD34Zqq0ACWEey3jATEOkTP6FOrJI8zTt4p9qPV
tz/SrvpcSpixqb5rg6vw7FuO3ju+2dBIsQYI0C1knUySi5WeTDa9NeYcq7IFxnvfmE9zkbllh2zo
TY1qaFSdG6epXpAX2vFkj3Fnpzf7Vi/VnQ087tMEWqoLx3sO0Ka+mKVLsWvql+ORu/pQFMBps+6o
YZvyMA7pWc0K41WzA/mMIvskMKyRdx+y7oCuKejgqYnNJ6wXKdP2IngoOqq0Jo4tYtTL+8e09Zub
GNTVXcM//rVqM+yqbP8ZWWn5rLeDnfEk0B771uJGlDry2dT0saFEDtp3LEupqDcZ5KXhLy/qy60n
y4esTNVdrcHmix0stSCAKasgspJnUzH6xyJNVmJQSONAg/lieGRYRZfigDssR48duO7t2rwqPiZs
3eyyHT6Dw+VRwlWNO3Ij1X3VD2y3bNfbaRBNtjMBp49JMpNMfVq0RAQ9JzdaSu6/9UVIjO1ShBBP
bwVDRKDRJt06amMN+xwDpNx0EPPc2OUZhsKqwS4dG9NN1lXGs2Yq0l1nxDmmFIbxnJbVeEMu8CBa
UkAX5tNZ0IxPokdOwmcZJ1BA4wypCmIplulnJ7GW0pKOLPEN3ImmuFLtB9CdsLKjohimprwdKBcv
Jk0Rnp4JGy6wc1kSjzvobuUZGJWNcNqkDoR37lQvnsZ7u0QlfOoUQaEER2YnT23RqTbhz5h5zhKZ
xiaJnjHa460X3cWt2tZUvDkdPT6PgAKVo9rm4UGXUppiRByc1NCdg6Kr1kGmOO8XzXgHxwODcXEK
JRlmn9Liox0m5fH98JvI+bQLLInb4zCs5rbbaeMdWg2DtBanboH9BSZex9T4bXupdWnmb7K4BOxW
qSjqTSUvqqy5PxtpirY4zJHitGwhrunVGK4E0Ub0oXlqVzukC34RIjxY3DMGrZHC8WAP0WeBFHsn
HKJW8iAGZ2zZMvp7YIGfLYN+Yg+HOEw/z1aSYmER50gqpi5JzecANSvwQTz2yw36n+TPpGhrVzHf
naq5aL2i38u1Z9zDVEtJPuXXOUK1Im+H5fuwXkJspdDvl6VQO1gDs9gYY8KWvleDk06OYeUMUvts
dVZ8C7PxKAZFV9NnW9sxq4ciHNtnxzORiXEgVonBoUv6bYZ+wa7p5e7aqhDPdHOSD3MifytK3fin
ZlegryQTpjMjPnt9AO1n7fWpdS9cVloHWEyXDw5CYeiDCfsVz8nRWVQd9TCHiIGVkzTd6acNxGD5
yrHFzFiojoURCfXMi+y1aGpm1G/CzCvnUbmNb67ZKQ9ZIKkPej5xb6xf+s6uj8jDJMWotz4yR5O+
s2i2Yz1gxAcxtIPsj842UtB+uhVS0HPoAP0FIP7w0faR6tQUwyUXSdi7FacwPJCGj4uwdK4gAqSF
Jt83VNaTTiouuqEZT9h6RZCsqR4JmkXbIIyJSsw86E1sCtPuXvMmLy8iQMSDAQRAO9EykDDQr87Y
XZBkNp5ElzKQOHEUf1VlLO1POAu+28MNKqGOph4qOu6ExBAHXVasYxMF35cucYbe0abSG/ciWmKN
nCutDWtiX0yriQHc96yjUUl/iS4R9nu6NpCYny+MKHKm5OUMY0b4yUS/EE6oACTPOOQFzSznUXEe
1A9vkMkLwDmaoM4I2qCg75bJfp67YJ2jhAJszgcDiBRZ3yg9B8qo3GW5gyJJPKWFFecumrrEuPAC
dbIRHLxoMyjbxc4ov3LLUO7mYplrl8/vmo0GiXQeLbr0udGs6Bj3mvpQNbBw8gkML2qLecGnq7KC
vzVLeDui1CiCxagoNZZTsJiLGqH7KCtYIANuA2BBQQ3VhiD4PKVQYF6E+kWuemXYDGad8nTsFezg
GZEQux9W85ykcteo4Coi7TLPSXiyWvtJiQjwMQ+yJ5FBitoGgk4chbuZV720RS5KxIiz1BzKNbuu
4GegaIuJYnjJXEGjBvAmUkdmTHY2tykGzfJDQo7IlQ377Cp2ekIsahcJwaLOkR8nSu9BE7JEuoG7
2jwPLbYjwL2TSO2IZE5c1Rr8yLw5LOmeIux/9vlGyLZTMadPV+M3B0mf2tXv8UYxaS9rvG/PPMcE
ETHTd7RdbvCAlNf2q9vgMysOPtnwqyTZ1nVQ/ftKV8oT1nTooCbA364DRitbWyE/LYJFnzirMpKr
Qb9fpouzed0K8Ra2iuUuKkgqgljhYuLSqJO9tk5zn3Sy3vmbKs81jOoMLyfhF2d3/LeyO3G2HArX
8X8Ov4spzZIRr1WiUzuJLE4rLCFagEmaWsVncW9ablBNbT3Jspcd3zgji9FpQCOJc/wJsp6A278H
cIb7NWNZSgIUIWaI+yK6A9mhVAEOdpni4koeBfguN/HLWKARRR7tajVo8Y+xrD5iRbdWWl/BGC49
ThnaZxFZVOQHozF5EC2QOB+SPi/neRiKoBOOjMydGMQAqkNZB81GsWpj+NbGbhEVEKNSgYC9M+Gi
RFPVUYeOdBR3M/GCggLBK7Vkdzg1xcstR1SXfXtE8ylIz/CdQBohxxbeNa4G1SBxx18ddtV/daEV
7t4EKa4c3s3tOdJxueOusUILyXHJxdpSU/1c1L1+1mOM+QKKONnUUiSFPwv89K9TEaOCv0c3ug62
orlMHqo8aFdLpxMWa8AG3p3omkeXaEkG6ic5Ch//vTWQpHSwXzv7ltwiHue289nSp1clfCYrxig6
TPF6+2OgmKy3dxT4cDCaVuoQGjkOUjWg1t8gLGUYR58k/4AsRIQvg2F28+H3qKtwG6NGxUAoAkGC
3sFIP/MDoVU7xEIrWC2Z/2SbX9UsVB4EPDdXmnQnw9zciDFxcPJv8hQgGmjD/gwQ8Z7Svpg+2d56
M3HEV8tfXePFstGbBF+46e0AZYvo8fJWiEB7+svE2ajaKxV9g9PSP89Y2krnbUoviR4701aGgzO0
xbFOx4dWmrhvWnWNhzL5GCc4AwaK55wty6vPdp2V22zEyzJHiKxFG2et4Tt+yW3DeGwH8wkBZ+sT
pVYPTMxoHzv4/h8wqFpV42h9SrKm3ydUSsAdEGaCq3NSzG6aRFFOcKQxqZ/Cgkz5nBmoT6J3SyJT
RelIxEPlDFFajLoL9jmbwQAD3rrB3UyteXPa9I6/ziXEckTnDK0D3xy+DZ17eQDqt1EnSwdNx0iw
g4ew06aiuSTXP2xZde8Vv7QeyRFdbKcpHyoLtdOLZwcuTJrEPI8J6AbgXjDkhz58qoLUXmmOnG0x
RhzTk4y38G5GJ7TuQPWr1z7I6mqAWPkhtKIQpSLcbEm4ah+0urB3DUhVUtc0vU7rVqaCO1AXGpTU
uLlvh1CbePekdP3GxnoqRAgMezkbI3dvFeW8X4NDegFBr1VVlCWX071t22jhvWPF3iGkdHNSfNu4
A78X7V2w4hPLpNwgvmm9INBRo7hsSnDDUmMDMdrgWaQle1ooZL+QcMERTJyKQ1ipBXskN9gsfWJO
YDnaqijsZu1iFH3rIkW9tvwSLWhZcdbJrr/p8JBkb/8LRtsqhXrtEKkWXQtkVhrC4E0s2sD6sQB/
cBD6c16GY7LjD+dFsG4IJmU7vcFlZ0BqHtf61pQ3YjwoXCCRvvXjncadaMZjmGyTocSBdYGDCPCH
g6LeGox3sxVNcZhjhsbPJmjgl9qs9JZEDmAS31TX7gTfiAvA0iF7aCFQKg7phzh15dvSYQBdGYpW
IqOBHKpQPEXgYVz7rjzM8/RJExWgo7lT/baBU0NT9CV6XNxFlvQkusRU+IafEz1ElijxQI37tvTa
IUO/G4em2olmo4KzLloUGETTrpQXLXGDm2g5jwgu66+RWzS3RGmeSqORXsOqd05iPcRSUCvzEdWP
uoexauVv00mWefNJ/x89/yXG66r6Y0AObbQ9NPjD4tUEALjVoMufY6NLz3YUgA8DjPVS2f63zkHG
X4O7jBJ48bVJKYuPmutha9RCJ/RG9eBWDQrAmVStdbSZv+R8sv0iar4Hpfu5tNPmqjWgrgebTXho
q8kXF8Y35k6acS+Z7KLkwAI0ghHgF9kzX1zw8yhctehR2JP5ThmnX4ZA3/RAyT6YVBcPBhjZfYHa
wyfduIkFS0m2tvqYdkfUuvuX0IfcNl0olzUP9ZOywQOx6B9MB0i2g0TUc+T1x9rUzIPvm9VqiHu2
slUD2qeR9K34d4rPhPjvsunepWGjX+b/9fRZMYKuQSivVw9LX+lH3lYfqMLLYrny9/LGOFLocYPj
7D+01BrDDpaXPSp7UTlc+ucy4zTaDSRaxajX6PfArrJN5cn5ZYj9fhvGmf5sZdj5yWro/ZWQYeQH
Sf8xVvHNy53mk6bq8jrl4emBWgXIZ74ip8bUo3WkKeq9brjJym91+9kD3bMNnTE5J0USnBG7kba2
bKnPmV1QBS4K67u3QcYoeUHt5OpMSUN3yiaONbpVAcnFrV3H5BBdO1HmERTVaVsispnEUKagZSJ5
ohYuZaHvJ1mfpTQ3OGZ0rHsZ1hJlt6XWlo85pawlTowsMaKJAeyvYt5S4RMjKQW5FYCHT11fe2sB
vhAwjISv0GawU5/vqAG7Ls1y/MJRnjuJGIHmKCIZjKYZ3URXH1TVZSAph2OehZkK95sDtx8PP4g8
2ku6UlzTTE7bv6RQUj9ridpusVT0YWMN2k0ccnibFzVJ9yUScnOX6I+t4VTwhHcOJjVt0WXqGCnj
PYF02TRdDBROVO/FkvyUYR4CD83rXcte5Xa3JSNeXxC4Sm7DpOvfDW61a8m1rpugT27LwN9jxaCs
AQ50MWdZizClTaErStF4RmRx4oyYf2WTek4n6TmiclK7T/22PWpVX9wim6R7jPLgo2wpT21XOqfS
qdR0ZRUOpIaqt9ytXMu/TkXA3CsC5tiaZCgF0rDdiE4RVLhuaayxAs+OMbIvtR8B31MKwz3n9hO8
KueCO5pz6T28cjfaJK46KNz0UyvHLaLsi+4wasVHEehQnAaCMS3Ql/adV9YBxntTXDx0wdbQeJNE
zAiRkvtX2p8kI5V3JZTW6SGl+5S2AdqgYfKtRw4LTfA0uVnoQeBH6onHmDlCgOdMS3kbkYMJXmnA
4H2rDT4Glt5MitrOBeve7tV20GSgmxs92uEK+nZ27QQf3dYYNoXTN0cxaqjakc9W8dTEjXxr9PBj
lgXBR1y6lH1u2VC3DYwYfwoyKsFdZ1XefVmo0dkue3ujsxP+0oK1E4JMElQ3dsU+PE9+P7bCG69s
AuC6oXXlj8ZXKfQ+NB1YWGViIMtG9G6slmrr+t/m4c3R7RSexXEAtLKrr3v3tRfY5O/67GqqSXYV
/eLs74Ne4vjAgqaQaQDZHPtYT7OWqV2VKIe+jz9ZKUo0nZIj5w46wpkwEb4WYms1nSGaCjOv8p3N
uwERHHRZs8cKKVotM5ZVpr/vHCXflx4+EK1Ckjl+HMs6P6Kglm3y0s2OODcikhlF471fpep+rPLw
Lh/a+i6S82bf4wuO5iEiuDJ/yYscYrFtD233JQ/TCzYkk5zsa4G5hrcqjeg+T2XvC8Z06soEAf/c
6vBbwCazJy5Xreoq9/OhktV7fOWGjaQ2+ubdQAQCHEoF+ZRAcjQTctkUbYdbrQO/N/d5raudbVRY
UThV7y15xKYgksrgIK4kOgct+QYeJ18DngaCJgVRc3V5XXWqX+eu2LUR5KjifBMG3ogdC00E4QfE
otGB4/E4HoCHTWAaRXW/AQVX+a2fWl3Gbm654WEl8U2LwDKJLjFhuRGGevzB9qJiL9L2vqb+CBTM
hkWLBCDPxeJ0ObwX1wrT6mflzqofy0kGyMB6MosD80tiymQ9JKN70G3b2A+oqx7NsbGuAGAr9oB2
+bGrpQfcoVyssl396AGGSquu/SahnT1tgIpn1cEAscWE6iw7rXrCXgqGSezWDyTZUWNANPGTl6TI
AurajxAXAMS3H+OyVy+dsJ9oA2X1rlkVfrp3ZDUho4Cgekh6/lBPP+nidzmcTCkrRX8RP/DLz/oS
KwaWWNSeXkRr6RexUYCPpB3gvXRRXOSTUAfAlybxx7VVQKMSTUsZg3Nled9Fa4AF9gR7/bEO5eHS
umn7pBlJuLegh6Msz2Brpv1j6M1jNlyo9Qjkcy/FmnmPMdhm0cd1KwPG5GA6a2r8cgwvZHL0KyP5
VPRl/Ti2r4Ph19do9BAb1t3gQNoWn2JfBTQ39S0DJg88q7Iof/bV01mRasHBx/F7tQRzs7DdqD8L
6FKTGSYuPt7nGfH0Ds4kgE3V6PGf890Z/zQI/BQJiC3Pk+lKVN0lM5JgY47RashSCyXe5xxgwpNB
Xe/Z67AxdcZQvhOhvR45kBUkZaL7qFusYo2t+KeYcvtqmWN7Ei1xAACjHFyTv2r5Fw/SzqkGDwUB
g7vH8Q0gERwqLFoFMNeMWvQjlLNW2gRTFFhGxeqt8EiG0sKIoxtPhZ7IaxsxyD26EHgHWSgKJ0rZ
32B0149yrgen2vL4VkUyTWfQ73MXNYygBnC1AOPEN3UU32Ojrood1Y0O+5Lf3+v58VUMiZmGgmR1
ZEAVnIrG8tj86I26O4sKMbK15Ta09WwuMJdRFt1Br4WUNdWbywzxK8W9y2IzeqAEtGlwQwMVZMXu
Jkl9IEu/sbELSjYeHvtMNS4CMktiyd+3QmeMR1lNgcwVT5YkguybnFW3Hp9EhxTL0bqxK2Rup3E3
CHi+mcJV1J2gvE+F6Om2ZE2HorZTNC63cdQbF33IuGeJLnGI8XCe+kXDw8d5hg6UDt+m3BvulsPY
5hDHQq2/y8omK6AO0ja7EtHuPDuJONG1zBBnTi9TScqvXaUFd43lF+BAER9vQExhCZP6H/00+Qw4
rON9/kmf0q3ysdeT7pNvTww814se+3IYdq3iIy5fN8Fd7bSHutD1FSbniA1NhxjSzFVqLXdXBrky
D4g+MZoZ9nBtcB4K8GTeiK7aMciMUYnfZ7qTHqAGYbFlVOVD5uo4HXfUrefSiWhHZf6rHZZdehJt
qwBBtU6meNGuJpZSobc4jVResRtkSii60bqfKjtHzBM9xjBuTw4VhM99NemSIJd967NRwccOQ2VJ
H4Pb3yf1k/LjNCkhp/d5nCY5/zCpR50bq4SwRpmUDHipSuqVTN26yPE/kdWUtH3IJhIRBu8CcYk9
4XRonBjAtulFh6XPA56IYFHZbUSfWMCAonVsDVjdxbSfFH1KOlmMWhQRKiwUINJyEGfi4CUalo1m
wR1DkX8OKL0nA2f41SSnOCkPd5PTC3PFgAhZVsmNJF7VOsDOpe/dKnnVISyS1/D8fy28LGJ5nQ2N
9rz0iHWW11qUUnQMtPH2rj/q2PyPeRgei+k/qpsTKAWuy/z/tt3+bVNjM9N1ZXMVsY36fdC6+AFQ
YnvKIcCuZr9M10SzLtBbC+4kfpum2pc3TerXs/9lB6dw1+mVtVkMNKFynRBKzK9spuVH9jJHLYuN
4wyREOCJGYFRbDKkiGZkRdmVpAoc5TAqARpTiaOsQqVWsZKth+tyGDttuGbWtnCy4CpCxZjoHsEK
7cMCssgSH2B9qAI4Z7nAScDHTPOXYbFC7+/Ecku3OMuU8u1y7y62LAkq/8Z3IjzNlaXQdqyjFGiP
76pTohYFGPQxFgFTdWspTzWRLm0930nWSzlrGZ2rVUtblMaCKVprXGkrLiRGrXKN6Ld7k0z3qxl3
ymmutU3yo5TAv4kuUdITh6mrrjBgmit0CGjMzQXQDW1YspRb4qXe/ShZ/ovesTul0m/dBUoWvEQl
xs4aDJmjGLXCsdh6YanvRBNndmo/vWJsRLAyUsiWrDJbi9EOAhkQLD6u3rRUW3YSuAuDcjKtwo+V
p9z4LIbmxXBUcUbuOaJV6NWjeFWxApqdBOWHnk8XJJ7C/0vXOhm0xtTEwzY4z6fYM3GKcuFZnKFF
GZwRA6nJYwOYzIyviq+ZJ+jEPw/a1DTGpkgB4NIpO5KJ1Kud/2x3pVf+56kInWeJBf6xvVxJxChA
U9bIPrckIX69BEtcWLQta5CxgixXteR656iiZu3ovX9emsHUl49DBBlQ7W+t0tn7dyEUHeNqNceI
JcQcq9dC3FiwBpmWFlPE4LulRd8yIOLIFH2NNFvbLf05ydpqfpV50o47W0nQEAVJcwoxQjyJs39q
/i9971b+70v5f3oZceW70Wp5gf99mSjpuJ/8U8wfX42j5rBOh+EmZs2Xm5eBBvC3S78d+6fl3r/U
t/FvxsTU+QpvesXV5yviIgazV3T8x2v699d9e3WxjJhaRQ1+Bsvay8jS9/5VvV3pf7h+EgN6eP8P
etN+c9k3p+Jl/XO7VEd+ryy3YEsapKd8OoizzjCS981/ChFxE57sJM7+OHcJWeLeXe2PS/2Lue+W
Wl7pcrU/Lv9u7r+42v/7Un98XxpJekCgG9Hz6a3/46tdBv7nVyvhphLBVPjbf/pf/NF/fE9x9yMD
9m/fk2WZ5T35p7n/n+/HH5f649X+8f1YXuXyzv9x6T+GLAPv3u5lKRNNsiDyEHVpsL2zVwMPENeB
3fPa6Cq8R8GVK8AO6fQndEzbQLePssTZikDRt4x2bQjXYRpdBuYVQLIyohkgbqdlEGv+uaBoeij1
rJHaw01izHGsqMpNofXyRfLS/hxlnoT8hDV8silw12mgvjgYDAOfk7X7djo4gWmfw9hC+Z6WOATQ
2Nn0J8M+9cJJVamSzHmGNwBmi/RGmaNFoJhCDoKqZJaflgVMqfPukXJ+t66jjSioxfiAur3jvVaV
Yq7Sbmzuik7zXykBF9STU/Mc9oX/atrDN9Sa8RSaWmmImAO0w3vRAgePciCEItHKtZEMFJpBYlUv
fpI7J1hl6BPs8rKYjKYQwzq9OdVdr1TXPfChn73tcipiSX9UiMmFCMYE4AoBhxvoNKMysbFNV9q7
Hz270V4TzJypC+VPrRx5H/ratk++H+IDX2oIGblsr7U+qXditMr7dh1EknISo2ofvPQU1G6ma4K/
oKipTOXQDInXVQK6/QvEtm+ILymPvhyiou4HkxdC2n2x0n5NaSLYJyUeWK7Wd/cWCrb3mDCcgjbV
7xw5V4OtJiEtgNTMdYnIEYa5VsoX0WMSYCLn3Dp3dY0h6rRO3k46wqS6D1h6OBcSk68uMAhcpeTu
2UUYSMqCZ4vMAyZ3Z5IN1k7H9PzedHSwezU6eiMJGcvPzBeMzlTEGrsEg0Capkk6GpkoQEVTs/Bt
dw/sXN0gLW+8mAY2mRi0uD9H0ZXcj16UQgoiWOvR0U1A4W5FcDrAlUFCyfg5OozFLmz7YCeC0xH6
gIJCy04E67qubVExUOdRYKjNVnFaD0lYmZVlJd7GSIDsRXCWFc5GH2RlL/4EjaQWfkqSdxArx6pT
bdg2VwcxV9fAZmetoR1MCdcuo/DJ+PNy8W1q03NOPuGDY+LaYrPNHNNIenIkA4vEqdvX80uo99Rs
xzH8oHVVcDCiIt6KUV/Gal5Cff4oRpHQ+wu2jXvVs7y7OLV7lds+3Fi24mIALpXPDWTNg611CO9M
zUyrlWua2DepH8pnrSmr53ZI1l6YRY9hKb3qQM3uoKmNez2LsnVb6z1OdB225G3anSLHTLEcS76h
BRg91sDE98kEno/VHNZeMHThDow/OiuOoXxoI7SRRjUpz6LZaDq2DdwS9clDxx2y5wwuaW4B8M4r
KXs25AjFUEQQTnEEM4vvi7srst4E+qddh7jU0SJS9QcNjO+xNRFXEn0+FOMHS/baXeGh0S36xCFL
0KOqI4eE0DRXxKkFWXmK4zFCtiwlBtTSua/aVj4HTuhPDmePo9YhbaHAuoisk9oEfJxdsye57GQc
LdT+78RBDAV8dedmLSdfhgpbMh9gUjBinmiEhf8ERJvdn1U1r3GfUfrA9PJz1mSfkFlCqGcwcOCp
snpbe/qwo7JQwJo5LQc1qir8q6fO2q1+jrjkqVdRg35cr2Xl1Wv/avw2uuDq/qkvnWRvliinjYGr
gwBVNz4yPIqtnjF8HG+h0W+CxowP8VCVeyurvQe2/sZalXL9lsXyNYV3uvHBZe/b2DyVegXNFpzE
Wouq8dDY2SnWa+vBLA3rQYqAM6sjeV/Rp2Q6Upj85KwqfwgfFMXah+gMXhLe4L6L3SMakhJyeBxK
3Sv2kuUlK1QUpItlmO2uD5tqBeqqrtHbhqMyn2YZVea8baNtjTLIuZnYLuJMxNjkiLe1nEbr1ief
pAB6SDv9PkkD+SZ6SDFMhia+BRqOADFQOnKPCCHq0qJPt5SI8lyKecVUEe/1bym2kNfF9t6s8RUL
wLxsRJ84pKmT3jTrBV/16N6mjHVLtXWKSfizHenPIXII1yKuy5dugoEaENIuUuWVL2jpwfSGA4Rk
EJtzN/OyB0cpswe2HfshlMyLjaQBWADkFPnSPU4CkI+5NaobK5eljT9VA8e8T4+RBwZD94Nmkvtd
ASUst25pm2vb87o7uw5PcdHbD43t9LAlfHXrVkH8qZWij3UhdQ/+UPJWIlxKFbRMVookUTFKtQFF
yuGL3rnN3gAs80gN2NflTeuN5ndbMm/Y9yC/kUwVw1JDxl7V+2Nsk4LQ6zB9En1guy6tWqCGmHMP
jKMsPWhBMZ7lQdL3lEVCxwfLkRjarSmzbIM2YvBqVV21wqmuArlTXVqr01alrXYUQgbrLA5yhUfg
0hRnemYlB7LST2nRIIMu+lpjKvyZWr+JNcPaDbiSrSFUD+fBxuvbc1QcIS0l/ogn09qJpHSNoK11
iApTecF7LNx0GoIani4ZD24srTGJGk+tOb1DJW5w20KKk5XUhC+DP2WpKe+qZd//MIb6i2Y26ofM
c8Db1XFwQLYl3ZkAhs3+HivU/t7n+euo13WPobqvbLI80tYm6vUXLSnd01AhWD+qZ4R8EUOx86dA
1retVIFbGMzPeqvFZ2MkU+l62A5ZWZ5eekiK267txg9SjZ2DsudOokqrNNWcm7WJjN68iXNYsc6t
MJRbJvUmOFpanlsSE+rOCkSxvl/6htLKt55SKRsxSwwo4SgfegV1y6UPhbx8A+3xUy6zU84BZr24
cfw9Dhrlu+GUqzFrKsqfnbOCipI+NgEip70j4/WukonLWgkKX+TgpJqmn1LMO3Mn1G8t1ZCbHVvf
B1tJP9WN4m1Vve2OetlSPchrfs7cDEJvmz7WlqE/l40Ntgr0m9Xa9bXmsQLRbdB0RhfAN4/qbCNG
Uxc3c38s1L3U1fFFLXpj1QLdrHQkNs32pCh1dYsREHoeM1ibZmD0YJMs++B3hbe1QYRserk273t0
JPfyGGa4FDsmLm2QjOq+Oihdle2tIksefKiFiLml3rfEM09F2jYforgkl5fo3VFOk+HR7vh5FBFy
MDwYXue8yH6N6QukokOg5N4z0sBfYwdZPStphyuW8+E2rprwTjEq86G2LZ42EbH7mlTdd0fvrMcW
TxieJhEhL2Wz+JLmOwuHtJWCk+Gz1g0Xz+mUj4qRKpth1IwLn/rsDumkdGenAcB5H8k8L8PqKs/6
dVJZ0dcUSs+krFDd7BA1Dqsv7/K4zkjmh80ub5Xq0fS1HLGp2vo0+OZtrHyIAol5Ucwk/DEa1VeY
X+qH0bK9TUfp5xaq+M9blSTvUWxDQCNAp9Gn+CI1EWR2TQF+ppVXVMvzH602ydPLSKgNBipVefKk
yKX53YiMrWVpypfM6Yo1jlHJg2yG4UE2rOKYZ2q8bfImWtcuH1S1MfTDxEC6BWWjrWslrbCS6gFH
AE7jkQ+F2rj8xP8y2ASeU+OBXZbHpmU1sIaQBEqj4Ev/ECEx9gz70UL+IEAQrqizrYIWxL2aDS5q
/pl99lJ4jgn/uVMKMZ4f3AKUaefd0K4Grq6wWwpxt74vImPYOQHy8Z5rlvvCLb2LpebJAYN3587J
ovBo+r59KvLgh2kiGyP30nnCuqKmoCL8nhdH0RL94tBNEUtY45tfokhr90vXEuZ7bbN1op6bbGUZ
z4marosx6R7TqYX35BfNV4dLZzQYWflqudaAgR1F0x7kO8p5X0dVT654u+U3PFC8dZNVyV40Y6nJ
b7EKvtXUSbFPEaJLDFLRBzMoNS6ghLgAY4wgURp47aYYunoVVZp97oK2e2n1p74Jqx8Q8NbckACT
BJ+UzBYqXMhHUMG7jWH9Ne0UsFGO9leDeraV1Ghdh8Z9Ug23rPOdk9ddDYj5azk0HzPbw1yQuqC9
bjGXn2Bv4JWTqXc+5VYxrBNvzHd4nTZHQwNekPV28apaDroXGshc0XT6tN32FXtmX7X6lcVTxYMK
yeLBhli3ahVjOC592Rj9H2PntSSnsm3tJyICb26Bsu2q1W5JN4TMEt57nv58ZGk3vfvo/PHfEJlJ
QlGQds45xvjRT5Z1XuZgfBTlqR49GmZTgs5gkvbGyTpmMAzeiZNo7/6CrjcntLaAeH5sh9cMYpDz
BNOhh8Jxyw4+eRmHDJX2YH4JrLLw7aj9JkIjYThTIGuSkJEQeXEgQI3CKgoPVaQhSk8VUS5iLZFt
tE+K09/Vch/daBLR2lLA2MuqZnINdRjvraqQvgSz+UCfzr+WPcy/yN0Q7rJmnd7ZBaxKS/1WMvOY
1VQyzaclDr8gZVHcRs6/ZZ4kN0OiF7eT0VyUpGrvilCx0DhVwKor8ovcONlDXzbPlQllyGhXl2Ws
/hmsWbkrjVK5A/xq7BJJarw+jJLHINW+VLWs3IxrThySOeP/2cNZhFvZyJkhxb3GcVVZfzYUFUFa
owS3kFl8TySJLYMe36XjpUG2/odS2bEbIvzxUAT9P32smfu56CfaQKa/zVmLnuLs3ARGXOzqOjjr
ejodU3YON6VhWIe2Q0BuSrEFWPiPqty2/HDIj07nPCZl6fwmxGeQDSCH4QjmAnDlz8nW2FkTBvRm
ggT0BnxMB5PfITIETlwl0PsfemG+SQ0UXVDtu0VVQpUboheiKv3y3Qrkh5YB8ovtBFBLGcywLuy+
hHjOdegN5QJ2t8SouDJN7CTbbAnRmFGi0+TmJiwD3KJx7fyzaCjiqvuijIff0jDuCvafoSuV3/Xs
AZy2cSMO4xSbN+hUMxAl9eM0QmG+dGPkqaBLfqa55qfBrH4NzerOhGeevRdE92D+g8OS2eYbYTAA
sIfmu1lZ7NQVJHPrfta+zHXzA+BocGQtpxyjsnWzYIh/oXAxukNchftYjXmffT08TVPzLYsbgkiJ
tHwKFlWCfwrpX8aaE5iY4IjWVHmPEGu1Iy4GCrE2uWhyDT+AGs1vWk6IoqO1zte+bn51xP38yJPh
MV4scEx1rt7LMfI1Th1L94PZ5VCxZb/KtDO+anHcsNkOnHOKjsDFiqJnG05iFPqU1yYylQfC+15F
rh7rlsVH1rmVWq4exeZhiyWKZchQ47ZI9nPOqlmeUafKI/m50ifblWOnu+kR7/C7IjBQqSmDfdEC
4SgRsvNh/Jr2q5v2VK4uTufXhHTyI6yXgaFZ92VoOm6KLWvvFBaLFobq9mErNNZsEPWmj1u0ck0o
/ZAfg0UP4BTq0z3UvQPha3I9fiNy1PxOzMU1sZa8nyqtxfjvOnI6md8tKsNHM3loNhT3kzpFLv2t
JHbEtC55rf8c+6D+KstJtAvVdjoJKStA+mYDk5mrD5Hu8xew8GhERyF0PQSnCGmCh2YCIAR5X/Qj
YldYzrXzYjpmDexdzw91bDtvuQPivm3iHxjQdA9dreGuAbnRNL5gHBY0xCIlWIglbTRvi/L1U/FW
lcWTB0caFPdD7DrRquehhphohrndTatouZ1bMU0zy05zKucXNa+LSxobqO2m9XdRgx3uCn2PbKIV
gScW+1ALwWcgHHQJalXBeLnUh6hw5qegbpCuX2nLJlQF1Xwuf7DQBCSK9XxcyrfZwcDlWDF2Nyus
3lI1T/wgrPSTOKvL/avUdmw/4yx5zcZHURqodX2f2nAMB31J3AeUG93J6YhaA0Vb+EOuAU5ZOTSB
Yeg/iepkIcgnnSUmLimQsgMPWn4Rh0bTD/OQKPciV6hxu0dC+phFyIE5hklTRHzvmxoeJSnqvi+G
SviZpignIwqc5yodHiA7774TvTZ5gFvGO3sOrdtlzmM/tLv0q1WGexHYrCpgrBQChVDx0yx6F/S0
/11jMWiiY1waZ8CHL6oUqzdgJzW/1NroRya9AQgYv2l6LO0AoJon6B2LXRP3htsAn2SzVhjegIz1
UwkN4uMMLawudcZTb3Us6bX2u1YaBASqTb3LpQKQM//SnTWAPlUmV6wFbPi6BMi3Tdt93UZnBYaE
+8Vx2tfKjG4ISZke2ap3r7n+UIRF/WJh5HyihwGqoNRU0+BhCeanquAthGY2+Go41YjOy3nldopU
Hga7Nm7QZi7AfyIBBRrlizgoDlQVbQJNFmvDIfVsoJp+WE/Z3lwQxxR16tEmrlGG52u9bJyV/rLe
JBqQb0fDEgmGdzyWIRMQudh9yCsCoyUORNUl5yB1vl4lOXrzQSqTEjhyxCuXjPgtTgOkMiBsfRNl
hYqm9aeUOFuU5sd6UgnOp7QLV52lf2Kh2qg1+o3kjMkD4ZgGtss02UUgKfbaSlqwjEl0t9YlQiPx
KnVM94ZAe2xrFgEOsTIWYHGr2544IckqpgKWctLkE503fBEpC8vuNeW8p/52FsbkO0t0kSGUWTpa
rgk34a+8wGgnB6n5BG93fpgrNnCVqaN4u0CKYS1x+WOtC+JcZ1+4KnRIQGC0XifGXNOIuO7N5QH6
4ZFxFVaj0YDGSl9PNP99QlyhxvJDMiSvkdURVBQn2ksMd9hBZNtcVV/Y76iHusSbDl7QX1CvPkvE
0F6kLqq8slKSX9m/RqXpPw3QE6jJs+3ollg9x0Tm7W1Lk1+DdPkihdA1acH4UiwMF22nD/C69O0u
yO2XuJatCoRkhKS5JGvpXVEk0b2WVe0D36Y/SU34bZADcqJoPYRsFU6xHX8TRXlUV8dIR12AdknH
DKufyBXEd6kS6zdqUfbYKi+j2U93sYDaAkmb7tC8IU/0yBkiXzOnsx0ihLMgcsOW3oCo9ZSODeKe
wWM5z0RLDitgJFYhgdYrp36ylHg4qCEKQTng/UuyBtXZM/CiUZoLSAsYvIEJqi+VOlj+WOjKQSih
zVAW+7KFLrfQOhNnp7WyvFZu1sptS4i8mk7xg1MG7aUN1eNktRCdrIyn+RSgBZtlj3EDnSktdtWs
qq2zOEnUM+G4LZ4DcbYbneK8tBUsW+ulzoAXB4Zarw0G7SUfpGzfZW2GYgdfHeLFfL+ETbUrjcxF
JZPxyumNG7CWKGSuWTGGyVK4h4t7vIiiPBxaP41sGqm1cs+UQINkJWkf5UH3mezU+41Jby0Kw0y7
ryxnvKRh6skmyFJMNcXzxFrtMdGQvhVRx1oWvEqdLd/pa9yxTgP0q1aLDiI7mXF6FpdKE8xzBeha
NwJBhLV4SW9lTYddeMvnWrf4xONAf7Ce3k7EWl4BGIFGW7bQ6miTZL4xMKC9GAqDMJzI2C60HAFU
HJ6VVUW/lvC3YpXSvxngQa2QkIjrOmJitbC50+Y4vMksIrGMNqqe8jLFSbqY4a92/N21Fbx3/7lG
z5d8h6Z3cyc3pXaK08chcJpHtnWVhy5Me7iO9CKvOETEdetpR7cmliXL5GvtnPuybsZ7EYEqDjjt
oFdq5T9lIrZU1BuJutov6+cQ9YKSraWqtQYdDN+pJ0nEghZBVz6HOvGnIhW/p7az0ohXQk9kTKtg
6bqxtx8qo3RYPYXDj0y3MCa06mvSgZ9a+rhkCW02L30TYHKnwmQhpAdHYPg4pWOJZQhdvNmINaa9
vaigB+oMM1whnXXreV5ltUGB4+DQTmgZ5teMKMY3kRy1UsfJtNbaqna6brtJXGUHcQKefFT7MnQx
K81CPET6Itar4kXzOe0bbQCWur5XUS6K4tb6cn31ImtQQ5zUV0lwJ+ismwBUQ6pZt2ItFDt6dA4c
xfFEVrXactdCZHAUiyBtQkNan8GAirN2/zvXQ+VFqZ3lMvfGU55Jw6lwYpDf2QjrGKiCEms7msHB
eyrvZBwvjXYjysVhqyayeZJCgNQWtbedgBIyO2jxkrmCCDfsg+EOB6d7FUQVZYITl7kyxv8N1bEo
207YEcY2k4h5byvDaCufxiT5XsLrqTiu3NkPeod1RYSiiwh1EbAeA9Q7oxd5L4rESVEuUiPQCuh7
gIF8oH9+v0JUydUy0tytdr3WFvfShmLfrPA1wbs4BVl91qCL3igdRXkq9LngXiP+GzQbcZ8EymLc
/QW/wHKY0Gg99Ho4ven9criaJQk598I4Ne6KvtHvLa0nqr1S0DGywtuFKLJXOVqSo7MADNQHZ88C
Sb6J+9I+FvMo30hD+L9SbKHt49/qhUZ424m5eoZqanpk8Q1nT3krlfAhiQWJtfolAmMOTmJBYsaV
fgwDpfXE2VGyYJ9zpgfEt2y4zJgrWE4Cil+zYuoAQtizxyQrJpapSAavbZFZ0LIoXiEohP9LyC7D
5Zbcip8wYlnaZw5jizirOXV2ieX8oFeh/mDgDLsyoM76XdS1yu0fAlSyEjEOt+KkmkEBPsOxdsBS
0H7pnQ5wVeZEsKmRhcGp+1Kmjzj2mkdRknbdOp/Dbi/OSXkOUa1jQjWXoQqc6V9bfPjlblDXTYid
hycB+i/MRdorcdGDSMVBYqUBTOKdrr2VcQQLWjw817IGwNwY3rqg1t6scSUYzLRkF/bUapqux6I4
avWP65SOaV2G4iDug8drcaFpD3mtzt9qtql+kDv1zdIjfx3VyUUujZv6D49rtvIXGItT3CtBLx1q
azb3CU7gbzY6kCMa0+ZUaft8vr2qGyYD6jA9xGZJkxu3DghVv0wS56XUYT3qeQAUwp8FsRJKUfhC
9OSaW8+JnGp02st7TUGytOX+c05VDB2JGEiEhAKTNpuTN+UIada6iQBlX1r3fQOp1co0Lg4jq9U/
NUBwIlEJ/0/f6tca4qLtHuICS4K+5/0ec6prl0nFe6gAFwAwlJ6lRFGem7hddoE0FXsMIApsEXN9
IjSk9cRZs5rS+2EIXqKUujL6iM+KtROnRPWuqR7kwcoerrUVuGk0uJrPcuCF0cpLhN6i21lTdrSE
faE2gMYqvdzujRWAp62HemWzHiN7umFB5YlcvVJYX1PrSVENO950A4j+T421PK3j3o0LpHDnuLK9
Oqpho5eR2hssAgZmu/kOrdxyZ4SFfJxH57mfM/lOFFmgFSbfiBIHqr3EYLyZga7Uw2owqB5Rh5mB
KlaynN+JDrDMpXTLCutRtH9RBOMb3KUqfp+t0/zlItwi1z4kajlIXu4Ceep2aoFp1vt/XRAFS/tl
+5Xtl98vstJyOLY1A9CQF9VZBwl6bs2hOousJqtIThdx6+FO0BFrnlggtnOxM2l5voF62q6KYBLB
UOuVwCvz3UgPdK1WG47qNKkWxsh4uZecf685TZ/zW3scTjJGuH2o5jz+OqOL2VtM/kas5G6dN7zs
9xPTOPb3AwOGqKFnECjFppPse3xbl2mawj2NTfEWGa9GM+fRRZyYNeOCSmt8o8xOfF/m+N2HOb7Y
bSKdHBlCxFhjeTytZS3efMXJHW+Agcer1ba0z3Ar4HvLy24fyvDJ+okWyHf5CiGJy+TGYhEBlYNW
uEbIXt3P5Fq7bWVof0GrBQNifOPXkqHpVgd87Jthhv+4gsAHH4KFBTet78VBQoDymuo69WCFYAzV
2Z48kNjN/VwYWFSiAIhMXEEUabGd8wFvNfddiGYOYCRIrAdp8aOpqZ/UtkbmOZCrF0nVEi/U9eat
NNgJstDt7tIsjryoQ5ghIeyN0I+ehqzPSL7b0HtiOMKZFHybEQzyR12pXqUKNYW6/RkYwXLROl0+
2BBl7Alps1170fu71LGeUhMAcTtV1aHAROQXbepFYTmDmeSQ5sq0l2NEz0UZwlPTlzyYnrMykfFJ
IbNaA8SNpYRYQ7lr2gfW9lWYWMUO+Yd+F9tS6teSxm4ziJPrIWqc/WQNwe0coH1uOOhzybCon8Uh
I4AYvs68vAvB/flyn08w8RjOa40pxFXSJr9TwyJ4TZT8ANFqCLKRIThwIl/UCnUsKwNoR1crEX8M
lak8DeVcXs/qAHZQYUomlg/co0kV27XGqXZzNVM9S8mLcwhZ/Rm+qT+prUycSMoVnC1OWyqhdMQw
UV0cRM3twq1sqyJSUOsXhCRa865Xh2+zNpmY2mLuUtbmfyfxQvEodkx07bJGT4u8qCpSokyaO4C+
L0COu4PqxNXZqafhZHbVsxY46n57/DiNJq+Z4aXqSoIQJ+lGV1eJL8IXzuMa6K+toeDmYvwqFbMi
eCMyXMcIJY/BoltHjO5ctzZGvi2ftCaUFEWRn0ZCHTDzoiDYyPiwBTxA3HRc1KT9R1lvjScOr3FH
DMq5Uub7Fo8+4aX1rtGjHtK1PjlaCeu6pCT2wzOWAsyAGVYgf5EWKK5fRLw68YrF4Vop6FQ+yTUt
ikX9rSr7QvM4SaiGpUORH9s1TnlWjDw/ihdYMrR2wCr5AGOP0xdR0/W1wxFRoGpVaPVl1u7GuMdH
sJZvr198TFF2/UTb6e3MViZS20F8ly37qV4fy3zzLjKDow4tAxoWuPP5wFs1SbQKke+JKpqvD50R
+Tl7eHZqWGmygRhWnng7bM8uysK+t/9cKPLizWy1RerTJZ+yH/74dp0yNDw8coTsXNPpOdE1e9mJ
FtBZarZ4A7h+H1oNrFCdMWU78bkwdhfn7UNvWVG2fdEtK0kVAWnbBxdnPl/n2I5fVECm4lAtiauR
KxkXa1dC/8GhwUdHe86ldvFEASNR9yep54Q2o8zyPA+YBafybDB2nxvc9zTONSkOKM/WH/N5DCV0
30FHKr7P9ro+dPNr8vp2i8bcDU6ws9Sfs81ifwiZtddDsr4Pbf2dv2X/ViauECfEZVtWlGER+3Mr
ecQ5LEvj7yF1bq89VfRJcejXgUCkLAHaEXnRkf9W529lUEnwWbYzn39BnBG3vf7CnBMb2NSJR6Qd
VqD1b2/fVHRi8WE/lW1Zkfp02d/K/s9bbbf/dFnkWDUmm3Bw43WMjGU0J/8k1/ywtiAxZn44U7Gp
zuC24NSc5yTFpSJ/vYm40/vlM+EWqLm9F4qUOtTLoe2zo7h5DWOov2g7CbrLa38W3VQMXduk8Kls
68lbvb+VlcqK3BBNUVTcbiPKtux2G9Gkt6xIXXv8Vvjpp7bb/O2XBkWFMTB8ybQONuZ1Nr2Ofp+T
4toPhdeZ+HOpqPChlkhulaK4HpbrQD6KMfbDb4lan+/Kyqs4DcHPbdAw1qCwLZuuA4sYXUSZyIrU
/289ca24LNUzf0nU9ngdVrdHvw7r4vn+V1J8j1iM5CIZEupEAM/37UWIqUa07V5B+UcbAL/LYUhj
FkNYhkOtuxGDhMjnhC2uAZTvQ1yN0kjfvWxDq7jXX4fbdaLeOpqo8qne1sfEiSR0JPzbs3yd5D/1
40/XBrmEFUs+Xx/eLH7OlVye1sX74kEeAqPdiONCXbK9jqGFNCr2/1msfVgeRGKBIR5kO4intsIE
VXFtZ+Lc2IuXsY38IvupTBVvkeg1sThro0jeiT5biKRNePRRx/p1kCb920xg++KJ1RYqQhJwv7XX
i+qB0z+PEayqcWt/WINen158x3ZQpD9LzUwsQK/fVCxARfLamLcv3SLLKwW9eRSNBrK+zJeWYoY8
9P2NiH98/ZSi8EP+/TMSz6c1y3TaGtO1jb2vecXtxc9urVWkRJk4+7esKPvbrTK11aFN8fV1by8e
TlTt0vKfkGhY9gy1fx1utZodHsQCDlG8bOHSYXahT/m3X1d3YiQSKVQjPmbLKM93Zq78DjW1Pqc9
Vkgi8+pzAKPmMYixNNwNtQ37ToQPRpEWOBOG+vhhSmNVzOy2zZJiapzKJF28sSwBueJHcIk++Lm9
GJESh9Yg+l8run2rPvQJ6P1tjpYIZN4TqXgvKkqTofjo9rIPAk7NrddZOSOq8NgCdYKRi1hjhBLi
2PxStw5Q8qk+iDFnaTKWMiUI8t3AKxOtV/Rsx+iZjBbTZJ/fh18lWOuQ4Kxyt29bwxdVlBZuf2gQ
mYCvB73h97tJ8cWbFAfWQnBnWCfxlOLLXIeqGYFcWPPsJ1FWJ7HjYmK5mMb8KwJVc+K6Tx8mG6Uc
n/gv0cWzMtopydDxII4nT+pZdJPG6Y9pj4loWaYbFko5VjkV9c3yBzNGusPcCJv8+rm355OIe95B
cvEdPaQXgjukXYtkxOJ1yFCcEhlzHZpgmQuV7dfJcbSd0c71mYWevqMB/CMe/sOu7rqw/lB67Wpi
ub2177G16zVUAsvC+5pte4uKleIZ6bqj6F7XV7buLUXbFjf5NAZd+7co/HRJJeG2jSroEdmLz4g9
IXkjFqZBsS912KFRx8J3iLgUgzzoLzcf7X4/T9WjPujYgYgSBbZ/NMb8EceZq8Blk4fBrZmkXr50
j2Z+KWPH2olfTaH0XD2OLnTp+7Bi300LorGsnQtaKdcwKoT71KNUtmxPMv2kR4123aRed7HXlYXo
iKKfb4uDT2Wa2C2IOtfkp/Mi+38vMK7XiGaA+3Yvp2VwaONxD4rMum6X/s/Vh6k18G4X7eE60Gq8
xuyfpouMw9ZWC1P3iBkaj6IIjzrziRhTrklRKvIiJQ5mKFEpRMGC9eO419UF8g30fPTW2G0Dx3UZ
LFrv+5JbLc3mlDZTiT4t1o93O4RoJlNihm6PtDeomexDB9xGUdEpr+sZZ5GTI2MK5kXDc/JoOooW
SQDMDNRA9SCaCA6Kku1F9xNfHE+bqw6xfRRNr1uGawXx2xlGN78om+W6VBRP9ul3/1YW9c7qmo1v
u4GZ2asmU94TxfVwHc6acdjDXXkRjy3uZrZheci7P+YUcUdramVMSNE3NSqUZWdJC9787LDAkyzO
f5jhxXNfJ8pr7xGz2rU7iX9oKG18Xp7MRve7RiqPm+UjHzTV7xelcD8siGUVBcxK14trs/7QBD8k
xcPraVH6Yaf1ptvCAncsc4tJgpiDfZbQCsUcL/a/rYpNTcKbHVbxHtxld0qGp3qJzUPW6nutsFib
itZktVkE8KaDOr37ETSrBkldq7DNrztr0SPEDyNTueD4IRhva36iYX1uou3Yf8nLwEee9rg00Yq8
+4/V6sMbvL7RdfIXKfEWZQK93Xbq0M99H7b0vpz9so4Z9t5XCkQjnQc9f2OkxxYEw9q6JDIKMz5O
BBSgH8koLPag16RY6E16ZOJuWO/xIbkEFUaCOogR8ouPOoyWvqgtWnAU1rxake8gkV9Rb9cljvi9
D4PO1usblnt+PoXq9SWJV9NGcedXhQq9tdjVGxgS5jo9DaDlFk9P1Gmv4sAW3VXLuydDTwiEuc79
IyYEtCm+fVhyzYSv7dIe9i9szrPpOTiCMfWqLS/DRBFs/Yd/XlX/vVsaGHLFGlQ0S/GaeapzBPf+
qijg9Ift/TsKjqRkne+2sutatlv/F+SI6tUGUij1LwM+712Gne1U5A+iSYjWIDnzQrcevXEBJHRE
v4VoIEYk8cvmZMW7yILp8UOvEcnroTTcTK2tY762GCxyzq5G/eZUQV+8LmClRj5oCmCgacbsjuy8
ft37G1YOmjKSWZWtg5z4HCKlNrAyQlj/PpJeH0qcuzYaJZWXnUiKQnEQX02kNHzZXvCv3eXWY9WX
Ph7wr6gkqddNnR3rBeFqUjUSFKoHqG+N/7HZWX0nHVqr6lVvhIpSvJnryk6MR3pN4PpRJK+GSvHx
r8nJbsOzof/ogmw8bXs9FA9YiOlm7X7aBM5dACnrksGiqSxP4D/zXZjNbmbmhN1hUork33r0POHw
PM4HY/2OUPsQRCDaiRi2rp/YIg7XTW96fTU/iDXgakfN1kOxHhZI8HZxmL2KInHQ65sBNYCTqF5E
F8fhkbN1FTytPdLsGsQm8hd5+T5Et1PzoAIB9ZNiP1T6w9BpRLZIuFUti9iIVpk8xQTmwmIhzOqj
Tjw4tJuRqzc0HhNH347NVu9KjYJ2JtGED5ptpg/9omkneFYv4arEFSfFcgik+BfBbKZfSIPkOzVs
wCGBSRjzrRZXe1g+w51qeJ3e/MlWFc4suIg0Lw4NH1x+dk56OzpqmiYdzCDOgdfiqCgXW3vsq6Zi
voxxoK5ZlHbeYtVo9uoSu4iEBpdlfl40tPIK4v4ueUa4k+zkFmo8uN8GaeaGBOY5+xjI4lM6/26J
m75UQ2VejI62ImVND3Q7hqnZjp3XFgirT9StzAgnuVc90DoMaFIzOFQpBIrZzbfoVN8UbB5aGXIV
FRaAWJJ14hSMeztZHB7Uj50p2i29dpTCJvlW6W+LFskHZH9NPx2lL0oawhEngZvRWr8oKu3NjL4O
IIfadT2MghJSAatTE1lbHP+/2zE/QH8J1ntofmvIykleorC0JdLSJ+Bz8aE0C706S2p/mfdKqi5n
2U5e434C1JQjiQSfu+w2STnuTV1PbgcF5epV06eQTPpqad4XYehWM4Njb9qQ+RtJd1CQRvSzpNIQ
Lg6LU7EozzyPdp4IKzg7Aa5H+l8ZDCAwc3EkFE4CF2Q4CKw1/J4AI4rDmBGYXC/q4JnrHcRtLFHb
7n4tBUgFJNuzF6f8PlUAc2ZntF7itn411A78aJfkD904ESEZLfa9Oc6Fp8dGu9sm+Os2ChL81F9A
P3g95KpWXxX3cLl5Y8hLQPn3Rl0/qbYSVoRWlPli3u71wPFyU5s9s3em+yxSAi+ALtK316ysyRfQ
CRUhPupJytGCR/UQd1eszjtEflSvTYFlAV3oiSaulL1awCG5INtQHwonczO7V9DLTPtjXg1Q0MdT
6od9avrW0gAzlWMXBd/wfjv0YK/OTpETpMbXrXV8ZuxPV8zZ3RwYCjI8cLkNUvOIEAQ4vmbSkCnz
YO+OPdUxIrezzUenL5IbvCuBS1gukdTSAB7BalNs249BpySgO6YEOsT7biTa9nqYdRO12PKSZKqB
0lb82g0ZwtldZbi1nZ9SK0UEILTQRUWhhLB6Kbq3q7B7XPSme2yTZjcMkNKJnFZMym0+aqe8atLb
dD1kFrT4zXxZSuA8ujMRixv+S2xI8bgs6bEprek8pcruXwNOUQLK7FOiDtoNhPj1EbJ9d5rq0gMS
HCHAbDAH4bnZzzYNyoYcw9eDanKlejHujWY4mFbenpqxJKiMie9GpLZDFcQghbR0Z/Zop47T5NqQ
VV4Ccl0g635jGSV8vPZziVgQkQzZvWOUjdfYsOsaS+oclVpufSgIgTYaeXiOtMELK1v6mZbO2UZ5
dIayo5O74CcE9ykhCA2YmXLu9EOSJAetLEHpGr39T5LGT0qJhqa0hAOqdS1OPQuugREJCwiWK9nt
6ggq8ZUEXyoq44gGH64qmPy8rixCnHUzBIRxhVqlKYXnrA+9oli+NZ0SuFkGuCAaoS6t9SfdaKpn
8LCA0h1AqBWfMe/NcGcFgeZWff9tCErUjLL0m9QkO9mcaig4YswCaR/zt53bKum/63EZw5gRoCwT
0JZME597XJinqYZYmCZantJcbZEpcr5Eefcw93N37AH5eSMSB7eg3L7UA05oSXLcBD//vanIkpv3
RMWC6l1pARinsZrInoEQbJdKlpeaFMcajs8GRG73b6fknsKGD3Qa4WJJYB+6dR3QQiWMa2GFSBAE
cbRrIHAO8S6w4iHmqXdIQqay5ldh5DoJlJ9KbwEaWhsjcaC9q0La6xF677hLHX6p1X4+OHnXuGZJ
LIuKFm5aWAZOcV6fUuQvxNTnUMujfGf4XZ52qEJNj5haJ90y71o9gKmwBdADp3bsqqoxeYZO8Fmb
31laUr1GUvdTAc52E5DXX1j+8qxo8NX83TpgMGs6Ce7ZVhqJEgcrFaphsEsLF7eAW0i6sRNa0Iv2
H43oAaRir04wKDStN6Q6u8C08vtxwGCalwzZaWl5vQTsWwIQMGS16uqyYlyU0HxzHN04S21tXFAb
/z3ISbu3TB1dw9TT6lg/NjnWhCT+NcLIjDxG/mbWY3M05kuu28peR4HEw/1FNyXi2QVxpJ0rdVG9
Tr5kVdV5DIf2bdYrP+Jhhg2iTwheC9psVzZl8mIuAfsN3P/YMRQcYopW3Som+tWZYp8IY8Vmoc3h
2QKNdSsrUo2EPEzHygBcaQHWkmMWUpUv80pn0/fN/VTWypdiCpszobm/UwgiSsObgF8delO6V/Lv
dWPKLxDrzqcoL2vfVKTxkCoYH41uMO+s9VDo/WPT1zdlEKmntolAdaTqTEyf/KOqQgsYj6Lt+gJn
O6SdrtykOMoJkrsxWmggDCkhdLOJvRrNey/TIGrVysLx6Msgcg3ze2SYP8ogzPapUyg7R7HHvZZ0
x8WsSs8Y9Ags3jgR7NHVvp1PzilvqkPbsCprAPGxEztK0LrfslgNvESdL5k5dShipz164YqzkxMY
UoBZd7cWPfFYS+ZLN9T1oxlJmIUm1c+A2eykEXWvpVPfUsRbmdlmYid1It20Jm13tIPmPHZmegwL
badiGZVCQ905mfpUTsNyoyIK5WbGJD9mIX7WoFRviwaBB2ORRloYondZNUZnS/0FHbF03xlZwL5R
hnsjlSdmgeEN2CyY3tg+E1qOBsL7IbGrpWHpSeHswJnEfQCVL89F/BqM8+BqbSLv8yDUbo0ZVdZ2
HnPPTu/kqHUuy/BY6cTktsAcCK7FaoPohD/UfKFl0vo9S4qsmDsI7TU00tAW3gO9wmdnoDo1RPaT
zdq1lDCIxi30Mqr2kg0ItvfDaJ9W2UufeAKJRpydSk2+lxqr8bNaqlwDpRy+TniMZW9q6HYLAmi+
Umk3hhwZO8J6PPD9yH42Vnwo8Xr1bTkBTVB+j86o77O+l86IQ82+EttQibbrMJuouZs73wiQ8Fq9
wFOC3r2fD+gHyzUj4lQ2J7RCQDeh0cXq6JiiJOZlRvmktMns51hmLaf+kSg6NEKAVFynGu4k9MIa
LQArbNZvmS7jhC6y26Zq7Tsk72yUrdJuH7Vw46DbRTilPFbEPe3qkDC3Oczv7KkBYN3oY3WeR+3F
aKLhf5g7r+XGkTZN30pHHS964M3G/HNAT5GiJFKqqtYJokpSwXuPq98HSbUo6e/tnok92QhFBtIA
EEmYzO97Df+J3kP1N/PDCMZ46w8WEHojqU6KYpaniHmvnKjhjWhqma8hz439sehs86g7ugYiP36L
UoMTSnOvsntCVOxpJMN4LSnlUe+b8gT2SVs6g8eMyoGk4SlptMpyCU8TbCiKvnG3PNE4MUj5CY8v
7Zqulw9V6ALqtwvkqfj5FmKwaNOUhdlrDmBQWGgIJd9ptVRubSMn61vHfOVGVSPAUYT+ovbKn72Z
oq/dO8nBLFpLnvWyhxVGFh7ftYlNK47HK83PrkRN7MZNjkeTOeyx1SJ10XbtGqKDfDTluj9aC7Et
CsOr0NHtCN1d2grF/N54brh3wHAdi0DukR/tHi4Durb2FnGJANelzWxWz1ilAx5vwcDbsuxeqU70
ghCDdwQI5R0bXLFXEXzsxaVNKwvIaxXAvVSNA5Bgpb3uXLs6iD3GTBsPzLXWoiaKuuqIKg+qzvVq
e0fTtheqlQa3bYkch2pq0VaF43LM3Fi7bszhRtREURlo2xawDjaiKqfhcOhH/slpvKoW3qluIC3g
wGytRRtsguYGCsOaWfw0gmFDgZMSHNzsPKJQkvK20nEwOx+DEQCwm4Xe4fUt2uJUKhZpIrnLovmV
S411hBBqHZ2m7Zd2ElSYveM3AyK/x19H8u/EkCBBmTflhT2XaxWMOfjbfZUyzTVBuh3VqiOZg//Z
TAw+F103iYin7ib34FxnjXbqVPyWmQS0c2uq9lYSnPJwLXemdoqYz5zksfTmWGE0WzGgYxG1DUcJ
8+5pvBiCekrkOix4vV7fJqYaHKXcSa+UAfmDOCqDYzgV+QQtLfUkI1JFVRS2zwq1AFZ5RUQsj7CV
QUoDwn0r69kcQKF+n2PeMk80lRljmWr3TOa6paHgACp6+YKczUStn2fOqN17kZldZ33+JMZicdQf
3cI/90Xds8zXMox+gaW3Ge3TOvwVodgAQbr0r0rXqm5IcamnPvSTpQ+RNcb4ZB4OeXOqjC66kSwW
/FNNFE42uWa6eXducz1dg8DK2sNV8SOzp6JWsxXc7/D2vBfmSEse0MNSdMrY8t4W+LxfDtk4qTkD
T6psRRuuXsOVP6n7ix1Em9tC8PdhcJ1H2KQHUmwql6La60F+17uw3ab/MsU68yaRgo3aOOHcRD5v
2yi6fMprIPGyxsKstCPlRMhLOfUO11ar1XeiyQxMjNZHM1mLHdzebPet1v9kUqScRFMcOtd6zo0h
arZqmQCYpHYpqoHJlyUX7bLIwk2hlsq1o1fdUe96lD5y9Q9ejt1RFKMd4gxj1Mr0wnxtyx17PmZK
cHseMWQ2eQVw9hq5gHVoIUDnN1hUK4rrv2jttVBMyQb5J8Rs7StfgL2Q9DQ66IWBxJ+vKGto2PWd
VOMyl9Wq8zgU/lYfx/wXztVXfSoF150TPrmTFrPDNHtvTYVZWO6sgFV8o2nkTYoiq05NHv4x5BJf
m6eNXOUpUhyFuZCcwF+kUJMP0UyECPwSFY9eSYqVLOnlTDcSaWOX87RXD0WrICZXBs7GOjVNsnSk
R3CK+g12iyUJWojmvalkXyvd2XJveivLlYqZhbBDmypHy0agon6qYiydOlS6EIe2CH/49l3aIv6i
O1qONLTnbORvaQVw2JMXA6bJJz76qlTM4Dbj+ThG6hGA57CAfOuwdHT6a2MslGU0GCiFjOHc9rXo
sY06c9WVIeGGLCX9alhLXJUVTByJuda9r+80uKJaGbx0jSpfebn1ZFfRbsycYKmOIwwatYi/eeZa
tlXmdphlZUSB505YyF/l2JJWfhhY5HyT6KYOpGcYj6jJFAFKfxYYS/+Je0P9mrn9rd4UD7qSDPdZ
FUt4KRY/8z6Rt9FkAsF6EpdNXCS3ilUjWYY0GpPRRp2FURTeplDGwGzL7g+nu3JNE6mHNk7OhYJx
cCH16IoF+TgT0+lYK1PsMUgXBv143+noGlqYv0Z9Gh7w3AmZIZrpUqmVarVBZDR4thD3mMt5YN6k
iGRMCWCTaVv+rA1+/7UarGNkGN6zkoRfU8PGXipB/wtqCZkHvfB3StG7V1ZbxptS7/MDUu0ZGRRk
OJmHeiclMdJ5AAD4D8eSHqw2H38pCM9Yk/NR6sakndEmwN19mHVhHj/YxaAvxsCvNigJKDODpQGG
rEVVXiE9yNTMkzEliXI8BX23vW3apr6vXbO+HyaKmJm0R1GL1ZQlqS+PO1HtVSVf5mrerES1wzxs
G8MQmDV12txH5vRCgz96OVqRSqtItYxbMV4JLBOLWiNHq49TGXqUrPwu7Jei6sAf3eGvwdpx6vVL
Xv2GMaBdRE0U+IwdbL0jhDY1Mb6GI4BAvaiadQclD0z7QlSxwhn3HhH816NZiT69wUSf+P+M3Po2
mql6Lf53tzPDRUvy/TxiSEpW4c5AlGI6Vcb74hAb6YOo1e3gLXw9imfe4Po3Lc5qN4AWolkS1ilR
B9pEEbauslAGD8hHaUqLATY9voayd4M5MJr7KKjeSLKUXlmFfvupXVR9mKhGOw77tiZIMBNtXlsz
UwHYvhL7d+R+wNg74bJpC+cw9IW8LnvijpVmcUGLRlHgLTdrZW7sSxMBQueQAaif131onQ8gekWH
BjF+G8ftd1zpD3KZtyys1Ewjg+6bh9of7gdbHrfv2gY4SitWtAgOTENStTQPSuWziwW4wWLevT9X
WZ3gVJR0/mZ6/ZAEqow5sI6C1de0j1Zl7YF4vqiIAvEfOpEkwWBuqEm4iLroUoch2QUwktRENQ/6
VJwPBbg4mXWqYq1FY4M+H/z0ql2FRTweULpVr2CrYXFKTTSppbrxWmO87f1hC8WyQGen0x+g7DMP
auRzDTu/NbM+9672Hf0hMsJVMZrZUYwslWQ5xv14rgVDsaiC0TnXcpC4uFVlJzESJ/BZOZbDKXBz
46FRWTjqjXPui8tn1WVxOjqGvUMOKH/IE2Vl+b1yF3d29iDBxW6isLoRfUiQolGGd/Z1GefJSo9I
N+h2eczw+m2NWaCCU9RMG2ynFFWkAUhQx561CNr8FI642lX+qB3BtLNiCOUp9DmUG6Qq0jl6/1z/
XHoxi7uN2hJXGVrFm2k2RkdanhVbpxl4BWqyeQsDSdkbfXWtTfzpaLC9q65Hu1NUlSxTkZUxmawZ
wDxCzAV7hGrmKCvaCx/o6DpCxmwtDY9lWAZPHvO/OTpl1a2DsuAMPn+ECKGVr7mBvtoVmoKZFKbL
XBmbeZpM5JY03eXwxVFbQhskPBVKYzxxfWxZVBkPrU5MwYMf68eR9A2APzw/vErHvkkDYsrDLDzY
qq17sxaHyNJW5ZdIkq4dVyufEif8XggZsgHfrCrBro/AqrbBGOsJ85Kj4akBqsNFBEZAiW48zdWu
nZwLe2oKp0Js2XKorSGChDMXpheqSu4JBtdM6itnjZv1eN9n9W3rFNmPkFwijJhEmWmIK82tWKpR
01PqvaqW1mLULESLrWIANSgFROfLb5bp3CTu2kyiEkQMRYCpFNykRZZKEqZbWjr32+QUD5Bdshz7
8VhvVo1i58uEZ9/ca7tuI6eeNc/NUEU4JCtXZY9pbZe6/kPaRsrGVKHvm0MbYZZRrOOkCZamts3z
rrxHWIp3TINoJRKrd6JWO+7XRurrg2mZ8cMQIAsFGwnC9lSNJL+Z60o/bPuBCGTt8fTsYvmbG7Xa
Oh2T5kFFzGNZaaYBNrIzTxGSugQ7phVzCUa9vUsCNb5Xey9Ye1YbL824Wn357T/+6z+f+v/tvWRo
sw5elv6WNhM2KK2rf33R9C+/5efm7fO/vhjM4nWYqJaGuaSlyJY69T/9OAapx2jlf5FnhmsR+sGm
sYZvsWxeCSnTYpRtvkG1d2e8XDJMc6d67/npfhqjBtkfnjHyXssL5c7jwb/IklE+b4m2TE9cYBT0
+vjt8UviOirGIVaIJjBc57PazjBp7OTo37I0M5KN0NcRBZMHJh1JdRQjKtuciQ/+Hx8+eSW+iacs
H3jnwaD9WP2v9Ut2+JG8VP857fU26tOg+yzh72+HXAdPZVZlv+rPoz4cl7O//neLH/WPDxXkq4J6
uGteyuH4wv1f//kLTiP/u52/vYij3A/5y7++PBF6r6ejeUGWfnntmn5xVTbfXSHT8V87p2/iX19O
P7hOfrsNXsry5bcf6fNv10HRvMR/cYyXH1X9ry+SYf4u2zocEU3VHEs3ZefLb93Ln126bNrmtIIy
TNX48hsYpNr/1xfd+l3R6WLdrpiabBvsU0GfnbrM3y1Dtoi52zJ5XdlUv/z5Xbxezecf8a+vbtXk
JO8vb42b1TCQqlAcGW1h21E/Xt661Gh+kLY+tKU0X6oZwnZd8I3zrooq2VtBXaDbMpJbNSYeu4+W
m99cJ0OAQA0aWTOrRLgCrfhrOa/GlW7GO1MhXS053lLK63aGtKg5a+RiibwgGYkgQWFZxcapCkG7
xo9JLMsoM7TXPXrIvYFsSp+inSs7yIX04XODAGzn6F9tPyNaqlsIXdsN2uwBKfzsxvHHr46SI16n
DydCjiH50gUROAJwvfezhg3o+LKzNMbnWK5gCet2j9iR9ZOzvyQR0w9vjA9u2JNoiUxo76qE4knA
tNVBzVxX7vhqDpqePkY9KA31uQSWMOut7Dp0yeNVRoDGh1aCbbWfeq06xemYLaROg58jRyh4E+jd
hHF0XQINmpm8vmeuVd8GMPqT5jmzjZXcjNd6xDLCM4rvvKgfnX5Lsh5Ks3tVNxqewCEqt621Unyp
XyZ19NM342fX8nDH8F4SV/OWXYQRQRDMeRe5JoPGpv9lIVphvNgEauM2RR0n9B4c6QZO+O042tES
muVjN5iHjjeH70m/qjp49vFELUB/rUkbXmE4vRhlPnJqOgRlO3U9dOmSW1Kdx7ouTakWQsCuPZN0
KZ73nV3NVKtZ5IqxJ1O0cHsw6Fn0s0y8BDEydCBdE4gPC6qtano/Ld24Q5GwqhLgmbBZZ7Bkf3aj
tWV9n5Mo0uZylMfYRyUGAeFfON0fKuRKSlVdIoXvzpM0vkXh7tuIFcRcBXoyszABBvhmNM1dW4WL
sZCXkVxUBDb49G7nMwGvukPbjHwhefKS9zUXDOqkW1TmF7Ut1SspBYg7ki5AaLSI/HTZYdDI/xH5
i3Ly7ewkEmQxItJaFvysXdKgOtbUvIdigskANlSrXvbkH5dlVTz6WcE8mwzTdFXO9PHFsLJVKSNH
FSiSdsWV+KDV6TOCx+g621J5wGxtq4caSJ9eU+eIaqtI7MbucF1XUbawKtB+kQ8qeBjh/ae9xCQ5
PCmjyQK9YjwqarhQl7eGRheq7Ismw1A3KZp+kbreHIHKfpYWWrXce2SN4E/GhAuTu8rUEZfZpbp7
FXvRT5WoAAG5tR+WB2Jiq9YB+xPG+clvrBUBvTvHh9EsQ1Ou9WIG9tmYIQ1/lfc8Fbw8va1ftNBh
cU2cUkkfWV93i9QwV6jOX6HztqkHeYb2/q0lg5ooou5rj8eBWkSP757Ef/Gu5kH98VmG+LIs6yrp
PVUxDWXqf/eqNlMZkcDG8tZ2zEUBVhh1cHOD1jc+u3q8//uTKcpfnQ1EkKGrnFVxPp2tbRQkwDF8
XFt2hh6Mc2vozr3G16oX5qEJnsauva5kpn1WdhdE1fd/OP30YH43L9HU6cM6lmwatmKofOKPH5ZQ
Hvl2Q/XWWYQGcWnZc6/eu70xX0s8nufn3yKp5o4b7+002Uujtfr7f8H6i/8AmjnSXbw3CM/IH/8D
pk16gky2t47a9hqK597zzW2Bj8Ggkwx1o3/4wu3peJ8+saUSFpAVVbYMPvPH86WaXOENzM+rgTid
+VayRka+znmSlF0dziCYzg1/3OpRwerX6L5alXKXas2iUP2rxn4cKn1t1Oku+9pMSpi28Zg0uyJs
v9qIoDZqtNHyAtE3fc0ankdRXC9YkS+VkUdd2mh36cAEb+ysbaGHPyslIJT1mI3eT8NyCbTLQTc3
HHvJ3OWR6Rm28ZqyH5g9zwGyHdI8ecDAcu/aPrJ0fvej0Jz7xIOLjG5jPWPBBh2gsY15gMBBorq3
ZUkmvvwOJT3lGaJV67xR7pLBWJRlfM2EeRY7ZbCOvTycZcP4VS3se89Wv7LMuudJ49TG/YD47Cwo
7YOKpPQcoNq2cseVxCssbkqi3Gin6lo8F1fE/2jO+P8yHfwwy/y/TT7/f5wz6lyLb6uKf5szPqRB
/fL826n+Ub9UH+aa036v80TT/J27mSmiozsqtEUmaudpomKpv+sEaJkMGqqjOiaTwdd5oqX8zk3G
2oSngTLNH18niYr9u6OphoJwuWopDpSP/8kkUVOmO+ty5+lkvLjlHFPRiM47Govfj3dejExBqnSR
8VJo2bVwsu+LGHC5PzprYWXf6QUp3bF01qJXtiXl3CvM7EVvHEevvX+1rziUGPxX+yrOj8BDeMJr
82InCjuOC1Cdb3WnH4qdNRWf2kJ0q/8cKFV7E+0pGARjub8Uce68rwZ6Iu2yaOMUjvbNy+Nkj+C1
N5emajHgeNF1OGOoZqF/483/HKV1d+P1Iy5G/jKzSvKRYzc8GjkGcrXifGu9fmU4GHS4mFZBHI+h
XO+GoXDxR2HLRE93x5sau8dLnQw6aHQQddGAGoGOTMOsLjX0O+xuVHZ9rFh4Q4NV2Ym6bzY3UuaC
5oiCcDNMmtJI+2f7eCp8t7fmCINAA/nYIaqiMAM0t6M8kiq0/NnMN47XRXvRF6MLiE1pj4yRNwB5
0AAohjyG4dS49sGftkaET2YlQDLmgOus0qqvWE9Lt+iQRmsW+ACIUBQ7tFPhShEF8YqZkacdK2fk
4fKZnpgJXrKes2aKd1C8ejwA8dZBkJHMVFuch8pJOcr3sOrx8uqhSFg6A8022iPh++qqx6nLNFB+
kjHF4XO0mzRgUizaRDHdKzMnCL2tqJqj6h3/bidxoNhoNxp2G9uOWEYBzr4Zdp0dvS9EG9O//l2H
aIOu9PD6m9saccV2oytdfFMKqSNXMtaVbirzctJG6qtBmSFnDvtK7eo1wBttpyhqc5VbXbuxlSI4
GFBnlqk9Zke1x1PZkCIfmwSLyXnvtLs8LeSJ4B/Pw64Kv4qt+G2r6qTg3HbZslgUsjTxTUQNAPYo
VmqwUnJxhxb1Lm2NNbxEbzPpci9akqAkxjv/ZPVRCvsCwKbXy/Yxr9oSNBiamn6Pn0zhJ4+1O8D7
00mUGbXq7j0t0hdujf5/1ujGLBHObRozihkXfbbK3yzX5MnNTdi3FWjLzHqnzFfChq20hwkLMXVD
UTBmkFGfLDQ0Czd+VEOixXNkMKWrqZqmbUv61mJaqjXZI7cnH+itKpTCqnGraCNLUKPWWNZGurIL
0zjC6D3CS0jrAOuIxnN/WCk/TWYXGysxgiXQH3PetFJorw3pSaqReoosVzsAacL33YrHr23cgZ4q
Ao93tu3V8UyBY8biLhpundHoz0WqL9gjeN/i9YhPFyUoc52hfUxmT1eHdWx5AfbeGabsA7LiAWJa
mP3033D9PlhpQRadp4coeOq5O2N6jogqyVAeJpc6P+CNOxLatEolhMqkJNd+yUqN1834HUDPXgi+
+sF40kfEbhObrLlsgNTIRqRqAsd5Hdqm4x7R6ezbu1fh7fkt8j7Apijap7eLIzuqjlyy7pgmLyz5
07zOUpIAWLBvv0RmEG/PDEehBCNYnnWkwngUm5/rn4e+q//b5ud9K/Kbc6nu9eUU3nhoJoSkMfQ3
SRCED0gGu0mFIRdiU0uhBigKxRx1nmEJeABshD8LBtrTHr1Uuksx7rLb2x6XdkMd0RwSe/zzOYq0
RD6sS09ogEVAYbLuLlDxInJR0VsYKOX88KL2ipCr9zVxpGCr226CUKCd/2h3dQCZFPGoSlhwbEyM
1r5KMFdRbpx1Y33qvTG9lUxC5YjCX2M913wfDMMHvmfqS5Klzfe0RYY0KSv/JjEqb1N6ljJXSGvM
nHLwwddWeEPIoHna1B5OSVTcWlM74Cd/KSejuy0CI/02NvJctIMvwGKoDtW1m0T+o1ITKO+t7+6Q
Spu2KXXEeGn2Wn1bhwhde45d72p9jBZu56G0q4aLf7j67I/rKN10MELhiTcF6JjhcCl+nNuMoWZX
pmwGz6ESaRE4R+lWyOnpqKcS3FGZM+SudmxGm1d5NjzKmM3MJa+u9mM1aEdiKN8GbtiVgoo8Rmos
e0ryE3uBDhdbok2yk9soHT2A8uXriMvYvjERjBX1S3doFrelVvKN/8XhRJtchVhXNHdY+2TLvmm6
vVyj8ReVdrhMWJp8r83wxprUnA0YIQXBxG9iqOrrr0PbUX03NAPP8JxJ2m1IdumbidfcUkGKkiAI
6GyU3HVpZKlvQ57illx1oR562FjCWY31KeHU+K9bH3s/j5NQBu6jKUX1cVxmV8qVij7N3E4deS8N
4/vCyUG6aNBLP7VfxkZuLrPQZVfTyPZ1n7ibIMLFb3YZctlXtBlZeqN2kNLFrqJTtH/eLXGwtI/U
btFn0cod4+GelyfSzLZSfjcHFNSD2u5+epCCRmxLYbtFNeB1qQlmSYC6OfZORyVIysld8kEJ+/BG
iCi+1UbHmwSviwe1TcIbIcU49YmaEF98G/nf2m+czvB2lMv5PM4gam99l/NNfZfa2/mMNLa2UY4s
YagE/jWMCH3eG6pwIPOuRVti6R7udH8W0bQVerE+N9Etm5zKXns/DfZ71938/Z1sfIz+6KydtGmZ
BPRcVh1k8j/dyHkzZGgja/az5MUKRBhDQUVfLCkyZR03qnQvKlG06YxcugePkZ2C4UebIKxbhd61
aZbMJ96quSsznwghGoheJ7AQQfaGhcyTisSXutf02NtUuazujWlLm9rElmi79GaTqdtlnNjqgu6o
pGOw7yyH2asOXxOwfnUTAQQ8F6Ijg6PDcuLPNjEEYiHzmqkjN2JQ4/ADqhtlahSHEaPFQCcanNnf
f8fWx5CP+I413WYNaIK2nRaWHx+WvR9IKkR56TkI5RNEUPvOtsLwuorcFu4kIqRMu56aVLPvmF4G
RFP/bLdpxyzvtb0dCZdkUE3FeLA1zrvxol3zrKfY/RGUztGp44mkZ+PP4749Gc5bU5uML8AyDEwd
s4oKgx9xH4tuUYg7WmyJgcxA9JmJukAzE43ng2P7Odk8+fJCElq4MX5FKYhiRFdZeEA3QJdd1vCp
m6pyasd38IzOtWxq0vCkIGGRZKAOHsc6Rs1lMIAR1NVNp3b5vA4ijJr4iUIsMR8TliKTlefrCNN4
xuikam1za6GQP3s1Wnirw537+1/R/Pdf0WJxqNtToNQmovYpcukZLXS+HtMjI629eQVca48aw2th
VlgUzUQdEQqeprlH6D2oUDViiGjCTYIwdACOeQRlgXBupB+iKp6Fml9d60OjH9SpEO1BSDDQGRR9
/qlD9KLrwsoWW926cXDpyEbknQ9y1oaLQE2+F32Al0ZmVDdV31Q3wqRias90c9icx0bYKtzoTbRr
9VZ9GNUMmz4rgBeVaw8a4TBgYdGuIHh56aummq5391kWD8tMlYpt1eXhTmyF3fC6Fb9tXXovW15n
hTs8nMv13/829r89xQyVRJQBzJyMoGpon+6w2sQdB8Se+xQNKdhyy8S2ZCxYs8gsXEzFTnaiitIy
8K0yHOGQooUyE92fBoa2b8GRmfYuxKB+OoYYeRkuDimq4pB2btzEqgbvKITwFuhargKViptDDhN2
osB12nBAfJdmKw/dldeBW4i5BdXZpZ84VgMFN47WoxIMh3P361EU1tWzEi3iZeYt89JuJkYR9qRK
mBVIyE+boqik2N0lHgRXWuQOa9N3gy/DhqnHl21nJ8XLIM85nGg6b7pNwIPV0twV/By4FGk6rHJm
MfzvUCtEmygM1lokqqYxdmftc3ko8Zir/de2y0DfqV+PINocuKBXf38BKNq/XQGabdmmTlxfdogH
6p/C6r7lu3E4yOVzVKdjpS+t3FmVk+FrbBe3uYQ4pqidmywFL5cybYaFp9kOcuiiPo0W/RDxhqvO
gmCR2hK+mb7Rrgcne3cY0SHGBqaKsESG25yb4zkUZqP0h6GmR6AWYHyIkE0e7BOi9bYH//fYuTny
63Uqn1Ao75dpJrnXRS6HWzVIi62N5+E1sszqUunC8qQlaQjTyfcepyP6EdbDHBGsW3TEJKhc6xLq
HXVXJE+6jO1h3w3fgzZxl6NkdVdKbLq3YkRcmt0hhms4q8Xzano+9Xoj75F856HVFQMMFgTsVs1b
z2VgpjaAVL02RWpSq+4cDE7we/VP8Fn8kwo6FU4zBhKi7W1E3RfRQundY5Hq5R2A03Slum6wEA4H
oi2IYekVDpN/S4QcvLe6cDwQA0Wb5ISkJ9+sEC7HSkTkIoV/oFQSeqSFj2yGDU3Dw6NdbFlqgkO9
gT+xgsPmp3YxQnROe4qhl52Mac9y2vPtsGKEaBfD1KA/H1Y0fdr942ErJ/uHSZuif1r8W7LhkGgQ
638uUE0kfd7l7DxnDA0nr6WfUYVbMbELcnXwQhdKRgZTvCMu7xK7hbJsP4qGIM0ZKt4pQ6IViwiR
pfN40Sb2HPGTPrRPXEjTUae31PlYH49/PmkQWr8sHnA4P1Z3yVS01tGX9eL2PPObpn8swS8tnp1E
t3m41+HY9zyF7qI6nix9EEOo9AwIFPbdp3Q0w51ZqCgsTL290hunaQfdxRFDNBFxZYdunMWo1q3F
DFWCUL3gDZFtRNUjmbuArpltZFgND+h3vfaKyPulV0TeRa88Df60L6IU6UOWdMl2zPtf+NMlt/7k
gCQKCTPsMY+UraiJzsaO4W6o5a9EqdLbGI8hFFlVjU8CPLlZhZBW2mlWE7aILQ/qYNwUg4xAU2Xk
qFK53mOFvWTp+tr3cQTo5BXZ2u2BFPJs8U9tofknJeqXjldLN6KpD/qMSVbuL8AP84hrOih6NVg+
XwLhaSiZc1Pojo0zMFs5kPUZ0ZR4e+noI0e/LiSUV6Zhl3ZxENC87bsOYoXjTJNhaRzw+x53bVkQ
3YDChQ9jditL5lM9WP33oc1SBIgNNPXzfPiORtaN2djdMfL9f7gPLHI47zMsFlExGcSPjqUBaRvN
/BQDw0zXLuVi7H9iV8Difkr0pyBWeuOaedpdZsAemVu1/kuD6LwbQ7k9EbatNhEapHNRFUWb35vp
WBxFRQW4tNAty0Usm/G+khpoMhl3otbghXFqA/dXFBfNTm2l/J1lxjBIy6zrJPxkiHCeY1Wx7fgr
H8fhOTFY/SB6zjYaTgMTyTEWUoyADpOwxGG9A4hDXoh5V/ax6mDptqghQ5L2Mq61ODuJ4L4o8ii5
9doyP4galsI93jbwRc7ZgLA0L+MzZdDmIKD1Kz3stYXYSsweHMtQ7rspTiPadYwCrpwafEtt55/b
tU7mbRgGYHgU2XP/YSanGFNWjCkjgMIJR6bzm5rgvQC7OraOdPfn39Qu1KoeKjP7CbHTBo3hlts6
aQ44gUbDDDeH/hojYagF01YWpdXWLKsDa43KuBKDp2rSueGAWeMxhgxx7WRBsskdx0fitoN4HY7m
0sJ14MQ8ypmVQZD8sJJ+FzU5ymdljDR4G6nP1uQclcrGQSUmeE0QPyXCZSPwwNIN0YoJuGgKM3a0
mRxrXDeJq2KeBhbqRSWzidI7gkvjNNG6FKYfVHt7Ki5twI1mMuIBM0t1YALzdq+PWWtu8ZPeoLmt
fdMA+i6GXDe2Rixp32rT3ruqkx8brFiPYe3ueARGX3Prxpp8kvhXILK/FTbYaLjxbb3LqljZiI7S
ackQqZ68Pi/pSDzdY83lghwmeiQWeGLdeKmKNrEmfBt7HjbtYErIhhuoWlW5N+wuxdjmwy6Jk02S
1CoaLh7okkvvuW75JKxMF9/DsNNvRrNbNGlSXGtTTTTVvHV2MCWvRY1nzGt7m+GaNISYpFzaxBBy
OI9KM1Trjhhv+TPUZJBJdW9utdRk+ZUP3h+JlgKYMoNhl2Ge/k0pw3N75rrQ5H0wpETm/D+0rCIW
ZSrODR5H5p2i1w/m1G6weIe2jTFpKlkpSaTBR6bfLXpl2LU9cNsUxNNDna1E4EkH9DBVRPxI923/
rRJPw7z23TAvWBW41i//fm6syR/RitMtxbPRUk0LnhjkcnO65d7NFnr4NLAFR+1n4nO/WLpswwun
kOwR1P2APMGlTfdrONYqgfDzmBRfuD13nvG2lxj7qSrGG/IAvRpnsZVV1CdfGoersHUIjE4FToNz
1Ar7w6XJDCp5NhRqCoct08/DfM2MVqaMIqpo07pIWRhQp1eAG3u05Kpkq/SFc1+YkgyAOiejO1Vz
REY2UW37zDqpgmIjH5hNAoZTFYyIcgPh8VrUIn/EOMs47yhaErPduGFo3XoOgHQ5SXeJSdC50cEp
ixTYMM0/P7UJt7To47hLm2SQuT7n2j7t12g2fmUd8PlR8v5ooiT6WrWttFRUn1fK4LnX5ii3i9iI
5D/k0dvKSmM+fxwaWbx99GmoUcDJCoCBrm2AlpOaLhIsU1HIhHNllFn8IIauahT/h7Iza24cV6L0
L2IEwZ2v2mVttrzXC6Oqu4v7vvPXz0fI3apbt+POzAuDCSRA2pJIIDPPOagYy15p985wZq1vIOij
JaCWZh+3M4NzhZ79Ug9QCPllXKlo9jZxqAMogyC56FPzbbJd9S2yWKbBcpkspVkVvbG150pAaaJo
jf4ogL3tzTnxkPpNuuogTV8pP2wzaC+WX4m3AESFo0Pj6rUznk83n0cTtFphiQ/5FpNN5OYObG9C
FIldm7o842pALSBgAmHVL6gTXxSCiOB9oX5flcterST699tyXfGgEh5A3T+g/8vTp0E76KGEVCoY
1HQRaQ4ZwbE+6PPBT4uahCFnE6S+PO3c1b1Jnkk36SFNeVAbuz54gJG3ZN3DReS3zlbzbH0N6jb8
sPJ8REwIpHvc+96bO14CRHQ/VHQ7EALOQB3MpuYit2tbarqXZk45FnhF7xpV0adXI8suRoSiLW94
cIMcQECQHKqkG7/J9nBu1wz1X9vtQEXvUdGnhUyHDpZLSdVsypyozIbKjnva9N7WTs2umNS9Uqv6
yVNBo/DyU0l6Y94P7j8mpJRwZZVGuJW9Plvf8eZdlVp0msK9V5T6KQLEOFdVZmt90p3TwC4MGqi+
/GTfCGl6YHkIgPfea9F6/NjD8tNAkHYbaQkEu5NafJaacaKCq312jMC9DZ9mt9+GwzSzku0slYy1
GUbHsHSUX8of9JwysSi19QdZ/sBKQFzqSfA5UDQxZnYDkJJVIqKo8cVuX0OkPZwFMSg2ByQbV0Oo
AAKKSGDJNtMSZDDsVxdRp1/dMvMj7tn5QJhCvagxXieCe/lSuJmygkIs3EgZJ9UtvbnzpgvVWZf/
/Yag8vG3RZdGwIoSKUsVummZZJX/8w1ho19bdllXfCs8o1umrL8OahdmFUgxwfF2bnkmqpJ2oS61
AIJUpH7+cZBdt0NlFrAYwFJL8rPcwsCT3NIJxWw6fDfXcsvl5VaxzdHDW8sNmYX23603QgPmyeWn
KusXZD2DPGvr9rWy23B/b7+XQvR/d0p/WRNxd3PV/jWaEFLSIPXM4vA1BiZpd+n0oQkKrIMwVYhw
VOOHi0zrwiXGe47d/uZG/Wd3SgcAx3LBw+pCRTVbgKeZg+qy7b4S+i3afnf+bTn1m3mfmfdUeIuw
3yfVhu7Y6JFzcYEDybxkGvZPQon7d6MygQhESXNEE9c9Kv4YrBUlSj9qvTqHNWmaVgaIM7/xrx7v
0oUomhImYda+PbBi3trjh14DkKnHiqzPbEo3jVKmYyE6mFG9sSSsPaSP9++yP6avXTGoD7cvMwqY
SPWk7HGlizw08xc/sPLXts9VWIOw5OHuK+e8/WgUM7/NF+WU4NZTAP/ShEoxkWixGmrTXUuFYnnQ
0vDblBrjTbTY64Xz6MUfskuOCWxP2+uNC+JiVjX+t3mGDJqA//0DQpL6v35AuuYSlaHIaC5u/n3X
Eg9xnXpBXnxrAg3CzDELTsmsajgg+wk02J0FH82shjeSxn/rlh0wq33WtVEc5EazgYrU8rurNOKq
qlcapbBbaSpDK06qN1xvm9w4Vv8qc8QPocYyd0CvwqU3DGa/itzWX+llka/6arR2ZdS+h2x91ujv
UcAzTe7FNHpkq9tJf0eVOHqQbWDkXQgQFPJEHpyPszWNcGNRa0dtUw+tyHXMczjbM881npxgWsub
SjUiD6htQXE475092KSfSGQvrdzvn6VHBZ51mWdJvpdmCV7noZ8DPdIUemJQ6B7228SYsiPK9quG
1dLZKkZi6FApoRsXqD3agEqzDJw2Q5N+7qoV9RsafcZudCEZ9aHnB6idIXg9DOIa2PCxTgR3rn4M
TS2ISXGdKapWuedoJ0Uu2+1YuLwjQ1LpSfAoFe919AQv9ZwllO1s+h6lNYXwwKIZd4D00n6clO5T
Pjrq3J82XaEgTlX1/qFtImsfZIBbE8CcsmSt0bJ4H7iVRyKtDZ7lQUm9J1gF65O07h6y5E2O+mcO
6RH6wwiih8qe+3NRPuw04MCQ1f35W7M07U4LToSqpHF/ZMrno+zz2j/vD0t5VhqnrnYAEM8vq8KJ
YsRT2T6zb3R2VmT2J1XkFMs4yUC8Lwj5p5rRWxsY8HU0wC/LtHl0E8P7aTU/ugzZzIUC1j2ngvDP
uhHfZojMJ0Qi0NMR734oNDbUmqLbp1GL7FNkNzbqzjVyFiJ+cuIMHk14Y786MufZClgDdqoyb8Bn
2AzkDP72HpobsmSTu92Jb8GT4wfGH/+cQFR1a4n+Ppm7GmFfIEOLD5aaOCcFHO206CtCi62pVGxF
aHQFFZyrsvEKiGXt8CmMTPOhUIdwEbQNEn61YcLJq8YuhGksDnj6VE/ReKGgfYtyrHm8P/9s/hsb
1nvp8vbo6/AOHCDdgjLLPoyTF/w/hGe0P9rQQmJTEOsHIVFDfVbo67IihQCX4UJ65K0I4bSuYtj7
WvtseUaxjEsbSkon56XruOahYOd6qOaDNO+HCnB7j77o/t7UWnG/1YE8Tm+iqtst6Z01wbfgrJGN
fBzIsj46SgR/ygAvT2cbirfInajbBKUF69XcbcyO4YBKqar6JDLLaOuECVINne5uo6SaHiCTBuoZ
w0fSioovj2EYy9r07PfSNv8YJjP7qwB2YruU8UFrP+6Ushp+gMABBNeC9xwJii+cLq+ec9BFrqZZ
T0ntlM95BJxWbSFIlZ162NgXT3E3slM2QRilLBoCkntpKmrSH0zfZIPfxyifTn3ymkR6cprKIoMw
hXpckHwqvHLIPh+ChGQg2s1kDOWpbJSHeO6+nangqhZFRqrx7iNNHrfW1jGGmeIrmCUV4Sd5CMLo
Y8gH94JctXvp5rNSCxXwU8W4lh19nA87r/KVBbsXyA89lKpbZxg/NI3EyWC/F53mHfwBloyMEE8J
zen0NmUgA1tk8K7y4CuvMK97jwpB52tjZgNiitW3e79eGc66LyCEk22aWn938iFioWD347BNULUY
e7/43piptXItLT+GvWqfhRgRp53rK//Fo/BVsekL40Nne3b1iX9CcYsY/WxFpv+LNfex0iDlPPfl
QlnfrblvRBfvr5Qg7iHJ2+ixpWbu9nsrE4L+A5HQ23JdFh5ndXfwDAr2vCI9j41Q3kynXlbV1L14
St1dVZFBwZArb0ZmDsdSTyBbmb2iore3URkUa9mbREENlr6gurigEEROreVJ8iia9pfNASxe+bby
oq87iHwdJl4/hvQvdvTjMMEBk9pTwicTJuvOItMngPxd5YF02XkochOmjvpiyqKKqiYfDDk5wft5
WXlrTEZoRzvwXitIDHiFWQp7My3OHgtUlSmFVfpLFOxly7357hoIMwU4iT84+GF2VW3F3XYF2Ihd
mKsa6DvgklSXJn/VFJeJ3PvLTp2QDEHTvJqJS8m+aKcj1LviYCuLAQ3fCrDnrdAkCR9ca+peVd+u
HpBT/qXdGPTolE/5D7CM+pWXz1JNAO7ISEvueEs37IurtCLP/hCd593iMhpB0GXXlvmD7Oz8xl2R
dk5gHCaGE+pWs4XURoP2g9mssRohF0Tez3RgHexEHhHSdEkVepV5VNHwvlSghBeQegU/+O09dXAr
vxo6L7BCS3WULfMS8lwyXOymt3UFVbWd6CnoyqR99iZf2bbBOO6okOmuyQQIV7pEMdEWqkC+geXj
E4H36DRpafd/iYEb/7KYtFXbFg7gXMuER/0/d2M6dZ2+cIsEjVOo17uyfRSzKHPcaGhs1nG5oKKm
ucq2ArgWD/2k3UpTdsBv8PsoVHV3Y+42yrNpoQ+IcBJkdjFEkvcTUuvpk676GtQVChlhW2/qgzx4
qVluclP9DidZfYDlYCgAr2r1Adz/l4s0jaxhnDy9D/5ljJxnGKvP/734hkLr98W3zXsI9A910FSm
/tf/C9K6OuhTvf/UOkiSU1+gAjqvJ4CO2id5VgQJr/VQba5VaEd72RbOi4q+NOkgD1BvbUWHyHJu
bGcuxFRDMz6G35Bqcp/NqCUuv51BCqXd2oZ/zv7//XoNpjXTR4d7zlOaFATDUU5gTW6LpelDYH2Q
iUlpxsYQ/WLK3rvzfSxKAc7iN+e76dcVF0oUb6kOwj46eZ5fnDFGNZbkvjwQr9eXqavrWwKwwXMy
udnFQn3J0NTyRxWPCip3WfMETkPbFTGbyMAxYvYFug60vbP+BM5d82n/acUtxL7JED0UgkeyVdQF
BMtJ9uGPPPIV6Fi20swG+0XJ7ewp00jGUTl21l09/QiTvN4FSgvUQJrRNC2gCx9PfdSNb3r2V5RO
2UefQF6iG878zWZqkAbhKnfU+kH2joaydIOsomBUHdhOcAdyMjUN/Y28g5sJFDV3uuwJnrjyWnfm
OfWh7zTNKNwjpCRW1WCbpDQK7zGM5hpZxKd/8OP4DJ1cf9ahJ9lboQg2tRlV3xz7h9LYwY/fBnqt
eP+/fP91MKL/8QuAikBzbA3pIg0SEMNxfo/wq2qZ5TYEVVRskrprh1Rbpn2oPKi96X+ESDSIikS2
YwP9NAzWrbLdj4ApE9oRyOZkwYerziypkQnVUGKNr2mVLKVblpvZwQepfTN5ELTwBcAKZjnwGTSI
hDwg3fwjT9voZ1rAjW1UsGhR8GK3nvOZpjXaNSTjr4ZHiC5Vy/LYJJ39IOqy3zaVMT1C1uuvoCzR
3ud5OlQUfk7T1zyaworSWih+UYBxCizey3nUnT19Ojk++giagQrFonSM9mxrfnualNeqb5Gbnr1k
szTHtpx2Rqd+l+2ySXbKw9iVhBLhH1veriAbEbxqz2ghdAtocfytbPvlYo7dbIkV14df2lKePsdG
LRHWLiFBlUPkpcysVbdaUkHEOM96a5M+ClSYq85MupVs/O2u0cohYkzB0zar/XLvq/Wjngx2tokM
qN17JyH7FLPuPEaF1h3KWHjFomyV7iDt3Mn9ZeOLcO3o4zohUAzr5hSPyx71rp1tNemz3Qb2CfKr
i4XgyrNsahNK5OpGNfeha6bP6uAbB8VIf949kLH+WWawXAFP4vU0j9Ss1N43IGUWcg53njshZtRa
rXmSHrBDx7uSRSWLKDplGzin9cym+Xi7UuqOSH2NExFWPNyw3HvRRCl+tQ3rGKrUuVUD2rsWLvrz
txkgE3vSqeW6T2qLiV9+aBRbOauBWMYZoqYHxyQjsmzsJlq6hTfuSLTLQY3vGcehSd+lu2yClYoC
dNgaifxyTY/n2oMieOlJUx7Qvn73E0s7ylG+4yu7quAzkXcl23QNtQ5bdc7SPzRCuOI9YAHyfzMO
3rc5vXh0ACBcqnJOAhrkM+aDPg1EpoXurhvLDDKwMazGQzt9ki71ZOu8qeZIuKblay0ymq3bbUaz
Tr6DpEo2w2SAZVEgzEgmbydAJ3w34GVeWU2uHfS+G65K1/0Q6Ol897OeWjTglmfHd+OLhlTHQnZk
1vCzK23lCVrnGMAG3BbyAp2ZHqgm+hjzbjxDqgRhKe+OtbxI4r3khat/Ds2QbKFsdrc1xWcfVMGh
cF95Gy2pow1xMOOqNIc+KqdyiQwFK2SIC/cArdVnZeRfVvQZeZwhVEuwRARdhZ89yV74FbuVFSr+
VpqB4hrHGi6U21QV3+GSErKz47bqs6aO4cZDUHwtTZBA6iUKzd3NF3pFJNTElFPeqP8hZ7MLW4Ht
sUeQHMjus4Zy4zUlgzjf1q0ls5FLK4P4dqvwX2QPROZV+KVw0ZOJx4TL/lZnNTaE9d/3XBjtKvKm
YCvvo81Vg/r37Ouee8u5NG2S3e55/jqA3jNBj8xTJmh1XSbb3klLXkXet6H1/e2+/tc9y0Hwhf7X
PftxhYqAmQeXJhs2vRKjela5+yKmmHyttIX1oECtBr/8fDqCeTeWLSyARWibO4q06HGUHFb2LIFs
8ubZkLyIYGBct5PP8HlgrzbZxgud91gPiq/J1KxugqPsvrWyfVVh3yPcjVI8MSRt1OPnqC4JDVTl
sKrUKHmmMDJ5LtN3h+/Tk3RobU1fq05eraVZqLF2ZbB0lENSOLpWfdBnG9kGw1NA/Bped32EuyRZ
fg1j3jpo4pXVluk21LrkWUUE+jIKa3v3SMsRlU8FtnU5Fwkvl1geAadlWRTkarlhObTyB3tBbXi9
l23ZoPbH0Yg+p3Jq945eJiuB7srWaAbzQY2z9OQP0PP7w8rLiEfEefU6qRlEvkEx/hUgH5bZ9c8x
mf7oYc6GZ6G3V1HlZWfgYM6e2lZ7K9DvgYcW3SiCX+k3lsaHbB5EGGTLE0H7Hpk6tajNlF7llYcx
Nx+iiCoI4NjbwrGqLWIw9qGJoHiFSnQdmIq66yzHPLGU8TdG4cP3jiLOapxpIVTPcV6Vel0a6CzA
2Su+O756ztOi8aHCfgycgX8ydEabINTyP5XW/6NUO+vDgtJnafSj91z7MO40U6xeHH36urafaQXi
V/9x3bD1nSfPnNylDd/DWxsS2NCE99v1+jK0g0VeFxt3RF3FYuO2qRqC3V7iJSAQhL0yx058V1qx
8Dqt/nTrzN4E1TjsEArM31zDeijTedbKFUsQwu1JHzpxycLYXNxGznVrQTk+ezAlPdgGZPlyQJpB
QR053wwtSDai6ev9XIL2MrnWo+ynbjFbVqLszwHhwTNUxOnyNtD1nyZh2C/87Jr9oAbxBt5e75tX
bW4Ddadba+3E3heCo+c+qD5uN5JOKLqSsLjEY9+dNLsUy3y+9bBXHvKwzd4mCJ53MExbm7Rp20/C
RwvpoOiVAy5DpDO8tby6DrAzeanarJtFzarh0ff79mh1arKSHYpZb1yemu8t+9KtU1TjNogH5T03
+OTna6LpgZBQ4CRH35+iJ0vpAHjP/2iW/ASKWPZdLcVpD56o9NuUVQSbEQXMn81k+bA9FtXO6p3x
bcq1vRwZQ2XISjVNKXpQ3EsWR+gc8Up6NdPsFRWubBE6ZbrL/bi5oRkkpMFsmmzhBVa6u8MchG8/
K4Oj7ee3aaVE5rWYD07C2q7UI2JL88s1pMrhWjh/QA1U316oRRpOW1K9ULPP/tKrS4LnkeXkSVrW
0LoPgzMHxSBg3LLMFQ92AoVSUgSviaEoT7FfHARaR+/wXPHPiVMLusjQf68qMWxblXSL7LVQBoc7
eewI2tDb9cbPpIDWWFrzjFrv+K/ZPGM3QckwO5kl14XDyCRHQpVGvDaczjmSiXKOrdmxOu3KQdv1
dnvR5o7Kg+dv9Uu3MhQ7HvoW9asRdT0iTqkeM7W/T8eA2G0zDX/64luP0tfOa7t0aeauDgO8HTRA
cmp9W1KFCezXT7ZaBzK/NvP0OlVqQGm8evlyzhSKK4Y2Xd1sLdOHhVaWyI7Jyers2bfU6CkJ3eTa
w9x7MAP3rxad0RiOSidda03N10xeiHT4H23RCMKBFPmEbUjNYm5F74mvWOtUcYmKzWbZo3bsBXFx
lCY8ULsQ/M7VyL25hJiEw5jF735AfFwvVPjWHDV+d0zH2Vaq99WLuG4MNs0b97K3U+3vRh5UFzlU
8SGqUoe3CtKMRwpHXuV10swoH+RNpfP8QHn+/aZkb1qJ202hKTGwWIhLMhVzkd2MwZKxPmlmfYhI
MzuZW/xPtjkSlwWvGKAr6ekrUOZIJ6RiZiTWPxPdnOSc4exkpumcrvBhvxqWLeybz76ZTq+Uga0J
drdXaal9zhItNJ+k5Qh9D6I7vlmUyR11P0fMbR7nkYhMoAm/SIu6wWfKRfOb5en6ezvY4iz7Mj/9
IQIzPNvTNL2qHvXGdWLAPzFP46hVsuC34R1lr0h9mLkgoT3eLoKULmRfiXOQvRnveQLfRnW49Vom
0kZaYj9Qb6G+WmQIwE+fGquK92DC8pfJsiN4M1SxkqafqM3JqbwPmzo/vsUl0qyjp15lp9pwqVyv
3YesVvKXIe7yTRYN9YwuQ5PO09MjGGWQ/3IshEaxk7xIV7IX8YIgNQv32TVo+26tg/fcyF63JnZJ
XWxS9fU50Y1glcSpWAElrs9mmcNY0c6nUeB0Cwpovc2tsYQJn91iLR6jFAS35mewTcs51BItAUIg
ICz3JF2mbRZ72bNw+/RchsFZVYSSL6tkYsMmdHsveyHYaw7eSBzXS8v8WbYRwP5mkpw9yqbQ7b2d
3AiR4GWCUdS7Wstrnr7MPojC2njB1EK5jilHaPBKxJ16lS0iYK03mgmg3vkCwRj3jy1857JTHvoB
lry2MOOdNJ2g6U4oX14ne/iWwa9/lM0NIZ0FX9DuQZp+XRoPHm+YhTTloa+0F71JkpO8EvpN9Y7E
YLO8e6jmaujTFV+U5LE3BoTY1bZb86QpN1mTw6s332JHauHa/3X7a2sycquREqeNnAUgu3aJk2ir
UfR2+2vNbMqWmjppX7fv+AZ7IPMdfIFPpmiyNqDEkZr7OykWUwtHAYbzcG+SZ/EAZl+D8UJat6a+
Q4eqGIZtULZfObU6DnUql1AIGnwSxMVgrxP42G6lRPfMoVc7VzXMvK+ii7QG6DAM2Zef7rb9prXt
du0GRbiC4VCchJk0JzMO0lU8JMEf3l4ihe79qtH9z345nldzyuYvyTdpR5EZ9FgGyW1jWsji1rsp
4dh3U1a75rNzY6k4s/x+vffKsXXr5KuKapu9MxTupdbFzzLQxw8LxbSNUkFkbBYsw1i1ncYKEbGG
Vaj08iL7dewFVWFp724oZWSMJl67NmyeYIkqnxI9eYOkePwoIt/Z2AVIsJZX50fAP4vIIRxoak7B
GJmRcs6kJEqVHgO2LXEckga6u4RzBiUegnI1BKiEjH1OHSzinI+eokV7k7ze6dZWZk5/soaGAg23
Ctp9MVTqWqNCZttZqsM/LQKAMhnq1sk6B0r1Tn+VvbENDUrhaEh49P5mgD1mWSg9Ak9Cy9VTELtr
UTXjoz4fxjQcH6ko/DFqVYxiEZZsd1rta6hskwfVUgYqxkOb9FKMog3iE4eRkocXM27rmXOm3vSz
aSjC3luRHy5lb24gfltWBtA3OmVTQXmpq6viSVpeEXQo5gLYjWr/19nI+IV+ZT3J9IMSn1oto0Rp
zln00FvtXa+BwPCfnAVS2dkSLDMBoX/a3PjUVK1Gqjw93wdaI8yH0pSH+0A9M8m7M6ifrxR609eV
5IAoRX4l1xwnOWesE9CCFYSwfBtlzUyDNaq3/uuMFT7QCu9tUtFtyomkEaVAcMcCpdyXnXmUVjso
5iEQ+ndpyYNtiHEZqZm+1dNeXLsOJZyOeOo8WE7jhY0y/7rDFYifKV3OM6I1bh4BigRXK9iYSpId
ySC/afJPiiCyXCGQ7KzV+d8nD1FVHRJdV07SAhWRHodevEmrgu/oWOXOtE0AwByhKxa3A5XqX2dm
iLRwE5ef0iMRMIxLN2mOSbI0ERo5gXpuFpKDa6LIfuEmin3uEe+7oJHZLNKZnCs3PGOBnJB9DvKe
pPUAK7UcEUXuz6nQdp1nJvuuCZurLibjyYi33qTV1zRrm6vNox3cP2EU6SDbEGCYOSaLr0E1KPIn
JFkz+2QhlGfFWniEetA4y0PvDoCjp8jfdNXITc8dgRMH+mKce4xOIIZHSE36yV6lr1+6zOPTNuPh
lLnwSpuWc+gtqJBcAcPQQnZIe+5VPP8Px/S7p2Bmcc/cXnu+n/nKGKyKuU3x6TVi99feu9+Qm0cS
bT+CuWSV4Oyw6Pn4z64ItWtZuE+yHR1yCr7Zwe4oIik/A7ZJ6VBYb13Lgoc8HVvuuf0+PCs6H3i2
HT82GnmbCWzeOxsJhyUSZ9XcJs9km+yVfn1XBb/3QlT0NTavvGrp9oG2VSbdP1GbSdFaUCFMRg2C
bLq3y7PcavxT6xj11jXj6cVIvJNSlMOf80lM+bQ8CcqvFrvSHRQW/U559vgk2qgNHpRKPCYee4hQ
fnLytHankiKjsSdAwmdqzQfZoU9QULp/j3D4S89WmgJ4h26v2jk2NTlaPjTb3inFCx+lsu0TP1tJ
M6nN5mgStllIsx5itmmsFFCx0NqlrmibHrLwJ9npKnm1KPnlHZRGR812nriKSgKrsxlYTIxMWgYI
T4Qv2gQ83gSuVwTacJYoRwl+VCkB6tDCSgq4uwz9HQm+6VDHMNoKSqHeFSsjWkuV7a7xSv0dybXP
0dSTRwj1zZd/GaSIUV1luYYOYbtSKOqMWSsBCOw4UYxVKE96BIV5ce2smek9VbRsO6ZeSnycmgpp
6rXBzmp++UqzaVwE/9KgfBrHxKDWzVWWsuhTVduc1LuZwmgwdu9CoH5ojB/SKyhInlWFO3y4zkgE
ffbSO0V6ycH/5qUrpVhlwgqIhsTduwGwep6haNqvy0rzt8viVSd9vimVXkDoq1HH8c8h0rc5MRVK
xP5uTgXv8QWYN4o8zOIoO4BJZOe6zdujWnSQMKX8lnnPvKLpZu3SsTQ3saGaHx2llAkcoj8imwoq
KGicY2Tb2mXoIMuGpy/8MY/0qih+hY3ia6QgfS1HSgcg418jSw0RIzkSHfrgR5mQEs2bXehF5fe5
TAV595+U8hF9KTrr1azdep13fXiqSiU+VMqgbSjHzp+JtJDbsjuIQNjbyVFxPn62wRS+o91owwzc
B2fUq4sHWNGrLYyu8TWqAVX4aVL+CMHKEbsPf8YelQFKUX9MoVuuIhMGqry1u71T5Z8s+lP4Nwxi
UQAZYb4dnW8sOHfh2IY/hYmMcVRpn3DkzkgSM6TmxdN2jhNbu1wXJIlCYoGm1g+fhpWfXJd3q1C8
z5YXQitM9+yVIn/p7NBbFmOc7ISb5y8qqaodb4tpWRhB8dKPvXppKLbjJ5u/SA9zcHb+NCaPssmq
XEioHSfYS3+EcM1tmYpkJXsJ4kN1ONhP8lKyyQmGldlo7ZO0mkB3F3Go+g9y7jCslI2VR+ZKmpYP
EWcHA630HfK0OqehqS4cIA/UVoXpC6Grc5dk+Tc9pNzMAMT7UDlO+SambFPXIv82enCb8S3mS1Fk
6keh/pDuinDC7eCwsJcmeqh23vSfud6WOwglKVCZJx27ZNUYUfqeVam2R0+2XMtJO8V8yPkxAkNt
3HWkG/uiyuNrnKPWhKItCwi762J0PjxehSXvaqLJ16LJk0swdmui8n28BEfT7hCwUkiQzvb/4+Db
VPPV/nUC4XfNIoL2m4AHIdGmR220c18jgfR0K9Bik+0ZJYHo6fb6za3Khl/cGif51c1isbSHiqg6
jaHO6mFBEvHPMEaJp7ZFe2ybyXinAp/IQB2+qaobXCyrhGh8foiyPui2bpTBcDCbVmmai5hAwVGa
nv7a+VbzFlDVdh5SH9K3ebLOMhc24O+4iLqFlY7tH3VdrVRtljZn+X+I4IP9Zuh2NPMUqtfCQnJ5
iBvl4LmgrCpichsdGXgKOkVF/VkcfTO79qzJ8VPsLNo+rP4sMor/BrvpXwe9CteF52ZnuxjbvRKG
VBF5dXNJRwW+9zjw3kgQ/ZVGXfDTV3empnMfpdBencQZPuz5t6cUuf4YRaXY6obVPjTBFJzqLjPX
IWSmL+r8oCCNOfxQrHqjoO26Nny328W66u1GBVx8U2v6TK7r7IqSIIQ0R50nIMwS0c1UNE/faW4d
38ze51eaZkqyUvPIeE3UgWy5nmW8XzEbMxowrfzmbJOu3pUWovKy16r8Zgc5Kf/T2TnIbdZ5SdDc
eguL7Alkne1trO4N6Q55zu7Wm5pNvGsdlTrv+Z5dtwh3vlDGW28yY6D9Tqi33imJvC0pdirA5gtV
qD1sw1LXb73gw80tLFuw089TBaGqb9XGsm4m7zaxndrauY3Nhn7aaqbn3npFpw1wd5bGIhnrfe0U
zY4SrFfRDHC0ll1an+SBj/frLNJhiJuG4+8e0i0IIDcjkYci+jy0Lmp1mQVmssoHz72khkZB8dQs
k67wLiAuKNYKSG5uSh/WfNko/eTBz6MfdmiKvbRkp6Ugo9ym/Saax99do4RYFNWLbF/my9wPjaa+
aFnSI3D79wDUcZWDE0CfBI6fAqd5ANLx7qqsPBhVZz+R8vChwCc/p+iSHu4X8/ImPJRK/hg36q/X
72NeqlTtR2vpe7+YrcV7SjGL47299ZX0wfKUN3nl+9xhpjlLAmPiNof97NmiIKYdt7eDEhrtMXAD
WHYLWBL+bk6SwGwW0tYK9X5qkkrLefFCoKGkK5WyEDRY51Pp2hSJsgia2r31/I/pUB0AsueTWpgv
Oc7zWH7LrkjaxqhAIo8O9FpEs7xDPIEjQgi39PmWS9OaFcwdAHInACT+G+rKS9ku4KXdl5XKMrYf
pw9RN5Bs1U57CorWeE2JBsj2OEXiYgrA698mh7uaHEnYL4iBsKAFYX+Uh6KJ3GM1H6TZNFTtqR60
PbKtL0uS1OT4QZtDJkpk6u9a+zipV62rTwdewgaxsbnD8uxuTeCL94oswJdF+bJHAG2X3vea/PtU
rie+hskBt7GVbz5A7TEkrI3q7ThqypGShsQxUrh5OIxGmJ36+SDPZFtIwmjl2yokA//ZEfBK/mVY
pMBF8H8oO6/lyHGtzT4RI+jNLZk+pZSvUvUNo1zTggb0fPpZhPr86qk4MxNzw0gATCqVBgT2/vb6
9Ka+/NGvLqKeSpo8PkiWyx9/8b/9MfVcQwboRPUtMkfot0RgdtC34n3FRfokJ33glErXD85uou+l
QjF9njNZiR7pgTYdzc7LQ4dCnBfNlMnZa0R5nNKk/JLFxZNFCdXPtYtzvhb9v88I0v7/cQaGlT12
2D3MzwDzgGDoCV71SXVn6h5Q1tzGTew/XV6Z49D12f58hjSL4QSg+R5rG3Gn+j9O9hbd242i1SOs
QfrHpeEOjfiSWCOxk4B0n/ROGGDVYbs4/eNHZ1NRbW9Swqn66m2gkxT/ssfWd+oyHwOGhy6V2uX9
J0dr1hYMRsp4iD77PgBcqv0npetPste/xtX5XQcx9Y/L/Xkh1f6/M70U/EshvvjVcWNXT/Grdo7G
A2goRDxkXOYQ3AFgiMUQZHbqVscVAVi5ldJUI0PcmcMu6SXF83zKB9XpSpyRyQFZOUaGGX4HU7fZ
OjOXmJl3xn+bcMkkiyfTf1djqqcN4hx0Axayn32ug41hVpWbeMaRzylagef6WZ2uDoikWbbrvvfx
N1Sfnep5VHj4WJq1P50MoaOBEYKqh2wq7ztiH6d0WL62cW1MfHd9jmpEnUOVeR91xoh393a2GsCg
2DjUo7WQlC7NS+0UY/cai1zsnVanYsBPXqBAz99wTGSb5oiePHQr8VynvHCpuuWytIV7ZOGYPALM
lIDMbONLwdY5nKjx+2VhbuMFzpSEJfhUD8NuNEu2ERZlNrxqMUm80ZLlbfL08qyXRX7WtnWXXrf1
3pqX+bXpYMJkLiJMwy/OH1eCIUlwJe5/jQM/v1JUt3gVu9rqm6vlmORxvaVsyA79p60eqUOXdfXJ
7iycb5Pk3v2fA6G15J4aCu1OZL6JI2v3TQ1+9v9x7jrjkIu27b9e4/OpaYHlTy/Mvbr2Z7969Nm3
Nn52l/kvnz2fp372qRdTrPem5lNYt71YdRYlf9mxdSuP5IPT3ftpUIeal1iH2RfdHlBevVvFU+D1
zotW9/5rU5mPjbfgPkwi9bUbcKhcvb68jpMIXtd46HB46j3eA0btDo9bi+U/pUg0g2UJztTLlZG6
Uj5utsVp+l0NOlSRPcf8XFhz38nCac5iSSi3KdQxzgRVNcWIlkG11UPBl+iCorW/OvMcvInY+4sf
5QT3nZY5GC+i0qeHj1ZqE9jy58ePluudxFrrT6oVFERI3NJ+rizvq27W615M/fqgDpQHg5CPLR2J
An1Va/8zIFFUgjz2/X2vO4MblmrEkGmYwB48fV6hLXKkZ0l6rAA/3n32D1MT7CsL9WUwtdUO/aG9
7zcDyB7RzaNdezgS2J65ObgjLdkOFlGReyFIVMXsRliV0jdYuLrIFbD71lLn5plthtLNipM75OPj
MOzcXJvv9GyZdoLI1o98x97Z/SGHftjphQDIqjXebRlJq6mB1mFmsjr92zg5Fgnk/ncgqGNbur6+
iHjEyOFfD3MHCS5p3W6N8sSsL0A4mz0blPi8ISN6aikeXUc2rxCQajJmFSifym5eBQuco+zcfqdG
hTc793ISXwhGl300UHvnD1kHKp/s7JSla+h4E7SiJBDHeoS4i7NMpV86oH0fh6Ka/t38oa2uwBBM
S65EhZKrehRjw/avphr4o6/cntH4VV6H6inG2u+ZW5yTJA81pykZD3y39jAT5HVMsvzJcOQYpptp
cje6r8GsW6/FMNvwpez4UDZj/BXqOWGBRv5oV4HL5rj0N/gi1v1MtjOitq16mLNU747UrC77CpXX
oztN8dnoAD3bHZY25nZg19TeJsvetTnh/j0aWBbp3XRTg+o0btG/CV/nF3UNdYAkiwg8OZCmQpeW
2usXubaHxLaWv6ymmfYDifTz7A35MRtRhMcb/iO38uxWt2kSASNziUTQ/BxIt6awe6RP1oL04n+e
ocEXudcQbnptBcij6rx3K4kndj3Sw6qjab5Oww9364b46p6HLThIlqANUTAnJ0MX2p3fT9pdA6Ln
rkN5vZ8SeCVqQPWpUTyTAvwct3OQw7ZRALlEozTuIehRiPuenf3Q8enq2hZMMdKuU7cCGC/bSnuH
vBqpE6DNFLuhLew79cy4QqqD91X6Q9OrZ2Ho5Hc/tDaYAVHXCdv8IXcd84GI5HRIhCb+1adGZZ62
0RbOOCwB5p77gp3RuMw+X0yeqw6OLM1bUL+qhlUzQYQC0d95rr1fnlyGYs+6G3vx3he7z2e12/MT
qxnDbom9oxpQLyVG+xCSgc6wsgYHBUQFtWaXflmavngYG6CTJPQJOMt1OXpt5+3VaX5MigAvAe67
2+j/97OA37Zvw9CFmmWOjzjBjI9UI4yPIHjOAZmku8/+IatIFK+rz3aQ09RAgWPhHSHWs3qS6uf/
XU5LP20hLs96AJxBhH3y3a+6o7+Lsrb/zoMjSDLvt5Z02N4ZfvPF6zR3h8PrdLOSFOBU5Y8nlFnW
g9N0/zybd/Qd9fDfVjL85nLJPSS7fMI4nodeK9L71JF+lMVlgS0MfZ8D/Tg/4Guhb9RAxMCdf6+w
P4rpQ43LMdGpClIt1b91qbOCNY2PH4lfs6oR/G0GJc1ixk+aeEYknL6oA+Uz2mYK/w/SA7koEYG4
XY5tTo0i1ex3ndEvD84qxteBrHvkowQ8q8EMi57DmkLWUaO6V85XUeFor0alGNLnBR2XGlRdVFog
tbWXB9VyYmIMcYfNmT5XGA5N4qJoAyOC0h1cfmIR/zuVAFofb5miFMzbOV1Lvf0a27hfef58xhR7
efF9yJGmZvoHlrzri6aD7fKD+W3ZWqpLN80vVVuX9+r8jq/sEUgPd53tDB8Z0dOY2gTwuVhAMQUG
3SjFzCidzezmgsqZxMzs05RPi+6yerSze/JS+o4XND2tDg4fwE+ZN59mOTaIK02AimIBl6iN78it
3xMQ8o/FxWWyefIgCpXLQra1FLhYE10/+DhHHey6RCTQaIj0XS1KSU+eSMeeNU9mT0HM5I49wfSX
T6Db7vUFRJNt7Wq2sjf1SMNzbdc2pnEwXT7WHLhcJC3qh0vS+sSfuEsTiiVyxi150uM6mrrY3vm1
SRS32JTkJ29+WoJtRRQAgUv4+2GFVPdimXhcv5lZfPXzvLzw+6c6VBY/N0DZc6NbyRmM5rdgTL6n
eYL3cWYE0Pg1Yltsh7lLZnyL1jcnW8qjuwke/G4+57Lhfw3cnZ/dkLc7WEg26SMlXsEhHR5Nyosp
5DZeB8v4C7cRTHpRhO3sISbaSZGlxBwm0heEP3gPRePEr4coQZXu1h5PUq0Z9Mcg0DFyIU8Ymis4
f9Q1/R7Rs4ffIdiuHZkOLKAG7st6mV9nZIthWvdYqCcNngbZr8KpDASDVr9PaqM9wDbFcxzXRAdm
VGQ2GUKn7JvhDuv3vh2OsZOdu9V5sBqpXwM49JiK5uM+wLY5BJ78dzx8l5XIIva+v/PZ4L3ovlXY
v+RB9XUUiEnMZjhYVB2bqNXCSTZ1aGpfkwqHbCrjQ/bY97JO7e+UkrlNcbB4Z6pAkpfxut86y4Sd
Y3+hGqC9IDlmdyIzPbQpRzvomjZF5lqVCKycv8zMXBF8s6YMshqM+bh8g221bypusIsYu3PbFLfM
RVm9JuTtnKI7yLmmlDMev2tTVb0O8d9tUBBIlN2bRnSUdcJ6a2CNRBSuwbCbS24eq7fTDfOGHpP/
ZG3zEyzfBYnk9LvME3kzFmvCfvR1GEfjzfIuIwrKSIvTV4O6kF0NWgtEqbtFPO1zLaubvc6XGqLp
81qI2wR/em9QIrNfCz4MEr3jEW8UecmSc9D2e89s7HNcS4vKl+kJHoFk8dm3x8xNm3Ach0ekHztb
LhMqZPti1L4W6vAWUdoNL95ak7Bc6nUH/ENe0nw6ywFtro7VALDiKNcG/TRN1JjVdoXwFV1XXAdk
+zPvLakpe8/7wb+I0RmYzt2b763ts2fv06F1j/1AfXKV6YBkMGytfPe0rtQx2HBZYCdUxoVtuR9N
FCaiD4ZaTcWa3fYLKg79kkPEv7CKwL67XVoI7oU7SzitPGype8N98HNsNXU6qtodj1D0z3VDoAt1
JKeqqxhq+OMCCUaLOYhIMa/TkWKP6jJJW+LmBeVkBll9SYPMPDiD/qCbTXtBSL7yC8t8+VCyP951
IO2Og7n85ibmUiazBk8dBmORxsog5O6XXFzzUGgV5qWNt/fT0v/1XM3Dt9xnA7d4bRZW5g8QgS9Y
VoUmOb1zYgFN8PLxZ9Px8aTB+tjYbnbRG6SlZOChtETIZoMHWeLv0vsH1K/pa5Wt7b4cECLL4bfw
CkIYADRghjW4umqZ/zDK+CxWf8v5h2m8ZFfDGt4qBwJi3jTf+qoEdhF3fHjCQPMQj/e6m46k8ElU
G1390mXjX4m0+0PpZO6xcEmoNNNwiEdZRbze4irEfAwy3hDRiCA0hTPetzVvllGmr2Iir2+2bF3i
9Fjk4rASUD65aXcnBI7s2Ki9TdCr0jwWl9UnuVYmQUNGszj0dXwnG/myYOe2143xsYmN98z0CNV0
8qqz34iGdRz3VC46F80EPpEahX0uUx3/2779OzXqOrRB5+nybxOjHiAP+Ry1XbkL4uSpryzjlIuL
TAa8KNuw9roXvUy/tLaeQSmd2fr64pZ5Lp5t1gTQOkGbKgO8fw0WCYVfvPcyAEhS4EnpdXcNLlm+
u2DmGVQA5UXjH2rSPbcByaJMuv5WUdN8XUVziGfWUNTd6GGgQcgipp+DKHXerTqhIouQ00OqB6ep
jHoi9JdaW35jtmhiwvbNmcRz4VjTGa4CIvyUdDE35zlaHOR8NU4iEWFoPGAqvv7eVpFeivaaTz1z
sD/bBzd2zRAD+2kHaOFLWTYz2lXQ5Ysf7PJmxK++oDg1nfKrOoypk1/Jjl5LIak7opwQGe/44hcU
WBBZgsKJv3Qv/84t54szLT+l2ZMDy+w7xNjXhipEYK3gJV0I2FYsv3aghiG8lq9+Njg3OEjYzctS
npqkE49iQYcHUeQppfDbHkS5FyzqdiaFWTuQUdh2GRNaWoFvmdGJfWtuiJraL05S+MldnpJl6yYr
u66BcM4xKzVYHoVxySeLCs2sWq91Xkynas4XfE1c64jB4XI/ZiJhMUtZK/KY9jBOk4mkujP2TQ5F
SPRJtk+wqxoo67FTl2TqMjjPQcOSGBfi6pRBhYC+UAZRX+jkzW0k8U6aOq+uFUzRhNfcW9edRs3N
oqrK/beepH0kPWf4InOsuaEqpl+tZXTCHEX917Vl52S0Y/2uYeQaBkU/nxvHdnYUp3Zhz3T5PjtU
+mTUtbxTVtwjTkb7gE4VnuYAm5ob2BD2lGq9z+4wwExI9fc6cwZYDAg4E0egb67X6Z14Ohu2oh3f
jSCGDYRK6j1wOmKLqy/fk5opYo7L9p0SMsxgR1s+Jpg9ZwsrJGwKAwISXrxTzTxdzVulUUU0Z+9r
X2ygGyxJkiXpD609c5O17UvmsieOE3u89X023Tr+1+vsywOCM/bK3IB2TSAotSw95561NhGl4FFb
pfbaF7xlkx2NLq+yifMiGgqc1RvNKMDGW1sUdECkmUpkv0nHN2S2jchFMn7Qda074Gr13R9LUswd
YN1WB86sr8thzJMeIHnjRi0hUlA+VvnQOpMXLmlh7QtCwKGFsYBZF8ETzJzpsDa3sWiX09Dl8W3l
f4G2c4dm8a3M4vSRQCoALjYRLDc0/cFIBsnPfn107YUbdi2Bo+hAxcd0W1TH7GT1MR8iihn6g4VH
bjLgJWDrVvHgTkN9DlbDvxjZau2mZv2rHupDL+v12HYTK4om+II4eDfIKafwhd9/vKL4XVo/5V9x
0Yb4E0UjqLWhTMdFhkd7SaAVV8uFKZ9irDynZCiNKVnBv/ERbsnN3KbupCRw5YpBbpDfndZInHup
YePrqeH6OcRONATCC3VRk4jk9tDj+/I8NQFBdUccusFqwqkmqFEHib8r6sQNOzLL+y5r3B0mb+MF
tqF7n6fgH5piRbfQES4zbCbUiiU02ND8rrJaRLrW3aL1zn50cC2htqPFZ8hzeGUP2ji3J2MpbqnW
xdeen2roJc1P21uHyCHLeBp16y7LckLIi2fscSetj3WSlpGdv3Wu0T4my2yGRNT+YvYmwzylywV8
5biMGN10ifYAemC4zS6m4xXp+nuwFUBRcd0cAj24ZD31fDVhnqKXj0S7ETcMCH9qGdinymnio2cY
cBhgaYcN5e+6UdwobzzwlZhvfUe2sUCVeEliv4qE8O9LnVVgopXh6Osw/7p4b7nLEhq9dumD+i1N
Xe+u6rXfcuaDmh3Durebttp3S/Grs9DvSFwXdsXwWA8yvyvHaQ61fAFfFEwPPfd9j9JzYImuuAjd
jvcLPoy7dKRSeojjSzU1AmqX9tue7ekKt986zk0WZcPsRF3K92RowOSB3aIE1CIwusz12V/GiSKd
ur2DSHfTJVsqC6mIBSLK1HJYflQX7lPhXuUczBc8CGVoyLE7UmS7z2YYoH6brifhlB3Syua17+on
DXBm5A+kHb2u+2akpRlZ0rD5hZX8+AKI08NMlRyUXT9pb+4WEx1AJe2nTb9E6fwCbGaMmiDbrLCJ
SLl4NXWdhVaOZcGOHwX2HAuz8jrP6c4dgm9lXNlh743EOvrDNJfyOncuTNd+vs2IDCsm2EPpJ188
MMn7OTCbKAeIuc6Jy2Z45A3CjfPgYi+5T73ySy3medcSMtuXEkV5maEmrLXktgqzuavmbN13Mbco
4ULF8uKgPGj56EW9yKHjxdmRGFx5Kdbq7Oqme2WNjzmt059sUHaWYWjHhh8SVUSPJQKOSeTpU8d+
NnFINGM4wT2fupK+7dix6sAhPZOdXWMl81E0rrHLEdiEqR95Tv6A0a3D8qYDHIpCcud4xVMWpFfX
8eW+D3rQaLbQD5iAOqfV0wMqflssU7CcDc2xEAfQU/t1cOtDRuY5TDTeuXjR952HJzflyuUBSwhm
kjhN9n3efzM2vmA7dNOLgYd5Bl+UUkozDfUgiKPecok9xfm8K035wkflb5i/74Q/SywRml2yWDuv
RCOTEJRDre/J/VTKfDebmD9aoMu+ZMRnqHONNLSBiNp7GY0sKQ6tA9G0hQSBOrzun9vNldwiERiQ
85czCvpytpdQZyVtD0a5zT8/wCxM1zQvn7S4XaNRN+L7tLO+uTZ5+HVsLvlQpGco8XZoa8i5arIZ
jXf12GVSenodLX1nrITD29bQmfdiSudidEpFd+nhmEIMK0Ok+20Yu45+1OHWXcbWkR8HZ0UFYddi
3MEQeIqDYj1QozlHGPEKFrIaO/VZ4P1uBu3ZyKfhMk/peFGPPg+Jaw8XHC+J2Az8MmePcDv69uNS
lf6RD7e5WKXeXFziXYd+xYl2LtZL2nJjyAWbtoC6pEhdze9JBgzlfGxJMNp+cCV64YeE+m+pEchL
0VZfpC8IoFT2JE9rhssRN+q/TL9cLsBGlstkDdV+xK0mrF1DABF2qpA3wT6PWjkSXjjOy1pduItU
bILmeO8M9Rc3QxXQ4z3J9Qm1dA78ZruOtKzGhmbx44s6sHxlHZoVN4ew+yHWdHlZB4x1ysk5SqbD
i4TqB2uBZWnYyvoVk8KfXV8NH++VeqTepmx1DFYq8eqHBB7TYwzojh0t+wz1yN+aMzsOPu+dbKqZ
F83BnePp4iZvFDU1THR7Y6gtdhdkZQMvB22TVEbU6W1x7vuVhPu6w038ydCCfF/N/GMk3xyj2UgQ
rOC7Lo4jJqntBbQA5bpboTFdpDnjxRJDttJjUNxle5q6dqPZxn4I1mbqqUvUWKwhg52ti3oFwDzI
C3vrG2m75sKNYaPqbA9B2Tdsf2ML70ZElKBCKP9+rauArdVkE6/pfOOC0MG8pNSYR41HHVv7w1/L
H8RdfN7ZeOabazo+u2PalTmGeOOlQHP4rBpzri9yO6imOtjAPPia/5+G48b999mY/3WHBctlHyW0
0UxRO7rf2JwMABpL0927mg1gpCpOeLMGJHU4IWn6ywrFMMTFNpSBRJ+Zei2SOw4jir/D8iuN4UUB
ODS0/g5Lr+xcaiIL3YehgUo/ZONTFTd3BfPApRJWGZWN+L4I7Bw0WGMhYEbtspoPnQhwFVk1f+8V
EqKfm5JOSPL1Gfxfxdy9CpxQkyePrFgsXjJvfJO6bx3HLUygO464zEkQzlKa18VYd5TwB5P3Mkh+
w8Hoo5cU9WugyiA9QogJhZTjdNZqt+CnAz81XTKgNJ7WsWoizhgAb2jH8gKzWz9hJcOyimKsK2/N
GRaM5oQrWedQmxFp+ZYZFkFiv8xOWDVNcQnq9RcfthctiFbP9gStyjfzfpeRIjOnPrhN6WodCSo3
VI1FOVuInSO7+kEXFDWObKOitISrPZRJ/eDkZJzrGr/AoTpSaL/C0ESENtZZHFpzakR6R+p4Ld5R
/ctrXEGSjWFr7Dptbe8KwBmWAc+vYZo9eLP0z2VP7UagsVNenbX/ORfp0Vv744hY5sXz0vrIT6A6
xcTRv9QV9vFVrn0fNmim7RsjitG0vGk6+54uGPdNmaXfE7x0iSRFtTfb30ZYoW6ceb9FSjyN+4JZ
ae5DGbN8qZK8DaW+nFq7c38QmfeJBTBHeXo/nAiWPJMapMZlaCm0Ilqyq5OuOJsaOU1P2OtpiIP1
uJI62KHStHar1nd7lo+7upnyo95u8Q4AoF1FpLVPB/eG0B8wZjo+4+rwZOV19i3Gp5lKcJIJ5kvR
6PVWvAIQ03LX527Sv/Wd8V5NfXuNRwomyfaTh6kFJc95AAdoqnZJQeVvmheC4tZiYZLa94sor61o
oGRu0bsFqe9kyfYUjFJ705d8nwYWIVUq9nbxUO7hsCZvKAV/pL2/3tsS21BLx+5wGcH1+oNA2ejU
2aGUs/9NEr+WgY+2vouXK4HPBCoyOKWRDPLJWohQV2youmCyIq/wjAd2ANZZNll37Kg9e8nsnqp3
MuG/pX6ynSD/JRe+MIRYrKegLhuIKcI+BVj+PFk4nEe9llY/y+Y3WIGMHGnWhKt0gxfUxvjwZR4F
w+1asaAu1gdCDL8Wsz+vS9q/TF3vPw2ALbIKPfMyclsoM8l0pPLfJS/2onLeBbm0MvxsfwyrM1Wn
aquDOv3z2Z99//USathdYzXPx6bQzrhTeFR/ZNxVPh7Wk8EiemurR+p+M2Y6J6n2vx5+jn+ervrU
4Y8+dR3Vtxh9tbP0Zg7Z25VliCS44aa6PdQ9ljCEU//Ta402C4JtvNSQ7O7NbVy1P576cUwX0oCa
ox2SIm0v6tBst9nJxlYyVG27W/7T1tKAVeSIp/piJs+OofNz8IUVISJKnlVfI1xm99yejqpPHXRq
0/Vsiu8+uoRbPCZMY59P6qcgONsmMp/PJ1XdKsnvsOH/V1+uQdo1Rv382ceOE1st13qo7dLYZ36T
HJ0mgWmttc5Nb2z9FmNUyq1v7r9L3/giECK/mLo2X9Y4FXu3St2nelnZPiVLiC9S/S1DcXHMraY4
kRihapnqxAnUnGEG426UJbGUuLp367G7g/t89LnHXqU7s0Rai/JM5dixYMt/raTXHYG7vFWy9DZv
D32vse1iWknc+6mfc1b4+n0x9xdgKOIaTKw9WzY3J1RUK2Q9UJmLJuDH1ev31LOSiDc6eCGgf1/1
Uv8Gb63apZNb7fXVgMSaDmwxhyZy62LGCrWtjrasyfToAJkMk0I5lt67Yhz1t9abEIz2xVZNQSSp
FA56eDux3vPml9UNHTtlBI1D4nxZJ7vZCWrnnssMSEEz1z+I5WMhtHXJxBxuAbR+1VIHCoWTQ0fp
906dr/r6wXwLnFHeqdaY1SsZpvm+75cAnVqf7mpRTM9VGleUwWbTXsNZ4ln1ZTWLXcRRN9UKhra9
Zq34DYbmnxPW2fHAYYxoULZrqIMw/84mJ31SlwmaNTvrGNSGnyeMQ7Mt72V5Vn0tv9u7XotvAb6v
9YJLBNW7j8YqsMqGqHjw/GQLTzBtqz74xE+iIoOqupx6XGEL1z/VvK66smldIr0xzKNq5ktXP0Ot
/ecKVXHQTIRKSvOqRK7IQR/zJvdOecf8CrLlP6Lbj1M6TG9sI/762f/neYT48VDQLfOgrvd54mhk
LzPZOHY2eKtBcKrvQQbaZ2ve+DktPqGqTx3GWq/v++2Q5BpGreayHv4Y+DzZKFYPZKv++NmlHuH7
Xt9/9vm5+K0HktWPzILQlx0IWpOUcTpn/zz67HO1HhGBDC7qDI0M08dpVdKWJ81EDNObMej8xo43
ekv/lhAI2sesGQ6qaaTAz9mTUHftOR3WgvEm8tlihdvJ2ZSKU56CEVbNKR2a85yhMwHVxN4rdd+s
oETfhh3vR9MmqX4yO5T7/TS4b3MlpxP2fe1OnQw/vjj1sll2iU2t/Ni73iWWLErcguicrhkpkLTS
ffXGii1YkH5RLUcYxcuWJ1CtzI/dV7zWoCT14kl11UPCakI0651qopiyo2J2vrVwHnbmDHDXyTAl
0oZM2ztB4L8aLI1OesWiTjVrUC/w11jkqJMtpotHKhiuajBG0fH61eRrPUbTYvG7appHfbto0bPc
7YOgulMntgBdo3gZAn5Ybhmqvok7zz6Fp38I2N8HWTNSRMMtblY3NnVv8k0vJty5ba/6kXKRyHLN
9eSV3QF/nBLtZ5IdK2ghr8n01DRSHAKtLQ7ltHEvJ/eFIIFD8tcY9jWqrDetGIlOlfpXnFy4uy+V
eHOMeWGdzywXeG7JWtzyrmtGubO3NUcNJ44hiL+A3S3fkAjjVzLYR9Vqm0m+etaZ2THbu2t79FAF
ASo2A8q3CuM0V3H61s1EssqWlBRlNObJAKkbpeQEtiifF40oXfZZaQ8HwlhbbMxnOS9elsGqYK+K
5BSYO3erQnX1UT6pg1meLFt7sCr5dTC1DDJ/uzzwosFw1DPx6pK9i2ZRFpmTPI4St6HU0IQhCDWr
/t5X42Mct/prnkCaRHETSjuIXwRxraJlra5rLe/PYqAu2g7qUbqtMdzavk+qpPzoMuY4u2jW+Jx3
5c/G9a1TZ1mUijvw4RaWuFfRinfW3t1P305v4yyM3xJ+QxF0Dpulh25ZQxbkFTnsvkcu4eCqZ0Kf
Sjb9NejWMPEN583Ou3OGkPenIQDDaY9l4MBscuurNPTqUBvEaSstr/YIWBqS3tlXFn2Y0ACmjdI+
SMOYyq5HG4A8gQA3+ynT73qyusegMzZ1fuVDmCdGWOG4d8Brg6CtjjIW3wLsH6fqdRryrbqwTC+q
iQfkPakX447Ke/cxHhbyUMPUUqthzY+ZtLf6srw7oArOT10LI8TRqpM1FlWUl648EfSTe3srK2dn
bj2z9OfPr+QgSVDsEEHtc41EP0ktLMLNPiN444a2+TRp/XOyMgNZTLWHJDZrSLgVqi88Ft5Mr+8e
4P0/OezW3sbVN576zjyoMeCiwXXATjec3V8Dk/ObnXrBC65WoeuaztvoWMvLCtVfjc2A4Ig165Fq
6fAWn9uRyP32PNw01+fKrPaqBQe+ee6C4pDGjYO7Xas9Ed8/qrEhcPQnDyfDj1Zjt0/9tJ5tvdDB
V5inoi3Xm9gOvT7h0NmbhGtoNUM3HkZfc2EZme5tNg2PPe8iQiI6MANUJ5Yz7i13uMcsi7gKE7sK
fTIYjZd+3dsZBqgfbTWkDiQw7a4eb6rxcSnRdkDcu5owqpjS0zSCxWYyrvEZcGRKwRDkMNWstz9A
EsDl2ZvsmawFciKac29y9urr6xlm+OtHU40YshkvmVPcRDm+23VenwURr9s4tv8cIGB6+6Zw2+iP
gUkP5nuTl/J5bm95hhV2s9GGCMhBi2xXyXqCQbOZAwzAOPLBKvz5kI4UUxqlnjzwS6JIwB3X5S5D
XqX61Hn+0iQPqum39iMVd0QZtud/9q9tB75IuhpcxkSylIuNXbrEKRWnHKq8rxAYU2I5lQ1J5K0v
s5k9AQElyDnc/lU41VsTt+lNtYJgiTdpZcVml8Gpz7WjNrk5G+lqeNXdyrx3G+8ripEe0QtnYB2B
yNPGNYZGKskxCVmsd6pp9Eg5KMYrscJhtFmq/BxPAcrhrQnGUzysU/bxh1WX6yxRJssEJ53/xdh5
LcmqK2H6iYjAm9vyVe3tMjfEsnjvefr5yNrn0NGzz8TcEEgIuhqEkDJ/QwMrGwixDmiiSDEacIOy
zSUQLX/LtsoLXAwbSxoap7pjPdZQcKUkv68N9FNqZ/Wj/PZswXmNVqzgaEP7agEWTTp2J1IsQ3Wm
a+aLwc3y2+wMGaQYIailJFeL/P4xLQnxklgmtWZpubpVqqa+2CQLCCRPFWO1iQS2apMZCmwtfXNG
xug4CJwfAIhvavZCGCaPGDnNf4lbvE9EQr+VaFhvScqHLzm6bhssVYtNz3rlHgRHeioL27+0xhxi
TadEJ/KQ+alAxPNBz+L3FHm231j54q8Xju+OW/7Os8LeFGYyXrQysh/cGPQNsZ/o95lEfEMEn4WB
FrjxfTrmMUicILghRXqMx/nVnnNjgxwn8I0yte/auSvmTVZpdG/e1D7NHmSjYEPwQDTUAFD1w0Hh
cdsnMNDdoSKfFlQ9gCug53DoVDQ2O1gsXjveAJafz3VT/SybVMHUOJtera6i242Pml/r7/Yc/spn
Fw/E5K6fSv8Q2uGfqsuShwgngb2WOsoBmr76XlqxxqS1PWiubr+F9pGUWPrFmOfhYChRvHeV9CZQ
vF9M19UL9h1/zKj42Y2hSXqnck4aiFGybO4+LhEaG+s4RYEJ8oMXGsn3gSQRVg4uUKSKZKXDi51U
o7fTQ9JLFUCA56I4EpGPSfnhedHm8Uvaok5MlkD7Us2Bd7I8Mp8A39N9FSKPaTqAlQaw8E3T+7fW
dxfW9/2Qa88GcucQ0StsmnIU6wsiYhZylwReRuK9KnPz2jEexvG73jJJeipa2z1NWYf84QhAud4S
Z1ROmkJeDU5TdYA7ryMP4huXX0A91PuUCNgOfSV7l9v5xkCt8sznEYlNO/hWZW79Mut8tKnSHxwS
94C7nZCIKRvFHMPb0Yt/TbkS3Y0D2rnzXP6docGUre59D7qg2Vq4KTyRvNWQm7fCS2DlROWj0t0F
uWq8g/z8icV1+ddEBZNc0J+o67AHd0KC9UWJOMTQdhsVkTp8c4PhWS206LECpSIl2VQWrjMQ5wmO
LS1k45c6SJfRW5xDhmdkVDRgf/EJbMQ+tgcmPJqpvkykVveeTq5bihZCivdZ7N1JqQdd+DIYkLFH
u7+VKgP2wdGJ7GrXuIn24vVGC8oTANFSkipM+BB8a9PkIicsX5+zwZeZuUt0KjR/Ufssu5fJB9Jq
RuWTlIpMC/ap6+cHKY6sbMhXt3iN0dTTte4lUlIQAk4/Xev0ydPOvZfbIHlpIhsmJQdejexRTghc
ZdonFXZocpBZNS4rOtmH5WrKshkHAn8KpIGztCDUPVz8AhWo9ZK4QF0QX02uvxlvumIbedPLFBPu
mCxNf2l8B225OrykWciXrmjjv3ZroyvN3OnZCe3ndPhderPxSkxzOxnW+Mx3wngtx/JXmCA0IccI
0apbxCm9E4hR89XWWvBcvTfspW1u6MGlwlFzK0cHlUyP2kTW0Tcf+d6XgGHqKbt4ITMIqGjRs2wQ
Ryn2VeIX++S/dfoUZZug8hDvtvXoeQpGUF6+h/a3eUzDyHhxi854SWaFQR9My1mKseJ1Z20GHiJN
tME2XviATU4WXdvnDWnkEZXWk72cXgX1Abi7jyA63LZK6Zxn2SRxw2jXDOPZCWLnuUUb/X6MFWjm
GKuBggxgR2czcZ7lDCKC4RNacqxp/Dbfgvpt9tygcQ+w+Z/r1d3fIlP8Pcx+gFH6pDzDpdMPitZ0
16LUtWa9qzW+Z1JSg6Y4zhUAu2tR9zlrzo4+wI0HqcILi3ReF6tbfO2DF6mbZv+i5bwYUqpbpT+1
Vl3Qgj8qm96eHkrAIXfXKliQ54H5/8Zw8ujRcXnNW7Sz7Ek3N+R2yRQbQ/AsG08Nj2phzPdSGn3s
c6LaPRZ6GiXbuVmiwHXlbORoEfGVTy2d0FmTxIe1zvCSP56q8tHry+ZJi+CW/XG6gzU26rNs6Eco
ePRkq9c63xzeahwjblH0UZ/7wI9va83+ujZIWKegvNE0x7XO3RH2H68XbfoBwQpkhLbWaE+3GGk9
thiv3PMNzHA0zy49JIiLlGzspbBuWg54afistWZ7/lAnp1lN8bNu/WCnlVUGyCd3nmTj1kQJHQgB
MNSpK1UFkC65mHrYJXBUX+rYL1/8pCS85sXRUeqyKCdWGQMxD/Oi3E6VjxdzlPlnaWwa7vegQKXY
MIH/lKrd7lOGWZz3ovqlnsvnlkDhHXqvOHEliNya4WIkAh0Ur4fhxunMnhvAwRD41I5EKkgpza5f
1KmOH5rYPctBqcIERyN433hnbRrK+8kcb+w6xHZlHoy3xhzKizfWHaigKcju6qDc5+VeUYdy1zRO
vdMwTgF4hAOQuXi99ItxS9z7yW1mqnvLrr40hl/Ah+9v/bK/s/oAxfaQnBS8hJ9+Fx+sEMGDxGKl
UzAD8EqtOo0RdstuDoKtPqt9AHNCCcF0q72+a5mDbBtmH7n3vYn1bDODBN7i9AqR1OdrLtk+8DGw
600w6KoyXEBMvGm1Ex0DPggEuFUg6YCU+16/UWe05rCgMkguwE5ylWM66u+suxhsQC/sSkO9z7r0
PCmOclt1JfTYfnDPWQ8BzjDe4maIWf65rJNBe2Z96L7MmaWh2q5ciHe0BBONYpPlUwtnaqOORocm
DdF66ETNziv7ZNPOfCNZDN+p/ZMWNt7jIsI3QWKwp8qE9xgYt2aD36kyIBdcRO9our6SEdpFrVYe
Crt1b/oMFzACAeyum2lAAd42qhtEy76AsBjPvtr2h9IJ/Q1IDf++z39zmfCC3IqxQfd52DoYMx2m
QtFuM+aqmTWqT0bKlYcqm7FpU1+wYdH3mTLvi0SHk4dPTaMN9aXu/Hqvmu6waxzML1O3nndqq38J
RvwDQEx1+wDH3kqdyycL+MdTpZtvShxVpwy1xltkEsGV8E3Zp43T3pZFQZREH+Bvzf42qKb+FiDB
qasRZGzrZJvX5dHLRu+cG1OFPzeAKLs3Qyxy4UbUfXeyqgURGHTa3hxwMQcg/BOpph+MctnJJEu+
5W71W+Bw3RZ1NiJ49Bu7UYDrJW17o7FFJwG4FloSrNg7g6+9YcO2UX9WiT7BqzPrmwGgwVlZAh5G
8yQzam2ZVjNFoRt15EHwpqzQYkUyIhpa9U3PfvS2cp+m8HwRR9mm8RPo5b+za1QX8m8qX8KkRnNN
vUxFpT2bMDxMuj3pXrseEvA3TrU18jC67fIquAQjM4xM4/2dwmILvbNEbm9Yem+JVR5TDzQpnOht
wh9gbyTEUO2qro+hPf10F/v40cVdnFBgGxIKvYIdGghudW8756APcYQIINNo6HJqRb1ESr5ABMi3
Qxz9brLyQhjZPPEt7xMQK8hb1Qdu6N86xSJmJAxP9gFTjrayHgmM6JsYdNnOj5sX/NbgmLmNwUts
FOewZhyMFRPPv77Zlh0xgTp/RNNUve2jSLttl41jThapeqgd+SbUA39vdiD1Qk1nhaI4HWOv1eyD
JHG3gLIOURH8Vsg8oMQQoShEKONXbw3le4usOR/tU5f7+J64cJr0gByIOkJP9Zge3wUNQJ75iRVJ
uyXvWZXmfT2m2UYlBpnGasifd6wFQr2bIBc/jB4B9lrvJrLCwTPCKnw+2wqEkq924PDN+HYEeYmV
NNgsgrEAxlU4PGZL8HpOg4PtLeqzVf87cP0MgTIDeKOrp4AYzBzgoX8MZwe9fQjzm06DytT+GSAN
RsB+940HnK+2HaLOzgafL3WL0HSxV4sOhHKnYMCiqQpikOjFBIFPYqF0X6Zqeh5Du7kl1Jht525C
FC1rH2AvPxNpbjYWevJnb8LFL9J967xYwSp+712UxHcv1oLTwa32R+N6t2XEMGs2CsNYWlWnGYWl
Vgu/DwBRj1XXfcf7wIATbAd7pUymuwGvoluH4HGxEIiDVH9JHfcG/MPELHv0uYPD95FVO9GNAPhS
jHOc0WFWVUCiyOKKQEUbmGTdSutUuVWxsRKs54CuF4DiPAvQDR+DA2Tmi5OTlNILNLeQjn0prc4l
ylNouySOj+XUmse+rryvqfcKl6lTW//XbNc7OO98S70FIqP8iox+m1tZcNHHYNzqldrsWKl7px7g
2dECBwruhJSU4rN46yDcO1gCdr5q7pgB3nkY/D6mAxpFDiXEZJJ9awaveabYN+umGgrnWrSZ+Z/t
GopYPVv3ls/c0RsscIxuBtCz8ryDH/jeNvRQX9MY+rYsmTe6GvAq+qZxM9cxaVNmH7/TXN/nuOle
1Bn5JoSinrAv/WMtDlFQdW6xQJfOyOqMD/GyWcRzzHzETtis26ehb6f7Nl5GbkpeGbRPdcRUt6rT
Yxk4arhNHR4jmLCz0rL+6PqUmYcVvSepjs6hWTxaxmgfxjxi/b1sfPdu9jp4aK0W75vuKXWa5BKy
PLikvhPtjAICAGzs6MayzSc9MGBveCM9Cgv3AcQV8b14Pyj106z7BNeIwdD/ETjTspNgwOwlIw1V
GFiiaS1eVyAw/7tROvJFmJefCg+7DCNEUssvQWqMmdcSZsGvwUH2fEkEKDMW2/5FqTDcgiPR7RMP
jnXQg8aagmFixelzLqGRWwSlz3TU4qYxp0c1nEeoHb69G1Gl2U5LEZmCadubPCwzdQGaOWEKr6RD
enLWQBd5ZnEDIuM0TDBSgCvdd2b3pLT4P+HwnOz0rsIBUDBz4ULgt8Cf7Z1hyuEUzO79mGoaU8Eu
e/BIzV3ipnqfgRu94bUB2rD4EWLu/qbmeMF47W+38OncEiVwllBBPeusdFI6lOO52p1sJj5hAKw8
ZedLazTAAyaVslUAe/ogBaY6Ny9ymWLWXqM6yM9ZXDJkj52zq60YeAgpBUBwxbwtUEyLnAJ3YsXe
YoZn3g0alN4aoIDSAaxKGv4ekiP+XUyA9ZTM4XuIFBzio4cp8Mud42A0uSDndgC0d4nG00X/N1VQ
36r/sq5pb9ohO9ZjzWcSVGDiJP5RxVuWsCNUwfrshN+KvDS+ICGPIuf4rCeBdUoH5XkmCLDQW9Vj
ZS7GA/F3tTNOsTeGZOt3Xjx7mM1b9zGptG2qozLaqjnCfwaIcfvGNfXpVkvj11FllRpWATKKIZTh
xaSp8tG1SRr+HlCg96sCRJDV3cEm4Q2Wq7SvwhHp9LcbHO0F2K6LNLYysRAwGae1BVefp32zK1Lb
e4QF4Dyo0+sMgu/RAIxg5wF+t3HypWRigHxlBLSyJJkqxTnVM+Z8ZQZAU1GOSeeGzJ+MFPiLtcuD
zthiL96fYEcUr51ZN6cRtshWijre1uCNa2sTNkqDuW7F/9N29k4vg9+TrUzHIk7nG4Q/HvsZsLeJ
qfZDgJTLQ9BoNZlhpDCd3kn3Vm1XxxIauBHAzlASJOYyft7C1HAHpIKdkCRjEWycecz2rKIfDOIc
jOK7LHvoQsBiP3L7FdOy9pwtmJlywdWFICzOpvMQLbjR2pjUM8CIcEGSymbSo3dFMfx9/N8qqZfm
2fLa1Zcy4L56LXS6TVakbAXo2eggp7W6Cnb+YVINJobha9yAFPBfxiZIDwF0Xrs14BYN4wtC5agb
4nl31dUQjJDghjKTBYMbOyh5L9obcqDzU0iS48/JbYILuCxr3jNZ5ZfIrrzRVgWX7CS7yUwECRYW
/95QF6B93VZHQahUjtMCKWQuC3CoB24dNHg9+JtE0ZY4ArUBWKw9WZVvjpLvEjxen6bfZj+AYl5u
XLNcUfZWfKKtJeq8F6iiVI5zNmUnaYmlJncGWUS82eVYu1xE9nBznza2k6U7+ZUJWtMkYBE+W1z9
jkGjHkVhxPG2kNyHMxjOX93y/EYzck45atSSA5ZNIvdfdmOWyKS0ML6TYpZVx7BUdPxnlt+Ug/sM
8M44yZ+Un+EFD2FUDYiT9NXeK8vfcl46BnDMl8d4fcJSKXgpXO9jVpeQRte6sdS7I1IreDIB+rhi
f6U3QLslQz1O6bhX9fqH4IFlMwCj7mr4dcRTkRzJqsHGjKhyUsZ4t9lL0vuK8wrV4HsPc3HvNSFP
1EZC9NAmzYs8eztxHwbiPoe5NhjWLVzEz4TjlkxZcUkdln8tzsKAJv/z0MAO60Com2Anj0uehuyV
mktaV3alF1ih7pNXxn6k6PMLvo4e6DPZXTYQEegbyrHSWEWhL5jMABGAOaesaOb9h10528GRAiSy
a+SX6+6c9qCh7Ogkf29sGmLUzS5uky/zqF/kzl3vEtTSTWGl007utdyVpC1Y/7ca4isLBkCeiZwh
e1J37Q5Slo2R4hjSdCEQTUQfh+5ZHvy1a8qtWXuDHKmJfG4qMOw7uRXyI/W+5v60QaFviaAzy7Wq
n+1iG4Lc5fX+mrnTzwCvjEPGbIBe96JVeQvTNjzkM0TnVp+e9WXokM92FtvOcQ5mkMDY8W1U6Jwo
4TboCVlJXvxff/jDb5BdbK8gu+uhfm15fXqoyeQgTQx9J0OAfN875MZPNoCs8TmFy3u9uVc4xYe3
5gOo4vMdNEjjFRGsybnBvjvX5n3sht+VLlP36x1mELzojgulex1c1P4xw8TyIL+l96uH1J7VAxqN
/bxtsvC2HXQFmMcyDi2vtZwpe/+zzuvKGeGAMNlJT+jj9MAUhqXL0hH0EWknE4712n2WBnY108DU
twMSbCfpwWNnDacpt1iWVPvcGTA+chdw5f/8u3aRnv0QrLCXG8AVFkDK2vfm+M7VFwCjUdj1Im/D
8LYMy9KTpLjWFUR/lhHJ0mdn7zvVAGYlfXQChTFS2stmfVs/dNHrrhyfK284eY25lZ5wPQVbgaPy
3jYkCGQsZMHeHFHoPq9v+NqXpU6KwdIL1b4/NID0jqETHeSYKZ1dWqznf+6CUpanJnvXc6R83f10
XIqf6q7dtqzwer8OPdjKkeBPzXMAV26TAo8pUkBuvQ3Ceflw6B5E00BnoTrpB3woyNMzL5AnPtg6
xqDOQz63Tw5zA9aHtzoRi1ktNi3UiRxQylB3N9aCVZ3H8ikf3O5gmjNTiUZXd2pQELvpEZjZkOA9
CO9gyhe7SHMe6l0QlQ9OVn148PJXpR9cX6e1LJVrN1n7ijQphrQ99dgPSmeUTb0M17KnJ9CXzBjO
k9x9uUgBnnECs0K3631o9Vt5S2C1Uyu7H2oH1/iaW4goybplwjV4D6numy1cipAb1sVKeiYODjUk
XvANY6K/RT1wd2RM9nKPZSOPPV6mJwjlskae0p/5pF+82MgO6jzeJGaJQJnXnWSQ0Ri1Wzi7Jeq5
u7AIrl8Ao/0NKT87ywXlycseI327sGHsaPg9D94j9nLuFbPsJ/aLj+fZIZcesQ4GqqY6Z85bf5/e
jtqunyDer3exzBxG0mT5zGRuZu18C7qQkErgBXwFl2wwE/eQH5Um5NagnBjoooyatb/qmMlkC7xu
dZxc5zwBzCGfe4QeiUZxZG8zHMOus6vrKirSgoKcm65dB2G41Pe1kRgHub78Lt+OxnOrP8xG3h5U
03iSp7o+WtnLu+5XbEzRZiwKlP6hkP+zQFsHDkW+/VK+TuxYnpY40rB8AOO/1zI7h53f5sMdguzm
CWhadRHWzhB11YW+8LcMs+z6fOVJrGPM+mD4QP9JoWeak1fvLAjSyGJg+R2rBS+Bywi+QyFwX3LL
5MlItw5UYo8W8GC/wDfkv4O5NFhH9PVJXjv0Mt6vN2E9KnvS5P99KeZqI+ylO3mfZKYgP0aK17n4
Wpa9a+UcYfvBhBZhBpnoKp19UvFYlCbyZ69TLtnFYZNX7bpLXvsfWP31Qym/88Ms43pumbtbYAG3
JASxx+BDL/NXkiOEruU1mQvkYLbBZH5Ha4V4ctgnp6IJQ3Uvza+7/vIFjQCD4B1+ncdJT5UZ3bpZ
66Y5I+WgoRSpARNbJmHy76ybK0pSyh/mstdfX84jTJy7sUDXrWe/AZ5+sMlSzVv0eguSUD9d+SFm
fdFdXT3LzZZJneyt936tIxGE5nUAAWRtLH99La7nyt76GNcD6/U+nRvlbx1CHYxhjJkycCLhBrZI
yvLmcccTlvHL8euPn0ut2ETKoH6YRsojvPa8+UcA0f4s3TXSVQfQ9PIMwq5DckN6yr/vytnXoQpQ
TnNyy3T3mQoSwBRZl3CfOCFC8JCj64F1DSgHZLO2k+Lg/xq0Oj9ff/3Sk69kj/Wduc5nrp1Zaj09
78if/Pe9k71rK9n9XJaTrlf90OrzH/h8lqKR2GjtV21GalbGlXX2IOf+W93aRI5e59myu27keaxF
2ZPz/udVPyxnpLU0/PSn/q3u01U//aVgGfAxmqu7EEbf8orj4Uyuopqva1V54WVDKAVyJjQiFu9L
mG3drHVzhico9DvaVK3B7rWRDLdy8bXphyOy65sBCCFS8NceLS/L+sZ/eqnWF2h90aRuPU3O+J91
n077t8tfX9c5X8j9RQzab9y5OLQxrV3mwvLhWjfXlexa/hCr+Lfmn+qu64nlste/INf51Ob6F4bE
u9WU4a/aeeFWhgZZg8re+o2WMWQtyt46IVsbf6r7VJR2fo9gQP9Lq5FESAobIh8vJ7l3prfSha+7
UivlmVA2y+qsyg66V7yswztgKmjja1mZFxq5lGXkZy4UEFGyMsu9ho78wGrnrQwPRP+RZG1QBv6H
rnYdNGyVGIKMLkU5Q8JE/G0nT1I263ArRekKjiz61zZrN1jrPnWh9TJj0KSELFyYXoM6m7vO0dN5
K+vfBIAB4aJkfA3aITpc33i5KevmOqyuZbld/7MoB9ZXV4oBgZR/hm8pf7qC1M1ZAnZCS3iN1sH+
OrG+Hpfns57Z4FXC4i07WwRGjCVC8mHluDaTc2UjE4O1KHuf2skgutZ9+MflyKdTBq9S9rNxByrw
sYZKgWuAtCBSbmggOZYPV4kjXvsiQ5efJVl2kjtTJn2enWbV2TSZY53kCa9P9PrufwhmfpgqrE1l
Tx5+VPRE9K6NrkGu3EH0xIgjZFJ0tLKH2StJx6Dmok338ope45TSA8ZZj5uv8iL/E9Wq1WCPdTap
k4bkYJ5n5wSJYFjikNZkUzdkKzdr2bcCBf2z0NqUi+6wM1sYkDEgr5EPS9eCo6n7N8LZtkgARCra
NXJX5bnUGVQmvSpeyxieifDJ9eUBzy2iO+01nvnp9stN/fCIrkvX612XNYvsXl/ziOTk7JnTXu6y
/Nl1Iz9gLcqN/VR3XdXJkc9kzrWlHF7/JT0M9a2Ntd4GG0Os4oLcf++KeDwaCAHudRizFKGeIUBa
nPGZ5KilkzszHGR6lqOeB8xTTxK8m+rgJdKyo7ZcQ03q7K4M6nYjreYuG0/KXJo7tc8A6Q1DsWki
XnXZeJlrbm0PgKcGpug2TdyDGoVWvkcyCMNlVvZ7opKghifn3OhB8wAni1wzorEQzzMH96JYvU39
8XVBtD8HkFKe4d/UO1TjRlQ5KEpdhuBRlpCeqEdUIGK7Sp9jz0FZ0OzuphgtBAfYwkEnt3/0LH9+
TKvmF3zHU29q5fuYm7hqpf73vGRKXuMDf/EDFaR41rz23mz98IjWk9n1AxIOWos6zjBsgqauv9Qz
mF6W5OWbrqb2FkUd4FURsl1qsdgCmISS59yq0G9SVaSMYpJMTQmOGyPG6n5cjhBKwkxgwFEgTLRj
U9jl/Twl1b3sySYrCgfdszxHWJggvFXEwa6skB/yp+GbSfLs2KqLlF+mVgZ2JChx7JYA8Mb1WbnF
RYzqtQrh0/AxElVRMNy1WQEmyGsH1sNN4V5AapBe8wi2t6h+Tf0UPQ7LBqJL9OiryXdkNZWzVJUZ
Jt3oLqLKVSB8Zlhka5zgsUEN+1ElE/qYKpq2ncYxYAXBgdj2gFalNvcyx1IUD9nNNAzdvZZ03sO8
bOoM2J5N34JdTYv1QKhn6VYrHVzRBrIz5oTZ3Djq6ML4f6Ykmu+vJdAcKP869Ln1/CqyvAdUZqJt
FbYbdE+NvaNZ5m6amhyNN8D0haGZF9sB6gysVdvptp60G6zgkcHAAbz0wvK2gmp32yybtUj/PCYF
MdQBaSMbblqpX/LZTI2tZhraRTbFFPynsugrZTt5sNy9MCXYjKjBa+8DGHXtsf+WDPlXg1Q6uHDo
/rxbJnxmkImgFYoKlZh+/kO680uYJ/q3qUlAKyCI8xqMGbBrdLAeZo1csjUl1k3l5v1F7+P2lKZx
cc8j0KD8t+pzMyp0riw171Sjf61RDbpzo+RhsKsG6qtSP8c9iSMHsce9FOUAqdA35NfzfT1ueow7
NtPSPNZSTPlisFzLeWSwqXIUaLeMGbsPJ1v5dyedzRu5VN2Y2r3jhSfIYTh1ZsiiHfjgVLv1F7RB
8jcM5+R63dqY24ema/e5iqzN1sdiuQ+yF4wKZ4L2RcNa2TZvIFo0z3DP+3tCx2cpYbTbPmNaBxkq
GxFrWlpInWOUn09K3FfVRY8L10CA2tB+iFgsuwoMulv00/rbeiCsXKaoncgBByWLMzKYCWg2boVu
Ku0RsU1tK0W5PVmqLp8qB0zYcn/scQToUi0Tvfhoj3+v/06a5P7RLmo4Z8v9Q3AaRF42efjT02fG
wUQ5RXZlUwUzDPe1LL1tbJGQ/FAph+VIB7ljNzwAnAGBF6BzTaz+B/qhDEp6/bWug/DU20OAxntY
fS/LgxyPh7A+pDqqTdWsOASsFRe3cOKB5yaIgttu2QwJuieu4R8/HOj7FDuZ98C34z0UhvimHDM8
DJeN7EmdySq7gBSAolqsRQ1+g/+joZxybb2e3Y2YA/7/nJK6A/gKVTt+vkzbFYjcPo33pUo0cPvp
10lr+SNTUerNbdouPArSjqbVwoBFkfIuWjY5AhN3Upx8H8XCyB8gr6sxwfXlcKmiXL5ZG8keDno3
fPg68sicHLtEVcKy8vDEmBTl4rxbQPFRlpKjn06VovzhFtXRk4MQ+PVU+Wsfzsh0c9+VADQ+H1h+
1VTGkB2f5sL+mmJPCnJpdtObdqrSG3eMAJxoKG92GXlGlWzFPilC7UUtw+HW1eufeaipL4NdqC96
WN93DLD35KZhuiA6yNevN9D/cupWv7GBlry7GZcimVPepagZvEeV8gU+cvAgB80yuPOL2H6UYyCF
9ymEuud8aTnW78mgma+aHxVvWnKWJnxzshe1aaBf3od1Ot32gZbejcsGcT992JhJza7dzBvGbNB4
S1HaQDQlkeO7f9RkwL3UJXYJcyl9z7waHW3NaLdSNPpmOBm4pu5K00IRf2NbXf+M6RXSRdao7yMI
le9Njy2CCl/vuPAr34GClTs7883TiGXmY2mPr0Boum9W+WN2G/eLpbjtJSsjpJNsvfvWzAApVMfK
HxHRQUs37P8Gjt1+A7Kl7+YYF3G78V81wGdo2LYDeE/24rDdz1jDwhf+TxW0yH8OfqrTLQdUbDbf
loNX7/FrK1GYc4rXTLHsS5N2E5rbffGqw5h+xvp9IwcVYGyvIDC+wORV76TK9hvyC+5QHqU4oiZx
1rwp2Uqxjl3zcSZLJyW5YjeodypabzqM6JtgmsElFFZo3NRoxUCLrn1U2Oz8jqB73O3A4iHribTs
vvIH5yJH+tb39qY2WPQ73E5mn5EHwZjovVerfgvHJ7pI0YlUG5hC1N9I0caICB9I3b+V4qxMP1y+
+fdSmvrskfE6fzRi8D3+GJzCaFCe0qxV7yIfGnHoY1c15NUjQJ89shP9U+m1b0ncqjeAFYYnXW95
VWJU5avEvZUGUo8u4qFU6uxeqmRjonIU2RAY6k7HcLXAPTazgydpHkNHe8zNp6YpDm7nVhgW1ntk
zMsbe3KKm6iDLLeIBZc3isqm6SoXmVl12sUeLlq6HTUPoeZgBT5ZryiEpd9Uq/L26GaWJynC0QFS
rxfvpTkiSWn0YAmWZlo/+Rs0/UDV5CPuymoLULxKv4Gizo7Q8Z2DTu7jm20ZN7mrWC9mmDl3ZWIB
sFiatZP6ZwIteebTpt0xrdNwI2LPXTazlvpbIngN+N3/1K1NZM9S2j9Vr2vHfztfbwHAdHb8UI9z
cz8qFXDpwkX6DlSXyZfoT676b+Y42O+NM6IPlOvFbRYaNsrGVQoibpi/9JX7JE1HI72tI8P7Wje5
unPr2LpLSw8DlrpGLQVd2DfoSL8UxK/2cbF1gQ3dqiUvlTvGPzoNgJhluM2DZ3bBRbGd5BilofqC
qkq9kcs781e19JpfHXkjYERmjA7jZJyI2Zao7pbWk2ejOc7r7iBsqeWbJKsLlHHRqLotGVNv7TLc
9b4eX2rEyf85cG0jh8u1Fh4J4Gdk/HfqHKjxTo6H4B5v5Wqx41JpV9AJK8c8X4tyWPe0ZDzwakfX
loGmP1lmYh1Ve4C7vV7CcswbG3j5xQktZZ9qhY4t1eCcLPC+Z7xumlvNMJ2DnWTT44SPy65v1eaN
t1EF+uM635k7P6HNo/xtvFd3SJiSjoV1eHqx28L8BScRsUiTcZ7ex0ubJQ4klWDe11VV38d6W59M
oxoukdtauPv6JbYEnYM+FmBVBj6YmXqJLJbf+9/iYHxLIlP5o4C0vP6hLNeQiius31M6/AgVxfmq
2U2G2rE2v4Q22uBMUYIHKNTuMVtExVXFT2/6NLaOhAPSBxcqEBjnxiJ+xkBm+3P4jQH4O+RD5bce
4IMMOokZNpPwJHDNPxnKyHrXvwZYczTtc9+BWUanuHn1WtaEXV9pD+A2OuA5OCzBu3J2BNd8/6Tr
Bh5Uo7NIGqhpdjNrXXYje45TkwJEAuGuS5B1wb/mWXMG7zVPva/aFCt3Zu953APke+swrS9S7AyU
53In7s563CNMpTEvO3clULeicb23AEL6phpC9a6vSv8tqudvuhXo91KaFwS4o1sP0tTTnJtIs/xH
KYV9cGzTMn02C91/82dyiYXVvJSG47z5x9HPnG8xn8pjO6rt0WmH4HuhH+uhtr+XILKwzKnq0xAM
xVds7ra9FbnPrCNvMXko7mtfQTw/gLzR9aG2udYtB6KCjDPOuguTZTwidjTxEiG8ZkTGH7E7tBBT
C52ge1sbNEb9fxg7r+VIuWSNPhERmI27BcqpjFQtrxtCLbXw3vP0Z4H+GfVMnBNxbghcUSWEyZ2Z
3/o0rzI6fTtgKXjplgkXxuQ1eCN76+K6gYJtcWlm3LawrD7S7MQ3B11FdwOGow65u+KiLRMDFO/R
krRzblbzL7IAL10ZTW9TtDR6tOg54ECB3EvVl3geprexjnR3XNZHy/r/3N8CufSzv2/5HIf2NLcJ
LIBv/zr+z/r/6/j/uf/6vWo1oNy2xUbkeuwODNiv5TDVV9UU6s5Y1oHLqK/rhpzB7/e6dRdAkc21
XNb912d5c4KzkuxdrPJOXCf6ora0q0becmVk/6yTsY+2c7H92W3dOMa27dQ1eoOgvJWyVkcwieZr
VOoh2Jjc614Px8bLRqW4XSej4P9V9E+qozTVRg0T+RRUCPF4SK0LENrlU7tM1kVDkxDdfy9nldcz
XIP1+K+t6/qfxfUT6zrYdsc8oqHtZ9X3kX6WUx5682jdlpyu9x77D4hk9muCnomLqswPto+WVB3N
X5PR2+8aADqyhfZwq1sWhqMJvJUilSOqr6iJER4fmlLaaqo9P0NkGHYdR12Bp0/Isg7rd4QZ7Xx9
1epnnLDti98pFLqWY2Necaty1h7pG9FxHdC0rdq0441ahzC7/+2w822uo4cF4lwGX+uGddLD6t5Y
NFmhRO/Ng0hFCVyn9a+ZmUhXANGdp+5tbMSSeYbposGOAUJuCocQBF1MPNY7qcr6HYM/sPjaVyXa
NxAjw3MU4wSfdG1/GzW9spfjNjv4YyouYaDiiSGV81Mapl80HWZffDjEDv5GEgI6Fta/V/xkdtrY
BZeqaJprsUw0mfAwLMAlLjto6iJFamjZ0NvyoqTo4kEmy5vBLrrLuv+6GwZPG0wjJwzQgNMkiyc7
LfN4yfbJNQDWscGXMr0DOoRBhI4xmtbJ4xYftPqiB12yq5DWnJMMUYU2ivlkWnQWo443jmY2RIcC
lPHRFpF+IO1R3NjTPNxk1TgeJDkqj5lWYOzj99EpaXwQT4NpnZJywuu1JkkSdYm/jdtWxoFBrreW
XYwIXYEuA4Dq76hPlJs0NrurD+0JbjC9gzxx6Aaq+v5+7rD6wdx5fIh08MidcPouJCkVFPJjQw3a
DUdZexotC5Y33NNnvGd6p4qm8ezjQwWCOk+9agojSFjw43g3Ifjw0/l30lgbHz+yF6rXDVybaNHa
z9E9vaRfkSHPv6VE+03iF3m5HpAoDyx1m7W8nP1B7PrlCFaMfwd9YCUWDyMDKmMC0kmLye+CvkS1
E+82vQYMAbPhCBt1vKsTU11o/DPQtfps61MHCpk7gJFRuc8aBZAM8L7xEkNrISgf97mQogdfss2L
qaCmXY3gQ9EjudP9Yd+nw/QiDMZOihI8WAV3ijLlBdgAeXyJaADcBOXQ79dPqXFyqLVBuclNZfDI
JRY3KIJihqpLZ7BuY8jht873KjEBRFx3Wef+WmksW9aV/73lZ/cxW/mEfMHPcdZ1VWWhQ6OA52Y4
Bl70ssXKsZW6pw4Dy5vRlzPwFZySDN42ecsBpceyCNHO3kxtgc/lsqiKCdGS0IvDuuinteKgTowd
TB4QyRkmg4JlouYhfk+lmMrjaCcVDhbMrZOffda5dR1O4+zdqLQoDTndWP+Pz80Ao0oE6v9x7HXx
r6828RE4EAk5f637+cj6/WNUzjdZ+tJMYfjAM9d3itjUD6qPtqLPtXvZNv2dNoSSO+f8m027iO+M
qtivS+uHhGbft11mn3Vd2oMumi921yApbPP2uR/NytEGM3hvA+kBQZH9KRRlm1s8DuCAu4GSqxE7
AOXtsviLZMYtdJD4dxXVMa+dpn1Z7O7dRO/KM3nuowzE/YxQoDrnShVuwZnOTiLk6vyzYd1KgPXP
fgJLnqI1Xbl7okUG5+blCOtH1h1/FntjNB1zqKlZ/vtL/uvQ0pigF1L9p5QeVYCZy5f8HGBdTAd5
T/ErvvGsQTJP3RhgQIR1KI4vUh8iIVHNOwHJ8S41lqevUtBhIELrex1KXyyVUmtvkio4mzLGJbEM
6v97cVmHU/dwjpbJuo4WTGWDLxpVkGXrz4Z1v3VdVcvZVgy4AqyLraHlmwgsjNfFE+n9qv4dIVyw
C7l+VYIJ+VtfTk9myaC9nhr/Pp/z3qNVrL+qXQwN0xyzW0sDqhIDcTtPej/sC7pqIThG9OxjW3XQ
UxsmyPIUH0w5uuSpXG0zxrp3MqxdMgZkr1O9lkisF9kjvy50yXlbz4kBAUWfhXjDU/TFb1Ljo9T9
G5lEZgAJB11TUieE0o9F2Rrg+0gyUNDovsbJPvl5XnxoTfwuCbLUPC1poKdrSNd73LAEqAUdpGc2
Z8OjXw8NTHMGEOvW0QzLY5ghBVy35lh4nvx+bpx1a5yGGZ6XMOXWrVNrpJdaEm/JciQqHvltWlf3
67ZYWOScAC0Rk0e3ZStLlxgnIeYDfY5u17l1ImfB66zK1eFn1TqHG2roxfj4fH/qZ6tsZuYuphDl
rOvMJgQ3aTXoToGDuj/7/XyPPGTnRhTGjT+r7DvHuFKhRLofE7ukRORTPFFS5WhbnXKU0VGhWY+U
XTqDilk3rJPRghrkSss+tSRN1fbnM4ovfZRzCdnu34f5axfdjNGQrQf/OVqPTYfbm1PpfR933eyn
MV/x156zIUkudljC0wwbIdhyeGmokQiiYP3rg+uG769cf2CYyf7WFuLpe522/oKfL5/shEvQNzv5
0ISt97/+TT97/3Nc5TML4DZ8/4blLKxzf/3Y5cd9/6Z1y/eXdmV2GwN2RSq+01tLPhbLbusOvqhJ
86yz65Z1Mq2nf50VVge6YfhtUxE6S92wJdrATm1szk0SVW6NgUUQITULmvxdL5oJhh49jb18MEJ/
3pl294e23MlLASvK0UevJlhHCgM/Chs+mD10hzBtP+vMt7fETEcLhGlUqZGnGNOCsrU/DAmL7Lhz
pJoHOaBZAQ7fsskxNrhbWXXyxDhzjwjvUTS97fTcdnA9pofar2gu7h6VYORgyPwgYieXXm5OZoz+
sqLriYTOJiW7VQj1PSyGk0TVcyqwRJxAMJRLwa+QKDok6H336IgZptrJMZKUa90m0p0cM+Qt8TO6
q/yjIBbBXm5ZNYw9Mqk0OX+vUzBxceZiyA4/nwrI5HlZDXIJ31Tpbt2ABu29nVFcVW2PlHO+b6r7
JhXD3UAg1Jo1LPScIfkw0zICvCzmhwSPUonJCg452B5UnQnZoR2dEampsOk31NNLr4w4gC2TKfWv
9YCOPyuOZjDodP0zKcgWu2jMxq1awBpb1+UQGHYzLmskTP+1rpsJJECaqrsKF73C0v3bbJmAo7BL
s7prDXBNaQsXZySGuZuXSZRq5d6azMlZF3mCaHcxNAoEQ833qp/1jSGeI73VbtZVllSpcMnGGbvQ
ptis69aJpvoqZSKYjesuf22AmKdNzfcXr6t1taC+OxX5Yf3idZ0fDo5ht5rXTjUV6+VHrhujRM6P
ugGAcFmlk1a/mKbkDUEYX4tyUyAIvmsVJbpSM/8ao8o/DIp2BkSenkbMqu7WiTXD+gdrpW9/1qVT
n2PiBpk/kaVYQtLoa3hedzeJnuh3JPv17892kbGZCx/3o7Bt3Dy3GLT5KR5Ds15au+9lHJKqbV2k
wqXPl+1hqavHJXiOG+t2tokO+rmiVlR14s62E+lWj47BsqBF8T+TUa9fO7KWN5NIl2Eheh/c/2jM
+NlvTKAcpTOP3vVAplwYeFdEdxjedZeymLzvK2ouo4Be49aBitzcFnUWXAVJsqsaF/elH4zHdbd1
QkimOtgClft1cd1XgbLu6RWd4+un1nUoKlIkCcmZMdzo2nJg36W5Zt/B5Z5vNK17C/waSsiyXjWz
Hiep2PFjC+X/uhsEzAOV+/C87kHkdydHinaMZq6/YoravRTYxh1iUfMOB7Fqo4QWXgbjbN6tG5QW
uKdcUpxZF9cNAFPEpUoJGHHekCDHhi2lZE1z+4jnb9Lrp599Q3KnmJk15i5Vq3hrTXRMgLMMryVq
CA97lmSjmZDRXLOt/K1ma5DD4bdcQT1HV9E2aEO1hPzBSD7U0lJMhRYvk3VC7DLjloWbpzqPRBtl
gB2ehFmIv5D6fMDD/8wti/D1nvMWLz+8NWz67xZrFR9z6Jt1DrvmjPr1TbuohLqlhXGdWyfD2ii5
TBjU0ji5rgRd2+1slYr3GAN8KaaH8Lvxaunzlgm76xdZnUmztIxiF+HDz4QYGanDupytqodeZM9i
ER51i5KmXn4C3kQoj4xVf6RXgN2gQZIUgLt7s07Uqh1nDI7qhb/x71k1tT+iRIWB0eRgH9fNfT+j
EF1nY7AzIP+TmDIH4HyKdlD2vs+YNWFBksAZiS2DEuJ6Fr83A3s5LlmZHewT7A5QmCFfEBtp0iQk
dt2fqROfPrSItKh2I/Zfnq7cB/g63hRd/2JyWo8RdmDbVhFv4STszbh01SYcprCPPHGyzfr3/pzt
dW79D1DDCjci4FxJuKQd5U716iQQ+xajthtDK8qDwSAhqeLakeRuNwjjMeWv1vURhT6iDpn/MJeA
UhOTWwDpZ0n34hoR8yJKy5eOa3P5Z61zGdCGTQUWhPdur9w0kC2CyqDQpZWQ+JJ0PP11YpAoc94M
uwGhaCquJGU++X4SblWof4gslDaafiqGerxpQmP4nmgiGm98dTlz2fSWKWp1g+S3urHzCuj4Optb
dq9s1tnVenWdWyeJ6Vd0O9nQMJbe+WKxYym1CoEOQcf/emGVtpkfogwQwKIRXf7MdbL+wT+LXaZB
llHwzfQXDdO89Ciup6NYNafrbDuT8Mozc/J+/jPrdfqzuM7ZyoC9FQJeHt4FnEAm2tL29zPROxHu
OqEfk6X3fr0O1km0LA6UOLZz1JzWVaWvY+4QWEQjq61BvzoaGFLP/7cvil+p0tS4j2o5GrBFNfY9
a3bqcEiAfCGS55wufIhKYGOwTtbFOIJCrETSV01IORwxhmyduTF7XFGkeDyaVuFp2HS1xTg5QYa1
bog/tSdbFaMYVfZ35H4+7XR8UMoFrEs8gm9sgeEcUvqJ0vlGzXp0o8k5K6rQgVFGoXQuw5NBL8w5
8DuXenvjDFN2yRReEbld6Z4NZfUoV63LI6OkhE5msay6A7iBZWg7y1fU9+p+HnAQMiw8ac3ntm7z
raAIQxd71+PF0gTbqMWIEidwqc+oj9Am6PHC5aER3wpVMdxJmaSNL7XYwvTqFvY/eLr5URPpIS9L
8ndYEkWNeK2GCs/CKd2CX4o2OkK/ou1OYVDLDi9HlMlhUXgNgoywOwF+pZ8kpqQryZReg5ikCloq
FyhbtB2qxSO61ejCJUVBcdqdS3XA39hqvBJERWORa+zHr8bkxFi9jVUKn597+xRMSexGGGz5eSzD
NcWiNFJIV/cy4FsN//MJ08yq/4p9FNkynVTuOOvWzod1I5XtvlVDTgIcukgYnGkRohVvBkFfzPBk
W0vqEiNI4rHm0+TVvTxbFAV2jGkc8mSnSRNCYIl+/26QdkQUs0v98Y3gOdxYE/r9UjIS2ES06Vgz
sadAm2OBR6N9kz88yO1pn1jXEQTSnoqnfKKZFvcMCwcGOecfXaLSRTPfBQCDrcCS8drqBMwpVE+h
9NX6eMvU43m5gtTYaM9pOP/R2ejmDS/KikG2ZPqXQu0+qgw6ksot6ipDj1nTNFBvDE0cc+RYeCRE
T0XS4IBroBNDwe2lpBM0gSh8TuTUNdoFKQJr2RnV9tnnfeFBeXXwZcYfNKOEY/FdRmVHMCHm3qUr
Z4LopZ+7StpmQeNfJ4jrc2X9LlNc9QI5eJ96adtaDAQHpfeWALA3tPBIr9xWt8NPCQ6rU4x4Eyvj
/GJXJCxIQCrSHxOLRLhGWnTQFDJ5dixfIS5Yrjalnh/2D5NibTHCpX0kpBVLEjLVVkZIUvKRVEq3
naux86YwLbeS9RRKee7oceZv6jQnP9PnW92QitMccsChJTMYKcptMMYtaMrp0MnvjPxD157MftPV
902CVWuNXxf5/I1hl69K24NnAZBkaZget/0THbkasKM4dHHxzByiQcWd4a86NoapTjuNmROb4V4X
kuz0ILuMWDwBEqsETZJgvlLio0r28hj3FQtiqKx0e0ULdLZNz4Hdv/tBVQN1Kj7j+WVWE+BrafhB
c27mNeojFoqPPf2SVF2gpQ5HG2TqUttox87yyLWNU2eSMqMJ2PDVL9I3IEyM13jQL8VI0T61T0Jl
t0wZzppM9M8zPd70uA63ZXPy5w4D2XzaYc9r4C6bh/vpN87Z5Ksfkrx7UzoM5eV2uhMxkX83L7je
gkQg1ugU+gRP6BzIZEfPMGDDgGvCrYsOIFj83nOSnLrEFFjSpEM5EmSFQqncdse5l73UJOGPpcBR
K7d1pvtXvA3bDaWd2B0r89EYM0/LOx4EEhjaNH3B4z71FJuCd1O3kdM02TP9oogcW8bQYxLhl0T3
plFjJLz4xNIZPW4aKX0C5n8FnWY5zXNvQKCrogTd/XCwIvWzkJLPLFI/mkrDLLCGzC8zhiLDvcuH
btpaGcWCSKGX3UrpIwqn4EUhCzpmwP6GqbiX4+pSLYmqfFoKsX+0xsR6YeAHh7TKNr1w4N7Vm1Ey
FrlzeduHsRMVBtmSpVG3CsZDofBSyOgRMoD3wXrhqWkEbqwc6iy6NWnEcMq0uGRJ8ZVp5qGqjPcm
YuA1irvQSjNPyOmeRhXyQX6LX8vgo6u3hpsWN7MAVLVX0YG+6bQYIs/QJ54h4UavSu3kSHo+er4m
fViQjUK/pxE90jYCUym1NY3dNNYP2LxRhs7EjizATp/JZIb5Yz7KW4Gr99YKDfqH6VmJdC4zqXix
5SK+6d0gtBaG2K9eC6GNp0/T3KYe/Blw4fNHMRrPajFde8NVM6PaGsF4nkFzJgbkuQb/ScUwzgUY
a6to4AwWKhU10RwS36dN29gNkeRZEV73r1NUvtlB+mCU3Wk06GmUh6ewTfcNPTjJyDURt80WJBto
mv4UAg6koQ0wWp3qXlIyApdqT6u5P6HK6+m+aoqBJO4EMw4+NNAAvCsC/W1qxze8qTPHTKXHxgJk
00bqa5MlHwM4Pa0aX9GX/aFtl75YbTf30aET2cOEjNxN5eJX2QEvj+Aw9Qkd1ZyPe4GJ2K6gDEDP
n0buqJl3FCCBqTWHoOuueBrhIWiRHx9a808jGtAUvGHx2MbqPRcgfwEoO5IYsLyUc7BN6Ult82sC
msdR5kHfCNvejYZ9eM0aAH3Qhg7FqLfw9hOa5SfaI0J8NHFjP2KKUVzQDdPCZ4JNV7kjS5/MDlnh
Vv+Qs/aUyMNLx49i6Pcc0YQB6TN9smvpyJPvnuay0uk6k1MfXBSc6Qtd3bXxsB8Lf9vsmyHfNpwW
HhKM/Kkdjg61vYj4fwAFbJaXiCzVvsVPTW4wFhvtU1LA+uy0hHpKvh0i7t7B8v+kKRbKCf1p+Vg/
G117Uu32rrNSFz+Ha9kGb3rGuBEJGdYNQ/pqoqmHT1r0LqUZXB4E1p8z1wYVAbDxOWFDrQxENOPG
0mQajLudYJxxsBktF9kF69GaOCCSyVVxu3TPRktSeU6t0YHDc5vGY+NUJkRAWdBwpGXBQ2Gkf8p2
rJ2sTQevsjscIxEd1qF86GX7l6kRRE4h5Ow86I9aQ5Rddv5b13LfzZ26NYB5m01/1sjeQU5JPBB3
hpRSDa18UKL0ToHcfYZBSKNTQApNI3dY9xon2eQ0Ynky80BXMq9TTRvBv2U5fTxkXnbfZDCi+kSS
t6oGs6Gpo18YwLc+bHtecESSV/tTHrvupAAiYzSm7y2/fZDEBHbT7t5EC2l8kiL6Xrq3urG3QQ9S
tInwKLYT20tJEdQUOFIa471clrh5CMIqEbtVQEagk+WMjHWyz+beOmAy+WxGwHt4g3d9+am0xMbT
wO1ZwNeJo5OQChzmBhiKMZdLFf1SePx4qJPoasK/Z46qUxAVX5iMho5QOspK2qPfWBiV5L8VyHXW
XKOSUHAE8yMLf8783AXV0SBYDNr80tsUDfEXAXV1RkD0RKz9ZFG0cPVg8YpQx49JZwSQWP14sWxe
NcbkJVa3OAzyNjcwkIobOKrVc6JW3B2Da9SzfKv32UgwniaOsIjBjJS+jSD66slnt0e9WAhZ+gjv
bRwe9WLYKKo+ElhhmhGZsB2M7k4axvIQScmdFhCQ40mbq3q+08hMVdU8ENCG/Q6RttYYmUdC6NEI
g9/wrWCnJvTshUrFHcBFI32R9HuPiuTgG9qIM3BLtfKSlWDMQNwLJ6Xbdj/rQe01EDHtIXbjWT/X
nU1vavdHl26wWj5FGLPmJKEBPtJ7l5QbpIx3cS/EVs6rVyALN10+Q3wuFkTzWyUwrh5tBbF+ET6W
wiQSogfKIkngVHJA3FlEYCZpQc+tHU1LOtaQ5uDGBuIeY0IVor/HHQjIfpjwbDfUrdCmB1U2TlXM
HRhyhhOBqQRVyT+66fde2kIczjahYuwiY3ybxxs6Zx5TOlIdfEGqTaZwnrASv6DEoG1kZrxuoFVq
pyUFrz9LkPmW3jYXesiL2hwlZWtgeOTYunQvCrHtAdwuD6nCgYOKFGqigXq30OVw/0h4sEnaEXTg
ax9qv1VDmra+2gNLRkIK0ZDhaZqCtyMi1G2u/kJCO0Bggm1iiH6FGL+NQhhJifalGW3uGCPpfh1q
Es9NUog6eEFVvkaWrEKVM70El1NHsrlKTF19J+HyBw/l8tgnVK1VCvcTVkWJqvwC2Jd5tMogoNQU
T04KffnAJiJH7KkqhX0r2QkdLq0yjntT6S3igLh0Qc010FPal1ipwFG3Ryniaitq4TRp+RinOXIk
4wYwpjcXxM9Da+PqS5LCMdJwN+A4DrVzvhi0sJfic1LsjzKbY49GtpLLtLua+fBqNsMHJNH9PE2u
oSpvxRjp0JIHEL2IL/yx1uGTDLlLHUQuxX2fmNeusZBlxNm5tzoKKJVMIdt+jfUWR/tMe/DbX52Q
QXXDEMVBDMcd2fS9MczPqS5OQjG4dYMWPyfqGLVs3paMOvoiH7wwku8wHHlUe1wx7S7fBuH0K/T1
nl5A80pBBQOX2IfZPL9Y9i/LkGgSURcWX9aObtvGBNgEmODrAi9WC2+CYovNudPXHfWGcCeV+TlP
H8Hm2RQ7/T3XpFuXobYZY4WRWK+wqxrlG0k1NNe6aQKAnST96F3AG9zu6DnJzc1QyS9SmlJq6dSd
P8LcG33M8FIwaJXZuUHffoQVrfe6diC+aPKUAGMwHZ2oktHXcCsnByJpHepwiktVZLtK0Rt8DX4I
qS25Pr25eaUprmXFn5MZvoTUKaepy1yphw0Y2+p0MKfnQkTpxld3qaAgnaNDRYMabAx8YArRvSR5
sGSoGfn7Mf8126hdXgjUSmqFTCt+ddIuRkQ6GcnjOPL21nH13pYDIUdvtJQJG8rDISbRtmnDUP4s
fTwykrC8tEG41TAS2drTeCwT9XcqIdgNY8jvC2+oaj/oSHqkIF5sJXpUnIo7fmNLJmNDm1tpGJpL
Pm1tKMDTRLqdfq7K85MAOluBLLBCiZBS1YobtH+pTy4kij4LPz3JpgTUPC5xFvJ1Sk9Rsw8BbDg0
LZlOXaifgwZ2Kn1UDDPHcUt5MxVpb84j+RObbh6t/CwKUKfwuj/hzbwTUQ/bSg0vM8hhyL5J4uIG
C4Vgvq1DLFzvRt6m3IoIDvN3WmJo/e6/8Le8+DYWyxHPKAWj86w3n2xlPE41MBI4c3jJa/VtX4v3
nH8WSJRrlNjqTlosl8NyOqW6DPU9yrttFDFOk4n9y3J44h6lDYSm+uVxaGzqYNrxOargXQD4Njxg
K/SYKKrk4YC1e0JI6jtD5dM99GmPz5WlPZPbfjCzjmiTxlR9puMM62qkE8c0sRmm8ojyNQJe7k2a
bMn1VjXtNa+yob5VCr1UGT0TJGx/FZw8Jx+0q5QmpAyF9tJTt1SCofdw/1l4KnZwCnXxEMzGXkkJ
0EWAKR9PJyIASHuMYS0VdmvVaTQaQxImYXVnh8G1/MOD16fyM6CsHMP+mgpGakaNniYesEUR8ktY
Y9QwqQV+UMMDANJ0Sw/XXWz2J8oKCP2k9CLSoPUYBJ6Ghdw6affKe5Bb72bXPDUyF2aiP+F9ca8a
uScCfAqxAIYCjpHsdNPU3C3IuugQ3zea/NK1+m/J7Mkr0+nWaHjXxTLJmJj3vzlHGoqJ/lB1l6SC
A84DgDa4Bd6svPrL4NWSgtMMqRCk9ilRjZnEXfNRVuO2MqWnFEtixwy1wR0KAm9Zp5vB52ohiuny
wkYqLmRHF+lN4be/c4GEIuxmoJS0P9XdvZmKo5YZjatKHTFVTvu9DKB6jCXJE4s/b2crG6TgWNHH
xUeYhXvAFTd1FG7lRP8MrZo8VU0VECdVrBSjnTqVl8TAULSu0kPZY5nayeWGrvD3RGloF1Vx6Naj
TZxQeI5b+t/8HHCwvuEnHLvw1oxymoSHUy4p8J0MJXQQPfqD9stvkVD4/tecSw8qVkKjUYQPUvIG
MzHXZ9WVAplurEG9TLDHPK1VPsyuPah2dF8MVNZRAH62/nKyw/RtUvrnJEdXjdsC9KuCvzkaLlMy
nIuY9jw/eCeEeMdYNXTMot/q5fTWlYsuT+ZFLmU2HYFzAXtcpduO2HzJVI47qnihp02kZuVIxQBe
JZsQvtk6jhRJk5+yFDulQv+VWYOggi69zsFwkisQ0nZ+VnmEC9PatUVhudkA5C5vN9EQvURpLdyv
Si8/dC397ZclvZZqcc2gNbZmxsPFqHFb0lvweMc5HzY+/vF0OaHVVsojOqN7VeppTkf5i8piPw1g
CUO8QeNYJqnX5T1XIz3ns9A8mZoqDK4ALUg+uLLbzmOMU2KUbOfAPKKgfDdE9ZbO820P54uymnHm
Dnk2EmhtUufZeUEPphXs1Dp2zaGj4VjCLSqeL4iXbqDWzrtK1zY6eAPePwp+lKlrqdxd/Sz3ezwd
oOjTBj5aHZB1/qhSs3+NJskbk3yKoxHRcRXnZy196kTiYaB6V4ftS9hTAl8uwXnCYorGEnkbGFwo
6Ccuc+rvyIi/+GZ7IXN76wPKZ5SADi2tlA0uRMdUZPdtqL5moyEY6IWEteipLBvKk2h5MebR/doq
EMgkZUgel3tGY/eYar+UbfzB6PcBFWh7AJuPp/Lse+heXvTyVJf+K+EB/RghIYpPov4kUcipFcxW
uklPNlam7ukyIq0XTxohQxXgDymdCrOULow1n8eM3O7cmVv8snOv0I2BMf1ob7MZFM0s0mSf1+e8
kCgQcICNlUgfjHudCS2EiHxrP84SuskMZCUmWcFoBTd9NDBohJxAbV9yy1jHtnjSd1OTKTdSSgWr
QolAJcJkoGaFMvIMZTdNdnVAHhc59YQH06ho2S9paoDGm0mzWxe/14Ghj7kvm9T3TCQcgPhLlXdV
i9m4mRV4GSzuT+OLJSJg3BhYGOY4uZU9HQoTSToipzeDPLIi6D81tU7a8/dsZ4VAtRM+mT4g9gxt
nua0bnY9EXo98A7raxKQUXuPv/B716aLsou3zywNB6H09s70v0w8O90pVd7pI+Nd09DuFssiwOc4
fZU6gKqFRmhvDMofP7e4aYiwM9//rcWic0kRWR7YAGFrQJzlnL/J4LFkVTfRsIRsoXQMTXr4fPMj
tNWPvqF9e+Ih7Hf+ARIzgHQyVq2tPtsJ0G99W07SuVq+LloqMJpB+9QA+d62nuDngT3McZaYc7ef
4tMsG7+y8raMRe/E6XCfB1SfU8s61KUgpWneJipqctP6rEcdiH9Q3U16eo2X0oEtZaQNx/oo5GBw
m1rjjrBxgUdVdoM/Ru5VQTVSw289guuB21o75L3AUEdn9LbXglAAm6CzQzYgEihmCRM10UwIjUG9
ifXyto77lzFbjBbHuN/5WvY1RHNzbiFtBKS3ZZ2RshbYvGAnjfqApm3sUH6JJvNsB19qo1GTrfFD
sxhwlpGV83iM77Phydci6EIWY7Qw0AIHibUztrAcxmJ0LTtm7Gzqg0NNdRdHsvKc2DytYccyuiXF
Mmb4QynRUXRkX4xeXBhjPxhy9txkVrqRahHRaBG8wBhBwm6pO9RMskujB4/BpenQxHaIzCFJqs5d
0p6bXkWsrvI/Vpdq6yxhDKknyQ4jUz6lHjVqYVvZMt5nlPzZQKrS7ymugFBB4k7FfWhHxnASvktW
nlpuYhgKiqb+QUkBAsoayJe+KGmrImGll59JXMF+yYd9OpFnVlLdPqji0GZt50wBhalmJvlkmsl7
R5KPt00hOTlND01ahIcg7pcAWn3Vkbg4ZCsDcCdjfSdnGYUVVf9dLKUn/60iw+IqiUTs2p4acpa0
ydY3AdLAjmDk+j98nceS3EqWpl+lrNYDG2jRNj2L0JEhUwbJDSzJTEILhwaefj54spj3snpqA4ML
eCiEw/2cX/g2d2VeEOxsVXgn3bmDX7cEo1KuvdxCJX0k7WHPjjWtIOIXTW1PvowbBmWEZFuFqFSw
vFsMVdLeCzzTVzX2RrMg/4G4/CmwxDJtidsMKGpoPWFN1lLlPu4Eih88EUJh+kvRRuqp6dVNxppy
MTowp6MJx3JTvXilaWxNtRUbFCL3k4idhZ3k61DHsGUKeDgEgVkfeuLtiQvAPU6GFzsHZKo2z2TN
+P3zCegPEVk/quO7tCCszr4VndrYxnql26DFgIqEyKNj45A/FRVB+9IYFEix6EGmXraeGoOHcV9/
QaJnnVvz+rOAGjd1eythJk2j4iW3J2Pn6AVoZrMY78x6zglVwGmw3wDD5yQV69oUP3G4G2sz5LZQ
ehMCdk0gkD8a2yzbesnSKls6Wu4vkVzJwXLCei3jJZZtOQJQ81/ykg68RDLyFzbSylqapjn7KYij
Zca3xua79bXG3sVRAoCJvz00n5fK5hMLi5eET0QkJrCZ1kjJ2G53szwLYHGSHZH6HA5Bca8SQuGO
yhc+v8o6TGrkvuuK7R6vrZXjBqORjqwzqyyHXM/adstiGQfdzmTjjr1whsVqa+ZbksUGGjEbrzsV
IeYtcGVfVdtsHjLdX3fxeDN6WJed0z3XPlxPYEDVNseIhim6uQzRRCflp4lLEGGd4Htp2O3Kcdu7
gBwqgUNPRxglGAmb2+Ub+s18RWN87dRWwXzahQHTudhu5BATRAmeVidCp2M20uKwmXMnWz5ya/yR
YP2XJ3NsmG6GXN8jVFJMLCss7jmz1N6GwHpV9Z/dML0hPYO5BULhlrhOta2ijOMTh/ZfEd/ialO3
N2oKg4KUIeo1NSQT4h5K3517csw2Lj5x2K3rUPnqVaa7brUKw7UoKU5k/px1Orm445nkdEh7LVWN
lQ77HMi9rFjZ124R9jGXaGIkKx7b+9jwxzvbV8ltsPUxcyA5TlAMGwUteHDIj42SqpvKvaJxwcJQ
HV+6QdtNtUpUeKiem46MiN03Sz3I6+XQexoLxXTi3QensG6+pjYpMuOn3kVXl90+m2Ceil03ADVi
O9AOJKBDT2HNvqvgjV8C/EiUAjNrzJ1Wfa28VUX31Qjw9Ur9U9KCrTTbt94loF/GhOBBVz41BAXw
e/PQ/c1tgh/Gc+ezPYxRb1hD0HlVZvZa6IyHwcG6IIvje8UsUc+3Rm65qSwWBVCUldax53NmTfy6
zN9Vo//edCorFrvfacw921l0uy/S72A3cK9E/ZR8Lztj3ake+EQxd1UYE36x0m2IBC5gw1WixLtM
xdC58o2rqL34rqi5tw2xCviSF2PpAQ8kCa4Jz1qHTd+fS3dtgJ5duYOJ20b7Oo7FhSdszCrYWJgl
9LmqyMGBlJsxngm7DfsOTNsAyE/lWwzJiq1C/Kirnr8MBaHXsLAizgicpEHRXnIbZq7yg1h7/00J
dmRfVaSdzHNXk2abhvyH48zaLCZbo6oGWNfxq2jqtA28qb5E88Ei+paBpL2TVXYqsDIi8lAmNp+2
ni1o/GGXAX8Ek6szl2Ks7ioeKv5VN65KwTzsl9pT3EYx94F6q5GXWGm67iwDY+fatrUyJ+8WRKEJ
y42YdlFn/bry2chkPTyIeFENhdiLoX7qnHLa6rERrbsqPQ9Axsgdk50zqlRs+fNgbOy2CTrCA7la
MnEs4ZhjYekjU0F0eG1UdXvuSvchzflC8yldZKVWnRuvKfHw3rg89N0STZaG9AaqY5fKHwnyE2Zs
wuF732qoiDuk5eNWezFskIVl/a0UKLnA6GIplK29yrlkZMRW5WTWSxatax/qYEeKFc2c2Wijf4+r
ceXbXYN94V1StcMG4W+Qi/7Zm4JTYLNXYVu2SfQyXPZKQjxG6+80/AdY5AzvTLmIRznuVTOqe9Em
hGHs4CUdyX+aPJcCFKQrZfw54B8c+4Z2jiyjWzV5FmyUFGcEobk/HQuMZta8DE3nL0xkkJfOqC6d
emR+NqY3c3B3lYFNdvzTsblBpyz9IQa4tarTsPZTMDHKx+DQG+VzlQCmaLi59PoJHsfBq0D4BH64
9qMKFY9WXzie+WNmnLAQR52k9nRj6evOUQd5nZJ/WXeBvfeA/NxBVHzWZpvxoFTIthd8AY75VqeQ
LeERFQRfN4PvImoTp/glk6fWHTyK0AK5s4vx0hlkDyzT/xpeQaAwqyz9flq3OtD9rjqNbZJugWXs
x86/YBcC9YVYRKINQHUcxgzG8Zbl1ns1DSfTbC+sUpEtDg+JTw/uTgVAUL1JzJa7e16dkUe52HFo
spytMyInxk5YzV4b8EHPhkdlnLRTCxZIBwe8KaJdVrHEbTzjXU+MdpHb9U0pmok4V8LDgO9Nh5kp
AD1VbnhoyKURc3vVzaY5apjFxqE7bpSm8Vb1VCw9M+Ruie5TlBmWAXN9UW2RVdqDmeRRnqg6/P7y
W2pjJ+YPBo7Tyntgta+JmXxvqnDi7te3veB3MSPMC/Fb39hT/S0wCELG8Uynj8mgGXg86YUbLE0k
yogwkLG1+Jq7qtsAfGKGvYub+Jnf/8H5XpWVtwqIFxCmJehfe+pC6dlWWcH7UA8Pte68l2lzc8f6
kSyEv9RjBZ18B+MsD0Up4bMdMLUZvUMeVcE12DaBZGN54C7abBJs+VWyzo5vHBBK+675vbsUOTix
OZuVN9Dz2amlK2x39t1gI/5wNxrj1uEflAfFNmPi9m3li9FGPxE3y4k8i2FbqMDaoL+H1Xvu1Dd8
pohG58VFmBvN58nJnI66srfLzA714/y7nrhg04d160ZA6lSzxJcB3mk5288oIwA7X3tz9HcSmu46
nLzTACRtlWtIIwC9joQKptcL7wZr0hZxFJ7KQsG10siONmy1JBfZthktdQ1szmJ10S/b3N5q/RCg
NlYKLFjEg87AKKzx90/Mu4pNaQCjE3fHEOK1Jxpm+O1Yxu9hIWbRqWZv5AqfG1dO0yaKw/KWTdjs
gTb2L9oUegciG8uhxnvctSJtPTj5U1hWV6PFCAKZat5GtOozsK4u0XL43tbJTtgKCdLly2hUMa4y
kiOaevfAvxH9G0oyVgNJjAFzJ5BTW9Eo5bovL82kaoc86zZ9rgQrkbAoK+tdkWusW4kJR3nErzfk
azecTlHGBOSHIl+rZXMXuBi3Byq2CyCONE+p116qQFfuvqRDta66miVAE1wVjUV/nxdvAQk9EWNG
6QVKtFJG/dVuxMVUm13mpeO60Vjvpk1iEw8yIAulKLL4/bUJjO+leQgMZk18Ah3SYT89MA6FaUFz
77x3PFJeCX6Zwn0hg7IdsIGD03Iw2JSGAcuIIdAvEFYuYa9eor4F7aHtyyDNNhrhATuzr4PuzVAe
lqOlwEhxBOtaVvqtHqInEJYsR9GhspoOokZun/PJePSN+MFkTtm4TrtNqmnrldqdz5McsuiyLUiQ
YU25jmOikTh2xlG10MVgrIBRUnIDFjsluJg6I2oOlzsqwu3YaRunaViVEGz08CxYlEp6NIfqzY+7
t6QmVxFPC008pKJt+dNA+fOLL3pov0WD9d52BXr9+spQ03KL+D35shFhBcGu3Q6/E5IlYV/mFcEz
5WIU01NoOS+xM+xU3diLkKWq0uhH5Hege5hgdFoeiFbttovjT81U1kIteWAgDdF55sYSPGHV/nuV
IxuYfDcNEx+2ZE9Q9952iMSlTXGbfG9VjZO5DRvt2cOHVQjva9jOiPgoPCo9QAqAdrhAZMPRyvA9
LXQC3Jn7rKLi1vrFBcGjDuRV9yg6YjFNABm2cOwTxDEM7fzyIYPIsPCm8Zi33iqaLFyU6ELG5Gig
k0Ka1d1YbvVgWNlrVeNVpqgOWvsA0tTuyTMJLxsetALLfewbjQWbtWLKJQONRgIwXPM5waATugny
YpZRveZqu1JAqQpcQ4dIv9iag2couoExMfe29HfzI4+8wG3KE2thhjncdKg+vrDuhVGfrWpwl+Qa
2XZjWrdQhHFNW7te52B6ehfk49Ac9JZscEA6pVJ+oOSA1SOx1UVfoSAJLlV3+Gl78uVpqrEvdfaE
4JkbI63kuTZtW619yVRCYKgizYz0rQKxu/ZsFiUsFHvYKnMaED2pCNkJNRgJDrD69etvwtU2bWUe
W8dBD6XEGTJhzkbQwikIaLbNqS/N5qQVUXsiADGR1uuVHfCRflEr5bDParN8iE0leWBbPZ/LiqKG
/4hOEY9N20cL0g8DbVlZar391UxHZejW2BqKi6wCDkAewjK/fg4S90HMPO4Oa2uqywfiMOIBuNhj
qSLeIasM7F3PwlN3Hx3mXikGphvebbj6HIhAOiz9Xlf2sh9g6+F+ENjXz6PKA9ySXQihkrQ170zW
1XbdLEHYWci4/KsujdylhqjPRfZAu2sE7RIT0LaS/mIO3a8De7t718z7uz/qTdYGSOn0JLT+1V8T
NioW5pE8qX7+rE6xVjsHIIzkoLI+LUasp0Lryl5kU+rCv8Z4ej4JH+BUUfbNnSzaXpHMHnDTOhri
9smrgvSgC2KJedC3PDka9x4PhGUK/aZZ5s5w6lUmX3npWHn1MgCst5fFOPXiLcQGc/UxcOD3R7wK
CZrNL1ulqM4l2kdX+VKuV97Iupgn+Up9hGXj5LsBAQm6963IdmynlaUsRjBPT72nP2dC4X2o6sUQ
Wv0ox9G4klBGJY5yICsH1Cdyz9/I1ia2liOYXlg1aXEvD1Yqqk1S8ddCKisMl61doHXRZ/VSNoNo
Lu55wWhX4cHMLD73yaIpBHVFUutznKQeB/YD+ZYghb5pGiO6EGIPN0U/pFdS8DNyoCzvkahzVkUQ
dQ8JkpqrGlWFx7ES9tKHffPE2qtaBr2dvjRE3/jfWf0tnNCzc1LL+ZIPVr5Ilbb4ZlblO6ay0CWr
/OZ2cfZjKHNog7Hxlk8A2VO3+NkMrCgycipkOIplp5ZMHJN69QdWNIvqSLQKSG6GCo1px8APsCZm
udPReyq2IbmQdxIRB6OZxFtaOfcOCP/vUR9/dfOwelXZE7B6q72vOrnbRRKn4yYqA6xRPE3cYyaP
rmbqMAXNhsuyLkhKKJWTwuKnE+JeNmiB5jBJ+OVaFmVDFREcioNUYbnDUB/9ymBY20DMVrLYzAMU
ju6uu8FFUe/3a+D1XACfJo9m9aIIl1PlqBvF0FAhnvvI8T1ygttBWN3HW5UNee2327wmpyW7yPEH
RQXn34Xk+wsBng1G+m7qEuwiSYFecAvKdq2wYixBy/DE30xZN8oQPyJiEC0rzWq+Zaly1q2yD8gR
30+uH/4UmfUKwNu79bbuYoHcQJvtnZSoiicOSl4YB0fv3Q2b147/f6aTFze6L73ffbEKpFxCaw17
gB9oSqb73Cntr4OtF8sg6KcHT4uKjWdnyO1kdXcHut/d4trsX7A1rVeGSNQXEIUxgknhVajJQz7p
+tkoM4QWDLsnNUEusE1CcebGIVEUFMk5Yeu0NdBaOCWJmW5bgUpKmpPgypJ+PCWW0WyNHFRBbpL8
b00tO2ntqG9RtglOmqfbW/4ozjFJIAIUTLj8y+5yQCfbEmr/zrDi8J7VCEs6zbF/BOkduhL2W8M+
fFE3wfggu0bWpBCV+VfXoav/6GpAc35Q8fjedo3F7Nsmj6Cn4iPeZ9veR9sUtWXCGbKOgOe2E2Uf
rnvsQldlpZL18/v7TK9xVo79aa1HU38vD9jLOksDOYmNLGpzP62DiRsYpbUtmdow7o6JZaPqE+z1
SAwf14UxQWVX96s7kuBvE25+CFUR6Qfrf21KD9kbeErsBt1dgYsKGMseMjC8hHsDVeEVoJ1hLev6
wvXvWd2D0Udxk5wQ/WSd0xurfkSeSZb60M/OSJTtZEkOBD/N28W45wFnZgx5sEzLx7iZ/9BnHXjO
ilSure/b3/3If6x0pO0usqr03BxJt2pXVFioD2narFS9B11BAKXZKLHJb4cdZLiGjQgfU5kSYll6
fXF4LAAEmCuJTSbLj3ItKgT4iON+9JRFhPMJNc2HzyFkQ2EFzcUmpY7mtIsMTF9fNH9UdzJwnysp
b4Ib8/9TGVi2ulM0QvzyQtlRHmQDPFTSwfPF01QCH088ex/MG1ARVsa5I/5zCTIBrAXVwG9EDWuS
PFZx1UuEKqwJPk7RknA0nPw91wvvPgog3niCeLqszxzvEbkP9dGbl7tCQItRwpb+eXEoSlShrBG3
aX/MxVrWtyE7or4tb2RxHMSJBuxVY1KXmYXlrBb2yqF2uJsW8rQZcS7Nhw4pc0s5yKoqTmiV5Y9T
WfvZ3nkQ19JM+flHvSz+UWfprrbPRLLuXWKo+F6Nh1Affx1Utb6PWj7rZIIXz0LH+qLFkA/UMim/
kbR7s8zSflWc/KXRtGZv2oa5dbU4XHuZgeoHGvAvZqGRPoPhkesu82mgoctUpdENx0tMjZkwQWUo
69oYDy4qW/4YGytQ4cx/+XAehcjexxJRz7bWvwRWrYIgLVx27L1y1992utYhK6qSul+ovRHs/Cxn
a91A7XL17LX0tK/4kysPCGYXh1xHZjByJgAJQ7sRWZneOpUk2qik2kaBwvXN9pcMkK3bW1cF5Z0m
qnSjQhDbF22QvbjjuCcYmb9qvVHAevL9QxZ28YNvBj/ly026yy8ohuLiFFl39gOyDMN8wfw+QFCS
04rBBuZ2YG6Rk/weI0l6kgcjH9qTMFvgtZaLxIHCLl0AkDwZemQOC9kHLud8CkwbDpx5+FX8PYTs
npXlLcvSYvc5dGoACzaVrlm3AmrAMEx7dFu8syzlCQQ0p0P2XhbjChQL8NR979Znh4Rgs6+JgIAO
U6NlIZTqNnbkVePcFF+dibx1NKT1a5FmN2Ae/Q8smk8t69H3urOhZOUBDvbFtChcaAILhY38HI72
Avgt2QBCxg3MmW6fwRNv4CnP4nKFI1CY07VyEWEtvZXFz4YkVTJ8kMFZdoS7L9GL0mEjbiBIfXTt
UHibugTi2w92vQ+N9k6W5EF2seZ+sihmdpHZB8TLGuc+GlRln7vwujJY6uzSO0QUdMhXq2huln0q
xVeXaUpMtLIs+vBY/cGWXrn7uETX0mWlB9blozO/01nDWcKqLOcewhCD/H6Nj+t7P6u4s3iNGkjB
YSibfrNswGE/BEmWP/jzliNSK7A6v+vcum1WCSEwoDtIwsFc0a+V6rpHocfVES7LjT2x9aRCq0Jv
zL6WtYOkbAye3OFGPMpGC1X7FTiQcqeW4ASbzii3uQPeNW2M4DnyC2dddogj6PEAjwp6J+Y5HVS3
IbOfphSUjVcEyvuG/Jr/nncsSY2qsZ4yxloDkE2Og2WEqzJOIRCBFHgkmrkeGOtqWIb1OFU+gVNH
Z4cJyY69OaLuhtnEC9nqGGQ6x8bxj6TnERiNovRc1nZ1dkCskUKvou/Cye6qPLZeKqN04FQEyIFM
WXQrFQIIcwfn71eSS60Jqrvhd/AiH1fazFjLcqz1K7klIu6OSJ/6FIYSAp7Rfez76EZpTUGKJHW2
/Wjrh5hnBHCYrCWjHRdH5rdmO2aqczb5ftZOkhj3RYr9XaQqztMwSxahx7sQwnS3detP4yKbPRha
Z9ROpDpTApeobs1VOQj+UzkfPvo1lVngbaH8ukK2NOOIQ3Jv+lgQQm4nx70Gkdg+2EYbPpY2mhUR
Qm9rWZQHOpiO3T6wsp9ZQAgPfXaQdXTQTMKBRED6ve+1Js60XXCw87Q69WGfrZMsbV70KP4hf2rN
+BlZffgWc68STB8xupivcZEqOpjzNalDTKGKzfplMub0Qe+/m/nHNbmXagvdzX5dI2xwKUmaH6BU
eQetGb0DKU/yW71OQkLEebBJeDZUuGHTlMumP09ZBBsrpY026SCyFpMCEx4frrqLmk+PyjM+6mOA
CMPCUl2O+VzxeWjSCANgUK9PE0TadTvguF5Hg3Escj1ZR1as3CDJX3ruwjcr6q5m3Rs3eAs5afH6
37r6WXuRS1czHK6lF/3q+seo5qTisV6IhDDiq17lxrPqV+VT0P2lEHWvWmfrHy2a95eWP68pvbLf
1pUPCGUSHc7itTrwjIXxT0JUNdfyNNEQBIjmQ+nFKEy6FxXdrkOVzPs1eZqjQavgqfr3WllGGb66
mwxC1t6o3OVWcIAyYm5TUsV3ZOWVO1kP8Z3gqazUssFFF3nuTdLPyxeyV2trrbWTHWpZK0/lQbgW
uTKnjRclyhm/+suWUQu+tV4VHkbm+WvAX2OXDgTmtEzkVz/X8qs8YxX60pBMvfusH/xA27kGiXt5
6d/7gjb91bdBu3eBxkGL7LAbnOTBQuiT+ygz147I0C5pWrjf8vSzTz2S7vizj2y2VQuxlg5jmQiY
YfCkIP5+yPNGJT49n+oKiC95Jg91wLMLeFK4+KzrdHcUp89yYk/JJs7QMZMXQ3FEqemPcQhXkqSp
a5vpyiVH9pcxWDg5y3wcVPA1JVwt5Po6L7oiZJBfAzXMryIdHTjivrHyRj37a8Ou6RDw+6wtDcNZ
kWk1VvJCeUBaOb/Wu2ruKSvqHnyYzZJjC08jw2nmNpFuPGGGIBayCJWp2NYGSkuyqJtQRhW4mkdZ
jOxoxQNSfyo9Xb8mmfkkq/sI7dbGxEMuHvPxVmuketlCOHvZqljqBSfN6R6jbPOxzqePob3UbA99
3JboKXERGY9xja4Q+9H5bWkpaoKFpRjnHl+lm+7jTPLv79ac3y3LsHBDJmm4fb5bOWTCu81qBJoF
LP2tVELPeFxsmiIAFz2LpX+oo8966p9FUYcw0TwgNLJVNkxDyswuy6maf021NN/J0piJA1MlFJ9U
W3sxa11ogVF0RdttWNXEs9dD7YxAmcJs6SNUcC5YCmGd5FukHyrks2TvjwsdIwQ7LdzZ1yO6Wkod
XcGbBWwt+vsE/4sjAvKHVhncm6rz8qM3wDryvKvokud6rs49eDZVQjq9aRP3NjRGvCQQHx1la2PH
eGKMyUuggZ5uTCx2hl5xbxWksU1excNGXqXrPeHINo7PnpJ6L1N8lC/pKp16ROmVDOD8Un4ck8it
cmUri2Myfp3wnUXDqi6f6sBfy5f0GnJj2oTzddul+osJayyJ3FOTGmQ8VBVyMUZWJ5yynVMvLHIv
sWb74ELNx3FMTeSGfjcPChiGz0umaRqZRJHYt3i0Ghask7B7DMK2e8RoidBhCjjUDygieYOBTD++
fvbQWv+5j430JPvjelJvjQ6ipSxW84BzFnceS17TV5m1RFPE23qGtW3asboMOXx7FgBA7SuFf6uK
SGZr2MFbeN+GXfGGh1MGTjCYvQZM2LZT40L07+Nny66/e4aSvyW+DvzFFl8M3RLrBmXCI9FI+1RO
msADyXO+xYpYya7CJc+n96r7MKV4w41qxJPEqvqHqfS6hXw9G5Ji2tni1S+BKipiYDGmJNahhlS5
LiLbvQEcOMmuTax/7VwVDqJua7wpIjryMxR+L5YO+6h/fYaEPdTHZygy1lTyM1Swhp6jXHwHvttt
fJGYm1RNph3ggGylI+zxLItdleQrPVT1Z7Opf7VOXmD8pagmutiRNMo2sJ3JkxhK/KLik75SR7U6
A4bv90JL6h2yyeiIKlG6ctDN+zKO3Q0ItPnTrQ91qkzvjWCaQIQ8hlDO1ZPnV+eaeGbRIrjQG/lr
n4lwi15Whvxd2pdHInNYRs1nfxRbRJ6xGTabJfsAegvRj7AjsIH2m8w+p5qx9gclOpI2cpcpcde1
rBeuDhYIonN+NKxiXTQ9lhFByxWGF2H84g3uxwD93nBMXLW02V7PcdSjaYIFnUsiDkDxFNX40dhV
obauqg5FgrlBdpGtXqcXBxIIqOjHJKhQAtukVWCdTOKbJ3s+yGKY9vZhwlxSlmS97KFl5I9I+jgo
U+cx1Pf52r7A4yi0sk2I681SCrDDdH0uEfp/jAIAk7UGzkIKoTtT/Wx7bvJIOj38qC9TZ9lqev0N
tQ3Y5t0bauM8w4C/3Ael6e8CpIO2bpjmj0lPkqNR1O7N6NUlAtDtq4pq0woZR+2MdCoOaG0abQah
1C+Vqj0HVdIjqYNR1ph7NyvGQyXWnOTYlqLHA8QYUe0fgyt7DMjYeXAPrbw/Gnpj31vzwdTBLVrF
/RhH9qwo1p6AYB7g/4G1rMyk2usTy4rP/m1dRxu1Ycsm6+RlXQgKf4zabCuLskGNqndk6627z24O
SCqnLrIL5E37PhV+fXE7ZfnZAWUZlmbx+ONzmNpwxLaZIPXJi2RD20bDKklDH8oFA8k6rckHzK6j
bC+LXeHbmzwqQUOoeON4gXVz2dIdeg8QgCzW4xiuUapRd7LoJMVzQ7rrCpnKf4Shvqmb1rqVYwCB
zXvQhtg8kbpAgj9QfwLDUrdxVbKlkXXyEEV5fYRzBW2ZvupUGBt/qsp90+VfwQJDPfd8faWpbvzQ
j7l1NfXvLbEFiDPYVeyRMYPyOjcWVZE8qGakrlSyQ2tZ99Hgl1+NUdcOsoSUonX18u+yu6yJLE3d
s2j96zhxWqigIhplXTldB5G0qb8GcKg+xmBzAVxbTF8hv7jLyiMzHZP61+YJKELv9fGz5PsfJTlX
DahcfLZ1fyv9vk5Ocr97yuvIOfWPek+uep4Af/f8eL25bRbc+R+u84YA9GPQ74N+TE4wG5OTlfgP
bTZ2O+RYktNnvTz7qBMDCbMeZAPdP6vzipl+Icv11P1IA4D5+DOc/MwqTvJMHmoxoqmipy0GYv9q
8DU1Gv5SNp1oV6hBdhf3+FB+DPM5Qlcr41qLZ+2+eXx5kGOxKOgW//zH//6//+fH8F/Be3Et0jEo
8n/AVrwW6GnV//1PW/vnP8qP6v3bf//TAd3o2Z7p6oaqQiK1NJv2H68PUR7QW/tfudqEfjyU3g81
1i372+AP8BXmrVe3qkSjPlvgup9HCGicy80acTFvuOh2AlMc6MVXf14yh/MyOpsX1NDMnjxCf3eJ
XGvnetfxgAFeK7vIg5sJd5lX4H3FQol6j4UKJgHpJogT81xNlvFxyCbtbDK13pEb5rtGLck8g8ov
t4oWtIvPfrKBnBsGmkWEZHIZERS18p3I3f5k5dlwkmfG77O5B8opOcs4cKchW5OTr2v7JmqL+zIC
Suub419KXq7urdAbN//5m7e8P795xzRs23Q9y3Ad3XDdv3/zkTWC4wsi563CxvVk61lx7ls1PeNu
MZ/D3q7Jb8w1Ym2NOJMB2xiQDpkPv6rjykM2UNT+SSG5ucpM1ULwZqjvvcipkFCgbvBtCzip2oWw
+v5VLtvqh0irFveZ8EUA179EZMNfVP0lTZr22YA09ZCA5Za1btvEJ82HYiiLqUZSZTAUxPPnayy4
B+sgrSvI+631AtYiXU5Onh5ka14kfxl/KP8yvmKo+76tIFr6Gq6nvt8g1lF3J6LP//mL9ox/+6Jt
TeU+d0xXg/Jlmn//ols3d1mwBvk7EZEevRi+P/kNB5nHl2ohZQGxD7U8+R1/NvcFsqh1nt999Avr
FqYwOqJ3oTlVR8I68GETbrjMHltMM+fKzp3xw/LU98351NF/9Sot+70TrLtEUHp7NKuMdec202vT
LMaaePiEQcxGzfR232am+2T52lW2Z+xyiJjrJUxO3z5XyBsv686dXv06eRqIMT8xB/wxYAr84EH1
DICGyyFFt3SyhmvnOOGx7cuTLCESOF5/1XdXfJ5R4OvK3F90BsqPwFyMlW9+duHSxsw/LtUVs1pN
rE92RQzKI0Q6BAn7aHhQffE0DpqGwVtHLMlt5s8SKF8cZz22lvpVRf1/B1jI/ijaY3TO4bA+Gi4m
QVFhZRimcvX/NOp8eWWghfCfbw3dVv92b5iO4dg2fzNbt3RVN13jj+mPnDLaauSKX/A8zaYXU3PN
TR3GwEKCdNV2rX9QbMM/hJ24DyHIbGVJ1jdZ66B+ObfKcky6Gth0aez63mQxgQrZIgcHAxUFeBwR
56neG501PAhhl1foM0tkb8YHWUWCt9t0CvqzsigbTN17tKtWP8oqx+m7Y423lyzJw+BrJRz7WN2Q
7/XWse4HG9aPzrYgyAoloDRuhTuLpqlEFixmz9sANVpxs/E56vBiFbHD1rWDVr41cTwBE+u45ILY
J5Zhyj5RbiOjptiaZnUIWsQyrCzItvGcRCZe/usAMhNIbQoF4LMB6jZpzPkKZ75Cds5L+7tm+DZr
qJKgVBe04qDOdgzN77NKtsgy7kOui36CA5QD51zZURnUM9pqV2kNk4x5eJJnnwdZh1bOxGb4KKsL
H1j5Z9cG46sDhHBIAgA30JVwlRcUSb+ZhOYvstQ2F9xS/h9r57XctrK12ydCFXK4FSnmJCr7BmXZ
MnLOePoz0NQytbTC3rvOf2EUOoCkZBHonnN+47Mf0dckd7LlHzEbkDDG8vutzMqKsqtGelKGJlgi
R7mtOsVszwVr+PNI/fBdxX8Ivj/GPTbHxn3h4/qJ3KXYir4kd5ZZnQxLF2PtreRKDZqPod06sWrn
N9e2OLvOsafZoulF5sF3olsVZDF+4hKRLJ+6543v5o/X56840/2GIs0MT5LLU9hzqk/zjIy4OYLB
cQnGRz8qPAuh69TqrTY1xUGuydyken6XkbTYDKURWDd1i8dFSd38l2lhAdNMBjjTnuXR1bdRVfpH
cYAdFR3s4SQaIxI5d27r/lPWqOM6HbtEvxEjVmD7c4UkM6bQXOrwx7S1eeaglgjPhHbImFEyIFo5
Vm07LwoeRUscktgpFkjLikldEZ7FQc8p52ty5N9R6+/TcvhZua32COjNFi3xlA+l8VPL/6NVgdt+
xOP601jrYljJQiiZe7k5bhC9yBtxVnf9eDkTfdHYwR7oYnbLTVxsLMMGOZgprnxrWg2ascs5yrZo
mcB9QT7fqmu7IIcKwwGgGCyoZSEN7qHpkhG3C8c7o78P5nrq14+pwYLQ7crwtW+D99CWwh9GqvDn
3KO8QqADjTUYQPMh+bQiL6HSJoYUWkj2m+lXvyBQ2S+pk4GlzJXkMeP+P3eR3Nz++w2VcqE/31Bt
TQObo043VW6mDE833E/rych0/bQrKusR+rJ8I1aMXd6Q5kW9sBGLyV4CcEGYKd6IdaYYTYLqY1RW
IFmJ0eu1YhSU0xq5fn73d9dfL/DV2iO6UKrDNi1gRKY14s/E0r19qFCDLs7MBtslcKwt1upFr5Bk
Dx0K8tSgmklB0z3mpOVmkLm7Rz0EX9YMc0lSj7oe5M+jHYwbPEZlNIM0XdDYt7ZH5b1omp7Fsr+o
i/1YK9mzYWQzalypFzJI+3m1b640u8KsulXNR7TMZ20okx9DjRGfXQfVPdRIY1V5iNW8OrQeUVec
A8msV57h6yskzxu5ytJXQwLgyPpd2esa/FpE08atk5ntE2HYJ6tSzZ+/pyaTQ6SYisxQuUy1gY5k
XS7NjVq19joZ53EOVBD9fNZsqdef7vzgf/eqGiZ7re7sNzUZzyZfyjdEt++W35uvFEs1N07ijs8u
65NZbprtI4AB9HWO2tzHIYrJoin7O1lCpglBUz+mKcGszir9A7keedk3er0zO91aqVLvbBybbKQm
ZXiPdJ2MWSKOOYMJn9YJsmDZ9Ll1QGcvEW8YxhOUMu82y3CdSsMspqLSrh8qQtMzihm6J25cGgKK
XnkJLIBZVd5JlK6ML/wk5Q8WAHuS9Na70eHy0mT+xmOZtio6fpyW5N1xyIbiLs2LNxR1Cg4vuox0
XSk2ZNincHlHsIr+pK8tGLVJt+gpA3j1PWOFFNV/6JojLnARW/IhXBHeGe+wUkGMVrXRD71Angq4
/H0oKEJszCYnuRx7C5Xw+xZZPbkXz0husX/x8A02nzpnbN6lKFw0DQphMwvV1YDvG4SaqDknmast
tEZut1Y4RNwQvZy6Yz+HP4esN0aM92YU40LJCVyABYNZRgE1MXTJuhxEE+kZNaql4WM4yIBiKQSl
xamchJyKSZdTZ7qc6sd0GwWfXkZMtoMaYqqcxWtVwtm571jjuhO1o4GujGDETh5wUUGALenpu+a/
dqM//kh5MLOqTeU7tRjTFQVU9kqXPPUkAUGZKEzFW+WVhEa5JrXtX40qZ495okeLhj+9raHl3V5S
UmuOzLOfZ24p81gME+ob+ntR5Sa0etq0ShH9ZTPeX7uu/dWo3IvWpUAuDqrLa/xjn3gR8Q59G78k
GsltM7CNuSVr3kPTFtWhTlCNSqH/ILpMo95UkTIcsVrwH2ynTOYGoMOlGAwNO9noIcQD0UQpWtxn
5lK35LCaVZR0o2U4aPFI/Vct1eA1ME8A7fNChQ/gTAUESGv3wwv7k5B8l1MdCywJ7tXG+zStGVpq
75xnLbKGVU5AHtcUtitqYbOHMYaPg2gm0cD/Hxvj+WCa2slVMnB0wUY2XLRpogtl7jdNduqPPnya
kfNBJEJ2zQWsMvLtvz9PVPXPu2Td1g2b4AShB4Mvp0I46s/Pk4Jt+5iFKSDe2tcKQqDakG+60V6a
jaHeFdN2fQS96dj1R2sau7amMTGznh7r/Z9m/vU6MZPsrPb4+x1+XxdEUrnsynS8gWqXw+ZqcO4z
nZ1ctca+t80B40N6xGGI82EpEUK7+TJQmTG7gKEMxifbTuQ5JdIUexruHjlseOYLDkCpdFeiJQ56
BZOBG0U5UwyfkF9b2w2qEXugKhkKsmnZGBs1ztEaAncTaOFdkIbOUXSJMwmDw3njjcCnfg8oBpU2
yCKpwHSqW2rYVPwsWLCSZ8PeO5IwWrFS496nNmnL+iGCoKi+lWMXPwSK/T4icn0sFfhbA/qvjeJG
xgH5vD9XY69a51nnAJv21pZWG2doLvl9lKfLKDGzZzPtwp3RYIUjmpQrq9y14O2UfZo/D6MazLBS
NbO8OUhxSrKDlN0cnILJ17wzMjChmHdV+iGuJNQHRK6QjildthzG8buhokMfIkq6PCOwH5tcPQuP
1aQ1J9PesLzHmt1ckRTj4frXGTEUXYCvCuUzXa4sRhxwtsQIkn0IJ+YWrmPyxLPspyjmUNXXpm6q
E4Wvlr5yLejOqp4biEpi49TFmbIJy8ACcFAZLzICWL83kh+KRC2PmMGnlzfNQF2RZVqwEnOkQX4S
sQTP8+GlI/5C1sAytmoeBC+DNgsku9u6Ypni+o23wypx18teAYqZGvZaqiYeMwTPaOjUX56iHzrZ
it5K4Gvg+h332UajO2NRGj0MbaDMXX6YUxw49SJ1pHZv+Mmw6mtZ3QzYUG/d3shWmU01IYWw8SIs
veCO/7Fm3moDhcFeYlYL1uDjXiuGcZ6pmbb2ZGl4Afo8s/LeeWxct9z3ZPOgk9Ovu4B0Nb9n2nTj
6gsEt7+nyVGB8G+6g5GA4NVqeHtiWhSBdY6cXzzao2edX6GijeWrF3fxbWzahCJCDJZjJXJnXtyo
b3C8Yk82fwQyfPkRi5Gj6TnqpqrLgA+rFs94Oh4SMzJ/JHH8nkpd+WAVRf6flr7Gn+NM063KUTRd
VcC/g3lR9C+3qrqPFAu47/AoG4lDvdGTrTXceFMUcEY7GY7GUfGaBGF+Y0p1c2yhqd31qvIs+qMx
QnMFPzEvQe3lfbQWGxHRDCrjc1OMmlm9LYL8zhnteOcqQbfwyx7JDjHNWU+041VLRqpUc9Rejr3O
Dav4VZn5d2SK9rNkK6T6OyVZo0r/VdeVvJXkKp3nDXAu30rPle6o9+XU7xPTRbqvDd9aQKEIyTqZ
5IvY0VNtgOkpsJSZ2O+L7T+Y+X4foP5dm9jQ1tQDyGgwDS1cWnHLytKglnyPkVW5bHMESiurwyO6
dlvsr1KCuhhzdjvRdr2s23m90SxqF3bWlwExxcxNLhETaxS1t4ndk4gxT3DFqrsy1cu7BigDcSvz
JIVtdeejW91lIEbnuazKe9uqEdnK02ZIlidryKD/WWM5HVC0+Muyi3Po2tJLQhXBLApL5TRaU/0b
4KnN9XLKAz8u5zd3udw0PP1XiaJl1AbvCHWpW1kB5q1gK6i1AAz+UpYBqkQqFpcSDu4vvmW+Ni6W
WkGBnamDE5boHpzUXsURjqTionRg96erpbsD314/B9lK19zkxaGQejuYfgndhGYvDffSmB9FLjEt
3YMVGsWDB1tn2ymI4UW/l3pHV6mKBw14e+ogzkXjuNDrmiU4K/ldNXSfD9c+RPDdrZ6V2o2Ych0Q
zcbGxiXHG2KedhWpQzWJ7xzERrcsN2QelBM7HKtUTJHBz2DPmmwSrFa2Gl/QlRY2zd4vUWDIXosi
LAQ8OyRhf4Yb485yO60eoRS5N4QHmxfZh6aSwEX6rrrVufbzDHFOtRgglaPLIxdqeBBUtcElguVB
tAXcvYUuVf9ovOBea8c0/AXikeXqlKzqq2iDUia6k6dWZgcACMzoTowltMSYNiWdfo9pU9L9r9c5
UYnxfZeq+LhSywlzEBlTRpRUnyo9pwzMJst9PFVFGShUacpt47x2b/iLbO4xiFqzjPd+WZz4bha8
EgtBE46H5iF2Ym0jaxQCJKFq3dsl+dhJwPUOK5tvPwkEBTbaqKbS2Vao1YG/E2x6z7UPXsF6s1Dj
4TUrvG3gxPW+kiNtaRHJuyHw6f2i5j6ZrJEx8HjNolp5tpoonxd2Mx41Kx9Wo6bma82lwDGSYrAA
IQnk2K+UrVYqwR69W3wr4y/xjCcpoho+0zg0iGd0//sQWQo7w8HHvKDnTlNQheuVrXZn+RGMWaDH
b1b3jSUzJBPMsrDjhM0CNaPPu62FqVGX+j0aGwYI9X2c6crQ39QGBdTyYJintqtfy9zpX1rq0BdW
qhNr9MrhpVb0ORQb52GIO5g+dhbM5FoPXpoMGwWNP4+VaDpjSW22152B8taoQ6J77NkDvlNavEpq
qjrELIJ3RD4l/0dqdM1BJ0e1iHKgVPm0YjPHODqPYLmoyAtUEsL0iQP8uDms2u4oWsg+kMyB87Uz
hE1x1Bub1LOcpZ5X3Blk9F2UczUPFF+ZNyh2u2+1l9+F/HV4iJZvkQ1l/g3w1O2gtd5bPSr4DnqB
/iiPh8vCAF8ObtRPLszP57xWxlWTpJAopqbjgOOS4AZuL6P8WF3qmYd/X6ebf3n2mZpGgBjHZktx
ZNX6EkdXQJWYg1lID9S+AXp1MSQbirE9yl0SbaqunJy4/OzBxU+O21hi/czx5vNqvsTXuYNB9mNA
bFUYTKfcDa24H9/kmWZepycylsTipWMJusxl7vTSBmRG3BdrdQbl34pRlQNUjeN4WxPxfSdzvemb
LPpWV60+o6Y9PVGioK4y9h0reLOU7tlTGBRo47dkCLcei3JxEeDfiCioKeNh5V9SzLmRBA/IC29E
atrH2fUhwvVUJKPF2O8WWOyvY9N1tVNZ/yGTof11o4SMRDN4cpka/3T5S5aL8I2rm3lvPWiqBNO6
GaL8OTbA9vhjtOwKENxUJI05DFdOy0aqtvV0uIykeNbORGcXVyCCxsGeeYnR43Uy7lVSmNs8Sc2t
OCt/n/1ds+sMgIRjjc9MzbdprTeTTU7W2vdorll02m2zVaTC2kElAOZkKvpjkEBjnXZB70kOuDEz
foqLEingIgsyMcyIj4twP+dr6dvaoxXnLPXjowor5mfTdbe2WvEtKbC+pb4hfQ+AGVoo6F7gSVMs
r8nGmbo84zaLAnNfI7JejXkkryM58vfGYGQLfUQ+4/j6k4+l2m0MXWpHiA6jtCkIIyVj95AmWC/I
2Hi/gz4Ka50/kIyoLpkZkCCQem9xH/q4iEB4cLmIbWvx+6JBydx3qwRqW1J6ebkInE65m7ZNl3dy
Val7kF2TFIkdxMtWB5yGsN0Pnsba+64YtrLrtCjcjHnosNglyli5rGWrvvdWIgZZUMNwYxSDc4lB
JnimTPvNxxz/jU6OZEgnCijx9lcVt8M3ynH6RUk8ZWUboTV1F1qYnTw9egEh5x5IDpfrqlKf07p3
D6JLHETTSeIFgfdw96Vfr1R11iRdeZsO56hBxSRSomRAyp04ux5EX+S1+SpKd9yh7JZ9m3yfwunG
AMI1dspUIG6ZLd4udmpiRkVpghgdGtnYlc69V/bVWk0i7TkanQVJOvNexqj4rvS7+1jtSYKhzF0p
VLZSf6xqt1LTB4ssL9NVR/x9Lr61ij2kK2fAU1Y0xWhiIrxShqWR17+MaWuG5zkZWik06aIphcq+
QLB5drOf2mBJuwpHo71Y4PrKIrDkYn9Z86o2dhZE59V2TnCa5Qz07dsOeDmZEv9RLMnYZXpgyXx/
l4d+cm+M4ed+ONK7PjWS+2m+gXX4q67u4kGz90ktp49Rg1Wf+ERBkq9Z+tvzTmvllTka/AckPhK1
uqYgNPKzR6mGMD7NHdImXyfEh2ddpDb3Q+/ny9zWwoVIFLpRolGqrOMOwq/sOQ1PuawMU/L+4bJu
H4tcm48aPhesja1N4jYSXmI128uwLl6MOjp5U6yzDfONCV7otYtQmSI0CY4FdndrwCbVMvAc/Ryn
MVipXBp/1jgSRNWv1JWN1zQ7EwwG0ff7BMHal57PQ1SZpMipPs1Ji9p6BTb6JFIOVFNPOSJqFkVS
Ia1IGakBjGUx2pbrusiGNxt69sBe3eW/c0ZdXH2IwbPuGoqQb2M45a9NUlKDDA05yVBaOArl1jGL
pDX/w5QJUsnymNTtg5iBhRAb1iB+rHPgXJQgBGDAm+LcTME3McMCtJYb7bDPuafNsZOqjuV06GSz
w+0tUea24iPujMyQTsvUoD9a4WPSBwdNjYuTePgA+me/Tz5Z/N1OY9cW+qVPrd/XQe1t/8PDx5Gt
vz7/LdPQyPwoJOoUx1L/HKbTDIlSXLkfHkYHF00FA+Ug6b2Z4+jtnMJ4c5sMFZSi6cxrXDZAuhoH
87BypZuO4vhFk7rGBhOVYq4Qm9gWkLjInssPkRVBgORWtUTYEi5MF3fuq142HL3qiIELKM+c8hR5
rLYmd9YnikGeUjuCLDK1ZA/MYxo+RAgmT4qZuhvu25APU8t4HagkthIjucudSjpEY9tPelPA144E
mirq7/y6rd4Sv/lpQAR7LYmsYRvSDs8haCUsKOJTNHjdIYPpiq7Izg6lY7mrUOmqdcnuFLqzRLVD
0d73qjzu4gBPrxEni6FI1VmI38fCdMgq5DzrfjpQLDV+d6tICbF2ceu3AYjeOdET1LO6Ry2Q4pTf
Fb7tqZpbz/qgw2TWzXRpFnlz55v5PqYW6zVOwOJMeSW57vzZ0GX+yQqLu07yw3XfB+bWTQ3jcuDx
6eXfQXiwzvR4hGZZ0P7qVJ63ZGiCwnnxqVi+rTW53KKArY+kxHiUNsFwi4AS39/I1Y8ldydKeAp7
gRMJyQfb8QFKNJF1tl1QFEozflc8hEfZ5D3oWkC3WVwsMtl+BmzZvtl2kN0UXVndhmMTLtGnKTPu
AN2zYyL3KHW//eEZw7L0is6/abSHNtWdX0Yr3bGTXtVk5+eD5WBDE6mzulZAsiS+vURy6GwzIFwr
05bwdc8wnkRANcb4N8hIIuDKgJ5rA81cZG7DDjytj2puE0dLh+CtibqTTbL1nZQTMRvLmYF1w+AG
EtmGKvSN0xr+gQkJPOqs9bFDGFuq3bBdnqyZxaEoAEBJkXZup65IkkoghCjPhIKtE8K3Ln/p7fyE
v2z+0Gblg1I68ZECJvkxk5SnzFOsgxrm1X4wylMX6ukuB+LIFu49lJt0JwfeGZzvsPasBMPyMsj0
nUTs2bkd8QZ77UyixpiilQvRlAbzaOdsD0217Q6NiR+3h2nfqy6Fk3tH429Vp9krdWOvKQ9Rdm7q
yDvf4azwtZ9R7ntLSh8/+sVgRBCTcM00RbQdv/omWXAaW3d4JDOSHos4fGR1Uh0GBJczlk/KBvRr
+yTb3KlNOU6WBEl+8tzt7hK71fZ9b62MWPdhCZglAT3dvxODeL50d21vWZt8jN7IMTKjU4xh7QQR
KEvRDlS82lAwxpDfwJXmRJafWMY0t5rl8FibmqZmgvRwlGademO+CJx8mHV1JWWk4rR0ezmldpxt
EisufAunXhxvz7GtSjMf9X3nO5u0Gk7FEBpHO6mX7D5x/dJ+YvPGCi+s3zrdaE9jjaEnEpVyUQav
Y8n3MGSnMzRh9avT75GTd49V5Du7wh1Bb8KbnPcRrjRNyC09kBp3JXdBcpPzdT5hFZSf0unM0pVT
wk1/K7rEYAsnctmh756JJsVNyUFSyjfK9rbZpHMtI7ldd8hFIUrStAJvJPIWfQ+l1HwImqE7J8Du
4qmVZ9gqBl4L2UDuJbDZHDIr/TiLIw1HQt/8fu26TrvOdbS8ILXBu/++0sKGYAjiX0BN7E1fVOHa
blxnS/wyWQW64u27IKiWfqlFB1KJUHFzrTiOdmmhlJfRLXXeyeHJvMqSLNmm9lhvfL7+qybI7J2W
Dbh6DBh+9EUNq4u6jzNYQXA8eic/5PEd+DaqDuwxAXUShqtWL8t16Dn1kXJzKHVOXL6qbrqX8ch+
B4i9bpS0+haWGLSYlpYAhWNjSCGVvGrzJprhFx7fKkRR1wo296vOkKZHBnIOG7rjd4phb1W5NN/t
PLlXWEPMKoKKpw6f5g44/i9dKw8+98JXr+UTdn6UnbAyaFblUB9svkrLSLW7JT6Jw0m2bGILpq8+
y0b1pppJ+Cs19zLkElgnvnkyyT2/Wj4ktqJVqvMIeWNRgAjb2cDK8fFAQeFJ1QnOUoN7KZmAAvQ3
rMT4XYZ6AQiNNYkJUGnRwgjcjqNm7JEzKnPf6ZQXHZgJMRCbRKWjcMteVDKCl8A3RkAIcrEhTGmd
06p7V6jBeQP+kLAjrsy7pGrCrRaAmLKTdjgkzrR9MYy3UMm9BwfJ6grP3WZpeiyRlGC4a4bU++FQ
JgfANBnOQ4IUJY6BkJRp2zwTniBBwoxgWjjbRZbcQb1Ag9ZXK9ny4rU1AqpQRrTH/F9Gy0GuzaOj
I00JusJDxEqB6qAGsMzyDpFp4LgPhq5XJwv9Z5SHSFagehUTl6Ov430wFuqSDHJ9K4q7oIhmc7ML
irUo/WrCqTiDSsyDGK0atFmWoT/IcptS8IjRcg7C2ijbeKbpbbduGhxGR1tJX53Yeifr0p8KJ9RP
meb/DKZ7roEzTN5KmP6qxGFRUZrrNmiHZd9G6dlTO4d4ZVP9MB0ot0Am3vEpei/kwHosZH2EeRO9
2gMOIdnkQp9Mh0FBnamG/KECfFQlOCYgXMbSym/9yZteTHQcEwRFqDs3175cAhtZGtxYplcR02Kj
N0/25bUvLxabytKjqqHtxmdoHXjxZnlKsTEBQEJfrJ9bLd45ofPNijRnH2jsr/3qftRw9FRHdTdW
zlZPSndjOTbK7jzSZiO2fJSe1P3KiSsVaH48HPPpEKzSIUkXbI6DVc5OYU7tt/psQiLUyr7/RX5u
RIzNQoXddinFuCXVTnbbEfvmdhl7I94L3Kh1ybjruY+s5EEK53FhKo9m6FkrN8JBgz95vq9K/ELN
TDwf7YoFl4yvz+hSPZJohrUIcXObdxhoo+ce8PItmqa9ISV3b6CXX4m+60Gp7D+mVLZKXA0gDdTX
Chh2VT3bFdbAqaUHT22JdXObGNopcny2qNRCUM6/DLVx3PVam1LfE3urTi06bHxgxJUaW0AiVPcJ
eaabAnTCWvRh+GDetCMgHIr/TnCArXdyUXNw9rXr2WdPY5UcqPJ3WZIGipSzcaNLLAQBgHF3H6bQ
RCF1LASjF2SP8Wsn+yoFBBQJwuewCYD7G9lS220zauYs6u3y1sRMwPADEpJeghFD3uNrjkct+zVZ
AsQ7gkf0Hfc8WN3ZM729Y5genKlQIsASNUu4Y9kd8bTsjrU0xEClluajyarJq73yEXRtuMduj0Ve
XJePUZ7ZByfSH/j7AawwzGBIpye78aKj1RDsGdJTG9rJ5VCwi5sXLQngYZolBkKq4A91/kM0TN+X
bzOriyaIwXiKPBefAKXul42vjadLn2yYSzW2qb2YpogBdgv60ZB2oifvADLJBj4wtdRQJuFYxa5p
4o+zWMuj26wl74qCoZrQZ8y5nHIn4u8qlttFzJNwXxqYTsByhRWlOO5eHPgzcNZNbR2BC457ozR5
ACThHXBTnA0ybosCmqGMPexofjNrY6JmiL7azjZqhOAvC20V68cKD5vYJAvf49gow3XOCqRvuqud
5GEwZhqwwDufT70crCFeSWwtC9UbTzaoUEIIRypY560h6zymqdx0chUma6jjutdGe7/9OWgZidYG
QYtjE7jNg8jaVG7FWmw6QztYYc04nV4PtXUgyzss2iaobwmbkqLILfumk+JXN/Kjb4ZEkB+oX/3E
/V6Z1aHr3VOLEtxCqHSPpswfRRB9Z3NFAr6BOao2Bo+WqSkOgO6oqjUcogM3YkjtLXOD75zUxepJ
q86BXnnhTDZjmXCSdQydEES5jMMfTo3Y1aSjApMsH4kH6JERg7qUtDtxKHyFZYFvNgu4/B99Zd2g
NOnVYt3HpX6Z1ymQpXtCUdBrnEUOnQ2Ch6JvAHGON447ZA+Kb1bnrsL8o0+yBx2bayeSpbtpoe42
lfKsUbG6I0DgXppGngDVHrpwkah5CKKh7aXbPPMB0ctxTC42+wFrPduGKQJ/vmsBO2a9vzPQkmGO
Fo9Lw3HtbVRKT36IAKzDlkJvyuoBomn5kFGNlIMSPOSeVD44Go6uLVZ03GFp2uSBl0pLaMat3QOc
3W7f5pSfpqH5UxnH8NlLwnIdyOB2C8eL8Cci3aN3VbASo5Hewz729ZzqFUZdyZgTcZGAPunymecH
ZSx091ab7mIfpYDJRnNrSSMFg62hrQytQkfryuajQZ5zlVDAhPd4Zj4mhBJWVOLLc+L6jELeXeYZ
j3cpsgxCLH6Jj4US34prVaf1lrmSN7eXaxuKznjaE+ebJrPCq7AjoDJejOJ7Hyx0VKyXJmVaPLAA
AyzE5LSLyW/2GOWIybKHPUYJa3h5ubbv8eQhob0Uk7W2VoGc2u5lNDYrvBXwlcVLj88sB9jBFi0p
IfEjRCMgbzKs0RIo+MqwnPbYeoO1AJ2Y7+xoS/VJ8IBzdavI3YOkWO1DUvZPPhrlfaan/apodSr3
tb474s+zBsThbC1NCsxLX618hyWYHy5dLcKhg06y2QVogzcYO2YKzf0NcIbuKF4jLZH6sn8Olnba
zxIMJFniBRa8ljDeel6vnBOl/5ESnPqe5756Q5WHcUxcI1wFvb2p6zE5NUb02MiR92w6KVIvHU/C
EK3dcxlB3CXWPizEKMUDkCOL2NmI0Uwv75Mqa09eYGtPzfeqSLyV6iM0zDsg5hAe8EuVCrjeIUlO
YEjjsHFyqDpY5lh/nMJ+HDY6oAt19mnCp1M9USCoD4QPPOPsDp33ZPLjkZCljLd3vCeNv7Y7N842
oiUZnX4MgeyJVjim2QHPrh+iVfJD7zQrwGuoB9o1lkWztXtydOJVw3pEqEllyjzExfI4uPLHQZfW
ltR5x2s3C/58E7veo5h07YfOoNz6A5niLwOZF8ogwlELXCeLKcQj2OuYNiZ6f7yd27JhNEpFeYwi
axF09fBqj6Y7H2uKmgcllfeySriL2um5HbJH9ofSB2ftZwdxKGJc+8QZWCybr3fKM9wqP/qwSfxj
NEtAF7UISsTk64CYHE+jXSN5n0ZjxFKksLuKqASx18urVhVE6gpQVtiAzyfAMowpsNvg44AiP93E
00GcXQeu864DX+b9F1OuLz9SEB+BqOWNr9eJ5nXO9Z3+iylfXup67T9+yn98t+snuE758vIVgNSP
j/+P73R9meuULy9znfK//T7+8WX+/Z3EZeL3obRDsWj84Cy6rh/j2vzHt/jHKdeBL7/y//2lrj/G
l5f6u0/6ZcrfvduXvv/DT/qPL/Xvn9T2qBnSXC2b5cPk/xJMX0Nx+Jf2pyFSUVyFL9fHVZc2doLZ
5VUu7csFny7723cQneKlPl/1z5/o+q7XOTJ55xED2T9/nv+b92czw9a700NW59d3vLz219/D597/
35/78o5/+Z3UaCCMosNx6/dPe/1UX/quza8f9B8vEQOfPvr1JcRIPL3plz4x8F/0/RdT/veXoqa+
geYCNE8Ph+rQ9L51W1IRj4UHTTysqkOvpxWVOzSp0YKNWdjuXLKrDO9lWI5IphxWlNOwmNgPHjVx
FK+AIanLjZrVvT4Xwx6eY5jo7qn5RUEnutrRibeFwyowV3MVw1b4UDpJJZyaihlpBkovCU5vDQKu
266HenYDoZ58ODY3H6dGP0a4zE294qBaHxdeuy5XTzNcfBKkWVnF33Fhk9YwxI1ZmiTRkpwU8Sg5
yc5UZa70Iq0Pmm2mZ4noy85w6pMYE7MKvrngkct+rkwzxDQVdsiNT7BlI6aAemSJlLI05VXFhDjP
qOHSQ4oFpzcRA//lu0M4PVmG6hJE/Zt3dgZv16rum5dqROAmyf5IJRZ1YJNcX7QxsfORMTsfw9cB
/fcUU5eYkvVMgTB+uUxcKw5invP7VQyMGReZjngXy2YKEMuQLIA4FQeihFaIdIah6+EyKbJtvNrr
YfnpGipP/5j+qRe1PkZxvSbj8Ff5KXtN3TxgTg4jcTqLq/imbWGZfulnQRTMWZ/yN/Tlgr72d23k
La6vIWaIQ8729qbBVml57RNnfmy1K2SQ71/6xYvklb0t89HciEHRZcXdIpGHCQvUGdRMkic0poNW
wk8zS+fSLwZFvzi7HiivM7eiObZBipZoehWbZIpbhh/XissqjFXngVbiVJQk/YISAOCW4ag6NyYW
6yeuI0gCGFHir5YSasJ2Zr8Inaw+dZ5cn0oltzZWaz+Irmt/PY4PQIVs9hpMFYeEcuSFqXuYl05X
ir7Le4hXunaK97Etb7i8jxiQ8/EFJlAFmxOZrjjzB//uQ6/7RbprUmuf31zGLudCsyvUu349UO1Q
z50CV2tyuBu51rQYFlyRVBupwEW+uHElufzTeY3JlTwT0926bPttrYASAJAAHzXUPrTTkdTgJitP
MurrQcurfmEQzRddn6Z8VV6LcS/8f7Sd2XLbyNKtnwgRmIdbjqJISqZkW27fINrtbszzjKc/H5Jq
UVb33v9/Is65QaAyswq0TAKozJVrubRjvws1FH+Q6dKIXXlQR/td9J3sXQnImEbpJnXtY7iAIiDH
V79nhYL2SEWLw1tEaGsaWjwDSnGHD6CfJAN8vhOjM4fFif5XiwTIBiXPV2xQY0EXaAdUjpbcHr+U
p4gq6vGW/XO0Iruz07Zfia2cYXxlS5E+tVTDrnFALQakYdtmYzVlc0GCPNtFbR1vQiuGCAOkYA4c
BNWewffqSzlMNRzy2LTF1tHUHa4bcrTXsbg/rDOq8SMcpcGht5vh1NP7fPKGhYhHxrEfGkdXR/YF
RcTN1UHyCTzA6HQ/QqONKNzr/VpVgnJzW6HL49e1PtgQ5DKOvv7wwWyrkbJXdLRp3h4e754r16cN
3UTzmhyC9u4JIw+W//JEuj5kBj9S1wGgJ/S8W2ftK1RMMyiqoeso0DOqE8orHNK3swm4fbO6jcXd
D8l1xge7DNlB93uQ/9+aoXMhRTbZ76Kch+S6GSnn2yH3m9ehGbSrDpjISZxiv87t6cZZB3M9b2/T
yKr7m76stLUp1B5o/0BKCzp9o5tGFAEC1qAed5rfjAmeivs2d5BKj3M2plFTHeI5rQ6Jkbrq02CR
O1Ah9VxLTL0EJtKqMC3Urx1Vt6M+PojJDZEh4GV0UPx1o6nZ2oMqZzWPznzHY057pJlVf5QzpPI2
+owUzM2uW/wKMt3ai8lTAdWutLG09ii5D7T4Mf92IK3HvwTU9yZSvKUysLgjE00g7e1qYmuWS44F
ku/L1W4fIKzhnUJv+Xq1d/Y8Ra4R3Ro6WPXDnEbVnjw1PO5dhli0gjSBDptR2GXDDxdWvXVNU/8n
ROdeYyPDmT/EDs63msukVfhgBxolgK5RQ3DtDemkPLgzILEfru7KjshIgnR4tRU0VhVjle5kxnWy
rAPdP0m9KoQLclmrLsBRbmRFewzvJOTjlGVtWmujo8wQLwTkm1R3nNGGp3rhn29Q/+C/zv5po9JY
akn1e2jH8HpYTfpY1UlzP+ohkk30uXyW2HjsP8aq/WxRpgH6oOgQezoajyTpGWj0XqEZJmG4NBSo
qJVdvdJtIF7HBeggXplbdNQhX4lcfNZZm9TJUWJzdZqHTTLwFfip21C8FRQkV29WlMeoNgE0Ndo+
BuIB3Q9c/xCV0MGznN0cN1u4eEFwaHtk/hAeXeLkMLTOq4PejZ8zFb55GCii3ibIJT6sJJeYFrFg
cUjw7drp8qFAXzXnCliT4ZiIn0zA8SJ7jH+jD8prJ/W3gD8AxcLI3ALA136rLA2QVTk9T8VAf56S
pFTCA0hnctWh+Kn65yCd1Sct4gu7TJdV8zavDyP53v/dqj66TtqoKI6DNGx2sAYXYWy/pzMbfBYy
WUp/ivQoeIG97hBUZPtbN54/F1WxHltN+Ur/XPGgQ++JOitRNC3y7myjziJeD1pG/iksKV5Zkq68
4STeyFTfLZkjlSpXctviJyUFhMl95JRN3emeVCVpD50b2ruMhP1XZY4e5Dl8i0gBfh7KyLF2YWPB
uWj2CgxmMGdVe3lPnhEQOpro1H94V6apkjfwWVWNoxW/el9t4oma+p1nGnn8rK6v6hR87tAhQc0I
rgWU2mDRMZt71M2U4eFtSFE0OMthzp0DzdHl2VY8sGqjW9w1mhs9ycED4FEmYPFkBLeFjhxAezR6
s0HxesrGfdYNPTdZJsz8/p8ceLrXbRRp+yKmR2g9tep92XbOWUIm3R8ebHfe3ybo8ArfcQelq14m
0MqMWqVVRdeY63Xn5LEsivC6iKHVzWM4UfiUT+EAw7/zKt9aSawcQE2nG7BNw85clp8VF/4mMwme
lXSjxmr/XHTN8IwOvL6OBiu8E9sI4vYEKuonFOPDs5iqwoQqKFPPzmIaQKcjzGTzFrkMSzZ9iLF9
E5+EmxCOr72Mlp1W9c37KfN/gztkOHpI4hwnfwSFLqdy4PauKO3xFvAxCiWI16kSI0O/aINqJWOV
b+5WtxCgl4m3mKyIJ1TI32aL26qn18WuS8i4zJzP6lAH+w8hdqPyRA28L6FVm/de55n3bq9EYAdn
lVM53Mbil0hxOylkotdIGdu3yKtLQilITIhvwzMiQbKGnN0uac+BYqz/9WoSyR41XIVQuO3RtBsf
HVtJNogyJFsZ9l6IrTfGR4i6UJ2Dg2L3weEPKQy2cXr4aC/G+7DMNCS2a1SkZZHRfdancngI9KAF
nJQ5O4+d5cVWs3rl1/NwkKEcks6FAbKPTzKq0E+5dNa4yZMwfCyWkWcGwYXGzNuUChaOcwc1uT/B
Erv2uhaWAS/7XaP9O1rD8TLzE9GhX5Xpy4VHMxx2TZSBU6pqyMXa4VI7avhMIwC4Sv9ZDkZstyCI
LP8+XWxuA1B1nmGNEy/V+u4xD/T7yvReJ+g9EAYkYfiRY6IVLds6c1/uJB7sbX7qC+evWzytgcC7
7OYiAVVfTeugD6c7Gc5t2QFGs6O1DBU3NZ7y8muWpK9Xgwe8In1pOwcDfUxQN4VB0sZd+Bb1CORI
CS/sRmnS4iy2CBWeka3832PzYNAodxaDv0ySKBnKwYjsGBxNEWw+OG5DWJjNXWghPVR/NTS3PI+o
ZF7oKqbYBK/b2gL4uGmHZt5RhQ+ffTRYL2rkruAwz/7hlblm560kNjXc4Fnm09z/cb5EhCb/Xx+u
8HZ9cd7WABS8oy7fPHpWRH9ACIdXAvmwv7Jp3jm7SrulMyOASMAa/qjbOLiPF4z1SqI7O0JdNDTG
T3Jojdo8l36z1et2+pTbNHlksQ/56/IvTKb+N7+x6tN15FJGaxSEWhL5c7x55dNl/+JNSYm9m9st
c1GlCZ9z6O7vqFUj6dohF1onZX0PXBBuKQCwT2O4TqOl4L9YCjX27u0x/0tc16BF8Smt3Gh7mxMg
ir6a+uB1HXGo6f/PdW7XHv/nz9P1s7pGVazaVqmFlkOj73vYPQ+tb/C+lfa9cZoqluHVKzVOqW3E
9yMtwPniENMg3muMhFc05Wy11qOXZJkikbK2DJVxVoEIBBA+tUk1bcUo7usVJXykCWlL8xUyXm6E
Mq/cR8sJnM+qNI3prpvbrWqikbgmqWHeRwjEAd3mnt8GPPJOMvbk/i5+cjmTuy2rtr17fa/xx+hA
lk954AcSPLpd6qIr0ELS+mZTF4cd1XTm1PrVnsO8Y15Ps2L+1utWeZD5MksmaHx9NnxToEVZ5otj
6DP3ZOuTgizBSD8HVNdgJarT/MZ8/WEoDrFNs4UA8kxr7f8cKwunUfC7Y8OIVtvPJSTeazkzAa1c
z/LFVqaK9Sxn/4s413HRFYd0NHTT7QduLBnqwHiVPAIw+8aZJfY67IN3PFop0IIU1YQEivOz5gTl
C73GK9PMwDiPpgGAOX42FjPCIAkyL6REZWhVtN7DkaQAYJ6LF10jCU8WyDmLlzf66xpIMpqfYid8
DmhWeuGQ8LNFNtbzSOohVaXui9J5any7Prwboq126FF1BKfReFdvAFnZJbZN6ySMl2h5XKzJ6I5C
gukvNJdNpERbtYr0zZUFc4zt5IRWzHWCzJKDa6TXqTKS+aOVxFsHKM2mdCvUWetu2hdaZFxKGq22
XUmezLQsJHEWm6/AfV4WdnMNEcfEAqgIefl9qU9/dgGC46SGjYta5/dqHKpnrWtdtKZeJnrFLu3i
mrpWOWv2eNcajhetuYVO94mi/3WNNGnWAp1uFmu55u3DpEEHIARYTAmG/Sj2tPUWZda52V+Xun0Y
ccsHjJ30+kFuyxUvmpc4hzxGZjhadoyiIudGSn8H1J++rZsunRi1aQZ3K/tFCQfzTeSko3S0bDBv
S9wcN9tt7XlZZuZ3iuDN+JUU2gsNlcrntphQlu3M8q7N6hTFETjLAD7+8WvAGLmf/DogLSNUQJNK
n4wBkZeQAaqhbWzsKns/NJehBItXgm9D8X6YW9jA01sw1msh9s4S8ECj734D36r594HWlvQu0NCZ
1iUM4EL3TW7XOEt0MyJmVRvDsWj/SgvLvA+heDrSScp/VaWUEOwoQwGP8mJ1DYpKpITEOy0hciaH
uqFJ6ur5OLaj1ri3+z9KZLfpi17iZDkZk0TqaIWGb3kK7GIVJH1GGzQHY9ZC5W6sSNjPPEfWvQWh
8l9pambo+OUlqc8oy44NiKg1SjLIOiyTGjf1tlHXRbxb5Y5inqtSpWt9mOgAXMiIlyGsUdOjF/pd
uHaQkxGvpfb1ZW7V9EwD3gu7zuJbly1C3UXkv3QdcCStL6YXv4qsFZTs+YvvpO6qKALvaxc26KhY
9Ox2Bh1NlA28e81ZBK4XxgYzjv3rUBOqhxLeOfHK8OaV4P/t3DQNorUzsCVvl+5PowMeY9SISUWR
55zthe2E8hko9oma4XEIqq3YRiCXM+oti3uZkvUFcgTLCiYNXVtP0+utWyvlHfQp7jahbfc3PYm/
NrQYXNS+0h9RXEhXYkdm3txkyP0dvAXUS/szr2baN3+u2nv+AM0GuFbyG91tzaoJPP8BLOD8VCrt
ReyBnlXIKJsWiTEuEjXtrjOBE7XwbL5E340wHn8Oc+CvCm5rl75s57sIwt871cyCJ7aDYOjtHMX0
73oL/4lEQm82XewYWpjXN2v4Jul8yqdwA4VFSg9UStaoXiQwxUirQbqdJic9g8ZzHvMKjQQlsHia
vZ0FOalSsUVvZzfv9Swei3OXQ44VBfYl5O31wHfReJADTezmgxX76t5OjWKRO3rvkCGap5eyzNyD
xN4iQoPcmW2BOUVf7wlyv/xZq9N466vA/ouGxrFYKcu11TvpH+0Yr2dzGr8HiAZu5xpxkFtEs5RI
/muE8ESliKlmUTh9NwOFho8cqs097DYZvyJFDR/9ZQfShJ6zsWBTRsm3DcnEyubEWbYh4vcRvAcd
aB09OEM7hI1wiNdLXX40SJRNSlnTFLLsad5NW9amBjwem/rcRkn2h96T8DUqr3yaACaigKjou3Eu
la9ksK4RBk0/q2yCeMiOaYnKqQ9rhtI8QWD+O6Vn7QizbvsEj+L0EDjjnZHzsddqMRU72M+HjcTK
wVDT36GwQ15gmV510UxPJRz9bEo/sblc9zPibADizE07OeO3tiEPVxhkR+amnb6goLeRFmjoUdkO
d6G5kS5nV3e0lWvbELxDOY/Mdq88R/40bQNXKWw6ZaDFlUNoq+q9Yi0HsOYZdxFOwdaaOi0F3Y+M
eyOVgsUj4UtP+386zYMJkhfaYel7rabxEi33a8i+LGo46CZzy23a/M/Zb3O0GYMJAlcOM7jb44xg
RepOzp2YDCPgb/shJI+N8ZhOobmaYeHY3Obe4uQsSJp9/LbUh7DEfVQ8LUOfC8oVPd60mbVBbDj/
ZJUpG00zQdJRR+Om0SN2mmpK43ynzgfLrH8MZebt9F6d18Iwn4xZcxFb6/Xz+kY9/x9t6jKXDj9a
U28xslZaN8O6gwF8I4XHG0H0tWz5ro4Zdrm984fhi1Qtr+4rd/Q/z6/lTdMwaBKWJbuis3d90X1x
ow3klytLH9PzMPV9uE0UWj2hrv84TJYuY/Q2shPs7nsZvYW2y31MbmZvdllRRmKXiLd4saOr2jy+
xcslJdT7blcQMJULa7UcitK3t01fzwjD/W2Ts4U/86wXHjS2EmO58BLSr/86r3UHmoIkckiq4DwO
ibNFce99zG3FFuK1PdWon3Zf2fdVZT1c/x4yhPWKtmj+ALd/EVW2a5iYXJE4fpt6HYrng42M7+9+
gAaahtDStmm5swm7QNkYPwHU948B0GIwrFDyL2TlTVBl6PfAEypRMskJetgXFu8/J7VNcn4tlWiR
hvq8mdPuVibTuTaDYlolpT2ipcE4mKnz9xOlRLEpi+19IF3XW+5Wi/wGHnGTE9aoLJJ/A3ttQDwU
/2lSeTso+WR8ksPc9s7GGRAju9lq2usoIarBKsuRIszQK98MMOc/yoFsNRiJmpx3PvowOGqF9xja
ifFQj98l4J2567UddLbZWmy3NcjJgXtqHOe6hjjsXPPOesCr5nKp7u16oIDS3TybKC786uCd4w9K
rz16ynwOcVYeP4PS7PjyefodDEpQwiy0apAa1hdDL+izdszHJodkrVoOS4CYJEAOsfPeJKHLRMDK
1nXir2vdlv91ralov3lRrN27erhybKt5kkOsFeY+0PwO8TVeFtdtASmSPnvmoVPT9qnvM+9Tn4VL
jmpO10MwmHtfJfo6JnFFLT7XXqMd2nE+FWxlPkbfricz1GV9sU3m6H0aWV9GXam9RFn4Irq248Dr
XpUY4UGG0rrjzQ6qqbA9Sg9PFnuIKWlHGUhQCDM9vYzm5whBv2ujD9H+PulBTdUWzWDrzgUsrTX8
cmSGzKUD+fVSt6WWSzkkcc8ShhJfePFr+vyWNVQ6r04Dl8m8pbKFjDOKUiEgC3D6n8KsR3clnY5i
kkMJq9PemRMdMkfCruqJMXGq1U3HRHGq+2o0Y6faaUVv38lWIpFHnJzKAQ5Hf9MisLWSbYrYZFsi
ZzfbbcYHmyxgUvVbqW7RbUMaQIEMQQv2jjSMZlHnUKspSgwLnRjtrq+EYcVUby1LhyKzD/Vsp9A/
uauXAumclNmONoNkVy3V1Jt3CvQ/Rg0EDSW9aE2fkrP9AJOXoXhLSo5X7w0NL3B6qrThde4Hx3Wp
xZvMfJM9j4edRxdRWVhfkWDv1r4Go7/ba9ZXv9O/+7AuPYqza/UVJHn65ypD22PSw72Yw8zVz8ZA
H+6oR/bXsVCbQ44O+Ua8VtAo28CLqaMtF/Cd6vUC1yVH58MFKCa+u0DkNu4OKlNQr7S5tCcrTNYM
SbvIMLMA9E2avk6T/l6ZcvfU+VO0aawIWWIaOWYd/tPOUszdoBc2pBZF8mVU6osEAKB0ILsIjMfb
zJlGox+VxibY881v6ZxZu9YK+FpZsNajego/TMTXrl/ALreD2PKRLG/s5fub3YvqYVcBlCTPFdF8
8+tUGSoCplzm0qdbvJs7PcURXyarC+py1S36FHKwi45ElZzWMRCsdjnc3GKb5gA56YFEkDg+LnFd
B1HK9UgWemPotY2i2t+Hoeub+74EuvRmCkAjnYwRor3N36e0HPZz8y6maKNxn7TeD9GugStZP9fK
VefmKl1jL3pCYq+yvQSJRc5EUwipIf3Mu83NHGhGCqcdRdZfFn233s3+y6IBIm993kSus9bpnFr2
FLIBsXzX3o9j8v26RVnscvZh/0Gj8LfensHTLhHgy/RdFI9ki5fhLdZZVqvC6Pt1ByTe636mr4YN
ACf3GBtZRUonr5+blAY+VZlpRskqBx7hyvk82XSmQ1jzV9KW7heN+yc5PM0/zXFdH3UDIGTSO8Yz
f/NhFSqt+lNpH1Fj9/9c5liV/jrH1xT/hJRofZyTAtGuYVpPWcGumIz295b786qHxOWxbnroPNSA
3VeYzd8bB+4H+CKnddrA5egMU7GhohI/Aj0eD7Y7KXsdubuLq3kVOx/6sAwPuuXl8lM0fBr7Rv/2
YZLW1gpsq2ZxaWt4D9xJdw7m4E0ZqhO8QNIfVDu7xMqNr0k9PqSTm/6RGAmdlLy9PcGvWdNjSkSo
qMbXeugfJH/2bxFva/zHCJrYkPeiC3jjdskXeCkQLl5gEN1Wpbr11Zqamgaw8LMAKopQte9HOLau
MIesNIB6ooaxM0bYqzr4dvelkfeoGZr6vSAh4jy6Lirz240sOoGWlEUFQ0Fjp3NdtNOQBYsRLQFa
zGuK6gxI9Fb5CW0DdiAoVl2H9NA3F+GN1TCRO4FhZTGJfTHVsZqfZIm3dcQUW/Aex4rGnxn6fhvQ
I41XkHwEp9nWk8fGcpt1F4b5H92yT2897/uE+vUmZaN1jbBatV+FgHQ8kHY7u4lpoHrLp0IH0DwW
ZarhcJTVJPnTm9GCB3vVawpbF5lN0aZa6XA+LA/kwN4U40x6bcqyR7SRNfqs4XvrqngEUPVPR20r
7CUWR0BG7Toj6T2+xYsjiEvzpBvwEJ9HUlVZ0ajN82t+ZzCcbDdSoD6NpQYDWD+pv7fJSxzEcBD1
obqOvAmJTfBNJxrYbwF5H23rVAHPp8Tufmq7naW2ztGefMvZkC5JdjlEiqCMtOjqjhTdOUb8e6Af
SpJdSuvdIdVpYpd/GTDrrQH6/6UbYfq42eHG2ZppEr78S7y92PXIK0A2NnCRFdB7pEnNr3TJScpY
dYN6RdnYulueCWuv1MaVaWctYpeV8dJQealbkpAkBx7CuitXwrI5uQmUVgp8hzI0bfO/T6o0E3Be
Pp1JUhXQ3y4HBZ5K4IXoZ7Tz37bFEYemjSLMAOxJRUkLduNSc6tTjCzlJVwO+Whtm7KA3X0ZyQHA
vxk1vHQuFg+Z+MeOWrGM4HCEjwNk31n1g+PNFI91dhx69TcxycHuvOLgqnp7ndlEdXjIa+tPJHq6
I9yfyBh1Y9IfraDo1hChW9SYhpJ8+2IUj0TK2TVcxmaQ/ZmnqgpeJhlPbJm0bTX3w0qwltpA9w3v
5XhkLDFyJgdY0uAtSE43M/S9ADjLrnudUDcl/bOz+pjoDlJGSus53JMVnb9cV/vbqQrcTZwY0+em
D8mjWt5FV8FyhWMJe6itKUdxzoOq0lBZVHvxuq5V3WV+6K/F6/KoOduT8zudxdNnCy7oZ+QAirqu
u3VRK4/VALeYRBYW3dnVhKKgrKPX/HQaa5i24tWbDll2+l1hw+QTgeOIP8V6eS/LSgRISAj7lOpJ
RlEOESVbzuokq5Gz6iCxryZotOziFJkISVtazzZsDvUvPs2sFDwiaKKiQb0b+CIfDGh0z3Rlc2uu
g/JzBTnGSh2q6EfBH80n4RMgF9Rs1CAe77ogB3CxpE7ZTqOOGoUVrHgMM70IjRVohuTMQwm+ltKk
2UYxnU3cxto69bNfAkMHEQC/ynZqXkWrcNGhU5YSnL+I1KXkgLx+bB/EJE67gcBG9cwBUVQixGF3
EDnJfLHdFtGsDoxu1j2IXW2UAUkaNLPo19dOdVfld2XoX/xZMaH+EkqrINMhstLgSJ39+I+MZznk
KosnbDxO0YJJdnadA3xajHA3Ey6n11CoK5G66yhLebW/8byXsGinx1sKYFJM2gL8SLmTxIE4osYc
t5Ao1xtusMYncaR6Q8270F4gyEjvnaLIufF5+t7MOu+hbNE1yKwIQQV/ntdq7cQv7eAWK2fO/N8r
t3oYBhLyq3H+XrLh469atHSQ9NWfiZl9tYYk/94p/NfSvzx9YT+QIXqZNpeuL0gImBbC7OE4302B
091XqjccIwpkH69cjOb7K1vLlZWwfCingjxLkX6naP/+yn2XfI3LTF3Hudk/zlG+g8QMNu7ZVPZm
MSm/GwPfc69L9GfoQNwtFP/eiZ7//p46urY3hlj9lEBotnaaqvxmNd3LAtpm/l9QG1HpnJPfFU1R
X4LeSTY6P/pPQeore/q34/soiZvz2KKebnlz8dkJfQijQ1P7gZDG68fQ+BiKHwQ/OoMk4IePMc3e
Pz5GZLrFLx+j5sXmbPCevO5Gfs/VgHwFRYjsM1SwxcVoua0sI9NTOYDly5GofxATb1vNxmuMbi9D
mR7OYJVk2BrjdTp93U6zXqbSGECPOaTIzmxGm94IrWe/0LILWy2ACa31jJ6A9dwHSxIGEaSj2Oog
WFC/C9cVJMfPIIyyi+2/TkcSjHpiZJFNMDv11LXm66FZzhLg77bSgy5dRnbUz+RWUoPE6eKBnAfV
HhSDVVgqNyLYYGpkFyiBzCfYYNHUU/8Qc4P04L1EiU6NROXzNJ3KSr3w3uKvo7KED3MazPrULwwq
ctDbHulMlKQOEfSPh5sDaQSi1bfoaay3RevftQU7Z4P82UGKd2kC9xUMEy5kqOCsxQvntXeQSl+m
z90aCYIVPfL+9gocmIcwXCEj7O6LSKuNDX0+xYO2GNFUcPeqQxP8tBzkTLw6LG6rdvFWLdiZbmiL
Qw5J2OMcGp91YaldRpOtfhYKW/Eto5tviVTfIn+dN/69SmnUBo1kwML8wZq2SQuHkrwCXt8GxThG
JTohy8uilMrlcI02W4MuXyrst4M3oS48lbz9DqF9F5uKAUghmr4D7NqUqZe8TFFd0uqHXbhpk8iD
yaJKr3Z3WhjGXH/6vthv8Zpu/snr28A9jNzLuDC2y6FNdLpFhi4i3Ybt5g2WuMxpZ8AOslvM0yx8
CDQeXG070GmxlHk8zw82o5Hp91LdcYpP8zw1Lx+iBideaov3Kbv/i8J/WmfYFC7cyDE3bh5S4KyW
Pb7RjJdq4r9Uyhq9zp5Nymto2TqX1FSNZ1h2tgrPGzRTrO6kpOzXRKlGTzVe5/SQJqJFxwbZlxxo
etgcxdsiVT5BW/EUBKEpa4i5R1r0FGasIUsa5MHAIyXZKguLBAWrLnwup6qCfgegUmVE4XMBcT9k
Le56HmGfXVdGj6ah7zu7yrRfvQnbapkqpn+bv0SI06HBbmuhSYMIbO205fJPaa4E5k5hVif+Kc2V
s1y1wvok3nmpjIuX6jjBS9385pVfkwxDR38/99+C5bfGXS05Dcc8csZ1bnvKZyWY/nE2jfqrbXg7
+xCnxIGyGpt63Dd5YhzD0YV0Z/nSgoN4mspxerb61jiW3YQq+fLlrKH7Nti9vLPLl9n/O36I4QKd
+2Kw1W1pOySIIDE5zk2oHye9tZFSjo2V2G6OfxuSS0DFWubd3EY+25s2RLT6g0Nb1k954m5a10Di
S9HCRzlkRfqZ/lUHxOPfJjmD181bwymfbgvRyxRjGTfQptguFGi/RkchYPfU/nEzG1MQ3a6QOcXr
FRwL7NbCGuet9SBMtzLjFmwr2XMwZAdFgWWT7qV4VWVjvENFmS2Q4+qHdlarB3Up1Sph5h3VDojB
UunlSds8NcgqI7NQodu6RIgja8yDRg/ZdRLtxd2mQdxs0mb/ATnSdqWkXvlbW1KOtPQsPGZ+X76g
R3a11xMqRQgSmdsqqavfSt5VNa0onozch60om0AaL/Z+mU4HVHCbXiG5+hzY3VdELooN2nvJ86CS
bpEzsQ2LbVpscvb/Jk4pSC/kKtTl4xhqa8+Yodtf7mjWfu6n9puph9NxUsEsizVJM209DtxRytBA
v2LbzZBge4jwKBDk7eom1vYidDE7xoOlFepTko3Jp6jRf4pZotzIVfe5aU7flijVc/ZGBh6mUMxn
3jXpZra4CVCPt57FVoThZqTJ8WJY6JPEFlSwDqjrvUTIBHMi3bkIwD6LbZnQ27C3XvMArh5EgPiS
Lazd4Qtw6frg97W+DZfUl4Pdaq339oJt0fcl/t/sw5yiPlv5q3AMu4ckH9xdovfFtsjD7As0hsYd
upTeOvTb7MsQ1jQtO4GzUjyG8eyTlFh0jiRYM+Dz6bPhQZxJGc9PCSRkAa9OAzpbmywo9M96N0SX
wWmHuz6xXZU0nN3elzws09WgBf7BNPaa1TT9T3EoBXRXx0wf2/trOLJ96M0gQgV6qoKFZS7HBzMq
upd2Y4/m8KIqTYvg1JiiZsIwKLuFYVJBBnYZokpaIq5AK4sMsxEFs8AanqlMexe3s89i5q8LQ1EA
yL1MapZ0UUHLEIK5E6+jTd9RqW93Scr+7va4JTuSTquIDAlaAO8ew/K0vT18/XG7NPW+CxBfKAos
OGdkXq7Papmok4OOIEM6mbC7s4fUUFFfqmxZN7ZP0ezv2i4MHsXUqS56x2H9U3xiuk262X6d1I5z
ddS64afE/99OiqQAKFfpGpc8qTM+enEA1KNsBqP6MdXBUYl523zO/bb4nCf+X9ry1lU5dbRyeZk8
QydoXIf2r0Px3oLJWDXn23BI6DjT0qDaeMrBN5fO4tFw50+MAukz7v91ZDh5vhpSu3oCEqKvrSzU
L66uTTtkpesTRHD9/dAgluM5bvNIftnYKAAmvswVQhpTUdU/3Co8NBp421UBnBuSAoRCM+MHyjvh
N1t39HVCue26ZK8stI9O/rrkMANY6gbrdUlayk8B392obYZvSqH3UDNyNtGDt0LnYPiWN1xTzobF
9q9xhTFDE+tBWLoe2yzciTaYT1rlbDtQXFQQJ29lWHc1QuEocopSmGiGlZnunN/sIi1mk8DgYZzE
vAue3RzZ4BUnps/zZ4VUx/Xkveu/xKgAfu77OTJ2QWd0m3B2/EPkedM3BznrbijKr41WxOcUhujV
iK7HNwmLUHo8wBGMzqbprEq99+7iRPf3Ic2KGxqTzW00lPxfl+ncbYwiRfdDxlNrdtCKmOZ2RFQI
XVB73hqqswfL9NO3puAgvPWArtpHOXuz30xiny3tGm8sMBExWcvZiJ2nanAQu5jE+T/aP6zPd/zd
5/l1ffmcniA63tYedGvn0dW20xQbtfC3Qw+R7aR3j12ewPteDS6lizz+URuOn2zBtpP/qTtIRpYJ
1xhjjhF6iR1UYWLu0v9c6mZ5W+46PYbS1x4zFMIXNQSzsJZvUVOuPc1Nd2IT7YQO5tOHIVVXRq/D
i82j1DAD7UBpVL3ixgY3NVdW43ZnB5b5L1FlvD6A4/I17AojW8K8tujOsIbYX5K/w+Z2/Mdqv4bJ
9MIP+H+z+fYbMxtjFJge29JCk96onEvUROYFtOdA/zBf9EI9pS3MFhLZmEZ7Z9uGC1eizqZkia/n
CKrDsIbrVmImxbJXdQOaTqfGco1ZrgD7svXuCurmGp4O/nyCNuKTRMuyo8d9y7gWh9RmvB8dUCum
r2R3KTqYX9WSkoTv+MFZhlD97eusjZ4VFOmes8nYTEuPa5Ia+tktm2Ilw3nWjDvImNWrNx1DgDBj
nt+JV5YMEdw4y3BZckrh5JMlc+h10i5oz1bgQ4uieCQrwrUueZPl0NQZMHHk4E6SS+mCckYTLwp2
MtSScDjqKppFfRXmnwPqRs9mek2lSEBdQfl8m940lbr2nG6rtQYqhUHsXcaKVjU9mLI/yqGHdsJp
ARp3PewP/4wY3PZYjzzqP0SAnCItvpQ8/mUNh/37ZowM9OF5Z8n0LUgcUiq2YXKcF9r9PlZ2QqR/
tV39kOpDsl/VsMBauaLtrcqkKqHDako5rTo5MqRkch0KwkYwNeHwf1j7suVIeWbbJyKCebiteS6X
x7ZviHYPDGIWIMHT76XEn/HXf/97x4k4NwRKpUSVXYCUuXItZzLNmJrPQYTWIa9PE7XI9XOgiXKE
UxyhlDo1y2uXsSPkB70HQIO9B880n1HG1ZxBEutBsrz214hvyzV1tp4WnAeErFrVSaaiyC6ll5lg
pcVoljjpGiX1zYaG+zo3sBNt3qfRahCkNLaA9yd3ZNL9HosqED9v6RPI3u+OMfSAF9RLc5jIwRW6
2d/IJCoNFUTCYzv6CFDXrg+O6eoAgPzzicDsA9Uv7Z4srZ5D9Wl8D9Ok31MAjoMgdzvWXTUF8ERi
tRe8aG/UST8yZGMh+p7GN/qBxaxF2ce/h/O8qlaxa4K+uWD+PsF7ANhdf98Gdf7omGnxmGOdZEkm
r1Ft4TfumPbSMWO+o04gpMedBaKEJQ34HI7nVQ4S18Fb+26ZXizrgUATJl5CK0B6R7DvgO+e1Ugq
N0Im76DB/e520PcB0Uiwz2OoMXpZZrxhIPXTwKHS/JWTAjRTrDQ9NfeOguAbWj3skBY3FPSC35AX
dhZh1WQbH6wFAjJI3zqWWGA7zZDBUJnFVkm5KDuQteYX+7/9kTM8m0ETd3uULktAWBmQCiry90cM
sPKSamklSGjMHV+ChQ1FAj0BVs0iwTO870twaYjwBhWv8OYayLJgeRxse8jY3sARgJi/i9Iv4Qcn
8jDD1LiT3fdxcJx0mQWxq+jDf4WecNOlo9iBGzUl+dIcNKVTN9DsU1eoexPB2w7q3WGPoje1s8Nz
yYWMX9TuqdmY+ioGK+xTgp0Hli3/6Uavit6BgnaQt391q9VsBGT+dFP7mGk2stNFtc7m80Vptq4H
o3LPBIATECbbtiNjR+iCZcfc0OztABTCNRYlYOyl4T90IULXtemUr2YSvyaxqH7VKfTumCfjhSUB
gW7i8lcX1K+DFheveV2kkMZh3sNg4mautDi7QqDi4yq1Ib9exbWTdI08WAP647fa0j9YY6A0LY7A
bBFHzBcztCEnWpm/2WiQouDwIwMSG4G/zhB7e4BITHlwkJ2BMI9jP5At4t9aYff3wsDrIHAgO9yM
4MKa/SF9BUgj17FKbYzmNh1e+naEaGlp3zmDdA+WWqy6wG5sDDakSGOP/Ipku3QWfxgn8XgyWsoz
XdsHyX3/Z8n0kw6Wk/nEc43JEvxz8i+fMg2G56St32iNTKtlWigPPcTmeajvyS4C/xpbPrAP2fja
RZAdmMO7FAZWdtuE2LntRhuqPBjEcxVBqQJSEcYqQZ4RknPpeLFCri/JwQmeWVvby7hAsXrDo2zJ
Rz3ajIljXzQgbqeDEZjxKeD2us9DhLeog1wE5JaWBW6yDdl61P+tdCeJIEzX8WsvQBfSOkxuyoLj
71eXGgKQfDhg0Th8A3uuB4lKRzt0qmmamzqQ3ksF8pqj40O9L1ba0UY+esuOg8J/9LQCTFjVr2qw
tDd14rPq48QAPy7jEARxDGQXCyMznmu/bVdxx+2rMKAtwJokPyBhAEaHcAzWlQlVhNQIi2VWgXwn
sscGv0CcdT7Q3gDyoK0bSPqlUjfW/92HHOmQpmA7iZX3PBmdxfn3omgDbLesE205+zIe70xtPJEM
GUvN4U710Q6T+hoTvxa1Of3s+9/GgQ8FLPfSfmsgy7AA8VH8EFuhvxl8YGwEaAzPZhok667mxnOp
dd/zUoa/zAQ8eFjV/QDds7WQapBm/jMI4Ft5RkFPCmZNTX8epZwGQVZ1GtSUCGgBbqKFPTsmtaMt
s1GkS8Sc2DEKJUjaqacN0+HjlLpGpiOA4uTjwZJIoBWqrLLUUAieGBBehxZYcgpCMGhoOW/uNTut
lmXF47chF1fPQa3Xohffe+63v1Ay9Tv2Hf/ZyyzwMPvSvjJPZ9B94vEBf9nqzAbLXHPb9x7MlL8k
YbQdVf6IDqIcAmBrYtSNUzuzkC5mjjwYlIH64vPZHfvxcKBWq0Nxvh2CcUuQoFJCp7xvENGbEEIK
PgRKlr/buAsGChKlJmfyk59jCXVE85Hff50P3F7R2WftCfwbKE/RPW01R1h6W38ESzowNypIU9gA
BZaOC6oyhY5WBxoUQttpPdvGNLgY2luNbfch8YMKu2Rdk/gbRqupKUXuXgeRp6jcTQKEC0CclKgD
dYDJLlxYThFvv3hjtbxqhqw/z86Op4i9WfXwxQ1C7slaOnkDLvAXEMQEZ15WjrVoEQ/YB1b4Uplm
eBk49i0rwO83rgXysckFNVfjIk1CDU+XIV8BTwRRg/n5JM2sAsH1mh5MLdntobMvRdbmK6GcqSfM
kIFb6BwAwZRPzn88/Gj23LQMkC2iLF2xHbqKHjEyC9Rl0qlOxIdzFxmFkdpA9QGboYaQBt4Xv7g3
ynhFjk5ioDzIqjxrb9pisk0zWEO1ayDTZseLvMohN2EY9l3CxnrnJG22LyxnuI4QgoRGXFq/Ssg9
elqk/fJFvXNL03trvVwuaVDupvVOZAaYR4JuuFqYchqU6+6Zngh20e4QI3KnQSFwbXdBOqxNKPQt
clUh4KpKBTpUsl4iaBWcLVsYwNWorT24NmLQX6H0AISMH37YNYG5hFc18OYI+Sw+B+tlIrbQR4O8
MdI5V2CG5TVnoj6bLhTquZm7EN8Bj4qeNMOhDPQbtVxlojPwlmS7zlXlCWooTUIdhRaxjV4BfueF
TfExS5Bl7crsEElNDD9M1oWNjaZkJggJ50sht4RPAwTNjmaTQ7oL05RfOEgV1r4vkjXdUaW6rfSk
eNBFZZ6o1YRBey7qDrx/6KNDUOti7QJxsU7L4MOGytVbWGr+dC+iqrY4V6N1JX+6FUEez9dRLOr1
PJEI+Z0F2eIzzYPgMOg3Bi9FkAmUKpXivzJY8puL1Ltzeoh38xCs9WTnruMtjcYwj01UyCczjbft
4BuvmTCgZF00w5bcGFLomYGNfTP25uG/TTuaWrVwBWi4aNo8FMXBIlhgo3XWDlWD4Tp3xnZDLGTU
TBFb/9KMVZMoy/SmDtdzbygQlNCL3xFeC089NIUOnOFbUtOOES0vXR+FCKo3dRRHZFwBl6iaegrs
IVc0/dREyiA5s6plUzMahH6OKu3XNBMyHpc0Kr5TK+KOc+lb/dkbx/GpLXh71aAjRn2xYcV3TRZc
qE8CuXjXDBY4A3BFMGrUNyywdiEIVp4SbdSAKRo21Jf3pnHvgjCQxnVO1zwMbbKkvmqMkkc3/13h
l7cVKbDuXVj0DyIvGGi5sv7oKnInwIatXWraFbR0wBc1uaCaprYc50attMhMYAATY0PN3pDlpWDB
hVo0qMACfYEAQX+kJk3p+d3NY+njoGhPsr5h95qK2hZVbG+xwOghdxNXe4na/Qu5ICkTX6BBsZ8H
tDnXtygEAIJCTUKHLk/4NEmU1/3eAnR5AYaJAKnsyl2kdQA0c2Xb2sLUnBgiWzxY2d0Y3lVZGd6h
WjLbJZA3WujkU5sosyuq7kK9dCDn4VAEkXs3ObEGD5cGv4FpXhaAKUl3WLSbB83XKtRljBQUtgEr
nBUKroAhCSLdPDr443yuBXKRAK1N7S9vf5kM2brzEASvWn2bdlm/c1Et9BDFzs84HfMfhR4gc+CV
Tzno0v7mwBrvKRjKanLAi7ffVQM2XWqGDJulew88MovEhaZ9YUTV2cs068XkmzHMk5eqlvVFJhFw
2srcFSLeMgDHN0hGWS/zoI8mVuspIlnjWB6nN6M0A9wjSVyivA/ySF8OXQjAW9wPUPlFR6PerXQG
mXfvgg1PYslgRZbANLHOYWW5DbMCaniOHUDWNeNrh5vpE8+xFEzaqP1ZIlalmbb9myONVXlD+uq0
CGpkwGdjp91he4jl98GoGhTbqeEhxG6m4aOvN09IefTrNMNqv1FYCFfhI3hj43XpdRdqeTrYFMaW
8aUxGMB3qN7OFx+9UYRy+dopgZhSQz/HB74sNnoABtMEFNaIBaAQvlc1KpkFWhXcIA/I2/vgisJe
oPdM/a0Tj9QfgtttZVrBeKSBmRrYUnHLKB/rLBkOniqrqFu/uDjqjJqRG+I+DfuTMUJrGywc4Ges
S3EiN/IYtajcth3IYvcAH3VL38lrZDwHbaoNCLO0XCSGLu6M3q8uwL5oQLMideqKqsTvs1LipP+M
sCIW3EAICA7zzP7hcZ8f6eXUNUlwgQzato3xpl82ZtRvwKTXrOalnhrgiqw9kkmApm+j+xZA0giP
8tSVb2FW7UG8o/0yHOME4dLxlYNZYOmh3v8K3ixt53R6v0N5KVCbapDnoG4x1ev9KOPyOoZ2sWBD
EZ8zVZXKEsCjBSSBptan3eFOwVe5yA+FBS7FmWQGsFDo+midB3ZVvThQR4af17rMbOT4zRBKrp0+
nGswpL10vythdC+RKSNw5IIVLagD64WD/2uTGkJuyAmsrR9jTLe2X4wfdpTtRF0kt6624gcztwCM
z3TQVzVp8pDxsjnhifNKnWMcV2dQVJ8L6WYna2DZCsq4EFhUzaDDG3BBp3QItRSPMNUzSIYeD8Kd
SqjHXZOxd94Bictu9uDVlwz40UXbB/q3uJHaqqzNYk9NhowF1DHFEzPUFgw420UMZphvYVpLYCt0
f+/FfnpE1am7xHJo0THOn8c8is+6NgQg0AUMAEKy7Uor/ehQqqZy48pNj+r4jHglNNGiBskwoLBW
oLKJD9T8dDPUbACLgRuNQAVj847KDjBsVeX3wEVMXUXMU70RQFp1/kUGRXlCRZy7+vRASgIlAKkQ
S1d5hC0o5ckDmkTl96j+mIM8NCjOgYsIHMl4IOn3LZJp67FGDYgsa+MepfTGfcaDTYMo5ZU88iS1
gDgI5ALRKfDseqk7LvC0GfbkbFsozOZDA8wVhtKIRs2JcGSztksx5svK1Tayd15NaGrtGeiYFq1i
hnHGsDpSEyI11pPT8Y9mJIdkk6BUeSVr7u6qAoJhtFd38a13vBTJijby1EtN2q3PznYrwiOCOumC
slqt3YIqOC36TdL4GkDKeXfgtuUfdaC2puwYC0HJJZFhpQFkp9RZM8hkOwADNM00D/hzTkSKoEq4
YjGWPWYGoFuc9+wuYHijydG71WEBEzAER2n6b7OpT11IIti5WEZt1qVLL875KtVatpnaVTQqzvLE
2k9tI8TLty6LC01R5i67G2SH/aEaDLzdNH+GEluQ1MlDlhzzSLATVjsfh9FPAfb5sx2XFZjXmyPZ
aUQbBhZoVHWimrEungKbj30IwWAPtZRWqJkLsjmqA//+clkAFLWeaUDoDGF0pFGBtIuT/GF0BudR
csBkhuTagXLukSyWNu5BH9HdcWXqLb1epFXnHcmjQEZi1XAooTVa42JFhVJJXoNDiobGkJI9oBgr
WFATJbHG5f+4kmfV3V0CiEuDLHzQZQ4qpcc6P7bqkEgL7W6Ic2CGxvxIZ9Rd2p0EObElwdv4OSYi
d+onz2qswOfz5yn1a01fryGllWztLGIr0g3f56o6rMLvZGU2ujh3AOCfnSxjq0w3raN0y188ZN3J
EN3HIUrt7kQ21we/nmNnR+oclUcHtgbE0T5dqEeigg6UzuBVy7XbnKYaey8+6kP9yj8ry22kGchE
aSo6aC0oKpUXtciVBo5xOw2cMlr/zDVP/++5yP55xXku858r0sxmUVhH1GLj8YmHUc1QeUsIXv+z
ie2O+ZS2eKzMvVhOfG1SLxLicWY2Z9vRxFmaPNzj1XZozRSIHbJNpz4AKvvUMA5ko0PhVqhnVgeU
GYCk9CVusYMAbxf3hicN8Hs/1V6qti7fC8t/8fFDeAcV9HQCPOl08q8uPZTeM6QyDqq7UCP/jyn+
v/tAAgxVXuDvXjud45xq6doLInrI4yzeNNCpndghLA/KLlWlO5cWX/nZ9B+T0bRe/jYo9M1mYof4
z0EyrayXyLKTkyhQfNnlmryjQ5t4GbQyl7NlRCDuzk3UgpzFSvRVV2yWRWVsjQR7VFcYw5ehWbfU
wroMpyl7A1wdulRBCXUFFdO7q8PY2LIQRLBks5GhXDStV4AatKjWPZhI96HHs+dBG7dFbQLUquy6
xYLZLqLyw+6BsW1fA1/37JTYQ37aZ/9/28sa9WuUvZoSXyp7BcpLaDIPU7KsBm3tqQuaxzl/lvVm
ve0dXy7n/JlAChNR2MTfzEmxzo5es8iWRzJN9nhZhqgoo5zbqIXsFFvV43zpDg+cbV3Hw3Kepgn7
r1NTx2Bk09Q0kQ4q57vONZejgQpB7o4IDGaApFyyynWXWsNz1AHI8DL14Ak17FHX8pQrG/k1ZggF
RSBItjTDNJYm+JxFgN0HBU1q0s8DlqfTTLNpnrNO2BbvG+9IncCB3adO1p16lPGvZO5hxa0WMtPK
Ay++arCRmlUmHzzTuzIbQNWlmrRccYoIuTYRsiPZXB8EBwCFX6lzclPzukiFb2ZbYf6ep9UG/+u0
NCjQEMxKBWfYR2EZRNP2YLSmTjq0n9OGHFuFocKqSraas69arOxoPeNHwEFQk9Yz1HT9XqAQCamJ
uUm9qGXD/cJOfoRdT48K4m0ox+9Biy1R5On9CYTiWONR21NGOqNDEhaQiGXNloaGYFnHa0MNofY8
Q1iC4N/qm/s/7NPMXy4yZEGy8PxCbBDi6PfSix5Mu9ffPAixBqGT/Mi7tF82MvUvkABuT6DxQDnh
UAbfjfpMDg5UiZelB075WlbVuYCOyIo63K0Fjal3KDvXK7cWyTmIo/wSj8AeILWV/HDNx74yxu8W
itJX0LEt1LI53CJFjNgDh3An3rnDW67bfJEwK7orCte+UAe2AKitUB0aSuymjkoD/3Jooo5C1gfP
iAfQFikIlOTinmyidYCyG/rhvkZkcGNFmriGWWxejUa/cbWoTZFKopZotXijgTEfisAoaIk8zzwg
qrKnopa50IWaUHd2DiA/nzrJn+x0GJBaOjiJu/vTrqYFO7R2KI1298X/s36GjVp8REHO1PnHcFTv
In+si+njzfU25AZIZHEcq2w7T2sCU39OfbGsNS7ProuEjgQm/9qHeF2j0Cy55ywA7LeEYoNsgmJp
2Eb14vEGZXyiyd58HygAIYofAQN5UuF2vzu7WDGWe9APvUcyKMUuJePLKrDC30idAcadsXeZ/ESN
Xv1kd92wjvFoPNV6UR4NZFc3o29jUQnygUWU++0Py4yW2pjlv8HB/dw5g/0SaBLBfUTeL66m63uo
ompbD3uyW1r4/VK0uvE22P1euEb2W/fGQzcE9RtAmxDoAvuh1/FFLPrxQTeLdBvaNTvUHmdX24+j
lRH04g1I+u1QseyXPsTfuiwdnnshB+w+jeIUGJ19wp1drr3eK1+8DuFA5Wq14z7x/PhYN4mzrKK0
AwW2w4+Jb4wPLTcewNPhvEGjGWpOod2eoB9W3YOm7Z3s+DKIyvS1OBegrbs1PAaQOvFXWoDiOhBg
RhctL5JzbcTY7FtW/944azdNih8A10AmSzmY3B22qKGM16nJijsUvxR3ZYgCLwQcKsTrnfzOgPaa
v6hyfOIxu5IJNVwaMtMisOKF1MpdpLXpRijQB/7V2s30s2SBsLE4WOq9N3WEqBYYw/KOWrEblufc
jM/zoKzEW3+IE5B4fk5UIGG8ws2UbjSCiGBB/TEx+XixwRe53/wgsrdR8XFWrBuObb4oHEX5NhG/
TUfyocOXdiWj8ciBde0M/wAJm4XjgsWjzKzLhFkYIY2B4EC6IYxDVJj8jAKNZ+okkxsbZ9PqP/w5
EO5Ik0XOUWt8Z0l0FHbZfCsT27g3ETQ7/cXe18VXe2q235yMf/jXAAAtib0Cv5tvQZia9zJCNdUU
ySrCnn/wuyIJcvJccIMSJoFK1XLwL7RNC+6J0L7DH6Z86iHJtGtRwr1pB8v4NuLBG3Ve/I5XGOhT
ONNOQ+eMV6hU+yDKQEGyGomcbvkk1UheIjAUudU0khycEEVgNNICouLapRAd9/4ZSdfUPUAUaaQT
+/o3DvAROWClh9qLaJ1HjX0PhHi6wT8jOAmWgG8Y4tU7i1sV8gKxBbXwTocetQV6VctkPyBdtBkq
b4xQkxivwdFl/EhtVBYCMZs+O6MuVoEpzGspIm3bj317cOt2OCHPDvFxr6zvazzmUZ7XF69YRjyG
DODeRXw/dg0YwyqvUqoi9ivX9GL5t882dtZ/fLao0r98tkTTILKrar+odCuWPF9yK24PU3GWagLQ
3x6o7Iub2j3qSPi+EoyJBSKroJCjcJ3fePXaSsAYMBldpG3Xvoy1BdLYBXatrbeREDNbxjLEX52M
vEzwjo6c06hUvKQ6FJ3ubXgEsXOvkltLesVBAyTkLNxOnumMDl1agqEsdN3V3FHX4XvC9XCRN57c
WGlk7X2viu/9QZW0DaD6BfLkhBLP6oU8Btsykd+0nlD9I5bQY48OEo8Sa07rf4nxT6fkNMKJUgBe
mjgbIWNs+8FGNyC463g+alDCbF0rWDG3eLswWiADe8CCHl0HEGmbjd/ILdRBc+pUFSJwPfYaSdK2
l1a59RFq+dTwv7lJ3PnbAlBEyFh53VOT51uUciOvhztvYzrxuM1VU2TVMoVuyAsrav3ATBey49qo
v+qO/DWkgX+HRLO8gk0bFevK3zICd8k7D5krNW3eFVvyH1LvY9oScePdmKOyHdTaYNjd+MCMLZFd
TPa0taVmpafpftr4ql5UbCRfmohlJvu01pGJrlFd6hNwNUqcfmEYvbMOikA/OYR2xUuidzcoz7j7
uCLUaY5RizhNNprtCUUmoJfIQVR9gkBnaG6iCkXlpSfFhvrpoHnJ99StzK0szA41LDgkRdSfS16X
KOXPHDDI+K5ckDEp+YeP5XbdsuIc2V/lTR2dF0nwX0JpgVVI3kJrvTt3IgSYEPpSIJWDRKNgQPMj
dY9TrLzaDRjf2oWP0KRckLFRPXTmAymzL2vvOtsrwwT1x9TbWSujAtBQYmXg4DV+5HSj4RaKzy2z
cc/Raew/VFaWQuEMcXM6IEeVCYR0/2m34BcqwOtPli8jqT2yxIBm+ZLmmsdASAiheHUwc89a2zJz
swvowdqNDi7wS2WE1lnvngwF96IDmelsjIW1dNOhWCdYqXjYg4T+aYzyJbkwsg1B0UC/J7bX8wxN
oj9hdxKDps/vioUGVbJDoA50FjGnLcCk4MKI/VywJms7Njbgu8rL8WwonfNhRz5ksp3yn9E05dwm
H2qWZe7Yy7nHNbxyZbgQlGwEEkaiSD4OKaKRDerl0c6kX4NwKPo12TLqIXen8cpNn2u/KQL5JUjJ
kgQqPzHI01ug2U/YO36NZv4R3KTBvhM9aYn2DBS0dTY18AMKKx6gFD+k53rICnAvddoNRWjmsm5j
EzGeLFqAMbL4KSO2BkixAPYjgXCNE8a/urR+LyO3/dYMyNtrbqzfY8Hjg3uS6/g/lmyPl1YPFpwG
1fweW7t4ueJ+cAr8LVIxnKZTzeq0g9FgTVWwGpVEqocOrgAyawAtnsRusE1MFO2BDuMVwMsbxDqb
B3+sghOKBZsl2bUO5ItlE9dXFlrjXeBIrF/UgBhcAcgYlc7RRn3xo19CTlfoxVNUjs1CgpHvRIdB
aPlJV4fZRs1OdHzpZOamHAEIFwU/czcqnwKgYO+5Hy51s4mBa1k1bpE9ObItnxB5Bbyx6u7JMSqz
C1BS/pVaTdr8lEU9TJNArw60qlmM+1DNWaoNLR5EYk/NbHTGFbBA9paarV8hPYgA94aaQxJy7MYa
f2Wpi4IrNNkju2EtqReZeO1Ql6C3oF7f7ZNz22KFSr26NJsrQgY36sTSNVlUzqDvck2zRrAtswYF
Gc2hxeIAoaSchWf8tsIznWmi+ga+bLEzjdIZF2Yd9gjAD2CCN3JsDHMoM6szOkRQBTiECQ5z829+
8zAaQS40bG7+v081X/KPqf74BPM1/vCjDo+Lbt8bD2EMkWUNKiHlgk7nA4g/nFVpVXIBoYTsOHd4
CSjp6zL/Zwi1525fzTg36ezPC2QtMpKGB5bD/32auP78YHQV+iSTcb4qGd2mtsuFaxu3sUuwd1Mf
Yh5CzcmFTmlIVaUvUN6s95qVlHctpCEdpIJOhWLspEM1OECBaGG1HEzrwyboLGUbDaJG50HdAcBG
d3zTdAy1Ep9jaUSZAi0nPfM820cdtdtjhicRXXXuGECvI1zBLoUfY2Xexb27ZlUSLKcrfk6MKBUK
t8HhLejaWVdgl1wb6WqaigbH3Wvmifg6TZV1RrWOE62eXAItuFggIdqCYaI7uJ3eHaYzL+s/zv5i
Ixfp216GGxvj6FB8ns02V00zz0ods60GS+gytXHHg94tuK96D9xUMZjUqRk6LLjvTEhoC2ZeY+VR
Q15tF7dOv6TO2vaD+xLxlrwW+nkaJDooBaKIB5EvQESLjhdX37IuoEmpf1ajc9Fcvfppd94l9nBS
wOKHKT95SQZupkAP914jnwiQTjD0SGHREQmY7LOJPMie1+MVVeYLfcCGIHPSOxDo2bc0Sb0LHkhr
atFBG8HmnFntz36IGDJ9LRB5VVDzpe+GYDHw8ujYZLbaz9fua/t5xlLjw0ZnfWa7r3E8ZAu9zL3X
qTfa6kbwwLqO3RzHYTfwXrsn3o5HMkEcgt1aAPGvIZ5lUM2T0ZLc+v4Wg4zpjrzo0DZ8x6xSnKkl
k5TdmqJ8Kb0CTBpqZjJJDs4KVzOj/WzrS6tZ+qnOtuRCHVmXo+iiRBEP2WjOuIacaNTabDVfNfI6
a8skGKjn+SIrM/eeIYHXMnx84LQc/aPttjcaRl8JuIgaMqfVl9mNGjS86fQR5q/AsKMUYP+6zKYi
bO5k4MWn+ZN1XpgsDNAkoiYVfzDy5W4TLjTN9b58q9oMASM1QVdFLnQIRnCAcIMb07eiSb0+gOhe
nnfL+bJ6W/g7rQZuff6mfdNrB90X3+Y/HAKk4P3vsv386WThBNcyeqW5pv9hICsVdR2uU3Os7AMY
NoQqphF7z4RIglbm8nvK20czy9ljCsnGg6frQOgqO/TsLK1sLyPW4QB/+nzTgspo7+eV/dSB6I6c
dNc0lq2rN+fEcrSV5pT5ooMA30MvjWfRDsVZqJZbBeMGWBEwJ9eB8dC4srnzQXrV+sx4IFNvgNor
yqPkSDbZR9UuT0p9OQ1wzOhBGpuw6wwwcQKih3V1n+5pcnDisgOiIsaCmjQgwI9Fcw15I1M/IpSY
yb7Z0uSoNslPqVX8ok76uFpiHJHCja7T1VtLAG2WuGuazPeYuOh2dSF/OgRp+r1knnGilsTycBt6
Zg86EXyhUZPRDUiVFXWSqYRE5sJuQnmgJhsra+clCNaRC30Egco4fXwgg+ZB4yWoR31HHwC0Hvoh
6iS2kthTieRFT6z+Ntped1eN4mcoguAbpN2HNRQBh10k0Yw7bQXSLWA00yA4VU0OBT5UUH8DT6EN
Sty8PVZ9AuiaeZvMPRT4uroGXwhiNMuPHTco1HYTTm/G5jOkPo59US2+APWslENM3LDuNXzsKgpf
KH8d6cV7x7vysUKSbddxSPwgShs8KgdKbWMN+G7zNw1BzvfUAQCSCfs3s7Jrmw3ma5e2A/RAzeLm
Wkm/9WtTHsLaZYhTMB2sgbZ8ZAOUcQsIdP5Qw6FRav9OMNzLEQzGTzTchFaGn0amoyRB1ZEnvgZm
C4Oh+CyL5TM0KsDlDPvsJlT1eRZ4SCMioDa5uai9JzdUR3zMNii3ebYk/RES0QEkjwfQfKO8Q1vk
w8/ci4EuDcwXyA7XACUa+Y7Llj3XvX3yKiN+Rz1PtqwAj750nqmfS2NAas0akvfPkSKDGAWNLN0I
sG3L0ldamiJBFBXZM50VkcumM/EX29/8It3Q8dyssi95Ns21hiOYwXZfsnpTjs0ZHjRndPeUXpt6
PWTJ1o5Wo8zkM0dHzjRLVvMd2WWaLYoRid1L1VfV1gX9wIuZVxOflZv5xppZfrMHCgnivFk58Vlh
LQ172oJA2wy0Z+XvI06GKjXAFBwSEDcrYa4Vdn4ZuwF4sOuY/Ze2WKbdIky68BgwyI4AKsPKSz46
SLgYYkUdyBOWlwQagtYqHeUKGKrwOLuFgxNvhijzltJGNacAUOPY5X3/GAuzWIOlTG6m5ggiNttt
8JFMr3/shDGCwDU7UScdhAfCMBR13ahFs0lmfMxmG+JjtsjSok3fFS0iXr7JFsSZBfmhk/CN5kIt
rmd8lwZ5s6QmHRDkBTFnxC92HQCwqTw4CMSWtpISIdtf5pg81IB/z/G3q1g1tF+rHtyT8WBXDxoz
jsTNEEKddMdQa7WW6qaARl+iYtHiWkO0+8EW41GH+OsaD0fvGPMoXrb+aJ84K61nHXTpE21dV5QH
sFBWqwiouW/kFma1fTL0aOubZY+ieved7hjOIVxRI2Zxa3W9PbZR76/0iCXvXX4uayt46xloV8d2
TA56nhUPaiD1N6yEho4JuJCVMHfPMszjctP9GSHgE8eteP8f5r6ruXFkTfavTPTzYrYKqIK5sXMi
FpakSIkUZVr9glC31PDe49ffBKg5Iikdcc3LTkwwBKDIagBlPpeZyJZ2Rss0fxuplELMdQTLqJSN
EFGO3tpyKLI0kGNMTYrkaQuGXnB/MGL2818SXNUubVSEC/DX4er0l+Q/87qHirsKmND0AVLMxnMq
FPQ6vGZIyjZYiWqYEeD3V0ZHwzqzKxSk1ie+tMPL8OvBrGQEXed3GfttuIOy3KTBteUa4T9icO1C
TLH7IY49MZoo7KCl53WLWm6FBUGm86YDJNxAXm58Kvp+PXNoaynYO4Os+0GKGHKQwF8IXZjcpYDe
A7qNv7wyh2woluQ7IWzezr1fnf9KCamsLi3BDMSwUAKikazmf7Irx/FaLsrnw794uhU5B9nX3CLx
mwUUC8J7LcnXWSZodyEIn1ZYUaZZ2A0/pvMxwW4h+j5byQqoUk7Pj0hk6BmtigWWv34Dg7/fjFzu
oA/NMicS80AvSA8RgvmK4gejXhfcd7JugK6ZAB0EVZuCWtPh+zkliocFatvKXTt9VCDWR/YC5+bD
+cL7uaxSKrtwxdaYq9zmejf4wDuFye5yrm97Py8o4egQ1A7r8UzT+q5spUnlDrm1ykobrB6eQMWb
NOKCFUx/efLw9td87rOrKCwFfQ5qJZ0Qo2elInVgV6OS35dl+iIhyvgSFJWNQFz3gyZuZKJ+arhu
VBWRPZpVdhorsiGmo6C7akLX6syIMAeK52OOiBzsHG81n5o/lCmKPP+FNAW0XPMRQrQoXrVDpQFa
eQLczUVc8zkQAED/RpI3CORk19q0/KaN+CRCWW4RMo4lORf6aMmIgF2iiKCB3lYeg5gODV9czApV
lPlzrvmhSTlPrrWIqFf+mFVW36QNsN7Ai0PN84VVye8ha+s71Q9qx3WzZOklHEpp04/NLUYJiutB
xZ8R2g9NVxlTUyHqsACF4FyjPn9oaVpYrsJFaz7sAN67ld8aMIk7cpKgXHyo92PqAtofBckSOQ0A
DKHwsIMyyNu5QtkIbrhMfdn6TLPClbDVThfHKRWvpD4xUbLYCXtE1/AUusDLzRn7HyF1tUCuV8QW
ppQ7ECmWOx/BmMO5+XC+gOr2eiEZggIChJa14j1g4O2KifnETa0ifFhCGuL9UAaBIp6rtAklDxXS
qqwZ0cQwDqnWB7kqvb3C63jdDpFrzIze8t/nm0yK15k0yTMhAm+ByzeGKGGuY9rSn+DbaFDzL8Zb
pZEHcL3gRcQ8aPdELUE4NC21g//WtvXBaCyJjX/rU5BXNy4SWfANxx+MQJmnb4ZHyMW8nZ8LMcCR
eTg/tx/T0LU8YQTGoK6jBesC30aSA3k9dcS6iFw52G0AConieEGjpP4+t/DrgDkhxPl0GFuJcaCe
rwXSO58ez8TzyJcBJcNVbSHKoIbz5QrqZ/Mjbcrjw/kqIv7dcn7+RdB9uHr23ffG7fRThSo0zuiN
q25A0hVS6MVVjwiAnZZU2qcoCYPMcTq+ZO5N3nfuqzQWvyWuqvdNTOFZer27RhV4efhOk+SClQ5A
Ks3zjQysdELBzxB7mmygZjJ4uukj1kbJIOT5HTP9jqvOQSaxTAqI+zAgrzs5qSBQPDRvSOz3dtBk
gG3eJveMVATjtCvBTZNIdsxRXBxERb4BCD61UPZUPJQK/TVDGwX5F5at6OX9OyQYfVNw+VMj42XO
qDVUGBf2+6FW9YUNeWTfjhXPW/MB0CveP87V71nWQprOd4drlandWmzgyASFS5+r6NBA6vekpzqy
BQUqRDAlMliYCAuzfD3L0CTTIZ8O56tSC2znfBW+ong/X/3su5HsI3ORpCBQFdJrmAmwKyFAKxa9
elU0BKbmdL4rZRAGDPVT0aiZ9LuJFPUWerQmGG69ZOd7E4ChCdZg6ubsVwoMsQlaDXYj5FD9GwQl
uvfirLSgJDVuAPmKV3Ieyc6YZ9JWCnNutFz2n1oxvU3ijP0GsB/1jVrz4hd/f13xG5RvtJEIIn/s
FeBH0BCK0ZI1r1sX1QP9wzz95/MiS2VHycuD+pA2iMkW2O6rNIUw0rsgUZL7tcMbH2S4IwSJ3i/Q
nEHwQ9iCwQZMVDmq9hFc0QsedFfzYT1kb4cz9BC7w/HV4fRwvhoSwMP+5XezETU6RZqYoLZd80pJ
l9pkYKEaEYpsapH4m/l4/piauNmYLsNICdYUxufMZxA23avLM38rdz27JWN0PZMhSGknOSgbDe25
1ZCMr0DpeVvYtodW82lxkNCqj9Fqslz/+Vvgrzi0Sqtcthu1kixEKFEg3JfkMZDADYd57e5SvwIf
Nxb/DTAyyEG5rY+gSydtRpSKQxyxkm7rrKqNjKb991CTnltNiV7FosbXpzwUjwu4SiR6kTUIrfYe
JxBk8zCnvQrcKN2ANElLg41LhedYcNnBoGwjmqyz0H+ezbTZQVCBctVVqY1Ws7GmMYxBgOFza2bz
mnm9mt6NN0KJrWJi/prP130DaMd0nnWq8d50Pg+Zzhgbg1boIOwdHYBmkkcF8uIpVf2fiQsYtAIu
tusw9rtrFQBqlBrU/s8Q0gCcgHtDVALXOf1mRINxmybSYwrLZgMKpnQDqzfdwAMJF7wXHlQpCK6k
MLA9MSn2cRy2WzlSUNDSQRm0R8zFKF1CFvNVoeX12vPUH4erZJBfKoA/rmAcwWuRmQDJS0TI5rbz
B4jrbN6lws18FBSabH7749//8R+/+v/nvWZblJF6WfpH2iTbLEjr6q9vMvn2R344vXz56xvTVEnl
nIHDgmtgH5FlFdd/Pd8iCY7W9N/8GnxjUCMS96zKqn0tmhAgSF7C1PWATfMKhG41tpC0iVUBSPrb
OhoAw20a5QWpc6TP01+tYB78WK/zoysgVpxotrA6ztsFSs14fC2PfuKoM68c5FKZ7g9F4BxUBqOg
PjkGjvjaRyHMu5kRRjw0kY1JIBACZqL5w4vc43Nz4yKJTYIxvoI8Mapnpw+eJv1Gmj76sC7tDIse
GJn+vhqXzXeQ6ScL3hJY7DyRS9Qjqe2hyfzdufH8A1BTIPrXj56JHx+9LDMZI4tz5KBldvroQY+X
CV2lyPu6C4YFksAeqqboaCVMKJ7KCEmTyZzoRuCgC5WV27mFDMwToNoEZWKftypTV1glvnr0Ox2Z
aDakvoFYsbDivPKf4qAUzVCKuo0CScyrIgdPxoDc1MMI0mc8Xvllagr+adR4T02JC6URLx7W8zSj
5XDT+KG0YkzEmgtIg3JhXGrS+cNhBFFfPB2G0hCZy/z04XRqVKgonU/3ByNdzjlw+Rl7QIYi20FR
tt0Bqn8/L4dBlQr2vOTNh1MrlGuluyGHVrHoa8+IATeWzJMUrGlYmPy0glgD5/V3sSk3ymQjYlO8
TUOSPXIhh2RQ3qHpkLGrStn6QlZuUWhvI2HP99nEpl+A2xZ0B5F7NZ8DZVjk1Dn4H+er8xfKoLf5
xMuPqBlUa8uAAbcnJQaCU+FyVFKw9rspII+9C84MqYtKo3KBIvTrPbTr+f6sLaPbShaXKpQ7zkz7
WWFObLi2mi7O8nNj6wGd1CHoAfOXrCkLXstOS+7q6QORwrzkIQjAcJAEcqu3gB6uEi1P78SGlrZA
x8yar87f7rr48O0M5L03h3gjy0ViiayOjsjl21qZVmVa2/OFQiT+hRHBtJMRwQlRKf7nUMxWAENW
pGk6Ha1UWFnEAVQy3p5ji4J8HOmvOwp65RlnGBQPVKvE59kIY0Lbrz3u9teCr8FEE0pIQYbRZpaA
PajEzuKxB3nY+c9Sy/Ncrye1twBFgNDeKUKIy0TF1fyl+cJ8+C/PHX7MI5HrVJWKKptBUuOF0o30
ijCVXs1/sT6SCj0NBlRbIVFEFkwNl++XP7Q5nGBl41xYe06X/elhggBKZkRWNRFEdJp8+jAjvyQ0
Toh7q/TVgFRsoukU+IWtGAgair4TarWxlj5lhFuzrTu3KEsfKL2OdWC4BfEs0oi5Cuxxmy8q5Bmm
dbacVtejD4CMNm0D8TY0mE9D4wNBJ+ojnOaNqVFGFPSuIkl2VIsCfQ62zBdIIrxdQHYmQJQAtO4C
a1IjzHNw2bhavJNR5/L1U9GUD0NMYgrhChVBuUuYdPZUYFExL61j+ZZALncjTYIZoDaJUMKmgLdq
5kT15DA0+3wXyGNsHlEvZxA0mOmS53PgzwMwVgWV/Eyt7CoD6uB6uTarMhTAxZ1UxlwKmHHQc0AK
2bviU8Vg6DlKkyuP760qGdVpCoF0YzeFhnI3BClGIHiL+bCZznUqEEr+IH04N7fLp1DTofHUbj43
VCpMbSY8lRO9t654I9tjGYauiOiFYOqSi+V8JSigseWWkOGarx611lhVQSCXaWu/EachMPzAcMrt
UKzGRcpRqDKdJ1kvY41AUBGsKfD4Qdivohifq3pbaf1enAAkOYDISN3CU5qOpmvdAAWluEZYDhJh
vpeCdL6j7hLi3vl1UwegmR9r90pNlO9x2tS386kMW5cZI4dhz4fzBRoDQkXo89djROQfpo4GvQ2N
QlxA4wxe+HT9aB0aNILtbpCKW9+nU9Q5fQyrMviZdig6dHuZbJH5CVCehwJg8Ov5P3MwYiC/7z7l
SCvZ0E0FS4YiB3en39TKlsCBGdZaIgTAuIKLRe7CEjEp0NXOh2owWn7ejPvWV8Aq4qV2MAnr5ZmQ
bUATi1LT6RAeRr1QlYnlZjpMSpCPFirvF/MhgEZvPzkfQgrZClBqZqkSRvmMCApcsbKCUa6PoNdA
i8MyKssDcAiBqnEZM0DdDtBrnoBIAkpg9AC9htpcduNK/Ah6nXt9ZTVd0hy6mPsZAMxB3bcYKU+i
qDQ7WdS8m6gF/rUHiOdJakQohROSrFGhoNxRr1i6fk6fwCpS21hTXWduFobgP8+R6+pqFfVOLTyI
+bzM6uf3n5W8ERHg6evzz+ZN5iEUn6+rho2oG4V041C0/h041xnqcxCtK5VqOVTICABWoBhgvwhe
YD6lejIW7n3UjqLpCn18k6I2dNFkrbicf4nXyAC+/1JHEu9Wy3uAk6GT1bq9IUI0DsFpYJPV6WM+
z8t6sCouNQaVx7dz84W5XY9vSYRIh99QAwciVtWN6iGCkrIm+QEC+NWsDFmH9RXvR+0JRYyyESqD
D/wE5FOVuqSLPkDAnoqShH+BmvxQg2pVuek9wAzRDcFyuBvgGEHzAgLXPGvvkOfyIGfnZXdZMlaQ
CchbZz6Ui7hZVi0Kx+dDiDBL26oidthI2Q4RdmpmJFZuxSKLb0ihOHToldv5VB+4temK7mhL0zmR
FRWUOw7N3S5Or8U8Xc7BWogGgd0wlpdzwMifM2TTubpXUBvdEgDCYSypoG57ElK6C0qOoF5WLSW3
LH63YvQshaMKzGvlGnDT2bagUuWwuBJQDzSCrgEoTjsPmuz2s9+Jo2Wf5IWDgEVrFS0k8dIgv80n
NArKIKGSPAFRUiGDaGMVp5hSODd/cAgHzG3lEauUGhTIyffDdzXLzHHIhvswAkBDLWSKXAs8dli3
DACNDBvpRG7I49wEsKhfdWVdIgPXtV20qcKsMCpKtB34SX1HUvMAijPZsI5EROdRkqjsZRGJAjnz
1Z/AVFlx4rHfXqNdtTUyMvPXUQ6g7ZjnBw4Kmkb765VQOt8tYTUwIhFsDDKlFGvK6UKIMFRRi73Q
QjCeIsTauUgvzZAB0E1tNb+hC1CFISIyn2uhHeXX7d1YywUEb8CSLys53YVtCnugK5JfGUYlisvY
43sL1PB7SFS7wUKZKFZmnpUGJKvwf1rNmklVGg/kR/NfkHCEMK7hVVVysCMkVB8bDRui68avxe18
gSADsv36MdBzu3R6DJzAbpj+k+XZwz7aD5S+R523Sprrt5p2RZuQpJjyBMrHIPFCGEASR/Blvk/6
2JNM1kvF+WIwfyOPUeQ/z34/B58dMmWh8fU/mdEzO0ehKlVVvDkViwf74HkCaUohNBiE1weDfnSV
EkzoXvADMeF4CsqDbSdyCs0lzt+n5z2+pCil+njaA2/j4TSRmuAHpDbeW1dhrZg8KFJwNFlzmDNR
tOBe5OByyWJr8CsQByPlYaYR9W8Fr3j7C0IIzOwawDxSjzJzmP56b5dCIu+COz77D++REI49HW4w
g2MhyRojOD4dzt0w9kE58mgxuIB6cUOCKEs7QmpbgaGJAJJy240dBHUnwEnXRFsUvZUP7y1cgY3I
D4m93nkuVBtFQBmCvoeUkw+C6Rh7DlCgmb/nJClW3XR1Ppw/PCSCB7n31j4j0Kr65/fTjkfACVP6
k3RXX48BcYounN4uJq+qgCWEiYoCTNbp7QJqkQzIZHmLA4ZLyo1DRAaxfW0jeikSl+BQKaePaPQq
8IDjfDukwLSBoFqPZLA4ek0LYj6iIGztiZIzgMvZh78A6O7R8fv1GROmlofR/O8nMaxqjmn9yvKh
DDy/Pjv8h/OaXT8nr9V/TN/6Z6vT7/wD2xX+/7LJJvhVYsP/XZ+3Ovld9P72rzOf6+eTAyuFBTrs
mtdyuH2tmrj+OxY3tfyvXvzjdf4VIBlf//r2K0PZxfRrMD/Sb2+XptgdXOGjVz79/tvF6Un89W3z
DH7W+vXDN16fqxqBP/4npj5XNODeCGOg8fr2R/f6doXAuGVIwEkolkXo5dsfYLCs/b++Iff7p0xF
MnmOsPKopuBfAMzc4Zr0J9Y/CW4lkHTzRPr2972/xSEPL+3zuKQ0xXfeh6cqSqKMeKSkwUElnFB6
trlQRchQNgmKGy0TbV488jTqDWB7l2oGcvcWFDa5Nty2XfwQMpSoudyoowIUQElXG+JTlwSJrosi
SmfkFXC7QI1hSA7OICFA0Q6OrKgrP4EkOC1GxJXuNcpqXY6S3/4Q7hArXbMqBPo132WQbJCbX0cv
4u1mj4Ou0rSUnN6cOsX7FA0fmqqdLzW1G1M1dDvUUFMk+cmWMNdksHX9INy5KQRLRlRkmWFcmSkc
sq78MXjj3heKuyTKV6wM7+GBLPrGNUGXAaIeuq7giLhb2osmOCoNGqFiBMzX4pUioFAytgM/taEb
YkokvpHyaov6uNVQQ9kPromS/Q4y+TAnT6bk8R2e7onT28MNKohsanCmsZiexWqKUvC8URtBUARM
XSgGW39QsOE3m0HSVgDdoLI72/ZwlS8s4uKpc3bomAMESkVoxVMiTzvf0WbstozmFTwCnUoPmVc6
tE6vygqBOoCupfZhjFMjAOwyQzxPhbUQpOQKZvomEXwHTMK62AGjElNDba5BIG6ilujrN38Wbn/7
96mSphKGyQc5mNN/31Td641RDVYtiFDwqv9epIOTkFVX+xsObcweUL1e7q9JD6QkcpKqwhGhjBxS
vogtxQrrWRmUqMLmOxjsEAyMnSaTgSVqvoO/+zv3gh3uanQFiFMRd5EjPwMMDwmZruTSXTFo18hB
ayMAOzSvn0QIs2Bn7VeFLzzSNgQEOXTESjD9BLRxkKRtwW/Ri52lrEcUAZHrLJduJYiugKrJt2Ui
P4Pc6RFYxZuQqw6FVmENKXQmdNeaDA8gePr64THldM86PD0VEH2sWlgUsCycPj1U0Aoj6jU1XRuL
a14rO8XHvPcBC4sg1kKzq5r9bAjbCS0sDC39FfouRMfYd69rb2A2AlNwlxD/nhMbFVLLkSjm6NM1
VCp/1p6/EEHUWUImmUieXcrsR1RRJ6hsNWYLNx8NgIX0kORIkHF4w2BWlFG62AegoW+tWvbvCAW6
XTAaCLskpWei+PjOl9tnmP73LU2uGDcroF5RwVotREEzvVDjehcDPpqhaCOe2MuEJ7VRbS/7qaFg
rKTKJvPbTVdkFhG4XcGx6JN4VcnBPsJQdWvB4WviKQsEF9YaS3ck9peJ9yR4gQF2xuvIzbcu+ril
mfzCS9lAZS4iV8CDhtymEGiuXXpNgLEBWGmpNbKhxUZD+I1KMkeNopUctku5VlehTH/WHRLAIWCa
Q79QUmKIRHDyatN1UJ4BGZpfBnbxXUGVIkDaNrJ8m5ZWTlcDsTUSQwplyAYCTQCxBRVkXVmAQhRB
c0BobLExs23wkpseXAg5LlYTlr4nhdkrkGUPtAXgN1cqyIFDGFZqPMLkyKC+SZevIEPcSGF5HTDQ
Ufuijnj0AJul2QiB+gxs1DMI7tJ0UysBVEHFdS8mjw3Y1ULkMqAABJHkbNVT0MdA1zkrVKAABUty
Iwf+yIQFX7ldZ8WoZxQguh503n1RRqYWr/u2QXIlMiFTvOg8DyTvkv2aNNkWGWMbUOgl78aHUPZ+
p42ycONblnNbp516J8IFBynFPuyZ4475XpEjUEcwR2lHyN5wsnOBNYogqCMI4YvSyksUtpkKxKtl
qt3VMnss6b2Xs13CieONKpAJ/osMXs1hoPbEZZYqyXosAD9XmHJXFPw6LHtdQRw8H6MXQSm+j71r
jSBQGqZVF9LCyqgs2+qxYfI1c5sNp+mPSsy32ZCsNTApigRxD28Zfs8tSjFGhATKf9Cv4VehBlWu
sAaytcGMVwq8UCpY4Lncy6hpLEdnSOTr0E11NiZrKtznqm/QWr1jCJKBA3BfjKqtlNwB6+VDXEFK
FI/XZuAPRv2UJQi9WY1Iko/koR7YIiuSn4JCdFGTMRGLPaoCLa/xfyKCsEt8YSFG7l2vBT9Dl+ip
lEBbJ/xJQvkabAmFHrnPnqve5XKzAU7A4gPdQQ8IOGdeXXsoR2rkctGqWIcjFxQfse8karYvVeka
FvgK4qX37TPIjsHu2OVGWihWr0VmA0odYSiuCfCZo/ZbLopXSKDvi7R7SIHEhvEvYOBiX1X7EPP2
Lhei2+5KjgSwhuDllmwHn2DdxCgZ9BXAE4t9lbCH8lWWFVB9gqdFhzSGes20+lENtB0qRMwpQgcs
ICjhxFiP0wI8Dv6Ln8G6QfEo6JDLxlaSduEq+VXHVYggBb+BMo7MTEOlq6ssCMu2kFa3SsAN2iD+
kfkokcz4dRKAEZIvgaXZS03o655IHqLBvUs00SFx7mRKvkTMXTUVBqqHfDIlGOyscBQDvRXJbzUq
Ixu1BD/dkkcmzJZgLFLTlVFO7sfqFUiAW9DxqYJVpKlnQMmOKlqqtwpzSNgUOhnHyPSpRdR4X1Yl
aosHaJoCpiQS5ToTw9+cyDbJZbDziToUtH4KFWhRInEpgM5VHFNJDyNgVGJhBVSJjGi7lhmgZKzC
B0nmTqN2iywlugeefkG6HeVBD5URBRMRKKpaQyrzfcweK8jR92MJBUnhqsuQQFbklQua9TaoHxgK
57nXLkUaPGbCeNM2GggMAaqKGDhYevVxSN3fbAr1KAUIRygUJTwr3KDG9RaJR0skJfh1n+Ughrkq
3NABUuQSgM5yeQVgXqgPlJudGlyXUmSBKt0Cc7RNeAg65ALL2OAEfrAjQWv08RPUDxZ9jTkmkpXW
DYgIhreoPFuMEviHeLwDxOKKgnG1pY1RVHQNUcENuLpQPhotAxHMvZoDFnJE1EaonvfA3chbF+o1
NfaBr3doehoSetugwbIjyzAAQVZ55kMneQhGS0QQ9BgSMm71gMJj021vUmnQx3I0RYCDhpDojQzS
jFYy1Nrq6h0jPzvhjlUQ1fPgz6C84b/lG/5v3L4Tb/JfOZn/B31DGE7/rAL54Bn+Z+y9lgHyHgc3
c64DwcHsF1L6Jxw4SdJEOIAcal54wwe/UFD/RHWIAn+FIGXIqSTj0ptjKCl/Eo2hUkQFxTNevQbD
7M0vpOqf8OEoQ8KEI7mHgof/jltIJwvv3XNSYNfDp0DdtaiIhMI3nAbgkX0fgpSqHbPiJVyi7Lty
sg02zbWyavb+6lIJAoUze9IXw78XeUAUyEw+jDLHP4/68lQhlUJYPnptgsbfgEDFFYhv2bKzw0W5
0VBDdiEmc2reKtJ5h2ezp4Y4RDL26NBvkYV+CuTgglt28ZYmv+3olnKlzqQogDQtnEQb9NwQTdHZ
U2lVS3EhbMFqcinUeKlHdpYtS2Wv78oUPeaqky9zu12Ql/QRFD3r+tq3hO3Ft3bhIc6xz6NbBEon
6fIUD1FYwCcx85tJx8eBj7NsHc8EGbPvHE2eT7z5D2Py7LXNdT5HPdKgTVLUe8Q612Gy2YUB38gc
bNnOHb680Nfnd6eKXJHhYLMpAHP8AnsfIb2ibOFlOeUS7K/tTxhjCoRKF7XlL9IdqqtAgo7kx4V+
z+fdfI9IRjPU42COzwv/0T2qYpVm4Hn/+x4htG4GjuLAmL669DxPYwfzLKAIpGsigtNUlMnZGA2V
mHTlCMwxqoAX4IladDazxUW1uHBLn0xvKhER2jeEUxFP9PRR+iVXFJdC9Hl6bYLuG9h4EYbRG7Nb
S1awp5cSBachrcONHXd4Nr2rDqUFqH0GR67pb8XnSTvaiQymd+ZUuK57BoyoTXJhTflsAlIE0zBU
VIhZA1Z+epuuBrVadDtN+c5iRmXAkq91HJqeUW88W7owRD+MUBElgVg5RQS2KIbo9BSORgpomOJc
CatY18RtlTzJgFN8/eLED2Nx6gHCXFOYUkVp9XT9qIdCgQZdAqJAHTICTvMj3aOodnSgmpJvU1uw
6K26V78D0bxsFDxqACkgyXLJ0JkCWMf7EBM5QndcxFtFiIvLZ4O0loaidxM1enuqsZm8AsRoFsvE
TjfZ49d3fGZWoQ/0BnOKiChgxEY0F8sd3THyMAp4hhBb8ZfVg2jFNtvGe8FiZmO2q9FgdumIie56
+sXV9DSeNvcMqw6LCoqEFIo8wemzzspEGkFWFum0aY0G4SYmNlfwc8yQ3IAV2JaD+moIIMoE+pOv
b/rDbBGBJAB+WqEIxmKtO+sZeBghLKIm0lPQavrqJhngz6L+6OtePk6Ps27OJqVPUI3e+uimskZ7
miApFnB+Gy2pVe0Fs7nQ36W7Ohs3YdwwtYFSru7zKTSHranccGQ5v76rC72cl6gQVPQivY1eUL8z
dLsMEad483UXn43J4/dzPgurxFUzzUMfzAE4KTI9S8otxQJRolEb4yswTgvhSVp2i4sr2sf5L0sc
U0+WMPFQgnM2/0mgDhJkL4BSXcfbxHK3UG4xirvaQXXYhQc5DbLTaY6uVAl2L9IdBHbn6fD32z5u
coKuapACtJUPKLyFGnh94C9gSb4wNj4Zi+gN6Q6UVE+Wtno2OOQeXCCNBzUgsoILbcQ35Q0y/bri
pLdAuN+z269fofhxmMgSEtaUExURc65O14+WlZwHbhO48d/9pftSMETEtl7rFVzdyOgNaqBc6IZc
DZUR7SWHGtMmJSwHatEL2wa99I85S/gQ5HuLsE+m8dQuU7MWjP4neSofJcdfJDcCcspER4DU+voZ
0I/b1ekzOFtm4iFHnXqIbmuT2u2ycmAu+mypGdCeNVHapupFawN2d6Hb6W7OBhaMKCB64c4w9YM9
BeCdGweA6+mtXT3YwO1bPRJQ28BpjWk9byHZYySPFzoVL3R6ttaBsBDViGCW0ZU9tUVrXIhLkIib
EiRLPTN0vu7tkweLQD2HUjciAeSDeZVUIQRsEXbQY4pcSqiDF/fCQ/xkxKCHOYUtYYuYh/fR8PVT
1mFqCqFOfEjMKIYrS0j5XTITP1kCTno5G5dAkORAAKAXSXZKBYC3e0LuMw26mdI2blDg694AWKgP
mDuJvy6U514oAKy74bUN/a4L6xH95BVyCabcZF2hdON81QXyvK8yildIVpgldrBKDBQS2NXSM8iV
dMFi/eTWJ2iIRBVYjgqMkNP1IY0R5xlSNQSdG7GKZp3Br6AlaBSLW0W8NDg/eZsnnZ095zhphV4r
0Zm/rk3JBvLaBmjkjjrZsrBTQzEF89Lk/7xLlMJoiFmgDOZsI4nTpOMsg0/PAS7tYshAbdz84iv7
9CmiWhTpSI664nM/A2xeaRO1PJzM1V3Z6sOzsqB6tpGX6cLdKw6osp/aTXQjX389AT/bTlDF8t7x
2XSvQgAjfGXu+GD5+6aKvTLWiyX2ZvPSaLnY39n21dMmr4Fwwo2W8KiYatR3dAHy7MmlElQj9PTa
US5tG59NCLgCMkc5A2HauWnsDShyKaAKBUMcMPB15UQOkp2O4BA9MC8FaKTpFs6WbWB14JXC75A4
QlCnMyIO/R6SZygmYDvoV1je7eRQhba7Zk/5VloQXNCJ/YsuwA9xM3mu1EpsDFyjtVB8qfsWJtBy
/N4stCXE6GxYTaZsXXjtn5hHXEV4ToKvTj/u6hkSAiJIfEIEQPIls7yVu6jWqKMzLptHn23aXIX/
TGSmwhqcXbWjJZirAZE6sMPCMteDh14yehNcG5EBJPCC/ualPZiJCVk788I9fjanjvudRsVRv2Up
APzej3jciBF0m+CKP2oWPHlHzPGB/RPCBDo3ATO42PUnO/fJLZ+ZhKUUs1EYcMvpd9lpQWvkJA7I
YmqTeSYYaw2wEWqmJOml0/wPtqKTrqct9+iuwQaXiB1B15ByK03Qfy6ZURiZoZoIXUBWTu9X2VIQ
ncS+tJlffNFnW0E4BlJUpei6pUhq9HetqnuWZoiFORpIbDjUyh2AGi7Z35+uKViaEZ+RUFgAa+L0
lisX6FqhwIt276ddIbF8M7jvnipTWcWWADrTCzbFJ1YLP+pPOgtXMk0SiDf1xxgiadAF76P40h4+
jZDzRQSq1HDnsYAQVBue3tOYuAPxWTINXndH7UoHQ9D2F9Ol3+rCMy+G7j6bK9CTl6bCCRmB7LPu
0qqUaZCK0wrZWYLOrOgHqgkQpEQmLNCDLTJ61vCo3gr2hUn62fZ61DE9e5Z1TRO5itFxZfnb8Cm1
XfNX98u1R2MwJavcNAvp7usuP3t7xz2eLc/QTQJ/uIhBwVE94yFNJ4I6+esu5sKz87d33MfZ0pND
q6EeItxVCq4XazAGK7r6/6R9124jyZbtrwzOe55JbwYzA9y0JEWKcqUS9ZKQVKr03ufX3xWsPqfJ
yISiugfd6EZBJW6G32bttZDytetNchDvzlEDqHqPDSOPxxoade2MIg/RYGI2zl558ZOXj4xxLZ8N
HXsDUGaSLdSA4bvelUDU6GELrPX5SuXnXXSv2oqXQlX1hrOZtyjLGhnuxVUmyRzUsLqztRZFXRM0
DFayVd0B1XWbeYsss1jXY6NuL1CmdLIPWYuzkwCC7E3iSV6zLY5Md2S550kwJ/LA1MJPQKnselwF
UoKhEWJc0/3sVg/CRi5cUFCHP6u97MZOCSTEMfWYA1w+Sldm6aM2tfqkIJSPzHwPyHlqzniG80fO
Um35GFn8C3mGw3tWCn25J4EdRqJXRTkQ2UH69Yd20GioHMgdaogBt4eBBfham0wgVEndkNQfzh2h
F5tE7RpNAztrZHbDt7m97aIH1Wccq/PMXB9ngFz/tHHu9rqw0RpGPJcibAy7cst/87cgQrqFe7zV
Wdc+uRi+skRdTrkaTUIH7DtCfqEwDRdsTRZ5sJHeQGzDerEZc0cjMGcRCCWCtDflDOiJ4dkoodYR
fn59aaxtO82Q0AfHC8iHn3OEF5OnCH1CEvVggsp2NZARWR96adxBWFz5G7MHOKkqAXSMC0qnPW8Q
VMogvcJeQw/PC3g1j/0GmaEHyeq/BfCvvx7Xysa+Mkbd8RlUi0MlgrF4uiniu0n+9vXnr7hT+pUB
6rJV0C80R8151/lee5ftQjux9EcDsdJk87a46b7LrHBwZbGubFJXbq+1yJgIGFTjcEdwIqnWjGtX
LU10V7j17XCMXGXLbVn+x8pGvDJLfn6xR6ByPQFMjaFOc24K/EPYtmYeMlxjlhEy9gsjAgcovmqQ
sSEV007INunvBf/AWDXWtiCe1oUVtPPMxoSYx+S9yRpmq70D5ZPdbj701MojS7RLSPKZDKMrLyXK
kxISMAovGYt6GnqpSllPYZQEuO1W2Pg2NDJQnoDa4fb/aIuaxlzpiqHLYCvdVrf1Y+CQHDBavO+A
8PUYtsgWp65DuBq8qhlwORA+UtehVKq+MI4qHg8kXjlT2URO5qn2aHWovpYHVvV1bYcQ5xed90CR
LHLdspD0E4Alkcn5h5zHJZwFZpYbjNWi8OekXgaYy4UZagbHSknAZI1RDVaNfaLZPhTx3tDtTcqu
gaeElgYsnxnej/cSqLn37UPpsZwr0ruxnNqLL0Ht095H0jmCxJ1ZfiBo6izFJfV6zVHN+pnzLf2p
sQdbtEkABWlCxaqt3/C5WF+Cyj7NCtDmKvkSvQtecCjzpjb40izV7Awvs3HXPH29odYOpwjmZ/Dn
aSo6W6hBq2LcFj0He2LwNMUgo2Pcn8Rzo/crolC0+uEMiou3zheyDC6KRPxjxZU2hkNgCbXH8qlW
Il6EuRd2qHlrEAuP6MuCdiFa4s3pOcTeQWn5hZus2YmxZKyk1rpFGVwQKiquhA3i+lpTu1DlExEj
A2WBlzyIlvFOcFUEFQSZm9Bh7c+VmYSvoJBGO1J9oiONKkEzaq+gdz6NX+vwldc23XA/loja4OPh
aOoAK3y9N1aCNhQhLkxSb58carEm8Rhi+8J9yFZ9FHwT2km+rW6nj/ln9UNt7NhJPyfm9b1yzamA
mGBHIvZGlpkKCMCoC2qVfo5M6bG3ISqCbKF6ku45TzTjXWqxPJc1f/bSHu3PojE67P0O9khmTLkJ
7d5MtvHm7+BnCMQTA8O86jqcf+rA9X3cVKhYQuwF2V4w0nevAD5bFa4Wbkaus7T+ztG4skgdDQNa
joDZw+KAPKOIzOsA/L4VWYaXQ98QwGlmXLW6emhwFg2k0fVFhSBuJR4dO2eLJIUODbhXzvrwj3ih
rOE762CsuYXoH0aiBrlNdGDQAVUK3Vdd6SdsU7u3cUDQaTNy9oxsMkEJGbOVdSb/hCyywzgfa+NU
BV3GJhVRWqKvgCr246xJx8gcj7092oIItGNoi08zqQBrVuT+vaFeWKQeyjgXiiHiMFTZAxLxW+Sg
R/0xQTGL4JLQprHzAWixGMMkG4S6w3Hh/DlMassqbRZCyxFGk2ftRX423kPXf+rBXY9id49tNL9p
6Bp4lB/CV+Ytu+LHXdmmNi+IJwGMVmB7sCYruKk8Hy4/yF3deMc8KCv5jitb1KWjhnh6obJMJndE
SYQEF6SMLt4wLS1feQORH8paIrq1BNAyXb8do5AVQ1n4IAXEJUBAC8Qj9l0yrnDHzCgu59BAckUD
CFkE9gs3z7W1IJf9vBeg6kms5Xcdij0fnV3f/kZdiWWKDPzC1+eKJhpmMJCZ4EiugVtF+8htFAIT
AH1Upse2gkK4Hhg5nxfWcoiXowYJa93u0NtIz3qfZE/mz77Zwjljnj7W6Kj3UGyNHJ2yOO/G42yr
lrBBILgncM74lVVkXXEvrsdGuRch+FXHtsTY/gVADBz0hTijVW1bL3Anj3HIV8eGuieI9ZD1Rvrh
ei7jMkOrwYix6Qd9hxbP3a9kn3oTMNFca2ODBRUN1AAiCSoNR28NpS953kDDCLBjZNnIoZYOIyAc
mWvYLATH0sc1SO4DaUUA9IEDoE+bMlaVqiJHGoknTsEFmZwYk7dynq8sULdUFRtgS+sDslijDdYc
4FI2GrAw4OXBYjEnUFw+PIYE/hCZsLuBdoHGMw8TtJRCGcW6/gUaxXb1SmKEECXqBvHCfOPbdWyl
Jjx6OzbFd01zCifeVbzJLMqsDfzyi1AnArE3CLk4fJF8Pzl453eGY3zrbNnlN4Op/Pgb03xpjToT
Rq+NbQXhY1zQzRuZY3QROSTzg8iIfdpZk0y9tZ0uFR0CQoR6uDZBSc+9x0i3o7XIKZD9+XtBzPWy
UhvVCNtaz3XSL+VlD214I5hom9N/jKj8dHjqy23oMD3f1VGqpDMEZBYq+kSuz32opZEEYHKATK7v
Ibm1ye1+M92pKMgXbgANNOvrRSRrdO1MYIyahjYUVQEjAp3AaEKwIZWcDNBtPXptwVk6n29HECZ9
bWbtzCP7g5hTBQ53kQQfJT1IBxGSDzLa44xhNismlHN15v40QccMRSTyfDWdd2OwMaB+htKg/Hg+
9CgNvqcWx8q6r542pGJE8KfB0aWRh6DWnFKuAAS2tZM3tEwAB19DLfsZ3YAb4c7Yfz2Fy/BPMSQF
UH/yP9S2aEw6KoEpfjISc5oZbaJdegyRbNUO/uNgD1vg7i2et1iNDEt3HvZUEfhKYFSB5qSxKbXf
jjyaKQMz+tk5kNMzm0NmJRYoJZAGOZdk2KdgsSvPNg3ASIGN1yQa0yS1WZUUiUROgYSGfzO6lZ3Y
jQ7pTfUxFLBKIjMWMmGxR4lRGTNLcH7GAhaDflreCBIMVC/bp6CIiRq2+/Uaro4La4gMD/BoC8B9
Ovkyl5cQ2w78xyrclOJJV3f/JxMaVa8OUC/hFdBLmYQAp3xQkse0Z1VZyVV7dWkohOwX0SSuDHSv
LZZHTkZR6bETG6fd58C41RtI2MNliLaDjSjWiw/cZmShGsQ1syqAriB14dFUQ8fqfDi0EGDUfjYO
usXtpoIohck7idNvuG/6tvJG+EnfOnd2wM1VOcShJm+9coxxLkxmmpnc/vQkoJ8ZoSZ2qLHIxRaQ
CAJpnfoTwjc2txlwNDqv3yTI/8731ZbApEbvNx6IlS2ENoo/zVLPYDD2RgcFL5glOIjcDgBlxivI
eZUbbpD98cI9c6gLZxTrfWmTegiFpNBbMVF/5qNb5MCMJ0Ay8vecKFp84kbt9zhK3kENxXiazutJ
zzBJI8AjxcUD/Mz1WwjJQ1BHCNpP6Yi0hSe5qlVm9w+6jV5JK72F6FNyLBFXsLobVu4Bcp//2ywV
NLVqC/W7VPtZCSXolE2hkR+/PqLnDMhXAyNP2UWgJJcdp6ozqiz+a2qBkjU1owdlQxBYKeAlyq3i
jQ6U4hze7r3SAqqZMbNrIzRQ9OZ5DV44rrtr+0ENpQWoev/M+Ne8e+vS+6/Ht3YyLj+e2qKzEBpd
je2SApTqC9so2DWnGpKcPUTJv7a09jihzwBvBBwmdLjSN1EeADIAtlZcCeET90L6XuZ3Dklt7l6y
qsf5ELGRSGsH0NDwD1qnJLRTUIsXC1MAmUoVJn/heyOvddoNgX3wG92Jt+z4YjGfoAhFkxhcJ8J0
v0Awp2APEZpi/gm4JKlRpx0YcHtCOHiQMoaTcYaGXW1NYou8Tgr+xQ6hzlwLKW8RRF4/eZD1kNjT
01zp/dC7wUN+RwLDwjOsxtY7xDOcVXhginHBQ2P1B8Ua9vImeeSeGEtM5vOrb0Qdx9lo5iCo1U/5
MLrBpsN3kG7Rzexw5wIMM9BfZJ1UsEEi5CYN06hW0tlLsLV0YDOVP3u3uCUXuoTeAhSXPFbpcHEG
z3YIQzOQIVhT6k5FO3GVFs38OVfHRkY+TfjGmLflQMBtRjpdeTS8LV3u1mhHsTHaTzSZb9Nj5BX7
cAOorsvMZy3cYFXEG4jnGIKlwOfRlZC0KcuQU/Qf6TbYTN9IYRfFQTQOkx4b1qxRhH8oTWJvaiIg
6CgvIZigT5+vNmoil8MP/aDiRUgQdOZucQBI2YtdKBYf5C1JgSKVBqHm2+oY7oS7wGWlYEVl8SIi
W6gD9YjpVVbqdGD38+ssgQsO3vD6uZMiUOQ+iMKAnlHVVOY+Qo20nrkieMmCSY3rDWRb+0q16yTx
swyJCbHj4sBOJjDd1p8ThtvKmaVBzsTn7wRM6DTecGmVBlCU0QJeACqlm6JBfFVGo+rzU1inRpgg
ry6Ow2hW7diHwbaBxM2472durkBaGlcq2iqURpeeJyODRpCF6CGTNXOeZuivW9ARDbX2pR2KCghR
PZ2gIGHKhVhBlE6NFGQSbFFqq+hdTKsQdKQVJFa6k9i0I5q1s1CSArtupCZ3Zhk8NTdqxhVA1iZx
DV0Nc4yTDuo1QQmWkNoO5FhQ0AOJJz46dXLIQYV0bmNujLZhLc3iBFjFrDU3KO2V9RZwU1x5kdWg
lcxQ7FkxAgP6K10a58ohEOU4BXVuJGghODdHSZiO8yCj/8mK4ga9F2YUlWkjmDWntjwkQPRNg4Uo
N0Ov+Nn30A8hLFoqJZ9kZopqib6dNF0EKVaq5IOouFowJUFiSkagcW45p/x8L+pCId6OPYT6DLOR
+xC1oTgQlKcJayBvZAiS1486RF7UY63OAvSmlKJJCKeWwslKaSatLAeplcRiF2XWBIUG9ZlH3Wnc
ygVoOKHmFQ+c5HJ1FUDBqzIKPPpaV4mFmaGVFhSAYKFV1NqRqmHMdh0IgNpt2Bkc2GcUKa3TzEw4
XwXfUq2Hwt3UjIr+MOEXhMrk86SajhJRG/yWhiCuOfZ9kAjPXQ5NPRFC3iUowbRaDXRPjiYI9Wwg
md60nRlppQENpLGLmw5ONi+AS59XoQa5bbm4TitL45IJTGOFMomJ4gaqEgi1Bz4eJfzI0i7BMoSD
VB75oezj27moOfFWBlXXrDqiL7XcwxTh07adHuEo2eoM8ilA/LFyErR7Rn5I7Cj1o7C6yQY/4yFe
KsYc15hNUwTSLoS6nepIYZuNewOAiP5G9yWx/1YhAw3iVTAiIgsAth6wrJlGk/pl7GQVp/euXlbz
8FNvoCUDVVy/a6UBXPZJVeHrCl2HgEkD4xDXhkME+buu9+18aloOWjxCKH0HF12aPqZaEaA+H0Mv
TQWZkZqj2iolghi+YMXCGJKpM+RoPmNVSyrQ2xkGADWhVr/0VZz0hcmrGa/i7WwKOdtD9i7F9T9E
AnSi8wYCG9tk4kX1No+7eC6Qk8FeB89fNuTaj65qhZKg4EawZIEisvcbR4cyWvsIycBC26mJX+fK
seI5To7uU3DD8jcJJP0mzpz1Op7GpzwRlQRBmz5LwS2UHqR6H5VNne7KOFKNAx+quXrb9b0Wg6sy
NUD/RZRSc+zcWNe2IjQD+J91hBWBzl4t1aKZjTok+Cy0ADaiZBp6G8fhbZfPeSBbnI6z47u63I/D
M0R89dABx50PrdM5N3pL13R/djpFDoxsM0AIteltSaiLHFqdGo4V9NAgUxwqZhvjE9x8BMpGM7EX
pgoMvGmgVTGUG/ogHi0lxm0codwYCT26L91JF6cpN9xQr8ti7LArIVTc1K7BgddXQAqYD+NIQa0M
dMbNHkIBmvpD8sMxcIEcHpXbVjdAF6tUQxgU5txwIxSTEtEoD3HBd2Fl823Gia4sDn0JVm1uTh4L
EL6A6iEUyqjcQZo6EnYdDph/zweDET/H0JTKjxGkI+Lbomq0UtuWEToFoPDbQNH+mx/30ox2VA3c
X6YGmjNoT/lNpIBFKwKJvcNwDEgK8dqhArcNWjAAXdB04BApzyOMql4XpgTsM2DQO8o72RI/CfY7
sloHniUiHo93RZO09bCyjUun59o0lZifo1ku5RDEN0VwMMJ5JzBTE0tvEVVu9FQLaC4UwE5Jeefc
NEpcOSY/UO/ai1b1QCrA6EkFZ5lZ7n4DILSIBkDpf2mPjPgilJuUGv13sAcy0Mzib9Mt1JS/QUFv
Z1jAR4TWJFsJu5Flxf24skq+1YXVBknHBr3jP0gSoAM+G+SZcLhIqz8rVFzZLMjzQHYVtUr0T6qU
960UicpVERlfsEFb8ZnG5DeaglY2BiHqlcAeJMlIpVJhR9ZpwdBAt5SE+bldHCK/svytuvU3pHES
vdqZyaWjxTgJi4QSWbwLq9TgeK3upFSKsVmQa3/jVTNHtyZpBuI8wAfVjeqiY91jZVSXyDbKLLVH
RVB2QkMx+QHmTGSNQB24Q6OdBbLcLUGXQT3Fk5wWgODY0rzC/o3ts/TYQXhvaITg1tCJEtH19hEK
pO8ihfto3c4hCbTQNRzxCEQbuvwKRpZ8eUAIPBLxAfRLUdbQKVvQ3/HRD6t/GFBmsHo4U2iONXDL
f72Ua1bOHL0IXxGV00nqJAGfClJFH1U1gc0kEDvo3CidmXdg7/va0jIrpUqgmwYd8B+mqBM/Vpxa
aor2ob6SdLj8jPeZqMqamjVEZnEnb1CQspMcvrnJIo1gjZI69qMwRrjRtQ/Zv8tROIWiRlQ/MoZH
1uP6dcDwUHcC9TDy0yjQXu+NKYxy1IO0DwLU5R3BHGfkF423ZAu0kGcoFk7i1xaXNwzgR3iPeEVX
QQpDp3DaZGziNOg/+B2OvqvjJmu27HB7CU7Asl2aoc76nAWtjsaqD2V0o3dEVS50J48AJ2z00Z3Q
4cpvmPiE5aWG/BBQwQiNwQSF3hJqKjNh7KJW+4i36A6SzfKo3fbfldvBFd3UAVFiYEPv5i9PJhIK
SOsJEPVZwgZqvQL3qK5gMsl1TXp3gdFjs06RyaI2CelmxGoRTwK5sOuRFUoPEetA/Khfmsns9yWy
lsNglg5hbN78Bo5lZY8grwDmPh5s42Duouz5AzIBkTIACFw9y8/iveqRlmX/zt83aFftvdlrUXWr
wR7w17FB6Na4ME2XFbnEKNso6j/yfb+XkW4g2Y3+GbJQJjvRt0xnUsaoHVOnA5eKPRmn7qWRnTgF
UJ4F4IFkmNGLopq/sZjLRBFGiN4XUBQBbaLTZRXdV2ZZakbsmV98LZpDzkN9YOVu1o7glSHK+0u5
Ohi5bvjQX4XxBnIoN7EraKDxQlYTgTWEtb/7t6xk/hLcQqb0YnTU1onHWiunafyo8cS+yt/cAHnL
+d7Awwp1CJa3tPY4XFo7I+svHLMoSrpGzwXcnro374vX0EY3TPdBGvoHFKYUvTBrK3D1W2Pz9cFn
TS6dtzQQEqnQPEf0DXgElwHCFjhoIdEOaFTtsW1CT31nHY7lBYfUIirfuOFwGQCufn0NKFWUhu1c
v2Xcc4QUlaKHjGd9ZfWIBexJ1CnUJXmHIUuGXAf8yf+mer4HdmVbfor2cOfhqwQuq8R+nqTrew1t
gOhoRt0ZJGUGzZSkcikUv9v+hAxYbQIwm97JOIKZhat0LzrZLvM0q9hKln9j6Jahmr8Bolu+v+Qr
gHwW+U0BDErUfp01YVQzKXkjnjDkawkSEYDSek+47rq7cMdrT1/vnKVTAYOiQXLEhow6G7WIgYz2
N6Cx3sAjfgeau2CqnYGvna+NrCzktRXq7ENHCaFylLzxIfyKaNMc4PI+IlW6k9C4AU1Olj3WqKhp
DNu4SFKuO6mJGWi4TfHe25zTnRDSF4VJKA5qa9gwz/8yMMM25YkqEdCdS+BCnQD36TcdNpDxQV4L
w+rBPbUt0CrSn/76lEJ6AfpH8GzQekRzIsbqKNRxj9IasM4BcELgcf8kTIzkbEzflTuGucWMajyp
PyFkQLMTcu/UjM5g7BnqQjgBjQuwZQ+qx3PHuAyFD8ivmqMjYpAds8K3uGNgFscRmX/iRC2OpJHF
eYakyal3JZc4be1Gc5RD7xCPzbe4TciihFv4NpRB8oUurnAe7u/U581JOwpgaig8xQExhIXMNvA1
rP1C5uzqvtEAiZJw0OHWwLGhz14ihRqSjymZ033nYX+6w/433KfFnUKZoQ5fkysAsjXpifj04SkD
YKJ2qr1gZTYkvZn182X3BmWO2ilNlkyFAnPxlnshOQPCbNeA2Y71/CzdJRhSgQTB7oAbCqbn66XS
A5TvIhlGnNEmDqE+Yg4h23RP4Pd4Zx+FwepY8cqSvQobkcR/OHjgrl1UCCGkKI1CG38Eb8oLQX1p
Tg2qIGxIEZPJ3I6LHAVljYpbpEmDQ5FHH5JJUgSkj6oAIfCZutaKIAhpAgrlTayNubyvz2Yh8YIy
N2g+6GeoHqdkGtPoAzsT6sp3sU2aYpSd3JsxoFfsk7C2aTCr/zZoEC/14tjlQ9dUYeC/k6OQg2C5
3w17EexHHKPCzTRE+dh+I+RhiwkNt5JbIt/TgMrDN2V2kLRyc4GIAs1hZyqKBc65DucSlGvGO+/p
Hv+c4n5OrGCrm8Me6HugOlhVydWNeWmQOubgsIN2tSG9i57wgtQuGm5mT/G0XYvWF1adfGVwyApi
Z8AFw+0sU0cPTS8F+iKl90KGR1tDBnPLeG5WruErA9RgynruYoTW7wncWUIEkaBnqbcypCHyT2ak
vni2Ueq/HA11Y42amvJiTmYO6XA8276bbUlHKXuRVl5ReFogmYdzR2CG5Kq+2OZGXOi9wPHvU7od
/AcFeWKVscHXVkbHewI8OpIpaBO+tjDFRukrzYyVAYuXBB2ahJHRW4YamC0AQTVCrI93iy4g1BpE
LzJjeDceO2DfsgfBrKBWFm0lOHMTAUWznDmy1tQziV4yoAsAu1GXBF2+FLQKVwzv6mtsqZ6OYgU6
u3QbOBQzfQjdD+UeWMrdb/R3rTycMAzGcLwv6Cylb0EBqhooAxavdWF2KdpYBTO2dbu3+NQlfmvk
su5dokywMtR/W6SvQUhGpdWcDu/ji+SCPNUevws3hOLevyNd7BGY71S01LQQNgfVdr6b4MJWjnoL
tRyH1ey1bGuAJ3sxeqKHcLlX23kSi6wa3gcr33fW6Pq7d9XqnOghtyPHt8ubzq5sg1wxqbkbvd9I
2q2cFnRI4YnV4B4tc4MQohSEZM5eQWucuqqKfRbb2kNvlWhksjJX2Yk2GrSe/vLVg5Z+oHQNvIFY
fJraSjHSrO4M/UTy80ijYa8lnr/h3dyZNky3enn1oOJhAOIIMAk0uReAf6UHniPU3/TD7MpgM9X3
8S1xXgjfHmNcy9kUJGDkUK1HqK4AtXq9nhJQCKCvEE+SAAi5Af72c3/kxwRBgZ/6r5Aa/B2sw3t9
kQMPpCCtC8QzYGWgv4GXdm1VacLZn5v2heBk4aRhDccN8alzJ3JZ/FLXIzzbOov5orhBTMn0jvUV
ThnE8SXpkfjkbuKgd8qUFQitDAi0iRJapUAVqIDS7XpAY+2LXZ3yL8ajis4s4WbcyOYMZQZ40zdM
KiaWMXLbX7wXkAbPahnGoud6q4JMGf7KS7VNneQInTOTsUGur7tf03c5MmqpWj0WEjnjX+Jt8SAB
6jfId8ZB2eXOcMM9dZaoMLDqlMeyNEghRWUo0MVTwr9IR3UH7owduJ4eyUSGu9/wMFmjo1wWNBAZ
SoLRaY+kFbI6cFZrcgcCIwx3vxEFsVaOcmA6YKP6Oudfkmd1J2Fsui0eCU0xmqP+Kg/JciIpByYq
RI7zMZHEWOdFOwhb7Ce8US1yK78xlYyx0XooTYwcB4epjJ6JGkp8JPy9UFxDUhUKNixPkLFu9KEu
xhIC3TAWvNUgC/5lTPEAsUf0GrFvyeuA64+pJIQAcNvx6NC3/wgYDx4A4SXT0eJMZjPnLEynFWd4
6zI7fTXsTQji1L9z9v40S/dttFPV9rHOv8ge9+I/V0g6yj8gUbltwf9nctuW1U1x7Wj8a5iofoPb
Ch78Wd314mIp5K4WRtgTM0+UH2OADPfCmANh1ZjdKLEyq1Tz0h/m4DfiwSa6l/TbA6StkgcD4hIz
yZCOI3FsEmCQyKfWmNfWypADzNkcq9fP6y+7JCaCH4P6EVJy1/dnO1cRIGoyUgQkmxO7Uuf21mAL
TrhLdJexhteu99IYdVmjYQFwEF5+6SZncGYE6XEOuhxsHN0U7frwWww1a6fjcoDUnV3ocTxGI9RB
U1MHpwu04xMU4vSjb0JS7jd4T6jMwHKQ1J2tq0UYcbL8MkFf87G3eYd0fvJ3bf9tdMibznJDVyYV
MsNQNFdQ18TrRF3betEoudpGp7rv+i2haePVbtgwVm7l0BNKBURNEopgiDOut0kCzcoQehMn7VE+
BG/EUSGbBTV2Q7PUF1L6jlG2YT24K+4KSprQKUNsAYUQumYjh32ft5nyMkMHGf3QAffWV6+Mka2c
8ysb5Cq/OOdAzSRy2ykvIDBCRzDSmdJ26rf6PtuiwvFKQtxxMCEBo3euVP4Nh+LKOHX6hCGsq0hV
Xkq7Q4ruTKrsbwnxlwIEvzVteCZTzcrLBBoXVUR+DpmJRUZ1lNOoGcfwNPnO5AhIqrYblN8I5cHv
UBAsF1DjCW8gyU2jYZDGLviToHd8Up1U/Xsp2bL2FgWsd2E5IJgA4deZSQXZFup8xwm6eOa2Roo4
uQV/PSEZ7U2IWDjzK5vU6NxS9WekTQ73tTXqcGcTNI/CjlgjFxh0q27g21oDBIFYydvlvoRmO1g3
8QIRBh46dxuFQQR5UExdC+XVvZY8lNlkyhJaByD3/PUZWFkl5NbR7wSSTNAv0zmXtoN1P21epXob
hZCzrE/JxEi6sExQN//QQ3I9TIeTXnj+eFeOjhYymLtWfGVgNRG6oZUDihTY2tcHeZ6CvgySAUsT
bLLMjF2SiOAyh5A0gLR7ZkwalSc9bwWIJoDERyb/XXBVpr0+6cBQnVLjmCS3AXRWSwCcjm1ZmxUa
VmrdSnXR+Xqllnf9mRdTUUlfDLJL1H3hx1PaZ0V94hN5Y/ipJ/asWbxOJZ1HhaBNwmElzVuLvVD1
eGa4OHmrnB6uo3hvmLJVHgn4lRQjI692Zqe1fuNkrZzjK8PUDikxl3Ltd6fWVmuTlA0MJIPjW9/s
0SXK8iZX5hE5EzTjoHouY8dQcfBYF1EDzd63AG3ixVM8sS72le0O2m/y8WB1RNGY+vww0UIoTo0n
DhrYQmGN1UNd5qwNuPRsNLCSYPsBOkUQvdRmKPpCrdOcbHjJbWrU4BMPuEGyQOg/rT3fyQz76+23
4ttcm6QWCZq9rT5WAzI/v3iAeNJg1LljsplANDhs2pzhMq5N5OUYyc8vXmdFSIsKYo8nBWc4/igS
3IUsSNjaXrg0QV3pEGPWu6EZTlL8EPio+Rk6a9ZYFigPbWqGsITE6Plm6oGYiF0CWOIUM74l0TWO
MetyYk0bFVsLRpPlAixO8daPoSSQbQODJTO6agN9pYC3IJsEfZXrpUlaDTtcxaiS70nxoAIgEbMy
SWuXEWgV0IFL5JPQS3ZtIujR/8EH00kwIEdQP6HR5Hth9TeExmuSQF7xC4bvP4i8+RfBWL8uwkvb
1LbItaEtQbF1auCV2d2zgl46wpfIH/1HlHSgpsQk9CKfSPkW4qVFapsoUoS+rGw66fJkc9WuLMEh
5kPdLWPtDqpA8cfYIK6GxxKQAfTpXs9rIquxHxQSvHkDJOLahnQ3yFsQiqMMHSNEYU7m2l5R/jRI
gwR1CYxebT4BpqR7BCdUWNO4C0Mwo/nAe/WfueUbdsUqFqyOExRpGiFmhJIS7UNxuhg1kD8G2uSs
GgNJbQJu80g9s38trfgbK5lLtV/+mtlLi9ShyHklH2dOBJJAeCE6NZxToMcbXF/RTnoYXLSPWOlr
79SoEie2gRe2+xnesyDlFD/t8ltQ6ztk2ogGSfEUDLa8K93QVToX3WEZ2nUsOMeHYgsSigOk1fcz
Yjbg/PLB+vqlWFvwi3lQqWp1mcuz2mHmI+GeG9zQ/x5LjJfhHNfSx+XSBPXG1gDiFAC+nniB80q1
fYwAFp7j70m1L6ranubSDooRUu4e+srMAm2Kxs9guFUyEKF1kyumr21Rm+lUOXkNEXNwDei7svXm
8kY27lJBtqNgzwfjJhpdiM1DGktLDpJ4H/Ynfk5cTlOcQRMZs7b6vl6OiThJF89dBOLGLFHFUwui
sTNzR7kLDjVcWHkTjqYCLNH/1SLlRCTxjCQfZpHUcog87vhOIFI6KGQKN3IF1o1OPm65aKCCRmcm
ng4aPd/pVWD4eGwJ0ibaZOOWiOOO1qBvBUuCAyHkjMCDwsD86yz8aZG6x7m2V4q4FXHX1cirNTMY
xwjQIDXBzBw9pZsaYTYrdiPnazFKNAkgc0GiETrsnbKuUYSOsLdNr5P0IIuu0QROWUYOjzhOkCx9
+vz6vK25GOgi+bdFauNwQtCUqNidhkQEwe5bFDKmkfX59DYx4kEQMSIB9Kilir7XhrURV2+MixGQ
b3Cx9ftQrFT03Zzaj194hsqKDpFDuCoQVZ2Lybb48PWksZaJfKULk0na9+WMvQ9Oio0AtZAa4trs
Iu36bXwxMmoHCmoPrMYkAoeY3Mpv4s/OCxz5DkVyt3OD+xpYM86DFoWHopXyV0VDfu3/Mxs68Bvo
maQhu3kWoRYnYl5fYsCFNtomBmGadCujTk7QCNV+Bi6LdQAonPfSKrWaVZTHKqeQl5fIOcHhlY7h
u2oKlgKmeeS10TtZItIzbJEVwC5vGAwTXGNgYVaAy6J9mwryhX4yam+tO7szOgQCR90GHkF9ggl9
y0JLLc+FTpgWgMDGc0OE06+3kDw1pSHNybugoWtL/64Ej19v0ZUXAQagM3MWxADNEHXwcO6ga9NU
76SzI9qkNjyn02iFD2euCptnnIjV4VxYo5Yt6yVo7rbFa6WhE7veKCpjOEuH3gCVMlwx6DGjk02l
jsKEEvs0Jvyp0AYnrkqrTbv9MEsOqkx3qh4/NCFU9xgzyLJJudVC0Xa5XM8noL5cpK138Y9fLSNw
ibxqTwT7smP/14lwyBnAYM+62sBIoJmQWrq8U0qpCPmTAhDIcXLSE4Hnq0/ZHmxgh/SWQypvozIW
cMXlvTZKraDQNpXRz+kbAof0abbHR1JY7dEoGYEL3QUkh0k8uby4DYEH950OBIOCg0fNL7gMpEQZ
5tMcPkxNZPrSZx0+fb2GqyaIRLikg/Vxka6J+1GdO75+k2vXL9706GGWGNfGmgW81tCpgBo5NDio
c2zUeT31vXDq211egQ5fcxOdMYjla2MAXqIivwpULpAs1N4vtJYLNTyhRfJdiO7CyLd8Ed0L3K1c
4X/ZTgRk/OtpI5947YZcW6RWJo/bkHCPnAbIllT9va96cXAAZYr9tRmypb4yQ8U8RZ9wAZrNT2L2
KPi4Nzrx1zj+82P8r+CzuPv1Wc3//jf+/FGUUw1Ki5b64/8eoo+6aIqf7X+TX/v3X7v+pf89lp/5
Y1t/fraHt5L+m1e/iM//w7791r5d/cHJW7A+3Hef9fTwCUmZ9mwE35T8zd/94X98nj/laSo//+cf
H0WXgxTq4TOIivwff/xo++N//kHqC/95+fF//Oz2LcOv/b86IJ+Sv9G/8vnWtP/zD06R/omGNHSD
kw4HJAAJNmr4PP9Ik/6J149wtKF+gIod6UvPi7oN8Wui8E9sc0MEvTZaySF3jl9riu78M0X5JwFv
g35Y43lACRXjH//6elfr9Oe6/UfeZXfF/+fsO7Zj15Ul/6XnXIveDHpCU0XKbfmjvSdc0jYAPUFP
fn0H9fqdU8IRCvdq1awGAJHITLjIiKwe+v/7fz5GFTrC3RCAVO9J6mRjtbl9ZjIg9SKjZ35KUOgF
LreFyI5Loua5xLo6CshkjBIEF8p6UTT9Uz2bb1W/SQL2Y/j88/Uw3em2sJkcWoLdhEa9Y1EIW4NG
bDVDWq51kFWF7Kr4Y/T80wt3fDWJO0+M2jSymQ7QpKYOgVYx2b5dNAbu/F0Wa9virayIetLrN3gh
xiNfvayJllMS5MOCY8KJZ/7/qT+dakFHPDxvqTpSOAuMBWT1RW71ePe4HsdH6maSrYPATiqXXeYp
q3SdlHgDGHBhCu3XRlaxvqfBf/LX3zOgcukRuAAlXxWdRrPVRGO2fFdnkge6BslHiDmjWl2bJUYS
OKy6G+8kHuoFD+puDUaWWZ/zqFOtn4PhXKjd4hzOz4LISNzyNXQzUUbFwCyQV7YZhZ+OBZV8/Mf1
6x8z7X2efLxRqPU8rXaVrKiZ3l8858P4HxSgi2zDBTNUUu1hMdC8mV3X9jX4doJhUCXfLmpc//jt
CmVF50x1ldjahYa3060BB3l1f97o3B79H8twITyRsi/dDa2/06gDztKYwB6bPnBeh/bau5UBVEWO
ygXzUjB1Ja6LS/yyeO0M8Jlt+ZPJiOEDseoTt707P6DPvcjxdg84mWmFMJ2obtkmjaVHXXvlzDKZ
dFHLXBDTdd66RqnaRNcurHyIxmEKz3/zx13+/84Bjkkfv7lcDXVeTItGpYpmF68KpgIP5atpewE1
+iemdBSQn16V9CcaCRfK2OezHKRRedSPZu9bowlqJFlCErXNRbE1AcGzgGwtatT5pizm32xTbEkk
iNre/z+Z27HdWkOfVRqZ2qPlQI14+e+2gf/MAB/Atp0uTq6XEfjnfLuFmo2poMj6/PSKPpsLYI8N
tUvpRCNjsy+qfSXOJNUan6cG1Gl8NIiWWg4yJXIy0DKmn3V9DHKqPz01n7/25VzQWoMDBOGKFZjq
P1lLAptYEpsIvpwvukjbQi3cAS5Pc/ZWUmy5XaX3/KbqJDzWAqO7XLTqHRmJulYoVFHaYGtv7fbl
vE2MPUr+veSCi+Wj0RfTcIbOxDqlHz1QU9co4dD8b0W032tsPlTdArBlh3iOAmEGXvr8LtICgt8Q
4HJsF5k/AoqMwvbiUHz7c/6bRNbkAnrNDSszdXySASrEot7Ysa2x7WP1F1f/f9HgAwUyqEY90Khw
+9t2yNNDug4J3hZlqAbupvHvEHS54DZLEI43U1/CrMxn/iOu+MDCYeIHFU6/9R9mf/Sf49Efg/NG
E3kIF/MgZavzTVnLKNOn6yot8cRct1/0Pi7kl97su0pDYK7lHFDd7HzbybUvxg4X9c5Kndm0lyJq
m+FHOxcqWC6G1xkBFZ23jMjDubB3QMypLAvcKR8vqlw5ps32oo/Oj03Jjl/q4V9QzKoAh6rR0Yg4
bsMORbvSZ7schyVQekrmIPO05ovmcrhMkE190ZuNU0DMg33blOEOz7hGaLWLejg/mM83l0DjfEwI
trFR1dvMPKJF/xfK9W51mjpB0VvmhbPp+t1auwdml6FiqhL3EsT7e4HZyUK4FpbV25UHcj/F8JUc
8D3TAI5KMh5R63w2UVV96Slad+ynFmmkm9owKyRRpwmsxb+ebQoj+mIsYNO/G0BqMDxq8fC2s254
//Oelfp5rMZGtLN6Z3+dnyFBqDvciDCIfJycDQ5dzW+KMl6lVsskAxKMx9mteDIXW1WB5L3fygi8
lkdTYeDKnpuDrePp0YWiS6Y869QDRGGkraRH0Wi4TJniMn8FDy6wSj0AWaCAzQNz0ySxvzvtJ6sb
j86rsD3v1QWJvmmULnJAQYu0WByLtWiPRjf+5Y6KZBgCN3O4HFmUKzW7HjnSfF2LN8sKO/P2/HSL
WuYSZKdWq2ZRZBePKCzJ1MX0WeWpQWsqmiSBibrgUiRR1QL8wC2NAB0+1NsaFNri5+4anx/BOwDp
k2ngC1TUzt0W18M0jHhkXsLn68d7CIpgQfz5V+v/Uf3Xrx2XbC45dpW7DYQ42DlkSu7nszfdTbPr
SvZKAmey9/9PYsNhM5vtsi4jW1nJcWysA2izn3OyMH+zZxRcuorkDlwQE/yjTOnZ3ZR7NezFNtef
KHSOiGJIPFU0jN0JToZRm+AtoD38KXOXZJ4bCBs1V8v04OUXWy6DpO256LMZ56K6HrZcKXHlFLkt
xLWW9kc+qzF4Qw5psYXnvUpkJOPjOJpczZfV1YpoW+rpYqvVMcQlm/dwvnXRALh4NtnYpNBXxAau
nA+sNw4ZUSPqrRfp+Hy+B9H3c3E9WjqS7YpDw5wPAR6usCO0CxmaRBDRPNqHNHM9F6zBGsHyMB2/
qdpNuclQa4LGcSP9wYPSmmWQ/IKgGNHoda0M21U7uwA2aeS/Q4L+vX22uEB2nGZo6YD7ZLoNgav8
Bc71w5eszr+N9XnT4X6L4pDJFNT2UtWMbG99Ot+4yDC7M52EllaaStehHCHSTO3nqm2gJv7R5ZAq
+1rze7cnzZcWUQdzhE9aQ2A6a5Bni7917hdb50IWUvcaROjx8WqpN5FLhuesQOWbjd3sF3vgIrYc
jVQvzZom2/bc1ZdNd7F2X7s7sLhwpbPnzqtr0cRWeqg7e/R3w9zrZfkvGUv+8UguWkG/bRIKHYSk
e3G+7VWdblICmwXe3TIiUlSWyIG4hTht+2GDmA96mR8gtrBz7DtfsxCPwqALAMi2VtIEVzdqdqvh
Mm6RbB8EmczkotUFT3ybuSboabrZt90/ii0J1j1uPllFeMqWxjBz1mxtlnjsIl2L2LCX72zTgd+c
ZD4p+nYuZG2nNFvDZFnSmF5MLeWxzzfJ14ua5sLVyotyKQ1rOqoWDv/Lj60Oz+cBkVn2Dk/yAHVp
RjcFzg4NzyMI9VEKR9ajow9HtpZv5/vginj+dniTC1ZQ06PWyamgjwYWhJ3GCetIshNtGhG9k53N
uSquf3rh4rZgusoau8wS8264sqDJ1kbV4042lEmBlYL9Dl+MbSkTFB1ATp8AzO3PmwIRjQtPB8Fk
MYbtKtkb7q7+madygdvoywYOHQXWUu9oD1F75IVx81uN4V4jqlBxcn5aBFO/PxSfTr2qQcMNEtN5
QvGOuywPahMMOsQ9PYnPCs5/fI21iR0VJAjKPLEb9wLszf48R11/O7VgloSghrc82aYka3BlW3/P
/Tuc+MSNt9rRBshFoK9+gJpFHQ4mDewF8ghlE+O5PHK22jeHvypoN33NertVT3rsM7XX1g49Zv0Y
IJ/7S/W7pHGdSvbtAlcz+IiH3GXfMrTfKSVqze7H+rWn06Efn3L7r/NDEHXBxf7W5brVj2Q+giAv
YKAw1Gg8dwlzKcrUZRyYgszF46SqhtTaZtl5os+KD8EUvKpIUpeoZS7e8eSU6umGlqvml1E/Z4Nk
ZkXtcstz7RZ4L8gczKxxwaaHPH8+b25BXL+Lj514jKvv74lgGUnacbluxxtbeXCWN1oNIYR/goZF
57sRrPt8pWSa2atZj22ejGV53anMrxstHluZ1UXNcwt0rW+kyWaMQkHWyKoLuwNPRCZJGaLG9yk5
NZFLQB+sbEqcKlcFO2xt0GX/HcPl3ynine/ppO0dYTMXpAaZbThHIJMJuy3MrufDu3gy8Onfz5t/
j/9Psve7/MFJNwpphjrvcIs3tI/K/MtmL0pztA1JYbvAh/iaeWfqBqcHy3mMuqzZuCFb5beZ7htj
pJG7jf762hi4FWigxtj1KgFdXxXW2U1fvdn6c6t/bff4fv95YqHcMhTVKtH6QsOmfqP2Za7KcDeC
lMaXrdXbaI+2CjUwpj8a25XV/rSMSBmutuZrHvoOjT75+LVx7NFo0YGOZd/QbgguLy1pTaHo83en
Omm9653cylP4f32lQlqBAF+9M9sqQZbsvLZZ2N3shJcy6AHHT/J3TLyXV5z0txf5QZFnIskMZpKb
9IeR+ZCZCtxk/I5qsSvTQ6WIeiXneRakVh46tjCUJRfZSBLLilz1dyEFRXII2X9Gwm0xHVMZ0n7p
IQN3gbGoKyrfdst5UW35jRmp2GrWR+b45wNEtKN9///EcGXT2FqvwnDbtyHskl0bcq8Ag/jFQV7P
LICgOO873ZNerHTyViVlJJkO6XFn4/W6wLjpw53gtQgBSoc8lWRAgsz7vrE66Sp3U6drB8zMHHRX
W9iDoQZq6ODdZlcdivjqoxtZoaSvfYH+JEXyqLINtENqPaGvvX6gv9vZVaErAAUp1Gcoj00s6UYw
JB5bVunjtNYa5sjENSsosLMLGi5QhoZIeazdqR54sEs4hdLLxiVI/TzkrIC8IVtNjMsBoRfqOrXQ
jHaqwCxYDw0A2pfmYY9e2cOwyD144JlTA4W/NB4Wg+P8WkHH5v5nkbCkf5Br5opsuP9/4haAqoy9
Oq9wC+Wqg7zsVPkbkfGgCbKBuv9/0niLggi9dhcC5NNOMLkz3DfQVi//5M8AjL0TO8iKJ0WHQ5XL
D/VmDkZmwRn0Y5sYIUR5D3vBig7fllF2iWzF7UfB1azgVQhdpPPmL0ZigifCZUeJNwtOUzypwe7L
WQXV8aQoff2PgiLlCiw9e7EbCvp+1jfuAd31L+rBPeRRGjmSEjGh4bi9gOmWJGt3D5gO2f1OdtSC
vfCdd1kqQS/Ipiha/ugIHWPFWFsYm/ZtCodEi6uA/mUct2iXZJIV9Xw+PbbHbVyVRinonGckadvH
bH2tS7ynLpLN5eeRDzrLjwPwyrlsWwJJx6b6U2eRw1CnV8QmatvOz77o27l9QcpAEQqcAUkMVwkU
JTsUM/PLdJGlys8zMtR6Pn6/mrU1qIxTklR/1mDXzoEq5a/mZQwpXpwzGV5TOM9cwJNsnFSmoRt9
xUXQkLQPUFFWwOdjHozfrZwhfQ/qfy8wQMl/HE49OG2WlS72r6AVtcA2AqHm3B9BdW1CpjqNFsle
X7B/sj0u5Ou27PJhd1xL871vk46Uj2eqpP/uXWsBvdwu9EMOFm9XcicggAigdvfjwEbmDZqXO82x
6d3QKJWEKo/LmEbqBqWOrLkk3VVRz0fP6HxvrY5VuYYpGUPVmyJKNVzvQP+xvLPdyu9B5ClZ90TO
yWWIjc14BrE6mlDjt6YHzjr6+tceb/5FQYz7KOicOpjJhUAcsl79RZrYPk+oNo+DQ9XwYsMKuB/3
fByfMHeNj+rxSw/g2MD7sQU7WaU3++m31v9Plu3PVz2bR8mpK03dDAwNSQZ9Tn/TkbaLoY3OJwpB
InK5RDE1kBAlC+wFGrAA6JSyJPFEDiyVqQcKJtvlMkUH2bRi1Uh71Os/1nCz4kFKziQoiFse6ZY6
gG3a+oTLf82HVAo2BNjC2yGqqy1oFu2bNSM5b6f3S8hPUgQvzGdVTFMaPKclQHONx3aApk1bHmrn
d10ur1UK9fe1KAOrrYNSzV+gkQXVWkUPsID8VRIlXLrl6O2kdXW1+DZhceFovzKTXq6Ket1NYOa2
pj8LwYpc626IF9RvTF/8lhlxS82jBjlYnLyw9Szuc1IH29LdZN6bQ9fjavxKzVX61CTwB/6J0mgK
qOjWsCjOdyAQLSJmgw0kvXJ+2CEQ1QnKI1swVQDsfN6ugotYlCZ9zFCGWwIKAFBAsg19648rJDfc
KeqNKpqrYoQkM7le4T3pBq7lXpNkINEoOaecOkb1FYU9ieW+FtmfEtzvKzg1ZUEl8HmLW7aUSa8a
ChndZDDv1fm60f8UuQSvJji3gnzxo736wVHmkTZ4M4LA0QW50QOocL8VR+ea9KBdGnDykjmDIOHx
75p1o5SaNmEYXgHm0fSCFgd3+G5T19cgXt/cEe31vBMI7OVyq+Jg0K5dVjgdrfFYZR1XrfMBxzvf
uCh9ckugw6o8n/KZJov1y1Z+QPr5fLuij+ZWsaym5pB1BU1K9ZaUN6b3ZFuSvbvgk/+F6ayZ7k46
VhrDfVKzG7X/YrvcjpaMC9VaimTv5Eus9cpLS1vJtl9gDR65maPd3h0amuwy56Q5QNEGAvaSKRQc
XCG899Hpp8qZUM3oYX/GDjU0g/MQOcmOrCUaQy1oDuVRyaLz0ypIDTwIsRwbN1sYcAJ0uFiNozre
tfqj5nayoYjmlssNq6t2We4M2EWEQ+avpb9Lj3SX0AV3HzZsAUEm810G1hSNhcsVqbbOjIK2KmHF
dl0RsHjn2nWvFj5oLYPz5hINhwvdvBvyoUEhSZIqzKfGj4KF5xsWzjkXt3nd12TYDKAqlqi42QXJ
0rC42ojfvHhHevkf7P5FY+Ai2SSKlxUApWHKrZhsWVCN8xUoKy6GrPw9O9aBFBVgdmsW5R45kly5
7svichnaF7u1JXYUxA+PUlwoqfp2hzHkBq4ZimvMW+B59xJbCkbIYxOH1Es1wDb3hEJfK/d5sLCi
emZEey2YNPOpzvp7z1hAgtwM3xfP+jZX7UFzysvGzCUJYs8xn+yfeAAjg2A19v0e/N7oImIHnZro
blRTHHzdS8f464sj5TKFmgHRvTiMJupd2kJVsj00x/atvRxKbF/eWW1zXy7/tHv5Z4PaZ/PkQgqc
FuB5mFyKi0kNF+/7Uc583PmSbBwb3a9B3mx7n9WTXnYdQnsGS28yrZpvG7d1DZU+TeJ4ItfgcoRC
asgWbQSLPL0v1TtFdlm332R8ZhouMYxj1mpZ11IgH1K/YgfDeGmMcNgSOkq2QiKP4hIE1NGpoqhA
zziLfQAK/bi2faSsQzjQzk8baMBO1eMX3YpLEYNDdUspkCI86mq+090Pahs15hooNWPY5IOvwZrn
UK0c0OXVxZ0CZmPTpn5bLnlQ2tud5Dv2WfnEqjz60bbzoSPt+/Y8YwEuw/GOYO+bc3+/+yIP0qti
QT7iQZBDY/aZ3qMj41udYMVgRxUcdVYwH15J8JCFZuWvqi+9FxF1x81lNrW2x0id4dgxQG8y2AnF
s0j/voF/LNvJZ8KdDoxJ4R8C7+QZCOe0hNPDQXFJaV/UULfQn228nrmhAj300AI201eg9Nc9SbkP
Bd7KQ+DMscRLIIyazE6QgW7sUb+wDoAkh80L1NBZmD/rv0AavOtPl0ElSYeCYfLgOGuvDmkhyJyk
1bHFzej2nU7h5F1XsoogUQf7/yepadBNti1Dl2FzjfuyZgxGaobV1gOU7kTqskXn/V5Q0mbzbCnz
1pT16OAokicebrJDDdw52uV0uYsT9C8r1DWD4rArd8zxer/G0vdOQXbkCZ16iIPlk5ZnCftTJ3Pn
t8kIhcb5Vi+D+lVDEWIdaJIbBl2wWzO5ND8O2jL3jZolhbGG1qiE7QJW0/Gba1yPBmS8ylBTcB6v
bnWF+H1Xhja5XxzUl5cPU7UeN23BVdr3OUuoHbX67Gtp6q/g5N/qh6XBg7zkO0WfyS0YHtnYOBjA
5vXew5A/9u1d5wUWfT4/06LWuWWjnGpS1Q4cSsHTMrF8ZXhS1dtcO5xvXuSvXJ7pRq0g6swgMW+P
x6Vf/F576Es8zLfQDdFkZcqCbMbrvRjF4na1nmY4JFPf7i48NWGy9VqQR3gQHqJt9HRUYSU6gGtF
+sexweSZXTqWE1UmmAcMSzLPopsZHo5nKV5DcTNYJGTRnyErEwKLFKheEThTfkxNcKEwIyoz0HPb
kutqwezwoDxSE7XWyyE9ZkvollNcZKHd/GhLPSjbOTzvAYK5ea9FPslY5oot8GzjrmTKQW6vlfNl
bRnHaa0kZhM4MA/DKyzFNTQ97+OifzOUoG4fNnqdyZS7RC8iBpckhk7NR2bZJNbvdlDSXvHnBevL
Gur+GusysL/3+TaDx+DNWjZbYNEBUo7lvpqHXfsNDL2suWnVt97dQm/6fn42dJE7c/GeTflqKmpT
JHQxiIfyOxwnrdBRWYnMtRYzcMujneGyHYe0xit8k3V9FddOplb+nFHHzvxpKqwmsVpoSPqzVy3W
X4pZaN21XS0aCeZZd3YaKlZb6dHz2i3IhsJsD1Orjvk3kqOqKqa0NWgwMXBmxm1rzg+mWve3xqI2
Y2Qbw0ivpqIpRsliJjrZ8iAaPPtnlUmZGi8/y0dQkBgxPXhBcaU4ITjZdqb2LwGnQOT0cXXetrXp
rIxMKG7dq5tDZ8X1l+KfnzrBzL2P7iSQypwMFQH8Lh7V42QMIVn7eHSxMjG8JbUE2WKQJG2BN/LY
mU01RzzHW1OiQgM0q43Ec/EWpelqkm/mxVbmT8agh5ZdSx5nBSlC4xYJPU2nKtuMKRlmKK5YC3zQ
drLMH/R+lZy6BFmCR89o1ag1YJDEkEYznIbLtKPh1t4s2fP5yeH4bv8X3mTzkJnVptSsUYOYNKvf
5X6dOIctLgd/IL77C4qQz/Yhv7Ah2CM53u8u9cnBhMfO9IrTN9tiT4mHSk59ORrp1/CjNg+SWQvS
2soEU/V5klva0WaWrzuWJEQEE2Fwc52W3kIHDZmuxH7D6K4L5VfhxEZ1K5kHwYGNx/AW2UqIaaN9
0FsamAY9goZthGgHUu6ADaSUXF0wATyKt6i2rMxpCnA+8w5TETAAV8+PQRAO76n7JNAhxAmas0xj
xw3M2Xa5+Xnz29AfvtY4d4CoXAh292ZlH6dC9SvnZja3A3NkylGi15L3vfbJt2/6WNU51Nri6TD/
obfg0QGRCC5pQuhRXnjPcvOLjLT/f9LRiOzX2YNKY81NbHIBZkXNkJhItBF7Z5k/aTtHVdDqVpDj
QVG0l7X+ttzMS9iD4FxLHxrrOA33bFslaV0QEDzqmRhZN9RLlcWrWseeQkJi4O0WJ4llk+Q+kam4
Jd9Vi9ldmxR836WfeXlUejR0ZHheURhw8VxvykIXuyridj2YqOnX51/nHVWw3L2fTE8mwcW7+7Tq
64j3X3azDVrgGsqV5eZhk5d+QbHDqKfofFeCKeDxziDXMJg+9GMyOUl6oQ234xAteXi+cdHKwCOe
x9yqe5ouI4CbO+k68Ia5r9/OtyUuPnbkZvZtQN2FJL2+w5w/WRd4+LONJbTSym3EPZK9Rih6fRdl
NW9tKKrV90O0S/3Zb+WRxZLh7V70WYe7UU/mqe6GtCgsfUyg1JHi+hdoymN6mH/qhwZMQdJuBEcV
Hkq5Ngtqj3Wsr2vn9zfdFe6Zrw3H739O0fI67oogO7kueDdwxpDslUUzx7PStoyMUM1SpqQroeu9
QHVP88Ej/5aqYQP/g+DyHBdvkyyUBHHKoy17lIGw3iNzsnUv9YQ9xObrumyaRPbb18uTaepwMar0
Np0T8qfM/O1bvwU45UFwr76stHDAFhLwjZ2NuT5SybZOEFYql3eYbpdm2cJ8mLjC9/I1mBvQizSb
GlhdWUjyp+iExuMuCapdXFrCbIqeH5YS4Gh1vupKvY+Qxx/yYvlhzKavr+Q5N9ZXi1InBMlCct79
BelP5e6p1dbDGxb2rwmbn3bi/1by2P15uxYPuDS7OSuVrJwT1y1fOnV5Ktbn81/8uZdZPMqySu2c
al0OzTxrjMYWLNjdQv1haO7Pt//5rINt+aOjlRuh3lQXc7KAFE0bNX/c3KDrCr+Q2UY0Ai7jTMXS
j6sGV86X8aZclqs5G687Jb87P4D3Y8e/Mxowzh9H0NPRyzcoeyXllXbYkcjrNwcKsAVI82UI+8+j
EVKQH7vo1C7vCcH0riCgJtSO2UR81IX5oGaBoSQbGZETcTFvbrSgtYmpKDLc749GmC8S9xR9Pxfa
pKhbmjGYSO31oAXxYDn2vtsvh7QD8lFyOyWaZ25rsfVlNmugtkisgfktRNWW+sHOJclJNAIucCFs
ag1kXduY5baPm+5wQpmZkQaD1/qOdO3fLf2JK/FcgZOa5TPTKoTxE+QWINa8w+fVpLpaoOKXHWTA
IYGleKQk9Gk1CpLhOWFQS57jLgeOtpRdgAoCmodDautSu2XTIhxwEOzsOSgLElttGWyQuzsfcgJH
5UGR9bbRsaQNZprcK3Yb0o0E51sWWYaLZcVw+5qqaHmmOb3Ih238Xq3l781m5eF8DwLIL1i/P8by
PLOyghgGi/c3ae3BPqrR+mSE7OhE5fP+Ao5qXee4XuUXaTDKLgxF4+JCG55atsQtlaOW9b9nxSji
EQT3frWZsntVUQ9ciBeNjYNo6rDYKKvUX3p9CzSbmIfGMWTFpIKDFpjKP5quXksTzP8Ki7s6Dy2A
0DqceFUcU0h/Wzt3bT3ETnNF6SLxM9GYuKBvhqWzas1lMZlx2WkwH7K2foG3JYkr7N/9SbjzOLLW
zBVlKNA+bk5+oYL14EXmw/Bnx+inMnCCIFZ4TkA1Ux3oeMBmpfacasw3ZcuqYCNl8ZCydVtxDTzj
6wdsd/FI2zwpyFWAyO5bQ6iUyR75RCPg1m9FazV93q3kAI8/bw/N9Eti/903P7M/F+1sYlpbpUMf
zxf2BYX9qyO52gJI7PggepcsS5/fjkJ05qPTLgxToMzoRD8OqCssjnt1hB7LWDIE6ZZnsdvyIi2J
p3Vx0z/3Fa5361cT2D4H3F1ftBIX2bY9ZyDmwgA6kBjuMvD7DQ1uw1G/Sg6y4j7RMLjQbpRsXsGK
zuKpdFmoa809tNM1v3GLS69QJbtvUSdcPHsNm+mu9hWbEOPdciscijl0i+lmMZvX89YSdMHjxNax
KIxJ7fvYdQFOxE1HWJl6RLUqyK1F9kYmiAgeLkbAvbLlW6och+HFNP7Sm5fzHy8of4EMzkdf7auR
9KaqgAf1ertyj1tILp1LFvxPxaNeBeqVishwwvPdCdIrz2S3Ya85QnMHclpdF9gONmzkTpXdB4ls
xMV2aXgKSvdoF6d556t6d6sMzsPXvpuL6EJvdKCu8d0rdBkM+i3tX9JO0rboNGFzK/XU1qXnjIZy
7Pox7o30MSM2nt00N9hwzZSZ61U3A+FfkPt6YGBOT8kXZ4MLc2au9gJFwy5G8Z6fZVAyLR4Yld2N
iKaDi29aQbuNdiY2IN+Mn6jG0EAcrUTL3QLMxvOOjZpj6Z2WIK3z/Haqaan1SGHC6bAfyPLDXKOm
EvU/EWp1f8nwIIJI56FepWpkRadtEIQzfjJ2UJb7Mbunxddmg8d35Xo9622ro3Uk85zhkfWtViWn
McFc8DUkRMf7a5dCMEx3QhBd+6jfl6wVgojmi0UcBQ+natf2cQ9WK22GXI4TDOYXNwIWF9Kzp7pm
s+YIaVeJ18y6n1Z1+eKX77Y6ue9CuXxn4RqiiytvjtIFLCu52fqLpT2ezxkim3Nhnae5o2yT1sco
KT46eAkKvE2VUcyLXJELXdex1ixtwYk/p5HpXS3li+s8MU8m4CPKSRYXvAMqNEZWL31cAbiJO1t6
aGPrx34mlVNXiFyHW5s1FbRlWbeQWB0rkMSkAUnNpE+Xu/P2FzTPw/uaoeorp1VhIpppflkPUV3r
tW+A5+lrHezvEicOpOXEWwGp7WPLK1ElDoIqb42csvja/QPPdrfkSzWXW4UnfNIm4OxcFQgSl8y3
BzOqVhmOTzTTPI6P6LXFRqq2ibokWf5g66HTRTNpgtS+6lISAO7v1rfe6H7RalxI98OwQjN+H9by
NEOLogRIe/x9fkYEIcfj9frGTavOAZJozLsfgGj/dGwZPEDwbmnxBHg66zPUQ219PBxIFXZJFVVH
9baNgGFvQLGC8tKASZ5oRJ7LBbed11VbtOiK9Ve59tZsN/Z4e95Cgtcfi6e/q3q9VrUMbY8XOfAT
mW9C0WG5xDHomlwB7erdYWkOM+zzZYhX0Wi4MFedsit7VpMYK3Soqs3BaX5rnawQSXDW4sF3jtdX
CttGEhfpAIGuJjNfdH1DMcNoW7+raawORmrVB9BAA6jiqK3kiCeAv1o8FM/dNj11S9gx+9OOQXaz
hQpYd3YuhzR27sCE0fom6htYYl51R7xySVxD4OE8Hq+rKsVSZnSbT044q85lMW6SByDBfScPwxsG
u2w9FIlhvUoKyoJl+GO4tzPuXAa8np13P1EfXPCjrmfrWtCPxWsV0qY9buYYNMZ8NJZrpkvOY4JH
OYsH5Lmk08BJvJJ4+6m84Npr8ZvAufcgLO1XOMO6sav6qeMXb+fHJPBvHplXKGU/pnk7xK111Qx4
R0ovKoVE5xsXpR2DywWOWW8py4cdLtEl7cF7G0H0GDvBFKnIOdPiq28yagKRb3FrfsaU0s0bDERL
n5rW9BtVhi8QTTuXAiwIAkKNySWxWc43JMeNwtIzv4EGlG+l7SNRnOC8uQRzwUNutLZRx8bGMblv
F5wvcRx/TsGzcr5xwZ6LR92UyrIZnjaOcZO1IPZ8LRcG0PIc1UP5eL4HAQ7R4rUvas/JpwIQ5Xg5
7LRhzTH9xZxou18gylxDHbkfJOuAYK55FA5KEMkGyViAYzLl56Lq10DVV5JJEMw2L4IxrwMShqmD
SNPR/QEAeXtwD8vMkCYzckyLoZAEh2i298GdbMCclmhuMTCgkqfXZXpp0zJ0FEk2FKwrPOim3Fs2
nG6KU9IdDV0LnPIJD0J+Sq0rt7g2rZ9aJeOMExmMi/HFLZymakzMuvnqebaPKVdYe5jtSM/a43nX
Ek04F9x0zKEBjMLTODdxOTI6Iatkqieiz+eimzCjzRQA4ONxbiK7Gl7L4gKKF1CevM46yQFWMNU8
AEdPG5wEgSSBv15tZjysTWAqMkIMgSCFxQNwjGUChbLOBjzQ7AxW62sfgEj3UoUw7/42s5Mcr/Gi
+Mr3/P9xdiVLdupK8IsUAUISsGU4U892d3vYELbvNQgQs8Tw9S+PV/24TRPhbYctHSRVqVSVlfnS
7aF1t7LpayAOBEd80oCx7QSuwDNoxi4mWI7u8Sq+Tv6S7pj/yfu9sZFBFWq0F5KeVC/DCY7ddkI7
EwGtnhT7/ldn689F/GYOv5olgu4csVCVBm32wpvDxwNvZSfXcOkEpFXWlTATt1/9qn84p0KEKqxO
DDQUZ2xLOByLz0A6y527fMNK1gjqomGOTqkZTlb5ONGHgu+xDW7YyJ8z8GaJZMbk7JRoErDQCemC
CXBQB5vcMoeFYzruXFBbRrKycV20JcJcXFCz6Q5LQiPFP7W7pbitT1iZeWWIJNLRGfZCv1ZAN33n
1oFeaNwevcij9w1wVb+t2y7cTxdvmcgaM23NIu2c0dZndOqdiJVF8GF3UP0NLSsJmQ94lVYnURa3
df8T3QNhQ0i0c/Q2FnMNn57TXitaNhaY+dD9gg7BOPts0BUoAvPq/p7PgJJ9mvYYMTbWdo2oJk7e
NwVLllPu/FMrfljqGzXdWvanKdm5z65JiXcKX2t0XIlOIQu9c9Yp7wDs8b64vX2waBFWwzfGbrO9
pMvGtbkGxKXaFiMH++nRG6yo7Ma4Hein2nIvE+6eoElgsQ5aEbt5517YiMnWiLiuXepJJZwcm+YO
jb4t+zqZV2SVdixqwx+sKQdJJ3k2+xI5wly85uMDePZ3ArCthVrd+Vex6mHsy+5ktT4IgA0q2zY6
AQYx1aFfD88L+uaDBaTSQ8r2jvR17PfOwMo/OLlhCQPt/enKqXaFvaeoTII2GcClKtxDmmztyMpN
iKwnBkxKUOvkXuyj8bEAO1YH+NUeoO59w2Rr4JvUntNZS4d+K9s/MW860UEec7knVbQ1/NWA3njq
2ZnbAblDeOqk+ALN7CMx5TORZufAbrg0tka/icxKPL/qO/iV+l7FkB8Fd2oPzhRzrw57PJabs1x3
581XZOXSuM5g8OI6pqfxLjuo0Pk+HsCWCYlOaKrtOMn3TxRbA+GKaZyo14lrjjX0f12Z84aTaCPr
cYjBBHvndTsTbW3K1T7ffM5kuRyPCMzDWXW2Z/qQgHVE5XvY1/fNnK3JBjNX6raZcDvn1Z2qq2Bs
9nTgNtKrbE0vKDsJHvrUtCCXsQ/5Nw12AB53c3ClLLd292HrA1aWzaYyHZiFLEF2Ln5wcBB4URPz
ozpfCfCutr3jQt43buavjHsGHkcTGzWqhZE7q3StoEW7gGOKPAKn4c5mb+Cl2BoTV6MhOOX94h77
2DtWNKAX8lAyMBBcmXh/cR6wOrBnALoX0J/tN4xs5FrYf0ByWcO6BUj8o3Xxv4rX8oB8JUDWcyCC
JMhuqiebBNZOAnHjqc/WoLnRTdKRlDmKK8mDLL/O/Rz56mRM1BsTSPpPlX2RC8JcySEEdnDS3x+b
7PtxAFsD6dISerqCZ96xtO+nGkxyOQsT+UmzU2mcSOxVf/+8k/9714Cw5P8tlrPFSVtbJkckKO+V
/p3RJPYg5MiyJUxMQgPYReAu47GfWxlo0O6JJQmSyg7mGYoKX4ZL0V+bUObjZOwD86x71hfxWPYh
RCj2xCbfD7vYGpiXjsngTWXrHR1524gHdFEHuXVKC9T3d675Dce15ijUVafTsu6So908ifzGQvCT
uN8+3sqtsVchRD6Bl2ZuMbbTNEGu7kSmgLj88fHgm8awcinW4IxtTdrkOGnwotIQnc0/2Te0adlB
8lkcmmP+77xXRN54gGM3//+0LLUjbWfAaSm/gtsktk8sZq9XjaHi3xQKPa9gFHsUp6oO0R8p4o+/
cMNnrqF4vSipKVoBA2y/pdgXZu8xnm4cqzUAb8ZNIlqC5mbWu/puqNsXzyzp0W+c5FQNefNpbLs9
DtQ/WbV3DG2NyXOXpenLHE9Kt74b/bjkU1RDyaguj17/qpG5L+mTPcKHZRcnictyDEp8aNE++1wH
tfswdgg/5ptk/tmT58R/ELyLUgOC9eT143XeOKZrprh0dvy0H4V/ZO4YoTPcPnu8RaEdfbY7F8bW
el9nfhMd1EvOBpem5Jgj1NTJhM64E1BZJ72gwpWM54+/Y8NzrlF9ude52itSwO7sLI0S9OB7UDn0
O3WbEAVQavsg9uxhayrn/z/IZ5D00jOm6qYbt8SRR+7GLHCcLdxj9Z3vKWFsmcDKg/S67tMOlIkn
2rwOyxBYZueW2SgzMnflPaq2aK2U9HgH3oFU+bY4lVca2DFobsYDsgaR+gVNL6Db98CEW+7KXXkQ
xYtMkNKQIw9MJE/1U/YZJD4E1PAolYhDdjHktNv2tbFua8hfwcRQzMkIZqAndpGn9lgCqhMAB3vN
3nVh+pk/7qYGNkKuNfIv5znUa9uWHDVd7HD20NsoGu0HeV6HmRh3mLs2gNZsjQNU9VKk2rWhU1YH
E9G/liki+m70EM5/phw0uqIKqdh5BG24hDUM0OiKZaVv4XRMzzWheOdGrP47CDcTK2+QF9InrKbk
CBeYyJ8paKqGfz92AVv7fv37G0cz805q2weMygM63EtkUJEdJ7lh8WsMYEstk4kGP1qUF4rWSOvB
n8bLoNrYA73Rnr1vzbKy90GOvdBXSJ7Xu0HrvS7NuYYWQZaiNWe6SfaQK1vLtDL+keZiWUa7PQnz
ANnfIBV70Patg7Oy8qooGgMVqA5VDPPiphAD6fynZA8+spFuZmuAX++C5XnosT5VGiPDOf9eoiys
j82NW0DdIix/ENh3E6bgIfv4QG35yTXor82mwqpL7PsQWWGxgEcrP4ionAPKIRPD0ABMI5Bn6UP7
03/+eM6N3VljAU1ZgTbPwpRG5IE3gsS5+fLxyBu7s8YCQk6v76CTDLcIjn75b4KeuN0mzq2xr39/
Y3oA0vmZHK84Q9dcZCYfqFwe+VTuXO5bw68s26N8nkk6N+eKTLFdfM2YCZj3d+5uTRANdclayBGv
ZiZuxvaldV4r9pdLvrLoOR8H4oLh6FghBJkafWRj9TIpshfKbq3LypStQvVWZhX9SYhIDyocpy8l
yXbito2rbU35VyXlDGCq6k6ZOVLo21L7tUbLscjjj8/j1rNiDQHM+pJm/QAIYH5OjqinJ2chb0aO
nGowhXN0ZaPn8mhIkB3JP3sUPxv2tWb4GwpVcl/WuCS0j8ynXT6Zetk5SRsrtsYEVkAZzk6C7rrF
D5oK4LPutlIsmvc89+aKXSd+Y2bTknpDBeIMrFh6grZHElTf+G179OMpRPLQBHVUXfTj8J1+2eVh
vJ6ld14wa0Y/tytAIaXRgsBwq1bqOR0iv/1m3G8oUfS2H3TLaah1kOU7GKqt1MsaJqjQsD/wGbIK
UEB8oEjBisfmxj4WZ30uL9lLv7NZG7azRgymuqsnggj7VKbLWXskQq9F2Pfi6ePTvTX8yvT9ucxR
NgLFExIjwTh9TfsnV336eOyNF9UaJZg6oIjIZ+QTG8rKqCXoTZuHVj96VeIcperqiEh7Z66t0PM/
3Hz2xAd3bK4ZcXWvj+oIXrNzjq4Tffr4azZWao0RbKmGRpXocKhrdeqXOlAZSLeRSvh4+K1k+xoL
6GSqHCWHf5eT0Ac+yc9iAcg1GJX9lQ3m0UxjeVOqvAhctBWCjHjsxEUQmoUuONZ2fsWGa1gjA2uV
FUkPWY+T7/iXsYrGJj3SlIeJuxM3/JG/fMdO1wDBakyUrJd0OI1gcUa47kL1BNULH4hH+6Jv3eMU
Onf+kYdXwjR6Nwbmrt/ZwQ2fuqbwA20pcxtoyOA8BkxboZK7uN6tdVvd/A4DTTpFZ+kJpBcQckeT
Cn25kr9ZD3aYBLoCjyn0fw57HQ1bZ3H1tBcW9ZLC9gEjBnOZWfrAQBM6TXb2aCuCXcMFx1EUSEbA
cKcHkgX8oVRIm/fh9YOgBDn+Kn+buI6y+O96EdmarCu3MkFzVgwnqaxbKF9GE5Cjbr3EbA85sQHn
ZGu+rpqnpZYK4Jz0lV6SS3+c86DhoNs+FLftuT7oG2TPs0Py42Nr3tigNYSwqdCgy3qengZqRxUB
43D3yVtU9PHoG451jSGURrtt0QDghzs2zMdD6vXHcvyUQO1SICr5eJKtV8UaRjiQqsslqSFqGc/x
8Cgu7onGXRUUxyJcLvx3jnv2qTn65z1htq3PWoUNjV0mXeLl8jSMIG0eUKeZoBzjTfFU/fbrHUK7
jdfrGldY57rP03qSp2axWUgZckiNfG4LF0oAklrhJJdfXrsXnG7NtvYLquhMM8zyxEeKZAsaFTod
pWo8zD476gnw+erv+vDYGms4Ka6k74Lgi3TlxarESQCYAQj2XrxD3w+w/jj0N0Ed8DOmIZA6OmXN
HF+1q0LUWr5Wlvelrf24p84lHZtf2L4gK3Wc9u2TT7qdAsh1ud65NNZqx3Pu0aG5XhrS7R9VmqWg
ELb2KoVbg6/SATLxp4Y2gCR5c1z3KHGbvYrqxshrvCFae0riEZOdlvGr3/JfZpZ74cKGg1mDDRtm
2aBBxQ1Qdd1tYpkm8LOsPPC8eP7Y/Ld++9VI32y3lzZO44Oy5wQGy0a1YWn2kL0bd+UaTLh40i+d
CpR6rHrsrMhT/i2DjqRMd07q1tJc//7ml5cumr/dhHbnNHsWTMeEsS868T9/vC4bFr0GE445J0tJ
KnOahjFIrSRS7a8cJcnGuktQZRpTP/p4oq3i5xpGaE++TqoUwORydG4qctcVUL5Lx6iB2C8lYPyY
ZFD7U1DM6jC4kDFvgZt0b2p+UXyItFXGtEedBjSxjv7F/DFKaBP2ZRMQvicxvxV1/wlm36x1ph1d
8A6/cR6XO67IeXbIXenOUVfc2FqGI+hnksesr3YupfcBT+wPQOLNfGlmGO8UUMLmcCVFQBQJ2XbA
0Y4fr/lWEP7nO9+M3zhQ8OldoM7Z8Y/i9qW4K79ce4Cvs+h6Z2u3Aqw1IrGy89JHogtbizz5YYyn
ATLLWVSEIgBNUGqC9LGKUdmI0587H3Z1Zu940DUQUaGQUti0QJnBfsK7WEt+SfLX1jeRi7yqSn/1
HA0Vzh4uYcMG11BE225tgGEw3TV2UFaI1nAoOz2D5RUgCPM0gU8EpY5dfPJWxmENTLRH1lvEL0Dh
H45xJwMrtu7a75DkM6fmBG2/33aYn9rPCmlkpCrjjxd16yNXjib1iGAUze8nd8LgksfO6Nznnb8z
/FY16j+wRDHrJbcRPDgP8PEX55R8U1f9UvZw7RQsv+dtsCeDuOHt1xDFUTJDVO3Lk+hrPJrZdLZS
sScmsbVO14jijVE501ThiSrkqXBzqACCepxmJnC9bieHsfXjrymhN+OLMuEe4hB58tktky9M7pWz
NkKeNeueFoVHa2KDTPO3jqvH+UW+6G/DHDT39OQ+8n8+Pkbvh73OGoqIq2lyrcJFjIjSmAsC4a73
I+MsYUP5wanGndfv+9eusybks+da5B7DLjjWaz/dlSPUSQy0K58//or3N9lZIxIV2PeZK7L85M/3
Vj2Fyn8Z673mkI3nm+OvngZtnTvdhEzoSXyX91ZcOUF/nG7Kn8vxqv40V8HwCXK2O95ra6VWdi1l
nY+1TIez1C/DcCodFSTF7bRHasffP1bOmpWvbvrF1t3cn43nqeTRkjJxnIgYAg53v15AjRQ0ndex
qGRCj2PYtF0NEfluKSoXpAstWMsG4kMZr9HOgCYPP5UQcfQWpIzyYkGfam4DXFCGgBrkTXPoDWmJ
vrXQ6Il0EsatwD2Xk6TR8wOjiW89ltoDUW8H/Ix+GHjXKDts+OyRQCRdq7/2VqkXB9eSX2Q3fWLr
gcZEKSHAbeW0VQsZAU9D0sRCHP0196q0BjTEseeSBJVJyAi9Uy+HoBMLVEFGdwkNNODau6xyTHkj
ifAA73WYyGXo6UrXcWcKiF/0NdX4ndKfBIidHXtJH4htBuulTVHDDrixlpHetq2fNEnw8RnesMQ1
mk6UPMGLd8EDtH3w1L2HWnwKMiGvraAHtfP+3LCTNXTOuF5bTwYsyUupT5KoU0esyE7rnbO7Nfzq
7E6NNy/WgE+g/GsFdTuQxgV62KuKb1xJzhrrNllgJMJDLEfSu3u+lhnTF1xIfUSeriQpVIFgONuL
xTbMcI1647K2k6mWOa6//JnG6gKsDFQrxiD7zZ/YYQjzJ/kZ53bId7Z/a+2u9vrmHoHhsVSZPD8N
rkAiJRLkh1h2tv39O8pZg4PndnaNSbAvCrJpljPgZ5d0TxX+/TeJs4YHD6luQO2EG0Sk4zFr3QOw
UT97ab5PjX3UhhzEPO693jYWyV9dtpbjlDOo6OWpXEy0uCHxbzu9B6Xc2PI1MhgY8Ek2KT4kXaaw
JSq0dRkszsnKx+hjE988wdeXxZtNznzPySdyvQY/08v8CpKcSB3te3NxLvkJMOfjnqTLxresccDG
8Ravu0YlY/JlqUQs89tmKoNhMTuFzy1vtdoJ7ShIvQ44rqxChNKEc9LEaJgNrOQw76XrN14qzhpT
6YrGbhvfz0/kZojILxr2T8UTR/7lVgTquX/uQuumfNmj3944XGs0pZFNMrpK5Se3j2u1BGN5a1k/
Pt75rbGvxvNm4xeGm8T4CdyJ6h7rur7RovokbbXjrja2e42gBDW9Q4ocVLtp29/39OJ23uecHnn1
8nc//zrvm58vUDfHva3NufR/NM0UTe29qP6uQ8lZi+O6roXLui2zuBg7O8pmXoV6UjsUNFsLf3WJ
b345sJpD08qujA36O4NyAkdPnRmAcRcINX28OBvedU1m6NJaD2bRWTzU821TlnfLHmf/1sirO8FR
rjPXkA2O67RqfrheY99mfCF7Mul/CgL/fZcDdfT/iwNwgVAZaSEDf2hjHiyH8jmBAlQduIcCSolJ
BOnCUEQM3QNfAN0Mvi3xcN/dL7EFBvU6/nj5ts7uKgMqGjl5Ta7Bpd0aK+BOXoXdXEBQdS5vfRft
dh9PsxXFrxGPuStIO47TCI3zLCuCvCsoatmqmr8kLk+fc1by77SVaGJArF+GTSfyk0FOXhUUr66y
bZP7oso0dI5pH0CQSxz+7oet6YvsSSoIcNoQMa0DwaEGCK4qNFRRJ+4P+Wt9rq4Yj3/mTx9P934S
y1lDFYbeN/niO5htKCE6mvlDDDWTKG/obeq9zAO7T8YOJeY9bfmN7WUrA0RIwwZaYr4ZxeOuJxHz
5I/F787QDt47yBtGvoYpSJ87rpXRBeqBuOQ8Y7sQ1EhAPuRl7s6ybUyxxrCK1J4XwXFKW6QRJgdy
iuj/2IP+bg1+vWTfOKlxZnAfChALIIADsCWGyfg5Bwj84x3fGn3lvO1+GtwmafhpGLKokpE/FtBD
3avUbY1+/fub354lQjiLQ+azNaNTFuqt0FwQexnXDZyLs1Yp5lcmY11hZaqvQ5Qcr9AKnBoWTWF/
pjd+RHdeLhundA1eBRBpSQbRLmcI1fyq7OnRK9AkYsAYp6zo423YimbEypsPDilLk8s/dr4c/CAL
7cDcFJckMuHsg4B4QN95+/PvyvSOWDl34lqk8D18Ur2ElvOFjDHIJT/+lI17ac1V2dZ0zpYGsstF
CfoeOxd1mFrtzmNla53WEFYjTKUHiR9ud/FVYiy98PsEMuk/Rx2Ih6vkCvhrQNYY2HvAk43vWUNY
1VSp/PpwhYjHsdP/8Prl43XayAw7a6Aq+KF41zf4FHEnXoZDd9uWwRxfWXHEP6jXXH17EgwxuJv3
qwjX/X3nUl9DWBU3BgEV5sz9u/KPQhs7j/btEDsQBtvLPm+E/2tWS7stZwu1l+VcNk+F+0WnRdAA
+ragYgcf8PHqbdgkX90cI3JFnknMcjZQr18WdE4lF38+Ev/vXPoa0yoS4w6mGpczw8Gy3DbkkImZ
f3784zdP8craC4vOg6uwQvMFfQiBffLvmybuIySgYoSfETnfoLd4+PbxdFsneGXs1UQzZLfwLSqr
Dl6JntNuT1lya+hVfGZN4Igr2mk5txKYKCv5PLh7lDgbO7wGt9boQJqhbwZLT4ffvOli5ebI3i3e
LbGgEfJXS7MGs9rL1A3dgqXpxU1jlnh2Zfx3I6+ubTv1u7LLEXZkQNozXBYjqMA/HnqjFuiw1fFZ
kGL1lsLG4XzyQF4qY9CknUVgh92FQAHq41k2rHiNkey6nJRJzrE0WgVGPQFDFiXEQcduhOfq4eNJ
tjZ5dX785cpm1y34EsAJverYtl9T9sOr9+LnjfO5hkbWovFzaFNgfKHj2bCXYTY7V9HGT1+jIstC
E8ftcT41Lw4jLIp1EJK3uRUpmu/lfbeSQmvYY+/XzLIotpoe8+f50t2mp/5IYvLKru3hUCU47BXa
NmK1NfxRA8jizGjCOsvyODTHAc87/fTxLrt/8n3v3DtrgGNeuX2FF3BzZszw5gHauPlQnJW/ACty
Ae+cyZvQTf3RejSV0fzRy6d5vOdJyb2neTSUBW1eMeQmUaC20x++BUaxAIwJzP0xe8PC762szNDM
6zWForFt1V3tBaqknbjlqZxq4ER7d2KHJikoqnx45KgpD/VcaOPdQbM+t5D7TGTpz0G/gDIc/wQN
DctvjnSM6E4TSN/6e0f1C1IETpp3nh1WGbFUHbsJ7tRvPlFFi0hKQkPaUYvnfRYEeAunoqmJnGby
3JAJBS2RLi0mFpKRJsVjOovGCjNq9U6Y1b3rProudemNqcjY1LFVc+0+2FWVSvTmLF3r3KWN1lkf
80Rl3bNr1zwLO+ZC8isgxbwsl2xEzQJKZgRwtVs65kLcCFuT8mCmNOkenVr3vA4M7Qk/L4Oqrbua
t8yZg1FPLV6v8+hTB4K3SNZ96pXV2n4EVJo3/WM8ux68YJJeQf3HKuUZE9HE9GRehmnMTBsWDjig
8sA8QrN+skP0xwd1zb+WlSVvMiiz8DhJPaZHiJ6jFfpfL5mo+4t4NYhOypQm/cXzraR6RDOGJ4t4
MII6fkgVHm0JFqcZzF3hNWl+6zNQKANtwhL01ucqS+xIoMvHuWOCLMjI+uyfvM7i3smk9Smzpfvd
Fcr34MLshCy3vuyjzJ3HlzoRWLyxTls4N4eoG94bMQ5B2pAU1QnLaQvUpGanL+qbhtJkDizwYIIu
yZI1JAVHMtOjRVxeX8q+9EY0/0MGBxIhKe3p59TtcxPas5t4BydXpD4WjuctgWmoU4bgkku6Lx5B
SSekEyEQNncAEa9GpM4m34QovXWcB6PltdN8U3cdlIygw8faz7UqmwEy8uXQi1uRKNc8FFo51U+Y
lvbn0FFtrzWSk1ae3vRozGki7quh+ERxmovDNE82u+/aLlUyZi0yd2iPdkzyfSwmwy9uP+H3qtG3
6bOpqJGHMe8Ve/XqsuJPg0vAXCDtZuZfc6B83PxAurSdqmC2a1+04VBdJeFzI33/sStT1X+D3TrW
D0MbwZ5TaaRwg9Kt2AxMybik13TGkGv6iVk0w7OTLk3b/sjR8GOOFvPM8F2wxRDos7UsqzI09GUW
+wmeLtXFRW8q9k0rPgKq0Rt7CDUAx1O4SNFga8mI4pJF5nQKJy37OjZDn38FM426N00/3BuDZ8qx
U41zM3sJH2Oo/Vb1EjVDB3GQyNKVcR7aqSBIgnjuFYtCW71QfTP4pJ3nwyivCNS49jJqF5GnTTLc
9+mMnum6pYkdezmk+ADhrYssCysw79k3BaSrF0CWS7vudYjbm5LP7tBn3dFH/8H42mS0HtGr6Pf5
J5dOAjrQpUw6/Ur8hVZRpknePZWdKxJgqToXQ3VSkClShT8OB3Scy/YGOIlc3oGQqHBuHNnK6VPC
+7r8KqCLcd/Pym9h6GwG16aobPvcAQZo7hI7RTgFHr0svbddpD8vKM5mYLPqZqdGcQa8itq9pEtv
m4NE4qSRd7rEmXbTYGYjccevyqoHe74fpCEePZVuMessIFXP8yOYMiF1HAjXs5gT8Vlrj4W5A8K+
Mpxq15rIoQCBgEkP/tJB8721sPMS3Zo18yDKwhIuEXrXOrWe1GB39V0pOkr0oS/BXhkUleNNbVhJ
5jIZ+z4HfvaUGsh0yYAK5UkUpVu8qnmAizpHw4WuivS+qyVaZw13lYlavhQ8JCxvk7DLPAOYDnPM
cpsyX4xpzIg/uEhM6cL54hW+I+og771m+JclnQMiRXSBUxlR3hFSXUQ3Uvx2iw2d/1DRYSm/8wyl
8a9W2uXWD1dNHgXcevC4DYS3P3sFEgpz0tLAEq3j/yqHzqmf8snMzrGd81yAwbqyizYoemTejq1r
K8hp+1NO8jooalt4kUWcJafxTHjv/ssX7kkZ8MZmJLtMfBnoBXGzbX31TLXQOweaPfkvv+Rg7/XH
XMufI1j7p+NMizJFj5WvsjaqOzHzg7IUQ5GghzzcAbJk7RRW42QNvws/YQg+nLYZXgWDsNtDboHw
4ZHAuotDBq7i8W4RheahAm3S/JAPunUDIdHcQAA050UfM5NW4lODDk2FoavK+iQGnepn485NEs6k
FdXJcTOdHSzD8+mcNgM14SRKUMJPIlmsG02V5catSdrmhjcF7UM+mEZEcw0psBtPOBpShe7Al0M3
c8cK/Zy5HcpbBkX6IOn7Zonwf5X71NFhak72KNBGIoAnryLo92YqRltyY12onNBbneUKap1FPTVw
WuXcT5GtZpId4DY5mKPzRjcnZZnkH5MmA7Bkc0ILDtffaDJDdASABf4pSRrfi/phcotTYrrC+sWk
B4RBkE20UDGADFAGNdS03v3kwpBBcJEM9Ow2qKw8MUaBS0jGyUmf5FJJAOk9QlTA5maq7lXWQyt1
NrlLw4nqqYgtUUgRJkVZeXfSqlz9faHQr4hTFHXB4w+/PbLLBOwWSAZRmeCYLYHJhLVdZd0hk6nK
H3EBLcOpAw6AHyYks61H7VaVHbueZwPR0uDw6n/nKVUlYILV1N3BQ/HpifkIEk7Es1Pnxmpo4aWx
kk3DxkB3VZsBqpAgt0sDPbeEfG9aUiwXSKRmIHQSC3FvDFT8uu9ClWnLwN86Mv3qAZQEdYCm6sXP
xJWWf7baLGnOKR8t2t6YbGD8u5WY1EClwCI1OuvalIQyQ84uRNw1WoFj+QM9ArAG2w+8zFHoGyKp
2xzMAhaKs/Sb1g+dqaynYEFhN/2cuB4vQsK9xBzcrgdFLWUTdw8TzQcgX/q+kFHh4UzdEVh3okLp
Q2Yybr26aI/gwazcqCGcT9Ano6B0tDI9D7cIFjsX6tmFr6NZJV4FqhBVZ0Cqd8W9Bo87CPbrtii/
Q/O0cWOO/on0pazSmT5xOdcNsv++dhISyLKg8pOxsnT67Ehps397VpupCHnv9ZZ/SkrJ3Tx2Herh
0VBXVj8/+GVmxCsUYT1gWHJflDgHqaUTES+SFMQPHJcRYx2t2eBSToU75v8qAkz4/TSTakiisrXN
6AZKprxoQs9O5iSeu3S0QUSN8AqKNyjIwK1UaeFfObvzouvs+3S05g5IQGKUzo9237by22KpVAOy
VrcE4FhfyT5c8EvtKBW12w4BQpu8QIgyQewa2Can5eXv0i/o3B7QfpNkz2iUchAMeHKZhTmUlFfA
IIoGFF1BVWV0/jm3S9PdwAxn65JDVmp81nPJ9V3DBwemDCOV3MH9UM8VIt4p56muX9yhSnsnMmmT
gBDedKlZAEIb8aYArXpKZxirZxFefTWtTKtjQ3uNdhYEwbSCx3ed3rNinnOe2ICjZ613qwikFvn/
OLuu5kpxbvuLqJLIvJJOcGy7g90vlLvbTRZBgIBffxee++DRWIevXDVVM+MHdBS2tLW1QuBRJyVD
wCqcslcTzqwaMlgTZe3kszmzrMfZsXpxK6xuLb+W2WyZJ11YPTkzgzbz4zIaUJLw7SVfSqBK0twB
xXLEmvlVt7hHYbUVLvxHs7kSYKInlUmLF30EWQ8i6lPH15vKJcPyt2gLscKZXDeGlPr9NPfNa1a0
yKasrGLTeZm4gEHx2I+T85rjNHKED1MDZDR+OhSZgRTZxn3m58rGqhx8p2W0ubZgGV4+QuN7hoJj
lrUthZJXSgTXghU4jPK7OeQlshgX19dkjnle10njt1XL+xegIrXsStcrhp/d6403fpuAQ7HuF9fd
pGlzp9KQSFCKm03JU9P4Qua0ScfYtjMLVh1dturDlWF7i9jseHgyDT7OkkmL9DWpF91PgA9znmph
U+3rQKhLz7QwTPc7lFxsJ048L50bX3SkMF5TXs93ukc88VOjdldcYYaL/Al9gMOC7QyL9rD2GjNu
KHV09izGybBetdwT81VOmpReLWS72BaTnWlXoA+w/quX48JzbQ3YePCWuBIoLK6dR4pvdp7bw5/S
mUbv2LoJ1Z4YbLd6ALkWB1mUP/ExbcKC4W6SxixJPIi7JyY3c/zYrEkWFg00xZO1PxorcmK/wcJ2
f3NtpMZZ79x0vBWNmZaRN1u19bPuCRVPwL6Nw2M/G5p3kzW1Md1yoVneyWYM+Alf0Mkk56odu/5V
CHdEtuZ5eV2dKgZp+W8Yr7z4thFMsx90mvTqWA9oKaS6W1uPWWZ72k9hG81g+GXVp8uXClkm0q9W
F+OahKtutANUbeutjGqXqAHctTAyZ884+EYPm1pezIbnl6PDpy7iVSeMa+6NONawV7aj9do7rmAv
rdk6+Ve9Nlnq+hMDw7D2uZ6WC6TkqIm8nOXaVPzEtba/qsDZQ8KPM7K2gpzC9RSWZvZC+9uyJB2k
HN0Wv91PKPLEyGqGcX5GzqVPa1hul7Hv3jyOkF12qGOax2ltF7xGdmZSP1hzny1/bViNer9M3RJN
DMVufbqvSD6tf7V2NYrbhlo9ham0J/jfRpuaOsC1JMW69vAzDswkTv01s/MWZmRstPX8CSpkjnuV
M3cmcZH12LaC0bWT+diQLNHXEAd1Wd1jUSHBxXldQIDYBC73OyK+YOE6pEz43GUzO8/lpns9M3Os
TvNiCe9ed816PGdVWrHfq9a06bFpS24d9JxCrd7X3NodkFN1eJxLbMPxHlhWTOMXD5ebISpWUVXx
nAx1+1jXDiU/ayhx2V8X3tpIo0Y+OY9674jqQfCcpjfAxnjmb0LKFSecYeXDfO+5U19cDQ0kebtA
Gwc2hl2eFeygNSvL4rotZouH0GAYadSX4DldNQNi4wwKDrThkUbUyXWWGGy4SrLJcq8bMXbDqZuq
PrN8oGCL/MF1bX2CrOzARXIzJxbloc4mVt0is2n5acQ+4cVmwvXqdinyqesClIQ061rLbQMiV2u5
dAfLbMoZ9Z7VNYC5suZMXE1uWZu/PNxunSeoBiHPNfIem7TftbVJ78jAx+nQYxFYfwqza1/WhmgE
oz65yzXsHg33wBOtEjc2Mgbv52KAbhVhx9CB6uq3VC3D3cc91ERnxpWm4Qw6ERMA0iEY+tYZXmcK
ufZbI5uX9XaAC9PAqmDUYGNQnKwlNTUksHaSszzQbIvi013RUT28XKtTlQG3Suq7J9sVxZO5zWbt
CGnX55R55R3PDSdokyTZeY5Qla9lR5GEVGuylAY50RGAhvGQhcAxd8I3DnY83FjP+sPlrqieWWS2
sFEmo8VHHbVxJ3BQFok0v70rQujgP2/g7Kbx9Xg+wEJvZ+wUyp6GTBdu+FCPM+4cp38UiNdj30bk
Pv/W/e6uE7/3N1NANyJfMjghW8ZOqwqMpUwgrteZZzUh5ISd9TUzRTwP7EHP3S/O5F6hAnke0z1b
NtWIyuzh1JyYVXOs9fFsntu4w9yxX3i8uoLr4RxtYJTmx/KwZz2zrbkPqsYymxhVi3QoU4+cPGiV
Ol9b7/vlhaEo3f+HP7yOtpcbJjl1Ru4G+mjmgVWKu7z2kF831bTzuKRQFDBkF5JlNtfSwe544ufp
qd4wVCQaAzxERKggPi7PgoIxQ8+Q8rrW482hFzpkO4tCNXRbeL8L4ybHIcLtfjgZtI2E5q9kT2Zb
sUHoW4vvvkyYKYaxt4eTmd6UdujgQliKnYlR/Wrj398evQHVn66gpxxCBd59sqfcpPqu9GDm5Ona
6z0mgg4Hg1S+Z/y4vJJUj/j/4f/izle3c7aeRDCF3nEI69s21h5GPOo+aN/LE43IcdOkrgLxOa94
482y690EIL9dYZuEhycuuqid/vRts/PkpxgmmRXsMZpbQ4XXuJWf800neg+sq1gzMie48JKkFAU+
rCePpQYrvsf+c1IuhuwyMs8ULqwGnq1GO//TZVY0wJoMd4mrWjODetp7SFQdWm874rtR1wqI7mXT
MJwgnvzbjFDRD+CF1UA+ow0+qy5vvOET37Uy12UCb0JrOHFQBUdckS3jkKZX3VzvYJkUCL+3d8Z3
DRisWTiyhuHE0ivRDgcU36LV++EUt7CNOZjkB7jan1xNUjBnKJearcBGgYAj3nrqHeu0E3Vb3H5w
MLxN0rte0KRP+SQQz12kPaZHesRj5exbyB/aA4qIe/mDarAk4IRpOktS9ZjzAT7h2JLIzTLD0NF3
T04EjfY7I8rD6hXVcxTW+X0W7ZJ9FUe6TPYlfcfsyeMDVNXbE25T/EEfoe5FTvlphJT+dlSALdp/
Ma+B2tmZLtUKl6m/CxhZvJrQKLJMQBai+YhyTICbGO7g4b4moAJXIPN9m5U2OrGRQjgOst7bun51
zSxidih2HZsUwydzfPXKFFMyzpi35m5d6uNIr6x6CKn1Y6DM14qd00qRRsjUXreoU1DNxHCy+BnS
fWAzdT4DAroILy9zxa4pm400AoD9uUMAlespLc50Gn3T2ZOaVI3Rdga8C6Gk0EqC6tJwmuDP0RRl
BG0JMd0CEBokxrXYFWtRnCn/4e+ai0ESaMkeNTx8pk3UAK13eXhUX5YP9QYvKjYKmEcTKQg1IOFl
7tFrVTMrBf6Ac9Cst0/DcbgGwxY+E0EZpefka5/6zs8BT/1hH2jhfH+5Kyooq8znXcu+1HpqZqdi
DIyn5qF61KIpYC/V9/weTR32oHkfj5kuM3oNvK+1I0HH8PJ3MDX67PHlcLkPH69WXWbxtnhYabFh
NieSr+eC5tBVo+6xduu980Rx+dBlIq+dGzAxS6v2RB+h/HQqH7JNmyB2UOgPJgKFAhFuNxBvD9z2
8SrQZWovpPzXrTKP9qwp/e7QFQVO2rfxCLmC28pCve7yyH28I+qyy4jHUVDj4JedwObws7YJSaOF
LuAjqXekpNtpRcFx0GVyb6WvxtoNXYbTjARODAc+61d6tp/LYA62e7CNGmp5MPew36rRk45/lK7d
otMyDf7j0DPjZ7P46bZ1KJw8vDxsigNLl8mFTp2WBjexHjZbu82v2LpFeG5CjtsyYNbOwaiKGWkz
gGox6asCzQCjNrosqLJx58sK9xQUmf+9CXOWjCiVv/WAxnWURng5nQIRNrgx1HtAPgWGTJf9Rtrc
AHRlRSvLl20rY7EWud4DD2dIpWmnpA+WGtqqO8tMMe3/IRfWwDrWsNo9ZeLHPIqbgYoDnfTrhn2O
+KTLXOgkLxuEYWodTWTL8EWuii9e4607Gj2K2ZZZ0NYIuE1ZM+sohPZtYf3NaJnx5QWr2CFlzxCI
bC1TKjrryNhyvRkVrstytMa9stoWWP9NilHc/fdiqmC2kmjFJE5LFSY/e4jSp5Eb6n3kPpJ4E22x
dk4r1RTLkS1m1ESxvxyXhQtfMD2wNOg1sPqnVup7obGd4h/1Zvv7u/wEZqcMiD/XPAJ1ejA2UPx9
ctzUbnrcpT9XYNJdKbS7uSeoMWkmwLkAqLmkBY7NbXayCNUwScFdz5YH4khiHpvZ5LHZ6jeDgD3F
oBPHdxxvJ94Uh4dMTHVI44q5RxecSX+BQMPjRErkiXiJjJKMX1vu38uLV9XOlke+mw+gB3ojM9AO
E9ZxdR7M3gkrvL5lzr2+51OlGDGZqVolAC21A9pocvunZ02GP81w06vLNvS8Jb7cEUUUyn4d2Vyb
vNaBa/Za4UO4ygKNr9jT8FPttTJftdKrkbTJRIDXpbERrsdyPkPQsbrarBPAhP4BASzvcxYvumzZ
UQ5mPZXbEdtmsGMHijD987kxkiK8QBfwDz7csTB1PT9n8cr2bh6qCZAjm029RxiKfE39mPVX/RDP
e4rYis1b5qw2nT05vQDbtqkPjrncLXO7QxVWfVkK5rZzjappOL48QthsgsLA5Ln6TgwrPi6zTzPA
A9ZUuCWO5QoUNjeHtzdsjC/PpSKoZHLiWhMgAaFhEiUcgE4bHr813hVnOv5FkXgvk1E1su0a73YH
PQGJgjkNhN0aCMIUbvpVr5BP5ibM0G1tTw1eNU5b6+9aSfACzytAkCNAEYGODtK8jy4PkiqXlF01
GqghzuCZA5OW+2tohEt7XR7sR+/QxGS4YsGe8KKyoa1v7/rA65IJd0FDPOpPawjtWtB5TZzQTayF
xs4JrUosZcqiSzI4siXp1soSwXs5yngwvInF9QexKxanyDhk0mKjQWh6SJMq3upjCYCY8YSakYtp
h6YwSlR3ew9rHxfidJmuCJwGX4E/rmLzgGrI2YtEDDLZYU9+WXH91mXOYtFa1AYTr46nJxE58Xqc
fPTjbg02u5t9s+q3N5IPkhqZvVhqIwgInVHF4uweptM/ynpzQJ6tgwi3/5tT3/qy8TrEESh3y5/D
zY4Dvm07y1wxYzKZ0WHAHFUcP4BHw3UdrUf3K8C0LBhAO4Pb8JHs+bEr3r50md2YFHiWSBq0tN02
ga2Impvfld/GDAW4oAtd3ztPhzTMwHzEIOO/9taKau1b0i5RGINb4UWcYZCHk/erCcpg02IcH/Nd
VT/FRiQzHCvRLzAYtr3IwOs18AcgG+zMkOrL0vZQuZ2RweIniTyYM/usEgmQE3uUJcXJ+x9SY2Nk
VrpUScSHBxfKlyIDiWbPqU2RIL5pir3b2AbIrBmAziRRUya9T6b5rpjbH32m3bQdexzLfM8sVTVE
UtI+iyGbh6FIIopaBWSF/aJ5uBweqi5Ih3xjcWvMaelFbjpcmz3/xpkNpHXzZFpQGZ/Sl8vNKDog
MxuXcSpSAN88MHzyMO9AAdpTe1dMsExnnDNn5XML0eO+u7E0PdCK89LsbfeK0TGlM75rx7my2oYf
jGL9yztOW78yoTdSmqb2K9Hs30Ae7m5Uih1f1r1wPG/s7N6y4/o7m3AiD/fzY32G8Ft+yIMlrm4h
tHpYAK86LL+Km2bn8q94ztVlAQzw1Bynczt+YJus5VV+rkt/6qDCNMbAE+Phpf1GhZ+AXPID956d
NznVepBiPsnQ5FQwfiic4QynHjitTTsrWrUgpETeLLIGGHj0h66tFXAL+ghuPf9IKgAmP7eY9X/n
M+6o216Xt/zQGD0NVkgBRSnodZ/yGNFlEiqAYN44ZdvQ1Owg1j4U3LodyRRe/vGqbEz25lhMYM6h
4Q2833eUx26bb3lQm9FGpd1Ow90ne1WCIfNQwbygGcC//OAMgXtTbCsaCAe4Fqzs1jnoITnyPf1t
RSou81KTOTHbxKz4IWus6wpG1W0Ic5Cv+WSePjdoMie1WFB3czV0phoD67d7rs9alAeVFW/ir+1h
70FSsXZlQiqg+pCX7tEMy+tgzryAj5G1lyErNjOZkOpSkIILXnJ4iJTnMXtErT8gXX5CPRl8wL2r
rnLepdAupxn0hwl9aDi5T4sZz7bDdTWTm3GCzmz1F9TWKBmdPwVypKK5haHJceZDvDNR27n1Qbop
A+3KbjLbokHr3VKfWfrLa8pTt5hm0NM8oOyvDmz5nC9XDuhTweU2VatP2g5WXneWBf+yU10ee/cs
snvq3JvZTo8Up4KMr8tqD5gIvSpOHT1bMByCUA0ooH4LVrqz+M52M2c7W4OqKSkXmOyR55prJfGc
FvxmrM3Br5fWeiANY7+c2slgHDzMJ9dGsdh3SEJ3uqgYQBlhZ4nWLBKz0GJttvwm6/Hk8GoMgJHX
e44jiriSUXV6xyfDKNFCr9dVmFVDWFSUg4my7qyBbXF/sOxkeB2x+7TIQIFEF5Ad9De48uwcNgrn
D11G1HXlCBI/HAzjOV4A43qCo3gbaiAZnCANcc2+G4E4uQNg5bEX7sktqMZr+/u7xHYdoXnVI8eJ
U/08ixxVthsveb0cLqpvS/vDwDyCpClND7WejOs5L5aR+7U7pm3kjRX9+blWpCxgNKFU4MGFMW6L
b97yWkLbnTl7GtqqBStFvJFzpmuMajGhzw52zzIrgrzp4Ez85/KvVy0nKd/XO1Aa3K2BNHua6lfh
PV/+ruqHSxHel9QqiwnzunZFaKxeMBDjau3tG4/tWaQpThkZUGeDaVAZBD89SdiRtV6gDQ1u89y3
tR5ICDe83JM3XNAHESfj6ybYGKSuvk0w1DZd9oPOLwmkdqxFBKP40U02eDeF7yxPl9v7GDuiy5g7
024mmnE01zhPHu/93qSh55wH7p4n82qYqp1+KaJDxtw1Wj+OebVosbDGNeKtZeB5PKlvdQEwyee6
IgU3iI5Niod+LR7SFWvWNCNmWR7eHUQG0zl+EAQm2+A/7JSRVT3a1vi7vQTvc6wZVjRng0XOmp89
QMjDfLzcF0WgvCUh7z7eu2w0wOzUYmOlLLYNMMP42O1hv1WTLsX5MNuDkZcgbHOQXkrwhZkWDonR
PxisA4TIIE0FFv5MnI1oNow7NzJFkL4Ved71ye3yheerwO7CbjWDhnV1a63e0TFJ9LlBk3YBiIGn
YJsTrOXM+TZrxlczTQ6f+rQMqMtaEMBoLZJYXwtwR6o8/Zugwp/tHIaK6ZaBdJ032rjZ9Uk8gPgW
onIxBXa291at2LlkCJ2WmvnQ6G0SZ8QOyl6j8dBnf9PVhirm0p37YQ9doUqRZRRdVhZ9mszoBgQm
USjkJMDzdah/fQM66puL+udmWobTkbnLbUrrJBZdafxu4beFxLGFkvrnZlsK7RRk62QEmTauzPq1
qUDCWwALvfxtRRTIILqVVT1JHHx7gSKFSZLreTA3MhKFXA1kJz/XiBTghc3s2lo8Dzx+EeSAOJGl
vDas5RZw2/hyE6pVJR3lM6AVk7GNUZ980QsQU05tiXtdEteghV9uQrFNyUg6cJdr0KQtLwbb6srj
fPWThp+NZj2kpv0yjnAQ4M7es9fHIUhlOF2nL/km4eDF+uT2UWbWQbqU1c5gqT6+9fDd1mc2vF2E
ho+PGnjaXUiSPrw8Rh+fQlQG0kF0EKE9OV7sUvOp9xiUPKzuxTH5n8vfV/3ybRm/++VtKSbTqVIc
qlVpR449bXIFABl97utbr959HdouSQN+rBaDW+r6jVM+N3m5EwOqX779/d23AdgguGImSWyPbRqK
ghhh2y3jTqHv4zCmstS+2yS8b2ctiY0sCUDUj3lRfrFN87Da5qfOSypj4hJBAe6HbnOsDxm0tMZ7
6uV3YLiHCZS5Pzf+UhCTybVzuDQncWKxJZrwpuC7TprvZEgfbxFUhsTldWMTLc+12HFQdx+Gb/oK
Ab3OSvxsgl8HY9rOMlIEgYyKm/KqsL221eKxe2VTPGYvo7FT4Fd9WorcYnKJg4s8+gALeoNfpcsP
WO1dHn3Vt7dxe7dCKfyw56zEty0ORdLZz91fg/icywGVwW9L5eq8dZsttLwjaN3XVqF1fgoMWbdC
aOdyDxQzLMPgUviwDBQnZQyZoNsyN3Dfyr4vSc2DrmkDkO8/t3/KeDiv8zQIldSoFaA2pBlFxB1j
J8o+PmSobACSQITAso0KWSl47039SyuOtva3ML620M+ge4Ysis3IlQ7k1PYShxYM1x/ahqxm0Zi5
O6tI1QEphjMIU/XdgokGzicsQJTvtWu8SvkJuYfYl0/L75fnWrVapexaH4nQQFTX4hzPaSB5W2Dh
wmPmOmXOnr2BAnJFZQQcFBKbftgmY3u8t2J6tNhxCrQb1ychdPxKH1Ie9M+n+uNs4/ku+qbUmiDZ
hbaYVRxHCF8MQxr3cG+//HnFjMsAOKoxUvQNbgysqaqjwfvsyiLs9fLHFXMhA99SW0BJlZrYt6Ez
xmAj5YskvbJT6Pp9roGt4XeDY/Tm6ugJtiYuOEpyeR6vULLzy12UkaoH27C9a8DyOr0f4XsWD9mL
W28aQWOY072y5ccVXypbNVQOrydiY62WmuXrbQYfHJScuJ/ZJMwNI9BA8dktPimuPZAO+XdfxGqW
KdQn4IjyZY7X0Iz4wQ1B94fe83zI4z00hCLQZUQcEKfQqRqRYevCvnGXKeBu5q8QyTPz/Df0AJ/z
3Nyppyn2dUeKdS2D9GbRoUeEHGkzRUkJwrsJJ1DTCxheuS8vMgWNASCLfw+cp2c15NhxMy1OMJfJ
z3mkBRxgj9jAmx3c70ITxfL2eo+LpwhJGT7nTmNZ41EjiUvDCpxqPIg83emKYm5s6Sh3IEhGIUGF
ZBPvGMKYfL1OMDeRAc05CsxP35XhzqAZGJz/FgipLWXkngO1F8/A3Mx39kEPttWWhPMXEZOwi/dX
myLBlVF0Q896zXOw2sYVcOrROxhD/4gaVMDS9rNdkTaBpnFAzWKYkPluCxzct+MkXO6MgxHYxyza
CxxVgMoQOi3v+qQs0Rf6+E+A0iOUjW5FvEb/SzuKqJExdHNa5bjGoPwhGvoFaO6AQT21rLtI77J4
KuodtWLF1ikj6LwUIibejFHTC3FY2vIB1/3QbtnOO71qKUux77hUOBQKRbFDr1sW190Y1d5V5UBY
j0ARxYl21vG2O36wjmUAHQTR1owwtMPKeALo0Lvawr8u4+YEkwkE/+V2FJMiw+Qso9IX2qEZz/3Z
iHMzfOPjEdQpvx/3PFQVEyLj41qaLTq0dDAhRvni5FmYm/mPpNlLslWflwJeN1fO3AbFrnF6YfDt
MX8LsgvO2Wb1o1nYGn13Dq+EFA2kElGygxCj0EjrN4MIvaSEFrZxp5ExyhvxAtGF66Ta9WFQPHJQ
WfIf8OVUgzBYEqdd3EMCEyq+V319KqHwVcCJ+obpSVgUO1d11QrYNtJ3XUybHBL9JsYPteGAUd2f
lldo+sYc7j99uhM1byoRHw2klASUxM6BQ8AJoPeQrWa4RgfUnV7gOYnLEbA6acO8cGjaH125/ugh
JOvDAVoPKmgZBa7lVmcA0xK87VRNKDKehpo9tAEpTe4nM4RgoJXX/E5QQvp9OSwUGZIl3RpmnZVG
L3CK2H32YDIeis54divHt4bi1I7QzwQwe8ic0+XmFKeJJW0qKTXEatvYgSFjeVyg8YsLUdytzh2E
9B4vN6EAAFEZi8dwrRXjjKW8Fal0D6rbHH5O/dXAD71+5zWHdfhmZF/0FK8aIr7cqCI2ZZQeXbo0
rT202QxAxDpZQNzvLOHR5a8rtmIZpteWoNGsDfauvEnAiZ5JaIyoFsywWG+a6UEM/DXv8/vLjSnH
T9pnJmpyiyaYI3lDts7VsYz3sjDVaSwD85hZCkikYemtjxBjDvBKsFF//3klgHrq/6DhtC3mD2JS
9qTK3JTVE5TYAFzeGDwFEr9HB5zM7Co7e/reulO1Iu0vWr1OkJhEK0sLqfdFd58Nq0Jk2wzOVE4L
7jcENaFjskxxtiTawV3gN5mD1fVJaBJU8v69wzmdudhFiVUovmwn6f+/u/Bn2zeC/2lEt8TsowGV
dg0cRF6ebe8uPNXvND4cIKH2uR1Chu/hdRhm9T2OBDe7caDNMYMoSNewsH9cXt6Kny7D9mAGnPP1
7aDr4sH8pu3BMlVh8x+QnuZxUWoFEoyjfZhP9GiH5fWGMK3DfbqBYruWcXop6x0yLWUC14MvRHcD
bYU7Zg8h+97yyYhDe8TNSUt3cqY3UMMH8yzj9ca+tbJmyLcbrX1AYs63mxhwOpEXbywXLZjnCDKq
WF4WDNd3twbVHEnJiBi90WpIlx5co48JL++qfs9uW/Xp7e/vkgCz7LJ+nvv0kKdz2GjjEZ7ROytX
cQbI0DwLZtV0ajh+dbmg4JCcmPa6Ju5OEV25vqTgHofcg4U3cEXN+GI1J9zLgCXLQ7O/dxMRGvAs
HiBHls+hmYOz1e5xzZTtSrEuhgUqxjq6tZxpvEnIGDe2n/g6FGSqYE/EQnUYyIp3LRTEDUgmpAft
CP02/mK+HQZ5kAyHORpwGOxBUFX9kdF4WT7baTeiJRGw0xy+CU6E5H6J7bh83OuPYpnJgDzLQMqk
oWR2GKCTycfnluxa5Cm2ABmKN3IvMz0Dn2bXHceNCZc+/TA/EQjQFXftFeTicxqukM+I0sADQfWw
K9G0HWQf7AYyUq+Clqooyyk98Aia6WEe9TxIAa/Gs37UHzajiOBTe7QuxT9o1oM3gYRzsCu/T8Fz
F/NOJqWcfSn+rRQPZ3OKT/dvqUAecSy4zaILPbCLwGA7XVA2JGUDZl/Y1C5EeugiEelRFTcpiHRj
uOlZCViI+JeHSpEavnG13u9neQKZ5grNTFA08a3mteA/pwT8svwP9D2janR2zk3VspO3gZaCFegB
IFb2v4BA+jOvPXJp7ayVKKuKdjwQ2gUOLNB2OqbYTWVJPMtxGdd04Oy6bHyA0U/k2cuxhHjy5XFT
XERkGB9oU1A7mDtghGpxqFcTVlWJP9s9SP07N0HFdVMG8OWwqcjsBX7oaZs1kIfVvriTuIaxRe27
rpGFrb3sLGrFGpCxezqUjLuuR0trCcMYs/Cuptx5EiT7bnk9bnSTBhy8uXOLVt3ZZQQfLtCzBv8t
La6G4WeZC0inV4sVlKlenm2LfIOydoHXY3cIUrv6zhkhO/Uu1YBKu0JSDYJ0lqPBVySxw3Yhhq9B
brPggFIPvTiOi/v98uJQrL23Z6l3QQWnkKnCezieM2FLWYdWaa0/TJ4NP+cM6snh5UZUK1DaIGCD
Arl74HjxXpc9NZV9vepltCRr0Dn88XNNSClDMa/6kjY2mqgLQOCcvs/vPGYvrW8RE5diI2fluNMd
xYkno/ogdlQPIvUQUFjYPgwz7k3Kv36uH1LVwGozJ6ld9KMomhiOKL4xP0AkPOb88KkGZFgfOB3l
1GnY3Lq6PqVjtfheT55a3r6yHODHy40o1q8M7oPvRD3YI7CczZSbvtV1bQjrCuJrHjAvhjmiP2n5
SSiEDPYrJlhykQ1kac/ZvTuWX62yfuhysdMXxeKVEX509YTFWvSlM/XuUM/NDLcscLkqrpchF3a+
E/OKSJQBfvBCMJfNLj62tOGGif5PzYkJVsjuMaPYO8m2nN+FOjPy1TNhXYBix2QHBJrB/mKnXrBk
uhaJsn/wRGL55gxs3uVVoIgTGfeXiEHP4F2DXWyZprBKzV9Fwv587ttSvBtp1kJzHPCIYqlolAob
hljTlO8gJFS/XMoAioTDLIJiqKAQMH6nes4fhmJodkJQNdNSjGfF2HHY8iK/SGmsld+8+o9t7amq
fLxciQzq00kB1jW8vxBhdR2McFrxe7daAqhsxwavjp8ZfiLL5eWabsIRDFPb9skZlfojN/Z28o+z
LyLD+3QP13DiYXRYRiLGm6PRQ667NY5WBfdCs32Y8jVoNLrTE9V4bX9/FxXYOrSqhZ5kXJVs3Jww
vY3eEIK9+7Ut7J3YVjUinedmMW5uZJgUnTwPVgbYE3Teyva235O1/njBElkdz8s7SIJzNNBz+rst
tJe1+uynpcO7aEjvwpsK2yu8UgIXZgFIQfbqeB8fFEQG/E0NjPLgcghUR+e2Dwv8+aKqc61QH930
Fm9ydmgu5d5d6+O4I54U1RQWSIDa6HgML+fQ7sajVsDSbt7D4isUHokM/oMXDweMGgAPcu7m0Hgq
bR80LyOELiI8Gc2QX3vO1QufIBixV1lWdEmGAY6AtOe6gW3Q0HM4sQn7t+k1Z3hN7ZRiFOtK1sPr
cg0ckxxdavEvv+KDEw/dwnZiT/Xrt1XxLvYKQwwTNfB1IMPmlh0qZz1ri7VzK1FAq4iMB7SNFmqV
HnbxlnenQeBW4jQPHuRdxkwL09mLJ+5+7df02EEWAKi+s5uNN/Du+5tb9acOEiKjBdlCqgp3IqD4
qA1xau++KPemXhE6MkCQwEC8r0x8mqZjiBdT35rqMCtv6Dhdien75X1e1YgU/AgO0modx+7YZ6EJ
k0dMfwFXtYxCRsAQMF7cI8eq1oJ0oE9eUfUjRUtwD8pKX9hteaiqsY8mEIH/Xu6NYhuWBfOoqFOb
6NglqcG+Esj5zqB45i79ZdE9kRLVgMlne7fAw4ZgzQ0tJO4pdF0TI6SrHrhIhLXGii/3RFFzITJs
EOLHud1sazspjOdVTAetTXvf1UgM65bIcZefHTjaVYMLSkF4GkEfHTCWPWNnxUDKQMIMrwpw98VA
wh8syFdYw07fOjxfzPOXy/37OFclMpRQg+kfjFK3fcedHxnqMCUvcQ+CdU+uJyj946UZCpSX21Ls
cTKysDIZsgsLK2/kBVRlJg6yk/E5FWwAp/+9xXENzqzcG8AmBuzHZ2Z9BAIkpPAQ+lSSTWQVPXvq
2SoGML1LQL18JrTSd6s9dqxqGqTwz4aFLgNsD2Oq/R9nV7Ictw4kv4gRXECCvHLtbu2WZFu+MGw9
mzvBffv6SXrm0A9PICZ05QEglioUClmZ8wRZP/o09uwVxLiX1Rg9Vo13Y6wokj0t6ozzAHY81uaw
rE4IIsXAiKvzNOuINeLtri3qF5QjEU9nlX+86AJ3wyMLmwKsk6U9OGGtWoHZQ9EbSm6Vm24a+P6P
uxAZCecK6nrbJtvEMRNrxCVO5aXWhZQgZZE5578Jh/9mqVUeTGg42djvklVhUjVhYq1eTRxUrTC/
S0EFmnVhMyVBuY3YfFlgd+qv44EJ5o4HFaqtziZiYWDJCKmQzt0gftYOMoIOUetcUKBURglpMWwD
KwZhxi82PzMUih3/ucht8kjCYkOFFdHQeIpHkEsd4uVq9f+PM4VB3ojKrmGCc4DHEmZmN1X1hI5Y
/c+YodDBudmWL3P6S7FkAj2C9KRq7Q7tKnzSzJpQS8XyV2luu8iOK68ltSFJiNorD5Xb7G5IoWfZ
2dQdFij0SoHeAkvlwYUZFDtju5iw15gTZjuwLM5Cpfw6dV+G8UteRMerJXDMPLiwnXvHVqEkEW7Z
9AgBxothxD+PmxbYJg8orNMEGLBtxAgSHCuWX7UgdhtmqKp+P+5AtP6c8S/6apbMQAe0/V7R1V/j
/GZipauPP4vu23EfgkHwcELFKbptbTA/pUbu2NA/1sp0UqvWg/igJIYWdbHvgKstZrZIC6cGupgQ
/6lq4mfKfOrocwpp7eNBCMydRxKOea6DULV3QqdSPZKukWUsd1nTSgYg2EM8nd6a6TWroS4PTK8C
Ng/N1ZI/xz8uWGGeRa9uQYtEQQYbTjhyoQ3hDfQfy0nPbMXbMZiSj3sR/T9n42tl2Go9YHra9h+C
uNiEvz1uWbS03NkOZaYM046WaQmUaO7Fy3PvPFHl/XPN6//eOTMDWWRfYnoMJUb9VXFSwG7fDfUD
mzsJRbVo63D3+dQZsw5JG/iH9m7VwwTAwWyR/L7AxfHoPWYUtDR6tL0W7H11lPOWK9BeUfEQWN8S
DSTV0PyU7FHRRZWH8akFlOLs3sFc6c1N1RDPGvRolz4b0/KZpRrknKtzBr44WLvntKBlHrrbUWve
MGQZL71gwDysD5zSYBKo8Q/9fskfVw2oZFPZTvps2+6wtZWrQJvZbbpskVi+YGvzUL956ljTgSov
XGPwitsveSdZO4Fl8ux7SQl6itxC6XGvV7cdKBZtPXswTC3aoIYBudHweIeLwi8e1bcWjdN1CerB
1Qqkpyi7cQzdreiC8hvjeWOjvxmNRzfFt4rplmytjEJSFMXwIL+yKSfo1GOAyk1zu0sipOBigyz2
6g9gHJDBRwSJWGL824IXDdeyqUKY17RnXQdr4fonMb+u2SNDYrntL1rxeDyRAjvmsXw5hK/jypkR
8bGvrX1DrQu1iMTLibY15yMsS1+QBMIg1vpRiweXgakOK+E2cbCkAHVp34/HIJos7rynxrSyvEG8
R9Pqvdyq+1XNA7yzuSybb2lT3jeK9WMDt6tkXII9zmP7hn6ZSeog9ovTbFA8C3q830Y1Xt5qBWrg
Lm41eex1qkklF3LBGvGQv9Tp207f0F9f0FMfIwIwmi9jDQq24/kTtb+P8yrQmFKap0umIjDP8Puj
bjwb69J5k5GdjzsQeBse3weK38psSyyQ3uTuYNXuKlOEFWwxnozPbIw1Xwe4gXEqvlklIx6Es38X
y+BVVvcOqvhHYm4vx6MQHRUGFw+AfCefCUSnw9VUrag1VsOn82gEC0iDA7BZFefVWCDDrlPmjVn9
c66aJLRXx3qgc975CZTcobJcbJ/LD/NAwGxQCXhzMau5kTyz2ARK05FRkoi2BBdBZGZu1LTDlugs
pGS6Zb2Zt/zLAKjv8VyKdgTnGkAfmJgQIseWnpQXq5oeaSvzaKKmOW+w6VupTwwUFaheiFEHYSg/
566f345/XGD7PKxvWmqQidfmToBR3Y5mfdf37Ak1njeA5j/STZVh8QWj4JF9RjY1Oi4xiK9sO35R
l1J9jg3c9o5HIYg/eXBfmmmGkhkYxaj39/VYXHTavVlp/FKohfSKvK/lBxkSHsdnKYm9MgjFh9s0
my9W1pcPxdYi+z+Zi19n0LYAIWLv6cUIp0CVASXkSn/qHIhHHI9SNIf75r7yaxDkGUDBjB+A1PVb
n80+6bevn2t67/KqaejHa60zoOm8V4O2Xi5MSyTvlQLT07mjn1T2bBQpmnZs4EOmKG1/qdbP498W
tc2Z9aIWnTVpFYTNjcFygR3MzlO6bF8gZiMrRBd1wVk27RiFzgt+P15RiIqy6y+qGj9rsfPjc0Pg
zFulqWGAYXMnSyKvZNbetgLVj93nGJVVHrBndKmeQgZnz6+ZP+tE/bm2Q3D85wLXwSP1oL4O+rMO
fx43paekKrj8KuNZb5IbEKsGQJ39Oe5HsAI8Tm8gdZWsXU/hACGs5xVWDOkxWpsWYoamKSQRuMCF
8Pi8toxjcH50NFRbz0q66caq4m9sVrJg22SIQ9FI9u9XVqYqToXS45aGUw1Re0ArLlOeKV5ZMRk6
TuAi/h71Vz3Ucw46iwpzNdtgVjaqFVKcQGkeL4Socc6SGcFbnVKjcYMO/gDY4KSoMnyPIPD5ez25
+vEypVOz6igDyatydNmWR0leTW5bpQGIsk4pYXf9iMU4HolosTmj3obaXoBZQ61b0oJGrFR9ogJn
vCKcK1c1Ou5EtNqcZfd9txBG9ipNg7gWdBFA1JTgXeW4dcEQeOwdXuiAgqMoblvWxAArECgZFNNM
3DGBbDEwIjJicMHC8PA7a030kQEuE6a7zJVBXd1a/Xqeb2JKdNcsS48lgyxMEw2Ki9yJnhXDlKES
S587XzEY6iZUc95FCDJPH6aX46kTXbZ5GJ5izpuCZw4UBlanNb9U61OTaa5qhOMcWfaXMvcL5TXT
ZTTDAkfJo/GUuC5o226o3qxmPN7XuFjba7ABiAtWrWBe09Q/Hphgx/GovGJuc9OcMX11bTw01Yay
yskzafp+3LzA/nkM3kJZAxPEtNW1tbit061PmVXLCihFP8+d5XTUa5P12NBpHd8omQqB2e4PY59M
UaqcyetWnqU6SfHzuABsiYHiKBbN5nCeSf85gAZPuLdYWjsqyKWEBaqDkdPTc3cmMgqkD6eHODwW
r7FmFe9ksMNqqi6TSn83SXNWLPbteG1Fze/mf+V/SV9CPm93VqQf3N4hAcTIkkaRXI8+dCL4ec6u
aW6negMtl7CKCxxNReZqafpK4+yCNPpdvLbfutWOjkfy4S5FX7tvuRrJrNraMoAsJVzpAMz79Fun
Mhl00STt36+abhsl0ToFVzGnMr+WSF25atNkbrP2X4//XdTBPqarDgbTXoq1w78vk3qz1s7kGmUV
dSqTXWI+dEWYHO4ItxVi9bqNEXQDuGjIWhZ3mzkZSKavS7BVyeiqyA1LctGileAsuqebDnlMrPoE
LmansO+7TJGYmmgcvDV3YMONCw0HeJx4Lek9R/9Z9r/sNjJKGbvf3wDzPxc+TBZ3gNcJdYZOX1EX
7K1rUGQe6tMXbwP9vbfXPtVJqI7ervSQ+Q7otSS2Ipg1HoY3MeDnlRxepC0K2ytbC6o+Gftk45yZ
s3WiY29ryFMsTtwFql0vLXAxfSbbYB+e4MTh35HhTBmzSuxgMwl6dQ0U3Q4doAcMJtOiFtgI/2BM
KlDFJ5mN5Bs4A2q99EaldNXckcRVgp31n4filcW6MaL5bI/VSFafiso8j/b6DPxwoJitf2zqgmXm
X42bsTfmycJEGanqgaH1J8BC34+bFswQLwsMVXNg+SokoxIy/pyYsrgNyLVLRxqsf4wWIA6Phty2
Qul7XcWlNd7FjvDYuibBwKqXMcHLVl95hYMyyzyL4pR8Jo2ALjnfy5bKmtcJXTrWZIZGu5DLkpLJ
TRJLhlD6MO+OLvaluvK+DQrmwamHHJVtVGFrlZd03KAYM69ulZQuqazezaGq0Wn2z+OFEuwBnjzR
mQip2wXeuI13Pv/V/FTEiZFwnreNwa2OokIgRnRIujiu0T5l8MOq/nWVXkBEu4xzwQrbleXq/Zwd
W5DObF+3NH0ptTmRGKKofd77AqnXDSNyenTbKtex8+fRKt/qsf1cnMCjHueuMbrSgJV0q/Oal8NX
g8jU0wS/zkMasxhetS33pOo2un3RnYvpxs778HjXCFwsj2dEac8wNDparzTipmv/Pdk2vPA6p6wY
JXMjGsDe9ZUlJGprE6fB2iL1/JV21ZeiKy8aXqCORyBqfv9+1bxTLYhoMmzPvv9CCurmA87USZYM
FrXOmbHRTQAtZvh51Pq/Kk3hqRtuQ43uH/+8aPq5EGpmW2IrLZqvzbV2J6O9YYb1VqzzNyWTcZQJ
HMN/KBELQP+1v/lslB3iCTj7xpB2Of5/QSzOoxXtwmx1PLUg1RuzzJ3QbhKbN/oy/RkrFLqZVYPS
TUgKHfcmWgzOipMY9J1OAp86TgAvsyWONlZ/YYMUevIxBQIijt2bX22m1GSxou3INf1uJ9sgwc5O
Z9zthH5INktZ8ARLwgMVMxWyqDA9uFTzDaj4AS+LxzP0MY0jBrBHIlcDgLK7tiAhgAXZVXDdKbll
Hl6TvxBX82JX1SG8moSlDOovGgdn2nQYMgr8MLK2MDyl6Xw7kUoH7ybwQcDMAxUpS8YRpbjXS2H7
5Y35/yUk3I+Yj/rhNtVW2d0yWvAfxfBPpZQ/8Bx2U5PuyU6tu5Fm/1gb2AlYnHpF3qjuXFifi555
kFw2JMtqlzCdMe6fFiiz904RHO8CwbLwPHu5lTQbs+HU8/x23nofzNCSnxYFazwqbjVmZRlWzFaS
6Syg2XivpeYfhfZ3WrVMrkOU1G3n6deSN49z3EjeyAVxNA+Wy+3VsNr9Kss2UBCr76z4NQy/xhn0
YrPkfinwLTxqrlfrVOv3y2yfj9/yogGOaswCatSvx2sinLl9sa4sc2PtMnbMwXqTSveqSv9WWhnE
ILRblqV3lolU4Wbdk8Fo3C01JDvh4+wkcXhtWjWl5VZ3cXLeHDc59ZESmHfO0+p33qe9GS9RW1cj
tLcZ+hicO0hDAHT7RTJn+se2yTPjFUXBhq63rUipXTvaiW/i25y64FPw62A91Z8CM2KWOB/QEHvG
w0xBIsM+mxhBassyhR/jIojDQ+hmoBvKOGlotD2sl52yBdLGPg30hyHQQ+bLSXUERs/j5BLHmudq
pVYENb1a+Z7LIAOiI4WHw1UTyTXapXGkPQy+wdydrSd7jW+JD54bDVre5QUy0zIylY+LFTFh3JmS
b1o1xEVMI/N5C6ezcWMnl+2XAqlYx/Z0Pw+SZ9B3pJYnZdMQzdzuEq4sE89COTi7Wgo+GggvPFZP
qf9O3AXro/vFw3wjS8YIgj0eHacZZcZqa6JRXKRuPgYoWXGb4XaRDkRwZPLAuAocknWXYq+lZ+WB
hm1UeJNHnqcA4whjj50kZinqZzfXqwlDaXJsNclcnudL+girvCk8dmsG6j5f6MeR9CNwyYS7FEJH
bmRMK8GsrF1Qxd3nr5VMMkS05JzBT0B2rpWeDVHe1F4DktVcl52QgpCYB8Bt1WxWer2ZUW14zbmC
z1Kspz40LumNejLejGfb+1MGtTeeZHR9Ih/DY+AMp2AjyqwtkEIlX3ZSqCqKb/tw8Uhows+Pp+3x
eOUF5zBPfbeiqMvUQN4VbemrkROIaDq+AuWtyvxJRxktkHA4nAfQk9kAOJLR6H9jWGSaYp969ded
8CwN4kB5lBESC5I0PEIO5bVOsaxdHDXd7HZq4aXbewsRvE5/Y1OoIOOY/D6eOZFb4/FxeFPNM6SZ
nQgYzw5XpcwlUORKLtab1bjVd+NJ8/JT8l2ZXSI5PQXmw0PgqO1semuqcZSVhUus17l66kfZ46ro
VDA4H8ByWoK/BlMX/7BfM2S0Loa/nUCFWFN3uiSPuj/9TnyZ6xROH+cLykFrW3AOOXBtoD/MvqYv
m6+5LdgJ3fYdCOf+DEUEv/ZiiRmLrJhzEEabzGM/2E6koXiZ4cDp5uoFYIg71H+6mb7d73loydYQ
LBQPm7MgLGT1JIvBhqd6Cs7X7bQMbspO9cl+MILqmS6R1ripJB/zFwbxwY2Hh8+VyzxOw4KxtX+6
MxjrfPKmRe2ZhXkgZ8kUeFgeRadldtukdRFHXZ6/jHn2Te9lbymi+eL8A8p6kV0dsfUs4pwZVZ7h
e7zYWT9TvUEcnvnOaetiHsBSH20OkOvludeRCOgkb02if9+n6+rodLYC1Eagh43KLL6Z89820R97
EN4cb6W/AetHS7uf2FfN96yL86bR0Lz2behCZXvXoK2gLotLtgzp51sl+ZmtF+iaovCvc3umXlAQ
c1620lPLyGaPjpYhrDutSh5WzQObnlVUHI/OhYDtR0066Kn/yIYZSjaQ3AaRng6l68SIBmMKGnDr
r46Xd94WX2L9dVJ+pDgTtunV2b637L5qNK8pE3Ac/DLAZ91ov2fVd9gcHA9dEFzpnD8aumzexrFh
52L+sZWqO04viWUHbPxz3L5o4TgHpKbasvYdjFQtL0P+YMcXJtO1+mvoH60a52yGimrNtliIsFEI
kLf+Oty3tg8mTnfsw6xckPL9xpT6PquArEXdvHGi8eL2+Djel9sDacoAnE/uRM8qO8/ai8LOBC6r
cO7N+Twk1EVr7af0fYnDgwAdkCfT2TKcqKkfMpD4qOw1S3/OUvE/wULySMA6BauDgYxxhK3oYkPp
lnnuwIhQqf7xSoqSfDwGsIRarFLouGH0QXNGzfsN86yz/rBfZfKn/E5WNv4xcy9mivNTUDyNc2fN
saxr6yVIUubtO1vO2QzDce7M8slovmrppYi/pTroPW5z+5waUY+iIyDoE/t5lgXSAl/89wy/8gqb
uQzZSlI7GoaTvj4WmyTCEEVqf79fNcwo7SBOktlR46/eGmh+87xX/BDMJTiXwzRQXo7XTDQCzq9h
0wGxkg7JKQF3jVrm3iLjQRC1zPmNUqUWann7BLyWIHFoX5RcqucgyCz+zclczY5pK7GpGGZ3yvLy
yTZrL62q3I1188nZqsjpB7/r8rchMX2K1JOXznUqiV6EW5zzKAvY3zpwyCcn+An1Ur9oPmLNIPMY
aGNB5SvP/QislUcOIkFTWaxhYzQQ3Gkz5K5q8G3rWmCmjqSUQzQYHjWoj4qj2hX6qDNXDYogf+5+
2S+9rzM38Qp/viGfqrwgDs/Y15aK3RsZSU5p9SM2b0n/7Xj7ipJ/PEhQzdNqJlXTn0o9dfzF0h91
J7uYSvI9nyzDrVI1GrLMA5GfV9ul5EgUJf94rKCqqZAtGDEc9aIDb1L8qDy8jZ3J7XpqJfGMaP13
s7ra47RbDHPs0UVWWW679R5onvx2+xpTXZKYFfXAmf4wgq5CI11/qnWWBk3TBYtmfB0J7fzClqHt
BBdBlfMC69JABpZYyamxf2nJJR9eiLnTmlLXdgq3TBJX7/8c7wXReLhAQs+1RSMDuuprLWiSx8oh
XqwveLMMjzsQ2gtn/AYZ9Lw21jEC3rFKwbCtB22URSYiBBAKnHUkHSFhcdzZx2GRzSMJUaiyJRBv
6aJ0qb2cPu1HnOyg/nimbJ7LLwEso+nzasR7tH5K5uah6+rvFmkSl5Zk+OQA9lTH1QYuNzApLuk2
RqDv9Ys1mmMAgLTH49kRjWD/ftW4OuNpSR3guXLFDjanPenFj368mRsZx7lo+vfvVx3g6Q3yPA6m
qFwRKKp+PW4unVVJAu7js9HmyfviYlIbc0brapuFkG5pSk1yBxX9N2fUc5FThVZouTdDe3lRyOyv
k0yRXHDBtXnyvpwwqyvaGmuKXAtScKlfATLoEncLmJ+Esov0xzkCm6ftq21rqtcaqwtSqyYGcm+l
4JU1TyroJ6f5YXFkqlOibcQZdJHXVV8YmK1F1Ty7vMkUsOhAPVaNbf94o+67/b83EPs/OMHWHPoY
QmZRQ8/gvjvB4IbqOY17v9d+HnchWHKesc9YUJ7SGWsLQ2Oeodw4dukrspciwVLwKDU7V0ojISr+
H8bsdj1gcGXcRbQCLzVt2nBUy8EvWy04HotgQXjIGjNzMiwZK86sTFyry92migiUlCCVddyBILK2
eYQaFD7bxqy19i/Pf964PZJC8T/Ue+tvjaB53R8QJKYoOC5sHqlWFobVrbPZRhCEXnwzHH9Mv1q/
+Qr+obfBqyPZs4Fo0jib19uKGgwFOVGhXZZ2csfscZ3KwMIdTzJpHwfcNo9UW1AeOSQ9DBIPeWEV
TKfSvPQ+At6ojHIZBa9oH3PnN4V6bJLvVt9qqm+2g6uoKAcfP0U7Q2ybs/U1d8DLONEpWtgb3tqB
Vfu2kF62rfZ45gM753FqqaWktrpCKaANxkCFIkLsG1+0iIRV6PiyU08wQzxirdS3uB1TQ4tYpQUG
0Mz1nMBXyU5swb3a5jFro9UZNOkxiOzr4tNz5fjlGa9dEMOBZB6iHBC0nbrVXzxQeuOVuGCS2RM4
SZ6PL+3pmLIUx4pRwC9aqA/Gy8TauQOYO3Mpa7jIHnlmPoemKzT4MLz9OVLzcx8JAfAMQuKDhF2k
vIEv6NheROMh/w4e6oEYqT3hEWysb1aLhR0edym97dKnxS5kNinaDJzVK8QkeUcQPMzeHCy3VZAE
64yHo0BVXDxQve/aTGV6cmJJzCI4CXi021YqXdmXYx/l8XvmjMG65J5mZQF4FtwxXf1Rmob++M5g
89g3tVvSClw8Gp6phnMfDac5TCHANEoGIpo4zhH0zGyyblTyc26/gt5Uz16Z7HQRzBGPcqs0w9JW
G6flnBPFU4zxKS20waVWVqPOfHvp1wnYHqdJguONJhgKD3dz9GFAWSpI6h0Nl/YvLNG9dpOx3ey7
9QOXxiPemFn0ytggrgDvyP029PeorZf8tyiQ5Fn5nM62V+St28h0J5+G5rfUH7BrNU+7ayJDAm4S
DWCftasYfujWOjcWA7MzgKWHvINsWuKwRPPOGbjTGPqaFqSNJqafyfikqKpPkbI9XlXRf3OWvU7O
pA6J1Ub5DC0vuKw50CcnPG5cFADxpRO48oHpfMa/o0hi8ocziPaCKfbI4PW++QeU0jeKP8ioxAWe
kK+fSNVF3RKKzkBleY7tW7r+0JdHwBvdIpWUHPzNX3+0Tzl7VizQoGtdjH2KV74d2VI/n4dvreYX
jruh8geFnL7zYpyBsJfC3gVLxGMMx1ZJa6vEuJQks1BLQU+jaUu4BkTn1H9QhnYKoGGltFGcP9sR
DbfTmPspCcm7eos6IE/+TC/YxzzokGaM7fr0bURo7xs6CqALFO33koGIJmmPV6/sz6kNOuYdbSM9
gYqSflvrsuc4wau1zYMKIa1Z2SUw0pEyuvYPLLvfe8WlABHX7E4e8EUue15QjXyS5QNEHsvkTB6y
ulatrBhMfLcx1wxRFOkRN6mQjy98vADKjvV9136wm3lc4WxpPbVp0kWaErstBLAHNnjayty+P6Xx
7zr51gJOIacr1kUd7hHt1SoVTT1Dyhk1ebM3+e295bWRNfjssk0AUmQXGjhPxSN8G/mOK1nmj4jL
Pxs18zDEqSmqrSUw3fy8a5dqJ/KmnhevP5eX8WZ7k3g8wf2IByHqca6DyA5TaiLFCX3H1EsHTwkm
L7fcZHJrZC86sKj5MjISAYQDT2r/nlLqrKbWxHuHON32BHGjB9Z567wSDskK15Oee63qbrIHEYGh
8QjFEXQ3kGXENBKUWo1D7zXZZ5veHfvV7pgdoLR7Le2iiTDfUugZeBvJ8SxwPjwesSALq5cCf82o
cdaN5K6LrVM7VC/Hyy44eniuvsxQwB7R4c8XJzmR/jUdwIiseCvosFRZRlgQ7/HAQwXyFnkDLo+o
UCd3WeqTBcLOjf2Tt6/ZtN4MeSEJCQRVrjaPQDQs2tHFyXFN0b3Bx2vGcEu8Ioh9OLl35UlrPAtQ
nTIoX2VAHYHV8Bx9bYGlzwzdCpXZAagytKybdIb4WZZIXJ1o/bn7vkMI6VYFHeB9wM2Kd2XoXdQi
+8fLL7IJLirQIDkOQVnTCmdw8DIlMtZe8t+CRedxiCplap4XlhU6c/GwDNXbsoHWaGF2EVIyjo8U
RfSnXu+2z91XeBBildatFeP4AW6kvN/K4gzWzqcxL2UmLjAUHnvYQgQsZfpqhSiTb1yICb1OlVK5
8VSfyzRJ/VZRvnxqTXhGvrGb2rUwqIU649bD/a7JRsmaCPYSjzekpdZ1tmJjLznUDrOlTjw17utT
TS0Z941gQ/E4Qy0f55imsRXmQ9e47aCc1zj5XAqXRxTaplaa5oLMh2Na8c260PTW1psyzMZJVsks
MGceVmgxXRu0AquMcoziKV+G0e+TRblfq6k5d4W1fHKNOasGfVwJkl7sVnDsbe+0X7TLtCxJeLyD
ROvMWXVv0VRLrM0KUwNAhQVsFV5H1MdCd3KJBKRgmXnM4BCntj1BvBB1OLEL1bfJVVXt9/HfCyyN
xwfOqMFNOxNtD4Vxo6ld7CvbiqQACLZH57dSAoJx3JFoENypTVUQVKy6aYbU6k6dpgUbY8Fx06Ix
7PvrKiDoOx0ELbpuQl/cQiVPde+Yo1duxmlQM69J/znuRfCub/NYwSGp1r5uMQKNFq4znKxc9zP9
H2hQu7VhuzQ5k7rz1Umy6qJR7RN5NaqCmGZcWMQMqwW+XGVJf591y+ZbmTJ67ZSvQTzX9uccOs+1
p28MHGajZYaTcZvlg0vss23Lgk+BhfBwvbVF0ZBZ2GbYAB8DtoznRhuiVZdhOEU7izNvjVFbm0r8
u9ktN+mivxqbjK9V4KH+XlCu1qBfFaXfejRtL0A9Zc95aQcQdgys9vl4UwmmhgfY6X3WZ9pCzRAK
Wi6Y+t/w/udDpE2Grxe1vwcMVwMgFSTM4k4zQzaWYNn72pubP33y7OSxdUNi0AXENiaKvX+NfaCq
stBSMO08mK6u4xVsQjDoGYooYLzLLAW60UDR54YEaCK6rfMwOYc6LWUl/p0+d7fpIw21b4sG5XC8
HmfeiuKW6Tf4wxAsy57eRGPizBlszNhIjorJal5YeVZIBJoyN7EkwCmBt/ibuLla6C1fqklVYGN9
p50affvTaXm0xXqYTuZ31g6SbkSj0P+9nzQKvkwd2njhvKRf2JgGDqoAkqXw4iaXuKL9RvpBtoFH
0k1j1jYkQRc1JBfNzXpSGKQNWuU+Tvvf1rbcGmPmW2YVHVugwHv89fZXE5dnPZ2TxMG6pP3m5kDn
uqCB9o8bF4yFR8y1+aCv0wrzHsf5Ccw5DwO1biETHBVFDUVlI1A7xMzOLCvRF5g7j57rEm1RVgtz
V+S625a/KHtPYpkbF6w9D5hT4hmv37GCwTAdj9R5ftFYfula64euFpIJE+UpePDcarax1ukxlqNG
OqtBIiTrXi19f31zIPiYraNvGu05m0wQWwMKo4LpKB1/LWT0yy7zIGkq2ekCg+LxdI3WdE074Uf0
1PqtF7FfmEYEwHKYq2BCmdtEcsyLlozzCyhIb/R8TKzQTDNoy+z1SM4p/pRKErF55r0Mqx8vNQ4w
sqBqXwXhjmpgGjWA3I53uOj3OYeQ5NrQtw46qGb2bm8mSoLSO0K24HPNc2d7O9HMNGYEQeue02bV
E91AtVlbtWT2BdbPM+9ljbnmM+gvwzaDSNGUWDd1AT3O45//2GAgIvFvZ9mnCsjpBli/NrZ3BMwY
KlhdqjH38mb51PxQHjbXW/E8VS26UFHF4pKmu1tbDexW0nSSaAy7eVy5x44onW0tWF8NDNJR7ySN
21UVmP7S7T6jVFKG8/EyUJ56b93UkY4TlqGiw3tssAvYECUrLBrAvnGvBqBtvQpVIjSNC873uCHn
fIsfUqoB/5JlEq/1sa+gPHZu2xiqOvabAQ74M/p5zvrNm6vte96ML6ruSI6qj20NhFL/HgpEFpWm
SuGSSDdnJ8Om7dnZBnKhKGj/ZBecOQMcRLZ0Qxdr/ysuOlebiL9aVGIQonnirDkHmsaoCmymbGPB
qtu/tmUNh7V4HNnq9+b8qaCa8vR7m24S06HoJk/SG83UAqVFanL4fWzVglXg4XP5Ymi1XqH1Jm28
Jp9/91MaaER5+1zzXMTuKJ2xVQ720kRRXsXS/rWuUGXZjS+fa39fmyt7GNtxKUFIg/bL/HGyN8/c
mi9tLCvpF5gbj5arE2IsNIbD3iDt5IK6/3UeFrcuqh+lmUoiRNEK7N+vhqAiS7GAmxPrC0EQdyxS
XMgyI/My+kmSPcrj5LLRWhY7wyJT06xcayI3tS4tFhHNEWfHVjGakAfCEpPevFkNNaoy5aEmkP1k
0Dc+XmZRH5whb+uU9YaZWSHZqurLXKxF7FbWwN43zR6hAZP35+OOBK6bl7OdRkO1+7m0wsn6FeuA
wVakz7zPtc2l1oqpUTdmwBvF0OU21+k7KdrH46YFrogHx03WnK+rvTu6Of+lbt1NbNhBXStArBY3
JuKk424Es8PD46YpHZgOVaaQqulZV5aQUOXncdOiEXCGzPrNbiyGpkvcxJoKt7DSdyDv2icqeHhl
+lgCW+NxcOBTT2ijo5cEkPn/4ew7muPWuSh/EatIAiTILVN3K9iWbMuyNyzLAYxgBsOvn0PPLPTw
Cc0pPdfbaEE00sUN557T1M0DHrq4yeiBl63B9zEVAFeQzmhFAfe3aXj1xGX/e7VbUKNuQoYQyszC
vF3SKF2LJTQKUt3VLnvgIPqOpqJZTl5mmaDVKLpglV0RGGtRho65DGHvmDzJ3fyIHl9zndRyJikc
t59qLIOHpn1h5GczQwNfmZ/IIRhUc1RU6hXZZQYZGtxYPtwNFNSL/Pf1g6L5sCrOC6HUmZgVPjwx
GpAaIOb14Msa4A5jiiVDuSyj6KRxE/dH90QS55xF/Ov03fnQg1AFOT4zMA6G0myACvXLxzx1/A4b
kK2fXWp/kH67b3coaxZfX6b9gf3fvANTIX4LSBA3l2IEUOgCcALv9rF1vagpOqjXysAu3kdIyphi
1ZqiAZRqxUAm9qIDrw6TYAOunq9PQ2MWVLzfanctcxDSJLNjBlb7zO07BK3SgX6eeLw+hGYvVIhf
yhvUfUvserYBoSXA09bxwDH7pCuO4Le6IRTj1vdmXsz7GmWz3YSlkUVoC4O6dHWpV+fL+6axj/3K
jbBayJFD1NlNNpLfQ2D0Li/nyyYbqHK5xQESTGM+VWK7dFzHed5fx5kWkTuBNA0mZJMHb68GZwZB
uv9OobYHnrbwJZIh7rrQu5nuuz/sW35rBekntOc/jU/9I71zX9Cr8L48JlNZlA0qCz4vpZuwxojt
Kj2NPEvydYG/Oh2AtDTJWabiASmjKWcjxphDYYPKrIyNIoSCRB66H/eW1jyZbruP2Y8jrZt/RBVv
3H0VE9jWi1fUrMAr1A71rSOJ2Fn4f3ee8SKnZYh8z2tD2aPKA1qSBi3bzkNHoAHW0TwLZxTfT6nZ
P5tNCwVkbwPvAfT+gnGU0+3kj2O0losdrTb1Y0ga8Qvz6zHJ7ZWEM5nLhyn1OoTu6VHOf9/8Nyaj
glgGq6p40cHet15/LprqaTOPBIV1n1Y873Xp8iIv9zdqoS/SmWWArrf32V8VuFK2WemXgBkmXvkN
4geEcBDn8HDpP29mDu337GAc3RyUNyvfVpNPG+ZQNuRSzR7YcI+CH80T4iqWPW3hxNMS19G1HjYL
hsX7nHvg0rAgT75cmiPJdY1RUZGegDtRuy5q7IJFg3qoTlXzx5vp+1xWFeqJ9j8qlgb7MLfsb2oZ
57SzDrw9zdKr2M5lpOBX8WBxe198gSd1m5f26box162Jaszrzqi5xJqwvH8waXUSXfaD5Efcirpf
vg/76q1AvCl4ty+K27Zf18z+XY3D+6JZFcWZrSkYgfbzOLhTLNf6cfWHv5O1pQeRoO6nK+fdJIQV
lolos1nKr9BVuN28I6EizSutkkF2BhdDDWXTZDHl49Z1ge/2wTSlH4amdA5+vu4xUAGZVdeSSdZI
WIzeyUq2CBr2L8vZj6fItgP51z/ZEFIwoiOaMN2clDtcDmBBKScEhmMKYGTGbzxWRyswve0RnGNP
/75ln/e/vzpL09ytxNhLj71vZSBTHiA8XMgySLNtDdyi/+rIrQuXpSzuV7lZyfULoqmsQGPpv8Oy
3Ci6JcM5S7+SZ/6zv6A57978tH707+coDebP5vnoSGvWUCXzs33IbbM94igtkoyWEYjisw9iMl9+
uT4Z3QDKJlFIUg8MPLpJzef0BkT4VTDn3AB5F+/CVozjgVXRLZoKrDOGcjQKiXSWdBkEbm2OBoXZ
f/RAs3ohbvYkJvN5KhcSVuWQRbTwnHDOSBcsdbeeQTvvYepDGs6SLwc+n+b0qNC7Zd4ycwM2BOrY
LGyIHYBb+jQa4uM4t7/92fzDGtBwT+DMvr7UGug/U7F4ZDU6uRhIhXmlBOilk20AokYSu9ncREDk
eUEFgF6QznMfFuvs3zdgQI0zvkzIAa5ZCOLj7OX6b9FsuwrWQ1d2Xy4cAEqzlcsdM+xsvHA+b98l
yFBPRZ1NR42fmpdcBe/NIk/HeetwWWxv+0AWJ7tz27q/ESipn0hj/OwBmvrSO+KoVqQbcLfer4wC
Z46VlWCHT/ymImNIwdR1ZsTc7iu4no+1m9qfHKiIX7JlaMWBJ6ThDGG2ko9f2ob6ebv7Kzjen1rS
img01yIZmLCBTC8R1S3yswvYbdT7QxWAGZZEExXFwVnWPNoqvKYqmsyopQ+3mzYvZk+fa9Y/ZpP7
dP246I6uiq5BMV+AwRJ3pe8ua+je4FEawvqU444+LrGDOOLo1dDcSpXIapnTpqF7BYiedubl8jQn
ewPnUdClS5OpUBsuOwOa2qjz+U71PRuNOzt/QjdnCHAy/Fj7IiHgN5DiRpj5Y+msdeiCObGq2Mk0
QdHS17tQE7a0A2/HPH+tJD1wXnSv87+/vzq3nSMXy3IRqDuDkZ7q3iahnTfGxVttvMtFswablSIh
aUGyK3fBG2P76a0nvrPG8wLfX8AqTCeIrpuShFZetH8Ptn5/1d54ZFX4qjSQs/EpXM0u3hIwIiVI
47fxGNPEPldheWCQdLdWeVNl2TN3sgCSXQwIADZDMID5yxan2hmiWpBbpzKOXiKNG0eUu8osZ4JU
MIbq0SJHQxFlIrBeDJD+ehPIzMBWf66PcPa6sZTn1Z/Rxbks8HZBfhm0fQ6lFnowD82nVSxrUw4g
+/d3L2TEozEW8xiaovt9fdd19mTfpleHcVhyKRyKj5sM7FS12O5Gp3jhloyuf19rMNl/ByAQpAA/
0T7ATXoSCUzJHbvpQ4F/R7BxzZFSxaKnbWT1JPchhifDKoOl3ECA/Xdg4HkmA9RTH67PRbcRSkRT
gXDZHyYETCaahUBFX5v3hlkeMSPrvr7//dVOFOPQu7aBEzQsP6HAG9jTn/f9bCWamYnTDdueqUm7
0G5+yPToAdb9YuUqs8Lx5wGMcwmf6e80b4eAFNUBcZamUw939b/LMQ4Z89Mam1oQZOnQzxZC9Srw
eLS3gr6XoI39S9O/WnWrNtjEm71eNmU0TvOlvKSOA2k+NpMAWg5HVS3dPVDRhq1HSq+28RzJhCSQ
9LTO/GTyeCcfb0+HiiM67/vfcr6aT2ZOspFTBv+AGX+oAxwgjumXipQ8kQO1In9B3VqkbApcNs1x
Pi5VuM6bF3iE9fFUOTLxq6U/owR3yPG/28A3HhYVnthuZeOzAcnvouG/kCz5DHnQP03fPpfF/OQz
JB5skOUv8vewHmnvaUyCClHkk8GLJccyWCI/iUpcGg7uFtF+x6H6kg3VJ4N38fXrpWnqYipiMWtL
aFUa+/S86sU2GPKuhn+qOpFUVR6kgt2tBX+GGx4hYx7l5nIuQAA4zfUHFPzv0mm8MxYzCxwBeoHr
P0nj9KuYRrenJfgccHfolEb4/wZkUidBl7Ay0gNHUXP3VWTjAvYDuaDhBCrLzf1Gi5NZHAli6Rwk
FdDo1GANKXZ7PpEFQudlHmVrdw8RjSKo2V+n7KLCmJJ+qKO0NB+XcryxrCXu+fbN9apQGOKmWPqD
/JvOjVRBjdzrnN4cGjj86GsUqNaYLTInLvRmC/AB95mMecHRLjisZ2NLz3yijxkdf665d5P33R+O
gp5lgSM7pRxghfzslutB1nG3hG9cK1WBuKFl2w4c7o1Nt/vVE1990n0s8+X5fYdIeTbSXgCWwns3
qZzlp2lZU2B7WQx7j2Vf/QMzr5uD+oTUazW2PnxOr+nO6+CfK5k+u6M8uJu6U6p4gAYRE3qT8fnF
aquw4uQ7grKDG6Cr5KpAyKHC80QJQsG+nwG3LvwytIzyxfD62zkDZ27dP9j5ctkqeDve/In3ReLx
KrRXOxZ+c1AtezuKclXApGHTehhGzLAp0t92jdO2DDOJ2eCwcCRQ6jS8ygkMUVWBwfnB0dh9t/89
ea4KodxsThru4OQBOb1GtLG+dbYHETAiyIPsBhbZ/fQ+GIGryhkjsT5PeYOxIDrEkTcB/XPaP22i
vXgue9dNclUsZZlZfp+7eybBNCK3aqCkMLangqIIcf0uacJq19/P/6tn2ZrM1feB+05AVgUwbrEW
oBJyPlHpfKhK84SS18Xh7b1P5mc3a6AU110gIhILa3i5/gt0W6Z4l4ChCOqyFstYLT/FkmWANYg1
IIthRY3f3fNxPl8f6e0r7aqQS9DLlHSieHp737xhvYyEIZ/drvp6/fNvX2lXJS/cWLUY04LXdkMQ
HBSpnMORZcn1j+t+u2IvFk94db17KtzfPjiUXaD/WAc14e+8rUqU2CARVQqI3CRp0X0kXnsrFxaC
OR3Ew23Y1EaAbgTI37QHkaPG6XRV4CV676jltZiPuUCwy4fGbu8F5nY7T/d8vplGGqAlIV9+9+ZR
7eFt18NVaQznvJq62tiTG+Z0N1RlAgbc0Ob5TQUt++ubpPEPXJXNEHqrTlfVmJVMxovlIE9lhxQB
QhaVIfJuA5y9qIygrsEPjrTmzKkIzbIsJhfPPhLIDv80TNkt8cSB6dHEOWg0+a9lyIymgHwenB1m
IzcMMvuOVZG7Fj+J2X0EfeZlyseEulm8zeWjL5d77pMD30Y3LcUmoOYwGTTDTfWy9Sst5t+9xT4f
7NHbPr+ryu1KYIib0ca0IIL7vKCfPiss+A0scpvtc2YTSLyMcPxL4yany6frg+rOnuJM2J0/uiPB
mBYfwsavLj4d4gb6O2vTHpwEjYFQoZuWVUhm7kVNZ5yDys4/lFtxhnTN9+sz0H1esQ995+SmvwPa
OsP+6ov2ZG4i7uj29K7PqwhORkYjbaUEMtH4JJtndIuF6MOOrn9cs/oqbjOTDUubER931wksGnnQ
9x+pM4ajcfDrNQ6XqxIbWr2ZNdXYM+TzrMQNK1A3/PbDPUFZxGDsmGSCbvIjtTDddPa/v3qxJSOS
860Eq5nn5sHW98MDKHPToK9c+wQurCOqIO9tX0pFc3qV8EsH/axJb4JmsrWcEOM9Lf0UcWihL5WL
3pe5OVJc11x5FdhIvKneCtNiSVX+8LZT4ZkHHo7Gv1BhjbadgbG4xd7MC9TnzOzkyF/j5AXT/Ld5
XxuBqwIa04mXo2iwJXlBi8RhgwhK0+uivMm3d5VXXBXRuOMli5FjCLN/6by7vvs158n77odyt1fh
Gh6gbcAYDa0TNmv5PEzAIJce2oxTIY8UqzXnSQUzoqE1E4Yj8TiOGx7G1AYfXDMh3WMUZgJtGjdo
2OAFpd0aB0+YZutVbCOd5mWcATxO+tacYx/tbcGc/VO66kXgbPl6Z4Op9WAwzbVU6QxxA0sjXUE3
Q0va3rqL+cNMzTYUsihv/bUx43dtlspsmPK8s3zXQkQwW8EsoDq1gt3h0s4H7rjOM1NRjiyHLrRT
EHiaHaWn3gK7d9P7jzVPrWgs+jRwwF5wln0FFuh1Z0gXVhawsqoPHjLdOipvf9tSKXjWsSRDqFGW
f6HOzoMFecDR7Q8axjWPmQp7tMjWtd2KIei23taOeDDQgpWj1H59i3SfV157r8zKcmjwebhmN1te
3W1N8eLb/MB31i2QEgqwqttmJ8Xne6cI1oJcmu2bHCcYtN/v+/2KPWi3TaIbAZLgFZTG8l/LmEhx
EGZolkZFu5Eia7dqEdjccv3s0eUDIf6FdOXj9V+ui2ZVvFs5kNG0jJpBRXu8lHH+w57DnYDXCsHx
jUZHM3AP7qHmvVLhb7JomtmZMZO0b6GjaKTfmFgPdli3SvvOv3rhieu0ZEwxi8odwVDehL78uPnO
wfHUOfYquWEzmxmQq/jpS4LCV5QlQGf6X9lJxOJUvpgHvZq6Bdr//moSwvHF2AKIm1hN/9J66wsz
juTktdtM/vvtHmgdo6T49vY5f4KIUZJeaH5q4w1SjPZt97IenCfNA6Ji4lyy0nmxMA4tP3fzYw8q
YjmwEN3BgYOk2vVDq1so5T7b0kGdEK0PieWcU/cyr7/e913lGs80Z7lnYJtNidithGZb3j1f/7Ru
A/6HgXBpGrwO+M0Iz7Mv/UUk3qflsZxC8cEBXyXAbgc7oMkiqr06ntOQDlk2nNVqCAFPCL0O3VFO
Hdl+PKCCYpgfKekPboZusP0YvDqybdXxfDIwGHebuPPqGO37t9NYAtq9JeheCzZnPVvOkUqHLl2g
grtrMIzaeG7BVzatP6afqIKSFyH8QIw+w5Nq3/VsjjvbjQzq3JAsu2Hr9iza4eJ17n1XLQc3Vbub
ux16NW/eN03LNjiAXR8wCG/sNc00+gVevv+/kqZ2IMUmVBsE3FaBgaBmBUXtPTHCv46BG4B89syT
I7VbzY1SyQwtArUK2WKYheYghv1mH1FK6g6I8rLT2epAUjHB+WqXz2nVJ2wDORUzuljyCeKKa4F+
Ag/FiKWQ/fvMg4q/FJTLdGzgNq9L9YkXTbKlhwdw/91vpMupYiIq0taitzCf9QThulvrzOLybo54
CL7SQ8pZjb+iwi7HWZAJVPLwwr3xB0+NG8vwf0piFYFJpgNbpyl1uiqSEv282dLUe8mJ25CcL/Fm
unXM8gHWQi5n9JDDb7VDvrkheOOCuYbyrdEMX+fVjohVx5vjP6X+eJdvhxzCmsVVsZYT87i3gG4h
cT3xBIXN4VT7GM3K6x5Do35oN44JeUHod0II+gsokn5tpKMRmIePGDc0F0HFWHLo/Pq8wEWwjZyc
CW8z8FF13UFIqgnoVFylGOhggGIVmfveidBJEq0Iq+vq0RJPDovBvBtcf200r7DKjFhvfcGYwA1I
a+OPIdOEMHEL+BlUNisrnOT85/o4GrdLhZlZRWGlHFybiVhGB7qV6OajLYMaor9sB5dZN4RiQDo2
DhPfUOwAZDziOf/UjwIb3h3ETrrPK66EL+rKmR1k8R3b+Njl06UePeCVyeP1BdLdZMVcLFU6L50P
mJGP5jpuFDHZGmTSuoehW+N3DaFCyiRxynHLMYMWwJBgnGjYtEWSVV6yMK86OFAaM67yJEJxHQTo
MwaxS3lB2asAgevypRhIMEF7KNtKJFnYS5ofdSlpLooqqbw53N5oikq9lEMemaP3Y+P9dzdzUVnu
SorCPQp7az9PyfVF1M1PiR+YlbkAVu/PVJUWgUxpMk7gSCmq9QOwyRBzWJNFzs9ssg/Cun8g4zce
EpVOsdrMgXOKKqLtrnE/5B+MIQ8M1v9NZXVf9eV5LpZPRj/ebMSKiF9/AVNo2GXmmZvDj3zq7xwf
eMvSjnNufZiw0T2rLrYcjlgldZ6HrXge2+oMoN/AxRPmX+pIwDWStrs46WX0v3FI7Ll1ULW//Dmx
u7NX+dH1jdBcGJWJMQdY1yI2Nr622Ie2SO+8FhLrWQU+/Ko+OMzaqSk2BWRKZjlsyHIN+WWMvJsC
+X8EdV00dQ//t8HyCBitwXC5KsZ8bobM9acV23zvnn78cEPrjK75BzBaom0HLPXvw6y6KpZ8FZnh
mhnGcYo18uztR2qLIxUijY1UceSON+fu2mG50sGOnLWUUB5avkIt+/O79lxFj/eOkVWOifwZ3Yrh
wTXpkgAWT89pYfJTV+fQObo+kC5Tp+LIM9sD7XyDkVCTqU+jReNRwpQJB9j4yQ0Lnn8B/RJyuIuM
SG6GUHw8sNLaoRULMzRGRZcUyc7Wo9VnudkvZo4Up+/lXdQb4gsBcuayNG0G1XAHuhmuhM5aWx11
xb69h46KLQEOsC6mHn6NWw/3W2d9WR0/YnV3BFPT3SkV4wnhCmC9mAkcya172hn2d5kg8rDLffSh
cXjONYZaxXi6vEEvkcBZnC1kc6cMXVzLLAJuVr9rxx/B2ATZidx85MASXD80Go/w34RfhXqyRXw5
dpjY2rg/MuuzbPkRS41uMoodcnoxrSRHZlqiKNSlZrKUBuh1IYxO2suUWqfcbeNuFAdJXN1wiq8D
UF1dWTVm0tT2F5ARW+feAHoeXQrWOTPr8lTTtjvTbQY2tx2PJqkhDnZV/KZRCXvw0WKTVMuQTJ13
W2Vp5Pf0ce3LR8vJP+cZib08vbEn7+v1PdOVF1UcZzVmXj1AbziRrX0BpuTkZNn3PC2fu9m/Sds6
Gd35YpXzyRRrWJfO3VD0yQjJ6mb2jkgcND6MitzEA+OXACGjJL/YdQBe6ZCDrcPL0htwsj0ihjy1
cjhwJ96+3q4K4ZztkkhTYr52B/bizji5fRqCgO8g36GbimK8RmqJNB8RKxYw/rxfUeQwBchHuqgT
kGxbSZXMPjuAMujezP+BabK0bdMe4a9M+FlEnQtF7yaUwdBB6G7Pr1B2U52s3wdnZffF3/DEVOyl
m5HZHvfes9qZ6pu8tYFMG2S4ZnnspFPEehJOTD6hXnOfV+yIOVIXf6vclNBt3bqywppmUI+R0rgD
6g88svb3phK3bZqD7NNPmPRiulqR3GggLfng9duDW7OwlMMJfSpfJDEPOAg1IaMqC70VRd4BRYac
wyouMo9GkV1k85f6dgC54+tLrTGlpmKAfLz0bN5vxFQXd6ZrnCmKzNc/rbsASqDlgMqtkD7et7p1
nl2bYBpOGnjZeABufdt2OipMEuS40nQXvDtjV8FRkEj4rP5T5WY5KC3TExIXoeT9EjbMPLDWb88I
jH3/TTFOdT7xokLoSLLtbyXmiKbZ02wcpSI0D7ajAiUbaQnX3clTpFX7AaCnYyAbekv4ghKWGdtT
exmE0wXjXIdDD9FicHosE6UBBBtP1zftbbPiqEhKwkyDWPgZycq3G2BEbrxlQjBJPyHC/D5DEDsg
/fjz+li65dzP5KtnfAESj7U5pmtZPo9Tp1rRE7gZZ9JZR1kXTZnIUeGSS27wpu9gSYQVtZAib04s
vXViMxGxnGN+LGf0dpTkqMBJc0ipsRpYuFKgu6hD80frmjyAQsXHuu6/pnb2K5tAGFMb97gTEXGL
j53HzmkzfTBNHw8DvcztUU70bcvhqNrQ1ro11pYjUCwm8sksKjeGDvjTZKd5CNq3NkhTIi7XN1E3
lHLLqemtVk2wwHJejO+2MxchJLG3YMhb8lBMJtSWs/WIzkTjsjsq4lLMFV3LHdDeCJt8NP3JvAj0
SSRVM4sQ8iANFBYWPyTQCQnKnV1sXYcpoCnx/1yfru5AqQq50p6qftxJYTI3/ezK9YabVsJN5yf6
eiM5lj/ReRLt4O2xcE/5UMS+fYSa0I69X9pXFyZNV9dv9hTMVLQvg2uxSyG8ZOL8MkoW5QZ9SiFk
EMzDUgX+tNmBO9hoUmkOgkKN2+ioyFDa+55wJsxt3dx7pGfuGWc32cBv3X5B01V1QafX2eJriHzQ
1+vr/fb7BDDYf6fszxUB7QROsivBKOVMD447P13/tMb8/C80tC2KRuLkpr7xd3PbiEn37C3ewee1
Z1Uxbx0RFfSoYN5GhphR2Gs8G+t9K/MP3Ck/kqm8DHn12c273z6bsXs8uj4vjSVSsaEFsXK0y+KV
KrouykzvQ0X9c+aA/q45YuTRvBKeEiWtNB+n1cIlcLOigLj9IlDuy8ygz0t+3hY3B+cmoWd72x6v
z0ljZVRgKAWQwxIt5uQAomNMoFkRH8r0NMxl6K4HDrtmUip804bCn4nYDxbch1Bp5YcGkgGdzU7Z
LE7T7HzJt+LAs9McPRXMKbOtHocRRwMT+235xhhzIswfaT6ZBwumG2FfyFemIpu7Ic1QdU0M2ER0
nscodf9dRHm+vh8a30sl4fQno4fME3yvghsxtRJqf5mguSDZb3ByBEhThuYRIaduJvvfX81kqUvZ
g2EEsermDqDUrz6DnvMly4hz4ALrBlDuKTpqSFnteTrGH+U6BIsE3n1Zg+srpTFgKnIz32hTiBk2
k0KwPVtB40a+XP+yJihzVMAmhPuA0hf4dIEaz80W0dg6I8No/EQ2xDnxEM10ZwsF3fZgKppSv6PC
Nz1pVmbVIArcPm9V6EHmXoDHYIE6uL8E203/0wnlV/9SHGyMJmXgqLyUjG3mYhGMN0b9nXdDoF+a
Re0LxeyMGzOAFgo78GI0u6TCOo0OIt1OjpHa8Z6JGwPY1+ubpDlcKnrTXrhhgGwfVQwkZ8PVsePM
qj92BjkIgnQ/XLnnPvCtNanww4lvxZ37szeWd/5y5eXN0dAE9RY4GxtkdQJetX1AvIwi2yxP71sb
5Wb7KXOHrsXbPpjr7bpVd2W5xkZ+1Hamc5dULkqvy9rO+lch66Eo7w0DqIkM+gCciBX3PtgqWAFF
qS0lc0QyF7wgdWpHmdU+yXU5oiPRPFwqSlPmXefNE+boZNb3uaEPhjFHs4kIgdBk68ujQr3m8fof
gsrJcH1q7kWamV+kKxACuxHaM2+6fk1Eu0Le0Z2T9+2bkjMYym3yihRnbqEbGstjr32ooCN8/eO6
A63EEwx+UVvZ+LhYPpPpT5UdOK+a76qgTcN3s9o18F3JP5T0U4oOius/WHPDVbRmBxSE1zOEJGa5
FrfDRIw9Jue3qXDpwRAaj06FafbtPC3rXnAH7dMSZ2tu3klZ+jHpcx4YtKm/Xp+KzuA6yp2HsTVI
PsBakY9zvEUZIFTskQNMQwA9hUD4oWnX1FodFb5p5KDMzxlGKi79pXg2u6BrQgAhdvjjzh1TJrDw
zyYKFdVp+wRqZTYHR2RwuqOw//2VR9FRtNA45j52+pFCcqA4yJLqvkv++92lN6qOruAF9DbbQwtC
b14ImtXfZy1VGCc6oefJcyHXxTbnnJMm8cb8VM5HZKc6a6myGtbNQIVcCVoLg3WXCg/A+AdSw/pi
R+VHL75+wjRmSlWZFk1fIzTJdhRMfRn74jxX9RRUbPs9d3XYTmvkO/4Baa9mLBXeSYtOOE2PsWj5
l5Etsmvz0qV5xIf7Ll1iVj5dn5Nm21V0Z1M72Tqi0QuRdhUu1dwDmJUeJbA01kXlYN9kuUFtDJEW
9Fw+mumageoXkrOO9f36j9cQNjsqfHPL5FwQlN8TdJV+q/j2JGcjzBjcOk4/zal7lxX2Q7eIZE2x
fNL/s9V96NljjG7neGqaO9usIqtrP1V1nUXXf5Ru5/bFeHVBS0FyCHqBxbPgVdA6aOBNu+4Zioew
AZyGTtkOYbV0BxdLl3ZVeX4r25fgSsO9HeL2sjNzedH8iQLQCZsOaq4jdm+NK6ACOuveGECdB4qa
3OIXnqLAJVKQOm9VIJf0XjB7OHgudGZcJdZ0Vr83GbJhuMoTv0fBJski9ohymht4AQ9rK2hPh3AK
G5vyv7UaR4V2jrnniaL9f0RzxjceQ/DgNN/xsEzm28NQQLd4iltQ5iA2LCgIUaD41oZplSbAB4WV
TX8So/u2mTbkktkvbyqBElx/mNnysWz9R9YXP4ds/Ly15f28VnFX9geGTJfdUQGh0qYE5aidoaWD
OgRYJ5FxG5+MJQ1KsX7wANPEJQKYMAttMf8mm/f7+t3QLISKEZ2MbBjkhNRBB45uwX6x7bG32qib
bhf7wFXS5flU0GeLlkkwXO/ZloL/qhv3i2l3cWGDa9xq41ni+ambqLC8W+oeCVZpEgoqyJNuYmXm
nlFqPHf8I5z+EY31IIFx+K/Nn+S9lUJ8k7jk3nRb9un6Umpsqwr9LDJ/GAEdQIV2oC/gVf3imuYT
8pvn931+fy9eWTGUtDt73OltO9R0YpsaAnDe3o29BeSH14fQPD0q2JOWIxnGvSwrxFreLd2A9lbf
O8ry6b6+3/hXE1i3ReSFtT8NpJQRy5w1rnKxRNd/u+4gK1FEZy68oQJfxxB50MjNDOoZjAnjWKCr
Pb2R7lEznm4eiu1Yq4WPvYAjgAb2eG6+UHmkOq/5sgr07GpkcFkOT9Ioc+8u80Z569NMHuyuzo6r
EE8ws1BvHOH3g+jKf6ZxDgbN9NZtITswR1Zsnm3wxaMcfrAjmvugIjzBwrRk1c54JHxhXAbfmEMn
dbIYVULvYEq6IZQAg1MPlK4F0MnAD3cnry3oDdq4viBAtg5uneZYqSBOp+T4z4chWR3zwd/y56Iw
7+CnfCpJFRuucWQj92P6xrOnYjHrcjLZ1CPso6flX6AEzYkTO2FXbrPT9RuiO11KPJEZM/PMvXZJ
nD5m6MiEOZyP4MOamFKVwLZQMBNyT76USEj0lYdAq5zv06G+p95wEBDpdlu54tBI4gTIamRW5+ID
eLxil1tfaOW/8zAp97pOeQ01zhX3espPSwqql9a7aaYjbJZm+VWMpYAcM9B5yHE385yAUcjsjfhd
G/s/6Eq3Z6ZZ4Ms16mlBR5v14uRUHtwAXSSnQipJxr3N7PF5/lMOlz2IzzxQzZoESB3LD9uT9y4M
kvMvT/zqgWDZhGuwAyjzYn1scydyiuFv3QuoVq8xrVH7rNI/15fs37l8476pYMbZAAoCTcN7Ltg7
5SCGH2IZDcBbg7jSjcbYlAHktkIaUfi4e95gvn2nXfxnnl9NUwqLgjACQ6fGN2+5N6D3ug7frs9L
cw1VKCOdvHXZgHNPVrAUuWC7Zum97WcnAyQC10fQXMJ/p+TVr29gppYlI1ksyeI+FubytZyQii5J
d7Q+mnDtn4v8aoSW/x/mvqM7biTN9q/M6T1qYAJA4J3pXsCkJ5NWNBscSRQRgQAQBgH7699Nqqe7
StNqvanV2ySZPuHic9dYyERIgkAhjH6qQsffl2QFNUio1hY0aMKbRSyQF4MWM++zP7dZP1z8I3QY
Wj/UdVGDQA5ptEe6kixYf3WJ/uS4/A+0olwGr3JJDUOhRuax0n3RdO31GM8PY/MrAMxPVpgf4Yid
4ybAmiLCKv6SMFUw5v5invGTg/4j+LD2iGu7ui1zY5AtiAYGUjz1x7d/v+9/csB/VJBUQ+x3pSgF
LJ7Go4oIOkVsWjdGALdDAu8ZsgTX5dL8SvrmZ7vpspG/O7+GsvEnQnAG+wxAmaDssyhpf6Ws8rMD
ffnS33342lEbqsFjhYxkXL/MfV1CCsINrKXPrHZhvD4kMA34k93iHyGGNokqa1vLCpHAxs1OJfTI
FlBmp+RXKMafHXr/jxsEJIhdjKG8EFN1aANcHdyvdoMX/7n15EfEINyKLNFzIIoliW/cwLkpa4X/
gY789yfXz37/Dxe253vEshFHG4wyzPhaVNIdTy4Y1+ZXokD/+ivIj8h7HWEWNE8B1o4oEq+o30mV
kVW91WQIfnEB/utzlvwITvQr4tWLbljhcjrnQQd9+QWqgH9mF5EfcYhNCYdKAcBmEdUNjIWUY4Xd
z0JbXcRykuoX4f1n23C5ZH53aZilTCadSBwJR7KUBV/mof7VXPRfX3bkR5xhF9BIx10oimqut0KS
vJvdt4ryu6bUm3+/l372FT9c2Y4LfA/yT1ZA9Y+mZFQiN6tNW7+DlA5i1J/7lh+SdJDZPb/shrjg
ITBYoancTDZEZQDumhxu8b9iq/xsa364rN2AwgkOMquFkKzZwAWPA+MduLcrQAD7vvaTP7k9P+Ts
mOuVo89aVoCIQFIvHvJgNLcikM+TR5///T77SYOJ/OiHHfkDhLLk2hSz2NQPagPUghdv/CHt9w04
B784AX5y/v4IFpR9X7WCCFzmqKKPenW/qdjz7j624T+/zv+n+iZvvqee/d/+C/e/SrVgosbsD3f/
dlbfuntrvn2zV5/Vf13e+o+X/vGNf7viX43s5bv98VV/eBM+/+/fn3+2n/9wp+gsh6L+8M0sd9/6
obEfX4Bfennl/+uT//Ht41MeFvXtr3/5iorIXj6t4rL7y9+f2r/99S/+ZWD+n7///L8/ef25xfte
efvl85cLLfn7p/3jLd8+9/avfwmC31zoEhKYwruJS/1LpIPzOJ7xw9/8ICYuJjleFBN6IRNg8GPZ
X//ieOFvkZtAZxfWg34UhxdkVC+Hj+d8/zfiAyVDQzfE0y6IiP/94/5wmP552P6jG9obyTvbX771
j6t/CPCyl0BO3ItpErk+/bEK01AjXZJxclMuBV12Y1nPdY2equ9Sr88rVzJ6M5STBTgrmkL7WU49
ZDtkUAtdeA4mmE26JrNXn6aAtuveWwPZ3xK3smBxRRgJbZdFdHrrCuLFGL/7Xeu+VzLsFRgwrehS
f2ZiKED+abBQLHQRAJ15s7tX1gkxlBRe+RX0qalNS2imRSCeOlhWhMc4zJyMrwfgFum8FIEjyVgo
y3x+gGp4A8G2pV39bILM95DyKonjk2WdsfnqlKtzRQlJlq2eRGuOPtPTPqoHmuS+6sA8UzQ00c4d
W+5uOa09tiW+iJNctJNTgoQrEgPpORWSo6GlNnuHOSx8RqfItPnYQhOpUMs4yIOenc4t8Ds856Iq
vLjABlY+fxyEZfGOibVrstZY7PbACw4hFxZHAQKq1RyKo3S8wzDWXqpdv58zXVH4SFkW3mkSOEhn
zey7UA+Rfnvju+40nxNHhuPWF8tcb8AyY/XRGRfdXhg+fadu20i45VFpCw5FMCfhdD/Hoxr3Na1D
N1/GixemjfUwboirXfwIoFK6dFVl0lVos/u+i1HQPDjqZq65Dyail3sR64dcJzoxG2WILb/A/Rlq
0BOXqYJyGhTSeRqQANzvtHQbkI6gKRAzc57HOFmLMICD10OIo6WOWpT+Mhd9OIzqoRUxn18cu4L6
NQTlHEJXSjdAvvpMYmZTOYx+wQFPuntX+2536Zu6rN4QomAYPgfEmfOp6hqhssgClI05usaXF7U2
/bKtG5f7haPrFsYIJurH/cTKZMiMjimaAlUdqt0lCa73MLcO1MmplsB7bYNp5lMO87mQPTiaDOBh
2lawa0+5Lo9SASY0XEY59xU86V1fVmBsx5PdrrIZGgdY6LD3P7UT7eVzFDnu2+zBswRqaNw4bZNG
g2+81O1hY5UGbh30O6LXYdjrqNQo4z3mwdFqGVSv71e+Mvgrr3qcHkZSuUNKm3LQG0BdQLFyy4te
Biyr6mNH4B4CxQox9c+jCuK31g2DBifiNI7meiKt6I8dLQcYYfajoFcLvOnnQ12HuIx9BeA8lIbi
RB+sbidQGgM0sXo4Y5CQzXnftP3wxKexndJQOaN6CQiS933VY6uPsOxwo5tRRK03pt7aGf+lUb2h
X3DC2HfSS0tyWNXaNQtgWTHvlwHkpueaLEwc+mAa42LqfD7k1g08qyHObwDnqWYzO3eCmXXK2lnT
/g6WD546LevSGjS+rNE7twGKdEt4iOs1U1AExo6f4xW+BHNnlyOHU4veeZ31khs1orFcxIZWcgvy
VGXeqsmTPs/mjnVBYeKweiZdaT/DHLPsoPJh6ePKAz3mCeHttEOGcGfXtV3zmAbhaRIT54doIUmN
Cl9U7rzvXRWqBDboelzjdGgNbFlFq8Hpo3Jpk21Yl111C8+2tTvVXssh3VXLepix9PF+yt145Z9i
wyf410Xoi+UzZAUkiAQ6cE2UxlFoh32vYpvs4KfOyne2Or26nRIPprxdO8f6k8OV6SMo7jVet0Xh
DmcImOVCG6EHodlNadvxv1Ox/1eJwE/D+x9Sgn+bLvz/mAhcOog/TwTu1Wf+x8Th8vrvWQD5LfA9
2PVgkUwS6pILsPJ7FuB49DcP4RcPhgFJUNYh0/x7GkCC32K4kIewj778cX+XBfgxEgSCzCIOQVsN
Lj3H/0USQPwPNPw/+4nIArAKezEhsef7aKf/qG6gFrdHf2R857obN57Pyi2fQpMB6mrvugRsjmq6
5+FmsV336C+Z6Yi57bkNcxlwWyhnXq9FSFYvX3n7tY/K5bAMbbcfIDqbsYXJa+a657qDomoyTMGG
kfuAIuRp92qMBp4OvLLpYOb4KgRW8BHUqwwWXcHT4Hg+oMKzyEU001zwxv3siygF7at7aUbH2fSQ
26isxgWL7OuReKEqxjoU29FQfQUq65yO0LpGRCXiYXGIV6zk62z0clP2oXeu5PXQOvPNaNtPgtL+
gCs6OevKLfOpUROM0pBOwGTlzgSuOC1NKU6tMuJE3QOVtir6KRY3q6FBYeO6zWcStyWER2xwsMNL
XIbidhTBeoUIVppCVuXbePn8yJPJmfHpqzvE077vARvu+GiPrYZ2pUvaoYBoWL3vED7yEatI7khv
3LF6rLcEcgTZx/tpJ99Kpob9x09WUCbtmZl3jqV05wYtaNrKims4R8micvhZrc5yzerK3yVLWYLC
OST7is8SlYciAzQ6YucATSPn8PGfutydfYKFD6PVMu0MrZE4OX6qe8ctFMVwP1LLcm0Duly7NgqP
c9VmEBHyh0wPNwKzLT7w5XmCZiYMINcA1IHOvSPVFaImmtTuugQ3VZmE9wsfbDYP2u7CYGD3rTPN
VyDM3zS19bYQr8U5RbzKwPeElMePG1t3IfwZyKGZbt1uBcqbC/JEYVm2lf0C83P6UDttdPKpT7Yc
rMuJv5Ay9xfTfrUfRfDHzwyS4aQp6TLHjeTJJSC1MmEu1NqEZV2ioy24HT3cNaIyCzk06lBG+UXk
cBAqL0cRugj0/H1raNKyfeP13Q2Eo+ci0iuacz1HaI7LcpfowdmJci2PHzeqDsEU+PgJZEVXVdcO
gZfMgtCqx+FuIvsukhv4aADVyB1UhcTxvsy+2Muwsmc2kytRE+dQksjdQdSZpZU/9Wd+uYlJAkev
BucgJdrLZgwkDjidaijsgXMqu8m7CfVVszDyBvOvMbXzsZx0/RjpiW1h8RHk09ikrF7br6TbKtkS
jHtidlxF190k4J7kdiQOdjjxGfjiPTbQewOGkJ+qYGgzxJrh8H2POB08k8vE3K4X8VQDggzqdPEy
hQ395IxVmToj/dohY7r+fo/U3o5Oa5k5nnRAKAWrqpMD5Bm59yggR2BSpr3w2C9IG6uxBu7KN5Df
AUDjfpqmGMTr73eSy8Oj6/HcaQfvxPuU6sR78GT4MHhiQf3Rsxss1eoF0m+vM5Sebylv3ukMtY3x
ci8U9OJqL6bd902lTfWpn4f+/HGTAHURm+XeA0P00NVddFs2w1tSO3HWKtLtEh6b2wYRP11zRzjQ
6YKQxY3sa1IAw9bmjknq7bzKMft4peOUUNuqqiX3hZbXI8w4ooZkSxzbb7R7Z7A/qVJB2DVDsvcK
B606A9+tvOMQqN5EzRycJk894RA126SECxNQIfILlpawG780TIZ5rDuTyyhZUx9OO4+Ojd8AZNMF
VzDB8sbIfxya8g1pms0VWeYbSI4ffQe+c1AmlselccOiRaXwNNjpupzYTcQ9eTV7c3gvqukdg82L
Jt84HmUDHO7orfEZZEVaVAPPB79SBXKp+cpVyB6/7007JvzUIz5k8WzYfkIeU7msu4knc429th6x
UH5y6qq+h9XVHphi72CgSQDLgpXBUcxE97JsnmchRGHY4lwtHXWuogEcnNRVtM0xQtrViUkRaYZs
bKblGXqcC7LyOtmFzO/Pq4JM8Nq5R2Urc2iEfQfcpr81IcV697F6Tx0kkUF82ZGpbW8GzboHXlch
crpzu/h8uwwLR6XB1RPwcjrzArff+SEB+I+a08eNH5V0m7hPnZsPJLpe+mpi4GKW9UGOwRYLyJ4g
Gz7XydqfkdIiwMnQbIZomK/EhV6PDFGkEBOR19PQQeV+KVHGwi/kvjXqMWzteFBz46VocOvs49dj
8sRSbReSESa4lzbBpPfxvN521HUzKmFPCGNkdmVBmUfJJc8fJx/tilViSYaPwRcxDE+V9tWBJE6Y
rRMxp241PS5rxrMEos1J49i7YHKPVECxFTU9JP+ElO1r3XRXEZHkfbAmT6KvbeyM2exzmqs+XlAV
eg3O4NgWAZ2djZ5U8KiowQZRNxtqbm5s4GF9pWp5lmR5KNFYT8dmmK4Y+Pg74Y0yD3DxktiPDz3q
t3MYiGXveNXLrG6l6w3XweW4zmPjpGEZmS1s57AH5Dzf1qS5WOwZeb1cbsLVaU5LAFPm1Qaf4Lj9
2VOrfnYJhjdxAqsaZ64P4GJ7R/hGm5SCcJlXq17uJ+Zei2RZRzgPLubN9Q+wCHA3zG/9bS/C8Bpq
94cevMY4YE8hlfWxLdmcObSkWOb68URhS5LHUxLs5Np1EIZt9cs8jP6pmuhXyVX7+Q//ALkx4+j6
ZpuEDsCRi819tCM3CZNtVl/WeXa5GXGKnDy/2ogFUoQRK6NtHbDhZOY6yO3sT59Z9ArIx7GaZPSc
zKDEjH4f3Pk1Xsmbqd4HZkTHOR5BYoK0PhK4GXa0GF6+hAm+yVk4BkCls9e8Dh69BiO0OVr2i2P8
LZpD9d3HzeWheqF67yhzm5hu3ZAqeqaDvFFSo1vOx4ehHccHQyNEzDK5LkuYWZomVvDErY+xdew9
aVZ7BhysTldu+CFGOyYDP3u9gbYTVmVu7/yOfMa1lUSHapWwXvE7b4f8NEHOQ9wdGawqBFKKTV9O
PtQ/SpKzKY6vEj6S4xSqh8qXLP9Y75ipZM5Etf1Ymb3L8mz3az9c1aztnuC0OWTr4q+3mHbxrR1T
QoXYs8SPHyEzciROaT6XQ1dm0LfwT2u5TieI3xcAcfU7JE0mn9dgveGu87qOrE1Hp4zejB4zNK5V
ihZCeyWg6XcF1xKVIrlRT9SrX0aCCyKcAg/WEot+qWf3yKkKoYsoFAwa1Dcdj8ETH9pw602lV/iR
Jk9ecPFvL6fm2IchxnaGFm7FvDuH9t6dsnWOfpy4CXg1bvmwMFSPE7JljYQDBE92v06DdwXl5T1I
1NexqMNPVJIm1UN80TYo7R0odSKDxZ/4XJJgr6DvNvVx/3meNTSmCYPPnG9A3BzT2Tbe24iH5TCy
26nEcKQEpecwdoBpi7ntb3mpy62t5hGws2PAE7eGSd3R5Wy5IqWiG9wJPx4dncNHOIGaXVvUELUo
WrDXM68Dta9SJjyhRTOB9FEBA9T1K9zcu/Fq7o08CNkH21liF2o6vzSxd4kIMPU7dJU8fYQKZ4yi
UwtKzbb0HWROgx3PCAs670e/y6Na+/smScYMpl/LriXJuu1gg3wzJzoGG0uQawKz3Wu0NKd0hC4j
KnloPC8JHa5sOGHj+7W+jRER8mYe5ONgETJ0ZYYjCMF+Zj2o/rI1OnwkzR83ixUQBl6M3czhWDQW
ksRg1xIEg8SF8UtHrpMwUBvrUSw8srIKBqj9aUU0QKOiP2EI1T9HoXNvSPCpBBN/T8qmPwcgc2fc
uD26qJ1F0lGLk0WhJTxbv629fRdMAeGJ2JYS1i8YLM7RFdQZ2m3zj/8uBxZmnez48fg/X+HNRzg7
0b0JvOGOkZkho5zVNZI+BS6XLCQWyyp1l7ZAexatncAddh/xyfcvuOAaOy3uAsiWKqZQJS1KImUY
q9ybYLva8/4UMnn4nifosZKvyDNSWK8vX/sEbpcfZUN4kU6va/Po1COi9qUKrefu3VspUPcsQKYQ
98lG1+v4gFpmfPDdZYvOsn9DapJZON+ePg5lR2uKFhPocFj3JzRPTh83FiOfk7nc/O4xG6kdh70Q
U57JIDdUHybH7ONIw5HyUkdyEp3G3hOnZkmqLJxxQCO/ldcfN+gmYvY5DSlrQOz4iF/fg9glZvG2
CnKnRhDLsQBmC5krCP6VAeBnbnClV0muPu4yXGCFhom16yf+NlEE+QlLqgdeJl87xuN9hG/dcMNe
pYcq1yh7SYIE3zauaZ8SgjK70t4Xl178fqfysxKMn8eE9kXPmrgY4AtyvzT1eg59s0MaOljuPTjN
0sIoott8Txwv92IBtg0cc7dS2TALh8HeDHPFT6ZdTmbpI1000i8WpvamGdH8HS8upSNcXsdZ3opy
5LuShlCR84P+WsxQH/nIvC7HEG357w99dBPatpRbJxLR0VYNJCaHoLqrqvZ1nO0rDtx0ciw39xCz
sDvYt0B0aR7M/epF5p5aiIYNkANGGiTvXFd5Ke21s5kTkWSwKJC3FpQOAhb9g4oHDyWBm7fzOJzG
CG+K5qnf6sZp7xh6w9mCFDTDaAN2ro1YzrA3hrZbFTjbIXaOzdiV8Dvj+qUNgn3p+NH9mLQI1qGQ
1Y0jm6ao0VQEJmdFr7UJvMy9iAKXTYwrQcT2ses6rO3Oe50ky/Oo1+0Ap6wN42ze07L7JFe3Og7e
gNO6t7AdSkbFCsbb7pk48pq4ft4FQZwT4MWzjww6aHiQJsqbNh85NwPaOq2G3kWIGPV2dSL3sPjO
t6Wqmq0bjiCyeD2K5sHkC2CJ53q09GDmsk271V/yPljnTTXPfRbUEwq+niX2oCfdoB2PkYtlKY+q
/tYTznh2avjLtBCOaB2Rq+Wui8bPcC695ehfg2SBRDWJy8xVTZdR75468r6vvEfXX1RqkUan4XsM
29yaVU+M1PdtXT+qsPxSUb8Ior7J11WfdAKiNZquty7p7yoQn3u0d30SH2tGVU5dgeht7npWB2k0
LcWoitoR15avQQq2NivIUIAEe+itu4XpK9pLE805GNW7dqWv9bhicaKPrgzvqHGdjCMlL0vzIEfu
HzEsOpXw6UjNNCxZrP1UqgQ0bHfpczfpDWroeut4M2Ix9swxGQWUG2X50gDFFnXrOyoJAu9DyzLj
LV/KNvLztvdJKjhkydYJ1awN0BzG3CoLqpFfNforVKXbK9dQrAjLa+xMwSlyVzeb6tMAMTxMZK4T
QICKjkIHAFTqbekBZaZEQNJp9m+DOb7m0JnCklMuuRo2XYt2VNd6mRPM0zlRdZ8nVVTncIDqdtLq
66gO0WOnFEoVeml2fFARLA+9O7RVcHaU0RNrAPwJvd7u425y7nsiXjGDEGjsrZ8AVsCq0olNGTvV
YaBOtYMAm25L95xUyjuPjvu5D9tpnwBkO4ix2pfLhCiBRvcVrZyt0NUWDivslCCgnDTabbP21H7C
Bag60+etcFOG5lhBvjaOpJu6x+AvQrSzS38dRA+YKnTHwYekUex2j3PUF+uQ3CZtn7z18tysThpD
5PSM3rdIQ0PXk+OHGfGH7ezUZN90aKSYyma1N9CsDubbpg7g6WfnHEWriz557oDGeEc9oFa6US7Z
oOY9CVFdIgls84BOhzHRXVHKJEwhmiZSPtLbhkPqhMKFcbe0oB/x9U4K9CnbsqxzjAtDjMBy32nW
VM/+U9K24YOga7ghBtMZnRCZGdZ0qcaQ4MrCnYKrQ6UjeVhV4BXJDLnZEBOhHXpXSEMCWN4s8ztq
jPcabtTFmhiV+QpIXUommpZYgzyoESeOVkdWVUddk1TxsgiqQKeBR7w00QqVyCKvgUQ5jGCF102J
mlaVcGQQ/LbBTAZQ+L3rYlLUo/UASo9Z0kkEFEXnBF8hBakIK115tXgnd8Tx0K1aD9TDHlkHLy1h
873DLGxnMJ2GHhFI0h+o+qVe5H6ESrNL4/egQucQPIt6G3suKTAVflbUvvuP5QoDZA5dQrrU0DZq
t/XFolkCcZvXaPTFwadhMlWhjBQZlvLDDJR4FMHRro+Bd8FAftd75NhM9phYJ29cvWRBiSwf6wL6
yZ13D3GsvEx4f4+R06tkDI5+fdyh89R5T8ZUu6QXB7+S/hUmk2e3cm/i2H/DaGfj6PZ6gdlWFgin
SbuuvRs5HzaDo7sDRKHBMHN6lqPphhZyjFZW0I6HOJ6uKwuOf1CGeyeBeETkT4ekYtu1HpAGURia
xQ3UNyb/DPWmeyjcekcQywrCYrvr4lduXVSQELbK7rhcDq7HnNd26rF/oTgyM6NTv4eRh1mi+DC6
0zM69k3e0O7FcWN9VCF0SJNmE3iuAOJaEySVUuDDD/3qX0uzPieNfSwFf7/sgzyJxdPiL+/aDSBC
zGKxhZPyuVqc96Cl9VUXTHWq0Ni6Giv/NkTpgT6IA6O0woPhHESSmYGYQZej2QkFaOrvA6kNjj3x
t2swIahbWt2Rm6XHZIFzxbbKxjRNlvAM+ZQ6myR1oDRrWEo9iVEuhJ+zeT3T3k8OM+vvjVIrBN0/
Mc+/NivqhDZm2ezFDwCFvdUjSQNZ9wAy4DQwvWfyRjXQboCKDZoDMYamODXjniNdlG4WMf+JrcsT
hvE8j7vkCCWaOjV1+74OhGZGoitttUE96K9TMYgBYz89+mm/0BJ96MY5yEntIJ0wAHC4vMuoOqIf
yIsl7m6awLmuF4imzvNUHwFJdJG4HjjWLGcddb7qVW0m7dLCL9VrYEiPSrW9g9Qjmrkl6GaiQXUK
9c8URi3L89KOKSPAPQWgdeznpBrSlpmbFvCC7dqR0zhF58F1hgM8S30TI04OnkZaDJs0q8mcOka8
oV/fI+YFYqPWi85qEKkb3o3XyHW/tOuYIUMjaZ+cxSWX4g4I6bofq6MbTjMsK0a1CdYuR1iHi4rb
oN9tkjRgkpwWLi5tkRgDa8w6k0E75zF+mFbgtYLGB+KaP3VNZ/Ye0hyUhrNXYHgepJBoQ88fmTN8
ncDsWEKIdvO4+4Il5TNAtFtkXTKnSzBkDhaUzNLx20r0tynGyR5IlglbxziH7dbvffmq1+QES63C
jxNxPkOwHN180cCLUI9wp7a3a4NRQ2t6nPr0FVM2mVacfIN2b5QxDhN1FYU3FZUQ9OT+S4Qght4O
NDOcimIK3NInIByCrVaPWsnwk6vstwC9sY0p9TYgZjhL1ZEN9tk3vaKLI8tnd/KSPS6Sx8jT8oC5
OoqZSPcZEmualZhvYUxeHrRsN8GgCJYJW6UhMIE5GXubhavwwNjalNEKN2dPiDzwwzeq0SQP/G9R
6H0d/BkNCLRyCrHwxzIKDtbAYq0XpYtpzfgCyASyXDiqZ/5krhaUf1oDLNIGdqPLZgE5U7xiaXqj
cQXd4kjc9XI2xZouSvO0q+IZipVDAK+LYX3sK7udVXQLsywUPK2DjmtkZVqOFd+0GdxXU2knU0D1
nR5COusUMQMdzEHxPRQIUyeR4x1n32qVo3KgOxbNtuCmzdaSvowMnQM1o+GHZblBEqdGXBtlDgUJ
tl+NA407hP7Rjs0WNdoZGrnJnnJ/Qw20ltFVqKCGZSPkwMsE0x9b3pC43xIn6rcYduUJi5DZla54
nIIbxevh0Kmw2zGvxwCtLjc9m+ssjodsiQLySqJ2Bmgo+FrHAJEo4V7zdlNOLYDdQEYXLWaKqefa
BlN9/Roh8cxWb6pzoFY0mNouMBG0dzZqnslGeO4W4nN7zmJYWg1oehN3Tm3bnRcMq7J2tE5qEzkU
mPOiXxQkp0sFEUrN0r6kzn4dvonYRLlkEmKNQ3iCjiBNo3GaMi7UKVL6NLfNPrqMklBNX9VR+SWo
0cBsKtveurw5sNAEqfIXXEftuIt6tGUwPVFXZYj5DlfTy7rapgCUwqYVWWQa6+pzXMdYSlaJE7Rv
TqMXpG7YMCyhgEQ2JkYHT632AOIakGImeZllOZ5xNE+wH88SrIeYmIVburb6EM1lmPay3SeuSPZL
XIuslDclQD+b0ZVnaBTqaxK7uVM2kNegyZI1g9xUXf1G617f8FltlFgoWgXGIKLWDeSDFpZJhI7S
oV/9yhXF0KHF1lzszks9ZLNjb4EQQi+zjWRW90bkpUl8vC+cUz908EScDKma0ISw0/J8yZXanqnM
maxCmfh/qTqvpcahJAw/kaqUdXSr4GwwMDDAjYpJyjkePf1+Mnuxe+MahhljbKlP95+6vVWIQs6O
Kwdv1Vm2oFqab/NZ7tvYJcgQUI4daAF9qnl0mKm7SYpDnP9K7LXbwR6A2OZRgJ7jQTWhsJTFWukO
JpWbK/swVif38oE7lhGxNGLXE8yUXqSo3cncgkxlmZ30hKwhoReJb3VKzotQsz1aKBhC+2enGv+K
DF95Z96moi5p1bOHJFXg0MEnGpZ9DpMG/Wi1L1lEq6gWiPK65qdCg+QZUWYGR1tT/iWStDq9n6iF
IkkC3SKBTWLvSMsoPamdGRquKi/wyIA2pMOjqpqWy6wro6dsB+NqGZy5PFQyns+xS96dmdfHWil/
3v96yXLzmK/Tazq5xs3o5LCzIsEMUsH73v+uFnu7sYvISywaBkUdrHPq2ouvSs2XeuYQaQxLY60J
cytfNWrCLjJ0rAH5AfX1/rDm44dKZMFejfVmXwvkT/Foqs+lbfYnu62a7y8dfVlvCImCOp1vayH0
n/bqVCH4BQiWGtV0Xc4U5iKxvUKvIdSrFPa5ZKaiyzxFgjm7bCZwOoWKY2bID8jZLM/rSsAFW2hF
fC43hmdqlvyyVhELPLWC8ctcu0tjZRpfkk6ZmVWAx6X356FovHWtjTDaGO2unhDlNXH4/XTugKog
RxQW4juefjrSG+IMwllLTHQNoryZeVV6rmLovphFfNXiyfG7lKTLNPpbbgw0a3Grm2mun3opHc91
sSvD/1m7JWqbD+BuhaHHmK9GX4ZVbMYf1Zw+56U7ndvZrpk+rOwZePPJ7jrj4qxF/izWgXrlzGZ+
NadM3opu/GiWznpx16R91qO/mzzDHhw0BrPsnmLlYGe2tuNMj3A8Nu1HJzH21c64j5M78TOutHYo
3Bapxzea6pCwqZSsbsU92yz5mhrmtftDMopzXMd+v2FEsW7HJ9VwBiJlhvdYjctfs5n4KuEHr9Ew
hs0iok3D4aVLZR6/YdNq3I6rPg5pnp1rtj0IZSrObdwc2qVxzjoGf0/klvmibFqNOY0Ok8IKE7kx
YC4hG4XWbquRWYVwvwrvT6EXsbrTJmagmAvyYa7jkU9PLP480dNZbufARFnWWRUT66EkWyr8iJ4l
2uluq53qPm7P94cc92/jgV4VQd8mOsA0UEBgAlFfFgNFRKDlSBtZgWmDukCgE4BSHUoUJg/VsEQP
ctsm1zJ8+cWmLZCyRR9hj3+MVJl3AnhiqPTiUjiR8aDZq/mQLvvSkhTxxFoYJXqZBpnTuMH9Ge8P
6DbhgaOORqvVigjS0FUvrlLmXDLZeZFBhtfsag5I02u7NMK4EWwnEVr3kqVo+b6ffXCZXK1e29V5
pL3EUQQ2gJTNDOg8Fs9u3Oh8f72uGqXhN7qEe6P07++7ur3vZPFLY/UTBKS12tObb7qQFdzRdtTl
VDmISBh0OLqIv5hl1T42fWajAKg2aDrn99abNEyIZ5Byfmkr7dRg4HiMXLSIWR6zQEdW5OL2U5kH
CBt/uxkst1Rt7lbUi2dzARMeRTuRGVb8jseuOVgbnruUG1zc4rOtrL57GqP4EA2Vde2LyPC+f/Ui
bci2Z+4/N6r9fr8b8sFKwwE23Y/dUTsbqKCplvypSRa5G92R5KreSa65+fv+U0wm6mvsHKtNZYTQ
D72Rk+SXeuqev6vloKqXUpY5L3b+70OsawgHNeS+cuWbeU6rgtWftiuur30HUP39J2wgp9Epwvtn
cL9c7h9EjWbCVzObMHc1Z45rAeaqfLscbZApl/xy365SsbvfhYNlrZzH2qA/dkn5z24b80FsD1NL
E2WLjJB/YTwpKEAPCI7H87Yaulh146eYzcFbjNG8lr35V1etZQ9DkB5G9opC6OXKlX49wTgHsLSm
trIHyJVsj68uwlDYS9ILO2gyot1sMOu+UOHPUM7s7xcHaB7s/iljfBkJrn8sBoDAAUaH94i4yUG1
D1rTLju8gHsqVfVVOaJnluxopMB6PVnIfIe0rT4JRTl8A7e0oxc2TrMldCu7DHT56fsbolv+5kpS
7q0yHoJiKNAwmb2XuLV56zlocP8+TdPaHBDFudybeeHHdTleGs02PNQ2pFGWlR4KLkjPdUqbro3L
t0Hudpz0NDm2g6gexo3+T6vR9XtL8Yehb/aKmYpXZBfPyCPK381ah99FbopaTCkmY5ixiU7vAp3v
w6Q32/ikte7iT1gKOGpIjMWOsHgdErU/WfSS9NFwmLW832mqVh/Vmgl7mBJ00XfkWW7g92IR7CJM
O3mqUSOr41WRktrYpvJbx3bXQjXTYiItbYNpRi1G9jxM1XYrN44a+XNOeYaN/Bsbi/Lz+5YXSxUS
mvtnjmtyauwK3i1iTPlmedivPPl3VZOxcVqTYdzyZLqg9T5mRa781O9ckJ1Uf9gGvyMws3jW3Rh5
C1/FM615NllIbyDeXqO4I6LarenWV1TLw3K1bIUkiaoSZ8SJwWRO+utsO4/30xIZC6H2/LemzJY9
0RywMpuC5X5iztuf2hIkNlf0wauWOQ3MxdA/XdsJV2Hsv9/02aDTu5eI+w2jzaiOhNIS76UmrErY
Tpf7wxpLzAIjx4adTuuIyr/Zr+i8X9nJ8RznzfQ7turneAGJ0xEIW4npj9qQ78qBZTL351/dUmHm
TDRPIwF4H5n1/N2YyR4QfMhtuedN/GX2sBoq0iqtyKzj2Jnd28zekZTw5Tu2r3fZzbZizvG+41Po
tBfgy+9fOcHycdBH+fVdyzRLHjksK++7FBTjcBhNqFiCxf1INMVHnU5Pqxzn34zNO8Mcl9e7qojN
VaI5DbBov7sUVYHIAY34RCZ5pJS5R3JhWeNYR/+0uBjeLEehUSE5+WjhvQN1ZQoQLttzsnlKQvQp
aDgHhQbe7UtJySF8nC3gmbe0SvojNeb9wOAcauJE3qxzGYdq9Vjv+aLoGnI1qfJ2pRO1dzCrZD+v
14xDKVOSnTMY3UnRMkbuhZGN4k8BxiRBkka7I5nfeE0XpESZ4x5Jehf+mBjuaTDnGusqipg2xnQd
GxYqSktUj/msrH5dRusO+6a679UjSHv9604njXM0BRaJwUtaM1v1kcUBIrLmIKbceemM7FevdO1L
XjTVbukMFgqht7Lm5itPbeNiaNOLXqRwxOqEI00mhY8csNuVyvDeDsV8IJqmgZl6L+eBlEQumUO1
fVkk84sEfbneX0Nu2+/sbcsxANgfd6Lb1ERzNSYJv16nX7Vpynd1rJYwz6KvO1Nn06MHUyOYIsCR
bnM3Owh+ABnS1mkfMBJ0AVwFfEOsWQ8TUgPEOgLMHE8bSggLy8+3hg5rUw+UpR+UUv5iEjfQoI3D
0TBm6mS3XMW0TqgIVXe3knLO5zP+spV4PSgWeFfXGiJsDLPgIYYci2JZh/eWIBXFsjMzorCHNukR
hhCT5rgP38UyQeI7Fz9AJEDRti61rtYe9p76JuYy2c3NVD9Ev3jV2kn2CSu6N8VjlpmonGB69oTz
JFc3KxHqmYTmKU4SP9q1+VsD+fgJZmIeu1kQGCfcExGkxjHV1bfZFM/aOmZ/lDJ+bSK7eCuratyx
+rDwVLxQF0N3D2pWNf/tgkx96G6q/BnNWfpuwRNpmyZQ13TFm6V+dCZzA8Bmc3envakmGKyckiSq
WVMQUxQPd+Lv/pBu7yNPfyJdMgq0urjZw5ieMOhQ81P5mmBb+FLR3nijorIdAJHDDvCxerbH+Ue/
qs0HFsuHPqOxFzNovLaJB5cxhzPPLXaXpOmLGa3wl8kQ78Ei13Mm7N4XjtPcuvnjPmogfh5vlW6q
NxGvpZegTbngjNcupaL+nu9SO7es94OMxRU5nHPVB925tg6NJGYYx5fjOJ0WZyzCcXmsOmZhI4Jg
p1NeQF02XWScsXlHaI+RU/qOjP7FsYGqQRE6frUCRUKJEaMeYEaQ3kRqqXuJk7z1pqYfGK/BhN3x
ydjoKgeOvu+UEe3l9BeaXVHb6mGKG0aRyFJxCh2N2CluVvxsay7ALNxOJOabZo/ry1LsLEVBJT30
Qe0ozmNfUFoR0ezITMnCsq/BMoBfsrTu973MYWWgMmfTYsiGLUfqWaRBYbdpMEfuF8roxVtc+1yW
hTjYUKJKc60SYIHBOUp31sGz8muVqp5lL+/0H+ouF+6VK83Yx86AqxeJMO61jmpo1wezAn9xk1uR
ZqpPPGvDbLV84aKLgsTU8VV2/9p6dPcq2wzjJQ4UlHZ+EqErgjn4Za/Kfpoc58DOITDaRHyMtK/H
Jc3PujF5FXpRD7Fsc6iMKUxiB0RyaGJ/aMbeW210HhBnQRqlL/i/T3TPj9LRTxNaRHVNFwC9r75M
zRPS6b1WiH6PPwxBMsizp+XlpaA1Q/z314xagUKeVb+t20xhG/K7/RUaHtlY026DKx+cmdnfMpVp
P6du6sdo5cz22r+Yur4c+aw+WkuL8D132VE083GcLOW5UeJNn/2ztDLlYjXagf328SPSZyXr2Asn
ITqj8atcgNonW8Nu0M7dsUNtD9QttjINCtKsf+Oik76qk2MGXHWAe+mCrgW7bpKU7C5VOxZO62el
8SIPFPTJr4o+OmJB+t1NWXzIOvKsogz8YdLyB9J1SiQzDIAN0q3ZUHeoPekKsCmwLlVhH2CiFjuk
1tzXth/jwWLdjR6Mk2rtTQQmE3jNeRqXr7VV/bTNkg0f6P2Iq9tThTx3HTsFM8EHnDXAftRR0EZk
zRnvu7eo4xhGRnOb1q7go8EMoW4X7cpblJBIq2ftRSbui10RclGNSshUhGYpWT8Hu7wuszb6GlIk
XbH3Bo0v1qObVPfgWFKN8D9BNMYFWkwXFuOBmSM5lGVrATa+zpgf/LLnZ9WiQ6lsQCmIwb6+N0Qf
APeMn4hWIrb8OEwibCZWFVscqyg5zb4m2uhgNeystM3yiTE9NCsWrkzkDoaJCyQ9F7t8zlHN2Gjf
19R6SyUWnmhTK0CzDn3/p4jtC0RFhPI8B6oe2vmUFuXNHVyWfsfvObCbj0z+H4rop6GCOIxjdtdA
3N444qk9BPC3Vvt+Xif7I+M7icD3aDiZG+pVKs8jPlgrHHpbHpqu2mWGtZeTjYoYj18/j69kvbWB
ihRDW6l3bpuvIJau9EbT+jvTMWGIKZ4tfGj72dFbfy7Hn4Nlvo5Zy122HRt5idQ2ZvMsKlOfhff6
0yhivzVGC4DJQPZs2V8ia7GturAtGhn4Rk8K0hzb+6n+mrt1nxcgu6IVmpfnhelhBQ65A/JDpMmA
z7+ZWAGROYAYouj2cUywUKXth65TTrK2/q7rutNreGWKzpp0cPSrlEwYqRHWqBOgyIsfLthgaDb5
28iFFLZoxR2rMAKu6DeTaECEeywNGyuV+8F09gjHHvIBZ7FiRcvOSRDSd6oV3L9Cjv3YtjDset2j
k8pNCEwdzN0aD7Qax0r2X6oK11etEc20ga/Fq6XxY+1/kLflt1UrcGTOw6asrX1WtxwX23R3XeHn
v+Z4uEaIGM6aPbCXqHvGT1qdnoZiTW/Q2C8NewEbtU0utDOdZ67RL3UEjdTczpdzN7H0DBZuHgAn
O2FejIoJWpjlEs62/pZIKxjXZUaHRvwU9lZOzUelzz+hprnYy3nbsrns3LL4RPhK6eyT1svk+JKu
XeflunszO+1v08X5znVTTJVVTuhs/Z4kqP2Qap2EA61QMd19zOz8adPyH9eO9IcOnDHDPWON4xLg
ND5xv95qjTzLtX2si35iQa+xsCq3WGGZhrPS5FsyPBQUVBZ/aV7WTuYe54F9FKNyMdMMwQLjjS+W
eMV/zOlVR0oI4ffBr1UGRQSTs5lyycitEcFZfj+7LA/P9MUDvGf9ZvWGRNMJW5ynnp7FO7tV1oAg
PCeskvPE8/QjAk4lD40pf16aVPENHSCnJ6uiiVTwatPB0xDBbg0PGepZz0YYS4Z8JHmwDk2p4LBM
JtagUTc9gu+3oXgAeO+KV5QIGa1Q/FxwLnFGqiv70wteZuXXbT+DeK2K7wCqOwsCCRe4DhHY6Dcr
OpReCUoXAR9E5pMTF1/LpH4Zc6cFkXmx2lgJVCTHR8dVToMa1tjVQ0WogKkaJITSI3dN23rwonJI
YZJTlHHyA2bQ0xAF7vuJU1iku2YhRagTMyzpv8GCC100qP9sEijRReJHS35iyNx2iK5/nCbOH/u6
4yjtCk+TaXseXKycY/RQ6/GP3GpzCHXxoOqHQbX+9XMyh9KcQ7fGCrsq+ks/OZdN0HYoGSszclkg
+kTnNZNs0BkZgdHBdIiaecfIF98R6EaalVbIvK3TVIVDBusa1QnXy4ClIVIUHNa1wWUybrosk0Jm
aP3OGUFptFuSVwM2H5aN9d2xMpfq2M/TbzOO2CNrEpBGaK2e/c0F3tsJ/Nyn9j84vEWVmLx1cctA
Kghsq7Sa/W7IjowBhKKD1AfDs0y0H5E6/xxK3IEqd3BgoldgMxz/glR+YWY/KqOfj6WzLcLSX+B7
tKDv6QfRoXn2PCIHqglMk+U7Zrg/ZZcMvoM4bFQQbAEn4SRgSvH7KENz8bPQaibkTetVGnA6RCrs
WbF3Gprc2SkpCcYweFo3I0MpTwO6jGFM+gBWk5vRBeyJuzUNdF37qq3yravQrEtEXl3m7gUm5WM5
IkZ2h8InckF6iKh7Qx7RNic72V7thZVSMkVA0kQXtMIrPax2W3s2NzTpFMx9tf6JGFlQgL7mtkGR
7lnbaE2+wcIDdHZcJnarRTtl03dXb2zF0f0s/xl35qOISisART/YhvWqSOAmXHGfk9sEvZJ8aMJ6
chJD8fEy++OYBFNRDNws6cQ5zMsQDrZHoaSHwkVkt8ZItmmfkkz9orB3oECvruFiDljmZ7tmDuSq
kRi6MQTOUI+eVpbGMzRKLpUnbYmgk6MnxwmTfCo9rR3K0NAKGJ/ltbf7+CZs45Fg2mGxkjdsNX5h
kDBPtBC6Hlj/nYxhw/r6z6hf5kxbwV35dtqOc1BNhSTbSLlihhNUJDK19SU9q/F66XV9V6pqHLbZ
8uXoNeSgsPlfCjKzOn905Ufhmo+kY/co3lVWOiEL3JN2+km1gxVV5uLU5eonzMUY1J3GquYWNESm
646EmrCv2tcSI6ywpuFSjFQ0kF0zQG9o824CyojSfiom97LAUeuq+WGojdjHK1sHWwvRHZJ7ilIy
hJ2LkTvV7bCp+2sk0GfYyvxFiPwZSFrz9EaITQgaGvhZjhgaH41YkadcTk+zCruKvppWFHjDi7ZS
VJpKG7aw8Gp7awqdH5RrFUroCeoiXn1tafVrmjM7Ss0hyUcxH5qqnC8djC+HEvkDebA49R9F8HlX
hdXv8hjQOe/tUzmNWYhCcAm03sGs3tRfpkVWWYkuAg2/8byoye8oMjtPzYf1wLa2Eujn2JhI6lYr
5TPFbuuRcwg3N9WfrtaOWFRyy1dba0/JwnNr4jI0S+Ug9LjzUrOB5d900avyUDHSHCQhzYr+c2kW
Lu159szeTRnJDBkUJcEPaRrBm7IKLJou6dr+jPJMC53JYYGcSU+9YTwwdzdDirOpjS7yF+NRLE3G
6jWJCNX5t7hTi3qIarXOrPhiA1PkZYm2w+SP715t6bXcGheqlc0H96lvG8SO/M86M7hBSm8sFrZ1
GaiaiCeody10Z5xw+5sMbO5iJ2dle5jpkwY6VSs/pn/SdYCu1JYu6FX7jFzE3EmXHUqIGlcf2Qxy
wGze2ygX/KSMUBUJ1rJCamAQW4KByteOOB9NBB/p0HJCFzQiY1AAzyEaOjKvpZ4CZdyPZkVWwGlW
RXd09ZGSyOlQUnCSav6tudlWdE7ZUGleucKU4wS9CEx+NrPApDlsI9OWIjAcJYxaM8bX6P5bFjec
F+5UIWfi6oxX1dCXQA7pD0vWP6Le3AMxHooeDyXhR2sVH9vRPS+zlSFWWeedAvtvoIRI5+gxtktv
6eLPlYl5bMprm/AP0nozurQol6J3DoLcZ0EPYIPSnDTWvC12NN3kQFgKWjqEPRyBXM97oCv29urC
PnRvIzOOIIIQaiiKgqKaEK8iSw6rSKMaQTxC+7JDpp/mX9kI2a+v0vaMJgr1TUAfVcbAT3txNHzE
ckmycFFuCjMmGeGxerIHOuuh72JkB1zs9hZm4bAisc08TOn2eRxPwqgp9pn93rka0GOLNRuVAuyM
Z0i32RE9UnFAW3GYVVTCOC2OpR1nni6Gz2oYXp3S2fC9udtNxvQeNcO7k9qDhy1lxeoXwS59Tbo9
ogyDMHP8lkWQQSZ1KviE67sBm9xV04ggxLTELjLQUpO/j3Dyn07j4BHhVZ63WnxeyoQWs3lJtuGc
1fT7Vo/Xm2YsxWVWlYMuR/U8ImL9fmgW/YzgCFlFqet+VH5FPd5OpsdzZc+WRyhiFE5JJQ75at/w
evyKDVv4Rdw9dnNieaXKqs6EEyDvlv3Ugdtp4tk11ytwa3K0hjgPtMLEoUtakC+nUl7paULWPiec
kttKmEBmNDF1lbNZIIl2dbqF4CQAjAXBM2HbCVqEHk1X1/egnf1vN0crQCCM9Hp9OqDb/80aT9fv
lOY9chvlnDo1RlWCeahShq9b1QBfEwdTC+YJ3+lrfT8CT8koHHSFBrBfr5OAyjWYSq26f0ujNfZd
4yWT5lOfVa+OFI5XkpTg5OS5r3J5nTKMn9OgysC0yt5vGEu0wR5xXyR/jSotQyCx+QG1whNUVQGa
6oKTOgZ7FBcJELDyI6rxRx/FYRFX/WPlso5sKpy9qPslqNvpN7zowoqC3TiyQtfULDAErUbhk5bH
GMeSh82oPSbpH01JAuLa1X1Z1k5oV4eckyGse3Q1hpLn1yQjWAloQ7rFUzohAFPNFqV796MfWvHo
GgunEBON200hzs5nDQIdUcGuhNDN5QBGyH0GJIBofNCXsxXFXJvcFdj+U5QGKZJHzWRebn7kLDRF
SmSPfFTmX9dZci+yl/ixQEVJC9dhws2Lv6O+9vs6y9bjZE07ezAvbpO+dM2SBm2j/UgGQtXmJyV7
gCxvaVTbZzcvXrP+1mCmvDUjnylXSahoVf5uKUBLpkN3XeLEcGXqV0ncIQos2rCOqC0c3Rrseb14
ppx/KrJfd1ZZ8Blge4LhWRGqkxyTJla8Y5HePyt5GdKrqpR/Td0KEKW2+CiEBa7Xva5xoW53KUdw
Zhc+zeCObns4Rr14x5LNiYI01LOj3ajN3SlT90Om9DhBtRGlUfVlrBOdtXTHa6PX+x6xjxc7BGFE
6/jEnJK2NqtrWp6m0mj/Iqv6txY4uDPi2fWpfif6AgFqrKAS5B+vgKHuaB7cocY1N8faW8Pguouk
tfqDWR+7MvpUWN1ANDbYZQV2Hr1MBPScZgPq2/BbS8rDkrCIwm6pl+74HEXRuu+sqgo1tm/uOBFw
J/1N7XDtNIzYCq+JUA89HMng8ie89nOy1OFI6p1s7FvaFG+OYbUHVtx+FmOyeoqB3zOP0zF0xpiC
NZ3VkekBeP5XmowH1PBVUK/QrhFUnCxbnK7Uu7DOExPJSP5n7WJEoDPOXX3kfoAR7Z7xgRJ3mWYs
6qzka1kv+O/U5Z+dKto1F+a0UyIRQ9PUJv0OI9ySzW5g5at20HL3a4GbozUBUSVwyStkitVX79TH
4hTVk/M0LUQcFKiAshEEclz+Ko1GxDvTlaqQmBU7H+ky/u6NzxrqdyJXaimB+TlE93Pjfgxug7ni
ddaEPC0DvvPSfVw4GL20NxEuvGXjDL2tHRbINxYc/3RW+bBWxldBismwtoXfQ3IJw9iXCx67enFv
xNNcoUI9G8nvyF6LQ7OCDsgSVeKQeh2AEGLIX0v1ovV6dEN7uAG+SD2aygjSVLXOGzsNiZ08Nro4
R5b5j+ux/ZHUw7C3DGavzFiv0Kq1OweJY311Vv6WdX43r0toVEZxmLMiLHg1mBrG6tDMg4NASO9A
VsEO1Y6Zkrf2jeFNw2rdeW2LDtjsEcblJr0L7PJt0PEK6YZxsqtqPY6L69kWdj/RENQw8UTOvh3V
H+tSPFODWdjV2snONWL1DM34j2WWj7qDXKCDAldYAO0lK1jd3Ct2mBkp03MVX1ghXuPR2A70ddpP
qPFbelltrBtw9QHtXJyczEm5MPzudVv3NGTWh7pdLb9J45mVTc6wTyS/Dk3tcTDpYQpXDUt9CftI
d17xAkSIKIMkwmk98o2Iu3YTgz7ouOd28S1RXPeoN7axk0Wd7dpuPWZLL/CxeEBNv/qeKVjAZ3ld
ZByqtuZsKR0uiknftSZ2v673RksKv7ewQlhFXxzUOJMHx2abJzyQBK7h41Ta4ieSzT3ji+KlGbpW
02XPY6zMNVRSEqguQKBrDHtVAWNUZPOUVu61SOglxuJVlfze0/rSZtPeXHcKNjrfKJdXXdYs8IkX
rPxEo8wJiMJkcyUi3sWQM/5Exb8pl9vPFOoD76djHi27fWmVH2QzvCtm9EY0BE4QizpY5y9F22qU
1BjMxMUsjMuRPIDV9lD7PJmR8lUZSk+ijHjQjVJD1rEWQdXmg4+zDTN7Kzj3W2PfN+nXxHulOD0q
6OKWVFGotcmDGCoUutH66RybWTw2RTfjluJmFnUMqGWb+9koel/RReaDz+5bGinfGaavMR5Wzt4Z
S41BEtdsJK9xLj9nRMZco/zNwCjWK+Lf8Lcrme0Xw32HB/3AJV0a9P7Van+iEQ6FCwTRcdoeqvxB
iXlXEOd5KjuQbZfUF6tufmCmfYMNAroAsuWiXHyGmX3US5O5TfDJNcgl7vZQBxCqylzzeHeMcgwp
oGHjkhzyzHnrgQqAAaMsPySzfdIGpz/HXVSeviOJFM7gsk7ysMQtjDNDwsDdHzrYCBdb24Ejgel8
lva5tUblDfj8SpXPnpDFMRmgGEdLomIXThGMbykLRuJaJ4kPQWFqfLGsjONiyR8My7A4NGY1nOzI
4EIDP61n2os4MfPjMLXC1zfhxf1LE0IIXCRXXgjj80ZdwTLRK+VVq9Xl3JdmvnMsPaZmcyl16L2P
MJLceqjKS6MxP+vVGINU16YrHHC8zyJseatOXBybnz27aoCQBCsuLRzhIC9E0+aRmW0k067qRvm0
9OkvZHXpbcyGzner0rkskQpjL3yFBNGTINLh8Zs6NpvsIaKHOqcGx0q2zvJz1IeH3qh2JOdpz4mJ
22SrW+2drB4sfmLepGh5OomzcaOf43R6I5YJmfeaPBoJNhXqURNSy8iDiVsvrVjIhY6vLSb5WZuN
GRhpBg+fZkR+rCVfGvk/sL3yx703JR1XJ8QqEYwS1nRQZZUFdrmaCAKBjezytx5BB6gxNJ9bXdtR
WMftTeLq7o73gKTkpGVlTtQg9vIqagPOP9z225+Uer04Sw/YW6YfOFbnE5QTguF8fYxEJD8jBF6B
Pf+z7NK6WKhQj8m4lMd2iZ2r45g4HXuQKr1F07qKjJpUa/14/A5doZ9VA9uADNISN31sNwPWlDHZ
EtZZP5NLCJWLEO2rUOkHzUzI2xqfpo1pByy3pmy8akKB5dvkpiP5fr7TIH79fm6FaRIs8ZJq+uc4
SfvmqpN9ipKBNYsVv8D/hL79N2D1/wJV/z+Z+DtJzTJZ5Wibqq45NiFw/xsXzQYAMigM96/mmlRI
aZ/qRIO2razznJn2cVqLj4ywrkZPjB8Zkp3QQk5FuEhMW/KturmrjUq88FgPl0smoM+c3siObVsn
T9zpniQp5T/Unddy5Mq1bX/l/gAUsJnA4ynvi970C4Lt4L3H198BUNJuch91h97ujVCUWEXuLhYI
IFeuNeeYK9u9xe/QrW2REnrfWMkfyMefMimnDyJsRzfExKdVpf051sIWLYtzNqKVI7rEqkt1qyfF
nV8r6xxk3ZoWVrGf5Ppq5j3YReNNGLCfvUXZPARAXygI2WQieEgtymO3pciHUMCyJvSrEijH3veU
P4DA5UfEMb+ykKZhqbbqmGgNpPqJQt1hZ/b8IkgXVjxJb83ETLZRkaTbKqafH2EBei1rfW8PioGj
PPL26ahFZ4i29EnHXMdjS7tmm4m8RzIZuwdP0u9ILe2+kuEhmSQxSP5QQ9r60ZnU1/NDnvsr4XrF
KrFd98DS115wDdAV1WxaQZKeAGyJchWMo1jZMrr31VFfO6aIcCCgRDFDZi+qA2qoNtVTNT3MX4na
+GIAuYC9Y9J0Ah12phXdLKs667eDC9wqpXAe6U/fMFHFFWFLc+tZI/oFU9ovadPxleJfC6mUz9M9
yK/y7L6ulKMbB+g1RYipCF4mnYrKvER+1+/6nlo2z9GDobHlStSf6GorRwQ74V0r9PomowyKDONP
6XHO364ZG0YmJ5tp8H8muMOP1wwVo0/XC0ZuxxIfZMW+zkfvfqhFeQ7y4YrRYqH7iki2upIHS6Nk
i5OrDNlmgByYCOves1362WaF72TMt91EbaqtFC0QI8H9/LQROe7AfII5qPVd0cTRhO3FGEM/9K4I
tGgZSt3emnbJ0mBq3bp16PsWFfa6ovfvq3K8F4OMzmVgoWwF6AnQJLskPWZlw2GIFzipdRIiZXiH
OGi+XQ+yb1di1OKjCQJnwaQyOFqm6a1BytPxtavkiChjF8WqfLIh5+1KO+a0TVp8QX6s0NWNYSDB
OGn99+dWYZzComEigO3tvhRBsRtb+7lPnNtZhzo/IC++Bb+Gasd05dpNKDUJzGweMwWtuyHU/rEu
tRu3MNi29wmqDVOnJzO4EQbplGFHhJvi5IWjtfJTK//CNGeVp471zZ5Uem0Dg0y02NBaobAk4EzH
NBE75zFIv1JSR7t/vpZ54g/xSeJjxhRXtzORMC3HtimlLbgVH88SxRdsiDQgNXhTnU2Fxhoio6g2
ikWXtzV9dVePiHY8qdJm6Crn7BhRc28M3IwGzjBjgcQNRGOb4761EfzJAIKxYjy2TVDfNsrgX0fr
RQqruitCmnKeG1B9lWx7Qu1WreoEcI4S/8y7+KeTj2eUmcrRatjK9iUTkXzslH0OuHedk3i4nmEs
Y4WSs9OMbRi08brz4uFqYyUKSju7nx+ypgEZgvrpQc+pWYa+t1GRqtbSAF22rqd7QW+U6KbGMNl3
lvYjiIPqlRgCFNpZ/ewB+IPBkFg0ENX4CSzksITkaW5/v6SZE1T/AxzU4fbvqJbhOCxpHPuPB94w
CArGWRUvYIjjNhE5GQJekiU7aazVpPsSqtEIS89Xl2GaiZObuyA00uqtNKPyUqooukIEdgi4MsY2
aC3ocUrvXFnyxovC/i4MtYh7Nftas8TsOVEDubnKg3T711l8PT+4DU31QPO+2oOOa0i0jv4ICWjD
AF5dqlXTL13okDQykhI1EmKzzuzGk8YulzqYfoyfXTxDTVa/Pzaa+vnggCm1mC/YFqojUxAr+PHg
VJDpcreIYGRI398qg6fuANFQbvv5biZO2fgFBVtuWn1yaaWq8cjftopYc97rk1wrli699/vECDok
ClZ5HJvePRmye7aEx3AFBJR2nAmBTS1+sIHSoJZWBz3RqkcA4/Whx6QE6czbh5U7rLUoM4BJdMkm
Q8pI9zh4wfnkQ3rSJ6TykJz1zqZ/bmbJOWhc+pwj/XBncPx95aceTXA7WSvUJ0/sO5wVxKFVr0bd
uY2Nmj2xI26ZO6Km4YhyF9VPdtEtGvT/1HWtO64s9KOrmVBGPi8NilpHtp2CJYpyjc5nq6nLqUgg
zc25BiPG7iguuo02PZ1fs5n77JQCNvNku/CKEBasJcZ1UzsLpLDmV/i6a3arGfBszVozefJQLPTa
cCyEgtPO9rvDELIttGphPpRGeQnyCopmI7+gRfmZEtRyqyrsarIIKfAMKVUwwDPNpg0uxhuclNEd
sbvhHdrH78AZg+P8zMvJV/vD2WNMK9uvlxYnDTcyizJLt1RTVz/FvMACHWPHL6IFDkZzO+NNi8kR
hmZzXPJ720yUZHfMrIaxhpnV6VvUmt+8zP/SWlZ5y7jHhcRQQzhLRmcFaL2/snD027JUm2NPCs5h
BL65y2sMB1pt3naijhZZWXgnvzASJjCTmrqxM6Zqr/Mrkrv8EQJ4BnCTHxiCsLwqmat+daJm1UVh
vqnMvDsFvaYdbM7ErTFY1VS7MIfRMFXbQjggGup94/vpt6oTd2YuL6zY43EmCbWqZF0LHSiMRTfu
HLcF3atAYiTQA61Ec2AIlX8NTBpdPl20J5zQ2SJQxys+C/dkts7Duw9GQbP4ftJ1GhI6BygBEL40
GlYdLe6DCsb/XhXaV7+R/tcRak8w9FsGhsMLo5p0bVSa2DHjW8WVZPLqq52+jvnG0m9qlRH8AGCR
ECTwLgWG1RiqGWNBxb68r9BBhpqzkFpxdVCKTv6QDkXYcijArcxn/nz776qmOrJhmrAt/Q1zimo5
xo25mZ+2E3YYocYtqQmnWelrTHJfdZXBCDwbae5wBE1saoFTX0GzDissrdmTY2lM8iB14iRmXy8q
ZT1vO0mrXw6xMoC9ildt2HNESQBe1izzzyFN7RW6RHcLLZNbZxOq1Zb527gcq258jeP+KozO/Alz
a6mxxv2hKtfM6ST+eJKbkrXZVB1JrSqsT+Xd6PVaIguNXUAYRbAGi3gVckk99YA8F64cvO9AazA4
N9JbSFCRzNIrvNp6casL7drrWvjYDNcaiN81V8NdOvpASBjS0nr2hEFuDjoNsgIwcU8QEga6iCMt
6KxMLEZ/LWNVP9ZhuCxGFXuglC0UmQBk/8CwItQrUiYs2TzmWbaoJiJfrDnWue447QzUQWH6kDOa
vZO99n5F1H5f37zvFkpHWXpBh2NaNcxDUxj+vdCQfvZpedC6uq0XIgiTE6FHte+f54eZw2nVVElc
UipdM7wMqrPw0yZ/HuipE3DOOWRKL3+OavEgSL44+ya8vhZhxkIJhD/R5xC4TSYhfq98ZRkK9pNJ
KT8/dJ4lKYEi4/01T+sjpPJI7yz4dQemNvFKLQznXCFZRaVjRwe6EP5iNhM4cYWyqmzh8FjMXCcM
sKzxmQ9pKy9KMDAvAh/GPPb2vT2hDe05Ud560xp2lhrZKPp191omQi5ju/AhYKCHyDQt3togKuEc
hBPwFNGpTO+DplPBLxnZtqPappZloFFNI29uyOWBYt28A1KyQpimP+qG9C6lQAAXle/OT6RzBKH3
8dF1YaOpg/oagJK7tJPeMxg0qKdp5zQ7m4CGFTckcYuemtmeVWwJahy1rU7zvkXhjsbugiBc2f3+
vj5H0v51xktdFVOSijCnW7tqAqz5WBT4nTYMZuSiLMIBEuvWTkaoDrLxzmfNIYKDCRe9YbqbWGR7
e6+ZWbirvRvDYPrp+k8+yukQntqgpUfZNcaDG6cXx7PX70ulht5Kq6Az9FhMp2yTcJlTczb0cPei
Tv+QG+RMdfWHD8NVKyzWJ8MRFgdryr/7JQBrZKpKG6kKF06gIBlFe/Js5gzGZhuInnO79CYYGNkI
I6SKZmt2BYaWadOk5gWixqo7aIx8cRiww/YSB03CDDXEpxvsCbyYJOfDM5mCxSL2MV0b4jtuBabP
YfHl/SdFWysM+JQckGKziTW3hEBS6JAN23E9uw2GniunYSkJJrlTEGgno4iRhM22Rona8Vha2tZS
nfBUBRB4cxcVlx7AkPSYdj7QUZHruo/Mk93fxwPDnDDlzFFq6x47S3fWZqh2Ef/EtYmfq0syMAMF
DgwudUqHYTygoskuSrdt/Rq4bQa7QvNWle5E56FCG8B+s16nnaWvfZO2eO1+9yOXwXDetTvFsfak
efAvhrnx7ICiW6LmTg9dki7n+iR89Cy32/XE4HK5Y4YtYvUb2DXniHkogHIa3cxGOeJwiJAoPWs3
P83hp/3hxLY/7tQlHinD0GxbY0BsoIMypmr4l3PB8gVsfFF/zyY25jBODnh9Pja5MZGmub0sctVT
bsKJDuXa+llis74zkRkvw7alSJ4uf2WgiztR11LZIwNvMGr0huIucX1GZ8MHpt019bagH7gJU0oJ
TAruMg7LFk28OSxgdrQ3QzOJVJlKaRRXe8o98DpuYxyyCE3hfEogHvvLhlemsbdtB3wLum3mr5NQ
z+Iep3dqt+YCGw+6k9DR5kVI/gBdVSkQSuh6MZmQToipU7b6xirN+2ob90l1G47AlKOxgHM8G6ZF
fhWMluGXFkChgw7QTuhWpAjcugOZpq6hLuZeDVr94RToyUOH++WgtBkzz+krrxPmSjRNdjfaLDnp
SReVDd7Jg/zijUdyZ5Z2AOsj1n76hORQ1oU041F5Oe5bEJcPv7+BGQRSfLjm+TvbKkWpBKysWbb9
qS4FtSZjK4u/9/pTZ8j2fSfD5jtfsaa2uyAmxCchVjprIv9J6v4O5OPwRWvhKtThzfsp0QV4S8K6
pXYcaEuZguPQGsVr4dImSOISj8wg81ekkbDlb8tExm/ob76NJNbcK3EbHfLeMtYwMpYed9yvntf1
5LWyM2Jnly/bdKWMhneeH+xpgQU6/vujwAbsb4fBBo2vGQiLNZh5crocfjndafkFbI3pX3ZlgmpO
o3IMW318s2Jo7K73JU3VcZOE8fNQ8rfBDGZupI4DFk50vkMtmcEuoHRRDVRhAbPwtyLdguI7G3ZV
vlo+q1Mcm0BJ/fwl91mQhyQYbuYHGyXowfRHwFzui5ZkmAL5QiU2q6qF9zI9Gf/1KtVehWX6uUvL
CF0NmCvck8VyLkiCqT4RpvLAcC67gCpJmNCNiLboF25Gz9tyRdmM8OAgp8gpUfsA0/LDBsUiVOHs
bUgQmOCBLM+ecBbmNMap2+ClIaEK40f+rSvS5ioNgnmcNDqlvfvSjsSCxPx9z2agNNu4ZmXHNFot
5u5UkDjZsYqM74Y+AjkRGLdRU9KLD7Md9lvzuXANSHkCx1JZllDu3cZ6bH0T8F8IFR2H6U4XzzQc
vpcTFSI36pw1JMVZHZQwlVAXHloDcwgXuZMv5z5ZWxvmdr7szaHWd/HUsmPw//5DFn7wg9dMprAw
vamHf+KRiZdAuAS3c6f1iEf6zv3R18muinGkliW4DVzR1dGYHtidV0ccOFanRkdar/rufYeiu5nc
JqkYHgORrNyw3bz7bb0y6u5mT+fYW1enNy5uEKXntvTcMyki9CFjhtTv/0bUy6uahCVM/Occrfsz
epkzckFlg8A0X0PR8L9CvMidiibzUKCI8lIKsOZBp1/7mPg+1vrG3uUmXmXHSNubPBMDELfYPORC
NHvd7JizTP52dYy3aeN7S6WUD2k2ZLeGEdebjPn8jvDR+2TIlFurloiNivo8zaig/0bOQTFUJje9
UV8yiSRxHJt6DYrUXFkDfFYoP/GqLhuJ9jvIDgTLUBAK6cHYxMCrWIp6JnBNfQJP0e2sVsbfRIqE
fJ6Mueq3BrgmjMSo3iXFuNMNazi74+BevA7+p2l5xjYlyehgqspi9NrsW81tC2PC8GRSH18q2GY7
5C7b1BswHxWO8RzDMl8XVcFcU0DMGNhVaP3zMLglhEXqD6NVQpCEdKAKo/yZ6hwOJQUO4hnkaafZ
Bn3pV28ML2Bw61NlqfU2wrO7cRuv21VWWO/aQUX3U1R7T0T9uQtg09RafGdA+APPJe9KU3aE6oFo
IWZrOLzTjgkH5MZgd+fUVe+8MHD+STvWrXiJnTR7yFx4k1EXr73OGZ8qOvu0o+EaamyYcLS4cQ8z
DADhvdqa9e18E/yvAp0esoT/fQ5r/JDm9B8zn/4fTHJisfvPOU7/AxE8fvs1zpEff49x0s1/gKIU
hm3T8bNpM/Gdbg5z1LR/CMIdpWNoFop4a5pgpNl7mCPhT1PEIvEohkkH1dTYDPwrzJH0J6pqg1mw
5tgSbbb8b3KcjDl1+K9S3ZIsVlJjmKqZILNsMiQ/rleKVysqPsqvYiihGdFwse7RfHcTp4ChGNwB
BBqSxSf6ToYKJVlpm/BguDsU1Y+4buAsAowcCnbJRqypP1qTCT8zcyhRA5Fm5kOaePk5c7GaPY9N
ZIFJQm8vD32slGIzZSdS4RfUpOtexOTloexmqAwvvrB3RaGHFPWcxeEk5m+k1a0iaftKC3Sj4NJe
K74ZOwBERKTrNLRKv0z2ufB/NEPrr5Kyx7+awkZI09CGohwFpYm0jVszqEG9sFD5Nkbqw0Aw7cSk
OQLlk4Sfzufv8kQqHPVfnY12dpv3au3vMzvvJerbMoDP0gvDXRksNTRPFUCA5yLzfPWQ6a1M3iq7
+xYpFj4XC0c0ijo0A/tYVZyUUpRiRZwi300T4IC5LSvSM4wxMlFLWJED8ttG1bAgRSQ4OoiilyTm
OUtYkH3HTsesSnPr5lr23WGcxVFZrRLhpNUEdKqYKbYpaqcyIsSnTQojfFR6+nLcyRRc4GA46hx1
Ru9bx7TOqvRalHq271Th4KOlEEf2gYA4t56yOimBcJt1iUGYfI8tkaC2+bPKE3wjEH6Kdc9IbwuQ
ILTyRQ6+McpxzhMG+mYXlodJtUGmNzGgmfOcKFyobwx9iJs91iZL0PRHKOSgZ1X8DssXiL/4JTRE
h3BnpMTcjvznEb2V3AdS0dFDz+tvTe5gFwHEb1kI0onY1CU5kVisNgarij4eS63L4U7nseiqN7sB
hvlKty8rLlGFhOs6dn0ijr0MzIyYQwsZb+aFul1ujVR17a0c04aVQ20DiT++YKBLXc6Bj+wkHgh3
DOQjJj4n3WlZX6xV33f8jeXbaJDBlfraUxx0Epk6MV2OsjCjyjXe4FxaYsFspEgCKvkYvZcoPNaq
rFOaeid9DuLWc7Ie5q9u4ha2AwJZmVXGrX2o4rRCMe5z/e2HbADeQJsrj2iIISltJ+iNzlSrK9rx
R4IRuN0lhEKOt+xBauawomFloU+Wk7bjNL3QjnGdJpMxC8u+QQ+bfEQMzaOmFhn7Bj1hIpCZpOg8
5Bgju0uAJaPc92NUbtFl0qQER5WgYtdk55BX4HUdlj1uejqIqD4rpi1UHTkkLPRDbyxcIzM7dz8i
WQm+q8Q8yRoWpj5aJUuP7TtIOUurAbLB5KVGD9qxKinWAntcVO7tFLPqHcZDUT4bnBn62dAkfRml
NIiKy7yIth8CO9YwqYf07RYOgrd4nzN4wL6ZdKWZQkdsSr1fZpnrWhNfsILDBF94pHeogQDoSJZo
W/V1tPHDf9eMtpQ9NGLXwPgwYPTOidbgl+9uFC+R7b7XbYi0dGaLAUpu3Vpc0gGhQvVdzuhYfu2q
CLMHUmysxcXGr8xALZceZ2rrcBkHsAT7trWVncRgjAsmNBhtrHu1y5v7Uglag/kYm0VLXzqyJbWV
hCQ/fRRpoqtvqsjDYuP2U9O2NbDenk0ZdB2fk+i6+I2dPVfDwhgB2dGQs/ogUReK3WXOUwAVyd/o
+M7pAWL5QyxG3qQV/GRQyRx8SV+s+wZSx4WsrKe2vQWKBz0hGFyKNkPTIDSajAGG7ylRwO6r7fRY
Yto2bpVVCU2tv1c7QlwXCU2reoU9F8SLnmd5/ZbjE4JuQNQsECFEwePwRNPGdX9ARkqdO9fAgtHY
CA5fZUCGkQ6SNtoUSV6iq2bu5wbB1PVhJ52ZIwxxCvHR2qXo6hcpU8QVf9KWUoyb4nCBxzzU11Im
tf9EfEDXCjq3fRvgaLVtUANVS1cXTZBi7jys6q5uHpjro7lfYjNErJY3DTBTC1RShQtStRL77BZU
qOuuglMYL+PSbJD4QaUo4RVIla/JoWCh+aVYuHlfa3/V/7CY/7JxthDNOAZjHFsVqg6kY95R/rJj
rOnNozfyLiGmF6d+S5svv//3P8ty/vYGn7pxTgxmUwa8gb7w7FVxISJH/Kge7Vexgtq6HFbtNvwi
viIGdeMN+JIV/pHl738HbSojfi0zpg/JrtiUDi1Oyo1PA2FwYnaYWAznfrpbY1UUi4GkhOf2q7pv
1wAGDukt4SHfkMKvsEU7f9iVT/XSx3eXU0/H0SA4aObfixyszKHDVXUmFEYcjBUpTev6KFbNCrDx
MliBb//T5/0045UUcL++o/a5G9IMhSIRIIb7YFc9Zmdnna+9BxrPO/8xev7Dwf3YYuMMklDXhUo2
ONPkqTj8WMNletYodtKcqzVO1uGgLmmQLsN7bJnctpbdSltnm+Hob3//tv/bu0rOWybZU0Pc+fSu
AXQNFS8BWxAQ9sPDJK0M5akujr9/m09p4/OHmzpK1NGqg5zg05kTuk5rlnl2Npw3L1Jw2MSrksDc
37+J9ve/lzH1qjXH4QpkqvqpDK5rA0lCCDrlVO7DF+iiSyI7cSoEL+lW/uF0/Hw2moZJwWTSGDcc
3TLkpwNnxGkhGxclceAui75dNrH1h48z/Qu/Xm3zOzi2APWj8ibWJ90Lghh/GGyx99XyBjfOeaRm
bwF81CZkCPdPur//7fPYtHGgljnI/mYxyC83sKpCvzxGcu+qMA1qnTl5V0en3/+BPt8/pk9E89hh
v0PerPO3+0eaqBr9ZeYe7mvvoK8fc5pfhoIcVKTXmKZKLYmyjBEx//6NP59+8xtLVUqBrJFJxiQx
+uXDjXprq6krwCsm6imsxvY5aTOB784K4z/81T4fR9ST005Qn+Y/nIrzffyXt2LW1XmKqV8TR4b5
zybuGHY4XjY6199/pL+d7O+fyeTsEAZNW/PTyd53Zo+fVeytBbzsFSUn1JeVucj2YhfZi/AP9wlz
Wl8+nI2mLiyLEZrDGoBc7NMhDBEk96UrN3UJR9EJm5b2CRxEhk8uuT8w6eIFOGshzE06KtQz6YAT
ckc32QbvHbdqgkBf2GQoRlHXkJ8CSqb2V1pIstK00xxtBrN+kou16yoWxjQdyHG2pk4Axk0/ZSR8
D9XIEtlHz26NpEBnmY0hcEdGpUF/orAL+5/14LxI4lvIRrG4HlVi8OA4D3GZnZn+VMt2SPEBpmpC
H7kC3AWddfzC+HmPnizZOrpDId3b7BxP/Gmh+cR4PxEZ6HmOjDUYKCjwco2dlPdFaVbYu+VQVl//
8If9fAaZyGglNzKHXZINY/rTdc90xJZOrW/Kl3zvL7VF+xWn75bo0G29ZBa6slbzG/5XnZ7/2Mb5
0Oz5/y66e1oB/nPL5z5rav///M/PMvj2ofEzLxzvrR+DRg2jr2nmpWqqpPT4d+tH/GNSe2u21Ln9
mxrXy786P7r+D02XyHwFkxSaO1O/6F+dH1P8g44P7RpVVSXzBf7B/yLBW/+4RiCtMIVGlUL/XVM5
bT7PaF381XCdCJwofdlu1LytdjjjaYz4SXvTyTrceJWZrfQ4M7FuRM8qG6LGSKozyYbKBcOMs+uN
/GsR9crFtzdWmXmnWAT3IbX3wUEssIEuWpDf13a72Hd2tkYQkBSpe9GGFH+SX/9pXbU+LhLzRyIt
3dANXaL9hOL08V7dEffoZvhh1hEqCno74g5lAbDj2AyOnhurz6o3GXX65r6oCLZPvWa82H51mw9l
/CPoii3TqMRfJBHZ4wuj18zrXw8EQnRrPQgfsWHfi7h2TvMDjBhx8u/SCjt93JvtlRxPBWpo52Gt
xfBfZDn9HVlFuxZN7rZLWPP7CkQntotlWSX1TakyLDILy2V3i10qgZSyRKk+HixliJ9yiZy4NYv+
1IJAg6NMSpoRBhfGD8ky9r0eMxpPZZqph9GKD04bJ1crMex94pkP87PYarz9Lyf7zfu9+8OWxeKs
+3hXh3RkM9Vln8kInFP1c8WE4MayLfDVTKl6mOd8/hQX6n2dBCgsnfKerXp9JYUQZwcqPKW/mraf
PvRdmR1H5hVYjHW8L7wuOprrGpN+0BgNhBK1p7UeiS/zs84P3Z0Zt5Tpaazsijz60fjC3XZVoh8q
xsCD1nb47kbmEBi8631aJup9bUP+HuJo6i1M3y48gNomrSZPk69tpsDkALR56V2ng0/Fj5GvYjwq
sb5RFAjitpE/zJGXcQVTjHyJbKuZXnCfqppyLZxujR/qpYbj0V6ibCjxefvu3sYK9hB5tbvVOh/4
yWAr941uRmsmJuopgz+8wMJUvNk9mk6MymqRLMToizssd9a1gYGFHYhZm4iH9GaGSSLtDk9xnOzC
dBwOJZUHHZyjKIfu2PZI/EgdKw6uDr6/sQA+T3RnnBPFxulweY6KgeaWphtJmRjxqNGsB6ggz0Wt
+JfRGqwHonSRDXi63Jf0Yh/suv/Zum1ydlSRPKYjLRNFde/sMk0fQZMSkEJubVlO7jQwUr5eXdUB
WVHNMdq0DkRyrbGIcK+67k4O+dqC375lhk48CfD+HRi5GNMrzJHFnHqejOJFINREA5XhwA/0N6cf
iqOcHjrhAWqyVVkcfQKt1wJ+qa+akFh6935+sHXtysraX0oJoRrlX7tEL32j0P25cyFcXbsq/J6P
330rBmrdkRA7jDSxYj7yuvRMYgVhFiO8IEOkie9B2SfrWHo4zbzIggE0lAG3waDbGoohz03mkFjn
R1eGjs7Kpcm40/u0f8oz9dHuszuwWE03tAxqhH8fNZq1Mv0zGHJMHXnCIFNU4UulUhHkiDYTTy+e
Ao3keNmDyYSeXTwlBu8vNEGMdxmcIWfWNFM4fAdzeqgANuwYKYXKLte6gOTDseIoiC2/8fDceFgC
dA+ZrW40b11MAeNnRXqcH4Z8TI/DxGFQS1xc3ggEcVpZ1o4FW6/VFOi4Ekv2sulg6v/yHNoSsLgu
Kg9W19yPdV/ezA99YcEz6SIA3kl5E7cYtGJxLkHs7WqtuwNT1x3Vfz/4Vt0d6Vn2x/mr+Rt/vdbk
JKoo9g84YME+7vwdyIN/5d2DXkOAb2OWdytDh3aJhCKM6Y2lFiZ+PzFvSgU4Xeei/mjT4K0hEfoc
QtxZ2GZ2m4HiuUmmBwvhxU3pHuZXGE24N2GlKTfI+PZVkqprlnOGHGFUnKrKeCQxod8Wo8hP80vz
QwHj7/0pZ2FMm7ikbThZ0WzEzxsZ2QS6eKQevl+DVg6bY6Mq/pdg8CLuWyS86PSRV7IyE8z0TXIJ
ZfjPr6yYCR+JRtP8I7WQdk3ftqeHRvBvp3kGk3B6GtMkXZc4VsH2Grm+CC1XXTp9iLJAUWKxMtrW
OJvFfUYD2zLT7nZW/Iz4ujdYVM0V+RgJRlNswPLf3+3//V2mtPYhS7LvIh+GS5QqzlkP9pAxb2PF
fnEsAXZ7Em6/ezdn0dKc2A0HNkX0Uk6OlvFhDGyJZDI7FVrsXwohi7UepdzXZbcNaZR/Nb3h2I6+
9koYIi1LEv0eOFraJmRbeWhYAy9NkIIb0b501Lb2Qh3teONPujwl7outyKhP6joa1rCPobJphWMj
S2UOjasZmWUoLnbge6tREpjnIwgQS+mW4RQcQNqQ3aHgy8kOdBxar7JqH4LSah8sB947ELub+aVc
p3PM2NbHxBUFOyQ2OJ1GJzg3TRqelRbAGvGNADSnp399w44KjalKe6FN6x/DPgyOaFeRhv7yZZKN
2tLy4GaaWDeuoZ/p+8aWz7Y75VYhdbpoTX0RiLVvIjVpHg0rWkLSA6hlglM64sABxe1bcHqy6jVt
nVWXTERBQBFLAI31tbWL4FTQcYDdQw/Wzkm8WGuof8JloGnDyZfDTQKcjIS0Wtd2JTtQWHfw7Aac
X6w4LUiyFso93VLTPSA30yyG/HyJ2eVOdojCci/Vz3SfSIAmwPWQafrBZ0w0rObXRNDrDPlMqK5B
F4Dt4efmB9CauJgcFqWwUwhIyn3T3IDOSHHM6znJ1n52qoisMFm2gYtnG27v9V2r0lwPqDk2+LlS
4CKxxkql+D+ZO8TH+bsVlszloLndyvXLL1KLxYNKLOcdEexL1lPrYX5Ji1RO0SDaxgVj/nnlgvpf
Xc1CphvDqBHbTKuZ3SBBIHlZbiyJsZ3YKvW+IwZliz4rISEiSG5NnF/w1cYze1D1rMkivjWTnLjy
uM7289P5ISHFZtnoxbCdnwZjcvBBz5/wFj7lfWy9IAhqNzixm+38dPTSczJo0b0nVAz1XnxBQPRd
1+z4xTNZJIh81TaKP83HIirTSvfra9BU3QODqvfXySP3DnSt89X8XzktNLkiNesj5Ctig9JAuRBn
BIsiL54G1wg5y8CCeGx1X9hGwrEG6rR1YAG+II18HXXZ3Bhp3N8T1LpTwakfvDyxVwJLKTzLRL/U
kRYfhOJn28yubQwPk+kMqCIItYMDN+jgYUFdpUrlXBpd3UdDzr1H60aUXJ6Opn5SJkNzci6g0fb9
ZEqzCqGtPM+yiGQg9T42M4N4HFgrUL9x5BoTzzAWMSEYLKL8ys1+gBrwIIL6Bhe2+iZUNV9K9CeX
sjftSwDgnEgmvhHlDTDRjjRQNFf4yUHdVG3gb0tROQ9lNt5I3fgy22tiDspag/i0mf03SdQqgKvx
Jsx14V9PZz/C/MPzdwt0S3fcJzZpoQAIpbN4Y9rUq4V0oP+REnqnqnyEuKna7yZnalLGyD00e4uI
DhS21blHZureHdsqZOyBlr8xI0UjWFvjldh4Y6+n4QlSaLyii2G9kAx/00Bn/9njp/QRfX6tDGwx
ge1Fd6XP9iXGH31Iqx27Hmylwqr3/5er81huHYuS7RchAt5M4elFymuCkLvw3uPre1EVL7rjDYol
f0nw4Ji9M1finJ/3MrrRvQINbAdWm7r3UIshWKz5KM+NGuhE5Z5QEOJ2bQoNPAJ5x3W5vUYG2lRF
kNNLFGHMTatNA+qf3TaS613guUCWgSC6kEUQ8mpj4S9iJiPwonSD4HUEFqNB6+krmfBEeKOiWe/R
Kk+HqdFWXzPL9MYOPl9lxY3bvt8PZM6+iLLINrIt3wpVpyoFcPjPQosrg6SRYhF3yt2OUW4kGGum
+sx5yUlLqIhMRdq72bxoGeQocYiQFPa7rmqV6yBiQZS6VfmWt9Izyjn+oFMvuIjUuqNRZvkZ8Tfk
sTlV7UiGTljr23wg4BoU2IJsic0iEcXKvSecx69VufRQF7cvHLwMTQxmz81KV9EQYuFXUKC6wquY
5vpDUn62TJwe/5KyGxMLMHm+a/hfcLbUIZoryYxZ7j+SFkR+mHLpzliJgAjtkHRuX7k8Zq6iFQZk
GVLsIcD/y0WN/mXVT1dGBOlTSm1ccpVBqlgGAb9oygKyWgxMvsUUVnM5HSo5IiYzWmroUMZFyrrx
/Pew3T8Sc24nBiIJE/r6oYhT8zuJMIMVeBd2PKdeuqXdD9PgLz4Z4TUephVtcdbfqNRHHiep9US/
Mt/Btm4gsmojZM9Y2HH7G5gcky2YotE4y2uG3hqI6K1uAHWKqWI9W3Ep3U0V8Qf6rLdStEggMvNA
vdvA7MVdNBJ7Ob2T1BCJ0g80vVeYTs2up4XnsloTwmqtIkSUODsoM9gTPOLNiyWJL32uLz+AKk8T
8PQ3OpylVxrZdJxMPNsJaHbXZA4jv2redRypf9CXfFEw7J9B8ix+svXTXi5o9fVTOxFB0412pkIU
nGdmlKzCAlF303wle/SnXpL6Qy5GjUNnXSPj1OdHqVOuuWDVH5Osi67YafKemVskAXEO/77eQjsD
ND3/QCwjkx60/vNslHswf/mnhvDCnczUYuqT2lshxT//fR26DsRCXTurmZpcqAmTVYIa71MWieYm
leM2G2QS9gpnvyj7ULtKfhnqMj2szVQ6ValLL91GiPVQd633993q7tBTBaaiv+/2JVGcpi7Ih79P
E1F7IsBPIP6YX71bvwbRSK6FRAbJWA3IxHUFqttQMkxLY1/Ast0nukboIMHae0ZFsWs1WT0YCZnz
oojifoywfLWyJp2wpEUcFVlEeigj0z3fpErRQYJBsaeWGECtqCSvmzK8M5YmAmqIJxtt0IAdSuWk
LxucR6JR9BdcDs/dGn/PvTH/oNrZafLSvpOySXA2orZTtFjDcYXy7+WTWL0haDqhLdTcjiiFI3zY
yY7jnjNCPECdiwfVNZSs4Ka+zFYffah5S9TaGld7xq0FVVj5/fu+eteqj/qa3vREYtO6yo6KwYFU
GpxzaHHlg1BLhi8ak3TFm4cvGo74G3CL58gkvsvujiAamOmBur7CM93ecH3SqZvurjwZQlAfteMh
nXr5UPOGOnITv3aC1p0X4osDPS7mExRkJRjQBx5VIe5Dg1DJQ52JyU5YQBJZXU+wvKG2+7RmAk5U
ZdsJONQOZp1bYT418VFdyzrsO2IQwKv1Tp0PxSNgSTVYYK/89+nf1/pVdpNN7R9o2haPppHMPjsu
lunPSrOiR6JWt/NozQ+dMlRPdG3KJ2nNfKib5gPKJb60IYNBJSzrUnSp7kmnIMSlwyJMsEbmAs/3
NmnnsWfu7vA0PVL0KRwdRvG7pE3vyGfa33IeUUTUaF0aIm+lLtJ/qrL8iqtWekt7lLp1X5aP+Gxh
/G/MjLk6G0FVTwIpPJyJtabW9qmJwlVcp/S8gcvzrB50akT2s6s11jltJU6ARtL0xJYRA2LXEBw8
wyoTx8hLwnlAb9sV+ZJM+8lXgd/gkm3J/CQBa/778pjHGlQchdj7u/x2KKaPxhLftV7tbkKmmGTC
sXEf1CT/6G9NWpd7tbcCSY76LEhSsIGc867WAtqHbvj4pEvqFsgbZAa357Ie/x5itXiYUXTteXOT
UOpoJohTPl0GRRsvyDumiy5HSUCfR0Mrwdf+9xvMpwUQF2w3/9832s4C5TpAyRfBZbFtx0Y0i8jk
1q52ibBFdnz/9O9hBaZA5GJywjxb3WSLqllCgDz6DWb0+5dyck5AkB14x1kf0MneCvKTbxlHWLuy
ImH/97VKGMZziffi77MxTdcbAiYgoAKa5L9f+Huos/KAUi0//30GHs2OsNYdaDpGx55uX2cdwQZF
/z1U+Ic7tyEr2SNBtjz0PY5p4hvA04mGq8nECevKcA+i+5VGnRj0PDL3wtxs9gLd2OVZDvsSwTLk
iN5RRwQjk9kVQR+vRyNLw0lK8QSSA6XAO7O2594AhwugK7mk4iGZwOLWH/fAa3U/VXtje06jMbQy
IkqzLVCk1MFyDDDEnvk1a/gZNXK9m0fhUwedI6jaoenYsYtgYflc065ptkCP+riTkrvlZh57vXKa
/h/ZnCM7b43MpzR5EQX0ZADL9Wr2cuOFeGEvm4m9G1+WFCa5+W82f5c8DjUj21XLxeKJm7qnst9P
Rd1uVumBPLXpm+c/RaqtdsRxvcoLJYoOQyLkc2F4MeDOFuLn/eko+AXkxtd1mMQF/MD3pvz527Us
lbsknPhbR68LZpg9OjaVKPIkqgOyk22BDDJclf10GDSSVgmUno3PDhykDp0X4/ACdEPs32NjsZX+
M+kMJyU0OpPDeu5sSX+XDNWNh/d4gDjLdZ4G0lhZhXmikXR/KyBq83IFKiEPOoV6rYhC/q2kIGpJ
/Bx5tRIk9VgiSkx1yQXEs8rJqWfKo1gjmqemu+nKgzgHDUuQLL1WpOKAAYh5o0bTItrzH1sdWxZ/
S+XWFmhyZrZd6Ju06ntNv/RWstX0iziKoKsJlBefc81wo+VB4Y3RSKRPODsXC0mzuN9Ugr4/5j5z
xuzO38Jd26CxNUgRjD7EdAIfyACgajUqD0L1rXB2tFrOt07ONVsVhOzWT0/QhRBU/NFtk//FbfWL
C4fQ1+RpgiwWJfROATOTKElW5ktHBBhGP7Il2tSRqyeMil7egDiAETI0io0FRLckp6o4iZeHXFtR
ixFZA+Cc4QY21SZIwbJrkPh9qGbHqf0mnxZ+Kac3a91NugsAzvyRB3f5ylBBrrzdzgADX7RVMndn
v0DY3/jIDLFnVRrXY7uDz1T5n/6YRntd8XLBVrBp1PuNzlLmIi+lKJpAVVWlvUX41CbHL2PTnajp
ECyp/pCzO047P2EnZjUviryTeM1kPgMKIhMcGjz50xZgNgIVeo8I164MMH4QdJdOnvmkoHWfQjC1
6+R1nCxlr6EwT5Wj3RMJl4O1esmKC0CNTQ37X0FTWSLQlh6oLyoNJ3i/N170MTQ6CqT2troSirr0
wLmslR9V/aiiSWPlHH1CHcBQbFDqSWWRfXImhpZVKMBlCe9vUTgLhmgESZ9wiQ3Qx5M5nma8MbKA
YNWYs8zu9Z+onqvQg9MLiY9mNQQy00sjX1lCkSwBxMkFECynTdD4+EK+F9srbPx8dCbAuJrNhdBg
/ZWXTOOAR3XQy1bPsl4t6YmMma1+UKQ9sSS4A7odtwSZzAbiOzYZqjfWl1bYywIcykvVgqL/bHqg
Pe01Bu2n3uL21G4PW9tREQo3lt32DaY4g03RrsPKWxjben8ZVbcy31s49/DFzpOxDsSYrtT+0ycB
SnL0BNPGHqRnI/HTLCA4G+bbPcJV/6EvMig7VOaomLPipLFxUExC+UJ92Q/aaY2BBjiczsTMtdJL
L/wTlUdVuA1ijpqtxQAn2nmQk/Zr37G7zScqWZA+PsPcsvwhx47ByYQZxHjoAOpnlAZsPI/4vzX9
Yn1BOmAipktzH8ldwJSv4wxpA3O2KYAUnFmtQ5SXWKiP3FZslJBrNwaXm6Y+xY6FWZOKFYXZk149
KxTsljtKlM0EaURZHywbnYTcq4C4i7eRpWdYYrtOkSnrQY/SIb+oNQcqW09omZKIE5CYJWPJVR91
TFiaeFP7j1F8m1fC94Jhekimcw9nNU+dRv2U5n/6eKmakMNylAdmvBuVg6VfUgw0sqOk7tbXroA3
prpyymPGn5qQWLMOJNOYFQdqOG67VDL1NdL42EbasbgmBzIddKxTpMEfe+u5FPYakbkzDYUzdupV
D7WPKdsLCGKJHii8e0ehwdLOhETWhVMqlEFCYNXZ/M29u1HbVgjx2bdDICg+pwbmAx1JZcwGPMxq
F851H4VydRSpBE8+RIS29ufaL1DjG5SzcXm1Aj8MEZgbmmbdsrciQnWc+/jIvrNHVpSvOufOYsDa
jCBYQ/dH2JtqqJEnQ/LXwlxBnD1BD83nth6jXRksAyj1MJ1D+AXq+9A+LoDCV5fnLVmHkWcveZOt
AIVeSJzmfaRhd1gXyTHZfg1IdBxKUxfCwDEH22Kd7tTBJifE3cB31cRCZQ3jqLbCEYLFSjNHJyXT
h1SswzziwUC8rJju0G57JY6JuMmnILJKIPrluiPHnn1ogBwqwLoXyrgEOma1KskO3frcYfUvqOCS
iUHQFJ33IW9OSSo5KgdikH8GAQmK1R2gZ3ilYEg7NaPXUY4TJZ1KhxIDYzqlrWcT9kbgz6EyuO+X
9LFv22SfJRWk6iY6FH3zZcUoAAyhd9ncGiEt6yRQCv3SLlZ2UDOyW2bkiDbq9iKgAskZpWYILd+x
mewRDJNJNhFxpquHZXlCMk2EEATVtR9qiBug/3vDvS9Z6bYc8HEUttJxp6bOokmhMbxorLhFqe5G
IfMnaXigvQrIlg4Je/1IZz/1Wcdptje3qN5ruemxWrAyD2X91QjtZbM6gI7YPGWmz3pbWHWswRa1
6kFo+27/90Dp7WspzZcaH5Q9N3ZxSCiVa5w3B/TAjN7mrBgaqS7jRj5B+w12wmk4fivi5wZ1AnBY
HBbzEecLemjW322SD+bwlKj3+xHwN0wplXAwNGmumKn7UgQXrwFUGKlnbjbhHQGXQQJAf6+/2hNf
i0yqLkyf9RQodJPiZKfI5S5igzWlYkIUiR77+NHeNHFc96ppfC14gberlDwN97gFimyQ7ekbspUz
2XosoqcQgHWbwtiLkuwz3SYnIcolNo5mehCH/oupeXQhc/AisEqbE12D4VOhJOgalitHuk6LqwBU
Hmk/sM1Y9hXlIoKEF8BfxsIP0Dc2TzPwHF8BLqrxH0LjndZSzZ/Xt8hIA9O9fwfm9hr2A7gjCqU6
3TVbNXosHr84+w7YwdEzNIe568MNtKcen/jOqkcvhpkdZ1lmM8ePRE9/H7ZrgfFVOBIlx0pG0pAi
9iTMbg+T9Kw06S3rmvdU794L/j+N+mVc39RaejZ/Oq19Uqb4s8XCtyxo5NMnecFoDY083tUkOJDg
51iT9t21iCQLWvpSwhyL1cLuaxoabReJDP+iuGrrHU0VkcPCrgpqZDGgf5ApP5nizyynhmfS5N4r
mYaTn9TjnqaB1pkc4R7y8m5B0nD4YIEXdhrx7EJpDnaR6XucNXiQgHrMPVtKqHTUjGfBoZuAPEFN
/Gzo9R0T35wsL5M+Li9Qe+Bud6NnTvNEZuNT3aPCbe94aSsGHK2N/LQqV19SJcg2J2yvXBwaAl5e
B7lwVnLGDDaGXjhTeBTyYzwzTSNKES/3JEC6Nxb9h6dYx8MoB4Bl+DVa+baCcAeMLZ2U3y2e39sK
+0whPVlLC+gHO2YKsLb6UBTVE2XC86j2GmlFlIrgaSRiLmdNf0lHApXrx170yJYRISPo2b9OeiUK
z44ZC9vMKhRk7NYHxdXJOUqe5hSNOjFjALve13ndR83qr6kelLlXn5LH2uFAZ8M8ZHy7CgfylPnJ
1tmerW9JHQ51OCkhC4tR7USsq80eI6/dim+p5kqAfrm444MMDY7bybANKJk/puFZbWBIeCc9Pq7n
0Khd8tIEA8uKehGAwSCtBj3h9ws6VFcLi7tBdVvJvtzwViAmwtYUVb4pHczJI3zPJIeOZ5mwv77v
P1m5AMTnM9s3N2ZHxZu/cS+ehe6cKATZoz5mcyzUtBrdSD60bARzb6jdWPKX2o3I0WHGWV7Yz5J/
k2su1ELCQXSqU3HW+XcKqJ/GO4lEi42kiI2iKWBzjxHB78W/LP98F9kRyR0u2O90n155pYYSch+Y
kl+YV6t9laXDqrpF40azU9UhmSppTVynJ1X8KhnT2UtpepF67udwnUNVCHvh1qu4WyA4u9FwMdgD
tcNFy6+zEGLWv/ui+vooTifD9BcTZrM/mP5WvBGURnVJElzuddDP8H5HJUAFYm4BlIuKqYIrjIix
DdJ4r3IFeofXu2k7JYVtTSEay/BOfZrCPFDOQ4hc5Gc7LAcQEg/0JO5vUiAWtIjhKxRLthznYSSi
yikLT1pbMZhUqAHUWPHg2EWVeBSFrqrGWzWhLaVkmuDYI+PlQPtaqf6dxea03DfTGJ5/Bl3cCYZL
FT/j7aAEVdWISnEdZXZDlQm0sxLoaDOQQ0+SS/rHaZBMn9ZnHrKjxvySDV+R+ZmbAWQsRB4ySZTl
pVsvMciR6sIGHmYIc/Yq+Bx1IjZoeXYUBX9s/LJ4GbJ3K7uwZ9Xv2UPHrX/NcpLatXN7L6WfS0Ly
lPIk6CcxfxnYoKjsOrvtiDivrr4EyRnT38QgKtRW5x3E+Cx7n0AWZ6TWJHuF2kSLU5LzSv98v3qZ
wQE9roLuHjL3NMq7Upb2uly4a3tLUTCUzeiUxnnhQg7dXm5v5fBs4fDLC5eUzy3m7rc+psiwxfZm
gSHsH1h44Q2F6u+YshFUGeG/Hd44iSpiGix6ECsZnqyZGvGvIDwJXRYmJqEdrhBd++KHZGFv3Z5K
agm5PQKq65gbEaCXbD9jZ5K/xSTb4SGzR5BVOPglbtdG8ZToGnFNI/lNXt+XR+IYKBsWAVtly7cm
emQHoBtGh0NEvjXWR8Krzqs9GZVbydr+RWAZcdyuygXp+ZCWGWmHCO/i6pv4Vp2nQVRf+VAx1KLt
SeYVqGLqlvIlpR4Ew/m/v4UugAgHRBZXnIMOo56VXW0PONOc7h3skimFYhnOFkfWbzaEQNXdrLjx
9ITymafCxysnkCk5A4rjfg1N3e8U7kuG3+zSka/IgIYu2YiO+Snp3ooH3HK7iXtG56znLcm5xxS2
kMBLdHkfKPNbJ58VaXXm2LIboPj6OwooB7dmYgQgkslQJybHnro9fWOL4LpwEwkQb8Ap7azeVWg+
yjTwU94IiYrKJFVnmrGav1JEMxLFIL+Yic9YVy/mMghR0JjjuRkyy80z5sNuJB4wJVev1NZ3SU8g
7psaq/Wo+NU7MqYYDC2xEktZOuImdp6UCi0DxCR5phutXS/31Jc8cKU6VQukk+QR8q6bka/Xv+ai
HNeUvRuwueXUtKJnDe3AvQ8veyvIpYA3dSHK511u5mCtPMvY/FbRd4h/wdqCQjxXu82PrYYuyAOW
1fM8qY8yXTVbGGh9CUb2Nk+d+jqZ+W6uxp8UvIxzj7ml8kz/DmedTUiyPaPUZj0YvzLtXwdLGFPQ
lr+MOi7erKTGMfp9OsMEAvOaJ9cV9Uszdy+6zJMQFQK4LJo71XzrO8pScY7ldFX8YlmdggKpEAcJ
UzSqVipGOO747/99Xit7YI65+nT/Qm/Rprs77mBcjveie0J2NmdOGToKnFxGtHiZUFV5WXyIuJ1q
xaTowjUAcUYgjiWO52S2zmonnGc2C0tJgF1kBJK4vjXAYONN8e/fu/9MW8mHsQjbM8VTC4Z9o0Kr
dgYyvEtGUGgRzkFontXvcBODdSGX+RaRjr48S8W9vPAgg6hSlXdaWoTTRmyj6+lGQgqhGgB5kJPk
x6H0eavcqPcn0PU5Qc16fKWHS5/8bWbTokonADV2y4dK/ty2wI6eNfpRhc24t+zdED0bOQerJ2x3
ffswc2FXtj4bEPWjgsu9Pm/wbot9UjzfXU1o/nNesyoHk3jGaeCwT0LRnLZnfiYWzoJ+Wz3Fb4XH
QbjUSrC0l6iSbQT/ZNrHh8ngIsKeQVxdkNkg+gRa5eq+t95m6WK8qaU7FjuKTTd+iLmH5g4HxLR7
SLTjMOzE5mD1TxW3q+5NBfFZvqjsx7h1VssZ+itOB6u/Dqw5XVwwJe0mDmPi60qMjO7X85csnLHy
2+Ntai+E8KD3LoudaLJEf+fzlzTslh5U7Y+ZnvTpS27PCnyl8Uzqwxz7FnY52ve0KEm2yqKdTvi2
ySoiP2wT4Jm9KX0k037sfisrXPnbPEGerwQYH9A8J2F/EJ4lmKKD39762ssPYvKWkUwpZSPRBc5L
tasL6Zro1T/DHGGFNw9isn33xB1U8xgmpbkzFjbSff3dTFxMk3re3wO40Z1qTW+zHPly0/zOCtMw
YZ3UOGmaC8sjrv0DbppvMoWoB8zSK/KXcELookKUtwFkiMhL11DcJHaHUslhw5gCM+3eJppBvTD8
qHK8RwA0OGZBREe9sv0im73ryL4o7na3iOC2edX0nZRoz4U18RtCekF+AiqztIJEydedpofpai3n
pom3QK9g2tSsV/xzlxhewi5L+n2iLK7VK/ucWi6Vw45rsEzvWV4zsLOHPMnMYKx6P5Lj6alV50CI
rRC7uuYgzDfH5IzRJ3dXfRBog3BMIW3yNkyRI1lVYCFw8Br4rbt64awiWWuG3lk3jyL9UWzD3z3S
RxPVgNtX5U0zJRIEDEP2t76IfWFm8e1m/V0FzKDmC9gxq9T3aWM+ixN88RhT9VufFr9sAcJpm9bT
ek/OGlKRCF62smhiKtvIDprejI9UNpjC+as1u1G0cwR1pQxaqMjvKqZxOtZUzfpI8iqELtOCNh9t
rkU49BwrHEEO4r3OLLM5Lzgj7/uecqmcigZ1YJVtNTLPR+zs/xYi2e/o7TpvBlds6MqJTSPciLOv
r2hE7EgwDvAXprNarPXJvKv07Mr4yeckgn/6XM1qfelR0yzGRl49a6gw3QGEIwA3AIlBvbGvMCrD
zyy2CAJxh/5KqijNuAxxBn3DIZ1NCtFQoHGbrl6OmsqBNMPBguxss4hFNyXo4qisAwrGMvWxOL0o
ozERcERuZExeM4lHYOQKAng7O1GF76QyduYA/MUSe1bq2a/i7/wwQruxGyqS1kozJCrKo9pNb8D8
wPrJxYNILkUqIlojqFjVdTbSJNxLTJTSWIE7k8OcgwhWBodNtvmytdSuQGdVKtN/OGuVS3v9aLXi
XWfyOrMYqeMXwXHAn2oyuJn9snq+JeRPuUOmcWdRbYLpPyjmKd0+83Gy9pERu/BAqn1K4/vYx4Z5
QKWoATJyRo3VkZCV6UdyO2mkvFZkhJ/wLvUk6fkqis+DJAzpLkfIuIr8sb8HZZiORMuJgZrPQGah
vy5NfpG7SQo2RIVHJAtCODYxp2jZKaCX7yFcAGpcm3CN1tkFDVQ67UDWC1rK0i0T+bnpPOh6qi8L
yOdsqxmWw9/DNL6qeVwHcV+f5EmRDlDR/++DMcc9Hbi68Lp7Hex/H+R0oF779/n/+TDZZmQrvOgv
5GyeUuPgMBhUcSl3rE+96k3TvYZWEPNIdgK04y9ZrX42oOtdMkjhaMFJgWpxGuRG2cXD8AT1dX3J
YgUh6ty/D1UeE4S9ztjwhRLms9W8b2RrqDTQHpIiYcTFjmLuCa9Z3bwgLd0wa0cX62mXU99ei5X8
3aoOhKwoORNBn7KFYst8abCmoxhXpHdmrLTiZNQwHdJ31EtoliIaFNMUPUQDtyXmxF1L+pIUMT2Y
70JZq4dRJCLMim3JlKr3RYDlzCc0qQmPJtEe7+3yVvW0JrfpXCaPaTti8rv348UsAphK+XpUxl1s
aeVjUebVYewp9JggoDiitH6Mhf42IGOwpTZX3AakJ1wXE6yiQIAkGWJ012Qy2VtqCWWTUBpX9zrZ
u+6wjMcNrS6VHemsEsF9kFvpNqf6c0twGgXd41qRubaNbeUJmfw2DEvDRbNIwBSatxr85N6MjD6c
cyE9D8MACH5THT2u1wDAY+qIC2Uzc7YIWlHBQjfwdOh8Gbt2rNdDQVXXHLLkTMvx2IqcAjFCeXnZ
NAehld6lqR79LEP0PtZoaNWhHr0hKmtAiRT72vOkNV7TshHqDY6k2rHb0M0QqAlwtl9Nf170LfSL
rrpr4AmVQL/McanMaFVMjxIlPreIZ5pAsl490PXCnEOYz6h8C5iuAeDSDDR6/SBEHL96Ix9RPiq7
sbVi18wIbMKX+70IX7I1j17VTLc0jTnIajOrZ/VDyVQi4cocr8vKEt6P4sdWSkc8OOkB3PrHSPJp
OIiUwWpyAOxhzQQ3TZqbMRbKdV4y6RypK6WHhS6L0p2Utkz8pjKJ5UnX72bRkQ8sLdiGbP1uwehe
O6tfrimr+a6OclpMg7pc67L0wJmxL8qpZsxLzVFPH9y1kSDrX4j38JHCmlfEaeY1IwaQ82Kecspi
KR97X02bNCACtHNKy4pcXTNHAl/r9qAo24vwlUEnc61cJelS+bF4Fon5sKrASjQ6BhEmJg6oFvke
n8Z9XZTvMWL00CrrKdNwFcX/tI1Iy4JWVUzDJzNdQURmo52JuVfU2tGYfZLyusa7vF2cZTu2M4Eu
ki3qdG+rsAOsjQqbSIE1GCcKjotSuBqbgzTqbDSDhya9oMC3jZbu/lj5ePGctbyxhPilpZLrSEiV
EvbtW7IyX4Z9T8pAu1ubk4CSbmYF7/eifC8zqn7KbrtrOldB3NzdOpA0DA2VljQqMcxEs+yqDGjz
MdHeVhpXqrmR+UyGIYfB5MIFpX4icd2oIlJBLaj9jDLpnZrfZoc5EXfMotV6tLbNkbvVrU+ZzDN5
TunJDfqnmZdlWLcp7qH5acplC6QPkcEsXEbzuhIyLooHK3tr5BDipl0tH1W218RnJrVJ3E/mWaZW
kj+i4XeE+hsWkW3Ess2/40DfTqgbaPuleukMHEr5v3R+TTn68D/yUSAHi4QseOnqm+lzkb+Szzpl
O2Cvsf5FhMOYHUmJkuWjlAEttU4LzJzYfM5GoAqjo5YoJ5D41k/iXDl6RNgBnTxDfpqy17JBJvQK
y41SNnQqJlba2Y10rdvTkj92Fmnlupv3hL5GQCh2vTp4C4mEWrorOQ5EC+8pnsqpG51ORuY1c8qg
ZfmZUKkHrgiCT49gjHOpe/KAlTPddNMt2euOinlvoo4SsoXuICeyO0e3gfqnRSWVtiUcCMkfOOKN
PW82kHKbwbO4zQFwbD/WNrOPJizINF+iY80vtPM1onYqR7d4QvsHZMkTorwLJZ0FY63vusItMLTh
Es/0IInNUVYCOUXkHB6bG0ckKkD7aNLdWrybIlWOUIgZajdVeeiFIM4COoJU9Uba4G0WKJTbxfEk
UlOLJnIcLpFwG2OEf/mBmlS2/utxgxTVqQCm7lL1Vv2JQPtOfVuyPS0lR0F3MrftrkEKNcIQM84j
MpGeDVlojb9Rb5J352wCDQ75ua83G9lPMfvT3WtEllVvYhWQzyLreJ/Q8Z9I9jvlgVyV7M7gvQ8P
5pO41Jy+MrtGn1HAPWqTh4JeI7fhfZi2Kb2kobxfB/Y3DIfkslKWZLWVhsrZiHotvdgMCXikEHcp
xFMZXUAT0db6jcioakh/Yxrq6NCJD31ykzjtr76UzI6ECsNMjyvRWWYQyd+cBObxtNKo5l/pCuGY
jOd4dBuNq4GVP/MKzu6KbAXA/pBHO9qt3/qbaponPZZp6AUpb60YhdUy71XGFvLNHHM73ScaOtjZ
1LQ+0KKYqOvoQBUwebkGpRuZkpKKkEg5sYENlzVcipiyEKNE+qctHs+jnZQ99VMIbc5MEb7TRMdY
Q+hAiJoolqWva4w2As6vCMEh5q4RygPFzrjbidrsiAm9keZk9KSvmMH9xxAzxPKvVEOOXvCasQ7g
0GnuACpAViv3YmBh0k8ij6Wo4eJSj+JpotIyiDe+d7QnyIiS4STWRHnHH+gUy8yu1MlylUE1XisD
3d5ploAA7Kdtx90OZ1QnDGNoXmQYcgko36H6sarvtKWeLf0KRedK1oOJ+QQwQGU6uv5M8oQvJs8W
Sa4me1YCgno6Azr8KWKkE8jQZAFWoG5HEE/SddHe8K7uBvq9W8cmjL3V/cR/kNbFKckw6PpjFnOR
NRgXXF/RQlX7jb/cswiIB4Vti5KGJDJHafORF3TeokOvnGnO5cN7Rntdqz1Dar6UJWfazmAln/ox
7PWjnMqupHEsb4pgwm6AxkntSqq2OCTVzRaLm/ApSkfBwmWUk0mQ8PJIaGhOkvVYFpmzDFRAaGfA
itWzo0XwJVqUVqwc/EhXROZuR91KjtmYkaijyLIbKZwvXogLlLsnnrpkaFhu/oej89iN3IqC6BcR
YA5bNrvZOSdpQygNc878eh96Y9gDYyS1yPduOFV194ad0Fzxv5WmjSUiNgXHYT2UH8kS9o6ZxFon
WnjVO/IPpvEgO7NjmoB1iVwt528tOsCdK+El9Okg3by7pN2GIy7SDh4tcnYNzIs84I/8hBWZqpum
EVrygskRG1h5hZd2k/cbC0t1JO0otPCoi91QP5v5qorvFf8dxpjjYdO6DZC8qk4xXbPqFv6x/Jgi
89g1XFLSShZ3NZ8bxJ/Q84ntcu/X965xixhxbQbnoMfnLz7U4S5unEy/VNxA7HIDoLNtVbgyjTuu
Uv+mdNfCUxiEjro5MNwU3eSONTL6qW09Hkcs9ytMEA9Z5uqNq84VK4/NLkHeYm3LemsQLCptY+mv
yY7ywGDqL/BeobEG6GGhIHuHvl5C1LfRYyh+j+b4UrxjMDy06kdTPqLiSMHW6LuqxdmaJI3WO/jx
PqzfXccy9Un6XOyteSGYgjAE34M5+em17C7k4S7q8Bx296BYZjLbjfaQaYdQQvZmS91vzAloDm9F
XrfhsYPUyoxL5BEHvuEn9YQfCU/vtPyEnCKeHFattTmQdMSdlNG2xcVvodxZeArwUPsM5r3Fjk8Y
cKBTEGrdh2w76PfWugrdjygfe+UcFocI6xCRCrcAuTrI4kpTDx1wUVky46NEmtdms5hwwb4OS/xR
oerqVj2ZhhESf/8jSd4yGmkTpSAUiJBu4n4rWlclY7OK/BATeNdI15WxSol0lgsyVFxUOBhBgizz
O9q0xqYvNxiU88qfUnlP4iaTfdq0mImGJ/8rW76vdS4/PfWq5eiaHhlVRr2vJ2CcjpHkRsxPbXnY
a9lOr7dS9xjKHME6ueoxU3/iPb2XxOq62niVZvfyvy77q4cXQEfQsKHYNJq2kMT5aYlwlFdF6prH
EG8bogBCFQvDkbt6DUc7Go++f8kqFeJG1r/L4qDqVIVLXHSdDGVmvTWHlTr/fMwUdQe3ykK6e+Yp
ky5dvU+r9ZQ/UwGgcSvGq9R0TcPVgAYRFtohiFh2HuutdlS4ESrE1hnb3HUiAnmcJT5A7LaMB1ya
FLEe3+rSPqq+Cx4yYVUs0QcNn2WG883BlPaBdzYIx/CXGjHc6yF8ldwaYbQfjc0AhbhgOmAVSNri
m8/9CB7sO/yNcfTJoqzVvxXSk0K6zxsfeDSe1PFYTOvIOgbdV4o4glGv/I/DJwp0OzFArReoR+Ti
HqRON7JzOaflZgCeBUHRdnVBju0iZ4gGv2ksWzgjJXrjwZmrDjVVNF6Naie269Z3crC24MSdr4MI
AjWcpGoHHDH2W28PR2ZhLpjEB63fM7bVtsrwHfSfMMKws/z1gB3jcLQAJfwlV51mHEX9YYE3GRs+
RFH+rcNPPhmgRx8jZ2OjY/LA2Xlvi0NK7u6JqMVUXY76AxYZuxxs+mxB/2itX4nXBSfsFybGjALr
8Bj7oPLh0SNktz6m8q0KsD9t6RaXTbDypV0fPtlW2GV6bWUeuosFaUxhD4NzqvRLaDzhfYH/PJpK
70yILpU3BOKg7eZbifpYmw4e0dZG8azidW1uPHkf08WVCiG7F5laO3DaelnJd5pYlCwEFu400shY
gMp7fn6WlBAZE/xQvfesrRK+kvoKe1YHj87gzr1U8T8yMYVnL7gd5834PQi5LX6YzUfVPS31M5V2
ekwyJrjYObeAJ1HneQ4Ypp7v9eipRm5oLjHOx/x5M8T3Ibmk9afc31kxKyoTbiIYykeiPLgX6uFe
9wesWp1KvObVIxv+Sv/GBcFetUS9QNKD/N1Xj4LMSAF7hGWG6XKoMQfgy4kz4+/i6nEHbcz97Vh+
6u1BrZoVWjvSdlMAvZPJnjxY6bhDM0PxItYq+UYct5n6iK05z3ZVMb2h9pQobMGCE5brjTKmS5jL
GUD2ck4DCcrunnE1DafcPPE0kDSXRGthWFLWDNEtTlhe2BZbnnKlWtsJD9EpeFEzFbAOBlc+wLYF
c7YqhD2Pft8cCsqkPluFzUeuLVqdIoX2nofFeIbZYyZ4438cdxFf7y0AFXvBnoqbSk5Egzyeh+xI
G1NE67jfGerOGjI7LS6kenN91umHb35xaXGoGuYrp0bkKoMLBtqVu9uQ/CnWmWOoVLgfbUY+TUD3
rW5l8dnyfdblZhLdkQlF95r6z/koMlyfVbp15stTLrTqNedYkp5NtTI6SNT8TDF0yTglC+Hc43KY
LEh6g3rlolf+xQgAgvlZ5ERWJVZS0sWr3zj424G2MmUo0XgdSS6qRRY3hOUgqrrHEP7hhiElSCMJ
KjpPpLf06RI3erYqostYfDI+iVhthD8dsEZ6bWpyXAkE+7CkpcEQfbgIwy/AxdT/+fEuIcKauFw6
extLfR6AtZVJzqqPwCoVD/+AoqMoFzlB1XSwFgPXmsxdayXmwyAutvSvhQwi4AWnvAq/iTCaFUCM
ZTE5sUkWMnCf78Vu1Y3RKQmn9ZginyrMnQbfwU8gNsrWCmpSMphsebUb1p844LwiAb7SlHzSozNK
oPotNZ3O9OlrFt5JVnJoUpauvGYxCLEZGIvJNNEAWrzHCojrtZoL7dRchCC3eqIsWhB4ZqoMROCd
RJZhXwQo2VMFhl4jeLCmGbRTF0XpXQzyDtnQ4PyuhiKL5KLG5iHENP1DbaLQabYaW4e4dibxQwo3
PU98vc3rpSkGi9LY4NB2rUhaxMbIwiv1UVV2hcd8JX100p27gatCyp+Ev4+55wpMD7amvi5SN+xv
MAhVRXtsQ1OT4oU2iEmQuIHszZo/CO9AAkyZ+Zye7jvcGe0fSLI7u9PD48Amth9Jvm6bk362xiuM
DgJtmrHIvEAg9UwAIrM4ClbZ7BKCwrRSHSicNuz2OxKMtPBSKj8jkg+5s/H0wxxmrRP0w6K5tAgI
y471O09Y4Dv6re9uOb2PguY5+6lIgEaaUIu7vF9oeNtUYHvZvhivU3lTUHczmamhkLI9HjJOS/eQ
GBfG+fyTjiEEHQwPGBIrL6m84es0NxP8R5UchOasGWzpjH3anNroSGBBgRxXDc/GeNXGa1FsR8Bc
HlePfrF4gDcLws7Aol8edZz2+Q3um3yE2G1NnoqKSzTrGic15tWfQpeUg2nXSvhEUYdmWbpzxwGz
E5pL31wsZvCudAzYUu1bDXZqu1GqnZFuGCuW0VFT2Wt86t0dRFuWb2MyzWh9PGwnZZMgNWPP90GW
sun/diqwJkYHzH6qfo+/rY/B9ng0ODGnQ8dRKCh0+CtUF2rILskdCHtAlB2uqDhY3FvmynO6l9IW
H1EyPUQDILLLhAFFOWJrAj/p3qmVrfyMDBfHXXaeyMg8rBBObCc4eczxSH018Fz1r0xkKbeD0o+S
f6O1tYYTVVnfuJx6mXmbx2tR9kfWOAgqY6T83MUYXuz76mJl/8hCEuPPat7isku5S9VPN53IVe60
VZJQ6LmTckkGJlN7oziSDqmIEFvsZ8+68VOqe+sfmnz+DF0n8UccNTiZo86CUCKIwDXrTZyughRc
7CT6LspsTeBqv/X0B/Jd7l+gs14JiLJijhj3t0DaGsG9ZEgvvzoqhPiAo3kjLQuwM+GXd8HyNLz4
QH37Huunnhq6j3/FruERLWnGWcnaQvdIJDejtpmF19qPWr+9GibjJo2fafQQepi48mDlv3MyWxws
7VlOIlpfkOiVdCGdvNF2tDp8gvqAEbBLPdl+9CQkox5eFBotyrD6GQhSLXpaDbTpW/KwyCTn0NnX
3atFaZRRW6KdGBFPnmrpn2i6ScaCudoI/Kn8kYpnq/vyp9cwPArtrjM4ia9S7nrNZqIo+tG1Dabw
RPua0QpbIVCPLFznXGXhuiph/UFh91HBoeRiMowVS0NfDnHpbfJmE3tueG7EdTi9Uu/BTiBSP+R4
b7VX1XLl4gOPrEB2dWOdCOemd6ribFACeYeid4x0x7VDsScZN+ROiJd0Dakge8+VmO59DliQFhmH
aOsq6Y4wXEf5Rfk5FC75lvlQsDZlhb1oUGCISz88syRQ28OgutwcBh7xNT0b6pkN7OwYPtnbNstY
G34xil7HIDOLMYg4fAzjkXo6o64OB4XSc5ifD4csphn1uWsyR6wPRnHF/YI+O7OlBIyXij0T/VWh
FjOISoJoaxdPI5BpGz0oSpO6FRUah7VXcDYx473H7UUeJRQVxtPQ0sUSIGYhT7h5ab+tgjjBNiun
rYqbZzK0ZgznW52TWvna0PslRZASvWSLdSzQiZ1Mmyyl5Tpq+dZrTDs1UOdqjq+sLN0FYlc5jEFQ
Aj5fCb8hb44gQfVFCIje75gHi0jHAvEh/qaVtmDrXV1MoaE5f5i1+M8TCIsJsd6dyGNdNVV4zJtO
sY0DThl8A3G6MDQ73DCTC1DjMD03ZVpg5Mh++ElVx8K+a+w7Ca7LDEhSrZh9cY1afN9iXjvUIKb/
JaXLXv8ust+etQzafA5djiK0Jl7H5GPpx27xFAzQFQVDBhs/02mtyshJ8AMCEVpxedesounoeJG5
e5wk/xG4Xdhh2QI0mfDnW7GDSRkWl2ThMHCrrVOL9qM4itWh6skHQn5bnCcPudwxUt3KOlMP9YxU
xcMA6utndo+qmGxEMgR64t2uJaOgkV2h3o8Y0oc72axxBNThWClMeNFI7uEGw9B+GFYhSVqdSNkK
NINTucXn3uvCoub4QOuyLQU+/ZYqHu1SDdRLfVY8yxY2/Yzue4HQGWbsaBkzQDsBvud8OCuZ9ysS
3hp5WJOEOV33bLtLOb4nJMCFuowIbi5+oNLz/lUWAeRV5gTjdxYfSuOrLd/Mw2IYXGAqHkA3V5pD
5dPN3fT0MeKetSCPYe/Fwgad2y7jnOAmgA21WBRUjPuM8tsTuR5FYwmxZcfSrlMPyYhn3zSiBgNZ
GKXC6cPPki2wzOPAPCs3mNveLeyewOkC7lpKR9UtIOHIi8YD4Nes1noqLlNSQX2KlEy9wzQU7OwD
5CGenRRuUaJ73jXluQy/NA4FFDtU/VTTpPCgcuGM9uBQ8U5VU35dyxLI051fcRorSELDiZADIjQd
HbiUQHFDplGx4DTKOwYPrKNglYTlOoyiY84o2NA+fLRzC3yg7IXBvYWIYA2Gx9q5WvPvs8PQqqA6
CQxGMdWysRCu+c0y/OjSVweu4rWeOw5Mq2EDgqxxGHZ0+k7u9ZteB3ucE1ki/SsZxzOV9U27r3iC
CSPtmr0Rr7PyOCTrQecBeejlnbZ8g1KN87IozyxGkAwxWPE66n6kSohoavNHSG9zChAN2lpiYlJo
xnIUoxVxU6TirXod3TfQk9F/m2Sc583dmBQ29OlGLWsoOo+d9BqKQ3pV5gja3y1b63OKTUfSsX5i
6UUrNKKe1PLvbvAORu6t2hSJYAmNXVbIcwdEYAQMSmI0Uifw2I7Wr2rot67uqfv9ejOESEixy2Qp
VG/bLnwEwYDyT1wmdfCpqTJRH+wFIb1y70dmk19oF09NloUULn2otoTljAQK10mHlHcNG4lNWsDr
mzsxuxsVWhi4jgxGTbM2/MVKp5DHIJabDnpq0NDvqsFXj0BmsrSVLqPPhLCbv7UpxjfmRsivo1Mz
mhmzfS926JOYiMcUR+yPh/AuZdKio7KlbEvmFSiAZ45Zd4RvYA/gTY8kKM6sB6ktwZE6zxZU70C5
pfT8boi4Lanfsg1BCKSC+Dv2HIJJ6w/RLkqLxJB2dSNuR1XgvO5p654J4/OWRq1KGyeofkSxQOaC
b2J+lPDExKJtMfbaujXxRayhN8EsQhBzNZ81DEA+aUhVSJGgPApycgN2qyLxoITvGdG5a39aA0iU
VmA0ABYVbh3qd4vgPlvV5D9dbAhbrnjMf5qCz7FwqezqWLtXwpzAruCsIm9UmVPKo2EdIN7nKV3d
WXZZv5lAVbK2qhvyZ7OdNA/4h2MtyiRX2Hk9v5Lom3o6JmbV2R9OGrYxfJt1vShF72y1BRM6shG4
dHEo09qC5nhWoJBaAzMGIm50bJOERYcItFOXe8IubFQBCidSZd5mBRtZOs688w2JXm8080Za1LTI
N82crcK6AzouG5Ze/DFCldT1BcnL2kIFrMAiBOj8lOQDl7XDyJK1dNAaCD7BKnsSqRcscW0jYcTK
VlhD0m12r6hr3OyfppOSqA9OZ3BkhNgUtAiEOuEizBt77c/QFPzurlE+qKwnO9i1W9El14r9qNgG
+55djMyGlf0YezePS1+uTqZ0K3bcYGFu8muqeOK3soLQElqBKNDzUOduDezseZ+Rj6kietfYCNhH
nIUaIVm/jfDfdCxC5BcNbDAu0rJj9AD7WqrTufGtefXC0Plxveagj8cEtjrp8V3pdZfZOmYYwOai
W7JWUJi35vGzaOCyJQJ7wWGi+U6zDrGV2J2cbmsQTvzM2Up9JtT1QUyYj79MOcsoFsjs6JcWNXHK
ReJJa6ryIYs3HbkBMz3vGwA8RWol617UMxvr22/sPp15eTbPeWCYvjwmtphcQ7WsZD/6aiOOfEaa
PnOYy/yrKGddG1PV6i2qBK1rO0G8K82D8R/nooEiyczqvfob1NiI0vVSo4tbRQYtjU0Q01xh/WR6
JJMmxV9dcNorTQVijY8Loj/GWIEjmIhhoi8TZXF+qvqYNeCyEl4K1UvExUDmMnYLV1b0RrXXxG3B
HaKcKsWw/1BoOaKGKaEmjWfoOwEXtgWpMAWuCjDRNgVz1jytesTUsbLV+t5yt3bfvfFjTKcWHriH
K0+JjfC/Ra7DJHml1SHScnpGIVoETXVLDNYPvtAvsLMSZYfZHGsOeeCEOcjedqFyO1rUI8FixFjB
4J5VDmqGGHDKv+MpK9gdyxlOStqpzNDqIwXJSjhmDfMM43vuyZlRWSnr+tbVeg52GiroBe7ldNu3
fENUlYS1bMiHjds3/KSAQJVxD3h7tRi6z7oXnDk1mf6Y+k+lKIeVArs95uq3qGHoqeLyxcdt9ZMt
m8JqwIbHm9VF7hRNngPL5LRihTVpSOYxf47VHX5snPihwXj6O0VtEfX49+Q6HSUzQ7oTkdUcyYyQ
ajF8sm6hV27Evr9iH7exTADVKJG4+KPYxbaNrNMxAjonxJSSmcU3BfCgy6rDZdkgmLWxTrJ5iVwr
Q0MGvywV7tQUzhRv1Vb+MlV8wlIB+60qM+9jSvNChg3hRBNTcLBTiwlnROk5Ie41kPWHloq6Jv1J
+yPl73dKVyV9T92HmV4ynQmYuBfavS6CRCRi+yLaO92UYVstB8Y0XW4xRNHieWs33ifipDdj1YaL
Kta2nc9+MhvHO061O0Jf914vEPDTw2PkLyue8P755L0zRXMxlvJSCZV7mMrfmWzM42defU+o3AGd
IFCVXUTdV4Q9BLspw+5E+qxoHD7wRLKlBmMx5L96w6YtR8l48ilO1OHPgm8L6r+GysfQ2HLJpjP7
d06VuqYvHdFv0HnEgcEQRIeYGHmFPPIEbQVXBSClEMkagznGQP6qIg8KZVv5w9OpYs+NC35tVnc/
0tUjM1rVAiOTRW1dD5ivWB9jAv8T/XnaWtQHnr1nVJ4H4YhkXdOPsn6a2n3oJ7+CKb7z6mDwqKnz
M2mICM4wCv3x/GGNK4aGqERcF/NAMZl+ooEE73K8USAkZOyq2BbTrDMtbZxJdaC2zP4ZCx8ILpwh
nI5WOJI4QQRpB0zLtFz7GpJzdkkZJSbHbGAkOMi2UdXLWr724/TUlHBfibA0spo+TDiL1aCIbymU
84NfZ8APQC5f2GspSr8cwn8a6uqqhHN/V1zxyFMf5rjDq3ch1oAkNdZqpW5hLBg3b3E2K5aR4Pdj
KwM7FAV1zLDGyRcbhyQGPxYZD2jT+CLj7tYP4scwSTqHWG84uh9u5Pgz9lVeLW9ouAjpbroq5Mho
IdnjGE1uoY5sG4f3qNG3stkJq+q3HsJnTdnV5u+ozNZticJJ5rHz//ntrRg3ZL7b3TGof5hYdip+
JyUlT13kW3WKDgXsl9sauj8HnW3wsoVtEOtX7kvU1lHBHk6Plq2Gc1JsiB+j6hORq8O9S9uciOwJ
navZvnzpGAqnovz1mLJibHZppE1f+dMhU8zXQGoyaKwGcNZDbtcYphVaCVtMs9y0tNSmyeVUC+Ir
UPCaHsO23MYedZ3Kdo7AbVwpVNMuPUyTU/iBAiNzjDQnWH0vWdQVQzBC8pAmGuVZ0D50CH2PeDId
BQUerzSfArJLEI613L4yjqp05qvLGeLp7EVH0+kp/xoCvgcS5ZLo1jZuGGL84PZMCnwtdks1/DJ1
NPmDKSDNDOgcO+GVDuVaaZhFIrdtaW+Tk6IwsZvaNSbtIBbNIxjwccauqzWdLqE/loaVbmG3k95H
QfgxI5p2aS7po5R8MQqCV4axGaJFZuFRedXE+Mvvg6WQd4YbRtYhkeRTJ9Y36EcnxwXJ9z17XIoh
GHfHLLvEZcV3oxG6szx33dagpQFqZbmgLeTmu442+b9eis9th15tHMvQUcqVSEaEXaf1X9E69fDE
idnrXE25aN4t5m+KFMS3+KuEup3zYbT9LpmPrUXTXtvqQwgueBWMrzwYvqfRwqqCvAp/r/gvvXZ7
8ciLv6CXZiZEdaAKJwV/sWi8ZPGPYOzJSYLE35QVNOfO19dJeRatQ8hXEN0g3pbt2gx/pIixfXYd
lJ1Yu4G5U5l7HivEdr3MKiP/TQPje9R/K/oMg0IYBwhmSy1C11kZl/xIE+4APpUna6RMRDnkK389
hQ5WhFK4TVTzZo3yI1b9H6XjouI2vNVYY3L+hCxlAs9wpNr/UqNGxYEt+BIDr5qzeX88hlVBsB9l
kpfDTRi/BwgB+TTiEo2zc75dTPFPkeAjs6rya4cG+DTS45iEnyAnBN0w6WgZ4sbvMr4A/QvBWpO4
upv01hopqnOh/cp4FuhmWUhpLb9YzeBL6e2bjtoNE/mOH/fXVCFYxpse65HmIyBYPlHdZtrr07KP
zwZ+OeFbC9YcmkGyNZXrOLzxBtpPwi4lqLr6Cy1HaLD53uKDipBTRMs5sovcWvHFmq7RwPDrZSYY
kv0G3dnznoGM5QWAhPY2PfE+xW7a7XprXQUHduPsynEvXIUy6HTPAVN2BnCtx1S8lRahP52qWtjh
8jd9IbIbbLlnxhaM2mmUhzWLNkyrQjbm/2Ms5gr9Cz47b9SvbNoTeLYAr58NluOFRh8uHuLiyI7p
Sl3EHLXPTJ7NFU5h76IT/8Syv/JT57yoOqYopN4ugmSn9qtYWeYNROq5oM/0n4Z/0vUvskGL4p8g
nOXokYV8S8lWVH7ZBCjRgX3g8OWfC49v/NEXHHb3RHFT4USNJId7fVjF3jYeQC74HldtP8ua1SQi
B1I5DWFF7lhS4AdX4shsYNdQkjIXGP7ZTGW3lhpM121nzJ6Bj1HdQdfYw7jVAJNtsrCDUO7dCQsF
+VEFf7XuCrGLC2GDLGZSmBXWOCrr0lcSIC4rghG66C5K56zd0+viSME6EpCnUKxN9ZQD10/2KSuu
uQ0PdnW7nIpdUJ1D6diIzLnWQrEI4Vj9Kz+zrx6D8qUI77a1KwtMqdGKBaPQ0XuAjlis0i0mIxO+
g/HsfsSQOMxPkfcy+5sGHhivWcZD94jaNTS+2cerGYDDi42cIF1qZFUYhsnjsWFDK/81ACcs3fHj
gqdpe1cr3Ih1nLZlMyJk246XaTaHV47jON3EnOABNsrhh0dtF7NvL2DM11XNFY9utb0o4ktHO5dB
s/echGqyjeUDemVF3JsCnt0H9SnI1848BP6zHr+wC2DXudQLy1Gg9KzDVF35tcuM39h49SHaG2xp
UxWzFwmAjl+iPlxWlXHthXMg/5N9BitKlL5M1SmZ3xlWuMfoULSxT7+bvrIm14CLh9eQF+7gRato
eqi44hCy2GwMfWcYzJ+ORrjuhQMfWZO6RYjxUz/CjdBPpUzybIwOlWTDeEzJYVPncjS341G/RSVi
HD16hCOOxaWQOpnWd+y/c8SjAG6uIeONzIJi4TNpo4o7RGRerJpQOYwMeW2l+cznNEblzNB1mHAJ
4dcUcQto8VFVH8OIL+e1m9yg2sfm2tLfvF6GtQuj/LNKtV8tlJgPMMPqmxCUMTkyoctMKLt7n78n
egAGV2Vw9HgrfZwcjPLXKn+J7drFYXYtDP2plggepLa+RAIXP6xRRsQ9tYO87sx3GaVrZoas12Ck
MhZ/IUukSbkVWK0Yl4AtY2ntVJHf7dof9mN5K/q7OoY3P6wxbYOhQ8w7HrpgUyi7MUC/0h+LcNt6
l0gEZgBr/E7mfQcqiIKxZTViZxVPAcSMxbpY3i/bPgH5Dj7Jy6QPxfYPeedWK4vvPmnCFThqDvCT
oZrI/Jcme8qi0qJvQe/3YWkFC0ELP6IMAEmyOMCa+J0XKVvnfq+kRrtAVhgue7kil92ny87m3XUC
aV0XDLM9pWQc/g+XFsE2VOaJPg/6njnFqF8Hwgszt8h3MbrU+X9dQnJK6T8or9jcxOgNGB6xjwcc
ywQV0XIv3gKz5T5Dnmz3anEEzVLtKUdukVPmGDV2SJJEBxf5FfH2AfwPu3tea5MjiqB2u8jyI4nD
dbBQP43QYUvQ9XeBTQ/oSAF9bKnnedteLib5ilKprLAKdDT0rKaD8ANfJb9Y4X3QSptxwuF0yQ+o
tYc8oT/a5sR/0f6o9PvM6NYpSmicpGF4mFLA2/YKQb7rDhfGh6k8lHBb8FORhFKCQDh8kxR8LNs1
cRmB4eAPsYoLyVko2LdPUghzW7PlwdMHjeLaT/eD7I7hkrGb3OxSzAGCy2Ag/OBD4zrtd2PzZg8H
HRLE4j6tvTtBGgxr2DSKsfGVRKBhSO/6lf1BpPXJqBkWtZQnIjE8G3hGuCb9bHSfsYY5MNAZK9E8
xzrNUdQd16zXoFJPLl6MTc4IhL2SFMD8wdXkjV2QPZMc0ZgJ30Z65KfDjVNtYBMhmNdT3DncHm88
FDJWD9EZI25UiY6S3OxpV+NdMDcLmUqdm2scrkTWAO+oAydzkN2m/Cu18HnQ7UDe9t5p8F5ysBSD
fOaFuxGmvllzo+o1xyMqXirP8qB2lwSgvpb3DcAtGUY2yJuN4YVrYDT79jOQ/NpGusI8dXgY7E3m
ttHWmn9tvlgplIzdagOslx/6qJ2wHJfYseegR4eFeQqDJcLCNnwqh6TAH1PZFAyjaL1webVQEp6H
7snieYwXvvyFcdyyJN2j/EQTIg83VuB/iccon1iWj57xfK79+NO79m9dddOrP1n+QIA8zr9l8o3w
nNqN0W9en0jhZGvCOTt/SmaBpdBJ3ExmhS3Njyd8qmcOxHtW9Z8DubJYccnTOW7Zz64GVPiB8hLg
qpt14Z3L/h78CzBCoy9uT3G7ScZHDrOTNADGF0kjtdoc/xnLQcafdSUxsOArZCuNHJpo2sT6P2se
pHyQfiInidO30QozVVXCCAoDfX8tW++qOujxzkIhLv9y1cUd9oaeNdxClogpcxLJxQpHiv4M/SjB
rTGKEjAVYf9RPJL2n5h+g/5DfNiq9UflYBtQW32xSnzCbYZpkf4Y3UdhvT3pn18duO8ELcWjmwtF
SNlgDdz0fRfvMzkm6LnJblEFragWH4QLoaLouftBq0feF8FX17oKHmJikdB48OcRj4Qk3RG7zdg/
6CR2Bau/tsIP75HkS3+8zZZnNcNSPGCeQr6Ue2DCJYOBLuAYaq+gq9UAHEE6bjKvU21G8PdeR9n/
rSOdQrys3tv+PHEHVrtVUGxKg3niUUDslAfXCtpiWk/CUv4oOnaIqAE8plMRqmsF3XTCFywbp8bf
RIV8D79SQPKq/1p0Mtl65eRAGxs5G2OqH6PfM0yPlN/WIoVkr6hAAOotqValHuxbjGilIQxWqJgf
nhZvmMg99eQrBSlQDox2FFsue/ZU18x0nao/9M27xNeYhODQFByl7QNeI2uZsu2CA2OK42jEUWn6
Qoo58GjucdHKGMxbzT8jkjYCU6oMP4FmSkBkd3HULwWmxLX1L6WiI7pJ7DCFhmmamStELwQ9M7QL
6QNqnYXUZClrv7wbGsbS4WStmOJ6Wu4sYjaepj9MLtcUZ5NVggzTJpFY74qxVl3FObY9TcXUrlrq
fNkNc7V+jlbyw3RqWbXf6WD+zVoigssmWkEMxKLmwroFDQGJJ34EkvFFexvrBI59i6q0ABiUlC9p
ELKlRymu4y/miZgYijlQoLICH2UIQYfbFuaBzs7pJQc6SiJSG3ktUfP4H3CjWZA8utFhxZcg5khJ
3FJ6tDwZ0iPErdtSDZaoB1o545bKcKPR8IhUInPVoNm2dQVDvjEY3yFxbEwCGD+XjZ/MM9m0xG5U
rgWcBQ3/s2FbwoeIBV9bWAsh2iLkKJm/Gaa0kPGbb5GcMABDjimbPO/tw7VMLq0qfycGs8qW6dB/
HJ3XcuNIFkS/CBFAwb/SeyNKIsUXBNWSYAvef/0cTMTObszstFpNAVXXZJ5UHYMzV2XiAA3526JT
yN32mSLXKGnMD9QnONs05ajF+L+DmKWo3Q0radgPrapOOOYaeygArlhPMotOPWMhFtpYtauIyLIa
zaedTRNdTNGwhlGOSUhCFWQrx+JSL829YwV/SgIPvKlrlpJBuc5M97MwaoVysv2qB3oCp4Yuk88G
vWrmhcvacEyUFybSD/K4fR4sHdM3CD4W4kErsHoALrJhvBYaj4MafCq5+kiQJRK31XbubfCeZjgd
IIqchaaI5gpNE9QI1WoWKQSywMoD1tXUJ8EBibi1wJWkJAizlYHJmc/8PVfctcyJ2h5AIensCIq6
5vduxHsZZe3aNSbbZomuIyiyfh8D7vC8gTSUrMHXS1RVSNM8K+z8xsj7Ola9Pa8Hdj+FJBkOTrDL
7Tlp1kWHO6kaPpQ0v2qJoW0S7f9xQE3ZkEfqlYfZVG2gIP6IhNRxdr6L7IoElN+ujgpmXUUPn53m
LmE8qheYHYIi+SidB8tdynSR3zMt11bxyFK0hgYWx+kvj2qKhSTOjub0X8RwsXUlOYC1IgcOQ6cs
ugpIZpH5lbSgFV3627GqFiclVjltByOhNLduRa9f9fatFke7cJFBODvhEzUxDfCcdKCZ48ZpTGoh
Se3d9FiKmB3lbwbriDRuoN2QBkacBQWpxR+JVaYW8nF6ZQQnGUH+LMDPvcIZOzeDsoHR5jkfnhBi
3Q8jd8X0twkxh/BItQlHHh0K8hDWirZTtfIbRPuITSc7GsUTvWQz4jn4LixBvP0X5jJIObhwvEv9
1xOa4kO9NbKjx7dQGL+m/ahfSfuydDFzAmUZozVsqz++RF7+AzGJTNsckNsgsS5wnxe4QNjCMqcl
0M2kKa3RaQnH2helWFrxoW2/dbafZkRZRZxq8S4R1k+1TFswuMDNsQ89GK9cUkwh8aRkAIfYHiyH
apu5LRBbsRjReZspGe5AdhJkAvjspkOoJ1V14F35Doixi9WLk7/zm0kWKhzz7ritAgYx3LH4/DAR
WQuDDrSyNgyZCpJ7VeOtoZrqEmhiTY0Jl91SdjL1baHtYZ6SVT9TSqRzeF9zBLp/SQ1e65p2Nozo
mNvVoZm6xB2LOGUrlL8eVqkR/EAB5ndmx54x4mQdJ9C26CaUMCdh33hL0aaJHEGFBr1ixbxLLOvh
WTfsE1JZuWtlRJKjqOzFbDvbp4S/RDp/M0yqGcWfyrYS7or40VmC/OMjZe8Z4MqytR2CAcqyJiez
i68ACBhNJT4Qw+cHMm5NHrDJlRHHz6b0CdNF/8MPJUNGl4BMKrAbh+a/KVgbvXP5DwHj9LGF4rew
cY4y1li6PigtqNOmuUKW6GesdFV+fni38nzVYZQzo01rYN/TWGhn7wH7YoO6MdRrjNacMiqWDWvf
j0dcRpF2NPSD0d8rnjiX10WEH6AjZ4F7o4pCl2Nq73aKYGbVik3RbvVkOY7bwNyjVvBndcQVc/D6
ndL8mRUfEiQzfZZkn0WGpXKT5nuUl1l764qtHt86G2zipTDeum6PkgsJI37EKrhglq71p0ZFpvBX
xXRFsQl8+UkE2shqn9gwyRumBtZVajen2Rb4anVGgx2ogFEWaF5erof6/VsrD/iphXO20ndPRea5
1hDXq1cZfePUyPszp2poHWyx6UZ/PmAaa6pzwxe0NmBVB3HILESFMIHddRZOUu4ZSBTtqfa3SZ6o
viNYdqovb4SqAD0HMS+9d+bfCi9g4Xnz8iMvY/FvNqQfMjxJ94+CyVavofW2bNM/z3/Z8i/1sH5Q
l16Dzpjr7U8fH6PgHBmPtoYnOzmbCk5IzL9CmdajABh7Lpf3rmW/dvonrK3Xn3zjrWD/PhHTYcaj
/2oEnzCWlA7bApxT/Rwra50XtXBfw3DS1Xfu7mVLbFdJHpV0f6WyZiXiGg80rhoW6YBO7hCJdewd
RfnszLsXXnTx4iEPuk/+ie3tJ1f5xOC1+Pc2TrFhijVqOzzrMHBhSOO8E/pJ4Ov7jTLrzPNhOR6C
otbe9+nvxDJH6I9crK7eJOak5qPK35lDy/bKOWkEJz+/WuovDRqRQSXCR9SQOlutl2s9s/wlc0xF
Bs6qozAvEohygzwiHlgV2VfBJuELwD0iZYd1McY8vkfTfodlfseRyG5d98gW2hT1rvQfLGG2YXrW
0ajKg0xfQ3d1O94SLPy2ZM2FPlojMpWZceyuw5ILdx+WjKYOo53TiJ9ZouEpn47HNAEuUdmzgGbW
1zGHZffAee+tHUQflhKzCD4lJAISw6HP3kmJVPODjqGkWehyNfg3YXazKEPvs7XFNkdCy7S4YbkU
ns0BWP5OdluzW9nZeazo+ne1vqyUe3hykP0F8FHOqCXNbCuzgxHtLXFiS+Uui2IRgiGvdisQXLsa
Pa+/y2yu/3VRMlZbl9F7nt/xzITOvvC3FeSJGgLtdiyvgldV53Rf984W/FGdHLRu76WXdxsgbIIa
EzmXf1SjD90/BiX57giSj/Awaueqst8M/KOl/yuUlWLv8Ejl4YYh49KYYVTsGEr2WDs25sjDuxvs
9QhtHMXGsJ40Ky6DnmVesN84a6S1cua3KFmzw0q6cFimcn8feVcwWZIsVeuYymsAKUSeVBfjyaIj
LDI+mcsaWd2/SxBCs7T3ET1Uf6eB+l8Sbrhn5LscdeGw98nJKrcyfVAz7iHUPVrtCwR+cu8R6Ge7
rHsv2ZmGe8yRQgcjuQzMB0Uwtqi4WTfagUcr9rh+TnzPvQm46OQ5B6B6bbsALbTFYWalb3b7B62e
NiHmZ4HeCFxmuNSto9yl9lF33rtkieFHeBtUd2zJzGwjrbs/bDsGQWBuySx3Fl2/xU2jiKXabpDL
kgyGiLIJ14zneDCZLelrziAZsTVbR9E5VFZoUIBUQK9DyeSlB3yyQr/hd+sMqr5NuERYJ+bWUGw1
xG1Na8MMEviEOMPxodhb/PsquZblnlGypmOw6C7xLgB+o4/cDtcJqtL4uymKsHHFJSHNdujZroFs
poJkBK4zaMHbn56NwNv1hFb4DcAuayy+cl+iJEnko+td+KZglBSoO7A5MDKMLMUT8CvhTw9Hy0T4
W+7wXCYs5NpkXIbJ+2Im8nMVfrT+sSZHo2Q2AwHUd/KNPUUewXlJF1mZLKctR1CpLy+1kf8jXwol
raNSTgmENT+h2HCfpWh/e38EkxwrjDRl2e76ynm3aJGlQPWR+bA2Cn5V7343+D2RIlNxmNo6fGeu
qHFfYpVor61BtMAlJ254bLRZpKTWqhfmdAKEANu6NWRAf0EvuqUPUeo/lVGgUZ9XBdu8+kwbeOy9
r8RBURq93A67UN8NoLjiYJr+BBuBvNa1yXLr8vqGfL8tD3rzSRaq5+/afBd2S1PV01nGul86ZbnJ
R8qs9KoEg7XX0g36Q8wH+JKcrnVXkeMypsBtiFo925bFBlWI0W40d6Whkrbm3cdgnNB/d5nZrwMX
yi8W4mJ0tK1N3oBurMesHa9CldmbUYl4Zwoogt5PpnSfMB05TI+iSdaYykytO+Yjv6bGZdPG0Jed
bxJe10gBUXNoys3FLrdA8uZ6FJ8+8QDJuqaxIqGqByqpAjZyt53560LR8ZHUGsw9B0y1rFTr7BSL
A97zfNi02ssvGQsDc/3MMAnrWv3WYXy1vGFWl/rRK9d1shf5lqEdUc2oSCHtowDjKcizH5ByDEz0
ibJbYxx6H5I3ywqgfMktSnXYoRWXKu8eC2pvuLsjbuSeH93aafc+hreEGFj9bGLRxMuTKStVieS8
gTA9D7Fbqs5n7O/IYuQRZ0bI4qrovlxE3yxHXJiDrqddFEOxnqP2XdUhkqWHJfsrKoeuYCMIq9n/
TOtrXBOWcDFgIOpYS/c6EUWQF5Ndw9jUQM2iMNY1oYINW1euG0Tv054wXrUgNlyX0myCXZiw1T2O
Nlz/BWaIDrtthJVbDncUuV34gQStDc5puk3MtRl86extOmeZxgFi6ks4+OsEEVXCqAVEVspmiDNH
oT8c78LHergp1I3BbQ4ZirQSZOIO+xz8yPXMxB8QNq/I5psHdE7OXhbG917IN6Vv3hLazqITtLPo
u/KloMEGb0gszytGNUhjz7DOhnmL8fXIhxmmB8qaVTS5LOWxZADR9n9Nf4wliSBUF5egWVbVp93k
nGIwVreBYNe1tUeeW0W+ubBmMheHJL7y1vliT8YCNR3eogqW0LavL4XyU7JCyq1tHuzbljnOevAf
ls3sFMCgcOh1Mp/ZXeNhmzWQP2R1s7XglmHd0qu9xsktY52p8ncbffXDb+p/gI4l5ZF0U1owjfDb
nxyp3DCi/OpXLWpFBZC2xdUwlV/smsq9KbeiZUu9C/Ag5kxGZ6ZzzYtlCgWlC3ay/PC6bcmMFARw
boWgq4cq3RchO5E4XpV3FEr60iqXzF1ZLlSWt3fH/OpqOwjFXcmO6IuLwfM/g3TTDejgZbLyNPQg
AAPq85TRwasUtSx0WUhYiyJZO9nNZYqOZFNq26C6aghr0uQpDAPOJJJHNO3+sayaQ6F0fG+BDXdR
f9ZoDBqiU9Nr5FzM6Dcx9p7LzHaTk4+G+pMlaidZwzmS81JrERp4drevYtKh7MpHp1cfEjk5P12M
07jGtRtUoBl78UWXvil+CiMAWaBdo/vFP2vKfadcB7oPqAuqVzOq2knAoKr5w5KRvlVd9t0RSD8h
9G7/lXI+ZYzLyMOjjSR7kDUII0dPLnxqmsGEXE8jaPlOvetZ0Zim9VCSFAqO2JQhLaWZSZ5MtseS
cbbXD08cZ/NxbkRPu/y2rA03qvQ2lDSRDl3mqAJNUt/EJBO4+gUn+g3tq+2hh1kzJEHzAy9sH+pr
dEqGu7Retgp9HQHwPXWOmQ0z6ZGidTHZWbaLsdzFJN9IxHxHZ3zWYzpv8h/otT52GA9JIKZOrV67
g8Udx+Rs11TfbAS7/BdNUhq76MCSc+1ihUXGz2YtEvOqtO+iB2rVF8o8c/19b7lMxoc5NZPpP9Li
B1UFEn+lPCTR1aHo17w9jgw06DTlUOgI4Vo6475QbwpIWUR4M9+yZqX+FXozuF/zGn1kwrdWK4fG
/8fXiME+DC4aMPlSvAcxNYAXZ2FItN69IqdVG9VFCpJmCJ8m/rCNE6OVTOdhlC+GDrMV6Ttegsox
h3sU0eR+OEZwnlBK9fCtcsRXtsmBUs9j/ny4Ra2QOSaAGsZCavJZoBjqwkfDB2/7J6ZKc0xnLPdB
PKfLroZ8pWNBiCtIWeSTMZ0O/Z+JFaRTAAlWUJlzosMTLQ4zOhCHOJPYusMYzVsLyc4la/4lxGgm
Hh+LxAFmhEyq8fgzsJxFgWlsi0RZ9xT1Pp5YpWF1QoFDCw/dO+elbsZ3DSbQSk6gyxJdPKQKxXyL
8nauP2y72FV6svb9P6dGwqQr7kQbG+cqd5lLz6HS7CC9ptGMsafkLtQG31g1vnUYrXA+oDfTJuM5
jPaQ0tBk10roHbleLiPBh9N8D4q5kny/EjV3ycYq40jvGTOVWApkVVKxVXTIJi+4tQCiPm/HkxgR
PIY8l6QIqtjLwmZeaRkfqon01Pf3HfGWxIIy3U0XgvdOB13v3JCzrgFhLsgrXkBsCIcJaAl/ITUB
g9nmEbtljCqQl2678v2U3EntJ0kcH6W5j/wViKBOCk1POBZiZ3WRG8A+P1PGbv7/q4PwyyzxXznp
1fIHOjewwrVQmNNT1Pn6iTQ/dVgKaKWskOVGcwLeXbiyEdyCyCZaaUi/snJbxqRpQtrRdXuTAoet
W3WZ5Qgjcngd1RD8i1SeY5+bq2+ynzTq9q1Vs9WsT3HJ800DNhYDcaLOIdTiD3XIQAYafwD53gQU
11JcU52JA3ELq5k4i4niFqXNCsAgD+bcGz/tVsPoqp5wnc2qQ7ksnRzyZ8s5Ku/E0oIshNWITPXQ
wv+ugSlDgU4IDRj5KyjhoEjg9MOvEf6qAB0CeTaW6sQGEi0/SZWHfMT0QZxW1/LT2hXqvq8/Qt5u
p+wWQ3XuGO5V+4iZSpx8l90vCiil53XQV6xgvWRr7TLmcnH+S+D2fOA2aHpiOtns1PwV4BdTsKbU
Nk9PjySj/EThmoFoHWr3IRCR01o3IXXg4O3Ya44WywQKMRENpyAD2JdiPYyxgFII2spSJdaCeVin
9fTW+45iQkUfM2xhk/ghjvHg3URCBdVyjN7LGFP/NCRBL6dOe17aiexRjddmfKnILMrkZTo/g2tQ
g03jrXeleTTwZ3WFBPowpWbw/wYyNsHyONcRu7fE4eA7JKfARPDA4LSs/gW/wODHFIePGF2rEgcb
MKmnqAZvTLyRqWBR5HO6ebb2ZdpECelnK1cRMfaMvsC0voKWoLZieDrRhMdCBoykI8Kz30dn8Fgz
PWK0cBzUCvuNs8R/v7NhD6jUYQWjDjtKp3dwOQn/h+IYZNpSZ6obZ9Gi6Ex8OjZsE4gIPSF7yBQc
gMPtR54TCVvKjUplRfZgG+9gT9REkLfWrgt+muZZWsuseOsDbMwznMt1A+lB1xdlUJ6y5CdIzgVi
56E5DwFntG3PCvw4En+V4TR7WMOkUGisc8KDhj/OCv8FnrPok0cLJi+EBd9uVPhOKvURx5hvtnOr
8NgZ29OUmAP6Jp81Eq7Gi/HuYPUuWUF5u4CrI9ZRcbL9shlfSuNtIKgRue/cHN25rr8idBMlh60X
gKeyZkX5I6m+DRTIEd+7O6WVpdxGOXr9zBw2x8y49tGXp8BWm/anRNXEPgB38go1gk+kuFPZA+Mi
w+miWQRl+P9KTDNtdcmGi4o1tKM58NseIdtHzcJ78ElYE/Gnjiq2VfNFZsNHEVReBCv49SZwzUeA
2cEYGtgCzi3I6wuR0AeCUtcafc3IZBHXCSXyroqSxWSeldiZUrRiKZGSBWwPOwD1jQtVJ49m2sZE
KwM/f4VUcVh1poZ97D1vWMY27Cuf/3RNJffVw7M+LhJwFATbtdgyPOevFOHcxoaqSewg6AiqXxJi
xUkXJoobc0EEZkeWog4XqW9/woK0PtuZm+q/NibDQ2TbwO/XA1Sdc509sqp+p7hXYuScXLEd7Q8w
yAL0iFC2BnaecCAHAMAUfm8TrKhdibmP3wYZbC2GybQGO+XOpFfR8W3YW+bkcfoV0zC3NV5l2Eq5
tWfy7vrtIocVxJSNTDO1vbuDvbGZolEe2+HcR0xnlutCy/m8YwbaPCBgOkV8UTlhOip92D7cbmb9
iiRniumtOIGToJ5rOEBIhor6j95/JJNG91lbKtMGlF5T18KeJFc6PtQRu+8u46kAmiXdz87FLfPt
BT+Zj2P/UxLCaUIynezc0W8ZEIAJj6NKh1XglgvJvV61GOXi4UoSwFzHnzqFhOCDY1/y2yMGIWaA
AKEvFulNYy4K5dmA5iFLft3xlobKU6MASeJx1bmS4pkBJy+qdUfAEY082zuIppBArWCf4Tx1ydBS
mYMiSch+/5/i8GWTAjQdP/+BKLnu1mm/Skjizr8k4V90gRkQO4kBhAgGZlWgZJkgVGSDxfxvO71f
prGZZqr8f2TVndwU27H3nFbZynB2fbqCqIFoqKPh/uUiKrRbXx5GdSfTjwTqpYK7doRThWKZTnlc
miTaCppfd3iqprUbB0DOFDkES+csnEz8Zzo/esVqNyZ7HOBAaJOptdg2Gcormpgox1gobLvvQbGX
yYfv/HNYl1RFBAj4mU/vEjtk2+/WTvGARtr1hP6YLF6uKuN4kXLHoJHrbTHxz7R2kVJtdIWCrfhc
sLj1uWVyRkl66y0a+OFeNzCmhEJenJz4gy08fFL0nqyc5DYgGSZ7H/FrY1XEC70hgdWn6NL1c4tk
DSWBoAoqUADxmgbV3c5RpNhsRsimQR3GAL1GZzaRmU2HJQ0U95gxfcGWQPsNptoX0bzqMVoKQBNQ
74LH7x2ieXLKyPjuRncWSkknWZORRcaY2LnrwxH/T1lh63o1FlOL8t+Ek6NN1HH+2/O0fBXn2Hol
lbmsPLyA1U8bPBq/XSsNuQxjuvRRzTniEwGqUuoUkn8MWMLioZOfgqhHaigFlXVdQVeRuJONy6Bc
ga/4FDHSJ3mUvsOaaeq3C7xQ+ERvE6QEUhEfOSIIhCdOTgIZTVPOiW1g81Dti2v9dsE1ZPImyJCU
/qrRd45/1ciTHnsXDS2flE5hXOzZj8C+K2m55MYzV9zglbpT9T0JyysHC70zvqLmHuQFP2Y2RKQw
+njeby0aCAoqK/9g4tDYn7l1bei4JZ8uo+sweIXKTjANUvhcp81k7MJ3ZYy0LrzvXLlp81Lec4Iq
WhdHxOTdLIkfkO2KGh9EAfBGtZg7TOeUaZXB6CfCdWSPW9jjtACMGfOvQaBPjLbqw+Es9FqKLBJF
7RXZV+9A0ocplsp9Z16SWrjx226RINLLMlZOcBWAjsY5ctTg1w4RAhYg8qC4+MisSjxy9MIOZps4
W9mAYVq5R3uIOCFXzVeCAblGtejXhEVOMZw7oWAGpMGom6djsz11FynqTSXeK1XDvtWZBzoBN3dS
J3sTPcxI30iBqO9bImIE8nvW7eVoz41V5bP3geuFig2hBTSA94rv3mQzDm8UrF3+J8qHVlDNMH0l
42CBl3/W8DhoABbDdaODLXXBdvIPIkgRXPMTM5gSVhk2Ql/E5DC1NzlJb8RPwgbeEL+OAapH4f3P
47pG58i/RYje2G/q4YjgY94rHptXHhXv7IWvxB7WYrjJn4wsiNB74WIrkOtML3cs0aqmXyMHjG0O
C1lcDZX5CvMnJxxOJfLaAWdJN93u/Y2wc5qeYsbEniV8VHwq7DOAoCA8Heqdgj+9xJ4yUOxObVjg
4YknL25ZsQcq6YtjZ9uNpwTtqf7n8QnljC2V/LMG8j5tey39hyPUb+xFolMyOxAD/g9XiNZNbb5r
VvSLeNVpIEXE4mz5jbYbnH+UmHc7KV2k69esE2ytno33UfH89hxZBSVOmPctJbq5GQcMIHjSyFyD
4xEF7c3Pu7dMSRgL5DzmeHnwO7N+yfqbXh0snJLxHCvELIEexFCTjTs0GFWoy1EhIlFanz7NjqnR
bwHXEyr1tV2thXExeoJAs2wjcudMJsKINKPdG0j82UabKYMjRXI7OjSwGSjSVlifesczWmKrTVDn
uaH3naoUT7bHNKpPykcHoSXaGcahlh69rzOjeOO6Zv8+nXweH4ZkUF9Qa+V5uW6DFFlsm+5VK4OY
U9RfPVprYfrh2rBB2lp60C6TvH02aJsB3RjONWUpPNDbc128surYj1wJOLdUbpKlHXrLKGUdC5LN
Zdf6p6KW0jqEOt4zk5wlab1KKwsfbYCYdRUIDI2Wf80Dn5XnYAJEIHsBPfDEWJimjMm342EXxC3h
+F9pNPISU7FlBUMMRLSMEhkg6ukrAzqO7Evp25kz2ZrybsIgU/svexWBph0kH9ngnogqUiB34HEL
0OeNJkyjulNmXcagfox+Gg0nmiGpeCcMjSNXhvqrDUeLBCvUz2EfQKCeYMnxpHVR03AhRAM8ITU/
mnpEXVayvRRYj8tr5zGd6uUkl4bgjUwldv4sn3TZiOe6PatBRdpJv45ypNJeabBhJV2gVpxNHvwL
+rUNwzdTg3XuEfAEzaZTvpxK/tkBsaj5eTA+NJVw1oociaL7B7yB+TbQGQckijaaS5WIBF4VcB0+
k+oWWllQq9yVYcJhQsSPVhs3RBSqN35E07EjrANbHHaNpAYyTEzt5I31iyYa3J2NtepgO1BnaSup
wQPvGDPOROcf5ORUssZPce/qm01shScuqKTL/DsxGN4yChh6JL4iZUVojagddZdWoeniXVo3S2M0
1rrQYAwEpIpIi3zXDPlKYwM1zxUWmej8veCbbI+NxauICAsAkNaZ+6Dh6tQTZxX38cNxQKoNwz6N
aYzZF+1Fhb+0IkwBIqSXHIzvIfKZvuqbaIDrDSGi8Qj4lnxyoulndoi/KZW7gibKwkQKf58dijFP
Kab6hMhSYf/rSbXi26KfyDVkceW0XbM8dpMyaJ7EkIqMtO7S71ZVVV7wg+5aLIbYFgkqxDkLRhjo
O8LEZmWp2HULt2OzxKk8TODItr5lOh7n8CPWb4TtfIjOfdAOloD7dW672CuXFik4LIAIP1STWxvF
DMK+/Ua5pFV8N/TxLfPRszdiFbKTtx9+7Z/yzg2OhqnRiizrnMNOFE13HEBIgVSg3tVJORwC1M7k
3+mYVYZHyRzDa45e9uHRoqT+oosuaPhSBr+u+yV/NX4Jf6x9IgHzt/FbFdE+aPUsVbSNMnwjrkhB
43f6Kx2wAZkKHI/c+4K7gIO0/scejOKn4w+NUX1f5QF5SRXe1LLEl9SoytEYFIMIZzE7Ve92vuew
Mw6o2Yg5SSC/GunCUlmO/njlBiy9hSVQzHIAy2gsevol2USgburPnURBmFnrwj/Y/h/YAzB97zEs
A3Ihw59y2HV1sioSE9iNZO7M0UKSxrnHkKD2lyFcFHJlWewqlxrENNs7hR5fTr2AwYCbaiFP1/hC
XctowTV/mygls0I2OHTNKzaKqc5Itnnrc9p/JmO8ASPIM3swKJKVbmsUaMQRDOWLQl9G3sGtPiiG
U/uktyDl7LtNTN+InAIviZjqPlTCRAZH9admMX38Hnryc8BVRLxFGbbkptyOzVsOhoDK1omeI7ef
xh0E6C89FZ19bjMoKWVaUyblHcQFGzWQJSmrWopZHH5/MB61tTqckD1Ke1vvbDrrMlw10PHJnnC3
UGlTGZqLzpJMZXFBpEkmGa0xo02saB1/KeRmEjwMvB0qvJJu8eZSQtIJ8QuanY4Vv8Iya0nt6Nms
yjOLOOiB4ZCabSyMNaGFMDkp0W+x3CnY6FirqimpLt0N3qXkco/7ZtMbZIV5Jl1eio843MTMWhsZ
bTzLfmMY59MvpWwDJOGMnr4PvPzNlwgpqm90VsI4NHlQzFtqYhA4m4j7PQ54jXTN2SltSqp89Sw7
wNHsfVp8efo0MHjEfcnGkSz6mOY76qWzoMbqOBQTi6oubJEsldV488dkp6f3JghfhOnsaqAP9Ryx
GPdbWAF9yiZXrX7gD3YYw2LXJP46xT2nIOnrlOEZF/kNemma5JggcTc4wj9aFiRBZAZDggw69Lqf
IEVGmULwRd2ZK/ErlMkBJfZW5QSP9B3Kw3hwF7ZwEHFTYDNLYWZqo0l17banIUWN48prOBKu1doo
1LyCrCTIVdPp6S8gksQoFqJlZ9OO1F/xaEG9U9lXdf9GrEUH26OEJGErXFQtsybQ2xCYyD63e5/s
ZFQiUc4n0sKfU2zJirAo+0XpM8W0XCKhRcEsMdFc7HcpLkXNrAmFwWWRm9xDD5mGdy9RziWSjYYM
NN8NK06sPl60gX+IsttAdhb2C3xSqbzlSk/QRn3s/YEARuvoDQHxN9ZOnXQO9U8Y0lPWGu7KiLjW
jOGS4/01QBJZHIDsEBIbRDPPjG5jw8NpicXKMnWjpzeC4Zm4fCC4vGisUSEsEDcoyBmjdsqXAaJc
tTYPsYweYWUeLB5W07j6dbayUGYMwM94MF122URB9JG9UXWNECdkt+ZLtbWfFtEoAgedEj9XcVlo
x8YZz306zk0Q8DgfbUDwlobgoCyYjMBnicjAKcOhv/UWFX+kXFr88OT1AdETf2N8K8hZiRbhUX+D
z6nk5DwZ5UV5puRd4UBjQmLHeAdd96hlidhWHlMv4TyHUpwwRqMWU81vi/1GgWKdHTofYbvxXIRJ
wz9a5I4QiQh8kfs1qUkRFvnYtBl1J2d/mSQVJp9MsH2PHF42AJ7+MY5xAh6cciOYpCUrCz0JykZW
WofhEQEwwvVm073++O2S4XhJK4elCT6O3Dps7KIFKqSx+xRwsZS9odD7/COjFXWeYiQLx3yzbLtd
haP8zSwo+kfe/OAvupOnwGCaaRmCAp/JWOmdZfjPAi0zvMl+p2U7dj8wwDTj2Hl0T/hDBHMnb3j8
H/D1Ab+9dFbTPyYlnBtPENxWZYeZncqz7eV7ZNff4+j8eaOdzDNOzaW51B3QzVUPccHpCZxAzUb4
RvvPbtRm15vj3a15CPxu+DOHc/5X5O8hYciUeQiX5h7b1RJDCO91NGL03DsK7fEiIMdl+EYtQu/l
u29JYy41AAAwPMcBavd8NPYDbUhAzrHYwtAC9IExbqORqaA8wHKp6YFRpRN+koriokJsHNg/9Zds
3PeAe5u2gGhe7sqmTAMYh/nGa6Y+TIHe2vcw+sbw6AwPO1HsC1hI2ErMZyzME4bniLneKWSllTzV
dSoKIFbhjXiH9NzX/EboNyD2rqpM/dC1sZ8bPYvYZLJDmcyxgvC98BCJL+wxPBN4D4qbG6+jO8+3
1rTyjz7zEPqM4RMj4rnltYziZmdEVBRml2/tiJF1Y/P8ty92eXt9OCOLX6dD868XMIfqRJ5spC/k
P0ySSd4AhHd4U6GaoN0xL3Z/IAgGsQxPQNduSp5pzVz3+Y4njv+MzKqNrZTYEN5IATWMasEEsUYQ
784M4x4FxVV25hv90MLfjSHOkY4fiHOdDI4+SAA8RuEKV0tnnjSJQ3ihOiyhF2q3CSL6kf63sxQA
2dpyIPO6eLnatwwoLrqjEexGY8M5UCkYsrFxroRxshNsU9MiNDrhHtWD8KJKDu8ui05olDU63E5E
G10uGdgiIVVJTuVAxtJB4Iac5zVzimAOlZqbvdyTTyy8n4TZHHJSyRStZ59pHM38XvcH5tONbwAc
Qj0xszBwJR0Qkm0rXiRLy/+IOq+l1rlsCz+RqpTDrS0544ht8I3KG2zlnPX05xN9zumqbn7YgJEV
1ppzzBGo7TvhN+hOCgvSOmuQeGBdVhQPTL0lajxNfrbydWgRnrITkhk5/kPsAx76xWsY0UcVQnC4
TqTaxoRxomG6OU/Qj2tz7nL0MAMj3+CAfQx/hYDvgJ5YmLzma/Vj8lsZzyRGgHeJ3xh5Fu6Kcixz
VyTpxHdodyrLKCa3P1OuQjvvRTQ3SQeZwUXkp2b1u7UuvYdCfag1ZkIfnu+M7lHAqA92cYLou8nw
4jDH1WyA529QAENuBy4NT0rRO7l49XKENhbqMjGhf5NzcZgn2Ul1F76BsJV349Q6Ajha5dTEXWtu
JQ6+uJFAJ1yuNTjtgNkl9ZG48LAbVSktuzmWQrZLByVdETPRgjFDnkDiiKWLlwzrY1flF9mUfq38
N0hGRm6wCRAklWC4nwKKWWvZR3eqOKxmcKpi6sk8kuwzgAeSYSUce9ZIg9ku/1mUv02SeLBVrBvb
mDYnOPhHKKVVqjNj9jI2L7k/Kr0JQEtYYyOrpAM19AwMFz2P2PFbiTJH0lpE41Qe8KPEYt8QB6AN
2kzJrRlosq1Nrg5dtk3k4iKl7XkUqouEtM716R9KaaGNW9wsj4KRPhKkhn4psnfkCyNlQaBrlnoU
g/yfIDOs4dJTKvf1Kh1g25dy/qOpHTIdfCHTdlH0GAHg5KkhDWnFS5TcEfvMIpFzLuNw5/ca9im3
UO3fsQgGKAZT2BgkCoz96GFLkGP/NEgCdlcrrbrE3Z4gZjNbKtWalDXO8qaJ7k2EGZ9rtBcVIlD8
katN5Ijy1xjDfPHaeuEZI+lfV5m6y4+Q4ivjPUi1o8KBtMiE6sHt4DeU8FyKrpnXtfTZahiA5qrN
IOqSEtmcGpDeMubCRO2hUGLygn7ORAOklauOUqTlhcH9Y5MekGImiS8Vk0cRAdAcx18d0V5CB4w7
BcZLsvQccasfTB0Y+pji+yDHiV1PDgIpW7XM8nZLgSwi4gszRDgCCuGy/erwl4noWabx2nR79OKv
JhtEKwHlzBuxVYEnLSRNugQRuHZE1bjHukw/0DD5lWVhk5UyVibtB+lRCRssXk9VxH3wqkv/u9Og
80fqQ6W29raKuiOcm/hLH2dvmJBy9Rn36cc0Jk61HeG/Ge2v3uGRqGxyGXlFajkeFwE9tGhX/JJE
9luIh0Y1bLXmXsI6h1cStWelWfoqMTBZg/g5uMrAyzpQVqm8BoQTNUTn7AQEWqlE6eAyJA8ZFnzK
QqBKU7BR0cjkm3zbxZ3s6iuxc38Dr1sNWfObKMILO5tn4mLlefQrRscFLoGVuBJCCMaqZFcQcBJj
O7yBo81oY3tMHLJTJHyFrHP9uaZci0n/oAfAJR2zTuXsMnOzrDyeWwKddEh0raaqczeQVqpFxJML
7+/BveiySg9MHEBbzT5yIhnupRlh5l8hChK2YmlcYyh7SO0WGhqqBhPOEj2SLj5aE2tzDBNcN94i
sGvpU9WXG4DeqeUqa5OdrwpzXTLvOWo5L0JgJuHAxRyVe8kQEh0eIuVOhl3CSiyl5aIihzRlVDrK
r6raaWH/tHDM9aoCDQd+04xFdPjtqu+jfRK3KjdolnmLzmk4iWaOoKVKN4q2M/tsrsaQIFt21lsL
sVZR3+rbwmLLrdWfGg8CfG+Id6s+zALCVLxGvMYoHXOaY5HcB5QzAIP4qCqwyAqcdFQz2QhcOHkc
6Ozl7hHW8tGrQXpfBaQvVJiqQkkcQRaeys0vP3CkBlNvyLhRicqmWxWxQX+I4TYttz/8Nu4Ij4va
Ae6vCOI8cr4G5GB18QFxSHLqBshR9oqdl02eANrCoINMIb8a6k3hGniasut6shrwFEjaczlQhTMK
wf2vtxYlZAXfoK8zIpBBfAcANJUe+Ah0aDAApsmEwd+dbbvR3YtsTGIPCtIKbivEjbqVaUZhmkT+
eoxlC5NqylO3IvPMF/CuShdDgR9Qjr8S65L8GIZrk7/L7DvWxoVLD6FPEU6YR6iSsMwTNOBCu7EA
XXn2l0gg7ayfLOHPmFwthiRcYm3zKSo4yxv1rPynCtrOz3nIXGOXxj1XRTp75XOobxWuJkLbzRZ6
H0DSD1lpKSVjjOhjw4WetXO9aVKSzfTiZYgSos3aUSvvJEbBNg2hoStkMDuyj5m/ZxA4Q3QhxDED
b646/errbTnuSm2VDWvdY90uvknbQ+mCp6r2nogwNXa5Jc4ZAT6CnrKRAFIVBEUqD2VBNzrPJeEg
DFzwch+wUyX5tszIW6jzhVlmc/mto3kYfSgAWSektK2SjVftTGgtTCpN5NQ4cDF+gz6KWQCR7/iU
ZttcVuesWgkNZxW+q+4gpQMALzxVVmHfsOZy8UyNdi37kHBddDbVU6MJ8bVXB6krlNUPn4eJJUmF
uDIuBMXHGY6utGiZiCX5cE/LAYjDFkZvgfEFK2B1tlD/d2iuTKbDbJsjWJuL63qZjAfuv5WRdtjE
FIdcVzZ+4GLo+VLfjQIZUH0BKfyowm2EaUv6lN1UpGOACdSrACqX28d7kYdAc0fubrIbxk00yvRq
WFLL11jDeTQoKXG01s5kuGL8mpkjm8fQlBDZtRz+q9pT456N6ISIuaFCNVzKjEgmreli1BehO9bW
Ixw1kucw+UTwT/dW+0Dm4VnX0lXNpdTzo9jHs4UCRJVjL9Jba30aC6cZ5+atEiqhGoNtFSczkxaC
1uyjIFDtLIocU1bh7Xm0x0N2LWsCi5BBZFiTJ1BsM4ByMtaOANXw74FXuUJd/q+tafpUJ1fZz4YI
LV33ETAglGMR/Lqqjgm+/2rb+dcUqb8l0EZnlQd5yYD0V6hkkw39e6wS24QSWarEmfkzjWBc2jyY
0boG8xkb64t8tUYfhQBSbn/nDcBuxap4lOvhIfjROaluVjEei0GeRygVZlpi1FxuPH8k8Yw1EyuA
txTdZitqWPAKzUcS7uuq3mPWg1+/zFUicT71NFbDaC215rZPukXI2CSDlZkJ55H59uhz12eUpDnK
DKVhNNaeKv8jVoyD6k7GcNRslbzQBREGCRuSId48jOIm2DkknCjk7Qqjvk2Qkg3nobXdzDUc5met
UUxmjdaj0oaPvq96u81I+xQx2+8ItM9IR5NqQvkMNF3+QcKVJWcorPqJExRXIXeylwkV08K+xK8u
iRiKsEa9ctEI3ZncRQoK8ZAYWI0Zs4o3n3ZWOC1RZ4FhJYXcuq/WqQQ51WNFFzPtN8OTfp74wRbR
kvfFBUE+2aRQ1OB7IbL0MMPsJhRFgi2viJCbOFHKAH4sEm9GYxlG0zROJPCYGbKsDgsBZqUeHVxV
/wgFtA5djTFJvQoVzP/09lhKHfr53kkkATYS3ATZBC5L5GaPRJzOmUstkcynxBM7cYHL0tx0h53R
sW5mwrOWn7n/LfYnTSs2lIm4rIfwvPW9EmpTFzdvuvOjK44WSEUM25uyL/WDdRNpJ31UAij6KJyq
6q5OJnrWGK+qtm148qc54rCq1X5N/VhXBEMhsfF0HAtkyEEJeLKq7l2pWtGiQ79Og3+SZK4Ctisr
9b/NmMyHDhcNwlMRMmPSOSsg3OWYM5bwlF1+v45yB0acpcvwkSLwJKr+dCOJmwpyoE9Sq4QljtU8
BabJbSq8KibvpSvje5jNezgSwDkBzZ73LU7+LoA1ViVxL2ssdFTPuw46WwP7njh60LAZUTyJdypa
gugBBJjXMlcXxw7v2hZighw8opo4EIs4CBpYRWBbsVg65VtFWx9TdepKu+/Mm6431Pn5rQq8Dyln
lMpQYYqGyyrfxhEg6e6129kFutxKwmI+OYRjxljOdFBfLc0+tnXMQSQySowAJyf0Vmlr4pCMWC8V
CLiLnhmQQx6jHDKzkTytCqnt3AVdCLBhKd0pNhZYfggOPk18alFm6QAJWL0a6clyTxrz8vSuI3SE
lUgNfpPuXg0img02aWmdcXPxwc/NbGsywi0nynbTfHVF7eOo2y0zUf+EHGg2WIuQLL9kGnpvR2Eh
0cFzbauyv1XKXTaGS6cyoKr4zslQvzDmQuA9WfaxO8x8Hk0p0P9Jg/jRVD1OApa78Qgid7EiEjgL
TbQXkU/6POKF0d91ODUWpP5O/x4qfLIbrFs0rz3WhX5RMFpWCTp3i29NpYjMlCX05Csm28dOQR1T
kyWXnMMQYfy4EbwIVQXWDgzJKll3gJ64RxQg3FD96QAq9LBiqflus36nEsw1saTSsd+VHsLo0C3t
Wm1tddJkEO4SjERUqK9OfPjMBqoM07CMyFT9iOAq0WXGOKpdye1cmMJEwt8y8xmseE4ds+x34dpO
a2uh4gKRMGHp4wUWrTS//HiVIRFVfkcmG4x3134mbHJw6061Q4tlRBvJaxBornQSWUV06MsaaUbv
UltXhZPjD8r2oFqhY/FmA0s5ycXEeFJEnDCEwu6J1SyZVXbIt6JK3YZkjhD7ePZpBggCWmR984lr
94dCjdC6gLbBhVQ0zBUaW1LAfkmoQ2PE9WtJ38OelbGHtHBFETIXtmHBgjYWDalxpoNgSwrx64Ua
4RfMH0UJu51ezq9lXy4V7styiGzeTwa/duPnyanGTTfF36j9Y9W5mxoKgNh9xyzpoUS6d4K2a4pO
CYmaS0o0T4JOrky47bMIG/dmj6sGVd28BipL8fXLSNJdWK7B9hRtYjQ5er3RLTilNONbWaNRJ2ap
1PP9wP6q+QwdmhL70nQ46mH9LwkCRyR91wqkJ+wPI0qAt5A5JdFEL2ScApXXyH6m/ylwTAfTesDj
yHYIuPUyRNyErT3eO9gDRys1SjZ9VzNod8k2MPeg8RiFRr8xFtBVVP0LB4jnnoCUEx2sNiympNGx
/xBT3Dvdek1kt8laayA/sWSU2ab5mYIVFKR64b7nxC2hWzLL8nykWkSjNAVx6yYzBmxFO61UMb/H
tuTdNarTZYLdmMGyqONlhxFITtxXXyd71WoIbruPFiqbyYrfDJiDj112KVPYBw3KhjS74AXzMcpk
J4tOSZdTMTjpCLQPJgRK1nBNPysethmTht8DT8SVhZgnJPwCjrGdkZHKEyxTCv4sRJ8Gl2wkMjJw
qHOZsqZzUNmEDqVbdWXb4vowD7DVYBPADwzVsE4wh3mz8BLKYx1yNqNhYdXqDy9MHJTVeZo7nhQv
VYa+8BVWGbyKvBUWo6+tEo2wOvJD0vCbYctEVvZTBJB5Dx2rJW+JJNh03DUtD0ety9sFfH974WFu
xpInVdhTpVWQbjpN4yJWTEuTWKAFjzCf6nH9TEgy/fseqy3N09+nfx+sV8BUfDPoNdtpLOPUaw4Y
K8hSkm4wL8XQKzUu/jDiQiQUKbnafPbfL42iOMtMzjuJuVA0/cDfUfz9KOqAGNnA2s30bDOG1oFR
N134dEhqWWebKDaJTJ2+xP+X1Ac14biyD+IrmBb/vUIWkU03YCEMx7opNm0V/+8Hr5Z2iiSROJd3
k3Zf0PmGKJODLDN9+vvdv+P4+/Dfw0oMDy1zZtmEEjUtRGxBHP7RzhzFES3CYNJj/ec8/Pf3ekWw
iH/2tklgIkMm5DVCT2u3gXvIa2BoxizCQGaN0A3kSKuCshBDUl07SEL5dD3qPrV7/x5kDPemx0cz
xwy/4dtY4+pRJyZoZQElf2zo0ZV+P70eBSdnaPoQC0xhYvg3YVSODJFBSko1MFYMFZERWcHR10hi
LCeJklV62HpIu0B1aTAEbSVPp9iFWpnWcrgOw0xZUCvv/87334dIAe+J8GRAl0MPp03HMppBvkGv
ivIyeg9hj5zH11oZ1FT+Vv//EuA6bNqeNSs3DbwDeNRlvvn7zb8rbdZQ1gb/USklw7+g30QFweEp
8cuxoKz/e2YSP9adRtHuXRbFkvN3cVOJfSFRwDoyO+zYZeKu7DeFnpAc2iCLNc2Am/fvNf4+pC3J
opLFYvb3JdlEJqjzdPL/PugtsQWhqXUzNXR1rnqCX08fAFer1pPCt9oIplFt/j5LpreCP4FUxL7j
5ezClK+uYWFQYIIkSrT8/3lqTB1uQE8SEtJjri8Kw3gw//O+4I/971/++/PZ2CBQtMpFHoj/d9ia
aYAmRvQAf09Sl5a7xB1JO2+mdFTPX4tWdoH4lWwChQiGJGcF+3uxXt36cbFSYZuAmmG/B2lnL3bJ
ic4OWr5+FjmVkcgi99/3LwQXBCGfediAzpQsFS22R4kHY4EnD0bsTRzkBdkwwDn9klXgYlJkp0WL
M1YQGbx7F9ZfO6nDJaB0anyV/O9VWkJN/FsuQi0ZFvNZuS237grvDOgLsAoW3hKhLHwmGpF2Xa68
ZT//1mc/jDqpdgbF6XMsWDw9XKQtOGJYH8QOhYjWuYMd72Ns2w8jXKJkqQsLzBAAJqQ3Hqc3C/po
YoOfwHPmf0W5th6k9w7j3pRs3O6KL+JwM8+BDUBC8RSkR1dV2oW5xDGOhBRcsMx6zsvh0GjkcL8h
itoM6WgKChW3BLArkitsxZijBPehf5FK7M/R3pM0WCGXpaGsvrMf5UE7BMiTyHh5aRh6OXKA0yMx
xKYwNFBmwlvrwX6k7yYhuH37N97cxN9jyoQLKthFDG10HtN2Ubcrk9GkQMSPDLyM+848S+bwAdV2
hjWLRk1gT//GJsc8AXWcDmkZ/gSEiDn4TfI74FQAIgN284s3G1p6DcUlFmhz4wMjZmI2fB1EEfuk
ef8knGuX9rZcOwqPNXz61CHmQvQJL3JynB4s1kTyUmys3KBAIW8HdGEx2bGtUcvhVv/0EP5NNf4a
IgTHT29JB0fviEaLc+0FMwFcANcKouuYY1OnzclYI4O6ha/M+KZ0wEUiuK3YStthVtv9zcWHDGIr
7Inpz6Ed5+8Y7/5GGEIHoEJm4nf9pKrUuOQYnDFXmMNTDH6tNyS8+jkJK5IFgkhadfyikG8QlMso
M5iPzESenDqMrQTDFt7dJ4VSQjXwi4jKFez2YSGXQF+GvzYmZBTtRAnBQXi5aNeMDyJdpgE6vQ+L
AriTrdHevZCDKsQgPrwvFcLWpsjt/kVDU57ah/TR7xnHhttu3T87zEtXMKPhl8sLLIYZJn2mt/RJ
V05zxRtwf8qn+ZN98gMcaHrW3iE90Q0SNGdBnghzsxILpWTuHf3z+M4++QpQlZyHuJjHTy4qdwL3
Q/mcRmrjvL0xyxrQt8/UH+0h//TlbHwHyBnl6df4mfGW74MjN1zNkANHy+nf8M4wcdaiwWrmlLzM
vfMzP83hcRzT0AZCKAZiT4jafNvHzRDlLN0Oxec7Bc+rHWICkMI9+Q3zixfkF8on6TJ5s+O1BZPo
F44Ms5hneoYbSb8WQg5+WoSyzoIjF4d3yuXn4LnoSAlGxh7zvfnDL0efOqyqeKZ+QXBqn8qb/6hf
/AHvl3Ytmb7LzeL9Br/1reN9csJ7uPBzWktOgmiuy5qh9pGbNGJIRFzL4PAJ5r5wgAFBcGikRddg
lU2PKehifJPj6U42sJFi7Xkgo3AlrDhpBOeYy7BQ9Bvt4VMkWDPzEt+UEz+Rv4Md48jqK77paE1g
Wjv6wbwE6+FHv/DEs6TgZj+ddN4vYoEdTFT50ySh4JxYswG4FzE43PxtQFw4DG4m1uiAObPf7Bbh
O0JzkG7EY/gPSxa8Dq7G2TyqawrWkFGyOB++BQ2hFnYXfA3UbREICNMtQwKtYLuVduZbdLH9RxK/
NSbAvqjQOWq40g2BQBgmnkRyD+mhbsxlpNbqKksbYnFpyZek7EHpsX5KhyESWuwzoU4n3gS6GGo0
zENeSFgYAAtQNyetDHAndMxZEc95z3QL2gebyBp/f2ZpHAA314xwHTiiUOtmw2eK5ecLUIMvQEF4
prtxoWAxDNeRoVplGz2rHjyQmcKVK+ZWATgx5+ri5MZd44SNQlyj8fLrPtrLOOmYWbSXygDYv/M5
2xxg2UX3qAIETeru12oAMkaHG4cthDunaXCHZjTkSAlqKRqDOd0DRGtclPCKnrR0ZDGwVOOhhAgv
PUy+D8RcMdxXOFgnh7iNHntAD+R41YFQcV/faHADQBi9scaCIJQW3m811DhkVMgSlbhCSziaZ6eC
9c2zGBxZkJu18Ta/2huLN5LDHRZIa2zlv/SvmlXReHu/LOzcONMS8Q7PYmm7P9J7Mji1o6P6A1Zx
zPc8FZAsJ95xtZhWumid8/mTBwiCLg41hIyCCs3ZgIoSiRYxB9NOxM5gPLqv8GY9yFfHXkE5EbId
al/kgnfYdSDAGE/hLb6BQoAWT0LWNbM8vfzCF6sebKBxuFwDWGgglpuAvJ3lBaPUVd2gMZzhquER
+ESUMxc9sjFKQGWpwf4RV3UKMnjkqSfT45E1CLwv5RVN7wAjV7BhgxswUpmbzI2eVbalC6Ae65lo
MTjAYnQpgF0gpyKUF4s7dMNQNG7SjVUdjWY2rUV4lPu2uki+u4PbzibY7ODeq8N4la6kFgD7p7Pm
AAOxYiPDeJH8JOZlnKVz+UwxC5iWRP1rvIGaYDbHcscbghy7hX7cfLK6tx68jdjK0Myjv7frM9/A
mvNXuQkb6VZ9avweqN5netZ/Os1hTcPc7hx9chYnE8Ibj0Oy1iDEOqw68o/6432yHlG9sjH4TwAm
+cfEMu1QOxhrsZHi+MDtTMFySd8Cgh3EjT86ZHUylhiQHEpLrdY+PMql5TIVL8k4axsdUurgr0w1
wz+hbYs9zjcQCHKMTOi0etU8KkmTI4QZyREySTCURxhWWV3900u6rdoUw7miNB3B4Ljok67FLGjd
6IwhIXpCFm69hlxm8NhKHZemzyOhaYYKQQ13F0kztxl/nc1Lzxc0Lzh3fDQrA1JxNieVDko48AUI
WcQkt5+heyL+fGOuurUMabVdtleUaACDud1GNtEvJvbeKGXlefCD6WxbPYk9gKVu6bOnGBd7iO6U
4eo/BarTPT6BvAbQNv+xN8toxB0GqiSZxJjNp7MRghDr5ql99Ve8KeKTiAEhoUd02OOruvC38n6m
U+Cy+0fz9spr1Ff9H2QSnFu5EUFBcVbRXtQKxaU9jS9y78rWrh/jKzFnbrBw/3lf9YPwJv2ecFOH
D/UO9fJfQBHB+ADqjjjr7t6F1+/uyrG8cpJab16/0HUSKsfIFrIl7v2cEo4i/xC+XTJZRhvBVYbJ
PMjsC4S15tSbsKOhQaNTRP2Ap8p0gGE0K1/+A60FRQs/wfCu4w1A+ABtNaHtwTzDl5zLMhexKXwN
BDFzkXMm1NYdrQC1Hbw7kfxXKKYwo6HGzNovcdO89QeUbZ5XCiUU82yYfI+HFeAdUci39dnStuJy
hObys4RJKM6jO+a7KaeWgM9XRhDhXfhUJpqQHb6YsblnoHe8hkmD404gAIOwTORZ3IGhiv0KvxNf
JWmBRcuLH4HWlSH3yh2TKRA/8jEyHnvJKA4x0uZPaqHNQKVBriTMxXv94lqX1x6YheDLf9xstU7n
PONB0LE4Q8bbOSHWKMOyAhmN7EBbe/pS6dYo3Tmb3E2FMI9wqB92cedwVWQJ79UtOvDJippTF81D
C9cCu8GT8+FuBaYFMbGBsynUCMsmZPAtWnz8WGeEFLF7qcYB03jlKX4G4zYsYTjMIKUHOBxQWelT
uUrRFOoLVqDwTCkW/QbHeB+xZBD8iWqLSosSKI1X1LojrhBUj+vRGn+9+GHlBQuHDJcxjDQ0RZ2n
ooLvmfGF5aUjRNCii6LnQcNHrU2lo2EeM+++BkrBEvbihs2AtUV4tEUvO2asvCqSl5Mf0FWWU6h2
7Ckcn5/aRYMkeYEclwpVNtemMu+MVdaAsB9ZGMJqITaolexpu7lxhMmxfNKiUKlRw1Kk8olCP/Km
TGjf4sBWPX2DInEEb7PyxdjQ8vndOylN7P0X2rul8g+mn6HcA8+hdfqiIuOg+RQ1kv9EoERMKV6u
lJi8L3+Oyxs9dtIs6ZGA5obKKcFx1OnjOODIbdOHEGuJ6TMs0vzNCuuBkNNMDpw3m0EnlQvkM7Ww
xZ9AnqF8xavCILaaV0d5TU1NyJjrTF2g7bbaKi4FIlAjCGPo4H7EQwPl8eLfCAcuKUk5BYgTGHpR
bagLXgBy6CmnBaGzHA4U9Qzk/to5jpz+jIOf4MQS+iSUI1uiIjShlkzFqfDwnzSyQj8Jpigd+QRD
ITQ9w6TYokDsMEbRpr/FN/HdtaZYA7oZyA+QmWa0rERHsntQtYmFLV+yH8rJQCKIkwoTCoEMtQ8f
2l++wJUbcHMqSSueTdRc3Ky/4b9kZxYivLaDZ+ns6ihLyHX/0akFXWhzcxfsyFLyY9H72lqKULnh
vgaHKDg2CpzfMDPaXdAzwgxZBsMSI7zA4I80BhpjieFQumsjg6h60XrUVftbqMI70XPZNjthWxiD
aGtGr2O+g4uE4kpLdUTNGJWtsIo0xhYtwG3jJWupAL2qfRiojZ5xdzaUgJKMOTmM7x8xDcNNHn6G
QRSROoiyTtM8StiIlbqTqASY25CmjJ5HTpp9L+Sto4TqvzaARyK6/waNtOxcha7jMxTMNHlVhoI1
lwL0AV3ewPQlmnJsrNTBTkEA8ba7UiUblbmNZkBqC2IUUMVIbVm65PYNBTdJPOIqX9SgNlE64mw5
46BDfUsjQY8AjYteZborVDiK45GBYoMgBeUwy19syVsh4k/XYYmtx0hlJjXwSoQIVlZyg6B4rwEQ
14Z7x8CKfBHMqmcuEZFVzn2Uumppi4JyCv48IEZsdEQ83Rk34pihUej6FF5Z39I+16G1gxR/tjoS
JkRgcCJFqMfLB0ydfuvCJ2N2Lx00bBHVSoMrQb6dE+ujBb/B7RbjAIPM5wr4IyWODq7MhPfTkyYl
WDFu63Dy+03Iv+y1+It7bsS9+DmtCnD3oLy8+S8wluhty71P/OEAZrf1abCzbVZ/TRBLtVKR2QwO
KSJEqljjqsP8slkyyVbeLKmRv6TGZBrZ8FhhA4u9dL/d9ZKKlLe89Qb0cP2Hf6J7YqmmgfNtaXB0
FUc4hxwOJNsdppW0DOEqmoy/COxtgFkxwEwXXePExuyo4SBslD8pq0unBOlyEFaK6XNELtUpuju0
h76wafFRH5UCxs/g4tajJ7bgScNdXkfJ2GBvrWlOoGMM2AzMq1tUOghJZ0FEqdZ76lsya4YCeNEI
kZxuuR25VARnuhV+CHEN2Ru6cGhIX4060jLBn7QtgvoGDzJO4oJwxx3Q7gj/WFa7dWUhehfK5DMe
D/sS3T2N5oIWng5f77eEDQGucAmAfaYW2px7UznNxoQKkZ5fB4t5M4oFgGD9AjyjSx3ww8Qvha0W
33xvg7uCYrYbqQeHylSS6I0AWzKQmtR7JhFFVYhRZ1mJtV3K0PIHhr9aZKJ0NeG1o/mbtfh8r5M6
NOAx8miL/dbLvmXI8Q3XpC5AFsWxQS4zYloaCEvf94jx8H/bEsG+Xlj75MhjmGbLzNuPTJtQ0EBn
ekqIySM009vCPSj6lu6JvcJ0N672w4qLsotthSQwVutOMJ0BGfJQMHYUde06MqZF/lc4ceRTO5nN
oZDLe1VZFeHHxqKko/SdaVZIB4Ygi2ZCIdv4EH0O4dWtHLAHC1xMY0zmcMdWNHDhTobqbO17fetR
vPXsCsTGIg/zPrDgdnMuXnUXVJ05u/zZlxJh52B608JOox3Dy5DXcvbRGgtcMstmgTVvUR8MRgQU
SaENI7zWuv5D6wf6eYeSAAZxjCrK2rQwYARkV8uxweWsjrMdrK6rrmvnpoOanMeAbR7SPvpNr2cJ
1zws+s0q6uFDaKeW2AqVQBvFx4SvE7EqUQ0FW9yAnbZjuK5pKrvpU/TcjZajYwny3K52vCQIlHDi
niHpmrqhvNU3nsv8aWzUL+hIbO+M5YBlcnkzdjb7YflGggPS5+NeA+dsA0RISrn6LZz7+CO46kh2
lGwM1p0QfJZ5t+gFQXPyHjql3mIhEnPKUYbiswCc4zIWg1JKkB+Fu57UwbITjWvrEkyu6kjwu6Z9
BoXsrXqpvKYx1FAEyo2GLGrsu6dqHENdBsCoUSZjTbXFZQIgiswNdDjqGuowEQ5/EeoND0lOZgnr
SCs4ZuXQtnNbgeqCHkkJdxANEuUyDPQFVQsLcffDQg9YoDw05tULXSbXcZ4gR+/P2GJXuL/W5tYX
4bAX3aoUQFQqEdFgKg5rLekXRYk6p2CHYPWU1qqG6b6kmss27V6GpB/IFvUGq2E0WrZI3KpbLpUZ
t4dJxjmhJQ3AtFkaDt5fII5w/L9IYttIJiYayBCrbSw1XDH1yPMH6qUKl1JsVnAxuDMBOHU0kiPm
oHRm/XmQRHw3qZUaCQpYYSoEBBWRvs5UwREYrNDV3GL96iMOhsmIkW+pOIw1/JM5OU6SMqThf+7D
oCRaelBvqdxp2EQyt7bYP/DMC0+9rmkrt+QR8vHCUYWhhvsBoi+Z7excymK6FTwSodLoDG6AgmMq
liHqTtMBaj5WTnzmWTz4F4o6ScVp0m7fMP/lL/3HIyrgDThFfBO78y3cy18gTGCU7Y0iFFzlJqKc
+j+cngadZ2P656cENAMCz07FYslVp8il+OUj3bH3WxDZccNailYfpEn9ynb6hTpcOPEP/dvfU6Oa
yHlm0nva8LACBbX9q21Nc8lP/lDbupdMnoppDvy3IFaBF+OwKeP97urvKXup3cEkTby0+Yu+o1sz
jpPHDFAJvIeUKKCg9tbsxlu4sjZABDpUXM4xybkMWHFkGb5ibQH2ME03GPyxT6Mlc6xoA6IPLJB9
et9U5YDn5KlijAaoTKXKVkchDlQbTOWrw/lm3+TlMMzhHzlQpiycW34GfIneItp5a6teCK9xCS4Y
v6m47yyzQFCAolwn/jTHPIFyJ/cCaop++cd4WFfEG8Kzt7bouURkI/SRNO4IgHEDTWbZz/ALBCm8
xIv/7s/uzjyyA00xQXSdyko74/xElBTSPMGcYMdWHTE2JFT6xjmncN3wV4F+ER0gOIDGzdI01fks
P1w4GJZyv62EjaefpxNv4QbiUH7wccrQ0xaTw5RGfPR2Ei38Pea8KucMrIZ7rH1TknBV5a+/LiZy
uVk4Idw6rATcm3wuPJiTMKpqKcEtytcZ1QUjJ1OaOg1egnEVZ44OgIeem9Vn84KbjPCBu+IwfNEH
4AjN7DpRTpbaHWNaUK3Mv2HBf5b/cGHSIoDXVetuO5R9wkzbl3f0eUlBVMeM8SamFgL9MpgHp1TA
1nTavkMYGKzz/6oPfkLZVqQhtQsJQxUEkMghaMsFhnGQW5msTF9G1HYHt6ZKB+md9/f4kFyFc4JC
g6IXYg4+e4DUObDq9NM+hgSRoxYlEvSYspcHTPf7K4bDyxYCzUGS0i9Yvb98bthmD/gEO1VgHIaw
G2bWofVCY50P3iFFxVpkMtsBFmWzOBWYjEE9kvVmlxI46iUcL684N3Ffar2164bYsE3sNZhCZOR2
vn6qc4j2yrWTAZQ7WLfroGY4aObQd4ccKO9/qDqPrda5IAu/UGst5TC1JedsHGCiBQaUc9bT9yfu
P+iecLlgG1s6p07Vrl17Z+a6q8AabMpCLjUgPMJhD2SRGKuxvFXwFsnTbhA+AOIsDATy/RTWkQdH
ZhzMe5iL+peQ3RmbovkoDfNqUnNuxPsoOpwt1cJAkHCb0usWRWHVtTIbso7piInz+tCs28/+s6Dj
TWG2Q4QGKzyLk+UA5ZfwYvxSVNO2oTqmuTX1T769GgKuQ/uGXiC/1H7FZkk+OzXDrCWPKN6s0Skv
/9I4thlVp/oSOY3OhA3W0q/4ZP/pDd1V/el91zRZiGZytZpwiQCS/xw4E8uo4J1wYgJMTsGRVmHB
DuAHMKunw4wXJJa4V2uf3jnK2S38sjPxaJuzzwAauGYUPdSjM4Y6TuhEXpqweunQO+e6/923qcuo
vuiQKmi/+af3Xh7CQ/EGKPNmnYsdfzJ1oqP6Ajcla+jsA7P4NI/oWuLV/qu+CGnh6NAQWpRzoPU5
WOf0tAWA3pyIMTOniGdsGGOdiwt36q2pT/UZo+K4KA8afQlcOP46VwxKzfwLav3r6I3QeFY2GhE3
ZbnNued/zdq64fCJguptkAiy9aocTHNrtN1et4Sc5n21J7oHmkM3oQ3XqB8RWfzOpjqPFCRcGKGd
NU/3SL8qTid1HuI17QzoehDeM4uGBEgafeXwYsSb0d9blBWEBBwPUqdFbYTuljFLFPC/2WC3TrNg
nvZCc30zbtzr8IJIDsjxIgBxB/6VMfKTmR375m65jMNT+JCvFm58lUP4oddFSOKg6UiBWTIgu6bN
PSbENR6gmJ2bwEW8zPB0yZYptMiWuQ7INU4LbEbIa3/Jpidce5zTLUyYXPhrULNagJry5Nozwck5
yc3nGfiFUN3SoP0DvWhy05bgiZORDspPLPRy3l4Az9iGNAnTCw8VfmVzRQ+0sb6Qr0Bepms2YqS/
0xyI4MWHC6FbqcneY+wF2HUCRR3pB5BOhMNHrKNCR1qtW3QVpe3OjY5Mr3RbYMTmK6YeWvHnYbVd
jGKm3CD3KaQwDKX1s/GHoIFobwazxJsX1wK5JHQNHvJXDkgIMnYzwpn2bl6Kr3j/3a3wi3/oJTsF
lZyZerBIYn6Qx2ZkOryRRXaO2jJ28wirWzT8WDqSjgcNezp4I1hyBvNJKqW+WyRG/QEJkDIjVnzr
25jwGqCjAErLTNXKiGErIjMNUnRktKriG/9gyYjmy1BM07lHCxF20yyldDJpYkYJcmfGliVkAHEB
z4t740ze0PRbud7IzZJWTCWd+uIUeSdaNPVHxSSydOHzZzbKBLaxcV/609oojgHEHi5ydzcOZ1G6
RNxQGuUhJsdA0QzUoMzlYVLLAC5jsrRDcnFeNYD1MyT72tjBj4yhHeGXiISlAmJD4psqoKxFSwfo
vQePb29Uh4iNBDIRZ8ab+dfv6ZMVgATl4KSALNoMTfAwcHzuB+C+/CXphBe7sxaydtSzldXtuYV4
DEUvACCmQ6s398kq0p/5Z0gPXdMWtPsA2dvZO0lX8ibz+UiLWP8EVRYqRQphlG/YllBBGeGiF+nb
BBiO5NFnfI/9Ma17cJ1qWHCaT7sdMoEEur1GRoRUgmjIg9lesjohCZwmHPagjWwYEEh+SyeObUfG
RmjgzIB34vYLqsSztgcGIgmoXQfEkS4zbTkYNehe/45kF2iV0nl4UjX8wyshpnjCousAP6ZusHpS
kTHgeKYpwMA5Szmbc8yXtD8YBkP6DzZmm+4U7golAD0lRd5oKFDikSTNh1fiqgx2Ddch4GYj4/41
BgFFOWJCpB6MnH1b3+gZQRcT3qJ61rMyYY1+oU0MCs8PRGNGk4cxLfIoUMW5iDyQtGAiDPzfaxdj
aKOzAsE1CBaSalvtqnIpIzlCEbOadV90Sxg7J6Wyss9IOzY5FHyRYYWrT5vBA/mfVgUJCx2K0UYl
yP+of8DraZWwGgZjU8gOaD6yLulH9AKn71gmXAE+uAlzCbr5jH4X/RaLv8LXH9YIedNwRXnmFLxY
q2hv1AfrPn5av1AZYqhGYPTt6DAIjK8b8nJ32s/olhq/hGdS//pTfYIuSdJSfiqDQ6kH5szyGBOH
Yr6yydlIBkj6qHDJkVkybr2k/BPLlVsgtuBU3da8usxzTm1m/cptJ6kDhc5dx2NFTE4Ocw4L6uCU
nWjAvfr2pF3e7fAMqMFdEXqGZ0W7GYf3UabzB0OWw5YZSsUOAUMJPQyvBmSQssldi30Gtxzy9P6X
koX6mxy4WkApIZUgBoP2cAzB1XBfwEIUQWwPSjyWP+dSis15s4Rq8ve5vcomO6BD3+KSgGWLzh9g
jgddBuTAFnWL0BimNHvUsrkJWuQ08H/hTUPO1GzuSUBbaV8FsMJ7+UNHCj20/GuJZjeD6kyfVHNA
5ZoWT23jEizUgD1bZjw92jD4cjLUNNoSMAeaDRldDaY27L5dh5Gj/f2qEslRERxivcB5t9GoYsXQ
9xLoZ/wQjVO0C4/GWlsP6EehZ4FhLLUFACldJzQsEBVobMZFanJaeRtHy1Fm8NNOGCJWUVbcNaId
W87UEOTgAT2uRPr/cw0HocPo+FuOm4yRKfrL6LkiSu/NmUZSelputrkYxxtHN21LyU1tT7mo6M/l
s3BFmkVMTEUHQWGhh1TntPq76qLvMKNxhOnoWLFql+xOUsFpCkedc1DDDcOKk2GC4o1GjTESpZZU
owSvplrRVwKAI+mTJhYAjSYa0gjIJW8cwlQktFboyATfNJU4pL1v6+xfeCKlEiu/vlPdkHKwqjmx
n1R11McTPUGeuDmkc0HtkEXG4pqkjtEZUgKOlvYXEgFBMA7XRDqwQbo0bAYyDWpwqjq0+5unSPPF
oMcxJ0cp0DlBBgwtlIQZtbkP2lPOu3ey+Q2UbK2kJolVuheJRt0sCNEmU2UHlIQXYk/RhhF+rHyJ
A3P4lcd2o+EUGPr0XdJP3iufIHiTztMbfKG/ZK6mnAIgRJ2T0HK9ufQVfHSGcjkgg/k0kkG+AlgI
H44WG+2xAtDUIeUKL1PFf2ec9Rs5K64rY6DkMGwR0pWKS0nxXdl1vEL6kuCgMGs3TukZ/DIe3Jqg
sXPNmkN+4IYE6SIi42RuT6JzDvNgxqQADw4HG1IDbwHRLNYHqvMZk1yX+jP4ji/ZW/UWoYD0y3HE
TSOZDWbFO2tiuAavCeDN53wKH1wQ+z1Gb2HHSCu+r/5ey2yXQ2Wb6q5i6t2CU0HhNiItJzPDhBQt
IphJuEhEEDUmVWYctcgis0GLbsHlVr/Knzpy4HKYskMuESJoUs07GThroX7p2brTl9BEia25yRAd
JLepIU1wpm2a+ptCOyby1EIto62mXqXmyAAsfor7IDkTq6cHyVu64nFE0F+k0R1xW3ajJzspNPUa
lzgEJBxFIo9eZhp6F2jxPUMrvZXZTjAc5gFhwrL28eeZBKMRNkCHjiwBTpyd4OFDklxh/DxTTs3W
+KZTh0i4cLK+9QP6A+lcORW5k966h/Dt3+IfogFBoHvoAJ/dnJOO/2Vf3rXamgflna40rxfemq3w
Zn3DJSYjk925ftF4WbruxcO/GQhSwKRCwY6ZuT3/8grwrDIKR4qQYhZ+NOJ0sehGi9s4X3BYcTKR
OvU6E5proqPfczY4GfJOPWSnKbHK6geeJeW4bPRlhM627IDqTTeL2xQfx2DFwtHu3Y6MmSFbbw61
ACoAMYl0zHyUHxAaCMKVObWue8IvZiOYYTOfQTh7MQEK9eJn0itmeqBBkGAOw0OJ7OL6j4jAzeUF
sAFAeFQCEgA/+EB3l+eJ5oxQTjoGf4GD1UTFdMthS+hDKot4aNYzUnIlcrrc5qC+8XqwFMofXblx
dYyTdxQfvC4pMteGxr7grcKP6Iq8IUGaSNx9cfGME+yAB5NdwqneN9t0uqZ+P/E7uq/0ljEWJZLH
D4/iK6LbgQTQGzQExMpID7nrcEzozSsz3aDzNPELkkd05Um8MDdYhUv0FfAwFhISIyHarzaJSIyu
uwUalfVTPqIrKyk8WSHdioWq0Q1CeQmyQWKnt5xOwweDsLRpEWii1Qfg0M8Hi2rNrkZ88laNtfRR
7hgBqB3YtPTnXMz9lHdSbyAidQrH8LTolkO3zFBdZLb2ZSKcgby3jb72NE+gDw8VmWdYS/EB4Hip
bZrdhDoSoH55F+6wIBKLTArRfafs/kWKlHhHW6yn7eUtSVzzKXSBaELo7VWkr5b/uveEcWyK4vTg
l6gJTi10qJgT4DkheimkCXJVUC1+Tt5ChkuXhFQ3vcsv65zfgU/f4s9s94dHksZmb5iYIP0rLCgu
wP2C0/hLBgzRgE40w2IfiE8OH7BzGcOJZo77jL4naOKEQDKgXGonCufhZKMr/Fbu0kdpQ6qYSITQ
uZRhIKOuAf0PVB/5SdxdqA1B0H0EYxzj3sM2rWEKgKCHC1x2hMghH+ypVvi+sdVtfsaNwZ04PD6F
j0wAtClcyPeMH42DGacmUmrGKYEKUPalZYGk7M+4V/AVoDbhcSidsBWTlPHIhczMWmRLaDdGNvuW
KImVF/sLorAhL8L4xMqHGhL2KyNylGgpFo5GZPxBxZ7+LZwelkj6UbLBSB3Iq/MpQ6LQNDEkhbcE
o4T3/hMRZExn1GweUvZz9FyI1HwePhUkJyosLVr2PyXMFvYe1m+4rPjTLuedwmry4+X0YYsFm9Ok
OCOqQ07mo97cr0loqp4KNKpnn6Y6DsvUZvqc7d2cEBAkk9CBri0mPKeTkqyBZVVBFWdtAs1459ia
eOn8cLpxh1xewrMeqO2Bi5EiPYESTS1E5ZeuyjeZh/oECkLdA1iVNjUcEUAU/QUMQMJJgUVKQenf
8Uzo7vyGhWjY1Ge8OC1DhlsnVvOk5ebOGO7G3phD8td9ksSwS6YDccIaOCzXwTd1cLKER89++Aem
T1g1RLwXeYh2Bjni5T0b6kZhA+3phR3tpDPcfsArhlNBpfG17YKd9cfwzCyq7jk9DfLzq09PgBdD
LXsaSICeTWrw12hIpyYCKQ9/wb3WA/bDDn8RKB4qH2+W54QT8msewYCkaEPxTUfABeBHM3t0AOsJ
AZWwR6iOpBwgmQSN51Opk8CAHwX5EcWLSaoUXITGxbn+BXShu83VADlJTuA6IJHQcy7KBuDmgs8M
gwJccF6ai5intGLnqYEj4FyrYNYiSI38oR0DL0hrbmStLzSGLrkm+THwDqCOUeCgbETjXLcYBFlm
cPHA0hKk1aZbzl/Tfdv6HaCSUiBVsHxosfKIKSXiTp4a8QB/F5Ini6JAd5OmhMyMFBwdh1YNPHf6
xxMiqb7yzx5fjDd8KV80tNtPEUUhbhZpGBU48uVP1o73zfLidgJl8Xp8aJqsfFqoQ6yLTERNdCrZ
WVbcDRO5POqvAHUh4jGQMDLRQJ1TUOQb0BGKuTfWRcSMwd+aA/gguTN+Kf1Nb8k6h2xM9xkqSH4B
exV++XjmC8CL6Ga+xGemXXoglBc9EqY2iJjg/TmIJ8aKfPgnyxqkbCrrXvRyofJM61yy6VZT6tNg
GbCncCj06l+s7UAI5KkHATZK0wV4kbIS8JGPTREarHlYFc8fTLH4LMzfmK4peXKEOtSU9RKXH8LN
2vt3eVpXBoEKjgTiMDTj3oglWJs2ykQEAquoSeCVBOkcF5ipoPT0e0Yx845yrDM+all+L7L2PdrB
DUQBnNkbQv8nH4w1x7vhiADCyHaMVPIZzuOBHvSknstULki38pfg39kR0HY2/Jc3xlOBixSSCQcK
Py+44/xg6fJKqfiHBcNAhkZCXw68ihfF7AhOW0mSTifue5ofoWgocJN39BeNJ6rr4smcDNUEV5fL
yPvhBgCX8EPxxT7mNyWvNrVEwEe4G/wM1ITrPkHxZ+3MJVKvlB28O54jobdIUDoOLxi0fyBK8yx/
ZejFyZI/zTPBZ+LP6S8RtohSf5EB8pT2MclXf4DbXuNPGNE7mnn8kgvGx+B7Kh1euzZszBWm+Ypk
F945B2kzMfVwF1/dE/SbK9HT6y+nGq29e6j2eQBQwYn1RR/yD5o90RrTPqBqUdnT/OFJQAOAtLSG
eDu8xZajnt7LjE/wjD/da3CKQKmBl7hALDVGGzKAZK6oNQtpb/hIL00t9fxOzLTOPOPIec6iuo+/
vGBHRjAs+IZn8K7JEzAiOnNoo1x6N6/dQnzxhuRj8wKc4A/zSAYkgjdeUX1l00rlOpmeM723iXHP
fNwMkhtNzOnWcSxwbyq0eqfG4RiWOERzCpaw+QUo89MuZatxok+V8g/JMPkgqaiPFsctgDF574hI
FMiXQNgTIacWHJgYAeFTRoOKmSDvO/yr1zgCptjEnQV9JkJAb99lGAXZnGUYduSZQ60Gj5th9G5X
vAHf9HdCmouz5Tz7JhsAWgqexidFk0BYQs1BhXrgULDxvAyfMZcYoL6mfjH7mqYDw9B0WDWHM5Ei
r4ch7x/qOycgBRrFoX9xXxTULHZ2PNd9We3iQ2MbTY+RozaREPNBwzw4pgQVHjmCN3oPPUqMh+RU
WMy0aGWNYHl/rg02kMkzUD2KEEH2bA2OwkwdCXlKE8YkIyRpXp7u9Rgrd7nSdr1StYcA6wxud0vt
09AjHl3ZXSJJBLvoK/WqcF56+jqJB3Wj6621HHsTF44I5D/wG/VtFPGZq3mtTeNbPhe0+PGlSt+1
lTlNu9Oc1NQ+3cou7SkkwGitQNBbRAjo4qHHFJ3LFDfQYq1tSgm3yLTB4BWrtcl82XPPTWmZ2zaD
K2paUfUZC9XSMn3hnmjdMq8p8oK+a68VUpZHyGHrXDaxFYsldokS7CVw4MwNwO+yFplTV6x+8nF8
SqFavHtSxQyZ4HG1ZbQMJAVzhr8vDKWLK9lghkani2OFDGlXiSzfGEqlHFZrYZ0HoXLL8uy//zJi
2m7Lygd9zQaI2V4o7gVdbR8gicGgIwnW90ha6T3zixELzxPFEcURpIdN37Ko/A2BKWz+OyDBeUaf
Np/DnEP8e/pZPn2xKhLR3AyVxd/P/r7UYhHZZlFF/+dnY2IN9hhBS/t72t/jyqQAVId3K5WxCPnH
165VFE7IVPslMYBdzlVtWPdlMeB9UGtXRQ8MEAv/s5RaMOq46I6JK3bHv++sPn3nVolMePy/nze5
vrHapEZ/wmAsPQ3vTQOXFgkuzjxfD+5lA4ab4qS7kqbfVkEHqVYTSySojAncbJjvNBT/kKku5hxC
ufz7X58Z8950hZscwE8fkUJALtuAGBsXH7kauO9d0DAPqCnmBl4dRrNdvUC6yH3vBalaeCU0vr+H
IfXWBSUgSOIbK8srdAe8CEjC9dy5Vhcos+XqLS3oFAxaka8tiVk+L5N74kCmXhsVCH4IU+3D6KID
mgHBPS2gkRsyA9zTTdFcSzj9fQnqRGVOEmZlgzNh2xnVVUt970q+//cfXUzra55bnEQWOaxSMypd
ZYa6xa0g3nYebhBNlIsnRcCHCXeTsyYF6qowpOLmFSpaLPFwqKb/BUhkM2dpSru/X46hSJQs0YIa
9V5d1YkXrA3cEnBgFc1tXPbtMhXN6FigA+AYrapfyhhIOKgk9x406Mc1AYqvUSCfDEvvL2nMmqlN
5moyN9eZ8MIBAkLqN1VBVvTUarqxzeu0eymQyo2wLT4kb6ixmlSKB9AxiDlaOfQ7IeSMRW6d6xDJ
INmw2mNTRMaCAJTtNUWvV6BwyVbRC+afJaNYu0If7cYIpq9QgHu4XWecaysyzh0qmKqW56s2ZcsX
pdHeswCZmqAx3q22NBaGKQ/Lv/+mEmYexMpN0mAzZ41ydWmiAVwilsPN338jy7eWzdB+Z3758GLU
90VFYSojE2BOxr30FvtIqwtex9yn29MaYr1IqUgESY4yg/1vIq6vvOHq1zMUdzt66rBkxv/i6vwv
KBu0Z+scNm5UlQdj+pLo2M+NJiBYasgcMdPP9A6wcvb3myRWtqpfhp+4tixbDWWWCCcDaKVKv2tb
JdzFvVPXyMgm0gjxoE3PcmxinJUnBcju9G3Q+ccyBzVERg5P5CI/+377k2l+9GFY8EK0WBFQZ0fw
GdWADLsP+UZTGo+losD4F/7EHg0GbZ2V4SlukKSCmZ2j0Z0PBxS3PETaXNgmgZWi34a5SJFhM+o1
QXn1A0+D/p0PRLbAbZAIE32kTVsmNjor/4Ln/CkHUn2SFQqkATmlhV+UMCdxGD6Z1jkpM3S7pi89
Wk1r16Qwr8IW/BM9gb8vco9IgDh9MSsWH3sW2rS+GCBXHKpBSZeoArV7V1BEms+GuQu94GpEnrse
YlPcVXygrTkhSakl7mUzdzdJjEBQBtUYu7QUaivkbjIsb7y5TH+jzqbLve+0bRAce7zMxUIRf1y9
fuk45ZISgZ3R7FoGCC3ZYlijZ2J5tIHbVGJ1auT2ngrJrq/HpZBBF+7CXsZlPn9GqOoAtVfm3eyx
eM+sQT4lrO1Yx/U2aZAsU1CaXUSVLDKsYvkrBrLkbaeKIgT5EmR/SKqty/ig6hfqSm+qcSl5xMHU
wOOXG5l9oQeKRQVmJXz4axr4e0RE3JXijv7x70soBe/seNiwjS6ck4pksXUT/bt75EPff7cV9STW
iMN5yIyf2m8QYxdlY61aWr1XVQMiRNnrV9EQwKL7SFoSaYttPn3h6du6lx9mkXu33DKthSbgNF35
nfAmZO3BoHXI0BJB2fKDRa6I8b20cnXjlxJSPemraoXwEKbDROWQhp5kgbTFG2lri3l3JkDKq6io
FQet++49iYtzr0jU5DXDOxB6AVsZCx01vdvjJCku5MzvNmMre4faCq9iKnlvVRUvB11hps8AqyFb
0O5DkK2hfcJw8GkbymMNqi+EkI11VKTSpMuWliYKG3Tayh2xIFvkWi1cyIIAfYIQp+k2eg+HvMGm
FvHmOMRySk2D7lS6lH+1UApI2EjaavATpC9FVXjLETaPK+8q9Vxnr5PZl6xUDO6m2YX9aGpMaFjQ
AZJR1LaGABEoTdhUdZ4mB51pAIhsUmdX1zJT+4Mf1jiMTl/EThkOuiVeUzmdZMo+Eqi2CeYRcZIr
Tw2P+FXV6RYUC7aXX0i0TVi6F64nzOS2aZca+o6K15B2G66JyoeYnDWsE7uMEbiA9sjKHBNIVJ6B
t2E0Xv++ZMjym6IYnocu+Yh8RgcrQWKZDV5wRAgfur3Sbv5+9PelHyVUeBJMsaqh03d/X+KR2BdI
yBr//df3SmuRlCDkXhTh1Obmt1iq0pMn+v99UfwGiBc3vVWZlu5WE7XRubps8uNYMp0BKxfEH6/e
pe7VKb22mKYSlZCiVOK+afR6rzRmbAcivT01lGXEDwlhpqr7iCG7/30H+5yM1wtWZmciOVVMfH9L
sRZC3UAK0xtkGZQ4moTM9PFiVBZcU0M7ymMiXpIib9ZN3wELTr9EAlG19b4V5hXqJ1tZHk0q1+nb
cYpGWRPCg8tVyfZUUT90hhqtq75QVnqpn6UYZk+VGiZEv8FvEUHE6FJq0QOLRwbVBs8TN5qS08J3
oVKl4Y7ska0budJWZGL5IbVgTI3s3ow2YuK4gxgxeiVmixKwdmtk3Tpw82g7DHoPbG4kEOxoMnJ4
9CiDakypMQIxesqTQJ4mWfPoQ1nYjk2MFbVaHLwhXYWdq+yzlr5xVDAKoMiDuq/G7L8vUSVi2uTi
kBn4Y7oXasCNSmnNdepSDggUEoEmF6tSgfs0jK62JRlCEKEhwR/b6mZZZvgjQBRtGIEG0zFnsUpV
m1VBtuujwDj3ahEuAiWooYDrR6Xx82sUVZh+5l506grsseRcRQ9THTppiQ0HA5OgYjo5K2NQZbbg
OFL3I/FogMORlXtxsHtVUfcua3utRpQio5dbcF10YdlhRHDwInlFmvTVeQk4Ev7i3ex/itEtoq43
0FborUvKCZuPjNMBnPligEV6fRx0/yUbGCW5MTM4HMTrsEt2dYl5jSXDk86bFfKOKQ0P/aKATLno
DFfrDOdvpHrmTSMvBTHSOHSXsiBfcyVl4vaNG4LqQAf6Iyv0FdE9ZnCzHMvfFokaOBsjkC+5Uxrr
n6HXfuWNSi9O6r/GnOadCS5KPiqhUnpgdodZ4FRnDLhB/JjdnY3YM/fdVmr0GUC29B4DaVcnxL3r
Ypl4P0lHHD0G5i2vXn71CtFw6B9MmzTRLZTOWMvG0i1ILl57loO7wvEaK8eyvJjJzjLeyAByCD3U
FIw0TdCoAm1hSf77N6wI8vfJxCCwodxiTkyKMImbJPEC6NJrluS04HQ0KkFoErTqJuyB2piQtePn
E4VMmWA4Xq2mMbC2TJuXF5/Cr7UEUcueQTC9NErT1U5UEJajDp/7k3ESwPQaIRpAGCCz4ZubqB/V
ZpJzsW4NdtDo0CDrh6YZc27CBiUSDXifzs6KZ/NLgWCxj6onTyYyJM3a/OYxVIxU2P0FgQVUE5J+
Nnybr/5CBnsCUc63SshgyRyvpsY88nZSAL1qZ8lH5vOYFILpL5QHCLOQl7sTfxuNMyASHWn0Kj9n
qN59gpZrg+MJSLn+gDDyhpFtC3awi1DsR/QvYKAGLYh4PnyjvsCcGyuK1tpemPeXdsOfFH6gzSYz
XjnfdjAo9bl1aXAIwSd8pmrzivYWo2oiLP9F9wQWopODcl134i/BFjFhUvMdfwIpMqaGV9mPfuov
nYdkNX3K+UgPNJgIpSPXP76Yr+RkLLV9v7IunjcvH/J7f8l+UBCAVgoBZJKysbmePdbXywwhB1JF
3igCaIwkIOIlLcp0FcwF2CugM3AhL9kSTB8pthl0X2/D23rrz8O3Mq7JsJV9C7hkhrbB3EsKYg5D
a0BVa+bnUGyQX7D7S/5J72vU8Zy2h3iRPTGEdEdlnlpb3b9oSDZYdGnmA5+nXbEKDOYpJgrYspMP
rXyUmSRnrcFvACGzrpL7KJnGQDELfKReMqnJa8LeJdsWWPPhCicbAjmKH9IiNs6eeoJ6Dg8KgmBo
Q+XmNJgHxT4N1/Fvg0wojJ83OX3j3oSGDROMVd8EzpAsaBK4EXJ/2Ieu8+Klj6d2AwyJXxRuyJ63
MWIHeSmpoARaWNhlQ2ThD2CuTli4tyOZyE0UmHSd+wxaA2qW6xany2yBx2sT313tBPcaBt+F9A67
LHQtYR7n/UXBo6IgImKjKJughdGeeS2rPsQoIabrqD666YJ9wIbDkFW+zjCewMNEvw84Vs6yH0Nd
9vJnrx6nSNYvWWqa5KAf2RGGdz2stWLOtmVCoDzAZWAL9F+sfcxAEfFH5hFnD/jhKNDhRs4aTlrH
Sk5dyu1n6BiYcMhvWrwXILuIjl9uRfQCGN65l98oL7JAMClvwJ4rTCtACjdYjnjZDdGJPF9K+cNS
nr66DguHB7CweLxGPy8z8LGZ9+p0L9juRb1M08PALH3IhI+VP7L62AQwdJh0YPIy41udd0W/uDkY
uL0VTgefjPZeuFU0Rohmcr9SMWikjzCTf9sAL7dZD0EKqpaxz4W5R9decsZ8E4hPied/SXTkuoUe
3VWf7EM/IbQVNUfkOTu2qfum6UdB/oIxj8gwuZ2AFCACMGDmjAz7DxUCh+gg2+6HR4TJg54e1Zp3
I7aINo+71ISun+39a3TDw1gB1fKQqN5W+IaEx+BD5gxttkGwMVh1qbFp9b301QBHY4sg+99i9pnH
Z7iivGwhgzk9aAZxY2fN8FaJTqs4sukg+1/i7aV/LERr18WvQdniMK379O07uCvkbTPvXD+wBBFD
1EWPWbOWCxRFDNaleNV3I9b17Q9/hNG0LEOr71ZrH9z3vIfncUaBMuIOxpccW5L000surrgQojPJ
Y5YvYm1tbJUdzL/YP7Qh0of7svltJYUP855FX0b702SfVnnltqjKtpPwT10jrljEKMNwlxR6ANBl
6ATRiMaMr9oJsK0M0iDG0ayZexcezY2riQsyfu2I1iCRMWc8GEdjOUMCyniPo3McP3U0E1QUSWkz
nyPzqeXvlH5FfnLpVLYzb5t9FMOmLa+QLhmgwH0bG+soPiTBD0Pb6ooN3GarmkRnuPjDV2m8NRoC
Am8j5qj6CTzJdGmi4DaAD+VaL5CIvI/FA9n9LqRFse9xOuLAbNCInGbJJWGXW9s62rPuC8gKA1wy
xzy6/gWgmIZS+GkwJfjBcaJjuLZXBfSLH4a6NkZbBjLJ15p0UYafVF/2sCIjTGs++2yN4jSqnZPu
pun9BAHeAC+1sYdhifORRaaBhbS/yDnj0G3A7gmvhRSykF3TQ0Ir/zT6C8PaTjvKnYgh0oINKkVz
SUCBy8HvbaRLyW2QVhkY9/5Le4ztgpwPcvQpfHghsy5z940Xjm4dJNYYmUzlioNYKp578b3NXwzE
68ZakN5da9+3t7y+xNHKnLRnoU3MGvwhjd+K7YzY50d47FfxF35DhIoCzR4oZeEsfbCJBONN1Ljb
Plv0s0GIwrWZBElp33drg9aOduD28WkTjIQuPtmleirlVdE6mf8dd6hhxWdtAq3mZU8C2L00CEEX
y1yQHOrQSExjxwlTKYsOgJ6/X2Q7JFIwCWbzmi2DO/JVESZ29gJjQuEhyU4Jmkzio6NDRSsIi9x8
GzIfc5HpG00iaPBw5kx5LywcQNsTi/NN9jcNeSNr3IPGgJpBw2zLPDoQH7nqbjqPvI18laj5Z6gz
iDlzkqSkoeDo1QbHxSCmlNDXog5zZgfO6jHt1m+GftO1a6TEC5LLHjdcp//CfdDX97W6Gm6YMDDl
ow27EJs46DQ1SnuMgRInbUJagp2licID7eZqxDUvbE9ycLb6X0VyKog9bMwqeIZtaGvaPZYPYYsN
lCOSQgsd/RLwCE4jDnUqg3yR6AeuoukxubhpOkzplln10XSrAFtJwqVlZzCCGAmUn4OyCRD4bI8L
zzVBYu9ac1KDcp4xY6nztuTxzfDrtdevEpc9WSG64J7SeudnL+42eSKuT7PitsC/N7Iwl+hmkt7N
M9Rz8KGIcPtN0fNodwZcw9haZd56qnpEdRJE5Lw4hEMPW0hnPBhbk/wIg9Z9RApkxJpJJOZW+o2R
cBhg0+sJK4+mf8TBghIPshxPQbyVbbLMEcUR8mUC4yiNnqV89hhEj6G7WumMXsWe1jYCMMlN1q5y
dmXyacaMN/oDv6rwI+snmTFFqs/mmdUXM7q6+TBTntBmRExVPWgvfXJMhb0RXcTYw+gcHb5ctE3o
yAECCQIz4Ia39YdthtqkSpsrkwVnBPQaaSllUD9S9Uv8AURpPio0oWbtddiPX8kt+fGvDINxWqvv
5WDL63JrObpdrxj0mSGy5QyHfm0sukOxCZ/WFr7Djd6Wq1Llkn7OlAfiXxo7nFwCV1g4i+HCeGhf
3Q93Q3vUzO7ux9X4CI+hYJs/LepM5J1rbdGuR6pxxjQQ5F3nNJzgd0WzHon1dtFry6hzYtnxr/2j
xyKa4hPrxmpK9hn7NaWtoaw4HHVhZZIEqnayT8myTEfnTDcXrFO+N9uVF+EUuEB4128OYrsmASbb
0VQEY2xk8POKlTGjVHNBRuHK9zhWrf6XpfNabhtdtvAToQo53IpEJBhFxRuUkhGJnJ/+fJh9pmZU
tsaWRALov3v1Cjxzlk2mF60h8dQWVXDZ0weq6JIyW8+ZwrOPWncF0tOEXYIhApbh8gFzb0O2Bfhy
1C5Y+sWpSoOYulFTKraPTX6hIFtw5UkZQ+AjOabgNqNHngPmyInDXbLi095tQkjI08Pk0vMCVeB3
xgxfIVSiSVyPkMfFxlsNh0qpidhgH/hjxIFx6nbVCy4c7AsQk6MtwIhKah04vGhMIb2qzPbisVLt
R2fTkwoLZ/iLSgaiFIgqSdSuHgUYHEN4MRB9s5ADkmjlM372H+IzOKSI/RuGx++weBdCgkhrYT1+
ZJZIuO5QBsHcYFHBY9QQ6fsCfdV05BJy9PK/6JqyAaOGXVwAR269LyYSI50OJEm+TfLUYeqwQ9TN
L7mJ6EQQMUpvZLUQqNhxyc0wMc4J5nfskzl4zNLVkNdSTOsPnOE0oh/MfUHgDc40v3xF4zC9PD6Z
67ip529mcFLGTfYEGQZMO+HVTJ7Ydz7IPYr3TGdA4tg48BkMdRB1Y4IAysn00HUeBD/kUnAMkv9Y
IXCHYDfDI+o1hE97Jq5tOrQwB3iiJ+caPGJPQr9V22q5m1FOTNuoxXdmeGJY1G4gerwjhkhG014k
dS+Uv/CATYl1+1JWx4Qs8i8mh5WkqPgQCSezJ1yGPBLEEWhet39Vy9ZCGhsT6RF0URykYiQA22Mn
6hydu0i/SEQ7D/ilkMmzHzFP33MekZgp4kMIJjrtuLcrgK+U9gsJ/D4lp7N0cFJvuL0FUo13fUYR
RjqPfAW3+idqKEgNH2+ttCPTFgd22mmhoqeyEYmSydIIN1ysedasCP3CLqZdUJ7M3/K7kQ76h6a5
HGnGNyWHh8P65lDnmFshUyA7+dK/KAftJfq3sMbCAo4xcnANfD7wSMf/f9oX0IeQrnEHI5aE97Fx
L5/6e31Z/Yk1n2Mdus81c4Yck4kdJypM8K+i3Jl8uRrkbYt0yA9YcI/QS8GP3AfhV42dF3Y3+1wF
OmENkCFGibTvMT/Y7Bl2RCWKNFbPwjcHEhAYcxKZBjMxdHSYWYyUAAIgGARP8p7mOnsXj5qAynhP
MCzHaT6F41lJ98IbULQm7idcNVUsK+EBPZW/SPd7MF3T2/ZpJBaJOxTNNLro6AvlCe+BCaFr5cbZ
jr+dcoKP+xJJ3MYStKtPHhI5t5uX5o/5lAWYQm0jwQmZTAUBbBdzpEJHMFlJ2ol5rTGka1wKD3MI
hok9Kt72eRD+mSRRa2677kW0Ix2FBUTRSTRXpiD98TkBZ/HssEp04ru62teAkoTt0hTWbkR+dhlY
REuKzJ9bHWIrRxHSyq07QzA0c+tFbJI6f+kDqLLq4KqFIyd72IHgIpDcxOhrMH2eNng1dyGyu2Jz
eIJoB9Etsr4QrcOoweUSAyqUlDgFAzMhP9im7dbDMIMSxhkuzg7Ojb0QKllAZWxVZ5nhQbqlEG4y
nNzBdkEWnQcYZGZXcL/BErndEZYMmDUg/niijGInN2gfosyZNjJZ+JIcQK/RJtq07eFnh46cFKsZ
IXor5WCTe//wQwJhR8huNkDJ1VY/k4PFOhMVrfJ9Nx8QmhuHoT6aDnisG11Io8uriOGyWWdMR3Nc
vqVgla6EI+aLA2aAFfKD3o4ai7PLPpYJu/LQBO0raFvKDoQMLpCSB2r81RQOJQs6EO7IcNbK3Kuw
UaYN5P0B4FzslMTmB+Z9T8uZmbNRnqrcSTOb6zddAIzQlNFhU49ohtUPXEd/RY4OSNJc4gjiItgk
t8+H+hH/UbH4LFwJ+mxOyyb2yH+gmFBGYC9/U+UYR4R2Zxq2CRMbrSUagGv6mT03f8PfNHnKd3Mk
EKE906bw3F974c77dTAO49k4aOGDNsUWgJiI6aNlO8z36SaFKqG0u+6WG7vSqZ+N79Ihu8ybPaTs
gDKmX+U2fZf0ln5S9ApHeSOs/JidmyMe6Zzk/viWnPXLZqjK2vgP+AaeG29Xetdzcz/IV+wuIa4N
rnWuHpjuuWoeiJJLft3MVTG8FmZmCyjzJJx1MEPm+3/pzIBAV+kQjRjBLm92bWf38KPh4uHGVZIc
h7n4RgxWEiKId5MI79nuXVRFbXEx9F2PVP4TRd0DMR/WIhJCEeD7S9/6pnbQzJcEzyPsrJGIINm1
afYEZWdAfSqAj0rVTXgwcjjIqI73q/7ZK1/ReOSZzpkzgMy2RHkPxX/z9/iku6NwDVQGIFK4jit5
ma4g0znuROjtmi1AIh/cGcmXvJfh3WHNjEUoAh9egur2ht2qe4W9h4Uay5akQ4REC59B+l6anWoT
X0w0KoRmJs4KAMFp8sEqBwrKg14V/gVhnJBg/+UsyURA0QBKirjRXCf2jTsFiUlMLvczRYv9eyHg
HrY5lakckNGhEg9i9yGJm42ZqkBq9wRcJ1fSTDxM2sjfhPAHNobNN4DPZn0GTw0Q4CdyijeApwie
JzWbI3LyrNEBR9kO/+22JV3YFnMoG+iyyZgmYIVGmXiAHT0fZ1XHzVpdqyvcoZfqNkPZE2xtPswx
x9B5Nv06AWt9Un7EhcXubuHxfNBrPOmfaJPaH+aSwsINcBf/a9+jY4KlIvZ8UCmZnUyMY3xzsRn8
ckjySE/RN8FjRHrPQwrhDBcO4PL6tlo/xg2LH07knqwQDlyyzmgcALf/Ip/njbFU/2CM5d/+mzOZ
9gj9pwWZo39qrhNn3/ODLgf0ese3qfqw+5fK+CA9oWRo5EDVD9jB1EJgcIAiWGBa5vbl5iDLD6Yb
Mm+/OeW37DKGrV9exkv/TN8OvMB71qFWAiv7YKw2AXOBAz7a703Nfho+FpQs1iaD/5/xB5eDLTLg
J/7g2T/ls4D78Wm8CK/qLw1Y/V39ad/suN45IglXAn8R4930KQFQW4eWVle0zZVn6IlDF7uPN7rp
QQNPxuTryCJAwQKDHgovEDILOohWAGde8kzix6n6aX4olct7ejdcqMDwCllRdOH4+j8bFzh8WlDd
jQBB6X1+jT/WV3Hf7+ogro7GH6mH0IAUu8CX6Fd6hSMMARrW+mrn9/5V/2HbxNlEHYaMSiecQZs+
r1cduI+HjKjAp9hNjwyyqwGocpI/6PeKbzAP/bf3JBBOjCxJf00c3rT0hQ/6pf9OnhmZtj4Q2Y+n
qZ5VUZbYaZKlDLdgt1AxdLdDqD4/DS9Svd/K6LP8R5Tkq/xfl4RnW8VWRWeu3FOzMtj2BI1CHWa1
YT1N/Iz/Pd3/j2ZCqIfHhJYjyNJ9hOk8UVc7LVTC4qO9YKMCplb+aolL14ShCo029WNC3M2EB9ZZ
78GvR4YleoThxLCU0sfRJCIKQxb8zZXoOBIQCHFtuJgALixGXpjkGOlo9KnTvFheidY9MwPwUnSa
KXxbSTYd98qI8m9HL/alsbgbYVfu1JXZ6my1+/JCx7S88loT1GDgcvhnMAzsHjd+Q/qykNjNiVhF
hXMZZ8eUkECidjFe2Yn/Gmih7Kjw51rxIdsBHLYY4ov+hg4gRPAGpHbIHnqn/ODVi7BW66f+dzmp
L0P3MoHKbhKOrR/cnjLZNhrbUj2WxRTX4UX821paQBUIV8Bf6FLAvYAKoxA2E3dw0sDp3F6gQoou
yvU/+s2UZp3ust6zWqI0MeREnLa8Mc1/A893cR5e6vMKhNHu8kN8KC/9HdMtqKmY6UAFxlhQf4qY
fCy3vovo/9vjgif0+laQM2RtkMaK03Zvrw8nUfb0wSqk//ipvhSsk56Ufe6xCbUc81W6A21nP9Er
0/hlvasvMCYF7rk/45uLtOg7Sub0xy8V8amL/ToOh9jnXkxocVG8mCFMqiZ3tWhPGeoY5FRfhZqJ
Oo9XAuaPmz4Gtc803tl7+8Gt1l6meV/gH40QIRzvq78cH17qTa/qvxoJCRxApOu5H5f7mh0rhOB3
PoGJFecuWweqCWLMJ1NyOR51kCWn8Jf4yNFV+toPBVRDGPEOZk+ZBcKitHKqc8LxiwaW+k/1JfzE
t9UZXoUzN4eES5k/htnlcaIClnf53/Q6fLU4/qB94U37J8NIAGXe3vZtSx8sBA6Av/Ay7jLiFrZV
v4BjjJrK6LLU85ZT8aG/MsXIOKKKTv/Llc8UBtH+Yn5hq8ntwFthvrY1qrDdI95u3G0WQNJCbm6w
fLWX0a8/lpVK3rwAYGYA+kjcuQw4CzvVj3bMtmWlxjPqZd/bkvhXx0XnrwOC4Uqw/mxdJm8MxQjI
4lzdKguOKEA3iKLwYwaVoZgDd6AgfAMw5tYFFB6unBhwTUvaK2YmZDgf4mt5t97T239LEPBwWkKo
4dDOA+mHPPWYBy+yW+rdt3aHBqOD8WEtOuEUji3QvnlrEPU9dYqXcKi+IeJDlacDAI8OHxUy8LCT
BiLUdlsfxOl2QptpKPQGm0Y8ZzTJbCyCtohPIMc9gs+OPdRoo78UkPuxSxQ36SVGHPwlhJwyX7o7
/PLNp5TAwuI3I2q2uUYQ+6Arv8Z4NfQ7cLkP9uzT9msTddTPKhMMytOaz0hatmJH6wlJk6sxnOqP
9oOzdHgBwXn8AfRm3YG6zqZRgYU52k2/r8Ag0KYZT6yom/EOYvbNLk00QxNnYhwtuGTlvit8UoIN
DKXAYyCjf6m4s79OhNRoUFcDorkec5gZoZYeHnoAKQZXZB11fEZ2PMJd6AmH/IF+8QAho1vPBVeE
Np/AbsT6op+sB9iZiuUZvVen+7iyHwBBKqR67veDOEPzcDEKFdOAH2Wr9TcL+0Jswjpv7HxRDgbA
1c2m3dW1Q98Sd3NR0pdoPeY5Lu87HVCju5nYJhW8BIxk2Bo+wWN/oC3MHT5Dp5fih6CwQt+PvS1B
+YcyUl6r1ZVn5m4EUHuGaZ2V57g3v7i5phRsx25I2s0J7PPy1S+Ml0l0Z+ZFOgWUNy1GHwdJ2g8P
bmPeZIJddjRRcYOPEMjX9tC2eL5TJgz8GBwrdmW6FwI2ez/iy97WO5gIFbthoF+3mDrO4BWSxfT4
UhBAjgw52Y5G77O5dfF1VbgZNvfgXSPi7OHExRvvR+lu6Hxvl/gsYHUx2azvaK456FRcCbJXEA8u
dbx5S++3FmSICHZkm7ZoJNUhhkpy+q20tgg5XEXVb+LlIFmty75P0j863YMoupeL2S17ItJYtD2A
ZHP+y+r+UOW/BtrJB24VMHWINLOOo9Sek2gK2vJIEPrfaqUnPUtOJBQHLSsDs0GQzh9HCk22xJir
x3EZbfnBIk1dX1tCNXv+w20yLQ3ElX+DgasGUgneJFN7VmsBFWNxeKyuyKWa7O1/p+BQc2tAbv0q
hTt/Z+04zJAWWeppKxtRusuHzzY1aYKzlw4nQGyBHSLRYlQ+pPdMg0UEgOiJurHfuBOMhZuwU4K6
464qC3CPj2KrHtTitiQ/EoLYkfbC4HGOWe8pJIFP1WFR8uNk0uh2gAopBVvQjhbHfTM3G7ND9I0F
HFiTKEjW+G+sxhYzk0GkwAWNKF8sxqtCte7dQ0Xjppxqk0LFMK/L3Ssr0pHA16GHGJH3KXoGNDyY
BijVckmgyzLLtSBPWWpPa4aBJPYrGVA0SvVYkXajwEDYdnT7ZluMTl0D8eV6MBXdtS0IuU5BH5py
BjZUXJ1JKpLiWxMRk1z8JGMW+X2OTAhFaMTkIQqyU3cYzyb8/MFC7jqj7BS1p+aRX4mWxIp1RvR4
FnR8uqaui+6WmAf6nF+Upaz3kuVIdI1fMUxQsNcA2JQBJyF9zEhmZ1YlKn28zD4EJrsyBV9ucUHQ
282fu0b53xT9fcEMPUuHy1KFMAGdcsEiTSrOS4aGlOCdRYWCBnzbSjddFt1K0blvkAg+ycJfq36l
iZdE0KmOPefAoLz1JOsRSS3eYgwhOHWQduEepHHHkvMgH8AXmuJmRAdz/FjFbym7F9LzdKzNIKq+
4MQNcOYy4dAt7zmVpqj+VBWK+95qw67cFRcVHarkU+QYj+lKGPGw72CdjHwWoA5X59IbH9DSfXgg
C/xv9IUALKgrDt141NNLSo/C8aJ4+WZmYAM8I12QUy8CagVhBZuGS30yRY8WkMlV6fYGA29BVwXO
BCi9smT2kx4nlTBe7o3w2rJp7Rg0/O5BwJgrwnAWvQXESDy2pq9jWD7tB/g/cqCDJi/WcypcEhM/
z5GaDHsa0+3q0oOwR2jJqIhQurDJWxE+DkqJY2AEcQP5EhAlpBo2JPuq+JHnu/K4Ktv2rkZRrLur
fn4gB27YuTpVYZdIjYU4ZKc+UZ80/1F+CySPmNfECBYug8FcRBgyy99uggwDHOg+oletBR5NGNOP
nfSOA/K8ywQ3bllzPZeWjzE3EetZ7FrLaSOXz3aKknGBFMdiyanFQ5zgbmicV9hDvD3W1RJvYx5O
j4xeuGeJL0wno0wAPGVkNfk5lbplr8nCR9Fqnglq58wW2zKviKkJJBv6unLPeo/mVhTP5YMhqPcV
NawIuzefErTkiU2zm1cuj2YMJ9Fb7/1FEcMZ76LCJpadSUlcrvjFynU4qjDnERD6iohQcJcMHue8
STPJvDuHfJ15n974rdUHWXsv2juQbN6z8YGNctcfwWp5k+KKK1FQN3nytf4woiOXD6xtpcpfMaPD
0KHbNzeJ3lLCquw2rN5gr7Et9bv0QVrLucuveCSNyvPAAG80DDD0+3pnvJCISQb7wC5tzrBysoaA
jlMDVlp5jpWq99kQQvMu8jPttsk3Z53fugq33XBQkvChuIq8d0bLTXN/jFkVQR8Lcv2gEK0dH7X6
rubPuvZuduQvHzja5/LccOPJ63HIg9E6iwG3I+oLGSgD76P0S1BCEhe1wY3koBaOVYFdtScQp9M5
teUv0akpvErmJvFMcIXWKRZHIh3VdNvpkKVhIe3Nh6cZbpeRTuLEEgMCJGCaqgZ8STTTn/kd4RDP
pii/5GjKlIDHbWpOieU15FBxEtDqYK0khy0mw9K9w+ZcuhppWBpeAnXdASuJFSbJSGcdkg/0NXB7
B12KT7m53ATIGP3zyF3P4hJakrlH47bPBu4bv6w+DMOP5fuDsISO8MVdRiyapPt9c9WiQF6wfr4m
FSvgXdsKb6VkvVbXxbQVeHDYYSq2SPoUFn3M2cCIkBBX39SxqPPSPKitMxT96TCYz7UUVoNjlSwP
vHjbR5w3u7ZsucnqcheJQpb4B14lbhfmdxRr1wfR0aNrYVHG7px1BBjRvlFY+PjwDfLZm1GLjog1
Z49KDgu0K1jN3WeOCwsuDNs8R6coov8Gjy48SAarEHSib0GSIsa1I/SgwLH0QxmIu8e/w/xHFqnc
hXUEdniEdivI4JdkHme+FNs1ZE/ocwEXj89T/232ztxHxshR1FU/FhmUrg73Ks+SlTRoWNaWV0Nk
XIDGn8D6UsPR9edxeKaor61LpTX0AMbBxrCaPGMJe/0Y62+icYEQPKGM0Py19vg4s8dgdE6ypzV6
YbG34m5hegYBgM1xnN+s/LN7FdfzKBxTJZDEU2bc0kcgCqeM7GTRSTDB1U/CeJKaQEOdQgOIZTij
5096UG3D4WFPeydL3K3GIIhpTgsrieoQ6YdSCJrmNRY9K32pYooP5lKTRXw2pkJ498XHPnsR6PbX
+bmcn9P6d0Z8WkmNfVTLv7oPyq0rjpNdNh8IkVZMXxQuD6iz6FPJGSDS4UBy42Kdxs6GqlT3LtmZ
CaxBWTkOiaMqPvylxImwGVfOzYQpS9MweEriejHE4ahlyrUJJOOY4kxFBhh99GM6E71Tqgg4oPV7
ffdM6Wbhaj2gtM9/hMta/50Q4GUc0KA1a3FUSr+nYFEXYYRVdiN5UYCYHE8+XGf4mw4yigVEIi38
Nt0bBFqxzW9YEZNzwi4CW+XnUviQejhnHrffotCyXB8LVrShYLnZSIaWS26khOGJGb09xKPEqjoP
JmSyTGCD9t5bx2r1jfHNAuizGpamdrUe1SyoZE9IDtGfLi1eYgpHEyfM7FYvBzE58jZGLGatZ0EO
lelNWOB5uK+qGNCLrJ3Nvbi2V0n71VhE+GaBrWmYW0hrXGqyYd5I2BRT2O8hRaZWQVOhqCC2dbrS
lTFiKPHKNFYQ/ZaDNSAY2SJsQbOz3gbxpajK/51FfO11CCjN8J3yxSN2tWnAv+j+XljGdcabFMHJ
saWU8wLjMheAI2IrSdHM+EHKx6dm+CaDf42O4QnWDnMsczCjnhHzB9H3+UvyUbxU2Vl7UDa6roKX
EOXkR9e7TyCxjsFudSGHKOzZYRXCFsWPP7fp+O7ICuDaJOzNmesHxVFgoaDNZDXXXSecEh5h1X1l
gJt40YPIbYb2GttHu7EIYnPq8h3PYCM7t9nZEL8f+sVkQ4Z7G4u1GlBqXG9NGe914bfWAUYbN8pe
l4m0E7gJabAeIhkJNw9WWdxnmovpOA8nwfjUUGcaZ3Q84P4dIqZcPo86fk7+Q71OKNXMbY0S3yac
QGI3Zr1X3S3eKMHXs2s2eg0KorcpY8oq3jsM1nrSZVmgi1rh1vF6LRPMV0dkF9oofPS+GVRsmZSA
ffACl0oTXqThbbi2QLJgzWtxzoa3baDJBIA6+AbyYcDj/2+Jn4vam8Ff5vWXdqmMHKRzNHMlse3x
HZWJVITKZuZy09TQrA+xGnAhqvSdiX4pUBgewUWZmbZxrdZwPXIw8mRxj1ylGW9Vvdu6r7PasumF
Yt5GGzS3EqCmovZ3OUBETKGptRwdw84y/NbwZkqMaTCvbll3p0VnL4epMUuI2Tqz+lHOmfVUzgQJ
3Ublllpv4+TKjYMeN+KKUGI/sizUpNAAcFNCHUmRXcYpyxDC0vVAx5KmUL708pasGGNWLLCVtwa/
GTYgcNzYD0Ot4bCLTLrVd4iw3e7RhlrnxpDOWRne1vhVyBylpdt1ButVS+9rZevyqR5eu8grVFcd
fFgPY+MyA0mjIyaBXkMb9livIzsEDo0Vt0f7AnT7VX8AkLTPxKzX+zJHegBR8JWtgvbN+r7S9+zC
x/vw37NvwDrq3QzSC7sXiqaR4Q6oewUovMQYRTeoYjsTfQ8WfqFSoKYYsw5wiQYx/6uCUd4BRzA6
L+aFYQR0ZGHpifHyBSAZxgiXo0TWANwHWb7FBGpDOMhGGHlG1WNyTLQLQI3WfVBvxpiJwRWm5wEU
jvXnJEdfj3j6NGNcMIFnO/WjgreeEB+mGoeNeYY/qc4tOkh+VsAXvA3yh6XeVsBcbASm8UV7fCgz
C+J/fIo7AayS7gZsZKpIu70W2EmxJpauM8sDC2h7iEr0A8mxWN4Ky+fxgVMoV4eaWlTiJiUorxZW
zHRmvQPxYet/RJwIsasA1sJHmv0oK2xzJyDpkIMY5jwQ5FlNAtIENO1YYK9Kc9odENrl0xVy1DQH
JvmBj/fH7DNqgGyV4r5KvMmwZT0sx9dyWxCg75rCdgpV+ZQY9966KIajkSbySwoIXbcrQFaP7tV8
xa/2O9vcjmp7HJiMNvOLmM012hAVUPxgZYxugSL6WLdEg/voaiziXogItlIfzXupBRn4Qe0OI7rf
70IjUdjLSUSHE8FQy66uOqv6u6L86Trz5VeC84SAycERbEpbkFC9dA8GjH0POdWyW9WbzSt1T1Se
xfpFN0IouwhXHzlv6a1aCMi2kzpIsrsg4iXjwWnWaaDmQIy8MXGg7K9Mj9jJgxqA7+kcsQ7X7yH6
YxSomT/Pb/SbSx/yMzAWSjNdxnGRGXVOTAeiFEyrn8bH6QFUYxPEaUH/LWMXIQ3yI57PvawwaZyz
ye+pwKJ2jKx9hyFduQc8JQmnWkz837FoncgYg88kN7ArD/IQWp3HqrcbwmQ7km1W2roEnc95kEjS
em3rdYzFdG2gMQqzbaDKV7O+jERsjGTubJh0ErlaezT7b7MBpe1WX5kTiI9+MR9AtC5tcxyk7fA1
r5V87/hSXWAY7ixcM1azhslCS0tPK6shpbl27FWnh9c1zmC8adMptQ4U1QEhn/CSjuHQnOg/mPfU
6CTmqGfDEZvLdJfRzxGCIXnOPAQPwe6IEp4ORQTT2kXkWYGutMnqj2DL9PJgMrm+/uSl+drL7HKl
Ig0+RSxBFfatjNFwDMTTPL4LGImtrIZhKCyNM5q/XROyoIGsK2HdtYSKgfsWYRyHB/To6LXWzjEn
YnWDzjDJjlXbUGGW8fqYXX4RZ5eaaMHueZ4o25QUK79b6nmIn1PYaskvnNVpPM6P93FiY8C0Tjoo
tB6jdZfU0zVnG6tar7fOwIdwCMb6mkV0edRmlpulvO4N9VYNXxNaAcUeBdeU8RT31vQ0qZ+6cRVL
f5YOZexhcrgwS+vUYkZDG5Zc+tfMiytazLB5/y1/RbLb48M+hI/+Zyk8STizGYIUUE0bXcgwnak/
Fwp9TaBHnm6x461eGu7+zHGAb5WImQMLT3dW4WpROdyu8LTY7f4DOrLE1qDlMAwJYQuZci1f6HP6
9CDHH4a6RxWD7+Epb98Sug3toujhRinIKmjO8Cl51sTNdqa/NBSUVgc3h/iunxLkD8bRisM2Oazd
ceyudcYz+XjqWSRq6Y2WkBEe9YXIuZd85AiFoxF4OfkbWf+BecjKYSncrDnHJHz035pGUHS8TZc0
ZUXkrsJeX9xs+R2mDy2/S1yhDSIRDkwra3Fd4kCDGgTgX4aLeLAe4OWXOPLm+VxG5G7sy9Zp2K1K
ZJcB0+9b/Tg2wUYBq11WiXl61HFVoiqvy9tqvWidneAaZpc8OI9/ffoi588G7OFo+sREoZwOG+EQ
rD0KY7EmYBZLFxUXnU5/2hem18KUgSkk2CneRVCVVP4wAJL7aOxrJ+THwRQvK1RtJYgE2xBPQ87p
xKXCA5jDYt4kCzlJ3yzrMhe+Or+lsm2QAvF2mscXFyg1gV4EbBSr5FiV9gA/ASMwUKL/eJjouCO+
VNPQPzUw271hPkn5P4mdWm8d0gQOYnrQrA+9YoeS5nYCpG2wurEK2YujVyO/GtJLJWy8pnL9zPqK
qhOxCtCYKgw4GKGse0r/WxpXsz8nuSPP+5I7IRZYVEf/YVhLaDTPBoS3B/s2pfgXTSwx0zBJz2Ic
6NPHTJqM+Jw13pbbt/6muPphU4IcDVdkMYRnT9cy/YGesMFU6H1RbOqHOmzwQl0lhP6YG03/gSLe
gxTQiXW/6A/Di4xh2V41iI3yEA3rGBzJ5oLtYCfiMYvxTyrJTFWsugukIKDNj+mWMStJ+lcMx7BL
Axb5Q+72LT3uYajCVmILyRYgMUDsQXUhV6eQ4nKuNK7sR6M+Gug8e2g2JUQwyWZftqvV52xB9x1Y
CLKQqXXnpj/1AEoPDjTfMtzqYWvcivgaWbvpBgKYzsfYClEfdJMNxfFR+CxJus55kGay2GvEOLgX
t/A08ao13OLYJ9eY+nHyKyjYvytoYxH2dBWnTvT4phEszZve/iYs3RjMACrW0U3p5B5hQexT+xd1
rzS3xgCd6B2EKFHDuj5X1aHvg6OA5p2+yalSv2vDogwbPOo6Lx8waka7YrzXbRtUyzYPxv29s0B8
oERi5an1KGHPUeF1FskA74n4DAlWEl7MGPVJqMELb97K/qSOvpi5heqLygHtQSGc+/xFj04Gnm9D
CEy1xHfD9FYFYu5hIUFX9vQZ9dF96QJpPU6Nh96SO5ruFXUcPZBVsTsPa4x3NIbcY7MGkgV30jMT
T8N/Un8blG1VAgTX8+wk6MCRQeOGhAYNMlqQms+q7M0p+llvqYLmbYxuHS/WtA7W4BGCYQLvLHgT
X0eDmuLFHiSEtmeZsO9NLxK9xoRFDGZykZDNtutJxbohAvz/GWkK0iHUoSGuzriQmubmscOGCmAf
TJMHBXYoVLkm8eGbgsE0kr9u5oNuFJ0qppeCXDsb9jAowTq9TuqpMUKUkGXpG4ovpWc+A8ueDZSk
uxlELm7T/GuM6PaPg7UT2BXDFvLjBXG1RyfTxiCgG/w7T7Q3QQX1OfMyBms54ITIGwR1wHUYQzld
xb3i9I8rlNJqtPPZ1ctQzA5oTpLy2H1GYPKdy9DOWjJa/LTaT6YziN9dRspVKBlhbDpp4oAXt9jt
c9oPbspmdd73ExnLPgRZJT6wBDRgQ7DeRE/qK4a3rF4hh8nitB0Ao/toHRHDMzCDCPGlsy6HSb2K
IJkjZLwZFcxBEY7zBj24ESly2/vllcxo+BSRw/ikVU6/hZDb5XwtS9w7QKmvKiscLl+zKn62F7RP
dF2sIIjFGaLXxydbdx4tNGtW4tKSZRYdG3MixzCr03NDkLF5nfRPK3MJd5yGE2k2uDNj0tiL5bEs
CdflmRaHkB3UUGz72qUIytVZBxfuFXulJTD7fb3ehPagYEKsD0ep9KQ5VCHuDohZnpDaEQpqG4ML
4ytez5wjcf2rMN4008uYfOnyNWpeSXqcNepEMMYH+qRUd6ThHeJaU59kzYF4ncQH3h1AniTlng9r
wq3wd3oAyp6n5SXlrMdiWoGK6qSFDTEkQvDFjyM8OWxH2ZFm+rHT3rLaS6cPE0fuiICC0hNT5rOD
1IYiXnLLZz4/C43DXMBwoeFxkDACXK1t33lGv6dQ/1Ha4bva7KuUMdkTak9NnuvqfWq/sPWoGYR7
x4nUqzn74P9sZbiLwUul9aDlobOaLA/sGo6G6OYDPL3hXgJujCXemfKF6E34kxoU1mQmHiKV46+4
nUavnu55FqExWBgVyNEcS/OYYlm52pSXbHWYpxij9GX3+Ccr+YuSny3Nd2b5llObMUxJXWHcpufi
d3jdtz85l5+AFayZjXAYTop62uMRHSmcmhkVswHveOQyj8wkvagjEq7KgBC0lNK/wvRhlBCf02TH
yQKYceDpWOoO2jx4FTxFEw0s6OwCnGlXy17Bnj/eV9apb459xVGxj8TjRD7i+kzjB4tlhK8SH9r4
hKeQwJ2lOyCjWnwqB4+vvyQ+XPgBZHZyJsWBJ6H3TqO43EwQc5gt8sJT+3CKnof61FpuD7gOh/QV
HVeqOKg6UitctFNm0WLc5BEWr0tiAepqOJvTdIDnnMthrR3Y6XrjghLitMr/x9F57TiOXVH0iwgw
h1eJWblU+YWo1MyZFMPXz+LAhgGP3d3VEnnvCXuvjYwivc7Zs5gRVfIP56Qpb39wQ9wrP7eAJ/en
0H8X5Xlakb0yqg2U9tTNbH48lEGKydnq8aI94Fd+sSLGP1Altj3jqIaMQ6guGY+Nl2FeeFGQ7iTC
GGbTvsjoq8JWCUyVd58UAQZQqPs1EUEp+gelNDFmTPVRMn9wVrDpV5gZzCuShKO4sK16nzsOeCbq
lmuhwRQYn9h4tioCATLtXz0eVQQK2p8EudCYD2BeWhJ/2O6SKLER7TFoAuvfj+pJVC45b253MMZT
udrFvBeNsCrownknSJuufxk7G/1eXZgSeGhSiuIZ8xuVG60n+w3LQP/B4jfUV5/vnMu3UY5MT9Dz
Wf0tQjxPpwdfGd8u3MjMRrkL25zshJqZMF4n0zVSjy22qOJdOvK4MZZTVbfu+DZDobdz3grEFUwA
ySiI+T+E1I9MhhT+eiwedjRACPK2CgMJh6Wj2HVFddOybEphIkG2Q04N1thvYu7E1XBYgujzz2i6
g/GtmtGxUmkTifAy6OoUnq6svam99VGMLdUP0l2RxG2HCUyfBuvoG5N3S1fgT1y4TN0GqmuPub6E
sJW7+IjcK8Oeg11wUxA50Rmt0fTvUVkIFmMZLR4jqRW8dal/rTMLuxslFOPHTHAfLJ2EUCVsFp8P
ANjlfcg4CcNVvxaMrciDWNs2aAjFok2mMnQk08VMoQM2YBq7TQN33S/KtfwrLllJ0T7wswJPDTom
MIrwM5JtAMYU8egvQ7QZS3GDHVoPRbo4qOubdlDrT8v4rUsntUGLiAS/rp0ZoOtqd9keerEco1UZ
A0w7uNWwdMIzclEDovec46eiQEvASMSnfFLl0zCTTh67xXzFzyIgmi1uo/SOtHT+xtkD7hXrIkEI
BY1ybPlS9zMSGsRYYPHxpesVsReXObtsVq6USTYUBo85HpJJNnyOIb/yfSCSsN5jgsOZeUonRbwK
ERK1W1r4IK3SlexgRrk0n2gi8b0PqHrJ0zymkl8i9EThh7j+Ry9srQXSYZeWbVZ2IiM1PCmcsPm2
0mbFhX1W/4foRyCRnHjLxlkxU0kHQmX0sJIO1vMEFVsBm83br67QvkhM9JvyaMisGGD5Hlg8dqgH
BD+b2WhTkJwbEPOKzMTnpNQXeiwJ6A3EYErXXxpdYpB2jMnqBbPIcRVJk3Igw5utAz4cHL7+DcW0
e4EBv6CVYJWidldxcEU8CyyXmFkB6ojdsXDoCfMcQ2ACW8fPWnyvnlKchuVYk80Hzb4/IMcjgZNJ
Ax6+PqBMYCVlIqnCxiZ7D+XIFcPnLX/1N156rfYf7OxzNqQs8cggJ4x4R8kXix6rh6xyM+VKVWqm
f41+MRW3GwKKYOxx9WufYBxki7KfZpaYnIVsMwGQkDgQ1OtFHMCKvi4VMoAzM9CEeMIB5XqQlk73
DqrUaige1H/RosAVQ5XKKMR8NskDNo80Vmi0mQLy/iuxgzQMkiG/BDsDgy6tC1Kg1Sy77XZ18EOQ
g7aNt6jCdmyxMHexYnuoDjqw3NzPTK8zYv6OGtJ56Wotd5OoVawZsq2DDn4vyIqEclBlTG62ua6i
HUftZhUv5WJzPjPCgVpIW94h/c2xUcLcCiZ8/bDbpb3xZv5xX+oIKzAIQo6mfdMxE+8VErgJFGl4
4EnoDbPsMOrhQN8PdmKEiIlyH2aS+pTWxZX5PyQFGzlqvl5wfyDnMPcd/VKyb3u3ZTXMA03zwqYf
RgpGhL2is2OT9uwNryhS4eXlq6+XhwZ/JciXwu7zkF6ziw/TUz0H2XrUkRVA3JBdBf4uGngBGzeJ
Bmy0AnqBlRqXuxsBXMnSz2vlQKXDMyiXL2w1H90z1V4mXGTCjywr6FZXbM7WQrCqY3C6Gb4ueWxr
2FOIpo2klVW7rtsFtJAzBXyMzw/hvehk3Muzm6bFbYold9g8m9GOshvVrdi7yQe3pymSjus/4jMT
ZsfE66FzJ1FaBKhBKtY1VSAm7rA5CxHxXOC+Igf1DIYcyMwUl39zLtXp6VF+2sPAMNlNmLejYcMl
zrvMvlGwZ+q9zF3rIGfqhM+Yit9YXK4lwfDQAkRMMTHiIGR6X1t+dsDSCK+9vdzfFflg5GhZiV/s
2NujzpYj3W6oACNwYoGWu3xnPBswjGuuXGIUTinjFbiLqAE7ID6HFYRc73BrIjhKen4pnB+bsQEF
eLXwZLsm/TTTVjGoRT8RyXt1USvikK+qvUQgTWOjB6zvxZKdRYc5PQpGkyhE0ABpgUsvNB5uCk8l
daggaYc8nQMViDV6CVLOiYfK/WoIY4H96PbHE7nk0e+l8bvevnbqsSRGbnBNbjoWBAbWZp/hv/mi
z+rP0LVBkX4mM1l4R3AB7N0nOA+gHnF7La61XjWyKPUDXFUEGkT7stMo0M2xRuUGKTXGPAygKWhQ
y+hkQaMTx05mQWB5Hnm3GRXmp04525OEa0pYMiwYArRqnJzYkOBOidoVdSRTJz6yfrKRCOeSs80p
4ZBr2Lvhw+dRzOXK3MvKmHO21m9fT38bsWsclucplL+ykfuLKYWnwwJH1UBimuDOKX/b/QL9VkQH
vEOVyh2vll5LiIZI02UTKaOrgdQcFwHcMnM5kYIJhJMeLIrXlPiHn9rhmx6YknHZ5t0/vFLMsZEy
TQWGT9T5JFOcTaCZjz9+SxXRa/OcqZzu+5hzfh7ighAtVN+i6IzpcJiSZS+tNGzqnFcuOMsZ2ljx
QzleotRDicl3IOH1UPzqzggqKxlle9xuvA9JuWlw3Ri7DBS5+bgKPjDNJ2iYX6x9GcwxRYKHMpoO
MuY5cNkt8fXgMnr8MGaSaeLHHZs0/Y+NTKIF7NC6u3XAMKq+1uftoST3HT/X5mwlQ3X3eIMS45c+
DaUbfyn3mRUjFQdBXBiTH26un6jO5NRdQOtQEzLBEgiFoKrb01jOMMywBKy2gm2437f+fLVE5Lk7
FNqs9joXnOVBjHUCk/rYW/DI0qFzztqyGIrlIULPaQQjTza2MJw9OGhAip+gLhzqb8HX7vxXpLmY
O1Z+Zux4m6pv+M0+WELwGfH+YWNiT6p0wea9uksfrLHnl1ja3UFTM0vk34R1SFha4VuguGX4G6lo
62sFIaA+5DaWCzbV66Hfj58TvfCuu1OnpYfheXzF6PbT+hm1BiftFlVHr68+cJxil8/d9lxdGWAU
UCBYlB2jmxY7k6OHCD1c4RxJ1Ce73Es95RM4EuLa5hvgEno3g3JjR/DnEXuBW/0sTwrojJ/NHIY0
+WOVXMoYJrnANbhn8+Ep59agvzC96FS+qrgecFKhEPOJh5OdqHGZjpwqf2Ti8rF8JJfpxeQPOcCd
IlPiJp8qAEz72rEuxo91R+2T/ks845q6bDqi/yP4iOmTTZeiZLeSmr6rX23m50gimKXSC9MtEfHw
Drjk1P8hFaFnn1UftWHj5n7/xQxkDNdrjlIfXNWHudi9gRVgLwXjgzw4qQxwiPspZvT2iedOfR0Q
j/j5LbsAgc9o+8iNxky/a94Ib44CKh5QCSWCljlYvpAz2XyFb+oV0ajlpI51QAGEunN0OtuqXGYH
4OYRVmHrRzPhyP8Yij/GsLLbE/AhBLDGobjmr4y8oxOZOxgddhQmnXZS/OaX9W4MXqjZPa7yi8sb
4FA6+PkpunLcuo0bO+oVDPA1hVe8m/6SH/EFlwCVxPf4h30JC+VGmMQ4eMNj46a+7JB06ODbmj7q
bMdI8tgdak/ye286MX75zi6kuAWkJJ/ql5F/0p6UJwiabnQho+eaBqnHGMt73Hm4f7WfdtmxUX++
td+RuNd4Jf/Pk9Ku82V5Kr9Bu+N4Q8jP1ODddJDI0Xz8RW+FP5CUpHwkL7xNfDL8wtrHhKi9D1eV
XFR+WPGUHpiSHO0mQMJnjwf5TQiEo/Wsn8fDxL/y++JHZ6p+GqM1Bf5yx0R34UvzmyB+ys+SSyxb
mN5A+rmKPZ7jw4obEJ3FU/bRnrvgJFx4F6MbqoTr/L8rqT235/7MWzLyi4U7W3kkdtFn9BK9vIq6
haFnK5Oj/Jb7fENAXto/7BU8gCslL7e45iB4iGibAae4vBr6BjJ7ZnYyy/us95IJUBrQOeZJATYy
vPsm4FlpP33FX7Sz9bJ9TFBuKXOJQKt5XiSXHtRsvYdAz8mFU6Zca3ApNIvFT2hyJWJfiF6V+MiB
lZUX5E6fC9oNzOSgF2qMvO6DXUsD1BP/EQtJ7PcgBBj3Uc3zz2IWF5ODV0p4Q6mF1lA7IJ0qb9Ud
oQqybvVqMk7iUapBGi6E+rwyQMJUNPfO3AU4OObMIcfQ+IjfMFWwYp2kcEie2AkbRANwRZPPIR9R
qeIyPHLHVRCD6p27vmPnRK/xSrtP77paYQKUyNhpzyBusNab8qu1oI6v4hUuhbFZZkrlOFFk6kzs
jaRDzkUeaP79UNTJzbuSAD0BJ+fcYH9Qsrde2gNdxhOQA9ggO/YJ5KJvHfIDkiOnCkZUH7voH95Y
1Lboi05oY31sgT7gEh9/+2E5y6/ia/FbP01f3KWn5Va+sVkgcm3a7vpd8afh3I43p88WpsYKj9kq
yAyXeF2tPg3H4lkMh/dpeIoPPXSvp+Q5OepP1SlHbNcLNdgBBnlm+lxPSunL0nQfxvFdyWvdSVJ2
k2kr3JuYPK+Uw/ZjuMNC43zrnvMD6iiOtNlme845Jiq+iUQTreqKjvgwUOIFys/6axlO4jXH6bxp
BLY89OiZFTinF0wbhHDtk83xPPxQJjOq6EOyJy64jOBZGN9lyPHwKkQXBGaZhfVhN+Boc8wPTKke
Qrmn+V0icxzPWcrIeG9dhvfoc1kcrCAb+gSB3UoHGxTPzbHC6I+7drHHb/Q4n8u/+TgyUt9hF2ku
GPd3q0QuKqG4NtNpBGPJC8tfrlSy8uImFJDf/8HPe2v94T05tpoMDcYEKPP4IG6LPbq84738Omxe
4j3tVf8VnfoQLwQOTb++q0eQWMHSRja2yLP89wgklxyj7+mtOolvaLt/YtXExM1jVOrrPWUiAgaR
TOkJ68ayzoxnUr7kaIatIUkAf0U1tDqyD5Li59EkUHB0TIe1nsfnqG1ZqfU5WaAvZimcGr2X3DgV
35hS5dLL0H625kdfkwzJCbDPJJKaHfSoEy8MbRd/BmQVtN4eXyijnkrbz52Tkp36U1k7DEPZwjAW
REqobTONc9biyUaLjTgOuGhoJC+w0Vm0KSla/svIOQvqHQuQabPZzpEgJqS67Vm78LyKhwmfj7bl
EINXNh0GaA8yIOEYVkfGiwB2JfHQUEeoUOYOiDVmVmUFO7GlTJozr/MgvLcMOeu6svxMOgBjgqZq
cZVIvfXV4fXA5asottXISDVoH+pEwUqFdDWSprDRtDeqoKm+Yox68HAYe8otdeGG3D/msB2vmOOI
URwwF/+KGxJtf1NluE9JV30vqM2o5JZVn86UbSAl8PtcMWCiIAIBTs7TzSg/2X50y11UnmP1uXp4
M3/tFYuY6NfbCJH62inJjHUY6eDQ0rGHZcdYP0gNTlntiQ8aR8s2S2he0xxC5R3RSRN7At4geiJr
vs/rmbFQVF/79USTpUFN0faPjE/Kqzk2ST4Cdc0Dvl38zADYdDeRn1NHlm/WFD4qlzQK5PGP/DxM
jqjTMu36ywoQp973lrsg2FifeEoamybwQbAoxxdn/g9mmkg5NrqLn0JXj3l5FJIAc/cj9ZEVMjFS
jKPKPGk8sfoUMIcyFdAqt8di2XJvOBF4zS1A1on21m/7Vr8lxJSpdhzZQBBY0+o9W85LrNEYPgKG
fSOPhcBxwbkh+6Lsy9DoRpU69kILpAM20E7wwHDGhQWx1vDqN5GHTWTlVZVfYutZtD5MKqclzFPk
ITsgvDsmpsnjQ1HelOw8Ykit6iMtKitcyndL8Fecadp5GQ/WfIrEo0Ro17apB5jl9qr/Ml5iImwm
7PI3FJvgoxameuBm9SPzVpiOKjtADQ8Icwi4L1jaOJaDUruyzPo39kHbnyo1fBRBoSAS90iPa597
EwPixVI+svYq6Ie58iDOdqVTgRDMTzkGOaLRQQiy+PsBCZDh1HtL8ePxCDJ1Nu58snkGDu24Pm5c
Wslvp9xZ+MKKlF+07Jqat/bB2sHX8u/58WykDCWv43A2KYHjX1I2jPGZ3Bi24/TZuepDu37kB5H9
PgF+VK40RAsB0MdWPgsla0lf4SA+x78IP7dm2VZj22QeCBzLmi+KcEyb57665OBH+ifCbbYgb2bP
MaCv/42d2ZU9Io8nVtIdjvemCSNogrzHbjyDDzuAyxrqwyxcW4gxJAwGzFNX9Ass6AANMfUjOR5X
69twYpxrnNRLid3O/OtjvLmvcn0SIAUhbis9iLhGBfvAy8lYkY6ayAzansi2ATsVppXfLyjw3F47
0OprMmiKnsqFwJxjfO6JL8m3EwuvP8cYTRo1Xb1v3ba58PWQ3fcwDshlB5M4+YO+uurqdmfzscWi
LVwBLlA4uzslf9JVzE9Zeh6r1zENzOFFh3/G41qHfNxk7pjzMdJvxUvxcBDwmOcW29IW2AZmdwv+
I2ihdCPGS858Ej54a6bH61B90Tl0YM7gTm3Bq7vhxO78DFShxbU+H4hs/5c3O5KNGh3IDYpV8pZ4
aPLm0nyZZgA8yHyfgvIOXea8cBJzYr3rp9oBGrijudtBaziTJpfo/yOlGTT+Lvf5padTrW2D1Id9
482crhCUY/dB+UbjyrurONjYDIa6oNomx8iBGTsNWpkcHehuy3Za0Vwt+ans9dpVSZzpF6KxIHrg
NN73zwsqIkQkjFa546tp1/qaPfPNcvZSGD6hmgsVOlcKXwS/4HdBr8tXUUgYElpTZq+T8luc9FYQ
HKmGq6mI54HTmGC93mEoUGBXUJ7m7n1tbiMCVYFukk6dMENARyhDVr9ihqD9pPINy09Lx7Vj9Mdg
qKOXRR+MQY8Aa7jUe9aViHmoHBk+bVCEZP947whJkvdyRFnIa8kUato06ZS6jIcLlKGqW6o4ldDf
OKC3yvRUtmfL8tBtM32k7haI/OUlB+vpAR9Va7hloQofhiF552HGY/la+ogiln9QBxE2IFkwpKu0
YFfafHvm18YcuKz0ZWgTXbB7KhV8yMV6kDX46m4NrijabAOMHGzKvozRHhI3KkYA3b60EWM1CuEy
BnoQRjdFxgJKRdP9LA+bwbbgM3uIVJeFFVpa/pO/B9UzNXv/pZe2GrJhPBv3xzt/dVZeFZxMInUR
OCOxPRq/ygeyMbixO8K6J3UvvSS3/J6dlIDkWaTZHO/0UTS62GF3ONGr6SY2CIounO69QXDOmWa7
m70E1AMIF/gy10ly2FmoyEejQ4sO27Klq/K/wZ32q2E+icR8F7+nhIWpB93cRQiK6I2YvHyiP5qC
9UX+zu8yb5HXXojHFDjhyE/dYkHVb27B03yur8WT8I/HrA1y2nnsejwWg88Lz++wIkibXatGl7Qn
ediSXfKYjZppFGxIe47vy1teobHfj1xIbxTkXCB+znrrqX7TwEczmK1D/rbbHg+u3YNl4ua7NyYU
dX8K+dx0p/xw9XaN+zJ6TDiG0Z6BrPp/eY9Ck5tSyA78IcJHNzlIzqsQzD9N0bC7Z5+0BUIAsln9
Hv62POJPHIwOdsY7l7zy+rjNX1T2C1Gh/0gBfYJ9Kpk2r3ONVxjMEDMA/izmSihI3H44CDGMIJiq
ToWVGeBjbk8Plx+9+uT3vw1/xBRxCPG3TN8i0ERELiB5bYN09Wk/J4Od+nFhU03lkeGnZpbCfzTv
1Y92F2/VDzUmo7etvf2HX5ChN5VKH2pB4vVs+rbfOZmCZNyQBdkLH9WEAQHCnmULv7xgCIEkUm33
yGQ5SChgEZnTv9MGbQ8XoAhYB2ilItswgDMyLebb8fUWlq+TUc7wT2hifstDcpxu+av0k+FVv/Fg
I2DXNEQPTmyAItlZu+aZiZkO6xm8D/UXMkBWIDseeBigWYMI8ZfqkrqVH4gFNM0y228b8jIpy4Qx
b3nKjxPmHYhC363pUlhRrTGtYlHA8Sti8eJo/W0Z4XHXmHByKWpgDj6bGORpTr30TQMHh1L0IjcM
6c/4q5XRkXiuiFTkh0HZ9CN+dvETryYfo3mKX+XzeuV3cfBiOUtQnIun5GlgULi4jU1QJPptEoxI
G4CZBfBxn3c2pDOcJcVTFVZ/FmqAnfaiJraR0MOfuT0bbQNmJtyIaD6BNdGt/DDK1NG+bWs3Z+Ha
g0vZeZ1JmOUu+t6eI/Ca1KHoRzC/JsjTQmW4SNl5nj3hOt2zA3AjqGv1+yi4uNyNf4SpdqA6/3gV
edBqYT+fODPK5YBDgpshaa9Y/y2ZaFg/Bf9BiCRPDM/tOB3m5I9yvfdZvyspslNnMtyc2Z6AY+LE
Eag2P/LGk9vhzWMIoPwk3W11mxhXi3Bl8b0JoqEO41HmJm69SmXVgsXnNkYHRgLR4LK/kgmmI97M
9FqDiTLGa0hLLsIti21jBVJ0T2wxGnvrX1J7tH2wdXbmW81mEQnCUHhFXdlk/RD/Rru8EtjS4cpE
EhRowA+Qm3DzFrC0QBUfBCYyhH3lv2QhkXJMDAiPsMoYpPQX2X8YrymIdt4pWF2jmytBOf5JPYUz
41KP7JUHC/SIP8uTeHhEu/2gwf9JmPhxsak7ZtJ6FbTTa5dTHux1041Rv6rBQEA1xxgk14fDG14Q
JwXy5INJg44yK8WVixjmGNUh/wu/d8y9JdNdODL04yno1Lc++dCj/T/knSr+E8ul/IzM53p9MqPD
AjU/81SUSqNb62Gsh0tP0N3ByA5teVL1U14HzBn42meZzzSoh330cIs4iEasfzsSvVvobq/wj9FT
CllI4pVR2cAQoLjDtIWYilCKVQmzBVGCMEM7ABfCrrEJEU7Z8qYSYXCkTKUQtfJd9Vp/rC/r/x8G
WxfAbAtIFWG7omZ4C9zWCZQKZtdIXdjpb8HsuUC5h3z5KIvHzHK2ZxSGOPIhII0PiCP71Tgbf0Tt
0WzkdWiMPsLtlrq8fLKUc9R0O7vikS9ODU3tcJnIEMgPkYmD0jcgr6DgbpxYQWzm0v+hLqF9hsCA
fHhmEHXDr9S1WA2ZAdio22V0dRQiIFB022IwMOyo5BkJ/eLCYznQG24aHTCo8rSkKxJYv/CSJUxQ
vs7hQH41rR5Yii2Q0lYhnuVOpPjDw7cE5D9B9jjh/JXSH5MrJyrZJeM7dvj6GA+YtZ3ULn7cVvV4
SLhg+I1Y1UwPFpY7zodp8Ii8ZR9Vx47J9oHWE+IEQJjaZ9bNwmntMH0FrDI4P2GzUFmOMqAdBEZv
umCD9pNWr1i9yHKN+klG8cQLAklDYPJkz5YzQgjOz3R2aL7Qe6mQ2gHBCweecz57cUZGAXbmRn6k
jPY0OzSYC2rk50jhLp3gEWpY4w+QbAq/R/oixE9SR0fC70yLC3KFNh6zRoBmp1axTIQKjeh4NugS
UYbD7qSyAvVfeszPWbHzAm71Byzs/9sx6h+dtRCsBJk2xWN3W3DQ84llXvpwedm7E6WItIR9E9JZ
0/QWKGHyA5+/zlgvSTDS3zQA5fqp1C/NcgNNTeZ5b+6mhsnBcQDkWPu9Ro90TM3n4gGy+xhT2Ww1
hZPyitEqr9WxSa+16XLjttivwNsJPPP1SV58JmaPhGVPOACzqF5KQjfSQ4aQIw5XQiAGu+cIMZ9z
6zmTeVRv9Uh//tYKnPAHETJgBH1lOCxGKOhXYSEjYU/uj1yHeXHqcF2yJDCAz15LWs8UuNfGk4am
a/MhWleu8USzs+JcLc8K6MZH9q8VxN+IV2CIUceMjONmkaeBD4L3kvGZdZuARCy432R3qt5l/aTG
kP/MozbfRHgICZe5I4r2ikjxJ8cA76wp008zG29yjXTTVMmj1Z2Mt6Tw0TSxqleZ9zORhLMv+fr/
MylkBNNkV4uL1xbdgYp8Y3Gs2FmqAxvRSAqF7Mj4hTJpcZf6gAOoGEMFvxBlcO9kzHJ0v4OZ35MB
gUgKuwNJ8B5PF+IkPn62zzIWZcPPmMyXfAIQ9phUH0HkrImTkGWOboO+x7RxG+T1P/wfY3WwcsQn
e8QSTN2TEaq3fLdEovwcAjuF1JHB/2AGBfITO/U/BecfdCG2p+r2a8XNG0jV47B1Myr3tyZBhkat
YlPTHyrtqqvoUvYGXv6CoypQTMIRmO90dMXnuT7FBH506cFk6i3VJ3K9hg++Y7U4GUBPnBpOYOY0
sU9hxRSaL6rJGMN4rDehslK62MqHEbCASU7tGxtQf3jhcChZ5zqPF5EGc56ZmeyowVk/oByZZojQ
KyayGhXn3OPiGxp18NY1/lS6OKw8hoWEIfIHItanaorOk19e7iXaLtaWnC3rngqdaWn7LLum+zir
h/llRk7EGfeSxPSecTCyJyOthYaE8ZicfPSp239zXVkEpCxHwUZKYT3H5anAqQnpw37o1xIhEBvE
Txge9BBvw6eKTHtH6O3oMAKDpfszsFBgVv85wwwK+SksfQd8yqX1AKPc+DLsON4q8BwuJkMgpeID
/aWr0o7wG6jEQTDE3eEq97jOTCC2m/mFO6cewm11IFwXHg4Ea2hPzNWWirDFC9vZBg56EVscMInr
OrhTx5Z2x9+SjiBr/+8liI3hYyvOVA1NigvRtv6Kyu5AXOW+0rkDM5EJKeNLNDoWXwwfHOFSY7jF
qeaw8yqB6o36sl6w1XbqeUX9HCG+sP50Arl25dKG66oetEd9gFlw7GPhJ8oG9B29o0mGG9WPXwS4
TaDq6WeaWa+/qcKxcJFVEiFfxserNZ6oAvDmE7DE3tYECgKXumbBnV5W8g0w2jykQwvdwNhkaXR5
ZYq1ioKOuHmSM0KZPBvQNLXPXSZryCC/1uy3XZGAeQadmHbv1Hg/z89VTsl6VjlO8n13XqjhRU+W
z0ZHHPqVkCfylPiZgZJTV0pEk5Alt7Lz4EB2dXgGfEPli4VUv0XIf4wN+ivQ4Yy7qAmS3TaoQYCn
2tYYoEYUpS94JI8I9ONwFcZAYXJR7hZ6XCXgL4xxQXoEFXuNhPKUKQdBUchVPbjtSFDZMeT7WmCy
4qZ6kGsMnk4anC90BAJv9NZGUPhtIlBcpBtyIFBNlwzmyR+NUFx+o9pvYzz6t8I6yqB7eq9jj5r6
jzTkaEwgPXUhK9eJKfNlAtmCZY6Pa97iIxjkELmCnRAQki8nxIYM4VCfxebZZIxfvS5WKHUHHA11
7OM9beEVH9e/TnFHNqGyYBvpKZ222XE3P6+ifIRAQjQtTHrKAmodp0nPffo8tXfz8ZrCY0chVdRH
Zl9yGQzqdYJ+KuhH9BpC+tOqZEcxOT0qQGzxY4lPffFcVN8pUjlGqQGldcMCHRWNdWuHtwGcx3R9
EJ+whk2311hfRuc8ehEZsmKOwOD/U3fONL6ZcvqUm9NJ6oa3WYCD2MWMqGkeE4zkGR/+byE2ic3w
DdAJiRGKXxJyI0gHXFwcawJU1/3Iemi2ywiAneYQZz57/Z1bl9y/1XpKyq8ZIAa+cJq3gRQ8flyy
aghXWY+iis01KFtfXF/Z8TzmUwL5CT1PeVC36DqGtGzyjF1+T9+pkuTE0TWHkyTvEX5s2HuIBoxc
Llmm0dkBjV4rDWzWPc7LV53crEK8N+s8AZgvP4QUKWyrmr5igY/RCuzvtIJ99RaXCVVj1HEgKALV
YYJ2rO7IHVBpaQQVhUjH4pFnqXxvzCMuuKxh5MhpOrtL+y7qC5t0v3il9/pB5bmMVysOZ687p7+1
gNDFedBNwSs8GChoNCprxBcdGShhB59SzNVdhnhubn7H+d6Ck0QLSyRa4VhIEDCkAmjvY2ezSBGV
YByS0hc1olM+LITvW5ydsS72AEeGdTkKOi5YycUTgsQXpXBFxhMlgOAjyiJqRn7O8jfshBT4gLn1
8qIhDWWz5a/zS6u+io3AS+8b4I8eTxUCh7zZ2K2hwLgZqRnqpOFVA8dSpfYKAJy3PNaf0uhSt8/E
dBtSWOfHIj2ZgDRIhu9qj8gvi20fVz9qXlzYAj8pc2XBM2anWYmTC+RnOfXS6Ekog5YLfPpR+y3u
Hcs1nevjdzZuKfWpRkTQ+tRpny396xxujIV4px/zQN8+ggbUzALYBM4fTXex5U80T3N2ylmXHfvj
XCJT8nP5H3McDShrBJL+MGMv4AVkiV0ctWW3QM3lB0s9IOU8VdWIMJDgPkIVO6fRz8t0HWDiFAcN
wZVT/DMVJ0auSsOfC58AAtO3jAEpHOgS9Dy7UoqQzGlbUpnoDsb0mgxngjys7qApF7VGcqQsz49B
vEvKpHttyju2SKSqpOurPrIlHELLLC8tjGGKR5jczBDIfUOzjCat8ysYox/Z6cbwh7HTRsnLz0xp
1jvbqlTeGzqbTqe3YNUjWcPD55flpTHfhg3I441dWFhg7hwxtSULahaZkAyL6BdCrtalABSxY3PT
Q8rQkW7ulJsWTsFyX1CTFV4cucNn/xv/wjueQN0lDDSOOBmjkaEtWwUmM58FIAvTt/Du1p4Ax2o/
0bqEnIT2PnaVj/nK0KthWp2yADq12fPjwUH5NcQhK9WU8rUK0jvbNTLcWLbQcOIzro6p4nMRSo9b
yoM00vHtZpSC6I0t4Nr7qiFo7MxBhCSLCpehY8qMndlSQxlmK/UJQ1aF+u+HaSonkLHl8jBsc+mW
dEAOv23nxBh8kE/C7sLwS7q1cs7mkK0p9nem7yV2Stgbw92CxqV7MrfBisrupuOh0SUvHdbXRSU+
YYJdIpNinOPTj7UGSImF/moaAM/JJv2dvha7RZ7YVhUQzs2uepFaynlJHOCvIbpnjskw9zSvDisk
Bjf1h7XuTQwQs50tvtYe64Z2mhwa7BcH0fL03udzX+4DekGL/CRvKY5fcXvRcFUthxYXX4HQ1SHA
JWUQ3lytypvYkSJF4s5D2sYtmGDoYzbyoeTvxXCe5PugU+lsAQyjavOW8WbojO4bep7TADiIZ1oj
YBxxL+6S2/rdmw7xOuUpn2+cMRi7ibwBWdmzY1y3FwGNmqQeUhM6AGOuMJcpy/dKsyUtDvjvAH1A
4ETlmIcmmg4TUxVjZOzee46acEYYY/hafY3lo0lit4jemJ33nl9GvkJVXQmSrBSiBsK1vyrJc9mH
OblUEH4uc+kR7CiwstE50zxJDhoq7fUUmfDIwgfuDg1Fv1PLWwoM57P2IiDz4nOuQHPSUW6rOEHx
FRSkBqNP+LmGmSEiVDHRKFi2pX0pXdvVTdozu06AQ+A7syDNWezf69Idfw2kfDj1HpTTtoTcNjoN
cPiis7LFjAfRfDATaBkYQfacugZNaHaMeirHkxiFpD1qYliDvAAK9Ti13CYVRoQzEUKkqsFDaoxw
1XDH883ZFlkD4wepp+JPAmOqh/sfNgaDQwYFrsyyqHQrDPQshnh40IUgPJH8rjk0gGJXl21cebWQ
HDPJ732Fm4znmWdEUtw61z70gcbjkYLGfkQbjda0wljCoz1HZur0Cb/l/JK0rGF32MMnppcLKeu+
tniPTwkaJXnnhUPGooN/nP3wf9ydyXLlWJZdfyXMx4UotBe4soo0E1/f8pF8bCcwkk6i73v8jkYa
6Cvyx7TgEZnlZIS5V0ojySwHmUkn8R6ai3PP2XttBhW83SnwwFVSE0F7VIZVTXojWhxkHvCKAtSh
M7qtxAVBdq8kmE2QSSx5+hDDFG94kJOTE1vaqvAYjIQtFsNWqY6ppyKzskEMjRM41NS8V1mAoPVd
nGsWOySh454uOaVh3mWzpnS57lAex0p9t7NhGcYSoWAr3o1ISbdlb6IUw62SEYO9LPNjref3EDLx
RVQWRkIKnqAeKsC21VvetSMTNGDXUTsoy0CvoTJVu1KnFerS82HuuxUWKRl3GeJcwTKF/LzGXoC0
mW+sa3hNePIysTdALTA3494TI17tXF1IsvkGlBC5yf0Fnz8r6B4po1ofOgyXY4W7oE6UiM23tveT
sTsFg4NJrt7JlvzkWH1zyFuCBhYE11RNIdnNunUXGackeyrrW8ZNDma3c0YQguUf0vK10e/Mjnlj
cSjcgz0syP4g6JO0UgAkljhHxo0iwWTTylZ3Nmks1VyjVcliXl8r7Ij0/FEV1113k2F7pPrrmk0n
r/P8judEF9ydq2hvete6RsNvMk40mHRwqocvYQB6mEdsULZce1Nci5QBmftsZswpN75xNuHKVQZN
zXXn3Epr148bkqjqFHrpHbm6egNhYmfSpOhtJdgxIGET4rPBKLqHMF85ZKm85yHp5zOXqk5qZ6Pa
tziw0q+8t300SR4GZ1cuaEHTw5iVnoWiTt+yeqJ1eutJsAoc76XOpeQPdPgEXPPZzJmOuAlAeQeK
I3vMjrZ9UgL1a9i8eole0fx7YdtLEBa8Gt372ilgFwdjMo6yHw3IpBARvx76IVo+SqVIIpzWVTgk
JDAoSu4wJ2YDqvs7e3zKEiD7CBKJNKbxIZ5AaQ7lWrcppKNRWvOhu+lJWyAlWQY5DRXxYnmsQ3mM
KsWXJEDqOP1fKnlL0TIeW/Wco6FQ3feAOl/rvurhwk82hn/fhSdV3mlEulZElvknrnFcXSvyZJUY
RY55ecMCT55Y5m8rQD5IHJuimcjrbHNFwdZj69i8U9tdiXLPY2DnPCpUP+B39G4ZFg4bB4usMEk+
X6Aj4ti10F9qbnsqwDeZKhxXhRGkTO4JJqQ2ZJajmt3Ss64HatKrED1Ld1XqkKFV8hoFSC7mTXl9
SvAN9U8lrAyW/xY3Bviihw7PL6cw8CAldVdVuIqMY+C/+u7J4d2iZV8LBT/HUTGWvJ4D/2tgHQ0k
tV3GPz835RNxubn6ok+ZLwbjcAW2JkII4by0lPADbutlitQ4Vc8FU6qkfqSPUeRnq1jqHZdwrAHq
LSLrlBq3Kk9u4L/jpsqcpLxgSB9k6b2v1c26dBgI+j6DcAXwijvcu5Zy8Koe+Gp1+Ti+18VdHqIm
YkHNcT1Y+mNhU+uAO1JeMRsw43TJiyh3ijgPNs3+Odw2AcXRV28TTZz6MmJ5PVSP3XBs8+OYv7Ev
MngMACTQnGHW7SerplvVOW/CZRieu/ZcjC2Gifc4JaQk3KXlTkcdKKtnmRxTYAPmoaMuKBMi4O0L
l4EkruqceGjW0/BQW1stOOunKL3OjXrd8Hen/Ph2fIFHKUVzYWnPork04NbYaBwefP1Z6uuo26bV
vgHmV+6AK/iIpRhbNNrO4ffjoieCpGYiA7EvHi9y+zFBTwSR04RJ3zGzuHWj4JZExl4JbgT5stY5
ia577aAlN5VO9/k5cG8jFGa195Ay7gMJVp99rgPqlPEpPXroAcM1AdrjMTrn+I47DmjuESBNbO0E
D0+50bZac8vjwHnTgStDzRm8Z/hRdnNdGts+uEHYkecEsc7SI9M34dy2EJcQHCc59QOt1OUEc5LX
SfRCyYVml+KlZvEMo5s4e43cwIcYHG/ttCMRTYEybPAkM+1l6sz9CNfR0U5+ejNqh8TbsZdOgMAZ
jEfiqSvHCGhw9VnN8+hWO8U6NRRarKW9cqPluxjxds+sDY0pVsf84CObFvnBDG7NjjrkQrO2Folf
qOqNdZxunOCFiFMz2ZPNbk1o200/Y8sTJyv9a9Ad4uo+tS5T7PEWo/Bqp8LHHsH+PAwagppGZ+Lf
tNAAXGB1xF8Y7znK9gZGI5dIN66VN89bYK9WdxcCEmDonG0udtdtvQ5C54Buhldp+piETwIydkRz
meHPPmSn3t4PxrWeLq1iZ6F0s056g5c5XCnBpaPfWCnOumJZJY/9sKkpfOrm1nDu4+ZZqMsoADZ9
y4suqIqNRghE7tI0asvrxFllcTd5cnOEoJqvzhwAmoW7kDpFj+o7JG4gvwgGprQpDa4qhRDipNqN
b8jrSAMJpypcIT2VWyVAdNaqBcLXR63sWcRSDGN6vfEwYlGhYrsM1PqhFsvO21HAG+Bzk5soeI6N
q75/1uN9hD/MZuvcgTeFCpPoJzaL2vCUDaCTl9YT61aZvTYBc37gwhDLzL2ab2r7JMRBKS36qFe8
S5Ba+GtZ3kaInDSWHVe9DsvbFm+BGZ9LH+DZ3IjXnrmPqcf3XsWMEj1EOudeoAlY5rNSPzMIzIxX
U7ka/FP5UthLjzkQnHwGeisCETNrDpWkFlDuHrQRvbqp4VO+l8OLVtxEJRiu7tWyH6MOEcySNmEj
16l+COqz6U6Nhiy8rr3DKHY5oDl1JZiwMannbZnf2SAIreTedDdJuzOKfQPIPn/r4qdhPNrFXVRB
531J0609rqi77Jj+BpQFgDcwCt8b5tNNTFsMeQNb4oaZj1g32AP9JfmRtn0MGac7/YkVjhw2lL/G
u5fsG57piHUHnT1yHuaauTcL+RgZEglqRzZiBIfva+Tl6Lr1rW4uCF503TWwf3Jfo8kXy07ZLZ4s
/ZJwQwcmvTjlxjOiRpluefTt9M2Hwuee6gS9xLoInlzwM3HIf9uPq8Ld+i9RTlqirlIXVcHCVA56
SQlGOLj/3JavlU2JZT+0yTwpD4G5t9wb1/xaJ+82bvnwXnVuQ6S6JSX2xNrbePSqSeNKtlYqIAxc
uZDOcQnTiVAQbjR7vgPtJ6XaZ3hHY7wExYhambZ8l+jrMpNi2QjwnEobIMLU999u5S5h+BZTzXho
fO3yxLbFVw9931zEFhoP4V5D24/zHR3iik2FstXIs6NXJpC9KCWhwu4jM+yxvO2yQ+eu6gKGOmIR
gpAocIgPAZ0x7qPoUpmnyYtm3qjJFQrTkLcnISSSiwwq+70DWeNf0Wx2qgK65Unse51FaBuHV20F
hd564RUSFId7WdH3aXx29I7uUifBNWewN2yRq+rOutrz9kWX6VDGWyVNCeW9IYazyzdO/qhj1SPG
YSGjyQC0drNLrb8V4BWramX0j+W4YrpaWbeVcqZznlHYskqUc224tBR8Bn7LjPpKxbtrvHnmjB92
2lFFkZfO+TKFt1NBCcO5benGg0BBnL8oOiBhp7IjRQxLJCEvNFNKEgJZJb5tk/vsLh7BTD1kMByz
U7LRqwfWugs5rm15tNENeWjiteNYLLmNRXfjWa8tVrLOIS1z1ot50G1N45QZR59JKIK3sIG6rcJ9
m5nFFDuq4OpUTnF8T5qgg5LFPXlA7EJ73mbIYLfoTVPl1ASoBkCAGNsuWYbamj2ifOZDlkKBo7FD
P6o68ML9i2kFt8JH0bSnKrS30SWD7RqCBP5ndMG07Lpj5h+BjMoQ2/E1HsA8umtzXsDWMcZfF4wt
feTHvLkcpqkQc6V6k6ikkUKP3KQeSjcIrlitF9xqcQk1e6amZ7NYiP5kulfUSKnxoDMaE8cWVsQ7
14YTGuvb1rgK6Qq+jcPjWPKYNVSa6UHHVof9x996EUPNfcJaRipKZD3l0alwkIhA/6DqDrb9uA1H
GsBXg/raEnywHgpSNpEuTj00Xa5je1ZfJeN+QGxPrBEm+3pmkh3FTpfPGuVYdsEq7bnx6eG0eJII
mBoXfcsU4yIurvWEEvKuLBods8YDrRcNDSgXoXtmq+sbj4wAaXA6NNSKGV9JsZb8dmZfD/gqHioT
rslqJI8pIBZhcQF6N6hJBGMmDm/kyy///rf/eO3/m/eWnbJ48LL0l7RJaJ2kdfXbF1P/8kv++/+9
+frbF0tYum1KwxS2aaqmZtoGP399vg5Sj3+t/Ztj147RlwPJbdEydyAGzIZ3bCcOyqmYMBzyBkH2
LcGSRCl+eQ16WznAvL2g768RmGyiVDgxhhr9tWldVqQ5pA/5sKq+sTrU4LJF+a7OjBR25E8+uW59
+OSO5hiq6uiAzlVTSFO3xcdP7nZWF9kuI//ILwoIe1N4uNVcSWvCpLQKkwe0Ja7vgZNrrb2rgHTT
R814UImoyIzSfemkwayhG9n4l1JBjWQzvFLra5sv2ITlZRs59qkWJuI88PNzx/Dkqmrdy29X4N8/
XILq2yV5zXIGyZ5ff/qffztnCf/5j+l3/vlvPv7G3w7Ba5lV2Xv9w3+1esuOz8lb9fkfffjLHP2P
Tzd/rp8//I9FWtPpuGreyuH6rWri+h+30vQv/6s//OXt2185D/nbb1/Iykvr6a95bIC+/PGj6dbT
5Hd36vTn//jZ9Pl/+3KR1VX3nD5//o2356r+7YsufzUsRziOYZmm1DXH+fILDm9+oslfpZSqJYVt
a7qp6tzPaVbW/m9fFM3+1bYdzZCaZhq25Le//FJlzbef6eJXqdqqKvkl27IcS375x1f/4yn6/Zr9
9VNlaNPN9/1jZVtS2pqpW4bQLKkb5sebs3NqTy3rhB6I7U7IklIz0frWgZXcukVYUV8pg5oJGmJW
5YD5zMMAyX2hDBpUeC+MSf1UpXpIBj1zGKc1dCnUJoncXePntn3WvcB3HzTRgZcLGq2v1nlRhSmF
XOd8HRxHt+/dDsFt79DZEN7Aez0OfQJ8LDFaNLti406UmopkvxD0PXKjJRK1dGRGeodNk9TpAp+o
+1To+s6tbc9C5xET1WAlY8N7yXBp4Jh+RBCHY0tJ06MQ0xxEWoMFdS8xmDCPjWCfpUbKbePlhNa2
Wg/mRcOw9Si7anjT7Nh/7K2MoLe6KQh9lXatpg9VPnY8yGrT00btTUBUnGR1WKWRIKE6L1LgTyzr
LVExeUh9JTW+8rwymoyQei1VafZnLGi02Ue6P2pYaDeV1/QAMeyQd3QWlS3iUTJo2Pen0jjbip+3
93pVOOuuyTD3x3bBIWzVUN8rBv33ttZVtHOH0uV9Z9SOXEd1gwGjrPPYfg7ihHmGbXVd+zxmLW1e
p5W6/1b6SZOSDtEqkg9ZR0pHt0aLJqBu1Xnk/CWKEyJOLDQdqZCf9+xQ3UxzERJbfh2WSy9Je/8q
ruyUZr6JVCsfTIrOtMWWOYwKiPkmVzVkF60HECRIMW5eur1bYTU3Umus7kJVH1/pj3EtXKUhAVTU
OfotSongrvCrYR3aNX1qzxmArbnZyGTeAdbBHD6pmWja6VDrh0QGo8LJID3Z712SfuIWzVtoxMMT
P07fe90eXiPPr4J1HYSQiMOxEsgymxTRqdenkk0KddmptYfeYsbss2Hta90k69XW0PLGmXApnSvL
fYzjSHXvi7QmTChwRjs6GnaCgDkyMqznGg2XWwYrssMB0uR4hMxClG+hVBDkxL3DViNV/ZyQjaaM
YGUk7Fs5o9LoazxuXRYsNUXzEvChMYK2rinr9i5pS6nOxlgPoVHVdHk8lZm/1fcvYdiMztdci1GW
xW1FdErQZRY76dBPLMyV7eRJSga7RRVOVcBoz/BC7nF3TAzvPUFOYh20WlPF3CwGHMdRalsQaUyI
xb3qUgdZqVs/G3XqPwSdZygzPVRMEOyW54vma110+JOFFshwEaQFUdla3Rft2qwMsmSLziJ6wI47
nLZKN7YBFdOguvWqFCa9xrweEHQoRtn6l7kdZdU59kt0JX5f9sp1X4Ul4DuNORbx9qlO27k2upbJ
RNtr+aYXWR08mTklwWaIRM3+oEmpXho/rZ76PodmZicJ8dBRG3r+xjZH4He1pghCzZ3Qc9VT1jtq
ugtcPhbsdqXNH4s2cfVjYPNQXmRjYyEP9fSqXDhREJGbkgfJ8FD1ic1wIdMVXk+0l3wTjm4b5c0u
0QYG0b2RK084Homo4GJoxDrVnQNH3NFHAsUdr6aXo6WYOCK/UjGHDI7peBvfKmnq80JwETKro0U6
dJIItJhhSntKGyTb49CvIva7MvGzhVpZTnGjqDrKo6FGgNaFritPI2sIebixRo8zrJVofA1x+ZlU
59JSVq0OTf4QRIlBAGjQxQM53jwJtAY4GLvXKPLQVxRFdsjaHJRFw3pDnkYXowWwWl8Zn2UTmAJq
iaUF5CemUMbSYp8nQUbPtK/swtMciE6egvQhqfwk1haKQ7e34a5JPYtwM2WoWqJcGSbYu17ErF6x
A+zzOlE7+WgnCrpdaCbCuu2NgrazHLyCDbVas7bmYcS6SeloX3eUUkz/LWo7mqnA31PXYvQixICm
wPIbjxGO1zHuEF6ZP3aGpzE1CULLuKmNyDubZZHf1kYlAQnGStnuEJmIYF7bft7NDcEtDSUkZtfB
/UaMNWsDHNlkhNDO1NdOwKPUWR+AphxU5ngjJcWI61ECaquVovVv4lCnaRrGKbiUf70A+69VV5f5
W8rw9e2tPjzn/y+UWLr9oxprm/HY1uwP/nudxfGHSmv6xd9LLUUT9q+WqRq6I205FVvUbb/XWhRU
6q+OZThTLW5Jw6ZC/6PWotSSqmOwjtiGLoRQ2Xb8UWpp1q+aQzeAF7Ou65pw/qVCa6qj/rPOckxB
JadJYUjBTkYzVQrB77cvxMz1PFC9dvadQW2xrotxNExCAVSjqN2XQE8i9mClofCSuiw1q1W8S/Lo
DD1/y5SkDFOG51mSNsw0/02TCiMhdhxno7GFtyjsqkay3He+iz4/QcvVNyoM367qQXzYtm8gwRly
5lJ2NOCiNgyDHotk62+tu6iRDuwEnOxzpRygPim2LMtVrPYNAaTsLHCht/3E7zJHDb9Sp0YWAzpv
jJhBtPjeTAeK5PV31/ePOvX73Z72ac/E6bLY4wlDpQi2HfmtbP1ut2dVuu9lIgCCGYHp7FhhKqZL
ZP7A6qV75RZIxIy236dY8GJV2bZNtwWhqM3dIrNRTSqbriei4Mefinvr0zXkQ0lVNafi3NCsT1vQ
1LEVzzMYCxrqm9IT36Tj7pe4AHqbYbr3k6Np3Ho/PNyn0rwtojILEg5XLMYHi/BDBfrjzFppC+JG
MBH9+Mt93AhMN+jHLzddke/OeMpOkqXeMwDB1pg3ENLxDctRrjVh/L6QfdhIfri6083+8WH4eKxP
O+J0TD0jnI5l3/T+AuXMmtE5gqUL46huIjxR7gUxoUuil3fjzY+/5p+fw4+Hnq7xd1+T3U7eREHM
12wpI/xx2RGC9+ND/OW9+91t8ulR9xsrtzsh9fOY6EuXij6ui7VNrsiPD/PT+4P17vuvYg+lKRKf
+wPz3YLJ9yJaaUecjstyJefJ7tvR/qXd//+fLx/d4Dn+ZyvqTxv8m7//j+wXmh5//5+/PKdffzmV
f/9f6SvBOt+/hr79id9fQ/avNHl4/di8M7gHWL7+8RYS/ETVTTb9qsOaZmv85B9voV9tnc03O3HL
UiWvCh6If2z41V9VzZg2p1JavL6kadr/yovo08pK+aSqfDDbFNMRNfVbt+q7B6AJ8tRO7Md6riKt
/Iql0gCGdpFs63WB3/kcnNQ50ojVd6fsL9Zz8+Pq8sdR6WYYpmVI2xZ89+/v1Sjxa60XjzlIW7f1
LwTjDYkvSTHepsI/esk1Y+tP2X0qtIieZCTQFKhvXKM8sn8FAYDgXru0vWslfDZQivdWPWsNYhTr
JzualCPMAi20F0wTfQANk5iW4VrRYw7Hduib57Z4Nod+mdA4bfGp6i7GB5lepeCXLIwU3lXvvTUJ
1i4mQj/+7tr0WvjP1c7Wpa1KQ6Npo+uqwc0x/fy7M153UnHHEhURgvK4vXKgUhdgN0JjnitIvqBY
hA2ePhzUqBjIwbyQub348Wf4+Ob64yPopskdyP1nik+Lu9CrMWgJNa9hMnpY3WOiVv2e4bg8yD6c
/fhgn3pKfz7a5+VdH2PFZq4FF3mJ5V+IC5BRc3Y1+CGwJF1Ys4rwC9BMw/VPjvznU63Z0x0mVGot
CrdPpzopSpVI4gbeuU/vu76eNCI1NUPitQzBtuKb2WZVqIRU+a/Sf9dwhv/4I+gfXzDTl//4Eaaf
f3e1uzYxgrplrDPDlb1NN8PCamfdIVg3K9boLfrz+aSSRq8f7uqFOo/X4xsz/H/5gvMp2DyyYAiN
y/7pgmtKSXhl3uCfIHTBJSKAcQuTBFjNSk4v85/L4V882/zFP93gHw/26XqXjR/TlQH8p/Q3YeWv
1VQ9Rrm2s6A7pMpD51qHijStIunJh4ZwizmzMnEY9rdGgYNmuFfpM7FhxPOCQNwhc4YU3Mg4++1B
YZ/qoIMqafJX7YujEI4qYPwT01NMsgqcpUnGBj977HBKufXRZfoQkBCvFzs93IaY1Az3mXJ1ptVX
KdM2+iezGlJ1BC43SJDzYTxEAoYdi4GCg40TnIMTdFhdirkdo3XEgTBFpw8amSBMi2JjnyAOMCB+
m5GxcNE5i6i/1Sf++hihnNMQueZ0qBHE66QUQB+KGIcWNinL8myzTpU4qSQuVcX8WjVvA65DPdWv
JWYXqaIPifpTavubglVtJEtWs5R1q7Rzu6TT0YBC8uqrOAc5IU+BP+4C40lBaR+VO4lfuhfPJi6u
ws0vTA3kcaLvxiGirxRjWa3mQ/xSu68DmGVzRLarMPtmbuUo8hizE4lc+RKTEeK7iNSks7QG+4hQ
fF4UkKf0J6/XAEGIBxHhoVRI4QNaQ4qpiqUkcnBcJ6TV4/xWaOChoOO8oBzPloN+bzB/A8lE3yXY
NKm4q6GCeOTOShAqWqZvAiCfBRV0iwLAB4qvkrWaNQXBB5DBtfYwNvrehBRQQqLx3XcPjgSQjSyI
d73kWDi4uxgQRQGTwURc144qQNXuDW9tICBfzyycWUMBjSOWM9t91EwsQirBkT6dGhB8fZYivCN2
DARaArteE0w/M+taA6KTxv5dzNSvcvCAhyRPgrysMuIUtJY0e7gecH1pIp8RUa8Sx5pHNR4QRCU6
wx4Pd4aOkFHmyPM9DIrBg1bFS4FmDv2LVMC4BgSpNCouExTnuDHMqQOM7OQ5Qyw9Rg8+RMCiZthr
ZktRyAPjo1XK/0dzZYHIwcLGHSlYD7ijY6a4UjOIooUT0L4mhg2PoGcYjoabIfSIuU3ghrWn9KCh
Pfh+uNBy8g6gkqT1hK9gDFolmwB5gIvQ2FbzpS7J+Iz82TiqSI4RrZdHob3L6m5IQPEZOVle6TVu
LoHTomemzrrM0Bd7Huh/MBzYnhURbBQV7WNU05uPQCV52wBhalv6J8uGWIRl3iGjo0mJQt0p6M7K
8dLJtYs8uW4xTTgAFFRSufKmvi7ddl/JFh5KZ981AKIqwkUYWCB+7dce2GYlZVWdWABpc1DSCb4J
ADVPH9owe2ys8JZJ/sywGtBpZK+rl66e3I4jIqoU8G4XAVo4FLF2UdUjQgiiH7sISyjeBIwXivXg
xSaSbixIZfLchj3BtQlycjR3Q7oXVnlnynrdoyq2VBAOqocrOMH0h5k1YUIuim3lE+LUM5VQbd73
wSI0er5ZPCPILiQwnq3mLXNAVrN9DRE31tpj7796LCUFIKRS5gTsvEkWpwpJL8tch7sjkwHaaZIX
XYIHwGMCRKqAMWYM/zvyLMaeRAzmooJywwXcp5AlCbOh2oclqjd1oXNrubep9lBqQEGJ45IoJFOi
w3IjWPVqjk4tWhhGdMjwW5pQ+c3WWw9WvmiScDGG9s9qpGmv8rFGYjYmeWvbulAFFeLHtyZNc89N
M7AiF0ymZz7wdtwJ0IX37Y58xXyBNXxe3oYkNHGzXmTmuln/+C32aTc1vbd1Kgfqb51Bs0UB8fET
MA/A9Ja/gMK+7M+8p88FvuIZipzFgFf9J9/3z/WYbgqhw7kz1Kkf9Onrmv6YqUiVevxcwrmM03MB
FdfDqZ7Cr/vxF5s6Yp9O7cdjfdqO9m0YYiV4DeEOL+QSfOIKYd9iOsnkrIKG1XbAk2Y1pxh+/T7Z
0D0WS3uFUfdQ/ewkTyfx42Vm0GhKR3dUe2rHffreVG4tXfyvOowmpzohnieNo73QW8Cf+bgRBIwF
CYKNwsLL7v/sRPy5TNEtVjmm48KkGjc/XeEqYd1oxNN0i3k79wnEiIvQ4QISr8egbS72zTw/ui84
dy7UbflQ3gZf1YduTwnhLX9aI//Vmfj+w+gfbzfhWoU5Wn98GACO82CFD3QJzv1nbYLp+n4+598f
6VNNXCWxjff+idivI3sffaYFFxppvUi2liHp78dy5m+BDJETSwbsT+69n53yT8VwqY+CDutTPacX
x2qe7Rpa9A/5MlvhJxsW7t4+FrfJbNoaDEts1Dvo/ad6RR7D0v5JYf4X27CPl/9TSWwl5BAO4glY
xwZn1ZXOKZ+hU1slSwiFaL5+crv9xS6I4zlSOtJ0DBaXT+2ZuGNsZAEGPsh5SVaXNkdzj+DRW+Cc
W4Vr2c+qU7762dfU1b+43OgDWM9M1dJZ0D7eWJqdGXlWP8Mvmo1zJuY3YKg31Dbwe0AjXf2xpO2Q
KcLlNTbFzx7x6Xb6fLvZOvoEkiIczsCnp6wTtWvbGcdHo7PHyrwKZt0yPYYABpT5T0/yXx7NcmzV
Yc837W4/ftvEjftCy7io/RzPCBq5GWTZmboEr4QP5P5nZ1f78+5Op5mB7gJRA01g89PZ9bNe7czf
15BgTSBJuHTm/axfVCd3Z74AEPzJXTT9vT+dze+O92lrVXReqZG3Flr7oqV7knDRXn78jH5qCH17
8X34Sp/W5CgtzdEWTyTAzQTYpDuE5/P6QtyEx2FfzwjGuBDH/8tDfnolaUpToyl5wqNoXhV3oOdA
5CSzBmfcyqP/lF/9fMHVpwX145n8uEn99DXHPEanA83Aukg3pMxUS1IbVt2RhKz5q37j3qAfBAWN
2H4mCJaCzeYuRPWT1/5f3D7Th5jmTdKwdGfqPH7fHCiqgHk0HaZm2yy6u3ED6QTKHj1958GakbmE
tfb6x+f6zzesxhiFmko4NPuE9elrW2kFcRc8QGCeu+qy7B//D/48bxeUTLZp03P5+IWSIhRaYXbM
j+s5k1Vm3IsfH+Av6jLN5mVtO0LnMVc/lwyibsIoijvmwFe+DXW9eU5JI8wigkp1eNxU3L0H5nWQ
WPc3Qfyz7h3FwZ9uHB55hEhCtW3b0JxPj7wYIwa99uMAl3loQKQ4JOdgajZGeBw6StqSVLG0xsAr
aTXp6IkwKGM6aCTvNf0+DF5AQ5jRq5Mni5xNskIEgsDGIwiFKkO57NwnWdRQz9kXov5wo3GhARFF
BTQXFXMmFdRBGW2oJGeFCZE7Hvee/OrYycrH1p4kFq7m64g+Sii+RhqjP/FKutjF0GL0ML1tHWqX
ObbjSK+ZBBKUG5/gVrdwu5wk3OotQVcFREtf3qtQHF3L2OQhfVk+qEHaWmxqG10eU/S1Xkk6Cpv9
0EhWsTNszLy+skKsJ0R3hJiUar5zDKtR76A8Kpu0t86uFW8QyADQIjlEbR/MFOe39mCZkImhhowx
gmnwMuqh4sONfKQG52rZnIfx62Ry86H5BjZctISmmR2QFopBo9I3vp0ekhBMVkiSQH9ERYQmGXep
Akln6OZqILBMbEX5LdwlkTcd0aGli32juVPHywT/eoi4ohnqlYFOpOeWSRRz3WlbKUG+T3Sz8L5L
jrogcsXJZ2MEiaV9znVvZgQVudjI4wb7GtzzTEOM1hbuLGDDBqwIJcU+clH+28WiDihk5NWQH5OA
KDRQNRinmuK1UJProLuMRtyXKkcPu/lAn4L2CX2Abpnn5VYWAOnIfyXm3fFaNOoo3lz9KiXLXjQ9
WdV4inP2owr7ZaxZ7UMaEHKaYb9H/t6UuDM4ISipnf7ZhtiW5CakgBpFDCEacgpBteBQ1zGACBIY
zOTKiW8s8FhZ365qh6lxOIF6TwO7eEP42AT3poiWY9XCF4xPbdJvhdI+jCDc9fhVQ/9e6+rc6R6y
vN1auJn8Dqk79kAXqWpRXXc++D4PWl1ydgOQNfERzyuMU3cfgPApHWiF6Ixc5aTBVkMcNpPyMi8Q
dwvvVOvY4p598+CARqmMR4MIhi4/c/cuAosbv6rmKbissQIh1siNNUzAsm0SBBeWbE5j+sQsezUO
4jLDsVAU1s4gW0FR0pkdvNSSXiPmpMIUpJTnmySFkT2+dR7UAzBIUj2G2LKtqnuFkbCiOwQewpkP
CofF+l+1KY/Sox/QMAr2k8dFtc95jLMKY7cI34E5WaQ11h15UYSrRjWwgu4SjdQzyzEsOaKohimQ
8Oznw8zg2Y/y2zLRFiFB82x8Q2SLmldfRJaKSMgbUeNALAUsIWz3OqqgjRIc5UJzqGB0Nz4w1gYS
0WT4fCrMK4Mbvq6BvMLGqenH1UACk3InYtJMkAZ78YMOmKqHcdLkEZgMY1noIObVo4IUzQD61Uty
X+hjtc4ht6pl4E8BgThYIhzJrrf0s69xOzLadOdoIVnxzKXhY9UilryFOqlgT6xpXdrSuDC0a2nW
ay/tb2lLzPoyPRayRRAaweQjxMeRYKTp7dbRk9Iek/C+qbulFwfgRNkOIfiL8OqGgYdt21qGjnGR
WSrxg/ncCZJ933VrnVNPD5XgJXnRG3e1JFeAmyiwzgUGgAKeag7EQhHdwVf9WzOGPlVW5GDIK0RM
S2KYt1mFuit0EF7T4LPeR5a8qOnXEQ6SMP/f7J3XcuNYtm2/CB3w5pUECHpKlCgp+YKQScFseA98
/R2oOKYqO+/Je95vR0dHRZRaFGH2XnutOefggyd1heRp3bTtTmjBs1UOh8rBBxH04yXLkqdp1I5N
pboGiKqYmENDG4510+4HjAmaEu1xoB1j9qaErq6Npc9qQ3wBpjeThlOz6M1leCgC2e+gY8YVWvlR
Odcstnb62Yyhn6YwyWw8mSm92sgp3VYmpyPlfe8S+8kieWqyoGvFRoTJTO1O7DHEX5J0NhYAgcd7
KhuX1DC+QNqBPwNvHMxwZH8GQFVTOD1lXtA0QmZF80WjhZoZC2oODlX8mhHtrSvNdSZDRLCzOZLm
N4tDwzjEibXuCmI4iMpLpP6uz289JjenPct4Si2wdAnxon0XPVMI+SkLU99PvhI4BLl+jgTodjWY
YVknJGA6z860d4ziS0jOviqHz6BzKpdezaWTSbsOa9ZfW+vueY+j3Na4q2ESEuGcQ2DTpk9tDq4D
Pcua7lfbXEVeRV4NyxUZ7ne//HuhXlpakQhKsZHFiBocXo0Ml3/UMosKZpJhe7PeOF3DK9Zbj2os
/QCBuQ6LN541zs4MINj3nKi7oi3eZaH91pgtf0oOEqyXzzJfpWyZeFTqlzoeleEG55xwgIGUL4KO
ayo9Mr4m0iyCqFhFlKB6TX56BiqByAaiOpU08CQQcCpPmq7VoKLFxl46tITB1DR0lfSlyGRfAQxn
6ohb2LTCYonyx+Q4gpNLkp0Qd63R2SlB6ZRYwSY694cl4UeR362hupALBBdum8fNY1ib3qSBqpKI
6yIVpx9T4qzjhu9Tb3smjyq52qKeHx0tcSf8FsWAjR0UWRjo58QqyCJ1HtIl8pv83cyaiW9mlpC9
pWPsaaxSon7tW4psvMgVuzq0mZHoob7hYcavHZOrX/wol2c1uXXjJWke0u40DjcFC06KVWkstV2Y
GAxTElqlqDWRzdb9EpZuAR4Hhl581MpDTKRa0F2RAUFRvUnkizS0fPMRyhmSqpboodAhyo+QvvGp
CeCsAAptlMStB6xaHwiZu6kC9Ur0QXW2p3lvZvcgr7ghw2p0hCuruReFZCbj4QvEk9ECfcxsgKSD
nyfjD71Q38y4PiYBwZZkqht1s6slQvLpcugDxU3XHquge+nlfoUYbQ0EO1V2DVlVeUN4c0bGc516
BpT07BzjlWIlIO+q2NYobVCvIw/vmV08csQHRUCKoVEhlTYZmjwYXesKGB8tTWZEj0ie8EArzNJh
Vc5Tu5nxHiGmJWoGQ1pWPQ5N9TUH+TYJeNOxkurJc10/ULKtrJmDx/QsBoPBCqAAh/R9E0DRsyK9
lyTR9kjmDfs9D4h9oqprp7d4fm2lP3ULfnu+tWkCmZahKMavA9s+VtOY4pq4tw1BqwdyYs+WZxFh
Va9JtPYJHf3TEWw58PzzHLiU8//9ib+0pLpMr/UJ1ooX+OMbuSDr1J2fl1MgTykNQOYgZDPLH39U
QPzuYx3ToElBi/vfzmHUXHgapR+ol7lhP6zyf33MUw26TJxe8JtYNFf/eQ4bi6yuu+ZuknBkpT9N
ffc/n8J+cwZijKwhocROoNDW+eev74whqaeWX69AXtBWXUugz4DVPPrD3fnN48Dn0P/XUdkxDfjl
a2Q5Uu5uuMskrinq3qgwfA9/+IjfnMEZu/3tM355AIRdmeM83vUTYZvnaE1Ur0d4yab3CAlbk937
hw7OHz/vl2s3tBAWkvGe7LJD60qfbLuEsKzaleZr39JeBcn3P9+r3zUe//EFf+kZjWbHojnSWh48
LL5rsmVchtVesCve9LeJMFNerT82xtR/f77/8aG/9BkktcxTdbyTv4pUsfGltbxzHvWNuvp/+Kzf
vMKYlTRbN5BEIaT7pelQlrlTTyNd5fhsvc07bbOw6swHtuQnNITTUd/Kr8H6PxRw/1fV4r93Unhu
/vtTtaXx+jdhx+yohWX39xEgTV3HXt2Xf3pSfvv0/+0Tfmmdpn0Uq8p4zzl7P4yfwEugBPZbmjcc
kNTPRddHiP7XH56W3964v33o8u//9rXStGl6Y7wvchWwdvT++pVxVzdQX57+2Bv+/WdZKrJq1TDY
v/75WXgfSlmS7/0mO0srjhg0/YYH4L/u9MdO7e/64MiHGefZtiwbivrLxZytzuoc/S7v824f2of4
AI3YNZ+qYwASa0l7AuVxFJsWkITJlf3TW/i7p0WTF1mtZeka55h/flXHnLUyNe92BFOh/2zytz/c
tj/8fueXpzGPsnLIgzsIhzV5SVzKIFkRRuzPa2zke+mh+P/6Twykf/k7dXaZ/xI8/bv+My36d8Iw
/q73ZCv8T9uBqv4LbzK+IVPV2NUZHv+n3lMx/2UvN5+WJc05x9a5hf+h99Sdf5myhpYcI7OMEPO/
1J46zk/eDuSZjG54R6z/pengr+7o36od9Ka8BBQ7OiMLW0GT+s/HsJxDa0ZY069VQWpNHdT5LgQd
PSaJeS4V+TkpEgewgTpw8gLvsHiTMwjkYW+BeWgdpAmDtLh0iNAvRLY1U/05Fol5HDroOhMhNYU5
L7Fqs73tpJxuSti050azURdO7SEnTAqbPCZymu/FReX3r+ZeISwtWwyIs+bLbRs/K4I+VlZBgEWH
FJGAH9tQLuBd43gsdhurmhGVjAO5IfwF9TQcDKnv111LllleabOXTxqiiBFaT2p2Ov0o0PKZGJ4s
aNVZJfuxDhKq7DUgK5Nrd8E+m5yfbTYSo1lVgpbkNW0GjOX1BMLAFodpLrepHL6IIH/U0+QlbGJ+
SQrqRUVrU1chadmctOYRPEutKtOq56c9Q7QBLnTDLVqymmhspae4rGD4GPALQ0Bc2UTLd5SUJ4M+
7CTaH2HSEXE7fYca4Spa5lWiPAVgJXKSbIasOKkpCsYsO6QRbjqnuFk9HtR0yflIilvZWDvH6j61
1qADEimcxVvDm8h/gc216eXpQZ1CwC0Eh62S8S0gi61O0SJVIaqpsPocW/uacUbV6TZURCnFI4mI
chsHK8ydi06v98ZpY0a0VXJxtfWOpOjp1pGEMJQvrTTX9PyDS28Xz7UJ0D60fiQTXR2jqsGSBiHR
gn3udWmx2Feluwhmk64z08g43scUsqsihoM+l/pPo1DME3yovYJ7SkSps2km+nzOyLSLHqiygZdI
2pdJ7LXoWj8zVJ2ghpS4B7L0AkpGv65oFDnc16EyEX/lVbkKYx14UAdOou6Q+loRmDOpezY4JL3o
NbnpRKlgdXyMQ+UpDUsQQ5K+lut0bfUtwQjqhHnVJmo0gASoQ0OdrTkj43mUVmHo5G5LHe9OOk7B
WgkLsleN2C3L5pZWtLgTo42BjdPIiJ1mH1bQRlJOsVFIW0PqyrcCguA0cJy0iWoYGMdjRC5dLWYI
bxIx61SEAU3kSwRGfJhsetJFQB5u1vTsVQr4doYhikirTTdmRz1N5dUgB2Q05AjStMK+24m1JNZP
kdsBn8/zFtEHvV2aQ+Y1qIHJ1XT4QsytZPGKW0YzDZhZTTK3De+x7fj7iRDFJ4o8z8hKaZ3JO3Me
CIcM0p+RZT4mWiz5URN92QXh0xwMLnk2EZsH73ya6cIltVb6mtBxSNNskTAw9hVSMhJ+eCDQePcn
rRw3id4xaeNHPJnUbSN2KDuWQ3siS2CyWuyY+OjW6VRB/FVIPQ7JzQl72lepTEuCgCoroqU4i6/e
KWEKO8R8QiznTbCHB36QeyKCd9sqokXXOJJ+av6cGjA/g/qeR0ipeBVUVpr0IqtIszVJizaFam3T
sFZ9lvIFYv5aF3RX8Wai53sjcqZi+ESMSZ0i6FWlZquICe2ZldDwbT46SyZdOsmGvaNa71ixR8+K
hsV5GPmzSqR/a/F9EBFesb1GXizNAMqaavTR4UV4hxnX5CqQGdSvZbxp9ZS8ykjQoMgflLmXV2hA
L9o8ImXE2u2bVtoS61avOLebhwY4oO4E4oTwngjZqlo7xPiY3cwNoSMxTXs1hu+QTflTEnqtlSD8
DFUuf0wOdNvxyFZKXfkmfbGh4VGK9cxcNTbAlyAWrl30YIJyp11xP89kzJa0Ehw3VhIaSEpL2KFD
50xiCUns3D7nCsv+MB2jID8LjnKY0t1KA0awWKJlSzzi4VJ3WcAtCiJmRqVmX8UUR5eqsaEy206/
nzTgGoEGzq2ViSPNRbnHyLyuwhotgULuTAqyS47BMjKUsEiDnQswxel2aAQBVoagJ6gfs5J3MlYj
dJaieY6ahme6IBFIzvL+AaAzeZBJEmyR68krDdhiZfV7ya5fm2XOpSvHsU0lt+nInA4FmOUBTfCc
klJT5A+pnQebsEsgg80kkOaFCDZEttIHpxGzstlfQ26Vq9nQR1g/U0OuyIsR5yRAdCwi9TI1yVEd
g+MIMdarUa26ZjHX57IseXvoTCGCFOA1q33Ff46DTYlsFXDCsuQSkYeb6MMXOcZZgpo/EBGAcn47
PFybbRf3oF1ku3lGK1ySBulbgUWoa27RnVK+ioncA3nQAFLgRSdX36TZhT9wLUcVGE0yzSqyUOIE
BEFpQyuze8EurGt0wmTGXaHo2OYYYNb2+BHx/evAWshdhFclYQ+HLpdB1safbdp5WKepRBkg5RNq
LwXN4dg2QD27kjCoOU+3ehk/NyrTTgf/SU6MA41OpMmtWQKrifWfeWT1+Jh1xDk0bkurfp/nFHui
HvsiNN/DVkGmhnW5bCFyBS3TsbLsyYWBfRyksvAzM+ekRopfX/TSmsAlFMkW3nVtCs9mY1eHenjV
1UZ/nO0bSy0NMkZBkGyclDKEdxVRfeQpctiuZ5MRjsLjawpW4yZGLxrlLAcI3Vw1DTg0lTVqInz2
aycYZlfKSMwUlGbYz2Mio9v5mxjZk9RAz0tVDOUWMQkti1CikJQXI37X6870hMk0tEWQuSpLYFoM
FoGVxkitS3r1hkD4aSsTsfgFOICstfc2BvDVKCvPddJ8xSowvTDrOCzq9LrJwDhb/fgcmAnB2nWo
ET29TLaYO1VYCROH0Hd4QXnWBzw9TMNS+V70E3nnomweSArYRwGa1aajRGtKot8AfFjE2K7ylhbq
ICUk6FbJJuLNr+XxC8WeQ2giaVTMD3h0W7Ir9NCaAKkwCExL2dfTzMZ2IniB5nNYNyEruQo8URBL
pNswVrquHE5JW8SMHhj25SHUdn2tlQjWWlqUdX6IQuNSGiNRwTwmEr3aU5lYr6kz1btZNiK+GRPH
qDGeJyTPktKRWpi8C4mLCi4hS7i0kzszeKHpmGxLBeeQU3/1fZOvA4u5YB+yRMTw3gilUPwsTj7U
WF0y8YifVnOpdQOFl3rGW+UaAxPHViV+XNJg4lQhgdUVSg4jGj7llB4ce8BhDBgmdQkgF+k8m/oN
mUIGFmqJYG1msA84Jqh0GHeKyhcxe5TmvNNiyF3V0QrPtB4rLEHriP0GdTVJAIKITROHcAxswLEe
dZNKz24+mBENd1YgVE/RS+BcJwl9n3YfSSA0l0t7ocxNmLSo0b3qnlv9FE2fZXYyjEuRPnwk+keS
vtvR21A/zBkBSCwbceKjCc/ZkQjiWBuJsdKr954ypyCIOFE/y/ClBD6nmBDtvioVnvtFhrfKuBhB
P+PPnrlDiCwKf0YOzgICnMzkMU/Q7eLalUOTMaAFMMT2JXITC/DVmkDgjbFenuEqa6cUrXljT2AG
STQSvT84bxKWh1o5J6aHwWcliFKWwdr3xME18LZTtLptF64hqcO/7CfVk3sMDGq1aavOtZL3Fi49
tYnbkzcbmyNsv2plKncN/HPgW+FH0rFwKYyLqTsbkpmQZjNELooPWz4xr9xWyqW6Dhqw6nZ86HBq
9RWxXagnGXfqwbRpy4HAiVveh8iTayT4/drJkNe/kmJCXqmxNqXoyp3aLOaHPIRXlUprIdo1XPtt
rZ6HGlxrt0sEO/OyPRD9ld2szgbYAQPeesuHYTVEwHYzSLff8rzke6nXGBaRhpSBaeTWYqOnvElh
mfDLDpnUbwsj2afoJfJ2BvpIUUGRB5HctVtujMxUMZgwgTBLof6ZnqqrOq/bB/274BTXuwvr/bNE
YaEKrx18EsXC7tiTaBZ5EAHm0M0JOZygHDNv8FpSMg137nYlISn9wMp0I9UYBw1Vn0ZCm+nWDgN9
l63rqIOqupPqGl8BxFOqpJ3PIAMJxIIrb7wCe0dytB9hSk1kTKwGyXOCS6icTBT5MYVc7sPpFjKm
mHeFqBLmb/baVveJTo74JtkN5kEQoFEkOwhtMMPsDCQLoT4oNYqXPqWIPPVUn1QrrQTtgbRQ6jd5
vIIgG6aTNqOUsp6LZJ8NRyTIK53M9sqtAQBBtMvWBORSEDRwlsdDbB768TV752GpN3Z/M8pnltY6
3UQpaGC/WqA+W9xDzHLY3x8DpjVRsJSKYctJdoOeJxdkQHLSI5FtYwO3Svdz6CfNwi2v2aYbJAtf
Yby29J9wspbBa+txy0pS/aRLYHGWgGK9i6/Ujy1p6jN2AgKlPdhVtXmdCXQzvJG4IkMc62P1rhJ0
v5KeUHBcULzUP1hYY3xYbLgtmAcieJGvrMJpHdgH5o6Gsa0I97c2EgcSdVWBpyhWgkC5Ga0NcCA3
It7eT2jvAt55hNc7MOwDq6WP3uicrGrbLLmXvpmQP3tYKL7UuMZmgps+ebBsSatOemdhSwyKD8hL
xh6lc36p5m1WfQ7FV/KjvBTxNseQBeb8YcIdczPIdcshiXSexKQSqhHusuCUTiw6R2s4oPSR0azw
YSHTMaHueayq5kNAF0RjU3yV7NisHfZjnD5pAcqC/HvgfuHMSXZz85aCFclI2Zw80R51MlODeSvS
J1XxUxVC16qFzsXrterueFFFxdlow/PHKxq1GHtoB0N22I2IIlYGsaLZIcgfspxutL6R+GvywwD1
2vah0segehF8j0/ZuSFphlOTeJrJeQwemoHs3AOz7BA2Nvks/Df3tdp1LgCQASvjodozqjcocGCA
bjjTtpJLCQ8sxEJe3Lu1drWX/2WB/xEGkIvx0OCxXRfvQXhibGjDVJKhXV8lmGyuk/0QuFLhl/AE
V672kI7n8CWM1vWnwyTeXgNZCy1CXVfE0hbYBQJ8dwAC16m9HaX9BO9tUSS9855jkLNRJjV7Lb8o
oTeTPYoELd7hpTJHD2udmE/xBMqArLoNie0WbI7PNrvaxr6GUrkkXhxhGlf5A8zO0llx/AZBWL7R
Oom/WTuKl4wKv97IFK4KBxk4J1AyXf5ADF5S40qa27G8cPfjXdgcTZKQ4VO8T6oPRz4lZxVxgsLi
PjaPhuOLdiPCTewALyGpHIsUGVV4H858Ne6t2cCZ9/ApVgTmjtQlR7M7DgAMyoM5EnTIYy/dNMen
qUbh2td71BcyiibjMbaA8G5Qb7XaA17HPHSzHKQKNdome18oXsAP1JW1KZjMiGs4kgvkStMm7/25
2QaUR/MGzRdvfyg9lfzFU3CeWmbn0smKPDnlGOpazZbMAhuug7oXGpgTUkZfHHvH6262R1U52bDk
/AIjImjDCM/dYZCuCmt1BGsJmRnRNB2Zm+DExvHJ0V5U9dm23DGemHfbu+al5VqqrkZevkoyKmQb
vyFpLHYFtMnuyA7BS0ofQsAIa4mc3uvCrQnfP4t7pW3S6UUAWKf+E+vBh9aAwE2TXYk8oAr+mN+x
rUzejLappqFHbBqRrq9FsSbQtiFpZzE2uTlIs63WwHddpU9WRC7jmgRrOmsNe0zMxEDZLFI5IuPw
cFJc6TAvXZgZNE5SfcurMamHynCRZ7FmIAfHd8a6NtzVb5PiiTlKC8j8lLWX6OIo65qmFiXvWpHW
vFJUEqXsck4wONlaJEF+tZObJk91snYKjyQ32kkCZZq2al+FRYVLqtxftA4Fjqe9mk69CrvyKBPb
T2hpg9LsMjJWz0j83bFzT81GMb/AFye9j/6Yy5uhWrdXG3bd6DEh8FjeyBgJNX/AB6sXPgvvlO7a
B6GCWEIkrZvnCWoc/oHKI8GML+34LWWK9FrNXhlcVHmLgXGW9lF4SPTvvtl12j5L8W1tYOI2ymMO
xU55pEKn2HVLoFG6z2smjYTj5+SlegHQpOCJvadhX249GsGcwendRK4Db7jdy/JWLg5svhLbn3Vw
ghNpclXDpcdPDdT22Lwm4lgA3xs3fb1z7It4DeRHtyXWr/G6eZfvQHQWxXk5VprzyTC3Tgt8F7XB
ga8tSSec2VK3ryeWT19LbhOL98SReT1+8iqWPXgsyEEZfMOzFG00fGGvpn3QidR/5lqMODtmjG43
eJBFsyGbhi+ktF7YfxQZJKwNj0DG7EdsWa01ZxVqz4WAiLhD/sOSCwySHZvde+hvCkSN8KRnlJuE
om/4Sl29GW2fgqbgI2q31nkD0GISnM9CeiLyjwYKrsnZb40dwItWWY3WqUNeRyNHvynN+oOWnzZz
7l+nn+y5MlpY/EfANVlQWZ3of2Xr8Zg+04VhdeK9YaPlDaFCUJRPcgXwhp3D6VSqV6pY0mKfpPBo
8E/0IrrUz40tJs2xezXD3Udtc9hc95doGL2K1l9LlzsSl7TY9cbFtI+lvq3ucvjUgEohdaC66djA
mqeIDxeXWbupxjmk3cDiRecUtdDeNg+0YyjXPpXqNFpb0zlTXlGbpABrKKWHLS9O3F9K9oGfIStx
9VNlRVV26NE2+p3yROIlQwXcHbm9wb4OD7VxTOYDQf2hdso5PKo7XTpnnMppapaHQicOQvc4VZa0
tMJjShw2VxnZkvIklS6NzarweEaM6RXVodbuJ8nLzA0NdhQxcBwQus2GxxW1HLABay1gqV9KqJoo
NRa8rIwwQWGHaoj2Imj/HrVezo+xn4C7GF12zvgdx5wE5GARbLwYzknDuK+teY6JW6kRkbHx77vc
z8QWWXb8ossnChLqWJWkpuaNypaf4o/JruzQNXHqGDsx3mF0B0Mt0cxa7jdmV5X/R7UazurLQkc8
9q4YXB63+pOic1Sm7yoGMxtnmEt4ZxApUzo6i9SanvjcyBdZA8JHzoyiX2TdDWg4DRsjfYZ5yjNu
N9f4fUJgiqGhuga77qrn6FHd4SV645fNawPbX78y3y1ItjMCUzcTq+kmv9B43tvFgR4de2ISXKqz
9UkecXYN4vVI9xPuR+em7nTDqL8IMM+UjBwyCr8skfCo7lhuzeIg1QwGrJGT4FVhDZkVWM+g68M+
3Vl9uCq6AfN+5dl6sRNUCkHc7BAdWa3XtTG1Vq3uRqK0uWIRiRGd86jR78oVpLRTk0LYK1nuH9Sk
2YVZsExZkdwvfeFm3pWG6UmSfqP+gtaM9IojMCK1E3j48k0bnoJ5J2b8Fr6je3iYN8pX+pY7iBE9
9QRQI36ZlD35VhRPOWQoqlos4WJZMTLJo8DnGE6WRv+WxNfkR4AomBqdSphiNl+eTKTCVNhcETRF
JmSNKN1p3bhCul0FnEzUnUbYn3A1h7UGJJvbVODVLn11cp5me/mT7MBL8cyXDwNu3kRtOM+jRe2f
rP61oN9ozOrWUr874fiqHh9GY3Sr7qb0yeZF0z6dseVZY9E7x/m8HSRlO9XmKlIOU+kN+sWernOM
dSB4nJsf8MlIy0t4oiAnQu2ikdLT9AOFk38vUtWS7lXVSvvCDshaF2RzL5xFZhlhmu0gXmNkqRN8
x/2xsutzgI9QhzQWQkaUi3Vle934I5Fdijks+5Py0TnnYbAWyMeBtFsEx5SRlzo9IrZsESVSqMaa
8ij30SM5fOsBVNxTDJ0b7pwt9l01P48BcGglwBJ8cOIO4PUi5EuOYZVclBopvtHBH66vWgqcF5QV
i/VIsm0f4OzHxE7rkoP/pjiHqIu4P+NVboW1Gx1UzFa7Y1o8NLnGuGsGokdFaeS0dWpoBp42TgqG
7e47QIS5ScdrS/zyJq2Ca5xlL5NKJ8wwpDcn+tGmQU6RA0BJDim2Kbtrk/kC0w4w4IHMywRUChNH
D2SsNXeqyRw2lLITYbLiWOlUNIMqA+hJ1NIf4uRbLTVr45TSu/nlsNaWidqSgxFzbEKebMXjV2mD
sqm7h6JrtlIS3doJXvOkJEC7p3uos6mLXD5g0OBcWPLKhaw41T0lp3NZC6li1XJX0b+kzb+UP2Z2
QAOuSNotiUu4UBEyQUy784axk0eDzzjMJq1KbYKOWUwlM574Z28IFk089uQmGp6WROwlauzqavZk
quFDKH3XSXWzknUZaYe87E5t92Zo2UO3uGmKmaAMOpNyX6l+51gPStEoZ12VfepEk8CYXNp0woLG
OqNTj0KmrS3MizIDqjwHCuNlEwGvHnD8JLqT/IyCIkogoTF6M/UqQEJ9ixS0h2OZBE2yzhxqYbyX
lQ3aTBWfAAZs1+RKMCTrvlG2Ax81HpuI0Bg0lwx0bdojjbilKObLNi7WhJ7mpHKI7VxZP0VUEhsy
ARPu4CiO00ASQ4XBmAzXtWjhTRcpmt85hZRQ0kGtcohgESWSblHBKk6t+7IR+6HuyrVztQZnxxBh
4myd7XrS8ai6olcnQu4/MjzinDhNnLTqjGq833dq8orZk/VaItgvQQ7iEgUjXDXTEiY48rPRIMXW
OkNnulQjsv5RasZn1spwk1NOZF4tkqOj0fcmBBO/A8Z/enRwfQPtrggDNDHJJDVtd4Y25X2O0eFX
Ttgz2wXrV6ndtir7R00nkW7hTkkpQ1fJIFVjqdc09cMI222W6AlNAeo7ocARQj6BZ4d+dh4lC+sy
CfY9vWq7wYEbiRdFK26xaXuDrSMsniySSUaM92FEZv8ULLphHFVN0bzYIqvXRcGOQbO0bLNoX5nY
UBSJx3mwX4i0DhiA8ZpVnfFjsAGPaPIH8DTPmHCklIW0Ewh6O4lgAZwjUDpSaXYjO5FX5FbdwgeT
qIdVDrE+UXpmBiod2yghpARC1sE2sNL2wKvAqI7PhgjoDWfTV1qnCZup2Cc2GfNCQTEfWtmXSJV8
Y41LimkTbZDAkyFKwiU5N/QIclsiuCNtb8FQ29SLAScZ5c2yDduVGcBsFMsju+qYda3qNm2ab4Zh
PBrLd7fG+j5ngWfVCXtxAZ3CZpsTffZidcbTmGmbEKpcR34ibqwEHl9buWpkqefAnr6JsN6icU7Z
mZkqm0MOKtkCGhNysQKUChLzh4kFxYxw4Btzdm+km1qILYvcN6LnnRIt+SlFla0rh5Vd6TmBhanG
tCHxmyl8Jr7X9usERJfaMyw3dwqjc09vCp6xkRQvutLQO/sHO50uY0+TSVg0ev8iDln2VntU4vRF
ys0L5oTIDyZaNMHEn9TXo6c5yc4MC3SUyvQxJbE/GFnEN5PPRh/SSpnE2WrGb91i52j10Gu65mrM
4B4sVOiTElebXMpQbtMoYKQfTGTRqJ4eo5IQ+KC8UrCSRAz0VwJ2qMZbuBj1AMOrdIstEJNa9xCk
IB9gZtEHskALL1PMbIKcpUsPUpW9BckIB3EGaigXVNbOCWNHQD3W1G4/8giZhP/QNSfEyBb0d4jr
JUW6IxGlKdZZSWER4RNyK6I1QT2a+RKLZERvhrWs2kpTreSyvs1T4bcyXoVRPEnaVHC0p7GrdYK3
3bBZVdN5nVTsgao5XOaAxF57yF/m1ij34ZS/NAXAT5s2TUesTBKxuZG7jqqXxpGlyGfbZKChKTEM
+oLOO0R5uZo5NiP/deNIBcQn3VuKV1SQckBJ0MXaXlR2A18Yvk7dXgZN+RG13fuS8JLIzdYYqYcy
WMSasUbSmRxLmUmt9lobdIDrSPOkCqCUPdqJn+U/yHZjFxrzeydoSiLZ2A9YBGoCjGpRtW5Sgo4X
xtc74c13AA9MqZQfOa4CjuYO22wpXkfBkT/H15T3hBrpFGppSHtKFhy2zaLy5ak3tuMjdhjHVSon
oVh6juU8PQ5x+8YWMnuSVnxkvXML1Urad6QitMB95YKg8CAzeGVkps26EeJNcKKdgqt45WSQcpye
WHsttjxnuneqVXikjdCCM+ptN2TEdYPW7WYQSIUiyK92PvI2NbYMb4t4LLxiqD+nYIDzpvecoZMn
5pCPwxR+WiIkUT+lvwdkD2OLHq7m1jJXuTZ/ZlFPoHcBtCVKu52ihy+1IpSd0gd0g8jwdhMxngmf
x8jQX4iXTVwRsZOGM3vAZBtHxyg/xyHY1QXCJ9wasUdO2pkw887PeX10PYKuTHRQHdfVg5K3D7MK
DkTlQw207H5YcNrpumCJblqFzdSurQJAC+ekrLY5fMyw0jtr3PZBZJBCHoEFCZbwCeCu+gO8WpmT
vInvQnrsNQ2SUvkahvNPJBUqAxYGFuiq7LRZTZWAnqzVIz4Jrr6C8idtmXpU6RPqGVokAkFT71jv
2ahDfw0H2nrTpjYKArtajhsM3Y+pbH0NRoAKgW9SrXuLcaAcz8JF8YsW2xpKWl1ass0MwvNNe3x2
QsZSbal+DBGZSFaXv1eIi7ymoFHdTINnz5jImoZeboM7VbZY3cYAPm6ZTyQR9vlLSjA/qLD6Wa/6
cDNKxXmOSWOSqk85FyBJZmoFNIOveq0fADEyKlFI42iVlijxzDlWbGlbI6+l1TDkaHORDP51ds3l
2HGTGZQwwJBVJQW3zj4Uof0dhOl1rsajVRPkE1uRirmndKWoOeBIh6g9gyxTaoLS+8jydTrNKYMX
zQjvaf6VmessHbNdWN2ihjQ1qapGT01LlIHSiyXoWWKImdlq2bZrg+RF1DQ2Phb2r6Txk47WXzhu
CzCS6yGKsVUOw/9h70ya4za2Pf9VbvQ+HQAS46J7wWINnESKEjVtEBQlYU5kYkoAn75/sG9fywxT
amv1XsQLe2GJZqEKhcw85/wneCUKcG5ZchRsn/0xbM5toU5ZUcAMd3sip+RjTN/rCbfYzytrV1Yb
Tyoji72rkQBapXdJ/iFxkYJiS/tFS5cvn7AJAEQfORDDPkEU/HIdxG52vlZUS3JI7lIyKqIkc8FC
PvgLFuQAo3SWfvo+Jk/bDDgbEbUQnSUPsWLc2g3D5+B1Mo50MkX/bs0DzL2WW0yPmZF67X6dPTBz
pzyQ14nVBk/kPHysfFJCnTQ6yRL4rzfudIoCs1+2FHPZPUy4LHWt+lgV0a0N82uoSV+MGDAxZtiv
rgbFNNb4TEqyYHo3EAdxgH1wNmfmg4ypJleU2rs6/KCDCT4PoKlhfAv/DJ17nkb7YOLoFniSLQU+
cpmPJD4iG2MXcbt6ll7Z2QYWorxpFTFk0mFUEGBZRZWIajj/aNcPbjnpfZ9C9iIAKVdXrde8zjAz
p28LwP8HgqGHGGOQYDviW6c+iAq9MHzK3VCEzm6icq3QMVG1J4w41/Xt2s3X1ZwM57C7M8Sa/qc5
DPcBYkRAWqK5Wg24LlG1ttVydEb5ZlxIl1jD6KxvmPWPhUFD2T9ogu5zj5Zt8AGLyDGF/17j2M6M
tXX2vtDv47nZeVCreCCalX1keZ1mTkjcF+piB3ClM/GVMXUK0LLs0bLSwM6bH5almUiKkxfOaC5c
dY4jUvlq6hPOqrzbNwIYJpDL5STG7jrGTA7kSqSYpoUnciwrRLzFcN5389NgovQIDZio5jQBpWkI
IQyyibZsSKK9iNavZJSoyzQKLlzliZPo6sd10sm5tGZfifTCCafg4LiKYTp6Hbh53GvTpeLo50F3
tcyiP6xdej1OubkNw5q2Qo45Y4h8vDpLIRrSn83llTObiwqzgqtqUPd+u14Eotd7fyGhSVhFEle9
9eE3vUsiKW/vEeKh3sFhnU/5SMSctGLY9WGrD7S1B0U20XWWM6CDYXDnjyV540zpYhI3q8LpLxNV
QMgKLTOVNjgOsHCFybNLMwK1xeETATvZZU0G3Klc4ivXpQvJg6Q8BUtKSbCub5LGJoc5o+DO2dIJ
cJkJiyQGZpImwVzfHy7bkUGb51f1PXmxnOF5AWc/2Y31Q6bH88yfS1q7YK2RG037qS3zU8Yoo7Xa
vw/9xZ6gHZNSMslzFSlxI7MlOcQJY4m6oP8JejaU2CE8WcLrJLehYPesaujE3r5NotsUxdMNQPgx
quxyq7fn27AtdS157ezXZo/Qu2SxlzRbnjz+fgk1J1i5FcCRNI/y0FTXQvor41dEiSWhD4e+V/Ox
7t1PVnvVK92bb0M630PQDNjXOJbKoJkOrq7QcpIrgjkiOJZr6oJVyWblhe7IxMnDOJUhcux0+8np
l4sF4X21OGSRRR3hf6u5CscETeAS7FQM91BHmlKnjohim+JHk2K3NM1leig0XECbYSNYFlv0OILt
eLXTdeRNpyxU9CeiYSJozQ3MbI+hzNBeyKl6jBvGt5XbZHsHM1MHo0Hh2OWibdNXWbACRVZdeSBz
ExYGImA/Z9eLmvzClra+aLd+bNoouMsgIbKaT2KG+LBYUs5nuVCPeKl7amx+jriUrL3eac+LPpkP
+BCovVhiCLx1qs/VDIwWFn70NmB80ETJJS4kw2M/FkdyGo7hKMLHUDKOUJ7/KKEjNB2csT7EYCHW
ZXOls27gFqnj5Fb+1VT3MNbkCH7NeKluyDGeEorSiBHvxCuc6h7ttF1j/g7n+WV2pjeFmk/w9Kla
aygvrONvERlFXR9982Ckn5C2O40td7IcPocieZ80zAlrL17gVePLbeSThUZbWXXUvhNdBXN2yR7p
Q6suLrmJ8AsM3hyECr3tkL4dIWDdjpAEnAxfsmiwHzocBvdeVGAh6UcYU4zcdmoVuEYkBXfV9ZRW
y5k7A+f5cv0WxirZ58OMW8hI4dSO7bc8pUVc2PQOWX/hF+K93/sltTQuftkcE1/B+zWRj7mBB/9/
SsbT0NnsotCXktofA4j2klAD/FcrBmLFzKRB+ZdaA+bVpAOdCkr3PIymXcMbTtfV3pY+/KQoIjwy
52dTIplzlDMFfk5MalWigfVcR533yj9EGBFXDiOQrPcuE8GkObMiOYqUEPmRaPtVXkV+sRySpplP
QwJCUs4u/ZGbg+30xt9FKyivR0jU2QJVeKigb4Bah1ip3sbZDIQCsNr5PFoJ4ZFKkT+6BPX7niBV
rHZIbirP68a257UAIUim+m4VMM+IxHlPUASjXyc8xbinujkndwgulg59eirCx8DZblqr8TPL0mun
Gb+GhVNf9HuLtwNvf6FZSfvbxKbLbX1smv6QOs3Rj5ibLnUh9iHDQ4grHjHv1GkM+2PIL2k1XtfG
HMwo7xPk/UTmpOZkhCbFFVdRX0Q8fVDPKgWnuw/zi4HRXgQ8uMZ4pQbGYVLr1Os+bGLvbE1jD8If
Bi5QzQ5B1sFBsT4TDKtwJjGrATYksBcd5KXC9rrPmnccZkfXzAiDVbhxDx11CuhTvboNTnUOHhmh
SldlyDMb2ddkZL1VxZq9TuLpNS8NS9j1MgC8/j3nfkaENRyYiCZj3FxbyN0Uq9o5NWAlMnFo/Vsq
MDWtunKctD7qnk1icIqLbpnUG3wLkCGouwi3XUY9DRGk44ekqyvAdfyjJ4wVISQIrHH9/r3NmZdX
kBxp4xC+r+XQ7UvLvCDtfBj+GgocwgFqQw+Sj4hJusYsyIVCMsn8YxGFMLo68ZiPPKakchAlKv0H
toNFr1hguY7cG49iMm4TmATuMWj6ELoIp0RaUDgEHQ9GQTTRFNn7Ms/8MxU599rQqA8YgwjdH6GN
Q26tZ0w0eCs1cqFTnwZEyCwkeLbNfRelPuNHyKvBMr+PSBE6Ah04D2Jywhs/54YVBdmfoWyW6xUU
YC2I8ToTkIHrZu2xutgMYRJEL/C/08PvOqd/ZPmP8T3/Po+QQTP5Z/zfi6kA24X+87/918jy81EB
viz12uWPqCe//h4KuCnDtv/76+PvOX5yS+sjiS8IAozf6E7+o/KSvzGJ9TxM+h2MU7df+bfIy+Mn
lJ38GtNq9y/RMoQE4L8cYlnnkQeDTDD8R5b+EVf/i6Z9e1u4b/GiCf+gH+Pn32k4W2byvnFDmCjt
MCWYZSeb7RL1gZ/emL4YYeu2ZD69G2Im+3vJo7j5joxqBhnAK5NKO1xK9xUEWw8CnMrDrDiuDLqR
VWHaGyUNqFTqCCimoQxWeSpRctp3EqEN7MBYDGIr2zuB7bcfgM9YxANwE99aZ3EmCEjYwU/OrU7D
HGFYxklSb38ZuOJ9KUfXf2hWR4c3/ei17qeuC1NsEEjTGpaPaaS86FbIqVWCWinwx1dOGzXki5ve
LvZd4wFNfGtwOJi+qiLryLlpVOXPTNBdZ35bTxbCT2YiL3dxgo6CI+Wn/eJuzn7reafaif2olnmG
kYecDcbDQVmQQT0aQp+tKsA0zjGhcqZPRc/ssYAJP6v5MAe9dkig8nL5ZrFNT0/Jum7mQ1RnkbjE
4010NzwqYjIktJrKu6Zi99g4TRtk2H+MDsMPaipKQdC8UE5Kvl9pDzhmvKYvgZrccQi2E55JAei6
I+SwDueRSrW85RJleGVR5ngP0qeCv8hcGfV73dpQXI1F2NTHtEeZP55VZT86V30+ElJdN1OJg08U
+/kEyX1edP2J3K5avMnayES30i6Nv9kKwdr2MA1CqPGNM7YKU3Bkcsb64QKH7ULBQqomHF6nW3eZ
1pURaSbY3qZPzihGVX02hSnV5saSrWuTv1nIOKok23WLhsvifzaPMY8eGUJJzY4aATbMx8UFryLb
xrXZ+slzvd56VEpMxp+QAWB4sNOZYP6+T+duRdpQiyKJ528Emfl4KEEx7rDmOo4ryzf/xhXmztzw
SGo8uGeZ1xC0+pUha0u7YmYEdNalwzx0qnMYY3amQ+uDQUvJCKBsM2KWltBNHfeVRLhiecRSApuw
w8mDpQOWsK4Nj9pIVdh9m9UD7HXFnDV/HONJMgljSl4sr+Q6Jvl9FTE7ukEDWcc3ToOl5HFCN5F+
bi1ZdXdhVQJHB8WMMFJUBNS9MnO6QnutPI1MpB6jUaMZBHDEiMRVrH0UJQWjlQoV0TTBDHUclW1y
rmGECl1WvEWP49VQMmJwRoocdZ6qFDzoGRZysgPoMoJzPDCzuugqzEqm8xKRnZsdqN6UxDamlxvS
7EetGIabmGMpxT3GK6b3sZfFy02/qg5qMtNdcnz/+Vnz4kHy/Tnyf27/m2Wb+T9UF99/1ePnunj6
V/vtX0P+9V+7VmXtX86g/yiN3fg34sN8idI4cYPvk2Vc9zfCsogXk7H0iFfZ0lf+fQjJ3yIOJjJe
HY+TwQ03Gfz/S5YJfnNII8ahdrOHDMJI/iOxMW5JfzmF6LyQK0vCbQhYircD75nRhT+aYEC5d9B1
M7Q7WTedgogzCydBr7kQkNACS17lTjTtI1nPsIiz9pg3CjpakC5l9mZ1xiJFAehgi921lPIMSRd0
G+li2nOpXYY+q5iD5FxUKK6vq5FfODgIme68eoTxU2fNvOxbz+YNRm2Golv2Kl52uLIUKfmRQJc7
8gwRiJ6VfUXQH4hiXp+JOAJe7NuCCxEYL4fsxjbEDYLI9IF/UnFdBzs8EvCQWrJF4JaUVz30ykYI
+pK+Jvl1tr2/JyJy/cjOPiiY/xlDr9UlAPUMC1fNsWdEppETRbx9OZZlde+NvmtOzG4ddSzDtMQp
N5sLWMiu56+wqbIexpZ00+tylDOJ40HL0B1y/4pX9VqGATwfKlZ70XWNLY66aEuMAPqYu6tq0/iv
uyULFtwjojUhQtwTzGRzV2lm9iYOy/J+7qYhvEfmpvVK6uaaNiAHfb3eLRpnvhOJuEtxFTM1wCoN
6fLyFd3oSjpG3TnafurCWtFRBCBNDAO8ObLpKwlU1J1HCNeKnTt6coFVyRMJ4BmsE50ooqeuER8m
d9X6akgCB8fGPLKdu+y6eAx9KHCDSDmHG0SRdj7rvBSYzKQ+QZU73ayxrwAs+8WglSlGlG975ZgJ
5nq8zhVIXO13M4rAYZqC9lXQNdCN48VG1QcnBOw+KUcpu4fHlq1vy6Jph6dKsnuCZjZVjXCPK2RY
z1YUScxdQuJx8cjHqPbJD03XPMVEcg6Pyew4Aby8PDFP/iT75qayeJe/Cde6qNojngOpPAKAh/Fl
QDzyiF7DEd3HiXFeufdLgo3OkjoWzZuKYqM+dt3iOzsfd7CL0cuyU9E7dgMbqym6NENZFqd0nXsK
g7iGVJ232/BYskr667XLQ2ffSCqlC7zeDIKkZCxDsHC1YOMu1l5+0UHj5U82jzMSDibmPKAcSb5A
kKnG5krIoKxu5lzAzQt7r8a4qp/y5tKRYxxfkKys1XFB0cHg3Wm7GDeZMnbTY9c7kjml7m138CRT
z720eUUDNuJs59wZlYsNrzHFh5zyBOW2Xir/CP5ADcfmNsNYoEiAOh81PoTOsIy79KIsypCA9CWR
EvRbgYlGSwkxoKp1SihVrMi4PfOBWkskXnEdlp8Zn/nxF3/glNwPckUYJ5nme3uihdW1nVYaxFxY
kkl12OJtbqv1XdcvGHtNUWSZJ0sD6L5sDmI44gEZpoyykFK3bfWl8SIWS8wYCougcVo/pMp1PxPV
Mb1t6szg/Kid8RKh4jwcnVxCUu0D0LbAs17/SO1tymO5hgMT+SgHzUerm2n1dkYxCldpKLV/GCdn
dN8NQdlVexWCJZw5HNvoUl0vZuq8ttD9F1dTp4CHqu4tFYtXHBrSfmBgQw1BQ8bYKdjXKoWSUpcc
6hdtNow4f9W4yV4OgUETXJTSJmgRrG9uPN822aUzKOpKarESGu40IeXtp34OP1SVROjhKmafu2Xt
B3ev/SGpTnO7ZsxqDfPQo4cLrD4Pgh5iorBGmBhKZhKsp5ZSnLyeNY4tGpmxyPZjDnhwI5GNg22H
aFiRVhSDTG8oO6S7x6ovH84GWi3EWo2u8ju/wQMYfmHpriTS1nYuUAcX9Wzf8FXgnSgQ+aEaYDvu
j3mJxA5ZmsdW0uAVUV8RrAUPO87AK/E0m/KeEZw3XK6m99JT2SL2ulySLoC3UxJ/3byDBkGd549t
mzDMMMSAFCpb4wPL1fbvxNAMMLxHqiCKK8DHw0q4SII0vKFLySaM9M7H1PHA7WJRviUcQ8x7m4+8
82VNESAEDunFO1ME7XJEdLYsN40bN9GFLF1sI/EZRUTeTh7uxRzdQAt15TUApAzIEmBLv1Ofa2KL
zf1C4DMj+cQGE4yFJfT3lHxYs1UJzQpy4xadXQHzg68YT5H4qFYXataUD1H7ekBVbx4Yeuvltke8
ywDMcyd9V3g67++q3C/ynbeQZXzhrZWfnmW2XKp3/eRjZphXyVzdYYacounKg7U7tI5X3SMvtsWt
Vrp9St1afoWvgwflMsHnENjrWmrPJQR77Wb2Sl1UUPcY7tSXTukJB0lAlsdvDWkk3rnvLvF1v8ZQ
u0KRSgQnGYFhl5O39mZbvykIbbkgBEsEovAb4uRBywLQBGA3QpKR5rTDAnt+yEhrUE6D02QBnn9W
1TCGgBTnQO0agMUqOC9SGrh3RKlAkBnAxrDpNHPVHMk2HwbUoHEmcMQctTpvW62Cowd8gH6hcz7X
bQqJJ56Jf4Aat35LtY/CpmqWzZusyTL/jawUuoGwqBbsyqu1DmDwLnwbup3n/pVb+7qLaKXK6GFs
hgIGCkFY36yY82zfmM6V2MDir7x3e4ESOiWyq7iwISUNSDIkuoveLYL+qzsyPmDAJBJIGty49tou
I08+Le2gbwqGjBk1CEmhRxAe+BgLtTu81qkJpksnz+fivg+xrrxu5Bx9c41qCkbguVN9lEmVy2Pa
Jpw/xuEbzTmYJg9FucA3Y6Mc1xu7ZoJ6xCx/jka8XmLKlxsbJ0QhFbG73iwEa7eoKGyOKu5/GoI/
/IY2H6CXZ1DnX5v2qXscaAl+3hvwSn/Mp6T7G1U+G6aLCyButAm1t/26Ta5c7zeyi5lCYQ3oEEm5
xVD8uzcIfiOdEve00AuxqYrpLP7sDdxteJXQZIRx7DLnDLx/MqFiBPvX3iCEthaFEZNtAm98XvWZ
HdYUq4ltMskB+nKhjyA4rO9vOQSw6IrcctxfIjEVT4AXhnrLNYG6JPs2eVwAMLErRwlc5GdE2fTA
V2HoNqhrHLZuF0dXkxa+T5Z3r/V1PPi+ug1AFKrrtUgT6lT4MeXjPBRgW3MZ9OLbVu8QheHWDHau
aerX6tTPZQ6dYqhoh+Hle0PFnKDB32RClpuJyLlLe6xVLqp2islpqpdq6yGm3vXJfDKZlqh2bByg
lvY9d0BC0LIYCX7zBmvu5siM6v2YezYQ56KYgpgKFR6J/VpVFRMBVE/VpsvSE7FRGdlmKkTq5DiC
ZhtKpcFDGHVlFhpE7cIZ6SIM8c4VUyK1jjPkVNf3N/ONPhuchFmzl2SP4xw0+MYJExZgQyEwhwdv
Nokq/2tuOcjvlJ0rNGOJmwvXwPsMa+LKpkj1cA2cGWPlVxOF1fwlYEaGqSsEQ5Xdg8wm1FYaMb6P
A0pGnmYrmEx8CcJJtrBCHL0+TQZErthTizTxp2hyBjhGIsaOAj1w46e4mnA+vfNbXBFuq6CYkmvc
HFr7foR7hcpsdJZIPjXpWAj8c4DSn/q+3SJDi7AV/dU6hO7wOh3xn8pAgsaWE7Wkx1gRvDWbseY6
MKQ4WwD3ondrkCf9dab8CmZX12MEUJmWWaa0sXuXtG1kc6adgrju68nLl/FaV0sTwSFdNzeKrPDI
w3BICyYAilZVXvk1nrunwGo3IdRQ5Dl+vVpCjcD9hKLk6K9xhUSliuI+Aw9nl8UIvdzCBa1bRXvf
DePoxIYei6MZoGi+XqxbD1eZW2uP3DkaO3OejAlOUHGVDOqOsnZeTqnqbH3M15HPf47bTZ8/VHrC
C0EUfgGvFrZO215AlN6M8FdjZPVpLh2o/WtTmwn1pFNGH8g9RVRHV1VjpiN6n1n22eh2q7nO+8Ln
S8+yIlBvW4IYDNrHaB1fm4Q4xpNdww6RRx2ldHlY6XKHHX8+iilgsBZV1ZbuM3DuHpoitkl9PisZ
eiSHhbF4P+S2ju5EAn/xTRuPooJ6PfYVdOF2gm8SNHO0DxW8POM3qDcAnrxXvl499zprsi/p6Epm
d2Au+eUcM3bAzWUjUYyFnbM9RB87ojbyVjVWZ84A+RcNwDy0ryevmEtKn9SSgKDTrr1GQpOFd/An
wgwMEXoZtpjE82Bk7zNhBmxPqawx/ehMcs6zNqjrIhjI9S6WbHP9kFkvwGTtUqk3S5FWuJ4mXuP5
WB0ZA7mRBGmJbs/LMME65pNDybFrG4jdtw4FKNIoFYwTfCrRzzt/iOrq2zis9G40ZyXEzmyKu+hz
b6ep9fYlixMPS6uZc6MZEkLSia1lDxAUu5DeNzEM1hbtTkMx1E+Nh933PqpDDLLPIn8ao6thTXV1
Pyc1Ni87P8t183bNsQDAs95dTA9DrnCWGNPpIQ/RVZrFPpbj0kkLRsDmjb47VTw4JMpR+b0iWIGm
kD8MWvbka1Lufe5M2o3fKo1g4JOQCtUBPkB/dL8Wg5SHvs6j4rrtVYKmpnaDLOiJspC4IZh+3bp8
PbQ+TeU0hVwXY4o+x6apcRsv/JxT1jJjiHydhf2OWp7wQ2TZRUjLo9xu4xXQD7jQLdO1aSyCpZH2
CUXktlV0Jzcru3raDUPSIl0dNI9Zgu4sdZAVZ26xLO/KSoYl7lCcPwwOxlqrKj7qdXZprxeSAMXn
oSO6D5rYGqSw68Ez9HQnPDIBrvEfoqo+66pEYOodUmRRwjsaNJ73Ns5I3meeBDhQpsQh6TLUsKpO
w6yG/L3PfwdH0hD75GuzJk2A0HKqYl6Y+qrbrVanr5ndT6R+AjjM0cemGhxSw7XU1essx8zy9Qji
6+/HOMXeIoBseAodP/dOvbdAdp0xEi8f4qHM4tcDhT5pn2ztgJgQOYEaU2baknyfFGVCjWi9k4gy
EsuQuk/aEJESc58Ecz4O7lRg5DIZzKLnQeDDpOK16/a5wzwt2OWmE/gjLb7w4BUMhRNH0aVtkiEe
L9LYxyBK7cp8EP0lwGToXhXG4xhHQzdMeDdM/Yhxx+hkgAuJFXmmkArIuXqaDR5EB8/KUl8CKuG2
t1GmLRr0Qg0wV3Rkp2PEuAvrkChjizzMjixYO8uQ+eQSems8Q2geM1kdSmlcvvPOSYdjmVZyvRhX
TqYTyU0J5B5kAxiSFZHeg+1jTHaWFIWbXfiKyqo7ztPqdI+LGKx3nYVOld+Eo2rs7cBARtw5bZIy
8wKMbWE5LrUql/Vq9jDIwbargdkGJ02kuBCudUUE6zhF8biXlbbx+MT36JZ3dTsGw5OMvGyTJ2S8
18cC+AK5Ie25IAsz4jgdPxUFvMdm31dod56WZLL5l8ErSm9kBTL3ammGvIQ/JUh3ZbOLCV3lJOO3
TH7TBR7YIe8uLr2LlmYjvMFzb27eqI4EAZiywqzDDmbG+byPtbM8UADpLx2RoOYYG85l4v8Mtyo1
mx5R5ACJaQOPFr1H6fZvNzCz+YQJGfgJuQTkkaqzpiuM86ljnEerECVu+rorS9sdlynpo5NTZxMC
IWI4ovUhbbNq85oLmeVd+x1z5DNnm9RhDIUGpPzMI9cZChJNO/1paTuN9VYgu/ImxHFvIxcGHmZU
RRH4jysbVEokzwa7+GEhLR5tIRQO9L2igo9r4O63F2YxDmoJy2q/CLywdxGcpz5VXqergjETNkJ+
/GpimtUg+rbudJEz31Tv2yywSFCceVoqwm/y0Y0xLetcaEhzg4sL9BxsuWavTmJULV7Zl4ApUYkb
Hy+fTm8CZ3U95CYxHfsVtKYsuHJyUUW4Tnlzu8vyzYKkVAEKJa2tYouE+GaS13PTBepVJLxYMMKE
h4AtT91FyOF8NVr4rY3nwCGdJWyvxXZsixDDCvUGjp8k6ZdnczwxOhs7Jo+yAQoLJri9T30ryvLN
/7Rof7Rom4nryy3azfKomsfue5Rm+4U/OjHXAYyBECAJM5Vh5MY0VX90YonHDzzaLGaYrhPgQP6f
TsyLfwO/RynAz0NJm/SnI+zmFBtick30FSwDXFz/EVWABvE7osBWyTIUxX5+IxB8RxBYV8XJZEZN
xEDdXm9Wrh+0VIivvrsPd3/4yv5LAe612777v//XXxGgP1/+mcusIifFVE6lT35W6mthE0qvmgCh
Fh+GxB3OfnyVzSX6T0/bP68ClPX9h8gxx2KdRsh+PWO4QB8PH/KmRdWpew9BGvjTGtwNhciqn3yu
l27bM16FR8MIVXBtT7lg599Zz9VXSC3gwv/4E7nbW/+bjxQ8a4uZ8Hc4Yi7taa46bKaG0d1o//6q
P4pJUKa67EJfJdSqt8DnwwegloFcZOIz9AXYXvfux2/jhY8Z8Mh+f2NF7QufY8ecJj12iL7K1tT7
qFyan4UvvPB8BNs3+t3jlxMI0tW0fSeZyemNov36VtYm9ndhtkUO/fhTvHSRbQTx3UVmXZIMH+b6
ZAoVoPTIa+wnaJ08so/sevjxRV66VdvFv7vIMIwxvmatOaVUWbex0fYuWJX3h9k2OHb2lQCfesla
9f+xjoLtqt+9OramwzR0oj3FRKk/0IyuzbFUcQRxMOI4Of7aZ3i2GThZkgNPpe2pFsN0WE3QIDBS
xf2vvfqzvaAshXKLqNSnlg3ntXE1Pj15hAp6/+PXd1/6np9tA0CYs7+IFocB/FftLX3r4hC/kqVy
PzSNyS8WJhRXXVcyB2AfJg3Oo1UPL/0kKpwr2km/wMLMQQykVvCDs0FAiyJ5vkIG9+O3uK3ev1vV
z7aNBZZGS2Gswe4gRxGU5JDYXvmZ3xxgPyXtpwXEgsz3VGl5HUaMnYBbCm99/ePL/3Xm9p99cpv4
ff8UEa9np7iCnRuC2l3aJd0sLul59BLqK6HG5POPr/PCWvCfbRvoDHVV2tKcMngz95SvTQTC3GL5
/Wuv/2zXyAq9Vm6b4MUd1HiCpugmHqCYxz/Z9V54jjbSxPe3abCE6TFnNyfbEY9eTUH5RuRd+WQX
grl+/AleusT299+t59HNOpRnlTmBX/UMUZCIHpyOwhWVQxT92nLexsvfXwRcOMIAMNYnuGsFkoJA
9ihYmxZO6a99imf7BYftmuYpx4PfCpzOVtsYfT42PQGLSETK9792lWf7hkcgzFJHgT7lJsBV1Aoq
bshrdqpfzcQJFmc/vsz2cP7N2tz4mt/frTFZhghQX538yM5Mb12Gg28id8asR2HbgP+dN6vuIFqX
wNGpxkD5F5+FZ5vClDvGlTpl28IT9m1UuLjqRoy7MRVJ6AZ+8vG2h/dvPp58tvZRSdphlrY9Zfj9
Z8i+PAmMaUWEw3hTMwExZ244LJ9+fDNf2AE2AOH7m8kwXHspjLPT2GMXvE91z4B3HXP18Guv/2wH
mDUiSr/1KFsrCmvUv337xcdrP/7J3Xrp/T/bAkQ5a0Emoz4VCca+ZDygfw/rev/jd//CMSCfrf52
7r2mc8r2hGc14C7ezG6BrjJWQ/RQrz6G+FXRYzXGt6/jq8powNEzMIufnQPbdf7uWXi2MSgvm3zX
5dvBPDX5kDbS+2KdFddYzIPFT86al+7gs70hFCKCHLNQk3etzQiNtP6lJQD826/dwmebgqonhG6y
Mae4WCo8QMbeT/aAxTBiUB8zbZB9gfFEmsYMB8ZqqT4yp5ZPP774S2vp2VYBdlotDET0CXQU6z2f
4WN+QuC1zK8LLazAnm5o2/sfX+ylG/lse9DCy5hF42mE+fr6uaSjenA6SFk/2cO3FfM3z8LzyKTQ
oHwz82BOQ70IvAic9w167Ra577ky7UMdFj85jV546LxnW0KT6HxctkM7RqmK+d3MTHqH7p4ciMJ1
oDH/+Ha9dJlnO8MCvBX63cTtcmCkjpF5GOIY9oeuf/ECz7YGWadlD7CiER4N5N+FjoucFCecBjt/
O1Sff/wxXvpanm0RnlmDtmjpy21QN+rBzeWU73G4iDHlFE0aHQhekBpLIt8RP/lgLzxo3vb339Uk
TVx4rXSpzx3oKPeyrN3x3Jkk068ff6SXvplnO0KCSjzqHXoYvRDdeTZhhoJcnhlnhdvK7Ad3P77M
Sx/j2c6A44gGx3H1CXEARqQ9rkcw+34WyfXSh3i29EnTQ5m8rUaVKjyLcD4/16sa3rZLXvxar+c9
W/BpOBSVA6MKg9wsOxOlMPtgsG9EXwyHX7pF7rNaIIema4Q36JOeFxhwke8cOpO5P3n1F26R+2yh
M0n3GlxX+AJ6Ka88dpO6JtNCttgz/tr7f7bGc+EBQQqe1KLKzWOD/mSjrhXq3a+9fPjXhRCbtqfr
nambm6W9bQOx7E3i/bQSe2Fp/96+frfOmES72qPBPBWL/bamJYZoqj+vC6x2giFFFpDf/vhz/K7y
+Zu9/fcAwu+uRPpxnWBAwfesSiw6ig9ARCRpd3dwnK/11Fzq3PvGIQo50M1/ltj4wvpzny3z0pnT
/8vZlSxHimvRLyIC0Mg2B5O2a3INrqreEFXd1WJGgBi//h16ZetZSUQu7QVK6Q6Srs49B/WWCJWr
PHuIcu/3mhQ7W6HLs6zQNrRHu3SJDJIKMD2oCISbgQYkt/NAHnF9zTYbv7VkVnwPMwQSQjyj4n1+
illmwN9KIAMN/MxJc9r+vD6Ka42sEDeNN5aATKCck/qbXBQLDllTtafrX3fMwbfCW0Rj1hGNo37T
Zo+5x9FfbUDxAmNXECRak/vrwzis4VtxXuPNfJxRb0HX/dqiIYVO+mOLGwbaGgOAIw7XR3EslW/F
OuAE6JdfWHMJZHcO0SAD3mgtbrO2b0V6S7QUaR/CDuqjDtZH6IWB0xNaK2G/YwvXz98W70UI4n2d
jhGf9KWSAPYd0JE2j481AOPT5fr6uCrF/jbyixEkw5vyBBzuxatW79iBXOOh0z46klpw3c1lWH4m
IeiSZV/Sc6BX/qUDHcqJDf38/fovcE3RCng2LyxAyxxCBphSJP2m/zwsfvru+tcd2dK3Yj4Q8zA2
JZw5JJX3UeV47D5kdbP6x2GMCn3MABn4iWf6sbrR4awMsADjuAIHiQGLoAWVICC7GnxBiNa76zNy
xY0V/KwTag22FBNx44H7kYHkKTPBO5bLKb4+xNsmQZPPa59I6z5LywTPE4DV09PSVdGhN7XaCfy3
TcIiK/DBFwaGBygHYQJr/gWEfKC8g8hK0IIdaql/F53odmzxdiZj0fYLXvi21rPwJ6+HLdIF6Xja
MOCCTO+2x/1vMw4U5+vrtf3y/8/6LLLyQEP9NAK2HOsVJiGIDgApx13lR03TB+B9ntZ2MRewjLHv
14d72wOgVft6WhBsI+kI6bZLmkGo5riA4QnSR5Bk+Oa1JulvdAIrMaDPAWBxhcWbPSg6+VrRe4nH
xp2843IxK+pNT1N0x8DFEPuQ+tDNcB+ZpLgpRgD3f71CfpeMJKqRmBWEAk9D3UEqDKC9iwDTz41D
WHEeeg0bSIDEsgAs947jfeBTowGJg5RDE5yuG9q1SFaoh8LkAVkiSMz3ZIZ4AwjgZ0Apd2YQ+Nt3
3vBbW0tW40W3J0UPvtIyqp9GBqmzHp1El8qX4BMvhj4eGFmP0QodjraG1o6sIYcHFFH2CwAOkMhE
shbZqRUdQLRFRzjam9A9+7lP2wJsXeCszE+4TE1fx7ULQGGJdh0PrUEPUDcbvpUZ+rsSHwztWUmh
DCr68G+0SYDnCkQhUEmk6HUCJR3O5aAPyf2jzBPgsTRavt9DfQ2E/KVeBcTn1AiaVIkD0UM9QDMV
YiIgGRlIuT6gy6v5CDKHEmCMbPix1uijBkmYqX601UxAYp5AH6Dk3r/gVkVrgAQM7mkJPTadqS7K
B3REr8/j3JrnYZ0BoWMq5B+LaQV/0ML+6vLZ/90Aw/mAsfO/qiWV30MD4JbfM4WGKtQlWD3rIyaI
QyCLkliOk39Ji87EeGDyHxvAgO4lL8EKY7ylviPrGn4Gl4f8pwu4/gam3qg9ZOC3QY0KRGLoeMNT
LtjGCbiM0LQpvmYcCkqcF+AaPSQSrUBHgJg5+gk68RBW+QC8kCchhkLyhH+aaCPvStakTypJhxat
UkQ+g2WoXe69NAIYxoxV8qcxWbpXD3BkKWnlj7mnVK5UVxeDd+eTVwt6GjSaDYjXm53zl+PwAoj6
6zivo8Jbpx68jyojHnsAdAbUL+sqStAxqjnA45ihoBxDR2QHdQ2ZAK3XrN4EwqoFeCRU+dB5SHZ+
zLY5vhVM1ram+5mg36aqL1qt5qupw+wDCpi/QMIKcavMB9+YnqpqQ/a20Yek08AAX88SroW2djlQ
4WV1lqnmwvPKB98UGPYbQDFBnVP2O9naNYS1wTHIRJVTkTUXtHC14ihUCMJgvHT+lH2a0xvnYW1r
fQcEGIB29QUtIAVgrcT8A0nZ+nGNPLn3SuPIqNLaGEoQEHtjSMvLygc/BA2aGPyjGKT+ed0Wru9b
u4Jp1mwEMBIihL4sYp9Kg85IdIJe/7rLxaz9YElG0JwvYXGJEvYdNBEgjZ6g/QoQPfjrygZ17BKN
y/32Z5lXdMexHXMS2695cYoCBW1mpr4oL9oH42Q+Ll3M6ojv7EKbl74RNhCmfvX1YVo93gYgGWeV
gOLzMOXmnwwNGE8pxD3jjk8UfcVDxaedNXS4srCiBW3Ac0nQEHahc+GD3Um3oB2lWQGNn6Gpyufr
lnKtmRUwAYOWI0UV/FI0FXtMSlF+CiKpf1//+vaVt9bMipS0pDOTUWoumilOwArerWAYQnPwoRhy
UQPXmnfDjvUdVSB04782UA2V8mHISy9Gv11ziKCNkoBxBdzj6a+5TL/1BsQlWaPvB5x2J2qerk/R
tYBWZkfHYQ70NkT0oPI5x43y0NqQyW5nUi4nsNJAwfooS+qwu/hoqaxAsysVgzpCBT3MqkrQzX99
Es61s9OB1mibBVEeVHT58IgW0bb9NRUE5JXoeBPQld4qwHforClqVPCgh3o/t2uafxpSUJLs/Igt
kN5wFhsjpdEIgTZB2VxA+tr/lUHrFDxqoFo8tyuq3BUkPMBzxQ0om9F1tBPULutZicrDudXP8Kx1
UW1LvwZgWcjLaC+2HN5vt3wlTUZwnWvTSztzcSyaxJwWSbLzgAf3DFx5123ncBFu5SXWZwMTHVGX
YkW8HQnS+E/QH0BJqkkq+nDbIFYykmZgIaoEUUw3Dl/SltCBAWU4JB/BLnd9CIcp/muge5G9g6la
qtZQiBiBzOiZE+K9T+ZI7Ox3LltYmWiuklBQr0jiRATsx9gAdIRzP/rcTmh4b8c7ggKr3pmJyyLb
DF/MJGo5Ghs8X8ZtnYHcssfp1/NWclARGXf81rEZ2XDWgADKAMlNdZl9cOf+ESMezx+APKontFjU
2pxbVPKH+3nC2eS6eVwjWpmor1SRQwg0iTOvhTYqGtEZBCtHoAZGEmJP8ssC6H00Po57IDKXQ1g5
aZxlWqYs9+K+AKAHlLwjCAUq4vfBzg7rGsAK/rSbE38ukLC72pcEdxVToJ0GYgXrzgAOR7DBraBs
Cjude0kM7CwU98DQfgGOfn6UORQ4r5vFMQcbudoyEJDOS4VFapv62I9LcMpluAfgcH19i6YXnswo
CAL9yKsvci6/j2BRjhvoJexUPF0ft0JyHedsCulSXzx/GT6yBTS5fRWJnbV3fX37/4ufjv7Vghdg
wrh4Iu8ex8iPLsYEwfn6sjswmIxZ234E/R/mJ1AXR2Nd9cMID/2gaHs/RAXQ2Cl0tAFYnYFtJNAA
5joIH5u1jB5EPuYXI7Puks2FvAOL2PdOLTuusBnlrf3TilDSMp+oWlboWJxAzqxFMv1G04x6AiMv
/zOqrOA7O7XLr63IhHDF1EegLLho2obHVCXyvfADeg+SheSmx2HGrNisFWQWAKNBiYeC3B6P/5CM
nfzwKwjy+3+v29AxCxsliqIMwAbInBcKopcHSAqAtagt/csyRMOOSRxOaANEk3AClSK4hi5TDRgI
dFagsgGW8VqFO17usDm19uWqG1irZwzg92J4huIPuaC7KThq8IxA7Q6kJdfXyjWRbfwX0ZRna4gk
k8yxKbrUPzBQTLUn7g+r2FkplzG2/78YoAmTZeBpn1/GlfN/itSn7wZoPqCSW9V8Z7FcY1gpAfUt
DRIi9A2Ca6u+G3zql+BxWdiyaenwX9dXyjWIlRhEp0Dthdfuix80KXAZvIb+TCiWDOp7ShJxuj6M
yyBWsNMWEJPQn/MLGTQ9U+hlQi4MCi3Xv+6ahBXgBaelauYOLOYyl+/MuDYfcU8Mnsq85T+uD+Ga
gBXg4QiKlanGEHMX/mpTFE5US9/f9G0bA1qqyfAQCheXuu/1JyirjAefNv1tqcnGfE4zkIt9xzPs
5a0AcVhDwXKSgyoQCig5WMx3vNWxQMQK7VzRtdXa27pcUxA8F1IqdazRDr33ZOvIHcSKaRRsRZoz
mV4SRX9F/dqjrxfq5PP8YRqh+nDdFI5KkA0B1SKVckFTCmZBPqzB9GeqqTgGEFdvZfC990JxUPkX
6q1fr4/n8FyyreaLPKKLEZfXlGSXAbQ8oOZGC/2jT5X5C6o3t8HyGbFD3Gdh2Xl4pYFsRw0NtlXE
QSfX++szcNndiuw5zMMZRKBQa2gC7xLUuNnh4ZnsrI/LHlZkg8ojUNBVwAvT2kaQKp65oQ9ZOtDf
JgDE+ENF0+ypndPoLzSZ+y2afCWK9ZfrU3MZx4p5U3iTHjluLeDZn+/DbvSeQFWXPdYqF9+uD+Eo
ItgwTxAmQIwP0CJAZwxogMWfegbBoVrAW0fBkAbqarCoLXN9W5DaYE/Oa4BaUJS54CVkOnvBNHyP
lmIXq+/wha3J8qU3N6UHHloI7108mkdQ2gBprxmTZgc3tX3ljQNjaCWAOWmZanWjLlURfAJp1SfW
Q7tH+eQHep6/1z3dGcdh9v9oM1/GJJ/BipmiDtJ4m1yM6Qz0JFAHmSdwCVw3u2sIK+yrYTGZBJV6
nNRAaBx4VCUf0taD/lUCXUhy4yhW4HeUhqPuQG1S+Bs1wdL0kMiLqr4/QuOv3zlAuGxuxf+0grQB
Sg5ezIhZgBht34Ga+DbUMGo2rx1K4Dk7A+GHF+MVChosbfaxrCgat5dkJ/5cv94K8XZE3s3BdBKH
0FECz5kPRep5bm87htqAzq7U0wim5ChGp3j2jsyrDxX1eg+46/jtNqCzmlW5onkLok8GSsqCLRyA
D4hNXndR19etWM4qzvBSVKsLMc2/sik3OuZgr3bq+rgVyuCiQIOV13txzcs01glka4U/Zjs3dUd0
2UhOAq62ekjWKO564gFxJYa5PXkVlPkOJhXV3sOkaxLb/1/kCTwOgqUAnHhxz0l4GcdJnZt+Gm47
FNp4zQE9vaAwb6JYQPzonJhIxVMV1rcVSAMragMJNieTJEhA4NCpj+CeNvNRyHYMD2mNbWHnOOWy
hBW/CvpzoDdEnuOL+FeNIF4KdfBeB97ey53LBlb8wrI93mUzdenyojgEZkIfdCJva6RjNmIzq/MR
gh54LOl4MP0oILZ07likD2tKzKebwsxGa4L+Spag/UziSYOTE/3y36HLF9y2/DZIs9EMrXErPt4G
6lsg9SOtkmcK7O/13+6wrg3TTIYGQKaoVBcNLPF9D0zjI85g6wUUHHtYadcQ2/9fxFi0NGaFpkAS
QwXoKV3qB39p70sNgtjrU3D4j43SNLIrOAEPSxxNUPltdLWUoKX19K3ft7bglihQ4LXYHdtiZs9g
hWKfDaQQzrf9eiuKQT0zRXPKsb90q4Ka09Je0k018vrXHRcu3wreClTMC+RQvNiD5tgBACE8Cmkx
HzfOHxU0O5nIZQErgkPoOE1BpuGjoDEA8l3nLZjcoOV0k4WpjbkMi7QGeqTDDl8X2X2SFe+nNcvu
blkiakMusxmrHYInOYb+KpjpJujWLwl/Ak2RApVXvlN7eDsI0Pb+OghCLXMPAgGbE/nmZwNm5f59
X6WhfAduVKhPXZ/L24bAw+nrUfJSk3ECU3VcIlscJzaAPUqJecfMbx/eqY2tBPfWQtHzg5UC5/w9
hDLJU5t5EFaU+bmuZPGtDWSyc4B/+1JFo22GL5IGq2gYLQLIJHD2ZCcN9siHCDime4Eq+JkH9XQP
xpflnENVeycQ3w4VGllhvtRIhdRUSUwZ/8wI3ppMqaCK1H7KIoh53mYgK9o3sk4op+JNMJRZe84G
KJ6XbNgrx7vMb0U7yXAUy8H1GY9mIae8j8SJlIbsHMlcX7eivIE2FhkBOoSihhZxwtH4NZak/HDT
yth4SwBcwNjf4umNgLZpjlFRhgQr2sZFvlPkcAAO6EYS9NKlFEgoUpHApUgy/hya6LuJ1vYceetj
OS0XWtXtSU/hV9CdP/jJ/O/1aTliRlpxDwHbJlpTqE2ib6vpAFFF286DUYUC91SVQnhgYQIkcdnC
5nBnoo5UA/KiV/M0kccMpFK8OA1H8ykCk9kFujjt56AC5/v1WTliRW5Dv4hOYjKyogQZxdkCxVr0
VoXVdKwggfMzxHQg47N2O+vnePUCY+7roVqZID+vOD00fsvTz+DIA307MP7V8kn7bfUp8agO7pui
1itIkISuDn3IIVYgMzT+x6rCG9gZJJL++FkNGQXxN2QA/RNwJruoKUdc/CcU9WIxwM9opgYSE3Gt
TAdKRdDDYi/fayh0WFNYGWNeTAfF+x4XITK880z66GfDwzKqm64oAHy+Xt6uX1AsVRT+CeD/X50p
0LHmC9M8X3eUt2t/oMF6/fkoaFQQNHMUQ6XgTFf6uxMeHijyr/laJQcG1jpTL/oDGHpvqpRTaaVA
qkvcVmibxD2pv6zp/IFH7YepLfRtCVxaSZDgHb3SlYliFaHPKIREKgT4oMl7fblcxt6W8YUrtQCX
9wqo9nhe22M2yieIRT3hZr1X4Hd930qBYOxi0yLGKE7a8vMQgON/rO9Y0u4Eq+vzVrKbMgOIuyxw
TksGiJVCNxYkR0N3mFt9G0IDKnCvV4hP4LQ0DWYgg/7vLIQj8W7neOP69dv/Xyy+GQnzhwGZxkvA
TCvaJrmMYOkFI22kdrxz+5X/X/4EL9zrIRqQU/LEr3EZnVLoq05+doESavRJdPNvDpLUnWOgY9MR
VhBAc6fsaw00kPIhVjVDruUMKCfkgaDbeQ5zdHSG0MXY2Qtc6c+KCJmmYK3sNIqHOg1+hkRUECRL
xM6hw2EUG9CWJz3e6UJ0CAB86Z/8Zl6PqCU28cohAXQ96BwTsNFskVCQqJkSMNJSrr9SqOd89FEV
iq9/3WELbsUEaODrCXTXMPkKRWBQCNfRZVZdjyqugrQBC4vy0C7C28kgrslY8VF5ITjAR4Sg4nyJ
u1kjA5a02Vmq/+qSbziwLTeVgToeKg4l8rnf9H/YNJfsnvrZ/Af6zgQAaLV8AiH5mS9B9ikirVD3
YZpAkmiOljCN0dT2txiionuXg2P0XeSBnPtQcTpAFWLt2Nes7yXd+akux7FCLS9nNui5kjGeSbPv
U5tHkMWWPQr1/VxfrtvWNYa1ec6zB5mMDPrkVUaHu4hCg2+m9XhuvV1MkWsIawMtCQhrp3VEKE+Q
p1GR+tBN0EFW+c6x25GRuJUqCvAHr2yBwhDt1HkswWiLAsoKvcHxaQAhw+n6Qrm80soRBdSnEpmj
yCECTxw2Gbyzn7F2J905vm5j3kYj8iCoWBKj1IGzRKX8L4kv2s/Xf7sjgG24G97Xa5HoIYoLiDgz
MOUeMsXFYRbrcshwEeoD9Xx9JNc8rFQhpCJZNSNtQ3ZO/vIzZe6gHJN8ue3rVmYYaDN5IEPFPJR8
ZkzPH4dEpl+vf9zhRmxz3xd7p4bYoV8F2JZ5Gj4u9fSOkPBxQN/ZtJE3Xx/DtTzb/1+M0UN/25ML
jl4e+jzuBOiv3s/rwL7d9nUrlsEBE4Z+jqNXBPXMuMrBRg7J7eh8/euOMIayx6vfPq+jx6geAGUF
1f13Ar7JX+E6eI+g9oZO021jWKHsZZCk7adIxhCugxx8Va+HmTXDuYGxdyLNNQ07jiEpWDc1k6iV
lQ+M1pBXKH+Kqt1ZJYeFbXgcpHaYnoyO4nLl4lGVprwHr76/c1Bx+KiNjJNoBWl5gcOXyAv6MIMR
9f0EhqZ76D8D7IJCUhTfZAgbIQeNMAJ0ZoWSrup/VVP1w/P9d2h22QMROy5VNoniUAKGxYMC2VTr
ujmuIKavD1nLRB3XuoiiI9rtMnYP+/jdXYIug/7Q1hq1huvTc1jJfsPnyUpZMKcibiDTfY6qxXtX
QfLh021f31zvRZS3SUSKPKUi3lCYp1Z55LR6RbCzY7t8wPp6xBOUE7oJ26mnIH3WC1xTZlMfGJ+/
zigv3jQHmx3SG3gXJN4qY9S0ul8TdLMu/jouO/cU1xysTFXNwZxB+kfG1CvvVT6nRy68C7R9mwPU
2G6DeQJm8NoOy+iFFS3wqgLa/I/dFH2LqvbDpgs4lAD+3bZOdsZKN73HDuVqWkXtuWkTHndR1+0c
bRx+Sq1ktTZ8DbqkR7Jq1Ywn8Co8pzx7vumn23g/NPBMvAqNiEdw2BfHpcpKyGM0IOi8LcpsyJ+a
xqUa6SAhbjIn5zTrW8i2FubrbT/fOmpor+zGNWxlPCx9+I4Va33mY3AbOyrkol/7Dqqbs4IgTxRP
aZPd5dlYnqd+rm7zGhvftyZdP0QcdmVdV8S812G88bvuPDw4ostG8/U12Mc7qWTcCPmJlMF46Lvo
PRXFcFx49PO25bdDmPY4bZStiCHynX8PdEqepkHrnSTn2KWJFbodQe1C55yjl96bnyDE3p084CAf
QR3V7WxxjtgiVuSG/uBDLidFhusl6Q8VNC+eeZUB/njbAlmx6/e4O/ZwrFhO86DOc9dlUNZiabfj
/44lsjF7BAKrgiqUCaH8w36utKGXpZDqXs+rero+BdcQVq3NKNNS9EJgq8He+2WgUFlG2xfE7Ue9
hzx1WOH/sHqCRhnUoWWchA3klae+h7CR3qs8u76+/f/FTjzWyGz9tgMQJc64OPwVMn/Zsa8jykIr
ACiBNDWkOwCZqMwAXZAoTO+zYBxiSJQdAwgpsZ1k4bKCFQujGorV15gEityXBdpXi25/RhX5fd3I
rjWy4qBI5qo0xYqrJ4hDn6ta5vmdkWFX7uz1m7O8UW+xCQsh/l5OXo7aFBchlOjou0nOf7dr+RNv
1pdSLnEbBbcdvGygW5CrDrBSLlA03DThiNdBQ3qpU9+/zRQ21k14CToSGtxP2jmAkF9axUsgIT3K
b0uqgbWn0ZnU07AIRMOMeswpjSAndgTBL71NmQLKca8DYig6WZpO4uAlRkjdaF8c02jYI8dyeKqN
eCsIUDJSIZjx2J0eB1n8WHz2XaB1fGf9HTFnUxb2UEDX7YyzLxH081z3410Nhv7GcHLvLf7O3uMI
CBvy1hYGPBIG9Sqzemii6tCk5kOkamcK/y31G/FgY96SaYGuYjLh4bGIUgV6PAZOp1mJRR94AMae
RxlAawWgZcg3lLUEu0TdlvxZ68jr/kV7Q/hDTRrUrwmV+j4HEuZvSrsoOMtoqm7rkyE21AN9v5OR
UHiIpTetD1FF5XyYoO6419/w9hKjvfW1G0LYm68dyRnKRAWKK9Jf2M+hDCr/fD2nuRzRymltNZCx
WmdoGzfoSz0J2G+AcHTNoZ4loCiyswW8PQ3Acl9Pg4EUcEZLF8oV9dh/S0g4/qzWiT/fNAkb9ic7
1H6VChGrbfoBLoOCHcke08x8vv59x6+3MX/9snhc97WM/XLh4Pzg1TPE5chO2nd93UplEuIzgQ+8
UJySlkbHKMrVdNSTgLDebT/f8qFs4GGpQbYTo/wU/cHBcPkqazJ+u/51hwf52/9fnBwgjT6t4JWM
Yg059wcytf55zCvACxPJb7ti26C/BDQ76E9IUa5LCmXQ0ANg9qEtMgi9Xp+DywTk9RyWEG9ykOlD
lQOMKLGYoewAHec99gvXCoWvv65aERUJFMLjpjDHQhFcMsYN2Lxj3s1P3kiTNuwv8stwED6ktSHs
eM+TSB/TMoxF1z6kFRRZUz3ddsj9jz3thaVJWs9qTDwWo21+iitotkNzhfofe7a2NzkTscF/1ZR7
a1Z22NancvzGRi8oDiVU2yA0s87ej+vWjt5cMGKDAMt+FSRNJxGHEA69nxZC/4Sm6/2jHsXZiwx6
qacv6OxKDlNT5XfXB33bxYiNp4OGA7AoEoP6Aup0hLTmSDy995ztmtI26gvTtLSlc7hBzUzwnJQr
qKLMJUpR2h7pGdTmJ4GrbRfsYjTf9mjorb0erlzCfOkbDEcpFB4Oo5lAKep1ogJbqqA7Wd21YlbY
rEMHjZ0ZzRi0Kce7TPbdhelw+uu6Pf47Rfx/2ECo+/UcJJ6B6Sglj5tlOAzMv1um6tiXv5bSHMak
P8iBPppQ368QiW5U9w7PWrfB1CFk93roasU1bsrFNvQS4JWARAcoWIDEqu+S29zNRtjxJSt1Jynf
hOqhtEzJP0kR3cYaRGxwXWZI2xAT0HiAju0ZrJj9sRsTKEySced+4vBnG0mn54YuBoxLMWEJZDzL
O4ir6kPD8kse+tDemaGbK08Z2StBuLzBxtHh4Gi6tENNEvWrgsdl4dfNOR8yrQ9k9eb8+J808qHQ
ebSCbL9r5uOSrOiX437VfJuKMEfT2eQny01QLWKD7kpc9it02qPkyAHuy3MQQ+PqucfZ6QgtG2fH
0HIBlFzK43bq7rDRPRe03ympuT5tpQa0FUfjylArLfm8nEF2NB77ftrDb//XSPZG1NoYM+7X7UJX
HMXQwwbtV0jMVuonOP9A4CLB/tseIGsefOIq67xDImiS3EMMSEwHH6Kj4uBxz/eO0OoKoHW99mFw
16UR+OmKLGTmoVuX+bdPpDhBjfgTS8yqDitOqc1xAsUkP19PPI7caYPWugyAMi+TLG669hIk5XM2
Qye5CdmeL7ssYGWXrBE+j3K6DTD8HcDMB9REbmsQIjYHXrGV6tTKGXiOevATyr+rVX2JAvn39cVx
/HabBK8UhvhRh2v9KFmPvt1uOnmlv9dYvR1433Aem/IOVcAwEF3HY8hCmI8oDkF4dgal7KkBxdp5
qVR0W/a1gWss63OxMoGT0kjD3y1eH/1jQRR88voy/VeneWsmm3O92O/RJwpMLKgsYhVC4vLssXoo
Iclsiq8B2FI+VHO50MeyMrX57nVZrqCYHNYfco7MdYJqCKhVGEA6CxSTFukdjRq6+gC9yDGHr6SV
BFUqjsQnaCv1HAIjy7TX4OSywGb3F7/bS0OV0YSx2JjseXP+zX2EGttDmo833aeIDdGdVbKuWR2K
uEBj0Aq9Jx5CgT70zJ62gctJrYNJQ6C6rAjq1b2hIPLFiee+TEOys/W5vm6dS6JiVBBxgZb5itIi
aOmi+gF8u/ltD7pEWNlhAbcftrrttunn6u9Jd6hpoZbs77E+ONKbjeETcCUzTjPDnkXFYWo3/EAp
okOQ+Le9CSHPv3YikEuj34gbHicpziGHCaxEP1OdFDc9JUJi+PXnFwHlvaI3MECl2nuSMnMU3NQ7
qFCHeW0aOg1NJX82PUMDGzEP62zKCwx+G/aK2JA9KM+VNXDFNNYBTU+JF7GTXP3bLrKEW9Ere2jS
mBq+Q0DXl4KpOofMd9jUmXoo2MD/vZ7cXB5knSAAgl/RcYf3siFsxy9UCf+zCJfsbxDdqfp8fYy3
S+2EWyEMJkiAuQsk6K4Tv3CYK8EY6jfgCl6rguJkl7I/Q6SyH4OAYPnOmC7LW4ENMBye2bE3x1OU
pu2xCsAAjiNzR/9cn5Mjt3Irsr2xrXHXx0sgNA9beeiGnpEjXdfoHy4a+nUBSOH5+kgOC9kYPLTV
4q6UdihKFpn5kOFE8xcHkvZzUvD6tiC0gXgF4yJpdYg3QY8P9ww1PTytBUV82wSsEK+l7pfKDzEB
CMN3x3Sckg8gN5N/SZz1d/Zoh4uxzUwvtjq0n2QcqqEM5s4hIm+4Wv9Nm5DSA1v1Iu7Vqsrk/dTh
hxxWQJP2pKAdbmCj80qZEzjWgvSl6Eeumw+mFKcVmyLOw7k6Xl9Ahy/bOsqQB5RRVk+oOfEg+kiq
gd7pku3BeV1ftzJARGkFT8YJdh2C9J2kKrgMKSt24vDtehmx4XlpX81jXQckXmoxHAfwjD5wGgV3
kM8ezp2JkrtIJvmNoWIFPaE8X2qQsgM6osvlmKZZM5/AQ5qBYBewjD2pIldE2rE/LQPI6xWJJYJx
4934QoqyPGazvC0ebbReSRVbczWSuGPZcq/zTEMEh+6xszkMbqP1kjKZgyGoaew3hb4rRoDIxeS3
dzc5qw3R0+Ddh1ZvSeOtZbI9hNkYfJ0hdrzXyOP69VakFxpkr57C91Pyma6i+kBX2dxWB6CbwV9k
EaAg+iBVOY6Z3ciBPKJ/+k3o+LaF2Sb04uMoeIMBqMNJZ8rW/DEosgy99A3f+emOOKNWFI/NPAf1
iLq03zfVesyTYpVArzUrgoHShd0J30Tf0zE0v69Px9GwQGwYW5LwbFgDSeJiyBoJXPsAZgYUWb3x
sNWr3g+NrCA/EEKisT9pMkACA6yskAs6NdlAxwOFGkF/DlPclQ7RFPLlmHMQluNg0EFKNsl9MD2h
a5Q8yMqkf67/aIfzEDtys65GKQPS82gSMucl8dmprNrbKE+ILcac5mBagl4riSeBh77DrOvCHHiT
LzdeJ2zcXV/imaryJyQek3enNujp0avr+XTb4mzlwRcOGubUa1YGh1mncLygKbJ6YlVxmzgOsVF3
5SQFeKP8MAa3TXuCOId5qFc8nxRlvke25jgE2CR7k8alv21oiDJe8XEZKEBmYfaed/3XpAaGsKJj
eKd33+Mdu4ANxSMDYEhc1CQGoQ65nwYvPM4JrS4Ss9o5OTlOFzYeb8zxctKBMR7g46gSR1oX+nvk
J017JHUOAkHq835vU3ONZaWnHhQ6/VCRIK5ZOZykX7GjX4XLewIZhN9yJMuOl7mWzUpUXJkknxMR
xv26GjxhgFnEHGTUp+SoTdmPt2VbG6kHwXgz9pu7TXjivUB7IzmlwJbsTGJblDcqQjZIrxp8NGD1
xI+9SspjSrk4wTZ74F2HKWwIXdnPqud4wo8hf1WDUGR56v1xOkEtAg+leyTwjinYZHelV4oesj4h
Lt4z/Ybu/eYoEtJ8uymX2Pi5RaYFrRo/iHmXj980LfP3xVztKcU5NjsbJz/WspjXpg9iGXXZYdUG
VUbTe8lw8Hrlf/XTdhzRoO4lO62SrrXafPlFZsxIyJZ8nDDeNAGSQIfqiGdmc399rVzm3kZ98fWJ
UahQ5iaIC5OVZ8rpY1uyu4mly0EIQECvj+KagxV3i1FSlrMO4tZT7ZcFusYfWT/t1UgdUR2Gr+fQ
NSKMRIU5LOWSvZ8zTz76TbBUB3QV3Yj+senuVnRdzFC1CXHsVvSz6kz5XvMw/HXb+lhHg3SQo8a5
xY8h0V7eVah1nYK02NNDcKyPDQEk2LQDwaUfz3293pVRVPaHsVuSB4iNoEnipinYMMBykeAmCwY/
nsogOXHopz2udLxNOw8/97WJBetUD3RAgE5Dqr8rb62/oV1vt1TqWqEtOl5EgZwa1oxNghhjUwdt
MtafJojBoQkw93euVY53ThsHKFiOi209wcSeFt8anEmP89iqA/em8dHLSA3JNb946PVYfBvIsoc0
dc3Mim/hlUpnFXJhBh2P8NC1LfsdLYFJjzPE6+bzdeM7sogND0xp7ynQf2FLWshy/z/Ormy5UlzL
fpEiQCCGV4Yzenba6cwXIj0kSAgJJMSgr+/l+9Rd0bdvRD9VRFVl+hyDtvZeew1huPKaQL1yWH1r
arXM7j8A/v+m9v6TJ+i5CDFOkOAY9ohoPPkBQbcQjivX141L1VTDl0BQGAJ/t6j/91f7N6XrXzls
/+3V6OGMt4xKBUeORE1AR3Dzml1nDv+/v/0fB9+n6ZIF7bf5/2bbe21J+Cr3ff0P79y/+ez/ZMs5
PrTwgeP0GKbO1BPr3hHL6f/DL+bfPPN/UuXYNFEL/S/OjE7H4xaQ/DSo3kOXmGZ3MJH6/xnGw6X2
f57NSUGJQIeWHs0QAz+bdv1thf6fgO6I/Ytp8L/0U//0yiOZCgb4+NLjFrXt3yBeGTDVbN6FdDC7
kLa/5xPghDPb+mUrNrPvGHEnwv1zo6xcqr1rTHDP1jSn5W7UsNTwcN1A78NE3JRwREFqhLBssj9z
6DaDItlFvFQBcaLYYK0wd11QwiDnGTlgv6zZr03aDNc1j5rHLHL7I7KUbKlMupR66bbCZFOPi20M
C5KNawFJzmXj9lc4BVuh8rYv+26ZyoTtH2NPEKFo4vWS+FyDkq9vgetsVY41VtX0zWmNXVeQnkxF
MugGcWoprVWOFEe9y1KDjbtY9VOzgBz6fvxconWD1X0PTSJpH/nqv9TUfAfjha9sN19IufzJ5uBl
pmtS9tT5YgnmtQyDOCn1vN4oS2HDFsbDgUAAzSjyb0HzVWUr2GXR5CHpIlOpJXlA4upcGGHu3BQ+
9SF7kSO8RhhFEyrHhJUmnRDGnARr2er93bfbdCHB9pZBIlmnOcI651C9ZLJ/7fL+fsF/rxG3aqqN
bstxnFVeTnKPVNHvDkF1pNdFxNf9tZ0tPbYxbhTRututYc8N38i5g5cxMPyooEnwKHInC5h0vyhE
oZbaZy22qtNUZSkjhV0MOeh2/9AO7tA8DnThgmQGg6W9uHzjBU9hEGejd8GaFfbu9Es38WMQD+yO
aHdBh8ThTBaB/MGjr4CSCR4rUh7nJb8243aRLr8g2fuDSf9JbHw2/RAdt3jOCp5IJHw3nlYbGtMC
2iaNr6iX0nT9HyOysHJLvBdTA5c65BaJ85DCNx3APjshkGW4dJvtqpDzrY6i/lfKuxurbFYkc8gK
xhDDEdPu79rFfSGobB9dOz7BHEqAg8iGop/TqdBYQhepmD7h0LRX8yiXOpXBy5guW4nHtiFos3fF
nuvttFnXYEFosypyUlYhRrtiFvMrZe55asw9IyEovTMwWpyjDLtcECZc1j23yHjEetr2FfPwxA5g
Dnxs/fwcwlas0AZudbrzUzGm4XwT7+YWh+orHYNT2qZZab4l/gtim4ogymlNrFoKquYfMh4wP4Xj
h2PsD7RbgIUc0yXMUOE3TPEUXZv9WtRgaxX0YT0Coih53OkiXvvfE82RF0sckJbJFzYcZhw69RVr
zHlgEd+ZOHxcZIbAzcWf93ZRZZ72NyzODzCL6a/e0LZkEZDJZiHXvZP+ZLy972335En85BMcGyz+
1VETFLxgUp9h6yJQhpU5aJuht9WsZOmcH0jSuSokwperBHtpHFtSJtJ/zHTpC/JtmI/wk4d5Cl54
mj+OdJ/rAbmTRYfyVLoApJHVgv1t2zk+JI3+tGYV4KwacGNGzpCbFi+lhMtJ4Z1qS7pDuZvRnZ6i
kXeV3uPuMO9uL0NEDJynMDFI/tyDkgzx3ZB0XSGT9EPvyes8NVCfwKgbb4pzxQJzmWMYwxQ2zzb+
DDiJXUZHLC9MAOnICCrdzxDs2Z+mEUgtDZsQ/iNmMvwxR+pjXLLR0jfOpLBgS83J7W4zc+EuEgcL
KsmTmVBtXDAPS5nGwLDLFI7PXbGQpD3g+Ld7GQULeRUL4rjTNjItHgM1Rxlu8WmEs+wlmHRwsogq
OSyRiHHjJPgUjXf+0m/fWfFNiAK6gUJxTuJ4fmZ7b0yZN9CaUVAkgbyNu74JRgOskbeMx0W0gqNU
wJ02vwuc6v/6rmPXeQRno7A61UeNgMkqxo/lhUui7soc5adlpqkrQozkDwSQ36+hW+wVvP3hb95N
7aPJRvYctpnwyMIOw8c2t/uditDNlhkbh8c4a8lnvK/Lj1atKZ5uRu6Z5/1xRQxLizuOiavdQeEu
1Kj229T0Vt+OCORCFA9LBlLMNIpu8nReTzbimzy0xEan3M/7iTrrfyxZ7l5mxB/fkB2i+AKhjyIp
hnZrKkO/syzGnfmhNjSbvlI4nbui49sI7/wdJoOba57Jt/4VFeKuW9nHNIOCMkx2KEOZi2Kcx4+9
mdanftwgCYkQ+UuDwDyMyHK7wCfoFkrLvYjodswS+rOR0XOGF6iA+Z/B5YXvhKQ0VY1ueiWU0woW
N8C8Ld4/lqk335EPjxfpGrf20QkF5hRMnX/0QYOXJEn5BRkcTYEoHFqPQRgUww6xBMr4E+vTS8Po
K5SX7pANcEvmu9ov3KZjMa1MlHZCvK6csJOHmHtD2eXmAfzpuGLguJa48v5Ywe97AtQ6MelYgigc
XvfYIPIzS3wZMf0oNAItBz2BBK+wrGqn4I4lVOMux2GdkHN51qm8mxFLCi1H82Ob2YDAalrHgPir
2Y0MF/hiSur5XlCrPmybQ+66J6J0+7KgqA8z7n8MIZLY4xBpXupkIgWCVO+kn9uy6SUpsTInhc+h
Txt09MLlbksfoL3QbhvOupv+YDOMQKoWC88B3UmxR/NxTdD4T5n1JWcsK1cEoFXgK/8Yd2jLhfTw
DQvkn4wviIzWc1uPInyFCWxfdGEowS1WcbWyVQEszZdyIOb33ISfsA5oC9vve5UbckrYmCFpvhfV
LMAEhC/h6wBvpEJL+hSEkb5AWAH66Mz222SQGW7aSOwwC1I/23Qe8NVMeui2aD2MeuyfY/BbCz9v
x6FVwWHB/QaOSXO7gJX6ta3eFLjkgxOICd2B0DE5TEayU9NRAgwfmpY8yQZZZnZMD20wI5MRSTpt
hYxtLlDldzE+6p7gXEx8xYpuQJZAf8t0pMwpg279wP33ccFc+J10vrfsIdqCaYRmAG6SJett+oSX
bKkotdkZrObv0Z2rz8VP4px0yp/ARN3rfW3NnyDpxjLVmXvIlji60IZnp517fZ5y5p+DiMb3lm76
qUFOryjozMh7w61+2sK4uYMvZ3Ig+dS9KWhlT0jLbJ6QujtXM/CO+ybv1Be8Drp66CZ/m+XRfIXl
YgtHoQnrZtUMY9kEIpeFoSsqxJj5Zx3FcHLL1HBd9mW1uJYRI776IL8GbRMcYeyz1ivMlx/3na+V
y6WPURknd4t3nb7Ztrc/2hH9zSgFOnERrZDm7SOOcNK9itCI59lLWg/LnkEdG8kSTwV9n1BAxYzV
0TUjnh3mnoV4ZffttrVjU7koUS9LyLOL1KzjRcY6aFhwk9/olo/84CPdV61oszJKG1pCoCkqeIi1
B5hBMay8qaup76PzkNOx5t38Z2xI86Hctn3ItcXvqY1onSCc9j1P1vw+ByKIN8P1LzPyap7M0JtD
lje67nPVHfncj9X3c75ViPBCZ5EqEEQbcrJbN53k5KBiiw1sdqJkvUDBLNHseFBYsSSvO8Sblmh5
tsqMQ/waBT65Lji7VWYjfTcu81RxMq/YQwzhwwymfmm/Delcv6bgCSa0cmlCHvOUJSc5YwtVeJWj
ZLZNQ18tn/PpBEMepL7PybzWCPWVHEmm6dgXeWeDn8kMN6PCQ0B6K0RKLkMgJFSHY7AWtFnaB+FX
9ogNsvuMtzl4XUMWXeUWNn822oQ/KQ/y8JWzVgPw3SVFAoDdOfmd9vhlHqZwb1RJiJ3pb5GHcq/4
lnfvXaiX8ZaH4zjWeodKEM7EcPUrecfIG2JeG4n5pO1/8qgn0EG0AG0u4cKIrHnrVFOgWY/iKupb
t13wmsvpEmUIHy2pUR0LijFqxN8Y5ByUctJDcSi7lO8nxE8GcWFzZrrK7lDco0+l41SvYQ4FRK+7
tnSxm+gJ6QXw6XDIdFZftEf2+dUuu2hOsllCUvCFL79T5J3e9+nMoBWfFpFc23hP/MFsJBQFR9/X
FWaPx+Vx8TF1v2Zg41sJRgn6JK3sLM6Z0nlYrCQdLKiaFHeWQogagib5t3BvytIeWsS2xYiEvPkx
qPat2fD69XgETwTXEBxqO4N0Bcjic3UMbZd+ShiqryXElKG+2Sl4EFUTd/lwiV2fqYsmczYWaiDh
XOajn/xd3IRRD/mnzm90OKEx5Jtx8WMsIyhZkfKDkcHnbMatmc48GGpirMAyVhL/nE9qQE4Ci7DX
zqLYuwMnURgflmTbniDZJ9E7WKlYSVM2IQ8b8byxqAe07/owxhvpHwWZsEdRm2iaSpsw4Yi6n8RU
LnRJzBEz+J6/r3OTpnCIj6IQo4fngXuCaV4kLr0ZOdY7ExxiLpkLQ7RxK4xtn/debtnFkDYcjtNu
JzwEMXCxnVUu4/DcyHHO7gADpDwspF1pXq75SmzhIjy2AjyiBEGNu9Adxs/BfHZjuqvbnbHZ39FE
IUK88EHX7e+RikRXNiRDQSDKhNmlb5XLipy5DQwhJNVN8MNBea/pNmMyCGCD0Rc96eRpok0LYjra
BMQ8roND7YLzcFNLSsAaxU2IU9nyBffwsmLz9+zbKCBv3zHZ0cHREM100IsIY+8+xg+ucRH8kbG+
KNhKsuY22mMqq06hbpy09etSYCk+9HjbxYqXird5Uu9GWAK0gyl9zkBFDt4bxLzcsn4IbBEhFRiN
U8bmDt9phB+Rl2G+HwKkQlEM/aHieL19Pi1FMrl8xekd4bWByr+MBxvO81/L2fI+GzgpVyssa5uT
UKCF3zE+pBh3o5FCim2CbSnQxkXbDfK/fFgRO3bqli8Dm+EgkcnhrOZmCGu3LZFCiJoZ3Wsq9jB6
oTZCDcNtvu7lYtssQJSmTNtLwiLYG8cE/6gbmJ/Tm7YL9KPtc+w1MW429oBbGXNfFLle3Aqyk/Ti
0HAJWBr0SALHEUyXM1Ry7kdjZfKT8HbpgNRQy8olaLCMKJHh0doDJulx//BLF8V3WJ524xeCQkL3
BdN1fDyN3LSaZiTnH9RL9SdkmA8rCKHmqGDb7pc7AuzD3cP2EzHdNsky8oD4X2OrrOGOo6UKFJbl
UCbvuAxojHsB7G8gTJsW0BitVrXVjl4GpcDxjj/AH6M3b20AE5cLV+34vomc88dY0QkphszMQ62V
knOZ7Y3eLz6b+xAPyvQSQk++R8VO18jf+WZc9+MyqJ1cZLL3P6eWz+3jspolKpxb1/EMgwZ0VgQu
Cm2FPBO21aFf9XqkUx/+jcYu+LJLhv9vCNEkHttQmgbTUjv3mL5X1CI/OMdupwU6jbNjsw4uY+Q3
f45Nb5ZDEDdE3eKNCdkTVg4O2BW04nHpWLLGdUIn7qp+DTDLRzjqv5E0a/evIADd90cHUpMvAB/3
8TGLkhyeiKmDU/siZRKA6BRY+Bf33WCu8awyX4XhnPI6WbfR3rDEeV6CLEuys6RDEsAWT2f0OIYL
hoEc4A0mD2JXf+gQ6/eZWLnqKh61iXEHuU7eYMc9Rxe7jTPOsMd9VZG0H5Ka5RNJ63nW2h0BzDmU
+ob1S5HuHUUUIMxLoH8RJt9qSD4mDAkwdSAFNgqBKZwEDHvtU79xIB9t8L5NCX0WZl18FTgSxzWI
iORumSTnx7yFJKXQ3HfYVoKKaAurgkRc0TmP8wmjYWyPS6S7vZKo+pjG0q3lV65ij4/KN+qBmKnm
bxARstaJmKiquO7lL8lE+wrBrg7Lbtf0b9qBpVYMixNzNXVpNFWdW6NH6Bimr+9/id4XGZNtzbqO
9FUS6/YthbtsWPgkYb/mOOjNeaNdMlZmnxbU306ScCyZtNFfKPtXVi/YwxmM8g2QNRp16JCADbbq
usGqYDiksxPiaC0b+QU+SwkeDCJHHS1do2d+0GneJb4QOEpdvViY9Tx9Z3V0Z9PCQQllN2nNo8sR
4FRiMRQmt37TUBa1u90IiA9bEEFEMQ9yoRcMwyytTIrve7CwtEUbng0GMxSH+xJeQkSkwE568q/j
IjoEtmPqTwrC4439Nj3Ujg8R7Ai3Qwyrmv4ZPNUwbQGXwf+gNHx2T6nQoCIxBv+iH1IwYU6yBU2+
XnIpxdlMcLH8DFmbhZccRsMQP4VDL94Qdy2HA2p0AtjRKAo7ehxKXZNWBHElVqfbe1xiiI4WhGRa
FbBUhbd8gRAUx66SziIod0Rb+ILlGFI/OSCz7ei3lG8Qt2ivrzBS3KLvarh3Q4keUS/f43bzlaPh
xN0ttFgfMXHSyRSNwH7mMABPvEdTp9uDAco0F27e9F5NCSjy5w4NY3iJiUqniwa4Gl8GysNTPvXp
DfzPMnHWUqH8OBp5TKATxJx1pEJkC00ji7B30KxRp9nYPgUlWrPndfcjWnWp+wQYC5uBePRL0xRC
0H6ukjBmQFtXacznzFxAKvwyefOI8DqghUrH7FlDla9xiwDorEG1aMMDdqczCiPkY6KCBRm3lzUb
mzeOG7W77RFqG2M+5VNawCTZ53cs5xP433s4umLMs6WKWrpeEamxDsWsV32abB5+AhQPHoBvp290
2HWC+3Od6q2fFhjay8k/fve5utg7Ba4STwBMp2rOH7tpX3XRjCnwYx73yCZl3VPOkggeL8H+kaqs
fcPNslwFYvF+NCQM0OVyNR1H7ye0lML6BjM0nAzFELYHSrq0TmCFdRusupkLFCYc3hhlH6FlM7ma
cMX7AAiy72ojG/EuphUwSb/P6U2nYfpSckcYEMRmC+qhCZzFNZsHNTTQ7nUIqXKYiwx7lRbwRbOA
91kLI0idztZcejxX7B8yE/Aib3Is7a1ADC28ZNPDxLYV4zVyeiB7su5+j+j00vSDPzDAFOrSNy28
2kPnAC7FhL7lrfPqYKdBYvnQ2YxiLtgADdOMuh1NT7afEo9p7HGMh+nCwgajsQ7ED6IbhI8QLh4a
NZPzRihewzxTt22/MuSFJBlUjXZNF5Q8Re9ijiVCu4TBHwRDueO6QHX9XbVfhNhY5bH/vjKvxQ3F
z0WpGbvndNqiR8SNNL8Do/+qMevKZY03V+Swhj9N+xJEBfDNFRDwmqNGkPSGBhrtyiDYU+9jrIm7
IHFw+pqWGy9o+m4Sg3rTj+yQt7F9l7Oyv92k2sscd/OnTDOA8VtGZ4hZMQQVW6a22xRzyp9eda4/
RCJM39HZfVvdMC3+bquRh90OUCbDZLSNSprO4161HsIttLGTi4t9YdQX0x523dnxTGa1Ms22nnUT
bOsBA/6H8PxF8NjUUN5Fd2HiZVaGUGfVI6j26A0xwR3SUc9B7SGKTAscPwrEeF+fM9/2b1sUySqf
YUrVZkv3DBdp9XfEVuYj8zP9VNKjnd1k0OOCYqYKJisxNcnFnLs1eJozgrUvjz4oru5b0Mmwhebx
/jPquSkDk1s4JcSuklE0IodpyMtwJc1LlPLvPNx+97XZHXwEOxhUYY+0FJ4Aa0plMp6kjHJADQjj
xceNDxtGtzpXze8x2BusB9fssAWeA07i8oAbeX6DPGk6hmD537W+OaUbC+pgQ1ABI74vlsFBri/T
5XfQt+Rmwa+tn4P1KoN9PTmnjKuhISDYHSEf7+ubNPhOYTNeW4gMa2uRcjZnmh0SQoKpYCpLP6Af
TnKkkRp9QMmJa0Nid+MQp3OeUp0fZj6BS6LSuMRmEn+6kf2l5wm5JC6zZ+zjwtM+wJxrs6GE786W
VFRmzUsy5u6cB2GCU8owpics/0CqtkoL3MT+rSeRR1Ycwjrwh/1npFC7QoVxJsXKo8hhal1gKenR
P8yk8ugtjkGHcXWORvuQBLE4W+ctImE2HE7Sx/cKUVMSm7dsPCJSbCsGeG0OoEZo/4SmnlUKn7h2
69J1mOMJeVDTtFyzvI3eXOfctcPYVW4DEcXazxipqVDbh8/8elJIsrkhlLwPoUhfl6XZfijbPmZx
4CDzxzJM841jKkI6FMdneg4ka887G6cyM8N0GKdpfAPenz3srNNvWAPZuMoWhmsGkZpVYuZkqCe2
2OCHFgPepWAx8pilUVbDkKOrQOpW8PFkmanRWsX1QqboaZYsryDmVJdOOI8uNOeFUGkIz5lvhKOx
E5Y78VaNnkZ389i6apBrfweYUh27UIVVmG9/WvQIt8iy7x58v0QVlAfu1Bm61YPCsKNCkpfp1L03
e3TX2QlTTdhHZa+3vpSIkvq26W6PMW2Gysyid8gxT4EdqwZQI1D2HbuOgOYY8ciKx1jFccc+1ol0
t7ns6WVukpUCiP5eA6y0OVCQjSuOFR0+Gm+ScnFGfJqk80USzf3raijKFHZO5yidm69OhPYKe4fx
MnXfOzloQOLXdN8ibI4WDPdlOrZwaW7W0N9u35m+bJNgkmAQfQpUFL8xlo4O0yVE/GUaIYti4/RH
KPTzwFLflRnwI8DefFoQJSWwiUk3lJdiVDCgLdoI9l5FOE4OJhkShtC7a80nwhv8lS6ir6ZNJw67
P4tgekAxZ5NFDbKsPT10izxngZufSRLkr+He2ncusH2b0KxWGUyUjqsfCKR+3Nxqh8MI3aK6DjFJ
z4MTHV6SGSuPHiDNMzKqJD4hQfKlxF8N1oeZ6kYmWPhl2tYtbZ/h1JQfVrLFO1aDWXpRXZ4DniAi
qjM0RL91HMIJDXFdJQN2CdOKlNzhoJsiBbj/4WMSPE8qSk4xQSE065pfMJDBwg6j/dVHJL0FEGhv
9W6xdqL9CRGubQkjN/8HeF1XB24RD0EkX4YhlJdNTD2253b9bSb5COU89l6jQXwW2DdHrchyXje1
i6INfXIQPn7RqAuFiKbmZBwKlssX+quTQ/iy9yuBhfvYvyWxkEclwxB9MvYcoKTtf5ogiP4GSfY1
w8wZu4xpSqtvtwXseXJs23MxHJwK7K0M2XpgSK0qczZEdw4VHreTboOTEFZWoNBAACXzZDxm39k6
KhD66uHwdgZppP2dA/Z6XHgC5+bJ9b+3aF6OamH7c7Ym48WHM6mF4uN9PlpS7TqAdLnPq95yX6ea
g3iUizekDzUFqB+8yggOK+UboOIOXTaNRHoP0uF2aLq1vZVN/p4mkXpM9TfslNNpvZI2Ta6967EK
BJLzGPNxPSxiAerPg2goNYbgumtHPNlEMri3xqiDQO2AsUGGZWuYHdhPqKToHclzcnAJl5XIN5CY
0SBfchYmiCpI/WuIfR1mO5HddDBxfx27TCOfl9QR8tCqgebDDQ3hf4AfErUfKss8xOPRn0WM6k6v
8nEI9vheUKTVGKBPN1ggsNoMa3eKWcNekbqU/2beNnd7j3XlwCd9hq7S3yLEuruAixnWQaBqkE7S
B4HWsCZEL8dQ4XYsqIE4OFBYtGjX/ALMAzhx2fSnNoBetlgAhVG9Abi4dLWPVVivBgtB1c3uIHvW
3GD+TE8WmOMB5wJ3P6Cp89St+9c2OdgpGs+u64DFtlC4z4M2Bk1gcsmZyV1hh8IPy7TLgxlMdIhB
43rjdgYUJbLXOOnzE4RI2x249XnleyOKyYGJA94C9jjwycwOCziIaCP35RbQpL7rI2FPJGv7q0kB
HlonRwzVo8R5gL+aBr+5tPmCHUTi22pACNqvyWBZYriWFW3QAMGiICzXHShDh9vlJgnzFwm3b1By
rLkhWC08twtiPAuAg+6Gdrm42Ub/JzUdgcVL8zfdw1qbSD6FUehhwoXtB6EBKwYfDgfwQYDbe/Rh
XWcPG2+2k0mWP9OYTwD4LC2xxVqP3o/JHXQXBMhYv8iT1zGpjU8+cGgE3Im38Sa3gTthHFvRSvTy
CLw5fiZYUJ2hjcdCQaZvPUPwZwM1OyYJhCsuaF3LPdjNOZTfq44di5RtW1XdpMwVDQb/H8NAbZGg
Uz3nGGpLByThHWgSFshIR3hL+6x/3b/V6l0Ag5amt+SKCSQ7M7TIj+vShmeDwnRAWif4NST24+0y
5+JRQgD7lm6OP0iOVEzzzcFq2kmdsSCXt9xM92G+QAE1+Z8TGoEamGdbDoaR09zkdzbZ8wPIMx+O
p2sVtLJ7Jeg67nsYnh16g+3mlsrlsmFpcOJd/NaGOPqNdQuFMUw/VFiDj1WWRbiHull+gYpljh3D
1opk83zayYprAhLHtkGDCwqB/3RaJhHMEER64VmuitUL8eVHbMVC3al6jWFNltBZHkIsONGJCIHq
jkGBrHt7DiJwoiRgGYGZtlP3axIBrG6TpQSfywK5i9KSh2q8UQ0zN0bI5rxvy3YMlgxu8qqD6g6a
4RtI78Yii5FrHyZ0K5eWhEcMJsGDzxAptLIkGYsUkMLbKrCgTqUi1dapn36n/UcabKQp8iVur8G0
ZkBK7CN4LmmRyIZXacO+og3mSglN/dG2fKvEjDInM4mmVM324IPNHOIm/zVm4CgZka8lwegFcGt0
9+77m25c/cy4Dg4ZLKGesqHJb61PTJnMM1Zw3LNLvge/GCYnoKUWeEMznAMooktL+B0cJdFhhuNc
RcMKqBSerujO1NuQoZ113vwwQCGrbQWmBTq/rxrFhz9wFdT32dg2hc+W7VX0sMMPo4hf+p3os8z6
L5osLRrv5EXkjNZptEVgpWRTFY3AdSzVQU1HcPMUjHButsadCPy4HxVy6Sq4NAtcWThqa9DuIHWg
mCwLLGeSLo/wdTBmYN/al8m4dKe8pyFuF9rfRGQD6BLiHg+CEEZmTHzZkCwlE/9F3Zk1t21t+f6r
dOUd6Y2NuavPeQDASSQ1S7b1gpJtGfM849PfH51zuy1GCW/3202lUnYkEsDGHtZa/2HZ4b0q2D+x
sIJtF0xWv15Qlvlt2YCa0vjNXyAr7XKYDR7FV9Mtsry8ak8eVG01wfADhXGpPRe7Ysz6TZHQT6Jt
KqQ3BY4vkYjucWhTYJIUzX4ydHHopiF8kdLho0NN8a3BXrzQw2A9pmbw3OfoZ4IgwhvT6Lq7nmP8
KlTyl9oB7e26BSVGnLGyFpH5VW2YQDJ2ts8U+dWcjE+aCf4zhYbqqhKuKhSEleMEkNggRHNWKBVO
TYU6XAldM2/Q01vHwUjlkRbxkRd34q5NzGGnwzv0Y8cp/bnRi30nqFvo/ZS4yEx7d2kHyh4h7HQ9
zSXnZGa6DsAalAlR7Kj2wh1SMR3UVFLU0GqHldDhGRT0DjXH4iVIYCbAfhNuCBnFDeFMuAOCCU9B
EU8gmYfHNu6dQ8IheJOYqbGNpmD8LEqMi8A/1PLm1BfW7Zt8MNmccsqaldEvT5aIydDCQa4oiojm
ABXPuYVOBi1DlQ0WgsG4XVjeV0B68y3eGhFcSrGG3dAcizD4MSRq+Ag5x/CtnsNwkGqyj2jEBPSI
81zYTc19jBGk11Z4bXeRMq2pdAYHYEzV1Q2QtlhVvoYt5b9hLMnqp7AoMSkqphwCFX6rUDO+9jzs
PcBavYv6MPaMqLuLG15YIvKndOz0TRLDm2cryE5Oe68gGolnmsrezsmmIAQgvtfRWU0v8YnM0ZtD
t4nqKPMYtQwg2NChgSZfTxisR/N5jaPefLHH+qsO+nptm0lOAFrtTUu97hv8moxqcrO0epq15W7B
ncyXI6QXzW7WltJ9ai3xVIsBl66JMGNelNtqXpAyZQXQtlP010wpDaxA0zyjNN+Kpo43ja2onq5R
FqdTYucWECU3SRsd8yn+ZI2kRstQ1a6lm+WboLXhgdiXzpgwM641u85JfqH5fraRvT4WU9YJuK8O
6VmK1H/gTPuktl27seuh3hpZ7KzAWIzt1Di2lyrQMqBwQjL3lnSJv5dxhYvyEo2Kp4NAbpSOiunS
hL16LTrw04aM5wdAe3Wsc6KCQmhm6gbKWPnOTwKZBt8q6oaGVoNpAwilmz5EMkn9wwgpsVZW9+II
G4S460kP5mK4F0A1rzjeZa9N2JyO+sHcNyFFOCiBgXI1l7lGcDPD1hzUVn9z6EXyowxLuoGV8IQ5
wMzhWc2RZLDJKLSnV9peCp+9vlwHTqAD9A8YL2hKMb0ONLna2nQRw0nOmnd6NMDcMZd2uusqswa6
H+v1qKfpJlhC4RFXZgcqn/KYTGO8nccmJ8ROW3jONCcp1qoWmD/gPMS7LgX6SsyqeRqcuN8migUx
pWBrbVJHuysJ5a+mFs3n2Jajry/58GiOYqZiybV822CpKvD8nxtjjr6DN2IOkuSOoK4J8vIJEKd4
ou1k9Swiw1lpvZ74famMeyFE1bnlmC5uFVbt98FZqsY1OzGra22OIZHRInZZVi28VazI0rjO3bAI
rC1qj/YbfTgo4vI6U5JokjEiiehIaqbsFTpDHihRZlDYkk5C9F4c+To7mA9DYE1GbJ3S+CYwARk5
dSqIFwSc15HdyU2Os+99WLfC8g3MkqkoJdQ5yHala0dF9gw/qS5A662OZHzGAO8wL6VwPEo8pQOB
Iy3GLdBa+TqFInsuHdEfY7gHJHcLZFl8JimuegCTMLTNOrfGVW7MDsCIYdV7Pe/IWoDz1NAVdReB
8UTCyVZRkoWdV+e1Pj+LkZgXQEsNLW+maLNK55ygMGKpdZ5epRo1XiPR16och57kJC2/wXW16pOR
syQNqKw+8sQ49rQoCjuz9NOii1cLcSCln6wjUyAo7re13pe3QWtYK7BH7brMQbR2wWI5lldBVTCP
vaBOTWiK7d+6NAvhuE3rpFdOETKBJw2QYGUWA8UwjSaFCQHzCJLNglW+JBQA8/s0iMCdmoKX4rXU
fQa/ziqj9BEyDvZ6pJ1ovz5FeretWurOqm605hbqu7Pr2tAq/WJqFmAT6NeOn6gKoLEc4kwjnOzi
V51WKYZbEYAXqzmzpxG6yzIjKkjM1tlZcWxauEMjZWVAsiqoA7a3xtG+QTbt0ruY8tjsQuyR+n62
S1N6kM70YUWftiD3BiuhvtWVXdKD+TU5hDhKv8t13Kdls4V0n00uBTXGKWAfn3zTLLXgqStlGzxM
hT2XX6IkH7Qc2sKYJWuzAEP8DOo69RsrJhjq6EU/18mmWFJp+8FQxM9JmNW3JUY/j3ERQdBQKOJf
N0rMXbKvEioZdmTlfq6WVLm1emqegY202Kfq2Sy7gf4ilZfPXfS5TVQZeDVdX4areoya2Rf5ZAF2
O2ObfAP41fU7S7VEdaMFIsg2I8wwTOlbJQNOME1InLSZPOEmo7Q5TIPpRPCeidrpn1ktT/o0i69j
mcabSKl1X5W1xI+2u0/ziCcJRbINnCL3Md7pHi0Io36n1nck3NPexPRl1ehTS8DR3iVpGUBVt8MJ
qYBRrKc+EW4B+9Wn3zFVWG7Uo35cXi+TSkCR5jP9/2hFejMZlTq7RGzUnEGSV2Dc0xdjHu44ENNt
LAftsdWN6UofQvumpb0Ccr4ajtMSAKBXBltur3VPCyU2IOrppRdQwsIUqnIRjZFvA8ZC1JwUN7Jl
skmxcjrFiLjApWX5ACxFuKkP6d2kKpUPQ2FY21a0+FNWKsdRr+BuGMizxwGBpTJBRCGaKNciSQLa
wFo6savVyPm6I7+4CZ1uHFdObalfAC4FO2wJqiWDqv7cJfOwq+CHYBWp1PUB5qTSeAVca+kRoJd+
0rf2SrHJCNDGsNm5WR2EL5A+m0OckvXBMVLHa0efa6j4U9+8xYKSuQrXUvV6x45V5C8ZEoMsbiZo
PerEMeG041prDXnjgGZQp2RCgdYOD6HRdquhpIsNShodNUCWPMq+DneNOee7Zq6M72kpCQplUd0U
c1QdAthZD6YhzL2MBk6NUWYthxoJi6sOehWty1iv8NiTw5r+3yRsEOtoX42tO+E/sNzLZMmUtMou
l30zDcuL3lDSco15diYXq87AT0D1dhyG7Ypc5dmQZlD7jdnTtI4ufF+bFJJOVXXqg07kSX7UW746
GTjYWnCrjVDYzxZV+Y2MaUk3d/F94CgvGKKkIHRptMZd9zoviT+WebF2Oja3a3bGnQURzsfgMVgJ
KpdkeSUvr7yxmuSgDYVYJQJKYVKMUNpE3O3JJBBKqJZBxqq9lnEM0b+U2aYc2spN9PbW0cveX6ok
8c2hxwKnt49LQcRcO2F2ldiW6dWdOftK11rIeqpru5dHqESrKtOK7dKl2yYa/cSCClg2rXaNc8lt
UUCvprXXcxblEGGyUv1EA7bXGeTf1YfK9pQhgjNlGY/AnuNKwWJzRTf2V6hGR7NdNkZfWDtDqQ6d
YT7ZUF3xYZoaoJ7oyHyfqUEXqIuaULpzoDZbjRpT0Pehb2vJyhizx15JvzaRIDoDEKF/GfXSaCeN
6BC0ULBQpx2Boy03rFWxs6uZ7mNsdZ0LZGj5OJXoAFf6KtDijlBPuT0xU2HCs8RQKmt1veurKHqM
zfJaW7reozVu6qlamBCflHfBhPyrDGGsOrx5d6LWCjzSRrmb1Hq80muIfjUnHLBWqK3b9rT7GKmI
j0Q4r7keUzfjVFmB3g3w0lqLSjR5mpZWCqcV5Xc9GK6KRj9W5fhqq3Hlh878xYE3GIGjAlWH2i52
Fqp8o2XQWaJB0lFX1C30uPZmQOIdmLy2WuwoX/Ud8ixtrKzvTgGwZU2ogTDy1fb4X1V3tB7oHs0w
odo1TLGPI0zvR6M+w1t1jkk5Lyx2PXSee8d4rrSMNhMkTf0aPs1hEGr1pFjZ0Z7z0IN15dC92RRf
ZnOsvkZ2OBKVFeoRNDtLDqgp2AtBqA9WaVAZVggV52BO1jKA7t8hDJjb7FPr1NMttAawZJgM3mSG
xtWkDeoWC+z5ZWT3fwREC/2kpm7vxPKmR2cFDDYKt9OtGpQ6llAuKzRFdfRKgI00LGyj+L5RhIpG
DRFAW1jR5I0FROc9JQXQwqb/2sFivNIR+HWDbq+DREK5avq7BCIGx5z9ROwKeUSBmp7FrHUL4D80
536rj3X7vWjksq1kuEP5dtTJW7aqjLLrBHrJVI1fkjJ9EkH1JS3DfVG108aBZ3zEr7n3qUcPvt2X
8xcGT4XKMca+kncnBU/VKVd12pe9K2ZDHkuJjDFKWaVWDjXOhQIRHVCQsyS7GrFjp0PTtjTpz5lj
bFNlNA61bZUHgG6i/KjvvlmVCHdKa5Y/FoP5YUrbvLbYkTxEVOoaMnbkpYOiU4/sq0M29stbbLVJ
gzE25TxAShPGgxNEV7aexC9DgQtF0dPIKS+08nOesCGaVgpqZvxAzRDuZ2uSP2ACTFdlFGTbgmwR
IiUu3hr2iNtuilLPoHHMdQs8ySVtYxcrCBmRaoSZ29K+82ANAcmOiHP9ZZALMUdEI9hN0LV2cszR
tWQe3cnFj3yxqLbp+Vj391PaqPBIEsd5nvLWeLJo5xu7dVnNx1LJh60D0hhv0pp6EPC5iG+l7hRf
mThhtrdKzboPrXAy4R4aSOsCnNt6c0TEcXJU2QcQuA7Ykql3Ai5/6RX5NGFVFIvRN5yiRlJgKl9L
k4a7E5KKmXwrNFLcnLT8Ns7y6KUjp94Ow7C8tctYH1InTXqfjN3+NMRLJTZJNM8UGRJYsoOwbiWT
tnXHpKc+NiBWIB5W9Uf4YI7hlcWiQlQD/iNWi2qDekFTX0t4d4+pQuFFa6vsgHKh3VGrgUuGmupY
B1I5Lin9aJoorgPkb00xrdUgMv1KKG3DmFvynqDTnOhx4sRfDLjU+0wX7S4ujHkj8b6GqNPZ2rHS
yvxO6+3Ct+sRuUNXakelsdQDISq8hBjbBMgscGVG1JMI9p32sSDA9SP1VNUTwq5uKxiMqTdWg+m3
fZd5i5SAC10MYG/MX3RJ/tdOdfccR7ayNubkpKQa7buEzJcURwMsGRHQr4ts+pGYdXyXOch5gRSD
6i1RK6KJFn490TxuGaGoj6rU4ysjyqYro24MjIZ0dHZBOR01uShr5ki6Mkwb4vKyaH6HBc1zks30
d+T8vwGIfjDUNt7C7V1g6cStuk2FPqBnpQwPT/ub0AuKLBHp2GJko2cP1PRqpBmumpkPAjm/Ww01
CsCR6kutyfARno+xS8NFPmDhMqzaGk68Og6dN2Qq4FGko1ggHEKvXM0rmHMayRrj0FBeODEVKOfV
PBlZOfkD2/XjoIncj0raknYh3HZi85KQxwx3KhArmwYFVU1KuaM5MIUEc+68gPYHt41qTLOLAFf9
zjE0rduMfhJG31DEVEjS6bc9kVdkt9R87TWJGS78YEAwCUdIF455iFuKbnUUOd/oRHeqigXTwWki
+JEyAJmlt/Ia5xWidBPoO1r663yZY+i9JsEDZj8+PYAS8nIHgDVWgxv4GqPHm482fSQOYdLcADgn
lEMhZCVtS8hv2tqDfgL0sjz+MZDeuMWUYnE+RCrLsY0385BrrkDG4nUCphPcaXUVIknkP4F5XZUy
h0DpWNdjqj45zmB5JaSr25Hhe4H78UM7iVaKkNROjcXtYBTR2rIg/lEXovRJxuKqNT7S7TCEqwQK
JwmDrVApseYbE4/MMlkif0KqWZ/kG606Li69kw23EUx7PaM2lyXDkXgid5twxJR33JoTzLTQgKyn
1s62mVI+ppGI6sapbf2kH+nvFHvVgPRTrzETDfSK46OyfrAR0Oopn/K33LCHjb6Y34mHm5taixnO
hUIL+otuP4TonZtU3NK8xd52pV3v4jhIXbsqa9Jd2XLUw/6yNag3CKAIiEBxCiULmF5Gq15nUAI3
CQxfL51mELxTx/J4xNloWqrPaZ+fui4RQuaF/tiRAjJBzGQzOrEDgAMzdyFFvqK/3Gc8Cx2Pw21P
CbrnycPCh5yQryyVnjIwFHMCfg0Qn35S1wkUyNeoV6yYKKUz9po11veYNio3HM3zNm76hgy37lxI
SQabwQibq4Aq3JGrb1Dz3dnwhfaKYWdU6jOd4Dcm/aPyusvHobifYFv1oTDIktgjnI6KbL/ommei
jnCJj2IcuwzoCSjrNpYdKaxeR2ifTDHnHlgHK70oJ9B6hARVJQpKcIv1Mjhzuh3pTXS9QGG+n7Kh
9xWaRF2bk1Ws8ZylWymJGqWErOWPkzmgvsphewfR7NHCI72exBQSuCWFL+1pwUWl07Z4Gj30S6v6
YnJOjgWlcdSR0HlwnKkbS5RtpPXRVR3nR7hTN0ZaZeu4DcNNFqg3aV4fFchtnqailbOnkoOR4syu
FdC75tjuPknEcgANeQsdLE+2kx5b7mAF800SlAk60IKwcOzdGEInO5sYVuzax7E4Ff/h2bYNxJki
T619t1jysYtIG7KBNr9dXAENzScJdVpS2m4KCsqJ0m+oUnWbBlbWbWHieZLo3eAman8D1/iTMipi
1WaB4kJFa48a4+5ben5VatEnePCtJyZjFVQG4Ugzd9cU3ZaH1raqQ4vrYyXbl8l06nWK3JeyG01d
ppbqZ6jTPT6QRB8Bm4axwBNDKXI/sYV6IpmeaHb51Yg5xc1oqtbQXoZVkebDRsuiY6Dr2qq3jQcj
7AcyD2drpnq2WlJHrEVYhryO+km3+HlFV2MnLz41KSTN0ZDzqqFWYFhI6GoaDaw0WClba05jKLdp
vgvaqH2yBu3z0iwpfAawh0Lv4GIOzneVjsmEcmrh6RYTb15SFO8oftGLZ2wRTlhtK92hHhbHD9o0
Na+JXlyZMp5fkW6l+yCV4ZUqE9tHX4izbdm8VmoqSdyMBrR11m7oNDF8baYyXS+kmF+STBv2BSqI
dYlU8SFr0NAZDRTtUBGwZHBuRZ+h3+AcAMTtgPwBwrsaeRonFfpBvVc9aWo35BY5TgxUCQdaYKNW
2pqBfosRKvHOtKmEvAuVbs3OeAVJ/Llpo4OacMbBnYu9toKFDNt+gFrXrVC8fwunIuUQzU8n1eDa
atr6nKvXiHUhoYrkWmJ/QSLHxloFAtnspByDZfBRKaycaEB70ivX9DI3Vv3QUpTtJHLKcGMuCUy8
rP9hcgJjzWFNq5lY059Y9y4N46Xv2Ml3tFQk9hkGtQgRcQzJUrVcqd2c3sZxd8hymxmgM6tChYFA
vfpSL/KJvfDFAEldB72Dqi9SdL81e5hYpLcwUPN4zTm+gHem4SoMHTdpK+3a0SKAQDV8Qn7BIsn6
ZW+n5oNWzeMmnOc7FaYdFg8lrJ4FzHFJ04yUHUF6VavFntitPgluspKSYzA8xz2tBFoJiUCVCyTu
qf5ix+0PDEZQzkLBtJUehkMWhIclQBIKO2nxkEOiBqrpg2vRHXerF+bk9WEugAIJYPIMqYq6lNCb
IAq5WilisK32KQqXhEreck0adgqdhsQLglKuDLTUrmi1A9KSxo1SMExzViqvQBrhUrV+LEtNdbtA
3tKaHepJRs0xNXR0OZTovDCPvoSg7zEV7XTyiLcVLybvWtmpba/hqxeekedvQbk8L46ZrWkvcgJ8
shs9ljWE0AqqXQqPNTaQlTpBDYwrl7WqL9ONk86mFxE2PTfa0nuVMgSsrjn0tRq412pSe40rSrUH
WZMuynxzXTVI6gF5ERU6cj+HjbWHWTAClEXxWsALZFcav9bjGCA9m7KNpnfPQ5rd1pQT3YGi2Emf
H2+lrF8hCz9FUY9IcYwWD5vOjFkNlD2Lk5NG+2R3VrOy9AHxz4m2X0ny6jwnSMqXZ3vEEoIMj74Q
gQJCb4hms8C0oslmQolZH3JitKZa9E2Wt3CAUQw6mq/MRAvulC4sEkXN4pvIErzESDOzb+gw2xcq
WUUD5G6EWKnO1h4VETsgikn1W8yePviNpjf5RulrRfVn6lPlRtYC2k84KHjQ2I3TgV0ZRRLsxjDq
MZdNYyuCozPVvEdFa5yNYfSlc62PoTHtVbUZnseA6fuYmgN0E5kFnemWphb0a3DyuAVxcBaWGvVz
k3qzgPQF+yO+5AL+V2ZLJweuX4yigt5QNWmRXJtKDWvcccT81UZZ9ePvnaL+wshLnC77y9fPyjJN
kzBQT6tLDj9qGg7U7QKXcZu9v7+EejLM+8gJ6cymL8zkgJIXllssdKFuCaoTlVlHkcubIfBh5FPG
DV35CjN+JdivvjVdPZvU9AKZHxe1z6sNBi7T3d/fzl8ZTJ3Z+tHsgSVN7WkTlCXxl1NzsBnjt9wc
vizafMF57y8cxc5b6imEFKkNDL+pCz0nfAyCZ0mxJnazUEetWyUpa1yt4Z7//UP91Sw5M/wKo9pK
oaIuG4RvFC+UbPF7vZEP/5tvl+dN9VShjcCzzbIp+tr0SXn0rRBlfMHx6+MpiCb4/RQkGhChTEzG
agAgg3MqUBdR7LSs4JJj+8fDA1Xw/SWyximFDbFkU6pOTjczZCmSmDCJLjhVfzynpHP6/7+sIqVQ
CwRNqBej+i6S/TbVK38mHBuVSz0+P55Q8rz7HyBKhmNXvuDopn2rAzBB9Vp51uS6jpvyfzWJpHO2
F0Bf7uFB0Ca6SU1qELOhrCSowPbvJ9FfPcHZLjDh1mFUIlkIzk5Qt9GWmxnrig2Midk3GjXAbKSu
LjgH/tXFzhZ5Cl8yNjpeSDsY9DQUSF96vBKu5jCM13aVF5SuhvAPP7x//zb9R/hW3v6xlbX//E/+
/o2aWxOHUXf2138+ljn//ufpM//1O+8/8c/NW3n9mr+157/07jN877+u6792r+/+sgJ87ua7/q2Z
798oAHc/v587PP3m/+sP/+3t57c8ztXbP37DPKzoTt/G1lf89q8f7b7/4zfj5AD9779+/79+eHqA
f/zGOvy3x9cxzv70mbfXtvvHb5r+u4DBakKvtiTWLKc+H+Pbz59ov6sm/1iOZkt8Qk7mqkXZdNE/
fpPydygOQnWEpek24Sz7QVv2P3+k/s738EPNVnUTkxjrt/97b+/ezn+/rX8r+vy2jCH+/eM39dQ6
4b/PI0tqNNCSuoFoTDP4xvNuXjoUDQkGrkHrHlr1a8DvkBWQIjU/gkqLaqrUEb3EQk/Fz/mkEw31
6SScx2rBdEAahzRcJ5z1xv3PQfwfzaOb6q146Jq3t+74Wv1/MFNUk+38r2fK8TX7Hg9v7a8T5edH
/pgolva7ZaIGxlrfcDSLr/pjmljyd9Nhu+YVGZLpcHJY/9c0sX5XhWk4ji0sC3s13B//a5oo4ndL
qAYkRUMSgjPRhPwfTZTT6fnLRNG5vs7luRVABcc6b7nU4gEHcBRThrSXTVfeFW0PV+chqaA+BKhe
SuBuUuasX/8yRv+ase9m6PvzxPp5YU2oVDh4SnhoZ8d6kQJ24XMqOMw/OxMSCpEfjMhwcRQAWcB4
CTXBybyws2MvakOIPaF7glDnSfhGF25S54JD6s8rng+FhrmiagqDIT7vr1cIioFNWwuftwPa2XkF
9c8l0q6wpnDtUfElJuvtFF3lt38/FvKjl6DpUldVxA2WKs/OWCeu2gqHfQgPJbbS8qrPre2ErkLO
5StO/E+B8sNWjSNVk2OIphLp15VpZtu+6vZgW58tfT5i5OyJyu8mX7WdC9HLewPeP16V7lhCEwab
lnne/1PR8OWMwh46Npjy9KAJIOpYHkWt+OlcHHoFQhFdiP9+UD58HWyIumliTQkL/3RXvwQeVWrR
5pvW0H5qTx5EtlU3DPhh3Gb655Ie0ZEzrE+dwoLpQvOxSxc2z2amCccoHsQg/GpYNouEqmBm3Q20
fZOiSEa3yLGaroVuP05OdOFM/9OisNXTINMYSLIpQPR+/8wyQd+O7m/xY/wXsUrxIB55wdJ5balc
WICXLsUe8+vwml0t7aTjUk2H+1kYr2Q6g28r60QdL7xK9rj3ewxPxZqRpk7L4NPCf3+poRLLJKC2
oTsr3XRIt11OtR+Z4YUZc3bo6db769hnL84eevQqcDpgcSNfc6CwG9k2Xvr9Ao83RCRZZD0gQkMV
HtqQ7lxIIf60TE6XlxqsKTRj0KPORhToqpqspjipFnC6NzxzKLCVCzehOfkFVC02US+39e2Fpyac
+PPo/nLZs9GNaC7sIOZj87jCjBFcAyWN26NqaTKU2AInDeroqN+8KsbE9NJiOT3Uu03z9NCa0FST
/UHTjLMxNxMNPFvj3QbW5xDkGCbatpun61EqKxCvVWVeQY98tfOX5C00kXXALbG1dmexfHUr2ypq
v+/CS1v5h69CtxDyGkRVxFvvZ5zJdKwwWBF+234dSCK6LFpZAOh4FkF6Wa7qaaeKU/8BLfaWJd2i
qLzqUTticIi+L78dbOOYbJRYpdL6dOF9fXhvnOAowHRTM873NSciUB8iTtzTm9K+5OWnYsx93C83
sje8uCpco6KDLCx5m8qrji9OQCGGcj2wGDZQ8DOwAVm+N1Je2HxOgemf3qW0EVMaBBeOc34k90o2
WTae+v4MCDuR4wkL05rlOayoRtr9HqLDgWjzkUl9T3fuIxp7mgEVSoM5r+mHubGdZXFgmT5Rm+uG
G3zxDpeaN340epqQKi5oUAWR77x/szamvGOxUAptMvwQ2s5L7WGNen3VnFwyGSULjYN2qeuG+j67
5ghkmusEY6ouYIYRHby/rGkkczijmvDDxtm1E8dBHjyUyIL7NvGasjhIZ1jBZrnqrXanYv41jNyG
E0DmvDC3PxoAE7aIEIbpYG50lsnCeghw3seqpgqa7TS0mxhVixl0+xi8O6bKFAAcBc8XJu3p+c6X
uUlCo5o6R5NF0PnutMiFljYYt+Dug0watYNWBY8Ouyp2Rfj40YgY/TMam3XUdhd6ZZ+V1v4YektY
BAE4mTuqdfbAQzbg+aY6aKqX6DP0OPxXHxf0wfbM7mI5uyGZXLPdmXWxOt2BPgcX1sXHd4CRiYnQ
6RQtn23stZnagRUFC6rlYW/ZnVfm8waL1HvdXHZ4kssJx4/h5/OnN7OjfL4w+B9NPkuynSFXIlD+
OTl/iYSyOMJ6zub6y5xvu938LJsMxNhxJzQF1qnfuz3dBPDxpqL3hrI6xGh3aiDnC/fx0SSwDIfk
w1HZu86nnk6fFjUpEuHrQbjB8eTKYEu1FuWATO8eSxAQv+zgRPlhasJLY3AqoZxPQDYflTWvkVWf
t+atLDEafcUphw2sV2N6EoSehim81Pt9ivGGEzQ7w8Jx0gpWk7qXJn6Qk3JhJny09kjrgfjxO7O1
86lo51Uj8I9dMASKVmMerypbXsVh5mvmvFG5Exuc4mKDr/eFnj8WAKmgJJWn1aKtG+/XnigwdXFA
4v0alfcpJpUCySmUpVMuMiqX2serp+87H2qbpU5aqJKNnLcXxW0gkhl2FRB/cUNp3QYdg9XtyyJY
G4r9OERrGy+9Qt1SOfU43w4ydB6xhceY6UKMel7G+Lnt2vQd0HnxbHrn2WmhRS1iUhVWNebe0Ejd
OL9tkbfYbXifV+2NGCfk7I9pXxzmINldmO8fzTmc6B3JgcN/xSmE/mXdqRkuLBnORX4+2VAw4w1G
ZjsbtwBIVrWcvoV6egiaGduu5SBs5ZWmQ1+V3r9wFx+sOpa+Taav2WRD9ukuf7mLBGXERDOdycfg
PjFz33BwTsMmOKURTYsdoUWoiWfrpoAkceHSH+QI7y59tvU2aTfTC5bwtVMGBCVoxEvcVHFuMINb
PdeOEkEpdEOcRuOrZvpadf1j58wb3COPqFMfdMioF+7ogxXIUEhBiI0wgf34/WCktixCgX7ojwQJ
YigilG0DGbfgNQWq/dDm5tF0wisrhbMVtzsoiNtWV9bBnHqB0UPHSe4KlXtDGbaMF4Pxj14WynbJ
2uE2TfPs/vCbGJbc4v7aelzPtuFCofOZSH7qRD/MECrBbSxH4OiLh8SHV7a5pKZRbuKsfD8yIRbt
YdEUTNYmujehNKRdsEYpswdkvaLLA2LyzvsBNfrb37+Sj6JGnROB16JbArvFs0eWUWzGegYrWcnJ
7mRMF4VhPWLSEOLtPSXmlj4XdwbntwHTrg1NjKBukAetaB2xjcUpif9R1eO1Iruvy6Dc088Q6ynI
J5cyldN9nG1rBnU4FrNGcY0/vR8gxRnJePtgZoDgfjbQFjENFbWKui/9ki54nTcWF1fnR1wgwaF7
T06X5u8H0xdKnoWNlWrL01H6/h6WtlrSTCeM6nTGQ+TbKY3vhiLATabfQtX2sRS+Kuz4Qsz4UQRj
nNYMjy10+aeTW82kmVcmQWMdRxtcAtfitVX1q8yRFJJ0r9PmDWVKb8HT3JkDbyouRnEf7KWU1E7h
o0Pw/qfzW2tbDBqjikXahOu6z7b4zd85tQKdOUOouJcIWZlcbmNq24I8Y57+D2dntts2EqXhJyLA
fbmVKEuWZTteEie+IZJON/d959PPV27MjEURIjoXHTTgiyKpqlNn+ZfwWfLblZCuLj4Gwm50YjXa
9/ospKv5BKzNNrhQSrwySkCOirFDIBvWaWAMW1rmIJMhoyIwFEf+z1rzt4lloX+DeJISvbcguJS6
hXteukVwTGTnt5RBXlWFvQnD8s1YrqQcS7exaPcqtIpplqrz5M+gOQsZXma7aP5L6fSnGhKg0aBK
h5/5bzMe76XpaxRj6jEEoQOwdQ8OZBvr6V2kPSSSub1+3JWFO8FQFFODjmsjg2fM7oTIiEMEndlK
+Ndu+2oE5ZI+JnGsbjqlBE0hlT/9tr1TMu0+daZkYw/ZO/hp10yoXhNgkyisDmgBrjzW0ulmd+kc
cIUJ5/yu7qOSktH3Sc1CD+8ZfWLSitDfBEZllMhYSk59w0NOfvEENnmDCMnBl9N/Vh5jIXei3WAQ
gx1uAWPeA4pzuR/LkW0OF+RQaunJ1oovVua8AgW6SV7gs6UopXUPnVP8jGL7BWHBkxNrt8Dzvg/G
WsxbaM4YqhDN0y2TCD2/jZIWiJ0Tc/tYWCqYUbdLJ/t30FiIv6YbEW6gkf11/QssLalRI4tmNt3i
+ZJQAKw+VqfRxaJ8C6/cFV3btEcjSNnrI8oDBLjrKy4liQZe4Xx3WyVP/vj7pwSpQr8b8NvABaRY
37GG2kHwOvhNsK8L6nS/evRK6QkRAwivfP3a9teO6EJ9xgMwkjHsj9nerGtbIgakNBUPUGd2gTie
/zaU3VYR1XIsnSwjPuhm+JTDCRhR7ETGh0k3pFxTeRp+XP8WS/cLYyFbFh0uxhizw5nnitqNgzS6
ADuLwnFBB91lVvI02Q/OeBhAfNNUWsvJFtquBg1PRdEpzMSvfn6pwZUHlAE41Q3JvxwseZRGv5W2
2UYrrX9sI4SvamxkTIBwMt9ff9/FaGTK1kc55jBzna1dOsyTocOPbmTjRfAPRMEXnGTv6qa/6yz0
JCTjYDEpYWJCJoZybVM+Bo1+wCIIxKR9V0hfVh5o6WOYCKoZ1G24Jl+kYY5ZZb2j0ErvoiPYrOdJ
rR91FeppUj2aUf2IN/C2gC2ZoSKmhNOKb93lBqBMZJIkhoamZdmzZCyKAHsVPt8jL1tIsm42JUfD
9168PvjxE6+WTVgcVt74MvKypC2rxF3Hdi7eODFRyhojFRurvP6pMu5GBeHWyZBEGDUKtaNRIJhq
C3sU7Y6u8CmEAP0Hj6Bz+rgkVY2J6exWt2kBQW/B/UD3tIOIvNrw1mPZItpkSU7Dme8+6CBraVDr
xreoT9yVJ7jMK0RNAjYaMiY5jjY7eMjIV4ld0IegG7cXya7VN4jEiL5ufBAVml6kh+mYFb9L9KlT
IWOEX+z1h7jsE6jgCmiUqfzwJHqz3z6TrWmSsQxzuzQ9xBg05T7sdqfZ1HBVYEashL3LRECFqUFd
TFdCDLjFVvwUdtu4V2pS7YGClM7YkLgl/LmyR9mD9sT1N1tZam6k3smwOauCpdSIH3DiMim+oL68
ldG1u77SRxVwXiXwVjpdD4tki3JmlqHje5EatcpSCiBI1a6e7NG66RCd2GQltwctEYR9a0GtZRYa
qbkPE+IdqacHyfferz/L0ll2DL4wzQ/DpvNz/oHpJqTkhRbDozBH1aO+rRBLgYt+HzwXOGT4/g7R
77Ue38JpJnmS6fJSzNHznG2iOq+tYUqKwa2FfhlQ71jzd1otnUokEabWu6kaTLakt4LtKxcQDUfv
6/XXFq81+wVUsjhYXbw2Df7Zvsqp0pUmNQYX4P2Q7yNyxgA5LfWt4fqyx9U3Xji6KhMi8jV6qyAg
jPPPrNdYpGUlaltegFiBFRyt3HtB5Kfo/g4YaUi6djPCFIkd+xUEGY5Y2bOKSPf1l174rQmg1CO8
MKO0+egF6STYMkikuFYp7WTNf0Zz9A56vavgwVZjB2GM4Q9mayugvoWQQcBUbDGJInma5wtZiaa4
FpXwJGmHaMwJS8Ss0IDcZWCUMa75g7ekL8IdwRc3rXmroMsdb6ydAeg/DKCQgtMKgl1rGm4MrwLv
o5yZrVLGazfU5Z2sigwYUA5DI1qJszM9ZQUtiijt3Y6ZUTu8mpj+TRGMWPxaYCPDsvLlZ+G8oaJg
df13XYhcoLroVDm0HRxz3q9yrFRv6lzv4bSTbavJqYeJ0iLJogfxyvh7aQsBmHYEdoD6bD5XhImD
yAPGFggPQM1DGRqG1T1M2tt6QrU+93b4bx3aYFjJOJYiJmAFwPWa4vCW86lA5WQR8HYUAB39bw8x
O7WOb8qyRBo6fw8ZBuTWTy3sXFxE9kHqvPQKeBbFfr3+nZeCBogJEbMYTFwkIRNwY1/P1d5FhXAf
AH7uDA0hngaDFmSioPo05lpTZfF7Q0e1xYkVZ/Y8bqgRQgIZij64l6H7zWy2MOptDDFd913DYjip
wQFrV/bTQrGjqlzwwAc122ZrzeJzj+lrzyC+R9I4RVcZ2LWv1AcPFbdY2seiNx/Df/edEzrfmKqq
9e1//9AmGSY5H1tMFai1s1u/s2ozVvnQYIAP8rbgWsLZ6iZDO8+8G3pt5ewuBSj6ig6ZFdiKi7g4
aUbdVHZLgCpRBA7abRyp96iVBSlNGQYu11/uEvpDR9k0+LYmVx9Df3GcP+U0phHYMkKKHNdhRH3M
OpR/o9H7kx5uOw43I0Sf0nnqTXXlpr/YvY44r3ToqNJl8wMK+HnZNswZW+Ugjir0fUtoolnUUys2
d4g/AAFCSkZeS1hFzDu7ZT+WtHUbRDebeN4vMXof689ylF1gEQV6HNVegjvpCL0TZgyFbZ5gMlcu
WhnouQ5rUJkP9/n58kRDymYxWefuOf/QchnKgdnTHkCVfdurCL0+OE5TbUou421hpv+MQ/3Lse0v
tr2PU+nNk+PfeqkgX52otCiNuzAZ3lTUCa9vgI/y7OK5SD0csJUg3ubti1oy4544AoZHdX4j3P4C
ORLb44MReAgjSpW9HVRkzFH9gFloQ8OKtpkaPWaWaW/egmTvJN8SNMLsPnhCDfwvS0ZCqlSa+8jS
DiEjPE/mppscDXfJWD9qQMYDD7Hq1N9xX67Nby4OD7+xA2lfDI8ozJ1ZhGr9CLfYBtBCDe26heI2
pZOLzib6+4mLDNpabFpezxLdN5FOzcuwRq/MUZYrGd0L/b6seuwaf+bBi5iWiyFpptRI4A4PWfKa
hNFusJ1dD3SgqpNtMvivpml/S0xlJcO57J+KjwDKlOxGAJVUEcY/HWk/HGurxdXNjeXXEn1c50aN
0hNPfxfGmwRF38Zv0fnRjqan3Wc9pH7UkcBYrvVNL9JM8RwaA3yKcyCN88CNE/XYNB7D8yJUTsgt
bIo6vfe8+hfBdOeh+zKZ3Z1jhD/q1v7a1SBtEtkt05XwrYpsdr7BwTAgWMgVAtJ1FuG0pu16xRBY
Ti25Q1UJJZzoZIw3KJBkGxXSY9v7z6FTYa9d7NJCeipM7m0a8R6Cas3AnIYCpMUwD/z7c0fVP8jm
c++P9z+jyftawa1FyWsls1FF9Tx7aIF94I7l812iT1AjKQrMRoC42dKdzx6CJml8RVDnrarhyZcx
puiWxsCPIe3WZDIeRliaGnp9G5DTNxKwgME+aUX6bvDHKm9/JS2COgkWUtWELoaXSF+cjsuTrvr1
gHI5eQEqYCt0JjgUQDvnjQFfKwpbR7Te1e10m5b2D6S+MWa6N2DaIfX/A/Oe26LPt86AvF0ov1b6
KnZHxNLzr2fJwHcFdID2BAXG+QkYy9gxcDoV/Tnpq9pwYcOh9doK0n3/q8Z9oo1PvXYasvCO0UeM
Nd3KN7i8a8jLaBMQThW60PMM0exUScPymAcY9RcbtN2UnbB0f4j7N1tOdjXq3nhz6pH5+/rCl9cq
63L4SdAUsdlne70JrFqXO148UPX7umESGUin2PzVGOhU0f3WxlUI6uKrAsqiBavB75jDVJoeJ6JM
R7EJYeK/GhUDvlJ+0r3sCyZfPwp5m0/9Y2/oh9FE3v76215GX2gfwLNFx1+lfyEO0adApw/wfMNk
HNyS+g1D3V0DR0+JMAlH2BW9oJVIsrCz+bq8JrubO8aYX+GeX3gjUMTJVX3vd8NVqUOAzcu43CYm
IDFw0m2r3kZB/KT1XNpN85va++f1d75M2LikDQFWQe2DnTXf2yVOHL2dOqNbDHgieWh1eSh0Ns6z
ce8F7a6Om9sc64z4+fq6F2WdyA1MsJK0SICEzYdyo6TghOhZo9tWBG2mmA2mPan1E+TBzfWVFt8Q
6At4R0or1psl3PiSlljVUmL0HthVqwZugsTVr0x/zM0RYCuixRJ6gcEPfv0f19de2FGyCYNII0dk
Z80b+74XN6iBcm59I3FHjZE9yheh8o8MBE4pzZVUX1zE8zAliE/EKoWLeh4lJEN1JN3hRtEBUwn2
Q0mHPK3bO2fwTmJySCZ53671u5ZiBOGREQJb+LJw1LJomJSJGIGyBqNe5S9UNH/ayYaw/q3wFLcu
bqK+/h4MCYowkotR+67pQb8NHfnck6rUj3BYpm2LIOp///gOxTyTLY2B67xpgSZ91uoxNpUp84y+
bx77XsXn+MEgXYfLuPIdlj4+IA7uVpNeBUn5efAIOrRth4yxnZX3twCNqAruC6+4yR3pADZqE8vB
bQnM5vo7LsUQZsgUIFDoRI46i1kDu1mWJXYY9ibHKcSOIUenZ0R/PDQE18R+w8H2oIcNnamp/CI3
MeODcOUwLx0xADNkZ+RE4qTNXj5lJFh6iBC7OOS8GKn/d+W/K2PwlCKBZ2k3chbs4ggJx8ZU/1r5
AAvfnaajQfRicKBdtFvHiL5QHUVs+hDRrc6/QTtkj761XFsPvqMdEnP4FSfem4DWe2nynpfN34OM
Xkzj8BtNJ7xwb30E5czhi2ADrTzdReNMYA7oJYGWUByN2vR8V+TAnLC6Zg+CNztUxabv4r87LtTN
CEBksIpjGkqoi0iM+LIRMI2zxpteiECARTRqcmZ7QCBnN7hcoZxm5i2T1VR+SC37dx8zzp9uuNZ3
8SStbISFqE6iQF8FlKkMQH+2G4XFha4RYV1fN78aRnObxMODFCnvaqSsdc3Uy2jHtIrekQivEBVm
awXgqftaYa1G+QIh8yRwnb4aHouUuY0JmHqyXS0RZr5fQXna8VpStrTxoN85xHW4hmDVzn/aCDFa
/LYoZetSPwR01YdK30/onnpjiXnP8NDkNxpjjes7amFVFQQ9nUKaV+BZZydtsPGlkAr4Y2gAPhqK
2xsvmuTjyNffDeoPr423w+SsVA9Lx/uDWidYumBJ55sIhT5gjCW6qkHk37eKh3Wx9Cp1/X2VHhts
q5VnMxFyrWG2+YO3hS1Ap5v47diz+tvM+q6rAmZJ2jBupxZbtOOEGRl62IciQ/gD0sSfpaB0u2Hj
wOMg3Z8nDJ7eapOk8cui1ijFk1A1eu3abqfo1W18W3lv7SRt4TLcXn/ZhYtUpY8EyIwNzSUyO6q9
UuFVl+WE8j46Bpp21GimF5P9oky4NsYos+vGyvdd/mUhU9uCS0ODQxS7n1JexUSQBVXg0cX06ujJ
PnadNqLZ2hZJ9G3VQNxDGV0Lf2Mm8vQHb/tp5dnbDujSYbBBZIwoQKPpzWZCh2lInRh7VLE3SMqu
NFcWIiHdXnYRHFEmvPN4MfhWilgfI26j6+mitEcjrzH1rG4ik5tCW8mrFyIhPX0sJW1AFUAmZ+c0
HCtk9iyBaDHQtBxA7IHpHCQU4tv99Q/5sR1naR9tQPSp8eLmh5zPhMIhMDIVNpHbyCGeh+O0hes2
7XSkroYKoS65Go+eogr63HAyLBSIJPWIXAwM0Ko7KG3xD+JEG6PAiCMeCxsXqf88JCMpBTEI2o3a
ivpqFqo7Q4mR2eRjRKp2JCHegz7fe7RL4AbfwBX9g3JZFUgixnKgiK15kOxwBU0SASfyIx/ZpPQ0
ydk7VirvSnVCYL8Og5sasSX8w1bO09IRZtrMZUAppQKUPT9Oqp1igBmEpJyW8dGGHggb4QSYwSx3
aMDe1PCsrv/8SxeCwfcFiqnTHpkLpHSTrfcYYY2uhjSSilKfIvwsmcOO78OAjH05HZCm/IP3NKGd
Q9VUaPXO+wJ+GZQjiuIs6ucbxU6Epsljosluhly+3Q4PFj/w9fdcDFUCqEQXyESXYd7+q8qm8ko8
1dwmBhWNL7BFn0VqacYMb4pfo0wL1c6q2Mj2ytJLnxhwFrhf+uwUOrNfdcrayNcnBzepKd6bDThV
tJY6oLaBjulv9H1C29szViYaSwGEGQp8OWQFaDbO42NRY5wQsmiHn7ho/JLubOJcc/9gxMr2oXSA
evpBWpz3PYYJxw4cZwe3z8E2g6jKjAn9LHmLBcNK1F/8lCxExQ9FEsTh+QFJ8IWMhpEDIqACMrzR
ou3vRGk4yjiL2Dq/nv991Nby0qUyCY2+/19XPV/XL1J5SiSqBC06JfkPCdXnUbY3WvQ4In6mpkBL
s7sRum/6KPiH17fuUlQAHUD/gYT1kn3WRJoc2TIN6rJLT8KZqm6cUxzlaAo/q+jCtkxar6+4fFgA
fwim2QIsoetiZANbbtduhNVZKOFein00KarHpPdvA0u7haG/q73sXSv+KF2keQ1eQNQBRKXzjz3F
tSpZXUXXsIdDHd3kgbkvsmkf36IxuG1xj4nuIZqu1FqXNAqxjZnW0AKB53TRKNYkhEmDDARZoSHl
1lGNol46IYGfuRpyoZ7EZB3ZfyNV/zKYVqDvhoNk6orJxYgL8gYvt33XJ/f9gHUF/h7YPQm9fgtB
ck3xbvR2jYm7tC/gJdFYZVvAeZl9p6AsRxUT5sG1sKsrfHlvTKnbTf0+rLIvhuWq6hoRc3FFpoYC
V43w4bxmQdWQ+WmrDq7c+jfK5O0y2PQNmYDRveNRBE5qjbawlHXRMXf4YRi2c2Gc74VaG2pkuGti
J8xLvZIflDp1rdF6DULl4K1ugsUXRJAFUToDFOH8krB1bep7vacXHhrHtsFPuspOXVI+Gnsji3e+
Wa7keYvvxwljLUZj8HfO369qJscKE96vcu4rz0G+tt0KcYZsekymNZDkUvQkoUTfRKjeXED0aeRG
UIHYMEEAf1FpcA1pNpH5s65VoDiPcmrdGMiBXo8lS4uKzSkG3QyQ5reD5zVJ5LcVv6ABLV31n4MK
J4UYS2NP3uWZs0kr9UmChvQHy9K+41dk7EEQO/+whsfYsQ5YFrOaXVjGTxKQF0xX94Iln8XJO8QS
M/VWQvXiRQGUjVDCrIUh3+zancYIZXuFZVEd3SKuHfm/kukFf8AbB5Y65EWmHl1ibTw8IZs1Gcel
3euQUOk6zRPq+9k7Z2UWRxhDYcP9Vz8ZN73uEwocmsZgJ+MeE4o1Vv7Sb+sACmFUz2j3Yt5cpImu
NrrH2wK6rSRyjehAc+e+lLVjKn0dYgT/jT9Kz+kNyVRF7CuEvs5/WuAb8KB9YJnK2Nzi+IsnJaS7
HApokLiT3N5GSfKu2H+nU/LfZ8hkyp+WFsf5U70bp3UjjR1feIIPFCMry1EdUeYj0iZWzK9t7nR0
csiDNP82lpBCh3p3fWNfApBEtk6yDmoQ9s+FYJRt4FbrBxqvL08sox0NPEQpt633WDAsyGyrr83k
f8GZdKVWWEwL6IgL+pGQqponlaNeNdDEQIbm1kOct6ibDN+qVn4rK7TTERrJgAQ7uYPXTmi8rby2
iPTzMtUBU880UVtCBhUKicHkA/0YvZdszL4IdpFI/XzZ+6oUb8xzH/F38LTfwxRuOZ6/R1R+e3z8
rj/IwiEjUgvs1UcPbZ6djHVgIGY9AIU2GAvUTErS7ISp5aHEZDRkRl+UaxgssaFnr86SpERi2AV1
UjzSp10nO2pZgl0hwSbfGGLv5LTYGTxEWX24/m5LPzDdSCgkYgQkXwgtJH7r4HpPpw6jgG2N9ZQM
TVOvpc2E5IkvFXsVbWUTcYOkjVa+6yWMkbwLMT9eVBDOL0QWQkeCnFUovKWOPVBqHIGebQYcEAv5
72GwX50RLyMfR9vgGbTUU9MVN5796/oHWPzSNEEEKkponMzOt2NGykSXC/C1EnxHUMdJ7vMuftAl
7Z/rCy3uIjE0RVdD526cxbAmtRVpMIlhOWZGG4mGrNwhPq2MmHs0GJGSAG80EwDh9WXnAVvAIER6
w78Caz2/FZNKUW1vVDvkQuS96G54uFpNSbfTrXhbKNF+RLhJJsW6vuzFtfjvuhZTeQtZpwuRolQ2
WqxxZNQi8HXyBV8+DLY+6rh6CRDKRF6nfJX2NbD+EJJ0gLvgygPMo4d4ACQi2WBAN7meZ3lkJffw
Ijutc00MOev8IcfrTpLCbYxalBG9mrdZGeNgAUILX+xRwQUieTJBEVx/jPmv/vEUPAHoTTbYRaut
CmVVskNEM0oTxy9QwglXRIWNTF33t0pp3JR0Xq4veXGkP9aEGGPjgcOVMZ/w9Ti+O7grd24Uh0eB
WR2NrRL7dwx2tgnmB9FXfhccs/9rAvbvug5tLI6RDJfjPGhN2BmHjcoXHxCy0KZgNzVUjOic4xn3
IMT8bESoqJVW0s35Cf5YFuYVm9ykiaaIE/ApVvZe6WcWiE1XrQxsbeD/Z/VjU/8KWnVtrCHe4HNY
FkvRiIDZyUqXLRY1CnOtTEZUX/BOwahvE7XFHtmFV0E5zdXfeS/fpTGqTXqFDUB9isvV3q0oDy4f
AeK/wt4mksw+stTEVaWNfe9mv/24P4iFK5WsS5Ff1fZFxZRvk+s4Rnxb2VTa0rq0KAG5aOT0xix8
sU31MKtABfsxWv+YRfdJyeQsOcnNjyly9owLtjICjgYDbbPqdrRKt9QHK6d6KZpRGf7fU8yiNQKr
XRCpGBkIUv0Hm6FEhTnub7GucX0wEkK0T0DnVt5+8avTniAVJNe+CN4xnO9CG6oe9x4mHwBRhW5Y
NejgbpqbPI3vmHFtcK3ey0m2sukWXlljYklnjynEZW9ELqS6jw1Am4Y8bKoGZcxwu5Ez7eCYr0hO
b0hcVnpB4iPOthgrChwXEC5AbLPkY7LqmIwQe8NkBFQ16fd9S00l7bCm3VnhWrhaXA2FIbxNBWZu
XoC3JH+Sh+v3hyji0CNwpqPZkZ1K+VvhrJFXFz8maFCNzhrotPmQpQ3VIvB9QmOrtreihCkbfzdY
IZYsJvKfyJ165Xc7+a9qjMQN0jkSd5voiODw7PAouc0Mr5S4BUDoxopxW+cKP1y7cjqWIj+ACtF4
FhDID+Xbz6EwkpTGmmSzwzvev/mgZaCgU+LxHEcUpjgNl0azrSSJV5ZWbp3FL4tMk84Qf4FnhHXh
lBex82/w99p3IRCV5OkJzlrKy8Y2PIJwTVBz4XZlgsEtj7AH/bv53FVyfKkD/Ne7gvUOL/nYhK8W
3lPwmgR21vmjrEJIolHno9YHt2nWjk7JZnOvinu30XAHy3FFA59VhvmXaDjhMF8ECt5woC656a0Y
fw0SjE1+yEprZWK1+OafnmN2DQx2EMb0Av9lTWTZd234FijoRzffhszto9Wx70L4R2JA3HkGUg8X
fcAI881CMTmlRoSLBX1ATNG3AsodbyXF+JJLwRYz7X2kgytFlsqrkq8xts4rYXjh/gXOzdxZyBxc
Ise6AhMNuCKd20ThPjOEYbSxDTJzp+YStjgZnkLSDkdKIVyMJZaHLc31J1ja5dBUbLqhYCooBwmd
n3INUlp4Mx3pnAVLxJd6BDgovvFjUt5CJGOxTdtk9lr0WFpUQOmB44iG2jx62IWvl9nUdq6mNFtR
EAZUDPZ+1Fg9BTx8H/fTSk51MSIWEQuBbDBSBuqUZJLnLzqp2LNHHbcO48kvY04tVh3KSN1IYb/x
utehehE+5QlaeIl1iwbgRjbxNgIFG1j2xq/u7WpyISmt7PqLTsjHY8FQJZsGBgt+7Pyx7DQFFxka
nYt1BB7Rt6X62EZ3eicMh6GuUtHI74LRKDSRrv/ySwfuQ+H935XnfGg5j/AvDEluxdRUkNxL/28v
/BWo7z4NPqlarV8WUg5+AEbfDjN6VOVnWy3IlBDZl4H6JdQPWn8ndMfanvIJ1+omePbGN7ReNi22
TNdfdOk+ptekC7kkU7CFzj+xnvhhX6Vd5wYtCG4ktQTIIySlqrzmWYm9mz9YztRRaOJEizrpfDmv
jQa1H5qOhiK2vFK7zZFdc9QnI0s2RbvWD198OSi/BvhOUvk5djn2q1RtkfJ00yjYSw16ZIZ6RH8K
NK+xGRTn+frLLZ1csVfB0Ip/5r+hhQG4ink72xXHIEG8FbOMsfkBYWAjwZvAiHFXFGv998VTAvhf
hCmCJHHj/JtiT15JRq90YL1ufO3VQ/gk+O0EBmWutONWQmFvL+s4szsre2cxATGY3wl7cU7pPFS1
nlOhQMf57GX67op+iDz04Og2TJF30t6HunL1Rt+W9pqIwMLxJC2nXwaoE9Fr2Th/ZfIbXctqlAB9
Fbt6rEYwnz7WcgnAAZ+tWj8KBsD1H3dhL/Gb0gSnJBAS2+LK/HQX2GUT2moJzdZQym0Lc0itol3Q
nGLM+vBgX4k/C1sJVDI3L/gyQKvzgJz5+lA3mdG6mcQQLgAYLtKLyNwKnSxtz7Bs2yrJyisuLoqu
DQUXuiok6eevaLVxOjqgvdx7y2p2akizBGUjn1K+GlAmlMqb39e/6dIGYiT2MctgIEcn4XzFyuqm
gcymA1N025m/BAY34CrRghwxrtdIfm2tfg/a60+WBezFGAXg/0Ww9Xy90zD77OjJEYGYggtQg9cn
pyF6k7DPpF8iRo+W+Z97+9xo6D0yQFJsuEIX+qZOZDdSYxORsKpzhW525blq3+1pH9yO0cl26o3z
o+nKfROvof+X4gR1h5C955aXL2IvytH2lMn8vEK5RiSzXWxQlrw5UrqDYQ83baDSfI1AEaJO+t8D
v04jhXaopQL2miM1pUYb1EqPCcVVvFO07MgNe4eYMu7WPMeaSM/ixqL7asNzEEzJ+bVmx74TDUFB
fQKjuPAd18acUzCilOkxin/DtFDCcT/1q/xmsWNn1bSY2FvixjEE3/h8Rxtj1/twfGHj59LOwaM1
noSTRngE2rBhZi/0vIUQoAhSFipuf7CzweCCgwJ8xfvP7gJ6FoMpVRU7WzO24sYLexBfJPBG8AbG
BMk9A8VIfwdZcqWNcNHeF1v789KzDEbFQjEogKS6Qig0qJqtY//o23xj1MgqN+VxkG9NUHZ2ftOS
4WjtnQ5nb+X1RbZy8fXRYOROIq5ciIiPTluWup6yy5CjMpEIyKVs34U3GBDjlhiC63GD9CgQJmZk
Hs3S/trm3q2drw1qlyKpENJG9YNWPJ3K812gwMfqCj1vXUyPn3Kru7GpG4fxYDvTVsg3hyWmE1Kx
9voLSSQ4dzoB0Ovp2s0L5EHT4iRzmhYpQPUob0O5hff7T15nru5gtsKxl4PmdorXwrjI2mafna1O
898QwgW0Ps5fF2hTDE6tbd2oNQ6NBpMBAmlpvvi+eQgxxWXP/0zNZjvUWEDKax3hpcN+tvxs52lN
rpSRia3OGBtHuQAcDa/DAYKHIavTP44tl1hbb0pQa/99v7GymCSJWhkq+PmLx4VjFX1NwywEeFBk
kD25KCfIG+VOiKKFMTqtEibuhb8Li9f+JZWepGmNFS420/zri1kPzXBYJOz684dIwi6cqshr3SH6
adv/BIm5TVMaEqvRRXzHi4VUIZFOF4Yh4uw722Evx4404O7MzyzE4T0vPNYINKlWsBGHyuCYrXzh
pa2lwF5SwS5zmuaobCmrZDKSqHOdItgZA56LSMvAAD90o/3afx+2VhXgIbzpo+hA/vaysvzCiUJy
RaMOp2ZxLox57Bht3yThIMdSv0Pv3R+d5zyvYTiXiFOhD21X/I+kjdveXF18IYoAcCFbgOBAWT6v
JyqE1ZK4Y/GyC74HdXfTStGPIcyerNJ5FiIWTZztusnbyFL2xXOauzR1TkqF5eyk0K428LRo7gJH
r7Za+4xo31q4uUyJ6cFBMoGMICq6i/1Q+nrfVV7tYp5r2frWQq80roO9h19CGwSbSTdeuiZ79zzI
Lqb9gpURf/urSKaHxpe+ifDLiGWlKLncpKTNQmyJERHcvnnNJ0P1TgcNc/cq/9ESBPD5vkGRyE/f
VSs+Rmm8FgMWFwQ7Ck5FNCXnFIl+ZI86ylAL+YNQ+WG9dLWxEchGI3vq1K2QqCP5cKcNWPsNM2AU
sMRAGPvv8ND6QCm4H1d2rX5xUEXp8P+PNL9+GGeHXt/XblHrsHTNja621L7ID5TGxsbfKq3LW0r/
Zx+jCfN7FKAIAqghMdPDypNcnh9Aw6IZzh3AyO4CUBhPSmE2SoUYhrGJkK+ui3YbZTxFjeZKiKRP
XtzWXrgjiN6srH2Ziom1NTCuopjhv/O42GSTKTWNWrlJ9mjIX1p8vENXsW+qUCE3QFwtOGXh35Kz
RhO/PLYoUNPLIfGEpn7RwPNBf+vJ1FSu40QbCznSKqc7VvH+3WMpHIN8Srn+aeVtL7chqzKu4zpi
7HDhrQYGzFRqPa1cO/zXW61JQboCC++1m1g7GN60sXS8eNgF/0s66BF00Jwav3HCeQkRwQ92WrN2
PS1gA2gPCBo7wC1Ql3MIpC5L8NU8v3Ilks8ypZkcYPqNbdLQ+UdR+JiEdbGulceHjymN9WPl41we
CAoY0FTQrAlTF3P5sZGMUQ1xCLeAdYUNPItjhExJ/i4eJUX2olNiJGeMjUcnX+RJAtolZas6aaKC
Pr9BDWCu2M8RmEjOjVmi5MRV09elVrmRzFi1fq2SnwheM2AtcQdHFNzfNISslyje6c4Pds/1z3AZ
r1mdiCikIggQc2STKreJV8R25Qb45YrGJmqiQ/Vg4bIdApW4vtgH7uDiXZEB5wID0gXc6Pz4JXKM
xXYY1mz96oOPketMokCv2f64Fz+/oxyl+8qnrVGhpp0cFCs5oaO+Fgwv0yN8OhUBUqApx4xz9hy2
Mep5PsI/fA/i6YsEzzZHUqGyADaj2CmchgSKwIEfJVIYCw3nzpN2XcIwq3X/WfkoIhebfRSegv6R
QKzidjPbAHZmpLEX+6Wr0dEGirypHxRgomnyzfb/top4k5flJqFaLG79FhH9dqNuolXTj8ukik/y
6SlELPnUy+o7ifsXg3q3bk9jEoPQfe/GZ3bmS4WkbvZU2UA9JcMVXrtpV69sw4X4KKhvADiwW0GR
QhzWT6uPmadMnWIVUKyrrWj56AHOXIzR0tDYqmg6k/DdeOrX659+cVWdIZ6J7BQdNfFNPq2ajn6U
5Y1RuEG4TwaUdvjxhQiYcPSpIDhKSNZW5so0f6Eopt1CY4sFxRxrDkuyi04Cn0Dss63v5cH/FcZu
GBydbsQdt0B47PdYHOLpOcZ0rFWslQ+9dARBg9GK4D6CiTwvT7h/DF/SCm5fGwQYdcnwaujv4goQ
9eBYM70rsDlJ3nsG8aOJ3KtQMqdou/7pF78Cex3QH1H48gboAY2HWpRUH0AaMcRrum3GLQzvZCvU
gwVITFyQYpCHjrxboJEZVWuN8o9u4vzwwa9hkKRzI10IREVOkpnOEFZuruhYeB0LACwAmbMvRfRo
wa43vYPV/5XH0gacJmq03+K43qbjQ/NuStteszZl+FokA8CXtV9q4fImlRb+HqB+CVKzOnLQ00Sy
oVC7DoOJenpX95OtMOZ8J22tUEBb+T0WLgKRIApCIHkKV9H5WWCELvWFkpdu35WPsTMxnpCBFieV
9Usd9b+mycDM8d87WuQIKTdRrWaUG8NOiq1Tmo8kVR5dk15Ze7SFhPGD3Mw3pLSgqjh/tMxuCjkd
1NKt8KPve9wkOaOi8S2FNExzf6M3kHC6TW+ucckvdMwgI4khKNphwGOFCd350kpbWtOgTiWd/WYz
vUY5BL6Cm4Au7Yicmyg8B13IykVbh46G2KxRjb5e4N9mxfPKT7TwHUSbVuQJgB2of88fZnBGkJal
iRO8P+z65GWqh02iqEdbHx9an94e6KOwzE6msUYYveBJ8R3ExAF9ZqGacEE7qvIRS6iG+KxaiQsf
GUXIY4ITUoABBlADYZoqY0yLxYgrwDs0urdWDq5meNbMeGeSZFpoVbe/JN9006S7q8p+Q/doLags
3OtEFMGLIqUUuujnX4j0tlYhyhWuA9mFGddGq/tN4IMIsL80rbQbdZxvpNyVw4fOrG7HEcJ8SCMU
j9CIidGoa2sd0IUs8+yJxBX06YoxwwFd8NHmioHR69D7wbLETo6Z825S/TTQqETAE9+KYz2a7zXJ
p5L/yT6GBAReEDwXZfd8H1dylGpeyO3eVN+n4klq3Lh7Fxp4NZFk6Jqt2MniVxNQ3FJKsMYhDwpo
YyhrJdjSb0RXCokT9jFQpdmRknsvjSM5KN1Gj7l1na8VSW+UZA95+4gHza08hG/iScbO2Lbhu8DR
2F72YWUgOJf+an9cHJvZFQBllruYQAvAZe7aPhphH0x5zBn/H87OazduJFrXT0SAOdyy2UE5WJLD
DWGPbOac+fT7K23gjJvNI545GGAAw4CrSVatWuEPCAS30S6zYbGkqs8c5IgwHLLfyOmaf3rTidwS
Z5qNKm0lztMipzoj9FKGLLtZHem3MqScaqEg3Os6I2HDraB6IHW71xPNCzd5UmuXLxcL8nS0hXUI
kKIm+WtXNrppSrOmlR+GXo710wqanYDsDhhFlbW5s8sUjYXbISwOtlJd8TZ3db1BVl4BmMBBpwUA
UhjT9YvY2mdzjQapU3ilbDKAOIZd7FXuNBNKgd815ksNw4ahwC4xScv0bi8AxELjwY8xnYzey6y7
Uvx267ZZObH8LME4wdXkUmu3YbYJ8TTgxObtVWu90m28RmAfnxNuQ4fuHl2Ktoy8sXvtdfWD9sQ8
x90OumtfSeBu2JQCQXDBmK9RihmlpC49TFB3WtvuJCs7NsepTk6F3u7L7rkEapPj6pVgKRUxa9/y
IF+r0/kJjCfZLHicaYuNos7FSLKflp6u9m6dZyeRqc2Y1I4V4lBwzMxIoi6VDlHd3Qu75RIiw+fX
3kq8oM0JC5M8XcwTxN//tVedgnZnmUelJxcCidJ9+NKPUrNTpy2M28pRPFtqkWhoRW/5VspSTve1
DoI7AbgR8sfOEOzzgIA4f/2vz4aHA5NPjgGQQnpi58+WqJ01Qd0sPNEGEzRQVZEOqIhjrrdx2i7f
olhJxH+owwJoc75S1Oty1ltG8WFTAThTzP9ge++keOsAra70obpOMQflZLllpDJJirYrvJwgEqrq
9TSD+6c7rw9bzYuVKQ9PJTpIzLcQzVqadKZ6qadNPhXegLYm+VgzBkfbSK9L4Gg+l4YY6DLLdwtL
cj//cptLL7alOUZIznRD4TVN/cHgnQua7zX4OPmnMepuo6VuoTi7gJCxsbTYhucXFk8No0X4kuG+
ZSzecFUasdJXZYHjeNUc2ol2lVW52Qic+caKnb1i3w/tMan7ewMzdIFrsqPslGV0G3GS3Li+VkIE
80wB2+YOA6K+dHKQJfBNAwatHmCNdkRXus1upejYoUouKkq9lLzUQFZFwKsqjKs3x0GiWbN8HTST
BVINOgHH6XxrJ0Xa2n7nc4jGLw7N62rixHKDxMmLHqVAYRkOQU8siVZDt6Xesrbb8b8SV6nYhktQ
jhHqRZmhSe3VCSdYJyWmTqWb6MocsI3vLr7r8kFBrZM4CbA84/zFgyahM6igMdGzplxm10vNteAz
NRh/05URiaSP4nOtEK3snUJFNMYbYIKLx1U18IDUYYIBQ3m6CCMTVwCkKqA4SR/sQ16yaBwwwlco
AD5/2ouumFgJAQDsMWDJa8sWnZlaXaHFZu41hnzEmuRRD/D2UbcgChctIJYRaimgQhR0hpbtEHlk
WDdmLDOOzCrD/Coy7V2KclUvO7cCFFOhHabFW5jHy8JSrEsfCJVPXMUv7vahCcqwaqzcyyT92twX
ZcOEuNtFprQPSb0l2u4qjj5VGu+QYboewu6GDH4fqh1O3FvT8ot7T/wYWPPIcYK/RJ/nfGNJITQy
U5JyLw8eHVhiOcE6yFERd7Ps6f8hxVr7tn+vt7j2+oxCJXB8Hr55RgHTtTmeICa8yp+OcsJTc1St
pnWdbP9R14rBWBjtnWSvFRvb7DLJ4tlpf4OOgD/ALljc+ZVWFAiuEseNWHeFGUues7rWxk/KNBf4
l6Una0pPcwo1pOyVx6kPb1IZvfwi3hIfXTtcBjGdRiz7np1x/hnquM5pR3FzxlSsTR7thY1tyFnv
C33jsTeWWrb9wb5MOiq6BVsbl44m3nUMoESvO97MBy7c4mzxhsEB8Uj0ty/G9VWOuFPc1AW9A/Th
Msxg2Fhtnv+UJwQR9PxLlFTPBBasbLW31Grtnf8tmaZvGej+OZR2lhlu9P8vLlDxi3BlpVMg0En2
4sYIFd8x5pwrS5aMnYAmdV38feqs97nAWh2Lp89D2foeY+ohOp1CZ2SxXhc2edz1MZeEyjHvon3Z
opCMQxuaBvuKi2Mo6HKz9xznS94F+95EX2gLPnp5UfPUCHDRvQHpR7q5uD4iCDimb5I2SNKPumWu
VR+acXZFFLcRGjJRU/Kz3A2MW2NEXkH5svEWLtpXyLgxfIWahObvpYdpk0SFgU1lAQa5uypRIhkb
y3fnIgaE59/r/kPHEKz2NS8I57fP175s84KrRMIGrSoWZxwqzsNfRYTKGEUqej/zmvofXGNoXZLZ
g5aYguGgSv0hFlwhuTukkJQEQ4pmDND7vaAy5n0HGoxpEAeR7tepr35kgekWw+/Pf+MlFvPjN6J5
B3xabMzFDCShQT3mGAJ4osUppMRlB6YheBKpoRMv6Tth5ip4u7qRYHmzFRLW9gda5ojuCfirOB/n
7yidi8puWt7RGL1iDeWKJqewfovn7pDAblAR30N9/Bj44VG2n6Q6O3z+BsQxOMtveAEMgcgiqVSI
GNr5D2jDZEpKw+IHaNWOmeSTjnWihn3T58usPujf6yxetDpFgdyKdegxlPOAUhOkmoHxwuDTNEx2
jYNHduQ6KUFetBuUrft29VOL1gcjUBNf6iUJUQPxEIalzpyF8V61L9J9px1adP5am3SOZnKYvQ/m
7JrZlpPwSuBn0gVFGiIpr3mJQqxaQ+8NPPWoa5WDPISnNDG8ljwkr5ON3udKVsF8HX1loaDJVGFx
5lCfnkxCEnE9kh9Eyz6gc0KFxnHnuqedEeUbK35c1ssdZNNNEtA3NIDUxZed/XmywgorHbUqdggL
03VNdlaPMA3aijHQV5XWqpgz6wqexYFP4yS6FpByUM9ixB/pCI3rG/XaSorJe/j3Ry2i/6yHBQUQ
282ni9SM3a6ZXkKO9IgvzAfsFPl6p9pY9LI+5TD9veri7WtJmRmzeBWFnLuGDeCIcnz+qmTfEn9y
4cC68Vy6druhNby+LpkkGj10jC7QPUmeKNgCIzlQyT9yxTiZlKCCLqAPmMIymPD1t94O4bxsYUpW
Yzx8FyQXaf6D6Fi8Z7PWOzOQWHlmhh7wgnMssjFE8MmlHQVWMUG8HdqdNaHWI1NM1Mquja9MKFUf
ZRM84D7UTwbQhybqEWClK87g4vPgc+GFTjbEyf/3Vy6+i6q3caJrkjA9/MlUr5BP6qjSJUBPLQIH
wRDJN1SvvVKnws0SmZnn2y4YQ2SG/L1vSQK8Okp/iuxG7FnBU57jjexoLWHjJ+qoVdAjZkYsDvZf
l2U5QXvsjCj3SmHjxsucQcvaiXpnYgIqyukIpEqXpp4ACgmvF4FgmkZOlsbJY0CUR9JG3fl/eW1C
2pIeA/PixWvL9AxnOzvJPfsVg+2jbjK2AHo5kFGCpBI/UBxtWesPmHnJfuWl8P9mmevaDI80Fl3B
0Qsqc1cb95WRfG9tmpWD7O/VduPkiV9yHoMszJ/Y/Rj+iLbAIgbJpVZZialFpBq3tJc9XS8Ouvau
O1vUnMv4ykKIXEN3UoRS++IzVVI+jrjARp6Vysjydp6M414Yo4tZMzSYd4NvbWzelZ0hpOkZH9Fq
4emW5EsjNu2OSQkmPmZ2FwHbi1TT68PqGFRT5PqW/xaX+r0ddV+SOn9yaIe0+XCSq3AnvUy5gu/P
Fp1vJeSLxh8WNzRFUJlZkkjUvAnHMMn4SRbDvEneJ2V4nObyze71p3SUTqacnNIQuSaEdhTVbZT6
px8GXwJV/idQXX+iRWdv5dorn4Z2AuocXHvgjJaT2grJnWLQhgi+buSG2AV2crZTxue2aj0j2+vS
1oKrX0ZgXCli+Txgz8/PbNdbYxf3ceQRXGD8zW5m47BJ3w/LLzMGTRT7tDjCYw/OqbWMvS7ao6bR
v4Mgp/ERaAcluLOGfivXuszpUB40UIAXogSUgYug3FFKSKohhchmlNdyo3+NFfmfvvraBvm+iNuX
qKoOclZc43waTMNv8LjfHZSRMD34B6ngz2Pv2ksS5o3CxFEgKpaoeJBADYqflJPyzM4M6/tMao5s
6NbNMDgOy51e2tyLSbIzla+vVVxczWosu03MtCG08yOF4xYwdCWwQX1CXJsGDFKX9IIWH44Jy4B+
MPKhRX+VymjMCvW+Sv1aJwi5tEnA2c5qQKOt6obTrd7P33QHO5pCyfdS3F0Ntf/Q6FeNZr+ZlNO1
DJha0qirYT/Q80xU0M5bAPyV7Q2+m5JeeDUDDFh81L6XR7kPbH5zqd12eNz31fw6Kf71oAJIj7R/
qsm6VjLtj6OHT2mVnrQnpDtv2jpnGD+9t02d7oppCGG6GceNb7yy4fhtAJwg8lHMfGQJf11eUde2
WYI4gtf7ym0RqXfPlazeJ8H4Cknlq+ZAfUINCq81Tx3xXoij75l+NcjVb6STt1rjF51p+ntCkghB
XUZnoNvOv22KDGYkNcjGzanzGjXhMwqdb8IgrWkerFq7leMUEX3E/GT/WUCtNl6F+OcXN9HHvgJT
B8T1IgFXjdSR8zLGCUHOPESJkERiwqxie8HwMIn+WCjnRCG3phIfpiqg7klua7v91RnhFmv/svbn
TdBFtAzqDgqQRceP5ioMkjZAthbVBHScb3u7vWrM8Dme80dZpwXghPd2SOctn6S3jfcg/vGL9+Aw
IxIYVxKIRV0ZAKWSmVCg3oc8lIVFvECcNiruEEl3IBMLMeOY6pfIOOaatvERVo4KqG8dfKFwdbmY
7mO5GZtSZvXwganqgvR2LgbXyTFSiaf9ABGx2bSIX6kuqeDpI8Cmp6erL/uIdLlLuUA53htpGghd
lCTHCxIDaDWY3MqBx2odRDeDXXnKpI0HXqmuWR2AkkhyLex1FmlJp2fm/7q5OjisuLZf1rAcrN7t
O8R8uwmjss5EahdvCkWufsqZEIvImf9PG5HgsuwSfQw8zek1CbTJIrD2TTxKRmYOnu0Xj0Bdnoaw
9WQ/3wd2fa3SfQPmCeDfqDdumUusFKeewQXjBAFxocQ9P/V0cLRaluzhA+g026SYSbEvs7uErm6A
RQeIlj9NGH1RO7JS03luZ9RMDYY3Yfs7L9WdFKS7vFEjjkKPP2z8VqX9L0Mb74Wo1udHY213OtgT
CplJIRe0COSKVHWzLTn4GtfURESHIYqvewQlUoxW0fU04mQjJl62Xnk5f624yFOAo2g1sAtktHQA
vnTeOlYNzH9sQOEiHf/Pz8fdCZCDdhok42Xbz2xNaYwyhBZj3A4LVb8udPwzMxeO91ExnVudWPz5
imvb/wNZzkSbYuXCVbiNs3lQWnQ7g+aXhhhSnyhc7RH0zv46+6EEpF2p+mCVxU2vF8/Mzf58/gPE
C1wEO2DcjIZRbcFlQRYf4K/7z5bgc6s5ippzEV2Tm90EBuAdqzylVnH4fKmV3UORCHIKxheY4uWk
P6vyZk4nlMGtIt4JxQU8o/adKXlJXT3iPFBHW6jhlRofAi1uaeRudAnJdc+fTlbHOexH3q4DYyll
JGRVV3li57s+QNMRVXYlME5F8StIkpYUQ3obkWbb4dzissPdkW7vXOLgEZkardXO9TPd2NdF0LqB
/fu/vxwEe0hEREv1YsAX5lNXouwyeBbWFmyUk9JrdxWth6BJri167Znzn80oxfSO9J/CDEUB9WJA
HPROJkkmkafU5yMl823V6tflmLiJnx5CfUsJemWIyXpAc0ThxZJLZnkot1j85j0JhvaWx9YhV9ur
QW0PGspQxdTfR1fG8GpmuyKXdym+1ooku1NE4Q0DfSPqrl16H8RqOudC9HPp39KWtozedToizRyj
Q13cp9pbE6RPo32FJQXoVHVf6dbRkdpfGMv895qf7IZs0/xodi6JBBhOGUFhkWEUSnwtZDlmCb/e
+kpvtogSH1qWy/P9oUcNLovs21oMCcuxj4pGSBFbSf7oVONNber72q5fRbNDsvuD6sTPsRKdtDG8
Uov+rmyDB4MbVk8ORVq8WI1/30BAa+P3Uk43UEYr0Z2Nh1j2//44e3HnAu0M89wfkNIdon1odwc/
ikDVSiDmUfDP4420UlxPy3dhCwdBZItJsJe8zrIo6FNVaM1kUvyBF/UtfQfpfKP5tBZSaXeAuUBE
FsrQIqOJ67SsmhHJQLpuk6Uzi2mZlwLBYDz7edDYWmnxcZFvCLO4JVsUXFHBAnNMXJQNpK2NjVe3
Frv/eqblADgJqAmGkpX6Aj46imKDgiiv1gPmoLMGJ39CufXzh1sZg+JcIRpVovyGd7cI3npWMplM
0G4T+BXRwSvUeGco3SFWnWMFh8D+M04f+pL5BIiGu7naknlZ3TH0R4QUL+3NpS7SEJGzOTFyTCIC
B0DSR6Xbb7tJrZ0DAK3/Z5nFjum6Im/xXoahTt+5C393yRt4KHqoh2hzmLSS5wptEailqJMCqF6c
uToLwr610MsRMw4BxrcYGqWVdJC0u7admOf6iI78dz1U7hqSRgQ+FPi0F9wpp0NjYOxRrYmy/kbH
PFa8zW7qbrQo/yFFrecE+U7q9Wu1t182NtLK6wU6TvwDKMF/yywACrxf+5HJIwtRCbgEDCkFxbVP
scvsXtFJeo7LP3WSPjXO8DWz9A6ajjtE429Jmm7oSL2FevItVO2N2mflU5Bm0l0SUDjk+sXx/iv3
QufaqvKRgjtlwJY705Mt3abILlSx8YLtthX7blP1G3fP5ZYW4GlSagW5CerrRcKX+B1dmBgRKtXp
D7r1phLrp/y/zw0ZJsFWoy6EsYaOyfmjGbE8+pKud8Adn7vh2WmRHZS/JvrGBO/yy7IMSFj2k6hf
l23+SdJA+6pK54FIcBupdsviH0ax5XhXlVuPtDKqEm1AYo4pylRAbefPVNhKOdhzhUr2FN/LaU1+
2N2Ojo+o4Xtn0TgrHLeN3lSAG59v4Mswz8J07hEHoFWLYtn5wrlmVaPfIwjUlb5rSsCsZsfV00O6
2V5ceZ/CldwhNWEZZTnT7+VcDXoVMZJCuYpHH0Dgt6Z4YjBWZ9nGPry8UTDrQRIVeKAY+y2xuHWR
gw2fHWrsxIHt865lGGUPkmt3pyirsM3aUlpZWxA3cAQW6KwALVmcNhrsajMnLDgmP+zgYTS/B6EH
UVH428Rvn3+xtb2iIk7MY33Qr+QFRE5zZh3jJ7tFo/jbj9p/crr3rL1OkkOFeyqSbN33zxe8DCVs
SLoWRHRIIchwnm+RUEpJvQFDeXr1Ho3PHVJVMl4B/snP4YWHfxp/I8lZ2SmCaCAOgiYKK/GD/opd
sdG3aWYGSDXFDZN5hM1HgVXyj9p8BRv186dbSQXQXkCXny6tpZM0L45eNUlOWdZIfyn4GudOcszN
CCn1+mRmFHXxwR/puBvGfjbsmyzq7se7Xn/8//kNEK7J6gSadRlr2ky2MzVARiaMnof2th/9Y5jJ
Ryvyj4aaubOTHOTSOshTclO7zHDULYDEShiAcsmcUHSpUCJYbGBdog9Zx3Hn1XnuVumvtnwLq+eZ
mebnT7r2acVm4p6gOmJWdv5pc73WlMqfUZ6q7V3QZFe19qqYySHLi0PRfPl8sZUCBegiHxVkC/3H
C5iZP+bRaGQaCjW1tVOhCgbK0+iP7tw8mdVjNmsobH8vbJoSwXeYx/mc7Yd82Kv2PypfYDgNzndd
jTYi7ofd8HmpgAwm0VZILXCklp2gOkoMM9cj7q/4Ou8VVwkeIUpgB/Ey+G+NegtUxU01dOxPffs6
Dz8C6dBV3/ziDpu1Tn4qu6e3vsjccTyY2VEuW1eL7vVps7q7nBjw8rgcUDYSVPhlMpcMRt4leNJ5
o/GuFMMz7JBDFrzbiXXjOyNyqM3NDFlZst8mGoaff7mVeHq29mKbDMHUlMrEXZHmYmraHq2+YYz+
qrTlYYSQEqRbIJX1FZFGpYvEHHtJQ/Otuaw6n8k1Rq9uzVCLNoMbFcjb9rdGg/V7IW/sg/UVAfui
PoJE1zL/12rd7h34q54eDkf24dy9Yn577NFxzlD/8Mffn7/TlTDOO/13vUWcm+K4bswaFbQ5JaD1
2g7PO5CEM3LR8b54DxlAjPnPz9dcu6voeuMDivqQQia1COUtufkMY5dbScX2TPuVldqV7Cc7o/5H
0rTDYO4NeQbjop42Fl7bvZqoCISOpoD7ngcaPYWhICFm6alkujJIp7GUYYj9SQfAASV6WGnPXJpI
mlqYeW41Yda+rfbR9hTF3QW0TW3SJqabzepl7JrpW668hs5X0LZteh9rW3t3pflFRKHvCfcFXSXA
HucPm9e9beVq3nl9+eAgWTLQg2iUH6G2T4urbDz6OQ9rhju1/1YzbDhqyf2kXW288bX9xbdG/h7d
UPLYxRsfEi2WIaB0njU+1qqyi5oIg2RoeW+J6uPYpXty+WyaaHL3burL4gdBFFJQRytd82R3tRtA
5MumjW2/drOhkMbkhd/GgHjxblJsUwO/JFuKlBdRACVxx0hdAVa7pYy+0vfjM2CMBv+HkutC3lEJ
pSDvmbRiRPtP9EewCVAEjxMIpDT9mSsWrZfJz+OwUYOudKLFurCFKfLp8H5cg3/lS06kNtEYcHmH
/a4rsOEkeEB0OqnDVW5ed9+7fwxgdsVRkn/QCS2iA+mU8+IANJCvQ9PbKj0v2bTAGrgwQGyR5ZPv
6+fbUYI0JKEz2nlqdjMGHvLSXTHjPhDeprl8iqxHFWpU4/wynfnQw3JO7ZsGaTYfi0BEScuDvYm2
ECteXLn0KBUorFTEy9qjpb7SERcivRGz5UG7NcfqdiQO4urWuHmcXcnyfaC81uBkYiNzYym7TtPU
NWdn42ZbTTfZG6JuRfIE/eTzl9OEqplSsvByAhQng8aTg4E53HMSZm5eNC5WzZ4hJTubO6hTale7
LoONI3GRhNGlRM+YS04I3lJ1nv8E/NYZDGVT69m6Du6BdXOOop7sZCYEG1X05fOKxRBzohfBKcTt
5HyxKWiboEJvzMtDT6KJpnx1mt+Vf+1MrpLuG7BpoWthDa0zCpM3XvbHHXr23ReLa+eLq5jLB5iQ
8KTKdRc9vViJKwjetTeEX2brbg53tGx3NW9bOqBAEMl3g70vU1dLn2R7N58mNcZr9nsbDzsrcC2V
AstHt7bY5b/UJNxFdgzDUTlB7jio4WM5P1TtS+I8dXLqdjrazZXq9sWLrGUuTh07TJx3eZjutLnc
KdOTku0Da5/a3/VOditSbQMNxEFzA6zmsBOoXDM8QPgO+neMrFwjsVB+Qo3H7WJmh6c2e2hAB30e
xC9iOO+L4CUI5zCRLtoQuApkUpS3LZYWr4IJJVSC88kDS8CoHG0IAkhm7j9f83JMCdmYO5pBPckJ
jIPFDkklqYtjCTlA0aEUaH8hugRCwy3Bb9IvK5IfMWImU/A9NDYKr5XnZTbFEzMbR0PTWSydZ4kz
OYX9IY6oaIFg+uvOH0nTXWvHzKJLtuBKogO62JBnCy42pJzXFO6R03gFV3QEg9xssUODIpzz50DC
0YJjgaW3EOHbeM0XMVC8ZjRCRb+H61leNGedNMi5oHjW0ohcK7jJCtNFmHYnANlCW05W/6S8fMNM
PWVAhU8IT43DvtpKFFbf+V+/Y5Hb1/JYOoXG7/BnYL2YeGpIvZVDv59kxIWkEV/T2Ss3Qt4Hdm35
4gGBiMzeoexaxryp0eQqj8zW66vvbfOldk5t8uKnu0n/ItlHu/vdkxdS1sRt5BnHxnf9aq+Mh6Q6
AtMWBDFrq0l1WQfyQWiqCGAuPSNuykVwcsrZQW2DptF4UOqTZZ2c6caskbn4Vp6kmfLQTQIXKiQd
86z1NPu+lr0icu2vhXZrHK0Bcapd9W4MO8d/1tKrz/fLR3138cb+/Xkfqf1fWUVR42HQR7R94tCr
5r2RHfBZqx/jdFc/1BO6HIex2sc25/I2u5XB0DQ6J/ZmLk5zfnWbN26iIaHotfI+VEAA7E4AAJzh
SbE24scHrPbihxKr0A0EVgV/8vw9ZnGc+rPCe1QmfW/z1kLEomDMvOGl+B4HcO7tMbtyZCwALcVj
PrkfB/UqdboCqk39Dbk7F3sTt/P/1HFynMuv6Grtq54U2pAeEvOPIUNUsE4pY1TzrowqZvheJNsn
eyhORooqPYp5pNhYHqjOIffzEwCiK8t4IgfYSeqPtp+ZhXxDS7EpX5NKf4xk+QDcLcHaNOrSUysp
PzE9Fdr2qnApfIsTr5rMm7B7jfMX07yKQxoAxp2eHdFudxPpNpSqfQfu3ZcfA/lPpz1GbGTwHQlW
2ql4kOq6IOMvrPk1LJJDqtVXWgqQB+FlLqTPt4m5FlaUj+wT6AWtgkUINRw/GMdC5coQv/LQ/Axu
qidjOJRoQ3E73sTdaQbrC5VOPSkmsDYmM/th3OkBEi87GBmVeq00O6d7vML9RI4TN1TQt8rf2eB7
wzhEZLP1FadPe1Lu2h/ZYWqJTXuH6/mPeevfStI9HJ543NU6OigezR7VOJbxTdk++PYBZbT0Wbmv
Ds5jWIIy7t7gqvfxceMlXNR74igD+CazFfjG5VnRK2kItEpvvakr9vm3Ln+00Ur8FTxI3xtOSWdh
qfrTp7M0sqmeMvtGqa8Ufa+npwosSHdvtVeG+RYW31LnUEUt3LZd03j6WLolw+vqKOX7KVB3dU5/
oAXCceWEDypU7VnxyGdm/QBjGoOEt9A4WI3mIpgbfAFbYjxY8fsw3OTdfeDsstes/K46wy5RqkMV
3Bs+dlUJIZBREIiVB80/jqj+qUHgFd07AMbbKNgaN6y9KNAZAFGRIqYuX/QZJ1ktfFsdyAYhY9GR
40gGe2FC4ObNDzDEG5fe2nKMwci1mUfRbltUIkmmKbFk5bSuw3HP5V505klYHCTWHy1mLpZsgd+N
lfsdtBO0NsZfDCUX2b3TJ6E0yGnrlZD5pvKHkGsRSref77etVRYRb8S/o2LySHshJProzu08/piU
eitZuSid2dVkRvBU6WBcVvQZGn1BmQqoYvdawv534P7MhNGR1rSSjDfZ/OIED70goHONKxOkpXG4
B+Sx12sKuXZrYr6WKdLPJUNE5AJWy1LR24EiGxs54tmUtwSXQbWvJVRQc/tXGn8Le9WjqAx8xasc
Zee3T5+/9MteFtoPXDMMJgTrhFh3fs/4JM1mGGsU80PlitxNoBQFMV/1//iAJNIQWTXgBEX95fOV
VzImGitAyTHeRKBnuam6wcn6OKYDakekwYgMqujLJFq+MyGnFu+OZ3Rbk9zVh2XIxMnhK9PBW2yx
ZOoy8qi4gTqEnWv4Klhhwi9E5KpC61D0kTgC2K+1G5t77SvTOaBpT0CVDUa95+85sotZxiGAx02+
lsZ7KrlT8yresxW/yO2DHcLqksBQ4qwmJVtd2ZXa+AOkCzAEhYALBxxzMsyRzjcixI7vJv1DKto3
KAQa/Q/DqrYedaUcgHZL6waHzA/x5/NHLVF+tpMYAkAM9N6qs5NaHQxlxhb6QRDsmgYVRQt2Kvqr
n2+pte8rTH5IPXEtYFq6yMLTxHKGzrFqD6Wpndn/EKrwlsCAh28Ekw+lHOWHEMrZWFekA4tk7Wzd
RbqAF7HawZikAkdqfqjfW/1WGY6O8QPrVdef8czlvUfZTvD4AqwiPl9+JXAKaSvmT8Qz5u2LGqgd
lHooaDUygzav2kk/lcN3f4y2HlLs0OVDooVEMa0LntGSCJYnUU4UaYkU+tvUPRu0GhMq2DDOvV7v
Dnj/HEzkk9X2QWiL50FwaEfbNeXnz592pfcCEIMzxOyWqpOW5Pn2SiWIKcqEnp9JWyFGnkdHXdKo
vxZk63bzJJpuveHWDlrnNnWYIXnDlnTsZeziJ+ASITgfZEbLUbzhF4WV2nrpCSaVhmiiIAFUGWTI
iLwPzYuujK7ndIP6e3mKz1ddpBk4BtdJJORJ0zI7YWCAXAG66voJnPJtVeaPG+/58hgLljdgFPrL
XA4fjeG/SiXFTrIsTGB6+tjKY0rs1rWy6xsYfqmNj8KubnCRwh05JL3aWFq72GpkmwKnAs2ZGcBS
BcnoxoZoxRxudq5NVLVigFfoJnRqdpuXqCUL82twZTpbMAaRKXTEzXnLNfkyzTr7EctjlZRRGcZG
WHuyHGBFiRJuZJxk6Dwqvuv+DP5ry8vwcuQBjwJpGuwTEE2hjylO+l+vvOqrNteUqfIqpdgnAaBB
U/Zirb2yKmkvxK9KIcwrYXNh6G6hSl435I9tmp5CDCS1LZ7ySi0vmJ+ovLLTxfxwEdbIe4akDsfK
642QRn/htn3s/UpB9+ZonQUNIEPK4wAZbaM/COcncY8KvWATKzucf7wsexiAFXXoBtsj2g+mBtDy
oeiweStdkKwefaLPt86HmPt5lOKngpVGah9VR/p9568wG2x7UqYW9dMx3sPRQ2EDwjqNByFA79iQ
M/XArZGkUe1uH8ydm8qPwi8iusq7n/p833Fl2O3L2GOh2F3HAUogUBtE96YOw2szwRVQra4ku94K
ryJsXfxwplwCLUEdsVQtr3CUVHsLldQ8+eGTzZto3A0IQSPRKoQrzOY4o9w58LvSbisnXjnq9M5t
mWpPSGUt703U8DtT0ir2HXFMJIFCviWZjV1ZHtUMZQcNW8K8O5jNRkhbC+ZnKy+2GF6EHXPSuvKi
CQsdNAWEIIoQjhGrW/q1nfH0ZKH8KcKMR4XCb71/vmUuJ1xieiIAswD7V9SKOlOrpbbuS08boI6J
cgCQZ+4Mh6JLTjLNRJ1eeptMxwT1CuNlY/XLd8/q+IcBkxFQ6yXJo0+KvLBilagumYdmPhmP0iz8
NONdnNx1/glbvWNT9ofPl70Mbuerisv+r0iTNhAzzUkpmSHwlbu75jdHRDGaq7RIvM7agK2vZL/n
yy0CG7DgUSs1HnJWQxe4jDuFiKPgCY8ebo8kL/tM6H8GCZ/ZfxW4pc8fd/0bf6Qt8NhNkFHnz1vF
+YyJtozUK7VrE7+owUFOMi9N7R187tBIP+xpe8W/lekabywuXub50ebp/1p8UWO10RTDTpzZYExb
FGAK6Ctk2p3jMzTOJLokRHPxmfENuE4b/RRmaI5jyZlXW+FxJUPmpwAHsyCJQtRctmetAMfjvp2E
XHayAx3eza/F3CONl5+GSFitv4RZQyjcgkhdVt3gJFR03uFMgQ5amscyawHUOKMINgfVsZ5/z6Hj
VoAy4QlttHhXdjalnSin0TQU+er5lw6tAnHUuEULDLshNap3U6VjU87UqzzS2LxO5l8bn/cycnNB
IjPEXJhkBRmy8xXN0goqLAoKSAXjwSAPgaB5HPv7ET9cc6pdY6QPxoQ6PBS9/fr54itPK7C19JxI
hy8l67PaVzLQALmH2c+pTLu70HdRWArxrR6K6M9Y//58vZWtzEiJDwnQCybUcraU6WoaaJmdezLZ
rzwhbRTUG1f4xxdaHBfggtBckNEFPXiBueBKiO0cPTtJHw+Thhp0bNyFuXEHqe8wpV9RQTkh6Q29
1X4V4qxmZn+JxobeZPHL0fv3KglmRk+m7vmJ6QUO7mD2fWAn3xMDIYJuPkyh8+IP/a8OY5hdU8Un
w+hr10aS0QPgcohiKUB4Q33qw38+f3uX5iAa0vlA9uBp07e7kCALpTjvrCHLMSQxEQ3q96pzW5a0
8bnV6ZuK/KnR210rR/TdU3c0HkH6uYP6c+N3rBxHqMP0wEg4EaRckhg1DLOhsiEVJ4EamtvsFPrB
l7qKrs2hv6nTh2noXVtBvXjMbgUTRwRn6DLHxmxvSuocS202vvrqqxEUUuIDGrO0Ns9PUYwmOMg7
1POmgGNDCz0dyfin3NUGsgFU2iCfoSvBNC3OoRoUrhBuzCb1GMib9nIrdzKD239/y6LE9PVQDRXY
T2iJkG+PJI5F+L1BXcEM01vTb28ConOEQ70dbOJt1k6YYM4QSfg/yL3z90D6jORBGhVei0zZlAUH
PR8OA4ZApXQSk2vh6KR/LwKDbFv7uCrysTzMcrD1QUTqtTyGDBbZpgo9L9NY3NnFCJd4nqYc6BNk
SuOGUSst/ASFLeNDza00e3c2ZfoaWJkgnjSOp41duvYLiKk6qooC07EEMQdzqsxjU/wPdV/WHLmN
pftXOvwOD/flxrgfmMxdmdqlkl4QpSoVAS4gAa7Ar78fy+7pUkqjHE/EfbgR7XbISiW4ADgH53wL
BPusyxA1BRvaU7OIv4YmLmRGFhR2D/6ULcswWzsbH74Tn1/AR6skRmkWVQYbqdmp0pBdedx3Cx+7
AkMT2wW3Hx6cOc4sXd787aFQwgF8xYPO80+a5du3PirSdFBVEil1rG0YsXUMMXa3zRDFzrzX97UL
COKicjJrVoBWeloDNY2Vh10O/gz1rKTU0RGUskMcfi/pvoU6peXmV+NQ/X3ADEZF+Pdt2PhAe/Ak
RiJco93W2dCqi8At9qa1YXKPJlJFdn3Fd7FQCxEP61xUS9rxg0v8Le/HM7f+Xp9mfouA4M9SMKBz
nZ6v6yILxWBAlSSTnfbie976WxyH4H1OVsJX6CRilembyC63rimWkHsitrXuIwMhMLOpefX4+QT7
IB0DfxkzG1w9NJCAH3j72gU0v4mwoB4St/0OSUYKTRxwEr2fFelWwTEJYmmhD4Uwba0/H/v95MbQ
s0XjLByCCHCyx3Gt6rAxDmASCDijjSwlvgolg1Qbv/p8pI9mHMId+J1Q34EH2rzMfzlrtI2bwekS
rTHO2i30EB5FqH/AMjnt24EkXRjx5Wjqcz3cj5/tL8O6b4dFp45ZxawBCTyMRJWi2VVOcRwjVQB+
oNIhbi+ole3HyMN0m1af3/N72SxMNbRTkIHOGP13x/ncd3LHV9Bra7qt7JptpesXAPdXhIpvbNAb
H5M8PxQOe7LhyIbC3l7V6sIEdqKTsnnu6+rm8yt6nynOVPloDvkQykFse/s48rJVtubYQdmkdrbe
xz3kgUq4oaA0PVg1tnb/zJ724Xv/ZcT597+893ps/UA2AOI48gh12DsSlg9EfRspsMtlfsgUMo7w
f7Wi/j3oadWu10B71Qa32QYpBx2eV3qtCzR/dbYmYbMYOF91OTtEcXbmdj9+5ZjoiFVoliJsvL3f
oSj8kA4M+J9yWgc1aBdtdyEroEx4BJ+fYFdUYlU6atE2NUxJoyQMdeo2D8BsfId7/RGnllu39s9s
vT81Od/G8VkZGcsczUVswacLPfKnghIKjt3kk4uMDywpgE6lwVXWxM2iEa1YGw6oSA11e6RdXMZb
SS8UuF6xk6VGZY88C2BvTusOx9f6vjV9ADencgu1r+8mJwvttJegEH0+XT/IB38KOqNVN6Ps4cLw
9mlGsvBgJI9efQzs8RTdN33SResMuNuwQnNnfGmm7hja0GzcFzC3zNGgLVn8cuYq3p/t3l7FSdxi
RVeDiorzFZhbS7yv5Et7TX2wXArQqqAtG3KzzL3yaGX5uR3kow16rlSAh4uOBvSc3z6AIpyiUtaw
ApBJW6t1mfk/ekujQZnVl1lfbkc3Xo1WtLSyFkWL6ZFa8YrZG9Le2y4obOLM/vHhfjqHThhPz5Le
p9XgyRYt0O9QslUl4HYYrCwAc3YqtpYZdq+4uStVfDX2EUPThf1d9txcGoMKAaRQIli5np4Jtcfj
gPVIxTJLr1VkkcRr2p3xu1VctEc3qtmZXOGj7RJaBDbKyLNt5qlsnGONoasiF72tyb2EUdeqDvpb
6vsHeAZuiNY3bSa2n0+2ObM/Xai/DnkSkYEXcUONKj/0VbH2crbq7WqRiXAJJZMVVI/OPNIPinJz
uRF86tmgN8ZR4+0EQ+N7atrYRhU+87cQ9U4MBHytwd4zJNRAj6m0aOsE7jA/FCyOC10ChMbGc8d9
7/1hC5Lt6DCAPouZ/q6v2Ll6rBw4l6Q+NC9Lt1+HJD8MNUDUY8A3pYvDV18hLysf+o5v8oY9abd/
RDkV/pHo/jFif5MWiuUc7TCqPJkWsgT8PTIPYSlXodtF8BXgX3L/y+QASdT0q0GPX4Q7gY9cRcCC
evqiCQFEC1t2V5a5C5SSQMdnUhd57q3Laly4TbnxG/8KqsZT8vlLf69mBWrLXPBHZEbUeCciR+EG
OI5TOZcE2POBm/Ahyqt10MaQQLeiPgkp4G2RfsqHbm9n46boneXgZNuWlQa4b69d5DdNV0EEBlkV
teViU43ZxprGM/ni+w0Z8AVr5prgReEtnYY3yk3jkMLOU+3qdWu1UJUqbgxzL0uhQD+22i/ihdhy
yariR6blS+BmXzWslgw/Z+7xbm3OVwJlBIQF5MxIYt9OXF72nRc1uJJwjFOp+m3nOpfQRU6sXi6k
KXYtpWei6Lu1OQ8JdifCOk4xiElvh3QoZcMgwjyl4H7gPEBrtaqGblVE+SaIzz3rj24QCJWZTApZ
Q4Dt346WO5ERfLDytLCfKzRAJ9mh6/gQd5fD17E7U9Kb48ibbQe3BnUXBBoMNWNj3g42QKpacgmV
Y9d58EwGm7guIXW7/Hyevw8f8zBocUCxC3cFS9i3w7T+aPuw/ipSHba7ouuA5ATkCQxPtxxuBLzV
cgdcH1McWtu+PTP2u1CKsdERxA1iJ8cR9CT3VayzZKUBQWUunI9zvc+dYjeV4Rcu7Evfrw4RqCs4
De11HS3IjBV3i4OchkucUjcspOhwsv7cevrwotDvQxkVJhnIzt4+EGeoMkVaVqRlXu54e9QAU1gD
1Ej7aJlTEJ1MvxVUXmgvTmIyJmWMSqierkrLgFyiGyDXwjOiNe/bJPODAsIPUxyHNcTbt9cUtlXJ
AkLgQG21yzxQF8SZ1pGLrgALrgwonSG1FjjHQ7ff7KFAda7y9n4uoq4MxTPwG1HQRjB8O75obB9H
xSZPJzSYa9MsCb3yR+vMXHz/5MEZmFn4SGZAZHRPRpl07DfOhF621Tz0zU0T4RRqDjDEWZ2Zd+9C
G8oawDFgFwZoBtCck3lnKeIxqBJyWB3WiUKXuSIPaqRJBCsSUN67ZXjVUXZm1PebBwadxZF9xPTZ
yertM6ztIfdrK+SpCAASb9tZBTOxSLWBMti+8sLEomdypfl5vd1BMCKYNUCGgmT/rqqthcutOuPY
j6XZzs1b4jTXDjWrKuCHaqBnQuYHWwnATsg7cKDBen7HgG+hZVj7Jc0Be5+PJFCaD6w9PNKu5Bgu
NZZQF8tl7KkMGAn/4cw7nZfA6c1CS3UWwZ/bWacmYQbqk32hghz6gzStAFr3qHVpFeheS3PBIgcQ
5nbluWbPnSIxsgeSsi/OrNN3J2vMq1ltAPwezK13PGCLDyITFq6BaZkoBDwd9bdRGRxDHi3h9vNS
xNN1oc4kjB+NCvIcTiIzfhaDv51YpcIvLIUYCOoR+DYmkZPzCDO4245FacOsq6oyDwP98fkD/3BU
HwkS3Gyj9yadde+4DHtGnrbih0/VkovpwXam67yK4Pc73cAO+cjO0i8+eMnAxGJrQLx6TxljwKD6
EcUD7lW0sss4nQbzEOEgWhG8WK+/D/OXz2/zPRICAWpWsQXoKgCX5zQcsLhA2i0B4kHtdlf08QG6
zvkcd6Ds4G3dbrjTVrseQfHJih+DhRzEZuO1UP+LGAA9dRs3H6BNiys6ORZAyrJiXQ6OYAVNJ8+a
rpUJvgd1cSDueM0GC1bG3hGT/X6y869TfM6k64MYhPGDGUmPMi1qoye7sxO1yItGZHemaBa+bxZ+
vYH0zWpIJKXrpoHjJOSFA7iDAel6bmuZb+5kdSMXmv1C0Yh636Cr4jhXoM8i80KWMhbTdVNcxDCB
5EF5sDP30ubRqnJY2vXhEuvyYNE2gQ7HirBzihofToi594Fpj6PvO7sgn/hNyGqNfNvSG2gOioZt
UHY6OhAbVm67LXoLsLxoyYS8yOr4wQBM3OC0+Pm8fM/DxrwMAbbEKoDONuLY21XfMqjHZ2zW+zZq
6Zb6CjZ5aQNNxNmrt+B601bmtqDBkysjoIoHuVLBvokWrsxSr4bNhvXNL61nzxFQ6vfdRYGv6I05
szf9bLKfvjgk5+Agz1YNiH5vL1NLXkG7jbI0kPGl5P41r8ar1gmOQzYdGVCLxehkQLOz1Be2BaNO
H7b2aIQkday+Ra0FVEq9R/IIn8+mvRxIcxx5c5NX4iDidgVXnaWe8LYv447eELt+9XoaJlpXezuA
BEsE5GvFvLsAMXdJ+uIoHIlCFVpXEY/PWep9EODRH4WePVoGgHOf3qqNumoTdLAimHGg9QhYcSaX
PjytlAJHnicdQMefT4IPAjzCLDgnUIOLwTw5yWMyOAYIEeFE3tevui6uA+xMUuU3OE1cjSY8Uwd5
36aZpxxo1fA2AnkWKl5v32XpjUUByiyMNzL3eijbr2E8pZ3pN7U7QKgfDLS899YdKBoZLOxqLe6m
zgF7QdpgKEMatcDMVPDK+PwhfBCIUDXH1cwsGGQeJw+B17TOoxB2IIVNMH+ei6rZkUotewn1r0Et
KciD6hwJ68PlB5YEJABRIZlP32+fhUNYqSbY5KQtH3ekoT8gfA3YZfVlqAKFt66fe9ckzhTsVFSt
OjotOhYsK3gtZF2/mf9xCw+cZ+kEM6QQaAN0ams4X5H088fjzldyugJRLEUJBxf7XgFoFF3LUDjk
6aCPVjheRegJxzlVC6pta++Wz6hg3keyaw+dpGBRqvhehxDEVD7YN30MmmpGoCNbNGkY302mZ0vW
EwpgC8dnLDCP6hA8ce6CZ0WgMy+iWegSHgwFdatdbHLQIzvzPaz0SgtnU8vHz+/vo1UXg1Ywyw0D
aH/KNJa8UDa0kbEGcG8MoSH1C/PoVdVD0dd7ML0RLMdg9fmgH6W66A3+e9STSgDs26Xb1hNPQW2H
udYVhOd3QOrRqVmMMQQv4OwYNmf20o9i4K9jnky5nJgc6lMQjdBWeeAFQQUnO5PAziv43VzxUUaZ
01hkPCdBBXryrYwy3JYN8ZLMsZ/rrlpEVNzQTv29AIZyFSTsoEEIfh4KbACXnIylaqcCsFTMCSTF
9jAeKqFuDVGPMh8PY20uYBK+m7J4R6LmahjljW87l65TL7R7i05d4ozOCrL22ypqDrnnXDgT29k2
8PB/61X/dZ3xTyl1JPXolL5d6YFfkhA9D6Qe+sC9nR29KLWT4bb3X3s05hHa2HD3+Zg/3WH+/R7e
j3kSNd0mI1M/j2kJ7Oi8OYraX8ffyrpeWWQ4AKMHV5nGEfvSY0teSvTDmyMzN8Y+TGioOSV8Hqi9
Kmpw5/hBQcGh9X74hQMRrekKkOUzl/tBHJrb5ZBzgAwitIJPXqVoVV8QjfKA0epCs+laU7JXoyhA
yC6jpWnMVeTIaCWV9dXL4ksXyjiunxRlserraRO7zY0LnxlYgznuEh4q1yyUfCHreFhatbNWbf2g
dgNkMfIUxl8u7vnzG3i7h+BxgxKPdgLwc7MvIUSc377iWmitZYd6AEfOcMvJLUy+IFdgL5AFLqI8
TD8fzp9f35vXezLeHNJ+6cAOgvrNFFFU0qsWbGJzDzD8xZg1qHwDIOgQCTyu2VuGiySmwO2LergJ
GmgEUOgDcBiPZVZ2M1js2kVRBqrF6zy7H3udTtDkmY0Xctjf9QwIPMaAS9IpjPdCMyypO+yjBlYg
OSgAxgFaLLrNpkcdqsdgYk/5seustCfjmmfl0+h1xyro7LRuIWQSWMPdMHoUzvI4vrdCfe3BuugV
nESrYFehgjG0uNqhPydA6b17N1A1R4ILz0hgKZFZnSQdBoouoOHHPI1FvGokW4V8TMGtgMjTQoSX
eFDLyQwgsat9w+wL5nrHuw4QlX5sLkcL/vAi7O99S8NUubqesgFEdgphWtQFmAsWc3DbZPoyh+8r
V4m3gvn2ordR/ESLR08/NBK4iuwZEQfWqb1NxcGFH5zW8R42SqktrbRtwrWstwNcBkDY3IzaXmln
M7n6TDHn7db855YAaeWfkBSAck5LcN6Ue31MMGcyA9xsBjVBfV1Z36P+++eT86Tx8dfeg7U8N3hn
LauT0ObCP2woHFSNTAs+zc6zwwWDZVEo2lVj8ZtYX2gnuuxg36Ki+DYgxXMMHvnzFB3JkJZVCS8N
dydp5Ca1Cx2a0QZK8ZybxknT418XibwXEQ9KG6d1f1l0XmCmApUWQPCtvHsMWnlblajATpB+9ih4
JUGZeP1RQ8sTiG1RrKjVHCmRZzgaP+tKb9YyuLkwF0b6gWIiDEVO6ufAgmWipghjUk5XxJOrFr1e
v7kdvea1svx9E3tHT2TbEOwBrd1kpnCA3LV2x2hb9e6h755L81CPCloD4dHV9iOsYnrtLOyh3w1e
By1GZ4/cH6eIDuT7HtpABTqRz1btPzluf2UV2SLIqoU7xSBnZOso0xtHBUePl4lBWi5JWkdPaly0
BKRWmyz9Ht4IRbPzdZnOPwPVvrSrBxIRuE7bS2dEvTBbuaqBEGSf2tARA1Bo7bbFtaXUjezl9cwu
M2P45JjhKhvZU6bL2zqHaII7PsfDuVPHu81yfsDYouG6NVsznraYI6+gSgeIhXI0sEO/iMnCAG46
9ktXXnBQoWtzlVcQqLizaojoiD/X3X98m/5P9lpf/fkq23/+J37+Vjda8Yx1Jz/+88C/qbqtf3T/
Of/Zf33s7R/9c/1aH79Wr+2nH7qrK/zv9CNvvhaj/3V16dfu65sflqLjnb7uX5W+eW37svt5CbiP
+ZP/01/+4/Xnt9zp5vWP377Vvejmb8t4LX7761fb73/8Nm+0//Hr1//1u/kW//jtjr3+Y/21euFf
T//m9Wvb/fEbZNd+x3k0cmczMhe79owmH1///FXw+2wGOoMnsLPP5f7f/iFq1bE/fsNfzWsb5UR0
vmd0jP/bP9q6/+tXOHdCM3bOFmejs+i3f13dm5f475f6D9FXVzUUpNo/fgM79m0MtrCxoZoG8ThA
D8G9OPVyYwO66qqBUrrl3o0jM4kaocUWSwcyXQ6XS8eGGbibkSfM+m2huq1CexppiyZgatcveVs8
TjBYsyINIye/u3e8NrUHsoPlSJEMIWSPiN0tI+lsmJ8dMidyErdA+PGJKJOY0wK+pxQO5BV/QTIH
9o0WTVJ3tUx6wm+rXH7voIgAGrxjgeHpLsQYvUx2+YIjeOp749fA674XUcESMvYb6edUNJeezbv4
rpo6FydwGaH3XNne3mOltea58O6KAEJXE0hXL72r40cGhu7l2KJe5ReFeAzYRBEDCWmuSZPH22bM
6BPt3OAS0LAYJGnemUVdEsipGHBLeUeHI1jGBhXPeICuYsy1gZxciDxwUP7ULxw2IhAbHvIVj1Rm
p6hgclgPh9k9G2L3KlYoxTeR7r5mo09vbciR+wnkZaDpLgmAQxsuff9LHRT+iw1rr4XPrbhI3Ckn
a+lKvrKHTK0nHBH2VVnc98qtL9SgpnUYTuVlJIysoPcSQxVyJMZ/CLW0H3nYuF0CM09I4TIrt16y
jrAjd4i4DngDd0wzWj3s6BUqKZ6Jiq+dwEVDz9AEKuFBo/dQ+mQM/lWONZewukucYYZ9MNUwYIEz
GKT/fcIfawy+scco23lIZw/c6egWbUEbeVRZb2Z7AZzGvfscvopbuIZGT6MDjnzSwy4OLE23Mgev
taoVUzAQDod83MJkpfMSv4dFd9KMJFqNLRmfGl/Lq5YBUoe45N+JmAzbocb/ycx31r2CFCrNxp5j
xnrkccxGd6sBa4DqYNBdohPHIPczBWlvmXIHjRTA8FqLNdtIsQGGmblKWGHEOshgQAvn5Eauy6Y3
21l9/JCXUFzKK+hB9awt9ibI8yfJNXls0CdOexhoLWOR46nqumRp6/uPI3XII+y+BprmvYmXpAnq
refo7GpCT+PRgblBC7pVLa/GypOPOpfhLS0Zfapc7T+5sfCbBEaswzY2aLEkoQxtKHgaVGKS0nOh
tFMO4/QjjBSiKKZTBlde+M1BwM6bnqIhH8L5bkAyrWN/OLoshOBeYJllUTryiurJXbZxE6211bX9
anSRPXtugfkYVixL4xiNJD3m9Fg5AfMTTwzet2LqY2Dg24I8jEpMq6G2o0SJ0L7IIWyeurKabqbW
7W6xE7VPzB0Qe1UzpV4e6vtIWWwfWDk0hxQ44lDtcy77pqWHAgD/q5LnHtzRvWelQ3M5oOXENi3v
+G5U2l1EIQVx7SIvM29lj3RTdgQWCCgdBLfGKcUis5CxC5vKTdP39tZtRYWqXKg3lLj2iurKfJn4
eNSyAZLZzyQMNes+eyUh/wKKw8PIor3fVT/quW7nUiz1LitfyqGqliA8RqsJkMaLKoZyEJOWe+s2
BZ54BD5mAQDleqJgaNqwltrU2rW+tdQpLr1KWMd+Aj5PRw3dFRDsTL2yesns7JWBPYB2RumnGsoi
y2qw63Uwls6NN/d5Cs+CwCEsliHm2VxIX4QQZ9cyXoHxoq8gyV8mZT7h2aDl3YCcCVz+wGGQpe3F
VEL338rC8AdrFcUumJ/FTrwtrYGTC3oqBDxA2EETGQfgOXX55RxHOz0oSvV1u4RmYrgym2JRQjMF
54hugYV75th4ojD+fjjEzV+HwypBBTYz1wB9mYX6om/cb+YCCpNQRkvjZbf0dwEE29olw/llodbn
ap5vC63vh0ds/nV4eFTUXoC7nYYY6GlvCR0pz2XYbbdDH26bwF2jCnamtDDf0i/Z9bsnfHL6U3XV
swknHTe8pAPsaaPszNH/pKj9/q7m2sav7zCmWgy4q3EBJxHy6C3Ek1zgeS6g0/g9yu/ZBrZpq+jM
sOfu66TiwLjuMo+Z65wvo1gu/kv69f9B2nrZvIrbTr2+doevzf8Hiens0PDfJ6YLpKeqfpvKzn/x
Z1pqB7+D5gJ1WLQJ4N9jzUnun1lp9Pvs3QU3BAcqBag0zPnqv5NSaD/MokgWTBvQ3sHX/Ssp/X2G
ueHbIJYErgbUOP5OUgou2ZvpjnoLjFrR4MU3QSMUPjAnk5GpUOh4rmuC/eCmhmV2vnAAhlLb0otY
iz5eAJvDNHJKhVw16OIIWrZh6a0VtB0vkXpWNoSLGphuAyYRWCh+ZBKowAL2SPkBeYZhPwiO5rBA
jWoFdUcaD9DDLLyCDTdA/pT2cvTqGkZpGLh0FrDCaOtmEY4ctJSkVQxEknSwTPcjZCBGXSiC/GFv
Ssce0Ph1pxAoZzHA6dPL0S6ovGnUdwXvCuhMUGPX4TOoF9MA6KSBqz3qeDHQ2cEY4ru1HWawjcMB
LXwGGWLgN4GVVeWNoQNyE8rq7KuMiW9/cXRA6oMOCia2DjcTu+d4GMNKacDbRNIWHikZBPTbsDr6
RdbqRIFVJVCM0Ebkt3QqYD1DotqyU9q0Q7+wSrQneTKgwRHuR8D0MySrcBZa9uNAQYqYkF0NkC4V
IxBglYiwswMM2uOUHhVyA/NkaRyEnhq0xARvpXNeYShAcrwBFQswEvthFJcBMv8h4Q34nesS+Knb
Hhy6HPTnDEIiAbUt+I8Q6Y62lVKBZHQL417tHYgnYAdkT55HEVzrAPbWTQYXrwtJM9V8RUWrmnYM
eEctEq/y6CEsCplB+qUKYL2ZQnHD109Oxkt9EYXKKS9GdC3GdZcPg/zu8VGKctGFzeyTrrPIltfc
dcsRuQMqxmTd1bR1N7k3tsH1xAwkN2iuqu9lExjwEUIrn6AfpTlazNrJPIh+0ymsUuW1EXILU6FE
NSirbq9c1BwzkGsy75GIAQzNvKMiOOacQUmyUhKm2EbPnexizGt106JGbS9iRZGChzEB1066UHtY
hlU3wOVqKmSQVlMEt4QqqAN2YQ+2qRI2ZsG1dgShzxOFf8wqQhJ5bzWWxy8UOBIoHdR2FQDiFTp0
ScqaNgsT1nYMmq0u/C2bavGoAw3xAyvzqFgpZFb2xqXtUOyFsvrpRnLXR/YV+jSwxLbFv7qlaeNo
WnJeo16W90M8Aj/pKru/rqMsf3BFqLqVHbcR+tgCSWZSAdyQbSNdQGPSMfhMUqJXyBejMyuMjb3n
1gcaO2WRkmCil0WPIxWMFXGPVxEtZ4UZixt/GzqN7oOEtENWjAu7jSHqrAwkqH7Y2ucQeQErHkYk
NXhskCCH0fq40KRqXbwX17X3ulNWvJ6q3jEAsUzhuPNwUgzWIMSUfMtau0Plvisg7kjrydJ3dRt1
IV6VR+si4crBaZlx9PmSPMuLb/HgFiTpFZEyYeCTYQ7wSBrUUW1ZLr3MFlUyeJjkcEH3B10vbNuU
5nvsEYZzb99qYOEIExHdjJDNHK9wQEW3vud2ZW91LGhwTSyrgT/vKGO0BzrULsFzMNq5Kpqu8fZj
Y4d8S8NOQZOPtuOXPqhn82cHe9SiYbA735OhI3dKZ9OwJDCmgT5+VPbZLfrnltgTpKEdCrjCdnDK
zsSs52MmEj4FUxyIZasmJ1w2Tln6RyyWii0H4GD4N9Fm8JaA90NGFhEnvd7bzC7CBTGBCCHN0ox4
3SYM8k1XenJMyQCTtNQTIDSiaT5VL5YoA0xFsJNwNBmxSBNGJgenTwLZqiSrkdjuvBiqvHkEqeRc
UswTtyco26lcwDwEArP1XRtD9mltu0L/yMHMBvrboeKyBTUBrOiqgpCiHVXYc8FcnkgKCnOrUgnZ
5WnhGN25Bx6Prr6XpFZ0BZNenEdLdyriB4GPNA+tTYdpAY4e2rzMzi3rUmOGOqt8NBRAGyuPcE6q
MwrHy6IsoTY+BkDhJRBOpPuSmB51lCI2Jkg8OelybUpwAIpkaiAPBgaB4047I/NcL4QZB2fpmRzC
um5eymEx+AOgkWGvQrLNtUvzvSzssNoNoQcWrDMKEEGTaJDwnktY6XsKLkojY+vOjqeHsTLWRZNb
QA9DyRRADwNkKz9mBRxeUigM4D8T+M/jWB9yiNnyroU9botiRJSb7GEKpk7ClqwGOoVyXURpjb3T
LLq6JmVSlbadb6gNnUREmzi4YGHbHkhl66NDIJ8iaG1tck7QJYm6fjnChbtGeMMGVihcD8xk6p1E
5ysJHEL2fQPSTjhKG3oIUwiRpsG+herk+GMaKvmFBIWzA2mHPA/UymEFR0WIHUwznDY8ZcD7iOz8
uSL9sM1oZS0nUaEHGnvyiYYVBDIhdH6NTj/bRxUSd5Racj9KRWWBdymK/tXNsmApuQctKwUVDiFj
vfJZXh7HAsp8YedU1c7xBQ76FGnH0Rt4ECa91UDAH+ar8SbuujheBk4nD+jzu1+N8Cock/touGx7
6l5GqpWo3Q38K+pOdCUs9ztqLF8qtyrXNaP1qi0wxYE6i59o4ZQ48cXhETL2Bdjcfnct3dq+CNRg
vrV5B8K/UnG0ClnfXFTNYMcrlPu9GyVUsEWh1C8gU8T9F7BNNDrEGir4lAZQw/U9DWie1aImR2lK
WhosoUMHdLft5TsQ/dsF8dzmitjKGReqm6zX0hnomjDUnwoh7Jc6r+VusHuxySFGBH3IyQs2xKHe
tpeNhFL2KKPED/N+CUNuOxkRszcsC3EC5bJvDiXSBAWGepXfmdHRa6uOrC8AxubXIiK6T0Q/adBr
bB+l+iE3Kx/1xoTVdpGiLQrTemvMYNwNORHvJhtEgMXVB8OdA6XZdPLyDuuy7QMAv43kV4GusKOW
0lVPLVb9rTY+gWZ21cULFLs0fIjpFCytqqjqtKIkuuDas1a6cAD7Z0r1VyBw4Q2HcX4p8zjfQoXC
20C3UyWdNGyFtRcnxg0QHJgM7oOuL1dhPdQbQGycVFhGrHBz5R0JVHgb0hhZl5RxASWLfCjtZDLo
cIKV58gNoORobignQujn3vDDmBhF/LYxW45+yUqgAGwv2tK3d4FBRcyVAwG2R/QOCJvV5Kct4cE6
brBi6t5S+24yFBt+H8LTdBDdhQXJDBQKuyqokix09L2wibpXioGsCOqiWIowrHGgzNyVEmyME7dW
VgvgiF2vCux5YRqiarQXeEaAk0x8cBKA4gvx2vMuVMCzBCiwUFL5q8bYIKdn0LPhD3oiAuAzOJvV
FA5bvEBlJtPFllsDsM+eGTvgvacBlM62GuZOVay+KOmIBiEjyxIIW3goVY4e1pvrNownmWr194F0
7VXnafdQBNw1NwF8tJFKOlG2yeFVWyx5RrwtkQpYLDRj5PMo7Oobq/p8WCDbq1AjcwAqaq14WFRD
GD+0wjdrEBlqwP1iFHTBytqbMeOQf57kl5gW1i06eOUF74jehOCq/wg9eJwuuLHsZ1DvskvjueMX
nTXDrWFA/I03vOKQhclxA99dh/iHphGd2FJvMFf2/2XvvJbkRLY1/C7nnh14c1vet5U00g0haTR4
SHzC058PWjPdVaOjjn1/IhQpElPVUJCsXOs3Y39oRKOWqMV00Y/UKNsfbuErxV9jDZ5rZZqyis9q
MKlaLHuw0sljGztht7ZirYg/lqTps1M19kX7fUD+Q90lVt0oS6PLQKRwhyjus1/GPtpIkShKINDd
6FCfVhK5RAbfDZdCCYdnO20CkT+HXWi7q2i0GyY1HimrbS4zu/6iSaPmCcpS9Btt+KtbWEXGMSoU
jDgH/IyesyTRv6VtN/6B+GJlblu7kgGjdZH8SZVUjRdYqyHLoo0AgIjoFGvlt6UdbICDB2S8u3D4
oo2K8sPtaipVsVKgG9g3lvIj8yysPbKulOEmajnw0WzUSv/qlJauYlsJyJx4fCxIaX9gOC+zzRjn
5XvK1VPm5jXLgqIP5RZKIUxjQTRNpl3XORAtNEa01EqMSviTrXijZKSVA+fpzUT8Zw3mbc3lFkE8
fQ2Gjsg/TZYf5OZuEkgMikFgGgg3HqyNJIe+xgrlLtyVmHCs2ndgO784JXgd4HORsAAVeOtbGUqr
Zg5Srsz+Tmk+hv2d2n78/elcp3Dmi3b1DTfJvyivSDqnKORV97l/fNdB7b0TuEn2lVIJ5cjH28Od
DIqFn0JYwErp9+dwU+z/90nc/iS+T03fx/lkW17S8DiqK+zio6X90QywnlmUW29drtSN9RflqHQd
96egXMVHdfff5cPmvwP9MQftE6jMZGBuQAd1lZltgdC04GdbySr4onuUqn5/stf5y39/x5R8eZPp
K1tq2n2JwsTGPRi7ZGtsye29eya/+N3gzaqzGZxhkV+8/hY/8JnEOAkA48ZZ2J6kFoS5UuNr79x+
txBEniaQ8Pi/w0XH9gqa4PUXJZFmd008/XTD2lxGB3NvbfWVenwv7XvrsPXyRVAEQTVj0oiI7/UX
uXEodF2g1ryOn3lhPrWPyUFZA1ZiNr3AJ+fRWGab9Jz/8R6085YJPX8z+pcupjlQIKEdXH9zkwkZ
Z5xiv+zX2speFstwle+cbb4O1++58/z7cXa9t991k2k28CBG2yBd+cRCnklZISyXv7//pk+4HmX5
Bojrmo7+6eRadn02NmE6xBjiunJHgWPRi/GZ4tN3RFjeudF/fd0mKfUZkQKb/Pqb/Dh24oRz6Zfq
MgAWtYAYscj25Sb/8v5I++/HitMy7DkBinja7Q0/1qqwyRZyHxIwH5KttTU38eG9AeKWdsG9wCCO
ugFE38nz/Rb/NBSZahYdVNF9ccnW485bq/ve6x6cpbohoNs2YfbO++rfTzKFOZU7D/lVkgK3973f
a1ER2mBhR8Gce7RlXW4dt2+p9I4OJrm/vztuRYanE4RRjBi96ehETbf0ATPVh2Q6QWuBv3u6I/27
s1e9uxVHh+c62jC3V+7frSldw+umQZFvhcQCIgNuDQS661tFjrKxR/Qb0r2+JInzg+SpAjjpAgRx
OZyaZfcB91NozhSb7rX970/5VxeYohXaERMnEr7t9XcD9TCYZHObxoKacCWHY2kl+dkNtOq9i/vv
p5vThJJBop4yHb/p9VdJT5jC7Zn17QGIo6i6iDd6x/WdxhJAjHitBav36Jf/fjD4zimnP41eWEvf
vG+on8vaRDiPcLdJ/4g9NPBXNanex2EM2h8FLNhLH+c1olLmMJyzwEmNd+Dcv7zAyP2jua9PtqQ3
YxqJPxxCci6wp5fhcgzi4RJ5sgNi0jvmewp50691PbxxurhbE9ipVBesm4AlcAHIuF68KnTH2VSj
WjbLokmQ80H4VEDhMTC7MkJLvKMA8IvBjsKMrlq4C4CbwF7++qctbL33BKAY74kctLUBfbcM9kq4
5K20ItvzXw/i199280qy26gz407gJ+ZTYy2NA7H5X1QqxoXle6vfPx/zmHZzSa9O7eb3a81SC0e0
qqYhYVyFy3SjXMSdstTvoZgwzKooUy76b++Jwv4iKpxOkiiGAXCulF1fUjLwqRPzvdUKa/Ble1b7
HWodyRdN/xB98dZyKdfxMV0Xd5G+rpVl/kOJL8x83/s7fvHQXv0ZNw9QneZxorqIYRI3LihqaZS5
vOadZ+QXcRQnSynQBUfqYHlyE0fVdqn2cOlW2IUjT+rkzq6ycUBj5izPVdj+lcetviHDni4izUnQ
w9ML+c5N9YtB+OpPuBmddDhcOIVljBSJD5rKNILj6BjZF8/wmz/1gOk70TEJe2b1L0/P/5eJ/2d6
f/7fZeIt9e48/Zr/+Ra+OB3yN3xR+48J2pyoV53Y88RsfxeKFUf/D4k8bENspHEIsiyeyp+VYtf4
D8PQLIkJ55qKMJt+Voot7z8ObwHYqxDDmQVb/02h2Lt+taBl5hANQZ0xSdgDY7T/NeY1A+Y/8GTc
8XOK5elxEIY4jnqMHKwi8FgtS9CE88q5UYfIcJfzYpi34vh6zLyun45+3XteEra90eumP+VdJ3aF
Sr6jkDm8doR71OPLIhRT5hs5iBd87Yb1S1cR6tFRQKaR5mLzm8WXg1IcCZYAtJg5lyX139QD9qUO
zmluLCukUjovZmWL1ZCeZosMcuoxhc1S4N7mOiclctslWN5+Ne9YolVUQDzT9L0e4u48fdibz2ny
3uLLpP0ZMwqK4RUirgN/77JT2uoUocbQwwY9zL250QG3N4uXrUIguzL0JpIbFGjmHdWpJyqXDfM+
FlDEtmnl0RLDcBl1+xSrHSktHYeFMRZf0Bi/G5IofJaBawPlLoJVU2vFF7uVX5wijh8btwPHqGBJ
HCRdBmctdg+pRV0iy47zmsQa8/eGvRv9uekemixEMGtBlQJXi1uZKZJvcY3IkXamyCA3sIebQzI1
Ncz+afqjNwfR5O1h3jJ356UoG4eVh7jZAsaGOMyNnqriQCGsSF9Wvlmct3uFYK4oKUxmgVSpy2+i
PEjv5qbttfSu0Ml8usLd95D8DtRNEJyPoxOKSQ52PQpWzsGIW/Ggrsys3btStb4QXUFG0dQ/qqFP
dnWqWpvWt/MPtj5Snmq/Dk1ibkOy2Jhvu/5KTzL3hLKzi7ik5Z5eu/O6PBe8T4X+ae69bnzdV7H0
Ae5IhJFgXO3zic5oqe1wIIU9HFTL56F77Wst0lnLuf+yad6Lavpw6ChZ/tzVmI5/PWheerNP42Xp
vonMpYpk9l1dU/ZKa3fFU2/eNXkCg6W1k2aLMjb4g96V+xhGEOrMeng3jP0Pu9KqB8qjDq5h4BtS
advH1yZzYudN13FghkdDLZfzLv1olIsuFNnaJoeLzHTefMnbIOFh7fwDeAr/0E2NrpjQSB1AyHbs
ijXvzuQhRI9sLYN2wJKydUmDUBt+M1L/Io84C5O+hkXcuagVIfEBAZP0p4UiwHV40knV8SVzh7Om
89zafVBvrcQ/Vp25JjFvdvDEvgS9GJ4SMSo7YMy4IAe+t5jy4H1vfC1TvbhYXR5peOawOBZ1tht9
bAjndZ7YOlGlPWnaQzBE1ZNq5IATVWhDvq15sCr6sDuMhLYIgZeGts71TkKbtR5BMjRnI5DhR9Rl
/qjT7JKbfbdBj6EJthlZ9HOUGQkCAaivTD1u0N9fmVmD4fbKoM7De4GIhsf65r1gDGUxIE+Ynruh
2vkglU9ju6iMJG9Aw05t4mji1KFqfHrpz4tBZ2BDmlTbACznOi4imHYKgG5zQD6yjNtv2BsFSzmo
f0oAF89SqY+94tR3AYiD+6Qrl6k3KIdMEcqB0Mmf5HRYlEjcoQQ+LdZoIALhnPZ6WXyzA76v/VIH
GlExF10qblNdEFeoLh3GjdSM9BiwUmQd27oE4uo67Z1m5TZeMF7wAfVzbxd6P5JSAh2GIJWfQpEo
PxfxS8lPmlDrjVpQTBFVULwzf51FS99ebtJv09wK+VYIQFMMeX0j+jF6HKbbeweVss0yw2nh8NoI
VfnZldhSoZT3T3/eh+IBK292f9lzXole8gYgTL573WVeuvkYPECNly+t+WPffouowMqqjWGs7VRp
TnWTUCNPqEObbUc5tG+t5NRrgnFVy7LuQAp2aSl1nazmLfHgssVyI0BD804Ut/K9g/Lfy7r56Kkx
SwFaZD7mdQtaKNEOgPddOH8MUsJ8zLS3Eive2vQEpGyvGHmb6zUGVmkwgnSgb0/N3OWR1DcM7yCz
mhF2RVocfKs52uWgQKQo8Plx0gh5RA1f51YL9E/z0ryuFWjC6EBrumi4w0UGyEjsnaqip5bZU9mc
esr0EpiX6ige3wnnZ+ryzX2BkwciLUz9UXC7dWOQnhX4fWw4E1wb40/qvvdBh5ZzkNbJzkGp6H5e
p40aYuJGOy7VfGwWbWCEYEA8yW1hleLSusQxIaytZOo1PuXJlw3UCcNTTUyTdwF6GAm1+7EI/sra
FtXuMsBte1pKmZDiIVMbPJrXWyD48ZDGFiKGYTjutSzAghthXHUV6g5WOy7oQ+hmtXuAeOUc7JZ4
ZFAkO3XFJw9cG4q5o3dUbOEda8qlC12PVQBLdF+bSrpvu/MGYgfvWEV7FNTULhtOlujFoaQk5ziu
PKWFkfMnTYtAshRzI/z6To5FyxBuBOEBFQZ5ytU62QoNZLz0461Zl58s4flH5k3+MfMDWBqvfTmU
P7e8rgOwqAHh8hZWiumUOmhZgbu0XHjCzx4sow2fOul3G3BjAA5MfS86nYGnLPv3lOUnKtObfAlj
ho2SEdgeRsHp30x8fVOOIABVKuFaNe5NQ/1dmOPjQNyCKTFNNQVeczeQd07XGvukDk6Tu686NPp2
DOC/8xrIt0HD31noqXcOqaCepdN557mrjU14VBxj0zHzPOZSX+k8O5vCqfKlbPJqXQIJXZtqPD5H
jnwKqQXvQJZFpwRs5WIUDrUYFVE5951nw5jmsm+ejZfTdgG5kjMmNXab5mzcIsi6zmjxm8xxJxvN
/snXxugUO9UPE0UMKy8ZSZ1kG5uDveQVph3mxpmWRsV09qr+qcrd/mzmmTzDbfqmgSfduME4HHK/
0/aN1N0PY9jGi0zmh9BqigOuuNlJA/5zygL7a6xF8Radv+E034UB99k7Z2lOmZnbs0SWBSNgDIYm
saDrN4OTw/jBj67dlFJTtkZqRhdrasqhc7bg2L5VftKeBlCsm6DTGQKnrha4i6xwjYsAjrAEkBwc
A1UZlm3eP/R6317iwFB2maNxlcxRhQjTo5NTN+7d3DB8HC3SnMe5J9rB3zuocSLAWmafeqzXoqrx
LkbrAWuqePhDsFcfekCil1G9q6NNHHnQnfThY1i78Trt2nyZIDENMIGvrjICpbDkjSCMd+K5X90S
HvWyqYjgTN6GNxmYwoDIgnxKs+kDgtcsD8RLo4NnXmqAgjd563YH0UNsqLzKRvsVzQ0HUF4e2Ec0
ZlXgfLa3dLPYX0mjc+/NNnHv2UjYU58IyPxtZGjl/WgFeMpX+hSu8auYVrEUavuHG/8BvWM4tWBs
10YHg0bG75zjbcw63faUlyb/I14I3Pk3kZlWSmJ0VzQbH/2ELcRdgR82sMAl0y2MK9q0Os1NHABD
a1rO+XVdnyBFoFoAsoM+S48wfbU1RTNgZW1Vny0tZL4P27mL/G2ZXYi/LXMV2ZW+UEcvOgup8wBM
zuaRFCcnT7xFr0ttnRZld9FRhIUjhlt7HvQJSFmkkaTTNuvE9gSVKnRq9M7WP4RBuiuS8gI0dh0r
eHn/PnD91fNCYsTgUTFQZuQCXT8veIS2OfqP9Ub2XAkAzfrJBAO1rkutW/aOdjcqZX9EPq9Ypo6N
nbhs9F3jZ58SxwlVvD6pylgG9f68HO9MCwinrwnUOZq0sw6RizuK4poPmXCyZ0t+L2LhPEmiij4c
DlpRDoexS5oNkNMPdRLIo+KGzc7VlL0f1uhRpP5qzF3B2xIYbt7Lz3Fpranvpt9NLd/g8Wr+wC7u
Uuqx/UU4CME0nwPm+g68tNXvr5N+nWSfXhrkfTx1kqSjXE5h9Po6jQIaVGWl9aYLdA+bkMzZOPVg
LS1YVoUT9E/CLx/CBAu10tSLfZUV4UEx1D85x5Y4yfcJhlAbAqOt7PtCbv2iCy9hlIYXUdeopbd/
9UTcp7xuu13IOSwzp4DCmaL1actMubjW+F5tZh4Lr8dKamsoSlEVBatBwe36nKIRTQkd/OXGCmpz
iYTw2lO0jDDQMk51UbiHArqT9CPl1NSdf2oJbF4aL5XomVnhHrU60tSZIu/HqhzuK6wLzwrpgxh3
32jwTq+N21prqJxwU9HTVr1TbyTtMQ4DeYqqMm3hl7M4qEKe+qkZe2hUMpJb1WsPsrWMs1IowQmm
8Crr45TZPMrGUdCerc6wdoqvtMc6rR0cUQtraVdm8Vgnm1xUyQn2A9qXeo8/aI4Mh1ajquA3/XSq
clFPUwMFzCb1IUPZh5kR4syAhj7QwRrgbR/c66SSXpqqDb9rqnxP4nUuP9/+DPpk0DnV+fnv5mdo
SWgJhRt+k3C55Aqgk04QqPh3Iq2Mffcdtv8foVMpl77RlQtzc/+gtEAI6944ooZ4Brzo7kded3vH
Gr5hHGKe5kb+s9Q2GUhItXTWKDzGBxgFqI208amfmrganvMc7w01G9pz5FSAJnJty89bLNyifPj9
g2Qb3FQ3Z0vWa0r5T7Y3UG6ubzozC53WG7iZe2PUllUAuRSH6p6JgZtsguOAJpEXe9lfQxA+DPnW
yhAbiEFxawN3gjIqxj6u2l2IDeu5cva9UmSX0ba7TaO3xZ6geO13BUzMzG63QKK8Y9zLT06c2sew
zMSSfHK1HLvO23pGFq8ix2beDQXlmE4NmI9maZQpQNZAYRIxNW1neoAtnWcvKsR5bopgEGdXlOdh
HMRCM4TcIMI13BnDgAZ2lTwGgjGrd7v7JKrtXR4wTyts7K4Rxm5Wdj6i15kri2gsxIFQt9vb4M8X
ml1El0I49jovAV0mfizeexf+OwSkUohVHWLhyJbixHJ97QXce8I+v9wwMdqBSA2RurH6XUjGeSg8
ANm1BonbRndZk+J744AnhpiyFLa78RLG/HzCRZWFBiVJOF+FwQyYAG+Rq516VkaSl76bwZAe/KVn
leQp/WEdKOqw77x7wE6wARpvj9BGvA8xnl/YrdoeSPEsy64wcKuSxpJ6N8BHbz0U6JgZacalUUwU
ze1818n3zOd+dSsy6jnIK0/QEMxAri+H3iSdECKrNmid8Aeg115l7dfELCeywpAcUtU9BX4Q32l+
qqHy6bpbvIHjJxv60qmqPdSA8l1pov/XoI+zcxCgYxJk26fa89r1OAIw7bHnKOFbf7BgTC2SjKqs
RKYtyIdv0Cn03fwijLnlDo66HaIBf3ijePBIqtqLXMQVpOkasdMkvR/6VjsPRhE+keSut2Udr0WN
KJPi69VLfNUPxhcfNs5GuqF16KamlEm2NaVyjoSkYmrZqI5oQ4LagqKvFF1DOrQX7TqrkA1sncF9
hLHjPo7xulbTBSGzfuyGoToXUfqepfVclb4ZB5AWQUMG2NmEb7p5oXoiHiyYZeVGh/huWTJ7hIj2
Jxjj9Bi1gtE6dPSNiTvRGXEFdW/4Kj58ZrsDvGpOpoXRvVWBDy3jU5R5W4Hc5SY1PJ1Mg93vogRr
4MIt/7DAp694n+FOR/QABfEJyalNl5vfssKKzkmg3iNRgbIbtJQt76BPVZs6h44qLGpQosVuAuEj
MAw7ponBQSldH82Xknd/9s2UicSys6pPTqLVJ3dADmHMu6cwQA3Ji6sJyqxvTT9LjnODV4C7xHzC
XI56a79TVbiR+5zjE/xLVbAkDhEoA9X1vRzC1y0za+TRbmwmlL2FhKBALreFD6QkzEOiUvkh3fJz
gZIsEXjMFe5ga6Gp2217fmOK+c9RYjIkQwRY5cXHII23bTZ2D5WOiI/G8U+mX4mdaa5rIj6sJSof
SgHaCkDgl6OCKqGhIQUnW+70qJH2XZkgbWh0wbkKNH7VTnyPqvgdbb5Zqv7qPkIECDc6a1IoQXz6
NjDjaSqE7LiPQNNstHxojxKy3b5sU2QVJ28jRdWXCYClZT309smYns8Yw5QljLNkVcomXVqNMJ6S
4XmULnBMFRHRJjDum6RXF/3gURTrU4mQSG/vANWTi0ehXDppelfmlbiQn9kg65AszCCyNkNbRnuV
8bQRgVlSTtOpo3jDd75Q/yRHfQWnCTmNRn6vK+dBjTJlwcmmmx4X2nWo9PkTOu/6VJ/IXSs7QOug
7OFtoFA6C6Aka18WTLpkZUSLPI73let1K60qnqvQMjGO681DUzrV7vfv7FmS5foaY7uDliyPKwrE
1m12Wx/GOu6wAdgEHvN9s/TOgsTy2W4JrfwenYK5S2SijQuTRON5NCBR6g/zakSiYLvNi3PjW3WK
SUner1/WuUyqBNHjMrKQrch11Vn6itVusEHIH+Z15KTUVc+sCcr26J9brc1CvFAHZxUXTbO323y8
Tzw9XxJ3qt/N4GBBTlhUZWfee6nRraJgsmtnMkpWVqXe2JNIm5daOd4lrh1vX9frxuQ1PvcHu/5L
78AxD7xCkILLsqeQmdSmyRTv0PhBcw6tMF2D6u8+5kH7rWjqZF9RQwzvmULw/oqqgYzZADfCiJ2P
Qwf9SRtI91SZ73wc4VAhD6LX5w4K5KkYrI9IUxgYOmHoiPKhPOSQpxZ+nRa4MVgH4bkaaYWuOCfu
mID2s02xifGCQmyuCeWCIFZ7Z1DRZrzi9Q8PfMnWHFCuxA0YVVyPKqbIhWLYWbQZ4ACcA9PZdE2Z
fjLarNpJRXE2A+/1z3b5wchE9dWz8fbifeHvRWqOz0rk39eGUX0167FbAvVTz3o2XoQU1s6PQ29t
FLX3KEsnX2pZ23+GivY8VAG8O3QVXW/y3HGT8RJ0mvXFhva4iFQ9eA6atFo7iieOmtWsSFWJpzA2
zyZSeJe5hzhRsfW0Jl15fVHdEWxuurYLIYZgX7lO0InH31stLpobqjvu6mAdI2ahQZB6JvFjfJh6
TJeSs1Z3kI2V6LnTkm+utN3TS6/X2nWd+FyUaaOCKsNRNapkMXd7l5xRiSGXlw/GvUf5yycq+mq1
YXcXUMclunVB8BqVFyGsrNgHdBrV0zA1VtozLQljbWH0g3pKUd5pFx1WiyM4GJcy6kNt9NR8HKv7
okTKseG+/mtShLUTxf1mMEdeNLBsn+K6VtZwckAR+mSmTL+Nto4pbw/Pkt6cDw/j1vtm1pWGJpKf
7rLaBsjlRJTskjy4r6LI3pRF7Z9sDzU1tPvzQz968siY7mxjT1Kpcjp7bdWm/sCznq6MuhUfUqt0
eE0PxefSFN8nEtR3cr57bgdIbC1/vFJDIDSwsNWSyv4BY+yxHrTqZBvttwwrnwyWTiQPkVbJw7yU
/LMkg1p9Jw2C2CR38tWdDkaEJAh6Z7xNcFG4mZbkdjjCslL9dVv6/coKcVSVkeFss6T2L2Y/2gjI
RcmwsYmSuFlIBSG5Nyjn1Hycd+ntIdyXpftcI81yfG3KqYt4Z33wh2bxuj4cPeNohdXPfeeurkc+
4I3piLn/uncv4nDpanWDIQzHvW5QhUc5OtCHVeMmw7H7pzEjeLGv3XlpXpcqgX4Q7XMnDSSvMjjq
K83Sv6a+Hu8qESWbLh6IEkRzD7YRaW8nrS6YKqmLeb1Fvm9pwLk8Gj064tDUIGHlWmdvimr4s0eC
gMqZTlGQe+p7aATFdp6Ezw38OXgU82I2xU4QP+t1Os3RpQTGENXEVlNmuaFeusxMkj+J7iBsnEgE
+LokIBnUF9jMDSaTh4EZXr0Bv6WhyTh8LHQvP3Vq2iCYWyhnaTbUYmTzOK9qEIRaA0vgfSE0fYsA
lHcKemM3WL7+xUf3bZmopXbPDLDe1aQX9kZVanddjEuiojLQUIn9GuZZvSsj9aPaOTYzQ8iYk4Wm
fZAI72/SJpLLMIi0ZRMl2fesekbpyvzaNOhUIh0a7DoAEevYKMjnEZ5SwjJ6Hq+Ggn3lugsMZerj
3KgKNd4icGAzGXhKH7WpmbegQzVNNqd+l4aHPgqL3bxBq0ZkfDNK5fydHrxrA5aWtA10ad3IPJWr
jvS7t2kMXrvYv5SkkbPUURY4oPbVQtiKc3xZxD4h38ctcjpZzBY7IaM9b36zz7yYJhHiu4YkHS5N
pNbnlZaM9Xeeyn+/flwNRgpKP66B/wOB7fXrh3dlpNeB6q0tC8EoLayYio0dwF0b0yk1191lXJN/
HKGL3lMry+7npd5fG7qvb6BjtjsLHvBxbhDKTbaJohAwwFgjleATGs+L0HHDdCF0Sbq2CwrEfNg+
L0l8QMFhOCvMyLfMyurT3BRWfuIKB09YByeL0Lf0j2oFjNC2Onmv1X3wDrzAmWaib0YniFTYoRnA
mUGnTzOmm9EpNYaol76B9rFNPDCs0jas1kNYedui7rMFGPMWAXFXOUmBKmVdjJfGgHE4aq11JOz1
ASHQjZ2m3TYuHP+XrTm0eDVUy71ERm4VeWMF4dqtHscyPAACyC9zD/YE5XxPfJx7Minqx8ESwVqH
4b+e180NcDym7cVwcUqzZbDCqbnKvPsMFNv/1atBfj6UU8PevYrfrtob6LON3sdsst1ywm8RznNr
renzoxsk2oPm4nNeGHX4zVX7P9O+UR4zHXphHp3svhHnLE623mjJ+7nxzWS4d7Pxs+OLBkX0v9fb
uW6tnR5YtK1o8fr3wbKhT1Otqx+L8hP2FBQeQEYz5bypODSGMlYQRMa9SAaxRlQiOxUkpWtEX1hE
e4FFgCn5ySoify0KUHxwnvPTvO52dzfWSYWUrshPuofQL9YTIaWM68+cj5w/ozNLeBlKDXZjAstR
rDJ240gWdEbWzevmJusjFDPmRUKr+hSaKI4gk0LilcNe12OzAiLvtf+yNH2q5FPnXj5NgZWsiw8+
4i0wQutLRjFLQ5TFI/PdUR6eu/MWhICS85D+NXcYiupLPTVzV0k9c59Y/b2hhs3LqteNxDP+JpN9
R+rp7wNejwfvqK2aKkbwbto6b5g/c+4OOtIzFvKtm3lD0dmwgoO4OxSdbiBcVrm7UfQEe5H7ueiE
d1c1mvMhyP+a1zp6W52dSOA5Pe1EtiHcirGFEDp1K7NRUJ1HcXvoTPeQIWRzr8teWZAQV7cdeCxS
eU7nrCOrQDp52jzvI2pKJVYeYnJdOGeXoh/604nW7pVev3vpzlsab3DO1dSMDdbXUQBH0G/btZ97
6mlu3GnJ6TWnWFmYPSz6zLU3sQZe2k/6Y6b75TlXi+o8AsbpEL42o2UHOnI9b5mbpgCAtpgX5TCp
kSAY9LJuMJhMajqMwDRC9VofeDloof48DoX23Fko3YAZeZx7wi5j5lxqe5q7KZTZlV+GwW7u+gxc
W62pVZTKOVRvP/tln96ZhX2xNIMC0yB4D4rKBA04tpNEZJjzQlamlY35sk+m1fn9vOHNfm10UTKv
ug8zBY9e0U7a267yEYhfulMjhJTnrteFI/pJprWbu4hQgZWyTPM8d0EErDS16/dej3phOiEa5qac
IQjg0aOjEj63GvUL+N/9o4GY7fgR18X1kFppu8dnwyIeyotwBZXYWfSdi1BKpH6Lw7He4ZLILKTv
fzaw6hMtTe5uVjvZXpWlfpHXe0vxSS8pAM/HMz84hErTHAY9ds66YjjnWDvESJUQhvbNJGDOqnlj
kKNKXhUWxQ6ncX5uLsKUu4xDzDFPX/b7uWraZ4iVh5CqB3AXeSZV2L80mFrKs2lVWN3x3OqRsUP6
I9hTPOLM0fuyjjGvpHCVogWz0hGcr1q0n+pEUynB0KiyZvZf9eN+7vq9Wd61IDvqskEty/fRam3L
oV4XljdkS0n6sqROvDeZUyyK5DlqTP9H3jY/LBN4n6b0TP5kFZ39WMuP5HGGjW4V41Ph2n9MEsSG
n9Z3c9M1AOXI/LZUe1MigmkDPx7gual53TCvm7fOG8wChPPrEUWuBwfPU4rkq+7VxbKsbeSVMAW0
NrbZowbiRLG7TVXt0Ofh14h5/ykcwgK/j6q4wA9a1aq0j2ZhCAMXbH7Iad1YFvaxYGpj4FfGztO6
dtpv7qEK//P4kLTVOyWAF1fSN28nah7QdUwsbqn6kX26fTspFsWVKur9jUwBPQGwE5+KQByTsCke
27pD+nNycEbh6VPiRsPJqbAmqWUuPuWNjcg1ZewNbH4USZMiwuqNqwpEDEfswNyj0jIg0fn3Og8x
q304Xe15VTwtoW7zKfJShQpE97JtXv3PMfPn9NNPN6/6Zz3XxNy/7vrPetvozf3cM4x62KVKLxZA
4JsDOTZEH6CXPLpJlz96nQ57kGkHE2m68wbLkfcdL/ATxd/8kfCvuSSjupt781511oCGyTEaef2g
MWSenGRBtp938fPkeWIsUKdMSuqaNF3QlsdmatqkC5bZVLOcN9Tk+Y9u7YdkCKcds9AeGe6LdWiq
4ZPpRvqirC2kl6YkvzlmxqkJh4/xIEBKySFDCgMI1X7eWW18ZaOrLkpmdWMs3ChSHsCl+Q9Wm6AR
qY0DZXLWxa3uP6CQgqpOUloE93TnDX3brdokq+7mo7JQJpfCNHeOU5KL7DKx6nyvemirtjwJCewZ
yjOF3r+788Zm2iN1Kc9NewRWzB7x392ClPLDvNu8yh31O7MW9YMkUqtQ9AC4OU3l0CxFzL/w3KWF
uyu34zT/e9n0v5Sd13LbyLaGnwhVyOGWYI6SqGTfoBxmkHPG058PTW/R9qQ6F+5CR1EyAXSv9Yda
1390icYqK4Z8IxrrfnpGC+9zEhH8OTstKDSjffQnU8n2HcCM/9h8C1PKX+4YbM/IxcCzxf2aGOhv
aaLC0ELAnmq3bgmwrw1+l4P1UQSTdGqdMNgju+acicB6CLv5l7qZJjdNEvMJJSqgRmYQL5CRA1XT
DH9oXRy+IrwFr8Ptp9pt0q4nsQ7yC2Wi+gCprltkQLGPjtaaS2lOqXm9RxzZUN5gN3yPB0Q5Gy3c
2mY3PIrC97/0U1E8FBNIvoyv/X+EgH9H3KIaDjwG3XAAECpbXv23Ta3BJ8C9C5NfrS4SCaPJKSOC
Dh47MHWwc1oIFiYDBhvlOmjSPtW2QS7zqJbbU1dk7LJMMosJeQ810Dg0A5mrrFTbiLiEg13mArRR
R74hIBc02ajJgKvRBq/fR0jt7H1EtF0nUIgQ5PFLPDjjblL9P3zT6zdDkTvHpJQ/9VGbrPzA6p4i
u0bSe1SXnlXbT8gih0OHkQJsmyPYZDxZAo5EqsKtWmmXwhmf9ExSL4Yq2Tsryd6DqNQuaqa8OEM9
7GtLzx8UfQpceUiOSdBAURsK9VKQc9l1vvm57AbMUntrOhlz4YHLdRNyvguV49Aiqz3pLeiQelDZ
OeLPUPnvej1siElaV40zHIfW8ZNo7iudvLta2isxCfj4uJBrdTgRaMre4naTmr301kZ4/3Hw2Hao
+13RB1pIeGommqR+ShKwWZynov9Cv/x2pOGRRzhZ0QEpaPg/AhX79SBu2UlNBHBs1mOEOnZvW+Nh
/CjMrLZRGnJaN1H9ZBGpNbm3kBe1iOaog5Wd8n5RzoGGe6EGFv91g/OtID54ADOE+KHmvTbxyJ83
KYPz5En+Gdarf650XEL+/ZAmMhY/39M2utyQgwlqgwEwgXT/+gs1aK1JVg9MsJqGduGlanQSRRD6
MQwiJM74oplr0TbErX9AwQUfuyK7lib+I2XQeuuqHNKr1gXtRS/CrVw76ZUgRH9E1jbeoXEzuqTY
nWUYOtbpt728mUZ/su/1NgoKRMqitfXwlHTfp3C0z2wi7LO4aoHebNgYw3yYO0SRlWjfWaNjrSYx
NYgm0w2JTy4lcn7n/ltNAgY+uTk+sMmzD/yX+I+90+Zrr0CquUTd7Ko3AwdQvjSd0qW7Vss5oHqg
T5fiUhSdo88CqMQV723zjoKsRhYZ/3FkFlz3X/83wPEj5swDzASQ+3sOj9BjH/ca4KoJ/4GLlTxF
Yxof09iJbkXhYCeXT3qGCmftP3aN7RytYtin8y8njyi7W5Ocr8AKmLLLAVTb6qAr3dBcZphVvwL+
sQ92E9ZuXZrc0F7Yr4LCO8hRMW3lNHQWo+27AIkQHYqW0uBYS3tI0k1kDNZzFPnjhgzLtES3SNn6
tSMtivlZD1TD2gZK87XxJQ1Ju7lNFEZlLzunbY+ihjcigczSxM7Lj+uVT8RqlceqekqkoltZCGy6
Ia+645SCfpwkIohpTKIqQQ+zgp9+ylKkoojVPw0asutsOrVlO6Kt2Zdd+9SQvM+sAPsiOYZJgwjq
qsoyHcdDRN66EfnXHJjQNJPKcDRoOnkToxKHEOj8nUxG6dP/+7aC6ycTGAZvKZvwy3+9rZSx1Hsn
r6u1b5ebaAadK76pAheZMemiDhKp2vCceUZzrdj2cXRwmr5KFjXOU3vrfhmoUbUXjYWdYY4QV+MS
0dtyn+tFuRdXoqglx1p79nTyAxMW3K2jCQxEytBB14tNYBbq1q941Y7zOWCy7eFSeWkHCQGtyxme
LIoBjcNjD2JqUab6IRnlXaiaX4exIcGW51V3lHBiQnKQQlTxGmyQxN0DuEkP9wJyerMj9QtjSQIn
ivFTs3MigO+9hzcP9kJQ+7wFIgDVsVfT/FgkyrRF5MX4j/e1cL/57ZZic88Lm8QycPffVTv0Rpel
cvJLqCxquG99gNqT4WXLog3kJeJd/qOH4RCHQUPdho6JkOIYkHs047NedMkZuT7uFj8oV+YE4Wkh
GqsgSc55WpnLqO8Mt9UyvGgNqdvKHBUujVPXi5pn7gvHIaM4Qu0L92XLX1SxM3Pd2b1/aeaCRGVx
nqOOrZ+f2qrMT+nkj4dMtcpL0ZKO4K3+rJZj/6xZ4X708eEKWvRAm5lhkc+0ilbwKCaZLPIimSkW
ohUowwFvk/AQZJFz0cdqY9eZcixCw7mIJidI4n2kDG8VasNIf87DhgZWaJdoPBHm6n3wx3yLHcPC
5jy9GUG0P6SR/B9CCn/ZWxEpRAAHIQXEFPTZZ/7XuyZw9DZCL6RYSwawG8SpUQQd9f65zScEFWDJ
I9NLNfL9U27bWxEN4lGhrqTRJ/1b5bgik/4XsB9VKw1wKkNK1uwT3AcA70WzkpVYuppJKG0FfVAU
KEHPXLFUx8uXsEcPGucJnLADFK7+Gsjhrh7x9dGmodsNBQfZmVMcZ9qanWL1avDfwoamWSaShFxK
B+XGDqSa7G/b7R0r+bnI4gbG3r1RjPGacIcy2rQJ5/3jIJh9cyGq97Y47S34/x9j7t1JE+MvULQI
CEc2Xm6808wmb9YJqqIuMqz9CuR77LaN0uVrXMyUmK+BFcbZMudYtbKDSN41SRMsxCmF46W3Jrg8
uqXJTk+RI3NnyZl3lprpnSAPiPyxgQFR2MqTGZfI82af//3ZqQjk42+3LAcM3bEgqluokP/2NWir
MRmtxm7XaZR5OBm32raxCIKvSs0+pIZcH/ykAHvOQcWNsN6E9t1yVO/Kb2KPnNthtY7s8Lk2lR5w
dTDw2ItQIazHpzwCmFGP5T502mAfRG41P0VFEap5u7bK+BOBouHcFPwJ40FpcfmdCEtOKc+u+b+z
l8N90rgtKnluqM4afOYwHdGz/FGIaqr1D0AM0y2K6fVxNNP6yEv1IZDCcGMOGbYwfZI8DQilLmL0
oRc4Gyj7RHHiVTKpXxtHHlbELUt1io6Dglhv0Ts7n13plgLFZ2vLfwQ0c55geIGbe3M+TzS94u/9
SdmHpNLcPO66vZZCA/eMcKPCSNv75NaXPjqeZL+A5Q1dWMXgm57tIMCmlE3SsdJkcpCinYzJRtE9
3/VSEFxtOG/O5nOuAgjalqt018TNAMZ7jnk7LfyRTMOE3MxLzW1ktVp3ppYdmma2/OLAelIyXz12
XbIq8zZajyjCopPb7VLf8faZb4EmJ565sJU02/MB4cxEXoqO7GhukahmX4BlvR77TbGoLFzw4rne
WaO2q5qQgJlVPwel9FnyAKaKWjWp1bKQsmmDGJrnSux+NhL/y4e+wkimrzmCkzGrrsQmmxMsVmw/
a0nZGElkI4VJAsW1+6scg50Z/PLqz5DVJqinnaN1IxgAD6iRVO61uQg5p+xF1enTxzALOsCJyZeh
UpVzFlvNcxO8wpIb13xRo4VURdNRUD3Y1luHTD5MQWCWC8VPVbYIFHnkSf+xrfxr+hDqBwolDhR7
LFgwVv31uRrVOUyEoK/XNl5FC6WHc6Aje7mXZ+KBuBJthKIKF1F2Z9XGe9N3omvbpsfZl2B5mfz5
PounaZuRLz/YZoKtMRSxwpv8U2affd+W9qikY/DZNc22T/R9MTO8kQpONnqePRsTmwQFzU8FMX9S
ItYEVK7Yogk5XarchpZiYhrVeGzf/uN5orPv4hf86YmiA2XAoQ/YlaKA2oLA8OsfAGTooPVOGm3Y
BS/iqYCYNilf/Qo38Fuh9MrG1wFwRbPnDoazioTzC3IBNrIrkav3Bvg0X0+3t34Q5K91X6mH+xIo
ji/63LEuogn7AW4J0J5bRFUvUa3oey1Q64sxF3VZ1Zc0LS8p8kx7/MabW9NHe5h5c3syGIAgfowV
baPWbdsuVHahEngXvAycSyuj9a3rpbYS1XsHAtOzVavEXa06FzXOjd0smCp3yK+LotN89VD3WcR7
f77UURgoF8PYPkg17yPRFsv7rogepM7zP42BNq5iL5O3opqnjiuRS3/lty6PmVqDJwc98slRsQ8E
MQvtSR/C1w7fPLWqg0/qUIzbYghkYhqsNpTEVM3v8hg0Vwn53+sgW8tOVYeHQKNmm9KwAqYiwzdk
hOqnzQPSTSvRKZqyTvXdYmiznWizUAs/sDkm2DlPuBVp8Nj0qXUSP8BAgH6jOTW53nmEZ+rldVpW
XicDh49TTBHVsNyIxcIg0k5jb3CmYiSIupVJquXBNqTPEzlTSMSyccUZt1/7sE+Xfe2bV3PQq0ui
DPsqh6/gEptHjvqvY8VUTa2+Tmih8fjtZiBhqr7qQfskT230HWbEi+6M4atvhP0a80+w8VYcPXBK
yV0xgt+xU3r9m5wutdgErZ6m9sOUDNO2lnR06eZqiKCw62Vj8tVU/WXd280fnhJ9Hcwpfs3Nblpl
PPWOxVzwQXAwnTsIXn2NkFTf9aEvLyuMM3aZkgyowqNwwYag7PD96RJwEW385HVh/AR66w29cdRH
5xqH+O6hheXt+4rbxynS6/b0KLdGeiUBtpMaXXvjOcE2J5uQqZ+rcgzTA/W+kndBcEYOpDzoHZCE
B7uT5H2k1WX058CHVCa1uyYm5qgglM2tqOIPUB+KkKBIb1S4KdRZcR58qzoDPgV+DAlkXViZvhRV
NUblVU559YpbStyI7NSUjTXoLd96svPshX6tB1DANy3JyMX9vo2lXFtVWAQu7dQ4NF5pPID6UV/m
GoLq+oOByvgLr9lbn1plmugryLrd+ppR+3/ME2vK8yr/Nm/+6eInfPw88clI4xUX2Wy/TMaT3WbF
V7QSEBIkH3YKUSdBrCDVluB/9c+N1bvwBpVvfghtrIts+6EZpXDvhUqHcampvRpx9SBG1EP+3dLK
6nkoEeobS2Pk9B+EV7WNsoUYgW3y3uJt/67rk7HSiuplwuoDPm0Hs62KpLXMg+zRiB0QiJyU3/Wp
eQV0UvqLd8/Oa38hG9KLOXTmOwRF2UWHdniMJMNZS046HcQyZmt7t2VKPVDuy0CbZpnTfZm8mvl7
cuVg0ZfKbj7a/7KWU7HNEx/JlvLX+R5irVoCWogIKCnqRNNOiWNeg5j7X9zJ5P1gBpoVia7MuKpR
OCFHApwKI8W4X4SOExzLMNJeKuCQC0hsP6qiV1Rra7DndHG3y5za32GPAe7ZwGDdnTChcSvMVbZF
mTdPotAnV+uB3DswpzHyuRo8n/bmSMrTLyT9WiECcpU5xMillz/1jhdeqzD9FHXq9KWr0Xq301jG
9TBQoW3EwVJ0xH0I/FOVXqcuTLe5OcQbcsjOe+vwOpxn6lIIpqoH+AgkFytB0lek1haSVcozGvxH
nvGjHRiTzMOz5+0l0omwVhZYjHRuI0XZFukFnuRSRH4auY0vkiz9WXRZ/iQ5DW4CU492AF+Wa1xH
C0fu4xdpLqKeuKmtZVfTi6gZ5cl2VO8iBrQZIe06iPyT6MxHhAa91K72oipJWbXs1U2co8lSY9jh
QTiC7WB+k5CV1ANN+ZJlQ0FIpVbh25emvkwKo/ocNcMSrXvzmwFOFk50pz0GKj6cnk4qjEhMjmN2
9kmMMIPhSUsbjqRm9zJNITJVbah+Hj6ufEP6UzR9XIhRgdGrnz+abheXWK/Ny5Tawcugg3S3fPKN
RdGfmgz0iz5XOXFqm3wSB/W2eGtaCyB96Tu7WF9Vk6GdZ7vVlVPa8B26ck7KVhpmCx083Ewtd3ES
FeZZLnzYVyRuUyAcTXVKlehHUeBSsyOad7i3Jxp/cDHi3oYN1NGUC9weU3vGTHzMD/tU2hSx/CeP
FQ+yDgUbRmyd5LZaSkbzo03yWmmLMTaRxnmI6HB4y5/kJNjdm8RVEX/t00K5QM5zbiMz03stk9In
wmG9dX3k7B1PfbeNwNzrLS+PAnedh5B0n5vJUrgZIF1Kiwo0EBrwnNdFtxiYqBZyOCW2Pmqh69Ii
taX6hDXqFuqrc1sG2i/bvqTB89o+o2HfPmQCykVNnWvJLzU1Snu+f/YZWfX2QVai+hGeV/3YjWd7
YpMZSyp5GTO2nUupddlDnLXGou1JCkVqnD2Iokar9OAZzlGeZLcqNFevLeXZj8z6yRgy15xrhdUq
PIAxKAkG9UHU/CACh1iVvBPnzszKzWXiJMlGVFWL6LCMEM0yU3Dn8MFdlkYab4jFDs+FKv1pSkX1
PY/Bs6td/QkAuAkDc5KOTp0ax1gCdZr6WYyZUwYXjaGYS/3R4kDwbHeWtE7C2MRItGweHGmmr6M7
/z3bJDYpGF3R1LXqxP3eqtVNANfW2ItqqWqbIYO/GObVcBJXwTCS6/kYjO9SbeyVFO69xLtGDIHI
vp49TQ8VsNxzMRdel2arHBVgV0CQRZu4QqjeRh4uvKGX7+2i09CD1yGWh11XewZYhhngfF9pzAPp
LNpuHTCO7iuNLcaXZWAgy9h5X9Bp9P4YlWwBHNT4NvGn4+mfRleoqBbc28Deo8fdgcVF76Ibyun1
Y1KT5UDVW+Obl6KJICbZyMutWwjRK55I37VKVl8j/Fs0vxrfwyTK93KM+Cc56vHdKdgBh0ltHP9m
mDoPS38d1g+BBkIYyM/cbg1mtk9b/81QGgw/Jr1+nTQY67Ay+m84GqxykIccF8t66cVZ/n3w0MKJ
4sF/46EdLttCM0iz2tHGko3pgNJGchiwO/WMKWxsMAZ2+xCVyUM400fkol6WfmN+nVQPLVE7ia6D
Ko1rNH+6gy6n7VHFamQVVVr1LJNnwik1qL8HebBAOLb+E8uJNznI1bc+T9pll4bBJYp0aW1mA0Yt
oNGzUh0/28Y3vNTsd6NR8u0YeQNyDvn4OSq+i2YvcH5rJu3mL6Zhap5Kx8ECyuzrreLJ2XuVyDi1
+xVQfDN99IfwpVCN9N2pI46JauevRRXtmILwjzScO/wTXoiXLcXsDiVa3j5KuKzLLHt3UnlynS7K
D12sZU91CFRcx1JtP0SF9pbr/WayavmKnFn62Ej9kwH77C0ERoMVSastIyt7UVCKAGsNHzHNQDXr
MB908rZKdAnzRNtmuvqHqNVV1+pYQSTdSQMQLtruBWDV+CIFBiJKY3sQ7dbcJNrBUgNtl9alvLDG
stmHbTi+F8F3nwf1q1YP47FMGlI0c3PrB+lSzacGgmA/vsfjt38chUvTj7XC8ZumBNJrpgbgsqva
36qwex59yw42JudFFwQZP6DwE4RfAqNZ3+pEg7BQwRB7Lw2T9VhiQPSIF+DaUXvl7MxNndYql75p
XdGXTUDOrGk6StZUbBSOz4fG7JpD1mv5hhfo+NDgorcsuUtfPQXTnqDMnW9mj2dr7vF15wS5KvrK
+pbCbFt09RbIcfpSRXhXhXKeE/b3Zay66mI7sV97MKc2Whppn7wnivxKdlP/MyouBkfuReZFsttn
aKhkqtLspFz+y9X40fuP46ROf0eYrL7i5fPWmlP51KWRegpyL3AHlcxVFqFS1qSJfi6nIn7URvuP
GKIYlngj5LBEHg9eG/kvo+LsxHjT1s2VVtsmd46ef2ogs+GK8bmwYO76GUdOGOD2tc37M/CH1WCM
8es4hdJeD8NqWU+T9SmXm29RElaPxJUNXonOtNDUAAvpts9I8NjJKfHICLMXfizn8bzx0hUfddo1
mAO/q+U3PZD0TzBb8tA+D0nDf4fn62RYNQspvLltLjwt1A++VyItRU10mkb946ou4A2FtZFsRdsN
+J2EU7NJm7q5rXyfJyarGlqeQIiKBOUOvRjrw73gmdP8c1UBh3WY5kLMyKPE2E19tsKC+Jvd9/KJ
f8mLjXb8LEQVH8a5WmW66VpqZW9Frz+M2SqcRjiMc6+BiNW6qvRsJaqqHtlbW7JNNzCz5IW/fARa
GB8e0St+BvmZb7da2bfAPOODGDoa6Bf5M+tqXjbJgvQlhu/qk0pbez4mmPrQEt7E1diVeJxvRbWs
8+DUGvmrqKnziMRA76BrHfkg2pygTnaZnrCXEfFQQ6vXFaS0h9uMsg3WMIKTVVgp6sJwYvkSyib+
WaHznvaO6fp8+R8s3Co3kdTOebdWPdVjU4DoyIsXK04L9qT59F3jzCjuGvQ5fprOZmx6AEP7Y7rk
8JUnA1GssO9Gz6Di9pLCwDjCgUawCzGKV7Wr+p0fxpJrzFUkHPQ1SHl/LXq1yhgwHfenrejFjByb
pEQBwDQPLurmPc+C6qIO2fA6zO5+eo0qVKk5z2xKF73MCZA0abmdkKc5k03IbhhopQSogkcT2iTs
Bd+i0ipdZDbKg4BET0Gx9VGPvYIvq55UQgI34HSoKPsg5qQpJvl+loFhwGtO9OaIoZEo7FZ+MiRP
cRTAMpMkSHtzyEkU0/TWZuXwJCpDmg3gq+x+Kw6gfjH+GB8aQVqRMH8byFI84fFz7QO1lGCcWsHO
cXx5FWbk5UFUGDoq8J18zFC7+qkN+ygdDIbauGK0zh/0rM6F6KjQVTjWmuGKdqUr5UMNMbwvg+x5
aIxz2zb2udKa7Nkv0nCJ9aSzEZ2lPEW7ZCBaKHrHODV2nWkHC73towO5ZmudSPl1ao3oIJqkNvtx
JdruVc+xG5yu52mi8e+mkMiWtxBz+WpXz2rYK5+quClQ1snjNZFu5ZOvdIcuMovnYMhw7Eumxs2C
UPnU+iR7y1EewdB73mOSS29iOuZ+iVvEZs0ZCqJLXvi9W2CCcogndY5mmau+UJNnmFrawxhPL+Jl
bo2hulXinJjyPEpMsmszPojev04So1IkkcJZHY8k/g9KcztLGdyr4koQnsWVGvjx1lQUwGPQn40y
51t6H/zvc39bSqzwW5vFW2VVpHW5cDoY/kbWyRiRzZf2YE/IqkCFmdJC3Zm8DcOlJxpvXT9NSLUx
crOya5aiURSwJ6b8dFsQhaB+k+X2U1FIS5CQvj+uDIQqF3WIEN5idHr5nAb2dMa0esOjciDslf5o
Eu21no9b08+/3dtvU4OWe763eI5pTQpMqGiL/kx+UFTEVEsLZrAIcoKkQvlh1cfKZAa+tEqM+sHc
dFtPU9G+xdzxKYx9nuQN35fYkeIzeYhJXszaiKOnnW410SGKqil3JMNwKJ7H3tuxFI3Paad/h/EZ
bXF7Z437EJM/rluGAOJ++hHiEpvDbqnrMBDuo2+zOdOgpKM16uJWFz+hI194rjPzqTeLbtECDl4J
ZqDgCMa1c4k8C+3WmT+oWaV/0nX/8c4fRDKjwM+QSU2QKIlbtdaFAHT624Rmni7WMHu9WCGfUq/u
i3z8FDNiMxPxWB3zXaTIeLYUTnMqE+89RGtpe6vlWXvS1FAHqDX3hhZfnzxm1XruEW2iSEkoD4tJ
TkE+ymrqatnwc7cYXc5TEJG1N2Ekfb6tKtrECmJIiAXPIUgixF0+frC4FL21PmoL8mPWqgFVpWtW
ewjmT+VJngzxnOgIajgUxjj+WYx8PRwgkCdNt/UOr2c6kEKxcfG0S4TN6BFtppUiByfqCN/OyglQ
u26Nov/H4iHQ+omjrxjY+/ErKAqA8ijwXMPcO4KCaM6enRTXJgOUrkgzgCtLkSvpiudpQovn1jlY
SJp5sr92DCO/NgZut4iALkWnWMzD6M6Fm4l677yaHQc+osHxq+gUkzwJFINUvTcg5bciq+VkFsE+
xBY/jbXZ7X7LaHW1cWsXY+/R94/xP63R/G/sfZi4+mi/B+JFe2pbt7VF7fY5VLK3bXoJyzQ6sgmr
HkUUpjfrx79pmmw7JJ3T1Y9iKDiDR9EkaiJyw/H17yaKtcTKHxPxVPzbtcQyH6Puy4sfaxjlbflf
10JjJzz+2iQmirU+fqFu0j7b5bynnGNMH81ipKh9/AZ/s94//TX+Zq3/xx+oG2RwYGbwxezyjdFY
Ou53SFh7TpauTV/3V2IDKXWG84idpegTLUYu6a4Z9BYyPWxHu7jKT/k4PovaRJ7qWmVjBLowaG87
1JKw3yptgsDlbex6RPdOBcH0YSHJzdAt1Uw71jHfRtEjdApvHU0DvYZtKy8zMTxplP/NRFN+WpM2
KheiMZt77AGhiUnp0E8z5VOimPtQbZxHKwgpkCzbYlWowob6X9uQsKcvCiVdiSGiA9kmrMgDJLBu
0+a5qA0fCqcYT6IpsIkWllm4UBvVfhST1IaTBAiyr/emAW7QGiVs7ILmYWJmW6cQHePCXt/bJv0J
F7hTa/vZRaSj9Gl8FjWRqvqoiT6pBmA1jxSpo7lWZmp2+XXkLcXVJU8Noisp0BpMbj+HthYuS2my
DwpSWJwxwuekc35ujyNcSp0pPiF6EZ3rVM7QU0Vzzlfq6CwKOQ7i25UPaGmFmmzh/t4xDy6qkN23
oX/5acLcLqpIgiA5FMTLv113HubUqlt33FLig9yG+Ul3kEhp5iQsUrR7HHk/1WiH8IwezZXPienH
pWiNolRSsehkFL6kkwkMl8tbqxjga5WnuuAFtvyG9maYlwpFm+Xjvm7Vkb7s4HYfRFEniXMYEbhp
gcr8rzFLJeItwJC8rpH7XZjx4IbRHrKd8icnX2WG3KMyMLfe+sQqt8vEQx07aPptw2nhXBUomfXA
SUqtiqxlWk3tpgVZumib2jI3mL9/Lziub2/dQwNRSArkU5erUHhwe5xBuj7Oi2J2U8beaaoOBULP
6uK2funoK10bLG5IVDtztQ/XntUl6CyhsS3aQJT+uJJ0dawXuRy/x1FvbKtKCbaqnBPW8dNUJxbW
B5fZBPdkIlt5b4IfHFzKanhus9HYiVFDajGhkxFW0/tZ5dAHv2w2K1waGldGD+/s17wHDc1vb4We
ZPaiRhGPRP0vHWKwrUizp22yV2FPKQvR5qi5DgZ0J9YQLffVasNE6tHWX3sLdaM4kF+kWkaRcS78
XJoNrq3xqxpKuDff28RlNcL/xXvPFTXnY5qoSrkNZ77OJbet2UBbxKQFrgbZ1Vmj3/GRGQJmcy/E
MDWCWf1ru9WkxoqnbOuajV2RMtwoQl86xeJiJbNdW8EDDK6isx9+dPIXGBeWX39J6tG95S9UHAsu
c/WW6hBVQ5p+rgKJ+7n621yPXgVvkkXD/b0ntzddSRarbokr8FbWgumqqqlysHhHL0SvaOsxAo5x
hrmIJohM+kpuTBCpHvODQGsvXV/u7uPTHvGJNpJzdGdYstedBkEdjkhN98kggK8sTAI+57S08rPp
OckSoQrCx/5A9d4xX4nexEeYyJzIly1Fd+dH6TISjfOY3+f9uiC+8qUbqMPULuNQ0taKnjg2uIKm
WypDG69udd8ox8tUbEPFSOHSzEPQp/kxRCR/jMz2VxoYd1cBz05kTKq/Bb1tr8soqI8Y0Ve3wtfy
aIHqwohKYh8QqzPKhWqW+tuUZdY6Vu1+jRyN9uYhnQrk0R9PdtjLO9uOqkViEw2KVF8nfZsYZ1yG
0xkOF371Zzp9XpD6nux4i69zvelVPX52vG93CZV/VFT5uyGtNvRrFLe/yCZkDFBKRs3h5/cdojph
xVJoN4yU2MqJguTzT+1kFdLlhLvDPsudU2TaxRfoUDIZAiV+USDaLwGhmHx3ymGjjhUeQ0mdHQj2
jZumVrWLknoqpuOkVrtuhjNWWvqFbPQ5iNRnGVwjLD8F3cqswRt4jsybnk5apO28k2IN/Zv1cDut
IxRx6k2YaeKULuY03HbrcD7a3+fkhdS/2WciYvhpdYV3jpJ0OhohADxobh2Y5q6+ykT858qt0Mqr
FPr1nE2gv/RVd1QrhPwIi+8rH8202CkefVtrHiFxNqTI8634oDixY2SAVI8rPpI+wC6vOx2nwfkj
GaA2xaRwTJproRVb0QyM+cckhTP3sY1iCKOJahwCbXgLGtt/GjGffCqNblqXuA4tRZsowkSJoM5r
8fbehlz7XnMG+yRmRTbUP2AAq/tCXoByuOoHKhoPLC4K1Q6UZVXworm3NYn859Q5pAj9AheQzk9X
ZYr0PHE7xLcRzfSPok7gHSJSRAJtbLMQZYh5kKWnoDTvg7QiRF4TSPPqp0Fy4OfcHPN4MTJIeRXn
bC6cZTp8rrWiPfR61wcrJ4wPooqtDOcbvX1Bjw6FrLTMHkThZUr2kGrpimBOfxJNU2U0e3/oHwsj
LI2TmeXGOgDnZmuxvcTZfRsaODCkQaWukRccP1v2C5j95FORJfGWIOWP5ix6afGSl0nMdaElExlN
lSc4aS3fOtnbmXO1ayX7jJbLVoxouktTIZfXqEphue3Q8dl/K+DLbY24W/WZv2m7tWXV2h9m/wpN
E8hNP2UXL6uyz2bmpzBu1KMsDdlqUP6QB606iUJiD3u7Chw/XBpKOjPAkubQJyDhYPX9/MCtHOLl
eCSto6qL0HP23NHCGwBeGBvVBMk45Is2WSb1bgk9eCU6C11DKEgOlRbs/LQTbdL/MXZeS3IjO7d+
IkbQm9uyXb5batkbhkaaofeeT38+oiSVRqN94r/JSCCRrJlSNZkEFtYK7IVmL4I7z4Xb7ex03oZz
kPm5c2tj7fce/6V6HbyhGvOtCBTz8+hxhqSfH12pLAcwEAGclw2x2nnIQ6X0IncmaK2gVRF48i7p
UNKy+9OcmoASftrE99VYVsW0SuVyN38GR5QmX4IhDkDvBn8XauSh3DAEWxgmtdfON8PTFOfzii5V
7dVtnOLZU52DLAYdrqDpVsi922/ElSXRt8rIk4tYbgsxBltOeapGG4c7KcUxO1B3YZcWZ6dv0NWU
KSyos5oap/tqEPcoLkUqD4aERzbi9jaMakkOwqb6IudzHbDful/8dQ9jRAobU5obA9+DT+txLmPY
kuWJ/TJay1KOzvnA8XU+p/QYrfnb6w5tENXPg48qrN1n3l+U/FdI0NvfvAYBHNOwC0pWFcXNn7F5
VTcwMhmuxEJKZL4rVZKUedOe86WGDpDpQAKl/0zxAKiWP/XPapnAYpq7/pMd+/atMSlQp0Pev/h2
Q5ETVNZK8FWGrfcXPaf7tvV7452Ystpmun43fWDgq7ExqkvUg5So9KTeKZENx3o3aC8z6UBEpKL8
a+E3R8vwjQ9/ishCi463uc+pP5AfT4cPfAHUJhZDBsmHW3oWQGgDC9VvC5JAH7X3solDUmjcr6OH
4fcNVkS9s7VjhRa8pTxc8/S1LAgEITx72+fzjg4B44MJnR60vAjHxIupjHBA0s3nUPb+dZNhZN7b
plV/2TSiTaOk9a1cGtOthlZ0zwY5lHhZvwmld70K6v/aStr0G9kzLG0AJEmNrfikK0B8j+tAqxLQ
akwIHaMp6K/GvJaN6h/DKh9vHk0W9qoKOqBsxXBRSnz3BaU0rul4vm/yB3e4DYYTnsd0forC2o62
09hoh8YLP7WwhkZbQ1PGfZ3AGS3B9302vEtbo6PXTK4MSo1Pc6m0bSCaCLdZPI03CZch6LT3Y0b3
Y6pmMB/zdcj/pKpGDpvAq4kp/5NGnzkr5F+zu0+CJU588hVIML2k3+Pu36fYxrLv8V099skWuVb+
F3TKCpS90dnUa/scdpp9DqaJRO3Dlple2MUqcqdqJ+YYZNX3mGg9ZtA3cKzrD2A83qpGRe3IhI/r
ai9DqoTKJqNBfT3JijhlaADdIGvkGfs6T4Zr3fX99b7bcD6VtLStEZKDyEfVo49199zQ5gtAslah
4+H7F/dMEXrblJV7jyKL/65LUiSjgRG9UYP0JFF9XOY0ravTqq7dchP2abOebdt4tsPMfO4bT4NC
mFfvxWUuLvHXXrYfmrS7iF+GEpGEtTeO7Z6qMNS2UTfv4BCi+7qpE9QMR37asLi/PHzJmDUv2TKI
r2kgQpMQGZI06ddu4iPj4QaVfV2UAl+rqKXJRmtUWrdH/WSEo7X14mJ4P6Xm+6ow7G9lCqUhcnyf
/mdoOdjvFTTDvvEKSg63/R4aGBCBPq6K/HL/fgktlqvW/71q2Q4e0pLF2gL18KxDqrxx6j7fVmXB
2XTxFVPUPsFKMFGM+eGDar25TKgYGkuEhMkQVSPUsUp5rWzfeTayMDiNRfJmnA1nFydod6YwTV8y
q9AuTVXN00qm3jR4a0PN203d+T+cGYIaFwmfYtCP5ALGvUSL75fd3cIeHnsaVGxU1gBiL9dNdZqX
ek3fUdXRTjYppe/YUcc6F7QzH8agP6ouzCTQBOZvYP70KWto3lpMWdB0dV51RlkexMcZJ3+Taide
D5sXZzFoUYZAAbahlaxJVBp42kbvUmUrIbKQqcobTfW4BS0f5RX0vUE1sHt8OnKt014bk+H+6bLJ
N+EdLIJ2enp8OmwFq0Gr46Pqha/hoM8XGWoTvMyqAtxbjQvNzbKg8yXwT+EsSlF0YN/NaQzU+5a4
Uewnbw7fon+qXhobIUnoR+m5MpAjQ1pkDufxKoPdeeM1KqgToJxJOuxffrsKtmqUOKgMkouUdF4e
m/1p0kCHSuYv8rv+5Gc8u40gTs+jEtpnfbkPQeBo/WL6ee9tnAhZSwn5U9zDV1Nu0OdFumK5nAz9
MnNhV0RWzb5CnjSsLNJMNOHZ4dtwiIpzW42f73mKJVkxLxEBB4Wj+H5GQP0cvvUCrz1EYYYEFZww
z2ZuZCsvzObPVQsMWNf09JrShPZU9UrrQkBLZnwFQhO9TwPmDcf7W4xmhMRaZq5tpzda6HdocBXn
h0tmcxH/01eh8fSb3x2qbq34xgvE1GC3acqhLllyvxyGXQkS6KYDDXuaCjrpba+u1rVlA5i0EuvZ
Dgbr2YsVf2dmXrWm+xWtSheKmrNfweWxhMgAkDCGvGzY62lAM46BGpde8g4rOpLRQp1kxBGdF71x
6FK9MjYaPEFXlWDxSVgIUhKqm8pdSyqtb2v7EPnN6+8Zt6j6PKv8ymP6694A1qDnrpn192jM+usB
xeEXb2kkhd4kv0CYi8KL3wR7Va3p+Zl5Qc9M69vE/XQ5crTnx5ClQXcG6efpu7i5ub6hnmSR86m6
i3RkAGiZPvbLEPgN/4wytScaGmWWZakO0n3pb5TlCbr8nZNm753B4FRJ+v/U1BCRA1/M7e9Tr/5E
1ReqlYWdC+nSYB9VA8RefF9a3yTv3S6w925keHuDDPI7V0tvTh30f3klr6lZk4zPFQKvJ9+FS8iB
rfivYCvrgUfrtzO31qmg4EC1ifY+UAoDxKsWbfHtp7yf+pM3kOvmyYirt5vvi48wXxlhsQ2TZi0h
jwVInMtZ7Y6pEsUn14cpHlQhauc/TfHZy4LMZMj8GTAEEGLSo5HRbgqxfwsa5vrFz+r8RColeOOn
0d/qRAOmWPPytk8nhZb384t4hr5XT1HsfZSle1DMi148NenmsScy8nA91AFJreWqMsRac6BmHl3F
Um3PvvpasXtciB4Z5wnWwQ+Z0+xbKpm3ehlkZi0HOupZ5n3BHX0YlOfkI9g3nURdbd8iM3RuUFy2
B5qVkOf41/YJQsGNk09Ixy6x9+2uYTyHUDIcv1/NQYExisGAGAFirVUEQc2maOB88hcSQWWav3MK
Km6m/WJSUHodEQiLchjz3MCcN7n6zYxV7ZxRTLrM5DjnTeEW2sbiQbYVSI7XWP41n6fvTWNLm4jr
ux/m0E8vCa/ge+57S58HHMpJV3BIbIq/xJIhddCWW8l08nvQYXoIr4qrIAzPhscQ62GGZupMt7eG
YGk1Nx9NpbXeppO7mmrXeLEXqw9TZw2BPDCwxaxbxUI1dbjk/disyzKrdhlHiBj8OmqpPPm8Q21Z
2E2mAGS2+2tkts7LGETOreL+eg/2eAk7uUnyNZHFJHJeeAlJYU+s3vZ+9D5xoMRbqUkHugDOASEf
mBZLiAaEmiDnV0A/RZ5RdqFhnZ9ysLlvk5gsVP+4baEmcHKfN19LP1S+7vGi2wKb92sdgbplqpsK
KP3cevrVJ8sS7mjcjr3c0zcSLYMfgG6/22hdkY/pCo4Ny8VkcGiVATlB/QLWyWPkdMnFpd3kyZmA
wC2WoSQJOAVmwTJMVDB4fo1Uf0L6PSEUx/kI7Emv/mLGqOZAYx07gDL/FSc7cuRxeNJxc6wc3zop
xUJ1OCMATIsSjUXmTgnN8Yxo+XjWtZBf3E8zD3MlB/Rqxyvgkf090FuWJYZ28qwDLvxjj+Wb1jad
YARqVYQgV3JJyOoqvypuMHp5t1ZXX20I/482rGU3GaYmRt1NTw4gEvkHF19vZhBsdjwXfnE2nv4a
khU60iL/571gbzcK5O9JdI0btdzM9Ga8c8Icen1YE32rVt7RU3vpO2t+Lsucc8sU+cC1spU0SNpD
ZqOqkzYvVW/Wh2ocin3nxNprXerfJILWwxNltOxjmHn9Fmoa42RnYUOmwXbMp9r3mqc/SiHcVRH6
RTihpqaYrxyQ478IKcjKL9IJttOQbg89nh//DpxjJCMqL4YKnTrOPm6tv5RF4UAGd1E3eJgy65uO
bgVkon/zP2I9eJz3iFb/Ja6IHDu1cFFN+Hk5XR+AfNJiLf7cH67N2KGl3JTac0tj8KYp/GQrJi1o
2nMGVRhNmNWXh0tm9TihRM7pOIS3EgaxYub7BryyLzNffZaQIFtuAbzdrcWUBTXjkeAqxkYubkzZ
PkMzGJhfrhyiOH62Fvl6eOzGa+XmIO+WgRtbskEeWNuoVVvqK1mWQGMqj/mIOlvoBJ+nMIGKUTRY
Hbd6Ur2JTBX8pdOiwFoJf2mW+T2dSQt0bwyt8dyV4ceGqtLFAh376pdhsDHmIXuq4rl/jcbJ3heZ
k29kNYfj5aKn/hdZrLg9njUl+qKhcnHTFTu+mcsw8FLG7d8u4Qf4sSCzsZ7yp3jib1tMb4b3VGbh
qNjnmeepXASiM+D7cqluDvcQ54Rn0AXWpYs/lvkUnFy0IE72MsjsT74/hYxpR2dhPG/+/1vHDi74
XNe3QiXzYJl5mDK7k87I8oNzRohnsoWTRmaPhUytewSINQ2dUFYf14rVCa0lF5HUcDQsiNtUtziE
fQGaDfXV9ajOGWc2K1aeurnKTtAaZCeZzcsKvIc70wHD7Wl2A2ktNI6VA+fsJs9T/Uqn2ZKQy+rE
OUP0A+lpmb+ZtOlVoYD4KXE0YzskS9/qgEkyftWlXkWjXR+c0M9INtDdeW/y2dq3aIyc6mWIs3wq
D2Jbg4pkSacPu2jQo4MjpgRpoe2jm7nE36d1k7837GQ6aFpFrS8tferwQ+IAN4DdjFMNhO1Vk8GA
bfmncbHE9YgT0+qsdK3YfXkqM/fQlFb3HsBi/6RES4NRY/afdDDvLgeRLwMo0G2r1soiI2C84Xv/
6kGt9CVrC54V4Zg+U2taqXkTPs+OT6O9quf5Ghr/eRME8fleNW2XCqmUO+OC4/+IUpBY4g94RVvR
s1SsG8PR1oaNMGeQ+NPbQm3mE/26qN6q3sc4GpMbkA7rNCF1vYJhsH1PciGifBtk1GAxEyQcdjVd
IGDgU3NtuZOxS6ULS1Vposyz9imbQv8qPpllmfYhMD0YqENAxc7y6LGWoTI992b54/s0G/Ljww8N
8HBWfHcvAShTDodehyzUrBXvJfABFcZQiZAoDIaV2wwQAi9NtW0UJjCtKJ9oKL/BImc6m7mM7LMG
JwtVBn/e8cAIN/rS9l0WRr1SQxqYrLnV300+2AwxH6t977ZnMWVVTLWl26Yr7CT+hx6Kiq6J3H+y
FH3ehDlNna6bDVDt5zH0v7R8FpHx1xi59U3Lu+RD/zQOc/HB1kxlq3JM5tH6dXbADwnzBOBU+pHM
efegpmgpBhz1AVz5MAWwW0D0WELnCp2S47XWnQEjDQbEroIY4nJhwAjr2uLYOcxw58CSYaXc/4LQ
fB5jL6Qdl27xwCqjd+C1IGVafEEQjKjW/liVmfgKX6EDwqH1MdELn69ZH9bTOI87Fz5MCN4C6JPr
cI6gq1Ww3W+9CQ9faM41HJWtfmg7bef7Juzr4svoXWpRjPHqe4w4NUvTDz2Bv/mH2kEdDlbRqlr1
MHHvjYVGoGzmFzT/kHvzMxXeOye8AB5KtgGq8GslSKOL3ShUzVVDi45tEpFgzOt+l2dq+nbOC3ul
Up/4y1OirY/g0D+eY1za0YvBGZgmjxA+oXJpOqc22T7FFBEvsV6k674N8w3y8tBRl0lp7ScqOyYH
5eOURiDI7OXZ5/KLONLZjmqBO10HN8ufpshI5mFFD8/AW5ap3OK2VW6jE36M8hgWr8USf5gn9jHm
zRWy0QKSZc+K3wBmSFCxQ6teG8HQzE3VJ+vIfTXQvXiu8/4aqJb2FC603YlV8/Is01+GsPiQe7w3
P1zTzMkTuJiztDacUB6Yb03IvcWNlWFvqVEXb0N3emnggjjGy6qE8G5Fgk8NwSR04Jxb1zlA53Ml
BTqpFMdCldaN+RU9E4pp7Y6bpfJiBor/AocekBBd+yyW+LMqMlFpdPw1jDz+Pczqx36tVnm/l7i+
avxbT28zN3P3rWlBUhyHmbYzJ7/8GE/drqDC/leoQO1mR+Z8VTyvvtA9rKzl9T7p3VXCr/FTs0g8
G1DGHbs06070nnwMFHjcMnM0vhTwZjVSOk1nRGNRk/vWRinVKb8K3muxqW0mYD23pLO6p7kvTeiM
IzRWR+NdY5pI/wiTMOxb8bEF6bG61wq8iUzY73a/rCvmwiucJOTBZD/wZXtbzn52kLpzpKVXl7eS
U64lPFjsztf3dU15qXMi9IzcMTjey01aoL+16UQ+tFVnOxvI/EgNVzYcVNUAdE8bsg30vnD5ciAj
y9gWADZ146MZG4dByeJvvUGSqw2y5LVWgmkfAMg8ZPEcbEqLlwtn0Ug3STBzEoep6yi2zHLqqd+d
YssAL368Bc9zq2g4nwrTre/AKbNUi42ixfEmHwO4Nyf3pvIijKBc34KKGJP5OCyDzGTwDFjo7Tjs
V3fy7UojadnBGSac2AO9W3ci7bbhRp47i9YVxAWjsBT89D3CZJf4l2sAFXCBCna7cjnCZB1Ee6pw
7oktw90O7QbK3qT9KmxHFbwQ+UpfdHLu7EccR446X+B3J1+9ffSrnu9ugjkWtAuCJk6pbcwpHG59
3QyQ9zFDmJ43f6NTtuILKhVN9FydJvRpo2H/CJRoLyy+5k2SH37zk2m6VGZv7gNvfi7s8nOj5S0v
x4Hxzinzz8WYRBBwCZ2rB8NaHIx7BPn0G9Uxa6OEkfEKngAUBJo4+6HX1F3QxVB2UV/4LLOcRvL7
7OErHz6jQQbLUiDq7krtxUvGa2DXzQfPp9bfOxBFigkZCzTgSYwEU2Y1HwBRLHqCWX8V0/ABRSXu
e6/NyhsJvG+ypzZs7mG1a28kCAm3GJozbndiNlr3NgNwH+qlcm1HPX6OJzUDJtF8FEuGvMl9kIAG
BGtK7x1z1/SO6TJ41BR5sPR7mhQo4JPm2nlxuQBPNO3VXJjwXCNN1rKah6p1zQP1Raz7hmvqNv1r
6GXFFu7HYWvCCPncAcnZZXQ7T354A2R0UdTY29cg++FgZtDnKHzSaM5cjXaXWCuSnuXNUOPx0PTq
R1GnF1eVe94h1YzPdpUWG7hQEcPLqgp4nzpcU007NxTw34qr9yfEB1w3PHptGgEnOdM3kuhbV62a
owxIY9t73qWhScnjo1uXH4Za7XeghJq7sDXMAtNzPWXv8lLzjt2idS0DD65uG6CczX3jh6+sIW0v
E/0gm+ZlpyyWbB8y/z/bKZfUG3KRvCbH0AW3MQTxMrgqQK5VFc7NKuMfHPoGVkC9QWvtdAFL9wBx
O2Q3ex38pPQTdBb0bT6MF7yE/uDc+m2hD+iVdpG7HrIGRkh5w5ibqOrP8vIh7xmzUbnciex+NbXk
1cosWUVWPj1XTk3TX66T8LZpHF7B5x9erDJ/aicnQsTB7z/UMyeieymxmGkatlLF+GBzeAnN0nqX
0wZ+m3Tlb3GrM4lA4BLGdjbHaavlYbxRlxx+DtvXE82in1B4AF4T/tRUkAWI/z5JmPhFV0FmsoiS
6yexfhFSWLbLIjQo62Bqn2A1Ho60Rg/HNgi+z7Ru/NX0+oEMfRy9cevZ8dAYB1oU2fXHsJ6qQ+r3
03PZv1LD6m+OnOjsCHjYXM08fieXp5ndvDZljnQticf6EFcBpcjCGHYdoByeTGZ8pE31AP4gOA2o
D65aKNafi87/6NJo+RGk5LSnKYU/vNaL0P/W2xXq8iGtiUn7vgLSQd00+ugW3nQaw7AFuMwuD56C
Te8CpJ2i8NWAVW4z6WN/mseCmtcyU5fh4XuYaZ175ephs981c301c9hv8vaWKGXJ477KvjYj1NDm
NH4mmRVDQ+gCtlETDnb8yaedYnJsBXAQN0H/mrQg67oMFa37KizibzLbW8miuLQhuiaplV19QEwQ
VFtxXe1pcs/rF8Vt25VuIDDmDpRIZXDAFcLD7vCZU/VPDFL1K8C110Zth3dFAexmRORq7+hGffQX
nq0y/ja7doL0lRfw2JsXnExlfDDmbthnRu5tWy2Oth4Edpt+doLnutg08Kve7MZLKJnZk7ZLlDZf
d1MWPjtdjlPt4w/VqBSk8dggg5aayhER8pflHzLf5jHPsrrOj94aPJ0SvkG6rdgPWfslAGR00mpz
37jLz1pKWDL8XJjl11/6P6pcMQes08wOKW3NqVo/9a717f60L5vyK5+THAYNjBqNHf82q/zYVmaD
4FtOV7Oj1NbFWgaZJW5oXZBcUTfQz1jrdJjTeSXOR2DvZk91CMpS/L+EwIbu7MFOflNj3UKQlEv9
EtJrVbuq7UzfPVYCkwrKOHOLbdO5W5F8RvByLJ/GAhEMsYx+covNfcFABIiTVPHUgOg6cMOPz5O6
b+9cweCpYRDuYOeI0T0VJ8xTTGF6Gs9jdL5bshCZ0wdIMoBuQd/FMT/p/i6Sk2NX9bfQqUk6xc74
BvGkYe/7kXWYTLe4+dy8Nsichp8NpznInjSuXpKy4u8Nic7UT/6uuqmnUO73bxLD/ZaTSzmJyyK7
enVt9yDWFFfDG9+GBqhBLGlbjU38Aqs0OFz1Ra97f6tRn92IaXOqXCmGkRyiRaQjunBAt16SZT4O
uXLSWnOvjP42M+rowxDPztFqBv7qy75be4FmHakZNzsLkRw47RROquiP3OVItJr6a+LefCgljl7R
58eyrXeWpZkHP4PhU9X88qBBPrgueoQMoDGJLyoykJP31NjR+8l06m22FDXBz7bn2XedRf0hakHW
+KjGLS9RMszLG9LDfPiC5jaVSXhf05ao/xn62/bKo6ZZhks+JTx5inN1PMXlDk4CLNlOsYlm2hwW
Z5nlhUENX2zwZcWZd+v55ORHWfRbD9TgY/G+FxXrg2YpXwY66Psg+aoNrQa4f0puQeVGpzpEebDN
7PwDYMubvAVAs/fR4af2LkIWZhcGsX+AiKA918jibLR0QkMs4O4O01x18Sel/5BbwarrB/tdD1Xf
reunTxJlmI33FDuw0Ilp8VK9cWnnOYjZJ4CHHK18mZyWLsbJu0dRbq13dhs+5wGEZTFZx4PdmvE1
r4Joq8yF9Y5DGZjPcsz/HqtXnnnWP248vavQ9PtYR/CeKWWW3nero2ocSN/EV46Z33fXepRynw6K
ZXeWQukR2StzLj8keRa/0qyMNkcWW7va4oGUzbCK0rv8V9nR/O9UvXXV4Jy8JMjqAqhjoeEvUs2D
4vNsqSYsnWV9dNzaexrHhO6oVNc31WT2t7Trlf2ieEkCICnPdlKoOw+AyEvm+Qb04rr/wUnqr6Cw
qr9DYO93dp5RpbbVGdHRCKaFVqXgjGzX03DqR2c4KbxBUQieD2JZYLdQKQ3KuIIs+0fM3b6vZUYy
nmSp0TSoZ0IIAsS8B8lV/BJ+hGbwUrC3CC3IwF9TeLXHm+JG+UWMhzsEmnANZ9glmszV978tSPBo
9Ppm9FDsc5dLOlaVqVSjovBQJ3EPT7zeRsaap8kFgl7rfVDEzTkK6NiZyEO+T42qerKNHnHKZdWD
0mtbxrO3l9Word1VwH3iJKuN4z7rnas/Nx6KaVFYJE+Jw4+mhC08afQQEepda0HKAzQodLZeSzdp
nuT9OSjriwfBVQDdO6InvgcUpIpeOk2LSHYwJLAGx7BbXu9RuVW+kBx0TlHe0Lw9K9BiKo0RHyRY
9vIShNh3a5q7x1UMiljbodftjT3B6satKMz36NOXayqA7YVaK/ijJcU0D6m7RfOi3voQGbx1IP5+
noJ+S/ke3r7JogKWDq5+kGCFV72jocKiV0JfePZLGqjhy/jWOlV4ePRbyEl58Zs23734H4fnn/5s
6OqTF7tPZmJqJxnmJqSM8wczMGOdlx43W93jrNZYJJjYNz+mv2x8OGO31Leg7bKVXFwtYG+pVBW1
4eX1W6oPvFbZ63iMs7WUFmT4nQv/z7aESrXiXswQW81Q6UpJsBdRQNnXtZrV0FnGxeoar95Po9Ou
tAGwikYt9+InGu1eMpWgZDUGuQ6yuE5PNi96dHt/J9QL3uvgi/7Dn4eS9EjDjtXSepU0uweB3mOn
+GjYn3fFyB+uLNRqPaIIXWiHgtPurYucd4LeqpOGx4Nl3i1Z+2nJ2hIpsC9YU++R0v35M7KOMnsL
wsLbSk9uCLXc1ETjTfpvjXSodp4RehtZtLMsewMplqzdh4U529ChS5VWXdvvIR63o7eyKHsSx0hX
uWfmJ8twP3NzfdslhgKwv/k+cLQjSd5cxJ0rvq2Sj9bUVey3zU7C9MKAakjWYRsedi0qBhydEDj+
d0Lmd/uXBI0siZ0vqZxe9BN+WZcp7R7+d11lq4VijFRUBV9lU3HYW8cWrzORZkMu02cnp3DIpsjU
izIKVOq0QHMpfzut3cK2QsU94TGoT0gW/yQQEiqhh2kuXEQPBiJFA0yVJqGDRhYtFBIMms0HM+hP
G2nrNjIjfDbMr7lwD4qlll8fXdpS3wmKb3duQut7tLSg/2v/bx6uce//kytSVug0FxoMtXd3kdM6
QBsMB7ACsy6J3Au6KpC3p9nx4R8qC2XFQe+GnaEm4+oR/LiAtlxl2Uv+JANB8ePCude5K1Mly5k5
mX9FyqdcU82iyXsx83YEjLnMMm9Sn2o7+ZtON9THxZeilA1WODzmfhANyar0w+AadKb6Js1nBLQq
F63vKtHe1MtCqFbnerEkwjURyEpzHyKsZYMMlDRWZUctux9Td12n/XhPgtiN/i4JEHkoSoRzaDrS
+61aGdXGVRFJWIHVgSvRqw8UKUjxFvq46/0KYJZw09ynfDfxndlGqGt+Z7ER529MN0JvY9PMtC46
GtXadVDSjwUvZMuNpTAWjsQf1uzO9rBxApoIQiqO9/tK2phbXi2to9xC/kTn6cVTu24BZG7kpvPb
PUh8MyWmJ79wXsUitHxCy3QRYXZCPVn9wgMqu+fp2QCxdJboP10UplsEBKfeu98rG7khSmCykInS
FYC6DQDpWqUnz0muD4D94ioW1z2HvpihMiRXNYNQ0o/ilvb4pD1PbfPtXt/T8vmp03TrJuU9k2fJ
BlZC3sWRZqGTOvZu84JHyiZwaqidiefhts3O28X0DsCORKgMWTt9mVXF3QsAP1n+7dWAHlsxBbgv
Mxnu8Pw0qMj+I+bwi6+uoAlTTI3zYFBeYQ7jIGDz+xczLNLdPen/07zXCBzaYfeBOkLG2PKvNplK
/EYGC/Fi2EVQdk+BEd19No066JQkV4kIDTO60nt8oJHCv3rFiN7U0lDOEViIN3nsqyfDoCVLflQ/
TSft/E0PGdQamYTwJoMxBdEtCUgJF45u7X5byNMw24UGda/fFgbYT0hhUMX4eSWF7qWVN5qQg/5M
b9lNe6TgPh8lvZVJHkDyWC4LMQWYQzF8TRdNXxnIrNT3mZiB2n0tkP3Z/+YXMzPV6oK0BY1wA8jt
P+2vpyJeTwkZHWBDwXo5hnx1fGUzjOn0KbPSYavpcD7RfJ2iZ5D/nyNc39/YBcrOZeBelNkEn5KV
lBb7Bm0/X1dXZd7S6xWPKSX2Go5Rc+FNkMGqLeNUt9ZGpbvh7hI/ZLE9++gsrzWlPN/Nxza7tD76
nUGDy7+3aQvvAkTxCYBPS90+NjziCjMotwPVjLWsykKjuc8uwMnDg7K1GGyq1Fl8vDO7LiYCnNHx
ficSytZg4XfltfW+gDQkbWbik1XfM6H9LdfekB9AMSJq5Yf6pbZb7VJnrTGt5gp2MThw16pr4FsW
dLhX0QRcbK3Xwn02IkFS9SSPN7IulzBV1VjXbkxH4RIow1ik0bTQ3XwM56LmMcLFZOF+xbtdrjUO
MFujGr0DOpXBG9v1X91ySD8VpuVt9XEsQFBF6aepyDcaxRbykFF85l5IjRahgF2mlum+KoJmXbSj
chq13P4wQ4C+kGfCjKtAV2y878z8ZXQApupRjLZAWs0HN6+ilfhk8EO1fTahpm2hFLj7Ndv/6g0U
CSVAQyTQtVyLBhTSSCKAbRUhjVqcl2D//+GTGYl/ckkCaBVbAn3X+h74G9L1t82Pq+okCw+Ig+4l
XZc/EnRT9mXox5hmadLWsigpPDF/rN2zfY+IVPsyVkDbJfzhlo2syfUea/+93qDm1BKMHKka93ti
VLKjYiaqEwUbmfot2mgIzh5GoKjV7pFG/dO+xypiVb9us8aEtxdZbmuDFjeZ+mY0bl3qH6uydsnu
05pan6dlgP+gPkdliVNsMyGvAA6z2EmMLD8CxbwPtvJ+6kNjN5IzJanNoAdob8sMavH/+P6vcSG6
YTBl2Hu5XNC632bHcncgWrJL13BwWMlUBhMgYaFl0760vezy8MtMfHPtc/7Ogidx/b5fQtrIhr6f
8iUFOT7jsVdmg3wkx6lVGpvqyeKdg1IY3HXuNG8qI+VVAWggFCbMAK54xUqmMlBVgGMF8uBiWX34
/xgsl/EWAJksP676P316YIQrNQIL9wiWvbKjMLTsaPVfOYSqyhrKm/mEMOJqjLP+qAsErFsgYCn6
w+VBphKj85TfWBUInHpAXIEW3FRFG5nIHsnuFQ20xXZpyj4+RPJEKU+GYtHMe5h/8j22yVUk5Dcf
QlFLaSGDnWgR4lN9OsnR7v7vZz4+TnHrYgt3wbByFhYMSzGeggzG9ap18ysoj4VKYcGLVTPygsvC
r74lpmusp6YZXUhAl7DFJVeS2bKohSNMOvXK7hNSQEPvkZhO7DZamGiTU4WO6vdpGowzVNhoX8IV
G9JD2sSwKajQi6vKBH1/WCgasJ3c4XV7HKe9baR/wTLNilFzUraW4XtkEyo0FYX19r5H1h3z/1F2
ZU2S2kr3FxGBEAh4pfate9b2eF4I29dm3xcBv/47SnpaNXV7HPd7USg3QS9ViFTmOSWQnRViHt2f
kYBR1Ah7AZiZ/75xsgJ8UQAYFD8RDfasMEdsFFagnh+WVdY/sV7x0ZIbKSiDUQ+8B2J1f2k7F3C0
MhvWWVobVh2QvE7JvojUrvEc/eFvOMN/eifN92Ql/epCcitBRrFZp2p19Cv0l8lLT/M8JefBd6Nt
5IXNdlIpj3Hy0URoUI6jZdaZlzjII8vQjgA1VBkQEoHWOJ+8HFtxpa8SdJMAOXPXMOlc9OCEDqrV
x+w3FMNEhwf9L0WUuDsXCiUXH/ExCtjWeK0H7yXwIyx0ycolAyx2Yo/4H3Cd9tC2I8pprbhNn9H3
DgJa/Aa3d0qGo4djbgNknHxAHpWC2AKDhbPFWzQ1eP1ELOmF4ZmXKCsP6/e51zg4L8KJ00Z/bQOO
q1u/80m3Pg1o6qOVcjunRrp5eDgsFV7mWDU229mspyvHBYAH0IjAx6nwGbhQEzYVy4QzH1gd7BfL
LcmoKvCCasjSXarMpLszk/tkRvUhT6fvZC07VK/UQBMlbKZSgTbRDHWdU4fiIoXQtMxzuwHWIi7C
3CrDrgmtPgG50UCITuglKzeebcVgPGSoBEVHCCg7mBFdaLZYVnTB+ZYCL1WWu2nllWDhW6MowIhs
EGWaaNdOXTQ72KpxQsHNrDPSLUUSnie0nj/oYxWgo+qJF2giy4Eb/7OBXHTsjLMRnAuM9U5fTDp1
ekQT8neq+elMdQwn5DeqD0KjiwQHl9KZ1fKNPBaqGXrz+6WOFohVlRFyundrUsCcA91jZik4rgCH
hm3f8qU3ZwnQQvMf6pIGQ0q4HzO57M24Tr6FQHAIaobsMhIPJYoH4m1XZuk3I4rsczx0ArmA1Pg6
Vr/5uWIiwMuDGmNsj0I1oA/hb7PL+Y6k1cfFuaKzIYUeBAWSjIP+12htJt26uPYxstBbL6N1KfAY
Dgaa+UnltCDi3a2X9SdQlgXrnIy5MYzHWYi9UbsgIIv8gV24ShHTjAaw/XwHA8+yJ70U1Q+/u5D/
mr4Frf4U6vy8rr7MnQ9dsfed7ziqQhmtup27td8NWaOnIYrQovjZclF8ZRjTl7K1oluMM7qNV1j1
78DNwQG6YM7VnkrxBU3WR9KXoYF+dW/ytiDsQS3QdwlaE3QNo7DaxQu7Qlapfw9T70PjARgXcA4d
WGMZKH+UXnSDuwlrKS9O9zl3ebY1ytQ80+BFHdDqikkWwaNMJu2pzRlAPl5jtM+6hpbJ3eXJ9Lqw
DtdLRvq6d+5NFnmbGB0MmwiE6GBrST30e/JyG4nOAWo5dDTUs3DP0muGclWSTJZWWWgWM3BaPcbo
Jex+AEyHln+9JPmAmQXVRCbSJTpOX1Uvc3dVupUHn9W8CH884eAtKKLBOufCss42XrX4hqa9aQlQ
gALWuFgdyKtUXmTXIs0a07DONKNhjSPvkE1be+j4kcJI1QFwA6/CbyGkdDunRZUdeA1NFGH6qkiT
KjNpRpWYNKuchp21uHrXVLipY0JaY7U9+ur1aCkt6nB34YdmbCPUXaM+VLtFlsApvmuPmxnlNFUg
kS3FUZzskkuYGqB7tUeWXIQaSMmSqakCoN4CZZ8UFrLJ+9Iev99F6hjU6fBXx3X9u5VrdCleUJrC
UeIyfesjHG11bvMBH+fqhp5i0DK3eEwGWi7xIUXeMDH2WnfnQyuArWddgVx8KtGgKQ1LiGJZfKuE
YEDBBfJu+LsY5ubg9V1+w6keGoVUEyCJI1uWfotDx/zGWzztp+JEAlOa2fWwvSU/tHsX6EXkBhCQ
6xnbZJhNlFUBbdPygr4yq9uUIFUtncnZ6Bun2Xr3dC8qfeHl/Kpv9u7mwxKllGnSO5s75dw1zbAt
i8MsZ+tqgeSnKyfZgMYZxeJbnH7Ol6IdqiagKQ0oiJ4vlVaSTJagTvl00U4PMSSugcDEnldHUnIe
1U1wF36nfVhkjY/YgJSMOX6zAN144KqnJ1tQo0GDrYoGHcAArYaayDhbABjdKcmxV7oHg9aRi14/
ztmuX9BVULteiWIJDKJdXgf0IkeKxRoyUv0LmpbMIQgbkKOTbi5GlG5odwBVTttegNrZon3au7s1
9PNF+Daf0XCj9nm0jRuGnyA6tYhmOOeE5L2wj7IExQXRAc+o8sH/gkA0TSPZY2s41oA5Ldt89UEO
M1vJg8mF4tYQG/DeXaC8uzx99X5cMSmaet4LtFySj5cVDTr+1JIAmp7QhNd/9cWAxrCSoSQ2aQEk
HI3uAnrR2o+flmFYNlaODtOYA001ICbmcY4cZ49MS49ErY3mikhwoPqBce5aDDG8zLbHUaUcX9ZF
yNKXznAu+aRQIrEwXYMMdfG7DbQdAIapVRLF0jfnzSkVEwAO1DD6HATbMyq3O5As9AEp76asGxi0
ITpnmInsvIqpquo1OsObGIABRwd0AkrJpyds99iF3Mj4Gq/C9EVt8KYd+yi7UNAaT94Py489MKLB
brBHoSBO04ults6gwMUT5ecBhwnWuXWiV0NTeD+8/z2ErKiAsvHUoZh1TsuR7V47ZfZFuCM7cPVF
XuWg2Q5AkZ1cSKaZHrTOpScAWdYYbXLUQrNfe6gBKgKtf28Z0v0PLneXe28ZLwfKqhyyf8h45/z+
9L0lHiNNepqRtpV5GPhyyPHP9OMX8+tf1N0lZYtO2dKr3aDMgbiCzufh7IBQIwdyIeAkxNuAPhQo
tUye84i0SUBTCidzYgHef12OZDLTTF9Cr3O37sMVyedB93ApNtTu3mmB8KDuU9/CLy9JLusNUsjd
1fXl1p//4VIdTuqBMWB2dpQE3LCbI0iKxUWofMNiTuNJOBLgEZD0wBOG9iiSybl/izDHBJaf41Zv
c0Eafr/aVw15uXxcV4+ssmoDvCSgBgRsYbv1Xzli2P3QlIZKbU4aNVj0P0IyqMR/OK1yW8U7K5ft
GjjrNao+6eI9rdSyyhEbvSjN1pVokbv1RxTACLBgbXjjopYwxekUDY1gr7N/17EmBvAm+fAp/J9C
/telH/wexP/XXT7EPoh6KRMcfpskMc2tSKM9Et1ocjZHgGMVDp4WAKeuANNWBqgABoK2n6I3nqbk
kwGb6rhI/8uSAfQqGOccR9oqmAbhgEy46wD7pHXrqjiLHsFUZXlbWsuIXAsERnSFrvwHKalyWyYg
e1C7Rxo6tb9bK4GxDWtRh2P9TbpBGZoUe56t4/yJbbNzSXmChlzkNHWjr1C53XYZQ5wiASNCGcnD
pARvBwyTq4CB3MhAM0JWpqifl1zbiN8MciiXA5fFX8BHQUJXDSwzu33XiW+A/QcPjlEisUuGupRj
sqcmg1XLjThfY8geNpewAcnR0PD4M/KtxmkyxllBCwM9KnbcQwZUiwMAk4rrgITVNTIa5CTzIkCx
Hf6XSUdWdNW9upBuNUvXz3ahFFZAPv5sgHZVL0YxWqTAZan/7LLc25M+M5GEGjiKvGXqokKR+/nw
5OC4bKiX+mICdP3JQyXZE+mjTo5XA2jdD3oymo4HQrYE9FM6oHVHhymoVmvboeFkuzqqRV3HOZtR
DETgn8+M9HERGfQ5EomeDZRb1HwBmBfnS9r3wU2HOkX5DC7C/hCPdXMBVXMD7qUfs0lEQIsCGdIX
0RThnqzkp13udD22wR5ohPnEbPSzdsbessZwFc0+cp7JIKquAJJ4Oe9J1Abe2CeZW9FVq0w3Xa4e
KB1xLBpkFfPOlACjGQ2UqPJVtopm2vDgF9neAoBP5Ug+DyF6Gb0qNigxDgDjGk0G1E7OPaPeEx+z
BHTWrRYMAEYSxPBWCEAKlN09D42VI+NQyr0x+PY5a1CgY1VovwpoSgM4OlCX+jaQI6qRXnU6rmpB
LNO2U7whXWngVCzQZr0Weqt/WGgd1B9U5zo5tXgEXGgIVVmC8PJXkXQWt9p9Jed/2MydFjBqcCGD
9ntP9xb2777rFZH2xgNWXRfUdcPW7xJvT7DuUVH317qM/iKJ0N/RlfIsgOcHhErgvhd4e8SbuBmv
QPEZmhA+oNt9jSb/iKF61DSc6UwBTZMmpybtgU2SieVzvoDXzs3rAyjsso8h+mmfk9BCPhwdSr8D
r5ZvuqjDbYFP56vXAhpAluz3LPPm/WgDpYrc8GYQVNXU/mZ3/YA6qy1zRtBtv/Xr0EFzlcxIXJJS
xvzHWfLdsTLqhaOtWZjNhpzuLP81xXvOKexEdHJAtHKlgb/NLNYlfYCCaXC4Rii7UAYmrT4HLtXb
1C16EA7UnrnpgWXSB1GLV807O01j9EOcQeq+iS0n7gPSNdGC3Sm5mw0efqRc0KEeWAOrATyAdVYf
c8iXkyPbBnXuYCa8+Y2PSpTEwv+qgq8qR5HsUeUjVoAr0q2AV5mTh1e0DWiAqwfQK3SJpODbRfvr
HULW/2dRDwfI5rZn8R+jX6B8y5bya9nn1aUJ/RjkhGpKQyvwqb6Ts3GoLjgz6zfgPEZV+psjGUis
Q0A05ehXWPtFRC599AmqrhEUHKVof2v+MJzG8U+1AsXrm4mjv2sJwRZap8nqWCrL7Fgu2rHR2HWl
aBo8dJ42qM4/LIS3R460TgqsyT0DXWmwUpEsRGaihpXhZMk7JP+I16R20T0GtPES7UCwE1fJaiZ5
5T4h99dQWuWNIYX8AanxgzblX/yFC5y/3AE2D2unMw22M/poL+lQa43CzKzAr0rZRGe+OmhX0oEg
AZ7aZ5UVySSTQPZal0N93mu071jc3q1Ov1zz4RJaXG8IAIYTcAYHE0wp8lTSK7N6PaYZDZJeprWc
vZk79Qrd0puwNtMsV+vQDKhEeLme8z8AscXX9SmMjHqphygStUu6gFrBqAYwjfo9kmuqkMC0alQT
qIIEmrlJgqyWsJl/EOZwe3DJZjG+li/wwpLGZl2oV+HLMNtBlwIZLeWxgw81GwdgaCjTvS9dRf7u
Teqomm6DXGgJfRvzXAjA4qhgUs4pIEQTO0FxNy1Oyoeb405h7doGyAetU8Z8VycpQOFtcGk8F53o
z6GfJvI/pEWbEGrLuYMuSVvk0xYU4r0VPZMNdVnDmdmjf5qNLh4LlFEB9eYc1g2/JSiBuPU1oHJq
NEavBC4GqiMBvYUBoGXAnrWsG5G1JETvsvoMMY9Bq4qvLRk54KBO0jPwkQMHKeQ64K7VXcDR0F2Y
mmnx0Uw+CcsnMDrxBGW0Jk72Hr9n0nT8LYtcEFyrrxn9DXP3zVTQ95HlRHWg7T6vvwK3vjgAKz26
Akk7utLsQUxyPHPTflh2eRKCXkH70CyUOGPc6hgfBa72PAP1A4uuEQP2PIjT0RJbuUs9H/temmec
9JkAaeiNQ+fbB5JIP74ZtY5m74nI0wLYTZvf83nQ0fr6DnTsv+vW22IDOB24iQJTlKGAaZKyuZTI
pTQvyo2ACGI+kYYGyhWn5QWdssuq1glgLOKBFOZprFrUC7D2TG8Jbp6gFRI024FBbxj6XUS/XDy8
a/Q4CQzyEpvKuxeZuzcX/WLTejG/eOaeNDRYWQ68MuC5uQlexB6S4XFatKeyydCt+4vEOwVQhh7f
LvjaQjPDgX7w3Km+hhPA2+jntRuJw/Imbled/v2Q9c2X9Pp3+qbXKrCJtgdrAEEUwPTNi5WDrnez
Thszak40lX1+jQFnc5zcdkJPkfKc3MYxNsDYR6lGE/7QhrWaAipDbPhcyXWlWACAdlIFWBQJjuKk
OSEzqRjul/CIt/30E/iKDWAj58NxUjXWpBt4v8uqNn8mKeuc5JYb4RNJoN6ub/GI3nl/dm/onnZv
NLMNPp9Bz4xVffcGtuNXvZePaJZgeQUGZXPjfvS5iaMdRUFcDKhulcbcX5kS8Y37ybbc/IMFNqQX
5phB3orhC7Om8HMUm+BUgFPe5+C4MaavFJJLN7qybOF4oYIR9T3AW5VTuyWrHS5Hb0C/fwVkxzFg
nedegaTgXkWKN9IkRTsDBFI7QvT3HmQZUAUGZJlw3OlQMug4mlmOUR2LzPlEklCLarcHX5a5IPWx
vOPDknbCzpkNkq6GtoxuadyWBEgwToPOrBjgqKVS0SAZSO85igP25AsoU/QL0RRQwzie6jsgr0x7
ztP+2UtcwEX4cfMRLLZxOMSb3gBvtmM2f2TRwkAt8bEAe5hz8GKv3xc5EA7RWTA/0ZADSQlMaBly
3oPVsYMxD/NFVuwM3HXnRVTtKTLD6hOwZvBhGEDFnogXL4+d52FhL+RjoAzwYswxCNNH5rxMnl8f
ettC6ZRaAfynKOztjfBoOubzFC3ZqVQHIjQAryoDnhi7mniOHkkl6XzmwQU1/K8RZIid5Vq77gDO
tze9lYzAdBZIQDrm2KKPsSqdmyfwEWsBQDHmdrddAQCou7+3+qMILXklEIBOIQHkTekdZ/QuAZdR
YQKQsvAAcm576IzXyAC8XNxbxTh4pirzgHJAEJYnFWq60f+QXWio1SzM28YChQsoWEVhRJt+QiFU
89fsOkB4xRmQ5y0WNpS+dUHX1BBtaZoqmWZk7tzYA4UjOVV4lcxyZgR3SnLSMU4zghjvUS7t6EvH
y+qg13241tCm/qkp+Gbus2re26mcd3PmYxOST+iCxvcizoPWg1BpsBMH2VeBWiKc5eM9EdNlqPj5
UV5NpL0LuJuSiUIdNrc7YCDEwd16d/EdAOFfL8jznQOqABSNh8vd0KnH8+RaY4Hiclhe5fd8fuj+
3cUGS8+6/r/7+aGDmpT1moAf2PoWOHLeuwVasGJAnuV5+Jl3br7Pk4IfBfJdOy9xHFBfFhUK87yn
OnFeIYVj1aYz5iVDMxOwsPoxPua5XcALHXvUpkczkEujB4imWcbRypYeHAU4n3j9xwbtITeSWDMm
JzyRUDemjG8evLL/nmy5bNHFHV80EifNSGehmgcQPm/msRk+p7WN98axny9elc3o7bOdzRAeow6Z
KzQn9UNAU9YnN88enSMgmaPkDFaaHr3dZbVtFWvVnHTD2eJ+QJIebEWO9UuRDPgfBERmPqLCMFE9
UcChAMjhBKbWjqOLXroXURbTzRr76IyO58uIneOzWRfRc95M1sGWJl4C3nQ0M8BYA9Lr64O6tLx4
x3KAI1FP5dppWfVSbIoJHburTO2YYDpDBaHq4STPKer2sY89OoCph1PooCYcZ9I3C4WJwLNV01XG
ZW/O9zt1pqiYEzWQQ46NvVtYzkmryIOMpLNqow6GoWKoPPuxLBn6po+vbR69iPQP5LvQGeZF/jNf
WLg1Qrx5+8PsAsdWmptM5v3OzfuBo6/ed5/MGl1eU+1fSSK/ZEzSI0C0/C1g6fxDP43LubFzXOBY
GD0OC7qlMfHkw94pZ463Y4rnIVeUGmSQrA83jh2CsSWO2SWtG3ahmUBrCb5l7WSndWRI8gp/pYxG
UhTudOhr+2zbkwD/VAco9IMR+eJDtIAbIfCq/CWMvehCOjAqCBSaoYMVCaytK0y2GwlUxRVIUFih
YGibkqBDEzgvAi6g6+BDhB5HfBJnQC/cWu+Aw2ZwdC/L/Bu43H55UHR3RkQ+d3I2ge168xAJzM5s
m1c8AssdYC1QglxeDSur9mhTzlC58UNHhhZYED0K8uFDg5O01ZWzCJU2U36UMgybgIcAgZ5pytTU
rjnQ1yeAGqqara5b8IpOUz1kqkQLGVTUaSkfEvkMsIDBR4GQN0o7kF6c4zshSjfYM/JNlUf4c78N
HNBVOCd/k2nG/Wo5AxsAm8TO+mGuwbiT1Nw5xox3Z8PEkKGmHcAUxtCdZ/x4Z5qtSrKTJyljL0HX
6zp9CCenhFbS/rQcPuVYXl8uivdmhSR92GbyTIdjNKM/C83it3NBbfiljlwqb4xfzwUfQrT4rqO+
/LvmqPP8TWM3Hop7fXY0XFSoRODx3NCfybabyt3RtKHKO/0HvfOiPyZZWiqhe1fG4R/+K8hUULme
+jdANqfhGy2LGMUl2DedVm8yrD4PgWW278LUvUhRdGD7AO9CxKMjapQn/tubaGRR0n8ymP3dCls0
6zhmiqSjh4owl/vIL2AYTXRLrHJUxuGqnBML0LRThhRO2OExqN1L4Fu0q2y0KZwoaPW3xtTee7L5
o2zDTT8PoLtGh/sYcAWAv06bHuQJAphEOfAMTyQZOKy6zl7GRrBvY0rKdKyzjevLcDuFRrMHTGM+
4AxThsaGmjqpnZNmJf58e2cCF5426FZQbdUAZ6BnqY+j69bAHwZ96jQNzS42velDwfwQeXy0BJah
BbQxMf9GyMGyCx000ik4YQZQH4ZOlWtb1T90+GZGb+uAfhACG+ax/ZfXt/UeFb3yPCl4tFENNCPd
g6hdDAtroyMGcZbCUdMraF3U5dexXV5AhDxcgTYDOknFONLJKfkzKfov82hPXwTQ/fbDmLobILZX
wLsxfpd41l4AzIiCgLRC9WOqKEFI1gP5zG+ONmh2Aa2STpumqeKPBxOPl480dc0l/oiOgxM633FA
rKy+UiVt9x88+Yu+rQ7YxHP/Uy88UL8hj9ZV3EKxU9q6e6DZZ7smRtYajxpAba7v22kYbeOuQDsx
vV7Tmzk2SSBUf30/V6/qq82/oAG/XcE0aQdAD3+9DbA788CtvDk+6FegTe33sHsgWIeHENINyaHs
OeDoXF5aG1418xm4IzV2kdEyA0aibJCNVlqShVKudlLqoUiATrN6rnZydSnene3pmLXOlnS00IzO
FFCQquVIpoXu7oEsptPam9kEfTGS9323oNpAnV4KVRzdt93rTOtCuxi2HjNMHA3jfR7QX/ABkqdh
byjmTkvyaiIvZqcICAtsOrG9MHbcY9+F56cHq/HaK2oPNpaBxmAcfKMGp4lOJcoOSGpd1wBiQ2OU
AU17o9wbLJouHmhsMhQMXPHW4wG9H1sjGlLOFLvbZG5JDMtk5EHa2v4lyVBWr3ZL68YJR1WoUa1m
d5Oh9qYQKHHFiUnzgYbc85P9VAIeXOvKCtW55YQyYtN6JrVV/zbG/nCdOgCIiCXydgn4PVAWK7sb
sqDdjQw0Ix1OMibUkHv4VMHjwc3qp2kCscN4kEb+BAZFcYhUG0dCvRxhDhSvrviEjV+LJd7Xl0Y+
42Rb+QLRHh8g/KeTRAMtpNYgPXjrxk3RDfa2M8LoCgx6tqDB1sfZgzN/Ih0KwYzuRtOwEuA8z8pz
N4DxyC6QZ6aBxLYEVAo2YX+uJwWli1o+dS7RiB414f1a0acUdMRwJ4My2jqv8upLYbSKLGc8R4HX
uGxHI/wrt8W3YsjYCxDc60tj2skmrrn5MpqTd1jcJt1l3vDdBo71tRyA+Dexr1yiaZyEGuBuOK8P
v5LUAUjrU5bWy97tJdLMyp100WQYgIpJu2NkVl8Eql5APT+DdDJjRRCCIPBEIrEpAp2rCMqEveoI
JALcVK86jRkxV86nKnNHIBswFL8UUXsZFJboqPDhBEGJapnMZHlP51dDU69LZIZkGzTIjRufgEp1
zLrkr2Wy1OB6dq3oZFsSLASdkQGt2Ix2Y5N221VuXDcBwTUXoAxWds9AV5vMni3HQ9Y1DZ9jNIGg
lSDO+DmlqaOaOUmmYRVbhcB0Jyt3Eu/CmWGJI1pQt9oPRLboymnDT6Fhmzs24CxpPav/uTrgPZ1N
x/llapi7ruiagCoAHh1FtWyXFjAgvmODfRIn7yV2m+BD2dDUVxh9aJ8BQwnJicfLs2d4fNnduc6e
tLc+0GI2fcrA3ZKZctvUpf0ikIbazXh927cAxvoQIe33ERQXUZD7KIrmbZd+pKGQixE0obAPWmc0
cb3loJnalXPsblFf6oPYwwmfncRo0OIe73qRGc+kogEYUf0OEAHAW5ORB34H5Tzb7EPlAbKPnB2/
HI+28N1gGhszAHjNeK1Vtq/LjSsrxPCR1W71siD7qlKC/SKBtxubHwVJbpmf/TL8WkRiZ3NnvvaV
2jDdTaMobFH/PIRB63nhGYyEy5XxBjrs8parrwZyJ7GVxu+TOwBw+01/t+K6VjoAgsfpXJRE09oP
66z+LvAndqlMkPLTt7X6k4KuuxgG/jQ5Wvu0j76XuwtbT8Amw5k4/XD61nKRFYcMOJvIN8pbO7vz
djAnCw0jGeBuSKktYPmxNg7lMSQ2vrK3+B5Ik/0HZCP6UydYHAAjnfmogYNSSHkuC95fE7/qP+Dl
u//QFXgioaa82pKOBl4ky1Mdu2tQzbDRDCYJMPgI1d8H7dfPJkiMIxkHCQBTP2iDvs6b3i3Kn66j
DEaJmqYWwBhouJbI6pfh3yUYjT+nBpuPIs6mw8Lj8evc21+AwVP8VQzuuw4pcJsdD6iWZrnJp1H8
J0pwXA/UyuiLsOfkEC8RgI8byZ7dELRv3cTNIM6BHeEkKpftITs1tHG/T4ruT5K0nkQa4rBGzwVN
kVyvtrUIAZSkcL3C2ZXbNi6MjWG2SNJrnC8f9PZnz3bQGP8T/hd5kG6x5mfLquaTXZXVBnuMdE+J
ZEouozsHJToOSJcWoM6SqoqT5myl4oVUOjmNbuRywzyOozCVqyZrVIXmcyc3a7p6coF4oPJwP0N2
ktgs7e+qlRvHsz+QPQmGU4s0ewjVOhXf5gAK06opccNDbOBoVnEoF9biKJ7d7Qr6MxWh8yTl8Ciu
oD8hOH/JmR59drr0F5bwT3Qa0SpS3zrDBurxhCJJ+WeZc3lKbLQDrQcYfZ7jgNbApmYGPogAAsya
ASzLONvlk1ehDACfsQyIUNtyzGfwKqDGx1JDyIGlgi08YI+VqIt/SKQyIKdLD6No0isqAM3n2AFw
YdcAZpXE2V3YM83KERQ2DlKbblSzZ18NZd35qEFq587fJHECMGJUv9aoQUBfMq8uXYdySLRKfzFL
Fn0xyil7ilnzCV+78aqSbXXKKjDTIcHVbpKxEjsQzcvrJMC9SOyKcZaDQitHLabiaiQ9DRmqEMB+
hv0sUNLPvJBDwBNbXqaxevn3A2M6WJ5VI1tT9/HGrKpue4ezonkEZxeEoF5RLFsCaSF0FRoyIA8f
sDv9FlVNiYYIpKmXIsYR88/inc4APHFklHxLOhoyKbO970mAoquNs0xztXtu5c5Bjy+aSrBdJgNO
4vxn39yMIgaQv99lgJECE5Ue+qTd+bEA2uWb3jFAbNVwRQ49gcL6wdB2irtqQDkHGdw87g+l4crA
b2XzbAMOeidclEqFVtYAyD5xm+e0ztk+GUtj9SFHz+2aHbqRZzz6ZvPTUub9phnaZdeqh1hbR+aV
JS36drRMs2FCTXI3gn5zIbMwLbi/xVh1/Jecebmn10WvshkoFIpkQFMvztiwZXA2mco725aNkwR6
TZzbwT/G5rx1kC09R7GczvxtRiIZSCeTHsVLWiazDtEraB3N+gw8RKb594Na+z9c0ZTxvN4KRegw
HQFE5B+38uBD4nv3SDrLG8TJbJ955uMHVYM5Dm0AJmYR4iV0MjeMmf0G7JY4MAa3wee4rPDVO7E2
qGNz+Uy61rYAVGVk6HfszM9yAfRy5871noxmVOZBO3rA1DbM/HPGuu+sT+c/PGy4gg6gR8/A5jNR
hnO1C8tEQWf952IPxpEzGQON4ccgQ2tA1xk62bSOZjEfxdGyw7+0Pqrd+NmuPf8J2QOQix0V0QIg
eJLwg+H04YdejgZQQkyGE2GLY9q69Q7PWLato9420BJSyKOoCiBgKHcKBJXofG3L5FqSC+kU41yB
j5pMva9lWuRHSjXrTHTylpN2PHwFjxbwh1RGmvTkltYZsJpJLioF2+xEnoPtHbBipz4P0SuIcuLI
jMsPNPQA7T3zvHvxZ6tYVaS31QuJjVz9McRDDiCKgC0A00z5krOu/JCLdDrLEr9hdPigwdCd2jO+
UVEuj27zSz77f6ZzXVQbe0QRqLZWMyjJBtfbuWGDbSvIm4HrRNTBevDtMMGRJnJxWher375UXwlV
aaTbB0NX4mnU2eEL6eXE473dZCiAeNt16N0FaGQyYBp3udjmDereyae23GndnsyCLfslTH4f5ri4
zA3ossCq0abBFFvzLiJSOTJNRO/QKxa5UQ34OF0BUYmq91R9YQMa/slVhQela0fAbU7iG9jghuig
DI0T4oCbpX100GYvB59tlz/XFmAnFmBniC0X9XRZ4vrgRK0P3rgBOynfdpqtwJEoUBWFtTxVS30s
Z7xvzgOfxNbEccHRlSgCJLGsYvOJSUCPgli23PdyGUFCrOJosE+D64xPd+oUyU2Ue8sNZ1V+wl9h
fsZnN94CmhNwAaZzm1kV/h3JDvc/ie+hV02bdHTw4AC7WHAHB05TwgrPewAvhw6YBt41k5LAw8cR
Sb4wyva8LLbu/N2z6+Ula0IPR2lFfXIqw/zkWDUgKBbgwc1xXm3cLlH9rMM8oKwKYOC9bV4n9IRd
+yRhSHtYwN73c/y9x8YDYFaMQpRe2FEwARNj7w/FeG08DzWxyrD6uEpJlkH01dnzOVJNUGk9Rbyn
A1cc4OQaYBH8D850SXwdbOcpbs4Pt6IvQTNjQK2rZ7V/s24E8WAsjC+JOQUciIWXdKqKLxxYbju/
K82dhfrZL4sfJdepZNjlWLUAfOMcCOTXPotn2wySxLWOhhFl39LGQEExCJoEzo/2oNi904ONWKJI
yi9ROW7n9W9L0YO0tosBIwiijQMS7u0R78gvq8i8vrx0C1jT06X4CywzQaQoZGyUZanct39xkxGI
RzVfwJkGfMj91LnDZZiy8YKijXGdaV3rm1WI8wggLVgW2Ie1ZXFn95jyrkn/ySegv5sGKLR474Sf
nVR8AKfZ/F1arNmS3lF6pDtXPRhzX/Uhzw0w2FjHsG0OrdENN6FO4YfeSE6dBVA8Yo0nXRpOH8mD
VJY6tse7jxGQkYbIHz/aeI48rjGDf9kW4AmdVfqwciMJBD037wIRh+PeTHsgdDZDWu4WH93WSFZ1
N18NfE0UqumYAOJlEOEl5iGihWy7w5g3/xQcZUo0ZGpWJkm9R6vUGKBvC/jP2kwzfynjW+U/qnOF
h9oNCvkZNGNV4Jse25OydsbmdrdUrtbP1fq0HvnQbI2Ohim+9c7j+lMWxyirAMfO2qDwAIrnTBla
FdIpPgBxIAI6tmpieOxnWJ0e+h1IBC/RoalBo0QhZZGhdDf2Tl4DvC4Acl3xgsZukRFbt4HQHrtl
aE/Idj3nbWwDYluZX6dhFCFDBpyIRLnfxZBTosq7QqeNDiSiQQ3MGAXKt99KZ2eqkhX10u1YD8Q1
XS+rfWhGAxXWPrg8+K0Lap/3lqZlHuJIjMb6O+iG671fZAyEp5OdX9ZpGg8Fslm1j3fp2nQ3ozKt
00496+60ouEhEuTKwZbj/zH2Xctx49C2X8QqMIDhtdk5t4It+YVle8YMYM7E15+FTY+po5lb576g
iI0NSm6rSWBjhfRUFrLf5ay4LqF/3Z6GGrrzfKnuOcIFG2gVdaP5x8FgNZG6DpuCf+6dxQ73w7Cp
/SnQ2lMK6l65ipKyO+muk+ZbiuIwIQx8ry+PJUiK+2IcebmiEWo+9OdMiibqJgndD+aU0sdiXvpz
fxn/PP/DrZwO8l+WBgGQkiUa1DthXiCCprlqwMpcDbzw9VUQiW7FjTDaLSOxyqGuGMxbLblzoBl1
af6eS4M6ey87sChpbJntSc0+ob6/WULzj9KaTN9jP/ptGaCfFHCQrSKc88cGUNRK0OiUWm9ZCdCU
dB2UIVQz/rmq4IdXreY0QI+rFY1Tn67iEWIC0RjflinLbT6kqR82pj2qsMvw8huYbS3Wwi0zn0bn
RBqmPt1n/k2WOR0fUh8QLLzgJFjCng4EObk1z8bMcPA0UHaL1nZQN2eKzebNDJSKfZslPxKTl7tA
VPrFGqxwOzmBc7BrN382Q/MntI3yH1o9KEy/DdytyfVjHyQQzEKB7LuZQAEOCXB9xrpQ6PqpKHMo
2nvA5Gfsp+QTf0mBSHwaeLxuGo2/UKg0mjWLoOVKPSEZSolmeqGeI8fRN91eHGqttvFOrrWNpjXe
plPTsXDKD2Gl+S2W/kd6iQuRpxsWdVDuraL8pU9iG+xLG3gc9U7nUNZ84vyNOpQfZ8NPw8rtM73z
xzpKN1KHuxploKIMg8DeGFd0M7xP4WXreCucgJdfTTdHRUiD3x0OHvk+Bk/z0JdFcLUKE8UENthf
Gs7+KqZx+OXdCzFYv7re/m5D6XieC7uW8pZoof1hru6Ocu043jwXf5TBCogQVCwV6jnG4fNmCLJw
s6CeLRuoB2yuM9DADViIVs3G8rLpQRPaEbzzpObf9T6RQM8V3yBUFv2AMw7EUL0xfmBDbuD5EplQ
8MBAHb4lTa29QFrR9HXJ6mdIfninsLT+zgblojEmzVs+FdbZBWr+mZnwzo5Q+Pydq2JG666ybqge
aeNWz1ooUT2ADtaGJuhYPdwTUW940Aq/YEGw4aXszo5qBkWmKtRCkq4oFti57k+KekUDievBlcEK
R7tdzdeUhXPvw5SN5WG5D10t92YRnw4xzg3xG5cQfsXhaI+nTxygVJbG2HrRZZ/2ooV7+lieqc9V
smnk4SrpGoCTVZdi/5pDQ2CTYpXFUWL5MFvN6cYeLm2tsSfdPdLhA3slPNEVxRaVPt3qSlj7OW+f
4pT7X1M/xaz0Xa1STy2EvAcU0y2UjYB+Xw2iwg7K8sKLUXgx3EagkD33lxyK6VGKLT/wVv+XshrJ
r3Wd9wXnpcEWnvIxoIMMgu8WA1Izm8QxTByY86n9LDVaoX0DPjI7p6YbAq5piyMUQn9nOFq6Y3ZR
ie8MfjmrArhRGCeWCVZXtb1fdiNGaqLwS/0/o7RNgXc1LCAi08XfP77psGvdGjgEvdM3N9RaFE9H
vYDiOgaTwbR2oUhTAP/wkDCCQb8CRXPrgcJu/D9TKTfH37sv2rY4zM8AfI93mqjSdaHbMD3U2mMR
Gxm/YM2wSere2RWu3HmO692pYWYN4a42eGfT+DtkAvF2S61+RQmwBUNhQ+vbnWdp0OJWMyl3hDUM
PJm94lDAxnC+2xSIFDLahovDL0gTZG7cbYjMRJQlYjR5nFdYCbL1EqIrSnOICEV9hsfozIZiCR5h
vR1CeyZs4EAXJBvUkBPsvqGfRDFi18g/AzOdhLg1tmUlm9qGc3U05H5lV/nNE2F+g4JFfhsG2By0
IXToTSfxrFWhhs0SGuV5nvygPFRoMaBltXHS2vCwzKWrTPFzhLtbwvON4E28zrjkZ7rj8lM1LXuO
YX4Hc1D8Dkt8knmzMnUOfOifgagPxE7L4Gqom0w7ZaL0NqFoM9BKag1K+4jRAHWXhmI0SjHqdlo5
+VbYeT7FQMHS6vk21K/hk/S7v0ysQNmu26rZ/tetoa7UbcpMh167AIjcKu32zXBZ7AcynV7a2OtQ
6w/jh4kF4NauPfcCq+wcXu8SWiQgsewDvb4VeuCsSrPP75HOszv0WPK73dgnE1v3M8U5HrYbuCHB
kIvc7DwlSx6aDIRjOH5u5qBoebOpGQBjBI7oQJS5in+Qp3jbu1cQpiaIqQJTrHqlswG+05k9VuDe
uokH+Z18VBbPlA/dT/4rNNJI1GPwr4b3ChjmBZAz0l3HcT5BLkqgEtmXY+ObHIfNvVGzK8WosdQo
fp3escUcpoQcSshXSANAiBQKIaslNt9N3aOKUCgUcM2kXIAWY9/BqQcqQVBDo0ZWnii3zTGZaKtt
JeW2L7ADcO0yhZxwZ13BbkJVKgy+6wmkk7VYWNclLgOgH4UZ/6QQDVI+XbUy/GGqSUuI0orS3DqO
DVsFVfrKVBGsjvpwvqIY/nN2hYAEMA1Ss+RS1yuNr0bR/4UXUX6QXVbAms9cFywRz5DaOkI+wD6H
OOc6o1Lb7xtdv1NoidOVNk5Yx1OezODsmdjQBKKRIcwqgBDVbZY5Tmj2e4eZ/9e9mkqARQqF27Wm
5acZTyk5yEv2lLzVFo64wjFA2bRP3Ow+Qu/ZCKDSMok8v3eQuLwLxym2lFdKhgNlyis6PudBFoGv
A21Stbh/lDAWdQw88aCJ8UkFoxrKahMEAYwYlYzGMo/kMSDr+yQCcLe+hALgydBobkY4VuY6YgWH
najeHWw8Ug4ujCdAZ9KtGzVSaWbUJo5dKxwFrj8NaKb73WDhdKC4o1fWrcjApe3w7Z3M74PQtF1l
YQWrD27zBDRg+8QsUQN5zoMdxagJtddJhOIBfUEBIbQdfRT0SUVhP54DJzpQiD43ildDEAOGK/+V
C33BOXcAoQ24euHBBsPJNnUXNnu7js2vjs7e4LJe3GvD0V/gioqqTG9+zetc24FMD+uT6d4NML3g
JOyN6vZlVvOGQEN6AWQg3MkWNilzcBb+plRqsijAifcI97d5XJNDd6zz5mRwMzpnAo6QEfiAb0Xg
8XUUCnEoijh+q6QCjZfOEzOG+NH24pWygAQKdokOS2XqmlUhIVXXDZdejHgnaWlwcPTcArClFLt5
na0W24AOXSIsZC+01nYt071mbbUVRtDBVbpsi30V5tfcG65Qj4b0uV1B1mJZS9Z1JdmWFoICxq5b
nXn5allBtkKLy6cVnxhsICkVULtVHtr88P9UeCGtF1KCWVImeCZoQ8VmcZkl/l+5FOvhTReUkDuH
8nqpWyenRYnXHCExzhugAFHoca69aTpXDiOaFWxKu91UxO6VBqipWiH2KDUlc/Iyo1XToL0JEoat
LHVxJ2pofhB6V2yfZGP4DJBLNEa8AWcABMZSwELNIgdER3kfxtWow06cwt0Ir0SKzn3YQW6dbooP
FKuy8vfoPIeyKcjgqLtBWQ51elXd8+w4OdR1doManWRHivV5cnAMGR0/VOnmS0PJcA44zVlTolPE
qLoy99nAJm4tHK0+QO3H/Op13m0sev3R97p4dpJyDlcOa46DNUJJQ2WlU/lxUjY6N6/OjEfQlvOk
UCviFQwIstTbQUfJ11FWfwdxrVvZjeVC7HAon5IkemkkK99hrMU3NurNe6nS+NStYJ/LHiEOGSes
bkezvQpHbgegNr8FUCDeDA7XYUXeDl9yffoddyBeBRIvWzcRt46davoM7g7zlRvxj1010H+Kfer+
Sfl0q/+P21MKTmsb/MgdTwbrRg3TbOvWtlidCWyr9p8GQvOvsqv66xKGUVJ1HGvnhUIdqqE3u9p/
svAQqSh3dc7fFj34WTN+yatrZRSSAxu0M5PgjTTiS4rRJTVG2/ftii4pcdCdObFV36pG67ud1Nro
gU+fXy2p+zHe3o9RhegqhrZ6iKLHbQm5ZvzAewqWlH9SBbNwJiNcVBZUjJoptjwfW5liS136KdU0
uJuiMzMcKvRp6IPdWu87G3Rbqzk2vX3qk67YuYMbXpbGqbIIlfIOW0QZW3+FmV7sKFbYNjaHlFgX
4isdX9JRJZ1rJg1ApawWEdAJOPmkgVEDksNpU/BqEeqYhtdwU2KtmlR1BE9RdeppTwAhQzDlgC8D
hgOJzOVeOJuqL21orHWRuWdPsRQst3fPUVx2MAEenrqi2Oe2nd1QRs1vdDWNaXr7awmG6ZDNI0x6
O9kAy7yEKA0okJ8OD4CbVneihjLGFkfOkBOCkIMaWGbFYTSu4WsxrZcY/QIinYZt3fahv9wqVXOZ
bQT7oOE/h4zjCJ2SASyyTzAb2X+6yfwPsLoOTLZxOjSKuScVm881HO3aVwJ098Kr9qbo3X1pNS99
BGQoNWHsSSyyCVPaE37UUsjSJWEyDqMdFSlDYUgHF8AqxGOA+9webg3YdSZMPChmG6lynanePD1t
j0JYPwuVCgrKeBGB2PPGSx5NNCWPPnS6e1vvYbrahcAdIp45AVDhifCzpkfNDIi13pogqR4V14UM
QqQRYf4eC8xHFtdf7Mq1HyWPnXsl71batQmgDPjbB57lde4OQWXvajPPfcqtg9x51HVoroOyNzfU
pQEwZ0ccl7rpwYTYMsDXabEuuk6/mTbkgduuaWHFgK5WcP0WlWjcoZPrRk/NNc9hqqM3EPaoFXci
C0ITx5i2CySL6mMNle0jc3gCdtc9xK6sYNEk0sxYVXHYnIBtGvf6WO+1tGxO0DcBwsdQGxbqU0N5
rTuO5Tzlv4aXWMYeZQYqQgorkC5AXT/AidklVOjyvNV/X4VxOmKg87UMEjMgpGIUuDxcUk4NYz7s
tp2D0QBiCI+sd1BDo+cyFl9D6TlHTy25uBRgB4AnJ0ezvnDH7MYVXeqqP1R66LumaDYgJWGEgjiT
xCmXaqDqpG3hASZAjfwn1ljqf4H6EcMpWR751AHQEsj4P2nUTawIh+jxlGJXiMJBCeP7ldSj/pwV
dX+mq6VZYpDVy7exyECIBCQwN9JfwB9gYRI2/DSohq40u1NOviUwgbkZc7AGhbXhKPBgXcVSyHmq
4NxQf57eRhiiSxpq8dlA36ErN8QPDLVkl+dK7q8aQC6hmM4DEEeIFegpaiBdWaybjgm+p0YG3v2C
eHFFLLcwPQSATqEvaEDh5jew3E7WeiVTPyljY48VfvSMzV1wARb5SlzmRoe/Jk5OoN0VTHvobiWA
ncb2ycuhf1qOvN1I24QTropZmQZcen6h975ngMLde71+NxwDG+EIEgpQTJ++0YADZ1K4LcW7tnEh
cyeUZE+E4joos+qyiHnvPNfARa+k2YXYzEca1GdRMDguzRR3LuQxFZWKgtg2xqtc13scuJTFqXTD
j01rxdDpWoKfcjI1RfaOC3w7cC5go8ljyp3pGFWthEYNuksM3h34RKhfiOLWRqCK/FfeEhN1ZR4K
93uZO92lLfLuwsYJ2ynq1wkK7HYN6eN8xOmzavBmzi+QnwWmHmZ4eMwDoVNHaKLxkpNBXgqkzCUw
Hb4b7eLRxP3W9SZYPMRa89xjtQDDyWQ4UAwocVgiWzgazqZyk8Lo9CJaDQZJZgzfbK8DCN8TnMWb
QGD1PcKtsc7G+goEFsB/XZ+uWtNJ90wPUFacnpZyB5UpwJyrj7Y0L58qINStFABoHNl+clHLqSCH
gtPlbChu4NoM66aK2HqYHPwHe2PCN3jvD35d2OD5aVZ+SDONP/HcDddBEaeoMNT2E09C4yH7F+pQ
QgJg90YAerGp+woveA+qfwqum2Q8w3dKXUYKoetijbCzzPa+hDJeQ5o3hQ/vAXuxLemHUhMJ6OLO
/aZ0X3IvFMfEyBIACMB5goN4o2RDfr+WRO4CuODWL/SSorieR9M+9uDZxMIBm5gqgI8Qqt5iwqOJ
rtrU+M7NxjoAdOBtTA96rUaviQcsTfFeLDLDN8LhG+q2JWAoYnzotjU8HJ6bEH9Mr63umXvwAgc/
Z3a2dRuWAY0QDvoOKu/BwdOCY1ZPzLct78Vzsl6B2H+4lsPe8goSCb2h6TuYe6ZPQSxO8BPW1zn0
cNbKlOUWqWaKmv4GYwcw4fRaB0wFsUQzy5PQwB/oE/2QaUH2NklAjJzIFhcWZ+mjCR2xigysmSFo
AtZKbp2LipkfmhZeHucAHzq3nPq0DFKuHupBt8oGp4LvQ7ihZ6rnyl8sDXB4rJ6w9HCkZ+tET8zl
Mft5WGXXwr5avVjDq1TfGaGbXGWRiStdUYOdLqgkog83TI2aQw0Uq83zHQ6jxksxZAPWuUBntfQl
FOoLR7aUdQ0qnKl3wa3MM3W8K4MTNe4I4NCBLuHRDL15NsdjlREsg2AhB6cqxPq0G5O3lpUvRCtt
sNyG2Z2A9+pUBDvR9fqJKKnUULwKTM93wQndUCxXuTQAbqp5sOz6heJjYw7eesBNMnUTyljutNyk
cvt1xbz2iRc6SJ4DDAjhD6u9RkBYn+O8mFaZ6oKF7B1zDfKhDU8kjjUgsQNoxqgaurKA3IZQWJJt
lljM8vRcgIUBpcw/iRTMRjs9V9b0wBrH2dHgEqcri+FxqdWgMqMu1/lgzvdriHDws0hAeGUQSMxL
r4beDRpiR9MVvvu/XFfTt5/i+Gse2hVWAmhpKEu6d1cY+W6Zu0yJbXMz6mA2E2MknHrsYPJiDyTb
eKHQhwaSSRfKKN1sP8eBqVrjxL5eL69a/GHhwDicShgz4/WraWlmrZgF4k/HjNMAh2oLBwPD7xez
5iSbQYGsl9CQjd/4GNcHPsLnKdCHbr8wBYlkCLvf3wNUIKdRGqAZuPo9Y2YeUtALin/dhgZcJ0sB
Beg9uDAptR1zUV+mp+NIwjxuhRojMPoQ8bAdPHtNgb2C3jUH+KCbp0h65omusNey622JyirUuOo9
xWzoSdRbjj/ZOafPY3xoKGz4RMQEpJxtUP5wVjPX8hM7s8xL+IIL6JMEZRxcx8rboB7Ij3ANwp8J
sTWJt5nFllylDSCkWDU9hYZR7s1+wokeYPxwQ40a4A1jx9zWYNYe6NghcDP9PI+SGyr1aeR/5304
qaDRda8WNpUzHsCfYfj2ZNkx/9qDe7vt3LzINi1AKyVO6C+6MpImN+nENdMD/MsAdaSUwAx7nwlA
OykndWCytposFJ/x2vzPeVXtifVQQ82S+CKpY7WXtNUPMyOEungUHWb6CHWxQD/MntEAq/4rWc2l
OwF7u4Iu7kqqEredTvmd4XCtkk5xpRA1WVG5G9Zyx6cuwHnZna6GMv2QS/GkMGFsBaUmRx3u0Ec2
f97qP4I+5KTGaXip/aQPf/nYqTunqv8au4FCj8NxzuUFPyL4Kl6mqdBfpgrw/FBz5J66Djyq4FEj
4w119aAOADYaUc0FGuSFa0zch6GFezh6lCGrHF6RwU3nNerndfwjTUu/wBvqXfblsA3TND3gP1e+
BHr6QgkQQMEezKi8m5VfeQ+N3OWQhQ5TqAmB0bRSrLaWE5Uxz4BEEoG2ca0xOidNEYEKYwFMuPSj
AJLkTfcXDWpahXc7XX7uFzQvKdLcHxlfAccJnWYuhzvYiKUfJWn6UxrvOh5lfzl4oK2KoILgJNdC
QKq96FnqFpACWKBsaIOWpKF+9jytEHi2pqCFKCB1TzwvLKmiVOM76lETErFr6VsKnk3diA3QvAdX
yKeDH73H6rz1LGwi/n1uRLElbcCDdzk3GmMv3EFAG2SbXmvOXSCfpz9W5mAe9NB8yqByP7SD8EEf
NFAwq2G9onLI3xz1CBgRiofOivQ8qCN2V6aVzxqRHTrVNY3C2emhl0AnHefxccH5NcqaG/UM/Z3H
hrtLhJhuZmhF69LUy/exdS+OFmp/5269l27ufCvqePRRJNW2HtypcT/oXZaQN96PoOrhERrH495F
eXRVTRz8QQo6EuQjhuXElAXIgYOTvY711F3zrmvvQJF298rAHiEHtS3Tm02j4bRAHZ1+aDqxG1mg
nUujRzXL/VrqyVcYTiZvSRv3OHipky3eLvFbLHEOLAGhufKszb5EONQEDj1+U9rwpwxwLp/S0nTq
1roL8jSNJt6470PtxFPXWusyfmBfrp+hgqifAQBGFcImuDYFwjSu9ioH2hZ4pM7jlB9AGDrFZgmO
Nx5cuKQ4eyKFBWo6GPEVokma9Zdl6rfGMsK7XQDk7LI2v8A303wtS9T2qctz9rFLo0syU8lLNwpM
scPKUa7LsW6fSjYO4CxIdmCm1jx5A0i9gfWNxqAN2DyJIQwgGhdW9tXOUIeKo2IDhdL+hQdmdwp7
gF6pG3Wa9xgy26deXPP+Ja4gVSDBTMNBV/8ymnHqd3jo7H+fOnPdxh/bn5NbutIrSOnFEJPYgLM0
neDoBHokiJsoJwDzpcH4zp02uRe0qwiOrhdqSruqLigF9H4EucY1xRh+4cukmqXLc9055KZ2oDhl
0OCnLqg573DQDeDbjPtSxnIPym2hpbaVDT64TwPUDbISIp4wZxuBI23LxA9znl/DuDPWmp7Ir1kU
4VySB387Noz8sFv74cUhqnV50d0mEX8brOplUi9BUmFj6qoQZQ5L8qnYUGwZgLL1AU+p/DzHGduI
dNAP0NXQT5K3QB3T5dxvIuNkMhsQaJkqaQ6kqFBYKdPIz1M+zx4qULKDKj3SHEsP042iePtFA+kJ
gBy+NcDkbAWQGXvqhjjE74P3sDGqvca0YpsaXfxN2OE2GaLiC6QupiOEf7GvUvGCy5dw0qprLKdd
zRP9XgUAH1YODheZ1ul3LbX1O4duwGHKucDu958YXWGn3MHA6k4zmW1hb1gwkDlEuW7rEBbHSasf
leDKd6ybUDiDBtyzCdm7rQ644hnCjeGphDXszhSifGShw/xcz/s1Aw3Qpw8Gy8O7qDOc8DpwHKuM
DuuVycUrT/VgN5OuPWUzJslhLAv7bANNOHByyJCMsmi8xX8T+MBRtnYTq113mRleu5TVpzoIwi1O
UMIvVWfBkdKw/7IriRW1a76Ptfc7NY3rGn5tKZZrKpUH+nstymbtVm2zaZUIXKrIeDqLoDGSNSZc
VlTTWX3wsS9pnFINg2c7AJBvlLhMocE5j49wW8+S6NXTvL9Trc+fRhnrp7HDxsj1RPN9bNrt6Dnl
V0iCFPvQG5XtqmW9y/objfcmeJS4F3Sw4r59Cevg4XSy+S7hH+CLWu6SnLcg3sifNjQuj+mYNQ8S
04yF8XMKbNTg6prtLD64KJ7H8JVIvNw9Uj8q2ZthJP0akp4H0dTRTTp9F6y9aS8bIJDn3tQCmjnl
WYs/TTw+8HaqL8UkvxhMBE/tmOfnArbbvmaY+rVx5U+qhlDDRYY/UwOVrKVgEqdmuy5xgIoPHoB/
ZQQckPsvXbbKG46u8KQvTlP5TJ2y7NPDwM3XttCt1ynVoDHfG/Gv4WvL4+ZX0rFfFZwsvuDANsLz
bXIvfcfTY9tKuavhpPeIOnxauoiNb0MPQJ6aBAbIXsKO4js+j8Kv+tB+mEEE3l5u4Pi21GBWa7kN
KEsuWOiyHes7NW4fm6ccjtuFF3TeimIgGsWomlbVoRnc33mQfq+hnQaJhCVGyUmQwe5XOuclnpcD
g9a4DuWFKqvvNDAU7IesS8DCoB9w4D1wywkEV5+9BsQFzjMl1Mfaao1T0teu5saqBKAXO48ouyWV
UGQyqe0B04huWS1wusOc4EvfWj9Nq2C/pJ+7hfYl6nSos0MVGhWhpnnINgUYfMpOGg+bB8UNO/8Q
AuesxEELtKnpmKGZ9LXXpzB9TIRxC1QjIm066yjwebyw7BWlQeYQhT0bp4mUR7G5SXFoHKXcxvcZ
c+fklEf4lw79rhjApPMsgT2xGK5V16NgbIOBBhUG/VDk8RMqKb9Dy2DN4EntQErEl2alQYz3T47e
o0TOUCbcdTyDwHIg/qa3NO/ws6oMTFN6g1Mj4P0JdJgdH6nbQzbyzgxzRT2aVcHQYwcex8dZZQYZ
Vw0FBGgtx+4ONHBnV+oiP4w4UFo5Nm+eqJE4mfGLCtiKjqXtHBvqfeKkxoMScKqeHQyJJ6ANimHq
ZxNP/dZIf09Ip+TvpITpvGFFSgxOScB9uCyVPODct2sG7qv5Dv1e+ZS1Fva7Dkt/RkPsgygAbh5r
3yKsI/BqSu9GBOci6MGVBgrlLazHVTfGMZyP17nlz19KcnrM1Je2crNNmkOADeb0wFDQF1en4TKB
POiYm345BgGoXPlfrMNaE//Z+nWyU/2KP3f9igpCtw1siT2ois25ecxeHbe6u40Oj0M8KEDBxAFa
WTj3MionnL4akEj+E+OiTHe1Fz4MV7a7AUXlr1YLUcjOiX6Y4Pf5VsSsCxSkzWtYNhCFNJvoR+lq
pwpSun7Utt5Rqxi2E6yJb4Gh4TsmD0mfxhs8cCzhww0F7kf2CBUs7LifsgK106B81KpDEdhn1VDM
FmDqVqz04SjAnsxf0rCmvxMT4gEisocXKGfHWw9fLj+wpmy46k4OdeDC7LatNmSHRpsG7A2sFxkz
gNNLQ0dVoh/A34jf5mpKzKEYEnLQa2clTFRAo5UeTP/u4x/yFHAAZezEsc62KpDKpgQdK29H62xA
HS3zAvNYqp6DbW+5phzKTlwsCx35neOri/KMUVbHyejzQ5uCJ+Zo2IZWdbFhxgi1KNWtOrB86Ioa
lo5YXxVt75uiKq56YELrW9Yg4NrutEdFKV/rXmi+wmHyY7eNICuyjEagf2+Sbvre9XW/GhzTvOtx
Yt0zMYa3EcoDS8hU8arizyh0jfs2de2LbpvRa5VtK+Yar/Eg4tci2zaqA/tU+TT2r02Tn2xNuHcu
W+NVasXcM3rbeM15+qH3Z0wTpniZwIIogJ6qTe1LOZXOzR5Qf2Ei/Nr3UXd09R6FXjU4FEkBsZfY
2oJV/MPoXHsNmKX2AKf7J3PC6Ru3NFWFGsILxe1K/BS99zEuPbD+htEb8CDD4Zn60PIw154ANl8b
ETNep9AJqAfyJnYuauxPJo2pnoH16ytDCewsJ3fXj47uty4WQCFwaG9sX9dt+ya7fDqVUAPG0Di9
Wa3QIXvAG+Dq0cWBhxD9mzTi8SRyIf0wFdOboWHL4uphuDMbDRs8uG6AXwWE0In6En8fpxIm1HCi
UOMf+q0RvaR4+8G5p343Y1FcloYB7/GhC0LEextGeIj+7zh2VDFeFvAqpBcWCnA92MTSRH3un5fY
ElveYnKEsLGTj74FPZD32lOeE0b9fYB+46aLu/oIi3rtOeLFCy25omoofGbb6RUC1jUA3qG9ogEj
0n7AUZY92fhcTywAYz9Qazj4pW+SwLy3EpjCFqXKy9Dx340Oyv0lqbGjBR1k2qZ1qcGfj1pKKk7F
FLJ5Ak2tTSyBtKafH6n02O0NmZxPdLkskD48dz9cVsJDajplv5dRSz6HHozDLDizhO57Fg/9pUhw
0JVFVgJiEgv3lep6YxOC7YKaBY3asdvhuDX6RoOJnuQXa2JYHPm5TOAl5sD9Sh0RUNOTxqWsUfXN
JXafA05uVzQStLB6suIk2lC36FsHGEMNjCqLjf5g9ck+NPr0uXDz6Grl7AoaXfrs4VTwORCts4rx
ujxQjMuoPctQfMNhwJo3kfs0eIAv5j0MC7TKM7/aWVBvHfwrdtQFFR+E1XACXsNK3qBZHMPFxK3O
MfP2tl54N+bZzMFjpa82wDHC4FgFlwaM1tdQM6x1nECd39RM5xI7rQNAQuzOV2kuGYRvhLMeKg4/
BRqmxHRI3jJoHPtJJtNzA6G9Uxca1hbM+uaJQwbUTzlPvnPbPDhWYf0Ksn5bG1XxY1JWsnk1MlCg
zR6qywQ4oUaYTD/0vL8v6qULGqVLCr4ftP6XHRZ5IlYjg1t237i1fQUYJAFNE+U2UJb7RyAViEeW
FT9KWz46HUuiIvTSfSUl9AEUmyXAg0zoqXUjIovmec1umiDKulBd9AK2Z/jtb5Eiw1BGbmaBP8s5
/Jk/380ymt2nUSexQeDDIZm/wHg1HYdiRWbWW4LwzgOS95dwLDcLtJeuKkjMzLnU1aKu3QN70fvw
BwN9BqvFVTzE7NlGGf8+6P3B7ZLTYBXll86RzT4I02g3uIH15nqOX402/26HbbfGuiM8S0jIPkKn
rleQIAq3Nip060ZVp6giRY2bJYeoivrDUrpqlagADVJs6arcFCWNwxKiNLrlUOu/6gzbPxxlK15H
GcN6Dl4uzipwQHHgIILxVeSF1a7hgmH9o/qeqOsbrFytHXw427nrqnQaKLQs37fwMFpRzKEp8aQb
2NjZ4cdbuIJlBzzOflAi/UC6Q9vYxgFl16/LTSmem1Z+5DJ8nu9JsX5KoGUx3FAUyb5FJYoXAA39
1VlYR/Q84M+87cYd1gHpYeyn4oHzH2+lV3H9F2uPesern6jUdaDd5fxmQq/0qEFBB1wy1r86Wf0t
VDfDxu48ZLJ6C27alrRLSLVEum61b1EjX1RPPkhvUwqevzmQNyjPrSKgqleDCZHKuU9DgPJV/iQ9
vv8fxs5rOW5kW9Ov0qHrwT4wCTdxel8AKF9Fb0TdICiKgvceTz8fQHWzu2OfmblQRaUBVAWiEivX
+k2VTvct3+HObEP/UozEy6Y0yy8oKqWulJvZRbem8T5EYXTtn1TgIWGTiT0KYMoLIUCh5ISgtXFd
NyTN1/W9W54EH6v+2kaY5lsU8kv7fER8PA2KxFZOvWJ9HPbRZxTGttRl/1zWS0wgSb27asatqm5K
YaKr5OmTISqySXbrhlLBdVul5ea51o9gTh5XQbl1vp+n0VkKYW0u+KLPl087gLXvH83PvrGOQ/Ci
6aPl7xBBdDO9beQboyzSK0JJ/OBMBFr4OxH8/flumALXgKN3/kd/larFVZGijrAMrvPT0g8UZ32r
m4gz2Xr/MVCLUdpkwlBcsOzJVeTr515L1dxNqlYFO1epu1Gv7LvaVNjFpLL3MVoiK+cVet6wRjGa
opt7N5lQF2l89JSj2BRWHW6k11XaZViKEevLR3NELPdDXO4fw+scU9Mb6A92sekl7Lh5/p/CRVQW
hRHzSpIsUOIK6lCSCcZw7csWfdr1XRSkHTZINnfkcsQ6eR1Ym3khuSbiMuek0oDLrAOdFOdebEUa
FBLOLLr0emoN61xWmQyqqHwT2aDcBZ2Q7xIZlVErNs3d2gzC2rgN4RgtY+uLBjp7i4NM6gHUUe5k
Gy3vPkRnNxRzfW5DNFIplGZL6XvtWV98X7CBD83pMaDEpqCDKaNr5cdlf5J84rz1Hd6OSzCoYiJp
o0jsrp3WMudDS+2zbSjqd0UtgZ2tZRsV3x/4ccV+wLL6gE8aUBbwwLjqUNT5fFn7/pwWxuAbxKhU
G5T4ZlfuKHKsXmmfHmrru7WvxpBKjkEZrF2r89rqwbY2rdY09nNv3X/2y2ULnhwIjiRnAVqZ83Q1
YFP5NAJZUOTBf7CQ2LkbyRdOS3emwvgkRkJjbGmW0Lp31mj1G6kEGhX50nCoF34xnjNnGKLiflIb
aytSTfaqsdbvh3yQro3Q3K0tWF/6/d/nhyYOv+v8dTCoDZ8oxf6Yvx60zE+W86+tz/nmnETbrC+w
ulky8rndlaMDYPCNufJu7cuEjIzHMioEHAOnUwFTIR6kOL2s0l6HPl+MASLVrzCw0I9tngsKQPH0
K523xql/aX9kBeAzI1q6TF3HP0LWGchPQmEePdQWXRlANcXBEIjDB3rch+yo/t5uh7A8sErXTqsY
jH/O9/uIAFuTjL22ZAcaJYgugUAIaGmNKX8nZ0nWpDYcuTWdUBm+eZPGcPznDFHOtW+dbLfZ6Mnj
2G7WvtFSLgUwvZu25fFWWI9coPx2BGVBsCc9dXIFVnXkRlyb8oTMd2pMPtxSRsN0NJB1G8LjlAkA
tFNb/lKYrxFDJOw/f+rNZ+vy1wfg42xE5P6BLl5jvGVQzyr53PtqugO5SmZ+jBFjHxpk2Zd364sP
LPqjb8zlcRcN4eVz8H+c+5+mWHYxbsMuyQDI2MTuXQnZJZKbfRkpZLkQgDwPcl5vk7IM7zoBViuz
8/prWGNbMrbqu1jYQFWGIzII5MPcWMpOhI16tAcLERl5eql6CxdulJxRTtSah6iuHuUgib7HLR5j
Wm5XN4XfV+c0lmpvHfCJHAo5m140jB62jWYUsFvi9vNISygyFotkzepGro6Svtg3y0H2LS/b69YM
mgDjkEeYsrjn5PmPRpXb58Y2Yi/0i+amFq2yG0dJPrIfQEkulI5BZlNQjHMVHeFQPsUDbEjRYAAe
RO1wKAOspsqFrRYlMi+6VvGUgsu29q0vafPQ5qwj8H0ow3XtLaLSwaaOpho1rIgAPEecZkOS94/2
5/isGyDCjGS8yANoGVNhVanUYcQN08h3gpLW11gt76Zi9G9LNJK5oa2XtftzVov041dV1HfSnPq3
RjRdhXElv9Vo5V0bmmzf6O6979fBE0JJ1UW12euuu3+F3IBHcUY/yIM2eKk8zKd2kN9D+J/3wp9I
uTT2uIsluX00JBu+bpK9/YcJmSEWo1SZHDp5vvOUWrBvB1IZee+jerA01wFtmORzmtnPkhxjiueP
00YmgoetLOv3WZ+ZF/Tl75rZFPezmev3RtXfaDL3Y7kqRckYde0xxQ1xvrGSxkFLLgQ/xotQ4vCs
1r6FIO4ovH8MrM11yjq51zugEmsbfY/iGGgARisDtWRINaOZhFt7yPOHljr6KVDJ4yWJmT1URibu
Y8Vdx9aeLFZR+bbj9Lz2SXI4bdSsDinxMf/z8I+zTYZ2P2N3oXXZgxJ3/X0Ub4gbk3MfNlukxaZD
tmzoudmS89q/NoEksORmIwxh+De9Uy1ZvbFRe491snOx5xFnRQJ3/jFiLinBj3ZjabeAxKr92rce
N61pQnPJGK7t1C6iow6qez3N2hWOixAetg1eOeeAwSrJR8KvBKGu+gUVgTC9nVrQmx3bxB9ajnxd
P7yZcte6+QSQJRCAlubIV7ZBqNSPs5a8SmCkfpRNcyL92X81xirbIJlVn6k3tkgNxDe+wYZzFgpg
1CppX9B6S9FgedFlO95PJZWztRk14TYmq/fUN60AmAp/LV6moY75dYjMFPDhpF8svQ3cdT40U3Xx
W5uvJOhktyD9f6z9dYnbaKzm8lZRYjb7+QhMppn7A14Xv97pSx/yiP0BVcD/16i+zFvPIuviklYq
Ii1LPqvJ8cSI4xHlvD+zYLDkQ2TaPtvD9xYO5nnt6WKAPrlRBuesLTTHLtP2pjBbcWJXY3hxYnTf
X0zTb763cmZ57HRUQtECVG4KmXwdFo0NOLWWHhG5tHap2gLTnlsSlbF1yqf2eiJHfrO+6GEmbqyk
8hSzLcnX/9HPr0wjXB3C/WcfKeQK3ddeuH2tXsp0ellpfWkaPMeFod+q1BSvbUlBRXeh9dlDV0Ii
79Vj1s/6c6q+rN0ia8x9qhrDZm0uR2dmatyyC6uvK5j7fzna5PMf7Wqoz4k6v+il0jymZr8FrV29
jGWMZULSq1sptcuXIW9PiCMEyFQL8O51gP7E0h83SuuaGpXr9XCozaRqObyKre4vh4OjPyG8EDzM
SkNUTOKgkEw0S+Rkl0xa8GLV9kmkunzfZGp5lUcVjOSlv++0wms0fzxK5iC+Nt/X3sycsqNNAsBb
m5FvQgGwK+1q5r5GSQVNsTWjiaOmdYnLCUleLrVLzGJdsmnefeYy1xm1Ke/0eYLxoAinKqwSnUj1
xkAp6AS259msxEKGiPvyZIn6uclFfZvrTX27dvl0VUvXbJa+A+MHGFMHOcEcpuJk6yEshvVtOvss
2krz8pe+deJf2h9v1149S2rLtSazOOnN7BQCQoU9G+pb2HnyMEVvsVZZbkTF/SpAHunsZxAC5CbT
XxoFQf2uVt8K35wcm6LfrZG1LUChJtxBvpIeWsPF5qsGLKzHt6DlAnaAwInStNVfM0QUpyjQvyYy
+ZyYQh4AjXDX2Ur2qMrRHYp45XfbQvHeD+3pJi8q45QYyFCuA9wtIcDbV3NMa9hmC3+IGPU2brkK
64Q0UV9MYVr3fJD6EPGj3MZNL31tle7jDJnfGK7fZ9MFB2gEZP2qhhNbX5msvDtg+BDndSzOdlNJ
UdHIyhRfmaWtB5QLP9oTVdSdtrQ/okD8zQCkjzDzusqCv+XP8/UgZ+k13CmFCJIywucAUIn0OvY7
xanT/teASMr5Ol0G/nHEOhD4JgNlrSBAR+VhPZUVtYpXozlxSFXlcZIk40UBQ++hekNCiqLNswBl
o0Wd+dINZb2LhyLaRZllvvQTOUGs255qBJKPdWvL3tovqvFr2frBXVPl6RXkA8OpywlemiQNe1kT
0h7C2+QOVqU8SKatXoSfvKwtv9XHexk41DK0vpSafebyy9dSqykPOaL7ThHbuILxkDx0qjUtq+N4
UXrTPhkWEPel9aE3CWUAQyp4DR/Nv88TujRcsDh9bqa5vRqHSOyjhaciQ+b5qnALO1ndD2d1aVIG
81sbmQm8WiH3+yCsl24gFs2GVFW1X5vjYN2GhllvcWnrd9nKpFkx/Siuumzdh1OfKUOxiwrohwaa
o6DP2Gr45SmXwQPJpOfuBrhXyP+bxYWtuXJgKy32XeU3V6zB5Qb0ZvqgG/jBGtrsf2ti6WLaQJOd
etqlZdncpBMpUCiAECN7v77JbKs8D2XSeLM2Rd99wyS+ieYXyVJ+xd5BE2s3y1WYAvhSRaiADuG6
fL4EcTWdSx38XTFyfccRQr2Rcvcubw3N4tYb0pqic946itpJt606ioNvwyC1ARY8qwYodKvWvseo
/GagaVBNFw8d6vwbFY+Fcy0F2blTZ3sTh5n5YKdF7oyLeOzPERnld7sOC0eVDIzRQwBYYyk9pYEv
PcH9649Fyk20NnGuQctwiLXt2ky0Du33qKu25E1SV5XTYSPZVvQSS9ZrVsX+Tdzb840Z5z80VcQv
cdtWG5Mc256nBk2qRGafxc8qNzJu9rNw16PtobQcVMKGS2fm3cNo/prf1lq7G8tE3q6HK3J6XfHQ
uc+HWkU0haKZcTeRcLwL+17c9RjLSH1jnNdWFRTQZGZEotem1DFjtITFA6sPD+tR42CiZy4sloU/
zkG8bntSi8T51Jji4+Qjbg11Vm3VMEQqTsxf43mYvslRrruGUfRnFATlu/SP/mnpt/7sX+b7lj99
G0G7u2M7/Zrf8UtO8UY6EqzX3ti3+JIJC81tbZCeYp4ibqiL8JQvfxPc+e4o+883XV1NTyUR19Jb
IJJ0PfnWx99tnPorJec3rKMe89xZcgIBTQUDICvTUx6jwapqz6pS++e4iyAkLc2o9MF+oZmD8zfN
2oYO8D8c1Gn+oufMqdeD9M4oeIqU/+kgSh7Gva+Y+9yapF2vh+hfxZl03VeB5g48AL+VprqNxrh7
R/n0sezG7LmLI0QXkiS9ZEU0n+JUxNsmUaNHe6wiR6PQ/55oqdOVkrTR85ASiWTqqFfzore9cQbc
BSkNiok7qalxtoO6qrx1WF7akmwC5QdwFwnV2Nrkt+7meoBPCsDzu5jGjQzsBEXb5KoGifhSS1hT
ddkw3pR6nu41TR/B2DfK1VAMqmP78a2V5vV1ZmrBAUV7ZV+QSb1GGTv0wtJQvyYKVlLy1PwcFAq8
Zla8TTEH+qra3VPiYoUgiewoHVpEUxNYoWumozuzNmFCtTQTEw28qsPcYuhvdbUubtH9k/XuNkrS
/lbDhPUm9wO2Xktr6Y9l7HS0qiVIM/ZCtuoHmHr1QyPaPeIx1c1H1wy+WwLSdVgHQwt/PkBWpreO
CjNnIykHP9dBA97Lw491ALPWmhNkJ7/1D6iItk+hkg/7RorNRdsFk6OhgQ3Rzq85vrYohCj+kY2F
uBPsiNd+e85wNxiDFLyiSA6ALFDuaceHj3yTLAv5lMnzr2bZ9h/Nj2xVaFGpWybrFuo24zB4mu77
x1SelHOstvYmUUfpvjWIRESlwNPPVM/QEEwsbX5ooq6/2RbOEUpYvGM/XTiNxc45FBoSF4ryLPWS
drdQXc5rf9GV07epM57tXOhbsxkyb0ptNj+x8a3DuwG7Mj9hz9/b2wEXkxPhb43wOz8iTbame7sN
hCMkWb0bYxm799xGwVtt+5OC1hekkuVtu8gtTxn08jaVOqcv/Je1ZvVZwvoLRnsdSWS59SCsdu7a
/Jz9jwrZ2syWyZoa/3XyXypsalOhOxk37sp2WwltZY+q8lJBJykuNZI3wnv84L+tw0ExdHiyL9S3
fJljLXMGJcNw2BgTl6yMNjthaNiX9aVq8QaWEnPcsLf2L7FcM7y+7RSzOSCYffOXvo+3rRjuyMon
h3+ejIBWQHPIA3c9d1pOw6WPN9Ki368htIOzavW+ivavL3OLk3tthRAZNPtD4H/tr6xoU0RxfvU5
dQix8inz2DisJ1sPyDSyuWaql9u1T20ESdQMKXn4/Qbcx+US8KPyiYPYaZpaZf8iDa4jIpXmyPsc
/8tBKDHrbmE1Am5gpxFfN/6plMPsRthCd6CW9N8NpbxoqF48SQaFlwmZrL2oO+1RL5ObdUILrdOx
WLhv/DxDuMbyJa/pfwZKo25ULbG2Y61S5otlDJ6N+SgDUjuuTT0UlqvY8c+ymhKnjGLtcZTz5LI2
fX4yD8p4S9oHqizWWp4S5eHLHPiNgyKUcWVqAwqMkXLlwxl7GerS2LaqnO3WZtIPVEmIfGQfe9KP
i4sXSpAUzcelXi+ryCFLkR3zD9Ec64tehiXc2V5MiNY2n11X0OobJwXech6k2Fb4pmskCpj+pW99
UcwqvQ7iZNqGo+07nwPrEYS2yZEd6N3a77e57nR1Pm17djxXhq4fIY4ox3FprV3ruznDqSgrvLUR
ZWN7FZE4vVqbQxZLh5J60Nr/MePPQa6MusVHESn3P/vWd+tk1rrEs3OE5T/71ndpg52rxAfxsAbI
HQNx1t2KpJR9pI0d0nLAMM3csQ07uqzgy48BGKvqgfLj7UKq1L11hNMkG13EQGptNE++/PZf//7v
/3ob/3fwXtwUlNaLvPn3f9N+K8qpRo2k/Ufz3w+I1hfZesyfc/5+xL9378XVa/be/F8nXaK3umiK
n+0/Zy2f5s8z87//+nTea/v6t8Ymb6N2uu3e6+nuvenSdv0UfI9l5v/v4G/v61kepvL99y9vRZfj
qXH3HkRF/uXX0OHH719Mfb1OH5dpOf2vseVb/v7Fnd/fwuj1nwe8vzbt718U61+WIcu2zZZKWDJ+
b19+G97XEfVfgF0U27ZxKlAs4ssvv+VF3Ya/f9GVf8noJFqmsBRksXGC//JbU3TLkLD+pQvVVmxF
5zCdPeGXP7733/5+n3/P3/IuuymwjG9+/8Ij3/zyGyXi5Q+9fjNZVWyLD2FalmprmqqrjL+93kV5
wHzlf83FyEeLLXQ2kbZ2THVwFcpGp6EZa7ctrQMUm3KLvnDvkSm+LZrnrEmwPoI0tCm1DjtIi1ib
gHpCURn6eyYUp538J1XJEtAX9qYMs/tW0n1vDiPbm9o7GPGur8v51+ROt4c3HUP2ozJKtxxwArp/
MNsAM/JqytzEgu/R5tUe/3S3x2LPMaSKRKGsPuAb5SlKgmkNqtFdHCLlK792QRq7mvCkKDU2USiT
G1WSxi0qHQF+kVtOp0XXfR3qd5jBuAERDpQYIDuSn6JxTg4Acy/XAot6bc7FgBtCdMx1WWCqnNwB
NYuIvjK41zU4BYNUCVJMw9Zkk+oMJFlMUJ5OGp0yoc6O3rWnTktZE9PAIvNk+57s97FT2rDJUjuR
nHbUviJHi0KaeTQs/adKYujYlemzrxQ/DButDagrP5sm+9pib7cboOa7arwfkhzvJTW7Nnt7cCrd
vtgUfuOe0qff1ir8FCeVzWKT6naN96W5YVNI1VKZv8ep9KxlZIpyokwFi5hGnja2CpJ+Coavdarv
fbFN8vcwRos2VnACnNDGCRsbgxwbyooVYIJJVRxb2oM/xMfIhgyW5d1jk4BlK8ZvQj9MtvHKraY7
yAZtp7pOIaTZrpHjb4n+7bBBtBurZJbfzLdeLNGHTpEkxr4NtFt/aLcgir8lWo2+zi1C3/cRUSzs
eSrlfpp/7yysMQEq3sWYzThqAZGryEqnxuvYyee02dooHuSGpm6MhIqrqOLezYvmmvU627Z9hG9J
xJce7Vt9jigWpJPEDj3e+/ZVFE+PdaPupTwLEDcHepkUOAfz7FmucH/KNHAgmRF4Qybs3VD51Eur
0EWLh7RuwV0ppPfCiC1HJR8zPAcqODy7j1VHnb8ZEc/cZmpc3+4vZRt8h0t5niUrP3TDdAh9Hx3J
kAeGOQYvZdoZLrtCzMlKrnbSj1eUPw96BSkd/IYdFO3O1Ad3KEvFsTSkBI3m5wwrx9fFfgDDJAf+
QVPdPDCjPRhR6oBx+bWcDeHG6eh7EGzdTFushyF0CDadjq3IspPNlitLaXBcvGYVTXybFn+SDhNv
V5MEgXEV7Sv+yUmP20TQfXiAd5XhVF266IRLO56uksND5ymY/HMf6OeunymVWAAfJmoraB5vCtwx
2Vsa4zbvddmJp4pacGI+S2anuGprIFQFWnYoL5UFr75qcN5IMiSAcl1y8WaMXD1iAcgII5GJH+KN
qpjpRg+xHAotaT+qobqRopMUYI8w/4DVAFC80d0y4nYCV3sJgrgFfTJzTSZAPtGsXHzR3k6Ikjvh
sQfMQvxARmgu7XOe9yjMmiUpiLMxZtIVQmOBXCqXOO6Ojdo1+yZNjoY2ZhvgCr6nFKtyz70/CG0f
RQ8ta95GxiLoUCnk2GZ/g46vDGpXR8Oys+572+528iLnOXRIlUpaXu4GNS+Pcd0do6Hp90jty04/
AwtF1ICNfnxS8o7gyKy542HayBNsDbWGYUoK9xqfucihTo8rbbZFzl0iK5TvVXXY+2PsmEJ7Bejv
7zrqoPE4X/MrRg7et0DSmxgfS5rtNEKxnDQII3KJBkTBSFBwarqn2QaFneqkAGuS+Jn11svlyiW/
92X42Ha/b8vOCZY/CoFnD+k5Je88PY7+cKeYUQNbolDOGLfMfPF2PIqruhaOLxS2z/aVpo1vwMqp
HqoQckIllh7kQHfK/gHHz+YarnF/k5btFlZ6ckIx/2oMa0zKte5HhnP1pococZqmFFWdMTfwTqoz
p25yw7WBtnl9PzwauuXFgVJuzATFhkrDFZdlMHYFiDjPfCgaH2FuRZZcVh2PbGF3TR3lyp+Nc98p
3R7lpFs1rB1ouIgp1gK1ig5/LD28licy0nOKzMPAytvnxoxrb/qjG/r5AKIT1wyl39qxAMmfkbJr
VJ56beeqAphLhVQ61ptCoUyLrynkfHNbpkEM09GQ9vZsvccdCMM47mdPzSjyzy/cF+hNGWZ2janY
PkCPfC815XU9+jVqktUdBrK225jQrQ3Ru3GCp6x5PS56OT57lQ1otseINbFLgJLFQ1wdWla0sSPw
lfR0E0b+3hwGZNTVrS7pCEJh6e6EcggNLSoFjLvMNXHS9dqimdw8yvkdo+rjxNE4u6Y/7kwbUZdm
eJW6msSfqWyULLirUV2UrExsdds6+G1obcrKfM1sfXKQ7d+JKS3Rwu7OSdEn+84+QSul7tKT4NGv
ELWJd0ChHVsL2Rn232Lp52hrN6loKneMhnzTFMq9YbSHPLU72PT6sYtaOETCeipgvEMOA0vThf5e
McI7sxzYYmfc65Kyz0NV9/CrSL1BCITLoDexT5/2Bvo892apPxR1CCu4rwvPjH2xr0fWccrgLty6
ei9AEWjt4kNmARWrfWqCrMw7sh4tXLImOyVzO1z7iA07sT57sZXor5Fpboy4M18nQ9pZSrxL27x7
VVvpmM5YK6iJ9QCWZ9yIMq682ZAWkeo83+RaNW2tXi+8YMY9Ck8zLxtxRho0PsM4YE/k8wqT89vY
ksboIiHx+GtCHtJDCng7OhRDDs+evLFSwMbrRBIDhdYMJ8dOwqdEdOhliYzSxALfBJtmhIqLhuJr
pqNoL6VQ3ETR4HTU5EifdPlWi8a9SdrpPFGqdPKYnGUJMxs/8PqC7I2/LX0dUFCPKBbc6b2StPDU
qZV6Q6rp/Px9anFWdZr5CciBbeNROh0xZkemUG02U8R/V8GVVZGLcjHrKxF/ryOiOLIbEY8HT08K
E320FheNuGHHG2r6dgzlOzttfwoySFelrX2zZpCvkC8Sdr1ZtTxU5b3angcpEFtbs1U3jpNmW4eT
dCkDfdfA6nyu0WxFM3gBdc5Z4wIqq5yW+LD3jek6z+UdaS7lEphYaapik8wJ1EiFyrWFza4jh+Ze
CeNxW7aISCV2F8P3FFhQL/9Fhsm7WaBrF43GsAfrIu4KrCtmUYV7wx82U40MF0DXGPuJDFbo9Ign
hQSf6JhmaCqp/ZDeiTqDfJlDeomn3nZJUzd7e5ggV2oRtjvD4PjZYG+Neb4HB9WA802TfYlNnCdl
JBMKWJemVSHDX/0wisp2Z8raRz2fzoVe6DuMUQ+FMvcQ76zmCOAKqONwZpOSXxo83W8oFLik3c3z
rM1bueL5H2PM4rYdtX3MH1ArLMPKTefxld3FfLEH5cKGGs1/gRVQzQYC+O1mITCSTb2TER49WQjd
omsZnzIdXUWv8avupEdKuOV5G7g+yc1rKQouoFtwNUuj5gQvJNjXs2i4g8d6KwsU82QZyiM6T1yT
Gpl4zLr9On3lg0r7rjYPetbkx1lW3zHEsjZ2Pv3SfQesbiDMb+QbhCKlna90bw2mnp6vSImHhvE+
H1LJk7GpcedBUIUu5aNa4HZSgJLY1JV0HdctqlNT4WmB7nWDib5l8S7Pu3HOngfQW46Vt+esAfU0
Khhxy4bmjhNxVhFLTyU205Tcl23ECEMorCxvTGNkPLT6pBvTYYQiQOasdYdB/lZEcBhjiAdbbYK/
lI26Z2RFsWkDkN1k45FHYRnuDaKlBZhXRmclLaJN2/uI/JBWmSZWD6heurDrra8EjtnAC64p7tc1
FsUztpNZIToqicURxtm81eod0KXSU5soczqpuY5n9jGFtNAaBuW9Q1JF6qt34tF0m/L9wj4KnUEk
x8pIE2/0q30vtYQGUQSuysezu6WQGaVPRVkB8LHz75GCY09VI/+YqnO7LxAec+NGK92kqxJX1LLm
qYtRKMVVeXIqKmtsmUiJdKxO6C96gaJKnoUAhIfuK8trrg1OPjSEp771PRV14Q76BF3QvMaIhSSn
NDz5NXzbqZ0e7aYUGz+bLE8as9ZTLSveFAmSZpN0Y+cjVqWkL1Xy8Zh8T1ng9XXLQlDW92aOvFx3
1CTbcJuyQ1xykHs3oj48kXXejYbNOg1KCOFwyANhfz+DQyf/Z3rAgGPPaMc3s8rDQ6uW7Idycey6
PfIeykme/IcsHoJlE3nqQGYV9oSdYflTSOq+0ImSa4UCvC7lbpnBRmx6xVMmgupKKb7hiblh017C
S1babeKTYsu0e0D/yZWU4kmixj/FoyBG9IayQDJ2QOuF6sMWE5SLn8STN8o4ou2yOM8cXDQfu3CM
XTs0wTbUxJ5NnVP+H7fjrFtulRfouctz6GqTvaNqrxFAB+OGrJvbVTOb9NF4lVjBgt4CR22oHf+f
ePdf4v5pWNStmoHv0CVV5uoAV3LgVm7h44kgZnkXVOaL3eMBqWQSf0z/qZST76lO3DQvW//wPUp5
HwzDBk1v+NI82U3QiydsQcA3FfYB4tFR5smq6bMjBYgfqkZ2OxksxVHJD6vwkdStXnVJfKvTZKtX
/i6CNqkhuW6rSkfy2JrcqZ/emkn7KUGAL5EHJk7vedLI+AIYTUlIi2BiY/ITyhIqW0jFROl30iyp
27QALMJOfbIsZC2rgBAsmG/7OMFmOBiu+yLWkKFiG4p7iL9Jh9IrzUryCtM+Jr5dHqzRJM1X3FQJ
xoZaj6Vi72tvpQJMu8OmezBqYiwzQbCoU4WDYoTsYOhsuYnumVaKlnSRVxtKTtejTAKZmmsqVfm+
D0lIIN/3EMzldZlg/JzZr3YlvdQmnkrjlPzo0cR1syq6hNayi1Cbs5+UD75k7TVdvmrast93JvX2
fmg3ilTvlKjb6U3waoqqPqDA83Wc7W6rifGl8gN2chaY9Ll8bUrS8dQV2dSrUnyqee5lafEI4/QH
OA9keAIFsZQQ4E4gYfwx6MVDWCa+Y/qkZyqJ7EiEy5iC1YiDonPF769vvbHuiq2E8jFMb3mDrGCw
1VNyKFFh2GRym9mdc/V5rAUK36G8saoSplbPhqJ+RbMxdKysQIIwRUsWQU4i2NiB8vGaGKm6t7Ru
wzZwR5XMcPypSzea0L20wM7ObG9Gy+4IWwOfVTjEnC9emFMLFLXP3GgwWXoz5A8ymSpm7HuGWf1M
EnYfJKCSLJa3dXmf56rGDxNJwqFlqVNwelWIrHcg9bfgNyqn0fsfo1I2x4aY1dWT8FuSBLidqfnB
byxzb3QpqKKt8PHZlHxtcpEZPcZzKYEFXEL7KH9RlfTaRDnZmYP/Q92ZNMeNpGn6F6EN7tivWGIj
gxSDEknxApNIEfu+OfDr+0HNtFVW9Vi2zWEOcymzrEwpyAiE+/e9qxlp4HYBvJXP4EJCfW1GXrYI
f8tt49JA5Ncx2ZnEjJ9r06CkVZ/hw5K9qVVmhNEgFyTmm56zZrq42lObtfRayvW5H2ish9RP+WG2
Uj2rwv7d65OIrJzOA1dqgV4OWN6T0DToEqyTTyMbTcKbgDk2570ApQGG+5K6ZRwSSx8QO3k1jahc
lq3b05jVvFhdVgSKLjygpNviAt7UhKQ6Fh+YORC6WXlw3lUn9ggAXLJJRmfy/l/IocmDPKEaK9mL
RXW2cNsOJqvNAoMWsHTpUSwKZEBS8QVqY/uHO4GwzNz5TNtDS1ZGcu029J6rOdw2mih/lJMWH0gL
pWAMOcOE6u+7IaJN5hvFxB3BtM10l3k996/Otjnpg8R/4T7aI+7M3kzee9jBJe9fnAKf8SYfhjQO
2vlXWWYFoS9oz0qDyhOvfmCi4ASxZxXVYGjwEsJfrYJdxXxPC6uIljp/cE0aDskFTv2tsX53mvwd
b3z/Szo/YObpzxU/h+4d+/cZYSEVToMKbc+NsSglQGGltR2rKvn2D0OLpapjLdKj0wiDaaP7npRg
ROjtvo1mrjEUEPW4SSpXaICdy37gjq9V1Erq3REo21Xxkixk2K9zdmsEYIybpmq3q+QAq6kTjlkS
2ducHYnj46Ps9ivUTKN2WMOxSGKsn0SVcI+5eEhIvqKBhti6Vw7asMit5LoJ7ZvlyvRumbBpqHre
I0zUl6KvGqnTcsaOfiiX3o0ksmx9iA1fA7xBSwdXBzlOCvKWflOrE8QgfgRPZ7Ff5O2zPUEIZSw5
Z+YO4BT9AzIRE5Ew04PTtQARhmSqgRc0bfAZk0lrHTnL8YqY4UZaeFeSTDhoZzdztND0PPR/Keh1
zzl/KLsx1FpjDEZq7I11WPye5MujcPtwlFgmWq18nUR64gY75brJZKVeEaKlIamGepBPBrub2dyN
RXlKO6Y6JHK0vFr26KP/bxfUuE2uOFj5i3llLoh+LA/O3rA9jev9bLmv5uYM4UQT0rFImIMmG1iT
e9RO0zzs9WYhLnZ4RcZVXWvZALnn7dHp63tP2cUd2+5TSzVYMG71e93h9kO1/7LM4x+jwe3RcMuU
6RXZZP2gefF1yVnASjzOriWiTjq2z23/q1kSPRQTg1hOE6cZk1DRDa9TMX8N6CiCZCweclCfw+j1
7xZWYCBtRtyKMqdCtUNgAyUHsq8OlDIVARGPXrgVlOR0BNVpcVsH8GIlJwxWetswgn7k08pX9bVo
hfomC/3MuXXhknhARb0cYhJuOk+TQPplGy4CeAt5xUVvyLTa8vyQ6laPGp0SjmJrv4FvP6Oy4Bpr
a3J9LBJMHLoLw1hXIGdlc0FAOv9gGzklhruFmUzyYHHyr5FnPynW2zQgbTD1/ItHpA3k0G+0kC4H
zp+V1K/kBAWSoSHJOZD36qu0sIOR6+3krohWUiCysMUeyI7ZNSEtvVmQeQLlRraCZfFPKjXfiaG6
T932qZgcFdDJpgVDoX1udv2tcrgsEwHy4W4zmGl1ULK9EqqKhApHsoViXpX4G0yZl9Fqkcu7p8pi
nysb2unqZ62eANhROu6XozFnL7vypQD806tRO1TFSsqJk4xHN5Zhki7ZydxkESZADL7epL7eryVy
8V9O52IryLCsyPyObx9pFeh8gz6fiax4KppiRFOifsmJsc3rkqOzt4HuDfA6GXa+UluzV+b4VWKX
lyIHMs9a62QPglfn8WBjocly9Dqex7q66rIqriRVYFmcmv6YgJvHWKAPlOYciHlnSslHxKySqNOE
vtyj1pQBqfTiILLx2hrEx/RKPmYi/m5xRgW1xqNrJh8w4eAjulbsegt5pDDwO54RNKCSkUFX+W2M
S46VpW6DTNGoWvGiJ80mLKOi5yzsEMCnmS6jCQO8cAGUxtpjSE+p2CSQ+xNXs8SqlIaDvZ3rOdvA
qjZ5NljsbbG+t8O8UOeTV0dE9IDtyz3zwBQIAQY7kVMQ5iK+8Q73NCFKJ0BXc+UGEBHhvrelw0zF
FvaeEBx9cPMFra8Kx1gTF8d6Ybe4Wp79yIXHjNjbd0lCX6ObeOLIyW35yi1fSeKO5GKQZiqzj9Jc
TF9QQIUm0niMZ9pcUejwhM6A6gLsFXUxAbPBUJrquI3VHbjECotSNPgo1PZEheIzUVMnYsqccVr8
uWurc+Et79JOXr22U1HavwqvIGehTGyOWP60bJ/WxH7NJiC2shVjuDruw5Axh9o6awazfICMyM/o
pAr1PUKmHYfnkp6IoKFiJ+pGYyM3Z0I/ung3S6JqL6FNhMYfxjERpHHCaevyHSgU20rqsmblODUP
CRotnoB+C8XY3dLfupmAymzktgxmQtrjhBZRJ5VU58btBB6k2olwGRX+0nUHt8YT1eVpe4K9PDRb
/QOJfQF8Nh9aWb6KbO7uznNp9btXxU/Q+oT21jsH9160+ucwgi5tAySlPfFwUZfIMBBHtsYlsi32
dJgxJ0189lxzCH5rKA8ljZdqfKRxKPfRhiX5+jo3ZQy2RjhcKZ3bgsyN9dgjohOhSUw42LcRNJ8I
TG+EwtIXgiEFdpBD3K1GoGX1uy5nWv/c8ZIJqKdmcHnxtq9CQ+9/uGr8LlZpB5SCgYu1w97+oq3g
UvLIQeJT1IuMfgYVZBNPUfNMemAAz4R1AuFUsWyAU9W+6F9bC2lwXZ1dRrRLy4SuGunr7kxh0N4d
ahMFlpkfyDdrYHe+bqljv7tYDPxaG1x/5MhEF7irmOGnRrs2wsWxaGOLiyacNY/cGogkBvf22UlV
F6mE0Luc2tdEXmn+uCPZOiFoKQYHTa10jy0i5S57T7X2WjS/t+lYdHN9qHrnNUX8odNCfpRm8b6l
xhe/OcEsSj4nNbtfbMy3FVKT/Ezvq+zVHYrkO6t23oiK8LFyPWF3vPcMEL5iWm71mt+TAMlNOwVW
OfVo3+tzFadkOVqUWU5eq6JkMF71mM3MIg6erjBigcBt60Yn89TpSI0y1YrRWscVnMoHEnto+5kE
VLtpt0cxkJ8hNhVkGgbcrEjYt3ZP9ZLlvu0d8qaWd3a/F9yK0CUt/Fi7ogomg+B0W1NXExGQ3w5e
GSx6/DqYFG9vOnrPxOIa1pk8tpwEiph9a02TB/4Cv1XteFcxjxB6/NmQeB8YEtIMovB11Tt00JPR
4Q236BVty49xGy7LWsbhoKYvovh7AACGEs8pfuhOJ891/FxnmsGV+6eyvOZiyux1K/1qPiHrGYKF
qGILlxrIxVPBmNZzBWld/GjQDxZ2uSgjAmfe5sYUkS0GsFsOjdn7JMDpvNQ8r+VqffRj7wVZur21
aWGGea3YNFLXYTHIKQYx6LXSO/JpHM/xi7gGSurRUW929ytvYsCD8vt+wQGKt9xPuGOPHAph50/O
+LM2yaZ2JiDPXOKOSJdnA2PhsUjLoHWceyA5FA5tduGA+Rjq+SDS3jtK2wX/r9wjSRCceZizAg13
biiWl75Epc+K+Nim9RO1Pa8Evg8cI91yNJs8DybMmwh6mYRM7erCo/QL38aReom+Sc92RlFkGgPQ
xaBftJk/KyX2uJ86pGaJoUlkC60t1Us9gS0UaOkpp/3ScuOOZuSXrGreFjThgVGyQQ3deh0Yspqi
i/oUaYEkGcMn9tIFMvhEFqaD4J/zdfrADZCH3ae1MPJYPZumjeBadNVdrrXNKduqj9YZ70dvKPzV
SfTDatEiP69sUZlnwmKhCYqmUT9w7E3nWYsfa9d9SRmrcPC+9bG3RSUqlcAaxo+6yt4MK/GOhQlK
YDYnvaa+Sj/bnakCvZr2YErhBKNqQ8PJHh2B4gxI9dLLBD0IaRhtQb7ksB7Gtpoiz3UInmGB8JYy
VPOSUkNBSBnhwToZzlzuADVhl2oEN6mlj8ilOU/ZmWgMEShTyqiqnS+n4i43NsFHWJXfCDQIl6od
A/wAPHrQGLDMiU9SDn5EvoEmw6waSOFI3Q+HAHplwc5RX5tGBZt+ZOhw8VMydXdimWkDBrZtKhfS
zdLvHDql1kSwkBh7qseCm1wxXQyyuBttVgKbSNFAaPnn4mgWwV92CgE8vimeHXLqeJ/p627RwrRT
iIPwV9Hq2ALTuoRCZt2zbc0J7XKATuz3idPtDhtVNoQUUg5GnlZXQpMXLO6tZ24naX20FrngnKxF
VIFIRbaV0Fc8Fa+DoVPYlJHHpLL221TP3DscPpFklz6Y9VT6WZ2HWRm3Z+YerLvlcnQ1k5+sJXDb
6Blhy989zi1fJURYWbDBoMcS0sFqX6RC30OQWWByMvH7U4Be2MVzrVwV0DmywEgR8pbWajlKN/4p
DyWxnusIDOSNDGGKd1+so7xXiXHbdKGDdtSeX+tJGZI0MwUJF3jU2H3Y5u5zgUUrVOgJIAmZydwu
D2O7s4BFH8fBmYJ4IDJySHmw0qFHg5h6YY0uKMw3xC3CQTi7/1hoj4XfiNFF7eROgbf7n00nfia+
LCJVj3jrfH6ttBooSIEw9LfFXIawSFPGnXr8ctqOErHRAdnaJiDF7ZT3FYJLJ0+wrh9rSe4Cqgp8
36JGLL3ZF1sTD0LJl6xffGRB8WHV5g8+2aPpaTqc9f6+JRiNpl9xCTIxR5OnhTOaeIJqCHEf8vdO
kBCISRC7xYYJ3FClv3JdVsulgUEbkfpE3mS+Qe3c0AzUh24Sz3seQweGt3qfQp6dq51qZ301tGc+
6FOhtS9EDn5SvhPJaUDczDYpO2j3bkRMhPyripz8NbV49EyX95Eng+GoX8hLMu6J94f5gnn1m80t
fTMlxZbWlIM+oXcl2kVrc+ZPgr41YtD1AWKz8Wr0dnQcdQWBB/s6NXXsKOaPzluJQ3RQOPElZE+P
loWST1L/6GZBMUVHZL2zLwQPxuJT42xEjlG/NlsZ1SYMw6ZQ7VQufCyByOS4fM4JAYm03TCf86P3
m36fdyMUOjGpcdIdBk1cC3f403EKh9vosHJmXRMk+HPiLP3KN/tYFo57qbH55UTLsklZBDBw0smb
nbfBCF2jDc2DowNtysUxvi8GyKOdQotRJdZVFbjf8EvMvR1ZLjkvs1ndtSROqsrOD+XskCvWHlKa
CXCA8qXx9MT3TCFD0/ESotiAVPH6QWYZK1yepFsp9YYk3JQzHeHj0rlsDw7cVeCO3nshks/ccF4W
RFXCa14tpDyJ/bkVbRXOEt2c1C55W9Il3bQ/jCT+QChCvPyWezTDmx+aYT4jF7yQ+QH7udW3cm8Q
MzOT4SdNMV8KwXHCGWPJF8uk6oLk6RQ4Xg7BBrOGA7l6Ljz1CZ6qHTXTuJaWC1Rtu58rLjECSMwO
pc48AUipC2VqpI8l02+lgYoDNV/7/QPi8EuBQ4fy6E57tqdRlkfZIAorUDZm+yHUu3vlgUsyqNYw
lLbzbcLe4cO3J/yERLLVVR+4s+1dFElWcgPFR/zI+ITUEHrrOOyyDCIyOe6tBKkc3++mJJNEJMOZ
vFfNb5ftu7Etx6RfzhnfHr7JdhGu+byfhECKwhw/l5/WgHpjTWMyqmnXPk48Vb7DeNF2zBkPqyLv
DOsHY7GkIUxYzW6sbZ8w5UHAcd0KXTAy5itR1AN7ozWPP7wFc/NmF5QuFgOVbmCFcVVrYUkknE+B
QdT3ElKyHW5ytzqndiIoiJikj/TyDJaWBBBaj7FJRHMLl+ZJXqpaiMMYWcJiB837hr96flMSuqQe
c0Ii5oIY+KlcmNkL1+8rTsW2gCasvQ/LREhY1NtjVW4mC/uCa62saDNqfuozAhBMeEeDPtRDm4wB
2aV5MDJw7Fk/YdURJmXrvCGSvzdks7ZLy3fBsoLyoAdbZqen1m4/bIdwH22MPZ+MM90fHY5XbzCx
GCLrahSQQ4NypIqNjUYAFEyO6q5Fvv0gOOnc5fhJq+F5nvOHnEnAxpd4jwolrLzJPmcJ44thsTCZ
ffqJMAeztHxYsj6FxrKLQJfllTe/DyodyaTrxaSoe9wyBO87HBg+S3gdDmxufB8vKnsVKV1QXQ0a
4CRUcc7UfDUz7QzWMrAj0dU59z/iZev8Pj0VDmBcRUx1yn11UCseWSN2Cb2F9+fJziKn8So/7bzf
lEdes13+3kmSibP2hzXj4XMdupjl1rylxk5LJhbOelb+GsDYdLImKBf1uqIDOMPi2AJ+auIDehpX
3e+M7+36Gi/pGwIItAPgrEKhdLPGjnr7IYLTJB8s+xm7Tnsm6f22ICnLNe/WwVUSFeKbE89dzrB3
ThqgUx2NmUkV6SEbNQrWp7r1sziLkA9WUSqRtlvqihj9W6vbs7+iiUHPwuCgzOkux1wUdC37tKMw
gsVzcifZYckA7b7PoiMiaxpQV6VO1Jq71mRy/WSsQlS6TFgx6t3C2OtvYHWLBEUwJPB+U46XTptc
ELLk0JU1yW/rQjt3Hf+xC/vGysBMPwxnwclU1tat3BDfIUBiyItrwslJaV2ap8r7AZAHnb/qEDBc
H1psSbq7YfxgPboAxd6fXqYf/YJyFlmEby8gzMU4kb2GebEe8s9Eg3GmQBTNVkWjEf83eOdChrUl
31exsDKYr6ZefJWleqkw49M5PvVBSkx0RHxZQia9eN4MHInQ6rnVI2VWJlrnZAWIEixkjd6TwmZW
p1iAa6sqNNM9C6apqHCocy1ybA0Ks7ePdmbwuJXyoC+CljXbgv9etks72k4gMmQf/VYi/c3qEHHS
WRbefK9TuKi4pHQMtQYZ6TeG3+3mDaBSPXEOcCY58rd18qf9M0nBPZJ4mQ7SWq4Kz2BgU2gSKc0T
7ARsuKC1KtQG1stpmunGbH9Xfcy3BCnfsnjozAgfA89Azt2jmUy0JqpcOmiVlpdB9uZNw70jsIrG
Rvq6tGhTh6r8Kez+Do7xpTTRltTF+tuZnbsRMzgpkVfsby8GqtgVtwXX4TmOJ4al6b10YBrj2KGZ
E6MvWCS7SWZ7P8Y8eZprrDLVAPoylfbnxMgfSIPi2s5975YZ5WHVQukBYC4o1ts+72gY18PJ1G5F
lpNqPt6bhXMwgRdidypAh6riWI3LlaNSsUARZkqOCRU4BgfqkJ5QM4ZenlURbeA5oZcWAMHW/Nas
CncggubOdL87VnLbzKwNY9V7Ibf8G+bG9L7WvEMn+/HcF8Z+Ee2UR4/k1vocF23Fi5cj7i4W/UgL
xKu3O4A0wggPBClwfgzf5CTto5Gui1+0bM2lRDo1DR9yWq42eiNEeQgPCulcZDZMh0GnmbZgXGUv
qENDAIkn5XUpKZe0J8eMepd1qFuSV63ZKSaomyU1f6qBL63m6FxQth0WoleXcWu+4twgK5OYSj9v
NSPa4DoDwxblXW5RKTGTQ0BPOseKPR2BjS58458kzbN+V3HudLBraauBMrqW7reUiwHr5vQuGdYR
KJXt1iydPy71CSCDNv2RA/9DglfMGpu+jrRSc2Y8Trph+JBff8wye48z8tv62bzEcqbeD51IaptI
Ztly9txyZBPDxTsvFebUBNluaMyIu9Q3L92NyzWI3erhAdCdhbOE75RPORbwGOBgkNtIdOt4fkq6
osVuUFUh9RLucXVg1awtmFuKiOwKzQCd3S0Eg3619rK9CTgDqqVMIOGpQ/YKlb6SqIKmO99/o3+Q
qSVSvIyVVpVmcdKE81wt3NBtW9xWh+GLEBLemoR8nXQAg5ovmTUh5kKt75qOCzu6Y6nRqih81s3b
OPTn1UDp6xoS60Ks51GsVVRha+k76ElY9dp90niXPM+7QOSC2QJDABxsQpI+4b7mrhe6qmH8lWTZ
TSsH/Vyhit527qRJe0WxAuU+Dqm4Png1WMZanJnNnttmb0Hon5WHUR6sNErNXQANQ78W7KoYR00U
H2wsyumCps0ebC1Ow9xLP6QroL6OpWFXIXBTVI7mH4kdM+rcFJCx/IW3FJBoZpXK1oAOJTvEIo20
XA7Yx5V9iGXiXdCR3XcmDHRjVMdqc27D3tIjvdmPm+3FGXPCHefii7hH4DvBKeXtEh8pvxPrmpzL
5Ngnwai94CcdsfjG0l/oT6ZYAtal5FJayQPEPZj1R6IZU9YFeDVdPlaCIbxksAAgn5gw8GujnT+r
mMAKu+/QImLDF1sSbUaVhW3rgJ4X8lp4AHIZPRFG5TsV0IWLXFDYUzQwdvsEhdD0Y1UPZWO+MZ1x
RjEEXpiWlqe0QCTfxuoE7Tj7VGWUR3bmCJH0J/0d4qhBGCYbQ3ia/UAxWfOltVh8yZbTkZCyKG3d
kZPxkjp0SkmZ+G0Foszz8qUnHAxuZ1B4vJG2sH6mC1ePUSOR0RtW3LJpPwaNbkWyP8pwizHobzRE
aTRwipWbISYuOty0Xb8mZkSflT+OxqdWG+fec6KlwGoix/pIaBIUnd0dnZkYopxZedpozYSiG3aY
BK/SaZD1RnNQWftxTjKeTVhlomXD/UjYpSQtA81pqgIS+myBtbQRmeIIRqoyWm9LmdnR5n2phuI2
icZV79FyFGkljq1NgOPLVKWXjnuXvo4qnLTtt+3Uz6mdfrY7vF5NdDLFgZgxJ2/d8IK/A5S0obLB
e29dt7r8P/Ho/f9kv7P0v7XfNXQ2N8Nf7Xf7H/hf9jvTxC6nW5YuDYG9zfLM/7LfmcZ/SAnk57q0
sWKzlv+032lC/Af+Sv6Ubgrscc4/7XeakP8B2Gf/wzRn82+F8X/jvxO8/F/cd5bND4T9zgRGdhzL
kGJ35/3FfefKpBSLQWG1eXQv3NMH5DggiP4QUhJ0ptH6gGbkL+/O//YA/tXzJ3ZH3z8df//1mq7u
6o652wgxN/71NTXTw21LK7lPDc+9HZTheBJPKmDcOMZBdff3r0as8P/p5diQbN0WrmEa4l9fDmJb
94q9k7vvL5ZERLTLf7zp3iKn0F3b0CsYT8v2UmB9dbXhabYJ5qrmJ726IZKDoIwyLl+xeaGwzHu7
eVAuPfFWQA1BoBsArxJQQ6SbL9dT7r2n41undaepvNDBRWnteijAtcfpBxD3hfR1Arq135Yk9mLo
oo6u2Ma886ZPMI9/8DNTGcATxzhvulG8zTI5zUqeV87XKZ1+pdv0ZKFu7WJGgq0AzRrne2IFj4zN
0eBoP/rS+JX38hn8LEq9q6ZiYo2YwY0vGEO2PCZ4a7+ElnBdcLlMtx4Ue4u7Y6qwwdgUvBAewYhv
NT27DrYw/duAmkUxhutWQVDYAoKr/MWw/IIiEatFl+rZD2mWkMoC+0D8zsHxyGnNhien94gQccNm
8a6q+dnoboJBEX0CJWVVWT+mQiILdX3MDpHo50j3OKBgOeksRlz2tjk/OwSGyfIr74B1GWSZ04Z7
o3ga2y8U26S9ILDya0vxm9OYbJA36mDGU8P8VJB30Tnub2Hi/yioPUfXa946dMvZeEvwNCcd+brE
+0k1IQGrwFK7Q5FlYY6OadwDQlojsJPvlYqDaW7pr5qBCV3fai59kmJtRisp5t8zIkK0J1wPvWdH
XileVKzdzKRB8E0Uh6TfK0gqBd9SvlTsclVhAbpV1Ze39KBCmERKcz30pvstNp3PafQoyc2RxqLR
WLPh+wIBAWuEA6M/1YQCFeh74Nu+dJP80ebamgTmOfc8R4FATrPE46le5feNMFcBpd+q34nsgqzS
TibvaOoQOw9t5/XdY9OwYqvqCvT2yqMfjFRwleo0VJ+VBp+RicBq1dPW/9JRhpIz4o9bitGhMNgV
kwjBxFkz3mwQsTW7n/eK4em3AWgOrnxd859rDpuoVjL0V/HA9h27HlHumCf3bSb/6SVbWNqZ5xN5
HuZj/KvN0veKfm6ETK/z8osWkgXilM1h6r4QK5NNYJws7vlO/Nn030TenaapPNuUEec8mgu2Pm3T
3qtywHKAipyGgVqxf27e2W4ZA1K4RA+mMl2/mylPm6dRZIMeVrFgdQatA9hlacBSKVgBKkWpw66S
H0uy3MnTkuOuAkW5iM/JiwiNEWC6TgWRX9DgSIr5BkfSbhsByONJp3tgi7dwc+bL3jCUmDkWRfRT
2FxY4VkaP0tgTwm0SegUCiYWkzI0u+IW8182Jd+vtnzsq+0Fwf/TDB6mL6+K6iO2wXMqmn0lfskr
JA8r2UFmz+A4g6ijotZM/M1DEdEa+mzI+VShsB2nD9P+ofqGMZk0IggW8mz8XcO8jzg6Qi+jy/mV
jcABl2gnkk/qrzh51+D4Ehykc43eGvLHJXfW6T83MlwykFC+IYGUVYrXawbbMk5pXv8U7va04j/y
OX6jYijhcu2D6LU52kYN+ZGJRxSpSG/KA7W8t4GUblcrCZYoDpkm3rJVPg7N3uW+jkxvCtVBp5sP
2NPPFUc17xjyVyKHJMr83MIOtibpd8JH2cZoTsg9SUrWiGgpIcWYwjM0L7il37EtocOC2NMgdpW2
BXi/IG7I4KsCwkzfUOW+Eq/9a0Zc7uQyhPTAbsU42gwfRI/fUMdcZL/9QMaBtczCn2m/4HK4jipH
KIZGMO9pSrNJ7Q7U4kVo3VGdfhQqe6eKG2jNxdvXX1vQynGnTFB+dumvDqO67dzq9COF9TU1whLU
OZWvmMh9QzQHFtNI03BN2vJAKcypS0pmxyxci/jVoFhrRNi2bHzyWxtxufP6pA9hjjavigZd7iD1
LkRyzCbFP7AwjmRwxcr7aTTbA9H1SIMQqW/z0yozvmWCq6jOfy066HdSKgoUvCJyUTlsyR9KvkPX
ev/76/i/X8aW7ZjCsl0delHo/3b3j7zniz3q6CYUwA6S5Tr7JfhWrrALU1yExeb9T+PGfx9xeElb
cvczSBkGA9O/jBtzyQnVTcDiGJcjM2C1OVBwE3x09+4hO8S3PPj7X/F/er393/9lpBqcgijzhddz
seh57oPuPP79C0giG/5tgPrX3+jf3sS+wsVgD7xCeo6PJE4/e771YV6J1zmoc3Ixw+kw3Z+rY/k6
/zbD5oyx6Ij+I1AP9mvx7EZ//+OY1v56/zrQ7T+Px5gLjrIvrv/6G3Nnt1syrxjRy49mqyIvfyPB
CbvnH9yzUddu0bKL/Tykj9O7XUh0YJCKm/MweiT5jeYLgNOBTczGFj4LuseUyZHxRd1t0FpvHU8J
McXRticP5C/AlziSDVw4Dbt7fMJzcO/O+LRAKrU5NOJvkgSazcTmOVG1mJMx0wPsERCUAAPMoLJC
6p96inWZJEzUwY8V2/1MeILFDOPFLNu7pAUcDBkjTAusYop9W/1czdtm/G5AbePhpw3rtCxwHO+N
N7yqHVdFimvkREcjNXMc4Conuc/bV2dVwZy+rosVjmV6kUv3jF6O3Y4TopYhDhYEWN9aKVAkv9Gu
5OvGhCgZIYHz5WWP4/qsa1D5KVq3TDB3lSFx0ntWVmQKxsSLyU/BbuEnuw1/La7FjDCNbHUX14sr
7O/kux08paLRelHZGXfPoTTpYEPWw+jiyBHZeo60sjvElrgOnoo4Kyi7weMOKAxA2lvZmzWq6WTa
2ZkBxc+yjCOrfBlSddpHAAOPnFgI7R5QRRvLwZq+7OEHqSfR6qDO8XBmra0KUP6SRZBFyVaec6yD
nSjvSTi4gbCgoZYXoyNvumD+rD5FxdNCMl9BVsN2v3Jx5es1S39w6T3WfX2dARiQS/lDuR4G+zaj
+F4oOSFM4WLUqE6Z1h2mEeFoRw+PgSl/L7zjyBxDSkwvtnpAyueTVXtU3OMCNHxF4UKFqb9tQKLW
p96emgwTRqYF7VreFtsj8j2PxmU5bmgi9e7njAmjW1BFzU5Y4lBr9J+N+WIhWNg8korwUnu9Ho4r
6xTBXobKIrPfDq2wjpZefB8AIZ20p2DsvRmQ6YHX6/kb6v4/1P+dMtiYeKtYD0h13CDm5oEUZIpd
Es93GefnwTv1sxU1XhekiAosc4R4Mw+yHO+z/o/tzgFDNtRm9+LGKKNJ21iXW57OJz1GT6fxXbBf
Ru/FbX+OfIXi8msxYIlhfOL4W2zg4uFPQ3AiNU1Cy2ExgQxxtLd46x8bO2p1zALkH9U8Od2FxHLf
Ze6Q8M9L7NwqoCU1/fGSa0epqoF2320ohQXGlVZ5yLP5LCiLQKppVC+C4X0z3xHdRujljs4yRdi6
wavQu2wYdtUdDc5hMc5BN+eHjng/59FaJkZ152hu1h9MtU8Lb1ASNwFmit0OFZqrG1kLHZLuQ44e
bXbkCaVu1JJNu7uPavt5xtSRAtAMSBwrl3BnJvI+aU+xDbbjuKd+fcYaHtK/Ehr2D6o+jpt2NAmB
JzrwR018ie22d4m93NMnGxAXfoQwCxXuxBS7wzA+JLUFu7+82OMYlOpdFZ+F5x4IuG7RoBkXO3+J
6/Hopfqxtc7EhYV2TXwFVFxhuCD7CXkgybFq6/saNuU/qTuP5ciRbNt+EdqgxeQNAkBowVBUExjJ
ZEJrja+/C9W3zTJZ2UV7b/YmPamuAiPg4X78nL3XLiPLKSpkvuNrhXuxL9KDFWc/UHW9jdLZMJk5
toALCMQmFQvJcWfX1bAozd2snRHKyjUz2qU6MOmUxK3kXVWRb8FNkP12P+QipJ32qPW5g40oE81F
RtSuFIXLlhJaNNNlKCN3RlLhKgHBKNMlIhwraV6lxHgh2hDx9OBAL3OL6W1ElNEygotZN11i3XrE
XgM/YLPVVwxt7CQRF0LfEY2bbTqF8gahNMNMridTLT8l2ofAXdbzX1LuMlUvHMNsDVXDFvQ5rPHJ
qz2nFwGJlz9aq1wXGQ1hHNa5fpMj/ATRuIJ8ZDd4hWfFkwpIWZaaBxUuUC2kG1EHftK+Y8hcwO1g
8v7UCsaxLLsfiShSs+NZroHjSSKm9db557NR+tPRaOqmblmiLsuG/KX54HEDEXqt1Ba4fM/l2+Sk
brjFoWJ33P0X+rKyBcf47qF/b7BohsREgTNZx0eof3loGAT0gI1Co8GiLOvXmXtnd7a2VdwKptGi
fPrnD/mHgue3x81/zi8FjyAPWeUjwOTuw6SEYTxG5M03j5j/5C8lBvI50aBwBOMkil8+Erq7KSfg
Q1soPqGQsJtHQ3OJo7YDMdsa+uPQ1fhJi4tlvWiV6IZQBbRpcDsLafs4IMLvlka7CceftUh+hXHr
uY6Z4Q0Bf5zMGSTZY6BZTwEghlHB/6VVrpAWW7lgLgjVqGyQJSBuaguTq0NBYzyfgTJEw5TtZt6/
+bO/qSL/Whn/9Im/fKuDLtK8nVdO39CUDjaS3rmS37pdOItpoGQE+dwVEMDZeOcu1l30jDuq4LXZ
q7N5xsUuTHJns67r8pjmBeKf0MmLb9699IeC/rcX86W6tiSUjxVCtQVAyWO6C49zhR1duW9vtC1U
Wbt3NDtyw+9X+R+XnSEx2jM0iybelyrYqpKJrQSgHvuvgzfTjc/RVbCbBZJWB6ExztDVN6vwT4vw
lyfqvy90PdNalcWu0RXjIp0RBuwn3yz0P+wXhmSodH65q8AZ//J1FoUWmYLE1xmJnyb3WAHyYzq9
//Pn+OvK87e1ZfJqUCxJqix+KdgROAwNJlg+iMG6ktwgQbE5dPjk6m1FF6zmvBxAsvY4WGUlucO5
cDX6h//8Z/zpBWK7VNGDMrU0/tYHjsa+Enq+zibej7DfWoAd//wEaf4gXz6oqHLnk0VxbnVrX9rb
hd73UVDRqJSu3pnNd+v9zE6pbaFFtYuf/KAd0aG18OozlrGbl2+e/oeX+dvT59/OLxtjro3kRKKS
pNrDtL4oNqo7rHHlffBL3lKS2xQt62+e+YcvVWTfN9kCRMnSvh44+iTGqM16RuZ74QMtw2rYNYvB
VraKbS4RZy+TbzYqaV71X75jJNTAAi1Nki3z63fsFWYRxa2m0UVT91CWFpK1pdEM7wD31lDa6CQT
lFgAQMPghzU+Clh1q+6VZgaIFfGb388fD1w+/3/uovMk5tfvvEbprXctd1EFXQdhQQsLlNGSKabE
vmBiRrdx6LnWy3eH7h++hV/vwNqXA6pq8S+aFh2UcsgWRnsdh9aJNJWacvzmC5f/8Ip/e9SXk8Hr
qjKtez4ieu8LNWDlaM+yjY1qjxrGRg+1TO+pTQ7ettfslCjxR/BdmkMj9pu/5A/r+7c/5MtmpXR6
oZB0M9/7nyZchkCFg+DHPy9o+Q8PMWRVkWU0MKJqKl8eEue0k5N50wWVM5MfVe08ai9VTdhfMK5x
Tm01ARJNOJ2sqXoctHHP3vqzB22oS40bScLdzJRnQ9fsyvNWzNf3ecMpXnHVtZLpOvjh2or05T//
1X+Yq2mGTGwbc34Gf5byZeNpDIxceROzDJXhQAfKHT1QFeJrq0DtFV5lQQUWjg0QbYks5ic9RLVJ
Crui9f8PW+Bvf8mXTajpar0ye1SLTRhuUvx+aYr6G7+u0pJ7gV1ORIuzsMBiTFZ6VwcKCRypQpYt
1TLZFlikuIu/zcoxHWJhr92/+abm9/dl+zDwusgMH2VLlL/+YNt0lBmU800hiJ2WiFvs+nM+xRvT
ntgi6Vw53zzxTyvKEgGiUpyoJpXw71tE2EzsZwrCgNrFsPgQurCUnI/BlmzRoUBeZqvvCoc/LgdL
0nWKB1NWoa7+/kggAKgRSi5HwOKCW7iuVygZLjPCxInW0Tk6EEXwzQ/H+sOc1bBURrumwmUAHsuX
Uz4JdI8gYkNZjIiAzAbNPYDtzxr3Di5EV+pKFBowrIx+xQSRKNp+ownVQ9HjMaQ3HIClA+yx1ItM
tmsPKoFRrKVRZMSnOo2SYW8ul0bcnQdGnx1js4AZhsX9PxRwNVSkfE5XWfhMGSLKA3Qe49FiEtAV
4nrEFQUEiR4z8ByMfjmhT3LB8Jkxn4hzUA2ulf6z6p7i7Dp1QM/opaDiWuhevlVmC6smb/nLHaEJ
kBeBrEfrm4sJv6vUTnRGG323DgTg3nV8MPt38Fq2pt4nMbFzDZBmpru1GOykpHqb+3YCZ4RKjIIX
HboElJCMXshjxhGjQhGwYzBuXfXBrItkqBcA3qDNr2f3TPoQyZsPZbvHe9E1EzpQ0k28R7G/S6Bb
8HmXWOBz9Zi2sIf2Q0A0GMcjijRkQiKXmOi9aZOlKZtODP4G+D7+wPFBG2p6HRiY0+tErmDIZ6eP
BmkHYu4pzfR9hX9upDUlG+I6x3xs+lfYWYtkypHi4Lbhr9GV4AHLT+XnJzUNDrjPX/PBWJTIkwum
SG0/OqOpZbBjSDuHgQEQ4z0rOKhkph4hYslBzewKELgdTIAGGHEP+mvd5SAodFfFbJaOGXo3yYMQ
wQYWjNYxqusllqZFiXC6z2VGclm8kRr/KGKVQuG69oIdmly3MW+AGc6TadBihR1G3SlXtavmtMsm
fnyN6ExzXwlKjpTRO0aTqYbptmuZiEobbfwY5/9ehRVhMJ7YTO3EQ8WTgfnNc8yUCJsECy7QZfIv
glcvfWG0VWRVQs9cGJhTEjPmLWpQE9hzrR/RoJ/ToJvHJs8BRu+kMyFUxrvCnFaFYD36YeV4fksb
EAgF/4liInXcwCEGq0Sp+pdwSA5RmqzEGkUh6yPSJ6eigV141b4euasVgitOwyaFvNeru0F8N6PU
EbOCKKHoGFsPfv/elJPT6B+dL7umRG8sevFBKIUEhOg4Ha16o8nDEknWGhkgY9EMnbXpoFVetNna
bC9j9h4o+DoRuzYlqsT3jr9hUvHpEPaUYiPJ6JbEFwtbxpixkod3SwgPqXoufJG/E7O3JjkhC65U
w12i5evJKw5NeY094afR5q6vPU30xCuwE01zVui3kbvNCHhun9/F4m3SLnJ4DC2MwcUd097Cwl9o
TluNjo/K+Lps4oVYUAkScUJfKLGunUFj10A5G4rrNjr0pIr31TGaHsSebIlwpULiHXq0mNJFll+8
4s03ryUwFEMhKcejN2gtGvWeGx0jWghv3qFLD/MLGZkaDFV21JvaTTzdTQGcVOajirAr8+78Fx0z
eI6JVAZ7tZ6I1O4ZbPfgj5rXfD4CO14uNP9FD/TMx6LRcharLXzo7lx2w0Yp/NOYPhV5/dMEcS7h
DvAN0ZXQY/ldvpE0EmU/fHg9A9ZvFUdZN167uHKH4WFIb4NykpWfNeJnHw4FsW62qfirPh5w+jc2
N30sABUNUoh/UFRqrHi6b2yi7EGT3sOW98ZqUnPfGdkmlLZzqunqF4ARx41Ge03FA018zzUbH/tW
3kvZ0WfOXFQflo8VEiPlTCsSR3CBzIUFKV6KAQ+TcdmGQbiEwHKq/GGhD9UnTpKLjj+xKSy7krxl
ot9gF6+t1rCVdFr25C+FKsjgS8Vjif/Y5n7uBtKwmbSaPgyUjqw9+f5jLXkkG4yuAA5VjpDklTU3
TDxz0czdASa5mDQQgexjCvEodeF/wAREpQllcqDJTcA8uKCY2GLzyfI0AjDDRa4xwdaQPoIJZfrF
9AKpdyclN6EfgV3h/faii4ijEqXjJpkIjaBH3NE17fNtpKSv0jCcCOiwVeFDoQQySmulGtVKkWjf
1CQ/Jc9MunehBn06Z4QjFM/opPG7GGROhmdLjIl3eLJGBvcGthvsPIA2jBezbJ1B2IDz00rpgYSO
hSjm1x6AsWVmTqmdjHEthO1jowLPmxPfm0cizQef4S0pc/JO1LehOG3SSEfKW1kPdWucGwN1Pkgs
fLVLoWnfzR7lv5Fj8I7Vg4JpudbKZSnsi/bVh/IZRII9aViGBrLkOLlSGJVmfK4L6aA31YPpnU1F
x3f2qPksiiEBoSrRykJGWXwEWEMKjUBvdS11kqvMh59i2dKkLBvtQarvwCNw4JpLj+QvIdkH3Npk
NCIWbqfo0RiBHQOGUOTbkIJs5SV0arnI22eRgs4TVyb+XRmXGOPxqN4P2HOGMoVNGK6n5EEEqKEN
HDo0uTX8Tz7UWO08pYCLKqgDrYMJKwp8+AC3sbrGAwiWWl9j0LMrPq1IMnvKdNMK14Lw4HsTfroH
oxh3dPVhTjVgUgoX0tImFrH44cxtdNkZPVDEnIJ4V5B+4XbnIQlTyugj7q/JHE6ZQOMgphq+VMMn
qkhgzZhi4d+1geLDroE7FZP2NTJybV69tqTy6JzerxZheutQMXjsunTqKs5CHcfQACvEBFKt9L7b
JLvAi7iJBgwMRij1G7hjZX8aZaY+GnGi7T1JjiA1HNMUlmVw1AJ5N2poZ03IHwI/ByvGs1J0y1DL
lhbaljZHxta9hxFYAinaTKieYFXNcywX6dGBgRnR3oUzzjRlZRmWum0OJwV0MXYZjGWfITVhyOBD
GPMPsDkrsN+nuLd2svU+8PV4uDcERB1miH+C420wjkSAoTC9KdG41JvzxFGB+I2cwxXyDAqAWRgd
A5x6rWsEBcGhSY5tRhseeX+XD5cY65PelVupR0wv0KFU1l7sPdTYYlupvNceAPMkdLQutI12Hdet
k8YJbl/VtlQC6Jk2qiBxLeHYQLI1PLdAkSQpIBwSiHOnlq8qD09D/lMtAEFtfOVtSrcw9w8VIO+E
aWstrpCax/lOtNaNfBWEoxow1ELjwniE8qBkr4YfN+qgadn8k5M1VGiEQYBwJWqUszJwiE9vkoWX
Rc8xIGx8I6Tcau0ZrVVa0V4PVomQ4YeB0vAwFaITl+2LHr0ow67P2lVXr7l0IrWvlmX+gfGeKZ3Y
yzuBXm1F9RL2467CnF4wGM8H6q4EILfn2xWoDRkSn6pujPJsylyPKvFRiRBUZf1yio+xshrVZ1N/
9eQDRebnRE1djLcMQJGVHru03meM0cmLrMha0+LmNIXtMcYu5DMDrbHr6BExlsYqlV84oxd5wOsr
B2QuzWoy8bj1Gn1mSDhKz/HzPinmqW82kn9J+kuDla9lofH9gWlcVJK4apuNKezxr+E0Q4/Wrbz6
UFEqB6jAxGntFw0/g2BfYbiSN3ICr3raDdbWKC9AO4W5tvGPvr5ro+rWyCQrUujAKes0O8x3OoBW
6alIquVzaxTHip8GCke3ZowsitMuJ3CWEn5tVgdApLgYB9Ntg/Ac8ZXHSo8sGnERUA6RnbrPj6W+
qbwDOPyDHiauH22aBFgYOrfkGHXqLvWRQZqQciGF5eZzZo1HoUzXpgblB1j9NxfTvzd2uLAZhorB
VjTVv81txLyfhFTC+tEsUc0/yq60FmxQdo/Gil2FBs63V+G/d63mrp1Gb0WXGVB9bQRPot4WnjQQ
Qr4sNuMxdIH0r5vFC7Q5pL/U406/br/rSPz9xs/V29QIHYFBz4Pn+/kvbdHB6iptwPC18N+4ixYP
QNYdkpIxSINsw9AJJuybK//fb/yojQkyMXRawQqf9vcnWkVG1lCL478cTqV8ANQcDsdvXt7cWPy9
j0GrRzQNk1AVVMZfxxFh4U99mOBRxWCxzZbdmkTYFUbfZftdi3fu2PzTk+aX+sv3Nw7E2uMnxKP1
s9owT3z1dzEvjinfq78nL9HFR/vJxHZc/+9Q6v8qf+e/Cvd/jc35P6fiM7s21ednc3gr/j9I2JFU
WjJEEf2XiJ09yeEtpcHbryr/v/6df8v8Zf1fpgKDwrSAbGkGyrb/yPxl8V+WahqMgKkUEe5rvK3/
pOzo/6I9Y1qY4PnJzz+D/83Y0ZR/sVaZWQOFsEx9tgb85y97+PdC+Hco0n/J2EHk9tuKMUQVw7qu
MWrRVCLjLOlLx8vE/yM3ASBNOdYZDj7iUHnTSYMiIle90kjYe1TlfkleVh6/kdu4GmJwCTI1GPKe
nAJMq7apuu4S/6bidAuVYikL017IreVAkA82zk9wDpwO0bIqCn7Dw0OupNu+MR5NdXS8JnWpQWCi
Gx9TZm7y3DhagNeC/phSinbEuKnIAZPIOHcKx5FoAqeZ89XUi0ayZLZrreEyydU+U7IbBtJ1TsPQ
qdVi2xXj3kdtW8bz/RdXTKm8zNdcDBSAuBLluRyauxyRfq6iQ/Deyr4mAaJeRYm3hVYO45XW0Sgs
OMbLBYdaR0ZqiQktTmlBWj+ME364pR+BsOPji0SIBsiNrEtTtNt0FDcxhDCDVohW+kcLdVmDcZ9w
gUe0PnB9ZnKbPtV7EsqdEnWUX0WbdsROSvWZd54jqObaA7yvE4Utgqvxk/ShlC3UbdtRas5ZE5+6
idDxTOdi2L8rnXgL6nnMEm/KRymd3fltDzwiRTRDTHFeKAjhyrmwPY+WSkVapA8VhVqc4YNEHnQM
klVKkd3OUTJ0RZwkQHYX15dC9pYs3xeZ6DOIfD50LSdNwk3RSQoJJsEiTiYnw3PYeOrNSF5iVs08
Xc4ppRMPpnujtU7+V19RHyGkg7ZI8Ed4xDlYyTnuWAEgPW2jJ64vIScm5/ql9MaPXMN/mYYo6WIg
UMjQNCg/wrWNnjx12iMu25Sdea0r/K+Y8mD13RpYRgFqaqOt3/MAW1lgZMc4oHQBN+JaeDQ8M9kN
Ub6Fb/5QBclGqSJ3FG3TmJ5CzTvCOqCgw7tgncgycWWzOnegazUPNHqhbWcd7EiSY0qiXqS8VVoK
gxNtX/tW1PFrNJArLHfptpKEtaAQSRqKOeokAYFyRcSvtg2ii9aPdsFEok6EHcBrqhdxn2MsVGeK
XKcuJ7RbhCwWaKzoUVpRc2ga7Rr1XHBl79ZVnYPyB3My2hraJ1NcrlS4kORRXcdyH8B45JbKhUST
lplMg5xAGavwd3r+3qI4R6CEeMygoheiU6AAHjfvajJuy5lPANb0EsgYUaCd9uGuBGuflpTMqb6x
QiIt2vxI4tGuLc1lRHMUx/QmN+oHI8iX9fghYjjWID4NBZLFUPCOQB2fuerMqB+LCAlDWPbwmYOQ
a3ojB/TrNHk2/VdI0GnUth4w6pZiarxD4sSw3e2VuvEWNW9W1FDBj/VWaoxTrQ1nL8ZejlBTZkiz
qCvtGRIMsgZ/Ixj+Gr0LgIXwVS4ea5OqWY/cNG0eS7Cj+DKGVVQMK0F81Cdh11gnLMK2MD2ElfAZ
pOO+VJRDLtNOjiRXIIqij9ZmgrWBJsxCTKHCKv672E4vjUSyo+5/BoB1YTblKeJyuklhhwFWvzd6
CdmCa4xKvYtMniTtGN/x2P4ggfZcVuRRWd5HNpvYawrIXBVz0NH+zVKqtzCh/yOU+lHNiw/094Wh
70QBqZQkoWCImjW5JJhLWu1lapkSNPUuYcbmdgqta/BXa5T3tzyF+JEnO4sOlpvQAG68bFuWPxQv
xhpfH0QV8Zm41SqJiVl8tsr6YvQzMMjoLmqHuQfGkkqHdUqAj+Ui94fiCq/2DoOafuLkcq9YddBQ
4bpdYgXtZp+uZYy3YoP0UHHJinhThXwZGZITlNgH5PCstAbGY5CF4vhocO2EGuXo89hBiWziPwlN
6cgJfyQpBByhHgqOVCk/MpOfQTyVtLhDmj/kOwRLgQu0P7xlEhcuOh1t+Q7R2eowU+SbuTukcanp
b00crjzYxeSWA0lmbKTIu1LKtqJGHhS7kiwH577kapqWkJgikVwUX15IWYVORadxpY3bpHoWTQ0g
/GvHzqZBAJivuCPVd0WCfVq2q5YLWIUyrwcphyIRQm6BXVN8AbcBexVlsmEI+7LxXKOutgP3yaoD
64ddHuKM9V7o489YU451zsEwiZkJ9xnApxcRucNSNgKde0ig28WwjE3cx2PdHgAobbMgf0pFHNoj
WSvsbJY84oHCw1/Y5Qg9E/Wv1NM6N9SLAtPBT8Ojn7BFTybm+SKEUlG9wPn9KRTJJwG/z9AjPz2s
bX3MpaWJyyuKN2D1QfIqVQXXbb5H5eKFxLTg1EanOuLLjpNlEzRvuV++W0w4QQZ3azVkDhDyHRdm
uAF8PICh4FoLATPPdiK4zgZUTk9qJZjie29I+JS5s2rKpTLFg1fUP9uysU0xPdfeLQ59uCFBylDX
g0coFsNPUYgOIZf2vAw+2prmQ1Kt0mB8T/sXIBDOSFNWJdxSrVEUeUicCSJh74huMZ3NXMoeiaLB
hW93Oui+strm0WlioKGjUYRkKbyhebaaeh0k5CMxBu6z+OpLNKKn+iPToMv4dNRy7qz0EXlO78pq
jwB4xm0VuAYNuFd4sIxhqpEXB2+pmLhFOV5K0kWABC9DXX4zGoKm1O6J0cJR6DLeiJA/CglRC2ZE
F0fdAzh3aikkxShbsplqy1kBBEnrHbiAtyAkEOhwyqBHS52mpNVbN4ZBlJq+1tVhi7wbv5Gugvu2
klVfaqTTBWszy0kIzG9Wh21IVNadnJ48A4VrnBp7n8RTYoRAgwjNTvXMJ7NpVdc8O7oxffoCICh8
chGxH8ZKH2V4OtVOxz+Fp2oEwUDscyfUyFJF0ufZyI3+KrcqcxdNhlfGtDoKPpHxb7IgcYwetlJ/
AXb5GA7ynDQIkC9xm5JlHKmzKjqHiQka2UotopHTF6Et7qWn3BT8AIEVq3aYoUqdt8lACO+6QBnA
kmbVU89SRzCckFUgWaGdWfdeNZiOYOgBXyxaGytF8lwQ1oTnsPmUStlV1UM2vhlMfZCOc3LB5469
cUWO86lOpJNaVHsZ34AlIKr2sgjJgL8MTI2kr2kj+G5i3aFR3LXBtHX6b5VULtuOpmeOmpzFlNLU
a/gypvhW6vKxTaM7Sky62TRx5OYMtAHRqbf0EuuQpfE23I7+VWhWLfl1qg6fRpX38Aec1h/9bY4+
I8wfCEF9URMylizPX+qUUkaVnkQleKnphEAo+xE0sGCsqHDN1rBsFd9Y0y8tISXmFRpHIQOkLXEM
6FmHtUhYammNGLsGPmC4uVa88tMwqvhuKNp7WtP+VXB/CvMgR51uUkEgEKA5GeF9+9efxSmaiK7Y
ClszHO6Qc+96ow+Xbmq2Qaw4qkJH3+vUyFXqwskgBYMBmIcT9JbLFtNBFy6xLWIZK8q1KCLwNUiO
LGihJfox5YVv5AFyWzqtjClIZhpezTAsFOjrek9EDdiq1DoQSDS7Nv1bknLCm8Ze9PILdkkWQa6s
PMjgmTK46P8wv4UIf+nAU+IySy5cHUJjBd0Xtg9V9xB9eJn3HvvaNpbQa4a1ALCjo9s0kklodj+i
GIQltjjYBtc2wdwIUTCEyZDZtSStMk3eDNAqlILo0FaASyUbLf6R0Xd9Dl+b+IgHaR0Y5j1vBcFJ
GzC7cftZGqLd1fTjR3BxVCdQb+ge73rPR7qC7rTjSILyynHjoQfAHkssz8wCKQ2mOTS89V7+0Ma+
XQBzz2ANIw4oh5UUgDQa6mcrgMH4zAziMjYRSU1Mhql55Sq4wRreazr6pgnWi4GHjRmJdydXZJv0
9O0HSPKxDDyNA01xPCy69uB7W1U0B8LkqExB9BSjsk1lvVnFvb4aGZ2Zjb7E4fbsYU5bcM0Sdgr/
Fyo6XNHhToD25ZQFRamkcQiU6ybNaNN3zVYocOaJU/OmRipF+bjNwnrlA4xPcegZAzolz1zK0PU8
tV80A3nv1rME/buzPoaJbuIAeEXnPDKbR3y5C2EQKPavoSq6E0M1ABBgfmLAJKl/D2gpThn9Du9C
rE3MMpySs6yDOOD2tk+97rkN8muWy0sgRC/x2Q/y0cm9+Fx0Hbo0Kbqp1mTOA5bI5iu8GZWxC3yV
mCKZtUx0aNNuy4q0RJEAiy0DuSnT1gEu4dUwaDBJH0FcbaKoaV3Z0i8lSJ+OF65zyZWV8qeKc5Vo
p4D9SGuMLXNcY6Jn3NwTX8ZQg0U8vja4dRaUeLe2q91qqFc9YMlGiU/AkBddinY3qlyC5Rcs11ps
loE1IZ8otH2s++cknTa1JB/0Qd+IksDk3SbxjbOsobGNj3c1GdJRrR7r0Jasz1HjB7CI858Q/jHd
xDuPBTfJUEWRzxMxWHaHnGm2zE4oQ5cx6sAVtacKbgU5H3aLTc9KA0dTjLe56sCMQrcc08+Y2X13
K4F06u+JIW7nvJqg9a/jDHYU5wnluEZ74FgJQuxOc7BqjgI8mCC45oBygD7ZXTwefaW5eGZ19fgE
bR9yS40dkngMFtVEaaE1j1yiF0lRuXH4A9rCyjOKfTlo5wB9ha51tGUTqWNmr8E9thKnLCnAJFx+
CSNTrp+Z0K74p/GP0BiadRRDzYvf+/iqZHj1mk4AzRtIxKZuCow61Pqe02ZdwaT4h6E1HA39Li31
06Aor2lhnfoh3ZJQcEu1YlfNeFEtL1+k2thrQQZHUNp1mCxOo4K/FGgRx+DIKCmafSikgi6Dqdtr
keh0nbcyNYVEAQ/bm6acRLM5iW3uOcb0o0jGvV4aN/pEpKWKISGJ0aYO+0NLpGktD5d2UEm57Zp3
36x43WmCMhlcG5I8c8tncSCguDrpeXqjFAv+5y5IVLaN+hHJk9MGxYboqhuaEgfgj0jFn7rpWD4h
03nRMUzBl3ckxMBWFJOcpqzDmoFfVy4Ta1pJ+rTOE/WqM/1tHsYUcq7oNaeoVdDWUNQOhDt0zXNK
t0MbWK99wUMV3DGV8lIrpBxMMLdLkVjBoryUKVmKQQXihU0oHJpznk0yA+Nm51nhTsPkVjdMgbzx
oYHEvOh64cGgIEDYgRNa8+PnPpBv/lhQ8gh6ulIxZUmBcNAyevlmEG7pD6iOWXt3q1NxxveEWIp4
13Sq/ga1ic6my0AeqDy2oNIUHzpTN9ZhofsEGMJSHcFQt/FJ6ZbpkKzqCH5cFZTQVIlCxfZPibYj
C+YdauZ1pNaQY4DsibWeEIVy8KUHtdWEhUFIiWamD+IKYCW19KQcjYk8rjAQKGw+Y+byKkiiZQyU
C/zm3SeImYGgYmH8qot1EHj868WrRKhJEWpMf+qVzlixDkwwonAuo/GHL4pOkZurXNxXzZtQQ9nW
hYtVNSjP9MdoMlnHdMMCktdaVUVdp0jvUcz4ugaz7qP2FkG5VwG9u0H7qIcGaT33s4WctjerrriK
yhtI3occbskhFgWsuzJwhL7BiVARVSovNMUNGvVQt6EjBY8FKdlRxGakPjd10YBjq+0w9Pbo28M0
WOX9HlbSkvIfHg4fMnkuvNdCfMpjwOpxmJH1Iy8r/Em5NditjJQ1gLXCgFYabXZrbdl5WxNeq5P7
2OzClAa/2t6rbk6g7+qLTwb1otRavI/lQUrkvVaX526oq3Uk61spFEIn5johSvmm9+JnpbZOlfcE
7ZPLF7LROCDXMCzqfeJ5P4dNSceCzDh2OFGmfxdPFwW2nim2n2ZBRGIZqUTQRLHjhexbBTIEwYjo
/Bh4m4uRiXQw/Ywrn0afsm+LB/ZlMjoeUtN3BPhaDHzpsnKdprs6mdAqe1KDjfKhDbHpy+Mb/VtM
cvwgWJFUs8Y9Gv33BFu7AsU4xVEEjzWLl4ohnJqW5IQuOMSaeVOj5JjGBuNN8UcUcvk1qWr2yTgg
2DOlRSt2u0ELac9FGu3JslmDc3VBe2/DkrtSo8At1MZTVT3xig8C3Yek65zQJPWCGSo1nZn3bhkp
qzCQl95M2dWp+pG/tProahqZx2nEcfQwTQcz7igjSoj91JaY5Nn/EeafmKuyrUEm44ZZOklL2poo
XenWMMRm31B9LP59cUytYVkWl8GYaEH69Pk4CmMGSAlNjTzUcQ0X2T6N0Lekp1QYtnICbSsbttac
UKoT8Q15Iz4Qj+zij98qNc3ewmdfL1OEdua0zAflE/FhQGLdYD6bsbeaIg/VGGxhHglpye0BfHHz
uDYNgfSNA7OHwqV2a79Zx8dwYj24AWGI3MOaGBlChK6w4HZJnHxeK2uRWrHETWoiWizI9r13PXwF
uHotbqkSnVjujmSQxtXGMpYI2uBFUYPZeR9Q8hduFpPqjHxmYjo39I5Vy4zYIV/gcGzxMEu00QSg
qnUA9RAAWjsF64Hkx0yu3V4VlrgLV2jrJF9Dvjs69VyJ0LhSiquUM5JW3RmvaZIkJmboFh5LOhKc
aCslJIcWbueIht8TEbIFd/C2LMi15gk7UBm2NOAzFckzTfvVKD4M4rnlsan3HDeFPdDMpWwnt0Hk
3Q22Zr17GFoi+HF+b56KbueZDwnyTUgnlBjvTZgSzOkNQFXTQxliQKnle5AgHsjKA9X5hGCl6MaV
2IHotvB0QsMVFfyBMZg1XWbt8TNC1C213klCapXVrhDe6shksm+4XDEcgufRJNzB1V6tdFEI/0PZ
eSxHjqRZ91XGeo82AA7hWPSGoRUZ1ExuYMxMJrRwB+AQTz8n/u7fpmtmM1NWlpYlkhYCcHzi3nOx
Ct4I2KLbBmGwZSIPnifal8UHpq4pJFWn6aHHg7I5581Pb7m3+lc1FBdGXfusvGaAfRVo3D5YXnrE
79iD77BdCFuiNuVkLvYuMgZhlz/Amh/d6bPSc7BzkuJE/RNu6lKsyKi6NDUznaV+mbT/FIbiiu35
Pi7EOR5jQkWtaSOcIlqRR+Iekzy8Z72JYFZ1PxxkpJ6y3fU0cBwRYPTLC3nkJy14XjY7FwCGLw2j
a8WoS1OMiTm5H4su3iRD0h47YhSgplDvEwMdpvHbHA9fJh0J+UTZEmsScSqA5ww3afbi6tcY4DqD
sMTIEFN+nMx7UyH5vRGuz7TpvQeR0gv6bS+nnWbtsbA1WmZnnbd4T/3lichfEOsx/pdfFTFc0QQY
BFFqTkJYTHQTx0fSg/JZMC2YH1aPbFdvW1nsfPJVC1YlItyL/r1Jg+3SHqNqj8iTALw7J2NSAEDU
AusB3u2md3qSn5n/QRlxSOmETDdtm6xtAZjkzBRYcEF0WZDKukyW8vLRTqpdRHZbEL2DbF4VrbNB
nLD22ZIZJ9zahBRnAVoFzpU6AbDmlmdZQzMABRXcJTcGYE0g7RqAOJPEML3F3mUEGFjqkmVdD5nJ
SrEniDcZdE9mHGkytPOywA/tmB0eF79ITpTs44b8tBwmI5HUmkvccUghExr/qh+FtI6ks+yw4cqT
0OVbOAUOowQLfgBJyVttxhwBDiWmpWxnHStiJaMe0Q9yJ8YBSQvPNsdWLvMruUxgQ6YGhsGwlplu
zh1qvxi9NnRTrNqRLuaX5nXww3pjpmx+rAr3hVz4n2aiUCYiOkSHkQY7M/PVZ2q8ztmtdC44sKqk
IrQvYUc2jeVjKvaT23hni9t67uLwJc6bDm/5s4wtwnFD/7tFlJNHpf4RjuVb6vm/CDxLTefc560g
HtgiI2CYmxcxLPlVo8RdOS4fSeSrL2xp3d6SPbbfoQIqE6NSzznfSpdMEN1TWVjxY9SgDHZc8m6z
1P6scGKszWjkSjLKP95IV4G6yUMI5MIMMG9MgFJbkOmzXp5mnSNLJZ6Lzaf56dvmQCU9rpMEDWMf
JPo8JN8EfbY7X0Q/4h7fWJku2xCCy9AtG2r9DnPTLcOs7dnMofyqwX9miIUxNBj00f0QrVQ3vng2
Cp3iEAHt3uKh7obU3YdDuY9qjFLKcUBYD9BvQNTMTgZ9LEGRD8rs3CVHIA/KIK0pAFKiOfVccuEg
ABA81/+GkH/q7BxyUF3vkh6cdNxTrxfpaxbY/jqsmZFONhW9Q67xLX3pYdB2SiAOasxeP6dRqy9Y
I5I73GWbaSmyYx4nOxNGv23RUoi1FYyWQhPVFZgnoE0+Y0o85sHSfqYh3H5X8bCFwPWyEBa1hbjM
EztAOe2FEaVRCMNAZ4rLMH+xemovocTmFptiQN2dtN1c+HyI7PMSAmnh6N81fQPmNCN1bnQWTSee
xUA+h11fkeeA5lJ6zAqVC/F2SpgmDXH3G+nitFYjybi5zrdTEDj4VxC7VgC1RfwdY5W92V8AifmX
ina2a5tp1Q2x3oU1nxJ7T06xx4VrbS1j2uNxKdbhXM9btlIRSAwL9zZyY1rXCKsIsG+pZyi2SIgx
sH+bvOovDVKTrTQ/5iWd/qTLOcuanTs31akKEGS3moMkR0faO2QrVCPBA0GZPLnpbA5tvWttIqcI
MIdEVdHFzJFmjAV1Tda/s1uxpK1h3XEdbxbKZtCV1R411an2e4ggPWKowaNU4eilE/xKKjJ8Rpdk
+tZr1dEuovMUzO0+4INcZSEKuhFW/kKDXC3RthMrGzjrnfSbkbc3UJkLL2DoI5miUNzOOjswF/8Z
qepTB/E5icjl6QRRzcp90sNtZmqmc5NaEgRTBswy6DdVxNBKsCSmjndXzVzdgmAA4c9j9aaFnlBn
2tMuInAl9cdHByvLBbm7/+kTynXVRi7MevEgRPU6qwcmUbDYAYTGLwu6hHOQWLvlFh8ZzjreaBjq
oWgrHp08EGa7lIhc+60gr2PXsrGe8sxhtnXOmDCuvIoL3kzpfWYicZ0dK90wllSbkd+SOx9G+ywZ
ScFkrrSO47Q6qRbA3Th6JId5W63RDox5OG0KQS/SjBZNuc8gKwHy2TEcu7ORqwIBRR8gluaeMh4Z
9OSNPMWeSWLZwuiy/iAYYSv8PrVx+mYicEiu6g525dir0HEKCCkOjrqmOdjxL0JNqv0yDNuAuOhD
hkkmGNS9mWwk1E576Ccg71YOZPoGPjF2lDNkufHmmBDeCZ2RmajLzZCJah0JkH3Geq/BHfDRPpDi
h1S5fy1a8buQGl+Jtr9UPrKAibNmK7zvImJQM8xi03pIGcthw7zNPnsv8yD9I4HYLHlq5yBj75B6
nQRtvXib0bJA6XaBtV+K8d7n8F7lpvW3orTCxwT0z2Mfmz9zVBFWGenkzlUuDYfTnsa8di9tvS9E
iPSgi/oNhhYikEb4PIuZ5wcCCye+3OIph7CHvgDbY/FhO+5yGQbl3k9VO2yYnd5QYoPegTY514F4
IRy5XRetv+/RxvJ87JINiXXTNhhhzaGkjfe+Iat5GCZE1fwSBMV0NsL8aYPuNZ5EsAU0m+0raAvb
mSx0m+viqUjne1nPsPUd8Bq1PWEWumHtdU+glIZiYjnLqmxDYrQa5nilXXQnO2MhE9ReuS0iMMsF
IKTWQfMQEU8OjVIIvEkTg2WjfLC3ek1j12JWlq8DtSoTBEjvLcTnHS3MZpCcaRj3Fp4MsOIiN7yf
HfaXsQ8LzfNRN5jpm5DnB1IczzlKZDbCdb6xtB/fEnybs5yIXwolWHZC75rTWD0MWe8CNAjzTTKx
/BG567MYcr7BIc2IIz4NMpJTY1VfsIRkT/4XIzD2meYxTlCa2oStLXbS7lIiFe/kGAHzBWBcus2t
gyOYgKDbsrcpszPqaUTlyRTqzUBM052xAzJfW+traUR9nztfQaPFuSj8LRfLKVIuGVbefB+UPRuk
EgQab+VA/jGalIC2yMNKxawzLnbxdE+ceUY+evJAyjIjrBCdhp9gIHHSARpur8INOZ3exsmof+uB
h06UvhSk863jmk11Kj36b3QlG1OX46ZYgEzQDjvQyMVTxH7r4tTxQYGqyqOIZ5VobocgIctkoLOr
SPkjI/uxyi/FecoZccmcwyXzelR6RAtt7d4wxJ3e7TbimMjPI5oxjEKCjoaAvZBBmZ0vnPPzymml
uyl9IomyPukPaARHwE1kMHpttB3Bnexn99lMU3qFhJ7wVgJ97GsSaw2tRbWs1G3CMUmW2kYOhCMG
50IqrvS2f3Omz1Rn/iN8QVA0wK47jb9TD/dV6R+cKB13UIAqWmdQoC6RU1Zi+SeqzJUKGxTnUb/j
fXPSDgSfygGxMjvGfF36fAG9o6sTCV44geyFiC4zoYmyiFUY+nKTqipBUj6y0FWEvXUQl9dld04R
eN0hS/F2oaQtZwn7Okvvki/cRaVBOlTH7gvpZi6Py3I5Okn/QxOmsUoMtUuFroM5Oe56A8mmLS0I
NEEIVh+v2pRFj84tsoIKLNxkzdivnSnzPhW6L+1K+Tqq4Z6DnkgploWsYpyz0OhLTKuY0YPxCYf5
hxM3X8IJ35ss8wBQzQ8DE4dC5tkrkaoffpXG22lgDS1wwmMBYx4FSkGyNA9p3dsiupui5b2d/Gut
mW+Et9hOH5+R29X51krdp9L2OWRvpo1RYFpu2RoF67RJn5wsTNc4EokLv/MlgRquH5QE+pBMOCT8
QpYzYV9hy3pZrboqI9eGpgmuVKaPJocey8j+AKeIPxP/muqg5bNG/je8l6nzZ7RWzoytx2/I/5uD
6mmB4M40haHSNBv6BR75bNQJNwgO7hDap7JED8zD/cK0ICnCD4bcCIVMdfMWNM1ldChmfEmdoNNp
nTQLbLNyO9DPMG5znoa8QAaQ8apJuwpWBUOVU0rk03pmK40GqUbuveTpqbCfg7Rt78kOni+pOs2K
/kombr+xiG98TGd+4Vig5yu+orpTJ4Xj9jXAThc5MafwpGKETm78MDqMcuFLVF9FwEy5Tq1yHZvG
20aqiPe8xnDX1EjrhQ9bncD3GHkM0Sjx4MbrkqzZc1QSY5BQAv/zd//172iQptOEAIUP7Ayk/MwX
2e3FrEAIyZ52rAjVfJocnhVgClYM47jwE5dgazHOmyCbHChY5snq0FfZxr4EHXZLO9POno19NU3e
ZvAcfY78+avWYOoBY+YHFDI3Fv+lt3NcTiyiu7r+sBZTUAhPM4U0GMkuIAwkadCf+U67RqyAiUe+
RpPgq6C+xgTgmWE8uKlY+4tLInlBzlpsunLtNM7rks+KyXX4eevxd7guLdrHWOwSoFQVdzIxAuZS
SbyX02BmEMRJD5eejA41Occ+rC9e2k9H21HnKJWPWkzR/TDWauW7NA4e4bpHJ8Bz7+bDYxuYc5fh
2qRVwaSTkjnQk7YGgWyZzui3HxJWTZZ0LqYQ1sX0ZIT6lBZsxHa69vSjxrtsKrbjS0OqUOvIYJc8
LC4zDQn4nqJKJtu2ModF9+vAbRBrMHolfEBmd0mXDezmPHLuJeEvlYAJusyDOeaePgYlcVXS580m
YUxSxMJU3cpiubHcGTh0XPRbQFW0hn7oETVY75UsPwuLijqddbB3UVxjfF6yGJsIMajsWcJz2xM6
3JDWVFoH4Stq8c7+coffblRazG3xmViLotRO48eCUPUtpX16145psqvT0Wct3r5Ztp0glESS25Ah
uysoIu6MUeoxZjZBufmGGXY86BT8gSAntDMETwXdpBi9DJ+yoxpI0vva7va26sK3qrTry2BzF0cD
w+k6yZ7q6VHVJHCSlGqdXStC3UmAcD77T17kcygMX9XscSUz9qqYqDHMLottMjtUmPly8V1rG1Qo
J4cyePQdyEpdiQzBMmW8wk36gS7+O8jTNZRHjrCI5Wku6Cu1+CVCzlo1Zu8Y9UHHWj+tLngbmfkp
HReXubB+RZa4LlFb7FM/wX/d+M8e9c7NkuH3A9ifhG0aU5lVpEaHdab1R/X9kS0WQSxFh1+w35ZF
zEXeuyyNFOJWd76RiAOxsThygW/ZGRYbNp1qFZJQm/YpT9dkD8Eq20YL0tc0Sb4ST2097AxrT1eC
yNOwWFOvvERle7ajrrvLkSOTl8yBSQbbQbY9gmKEKNlCrOL80WKRXpBcmU4cqLrzROi1N9XexmN4
39UogkhPsVZN3X354AqhUpI7VSNArFFl3uXxqLDT39Y7dCvEeZRrn69Be9iQ+RhPFlmUW2PZB0EA
BOqM8DFPpydU2iMJB1gtkTbM+mFCkytuX0ywrMLOw6yMHVzy7FU1mEeXK6i0HzRz7i4frrOXMtNd
GuzfbvVBj/yrExOPoWl8T7qR+21pfqf5GLK5pPVI6wcnG+yHgPRPuc4DVAW5QJ4d1DLeaXAXWO9o
r+Yt2RmIxRyxZnQ5binkpp2bkpYSODYQT/jrMa632KOPNq5xIGQOcpsGARRDMhi8W9gm2XKb2Sze
yhs5FZksnbWrEJpCJiTWQT5H/XwsOrvZWU7zVefOQ4hTYj1Xtn0YWfvBjeRVFd45Saarl0TstZwc
02pxqAv9g6+pRYKI1KlNg82c+fDw/HGPd/25FoSuhVnUbZCBo63RZJJpMHUMLlFUEO63GmsDZTq7
TckYVkkdYq5XqbxlA0I/hmxf9+E6SjHy5727c0csU61L+EjpcwynVnP0BwS6SrPXwP6ECmwiUW9I
59VA870W2bXO/JGJqPPWcQW6g08Up4ehKm5qkprREQ9F+a0LXIVxB4eQbB+yJO3pqPOf2H5Rq6TF
p+H1s5zIN6gTmhUu8IcEjWVjvchoLcOO+bYpD1KStwEzw+UKLn5Gs273bYybapDtpeHGRKPuElXh
TuuU4HE2/6XCMqoqXlDcBw/1yPsB1jaTM0sThLgH2mLZh7t2TJ4i735GmvoUisEBz12eeXMknQ+k
B4etaS7FnLwVIxNbiuGVI2FDM3bhQphjdY80CkFdfja5HV7HhbVO5yogmDeTplRgPNt2OtQWXK4l
VP6NGrlxlyJ45qYga9yK7lITcgnWaPOsiOBElsyFFe0sTu1w0XLnDVhsNW/mobMQYM/vMBkIca99
/4RBMt0OPeNf4nkMkm91EGD9rzmoUV0WZ81GuOBh9dtn1NTJLlgtQ4Gv8aOvw4dMC4529do3Tzpf
NnXwo8WkabFei2e8z+ZHoJ8JrHkaOEstXK3MglVIHjMY5mT+0vGXw6teQEF3ci3p/63oT1wirMKg
HJlrDnbbiY9FFazJUGf9QCZp+CfWT1K0q7H5nuBaFdWwi+Lvhq1eyocho+YwgQ6tu+7YJWREVt4p
6AjyNcWxcoaNREinQKE/Dg3P/zLcdrxxE7NBaVCKbpEXBCizy/mlb7yVHVyqUGwiFP6j6z546D6y
H66nNj7dJSqjTZy4nyGZCyRar+yCJslrX7sETUdu3UvfvgaT+5YErB16gSu+9n85841YWfy0hCbF
2HwEqAgWpvG5SX/X+XCU8dX0zUNC8lY22YcFMS889OcgYr7q629oIZV+K8pfdnPO2IRE3ps2J9OG
rCrEWxtish7Zrpd1cnUKQfgQe/B2RaYRsYEl8UjInlEkC5Zk8r0Zkn0xxFs0EAfwB2d7JjoRkNWk
JOHtsG7X6WDddQbXZvIRIoQBucqoEXaosLaR/B4zdU1K8gWpOlrb2QPKPTIHOOK5ufQpK09rR4rs
5Wai8NhlZJN/u1+IkYiwNqA6CqwNuoR72JfllD/W3Ucd/lzIOnMHNMmagf+SuaQ7MDJ0gvi50AyA
eygNUiYHppHXjkgLzwPR/lxOFP3Kvy2tfSaGBiBDn+2HGWun4zPzy4PPXvYnzh73OFbWfZ3iD4kl
RcRgVTfx136C3J+Sf8Cy1HmMXfYX6kYlxkv5W5TkBJXemoYP2saZjAfY6pt5ibeLEA+96/wMFEfG
HIkdJcs6EObUaptkrOorRvht9R8+JVRL5eaml8BrLlPrYF257UyqbYnuouKe1sHWH/jHwPucaoTO
bgezgynHzDp5Pdj1R2KVX2M9X8VoE+FNWUKr7HblT3y1RzmX5xxobuVwYxk0r1nwaKhQEz3v3S4l
ESFDgJR5+9EKJYtSThx2gSfkQwPF+jISBz9g+0ASsI59HhFJ9NirFsDaggobQyxu9PHQxTylZXKc
EO33c/PAlBbQcrryq/naxemnHc2vErc5Aw8MBb67mrS+pJ7iQqPcc5mDZchIQFWyKUwOMHhWrWe9
W1H3x6kQjIo90kmmn4glb+oWrfaR8jYBCiwX/HI+5JikLXSr7DgKb991nDGDIRcaAWujrUNt6nUf
099iTbCa1yo4Mr899RJmwpAcaj+jGGZlOxTQkKiAKxO+iZo6N4LIrn3/3Gvvo5h/5XW8VmUJkYT1
olhHsfMS6/FkE0dRz9aPYqoYCoYXAgSe6EGJzk5TYhZTZ2en+Rm5IzCyhlAIQ+qedapRWgey3Doz
cFdgNEUeHD1BFWl6cw8xhDDLep+3zVc/sTXoW8jLM15l2WUf/+bk+5df7i95NH+13d7ccfAHfScK
fCmgUAW3//5vfsqmzN25rb1lzVYKPl/+mqQ4blSMWKshOK/IfvQeXz6j34gI1SodLqINi5WOuOLt
OfunV/X/5LHEwcHf/902+ReD5f/Ohrn7bu6/qu/uv/+o26v51bRM7BEXYyb816tbf/Vff/mHDZzu
fn4cvvX89N0NZf//fYi3//N/+x//4/v//ZSXuf3+x99+NUPd335akjX1v7spqfz+7Xu7/fx//bnb
G/jH356zb62//uP83dTf/+OP/dOEaTn230Hs2kAIwyC0yaPnmxy/u/4ff7Mc8XcBAxLOmB1ITzoe
bst/2TCjv0f8FeDSdD3XkeF/+TCDvzPP9fk5PqjMSMCP/L/4MDHs/NWHiTPY5oVJz3N93wv8/0H3
DEPKCGqGHRdb9kPD9/wdQd6g9WyQ6oqJMI+irEKe7hHpsl2YkSoi2o9E4R6Iw8bHyJ4iRPMMW9WO
hx9M3Fte+oB5n3hGBuV6r8ORZam3HDThOr0FCP6mpk3NDUbALCcpNQNkNbIMcEtqPLTEK1Mm9bos
cWe4gqiboAel5aeo628L0KQhKDcluw83ZvVOJr2/9xrzFYU2j2h4Uix0NI0GB5ozqN0ksfFUU+rR
tvivwwhcxJHdY5Jnj/bgsqg3HsnkaHGodeyTowbq0NzFWImjDY8sixzlvGUdT7PBO2An8DeT3bjv
xrbjnS1lDufIBSdAnotdoQ92rTftF5zZYVVlWxI0oEThUGH/lemZLlVCvVORS4K6bzn7ML0t2aXf
Rl8JOe/o9FPXu/eLUA9XW7ben6W5xeE5FXY5mwq5qaL0huBo32e/B0WVRKRw9HP/w7bhW/WLpLhC
KjRkCMKDGM1Y2kfbEKrVg5PP7q/QYytAdjdA/i/VRSmDlHQZd3U+CVZYSWk7Kx12zcscTCB3vH75
qVBUJ3eJ7GdG6vZiQdGcwM9XgTpVZeTwULxJwHRsNS+emlgQRhCRwYvNPIzGzDCRlkwnyH0ZowcC
RkvciBEiRdu1+uhuFHOxaZLRWfcD9q46S+FUVj60cWJ6FzyLGDMTyhnk0puMndJv+lQWx5hpk5v0
DpVfl5RPgZhRLlaOcQ8lrcDBA5CxUcXQX/2EZgFBlfseVp54Hpl7Htww839A4qPP1RY4p7wM/TfK
ouVi2WN78Yla5PlQqwMRXOE39w4EAIXXQnt8vYoObY/CxSMlBeU64zI7pQVJQsgZhEPT4tsr+OnH
wm/i9zptw1NX89jrw8q8cAJBHVEyn9mEdsnTXMIAKtvbkkRBiJeWv7xWvrfstJLjMbcyf4umkNQM
jz34XRZa3ruKKXc8Uf5CKVxtPQBCTJuknZHfnY3iZ1Ha5rtvmNJXndX+dpTRYuVotHaZhIQyY5FB
UlqGI7aU0k1Agg22iwW2jgWeJwxGJgzNdpJVeBoUBWUTNNW1tAfw/0VwJp0RNTGLO/WgF8kDfyJ5
yI599diVif9rGQUzZDZSOwdfMX45a5m3PiaFY1m2/jozoPd47HK5kpMDWa4A5aDtBHB6Nv5OS5Wc
S+QHpzhuxzOsbZIWu8R9CNKwffdmVu9hFvpruMHThdx6qH4uO8ybI1VeGf6wWgMVF/5ph1p9Vw4w
KCfFfRzIYVwvzkKslt8mPxcaNlwLdO5GY+ObAhP9hgcxqvWgC2fb9DUyF+3qU+5FyWPR+CTZjDP6
8RzH5gbNqM8SSePSc32zE8GAASXPXkD5/WD6sio7t3wqZCE3bmjMuYnGdk82GIroptbIO3NXnNSi
zUs+h81T2rIRps/MG1fsuyLHbVU2tcf8NlDZdFd4TvYIV+u3p9IFAooZgsfFaxpxWdLR2hC2Etm7
Plcl34iZuAxkHVIHVXa4SyK3eE+ZbDNSXEK8Pgw9r1ktp5+NsBXmyInpJme7QUGuF0Zcxpt2rRNU
zyoa0YZEi/nD+sU+DoVNr5+TYX8n+lock4EUCLh66lyxMHuvq957lPWoCXyr3WAv0OETKzp5wPJc
dWxkOzOjt8YrcBIUkbVBaYLsYgFF5DTXjtoQM9QE8yLyu5wzblEh5kcOOgxR7k9Vky4voqre1EJk
2yybvJ2oYbalLfTpMRbxQYwGhE5o2+k6tTyYKYtwHlTFv2YEHJP/HXUDbbmbcBfnjrvJy6x/ELLK
sbJZGiCAG27HRiXXMISghdWCGAP2dWl15DoBTZeYqH1B4Y9RwSHZDV+WxHjhSkWUXLsE+VEFlfeE
yrMOMVaXbsgTKqVyjZfkXksdTDsixv3H3vV4EmWilvh/ZIrcVut2NBt0BJijM4YH18mX9s+EnfaF
myw71TlZrKppE2Y4PJTXdmsKFkhUQqcs0+E66Z3s5JZ1SjCbzdqHbXl7ULHuDm2Z/2Gjjt/amx7B
thzZhOwtBALE6+4rVp2BPT2YbvyZmvo0OuOxzZ4b0IYV5hikQGiWyz9sPO7S6TIgocub9uQvwc0p
uaqb9wgpYYPJ1biwDAd2YvAU76hPvwNSFmZGumg237TsYCsgJlM/RlbB49yvrZull9yrVgzkic/M
97Ujvthm9xBo3xO0ufGIMgM600y+OXvF6NR1+T7KWOP4dMRZRrIqz07ZmhU87nO/jDcU2mrs1NqN
xDpELl9j169b8tgQ2PnEibXOZ4wopUX3l/vFZoYKN/juscKfVvBl++V7fKM9ZGwvKUoWyAyaxplq
a1UyKshLcig6rM5Lu2pxOkMK2Lq8WQeCgk6LQ7G8FllMWsKy0gn4TiYJY/J92y036DlHYEutJc8R
FL3Ka7fURWu3DvcxoOea5D2dvea6gQgvxG+OikMJRctC2NpjOmxKfNRJvgMSe5fftvRZvi8dUgaJ
7JmHP4UNU8V9kUuPzzI/Ok77y+DUByzwiL+tvetoG3PvawiRD4HTLdC4suV46HKquPyncOcTKx0o
X9cMMXfHbqhD4+6FnxEHbmVZl0QF2yBAOpyy92WRcFA3fJLVkVIfRjzJlik8VAzilmZ4CDRZgTaP
FClT+KfhmVnQHws+aE0vFyZYtPn+NWroBcmdVv097+dSl91hgEVmaqw/TYLtmdIJTfyfAXQrjSNl
1boY7GwnRBPtTZypn5PVZCTZktoUqTa/RG3l/qqLCIYFdRTSWl1dfWykwAQzsnINKNsd83cUcy2J
R3G4bEXH/mXs9lUJeNN4B05NZthju4V+cMWipnDzeDdPvAOmM4hXgoSWQQHNwY9Y1HNEUYscLHEd
sCQhHjFrrwe+ahRr+2rGXi6ekk5vaqt+nLgyZ+0yy0++dPjVet0aOSLxPDXPBgTgqDCfb2eEw8Sz
xjKRdv5+5DpkkOI3wX0KBTTA9IPKnxGZeh0qrCbo5vwseDND9yZ7wLKqkqwrm5YRbfLEstFbV+gC
XOoiq/+uzbgekcwW3Ex2nCFJKNduFR1n2KYkVNZTiRkfYnJIMmPFF6zXWr5jE8CSUJFF5aGuoDgY
2mO4hNvAekkYUFbYl2lv7jjLN06siBKyNnkVbntDd44DfPHMFVQjqSFt89uSV68K8EnZF+WJJy+t
tlYN8xt0l1Z3C3oxULWgZ5vo7DT3MVHOzkA6QsUDIC3WGV+UiZ/QInJbPkm0kLaDk4JPqI/Vtmad
4o4Eug+ZPmkBzkzie2J1fvA71kONe2ydR9OU7w5S0yrKGSkV5wGUaFAw0oeVWLm3NAHv1ciZGzFe
p7p9U761ypMzIe7EVR1a9C9e3pOVLFFkqulnQTolWoJ1BnOlk+aig+oxAUHTCo0T4D0t/J0UjGts
sCwjKlFkponlXfvkzXjZ3SCeC+dCtNCMCSNlTjY6sEcE79D/YYluV7TDS5xFpzAm5IY2xQT5xwgq
xsaZkzIqZ+y0EZWi2LC2hYfCPmRLSm81eda67F/SiCFaQlDoAkjfLfYIqt7thtlLBDyLBzwnwtWg
bmuBCVhZ+ZwFvBudB1gw6c2s6U04gB6C9g35272cna3JyaskU3Gu4w/hRm9N1Gzw/p9DDL/jUMF6
LaMTkq8MXRiWcLRUuBcszOalpb1Nz5713rAP+53F1anErc5FOzIqFqICcyxfOzUBJFX2neh8xm14
XGTlfcJP0ScPjc5q0NAb/Cnt95MskFe2KSkprfORJoN777P5U7JIyDRnWjgvDfmrHRq+xemDDY09
d8UYXRe382fcG9HzMg4EUN0SI5owvoYliz+MukjApzx8YCXgXzKoHasyUo/L4twUyXiOugiNU16l
7T6LtDyZUfVHW8YlrlDzMgVjxE1C4ZzRz9xxo5Nt56gdDhGOHV0hxHQRRTLYeXaVw+TSARbo9lz3
NJwVbXT22UbOvSybPQT+i5Cm3y4TZiU15u4O6TBuf0XK67ARUazx5ZsXZyxe7AIWnTP/knGQbpcc
F4KAYwsVZeWUrKRTYBbeXtrJsacR8Dq4M4W19xHIUB2sBufJctVdRPsbdqAdqbqQv9w066m+isa+
RlFmPbv2jHE/hKDql/3KeCyBa70fRTJ/RF4J+mj2svQJsw6yi4WAtwHRwrM/lxazy561J9cjzF6O
odqvam6nqVmhAwRImsY84Rxedrn0K137ePxZekK4IaPcrv84Yn4Pi+DLROpr9K0/5VL4R47ob98f
+NiGkawlo7jdRg0NvKQf9Xu6YEbSiNxTVomBb544dMeVrMTDTCpVWy333jRgOF+a95F7CQxOixIb
i5JI8A2GrKxuZL3/ZO9MdiNH0mz9Ko3aM8HJOCx60T7SJbkk1xiKDREKRXCeZz79/ZhRdVOivNw7
slYXuEABWZmBTHMjjTb8ds53CBtf5RF29g4JaKCHUDkQWvHZs89I3OsagXQzRo9eaV5TSBDcSYmH
GtoTNcYnDpgca1OMKTD6JWojuMm33Nmzccu2dq47CVxfLRQI4m7GP3PJyr0O0KkaskvX6/fuRFPI
9V0sv/Yu7E4v3cTeC3eLa/Csu9AnJkcb24dcErGj5t33iAqs5EICxkW2IlgUawjejqAfdg25LEsT
RpSgrsE5UsKhPh0SSh/8KmXuLCdlwe2eyrjD0ofxQsKY2BkbWfret82uLTHs1HTM/oJTqsawwwIg
EPxE3bh0S3yuDTJLgfABeUzMSaEnZYhknTsKsd1S9P1DOpC067f+VWxz810lcoiTCsf42O9zNdrK
cfKgjuZO0qJhkY2IuyWCGdqfXV5cxsR6OmpvPybqBCGqIezm+jeOuXhc7kbhHyilbOqgQbU9XpFw
G3Mwbp7Mkou/PvpCBM+uL5vpsrAGtTI028AtlpHEz+wxcnE89CvMCFiU5VpcpY165+vGXiueSxu+
T/llQM+2zNr8vpKyglovTw+V4qCHThHiD6kjNBCZzqRdwcMIavPHKKyplMDNRtPA7cp1Zjo8a109
EmPMh7LgOukN0/ttHMqPw1h8E4yQBRSib1oagobkVrmRWmImG+k288tnL2+2JVHMpppd6arEBOgf
XFfeeN6Lzm6z6ccVIqhlhqMbgCzbAeVKNpsnrCneHmbZ2mSzmMrEbHghMi831rSLsUXejkfUONSB
N977OiX6Cr+OIzyTQ1puggNCua16brur4JN/CT2WfDa2XKTuLFkEGRwBv0TqzejU00MQhL28AR2t
JhdJDi7cLnDCa4kIN0BcMLpyoNKtw7sK6rHKN6VNVIIkY6a7t//+x1SPtGHCWcBTNYQcQkz1yneV
byNT2lSHfSoW7WpcgbHPnLj7QaTerl3nd4AEECGM+UI9w0r8CDD83Oys4E65L8m1OnR0P3wNJxG8
GttSwQ7a+B4nTfjYIPyVFmXXn8th+Ii7/Nzw9Dze9ZfzZe1KjLsoiOUteNl6U9mtsQ0xFjpBh4Du
DOpy6sin52uoGsVjVdMoJn9szyIV1ZOyyEEhc1VzedEP7pk83WNvEI0AYEGLv/AyP7ZAKSowuT10
Mtm4M4ruojQbtITBmRd2rpUZcVI3W8TVXuroySWwHIQplzK1wtOD8di7EZSAbMuS0Wtbs2flUi8f
M6xdspGWa9ceHiR2kCDScmcE6ny6LeV4YyZlalOH2DkHIobUKDkpRc4UCUwqwKrH1Va2m/EOGMkd
MB7sNzlBsMPVyCbj9nTj59qevo53gzC09SDtdCydJdhgyl45isG8poIk/bpJ+oWoPPJ5H31rjL1/
dXKW/xGIqOASgdGncwZTXL/eYvuQHGjOf2sigfnwr6bUWepSSex9UrIrzr/XxEsDPFlqTrSPL2MQ
PuWG47UzOPDTzoXbnHmU8+8LZTleBC1yRkrxgX+wAzZk+GW1sjwzYM48SnUGkBV9ELVhHTlJIb72
XHBB0mBn71WWduYrmEic8xlDoE/UVYOp2ZzPyH4ekdGZxY6rPqAqw36tP9sZe0JruJHG8Mz8f2x6
et/YbB4uW9fO0iJGEZ48GcJL1p6G+uP0aD/65N51aPrzd6Pd9xRbV/3YiUi6p767ttqAmIWe7KP/
rJ1pqLxrR7CmpBw8HAXAI4IqgAh7sz0XLnb0gTERCUuQQvkpxmc0S20kUof666K+4r74njB2e01O
L6fJRblILwCdeGdGxLk2Z0OP2zJq8EPs9KJ7VdTgnqDRM7P7uRZmuwCkJI1pKrHj4aDMtZ2W/Tz9
ao5+pe+e2myYJWPt9wpPTfKjyyAbFx5fa01ycR39nZn1XUOzsRYYFRcELRv5yo4RVNe3CGEjIsBy
hciBv/XxmCzrsm4ZimHPmLpccujoTLEidzHnZL2/HmP5/vcfnKFoIJsU0MHKdEH+fkx3qpK5xA05
kZxf5L57m2j2T0SGu4BYk9MtHftKDdXUZIM7csHw/tiSSpCZrLD7U6P8WlA3XA5FYmD2yM+8oaPt
oOpVNNtioFqzJYm04L5AHkMtTxIQSuJqO9ScbJG8hjene3RsUBt/tWTPViQrEnrELY7ThMVVppTX
dl8/n27haF+IBQZvapBcJmYDYMgCT6hF7gw95hXhC2llVBmoA1SApxs62hVT4a7fVE1dM2YPbfBT
32OFcwwKfxw8zYfBK/a/34Q5RThCueGv881XkydKIdU58gHrijIgSnwJUenpNo49r/dtzCYyKp0x
YyJ3+jqAjiAfRlBUJgaX/6yV2TcTFdRAyAVwqISYqBM4TcUIGEm7OqMaOjapve/NbFKTQi/Iuwbh
v1c911l5p0ktkOjmXqeOfLpHR1uyVRCmcLpNVZ+9ft2CN19mhZOk46uZ9s+mhrg11OKf7rRrPd3W
0Xf0V1ti9tUwD6WdhLosGPKfkN+QlzTKspCj8sxbOjakQeUryK1IqUZ/9XG+GWs4eKWfOmXR3gXj
8MPq8nPhlGeamHcFDZzqDmaCk3SyIiNT36We3535bo49r3f9EPNDC+RRWU9SZ+TOq2vcr5rX7qQm
fTv9Vs51ZfblRMZkeu1xm+QGFiyYogtTa7en2zjXk9l3EyhaW1oicRAjvCCSukql+jtigs3pVo72
BBYgscOEElrzc1eVYhZSvYztrbE3XYK3leLidAtH+0HYIboF01Y+lTQI1SzQpGTOMKQOqVe4kFVu
eOw8PvP9//lT5zt1pGGmznFVNoz59B83Xt8kdorj7Jok+nXupONBTvY5Wos0OOAIX9oI/NW8WnQc
8gpT4foAaF9RHSyqgmZ/5v0dPdK+/z2zY6WewzCFO+tU63ZFScWTv1rpVrIc1bpMidcwl8Nm4CaJ
fI1oc66uok2j49TDmH3PFNvcPmGEymOVHHogvVwQFsG97mo/sKBbC5BFFk7nXpVNHDcRVDRTx3Oz
aOsUq0dXcdOEhUHDgtmlfTZyITwmr4UCumLB0jQYMCf8CMw9LIM7lPoUvrEFautC5lrf9LzwoW1F
+lhyRLXgAMRYPRvwS0Wh69E1t1St8ZP7J1PemkNtkJuRaNUFpApxZuxNj/jDU1AUgLQcg1lJZUR+
sx2BFvWtgWDAwQe/qXpKhfwt7o9yneiIaaPe3VLWXZ0e78r08c8bFTqBMZSZkK9+mkpdI0pCS3ZE
xO56iO9aOV6ERr3qPX1TAQ0HBLS07fhSs4ZtiGc2HuVzQ2+a5T79BAMJpYV6ViP/gj9/d/aKrUoK
bUV1Qms32g9WZ+I5UletBSkDI6rRIHUvucwANAWC9XT3P33uPHJhavjDFFtWrHmWTJq6Qh5cAHy4
yC9FanXoGyL72TOU5PF0S5+W4T9b4juXUQjLij2bILWRyzdRqA7ev63X3URwuGti/Npzh5g/d/Wf
niaJwQLlFV7HP7+1d0/T0ivRZTrl5HVkLNpdcGEvsZluQwwwG2t9ulOfZ7GpV7aJQ5L5UqZfH19d
K+ujPfpEe2zML2OwKB9qpGpvU065uWzXJE306dojBshbnY0BmvYSn/v5V9OzVW3MZVMjndYJlCFc
os1fc+OKJcV7ULJsNQ6ToW0CSCGAEL5zutvTgJw1zTHH4iDPeGX9nkbVu0ccIxZoRyr2PSKUtRG5
L4XPZIQ/sVmi6Hz0KA2ee9CfVj5F4TbAonAAVZ403tkMWeBWkz3eqoUqC9QJ4bCUuR8aUhFD+V4j
j0ssh/wpLcpF2L5J4y5QxjOf6ZEBbJicI9lkC7Z486/UBYHRpJZG9CVWFRIxMJWJSyv+/c8ElTWz
AFFIhoyg/uOjLft8QEgqHGGHA/nCCUwKqQqfw4z0KcgkfX1mB0YWzuxdcodBbjRoGCJzBAHSHxvU
om7IgFnwubhbiPNFeV22y/g23YBUZBmEBXTX7eN7/17jumlfqteIn+ONvYZtuOx2rOAA2hfSKlye
HmLKud81vY53YyzVYITAcXfqlbzUKhJb8i/aF89RFhxJ9txFPXZAovQHbCeLc1vfz1PI7JnMJmQh
+WONQuTP8rZlXk6fc8DnLMEnI+zyMTgbJDY95A8f1NSgRvXeNDX0S9qswTavSTy3MycspRfXtACU
+lzzlWqnndlAnmtoeurvnqpbDQjhW45datTgHG7uun68GUDBnHl9x9uhlqSZ3EWY8zSvHpEqAuPc
ycLkQR9kokam/NzszDx0pBW+ET5KA28g1ZDZY0uFWUL+Lhy3fjXwEJmvbfdyehh+mnZII+NKBVAT
GxOVi5WPz0txOYJ5tCASb7gwQjvH69xgYjvdyrF+KHzsuqrLOoE205+/fyt2giEmr5wyji88pXq1
NJfcHGP9n7Uy+6JCkNyuZZSOX/aOPUJ5M63nxMx//7htoKgReFy5zZ88Hx/6kpYtouESf6Zb12C9
woasR5cVyh1gyCw6jBJndnCf5mVeEUU+S2NTIXh+s5WB6qgu53HNfVAJHbM4+AnalVy/zY3u8W88
QIsWWPGE+mluTuRWjFgegYOmPrSvBGJB51s/jECSfvdVsdqRYChPa52ge7OBDTwk1o0cb23SZpuh
lV6kpqxWAsvq6R59nulmDc3mA2y3eajXhkPU7NbcZNs0W/UHAG9LKI0OGlX5TK1c+fRBUYOxdXmq
h1Je1MxZzzxNdaW4M5hakfDeRZcEvhBdWK0s6PALSH+r4nfHo6JYMt+UZVJkFhCpP45HJSFKwk9d
R9Pbl7whY6SEMyag7C4M2T+cfpyfhuKsrdmWzEfOP8JPxQP3lYBps/5Zqqhgaut3pwuaoZxN2ZSh
z1F9NuL5J7006LZTJT+IQ4LbD94GmMfpvhzb2tKKxayEw08o801eUNdNEbau4xVLedlf1W/FIV5J
a+B7wcJPVtoFNgCn3qNx6s9MuscGyYemZzOVqtjA20rXseBGXIw75TLacl+OJxv6woXKIEH4+nam
u0fena3qBscgrgpM/vdxnDRG74eNxrvL0CMuimtKOfvgQr9tL5ov3cq8yG715/jHPxMh/+0d85Hj
J4Y7MuIRSU+l6fmxaOyMkjIMlZyD1CxBNsebZA9e5wkebO3ITnXma1CmsfFhp6F8bG/6Pt8tNYFP
bkVPe4QYPvhvqNQ1J9zILwRo+di+7K15ka7tHcobuKnXhEKYZ2brafr/1L4wNCo+KhvOeWJqXJCF
V6v5LsD8lheTC/jBAqRx+mVOnZg3olFXMnAfmtan2pKYuANlXO8qVMI+kdSdd3W6gSPzpirrCusA
dz7TyW+2yvWc+4yxLXfmvbH9lTMbX1YrCi/rciutxJn+nG1u9kFUccuBhOamWVNfTtdLi+grFLUV
mqdt2a2r391YMUqEzBnaMHRhc+D5OEpUrxnKvs92rl65aNNCvEGQmfuXcQzNMzvFo31jObA1Q/Ad
cAb52FZh9gMpGfmu/+7dgTx99C7cTZis+jWh2AeCg86sQMfGxvvmZo9SV0SrRF6+M+00vkJwiZNC
qt2n0+Pj82TC83vXp9lkkmaGUQf0yWwqQJBJ8aqK6qZHLbboOvv5dFvHvigTLqFg30jJYy55SDI3
C6F173ooWN1w60rfPHj5p9s41h/WT5OdvMqBfy4UYZvSFhxSdo1MCoeRLhoT1J5/Uei/fcnFwHvf
0GwFLYQNFEGvdoYK0RtIF7kpiX7myHtkZaMR1ZRtne2p9qnoJSOMHeqi3rUbMnrWxrIka35ZLJOt
u6lWwwoV/EX8FW3wuZF+9Cm+a3f68/dzb8H2e3qK7r64lp6jA9Sj5LF0vidXo7QedvGBPB72DuvT
7+7PlzOfDS2Kbhop1UJhgH9sVpZag5vVfidvvevEWFg/x6vyBc3WIlrq90RmLslLv0Nw7X4JL2XH
ug5eT/+AzwNUUNFgE2tTt/kckh30qepVYQc2RW6+Fg24osbT7RuCpX6/eEJLzMgspyRj2/rss3Mp
bNvR2O1cNMRJNET4I7obvKwvSlaeG0RHesWxUNENCkLKtJ39+FRV3TRIZ+1ZKsPlpP+U1yJfeWug
jKtuJcN2YZsidqef5OcBhLsOCx4iA8tAHat9bHNwWY4KALYiaQgkcd3v1tC9iq66BZXanvnkj/YP
aYauUoeitDnrX+r2ENCAAtWDBtk63BilvyHYZPN3evRXK7PvvdUV2BVBv/MlxVzxtUNBJxOwTawE
IJh/5gM82iWeHtMYVfZPew+oS3GZjf2uBVnVS+5NK4wrWYxPp7t0tJVJogGccNJpTH/+7isfScdJ
43bYjTh51PCHT2CDFMZnunJkDqP+asFAnIorFAtnrcQBOFXJ0Piog28ki1XXGVl59l38XG1SjgMX
+lX5Nd1b19KZF/Z5+aT4KXSDs5Rp6ixxH3uX91qdCMjqvlze2SOSfqm0+t8ferRhsZ7xBCm0zj7j
rC45RI3WTpP0HrCBltYAezB3vLiRMfz6jn8LF/K/Y4H8vxbJLhgS/z6RfQlUpPwW/9f//CyD79/S
/7r7kTevcfD9PRtk+i/8M5/d/INXzuWczanTpEjJsPhFBlH0P6B+cHKhIkLdh0H/f8EgivIHe2OV
4z7rDjphmfdYZU3t//c/1D8oD9mqPcnnwcTKlvE7ZBBDnia+v5Y4U0VMqKHtEbaQodBQDPw4Kpsq
NIsaMEiQJQlylYq9pq5vfT+J7JUa+02KYVWygk2elS9ST77IRjZzd4S4XYYl5hox4ADiWoM0LWiI
UXuTW1JAOFlm2+OuT4JYw7lcRh7on3JM8LPpLfcspUYiRMOEXGxNbiaHJ9fEsgfBY+z9itCtXvYv
m4Et4FoPVTW7GEqfCJAiMxqMpjGgVAekOf/fs1ycyIVLKq9T+EYPK1ZP7acE+lyJDGPZm+JnK0Ks
wRbViyUPA1HwEKXQmIHvj99lV74F62leh26eP7VZBHyxGGql/2a7iYKTO7JYbqNQG9eNpFcHd6xi
1vsAr51/1ZqSKHcehc5kh2qNbLkgzEqkxiUYe/hDWe9zTAMzIF3IopHdF8PWxmGr13JhrMwpnxhU
u4zpG1ROhwGRPFV3abhy1hxUQLj53ahIUn4PCArSd5ZUUCNibFraoWiHJuWqPcuMO10phvQlantQ
+nGbWbDLxxGUPkkqMo+eapj7EEi5T25KD4bkLW5KzNqlimWhB8EZPGSBZLtL2S4s5V7j4tvfKaOS
efsi7uUS+Hgn2v3Q60p4K2JwVMu4iBGhwlSxzMfYD5FvLoa4lAi4SXs7WJN+7Y+8wUEET1EuAVRv
rRhVQK1DzIbpkRZA0rTGWsqNFSRk8xjU7uuWHQA0kSAjjqJK2SmT9vCt9PC5PZLtnPREpPo4R2EM
cNnrBeD2FlzgIW4YGs3fZTrOxF0ODUK/8m3X19ZalzXd93EkJdSBkpeuGiMmh6XCTgWaoFP6Zqug
OvHvxt6yIrAAcq3Ea7P21KdcIxtlSRRdqq6tfMRd58teWm+S2I9DeFYxtlKjH4ruyu6T7ntYBibB
s6U9qHusaa66nOjkgN6iQBe7AlwYgE5S2/NtVJM+dFe6IG/qkXjlxjAmPl2ML+e6bcHroxpgDafQ
q6G2U4HY4WcFKN6t86DxjFu/SHGfmaF+WeouyDY4BFzkyG2m7E17FPlDUShmCFsjLvaInwkTxTJf
AjiQZD6UvCDY1CgU43vV6yOhQdQTwbQm9oQiiP3kq0pOWLeM/UH/qeeBQSiG6pvtIs0NTL9VLTV0
T5XUzRBqfbepi7iu8GLyrrMkNG9FVeLH8uW0xvgn++BDpUrpSI7CQz1xS21MLzF0W3Db4zOjJX5t
jTj4UvT2tySHp4rDUYmACfeV5S60vu7BmeR+8Bx52EAJiP2qwqP/GpGE8SipwFxgm6SlBiAt778S
oVbsI0KVX3KNO/hlF1vwquVNqEQXeeymt3aRtryQPFp1sXLbDWBwaikkNJFES5nEqTTLNmkWFz8T
3xvuGHDFFG3VwLou6Y6pBBi/KltzSd+Sx+RHFHLzQxblFAyQ1QREgHoWl3GmRD8aKfKz687PZHOt
Vio0e9VN/WDfk1YbfMnKISNrVze7PFnJmQI2Wy/rngyWQRC3F6VofpZeXT1hYz5Q28awH5X8yu4F
xAjR5O3gERlW6rKPcbGgyFAyf2zCkcxHA5gyD0qVkuYGSrRoQNJOqMm+AbbUezjF1rbJnzosN1jo
dNDB0tpVQ3JzwIke8Jn1xMC2tfddy8PqJSx9F7BeCnLF0qP2myERsqz5OPlFnW9Su6gWVg35vUkC
q7s0K01Ld4PAQrtLE18FySRpQ7xJfYXwmHqYaLKVZlUkznGFFyNK0fXyulMLT71WTaW6jBJocOuw
IwRgwoxo/k0u5+aS+4TBgIWKgltpR3fYj14fuSuCwrE6+3AlByfCJXeoOxIk94NSJ+oEmquxoVdl
3K/iAX9lDC5oCZ2rvAa9x+eFFsoDhZLlaUn0UwxXz7SyqPymN2oXXdqxVcorO6zHZl1GTNSgrHr5
mrOTGLZD26Vb7kyIM7BS9V6xbJWbXGG6wmmiZih2Vqf3xGGDUU20pk7uNfLW7UvNy8Cl6BZ+UbUg
+9FK5CRd8fcTpa/wFfIJZA2qPkDaBJT5UMuQ+kQQ+eVjbpWecZlL0Su6tUT5mo623V75YOytC90f
I6aImNBxOHZjUcQ3pi2H4mbIRPmW4fGz12UrmwWQU6KCqLixqnYH3a6CihgJnNtwUPTaXGOkD4AT
mEPxhPa64t/ydWXFJZXh9MFInPCQRCOPWg9eCxBDGQF3EXnHYy+UymliP4BD7Goa1uk8MK9luRrs
rQd+NHHU2jDL7SDw3L215MWr0oFgBy4EKV62b7kySrSc256WHuI4CD3YYBOKnzHyqsoI+SC5M9m8
uRlLOUUnonBsVoD0JesFoWWBnOOzJSCWxDTA1z8HADpEHA21X1xFNYT8Fd32S0Iyhm6SYefhDy7G
E0JewiqPbwhhgpFgZaZySSYOGqExk4QPwMFUb3JX1iou52WEIH6QZO26SmPBAaGioHgldYzpL1Jr
6uNmHJsehnE3uvdlF7bNSrK8uzCwVNPHCSIbBAN0oFEgYJRv3Ezk3V1YKbCRkfCN5XUT+pC/1Koq
v8iJR9yy32nx02iRhRna1Sg9J97Ymc+poYfJJiJPoiOhuo2YbFTwJwN+TV6UXRsEqegEfB0QaytQ
KzU7HnskXxR5t31mNRdWkDGT5bUrQznrMw4fISUV60Uogf5YcUjXlmbehF9kUYlvrWjra6lrSV0F
NwIOccTPpcP7d+XHqutdfNieh6e+Mkr1jjD0kHATatMxsTwq+WSUjb1VLfkEfpQpVKQd+9kF21kE
JpBBiXMdsiFn+Op5Hz/bQd060dDK2pVNimBIwlkJFxtkOWE18KpiCEhqUZRQVksNQLVDzd9eIRSO
9FXMpVFMeFcYaCuL7R5e3oQrzEWZNu0eXl1RT27w1L2KOQvWS5IPDEKYIDgtgi4DwR2DkPGWiDnj
11ik4KQyVS3efGTD2o2KyopZVfXzn4I83RsiznSXwl0b3jEn+QW025HlMk/D4k5uUjaeYQLn7JJt
bG5s4FsFNzl+KoD6nWS3F2lcAFsFbwG/Rq6BU4Yumid0C/5Bb2EK+TrDdaFlpgfp1NOkeF2puLtl
TMw24hU4HflO9roY2UhhJ0j60gjU78TCse1NPaZlFSx6ORiN1zb3lZQMSFn434zAyEi5UrJaMH59
AeUjwa6MoIwNIlyEPn4TkV59H2ILOpRsheB28sR25btWDBMRzhaQSVksvGqAmzqI5NpCYwH7My6G
kvpsxD4tBtprVc9kmvT+o1a5RrADhydre1UZivClgXLxtQAype1iJeV56wDTWeowYq35ljcW/237
ZiT/rt7mbpCLnVynIrxE0Cg/Gnh0TbbK+n3pt2/k+Y4rYH/aWob6YPyM2KIfZN/K1Jc2bDZhUEcU
WGO974YHnxzefKXE+WBfZTm62K3WDYALvSbUSE8O2VVIUpbVV72Qu/tKz9SFxEaECBsjDQ1ohW1P
mFQNWZrUHi+uu+Q2cxlF3kagrgmuxiGQq20Op304RB2ZqgsmqXJpTYtxtCgjm5JyqegNqPSuK75X
SjMOK56IPi4REmjhvibrJiB+yyQi9lcR4P8fzP9hUOT69wfzVRi8ckgO3h/Ep3/j10Fc1/7gxPwX
oFPjwv7XQVxX/sBlhjoOETPVE8wBfx3E1T9Q4QDp1PSpeP/uHA7x01aogtvcZcHbpOjyO+dwprzZ
OXxyH9uURAl4nJww88oNP6wjL8wgz4YI620hWa3D0SEjAa8VEHp8mPKK2clQ+uKg4IZzHBd86Vw+
lrEX7jyS2NqVrbf1rWH10ndPCcPLYJQtRyjDV9GFB5Xd8CKiJAZCOwKGIJMb8VWEoZtuOq7/CcLz
YRtBVJQhjWte2ZuQeEry4vus8vYwuvUNj9Bj7i1ie63rHOmSUZBlkzZ9BfJdbXY6fLvAGcfpcGWO
uh+vOvQldUy4hqt4G9fSktumksvbDo7FF57Dc5QN9jWTV35X+5DGYrUcFyyAzOGwyl+xp5Hf3hF/
gKZbiBullMttEmiVU2cAOftQ0qH5gKIzSu+FJZRdUzVozTUll3RVNnp6k4du8WRKkEVk80veK4gz
yHIi04cds1oROyFDSAyXsYLfpPFbAfGmF167HYuQu/PwwOklcuwBPVvcaLJTtyZRSl1TPY5KVD32
gUniZVgPnHBcr1gVIuz3rVBRrBo5iDMCnwmDMNWUAAICcqFJlJsqQtG/sFPJ3rlWaD9pVEvINyLg
bBXJEtupkcVBcctm7VV1fWdbA3BUuUxXro1x2/RGf2+5AJnDfjoBkmp9I7VJIBZd6Yp7VFhRsKzV
pD00aVl88ceyPhRWQMQsogFg2VWn+AuWUfhoSl6iL2rB9txYFSeSFTSa8etg1wop90YiHtmew9CQ
fCGvLCxacLKAIRERYhAxESX2TwDl4YZ/k7eT9qZd4oPG9a0tx1aDa9QlrfskFIWn64lUfU3gCJaX
RiZRN1FCMjHWZpcN/lXvxTGh3FG0YT1rgOuUmnqpESBD6LhirYcu8g+h0Uc5xk0KU+5Gr+ucQI+y
IIi7DY3wMYFySRgRv+OuMQIKt7oI7i1Pa29V08v3QfiiwQK6dge8hRFU9JUNjH2Z95a/Qr9RbLO6
9ZGsg7yN0pbYGpjcIby3tPjmAch4lcbMfEitMv/ZWZq4KKYASzNrdl5ikoozkLflmY0jehKrNTUp
4Ya4w2MgN+I7bEZvlYx+4K+JAC/2QnNDdy+Z7kigMwQ4aJY6sHF8PKrlUIQbYZ/I7EyX6ji2HTFo
ZhE6LYcwa3rsymMm5YKCuB725CRVoe4t8xzlj8j0JN7JYV8y2GCeCRzCEdazhc628jFTe5XdRjoa
/pqNR5deZkpoPJQlKR2jZQfOwB024c1eYwOeSjwzWZMWEr1A6W6DDUUyTwJe0k4nGkmzd3gkvPxJ
ATaXNWZ6EZMP+SPN9Ky/9tIk/a37Zq5KKUmiPWKnb2pgJub6WksfARWZgqgS2fti1H8C0R7fLRC3
v+qc7wnclFg/VD9/NaHjAzMxoH7SkKScXGVpogkGLuT9dp9QCdCacxdCHy+f/tWRv1qZbgbe3Wvo
lkSi9YSFYYt7JafjDwBr2y6Jr+r6HC5gplL5Z1v4nEhRxXPCqP/YFseZOLJSHppFKtISfIt3qTjp
cxw6yoG0tYVAUt88k0i6kVbmg3fmRn0mSfjcPMvv+672cZRIttepC0IC12RKrQEtJ8t6YW6DN6Kz
Ljhun36Dk8zuff16eoPAHywo6iY3+Prs2Zpx5hVmQIO2xbfHJXCEVFJ55nys1PZ6OKc3/XPQnWpv
GlHv3qXb2T68Id5lvcl3xrLag2pc/pCuIZDZd+Ro7e1lvQaMu6z38qW4lS+bV7K13s6IkT5tF+bd
nobc+5/huTo3aL26mDgi3qX/MuDVcNpb7TLZ4jOK9tIydYBJrmIn3xYOaUOXpKWKhX8wHOPyfyE6
n98jzH/Q7OZJkl3iNPGFMu6Cu+5ruEqW+dq7bTb9ul6GF9nr6dc+E7r9Gmg22yR1gtt89qoQbY3f
wYCrPKnc5XVMsMeCPMUlt/SM8ey+c+y3M01OXZi9+kmzNN0aGthWtNkFXpNYNpclBfPRWtlUi+yi
GLbNj2LfOiyP+sJYEM9KeWjhqo/u+kzbR6aQ923rM3tshbak1DLaVrfGtuTqvF2h6HcSsmAX1Ua7
0DfjfnD8c1f1x7qMOoYdMFow8IbTW383zHpXN+QECdVC35LXkV2TAI94qn2lduTiDNLWhFzUC1I2
mExWp7t8rMfvm5592Gmb4zRGq8BtNgAzL4Yk6mujQdAoNMoaItnd6fbUIw0a8K84AbA714y5fwQd
Z0Ap32QmaRb+jmrfkpSvPUGJa5g8t9DRVtauXvTLkFe/IkBp+YjPc1e8BJtzLoqpa7OBhk2V6z9T
MU35k+0+mhR4QFLVhUn2rqKkTmwsT3f2+Dwtpt5y7FA5w3x8sWXe5qXlTS9236ybYkmk4wo+G6kh
azA6i2Bz7nUeGUmAov5qcCaXlkdX8cOMp2v2Y77VpIIt7dgQ7Tsa9koZTe3as93gzOIwXa7OnyQk
GxmZCUsEfZ2thly52/CIWQ0n+V91HSMzmUSAZG3wWvN18iiux+eGlxwtm02w7TbuorhFf7KJt/nK
XUc34T4UK29jP2RnZvCZS+fPCYyfpiM+MygGGnOXeJKEPbcBTGDQ+vSD/zBR0JK9/FI+awSLfxFb
dcPT2UevODmjM7Pn/LDJZP2h7dlj0Srw6EbJoqlvPSfdtI62rXbl9pwWcibR/VcfTVQjBnrIT7Cr
uJVGtoiMsu6CpPpNsbVZFJKdtwQje973pB572boCr8AAjaLNhR0iCHDBhdNnc6MuwUxnS3dFBtq1
sckf44O5O/0JHdl4TLwSHYPLhOHQZhsBjlKW2bgaCx779KWQk7ecXC3O7K9AM67GuEsWuJU2pxud
KdJ+PdHJsMMbRFOAj/3jd9vBUseAxDK7yr+o24mdNz5ojrSMn/1VuzBuvKtmpS3FU7n1NtY5ieGR
rwlCB/UJbAgy0JbZpKGytVSNptcWen7XgrJu4Eif7t+ROfhDC7NZossyLKgNr7Bszfaqd/tl12em
I5MB3YjSOzMLHtn9U77hVGyiakD7P1tifEIcLIof+qIPcApz+i9Jdhii8tziPb2U2Xz+oZ3ZUCms
3vDbinaqkti6rOTCP1tSEqYcy32fEKTI6/+HvTNrjhNZ1/VfObHu6WAeLg9Qo2bJtiTfEPLEDAkk
JPDrz1Pdffa2ylrW7n29OsIdDtuqLJIcvuEdcDuSuz7xLrSkem/8N85exgeuCbf3VLM6zfpPt/hE
tZbFxPh5224Mly5ljwAzpSP54hf4PhpVPOAF1S8Y4/bujoLObqRoMsOrynLtYp7VRsME9fev2nhz
9rl60JYJCKvOD0Ds3+n5aODM+9jYykO9OWDRC7AynDfNJo9NGTa794Ckb6wvLlWoCqesAQLaWQgH
rmSdxGlM8u+d339uxwsXBWPVl+8srbcHgo2KSo8JP/1sqzR127jabNmhbqOBsMjNWgWRsuytNN9j
PL05FDihU5Smg1U9i9GKoUSLG0MZbK7zWOUY0aTdxuWmFY65/V+8M/BIsGjgcIFwPzt+aLWAPwkW
xjo2begem21ya9QhtY/dhnb0MTtejPt3xjx9//Pdw9J1fBNkOIOfPZ+ce7uomEvCbu1mjsfdSthL
uf86CWUkdu+d678uyxMHD8gvCGeIi+dvboRqiOU8OowOxdO6A7Gwl7n3TmDy5iBUOA14XJhFnUNg
he/JsqlmI5wcyn0tKs75vVWl72z8X89rHuWnUU4X5k/73p7dOdVQQCN6hpiCSeyafP/9y3lzBM4U
/wQiAyF9NkJZiXVawdOEOZZlK6XBvLTi3w/x5lSR4wFNJvMCffr6IUxpLI608e30zWnXo2Frzu3D
Cbvy+2HeiMcwS9JP55GOVdcv1LCmLKjcuYwzbObYiPMN4iEY6fBId8HG2S1xHRdplGBau6t270oS
/HpFvBr9/DCkVBjQB2R0SrkbrC+/1xyE+ITHxef3JFPeOHhfj3W2ic3aTUaMc05jUbneWxc5rsIP
SUwd8Cvm8FsUyjH4fOe4f+s1gmU84djBQP7C064GetKAMphedrLlG7sZQ3i0rN5ZLW8ESDxcABkG
Eij0xfPEBqtqbWx17C+WOzw8d8YWLn40oPcSJhwblrNrHsVGu1suh299lEF93tfvRfZvvUsuWZ2j
33M8IL+vV+xcyCQHeXWKruVBv8JAO5oRahxuqQ6/czj+erNzrZ+S1hPZFSnl882hbGwzPGY1LY+W
Ku7hiD1xhr64jXtMK/+dguwbWePr4U5X0U8HyrykOHoGIBZk7IWnhCWnjcpC1bfNJrujxfPOLfrG
8cLjEWLDSrDos50d/e5A66VMeDxjQD97Km9QmHiHj/anQOzr64VnOlWSSPupIp5nDZPqMYmYOe+7
jdrom3KTxThBONmNq2+xrmHb51sQqPUFjY751vvg3KIn9OfZ85+G7b+M33dsr17GPpcvTf7yc8/2
zx/621jR/oNAg1sY6DSwdhJJNttfXVtoDX+cJCOBbuGgSIpPrvC3r6Lp/QG95GSbSENXB2LNtvkb
Pg3omjbuqc9LJYe/R0/3/xtL3v61KvCk/LccVJJ1Vvx/rx5Asijj4elI6Znfnr7N6x1BkKcpvSPH
LGgRh/hjBP1Ggn3LUN7ASeSHZmYNl4eNVxxGJfgCIpDv0wFMU0SVYIckC36pnaMy8sgUO54PUzl6
A1CfofE/Dbnyn6UccVZq7MKlTYXAWA1QY/GCbdLhqfKt7ZWvQiHatgPuJOnK3AdKN+qjhZsg3SLK
5hpuVp6ZXxud1Q6RtQD3AiLT5vJOLw2tw99oAKGA33bt3qaGhoSJNWIXqzntekmfyhV3mHrNGwtb
9flIDXSVSCsbnotDNPlS+gUca3LfrKNe7M121Ome5ugi4X+jBX7SHTsJnk9/QOw9s/S4Gfoxvdea
oHcAwlm1SQ+Ob9kzHzf8qekoXLW9oqnMz2I0KbRfOtoKKXVr537rPKWqBkN9u7KNbfG0uD5y7nfG
DBjdvARSYgoZ1zrtRHxcU6ktMo2cUusDn1wncwrPp7WtgcabwnrxVul/sJou7TIZqRzRFH3bjziX
qgvNKNvKsmOnxOwePJGhRlwyYZEGkCqcNp2yH/pQBOmwwSWwkV9HAkr5wR4XP6Hzuc5+5WIDnRlG
+4lEBMyQvskkHlFx53kjskKk9ibkyW6Yy0hMTdNdtYjdi8sx7VGkn3T/TmU4o8XgGvHRGa1Z7E0k
QL4BenrusJyLjGbAvrsrnrTOm+ETVkt1YayS3qZR2/hbTMPJnuLkSxK0/YXjT+llhvp31HZFgNkW
8gjgvZfYGgxtY4qy+wpWtLyY0sw9sJ8A4HKt4Rzld/ajBgyMm2z03Uc3Hd0DogdYKCSimbDLaNZy
s6ZV8jgAXXyWzLUOfLFL74SWT3jYJtV4nQs8BzXMXrfO2LTPbSLa7/5Qjh8To8jtqO752BhRDeTq
pNMsNfK5s6C3PTLCLm3MJtvjdQtIMvG1+ZJ5AmJNGX7c1lSDn3KvpPM6Dp2hNvjJolWpHABq2Ldb
PnBkFTS3Bcrve6+ZzD7CWQZPkSHx8j607ELfGmgaOtgw5+a9ngB5yEaZlPsWuANfNEFj4SQtnpeJ
nCJlD7mBGZrPIk7N5nro5XhI9Cm/hdfj0XQqZ+daONj1XeWiMq9ELeyjZiRmTyKdVSUm3T5m1sjD
mtiGVC3qcYmXRLa0kEkD0C4vSr3XYZLLFgc22+7kvlS2/eAhS4ehYY+lxAXnUY6kmrA/jfXc0zIH
xAyoCiEBEATLpTU3TY6OlGc/zmtTYAqFd92xqcd1Oi6uTX13Ft73sl+Si6TUxruBMuyHvsTbIh/0
IcZr2PqStQt+Vuk66YegybHSHFKUezcSvdQyWrCJAWUM8SzWzEmluM+7AlQrRjhzpCV6Vm0TszO/
68I0tytKEZd90BTwa8E5YdbRkk5pRVFal3hJ+t2L70rbOpSJQRt7Rnxs/TpXxpq7oQxS3Tqaq66M
q9Wz5+alszIV5KGbVi2Xc06NZO47iPaiDbZZ2631pgCsi2yZXaA6BkOjnNp0uOhHGCB6BGpRc3+A
LlPajWr7pgTLkkzFpZnr1odFZXmwKWbVKvBYkxHs3Vq3NCQvVJs+amlR5hutHJL6MM8WltT4jwXm
o2LoHtCdV47jlmU1/5C+jhhUp5XzDw9XFZIIXHDMw9qPwr7ocJtNtotrJcMnN19y3I7Muo3WnjSb
a2MVcpv7zjxFwyjpxA8FNh+oSA4UfzHy7h89rB5x1srr3j9MU5lMoZGCbY2WYfS/qUHDvUfqIxiP
UmvNFB9Vff7CIwW0YGf3ZF5jtMFnTnNlxvxr4uFUG9U3L2e3g/ABl4btmqGe1tby730IP4hlo+oI
BGC1OXFiz9KMB3fNzG9TsTYP+LeJ70HXZn4ElUdW0WhayScwJt7JV6xx4QA4FTaOVW6P1bM3p5Dg
+8AqWWP+4GP4Zw7JGuDbV7ifZiycaa54TpJfdvW84mtaw0LB0iepVwx3U3e2rxMw30bkKGkHse5q
JwgNsAVspIwTJWUF6mlgnRUIUDTQbqwdlwBS+WunGy9+2SLa2LJL+hh7D+leBWCdZ/CPE+ByI8vQ
eCP4JISeYM1xMVsGNCg8j8e7FiaMG64BIOyRv9ZMcTlwdC14nwODKY7CLFS1z4cye0/P8SzSZh+f
akY6lFXUFYGXnccVIzahs4LKPW39nRruxcGKcR1iIT96O3+r77N30rPXkTaEQbrFiKPCRHMcYq1f
EomVXZ8sw1Nay3iZO6yZN+/k16/LOH+NQIJC3RodG4oeZ6lKn2ZTpzXLk37M98OV7aAM6iL7gOEw
5ACa54f3an3nc/jnM/084lm20mY1R5JYnmSsoCVFy7qx4hV1wZUuVyzSLbKR78zi677K388IWJqu
HTQ5qvWvo8GqdzLuo/XJssUu93qveq5baCCxs5atFVmdTF6WCeLMRaEtQ3ATDHP6HtH5rI7x13fA
IADkDP+jwHQWkdqg/xM5WE8EQJus+xAE2c4w1o2mDLgV6xffHHGCTkMJHhxI4F4bg8uUGAJk36L5
cSl25vRdmePz71+/+dYC+/lrnVX2u77k3PfNJ6v0tmWVfIH7eG129W5V/Y2S5bXbPtodVXiVX1f5
VHOurPQGy/2Elaa1XgN9DAOpx2BeMFpLLfgR5nVrAfn2RjBR7WEAD/f7r/zWNz6Viak8Ikv+S+8Q
wgYOTob9NCMvk3OLd+4/66f89ap+HuGseuaYypNqtZ9wyN4Y8ttIzPX7R3hdGv51gLP8uV17ZSOY
+JT2+VZmOsHHg2uvexcLud8P9OZcUe+wwEXAcz3XVUpWrNuHxnlaKeNVmwS2+P3a45Eb/36YX5/H
gxQH1sExgYT90rVOk6H0vMR4AuCGy52XnsxyKNMlDs9Gbta/M32nNflTcscB4oEI4Cs70App9p1N
nwMUUBKvPS3eeAEIHi4XZo9OH2GudDHnH9fgvQF/nUYG5OCnOUuPjQbF6/ODG2+2Tak9LfheE6AS
/Ptr+Y5U8J+OMb881U+DnL7ET0Ucf6krI3WTp1OlEdbsCzlp8XUNk5jiH8qc2ka7Aja0KR/8qLrE
QPLdg/m9pzy7CXR3ctXooZnBlvWNT4hovvPejLOs/M8XFyC8QL5uojR0Lg214PY9Jav+JGuoJzbc
zDycak5g3ys/dFhQh5aBsZ+bJs9mn3YHyxqm61J/z9riDKN02n4eoeBJbzzgMv+lM1NjuugsufWk
3AKTYYwMhwqxV4vdPgklomA1EIfoqCpbgfo2204femtabEVT0uyA2HAkxfyHKgR/fScfy09gLi5L
++x60FXl6aXlPS0GHpCgRT+ks/nwj3cpYjc25ReQWafayOsFllP/7fzGfcomA1RUoO5Im/dKYo3D
0ivfedenxXK2ml8Ndraa80Co0azcJ2zcvi5+dblMzoe8td+JXt5Ysq9GOVuyXPdW5zJKVkiU1NP+
iRf7zhDvPchZtKLVlQ9JyH3ysrUJS9XERimfARm8UzE+q/7/uSjB1FJTJchDu/o80rN8fMebwn/6
04DMuBV08PSPyaHfzJv5swd8ztm8HxidIUF+HfXs6SB1ZYtbnkadYvnhBDmRAPXEtTj+D/Sd39j+
rx7xbI0bGMY1TCeDGVuSRrUDsoYILYa/8l2My+mzztffz9N5Ftc0Zq2ShrGo5CFW8pUSOZv4OYDX
6Gj3v99Xby3Cn4c6a15nAMWmkqFSA1V6iMAi+fH7Ad5aglC/4FNZaHSSgbzeuE1GnSIbiuc6lbd1
oG/8pTmsptz+fpS3HuMkHoUFJDf4L8eDVUwe9QHtydTFNsumTcvp/PsR3lzjBMAEg5xzRCNnC0Af
BwpYjXieqhM6dq9/1JJIg24Wmh+oqhx0ivoNBqtL/Ptxf50/9DIxQ4QMBL+c4V/Pn6PEmuRT8Lzk
Rv/YwYi8kcXoY52eBk0f/X6sM6D3aUcxGMVxJCvwYSHfeD2YD/fHw4z6MzL0VJaXe1F31xU2QCfe
uj7XFEez27TyIgkY2tKhk2RVVFu3tRgoV1iYeRBC5Yb+tfOa7aq9s5LeuPr4didhOrrC/He+lFao
h/jk5p+7wg2xmT8SzN0ngXebmJgEpCrb5q7atz1njsuLGGWo4D/yA1HrVu+deGdy76eZAhyOcqIJ
njRAX+j1THEL00YyaaQe8n1zU4MxWbbutr96L/t7Y9mdBjq5S/0JzTpHlyzZgvxHW362d6oKgzbM
InWVHk/6180a9i8n6H0Tvdcje2PRUVchWPShL/CAZ+ugXVOX0pL83OBY0Y8XeWGHjvleS/OXPYuG
M3APmxgGnTzz1FD5OWZUTT003VS/eA/GdqwO6NdfgHU76ltdHgCakL2/91i/TiZDng4hagUEUb+Y
EdA7cPpOFy/2LniaHk4sAgQtdtZuAqBK+n6VbP4Ojf7ThvsXB9G/p03+3x9pRgtuoA/3cxeOn/mr
B+fRgwPuA7oDOVs6cT5X3F8tOFf/g0bPycQBDAuA+JNC/t8tOMv/gyUJqItuGzEg4Lr/asGZwR8U
SMAd+yjnE5t7zj9pwXFxsPb++wY+WX9wyFAxA0tDtE+X+PXaHEWqD46mJRv4ffD68Gixx7Bq9ZKe
tDNpebeZR7ja1S5TCor0V2EOxPvwdQ0/+VrTX4Rx1XVCfCjGtqqe3Q5qJBJQK+q9VVPrVC4xGXXD
RQRq2M9pWUzYUXtQguMMaQg71AKtnX8EfuG69xhbOtkt+9RFUQGutP4ZfqLj3rs6Rkr8y8aoNwna
/NCUMZmwj4tm+8NNLX1EnGvjRzCuKY3CvrdDJFOG/uM61Zl2yHpv8kOvw4eLRoBMoH7iI9vFyTJX
QZg7eiuiJOjX4IhT97reoIpSNY/WHNjpi9DzDCb32qQjWgmWdPSjqE0T0mOf6h0iHDhO3Lr9MNL8
1rxW3FUOAK8ws1vF7+tszTAANPI6Zreqfltp5oiDAaaXVQgWbEgxg+9hhwfmRBpTpLXa1ZktnNgy
yt6/8/TcMK9Uhp1zhWwJRnWAY8vnwm0TuWvhWNffV2uV+SVyqW5+46Jet8aLp2bQq4oc4mbiZ4uH
yc+cMfaZ0ZIWjVvPuJHnxrdu7J1TDXgKdLzVK9VEuUcPYjcXa//S9m5m37V6WmqXNON0/dhK5NDw
Y9fTPHKljthbDZl9YkrVXIdNv+Ju1jPhP5Q2JElcp6J1KfXmpvs5Wwasuocxs6SgWbKi+1Hqk9Ft
JhYeRELHbbhSKa3qF9RaZokLuLWkca7Gpr7BEErKuGX1DXuv7NwhdFRpoHZrG132BQWtcfCAgVpe
vz9h2Kl0DUNuT7HVWav3YjgWTZ2qKOnpKbSwPpZo7KS7qleDfuxnac7492bGPXUFCtdmx9xFeTcm
FWo/q+lGeWXCQLSWxlA75khQ0GZ++xgNo5JSGjR7525KiwphmhxmBSob07QVQFumKuz6VPRR7iZ0
+JB0cjft2pI49+Qo446p6z+zJLNy74KXu3D7vAdCqwejfh80NNruaolDTmxDXTUOfQmYeVtLK+t3
CaokI6pdeuJe6UHSDtvUVEUWVXLMxa1oSF4iRBMnEdsiLfnzWfS3eaUgGg/InIp9IPqyxSl+XR5o
XtvzhS/Q3AqdarW1nXCETqrJa8gPKfJklyYKXEVkNp38YCTtSr9Fq0roul3l+xe8KL380WXWfV+M
ZhKuaq7q2BkRFQoLE1otlvMcgeEAKtl+nvGRDELaI1l/1M1KtTElWEvs5OyOY0QHyMagV8+a9EMq
F+zklZryjza6X3RmMtAMbMQer6aoa9YUoJXuYRVI3xHjdhvVhuRaL7shi8p+pUXtNHPe3VS9Dxl0
FQbKa9yXCVBZ9FvKa39dRhm5q2+UETXU4LOgAAd1tzsJKFWN1OddDfd42gzM83qhS1f1Gx+BNnIv
aY3wb722teKSqt01/tcok/eZMutDk1cDDNJco//cowhJ8XpwdVRpXFd4YYuBdB1pI3qa0SDSFICc
Myk/Wjgzy43flPz7Ok3wJTUFKj0XynAWOLjlMrQbEQTpei8Df+gfBczyjTN0Y31dlKn6gkZV/hE3
HiXDHrMaL+xn2zs0neZ9tYXdfHMrkX4zEU6hU+10XlxyhtOz0/VMhl02ntTOYVsvl0lhZjXs9EEU
kafK7tkqwH/jSoWoyGXvNkyuPSdJSgNnbMtdblXzAhptcPzIFmNeQDQ3+s/ozNl+iIWfXe18s0YD
TyljqOmzz256FahZIPHSu6u8H7OxvZwCRGoi9Grm6cqsLYiqttIbmuTKHyTiVzDLHyQHXt0ipx0o
2ukLfGDcaDP8MQ4WdEkidqjERTRzoE0/rFlD6ChKc7dolnABNO4+FEnqm9eTY9TGdklpZuENMdY2
SmmNNIy9lIWubjoWb3k3KrzI0EnpA/MIaXuQG9FVNJ1nO8/X+6xXFg3+WkPKIh+UPh+dqjSSvRnQ
Lczpb9cyiRt3pMxOVKk1vGFSBbozfdXRk8sbMUa1u1JX02ApPyEBMNdH4XOI39QDLWIvEyoulEmJ
PshHYFWARu24WFwpuSoQi4mHhcZhZDXlPIRWP9aEymwr2jGaNS5h0Y2OseXk8mAwpnXFqesahYH0
SiW6na7IhyJbR1MrRn1vPSmfOiLYcVsb7ud5GjqsviytUXHdSuOjZhRIpNEIWuqd3cBd3lmj6qcL
h83WXdapobLDkDfYXwxjb39K6rT9gqa234V5PSoVejmqAkiqKDg6Va6feG4nN7doko4vkIup23zT
VwBbrorEzMsjgki51dPNL0rjC3ohaAbDhi3TLTRjPoXDRYw95jv0jrsCDT0jafZlnuT91rHrvt3R
4JztUJlycTas3NWP6eVAeh/RuXuchcDsU+YdQPJCq4s8ariSh63AfFiPvRyzhmjx9OlJKQDTEeFA
ldxD52dr57UJvmYZbYzfT3jBOrQzCDv72e/lcJ3a2bLGWr6s6VXVB155aNpSr77nOHQXe79Cryee
O/LsG8sGGR3SKMYzRtdHK9iPmaalV9gII+Ji5anfI/FVmP2xW8dEPlb0k7ujGJGMBfiUdUO7RwJG
z2JgP523oizjtU9zAwjq2rNw09gj/2QsDyMKOCw2ORh0fASSYX6P3Fi+BmVUta6DUpYEVdM9y9Tv
WDK4i7jyYQ4KR4QtzW1tS3GzGsAXCbznH3IBfCRugD91x1Ta+nQ/aIEK9kVnfUjzcugPsvLL4gB8
YOJeDBqxdpsGWAy3iKMjLHSXTA31eHPUWbG080vnahqEajcTsPvgUx7oSx3qftpooYZq373nZ8F6
0w5euRz9HhxWAwvAZgY6b3Ga7dLQQrkZhlnKsGw0rQkbBYZt1+YBD1Od+h8B+li9lW00G420I0er
DG4MWXbZoXHxB+J+tzNtP4xp5SB7yUcfGsdNm69ApLt24u60ihZoOe33vWjXcdy0bue0106muUgs
KCid+6nwx37XWak3bBp/KZKwcaUw4sCtfAaoavMR+MFQbFhXjX81YCJGolc0Sb9lE7bjdZA0o7+z
+Vw69p2q/Vg3m9R6BDvh4cZnJkW1a73aKB7a1rEQIeiqTHTfvIDnfNTXQQ1B2HuLr8VrPTvzJUqe
nnfdK69JUKJTfucj1jFk81E5KUim9KTbi9BIJYL6WrOQurwpUgwR8nhcWzfJY/BpZX8/Gv1YbMd2
UmBtMr2ejUNSjs7chH071dXHXIBQr+8b2/eXq1ar025XuvWY3elVIOU24NUlx2Dl5t81zWKOrJu5
74MLq1H+1H3qMbia6x+Ika5acYkSVAcMziQGwrwOKJjfA0aZiheEP3MVIQUx13+VmP6To/7LPFWi
/32WGiISmzcv/2f7MrQ/p6l//tjfUrt/gJagWEDnG3ocbmAUmf/GijokqvQmKc6YEHt1zrb/ylQN
548TZwXABaB0ipInxOrfYNHgD4yEUIbATAjqKqUj759kqr77uhAFfxtlc+hObG8Ljw3rHBheldjc
jJ1JZNJWbLGq1q+TTDq03QK7vs5HkLChWc+BGVbOqAWRZU6cCF4xyx8+qlsvmJW7FwR87bohbz0F
ZZM9UNZU1sEx58FAcarOHgq0u2DA13Vwo1bXfDKE6aTEvMLis+ZO0tJzevPQO2Onn+6wFaDMMjt3
ltUWBxQLabizw8mIfGk7N81iTCpuuqKBpprWVH1623weCEJJANBaDPMMua/YrcidwxIFmOoUGHRf
pgkaUVyOg3tnTFZ1PIGbQJ/OpXlRDjW8Uy0TT8FMy19wNyZxmtbEJQESJM+tPyAtaYnGu69tI73N
krZUIWGYvquVWGZCRCt56WuBgmfqWQeiN9XdLm7Qyk89spctmMlu0uTWtkRAoFo0PlzFYcoLog5i
LbhtWg/COzc+e5mfLJ8M1emXw5AmMcgo/YZZ1EjhwPbam6RP3OEg01kLnX4Rz3gIV1QEKoIeXZXp
rWN0M7dKvt6Yss1E2CHidF1Rtg21rl6Oa+p98lRjlkcquFXM2a1FolNGDHE0P9jDgAC50a7dxVwb
mCi0fvARPJ77LPHa+eK4WskhZmhcO03hLVsTeN9llehODkKzaG9HrSKLRDnyUJhGeVMJzd+uTWNe
FCjEHqfSMSIimO4xXZ2ujky1JF8s6JWfvNnIDpmQEvVI6Zvg2pxuLxYz4CNIHZiaxoztThS3xLuk
w149LCVkibE/UCNxPtmZJ1x7K/yujcwpL7cz91dUZpV/AyALtj5slnn4tnSLjsukhmjl/TLPgbuZ
SWCfzAnZtzrn3ptsLbtBiRRGPQmAL5EjGglUp6BzL40VzNjcTt1llyTq0sj7+UJgN3uSO9VjlKII
8+HIP3WTAc/XMMBoGDWCTqaZ3CutMdIwFav3vVBlfuVOKCJhaCC2I7HPrs+D8mIgUUa8V9XfkJEy
w9IuCeEdqUWoK4nIKCztAVnM9lIiEb2x+8Yhep3kFliW8zIg5QPBJJDeS9+P2rPT6/NloYL0UC0n
MeAszXdl5fjPbVc2216zdZSw+yxqllbuJkCBWx230Uj05EzOkE9feoft1lq1/kVyF4OLcevHAnbq
LWRUPR5buzsGJY7Gaz0Y9yuhYty6frXPaKMAZKuS+nLsRXfpr5pxhUDiGCWtifBxULSbpfPGS18z
f1i6S1g79daXHinlG2o06pgsjv7AbrM3nIEicgvcRwtryi8Ej7AB+jChyVcYu05fjW1OH+KDVpY4
HVVk4oWrik3mWQ01ITl+qI0c1d3ULg5YxDg/ThUoEInpeMi5scFVGmiOeogbybUQV+gRVSCScj9m
HsStPrbqqq3s6Waig7LBXax7dJCl3dfe2Ma2J9qDVeX9lQxGdczawbYihJGT57TlHi6iCT3nq0C4
4DdTAp9qY+L+HDuzk38z/XrcADkMYvK1Zrfk2nxQ0uq/pg3QSFmkwGERE/ukqFRc2XRvtoZetGhq
UcoKqagX14I8au87Y8Hiwbe58oHGFWOAmWbZWNe25iTbdiiH6yBY6mtkG/BfHmV1nG1Vxk7jWDVH
44K0JOKgn3OCJVRGpXGpmcH6dapX/BBRZR2vunpFd5UCa4UQlzbqAI09ZEfjVLchD6Vm+ziJTEzc
BQ3iiYU13tilYed7solGhsRHKYhOoycrQv+fyHTITWFctoTxqts1YH1b4t12Hv3YRPU6fVznGrqC
8Br0ucdAzC+upJLYWGUKfcCvvwg1lfVJrtuLsjHJr2HOIR9XqKXbpiLovjdd4ByQVF/RuangLYT9
WqLd64jOkxHCqCnBMZfdFK6zW2ThnC3kHNSRPYFws4b7n5VkJoaNM6MkQTNDgkztZYkzzPu2qqzF
QRkgkueqkHu3QG79Wi5iBjPtuoUba0413UMfRpWhNof7wXJRriOVWAGPd2kxhvpYIUqbzZaLweWg
UcEKThkcf4mBCpcP3Whnp2Wu8+LUSfdZwzOht/ecX+KAuw29Oy+RqCe3J6VcC4lLiE7KTdJoCYz8
MKdFAcV+RQYo7Jo2s9jN5qPd5BooxsLsZrqaQfGcrjobBLiS151ssD3NIDwHxXuQXluIFeCa05dQ
9ycNTahCN1Ed4TIxxBWLr0khIPqJmg9JczJbKiAuz5ugN1YsZ4rVmE627rPXX1eg7dWhWj13fihG
pzK+I8Gded+dZLTWS13VjfZRaivKEqjIIzcF+At3wZoDAlJ3hGRYvtcanfy1xZ9K305V2l4seu9S
W/aHxN41sqiSnSPp34edbVpfvXwan/MGSVkMKosrwLXmRz9ou1sExKYnWSjtE/Lfs7Vxu6XdJJlI
61DIcsWhsFzENdAJ81tQamuPfXXpfCEzQMfMLgah3UvqldWJJNNfYKeeJVFlmsjlp1aLn+4iHYoA
JTLG96KZZRXbVpZ/WuY++DAj0HrFLzJGx5Mj/PHRynaDYZhHgTr6s0BBBaA2uPv1sDqLrLbTnM5b
Ty/SbUk7o9o15trdL3mi75ekWKi1JNR0/Y4mZgiDtt+6+WwempOAHHLN+VNeFcPFNFfL3Tjo/cbW
lUfBPJUdoOxVs66V3pn3uHUmu6FzBM70JDFVoNKHDg7LlZZV3ZOBgexTVXrV3apzCsTGMFVfpCqc
u65RJqKLRj1QUIYhTI4IVBKxxaVYjm5d4zvnD5OnorStcddNhKS6rQVtZI25seN87xyEcZW6a0VH
vtzLwEOZz8qahxzt4y7KWnISUlPfDmtD1Ad3XdaKlaBbaE5XqflQUgJ4oukijgU2AA+J7AO4qGRr
PrySwDg43iCv18FuwKSnJ0n/aUQcLk8KAKTJnL4Ew4IOEqioTUF485VntHFVoYD/wZAu3shGqkHx
CTI4Q77ufm2bDFxGKnz4QLlmaIdZrRNQZ2sV1c6jhmVdFKkY74uuNlDIHVL7WXqk+yWkgkt4U3X3
KJk4Tufa8JZoBT9HFWD0LNSDnXkldAVL/lF5Zvm9HuvkwQh6pPHInzc6lIYfuZ349/Cdqi2R8HJB
wdeMTC7hzVR64wcdsk+JAYZPPRMKypVnNO7/Y+88liRHsiz7L7NHCTjZghgn7m7ONxB3jwhwquBf
38eyeqQzLHIipHo9u6rKkoTDAKg+fe/ec5/Dseg3DV/RTjMXbZVpc7vtWxOWjJFrx0WZ7O+Tore+
5YATcm3Jpsc0pRySeVi7KAJma2v4ZDhY2q6Z81qIcegfc1XYDzJE73MmYqw1HejNJdPnk2I0ZDbW
WGKyeZRWxmDlG4Y94mVipvSypIm0q/oo3pSmAXTLkRQ3RkvvRTExyOkgO5/UIPkpLmKgkbNZr5S0
SDxDcgo3lgx9VyfAhmdGdQRWj7si1DazSE7loJdBWUTPdVFQooMDsf2wTJq1maXmoZ2oWPV2pnM8
5Pl3+oTyy9KXfFmpkyivqkXuhzvbTfuJacU+pmwU3+1GpWzt5dbeN7WaveLjmL8jT0Pqa09xG6AW
pcg3QhJwN1nbywF65Q5IDLOxQw8RpQevuJjf8xJ2L8OltogJuYm0T104OuQvpis7Ga/At6isUGnO
dcOOIKn6Y2qGxbtZOfVJE7IW0ToTxLy1VEW+XlnVGxJ/2uY2kOazo0XQ6uLBZr2xaZizCxoAl81W
3lDCgQGYp+X7XLKQ4oSYe7qcyYgno2/MoBnT/jx3JROLIY4521kz/3gZd6leVec5rdujQiF/0qO0
eEUDUfNx6N1KlueUKVQdm2ccC1ngGLV0sBxp/uREaH+vFCVdi0yZD0URUp4JBUdf2jmUCAPmPraL
5EAlWn7hDxZ3kKGzQDet9JyqzK3GKyQfTiCnDinV1swp9LNZ1VjgLFOPV4pQ7LVRFtYznqv5idNT
+qNjcfAjYSdklBiU41h9jYsVStVRyxT5PpyW6kQ3y7jGsfRsV0BNJlemN/lUGM2wtiKtexvCtllZ
VTg841Oioew0ABQMqU/uFHyMz2o0DYObVe2ge5oOt7WlDg30REyBGhngMfI0Xy2hM4OLZSQgk+Xq
WjS3H5k0s3DPox5Ec2sDw1TFWrCdHmzRsoAlVEYrMSxiH1WRs851jf5LCnVWnitpX1A3vzmOULZz
BAA30nNWmIbcj3jsLtRVMqcsdbrvac/hiRntsxhs6T2ksAwG6KJrg1tZa4xDAnIa8j3TX9MlW2n2
zQyGfD8Z1hskWbkiMUfBsVPEZvddbaXxXZoK+VUtrPFiq4l4tZlOPEuzA8ybw3bkDmYSv5Zq3N5L
obnsmGk6FzJLaOvrsiGO1HDJJXembJXxPpCIoZjGW2El2iVNW+PBwkz5roVTexd3pe5XbQ3sL6nM
t6bteXqz2nFfWmwqnoBz8zpPzrwLdbmlvduDqp6k7K3Ll3GzSKYUGLEm6Bl38blSexFERU9ac6yK
54nj2csYRibH+xw3HquSJR9olixeiNHxEpdxP5MvUnfGNarB9DU1BYGdxFpzqRtIMxNl4lsmAfS1
Ry17yJK2+qQ2KuWgZBFAZNaELHWDAzVeCq2I/ve8yBy36Y1uizLsErDFk/NsCrW2XTwktok9Z0yf
O8mSztpsl28SXPY3FbXawigh7VFoDg5MWLuWW8m7LrYDX1bkHBkMQuUPLRRPCldSXL28Drv6hO4r
xqzhrCJ+8O06lo/gNTMOCG16hS0XKls0X0Rrejba6WivxkPF3wKndwMh3niMRUJzx4XDbwRwwflC
/2p1/f+u3/+5Kon+300/vuW6+3u37/p//3ezTzP/dR2Go8/XFQeR9f+oUlT9X2Rq6VcVI302NCj0
Ff+vKkX5l2kpULtov10xEVeF3n/3+lTlXw5zaCjfiLZpFnKlGyP474zhVz3U/2hSrL8iDJkRgpVF
44I+5UYvNdCjiXD2Rd5kdnxpBClU+a5uUBMYiKUcsf7br3L373/x3zG2iGl+vRxD5KvQRuNvv5HA
1EVsx+1iRR7u4j3hMIx+k/9Mb/jft+RgD2OQiXvgVtxmqsgjQodKqPbT7dJTnftYKjFzJe55cr/r
yHl786t1d1c12O9v70bP/9e1ib5BTP8XcI2n87PEJ6YAnBkTRYRUvMXinIcaWSn1PoyemojxVetl
4j6XGs+Z/4TuVW56tioqNDz+CJlMrg9V5EYTm2UxcwCJS0vleeju41LbEfRzUgZ9Mw3hQc2NtW2+
5+py//t7/lnWxy3DWbs2izV2bB7oLz93E5o4+1Uq+Kaw3TQi1CqUxOz3KobH31/qZwHVvy8FfR6T
Ol5DGyXmz79uMhh2EfVcStTzp5Fq2kHJYhjW030d5U/EBzoPouA4/B9fFTs/Eck2tCUOYzdXlaeh
sVBTxB4KRo52o6J+ZgR8YB7KtiM5J5qz00dL+vr9VX/5UmyYD4aj4wtUOTfdPs5GsaUmm6GSE0Nd
AYHnjPOlZE2k/0HkzDzh5y+S62AaQ32sYau0tJsFYEGdM5Fvl6IJCeGjZsGk0k+Qy32L+/U/vSUD
9ybSIpwuzDB+eVPSmA5Zg6JLpSaTk484/vG/uQB+GvQldAdu1dSZahG9IiGhSSmF2LPRX7aFCH5/
kV/fd+7CuA43cdzB7r35wXrZTnImyqm35KazUsirYRQ6kcymzvof3vfrv+qnxZlhjq7bOPrg86A6
urmUEnL4XfoZMv3Qe+1V/dy7qvMQkidH9Mgf7uvXF46LGeRzww3jVbjVhFu0ohUoDqk3RsaFj/0h
HP5TaKJ+vR++IxhZPKBf0Eo4O/tanng+WjRKx06TRLYZ4158LFoycSbDgvrwHz8sxv28EOpVgU7v
7+cVo5AULRKRzcPiTGeYkC4r0mzaP9nhfl2YDHYzwITXYA6TwLOfL9PJhMIIUl3olOcOFXfHdJe3
QtI/FKdCewQKn4g9RGuxrVeJ//t7/Ie3RMNpqIKIgQjGh/XzxdFq6TlFN/c4X6TsUTJfc0+9n7Wn
31/m14WC4bcOBBYvBBLaW6G84lCrEgOZeapVKyRCplpd7aRKDF/CUmBIgR+Ikz8sTtc96+YD4C1x
SCVXWPKt26UXC4AqIzrMPOQA/ixXH0xOATCO8wdHBWR7wJY3nCPFH37Rf/jENQatvDIy1Zdzu1BZ
uSyALqBXy3GXN2h1ocaR7mSHf0A6/cMnx/LOt21zd6BSb77vKanFInOc9rKlRHHXFeG4Kio7/MNH
cHsZhJHslqxYV3so8uObFyQF76D0BS9IPUfSOerpd3LqEH+ofW7fj9urXP+Kv7k1MY6HWlEirCK0
RfVj9BpoYBZzrw5aE+RF2//h3bh9SLfXu/7zv10v6kahDQN3FcZHXdkvzbPaXH7/yv/jJZjC48mg
3P7FLFzDw0h6h0vM7WnGQ1vYtAmIH/z9VW5fcm4EwTqmBQUfosFi//ONqFnWZ2kpZ55hROOBKm4M
ijoKf4xFphxgFqpBOuT6dliuWpm4j5L731//Hx6cjnyALiIfmvbLXdIehtJjMzeNBA78PpJWBPvA
fymLwk2d6g+u3tul8q+7vfpdr74qFePpz3drw00y5HIg/HJpGReTNALlmtP6S9mj7K5p9x+gBeRH
Urzm99/f6D88Th0mMIs0px0g8TdvjME8MkwYd3kGmSifsaoxNJzKYrPQQvj4/aX+4ZP76VLX3/xv
L2c6t4VqZiyWS6W+mrOzambxh5fzH3/Iv93NzQ8pm8UYjwvFMFJN+5DUzexWQ38vzG2XyYgVSv2b
xPDa+1/c2F/nT+ofauGbqy5J1pFo0LILhMA0p9i2doSFOn94SX75JNhjVABOHCmud2jd/HzIlbpB
Qp3nGWpeuWFSvZgCglCo25uoJHMzzR6HPl4v1h+hFLenKCpgRoTgNVHggAO3b1axtBFoRWKs89Qp
T+Ng7eepeqom9Ttjkkd+5CfB/t0R3Fk4+cvvf9pfXs+bS9+8nkimWxnxR+tVzotjCeQIXwnmhd9f
5MbvZuGI+vkGb35ahP6ZLukAeTKcftc5sqQQFaraH44ZNkgf8ZwVyhotMwK7ZIe/YEvwI7s7+Xtu
HkZ/ADVeX5e/b/B//TXkmMFJ4PyKQefn78QcYa53HQ9aG+xDEw87Mcy7NikPGiLVXv4TTv6ffuLr
p48Jh3XIvLUUNyKyem3m6dpmfYAEu24c6EcMmP/wI//TW2RdKY28xDYqyOs//9vn78DnIZWIRxmp
6ffRmO7SzNnVFUqkBaWewmDfr2dbdQ1n2lacKX9/+X/6US0mHRS9AHLU26opSyxyyzql8Yj40/vH
yCE1cKUVabPcdbR4wgeazlWzmvKhNh5+f+lf1j0OkORpszCAKWeZvSk1TEABNTlVjWdM9kFRix/k
r33+/hK/rHvXS7B446UybHpnN9tllSI3UCe59dLBeUxlx5MRp4io80WrPEdSct+F83+66N1cUv35
cRbYDkJDSlqvK2hXL1mzW4o/1Rq/7MI317j55SbyajmnM27uig7+lXHfm/Eepe/kqtKfWmSspr+s
sJwq8UeytNK4oQC5WWy4HTvGNCW5jNCJB2vURfGbBBeMlyI8ts6TTBuNWFl+4FU3LQvBNbUpJa6i
jgm1gUxktteKTmN2tyiN4/gDpI7Ina7d6AejkT77Rt8RGd4EKmHl3yoN4lnC17dpmX4ezRCmJN4a
A6ZS2gS6A0iu081sr9m97Eat9q2QYF5V5vxR6vVTP02XrCLeTVbezMFe1/q3cHksmHLM8xjMennM
STRIUNsUdeJJtUrS5UGS1q3zaQpcdUCxmMfumSMgxYKTyDTGrdu1QZZ7Y4weFgusVc56STeR9tSo
M9ilbD0YhNxa1V4MYlO2EvFtF2UoN2PYEmjMCFr5qmqys/OtQcSfIpe7UlPu4xZ2ly6t7I6RqSkf
Mwnhv4q0hlSzPqlWIL+AG/Yd07t43OuNearseBNaz325HGajOozzNaw8OZmzRYK9Qf6d1aMJNozQ
rwYGHzSiHjFobHDlIWKhjZImrjCJPlVRKi4tJozhVApMEsnOCB878yuR4tVYpk+SZJnbSkxfzmR8
GfQr9Cm5L+xpLSFGT3R1gzABw3PbHuDnrbXEWpNZd0Er88IsZ6sy1dNNgYjujamJWyZJYHUVc7fJ
t8ZmJU0NJhJmd0A1HQPHQ5p5OAl3IYA1BEYHrf6RSlKQOECb7DJf6U5xP2pAa03duzpjkK25zfKE
xnTXqD30wxTW/3yEG4qexZvybQ7kcXBru8DwE+h8g85TbECZexgRHIyoHY6Oueu1jcY9pHMKa9C9
xgHjH+mz9ZyeihDr5EdMrpQ9BvF8gNqWzOsKt5Rwc2kD3qRHQyn0xoc+jgJ7HRao/kwj6KKXMvk2
5XdSugbyxrZIuKXbK+njXMg7vag9uQRXZGVrLJz8QS9SNrwgJvfqBrxlFfl2EXu2c2hDDyBhnq4d
IoJi19JR5+wW8di2Naaf0JUntywPi/4YSfm+Zio6iNdKvp+wDfK7KvqPEZJeiANUEjv4iJXt5/Ih
78OtlsZPOGG8yTgu0p3O8Ld+CGOMC+a9MeALaO+s/iFfzn1juARRrvLE8eIonkl9rL1xOuKM36mm
tNXUp3T6sTC+TnPcdsrnUm9zuEizslbjzm8WjM3jc21csuF1mFeGGVhOGUzJE5SElZ4ddfVp0Z8q
ONXT9AiUeFq2FBem5WtWsMyPbZ2hcs98Uz0W0XbkaOG0L6KnuMMwqob9TokGckMRX3XIWO0oddO0
3A7FakxTJCXbPHkLR4tsx205kCFImNNd0uduGz6RaBzbn5Z6GbUPNAWIfaBHXY8v+p5xBn0D4bxU
/Yrrq7Y32WcUk0i4D2Y/EHeAeY3/Jh+Yja16nozNrmK5mbE1ilXar4t0leqPSuMayB48hM2D4RvO
sehOk7rj4KI1mdtMNOUKgkUP+lVDOnyXx75xm9DKPcUJv0iPODcGPt3a9ODoPacIZTq5MlfEmi+r
vB8ofYbAQCpzh3RIClpRl+tQxu3Vad2MAAQYHB/01PanOYUKcpWLqMLPl+zbYOce+IiNgR3SnYaZ
NNbCXI9WTMi78dwvuqdH4c6IbX6RKbzH/Xsu8uas5nxxlWzeL2q7amLnNIQSfky8eu71DzZjc910
1m4s55226IcsNp/MPubphRsxq4qnwul3cCjJqHLJEl61A5n09YQMyoC6O20TqQHY9g5rluHstBUl
ij5xqkL5nGNqtZedlq5Unny17BLkgbaHNJS+FY2dyNF4vx9bBWfKyu4PY7xBXOjqIR3DNpCHVe48
1Qneqn0Yr4p8ZXxkxqq9n6YkmKoA/moZ3qsFy3TmRt3X1QjXZfu6PJYZ+ZxBYtzb7TPGIgm0xkeV
rubiCcmdQueFDhPQF/Ijd9RnbsxelWM/mTb65DUCd9dpGfe8ana1kYQvWfu2WvVx4U545wQweila
p8VVANatiCo3k/wzirqLMQ6naPje8WfUVNADYfKqaO7JeD/Cz1qPznzWOgzRaBPx2aqODxluJVVo
g2I7ea0LgcpNvnT67M/ou5KmdjEUumxd8fDUZwe8V4GeDhvIwkgbjtUIse45y95C5V7oR3P6Vlc4
RtYOAJtkPVwXu7thCRIWRwn56vg0zbzkjVfqWQBm1h1tnLMbQZR2/q2gA4FHS8q+9Q6x319hjHoi
fWzj3eQECcmyyXui7Em5d2NgGFLyFtmvmuotRKChFcjGltfzRwzI0P5hZmsC69nR3AZRMkGtZfTC
uMHNYjRE6N5PkrjUuFmvQiBjVdVuCMxr/MEwMiSRnvTUOyd6qSd5FQN/FcvzqJwgV/uRGu053fpZ
ah/KSgkc0KuuJIZHvHNkbRi88oOVfeZKvxIQilqCZ9VUo6+i1n7PYKNptOOYJoEyPEcJzpwETHH0
YPDXR711xGy9nSSq9eYNg1qgjMQzZQQTzxtLbq/vbYVYNa/OWrXN0l2ExlY1Z0904Oari1FgzqSV
wcz3KaxRGRrRaZyUB1PZy86HrOBNO84dSO3J2ChOTNruU4OrvkeSI5nz2RnjnWjSJ2Cjd6nq7FOn
2M7zfdexjl+UZOapPDlWd2ora13PykWXMUD2yvtY1H7SLcHc9iyt5nZaLFZadADNR6FuyDFwp/BU
zpcJW6KlnRtFeHpChmq1c9C6jvT90dS5kKH9Iv82GJO/IESVG82Vy6OI3nJ5g/fXyGH5rBqp8QsS
LMvioktAokdC2Jp3sZyU+mnUjmb5ERYDUtbFx5G+wiHlyxLrSFqdWiXZmAOKdOPTkpdglIA8h0lA
KdShNuqRlw8HBsTrvDksCOhRtodvDo0NjOluj+WtgvY656k7y/q5WNTcRSC5wVm8nbPq3pxnlIDT
CjiAFxejXwkWoUVbj/ExC2sf750rNHGu8mmTRWw4db1JYwjhjkOUEhZbvSJJw7j0IlxJy9WIUio+
vJqRoih8b82x8SVQBnad+WOhbHvZ9KFPeg2/WEWJIPRdp25nZadjBczGD22cXHL69hiQ1zGmBqNm
gZiVQEEij0/uoi1Uuz0+fjJxi6l8Mxerdq1iONDFfYj1Z7u5SAum1B4E8Jj6cp8cEit6aO1xPZr6
9z5+zXkP6/2SG/AwnQPY7tWcqEcpHNd9LG+j/qtKzK1BkO80+lg+/EmI97S6j0brJY/3/dJccsZ8
/XzdBLpAtKTrKZAREGQZrxoMnrjPPI0IcOJS6vtJ2AHQXNaVp3hYVpUknuZIWxFZ9VGO35ectPgc
alUfyOqHqq1iq3mIbfC+lKNG1u3pAe9y+aTXj7lFBk8fbzMAFa7sLL1bsIqq15Q9B2Wlng/vtt3h
OR6Uh3n8GNp+2+sHOQw0djtp1jFIGpzE5GyZqGk4UCwSf5mKdL8ewjmgNWM+9iO7umEu4aoVSwlv
FzCw4ZDvHSEkvjB7GlZV0pZHA4una8pp445h7pwHq6h2ShbO66Kz9mWq7eUqUYPFcfC1Zwa2anCs
RtOyNFFWOK16AcV+tNPO9HUE7Qls4sQsijWnhhW4vud6zr3URuVflM8oMwMrls+VNWzJEfeLTLoT
XX6CFNIFFSyTZztxxk3GmBlVkyuTelyqh0nhBUE8xGvIh9ipO2uyj0OtrtMpQhU53TWIkls7PbS2
8KLyMeq/wdxmNkOCVrbqkudR7MrpmE5oRatVItd+t2wLtsdaP5LjfoAfH0wl46K02uuoPLNaf4GI
/2hjnqUj7bfa3dSH+wU6Qxc/LZXBE+j9pFTcBY894WAPSl5eWvFhGN+rehPmA4jWKJDLjRAlIgfL
jwld6hFhDNbT1Od+jWUlLARUi9GXBXuHfYfuFA23hmVTZi54Tczk+AHYAzE7zpWNZg5sOZwWa/U1
qtI1imivmNVHPtmXIsfGmGLkGh3n3nHKcy7r1C6D62CPbiF2mfBL5HLygCP06BerENS6FAWtXZ17
lFs1O69kvpfGuBLpEf8YWu8QazLGs8z2W+wo4zuOIreaqFakO7gXaGUxhRjPKasoxjHoLYZvYgOV
OZmEnA8S51LJu6vWucC1XMu9XzTmTikPc8a2d54y4aKCw9TOSDA7G3VMqCIRg+1XO7Z7R2BCSWjo
dlEQV5xdiCbQdVR6SbZOo5DjDK1r07xIQ1J6dYp6cch3fZK1H9MifSqOckdCNIz5Bli9Tl44//YJ
Gy+LeVBkvAFhtcqn5S40eSZmsTy25fwjIkNcf3JQImd71b67Aihl9kjo4bB3KX6+1dSxKqUYb4Rt
xmclIgQudnZOHVQsFVnWrmrrOEecIZL1dZufo0uZP1T6NYQe1Lzmpn2LfC1GZgvQG2qWW+dnM3rV
1VcUfWZ0N0T3KnPtNCGPoY++QDK4CeVfEcVBHuHSRgneHpHOr3AhYs1dW3Xil+U2Wtap5qNK3dCB
I0G680u7gUuAkEG61lNHrPpeEZ2ydjuZK7m55yymF5sEFAV4A3EVO73kJNk18cF2AFl4uBKvLBxx
MJStmj9iKBmcrUKBqjVQIzjw99shhM2nbNJwWefW9EFkuhIshVRzWhRXEe9aKl45NVSSb3S7QV9D
EG9duRZQNI6z9Q3Dfuo6mR+290McBqrNz/QDwISHGd/VzJqfG9FobRDqPnvONPhmvIv7u1QKUmk7
YIpSOLaW/O+5bK6c1uutfQgxh7XOHn0MLuS5E14axPG3xPYahUnfKQxfF+mbgmBwdu14jTVvzE8t
fLmi+rBYgAUpsck3Cb9KctI4mkrLS5t7gvOnRWk77bMy2Tox5vA7OTzBiHMFDnJ9eOj6F4kimEHN
Xs4LrJ7mQ4rrp1S9khNrSYeng9DSPI+mvJMmXBx6hW//u1RcRpoxOfrOrNu0/cdMI2bu3VDCQvrY
yqyfqRsCKBTh+2xKm6ZFXqNeTznoqMR1fzToA2SuMa9kdOCEl9TVwIlx8ZLliUbKspDbiTobkJon
W+axVNpdJ+0S7BpL8ygQUi74EZjHx5feRh/6YXB4jwr055mbhalfhmJFbr2bckJyOJnrCpstjs+V
Md6n893IdzLa+8mkR09aNMJibCCjP8fU7sYOpxLqDOr5FA9ooZ3kttqXA9Vo9VDZKR5BIVMU0hUA
Q1M8jQ60j6x9XGQsLDA6jYTFVZfwZT7W8s6oyAKYCYguu8DSO1+LSnw2Bo0OfZWj5c6TA34P3Bfr
SJ2ClLc67dmNBQcdTQnQ1unVuXV2kVYfVawN4VFrRGDWV9F47cJmjF1z6Lf1pAdZGX7VUvdjwjGB
L2krXXFD0D1YHN8my3YxO+8h5ZPGqLJym2RvJScJqZAs9142ZS59GhoYsHpKjvpOSbr5dpA/sjHx
QnHq22I34HtQ7x08vU2E75DGc5p816OjaAWJFxO3OAfTAocpiy5tlQaL2eyLPKK9ldcr7fq1QHCx
cyuY0mzyDMTKQRLavdcr1P+OAzA6ic1mRe5HigdSM7jpBNtxInoL4MKCGbjo6I2NIWN8mt/GZ49l
IwvU2ZyFi6uvu8/NWXszap3+gIA8YruVMoSPij1YmzRSG28M7eZ9VGmkSfyPq3H4GNVY+ezaAutD
uUw6C0QTyfh9JAN0xlz13iKGJmfBXqT3FjdL64F4YT3knsu7OUpGdu8pkYKZ/xRB2CLDQmhxtk/s
dDHZyCWYAnmjt6sQvj8dOuYF1lTR7iDEonStVsmrDc45OpFmm74bTrrsCdOwSH6SJ4zOctRsNMXM
n6RkMsutgHN1IV2huqM7i+d4LJP2LEKz3wyOoT7IaFt3/SgWSAy2oQVVI8a1FLUE7vTq/Kyr2Uw3
S9WeRNGrj6Ot9F9FYZXfeydU+ksyspx4YaTM9lpayuzTjpJ610LofEDTA50qktr8Qyn7JN8sQGhG
r8ExuZJ7SWAoZtTUJTxXgLtUq/4wZUqgNTxFn+FcA13CaZs3E2/wehH0HcdZKhB+dOWrOQzySRjc
Ez6KYROSznVBqk/dY9BqhW1Ikk7UGgrtPYNw1lIzuvsKFLsLx4JQCUtLzLeUJuohNlWaj11SlCfD
Ea1Dx4+EQHmO2bpMwmVHdyjTMaYDy9IklxKeDl0fv8p25lA89hr0pQIIEdxmIEvPyaAPWiDPI4Zj
J237nWyHCRVbrt3nc9OcmrmY7gpNrd7tECO8byd4sXA0at8LQ3Noonaj0x8HsRjQlRdsVp4AUIW/
UGUbRekw9UEhVVRGKpZEwiXTcjjNlc3CZnWdQqqaoh17zIuENet27asTR/4a9+69Se20601JchVJ
y84yTE4+/XnBkTJiQR7ECMnKYhdd8Cu8R50iX2R1hLktwvgQt6lFn7+qHPoFuTw+i2YhQD7BdOQN
ky2vF3pYtFl1luZilPvH0JryYJTb9t26JpYSPsGKMaKOf6hF+dcmGLcnqc70b3hfGwiUzXjUyhIb
mGRWkKnqfpNqE6aQimkLKgSrzAvatqgL/b5tOEg0pdok67TRKR4b3EvqWldjDvp9p1zdKl29lMBS
ciX2wyTF9jUY0RAGQKX6zB3a2Kq3DWojfy6sFp8snkquaaVOuqOYK+o3DKGVuMDkK8pdNC3JLgOE
w0oyLhgQM5nOn5xoabYya0PgGQs5kGFAj1Yc2IuD1VvD19JPMj9rXhqSu6j2OKwGTY93ZpyaVy9i
8ipnLa3qci69QnEKmhLa1dtcUBma6SCxzqKh84yeQ7SRhabh1ZzHn8EHNGt7rlVQLOx8+8FUWDmV
tgRRQjpTs12ckuisps51csKh7ZCPK4d0sRxekvs+KZpvIUeUSxtK2jGJUjowBl0Q3gCiffJBXzgl
l+lLM8y03dK0kK8ZrZN2yYRibUBuJosXOzTLlSRcVjP+c7J3o0QLPXuMlh8tYooG/5mlrOCC2eeC
0AhAaCYOYd9q8/pLhWCSrITC0bgbAASI9sEk7+hJ6cxXtW9ngn3ZH0u5bA8hBn+/0If3WcR0Aqap
X0WVUl8RQGpg2n12Hu0wNo+9UwiQhE7BKaZfGNJ5Zs5ww8GtzeGno7CX609yjZsvDtj5CiYO25tB
5ozc0aWdOm1SvA5J1H23qPLRSBftTRV00c046ddTORGzXpTqTLhXlT5SnzEdaCBZUa8qTR0D2lPo
URrm+GqP8gBJahbiWebZa24x0EBsOqAVUtJRYmRDg8GxW3LKKTTVp2WQ27e8zRGJzHIXwwVUGSLE
M6AcE3d/61AUJSr2rCbhrFVfvceebKSGRZnY1LsRweHnvDjpyWqS8j6asLpiohyUJ03L8y1LgHjA
0E3wTRym2i6O81b2bDgy78zpppe4ilOq5/jaZIN6dM7QdKxBWcUP1+gpv2jT+g6Hv+yndTlDPUuh
I1WLfDc0ogTBhFfad2phv5NZlnwoodavqtmkiiKXbX4fNTKNXNFU0J2kMZOdXT+Fg+aFGBaDRUSF
3wHBoSuIxEftsEmxsYVSyQ8V2Ue5zkOqbade8lVWVO13/Mot8NaUJ+e3pUXNkXZLOTB667UHdW4w
tqa4igvIRRdAW7LX6hOkzMyyKYwKjF947KLn0qLvVDd9DDIhYpUvHPXVIINnkxmx7OydXH/ANc7a
pEdqC+uuwKjXwKGTTXXfSPrUboaG6FOuPZHuZmCjARuWWATK2mSb+H0/aRDeLFNuKdaIcCPC2izM
k2pkebPX6hi7r90OM7GiRm80uySOF1qxXaslJ4yBTnVXzFYIaysb9LD54Fe3yqAbUKrQlR7m3E/V
OTVOThuH8nYuQM6eAe3V4dZGPVZ7eJW65milbIFETwFoecu0KO04MsipwHhf4Ns3M7eE+lFsgKVB
ThSjHRFSTEWDKY2RYrYJ0SqSigsHoYVN10e1aVZ/4R4RSBjzYr3PcaV9DNAcs5lzlrJ8dArGY3Ip
/aavWvyRUTR9Dnr8X8yd13Lk2LVtf0WhdyjgTcQ9LzDpk0zaJPmCoIX3Hl9/B1o6R82svsWjtxvq
CKlVVUQB2Nh7mbnG7EOHZ5K8N1UqPSqMaZ3SxmowwxCNIwPk8jbOMogdVretQ4kNOGErefQlqzmN
bfjZGr1mK6K5VmqOqywKU1sCIGonrapuEsNXrky8414CACoemZJiIyNq1jCNM5tT7CzVBE/wAtgw
RL1exxYOaDA+Peo0D3E7fM0xzmr+wFIl1FIMWim68SSK+SpqtEOtZkera1dyRfVTH8rXQihHTxGH
ZdiLlKPsy5wT01wnJP4ZffJoEq90gSAuk2siQl1eQ8nMVwonkM149ri2RCpnUx6aO01tHgZ/dqxG
96ZG/Sx0VHZy1u6MRqg9eQZapxG8abJtUCevGoChhrxK5+e8YhuzNFcAJVL66zGaDq36MGoC7Vig
Eg1m2oFCx6O4zrMSEAwIZywMqjqksNTfjm3z0ij3aL7XWXdoCdHlodx0WQviM7oJyCIAI6wAo7lw
Ljgu6xMzuo3U2dLw1UXmjVhJXjfd+778hCiWghZetZi7MQ+71ujayI9z1+1lSVknqvhqxcDbRMah
i3VBe74sFI/G3kczbkyFKrOYOcYk3IKs3AVZv0HDaastUZGyDyOcdLq92QyQNuK1WI47q63vIvCV
A/GYUQlutYByovdJDK4Zt1gVs+CwA3hlN62HXtlEgDu0eKBkSsqGyJ3s2cDPSN/p8tJtJ/4QtGfc
iLyk7Z7gs7plV7tjIG308kzvaSzBjJfRe9BQXzYCnmtU2oiWoF5GV36EvERu3YA3B9BQmEU3wAMD
0Yk+ht5g7Kys2+lFRa7r78CNe4l5zP0r0+9W0kTIYSj0hi3zjo1qI5jaTQ2xplJB/4Fc53fXEt/u
0B+Z/T7LyD+T6EMJKS5RUWtyEBnKm5LXnkRbx+SyVryiKfTQM1itVzdif2CLRbhFR38AigKoQzSF
+xRSxdw+4DVjJzWK9PQYWtoej9NnCMU2Y18rs1RuAnqNupxsDQNPR+iRikWlru1WoYLXYCl5KZzU
ZC49MCJOqWpeHZ7n5lrJ8CDDDZOZXFvozgG+nmI+H6l2rLtEdHxR59/vZnqG5VL2mpifRP1E57AN
LTwpmNcOurVWK4doXlnZbR1e9wuC5TEBGZCI90Sqbt6dChJkFWfbmQ88Zfah1zwjkvgoj+UESURX
7aLF1DF5rXEdbaZjUgSrQBsdRJBwH89tToNDSd2hfp8KKs3MgXeBLZkUqTnfIEG403CvNZvMn4+q
QIkwuosjvqJkdqpucEKtho3eb7qIqEQaVmUqrSeBBu9sqhOlWfMcNdG50AxX9GMvbWZHlM6Rce7m
c5GfU3AJ+bAa5u5lljTHr/xnZRhqPu7wS45Uu/XpdVHBGSdwcBj5ts+WcY8vo91OV22Kb95rbyau
AntG7I6lD1pBlq87FhGuC8cZbq5RuK3qCZPIZ9ac+lx0Z7VwIn5HMpzC7rlPHgV5Rml27NJdsrgI
fo0BNiq671ntISirm5A8Bf9RW1YiNgTJpbqSDPt4cEpUPLS0UcBY03mmPzmDfir9u4EV6SN+JhqF
2eVTz+sJUlLqtg/JINiBcihokdMDY0stjKdeEU9Sp6+AGbrGVDwWecOwc7c1cNukyB1pZzM8GzAF
sqslFWz44BuBTikdrk491u3ZGA+juJPa9jEuGpso/thY/t3Yxm+JLn/qEWNKyugk+r6UGe0gs1Pa
Y5i5s4jUBN9VKrYwcvglE6ZGQbIg8yXICTh/eozW3khfABOmxZfSfhZN5ca5ytTQs5Su+/ko1HeW
8YRcz7e24rCTzUOf7SfrkCQNZGKgXZ26WsgngXga5rs2PjPB/hGF8GbDxXd9auB57zvNK3qYjmeq
tmp17LtqEYFgcBqRMk5MqpvPjXZVJ7WnRG5pUCUeVq0S3rRUHdntmN49dsjOk/RLhkYkj/KmZxqh
FGcHKc9WSK4Z3VwTT2/k/m0atsBeHeyKVkDYNjqIHDY2Zdjp5EdFQBnqPGQkDYxHvXUEwL4+0iBE
7qSpNGQFz1K+QmSIYSG59D6PUrXDY9LFyRX+AsED5e9+VJ1eZueJrltw+rBIzBFnK3Kc2Yc6Rpmz
esjH5JoSsa8+RJNx35fVqgzfRJaKHGx6c6bOqqNtWiu672TIvAAXEKhb8JXH51g9yoMFSwcYdGOB
cm1oShEeYQ1qFspHG+uOpHu9yIZrYSCuQYfQr+dQca1gn03RFrXNtTFXryQ+RGg5ERsbdgDALiCb
TnMKeZyuFBqNYaWM864yol1OfKgOKg1Rur4GICPKYitDnd5lrd6lSuFiWurJqFeiyKKG9FWlp0TS
bb95YGjP41Q/RLr6BdDEd3Ld05X1LJ7laHqUjWIrKPi4Czq1fgQlZuhZeuuBH8VzU8FctttZZnoF
4MWt+auVNL2BIYMzYA+b+SvLIQD4RZdUUqdQ1XMq1bf4ZdC8pALQhFtMvuiwSHYaGru0SrZBiPyL
QFRRSk9BmTznBeFldqyE+TOhfB7X7KfZU6PcIvv0ZP9zGimcsYwZMXT1VnqVs6U9Juz9zFgDhZvr
O9/Ax7ij40B2lIWUt/T7uVVv0HA9JuprzOHVRJ6Simj4JFcxQzcRCBFVopWheZyz1x5EsEQU3XdU
RtvKjWLxIGDrG3QqHSRx3Q8yKYsGpE8OafhH0ajxcvt7ZUIyV5o3ICAALaUAyHF2vbNk9UrVgLkT
V6r+RGNX2eDl605VssnyO7F77SIUBRF9cszI8uimEUiKq3lFTX3fz+E5FgH1SgGI5HBTmhCRs40/
s7GNw8aS2t2sMblFicHR2t61xnCXiRlNu9C2tLe+Q7Wy6eHmTBh+xsODztmskWnJyJNbm6vQzbTQ
9wnrvuOgJNYSTzPs8kH4NCQqDPJroJKWnMRm8fWZ3VgUsPEtrpRAc5gnOTTp3aQN+6hpV/WAyI4n
7rfpGtQZpSp8dB/64RGSxT6e0mAt1AJxK19eaysJuYqoTDd1P3O4Nru0n5BokeN2U+sYGGuHhvCQ
RqCVwwTmBnm/TYZJ1gL93J2ruKUYTXpLNaHyIClVjqm+RRhqdpE9w7nhczeXavfaoMa7zU/FGl7U
gAf4XbfP6R8xrgS142RwTIW79qZJjlZMNgGyYhMQHzT4byiCHR/oakKC8kzhVhxY555Gcw3OxbQT
i5WECHkJaa+Kbk0UO+1j45A+0JZIhI1wNswH+ct/xvxGPItows4YRmM1rsMZguLAgeVWKxDWQKo9
vvrhZnRRlD1wv+VOKO0FZO/GVHRTR2yPHXhrxH6CDSKeYhfKhv4mVDd+79C5ItTtr+aVcSiO9Srz
hlPiRmzysT1v5B3t4wPuC9U2vc+x5anfOmRfK4Ut/zQ/adsWcxFyporfiTahehQjV5xdhpI3ReF0
VAg3zRUdA4Kzg7omZloqxjfCU3NHVIOmKrHnlfmYyftstKs9Y/fVpr/O1W0QX1EXizOPZkbQ7uS4
p2EYu0X8BstLezDEVbQK9yHnovJlZHesJabIKPUGqA7FQ3BfnqJdsAwq3Bq7fNe9DQBqEIYQksnx
gUrtRIeRvWyVyzSKeaAO+JbX3CUz2+ZueCaK45OATcVQt9eey9INHlgmtLuWQ3GEur+VqQg2Emxo
eqh1/WWNr4X2Wft3xvQCG6Rpnqz5mHMJlEXpSra2HcS3zK1ovIKikJC7rIzxljaNpbujtmv8z/yL
7EKpVwQHCHln2ozd4wikw3e0Bmob8ahTcjoqFNmQTNIHDLei6lA6G9HSzBu6COK4aodD3CEJLVYV
bHDbpFa0aggErfucQq7hQT4pXNSBWexYFROFjpScaP8D20Cyie4VQxpidiOmy8gnsA72teffC4gl
McNYqbcZd+IyU8PMb3+v3Sr7OVlVbwrAxGWvt4MH7cvwiFt1QgEf8YOtryO3X40Hejz4YRt/CM3u
wmSr8hbK+xwVOyAT3omdwKervYRpBL4ddC3oZ3ZjvunvKs777MNoDtVyNjuYc6Qjm8gGcFFSXuc0
Dng8STB5Jc6k1xG6P9S//Yq/MnakGfrPN99Y04wfxnVDJBo7VE7EknbNhih9n6GrJYsmeg1uEeLA
HxlvtY0yn2rJ7aM1Et/grOJOEDndnbYud+MOkTcRSsNaR9CprWUOa/5RopX4qD8EK/+JBTPusWYv
ZUc6jyaB74GehM4B3toD2XN51yIvb7fxO16YA0ncMliCP+a9EEBcd9MPEcI1MhrppjZfa8WJweAk
TvFGEW76lKKV8pxlT8WzeYfsX7wZYh72UemP6QBXk9bJGmghnAU588zRnjVHbPZp7MXcp2qrn+GJ
bR6wOb5O6MspvUwv5kMwY09g+8ey9ebA5U/yB+YQsZHbnDVgS7ZyDU9nzajGgX2EkJtCg+Cpk8dC
SiZainZ04+OHrq2azOUuZH2vJ3d+86aj21HsgetFworKtK23nJRg5uylmQbPc9khutvolpTCZ9Va
V2q10gfX9w8KyiLpvq23ovgcYqLReBX7IN3P1OY8tcy11ToW+hpwr0AXbeU09asQTswjN4PyuUIT
wbQx66o6UYFsmpV8NJ5JHJCXt5prvtVXBGG307wLqC0SoOYOtiGRcmVkpxQNMCvS170FYJ6F7yS+
zB92wxaaH+zcRvvS5hdremkBdZtXVrWS2+dQR1ufvRbBGoLlfkY+Ntn9BmDV8EnbXuGf6/E4vCLz
465LL93Nb3PLWKhDW0PYiKKdPAs34j45ZY/NTYTK69M/sQ+1OyBoyrRbKhaiLZ+j1Ok5UPlTrkUb
mK+45sU6MQMnHApvBjk1PxzKY7MZrLuyvIFGGPUrYpvc0e4kRl8GkG62dpT3Kaku/ydMVoNX5NAE
YVd6FPZzsJH3yjNW9vS0N7qxDWnD0Xbp3B6J63jdZl/iSqUgd9vuEqqgVPnB9cX3bUnB6haSIvco
vBZHvo1nWX+w9qrhDuwQbNGNgw50mDwLqN8huKMWKXwYB534ajcrB4QWdbYSd2xX/U0b3wB7EpiA
S9GWQhdY3iatazpxO8Pn+D3O1FN1t4m3anQermdtxT6GCknF3Y9xh6vmkK/49XKbeDr99F1wHQVE
e3bzNp+nV+iO3dEcHP0jk9wR4/vss+QByqxIsneLFep355L9o09yRyweRI78ovem3pOAehU7YLzO
gM4i7r5CSk6bVDwy9Bsj8bgXtvVKccWdsekcBu/jeO0PH0hKFMGTQido19q6XjPTesB+jo5sZ/cf
JXoE+V49NtvmKfjwXxPUfgfhhZY+A6+2+hIDYEJD6wiPYkNNy2YTnARAiXsETUyFvA/vg7XT5G1y
H+9kfq+Te8FZeeRg78YrGEea6CD2mOzoxRJ2FbHTO13d5jl3TSJrl6rqnsf51FNjdmhjMR/iVfsi
2QTn6NZYC1550qmdXfMLKQMwJJb7aNHD2uG8nTqPUGHcoEHqn+b15FXZdn7Xr+qP6KU5CCe0m9Sy
OS0OGFNs42FVbcIT5+oNetwrMlLlbN1mj+KD/mRdxZnDz+c/kc1Z/CQ/UxLrxWvisclfcih0IdrK
8k+mcquLqwo7IIW06p5EBLZ/Ju779iFHwmn1L72205IbXCjiHNcSVB3GXUfWDvSV5NxOYbOZV/lQ
uvqTBAhaW6PtH+f1oDo4gCcUxfITiUIVwJRXI6eUEegna3qMN2N0oAUMe8IpQgY1riUC3KA7GPp+
tjaF8rKUjftwr4U8NYZiSFg+uwHLh6HlYwm66yKjjq9bX82iozMYaAhxcQdpp1hOm/sfoBzrTYQd
EXI29QRs+0kMtW0mxHuY6OzzxARqLCEoKDZB9QDT0G5y/SoSPqVpdmaTlaQpK9+Cy2r5ZxptdnPO
F6UIQl19pSGe6xO6p6bHYOtXwA9UKaEUvuXoE34U5ujhrjGHXmOdpnoPCC0iy5Ad0VoD1bY5heq3
RRiJFwQGCSXOeRAl6gdhvGIWhs4PMGmx5xvdyww198wVbcHPhcUpP0ciJzg6cdzNwL7KdjWcyS2S
HrdFjxA79MF6HqATjywA2fAdnHeFId7lHQLTdttUOz+nLccx61/XxXVgXsWoJ7td0nhz+8fL9F35
rvxIWD6jF+ZrpD6klV23njMSgrLzwtJlb5kDryd9jl0lhXC8yMuSWwVROZmj9NBy370jmNu2o+pg
Vzeleqso7Fte/VTftN2OA6hTTIjHuqNlPfjG9eyf8Pi8lnlQpDmqK741T6RwU/3Uy9fEN8N0KqtT
h3SaqkXzokm2hvXSQ49gWD6WJjqPg/U5KU5zRuNJD71EWvtc0ydWQVUKbM/6oaL0WBrhHnLagJmf
1NSQ3ZS3CtGXQiNCemVr7SJH9L8U9ngq2MvoQn6rCleQIyfEaE15Ll7VzhuG7ZzvCsRqJorAMkMM
BaVZ7UqnhxNvPszkUm32EPE6khLi+jLWNK4WgQ2Ay/K5Qvag3yTkxZU9PeuWN33y1QsTc0zuzHiI
O79wZOGfGZvbmBNJ1nNsIrNtyKxDY3cW0MKDVa05tBRyNPzH/JBT1FqiAMFKPW5BTT8bZRvUa4vm
eUGyqRMzUJeoK92p4s4ZR1dt9mr7x+wSnjShrZgrXzil0bqSIATeIt4YrKdiXi9d4/w4TA9k+BS7
RNSa5zmnvekKpeBkar6uWNUtE0IVXhUGK5uis9DRMzApglZ3BsT/kYKpBksOn0vfrcryelSifVIM
zARRxS2VFPJ6btB8UZ4QQe7rXhIYB+vK/QSqfhUSqeC1FR4Es7OeNCFGws/cVSrSvmv9XWIpFIy4
CMKhSLUIJGnOM1yGVrIzTMim6NmxSBL2BnzqmPOvMt7qmDAgNqLXpI3xvhAjGqUMvY2xYt7gUhdp
mzZF0esy0EBZsDIlipiKKLDIdQ3+VTW283PT46I9xjKa8wCtJOvev+n7CO+PGngmwqD2yc/Ccpf6
cnoaEI9/hKUprzDtiB6yuSfp6If+Rirx54PmgaJT1OadBkmWXVvPj7Puj1tJEW/igHJZosXlkxol
/kFM6AAh4zbocoLFGqe9nkk5EOyGTSDTQC5AOJGma8D3lDYGXL4OgpbRsm/rQFv7EJ/u4dlbrhUy
+9RA+CChCIaJECxpFC/KkYd4Iz0LNBcqsabA4GGj5z09ZQnFIJxu1nTUR9ONHHCezH0ZuFjmGPeV
IaSAfeXADaIYpWis513xYNQN3amQUr7OkE87hPNHlxj40qFJ2upMtLiCVAgIdDG3Sm1cqvoShSdk
ueorG03Jp46aL/zFMmeioRKrXTuI6ibWsuw4Goxl0OqI22IjdVVqcDcqn42OCzHUSMQQ86DsC1WQ
fNR1QblBoc0nFcoBBkYjLaoipHlW6E26nk1fIqcZ+nOnL8wxKHo3VMMIRGIKkrpWU7zwqbJGBn0y
oJHzsspDvJagd3Zubc4kcWVoeGabMvLQpSSFTT59BgMjkb0Y6IcmInsJSqnZyWPIpGUstf66VCiu
tH62aLEQZEU4EqBQn8TbZtAIiiLVrNhw6tpacg2BCqYilRMRWqR341ODjKG9DmSlkleznCUdGUrZ
GCjmlRLjqnxyAJmPbGBKcy56SX2QBA2lW18YI92pKKjctPYRy1alDto2q5aatlp/mJg6rQVfHd4K
KRfYBcaUaf6+Ka66XmsPCVNdj0obmyTtCh3ruc+RdsrtXB4EDGbYm4qeT7E0MP51MYzA4ipTZQYt
JlUn3w59S3jFeMxqXkp5zJJTh0tuTtdtqrEPLLION9Vc66z9WBtIX0Ork/RHnRK+cFuJMOXt3qKC
+Kjw2AkZq7DBdqyaSmtXVVYXvRvTSNUns4xeJiBO/amCtIBv0BpcpyASCuel2WdsEhLzdYEeaZ0X
G60WHWPL5MgIM3NZ6EWsiOGH31VMBcx+l3TPtNxopdv81awlbA1VgOEhIivhnEM2MdmOalG7mnzM
BOnxUAEFep33xUZV87F4tIRlWDfzk1l7mTnrOEOTop/XSlpx2IcBLOplEgsLzupowtglgpV6FCCs
tyRV4QJTOZhHmai+AHIoYo0eKaqSv6esb0mioUPrCoPBvDUGebRWPbMmOkNF0tDoazVNBsbKjHG6
14WxFiZbAhIU4FDAsFXEbPRqrtJp8/uB+ktcgIFbywKv0oFzQcgyLmAFfVbBWM6XFGg4jwV6WMRs
PgKGfL631NPvr3U5dr5ci6YpGGRZpLOpXtAn5LFqLRW9FWNnTQePqGGDr/IXCOv3wOIzN2TGEz1u
xu5HTvf7a1+yCf64NtYPsso2rIjaAhb4E5QhBLbJcO2ETWSJGwm6k+RKENTmB3TJ5Rz/chUNlhMC
B3Q/vzzNoBU4W1OeZifH7HBB4M2o2UH9FtsoHH9iB/3VPWkL0QLQg4U84wKGUCqKmPsDoIkOeZpF
Jtxl+g+P7a9uSBcBM8OUNBbu4vfH1qs4Z2oRj03GB8bc92TMKXuDMcY/XEha/rJ/hoEsjw7BqQUz
Q9X4nxfslTKV1UxGg0kUjZOJMRJ+U78Ri3WgGupK64ctkZ9tGHpzk3CCxs3k/X6F/MWtagT/sDMk
yVTJRL7fajxisGKmbU0CLtKZnpkA8IKGHIDS1e+v9BffgQZ/RNVBrqqQZi4eqmjEUwDME3OBp2VG
YC6eq3SviWu0aytT2+pYxfz+gn9xa4s3si6xIqCvXt5aVKOIE32pdtImzN0EbfMZ3S0jmnJuUhIU
fsI8/cXChIUHUVan7cMHd3GDaFejfp5ZNZxVTJWLHUlstPn9Pf31NXRMt6HSyZp48bo0n6GYEf0x
ZhvkzAViA0Q+zEf//iqXzBhWpcWsgLgQBBH8XhJyOwbRIEvw5PCCWOaUI/kr5HK/v8gfX9HF2ucq
bIgAf/GovuRxtGItmmW8tF8sxnbT8MkPtXOFnEEa+q1ppe5M9iU0zA8iJ0dEgRAibOgzDmu/5VBp
tNs4i5GGJxOmRlVy/fu/3l+sHj5K0IJAVwxgchfbTIh+ES14Vzk+llMbtGmj209lvs1LpJ0C3kc/
vFnpEqCzQElkSTdokYEn5d1+/xJBo9IOrPg+2LURElOByOjZg1hXJ/rgjDjqtXAdGxJD3fQffn+z
vy4rVSRi1BfALN+7drGs5jlUJ92gGKBo5q1qdDdZKv9wf7+uKS6hapqm8kVaUF6/31494HWoT6wp
hTi57E4Nrw7fvh9uZPnGvq8pzgVZlznrrMX+/AKuRKAxl1PJflohlpHNOwKzXYtXTxfjxFzT/lB/
2tYk5fKSRBCKKi04Jw2qk7X8lf50xpqDjmjP4HzvJLIRK1Q2hlJ9GnO0wXXlttK096ZoNhXVlGIw
XCRcT0lnMajKbObvX+IvQY2qs7Mqski8ARPz8gknDJ3WIwp0OuMTGsZnuLC2mpRIypkinH94nb/s
5svF8N0zQPXi7a5crFYt9UuGfZhTAnR4avektC6i3nO7/s/vadlSF9CopWBC9P3h5rrVJzpKBwcm
fQLkgplew59uS024b1ORwIkS/u+v+Ot3yJ39+ZLyxSUxbs1gvzAdF6ErK74oi/Xpgrwf7La8I8yj
cvEAf/SHt3d5XXim6gKSgrpIsMj+frGOMPnRJ1ktAHWRZpYF09q6fyUlJaObxxxtQEGRfrZWYviv
L/M/AthjxsQ//2f5MzB8pjoKwvYPxPq//239WVy9Zp/N5W/69mfgsP/ruu5r+/rtXzzG91tsdz7r
6faz6dJ//vzgs1h+5//2F//2+cdPuZ/Kz//6+3vR5e3y04KoyL+R6FmtvwHXV91rW9TRa/q3NSqJ
z9fLP/pPiL0k4TAJtZFIZbGtZEf5+78cK7V/8JYBckEvJWAhqubs+G+I/T94hTLxHEBhSIF8Gv8D
sRf4ebzbxc1SFNkEibj+E4r9BdWOj48KMBfi7FwOKEu52OqCsDb0tP+Y0Jjm66BYM/ZVrZXb3pHb
nUaz2s5fIvengFX+fkr986qkEux1fPXqHw/l225nztjylh/KtUgp61Z2GsfYB57lqdfxynRHB/Eo
zXoMQ+ziztj+6TWd/rmN/5mk/33P+fXay5H9p52WkX+/DKoPdU2JeJ2sh5WwljfNDxubvHzf/z5C
fr3KxXM1mkmv5/JjcHo32qT3NH2wh7EDz3drD8ciDydPW94UK1pDLmXedffTX+CnR3yxEbR9in1a
Q53DanZz1fU32lhp9IQk6WGIx7syxEO5QIMSW2u5p5mRMEIpDGHgxlQL8ELr3EGPhKeoqz9VWnVS
ISoMZN6X9WD88Ff96YUsv/6nF0J8Bjy7/uCI5YW0m+WF1D8+j++B2L/eh0QED7cNlq+6nL9/ukjP
RGbMfG+sHHzsL/PuozJlG4jW79eW9Jev/U+XuYhP+jzQBYoq8bbdqnQVXdNtvWUpi3a0in841aTv
wZBGaI17EpN0xA0corDhv99Tjt1p1dPEc6RVemBQ/4a2iKuzwKy1uhruBNf/6fa+R3i/XvHi2yn9
SjQK4119yV5lBz/kl+STlrxdP6a30sP/4nrLW/nzV8TWtKRBxAfkfOYvrhDYgmCmpb0zRnlQVjTg
3NCdTsIx3sQeZc39Dy9v+SZ/uZrGoUl0qYoQ6r8/z1BHn5iq72haJmZur5Ar7YsHhDRr0xbWqk0N
6ZE28tr3frjuL3e5xJkEzOzpMC8JbL9fN2BiSRMaFo1PoXUzb5YdcPwKPkQXDubPL1H//hYNmbhZ
h1ZP3KVziMjyxbphxhLWDdSmoRgnhBERo055Kw6Hoi3Vuwhgx42IR3uiAOhr8n5P5bBKbgTyihsh
j2Kk5Bm2awxMJ/JQczgwsYuwY6rxS4d1FcQHZdamlBoySVcST0xwEX0taLmR2X1BSOQPtauHm6Zp
hk0aQd9hzFele2vk+XGsQ/lsDEwiAHFocf4bxIomGIZeuCAGB3xiFYCK4/gezsl4bHEK3zIg86mI
teVCRxp2XTu0GhL9npqgLGiIIguV0y2tCpeeqKUMt5NhdndsEMNTX7bBdTyL0oupBiMCCb2UvuJW
mDZjpKSHUlXnOxbnSzZGdCbAmUt7LWIuPfG14iSluNALcpc8NanWI2zX0YSC7IHbZ8ztBkra4lJX
JPl7OITVC3bC5j6ARc8km1FMlmOl/iI6sAJ82fskElVXjdBq79qeYdGVlknyfQot6SEp5UBxlUbo
jnWcozkZGtgODUADsSkG25iM2U0leDZpnEDaiXNZuhWWehG7tRrPnqb3NNasPGDOoarmQWM8sS1w
K+5xVM/9SHnK57qOKBVF00ZJrAKqGdzJFI3n+zxjlgBYd7aNHHgnU3/FRycGsle1bb4t9DymF0aq
PcCjcwYtyW5wGkRQakzavppp9TSRodmij6XUlOl0Wy3jvc+V2Y5k2qlFGXWHRMreGoaeXWCNh1xh
2Kuq00NS4wk4FjiH5Cjtox7qXhgJ3Ys/CSGSnilgzqhAOKr1LZQFasxigiBvptG1rZMAoUFK42wW
quoYVXrIQCd+T0ZJbytZyMdWOwUnMany985nZdUBwza4DE7XwqAY6EwCUUK2ZQbhGsk+arCeoW1v
YMAhcqhKgbmreEfXizfiXoDpGbaw1hyVcbgYjEHY/OSb8X1b4nMlTiQwM0SdPYKU/iKUgN9cBQVz
qlI4X8cdtMICA0xDuGqzYdPP/n9YhuVqxnKWmAStFL0u6ykQXuiUMRkqFc+CcJ3qNzge5j8VoH6p
WBJ0QkxfCq8647icX9+3PJEKmpSjxBJxF2L2ZpU579o63oQ3P22u38/I5eEZOjciihL+NzrGRt8v
JGld1ojonkQc1aV2r5Y0qsef2N5/cTsYmyyHFYPUGJtc+h6UuS63Q42DEPOWMWN3rEFHYLRz1tPX
MipXJkMhM9K/Bnlio/9AZ/9lO2czh+yu8OZESxati/hpCunT9DDGIpGpdzmWQAbSbDr+/pD69Tku
F1kKk5R4aHdcnBmxlTRqmAa4b9J8JbVUxdyZiqffX2SJSf99AP/3SucCeLfgmXLJX64pj0StZtLE
R4osZUp6H/gKiIXJDA+FrgerwcRj3Razwfjhyotj2MWlybLg6i9FXoUp4ouHGAUNJoc0E30GYsAn
GTEnUtj4FRQ0UZ8+aEExVIBHJ75yiZEgSA/UHulK0ZzrhocGYU9nXEFn8FteVcMyBhZIcf2a66YA
qYXsy1U4icHMJln4RddoGfViMzpNomLQrPalp6xSUBMlWoWuc2YwB7bnGxNhWFp3k7BXWm30NIOJ
wYhW9rOod+1bXmISeJRzHUU3jE/xUcDrqKADp+n3tAnRuo8ceEfOn34v1al6XxkWY9iq2dZPY2v2
+WKKAH8J41ewUXJqdrqnZCdNrTaMtvSmL2zLUsGOuiys4KuSG/GnYvdF+vnH50kDhjI3HRhTxy3i
++eZpgmmztmI49i4Gl3GSt+sK8vJbckZ18Vd7pjO71fYX12QpWXqlNcZWeS/v18wTNQhhkzl1G7v
yg4zzZtxT9OMIHZyzVV9FH5wKvl1SZPKLyVZSaSiKF1up30xliOj3o45ASKKVxxTrpncguLXutbu
MCn+/f39uheYlBHZ6CixYqdziYXv6fiWSic5BSROtbjPpx+2gV9vh59PXWlx3FhKEBePL4fVy+oh
eZX5+W3j9ahVdeNTYiJNva/nn/pKv5RF4beJSyi+OGyY3NPF9YJQtfpKk6kP1odgT8zgiFuklI7m
kAH8WJe4SN9YjqxASbYoqmAJJ0L4/r46qrzB6wNO2rBjiNqdN/DpbGVH0O/8TxHkPyqYHaP3umiK
r/ayHPatgnZdfuZ3bf352R5fy8vf+f9h4eyPVuf/u3J294oP9d8O3Xv0rWb2x5/6Z9FM0MV/UCuj
+aUudWEqmrz34bNp/+vvgv5/uTuT5riNrU3/lS96DzfmYdEbzFXFIoszpQ2CokTM84xf3w9kR1ui
fa2+91t1h8JhiiILQCLz5Mlz3kH6jXaPST7E9EOfROcM+kfZTFJ/Y5kpKmdGTeKwqJNV9GiCJ//r
f0jKb2Q1+x7JxN179v+W9yNL6aftYi+vKhxKRdqnFK+Vv8j157g9L9gngYHtkeEVkydVH71aPeaf
M0Q1E7DBKDj5s1bcaFXiYQbvlqYGK3hXQdVgrwu5fhkWhCPECL5BA0etjJ8lwbiJCwmognkex/Kg
SO+gPhC620IN19IZIHCPH3fXjqHYccRoheMGHE2VX2Ql91XIvQ3ENAW+Ce4zHCpoh+7wedl60Sk7
l6i/KFkbJCo48vSt3b4pEIZUHVkyvSEz4bSpNV4lWU4Lym6YeteKFndBZ0UyEuB/sUv3wUb5Cu3l
BKU+2S0MIxABupqx4M6S5mP2Y4CFLc1LvYHl6JDsg0qQj1mg7QJx09O2PbUlRNEKHbSS4UGOZ1Jf
QWqBvEadWf20LZqb0/9g0DEcq5x2hpeLDviWiE6R3wHsV4aHYv5s6s+5ATusjO/VDpgvulUZRrBx
d52PA3L0WONCfcX1GGEJAI0W+HOOZ+D1Wqyu46h2OwNHc2FzjKJy9ObOHNNAArvXA7oWkLRBI/bM
Xdqs3WCRsB1G1i+HZdxpr5b6ViKWtstNSSrcyDS99NyxMreHTkKDhVL7hvqDGJnnPo/ROuuQRkal
DvFsLc5BryxuvcKUUMZz2VwidQQwHbtIrmWgw/RBBps3ozgLGwPm7xcNgjB4OztXL5MCthDYThM/
QS62DeOtBzel5bmTMokkpfCFcjmtiG7EKlAQ+SCscWiYqLHD4wXnJVQi7x3prKQLYcI9tSKHdmaA
gn+9UTop+lj51qNVPjLjGpujrTfkD/ifvkb9p5pHjUw0yWaYU+KA2Pb6skCZmvVPeTu8RYoGRSq+
NIJ6Mdfyk5I2nmipN1Y83wgT5NfhsEKXEuhLxFkK1bjwhsHyI9wBRiD+Y9oEiZ46afaym/ZNeMan
UEpGqJrRZs8SR34FhdX6AMbhSkdUiEOcwXBskxkWIDl1NCfK8m202ptEK+0qK87G9lSaopNzJpO0
b3FrUEVgqYH2jJHL2VH4NfXYOla8eNFOg5CAIUUMz2jcTm1PfYGQCaYCJpTKtn3sNsuejcztte3c
FstlkMeA/qaDeoJdcFbi8AhdHgitUoW1abiYp7v7eXvpzswoWygVZ5ZFkNsx5LhTYZHSTcFUv2zr
TT0WzgpVvszGh7K9aAAm9Owbs4kjN3K/05c0/pbypoTi3CtfUZh3c5QetuQVMSqkrd/M4dShsFKs
Hv6GOD85bfq5y6NLhGIEYMjD2n4TixQhUO1SJHDz4hog1V3fo9KaHhP1VU+/tBOH7qJz01a7A7IY
oAgvESNKZO5JfU+I17qYWDtlcWniLhylsGw/r3EPbbz2lgQu83JcpcbvckQCeRN+YeYHCyy0UQke
QoyKdjuCBNxWSMLIM47C4kkrpg/C9NhWz7KJpLpce2PCGDRvjYiikwoNnd2jfjDil6I4m7APDWDc
QnmxMiam+p6US1iKKp/J7ydut4F/AlO6DkiCqY/65mEXdlwxrahVJVCUL42GDw8zwZwetUW5VcCn
r4+pcVhMKHOEqq6nimA4SAyR/4KPS18F45MGaxFLOAb5bsZgoP2ULGWgI6iN3Ck9RIg3VMwXafEs
47psFweDJ9R44eVoCGpXlZNP91FWX5KiOQD8BGNUull2XyUP1oYexLo47XKZUtzYiagl8xIfWijP
Hf+0Evt492INshOJakSziqHkEJ65yIX3E8XB5BU3DfjatZejvZqnSO3Jkz2qNUKPj0ZxngesOLSA
AlCIfGYNRF+Ryruxwj47i4aHrDAo/eg4lkqONcCtFFRCLPruSEwa0GN05aHukYjU3zLtsMUo6Ywb
CrRgMYHsWY9Gm18NYwIj+msUw1ZC6XkexHBGLmdb52Mdl04ORQbk5LGAPZhXOWKkR0tD82oIm8ig
eZ+AI7+2mhsZCmCtPicdO5Fh2cjYEueGMCnwNEKFAHluDKDDMY/PmPHYFVKfEnOp02DMRl9UwqBl
Nn4V3dd14enWjaQ9gw51TJGXPQxgHydURQifA7xkU3zq2womEDzYNsZ5AXBxfVvIaIEmWbjpvQvq
9FnNNHvGLWtTyNoa8OODgUYCpTPjXpyvF+l2HFroTwOu8XwTpkOJAFgkcYSwPpnSt754KrT1Ehua
N1r0tNAkjRUE7xEmdyVQQxYbS5QgCloXNyJS/gIib5OBFJu+fu4QrsmgtpidAIla96yMJSHXcEng
M6E1pKylo8gyeX0HuF+/0yeEzmsV/nt2m8pQXzlfWLixdxIHm732Oi6vKXT+GvoHE+kmG+C1dqab
TwmqvTBlZPHSA6yjyh40fX6c4RTMEMssDQlfqBOw3e1GQCmgQIoI4q/6uUXYGs1OXP2qo6m9dF3v
9OMWtOg3N9uNLH0pIlDua+YJqFkIQEiR10VEarmuMCNJkNLPkPsolodCKIHkNG8SW7yIdJPIuxZL
kSpn57bDjVo+GeXmdRkCH0wMMLM21QJPydApGdugJbZUKtL5q12hzR9DfTdTKhPGBIf9LimfNbF3
TFRMGgYu0s8S2gC5rl6v1MzoiMOcp+iNfrxaiMH+elvY4kgdN5bmsIkLhvTSFI9r8bmH/81qhreR
3m/bCzjg66mGwcv+qLDiD/hlByKwT1OBFdDSz0ccu8t27O+3Yfy8TLOtQzIs5JcGfovVI74uP+HV
EcMiEAai3vAJ0nu3zmfEG7xu1IB2inAqXjZkofr4euitW4xeQXMr+PxFV1NluhrxODW3GyuCmNVZ
gThbqM9vFG+jy5hmt3ExHjWUa2C0n3laFdKNiBzghMh1hBjqMMyelrQUUMxDJx8G6zmhDtv3sUOf
gCiIYDH0dE21DiBcTrH1vppsYsK7niKNZ96V4nwUIB/NnXZVrCtrBAmKFN5toXf3gjWdu9F4RHf5
LY4yHyuXXZ4BMntc3qS1aVeEvIanVGrtHMfxjTarR8xivCnPT/1AtgakORusl0iQvMjc4OOhgLsZ
TswwK611AfL0Lq/rVW8N13mTXtRZxtmndBtLXN0pSQJ1zc7YyUOz7fKnHrnOGE3fdY5nW8g0v9Ca
0CiR2Y3UL/AC0U1a/aYhbUa1B2vJYMc0m5OOynt5l3W5b0DJEqzeVXOqd0RoRiO1TLdaRTRt5Wcw
1JdyWbyFwvsk4gPXf7G27lYhjOg9KWdRPpRkCNlYuYtuHZNiQKduvlhsMbVQH5S0O6xLgyJP5Awr
85O3NC9fF1O4RAidqJJjtJ2vRldSpqL5BiOPvGvZ/DG/LRmnlG0n1VY28HeU3mDFoJXOHqMibh4n
yVNKx6BMVlRAze7T2svOmCAfh8zpVgeVDiFX7N+G9muLOFEhxu7aCWE5JXwqmndl6ZqCFPbwPacO
EWADFQLUQ3q1efvnUoX8c63i+xkK+2xLQYpN0w3xIwRXilW2Z5gELjwMV3WAah+UC9TxUMMhwy5O
uDCdStUWHEplPrLTzyDKyRaqwPpFjeZDUej3O0Hhlcotrm8Gihg/H/uxhNHGvJj3OylfjRfDT4/I
BtjiW/rQXBdeEUiHf372D4WGv1xR/wB8Si2UNaT2+xVXj5NECOU3XBzVH6ABWw+/uNpetvizrvrH
1SjcqtS8SH0+NhgB+3BUkKTC1c9IcYWVn7ja3QafVPZLP/aly3/zeh/AT1ImA9seud7sYADgFrgo
hJyqpncogc6eN2CP4P3zNX9ukvzxiEBAad4qlI8/QlpFXSvRHuNAXkpriNwKcFCozYpq6wok9iT5
Bc5qrzv9ZUT/vNx3GNYPcIIavoZp9FxORMEnGld7VN5FTOH++aH+fppQyaNAauggBD9MTCHRVmB/
E5c5VpcRtAqaR0fFoaLsoJn6q9ro300TbF73DrhiycrHYpsItDKCZFYgvJDebW7vIH8jOZg521ZQ
+wmK0v/BS/vxgh/gBGvajLiFckENy2ghx0ADmnpEFm/qNz0WXf/BaKqGLAJNBWr4l2KzXKebuIha
4a5HtmA79cCpAW6064PpJ7fgO/+T633v6IMnoHb5ock1ZXJRQI/bw0r7RNM06J6r58WpXvF2OTe/
nCx7K+vjnFR/uNxeu/1hTlqmsDamyeVgpbuJ0weoCzl7Vy07Gr94tL+b/j9e6sO8HLW+aZbUKJB7
UZ0CNnqU3dXy439v/D4GyXZeonJbeSDNXh3mo80B6Gh4RkC79vhLA9v9nv86fJphyDvE+C+oCLEW
jJFluAct0rAHya4/U5cTHc1v/PaR2gEZnqO/RHah+FVQh//8sH83okBdaISwJxKjP8yVGtXppJ66
0pWlh2jhrE/xDLu7f77Ihz7l71HSoM+0m3KL0l+iZNmsRgrDbn/GyV2uOAGdxMvqy676/G+ik36/
FmBbGoaWppqm+GE6ptEKRjvn1Itg1vIi8gKNU/0NTet3HZEC0R0+A4n6RQj7ALvbL6pbEvAd0C0m
A/kxYOpykktRV5du+hSdkQ9BUetK9ar7xG1O6RWp+4LCl8sZ/qrwUh9DBUBvbv6rYf5rZvPTXXzc
HcYu67M6bsvv+1/2aVVBgu1LMb2Yvhqm94Vj/iKS/s1OwSVBj+/lcrolf2mdCuoINZB0uLjah1o5
RQc8tI+qD/H9132SPTD/vFZ+vpr8c6iZpUzUkomrRZ/31M04kVp8yh3o8b7qd84aFsfK+dXL/RfP
iEkutDsABOaHqNPnYod88YgEgj17gk25xAWdRDyovOT2DybFv9We+X+u8aLwIv514+WhjusfUcqA
i/nr695WkX5jge44YAtwpET4ITf4o+Ei/gaZQ6MIYHFyFCXsb/9suEi/0SjT+A2NfZXeIlvSHw0X
nVYMGn/gLlTJ2jtp5r8FU/55b6PZQp8F3LOxQx1kbnT/9x/2Nk2JCqzpYnt2DHu70k7mYWambef/
i7n9q0t9mNvKKk+o+9MmByCMvoknOHCJnOE6O/4yRP7qUntC9sNTJYIwy/n3S+1JeYmCCk4Vnswh
oAgaHD1/eNmX35fnvwY+/3UM96j1w9XGJe6hbiJS6v+OfNZAiXbBr5DPNO/5nD+Dw+/XMXntBv05
PNO1D++qNbEGMLJ3fJC1OFQSzGlWo6UMldYpviJogm0lR9nzmmQCoir4akhhRVrmpF2MFR5qv9gq
dzFKp1FJ0WdGMUoQausKXVQsnSS1608GVtlfJQNMX54mxpMSJXhrTVoewoimJGGqE2L2FAfzQjRv
rK1NkDaYOsGP1xUEYl9Hvt4mUOwtyfAXddFRby1UX7Ak2QU9mDq9mex6lajsrT2yPRj0wDGMUe5n
lQB5i5ELFlNtClVNYhLKU3M7CQiwpWarB9WGJwVEbum9mKvpa1upUQD8H1n7qALvJ8Tt9TSiP5JE
wobSViY7naA2DzpirJfS2r7pOnXnAjMG5PjQYN6Gub0S+nwNIkXZrioD2KMcyclpXgaZE/8wlwe+
kFMGuUhvlBi8pJp3yzEeNQ2xnb4Xb+S2ExuvnNMV2fyy2W5lKpzKowqucby0lZjVrikNxXDe0Ate
nDHurfI163cNam2yUrXHp1PSHxsUOt45HmDz08rxEOOyWeeIvyhdjXkwXA3cL6u6kRRPaUZkN81K
RdGz0XAVDXUtFgx8BhahemHkpsy1BlwxbKkR0jXQM6F6HqNEWFEM17rRUyLkHOwl6bsvQkY3hUpI
K7/j/IWmGMMfp7fCSHsLTV74tdbq5mj8B/0oteNVCa9ipn7ZRtPVUuQiAl9pU0WO2hrjQyGhXO+I
45bG3tKWabC1q9gj7F2XU/9ViuWe9C5BnAWjJR01jyn3VwtHEoR5Gl31W+q6ULwBlaHxdt6yKipu
aRf273Heo5qejpQ/8bKtL+pQxSckFqx3bUzbo5JIq7dFMTl/rVPa5WBa5+i2ShhqYcihPGaxtj7p
iSotNnpg1UMtrChcq9SYn3S5jdFClXewZ4vixsXMAfgCgty9uEWgk9cWFHTVbipNw6sGi9J8BAV0
KGSKZRQ1hcxjt54fkTXQTy02bS9DG6G2tnVaqNe4PvaKBfy/bRVvWLX8yRARIGpGLLLwEZC+VdmI
REJZRI8UPmdqXWmCQgjcM+Y9nmJjFQ+HuFGQOBS3BkPK1ejRPU5wsl3MSj5tyEc8pm1PP9cwZkru
MzzmjPJrun7JAJMcDIqeNCDEncin99gs2OlstqhfpeXyacA5w7UQ8f9Uzkt3R2Etoppt1sCoaIwj
oZTuNiBpBTSK/q4YWGqzhqkVqQCxRlxCZs5knzoBLxyEKDbQKir6TXPbqOGsFLRc9HbJ3C1F25af
RABjVmLzJMq7TiLGGM2jSCP0BZdA8bbTze1xlQQKupmU9vetJO7Wsglc+3gT6ARShQbPw2HvCiNV
1CKtzKy/gp9pZkzH5pxK/zSu4VzUtPhLS/+0SqgqlHKsvhR6YYi4yMXptczh3Bc1dHdMpVVDfctr
pFlXOTDSNn3CFVG4l2cjnT01SrZvu4+RgzW74IkyMh+eGA1r6ybiDFPD6KNlR7LW2GOb6TAFlSAn
9yIq/G+LNFtvWZbgRcnmPblNL+ODN0jzpQSEj8SbpnVn6v+LO09pjcBytSvb1eqtzqI+IdythqhB
YH0Qi+ItHpKZ09NaDecR+d25pTCJU/ty6lBowWRtSb4Yqx6fZKXpvqBIo95OlVCMSG9q00WjuHhK
M8Sc56ags2DQc1pkrOcQGlG8DJ3fb/kQtbex2anuOK24Usr99lVcKymAqotFS5SpQS518r0+KdZB
7jFUbZcZbx5D6iVfbhtwdMg/3Pe4diDJjaF3Ga80gJIowtmD3vz92Inti6CUKsa8Km7IG3SZfqrl
axE7iSO+oPKpXiy4c8lkYfCK2UNTytNdqUzleVWW5tNQWW8qC9mpDWGgiLs7N2dmRM+ioRzlqN2k
eJaAcIlToz9segPYR8x5tEl/gLmMHlu2YwM7DH3TpKoflEyltm9NSXvO0nokSLTW26pN5Yahg4AK
p6QWECWtiJ27UqaZ+rSRYnpOsyTACAPWTrIwP0QzfY4rEwgDgh6Gr7JEwmUyFQDjUVGGRVxeqVGk
edFSRWe1awSPqNCS6pCPHHD3hIwFRtfRtqFrAsEUjdOgadRe5dTC5o+q/Wxls2w30zC+RkmfY5uU
W+0LujPRLr2kvGrdICNGKGuoeiRrutwKpdY9zpsp2P2AvFO1thAjMT0BQDkneqjNcR9KWjneIiGA
SUJSjb456AUtN3ELojZBj6lWKKzHxletl1A+nEQL1asOBZ68kbJg7YUGjYM+2q4AGyaYKy7FndkN
e2s3pmtmgWREPKjsdSerzJJ/F5O7XozoALOUj8oS64993MWnpIjam42eKRRNDWAvAqfoCatTpH2b
05lzOb4M+lUtEdjtdlzSwovFntfTFNiThvmcdNzRNuIv2vaD/NT2WxpaXR8p9iTp/Vf8GixEetGe
tn7P7/6tE8v/n4CynZso70eSf322uf9W5a/5+F+Hvnitvvb/001f63UcXtP/uh2rr68/nXv+z8f9
cfaR1d84VYAckw0J6O8uufD72YcTzG+cpqHk7BUZCgpUbf7Amsnab5a8Cw+InIqQZVG4uz+OPvwT
hHrSVBkQ4S5oov47Rx/1O/T4z3wa9TVQZlRrPmI5tW1WjXTKlHN2SE/tsb8WboQQu1e3Aclwlo/7
X9Vr81r3DCS2fDiU4XqU7jvFlm6i2/R68iMP+8znNYy8BXnm7GYOUiqfndsfs6v8tThU6J8izbza
zUENxtMOqVx8uhF+5OSu7CLOfpyQwSTRdUa+Xlw5aNz8LkIrsg2WE6wOpw1By3iIk3vTSXGTgxDu
pTopTEMaXB6OYoF6bClc45nkYT0S6sfmPj4qruTm132AHOR4ltDabCiyaX55HdNitekZukOousIZ
RhGCTeZVfjbC9hohwhtANtfrOXH1g+pux+I6PUxh45chHgk+vg7heDSP9W10Ea6L+/xoXdfnMiTT
DzsvdbAxOiCk6QlIjBoODkBEQ6wOz8lNAeGUdi2qr480UsE6LV9K6IiYPMJNUL2de/bt4PVu5D+g
vO9IgY6wsexF77rDuPpNqH+/DdWTQj7BhUELeHQvLPe+J16iK6pOAeoUnCV7nmwMkIr2kbQ8bJ4S
dKfRlYIu1D91J/yjfOAXrnLMrwwPT4IgP+CkeUHPmN+a78rbxN8CC0MyG11vitazazgE/iO8mTyY
gMUCF3eRQHYiOzsmx+xo+sq7dMwv+Vf5zfo8hNjLBL2Ll+aDEzuzO9i4tXrISF/Nvn5TH1QfNpKX
B2DCfEA1IRqVt9ENAsJuS22HDj3Y7NbVb7I78ar8CpwPhu6E5bRDhG2xtbgGRehp18q1hSZpft88
Vl57WNB9HRwgW27Jh6SX5DRBuQUVeMi8wQOo4Gdn9ay5BWecA0e5BjPCe+NiHFA7YrTTQHFyf8sv
1TF1NTdDGVp8VsPmKJ/mZ+FQuqtLH8tla31DCp0/Yojg9Ek5jKFF011yzGv1TrowE6HupX7htawT
LLXvvo6n4lG6pF9YP/xkdmsc1mDXnj6qgeCnN/l9ds6u5GNxpZ/rE/L3Z4MV0F1lhwRtcPXU/4KA
SLvxp6Pzn0v9QyNkrke51utWOqNmhhAoq3BwwfQ7fQggx264h859fx8C/OJZlcWhOdAf9zhYO4Mr
PCgHLGfpXCaX2UG0nYrm4M8e6jtObj/RLKbOOTvYGHuWaaeh5HYHVpifh1JoDHb2lnrU0GjzIGzo
YErgGz5yMLxvhVkOYyY+lkFODQRhPRusp1sGS1jfaicpBN7lxkEcpEH6rcRa1ThqAEK+bV/Kxykc
TnmQP5oZGq9psN40ocXszxFxPN0JjoEirep2fG8Io0+Jrx+Kk0rBkvT+0fwUn+WDdB2nV6ChtLN+
w4Q8xAf5YbvT7gyv96ejcS6NMD5Mx/iqOG3Xkd/76o0WKPXF5KcjO3aA/Z2XQKNygzL3vh78CVa5
xPffqfo6r58K+60iKnBUtFdbo0UjHnGLtb++Z/z+7LIm+Vn8+ShjAsNx+SSvP2hHZNLDKUBX92xe
t+EAaUHzp0MBisadPfr9TupXqr2GFvNROMXPzDi3cV5pYR9SB7lsiO2x85UYjqo9L+UsnMCW+ZOL
1KYDCu5kXXBT4G85uvqDb3q7kIpd0BTGkzLAI8s13NTNoYwXHhrMdnUQbtbjft3ivH6J8Ye2MYCN
uWTm0bLzWAKHNqy9va0u0mbHwNyR3e56ANBON8PrKFGrjnSioOEAdfNzHyyX3fkrBOx9UmEjZo/2
O/LkNAyI+vbiVgfNtYA32gjz8lNtKN61YeYYD8anGMIqTOcXlMJYqMpBYAfaWcEZj4a1mBvdGQck
lm38nsOGD0mOzWPsjs4PG//f1LnoY/xcgP9zHe1dlh9KXJyNcgi2JprKnn7e2Mpq2mCCPWAzUILK
453g4OB3runwBAzl6BhXCW+iYq/ivMN3Bfc+ZwMaPVzDWDmz/QTG1l+90v5aOZUz2nBcnSiYGEnD
bYLiuIbjaWQZDv7k70t25GqL+9kM9GDy2ZptTox+7HEqZo51+HzgVDD4+ybJP7jIuSB+MHq4XPrY
g/ndwTxGBCr0VgnlGG+yhMXPqMge9g/sQ505Jjrl9eK3fJUQNFuv58/odcvJDKic2Ejdf/9G/rrP
5z7U3Jq/Y+53yO9UPqj16hDRYQ/nzyA7zM7Cw+4f3noSSsvcHO3f/UGy7xwZjWCw09jRUWJWZgd+
62w6exm2fRp5up0GrvMwTK1rBo1NXPGJXjw5a8OvX7MHPp9xlW08WDzdE4PBxwHTk9zSA5YK9oGs
4sjnMdzMKYRZHyPP9DAQDNZ3XgvMIBbgF2oE8T0K+sljf2qZO2qwwRYCGOkCDzmUvGeMIoidi1/x
Oi2mqeUnrFmaE7JjBgPvdt0nuit6kws2koYinR/u/vcxG20WWAC8jL2DfJ6NEf00FkJO4NSYysYB
PKe/T+Xas/g9ya25SMUzlDgFXIGAciM3OuyPs6dKgz+eKET4/BIXigIGiJ/Az5SpV4f74FWH7cU8
z8eV4QD+4pu8e/KJALHMq+TQH+G7MOB6INzsb9pw1xDYCxPWhPfeBcDFnPuSuwddx4SrnHew1bbF
7SZEBaxkv48FqD9uumBU9kEeuHk6+MwemY1D8Rv4srxnbgfV9iHQQz0c2JUxsvOsUDgRg07CBROO
cGUe79dSyfL2NULJ3cNhnstIbBUzN5pBiu90RzjQ1+Jqsmew8vYpUV0Rm0JUxQMQH7bIFEsIHpHX
AQOZXfIOiDWYpnvby/aSHGpPh+YbEK7CHgFftjrcJJjfFOIREGfmiezK7RfroCGULrNm5YCKQyiw
inc2V3ptBvIROeOw88PImU+YLYRJsC+HgR+pHKR/icC74AaZDakuIRoF/eQwvKmEYetqj1VUtBhS
mSm9P+poQ5FmRJGH5RIGswpbDGf1GNGAJXVrPs636jUxjXddutK5dPfxbrgZ1clD0l+XT7NzF/IF
US9yyJHojiVAmEBz0lpO+ZmV56+JCGYw817ma+wjiCUmCxlPr8PISoiIRQp3NbFRsC5Io8XAPGtv
OstXRA/dZIuh5+Y2r0JQE9ZQICce1E9g/cj6IRQQeGaWs8mURsaOK1u24aNIQiJB/uqQtoWRW7mN
D8odXIlJIDA9C78PkjmnYJCxdTxOYFCU77FN/D7DF18iYu07z75aV0faw5DIq2alOijs2w2PXtrd
Va8xSfZuHYLMzmRDVbBlT/IRzp75te+7HrcyXSXkFpONd7Gd3yVfEXlnqNujxo0WDMMORzHdBo0Y
kpMA0V5S7OamDFoSlcRViE9tsJ02nOtvYKF/W8I9UcAC3ktJVyA8cH20XAOJH4NhiDz/iVOJV7CO
83MMTJkgLYX8Fdua8ojJ4rEOivUKof7kZjm15/7cf0vIllffCsAPOyRBol0+Fj5HqpB78ansOt8l
InjExJ2D1lns9MypyMYUniypDhofbQcyKJJb8pyMIwXtEKcjK9rTLoHzSQsfkT/+YItfIbNwZoDE
7+15CwK9buWv5/F6uaJ+4e+yIhsyHwOJ2hI2KBfz8bKHtq4XocjsWNdNiK+W15Ky51DmmpN2HT1o
QCP5Qrw3Hlv9ce08/YpEzEt8PHTKwOQogS+a4nAKsFOGxXQtT3+YCCaHgXZy/cj4MlFUV76B2RxU
J/kCO2VXSX5UDzIZnPJZ/Wo+qJc0YHj42ewevZuD/in9Zl13J/1SBrFX+CW8BbyYPCwZ4lt6O14X
lgFbJGnmnodKm615GDZ5+G/5uF46Md+OOC+h0m5PzuhG9tsQ4tljUwS3YR84vX0hN32tXuk5DHiL
XKVXSADQbfAh7/pQmnj/VA1gtVYYCR6sz5pmg9ftX+T7CFIG84QvqLwFMznf/nqF/dBHGtaRLyqO
yRjWh/0cZn1/bxYf2PvZK0VO4TPpKRNQ6K+iEG9EO35QYls+AO7cgsSvwTRmn3CHc9++Sxq9ze7s
L94r+iIEBTyZdkcNg3s0HMMDqWbrzK7eBafq/U5I3dPQibQb/0AWFR4kXCLZIFjlNmcujpeii3qP
L0kB310xnBvee8IqCPUVVfOU25HfygOaCF5yjc/F8r762PJwuT27xWBo4fjVcgV87WwYEky073cB
3Cs2Q+FW9nEh9NHWZrbN6HzYyELcFddrTOOwZnPb0zqSIMJaxJxuQg6iZ8NjthPWgad5pav7G9cS
fYmfaYgN7Dm8OOau8zo4UG8cbt5BV8WBLsZ/+wvA/9ffk+19cm/HzXl8z4I9n92Haz+CoBHN7Ywc
8/bdQ3wWiFG6PR0Lxg8+EnseabTD/wlAOFzZWKLylcRBQOZ7EvvODkIE30v8X+2aTHrP6oQTwG1y
agmJMeAwaPiyv5n7czDoHEOBGAzc7Ohu3EjjRAT5PR20SKJBLXum3z7QjPStQxEsAYLArE5UjPhJ
tl9nudF4ADW0jsyjhxZRLbwKiH44vvk56TVibey9mTcFZthw2mAjDfb6yxAkexj29lHmCEBQ3mmw
E4qd7/QyfMGHDeFl3szeQuJi8wvcMImUj8HTMb3ODnuObRoMqGxzAlGRleGoTI7QfOOozQ6zHxcF
sop/zr8RKfsXx9gPHWZTWNJypQN4Jkkl00QHtqKwxL7ufSVPgQyEX4tiV4rDAYAXgMssm+xELYjK
ETEtJwJiTMVWB5uMRGUDq1pc9nwLgfh9XwDRtqdYuCaQxSHwcRM9RmdwPlfWTXeQvekwBxIVDouM
FfEeVyKpno8aNaP+qXhYvTgcDsgksRnqRGxIZXuhJiyP/bnwp1MXVvynuwQhLz0PJ/2wR0Sq0Pd0
k9m2En96Xp4X+4JRlVcG/eNmVzf9Obvvv+3bgPSw728lxZvc00LJxvbN6W+N02K/TSzukv1gD1X0
V/gj7nGe3Q5DU6KDFqK6hvYhW0dKCEZKHGRLgn8Ceea+r0DHOAlEQ8k1j/q7ROJL/cht8JckblYM
HoUlinT7lgJN52omReX6DpUTZ/WxPeKcQQuXdG3flBbWG1bBXBy6FjladLv4e3aDbdieNdvYEkOM
J63jSIQPsQ+MkFcDOQqcjRDoPvaO3x8HCx6SwhbePG+kZxtR2Z3rA5V95bbXWe52TSkLrxXW7Ewm
TSRfqLwHyMgTcfV7Hp0wENmbNz0JtxsLTfGgKR1Tjvoau/YUsjEHK/GSxmSQcc7a4WI9m/9C/tP5
ex5puRUZ4p5jc1rgGWDjYUV4Y12as/ic3ZZI4YuketkZf1by1j1SCbHjlCRhMLorsjvDRbKdOYkT
ldtx1Dqtp9h/zMgUsdjGQicnRhS3tAKSIzrOdhbuR1sO16zZmfdIYo7nzXyzp4gj+c+e4ileCwoK
C98jJrTc0J4YLgzceGBrJZY0RI09pcOIb6/kkNQ1ytV+KDFYj9n3yEUcwzqvuI4vswtbzttLDrDH
iFS4h/7qtPxdY+Hv6sv7Kv7hsFzmDRbriQkh6Zt0ox53yjB5Mvneo3i33WN6Lp8nf3P3RNYkNO6p
Jerr/5u581pyG8nW7hNhAt7c0pNFsrxK0g1CFt4kPPD0Z6H6nxYLxVOYnnPzR8xMhFrRs5mJNDu3
Wd+ddNsSZUYOeR88GnfZDVG1++FHfOSf/47O1kbbccevbTro8w2apsSPR+/BvfMO6WNzk98oW+0w
/M6Ib6LCtRwod7H4zMHexDGsjjygcWN4Gu8bXGIecZti19/G+BrmHeIyz3T54ZaWlP9Y6+iQsUSQ
1jmCRHdOX7gcOfpX8jniwBvW65Sgi3qnfqkOyZFbCIeW+g5iuDVBTkFowtyRHLq3vVX7o6FTeE+Z
wY24cW7jPec7pzjhcyJvaJidKTnZ8/Rev76Lt85ftZ//KHHzH6Az/9fczv+HCACLop//PVmzLoKq
eEvMHP+Fv9IxukZRGc36pF0oK4OpQ5nfX+kYzfwXCX/NJKlCH4+iXVai2f+SVSrE6Mt3gDeYFlVb
/279V/9Fws9WSNfADJApkfwn6Zi3lY+WqkDMBoMDaQf43vift5vGK4DfRMNAbL+krUlPjkkHkqX3
fvoIxF3MyZU41tsg1mgK8B0UBIZkGaSFJiXB9HqrhUSb+2JoQfGGnWIvyKA7+4+tKG8rj/9txqRW
1oEO/Y6IEsVuajeg3V8L3kyxoPWYaAoufXSUcQCNZXiQqNOYcxLeuAjvrU4GZ2tpqPSSSqi0oGeu
FjRr5vYwQ0a6NjTaGSA0gFEFWzIpQQ6t2rdbknsLpdgnMTGYjNKkGRvXvtIfGxQ8vl0QvV4Ca89o
NAmFRzfkTil/zHygt0mB16miQIw1Tw4QlpU6qaeDBkEJCg2MC/0eCvQncSYoe/AplyE+/UQq6oeE
7/uiI+0+2zl0ZQLprKRtiP1IinNKrxlyOZWFh+mgOsrU3Jtf9KKbKUucszHJfUSoEtQl1VULmn5V
En6KSvl9XP8Xy/zNUCYLrmlDw/Hk0cyRYO0+3hCwOzpnY50cW+6FMUlKJ/jHn+710/y5Wv/6dJfz
N1mAbizrg+djlDgfmRV9LU6CP6CMQuCC3sxV88m+xcNZjm6B+yD9NIuZQ2RSNP3XT6CjAPY8aGhq
cierp4FZ0JLY1vFWmpUHAY93trP0nnjp3Euz21p5fz6qCmn08RQewcbGZJpDp2lRCelGc1QDNkv5
W3NXyKu+5bYfS+DROTb3Gu+bWRzqtXV0aXky10OfNWbqUWsf95sW5a/aQc51roPi6vCArNGziBoL
XWVvd7s91H0cjkbY88sqSAm2vAx2uOrcuW0xZ2myLWIfpWkr54CM0DCIaAlOTFTlNRGsowJt+o8X
6rVLgJYoFeTOqKQAb/DtuFypbhBLGhfqwSJKyptCLMVWetBX9q1fosHMI/o023Jz5ey8tDoV0Ckz
ROzbDKtjnyAh03Xr7YbvzppWf/4ZuzLf6vaXmaGOQ5nuSbwIitOtET1oT9zefKDmaPC57+xn6NMO
EcwvCmEt2v9/Iy3IC5BUwZcxRILLDiENsOVcI8PVYV/8gvHvLxzvtHKyJqTpD3pKQBg4z/ah7omZ
T3pt/WiArGRoSPSFqJP14/Wanw3jF/WiaKVQjtYhgIV+z7Jwfn88o1eHQ8sN1wSz+soxvxxOE3tW
HTpYqtV7heJWL+xnDrE5C5NDRch2qKoxn0xGzS7JEY6Lsu3Hg7i+Ay5GMTk+1Mjuimq0MR5cI5Fc
Qg0dbNO2IWlg/I531cmRHub6dq5/pdGhRAASQYvJYjSDFHZEglUzJdHhHHr9GMZf3WrOjjJO0btV
j3rNvw1N1lwWl0YGo5DTce/tQBKCbdDcpyT+kdnr0mf9C16alPxYKNT6ZIHm/D3l+jf88wMmJ2eW
5KLDR+PZT9BhOJ7G3F2y7EnXa+vi12xrxZy5yfKXvdrmVnT0BdVOn8h3rbjw99rD2MqhnMJ1fpqz
eO360S4meLJGez0SfjZ66y2FxTknS1j88kW6+niZXh0W3DGA3zZNA9PbPClDT6kHhiWQcA4LKEb2
5mMLytXzEakMWuhGwYxpl5VRt3JmITa2qH60v/2fNnkPmCDPvkvzZU4QSFlXJ+1ZvZF31hdl5nC+
ukr/2HYmznQd6V6X6ywSQ+9hGWiNQ7Ip1/sDOE5qYaS+W/cIBM75aVe/3YXZiY9k6JlUxXRnUoH+
XQwHl47Fxp6DDFydV1sf1RzQyKIx6u2pX1teLPv96wZoVjaxQLEsCLttBPUz0jOcZCS6hocKZzCB
77RLCTLPfNmrh41jyFwH6EdQof72FxSDq7h5y5clH0jQjrb87066d6hJ69bkiSh3iLkVk4WlzfjB
V71CGsX+tjzZHD6SI7aRY1mPwXotTJJmZKpWvbT1XLAHLaEZiuNJkn4JXj4e9NUVdWF5cqwHmVdK
acynlXC9I1IJPTlrlygdXI3esmameIxAvD9mL8yNi+DianeHzuyDkoHKBwVSz6cG5dAjQFnrpoQj
TU7OOpB8vo9W9d69lUlE99+fjQPsprGtn7YBab5Xc7xC3p38f36SMtlTlNb/vyNDJ+jd0X97S2iV
lI9MDsfErXsudx9P+dUz6sLgZKFDhrL8HEwj1dHtGR/2UIQzFNI5CwR7LmdZuJHpauNCzoHaKN7T
gOL7x2O4+my6WLGvYNKLD5mCuO8B8497paasnF0akYu1f1CKSKVKPLNuZpbN6+V5Yc0NcjuH18Iq
bR7R9NoVIBcXvuNA2vfGdq51F/fbj0c4N4eT+xiAvD7g9DPAEWkWHNPcnFkHV698XRmbRsfeUt4W
bz9TouaBUYQ6Z4qUKicbAeF1POjymhBbOEC1saNbQxrQoafaf2/bGUUBbZlZUPM7aV/X4cg+Kqi/
sOxmptLy2oGPTKE8RvF0Ohgn55HSAdfLMi5rxNxJQNcwyXr6TVZlaIbrj+f52qcliokVJICQwpvM
s1dqiebVTIJWUO9q53CAInqCCvMBKhw3TlN+Voro4WOj1076S6OTk14bKkmSHKKUuqDjvK7XCcW5
2sBjY/jxf7M0mclGrrhqEp6pQ+6VP5xeQl0794JD6sn5sUqjYu6unhvaON8XWyXwELIuiJcuCu23
l0s4svZyIGzUO/nq46FdXyR/vtzkLNcTH/lOD0tC3NgSt7V2ijp35qC5tg2RcRqf3Cpic1OHzk7s
etR8JsLWxjKC5mF9knyP5r+Px3LV/0c1CqE1WrxBUk8GE7iilWL41Iv+Pt0jKndPsQkJV9QLHsbk
C5cBj20KjmfUBK4+qy7sTj06J/KaWh0DJi05ujHlmlKGHC4rymIoK1ga5rL9bt0pdx8P9/qs/j3a
abu4XAWaMQzjrFZfw+xHACX3YwPX3ApESE2CQGN3xtgYcrkKjaFzVcdtyeuK+qmBHLIStb1RtNLe
mDQDLV36iT+2eHXdX1icbOki1pzarhmS4mwLILOxoEvKpNTIDmbG9nouTz0GHvOgOyzc//dqBm2V
+RmtzQSD3G2yC/H/83V4HmtEKIigau7jkU1AYH+FKC/saRMPxbAlLa/GtVlSl8jSj3ANzZ/+bXDy
1saoC0bmmK6Gc3sbrbwNwuq78nv2OPeAe6ckOgoOXP6Mid/SJ1AKA8TgX6NR9QG58EP6pX8OV9LZ
XDmAcg/0th2GX9WvOY/p+i75M+Mjl+FyOTXloOBv8HFfgVlg3u67m4DkefqgENvf2CSso9u5J/nV
882CzYB4xCj4OBkv376KbJOtWbjMvdRDk1XTsDvavi1mjoFrbx/wDTbUfQ3doVdkwMWhDW7XDWlM
JGtmE2NQ3Gdf8m59zfzWCxr0e8dYdGFw29DW/vHSuuqCwAKHCIbYHBIgk2MvgivAE5fbN8iztV+H
YCaLheFU95YnH3IXtGpvuHdW455VovKtQhVmCJKw9L4qg9TOLPQrW1gds2wGQoBE5KfZFKCPVZP0
zIIaE/v3NqaTHQqHWv9EmjkslPHbTbbwG1OT08JSMwm0FgtqLEYdhRW8g3LuNxpKc3OSs3OjmngA
oQ3r1xwj/jqlgkZtPHY2DWt6se07MePWXPPK6dNDTpdsBriRqZpLWkmRbWRcydGnsfh42DWURuqf
PfIn/wEJ5MrIkEfE0AjVIoU8WTy6UeiICtd8L5p+xLf8qbhlkdj7Zsl7OVmWP8cOi3g7Fx6+si8v
zU6vzF7W/SYY75YQ3cl13iXJuuyDMYALkvLj/TFnanIEFGrUmmA1CN0qJ9MVyyz85kTDjO9x5a58
M57J4SYhN+0GFdPYlfcOuqNNFW+8ktIYI3xJPGPm9noNbE+WPneFrJhwaQhiTV8dQVQETkkT/QIw
6m9V+M7CjNtVpNR36eDxHK8JwZht8cVQrHjtpP4NOZX7oAfTUenKFz2Oq+WIwQNznoGK8Fz6spFR
dYaGekKzpbw6QHsrKetTkHtrBDEgUuRBuVZcUcyEjK58HTwLwnAqQplIj082ca0UiSdamU0c2gsh
72r1E33s//zrMF0IdI+PNGorpktAaYwuKhvCfTD4StNbdkm1ciQq5GRv67rqzOfR3x9Mb8xNFkNs
emnp1CwGuesP6Lx/rQwUBP7xqsaGhXIOYFH1XY2G0jdVIRsMyXf2qfrsyech+PRfmBj1H1Ax5Qmp
TA49owsTrfC5Oy25gz2fRb9a1QY6qevbjw2po/PzbjnTf/z6QNDs6WlAH3w+WBmDUbfeg3uiCJ+S
v+C+o5F/6RdbxVqU1Mhlq8Q7doK+yXo3p4v4+gZ59xPGZNlYXiO/c3Y1E40eL+OUUL+6J/t+oDYx
ube/uMfqVR+xXpE0+E1RJ+Vzwa1E4d/MLX7lAEGU7I/9yT4A/CSnRcY+qAIKagNo8La5MmA71NW5
NKuZFXrdmoWWFxUX1js1RifRgPTmvJ0HtzsGhv7LVIsFae0V+JtTiSzuxx/4dalMZxcmJdQtE52T
dwq8hNptWxp4QRdc1A4lyyfKA5YV5cyIMokjcGlqdOlnWZrnGctX7je2B191hFOq79RunNrw26xg
L47dgTQXPANtt0OaOkd3m1Pwe/RYVguXFunvH1u+4g7Sbw9+jOb5UYx1cuZILvRoUrQ4nXlerSU3
haHvjPqHt5HvfBOFrMJ5UL+7TTeXVb/mGGEaPVg80VHoZ3Knq6XaNXwKPAjSfO6hRnC2ococ4bSd
+fDxKK8ddRempoFX0+vaYrDHkzU3qO+H470PlKieWz9XAkyXI3od8YVvrZYyZjpGNL4dKnfsTbsH
hx7QyDC2L4Q35sY/m5tolZ5wIj4e4tUVRByNg5oKNaiqb98tuhy6qpBZQaVNL6qQqWiuc3OR6BTG
Gv3tx8auPdBM6E2U3SGEiBTiZNmEQ9w35bhe6a9bj5rK0ksz3GT3za4hhYBmI7hz5QSgPNvIN/7M
QXz1MmbJkKJEzUudCsS5OBqSOeDmDrGxz+vuJkeHRraTGTPXnoJEFXit8F/iQtOMsLBsyKoJx490
M7ZYaXQKuU/RL2gHy+gu2wQr/1nbfzyxV4d2YXJcyBcrCFEYT0kqLjNHDSX6cywFOdOivEWXVp85
c+ZMjX9/YUoyVC/3oZstWpdEtKPdaVJ/KEEMzizMazGMN9M4uTNEmFko2jCNY1NaTt9QsUy+ui3b
gh6Otewfw4P5DwF7Y8EmNpGVkyk1BYg4WZ9sxMwIR5vyQZyjQ4GUtb5pTrPRAvWKS0AWQFHMsd5J
nr5LbJUHu4lzAsnP3co0BlFZBUlsVEWrfjn77OW/WB4XbuhkeURJ7niSIoiDdhD3w/4ARXnZm/nm
/2ZmsjSASwFySkp6nUJD3ZSxJJ4rs0lXaSrNyg6OX+LdnXsxpNEHuFiGSI77RaAypHhPSwjsJkri
xp6oEi2Y57kyp2v3AA9W5OssSsb+4rtcGOv7BuSZiTFL+qZ7BLeaeGbqrh3DKH+wGlh0nIuT4bSW
N0poj2dGXdwBe6f1UjQ7H/WehWGLuWP42vK7tDaJwMe21jUjBZK2I9oW6GyH4hItqxESvgrpmlr/
83VxaW5yY9eoPfM0GSPIThwv1Fq/FzHClCX1AR8bupalpoLp72l8dcUvPpThqYnThwVRKkr91WWz
V56ig/ilnY2Ta22TPamobSUt0m7uCr+6QiAMyZbpGBYY37fLUZMzBVkGXvxjYn44wug0jhqNTNJS
o9VOp+SPbqmPBztncnI+kvoMrNLEZFpDvimU4NGx5g6Oa+EaJvTPuCbrMmmqzvd7jDSb6Kyv6VRd
9zT8jd0z83jguRFNlqWfcnW7Pdus1Xi1mnn5M28HMXNVXvVBLoc0WY0lTK94EK9DClGfkkGfG4uR
3joCwtvPub0s5bva2zb5eYxK/S0bieCj9yu7++uQuqS4Xp/U8b2OjgP6h9PTv1cCq5MSfkG417Mb
Wql3zpI/pOvgZ38strNh8avbnaJQSvtG2UNn4uOVia/AaMSNNcB77GmPpjcuWCbHbJ/dzZu7+hVJ
lZILoyoZ3u9kK5i6FeYp1lxfABEwqVhuXGXuCBt/8/T8RyfybyvjmC92Os6BS7E4ViC8ew8eJJzg
eWwgtT/L9AZVs1Dcq88Osr/aGPo1bGea4PcR9ApDnRO69g31oOa9fqPYlburKMpbSboT7rLGpTM3
SopTzmttrdcNHfe+M+w+3vdXl48jO8R6VBS1EDt5O3QtQdybHTs+N0dAAPI0O7SF6HuO19Ldf3P1
XRqbnDKpaw1qO3oqUvElcR5U9J4+Hs6V5WIhaEJiAREZHTm2t6OR2iY03IYPmSnSNtKGjR9vP7Yw
zsdkqbBMRvA1O4436WTDx7ofGqEUkKGQIdiHysJE7N1p/vklN6ZHKPodwebvonBZKTKnM1xugOJZ
GP1CoRfBaj//06EQq9IQR3XIyL5PWlZBE2tqwxNG1OU6V597Okxb1C0/tjIe6m8nDCtjNSv7l1Nj
mlYKDak3W1EYiwKxSV+69+D5ZtYeRx/NtnTmzn7/dd4am2xkya0cdAZKAwzBT6s/evoDWpYzNt57
V9iwZEcBB20hfj7ZMcIpK8NzmDYppM+wc/rhzhbQWj3JLheZM5fkuDYketvIypGbs+lae7ukdasS
qTmgUWa5QC8oQTfUezrFZr7S+40DQx/lbbSikVtXplXwFE8lZlFWDCqJoT+XaCPOOW5XFsLYssQz
BQVf+vgm36bsSOOUrkHY0BrwenVj3yfSLratl07vzlHkzpWGkJp5t/ZUS7Wp6hkFPNirk9ujS1I4
zkU0qnIqwbq0tPJz6Vr+pzbN5U08asf3XggwJLHoLjczlorn58BmXL3Nn+3IR8GuUcS3utLMRwQr
w7sUUPj30MnD2ygTQAdSpNyS1G9vjFQeTpanNXcoroSPrlqmJ18P1QeQvmq+cDursp6yLKHbO9CI
jEJ1XXeII9oOMrJqTVai08WTVupJsAhz0961ilRs4Qfnp1ZKTm2NgHczyMHGjdJs3fYCYHVVi00W
0W+t1cZzaiPUCgLzdxRkyio1cxmFXQnmQ5ljLjDsrZ1EVFk5BZ555zwUogv28Le7c6HE6lHrhnOk
JMOhqR0E4gbjR+FpyoMtp7CuwkDfBnbWL4GVWgen64ulFhY01aMfD7rWATtEuexK6qFHEmsj+ZZB
rgc8LJZ1CyE7b/RyE1TpJ9UvtaNhyE61aH0vAABO8X6UtnANRPBkUhgYITSJiGMjlmmA/LBuDwSx
Mk0sHK0CWZC2qMGTItgNVUonIl7duSejvQ8T8V238vZJtsB1L1T43EvyJS85BWNUWrVA8GyjWfSd
YuCKVeYyF5m3turgN710L5oWfK2rYN1WLcZNidb8Mm82CljwRVEnkPWG1EU+WNQoc6qAkm0d3HeS
wtsZWbVxpH2t0/o27OxhWRnJtiiAG5fmKoxhPEdepz3G3ZAcEsnozo4WaI9BTZEi4PSt5fJ6gtYr
+9s+tbdcLqfQSFkkPerD8IlBb0sq79FUhSQg5/syyJWVWxtPhlFnW0Q8AWIpzkOdW1Azk/pFU4uv
rRqcjbpCPDl1vxijzG/rpM4RbSWQNIXyo/QMd8PEJruiin5YoslWmhWFS8UOHuGOh6dYhCAYQiHv
zWIwHxFpBLsd6qkL6L3ywcV5HTivrO23iZlp28p1rVXVx8WiszKoDSHIb6nRaGKDoPrg57o4+XIu
7ymgRPVR8rJNqXKX1Z0av8ShWY2ijCDnnU5oO6NCZTYM6vxF0XPYPzTXrtTEgGsoaeWiFMF3ZNlO
os/Nx6yUa8Sh/ObWj6wnQsvmooyqL8w5NFDfA5ztgj3PgbbvNLjtsRutTTGkG0JZxSFQexhsKG4i
C9vAVGjQuW10BTXIvk8U0Mo0ObmmDrE4MU9aqX1Ju2arx1K6IJXeHK0s3QZqdHYDRxkp4drvUBHm
QpW7ZN/o7RolPQ2+YZDJvwdTETtotvatUNKEsEJelqvST5EgE7ktoALZfb40Tc3eJpUUfJGVxLnl
tJJOIo2jje+DVqccNL0ZywjWemvoyBHExqbIyxygNrKNrlJoN0lcARZ1Qvdn3teCSjtOxMXAg+E4
DLW6FW42POV5AJFUTp1dnMXhznKG4GtfBW65STQj/9VXNOrwPmtYlQPix1rYdOgoKFWpLqs4zbtt
GksUajqh0OxdZKpSta7sJrJWpRlJj8x5Gi+9RiMxinyHzxf1qBxZl1HdRKg8Ku1TnPQi3ZkxsOtV
n9kozDZdER6DVDNfJMrRd4UvJ/dRnKF615rez0rqAZYUpYVEeNKgvO3UySKTzGZdlp260aokv407
qV4HovY2RqDIe6U2IFpUEIVyTb71MxXKV+M7Wz1Ty0+RsGnpahHZ3oDgdzeCj/FY12qLpQDgZxSY
nGmKb+0by/G+Z02Q7xF0az45rdSA1DLD4lnNYTu7cRXtC70KHxCPanbA238JEZiIRCdVu4/yKlpU
biktndrRVtQ/cyin/ffaaIEq1IXjP3Z11t6WTofhrlhWStLcpaIMN4OUe8dI6WEuxTmYDgcV1KCR
u9vOaCoECIZ6XSe+cWvQLw2oOgFtIoz6tu1ZyW1vGyhlCDJysWcDLo2Uhz5PqntXDNa+FIO5F0aA
4KoaleCyTYWKG423jvBI9AYp7cMtyfL7XE2NFRmi+NhVfrHM0HRYyI1Vce4iFwmDXFlyU/r7dJAQ
0TZ76SDUMoFb0iaOWBlpLGB0pZVPTt8Iz2pu6U/6wBWR66G5tDvIRJWSGvdyjeaC3DbenhvQWg2G
6u81h5Mk8k2qOIlALxQbJfSoVPnmommPVtjT4ZwK88y3885OgESAlnCvq33yQ8oLqLypUSKfrafS
LyTfYNYmjXwsPWmAMV5bFOchFUBPYQhjUi4+uVHBPeQ3xMhE1/Tfncipn7PaVNOVa4Q93apx9b3q
+u5HX+nfkbyWfru0O+Mp1/6p8UbSt9rZ0dlxJXeJkIp+U1gVeELUVXdemMUnz/ZpIq55sga6DUTC
1eKdJYyVrbv3shOdBBiuEIHsKOxh/slx/FnrsnzXhcLZZFkqHwNXyR8Rd2LVS34j/YjCsDiqnuoc
7NIL11aP1G3sJzoUVTlztk2DoorkyC06uPIXX6qHndRb0V6qdeTfJEV6CJUGHVzVCxTWa2H/8OM4
f7CgwZ974aa/a0+GKqQjMl34sPcr03sJO9PfSEqOq8S2RMOcfxcx9AD5iGIngrC4DTW/avm9lXY3
KljspDBWITEjRJItyCTUw7JEnAKdYNRcFoocJQ8iTuxiaVmh/alpuhgMmDakSG8QpuGwot7Mj1e1
Wrf4Er68pvReX6HHAnVS44BSpRDYsqt0K61vQDfZbbbnJFJYbiiux/qAOrlAbl7pzGKTNzQ45JmK
4r3eF8QMJWDyyEojlnFIVKfHbUuDXaX3vr4VmtfKGy0P/ZfOzOR0ZdSW8dnxhLZvO92HsVd3ZXVG
tsWGL5kZxa1kV+pnvdU6cxHXtvKMy1x8DyN9WOFjWjd4FKi81iyUs6goHgv10t4nkt4eh452/Tgh
OVf4ATAbiW2nJU2GyDWqDKGNfHzWIXW8NOQh4hBLwmWqyf63PlVzilWqotWXOpXIWw8ZjGpVxI4L
y1rXvHNELBSx1iCwlRu7taDXFJakPKnoBcD/NUzxE28P5r4m5ZxMZhQ46SJCnRxBHLlKlT163QMK
3MQjCGSZfQLG06upMVFDA5ij4uLMJUQ00LpAQCLOdo2UwCqyHEXaS1WQfDaH0hIL1bakOyuJza+p
CPqXuOxFFi/SKAvtr62rOZvQChLjqBOeJiHCqtkYlcf/p+SXzZdKVcBiMatnXxP04iIW8iL5ovjt
dYjeR0bO1axagjKLtMrVx5waFULphZnfFb4ef8qQhw8OUkY9/zpX2h4qUh5D8LY0pSspbdTrp6Q2
i9+m0hafB0QLbv3WS2/cKHROiV96dywc031g5SXKDk8kHa8n7cUpo2zVVKH1qcFx+2qwQj6HpRI9
enDiPWavi/GTZXE0JLqKjLJX9mjrIJpsJP1aDD31AqIYoi9mZ4MjDwqI3eQPhbNu9A4waedYPsAG
p61uJfQ4kyVNAiTaW90La+oT4+6Tb9soBWkarS1pHFi7UOkyb9MZUQMPWOdQW0RNpX0P88wL6BFH
IL4P++hZkUMBtyYAU7LWS+6/hcqL59irfXTroLGtbZ0oGU7ChNBysNrOeOhEjU3dqzK60Xw//6ll
gXcnFalm49ym6q7zyWqUi7wemmKUcM9rdd+oedW+yGwZ88j2lZ9spSjvaTTivtUimQxEUIdDcUpz
xSc2qujK16KOquZQU+iqfZMtVDuqZRlqaSN4u/uWdBsmWfCzNMPvVO+IpVw68loy2Ql15Vi3mpny
yPEVhfLjskLOp9acuFiRq4wMxF4MdWVVjfJkOSGCtk1ny1uVa/NUkwKhG7PWNYpF4kx4JEai9pzI
Nr6tQ/EQbOC+FAeRxFKxFl4e0riQ6mi45ymi1Z0WLhLCMkcE7/pzQQ0YTNYYPzjy2vLgIDe0M2vT
ppmM7i6tqEIKRSTkgqI4aO90rYfli8zTMml6+yFLbfcQy81wMFRReps4sIuNpEvlXqfN4JdrmIm/
KLUo3MUEClFVcvtj1HdFkL14rgfua3CTpUglnkty7dlnyyuKY21xbhWBX3AmBCfT7I4ikoOjCAb9
t5+moKbiGuxyKsAtWJq1dIToDjybBtxQSUp7mBtZ+VWWAuImiHreKJ2jRejZJvhFepLuwyppv0lh
KIBaJ8l3m7o4IDRaHJ6pWELe3s2TfcxOeZUxsvc4ipLBOu8AnPIqWSdGi2Mf2UDZE6vlRSJJ+973
05uBpoCfZSigszU+hc4I5LygWeJuhljtDk3jF2tknwx86yzcNJ1Cr2SvZOVvYeTWMRFmvAt7vcWp
s9JqjZ8sfZWczH9u7DAvFloe2S+RX0CaQx7k4FaxsfM0ozEWUqx7+XJI9OScWnn+1el7fDBPUo2z
oA/jazW40krSpLZYSJ0R7upS8U41xaH7XEuib20XK9sUZZ5TJMfemb3aO2sik/n3UFMA79eV0qHD
ZEef0kHzwbhGHpxJTSjhTqnU7sHyDSvhz0lZLRqKPNMFS0rhXRD38jrXJWfhW0lwbOsk3reNXy/k
CtKDW1r5tnIaSKFaRt9mG7GuU6fKl51hwvhzk25juoG/E6Uq32qlpD7pVuRsKi0b38RuFy4MtKKQ
q5Kh24Oaf2l639z3tuLf9oECitSQmm88oNKVGDR1g6QS+GOKPj7rlV/de8hsbUh4RLgtCTjcmvN4
aeUJ7z3dZf9kqMibrdU8VW0ar1R+GRUSer4UfiIeeXeo57Q1CUS4SRkFqzYytUe9baCGdomFo5kR
FpYjIc5W5PWPgvfolqqf5kWK23YXGqVaL0VWmnexLHBYEyXLDykBgeyHovk+ql4FHv5ZzyyUHSo8
u0PZRZl7qyq1Xw+LUHIk51h3uS3fKp6tgqSM2iIyKD1NhAQOzvRDGHeD6ZsPyJxxEwamWfebIfc9
pLizqI23pRp1PeF4qRZbtYgrCrTC2g+sheO0BhzDyPXVfRhLWb33BysGmNeYsXMnOXH7jUxUVd7S
Q2KhsCa7AxLtXeLrNu6iZu4o8iiSG12jPPbUt3nizESurwXD0C1RFRo5iIXpY3zuIslhl35tJylx
y7ZxfxEC9FYp3sNMPuF9tBLB9Asjk6xbJZWuUAKMGCZ80OqrW+sbLuQZK3NDmcREu3jgk0s5WMhY
PNUxmMy0mekpvZbZuxzJlOyVG41TqGMd+wjKsTbEkZwXRHwoexSnsWoE7py/qJ+K+946/AfF5tcn
EvyWQfEIcJB3oUslKzKJtN6oO2nW+GFL1ztE8GDRgyRYuWzAo8AsOtcz4e3rc/vH8CRMm3CyJGHE
uPuytBcNSpvbNrW8memdG94kUeO7bdHkYwdIXkNyde29hpZbaSrrj5MPVwcDxsxSKAF/z8pyLXNw
4xAzRBHWreCELeaqUa/1lFjkUCgUoPhX4Wu93Vdo4VVdmPKlRqFoBdJo3v1ChAbga7ZJyhdI8qe5
UPq1qrA3Wahxei/2ssbhJBkxDxpI9uv0i/psvCqTZkdvr4zozGjd7+ZKBN7nPdQ3Nse/v7DZu1mg
pSZz2Yl7qykWg/yjVB/KupnJ4b0m6d5mjN4amkyojPSdVo3F1PIB6aBFSGEf7/SNA4k63plinT/P
JbXnhjY5tZrOa13kMJnOtHgw/RyfSNsqqbroDHsu1/x+SY5JsD9pkMnK70XLtpbIgSKssCrwrsGf
Bwdv5LP2Y32YthlVXT7eBldKtjFKPfEImoAgOM3yVrEnW3pPvrldDhsk2lejVwrW7158BXa0d9Y1
ReMg97bUjJsE58FBn4m7fPwrro6cJBabBfTDO9ISc9pYTaLQskiy5DzkrvkQeoQmPrbyfm+YssU2
JI08NpvzP2/XqZ7EbVaO1cQlqik6fbpHFbxuvPJ+2UcDOSR8KFpbZw6ad+fZxOjk1OxVk0xSY44N
AHBKArDRd6n89eORzdmYrJy24JFZ0ru3sGq0UuR004x6WcE/JkWNQ3kthqa9wLBfL8aLfZ4EthGl
PfMXxY9eXi/NQVk58Y/BLmbWw9XxXBia3OJOmURGXXKhpn6298zwc2VROzbn9rwH2IzjMccaYXL2
nCyTaROORBdFyYYzapXG92o7qL/7kJ6F8D6uyi3isWngrxWC/Q2vdlzudQWZwNNN+n6K9RDCu4yS
hWymm9COZ06DcYhvjrrX30Z1HDXmlvOupcx2JSeodbbEWHJfoov2P6Sd147cyNJun4gAvbll+fZS
q2XmhpAbeu/59P/K3jh7qlhEcWsOIOlSUZlMExnxGQERTfdrENGr840wGMELNS5FAa48m4Iq0Vs/
F8yhaUIVmh4ypZhNI4BeVPT+fJGehxKHwNnq0QclSxrf5pagzRnm6iaya3wjk5UTbfGrnscRi+ss
DrKCcL5kZi7A/WrEwnMT7qQn/Na0fXkXcVmIDI0nco93746n9BpbQlxC8y9HpYvpxMucRTy7pPrW
yHvN4kS1qf7K0Ws6fR/MvyIVZzJf29+e0+sbUZBPeEHDm9Ns+4qZEWVqV7fA4N3pZ/u9/pBjPNC4
xgc8pY8VavhrAPCrg1qEs1A0tCB7C1jZ5dwOQWsmLSRaF4Jq/1cyJupnKxh/3h7UUhADIpsMl0PT
8dO9DKLKpWrrPh+wLbL+jhzNv5fLNt7cjrJwxjjsforkwsvximNbJQFWsi0z10dHPJV97bMZrezh
64GILcVVA38ERJc2m61INnAyp8XthtZIZRoJcstaWQAi/7hcbKgKGLBThPUkQh6zubKrJg2VXOQn
Bc01U8IL/AHHYpzxiJp5dz1ur386b3x83UTemMQZS8vZiTHQmM9HgfKLAWzYfrJRRnUT23/82AC/
dx5GzO3ZLlY6u+QHMLBKIJXb4CulnZWRiOmfz915iNlBoeR9LScmIxlCY6O337Fcd1NqByVVQzXf
3Z62a8zwbEDiJD4bkNOXIxozROvvKnwdP4ljic7Fp+hL/FA+eHjTuuYXYZ92O+71AU9SZQP25pqD
o2bNBpnqQVnIYQ3uUwH42cZ738CSTNG2Q7TC2Lhe7QZgLhx+Uc9GcXuueFqzEkW/wGRDmbR4M4i7
mrUqQn3FcjSJArgKYjybCo785TT6fZUVJVpBri5BuGUJjtJ4rFWfV6/1maLuQXEi6pjNo91+vj2T
i+M7izybyaKCbE1zjQ9Y+K4EHsRT1zReri/9y8HN1khFyhp2Q0k3qsWBmLJfPxTPfiFa3fg4OfjF
AEmQB2X/L0ZmG8jKUIyFDjtLt/SYAlbaT4BLGmurpz7F4BXguiqy3Mu9xsi4oMSlAVHcnp1T2WCb
UZabBqm3slc+ZYWrv+l3+ibb2ycaV26LO2eX4ENDQRsLhRHBGZw/bg9TzN7Vb3DYZOIottUr1L5d
erVTpVQWAFYcSifH/xDwz7bSumYXWEq3kvAsvDcMTIKhbIodgQT87PxvOw3fhA6pvDxBpIs+UA8E
oZSA0YUKL1fMQPJsq8vCBjrP97oUPdv9rx5Qv+3QsQDdc3v8C8mC+D2GbvL4QcvinRB/dgTJrdJU
Ac03csr6e+echPcselb7rHyHoK/XqsSWmM04khkGo4frRJFltlmjIW8rX2zWUH4ca3pH3nNQfV8Z
lXi13Qoy25dpqMmhBy6NzTI2dI8dB8OdqJF/NookA2mLsPTmmgIrEsiPqva9j1RnbWbXfsNs4zZR
7YedkfOl2zfJ+pnoOAqP02bQbKA2vPmUAtPbX3L/5E3NyipbODMu5ni2yKqp0ctm0A3Xy83mkFcs
r7IdUYaTfNzpvNA+xTJZrpR5QDdVJVgpuL7vmqvpN8kGxa4yrljQ0+DbDWtbPKo1TGScg9IehFYl
/msP8YmmWmJvhr/Nr8nH9BcCru8U5dsrQNhuz1YA8FdQsKph0ETR5nmWKotafscUYM+CpSCC1Fj/
mHeyvtV1jNqC14xOgsseHHCi1U/+IzgShBK8l/AvmPh71E4gYMgovCQfVLocOBtgwplTa2HesKfS
Xkdr5aNd3yVCLwnpCZDiaAPIs4/WlpHTDl7BXRJnwy6sK1xjbGtNUe76wDM57aDDUymGCzvP1o2q
qQHnQbjV0H86Bf7Q7lsTEpviK+22LaRhbRtcn/KXAWfVMgBwU92haPVe8AST7Pp3GPfC91Lx3/lj
ygD2GjLIXSTKgA1gfsGqODvNsommkmWGcIbkB8Rxtoqd7G4vrIV1hQ0ISY1MtoFQ/exkGbJYsRyk
ZiH4t9ou9YufFjRis8kxB3qMPJo9TtutXFKLMcmfdMpuZNfzelxX2Jo19AH5mo19I6Limuc80ogH
JI/fF3g5Clgri3FpmSBUrzGHFjt4/oZQALsaiaMZbpjI2c6jfnQyB3P4mKq9vY/8NFip8L/z2S+P
DDTsZAvyMltWxbJi9uUkawjBQTNGzXiaEEnpRtyI9Y9F89qgm1PyLs8yHHiU6nD7g4ptdRmYd6vC
U1mnDgjlQKzfsyWD+mATqhm2y5KHhiQwuOw4AQ19Ndq2PwxDlR/GMlgj7V1PL0Fp/QqQvgnpd1Z1
rP1JUceepnIRDtKXWrKUn1I/9a6kTfpJCao/r9KJeCTiqHUJzZFZNjdZVe+1Ku31ru1/BkqX7pWI
y1Cb8o1lj9KK5MZCUkE41g6KaJTRlHkFKUWNtALhY7rDT6xVhaXTpnFpQT8K91ShR3H7Ey7Hc2h+
4euDcst8tYKNaSa7EGn4XfOg7iZIbfXWO47CjA9bLeV0O97i1zsLN/t69oTohKZBUunK6i4CoaPH
J60M0LD6fTvQdbfIZCLPIs0WJ/WxAdVI0lP9scNeDb/QD/9R97C/Cjm9dR7kwpNUROTqpEjBETe/
Nz0rquAYEdF7c9Bavkt5kGoILENhIBMXKn44iR3yH+GP20O9vv1EPmxAJ+EfA8ely204FvloSeSN
btDU1aeS7vYxboP+eDvKQvp9GWY2oUjWodilsdszaa/0h+Rk4Nwav3XqsccFG2dnTIvG4whRoXdv
h14b4OxqMkIZqkVHZHtoN1oA/jz7ejvCQtp1ObhZaj12cVeXMiFA4aT41UK3PFibQGw9kBm7wm0w
8BNmmdisb1uMsG/HX9oWmmPDpRO9UwTzLj8hTRywNDDIXNsaElcprK+IEhZuVHs/AkNZuzDEl5qf
22fR5i+3NnYGSS7FQn1UsIzLD+A+oQdDX/lfdLCvk3nYWxaCNzCsqQvaYuxnt0SVRHU3+WQx+kH/
uz/YGLrmWPKZ9/8DR3fpRjqPNUsElUYrvDollvLaBpviVGA+AEB++Fh8abBAFZo+xaN0klE8XznY
xBeaz+l5ZJGInI3SA3ZXvEeOUDYQDYZ2HxzTvbUSRuRIt8LMFoqqpG3YIb8FdmlQ3LKP3ox8fEvN
+OftBbm05c6GM78WEG+vw8QmV/PRnID65dbTisjae7p8YyhXnLEkHtqm5FuVuwkP5WQfSjBiG95b
ERaVwrNR2hovXU+veN+s8VeXNtz5+GaH2VRFU1PZ3OqKr9VHgHrQLfQAB29Pbo5VTDHs9nwutFEu
dsGczZ2bgR74LaOt71oMUetDVG/Q47WedLyG9X2SutEdht9IUTX78ov16Xb4ldU5L/OBq2rhIBE9
woWEU/u9/bVOIl9Znc4sw0/CwKmhEnGwlJ+V+O8kOcjZSulr8V63UQnTlXeS5vvr9WyjZZmjAqAm
YdFxcDf2xlfRchYiAIiZZsoh+qjsxvs/r3Xx9aCgWrBDERyap9htpPpN0RF0UCtr19Rtvgfi+i03
IGjVphWvXAeL83gWbnajS60WllbGPAJbdekZ7FrpbYQueXtRXCOvSJFsWh22QSELeaXZyWzmWmwE
NWFgHeLBPv3ANnsbH4yDf0rJbunsOXfpHn/FMd+ab7eDLw3R4StSxkcX+wo80HqOPeig3d3ai4B3
ldEXOzN/8HpYuewW4lCrx7NF5wkIGVYcdGfLxeyjAkTkYLgQRZ1tqk1Q7vMpv0+LfDV3Xzg0baoD
BFOwFLp6KsS+lEOu6GEQP0t4+/5HRCp8A7YO/xUN2KZ025WsbGFjAzWBwo47JvWPK9K33lopSG/R
QSz3gEV3vEo/hiYPWylGMqVT4xc7CX/nYfrl9vdbOr4plFH7JNFFMMuYTWybKaFv5yQRzdduK9EW
Vu6L/fCJ5vCm3FqVq2KXvVePzsua7u3SCeBQ6qG+7lDtAWV5+UmlqIqbgg4hZZHx79R0rdzNtv7O
xp68Se4qN92Gq1rZC8uI0ohCI5rxspRmO9KSnLJLPDRHNX/6IHf13agmFN2N+NvtaV2KQ4WbOgyF
fR1v0MuxTRkY1rGDmKoX9X2m45loWTu1U19vh1l69lEzQJlFMzhJSTov45RpgBrs5Ghs/QH+YuBW
gJXQUim39QM0m7HGVP2PwV+iO3wWc/bdxmE0kryjFjOa+ktZylu/HA5QBtwy8De3x7ewEx3E4jha
qKJeK6nL5SgFFWoMbqXKn1uphziiVvnK+bn4rf4JMpdPt7rC7HMY3/zf6fOkpQeuhI2tead/MxYT
TAk9YsGxv/xURVI4hQa/EX9FbQt+GjxZujJdS9kJuEoNjAXsVl6Qs7w5Bq6cWByhiJ3ST3pQjqr5
IKHfhkZj8FR898SeApm7CR6Nb+HfSru7PcTFmUQDFyFD3q+82i+H2Ndek1udxgNPMfZ+8pQ331pj
2t4OsvSApbSpO+iV2AKhMBukl9R+r9Ucz/Jdd4KPID+WB3FoJE/VU3Q/PMpH/7lcqecsjUzDiYP3
ucm/c1EJu4uGIgzZz9rUYjFnydPv1umg7/rNsHIVLKS0VBWpHMmojLBSZpNYxANC5wLiZIQ729rB
gd0g37I36mjl6BfzNEvcUUul1kE1A4jTXMIitKDitIqkUXJLt0lOLSdQXLtHNVG7N1cbMoszSCEM
BUpa79ZcBybNtXyUUqIFmQ2HY+SGM/Zp3+xWVsfS9HGukxEh0sO5MZs+qU3HbHRattkDaksneRfv
gn12b1horPV7+2tE0aitN2uSrNe6QJyKFG549ZOfAHCancSd1DZR3Paaa4WF89BhP3pHHgEDF8W1
9ofpa7SAKNsdNdmTP/T2GHwM6snECklFIqIURKDbE7E0D5DgqUWgucldN58HHDG1gfK2W8XWL8Rm
/tLa8Wcf5n8PdFdvh1r6tOehZvknkiF5EBaN5rZ6hqhF5I7jiwnl6F9EQZaEuhx4DRCXl4eLXSIx
rmY1cuFThr7PzxAdoViOVy6DxRuVfv9/w8zyIbkPm0mWhXrIPpwQeBJnCwIEEGKp/tEQW3cYW5w+
E1MZUfdTycQuBzbAtx4yY2L6+v6vcPLeyrL13MlR/hxqyHsLsAFNG0gnnJ6XgdQUCQb0QpBiKuPh
5DRtvIW52qJqQhP69sdaXH0OdWiABco16sWGH1jjWqdBdvNemtzbSHb3HZ7+Q1y0h9uhlqaPOw0N
dkZ33eY0R6cZW8SS3bGBoJwqRbVt2iZ+GM3q67+JxNoDuCDak7MtNWlW02sOKxAJwgfA/T+1RH9K
oHneDrM0d2AkDQHIWOhPJrzvo6zkSUVv4muaR89IYuw0WWK5D9NKnrrQdLLwNAUpx33q4G8921Xh
ENZ5Hgg952wMo02qysGXKLX9u67Upo+12lsnX1GDgzxW6msKBFnbeJ6/Jmu7uOvoWLI6uYfQDZ/l
y+1oy2nbmeItYH/wDsGm3DhP9b7DVxEb2e3a8lxaM/j6quKWQMlt/iUzW0lYNoxaKovXusILNIHO
FmWwNG5/y+VA9GEFtAZhndn0qsmoxClseXhr1VMjxHV0xUP3U4KiezuS8v6j5/c5ObIidPkMesCz
G6ipnKzJW4MW0NCP0UbKfQ1T5jiVla0fNePGCUf1BA3Uf4I2L73WTSNv/NRq76NqCJ7sxpKxdpHl
/DQ4Oc1c4HGKuuNqGX5VzWC/kK+oX+3Rk3I3gJf6HNkqStFwC492ISdfQ6eoY9dErQ5Kpy4NO1Qa
lI/qpNgRchRl+r3UYzXYOGli7ZS2bO+KOPSf7EhSEGYapJ2vQJMx09H+4pm19duOBu2xVNLQ2kih
lryAiA0lQXQdyCCiafhsx2bculo+eC/4uGbHFIOnr4khj0A+Btt7GYtu2mHihrBSihl4DZgo07Ud
ohrhR8mY4r2GpstdX+ThY6MG0sdhKJwTUlSNq8D5PRRelFHPiJPmV25n2Sfy6rBxexmNIDR5mA69
kZ3v0IOVU6Tqdea2Ue+/IW5iPSr1RO2RUTwgGRXej76BiElUgvlAoy68U1HHP0lea//tlSaCOe2Y
//CSAI9WnGPvI2s0H4a4xZnW5PMZpSzBGXWQs4EVfh9UGVXGwutxlKodJO4oBu3M3H7Vxh6B5hY5
RrDk3VeJB/Bn2ezpW6vZ5La5SEw830QoQcma1WLe9SqnVkLxgCIUWmWGObvBinD0UrRrOO31yf5a
mpV9RxIG7sfvy3wlr1mKBb2PG0wW+AN7dokNuZpO0Lo5hFHBCiP2kpzuLGnN1kMcOJebyZZJ+Dkc
weYBIZ691nLdt8dpbHgU4izyHZEYdUsHB12MPHHSA3zgaFdadAUbM7PuDB0Ls5WT4zo75wfQFwd3
yOUGIObysrY6kv4k9nnDQ6ndqKn0FpsjDjM+FlpyeEK7oF6JuHAIU2Kj+kQxj1IiUS9D+r2f2DLy
xO84le40vgmHu2Fju9G9evwfetZLQyTnEVB9fBuuvARyqw6Vfmpx7j1JzygDhI/lExCjY3rAOGbv
hzsHTdHMHT/F+1VC4NL3ZVp5RJKvQ3sQy+ysnhgWhjKlnQU36LV7cH7AIu8/jo/BXnuync/xhm7G
KdlF/msqbax+t+7nfV3ZYK5RocUORAW1O6erlqOpTXZg0kcolF0Z8lHDcnf7RlgOgf8i2A4SlrnQ
baH1VW02hOC4eJ784GW0/P3tEEubURhzCjF1CjXzEp4cdq1nGKAc9Nj4nta4l+jF96DqV5oFi2Gw
IuIx8/4Cny1MyRpTWyvIJvO++ValJpZEjYb8XrfykFmcsbM4sxs0CYIIiCgzFtVGhm6uTw8r+PYv
pgyMlupQvdBZA5cLT4kDz8rGjq+SuCioIYn0qwvWsEuLOwsYiAl2GfOjeZnTjCOIXQ1BVOlLG//k
goaVxhMG8qSnrkEtF2ftLNhs1uIE/wEe9dQgy7HZk97km0FFJ+b2vF1nxaL+ryu86nEfsS3xK842
bJd64aDYQuoviXp3xFFnq9r+d6UaXurB+mOrOYBC59Fmx0MapgjAVBwP+Ac9OsZ4KoqTYiJVrSTx
SktxcXELkV+KgkIWQpxUZwNrg0lh5XM/K6p3NOTEjUh0vH7NJ2fxK/0T5v0hcBbGsQMnkzOJte03
xglxF2snp6vYwIUyCKMQTz4yUdpS8/dE3JjqMGpMnCBay+Gm2At3kfyU/lLess0aT3dpnXNRgZcj
GwCPKBbN2aDKss58O6bIkQayvFMjGzbuaGGNGg2Uo3X1FTmPteW+gA+iwKmDq6XojonevJIVqE6v
89TU3PDv7GHYTlvjGL5pFZpiG9VCb4CW9z45gCvW1/bAwlI5jzyngNle2UR6x3ARmvJxcmqiU1VN
4QkhjbXK+1qo2ZEL+qIv5XKgfOR3ymaUh+pBiFu6QZENn27v7LVQs/NjiqWOHgChwiF1066Dk/Ns
6yvHx8JD9+KrzfOpSCq9aLSJkpzKpxZgx89pw5NsXap84aASjpnQizTKkJxWl2tyRAfW86f+HfkN
HqLDi+k78L+Dfxcehg2WQm9FeFynrC8kNIZi63jdgXC85ldKBX3vsGdVVilCr/ZdIA/o0SQn069+
TFp5oLP6hHXT2rQujpY+Pt1SkTrO6U1lPnYSian2zmBJUbnaD+DIwOgImwLsZl+DneyudaCWVgzJ
GzU6UnSa3rMpprY65Fov3hfNQ1YV30aEiDUrWzmY33P82RuAt4yqI1NBy8aYLxmUPicUt1OxZJpT
uOsaV/5tUzMwjnW3VaEi4azbUKFom8cGtTCU8wawIO6aD9bSFJ//jNnNFxuRkjgJZbtyUJ6dGFmv
6TVStcStrbWvKXb1fMTCZEWlfg5pYH60qUqhjanQfxYaLt1JbBNg3pv+tI4xWUAtcJH/E2t+mMU4
rCpST6xur+0llFPSt4xe4q66HzbpSd3r6b6SN57stl9SbRfu12xCFy7Ei/izE25EvjXBGsdwY7Wy
v9eyN27Cqg8+3j7cFrrcl8OcnW5j0Jt6XDNMYc4cqU+xs0329hZMyH4KN2V/yMXg1i7Ga8MEunAo
rlN04qYizZxlFV4yxbYfl//vS2pghWjLQShTj2tk+aXd6GCHIN7JXIfzpiOSMV1sRwLlkjvBNrCa
u9qQjlG32mdY2giQk8Wrif4RjbjLk7UZh97SJJ4BU185D1bvfGttOUR7WlGQKguj7e1Pt7RAqMoL
mz2A41dFwjxoNAW4EP0x33ic2mrr+/5KiKV0CfgDaYSCqQV12NlJNjpZGmaipJwkHc+b0DSw6MGm
R9KG+EvU1M1fFpo8rmKVqAbDc3bR//0dN773qmKLtNLkXFqr4lUK+wD8swGF+nKCZcwMK6/lOdd5
d+Hn4iQsZ7y9j3ji92H3v6GtFxbPRcjZBFhDHerJJF6QFGF1P6BRkO4Te2VkC5/yP2kpRE4eRPMc
m45kFFoTuC9Zq07UfZ6zdvxjgBLGUbyCBV3EoAE4e9dlelHR+qZeY6LWuyNX0h5bHZBJ5IzKSql3
Yc4uFo3YJ2dZb0dpqK49GQOpNnqsouFgtcYz9/wasnMhDsteoTdskFGQ0V/GcXIz9UoKf1idjLxT
t7y7aElvMYN7qNz6tXA25fN6bX7hWwkXJ15fsNau+9++xf2D2JvqdsYvLSu3fWgfbm/shVRJUHpY
CqQPKInP1lxfJziKUQ11ueyaNwwgUzpiY7WViy55CjzTfkMDJd0OfqMd5b7+F6k1ManIsFY4zN7x
DWefTzGLwht1EFddWxfwANPSxTRB2tco7d4e6NIdi5crzisQtWCDzfscll+rFWIxtAT89GBESJ/i
Axt94bGeoL+nwJxuAxXjyf7HZHioFgYlqtiIt0g0plzNHB7RasZtCuDdphrar0Flv6DYUa2Ud0TJ
dpZ1CCAohQrBQqaUdLnO8tgyqYTQ8NJrJI39TDrC7ApcOzIOYaI/Iv9cYxhtrKFlFpY3wCKMcVUY
cwJhdBl2muq6rALuLWwpN7362pqvZr/WzFtYaxfn2yxIUwxVKyl8bKuASa3nyoQOWK0dBgljsky9
k+P4VMTNQzQOa63shY2EYQCdcpJYtKzmH79HRHwq+JJuyrvgrdS8/NR5Ury/vcYWPp4NcIEKrkG1
ybJml3KW0A0xA4CZejjkG1/BbDDyOu2hqUt8JZygOkLep1rvWWtGeovjo5ImREQEzXW2bMoqbNu6
pt+DQG++qYfKvE/r0lzLiReyDqBMstAAwBSbWuflMpGdLvDtFO3E4KH7iXQp2tIn4RpmPaG3On5T
DuqeFuVprSW6FnZ2yBu9nBtNArI9d6rRtbH7dkszfcS97CGXOLtuf8WluRSkOJrOtHCQ6LkcpJUY
TSE7VNcA9r04ffcKBOF0O8TSgHCsoXIHtZEm72weCyiFhZWXvCw4dLZtVR5MI9NcR68/+4G2vR1s
AdbKe5cbhBe4YxJ0dnclTlFkkcDwdvtxp23zwxTsEXr3Bkgy3c7YxNtRdhMTbXcekW661r1ZGixZ
N9gb0H5kd7P59MogL6VIhI8/yVL1okF1t+wEHGNxvD3SpS/Hq18RU4vl2/wBbgtl6gg7U7cYpeZZ
OPg8aKnjrczn0njAPajsAoVWwpybZk81wjOTAyitv/dl5U4zeeNT3vPqYGWZLJzKvFyojYuCHvy7
2XlSdEGvh4AoBSDBfIgkvdu3dWMcVeFccHvqlgYFF1QDb00icAUkrJ0syKQBcow1YIcRGj36LDxJ
H+JO8h6rMFVXstClRxnsOiwAWZDAcObfSop1pKlDVoWwKjc/CwKHcZDu6mcMFlY29NI0nocSYz9L
Mnrb7xJ7oGhQdUjRaUYLe995M2EKrARawJwCMjsb1GynpX5bj71Y6v2m2+qfCyJRGvlg+a6Z72nZ
b4ZdvtXrDVJVqe2G8SZ8XnvtLn5IIdcm+rUIJM2atXUW5VkF9MDFcUNzqWHkW6glygOCK/lJMvq/
bq+bpVoiQJV/4s1vniSrtMYgXnTKP7aH7iiKJPnLejFx8SueBVIvv2IwDFGhY5hNQypPdpgAvKCj
HGwdkAErQ1qIRBJEc4sjiybEfIM7vhcmnswLKfwMwLosN32JNissgF23kYQvBgU9AR5eJS6LIcyS
PyzsKZiKPhWSg7PlM1U+OpCkeTQMat6+u/IQHqzHDuJYd5C2/2KlYCVEv5kaAvjoOY5XUr20zD1U
UUal/Nu39K9ZXXou1hC7sFi78JamFOVSxRJcXv7OTrIBMmpb+2B/7F45tLm01XFAi5w1OYaFC4Dc
FQoHEtUQzudhuIEKeJtg5Fsj+EjB4qXsspWX4ML+4h6jUY/EFBimeZsXJE0YTiVgCFbhI6+zXRJ8
af1fxbCmDbQWSIz17NSKorrGEwYYGCiPr1ahgpYy93kib4ZiWju3lhbe+aDE5zuLVQxDIrcoSbvm
ByReYc8K0ZP64X/DeC5+pLMZnB3HVdk3FTQN7s8SMZViBxBuZQerIqWYbyTyHQdUG6vhammTZZgo
t3Hi9yi4No7rPNt3xfPgmifprYDN/QEPZpRntqI5FUXQE9VDfRcdgpXH9dInRBsEnjBXqspmu5xW
nJQi1HwMzR3GFzuK2FuOGzam66sr5XlxMMzHi0IvAA7FsNGtmn2/KFLCKR19OMKh9CI1/TeeVT9N
2X8yUzXYBznLdeWMXJph6HUO72mNRGu+DQAaKRIyy4JsEx4HlDq3Aho87PrT+Kr/SDZrd/jSohFs
A0hEMMNgPFxOJZhCtJoqTv+ylu4qIZ6kSStX2dIZBYiKwpWA/VwVxpAc0KzCsiip6qH8bOM3fRgt
PUH6I1vLtq4fijBSBJyJqovQ/5otjDGSYyOx4HnZ2OkBs9iH4zdpjLdFkzyGERRTU15ZIdeDu4w4
O026RgmapKb6EVmPlSy0rv7qSYRur4rrILbIOeBPYHdCrWWWC+BfmlrU2ckAppepMHcyoDDSyv/P
KOIwOzusUn3UWn8iSld9LYbanQqsvfpft4fyvmXmW4q6L2m3wR/eaZdRmnGslClh4/gJ1pi74pTu
ov1Q7IJXkeIARdsmR7zktio7GyWFdjvtmoNKp+8t/pGvvGuW2uyiCP3fHzObWORuOhUTQ5EsC0Cw
dg8ec/hin6pdtwt/+Zto54MNS90/13Dgg57FnU01xQQF5xriBmne3gW5Jd1nlt0DmSiQq3P6v29P
+tImp1GDFiqnyjUj0VGTqQZBRQfAwTlLUsZ672e1+eN2lKVVSlGV5xRYCfo0s6NElT3TsTNqJUjm
YsnStsq+yGJ9x4OgXimEv5/wl6uIMh41J5rQVGcoH1+uotxIu8QfVPH09o9QivLf1X23qR/yPcZ5
1QHFlpUrZ6FvAcuAE4VWrcju5jkkJkETnClGJ0AnImuN7R1s5OpeO6D4sWneHH07/fmWFEGxWBcw
K64gMeVnW1Lp60b1sPp0U8efuO2037hIYZZEc2V7++MtlHEJhTAhQwRZc+VtIXuW1VM+BEW+F0If
Ph1gV832fffYsCvxF9w7j+peXOwlMurh2rP1evFchp/tiMKmTG+InSgU+IUY/vCQ7eMD5oWH+lRt
kg/rnJjrXeHwEGGtUjohdZ6fqk5nO1GUQuow+tHc0YaotoC2k5W8doFKCEfFVEmf33kH9uzxgWFo
R0ZtAfPC0JvTzvsW4lVCuXyr7OzncSt6XmvSH9d5y2VMcU+erZvMg8Ok6ayblm5XFB5C4ynEvjeZ
Uqy6XlZWznXKQjD4aFjMAEihPDsLlqhB3ie8VKtm1H7k0eQ/xmboH6Isjp/qKgeEqGRWMGyo+4Dc
bqTquS/a4rcJMH+PLOj42eaxu1/5VQtf9yIVmG0dVXSWNNF6l+/qJ6lgwzo7SvBbYRS4jRHFSw5r
dfiFTivJAHVAziPRZ52//HpNoaKakAwI/XMh8Wk/TECbjU2wW8elLUeDvSlefnQDr1pnKeSIPuK+
7u+sn+Gx5HHB7h1dIam4/qpdOnJ5X/4TbramTOrefi36PO0mfKpYyMFef8G0+B3F7NNK2d3+gotr
+GxZzeJlVUqnmpKkG3qacuRVEm280C/duDI7bBDs2h2U/OPtmMub9Szo7A4bBkeH0wJcvN9YbnOS
fopHmwNA3ToYdzwT98FurVwgxjG/ynjuonYkSrlXXNxIp43Lg0ujxaBvms50I8fehrqKKoLimupH
Q/tye5CauBxvRZw/FPsgxIc0pWnjx92DFDrqnQ6LX7ORPh7w+3GDHLtONx11BBPKQH42ilo65oik
/cC1EyEoufALgMUdWmxONLix1ddf06mkVxtYgj5Q2y9a1PrPrREHn+Spyo5qiIW9VJfKdgpT3Pi4
weg4ZFOOevQQY9jud3p4KnJt3LRARuvN7SEv3S6IJNABREFfA9V1eUR58BSb1mrBAeFH5ji4Edef
gmjlILx+leJpj0I2NQwduKg2WzutSY/PdDh0+87+Umr4d8am32wUr3/o6+Ff7I6zYPosjVZzrRpN
XvvYOmed79KICx7VPOu/D0pbPfFbnH1tj/HKZbYwjxdnwGyI3mBmGFhyBiTt1zH45aF8nxrhysda
mMezIOR5lx9rcmDHKjko4j6q9nkBP6P55uDHPTlrNPgF9B0H9n/PNDKQy1BofYOMjhjPPa8R61mF
v4Y6SbRNN9hnHonsTjv9IUQaWz1Gh5WUS0zWbBteBJ8tSuCuadrIvITCyMEFMo+DbarEuyTE2D2V
Xz0oWJiGpt+xyl7JthbvRkoMVA45cngrXw7bUnCP9MVn7Ly3QKVNT9r3xxuORjvDQ8qNvvAVjGpI
Ihr9REgxqvUU9ncLDCH6fDvK0p1ECeifs3OWevgKfaKi5uyU7yq+2bsk5XDX45tk7rMPAaKUtwMu
TNxFvNmdlMpjg+k4udxke27WHtWgX1kUC09SsqmzIc22GGYSU+MV1Lb6Tb9DpR3/VE4tNz007mBv
cCcmmajvjX7z78YGv44KL+T3OVTBSIY+KS1Tp1vq00PElJbPd3v6FnY2Y/snhJjes7RUD3AFD4AS
urnXPWrmdzJK18ZOPsY5+s8jCVstAauVkeefbWxP7C1MuEkeGu8xleoP1TA+CQ65Wzfe6+1YS4kY
bdh/gs02clvh85oEQOal+2brH9uDeZJPNYULocK6li4snBoy8sRALWjxsYdn66NDfDllV7N3wZpt
OjOWnr2qSr4LQY/HYvS6jV4m0UOqNPLOr7o/Nu8Tys//hJ+Xb9Te8LqhJ9nPzHD6VNDaONlJhFr3
ypwuLBVdeGKKZpvoO8+OKMeOEysXMt3BwwB2F+XJN1i8mEjT7BMvp1qoM1on7dftuEsXnCBj0q8V
mrrzRoctodqd+ISlDpd8CezS+Wp4k44RsTNNh9uxxGqfnf/n+cKcCqmXuVklGaAP1Ykt16ylZzvp
V5AlC+OBwUotBqAliNY5PmcI+2CKRLVNkX20BAfzW5SW8a6yrDXhh8XRiKIWVnIwz+avaUkq08gP
KMJXqDK4njU82Xj63p6xxfScWxrIMRuAs2i2+JGNHibwuZBTbKWKOYFrdZdpXYFdB07F7hT5xR1f
d3jUgJM9OBTpt1Fbfp8yX38rWsunY9EiIOSCTvW38qBqK/nRUhUFfCZlZF3j7OFRcnnCBQqGNqrc
k7uIRjUWd327LQccN9Tf3smCcRrck9iErZvEW+vb2hG+dBIJeKiOhCp9tCsDLEUN5UARzxfD3wYv
QuGARu4Gr+Bxa2z+BwT4wke/iDe7D0EzWLHdFyYoF9N+6iVpgDQ+yPbHAfeJOz2CrICnSktRNTRt
nLEHeVPlZn40M8fvXEsdlbth0vXDxKm8kuMsHCAXP222VEqA/0OqctfUTl4egsFCpScstU1mW+WX
wJOrZOXIWpgLmKOUP4QrmIPWyuWnj8IeUr8ooCkTPOY0d3v9x+3lvxiB9jncN4EVm6dtWmiYrWRw
qdlS8yNM/Z3e9avMs8UgIN3o0gPTQvDtchhZ3OEEnzFvEaLNWuaqv7Nvyd6hIp88dZNrShv/eY0m
IaZmdhKC1yJRFC6Y9Ddm3yqPvRgVBNo2EU4sm8yCRjrV4VejNh+joIRvh2vSytdaDAkKHYw/pVVY
dpfDLAev7RWFx1re+G+tU91VhhJsTdM7pL1dbkKnWsvslhYkJwKAIzRXIPvPBhkqTZLS3wFRradv
kyPfhcp9NdYWC3StKbV0TtJc+W+s+S2tq2VdDqVY/DvR1yhe03ab6Ec9QvuUOhxai74Su/7z2gG0
cN0ITTGUaxyhRzI//rK8TJJJAuJX6VF7TKai+1IXcXYfZna2knUtrFNgD0wkqIQFcruXcnVKEo1L
xS/NQ/F/zH1Jl9w2lvVfqeM93ZyHPl214BRDzoNSKW140lKK4AgS4AT++u8i5S5nMNjJklefvbB1
UpEIkMDDw3t3yD1yAHNR//7xltuIqGdqrlnjZEqTIaKKY/n484JhP8AZE+C+cb9VQFxbIihPuGCf
YIefVVI59Wp9GpCkumVrxcpAYzcrL2jDngYYVIUfT01fKTxBsuiv0RbBuzQsakwDOhrqUQ+Afr7z
rpuoeNT+sK4hCnLM/0ClFDVFHjb7GRePLshCHQpnSQB12Ql9AOPx4y+0umqlUAF8zIC1RVH8dE/y
BPhdw8bqkabNcKoc+COE6SxoNbShGufslQ8QHoe02n5j4JW1BPN19K4gWSKbrIvQzXgJxHiOTAxC
rNPnZGfsoYMUkBe3DJoa7rSYerz1rlfQo5DgQ6PflbhiyBItAi2dFQqoJQrUUxkoD/YVuGGiisYf
MG8JJphDVe1d4exlrtvsti4RK9EPeGbZ7kGeYKKAfPqkVSV1iFIC4dsIml5pdSPunKSsAqZ3NCpw
LqBCV5vF08fPee0xvx9VPx3VSOx8IBZkzwoTDQKfGgaU1121/vXQjg2EkimA98DuGPJrvLtl1kxt
SCskrVjTwr651un9wC55TXFubpzIMmYvDi44YUDcSYOpCkS75IZ+NxTLuJHpOZip+g5CgBCQz0Aq
7HZb7ZyVsAo6CjpUUFVD5c5ZrE+Xlo7TonXrgxGMBMbcQ3L9MKZio7qxOgwWI7RQLXSLl/lFDuE2
JROu5c+e8+IoSetzxh/zPss33tDqQLi6YoujUHp2KwFhprL1MUWnGKJJcW9BzAg1qKaIu6mlW3nZ
igEe0jLUZKFTIeXblpcG0HSokufgB/BIRFCH+ixKH05vInLv1KgOSaxETlDsWAQQaRZmKCYRv97Z
0S8vfijeGNKKDWTfM6ANa2pSZRbUlyGEFnvCtPySOlsQ+7Xj6qTrtdjYelaWttOgcGPuusN4RYPB
L59cn6FsVAfKRsBeWf0ngy32s6IxhueK+4yiT+Nzbtv0AgVV41gVnERsnrQdSVgaCrMG3a4vtyQh
V05LUxYv0V2FqCE6rKebL1UIFFOTUTq/ub1PFWvXOLhIT8kUt4L8+t6wAB2FKAjw4rheLYKKYk8g
uxaoexgQhr2ekrz6JOoc4tEiKbZy8JWJoSeNsGzDXxZon8V2By8tF3qPnAPKZtgOFSYaQNYD+lNw
Dmv9si03DsDVAcE/BwcVwUVdPsmiHW277NEQmmuOJ1kmXz0t/6Pxui9c8C0JqJVTAFAGUIakJCDa
JIvKDjMyj6g6g70sNoNWp6hublaP5O9YxOWTMRZvq0t7paJOKwG/UCa+nYhf3vxURmi/mBfk7ted
5hEx381psRTNamQUJpuQhasg2gW5wyJqNArPcFCW44/jyMqmsyTVDmwC+JEBmHi66jvSc21UOrnD
/3In1/db3dcVyD2mBCoSwIFSC2d5XYFjuNOlBsbJDwZgdOhP+ON1C5NrJ8ivh89S8d8IsBq7yYe9
VbrpNrW6TIBDeatzgvC92ASTWTRmaeE6bWbFHFHTHMLSGOzdx0/zLbU7WynvhlnknOWYYAfW2GtF
394wLSv2nORKoKbykKgbI+Jq9z33imeBM8TvOlAPmoo954MHkh0x9TDpym9lnh/6FFXCIqGfGcS9
MlXPfT7aJOp1UvtwImVhL0ge5qZbg7ngmdeaGJ4yrw7LznhR+/5TLtIIIMmXwpivjSL9PKF341sN
hgHkR4HatX5MhvwLIKMvnauGdUkvVE7vvb481I4V9CbUaNJW/6Zr5ZNZq9qunssM9H/T89M+zfyu
0D4Z1WTv9cl8UmqIzdYauennLROFtfcGXW5cclEIPJfrahNHnXgiXQaqPGR2E058A0+6NcJic4sZ
rD+HqjhJnQ5xEWzo6WljVayEj/dzWGznhnRgdOIl+VCvhtiIod7bFnnyjFzZSArWuj1QVJFlFngc
ohqxGGnuU3A2wb/wi6cGLmoQHkb30YbNSz7BUKOLJHikiP8DSsRqGHk3sDwS3mWu2exO1PQwsHqn
X1UMqmdheg09d7h6kBAaOdN9/812DtBYiYrYC7f8L+S8zrfdX/Ne7G6c58Og9y52t3B9J9XR6VSg
WarSbNO5ZG25vH/Eix2eVKgBIUDLWsgUJsf2aLAdiR0gOsy4Cq1ihz5C+PH6WetLIoNGwR03Slzk
l700WBcwNsEBFKou1b2xRym0C5NHA5QTOx6ukDWwjWrn2vPUpZ8jINYAmy0P1cqsFLiYAg7AMnow
WXpPenPfqPrnjye2Ncxi6xHujYkFL0ff7fUq0LLMO1TawNBhE1u9wrXX9n5Gi52hCadguYbzR4gs
KNFX4GKIPp7NWvsf6TjsM6AEgLW4fGpm1vWm2WITNM/KjXdDbssDymVfpD+8G7KI6z65Lp+KR37A
/0V/J2l4P/ryYXqcMdBlQQ5x+VFLrNtm7D4NibkRLldPcrCR4BcHkxCI4SwyBs8ZMvg54YiTdmNd
7XsX83gtt/l8L+HW4pHs+Y3Qow5+dipuPlvV3dVFA+F6SMxJOcJlsYF6md1QDdUVFehqJIT+AJCz
Mj1//DLXclhDc3TAj1GCPMPeJbhJ5lKx2O/H/Gil1Re3Ed+ZxSD605Z/Y7fBYgP0Lmw1sN8X0Ssh
JOFWi2t/lthXPJuvqaFeIJDffzylFS4nQocUvMWehqnBsi6V5XbS5A1gS+VBRy/pLfuKpDtQFvON
Ka3hm2FAi3IQyv64dSzvADZDxpwYkAiUt2Ttke9o4N07gaz89TfVg3e7tSxWgySwBtAOksIIZ9Ks
nts0JmTZfsoHyQpkreAy7iEw6yHUEtSLrZxWvpblofNuQG0BLBq9jpXmiAEN84+5sD717uswlPBR
VI+2+bLx7tauIO9ziMUBK3SKdofMgySe2gTlUGKKWKQBRUiOvZ9tROY3RMPZ5N7lXYs16Zgz0Z0K
N38VGAcHGHU9KKKi9ekRdkeX853QUEP9WQdIIqTrnT9ebL3StT0obyYAMQIQcUa/h2VMM5sadKjy
tPdZj3RXEyGgwxH6xhv38bV3aUPbBDVM7Iyz0O2wvANbRZ6wmvpkMf2zZ9b3Tul940X2o+XF7uPX
uRbDAOsF0giYcWkMc5ouFYAvchP/AIOT2wG6DTxQa+drK/KNfbg2L6hpwKQLVQbgiBevsa17/HDG
7ZiIa7Ce99ooUBqrfKKQEPLk8cfTWt2D74dbJEfglY5dD8rIG48inYAQ2MstWB3qqJ6PDkXhe2uR
rI+JHqY8eFHkOGuUJp3rjjVW6hSn9+09D7BAH4G0A8VAe92G+a++OvQUpKM3yvvqYiNStbSHWoLd
Gm5flB3/ahMA4nm3BYBYjdZQ8dCAkIHT01nzi6KlPGUmsglmGBddNt64MNZF9n/Pay1useE6QW5z
XkB5VRE+nbYy3bWl44IQiSu7bIstmf/A0CvKAEUPKMAgdpcqmOrkQEcL11Jt7H2+aZu8FuIQHAEs
AbFH2hycbgqtaqe68VBlKQ/Tpfuiv0pXMOeTs4MFINtt61mvhRecULjq4qYkz6nT8YYCdhuJhiMq
GVBWZAp9sCD5Ehij3lyqpPz28d5YWzdAIOkI4tBvAnNqMZrZaQlTsW4ort99zcM+f05VsVEKX2t6
QdIGHCYQTGXPS36Ndxex0ZvqyjXRrXCvrG8J841QfU2PXjBgAyK/8KGMherKFqNwbRNKejqitI3J
nTF5q0bvwM2DHpJk8uLwRXJRBRkabWDFR83Vln6fvrI40dREyQ/7EPjC5dP0GjWfWunhCDnZKhjJ
c3sP4KlUwDYx+LT/lh2cXb4fL+toeJEpKR2C4kt5X30fDzVQI7ut7Hv9CSCUWxIDcN6EyCF9k01u
j358GnaX8CT0k0OX+slD+UM+A7Fvq413vXKlQQKOmojsR+DSsYjtRimaue6xX1SFB0a1t+Df/PGa
XbvRgBgNiKUsr4LItQh22qTTWUg47zDFUkLI+oPuSOhEThlVl86u88L+uT2gHL/TvpNL60ux1UNa
nSNUcaQ/HJAqS/5yVViWwqsWXU0gm28dGLzuc2vMNnBWK5FAKjFLqi8yDTQBTjeNYGMtOM3QQ9Ga
zs8q7zuax7Nfj8oUNnqy1atdCQWgn5mSJSb1/JcoOmzbxLNGB3rqRc72utGzGFoL9fXssS2K/drM
cDKCTAXz2HM+dmppCm7YyGvE2O7duQ88Ay0qgbgq7j5eK6uTMrFQcCyuCNwWipaZSYr4VibHbr7E
zg2qZGs6a8sBhXG0Z7DFcFdaBFHW9w3SfAtVZKH5ivnVAovnb0wDbT14+iCanWUThj64iSuAl3Z6
h12qOogCjga96ilNtoyZV98NZiJB828l+NNVp818tnJZ6ej1IuaaLaB0lzy7Jb9va2f38bTWKoO4
XALiIpuxqA8ugoXekdZkJgiRxg1JfC109tkxvTLRxigOY9hdd1/HfRttKSusNRABhoKsNAjK6Kst
z1i1TyXDF9cWHmmxLIQkoXZfHMxY3XvhdLsxybU1+H60RQmkH8bZtYsEa5D62bV44j5YQpH6kMF0
2jrCtOJhG0C9OibqBKDMwdEYZZHTt0gVvUnnDM1nyxrgRpuaAI82AxBnAPdvhOO1wx0957/GWoTj
tKETaRKUXkQwxyUPyXfwyXDQ0jwyrrzdcO3Zwfi5UjfGXVuoUrXChXclcpel0hrEO1uz4mAGunp6
nHUzqsrOV9wyHEexoX/wtg4X906UJ1AJQVsbq3QJY0kyqxG6ZLFIXrQk7pJ4Tn1uAe0ZFKA/Jn4Z
jXuhBvBlN7cEVtbeJU5vAF494DCcZZ3V7jPL1GfceM3CF0S/YWm31wt9Yy+ujYLmHtQHAb4EPmgR
xOg0Ak6MHyKxJjtAtHCsGU9DsuWutRIrpV6nhA6D6X3mxlNV2Tx3WQnmh0Jvrcq9RGDYyvtWVsab
rDGQJNA3w2l2uvgVYow1OHsgbWZmtbfVtlF9U3aDAlFY054pxfzHx3t8bUTQgiG3ilIWoJ2LS4JN
lM4QKjw5vRb6Blx8p4l3gEmIG/A624gnKy8KCxC8CPmSpBDB6ewouGjakENszXZmcqNCn1qSGrWD
Rkf119eETNqxINA8PJeUygYquFGiPO0KxW9HVFNy/aHR9Pjjp7e2JnC5gpoJzgGpj3Q6o5mXIqUN
R6McZmG+MNyj47bzrx+h8vYmJdkBTj8r26R6BRnqtxtyeq2Xla+7R8t5+vWJoJssxcJhtHCmpOMy
JU2gRQtC2CC+VLP3zGv9byALMA2JskECfI6oc9SU6VQylC06+BbkZ0lVbjyqtffhQpAB/4BAj1v+
6fvIM1ZUZoHXbrPhtbDqe01jf0Pbwnk/xuJQVGqzNEkux7ibdd+J530RaDsRN9f9QSIRt7pVa7sG
wGOQzgBgOwcDDlPeokKC8aBZDKLZLK7UUblDUrKxBGTGsjgp0AUAxAT/SiO3RezRp3LWFekFbGjT
g5Xz+7zB1LzyD3ceH7klNqgvaxVt3DdRLoPsCciIy4q2olrtT200CXP47paCXTPD7N2oMoT2WWTS
tW7O0RG3Bz0PSyjY+nbOqxmiN0p60EXaT6A/s/Kr7thp9PF2WHnmKCvge8EeEvt7yY/0+GDzKcOz
oJ67g9f0VZ3SGaKGW6pqa2mkK2FLIBVKVsryobeD1dXdLNvxQMLgYqQ/kTror2B/dmntzMxXfozf
tRbdrS3BlLUZogaGER1kB2c9kpKYCno+GZLlpJsOfOq6FukytGaF0rBxI+FZGwy+Rsj/wXNCOXix
tOqmzzUuzToqkuuHHuz1A+TBKj/NVPrrEQBJ1V9D6acRQNfZbKUeHqiW4Dbt6Emxt8rB2SgDr01I
CmrAr8lGtWRZI8Vry2d1Qjer69JrkbiH0mEPFuOfPl6GK+EM+GOw66BpsyLfPGW6yltZ1iZ6NfjZ
oFw09abX7ArUQIKcwQrDfRbdnkXM1Lk3tS1MXU8QS9tmHyuJBipoKngkWO5Ycos1UNRKV/cyNFu1
8jA45LOjj9R3FGBfBjgEb6w4WRhfBLOT0RbLoORzBcVYDS+oYd+rqUIVoh5CCtfvKYUskBirxq9V
+vnj97W6nSE6jBwOya6Uvzhdfd6kF8SoUAKV6K8qghvqpEfNHw2wq9OOuaG9H/f1s5oHWyWQtaeL
4I2SPa6GUln2dOCeUzcTJfgyTaXeaMqzYsOquujDRNfij+e4tvThE4zLhIbT/MyrjLm1V0kdN6xJ
Bc1qpqkHU82KoyLKKvx4qLXlD0A1wEpSwxzNndNJkbTtyzzFUJbFfQbBI17+DdYPMhGJOpby7+DE
nA7RCfihFipoKp7gKMTX0KKh+SsxtLuCkr+xm1FKBupK2pWdCXD1RPrFWphOS+7K/jVBtfVvPK+/
BrAWuXxRIrkepbxvaV4yPvmwzt2IrisvH6UV0H5l0QjrbfFGoGE54QqEy3k9twfFrB57vT3klrWR
Y628eHDCAZYBzw05grt4K16BwkOWuGjgZ+N1aZVPzKDfPn5WZzNBKDJkiLAhu4aekMyG3tX1+6aC
54qDQihPhmc1m+5NOt4YeXX8eJizpArD4EEBKixNpJDGnw6T6TS12xR3UwVUodwnXa7uzZS6h9ni
rPJLo9JxEy9+WZgMwyJjhKIudBah9rYItp1uQsVVCmfMDQ8SUYYdWCyduqXbchZ1MIxMX+DICDkl
UFpPZ2dN/UDcJEE1tNB9bzxOHvc1XLggd7KxtJeHlA7oFO5xrgEVXZkrLRaebULeuYfvte8pdxUd
DjOFbnv9aabCV0c9JvkrbzbR+vIpvT9E5KDwwYUOB1JvUEgWTxFsTqWxwdt/S87SC9mCafYS30Ei
d6NOszyvlkMtzqvCQBmqSTFU76kBFD8DyyiO5QhxE6M99my4n9MteNVyByyHXGwyrD+1yRRc+Sw7
9VUcw81wrzVbK/EM3rQcRu71dxuNtW3dZRQzE8d+lPrOShlDikh81fZ2COu0DGgEv7itHnUAa9+k
sbZYj29F0Y/e42LxzGo+DGTAV5AmNv+raF3H1ZX5xf2emaF6GL+RF1C5MDyJyoDF6oUXSlVgR/PV
+yQqn81rwP03bbPWVvX7BSb317tnIxqH6YO8SirltJ8Nfd8KF2ZWBNgaQW8yCjGkdLqfmdg4WLfG
XezbqXA0kK0xroScoRm+H2MtMvdbvKhlGF+++kXwM+HOm8wEw3DAme2k8NFw/zi8npU3l0Ms8h6i
8QRrWA5xHOIxmsM3sUlpUATAbGDv83sp5lwH2i+WsuS4KPtA7xXmyudmGYzAfpMSD2+uGADAVXo7
KiDVC3GwlEQbc5Qbcbl8JV1XdmmQUy6bNF4LJw1XVuHHYAqLewiywpO7vOChh05+kvq/WnDA3FAA
eKNLoHh21nvOzbbwPPna6oF9q2j6zBX4E4H6fdiY2PL4eBsIFXAQGSCghjTsdPnjycEuuBFYhpfZ
vRqMsy9hj2ZI7kkK2brjJ0Dmw62G1FpAQn3r36M6iywJvaM2NwuMKjUglMwvXmCJnKImDqAL7Hl8
i/nWDBp28yJZxOJi6/GuhPqT8RenCm/zwc1rjK9+VZJPdT3sHNYFrLlw+RzWXrf7+CmvPmRUw6AZ
JE3mll3tQbUh1+VM2CFeHmQU7M7pi5t8ytw8/nigs4792+tE91Xe8QFlfdur76KZ4mIUVJDxBH34
/tp+Dd9fOKwKCZFgV9B8DTYGXAljsgWHYrlUGzkrWqIF3aqtJtfPId2PyHdr3/lM0Jqydin0kRS/
O7YHcz+ojV/EShG2xPcOWzev1Wm//xaLID7m6AlnKh5wCUUGsw81HkhNcGdH9v1teRw/G91G+H6D
CSwiwsnEF/Fb1UY2URiI+W0EApq9AyU6dC7mfbIbDiWEvGISdj5cpO/59yMFPQFmbaU/RT2s2rYO
1zP6pnzr76e/CPIQgysrZZLrS0TtE0AjpPGtZ/utNYkaqZ/40w/FCbJL+9K7S3z10b5wRn+zVbmS
q518jUUsSZJGZ10xy7WQ7fXXNCqwhV0fx6l6seXLdCYjs5izsQghtGk7wGMx2BTbR/6j1H16zd+M
8eq9eK4qWMJqgRWo/jbI6qwDvBx7ET7snkCDrMTYEFeGPyvOOxJ3vrXTQaH2t+F5Z7C55XiLzBQF
B29uCMYzd+VtFVW7JlJjDUR/SG1uHAhrkfHdUlo2twvuOESXAaSr4eTNHYhY2lBzEMMPr/PuhhIS
XtOwWZw86wIvZ7jMUFlJrdbBsOZORHUaZhccprdTkL+QPRLCozb57Gqr/rp6DL2f7CIpZYOiJW/v
MfuR6z6fI0v304ubdpcgeOjPBngwsfbD+qGH2X9yyJ+V35ezXoStnhGbZxTvlf4gjybQnRLniaFd
I5hL/z+zwNgI2MYibnUppAgNGbdM8PHlQwaJ4z/wFV7JOxELgAWWOlf4z+JmYzfFzEoNU6s5Bphb
uIpv9bJWLk8nQyzWDBVF0aa5LABPD32eRlP6TGZ144A7g4uhnidPNkj+oU1inxXp28FxzGaEIgML
tRg8G+SX4RR3kDJAgwBqVW5cxNWhnPG6inj7gD17jovhF6G9Iix3FQ/DO91nUtfBMHRbOcPaEKD2
gOKFRi2kWRe7wOOdPZdjKWc4hRpskZODdz1cFKCvQgbnQhuDrRb7+XbHrN4PuVj4ojBZNw9vQ/by
wgBGX/Il3SFRCbHX4gRa0FuH5HmOsBhzsfCbgo/cbjGmfVW8QD7p7RIadL4Ka8QI4Mlg8zzcerCL
d6dYWaJZGt7dGNgkILrvHnuElizoxhBL5loNi3grpsknd5KWLGa5OIOVFqqA4NtCbszIfacwQljs
hmWbw1tv6y2uDgX4DGDU0iRu2TezoDsr6IBslnrFvmgzJXBSS6BeOMRW2m7cwM5zHEwMbR4Hsj9g
/p+RrSsn03SmYGL1JdlJ4U81YqG90wMAam5krpWy0LimGXIsPVQOeaDs5y8bye7aC333HZbsGBN6
QCVx35ZtfbB/GKGkGwkI/B5o2Ozqr9sg5PURwQuD6R/4AMubQw8FRN0r8Yzh7Baa5ZcaDLS3Sf3X
t+m/01d6+3Nt8H/9D/78jTaCZVAYXPzxXzfNa/3QsdfX7uql+R/50X//1dMP/usq+8Yopz+65d86
+RB+/5/jhy/dy8kfIlSaOnHXvzJx/8r7snsbAN9U/s3/9If/eH37LY+ief3nb99oX3fyt6UZrX/7
80eH7//8TXbR/uv9r//zZ9cvFT4WdSSjTfay/MTrC+/++Zvp/A4cBp46jCxws4Hh1m//GF/lTwz9
dw8KEFCMhAAsLBIN/KSmrCP//E0zfwcTDZ1qIO8hLwqf0t/+wWkvf2T8Dtk7hFhgl8AzRNPX+O1/
v9nJK/rrlf2j7qtbmtUdx6dNmfGdbHOQtqGTgj0BU6Lz4nJeCoCHbYg22MjWvEcvFW0n/G7Uuf1A
GnVMLuFc7ggWuKUxESWcDEj9t5FXU637YqRGUYRqydwiyss08VAU112l/jQpKqRtxnma2D7N7Nb2
e6NW1RsTbQ0WGEo1adesMUrQsIsEYpzjoLf5FYjS3LoelFZPP4u+NxUjqKrUducwHZoyQ0+717mu
+aOOfDLb4ZyF9uyF1UKtw7xxas2coP+YW42vUmSA6kPuDQZ5FGOXZPNRH3viQP3CsoocKoj1pHRq
fzc4nJRJ0A4Kyb1rqzIV1jwYBbQM+fca0NTSKPym613eRC5Neltc9/B3J90xSUoqntNZdXhc2a3R
XIys5XTvkJGlKPiWg9f7nT3m3a3HdLid9TajbK8AZ1rdEgWa4oVfdeWAci1MAfMcsNN0plY4I0Hv
vnqTh9QqoGPrZXuPKEWFaiLQh3uWWzqgfymbnBjw0URhyK8p9B1LdEfSqNF5GVpJnik7FYjj4cLQ
BlLFwtSb787QOepeTdNa/QwABBDWjTZU/PPYNPkc6BBd8W5sdcqnA6Hcco+VbrHyYehnh0RmnhkE
CtZurUcj70ev8UeYk9kor8JCi6ZSPWUco8zLPOWWWMYw0UhhuVrtdAJ/zDibnbKJi1Kh/SHJqQru
kd4Y49du1Ga7CdyOzpQF7WwT+96wgSuICtrZjdgp3ZSI67luW9yNxlbC4MFXHEbjCmzTYrgmbZUm
QW0JohF/tAB+C1Rml941yEcN3xfokxevulK5U2DM3pDcWB3p7gqlTZ+d2TZf7aka6KWO3hEmyczB
+2IOeBAB92b8wt4kQ+2bLdrPvtEQ2uz7IiVtUBSuXYdTadVf2knNrKBTUgGgP8+0Mpo8UoH8lA+2
45tWq0FSwCqr5kDMzLTrSMtT1kc9GQGfCmyQ9pqDxRyeRkmt4JWzxraSy55OHr3IPG4OD+pcJYR+
prREKo+9Xgw+LZr8VWngJnaY8MZrH0Cpudw3yVTqseXmc/7d7YBMve01Bihbxzol8RuAQ3SoLuVp
BrnYtk1/oFzH3d2sN6MdC5EmZh6kDZQCbkDHGbMKjJhsboKUaaipzTaHGw48E0Q7fYUuz0gLv0Xc
s3ZqWZkOpJyMRn0qhlq8Ytu7Q0BdLeNhLlg6DchaFI+EVp5WI2zARcaRPA0Z0VUf1SxvDM2kKEES
Gz23AjI+Y0m9Z8LK6KMsVzRhNXY63zVYoyDqkcoxqW+4lY02h1M0czhKslJYGcg9w1avSSF83ph0
iJTWfhM66Bm/4mo2NDtk5+jUZog3buDBiBMfSNIUblhtydKXrISiLCwkE9bh/mR7w51rUz3Pgjod
NA1FN81Jdx0cl+hXTKuzX+x+5NUx52pOqK/2NSNRZZqTmCMFDgWYWGLZ38rCuXJUaiTfPKOZtCDN
GmWIaUHtPOZDSQjWP3HjvISBDGyOejxZSxWyBkVhARFYg0eKyMobd/SdWczDJSFE165h+GDat3On
OO2VI0oKcKnO2aehsrUunrk5a3GNTCgJXLWdeJylWWFErpvqs0/mdmp8XokkDSYt68pgBmTrKZuI
zoKxdmeglweB1dXyGswckpbq4wAuuBX2PWD4O+GZrLmySrMrbhqmZx2sUIq5DToXkLOgFq0ndrrN
KyfmTo8Za+2g+lB+AW2kYPpcPQqFsTSuKCvVG6/DZeumGYqBgkXH+HBkYk6T+5mT0Y26wdOSgzlR
YV6CNuKNl+j/0/RpbMCLCZSc1MlOrxrlO0IakkXwN+G7XuSO1MoerbGBAIzNnTIscuVHPafd9Gyl
TSP2YPSkVgSHNF0NBXemaZ/3wqE7PiWkzJD0tp0a8MSyasevoBqC2iNtZzB9u2JgR0slRncBjIbI
Lrouf56EiipRpbMru8fJt6ts6ubfCtSCnR1kZdo5BEu3aHyjLYp8J6zBUBUpc+2VA0TSHa/YUa7y
/EHhFFKil46Z2NNtWZdusleHFhipoB6a3qOPldmPydcWfVyI+tlUwa71HTPN66u58aohTOwavh+k
0dJPo13XzMc+zV/0csL/4tDBHvFxecu8sKs5h41vxb0ejnBaUd+hca2RKO0Y7eOcNumLOut25TsG
z8wDNZpxit3JGH/2Xn4pa/w/c8GT/PHD3PL/w6xRc5Fr/d9p43X27YW9pP1J3vj2mZ+Jo+Lqv6PS
DwofLirALr51VH5mjii+/w7WGSCNoBUuU0frd6AvAYCBmzFWAbA2/04dNfX3N9y+JCCBbwjBs19J
HRf3KEBGLIkwBzBBAoh0aIieNnycEumRWbY8Vht7ZzYsHDzI+oEj2iok6DNxkVR/pGkWAs4P1/T2
VtOmy9FVcE923Sgh45fMqQ/DbB1pol+UFb0WBnSvqr56TPqtCs9prertu8peBiDkWN3y/nP6Xalt
NFYOneF4dOihrbq7vCl2Rn3bmunN2AKcOd92jrJ/9z7/TLbfJ9eLyrIcFe9Og0K1NBmFtv6iHlI0
qivGzGKx7vWRotGwVPqAGpfpIIKyQLG561EZ/dppddgUR72/KkrjwT3Aww9nUxZ1KnBfGnbxz4va
yT3t5HvJivZfOf+f3wsLCnAZR3qRLr7XwLjFRI/vBdGEWPRpVKXKdY3jl7fRNLTRnA1w2UZPzTU3
sEBvi2I5NLhAoHaAQSIJHqcvwmooy2tXsJiXxG+a7qAmlkwFbnoXhp4iIeD99VUkmiSyKWTBQOVu
YdCU76wJvgfeSF5dMVmRogLfxfidK9qbfBzvtUk8GOr8hb7OVv8JeN+rHMZDRprdVrxUEMP0R0MF
7Ey4gTKhKGSrgcezCNJdF7aOFZzngVr1kZX1O9X7lGnML1xkZ30SoRcRDrPzCbS3Xec4gTtosGNo
b0xzvkC5b1cJCCIrbcip9Qkfv2/gGzK3F5z1JLCo9d3izQHJKfw3XXDIJhLMDsVvUMdL5Cw30I+/
x5d7MrvuYOvJwerE7Lu2+JZyfYJ2Sxv3nih8d6gcvyEaDsgtwRr7bDHY0tsXd0q5hSWf9fSN5JJD
UHppGQ/2vSgOJQm19J4NF1YaadlOYaGThAWN0BbBCsGdhn9CwiKe7CKiXmR0R1MN0u5N4/OTNodz
8WiPAeW+/sI8X3zOoDhF/X4KFAqJ2CjN9loS5TTU+9Azb7xjQfZldVdNh2LelbkR4KIBsw0OdbU2
yusy0iEJVj0n5nUGsSp1jFjj2+JGy6LKDpQsDfTsociuSj0YrBu1+sb7sBuCrpEjsjHuoKisx2V9
gF8yYXHrHEznkHhHr4tFfannkVDjstpp8HDLg67aAXoO/f4p3xN627uHKT+Y6DWqdywLGnLo6U1d
h7O686YoYZHH46RF4EPyGrcqaDDgcjw22bE0djo7qiD7VOKClVHrxbQ9NgNy4YCjhYV15sBuGPNp
0r0wL/IxUJJ7zdkl2d00BjrULtpdm91g0WUQ1JUXins2P1fT00Qe0uww4ykNqZ9BVLzLknBuLieq
Bwq8m2Bo7DvZURvvVC/G5UiwC3uIDXSX0oB//3+EXUdzrTqX/UWqIocp4WSH4+w7UdnXtpAEAgRI
iF/fy7d60P0NugfP5Vf1nu0DCnuvvUIDM+f0/ztK/mOChbPkd/lAY4CrCNpgMP//9/JZWbMEfZvJ
nRefZf6a2sd8ZGW2KfhqFzwkRbKh6MuQIuduYuSSTUFQ8mC7idn00DhytwVyb0ZSJQ7nzsrKEZb7
y/ycZB5six4VMRWk7Dsf7my/JyJMqX37Ci+Psk2+QdwuYRd8yJd7dIHVHPWl7H+rufDQr1lBQLIY
N1KHWK9r++3BLMLNos7b73Sciy6biw3gBfWLvLF7xMcXpoWKbq7aCePl2gT7Tj/F9L51lRcdCOyU
FLuK+XPr9553G6jr2j2S9D5vd2t2CBCjLncDqxd0sV2VrcWMlL4FeGIHXcNaNV4JlKfsXVwFKtjZ
cKvC/D4EOk7vs+nQw3e7vW7jszc/Ru41kneayhKdfpHGryH/O4/IdshFZdOhjuEVgsg4EADrkceH
hkz7WL+tHbwSQR/5v2+wf/bN/+u4hl824Csov4EYgoL4H3c8zxrRxGnX7UayfawdJjDpEKQ1VyEU
/CqOz3QY21MExJb8cpU9HHsVbGLLwOt47Tt3QVzl1ZvXm3zJP1NqAOFI+0PjYDkk4XKKJ/q3NfQS
B+j+Q92NZZL+tdwgkD7axH5upqzOwkNkTVsiDI3tF+V/koxU3USa/4e0hyLpF0b/n58WNRX0Zb/K
L7CBcG3/x1oWOJoj2KzBf3xuR1wQoOkvJG/BVp6baopAaWHLVxe0mA4bmFOkK0BiQ1E/p4nGqT2c
IO/pqq3H0T/E6MClLPsx+iSNf+NNaFxo+oncJ12m3bYWZJyXclzmYiby2LD0nkQ2LVAkFa0ix1wk
S5GH237gvb8Dsgb6ebZzwTvSVRCPmPRzLdXtmKgOO4p0ZSuiIm2BEgm/jsfpkty2LUotZWA32DJy
MHl/8FL2hKYKjnjxWJthI+UaItYojy7oSuFgNE/tzjdyKwGfoZulGStY110a6/A+On0r5FKEqXny
OqB9gQSiIJHM1YRwPwDVrZ4VBgVqpKroB8uP0whaij73myGnNMHSJLGGvjnMya2ODlI0w2cfuAVB
hUNWde2AuBhfNo+esteAeMEpG7qo1Dlpz3PvO8z+/fjJcRi5wG9WndPgs0tcfA+LMvEAoXjVO91c
oLMug4gH97SNg3uQXJ8TlsjDmDfDpVXG1GmnJqA6w1zNcIstJhj5lTTKRClIjMca2+PskeSEQ2iX
bFF2FaRb7u3iXhY/vKjN6qOLNSzCkm2u25Hl9RB6dywcmxKyhOma6uk17MA9X8PldrbhsBvGfn5I
t3Eug2bO94Cx9koKeQfo45mFrf9J3RRf8IYKlrLlFElEP4b6SAfENDZimKp/360L+C+gTzcXgsCf
Mpn5t1rFsiM99T5nKdyxpYtXQC3Dd4H0o4vINLyLFfs2YhGlHLjeNSzpSsg0xstI/ZcML2MnlgkX
Rt98uMyFN65LFKyjG1fPcUJ2cxaNZZbLssu7Z52n2SnSVpQhskL3SudfFAPNY6575CZAoA+Xpr1P
vUekh5yibpyqrpnoyZ8w8G/3WgYaezwMinhtTujHJ7yuFrdv/Lm1EXjNnTiEc/Mcec6B84dCTzn1
EAMRqNKeg+SU6nwPuzQouGJ2jFW8liASzXWX99d2oHkxA/ALY/YJf8i5ZoCHMeVYEW7sdfmecLXt
fktJ06iKtyg8FAX4sdJrBIgF8cxQk0TL6wSlrPKABw25ebEsG+uMhKrUcVIbMp+bzL/YFvcnlRjN
SjqXjUOGMY3vSJ8OwIcmWzdbnsOrogErVnyn2WJL6EjHStlwJ4bvcQHvToRwxg+kPnCfj1XQ+j/O
M/5emOWydL9lRbtu9dSHft1isZ14H+tTuwb3AdAx3FFLd4ZvVneOoTcvdRbhsBkku1vTKUPP3+M2
C2JU8l73qfGeznmzrSdEIk/wyiXdY9/vLYYMt7nB8SM1aHkg/cdlwt3XGgl57NbUFDgWTr3xzrLf
4EY658BTXXqlPXnpAsuLkBhZxQvC0OBgjydp+j2l5mHQLgX+UY0pyp6k37mQH5lGihftcrdjC66M
zjaHJgzErqXTDJNjCHea0UdNruW6DxFdrhcpDn2H6OSOja9ZTOgJNhRnnNd+DfcObKqpqxRrcW2G
T2LD8UPHVyM9VMbsRvTfkWziOqD0XXeTd+htdA6RwMyiriSwfi0THb5QODShmF6bPXap28VyEXs7
P0guk/2mXIid1aclSFDrPsXXklE51u2KQ9LCnBtkQlSAYhgqn+zibR5OozJqF9C2EmQB5Xoe4rKl
1lQWS6CT7akRcNPJfAGEZWDQzWeIyBoBCrQg1A2ja8skwG+xWM8YIGz7aOr7ovG0LjGE8VBsAxKN
pzNC6IYqGJ2pvGw1hcuDAdVslBU8mb4ygQuWzU+5IYh+TmdY2M6oRkWij33KDlFO3p2ZZbUq2PBr
O6FKbnCUDEfB//2EzZQLtAvGYnaDe/xZNc/rAB43sWtWp6l9xbHdFH6jNCBeH8y0JNkFZnYHIuCj
NOtxL7vmyJ1s9mxdnlGSwCd4bU1JIkQZ0HmAP1W4qTLeEInWj3Fpot4drErPIQKPWJC2xbbBwWBx
wTXPREW2HrQvOL/h3BmPk+Y41qDrrJIoeFwX+9Y6Fx/SnNSDneiRSFZ72As4/dVxCgdZCOBaZTf7
T9QEO4+YBmvzK3aMVFO6Xb2E0hq9EFyRIv3ukHK6m8foNl0fSNP83Ty1pzFKxyax6CgIWkjbwgsb
j+yg5wRm3KZd6lan6Bw5jCSYTE3V9UEGKPVGdgE9w/5s52mPodL2eD2wie5SXBpwcg2qFk5BTTuo
ct0KCPQC+DtcgHSzeszG23hBIDrhU9liv5YDrH3gZv3cwUbxaLpI78IMY2EGQ1FHZnpsjEluGl7Q
yQtvIkbDchUAZ9N1WgrLQoQi4v5F4xkJllz8rt92S+un8LXLvH0W0T/aAGKgns0PIfdRo317fkse
BUHz0OKxFj0jJ4l+8Q6m4OldAskVsE5+FhDxZGRcj2ub+SeqN//Uic0vO9XbsjV+c56zL8QtyAuT
Gz3PXwlqkAsJ++Xy7zvU2WJryP0E6wCs8znFqV+Hbe7d0GSAkehATzn4nbVxiau3nDxQSvVZ9d5T
IwPv2PY6vf33RaJcvWWjAanKn0gB8HsFxhL/LpW5u5l/v/z77t+XUbin1fOw57eXMQLgXqne/STO
+F4ptJfUcKoMML1jWwV2dlcCovV3swfAFHXQwRsgCKVO8IvS7zAQi24DPgVVpFxWZT3Q9WkIvB1o
PzjOnOpOzYrmV5qNnjY6Isp27OQRrPM64bK/GXSa7+KmxehPpUicFbhybzAtUjetN+0DyfpL02mE
8YzM7BM7CkQVDufeM+hIc7g4MCb0HT7oHcVo82DYnJdE57ycong7pI7w0nTi2kaLrnmf5o9qZuQm
HZoznHRgEtXLjyVPaDlMDaIbAEwdhPV5pbE9eWbbJyUn6KLz0bxnbLj6IWaeKxw4eqays83bc8YY
A9N5tH88ZvSVNVDy+YP1bwyX8y1OI4YpGaml88S1R83zNGDt4hMoewqX9LPFM7gZxpzWK8FRndvt
yKlgp065FZhY/LUC8T/kvd7u0m7Jihl6qyKYuCk8mY5nGUJB4ZhEtQRa7Bq3+WWiaDIJge54TZWo
4k3Z282RCzq67ZIOEa2aVqFS1tstArb1iTXBel5nCZK2r68yzi/ZmKL8suSz87rtsDiW3XTDlN7I
1FMHIcI/i3uPt2zmaC2xSIbhjIcUPWgi4gflrxhw/V6R07LcyTjST8vssMbphpHfuFSdG8zjMoZP
k4rKpG3HOp2BmCyURTuBq4A3quYbz29VqB/cuLGjAiSGsp8mpZgQBhFF/CVM7bpHarGscgN0zPGu
XBd0vauHs4WyrehH78WH9dwhav78EtmOm+YH4u5IBphx9f09BsSYK8KpJZ4w6mzTZ5YjBxaDy4+J
oy723OuG8UC9LAXx7H0+h/nBw9DV9j6rQ3q2Ec+qLQt3TdsddRDuVATrPLJCZmJDVmQWjGyUn7Yw
S1Jgs5cJa24m5k3AEX+7pMnfbcKlOzuvtqBJ9y0z3teqZuN2nfx76C6GSosImdB9lkKLaC+NmHaY
xVzcOL4HTdwXIzgrPeY7BZrU181gGN8Goy63ni8lfc8wp6MDfNRVqxyKyQEAlPNvVw6XHBAAqqUl
Qz2ZAedlNP+sIBVNflZEBmYAc/aJbO/3NHhjiNouWbag4g74NffQcfos/TY2KiPwEUqM4C+BwTzF
IV5ANe4whfhPQt9evHk6bK4xdZOZEyb6bwOk0BM6zDKQ9mXwMbFWzXzP8Kz04DjOqOUTBao2uBS9
+R0l3wkLJYMnkjmtE8oZ8doqSHAzPDyYe/xVy/zCAndRajg1Kvz0BlD/V2j7I5YWLhmveJvAvFbv
goEpuINdgKbid7YW1MHKV7gueWA12utix0dknKBskPSbT4j0HCyu4DDitTTm8u9Xp47Bwa7bp2Sg
xUZAufDV718kIHf0pHpHpXxB7CLyDILhZ/uV1ralJ3I0sWN8sqjykXS/w9AIgbgAlrGCJ9JekxBu
D137zLb1TbjoNWGiKzDyB6KJszHLKh6jnhLkewHVBIyPD9S/t7Bte7aquxUCQeGUPgdxfIDLdBlk
spJ27Q+h3Z5Cn77xrP07bwtqjS2rw5h805mSst2YLcX2N4imCjOWT22jxzUeqkUrMNgG/RLG8jrA
d6Ps4ubRtj0vO2M/I09dlkGZ00S7I0HhXwj+RVN+pX5432b8EA66L7Nsg4A/+hv5rV8iMaM9JM30
yjmyWG0gVJUq8g0vdGzkpC8hGK3RdB9WxT49SR9sCq1PFH+KEL8lRhNOOnMEQ6bsHlcpr77t6wyu
egh/VNc+522ZeiDkeALdOBCLA2aJn2DL0XLxH/O8v8EofM5RsrTdbHd5nJ2nBDdR1B2zbLrbtoeW
xEC48PsG5+6yDKVaoA+edD66p+Rv38F8pH8ZLQP+adQdcXmKBSN2qbaXbDBYgXP+HCf8jiTRfcya
p3jGmtm2SBdbGpwUbDsiFt7CabVUXfS8TNiGg8qaYvKacwuP1trrg0eF27vpmqhSwjzphl99nqky
TBAOm6S3vl7wPwXty5AMuyBB2Rzgxxv0FMXkJ+dhjqrw1+h4aVHeNFHyAu7l3yib17IP5qVa5B1U
Y221tSMs6QgrOs9+hDP0iI5VYDVVdvO2oqBMmZo7YKy8ewOqrgoxffpgqVdZhmPDTWPhvNHtZIJB
Ae7TPWrbpYxjEJzzZcXHQLgHZORZCd7KKYf7ERyC4n0u+8e25U+41vrdBq5FHwUP1h8BlXvpxXTN
K+gPLyjnf2Y/TipqLD4/yAXW2qOl3fOKkU/BJ7GT+EcQ21Stk/eQz6PLj9TOa5LbpJ1s2U3y0s0d
PNu0+Eg98u3zYKoYAYjh5Qvo3hhLEC73VMxYhOqXYIJyUzQdHIaa7sJjf/5NvS8n8GyKvK/AXmAl
GvYyJS1EJ4TBv2MJbu2mR0xIYFsSSLfHkVivLgBOQzGbaWVW9DDlkhhYl1320imq922/ff576DSE
dnwa7rMYIhawZG4mF/sYphzRObdlnPYMDIQk34lxOqOHipD6skKQxdytB1MxEGHCa+a7ER4SrdhD
PIyUjhTDkthby5jHJ+UxiVM2wuxm1HfOGdBQ1beboo8OR5PKSDG0ZJdIgB0kfUus+5Pmyxfx5j3s
Qf+oiP+JzS1W/anbvMeoT0Vp1z9cgSOmzFUqfhel7pKY7AOGFn7hS4vqL937xkF8NIKcqTMseJgZ
F2Hb3spoKrJw/LuELc6tBu2HmE4ypa9qO2jkqLIICxpQLZpVUHO25msO0FjHDtVaPrwslH8LpLZA
HYxtIqfLNMyAD2nzk6n+Ddu0CJPxw2z4jI1Vb0GjS68Rp0FHf5Bb/RPOw31sm6VIQaDBkGObdykJ
D/kwfnf+TgTNiWz5nynD698prgEUYUuEA28rlq+fZp3BcgNEEYQSDCYz5SWySYZinIKbcARm9juA
YV0A+A/JbOCm7LTuXsd9D7QANon1uASuAOT/zIbpS6Tts/DHE+e6pIZXkrMLxW2TrgNWmgNVGfj9
K7HkMpCnFDYeVRShI0b/BTc0ldWbBwaNwXUm+Ya+CY45Y1ojwvTPBOZxqYIIRx4PPy0iBvHcgXLm
bNrF6fiH67zSazDcRaN3Xm1X83gbCtaOGdoQWmuKSeJaZzR60RwfXAKADWCJQwQKaSsHYDIxjgXY
v+0zEd476z24Dg1ixJ9mEB5X1UBxNICZx3IdovUCJykX8FODT/9gyrHJMb7NUHnp0Zx91/zie+vO
xKbAAZAdaPYZuc4vm3CJ6klvx2TZfmym7trEvg9kOCDNnZebG00FmV/VA0ZEYWJN6ViETnvaHmFk
dDO3cVPAfqzfI0fzXnD3mQ8gRQX9sYFPWYEkKSCCJEZoppluPCyHhvYPq1u/EnS2uHnYA00wzezW
sRqjl1auwV2ElqfyI8wzUv0q28RVPnfPwYIRRZbnZUQp3JlaUsH4/onhyi9Jaz+mJUjqfG4FpH8G
I019Xkn6SwWcDiZKm93I128lmofIm4+/54khEvlHYgSWokiAkDO1mxaVF9t4O46nKXCIaYryM1K1
WvRX9IUyQJseZuNZap+gi9WozixY2Wn4h2EFlE2Lf5MkgiEmZaeBD+Y+nuYZ2/2ETcBKYxwrktG+
wA7mFX5/MJeihFXBqvbEDj2ONo2oNVQgdU/0QWp7ZwbvPpw9JFQKMDXZ66AVhope89rH2U2G/hsz
CvOYbv3r7wuj5pcphRypnJOaxTux+n/TVNQaWEXH1AOnFtSm3/hfH5mKEbQpbMwo8MmsjJX4yO3w
40xm9sLDHJma+dSFqODzDYsWq/Gdsr+R1Dd20nE1kmjeBfN+Xqe+HlnQlBjYYuSxA4YFihxnDyrV
UAiTFProHlVb5CMpdoDHeboR6PAQHrGETb31wMamdTyuqfwxdIUGXYcI3+nMUnRfm4leZb7v+gxY
jgfgeoVtJZHNk+j7T288cNE9Jgozj0R+pXREuocABTBqcI+0OYCjTpY8WXYyn5BR1mJCFUXfZEIE
YNaNtEwn9xyCzlpYAOspagECstG1S8yXBB+xzIf8caQobvLBPTe6GGV/zFCPaPBcizwNUG7mWPYe
pt+YIVcafvwTP68T+1HU1k5OH3HMLoJ2pBTqC9Zi90EqJdglK9iN4GiacbnTOl1KmfSXKJ2elnb5
2UDVjFbxtAzhZ2O0+X2crOxT4GAuubRL+DzHCpO2FGqATKOUI/dpF/qnMAPON72DHFaFYLrsmhi3
1hJzVPCYB9s4OLbWANIm4Sfp5pt8hR7Syz8IGpDKwnqXeqhJcnOCzc+PQDN27MJLktqSLmjLVpUU
TMCkQLqtRX7j4Bdp8E65Dm/mze1sy4+/7LpCUXb19JjCZg8XgzVrXKpkfoAZ6UX63hnimC/jUzQS
/p94NQKjquGpyTFsbrsmqznx0TyvEcpvL/lkq76YJv6ItbD7mQJ493j4hmLiWeS+xnkYg5sInqVp
AKL3oNFtBnjkCPAUnIxs209O38vFPXbbACwp4St4sN3fLNN7UOB+FqRuYrhpdIUMmuM0ezc5hicF
DXM4fDNsfQcknwQ8B7SIyw8c3pIyeCrRSndzvYD0izMi+jIRu45THcVaVZRAwNejKixg3I4tz0Cg
cxuvwHI/OQ8aWUXB2h0g9DGbPQmpEWwwpQCXsYgLDrsHE6+qUKFnMSI1j1bS9wQFYpn764Ob9NcC
qm4RR/Pr2u7B5Pmz8W7GwqdNBej0RmcUglcsrzwEngxWZFuFOmbY58O8AzKFoejWhTC4oyfwsfw9
/tjlXjgvx1Lq+pssnMYyEOwaZxa/pUPrYv3aIsWm8Kb4Pu4Xcsuy4DnRPq4EgxlggPOyDVGpUPGo
BX1TBETEBRzwHY4u3LBts4MdY/Q79YE8FH/60shhv5nwODB6s0ncKkmf0EpF83Ig2DU1DmzSg8AZ
A4HfNdBKVdY2p4i2H4ke3tlmZxwx5nYeyS2O2GeV2+vaAN2R4Mlw+Rzy4d4L4FOdxxxNhYf4MAAU
943PXrVty0XJpHZsexs96Acc8b+WGXgPXC/w3OBJcbYgF8fDCWVWPY4iP8tpeKTQlewwxikyOS4n
QYdTskztMQ2aae+84HFoG0Ri9Oqek/GebW6oU7leRdhdvHYoB7mkGAvjAkomXOhMt66eIiQp+T7f
eTblNyIWukC7+tf39A5oRQa3P1wDAUZbPFgrr/Gu09hhsNP0eMtQh80MJj45an7oHupAtuqi0veO
N3yHefjZSZAp5vxjCulUYZS5M7n8VA7Drs5nuxXcijlvqxRjoioVqBMUclILX6Bj25xgpdUxfMLa
z1nBP32moVehfepqjOH2PcDWcUA90a9viWdDFBvpW77nnoLqAeF3i6d+Yt/6R2199LAB/5JcPCcL
cztHwhTrlF350otq2giwFwPCBIBaLMqEpGcTA0LKN+wxbxvqgQu5B27xFcX5TxbWKsYYxG0YWfTU
2oKBbgti8MH5/g1qqPaI21HWq0ZcaKZx3W4QmBGwIqh/3413Lu3Q5TRe9wDDwX0fhRUIINg2xn+w
AXkbqN1KBDFec2jTXBKcNubHOOqg5Fm9G1AGpp1kY3ivB61Pa08e+sZ9iECfZdzas7+Z34aFlekv
CXfwgJ9DkJnBOAeQEYQRwS8o6IGQpcdq4ZRhxDNgV/LH1J8Btq6hKwRSDtAsdtZCNe+D+8PIh9Ar
xNskT8D/06jW6W+xOP3pDSX1Fq5PcQ6yb4CI9ptAZpfUrBz3Q+YXXfTrVT2hDu38vOqj9cMzsHIR
s7kzC63AwnQneLu0a8JRuqKg9aMPWEL8sBZ3goAdheZL8AnfyzeMr2Q3iPtlxQCQRy2Q2piLshnE
u68Sc/RAgenm4MOBIpEZjDRlb/0DVYAjub6f8AIvEI1dPaHQqKOmsp75zFIQ+fOEVczrelSk9MNn
HrS/0JOAbUPPmo0oVj9D16sD98xWEheUsOIEH2gMKofsgFJ/52J9nq3gNU/Tm57yp4lktR+CraCi
avKnNxj9Aqz62tL0SfVdAkLi/CzF+tivPQR7VKJJS9JH4rLPTEDpHI6QwIDIAcrEVoDSlpa+SOc9
Ie7kp+D6BeDxYQb0tCVAfukKTjHZnpupEIN7yD1AkFvG61VNx20z+4Dwp8YTBPPLnzSaH2bGpz28
SzC5dPQBQ1/TuB7kGneItOkRIpFevTWpI+O1QJ4mU2RsvoMtTxH67igh19hxRRBNCDJ9sWUabbgv
59OvuBirtj3NsRedQcuDucIEiNkEszkPiDj472+5XjZso/5uEEmLgk4C3prk/D54N6ajX8w0/G7I
zLRXQv8Mq4bMjuf7gDGwOB0IaOlsixyfdGv6i0CgkQDZ/Winwb93CFIqwAEEdtzz+wBkCQSQr7f5
NidHujC7pxmkG/PY/aCrXW8XGVWQgJgD+Cp+JRXAApqt0wWhp9ixDXmCHOW3sWfnTNEX0wZ+ZRcm
yzDj7DR3mOlHEhl8rLcXkecfGbPqwBqwFfLJu1iNuaSJ5QuUEsHDM++27gxZj6rTvh33Yp6/Jzt2
fxe/fd7WITkvA3jt+MHRiUKaUY3JiOBU27ki31a+4yTLwIOT+dMEyooDI/2NA4ZoN+VVcRt3D5mf
l1ug5ipZ4q3OQWuu4l+Xj+YEVwa8SpDuC/jOqmNnhDiM0REjZxQcoPYXBmL7BHS/rH3Ik4rE7sQ6
70xdAzkClE5+2B79xivCGawKO7toN/CE1xEo/2USa/+AEObXWQTroc9xKmSDbwEkjP496dGRsHE3
dkP0vCG86JCvT3Yd1zrBtXxMWwz8p0HfO8LgYWDDr7hDlQBjZ+g2MMyqQ+FlZeix4QDq/oayvm1f
TLeCZNLNT70Y4sPKSPoEQuhjr6dxr0ZYTTsUCQqMtmeMBFFZ98FbFgvvFgf0TbYJWWbxGXg+6HS0
Ryevxk8F5V4JZR6p4eHyS28c/2DQ+uA2vA61TTha0td+SaKzv2A0OKkBTy3ZbgcK1Wnwm1QbDXB8
BNh/EbDuHkxkz1hcwHoxXCw9eYaJo18kdobaKDMvGe+Co9Qxxn4JgjLA9FnNwaG7ewJwJsCfVimu
x7wWnbfuQk83+zSTwaVjcSVBi3S+IX+iAah1JjJxR8Cyi31UMb+TbX/Lh08Q6DCWX1/0JG/MFlro
EIJkz7bBvM5QrRdmWjJkEg+y2qYwf5jIfPU7Yt6XkYW1T3IGY9+0CjwveHaGP/TIqfg0I0Q5iz+D
kQUr/jBekalMFlS1k6iChrSHBjfYk6A0BtUufmiHTNVj6o/Paln0ocE0oQoZqEIR3vo54+N1Cp3a
URcs6CW5d2khDBpCMZZhuOq7yJKucjb8SRMTvSjYTEjB9ukYAuVqEpjZWOxFQVTZx8vyJ0WNChg1
eRpRVz4TDnsMqAj9OzJyWRKyPHphru9GwI0E5fZdbyLUW313C/bHb7vn+t2aIGxqjCDIm7KhP2wp
TgiAHfyARjjBAp/ZZRUvzRp3f+WS7MIt/HJwNP3D+XY3Oaz1DR7RV65AI13JxB+g5ESSAOgPG26T
h3RdfihJ+Mmw4TJDFgWTvn7GhdDqw2K2HBuzkh6f3pJmfbPjEla5wIHU0BZoGPxsgEEq70y6f3Ta
uO5iM8FLB5/N9dirBldXwdYmvGzgqkFNqMpRK34c1qUyJIzvIK9vdxP+NAQlOhwsGSpn1MAFAhD+
DtC0nX7snNUOfjWHrsMXzsAVXbO/JALryFtQXpoUBLps0Xfyv5i7suW6cST7RZwgCHB7HF7yLpKo
fbH9wpA37vvOr59DV4/FC7GIsfwyER1V3Xa0UgkkEmDmyXOYTC9HDzStgHR4Ts9wY6SA4l0jooAH
g1OYEu1uW2gmgV3GmHLpGtAB0P5I0CqqGlm/zvxTGHqAqquGd8jSGQBeAj2FeXh/LzFJBgQo+w7a
yK9N2nWPhdYHJ/THrbjXiCV3MtknAakdD4A4cCag96+00ZOsFpkjpahCkAYs2ElReQ9j3qeXU/u5
QvvQlHubymZyMnOMzylFnV1BvBqzjXgZSgTlEkX19k3dtMAAomCZBSH53HvADwCpdcB2gZOPjJ9r
o0UJpvW/U4y6or12I5lT6gKW3qDVab4oyXRU8+kK1GggsY1ocY2S2RHjXLIdoFKHr1CKMiMYKdqA
2l0fRvcsbaP70csBiCX42vr1Z2mSecfMSzCQqOUXzAyLC+AdXoieNwfNKB+H2JSeJqLH130Vfzfu
J2/KHjvdrx/wvWSQPt3FmK89ld0PfUSLChMktteza0nDQAQb/StV87pDp4w/oJygHoDTKHaSnpl3
JYgp7ybIKgAEhVJ5E2fjwZi8eqfGknlnpADPmJnXXpRq6d0lJnAXOhuuE4RYnTUdihoAhO00gFc8
Gu89OVaA+SXeS1NjZDDwPN/99T8h1JxoL36lNbdjaBauMhQvdU4ObWLQT1okgXOi6TXMbFD2yYSy
yuBnbh353Z3KUoDeojbfdUPm0JweMYoZ2mgb+o6ZVsZLDf24XeV59FKuDM3O00zey5mS3CXKldkC
YhSMFQbzytgtOwzoJpIEXdI4qA7KOEy3svGYo0RkDWWin/BB9I0amCTtScGuQL6Jec7LIMMfpGUF
qU+AaJSkeJWyDriTC38M8Ykhp1ctGcB5QLKfpg88DYnYRaah6tlisNhCkQRP5qK9qMl0ganoyioq
dd+aQG6Z2CxK7/qyv89UBBg0I0uQgafPOcjVd1Ek37FYlw4TxkBQtm2AW5krLShnl22JOQsJ1Tsl
mo5BiFHutCRoHiYj2Y26eWjl8jmPblBGvSMRfpOpDkOnLV76AYUWY4hREY3xapVb/6iGlwGGineR
H4GnvweghtXtbRgzt9A9ILsAHepvvHS6wSDIY5Bg7s2T/W+l95SkNd4Sw0Oo6a+ljC+5guSZpd3L
o//qeypasBgWKMfyBZDdYy+pd4kcvcTMS1Fqy5/7pnIadJd3NDY+6Yb5KCXA4vda9K1RUfSWpGHP
xt7Ax2B8TGh+Veo6JjLRoEml/i6hP8boZsTvUtRfULgil57SFDuiNsCw5N5rL8XuGMU5YIJKtjO7
+jsutO8ey4BjG8yTjz5IAkxiNqB+hfqDAoHMGCOD5v0kGccIA1BQGoGkROXjwpSNeheVIaCamHnv
q8GiqJDjO+JYDshRqEnYRdD9jHLpUWUJoGK6Z9G4xJhKSX+2nfy1LIfSkhFNDamuJRTEm1pHRR1P
5ShiaIfjsborlcpGV7hBtT16QH3PqlnyrDaKO+HtstNkIJExRfwLkv5H84KPeYr/8MQRZ8OC/7eR
wsOPfOZwqPkf9f9wmlCdtTT/fZrwv7PmtfrWYKZwSUPx6//0zzghiE7+l3hC+vXf/0M1IWnyf4Ee
kkAXEZSCIN013rgmJAPDhOBIAdGEDorFWUjvTyYG57GyBbxeIQZYoBX8JJCNIxhNbvYL/LTVVOll
5qbEeMD4Y45BKu0YAD0mGFvgcPz/GJonJ02C+ch3dNC9UXfo/BmZm+vdF53SLzmgObqnHeSWXnoQ
66wC+bRY7dt/vFjO1K36BvoaDTORSK88IT6KPR7z0PZx/QlXBDrJP7pGoLEhMsFNJ3hZiGnfEfe3
7H9Sh/ukva/87x/wQjewT2CUhgoft0MBwA2qEYSZC0bIO5JlqM1RW6mC3baZc74fBNkcCAszM1fN
gluyjhpSFn6boTSHewcQQA3t2x5jetG3vzPEDTrOwwaFZtDM1Uh9pyjaaUriXZUFA4CYsr1ta3V7
Fk7NTi+c8oHoQ9VQzdwyOnpgWNVf9VYwPSlaN24aR9FrGijFCBPpdxPcBxo5mjNzRyFwZV7/dwd1
4cp8vhauDEFaFMB/Z27j62gxpPgMyv4yBLipQ7yYSQ4q5MwFNgcFw4yo6D/abS0Y6ln1BHo7GGFC
UwAMU+eeeErV6WVQIxO0IIsA4lE9gh2k3G9v/ZoVBpUihmQJLQyFcyYGyUruD1LqKoqEHnaUegDE
6P1h28ra7kPhBbBg5GhFlbnz3xRjMeRDhQmYieHbMXHlPt6Vn7MUV8Lvi2Mlla16s7DDJQGZeIkP
cBpOZ0Fe1Nhw2m4QuCIywW0Lq4fMBKcfULomqso2sFbbLswHgQ9gLBLmAJlqyGBa5rZd1lNmFEYK
tOknfGmWqHgBK4WvZSANcnvb1q+kuGWMO/hSU2epXs3OgED0oO9DMC/qmV1+G3Zsn+5NO/0jvZp/
0qcKrwB5hzYJ5gbPvYPiaxsMjZy6oZodWzV5UFBh1Mrsj9QO3pvh4s0stUIBRQmyQADgTysBkj2x
l6QxLgt02uzcyEU8cGspdOkYF3kh6JMjGsWZi4/7hz7DaxRDNPKe0lY0mr92lpaWuABsWKEmUqek
7lARq8EXqJY43Zeh+bwdGyIzXBxWIYmUdmKpWyfooZoPBKMCmCv2gv22HdHCcSEYeygXA9gEd8CP
088DMFZUCibFV32BUggFN7PyXlC5gDCSEhbwpWwUkAOX7aNaouVegDt3hzwreMKtnWA8Sn9b464g
WW4klAKr1KX0PmMntCt3KuIBBFuZJuJkX8tGeP6aM5EFgwgGl76nUAPvQJpF7ogXQh+oV2BAEbiz
skF4WusQmYXCLIbtZ3cXN2rVjAPa/l3gFmAvsKoM7uiBD/BFCvDPH8fCLAUGoXFYg64Pd4gKffCG
3jAz1x8xQTrFFpsq9BYFkb2yP2dWuANUQ7WrVdUsd8ETaI/0UA0DWkuZBRjVQB62PRLZ4k6REU8g
FDO9zJVSinn+A6Ff1PJrId2a4T9kNP/OjDHnNC6Xn7nFhYLvB0DLaX3uTjeNPbPaqqkl38ySvNWh
PX4gkeMrBTIAGDmWoVzLJfIq7VNIzeiZKwPFi47GU4BZ+RaI0j9fv6WZ2elF8NEBqLVq8nPgEg3k
BfCtgLMU2h3qYEW66OCuRPqZT1z4mQotEmC6M7dogPRg6Culu653tj1aMwKBGoi7ExVPO4VbuEkb
EiXQlMxV6bdRgqbG/dQKvrZW0h1dmuAWLdLNwE8Zgi5ulJ2s2j7FFL9h5+P9tisiO9x6GZ0pZZh4
zd02v05NpykkAITmLqPgmbK6ZLPunEogA/FOrjWRcxUEgwSvOuM18dEqzCxVJEKz6subDV5+FtQO
YSuh1+EOpjvkJ0DInDq6Sep0t71mKwkbmrO/fTH57Vc6L6sItl9OHFadBtHzVLBWJrf34C1lAxQe
8Z2Fnpf0LaB3oSJizhCtFbfvUAZCLZ9hPxpthEiMS+Kfpfkq3BKRK1yeDmM1QMEZZz+KgIgzpCMw
1mivV/vtHRGZmf9+kWL0jPrAOiOKTfUeUDsFrSkzE12iom2fl3RhZMTsVNZmElILMIJdhS5vJPhc
FG0Kd03rYx1AtgmHnoC0TpEcZZzseLo26J9/yJ8FMPe6oXkxjB7BHa3QTy1GOwGhyJnjV6y1KjOT
Dtubw7H+/3rJn5njbrVexYRcPmJ3oqvq1B66S/nGsDCeBEUD6Wrb1moggE4IMjp4u0Ee+nyPMK+h
t+CDxAf35I7Jix/VgIEK/FmNAxVcHWggIP3z3z+NiXaUXMuYnGygkaFOD9CDOm67wfGK/2fJFja4
FAC2QSkNwZrn5j97KK3PXO3NV83uP7H9rEUU20DdvGzbnIOLf3tATfO3W9zSjeBn1DyCqgv0ip1K
66/Bh2QPo3aiQIqxuBOYmzd9yxyXGYgJvo7SRL3KyPcmRnGHjuwDPdwXvVMS+Yp2UP7Q+9O2j6vh
sfCRyxNKM5paDVAmpqWnHQPwOP/WdB8JwYUNLk2QvAmLOkd4tOp+zKE5hG5W2MWCr+PVINRUDaVS
QqEQOu/mIhnFXZq2ZocCVlGdNO8IwPL2Sq2mIgPfWtr8QCQ8R5s+1do0VLiD0O1uMbFLwFAQVVAk
GauvBtrRgpfv6sYszHGLhilZtZPmN3ZrhleV9mxiKpAlkrPtlMgKt2gqWE3SesClpwNyz0LXSDvM
6gtWTmSES65hCq7VHsNTbte9jMkp6SYwNwniWLQ7XEaNcxVAPEimuj7Ewn2A5jHfAzouNBK3F2w1
yt62hX9RtZi8AqwZh1Sfy36V9mnQSSiwsbpeJsAEBuBtxOQf0wU6yB44SlB1yQ+p7Fsqho+Dbx/w
Y2GDS6ddlyZdOmG9dNB971mnhFZg9vFh28qaJ9CTZKC2VEC9OFNfLs+kMaExnAfYeQYiZTVLnhNU
KjRtuNs2s7b5SzPcWSn6wghBzYGPRO0Yx46BWTEGto7m8e/McIel64dhAulZ7pIEQGKAaqNh5+c3
IHXbtiNaNe68aKqkzLcszktz7ICVNIuryfzxARvQHiCMMnyu8RXyLPOVxEuiHCxp6iVi7UfqJ1dd
137EFYXJc4UK/Ki85hAGxUALNDQIgLbFhAZQXhjLMZ1tX1a3f2GEuzhBX6NSvcQ9LWHuGTjFHA2S
EEPKyf22nXl/+QvaXNjhojkomiGq5y8EMgKSeFMCjlZXR684AgP2gRSwNMVFtBc3oWJ4uMw8AJVq
Wtrw0aowvbHt0Vo2W5rhIlrqSBtNs0d0uo1Nl4kUbFcjebFiXCQD9JcFuodMxlIQz6vB3scMgRmx
T9turL2clm7wyd/Pc4VkaCqRRH72iuaYqvkduONt8OF/xSDZoU0xHEW1UZDeBMvHZibPxZND6gEr
ynzsUgrAUuoB14ihzG3XBCvIP60lM8rbATwmLmCtl6gkgn8owSR5IXhtrPVM6GIJf6lSLFwJijEB
eQgOav5z3PnH+oAS/M4/gfLBxmGydfvv3OKe1smk1Jg8gLkhuwFFQqNeolz5dya4rNAQpQAVC16d
pnkBir1COSZCfSVlOyPwfMKBJ2ul2aDuEUD7VrWA7nL8C+XRG/byHnDMG5EE0Hqg6+ihgQxR1fj6
pNxVRROaqOWNhfKUFICMMmU/1/WmoIMiI4CBGN2+jIEE2l7L9Qz7Zndeh0V0xEMsRQSMLq46M5gM
+nGqqKN1AD/L+nHbFBHZ4kIjKE3FyyPYUg7tM7ER9d6us6oX1QEg8woDdZjHSK1aVP5ZP2hvLnLh
EqhS7gcy3tuUahgSljHG64HBdBSs5HrKeDPD3SEJmFsheYMdbLwbk7xCWWR7+USrx10c1RQnQBij
soAeis1U/1qrsnynYMqhqmX2oVP85gx3fYwDpmwJ+CVdzFZYPRhwZqUXQxAQoo3h7pBJiZKhSmEk
bPYRDACDDDmED6XZN0+4GyTK6QTIOsndPnwZv+Qh1D1jQSlL4McvxcLFGQprI06hpgHOqemWdPtq
hlnvtzd//YHy2wuFu4/yBJxtRdigBxSeMN6mtJ3Vg8V4us6EFV+BN/w3SmyAPFLy4I2u/ER9MS/v
ivx+25tVExSFcaZADOmdfvGg+gOYn/BE1VrwEZlyDMUeED8AibxtZ/XIvNnRuVVrOj1WWgVHUlMe
IX1hAWNf5lC47mPBcVndnoUhrkqutgnDkBsiecDX1pTsR/M5AwPr9IOBp2vbJ8Ha6fPfL4JNHrrA
9Ps6d734oUCwmQ9T/pFgg6QHndUQ8LLnDr+X977epSUIb9CPAQeh1DyPYBls033eRx9y580WlwMA
sIgyzPbnrlLfs3xP6/s8FLizmpgX7nAZoAeH2RgYuHZAKdlM+Kcg8a/vyG8X+LdiIDcMYyj4+X7x
fQTDS2xAsJ32goUSeME/F/1RYWE7WynL71lrPPaJ8fSRyHrzQzmPrAQzZTTqcVrICF6p+2KwIyL4
aFw/J28muBeAgpnJAnTSyC3FY9U81MnX2vSt0YOwgH/Y9mb93fu27Wxe0MVBQdmaDQUkal3NNQ7M
Ce+aI7kOr+gFdYqD9DgI3tki1/hz2flA3FMTrwzjUEa3UxtYvnehNU6jB4JsI3RtznsL1/JAkovQ
R7qJn6NHdV8fJEhijp/yk2fhSb8X6YWLApzLBwXm38dUh2u9/iCDF5Z9kWTBU0AU3VwaoFWbd6E2
5e5Agp2SfJYUQQ1ZtD1cEpDCpJY8gLfcGOUK03tEvRVgxV2XHAYRsne1oWG+RZ7KXTsKiQk4xXGQ
MCUAFaMdmBtfDJt+Ge7BOXksDsmT4YjwDYIFVLkbqK4DqJAx2Ixl8Mw1r5ribJ+n9QUEC4pGILEC
lvrzmBuDNtHLHiUyw3zxpt3Q3HYYMQ6KSxDCCBLqvNnvqjH0zRQX3pOU9ihiooLpNeoNEGlPXgq2
LzA12bkCmVDaOX3QHbbdW4/xN5tcjNd9YfqqOc5Vs6MePoLOpy4f/srEr9bh4tQ2MmZPQxPXKuR8
UCqDxAIG4kDiLVi91UgAq76BgRVdhhTm+UYRsKuCXAuVmZjWmJiHMkSaCd5VIhPz3y88CXQGnrQe
d1GuFBdoD+2gWyvYj/Uct3CDi7dBLwqJzEia6lN2kixi5U/mLoRo0QlT6I5pT4L8zatrzEh5PEXx
T6gwyLMA9rlTmFLFgNWAEzS0kMEBeD2sh51mgMwo1Y4gGnINkA7lRnmrg4Taj+NTVumCCFld18Wv
wN3A0DUvxnJEIyrDTC9zu/h5OwJXD9bi53OhEUVdWOVzUaOOHxL2muMce/VnWl9NA+aY1Q9t4cIc
Fyap6kPnADqWrnlUVIvsiz1YVR7lm8YZnP4E/T2BwdUzvLDHhwypACioCnzqpT9bMLHF4X0jwiqJ
tojLTQrgVhPopPFhrP3MfJdWT9tbJPKBy0NNCB1XAg1Kt9YvG5ZaDIInIMbYNjL/kHcJdrFQ3G3b
pHEg9xkudCMB9I6dAvplBilhWD81PtJWWx4r7uKN2imJ+g62sk53QUUHrEcj6EKv7AkGizESAA1f
FZ8r3JopWdS0VYXPSXDo+P2DSfbby7VybM5+Prdcke816ZCha6NgmgWShRYpX5ToS1454G6w8kqQ
BdZSH5MZZigIVfENxmdwJQ1JnxToemhu76h7ckx3kPB1QFvrRI4vxJGsvVfmPp5hAuWnyYCsnWe+
0q/1uhhQTwUJMXgcQgvUl7Zne/sY0mRW8jzakGBwRIXi+aRwQXhmlUt2nsTmgWI8KKIkg1jHcxOR
g9m+5oZg91ZO1JkdLul1kKyXx2mEamPzqYCoVlKClL9/3g4RkTNcqutN2Zsa8Am5hXGjJ3sflKug
MSzbn9tmZjHqzUXjUpzu5TSGijS+Mh4woo4OIoaK7WDfWD2x63YnHRLH35PTttWVdHG2grPzi+s+
JrlqhjqujS7ZZ9VLBzFdiX2CPpcHBu5tU6J15I4yyNizmIzwz6sSUE7tlCoBZzoYL0UqhaKo4M40
9SsjzViP2iMBObld1xeBvvs7X7jMJ006JAxi3OYxeJAnzQmLp5mcoiskQToXBAXlvjcKvS1DSUGE
J9JFw05GI9h/wVpRLj9M45AENMOLUgKnJxhr7VQyPoHP7bi9Xqtu6Ji5MtG6xgcGt/cgX5VAJNXi
AeblO/BknaSCCVLrqicLE9yuA3BYMLNBc8qAQocHUpdoAoW08rjtyNpTEp9Ib55wO8/STGOeiguD
HdBw29V4uepP5ELbg0IOhF6CdVu/L97M/ZIdXJzP0tDLsAg7mHMH6JxcUNs7jbeqi+l285DvwZwh
uHAFy6hxAQG6NNDokgEBofw0CwruP7vpBR/sgmjQ+OshHLpWleAUgfRRt/eowIe1btRykzTuXpAj
zwe0COHW39XOfM/KT+XORwvCBoF2YjWOdFCOYFHBjm2Hh8iz+e8X24Wwi3PZn9Pp8OBRUHzY2z//
V7/h3c26iId5+xYGSk8bE2/AeQXfxp2S2v0XED+AQm1XOb2dXw1OeZM8QR3mudwHjuFsW1/L4DoG
zzHWjDfFO/gJhjoyENZiOlsC76Y9VOW0S+P8FdPBL0oHhsJta2tXE6gfDMBTMXbxrpNAoGgOrlU8
/XJqWMVjEt3o2meQCkMk+9O2pbWYX1jiewm5OkRQkUM8gteBpHudfZJEmP41ZwwDKEQwyZkovXP7
ptZhD44bXBj4PPOirxSlgZKCmo9dG8Ug2KY1WwBWYaoRusXKuzemV8kABIKZ3U1VFQcMlF1WGulf
2xHHORnIF6lrBf3LtQVcWuTCXknaLql1DwN6xWj5oW8b3a2nf97epbWzha8NzQAbq45bhDNSxlkv
Nw30r0CSSMHSq42GCYLCIKaCQ7bqzcIQt1daRKQK1XL0zf3XFBd7/kNP77d9WTtJJhSDUQQhYIbg
wyGo/QKaMcC+NEpiHDArl9V9tYvARGRJmLDeNrbuz5sx7o1X9R2U/3o8vCTpS0EdEKxYOMMfsIH2
ITBjmN1W+e80NEkDKZjfXGo9QtgBomxgOQfBnWBrVtdtYYa75IsYVPLdXInvIftT+FdMfobMzeQL
rt2VFVPBcWaC4QNMsDqPGq46P6SlpqduB9brPDnSqAbbrGDJVnyBEUwSAWinIwy4S8oEs8iUD/hI
SsBgCXVgFVJJeK9EHxjSBSKVEaCrQbX6bjyuwfQs8gCyW9yCjBWyle2dxjonDkUoidVVYzqU1IHl
piAMOb+buroHMVeDp8Mg/8yTi2mEJGC2/+M4U2d6ADSXDXzS8v1LvZ/qyGwxTT2QZyizsPzO7AWb
v5I+MUaI5jWoWmCHhwdB1BraH7GZul4J0iloMY+gCnlNwCXeiOqSKyntzBR3MsOJSgkB4bNbOvg+
n4FIkd1Z4Ol9Tp57W90VB9GX+eoeLZybnV+8H1KVQJkA0ixuMsVgQ9rJUHGGPNQHNmlhhDulhtFI
Sq/m6MqCU9r/7pePI2L7IzawehTBjYjgTk8r5ZDUjcBNEEy3YKCjxoMu6pWvrhWIM5nKIISmMC6e
ZbAix2UFN0AYSvzPfntgzZ83TTE//9sE305Ss5QWMji6weXT/lAhb2pI0AvoPklpcp0rIiqC1YwD
bmuDAIemYijifPN9dYS4e5Xi8IzDj7pOHAm0jBPTjmCqF5zT1chemOK2R28n9HI6XHBjD05PGp/w
MBKYWN+eN2/mX2ERyjLGF1UG9k0XUzcBu/G9m4QKmiGrqWDhxfwrLExopUQaRUZGa+K9X9xG9WXw
0nVP+iB46s6RxL3qEQZvrnB5QE0bLTRnSidw6rxCvre2IOhmNaphdeV0GYKlOcdEMBjfRVBf0TZx
6cBvY+mf2hYNnxrjmv7YPqRrn69wDExIuHpMitGI8wVMZNVL+xrlTmiIOdQOHbTH2AkKA45ixxA+
s0StnvUQfzPIr+QgSUrR48uvAIkjpIAtqc2d2rvxasHJFRniVo5OOYSuRlxEXXUq8hNmQXfQllOg
Vb29hKs7ZIJ6B11nfHgpnEND2URGPFcfwTb5FVPOuwiEeoJcuurLwgbni6o1ZWZCS8GFroJTQdZJ
u2q6p1p62nZlrXYC1oY3X7h7ofDzVE1GfB2Pu/mjPHYC27siBwX0LhAo+LptTeQUl72Vqi3zWX4Q
RIbTIYNKB21PmnTBFMGE+2qOeHOKr9DRNAmDliUIhPoi1fceqABqtYY41L4Gffa2T+vnaWGMq85A
TSbszBkePRCL3pg3k42Ryj2IcqCstYdm7d5zti2KvOOuDJBmx5Lq4fGoUih1Q6YRlCgQSQ6vYnba
tiTYL37oBKxcSWNWuAoH+cVQvpnGA42vE1kU6yKHuFujDqJpVDUUULrEOFblYzjrgZo/FIlapvdz
26U5u71L64vd4rKf2WiSWsy3+wBJkAhyQ4r/qqe1YItEVuaFXVxSbV5BWwZK325O5Nt0BPy/iW+U
JBTcUSIzfJJIQVijDHgN0cIFyLrvLwMR1FJkgssPIXioIGWAo0SJZunpPo5BdmoK4mw9AMAuqFIM
WL9jcMiisIJeAe5aSQZxTDLsTTrcETQiEgnSByBB3o6B9fz92xw/eoiE53uAWKHWqUWWpn71tcO2
gfVFezPApYRUTSd8EOEZBBkfOTmM4AxIK4GNtTYiMvebES4NQBSlYlCjmovrVvycnUaHWFCZ004g
3O/pbtrN2CfUmgSF3PWc8GaWe0VCmUrJwNU3v4viy8kcb+Opf5ZKggcrsbeXUegilxjMKsZciIzg
6y98sELuyme2A/37XrNRkMkrOz/NT5ZaEB5rpAJnKztv7+L0jpFRJIqEF1JlD/aczofL5sJEry87
aM62i6JI4RJF0pTQ4IPqhUtKV9GvNO9CaQVftCITXJKomZRlTIc3XgxkXNtbLQY/AuhK/Z0nXKLo
asyoairCMTChrY051Qv1A+wIc5kBk+kQpdKZxnkSRihw4N0FiRycLmAKFa38ovuSqP+6lh6WZjhP
pjAKQAGFC52y4sDM+LKk7X57sVafXUsb3Eso03MoVas+NuWpdapTtu+O9efaHu18Px5FPYK1CFgY
42vpdWHIVG3RhuvJwSAv+uvYC5KCyAKX8KI8o+DCweYr5VdlupjHV8LkcXvN1hLP0gsu34ErCQPW
OZ49RRoe2Cual4dmulGan9tmVt9zSzt8gqt9k3Qgcndrh+4xhuYAyGzaGGOwqTMeMRFGvm9bFC0e
l+VGDPWP0IEEYoLhgEIrqhl3kSKIuPls8O+epVfzL7HIaYbEwrSUsXoU/AQkuRpBr6oZYI00IMD7
AUzk8qDq81YujDHoyPZJiy++scu/JqX5NYfGw/aiCbeJSwbd2EKExSSZG53UPcSVoWu5g5wABF4c
PLrt+itEqLdNCvKCzuWFEhITlU+QF5Lyc9e0uwYqSNsWRGlB59KCoaaapnko2SuH4pTZE8QHdjVG
IKFpdGyhU3nYtic4UjOP9nKf8i5SWTzgg7mpnVS7ndTJItJ1KYs2SxDhPNazg5yIEiTIdhOk7OvW
1klmJ6IsJ3KGyw+kbExgPXCM9CaNIM2kfC2h9LBTm2ayUK78ANwEMa6a0G5E08jgGRkglxdIU4ek
2oISuYxvcTMdaL4vJBGl9HrYvRniDtOkKX5g5B7CznPLuWHePX8kCt4McCfJqFIWesCxu9D7BrT4
CmJpFlN+KqKssJ6C3uxw50eKQTWDZcMGkWcte8jQ0oVSqi/ZmSa4jtZD4c0Sd4wkKvX4AsP7GzXv
XTBd90C4lOw+au3tlfuXJPTbEF9oSBmobDC8CUOSkZ064OiPWWDuDVky992tFh3qOur2Ua8mx1rq
uluKQhgAMFnvgBvn6/Yvs+406KkoRprBdsLdWyQs4xGyzXiAadBISI7aNIsUO6ok+FhbSVJoWM2z
alTBpQv00HnWGL22TDUDlKyAiRxSJz9EX6e7fj848wM5E2Xdea/OL67ZGnCmJv4Njn0uR3VVNgyF
AnLWzrgJdUtjUFLtr6T6PiaQ2W0vVO/4p+t4bpB7y9BeUSDciy5GW6fRhVwpkHw1uy9E9mFPM0X0
RO+P97k5Lm2FUtDRcG7MeFJ95UGGu2XSH3c1ZxOGrqNlwkzotZxvWG+oXm56SPNURpBGJiQlhyeg
Rm7UUGBpPsLvN+vNEhcaGJnOICGI0IgL2llxq35iQZSBZju40gp2yg1wiuTGH+evc/e4p43W9jWD
xCJ6Qtl37YeWFpYOEAz747vy3Mp8/BZvmoH5aV4ayF7xdDOq1wTkTlJvd0HubIff+7vy3A6Xjf2p
6WepCWgZYRQ8Iha0aCDXt/87I1wqNsymTepAA7G3kVhpc1WOzQ4gjr8zwmXhGNHmjyk4r0v5s9ZB
l5VAiPRDh/V3wPHDoGGa+lDQ6kHdDM1jWds12p2in5T48a9c4adB8TmIihTkAl0tu0yYmxon9uef
UGf7zvOGpJqZJWWJSkDXHkLd0WpHFnFpC04n4/IAhAz7UobIqSslCkgnXon8BM36ojRsgznZn4+H
nDvE5QJ9rJQuAzbT9Qc1tImG5lmlBXt9CAUX0noGfYsB7vwj40x+PyLpsMR4MVKZWZIp6ga+v1zP
neFOf6N5DFrJyDFxoBBQY6U9lHgh86IYw3RVGt2P7Xh7/1SCOUZn+j3ANvDv82RT1qE/qVGegtLW
cIoiOJWhdj2iwVC36aHWCsEKrrxjzu1xewXSsqbWYoDFmNviq5diBMI/FA6Q4BYkqPbebtu91Ry3
cI/bMbklejpqWM3BuJHlo4oXtCSC2Ah94rZMbmP0b+ePjuCqdWYiHmlXXKpua7N9/H+QLhDa4xK3
iRJ2k1Qg3sfzS7krTtSO9vp13lv1J+mQXZg2u//IKmqggwMeE9gb7qGC2UaMDxlI4mXycwJcLbsO
PcGb8l+cerPBvU4gkz2l44BD3Hxjh7lOlR6MK/9ELiYnt5ODan/AJSCwZCAKIXDEwztiKKyaNIK5
isWHWd47VcfbOpUE19/qaX4zw0M8yAD6fUDMUjcxTiG7nrJgpyWuJ1PBDbiamYBWw2wRnZVNuNXT
oHIo5S3aQDUI8eXiCadaYGE1UaB7C0kbyGa8Q8WpkdIxcxabKbMfSXgD7Vkri4JDKdsmednem1Vn
ZgSWrKMZBx7Z85yUpiwoSKmm4AbbT7g5+sftn7+aFDSdwA1MYRkG91wAuV5GGOTu3Laqr4c4vaVB
cJBAVbxtZt2N32b45o8xNZgJrvAqwXyWPRT0OlS1H9smVjflzROexBvQTo0lZpO65vwJNrIdiFEe
sjQyoDh5Ses/pwZE8l6Y46Isi7pYybwOX0ggQG73ZrUfRY/flU6MIoNwRQYEV8U3BI8lrae4N8OZ
+36M/fo4lexzmlRQRCTBU4VSn0WDPLe1AsyHA8QvJTrui2BEUa5Kvo3dWFmxWsnWqLfP2yu9tpmU
zDBKDZckYGfnMRlEaaIPig6umUr3P0eyhx5l7MWCQ7YyBgbvF2a40E9YHGnQVEFZTtEll02dfCqq
8TP0AKgdt/TKrO3AJ9dDAInnJvHSizCT+x0dK8g+e/7oRIWQZWXtLQeH1VklB2A1PrXkLBtLtEnm
ya37PL9MkS7T13QsdzqzJ1P0lF9LmJQC+K8iickKfza7zmPdJGE6fKyki9b/gVtt2A01Ebzm1w7O
wgx/NtWaKE2kU3yWlM2XPhkvqsa713voObTQOBV1MtcSznJXuXMT5iEgNgQJraC+VQAYQqF9qrxu
R+jqPiFAQXYGRCRAuOcRWuBcxlqeQr+m6L9nFUjmem1PIN5X9Oxhqm6nD3CIz8FqUM2ESqAMJOO5
xVxlUaakgPlRsMvJF0KqgNVNWvx8btnSyCuyqkcsEBN8VQadmstiNAJbQ9dsD2qh+KE0kj/nvz13
il/GWFGmHF97uOduw95pyxP1P/AoXa7bnGsWH/iB1BWhOkv3oSBanLoOkt++qUEuVjP+nMLo3Js5
MhemylrNIOKFl1tMHscvFMQepfF5O+5WX25Ld+YjvbBB9YKWDUF9evil9wJ171P0QiZLs8guQ6FO
lgXrt56L3+JujpuFwSCB6k8zO2VGGQabob7tJJ3xbdutVSOKivomZHjw5OWM6PFYRpFf4pHQtQ7e
v65qGoIalsjEfKIXfuiTnxhJH6MA00CFLmol1SFFRgR3yuopWjjCvXZUuR36DmnNhbIis6UpUC1Z
908YrO+uWr19aopARLK5moowbo6vSszqYM7l3LEAfw419wGXpSr/rF8TTNoN8tMoXRjNbSAaeFpd
xYUxzr8xZGUnt3gwEOOL5E/7LBCRW62m78UNyOW5Uks1qFqE+EZuEc/mZOPM3TSxIOAENx//lhti
wHHjJkvBiA3J9tJRgxsvf9SMu+24XnUGZXsFpCgqVP24uI7KWsnqCjdfm3pWKQdHfRr/h7Qra47b
Vrq/iFUkwfWVnEWiNJJseX9h+cYxFq7gTv7679BxPs9ArEFJqfuUq2SaDTQajV7OOfRi1HTIbubu
yZkcxQasrgvzYu1MavfDvRfzfREDj+I7uzFv0tjUtGpvK7XOnuAyeglabtcy9Xk4okSWpxHPdhaG
zKX/luMKHNd/hSh+rhwmjzcCzYNA8BjKO64DYtIpoewM76dC+sZKDtfWu3Jqo7KovwtGnq8bwEbT
kQ2MeoxpoeruOURty14COVZybeeaUFVZ39mNiIt7DJCi9MvfkoA5F6YsWtiNYWkxmFtXk5gXmDlJ
uwi0xZorYWvtzsUoa2csjd0HK6xz62f0Ji/tL0QWAKMZx/fXV08nSDHrOiOz13sWfLbtH6lr7sMh
fDSEjgh3y2mf66M4Ndual7zPXSCNTcMXt66SXA4/0CZ+wKMDUxXLx/+klRoO10FLTX+Gh/No966R
5b1w2YnxSdMtvfm8gefBQ8IPQaunvuyJAZKuaYV9b/fdvfe9itMdPdLbJYZtfAGyxk7XYbW5XWcC
1RByyOXoDqh5+c6PNP3kS4xY+qHmhtUJIZfXHUCfxTwSGJ+5MlRiLNu6n01Nb521PjDVgtf50q3X
4FmwUCA6EJhUwovF69+5bXssJ2OfyewEaroTHkjH1C++Dsz6Br5uHRvIpjXaThCAfREbpz7Kwsng
JB/RAbMIJ4wn2Vp3wzwWERum8jYQY3pshT3urtukRqhqk25utcTNgLUQVGVxQF12L4T33qDmc+CV
c5Sn8i0+BPkz2wQEMhJcig9hpkReNUCg1NFqPAhCf8zSbqNqFmR/XbX19L7YS8fGGD2yXMgmKHvZ
gywkCKgv/hbNzeC3ABZGN62MQlrthnSIXd5EHRGa9Vx/9JrQ1YrPDIiCSc4zlnnNFT05RKCDV3Ox
6AQorp6SFN3VM3xWt9g3EnPgvme+5aSdLZyyRcIG8c3o4Z7vsvLBMYCbHrAxkmLRochsBWPwUiHB
zL6DZJSyWAu3ZwNsPjht7l+D81iKpKkfuv7rdTvYkGJZK8IB5mKA0aTexCwsWj6PPgO1rbOTQbhf
7OBg0ulOMk8T9m1szoUoZXOKvuxo2i/sBP5ZGbXL9CwHR2PWm+qAAxYp4hV7QHUTcCCgVJ1GdhJG
FVsLQDc8dosMlq2jpl5XXzFlay0jWQ7m2rE5ihkQx+tm0JewE5pD/h5nNBdawPm6I4bx+ilQEK2Y
gR3glzCnrba6SMCLOlYKSXUpT+j02dVG/sVoHI1db63cuZh19y7OZkons7MYnHsW1V/zYY4GY7/o
oFc23mUX2ihWXZWZ74HZlp1C7t4jh1hEvLbvJwnyndn/RvLsxgWb2evd6oVQ1fIsE23gDozczj+P
5viJCB67waxpxNo0Cdt10LWIyXCbKHFZBTBekLsM9bdhtmKfVLFXBjGZXj8yCXs4E6PEZUuLG6Ew
YeKea8ZyGu6njByvOwWNJmqjQV0BQiSYZ3aqxubg+6cZbeeO1+yuS9m0uD+KqH0G5sBa4I33kOJ8
kUMe+UgN2b0V2eb3twgKgDfurU8Olf9itLvacVqYdpCzqBjfmWNzY1uxMzHNum1cqpZNAD7huL8w
ehWn0C6dw8O0YaCsW+550+xaQLbPza3lvnPEt36yVoKh67ptbtWZSMXoqCOGWqC9/iSC71mw89Jv
daDZJ50IxeAms82Bo94xQLZXe2PmkS3dGxrqNFkX54VHde0QM9PeBjF5NhGrmvlqdA2JvPLeZbup
fXCpFwGhRuPstq4ipNS8EByMfuippVe3LsDnLsDjbfRHYtzXunaQzd8HMoCPOhLqh+qt2ljg9LZB
IXRCc+RdNYLrKf14fd83D8+ZBMWlrQWRiqe4TMe+2NuDfJam+7OsjQdq+69vyoXH8cGo7tkIvYGv
cXk1yL5bodPa+luTghxJtPcmbW6uq7O9YH9EKDYm0qy3qwobMlZPgn/wXj/ceaGCCmMWWmOdtiM2
BM+X79Mskx4AfZHRLnve6wZyN88LinRAorEB2uApW4OQbramBcuV2fwQMPdQUCMaPF3Px+Z5OROj
OJtGmnRckOA8gVQS4DCHgDwwy4nSbv+W7KNFAOECDFQf1ddQESUYyE6NAn7NzG5KIaPUiQPx5boF
bOXwL4QoVjYg4TBkjmSn+egdV+D5Inb3A0b7gEUJiNBA4zi3lg8FMeLhPvADNBJfGrWP+ge63OA4
gddsHDrqP5HK+JhX6bQr3PQZ4d3tdQW3Tiyx0UaPMUbyEoELnWdl7Q7QzxqfO/mZT1PERSRor1Fs
y/zQRRUGaC5Am4R6rQraSSlM2AVr3a9oIk5B5jLV1vG6NlsHFiXZ9ZW64gKYyoENeWc4dbNGIaZ3
azRTHgVG+XxdxktNwGaJ/O3aIWMj8FXMDv9fYQQeVqwmxqGvyh1rg2eXZ5q8xktLWMWEaO/2CET5
iiXkoZz9Ja9gCcSNgyleJI9L2wGbd1S0P6+r9HLZLmWtfz+LsksOZupRQlZqj0+1+dlfyOfrEl6a
GSQg84etN0mILOulhFFIMbGqRqy72AiuC4DbA3spHqY6Np36cF3Yhjqgoce6AJDPAcSTskMgnPSq
nkGdJnhs3KMtNfnuDWUufl/xCWEICHtzLtmpANxWUTw7VX/TZ3HmvZ7SEC0VZ4oo5uxRoDUOPgS5
y5NpvGt1OJrrh14GN2t/I/wMgASBFaSiWs7M8BzqY1eMttzX02fu7mrxJQVLhFwe+PCWbTmTZl/a
gHDa2iwH+GsvD8vIr8Niz6upv7m++VubA7/pr/cChhbUe67IzCV0MtxzKWghxqqP7DYRAmNwP/6b
HMXI8t7N0onDDWTTN8eLKYjregzy2Rr/vG6xukXn6ii2VppdQa0WW9QGaRsV8weZTYmJtixRyMjn
eJw4Q4PatQ5hfMPLoRKCWwa5CRPOTjmwjj+Xzjzk7ESLn0H2vzxLI2p2moB3W4iDvgzYoAkY3EuL
qKbFZ26Pg8qcv5y/3YxFna7NfssXrMB7IdAyfQzKKEZnF3VHFkfW36rM+FQbDhJj6FC6bgo6GYqr
nodgcoMGa9WkJ2P6n1W+v/77G8sEYDd4TSREUZ1UG1i6os4AkxRS8DS4u4zRfWNWe5++vsMIxWLf
Rb8NMlSA+FvVPLsFhj7oAvQg05Ow+jxy0gHl8P7J6uSjNdeaJdu43S5krSqfyQKwPehFG3i21Hr0
i+Vr1QvQWk7kU1MU8uBKX/e22lzDM+VWt3EmEIBVjs8zKNcyhInfK6ASidcDdSCSApwpltEF4qMa
fXSL3zaYAgJHAh2OJDAffALkyrbD+NLrDQJRFKoOgI9CI4biewqK0ym9mZ4QvB0ENaPKKd5lUjfO
uWHXeA7+EaP4ntxuMHrVQYydDzvXJUde6gYSt7blXITiAdA9A2yJdqKnsmM7ZmNqrrAxB8E10adG
E5VMcPRrp0tri56MYroJK7LHUPT1LdmUYAHiMcRzBEdI8QEYGKqdYejoKXSWx6mlt1TX0rpR6CJ2
AHw6ANWtkaGlbAdx82yph6X6Fi7+LpjocfDIIQsBLZth3RiGHd3uKR3r3cx0gHxb23QuWtkmN2S5
nfY4rrWUJ8/jh94Jf/bd6/nYCDItIQEumo1klbqIg2WKmoKq45R1XhN3wqzifEJfW825jv1oI0yw
Q2QOAHcT4p2lFlz9CcBhQKvH1RNIH+GOHKIlqOp7vMDGI6ezoykzbK3guTxb8T9W1yxeSBnmrx9D
9uiXd87rk//Q5UwlxQSntGm6AZR2p8IekrHJH02XR41JNGdpy3Wfi1GuidnGREI4M3bKOwDVBfaP
OW0/Z27wZV7cKGD98frB2hYHgeg4w0CCWtKwpxQldzelJxrS2HYPov7skPdT+sSqV2fK1/X7I0k5
X2HjMNdrDXpa8hZJPhbjnoykp5tI0CmknCWAyPt9k2GbXPI+K6IgZZEsHsW0m0Bx+oa1W+8IIEP5
6BtXgrhRzsykBi49o8N4j3sSUxnZaWJMuw4c4tdlbRr4mSzFwIvJz8WQw0VMdfdscvKMzrCknFMN
3tbm6gVo5UUshwDVVlYvK+sZQ9EOPTkTqILYJ7986FowfmESuXh9aXB1DihwAYt6jYnWbzmPGYbA
69IhwP1X8JtKnOzK1DSDbWqDCgBeKgHwnNTJ6sLMMMddONW3ufhJnSeUVX32gaZH0tWaU7vp784k
KaYwCzQ7L6CePDlBm/BJfJy5e1zM4WHgcn/dErZF+chimQSLpz4drKyWIl2tLusMcLTkDUbhSzTl
jwfQmL++vwl7hBLxv8IUsxurUJptCWEOYe8ncJT1lXjqzUUH3ruh1Mp2i2AIJLEE+Z9LW2Bjukym
61bfuGPGfRiPtQNGu2ftk3zjGF3IUZx4NTVZY4CY9GRgHpjSvxta/ZiW7Mv1LdqSgpe/6yJcQflW
vf1Cn3e8lzhFFT3N08lzeMRezxsGt4NWAUAzWMjHqegcXZ1Ss/IJRXttfTeN075hr8cJgAi09CNM
dIFHrPq3mZSNsQQIuOemCHZd5n7uu/ROWLVxQAu+rhS0ZQLn0hQTICJoKF2waFZQPNmiiy0k/rql
2BeuLlu6EU1eKKZYwcQ72lnBsJ7WckowWmTEXu/rupc2rSAA+8IaVIaBmmIEI0dTVS2kkM5Mlmo5
Iry8G6mncXLrvamkMBC42nCl6KpFZXX9jDM3mjk9ynKei9dKPj0BgeR2GZyj5QMTZGBxSsXBErWm
n25j/QCLESDjaCMF6Ks5Wt9iddtZsD0MEkRO5+8MXwcZrhOhRgsVQPDL1qYnr7hzvcTS8cNudKMS
GPaKk4nqLZJZyrIhFB56WsO4pTHEBmIt5ocJtd+59D4nICiz6a6YSNIBRJprdmyjR/lS9noUzrYM
XK40qAYoV+ex+BAexMGIHYCCRvRpOJbHSiNvay3PVVUu2tkzOS28EdvFGGJxAlgHXbvtxk2LR4Xn
IG2Py+LlpG4QgIwjg0ZoKTvJtfrdgYR9GPtbWZK9oHx/3cNuqnQmT3EWs0U5F+MC8+jIYbbRxpbn
u+siNo7vhUqKk+iC1hudrqcnnucnjhq+L7JPARkP/03MqumZLRhgr84sCjFz+dBnUTc9em/IAlxo
oph60M2Vj6MMTZwhQX08YlN5k5XVWxYM+Rk0loHGgvx6YJ9pkhsg1Fkkqb4VXhV5nrErxjFqllYj
ZuOeQOXxjxgl1PI6J+9Inxr3OfqvOJ7oBignAcujq6msC6/41Qs5iomloXD5XAfGfYcx7mi0MREo
rb9ev/kg4sA0mxOCDkMdOpVpWmdDUGNn+vS9ZzYPXZ4/FYNuVGXrdJ6LUZypVY8SiOjw1zihH1jV
PwQloK/nZorypbxhdX68rtaWPLQV4gmB9BZaIZSjM4/GktcTbLoqlyzK8cZjtp1QFx0kkh0Y0735
to6qb7vmryjVxuPl8gyZWV+mVELeuBDgP5a7Pqsebef1D1jwUP2/FPU14RgLBfg/pGSj9Wj5P7xw
+uL0dnR97bbMDlG9h9IaqqiO2gEqa8rtZs1yIgn5npD+x5Bb76+L2FquAM3GPni317Zj5QRxYTVm
R0E2a1eosXIKyDWUwd09OIhmjTabopBPwx0bIG2r7kwnnJy3PbThARionihpoyH9+7o6W9a25ux+
y1D3hfi4vSWBOt3SxWKMyu6Ozt6eyl1XFP9NH19Zusb0GtGVOLDhAq4Ed/lpsllEg6/LAmnWzbcv
LRoMLYjrTImahMGfgqU5pIwc3WX+cH3pNsUg8YMIFdhZpqMEIjiiSNybeHb1VhW57GsusygUbwg/
gjMh6/6d3QvWYI+zZxS4q0FlIZY8JkWnuRMuTQBjkqhv2Q4qXbjnfBvB1aWIwpEA022DPkn79q5j
zI4qgBW26/xKF+7HKn/de/+lwPUUn+nkp77wM0GHJAV3d20go94ZadwHzZd5kJqczGWA/1LWuoln
sigO0Dyl4ZiwqdlP9qd8fFgyL65r70j9o4sE7nWjUDLhLwUqVlHa2VgPXdgnzspnkXajF1vhYO8G
0o+3gvQ/pYuEl8QAtle7zi61hs/Xv+DSLP/9ALQXIBlgrbyXlxp39lR0nUz7JGvlsbb8KKfodzN1
vag6Mcq1KPA6ENNg9EnPpwglzmNpg021918V4b3URrmdxjo0Zs+tpgT4d085iOP8VB7DcdZs22py
f+KVF2LUIow3tKKbCBZtWPJ91bgn1AI0TTObIlz4WfTNOECxX/9+ZonLhBxuY6E93Jb8hnj5sZA6
5pHL6O63FmciFGOfPNvMUpFPieztT8M4g0/e+Jmn/EdD2PMbrOxMlGLmXYpHBFKqUyLQo4uhjphW
5V2wpJorY3vRgOWNDHuwNglfLpqzTHjuGfOI0yRuG9SU7PDbWxT5fwlqn6PvuT3e/HJOFp7dhVaB
AgtPBqM9/jcx6t1HzbkNKoLjMotjvbB3Ha9Avm7vrovZtoA/2ihXny0sQfPKnhO74rsFtixb88Bb
DmzKpv94XdamB0AnMAgR1+ldX7W2IssnBn7RhICupSbpqbUwEM91ZBmbHvxMjGJpc5/SokBDczJM
DyQfIm+oIuHZMeLZ2MhvAprdXtdLGXj8fYzOJCoeFKR7KCVKH86gc3eAj9stDRC+MW/RWx+WAZEE
xj0G64BZydMSZjdF+hjKj0PV769/h259FQ/rd00KXAs5JMDf/Y7+6OPs9BwjJjrft2kzZ+oqZyxr
mnloJ/i+xuLvmvLdXIbviZyjjNVv0WgdmULRwg8xn3N5mv2m6cmQtUMSWPmdTauHIsxuSa9LPqz7
88KZn4lR9g9cyK1bsx7xBfhOAhlzw4rHIogrukurSXPiNnfpTJiyS2Vuj2MZYpfKYYwyICWS6tmQ
uhTRlhR0KWJAJcCtjhbcy5VrrbIYForaKe+LhBVAqQsaJ07F9PP1NncuR1m6QARAqRuWAbi5GeiC
nWMhPvqdboO2vPq5FHXNys4wPbjdBA1DH0HO/Wyhtfy6IjoRilFLEqbO6JpDAhikXUVrGuWM//2f
ZKhvJzb16ZCPAxaL92h6YHfzoqNx0ey7+mQCYPM0Wd08wPl5+xqTJMBaOjiL7qW55QJQh0UeC2kU
PAfX1TyLTcRi9lVoYbUsJ3vuUvZOhOH3pl0iOugwgDc1OhO1/v1M1OSm6TKW2ZJ0Y7trQuvYTuVd
Dfbh63ujE6McmFLkVupk0CgVn3FRRUZ5N74OhvOfe+J81ZTD4smUeR3YIBLkCT5MIt93ZoOuEKd6
wMyeBKuyc/hvSinnxmuA3ix9AoEr93A4p3Xchk4MsF6NIJ09KKenBcVp5tRwN9Jd0h1g3z7YmXhY
OkAutmH9Bg96toxq6rMLOzAN5HwB9nOIlH7RAu9owq2bB+n36+u36RSAboM3u4O6hfo0AhObI02C
09SxKurS9sbiunLB5sqdiVC2yK1INQUufALP6GGk9f0QlM82BeNA6H76b9oom5RWDRtZBS86zuFf
tEyPdNY1LG+eoj/aqM8isPHZPc2ZmVQD8e+JQZ/9rp+fLYPphkvWj1Xv7BV46PfWqFXfsahzmaMS
m/RVcW+YTcQnJFUGjl5sDwm27qM0PlQZu72+hJrdUmHyMl43rlPBS4DH8ehygLCazrfWH0+gdHiL
lZ8pqGRZhB2KzOhhe7R3fkws/0T8fOdreyk0Jm6vfz9zr3IB8p+Twf7MpgFaUHkEqPLXNyyaC3ze
AM9YEwPqlyJAFJtmnsCiASIvIsjgZf2pDuuoLgzNJb7+0gujOJOkWDgSuK1ss/W8AiyyKpqDKfsv
LOWJ2xT7md3bLfn4n3RTDb72UQN2ezi+CRQ72WDGy1h/kCFw0YBQc13UVpSKUYBfY69o21BpQnm+
9J1tMri9scJIpbgJfcyK0TDqgClA/OAtpn4mTrmsgpm0zEyxa2XDUFwqkEoGfEEb7lwdQIJOMcU+
ZODOmNqZp8QCnUsP4JasNSPZyMPiP1VT+wa9QmDOYhIAsQuAZy+t0cCxGqyB8cQojEdvJPugNY8D
LY74LzTmuOUN8WqxMGsLuBEgxFyKamYhp6DIeNKP4ghi5n3dAgqH5/vrhqFUuP+JK9AgAPL39VWG
wbdLOVNvERm2jUjy1Hnfj9NyGwz2cgiEySKaTj/CjIv9VAJPcQ5BoY2pXXlsUts51oPvaz5mQ2es
LLqLAK8CVDhTcVu2XMxiGAyeFK2RzP6MMcY8cYWuCLXhti7EKG6LBalPeCtp0s5FFJbFo1eXmr6L
DWfyy0Y84IMApJQoziQYqm4URi4SfwpiPywOS2/ERuY8A5Yi5v5y37b8i2Yn16yO4sDOZaqwACbt
zJzJjiazE6IJsG52S/qhJ+U7q1+iDg34lf2+cLOjXz942asmwX5ZkYXaqL2So2CqzFSsaA5ntwoK
6DtYn7ye77jZ7H35aek1cjYtBBMDKO9hNhzdj5fWSjw0s5hDJhIurX0hQBJc1GiSeCWZzm99nACj
4VDJRHvlpZx0ypt6ohPWUrQRd4vYC50kh4sJl/t+qo5tmaGLJ/2YizQaKYgL3DKynPxVdcyXX6Gc
B0dOUuQVmF86QO8Hs4inRt74gdxdt5ytRbWBiIEZTsQM6LO5VJZXQP0s05QmvPGOMKGDaRj3dv46
fsl/tCHrYD3mejH/qk7dhymA0KAPAxmjv2NTui+64mYKi5vXa7NOvqJfFflUANldauM5ftkSDjF5
5+zBLx41QHuQpDheF7MRza2DguY657IyHCmWGDj1GORuzRMggN57yElnzPtQS3B8G/QN+wMRmOMl
Kyia6qJFM8xtL/IssYtskXtvLrt65zRm2QHflNqvmxD6Z5+AvgZADnTCAdRZ0Uw0LGszf2ZJ0cHa
shacUfS2NHVUGVsuElN1wP7EOQYqveIyFmbWKXEtmoRs3gfVdNv0LGqRCXLy5mOa3rVmqutd3TJ0
2HjgAWgEsZBaFWEN6fzGakXCeL7jwGVx2LgrBh0p9qYYzCOhLAZuKpTuLy3QGatgrDMwLM8DALC7
YtfyKjFBg3XdArfErDE+ChWYHAL3+6UY7oy2NdoeS3xexwtvDxNQwdK3ZPkBygTEJhg50CBVeIm+
lBlrjIElZX3ywMIBTiMniOrXtbD+Y3VnYjxFG28SVd/as0hGBwlHN7gFKO1XPpLHyZY6GKqtlQO0
JZj2EPSs5ne5ckHVAafeG0QS1sOEDmaJ1AaAyQ6AqtZh1P16oKi3Mhrt0DZvuYBIV7tEMGYxsyJ1
WNIto70zArdbDZxEoF9rdqCYmG+B3WIhrWICXbOXflRaQ7XHvUSjzKpJ5Heme6RG9vdEq/xuGVes
MSuo8K+9cjTw98EH/gXwkcB8jRfX5bLYyB6UjtvwBIB0bTxZ5YO7ztValfP59ZYLDbD8K3AWZq4v
BTVyAYWEDFli5v5D6XtxKs2vldQBdW+4aMReGKd10aaDR7Sij7n0A5nzOb3tJGVPE3cefcHTZOSF
tR+b181s/Vo9xApookJrNDE9ohhw1gTUbmcEr6UUu2lyYnS7HGy8e169doAFRLu6Dz+GXVJsN8Pe
06zLWMIafuQs+Cuv+9ipF00ryMYRgRg0KoPED2PDKk5BaMkZHaSUIinngJoCVHoFK/fM1I7mrJug
nI/1fQMJ6DvC7KliC705Bx0PA5ogD/O/kU9e5JFG97bf1AZTz+ubDb5S9ci1Jea0MmqRlCPYTB12
XCzjSNkbUqYrkijawWBtKFUqJmBXeT/WZs+SDCNaOd8FfbV7JYf2P3ZmgeQT7dzIViCXeXl4ao/5
Pe/gvIY+RLmk2IV0fi+dZX/dzrZ6S9AH9keO8obvO97lXUpokmIc3eM3LSWIuJ9s6zMpx0MWnIp2
2lVM15u6ZQ8YvsbljF58F4Okl+p1hsCMIgc5ny27ndkAz9bQMfts+QVMJZtrU/wa9Cor2NQO6DCM
FO6/CJxP67Pmb1LX8kGg066JxtwNdH29qxGrRn4uUVFK9nIE1rZLE9RY7rL+vVnd98Br6usdiLzi
jO4c8e769m1ZvI1MjwcHiMyZesURjqlyMPWwJPXM2DWXuKvoAaXD+LqYraUEDQcg1QB96AOs53K3
RimqagkoSyha+KNqwnjq2JBvY9j9dDuhK1LrpCl9DWWLQbg0MBCKIAUjFvdhGO27Lqjv69zVmP/W
+jmYggRcIFpBiEobnY4is4XZ8sQHZpx3M+EfqnsYBt0F6NLWlAo2hKF3D/4cvdjwgap7clFcaSZM
CSU94IGr8dQ24DTRgSesNqbYoAMkzLV9AqgggHG73CrWGi7gVzOwcBTskxiWRAT1QxMK9FR5d1VZ
6zBbNpSy1xkxzNUghYU49VIe3CRH0xbnCdDcDpU3A++zvDHofLhugRtqQUwIXDp4XSAPKxY486WR
s0R4Wljv5iou/Cw2hj0x3klDY+tbngkPSkxJr7OQKClfKmROhSubps0S0ch3be2/M/nrULb/8e0+
MEtXICrcIOpQZ11O1FuyEjFExY+hqI9s8Hat4e2ur9mWJmdiVKpgkZK24oQZt8UYsACtuAsHe1Ec
tkKkH66L2tgeAJq4QLtB+IvhJmXRZgGKrdGReTKRItvlpPnZWnhRln6cV9nHqtQVEzdUO5enTsI5
aSrapaxE4qB1JWjz247rgLY3DPtCxPr3s6pHU2OmswwA+NsbxWHsnKhBJM9f2ZD9yxZWcC38D9nZ
laDwUgwxuzFvJ29OZCluK8f+nJf9ow3zu75BW9rgACEmwmvf9kJlg0CGNU9+3yPod0TktQfSvG8b
zWW04behyr8ygFF3qQraw4ZSzDRPWjy8H5aam6feM8Q3s3SsQ4UJwuf/ohMc3qU8MQbDgh3KE5Yb
e9Nnh3BIdxM41q6L2QqRLvRSrnXQa3GjavPwdmy9HXX7XTf3f/H8I9K0UegYR3+0b3zUrSRr9tdF
b++ab68MDXitqa9lt5oxaOiKLGltR+BsmSea9WFEyldCNv92SXBHsEMUkNB6d7mWTWY2BkDK58S1
nzrre2Xfu9Pt0ukm9DcUAgbFOkeBKYcQgd+lmHLAnBAf3Tnx3HLHnTkeMX9iSKLJmWy4B0w92SCp
xE0Lg1SsHVAXNSqvXpZQK2x7jFfl8m/iSkfj9Ta0WZG3XMxHh/Y6LnSpTdiXI+0J3oLBiMdZUN0H
RNzUvf0qUpNfe0PWwAGPzV/Mm2uK7cwTuehtGZAlMxOzSPq2jbv6Xtg6dqCNJUP4s46Push3WqoH
Z5gvBTiVxRIumh14IABaaP+8bs3KiOc/iuCt6eAa/4UoqKzX0jCnwf2R3iIOwRRsmORhtk/dOfLo
MQXC/jDc2wPoTiZU25CsuS592zv9OUuK8ICHhQSwS3g7V/KmDIqIeO3TwN71ABu8LumXz1ZjMLxx
///YKhtWOrxheT7DERb1YUr9k6TvBi5ujPIL2HsPjBfHYZhvjKE6dvLQLN2ea7PJW4uNyBYvLNws
iM5Ub2yELusaP12S3u2BIN48YXY9Nmi+c6Zxb3p5Ysx0N3vlY56aX0y3f399ETbOhoPgycKFsEJx
qAFb26ahibQS4s/SuJ3mFkEI2/ugGbouZmtXz8UoDqVxUyBnZDiCPbh47DzuzGM3/K8wG82ebspB
KmSFrjdxfSpyAtqFUzkuIinMKR7SYGcUKLVJdElxOmnax3WylHvNzSpsT91nyWI4t8jPxeA0f9d4
bjz6b+ggQeJnZYoF16RL1ORylVKbO6RDzaHrY26LXTaTXW3ppqe2Nfojhlx6sIW4LKBcmIlvFbug
TiNRp7cTwDGqQEfPvml3Zxqtfu7MWaaiNmYrxeKFRgZ8YbqjNbsHPej+ut1tuEs8RwB7hjVDKVtd
OLs3wAcwFDxpfFHtG8Me4tn0dNNtW1JwelG0Q5IOk9zKPbZUIi+XsGEJ2u/vKBCFjeV1FG3/xJ9n
ItRzyinLJZ04EteYl+gJ+Nkq1FrBqjehN6qq3NvcsqXcS6OcjRsTfBHmGyLTtSXBtIEta4WWoiPN
wFljAiYzySqD3/hjRm6ykfFdtYzicH3TNn3imSy1FacdOGskR70XiZr7sfXBtHIk9efaJJ9Int6T
0tpn+demqyIQFP11Xfh6v6iXAmZV4ZCBDwJCU+UFa4VVR2SOQZCgBt25URxHh6CaaCXBwj97BHwP
1+Vt2A4iIPhfC4/yMAyVSygkeZ4SyUXiAr+jiCfXApn71Jm6KdyNsw0LRdcWojm8/tT0OwuBEwP0
ezNpKnnrL+MJLUE7Iyt3LZWaQOhSFPif8fsrFhwB4tFajVXONhtrOgsGYp6wWG6tcnmyGg8J+LmP
SWl/vr58OlmrnznzI0g2ZPOCB82pLPlxMpdjMOd/9cG3wtf1ql5u1Eut1i85kxSEo/TNCfxGqIZ5
85OnY1Le1MTCZEQIVE37BWpMh/HlTHCjONmourVANPC+mfZPp/pyfcE21TgTo9xaw4gkg5eC4bw1
nszgkenSudu/D3BogPgA6VpNmkgnyORQgKh9nd7fz002xkGHRO51LZRGqd+7Ya2tSZaHsToVBAuN
jthwLy1OYxIc7T1Psth+Lm7tHdunsQ6Q+PKyeilMOaNl3QWFh96IEyqVkbWA1XaKQTl1XSWdEMXB
iqZF97ApQNpFv4vsXWAcFltTRtrcG2Q1fZBY+cgPK4eF5agaSA/Mr147IMk4JW7xv+tKbBrxmQTl
kJRzbvSjpOVpLJ9C+aEOvvq1iIL8VY1HvzfkTIzySCha+7eRlfxjOuzL+q+avuq+eylC2fMeZXZ4
YbAumlW92PEym83H0Kna4qYz3FAjTLcxyt6zAIx0oY3BYGQCQ2B/OJ8Ns9KsmfLceaGROrOyiBYt
cBaOTHfo9+jV2gPB8s6Pmz2C/kO6DzXtUpcX6UtxSii+Ht2RguPnZMgZrVIJKx+Wpou8+TANt9et
bnv5kNhee5mA5K7Era4zuGxooVkWEhDde8e01EhQBgP/1eaPiPUTzr2/6xYN4NvAqv4x51H24MQy
Lk7z13yOqnuA/R2DB1+zgJsOYU3X/9ZKOa02S5slbOFJp4ogar3l3hx1puYRo1s65cBmg1cZIoNe
ocFuU9OIfVMXHev0UA4rFbafNxl45qg7vad9c+tW8rGt/4+0K2tuG2e2v4hV3JdXkqI2y3HkJOPk
hZXJQnAHdxK//h76y4woiFcoe2pS8+IqNQE0Go3G6XNEqo6roQeaBHODNd5T+It0piDDl6FwDoqJ
0lecgLWxF+o/VUcQRFf9emGHO0DVeoA4ylRgOGlaOAeSqG28lYwWDFRVru1N9AT+MlnyNvThHwdc
mOV8vKJNn0UpfBwwDt+ESEGYnBUR7Gd1qRZGOC9vi6ykIwCyp7D+W+6+pupDoj/f36vrYQgYMxxm
BvrheWoTNNWqpaRjIOhM7jbm72GbBM4mLV2585QN3Xa7RhBdV0c157xzbuUgvbreu06djIbRIB9V
822hMM8av06lwMaq9y1scF4xTXjBTkMZAoTEdjXcMrWnSP0yvg1E88cLMHOgBcGd8EayLzeVdCT9
vF2dUyH7WQz5ZJyv7O0U+EjhL3Z4kGPETKgOF7AzOict+aBJlTvpgtCzPmX/joWv1aAByxqSsZ43
0nOmekOHCgpQGm0syBXXl/9ih1say8xIXucdhLqdQyH5Y/Jsv62QfbMsvOxgGUtpzMIRiuPRd6t6
fiP0+Pb3uX0ZA0heRuhcO9FY2rQmO0RjdXK6THDKiWZq/vvikBuGqNWIEpUnUn2qs495dWLl+f72
Xz1vFo7FnTfhNKqsrbEYDv1oj1tocv233+cOG00tI5ThWQ4V2kdr/GCLADHrFw+wnEOqalai4F9g
nKg24gTo+lPyMCCLUnbg53lofjjbWY6bvA0q9WfhF9a46bKbcCjTBBrjeoLYVXXbVDV2XSvqZF89
0xZmuFkrB8BDehuq32F+JMaDKRuuNHau3vg0FNF7rm77hS0usWajlMsTg/pyxdLfhT1sS4vKnj0o
bhxD4fK+O6x6NKrrrwoIM7ro2qPJNOlgrR2KUz09taHLytQdRLnhqksvbHCbUy6Nrks1UpwmQxqf
lJJaLyUhxL8/kv/H8S5D4TanyaZ27GOEZHXb+8wv/NKTvOoFaI4g29bBfWvri3QxxvmdKUVG1tUw
Zue/YvPJaYO8/BpnglrE+uqgMQA4Tehu8PAA6CEVBsCM5anWJ+bivsA8qZD3eqt794cjMsQfAbak
zUSExUmplMiTExAtVqAtDQ1LYGjdFy4j4vxNaiZgHm2MKE6rD7TvT9HwdH8oaysDHC1wZHgAlBW+
vmI64aj1xEBEKO2/+nFwqcIOcWz+BToogROsRYWFqRtgilVHdtFY+UlhT6R6IcNWlr9ErHYjfXd/
UBwu+39xbmmKS9FCbZBaYsFUd0DsAc1LAernJxqUXrqNHkrog/opSi+e6lKv8BLBqokGyrlH1dYZ
nUDuebKgDkjQ6EChcu+MW/RNubWowLzmi4AmoxEBOkZ48+ZibUtrnfZzNgpw0S/Iz7lO3v1KQlFX
9ZonLs1wYbbOcUVC1yT8RDe8UdIe1LASrdq6L16GwpcthlQZGjy4nZRnkMYMnnnQEJXSrbqfQYeu
Gqi7yFcFGcT9+TP45jYzd8pUV2h5YmQ8EmX6IE/GTlMzQUK/akYB1AJNMXhS4WsKYy5LYFpAQq+o
P8fUo/Zz5gjcTmSCOzikJpkM9AHjSoc2xNT5UvetqxqC3sfV+5YKEIeNBUdNlr9vGSCFy+weVuiP
Pqj3+Sbxe7fRXN11ttlG8kVkZ7NjXR5Q/mzliz2+zKQ6TZTKjQnHy6XUnQyaoQ0Ge3ZMsLVNT3Lk
89AJItX6TP47Rp4rJTcpAwwa+cugJL8c0FRoifGdCuWhRGa4OBHjZRnPXXhsyCbLNyVjl8nfiC7S
Kl2dQIChUSC3ZqwwFyAi0HfjiRHFwIE4AKCiCadlxSYpUi8e2QcytS7V2Pf7AXh1Jy9sctHC6WnK
ygqV4QKIonKXEnlTf2OOKfD41UC7MMMFjJCAN04J0/I02ulWCUO/VA0ozqOankRHpsub+6NaXa+L
OR7JmxSqNiBG4bLRH1PtkwZF605Eq7y+vxZGuKPLLKHtV4+4cWSOm4HAeWu98pKXiYvaYL6X/Xor
UkxezQXVhU3OEauaKuUYYU+TvRKom5kHvflqbM2AbjNvek/AXRjjcho6yFAvTeH1cYx+ylzeZ6Pq
T5MluHwKXJBHKKtA25YmxZg0dCsn+q6vfsRAXr+xY+NPfFoMZ3aaxSV36pGqTzrWC10b51GSXGly
dmXPBCGJgyP+Y2d+yQMzgW3JnB09VoqooXC+rEYaUWU69TNDDzfKYNV+aNUQrNLtc9SrP0kfqyAw
j/++7/1rGQCYE6Frir468AJy62b3VtmOKsRbYmX0MLlAdIg6KdbWbK63ootYAwab70sCrqay7M5B
qEqSr7Y27uIy3IJw1C0a233HaABHe0XlzyI718sWjgqa+NEJ+xudtiSAdmhzCq1WxDi4HjFwSM6d
0WB+4easAuVgm4IK8jSGUO8hB13bKOTj/ZGIbHAjgeEwc3oUi6TkgUJ2llCvV57/mw3O+UIbxFBp
jzKLmTx32scJGUwxCTKk/ycKXSZr9o7FTiJ2Nk1mDwer8u10oHskf9v6SNgOvZs+3YoAvmv+DLmO
f9eGOxfryNRGgvviyWjqTUV0t0sSQUa7fj5dTHDHYKWyNEeVBbkLxC1qstWLB7l/BsjEZdLvd6yQ
jnYW5GZoLng9VhaTV5pJkg4MJy4zRx9dOn87g/GxZqK+7vlE5bMx1IrREoSIhCjAOQJaT2KWDgOy
v96Ut4bVnBtiGI8SHcqHVEs/UQWCmrZU5x60jL6+fYhL25x/tGaDm46jFaeuTWpXN4dzWsWfqeT4
9+2sOQba8VWQ10FaBU1k136oGmmWDEqDTet8YPpelgQp9GqUW/w+v2ELyAE7I7yicZ768PsACSQ0
+oFr9/4w1uICGrfQ5KQDDHmDBK1CtKTpGW72Rrtl+ofO/Ntwfv03E1zeIKGjc3T0FqGHQpWhcZP2
9xC+a7Yuw+BWgw59jotIhvOVFE/AkX8mej94TkI8szCD++NZX/mLLW5lYlMfIUeO0lsdWvtMi1pg
7t/O+q+gYQYS4WgFA1CXvz8pJEt0a35yGfIjpiyHkZ5+vj+O1SRyYeTm0kQ6xagpFmb62L/UiKSV
Z++rH6MXPc0JpCHItdbi3NIcl7M2FZEHsKKj3DKUJ1WRZH9QIQBgZabrWN13lot6nFZ928b9EwhW
07pRp8edBrATFVuoLB+bzqclPMO/P4eru3RhgovdJqoCemPqxUmPta/Ql/zslPo26aWDTUaRTvCq
3y1szVF3EbxZnkHBuUNULVP61NuWZ9iT4Jl5fcaAXQV+Ff3rfPpIZFpq6OeDiagI6glkA/UPQyeb
+5O27nj2xQwXo9FJKo2hjQzOgiw5oFRWMB7HyNVVz3TxkLmJAyp601g9khYmuXMc7cYGugRhktHJ
06bK68xAl3+R1nIT56+03lORhOaquy9yx3muF8uVUhDbauBTwKNQ7DvjsRpfpjjxQueDKX++P6Gr
y7Ywxc3nNDpZiPYNRIvymOfnUjpk5X80wc1fiOac1opNVCGQ1Y1kk06j20mCw2h9yvA6P1NCODcK
Ow3EC8GZhQiha9TxsrZ2lQky2EBudCT80jX5e9wdPcv/2ON2b1tUo2JMQB5U3fcM3I9l81LRv+6v
DYcr/t+VbOaPem26RfMtZ8QeJ8BP5GZCVcWyt7HWU1R7QWAeOf6Udx7I63Y5PqFn7TYc0mOSiZ5V
1uLG8gO4uJEVkDMgMHOCKOA2ruTD0A7e/UGuOeDCBI+dNrscqsS5XJzAotb2XzoHMXBz34RgFCp3
euTIxMcOKeNJyc3MMxKwkjgWbQQXvtXrxXIkXLLSy31rg2Blhng6P9RNtZW8aE+/oythA/SLYNrW
xzQLCKG4pgMpch0ijGRC/iXV1u9wHDJI4eTGpmubaXd/5tbOKPB4/2uF27odakXNoFNcyav+iK6c
D60qPZKIPjmSJngn+n+m72KLc3aQPSl5ArbHk77VYjffjDsb1xjDZR51i82ws2L//uDWPe9ikHPu
WkZyLtu4OzP7AxSEI/08EIFPCFaJh6VYVu0MhGJMif0ZDGmS9uk/DYGHpKiRodV1hKv52DqunSP1
SlCZaXTBMNaCK3o4wfiANjroH3Nu4HT2MFCDAUwI+SC90o8qdJjcUs6DqdI7N6p6wbhW521hkPOF
YczBf1jhoWbUfjfRORa12awu/eL3uaUnBhtHNJIidGYPufXQNSfTEBxIAhN8XGvqpizCUUKFGgR/
U1R8HSppN7RUgB9ZNwNdCx0YeXRjzH9fpApOTLFgFFnkpPVuRt2k1txa1POxagRPS6BmBAr7Ruc2
hEpV0eJR5GShy5v8sPKf9tv0YP4cdQsTXPBUwZ+rqTVMRFru4dpCnX7bELe1f71jxyzscLc9UHCg
GO1USFONftewcq8Q7dNkqu9Z/YWZ2cEXyzI0hMnSXJgpQHadxrmfyz24YjLBKSBaGG71w7hrGBgR
8GDQZZthknd60+4rIQ5fZIY7bPKs70dSoQTdWThnjDb/PabocrLG8fN7VgdMJngJxn82ty9j6Hmw
OFOQatvD0Rwzzy6Tx0aK3zVt/5rhw3KkjVJigVoPCN9jZPvaBAyuwMTqRQXFnX+GwodmyFNo4TgD
lbuD1LnhttuSwHqcnsgXNcg2ceGKeANXz2o0jINvGR3wNx0mZV9ZhQzGyhPNSzcv9cMkg+amxgWi
RQ/0/XUS2eLis5SReooMXInKDGe1SYZv1WyEdK3pRmktqNCsHj+LkXFe0Q/KpMdkjnESuApJiVZS
mX5yCIilooi4OGQ394c3/yBfhATF45+pBL74evd2LUgsLXBdnyCvswf38QkdKgNKqtquySfPKYtP
WgLYTzMI0q3VY29hl0tU+8osgROHX3Z1qx/smHUBkftv9wcnMsJFWjA2AxHuICdhkvrSTeFzXIqg
7asm0BE240VQGOQLnCC6zhRjQE6vjx9Se2OGgkNP9Pvz3xfRNZJiNKwmCOLjYLil3Z3S2nzHowcE
vf8dAhdZxzDBvdUOgV6rYuo2EGUxijxy21jEC7Tq3AtDfGytaO2gs3gGmFYBcPIu080dsD2BMYDm
0WL7+6u/GsoX5rhUDgymDA30JSqqg72DrgQqQaOnayIxGNEKcQFimKaupTlQp8SoN0Pd7cJU8e+P
ZP6Jm026GAkXFcYc4P++wd00Uj72zjkyA8f6VFSaG+dBHwtuJ4Lx8C/zY1vYdZci0Qb85jPtpqM+
iZgyVoOODcZXKM7Y4GjknVoDrIvF2oSkJ6kPpZYfoqiEdNgQlL3yEDXNdhoHL01EwhKrHrGwy3m6
hqcCKY/V4pTq8kdCv+pa9VMWAltFo+PcXOqsbMSLCG5CeyNotul2CPRAjDRQ5/ztxivweg1yb9kA
dpEL3WqvRFIrdyxyoyZGc9CzFX+SwGAeas8V5N6hame2XzM78qzKdPN0k2nfqLQZ1Mmrp2nbqqrf
6uMRGkMbI7K8SGduHJ06gwkO0PXSzuI7uVAvVbbFojYFgjnbJJ/S3biTnzTTt7ZA8QUi4Nv6El8m
hQv5TsMcox2wxFHPXMPapUkJGKYgKK/ux8WI5pVZBGWLZKWJFqPyFBYosCTgTzLqCr0eSuraVu9n
YX/ShMQ/q4mIA0Fbx7Dw7zULWxglaFGv7BFA2dSIKwxN8XNdDVpqJa6h9dv7EWd1Gh2Ut0HFC+Yc
m1uzLk7BQzVgzSow/1fTSyZLbtWKagYiK9xiRZbdRzqdD8/smYQ+tRqvaEqB/60ZAR3P3Hmmqmhr
4raj7EzodpbQLarEfRBlmdclzmPn0OD+jK0tz9x2oCoayBBv2n9spY/DAs1np6qC7jT0mP5qRl12
DSmz/clWBXni+qD+tcan9XZT5HRgFhAsEihyOpexjeH8vD8ikQ3OByyat8jNAC6SaLjtTWM3auNe
qUX88CIznBOUtjaA8yHPT3kfH8tQ8sux/0xG+R0JJ8o52DkaaswmT5cKGHYxTtCwOLWKirsjPK0U
yaKuRjqg5dHLoOkQiucbUMrRKsKOoizKOneGc5Kg+CvckfMMuRAFurVj2oT8Kjg/MKqb9omOSuA7
6eoSlV5bh2x363cmClT3XWAVKbW0wp3U+lQNtt7gOlxq1UYd+22V5r0bs2yPIPiYmvSxcbIn4tTf
rVAV7Ki1KIv3GKyVOhMS37QgoHAt5yluyL2kbydp2kSR2zflJjV+0KL2S1Eit+qIC3ucI0ZTkZfw
PZTnpYM6vZB0b4neh1aCBNQJTARVyDrctjtWlR0TrYCDyE2yjTvnwanMF3RF+0qSi87dleFc2eKG
kwx5G8kNGtMgtO3p0yGMOr8T0S+IBsSdhEZv9EM44u6gj9+y1uutTz1KcpXy/b4frjj71Vg4N+zq
IS8kC1XZSh+U7ZSDNTqKzUrg7aszZkNiAfsJPZx8iKilCQd7lOBYl8mpaMC6rrdHYFQFZ+uKXzsG
XjIsiFahesFfGafR7myWoqLQZZprGC9x+Guo9lALGJQ5CRbdUNdGtTTHzR1u2n01mRYwomN21ozM
YxYQYfRtdOuvVU0HnLkWGmwsCBLx0OiOVYk+9bhtFZHtWlbsKRHbqBURFJtWJ29hZv77IguqpDG3
axVIs7TIQy9BfzdUBb8M+kcbXEdV0biSMU0Cv1i5t+KtX8G7uD43x/GZlzkhzVYhXHNS7O8ZhWa8
cTALN4WdSnlHve7KFrdaetVOgKLG2FAQbm+z4kCUD2MowjO9cp9zdweYMcAkCdzZTHJ0PY1Qbksz
PHK9glp8FbICbr+PN5IXe/3Gfi5zDy2TR/tRFC5WfXFhlotJwGqpiWnieZINx975NvadF9pf78eK
tZC0HBoXkoq6jHO5wtCwnVxcY1WEv1B2FRGn5NorHqjIAd2bKflRrOLqC83YAH00I737oPcVP930
u+jBdKVtjq6/SRA0VmduYYzze0ahXYorGy6Vw7M5fKZ97paipH/ttL8aEVdn6ON+qrq2BEICkvXH
UYu9ss0f8Iag+aFNcEglX2XH+psmv2PmCAa4FuIXs8k/Ik0jA18/QZo+pTsQ0aqSf98t1qrUy8Hx
T+NQM81BS4SKY/lb/R3tGrxZU8s1tnqQPtuB5L8DEwt7EJ7AYaKA2Znzw7BGdd8s5mayKcZtl9rG
rq+14a/7w1qftosVLl6gXOwA7YQdVbPHEWnS27So/oT1xShmv1zEW8hwOmoLtblTCHgqnsKkytOF
98DVLYs0E3dNDSGWv6Lhxb3QQglvoAQtLsYDKX46yk6S9venanULLaxw+zXNS6eLQeR2mhqQahPL
N5roQK23Ka/9mbGFGW6nalRiMWp5SCM1PwpTr6kOPXkHCQTwjpcZ43aqQ8GbkPYTio6W/AmUHY+2
M/ptEgk2jWBhNK7EFKnJiPdvHOqk0TxWJC6TT0O8CRsBLd360rxircEEqfO0dFmbDz1y4/g3S9Nk
+mJYE6pTBaWk+DIosSHCI67HAtQecZa/2uO8eupqRtUa09dslKB51HahP0hu66I+HLTbRvEaAYZq
fSIvBue/L7ZRPhkxmWJAyisZtH7DCepurkmpG7aC6q1oJjknb0HcgdoDOtTULHxRQikA8UnqV1b7
dgYkOOBlQJyXg9Sp1bMMl6UhJ1tS5b6ZArynRMH9PSuaN87Ps2GkqtWjqkInxdeyjw3KebEF9PWX
+3bWp22WIsMFENpE3LRhZajMEhCeDGn6ZcBLrByObg/g2X0z/4/jXexw0yYXY40dS/Dqq0qnZrDd
xMgf0+oxtfuP/RjG7lAxdN2Ro0JsP+1QP7KPkvG+sxCSm/8Ml5tWPCVUOp0fUC2U4H17C47lo4Tc
+fO8AfIgClLBMTXP302+eTHIy5+kpaVBFAKHryaVXuNsVO2JqjqASB41BZ65ampmjgaxBApxNzHL
skifSAAKqIhXjnUqoYPcdJ4sn8NSMKpVr1mY4rLoIa9JFHY44pVGO+ih/AThprnHVeA1IjNc1tyO
NO9HBmgaqEO/MjuJvbxVn+QRfEn33fM6mTAt8LMp6EaTwQCF6UMx8zpKFbougeyjTh67UXetENJ/
VHR/u97Q/5iADh+KVmh+45NmiG1IGQSuUFTMba9lQZpsEbDc0tndHwq3024NcTsta/uiBrEr+g/8
/LsRVFvil5I7HphnBvLRPIs8/HqRbu1xW6oGuZhCU/S+I4fJJG9oDjQVnMYCE68PQotDhLV6q2nD
CE4OeirMU9O8ZG+Uv/6fB8yqsTaIKE2Tz8RYadQl0abiQ1NYk/HCIl3StobKcDt2azlW0+9MK4cw
QPOU1DwLlmzeLpcg8WcKL8b5lkWFAcoRxnb3IaUOxLfN+sEMxyN1ssTPGFFcE0oHiiZt0rg515Nz
rlj78f4nrG4AdCnN2q6AIvN5iMz0iEUQdCVuro8sChp0LpAPddVH0/6+pdW1XFjitpqj1TRWdRSB
hgpcv23hTUNxLuvxPS6zMDNvx4XLJINMJMcG1swGBkxK9A3IsPeW2Qf3R8NVvv9ZusvEzUF5YSeO
WFxYGuwY7rBRvcZjO3UvB3OTgqhB5v4aQTf02lRLMjTt9dhotvOo98+jqMefuwXzY4FaM2dAAx5i
nJADDLT9MUE1C5hjku56hT4WDj3IYGX0Iirtihw0b1HKRIgjrrBw+wHzDCwmM1XkEJnUVJ6cXVEC
T5Vvyq3pt8QbN62XBiI6khtXxO101hKRFahPqTfd0NMAAF/ZIVJOurk3tG4fO7GPPXffRW6WjbPC
eWKnmXZdaDGKq7bZBYbcqR/kir6N7Q1Tx1nh/HCwJ1IUs79HFaT3qOTXk0hv/jq/uDHxuhUWqwPe
cZX19RyFpxqaOQ/g6PScfKuYT8LXl/lgvwqIkH/GqkBeAJxCKBVzc6YkSmd3cpREbm4d60r95tTO
cYC2QBpbm5wlaPunG5NC3KZoH+um2Dh2sXnrsl1/AjehqTpYTjWDbsfx2a52VKQKcet817/PHdNa
XvZaOKHmbhcop9LvBlqNmuytYZ2bR+5slvMxDttSKU8lBNzGR0V0at769tUg+Ip+CKiU6sh9eUrM
bZ3se1FJ4XWhrx0BqkJ4lcDBjJcJi4c+D1o8qHnI9BiI9xfJZFvJrD2pfmnys9KApogRV8/OyvQx
sxEsksdxpneJjxF7LJ1zo4DjINKDovAd8Clo4V9FnrnTkLh1/rUvv2f6m+6g8w65/lrObeMGBRAp
hzC2a7L+RZVDvD0Zn4rceRMMA3agImKhho2WXOyNm3Q1krsmCYlVfrPbhyjWoIl9bmnqas5mDM9h
LoKv8a7qoH8Zz5CAnCoKGgz5gt6oGVA4qHPjDNqFALJSe2uYgiYeBKWCa2eC2q+FS8usN6PgLgpt
z/nvi/iiYrfhiMN1xTDr0bUTNfa6ggnS43kJLg41G5llAJGFm6BotxxeyR5tQkWUFbl+biXmqUoD
aU29dQuSHWNqne+HEO48g2w0Xjs1CNfOzfTzgnEHqqGCrkmjmnVuNu0DCOE36VZ+7ny2abeR/7Y8
/NUYLhZI3dBYD946nQsoKaRKC0gP6Ocsb3zWDB5JUpDyit76r50BZjBv0FAAsGQu8t5KQMs1EjdE
7nNlmrvQCo/1lGz15m3sSX/MgL9jFn9HXdTgtpLWyHLL1EY/K73h93V+1COwUuQiCROFH87sc0D7
yABxg4oAYO5rpyMxMTIa5drZSAPN2Dnsb8NGq2l6qPv8OLQPafK3Yz5qIICdgJdrlOck+wuvSoI4
zX3FrH6p6EgEVGw1iC7xYOS6lsF11KvlN6v6GA3ULZMgid9UagQ36KtaM3weYhvQhOHhjbqVDo05
jM7ZrCDR/sBiLxL1w3A7GLsJr7uorSBUo0UTgkfXk9kVqUQBECm/gXLFzQz5Qe0sQei7nimULbGR
AGnCsQNhaxnpwbUJnAQGHquxf1NGfTJoONkyr9dJcH/rXocJB4TtMKPA+yC6gtVxePeru0oikFb+
mTDmK/VguXJmPlYs/lj0VFC34d4k55dVEOJAdRWA0FdQP2esYsyJnLaqI/hYLO3IBCRyk8WeU9Q/
qQn64RJQt0ZRvuS5+jvVMsgtERIHrM+ND5bUfZdic9ukFeixVBw99ydiXrJLvISkDlJkUAxADEbG
jQMovOv5HohtaqxT5LMVK407yPFzVJlfUKB+ydALW5jVRjKa7X2b/BqDEHveCjYc6RX+ws1H2Gp6
rce6fiYy+FFJOOgbIkXfJjUU1X2uU1qMDuwjDtbXhDQXEhWZc1hgVcpI6+zim5020CbeD9LHeHwm
tZe2gt3HsUnOpqD2BBgejlLEZrz1XE+kkrC8UFkjnx2F6RsjrkHw1MhRYFZa5TcFUKp2+AtvAanX
y9k3CyJXPbHHfdl0u5yVv3NoOXkMjx2bPiKpWxJT2YFJScQVejMhyCYssJIrKIOg75nXpiqstInL
JjXOKRjdDYNs80n7bpF2k02ml6qS4IS8WWnI1CP0IrsA5yTgg9z8Y+NBcSuRtbMsSWgyUWIaAbFb
2d8MHDGCFbi29ed5alGz5A7jKUXeMVrgAEENaNPL1n4K+3NRKoKusOsYeGuG3zByAbVH9BGcqnjX
FttJdNG7jky3vz8Pc5ElObRNJzlCX0TdoC9C7r2upm6bbm1HkI6J5ovbhVMRMfTGJ7MwCxIxA8KO
zsaMRYj49emCG8xCZdge3KqUuVKWoFibkYMJSigk/Rug7zi4H1C4ROyfSXNm1jOcrqDJvp40FqVG
aPV5+gtNHkFTqEc2hbtUGvZa1m/0rHt8LWuURiAR9jJjd8JcROO0PtDLJ3D3ycTOASlsActImfFL
J/YvJxFBJUQmuN3EoqoI5QldP2rhW81DowlKd6Lf526Tca5GTG4BMc9Jf8hq9LFUtjF599fq+sD5
s1TgbcPxayFX0eaPWPi31JZJZ2ij/VOTMEFjTsbnxG5D4smNFbq5EnepOzIwofXMSN+Uht3a5vaW
FsrMjm3AQCrFCIYmUHLomZa/7g9wdRYXA+R8MaQhQTqIJyhC5Y0yTj+ypnu5b4LLam8HwjlbHjtp
6HR4dWoDe+u8EC/xid+66QM7d/6fhy7Ry7xoXJz3RbbUJp2NndwU2yHcFSK5zvXfN4HogwwEuI/4
A7QwplGfFdxUQp+qyvJtWfMF8zbP/SXb+WfeLja4aIScLyxyO4WUhZGyg5mxH2C/cjZhr41HE81I
OBL1rTGYWYB0onO7nFWurDSyVwDw4lpaXW0t5LyBCnI7t8ANRpCNXR/Pt983z9Fic+QdOMPRO4gH
Maf/0FLygyXFvqLkZ62a6FUUUSlyb0m39rgNYUlSDFJNgGz0U/zFPNAALIcPypYdxk0JVbN3IYfs
y/RzWwPd9Ho+SRgeDgsfk44iMxEssciLuJ2RGikA5DPbWN3sJ+OpEQmLizyI2wVkYk4vU8A0x/Gx
KY9zcqeq7lCKxObWPeFV9h2vvTLPoaeETUMhWYDyIVQa84CU4N1XH5iyq4T6tetTdjHFrUo4RAqo
M6HAAXW+mHy2lPckGoj0eBeFEYjAXzv11IQaCWUsCVV/torLUuLKTiDY2fPOvdnZCyPc2ZVGbaWp
EWr9EpqJ0aNQzDTuHt67hkB9ffgXHZarC4SMVkHA0nAZ5matneQ80dO5gSDs/JEe7Oz7oOMG9YGK
NLnWs5uFKc6noVRrJroB4Gft6wd5k/mzGK83esUjULS6KwnmctUfFua49RomsPuDw3huTzgkykF6
B5UPRL4vM8ctlZTkpEShAqC4DDSQVuvG5puKCH/C2sXC60PYIow6NM5H3PvBdRLtJvWxk7y0+3Lf
4eaP5P3NlJHRggASqQzP0McsOe0jCe8xJCptFBnbsz3g1aR3go6huhk25U6x6aEru8/3Da+tzsIw
z9oHtXeltUcQXGb9dhiOkejFc17dOwPjac2HPnSccGb6Attt5TPWPSh2c3Kib22venlHK49loreS
VQ9fDoo7+0cceSEIXdAMDippr93nHyE5dIgISqnqzvFFO2o+1u6NkUsDpjpurLEBxguy9ts+AUhI
iryhFEFCRGbmpVy4ISQzwPJlAuM1aR/DGBSOXeYOWSFIqOdAc28w3Bmeg/deVWcQTTSpvplbrjYZ
QVEp20IVAU1X887lOnFBbzRYlHQ6biAx8axnFlhBvMk9mbrRXvqmBrWb+mKlDNEAufBHqjHJVRnO
AXaKRMvdqd61PTrdRKUw0XJxcQ934b4sbNixtU92+KO2fbv/+d82Lxf6oHeUJn2Mzavm8c4YK7+W
pE/vMAFdZ7wUQKVWljkTCqmJmc5SH4ywwo1Ruff0MXl7lybKav8auQmwaQzhJoBYTzrQpYXe7BUI
VSiTvL0/Fg598b9Ajrq2jXoz3os1m1v6Cr3OBCMAd10wUz1Hh2JX7lVXdiX/HXoscwn9X1Pc6stW
GKIVUMpOVoX7zZi7dTn6BFCxaTiqtN3cH9n84TebdmGNW6WEGT04v3DGxuWjzbZD+iOihWuWH7TY
EJhaPTAupviO2pDaNa1r9B8MIILDwdTFbsWe7w9HZIODrnQGZCP0MCpOGns0us9sFDjC6tZcjIE7
H2jr5BOOYWjV1rWfdF+05iGz3/S4e+NrfKUq01CdlCRox1YTWPN73SshgQp+NMFQuELxP3awP0Es
hCdKYx7r4lSoaR8NSQwSK7dylLMdfTLw2qEN5maqIFvsyD9wBwyGNjvKWoSXIrv6HKbQNC/t1gOZ
7dEG7VCeOsdJqc5qKXpEWvfLy8dxAR4N86GWN1IFlpTUeUz14asqhXvggdzQqP0itAWZ2vrJr14M
zh+0mA07ZakJrtRZ2o7ux33loY5xsNC7kvuSLyJcXHcjQA1sVOltvP9cG9N6dDalBVD/Pe5s+bDr
479CUa/R+la42Jj/vhhQ3NYgVY6B0tWLTascdJFku2gMnPtE4Isn/YALqNX1n6Ew+QCNAtO1Uk1Q
ilg9ddXLODhP0HSqSPVMQK5Zvx3J8ixdd+kAAvxGFVhazTgBPQAFJhJp/O96xurEaFDNQguBLMu+
VH0ySBRE1tmuLeDTLLcUPdWszuDCHhdMdKhHyeksnjJahzR+NJRtL+S0WPfrhRHO1QY8rteVgRNy
+tj683U035aDp3yzttpm2smTfz8Ar5+UC3uc20F5K8xYgftvqGv7bKh+hKHshWm4HZwodVPH8KRS
kjdj0f+lKaEn56LURvgFnGNSu221Lsa0QksNnZczUpLu5uG+iwsFhfaLx/C+qYZF3NfwmLjR3Kr2
4tpwMy24P6XrboJXbrT9AhHBA7pBfFSXshxio8mKl9M8kCxQM4YiHNqayjcGc7HDJR4gwYlYOtfg
zFN8Vj9D4tuTn5k3+aqbQmcRz8OCC8NqjF8Y5HMPSzaLQkVCQICY0umwaQ1z16vkYxd3h0qe/o+0
K9utG1e2XyRAA0VJr5L2YMVD7MQZ+kXI0BE1T9T49Xcpp09bm+bdRHyCRgONNFymWCwWq1atpWIe
lUbEF3tiS193uFuv9VYy07LBNxn/thbr4Q2bhfQN5JlAaaGvcBlDYgcMumaKaKUl2qErQNY3tkHN
VMdMupSdGeGUxWBYKQwd0zT9OgcrMwFQU2yO1Ot2FoRTVJNhqPMC7Bd9MvtL8ZQ17xNVu0zqADsb
wvGpionRaaNrTnqMT1HAiNqRffMKNvtOw7rQgE9c357fh+VVvgt6CADQoZ4HfqzL/bHjjgOKYaMp
4vndl02vavVZGH80P7Z35g31Y78+Lrfm2VUZ3jb+lWHw1tgbvSo0FQTHMDA66JmduRE6D4f5tjpq
B8wDDUcD0xJg3D7MX6+vVOoh4HAFHTuSDFDnXS60KLQlrieEprJ7D+XXCM6qgJPIPMTBdN8G1QN/
iIjWiy0rr4wNCVzk3c+2b09ern8wyPSGW3lvRnB1YyrNqZ3BsuE4Dy6GsucWAOc65M2nzM/N5+tf
TbomwLPQJwbxC/SrLr9axbKkclyCCqfxicy+tX4dVe2lzalFR3BAgAzRKFQfAfq5NMGayuIew9F1
C35mGQs7Wr/PVg3Vx/j7G1azMyUkGB33Gr2mCLB6jdeKZUZO2n0oardQbJH0qwHhvmErsCixBums
xYj2aYUXCyNZ1MfG165cOGBuo6KCLwsYzouhVzVHcIeUULgAc15zlzWhPd129af8Rz/8fMOH29kR
9qjr40GbTHQiqqQMuAk1O54eSf4m196ZEfZnMJNyakeMkiaj+yE3aX6Oy6b2CzZ1R8djj6zO1oNe
qKAQ0pxw/xmFWMQyvcOIGoZztfN83Bj0tCA+Wicwfgepckpf7hw2wYWIdvMr9ROA67oJTIoVNqz6
pRfucSn5X8xUtUFUZoTsJYaYYpduXMwjcrCBGH5MM9QXnq47huyJ4ADZ+9/FCClLH6fOPMTIbt3u
OPLhmC3o7tDvpesXWnVkzAyv25M7/L/2RCxlA8HwIS2AjeF4bVcYdGca6k6JdpvZU1C7CkiRMJjz
n5IAUEmeaVDUn17prgCKMxF9I9ywai1kWXOex3xFqbh+XFf3A67TY6PzpySt7pmnKh/LN/DFtpAM
mPip87RRydbEeJeOlk/L4ZCbrSKESM2gZgjGM0B+X0Hae1s3ZpvhXuTAgS1W6zt94aOarAiJsusX
qO9/zQiryZse5cLtLcnddQqgmlUFJlfxnKvWsnnP7okPTBmIc2xo0M3JU+J9ytazMSrqIioTwrHy
aDy6FJoaoK18p61PQOZABEqRqqhsCIeKZs4yjxm6IAOE51IIDtgTuFdUIypSjMFuS0Q2T54sZWs0
eBfycAwJ3oX1sxf0oXcyQ92fzsbN9aOrWJUt3CHT6MYgscSXW3nDg2E2nro0X46FOkOSvnj3KxPu
kblyspiUiEpNF2uPVqrRcLCgaVWvUPi0m1wLTHdafDqsP3U6WOC14V6YJJUqD1A4vZgRlvWQGQvE
iO8MtNcLN7u1BhUqUR6iPM+GeB/Qu0CYX/o8YFscEQqV+LhvvqFB+KwX6PmYc8Ds+p5hPIAhUuV1
jdzNVpxpaea2M70tf3fczNjpWVIhcxvjPOy+Nn15MDHznL/pyL2scHOsnRky61Pd1ygOFv25sG6y
6gBpnj/3TVcHrTs4bTGKLgq+DKVegtaUgdhWJ1/i5qh7EfHe4P97G0Jw0qgxDf32AGm7H+iWBSk5
W8Pj/7YOITqVUwJtBAvXo56S3Cd8gZXpbCbuGyC9+7WIEWpKyyXfLg3LfaAtaORue1VSJrvpdybE
7giIx5dq7HF2SNwM75qyTG/1LE9Rf+n1KvWTdYSCJFlVQC9ZlNqbFaLUaLSVNXqoV/RdfkCy8UAK
3U8c4/Q/bZQnRKik1BNWtNioFqhiHxj7Jms9P+s7hdNJi1j79Qjhwc711qlLVL1BhUwiK8xCDH9/
ol+rd9qzduoe+88qxjVZ0NtbFKICZJravMBwNlBFn6bha9spkjLVDgnhwLRKaq8MjQlSNIbfrOzz
oAEuitLJz+t7JMtt9wsRUhajTh2jLhL0hCfI8DTPWn8ozdYvsi8pP8yeF143p/puQnwATf3ckhQY
PFz8LP4wq2Yk5T8f40cYiAAwighnNgUbVd2jQAsNweJcu+zZcnNFLik/s/+aEDOKMe61fLLxvu5J
HFTkFk/jMM1rv7b8oigVt4/cD16MCSe1nVADKTZ4BevPrP2Mgtn0Bp0CDwCy/34yWzilJF28waiw
JY5z7qybDtDXWPHJZHfo3oRwPvVsJM6SasA2MP517EBCUbyfNB7M3pfr7qUytLnH7halWjrhqYb3
IMnACnew2Vd0w/x++nndjMoFhNNZtRmFOjxcwDPLsPM0UGhMfqlFtnYuVD1RlQcIBzRz23yxISx7
t6IoMX7S7GOZK76ayoRwKDW6MD5MwCXr/e2cP67xZ091Z0s3xgBSEZNQRCIypeeJlYJ7867jX2ad
BO78gUCUMFdh7KXnf2dH+FrllGZep7nI1qrlC8YxMr8u1/D67svXQjEGa2GECxOrl07mIV46YLLo
GFLtKiwwNzAlgW0U70aVapY0x3eNF1OCP5dJBjLRQoep3imBE4OwHX+X0Uc8acDB+TNJnjErDVjP
meWn64uU+sTOsuDiJlgWTcwqIMoZj22a+00RLarNkt/bOyPCbpmjm1gFQ3mch46PSUgfAPen+GNz
GMLqvjhgvkkP3rAsDBuCEdGB3L1I/dB2hlUABY4PugylPwFGb+l+rWpxSC/VnRXhQPFOq3NUFwAH
Nt1DRu/q9c5eQ7AKmKwPNJXouPR15JoWxsAt0M6+0rxC12attXpCFummQOFVCwZoJmhuB3HTJAdK
Cv5cuUZ8MIyGnY2Zdx+sen1LDHn5HcRMdhwIaygIB+8cN+uPSzpj+iQ3l4NNeXt4yx5iRMPGgC5W
LFxYa52azrqCg9uvwKmGcUV79ts3NZQxI/qvFeGUg1SFxmQA7Bm6iDGY3Maz/pN+MNETTY5E8dKQ
RpSdLeGYswZTaWRa8byde/RsKt9duketK4J4VJFdqUwJ5xrsZi40WVEPmYxI1z6BVh/ojc9Do2JI
ktqx0L7GlCVYrMSeCptmShuKl81s/Z3ats/sL9Pya2EKKODvnyM2VkDEhCFnjNlihHg7irsbH5i5
btBXEwfaSXU0RLUAqhRBldS+DsRwUnY+GQ8Q+Dil0we3+Ei8HJXNj4n5d00+eV7rt8XRYueGPqfW
GUUT36jO8xKMSWAwBcJLmjTsflMhNWWa2XfpNqJn2vxYaYXf54cSCWOXeCeeKTIuafgGJT4BpgU9
fLFn4mQeX3vW4+lVJAhzp7S5S1RccCobQm5a6H1bYvy8uKuh5Ee1J0AKgSE8v+Gw7xYiHPa4ITOu
YcQ2EHZgi/2+RwRVaTNJnXVnRDjrddyng9EjXs/VdFOtP3nh3DR09KtBpQun+mbCSa88EyC/jbAR
MFw/1oxwrtEPpip1Uqmv7RYknHIbegiLu/VFvMoNSBka7l1Jj26B/7Cp4omy/cqvTiAGEcALgjv1
lVTb7Ho17aFfcUcA3r9hSaadSQl5pOt+IN2inRXhw2VlsazVCp6rAdwJob0Y75ukeF878YcGN8B1
W/ILFWTnBlA+mLAQudD6MR7mDD3ou8kqHxo2VoccoDoo3KCYX7gmOYHU44ubYKy+78s1mKZOhVqR
+snuNxDcfnW0GOP8uBFSi/jMuC+zrZ8fKtYp37qXdQp+XyR6bs8OHv8ozzQ3wyl91IIiC/DwP2xg
+gY8Ms7P6zalCwPMzgQBnLkRYFzGa3Md0SY3kFc2fevTbynkYI03eeTOxuZLuzuBzOVKeYrgR825
CtvZXQ5Fo70pldxZEZI8I3H56CwoDE92E7jD94WzA12P1z+X1O13RoTrzXQ7FDoIxnmn7mn2TrO1
+iT2rVgRZbcf8+oM78wId9Ng2lCiymGmwXhDxw+69yvLej8dDqX2o8wVl7bCB15BslZtSXsNXAnb
CNbYdICFR7P9+fqXk/r2y5JM4XZKdK8gKADh3Vy4epA52Q+akqfrNuQLQXKzsatgPkA4P3ibe3FL
8dmo8bGsnsz1/fgWvI0LvpL/mtiWufNlDO6kprYV1Il+1wLDgd7lqnqcSz8Vjh3UtWwC9iph9/Nq
jh1mINVF70Fb7t6En4fyN2iDPRN9Zkc4KfNs5R4H6u8uhXicw0AQ/63WFSm0fA0vNoSDUq12wwwd
EK+mnL43RfnRRLJwfbdVJoTPNGWjM7olyiRrd5O4D62yy7UF9Ven8OU7uQL7kJab/4hRbPTpNMiO
uuUTfwo3nav+nCoOiNR5d9aEA1ITe+TOAgVzKLOHpVFEhfdOpzS8/tFUVoSLrOmsZIJyJ0p/utf5
c5p9N0rjUGGe/X+zIxxF3WSMtBQX5tizJbCT0Z/Z8JFN68//zc7mJLvzyLhbxkWOsJI55fuZjjwA
/sT2rcI2D9ctSUP/bn+2L7uzxFuit+WI/YlBZdv99GZ6m2YPbckVmZVqh4TbEvxR2VzHFPmb/aVv
/+LGXdqeri9F2oXfRQBxksqIl4SjEY4H7nN8t+HRoUTyXv9QfNoUPNVkdYqT6grBoLRyA1wycAYg
7b6mevVx0z29viTpjemaGArAaJgDYOnl7rSojQFLhRyjK5MfS6rfu+UcQcr63USSh459rG33LSdp
Z1HYJ2IN6DfFNVBIc+WTv009gXy64hRtkfhVBNrZECJ1u8aYDNuQkMnwbPdfZv63jTRgLMAN/fH6
95Nu0c6SsEXuMGMaJsOdMG+oAQtvLVV2q1qLEK6NDgxXS4H51yFO/oodO2QAZIPkA8woPLTAd319
QXIff1mR2BdqUUrK2x7JdH+YQy31c+gUWvf0A/+UBPyU/b08XTeo8EARatJD/rVoNTRV6qU+DC7m
sYnzzpi8m7Jdw6Rrj3ZfKFxQGpJ2SxSCOem5xclG2mSuN8w9NufSfbZUWu3SeLQzIkRyTvq47Apk
PCkuxEee0uZhyfTRNz3oul3/hFJMpLuztXnpLsbOuT42LMXU3frQs6C5aY71iYSkDcffDCSxyke2
D3TlfL2avjNdqL1WoO8qbt2TFa7nPBiO9U0S5GESqq5EpUcKEQODFrNLCjSprQ9LkJyrYxw6h/Vx
E6PIDhAEPV//mvKNszemScwVOiIfKe1d4kJFzvi5xDk/mjFLgmGdzCNdWtULT94YgfTsf20JG0eq
tOJ6VsITmyA+Vcf5vN7nqQ+yjTA9qsSa5G7/Ymxb+M5LBp6OaCrjOyZuEaKqCPLQQ2q8p+Nb8IPu
blXChg02KQzGXJRt5upGo004DCo4kzzuvqxFiPCxRRdr2jiIHHfqD7SIoakQq2bcVEaE4L5wiLnq
HVIXd0gOZpL8NCb9LW9I1wWHoAtdo1dKyisByH0eHJhYDgPvA/7XmDiK8CB36BcbQrjLYksj9Qgn
y/Nzz86z9j5WMYHKL6kXE0Kwa1oyd02GL8VMLWCrc+sYS2S1ycnMAJ6qWgWsRO7JL+aEY8PaZl3z
BbleWbS/1njBe5I6lu8m7EA4XhvXA8L/E15fzAkHZ0qNqa5KNBuQIbsncshCLdA+JVAwsIPm5ITX
zcm97sWacHqSwR5BGY7tWu0flf2lUSVH0p8PoWOySYzC44Sj08VFls819ipvEitkZLLvTCheKVYh
vdY91M1RUAWJgid8M88aQEZSYSAvpQYE1dLSIc896YwqALiTPhIjbn+gWu09mcvwFr0wLBBq3tZG
/E0Eh7cqe8CIbAaxUe2v7EfXcJTbFY0JmQfuTQgOPyfOFA89PmKHTteEIAcGB3aTIV+67gxSO0Bi
Q3fKA95ArGnobVzm88ZaNJWp76JG6xCMUfraW7KVDfH9j53fpeTd3YDHU67rw4I4VL+ndRuWoH1K
VDBB+WLAYKWbKOqjLHx5AeFmTUsWgx3CbIxfZbMiUnSg5ESHovZUD/ZLW6C6wKja71ayi2lG9NS2
v98tqKvcAsLUfR0VfXvkSRZkI33wFgzN9Z0C8yo1RU1rozD3UJwR3G2wF21dLJhywQGKUQB/cB/4
9G0pvlz3hcuD+8+SqAdacU8HfblI8z+35VyBwMCK8iQPSlb+zYj5/bqJy6viPyYcnJyNtxwtEHEY
KrZ7F3QIrIlibQi1mgelox0hvql4dUrNUJCYoeGJbucrb4ODaH2WgtlJS05Zo/tz3vxY9eHD9dVc
xqD/rAbUYggDNgj5qSk+ncCfaTduTaK2/LvgN01m+GifMno0kg/mpJgolHkBUDQ2iN8xYeMSISJQ
bap6vSYWvGAADVICTdTq/TybAZpYn6+vS+YIe1Pb3+98O+lmBGxu1JFd2adhZQ+9ThV5icqEcEkU
dpvX02hbUTd4YcMx0lVX4fVVXOYM/+wO5qrQPdmoxEUO06LvGPA/Zh2t5u3SfDMQbrT+Nidn21AN
a0v2ZhvyhEiKYeGPeHKgVJgUYH/rIkOrz337hKEQfx6tQ/NnEye/1wScABh0od8OkSxD8LhuiN00
K+0mMkrt0NP5XVplIcnMx+ufTnJ+9mZE+I9e5K5r5KSJ6mo6ZYURQpnq0fO6P2r1v1qNKTiBmfVg
A0StPfLGd00fmnMWjOjxauV3s1Tx5amWJOTa8QoO79V0mih3lzCNwb7v8ANfRkXkkXrCywaJISHz
WmgXV9ggr3wYDdSe3O7XStq/Cqc7Xt8jqSVAezBkjHFtEP5fHlIEg4nkVdtGujP+tQHGUwviDGkb
3/SFq8gSpB8Pch36NqO4zb9d2ioK0ph2PUJKtulPvQ7F6YwE9qjq+ktOLMZWIGSyqbjrNhHiDkb3
UGNlZRs10+fCxjCVfa87n1YOurlJlfhIYveFrW3JuxgH6sO8cvSljSijfjW+X7PHsnmc63fd/Lhk
ivMk2SuIPVjA94DdHh9QMGbFGSRknBwTivMckq7IfW0qQm1yToWRKDo8ko8Il9jEDcEej3tJ+Iik
9ByuV10Lrsvm0VlJ5+t09ssmPmtN8WTGRa9wDkkoh0HUMSy034xXaQNbzdWpxpRHqPS+dybvVJsq
Clzp90NSQiGcgToyFQJFPJlTp5GmjVbj76o5Zx0EhMywV73HJW4OQrYXM4Kb20VqAXlttJGXxUGO
eVWwLGEeQ3VypTsEtJduY84YyaPQUSJNY/aeWbdR2UL0xjtp1hqRyTzxaTlw79f1MCE3hqlcMPds
EVf4dMRrk8IhCBMZmYLcC90J7FXPFv/Wqlo+khNlGfBtSJvgDKPdfnmi0qG2ugkMr1FTPeRo9aQs
dKw73v0wsh84E2/wur014Ui1Se+B/xTrgsxmoI8gqbDJ5+ufTubYeF/qOtJVnCXxFoSyupuiS4Z9
qpNjlUF6garoumWODcpdJA+IrluIuPxmpTYUVRLXduSW9+CcpH0ZjOkN+Gv+/FrajieEF7bk+9Vl
QfWurUnf8Eiv1qAeHwzMZLTl5FuVIkuVuZvlUqDpMJe9ndbLBaEN747F3NgREEEePwz1c4E2zKif
M+K9wQPQht/46T3E1d+o6V0EzzAQzdfW4xEb27ucZe+TTqW5JdsenFM4NRLvTTPkcjVePKFzuXZ2
5FQPK73z2iEo9WMNTazrniY7OpBAwvMO9QSoOQl2WDM2OiNJF4HVl/qtPT4MdnPb9vyo595zPg9R
ZcR/VOP6nXxB2Q/XEURlUEwVyXiqduSQIbd4pDHzyIZo6HXfdL+Z/Msb1mYRoMhx/VEs8fIbIiEZ
3UajPOpm/Zk5Mw+biqTnTPfA7ELa4d7E3vllNU431w3Lojl5MSyKPpOSAuwAEGFU6HN6Gvo4OzUZ
qhx2X6lgaLJIQYAhhYAQ5JCwyMs1lh0vhnqZOB5MJY+2UkdIwS2icPjtS710Rf7ZMfL7PeuAiYoI
oTyb7KpJKbwxRcXJcHKfW0VggWcxXkBL+Jizr9NAFJ4pX9mLTeFKpGg/slHHylLDng4aQfbAIYKj
WJl0q3YrE3zE4aARmTxMB1qN8+jZ2Yc6HR+1oX667hGy4ERezIitRxcwPtMwuB2NQxWAYMbh9xnv
wXUepeT5uilp5ECkJchjcXl4wh1fe3ahtWCWiaaa3o2cHVsN4b2tv9BMNSsoN4VB5U26BdM2gimv
6yYzG/DxNFb5nlfeOKQIeV34Q129JWYgsP/XlHnp546TszEGVVg06XfV+n0w0qgsHzlTyfdI/WFn
R7gW+cgp6aehwyuq9jE/+A6DGL5L0sP1TZKbQQSEMCCo/kQaqBS8AymEtHg0u1Q/ulpShbPWn6t0
eYt/b+RW/xgSvlubLeZk1lhPAjlfY/jFwIiXlapxZal7g6rK3qiGIKcnxIcl7q087ls7Qll6cN8V
UB2s8l8r+9I1tiIsSEPRzpQQFnTD7KnHFx55U/JhXcDjT9Oz1c9RwzFyZU5O6PH4ydNVI3hCQ/Of
GLitEHP5ABKKL9EyTXU+6qDAM1hPbvIFIGcvHU4216JUb85sReVFK/MQTdbDkCz0YGq1wmuklzXm
iLbexjY4IMDP3NJujcHUuwhOE6xxcmjq+KGwhgNAYn4CGVaNF6c3OCrYXwjURtHEE5lu8orG9uLC
f2Z+KrwjRD/tWXG0pYEe6QeqSltCKjpPDkJqzIiMXVSCXWbuvZt24G8wYYNYAew5tkdQPr+MHpjS
m5yk13Ah94l+TDWrekc0cLxe/1ayhdgbxSA+P0QKReyAQ/G4yqzNQ1x2gwu7CUauv+Wo7YxQIebq
HojKtjZatEl1+6uOHDeN+19s6b+nM9hEmqZV1RgV6xLHuZbWqClNHNyRBjqEdH6eNRXPr+xU2xhG
QusOTD+AnV9u0JI4izVk2RABhWYcWpr/6uvp1Lur4c+a8W6shzJgXnuk9aBwDdmZwqwhuhtbGkzF
SuC0ziYvzBmLY8/meijrJ4M9mO5DU5yXXoWKkIX9nTFL2LwqW50MFxmisRlp3TvwLCyz4hkkNwG8
20YejexJiBEtSF6NaTa6qFl+lU7xIa2/rG7/8bqnyy5+UL38a0RYRzKjwDAlaxf1xRo088/e+FVY
j6NKGUbqeDszwuXFWuYO6bh0UYvZAEgenkfeKz6X7OYCrSDmhKH/CplZ4TopJiTPTmN20VpiyMzi
jzMQBBbJAtY/6zVTONvvry8m0jCCSUIDbTVL3J2smprMqvCqMjX7Lz0Dq1wWzyxswGVndvVfvEyD
tp+iJNUDjOMfr++a9HPujAu75oCsFghwuIa1fuit9TyNk2J90q+JRHBTMsVL3BGyaXcd0yVbcUG1
Rn5PSysJVpNWfgaYBNejHA9qRciVevuLQRGQ3cMJCdH7AeW5/Iasrt+AMN2bl8P1Lyf1d9QXcaB+
k3YK+Q1mp7LU0ksaTRhGBuM6CLYj9zufVRBF6Q7t7AjeiMrdYgPmMUTFwm+cprzlukozQbYU1OM2
RI6O9754obt0ojMwBHjwO9OhhOZsafUnyqaQr1l4/atJVoOEHcLhSFVsCn+4DOoxhWtXvTVGJTGy
73Wf2E9rOw2KhFCyIOCLMBNho3K/YUsurXjp7HFnRjXBXfLPZvaLpRg6drzlnsZmrXA3iX/jesIU
HeR6wRBPtxXvCj8LIR2U3vIx4h056DVG4sHcyfTimcbubT53KnIRqT3IexGKCVqKWZlLe0Ncutlg
ocDdYxaeTodF+zHVH00SFNbn63slOUiYS0eVW4dEreGJde5pcTh1UgQmp4NUx9TE/TFJgHtM+zcc
2QtLwpo00sVtOmdjhA3FcFE6t769dEfaqLh9ZUuyUFUHIuP3zIyQ9E1gwqejnc6RltZHZxNdMug7
y6lOf/7lUHKEFioglSh0Cz5ROTYtGrBqRSDl87s1BhNuFy6OKu+TZEhbKRBgOrJN6IgXlTcUWswI
m6MqN49NRQ9jm91ni3ETp8Tv9eI79FwCw1n/esPqABbFV9Qh6C2CTaqiJmavxVPEcudoaO5jT382
heoWlm7Vzsp2DnbnCtMnaZeNyRxhJjECL999joDEvFpxPanMCK43GNpQgZhgQj5R37jaeGwJfc/L
+Hj9m8lueXQSgWZBERAvNbHpVmSsMbhXT9GYJswf+RyWhB1sFIv7zD7wzDh5pXbvNtPHOu0VGyYJ
hxe2haCbZc0KIwTqWK2Byc1kOsxxeujX5KuRuR+uL1T6PVHA1TEpCgVfsUidsKooDbfbWOE1CIKU
C/7lhjjR3/7cDmZgDdy95lbbF05yoy1zRZNlxp1Vf6Lc+KRDuM0ZjOc3mIGjb7gNHS0WwQzCRVJl
HMuhPItSjlap7h67pTxcNyO5FlHxwUw8jADGJ15YWa3TpHRX5CzOfN9CMgVSP4p7SmKCIkxgVhB4
IwNtpMvz1LHay7qlx83LWyM0WDwcJr7+Ga/k74oIriQDGjXbPwCJXVrhYDLHPcjHiLjxfGATj48Q
vVO9mWRrQWTF7Y7V4MUh5JSxlYx6ZiR6RNOs851hpfcL2FvP1zdF4soUsVtHIxnVDvTcLtcye7Ry
NX3AA3Rd3umzfuJj81TPkwJQt/0YIf9HN8I0XGiuQXzLEl5nFRu1lqf4ZCWdwgqaB2WCxlvO6SEZ
tKc+V6lHyD4e6ir4A38ghohEgi7SADm+dYwyqC8drMIwbgGqKRQeLft4eyuCu6VJoTeEDnCEbrq1
iHcCnhDCh3/GJf0ff9ubEUJbOTsNRmrSNTKL1gDbY5UHtRfFnfuGFAVvF2yTRU0DEUe4J6q6rDuQ
lYyRQdi3AlPd7ZDdzfGf8QT/Zz3eb8CEY+HNZAnxRremnE8o5kSmaX4tKCCw8CUf1bbgum/LnG5v
Rzin0Pmr+qakY9SV5qGHatnkBR3/1i/vJtXIk8zf9qYETxjLTq/H2hkjPDKCooFKj2E9X1+NzNn2
JgQvmPKuwxwxGaNVp2iwZcA5QRZtad4QQvdmhIAA2vLBrnsX+ZZbgrOSG+CcAb/f9bVsjiSGA4+i
oowmpY76oLAzWrdkTu5iZxBBQUTdhFNz5Hz144EcmAkSC8W3k3oCEE5AjKKWC86iyyjHMlTWuAF7
c2rWQTVBOnNaD4s+5sBUlbdWrKrtylIhrA8FAQKaoQ0/eGlx0a2xtzNnjvrW8jueHdI6PxZ56SNW
nWub3XSFGSyoL7uL9/76x5VkzJjoA50dUAFogIiYrjXRUPEoMK1hxq3fJ186Dh6D/LsLhq9scHxm
JoGWqGAVsjYBrALTDhZzPKVE1EvTmzoeoGSJOm3DtC9hm/5taj/1jUfIK04JKJDL9VPtfWWVSn1G
4k0XpoWw1bMZXWZmLlE6rFDC/GX1HRQSkIBqI1xJQ7dR9SiRbS/21sTTZwMCAm16ub11bM7zgOd3
lPTgcoLoTWZ9sscjXll+wpL3qFD6GhsCm6vkGCVR4MKwEAVAHWEnqenNURvT6rh4YNTW2QARppkr
kk9JSENPC+Sb0B/D+84S8g94ETi8PZ1HVjYes3h4WGOmGLlQmBBrMitBqHGLfGstUT1yksa6n82G
hNfPg+TwO5C42XYJFTPg5S73iuVp3VEDVtYiPeW9F5hx/YFPxe2yOicUtxS3jmxRBDgzD/AnUPqL
pTm3BiwMAthjhB6+Hbgez99bHHWz64uS+QEyXSRuEO3bikCXi5pYjKpd3gxRvD6miZ9qP9b88L+Z
EFwtTtm4udu0wd+/8br9ZM3eCEfPVLoj0g2Cbg800HEVvMp0u4RkyxpzrCUvIe5V9X7Xkftl6T57
fXrI5kHhENsvLtw+m6bef+2JFGQaVFvYaCAZHSY2Bzrapww8XkhAiu9TYT39+VdECw6FOhPIUBA7
Xm5Ubxra7CYaZJbAx5Qti18WtT/NqeLalvnD3oxw39CiMs2Zgq4GhFf+AlpMbwFZn6F6+sjMUHT4
LOg4odfxOy7uChasXbx1SswhWlr7Iab3Y1M+EKboTcj2B/EGnXtjY450txO2M0KyZO5s6M9EU4H2
CnKQr+P60OR/jtrF4wCzA5gggJ6jGMLjpuJF1jY4p2DQsu4YkFkJhBWpc+9C+GEMWz51v2il2X//
uUPs7QrHavFqCDe7wwR8jx4CV3tc3SkEUvkNp5fC3yDCDngtpn8uP2Kee4s+1PUcpV7K/Gzubmmh
Tb6hLac3rAeup6MKDYiU+GjgcW7TatL7CKUfv7DrYDK6wwjZjOtmZGEVT2E8U7dCCIxdroc4PXHb
IgNyxBkP6HZ89lbV5K40h6EewJoo3oMSSJwyjBO7mkuvnKJeb92D6VQsMFuaAlmWOzdeXv+oEmCK
dI9+1lGd9lcLg+QOM0fFUqWHbPdrCGc5mY2GajH6B1U5/VxHFthe6wJPrurKqewI56yqGC9qNuIE
1Br4Zhv7B8l5iTTNUWWHKkvb3+9OdGrVJvroFY8aj0JPClJmqG0FRlmpXi+yq2S/g8Lhsse6GNxu
GqMxm89GnL0f45s8ie+nqUCUnwdFAiOLVChrbIEdV/CrQ0brpcwQx6aoq47EOcwQkl6TwNJUCAvZ
99vZEXnJvIFAMnUpxygtjZPd2zezu37IMhU5o3w5qANtJX3UaoQzBrVqAxOdTh/x+qMDQGVbhGV8
mpVIctku4ef/a0doyLYzLfQlwWVFQbtlFI8G/YhnmN9NqAb9fT1sSL8cQHpAp6CMjyG+S8+L6chy
zwTYtnVRC2QkrMCjWi7O+boZ6ZczUdbcuhSvIbdg8uhSdFF7NDDvOTsVbgXq7W8U1/11O/Ll/GtH
3KG6APGnNmI5jVaiAsAL++iWZemP61iG103JAi6KtTZo0VFMfQWUb5p6nscRabOrtSdztZ/x/you
epUJYXPSMrYmbgHawgoWTt5w1F2ueAxLPxgaEgjq2Bkk5Zf7XztG7LbEQpfKSc6ElQdrpjeF1Ss+
ltSjAZHDiC0UcQ0xy1vABZu5eQ6J7vQvtETd+KfZfjGT2xF7c31bpJ62syRcDnWSWPHU4x6MvSEE
HNlf2iXI9XtC/ryhgmkmJKwmMOQo2m+/yC5mz9BNhj6jBe6odAbfsx5Hc0aARdby45D9GZvk75Lg
hbHt++6MLbHNh2Z7o9nkKef3pQ6y2yIAvPD6x5N6w25NQqXAcuZ8WTxzinBcQ3dsAmTtZ2t2jm8w
g/ESG20byzRFfDCPY9uxGPbISeuoZu73eagDtMxvrpuR5ivOzo7g3LqNHsEw5lNkQIkF3GXZERyZ
4LI7cJBYqNBwcmvQLrFcA8VhqEwLe7Smc15kDbKjg3UswSE12YH5gOGzULtxLMWB2nZCfKOhev+v
MWGnwFdWunWOHIiA6gSa9JU/kDoCne055v9H2pUsx40j0S9iBLiCvJK1l0q2bNmyfWG4vRBcQXAn
v34ee+wWC2IUwnLMYQ7uUFYCmYlkLu+ZmwGn4qdZqjjQ1XiE9tS8NAhzlPt6RUwdrx+y8cT15l1o
i49N/YoxXuoa+PvzJhqocCW9eJbqWM0o+lNTdH7lxkE/fLLNR9t+IvxpSo7CUXRe1kwezR3sSqCI
oxtyITI1+gh5FkqfGNY94QsgyBP70UpsxX2pxMxHu3Bg5nXG1KKze6psrGMD6WtTOq94LbDKiSlW
xCMsiUlHN7qhQ1gOEba9Na1PpfH+tjutxfDl35e+mCi+XxorQeHG4/Z9Tul7r/eeBmIeRZ7/1ChX
BIm1QL4QJ39Ke40HBsYKEwadlyIfDqmf9Trzzbp9U4k/I3H7f3xdCpMyLntMGPgz0ZmftO5rI7Qj
b1xAymf9K1pIqEqBqnhu/2MIRXo1jKKaGqPGJfUR++KExTmJ9V0sVNCQq4eHpBv9URdfSvLwiccE
iasRibcdk22NRtiYWeeiqrdjqPrwXLVsB3aHIiKmkWSIk2xqsBwYGVgy6r1HQvK7bOgESvrRazxo
IUc6OZCAV1oZ69j7AWpe5+r7KMzfohv/+baVr57cQowUxZumj+J4wh5Bo0371ikumPb9nJv/UFAM
K1IV1clJDjt4pK51Y2hOVvbTwMaZCcR/t2MKKSqFJLeNsgLjLWGGZ0nkd0gpt3bcPZV5tafOcLh9
dgqF5G0my2QCbxJMIe7jN/rwlmbGh4prCoXWpTiAt0LygGRS8tWJ6S0yIbxCQ56eJ9P5YKPASzvV
zKVKjJw86CH3plbAhSbr0tEpKIQXAcPbVlSq1+/nWR0pYW280LRTDXI6W8ylFDHsepbrH8DD0QdO
VivaFqtRHCMNv09PeoicgbuUCSxMtbZ3xCLpASWdd8Kqsffvnt0x/vQak3gWN5/y4t1L3a7mZYax
oz5nfgtWp6b+Z3QVPjs7ipwMYQkfnXK0y21ThiPS+omMbo3suKw/kT47Zoazy4bsLLA035gEcPV6
FdzWa+0Y8cq6c4pizBMo13q5fZNHTj2PjJHx7NIvhXAq363Zuyw1BvQQe9VC4pqZoOJmYLJmbtR4
UlziiH4kqeZFt8HalN5jOWg+Gz8QUwGDs2b2SzlSUKrjqfDcAcNOxWBuiMY2rjvcpyCHvX1+KjFS
VPLQkxx4GrWnOuq2AB4Pwro495n1V2KQFF1fEyuBThNybMV4kxN0rhHYlg1sS09hDbPTvDBAC6u2
YLJBCVZOjEltRY1FsEfkGOEACka0N+MofU3g8xZSJBOgbltPU+4ivCZPdnEk/LHVFAW79Wt5VkS6
fZKA/8mpUT9JRH9sIzCcGPr9WAjFeanESLc/tgCcKAXG80MQ93T9TwS8wJpUbCCKW5E7jdqIQQYR
61gkD8cnqrXY6WZ0f9uOV0PP85240mNku8TUHOz7nQYQF2o0/Fb2U+BxfhZx/SEFkn0/YPT3tszV
2LOQKb1MTp9Gllsmw6mttFNtPk7mgdBpb7LBL4zdbVkq/aTXCYVIZA8mhqWp3W1Z0/s2qndG7lvm
9wbDEq6myPLWw9x/BijXI0WG7ITpqEBgI8pHdybvikBUW0/pTBLE5f9T/oU3yQhZIXUn1td9fzJH
fWM3fWAyukPv1ptYHFQohPjR2IOEpI38wRv/Ya54OxqG4vFfPV4bEQMdNuyQyGPUlYvRtRqrCqeh
+GzoX0EiVqE02oXc98osKPQ/A5H9pfRCnhRCmMMt7kQYZxx5fmTxdGi7bnvbYlatcyFCCiGZBpRS
28auitN8TcyNQ3o/cr9WwCuJVDClqw6O3QSgHVo4QZmqzPba1mEZGuOpbmyoiO97kBnd1kYlYrbX
Rf7SZXU3eQUWEIWt7SPgq6P/drwtYjUYYtIPt49dfzQJr0VgmqyL3TRvT6ZVPXWoWOad+6WJiULM
qmehb2dYWHX10Ii8FmN1bQPKRGDdj+P01WTZxrLFhghMFiJ1UXjx9akBsgDTv3N7+jcUqnRqqN8M
ZqkDChVTZEW4bbvd7SO7trGXf18yYzPOsKVkgyWLu+/77Akrz5spOfThLo7/7CPt/6I8AhAUNFct
rCJIAdAbdY8n+HS61E7/YFf2N89LgsrRDrc1WjuxpZj53xd21mIOpgapB1hQtOmQO+MDHyaFY17b
2UtN5n9fiMh6O2toAgYzi+Hj2emBwhUdgKGheJ3WNUHpAXVd7AC8wJKKDbuviQmcWJ5H93FVTsdC
Tz6/5riehUhPIEYsdIdT8I+GCfD6RbY1qa3wF5Ue0sVnA5tazETml0Fk32iaUl+vDUV6eu2Tv6/k
WQ3p1gtjsuJBn6MK+oiUbQea7Tv9gamsa81fgCL2351IV++YKVhugaZ6iXm8AWRrXn6wI74x6oMV
qVrMqnOTfN9LGZt7I6BWipq7MMSITca8P4rKv8/Nm/eOsJcBYMhrU9aHsKVj1o7fQUl9oOwBk6QK
Z1k/sWcJ0omlooyjkAKFGFyoWyznRO3nDiAmGv+olYpG0vynnj8eXiojHdhYjlYUFjCCHu3xvt51
Vh7UhcIrVy0No7YYtMITgA/I6xOL4yjSRQT+AjGx+8LKggba1BGw0UfVJumqASxESQ9Nw3gx6HWY
XTL3YMV3qSr4r57X4u9716p4mtkNWDQHmnfxtgr9JH6qVF8OitOS28ikwSCeOXSgkI23hvHe4A/T
tNWrUvEZtGpkz5rImA25wVFeGPFMDlPl95Xzkdj8rvPIbuKYE27tRGEEipuRARuEOSacpTXkjd9I
vLFUnK7r+jiYH8fGDEDKJKfBTH+BTAY3k0ShBbIws79MWvyxMLJ2GwHj6o412p+NzvzyHmxloAdv
zQjbkvf0QOplWELCqzYdRdP5TQxKv++3X5tVi1vIkJxH74yRFXqEMJ14H2gtEr8rfpI8UuQAq2KA
U/f7+CRViqKjFdfBM1snH/X+i5gntFWTMquWje0yUDjO6z+yyYms0Kq6BfdM6L3v3Y80jXxsyBdE
9aGxyhCOARZ8cgBGYeYSvvbSHNSoeemBrmJ4M1Z+8tYKRDCcjbfax/xO27tncnAVA4urx2fC7iyU
AAEXIuUEDSujGlx/oEiIfGLcI4T2KsRrlQgpJ9AJEP7cGgbujkemv82Gd7xVGMHqBS20kJ42ELA6
GYYNkNpmAIaLfSeZfMPauuX+FTa9kDOrusgGNaHTgoAV78LTLWXYUOaBM2aKAKc6L8miiWZrPNTB
vwKIlczXgCc5jOkD6UeFHOlj/lcUWGgjeWhci5pPHtJndpx2dCf2XuA1u3Yzbvgu25sqXpn5CXvx
ZGMy1iKA3DFceTY24VMVgecDOY6dBHodDPmZWO+T4V0mAkD9KML2ukk8S5NO0WVRk4kIpGgtZpdp
txtBqOxGe2IpsqrV8L3QSjrEuszaMgVH2SXNf5T10eqPPf3o8NJPW1UYWjcMfLqjnA24R3nFbSpY
lbsE/Jthiuoc6H+MTTZ8um3hq68deuG/ZUie1NaGGHMLntTmDpDnhp2XtopvhNWbsQh2mMC+7GHS
5NqJqlD3xt6e2fGKahM6Z567wVQmvvJqVnVZCJJiG6ZYBqE7IN8QqBedzLCmO9PmigC6LmTm5YEk
BziV19q4bhPHoROTH7QH6kQw2lnbbTDJG74q70HF5rcgKYxaBSpvQ4rYk1F2TAvyHWE19B3RO0FR
lV8jW0UAs2puC4GSKTia4TGSw9xQSTp3LPdpGXs+t/9szfFXGFrIkYLqIIqKujpo1ooRTF3pdKlA
mnrbqlWqSMEgQdUy1CJY9VSLc2oDZN3D3ppj/dFc4EtNpFgw6nEmMFiAVNFoztX3MY/3eahoRa5G
0cVpzf++eIJw54UXhfhS1KtPJb5/bVzPETPXfh9vo/LPGmgvNZISErQ4sdSiI6fPsIDHq7saleWG
fir6h9sXtB4T/jNuuQlOS5qC8qWFnCg95wzPqlfc1YYehHaosAWFw8pEgmEqKEhNcUmGk+QIce1P
sF695vF5viS5t5p0Y1mCfQGPQt+CvLKx023zxQJ40+1TW317bDLT0GM+5sXiDHo1sal59fhdN95p
bFch+fHsc+beDUoPmi/6xeO9ECUF7dxsuJkIEJB5nWOJIIsqvhu5B+xGpzf9rEvMvdZp+WM31MOx
Lgtvd1vVVQ9eyJfCbJE7RtbZqF1N5aPefjf7TZ2+xgYXIqQAawjKiBdDRGlmOzSkCr3aNLT0HdXq
/aoFLgTN/75wYcqKqQPIDnJuFK/ZmaaEkW2H7olqikV1aFJkbce06voYscKjma/7XqoHTqhofqps
UAqtqQk8qtQjKMQwl/tZrR2qtC8CkEgB0Clpd1qPZe+/swUpzGaVoaekx0VpFliH5hoj2DmrVLXi
uRqTFtckRVqWchsj4NCsML+RYt+Airij5/hvD1AKsQCB1gF71MyWzaetFrPRb8Pw3DpOUFuiO9kJ
UUTAdbMAMouDqQ9sPUmGXleT4cZDiYe9F2cXW+wBdmaPJEq/3b4nabj31+sBPN7fgiRDTwGN5TYj
OGK1rthOXlb4HFvNGEN6k8RU82nzJXMokIGBqdMP/GNbWfvbv2Dd055/gOQAdu+ULJvJnhtXaAev
ntjJrpQcJOtSgNqCAsHMIyfFxlaQhrcNKlLFuMPYU8YOt7VYva9FJUUyxHxqhqzrveyimeJ7TsrA
Jlq6qQb2/u/kSJYIzJmRhAaqQrWxa4qT/iOmj7clrAYLamFKGcRhpiE3/vN2sOo2LpOL3j0V3Ul0
R6FHvsP2GlGEpdU7WUiS3gta5Og911lyyY10103sIWqt421lVuMD5q5n/GAUFyzpuKyOFcPQ5MnF
9N5g3wgTP1q9G/8MR+mXDz1LkTOjsDbGqsgTxFfiHbDm7HOubTRNbG4rs2pjCzGSDZMJeUQ34rxs
A3TOyQ5GHUTk6e+ESJeCu8cSLuhYL21r6luOzt0dK6Js05uxatRfpY8U47it10BRHLKLSNJt71n7
oml2ialirVeJmc1w8ZQXmm2EzcCTCzGad3lh70rduSN5pYgAClN7gehrlUVEsya99CD80OxjqCWA
8u2BhqYYZFt3m/9s2pZecyccWWWEaXJBsmVvcwPo+lGP3u1tO1CpIz3goKevSjrBc3RnOoTZt6xt
/nHEGyxoK4oz6y8Q/BNBGSQZ4L26vp9EWFrftRn/Tgvu21myI8AAcL1AWD+wB2QM38bszvA0fNUa
Ch1XLWMhWQra7hCKqaZhfOk09hM7TudcN0/DoGoczn/mRV6+ECMHIfBvWEnDkkvEDN9IT023y4Th
W+WFO9vmVR+4z9JkxK2JaTRPCMzDilhgZk6gpyE4sFQIsatWiLW3ma8CaDPylFHq1ALzYVp88Zza
HxgUsVWLEioRkqGDmM7trDl4M8fxk6nYNH39Kgt41kKyPb1l+BbCoD/ArvYFXFdcsDaq+AJctzLX
Bu8QWtVUHrTIvWyqjDpG8mixjWNG3Cep/rWhriIArR/Xs5z53xdxLiQxtRMHcmKsWOdZGZjKKav5
OF5a8rOIWdWFCDcC3V7eO+llqA2+F4Wp+WFpPjQ6GX1aTemRGGmkmCRbDURgzfl9fJIVWFWJnWHM
+V9IFQNd+a1gSeANHzqVHNXxyabQoQfHIvTCdEt8S6riU1iocAZUqkjxxvMi10ygD4zMfKCDtyOe
tolZ/TVxVZRDqpuSYg5K0NyeRpyaRQHtnT5O+XebXAZvmzqKT/JV855ZobEqDMxKeSyGcOL1oP9M
L1lvhEcH1Opa1ZqgcO+NzSuepIUkKTVxBPihtJpnGPaIfNFv6xZwol9LzN7flrN6dgs5Ul5C6j72
qn8jqPvk5bsKHIx1DcjZ+1i1pK6SJLvsFNNcULhsMekBEDJ9aoNf40NbAl5CV6QN/65pvnBeAHRh
rftfQEbJwAeeYx0rGfPvieNuC5rtqHaijTha+qEi/8TiU2s224pYPhmrh8rApHe15UBMH9hTVd4R
FVGjBKX1K2te/B7JG0jJYpQuK+QxNq19YbY+6+0NVhM2ojZPtpsEwKF60MCip2nW9vYVrzr7Qrbk
HlnuNOEU42nJ8vGTq1dPva1qbilEUGn60ZiYUbMcD2Ri0f0U2igbqLqQKhHSB4GZA48Nt5pcpsm9
yxuCqRSmOKjVkPV8UPJ+uya6gU+6SC6xex/idqbPlrExDMXTte4H/5mmXO3IPDHShEMKEzam3u7d
7CtHc91ttmmhELUerp5FSS6XOkMeITVPLg52jNMYYC6j/obYqkFR1bnNP2PxUpbGgIpw10Oj5IvL
74h7odMhMd/fNuOXymChmBiGDT55bKzLcymYDnMau2hhYw1wFOKfqM6gwfBnSw2zo15LkV7guKYc
FEB5fDG73gc1jgiqWD8bvIkUgffloV0LkiKUVXZNPvAOgtgHUL0bmFArh2DMVBynL81tloPGpo3/
4eCkAB/qbhsmPZCoC3G00W8WX4r+CxDHCLADb1/QysfNtSjJ3AYv9xqUOaovRQjEBv1gc90n07Qr
+T5LzmZmBUb3g3hPaaWCEV4/zGclJQvEHmFGQEgRX1JnB9JnrdwC7dnXbUU/TSVGNo4+rEHH7bKL
xe/b+N7Qx4c23Iyhp0gzXsa6+SCxPwEuUPS+HUlOUmu9DWJL/qWyHSAxZYkf1UL1paYSIhmgWQ7Y
q0ET92K33s4cyKasW4VFzK/a9SsMPUD4M9cK8S0gAxSXfMwycCWWXzTAWTks3WpZFHhT5E8OFl4o
3fZG9PO2Ea5GiYVIyRIAhtu1CTHZpXHI44ixwkmrA91S8QLMb+YtzaQbqptwNPQWllC2Npp2YRKE
GF3Ty086JnK7zN2Nib4xiba/rd26i+HrgCA1AFPFi/EozzMnU4OLlc47hqGO1t2kPRpQzI+qHl1k
c1PqhxB4mbXR727LnlV6qfKzaCmQeJTbg4FJ7cvUkQ8OpjJaP8soaZDN4PXfxI71Z2tEv2LxQlkp
nvRjkQDWzWGXvtf85JuWVZuKBrqhmJhYN5lnxSST6bomFampsXkUNR024XQ2IsW9rZvLswjJXBoe
YwrDCWGVJH/bss44Z7FVPppuFe4t7LP5dsS0E481vhGU98Hf3Zzk6QJwb3rXQjqAPwCo/E9ovx3j
OnBUOzDr7g4KNkAEzV9I0kFqoLR2ygkW0vUuOinOOeqq+yEkgASml6TWD31M/rygNoeYZ5nSydbl
lHPeeuzCK2/ys5IFUUJ/ilQ/5TqSg5jXfqixAL/oPc8F2NTCP57+v/4B0uGCttI0uhQ/wNNj1EDT
DcB4A+G4wN/qFencugc+6zqf/yLPAsKTZrqjgAd6+vvW+FS34Ukryh0FBOtti1l9GxanKn0yYMDG
7WyCxLG1wUDXsm2VDQoR6173nzLyJ0MH6gXq1fC6RuMB0y5R5PpifH9bD5UQ6aMhYlUxFsOIvMDI
zh0mhQCO5rtmebwtZvViAHQDnA7DI4DbvL6YbJq8RiSUoeouUIHQjZ+AcImCJKSbYaw+3xa2ejcG
AIvnyV+KVs+1MKHZYl6KzS4s56eI8V3UKU5tXZ3/JMhXg6Ey1FMs1FMM0uzbJtvw3jlpUbwtRtUa
gEIZGUQqxXxsXQwkuRREL3aDk5K9mWEy8q+OTP6wE1kVVQOWbS95x4GP1wShqykCkUoRyQRIDfyW
LMeZaYMTlGggh7lqumbVmJ8v/iUjB/iidJthXpWHm37ClHxUxL6Iun9un5bq+qUwDpLeJhYZekiu
aPyh/+g28NG3Bf96W8wcGF/kEwt15p+xiGYge+fIKbz0glnpTZbvSvNLm3eBaJG7KALn6sO0ECXF
6N7lYuzqPr8Qnvo9eTPvWsfcj+MPg7uplOh1KnFSnHY4A5NYgnkG9CZ+JFH71gHaQ264KFSnLfql
4i0Mcn/7NFX2J0UFNJvYDCmFyqTJAgf5buzo29siVu0P6BwgrLeBjixPlnrT1GiYXxi/F/WwK6mJ
2a72TeQYitrdqiYLMZInlSCMdQYPPR3RGUEeDrvOVgEZrl7QQsT8Exam15VOYfKGp5gDOQP6eOzJ
rtIbPy3fFBHfp+PP2we3aukLcZJDmUJovZbhbsR00aYNSx6H4qPAB5fS8lZdF1xyoO0BKB9A3q4V
a7ss0bJYtF+SqAToGkDgy22obQZPodG6KTzLkd7VMgGGpZ6gGFdp4bEKv5EOHfpYlYWotDGutYEm
etNGU3JJc+AIxCzNfJJrD6Tim5DHr/m2XxydZHY1RcO2YDA7zImg4H7s8h96eU5LhROpdJJMr4ny
jDZWkVzGrNyxYWfl/dH7IXJFRqK6IMnkiGb1mg5ihovdvWd6CoaMd+WrPrUXJzaruvAiFy04j05I
ErvO8HyTjm86y3pr2N3jbfdZ99ZnY5Oid4P0urHDHA9Ffh85/J6DWRCnBjrVg8j5rtP/8uyk8N1i
njTmJmr14aTta1J+AYKUT+pG8dmpUkuK2N4gPK2uUDWNuq85O2XgbKHWaRjfOEC3xPK/IgdaD0L/
naKMrtximConBcrOZpIEIK629Q800YPevuMgdL99Y6shHFi0mEJC5RdDideWgZ48gN56J7uMnu0b
AmRYfaWYp1o18IUIKTYMejuFZoxkCLtJe8qLoDbaffWKMSR83S3ESFHB8ypuA2o7QwW9PbaxuyHU
CsJI9TG0GhUWYqSoAHNLJ3BHY4+LpLu+mnynKT5yvQaPQvSagwOCLzYU8UqYMhdaTSZkjCOyO0q7
TZP1fmPYAWlUyxqrJrAQIzlR1oTEm2BqlzTM9jHwCdomP9y2slUHWoiQHGhi+BQm6PJdIgyy6FPQ
cS1wtQfq3Idpu6+1T38lTkb4yOI4MzqzRneImLqfjOykV/Fl1Ittk6PqnAPe0vU2t2WuOu2zivJ8
4sRqAB9jF+mCh33TDscUoH/AEG/SY1grwpFKlORQeWQ1DLNjaOJkxE/sDNOwzHeid3F3xopHcFuv
deughmmjNgyUXcmtHI0xb2RoSXY2qPLaAiUAp8Y0+N9JkbyqM2obBe40Rjsq+tya7IhlcMVzvhqG
APzzWxHpnbXCIqS0hogSq5HOD7vNffPHbS3WzfxZhPTMGjlAqWosUFzcirGgbppvjUk/RyB8BJQe
9buoP0+F+3BbqEov6c3Na5M1qQ29CuALssde2xiFYtZlZd0TsXVxdrPii/whqqwYMJ2QEWc+VssP
9Z5twF03+uOmCeIdVfjSaoydB+TBjoQhKHk8lvSmUQA+BedYfAz7gzuQLRs3vUMVVrdeo38WJE/I
is5rgf80souxd/fmJjoVB35M/HQTb1SDiysL2jjDhSzppR00ktoig6zS8/XdJd8OB/aPl/rN1tkd
0k0Y2I+3DWPVcyn4skD3ZqDeJRm8kxY2ggTKdp57dLzLqMqPVw1v8fcla48Huy7TCkbBEnw01zTa
a6WJGmSo/xkQ36/ugufObEU2AG/l5tREmTlhWhF7V/WdU1p+qwVj+f72aa1qs5AhnVY1dLyyWsio
bRIUvAl4+RgPqsbr6p0spEhnptmJ0QF6pLjElOyGEI3PKN/fVmTdWRcypIDQdRgrbkIsS1dZUB7N
TbLzttO992XY8k28Ywpx8197URtaSJNCQzYCQaFlrLgkuoaP2HyXGPrWpmJfhx94oXonViPDQpqU
SORRFZY048VFuPcl1syRVvhD3AeeClVNIUimgqMlcCcTURUXGnIYG7DhynBDrU+9yiLmX3zj/OQE
PBkrYAT10KgaY8cHwcUpq5K3TQPQ/JFsQCCCZd3kqS/jr7fNRGHvcokIQ/p50UbYM5zCqT2ItP+J
iPuNO6H1miz2+cosKYFI0iKdnBpbCDZ5a5UfcuOnk+iv+YpZyJjdbvE+pTFpC3B4wgi1fwbRJ77H
ddU+69rjrqN/BUYNQN+hS34tIzFacJyAdeq7LcwgrMwD/hMAhrQbywqKEf9XvqaJtJQouRafsIQy
xemIqcKm2Qv2PYsfPVIAPFFRx1sz9qUgyat6IkJLLxCV3Fx3/LCq7kFV/bVy6r0ZfbptdmsBcCFK
LnslE4Yyx64rLp0ogb5d2p+1SlEeWrPspQjpoe10kmK+DZzOYppZGj4XYb8NB0UvcWVM0AD0yX/m
8G8UXppc40Q0bhD3bL/bpIfoVB7IztzGO3G4fWKrScpSkuRADQbnaTzCU7mTa/3WrUh0btq8F36E
GkEUE1AFiiS7YD3GsTCzgT4/SIbrY6HVoaocuxbtAZkIMgrQN3hAgbx2ArMa7LzxsJZn1F/TbAQC
Mw2mlB80zGcOqkH71Ys0Zq4XooMwSQ6NNNXDOPawgje5HzIAf2B0omePt093VaGFDOlbquM2Sug2
cMeqMb2zNP3EQnqPKfIgbsmhVBXM//1akqM9sHn+U0m6S2pPfegI7J9ae/eUb/m+xjbOwxDoQbEt
9nrpE8W3ouoMpchY1IXrdTTDOjk5NGwoQOzg3Vtjv/+7Y5x/xsIbNNsq8i7DjrdD8gTcMoJ6h7Ks
+XsRIociOdF+ClP1yX0dtn6BqwJjGjh7jkvR67gWWoRWDAZgG1zxUbpptIesYKexGnZDpMK/k3Kq
l6KkUDzmrAewsDueElA07hrU9HdRnJAd2q+mT63yh0u0YsPcgW+blt+7nVburCkb/ARQWdvbZ319
pS9/ixStB6/RRdWI9tQJ+67qzWOU2UFGVK6uECNnQECmdiLbAKOr4M1mBGC9EYZ+6am2868d8F9t
XLBDAykPpDAu1mCvLxGjWVbcCQDWV5gVjYeLTXcuODQmDPXqf5Ti/xY1YytgAMDBcKokyq4d8KKD
LoHQ/m2i9bs2tx976u7++H6g0bzqZAAjDWi512JyK+UUQ2fQSE/3xAlPqH5tG81WuNzK/VyJmb1j
4XLAHAC5iVuBOMP40cYp0J5+TkLVyL5+rn8dmTkPdunUwVSg5GK2LWxrMMFrUlTaG4JS5Fj+WYHp
pQjJtTTsytcYRwJTj651dzZPrLsqabkiQ1yJFYAGf1ZEuvsBLEpstK3+VIIzLE8anzS6T9ONSz/f
vv11QXMhEKULHTDD19cylZgVLl0gPusN3fTucOg0WoBZyT6CqfbjbVmrJmA+y5J8x+TJSKMcMPiA
OX606+ITjZrPACh5ui1mvoHnR+v3DT2LkR6tyGo10cTWAFrsxNhpYGbZ86FN/Ry9elRSx36Xp0m4
HRPaKgpPq8FhoaD0epV6USZZimUPiz2V3r5nYsu8p7A5E6qqMawqOdcWLIJJHWCDX9+b5TYWJxgE
O2kh+8ma+kucDMHU2Z/ibtgmRPNTrBrcPtdVUwGZOZ4wMHPDwa5F2qJoKz3vQA2S45vom27VQUz3
RavaJpSyjl8XaBvA6EXCivqn5MUZcSo+MpAgNRt3P22yHQ/ALdz4jq/t8x1GR1TFrtXDXAiUDrM1
jZp7UYaXWVQb4qE67R66zgo4VvabyU+KZnf7KFc9ARVqW8dYre7J2bhtVOYIFPf+lFSX1HwPKlm/
S1Rk02tZgEscA8gXHojOAaV2fWFZkg5TSf89R/OThexN++j42JDapRtvww+3VVq1DrxSeKd0C+PD
kteFBSu82sEz0pJ6K0bu66gJFJ13LCf+7rao1Sg/kyoCTN21XxBc926tN0CLBwmAkYSbilNrhw9b
K7gtZdWZ8fhiLAVorgByuD69yiSWVnK89KLCTgNAPUtnTzXbb8J+E5eb28JWDWIhTDq9OtfDiURg
G+iMdC8s4RtgbGiFqiigEiMFqMaKeJZ4MHQ9JnTfh1WCSWvvO6mcdv93Cs2/ZPHcc1pWOo9tMKvE
d1Z0yo07w3yFxaHmDvfBe08tOZ+OQfxNHFA0nEzq7ASm1rLSxgTyhzzK/+gT/f8BaSlJcqQQbCd2
oo0tCABH37HZjmfAxQ8LkBXfPrU1J5oJx1H/nunS/i3KL04tQufeppoHyq/iLTHOLqAPTf2Yp5/+
Tox0OaB0yjPTxMkBmBXzkbVfefWBs3Gb1Sr6N5VG878vNNJSXc+TAdl/KdygKtJ9aWdP3BF3pZJN
es24QatpeViiRXZuSloNJG1ZOHMGTVl47gvyoM21KKqr9o/Xwg9Iq/EyoaQAfE9JTqXbtGhnzgcA
vGwTTxzSxt2+4oIWIqRTy3LNdIoCFC4ACAA2kt75hifeerHYYgZctair0kd6bjutcT1TK9oToJJ3
sWHsnFyFSrhqBQt9JAfq3No0+FQMJ2cAuG/R+O7g/IPdfV8kqpmedW2QpICPAY4vfwJo8dhwNJha
UMNMwZTlx16vj7dvRyVC0ibCBzvgg3BgQ812hqO9bzVPEXFWRVhgggR0kDNTYktuE0ZlIyo2nAp8
YARh3qVHSxtVzZBVj3mWIo9jVwww0CDY6k8xqgQpxlez7HvVq5jyVi9/IUX6xMBnf9aFbdNjTzS7
r2j6Bq2DN2ZjvTfiPyus/wrU2BBBBEBm/IKuXONwERIjBCAj3k9Vfufx9jWuiYwA/Oszh4lcVy/j
HF/LHHUGMpK3tOwC9IS/T+DTzbtu8wo7W4iS7KyuCMWsE1iOmpx2vjdE1dkEGYzCmlevZyFFMjWL
hhFyfRexJk0f5qlYFOA+YpbnrtM7hVWvpVTGvFwGkwYgmlyjCQmAL+bttlMzVNu0+pi3l5Lyc9wE
bfft9tmtmTYQ38AA4SBLxAfStQMJk9Z9YSJ7G0YO/OBB/4yxpXNbZLvbctZOb84ObSzAAtpCxolp
G7dIwkyvT7XXNtvRdb+NwEIB64Beoos91oq0SiVO8iVvZhWfUhDW9Tno5IG+UAU2n/r7qbQ1H8tK
D3+nnZQDa1QUfJxAKTcQh2+B/vYhDJN6Z5npXc9UYIerujngBkKv0jThXddXBlYFhqY2uNKmvtzy
sHtIij73xyo551Hx6RWKObAL3B0yO7lWXxi0ay27AlZy1gWMAVEmvpvMk6Ginlw1w4Uc6QDjJsbU
eY+nInXS5lyYDb6NdKxvpTT7eVujVUmuZ3iuoVvEs+cXZZFo0YZPecHAmacz40j1d8YYPk2pc7gt
Ze1dMhZS5l+xkBJ6SZ9UDlh2GW9PXk6P1OoUObBKxGwmCxHxREQ8CdicGNP8DlNJ+Eo2VITOa7YG
JmzUaghYlrFSeC3Edpnpdn3ZnXgm3lSm1/hGXz2VLWCL/kfalS3HjSvLL2IECQJcXsle1K3WNrJs
Sy8Mr1zAfQX59Tfp43PERvM2wp6YeRpFTDXAQqFQlZWZa6qS4ey4ckFqaUw6tFZoNsXIrOZYdJM3
OYeUPVTta4RCRm3u0+DH9U+0FmRROUTSgDqN7ciRbzC1qQxt7J/jaM3GHqsvmO67a0QwP1gyr6aq
18Sa55moHYPpEEZRFj/fy4ALaCs4eFSOZmR45owfE1VcejVhCh9fcw0TpQxwAKM4RF3pq5Eg1Iw2
4rPCJUZR3Pqhz0LFFbW6mIUJ6VuNTUna2gpARhqUtTiwOuj/MZMo7fZdN9iK9aiMSdGBTg3wqxWB
FwIM7scME0qliHdxocKhqAxJ5QWqJ/CJwOiPmdttKvIW6dotVeYrKiuSIyRmN3ZEgzhjWosjhNhf
RdjtCE3+qP3/nyQPqT2KkLqD/EseBhZlY4upQoZP2vZ70z+UYii9l7RUZXpry1nake4jprUuxmuq
5kjLb04QeZH2aBkv1w/rqg3Q6ePSswgKZ5KNGmX+Pp3frGGY5B7nIXpWZhF5oxNP3r8yJTMrpl2S
pCU03o/aAGCxbd5FRXNL+lhRJV4LP7NAwO8VybyKSdrUBKNCkIhtqgDIFtYkoWdOpH2YQptvpyp6
1PtRVWZQ7KNcMm5Ram+CFhLPseC6V0EnFAjj4gTK5j+CB/12vnkAykbLBNNqUnyI0J527ExHXQvg
2PSuLR6hWHL9Q63uIEjA8PSDjjP8/DyeGnacGm1A0TBN2IcmT1+ilJ2mkB9GMQqP57liwHTtLgRW
EQk5iqmWLgMvgcrWA0CkrWPkvLTRa2fvLdjuFatai91LK/OvWFzrnZ1oMXWm5ui2DLgBMwScQLP/
DOT5+/NgoAr+B9lt+OG5FW63LtUYXrRpqG2dDHDVydjaQjU/tnajUxtv2pm4kVx0Xxo96Ijb9t1R
i7PxzWG9vWmIlh5a1JJ9e2LHhtTRQyFCVU1/bRfBDoe3CjNMitv2fH1pAoZPK036Y5hVwHC5lG1r
mleKULHmEZCyRHqM/gRDCfzcSm/2IAs0+/44WMbtlNCdhdJN41ieVWab686+uqCFqfnvC7dwRGN0
rhm3R2TkHpnaWzdUqbCsxYblaua/L0zk2DSn1uzmyFwMA+j61iz5xqAqEcV1MzbaAmij4vtIobzX
YqGhF4Hrgn2eup+x+KQLxaN2/bu8m5Ce6sTo9SaEoMextw+BBZqNn92068pP1z+JYiGyuh3EDbg+
AgN5zDAETvPOc7svA8BMf2EFRxRnCJLoVE5ToRuSDlaTtceJDb6hORu0cbaGowpuq81EVNLRRkSx
Zu4pyl+/EbkWc/TrN8OW+qAc8Pmebf/TS0QbTHE/rPozeNGI7SJLBS3WubkUaLdpKvFAD4zqc9l1
38ZQ9U5WmZjvj4U/l4BFlVYskG/rAvMNFOxriaUSaFMZkbyZmFPnOgGYy1PmvGVaSaDlPShShVV3
XuyV5M7jlPJsyhHM3JhBSyq6iZl2iq18l1oq0u+1OxV1oP9+FvnlUOcaKQNcc+jMEw+4Ea+gCZKs
Q9k9BIXi/Kwuy4XyFwj/0ON1pXhThzzRnBZt197moOF7FACXx5kvuMLVVs/pwo7kavVU5LllaM0x
cV4o/+rEL2P/8c8PKeRA0c21kOpgpubc1UiJD99bOKRJWXqp/jUDMVSE7uS/syIthAQp0HIxrpsm
wzhkBJnmILwtWXlz3czad5k1p9FWIxYgVVJu4Gi5Joq4a49NauyDjnpaHX82g9Bvq/jHdVNrpwfS
xgBJUNCtXXTenSHOMIdWtMciiT5wkb20mqqlsvb10WxHXcEw4NYyX5cLRi7XLIEQ0sp4PxriA3pf
u0hJ9Lh2cEATB6lmHQEUie+5B6RO0nTFZGElNWok6eOYPVhd5eX9prYUGOXVFb2bknM3AHrSLjBg
qnag42KJx3qqd2MbKNxgxYwLpBNoDCxMCCK9OV9RAZWMdkY9HcMh/mrWzu0ElVg31lUQrhUfAPge
5CxQuISUGZn/vgjT6dQNVWigDmNlk28Gtm+H1Z+XymDCQUmEGfjXkm6CBIQaGdjyxTEu6wnTCnr+
hAp1pjie6wt5tyJdBVPaOiUuHFTtg+5kRSNUm8vd9fOy+k2QN81afHTuq57vlVHPWmJgkz3W88x1
mEB2GMTYkepSU5iR5+cwUGl3HKOox84cTubUblpHHHJXJZWwumHvq5F1t6bRpUQrDTxCWOS3zIXM
klDE/pVYBjqo/22Y7MS6iTYUIyiNhjR+GB3mOenw1TKhkhfy/V98GzbTrpl4jgJpcf5taMn11m2R
buQB31RM3zZ47Yy5qki6uqKFGcnLwrC27SGbm10sgkLPQ9+7nxyQMLhKVfVVL4AwOACveMADX3u+
oJFboGauJjQJC33rDvxp0D7ErvPnWEAUpxCYAaoFTEmOZhpY6rKgydAkLj9EwCGA0dsc3jJ2Uzqq
5GZ166DVC9Vp3ARE1tKNgXsJdMHF0daGmzTUQS0xRii/YpzEMv7GG95tyf2uqao7p2vR/qTBDBf5
VIvyPrVUbynFimRUKl4bIK9GSoAYnew1jW1Ns94TyDeVluqwrnrDYkGSNxCOdnGsw1SQm7s+ybcY
TrmHmtLuL06RDfQOquQWY/KTWkwCwklmLI7ZGN+mbbbB8h5yENdfN7MaehZm5r8vLp2ONUXnhOgC
mcCLFAm/B2b8L64DU0exUsflCbaQeUMXJmqzd4syQ+1jMK0TwxyWPySm6vKcg4rUMnFxraFTPIsO
MSqtA+IsUdjZY3+08xjzQQG06YS+j4YMzPv257b9i/oh8Dzolli6jde7I9nT615z4mECTTuwZMKK
fUzd7zOqYjNfWxY1UOkFOh3ktTI4hUdQbpkCLCuhYlPw1teF/ZkWzSZP+5uKxYpUZ80bluakmJpp
GppM7oRHXEZ2BlhTEgC8rzvc6ooI+k0AY+KZIIOC0zAvO8JEDzj8x7DYoje4DYyTMb404i8AmS4q
eiB/ofj34iUvOmaHmhnpCAok2YQTTV5bbhs/xmxI/YFow3fdrVNFyWXOPGRHnIFEDljJZlF0yTFq
hi7k0IziGE0QxbO+Z+m3BMhgjIFsAJrwxqHx0q7bXN/UtfBHcTEBK4EbF0Hj/Ii5ILeJqn7+bom+
xXD0TR1C7b0OkyNtpw9/YYsBuwDGFmDa5E7o0EYOh6jqdBwwN9PZzqGm03PYGL4w6Nt1U2uhFhXm
mZkDkHWo5Z0vC1M1YP8rWX8sBVAmLt1EFry+UbEsrXn90owU0UOLNV2agJcek4geCTr004LDv1uJ
VCCN3FzUtYHGXRaxW4s+9Sy4HxsVWle1kPnvi0ibjD3uwZ72x66EaFOYUmg4WERFF79mZX4HOfj8
9JK2R7AIFQALX6WjwY5CgtGkKpWjtQ+/NCHFIYdNJgi7LdST7WE7NJlnQBDEgYTP9a+ydmyWZqRX
RJOCEaEbYCY0NbAuOHgJxVXxVogfFo8U6Z005vqr0wAe0/9tm1xNiJ3InVqmi6M2T7HGZBeET5U5
eHbGfc3SvLgcfVA7nWz7sc7/om14Zlw6Sbyrx5HVdn803G8dDW9d6xNJuWKJiq/mSOcozaGKHUdw
v4Ixv22JB8kHnxCV/MaqGYaMwtQRFC7aXWYl7IIOWAsbgs4frPFHO0tltnmt8vRLS1SfyaMRfTDs
ZMovcqd1aptyF8AVYR3jGoCpwL4rbNVw6aUbnpuZf8bi2Np9EFYaD/tjn7WfA87BYx60G+iHbV1r
UoTU+eScX0/ntubfsrA1hWyoZyHiY2ukhZeVJriBUUALbbHd65EHnsM/fnieG5SupjY1oPTmYA+t
vPYT7YlT7VDlja9b4fb6aVZ9LSlo2BXakm2FByFGPZ7MMjh0Y70FtHv3F2aQuDA035FUyGQtdjIU
qegKqJiAsVWIei86c1vz+o9vDOzbwozkFIFZYZJhghnMM5cdJra+JkqJtFXHW9iQnKFr8gEKdeF0
tPBIE56bu+yxNBNzvHEKhwbeOFKu0npY/UrENpx5XkFnchmyziyzcPMaN2GO4bo+8hihgDV9uv6R
LrPMefferUj3reUGdp+Ms47qqN06zucx6g49ZHo8Te82wzgqECarp2phTrp4IXfqFqRvcYK5GXnB
5HgBtWtPNHybYvTH7Ys7GgHmdH2Rq1s51/IwrYVsTJc+HwjgYM3SEdT1vPFi+xOd2zoUnPrX7axu
5sKOdIRNK20rluERUmXDLufaprfHf2peHmqO0ntZKa6Ry/wC325hTjrHBptAFlg12MyIfRwifQNG
oZvrK1p1/IUJ6eI3MY5j1RYO18x8YzuT1/PGS+r7plL4oeITyXQgvSGMCsEc3j64BydJvELU/6Bq
trm+HsWW/co9FlEdBR27Ry2nBzo18wN7OOj9pIjjEiHInL+cfRZ5BBFT31lUah2SpbFFacX44IYG
KObI+Jh2h4TTyctL7WWs2AZacR+vr0+1jdJxxuAHwbg+vpdpDb6ZWX5sTptauY0qM9IxRlWeDH2D
2ARCx60pyC00MsB/GWyvr0Zxnoz5Zyy+VmiMbhHEcApXnzZGs0kpxDiabWZ4nUpVenbki+v+3dHl
ZvZEh0r0AaTSMzoeWdmA6HnoPD41u7ACUSlNTkadHDrT3V9f4vpOzukuasDopEupoEbsVIPIBe7i
Kr8VFSM3aYUuEBt0VXVpdTPx4LYgbgFmQnkkJTeGNhs4JrPjifitrZ14bLxQE+Il7SYPfl5f1mrc
WBiT0ujJqYEQJkhmmPY2WI+ZC5JAseWVSkRq9Twv7EjbR1heaTQsxRFqfY8QZ9rboMm9vpTzfZs5
52ZQrINxNDIjg3QpBA5R3MdRxMO7smU3VVUdtRRA47EBh7b7RS9UnL/nDnFhTg6EkJHK63ZMwjuR
Gp/ykO4c1wAJva7wu9VVQWB1psBAM1WmlLWqQbRkiMI7w43YDsjshyZtTS8ZwsG3asd6YMP0+fpG
nn+r3ytbmJSuKzPNhx6gPO2ERwKKjflj1/1ZwPivCcRftCFB+GJIJpIGwLBOH4u3CqMUzkdrOhRD
7XXpB66rcopzD780JblFVGlaLUBncxLacTAcH+Fdr/dQPtpc37VVf0DZ9PeS5CpSwuIkmFz4QxWD
BHrII+YbSSk2JEAd9bqp9Q/0bko6tLobNBTNbw2C6oDtayx/zSoVmYzKhnRgc507Uy2wbW3j7kJR
vxZBqcjCVCakOzBNq2ZuuGsnwB/2wTA9TEG1+3c7Nf+ExcWkmQU3+DBpp0E8Tc30YST9l+sWVs4n
eulAOIDpEiOxMhqWJwDYVq3QTn2X7Hi4E/aHzgFdrfm9HLb/zpT0SWxjqEwjIdopxzOwLMlNlkXf
RBr5etDfD0an2Lvzm/bXwTlbmfR5IPmnAQFlaKciqb2gyktPK4yPoJXZQMzzg4Bu8hSbr4jqqvGX
9S2dSUQQ8oAxlk6sqYc1586onbKhxJi++MyLMfAHzvUtcfp/WhRgFFfHSozAUmc+BQOIJaj/nLtJ
KVpMNMd98QYtba19RHHW5+mTHZB/aUcKe2FOtR5tV+2kc/LCJ+foQjOUlV96u1AAy1ai0dmKpD3s
DBNS9C0cv+n6Z+CBfWsIX/vA8a+75MoRXpqR4QRgvZ8g79ZrJzBApRtEPgF4u/HnfOcmgItovuMC
xJtUxmBBLksLMRmCEN5AkNyJjk72Z0OMv519YWL2kEWgcCwBnlKz1U4a+En74SM40bwOks2m4rus
ehoxHcMALIah2Hxuh+lo6hYRwkWHCq2f0RLP3LrnWwHckYcO0+v177NuDkAfG7EJl5N0U7Aq405C
gSkksbnrMP5pUOEncbHLKxWhy+qpnan3ACjAZLDsCi3apVYtBu2UpuIHN7JjVMe3TjF8rZGu0EKF
mp6Pyvs74PcHW5iTVuYEYjBGnKdT3NNNyaYtDZ2nfHBuKxrudD7smkmVtKxu5sKkFH8LERsumTfT
RWG7q3HHnzDAAMJ4xcN09VAhf51ZFFEFkQncgcaZajCfaaekz7fMqW4MWwWgXeG2xpFa2JAuxqKz
RYxXvHYyWJJtOIhKNlPvABCaa5+aJDL2wsHFYmjM8EpuhNvOSFOvSbrhdtA7FDC6Sd9DRpUrAuRq
2MLQArEwWQ6OQOkYpkNhTEmgF29Ofk/5PgFh5d9wz85rfzciRfvCnIqha+A6WsqMYx3E6UGjeaqC
d0v1hd8uurAjRXvMtkVJi2N+apN8T8C85UDLQMTVIei55Vcxea70r0aQ9qAFbXbXD/66D72vUYr/
wPmLxhVY4xim92Fo+5Vh7/+VCRlQ3NdEhCSEC2VuqXkChBDbOGSt4oZReIQrnXOQGtZoumATLRKx
TVJWT/XUxveGSJgivVrfsnl+04UKH6Ad56FZw+AC+P6RXhkhonPzMe7517/Zsf9ZkEMkFMuCTutx
KWtj8Ayh0oes6BUHSLEIGXhX9EbZJx3XTkAYHtOAHqPox/VFrEZBTNX+3iYZd9fouZaVCaIgSKh8
mtSHOAVJWVA8Q3Dy53VTqsVIl2UYtFMfY2rqZGtRf6hKLd6HPPgrN35fz/wjFjd/YLRlJpIcV2Qr
kqfJMjhgqpMKcrt6Oy52bXbzhZUWooh47eA8Ukv7SAlUBKoRdMCG6WOS6lNLNV3hCBL12X+jz/u6
pFBqDkPOqFUhaarbGPQmer2pwjo/GmVUvVojLe5A+cr8cBoAlXLyHy7PXI82o7vXnE7lliqnkUKu
iPuGWiHeEqlmA15xMyb6Lc38slG0LVR2pJDbo4mKCUG8WqGnnG20zLnBoOxWK1O2j6s/m/P8vcMY
rLHBsQE5Jia5Z5ni/mpbpKV6/qg5BwYW8y4wPUGOo2Ntrh+F1XRnYUvyUju1oYGtIXQYbbqNoj0Z
P+Pl52UdMpHIm1TEq6vmbBAd4lmLMR5LirpBU2UjZi2RpkIeztd7fefYuPpjDM8Prg/S8U9Zqrqy
1iL9rxc00lSAfuRKV1pPllOaU3AaTfrYd89Jad2FjiJ6rYWUpRHJQcBag8khvGxPNGlf+7r9Frgq
Xso1H1yakO4RiGlU3ehACzmu4AzBfkBN1WLbLL+57hLr+wV1DWriQxlUCilQL2JhT13slx272yhH
zRZVTufBsuCI102tRS8DHaz/mpJiSUviPg9S3CpJCJryItT2BudfzMSu/bRgt6WlIopWrU2KFzUQ
8k0ZIyjrVuJ4kxule5Cj/ED7OlAcrPWv9b40ySEGp8aoVZzBkpM9jzrdjDjHftqRFwK9bcU+rnvf
uzHJNcoY+tnuiGNFeOSCZShw7zAOAC2o659LsXtynmEHjTlFFu5NRN0tK0Hqwozvk9l9vm5GsRo5
1zDzvquyBC8+owVTuMjS9iGKyN9EvoXvyfkGg4MNrHKCU0WD+z7pd6y0nlrHOgE0+MrETRuoLpH5
K8hPy6VFKa630Bwv2gEH2ITiONW0Y96ZPjHb3WDeOWR6imvrOe4nhSOufzQLfA4It5htlhyxjVlX
NtNUvDXFNxedaDTXa1XXcf2LvduQ/I+wGm0YtEMQ1rU3WtpfbFXvYP04/c+CXAXPM+qO3KQIfkPx
cYrjwySMQ2mPXwFb2F13P8WGEemOIhGINpJQD07CygdwGTdPWZuMG27ah39niJznblCEhpRWPgan
NMQwxvhT76r7mqjUuld3zkTNE6zdGAaW5egG6HmkhgE/B7i28wSrbrU8vY+s7gFUzQpAwqqtmTd5
hpw55sWgtpvxobPgayPYXKFCFkHOtifHplDYkSCC/0mRjIUhyeGgakEtMYTWidJh04gvmXFb6Y4P
aXo4N/S1i1c+foyGJzdQ8b2sXlkU0y2Az4N0gcxbsEi4UwE99baJUZk0i9sx/Jxg6mBTTtotNDk8
2ked4p26erQW9qQbKwIlHuA5BcJU802vyX5yxd/4O2ZqAdECFhvEL+cratIxpaASwYqsdJ/a//Qx
BAubRpFVrK7j3Yr8quctpBssMGedGBufIFXok1j/5y/O08KEdHAB189zgG0CSCHkh9Q9xtCe1UzV
SO1qiQv1M2RGYIswHJmktORxV7dzZ6Z0aTyNN73plnnoCafTxEtSxz2ACtGYafoNxbQ//2pBicJI
dzFgutl957pdtsn6Ugt138ELEew3aQnE03OCglRT/9Hg5+9zsvitkrfqaTZ2RZgGp5Y0Xq6jDkfT
nTaqOiurIXNhRnJSx0izcory4ESDdpcZ/MD5rrJUEgSzI17cnwsr0k1mlnrctLHD8GxvN2Ho4bG3
GezmIXc2VvtI8n6bkUxx/Ob/5zWb0uGYIDMW6SFJ7jCteze3IQoj+l5YFrryIDEf4g9hrHqvrEUY
0yDUJC7CtSmTxjS0ECTm4CDkBsVsziZuHS9tfor8J9MKRXKw+ppfGpMcJAVbMhtzwk7dmG+c5msX
TX7On4yq3/RDetPiv6ZJe0OgOdsJ6Hk7ybfrh3Ztg03XMdGTA0b+QpuwpFUXBtNAT7Slm4G8OWLc
og+4YVPn0Tr3q1wo1rzmrIABInwT/GPKdOrx1AZ11tL6BKgF9vfDEDteLp6uL2veN9lvlkbmcLi4
Jjo+2jPTMLkF/kUvb03UwZl+46i4OM05Z7xmZ17swk482iKqpjE8pSN5LPXG8FjV+2lFtiL50tf6
py5pP9QZ3RUsf6lb4NlNegPegVuwn/7MhAlI2svUfAU/uqe18c4wYqibNxtMePsCgiVOOe37YdhG
Q/qYJQ+RJnaca7tisA9DzPc1IJv4uJ+v751ELPKfqDX3esB0Bf5P1AnOF5UMtOsHlFtujXqbH8h2
ugkrL/bN0ce4t0+8ePNnsMDfFjGDhEY7pmcATDq3WOjVWFPIC902/FPLn0ENrVjSzIBw8Z2ohfel
i4l1zIKcG5jQfExNAqVeLY33KdX82iWeTSAoQbYolmxyvcw9QbtbKLkoXm1rJ4wuTM9/X7gIzfU4
nWobnKbockLbws9a53s0AcoZ/ghD/W7KVRxOv7Lxi9VaNgbnbTBGgSrp3OSUFSDD0k12arvc71ro
SwDC3A7GfQ79Lhe1Y2ubNDr3zLTdEs3y0ohv8op4tHpqwtLjQ3AQxk1DMw9EMLcs+Xr9a6xFWORu
//t5UtBLMIFoDp1GT6V+Ir2+5yZ0I2O/DukGw6S768ZWtx+zF5BKA/HYRdeNh21naymMca2+ZcRj
ZY1uWPe57F907pu5ikZNZU+KPBSEPwEEcunJGIoNGkNm9Fpa+q5ln83woctU/dLVbhTFZCdzgXMA
L6Z0dEoHqm9dh1tZM76b+jMQ0J7jbILoG0iPbwrxnCep3zgqVYfV+PpuVS5FOIle1mUHD5tY5NlJ
7hd5sqnKY6y8Ln5l9BfOvDAlpZVByVCf5BbSDkgigugxSUrPRikMpBFeoj2kwTGMjE0RWl4xvrT2
lxjUuhPg+n0DMtoMD8eywms/BMlL7dv5jUvh4I61dVO+M0XnM0d8KgaV9utaroQyvG6jO455Jhm0
6AzjZJhCp6dieLPr7GaiE0jbTD/SJjSh7kfy4sbN9rqnr77KFkZl6CIIChNeIiCcptp8cyayCctn
8G/6IWJakTk+uOP3pdV71fRxzLkixK4d6qVx6TO5ViWqIqmQSBTcA0+dl1RQSan5trHu3M5WnGpD
scFyM700Op4DNkJPVW37dSH2vP1YgdWrYvehk/tWVDyGUeLZFfM042uSThtkMnukBZs6eq5HcLim
0N6JbL/P+M3177CW4KANB3Z0A/cNsKvn0bcauozWA5rdQ5scq+nI2vGWB6/Xjaxv97sR6Y4u9Hgy
UlSzTpMeZb6jfeIloAuY7oHixXQiVDU4olqUFNYsK+IuJ2Zw6kfUHavY9rQAFVzh/ri+rl/1MPm4
/+K5B5QG7NXy3UVynVS8G9wTpm92hUk9SOFswa8Jmb8fYRv4bWL5jaGBfRUah0362hnlXgjQnoWn
csBYe4+iNaScNgbr/yKnxIQvqvI6dI2ART7/rlEXxQCkONVJ78i45YWV+BQA+dc+G2LQ6TqqxvVq
aF8alPa8HquwScomODm5+9Ucs03NzDtK44+Asj8Ta3wKuuSfCne6IGmtOM7/j3FwbmNcB1UJuW7F
SD4Ojkb6Uws+sSTv/bj/p29vs+KFTOB+KYDg0L7mwXfF558Px8XntyxAokA/CfIKKVHTacsIsMnB
aSAOZpzB1ei1ZeJrBo09bru6Z+v5jUaLaTPUyX1uux5O/WeddqohvXlzL36Io6MJ44Kn4aIsAzF6
EcQF02+d+nsV/pNEqmr+6gl+NyBXZJoIspxGkuq3iEQeL/5pWwal6Yfw21SogMWrh3dhSorNDm95
VNlcv9Xo12m6DxyMfmmKmuCFjZnjF5oESLPAog602PnpEGXelxCwRtSDzn1+Uxb3qUr+bs3EzDzj
mvNzFY/VcxNtVnZ91KQwkd0Q41NdbPVWEX4usjesAmAvvBAgKkyZzNQ/DA4EuPIBFdR+OBmYrueO
vgn1fkdK6xN04TaDZfzpdTGbRF5KcV1gQkLmIbMxAhjGTlm8uemuRsqNzDuwPlw/Vhe+dm6Dyh9n
mvrOyVnxNoWO12dAKAxPFfmRjgeTPF83dXEx/zIFSMRM3gaOB+n2YyCLDUYiircu/ZHFBLRNNw75
ltIbJ+k9oBCCePCuW7x0C1Bn6ASVEogWIVhJ3h2ylGmByXJYHPymHbYpNF+GsFPU8i4jIqYXl3ak
ldEOpGdFaedvoj50xclwG0+PPo7Ri5E9RtF3JjZWqdjMy5Tu3KbMgzbFlht3eRacyjFujoKbtyAa
eIjsxtlWtpZ53EJI1AdxF7m4AsyB3zcdwvP1DVb+CvngTdEQj6FVn2gEBVqT+Rl2ONTuDfJiCP6k
R3CqAcMraKxSU8HhvLrtmI/9xRlNTeQE56eeazHArRlKLCzit5ETeLELPt0g2UL+2heAukBAbW+1
N9yMFeuWr4CZ7BYVCVzBeFlZ6N+cWy5IVmRmBFLaIAo2pLOOSeC+Xd9a+R01m8A4GFSTXXBRwIfP
TVgMfdZ+1hZsCuuOp90DGw3AP1r9ZdSS/XVbchCQbUlfEWhrqypHHToaNvVDiK/F9yaHkpTYNKoZ
A/lI/jI10zeCqdGil7d4Z9klVOWso10+1cNjWn5rjK/XV3O5c9QAAZllUYgzgGRh/gmLskrrCqOb
MnD3MbMsjlVV5zs04aKTUwvil3ajMHe5eTDHAFfHihjYb6XNS0er4H0n6mOUjZ/HSXwfguiQsNEX
5rRLiz9tO9nmmTl5LDFvYxDkYGb/iI7RgQn+s8sDBabq0rvPTUjeHVgTaOVnBZyOR+ENasPtpi8J
USTNl56Avg/ETnXolpH5Sjj/TKIYwNLUDjX0QJHOZ8UhTKhHkMNf94a1z7M0M99KC2/QDKtvRWvS
Iy+a1jOgXpab5cEcm6ea8Z+9Nioug5VlEVC3gncXNOnuRRvSnQhvSFrRYws1g5KXO6Ph3miQP0yq
4AZnZuZlL5ZlJxBhajHNfEzzfpeT4Y6FdK/XKsqXlbMEOJhuY3ABwn/goDo3k/dmUWJQEQ87IMQt
TnxXrwwv4nSTkfTTn34pcPmhuqyjIQ402K9wv1hSknUar5qCHFvnzSXtTed+aMIv6EN4Dou3121d
uviZLSJtXxkVYhydojyaPUs1sCOX0SuvW1U7XGVGig2izdykKHh1HK142mIOJPqQGYaqlzj/X5YP
EnsmQXzfOLlGjiSg70pAPY8hmhlu4YWm4/cmxDoRZvX22dJLxUzLpY+fGZRVJ0sr6wRnQ47R6Kcc
ghoI5SrCBsWazNkxF86QFij9ZmQiIHq+YeSFltTrp48F6vPMqaEMrrqXLsPE+ZIkhxhaEIsWXZ9D
O23aRO4Bkt3Yw9In5abO/rnufJeH6tyW5BVJmOmDTWCr6V+Y+QX4wR36GiXL99ftyAn3L79ACwXX
E0RNLxQbXC03SWY7mIvWaj8vud/RD3rfbSzLzytnAwpo1LxLxeWx6hvvRmWyTKQzfZXkaXHU8x99
9Slk34bh+/V1rZ6qhYn57wvfaHNUfanBiyOri5M29Xd9Kg7XTVzkltLeyS6eshAfqGuA7C0hj+Xu
mXM38IOhvdpafAPWxIPdH5Lom8Lq/CC5OMkAYaPtCplshNzzldVFmXNLc4yjXu969wOxPwbaDbO/
ivBUxfs2o34NuBDmLq7bXT1s72blFzqtoomWgWscB63ydP0QRD9C+2TEh6Hfj6Zq5GfVLRfWpFfZ
LN9VOyGs6TN9TvSa6JCooNuS3lfVoW28MFVxRq8euHeLlpTQ8JGiWpbaONwxv9UTQJFy9i2x9Q0N
VPz+q765MCX5ZpXmQawPYQHml/YgnP5OC7o/vvrn5wDgNATjYphglUKVZtJCDyrM27EyubeiH4nQ
D2atQq5eoGnmE/BuBg/cc1+MqqBw9SYmR9KTTVvfZVGMTuGzLm5ETzE/NXliyj23STzaCq9of9r2
pylWTIyvRZPlj5C2s6/GviexlR1z80c0jh7PCq+OWu+6/6/5x9LK/CsWASUsoTCcFXZ2BCR4ZwQP
U/Ws98lOsOfrdtacY2lH+nIY2SyBKmXZ0Uny5zx1Q09vqCLoK3ZMTgaQmeqx7UTkmIE01CCgBdpi
JE2xYfMPlePUYiHy7TzVpKiHyMp/kRuWYFfQElQcXPTS2vpLDVoihb0LNIzkjHKXvhqzirXIP48Q
pesBd2jEFgnysci+WNa3oBfbxow3WXBfmabn5Koyh2q50oU9opAMLAf2tMeQ8BRvTTQRO0vbROir
9NnuupOsBePl3kp3wBC2YAciOHdVZIFBu/JEUfmg1vZ5Mmyz6i4aVS2zVZeB7JE1z8CBUlsKyKio
GjwH9ORYs+5U5d9m1lxjUpWaVw/Zwsr898Uhi6Iyw5652bEPKwxDRfEtz4vPjog2jq5ielq7YqBN
i2la1J0p8ATntrB7lsYKXDFmWPqiec6o/RhHLxN57UrgZ0gFTI2KwHbtcC9syhJCYsyNwKxxuM2u
0EFamt4F4aQIhyob0peyEwPQeAO+EVn7NH90tf8j7cp248aV6BcJELXrVepVXhIvceK8CEmckKJE
7fvX36PMTNxNC004FwPcAeYCXSZZLBWrTp2TKC7amvOdLsI43zg6gqQqhURWVAzGZsoeBKfbSmdh
YzuB4f3gmAm+7O2/6ZvkUHJqUXJ3bxiB9wdNQ+T0WWBiEsPjBLnwj3JwIFYz7tgAKT1wxJT8WCYP
dUwDG21k4bAgHw4QzlH8PWteevLnyFxM3PWa2IpxF6yseOnoXa85EPRrdhhHvLzwtUt3akg6Slsb
eTV4OMq2fMyqB3f6MKgEXxWHKZP++xCURVkvJlHmfE/ZZ9MD1C15HNvruK8DMam4qlUrkhIGMBql
lj/AnN3uY7Kj087xFLFx/XQAWyLgwjFROTp3z5q5GZgWcMcyID76qgzsBNzbyaf0fRrGtrF8b8DY
bPioUkLUSp5q0FoO4g6iLcPiHyZmBtT65SDjuewCq6s5MSK5QFxNVswKRMRBMHrH/bjbUE10G6Zh
BKosfVUavBoV0X5xEeKBe5JJT1jSjtCGz0VU6cZN1dQPXW7fUzCNNmnzAhzRLq0xrl51vy4vczVo
vZqVs29062KQu+gET6kfNHODoVKlB6ued2Jh+QtOPi1dCkwpxpdFNHf8dk7ErTHokZ2qdM5W79OJ
GSlUzeVkDpWAg3fg+2zMG7sZr2v+hU7mBmSMB+7n28s7t5qDQ9X4vxOToxEkX/ncAbgTOZ94EqBs
ueEbcdPSYCiCacMDgPNCHl42qjguV/JKDy8OJwMANDLn5Jsb60NARKOa8VpN6PAdAQ7KQBcdFcTz
I4PaYlIgmBuRWU3hMB4z0wWF0q6rvyZtdiz771pzO7xUfXyYhlmxrav37sS25C5gF+fcQEM1AlPZ
lpn4oiRkMwA2Dhbcy3u5WkY4XebiuSeeWYy844zjczLYo/HCMZsDzpfWDkQF1IDTi9va5OmRMmDU
mtycAWHjKuaP1fNEMwCAaqRC0Gk8/xP4VHDkkyaJDBIx+8bgu8trXN/NP7/vSY+agWZZPGrYTcO+
KtK9T5Jwyu7q9vmyGcUyZFCEV2hJkkIlK4oF7TajPpvHxCXvHSL6Hfcx3O36oOyx39D198LLxgEz
IpEz1GZIUuOrqxUfGy++6ms/bPzhy+VVrd/wE4PS6aTx2PtVWuIxXwAZjsFhw7nqze9eru/8ubgD
yOA+T596Jw/Hvg8gZxyY2gOwlIquxfoh/lm3zMDVUfRquAA5Csstf2N5g3so+xHPAE2AwhssAgqn
Ua1bjmy9MenxUBISaVfxTbzv9to9kJtmE3Q7gAO3+V57HFWv1jfwdel05dBWgn/QrB3kmtlsHPwZ
pPXaN5B7H0rHCDPNQFKEwm8TH4TVhcT8IawsmFV8UMuNf5Pvvh64nJRxJxmYVpnLgVv3sT5/hZBu
ULYqsPH6dflzoPKtnwqis0GHGa9JNRCk+1ZGgoa14+NlBz5fzm9KXUTwhUXcwdgVBNPOowsxxUCa
nMdHn5E49JwUnynN1EN/thRX5fwR/o8lE+1CE2htJGSW9DSJqdnV3pTER477P5l3VfWVGmJDhm/m
qGL4Pv/S/2ML+FwPyGngw3UZWaDriU2hosyBZ0wDNyebDNiUlgPWUTyT5uug1O9Y20boKqBKj04y
uCWk70QPxdTOqewsooa9a5J6VxrNViez4tu+toc+WB7AUQTBH8h5n58W3sVF1phxGjGihd74yfXH
0Csea+vOa9/VI/p3CwGYwqCUgUqlLP6U5H7JyJTq0aQB4176QGRne3fONpf97zxwvTUj+R+mPlv0
DfGBLdKk3uSoEYadXzuHdmxekkapqbp6Tierks6p8xLCjJLmkdVjwEaAo7fNr1KmkvRe/urXIPF7
VR4kNDGVgiEb9F+lVTl5Oli13ugRtH8C7rLHem7u371xZyakleCz/a+JYfqAeu7YJkFv3mFOT/HI
Wdmx5QIBj+zqBGMIy1U7yYCoZ/aeORk6JKLdbVOmO1cY0dCoiBZVZqTcnJVp1XnoKYMp8KdnPqSE
hZoyLKwei4fJUkBXPDC4S6lOljDN8noPbwsPT0L6LcWL+vKprC7Dsw0A1qDWijHW891yJ4NCvAqd
1dZMvW7HMa3a7HJHE+x60HUkBf+fOWnXqiSHOr2n61BPyDDc89x2kI+Zf1w28huZ+8abXxclfyM4
d7Q+FrYetRs9BF14kGy9o7jTbhN6QH6/0zfpJusQySHmsVXYXiLaJdvLhp+4HzObdga5nh4Ze7LD
dd2n+wZwlnDYGBsWER7EjcLhV50EutuYoiKoRciBb0HKsIJxPdJHZ1Ma+nXS5opsbeXzhAG83wAx
24GzSH6YurM2pQ3NQPJEt3Z7nFMQOZHPzHxM4++dSnhnzRrezz5mOMC1bcqFzQ4qpQXo5VKUKfgR
1Mo7RxsDls+bhvmfshzrbBUdrpXPFAb+Xi1KT9A5S6y6BfwctEoPrvtTQ5WPxjfEuov/Qh7VQktk
mWk0gRgDi8+5f3gaz8y+SkkkytsmxejdvDXMv4mBqK1DKwR2QDUnOWHmQyzOpjkqIGJfJA/2OAdd
oui7r53SqQ0pcjg87rUBqkvI4JuNWZdAf9y0eUTt+9j5Adbwy/dqzclPrMkdY5JQCoa2jER0LDd6
TfeuqBRXd80JbJT4PLBJAHUtA1wZxnQ73ZtIVJHuiEwc1NqADD/5ACaaKgDk2uaBcN1ehEtdFKQk
L0j03srKGctJYUv4D3Z3NVRf23gIqOAgy1TkRktYlYMSJlkWfdkFAynziDGSVMJoECJE/407x967
s2gaFMZTO26NMQk6FXh9cbA3Bj28bBZ0FcAFUpzvBl3rSlKjrJ/zoK9vUmsIK02RXK5togNBO5fg
3bzgF86vUjFnBk1dlkdI0q/dstmPogz7yj1axnQ7DOy6Itmny264ti7otKEkBVA+AoLk9HFDZrd1
GaAEM7uZHO+QNwmmaFVaBqsrOzEjxdu+LAAXq1FfjGnWhpnXYjrUPTpGvUVl5a7syUFU3l+4P1hM
fvMGLxRB0m4aHID20sPS0uLW9Pax9RDYtYmakUohTCrF/ZNsnliypEeBnWVaMpicRNbe3E23VSjC
ZtyN4bQpdtneel+38V9zHiDAgBWCOFhOotC90v2xLFHTRMmIvFTdVosVGceaW+BxA4wkxiYwaSc9
Fcu6FgZSJgR1/bE1wt59cKnC2VdNELQYQfkHgJXMBUFt180Nk5LI7x+WbnC+a/5CgMQDGd9CyYfh
Anj4+X3imKoDK1lSRDMG2czM2Me5j5HaojhevkRrsRykw4uOMs7DkN+e1dxCN6NGgbBLD7H3c8y/
Xf79tUDuAnbgg/96iT+Sf/ldOZUtKXB7ks/gj2+b7FueX4HEkA7+578wBU2zZeYDE90yi2HWN3bV
Jih02uQXF+aHubAOYp43QPEfEl816rzqAyfWJDcbyrTQLYaNcwsBFMwyX+g501fLHVVC4SpL0hbm
eSw6r+9Bsa2NW4vVO6INW7PV/8apTxa0eMpJskxQxl1Al4g5ULzRN4a7b5QV8VVvw5cPVRxcdDzJ
zm1os9mCxBgFz35n7sRW7BN3W/BNvcWnD/0MmwMasGuUQW75WfkLiA87XoBgPfAwHXBudqJxltfO
xCM9sR5Irgc+UCucp0XQDFFlNJDB9jYu1Ih57H3Juap1tHoHXs3L+VJr5Z0/lP4MjvTDyK467Rf+
0yZNdprzdPkKrLrKiSVpfylUK0DlqXPILWMkNC5C4vNtZZSKoLHs15v9xNceNQpEQCAtzvcTXi9M
UqNgxfU6gG5I4CZO6EJrCtCWzeUVLV86yRReU5BhciBFvFCkn5uqatNrjNjkkW+81H4cYP40gOox
1OJAjFp8NAT4mvpY8YpbObBF58BCZF8kkOUJn7QfC60R2Eatf5iqp7FxAsc50OwTU80uri5vaTY7
YNvE+2pJPk4unRAY0+4MWGrFc1YeC1Zt2cSDwflE9dsBwm4EMkCXd3TlDiKjwLQKIiXBiJH0ZfHb
bKwEHXk0uz/KJL7LPe3hsoUV9zizIJ0ZIJCWNqdoCiWQNa0oNs4LhjRsnLvLdtZXgllCVMpsNBOX
23CyeR3IWUiCTYI+drLTcYV1s32/py9F5z8mlqWemKDTlFdUoBY8lM4tUBTwPhtkcjxTfYfX9+zV
0OKSJ4Y4LRsx1x6Ks7276Up9B8ZmMEWESak4HNWmSR6XO22ni4RkkS66KqwN2gVtXyturcrI4vYn
q9GLvi/7LMcbPvXREKR3c5UoZBMUGya7sYjbCbUVYwl1Pg+y3t4ULVDudWqFOsbAL3vamjFIZKFs
DhF79AYlN+CUeaUG2ZgIKLYNanFbIJdeqHgsbMyfXza1EsIx9vvHlFxwmZwMk6sDTLWF/kwhptyV
/OtEXEUVaXVFS/fdAB8FxpqlpKLPJpOCy0DAzPgTP381TRUeouyQ6qq8bHVFmI9DHIehN8gTEN0x
ryLIX5wUBZaG6UUAGSUwyc8e217evDW/w6j0H1OSc1vu5OYYCgRyJy3bLVRknH03xH9R0cGs+R8r
8vdcMJfx2cWC7NHcxKTbWHp33RSF4qZK+IHfj6UzO1J8y+KqQy9qqero7ZahY2nXeyN+8SApmubP
tPmSJQ9d8+vyFq48d1ENw1iXg8IL6KCWLT65uijVuh1kZJCiZRO0vO0nfXY2pE8ZNMz9l8Yst0Aa
HC7bXPUQoE/R7VjY5gzp2ESH6hW4ZDHTUQndwPRunPKdKVx/2FgGS1Szw2sfXVQyMcKLNp+BGur5
EjvULCHmJwDWtFKw/oqNUVuBieJP3bogf4H81WQHtB9UI8vL78q5zKld6c7pvI1LxxpxtSH+E+U7
trO35G4MjR2S352KPG3tab8UbP8sU/qk1JqmTxUIeZFsYwDykCLdto71L2sndnQ3P7//CD1j6QYj
s8C7WM4qumRO6gX/J/LIBUaJOQ+66nu/uiIPtCOYfseXEvxJ5weXTnzgOUdVsNmSnRPyXfu9Psx7
DDXt9MOs4ktbC5Gn1qQ0hoHmY267Dkgh4f20rKgf6r1jWEVgmlThGmuXzlu04KEChI6pLZnyUl56
TmORqDS7a1G/CNDOxe43e6aRxYLGV3w71+7bqTnpAqS10XXQiYIjdvupu+PjJncU3xeJHOCf4IWX
NXqYi6gRXl/nZzUmltHrDS5ZDFUfaqZ3qfFotg81xvHHdg7Q3IqKOIN2E3icf172xbWDOzUtZR8d
mXQxpzoqTF7mBCgSftRKFFZdHB3G6r9dNrYWTE6Myd/rirtd6w5LMGE8nHxyJZwpTGs9zGuxHUGX
2eQ3mHTeXra6doKnViWHAQU2Se0E+h656Xw09f7okubO81X0Tm/9ElVxhEmAITBNj6nm80PUvIz4
JVokUQ1uV17QsBG3rW5csbgJi4kF+vv1ps8NSkdXNm7q5wUronbmXyyr2Jc0+zjMqjntlUhyZkd+
4SGBEA0YgqsoiSlerh9J+iFNrnrryYqBP/KLbZd+FeYU9Hg/G4MKifHWQRfriGKWD961N/AIq/V1
NlnAP9r5Tdncoj5lmAe7fXdQgRWASvCuRLkFD6Tzw0uKqSmzZRgIBR3CbnXG97a7qwjbNBn4kTrF
rZMAVsuNP7cnZQ6czXHPEqzKufHu6KHZa9v40HxxAmtX7/1NcXjvFVjMOWDJgIwj5uGk5flZ62GW
A8uz/FsrAQ/qde4//Y0JnJEB7iL8s5zjSS5kebaXZTk3Iq09OkkWJO0RnQBFwv82gCzr+M8IQBLn
Rpp8TOk0Yh16lBzIge7tvbEBKa0iYrytadiYrUcBFnVrAsCmdLNSSCUPDgO4QKRRBmWXmL70+ZVm
PzeWoj245t3IsS0cDZI5YIDOFzR1Ix2hJ5ujQZ1sOQVoceYP+vSrs8rd+8/n1JK0Jjt1myEjIA0g
DobErzxwpGST4un39kkBUdLX1cjQU9ENc2dxjI+WLL5KjPjRGZ3/bxmy6JlDxk43CtT6eW1swfd7
2/E4JKWlaKyvrgTseS5Ia3xMhUu7ZaZmpvtgdADO+MPsQMtc8fsr7xVs1SLmtwDMUIWUDLhVBWFi
5M+RTvoDiz+09DqNf7lWvBG1Dzmqj3b3HFeq+7May9G/B74IaSG4o2V/q8csAekL4txTe21taeRd
J6BOO5Kw2EwHyFH+hdMB0gTmnwWjI0vSG5pdGrPVAfqACVjSJ4HufXcsRex++33HFYUqogHcxaKx
KeXu6KAxkGSMedRVZDvESaT31W5GV//9azk1I22dbbvOOLsICj06tC3qxE6ih/U8KWKPBPj959OA
mX0UcVECWHQuz0OCraWl3aGOHJVkk4vQCpuQbuuD+JJeW/XGCMpQPcqwFoZsdKIBJXEAI5DDkD9z
wyts9BkrjQJyEadXcTvetJN3lZaq4Lp2XCCoBk7aQ6Zky1PZQ+07LfqBgNnzQwKAKrnuVSNja7f3
1QSededbODbGEEPMeHkiBPl0yOyP73eFJVjj9e2AKNKWLi8mkcTcuigIkVr8jFv3uZ6LF6jKKTxu
+ZnzN7AN5izA2wANdWFoObWTT6qZVZAm9jBbBTZ9sM+SrdE8lRoY9c2XyeQBbb0Q7QXFlV11hROj
kpv3XdM7NcO4XdKbQTFHaf9osfsW5dXLe7jy6DlbnTwOkVtzXo6+jtHovoSealPOHzrom26nTM+D
rsT8osf68sowOd10psW3Ji5NWPjMvLv8l6x97e2lvAEMDQpecmkc/DwZkgC88Kzkc1PnQZ9UIdjS
AhDvtrO9v2xszftxx9A/RiNjeVeen2nhdDZxBD4sIvlczdui6QOmKp6s2gCRJDpI4EPEQNe5Da3P
itlxYGMqi5DCd+LpNuOKd/HiB7JzgsPrjxFpIUyrfVK6yCdM+2fBt3YalWhGAkGfIIGtVYNrq9/L
k7sgRygOLV6QReCQZnD7D/SL1sbHUiSojloBIXbQkcAD7qlj3y+fl9JNpbsOGtuCzxNiSdO44czo
prV+oL79kHeHrnvOxhoM7479BZriQeWoBPMUEUBOqAgE+RpRe4DtJMN+xGhxSa8JqgK2nR4E25ou
UOms3l5e8pr74DsKaWxgapas9Nx9MJluC5cDxFMWbFdDzJBh3rKyicLMeqB5NbP8GSfRrYqNsqyX
AeLUv/XSzdAUQVs9Wa0KZqqyI92G2R67kfUI1hq9Z22ot3qA6X19+HF519ajyOtyJD8Raeu0VMdy
BqfdTeaOdDTA12F2vACk7pdtrd29kxNyjPOtMyrInVTdCE6zUtj2lpZmMm2owaY8tJycP7bQq/b2
+KBk4HEvMl/VpFd4iDyaM7o9KzBLChqQ1ty61N1bXvfRMlpFYFaZkWvAbSGoXaJOir2dAh/CXEGT
VdXWmTTV62j1QX6ypfIgi112RVYjjYy8+blsDikKU0OLKrc7BzomSkf9e5t+djRMkvrlPp66vRg7
hQetZi2v907+Do2GNnalaeSIqP2TMJM911WgkvV48vqpk652naVJMaOkGpm8CV1XBHpxC5BZ0HFU
1tkYigGZxdfLzrp2/04/FFJCYVDNbevaKqMUfNSoFfFi75Fquhla3Qxq6lm7/8+edBEnERcpi3kB
zNwzBhzs4SsYGgygqC6bWTstH5UUNICQSuIRd34Hq3n2HEHxHFggxGM1HXPaK675mv/7UHt3IC4K
jk45/3M9y+H9DPourXx0qq8jeeaJimNqLWyd2pB2yyNxDZAPaJhie6jDkdIfvNVCEWsGkNcT+t1U
BSFee4MSFEqR0wJPDh54qR5bG4k/Zw3eoNpVv6uP+a4/TB+bzbhtw3Kv6uyseN+ZMSlUTp3uzO3y
AmX585BeFRAzqNqQFZ8ue8Paqw12fPAhQK9g+de5O5DU7AD9B3slv06+YTx7zzb1Yfg434Gl4FDf
xNv082WLqwuDghteB4DeIJ88N2hX2Wzpo0AhhN4X+pFDiwYNrCCfVSN+6+d1YknaQiaYMWiaieLh
TbelKLuJML4W19NGbHLlea34PF6hr8uS9tFs6FQ2GZaFad+Pmng08/STDl6fy5unsiLFQXdOk7yy
4YLjdEuaB8t84oYiDK3Eh7OFLH/CSXpjMhSbhxi7VmUPtn6Xvh9TuTzXXzdq8Y+T3y8asNumzDai
uXjEgHZQaJHFny9v00qeARuWh3F4jHKZ8oROazSaxSrY0Poraww7bwwStom1F5J+tm2m2LG1b/CZ
OelUNNCLGQ0YiPGSiPdmtXeqL1X2ebaOmf6YIuOev8TtY6bdG94HBGSFS6yf1+tapfMqIVKJjjOe
o91kbmtKdmjuKz4Z617noWwNCBbafLJvI1cjkM8FnWXx0fSeLUDIsy+XT2w9KryakMI56HSzmLkz
tOyHB0uA2XT2wjGJjPJ9EnS/q1Q4qz+G5IYJkk/WdROKbtaQbs1RXGUQiNZ4d7y8ntVT8QG6WaDd
OjCp517eWJUDZljHwLjvviMPefnp/b+PdSAjstFOfiPzJZJ41J0M+1V4Fp4F9W6ixuGyibUjWWi8
l/Ez9Hh/h9eTi5oYUzmaJRxrNF/o9JiTTxm+q2BRVTjwinehJoWhKVApAw0vX9bMxQhsUVCUP+34
Hk9RHeoi+VGj5su713NmRzqSfoR2MTN4GrWuuPU9sTeqkQXAG2zLtFZUwNbWZOsORsEwOrDgJc6P
P7OyijV2z6KU3YjupopvSu/p8nJWos4yQQpJbJSPIZYj87DOgptTzQo9IuSpsq6oz0Mo1wTQzHwq
7TKwGndj59+zrgwb2u0rN9kMRf3uyOCgFEowwozBumXW6XydNkaODD4j9dfKm8y5GcsfDlXE8rdb
eW5Cqtdo01AYPYGJpgRmloKrS7DAg1jG5e18m08uZgB09nXw8aA2er4Sn+aaRfrlywq4M8S68+RD
E7cBE1cOUVGirS4JZHzL5wnz0nIKlEAUsNQrNKbr3tiL3guEgTp5rCrCLJt/Xuly0YFepkiXIZM3
+p4xnmIly/AVTDDKzpP54GCk8/KuvY0R5yakN9IgGkvvNfA0jgY4V+0P9aIJPew0pZLi6lpAnmP8
ZgbDu+L8eGYeN4yOvYnRM7JP0c4khP/NWk5MSB6QO0zrkn6qIxMsMJj/6n9kvKF7PqTGHRBJleIL
8dYJsHWv5mSAYe0nJE003kSZ21iBS+iPVNcFKMQt1VNJsXcy8Agd7sqJKfbOmMgHyM7exXhJXPaD
NRNgHzIxOY8+DIgAzo8nLmMMRJswMU/lFpIIT7Wgit7FmquZNqaMnAXShyHEcxONaIx8Hh0zisur
0kF1Q1wb+Ze2eZ9m55IgYLDsxI7k0roYGfV0UkSlKCEtnWT7eAYiXJDhUPXurobGALz801/sH0bN
lniA/5Gr60lp5WxANhHZ+uc597Z4ayrcbfWETixIy4pzBgSQ3deY0cI4h+NFBiinLy9i9YTwKSLQ
ndUBkpNOyNYTcNDEugleU7YvwboD4ZgJ5KZxUHdAbV82tvy9cnBbigv/GZPW4zq1Bj1D6BY0KKbb
6WOJXgzvPgF8XGFab1LBzdZu66k5/9z7qsHgY+qMRWSJ9jBB07AtrHCqVNnp8jMXViWXsPu+I2VL
bcSgiaH/F9s06N2c7k10+gOn5PPGmugVbyGVanWdiiV5dU+BTwRFDbDBmMc5XyQjvUGTTMc8IirO
xke/a4Kyua/RLhyOtHq4fICrOwpeIZBsYGYexaJzYyNjxM3YWEdTD7G3dJOCyDU3FUbeftUXGkT0
ekBuuAw/SsfW5tagGWlqRXEnjkJg1JyOP7O2Dsuu/FDV5cvlNa3dAGtB+pgIhugUSzcgMbq6g2qT
FU28CZru3u7HcEwhiKa4aWt7B0VbqHXgcYFGrlRDcafZ1DiBBEk/tyFkmDZdVe2Y2+wvL2ctZpya
kQooTUZmKx2BUcE7PcR83ZbE7+Ou+yfaQnlkke6yTEx1SgekxX1cx7qwIncuNl7abb3YVUSK1c16
NSHnyU6CbhG3cxxKTbalnSDnT+pDrtmHv9itEzvSbgmDgO/Mi4sIUfjICX2KufbuZwV8+NWEjI0e
uJ1OuaYVGDJsj1legbmq+F7F0/3/tRI5Py1AMGG6DIcC3tQ7Y24x4JW2ijbs6s08WYq0W46dOgzA
RSsCDRtL9gLjfgX72McPQDApHGDFFOAoQIngFYtI4EifCm0uMNVvFlUU98CIiO9N+1xTzDP2z0rR
tpUIirc+oFHolOPJLCvgaRVAgI2wcWPi65h+KYsvmrvLIDDB+6/O+1Qyft+dM2PmeQRNdY7MuwNo
naGSPzvZ3o7H3WVPWAloZyaWCHFSA9D9NO4qUMtFjX6TznvogT501Lli2fuYct+uZbnEJ4asxKQt
ZFTLKAe7fSBiVKGz6dkTIvQ9vr28qJWPLART4A1of7j42EnJqhaLgkDr3YrqAbzr5rWZzLu6ng79
uKHV5wW2wSCMftnmSig9sylFbAiCt63ftlXUQXfazOK7zvMV3zqVCelGGR7zyYy+Y9TX8T6P248+
54rGjmrnJI/zM4s1hltWYM2rQ6MujulYhPlUx9DrMT/EqR20Zr81ql6lyLpuGKEPRSJwLvmSYYdm
AMA4XhkZlNxNVvqx8bUbYDb3Xg5JMc3apbzamTn/dPnUViPHooz1r1nJ/YsB3/OsZZDoK4HXvB3B
DcL927R+QLUgvGxqNXKAHxCZM2CH0B08vwCVNrOM92MV5Tb7RZnxWBvWgdPxLqd0CEaBlqPv0s1l
o+vr+2NULobaYMi0LCaqyMo/zmKHobdA5B+KZGtQW3EBViMJgJRkEfiFzqp06RJ/ai0POuEROk4s
sJ0ns8XMHmhrdFC9U6FY2Mo3HxBogJ8wp4YCyG9Uzkk48b2GZ1qZtJgo/0Wn7BoKI7eiSTrFolb3
78SMdKszLdUyYTplFHt6aE+gvY7FtJt6stFybU9pqhpaX9/F13VJdxxFxVwfB15FzagFmg1JDu8D
UG4QFFasTLWB0oXLBj2tAcgvI3/EM0PoPQuNqXhwxdgrjmp9D9GsAc0KRuQ96Y5BWDwHaSV80E1A
nTzc6eXXftICiD7NpaKjv76oV1PLn3LiFXVuFrXO8iryqQh5gvm/ub3q3ViR2ijM+NKKtDyvhrHO
cKtcPaxm47M/ukFqcQUEX7FxcsWSct0AeSB8vG/YZtIPg/+LVMCNmlGnUrlbd7s/Gye/1TxzHJkm
eBu5MfiL2WHSITsjHvpekUKrdk46oAbT6tWsA3IxOu0WIf6YDBiUJyoQ+6oZl4DlE5UkMIIt//+J
H/AazGN23rQRtJc/QzAe9WQ0bedsVvXmVvcN/TKUrMAnCT3xc0M1ZJwmiG9DHdDyMEf1qTIeGgsK
6vHPy3H8N2ukVDcgaM79Z0h+58Ymid2k05vIK7OuckKGtkb7pUitMgOnmu4WvQO0n9mSK7/M4uGD
4bWOb2xKkGqmI4CjZUdvwYPd1/eaBTHyALSDrbi3RTyXGyiHoTcXTFka6wysKsJLe/A44vlLAzJP
tQ3iB9aO45WRkBgCZn4FwqNvVjbw9LEWaUKv/BRPWTPIAJV735TjvzIOJ2TL0l0b9RxlrcEvomHo
UD4or2rfC+rK21/e4PODfGtGcsy2tmpIMALRNbX3gj9Vuhaa2kvb9oqwe54FvLUjOUyj9Q0A4FMO
+Ys8DcvWubPy6gGc5YGhF4cy1x/aPN1dXtuqTfQQId+xiPb+Roic3IZhRuZtAhQbFca0ie2d02Hu
j7tb27hLh37DGkXcWt3LE3vSGoGGK4fZAbKlHrKty4xDPxU3c9MFyaQaAj+/6P9u54kpqbrAcrvV
3R4kJXPHtpz5m5hqB5AaKgL++oqWOQQCEQoAW86vuVNZeIVZPQjP4m1DdnoFF+TwelWPat2Oh/YU
MN8LseC5HSDPIWCKsZGIGxi+5ruEPVG6Z/HTZYdQmJGLkO40QajdgYpIYTjXQjxxER+NHELLbrq9
bEkCKf93QH9WZEuReBx1PTNJWkYYWjsarrYpCn7sarpJnPjjaNlRC1oR93YAJ/47x0P/sY0JcwPT
ciB6wPTX+W6OpOcImplzP4TLoHmytdpNGyxz5vV+HEIVydHyc68h+q056fA4IZPbgX0rmmZ2O1jk
MctU8No1dz9ZkVzpKgpGxriCCZOZ0BGYZqd5cK2haYJ5cIwvl89uzUtOjUm5r2HlJRKGGiHR9AJj
DHybbg1+r3cqspT1jUOyaQM2hG63nIpS06lbHXM3c7YbnGuvUdze1d8n+ExgNUgJ5HQtZZBGL2Eg
ao3qqkr0ILeNzV/sFVAa6PctLT/589yaOBQzwRIm484jNKz5Q17dqzmy15fyx458c62cFlpfYimG
+djrz/p8f3kdKw4G6CM4swzIAQB1LAW6RoeoVc/AlsCY96Wx0d0xjI+x1yjKnCuudWpG1hMqq6kZ
RNkR5GcP5nw7F+Omam5I/HJ5NSu7dWpGFlpn9ZQ4tAYZ3lg/ev7N9D66p983/uz3F/snH9bcTnMd
PJUA8GMsoQlbzK/d9hXIJvYoQKePAyfm+1r+b01KB2TNrGkTzBtF1Be7agSbaOEpDke1a9I3FTOL
zjxM+KZiDjQYJnZoLVdxIy+72ZsxOHQZiM0p3Fhj915+PeYvWfo+DMa/O4Urv3SsQUzvSOEY6a2f
+U2J4akBGqcJHtMxyn6/LnvYst1SzDdB7vnHiLRXvOymuDB7QHTyMuiyAyRHK/8XGIdDvdoWKsDW
2tf01Jz8lEbNQdiUUERKsqGHBZ886+ECUM62Ig9UeGjF4jxpcYZdaMy3GHwtL8Km2PpTERbtxvJv
qnrbqtSBVn3idSvliaJy7meIm0ATt82se8djP5Oyx5tkfn+if7qFcmctq1IhBEaNcWc/TPWTMdTo
fVx7/dNlx5DGwv51P8gmgGARAD5gVM9jQ2W4gy04GEVYa2+qoty5aBWkxabEY5TWyHds51pjR1HG
x8uWV2PriWEpKJWTR8dx+URMg71NeBc2XQuwmOsEWgXGgP/P2HKoJxGQUOBJhxwRlqG2Y6JfhSp7
xT8No+KerTrH66Jk+MSQtaKvcrAgpbq7LfurFC/51tMVq1mNfCdWpOA6F5gL9rQGjMDdla59tZQY
NAnS98Yr5Pncdu47u9GxjvlD8lQeyx3bgKo5D6uNvy92+Sdb4QwSRP4/gxbxF7UBFzzH5wc0E4vO
uj1Z9/RJe1jQ/9Zz90zuqmuy1Q+dSnhu/ZherUm+N7kAdvKFpNxryk3vf3V8ejWMk+KYpJGGt4uS
vK4Hc+kQg7M7mh+mMHtkYRWyjWMG814cqyOQkpvi89/4+Z+FycVtUuWzWSwWSf85HTexY4XJD5Ip
sq91//tjRe5bkalp0/+RdmXLcePY8osYwX15ZbGqJGqxLMta/MKw290guIDgBi5ff5PdHosF8RZC
8sPMRExFOAXi4ODgLJltiZsXw5U7M6sw42gp3N/2FYIOrl8GIfeKsaIdWp7WZTxitJFVOEbgppqG
TwO6FItK202Q5TT8bOfOWpSUqjYylT3KrG2EGprHFvhUN64pa8PE+NSg47gBtDcVO1AX7Btj3A2l
ERYYdYPwQvRHWym7kj4NCtpRzC41et7v0jE99ibxUNfqw6roVFHIcke+CRBWn1tyKd7kJIMgFYtn
5qKNybGitkl2HjUOJkkOIq0/9Uy7aObk4fwqN+/uFa50d5ckp2Xf4Bag1kuVXw3ap7S/LZK7boqN
8fk81rbZIrtoLynKQJ5Q1NxeJ3kAQreuJz/tpnzUrWR/HmLbsfyGkMuDVUqTPJ3wviKa/s3P8/08
mY8DFYoanQpGygIyv8wZzRFd66y+oOTJ4Py7Xqv03f+fM/i6GskozNovddIjzSMO+S0/jBfLMFYS
lhGNNEUjkRJLMgRmeXTsalC3++VdY//MA3uf834PLfSrQFQ3LINoZ+7d19Ct4O+k3fnlqMEHaaN3
HIl4WeyXNZOfOzasHxRqh6kSx1p3Fca3bIl8wBaFN7QJeovOqnl6wVHUAHOiI8xHo9GhRkhgMOu6
aA2QnCVXWqkS5duKrlZwsroTUiL6YFCIzYB0jycPKON6ww3pD+fNfetErVEkO5yLpEjhm9GXx/iu
Z9YuIarxwy1TR5etu7QC2iA9WX5fRW4kqXN90tAwh9nXO79ojmXtfjEbfX9+JSqY5XuuYNqxtrk9
AUaQe7MNCf1Wql7hm0HVeinS10paEJ5UJjDavYj0fRFVO22XHIqwvlxIMi1VTLVUst+Y3Ounk69p
4lUgbNPx6BvwLgIL96Fsqx33bnryV8U/Df50l/BPCf38R19SLuWPRl44fY3YilkgxLVS6tyUhVOF
gZ+ohrE3jfx1gfLQB+FVl+U9Hn4NXrVz/jDqN1N/6asYRzatfAUjmaDVsNGiHVZU9v0Oysw3Q6N6
DG16hxWEZH5mYZtFCm8Qe0UbOZCeGjWzQouYc6Bz+QJ1dXo8v0ubgCgQoCMVtK2WXClwPLT1uos7
0tGHf1U1KAuODA3MNkWXdCHqMgwaRFZ/Bir5eKJZuBorGKSwrjWM22b5czs/BSCqqVuF7tGmabyu
L5CgBgKVQXfJqrBxDLUq9IvukD+7o2qk4TyO/YYoCaq11dDV6OeFUHdiF9DrAwPp3JUHjP6petM2
ndTvRSGJe+qk/BLt7hlELvFWP4JRRKMX4/uoPv+7CdFz/csuwBl5CpESdEF4LgyxmMqvJm+150Zr
bqfaH99ffLMg06LboDZDj7dc+kYcbTTcxAVVGP79OLb7nNRRNqXHIlENEm/u0aLFYbjWIuEk+V3i
gKdlLJDFdW1x0Y9TlLrDnd2TXemrxMY3j5WDGAJPWDR5y6owXkIx8o9Kfyx8yP66SeSW37jVRWOi
g2haReS7aQ8rNCmmGIUh+Oi7ejy6bljbNIYO0i6oyEd8xQpGMrspnxoIE2C+D3dxaFWX+vjsB19N
c98kF+cdhGpBkqetOysA70Sgxxlyd+TSaO8zVaVv0xheFyPTBmbzCJ2ICjTnAj2XIr9O6J4EXahP
itTxtiW4GOCBlAg6v6SDRLy66uyBuvd1c+jzvWHyW92+1rVxN/e9wq8u/9abix5SAf/Dkj6bxaDe
lGYehE/Rr+TZ/LKvuMIGtnfmFWL5rKv4SFStOU09dibPu4h6087NxwtMzP7hSiS3neHNy2rUSCF6
a+68woq0SaUWodgYuXW9HdP5v0toNK5ZCfIwMAs39rNRXQ36z/PmrNgXuX19tE2HCdTh4nr4wUu0
2joqtQPFYlxp571aKy2BWD/moOXwjc+meSjL9FC7cKcv5xezCQX6WzRNgpwDvainFsCmpGVTMTn3
YGcOB3GTei9md8Rw0Jz+dR5p84iukKRnZ1qMwjW01L3nYw6JvR9gvzkYZTRgnOo80KZRr4Aka7NG
xovcRSq/1eYvKDIeJkq/TuasaFZWfDk5Dp80g4NsbUb5jQqovP9jOBgaNH4yfmuk2Z8tSU6blcSg
zMpxgAY8layu/xoUKVQGEkV4pfhycincdvkInkPYXW1cDLYTYjw16N5Hif8rFnndHrmI7DPPYJgm
1tGq/k3Lrwt2aRtzNLP3Nc++xZF82+TZuN4gjBg3/gVtv9mgcrLta5qxHWf35y1OZQqSxSWuqXei
RQQ3gxlOuDRyi/FBEDfSwc81z6kiyFJsk/wW6ybH1kwoPsW21cZtJ47ZDO6oVkWcsOnnXjdKZlOb
Kt1CgIWN0lqBO7XbF7l+ef7DnfcJbyqxJkgry5wjXEQZa5c6e93/R6t/AO48zPkP9kZrbDArzI4K
3KRJh+mcFjNzd4z+kXsDSfapI53Gvu3TZInaPBFV+U/qBujpL8NeNMcPrOZfzWFIVi0SFqdIbVPV
IxrPoK7iaAd00u0ybh064kfnYTa3fwUjnZ/Ky2oPnGgQvk7bl6rSdwXLFf5ms5QCCT/QByxsYRi3
PV2KATUXr0wgm9tEY/Qfo6+ZRU4bjjtjh7neXXKraR/6fK+Y0kZxjTtZmsAYXJEjRABthfajBoPw
+a+3aXKrlUnRNaqylpMFaGWZqpaEBXNvMHl37DMVLa0KRzKGsjbstMtB1AL6jEvQdn+xOF3mrz9y
UF+XI5cthGa4hUtQgaqDp9Q7Om6+B4W5L+yPnNQVjhQkkJn4ImgoChbOGE5euicT20+BowjjN/3O
CkZy2Hk5zY0Y0clQ5wQUqRj5+TJPXVhViqyZAkd+OJZF2dbCRR5BH5JDTn8G9diGNX3xiEpjfeO0
Ik2BVOoywLQkpE9PEoxtHJ0UnpSNV0Z5xVQPrK005wnAYoirpwIWghazHgCLyG+5Tw/FU6mF1nGK
2D64TI8Bff8JOgGU/I87B7kxoMqO1Pp3jnkhh/3TGO8bG/o3SDgBWW721ao0i1hBBgrpuM0JhryC
vyqIAYRlBtdQoV3ivE9Q7ZFk3LyohzmxAGaCQLyZfgSTq/BtCgS5i8Ws26qwLfjTbGBgJjN2IlPW
UBfPJT1L159MbmsbraYZoKiylL+7KDkujH7e/fBifhqipao/q7jyz68Jmq+nW9SyUstmATE7gRG5
DL3cHVjdzm/MhhNdLQl96qcQmB/onHbxOl3mHMF6Hc1acaQp2/8ZjHTzNE1dpQXE2NA9N8WB3Rw9
Yd16ZqEouqlWI109XpUGjR7A6dgFCTmPWnDn6InCljc8Gz6Z50NnMFj4uuVdQRN673Pcoml/BJnJ
qJMDm46tqyoGbC4GbMsY4LcCPNYkL4CBhdLgNayNN6hgkyT41rjmQ4qppw/szQpHcgRg84NzoXg0
2jS7Rjf3Idemz22eKw6oajmSC4DwRTVYfNbjErPirvcsqr+K6n3Mzr+c2mot0u2WFaS0cg9THl6X
XnsGNJFH68l3unDm5eH8Z1s+yxtn8AolOxw/aQvGSjxFsiTmejSLx0K7TtEVqGxe2jS4FZJ0Rvsy
08AAgy+XjJ8MLfKQhi+HQ+I9nF/Q+Q1607GUJU5pdQLJHW++c7yXKd3zTBX1Luf8//9oEB05dTe9
QbRaGLgHiucuQlrv6A+hCI37Drp65sWkolfcdKDmopoB1R5MMUvm4PVEpAkmPmIjnfZZgcox/dAp
/Q2BRndpRayys4qidcgn9gWyigdRJNeBq118YHNMOBvo6YLAX45C58zOuMdBFGn09YFY1s6stchu
CoVRb5raCkY6pGXFmY+hUbwQbLTHaX8TDKTlVgT6wPPL2d6Y38uR03wT69gABXGIzc/GDxesPM5Y
/9kXcyW3Nns0sfQapmZ3dNcH9c6HpI6qDXnrGYey1UJqtajNvCG3Myon8KcMFtZFxjNK4AfT27sR
NE0hEwlH0O0gU/6RS24FKe2RDzndpgVVTpxVPOyGPHa99FFLc4U72Nyi3zAg3Tg1bC3ReINWWlR+
iHGbDEHoa5rCHSgg5PhGs9raza0JHgdsu/azkz2et7JNa0YpGI9pTIliQv50CUPmOsM84oVYBC6m
kdPPlWHcCppEwssVzypDhSV5NjMZ0opUMIRhp+/MHSizPg19BJYpctOFbog09qEB11M0vrx/jRAO
tcEQh1QCpNxO19gush5th2hk0tpdgbGvnU7oj1HvnnwdXB/nwbauiIUNwkRB0AGfm+TsOKbnUE2F
TdQtUlVPehMxb38e4l8xI/mKWPhdoLAOCk5Tnuz13cxL2haNs/pxPjgH40LDcCFSiiFEPiIzSvcG
vjCEFD6QaLZXuLKxQPpNIxSNObGosuBzgD/jgB6JYaf1g8o1bdkKtmvhSQFFFwoQp3uGCcCxy8oW
Wcw8LtOL1hsPpN8XtarOudULb0MzGoPYYIYH+57kA8dqzjkYYvK4HfpQ+Hk4cRZ5eO7n5L5Ar+kk
jlyHPgt7H3vpf3HYCli+51lb1jnlvnZp6PNs011rVdU0h2ORcdZELdSzNcU52DRNZAQtHxl0Dyol
p9/UG9wqJxpkUcu8uMF4djR3wV8mU01Fb0V9qH3CUKADBwUz6bjZbjWVerAMAjb9bUnTG1bOR54a
3/DUiCqMSYfnj8OmqazwpB2kbZ93tfhXeWX4obMnMqVXTVncdURF5rVcG2/OHfRmbRiEbsKZnH5A
R2scaA8uovPtNU2/aPWRV08B/0vj167e7D6yrFcw6Q5rhy7J+6lDnJHcGf3dkBS7ZtzrmYrVfeuG
Qfv9/xYlv6EsvaN9ja2MaVoeUz4j5TX0Csvb3CJQ4S0TyngVyo0f1KV2G1TA0KvcQuYOKtjmiKbu
VEz/gEH9/bU30Lm9oknbZAotT5gN35GN/u0A0ghel1FamXXYk2nHG71UbNWmxdu+Di5k3fBAi3xq
FzXvQGsw1nh9EFBTaFEAvuAM3Z78MLPDeavY3K1XKPkuK6HL6wzFsjZu7eas+4vVxuMHICA04Zq4
WjCTL53fWRDQ8nhJiUTEEBGU/RNPlSba9ERgXAEDYwCXKxePknRy0lQ0LHaCJOzK9pAEZWRpqpTa
NgxWAQolSGZYy++r/N2caCV4lXM82y1+3bTFV1YOR2GNijB6c08g8v4/GMneqlQ4mQ+prRgMFDdz
Ka7Y3CosbHMlr7eULG/oT5PhUw8TWz0oNbTKPVikDi3qKKxLASNXXEhfNfPMwY6gifGA9pXLzNRC
8Pvsz1uYCka6iGie4iqGUEOcgbCXgUjIa1ENVVLvbe7L60eT24hdjfaD3yDenMerVn8k5tfzy/iX
UfPNffD7QsUT+tS+/MYURQd22dibjKgL5sPAF5rw8gsXJmhnUelrjNAk6QUx20OOjqNumELfvF+Y
LVBJ32XFT9P6QG0JAc3/bnkcrtM/irvaTJrcL5HldSI25RGt2iilqrtwew9fYaTrSedsrlPNRoDW
+VcpdMGNQMRO8TGL/A3jS84oGaBFM+YBxo4yaLlpZO+gnMldrjjCy197ZidlynxRVqzqKuxk34Af
rLMvMTR/LYpgN7h7UdlXbp4oyvSbd8bvbYKawuk2FUEPJugMRabRheYZN6wrbswxNg8k+pq+s+ZU
scTNGs2rYYDEWkI0Bp4UHC+TZTJtSSwtAqn6F7HTjsVe3Yq+ffr+t3OgSj6FI26RTnoBOMJEHGRg
AjKC4/kDuGmD7jLjDIYTz5YbfoWrIf/bwjiM0v+b9sFnTjGuWAjV6OByZGTrAPGA70HKDGGfTNLA
8slpeZbCXzUXk3sYupcBby+uehGch3mTTigTOxlyW89iu/ajMrgyh4eudL7YmYpJYQMIMwlLf8DC
PgIR4NOtmZlD5qSgMLfmh6D7uQL92ZNLFUHfhgGsULBHpyguQv/C9rU5npJ+z1kZmfa8P28AG8cW
UpI2ZLFw+ULSSYIgtQuVKsjcQZ7bdsOBNjuMSe2bQhzstrkSLHl2avL5jzDlqVVODDvTbYLOh+GH
115B9Tzskruh203EicQH3sEIXKCXtozxO44tHVotF1ZiJZBn9iwKYqyvFbHDHllUqsgzbRwlkC+B
ggnvNRAiy2MV0IDQTAh2zmhino/oh7kE3TwalWzFhqlglt9XEZk+uH2KuHOGBvAlcoWxk3kXQtcU
KBu+9WQx0hVYmMNU5i4+WsFegnwHCYKo829ba1+Y/vsDsxMo6ShZSSHyjNAMOpk/mp7f+POjrnNF
5mzzvL5ujqwcmWWVm6CvOIv1JH8aRPm1qecoSdktnZTSdlsJkfWK5KCmbfIxqEprjm1QcbpJ9Ugq
iJZB6IfO5JZQmPvoG2GD6Vzomyme8psuY7VQ6TwjTTk3uQErRAfVU64/Dv54d/70bhug7YL82fMC
aM+dGqAz8pHoDS760sgweFNFBjP2hafi3tteyG8YUzq2eZMmgpRYCHzRXVvR45ypNAhUENL9ag25
KAcBll1hGKBgt/f99IF+G5gCGMohPAj9B/ldyzvMCNUlL2LW4DkADR+vofteqOiJN/fEMZbXM1wc
bqXTPZlxs9qkwHEVWrBzvQDRkH0n3PcxY/6bcENK1sZweRAEMDIJRkdvgje2cNwgQ45AjHLQrWbv
Oh/oTIEwFtqHHD+ADrDMjDm1PBnsKtNjhxSRKwyIkk6hpdT42vxoKxjJ8SROQH1mUoRXYEk0RPul
bfqoH1Wi8JuuZwUjnZfWyrqicQBj88cUvIPuQ+ZdTfnzB04lugUgWoBMFNICpxZgUa0p26wu4olo
YmcRRsMBkX+Yd8UHuj0DsK6BFgdtA/iPBOXMnYc3YVnERVtHZQ51ahAPwoN/4AoCv6cFHS7Q+0Ci
4HRFGdJdJognk8ucXiKUA6XdjnZ7j33v2Nfz3275g6XgFEpfsDYTGRs0LkoVnJ5zwbzWmOKi+Db6
kPp6Mdit5jwQfsFUgp3Lbr9i/SJKf2X6lFvAqxLydU7l2bEGkok6u2zLiwydxX6TRvOM0Z1vE1Q7
zi/v1ADfQkpXgpVr3Uh7MPRCPCPkk3GZTdmncaJ7nSFVeR7rNG54iyVt2iygu2S2rIY66PDJ00AK
mej3VqEdEz34W9PtQYF36sL/w0PIhacFKC/AaCbdEqXHxchLMLTahbEPMnY9TO8jJ3gLId0STV4k
Y5LmIBFPWvrQEFc7lIlpfIFCoKFIu54a4i8oqBxYOFYLEeXydVexXY24zu8n6qBb7stcfhX5Axmf
CxC0GiCd81XK4cteyKZooNbv4NMhofxvsXGFlrFqGr2G1/FooBe0I8emMCE/974Z8V+LeoWRhZ/6
nvdmEQCm8b8y83uV3gfs+3mr27Lw1UpMySOlZgkCgbTvILZLbrlm/ZWw9tpLpyuth3L2eazNPVot
R3LnNl5M0BXDcmr9M1hUwhwTrEV/lfPh0k2+T4WCrm3rQK2WJnNCcpL6bj1pdpwnt7pz5xnNrjQp
tDY4CIFVc2QKi7AkRwhhHTtI86aOS/7odf9M/KEXP89/vq312EjxQykLI9RQ9Tk18SHVq2BK0j4m
vbkr2uRSQ9Gw88CQlGjxkFr35+G2VoTHrWngv1AMlS0jYIbVpDTvY44IskeDvTdox6Bsv56H2XJD
axjJKFrKmEiE18T1mO/5zK/Lxrv8AMRyRy1aS1BQkGKvKQ+8NnPhWVkFOTOE5VpoGpMq9JIIRf47
rUvyE49lVDldmYoF9JB61lmtg2jFC3XNCcHaaeXZoScgI7TnC5LxnZHfjs2wb/x/zi9x0zZW2NJF
5cM0LFMHr3c9VEHoFF3k+8WXos2LXZ9VfqSnDVE8PqW32tv1Lga0coJ2HjQgNO6cOODZXqQl2pLF
hWfP4Yzh6jL4TtzHSoB3QkkTo1rs4tNWwNTHKPVoZE08OOIbuhX9PfgKLsZsvkAOIyS4mhVLVQEu
v68ATVBDsYF0XWyakNMm4gK6eKGNZo6dGdTDThSDrTDZLbe8YjWXXyXWzB3uC1zOOTS0rC4EA03Y
0YvZU3WMbPnkNZDkt0DTjl4HJ60huwYKpCd0lVKIHuX6CKGKO00lQyCxXP1nM2s4yYfZRtsN6ASv
Y8Htf3JU422TIwfM3LCwArxVs51dg3NnZPdaUEWimLIw9arj+cOy9XEh7gWnhvQtRA8llxPkQQvH
xhuIIfDdRDMkh3/a7TOdVXxsyz8khwkrILl+YFWtUzN7AfK/8/bGpz9r7TKdvrnJV5vHWv9wfl2b
rtRxlxDZ1dFyJO1lgf9TN6uhgfQuVAj76Tg5qobNzUsBdWY4UmsZ6JCPHiRhHKOEdF2Z3DXiTjf+
ydOX86tQQUiHzTCLzHYb04nnTIRiaCEQ+pAzRWygApHCHi0brdwo6yY2i4WIcrjBcwl8Caq1bO7I
6nNJltb5Tsm8WetiNw3KewOUtN8xIfm+gvYvR/yKIt9vbHZ4Pk99E6cWgUq1jhrtXTGpOl22PMXS
YvBr6+UIZ2hA4FInegehTjGE3thUu07jVWz4Fb9n0C7R2sy/cKs6VWSHFR/RknyGFvQ2FAisLjZq
c1955R1FuPpHNidzkg5FHUwUPQFxJb5nrN657Fs+KtpCN73O6vsty1xdIrNlVf0wYBkL3x1kXHmY
ZTOLoJIS+qmKPUEFJt3N0HecctBBQLZkSKOhd25ADwGFUPa51AfFUVJtj+QSZleDmC/vmrjz0rAc
MxDY+4fz26OCkFxCGQSU8AHbMzqPjtdds85XFERV30vyB2XnmpBXdjowLuV7MkI2SScvQ5J889L3
kbq/Pa2ST6i1Imn8dO7w7i6GcKp89w7WoNIrU5xWmXSCuWL0+dg2MUGDQHENhXJm30D8MWtAdjiG
5/dHBSZdPLTCIGniDNDjcS+Z2z5UvrYUspsxGsaq2A29cdmPjYpiV2EVcnUKYW3vCA171mb2bnar
O1JWFx9Y2CKe6kGWTEdD6OmZHQTrCeYh8Do2tUNjZ+E07trgb4sYoR2IqFUZ+ta15KDtCUqqaEGB
ZOMpXpW10Pa1Yegc8xD9qL1Uw/NkTQpj3/pwaxTJ2I3W83sSePBEwuxAfpzetqar8KhbB2qNIVm5
q9UJhOlcHKg2u9TzjkaooV7qlXM7++b7uhX/O1IrMJl1oDTTQhMdLEHTjMuZlGHpmMOe+GXYFsrG
nu2VOWBUROU38OS7QvO9Bt3P8OOpnu5K786Z2hjyaj5RNZCpgJZtXF0Y0CJJcj9DODfSb4F/aTVu
CFW80AlUx3exKjlMBZPP7xVJl4UrssrSk7mJWf25yR6Y6KGagTcqUp7R+fO0bd+vSMuSV0uCxETb
jzXs2/K+JtYXp//OMkWNbdu4XyGkI8Q7vdBrCDPG3IVcOZJNwkm/fGQVAZoxdMv0dZnKTvfQHZ61
+F6cVnFh3dG2ue7o3+dBlgPydlNeQaQD1I7QsexJ6aKD5dbJ9bClPApssucY13bmfYq6qMZVDenb
+/MbVO6+FDX48toCoEFzU5g4PvNhLt/HfvLrtGKcELqVS61fvprwScksKD6f27rQ0OzFgynE4+wP
d7qoD52jfWS7QCAEFlT0nXty3iyHMozl5jhHNkWWgJZ3g6vd9DT5fH7DtgwPxHJIpCM1Bx1L6RLs
OntMSkRy8dhPO6sS+7TWFcdnyyOsIaTj4ySJ57aDyeOSXbXObWKne/DxoailwFEtRTpDfV9YY9pU
bVx16VRAY9GomwsUHZXt35sLwlAMqAmhRaHLnaWCm8aQjKCKQX3DDGebX3VVR8IcY5pDmykaGbbc
HKZwfoNJXy/lSeJTlJxj1tdXSfMzJ/GiUg4+zz2fHj5gDOCsMm0Y+dLXcuroDJqNOWksOx4gF6ux
7pYqs5rb3w7UJAvPCnIq8i3utxpolgCBNhBIOh5NMP+D7ishqoefCkjyRFXWjaJtILbMhi8UlMx5
G7osRIvT+U+25XsWXtBf65EvcRbU2oSDCh1kvb705uyTqJuI9FSR1t7yqy6COVgbkrWgyjvdmSTo
3EErADPZAh2P3qOfz5eVsI9O1mCiAkKmY9Let4OKk2tzeS7mskyMiIIBVXrFllU6mcwZ6th3h2jq
fdQg8L95oAjFN4/uCkaKWAMw5rUt9CbiFho1id0e5061UZvnaAUhfcGaBhBITVAUhThhyD12BJ/6
rp1cM2zHMSrdTOG/VUtavuwqaMhzHUOC1lxDxb4N7YQdrEwlY6faHMk11OiQgI6Gw0GmWl2MbI4q
ah4KTPGeN3HVl5P8KgKtqcn8xAYR09e0e+r9fJe5zx2YxkmmuI1UUJJ3QJSVVMHc1uiyHFjE0KCY
eTmE5gcfTaqBB7VeFaPw9jYhLQgdZ3Q3yP06o930Jnq36phOZQh5HEhdqNI0mxCeZZo6eKRBKCOd
obHRGUTWEh7bvXukSfVlFI4im7Hp7FYQ0vkpp87TWA4F27SvQypeDPOTz14s8MmcNwXVUpbfV0ZN
TZHNE8HXKgs3nL36osfz+TzEplGvliKdm3EcKq9lkK61g2cMrX8TDtS0Z1UHyPZCwHKLQWq0gMhV
r1qrOdOWbS/4sxuk8ZTZisTZlil7aFIAe68PQg95gp9TaNdhuAWRfMW/2I1/LOf0e0/TKO/dS2q/
r7Xtv/B0DScd0qlNyWDOsACffRl0ciNcoXiibNnYGkE6m+6cUjDMo5xkE4xiZOYOZ6cMi8KP+sH5
8X4jWGNJl3eRWvlspsBKTfFodfOD1dMIdMzRR2DQIolLFQ1Hb+oC1Bu9SUP5G51TF2m7TLyJK0FU
pHxbJo0A3kS//b90EdKX8ysLz9Qpg4z1nO3hy/pITOJWB32n4nhu2twKSP5spqazcSBODFHOKgdb
b/aj6b5jcrB2hsP5T7dhDeC+MDEZjs8O2hopVKR2AnJnzeziIruu+8hCkG3wKxcppvM4G0tyDdNd
9AuR0LLkJuvGgDCy3fEeSj3B46BNTxT0LhHm8kPf6T8XraZqMFIBSv5nHnrNgjKVGw88R4r7H7ig
uri36LOBCuP5tW3YBdYGHcvlA3roQzv1prrFWuZbuQDlZHHfiTG0nSwPW9Y+n8fZcHYnOJL9DU3N
LWgB9XHmkx+EcQLl3uHiPMbWWkz0XYATARMSvkxCOnh9T/vMw+NrLq5cFLSpaTyg0r4/D7O1O2sY
aXcKJx1pXSZDLKYnzb5s6AN3nlswjNnm5Xkk1YKWA7C66oiOoU6MkrTQ7HghKEtlaExAfvjPQCQL
KKYm9SeQo8V6Wl6O7GGymgdXsxVuTvXRpP03XLR2C5J0MW7rbqe7ybRrsxQP1qryv3nMdq47zQ0U
UePyj0qZILC0vhqE5ItynyRglhjwWhm9HS/RQ9elPz1k9A2rv/Ko/ohCj6Lktr1lICQA6zJqxjL1
sjG7NojlMTql2fwYEGg3puwOGVZFsKWCkT5nY/ToqsAjJZ61byb9q6Vf9ezhI3bxuhLp441jMDQm
LtvYJHhN8hGtFGN3aKqUfcgAfwO96dhIhDaRLEAuOHmy+5cx/5IPj+fXsm0IrxDSTcE6TnqnxFpA
ArZLxhui0dCsL5PxcbAeA6qIUrZt/RXNPD22OTH9Il9q15hnQaazPlh0vsns/BCYZNc2H3N7r3BS
4I0MR960FG6PZk8myUJW/UyQCjr/BRUGJ/vWqq95lsxJC3aI8SYZChBses89nxVuYutKN/XXtSx/
xsrjGQZ4AMEdK2Ijb+I+t/bdiGTqXJMo85r3R/nwDq9YknfFHEbd2OMILMH3DjPCimqfWJMrjuqm
NWD+0Db+rU3Jg71lnzasQ6dmXKRfuZuFmcZC0qdRB2lX8vf5XVJgyfl1e0bhupz8Fo2OX8vhaz20
u97/1JBnN68VBrF5pF6XJT9aMQ0wtgWFb+0s75hO0IvN+xcye0e97/b2JG54F7z/OQPp099fUs6x
z4GV6I2vi9gPqju3nq8clx8NuxzCNkuuoMl7OP81N21+hSd5DTeY8yDrlq85f4IUTtjmkBVW1WJV
IJKzwGMm892C9vFYmXsv165t4uwY1ITOr2XzYEF+G4QhYFQK5CmaxAM9zWhqbaw3RegPNx3a4sCY
k1lfzuNsmgWeGYiTPUw2yDLcfiDwGh3KPi6bPNTooc6hJew9dOSfwkVcaV2ch9sKK80V3PL7yl/Q
dnT4PNUiNmedHmZHrw50slVlvs09MtEHaqAVVLflYrae+Roq9QYML3H7m7bqwaLvtdmeaiZX7JMK
SlqQMWP7J5AVxlNhjhjZc8M058GuSHVFmksFtPy++nJTjzfGwHCYhrGMAwhraEHw3XBVarEqmMUu
VzBFwLoJRDV4sYsSvKUNOqzgApXK3JuOD128aKwLwJMkPwV7sJrnZse92Og+t/1LZnigFj6O/Ct4
bRRX1KbJraCkA2tZ6TiLGq9BM3jSehrWH/pkKwDpPp8gdGHlNO1iDHHW3ScteOq9j2z+CkKyMlGV
JehfkeCio7mbKwMv9e/I2ChseXtTAiS80VHpgBjkdO/drOG6P+CCdabkiQXzEdnTyTcv58mB8xlN
xfWw1VbtgvjmN57kr8tmdKmZaUOMSiMmm4rps4GAP5pt1hwTQkmEiZACXdX9tT741kUzVB9ojjz5
CyTbGIzZg7wPR++GxuNEcyJoRzyXI/l+3uttOVmIeSONi4IpMrrS2WVlz0RBlnC2zhC5fLLFC7gn
JuRdB3zZKnk5D7d1htdw0hmmxcREauOFmKFqb5f9rrC0BxbQD8RjDrwrpM3xhPct6cFBNdIWqMFN
aCUklx4UCO06OU7gXDm/muWvlR+FKxi5iD52AlI/DVpesontwNoWOuUUUvLoisfzQFufzcEQ7lI6
t6FlJh2ySeRaA6FKdFlZwUVORdzP5tHy2fE8zOZ6VjCyMfRmP9ctneAurD0F8U8FZqOQDO2nRjDF
klRYy+8rbw5WCjrPZQ6sNNhpRr3jAweVVXXUnUZFq7Fl5BhfDsBIh8FPSyZsaLI+HzlafmNCrG4X
iBp9Ke4F4ot9IdIbqCNcVdWs+JZbvn2NKZ1fkwbE4j5M0HbmW/QqxANaYc5v16ZVIJDAFDtGahCJ
nX7CbBK+RbJ6isuhvfIKFlyAR/Gmhmju4c+ApGsk91rSeR7rYu798JM0NOnXpFcljzYNYrUaycbd
hLO+KZEkr/sk0s0k1sbpE09RQE31vz6yHoy1g/RYRxQm3SYzJcTjlejjWhPgcf+7d5NjNxYK77B1
ZzkQOcRthVEk25Sc0FwSvaQzCtweB/vE4F9MWXbsJ90OO1ePXP+dwlb/Fk3AQfZ/pF3Zkpy4Ev0i
IpBAAl6hVnrv9v5C2GMbse/r19+DfcddpSJK0Z55mYnwhLNSpFJS5slz/hi8gKCHs5ZNEFT2J5Lu
MzJ/yedgE82WKu7Wv9SrHflwbHhbGhUdfKPBe2nYMihbWfU/Rap6GCpWUAadEz2nM8b4B4hW3CPL
Vn3mBXProe8Ifo+/2UzGMraP6T7UsKUYZ0OQpINdAOCexB4jqaeZ9THIrL94wmOS748ZKcrN0qns
mBmoI4ZG5mVFvdNK+p63qQ9N0ZfayBXXs9U0tByEeEUtRPzLEp+kWTuqgZ0NEITR5Ih9Eppk31rY
wtc31OqHOrGyJOATK2OvVy2ZyIAj/UeWPZrtXQtVOvvQ9T+uG1rN5NCDBh8OOHGg4HluaDKtlIYh
DkKRT5+qnG9ENxwc0eFey26GEAdVTVX1qtVwX+SHMKaEWSVT+mSsYDXkJUZckfoXne4Tgca983WK
VK0alR3p9DV7PW0LEk9+qE+7xK7QjGy3NCsPGAZRpCaVqeXPT75X5gRmOU3mAD5k5oag4YyZX1VP
k6MqyK4HxuvaSeFn9WWBycuuw5zVx378yNkjigZbrnmVahp8PTJeLUmRETBQOtQ6OnhBdpMy7pJ6
X/VPXf3JKH+Yw/frYbjqFq7M6BZynTsyWwX63pVeNghDe0b0lVuiG5iQ2sfdQ2ZHh+u2Vr/ViS3p
GLHyYs6gU4+mysCfgxSv0Ql1zCqsdnNR7a/bWr1R/GtrORrP4yIHJ6gpHIAgoA5xW87OS1Tzp9AK
/iYJooAEoBlQ9qCFPzczxFmVdxbCr7fAa78xhg+BuI/NzzZXaScvi3NxQz+xJB1VoVkatAeWGid9
cld2oLi17K9hET8HYX/fQKIKiNEdeKIU32x9HV8dlG5m86xDUgOMsH5btj/jcgaMid7RpFKg9dZD
49WMdGZBlKStoDaKGQI2eEl9Oxb/FFHmaZVqG6v8kVIgIBLo+pczTvyM3fN5OlD8W7N6xbKtbyt0
2gFfAum3fAZXCa30GBR4foABIM7noyjFJksN8G+bL0aeqKaAVPYkt4IO4+7d8i4I4sNg3BggJQid
Z7AJzrRRZNz1FXx1bfnzk4xblJhLx/w5yiTAomYjdA/GdAu6MO/6Bl6PiFczUmJnQVOyUMclGg+B
mSLRNq6g+6lQvaiWlbncV692lpU9ccemRSogXDb5OU28wuhuuaPivVOtmJTQYzuNdICFBzBHtJUn
url37cb4YgiIbvy3RZMyLAXJwpSZ6eADqncTBbaboP0+OQ4sj//NlNx3YFo1hmHdDn5oW5+bLnwc
9Az6AEazmS1d1Q9QBIMjJT8+kDwaIxuXpa5xDgN32o0AcmcTarw64HcQRVpf+2LoqujLG9vCSIEU
fMISFh0t1gE0wW8L/Us30UdCPl3/WCojUuQFOo+ruRkHED5an2xW7AxupIDU9bu32PnNFcZxQoF5
A7SfXF48HaI4OUkt4Rtavy1sI94Fof65rHMVr8H5Vro0JCXxAE97UeRV4mttHR+DYiw8oTkquJtE
jPF/M46JZyjwe6gYSMEwgmQmDAIRHO0m3qOQGsQQDdcFqmKlW8z1Nghvkuams4JNW6lewr+6Gq/p
Asa5hZFlmxuYi8e/ZImF1p7Mekzw6oG82X6MtJ3G+2ctsfYWF58bMNDQEtopThDdpqApTsfoHzuq
jlNIVHfsi8WWfoiUVBxrGgpeoVXRZbU3OOmuJKpML9Er/HIWQDK0dnTQ7NiAep3nxigaW7udOvO5
rA/lsdzFm8TTfrDJs/Z0U+7t7fVAXXHpzJzkkh6MujVXaPMwMrkpiw6jUz9eN3G+5y48kmEVRQep
wCSBUMVs8O3gBHvwxrvV0L11y3ELqGJQDVKwGoClT1q4tCRxVNtUOzaigkB7egCgyJuV81Xnp/5v
b07NLAt6cnYVFehZZqQ/aJVW+6CZXHMonnMeeGU8bmpbJXqztngU9MQoAS1cuzLcoSx43oaFEP48
k01M2k3Wp9vcfDMN6a/FezWz/IwTr1g4gUZaNNpx0PONPtpuS5pt1wrFAabyRkq/TQZACuOINnOK
DpOd4d5kbttg3L894kAgBhEvvPEX1PG5N043C7PNa+0YFckHNgKDwu3qfqBCUR5ZdefVjvy2hz5Y
36c1mr5DWX+Z6PTS6a1H9Pbrf3JH5qGHrks4xCioH/VI7C0tvQfpuxtgPO0vzGC4CgBTbCRAMc9X
jQD8VuizqR0Dpj8WxNp1XH9Xond03cxaxjFQNYVkFMhHdNkbS2hjmnZaCFpnehcbxX2W1wpPzt9t
v/foqQnJk8KimpWM6IdmXeYGQePluulx8SFmn0BsD6zBrhdv5rOHN6c2pdDW4mgkmV5qxzZtPDui
G0w5QPkiVLimWD15RDGgmD8qU8D66m66b/ruxrY1RbgtqyMdt6eeyCMamdZzFiyk62bzjDt6SH5S
yHyaiuue4hvJVJCYwC3Tri170Ajl4I8bj4XmbPmo7x2n9BKrh7hQsItb1W19ff0s9FbA6G1eICiy
JsuRuNEDC0ondHNT+0BDXVHPXF/AVxvLbzhJphRwJBrnfei3Nf0alGO9HSdqbsq4FGAaZKFiJdey
kIHpwX9dkiLPgkZDLyJ0RXsxuwzKlQ2whU7MD9f3rcIrmZK4rHJaMb5w8Y8fA/HdASYgvwtbBWx1
PSz+OEOl+yyUhduyGGt2pOCwn6CGYcff+x7arPHopVngRvr3UAkhU6wglT4Y0dAK00Fi5+flUbdb
N7c8EJT9t6iQNYwKIxmqgsBISD7nw86cmQtqNTp9u/6ZVn0h4LXEfCLGSmWNtTZidKx7u8NkylOZ
f2/Mw6zCna+aMAjjDiTxqGNJNy1Qyld9qmehHznpxsr4dpynHen7vzjFId6ETYpJEcf6pZ5yso3K
LiaLmKlzRNvqrnDYxrayu1yrdtcXbDUjvJqRI67qIzssKQ8hwmh8iVNmHfOhURFZqoxIEUYHgyU5
MTufZ4YblGKrdenxuh+r+/PEj+WrnSwXLYlmJG0XHAVIt1K7r/ZFZU9e1AWDW0K76rq15V1wcUic
WFt+zYm1vKTanAxgsKQ9eWj04xSwzaTPuzIcvJFtqil5u0EoZS6caMbCriJLNfAWOpOBjjGHFILT
1nwDokKMohQOHoE7U4WYWFKm5N2ZMSmlQo5eWPqE5y6hTbe1+kbfiCACmGHSEzeNM+5GuO4rPLzU
t0TF4NRF+S3GU3B0FqTzG5N1nsOSW86Ddxp4n0lhNm4Xjcd2QAiN+pa24w9TjIdEwzyTKT4A9uHn
2vDDjvp31z/0xdN/mWHhYFUHQtk0HIiwnn/perJJJECZeWgg+E2DF14b26LdQS697UxP11LPqB/D
4CtEHDfXTcsRDcuo4wK5skwHOhfySOloCmEC8H8YyjYS25A6IYPmjAGOhg7UDGFaPxsgAlBBv+Uj
6JdZPBugIYUBnguHJ02vHVyE9UNuZJss/JRH6GLY+RZjRS4FQZam/RBkernuq5xTfxl1gBpEtch0
qIwbLGe8v/oqmA+2ZqXgDsIZYZrFe6MqbUWYra2qqYNanoJiEEBF6YS19DbTNGpOB21yIDo17KK6
Dz0tsG5KaCL/R2NS3jPqgQkzgTGrHj7GbQnyjuqhjNhT2iWKm4PKLyn/BSl4GrhZzwdQeQKMZsfk
ydbK9AkVP4i2ZXjTXv9ico4Ac7SOzjgHDGTBFcpfbNSbdBSNMx6ytHroghLjHP1zqjfHqWke7OFt
lUtGF3MMFD8UBNnLO11yL2zEGDOMCRzaOXjBMBYIktq7Xn8bvc//zUBSD2UUbHt6cUuBtJjV9tZ4
KKLugWvsPdqvXpEQBURy+e6nCXbxBlwulDAD5NtcZmCadbsA8qVwnqO5cyFPfDtgYPL697ncxucm
pNCjpBpaXrfjoSswPt+l5Y+sTzbJ1H6AQqu2wRx/79XBULtR2n+8bvrXrOyFezbeuBZOKqDPpZyJ
4GbjrI3joUqY+R51CvNmEoNf1AxUIhaoa9AO8wCpKF3MhW1MUb5kY7Cvk/JHLYYbYG6e8yC9nwfw
Cubisa+zTRqUgTtVYAZGOnrOezB4mNo0eTrJYs/o0nwfVG8DOi2xYIOECXmX4G2Borx0ChZ5zqcy
ycbD2FfHmoW7Lh9/OEPzfH21LjeujSxLDNMyOHS+5cg248QmKe4Nh7kXmzS701FBXiZFLKqoPl0o
iS8OoTeIwwSywCB+kqrYQxfwco6D/jCHw6ZwPlnD9wA8pa7TgOuu/qY5qHsFgZdHrRvlzUvYdF6M
Cm8WqW5Pl7FpQ9wB5xrmrFHWky/ps93lRWixHkeMcAuLuGlxrMovRvwxzQ6tXrqiVDVhLwrLi/M4
R4E4gNgZHr9SAsGYAMsGWzjPzTZ9Z2yqfeJFjmu6xKOb6ZAPisW+TI/n5pavfnJBjJt8BpgfTV5e
gsTLOVBeu5n2xQp36fTpegCtmEKmAoMOZtdxCMsPBTtgYnImrKZd1p6evYTZNxp9i8PECydF3row
hXQPBK3DgW5A8tKlRYx5n/YInm7v5LpXtuSY47JbG8PLQCPcRE2hOGSWv+8skZzbkwc+ZkyWl/U4
dnsdF3rXsuLQY3NobNKu0RUf7KLNsqBAF6gX5q8dILrlA02nGvZOEHX7+lO3tX3iVp51H952G+LZ
B3QeFPYujgDJnLSUWLQxIuDC3zuaZ9oPyaRIK5cX119DdeAMs4GzAdBPSsJJGSfLaB1kTLR2k+Ia
WRWjF4I9A8RY7hxB1rf/NkXlPmCQFLZVvVr5gQT0P9L/H+synFJUeVsEQwP8VRruEh0SgwJl4mpj
0p8ld9yoJsc37oLFoEPBsIERB3aheD43aNGRfGz2o/lPlyYbVnE3aw+8f0oHVTK5SNnLzWDJXwSs
XxZKAOeb26nnzmRO2uz1VLhpuKF65ZLkKCzFdrtYRMg/6pzhHg5gJS7jxrmdthjTsNM75utR7VYM
XOPFjZPhxdFEXpTe1pmq6b1qECQEIFfAVQvo/3ODua13fcO7FsOE4KCE/S9a5+zSln2LQvB+18zn
yxPw+pe72OSLl69GZcW0nkNtSEyYM53T4iFMsi3Gtj9PVqm4IF8cOpIZ6UJEUsAUSmOGC7g9Yvjd
ren7PoSwbIMjD4XyMfhgOuUbm38OjC49ObQTQJoF7rbzBS0haFCJNKxBt2BvB23cg7xrHw/6/voS
rn23UzNSoHQFpxx4HOb3+YOebjsGETDhuEPgUlyeKu3TdXMXueuXV5gqZIskBdTNzr0ihWhSiHa3
fsGd3ktC0X6xHFq+XLdyscskK9Iu08GHMKMngyEeQ3c77mp5/mCAfSHkb21e/P5KFh40IMldYAvn
/oQRibNSiyDrUpU3YDXbDRp9NK3q3XWH1iJwGUP514wUgXOR0YBGPb7SaO3T3EBF97boYgwVimeD
PlXRZzShFMeMyqb0qbR5HgHvANgSrPq7rIzfR6CQBDBcuBDeAg1nsZ3HFGdAqSrnrO1qPNMwcGYu
RQx5TccEdC14XoC+K4/drujcQPuihd+vr+iqkaVsgNbwwj4jYyEzYdLIwIebqXXQymhLpt5FrVHx
llqLdxNi7gTkQKj3yrX/uh8CcODDTG8CUmc4X1AvVc0FrLmCtj3IodC+x3yrlHpLOhRJMoG0qS66
Dcuy+37k+wzCdG9fsRMz8rkcaqaViQoEZDnlW8Ij6Llkx44KRUJa27u4HoJMBPI7Ngon5zuqnLQ5
nWswXjmAVHZmeZip9q4dddfg0Ye3ewT1wwUsgtoo7nDnphIo9c4xWwQ5EvsAIv84HnaZocjjq/6g
p45gxrwQQEDnRsBGkFXjHJt+1FDP1A+O3aPTfTcXu+vO/BoZPLvxIunh5P1jSFq4oAcdWDgy02/J
96aPbka+La1hHwPFXlbj1plnj+D8KvR4Z8+BWxUFLiAvcH/PwmZ7/cesO42AR4ECAH65GNKbszYh
/Re+APiCg3stp23iTbp1tOvw53Vba+GPJ/e/tuSKiE5HTTAaLnSjltuC97qH4FUrGsV3XDsoT8zI
3XczKfMpruNy6UIxoKaG4a7SvnQi8Bi9CY3jdacUC2hKe3oeRoq0MZd+m+pb/Kx9aZbvTTq5ohX/
XDelWD8ZZVTaIhn1ljd+Qmz+bOe83sW1oR90nn69bknhlNyCT+KxSxwHTtXTPaqYHHoJtNoSjStO
rhWPTBDX44KBLYdi9PIpT17QWRSyIusQERneKo3ApDJmfsxZBWO+bgbF/nMz0DqNEXgR3NEc3Q1R
HHZ552xo0ilSosqQdPpraTegLJGYPiSPH7Iqc4kzfpg7Vfd95awCtxxALCgxAkQng3/0numdlpHC
b5t30KB5jEnx7noAKCzI1BI4cq3RxoCwD7lHNx/nd3lN3l83sbpWr07ITG+NWYC8WSwU6Gjmdfle
K4LNrGrtrFyNTldKrgiJqSzqpIMfrDF3xXTUtPC9oc132pwB4ei42VD6lcgUz5CV7XNmdfnzk7Ae
8QzJjTkyMRD1sTF9EEZ6Bt2LVDW8obIjHSRWy6u+At7btyAR5RT1FhCdRwaqzthWsTqtmkL6Mpah
MtSHpMimpEXxjdsQ0sGzajNWi/InmpUA/8afs5RyxatYZW4JnpMVTE0e87BHYihQWhubl5h1blE+
CNXFYlkh6SiGAPGrW1ICcngdxkOBL5U1tw44YczMTapjiIFKoXoCr26pE1PSQUEjMOgOKUw1gt1E
xD6mk+IoWttRNkHtF2gBTMEbUjhovUAFvWUGijApqI67Tds6L02afH/7xkW9ieEuhsi9kJZIeFrP
hjUaPuaf3IHbh7H+YIjpTQwFWCcA5E+tSBHQ88YQHR8Mv2GBh6+0IY3m95AXuO7MWgCcmJHnJdO4
6zPS0sIPxjpybW28yeP5M6/Z56xynoemVUlwKgzK9Z6s1mZ71DTDn41/bGPXacIbgQGKh4NWfLnu
22o8vH4oec828cBjMsC3Ctz1mci/TVO8LYkKnKXySPpSUwNOSzohCxnm4HUcRdXK3udVtBujyMUF
U3G9W/XKROEKo3HgRpeh8h23x3wZmvNZYru1lWyLvHC1kCoCYy0D2YBZYzQdD1sma0YnfArNitjg
imUkd/u43xV0uod86s+hf5uA8/9j/dWWPINcRpAeXYae/TL/PI13pWl5Zv00z7HCp/Wl++OTfN2K
9IQ4XW4aqDW2mxZFPj7SQ2KrhL1XzYCxwUJFCgOR8pjLAoi17FDP/dy41clLYmy6TJHqVr/OqwkZ
0WRCSI5HzVz4jVW6Q5pCL9d0+2SfZ4oSu8qQeX4QGUlhiUnokLfRuh6MsPbMp+FDQrOsNbwyarvi
p8gx7fp0feuu7inw/y90HA74OqU9VZRpicZubvg0Cndafmcn1sciF9a2QXskzvq/KC4CCgJqX5P8
auhKhxO4aiPBmzn3I/KuNyGZdyOsd2J6iIyNYalm41bj49WY3PExSG1P9WQurOJgNgF7QcPSXcJi
hYDU6hq+mpHrsgIQJ72gZeML+yupQo/Mw76LYy9hqdtzVRFO4ZQhfTHu5M2EKkntW3GEK63YVFZ7
U0bRX7yYTj6UscTrycWobKYmHHocvrXOt1Gne8AUexiY+49mlrU9MdM0UT2IYDZ8MC5vgAa7jzsD
I9X0cD3Ml90jXb9Q1lmajIvoMdRVzs30dms0YGY3fIKxp9qZ70ij766bWPkuZyakG54gST4aRWT4
AdE3gd7v6ml6aJLs53Uzy19z4QnuXUvdbZnMkc2wrM2cQhS+XXzoyaMw3jf8Ngp8mn1BllB0UxTG
5FhLZicopzotfB632J/5bojaJ4oqc9HazzEzPxod0RQRsbKboCD/x0E58PJEZ4Ft14WfgF+8rrd5
RV2ThGhZHWyq2LkXMEFc/s6MSeE3p6Sd6yABAyr5ni3wmQGUGYab8I+aeAh6iEOEH+w62zHWeOF4
Y/OHxsL/ZdBtPn+6/mGXELzyYQ3pw1qJpel8iR8epveG1bh4fL8YFA3B8q2jQ7LXUhIONZHHUZTV
fu9UunBto7M+WKVuHHttyBTbYi2EKIZQUT0w0EuVa8RlPgyjnVS4G/Zg9h8TLw1vary1eKxvNed+
VD201nb6qT2pBINqX93oEaV+Q6pPdWB8K8K3KQD9ukUBavLqknRUZ85Yjjznua8NL4Z5m1cf27xx
6/if6wGxunK4fKIzDIQEsNvnOavNCfTtOlb5FocQWGZori7Ix8Dq9rndfc9H+6OeqVS71jbfcuH9
1+YSpCfpuBYxmMK5mfuO8UzKz+jGuUn4bFr/jCrv1tIlEJPL+B9ItZnc0slx8e4wypH7zHxO8mdc
eYtOcYFfCwVUEUAWYwNdzYgU5nMF7Hnh4Hoosm4Th1CJA23R9W90uWmh0wXaEQtdbhwuMn/VNBpD
2fBF9rcM9k270yvbzQF7iqliG60aQj8HoCsURTC+e/5hRJ6BNE/v8kX9MCv3kE2FVPdGj95d9+fy
q3AT5IMMVK+AAOHrnJsZrRqCLw7L/RliCMJhjZtoIeYryjdfO3FhRzcPNO7LTII8YBqKlGMeoSR+
En8c7c6N0QmhoOIyHjSRKg6xy5iGLVxvUU4CxgJ6U+c+GVXr0JrEBIfYx8R8zPjkWonbzZvWUvUp
LyPuzJT8WtCbiie4XRDf0SAkYbQJyGjMvlAE3cpHOnVIHrHhpdbUeA3BoRCTuQUI+8Bi63QqYSuJ
enPJc+feSCdSPUOaEj1Z4lcNRARodxMi56CgBE3o9n1IAYYZMy+u2F3XiDcXZc5NS9+MByYdswAu
5vzQOF40PTZ0ez3U174VXjzApgAjjv9YVvkk1WFu0umNztbB0Qx+6wHTHZaK9/cSBoYVPLUh7doA
KHBmNLDBXtJ3bFft7U16Q57w5XbJLt5TRTl4LTBOzUm3mbzsqtwSuu5b5JZWz6SP3bZSSTVdgh/P
nbKksEhRfdESvPD9vtrwvbkFzv5dbe1Gj3j5FnI3KvTjSurD4wqIOuiLAkbNpUVMqDZCgnrIfcxo
MYyIp8x1em3PBsszJiUTjbSG0CdExxzvU+QJpEBwtZ2HRdIApmL2ZuhnZrM1nOyYxoNH3kjdjWvQ
IlFoQ0AeHgE/Kh/uNJuBF67H4Kg39UYTHBMRSEjhk2bYx+txvuLQqSW5mcdTViYai4wj1dt9U+hP
PGfvSMB+XjcjfSXZIbmTFwBTH/EZ3GxJ8T0qvsbNN230MlVOUlmh519nzJIIOtCpcUy6FKAr67nk
eIRwcHcXqfP5ukdSgvjlkQOhETBIAL6CKvG5rZQ1tlUJp/ZB8xq7orZ+aAwF1OtGVhxagNoWUJXA
t19I9VRZODWBjUkz8EI7GKxu0w0UQNwwSLbXDa14Aw7lhSTetBmuLNLJDj5SG0NNgXNkTQWpMHKP
1/3bI+3MxOLrSUZNYka0gvWYmsvpNiryDW/AMBdObzv+lu+yXBoWsDcKFMSUzDShRoqB5cGxLnvP
HMWhr0JXU6q+rn2ZEzPy6HYophjS3Bjhz/D25dpsPTdW8T3Uw0y4eWzsr3+ey12K4QBw3kNhZqE2
lHU46x4YxRGUv9B+aXZlP/1DY/QRi7cp2SxpZzEDoW6sIQZTZCUbIwdWNrMhdkjAdB9o4yFKteNE
VIidy2BbzIBbHwA4uPTr2X0SCQVvTRADQb1EDGJDUv07m4c3706YwJvSgsQwwSydFAV1hRpCacXO
sadQCNOqbdupOPguI+DchHMezwXLWBLm0P1tCvtjn4MvZ54eBq17Mvq3KXb9/7v86415Qfc3kqph
Wl46R1zrNjrmcvtE7NtyUCSBqx7BjHS4DUnWdJldOcc4uhXWnuuD24a7iin6Qauf/8QbKXP2TVFB
JhzeZDoEhet+n5v633hiGTijoYOIJ4t0EOhmOVtTjMJNDUwYmtJJPm0K4zYp3ogc+b1jTgwtG/ck
lI15BF6PQMiIdin/mTosjl3axHbhReYUqBo0ayuH+R08iCB1BoCg5Jalpwh2PCGOA0bFUmTopuO7
65lGZUL6OAkPRObkovFtgtZ61e+toHjb7f3XmuF1h9YZ0g3uONLGoX2amCOemMe0ELuB6gdtDjc5
U/E7reXMEzMyY/7YxcZANeIcC/z1WjscgP0GdF7f/MWCgcUF87oY5MAhfR4BMa+oVrEE34RPm5GS
7ZSqeFxWPXk1waRkBjmhpK6bBhtGoEqRFpvOzDYNmRUnp/QS/v1dlqs0ChbL8JYEPBzNhoRh01hH
M45zNwaxV831Dlz5ppea4sXWOoXBdb9eDUpLF1LwLAY9TrWsbHBdK+6A9olxVpuKW9SqHTzwUd43
HQCfpG0z86ALrZTVYNF9ZPzJIU/1Gwejfq/diQkpdY55Wme2ifNmbtghCeKnMAT2bowyMNfnR2Ix
BTBldZue2FtcPsk7NemDUuMjdIpwYXBDNgEjWhofr4f2+rrhQQOmIigVy1hkK2RCw5S8+dxHsWf1
7izesV4B8Vt35NWGtHAF0waRV9w+OhkGK3kKCY1IsUPXjjUb047/uiGF2cisVkAQxDnSwpw+a/U4
xS4E1OzZ1Vmt7XsjaxQ8MasWTQ4EN+qy0LaQdlKVzo42dMw+6k59rHIDMD9U7K3uS0vIu7/4Ruav
cUuwhiMOzwNBYFitDgV1jmZVeJ0jtoMxb6DnqTgWlpx80n74Hd9oAKO4CNz4xYRXSYwoCWZBj2aY
3lH6mbCvWTds0R52SzS0dLPypuqN9TLZqAzUbUvaBpWNs6ira9s1KwdYjmlO/iY8oNuoQ5ASx6p8
VyBBDQ4pszOf0wJTT/QOBzpQ6u9Ro1OkIali/9udE0PLVjjZs6w326Y2ausYiGJ2yahtoG38GIKx
MpnDzz0UFNoi3V8Pj9VIfLX5q1pzYrMN7TqKpggXoYK/hDG4nrJ6cisnxkiSdvhvtiT/gOjo4tBp
7WPW8yMPH2wrf8wxAFg0f3VJwQyzYaE+B4p+KfuZJZmiiTYMJAAfhNXcoFaiqECvpr5XC/K0RzeY
XToPeN2jsn7bWdN+bGcXI6Ifri+Zyox0MgUABONuL+xjpQGrVGg7k9SHSjMUu3fJcBe799UbR1qv
LO0qpoHm6ehM0ZMgLxONUxd81HdgrNnpRqvorCi8kuntiiwoBGrtNUpyD535SEBs/Dal0t8vIiBE
/o0Amdid9myMeTdbx2mAuJ029RutE/dV2Chiet0VsDRgYN5BW0+qZrJOgD8enYrnJnkZ+nSTkrsh
YorEsL5J/xgxpTMQ5UaQaVcaphKtTt/QPErddrYOhpk8Tbap8GjZhRex4IBtHFdVjHpeUA2MoZ5G
CZ5GeVndNZZ910WKt/fqmr1akOFdTaKXmCXNnKMYyDcjINs81H9MjYo8ZnXVXs3IpVgnMhJkdJjR
4+am7qg7WeFNRjC9CvKJv9imJ6akzJYDKWngPoxX3tA+B+WNEUaPLVgirltROSTtUoCZNQxSDyiL
pN191xlbNML90SE3kVKBZglbOQhAhcFwRVmm6+UifRTnZMSztfbNttiXDvEGi3O3cJCAxubYttaW
pfXxuntrYXFiU0YXUrMSZQF0yrHvc7xiSreN0vtMqLA8K7kO3ARQHUH9D71QKt32OJS5pqmBa5PR
3/XM+ZpZ8T5ty+d2iI9ZFiSKR8zKVzuzJ2WIugXndDHBXh1C5NV6TMvEJRboyd82GLjcHk7tyEiJ
PuWCFmMAYBcwSjqZd1329jMPiwOOGHBjYbZd7rpCR3QA1h3vP5IM30hzBynr0OMa+Y9mpGxnJQ6J
DRuHEUfrpKiHDXBEoId8ex0Y63XijbSbIquCssPEEeIJSGm721z/2ucv10N6JZee2Vhi4+R2FQYj
TyzMP/ka7d/j9NhHJnl76jk1IRfm9Y7UI15heEoEYQLtEqhp8oK4bVzvrvuyum/+rJcjF2VxcSMN
TqIaSorfkmlD2vux/yfPDo7qqSw3jn9H8oklaYf2I3NKq4/oMZpA9maEblN9DW2xDWrHpfrotukx
AVV8EpG3J9iTtcQN5PxzzawhFonhYtI+s+mW6z9EegCoQWHmelRcvP6KTm+I0+I4H2ja7xvOdD+3
i5/XP9dKNj31RX6bt0IErWbBF2d81NJdFERuq0KVrIcECFiM5R9MeZ2v1xhHWT43Jjl2rLivxvfO
FGw1njyN4ScdtHnXHVpftT/GLOkhO1skNIRu4hJk/mzAVw06JsUBtO7OUhIGueFCwHLuTtyxemZx
WvtR8YFhvm94lw+3lf4YayolqvWP88eSfAZR0KCUnZHaxzjWDsysNziQoAiv4hJYPXpA1g96EGba
uAyfO4TspucYbrCPUGr/imgAeC69y0W+A5OB4uusenRiSsqmoL3lrA3wdey6/YdjGV3NhlYZV1GJ
rdpxMOqAiYplrFCKgjKCrgAfB/vYcsdvgc0LSLm32F/cuAmATMBXAPQLY5I7uO5nUZf2NmrDyR23
m70W2jueOz7Ty7d3O2DKMBcSKhM0dlK2ywNryoDHAnI/h2DJYO4aR9W8XYuDhRaPQQXZgHyDFAdl
PZMsqTWoZXaHHCCwTJtuwU61L0vr5fomXdtC6A+aqAQtcDb5DjfkjTHiRVT7vH5uS1drbozkpzX5
kUrke/WQoJC/gHqhuWgySl+o6s3RSUNHPxpAmVlBvUmj+iDAxTaz0sNdF/yY4dbg1WZ0VExQMoTl
1wEF6j8Muyy8YSirne8r4AJJFwpuHftweAY4fDPY7DaYjJuZVc8ZfY5CfRtTsB1VrSvwR5OZqH7D
WjZE9xI4O4zWgvuEnv+EaMpqktKp9qso2IbJeIjBZHT9W65tNfBlQJYUA0w4paTA5IE263VRWkdH
Tz+DyWAjtOKxB5brupmVpwY5MSPXQhPWjA4gOvRo1cTNncmtueF2Xe5pvASoam8bKibMVYsQmIMY
DHDiAJGerx0D8hyoHBxbxcy2Ivpso3hIKwbmqQRsb8960m6vu7iykgDcAyKBRwdkPX/RY51cA+d5
AKqK1vxo5NqD3pJt0xdf5lpx4q/svTMrklsgntCmZOb8CGYxj07kEAf5Z8vMN+FU3ihL2DKD37IJ
fk0RMLTpAXSSCQXKIHcA7Gvokb10/yPtOprj1pntL2IVM4ktwyRZWbY83rAcSTCBEQy//h3qftea
gfgGJV1vvJgqNRtoNBodzvnjHtptFOh37c9sr286v/HjDXm6vIorXuxUoNiJpEcGoRiCRfkJeJg9
VnEYyFOnGptWyiEqEyUENunUZs1s5vreLX+b6O6vnpvqakwkaTARFu1lCTFRgpoTLhl0VAh+hNK+
YvOsaHu+mUIjYNt28PMra1uG1TZ5J6fEizAMaqGrAiZvoTnz3Oq7oWyivFMsGKEOtFk9GbbVxLjX
UDOXFHBXFUMdDcGahv5IaHYuy9AW+ukKZzqJFZWhhYO3yaNqqyPdlS5XjMcOhPZt6BIUj7YdAEFN
UC4mFbkC6pU57CqnUByJm1nbUtxKQAokzrLiwlozh3F3NFNrH/WAWCwtNOHkX+ze9TmTwd+uHg10
fOH6A4MH+g4X531y3jMriauidjQcDQzrdvtyAyLkO/aVfZpDy88CErDnd54NkHUtWJLwMC7CPTE4
Vqc56ro4Kg7tnF9VMfOKmd47yejlxRRcFvXGzQiiBDui8ayqQ8fHvV7+ImQ79QyFK5TK3L2iGZKo
8s0tt1xucJxo0EHn+huA5Jyh0TAnA9Tqf/bdnHq5qst6Jt7e5oIQ4Z4jesoGDIoDaIFHfTCCpdqL
TbO/p7Z6ALzeGMysecho1vvjUH+jsYGe4jr5lrOslCztGxsVvkR4gCipNTSAhC4w3XgwaOAANq1W
rjGHLbnZ3wZPEOSgJRHAq5az1AbPDZQAy3qKge2zN4cqOyTprG4BXoU4SqNPVWTTDbBJKo+k5vDo
UAoCVkOR9XitmNHpJ4jZWZpYiYVSU3Goy6vUxUTxCPayO4P6BaDML1vs2rKeaEuE46j3CRLNmVoc
mtoJaPxkTPz3VNo+jWW4Kmv26hDE2bjnHbTfCOuqTbOSkqQoDhl3/CjLbjRX5ltXlQFEubaM9RBH
VKYvedPaZVUcTKc9GlPtTYNy1wPTpwZMyOV1W9fmVZTgMkHuWaLwqBWHcezokmi29oolezG8iY0W
U8QdaIHCHU8UETIL5EYJ4VY27DU7/aZbrXqozP7Z4FTbXdZmfeFeBS2/nzhlBkhOCgzqYgHn/26x
fhs79efItv1y5BKDWxbmLHsOnVAEBzQXumWRYhbOsaZ1mg0gsOLQ6ei9mHo/49et/mvQRrRI3Fed
ZAxxTbOFkwzAu4YJJhDB6lwlHpVUxVFq3fFYlKZf5S0LC33cmAAFkBjFqm4nwoRlLN3G0ZMMwhiK
uBHtnqrM9JRqvtKs+VM2l1dUcQyJzDVfcaqg4KFVA3OjPIchUrzvLBoSABZZWdi7B2eQTedJZIlg
FGmK1tM214uDVeo7fUqfHa36QjX7kCkVGqwV/eGyWa4dshPdLGHzBiebHDcixSFn3dfZYldFKoMT
XjtipyKEcxxVjaaPkQWXMTqHpmtBJZuZAcPNINkniSFagt33nZ4VcQdBRj48DdMxnVINPA2T7TVZ
TMLLC7emFVyO7uABjjkwEao1ogVq/1ZTHOJi9rup/pRnOWDhLFc2pLdmEaeChOsDQ5SdM3AAMTkd
JlYY+TEMNOxAJO+TsttFiSsZw1mziFN5gkWQAo10dgJHxZTW15cOS2AWXl671QDgVIZwigEyr6d1
BZ0yY7hX3asmm02fd3STFfTTMEbPKNFWvtVYO4vbx8vCZRsnnOZKHw0bDaTwjsgSTpEZlhG5JwqA
3y/LkayjGGHwuULbfbGcZKaGRuv4YG6WOHqJKuJlXDpZmTITkUVtt/cseQQ46Hbmsv605diI18nJ
ZompLtPm3EQwOuydstwCMNybVYApFImx7ezZ73MwGjigxVFmFH8uL6HE9MVGDWLms24OWEKjugdA
rFbrXg+41iS7aWUvGNluCVaR2U2d6KVbHCZnuLdn1x9cZXNZm8siwKtxHgFkvKkKmuORBLzg0C7a
kCgyX3HZIByRnNdkZaHYCURE/QPQAYDh8UXP3l1RRniB4hQCTDxmEWKI2YkI+MpKw4sDqdLQdILU
AkW46pX58+X1WlfmVY5+vl6GGc1dbS8eVss2Zj0FJhgb/CRJ3gluhaGEc4WMc0E8Qoa9NSAo1xL0
lG/KHv+5uReDSE+XBTBrl9Tp6i1WchIH9qxo86ShOE1qtNUye0HsAuduMzwXFpGs4Pr5+buCIvQs
SvKGWg9ws6rOPMxnmf21kv/uOZ47kn5fyV5Zwh3vcNAH1RTHB4hnwMA0b5O58JI5kTQZSBZPvOGj
zC61xMINX6fKVVTFG31ugykBvkbSTb8vm9/6cf27eOLLwOmmDKlpyMr0b+Wc+xjRDy9LWNVGX8gj
FpBjMDGdm4ICyKTWJan1UGPccA4aS/fVfAP4Isk1IZEj5n/Rwo7X9Qj7TmHUzvDIxkMJsPJJRomx
umKv+ogFTIMNaQZi7OJQ9Lqf93xfNO/OIi5HVccQq/1C6SN2h3HdGIldLSLocFOZ5NFxug14ZCV2
tmrOJ2JEc1bQbQDGEri4Pg9VJ74uZhZMNZGIWV+wv9qIeZAqiip7xhj6wTWf6sHZAL1AEmlJFBHn
zFyLVqnK8XTB0KERTLQ89HFbblsuKymvuhogIGMMxFXRtrV8yIlbK9iE6Z8YK9aoALtpNwVetc4w
+pEBOhtZp/L6ur0KEw4OZYYD6ltopQ86WOeZrnzS8jyTdMmvrh0QXG2kbDEHLxaglFnpTD1vzAc1
eqRxFejIcAyydrDVs3kiRLC0irpcpwwmkOh3uAACku159qNTZGnGdTkgBsE8MNI2oiHQWEtS5FLg
zbrvMw1MIH2YVjilkuap1Z1Behs5FX0hzlh+PzGD2ioLauIZhhQi3bguD4xGlqVc3RZ02IKcAEhA
mDo9F9GBdx0cIQrfJ259D0rnp6hMdniEBR9wzidixKBAbxXNSR2+V53IV7I0BKlz7ifRdGXmeJtc
FraiE9w/NDKXrdFEt2Yys+ut0eB7xY53yPmGkbqw4chAI1YO6ZkYwdhmi6KPyaoRgTY7ZgelYoVu
HOZ5AKCs8D9pJA5rtdyO9dbpkLxT5pCrzdbAbFiEjPL7xSAEXZoCMTdFXkohJ/bG3dg0bBPpyNnS
QAlc9/reXiruvVLLRkzWEvUmytA2KPcWqg8xmjKytAPMlGI+dEG0LcI4TDsv/cH9ITBCEMx/IDo4
FSfGHwVeO05iUb63mvparcqgAK/OOFI/lybkl30XXninosTyDWZWNKOfVb43OfXndgzNqG02mjmE
jTKE1DKuMTgqm09es/mT5RSRQzs9ajiNOd+7bRGadY/IxLiO40wSma54JIAxgWsEDGswEhE7D7RO
ql2XKccAV+oDEe6TZfeSi0IiwhCcXm+1iZMbQ455cfWIrPm3mLy7K34x8lctRAAlWvVj6SBTvAdo
bLNTrflzXCayXs6VOwJCEMcuaKRIvwkubyg5cSJLyQ5FqRyqQvWKtA1tq/5l9vQjS2ageQY0B+Ci
E1FRqDGh5aNL8wONux0vNUxV5pLgatW+TkQIQUI52Tg+qN+hctAFKUa0UFYj/sRLGczg6va/ChIN
GZPVFY0icLXmKYgUjGsgCjxd9nISCWLDj4s+ILxRGxVU6E1A0myrl0ZwWYRktVxhtVR95ODXgg3P
TRJkBuhWWICqzn8SIjYLVzrQo3OtUveaASO2x61R3DH++78JEayYAqseJUueH7oufSA09h3N8pXB
kpjX6mF53XUx95YqrmEUeYKbB3PIuk+KztfY1TzFktBgVQ7OJOhcliEfcfwPDcf5jOyvtm8ddZNW
twQUaIUe6tNH9AG4CtqSAMr/hviJozqklWAEPkTFrzi/mvFAJG5oy5isVu0MyGworOsoUoo9u9M0
DAo1Gcpgybbkk1fk96YlCULXZSz8NBbYZVGXOo8QczSsoTsXsa5r1uHYm9uGV5tqdDYfMDTwYaOf
BYM8b5DZ9CGDf3NgAXZreLo771Wt/zS3ya/LYtaCNjxC0Au67IohhjiG2Yxq2eNkukblt+Z9nv9O
u9yrCwCtSF6La34GRXnQooBuREUb8vnCKVSxddY18MrllxI8E6opu8fWrPlUghCBtonWlWMFZIi6
yaxnSloSFm6W7ealub7vpEzqEo1EhMM6B5D8VOI9Umqm76CzLlfz95c/0ckAA1hIl7BmwqKlNWvc
IsaiKcm3Ot4PmMst+jB7J7bhkqQ8FSOiQbczIMkjijvAyvsAV1vQu0UwjUTibtas7UQbEZUCYPJl
VDgxulHsTTVom4I/0hLJHOZljv3+Owc1ahfcWCrmOd7wZhPeaWrj9vmhJyTMmipo7egO+ND/Uczi
Lk7eCK7aTwNAS/JDrQ6Blqg/p8oOUVaVNFKvmDZIN9Hmji5q8CSLN2g520XmTkq/T6Jol1n6My3A
jqBkXtRHMtbgFQ/nogvdASUPGDHfsGFOekENEF2ZD1OveE1h7juieUXbSRrpVk7PqRiRewa9wwmJ
Wz0/NPOXSY+v207Gwba6aK+KiDCGFCkWAh6YHPQB3aZrvzoTmoLGK6JKbjfJgonxZpmiCj3kJeTY
/E/Vzbt2UMMklWGpS8QQ4ebJtKkcHC3Bm4YDPF2Zf1YGBzJo/v4L7nRfxEBdB06iU1JEnB0NLVC+
0AqIcr8uXzsrb8IzGYKndoqWsblnS4P74I/2g1nEgUH6wJ0edUC7zP3TZXkSWyNCAMrjmDE0NMLW
xl8KywsPb5FJki24ZG244ERX3eUjIXx4idQ/VXo4J5pnurvM7iVyLpnBIkeokBG9AJk6AVhIU+3z
6lnLQ438vrxc66qgiRzdieh0Fb1N2xagpS20fs/r4bljQA4y008gaflcNDI00/Wd+StKJPxTBqRY
Ct3u9xhFKzDL3vtdlv75T+qIB0d1hmTqMNhwyFqKuQ2gwlo8Sz13aLfIAG4uC7usECZFzi+ECctp
twxmUJachRxtnrezNX+g3IsD9O+ygbT4XErWqTybEgOHlPzEqOe90XygZn0mYbnLTy62lFpk6Gxc
bE7lkF1ZIM8fOLmSyyBMZeslHM16zq3MHhpkopZKW0+neUtZUm0/sCvIBbgO/sGgBW2oZsYU8ZX5
UNEy2phJE99EvMgkUlaP5l8pRHQBmjYOFvg4+32Uu7EHquXraRyDATWEj/iAV0HivCoIpvSRmk6/
b6Y5QH9G0DT8CqAtknht1Q/YYN5emGWXPqRzGyjKylAiG68D3VG/pfEAbB1yG5v9NpmOl/dndeVe
JYmgJiSvmdobXb6w75D8Gjeb1wMO6yNClncbwhq8EgXPOcx1rM0K6zFOPISJ3u6tWNtofb7/gBgw
e7883TBHJXiAuB/n0kLn/cFsJ2+OWZACdYbXsh6x1YNzIka4Q+sh67KmQCqCT3U0BI2t0GirVNH0
/bI6q0ZwIkc4oJ0yRlXPEEXVrpIFTUUif47mKJi4q6ECwyPJk2fFFMgyMULAc4ekuyWkWKYqjSdj
jlG4pnDQdsU1b5yocpg0VzZ2u6LamShxCcE2a1hG2u9j2j9xVnuWWk6+WVoBRXOwxPpWheGFDb4s
zEm9oSi3qyzlGgYvD0yrvhO725Uau3G7cVtO7Y/LW7a6hEjroL8AhTLwYJ+fWyMjbOZTlB2MufOz
CLlW+4flyp4+K0HcAmnxrxSx8g+e5rhxkEE6KMa8i1wSanoAqjGviZ5nK7qxY4mPWDH4M3nL7yc3
0lB3jZEWyLlmPbDjQTo2URnYoEwl4egazpyWmabDICxwWaET/SGOp8ED8c4n2jjflCx5Sptsd3m3
1vUCXq+BKh3mXAShU2FUpNXN7KBH/L7i05We9LI08qrxLexS/8gQizCxhf4JQqbsYFtXGHeoVcwI
Gfda/W60QU1F8Qqw8dZiGUAgPt8jvVEwbsl1GzgnCTDZSt7mBCNSZq96OonAL/+BpTsRt6h9YhKO
iz60cbk2XOC5bLtM22cuG8OPCFneK0vbO+6OcyGJW3R2nFndnk00rCJ1Q4kuuWhXDyxe9f8TIW6P
NqqZm8dOdphSYMrFw++o70KNte8vV2F3XsUI93k+YkSBDVG317njzUUXDiTeXF6sNU3QRoPJP9sB
JJ9YWEyc0WqjjCCex2i+mYHMxpruWy3/wJlB2Q2j5RhBwOSbcGZMNWqmNMGlFNHnMbvvZKP4a2cS
o2YGir/AvIe7Pt9zi7eDnkYIFSaMEubmsNUMWWPg6kqdiBA2A0VXJGTnHr4mLbaTol5V2eBHKpHE
pDJNBOvtexWV3h6Pn7RxbtUmD5yBSUQsXypUeDHg/3exxJ7Noa/TKlcwMmHkbbmvnbz20SyafSqT
uLnK7aLzXMxmvj/pciZUP98hAEbNGK9G+ogPz4ZSBUNd+Hz4QCyHuj9AtJF9RY5UvEkbYPVWDniF
9k1vhijPh0wZUbf4QOfZmRjBnPV8KNB6whBjAXg4KdtHdRx2yCYGHzic6H9XARCPBjSxJ7Adp6ok
HdIgXR/7GSsfuhTzO3Yr2Zpze8BsrIv1QkEZHBEv/wnaOBYA3Sjcw1GxfpnjluEtVNVXPL2yEsk4
wVtJgPCCHohyUMAAE+65Ecyg4tNRwLKOCn92HKSViadqz6bxw0T25fLaCR0ai1aIpPAMIvAIJsDj
BK3caczMHqWUY9qMm0n5o3cPiBe8vuVbHmve1Ox6e9vqu0G5ZZUp8dzngclb4YI/oore1yoQiTHP
T31muL7RhW5Rb6PqflCfVTZLtnBN3jLmhwgSvAiY9zpfWCc2S1VNIY85zYZOWzTEhW30RK2Hqr/l
0lnYt/sIaLIFdAJHGsAFImtyN+c9rdmkHnWueGl8FXf9lW6F9viz1GTpbZmsRfWTmKFUJ+JWmaYe
W4CVuRjld9wN5QOmin9VtSRt/0IK9eoa/9m3U8UEA6UlRj8qTBUf1fILZDk98czRM9NpITA4pPyq
mtHnkyZb8KyC4SJ0zW/Y0qy417SrCGOjzqTvjPwnM2T39GIwbz7MAnsHQjVAXostlUMeD5Yxjuox
IdcJDdou8ssSpNXPklNzfv38bwFO5AiGuxTl9ZL32NkBo+l88If2S23n4WxXnsp6T+/vTaaHxnwg
ueJNiuahhtYX81byHcur8Y2+NsAqQe+BIrTYMqZ1rh4n6LA6UtRLWAJ69tJ35txrVb+eR2BxjOFs
7KrypifUt4efrvUg+YKlVHfpC4QLy2ALoWzXqEetvi7zJ5p8Nrvbqa4Dx/Zj9whgQN+QgjGtbLNO
dJAAADcf+SLxbZFmcGsJGfSjw59HIDEMjUfRCD683z2diRF2mc+9aXQzxBhN7dlT2Hebht4ORurR
6JoQ2ejOeej0YlQGQr8lJbV4YjHgiHsnbk005R2TptvbCaiwTNOzslESla8s3pkYYcfaMkLTCvqR
Mes3/VFK7hmx+bNB3RLLKrmZV47JmSgh6WG4rDOd1NSOAFfYDlHzVOGde9kA17VZqJVQTQZ+keCK
mrowrQiPtuPYfo1Bmthxz+IPM/lzWcy6Jn/FvEznnbhXNijNMGYQ0wx6GOXW3nZkIwfr2/8qQric
cGelRcqwL1bMNlOkPNeZ6scFe9cb418rexUjbL9WZcuMHcSoPbjJYisYMln/zcpdZMB8gW+BHnBA
Biy/nyxWOoKu1kX8eWyyb3W9iaPdXP4xM1+XDQOsLtkCooHWO2Ceiu6+BqrqDCR460Hnn9AkEdTK
d+rSzeWtlwlZLPBEG03PFzAk4AXT+i6ZMo9F36kuAzhai8OwZq+qCGsG8m1UjVtNO84t28RjetA6
PWxJ/Utr0iDphwPJ2Oc84beAfQZwPwkn6RTr6lE6+QQhhOCKlWrJPGnHGnjxQdGTn5Meqb4ZmQ9G
ZpaSZV03kleFhYNrj3lb52ixPUbqE5AzUJ33zPz7NF0Nk6xBQ7KDIgwRaKJB61SN2lGP8ASpvLIH
vlfh/SczEbu0dJvmWtMP2tGMbqIYXOBfzf59cML/O7uvOyTCYOWToVZzDEUo+o2ym6rYz9q+Yp8v
ayLZGTFVHVcRUlsjpIyF4VtWyONjpP1SkwdzfrgsadXigKSE0AXjXEhKnx8tq6uNKOLNchXZvlYW
14nVg763DSxzks0Wr2p1Imvx8CfHOAOrT1kkXDsa1bWaBSb7PKrMqwwMoLfvyvX/b5tORC32eCLK
YsZoZjjMR7PQtmx0rsw6DTg6nC6v3qpZn4gRHJPOMs1Kyx63a31DImD6pPu5kaU+Vy++EyGCX3In
C1Vz2sGXx+rWmfmuUhKJJ5DpIfidxrTZ3Nq1dkTuAxxL1qfZuFeUbn95tWS2Jvgb1mOAPdZgayW5
ztneHrgP3IFG2ny6bmfgcgKyPLDYRXC8hGe9DUxn7UgGhrHOX2p6E2FGtmfcj/ndZZ1WNwftDAtS
KDLUYqKgiHpjsKYSsip3Z8TJAzFl46NrIgy8p+CJNaBjiW9Y3s8t4BQoRBSaRxLnppvKz+/XAkRN
QLoE57WDbMT5cWkmR89Yn2h4umpbUIfvsknmOJfNFV4pgF58FSEclW4cGow/xdqxyruvSCYHk6rs
Fd4EFNno0WX7lFhAYVYl/m3Nsk/FCoenqrlmo1kPJzTNb6iD11nxNPSyNNuaZZ9KEc7PHJUTy1xF
hb++LTu/Vjp/areZKtmm5c9cWkPhALXU4JaaQpmkSkK9/ll3t1XZ+CTfDdU9yJUvG4VEKTHgnuM4
6eIJOwZuVi/N+61rFzdK9b3NHckmrVo48pSALNMdBxjz5+aHa0kZusxVj7FWBQUSocSWAZfLRCy/
n1wIZj9rKh+IerQyfTMTFlb0z+XlWt2cEyWEM0R7ey7HFjaQKbWH52OcXqX57yLnHkhZU7D+XRa3
ujsn4pbfTxQqSiAHF8jIHsHl4tGp2gELzkviYl8y98dlUatn6ESUcIbKijE7G2AIRu36rpOGpER2
K5NdpmtuG/ldohPUzkFAI7y+wOs+caIY6rEeei+30WjfgwbpfjaB5/b1skbri/cqSj9fvDLJ8tSq
dfVIom/KvCmtPOgVn2iPl8WsL9yrGMGuxybNKq22kJkx511Hfpj2GOp561+WIlNGMO1CiXnSTJDC
sixQON+URvQTlDewCtmLYV0UrroFV3Bhaj5fN9Lmg15TFSnO6Ralkcz9MtY/CWhvLmu0vm5/xYiv
BQAvj6OTI5OKCcrPMyt8TDH+GAGud1mMRBvxvcBcZC4I8HqPTHe9wQ1GQKKm0XPefyAYRYVnATeD
LZjiSPagTyVCT6yau+Qmx4AhGDFknFRra3YqRLiCesfgc1PApJNZ3ylJARwQ8xo8ipI1WzukC3Q0
qqM6HgyiBVjoNukA1Im8c0r8jmxj8pBg1Nj63fW7y7sjkSQaQWvmMdiVmHos7Dww2l1pHXT6eQIY
xMwkWca1tQOchWmi4oOqjxjEtW4JHsi5VI+VfmfjFTxGka+honlZobUrCH8cfeMAukPpd/mKE4+d
AGiYOU6uHntzCtSKbwl9X+n35dmDtjCw8GpLRPqmupJEJthfK4hAQ4vXJHmoIxLR0ml7WZOVrQG6
OyGAYH8pWgmeumtt3k9WPx159pnh+ZZqnyODh5O51zNZgWplb+AIUNSDu0Fm9k0mK8kH052Ai6aU
mEv45YBskt9/QB2MqQHgF7VYkNycb0yDEd40pRwi6Le53U7xzy7dgymosyV2trpuqGCi/AVV0MVy
LogCwavmVTEdiYkE9rR3GwYImE9k3lr9+3VC9WUBtoWhASlf0KkoWrtXWjIcZ3JL7bu8fgT2uWcX
1wUrJHa9otWZKOH+GUt7Sh0XovruO9orK/PWbG6N/jvNZM7n7Qla+tIJJkhQyQNSsLB+DtWGKMn6
4ZjG2669S2R+4G0Ih7+PB5CDNnfNfWNrI61Lq2mL4ZiMj8AsLOtQozVYLWPPrA5RLSmFitePA0ew
MAsAVhmv1DftnJyq5qBNanfspiub9r6KWCTTUYSV1ArFEwQ5hgrjxjA5JL65tIEzPIykr6pjwkyP
G73v9kkIVIf95VO0KgalbPT0LgOfItBA6/Ro6DZodbTH0kuUz5YGQOX26SNCyALFbSxM9IIPHfNY
15UCQgBK4SeNG4KwYMcJ2bxfDEp6wH9EA4DzBkQFSEBUoUNcHeda/ZJT9WdisOvCGB4vixHtedmZ
UzHCnQ1AbaI0izYuNwPek2dMSEnyE2u7guYrTAsj+DDf5PdMsBEYjkIY6sQBqHlQGJXO3KxqcSJi
+f3kXjPihXABT6pjO0djqA6k3KJUqr0zyn1ZqxMpws7zoTXtuYOUei49Zt2wefSaejPKwo6VU4mh
5dcFW34/0WYqZ+Iw5PKOc699qloQ0LuK14EGcSzeW9b4RyV0fmgYvEMzvODOgO7ZFPacVEclBbLR
pCQe2If/KDaXXDsCcCX6xRc7Q1DwryDhuRPpTWk5OswZNuIXSuNpPY/Dshl+lM54LNPiDvy2W5Ij
/29Ns6Q8uGqBmDFUdQASgfpjuT5OFrRQyqFHmG0+mBX4KRpG0k2aJ9cFUMQkklYN8USScJxUEPXa
YDiBrTPa+rHJY58pluzVINNHeAM1dmmxqdHYMc6fB7f27elRMWQIMeKd+rJjKKvjekDzkS2W1zU6
aOhxMyDEan3VYp5Bag+5hTj6njgS81hV6ESWYPGVm6laOkOhUW08W1XuFIBNxFMniedXdwdTn8hh
QqE3HW/cYWAyYAM7lrm1Nac+SFgUXvana2dXx72AsSXDwk0uHKg2c0kdWbDzrkk2A7/OOiUY240l
g05Z251TOcJ50vNKV3uMfB3tJt7r9jNQuH1db4Ouz0ItlpXwZVoJoVyv1czBTcGORPtd6/scY8d8
2lrxl3cvHqhLFxYvHd3c8IDn57TBCF7p1NifcTaCDHgarP+aVQdNFpmKQRZMGw28OtAaFinAtzmX
U7eta3Rtz47U+tpr1wWaOJryF1Nv0nE/yYAbVtYOwhDN4fqDXbxxsbM6xH1V49boUry3Cs9k3zAW
vtUsWWy6coow2KwDSdwgGAMT+5PrrtY5ei1AHpN+JqzzMOOuq98vb9HiWk7zv1g6vOkMNHMji4C4
UXA9GibzBjery+NU3kEJPrbeWB7c9BtxA3tCB4nEob501V8QKLaP10mLEaOyLY/lfAey1s1k3jnl
zbzMYPR+nPSeVuxd8slOrsxE9ZvsiqrJ/WWdX/gDxW8wgJ2ONgZ0sry5P8qSlWqSTsWRTADDaapb
NXuO08xTs2pDyK/E3QGhNsC8jx9FD3SoPLBM7caY+Y6VBGke2M0YUFf20l67U/GIe/0s4bKxM9IV
SIXhs6jq0XLwZ6P1SAfCm8Ejbh9UhhrkjRo44BC8vCJvLA3DS8vYFHJwiKzQ3HF+gNgyONVpXf+1
Z3dmvNOTz5XycFnEm14IR5AhaDeXeFimOmSYW/4JpA9h/Fn5Ym3tTfGY+41sfu6NS9AxoGCCbA1x
PeIUsYmkVGjexrnTfeWjHWrWQ+LeW0237YcrDdhHo2yg+o37FsQtTuMkIrFNktGxhjijdP0C3EHo
sgW5sjfPXlnKmhLeeCALDRYE7y6ky9AeIw4gZiQnADCd2dbpiGfnd7odeUy768vd5S2TyRGUmriD
cRXHznbDNPaHOO2meyQ4Ky/RdB42Y/u+3vxlBtEEjCEaluH0AAb7YkEni2iUJm8wksq2NbvBriX6
d7zLgOqwM2xZV94b81hEgSYRb37I0UQYMXWgABXMx3yXTI/DXHlZm28T51h0e9q54WTFkjDizQFb
5IHyCVgyoNDBrXFuHzmdMnNw4mprl9Tj1jeH/eqqz5e3a03GwjuE5AxcuSoCMVGLjDG3s2pblZtO
+cqsnSm7+96YOdQ4FbF8wskO9Z3RguYkrba8m5BV2FLgovHlUV6yIOMyr7Rmf6fSBPubc9JEWgZp
tHtQnG9q/bXM9mk5v9f5vSiFEAWGgH55kfnBsdNEKQysWx5fucbNON82xvNHtuZVhKBJWXQAqKfQ
ZALCT3Kc1Bv7fSCt/xweV1fhF5bBL1DCnW/N3EVKBNzhajvYX8GgjTLXNXe/XFZjdUNOZAjbPzSN
VkwFVmrSnxyyqUnnNfM2NiWYeOti0Dy0XIXoBxbEpBPgx8sRqqT6Fzbcap0NKBTq6WAc+Yg+r4KE
bdHzFNQOcwni0uarq36tmh+GtnOTd9ZqFreG/firjnC5clCZuHWMVSPk2qqf2fjc8KfLiqyeyxMR
wt1q0R6tvgqFIiMCmnxnRVd5ctvX94MMp2ZZ+7PQCVcpXkELsZKKOSpXMDMVWChKXfRwZNZjTp8G
85P5Tta/F1OGjGVWTnNQQxEb4lSKSoGLi2bLDYo4CGiSPR6PV+kgiQNXVg1PR1w4aMuGmYlwlSyO
GJlm8NaCX8vX8/3InjkvPKvdlKZk+OfNSxXLdipKMOm86HQ+EIiKqrtY+6IZkrSfTBXBklmaISHr
0AI0IRl62dugrr+6aDUFja2j/L5sbGsmcKqLYM8mm1Laz+gQMcitYx+07HHo35tiFJZLsGfUMvo0
X3bGaa47c+tku6iT7IhsxYSHT2F1pQaK+3xH6yjoon2kPUcJ29iZr5BflxdMIkrEXpsmOObMhigW
3Tn9weiATlJc0ey7yWSUFOt7g9MBmDQX0ILC3ky21TYp1authSaRiH13VbQNabIJbZkUYXuMFICi
ClWrrREdDHYYyO0s41EQqCv/cQIYsFoCGcAXmiLk1oTJQkvFBP0uzfR96pQ+N3VPMXeje2z6wssV
EtZq4sfRZ2JITGNdNsbPbX0J1XRVWEWeUCA2Axdnx9s6qOrDQFO/qx6L8RHt9V4EYLtsMgKD7yZw
Ul22lZW7b2ky/CtaWFq1Lsa2Nbtq62aPbha2ZuTl3abF5NVlOf+PjgCuQJvhkg8UHHk0aah8KbiV
2jDaWp+0XZf6o5/fAO1u27JAIm3VYtCF86+05feTwBEzytQlKm7avE42pl1sRuOPkWefVKoHsakE
ZTn7Bp+eZgzHaMouA8SnkU5o3uNBNneyr1nSW+IlhrTx368RvKWlAvu2avNq2yc+D3S/9frPbpCg
vXvf3BSbOMAs+OUFWHUBJxIFi7IG2miNColm/9ms/syVG4I3yNcLpMplrS4vxeVL6gk2VIM3jYCE
C4u9j3cmJrZC4rtNOPqut7Ce5vb/kfalzXHjPLe/SFUStVD6qqUXte3YTmI7+aKKMxlqX6n1198j
P/d9003rNq/9TNVMpcYVQyBBAASBc7wPQgv+39Nqgf4b11HwEIsgP02nqv1QIf7k+j9adWicXwAm
ub6EmyaEARwgMiNgA+/v0oS6hqZkXuB0SPo1wcwWhhTH3XURm7t0JkKICSqozPpliotDUvzRzH2M
l9oitl2LuySR4RW9K7ytIe5/ZIFCch3BOzsRGPEbqqpNiwPod8MiGA5TqOzJwTxeV2lz1fBIa6My
Cj8qBoTcaWyeOjNsQfk5cMDy3jJLImL1FO/M7UyEsDG4FViRTqJ6X7a1iyqI10+/ryuxtS+g03Aw
DIY7AcaoL9dqzu0G9G5Wvc/YQ5+mrk53Jrgjzec8kTygb0qC/3X+c5USSytjrnRjsbBmv5CnkXwh
S6CPJTiQjkYlWbWtjQHw7/9KEnzQ0qcARZoNRGrjnxjwUYaRuEs/SPzOpi8gGnpgkUcDf0KkQMbw
CunqJmv2ZjqAH0Z30bocZPReZf+AwiRA750788btTcvD2XZn+qVbXq/v3qama3ERBSvU+MSeOHUy
uYGyTo2yzlONV8mq+jHKsrmtsAkL/18Z5NJCtEFfUFOGjK753bGvUVohTINjsZKs56YcTCIDFN4w
12B2KSdNZxCimpCTk6cmP8VxG2RW4lIpYtbmop0JWg/dmXtw+qwE/y8y4HH+mS6Pdv1gxD8+sS9n
ItZPOBOh60PVJgMcqpJ+b+iNPX0tZHn8G0qu6BvImQzByjUtK8ckqYrD6GW/6mPn5r593zJX/zl5
xbcyGA8jc/OX/04xIdgmhlNQK1GQnmo3Jgb0lZ9KLXngXH3aNb0En9d1y9ypBexgLByvK80dgHDQ
ofLMMIG2WKNLFJnlbRqECbBwPAWtyb1gEEAgZWa/QGJb/yDlr5Y/5qDduL5wm9aNMKGDy9MwiUhw
SMbEnsEQ3+wTswbU8dEcb/qldWkuSbBlcgSrUPWedmkJf95E9452vz55O9EdZksl+mzuEqgu1qTE
UjEJcGnhCWtoFbOk2WOcalpftjQM0dcj+mKAJpK6hWPtP7yAWD4MjqLSC2QRSwhUPWFtFKVQLHbQ
99s8p83rUJ/MUoarurGAkIOXuxU1esVFuFRM0ceWAaMNG9Xlbhztx4l5aX5cUslGbYT2czliwyzo
cC0rtRA9aPcSG0erk1RgJHqIoaGrosyeJvz+pp7dZPwyljdN/LgUskHcjcNzoYdgCAWQpDgrICfT
f+Tke5YDxZvLgC7fP22u11Q03qxkSRbqSsKu4OnHKUnXNXvtK/1CX+guCWI/8QxfuR0TF9n+IZXY
29b+nEkU94cmWU3tjDfojnodFk/rJSFi/WLBzZ1rJO4PLhGVxk1oZH7Rd/1+OCVHGpKDrEFqK0u5
kCPuj2Vgiq+GHl0wB5rfIMd36xMa2AI9yHbWHSBPrh9U2cIJcZxovDHw3Nrs40r3KjSAO0Ty0L1l
cudbI/jrvpqsPJqxdKV9KJw/aevFsyTOvfVPXNseIYID5ylrBgUylAPASPIjEEL9bm/fv9ndvg4y
4gLOlfj1nskmRGQLKLhwRm3MdfaIsbzWvbKJQ4V8jFbi7U4Jo8BggIm8cW2CuHRyZd/bJk37Zm9o
D4Sc0vJP/9FRZZTmL0QIm8St3EjaFmZQ27HXkV3V2Ri4nd2qKL3rBrcRinA9BqEEbq7U1MUuU/Rd
oW9Mw1blUe6a8xO6H9o65At4OUAfnPy+Lm0r77oQJ2wPpamWqBTiuK/tOrfzFh/ta8Hkql+dfbVL
f7KdLdFw+xCfqSikXSQHtzPQIBFtQ3BlHfKddY93KKDqufGBnJAYWYFEy9UtvLP/M4lCFtY2/TgM
BrTsgv7JCNKd86t7UXfEn0+mH0k6Zd7YUt5Lw7TsWuXAdVRwUgB+Iuowwx7RmLHLDspv9TbfJYdu
X3nKHblXfxsvmMX5VnvlXj1Yj+RkSqri6wJe+wDhQPSJEcf56lL6OciN44TJYPqgj9/TUeL2Nw83
8Kf/R1PhWPRqVQzlGlay+r7nX0BsLdm4zbhyJkBwXMlktF2erZqERhjdskO5A8lK7eanKRw8lAI9
1a1vU684/X/Y6fZR/KudcDZMjVM10bCP5Yv1wA7jPgmS28foXvEwGejVrtf802IPs2eJ0tvW+leu
cD7GqUej6urPusB8ATrfPvPQ3/dEXNVVfBkj+nYycrbEwtmwF14iAGGJ85vkF4OVLsBC3lc3zY0W
qCgzwUgfryu4GfHQV0rslQtIFcm5+Gh0ec/yZm+3N0Q/jeUPAAN+QgQw0TFYg/EPlDUuQ4LSUoD9
5yjPZEbljvFXS83QIvaJpBdQTW+zWyCbE8nWR8aBaLomI1y57ZKfrP16XYnN0wWWYzC9oJlCNQQ7
IFFVqR3DLYtG7NQmyy3HpMZ/J0LY/AGPgbkWzRABxA0WTWGTR5LUHXntljs602M95Gf1AxSBiwED
ts2+QHkzqFR92NO8Tn2LWPXRxvOQN3RDcwJ4KHPVsaw9q6wSr7Rn4maZowaYwOrDZI6zoHWYsc8a
zQyjlCUuMKWS3O2jaDykJTgRgcwbewYgvD2eD+VBZZjfJWlBfMx3AUiz6NvbTK+6ADcl6sZqhL9M
xr68c4byeQJhA/DGOdjPGDiWjDRZAJlW9v4CrBqvWBr6DW9AZYMJwBR4YEw1Sk9LnG/qoKLpqNCA
fb3MlnrQlnrcpykA2ZQ5N4IS3WzBxLPBVYdaeZ3j9C63h8QfNK3wklgl3jCABKsBtqQ/02HxNQ31
vQnvdkAnWRa8M1QYe3TnSBu9ua5A8tHnhV8ZbX5rxnV/TBptCmuAJLtZhf7DKa+rQwq39RVI8wsQ
v7XW5+Y4uc6w1Du7x+sJeqGbfZWlDvA8SHE/Kcrso+cvvjWsju37pWdHfVrIc9u0kW/VRewtGUj0
0P9geTWsBZrUJcDl8hkDZDrnaH8EtglmeoCIWjjET8pq8cFMoh/sHO9vSjNlJ6AkK17Fmzbg4Hdw
67RL78BxNO1QxLXvSOy0z8iIbFcv+PQ8KfbzhCb0vQ0+GK9s+e+iVGVN7ltnywRvF1p5cOEHA/Ol
TapahBGxeoFvV75Ejeaizcu9frS2rN5EJgdM/nXiUmxOGQvSY6wGa20WuxRZx7LLp5f/ToQYoFJG
AWkDEZw8GemrU93x4hO++lwLwQfNajelSQRQTnuedzGODW6zoZXIyG9XPyNmLOdiBD8Ekru0GVdN
Fgy+RN8r9SVTjiRFOopj7hCJ417X5Z00dEyjiwtuCaX1y823et1JzBEOKcuel+ybZQ5+Ph36XIZi
sWlkf+WI7/k5SJfjrtORCLLJ1+vJL8p093EToOgaoivkDFCPtUtVOCbULRxSXEzmzCuSFFeGyVti
WZfsljGfixHiaUkzVIFXY1a646z+mymYN5DEiS0RNub31rnRtV9IMGZHX1SziCqUeMy6dYd5NL2p
GNpHZyzVn9cXbWv/z0UJRs1IVTDuYF+c4TkZb8AYrCRH3ZKEb5kUwaaTltQJaoqovbHbGY3qmuVy
+yaVDYRsisGgAfoR19c7sSsx7sZ5UPQat9+q8tTMxY3Ey/owkuFWbO7PmRxhfyZDL1nTGc1eJXt1
+IYn+qKSlELWdRfPpY27ugZqasDti6VrvQdL34Iwsa94smvSfyqNuGl9XzZ3XNbStaWNg1Ed/LN2
kImdG60ZV0trtijBYRw6TfxaMd2ESvTZ8mrnQgQLAMJ7XfUR9BlaE32Wbs5+6JHpdtWPvjrYkfGJ
iOOAFIAY64UMLSmXviDpKhThE7vZ6+lP2jPXQoX0E73DIDFZYcNRuEQuIjiCiKdcHW2ohNK8bzmx
382VHyHiXz+hW5ZwLka4waZNpHeTTpv9TLtwjufQrNB9t7BdTKx9ViE5ui5v0xzO1Fo9+VmK2keg
IcwKLF2fakHR0SC15pBwa/dhMWghxET82jCE+q+wQ3TUOq1aM+GOP5LkXlFuiP3tuogNd3AhQoht
ZpJYTlYisdEj7k9sD3wRzyB/uAx8eFsOJkAIujiwcsIOlUukWckId2B2t93wsNh3rDlUumyEYWNj
oA5dqyjo5URB5XJjjMVOS2JBHdP+ldJba8zAcyZ7/N6oMlwIWT/ibPftgiQFCM4aWFj7CHDr1jUn
9WlJoweHsp9Znt2OTvQ1x83h+l5tKgd4CWKocKyoXl7KbVsFuLIt4hC4owvfAsvRHNkNJoti8+P3
PAwm/pUk7paKEQa+ltyonur7tmzaI+/GWCJlUx/Q82AGH025GBG61Kd24lFh8YBT2xeBYi8usauD
ZcpgvmVihFNk5rXdphXETLp9E7Hkj52rh0g3nq/vzqaFn2kjnKSoHlsF2K+4ItT012Qb+y4mK+eV
gUZJGaGFRCXxOkLg5ow5gqzWckKKbjOV9DeA9j58SCXUXMC7jKIkRkzWOCFu0MzjOHKsLDuhH3Mc
jzXmxab6BHy/j7nTNzk2wUjVCmZh4in60hCGyCqVeimzU6nfo5nP7Rag0ctQ/YQ1+48QHVOclgNs
gXd9XnrUa1RpOD9pcY0Wc/JAHHaoBy7x2UIoWsXA7yApQXbl2FQch57AfmlUatadjHZXTTd4r8d1
zyvmU5m+Xt+d9wqt00yY60OIQP1fnMxYOaa7SCPpaUh+jvS+6NFVJkOXWP3lWYoFbfDIDWZkcAjr
cNqWcHacTEm4YkBGr++rKDRlpef17wu/H1jMkKKBlAlvMsLvV1JDaTHI0J66xvJrs3PTGf86qM1w
4uVz4ap25F9ftvcbhGvPmowQ4HKs/OWXxqZSZdK0Ps1OlfbNslzdWtxI+0MMT20tiV1vrN6FKMFh
D3QBZ1yxinKmR7pCYjJZgiV4nXWD4HOcNxdqIEsQFtCxW6U2gARzakDSYyvkLp/m/dgrAdqfg+sL
J05avskCjNkKBIJD+r7na9SzYh7z7GSgwtS69r7epX6GdMHjT7rX7mWv0BsGTleQReSnmNyDmpc7
VVbdojjG1JyiFk+eew4WqhtGEzqjbzlF+9x19bbsAiwf1MbwHs6Uvf78LKpHFq9VMFdmJwuwftlp
RgcbsLzdnJzUrPlY5PvPSp7JEnatU2djrDQ4Vky87AyDnZQqcTtWSAaethYQmIoYRqQroIVoHEk0
V2NuQqWxA9eV07stqVxnkuVDMjGC+66ngdiTXmDNGKyChRWGA4bs9fr2bBm6oaOQaYMdxULX4eX2
mBb4dIAO0p2c6oHHaFAZfcuI3cGWvahuaXMuaP2QMztozBawcRO00ezbhUYuruR+bEqMbVMbcw2t
KvIftJ9eCmn1MdXqqWpPbTO6GvlloRyqTX4nmxHbMmrg6v+vHCEfru1uadts4icniU5tpbloIzlx
TdmnyUvL1cPH98gEnAXEAWIWo1yXWmXRQmvQA6WnzrSOlqI+qqrm242y65OP0cxabyfIsWDW6CjD
5ZIKNtdmcbS0VdedlnxXO6e0cBMZ0vTGHtkmmH8ojhDGRUSHAHQ9G10wY3aKBiXEdLsHr8H9Mb4Z
8lg2X7MeeCEOXsgSHMJUgUBnKPX0NKlTDEIW/Smjo09q9Z4P6LxoNXvfdzIvtBGeUD1BC6+DTXs/
oJryYrYXUM5jqjzylKZ/Am6CpEq3YX8XIoTDRCtdcaKkQwbZKr1rdOixrppQLfu7Fi8KcyErBGyp
BFpRlOkBj4hRdsEslrSuQTs7ZyeeJtNhcpbex13sx3Uz31LqTMgb3sKZh1A7TVnmRstO/agf0zg5
FmT2MBhnVOM3xmQlW7H/YTV15HKonQBrFsADqmAbrTHkmEoi3Smuy5MOkiKi6K+Vs3ylxvBLY5mX
AeMSPd++FmsYANOCyUh8R++/Xtd6XTrBRJ0Vms1AumGsMfLycJssTsy+qpJTFnM/Bfg6qdlOLZ7i
tMP81PDSK7cqcqnrQsVxolV5QPAA7RvhC+hzIui/VSRaapZJcYrnXX3s96nvAC4pmAJQCj98IuG4
ECZ4S4swMsDzZyfbBpQRzQPdCG1VNkezYaMXUoRIBjTSvog5onIyfLf0r4x9rJ3jbcmAW4PWVB3Z
+7uZGaXSUsuqEMBQmvBj6zZJX0HMppqPpmyYbiNUwgHj5Q1jgQB7MYXTVqExZ9SBqnnKMASruGbR
pIuHXmLC3DLPQQx33RhEcXgwXYEvUe7FIdCp+Eq/pBwE2bYxhhR9Rsq/iv2V47nnEzLwkgxiTRsT
emLKlKHWX6Zk5OEI3gzImH6Ow5/rIkT38aaGZa1RC0tnmIJPxGkdnBQvliG4UsKoVu+KNHkGn9Nx
4tYtzbLddXFiGHsTR2ELkEdRQxTvOxgT55VBeTgl35vsiQPwpaBhF32QKcoS5QjBv6oawiOy9GE6
ar657CYrC+zyRyPrwt9cvjN9BD+kW/1kZpHJQ7JivZe3U3Y7dyPmuW97U1KQ3zS4M1GCPyiahTej
ZfEQTzL2cKT2XTRJGv5FZ/CfVXMo6v4mKDaJ4NyXoQCQojqO4TyDUdCKWrZ3SG94121gU4oN0m0L
9zYQXwrP15GSTwNQcqZQBVxwZ5BdWc6fMbMzEYKZ9frAp1wd+lCbZ0/Jlh3pCpdP2TOx24+Wct4W
7UyWYGo2Wi5omdg8VLLUSyv7LgMc3GKXkuvT5smxkWsSoO2i7341j7M4X7cqENIoLI3SIcDI8I0y
OJ5TsV1W2t+vb9CmUZ+JWj/lTFSn2EOszUkftuRpaMpTF/P9uGQ3VtcGjTSqyqStPz+Ttval6NbA
0CRXPfXVo5owv1N+LtVjXMgI0rct7+8aCvatWcuUWoMBmB+euBV6Qlo8Al1fu81tWmt6uHZgZkF8
m7OMSeN5DtIrjGSEFS9cPBrjDqr7Nd4yrovadAhnogRtujLPgI6OhWtI71I7v52K33PCJG2M6285
z7RW80ZBx1AB72Qg8RPCKi1tkwNDBIObbRrMWaA01KX1s+PcU/aQSFldt7boTJzY7J/lJcPjNpTi
zuDbdPxik+H48XVD3wx6rsG1SIDteWlwjqLkXJmTKTQ6wyfJfFDS+D6iswQRZVuTv2IEv2AprKVm
z/uw7BwwZ3Qn3FKD65psHR0Lt4t1YhQ8N+LIaL4MmAey8WBetG3uRjYdfAc3Gaspv1hqG+SVIwkQ
WyZ3LlBYOjoYKcvhv8OqGXet1XuYQAuqvJXotbl0Z3oJS6eXyjyTEmLUhfmcsqCpZD1UsqUTAjci
EMiXswyduDX5tdTmq6WrB8qaf9sic5nOdclhlclbVT7zcslUVnyyzD4E7ILHrGed3tl4WAe+nkW/
XbeKLRd0vknrJp6JyqaY6/0wou0wpU8OStjgdHrp+2TlwJJotekczjZKcEFoTeBFr5VT6BB+ipTp
GWXRyIvhmLwZUdfqdIyiycoT20YI0gH02qBuLlLBK1WMQfUGHokOZB/F+l7VgP8RWf71ZZSJEeJS
lFs96HGzIYxm1cstPeg4OAFMWWFHJkZYwmJCUaIm8EZpr4ZdX7qTyh4GPT5c12Zzp8AQpANhHNBZ
InaBnjml2eRlHw7doaW9WwHUjKoP+uT39eRaRIYysGmEZ/KE1QP26mTYJRL9ZDlM1SHTf2eow8ZP
17V6yxXfRaczMcLqKZjIJ2PDptCa5wO4QX+hpfRb1tmYsNNPZWcEGiK8rVW+lQ3P12XLNBQC44L+
3d4A4FE4Ke2XxqGB2fY702bfjFw2A7JpI3+1fCO1PjvRUYdkY2wiHnZO7aEYsgPWmm8aMkLaTR91
Jkbw7lWizrnaqWNYlPcEbSp59q0YS69yjgaXlAUki/c2hnKmEaOsQLMUFo/Xzs5EUTbN2q/OYLi4
okruTes+XDERsbqdgqq95iruTdUMkAMCOnNrryXfHFxzEyCFmMdYBq0jU07w9dyc7cJIsV11WZ4y
w/Drady31L63Slkni8wy1p+frWMTM60iCxnDzGqPlvPSmtWpmP+9bunbvsNAHkh0gu5GQZ8lz+uO
OHwMc9I8FI0WoN3lOI9xEJXJjValr0M/Ze51mduK/ZUpKIY2xwlUCVjDErQ8I1GCXiOHqpQBlKyf
/t44/opZt/Js/RxtNtSpalAnsNpD16JHHeQGsjLOtj38FSL4wmJwaFs7mAOoAMGfRMkeMBj7AUl7
r8mSzv+HQ/wrS3CIaeUUdW8inCjpctQXesjN5lhpJvfbBHeepvuKvfQShnJiRH9f37PtxUS7OGpV
sJV3XeNk6Afk1WPYaJriK1prntSByKrq217qrxRhy8qpV4qxx5aZuG8bY3ubLvlDk1Rugyl7VP78
60ptG/9fccLmNf1s837sUEqwXu3xYCSvE8Jn4dwyusfrdHBd2rap/JUmbJ+hZ6OpGCgmLDo6bmdQ
5I545ekHr7BkfnHzhKGfgoK2HeV8MaiMmWJHQ67wsKmfWvqQNKjNSq5AmyKA04b5fQN02mKNVMOZ
teiAJHtCJLaTZBfPzqEeZSgzG3aHEjOKiWi9xayROMvU9p1VZGq/9g0Pod07radxTAVf35n3uqw9
RyvyKCYvUH8RgiOfaa5UQ2I9rlcfbtuhDXS0sUol1+0tMSuZEgAdHPDp6MK9pC7p3AFXw3oEVvX6
MMpQQbDN7N5oWhnX+bsWCgC8o0wByGrAdq7VWOGalVaxqjl0MR5Rw/L0ufKa+asO41asUzT+GKjh
z9GvoqbHzslcQ+UP11dUex+ZQdKAli5gBqNlHv+9dL5zW62mPrYxju59OX/F5cGNsi/6onhtfUuG
Rxo/lvXDZHxv8azT6MR10t+t8WKPoWqCzVzrdnH+JPmoVehlREB2jP4OYIQTAkx64aMi3hc9Tw3j
kftGaHidh8FXj4e5q+zzgO0UyY36ve06eFFDse2tp80SKdSSvE6coWucR8rmYImSm5zKPNiWiDV2
o2a4vo4YguUqZV07SqzbsVtY5NaoVdSmnq+v2nuf/EYVALNFeRLtWYKTHHsGxtO0rH5S83cT4T5R
fluWw6ycRiZrVtg4IBZIEPDggglJwJ8LRltMeFhQ0qL62Ve/C+Y6Te5mTfBxdbBiaDED6ZgJYs1L
w2wJeIMXPbUeFYAm8O4wGb1nIMJg2M1MZU8VWwphUyjBwCfgznVBIW2Ixpnohf7YLPspT9xyfChk
nRfvZOD9GQV9PCNBDP4sxEw8erMCaGBGODlWWKFMxJLRT1oZo9n77GOVgxYPE/264LoUdVHjfFps
njloP//VwAXPSdgw28/mwetwfPPpl1MDS5dLUvx3MXoVi7Vb4Uh01MGEqGmaxcBqtCWEAOHaAc9l
N5b7Lk+/U5btR3MBwYEMVHlrQXV0K0AgZj0wvXRpIeAQtNskjawwqR3mgqbUG8ton5eKZNprW45j
4rUZIQHEXZdyWFRn8WAwGpr128Bn8ZuxYhfFsnLYOx+BFUQ9lABczMRbrTjt1aVJksf4/2GqlceO
TkGv/nP9TG1pAgY/7BJGF5EiCl6Im1mjR0lqhm2rG/ELqAYwiAcW8Eq7sZmTyOZJ3nkkBFG0VKKm
inKHZpurwmeJfVoOcBTjTEMjHep1nDUwdX6wSfwvsHgASTHsrqv3Lpat8gycYPQGAJ9cBEVSGmVq
RlWl/wyw87JuPFNnu0hTvL4qdoQe7XHy077+eV3q+0Vdn4Y1Y41V6MgQM26zbZtuwJELwb93KCrV
1xQtxAcePiEGvcpoEEOeaIvWMY0pNCOxFTaTGWhZHcTokW8jEnxcDB7TgYD49n4v3jOLRlX6OCqi
MJuiXTZydzaUG2ooEjHbtv7XEoUz1VmR5VQRnrsLtXpNWv0Ei/U/qgmO01tuBQIGG6X5S+tTjHrJ
u3yhYTk4vk75gRTToc40SbK4qQnw+VaOF1iAiO3dW0oLCJ7KQkAfptNMmf6s4g1fsl7v7iSrbziT
shrh2VGq7HgB7UFHQxoz3a0j++eQmF95nX8rLF1yY3h/bJFDILqDjArrplEhUOWNPhVGE6MloHeO
+jC6BUv35rAEhsVecRYkZajNgIW7A7o4V1JEYNhf6oYAoYJQArrV9gi6D5zwAKxe3VPcJ+Ou58o/
apopnm42xq4r6tlXJkz3X7eVrU1EKxHeAdFZBYhiIZRMNs3TmakUNfRB87J8Nn3M8ywSKesmXaS1
8E8EBKArFQhoYcXe9szRuaIqqRUOg4I5fX7Q6s61U9nLzftIvE7XAcHPwOAEUgFhPbuiV2amzGbY
zWk4DrlH8/i5xjzaxOtbTBR/iermz/X129IMDDgO7pi4yqDL6HILFWfK6rFro9CeWDgU2g2YTp/B
JPXtM2JwVQKgBVJMMX7NVqW2FYWr7XvujqTaYXzdT1h2vC7mXYMdohVwsddcHe95BMnMpToIng0n
dm7idbLOwmYpejdJ03+NZXF2eO7TvXzJ2n05N4armNNLRGgWmEpReUaUTDuq9R+E+0Pigf7zdUIX
rE32+hB8+UEJbQsF1AJ2OMRobLAZYHzrjrkdMCSGrviEmUIgsm4drVy4b18Kq0qeauCqQl6ldiGN
jkWLt5dUkwTrLZNZCQKR4a8zF6KVAkG21Diz4Z5XDA66TEGrGL9AyOte38z3nhM3ebQKomSAxh0M
Al5qk8NXluXElFCL+Ak546HgedAYYAscCkkoeO84IWoNAQAGUN+3ijmDE1cjW6Iwb5MjHniayR3A
n35bmXnfeLpSzl9Izu1PLCSuRxj9gdtejeRSQbtfqpqZdhRyA10pSEWeSs1MfJvVL59YyTNBgl0w
JPUFdxyo11XhUgCPgo6BURZelasfbbSBvZ/rJNxls8JE91ji2GGNoWTXyPiBdm3tNWW1M2v9E5nV
ubDVn57F1oEqwC9aL0ydXt9EpXWnphGeyejHjxUaZXGAQR64vpsKOsWVORlL06jhVMU099CvXuiB
Sae583JDb2XMixvJMOAp0CSLay0SRnG+dnFIMhBWzmFcfWvSzE/UL8wYXUNLAB87eLwCCIOUWO59
HEXZBjFuZVinK6vK5VKSXoGF1qUWYpohaCL6g07lUbFT17bjwCD5Lo357RINnpmf5h78b1Z/X6BV
n5X846uNL1n79DF5B5IX4dhPDVmW0q61kGkqwHJeU4V5dfL1+onY8GHrFNJ63jX4GPFBd+A5KING
bKkW9wC4ATJvrRSeTWSjLptyVgZ5lKl0FD/1y2Ud1YKn1IoWtB1GQTaQG2dmQWXJLtQbiQN+/wp+
DigITKYKUXyelshIF5hMpkCT5LGbDnPzc+7MA9VeRpBvX1+9DQsltgGUfeAn4AIvdjrO1qgzToo5
rJkNVmTTG1my64ByscSWG6HcWdsn0owSqVtreS51/aqz0z6p8ThopFNDIJ8cWE68ElgRmhQIdiuH
ONdOFwzQwsO31TNo1+or5nrhTZm6B3EO3o4tUE+uCFCWS5gSjEYU6BhujE312KayZt+tE3mmri5c
+dMWTqKMuRqaeblviXqjqL3/X+2jaDaVic6gbIamHUCr8CLvNzl3Va6i1PlaVjYo4v5E0+t1mVum
ihOHfjjUflBUE04ESzu9zCOcvDjrvpAydrPUfNRp7fVKdaOwJAC0liQmbRnOuch1pc8Mp+xTJVkU
GI6pTwDxwohRRTwK6Krrmm2KwQGEE8W4Ch5sLsXYc6VP7ZwvIe/iAOySwVh2fj3mkk3bsgvnrxgx
o1R6tRmVVRuryO/QqvSisvbjcXW9C2D4GY9PCEVCMMj7LCNNzfRwVBW6ZxblnW9mCkZ+CJjv+WfW
7UyaEMVJNKdNDRSI0Bhi5S6Z1SnsgE3q07luJWu3aXxnooQt6jAZXcQFYotqD946+OKAM3Bmnsky
3yp/VvPvT5jEX3liXQuAKSOLTcgbq9ZL1ZsGUMLzZwImThJGr5EuGJrYkanjqXjAAKIWWvZyYzW9
uzB+aOKPF8tgE3+lCCFGsdGSpBbVErYd9UkTuehVu8PbrsQYVtMSbto6ulRW3HLwOgLX6PIQlbVT
2a0NZbqMuWM5wxV9bRGe5wgENbX28ZCyAnGvECBI7DD6cimN5T23WwzEhLxRnxqEkpL1X1Bik9xk
No4sBq1BMmsDSgCTV0L+vZQLbaxkJiGJVG9pWMCWTGLZmyJQw4Sfw0sECt6XmmDoGAhAC9dCm8/t
foitVyg+SPzCxo0MqPUo3IN0b1Vm/YgzR0p6DNxHRU1CHaRXmMxLAR+h0sLPYxnNwMZB1XEtoipq
BSu6lbBi5qCYSsd7LUR18BbvIPnShWtykWW1l42RO0Qy/qlN3VAxgGK4AL4r8RBupjyKNRVFR92P
ByVos/y+TDKP4/ryYa+A+Y21tIlxXiTdQgisaYaZB1T5QzvJ4iBhlLjtqHCPmIvsrr5lFueihB3r
LVJOCYOBa0gkMtp9SwZ6vK7N1onFzRm6oBFCfxcsBrvR5wEzlOjUjn0z+d6pL7RLThENF2QS12Vt
mgWKSACHhK3jzn9pgA0d0qiMWhLGqjHvdABR7m2j0oISOKO7ptQK5GUYFq1MhnTtE6JxWQB3w4rf
L3JLTbVe9MCfwbXEjLwE80pmlLlN9CfCI2eqd0FtSR6vNtcVmQScIJYVT0uXumJ2sQTcJgTODXcH
5zsHv+kwQOvxsYWxXNduy07g51Qk9QCufldyRxuyOnNmoofW7u7GLtIDDMOy/XUhGwkSOmhhKph+
dRCnhBBiRIsdgYaUoPU4NULNnuy7dpwML+Mp86+L2tQHXPWoS68PL2KHZJIRntFC1UOVZfFR71r7
Rs3jShKs3o20rsUpE9VaQJ7AnaL0KOxR3zckcqAMgkjrVbQevLmg1GdNRr2ya7Iv/TA9JIVqYraJ
D16LuWKXmon6el3dLed1/h1C1GzYglfw3kQKldE74H+j3UPZORkyePaJYsiFysIRTEiHBumc6yGq
POkh5WT0cwwEnSZlKQ7Xtdqyl3OthGxttJZa7UYkhqPVvNRF7bKav2idrMFwy6mg1IDWRFThVkwK
YRM7upQrUmAIzEktGKlymjJ2gId2Y4t9QxaqAI9X9sK6ZaDwmKj1U7SwgKjlUqjjFIuZFtCthudq
9SR2JwYy+OsLuGUWb2xAeFMA0wwV9grQqn2y9LUetsWk/MxNgLT5xgxprtbZ/4e0K1mSG9eBX6QI
7ctVqk1Vvbu7bc9FYY9tStRCUdT+9S9lzxtXsRXFaM/Jh44wihQIgkAiEyrjY6Kr+gkrm4lGAgrQ
mKFAwUM+4x1N9MQHbuWIKfZD1U9RxsmTSEGUPAqAjtz0cYA43/VlrvkJmjLgs0FmgurV8veztASk
WRQlzsI+MrMcIh+4J4/o4yYg7yTxW4r5ALWg8A3SEsQx+b3cUmuqtJlbR5pkdpR0Y7YDQKyNWnQQ
FKFl7dOh6g2de3ScAC1Y/OdsTbQISuiqmPAPPJWLMgjNArLDGotBdaUwtXbRgLENgRKPcjz3pHTE
yqZ6ZgIXeI8Kjq7fAgIIZ8w3s/2ZsEbhkiv+gUe/j9wO03BYnrQuI9DG3HBRZ9QGtrH7+wqsWgsK
qe+/1HzndCqS+zXfOLcn+caIyb7AKEb92FNnD7aHbeAPW60vd9dd8GcDS363nNuRgggBUfvgTw2y
oELsK+rEti9uk+ADVJfBSwXCcjJihPaHALrAJV3UJuCKocm2cUBNZIKLjX2rHGtXt0AGuHrUe3dp
nyju+NWtAIXQwrICoKfsvb5VNLYz2/pRS/sdy619Mpp7VOj/wJ3QTgT//lLkQUny0nMhVNiCBHA2
j9T7Whhfq+Bjbz2a1sFqFLillSMCCme8qwC+BH28/Hjz+gQtok7DabQcbG5vPc05G0PR063w+fP1
D7yyeWDvBHcMGPQw9SiXPDN/cOoEcsPHAtW4fLBRjl/Q/ORw3czampCvY0ULLurNW54VGIlZoHXH
rM/phvmTsxuHLt/obeWFrTGw/2hP+lhjV4H9VHOs40iyKsqgGlLx4gljQDddU9LN9cWt7SHej8gv
kWGi4bz8/SymZaNDa5D5Wceup2DUq1Nzi0eeix4CVU0mrIQZ6LXjzsNDDgPfvnQc08lLG+ifGSBm
uKmdv5EchZOThB1/9vT7UQU7XhIR6fCjrY1zBeg+PpqMJAFRS+JlXDePnZtmUTNaUMusoS9pjm0S
Qpi0j7KhIpEox3Fn66xSvMDW9nXBzGGlYB3Ak/lyX8nAkUrYKNclnr8f2maT9Mmzlr+bFmBBJAQY
YgGeDleFTABsFyl0b3luHV2biI2f549mWVSRIyZ3xxrjveyLSyMbUkjLSw9oIzSDLlcFTB2jblDb
RweKIV2YjtB+aHJh3gJvM0bA7qTbtKY/rrvo5fmDKtvSckZbA4Ag0DCimnZpNBdOxSefF0cIBJBP
E+m/YF7CfNLKztwHc6kiMLz8cr/MAfILaAmYGdGMkq5eB+hlrezdNp7TCRC7JtKsaVNqqht+uVR/
++c/ZlBvAKJvKXDI6IveLNAXsu386BIoVNhlbGsqzYPLJOKXCfCSIFGB9kqABV1uHO0Smvau1cZ5
lkaTCSHZzgutxt2ltRd5BnlXSf8fc8D9ALqCNYFY6NJclmN8P2+M/Ch6HGuH8RpCHPkY+mOj8Ii1
vUPZEycblyYmLqSgZetOXecVz48EngCM/2xv+7xXddRUVqR4pTnUN6oe65lbvhFJc5+75buixD9b
drYQ6QsZuRhmo4ET2HoVVvPXmYFyr3++fn4uI+EbI3Lz1qiLLrGctDimE9dPbCzRKcvG6QlMztWm
GjonsqqZPZRpo58ASHgfWP+teen40p4HA145+ZEN92M9n8BX/nB9gWsn9swdZIUvSIQGPvX9/JiY
mrPVTTAKarXJd6Rsnd11U+s+4aBcjAFVDABJwYFnVeebWmk/5eZR916VhK3rS/n9/y/2z67jjs+e
7yZdfuwwl+PX34itfWznx/+2COn4oGoyugz9JMyBfxnH7DafVTolim2SNQBTaupZRX9+8+ATKkwB
xHUsff/+ZeCoA2C4lOI8GQLi+BkdoF6UHwN7nk5d3hmHzigVvrV2+ZwZkS9YoY+e1vtjF6OeI+zP
E9XQ1Y8AcXTnO6drjeA0DZ4pXq4vbdUqkNfGktzi3S6fmRSTvVpR5MfaNA9i7gFS0w62WUWmqaJ0
X/tUgP/9a0rKNollDb2ZI8qltR+a7rhJ5vchNX9FgHMT0sVg01ErUaPOj6bozai06/uMFfxUWFqi
SJ3XbrwzS57UO3KM0i7IDL+zodLE+41pfNOzlwqQGNX8yeoXWtAqGECB8LL80JkqTJr1NQ6qYbw2
/NCCu9uoHxo80697wlpAsM/sSJ+nDQDs86Y2P7aV/ZTOydYrnMcEWLj/ZkaKawJ0nyXxsRzCkm1g
Fo+Gxl4xlfq+6tc/rnC2HCm+CU0MSWr29JgOJ9fcaxjTC8Ammf7JqT0zI0U4horQtEiUHUcQg2Ns
ISD3Qd1t9TZV7JvCDeRmMlTRCpANw+Fyc19032rjuQO/qFJLZPWQ/l6PHA/cLnCJmG3kpKa2SVMR
z7pqhkDhaPJcTtkUFqZZANB1x2e9FYDsxYHNN9fdTLUO6fMH7Zw2bTPmRx+qDqJr7rTAUGSh618E
Y7OA2+JhK/eEpin1h64N6DI59aOd+DHJnD0bm49WjpLW9eWs21pCJySfdKDEL29rnSfzQL3cfirI
voJSasnA0ti8uoWqfqMytPz9LC3Q61xPnA6ZvA5iJ9GX93M3oTU58dDpuSKGrjvC70VJOalo/Wqy
c/ialTkYow5uQYcTa67zR67w28xSLThbEp0D8AZpuOJEUUR0KrfmOykT/x9sfpuQ7h3Stwk47n16
LFJvx715D5nQOqr5u1AYb8zIdY0pnbumN+DUjZaUh5wYGJUq++xWa4mqcrp6vy1SNRhJBYRdTj+B
fwaNcVnD4SDjAMrkoUXrHci3oNrbmqpft+oIZ8akwyqoZ+CFii9East49qnHadRrlLGw4amh4oe/
rA79s4tn1qSzZOIhXk6FyI9OZjyXBrnjHvlsld6rV+Z3pj3eG0RXvL5UuymdqtxGe3UOECr4eC+M
eAh+aKC9t8XBH1Up0Grg+706WU7NwisI/F946IEzOfRS77XSDNXdqrIhufs4e6QbahMnquRouuf0
zuzG/R9EvN/rkMns2gZtXSeDDZq92JitBKA0dT771R+lPWj+YQgWs1MAXF9GBycY284R8IYEmpwE
A+QdlL6dXFcEoVUXX2CIGGVAw09+QphZI6YA/NnHqbM3PuvCxNZ2ePj9yT0BtRI0aTEtCg6Ny9Uw
Z+7SehL06Inb3OBhDWK24VEbPl3/OGv+jFEJw8NEDxo6cqHMdVrAjbWpje2pOrhGbBMzmgeO2gia
R5iuuW5t7U6CogzgCUBROZ5c4eRgjah01tJjz+OgO4JZN3LtiM/v4835FRjO7LyhCfWzvgJ6IT9q
lRMWMwWbArS6O+cP8oZzM8vmnt1HCQtEMoFI/8i9Lp5thjdedjPQdOvXKujZTzEFufaHkh9AF3jp
L2Qll7YaJyBo+jUoiQhfu8X4KYsDyMLySBRC21hWbeSb3C+gSpe28xhqBnKmXTb6xfOgm+RjBe6F
JGyCsahCMk59u51sVr++9/MuU78oTYJBeUGfSMHRBniRstLE563mOC3Lh07roRULtiliFO8jwPvn
Gy9oPDx2gaOVa66a1RUdKocotYlx7wPUGDq0CQsGHM97V4Wq9ZkhaedTPpaDluJh0BqvqbUB6Dlk
ZANc8HUzqyfxzIx0mXVUzHNhETyq9YfZeybds1H+QG3PM6bouqW1CIa+lLXoamOUQe7fWF5aotqK
08FHvsVM5COZTBDz+4rQsna3IKgsOS6eIZi8ufTYmeTUshgy3cYXu07TbyFs9wd7dmZCflEXWt2y
abDoMZnjnjehbgxhpT+3Gg5AUSkC/1rwOjcm3S8T+GgCTgZ6zOdDaUFMioWAytjix/WvozAjV4+I
nk+EORrF652/CiDEGm06Zo4Vgoj923VTa46wQEpQ7wetD+hTL7+Qw70RMut6G0P14dbG3i1fycC/
f2DGxbwt+jBo5sk3ptHyeSalbz/Zw3YIUhStQ19Jmbu6bWdGpLdBb9c1c0CIeXS0e6EBkwCJ78L2
o4mliuOzdlDdM0uSXwNBCadebmawpkWFFeb2w2hOG88Oa+PD9Z1bXRSkljyMtKKX9eZ27jPe9RhJ
OVbBizFS0Ig+mmLPW1UaqLJjXjqCAe59fQJ4/jhj1GG26luWPgxBtw/qXIGGVFmSXK7LyqksU50e
RRaL7FYvq40+fTScP4lxLmgUkFv6GNuSM42gT5rK05n9VOkFRL78dozKIZuf69JyFB9p7RVybkry
PNGAGXoQI07RRNAbeZhy0OUYWZQaY5TbXthD1f26W6xG1rPFSR5YWIGD8ZuRHnUwpRIKrVMtUUzS
KhYVyFVRNrp6NyGylmUWAtujmVsB+S19ejCbW0+JE19zC6S6IC9bINsg3r90wDYVhGQe9pC5w7ay
29D0mhBVWYjTUsXmrQU9HKllttqCMTnomVZfccbg6wUFkUM3lxiPym99t3+5/pFUdqTkkCQl5giX
enzeelGXpNsJZ2ssVcRJP5F4l4khki5A0H0oZHggDZeuJWh62D6DSkE8tDcQ4P4AEasN6aFRTEg4
1x88/0OC0e42+e4kr7znT+9d5UXKJ8d2l4xM9AVoDqoEREf1sE1FGqJ7ubtu5q07LkMEQNBBkgFM
bfJraFxGIkzo6MWYvNkO5WEGa9NEKoyT3Jfkzu9fr5tbDpC8p+fmJHesWSrwLK5FbAMf6FY/GJ9u
AfffGuZns3qE8M+m1I3tdZuqJS5H5OwxQZqmNaYG39Htc8DfP3TJQau+W+5NX7aA1hyuW3vrnZcb
Knknb8qhd8yEHk0AzA5jOvenTrMBK3VKXRFKfgJvr+xmIIWrFI9bHTO6qERDqTvohxersYBwdiCp
kAFzielMyqDt1nmHatD2WqDZoTUaDzlEF6aZ7ngb06T+k93GUBzm+wDbAJnh5W4jxSobexRzTIYx
Aug2tKdnWwTbomH7NrvlXaVAub2N2dhw0wC/lAVQGIZuLg3OmCQZicusp5qXh7KYNvP85fonVVlY
/n7mQOag957H4ECF/jcz7oZG8R0V/79cJadVEgDIjdJobVRQmdJ3KKYrzt3b1Op8kzBSc7mEec6r
diiR+04AUHJNe8kz9uD1BsbXswJcSyqGouVMvfHMfz8KsqxLe41umyPwIiBpoR/odDJoBS7/p6D9
fP3LrB62MzPSl+mrbhIZQ5AcBx61nhvZbXegg6q6sm4GJDqgnFuIYKRzVoKVz2rBz/XEWnFsvPS5
mhuMKlTvv0GXr/SvHbmglziDz+upzI7NVB4mq7+3vE/VpBI3W/82v60sqz1z5x5lKXPwa9ws9XOW
HYLqVSsORMXdIXEfLWWEZTFgZ8VLFYQ9MuBpplamV5NrQ83d0aN6kVshqL+EXSUyUB45VjR3rBOR
bRrFjicVecSUgUrce+3LgbwHQwvQ3F30RS7XalWOoHWGWkbKaNQRD/BtA7j0bnfdD9dOMNDh+HRg
jcbTXwr6Q885dJLRSa2tdktIu3fadnPdxNotBiADaB+WVA7aIpcraUTXQ3CywSN5+it1brLsGzdu
MvtHPjz006frttZuaZCGgi8KzxMM8EgxfKaVh8YGksY8M/ZWcxukn7sSHTURhOCz2or6vgpU6str
XgnuSHAmgFhvocG9XB+Osp7OOrWfhuCj/53hrTzm8ZA/Xl/ZuhXQmQFejxFauX45LAQJmotdNCsU
MKm2R/mrwtAkuwfvpCKDW7O1lMwBOcUEFGo1lytqp9LidoUKsC7AoYS5TCgj300zkOVckXkrLMmN
b50UheULD+VBoHBDgU4bWOj7/sAblu5bp1N9qzVfPFuZJ50q1Lig0rjkHRY0Royeh8H8PU3nW8d+
1sfXseH7619tLZYY0GLE6AWIgAzUYy63skhKiEUWdhMHlY1k2D61BTnQfg5TroWNBkozaw5z9s1z
xsOfmLaQx2AUQ0dzQkovapAs5mmnjXHT2bfl+FKO4LsQPxy3DqmvRxB+CId+jyqm4puu1KUXopLf
huUD0ZI+q1qsuWuLkNdIyfsvkx+EXY6l8ikqmgg91ajOP3ENOijtscuf62nezEGxvb4HK+4FYDO4
nxARQGUnf267S+w8DWh2DCr9BPhzRBhJw5beNr6qEb0Sry9MLT/l7G6qBafGBAqM2EkpGxg4N4qc
4tVv1xpmbzRh9rlqo98GO3ScQAqDmIq+CRS4L02mQd7XiAhNTOPsIPbZ3tnbO/3gKzbxbQaGOUuM
Mtu4I1wHVcFLM27Rc29o8uxo22B7sjDz+DTmIhyyJ10V5N5u4mIKFAG49JBoyaTPlDW6yaljP3nF
rh1uvCxKVNhzhQm5itEDxorqcAHo5Xww+L6gcc92173u7Z16vgpo8Vxu2GSxoAvqAqPtXhBVphVb
ta+IK9dXAWmSSxM5y1k3DyJFYzOuvOe52gel4u2wUkW4XIZ0l/plQN2CNU08309RE1e7dOPG9HXa
tFG28xRJwtuTemlMSlQNr6s6joLPcaRPc2fssnLnF2406IpVKb6NzDynNxPCAUVE6Cdzn1l5nBBV
KU6xFBmSD+CjLWZ3wKOrgeyIGVqQYTC0V1/YCidYN7Qg8tFYg2ik5ARJMoGvZjSzYyno3i9aiO2W
xNq0ttZEuHZUw7Q/U87LpxG+0YKTx9Qipszk7g2G+zRryM0xrmb35IxuBEEmw7kftOAvbutbhsYE
7V96+xk3+NbmemiwL7P1/i74xa+QyZMGw1ikoUQT8zr4ux7M+7TxIjeto1lZMf55jN6sGGLKmDSC
MN6b8RuICBpVZadNnLzoP7QwjegHLbLDpIicqNyRzfvm+JaXB3JxMGOAGg0t00BOX20dsrxOFQwQ
MXV3oBY5QH0wqisVJGf1aGPaFTxsIIUDP7LkOf7c14R2Fo/F1vlkbcgxi4JbcdNGkK6JVDfjypED
29tyAeMNijfR8vezm3HEmEjHLcQqHYMC9mREc62seC4/WPpQnoFy58JcglFhOap3RFSmPwc8bjfG
ztrQTWHfZ1G30Td0G9BNl0SGAhu6tipwfKDBDigGOtzL4TxbFSBnTSmYIEcxsP1sDA9MqWG0cr4X
GpH/m5C9IZlTfQZej4AipY0qb++BXbRg361UUYeSuA5+uh1YdqGBgOYIslRZvtsS+TTgJcBjy5nC
sb8TowYIixWhNhyn89d6/CvwN52bReP0Pvm/f0wvDIwLTc/C73q5jSgcODVHVnbU9eep2mckDtos
tFsjzGtVl27tk2Fm/l9bUiIzkTnlhkN6BOalFv69ZUKR+i7/g+yG5xakKzPoiY/nekqOZpc/2ov2
JEWnM2y1rAlTY64Pgw7+vHdnGxCX+L0q6ebEbBQ1e5b2cd7xrV6MB+ql/82E3FOveVK3GghNjwI0
LKPv70F/ofLBty8z1Ah+L0OuVFHBey9hnMfuX/7e2w1foAa51aLpm/bXsHF32aaKmjDfgDVccZAV
38yRsrU5r8tlLpAcNfOGJK9gn4lEi6Y0BAdbpvAPhQfKr8HZdYoEewn/oOk+G8tHkE0rdFNWMsPz
fZQJqdJcZ5x2iEtD9miBrNUCz0X1/rrvxceSCwS0EdSuAjhE431th+41nb0P17165eEM4gIkGsDT
gZIBRYjLwACGhHryzbaPHe1xHD/UDt6OxTc7e+gyjLjbNy47FEzfXbe69n3OjHqS0RbQWxczr1oM
BZ5HkrSRNahYo9fc7dyEFPBM0uqY/PK7mFlB0kW+1mqQLiy5iPzWM9jWGZA5bcRMy/31tf0sW0rB
CdfUghPDxmL4Vlpco7GSZD5GlJM0jcbxdfLqpzar0Dv7UusYePMpIH7DLqhHuH4fxOaobRLebDWL
t6EHVKPf8KfRUYkbrBz8i58lbUjVs9K2p6CNBSjh/HHjVfPGRB/PAxi5PZk6ixT7sBzot/uAmxV1
b4zj69I+dB4xXfAsWk9gZ4mrDduPGOy5YTHbTIe2UllbuuJvrIG4DQ3sZdpZLibnPKFlMNRJbGp8
77qRQFGATM+iwn5aP7jx0WaxO/x9fY3Lnl0aBZUV6qAGpooWlpHFCc+Sk75pGUTfSrTXpvSLC2fT
CLhVUdqNGO8VygRvbS0HFVzNy/p8VJoubbF+GlmDpuhTN8dT9poNWCNKPs77B6ov7Uh+kk5zQTVv
wD0HZtGpfikGfLbg83s37tKIdIGDG9N2aUPJsbMzsMHa9WZifEM6zH5RV6XYtOL5gCUjL4Y2Cngu
5K+E1wCnxES2YIMehdeh4R5bDjEgcaN3Rwv30PW1rUaeM3NSojBWY50jC0RwM9OoMB4S9sILPayq
D5mq7Kkw9QaZWgmvaVH3j/MB7Ayth0lhiB9/AjXnxtaery9r1f9+L0u+i+q6TwkZxz4OAIWvSj+0
zHvSB2E+f7tuaIkLl4cKvnFmSPKNght2Pem4kTT/NrBuOjSpA19xe69de2CLR5UfZUsQxMmFncbC
ped5CXrCJYmQEHf9Z4x2xlllRVb/wvkWPC8hdTLF5bBy8QH5iS4hiHsBgZEf1ZoHmWjLnbR4dPK9
nSAxNieuahKueMXCH4AZp5+8D/ry97OolNs+mkwtHHDObogOBYxPdnOvpzcmfXz3l4KCH/YRAdd9
O98yVrxnBsNqCpMIiJN94i7/KrhKoXrl/F6YkdbTpIboNAIzrX8fBHGuHfT0AeVSvJuiZnofxcrP
l9KFNen4OjpzSYERgBjd3LT/ngdxzRTe95N6SnJxNAuWmwP3IuYlrMsvlNmkoE3u1Gj8gCU7C+se
LbatI3IRPGeVhsItRmAFo08OIEXF48SZ1nwivVuUr3OTV+xxnJIiWVRAMztLIuGxzLifs8ExP/Sj
WOBHgYWHJSh2plKbs9Dq0TCkd5SmgJSJgBHypJEqqzeO3xXJRtcMW+yY1cz1y3s95OKClFGU+ch5
0tGqjYlubowGalRAldjB++8smAF55s9UA5extJ9G5ouiJ0g1Jo9GNf1k4SWdKd4vb48uJAZxqJDZ
oSr3hp6jboe8GcvcfBoDRjfI1bzbgNSqPvHb4HdhRSY2zYuE2k1QohJWWztjQPkfTFNur0KdStKX
i5cvdkCJAH4YkB7LpYhUY5ilwsTJkzV+bOwDG8mmLD4ALU6bD5ZLXrLGCFvhfEUD/pDTG6e8K3o9
FNZfhrubp09T435CQvLxure8PegXP8pdPsFZ4PLNKc8HlrZxNvfZQUM7ZjuMWRM3oFzd8xlEX11Q
WjHratWdfbnt4OJBdQ7ZAdQp0RABQ92SXZ5Z7npWm24p2pMHAT+3+VYO9cEnveJZumolWCSCFmcF
yfCllSLAjBSdy/JE3XYA/sqvOhZh2lF8z6fUVsB914z56CZBMAfsp5YM/dKZBQFXxxYnok9IqUxQ
ihBQtpvVwfdqVbn/Mjn4tX+AA4DA08VoFgZsL1fGxq5suoq0p8n2Tz0UmFmmxfXo3nGm0ni8PIdv
TUnxubAhezjpiTg5QbOfPfoBwlIq7uTVvft3OaYuuYPfW4FggyZOrtdtIe249Y1mS/r3HfZ/luJB
wRGUEQGubMlM1UAjgQ6eOCVWsuvBXTSZ9DCMyfb6sVpbDYrQCz33MoUqE69x/HgDtzI/lYWu7+a0
8iAIn4OpW09erlt6+22A5AG6xYAY4NKFl94OpWFlraEn+amjxUs51Xnk5WxSLEfqjyzbhskWdL4X
5RHThGTZpbM5nT2kFcDRp8ZKPqT299rdkzrYunjq9fqGFGPEEu3GsT805ZekuCdZHdau6sH5dlMB
RIEoHTBDwU9Ou8sfgYc0caBnVp481pJ96prNtod2VpiDYExVs7t8Sf9aMMa6kK7CURZ9wktbDekC
wmsApcQ2fbA22TbYat+dvbHVD8msiFFvT7Klg/MNQHDgX9AelmKUyYBHoX1FT1rdVYeswIRXKWrv
yR2qL1xvVLXiVXOIvgt+GvBMOfC6AyvmKeAoQJTt49wPtw63tnNa76j1PsKrX7sYgJEsCKBC95YN
rQtGTkVQwjmnauNQb1M63Q14mnfXz8DlJfaPGXMBDIBkEBer9LEmVpST3aXuU+35W+pDsBDzdwEo
d1kV7IwO3ZJyVOSTa74YAEe3CN7hZpcV6AbwA3kzLdoTCuMRGNE+9z4LfSd5V7Xj58rQjQSZPHjy
DED4zUs3BDuarln+mJ8QpvxQm9vjWPbbPAAp4DA8Xd/FlUgCWw4UTvBmB3OYtIuCgiGZ6kV+MikI
5Kyg31m+sru/agR9JWCvkIS/6Wb5IDStcs1cwnzz2TChXjQA63V9ISvfxgBi7V8bUtmmTM12cueA
noqptcMSYiahCdrGSBeNikFVZUr6Pl2p1xaxZhC0ZNWDr2mbuQnuq6zcXl/RypFdKP7Avr9MjRiB
ZGZIg7Qd5i4/2aSmYU7m4ww1psL1y3CaDcX2rQV7WMMM+wL8A3fPsuizzAwt/rZtJ1GdbAGBpObv
oo41gZlsf965Itjk6dHJi9tZv02aExeYw01CK7UUv2LVUc5+hOSNVqNPKa19cQoEMtJPjCsSX6lR
/OtoLW4Ckjww8oEa8nKVrtWYRpNzfsLsdx3XO7Ltw9Hb9dG4rbbVXss217/hmqvgJkFKAKrUJeBf
2ps7PbO5XYpTWnjfwKuwBwn5w9yrwLVSx/P/6/ptR/J+XyvwoOobcTLrKNl3e7J1N12BVRXbbJfu
/9uiZMdshFOn8JeT0VhRwot9ovUbbraH62aWcsPvx/vbNUmPzZR0qOjnWFNjfB3RPG1zQN3MEzHB
+yVUil1rnnf+oSTH4FBzdspibE/o7mv1qTCrwY2NysmHP/EIQBQ8G7AI9IMkj6hTohNeGu2J9VCe
mPUQNG03Q0b/IHjgckTBCCB5lLKlbzQNxJ7mDFeV1gRhgypixdJjWtiRRd5Ltoo0EQNLkMEDLT26
Arb0nfoi9W3QyjYnbU6jwA8Lwwu14K4aFenZ2lk6tyN9IpwyvzZt1p4st912Qt+NeGPVvhlfd7u1
sIus+qfE95LESzGoN1v0uIWfIzFzxk1lsGeo2oOM2+PlvTeNim7D+qJ+W1sOwVnYLWe/ERDaw+aR
IMkevcztoFlkZSb/PBBdiXlSLU56PwY5GCMCDbekgeGkHrwFtTuGxci1rWMPBo2CLtNeru/nz9eV
fI4XKjgTU0gIgnJWDeZpkDV7fDhVo7MR/IfLve3kdlvPfRpyd5MVfAt40MZ0NIxFfhJ9shezGbpW
H1cE6CTUZIRlbDu9B8n0o6363Msz9tqvkz4AbpwcK0dnDm/rsIJwZR88UxqELe+ipexeeTwc60CR
Sa59h/M9kb6DoxecTH6Vn5xijmfhb+e8azYpdbZ24zXR9S+wFkjPjUkveTbYLW8L3Kp9cM/xeOOU
bvLhdch/OPTrdVPX1wVh40t3JiDBcasE6WSds12a8QffST9XtN3kRFOCpJYY9vbTAdGPCi9A/bYU
4zIQk1gYPxUnez9t3Yjtycvw2Q77rYnOZ6WqV6/dEEjGMSgH1mwTap/y0sBriIdwfgLcq4jYJDZU
B2z4+v6thYNzI9Knmq3JGowR19BUZ4csTe586sQjYQ/XzSy/9c3O/V7Lz67NWdSZIPapczHy05yX
Ucm6j35e7udxCh2zQZW8Mo8NmfbXba66xplNKUXRdX3uy46LE5gb91lvQ56VbVB5OI3D5+uWFJv4
Mwk8W13n1ngSYsz0xFCFr/TNqPGwUbXdVVso3Xp0YJWL2CBOeffFzA4kuyPpl458S1KoUajKpqsn
OMDsFjhXF5HDZW/PVoQKjxj1DCvyobaQPU3Z34X4UZK9IVQDdmtfCRNiLpCUHqatnTcOKCbU9hEO
s8B+bOfhI37PEKYdv+/KXOERa6s6syUnx60728VoIsEbqHMq/h7LWCfsmPf7NleEpTWPAPU2Ng91
HdDCSJGiLhApgqISJwapPj2LTP97qSK3WXZGPlOoNaPoAWUxkOlI/u0XhjuVy855/JOe3KXls8te
KJwDXJvlyR+f3u/k5+akJXl14o2Y0cBTCTPFxtaqTr6jSLgkuPCvDBxQYR+9fBOCErLbBUk/lNOc
owTM48TfBiA2oZhu6b8K6+Pg5mi1b63khrVTNNkxx2Tp9SWuRdxz84v/nHl9kdhekYED6cQWPvOq
HfVImKCkuW5l1QvPFinFdZf0RdEXAT8NqR2V0KSc2Mvc51u/DWdf1Q9aPV5nxqTjNYx63o3zzE+M
56Gb77XB3IAatRg/XV/UqsP/tiOTm4uiJaXoJn4KwIhoWp+1uQihgKDYOsUHkge+C+ZYlUnxutWM
m4neOSoRo7UYe+YAMoO5k4oGtW38/wW/TbvnztpXQLFM5qLEG2rp3/9tz6SIbqJcidlKtqRJB4e7
mzbfQu5nc92Iwtv8ZUvPfBpAQ9A8DAY/pfSpgrQB4Hlb4mxb+yOlXXzdljS49ub8yjOWQVJBEdKq
xcm7t3Z9FdIdNN343/uPRmRtp8NjqYedp/CJ1RLL+UeT7ipATlhhQTfyxH70mz4WewKWIi9cyuj5
rrgdVS93latLUaIu/TLHOwafDVPhwg/H4jBWL9d3UvXVpBiBm8MZh0JrIBVehMMITQ9vDiccrdkC
b0y9u25NtSIpSBTA0tU9SD9Pvv449XFdnbr3NfJ/eQaUiEAKDigqFK6k2wPkTiTnFqoQvfbCMm/r
05esUin2SOCft1akE+XrvNE1k4wny7/XKzdsg+fU7TDke2MCjuyNQP6kB9NScbev7d/54qQz5hqD
Y+R8KE5+kx1sp7r1c23bCluBIl8147uLtHwApL8M9W8YBOvS3G9Po/03te+D5quuoihaC7CYNPnX
hOTbBoSHGJI0fKbhYxU89Cp+c9X/L/k18TlPbeAoTyS4o+13M1NUN9auu/PfL3lyDaUI1Mi99oQH
1c6pmvupTtJwdnmYoXujiDyKxcio/jnpDTd3sJgZXH+BMz2hEbx9/8k8W48MK+u6um64j/XwEVpw
jb1pyCdaMkXcVjiWnK2yKSe8Y1hI4Wx7614fT7OKCX4toC1ka+BG9EGT8BO2cnYNdRov/LQy25Pj
BjS0oX3iZ+6dV2dgzjQPIDtSpHJrjnBmT+7AJ4OVJQldjqQx7bIU2VWVYiCyhrqcf7j+jd7o2y31
SMC9kLaC+BFgEynqdKzxk2HUJjg1+Mf9GWO9JagTMSWu2bd+ne8ca9g7Dor/QKaCDWA/EA56sQn5
bKLvPOqGWZNHqejvphLz7F62Qcn2R9b+uP47176yj9YbJLAXxkBXOht+kDp0oBZYOXTnf6Rd2Y7c
OLL9IgGiqPVVSy7K2l1eX4R2203tu6jl6+9R9bSdyRSSKN8GZhqDGlQUqWAwGHHinF30jzPQ47h8
v21jK4GCDjr6evgHg2TCm6RQIiuF1l96ikz1uZ9iv4riR3CrPXX1cpxs5g84k7dNbi3LwfQ2CIAw
9Yd20mWCA/WcqbQrvEuSGHTLbYELsinTF9ZbL7cNbb5Ozi0JiwOyKrKUBYeRZR8ysB/YwyOpbZ/p
5T4etVNc+LV9p/RQqwJoobbtB/S/Jb62fiPxzXf+JwjX6JBbvZYZIHEa1Mkbje9I6hLwAyg9DZwI
zGvcM+sPkmWvv/PKpq0D0wqQNdCg61E7O7p8sDNi8bXwsLawiiDdOYH+qrtTQJFgWf5tc1uBwjmz
JtxAejZEpDSRFKNs/KmuB1cdFbdQ2nCYyN3Y25I4semwZ+bWn58tzsgACKVx25x4cqekf7V1j1eS
12HodrBd1c4k8XwrLKGhD+5p4NJwEgVnhc4yFI5j5I61sivGoG++V18nR+KoG0Zw/vDbUftGsBUL
h9USx01sItfq85q5c/HZtMaXQeMvKi/fX1a+MCXEFHCdNgqYRnJcGFWjeAamOksXus8scQto0tu+
ZrVMUiV4U8kUHPLcqFhM7KMlt3KG5DjFGKKhPinMcKMS9LQjBlfNj4am7GLyPcl/mrmrj3DWhdyp
iA0Rrp+GQ/C39/vG2A1OWGfHSsM4iZQ5dSsTvfgbhVjBdeQGTQY3pss4kq95XKPSP896xw9VWreG
N0VOZAVLNC/tIbYUJzsoI1uGg1ZhOExypq5DJAC0QI2DzBBw4KvBJZ4PnNbOaH2OnH7HNXtnLsSf
VVmb9jofghkAixCgMAmLGs7lWQKhn5E74Cr6rNvcJTk/RX0iwT5e7ytm81ANB9/Sqp9qiUhLg3a0
Bear3UOKw4211ksi1W3Ln/rwaNdfE+Bqi+i+H2QK91c7KJhdf34WJnBwUCgFsmMPiqJuSr28ScC3
K7nJBOwuni+CFSHSToltgfwcVozH4sH6G5VxuqMHzHA+0X38UAyecr8G3fmQespBe3epSLAuRN5i
rIw2hjTovu7V8dEeUicgOU1P2Zy3H0pjriWx48pd3uxhPBt5GtB2Ir2O2dvNYGQ99pQ+x/Rgm5Lt
lP1+4a50Wogbs5G3+1Z9SMtTzd6bNQt/v+DuRV6Bl73O232i3Y/do9YfnVES6q5BMoKNdY1nfmex
ya4J6Ir3/G8VE9CvqKo80gPKeB/nAVw1eQAZov3tC/jtTXERXgWbgq8Dtlfq6E22e0UjIzRZyyGY
kp55qgK95n6whr/U0tIDWqvtQ95bfKeQovbxP4EA0Rl/Shd9COxcSTF+EDUHnSoUoPfK8NM+wYBi
z6z7urPHuwpZ766MavWVxmWz7+pSfY5HhPSh1iFVDJ3hfUPz+KA4cPXCGFtPU97JXPtWMbiI04KT
YEjDigCmaU9otbnpF7P72jeymLWRQMEGUNSg6Ubc0oUcI2XmBIZO1p3S4xgQPwsi374zH/Vdu3d8
672nCuQiyILxD/59Ddh2tNGpAOeEsbWVsjezb7fd443F88I9BAPClZ87PSGJmaDcBjzJ0jwnY1BA
mrw3Cje2pk+UEbcAPZe9eEvzpVVfevWvVFF3DDFk8vveCq0ml5zErbrj2aKx2ZfHhOtdrY1Jh7qw
5kXPiw+07jPeHqOnu84+Os1+6rb7VHJQNtMs6ODiFsIAIqjeLo02EJ4rW61TX2objK9qwJzcNZdi
T9G1uL3nG0kqiGhAmgm4JIThRQeyBrXQjTkZTl3ieJOmeJwVuH4OPWTCJrNE6/nHbYNrqBe/MQEE
GkZB5aq9sc+ehR1AM/u+qmFwzskh0U9oT/hmnIL48qsRvfvegUNpAAiDf8vGuK0uxLhMKxyoeYKt
trG7g1bCb6qegvere0oR/iRbeXWRr8bwTAQaDwAiAFAvP1rXRBkncJWTUSLxnrw5CRT7n9u7t2kD
43Mm6j1gURQhrnnZGLSo1gcTeS7zwuN16/emJKrIjAi3tTGOVT0BA3fK686bFeOQTaM7t7PkaG25
Hkglfq1FcHJakLar17dEUT7Y2teyuNcKyLEAuDP5lMjYDLcWhTEDpJDAqsEBha9jNxPmAhIKaxgT
inM7mAp719Yy9oUtMybGdUAsiKFhXXRvM+VWyxuYschLm35Rh9P4TkXCfy8WC8BtoNKhNnQ1EFrM
tlnU2mrDylyOxovCU3fSvhqTbGziKs+BS59bEjZN0cupVBn6wMtgBxqkv1mx/EGoQ5TDuYHOEIBq
Qnx1MGWi0xgm2nn6gIdn6yZNM7p8ui9jU6bRtRFXHQulNBPoPkjfiM+IrgFDrQP46udhNn7mtPcV
aJm7ENEGCSCTLGw75caMIXi51lAnukKTlc7QjUi5V0hP7FXf4h1HLnJfeVYw+PqufG7vQfA4nIrP
1lMs0Tq6+nLItDDGhXc6ynIU9/VlMGpamoPVEpmWRgjzLS1Zqx22rF91fWO/mQEK3nZWIS8qhApW
QSS+WMZ2n99Zj+yQ79DTTCHtgwUSj3lQcdprYIZhfnOSZSPXN7NgW4gfYMdNAPeHbb6L9qa3HBa/
8yoPRJrP6g4I6J/ye/m6ISjYFDIUXqdAsdtImueQ7OpdtTfvIM0E1r2VnKsKbgf7zRQd0Nr/dlcs
6eDBVljJjBXqez1c/CKo9pnXByBw22lu7aHk+d4r7HJ54uitOttsSmssTzNOar2D1mkzS5JI2RaK
SLe81/hi6rBhfCjBjZnvzKfyFH8C08ZuPhAZ4Z/MS0REr95Dw6HtsYf2/RjMn3Lwj2We0bl92AcL
Wsf1vvlOJDnO6gUXOY6wjULaAWnDRk3XU6HvGcg/sz3eOrti1x3+xD8AZkF1mmAUSpwAGE29MyKr
gp1v7OXfrnjsJvfs2NwN3KWe6tb7rJOUNTcXB0LDFYGEx7WIqiKcMcog7LnXAFlOQOVsc+7XNPa6
TB+8JAMdR+b0PnPMn7eXuxnSfhsWb4oMFAi1kc94PDqPCt233P+D32+hhWzrbwQ0QizrumS0ow4D
og03IP7On/oaA7e3bWwWmfQzI0LQolVpN3GtoHKQMqgepWV2Z9sJdZU57ly1TFIvcrT0a9GOvdsD
aBrkMXP+uv1HXOUoq3ue/Q1CEKNFZPPEjLt9OyajWxFLPRpp9T3itSGJYBJLInSH1A3YKjsb8aQ6
DfRp7D2pMsbVlb4uBlKpwBOu5R7xlp3yRsXc3rqhQxmktfI9YhqwVRhF56i4S+709etcHWykrBj5
BoGFI07a146jdnUHF4y1f3LyQJI7zXxycqi+5ZBTkWIONtd2Zk6II1M1QNexnbB9zyBoCVUPGBuP
HKLjMIIVadz1n1Cx+y5LHTY/2pnV9ednLzTKmmzUUlit9b+10reAimOSF8bmUT4zsS78zESVDUtG
FQTIKb+j5jNNZHQmsjUIZ7kBaWKklFhDyjB12IMe2fHT6fX2Odq+W86WIRxmp+l4TM263avPIM/x
smDCddYfkjsCPrwWuU8aWEeJzbX0J7ogHBBcnRqmREDdL2xdYs3KsGaVIEf2Qczlscmzj9zDXea1
3xA1ZJPgW9/q3KDwrUZSAA665gSZ8UHvjrEsj9ty8vPfL3yq3EwwfjsjU7WVDxFFJ6MJJlCf8uD2
xm15xLkZ4VsxwKki0mAZfGVNycwwSqvdMmaH22a2V2PhXQvOTnSMhRfToFbdEq15d7qUXj4+Mcwb
Wg0I+mV0A9uf5bchoURM4oyaIDNv9wP/SOpD2csYzDe9G4iKX0tZ/4KzQ4p5lk7LOXYsPSofjC+6
R9x8V+w1ZBc0KF6Zh59I4utWbnFuUnBuasdcM3MsKlvMuyFu92Rij0AxBJVRHGpieY7qHNp8/n77
o4m+AXqllTsKNU11vRgdwSxXzRztCaqFZp59TMH8Z6T1rplkAgcyM8JJouailYzmephMdQjMAXOn
Iq68lgz+7fWI2/i2HtSiUCFAG0sXyaBHC2TQtV3S0IQ0MEidvgyackrS5SHlAOi2RPM6s3nBkOXT
bbui87/ZRVBaG1bwfbGYqM6dNtazpYU8t++bCNKH+RAqyuypoE67bUp0/39NQYDORLKGrp1wnFOw
lExpZ9EwH/LEU5gFUpQMF/9tK5tfDIPr/1kRMiU1GTpz6RkJ2x78F+B8Xomq6pRLgsamGQez//hY
eEWLTChxMo2tmdV62OadXxuVp83twVms3e3VbO7ZmRlhNTYvoT7XjHoYGVz91FOjDUliyGoCa7w+
v6DevswvK8jMLsOGroxJTdtGD8eYmG6TzF8zK/mrnfl9lxkVgA+6xNu3l7W6G7BH8DthWZoFJqyi
cEhYopY4ptlDlMrYADcd2/llQnx6mFZaR+hcamHUmr5lLv5oOt8Usw6dqJO0Frd8AQVK1Hcpuuq2
GIta0CQQZ9IxtdSpIamrw2gvB0flEl+QmVlXfBbcF2vBpKu1IOSNVTCPUFWsjJOmyEoY22YMkHSA
2dkA78qlGZsxte4hKRE2tPSTdAiZeYiM+g88wFJ/WbEEl+u0CjAi1HfBq0t2RVlDdqeVZKybC0GF
GIOfoMlD7fVyIZxbqVVqkRFiNGTHovaZsTFomWyE9qo6sp4esHxjmh+E6SgbCtmQ1pFuJbnVQlCP
A1HIieMtmUFfwbFS+gpIVbyize2nDFhoX6mZAxZcovigtf6WWBGT1Gq23P78jxGCrG6VMZiGUhr2
dXqfK7NLmPVgjQVUI9+LghDXLTiK0ySdala4gmlfHMbcPKjMgLhbKom0khWJXPRNo0S8i1S4vZ56
qf3TSJZPGrCE+VK93g62mw6zMjMAFUMBSxV8soTqwhiNOMc0YofRiH9kdvtSMJnk8FbwA3vWLzMC
GKhFep5OLNUxD6+Yr1MOMcqEz/2nP1mMgWwCRHkGhlQvvd+BFGIe8QqOMDZHR8sDQ3F+mJrM37YW
g/MFfI+OahbC7aWZUjcrkKjlMwhWexRzczJBq2vKd7cXs3qteEFh/gvXLNg6UccSvBrz/xbASnQO
04p5if6V2pE/aXSvdschrt28GIJ3GzTQyUXgAFIKmygYbEraRBiQnkNW1DsOsAVl4A9FK7eiha+S
1gVDjyRx2dhJZEX4BzTKSF+udpJO5mRUuEHiVgFhtRJkyz+3F7Xh37AA/h5UQtCCtoSA2JMIb9Op
VUOljXdzFP/dWuYdaLNlDer14AtfC84N+QE0MVbiGMEnRq2doI/YkDCiQ9CqxaEHLQi0VNxxdtCG
xyOL/VMUvWT/rup0iEcXZtfln92PidPRcSIwuwBtsGoSJObXvuVB2tp+xEHMDdURHrsaJBtv7+vm
etFzA+HfCogVb8wxj7kzVy0JM1B9J8XiYfC8aP5aLBB/V5WXpBg2kbIdb107kG78ZVW8QSMkUfDR
iISapuwXjioGBuxstMgzlnhJP/gJnfykqD19so7DrHu1IRMy2HSosz9BiGSOmtq9yrkaciPfOT0P
aui1R4nj397fjRvgYqWC36qQAiMDwcko9cVn8QBwPDt2Ru5FiioxtRFoYGq1tiI5QFV26UOWMyst
IRVcd0EZLcXYZ/IVL3Y3QhAta8xdyYZMt732zKJwWJjWG2B0hUXWd0D8K14WfabFcugrfQ+FTrcZ
Zo8Zh4S8l+xoPS4g1oPy0MoRaokEZkWDV80y9tjVaPKLtr2bpRQ6G/6xwhgRnfG8BDelcKEy1Uoa
ULaoYaYlPyyQzKQW2KMsJZMcwA0HMW3NRmTD5AVEawQ7UToMkz7NSCZbvJPTz0kVcD3yFjDR3/bE
9WMIkQ196FVcGH1aG0H00j00vYeSZFzq4Zy0/Z2hLI7mrtzTkcTO1oIciBivbwoUy0XOksYYbJqA
mCucFue1iV8NMzYge2Le2Rlofm+vaeMjgQkIUyBIXjF1bwrpq+kwvRgZ0jgnLfdjniJs5kE9yMaj
ZGaEG7W1FppWNh7MGH0xMbw4zy7K5NSN2SgjE9v4Srg+iQ3xaTwwwCh2+ZX02MoSQy1JyCMt9aba
BnG/Usp0WGVWhIPbNwXyRXtAxSZmyrJ3VLATu5BW7t5L2YSDCg2rVZMMGpBr2/ByOQToK9bWCQ2N
VtvnOvW72f7m5Nnuth9srge6RRbSOQKsl7Br1VI6EUOjMOzVTt1rSmoHpl2+/6mMT2MA94j0Ck8l
wdlSTUUbuTb00JyXscL1pLMY/MplbHumOfSG5Am4Ec4vzAlOFzlqnk8108OqzJyXNlNnT8uQHWBG
GPkVX6aTmlnZcbBi+np7N7ctAyi11tU0qK5cfrRKR7kuijKUVCoWgMrRNRN+P2Z2jrmDAb212esb
qkiO8kbYwHJ/GRXBBy1PWtVUEiOsIIfq59ESGBPvPi39Ej0lJbO+317jpjkTMWOte6ygh8s1dloC
EYl+MMKuMOKXKK4qt1oUy08XMPVWmSbDIkvsiWEesKZUd9YHJ+4Cl1nQi5vSA6MvJpfx4GwUxC6O
3BrMzlLJPNXnKi1NWFKyp2leAtOyglLF2L+1gOcnqiU7uW3v99kTYkm1oBCgl3h58qH4OOtgonLy
h5m0qPxa4IJq/+ClC1E8MKatL11UYoV7THH6MqMjHodEW3Y1L/wG2RXFp7vtIBvLwkVJVv1ogLeu
WOD4qIOPadStFx1KdeZryfd8YTtDPZRWLDG1cb1Arw66eJg3RBdHhKgYc840bVGMMFfNYAY7W9nR
ACo7we0VbZqBNB5ojzFLhc7DpWNk7YC3e14g6BN6rME4bGjDcRnz/f/PjBC3xhFsb3aMWJzyaVeS
JUwBhM14KRkoWN1KSGdwVICuRCUOZH1i5WoxsiTrDU7DOW2UxU3SKX1Qk65/f9C/MCOsJq2KWi+U
mIZdlb/U/edijk8klr3/NqLDWugzQGaMkjKe0ZefJsIzaHRqWEmLEarBUJRUyhPXot2Yy5L2bVPo
Iq/DTUgzhKsSQzmQDqAjDUEPc2zVuxVQ55K59ev5fdobyGVxE6N4AxgsCjmYhBT2Llo0M5oGFDGr
MdpVk4q41+yUScYLsrWilcIMSJq1Qy1CbRMlww/7NnpZy5P2V6WLgU7dR6SVHNMrptB1PQZqOBh7
XIkLxL7JnFHQkXITWUY3AUueLgcatXRXgPTr46T3jxSC84e06sKEAYSbWu3sWgOkJSQvhq1zvLLa
AmQOEswrCGvHSlpnpDHDzqiCTJnv0gRBflR/3D7HWwEQWfUqQ6qjsydGpURTizhNDRoqEZvB5VeA
3k9vPQMQ8EYtTmMrm4jbWhcG0FGQ01aJA1twF2MYV9bviIZqPDyWRXysVZBUWtru9rq23MXEPClm
CLVVyVV4+Mc9gzQ3zmEIRddnu3I6IICHQ1e3AYjdJNCnLVswhZgL58RchbCkCBNCdgHEcVi1YGEF
22ju2lH6yoqM+NyWybxvbSBwVrjPoTSC4UIhpzFSfcJHc2jY9PGD3pwagMpKIgPkba7ptxUxUSN2
b2bRjFPgoE4GNadsF0fzj1bT/Ygtkm+1uaI3TABONyBX699ylstgmhSjFhgHD4GU81KinfRk9PWp
O952iU0zb9BptORR9xNSCpLp8dIlixGmLahrG8PqHgeaq/7AFUdyeLeuLUyGAKX9rynB+6y6bMYm
h6misjOv6Ul+QPEhk4SqzW90ZkW73DduL1bc1Hiw9s70sICAf8zVT8zUXEz/SD6RzJRwn1jgSYic
1DKhc1o2zAUSwLijOWqVRd2jaKLOXLKD65kRL/7zHVx3+Mwn6rRkZsc6dK+V7p9WJa96U3lpkn0Y
qP4JLFSlW/P6D7KAtWyyqnBBW1hsx+VxPig9Oh4hA/iuSw4Ghus1S5LRbHnhuRFhJ5OhKVhdMyMc
6+KuHchRa+JAzWTZ5lZchwoKoCtg80ZsF2JSV7YscZbKDKkxnqIkS/2ZOV8yjsMctfZ9gWbB+08X
pD2QbKyFNEwJXH6wFkNEpE9gkINhxteL5jXSYgB72MfbdraO1rmddX/PHGNaMF8aD46JC2s2/NEC
N4HGe1m9bnP7zlYjhKR5TocVVKuHnNHnrOIPqNgcmizb92MRGosMurjpFBooU5G2A3Eg3iB11KHn
xiIzRBU0dW1u3ptkBYC2zZ+4uIa6IKppGPAUgX6Tks3NOMD7eA7FzcppdlWlQtrgD1pFSNNA+YT/
1lUqkuUPhE7UqTsrLNoKhFaTUfRoruCt/+W2N2xu3Jkd4TuRRmsw/JsbIcnsoxqbO55HPyyqBLfN
bLoDlLl1PKlwc4iyXthOAI4SRIaJvkDXnNL9MH3J86PG/75taNO731JcE0ULNIsuvRt16kTvAJIL
5wL0tioNOrX6ky0zMbEE1Ltuobp+acKw50hJyYIyZ+48xIACNByCbKOs9751Y+BV/cuMcDlB2slR
+KQCl9b3dwvo6IvRfplm7ibE3v3BpiFo42GN4jboji9XZBtlXdN0MsPKaqdyH5XQjwPFnfJeIav1
ZYDWJDQ0MIwJfnohxFV2BU+vTUwEg46iHJZ92pL9aL5XEmE1g8QO5UfkkvA2wUxC+sXOFyR4Q4UR
bxSTqtzyqSlTgNzyaTC9og0MkVqUWIQPtCi6EReM66E6MOo3azUCUqj906CkaqCXHVT9TI0rkmti
0yq0yyFKg9Vd9SfA5G3UzYwAZHRIx60i+aqUPPesFoxSCart96yWteY3YoSDqVYwtJpo8mBy99I9
WB8NpKGpGQ6JBU7g/Ash2a7OZVyc22bQmkOvCu818eimacvjyMa5KirjS5xFz7YznsZSkTj7+tcK
iRFW89vMusFn9189j7zSR2xgp+tPihkDcEJeSGPv5sqWRL3NFRE0yQEdAnJM7LukDQgQhgU5WA8a
Yo+n5UfQvtRHuyKqe/sEyywJ2Yphj2MLmKcRqrx+oVUfZLnyaA5/9IkAAwGbERRjEPsu9y5RJzWK
osII7XbcNX2xw//3OEil7Tc/0cqwhlCxCjwJDtfYylKD0sgKeUtPPM6D1q6enJ/QyPyTD4TiANAz
BnoVYk0E0X3mS9xaoaHNT7qRPoPBJ8wqmcttfh2o7BD4NToFIviygXoftzhSLtvODnGDSTdeBWn+
47YPbFx9GNZF0vDWSLqKR+D0BOkQbqywmJLM01oSeXxMZeXRzW9zZkVIv6eoyNIJBaaQcQhgJcpe
i/UvI2I5yH/ff9FeLEiI43ZDMrBNZUY4Z5WHEva+AxsYAwnb7X3b/DqokgMOtpKSi3Rng0Z5U4IF
P1SryO1NEir1X6rSSFxt8+sA9/32ogBJgHBbZIU9TDNYccI4MgOD5YcYLezbC9n8NGcmhE9T6g0e
lC3itFpg9JzGnU8WHjLbCUtHPdy2tblpCNUAlKPuBVjMZSRIR5qBKqBE0ZJNvl7O/pQtQVTLAs7m
rqGFAZgWehm6iIDhUZ81qYKTg9kabynLEIWU91c1MMr724SQznWzokARDyb6TtsP9pPSmcclsyTX
9lpUurp1zqwI+8WXysarJ9JDO4OiW7SkdVDUoPpVjRoZnUIzny8ZcXE3ta8pmNQk5rc+F+rLGKhY
eSuhPn/5uUqnX4CvU9CrLNMjTcGQazdPbPkDUAPkxIAxQAxCfVwshmpm1thxTs3QySl1K96lp74d
+tBSph+Ul6rk5G55B2rNKL1qAA0C6HK5qhGiuKOBIf9wGJHlcb3TfDotMmbRzb1z1l42riQ0tIWy
F5B08QLhLS1cJigNForLlso3gTq7faK2Tu8bTAdoEgftZMFDrDlP2qpB30lr6rtsTI5FFweDNh6y
SNa53jKFfAR8nbhbkSoL+6bgjcdVcGiHJiMeOmkeQBtuM0fHaJFUdjey1XUtJlRRoVuLiY3LL1QB
H1SRsUKOXHQu482HyoZUxlRCfE137kvbkGCj179cPGaoHzs6WJfwMhNXVkeYESIUFT3MjnBPN7ve
5VEEpsBi+tD0s+IX8fzXEEuVYrZ8hIIVCPwiQKMgXAnrBAkqVDiBGopJekia0h/7aZdUlf9+H1lL
Q7YBzAEIXYXtrEcTfEomwA7NAMRag6RyiIrPGZS4aWRKQsaWk5zbEvLkWO8UwItjPezmbLewxe0q
456YwMtF0/5PlkUB4cekF8KHsKymtOAeHPXrlvV25GllMU/uoNfp303hpI4PlqRaUkXcXJ2po0AA
5fZ1fuDyg8WxgfLhjNAxqc3f6pi/QDgBaCX6GVMlX26vbtM3zkwJsbdaYV7cwmnDSPRhUUGGnEB4
s2ok32vbDARRMSm/vjmE79UV7bR0a0N5TLJPVUo+VnF9MAb1T77V2tlD9QvgJxF0ruBcRRjbw4jX
rDI3w5hXqSyVN9hRUDFFcpw313RmbP352VvNwa+HfClw9AWpP/elbrh8pLt0Tkf39jfaihtgTUBA
xGNt5Rm4NFSMeda3Goqvg9nvtMQIYjs99lQ7gX8dxLTo/xoy4oTNtZ2ZFPIO8OA5oHTqKArM+W4s
LDdHU6VX4t3tlcnMCI7OY6a3GHKgYUXKA8mTb22i73MM/Nw2s3UVozhgmSsgDxNFQlNtoLOVAQ5k
4kqhrwox75Tmn/+PBUt8RKmpxjNrcIwQWc4AmtesDexRCvTe2i4dHAIrgg1MumLZv3LygVQ0Ryks
N8egSsqvuZbWh1mRqkpsRSAdvdV1LFNdm1CXLpckjdnEaFKjjFg9GiOYHSn/K63BQ1TI9BM3FwWh
+nWS0QaCRvABs+s6hcQIdm0+gmIrG6CI1RauM0UykMGmJSTr6wNRwyUsLEpplSJPswy91TLxq7II
9Cg+LmiM3/YFmRkh1hVIbbLYxjzWoNh7liQ+NHxeBltWHlh/jZhNYB2/VrNGjbPwU8PRHGNoAAKZ
nTIo0gHsw9SYPVL234HjrlxdwzbeXtqmW5zZFA4SptQZxm1wXseU5F4y6qcKhMsuaeInlsaSt8/2
Ak2gXCCaCESBEPZYHBfAGCBtWaqVTzmOo+qnxuof4FcfvZoCe8/bQtZZ2/54v40KgQ+jZARXB3CT
lZk2mNYjH5qy0P2hiyTPg01DmFd6G/ZCL0pwxso0gKaZKJwRo1espv0+pjH8RVM7CUfmZvQ7syT4
ozG0DnSdcJZrXdmNLAkoqfa3/WJ7MesYPqAm1wJjY9ewytLgi7Gam6CRriMPRIpfTSSBkiRzczFg
Z4R4AwSMDTGHNpouShreryhhJClNy1W/4NryR1YARkbLAeIERNiyKTdzTpMZ119W3tcsvbOGfnd7
yzaPEqj4/jMhHF994plRdoMZ1pp5Mib9WOoTeuB99DHKMkk+efl50M5AZwNBHFkRHtgWro/LUFFB
RVg3qlk5RiOYH+m8TG5G2fAIEHcriRCX3+fa1PqnnEUl00IZbEoaBXNxsTcsatB2siKfMLJyZUMT
bFQGALBzoypHu3Wc8VgAXvJakVyt3YkM6gJaV7v5QLMC6sKlocc2AOvD3Hu0ntv3gTTWPwX9APwH
CC4HsuFix9ViQ0mA8reOlj2eCqM+kGj086HdAbn0rjP2P1MYcjTwWsWgiSlk6hnPZzo5TgO4Z1e6
mQW2UDtvXGboklz9+hOuPY5fhsRyTFWnddJlqnUEua6X0PZgS7nZrx3y0oTgkFHeVZx0cXsE7dej
BfJOoKw+OIWssCRoZPy3Zyi+YMeAknCEc0wJdJ54AwoathytD/Zeh1yE7WdgSvi2yqRmO1lTZf2F
vy/la9cUDBa1rWEOUFOOi65BrTt3O6i16YUXcz9WftyOINebuJ5qDNe+hVw4xeVRKzH1Z0wKVUD0
fRqAXCz2JH26bWJ7Ob9MiFoyts6chpdcOSbVpwSchfbrtHxVGfQVpNQx1153sRpDONRqP2rmoPLp
OJiRB0Cql2VHqraBunRBPP2T24NbTMu3WdFrANKf1IT6BGUGo+gk27r5hwDZhYEkvL1RO7vc1llf
dGbVy3B06uc4fa1l2OrLwP8/F1kls9a6E1oIQr7blLiu+qhTjgVEoGMwgKk8/5s7kPgoZPjqt3vq
yh3PbAkxY+AIGAlBV29Jyv3ca4Zbs/mLYlYHMAQcm2qPyrJRNhAdHfx5Yj+T0clcplTeaPPRdZhz
MHPTQ4ouuSVW17zxd4l+BSZlI+0HAr/KPiTxM8j8c31v9sSl5sNsPt924o0NxzbjYbHyjUKCRNiE
FqGoIDRXjgRUUdEYKNrjot6z5V3lgLfvemFGOPpzjtsuK0rlWM/krugVSM6b+2KUqWdsbN1b3wk3
D9JiXDuX7lnFY1argzMcM8ve26A2L+O9U3UfUNz2tBGQveHn7e1bf6HwrTBE9DYuhb1Db//SYDYU
ELGr7OFoxtCRUnuvaV56nh+0SN83/ejq2etoygT6Ng7hhVHhEOp2OufKkCpHSvog12a3M6397XVt
xLYLE8L3SqnijE2RKUeGsiEu0SF6IQ5Ivl/VTqKUJ7FkCJYw1tBoi47FWManQo93ee4n8QhZ9V3/
PuHT/znhOhGFjtTaUhF83SQxqZwaAXuo9WRPC049YifOYcqswr+9fxvXD/bvtylhVUPFeWzbhXLU
UDmMnGSfrv9OZJ9p04xpACyP2UPAzUR/19H+tFRs3myPuAwqt+w1VPVkTOybQeK3GfEbtSUfrShN
FHi5kbkYiXYZq051ZT3UuYyHbcsWwAMYdUUhFFFJ+EgV2u3M7GPcMKUWgJnv0FWvnDzqJfFuf6Kt
WHFuaD1lZ8m4Y0IMyV6wqKmARkv7oe0e9Oo1pXtNP3QklwT1rTN7bk0IFBUY4PvEYXCIKvFyouyz
udjfXtCWM5ybEMKChjGrGfyx1XFk98z+ZJSBXkiqDhs5o42W8e+vI/h1y1LI6TRKdWSf8mO0X/VN
tA/59+jAA3sXh1w2CiKMpPx7ZimKkyjxrgM9onBjnedaR5WoOvLdHFC/2s+jm92N/iqtU8tGNAWK
8f9ZM4kKkW6UydFuvfSJ2tJLNuasPqrPlrv4HCl+4ASJV93NfuEPPvUKHyyU4KJkviEJGZsecmZb
yFinJo9aQ4WHYAzA5abpRaUt+XxbZwvzSsTQ0UcGW7uwPNQXKQPDd3Sk7bSPTCWwwSyQAUhV5EwS
1q+dcX3E/Pe4cMQhFBhAs0Ef+6NlvhD1e9fd183H2/5+fYBhAnNRb4PXQLmJ1SjO7DppY+vI27nw
WNR9asu6cS2MtHlZkkfHkoJWqSgt2TTF9TY6QDRgoBFuie6QeOlDp9solXxUX1jzZJWty43T9K19
J4XT6oyXZoTz3FjQwFT6uDtqZZR9Yk0cfTVYRUBIpMTW37f3cnNJmDUECyrI0oBdvXR8CghDnCmD
+lJpz8X8JU0+kzEwgUW5bebax7GkX2ZA4XFphvwfad+1HLeSbPtFiIA3rwVPL1KiKL0gJEqCBwre
fP1d4N5nE12N23WoMxMx86AIZmchMysrzVoVBsuLKGpDSYx7e9AwH01NfeBE9oMoZaGhi2aapWAP
AJPDp2JSYxyivoI2SftijrfpQF8AQ+GWaf87EgEys+Qgn1tDPZ+uUUgNE6BEm+iEfVzX/Y9g/Lmi
q9qASqUN8UbUv8ZUt3r0D8f492UxR472LgbsBKe61oWFE1SaPBRbxEMAVap2UXRhg87XXwjCthyy
XYxT6Gw1B8v6IB1rqB4aJSZ6YmB6r1la3CpqWnBiB4OUCsuXEaIwibYtV8KxWc9u67ESsn7pH6fp
u9imzjgu9lQPJGscWS1QFL7u+8kRSkBaeX0ELKHV0+XVHoSXyypvdnKS3TO/gzlbfcXyXCRoWmj0
hUpaPfs8ZGnvNTqKM83axp+2uSAe9MuZK0Lotg6xhRb05FgUBmHUY9HsreqpiLJbo52sEEA+k6v2
1a2YyOnzx1XcS2OstI7lLF6SXgurtP2kREtBpLa8kVAdzOPpeqUf48L559Pu5LHde6AEJEWiDFrY
Z0UCnjJDdDB1lLjttJQfNdjtIDG0iYEmFCpAXnfqGQjTq1LKnRbOXeGOEihdqOLFC++5fuaAb2IA
M4hhVHw0c/v3XR5ZC1M3ZVaVh2PfeI2VQZXMX9vJvfyhDs0CwHSgeQIVEjqPp2J0oPNgpjzXQxkl
ZLtO/6iNWBFsgFw3lhFclnWo0k4WEz+xbDCZ6oB5vbGR3XTMA0mjdpstHDGbbbHuhUYjFppx42AM
i/lAVbQskm4ketil9BlQe5a/VlrxRZhWatNUWt1YUVJPQwPN/wv90LvVt0E3MK1s19Tuk0VKPcqL
HEOwUrX2QscknNEfJ/qAN8f/QRTadEySArzHKpZB0BWWoxUWGwpXAoLpefzoxboZITqYKOXgyBSW
oLFVR5TxI0pDtdViW4v1iWQt7/Y+NIudkO3fd8eW9kLfWGtDwyFW7ax1NQ3dfO3X5QM7v7yhClZA
dG0jYwLuAWMVgtQWGx1v/9iW3xLRS9TYQz3SVYocezStO5YpmbrPFLysWgyeQeB/VNwFkfMuyumP
YKdKRPA3rEas9I+anhG85a8QI0nddXbXfOqKz6Muu2Y3O2vEycPOEiRGLmMuXSEKWaWYGl6/Q+9U
46DLviCtw/TRlwAjhzlktB4H4E/2bTjVfUZJpNVZRrLeyBLfKCrNk5Mm4j24jyIYfB0M7MCjBFgk
Yz5NmWL/oJI0VK7j3xXQupVooMTqgdhd8xqIR6aqK9hHQWqEfhBbRegXrdfSqdpqu4MTtQV2loBM
J/F2/Y4ShI1SHnuzCMwA6jr1iHgqNX01ShoCMNu0GyP3rCEiU4MEyRiawOz0v/DznUD26ZFHsykU
KfSSpduJfjJ45AGH5/auEDsFki6Z0kc57A8jzz0l41oKQVIrbUviKR45nFpH8X/bxNvqpxhxOWNH
kiZZ7BMIy6nxuTLAfy3P16OVfkumBaj01g12zjgiD/3rDbgDdohwydig3JvJLGsFDdN57ohmSAF2
9T5fjmBHaqFagYRDxACKwSYElbhljUDUfKI5/u8LzYXG8uY40hYj1NKeJl9U8LGqCJ+5IM12An74
jtOaOnA1VBIAdon2BkAF2Bb9MAhdUY1lHcpzqGMO2fyB51Zn8eolB6e5baxgwhpoFhhfZKKIAeDH
FbNPKrws1YkCHq8g0UseosCBMnspinLqZAAlGcbaSOqwrovPivUJ+PHOpJWOLnD7bFtCz2QkGMLE
JICIcwMjExN+xW7Vq1RKhcfOHZ63alNuVxpRiUm2elPFg3Y/PL+duE3z3YVaWokh9brWhHoPit1r
Q+Y8pOSD+ITlUFRJ0AUF1NlZCqwvU9LVYhVaT21YuitJHMNGY9mtbcHWbZTav1h28Ty7QHvztFDG
//Z+DJ7i1ueRa222wB4tBgGAA6XgbYdH+amuRiUZgzz3RdjjHSxERBGu1Tm2s+ihVT4nmmNmHxur
/eepsfdD5nTlfC71sRihFiKB0yxdcdPMs4SnQFVxwspR2NyLYhLmrJGTMQF/QhiLYox6QyU7bQWM
+Ql3g3M5uhyKAvYJBskR/lCxY85xw9LE3GHyNMWNgKWnsb5fh+zXbND5L95PGNoAky3WTtAhZJxB
MrtBm4wueRrMGHcnav0API2+XFbnMFjuhLBP7CnTaSI3WlgUhrc0qUGSWnVKMw2yVCVrEhM5423F
HgQUZAbvijFHqE3KEJl6gURELl4Hc7mz1uQWvM/ETHk1ykNRmGPaNhu2ZRfmvhnqWYmXnOK5O1uq
M06p7oz1UjtWOnW+1C0d5zjP6+VI7ADG/Z9AxujRyuqphe0uXHCq006zS83Ok5QGr9/OBLWtEhhW
7w2zZavG5CQ0f7z8PQ/NE7oiYm+wcmzpTepmcKNIiRYOo+pI2WILgww4/dS7LOYgcmrWTsxmVrvI
2fc61ToLYkykj0WsOeLCW2A7iJ2AwFI25DVwRmOc7lTEqMRrNpQJHI2mRI5+S3l0M/+u+pH0lIfF
d3hqO1nMV2ukbpLpmmpot9bPhpoTZOUenTXOfXD4rNnrxMSptC9qpdMFNUQL50GlEVZsBk+ssi+Z
GfsqCAmUtXkZl/wx6ibOmN3hF3tX0dj+fffFpHpdgfcGp0uH7JUqwBgU1zlxL5vFwTnqCIuYG8Ry
FEgymEtG7jIANzUwi1GbnWYSvVyP8GzjoTYdmAbWDYDNhxI9yiTsazsSTGMaCyF+yjrBUcScWLkO
aGjLruPnLuNJO7g5T6QxIdKcjDxRgFEQzuNXJbo1ok90rDy8Dclq3BXjt7rnMTcevcExRoraIxAo
N15kxk6wtRvrCiAJQoFOAPT6WldPkzLhYYMq6FA8D0ryZIq/aQmQhnoMhkr/FGvaxw3m5DcwLt7U
iy5GgPcBPHDSYKSZ1q5VwUQvW8zh4e40ZSwmUeJp7kBsF2pNYk1+C1Q9I6hSS1B+W7qVojUsr40M
cgswFRbjY2EmtP0lNDWNOCnEgX+gbvNffsRmuX1SFpq1lm2Ytnocf03xyauvZhLRgTfCeHRH7E4W
eB6nrlhg/VePywYGFcte3v1SUzMlVDZ6YuSSXSZAxO9ap5WEP3q1BvIsvVw+80MvNaErKnAom7JZ
dtKNBcV8mRrSMr2ipnA3rZ2fZbN9WczB3XvyCGLUbKzOmCjFI8gSSlJogU5vFvVXpH48TcLoD9Ij
dIzRkGQ71ADpRFMgo0NICyuPLa+NIyFxVzESLSVQtWHoK47NniuGojaGS7CDAkwPrO6cfj8joRVw
Gmke6s1CrCoEul/UfFrMlSOHYTHYMmiM+GFp0QLdytbKZRIleSl1ZGNGhOdQfyM5hZP74lMHqu0W
jwTj8+XPdW4Vp8IYf7fyvO+r0irDCSXw321iyZFTJWqNaVHg/nNs48AHNrISE11wvJPRhmOTW4Bb
TZoUZ2EpxL6B4Tpz+pIDztesK6LDLfqkJYny0i2vDa+rtCly+hI6Fb0dxO4mjKPSVDsLoo16+ixK
wRCtD0r5a1ZV7MiBhLSnHGUPThYdO4BkQE10RNmnV6ZII2iwjCSc0tbH97zG8sj3SVGeL39AVi9U
wbA5jplNAzCvssoWHYwMJIMiKNECoTJtTX8UB9Gulp9S8Vudr+eeV+JjL2FGHPs8WeHZxWBURpAq
Ihn7sE+/qclzu1SkEXkh80AWzm5bFUBSIQFw4vSTzQOmidsZqrVTc9cK9wvmx5a6DBrRMfvfHz7G
7TshuwBGJ+pijNNZdd2lWVODl9GgMhiipNZOl9SehUYindApgTACprnjEsMcXEAncYzxCGXVs1Ed
ihrkHUC8lAvbSngV4HNDlIDNDBwNBH3dAvjS6TEaZaKo/SA0oTQ2pBUXUsSTnZaSc/kEj9LcDUwO
uMZvwAls9XdqVQtrwrISTnP6VGDHTPxZR7WTpAC0bQ1bKkJzfu0bHrshayUIl3AuiNy45hBbGPUm
YMlNi9AU6KV+X/XJltPBrvrSHcqbjRiao6R8HkZQe8P+F/4jWmd20uutNA6i9U9wlt1/gnMPKvvc
i53y62VpB6qdCGNiVh3JaRanmDIwh5VkA6aFQ1P0YqEg/fTtsqjD2+1dL33TexceJ1mOqLpAlJE+
DuOnqi9I3riRzhHDXG4YMAd3xz/9MjDDYcWfuW9oouuxttEyW0+Ta3i1X10Pzuxitt4BARwnBJ/G
xnNhTJop1UUj9ACh9hX9l14aoSpUQRm1X7Dk6wrY0pdFHvcXTz+2YZynWCmXc4hcX9F9LEn2JNit
O/+BggMRnI89Yc801JjwUQCzPlElHKdpzFiKbW5KrXVzhJHL1sFc3OdyGPOoVgkDGTnkTLbux0Hl
9ddx2IQyodySJfcImVBclWubjhNkVTUBJ0TY+dbd6ndO8Rjb1OcRQ59Gx3PNtgC9M/xIaDLNXCFN
HiVX0btbcxDsfo4476pTVz4Xw7gyJiZmUSggZlwbO1cfuvJnnn2plz9SFFz+Vm/YGe+ZzrmozdX3
Gk0VyiWAtvOrF+uJhlqQeJZdfc2vBNewuxfxYfFQCHbFILldHtEG4m4cnd5p//4AkKbgQsU+CXox
pz8gTltgo+g5Sm2SFbtUjXB7N4vC0fPww+2kMM4NVAwVSCkmaMuN6zV/SSM/bj4Uf88UYTkhRpn2
OngVO9+oM7eKMiIWeUHA7weYdtXFcjiPeOgtpTn7dsCkwKwvcHTPwMoFZQWW6EYdXSi2fgWKSg+T
TmlDlLvRXjzZk4PKTkWiX8fcYHl0niC6wdTO1lg12dx8qAalUYvtPIX0tcllp2z0J6NYOfwzpxfN
25kqQOzdJiYw64s6x6lxZFY0pNOynam2tevsoVkbo3IaMEf1iaOUUdZWpI9WTebVwg4U3ElGmfRU
crMi+xOEuPPr4bGvA5p97esfl33vUARAQZGMQxSe+6ciFmlJ2rEsOn8U78zyRm9v45ZTTeSJYJxr
iVAkAdAxRJTfmjQQsieTN6hz8InAto2iCK5ovGBY+AOj72J0QFqQ9s7uEtsdwI5UsMsMvz58WNid
wG62BMxoS2Vx5QG6RpHdxL1fyGB4FHNH7iwymxqnxLMdCONSezEssLyudHnUKCj85wtq87L1PRY7
W5orT2ulP4NVeLNWcIL9wTfCFCFGvXVN3ZZjt3/fReBpmdchAfeVDwapYDS/01IKtMLg5KI8KUyc
L2s9Bdvk2PtAiG4qgXQJapMmr593EMxPdGFMel0nsUVhpPN1ZXE6Jb4tRB5EzhvALPuJ9ufF2DSI
BSO6Kmvvjx4NUdO9woyYl95uHWDVEwPrIf152fSOcowTrZgotJSSXNURJEr3k6t5jd8GcYj9Bru1
+Wnowd2/E3YGZ5mBRTeiLe19K13sKm9IFstYK/SiMSJlxdv3PcrVgM6JijxWN/CkZZ/NRTn3JbBa
er9RvdUzvOwp+wpg9MWTcOd3vBz7KFjspTHfDtgHCS5hsfdzfbya+vrrICpOG8mhOvEeX4cGv1OM
+Wh9PIK2oYSoEuBoSTuTqn1edc4QxxuOzJkxvkthCQ37QccCbzn1viIRLSHr/eq1oeKsgf6LusVz
WWwXsZN94iWiR1aCyilmWQGvhUUYJu1Va7EtULakAWiJSC/9pHLrrPP9XAaz+RfPBsynvMtikl46
FmXR5DjJNf1SqcGafY3V4LKLHX0s1GXBPIDnOfaImI9VZNM4Zv3c+3qi2nG/XCXCROR55Yg5tPad
HJbUXhz6rlZzfK7lSvIw8RP0V9qVTFKvsgdOwOXKYl5bZWUNswyoD3+xR0e2Ezu+otd1uE2pNDy9
js0BU9Qixv5lsMmd3iGt2KGQbkCv9rW4GVzRra+Un1VPzMZZbbTXPCvEVpQ9XFucyvpRwMe1/59g
RkmqDINciRCsCzfiFNQSx8F4f595Ss5R3jVtj/Ck1ip4eOZ7DOW7l23vMLzvdWB8Sel6SimYXH2M
GDtYzYD35r7iS+7/JnE+vL720hhvWpMIQbCRcRHb05/qobO3OZ/GaWoyOSIQHabgowDJqKJs82X/
faPN+XYJhl7nqpKZC85wthWUKtXlRkKLnHOKm4uykXAvhUkw5GxFXRdcm8iciOmX2AslCu6TwpHf
MCuoK3tS6Vot0dGasEKekjzxbOYRF2OrGoggQGD1Kg8dT0/we369YTOGS2oyN5iQZLo0a1ATYB/l
c/5I75Mn5Q7MjSPgZh01mALenXkcG98/HxMbM7XoY5BB4mCHHwP9Ygg3psB5Jhx6GZ4h6rZPiW09
xsvaMk4kOYGXxYuKaRt0VI2u4OBFMQ3rt7ecqu+EsG4my3E2JnCz3mtvVLf2S3u0B8Sn+H+VRx0e
204c42dUas2q12H1aXy7LjdGv5I24hGxHApBaRdgjRi/wgjKqWvFdMainw6d8vVzO722zWPT/7ns
WEcpk65hYgjgD0BQfDvWnfcmidqWY9H1/lCanqqP9pStWLPK9Jt56R4vyzpUZyeLUQevRSoYAqC8
UCURdfAzu/nACejH1+JOxvYbdvpkqrmguAVHXV9xLbqdb37WfOOqR7WOl7gcx9qdLCYmpYaWLttW
N2Lt4GYPijMHmquTDjVkjMu5fF89/lhYiwOM2Btq8qlyQjrEYJBHqqT2BukGk4zWzTp/j5Nvlz/U
8Z2Fdev/EcR6rKkIcrbdi0mY3hneGgi2cpvdaTbG2z+49vyv5+6EMZ4riv2cjQsikKEHueVkxdfL
2ryNxJ8F1Z0Axu7EHLgIoCeH3cWpYvdF35Ah0WN3SWjkpNpS2S0YBhy9jgo/MpKMAASxtGtQiTqV
URsEnayMWChF2NkkfIqlxXJH2lyvcVs6Gna/SNPFKqnFLiPlAjKweshyW1mazKktIA6mVaQSMcWL
WO+blAwUeB1ATYgcpB6tp+Ra9kMetYIIaBA4Ram+rC0awWsm6n7XaQNqX3Uc1msPZCYYgDNM2kKG
VYhJIceiPco177yO7qDdcTEupE6qWcgNzFrsHkvhsY7Cy9/jOAy8GxfjNkaVx8pqar0vi7fm9Am0
Y2ROXi/LOI4D6DOCwxq0Jxh9PnUVuTKEJdHwzXtHtDFK6pS+4Rq+4qZewinqHF89O1lMlqoJRT8D
AmZL+1dP86QgctbHwQOPNXIR8NxzvPNtZPTMnnfyGO+s6kZO5wLyrED1TV92B7t3zCv0hV3xfkCa
9zX30ysgjvyICG6/L5az+ILDfYEcfkeQhG6TtBgQY9vUVC/1Gv/dgoQVGPfm1XCbeMtD8me1BRx0
7hR+yckkjvoJKhYs/5PJuHKm9tMylfHgN65wHwfqleJkXhuUfoUgZd2l9uiKTmtn3y28u9rb6M60
LxsWT2nGOeg0V9pspoMv0elnMY7AXVmDEcxO/zcxjI/MQ53KsiTgWsYmlvYg9lfW+OmyiO2ozqxo
d5RMSitYIFqiBjRRpD9R8WMQnct/n3dSTCqbG8YyJg0+VWH5iXZrYlFb4pjD4X24U4HJXacOG15x
nQ3+QFOnyWQHaPZE05xkebmsC0cQ+7DX6FCmmYhoAuDfxzQxbJq1fjkLbsOltTlqu+xNnB0tzVsM
ZMktzk0j5qfxpn1Kc9JexzdbOJleJie2RTIBBJgsnPTsOGa+Hyfbd5enrIyUERZR3ES+Fpjh6mPt
xd72QSKOGx3HzJ0s5tLPCl2Z5gEnmqVkdOgDOoJ2ca2TCXC57ja/IHFunWNzBygYVkt1VIIYc98o
DrCZt6U0VthWQbZy6uy8v8+Yu2DG6ppkuDWFoQHN241WcgQwmAj/5kkW+nHb+gx2epjQ0zSmqlU1
NMhCdL2d/Ltgg9m3wxNH9/L7yC5eco9XCDx04p1MJg4V4L3tsFqEanj1TVx9Sl+TmXN98kQwH6Y0
C0OuVCS1mGwWloXo5fes5Jg2Twbzcao6n7HvChm1fl3NGema2xj/dzlIHPoPvg4GprGfj3UZRhNM
49AKkGK975j511iiRFR+1fRqjm/HJJDlUP/CiX9HNrcXyKjVj0I36ZvAul6wh/0A0gqeTjwRTIid
ZRBjAEG296ubxe1I5W31pBRl523gYgNBqoPLp3goEO1m8G2hHXc2eF5imrYY1S2rmLQwSyTsTXJL
clvyx159AIj/TwZzbq1Rj/HcwpOi2z5UgvZ68rBDflXY3FmV7S9dksQeX5+l9TxDm5cX3W/D5HMa
IE9x16uKIFFJ7rbiROpxX6byRbFn892UWiWV+u2h6CcP1CuxxTjb6QNGZOyJcGP55eNEzx6/Zvfm
zoFqXVNAHyIwpUF51Qfr1dYqiz1eyrmd1v//NM+QblphEhXAFm/GuM39mKHib1U4g3NVHF7B7/aB
IcxTheYpAbFcj47c8snA7bQVbZFnOjGJfctv3dWW3NYG1ybnUrxs+rjmT8Ua2Rgb6YgrZNVeI+UB
beLLrnUcoLZZBwWzuZh8YwIU5jFb3Wpx6XbudoPMgfrrHyS1ysczlyPs2AbfhTFORgu1w8InhLXO
jAZFhQNMHO1W9Gov9RTeJ9ts7Nw03qUxjrb0UpplIh6VGplcGR8svooC0avcyufVgqVjp/5PFvu2
XIUJCFYJ3l/pQv5xL+1uvYtC3SkxKUMiUrmA7LHNWzkmvBfQUSZqvH9CdsiuXI1ZissIHRHdU+lN
EwVNASbtv4v7Oznb1935dKyW8wge5a22pbyWd0CGvsfC4NNqTzdZkDuxp7scezm2/vdTZZxO64E3
o09vEkcnvc4fJx9vdnteSP5QOktghFyR25+8YDQa43AK1vejvMbltpmoaucuEAh6opP0AdN99hDM
nCL1URqy/3jbv+8OVZbBjomV5K2eixXr8mVOZVLw8qnDsuReCpOzaXIiKyWQw/HpJE8gBTRr7Bgo
hrMt2cODyO8PHro6Rp43zF3wDoiMq4t0VFOw4KDY8jK5fSihXIhc8fmfCQZelDz0gJ0wxtPTocir
lsIDBMErzBLN98TW4k/gtOdY5OHXehf0NmO++1prUYsZlXGOiXCl0MReo2dlCDhWf2iCOyHM3akm
ILmwUmhThN8b0hHpa2ljCwv1k+TqD+9ik3nSGK+WE3NJQCq05QW97MwhFpMalZRX0YPplKGAa7tF
oVyzMwxBl4609U5yoj/yiijyoa/vtGZ8HXRAaj6MiKCdqzm9Mz2rvmhv60W1nd6CGyjsSRpmHliR
b7YXaH1vhfLX8ifn7A/zlt2vYNy/ryVBXAsUWZYr0VZtjAHeTRhMkQPeV5Y5Nvv2tNuZ0qzNrQby
SLT1TLt1BhcM2s7kRn9UN3bT2+El8hYPU7DXkV1eg5WB6DeGhn5f5k7XvLPnWTUTHbpSqLpGgq+K
qJnkhteoWFNYOA+TwwaCgUkBIFKhu4QlhdNIBxK4MU06KCw2P4XhKp1vhtYAsNyn2kqw2tyQPLtL
+2u9+5YOnLrW8Vm/i2biw1qtaBZvJUIj+9IPd4v5I4p9jfJW8I7P8T8xbBIwjMhuVB1ilPhRn51Y
eh4oJzhsh3R2Pb0fInvXp2o34h5OBn8UsAjeKm0XLmv6RwDVNtGkcnGw3Gg4y6pWvGzqOKC/K8fE
iWnJ4jVVoZyI+vI2b7Q86BiA2/o/hc2DvT3+YAamwxTcuGdzxlZVJZZewyITZBmZV/UPq36dNd8v
e/v22c8OEyiA4AIFNAJm4E4tUmh6bGlu1eosHMP0qg0MjGDwNwaOlAHCCTJswEHJwA04FVOPfVQN
VoXavHBr5RYprcabp/uK/sXsrboXxHiYqK0Duk4lktDaV8CeZS1XWLC3Lx/akR9bb1xCBsANt0b0
qTo92mEFXVBhzULxD4IFmih5ShZvuyImbiJxcC1sGEKYw5XB7oj1t1NpUkHzREtRgMzSR8l8SnLO
jX7gUCd/n9GmaACcGAEzOCjX79b0bJq/xU4iQpeQMX5C5ZPjRgchAgwWGJky8LICLRhjcmZOaYH/
Dn46St/HorHVuMKSrsTR6mBKEOhLb/giODngETC9rqHKtE6yIhpQKb7PRXcx5uvEGn6m0RVmCoDB
8WSkSbiUNRFG3C4A96WfKtB3yRRxa7S+XraZcw84/TVMRtMlGVp/MTIapTMcRXte1MGXhyth+PDp
Aqd4A/cFBDOGSthVQmsCg+Bk1oO/rAD1jBQHTAyuFUWcq+xIHQyeAwIHOPoIUMxHnEZFSrsOHkCT
+C5PU3fuDAxQd2FJE87JHXgbKAlA84eFC3D9YVuFsX9NXJVZigYMlfqSJ/6gXuZYtq4Hs9s8ZFe8
6dxz+zwVx4QQLDmPGDRANjjUMVh4QMkxgN6EC3x/UHY4lbOF5l32o2J0KzJjA2h4yz2gaQqSyvfl
DB5QpezvjMy6F6KH9MUwjJRYWNa/bI486exFnWFrfxsJgRcmq/RFBDOkYbpt3WERukHyIQnRihVG
VSPtWNee1EtoQqgtj7GDc9bsXV6YeWkg6x18UCrfjIoa1E3t6TNvTXk7ytNb7uSo2XWJDhSrcp7E
ow8EZbvVMUFevw6T4KjmbaqWJNVFQvNXzglvYfmSUDZsV11SFNRsAqUaySyD2TGfSVTXIQBjAfA7
XAGvDeBDs1tAPOztzqzzb5kQN+TyD+Epz4T3OMrW2Wqg/JiL+B25bQq/5zknmXAjCKJN82u1jzky
z6+U0wPfvvvOtgeMcBgihUxTnu1e85VUtelyZcwevrVpfr6s4UHpCeLeEmogTYAbkQn1YJpp9EWD
uCysHsAQsK3TxTUBF5SNjbDr1s985R5pmhM7vBLboQXvRDNxvZAys+n1ZPSF9MbIPBEgbon1fFm/
8wTgVD0m71Sl5N8vqAm3wvBl/njD+PTvM5YqzAVG9XUcH+5MIgpfqfqlhVmWvXNZj4NL4+QzMZYo
JNgEt/J09JX1bh49CcNT0Z2S8ShFDj8JjAAo4Vg+xKLcqfFRtUsFcfsktLpvFdeMvGHkdB15IpjY
PYJre1RHiIikbwP16uz7anKGvDki2KWoZS3BuSHhsIzlbq6DXH2cJ86b8KAmhg//flJnQKNaM6/1
AjWwSNE7GBxxczcBPpQt+e0P4AK4w09enYqnFmPLypot1aLg3hGieyp+iSOffryteaoVY861NM7y
VEIERjXp9GC0PWl5R3cYVHcnx5jyOOfYh8o2A+hTZ0mv5rqyx+Wn0P/I5tRJqp8WcBUue8/2J8/u
E6yrAVUUG0MiS1OuDYDPiTYvzTLFIEYiFE5bT7zIffh98IIysFkI7NK3vGEXuc0GBCF0wOEVFtD9
EzIpjpBw4tlhHNjJYGygoxpVChkyTPNJzO9M5VUBKhlvcONYE+zQgOZBxfuJMYNVnec00SElS7/o
1BOFT8vI2ZQ9vObAmfU/IhgrmPVKBKIsrEBeQgW78Ao+Ryr9Brg5qfLrRfxy2QKOz+1d3Kbx7tvE
M2plMoVGwvgkFr5CezLWQNEIL4vZ8ukzQ9tptf2MnZgNPMSK5s0EakqGxstRD63GXx39VhWyfVnW
kUobKs7GSgdYXpYyfLFqM9NTGHWufkYRjgz647C85ryywNGH2othnhD53Bij0mwqxY+jJpNIvUtR
4u3M+3ldyTLyEk6eWswVJJqJKtcRDCOPb/s6NOafVe2K0o/Lh3dk4XutmFuoMxIpB8/eFuh+avlL
Hd3LPcfCOSLYzCpaAPdnLsXoJ/O1KDzOwtdR+RsR8kYAjRkkLLwx36aoQMIrtxAhFk91nJMSJV+L
81w9VGMng/keQMYY1rSAmcWjQnQJo0gtJUCR5aS9h2IUQNCCqAQTSeyrGGAmtJbBAg1sgJt+eVQq
P+btSjMYPtu8E5CCALtpbtsJIA9mjsvQEzGiAlQpKxAAiN/l/LkHb3s3PqGPZitaTTT9jjYT5/Y5
Um0vljlBXZGmtFqhmkkfYpSNF/1+kjmB58hLcbdtfA2AzDojW1Jn8IcmJmQMre5b87VmpM6srGTS
UiLVKrCzPkY8/e9hon4n41oF0LrC3ERJXKopljphF9ZTtv7kgs0c3NkYA0Z9FT3jDauSeZhY4jiJ
mrCgYpzMLd6YC9YCTf3DnwbXNNJcwPnjytZYXHVrbgDAp8mj30sxmbLXLvsejw+XQ825IpBhAvoS
9UdTU9jOhUQ78C705YyNZQrMe6W6TSv56bKM86B5KoMNZ5WezFIztwFKE0QCQo7UKKQU7jEYzzkx
jiS2+DGmkkrXXBn9Kvmhxr+K9XaI7hNuODioXJ1oxJY32gjkLSVmqgINT28z60ncXOdFhxzhtgDM
fiZh87Cag1pHraexi5bHT3nutKfyGfM2s0JGPzGf/Wq9k7t7c/DVKvibjwaaeAuwYtiMZuICFjhA
ySMVs488yJnizzVSuaR7tXTOc+gg7lmAdbQME3BzwB1mKSUQ4yiYd+rZNxtrtAE2dhdX8+cEMPS1
tAgOTcFHUumPC8plYpfzKNuPTnIvffv3XU5U1RmIhrG37yfmfV0+TVNLlubDj8pTDTer3clIC1Sp
ugwaFvFP2uiEll9TiceidZ7cnQphrg9qFvVgqtXsZ3lnq9mDUT7M80qk3Ol46SrvzBjToLrWRyPs
29fpXZa/jMqVYT1+3Pr2n4UJGUKFJc1ewmeZJ8mJ6J9RBpudGhM6fvhqOjk29jWedFEuSTA4LOll
Diri35dY+GRIq41dpmeLAqpV4BLlHUWpnXLs6xwIecJUWpCpqRGh2rPaFE6vfBOLl8uHeOZaGIvZ
OtLbsgpa0wCAPzW8HIMxmdyBqWs2OqKMkpM3d3pukEiv7AbDW7GYuIb13Ka8Ss1ZFfpNMpCGNBAX
qdvs3alkLdGSZGjmPMybOIy6gqzrtT4tP7IhvVuU10q8yuXaHvPWBiQDJyfcbGP/zNlkm7jUNEUG
585ZsmY0KXBvADkUZIZKiSD2f5AmzhiCBr6Srvd35aTeajl4fJsibz94Ab3JBrIOCB/QzwDvz6ne
mAtVS5B3LIGMR096n1daKgQ0r3LjqRMWSfwxAG9F4ZR72DscvWRF2WAmLUCRokvKHLacAC5zrkQ9
UJTKfAUjojm6ciaJPDTLzVxOD3bj1ECuAKoXA+VYJumRUX9raTNEoFcZDbAur2Qs2/t6bu6EeAom
zbpCi5hzPbBhDbph3x74/vie6MlazE2HbW1dSP8fad/WJCeudPuLiOAiQHqFqmqa7rbb7dvYL4Q9
nhEgcRX3X38WPfvbU6UiitPefu0IZ0mkUqnMlWthKRH0mh7H0QD7yMKjho0PeVG5wWS8FQb1+gXB
pr6qoji4/LTNdL2SpQ315mjh7udCjA4o6hXAr+CR3/HTqwmHV1M++CVMuKsLHZZLZzGzqaNTX7PI
NcrHpaZBNxdTyEX3KZXiW2bn971fRE7m+wc2fxpHWgYr1YAjKnHqTVR0wWD8xmc7JmDXsXUQT2Fs
BK1c7SdlmeqKMXdZJEn3UVS4e7PJvoMC3xOf/R2IwsanhXQbuOqQnrurdsLl8luoR0D9S/L7GXoD
xvCXtKMM/JqzB16D4s3rQmkNCyN4gYCxV281grEHOm6VzO4Xu2gxur4EtkV/dWZy4ov59XbY1cP7
Cu04t6XtIXitBt/E1N5963+GeGZRFkGSUTSj9uiqN849iuGQ9QCnuI80TQs2rWu1rlfb/D7tyodW
WBFj886+XcdSPHPAZIRQxmw8E7Tjl8wDjpwcbMz8TQGVH0fj45xMAWQy73z7j3L4Nlg7j4VNi77v
gmoHLBvAbV96RWKTwR59WDQgUlsaGJYC/0T3jlBxoGV5t8hjaarD7S+2Z1NL0MxuAFytnu2o5TSw
QQjQLeJQghq+mjBumT+N9JPHquNvGAUICOPUyH+h+3q5UNk04+AYox251hde3i8myCnnPOTucDTq
PJBZvGC4+rbNDY+BzODaPcGrFbU5zaaRW1JUoEm9B8/MoWmAbqF71eyNqx8uc2ZD88q0WoiTDD4I
ZorJfe97YDgaWiDUTtDUnIqYQ6m6DzjD+DfY9zuZHhNWsiq0LYgIBeNk7xIH7y1a82FXQd699TmO
SQVaONOMTGtP12rjyIOvj0IBBikiJEs1p+25LPJ2Sowo8VQorPloOE0ZyCUJPdGkwe2PqKffPmS6
HBAEQskTRQFH16oQTSl5YhlG5MI7U+7fua0MzWnvZXS1Js2MFsZMXPIsSRGeewbJ1aR/YlBRCA3B
7is27cne761pPaFnT6S06KQ9JfhG1HAiPrphRaaDV5KdrbtyhYs1XV05IkEFJK9hph3Sw5KhJYZb
9/bXsa6CyauNtepEIbNlvdYOzpZiVn6d5izj907dxizrvyELj1Mof9lF9h76ZN8ExJ0HIznYrQpL
P/9zaX/YBqh9SX/savrTleKYL5Cqd4eAu110++ddXbrrr0NEX9/aKGDpdV/baZxFrJduzWLffLaG
d2n3PPA0VLze2YktBwIPJzIpH6qzTH/YOxZGQyHcwu8leRmtJ44yjIkCkM3d/9GQdvoYAa45ScAa
MQN0O3ffC7s4VM2BAgFye/O23Od8Rdo9MSZTWwuCFw2nbli7fdjbew0G3QQ6cwgiAEWBoBVC4PqM
Bl3Y1KLFSOJF1JGRMh64Zr2TeOmHTbeh7ZcBysAsgapQzGfkP+4YpINzb7fL3e3d0l1NN6PtlmEJ
6EKOzIkdK494SsHK1aSnkWUB6ccone29q2d7XYDI4WA7IBHSIlaZJEY+QoAsFkMDmuUEWmqdb1WY
OSmrnYt0yxSESECli5iPsva69rND3ngy7QY8u2NeQfehLWJV8hyfyn25vYfbdigghMjFHd9xLu1k
HVh3BnNw43LhP00hnhyF6Qz1NsGMV3lQBCyQHzo+wSyvPtKYSGaIZeq8GNTRDwsp7ryufPFEsTP7
vOXc52bsy9WMolxmq1QktmvlHWVrmqfe5j9+Y8vwnFqTVrDc62P95tJaoA3qndioptia7MAz1WnM
9qRAN7/MK9+w91pc0TyA2/4AnoTWizHz92ItM6Qq+g+ZmnZCjh5E10OEx9iKrX41o/l01fK8WGRL
4ixrjPcLuKPvJZT7oEbNu8OcT3uq69vLYgTPewuT3fqbtJsd6bpthzOUd1HlD6c0NT/SeU9wfXNZ
qM9AxgEi7lejrcpM5eIMcDizaSJWWYfBpM+j+OHaxs6Ft+lzjoer2IU2LOSzLn2uVrnZy4ZjA0tQ
sC81iObT022P21zMqp6KQhewueb697NgkI2WTKB8S+KuwrVdkA89Se8HMh/tXny7bWrz80BBnqBT
Ax0kX4sHg5ECu2GUJG4Vf7K7PDQ69c439/iENs0grFkgUUYNTQeLGJB+WYYam1b6bESyXkSphF72
kFZv7BG/uveZIS0i1D6bLas2nBj15JdcWWFnTC9K7mUI2+uBJKxFTBskSZoZMuTgg3OwHjUsIJ5a
ThLgJHcs91LzTU+ga50KuHR0NDRPmEuw/3pe7wEQaUfN7IdQXzECMU9PNbH2SHM2PZsCCOdC/Q9s
/9pDy2G8LvyWkhh3OQRyEoJmqjPu4bq2l/SvFW3ras4k77qMxE22/Brt5pgJ8wtR/TuH979xqaLR
CfUtlGPwIF6/4tk5ssBWPk8FEoZ8yv9AEfNzjSQpVGBuvn2Itjbu3I72lSzDNiZPGG5coy0TFDlr
7jyTFcfbVrZ8DjEUgH0gIFAv1Vbj07ZcpkaAEber7iSGfbouv5MiOd02s7kYvDnXg+qh8qxdECYx
fCFRhI/bCTNmWflMUVi/bWLLBVZteVQNkFhd9YgLc2i7OU+c2F6GePF/8WL+Qf2/8Q4+/G+GtFeg
W1KxjODYimsw5AWOKrzDTIs6ELWdhpIqsZOhbu8dI1BdgLacr4vVlo5jeA5kd2M3dzEuInhRDQcP
mp17cWHTF5x/DWkeBzLhWUKe3YnHZDyOQxImTXNgpdjxhT0zWk6Sja6bOpOPy9t3zFAUVXfIksUO
u5zscW7smdLcDuJIftJCUi2e1fAwz/3BaPN7ZexlWZtfCK6NEg0uPMDxLkMCRn1YXk4eog8GvgRg
5mW+J4i5Z0LbNM8GUK0wCzc2RcsPgxA8op186xzqetGtFZv/W4i2X5bgXa96LASx5yXpzaDJpsjK
s50TtL0Y/GbgPFHK14uKs23VblF2JM45WBWP3OBoMTpeYuw97je/P/CXHmp9FqaxtEqiWAhVxmKR
eJqb0HfAE7KAj6zhv5G9QZx+hV45GEh6nfA+uxJMK0UFJbW8WCRWDIa1WEBE7TeCzpmJdUvPTNg9
ACNktL3YJekPG/mn49SPcugCc9ybL9zaNB9PEhD9gKcRy7k0VRAjU2MLV8vI+GFZQAU2dS9TtkfD
s2UGh4WhN0AIVNO1b4MOnp00A8HjdJgPniJPDUF9Nfd3XnNb1wJaAvgH6DJwStrZNA2HpInEagYi
T3b3xXaXl8L6c3HfJnL8z+uUgh+JrEol6E9phlhi5r4qBImHVdy4r+6Fm30ZMygR3PaEzX07s6NF
AlHYSVpgtfGSVqiNVODmmjAs9lYthTUUnC9HCwW8Tl18ndSLVdGZAZv75dg75R/S638noUJ3CFKt
ODwuEt9Lf1OkaCD+lLmxbwwiSNw+DVLToCGd97qmW3EHjWcG4lgoAqD9rllKMgt0JgnCgVni2eO8
VwZ9I4rmddvWxqSLTIcCJnlpopt66gN05cZI3o5LM4RlP58WFHpuO8HmSlzmAIkPGCYaM5dmZhfD
pSjDOrFS9kFWzXtumzuPnk0Ta78AupAIjTqAXRWJN1ioxMRejsE4w3zIW/f0G6vw13wQGSH6S1pQ
a+pmIsMkcWRmTx0yrrpQmtneXm0emDMr69/PQmfSy8LhGOxEsRL5GpryPyzkN6Wx1x1Y9/wcePD6
6c/saN/EBg5nsRPTjdsyf5FFxsKisX56rVMFDc3/vL11e4vSokCKdhHp1uMpuN891qb/Vy6H5iAc
NKZvW1qP361lacezZ9SouzpD1U1mkTLysEsptArnI0nInV/Tk5NZL7dNbroe+hKrUwAloyt2psKu
MzbjEM2YYDwBVTLdJUv2x20jmzuIEwqJSXg4yiKXboHAbIFMRrmxxYp3dTI9q3aKl9KL/jcz2vY1
zCtACoAHVqOmz7bC5GOaJS2IqXO+86E2dw3sSCgpI4fD+NnlghIm8J1mxNF2zvPnvHeWSCVqj4Rq
08sZcPKo9K4YDM3Lc9ualOpGPBiT5F07jk9kmT5OPDkU9p7U/NYXYkip8W3wnruqlM9CkAFPBRL3
VPyd8+FXkjQPvFwOt7/Q1r4hO6QuUjh/1YC+3Ld0zgTxjRIP7bH72Nrye+26d7dNbK7E8gGeWSeo
kCRemqCQXi5rrDGuvP4+V+TdLOQhc34nrwaq479mtJdpnnUJVEsTL27QmofqTsD636jsnVnQM3eI
Oais6tdP4kFYxPPDXtkn7u1xQmw52bkZ7Rb1zAWInM4lMRN9PPfjAZRgcd7/yZJup2qwnnI9uiEv
tADfQgeQUi0KgJOEekmmfHRjbDfgeXmSXvc4oIpkJOyY9MOOs216wpk9zRPsPJcta1FSHoXlHCXg
a2E/8/JIs/Z38ioGeXECdTsoRurMp3ggzCAJLfy47/ofTmEcuccfXL436La5g2dmtBVB7bv2DYVg
DaDU91zZR3NOo8rh7+veDp10TyJ+cwNRBlnZgtdam/Y6IZ0yWtL2fmxWXN5NUP4ODdV3x5L35fPt
U7vphWemnMtTO4LSBymWsXphG5eAeo8m/+g2f/Fizwu3LSE4QJ8dLBP6hWcMVl/I2vDiZYSGTknG
rzmXz3TGq7Ui/HR7WesHuXJ5vE/+z5j2wRpR8Ax60XZck/kPkoP7qbfbh5bQ5b2vWoJupD3jIWYW
P27b3fxya34PNAh0B1/Zp8/ysHKgRu7XJZ6wnZkFDuW/BG2eK0nfOge1JmJoR/3X0Brwzwy1lTNI
VlIvnpF6TRgYKfwkoE62Ezr21rP+/dwMbytZGiYSZENFU6nC2qofXWevhrF5PZ2tZvWdMzOYfnNN
KdfzZTj1QQo7ASkGbXZgnpseiOYT5F09wOh01OycOx0ZIVoLvqLqiRTiVPTto6fuyC4OYnvbwJRg
gpQQzwpt25ys9oTXN16cjeKYdKCAWKqjV+7BgPfMaNvW5TmtW9iK29E75v0HisXYuziaTStQXwPv
A5A0V2xCqal6YMSwmIqUh7qigP+DHy9jO8+9TTM+3q14jkHvTU+6sn6lDvZsFBjz/Fc3DJ/aiWcA
RBQ7oWHT1ygwjXiO+9R9heqf+dqIXz7NQ43gKp3mnjPAmxRN/v6NOIAUlWCWBoNpvpal1D10/1SH
YGflBQNO2K1Da6BeWHb5XvNpc9/+NaXX/xpINYlqLf74mQp5BoJsuz1meXu8vaLtbQO2FahdHCEd
DgNgq1xJMuxY8vmjAf7Lx5bX3s4J3bxn1zmn/xhZ13r+bSZnKIktadwA3vOVDVn+zZ2J+W0uIJgX
JNYgnaCkDf16e23XW4hEEa279Rm2lme024LnqVE43kxjsy+OILR6yjpI6OzmRdfxB2ZsB8OKzooZ
1BvgriUGvpQ2jf2xse68H1Y1ZYFMpRmYSdYf3romXBBnW6nFBnNu6lYmsx9P3fSQW/5jli/Psip/
vtUMpFxRckSewry10H35xTpnNimqjm4s2jk99JmMvKQFfM6vdt7LW9/IRH8ItISAzF3x280c3Mc5
Bf7GTU3wRmb3lgU5ChQ7bq9nPZiXiQPWc2ZGc4VlbjvMeQoaj0UWJZa890v5ubObx3Sp34GpDROT
2SNTeBnctnvt+bC71gIs1wSlmB6VZFFJY5oTP6at6oJ6/iXM8VuR2veDARrSZK8lejU3ScHWBnHr
dSoJDXdw1F5+tyUdF8eRlh13LRKh+tmw8oBn32u/++At3dGyPpj2z6rvT4hwd3R3m68Gov6xj2Yu
ymtQSSKa3wiCsDX1E6CPRflguDkSQmjKNuYpw4RtTfNwER5QDnjiTTsee50aAniJE+ijFreWYzXL
hiAdTVDCjIlwHildPvbABdeD8WLL9uc0HMbxr9ufdv0PdZeCDvr68AZ2H6iDy63OFLJeo5iR+A4G
fZ8xPCbChNvOXoduy3XP7awudhY8+7a0oG3i0pj7Khx7FmU5/Qnrj7VvQiBTisDPskPS7TGDb53M
c7vakYFwvZFAkcmNKYAVBlgHR4OFfZafbm/jVvQEyM/EKBcqspDXulzepJhIgdT30eT41eVWkEG0
rPafpbfXUN10kDND2noWZXsikZ4XG+g+F7L7Mivwqdcm/9BkJoQ82J2ZuMfbi9vcwzObWr5QMiS+
iZjcuFL8NEh6nKk6zUZ1d9vMzh7quQLa0lxOHi4FAZR8UEp5j9P5aSqWn3TY6+Fs2gLpKTBlGFNj
vnbO7KVCGau1/Ti35zLoeRZ1S4mH3yyOxN0bwNncvzNj69/PfL9q2wKwKMeLnXK8T4c1dKTP5rCn
5bO3pvXvZ2aWZVKZmxMvhopfF6pq+pZZZRaWckX8CHPvWbS5KgwUYfoNYCnkkZfmBG9yDxOxNE6J
f2cX4rnN+tOknOi2V2zdPcCXodAAxI+HQvGlGX/oJrPpVBITo/zGHPBwOwI8yXiY2/MY7rMpbAUq
eAUAYBiSBMJI+1jLlOXu3KBFNTbDw9iC0t/pv88YoUhqhUp4/mg0z2pwd+L+1mbaaF876I6tvKha
pQOyZiXDHAWesqV1pEZ6XIhCb9E63d7MreiB8jRucMBFQSSkbebY9k1SqYbGiTsec9qH6VCenKoN
l+pv1gEC7bLDbYtbTokrFOp0aACjx6w1mQdj5oI6NnkZEhYakgXcND5CJpIk7oe3WwJC1IUhG6Og
ep4Mrko6mpjGjGeMKdh8iEmyfO4A7h6s6u/fMLUSZCE3sJAxawHRzY1+9ihaCqXjhTwFOr4dDylx
n3rzzSWbV0ocPDngjpj91O4Vo84cuRbO43ml61afTKO7z5a9uaQt70PV4b9WtKM8EUw42gZBi94q
Drz6KKh9P3t79H+rc+mpBgYWcKYc5HSePvEip64bUARKAOIsvhBpfU7sZCdYbC3k3IR2jOZSCiUm
NOWaJY+tpMUswRR7bNy5qTbNMBR1bUykApClRdokM1m2gvHjvByKpxTFjXk0/Njn7hulMdZEFEj4
tTW/jsfozezUz3mROgYcrezjFhxz7uTd283bSzWrmdfOFfDj6ANfxlhjJNwv7cSNZddHM6lOvuFh
qqQLbh+brW1zQZi9TobjyOsN7RaYTTvhFo2hShN6y3jwMaUgLeN428xWyAGiEtUacBowkDFdrqYe
Z1rh4NA4n613DGSrxbS8H1lxQDrwP5rSHMHBqNvsmjlURu3p41KrH7XwIHSbfKvtYaf6sLV5HhwB
QmoEt4SOGV58PqN9UiVxOiZ33TzGysxPNU1/w+NQ4wLNFKANqDloNwRKXwp8tRIBJ8sfS6MPwZXz
VOS/kzxArHl96kBhG8Kll9+I0K5VHkNx0G2ap7n5oQCEdslb1QjW43NmRa+pOngOY9AHxUEA8p8H
H/RvhB9rY/p82+E2Pw2GFFCcweEBkOFyMQwjTIzbAvmdw2JXQe1IVvfjvDc/sHV5ezg3mBVEkcH0
tODmOcNgsxyXNy3ze8H6Y+YMj6lnfvRpIQKSlUfP7N4+8oMtPDOqra3PE5qLEluo+uTFrICmoC/t
vAMR29xAkFKsYgcEMHXtlnN75U8JY0ks2PA0k0wFZskOyuq/3P5Qmzt4Zke754yinAaLpSxmhE9x
7Vp/4XtWp9zP3yc0+er38quZOnuSr5vxaPVxpLD2GmUv3WNBsydlE6PANuTvMCKRsgNYxx46sVc3
2bpgV7YxG+LOGAXSS3gZ3p+kyDiLWz8zTkWm/rRSa281W98KR9ZC9ggIgq1TptkKFSjLrpFmNSzs
CPuIpsthKZ2Ptz/V1qatTKcmkn7IHeqZqpc7ppA1IisYpu44ksZILaII59phT4a1pymyuSig70Ex
j2WhMH75iegwVNyVBnlxk0/pwEI/i1w3P95e0tZLBioO6BIAn3hN4MoXo+ug/EuR45P64CQq6Pv+
oenoIx2r72ASDW/b21gUQsU6DoZGLeCR2qmynKVNaYPau91DCzNpP1gQ1up9dX/bzFa17MKOtnmy
boSTli1qVtw60SUejPGPUjQQY8kOHt6ebfPDmqdP/Syj25Y3NhSG16gB/CqGJtcNOHvwFn2pSjkw
P5ZG8209xF0NGZNqDFOTgUl+d653e0P/tafd9nVnGH6Z4IUB2s2wb/idMkTQpHvNjE0zGLxe358Y
h9Zv+rZdmi7tYGYY3Ghe5PsJ8MJ69N9+wqAmijY+nkoYrtOvE9Et+PkNDnKlXpgIqwIkDA/GXqq8
EZMurGj3BxBRXEwMTZMceKhoVgJBQ3liJ7NcXUx7WqA2jVcfAwcdWgtaOuHSnMlu8fw47dSPqlZp
G3RjY0IK2POMp9lswWOBLUiKYCmst2dM/9pG3Vp74ULizVwyv3NjJqugtT+X8/vM+Hbb0zddYmWr
wkMAzyc9kTEAiDIWX/jx7LI6zDgqwX1D2GHKMJL9dlO4pRB1gTm91rbBHM0ESDpm02ZfnDDVfEgg
lED9Pazc1opATgFwDJgx8WLXdq3v3L6z5jaJk9F6bzt1ZM3Ze0L23G/TDPCJmOhcYTg6TLf0zTwf
XZQuh6ENwGsSeQaqYvXOnm05+dr6QdsMVzx1NLRUPboNTacVeDrmT3ZSRLlajr/xWc5MaElEVpWT
bNrFj+smLYK8AxgG+Si0w+TOWjYuXvQefAwEuLh3ryZ722XBLH490JjV6TGVzrP0lz99Kzu2Su2Q
dm1uG8o1eGWgbI6nwGX89kpMvpUom8SssI/MLk/FUN79xrYBWob/Hf1GmLo0kTSGWZcZXrbKogfl
+8+9MT9LBzoH/5sd7WpYiN3VZb6ge2p24ehWmIeejkyZO1f61o5BRRsT0StKBPDcy+W4brkIvGlo
LMVSB3xxk0NVmW/H1awVB2AdoHGF6WHCLq2MTWmyPsc7vaJUDbG7dACx0sRnQ5yqHFHu7Xt3Zk5n
Yy3kYIC7DXKShStfMKfYBiwZTgtIrW/b2UxU4NSI0WisYWnaXWRnSJm7HJ10ezH7A/ijlkOSJVlQ
WNYcst7lh2WwkaJbpQySya9OolZvhx9ibwkGO/AuhT6TXmppDOV7zQKfHwcjdp3xDlXKyMvbndRo
K+7hDYCTDFQM5mG08Fqoos85xVJH6siAmn3YUqiC0l6dbm/qniEt9HUKnDyjMvG4yZKH2fiSkxnw
571X6GWm5wLaA+DNqhWG0WyQGeuVo6oYEH0oZ9Hsicgp2CGdQSuo/CoyxfTgQBBh56DZa+z5N6OA
RRRbEQLXzBn1CVi/PANDZnYANFIaZWC6C2vunzjJ7WNG+Yd5YhiTSJynJF3ae6/G1FRFi3ddVn00
suWpBolV4EEaNVKY9RcZfed1PTn4M80Pi1velU1pgVCoTUJUyuTh9udYj+bVz0bSDwI7MPPhh1/+
bG4uomVWQiNiqg995keqMh4wFMHBkuuDhGKYH0mPX2Oxie+YvoxNrzvm4umJL4UKBUiunEvTaVGi
t+AIPxKgJxuIgowl/XJ7dZpgyX9soN6OFWJEEs59aYOO4DRszZFGgi9HMMw9gIiiOyQgPcd7mARp
U3yarXkBpqlPQpBwnRK7fZdL3hyy0nto8MDf8ZMrx3RX1lLA8FEJBkxeL9C61ZIXnotFc/bVo0Mw
QDXP6ZBP39v+h9uLv8xx/1n7yjaJuIXQAc7yy7UXjdGORBg08ht5XHo3Grkd0pw8DALzJ+iJee5O
yVELmP+YBEIMWSAqTngqaLenOeAqgkwYjcbCfhF8PgG2em/UxYFKqNi1dWEHUzaGuEcicLctb4ph
/1hf4XZrRRr/PO0akmTwRr6MKDs1MmyMCtmuDYD4Hh3Qlt+emfG1UJkIPhV1ZdFoMbLQaZqvDDOD
b7ri/rMUgl7B2kVHGq+djb4fzLIVzIukWx1QAItorQ6L9HYmxjZOP+h71ygJKAcU3LTvBaoERXhT
JS9NLUUa8Yn3POwHpdpT21Q0CbzWNdXR7pS6z6bBT0GDxc03FfOwVgj1odeGGj9Gh5ByaSGIZBlk
hRocCa8aT142x1lLI7Aj3d8+DpcXz3/MYJgDlX7AMZE/Xh4HNF3MvBlrL0pdIg+OmGXokAQanF67
w4P1+ha5CKrritB9Q/cZXCfgO7001VTLBDIKBFMCht5gmQXkFnJneVTuYv5qVemdvJHWJzSMi6/g
BUvvBlOOn3vD7Z/HyvwhvaELM7u3UNZMBT803Qi5GD/lDyC8954zw21eJkAqdoLlVmg6dwYtJcWD
BAOka2iS1nJA6TOYXRopWzyahjiKvrh74/dAJEQlAf1QDAsh5dB8r2j92VEJQd8I70WvlXfFlB7m
ad757BurQlqDOWzUs3BqdUYtbqIs2M6LF43J/Oc8vk+q+ckXBPecPLYoY9xe1MaBurCm5du8AnzI
6UcvSqAmdJy91AhmPyfPJDXsEwZ9iuOI0cawreo66EB8uHOlXvk4fO58sevPOytw1a4a8T93XmQ5
xpNvLA/ctt4tLdvZ0604D15o5PwY8QLLjo55KHM2FIynDAqw7qkq/qr6n91MwhxjFmWmnpjXH6t0
HXPeeQCuLqgfLDDdALcN0O5acLhcnyRABwB240d9noqAFs4Yzhihera94u8ZL52dG3TL3PoQhPeQ
df5BO8dQnMpUA/K/aM6G6k45RUYgBGORcCpa+ezgIti5QDcNYhxsBYaipUa179cPNuh21zNh9W4B
Nd13lVCfIXosgzEtnm+7qgaa/CcgrnMdqP3juXt1WZfWmBKVd8nLcKrvV9X4IZrfT6Fx197xg7Vj
7SoZwek7N6YFFzWj5jJ7DTRfgdo6eEAmGKX/iTXT44z5/kCtuHJo/e2chy2rZKUbQ5BBVnL1DDAS
Yg+29KPGoHdZC9mCyVIh1B5euqE4lt5XdwF14O19vQo4a/B3ML4Fj1mBLNo3FFle2tNY+9Eo6hPw
iylJPzRt+VcDxWKIf2VvzRRWc2hAEBddHHxHLYw6c1aIYpbJyzL4hyHzQpaTUEx7WIyryKKZ0Y5C
b6ERYY24HIpMziBa7MZwyVqwiqMkt/PRrvIrzZQWQ+e8ceYG7ORRDeHP3DPc0GGi2vlKm+s5u6I1
I85cYAqkxOzwAAQDkMkh5I/fc75Xmt88ZABoAS4BgPIKLriMWBM3TNkuInlRx+6RhPIk7syPU0hO
xYkd/E+/4XpnxrRDNlTADXKlvChvrD4cTBGmvoXpFpARBVXTBC0zvt62uL2N/y5PcwunMtlQE2wj
KkCfOGb8lNs98Ybu5KlbZpCxgc0az0UHow2Xuzg4qqkMCpdgTSdOyPPF+6lmH6bUIDvOtxUx8Ihn
6LkhV0BzWbMkcsNzk8SNPJa7YD/2nvISEPahVk+F6P7wh+oenAE7zrgVMpCDY4wLlXoUELSQMXIy
OFWSYxcRkZ/Z2HXhbDV/s7YVB682xyOUrt42a/pP9Efb97Via+N9qF2l4BYDPw0In198FREbDF+H
nuwk9qu76bf1uYn1oJ9lI5WLNTVIxSM5JTQYmEK3qP5UWDl0xvcovrY8BPfmmhRgCgqTAJe2/LYC
Dr5KvWiRJf7/jli4TzDVNapdDM/mmcY08/rCRWEVAyOXtqDuAcyntR4z4j0wmgY5+9k0/TFv7YCM
6IzR+6RxD9P4ozX/sNw95snNbYWa28r0g5tb9xZA7vpiGVdvGXIQrZehAnlksACHX4xsD3dzneoh
GmPKmqBVASgWyruXi528KgUvS4P8ufiFCiRY831hBX1eHhJWRWn7zoAerzTc6HZgWV3+ynegFY/c
EuV+yMZfmiVOLjrGKi+qTBIMbfEFI8qgOQrQLPk6SyeUzaO57BVnNheL2gwg3qiEOUBOXVp1Gktx
z2m9qMP8aTu8c5X4RgsaWsazZT8kZntH0L0VtrlziW8FgHUWEQVegiejrXkUd0ap+qHHJmfefI9k
aXqse3M4AASeA5dRdfdev/h3t7d4455dyV8BFASZINqQmtFu6QwTk5B2NHZzhI7vIWN7RC4bror3
PN7bQNdhXMPV9nMkkIEHLR17SZZvo7ivyvmQOh/Mfg+dv7WUcztapEFTOhMCWNHIl/ZHaap4JnuE
uRsBBktZiQrBvejgLr90DaiVLZmH4xhVZeaEiWF9wjFkgUyqT7c/y5YT+sAiYoppHR1ktmZpwbSo
4hWuIJaZX1o3vRflQYn873xqHiv7bxArBFPzuWJvo3B4vRFgF/XCdfYNMDvtLu9ZJruVtC4ivupP
XTdnH2lKMag4klUnUNQL3XF7Tanm2qSWhakFeOlm4l5ktslLNn2HHs+E0Y0KOlILV091Q965AEiC
bDuk0xC2ZYs87SQB58mJs3cjbjnrijaGLB1av5a+72MG58kW342A+vKPeLC0ofCT6uSOvRtAeGEP
3bqRaqyBFR8a7gR0q7bfyJ4HMOBSN8rz7yLFLQKyfqdbgh5VsGUJbZadbnvWlgujyIYuPZ7PAD7o
p7HjYEegnh051fy9M8R7SJF4AWSJdj7rlh1U3IE4RCGYYSsvjwp3fIj84d56GSz/Tizu3QBKNX+X
XHzre52bsS/NCD7wmUPgODJ4/okv2dEEqXloLk3AO/njzVuHSwgUzCvh2Tr6dmmLVg6tU4ElVTJq
1f9XtrSxaxcmtOWMddK3S4VwbDYQVU+XwGPTO2id7XycrTN3YUfzgslJpsHlFqR3TJl9b1nPDrQr
5HGcMzNQTKaHqU8hLqns77NZWGEDfrfAlumveYQeSDlkNd4S9PtCUOS5vcnXUZwioQGIGDeGh3tf
PxBOUtJuxoFI87Q6dG210kMP3s4puD52QDCBVRv5PQFnop74Lgaw6naHY16308lIf5iQ2YQCUNCY
eWTxNGiNP28v6+rDogoMPfG1jeuvb0Btw+2uxzQlqUHcjObSwfAdGTK05QOWlenhtqmrHXwtOCN6
rYQQkL7Srg53EHPvsApHoiH+U5JQ70fvl9nOd7o6eLCC9hgUONC7gwqg9p2YGCsrWzJYwZOhAddc
kYugWilCsnKPR2HT1ivsB0ofYLvQNk+KQvmNn2LzXPO+m5NjLeXT7HYg1d2jTbu+eNd1ndlad/fs
vSKpzXPfMqxogOzHSsdlB5YpvFMths92ARkVTLn+YNKVYU16kPOAPzK8/f22XAU1HFRybDgmylaX
v6DKXIeXBbUi5PjvJmjgrWKYTb7jJZsLhW4y6uHrdPZVXVMAeNbgGQFdNOr36MT5Raj8UhxLVaM1
7UoZGC7vAqeRmGI2SygNlv+PtCvbjRtXol8kQLvEV0ndLXd7SZzETuZFSDIZbdS+kNLX30PPnUk3
W2jC9wITzIMBl0kVi8WqU+cs/H9wIpHloLgKlNpV66m263pBlCPPNfIZZPshqU69uzfsTrHarTNx
bkh42PlXpdyze60wY5sbbVg0kP5idfn+dxKcR2RPSJxQEscoyaUZB4P2nT8y/Rk6Kxh51zoW8rTo
QqMtHpMBM3ru+hdpK+1gACwVGKtKp1Uc7YsHk2Rfct65t0ADPLlGvPRtGmLm6QNZ58hjw3FK8jxo
8Q8ETQ/cUomcbe2vL2DD0PIV1G/Cp8/2l8wN96Yahr3M24MCEDPFKnzRVhAAS6/IlkAXfkXR2fGx
aifEvNjoq9jn3r5ugDUyhXbv/v0H0BdaJSCvI9gPKYCWhdEPlsvIs5DzAtKnJqE+qli7N3fstxEZ
vwRwOgFvD3Jdl67HinffVm4rMKZXlxy8AakXqGdMQWsqd70mp4cuQGobMZvM7BUTyl9JmjifkZGv
h8XOxtDW+bSrEytTRLCttQnFb/T1MIILMoRLb1jAZllAuxzesBR61GaQYEy1Sr+7/Zk2rbzVyjBN
DDiodNh4WefjgPm3eFq1g6mhb8j44baJzSCJYwyVCl+HJoZcC2gS4OGph7vU413IdXOfOckr8MiP
5lI+9Y6/1ybtC3QGD7RPFba3zjL4iURTXnQQ5L6TC0YnbG5too5LHo0ku6OJG/F1fqgbPVqHL2w1
Y+IPCqtbl8+5VekxNoLuoWcVDnJftPHseEFnzy+rxePbG7thRtQ4kKFgY8X4zqWHVKnbliCsMOKK
9HfJ1H5tZ3LX2eWv22Y2YgbMEFjBwC3ADZKLDEtq+hOgFfGU2KDkSJ98qOZVQ/9I6PLl/zMlvPUs
AtJ5Xk3MmRhxOjs7I50/ltMSNUM5BVWrajBvLstG9oVSHCgQ5QCVJOiQT+J8pYse9fprvkynUjcP
yZTsbq9KfAfpQnHg+PB/wK5RkpKyvIVDI2pcmQHe8uxF5+kuNdwf4CBXBIyNBcGM6M4LmOVVHmAu
eMQN9Wygmmk9TXaLx2n5ffZPDX0f5ztCG+p6oD8F0Rzm4UAjK4UmPa9RJ3KxIG6kvxat/p7SVLGY
zT0DOQQ+Dqi/8IS59AQfbrBafocjlOfHGQWElBdxXagkPjfCH5i+ANIE7QD6pvKLglHi8YWtcIK8
6CLXw+sNXH2KK0RlRPJqos1NiUIQzqnFuziFOEcEquT3TVz+/VHOlyJ29OzsNI1RlvBpI3YW7aHs
7xmIBZahVnB8bznZuRXx8zMrCc2tsalx47ajEZBh3iVe96Knp5mzb7dPjcqS5AGVazNMLIs6lp/G
DKNFKaJTgNb3Q9vYqpxvy93Aui/mLoSmrYw57XVtsIcW7lZm7K9S69tg9R6zxFV49eaagJoCsBvT
bgBEX+7euM4NktveiHFN4lXQ9ker8f6ghB6gaPLeTh8OKUz9Y0vGIWOyEyWYN3+Yuqj3tWDgxuNs
FB9vf6bNnTszIz20kpGbrPCwpEVvDo5GPq40C+tEV+A5NtIwrAaQM6E7BByy5A0mN2eNuDBTOl62
H31IO0Lp3A41AwN97rBmIaHsKwR7VY+e7U+GBNZFguRdtcNyZAhLVY1IMcvxxYPuVQ18ftAXxj7p
6Zfbe3ldURLfDAVMIK3B3HfVSCi1FCQkJs5w46LAoafGE0mGErmz/Vw1qfvKwRX4bU1KgIOsyQgG
3AahlWjNMSPZhLnGTAuhtMkCcOyo5jQ39wGD6UhJ0VkBsdul65ZFsjBfBDGmN18WCGd1gPwFNoHc
ezsoEhvxu+QLE52Of21J+VPFulFj4n4xSudzb81RR9ITK9avXl28WF6nOJWbLiwQWCiZQVNAzqPK
0S8xFTyRZ28yD17f/tl76HmOumJVG7ko5Np+mxE7fBY6p7rvOxB+GXFulEvQW9aDlbAob/JXTJWH
aWfv7A4TLGP6cturtpcn1M4w/4q3pXRCB0+jTd4TPTbY/ALmdwxk8SRAHEoVBdFNQ3hDQPxOTATK
79eUj62xFpoeT5Z2SMFcTT0kila9v72e666xOCVgXwdnD6hH8e9yIxM7a73UmMlzt6sejSjfCSTI
FNn7YpcqkSCbfn9mTLq8MfafzagB6miI6UHpmHtvLT45zafGs1X7t5knnJkS+3vmIN4IKjMzp0Zc
mJ0ukI3dfubKq27rOfZWLEJyhdbB1cOyGL1pqTN8JmfuwjQtwzn3y2B03NCpUOp0/Z2x5iFgq0e3
Irvb325rN0GrA/VK4FUxHCYtUe8SanARTUUUSQEc7gf/kws6jQl9mtumtrwRpWIgGPBsQWNIMkVQ
haZ5T3Gq2Wvvfqzaz7X56baJzdWcmRA/P/tgaJBQh/mJHg8dfSgdH7xYxn1W5jtuqHidN02BCVkk
DnD7N03rM1N2y9lYQvgkthb/j3z4ztcGc1PNjzRRgca29g1sGuISghjjVXJP59VwEg+LAq4YQ7xj
qLnjE6bMFdFQxHA5xgvGU/TNsaSrYpcJ2KC2rIX+THqdBmM7RY2XY16+qEJS+mvomFM0WbqqWLq5
ujOz0idbEYBNTCvrb4gTHO0nc+l3DsZZbnvGm/7m1fIABxBEz6jsy3cKdXhn2wNqX4bd/+oIQDug
jaUZCfp0+qw14K9si2iov+KRtbecXhGJt64azCz/a11a5URG1FWpr8dW+pwAW1jar1XyRw++x9T8
odOv2jAoTtvWlY0nJ2hWoIyBx4gUk1MQ4HmWBotNPkb++p2lwyOeuujPWA96r5pPMba8B40tTFsI
4twrmIe79JqdAmIQAz5537vPHYu5ZgVd2YVV5e+9IaJaHs/Uu1sxJTP0f9iA2SDyhRNjoZbl4Upm
pFXPt7/61ia4ABqAPxWv/CuI4tRVFZDMpRHrmR1C9yassk8V5WHbjwGA84qPfB0S8GJBRoznvkjJ
5AKG3mmOZhnDElMgMIPeRupb6RP/iMn0hxU8CYpX7PXJQS9RKCJhphFdALmjki3Gf+PpYn1rZ3xk
7cFM3z0RhHmjcyPmZUTNQF2f+Oa8YJQhaT90uZ1+1+dKhU663jkfC8DAHMDhKGjJUNKl8Lyy9Y05
Nvsf7ZwGVf1tKPbO+98sl2akUwh4HjdNiCjH3gAK5DqqpiawMZhYaQ2oIXfgulW8xa79TxgkrtjC
jabXoKcpK/1xAA7pew3iimrclc6PjrbhuKhgvypb0pcy2lXjNcoaMYiRMf2363TIEDs/l2pPl/nd
wQXrwtAhBJxRp7nCk+h51/u8pkPcpcl9N69BU+SBg8PtMns3qzQirh39wpr8cO44uHdMIFcOZNEx
r+ydwDl4R71Ugem8zvYuzUhpeZJi2K3LYaZI7pLlMW0VlZrrZYjo6AsuZ8GrI4cHrSpoVxUNltF+
ZOyuzL8k9N1LANAOjGgg+8Lk21W8Szvk6UkGE878oSm+5OXX2/F0Ywk4nYL134dKGlL+y2hQQmqw
q915PkAXusxeZvOA19G7o6iIAP/YAJvqpY2EptbqzeZ8IEUTGOPJzH/oy0lZMpVCDkoWuHFBIgl2
D8wXQIDk0szgrkAvJH17SKoTxtRQ/4Mqx33aqm5+yauu7EgxR0sKrxymuoor92Qmz7WlSGxU6xBh
4SwPNfmcm71ZVXHa5AFgq5bZhm7/Wi7P7/r0b+vA1SZQJXAijFNf2rFdFMQyQ6PxbL64aZyCaXkp
FeFScq+/bUBxRhBPwX/lol/X5W5P3LyKMT0YgCcnN8wAU8UKB5Mnp6/MSJGyYYnRVmlRxcMSQn4x
AvnUoTqkB/uT/pMczCjfq+onqoVJ56aaux4bCGfrml/tUgSt6wccHLO3P9GWK6AW9+/2SS9jbSJp
o7OuPWAyKDD8PzwDaAfy6k+qTqiU7F1toHR20nZYeG5jA3vrBUI6gFA9Vg6PqvFr51g7v339/9Yl
HSEd99Cw+m178CnUOD1Mj1Unh1XBkKt0RqU0/e+FIUgDqCLUWeWips4pmF5moz1U5re04yEeWn76
s+KfDP2rZ30EinR3e2nSpf1fgwimAE8BVihHoa6faNZ5hMbAGoAR4R4wzRCPNIx2P6/pO2vqV8ak
fczqFFADB8Zm72624io5Av9yez1vz4qzZ9aVDSkcpQmInYGKpnHykBymQ3KX/fDrYIj4rtmzeEkD
pVC4aguFs54FwLXRrVYjOr5Z/jra4To9MvJXV/4x5v/v/kkhUOu7yXIaeIfffNCcBzv/wvpPt/dP
sRh5AJ8sBMM/VUJj01oiEHWS4UPVPsylGWTan7dNbUYLDCAAegL1I2BnL/etsXtu27lPMT38oURT
l+DbsC8J+3nbzGboOzMjBaW115sm6TwaQxFtAgO7/s1+H2Uv+NAR8kB3JkSPLMEHIflcVRVMd1OQ
cRpaZFVF4H1vxkERW7eX8duG5GVo+c8+XtQ0zuefQEDtluXT5FZ3t/dKbjdcrUTysCpJq77IYIXN
7RHfJuqy9r6r6MHHy31oMF095UGp/eF3D37x5OSI72kb+T0K8qpUctMTf2+qrECAK2uYwcdI43Eh
L+jC6/7L0s4HzZvxiqeK3VUZk3I+YJAnzQZ2L84TjGwZD6TWQqdke8CudE11TW7eXmcrk67/pKxX
Zxin9jDaf/b8VwKeWIOClYDem00XrpUK+6tanHTQqFOOvDOxuHT8bteHbH3mw19V9p0qE4CtXPPs
IMiExbPFsqKseHuoCz9oSRoRzIopXFS1e9LdP1lu2qwLItQygVbc/DWAcMYBs3g7H9mkh67Whx55
LSYN/IO/jO5TzoxoHvdawyLfKAMKvHxff1f8UWILr24dMd6BeS4U2d6Kf2d3gD7pzM5t2h6GnbF3
Q5BB6wFPwjycd8YOhdMhxFDvbZvX4RPtQPQg0RUEBPoqH669lFk+N5oDBwedUY/h5H8BYKVCH/Td
hhAXAIpCjwAZifzmMhfHW7ldlrGNpHit7h3ju7/0z7Vev+/xKIwAE4b6lRCMB5pbCqOYGbMdCPqU
cdU14WSVJyOb43evBSZQj8TcGyaz5HSHVWsxg2qzQAby3Roeel7u9TlMuKrVcH3ksBRUxCA/hR4x
AHuXd5vnzAUczi1iVACffE54QDGC01mhVqSBl+Q/by9LZU6KKNZcmIM9kiJ2hgM06YOlf9JoGvhG
OCNk3ra1kWGhS4PyIuoIIFJAy+hybW3j+ak+WXmsO0k45n6Qc/qxWZ7q9V4vtUCr7MfU1GLT+wHy
qSBrXjVHQVWxsdyLv0C60sfEmxJKHMwU8H6Xdnsy/EIsO/QggFXqT13fuzhjb2LIoJQC8F/8LWcn
u9S0SZ8KXYh9T5E5ph/cNv1Jc/fz7V29NoPRDNQeCdhzBP2HtKmsMKyJmGMeF1n/oaMuWJynz+3s
KM7yphk0cQD2BeQXJi9Xk9ZaWpcUZkwjf5rWZbdWzmmhqmeMyoycrJDUAjlMkceGWz2kU7vnBdh5
HStX5CvXMRCs+OCEs8T4x4YrzjPm4zUhGMTdoz/SMGHFK6rxu8ZQcd1smHJ1kJ1hgs0GnZu8c32B
Sg54yTOwRdFHL9VBK9d5SEe4fhgm7Z31aIRCCJqcWZM2EOO/AIfaJIuNmn1OgCoOMDj4Fy9N5Fq+
qh5xfaNeGpOSvrYH9ZFX+Rkgsf5z4ndFWA9l6HbcCN2pBNK4Mp41r1KE4g0fAZ8OWjY2pk/Mq9Gd
Qu+zpoAY2HPT0M8s9UChmmOZ7xQdE8k5VndmRwoWJi96rV28DDihLAkspz42rZGEDbjq3n2EBW2O
EB4Qs9zyPTnlrMDUL6gGs8Z+FlTRJjhsoESgqLdtfS0MNaKNjRoV+POlSOF2bT7CBzI8BNbABLny
ivFpXi+BQQ+gt8ew+jsnZ9528NyitIMNsg+v8RpwKPb0EW8PI+DoZGFkVjWqLfdI/7YEUDGuf0yR
ATRyGZ56u8wTzt0sRlWiDGZefTB4xoIGCnhQO3whRUeCorcH6P7VkV6aX0fbU5DpiMX8zuQELxCG
yeAw5n/JOqWrFLwlZt6VIOt0bUzqsnl8BXNJpvD9ywvsbyMAxbxNDwBGrUvfsEEBHbMyhYVmQuk9
9s3gnPrBRccShemoWswswrNVBWraWtm5UekzWqB0aj1gxo6cW08gyv7GivZw+whc+uY/63proKHr
hCGBy+9HnXwxoP9qHTEftSfW+FisaRNiP8PK57uyye4GEKEpXgSXgeTaqPTFWlIjoSxK65jO2aPV
l9+oxUNKVIoBIgrKjoH2ObCgyCAxxC1RExrzrNWukP/hFsams6lpYx/tyJ3L1/GDyzj4KQyuh16N
EdO5rYiC+G5rlefmpa3NHS1ZdJ1bR0a7J5ssUW67P0Hj8D9s5rkZaTMnv8krSGxbx2IodonVfC6A
TteIqbi4N1ZjIn7pwE9iJA83+KWjtHmWezWYWPHNlnjW0h1dyN2YvG9m8801LsyIP+MsefNY3k8N
r6BZ7/TeDhmJdTB7QxUfL1ODayvi52dWWjoS1lkrPIOUNGrNvtmbc+0DPMU/goHRVxyy7b1DWxfN
T0xSybzTFvSV8xYgiONYNMfc6wKv8h75rKL53TRjYZgEbVahrSZ9osRoWKF3vn0sRvYK/F7QVii7
0DLZ344ZW3YcMGXiP9Gmlu3MiTEw08qdZyH6kj3N4zNxFe8F6V55+0J4WIJeAo8yTBvJtSRmdEIX
oSFHrUoOzXQP3FTkJhmaEyBuappQa6FpC84Z0gfA270r5742Lp1cY0gyr+HEPq5ztoOa5l2Z6gdQ
2L6ru/uPGVwQ6I+BdkQm1LbtpTEH3CJHCobTPUlHMR3GwXUMpNb7gwTiIDhocZ2AClrWtoE+XWKN
U0GeUe52xwetCwvVJ9uIthBeFKSlrvhespADGyYQqqeO/VzM87cmrTB1uTxW0GJ3eBu1dn/MGYlq
U6UhtnExo/7gG3jdCvYf2RlzZHUmSpz+sz48M+/zTA4uuDGYmQW1phpVlFCrb18Mi8NLWkzCIRBK
sXbO+sRugcZ85vv82YjWuAyZEdDACM2oPbj9+/0Qk0CQZMRrFlPssspDs4AtHnzU7p9JYTHrs9Mt
EOMF3LLm1SHTswK4s9sneyMb8AVlMGYVIaAC9ZTLuLi6xswGu8hOlr7ua1sLB/ohQ0uwodNxID9M
puLrUxmUwn1WJIBEzoQcdWfej66118lXiy37jNGnfOyidnjfLOjbJ7xYohT6XYjdgE8hz06YOg9y
i9/Z3mu7mg8L0h3H/zpUqyL4b5wLH3O6+ExgF0LsF1twdtcAW2qPM9jXTxPX8JjRwnV+tFGG1yHj
4o15WIJbNtfs9x94QMXB3CaeNqhSSFb9DiA5zrDMKSMHzBSFFrcel0wl3LxxFaCghPErXNog1pYP
xGAmRgZ4R3pai+WelfbHJtV2psXeHykxh4zvBuUs9Fo96dz5TB+BV2yzU+2R47Jkn1pcA4PvRrfd
f2s14HGAKimuHfD+SJumQRvQMMc6OzVF9oFVc6SbeKXxZPl02444RlJiihLjbzvCZc5cwga/zdBq
ZnHy6adx+tLZ78/Vzn//VUsQNMzVamMdZuGyYHDzO7oAPqAPteKaVmyY/Hqw+pmNIELChpHFDYel
BpN8BWp+B8yLCofe2DO88wAeQ/MRwGZHcoEF+szTAJjPceym9dD1/InkVq/YuI3LRJTzwA6PcqkL
fpvLD9NqPgMaaoJyvWWE3LXj0dQfPV7Hgz9GdlWrSI9U9qR4Czzm0IEUOz21a7/rAp8kL3xxdrlR
HfLlfbOlb5EPek2gOxJ5FQgvpOcQqTzbSVMDKVWRhKQr/2QT2vkYzjV6FKBve/iGY1zYkjOomltG
kjBybBO3xO3v7ggKHmFnmB9vG9qIrheGJLdwdY5uUkYJZLja17wdTjMYyYLSSL8Rbw7MZo06rzvk
pHn/1YwGsgmmdnCGCK2IS09xCj0Z3Lolx3Hyf3nMvm81K55LWzEAuOkgaIUDryuA/JYUkfg40GaY
enKkJPtSjx0InXS4R3k/zunOLVVyJOLykwITop5rwkeQxQDOcrkqf2ZJWWaQQFxyg4aD3x9Jac2B
Ba7gcpoUycaWMWDpxOLwWvFlgT2Igds9K2vtmGvmZ8bsoIF89qqVsTv7u9tesuWO56akbZyacqRF
2mjHaW0ONkQgSqrFaAUpCn1bKwKbFLoO4JnAU1ky0zeGXQL9ipTXycG1WQcGaNKgWNgoeau2/AIv
PKDGceeCnkP8/OwGoaXt5KMHKc7WovvV8Z47Qn8YRXnwqu5pBJPr/+Du5/aklRXrYvF+gMgQkH5x
veZPgESHWqPKWsSvufQ/UVsAYxMwJsh75VeflaUDmC4XLAssExQl7a6yYtbqUaKNEZqqO76YP2+7
xvU3uzQpRaqyokASgK8XIX/dJ2QJJ3DumIa9byxD4YWq1UmxqiITxj5ZkZ6W+mW0f+mtF1D+J5zj
4JI+RMxWBOFrJ8HSRHlbjOdggkWKUaYDFs10gZO4mKkNpqQKOYZlwLhzP3vuvZ28/5Ep7OE9CxIs
EyUpyUl8J6mMzinIcShB2GZk5qGmGkaB0uXP299scyMB932bmwAzmrQwgularaP4ZinPHld9CTPg
8KHqZkfamO8XrY9YPy6K3byOIaiogzIBhAa6hea9+PnZkUv8oS0XcX2mVXtX9eNer5ojSKbfnYJc
mhH+emYG78G1NKqKHAudvFAsawBNdZW1cVow4OStw+2tFFslnThIImIYUyTwQpf20hwosYxlsZHA
1+tKd5o7jJHXd+v+tpWNDwbEP94HYNDwHch3XVrR8Ck7QfB20hIraIsFKtJ+VObO3QiK3gTkKhVT
fa7rxADvnjOT0mFbkMI7NgAtp6XpIzrGdr0GWqOFgr0zYQwTz1PA+dfb69zwkQujUv7I7aRp56zL
TrrPs5h3lhdnA2jDZpqoQqVqfdIZsLOJrr1T4R3bkShtfuX9F81egyrXA1AFBRkHQ7eKynLrMwLm
ivl9SHpBOVbKIMvEmBJT62HTRu3ca4C0hlqC04acgR9HLwN0e94fM6Ft+Nuk5DkQI0X7wRqy02A5
oTl7oTnQJzqiojRCK+FHBdaj93/Cc4OS36AubC51jaemk/SvlYV+rl5+KWaVFOFGbEbhVOBmECgd
4E0uT0RRo1k7wJeO3LCeIH3yKZ1MKJ05QHEmQZlP7+vvi+RfYHEgwSA6WMhMxKc9CyttkfbezPB6
Hs3nOcHYczanR3v0VCWrjesUeSqSHzHWhqqHtH3MSp1yWG1y7JL5ADQECDKaOGVO1BcqU1veaIMG
EUk4uCswVHS5pL4GFQ9o8LNT5tmhk57SeQgt1NXpsXR3NVM8NLaONsS0iQu9MvzfE+fxbAN7ai4j
xDARl7kVGaWHmFLcTV4e3Xa/Tb/4bUbOgPLK7MfGR917rrO9PZWBOWBsIs0BaSRe9g06nC+3DW7F
EaTgeNCCz9kBYZ+0rsXzUe620pPjLQEwOq+tSx+oX9yjKrdj3hMb59ciV0KwxceR751zs1KknHoH
ZGW2l55MTwNhQtE0B9DAqd7XWy5ybkVyETeZPG/UaXbiFfDkKQ0GDQTxA4m6eg5I/cMCiOH2dm59
P5GWGEAgEaHLc7mdKxrftjbiPqXVeufyyDR57OLK8Yo+qFGYvm1t67QJmhGMx2OiAdQQl9YMoE7M
Rccu6ma5zwZtb3YsDaa+CVgKFc7bxjZOgCm6PgIyDSyeXI1OHGOGVI+HyIjqYqCbi7Ub2yULR0B4
3r8uAEww1wlYgegwSYcts3BzehAYgsSXGWjTB81ug2m8M8xPt5e08bXO7cjcg3661I7ewE7N9zU5
MOc1zdqQtRHzvt22tPGloC1kI/qibQCognR1uuMEULsGS3jNBfnoBynoYBJwQau08jYOlgCXAm4C
OASKWfLWscKHai9KcqOf3TENqsC+AvS5ETHOLchq2vrMKpv0TnHKzScbnD3anT4Nu7y1A690ox6D
RBUxDre3b6MfiMYmri4UezB5gBh86emEu8XMCtqfRkhKANz6UDhmMOs/LM+O8uK5zYYHUBEEM3kB
F6LC8SW2jbfLE5hQ3Ge2aGyh/3NpXKsyQrKFlqeSeN+KyT5MbX6g86mj/UNfj1HF0nurTSJ7MRUV
hQ0HBWEEEMoQJQE4460hdXbruG2n+2Xfjqcc3a36A0mmoNfTvbH4wZqqZOClKbe3dQIBC+8URQwB
6blcZzKu68KbbDoNpnXw1gGAnSzQkT936RMoXYMh/aR57LHPsg+EGjtwrgE7Cvyosg6w4cRA9Ajd
TANUNIZciIfYiAfiVns8rRA3009mE992p83fb6AYCvkCwF7evO1sW2cXlbqycMbTZB6T8aFXfbaN
0y5a4//+fukW6JcGX7TF7/fJB1d8riUYRy+wkKHcXsiWf+DF/abCADV5T/whZwupILNMBZD4hEkm
q5oDyAdDrd2ZpnAgigRoa8+Q90B52bZRS5BPIB2XzvGasvljzaDPrY33RdVGt1ezccOAdMHGrQm8
JiarJf/TuxmVXL8rT4n91RxedI4ijIrxfSN6XdiQHhQ9Oo5AqLX5aTAgpbL2gTOAKA4QAl4/uvm8
z4pjvbyPCfHtYF0YlfxhWDDSWwyI/gSZcDmwXTc5oAYzFW694XYYawcRi+jIoWcsmUmTtKSlqZUn
RnOIu81R6d6DSSIqlCR4m7sIPAsiBdAmwEBf+l09NKVfVmt5qvMvkGnPvYCvz4kBznOvCOpUpUO1
6Rhn5sQxOHPzYVpT6nQc5jrG2iAbq5WHU2HNX50OXSfFodpaHNIcHCswK4FhSXJD14ZOGfDq7alP
yGGyzD1gwz/TYo1ZnRx6jqqdbb9o6/B82/s3DpjIrv41K3lm3g2YpCY5hij8J+Iemaa4t7c28fz3
S95R98TSDI7f7xROv0NiyqCcQvWw5qlq5GdrKbirUVMSYloQlrv8XuBfgwc6cMQSEHy95iGrVGCn
jdQemO7fJqSEICspaYZ1bU7zAAlFCMN/aD1cVHmyq52ihWB1VwbMUs1zbrnGuVXx8zNH9Ix2SEr8
d6qL4TDVP1jypwGRwfbnzH9CrLWAcMltp9iAnCCv/71OOdvCdPHUAa5enSbM99mGFnRtBWK7RztL
ozFrPs38S4cZtFT/K8NU2rD+D1n/hX3JK2tqDF5rYcXDAqCr3wfM+VmD1+n2Mjcj19kqJd9Mko41
VvK2r9+65C8r23fmDz99P/AUAmu/j5j8XuryYSTIjrtT0fpavisKgBmjSWOzd2+QijSK7E1x4mQy
vQqgay2lRXnKMSFVPJqoBnIFMmIjAbhYkRSI0UBbbQ1VstNIAiA0oiofdhYfDwtwLPb7iGP/vsbO
t0861oPReAuI0/OTzmvm0IjWA+s/asUE8HdQ9UviH5xpIQCC3/aOrX0EqSMkREFaBOI56aw7Lacl
T8fhpA/+N86LFLggvKf7kheH25a2/PDcknS+8wa4xqnxh1PqNk0ADr/PdpscWPPgFR9uW9p60Vx8
OWlRtp5z168IPfkPbOfs82OGBnLIIoEks1VMbVs7eP7lpHWVRdmAEY5Wp6zVv2jZEupz8YCZN8XN
qdg+OYHziqUe7WUcT9pcPpmFF/p1f+rX4ZFoKsffWpFIRnWIYFo6hjgvI7FTmXlRtE15SpdWCyjt
X4ulo1Ffqio6KkPS1vGkwzFmc3lqpvJ71lhRz9rXuVHlvptb93s98tur1nNalzNyX5ukYeK8hVoH
KJoc5BW3PW8rZAhVBzCvgc/GIVJEp1aSenSq85OjvwBSA1Y7AOEgcu4Zd43/7bYt8RWkMh8Qb+LR
DC0/AonGy69kl53ZGiZqBUn3pze9eDyCoktQ9xPI51/56O1vm9v4VpAW8sE1A4lGAYO+NFdkpj+m
GlKcgrs7jEhFmj/ERqEiM9k0A7V2gEAxz4vh1EszvCjWKi+q8tS5+5WAqvfXkKhGzjf8AcknKuk+
ULug2ZT8uy10QcVXFKfWW/zs3pzoYHyGMCqm8gwrA4t2KbiKFHCT7YVBhAYdeMD85W5gzvDmbl0s
zEPJsmIfS1C3uYoba3NhAgeJeSGMNcqCnbiY1gzcc+Opr7SnLuv3yKkeveFlaFSoj7c/V/I+NKL/
NSV7H6TXADiCQOkp4+yVap9729/NBMqLtnGaNdB/VF1oe+VrAkrYSTMw8e1GZqV98jCkGHaT9lTX
qtHsrVoS4N5oyuPTYpCISOGkxLCB3bfmcGoq61CzBhHre2FMP431a7u0x8U1Dm6egMKqVSU/CtNo
0Vy6bdvkTcVowk6zk72QygElc37Q57EN/MRYQbVRPVbmyHYaKhuB3qaqHtRGMBBtBgeNZmBGMQt3
aZ+1bTJaGt5VDikFlskxe23ug7ywvY9LseqhA1rup4rWa3XqnIWq/GHL85D/oYAIXke8k8XPz5J3
nTk+89phxC9H7xKc4IFWeg+dlsSsVxVmtk7SG+LeAaoOpQzp+JKUaCPjEPmd6zmsINc6WWPY9Coq
1K0sQiA8UMICuBgCvNI3TSh0lhr83lOb8u8WHZ663N955fyUJZxhqKXJdsz60SaGEdS0eMm9WXv/
ne+B3QuzydCjBrOfeAue7epYal6TMxRHtdVIghVks06a3Tm53wRzrlLl3Li7PCHaCJp/QEBRGr00
xi3Wla4/lQgeTbYnpcshPpphFATK7+GizeMdKZda8TjZNiryDA/wyaveKRTL/db2kQFgYuMHOJYD
w2F7SulnbwFx56piZdxwHbApAC8OeCHQEnILibCK6NCmRBVsaZrxHtNjnv/o9kOaoTJVYXro9p15
eSpQ5cWHE2XQfyY4pTvThuBZB4gepm3BcBbgHO7yxFiCihYh+uwKZxFH/HdE/scY2BUIEEkETZzL
70cqUIlrhcBGMHfn9qgj1+b3ln43RrsD84HbhKtTR3MJps3bq9wwDMEGqM5jsAE9cJlGQrN4nc5U
T+MckLyE7bKW4cl0ctsHe02DsuvBfqZSp3lLd6XVAhwKoBLwjdD/lAd/LUAISA5FlzhBmSrwWfLc
llNE6ReDfnRzM1roca7m0EsRipq1gmyJG8xmH5qcB9q8fG6tNsyLx46emDvsinU4rIZ1rJ3eDgy9
Rlg5pF5+qI3us1VVUdaUXwxwQI2jfzQK+5At+V2vgUHL+OIAIxtgui/srToqC3qPO+hEZj8oqBbU
GaDhdDh5oDT1vW+lXwUY3M+CpX7oulcfPDe3P4UICFe7gplrJFAAil3JMna+ls25lbnPU9fuqyQ7
FpmqXnh5Yt/cDPLE/5p4uwnPYpJjjbTs1kY7zKjYDdMftZ/vtYTs+B++p9J/vLaFcypQ6ehXYrhb
JqKdTOTQrM/JIRshAUl3dgKAkQmxNLCy51wBuN8whhErgoCL3sh/SLuyHrdxZvuLBEjUQulVsi27
k07Sne4knRdhsgwlaqMWavv19zAz+camBQudm4cJBgFcKrJYLFadOgWvq12hbYVJlsYExaq8inMW
drYfYdD0weuNXWFtUbNduwZ1X6PrWTk+NTDo8rRSdPnVJiZFxcvUhgOLrf6IQnTkpfFti9AKT9iv
AJOdUVYGme/aWHUql0Ha1PBjWj9lxYmDh3YgP3r+PE8vPRN7FxRdfHhOkucAwzUJfxavA1r/+wWA
4qgXmELlaI8iltUDCn/Uj4NFgNUXEFAnPfHu6+IV+6z4clvfy0DoH2G4wlCeNdVwV18TZhajb42t
5cd9hvbjJX0wh89tz/ao84QuOByKZosC5vJO+VciCANdNMipIW725U4itwxMsPAo7AZdIV393q4e
s3wjwXx1sIEQBns4+gvxcLmet8pdvgRV6dDYCO5acWf6x9vLduXDL39fP9VdwDDbKSE0Tqc8EiMB
pBUdhjPf9ck7LuadPRW7km5x6V8dAiUV1NxoClFMRzoL/DyJJTESy4tLZ44Xc9k7rR1ls71L5mJD
wavTrYnSAlTRCr82GyhooMidsXBpYqs0oh70i2yLQmRFluLIwbFGoRKdNerfz1yk3+NOsP3Fiacc
gVoKGCb64VzzPp0eUvPv2xt3bRgABSuz8FHEvx61jdE7lPtpYsfdmB0W1JbNfKsLfkUEAKygb0Kn
vw1MvHakkgLUCEI6Dm7Ddi+S9o1lTIdXawERuLMUSxScobZi9gxUv4QPi0GTsOtMzILOZfz/E6Ec
x9mmkE49GGvPiSkt/wISHskZYn26LeN649Vsuf/U0K4QklZ5wIFNjCken1n6gwbY//xuJhHdwpat
irIw/RJch757xUPW96Zs0R/mxONyX9YxobhF+B3jzx0mad/W6trBQaszUco+zlZuwCyKbkRaIy6b
b156NyVjOHevSucrJ4qXO2rfmI+AJv4rKmscXoPVPQKXQbyXQQoYz7Hc5LJeMeQLIZoipVgowTg7
JzbxIo6Jmfk7b7G2IC0ry4VODfQUIfmGFIk+xKwQuW+IyrfjBekAitNIOn6fbuK4ri86rBi6liyM
V0YWUCce81FJRweva8fCSE55Ik+JWx0F99DH4baRLR9tYb/ah16K1NZPUh8FCrx24qpOXrpu+o6i
Z5y06duy795XKd9wbasLeaah+vczu+MYcVj62ezEtp/vepfGbmncLcmw8UhbOUkXC+ldirHsgbpO
DzFGG4AkLvaG+06ke6s7WPzb7ZOkfuoiPFdWfqaR+pQzjWruyhwRIZJTDW+6KEN3YFgIJ39cZCU/
g8OkjG8LXDcSCrAksDjgRtRcNzILDDcEbgVM0cr7b0vz2UNi2v40tx+3cIXru/WfKO2ta4m5IvVs
Yxm9Hk/NGfk+b+y/IGe81X6wtoqAb6Mx+lczvV76qxKr4okLqJgNSnpMkK0zsHIVR2zahuNbswwg
PpAiRiMMBoho2zUkSVl4qbRja/jMQOnOv2MaDqY4HNHvfXuf1jzTuSTtcqphNGkv4ZlYUZ6MYN4X
6cNtCWvbcy5Bu5ospwfaecCieUMWpWjWMKS/E256uC3mOo7Es+Z/S4aX+aWFA6mXAQyNSQSc127U
m/2+DN74Lf8s++IHENifJfuaBN6Gmd9WztXNvOBNywt/cOKeomTQsnkIUwaOazf4cFu92/t0VQSp
SJmNtJsJjPwv5Pt2MrE3FnBVAnq8sOPwpFirywWkS7WY7VA7cUPHnQM6TvTJb5j16mqdidCMTYK8
ieRG4cRzn+ymzNoDbWyXf91eqVUhyENhjRTvpw4zrslEgRDH9bR0cx3OElknJ6ffSFpsjXRYk4TA
VKGyFIGIvmIdyMPGFqOX4hKMV1O9HKi3vGvHrazzmitVOFEknRWrras98+qGd0vHHTsOZPXY8i4N
ueq4MkxURZOu+8uh/EtVJRuOYc3XnUvVr9xGdnKmcAxEmHk01/lwWAR6MszBB0/y1L36mYk8N+Jv
0JMgAXwV6puZk/h9ttixLZvTGFRvGtSzbxvG2joCdgP4Odrl0fGhOaIyrcbMLRL3MZ8ydDnNhQwH
56XHhKo5cSLgIKJ8GD/elrlmImcy9dp5MEpSKmb6uF5I1IA3p0xZxFJvf1vM2tm1YYRIMcPicXgv
zy4LHFbgsgWtlijqXSVwBQIQuZVU3pKiHd+060mBGUIOAr8l8kx573XOH/jTc0W0PUrmrAGKRz0m
l+pYLk+A8cd422wEXhr+6p+gH4BzdFcAzXtNemmzwDd7HN3Hbt+/tXbFzj8tD1PkHMoD25HH25uz
agNnwrST1MOX9hm3Sdyl/dvBee75eEhKf0MntcV6hIeytY1XPwDt6FW5NAFjJuCdKQNEeGgt8sb3
FlDePRVh5xz/YMIIwklQF1EQQoEBGAj+S2GznQXolhIEgbH7Nujzu1IEe3Cg3dX2Vu/UmtGhOQWt
Z4EaaK4/aoTXNshbG3bcL8ihjcm+9beAjWsbdCbC1kKHnil8UNeSuB3THdgFD6L5OW5yUa85VDD2
YYt8WBzA7pdr5iObUbesRkxn9lETNJHIu7DrvrTc3L3e4FzAMtCTq2rSeobXRVuDzSaEQlaS77wA
wxs9iUlNzvEPxIDgDJAEpOXBd3apELwpc0fF5cea+qWeJDDkRuTVzkZ2fM0A1Cj432K04yPsITAl
aMJi/HzYVfXXkeXfb2uydnbORWjmTN106oSY0B4Bzsx0CuJ+yo51VR/bUlRhk/pbDKtrOilDgCUg
ZsWMGW3pqoEmuOphC5mLpGeAoHV4FSLjHxd3LkJz1qbVIGpBO1ZcMrT1smgCiNTv7uqtrou1tTuX
o3nsumepjf/YMdiXmxPrwn6M66EVOxvNUcfUydv96zfrTKBeLcZdPQ5TDd9TJM0Hc3mQRXuyR7ZL
kn4v6nnjLG3slO5WaYfSJqqBWMa6uLcs/wOrt7Jca47hXCHt/doN6ZSlSQ1iBWeMnFlE0gfmXro/
MaDidcDf31aBlxIK3nAOel0rdbk/MhOuQbIpzMF30AuwdQ/jH7gGRcL8W4xS+SzdkEqzs0CB5MS5
091NQK3ypd5bdGsE/KrtoeYCvdRgRT0yZqX0Gj5WJHY8zLSuGsCo/fde6+znQux5OW/EqFvidE/E
l5HWBkWMmqZvgrw+mcnbvC1OQcE5su1bEbgG7fl3s87U09wSRtlPi7vgXqpMKwEwd/T5hJajKjCi
gUzGwfaa5C/DQ8wXVnjs+FGVpP6xs1KsxO0zt/a4xiys/y20tp9zi2lEtMqw0HNyIHP+jvcwzaH2
PzVVuuuc+X1aZofCm37clrt6NM7kan4yczkdanX6nPaHY2Rh03zp0yLq009/IAcLDj4VsGkiIry0
12kGbSwQGVbse9OnTDxKDoBmQto9eAw33lWrRvSfKD3Y4NmCR57Ei0AG9Qdh0q9SYmCfN1UoQ7VP
Q2cebqu2Kg/VIEB5VB5Ox0jUXdNObZPbsZ863zI6RaieH82J9CEqK6GD/7ktb3XLAFsCGsMBH5le
zLaauVk8A2fS62SUDiQ06+Ct7byk2fIHgQFa135L0oGAuJrHpi7wLi4ojW2MCeTsddyB/5xAVVjB
KBngT69epUtZOn2dW3ac4YJp2VdQRxwkWf7gYYr0LPgcFTMLquWX1jcafWkxP0fqaswx7z1NHiwH
ifTGPuQIrb3FOAyYSnl7m9Rv6s+Fc5lqG888NC/H3EK/pB23XXMQpI6EBWbmcdi4PlfFALQLZJdi
VtWtL61Tt++71I4Tyz10bA7BA43s6Ra375rRITvyPzGaNgnNgaEtwU00VhjdMXI07wovTDIRFrR7
+oOVO5Ol+STmsK4GEyJeC31z6qc29tsZD5OtrPaqSkgrETXMCCgjTYxw2LLkrEPYi6RLJ94JlypY
a8idz7f1WXMQiGAQbWK0EF51WhjvIOnrdAC2xkgp9qd0ccvQdd66Tmfs0KQ67DHlecP21D2p2x5m
/2DWIcA8gMJpT9U8DxgygZIgjyAfioC8CKvbsLs1pdSj0bEU/sTUE+hmwMalLHwSowkpRGhlOPf9
kh9APCvlj9vrt6rNmSgt0DaKelC8gUjPVSwCXPLgVuQPHMS5Ntr1RJquqdFYigwC2GatXOwJ7569
pAPya/zSuu2hE1mxsYK31QKd1KWDyCZjLtwRK2hOyaHrm3e8Hfd/snIAIeHCVaPSNcsLjACnc0Ik
j44CUA5QImNv7v4kvPZBIv1bilL0zNOVieNOxoQYwpjZx6z7RHNgaYv+LWPiT+xaocYAswegQL/6
slRQoymBiJicclcsIOV2vQ1LWPMK4CtDWQjxLlpktKtiAEdD59RIOftjebdYww7cIHvq5g8VlRvR
7qoBnInSfCorUsbmBu/utO8+t3Yn9pU5bDFurgvBAQVGCwzmuvNhXVXKoCjcRz57bdjUnjh6I6v/
xNAA9/ktRTOBQbTUnWaoAtQs2F/lKRu3WjrXLjr/TIS2MUVQsJ4zBhaJ6SsNXjo3CZ1iq36y6tXO
hGhbYpc1LywLBeMRI+BsY2e4DybejF2zhw/aMObVHCmqDnjFqdnuV+iyyZIkmS3jd4403+ex+VHu
VI402MyRrr51zqVpW+RW/rQsAD3GgnXvRW4cA7vdDcV4MCcRueNyVzsy7oEHNyzr5bYbWj1TZ4pq
W+cFgbBMhlWdqw99f7SBjZ2bp6LbytBuydF3j3eiKZLJiTmApCR41+KNWmEsS336E31AFYO6MRgp
9DqHgVFLs6GshGfPmKHpgMwjnZZwkuWGM1o1R4j4V5Be3MjLxFsoR7JeBp9NwMz58NMf7J0LU9ka
OL/qJxCf+KjrKXCb+pQzJ86n2QSFPZ7eGLe4893i0A1b6Jk1bVBcAz+uA54UlKEuRXg1uLGmHDWU
GjAjK4inKo3a6ocDwlf/79s7tOYszkVpluAbv2traeEfe6uJxtH/WgTB7raYNYMDuQeetaD99UH/
f6kRym3eBJ5OZMrUrHEHlIUpTX6SZDwSwG9vy1pRybEQ1GFiO8JwT7/LJ0PYzYjRF3GTtx9LkYQW
Tayw6bcySyu7dCFH8xPILKJu50InZyJliIJhCESU3CfGs0jNT2VhbazhqjwQI6I0CTO/io4F2BDQ
K6qi42zBsC2rvxN8uZez/WakziHYbi/AnmixsUoI4y4EGvx6YqXH+tzMp4lgPKy169ruOHEPrEBb
jalr23UuhlyahlfIIrcclFsdE6xDVuJi3EXv1rsh41vnauXoOqonEDgWsFfZOkrZ5UVQcrwEYl/y
U14sp2WTd3FVG6BdwUWKPOBVZTdYjGlGBp+Aba7j4WxMYSDqb/0mOeGaMaDF7Lcc3eGxGk8+L8Pm
GMEzc94ZjgxF86HIvpf8y+3jtLpogHRTBa7FADbt6KLDwp7QLkRiJu191jQHa9p6YK4vGhKnCCNh
2HoqOGlHp7GBrkTRg+Z7guMbYmjWsKdWvxVLqCfQlVGjjQ2QDOiDV+altRGnnptkQvwl0OXy6KGV
rAwNr96X9pI+0b5AHczPAC2oNllfVncMYymR/ELIfPXUtFxJsk7tmGm+pEacNl6YkZ+9fQgMbyNg
Wl3PM1HakbIBTcywKCRebAmmhikipNzN7hZZyYpTBxUQ8NYAxuJvfbwhpbLhNaqMMS9cBJtmhGgC
c6uTe4ZUxG0jXF081IjQzvOrXVlpfHbp9gvoZLIR+eeh7Kp9W1YfeFuS0DfTv6lbKPrF/W2Bq7qd
CdTuRXBhmQ4muSC1IiekmeunEtjLKqMRfPzhtqh13XCyFL4cGWTNJG2C6XQL65ExMp9oKsmRVqZz
QmM7C4vBbMICILLbEleVQybHgho2si3qi85WMy9nWbqiBFTMzcNOfBrZT9spIzG9PgGLEw3kE24t
ExeyplktbbN05IhFnF3nY2/w8Xtm5pif4BQSNEdNx7INCPWaZpADQgBUtUHooaUKMI3PzHq1llNS
RATYkxLd2cIX4ZSzjet4zS+ei9JSR3gfFsXQAw3gSXdf1t98i28s35phAIGEPk0Qg2NaiGb0FK2g
jiVRN2X+R/SHuNlTMX6tijfzFnnkmr/AOVW8ougLvcIDpEUF8CBDSDtJfm8Ies+r4MFPy416w9qK
YT40gC5qGOrVROO6Au9ihbA8zgcvlnQ5Lpiu9nrLBn266m9FD5uru/eqFR4bqtJ/DFpwByJ/6C/o
R8pfMkApbktaW7NzSUrZszMkuVtMSQYoTYtRZJYfGuilTJY/sLFzIZoFyHFivldCCGu9uO+Gj86m
Z93SQ52oMz3cEgmJPgehJjA70yGZK7B9Y/TDG8P1ko3NWdv/c200txPYSYq5QbgBXQdEhWUmg6gh
NdmQsqWQigDOFFpaEAR1VIHyyfghw1CCDlRyYUvsDSe6pY2WCcU71rSMAnsDtEEctD1mBm1Z85oD
OFswnZvLIBhq7rUQkTQyAmvVyENp/WhkLPnTbWteVQYYVcx1RBcVvMDloo2mgcxuj4jBzPNdkzRR
22/Rwqy5Ztxxv0UEmmsmhWMNbeGQmAQiAylc88BIIO8wdcs5FEZSb4BO1jUCcwGQoyra045O1TN3
aAysnS39t7ybn1K0It9etLVYEgGQIk9BTQ48otqi1aYL9IxPYkx/wSjz40KNcAk+53bosxdufL8t
bdWuz6SRS2lz1i7MRhNdPBVDiCFEb0nN3/mV8eMPxDg+en89GxgxPTZACWMc7ApihsI42ZgARNHX
XGdbd9vq9sA/+z5Yd6mpZ1vTwE15nlP3US5kh47zU+5vNVauLtiZCPUJZ45gpMyqJwxajBNMEJh9
ugOFBZJdf/J+BdoRMF4X6UlkhTQx7jB2pMWthmTNnpMiArnA3hs2mThWnQHAZZi2B7zjFV7G7/Ks
xuMpeUTK4edi+18t0PZ0ALNwpPbzUp7E3PFobKpP+Mo9K50uMiY7tDkAuLb9LDz/FBj+fbkZv65u
5dmHaTdIZZuJzCyU2bvUAheti2RLS+o/sf4zIdrd4dA29wwD3gPzS8ydXzcxcfN+ZwRT/Hr7h93j
WYNgHC25mt+wQUNORO66j34gIkTsh5oaBzqyjVhozTjPxWiLls+gBlwICo/dwGOzLcMlWT461RZ5
yprRoHACJ4j2ejByaRG4UUp7ohIVpxpp+qD9PHYv4/i599+W1l+3123NCs4laadtyHmHtz0kTXUQ
NnO7B8/D67PJKvn/O7jXoTF1IPzWsPGcyNJhNxP5ZkhBQU75IWf2421t1lz7eeitbY9TzD5ZMJst
bozPvv82bT6OKHhnyUF2bxzv6baw1aU7i/M12/Zpi0aRGXE+BubtGGqbwZL8QbCiKtwoQIPlEKT3
mpMqkA8FNkWhR0jUmtbe99rdbS1Wl8yxcN0q/hPUai5F2FmXFsOApDVx5wP4P34CIvacJVkW2oUB
IhF/bxrmn5wixPngP0LD01XbC7VG4S/WhGpa4h3Rn3tMXbLLzWJj9dZCF0wmsNXAACRw9DJGMRm2
YVdoi5yL9DENgMdy67t+4XeT0W24n1VbAN9xoM4KqrfabeI0ORRqsVFjYGKyFYqDmIqWbQQuq87n
PyH6K5ngsddZHFtFefVYkgEgHwzw4uNMNmxiTRCAI+CEwGsc4CXN7GSFZGtZSTt2Mf3WyEUcFEGU
J1uB2NqiqXlB6DVQG6Sbnuu3lVeAsTH2O/+Aos1RJlvBxJoJnItQn3AWTPgZ48EkALWZgj7s3F0g
m321xGm9NeRsSxft/unpOIxFsKBSUokvjDU0nOuq3N8+q6tC1Jhp3HL4o8cstuAIy1SCsLbMHZfz
oQTs6raI1QVzwSit6vbkKm28jG5tDksAxOjY4SlupCdzMuhOVsb7wR+2LFp3PgF231Xcu+hTNS2w
D1xuTxJUdk1TYMgan1v3vd1mezDYFJ9RiRkOHGkwVAQpamlJsJVLU798nlD+JRkJXQWBUBPBNOed
Iq07dWljxag5HXlehYR87Nw5tFPnWObPLmlCOn553doqmXDWvzCUcEc6v8s8Mtl0Cgs4dXRnk+fZ
5mGLgfWZ+e22ID180AVpb448GQZnbOFfqZN6oZs3sUjzt+3kxU6Bvj83nV/p/nSB2iUiJgDPxwyQ
VLPLDpk9v0ut4XBbJ90n/RKhyoOI2MHwptczPJD9AiHRATrd1zsyJE9mtoQeGTbiId3+lRjfASmF
h2QX6miaRZoCZZKlQUW6XeqdlWIgXEme4XTDxNtqWNwQpfPWZDUg/a6A8ftlDLLFNpgiWhyltcVU
q3sNpRJ6utDShXsJIDDNNRXCJXnuF87jJJy3OWrFvstfCaTVRShVz9xszvwyq9EsFwfAWEhGoiEf
X+mYdBHagaUO2JdavIxiAMfNKKfAFvL0Czorjsx7beCgy1Ju60yd2jVqCz1DuM2rH4MT5WkWJUEe
Nq8NvnU5mrE1CcixBYWcARMm+l4eemOLAGfNz51tvm5kRVYvplRl2pbZwxs5J80OU2KfvMwiYScz
EtZZM4eVwbodisZbLfWrpueqtmPFdxDoFcJ6GSeZo108nvm9mWcxur2Ot93CyiECqxQqg5j1Bn4u
PdleDYWoujYliPHASjtwMb3p7ckJjTT/gZj6tQA97BgGF6A2Ai4MHCc9Muq8gni1WQExPgRPVYkO
yco0Nm75FU93IUPz3kU1DA1r0eZXNp8Ypu1gOLZflbvb63YFl9I10Vw2TXN/XuoMl1Emd0Y+PbXJ
8jiS5cHnWYjr957K4eRY7nHAaOnbsldsEs8NVHFVzhJzY7TwMljSnqRDOsYFcvCutMJsemhrUC1m
QSTtZcfrvwRtNvzHmtAATF0B5tCiXU7P+nkTYYErU1SQgXcbVd09s3e+3ZIwzwkGpNXHcQw+TLR6
uK3smoGey9V2M1iqvqoIehzBchtiLttBVFPY1uVJOK/tQlVbCoCiC5YWQEivOD8s5grLYQmQLXIJ
MfgTM3ejmWxckCtHGmA+PHJA5aYQxZrPwqhi8IQbuIeXNtiVhjx26DR49ZKhicEBKR3IDGEnmmkm
g2n8w7+QJSziIrQKerLGB0zK2RC0ctIuBCldz/x8arsTiOmxN2P5dzF+Ymqk4vz9tjJr63WujPqG
Mxm2dDE4oILdBc60syhaKKf+dFvEqhpqDjyadPA60N+5VVUuDUf+EQ6DAmpWhtJbTsyir3e1MK7/
idGxK2M9lyicGnji1MGhr+qwGYv3LrMO9fi6GfAusnjYdlU/xeMT2TydU61NEiHAkw0kRNd/7Mfx
CF71J5E9EHeLpnN1e84kaVc9ky6RtcRTl2TpF9PAkDibbPFlru7PmQztyIyyT32USvAIFT2L6rp+
8QtqYcxw8/dtQ1iJ+22k/9GHoViJrwACcspKtxaUPi71Q2++K3uOgs2uGh74VlVILYv2fLqQpC0b
6udsxuMaNUGz+DFbZOd3QFUCCdEESYghkTEqHq/ECCib8JCxd0C05qLkrN0aveW3uexV93vS79p+
HyRTlJtT6Gz1I694bFUeQvwPLnp0wWvuZ0pAtFxRpFkGc0cM1Y68Qz6nybd4gFfWEHKQ3FNVKCRb
NIVYMhQNX3ADAxEZsmqJ/Hw/S/PIuX8YUPfEmIbwtn2s3IHIt4EbBbnYFcCANzA6o78JjqLNItMZ
QtYfEopxk2l5yhdg3jIAPcyNt8GVUaq+NLBJwHOAnPvqwkhSVvp+F5gHq3Sqb2Lq510m8vZuqZrm
g++I9lgWrtgoI2pC1a5hyCVeiii6IImh3/bWIgBUXUq8efJhehkd8y/RuU0bme2SHemSdB9JzuYv
t5dX29ArodpV39QBMhjInxxs2smnQbjloWkM0u0qG0WJCVm1fWa24gWvC3K4LfpSX/ScIhRVBwTA
Qh+RsKPdZK27NGPSttlpCUQT0cyPEur+bfXLZ4xC/sjrbGNTL13av/IAMEXCE3AdiL681ejoDnO9
WOyUVflOjube7b87ZIu5Y1UKVAMvOFovkJ++lIIzUyReDikVAkU2ViGazw8B24o3LvftlzK4asA9
DiImJKN/9TGcXdHpaNqLQFf7yYAYszwuOOqJ890sD33UW1vjDlaUupCmuRc5tcXkM5mdxsVmoR3k
MsSOipCwaYulZsUqFLcUGpfQAW3Z+rxMQzBHjFXATjSnGDMg5juRL5iciUikSfK3mIDyuqrqr6UE
abyiuybIuINz43LHhoxmmWgTdkr6bEcwNGIprbhr+cZdsKYYPIoPpiJY4JW5I59BzXxh2cnz3yX2
E54pYcYk+MnfJ3yjiWlVFM4UnBdgVljES406wIUFAl7UKeyZx9ZcFScw/3w1rZZFlePxQ924+bfb
p/nyBvpnFW0Cem34MFTadap/IQPMUgW27GgOAd2PWOv3mUF/jLbbxgWyexsqrooD6y8iBuiIJttL
FVPcotUik/RUejXQV0uYZuB2nAHC22o+u4y2/lEMHgq83ohQoJ0GJsmnEqncXKYngppF4mCgjGTx
69cOfOF4AyEEAjJZU8ZuGcO0YJafHMIDM4sw1GVuq5Bi/mX+3phlUbphJQlt/I3HxJUXwch53DhI
naOOhg/QTN9IJstfZjs4lsx+qcv+XdYUX0SD/G4p6MdAzKHJaxbe1lajSMeKoqNJDWnAECVk0K9c
ZMNL2vd2EhzdbOr2U54+s0a88RtShIihTok9P5i0O4iid6MpTe5JzX7OlXwZLMxmW0j1c+N71A7+
Fxj++h7wl6MID4YiXyFRLm3JlH2+mEaXHDHz8NhyZz8GecTwaGjb5ljUH6UY0RtVHKag2bgCV9b/
QrK2/qSRI1p6MLUl5Tya/Hsv+z5YCHO8b7z63FK+v63p1aEBUBv1PhPvbNQuEJVeKlo7uZDeQMnR
dKTf/yRjVZfGPugDa0jeeAtexe8bx+8w9/S2XP0IgYMepXQsMJJdaJwK1PVydln1hj8Hc5eLEwGb
NfWMd8Wy8cLXLyhdgqaZk43WMLdle2rdQdqRmfa0OQzMSJJHVFJYsxGqXS0kyPqQrwABFIJgkE1p
B9bNHBAneUt68qvmOBNgsZjzlBoGUPBb/H2/yrCX1onZKUjtI0+IZzJu+8vFK9FSROBJ+YkI+4DT
egAzYhiQ7kDY8tlMpiN3uq9+JUNJnbCVXdhiaoydlmivKiImn7K+2MvJf2t4VeyLIeIOiPpJ/4hE
1q4Zll1bzSgyI5DGpy80RScqaO5adrxtAteWjnwn0GvAnAO+jzTapRZJk/fcWor8NM3t0RfvRvaj
GMt4sF48em/NWznPy1fDryONnBk4TVAORuXx6p1SOJlhB7N5LJKv6Yz5TJ0bIofhyuowwI2XZYUq
3dNtFX/leC53CgVfhUFH66iCoWtv5tLtW7NZzOSY5IYLik/wapMyfUwQww8GBnUmiAadUQ2LYjvw
paKLBo9Qhi3JPP/x9rdcRQBw7Arhj0jDRKFad+w8KWCJ+UiOSTpGrJVhUsi7BoM98ndiel3y97f/
/M+tqI85O942owQ4aLgVlKa+d6aTRc3CzKioxi0r0jLA16KUmZ2JcpgYp3EW5NigXbGXU1z6wyHD
jBkCMktJM9D+f7FAERBgBNrtFdU6g/8VDZvCBuPmwviES9GJx0orJy051rYZpfZchaJMj5mRhoh7
7NDLng18i0kfg87bmUMc+Mbu9idceR3lvs++QDtDw5BXLCUYjZK2y6koExGO+fiNtS4L/dT8fFvY
9YG9FKa5ncnkMuMC6gZo66edCA0JwZUVyd5/LFkWdxgSfFvk5hJr16GTBYUvREeO6A47dClmORaA
ISdTmDrigcsybJvmaE/P3vIN1HwnPCPC21+wcmzgnTzwyCNvg6KqprSP4TAp6dAXY/XBzsv+DoIh
FvRLlr+v+i2qidUFPpOlKavyao2henBMTLqX9kth/qB59lgk7yb6eW7619/9QCeDbUcRKSAjpTmn
RLqJ300TO7noI27JnrE7TBAOM/vD7SVcMVJ0tJs+okrUovEAvjwmeZuYzFcPU5rUx4HPKEgjnGwd
NyyHZeNJteZx4VfQ+4j8EAa429qZzIsZUNmm5Kehy9+LeRwiqzFnPITdQ8/7e8PiH3lfJlHHUzdy
HLCW9awW4Vzy5ADb2gIH6bcOQgK4XVBAmZgWfp3LdKvAlug3SJ9zE9G790yNN4HxRVpvMXUt9Pj7
0d2IQ67CHggBWAzOCe8TXKqaO1wwFsHtSE5Oiz8kcZk1XyRjEnNku600nLLG87vNV5IoIkdFegmI
lRZgubRhckBR6MRVaGGjbfuOJ5O9YaQrUtRkswBPIUxzsXSWw6pqWWMZSAnxtHrX1dN9N29xM+nH
DoooJIaJsOBX646miMOqumKeDxEYFtM3Tz6IAhZhh9b8lXllaNpfb5+HlS3C0B0Q/uBBj8Se/hZf
TJJyz8r4iSJjGVUNvBrzB7KbGlQjbovSvRdUw2BrJJ4QZINBSU9kTCQ1Z5wTnAbne9U/NPMQze43
y/raeXTjNlzRCjk0UDShkxYmb2qGV6EtXAC575zcqatOrVM7R3RXFAePFsuGTVyJwsw5E3KQFULq
GcHcpUMB1teirZPnJ2m2h6K1n5uZ4UIoNo7S1eJBDCYIo5cLPaYWVu9SzGAzYwHs3T3xDDQcrNjX
tNgPgfWm5yTyu+pwe69WtIKQX5UBOOWruufQUMrLYW5O3GfVS9PZweOQudZ9GgSvZFRUJoEppei1
w5Bf8EhcMSKAjswSbd7CS1QTTu0c8h5kH+USjnR+m3Tp3hn4zkDE1LF6d1vNq4Dtl2xV3EEvHgAV
rnbcZndw8wH4z1PV2zuRAcz405BmjinXf9cThtkeUTg9YT7M8bZc9bMX7kqpfCZW7fZZnGgwng5l
ldYnBrTuSOiHWZihTadwGrcITq58FkTh0KGChfsOtREtZsCD2ZqGznVOqGha0dAT/o45xtZcuRXz
hENErhyTz4BA0PO97dhXJa+hEF7roTM/we2HXgcIyXjISb+xemu7psrY8JIWHhJXva2VHIesYl1x
6irr6DVZyNIfTL4wmX/NwJDml89Utu8Wv9o46ytaIl+J6oeCxvhX2Bs/TRnJKThGSfetxehH7y7N
GjyixpDXz7ctZEUUXodqmjemHfpEH0o9mxTjBYLRPbXe4B9Kmn/CNMJin9CU7guSug9jLbZay1es
Us3ZtlXBAxBvvWW0tpnlSLtzT0vCjqJYjsU8RkgC3ZlV+/62eitWCc3g0QD6gZq6O6vqoExMvxQn
IDnKcMQ8GrffgpytyVB3KYIC5EavGBwnKgzWl3V3mpu/kTLbpXwL1L22YGgVhsmrgVhXl2fb2SIY
0Wh7aoQX52MdTm3wGfjoveHbG55qTRmghzFHCtVNJAw0RzWOvAdRUTac/I7l3sEeCzqdMMC+3gJw
rBgeysFYM+wLIkU92ev0IKynjQ2QMutOsmK7wekPXPaAjPwfaV+2KykObPtFSMzgVyBH9lCVu4au
ekHdNWBGMxgwfP1drr73dqYTJdrnqKWWelBF2oTD4YgVa/3kuHMe+8HKDiIvhnSrBIEhhVMu6koU
k9HUsOY14tCT8UnzWjC1tbuh5xsTEmtRA7U9aEQjQ8RfRG7xVdB1YAYMCXZ2Ksb0PKddUHuHjpgh
m8b9tBgvlf1LR4qV1vXG3b22yGvD8rK9Mtz5hZuNFctO6IF/yZPvDW+eM8Z/13zYeHFsWVK8JJ/b
ZuaiLU8u9P+Otsu7vUDmDL1mCfAEI/hGz3LVnlRq9MBkC9Ch8vkgesis2STZiTafKj3USxBsJJ8L
+33YiD8pAirD/9lRXodGSbhoXKSOrMoLsoRMRxP6eRrLqoiK3qjduO2ZPX517LLw3lqmQfZu4wDK
j3R7ZWM8AP1MOd4KdL0aHIfRI4mRLe5pdFrr1OtTczY67kRdZ2290+5NoZL632ptJddrzAI3ELAY
p7zDizGD8lhj7OyMbtQz1k76tRnldepjk3pMoWQnw/pRWN8W828ptdcZINff5PEyVtYkczsLHRXo
sKL0d3sGEo+BkTUvyhOjbjbMQWMk1HWiCRMDM0HubHHtezVVxfBNlCZm7lMjNQJumAziy2lrDTRw
Paq13/uaC9QKm2RInD7i+VylL7lppOXGSVqJt7L5g/Y/AhP6lEqwyNLGzuypmU9Wixp030WOs9Xu
uHuOg/j52oQSFjyWLjZPaH7yMWE+2CwgxWveu0FbfRMNmEH885L+fBxut1alxAenLIDWMLr5lBHw
NBQLMEXTRrBbW5VkR8KDCPEAGdrth57yUWddIY8qSpCO+Aq9mA6dM68GefIIEbjuMGXF4fGyVsIQ
bOHlDCI6EIKpzuXXRu4v7VKcmvxikE9V3QRW8oL5huixnZUT4/5JpFG4AK+kegk3hc4m3GLVCaBR
v4z+aOztbZBp4d/QbGbPYinqT045ult6G2uWQXGCDgWSDUyvKiFBHwsnQY+vOOlZdUohobVQElbM
Auf8X2x6f1R3r40pnzCdvaGcwD91ylw9KNyvmv5x7j7Z5NP7d/PajPJyZq5e+AYIBKFPMYRZQoJ+
gRh1cYbYXTlsPYPWXOTamPIMqnIkFMxEhQ2IPtAhdgXoccLRGLIxtDip25iVBYRZH6/wPujhxYUk
Ck93iOQAc3Z7FgYk2uWwMPcEXu/DBGUwK+3jCq3ax2Zk7FSvJtm6QmMHg63Id2/NtIlp5745uidS
599TDwLDWhFO7lSf8OitX2zhs4iMZbqRw9+vDnI2qOboeLxL1lslfqFFu7C2JsaJtpA0JRPjYYd7
63OWZfPu8QpX4taNKWUjZ9dYNKDNUB3Ok3RH3ISEY+5toQdXfMSDCBlotbAkkDMq+4jumF94ZW6e
vNLcNVDqGhwS+Rl7qjd7UvemsBPA6oO+AOpJd1TYSNE8DQSCBXj32sDmgA1aX2b/Y+1uHOX7uIEy
jhwMQNsPVBaW8o3KPC3sLs9svMvzvWl8n5l9Lqwf3vQP0Ckb3n7vhre2lI801XomiF1aqMEue6Hv
MZN8oFUX9QnqKcYYNtqWIue9B95alKu/SqxbDWKCkAhoToxB9AokSqH2PqWGP/VKE1A5A9QcEPC9
g03bpGwng2TtaaEjQvug9Sm6pVnqB7ZAMzzIXXccopzqxdY4yYqLoISJagqYOyHrrJKhsSnF6H1a
slPrChBB1vZ3ofll3PczxbVtf3t8wu5QL6gR3ZhTnX8BJ7edue1J+HOQTkNg58tO6NEi6sDV8Pwb
7Uh0b5r9yyiNg1YcR5SryqHZcKKtVSsO6wHdWbUGVl0CCqAdGpA1ZGQ/JpfHy/1Tqr+NmbfLVZzV
SfS8REnVOrkZ8AROHmrmkz08I5OE/MalqU6W/2LoXdiTYd+hOz/2VUQr0DK+ccCOKD0PGHNBNTQc
yi2qqxWvxsgBmhkAyGG2xlW82i9qze9Lpz1l1Eo/0qZ0oWRgZv9oLcZcHm/DfVzFSPqVKSUrL2iR
uVQWtHJLCyl91bUtWYHVxRhIzVBVwtNbHQoe09QHOye+Z4cxRkvD9LFrBrxuNt4yK7HnBsKj7JnL
KjBz8gXlsh4Eo3VpRZBWRpbUWqG9jPu0nZ9sbdhwojVfRQ0LDTUgzVENVIwislrVlFU9CsRukHtD
UPk/yuJM0i3Q6dpnujakfKa5csC/7o/OCZydZ7vxj6OxNVO19p3AS42UFZURJLlKzmf1NhFgLXZO
nkef0s6cwOHkTqcySabfj31uy5KS9g2DaY8kA9pqLt8G8qUwEEboj8c2Vr8M8i5w2+IJcscd4bgt
T3VTc8AEZETe6H23Ew2DSK4XpOO4RbN2/+JB78IGNzWKgPADtZZZpb1tlTp1T/PC7X2XaSQEyBZd
GXDoH6ERxcGIZbchxMTAmwKu5o261up+XplXvpyYASPLBhdrdYeXwbBfvdp5hfbW/vGWbq1S+WxI
V5yWT45zMsd0r9vJGQ+hT55ZYrKRuhGZxD9m073OfbJ7bHdleUA+oxYOaLxUaJT//eqO93UN8gqc
4Y4XDcQVcrB0ahGoizfunZUjdmNGetSVmSaZJ6ha5sUpWdIzNfz9lKf/SxNKuDBBY2o2rvQTXHKB
bhTFEVntFmZ2ayFKrKjyGQyPc+GezLT7PlDorjnozET/g4+Csbg/0QKPbut2twZidE2vV8XJH72Q
8fKAQee9GLbS/pVjjGc25iJBIY0xTLXfTv0ln30Xx7gS2gEwzV2GcBRCyiVKCvO9jXCECgC2gXxH
QR8QKuXrJH47tYZI8hO35LLKV5HWezyrNi6qVXcGxkWy5sKI2m8f9CwTtY+HvMnZQVu8p7FZQr6J
3lnxAgKGI5wZxBaZ191+IKM3GUuHDmRyAsyvGfls5VuaaSsrkb0+NKUx54GSnrJhYiCZmY2Od/H6
o22+ZFk02Bso+nsTtzVXJebYCdQyhY6HrRhJ4DXVJa9/oBFzfOzMd14mG7HAdOD1DKo/jPzc7tVi
zC1oHHgBEq2xevJHVkYW19O95dDq18zn+stje3ergj2kDNAUQ18PcU0J2B6heVaYehFrGRO/tJoK
VHJc86J1xufHluQvv0lyFUvK/jmtuYwAuPdx0XyA4FeYWi9FeujQqJrGn49NrW3i9aKUiADULpt0
B6b4GENoQLOysCCHdvj92MxdnqesSPr9VZiGbB3Lwf4IwjOT74TbhQz8ak7zxcuOPv9SOxtosdVP
hYoK1L6g8U5UCjyJjvGLailiXUsPdl7toAoa69MWo+HdaZWrQjkAQFjQpOBA3a6qA2CrJsLrY7c6
iOKZbTV2V5eByxNAAKSrgDjf/vlLKpIFYpF97KeoNsz1x8KmB0CQ948/zpoPgAsAdJmYecFKFHfj
LR8hg2TymICZ3LT2g5UdChr3zdfHdu5wdbIlfm1IcbZyAayMsR779TxG2dE4joFZ77Mncih3zQFi
4VtaRWsbeG1Q2cDCEXRJva6Ph4KEkLgNJvKavG9CG6UGzApJ2W4M58mr9W7g0AYVYlZoKPtjC0f2
vFB6MTFmnHB7IxNZOUU3luRyr04RNQQpusHzz3ab5SEGPMARoX0bh/loOMVvWn3ti2XDN1Z2EFce
8Bou1Aak+tutyRlP2hqcZP5Zz81Lzf1d6WB0LmEbZlZcEAx4OK4+0KRoQSgnKVkKmtI6JWfe1p+m
JDtnjvZkQ55mKLe8fW1FclwEab9kx1QRqz3NeubkOTnrpDyYkGfoifFGreb42NlXYgMaGijvgj1O
1iXliq++lTFaSzuzwTuLcfws2uVi6ltdobVNQ6EByEmwq2P6Sdk0NI0TXvWLd7ZrKFZZ3M8DAahe
0GFccwTVTfB4RSu3EqZ8kM1L1jVECcUV8sTJlrHutbNGs8++Vr+4gIOWYxlApS1IvY+Prd23/XGs
XOiRglgDkU/3ldX1jlWTeawBCGWO/QI2seeqxqy7nRZ6BCwMBi9qUkLM8VslvpheunXW1twEtRww
B6A3BdSoEhRtj0MyGCWdc+5h6ABtHB5oFfQwvS0KmFVDyH4w1Sv5TW3FUD3WowtsODlrrvZsmknI
M9zGtN3wR7ldSk4Bwvr/zCixFx2ISWOj5Z2nwfFObS9q4OZaYN9LnwWAOvxTT2a/qw17q9i7+iGv
LStBeGgsX/QOJWfILvoATA8d6XToGTjURfOU1b41vfVmmTQvbg029d+j35hVKJv2VR8ltTtpG63O
1R0HoBqc16DVRopwezQHyxoSzPEACAZMJq30f3yR7zpC3vvA/3eG9P+bUT7sVAwQLkGV/8zN9gVa
HEePLE9NMW+sZi0KAAJpADAFfNEd8Edntda1ro4I3fdg0+6/OHoNcJ0bkvbdnQK5IqA98QCS9H1q
vzapmjR3NSM5+8kQzSSPpvzHYpkAxH9zKyMwiy2ow+raAERH9vNn6lgJojbJJyupW+1c+vWnWqQf
TbROddbvXaPfeOCtm/IwYC/vIUstCmLynTNwPXlnHUMIgVODiBrwtgAUuh8aZwv2vmVMiW2lXbU2
xk7JeXHMX12hHysmKKZU+5f+nfLx/6YnUvMWGCrgH20VkThlppVBakY7G5yfGotHk+N+WIbx8Dhe
ry4JnAtQp0LijTbc7aGiDVkyozXI2RZtHgLgQwLLXt7MkoEQeGukZ/UEXxlT96+GUjWvFnJ2gP/y
jORHu5BAY/7GmtYSVri6h8kdDFADPaQcYXeAcnA9dliUmVy8Oo2ngn/kDoUIXHXiXRWTmh+bajyW
+tQFHfxE99JPjdNtXIZ3RTx58MAhQHAR4jZSn7pD6iJeFQ5CSZK+WlJhGgT3oQPkZzDo9K0GFjro
Wblb3GxLcWw9fF/ZVva6c/OxJZqZnCGqEbFsOvSsD9IWMO/6c8WdYyKcqCi/VcP733CAzUvWGZmA
IgjcOpSnC2fsPYf+ngnrd9ksps9VSqYAE9RbidTKGmXRGRAxTK1jxEaFQWNFRs3k/haC/VN4zReR
mft+GV9IPe76PImBxn4DQQ0QXVsyTfefFqZx7UNWQnJOq58WYwGajQmBNM6XLmjGcQcuoWjELO4o
0ELzvvsGx5C+t398WtdXjIEtkBqDFBqon9vd5SwzjJ7lMOvIrJEErKkCEGcFVZ5GVp0E1MhDw2pB
yLFV6bw/vHgXS/0/ggY3BsYVhyJWOxSVRp0LfDjwRuABwSmUAtT0eIky4NwmPDBDgG+QLoQvqwQk
TSO1OU5IO7wODFOjpf3liers5sNTzdqjB/Wmx/ZWl0Uk0keyfdwNGbEOjFOzQbWz27fHEZlqhnhb
sGZjWfdmJKkd8inEc/A6qI/1emmZkUG982cLyPeubhOKfudMAj7O03vLeAR4MB1lSBtddDDCKNGP
DgtevEnqXEAVHdbsL94kEcA/G/t2/1CSxOSYz8JcpAUAlnLOF80RJaa455+E5IFO0IuY2svjT3Pv
CjCBYjQ6ZHA84NZvnd3uNU8vnSW5DGMS2QnZg+Mm8jL3yHQDWkFbkNP7Iw1FEGAPUBCQsFN139BX
gigpPuHFz8pPgtF9Uu/A7SjCLn8hbREs5a5Ppw3g4/39i/oT3kqYIwbTx93oVCGW0p/r1r8Yk4HS
fh60GGNteBJRAPUfb+e9C0JeGng6MLLg73dfDEP3mmU10Jlu+yYCVQAoAsSu4fpGtWPFDE4tqB2A
Ukb9QZ2ASaBXIKZmsS9TfiyGqDTOs7F7vJL7TZPZOYrhoEdBXV99pHM3cdq5mSGjSHh1tmzmR7Qc
xjhxBi8obGfrMlUdUdJtYqDdBBIZ07KOyj/c+lPRtBpxLuYMik9Uv7KwG4rISF58850oLzwmUbLB
2AEuFoCI1NrkuAwmFZj9ugBUOfZpoCdB+T7pXdTcpQ08jwEiR+KHEHF7rqhFMgLpS+OnW0N0S5A+
A/1B9erW1cZ1pboCCIYBeCCSihrnGAoNt4YWwYd2qFLtwjKKWahuX7cfvE1w1/3X+SMliHFK14ck
pDpUBtY2ndLJtS9QhQ/0roxIG7b9i7U8Y2Zn4wz9CQLX1xOWBDIHYAsxRAM+BZUP2DXSou4FjKVf
ylN67A8aUDuhOE+RtZuP45bauerpoBaQwsXSGZBkoGB5u4NNAdnJJjftSzEJCHH1lAccoxTuVofx
fg9toAoxmIpUComqSmOPieTZL324HRM6hvOGo0l4HRTj9K1uF+iNT/PWRsrX+u1GIsoCqCJZyvE0
VdOJNsk9I60G59JYnpwREezUtG8gNIjbQbjhXJRD1OhzFuCndQBpy7ltJ92iMlNjPiSNMQUDWCVu
foy4qZ1VvBRqW6/L4hfVl72RjmFVo7vKMFqUteFSx0hxmFg2nv73xwKNT5Qx5WQMSDDUi0arisX3
h5JcnPRpcbXA154NsvVF740gxsuhe4z4o5+vhuHGy1gLoKp7ScFJXNU/pNTVADTn40i8YkUWzxHv
ZRkDrnPrn9XcN3WT2/aFzhY0kexoSMtoRKnvsZk7uBwwm+jYANWLRh7e+WpV0cqMxpnmuvjV6zpY
U7zQSr81SxZkdh8U5ee5I3uqv445WINNhmH7Nx0zFd1wfPwz7k4jlFKRv1no8EoyNZX8a3ABQELb
3b54fnHiRhcuOgGrGlKD938+mHIB8wUOCXMwuEpvN9ZG+xWCU5Z5YTULi+InhbBEi3Gpxwu6D2eG
lCPG7YacAOwwanzRM3SEB9ywF/abvKbHep9EbSRoKHblrj44W5/x7tAbWJbk4AG8GDVa9UJwfLow
qs1gSammNOqsPjDNb7r51gDaSXQWFBqJHTfQSBqMpvleX4VxpHV4lMp+GfKG2y1dmmRqOovZF616
9auLAN/QFk/u3fsMTT+wIiCk6VL87y6qidZJ6rpPXBoYiw35HFqB5t/gc+i3/sH3dXEsOkZ3uZtB
225OhlDjW/RxK98Uv8GXzOQOGvbwntt1MtDM911WWpcFvIz7Zi+OeJK6ZugGRljvpuPmWPddEABd
Il43GHnGg0BSx90atL2x00jL2ZtdLvWBW2Q61tVMQzKmW49Q496DQAzugM0QqR84B9T6fudMeJsN
CDj2IbvYYbnnx/YH37n7Yi+2Lof7dVnI+mBJ8sDBY5T3h5drIkcpk1za6oi76qWZk7Aym40kSbrd
zUUICIykuECzCRyzdzwNTsVM1hqFe5mHOtDMVyMNHf0b3tdk3qX5VkJxtyaAL5CI4SQgnAIToXwr
F7dZLyApdKFZ0u+niZunCTnN3qebLMR3d6t878rbHctCR009b8PAmGFNPfvZgMJPc7y/quVvToZw
otZb6ZbRlFjfBXRJHoe0uxiN74RlATwgJzSQYdw6YzGLYh6ISC41GbWveu8AVeynhlVFZjlOgWgS
Mz88Nin37OYLohcBAj3JCoka6t3zAGR2HgCJGl48pMzSoEi1JglrP8n5xtruPp40hAON2IVy9h3R
HFitGmM0KXkHBuhu+8DLAGFuKFIgG8SdLn/CVf/T4fUkSq+xL+MYQ+9w4X3Q9JBJ/fl4y1ZWcmNG
/owrM11udmKBRMWlMixImDrNybL7D4K9F0lAlOUo12gnWMWWlPiXvhqqkHDnbcrcFBj/TVnmrY1T
bpexA9X/0Hfs+wCKzDH9tmhp2AqQ6S3vdwLX8nB0ZX5w/4wvZ30cXBPE0AMy9eZt4DtG3/sIlX88
si2AefGGBwr09uvkJhNjgqI2gkRU5CV61E9GP753HSiaQp8dxWIUW+w7pgw+Wr3m1Bq5MMcP2sUK
IU8kjLfHfnafOMKKVEOSNLuSOVFxAAxroUqKxPXS77CIKNuNx37fRn1Ej8U+jdrj5g1l3kYDjDSh
8oF+DRoPwBve4c2s3p91VnD7YiUNf6Mu7XZm79sf3Yz/ZqNeRY1W8NDV6795m8wRpneygEEEPbAW
b2tSU4lMHqgHMWcCpIGNLFK/m/dPc5EMoH1wL9QXPg2ssYJUDufTlkCmcpwR5nHx4+oCygBkUHhU
3TqMGD2dGxSJsT6Rk8WXKGXGDzPPPj3+mupyDGSjcEfwsqLcjyeUYqaYs1TM4PS9eEkRLU167KZ3
ApNR9ZMilajrE4lgQK56uxJtzkp7ZMgvMIvTLKfc25gQ+3PBXl0WMCCfD0CfSZACKjFyjVeRr7EE
BXu6Z8S2U0aG1Rys8UABC8L82jOHgsfwTFN+NDDDS+1nqwjt4RMzfo+mHnk8CeYpFjmCJd+jQR62
XrVbxk+29Wsc39e6ws+U+HqIleHb4oVgyjzs6meOGsgxRW54P92uDBgZdgSARrfqj7XrhCU0rOY8
TN0kevyB7/wIcCwEAxRxcIwA41CCaAKy0pJlQo9T/Xnx93nyodyiilbSLbkwiR5CLxxZK1JhJT8o
Ga5yR9hGjOv1V9G3Ow2cMq6lPYPVPJw0L9SLvx8vSh1+UkyiknO7l07N4QmaZcQu+8JtKyh6P0Ln
6th5Weg4QzBNRUiEGTGbBrb7nHYgXRZBa3zBlHVcF8Fg6kFSGGGDGkWT0I04rFxc//46MGfLDghq
W2r5bNYKJ82sWY9zO30FGc9L4dI9tTnUtSxrozWxuvkQEAQAGLgHQ9X/tEaP+8mSmzFxeWxQtjf1
V6sYWWAXn9DjC4ZNlaj11f1nUfFjjwl/cIdRj6e0iHTUBtLseRitV29LOkF9+mEf0alHDg/39bA8
tfGZAexZsTJxLkmfxZAeDU23OuYVjQxb+0J4e2yF9+S1P8dp3Igp6ovvj2m01W3oacjihPqsFjrQ
SMJO/t8lV+z4UXwE5mrfAZ3pvTsIYwZZVvgtYC4AxFECGFv6gjqJy96qOcu6fTcnunO0E+5tDfrc
OYuEL+Kdjjl8GS/V9k9pD6k+EGyoXaZ7kU1B0Wa7mYIDtKR7u5qfzLHZ8M87b0Ggk5OAqPVLMgWV
Mw8tICh8DDX7DgL0nHxb6rNmHJhINo6c8jJCWwTvPVBiogSIM+CogJxy4CDkNdkUS2DZM1Tv86Bx
ZxHwuf1gDYb1VCXL8NEQVheRrjU3nisqPOJf81BLBm0tEjyE+Nt45NG6NwDmmmLjbYycv2jYhjQq
QmB0zH21T/fu7nEAlB5xc+VhuciFkOOhziovvVt7+VjWHjeaCVz5saDPuLcf//kr2ylRFgheYA8B
IFoJ6WKuF6bVpYhtTa/A+996+oFMINOCDma1nyqeOgE3/SVsQagfgovjnVBiuaHISmQ7CsEdshFK
kBEVaMLmkk9xMxzy9pD5PMiMILW3Uv+VjcRBIKjqgtoRaa08MVeXsmvTAgXSfop5d6JJPG6VItTq
yp+FYCkWTjUqgphgvzVgWrVjtLwf4/rJDPtA+kVznPcWYN5bFHZ3V718uiBkYeNQJwPLz62pPBss
p2+MDqzYEPkIvNnq94z3bVSgALxx3tZsodmFUw20BvpEigNqldVnDS+muBg/2+LcNV8Se+tQyW+s
ODkmc6AFjq8DTLnaSaBoVaeJXU6x3YQgX91VUIwMDBraOFLJrtpoG9+HfNDwoU8N7gTwI4FuQHE5
7tujBkr3Kc5P3Qk05jH9xzjoezOaj84p/fr4gN3fbYo1JYOZaWm5TY4NtA/jU7VLTsbB3EO3NNoi
kbsPwFgW6PDkDD7q0qbiFVNqsWJqsawUdDYQznNSEphIOrMNkKf6LoSn3xpSYmDVVCxNBGISdFde
wMOUHFAojd1PUBcdInevH4dg/Laxi1uLU46v2WLkiC6wubwu+3nnhsveDGmY7bQw2duvfpA1QbHf
qk7dOz/uMbyAkfGiLH23pSJPvNa2BxEvSfd3n+WvXC++Yor28nh1a2YclPsANAX0C4+G2/PMWjLR
LnesmFSgk7bZHsS9O7DCRv8DM1K4Ed1e5AdqW6utwS2aimyOjfq1ZEdNe2qd9x9lFGNxugDPR4kC
7cHbpbQL8/KSFgu8HW9zWUDXT7J4Pn6kO29jPdLPbsOGvDQkAzGAVcg7FFtzb/fNnPsiFvZPMn5x
ctzDy4fsh8DN9Xjn7m9JackBOcD/vUNuV+UyV8KTcHkw8XdpHgfxEXEeJE6m9jS7r6zdihkr3i7f
66ieA6yGN6Ti7bOtVbU1MS92Cl5FS0njMRd7UPt+y7OlDPSJaqHdmk9Ae5+LAagXmkBDKnfZZUmG
c5L3R2aWxj7D3zf2fOWXodCO6VMJiUYJSnnjkwWy5a3p89iidcCoF3hiAMpit2wyCawcCliS3xXl
BKTm8pdcXdh+xa0ZTHp9TIczad/m+aXbhPWseBC2FygiKYiHqoJiIyUNpLEIVsMtGozu85wd2PR1
4jvM5Gzco2tR88aW/C1X69ETWuX2rHexttDQ8X+P9WuHkYQAwl9/DcOBOtZuKPOoH4LFWz4mQ342
Zx545lawWf2CV2tWfMutgfdIZ8JjjXeX2uu+Wh7ngZ2Zb4m+VbFZOTcARwNHDKUHnFJDyS5TwJmS
zjI6vCCfS9PYpS6N2urZtJaAWF9b/Zu5VQVZu9yvTaojO3NfF36VwGRKP6HZsTcG6zRrVmRZIizT
34v2MSufDQBPJ0sPpjl/X/lX3o14/gC6JTGRmIZSYpKZeH5FSyC4NOPJMHdT9tkZd4+D0drBQGUW
4RW2AL6Ume6VI818qhsX/VgUHbR9q1dgEhIftbz/8NiMKW8dJbzCBnoySDEBG1BRimxy8kbvJ5Fi
YAZjuGB0cf8eu9isftncOw9WjumgHbVOhv4pNz9Z+T85r3e+XqKzD3WUNiy6I4VKGtiwm+lvLg6P
f97K0YXWnCSDR9UUsVk5TkQDqzgDIEfiyojeBtAFXGxrh2Fey//12JTcUGUjIAyAPQDOxZV4DWXD
wb9DdA1RAnwZO60cP7V1tfF4XosOEtODsoDsId09T+pqgqhi4vG434H7tzs1BjRHIySnR7mhIZic
ygMHJc3GLq68ZzF0j1Kqj8saDyM19fAw5N8PfsORy7kHY1/t2GH+ADHSgIdFRE55+HgrV3z3xpxy
fWiithiGIaFd5QxJtLR9FZiYdwSfZJNtmFp5kN0uTflsoMKitE5GHs9nmaFWh+RIDmbQhNup9+Y2
ynVfnUnXHTikDyce56hZ7eso37vfQJVpB5gV1KMubD7jfv7fbaVyd5W239q5lAFLuW0j/U1+Vc0w
R4vvbT0s5I2g+D8KSTrgew5SYOAHbhdXJ11f5IuxxLk7YiTQncKWDkB4sWM2ir2mu09lQjceaSu3
1I1NJSV2WwjxOlU/xC6U6rrsm91DQ8ANB5R837+N14tTPBIyC2MxLu0Qe9XrYoZtetG2dA9X9w93
v+QeBARLDaRlXVROw7B/izt89AYf2UUCCNT0V1f2YOPs9jatNyhCVqIjRgAAi0C7G81GtULQATlK
28JoY+GOEUte+sSKUm85Wv4Xg+rv38IbY2ooTqvazPJpiXlTfckZe4MQ6OdKbAk9/MkWFD+8saNk
LiBUQJSsZx5PIXmlH5aojjx/33538QycpqCNoMpVBfnO/ArOO/6cbQlXrQSvG/tKNpOzHEUK3g2x
03xq01NTZ0GtXR6748pdc21DzR/sZmrnlsBXCmuOG519medqI+avmwDRPCTdJFWlcpyHiY8tyO6H
uBExr1+MrcF2lUBZ5kBYw38GlLPLF9JSxochhi6lARiVVYbWn5hIQpEfl99WyFFb3xqqWIkYwFCh
lKkDcgSPV5Y163gV8RnI0KQAG2Di5GB6mvdu4oUu9bfGQlfOF57QNkAEyI3QLlSCL4DYfTmLpI+9
1DVPLsHMdN9YENdt+2PLE2PXLWSrebDifigFA5eG/p4cEle2NR2zTMcMD5gdlmPlvojluaj/eux9
aybQNpA4HAljUfsT6MuzBhKnLOb+6+wGIn/z2o1gsXYtIy3Gs1YKOGDOUNk62swldIJJjUxHRHZY
R7JEQA4syvZ0I6taWw6+DtB1slnpqIKPmmF0A+Z2WWzq47EqplBM41v2TpY46e4Az/9nRckzRpH/
mTdlse7wfTeQaOrri24fH3+aFfdGDg42HiAkJK5VsZJTCKM40GGJ06L5SkE/4JDs2OTlp6zkG3fv
SoAAxwKK5UAlQ2VZva+qvgIB3Gz0sdaIfda3h6be6k+tegF0tlBTlo3TuxpsV6E7VQxeG9NTc9I/
I1+KRlBX7sxIP4p3Avf+fKFrY8rJmfTeKwZEpdgu6/zJcJp/qJamO0xYT9Hjr7Ry1ct+GypgAPCh
DaZchYaVZVOVO31cJ88UTPCanQVW+ZENRuCUR9ZuMQ2sxaFre8qV6PgVqWyBK7Ey56gz3jrndSjM
HYRQ/HLjMK14BRQb8QACtA0TKXdI1dEQGZjmWZyM1tc68XdNs2yhRldt4KxiFh0ucYcaXfzSTjzI
3MVpPb1MSX20Rb+l7bVlQ7knEt2ADEI19nHTd09UL4892VIIXKv542b9bx2Kw+XzTIx8mUSc90ZQ
z289tJLIBNk6W3uiQBTn4hmdpLCpt9gkVyLejWElm2187jYdyBHiDGjl/Etn/M10svGwWvFxCUGX
3RNEI2gkKM8Bd+E8L/U6lggcs9cj3wE0m0Lri/VHx8bjp3L2j4/V+rL+M6nsp+XRkWIGFNetuUQN
Jj/AHO4N/zw2snKW4HXy+Q04Fpq70nGu3nAAWIAwxND7GItDIxQBqXbDmucH4X7ljFweW1v3kStz
cs1X5hJHIyVGsvp4ApipbfiHpHSPYPH7BDWuYNKcyOoKQFfS0KJbZGurR+DKtHIFY1YPTCSjK4V0
i6BtPplbTEBr5QwgK/6Mm2A0AonS7eKcLBcgDrf6uPWS0EC3fgZCBRrSp6n1d8n8cXZ6KKPkkdMi
WFXt2+Dif3HqU5mRn+/aZ6AsPIyBoQIJAnMMwoAX9vanCCsDiABKs3uaWwnqKj36EhAJB7F+Vi/P
dPSsV9Rd+bGsMFLc+6hILHW+RZt268D//ghM+CDblh1iQP5ufwTGVEsGw/ZlWUB1T7rAKMpnSrfE
BNEDvj2d95aUnW9mvTCb3Cd1QIe57DuzOhcFaiG+UZ1Tq0tMQ/i9HTRTVVUj/63Z3K4xf6TTMl3M
iPYtTuEYMHR9+7kInTShThc4XORFgz+x7lHqCGsL8470xV68HvT9bVY6/mXSjcEuwpx2c/fTLfze
jCBAmebfyl4U7SuS2nY4NKJcKnZO56T3WJgWRu2kYUnadq4Pkk4b1ZMZAnv+15LP+VwCRcVYBj5F
UiL/AZQO8FEa5cZk0mdrATqzA64FQ+8O5ph8wn5pAkPVTyY3RFccyECZne/qZBIZiYhoqgyqkZ7R
2kf5D/+HoyvZjlRXgl/EOYDEtIWiquy227Pbtzcc9yTQAAgNIH39C7/V3fS1XSVIZUZERpjvKnc5
O1u6NMmD9LNLy4+auHm+SXfO3XYlfk8RiZzF3f898Jv52+SWITzT3AC+d9kQ4sUxEPVlR7bNJDtr
ybwPYz+PJlwpTXIkVCdTPYXzLHQg31xIoEL4lmo+jChjacZlp7dYpn/EUlh4IAikyZPPrADZid05
Gnl9gceIFbHN6VaJqoPiOzSXYksnLc5FKfCJskkxHtolOP9e6QaOy42r0+F7XJeGIdnOpogaHd3u
+SUPCgFZZS0DzpLDZSHcLxqZSHdEQTWRQVybu9Dtc9ZI14aKqgNK7L3elrbYEPt2Q6T1w50akQ79
kw+TgO/WNABoUGdTezHdD+k8JeY66Txb3/iqefYjK7cFaOLUmFS2CAUb3CU9sIRyQl6QxHZWsW0l
xOVrojUWdpEaCZPZTI9Z8nPfUO9tC8MmptBDFTYP/5qKJ5BUi1Sv69nBVxFKzwI+fv4We/alv58d
b5RN+kUFL9+hXdNw8F7hKIgNKbuK50Rzmu1XzvOSfexLlgp9slinSB49vIay55VZl51BxBaf9Ubp
WJ94PmrZrnlYSmRxw2FRfJNMBGY6X2ej7rORs7RlS8LtLfOWpBeHsl09j5vzyX8KOW5Qoe77RB8l
3Y6EnuwAyvK5ZG7NvgltzMDb6MY8vmmaTsO3YTxK8XtrEu7fYhN5ib98GDUKRoLELH/jajDRiCFP
tzp0eEzKtYRSnh3y0aRwPT5HUc0DmF1NjqssIJuekPmXOP1s+KKqf7wZZorldYx46d2KBhYWRnpg
a7wNCT8KWGE0yHs0T5iYG/8K16z9wY6luPXFVmLjZeE6/k2aCZxDzhnyXFKTJZAGBr8X76oqGvlr
aArG4VjiV5+yK23GQWrkzUHi0/m81k3Zgtee9n4yAru4XEMXck4WOZGphfTo8D9KQSXScKBMl83X
fiJweUh5ZWauCCXen9cCkuw/im4Tf94RI25OYo0VPQ/Gwul+qLmgNxNPkvluYFPifou1SgqM5Cvf
X6VvyuUiTaMS2xdN4tUzG8ts/m+vc+duytHV/jKtszpI61d7fIkKAFjk6Sp6sW3bctr9IkybCrZ+
D3pO+0CUm89HM03gD5Gow0LR1i6J2VshCbJA20zBSP4Zrm95+bbYLc9CG7iq6EsYWGKxjjnpLVzN
7Ipwxqqokm8pPtXap1wMBwRmo5ssFrNrFoGR65ItfwgSPuonlFSZP+kieP3fUOOgzlQbMp4sPP7r
odeWkHAimZbKn/JBeHvjQi143kqxs+GMjJK8epzgYJSotl6UHm8F4oiXvE03WD/Tti5Wntz5mTj9
L7e+8B7mCkmStJWN5cmW0x4fBpvbj5IvDXWt1kTAXtDEJLuBTez+YA6Dt61dqg3V9xJZcLAFMauE
iOLkq1ju6Itpwvb7XSTJ9g8HnATfZjldweVAYGLGuvVjtRqwO9ui07qtijRs8m4FdMDHc1aHtSGX
oayG9HET8PfNWtLMYRqgHeOhOE0VjqW+btiaXC/HkOT3hIFpwPZALuYt7eKkU96nYT7I3B1jU+D/
HJp8XHbQhDobXsxmrT3NVRqrvNsb8GAjiPeMg89jcHath1tVQgoytMKSte4pMi+J6SZiQ3YzaJ8M
N1SNCTmntbfHjaKpgBNHKVaVQgCuh8a3zTH7Wp93x+J4vy+p7YZUpC/lRsItOL0igsoai+yV4zqj
z83kx3JrfYTc8QmPodVPWbMx9l2zkg5XbOuAQinEZOZvbjJ8uvfDEumFxCaV2RfTmS6XSdM45x13
Qwi321CM063GwEVu5+iY+oZzHfnTkflQ6G4bpmD/QUtixXYWmGfIadlXFDyE3WIRqIOatAJ9Ldd9
WPo44yYnVyMzF7YnOuhkuZWVScfHsXKDP2d8Jesvx5HrN3W2FPjOsIYcseIG1faUix9j1MPUfb1v
4QkZHpr3o61Pi957CARq/qC1Qtobrixe4ICg3ip+R2PM0ody4MOvmYZE3ZGD5/RBKXGIpTvssifw
SEcPwvtMsQUp1VOhku1WOx8nATXzTvQnRAGZgD9AIli5nfIxmdGLZNLI7U1AyL/CprUmU+kung1x
07C4meqtS4mazS3YM+NHWI9gB2X+kxmyh5P2g7bvMlf4F+3oCwkfeFk0IkGOOXK3uGiXRW3DR8EC
/h+3G4utbHQdI5KDyc5G53pBxF7m/aQnkiCSptjkH9B3++dqAaVcF+OQsUKr/X5UlmYDarakDLv+
nCz+LkthWGdabNQVNGnnGJapJ6sAGU7sbvlzPGofTx4OTOG45DMUCeTMStyqlw0mW6s+NwQekP6E
NfKAVphYZ+1HBVecYsYfBGX7LziCrxU/oSMo/A30tzVXNzSoGeeiYjnIM3ErvhV8lVWjGuxmjLaK
XcXCOGZfmu5yGE4MK9nkhEES6pl5w1XSws5SV7crNZV5xDpYlbce0fIzrqeRiOmvMZEUAZOm9/wu
j+jo7+tqXgDuRi0PN94pl9c77zn6XEGvtvJzxfoZ9kSXARm833NJ7XFfpzmsO8410Aub3FlAxvl3
O+e1f0pH36xYvXFGsZtlmBvlfik1Go90z3qB8xerS04yWEaFZNFPBEAd4v5EMbH8kaDbJVimlbk7
YJB+RLa9bdtaj1dtAr87VC1z2m1oMRE7haYP0T3dHDQgSdhgzaZnu9lp0XMqafmeEcGGoa12Vy4J
7M6yPAndMmLv6ejqTdem6cY01el6Ermbt62TAPJ8vOJy0GMblgL9TRFwtZnv00aLTbfDKLBHHbcj
1bK3FOEI1Wk16Op4W6fjOi2ncUdjWJ3GRiryBvfboXjcTJOiX9qnGVW5hntA1L1KRzQMLaDQJd47
io7vW37QY3ywkETHqsWTwMa9Y0rNA1xE5iaZH3AmPPzO8b6a9QznuH0Rt8t+ZCvraDMfON+FVlv1
1sTUlL9HyXX2ji6uZN/RatPp9ya3PXkyR6EqwA0lsbAMtNu+Y7morhTvtiwSWGaixkKqdyn1kM2n
L1soSrtgx4HpSzJn2Vi2W8ho/C6OevWQMeessQ9kPOoktJ7W8Yh9kWO14b6sApAhRG7ZHKVWbnNI
OtgyYKf0JEOkG/1ee7r5+GzEyrL40qQbKS5IgvXFuyaZGxGjUUFWpPHOs/orCtLCWvq1VBJ3+02U
ZbJc4cuVaNZOzgeCIJZSNc1yM1XcFeUZQw/QyqtNjiz/6ootfSljJTd2xvhCaQ8dpA3Pcl9c+q+U
qOavaL8hHmxpOvg0Oely2xi5c3KSoi/TUPHpVEzlirwpRvJpgUdztabMTZ0zoW7SWzSlWwIfy+yQ
5cVUq1hvEdQ7q4cxKWV+nMpc74fq4OiwVL+iEOsqOsYyKc648IZUXWHpwtBEzJ7kJrZGVUG0YUpn
1YOfFLu9JDKm+nOdEjyssxtSfef4tGzgw3HpSDMvbS5zk6uxBYZU8O8i83XxapbBsY9FwmD6Rg2Y
M3/Saa4DENVGw6xS0X22mP5ivRt5SkyN+tl9vTKYTo9haMbXpkAdG/tpGTJ73YTQ4xuo8dRArkpy
xe7zbeUjg3REjdMLCeVI/2Ee8xnrMzjexaIrkWod5emYDa1GoE1NsaLPqSwElHio0trO5yoizVP3
woLuuodFzLR9NvKoMSkhbBZLSSokU/EGGXdFrzvdIFZB7yLG/ZyYYz/u50PWRn/lSof5ds0TZLO0
dT1VyZXsu0r6YYLG5TmFh2yHNlPAIPaQCaKCjIeDkmyBMs54gXbdhJnco+4bdPtHc4jIutWQjD/u
FSPqthA4/59shd/nelLZttpPdHQmePDQkugONWVAr2HVtObXXB3jvF2PZsi97FiBhhIORwKaplPw
kx3S1kiF/RGW1D49JWJoJEZGjqDTd3CjyfLXqzFlfy06S/m574a6j2VrhH3n3trlRwKShsCebsCG
9rkpwyIeNB4D/fZl+i7PDG/udjy7cbT0btOx9kkbFPfV3zXO6weuz8DibQWfLPqNxXXakT26ofH6
ldr6qUAvVk2pUYijws0s7A0iVwdqumFO2Ta08zjlu+xU5R20lNam29xzU5TuRS5wSHHdhgWFVd15
NJ9ed6udyXFTHiNuwBu94eBW1JuKTs3arqNb+Y845DVP+km4CQ48gYWS3SaZIPoFIs1Vbn3Ddp78
THcH69MLBPZl/aRnTY+hrzCR5/mJo4g2EcFlpk7Xu1IpByAKuad49VpahJgWF2Ti1bG5Qdst5wSU
5jLam6bawTWdRovyc66mHPOYq3yOVUfKJwIvkIkrRObiPhgxGyHMCh4T7g8ZSAjnzC8lmqqZJF50
JhtVMfWDo+i+T4W3GO5ak+a6/hFcnbczl1edNfNPir9lG2E/ANOwox0rtrm5gwKOJ+brhp/2O3Sl
7s6mdFpfjnxy1UMhMsF6gJyLoCe4dQKGYD7b19dk8/lyux/Awyu5b+ckYk7KpnwwbZY6mBtME3X+
LfVWH7S1GP1OKcJVtudjrefqhDzll0KOFtZosOj6GCcgIy0bFKTnlG79wmu81jXd7Xx30EXaR1Ca
YUShNRXVDqh4Hc10Clu2pX9Hv4RA4a+pHby1Q170tonD4NtUxZq+7gQdILlME9Duojuyaa2fh3Kq
9HFCHCi2PC+6NIsAxkCQkOhb6wzGe5A+jTQ7JgLOi/VEWCVLfO/Fziusna6mMI+roiO2lifQG3LA
HmMiKME4jxw9fpVYGPDzyacxlJiBQp4NH1qBdHlKVicEORUWyOt7XvBj+aG2xhyvbBkLeTfYeahC
H1duBD4TaTzMfEcddxRKk5dmFF3q02LxHcAMc/BzOCIIg2cRYnbciYJiIOq8HkHygL5soORmMB7m
I5cvxRhx3ozatd3yqbliGMqDB7A4zxumtszvedmOcAzfOnHMwFlgwJMjAik3qmiRvoKtZgW19u8i
iwLuYoUaRYtHZ7/NE6QSgvBL4YTNWdGqrSptfqEGpiI/ayXTA3uVdVyPPgdnLO6mQhtxIxfiYRPh
EbO9tMBvLO8JcnmUOtU8VCUSRf065e8lvhBgGojlkVUNVyo0QBKIkxRTbCkEzsL2/kBT/lMuO6Qy
+T5m8iyqxf6FT8QgzqiIOAFV+AIrdJXEWL2V5fSHkXn+CahsCnd7GrMdYwkuyfINsJobC+ijJuf+
ov2X8tMt2pbfV4EUuXbbp0T3e4MyuCCuE/c0O5VsFu4mb7zl6+20oROwXTDF/EtHixblFgDkocyl
SFQzxA5Jz5GsfxqxaEBiA+7vIb5Adls6+ghjvASC9GQPufnEnJhm9rGYIeYaO4mWD+/uPCFg5V8B
IrS0HVaV6NxBUCBPSBUMP0pjVvMiGPwvWb/HcnaICNvx9E5bke957yeff2115/s6nmq9AvA8OXPI
g6PtiyuG2WyhO36aAcAMDK8oDlfkcOmtyfguE1LK0JbUbjP0zhWr45OOI+YlWCmWEbBz1oDeSfrS
sBhcB04J912XZTKO9LS7UG33hgqvb5YU65qfQCB1TXrgZht9Gka0v+zsElah8Gkb6fCNL2XGX5MZ
AOlHYaNX02mGPs89mJEpMp+gB0NXc4Ly2qtTqTxff3nVLPxSZceCGXuFmdbyrdxrj4puK6wi9ijT
g3dn6pzmoc/ioWeDTyTs9M80W7H26NN1xFnmqVVfAAv3x3gn5jgdW0uWTFF2ithsdQfwiaUskUC/
rgvFf5rcJTsAd68K1CNq+EPjIx2/LbuPS2gFwBJ/Rt4ljhBzVWDvcNJCWgmXiwvnfS8rgSjihGrb
7xRH1mcWkRiPowzjKpBTfNh43hm2JIqWEM6nmx2dM8CusGoYf4lF4YaFuRW7Tw9Xh29T2GDQ1WIp
sN6+40stt2u5KVX/aiB/MrJbMHWtpJ2PtUj+jGt1TL1ctwJ0QzGtKDYdCVwCEUeHy3bbNt4hgA0a
VsCA6eVYeLn9KBpmDfi7XYvmA2kzX+1nykgwCFskqVZdiesl7K1xgGa+HQukME81ko95DUOQYZxk
P2xDzH4IPQOpOY2DnfzaL0XCaAKEbh2Pqxnlkt8ZPZD1kdd22suTIGMxWXzP9ezvBcFixZ3wjarV
yaQJimxXgXlAd9jkPClJjwFJsPQCS0SC6B7lmCvNCe+04D/GNOTDG5+3YVCvSEgyu24x400Or59H
S/w3WnDwV6MgIHqHgHqfL0hlgUaTGMLOi07qtCfZxAP6wKkSUfUBeAPnp4pzu2UPx4F74ecsTbY/
gacS9hsOA1tK6J5Txe4qIaf6FwaZHWPNlLtif6Ept+PNFGsiUP8LjDj/itRCfH9CYBkCsrsCSxvw
SAWG3ijdRnvkYesqtH8ZkM6y0RmcvEWlw0PDcNH/a8rDuHsU6X3F8Lcq+5iiAzc3HJnh+dN4bE3x
km/GLXWXEnTn7jQ7X1WvoDL4dk5nBM22ajLbYTpiNhM6BeFveZWsKfL7WqPpcedy9fFrlV9oQnsY
qefkiSfp7qsTSyZR0RaXlMQdGY5R5rrdNnTq7/NUkeX7UUye3akDne872ilM5h32dkZs1jkLBUaP
X1lkv5tpPyp7AVa/zT9VAAOD7VnQyL0vlsMePXMj3X86BzpCdolZkuG7Q5+QngVP4wPxSYWFd5wx
GAJgEB+H1eyjEbwBvyNQwwHKHpl5LrDUvs4oTGa/7ElKzwyxGdv2AQ+YEjaIlTmc7tPZBPl73tSu
8zNDUyCbb8SVo8IGgtHqWF4GNzSNurgQHUWbBF/2o98HPsm/FGyeXd83la7IqhZM0eltYcTA+4WI
nP+VI9PNn6EmvvlvPsAkXKD6E+tjnI9Q/CxjHegFJgXbqG6hZmu2eOs5dLxjZ4U32dmaYdw+mCmg
et34HqbXCQ9siZ6/ki559aMR/tYcY2bRDWErtUD6bFiQIREynvMWIISFVZPNZr6id6oWxdrgxRI+
RY5x4kagoa/Km8QWgsKRejNp8QsIGoFLhVpc/Y6YQQ2CL8kq5GR/3a5PE3Z3EQyZ6cNuuOFD4S+a
5Nw9lHCmgv1zSr3z7aDL8uJnXIv3ePycADQrbPgsiCRHPME8a0kuGd+TeynM8qCd9a9f198tLrj4
UOV4N1JctCVSOjqugLuEK1yyI/qHibMF61RsauCHuPBV0m81p3z7RtaFLKd8pb5LtQ0DrpqqWLET
wW09rx1ZIkxIADbMAdAjgAD6BGooG55godDEVkl8e+xuHWa/8xbUBLG/U47bIJx2BqF61ruZ2fUf
X/fZ/wEGHsozak5C7qucCPUrxcdwsODByXP3suEuKj/HGOWWdezYWN1XhIxDcQl0nmKBMXxs1p+e
Wb5UF7NPAc4XB9Jz6XPh2JGNLTdJajqEtVpgFAPYc5q3TMocnVE+zlG+rSs23pYuAJTAKtQXYQuU
P0sa8Bw2IloB5ilD5hBaUquZp32m65SdHFTO4PTlDsI3VWGGWE3uVYrigqmXnpFqU+3fk7lYKywH
ugm/E9XpqDuILeCuybKdAttdYLFzDw5bEHrJQPTB8N9TiOxAW2lDEXqAgtP4Lq8w09wDLCsPtFPw
XyUn2D5J9zuRABVcO2GiWEAdM7vI/JJWGILlKY8Vbq6nfMjovFyqcZmQWEyxaSY/N5ggAxR2tpjy
Hg9wuYp7GP80/KmOdFaYH9IA5Q5aGIkEGWgVrgdmPaA5ugr7FdBWbrJPm+8NuFUUgwXtgU4YPmpr
IGVHbLql44EW3Ca2Anc3HPtElg5gJQN97NN6tR084jUGccBM1t5G8FYzDEgLa9cTJYdb38eJfYXV
RTx34niY0hzBn4BSfUSliilv4IKAeaSR+wmRRcX8l6mYLrKFu0biToXh9rgOBRuT9gA1rMKZ21jj
/tTB0/+vYXCCQWHe8PtP6RL24pNAmpLNHXhyn+/oCWpVapCLu9VVP81O/Z2lJqzGIwxD9f3Eh3XD
vENShJBflnpjwMcavDcI5IaJ/Dmp4z7fNhivrDoDQ9YR/HQNEGw9oSJMwyuQ4GZ+BY1GRrAD6kCi
7x3ipEp1kwx+oH+P7EiWFwt7iBwmprxKDnN2iNopPyRfDnLr8qJktt0HvTiGpN4IpyCLfOrt22RY
Re4HXMgTrOP9uF6yUGnESWxz5i9ga8ajT5ctr2/8DkuEG9ATe4kwrlGo23xgRwGin5H6Rx6p30DJ
Yk/0yO4AN414+LhaN4KhymQr/XYkpd++V3o0ddL5yoFqaYc8hnAXUAjs+84BCl0XLN3I01iDOJ3O
sFLSX78fL6EB6Jhxaw+oO5lBRyQApx2/MOhHBqo/O8qDXiX39f4YK3jI39QloqTvrN+Fr1vi8WER
L6SzenbYFqpU1tdOFB9I10ieR8vm+m7c1+UTG3vFeRoDXiO2gRBsNSZbfWdqK3+HEsh07xtTqKfy
4FipUhAJLD0gb6Ye7VJGt7YwL6kS3uECmyYF7cHimwod4Jjase4N8h1W1o5oxcDPT0uzfqUJw1k8
rD2Ta7P+rpeBK8gCmiVfF8SS2zR/VCKIOLc7ha1B3fJ8D/VnQDSc+ZXLI/1EQSQRFASwg5KDGyBb
+iSyYWl+SEgUBL9ZK4yfodXNMrvPKpP1FwMmUA3ns5w0ka9IFjSLOm3OVZk6yWOuoujDKtPtxqKR
jd8dVBjZ+khSO6jyNd32ocaFW5NZ/V4YyzEeZAyysQ9G1yhoR7QQMu9zq6oZSz6wQx5fkF8Lr6I7
rdDxj70rMcM7lK2UV3ubD1yDz8FgN22mH1Y0sZ8K9iyJvkFDvo6/QO+RqT6nGEXQ64OYOdJXWa9U
34gioqEFhTAM5QdMw0PzkILvDWecz1LTjvqCy6LlEF1FbOuxufArhvwMmzrg5YDrIbUzrfE3r64e
G/bP4Gqfqx5B8YDdvoHQmsRbAqp4cj0Y3Khdl5bY52CXPaXCHRChaDAEL6mYSZ3oNhlD4Zp+nncY
Ep1TTcMOA04Ypo2wDz8IvFAYTH0Pf1Mfs6qbM7hZXvNro6pypncpOjLQCANmRwKXkWa37HuNwJMA
HHEtwXnhvZiY4fcyORb90yXJyF2/pgW2TC5bPmJeuw5hgwFUC5XRVPhWZlOZNFc3ZPWUXZRvMppf
KyflER8TECf1R4Keqxju7bBLV72vM6nY+CgRE5CpayIJIRaTEkDVMyVznJ9lxVQVfwaFFwmxXUhk
24WY2iKBOMDfZ0kcGPzYKSu2+wP7mdA7pEumF0TUxMQmL75ptLytF/gnwcBo2bdHjHAYDPt1PUgO
n4K1pAsEwTCabfDPvEveVmCziFubG4AoZ0HQAf7GzB7126pjmn0brM0JmPBG7+G7WGGy9gkzqixr
lf5SWLRHto+IUcPcLzHjiPTQ/s37DO0YhBq0VLGNgJp+5eVBqpcm4HSBtq+FGG/3ISF8u8V+ZaN7
dC3JhDA9vYHfb1mmC/VjLjG23kes0cKVlutjwzvd0IKV9VktSoG+ViC255ai0O8/LBaps1+eNXCt
b+uvfIYd4F3MEWm+lQkpfmbsUOwv0pKX46E4GnQ9rdEoG3eEmjJ5bjQx8TdA9sz+YAgGMn+nRs/0
w0hrUjSQ4qChOgVMPb7jGzuSO1CNKbvDhy3JbyqA718z1wB87zKDBrwCtS8L+bMhs6U3iDCqi3ga
xnQFS7HSmQ3dBnF79QQ5Uw3/LEzLdEtv04GL8Li5tZp/AnIv3NOxldL0o2HCvapDJ8efnc/Z9gdT
/hcGIvEtgh04NhAC/2ruiP5rhQnHLXwJlfrF16aewU6pPEKCNoONPW4SRIXnCiQ0P7LPClEZ+F5V
uhvxMZI5pD937PZNj0wv6bCdUJgaDw0QDcP+mgLXIVcJi1TY8igxjXNy9smo8gIclZXu5hjJdDym
jHHHzg0wBfZe1LrK/2RD6USHH1WueRuCT2nsk3KgFv5QYVXiHjWggJEiVFCxuhYYFsQforlEk+TA
2My3YISq+Qk/ys1Jh+V1AZNiexzN/IYPvaM33DP0I6jCkFbWFzJgHjnndD/E3ygStV6prVf3W6WS
jJDUQddxriFlg+nnQuck9IvzOeRUZYLUQHoFtoK54pYnkm+gg/lhi6449iHmd/7AylxxXxKB2NuW
L2M+nm2oYl2eYnmI6s5vK8wKzwdOD9GJg1PDraA5qESUYNTpaZti9kB2qDC6sE+YsNphqSoQWLlp
YvWmtTlK28p0GIbfuGSAXeg9FcUnJO8uPkMlsYY/VgMr8K2rBn3UPba2wCmWEC8VJ5UfA/kPDUHA
jVSRsMblfFSLgTyggpwiDz0iMWb5JsBkA0iLK6HJ28IX/VW24YewfnegbuMlDqGJ86nBvJItfYKf
Te9AP48EWE7JNmpvzGGl+AdEhpGXg65sxDOO3Z7iBl8aKT/3JYFguox02foJD2H6W07lqMG5R7/M
bSgDjXAlhMLxR/aF8uTdhgmnPrkDYNBJQgmVILVQGYiwOsDNRs5dlfGNvxhYEKETqbbGwhRzhBgT
0AoUgfpOyQSkVQm/Z/34hRCAbt+Lkj9lBcvFq6KNP06+mFL33zj8j7TzWo4cSbr0u+z1wgxaXOwN
gBTUZJLFYuUNrCS01nj6/VDz7zYTSUsYe2bGetqme9ozAh4RLo6fU5jhrxyAk/5zFFMvu8uKqvRu
DMb122cdlnPx22Qx3AoGcyikp4kLwdt4yJOZj5SxeWcbzzB4CundKLqTD9SOHXS1pPxLKNH7/aJX
gWbuxryKJs+2fG2A1FtvGJpNnHaKJ4ub3LesP0njN5BqUJcflSs5iU35e+YXPdltUhNC8eoH9Asr
0FLqbTn0avvqx6Y/ch3nxii7EF0b4aFKzWEEEDBwJbo1eLDoR++nmpls4nLQ0y9cqH6BxgUkztdB
bvXaXSGkgniksEKPS015s8ms5iJHwYg5s2ygCs3C052mN7pGZRi8lRDJKij+bHndm6JyqobG1sNQ
9mX10MztpH3QKKhMETvmcv+VRSfmI1iGfvhaSULWtk7CgSeoFKUM8tRMjcvmyiPzbyPbEiRQEDrl
k/SusowuBJ7dZt34pmXjlB8pkRmEaP6UBrmNPuWofvOCUe9fymnwiXTMtJ8ofVvegJqlLbZmNT2E
aZUCcW7Z+1Gosub7UHWAZCENKWGvsntKjNJdi0CFcDdloDO+lWLoN4nDKc33Hpm9/wToLjdeqoFk
jZ8A5dBXmjeeuPfQDA23QwddLBywkR9tU89Mwy+dkBWAYxpP/eVrmncdTiG3EDCzh8SQHoMgzqeX
th3FkWB/tH54eRSRPwecj8d4AAFKQ2PrWdJ9XQRXMhVcN00MIWFWnYLrofbiZrgdQdvmN0rWdfJV
JplXJa2hOHKIXyYTcUjybim09W6Spa0FDq2yxQ79o2MSEjF9saJB4aqRgkQvodzwhEKNXSrvEFI5
lCzi8gn8Q6vdCLGseC3SdnkWPvgR7eyHaRpV+UkZqyKno98nlUa8EyvtJgGZYmzLQbxC4JfKmD1S
qDJbN0+UvmwcNTTr+LqvNEILW/E6vz/2Yzt2rQ3fVgmPrp83gWOIMCbzYNeFIe/IKXBdW4PHGFSi
1IqGdx9C5QElPyXgNm9vRbPsDbthxA+RLKFpbeAK3XidBjMvXxmCqNpQy9GE61Lpcg9gv6AQbcpU
umxZNohUpzFlrgd0KGWYAFyhikxDS7uJ8L5HOERW+XsY3BsFMH0gHpjAMEHHkTeCFvCqqq2mTRdY
lBw3hmhM9BbIH1Ec8WagoEp5xWjz5wHMmfBrkoNWUzd5D04wssOyt5TeNrNJH781yuT13dbnKSBq
jspqNP5QdYi7t1xEdvfBCABw13bdNKm09zlsle9IfaIGV5ZHxtVeTRplunQn5WMCcNTXEgOQs0ZX
LX8R6zqpS+rykdo2rhmDsqBYlnsdYVFMyCcyBK7WISCIJK5SGjKMXU5i4Rh90em/+efzfl1VBtfh
kxYEIxwcJc4z/cnjKp6OTOOH7XOpp1HtuwIgnqeSF7m71+H3D5U/VF60BHGiBPzdH1Ma49ydQE12
XyqtEaq7UB/TglhHNib/C6g7ACURPUVE8fxqqtPihqYfv/o6hKO2emhzcQAlLDUkHxHQzLDLRm8n
ZtznCSgAtVGPfdj2OgpcoAKHe42ksaxsmVZNDjSxEImtuzYrs2clsgiBnDGRmnBwKLpT00Z7j1bN
oeYSC1Un91XAVHz5ZqZt1cD3dRThpEwWn0OQZskdQjxAjGjl+UUiOWacGEBfujEfp2ulQr14uJZG
vRpBpyfCmDmI01DAc2Dk7EG8SJUJ3soB8B3XgTtwwSPmbOSZks4YU0SzDkAf6G9trSLxhueOXpPq
bUMeT3FveF3ev7QqLuNYtIXoWZhGPyn7tIn18UjDZkDzZ2gELhm7HJMp3kXUG9XvNA/jiToalTpI
pANhDMbiFiB5ZV3rlW4gykbkZ6juKPrx8DsbUpxQy61OoyohpDT5R4uCuYE2DOnhD5h2eEuMQFL7
zq4YMBjHL6ZgGILsNg04829azXCt5E5KRtvEToNBMl9po6XNC9AGNbgDdzfohl1yqN+C0UsjYFtK
bHpPihi1A9e1UgEbZNRURhuiL6XA2Ew1YDc6QlMZd3+on2riFsBdaambLBzaCR2JuvKyHQ/PRNZP
hKwEzNHAUc9TEdRCW39DYSpX2h0NH6/5OVadFUbbWaSla7ZdWqCh8uL5zC8iaNLwq/e0eBTtSziY
UXJbDRQ8nSmqUvVekThn9yD4M22v08tPoL4qjWTX57UaqrYspLRG7B5+VetHZHhklnZniSLXFoMw
KW+/1OuV8JtxFM6hXYgg/He08Uo5udHJZ/xqz3CSDHtwlRjTL9EIw8kJkM8za1ctedqIzycK2FfQ
6wFtduK0HqrncuwL4afVzUgkWwfrbIpOGNCNzmizxAAy+Zu0YSea/QR6mibW2L6mQI/CDnB8lpIG
5jOY4TUsfC1tNuCfq9zcRF7fU4JtQ8+ywzRpwle6c/LQOaqst9KTlFJ3v07UUpkcjzSnM2/bkB1h
NKSsBdXcVDWvL9CgsIoH8nVvTGhAM9gRjFchDUPrZzFxEQv7EszWGB/YBCgptoStU3CbJ75sQKoa
V5pKzlnLqVS/VUz+9Lcx8bj6mmcVabZUjIrxmx9VZrEzxJEkhg7ijSV3BGWC3IAzvgGJ0W9yC7z/
8GCJkWYEc2GhUtnJsoOnc5PqRqiNV2ATzfQLpYK8ck2hE9JvXVMZye+mpKycXTWiLyuJazb43ROH
IbF2REhq+UTXsMsrO2F0wn/2pdAPNNfrJg3gqq7WnaLaUMiXrQ/YjbI3lVNdIBWgAx0mQuhayZT4
CSN2M6gU5Qm9SYNNF3tcCY7sCcAxnNQvaklyuNmZirpJux7VcIeEZGx0V6oLfzB2YcXkf3I9eaog
NnsOYT7seo3Gve/ovp4wSZJrhfRLG6kTPRe+F07XkKp6am+3XdqEuhsRW4m7JuLyPIpy5bWkcb4Q
SZLLXJZp/YhzvShvqHNrlHnLIKkS1H8k6otXSVIopWmPJmEFiFOR6RlbMIQiLzZpFGp9/tSwB5EK
0LzJ0weRILEeHAv4YXY3EQfR2ByyRhBqcDhyJWibvDSicjM1nIz50IhFB6i+Uf3ujoSbCTBXjHXL
b3d55iWwPHIUNRRNe7lX3HBshepesSbQHi7pdR/fqrE6iZvKT80ILPyU535LdsML98qoiVrceaPv
id8l+H9aAegw+AHQdgyfMQ/Ua+XcwanKrFVdo00HEMK0lQzTkTNpksJbXxOrynsK0HkS4eDNkyBn
zk3wYivdm6VWWdKmLsM4SjdmM/L08gplmb6ZIsMan6ZWVKI/SpJw2Gwo8mLrd6kC+Wd2J5kRbgoo
P8K0oevKuHJK0xJoHAE9kjObmATFtSRSw8a/UpoBZpyNmavkJJQxITt7MREnT7ZSR3LYuTQ89Owm
0Vu0GURdLbJvY1qJIoklQvCEyBMaYJAWihoVU9D1UjHVD2HMFOFNGA7S5BS0w2l/CKofxZpT+3Q0
iMGsvqrtloKt+atPjMykLUTrevoFbVzCoF0mcHXdTvz/q03pU0QDz1BXTIERKjd196UHrQORHqI8
Yp07UwecQN+QIHji1Qy21X4bQzR15i6ZNGV8y+TepCpNnRbJ6ZrUSzCh+0t6lc6wHzKuRAPIGPOH
zmtybbI72apHed+P+pRH27oTG9+3VdnX5QwZIMGYwHgZzKo9aF5o0BnIzbZu4rs4GGLABSH/JAAC
9P8BBGwYi0iZEerFdFDfmDXWxPu8zgbjiwIHMx191aqNhm7vmE8yRyIkKwfv1HhWFu/ChopWcM8M
A8XaTZU3gjjdZMWEqAn4C0+xYL8jRpp2VqqDK3an2tDFZJPKuiDXt1Kj0xtkgaPcXVspxS/L9htV
61Mn4h1t6VhJfVRmtx3hjxc7iaFr+mOdgwXIwREIAR0/X7YqT6K72BDRQc3YmYbmAMhMvMIxBcUT
Wod5gqyJv6oBbI/+hqELGWeX+jDhi+GIiEzXg6jLiBKLRoKaX1QBNxJsQZjSdEaqzU3nGZgK5gX0
piiVd0pNz+c1y2sZMJDTVjCXHcARaR5AgCnBoxgmk2reMzmKkieymxxkWtZHQItt3VfGlCJzZE2g
AuSsR3cyCg0jeVbpP4TcQ2Wp9jRIMlSWBp9z7D2PdMWboxWUXZO5ZRJl2gMILk1yrRaGwd4umPtK
XuEo6mgPTdRDgWESR0pK91h3RdX+KIZKNamR0JZNriWwVDmZ+iQYaQ5ubjQYmjB7uQqbu6w2evK2
DoGsZkatmN8m2k1PTYXGY3pdccil3in4y6SWYwHDDbA6PUJU2q1Eug10QWO6yKFDMGPGHBJSmJZx
yrLO+utO5BgHdtuP9XhbBAzlFW4x+FXwFaMV2omE3tZTGyod+ptRwyxH7/Liyc2RCJKSKrqmQyPz
faBjEjgrvSEHKTmin1uAHYNRvhuBLvcm1Y/A4+2qZRkQC1BTLftDYzVTtC2zeCowX7SgpJK6RpXn
3bHK5aDZM5FX15mbd2FiCnacUnT/Eqb8bb49RWoqgOIKKMb+0jU50UljBjq3Ag2auZAgtqUURQ5N
vzpqHWmy1PEneDtVebAQilQOTA6JyUQXAcDtb1JTXMkOxLyvHwEEAZZ0mRzp/acRnD6wY1Mr0+CB
gkFM0qFEQRs5tdfLyR2pVREy+TjkArPVpUBxkIt64nq9qnul0r6ko1pr/WZWPQ4610wYL9yDLEBM
i9GGiHLzpo4QnguddPAY4x1qay6RUU2dddb73I9uYqgnguTKSJS9Gl/XceimVU8QYbMrnfCY9YBU
H2KK5PnTWJJPUwShpODbHqMk1qvHFcEkBO90Q7E8lLsxoeQot1b1q6lMMbqRGmY3/F1al3J2AxRf
iEkrRNLEYd+DGxCH63YCLKQfR8CjkW5xiSUhcyY9uEuRyc94KJRg22ZMumduSFe02AqdUvqzYD0d
Y4FoM0IptuxVShmbuKCekDLdkeGobbsVQe5YBj8WtLhav8SZqBsAXRtAm5IC7nRqe2CUg9JIupvp
aVPu1NSUBONK9OtATrZyYWlDCRkVt9GkPUepTDdCPQ5ioQz+5/Q3Jd2QScuQCNPBqKmc3NNBdvBQ
XT9JCAu0/ksD7k7K/jRpfnV5Zn/BxIARGP5FgmRQmJp5Tpg2+doEWNI6jNpW0zfonDFMtFFnlHPh
XjZ1OphPC8yAQXJWUxTlvzrFi/VMGnDuMu7Vg1n+7JFO9MsX6kn2ZSNLOgRJh2ERskrCNVOHbXbJ
eeQHnOW6YgJ5LHiwUrDoBCOGAole9wdwuK0YKH+Wv8CaO5UmuHiWr9LBVr5e/h1n+4okH8Km5J0a
sx386enHi4o4FHtlag4SUcXkA1/FiGraEoLWZb5i7GxnLYhQ+Q+fUGdazFhQHmRg/kygbMIsuDYH
2BmzYIzvXF7RzGbwjhKOjSU5tvijybaqkKKerggKowzwTOb5tiGU0LgzISA7nerRk7lsSDrfO6jp
1VlQmFF4pCEXvAq9mYtJliWIu71J2xbAh51dKe60V6/k5/Qq3em36dWw+zQFOStUgTNIVP1Bs1OH
W9iVhU6EBSHw5m2s6vsgc1t1hdnn/EuhIsA/WlYMiymEJdOynDONKhexdkhleuqQujf7YFUq55SX
goOGkDXkQZxreebRXhoJPeYIAGuoh1x9G6iWSTdj/U0Ob4XBBWG+8rUWZFl/jXHYFNg+4LCSl5um
p0op632mHkTYI/PkRg4fzTS3u3xFPeaDRWkywgWQ3SmwOy5lVsrG4vHmaj/WdeiowTXYlI0J0FJo
Jzuj69qY7WfvX2umGp+JJA3EVpC9P3X4oU/FjsbjrLLyQp3b5qXL0jVp24Wv4wKGqZsMtamiZejq
UryzSC1qhI1qHRjwpSkvXfnFToPRTK5KdJDjzeWjtfhYHGBJmyVO4N0RAYAunxQBDEISQlB5KMLb
UrqbmskWZYd2xmUzS8Kdmc+ORwV+/RnegqMvTlInek1J0VE8iHp3tAbDra3S7XyBebUg/BGgPET3
GALjbAfXR+Vetn62SB2VPgmmQBXiPg2dhtPvZgIzoWYnZMdEIiHSH03zTrUe1PjpspnFUZ51ay10
G6EK0NCS49SdmvFjkbGeQmsOun5jhS99+aT3Py+b+EsJ/O7OhbGNqpluGDJDxggQLp1ezEvobGLF
+isLKG4YmdiJz81m2siIWnyS9JAtQ3aBVi0nTIRlb2msUwF64jfqQSpfYu2H7NGkWNGzWBzi/5jg
9eCR4s8hCjndM8aUJ/RAEOArg+AtHL8zC7YtZH1v5uY+Gu+soF5x+NnR3m0gRmbiSGS/OciihZTQ
qUFrBnwGZekdTCqMRi/b05CumFi4218TcHPNZSmGgYimTk1kQkRmPUrwDdFmAYPY6HcM75Pjrezd
wt/+2tFYBtumwGy7VM8a857qcRl6hz6+GltQhuK+/myM9tcIo5n0rUUNpe0lmRSYFCaaPaYnxQpY
R7Q1hnqTRZ9069kK3EwGxJcgZ8DcLbasbWoB3h6EwGiz/fT39c68AgL4c9agCV1z5fuc7xuIDSA6
KGtqkEItVazUPiTs1XgNY90N9Kdehfrh++Vzeu7WXAGmLiuayhFBkejUBeSwhCpXLeXfkKKayl1D
4XC8zhAfs2KX3MQUnoKurownmenQYG/I5TitUbIu3hG2lNlWlcxzfq7mAO30J0B4JQtFP2gHqwhI
jEdkfva+JdWMVXTGtUbg/VqIcrJy0Z8fL5S/mBsxZdzSkPWFVbhWijonoTxIYPduSnr4tEqq+LNW
4GGFCx71EQJqJDoW7kK8a1EkrM1DIc9AN+iVxTXFvzMn0WVLmUnhNXYQYcfFQuTOGhVU1bSD2PfM
v1WPpZhtNBA/K9HSmafA8MG/1VnHUCblWiwll7UmgKZCO5hCH+zNIZhogSgSzDr6U+HRPbe8/BVA
ara77KFnHwomSZIhLMOWSQg6/66f3w9h5tf/539J/1uZYMcxJeAF9NauDE/bqN3bZQvLt0rhBpzz
VQYbeCVIRhZbKHZVhtCTrP6PhC1NhCvlrnUpLcNALD1etnb2vQwiTgXnswx43njnT9fTDolV1bWY
PxMH9Aczj6VnxkOyLeOca5Ti51s35yE8xBoRmnoW4PaCUahNLvEGj6mdpExOw4R9eTVnh5fHHVJb
mVhpzliXDj4kqZq3E7B+O0iynTVpe9+H0h5OoYMcW7PijL/ihx/sH7Et/ML4Aq64PLh9rExQYXQe
/ajJiTR/ozBM2wDTvryws71DngMhU9h0WSD/vfCJKW7aPINp9FDXP4rkTx6ubNzZcZr/+QYwd81E
n43zdOoGflGMdL15e5M02JbCJg5BGBum69fzyOQmXJMc+WA9iA8RicH3zuO4jPmkgpHigZGhQ+41
WwQP7sUi31/esjNfMGGWIf/kIkLV+iycoCZYdikQ6BmuBPF/+JJQl4o62Zay7LrSmPC6bG+5pDlk
0easYM4YSUMWN4PQ0nrQ4OI5JKDzg1tvLUxehkc4NYfUEDUOENWfv9fGu5uHycOAkXempwwQj0gC
BzDJ7KsuSAPU7capeZTozYm/Ly9q6d48GLzE0uxx5FemueBNTYE7go0pNcjhQNDP3ICQ2A2Hy0aW
X2ppZOF8MsRQcqYncFVBngN0H76WIN4a+mPkpVuatSsJ8HIjOansH2GGhSQcejTzz3m3kSNIlRI+
tQn1pCbyQW5a+06uXIg8wAOCLv3k4hbWFm4hMh+kDybT/LZRS/prI6Y0HsHRbioGYwcASUrvyHnb
f9L7l4tc8P4LMEFEUKNjlurvfTIMrhYxbWuZR2EYN5qpuP/VMpc5z8DdROPBwx7d3mszyJ209ney
OWxS+GraaFgJ4s98Zt5WnFIzkMGiFLpwTJpvQ5ZL4LtnTPCdJsZOMYZ3pSfeDcC8fNHaXV7f8nSz
n2TilEQJCsnv9PmgvHOapM3GuirnzyhLqbbrqfVuGaL8dtnKB6uac0d0WonTkHtUTq0UAiNVXTmv
yq/SjeLpYHuVPaH4dTZUMFmEL//CHhOQoNItXuRlvTOZaETCK429SiuCYxHRq5USIbgf4Xp19TrW
70lvvRWu9g8OoAxlyszFzEWpq4tvxyhCrjBvSuwGf50o72oLziFQyVHw6/LylhI3yt+v9s7S4mZp
ZgC+FyWMSHf5U1ENW4XGXSsw66RvU6yqQEws7YY5VqcpXmuIF/qoXfGcs3iOH0FKo1MP5REiX198
VDkCYdO2hfb/4rm/tYfWnZM0a7X2MJ/r93n60tjsx+/8FCKVIoPFeBagYU4jqe1O2Rj6E4Axh2vP
ln5raFut7PIca5/alOiwkBkSCVEYW7IVAxqkeIQmE2BNEdYqQ9hGyqNZqXYdQ+fG2FYOHmUoJl7e
ZiVuOV8upjWVKibYTDZ36UpA7JKuqTN6Z0jEDDV43grsSwvbJjNsFbA7WAob79OXK3UDVAYImjBJ
wfF0k8EootdhePRfTUCp4QDwS9zV1ZsPS4aBas3l/T1fIzcPB4bwnFIgpZFTa2HvqVnZMg0N3h92
gra0TdB/E4gfqUN2C5azYHoSzM9GtuSimCWVI6Sh4WQuFmlxA8StJ9D+ECD8cMRB+BbkE6Oe8N3a
l1c4v4GnDnRiylokc+OQZJIAKIFrL0scCTCYWN8D/jD60dY6a6dAo/hpiyYVOkudi1lz/+B0Tzsv
pEsJwTaLg6Oxr+xJSPMKKqtIKaQHtfNG9aeS91EAe0RZV6QNEyPbayJE82E8XTfdSGpqGpqXiCzJ
i0eFkDvUUxjG6ePrhp7cld3QAvwpmkZrvl9e8PIWmjMU6sgqlDKk5gqTW6crphWQwXUyZkeUbeZK
EQrg3ab/Gd37TuW0X1FxvGxwccmf2Vt4baQHVQIjXXbsTACOEFf030KK/lP9+7KdxZP51w47J+l0
K8n55IWbpp4YmmrMuuBfprhk6zIcJ/qO61yKXv+FKYWTKM8tWDTOT7dQDXmz827IjqF5D8zG0c1X
3U9cyYeV6HMx6n9W9c7UvLvvrvFeBEcHnCU7TuZ3MwSwngMxAVgCWPvymhafiQsMfXE6hKRK/Eta
krwbCmQYkPVp5Me1Xf0qC2tDPVQS1kQ/1uws3iU/glLV6oQaDkHz2VAfFNiAENIcxc3l9czf4P2R
ogU0y8CQIs0ucRanVUjPczlTf2pUR2/ADjtGuvJtllpR7BkhJyVQVAKopKEscvpxLKsHjqEWYWAn
HeQZwgitl2AH48+yzd2ievV7yYWu2UllXsIyd2KYFya4KuZZpaDQ1p7fOYg5XfL8c4gtiOEo62mL
u8wnXC0asebn0LTaKkFqd+b4SJhqhxZSd37jpoXiwMy+CTqIioo3TtHabzjfdn7DXNSheEVlTl+c
dlVOIK4eZMDUhvldCw/FgOBexxR9kh0DDfRg4LUvepAj+f4GJy2zO5rLuLa8gYF3J4Il/6QXUIcm
uaNWR1zCHxZfqNRh3zctusPddB8Jb2HoVsonE5A5Eaexzs7TGZapqp46QVmJUpFoHg4dZA8qaHkh
dyPU1WLFnvQ11ejl9i6NLZLIkcm1JPQnjAnVPpIMW4t2lbFyvS3jjNkIxUeD8hxvIyXw0xXBRC11
2sTMGEx0eQABwpvgDU4TQHISNW4edtsh+WXh15e/1VIiDz03wmKqdmwjEdzZkUX4wSsCyLToMYLZ
Yxxz3NLl3HhGei0Z7WOWHoUIJgcL9GSRa07ga0/QdV1D0fsyVu21FHn3vd/f1NKjPv7K2+azgRC/
b640c6UYBHtnsYKRCHBveJl2UIVNJiBDEV81gr5yDy+esXkTTows7kejYLyhhuGDQEMnRZGuhvGX
VnyF9ZXhM3Nly8+/NMYI2Sl+KMTNyzdTznMa5T1gP9QLvo7QGcje6ICv2RZ9C6H4Dz8MNuWnn5q/
S/zHqrKIQHoAhhKD7sDYUilnIJ+2wOACW1SL5xWPWiYkoAwoZFL7Q/6T53p5QZNiA+S0Boo7vo6e
Xol6BMzdknSlxyWcHpJQ/ojKOJsZMset0emy2zPdtiJneXZmZVAjAGQ1HiO2eHklNrFfpn4TaIcy
2fMScQc17edAMHxCkmgmgXTqWQCWllFs21DYh2KTKiow+y4bXLA+TjesKuMsXxhEhP6i2qgQAMI6
y0ByeCcKyaPNyIDELdDtTbxDTd4N9vF2vXu+TAZmYyavN5ksiA7e2tNrSKqSKe/mnmYzwPayC+Wd
wDnwDqPyu5Q+G/6Ab8BNgHyBDKDMuawFwlCSgURE7sCTrgv06fQXSXj01c+6gka0gNOp1G4RqFtm
qVUIwN5AiPNAUaVIb+pf6Xi47PJnzka3FD/nA5EGg/Ra3N1yCqqnD0ws1NEOxg4l7GH6XalkLI2g
tUw/igafRumGzvPiyZNqLy90Zn4OomfuAKZe8TfavjWs3E4fmqFRiRKTigsss+u+MNOIPiUhaett
ZxwxlDY3EZQ9l7ds6Wd/MSdkDNIMb6TetghZYHzzzU7mo4TQfdaPiE5AZWtPHh1LVwb7d9naMv8i
e6cHQbBA6DFDefSFWzOfMQgeEdy7KpD8DKp9O3f11hAoi7X9J/mi/wHEkGbsWVQfjJEwAwzpfVQ/
9Ow5aX9P2S/d3CfJrhveLq9s8bn+xxaLU2e3OHPu3J+ShBGM7JiNN2l4r1o7M1gRqP9wOf/krn9x
ju+yIR+yFjFW5hxvesy6GSRUZ9tp3NTlA/j7lS81v7Tvwun/rOedsfnHvDNW+nEyQU6dHaG+cFtF
ZmRQfbq8ZWsmFr4Ao2Tn1yqJZF8De8+GHXMFn3sazhLIxVmN1LHhPcZEzJMuz8zbzXdR/HF5HYug
5czIYqsinUGkTG3JUmMRztmvWfvaMoVlCq7nrUkgfuBmM2iWrjhuxn+U089iRVWbdnNGnIZIfMWS
I8kUFFeLmYs8dV7SiZlFHOZ3mSfBGELZwvhZRo8dMxHVL38Nj/bBxp1YmRf7zseKbKolOJ/YOONL
lr5l/jd0VVyzf+3h9738jT7wtRNT84LfmbLUqgqhA5597bfhjZsyX3sWPjidJxYWrmZmctQHiJAd
mT1zTVPezojSkVu1jLIdrITMaMoriNIPTPKiAvKk2Wrw7i1M1irDLQEsfseuvh6Tfa987Zu7XLjW
23sl+dzTOnvEia2Fk8PxO+MTyWOljkHsaWIgr3G9ZO07feDfJ2YWd8LgDVIJzQ7FpfSPMbml8tNr
V1LWD1wBqnqwxaj5AZNdJnhGPgW6D+nEcRJjt2zb5xg5tpXb84PzQ+NKmnEecytCXLyqCGnlTLwa
6TGqXrygAT/1qmubtO3cy2794Xa9syOfunXOOrOQLu6xGJ4hKrKhEbCnLloJRdZWs7h0qJ20NUUA
VoNcRFo5EGbtzYYmQyCvrOejbwP0i02jcAHv08KSPIzMZjNvi5fpmzaGPbnx95e37INLh9blPybm
n/DuJijA2U4tAjnHlEqiDikAbHD2FMJMF3/tsn9xat4bW9xwSZg29ZT06RFJnk3c3yYWFTK1XLnc
Pvo+760sLjfPrKpKEav0aGk/GsX1jMAN8j8jw2SXt27t6yzuG0WM0UfT+DrJmLu1gXRsKa04wNpS
FtcMjB6dOaVdeoTt2R7iFwvcaGNtpOD18lLWvGBxz3ipUcEm3fJhumanpG8GFHAw/dr+UGy6dq0/
97E1cIUzFBB86uI6MDvSHgPWTR66K19+m4KXof8lq3+Yi19xhY8uBCJQwLBw7RLRLw5Q11W9nGvQ
psVJ4LRpszUqhDbEfnd5+z7yBOjxgMxxUin+LswAq6CQIxfJ0YtjV1MqVzcS57KJD1fyzsTinOYh
/CaQliZEOnClpdJXzXulpbsSU39ohVgKCAVCWCCkTm+Dkv85NdUkOY66tgXS1ELrFmyFvl65CD7y
a43GJXNA1HGVZd6T+xDyUN1LGO0TKCZCogvtlXKbr8G9PlrPOzvGorrUwIxnilOcHI1JuBsaGs4m
7FSiLKys5yOPBrBEr8nSNLDw8+94d4tmcCU0RSrExwKKHwvO7S1V/XC8N9cGCj9cEDE63Jhzo3Lp
aUrQpFAzhcmxzu4hlK7o+Q7a4+ddbe7uMqZA/4dRltPFTPQk4cE14iPii3arabe69aUxqpVo7cMt
+8fK3yGXd1vWmeKoQVEWHyv9hzdei8FPzfxalPdjEq8cnTVLi+tGDBjmZQYzPk7ZN6QYHJ9mYGp+
qYRfjbyG9/v4+/z/vVvi8VDbm1Be1uIj+riuFaobQ2s3jVavvAsfXTjvPtGyQefVEB/m8+Y15g8p
CB+Hyly5CT48oUzswbnFjKWoLpwgbtu2DKM+PsIyrUVbqP6cYmBA+ue/8DWkUalRzcitZRIPUzVE
PJYaHy00P1BLg9MgvWvgNvjvzCzeUZFevR/HcnwUpPZWHWungWLMhs/wczW9v2kB4wH/fzmLXWsV
oAJxgJ0guM+UI+XdRF4rRXzoYv/YWPbsZdPLzaka2TIg4HBIlaErwNX0X23Ysg5Gqi3XqjTExzy6
VrMNEjMOl9y/MMLstYWbkbCd9SitFNGdQm/iowybntxsIXtwprWr+SNHfm9k8XAipztJEJdgpPyR
NDcRqnmlvlGM4b9czOIJyDuIJIa04paxPDuCucOI5Gs5mlbi9bXlzH/93bUJX1UHsQdfH1YY9MB+
6HmwHemLlStwvDMvI5DRdeYMGKiggbu8YRArHxXGXLFj3iONjpijrRgrPfOztSxsLD5NVeYwBjLL
fdTCLzJ0xDoUnZorBSvv2XJekkvsdC2LT6NALWBCyBEfvaneKKpjtb/V8Ec5fO2UB126FeOHSJY+
6w5/bdK2sKSZ73xZ3e8ZDhKCBN+O/a+pYkEXuJEJDD95ShdG5FNnMLLRzMMe34bL4S7ypMfCCB9a
0tF/YYYAmjYPCBeALqdmRliX6hDi6GNW3BnJW1jeddFKFeJDV3hnYrGSGN2+pAowEUS3oQEl2WFA
hCZbcbgPnRpMAsT9Mm3AZYVobFoonjUrOlr+Td09GdGVhibEv9isdzYWT03Ror/ZWF509OQXv3kw
jS+T9+eyibOAZv7s70wsXhnBg2C084To2I5Xeb31i9tCPTbKdfJpbBOGGC5QyGpm1oflh2fmD93O
SY2OvQI5ubZX4rcCWtQy2/rd6+U1feQABqO4pE/AJ8+QE75q9g3si9HRp5AGTboBsTOqtLYkrVxs
a4YW32dMLbMKhC46CupPWdkWeeBUyou+Wh1Ys7P4SMGUKg0d9ejYzQTc974xbMPutx5mK9HtRz7N
7LIE6wFdS2QoTg9no0AkH2VNdKQqitpftm995sKz7eXPM//ak/7H7AnvrCyu6kkRu6Hz2+gYelBs
54YDaNDWuxJQwnMh7Yb+RTHLf7MyeqOgh+fIcAlIiBF90QOFL2XVb2P0KkOQXZvtvziuxj9GlvgD
5BUqYyiG6IgWqJ0PjAlC3jqu3DsfvkDvrSxuUPjbmMTPJ6wAuday6QpidapsVzLsbP+XtG9rbhtX
uv1FqOL98sqLJEq2YzuOE+eFlWQS8E6Ad/LXn8XMd3YkiCWUMy+zZ3aq0gLQaDS7V69VAy2o4//W
7c89a/7j8oS4SmsjtQBPzL4u42e1/Wh1qkfmL7d9Y9PTz7ZQ8MAY9FapUSmwYe+hsNsM4DCb0MGS
rUVmR/DBOm50fJHiqLRE82zV58mPGYqZIyRS/tuChHxhMoHMpyY2rU7wkcCOag8AElDkSVVJHnDZ
ktY/P8vmMHmrqdDFg1/EDyZ4Q5PuzhyfqfHejzncXnzD2SoQMCCmEAtuUMaKaWsx3N4ONb0SgvZP
C8hLuIxuYyMWgd8F6FCgGhRA7YSYRwA4AAV5mUHi+H4EXWnego/OeP/pAJ8NkBIoiNTrNjZp27Zx
lwZu0HRen0SqcR/zp7j7eNsJttaC6Xm8e79nOMUP4MqebZCFZdlXaKhxBop5J1o0LlnL75FGIa6i
XPQ/K6ZQoAL/eALVgxxPOeoFDUj22/K7qk8BdMI96Cb6SvlGrQMEGDyl+OTmLyCUh6rgJ0Uf9xTj
aX+x5PUrHMgH5BciZhRkgkBIgjIdIrkfVAybL8VHQn/dtrHxkKi/v/T/z4ZwifvMTnIDhNFopM8e
U+7wqkHy6cksuQ9hF98xPwy6InH/jXzpwqZwn4nW5CAjh82sS4+F86TrX/T+G4RgwnGQ8TjJbAk3
upwHFHEz7CGZH3sMEKldkIONS3MOblfsb++lzNb652fRA/KjRuN0I84LJNMVCHSM+Smn4Iceachk
vZuNgwPMZ51awjgrJj+FJ8ydnTnuwE2PDMAOCwPcqBX5BXH3+84YPwyT4lsNrNbm87vXeGFWu1xj
yRO76+Yq/doRCOCy05w+WEBSO9ACXTrJbdyIxhhtwfQxht6dlR3m0pYao5WgxUX6FU3XZ5T5H0c6
HQb2E9z/0e1VbVpCqXjtgSAii1jEYVAxxgeO7a9APgJd9FStovHq48glHrJlxwBaCtP8CGNX5bUy
Q6uyyJTka6seRxOticXLzAcuI57ZMoPcE5NPiPkYfhIcsUpi3vZdl3wtKurnzWNVTR7hr5Ysj9pw
eHjeHztC7s6JNUJxFnZYmQWW67v8RBSo4JbIBd4fMy5MCb6Alg4km+c2+Vq6nyENO9XHXIcQXofJ
n/c/NEBQrigwtA+AsRaiEzORCzqLSdE7MA+mgxPqnBOYD9+fTV+YWc/wLFhUdu+kqe3Qr2C1DOtW
CVRSPybpJPHsjWfzwozgClDn5sBGxBStsM+YuFP5a5X8uH15ZCYEL1DwhQ3gOExo6kGZCegUdypX
dreNbLkaWCMAbQSPA5AsQrhLUz6Z4ASiXzED5sXjgWRPyvpv7gu4EG6b2rg9GPZSAVnB+QOxKWwZ
aQpmLZZL3sDxCSj/3phUvzdBvyb5CtlYErhr8BYgoK5jp4JLx/0AUooeE3tp/WNoQtZjDrT4SfBe
FMv7I+m5KbHvNsSQDUyahbwV6SdufiboWVokqDE5cHvr1mxBSJ9gB+cEgIQBphph64yB9ZgdGMhb
birBXFanJBsOt02s3nTLhOBtJij7F5ty8jZg3g8QfMbBrjpAmxGZtH0EOZFk62T2hFNylwIDMyAz
f6vK7NlVYw+CzcyrAUFtzcOKHM9dGXBq40Kd76I4pq8ZU2JxDUt0FgraeidSBxqhcyqp8cnMCFcK
6KwB8a8hb6MFCl2tC0xt8ExlkGygzIx2GejM3DFKq8cGZsiIoFv0OZk6L+WdZDVbtxaFXROFF5Sr
rjqxBmEgISA2yNZG24fk8UHT6hdn4KfGmiQlq60VnZsScuY5B6tqYTOcj674HE0lV50Dw5Gl/1vx
4dzM+jPOXggowplQu4CZPP8IWJMLCml8+LraywhhhNuXSraidXPPTEHDQrdA5U/eykX7lIJg6NCu
uCN7nuPwtiXZMQkRQlOntklAXPyWNzMYILTPCkpIfa1FTlO+3Da1VeUBufoflxBCRRErPUGBj7xp
3Armmu640ftzWu0gyXAAnvChAGeD1Y8RFCRkNYutSIhO7Qr3RwqG4Y/LHe2M3uJNW8LrkzGYrekw
lzLeya2tPDchXKzEmRZoBSJMMOiaLv3JZHGwFIcGnze3N3LLO84N6ZdrMfJ2MEsovr21LrQngOwd
R8sns2xGcivSop+xcp+Z+F9xcsHKuGnwEVvWp9qqlLjn9s61n1KmHEsXYnOl8fqudWEKFdPlJuwB
J4T5ErEMk6ploc8GZFIp03fgkQ36JD2yUglumxHOaTUDwBMAnWhH6+BCEVyeOc3oMLu3IxdyCveA
dkK5ktbpoXJwUk1q/LxtTvC8/zMHrk6QdqCJbwpeP2DmCoKpkx0lilXfdzMUbIhCu/fFwCsrwrOo
JCvqBuz0kaFCyOClnh9i7fvthQhuJ5oQqSZ7CEgpaK/aEe+7R4RYwytYowdMbez9X1jCjB14qFZ6
MHf9JWfhb2oZ9Ltjl0dllR54WqCa7h7KvpQ4ghiQ/l3RmZ3VU87spH1WzzGgPBHL4z0jA1SSGYP4
XuHUAZR3/oG+fRqkWpsdMzo8AsA0v+8mX/0AwRVRDTGcWMNCs6LHB1sC3p8hpNUiWeimC4KLB9N9
Kz+5GPwUuLzeQkoustgwebk7m09Q2VQl+fOmf5xZEeJfDciSA/2/JlqS6VAakHguarAIN+97G//d
MwezZxjFxHypIRya23cMQnI4tNLow6EYQ2qirGONklmQzShxZkY4mqnmTYk5UDsaZgtq1lM4Egj+
Qd3r0M0gZ/gLhz8zJsQI0KCBh3YAfRyEX72iyk4zCK9GqJf/NzNCkJhQ5zMbPWkiBeOrc9Ee9RE0
1oUV/o0ZvBpAR6z8Z4IZpWiWTK1oE+k9CWzG9kmR7PvU2N02s3lC6FL/HuC3NUd4BsE8thjIx5rI
buI90d295vY7s8ONNZKn26bEQbR/ne7M1nrDziKFTnlcURs3qDGGZ6QoPmRX9ulYPEPP89Aayavp
fElryGVAZ7bL+xemmX9zdme/QIiJOofUOtFwu6AxG4AQPEjRF+tI9Tdnd2ZGuF2KugwmKxw7Ivj0
9wyOgbG5yJ64C53o23u6GS7OLAkXjLXdNI+Qk4+saXpjiwXFWa2GfjXKF5I1bYa/3x0XpH94+IXD
K4a25bbeNFGqK3tSah6ELoPbixFypd/+Ab4qUHXin9oVAS7hYLvtc47TqbRvPTRURl6jcEDpCX+0
m+fyF6Rw3+8RIIu1UCU1QMpniNyJ0HIwBzLTLgKNURVCfPSD7k78kDYTkxzVehRn3/jr6lCGNYDR
BqgWpBnChXaWNGYpwexqCip+f4pV6wvUx/QHF+QufgkdpgCC1lRSYdzYUlC6Ace7dn/QnBOMQs4d
CopqW0SV/d3i7kG14gAfDHtgxwLC2AeIakoOcf0bxWWeWRSJUAfK3CKjuORZ3UXjAj1p8NXEM15m
UJPWaeZPafaxU2UVDX399hDsYn4Ok1kopYEPVfRPyMdapUmUMarZwuuvc84TdVcUGjXvIRbcjjQY
B3syPvV16SqzPwyOScLZhOLuK9gR+/TZqFPDmIKl1zS2zwmuEWCP1oDsuY+tpXiwAOwh1GcKxNM8
m1Y8TKE1V84+JpaJ80IsSshRm3nT+5BXtfoAow7D+M8EkQe9CpWlrYE4LYtSn/dL0fc5Jn4nqNg+
JF2uF78SZRr+IgxdbIkY7bJ2ydIFh6+BsMJ2kW/aSmQOheTE15sv7jw+N5AXrRNEGDLHn5+FdSWf
QGyZpF006ybxuEnrhyEdlPfn5vjgxFQxxr9XWNX6K86suHk9GQ3tBugIp/OBzG2/ayYLAxd2M0oW
tJXSXtgSNs6NBwhR9S604YdxPuSQ9o3w+dbUYLbThi+JCZ0H18kZ9FihSQwFPHdVu8T4lCRibG3s
+ZKFZ2Saez2DBG8fxdMnwn68l9d1jUgXyxQejzJZhtxa8PdzCLGZToc5jENWqmHdvbw7sAPmCQUE
UOIYqF4IDWgzmdtiTuIuWvgK7PlJjENtg+hjabxsDrRSBlfaSGow8w56bsQDd614X/pKDBFrJXM6
ElH1vtE+9S1mhNXnBGItt9d1/frC3x1AFlG7x5iJK0RXxaGdySFNEDGq4oM0bekut4gFyh8px+91
ID835Yhb2Olz56Q6QmqSlNyzmyWAUqavQBUULFvhoNDAoobkyb/exkubQrlnqpysWtYwrswQCgNd
cmazByiEQfrYXiQucnsr8QF0eWQur82agk0qSrt0x7tuNzfT0c3y3ftPDATGQJaDlG4FfV2acVC3
dTpHjSPXSX5VaX4XU/oDdPcSNPDWzp2bEVaj4CnQAKCHGeaoXgzgX4TJsQaUwnFxyuyUSLKYjdR6
BcT8WZeQxrNcLbpRayCyBFVTTWXfGOht3Fy/Y6tCL0AcNGP+DJJIa/pl2zyYaktSqr5Oby5/wRrM
zuIz6drc7qD5F/UAzjwwR5ujeJjyXTvp+Z6Mph0URvFO4Q5EMBhFowmZFZh3IKpxabQmNXSsLKeL
VHfxGys0yeQ3AG6hCiW56pvLO7MknCiIVJO+TPI+atMG3JvlbkSnNptKrx8HKNDaEnPXWdTlwoTz
JHRSYjZnPb7+zGAgH+L81bAbD7mzb0Apkse9N+eysCkzKhzhTCmoXDjWmKJ0COV2NDZSn/MxVLoM
/FMfVSh6psv32zdy86qcbazw1vbKEE861+NIQaMm5Wh41caxLw2vcWS5vnqdI17u6vpbzny0Y00H
JmO3juajulMDvseYeH43BmqYHMHYenth625dpkX4nkDHdVUEAKBdxMzWrLWsWIvrqGkPWfugytDs
WxETaRcYocG8A6EX4fXWWFxkTp6TKO4qemePpgY1yrgJ86roZOFlfaDFtZzbEh5UQBQzZD0ZieZU
hwiwTr5CsymChu2xc80jc9BIbukhrZJdFstu3tY+QmVj/WRCpQraHpeHpoM3gOllxiN3ir0xCWNd
dtm27va5BeEZb2jbZEo/Iw9a7gGV88DbtEvLN9XaOTmR1PdEYujfIevMmIgFjs1sHuwSxqpZfdDc
O63LgMp9cg2IVn9A9dlPrAr0xQ+2crTIkUDe+f1uCXIyzItoeAEhxna5nbMFBgubIjfS3I8YTRlZ
dPvv33JL4HQhEgkIKFoewmZapKQ5ZH5ZVHbjjqpZYI7fxpQEt61spUNnVsQyurX06pK3Ux9p9QMp
PmQN8SsNWuVp5enGR0Np/2ZVmOmwgDsCYa44D0eh42thDpZEEP2rG+7p3xTy5faSRHLP354BgUbI
4/ymVhOz1jRVR6IrSx85iIQxe53zPegsIjVNgjGjz1XMHkGS6BtlE0I8BSie4tjG6c5SU585SXj7
12we4wp/xQc1Xll9/fOzUGljYrLDVBuJsni/DD9aN6qcX7dNbF3slVXn/5sQojGkk9kIXlukRgB0
o2a2q8pUcts2VgHqRMiKqOt8PrSMLldB1b4YmgLNsNR9YBChtJovsS1D92+8YIAIr86OZhiUDYQb
ZXcNvkJABxGp8wO4hmP3pzq/1dnT7d3atAIebrDtwUlArXW5FKNuJgxMIpFUetCsVvdOcqrofTG9
u2K/KpP9MSPsmJO3nWYPJl6VDKy8ySkevxj1myIrxG6c/YUZIb9phsWIMRNEogaaDbO5HLRFcvRb
FlwXA0wrxRpcTHiy4tGOk5I19GjGtnZ0xr7zsnyWkadsONjK6QhoFcaxUbUUTqVw2rouOQSZMtbu
jZbvaa2EUHGWBO2NcHdhZl3s2W3sWzKQGgLCx0mZC78jfPpUdlbxI1MK68kuc7NBfmZSkN2ORJOx
7G943grnUqEqiG7RVVkWqtnNqNsDPRbD5yz7lmEmNGEne3i57eBbWwl0IsCqLmSUNEc4MFWBVJdl
xCSqp3iXLk/4loBO+/trKmsdAnQg+FwwcS+FyxoXtcbNeBqiunM/QCDozm1k8WDD8zBhhsKDba6M
e1dvUzVzXi7WGCWQ62joEia1JGfeKFBB7hmzciBUR6J1xQfeO5OZliPiWkW/aek/uT3tDcD3LShZ
QNwXyRKkAYKE2hI33Doi+AGCHLjj14rOpRsScI4uymDyyKj3JD0oWkBTScFaHFZYX0FMf5pgigeQ
ATLuwgFNBudanOg8Ir3H/lHKMN4bvv7ZCQxvUPeQVjilL0rQ7PvD+93vzK74wvNJqSdu6WNUjW6g
49uqA83KSM3gtplN5/izPDFgVHD/AWyMPFLc13TZqb3kFq3bI2Tq59unCUdk1FNeJrYG54OU/djt
INDkp/b32j20UsHCrcBwvmVCELcy1OJRrB2jcVYCpocjfG/mX9z52+0923S7sz1b9/Qs+lnaoBUY
IB+BmdAfVCggFtTd2xD6uW1mK8ieL2f9GWdmNLtKSrSrx6jPf3HlQ9OHU/9rTJnfQ6ZJRqArck+L
fq6tm3tmTVchHoI+Mo/aMHlcgjxUfMNXPeTLz22g+o3X+MoOQPeA3Wf72wvdPDc0opBIWPiqUoVI
q2c9K/QEASquHs1ylzsQoVgmP5kHyY4aq7ddeeOZJeFjoCMs15gCaIbJv9DheTCngI2Jv2i/KhX/
1YUMY/Hms77gyw6jXMlghkXGfb2bI2NRDs2sRGjZhsns+qTIkOy7d9DdxGP7C6OuXwCG9GmMgbai
95Ok2dG52ce9FswdQPTKd5vpBytLApIbp2oy7inmSbjShnM3BOqgeDG9i9vWu723m/f7z4rFMIJW
YlmhsTxGhaFBFzy9g1paeNuE5PjEEFKawF4NsYlO13LvdmEXEy8zDI+O8X9cixBLwJ1joXGG03P0
l6r7RnXJvZbtlRA/WlLMY+XCD2fLDu2KH6hU+VG2V0LomEbe6OmA43B6GlY6uzeWejf2PGgpJn1v
n8tm6IXqLj4P1d91pssbrTqla/RG1kST1hzshNwZmRYwx9mPyseZjjJzm0s7Myc8lBhhd9M+RwCJ
q39U+37of8VQypMr/a4p7NUdPrMjRAueg96sHCcOCnMHciOlp/BnqzLDupp8CsqWXG1CLSZ+kunR
Ii1XbFW2NWhM/G9XhRBSKiQb1AWoHude8RO/3ec/OQj9Ck/Z8R2+He3d7VPcemyAm0RyY0FW4ir/
GJQ8duIsmSJ7JB8Mh1AMhNUeHfRP77azImlRv1sLaxhquvQWEB6YCl/GJjLd5qXoprt2NA9kKt+/
HJAruMjc0RJHzUe8AA7jBTCHDd7o+Lkt9L2VYcaU8ODdq0Guu45NoRC5CoNfribrADUbLABrpsIE
uIbeVc24K9VG8nJdRwyQxgHdCoFagFDgFpdmyix3IVQHwjNwkftd1QRlK2kzX1/iSwvCfo3QQ7QJ
SPwj2qS7rt1nrAy0qYG410MuQ/dv+PalMTHjYDXPZ2LXUTsjzQXhRdjhm9vPXgHa3NGdK/kkXq/K
5U2+NLdGlLOUg9cl2Kwtu4uG5FNqgLe/Qf+1/wlcA0ZHcy+hH1krk4+VrlEIU7llL7PC5zoai8A4
6kG2Mx71e/ersjN9tpch8a9zuMslCsGKFraKhgwaQnn9oyhqb6pcr2IYFCyc3TQpninjFtvoKVxa
FOJTZZWOSjqcYXI3BF3E9xAX/IAPFB8y6JJ0SraXYswwnXic8NUJQKjpsajfQ+rSJ6+GV0eA2Rxk
e7l1FSwIpECgC/VcxMRLd+mrLO2rFl37tPmOef6kmQIwjczdwQK/3e3wsfHVBxDWmS1hFzlXE6Qa
ChYy+8sOHTz6TLzWj6PuqH2se5+mHtl30GPwYpnpLZc5My0W5OdiMZPCQUzpj+zO3LV7PfPVZ+ux
Ogyh7uOXfMiO7aEJintF0jLduo/nloXiUVPAc+YJlo39qouW7/W9GjZ7Wbq/6aLndoTgbPB4GrMR
dpIIcNK7LIiD+ODux48kkNEWbwRoaHqh5rGqOq/DwJc+0yrQtLBJifIhVR976j7YYOG+7SubJlCD
cFf5BBtMPpcmEtdZrC5WUQgFoVumlyc6y3jF179CCJQGNHHMlccCbKu/yy9ngbLvMA6YJyiC2sqj
Rn7qkFq003/0VsZNt1HHMVbSGfB3AZ6HYQrhPZt16FeyGB3Xvvu2WC0+SUA/Yzh+PTdvSjV4SPQ9
w2rvoQsg+YjY8D1j3UAUwUDzhKbD5S6mWU6LYcZb4OS/VO1VsR/Z3AWrWKdOv5DxpVBl0Wvr3M4t
Cl44OL0yJSYCJb49PROKh/ogWdOWBXzRApxqKuCRsoSANWZDmxo6/BzV/ql9VGSetxEpkEXhgxna
dOjrKqv9M7ew06nlRYLcoMH0Pk6rJNwv0pde/emyR9bLUretIzo3J2QHWdn2PQiLOnzu4jgeQRXQ
03+487NwmcfGt1KTVZnXv1B0exBLQpgEgzbA8wk3iysGb2wVl7em5MuYc9vTlmT2Bt4bkqC7YQlA
Pjg+IGioztvC0rRSoRMZKD0aev2warfpPTva5Sgxs/GCYTIJ/AdrPxJiqcL1QpNhGfhaS1THyo/1
+9n4aC9vNvhpBlldb8M3LkwJvqHWZucqNaYCWEl9B03wrKan0Y330L71QaqM71sZw7XMpLCJDWWk
zEsbpQY++3P5cTYftfQ7tTJo3IVSwt6NywWGNrC0Yg4VX0e6cLnSRm2dqkWXq65P1QChMEjr3Q7s
W6cFp7Px4YXgi9guXK95Yi105lEsshNgC9QgS+qgqf5xQY1gGaPkGdloxAO498ecmEyxLB/cWMOH
ZRs2UR6it2J7hud4/EXx0iCGbKFkfVtJDtgNDfQfMBnvACR9uUAzU+2c19jC/NcQpM+JD1H7kFd+
Colif/FVvw7GwzgHMmrFzaM7sysc3UxcK02KPD1CmR0sMU2jRGlhjhLM29adRtd/JefA+w+B9MvV
NU5s0tQhJNL5S56m4Pj/p+nfOXeNqumK7gZD+Kqyhlq5sIV1C7H3RUcvKjasA0hCvJXCD6Rn4W1X
3FgLXBzjoRAfgzCgSC1gJKXLqM3GCFz4oR1nkZ41HjeoxAc3DubCjPAIzxbR6MKaMZpiejLM5lFb
eomJjUsFHm/FQRMUqZKhC4k1wPAMygE5jzAb5XXM9YwxOaggtQK6BZB1Sfd4c0F/rIlD/kh1Wtea
VHoceuXoQER+6tPg9tHITAh7toyO28R8GiNmzo+uzh4bTVa23jx9TIVoiA6rrJRgQmmbZWgbFA1H
znYKsx6UhQdDLIPXyswICdHIyahNWZEcy+qjDX3t0oom+uP2bm0eP8oyQHpjahaZ+eWlnPXamQwT
JdYBx2+Zn+32F+t7v53vbCqjc17TAyF9sACQwbQaep94INaTO0uP3GQo3MmkU2S2R0PFKziiHOnM
PtclPcJNQw56xCuREgpBgiHQmBRWYWNRFDyhg3OcwOapon7RSuxsutqZnfUAzxakma3b5hyF9mFw
A6spotF097fPZ9MHUMrC04qs9YqXRzF64OomF7V8wKtrUBTUQxIOCwn/xoyDr3hAmPCIC0/rvMx1
Wo3xWmnX910+nsqq9Wf+Fwm4hZIplN9gyAWQ6XLDXIsYuW3hSY3bu0QLF/v9xTlovRkahHWhMGfa
wkPGARvJ1BkPaKvhnVYPIDQKKeR3kiJErVGSPG4dDRo5K0YARU0kJJeLAR8L1N8Y3DlfjECf7Lts
Lr0qlVHFyswIa8oXs28q1iXHmRsH1vJjpfCDnlmH2x6w5csY9UXxFPMX9pW2JYaTEouYDgqLwCMM
oJrUZOO3WwmVBQAUgswKhMIX2OWGqS3mu50OKfDoj+Gq1ck6r/MsL/aUoNu3Jxmz91ZsO7cnJByt
Xmp0bFGpV4Zv3H0dzDgw6b1W3NP2nRIvv9OOc1NCxLHBNcZYwZNjAcm8pR18PNa5BwKd19unpG4e
E7wbqq0YzVHF0KZYfV2zpAccWffpodolAb1HI598GkJnZxzWgk0ug79ueiCK6hB/AkjOcYVz61IC
vEAaJ8chdsJKrf3KRhnM7CX3aeNzFo/pHzPCcRHocNhabk1RMdmdr6pzEuYTaUJ3GcoPxZA8k9ZR
XozY7IMFIj3e7Z3dcBZ81yJpXLNvpHZCBARz3MCgMk1elvbgll9KkGY7iVfWX3pdlqFsPE8XpoQb
3bTZvFTTSF5o+70f76mVhHROPCxMsqZrZ1lpF5BvQ7zaVVEPu7xwALZVncVRoK1aeooNjgEPWUS/
XgtSIHQzMTqqYTJXpEceSUcw4q4UR334PLp+Dv5lF8ShMnbfq5X81oFBkAWHIIDDYtmQmHU/O4B/
HhOH1F6XGooPlTWZEqrMiuDo7tRXea1W6bEt6W50jf2AAs5tN7var3UhzjrCDHVkYKzFdBukjzXj
MFHZgE9iLZPDPDPNvdzY37a0Hu5FtnVpSaxRdgpvmhaPIWg3BogNnKpY3yE2eylYf1zyT9rIiinX
8R34UgVRAjkXojvody/dLalK1PA4wevO9V2slmFnQ0Lbnj1Df2hSB2D5b8CdA3mhe0kdeyC41urP
txd9FarwE9ahxZVxBvUjkQZGsYssnccxOw5G5lnkZ9F/msz/aENYJtGUns88RtE/c32j0PypXSfS
puA/LcUSwiH4Aaw+g9rvERAYoxs8a/xZlN9u29jwxpXtUV8rNhayPiH7r+0KKEKrHSLNqB+hlvo9
5WPUNHcsMySrkVlar95Zqjy2mQURp6Q4xnAEk0Ocuarg/K7pGY358faqrp1ARRII5mC0zyFQJc60
s9xSJ2VQlMiIx9CieWi687FXE8kFk5hxhGihzy7mu9thiJSqNMOxaha/aIrsThkW2YuxbQoxQ0V2
jmE2IZCrzdTPVrco0ZLOoVrS0zKnO8WQjWZcxz9sHC6NCzFGzAyJ9XEVaCeIaOdDpNZZMGX9viLv
ZokApvbMhC1sWuakzaLHcXHEsHYIKd6AT7KLI1mFqE5WskWLTXsqjo6GFp1KTpTKBLauvRmrAB0E
wjiABpiAuPRmsKTYJNar8siyGkjacKDOrmSHEmXP264sMyRsV90ONarKeXl0UzPKx8L0KJt2FBMe
bDRlz9/1iwFte8yhgQ0Kn+muWH7EHMQCxkKrPI7Q4q7owcxBeAY2UEf1oe9wUqm5u7266/YWMq7f
6QOoQAHEF78HY6YW6pS2U9SWhj9psbc09DRVxLeLSAHQIa+t0Fnr4/nTbcsbFwqGAVJGdwEy6yIJ
xcIGalLWT5FbdG6QDM1ymLOhAxVLIaOjv+6u/l4k5oLQ7gQxlHh5q7x0yGB1UwQyjxO4g+/L8gAu
wO8ESQy6fgA8Znulzfw+u7PBwH97oRsOBKSSAcp9dCmvI3yXlHXlMgJ826qoitSMUsyFFIGTSSp7
V9k79OPPDQmeCgWBuqoIDMULDUfq3jOjC4pkPPE8P2VJ+1YqaaBOtWz6b2N7Mfu3Vkl/764lhuFl
VEme9GSKJtxFKAxExTBi/v1zwfhxQIrIql+2eu8Uoze4smh2vegL266A0eoLB3OBJTBaqWKHmnqP
fjfkfie/mpK9nlueXQJ6SWUzJdf39NKqEH0IiJ/QRY8nFOnju4R/4AWoRWnmaemwU5rB7wvJbZEZ
FM7WVBrggmpscapMfp9QD2m6Z4GJtlk+kfh1kXIvXnstVgifxVDWSjwl8iZYWpFWeaFjYgpj2/kS
NkMeQG2sk1UINs8PpaK1X6WjkC/sJFDjRtwRo4n42O2dpQuBJgx71/J5hvrR8iPv9UjR/yIirMv7
Y1bYz34yJmD8sTxzbLw5+WgUxFOsw5CHefmN2UcVX4IzixZmSOpjGwEXll3FMcEsj1sjlnsxEjKB
p65Pj3NSm17RqkBI9GbpEbeaXxmm1PDFC4K81iohaQIwX9gjP5TkTfbVh8nlbxBWP3Vdpbq520QV
MXyUz4p68oxlCYwFLlzL6Aevs4FLa0IancVJG2fGkB4JUtsiX/Z6I+N/3rgeK0YCfXHLBpGSmNPE
NYTJ4jZG1RHwdMPaDY4V1E0SONMJkGhzppJvyOvHCzWKtV2NNxrDayJvv+pkap65Zna0431NfzjO
IcdI8HvfjUsbwkeOVTlJAeGB7MiT0Q7avE9Do9K6vUrSbrfYloyKaMszMQwCICrWgwL0VTVV55qq
1M0S6c7iay00X5OfyQxwAaSxWL74I/1mljTIFtlubsQaGIZpPB3g+xBjeJ0naZw2+Jwj9vJBS7XX
rGpzv3C4p4J8+Paubrj+hS0h3nQ6G8BZh0U2ce1P1rNG511ffDMzzSsNNbxtbMPzQXWFno4GVlSU
21e3PfvkqlEohKJ2kh/dkaKeVmutn47IsW5b2dy+/1m5SoXVlGRJWVb50cgxXZFZ5MNiTNMPBA8W
TjHPv982t3XXVgmhlScNjTdx7JimOr6LOc+P88zHtZABUTAPJfp5PwyFFhYl6370jIACY4YquqxI
uJVsYLTtj/l1N8721OrVzJnypYsmFFWGRb2L4+m5jJ0vmIT2RgU1hy7bYbzQN0ETAM7nv7n5IKbR
ce+hbuQK5jHDYi5qpmbHZrGO9cD8Ks3uOk3GTLG1yehsoyigoJhy1XRS3V4vF6dIj0PHQeZw7Icn
qr7a6nEY3wpZ2WjLgfDQQwsR9WXcfMFNzboyJh3cakcNVFojd57myr1LlySa2SS5fhuBE21ONLkh
KgoVlavPtpZVDmQOQDOFJBi8ZztEuXueylifNrIKdNItF5IAqIddzcPiI1pdarXLjn1RPBRlDI6U
xNkRbux7vX3RCzz6JVK1sbWj25dja31rdVEDAGJt6gvp6AI8E7G6MT8OAy18o9X7XTeO8dGspAhI
IZKhEKHbmMFFsWAlPLj6gBqUIrNdarUnohifRt2NJlV5xBx0UGVlNPSyXpsQy/41t35yo51rrRxh
l/dOWYa4KI2JnUg6mTu7yeddkuK63d4/4eCurAiuOKSjVatOzk/z1PSf+qFBqcqci092zOM7opns
1eJW61c0dsOGdIoMI/Z7+OusZnv1A4RXt8l7dUzbpD1RCxNuhdPXYUzr+LNFW+NY231ZeAwUqV5W
FBiU0zKWeDOIJI8JR2vXA3fz2uq0gPbK2Jh6FeTgw04FWeoSZzxwYmf0G6fXfLxytqTmtukPpoaP
TDgeRFqFyJTHY1xCE607FYx97LX+pFUKRsDzoGSKXxWD5LNW8PR1ozBtDocAvRpKfSISsRiK1iAd
V05d1c8BZ+kELYyU3GHkuZE8o2LMv7Il+N6st3xWO9adVlIgtpsO6d3ig0TLS0LzfRf4ypTggGYz
ornbaO0pMb9r+ptGHa+QzS9tnJRjY0AbDKp4R1Dru7xKTR7HJdC9/KSrZXzMhjg/dgBteCwvFH/S
nSSIEzuTICU2z+vMqOAezNBSHrdQvnayzwMoSaCY2Muiuzj98O/uOasIC2SmUN0RVla0C9MoFKBO
quvVD/Wx+3+kfdeS3Liy7Rcxgp7EK10ZtlG3WvaFoZEhQW9BEl9/Fnvu3qpC8xaOdPZETMyE9lQy
gUQikWatI1P9Oaofmqj1QQepSNyFWIx9I1DQalQLp3EbWAb92L6wd3nQ+KhoW96CVj10nYWO4jnB
bRe1v3u/dRSMsTOycRjWaYyLXE810K6P03k1tDkqAZj4MGRz7qcFULluS93fvt9SBbvMCkatBTBq
8cLi3nrWx/uCPt8WseN7kalH9RdgbRjxF80Slbc1IZU5xKx9Ifo7NFh5La89MO9Ww7FwXtJJ8hbe
1elCoLB5aLTM5lpXedzT+pCukw8KH7ylqr850hdihA1ber1oc4fzuHLVAIMPn+tSiyn5w0f1v6Z4
IUbYIT21O2br/RQbgM2sT8ygntV8ycYqbNXw9k6JOERvZAm3VN72htZQyNLv65Ptfx3u05DioFUv
54ciSANZGXvbCeFWvDCNN2ENoSkA780FzqNNP9oLyAU9XrjTAaAk7q+WDn+IZ/KqHyqh6DuHF8Fs
k3HtIfWU1aQatSlGFm9RXwrNs5aIy6Zu9uzvUsoW8lw8JQZ9pVTvIGWmp7U5sP4fSqLbO7V3plD7
R18f4Fm2lqhrEWjrM3XMuw+xeTCiOmJH48BDdNocb4vZdbwXcsSuzsJYqWYXkNMHWmT6NHRPdTwF
ZtQfSFD9xbmFJ0L0jsILusmE3Rl5sqBTzpxis79brDAr7kErcVuh3a25ECFsDTOTrnLqeYppE08s
VOavRfrltoidgHa7qf6rxfYJF7tvLiTjeWvw2M3IoWrUc5vIELpkIgQHRy3c8+CVm2J3jJT1Mekl
GyG2q/97Ti50EFxbt+R1Nq6I9RJwHxIeVZib6AHg3Sc/6ECPHCgzTm94fQFO0M7ymgFzMSbAMhLP
AM2srEVkz0tcrqjoAW2tJ8zQedzYTcy0wdNQmuWa+w4Q5pJgV+x0+FdztEoiXYUcKp7K17uXuM1M
rNldY4OPfj7V8Ww/oFXb40hYjasJ8gpw0GTA5sx90v/Mgfm18L+4knFP/vcTBHWrWefopcXuOs5R
qU5KEnayUefdFb0QIbiPMrFq1R2gpQPMWN4eiYKpUjV05vPts7CtlujfL1QR6YdBpl2QQXMgB8Sd
jhoMqME56peyi1Ttw21Ru2fit0qWkIAjII+3uWrAtafPKf0I5ozbvy9ZMrHFsTZUymwbS+aara+Z
fkKBV7o+2MOnv5CzQbOgUxNzseLgUm3mnNZ6ssYkjVv6qJFPFUYdUkMW4W4ZgzdbcyFnW88LN5Xo
awOMUmeK1XMaDwclLD/iFPuAN5ekZnZt4EKQ4A8r5EsaO+1Z3A1IlxifQc8CsNfWc4x4KiSlyt1N
upC1/fmFUsuoLwwtMYj8EutTXfQ1pr8BTpood12XyvDEZMIEV2HMKlv6yuIxy1ugk5LPIEw+T6rp
V0suIyXfve8vFBN8Qq+juAteGBazqMf0NztO0XD6X9z32xV7yyoEx6BpYCRIJ8gxD82RR/SoxX08
nqdADdhBwWjUbWO/bRuOmNaaJq0hKycrWD7q58X4iQoziDzzGBDuHkEweFvarov47yKChvnaOjiY
X/R+s8TJeNKaH2stiZa2Tfj/Lx4ShNe/nw1jYpMZR7fXq8AyPiZaPJdrwPMECZtwdRzJ6u1HZxcK
bbt5Ye4DKPmSUcUZHgNU19KjcaSHHNO1vaeFVUQCJbq9gK8Isbc0FJzGkqrt2rRYQfs+fzGiwSsD
0PiE1fY4DtFd/mD4o5+F5OW23F3rR8Ya6JToE0Xh+FpPAPeB6xUjAPBVyfnfaXkzKs8yHLhda/wt
RhwL5BUmJbpuZDGaN6fxQ8cP6/Q0uB8GLnkR70ahmGFDO6MK+Ehd8By6RisQACdTnJvPGZ7e6hcp
wcPuU26bk/uPDNFjmP/xGGOwteSfOj8L2iPFsKHhP/xvovfdTULrKxAxkS0033Q15mXdAkGcxflp
AzRhxzbccBtkm7QvBsPRBmiY7TctgLQparNYsEn/IieMR+sVOcENb5ucCNL2byCILqL/J0fsI1qL
BKixFOrohz5aIvtMH6rnbbQhCywYfOGbj/wXkFSaYD1qknnKXUdyIVtwVB36BJtVh733MzAxzC3M
B1uumv7IMI/i/OmAyBtVBb81rG2XsXlg8Wx8qerHjEuiwH0/daGP4KeqNtfKrsFalnewxTt+NB6Y
X3/bUGBKX/aK3PXyF8IEH0XHdnJAtMjiMblHnYkZMie4e3ovBAgBDdL06uzWsMBcAfTWA97i/txR
b0mOlhm6zjvafSXlodeR4lqPqfJNbWZvaT9I7FNmI0Kos9YUb5AFNmK955EessAERFYaFgcH+Zrt
kPf+HOhef5DlKfefSI6D2HSbxdXEoRF9mOvUBNM3subJQQ/ziAN9+26NgA6/QdH4/IdE1c3+3tw6
4FoxUWF3IU9wZWNvTiqm1yYkIZRHDXiJY5x96kMzYvcksCR3zU7qF+OfQHgAHqSKsRQx5ZFrilU4
XT7H61PyNJ6GQ+X3cXK0vezBjPIwjYzTbf3e2hNghFD6Ar04Kh9Y0OvbTRmccbXBno42zOcCbaDA
ulGPt0Xs7NmVDBGbUANaQF7OkGEz3c+zhxrl39480jmmKB0Z5F0++nP9WE6PClKzud17kg94u4f4
ANQVt3c1ZnFEoxkdDPxYJWOxe88jK+JHxR+i6pTCTLeJ+9vS3t4Rm7Bt5g1UuKYudjtPfG6AtQph
6hkT96gWzJEZjQdZUfZtvHAtRti4tFRHY7SxqLWh+BZ4ny37c9Z+p7WfdV9va7S/gb9VEsfS24UP
RC222ET329OGpUV8+w5YzF+VQwmjNCVluH2BSDtjtzDVa4ojvVQFFC8dVqzhwTwsgRPlj/kn6+B6
Og45aNzD2wq+otFdH3Is5oU8waumHXDnCZlx3wK+S/Ftxr2+Dxv1JXVsr9BeFnIYnMjt3qFo55kD
ML0SkKHobWgs33MQiivHdnxGynCuMIeij95M77pE5vp3rfjiIwWnaxYJoOstON0h1CL0Eh76mMLz
aeHm9xZJZW2nPHm9JEKY2LNFK/tuu5fP7cn0y2A5qqfm5Map9MS8vTSvRQkuNksIBzYqTsycPJjz
+6WRrNze72MkCvcFmOwBFyjsbm82bdoRHBXDuHPqd1yROLg9H3r5+8LG1NUykTLD7w/V4LEkcvvV
19mv2za6E8dsUGXot0LDNXrLDWFD0rUaNJvhEIJ73a4e0hntlWUdFG48Vdxjg+5X7KBahUdBr8hk
1+DbjM21dGGPMNSR6n2HPVrrH652JEbuFQqWMiBrds/KI8neZcvTbZVfnyLisbxUWfBxqCEzAng2
uAE+hGlueybpvqbdQznoXtNld7R3vRbj9yjZe+BA90ZkdngSUEsFRVLkEqCdAMV36dxAc5dH1WFg
SIuAP+W5Tg440YOjfcrr94s2BLc/fNcgfm/Vm1t8dC3u6jg7rHtykXWsssNsSxZnV8ZrVyOqMJjk
37zFxfM7L52aMRUbgj4Ox3kakvNkSxJau+cGsSamPLeAS3wpurx2bbpCDWQUUjVWZFjUezelffH7
gk01JRi63YmzmMCr5rhW2pemDNsy8xSnDDp2ABzU7Y3ZvVgAI4+JY6LDoMV+klnJJ8WpsGpLZETd
OY/ao/XVOhghICH96WxI3lJ7m4RUD+JV/LW1lgibNOaNzccGkY96aPSIqIdZBg626xdgB5hxBuUT
KleCISik78qCYRUZ8dLjhIix8F+bBcxoS8PIMqr7Kv0WJzynDIU0apOrOJPKXVUGSvNxaCXHZ9t3
8dhfarTZ5YVpz5nrlNqs4T4wm4+YGApGewybwflkOtYntNJHQBuQiJRptf35hUi7ZAUCRCyiW7dr
gD51N1zZ2ngOKfJQYoN79/ilesJ1Udq1bbFZZzHmrZrHdMgtv7DSwwzQMK8F4/A7bXEXQDPVT7Sl
nzJm94d6StD2QfnIvdsfs3fEL79FMNBlSSdUSHAeuFkFha2H6yLLVO90n4FJ/MJAhWM+qNSxKhuH
gEX2E0chd72v79bQ9O2z7TcHO1ijAhjstmf4/Ov6SfZkfKUeeGNOQAVB/I8jgh6Q671t60Tt2JKa
cV41pdc42q9xcRWvtDY0sQEBXqNjnBmZzqPZT794NX4HZ63jGTnmT/DSnIPVxH9Hh7EKaDc8Kwk4
DPu85P6kGffgCKs9oHXQc2lbkuLFrlH+/nDxGlFRVJrcwmAxVY9dDeSc+26QRNp7IlzQJQA+CzsE
Ha/XxjJGOuoVgFn4CtTawkwBgqb3nk3Z4bah7bkpxPFo+4Ug7IR4X+lkGfjMSx6jdDUB+cw4Fgf+
1P/anrXlQYZVvxe+XokT3BTtMnTJzhBnPyFV7GvHNFyelCf3OB+5xMnvnCGIwvMB+VQLnc1b6HTh
O8Z1thMQPvG4tg9zephkE/fbGRTtFwh4DpKbJvL6IhYC1yjiGvA2xAO/X4sg6R+dtvASkO4QGbb7
3i6BZh2hCzBIAb4gwnYrfUvttEX+YQwwRfhtQN5WP9mPGy/E+MH4ctsm9hQjG243AB4wJy6+lO2E
OkxBT31su+9p/1BlYZUfaP2oZT9vC9rbIRUdN0jhaPpbJiGnJZioTuFxx+E4dgcmw23dUQToQ8CP
QFjhOm86idS8IapSmkiZKkWgjuyg6TnGdZKfpaEHhsJllO6vWy6YBAYVgLyB6U/8TcStUAekclYQ
U8fWNqBHunK5U7s290wVM3tF04Lkz/nJl2HxmFo957Xzog/lubKnKWis9MtCnXtdYYCuKucHJdO5
Z6Y1APaB/Do26udWWeyoM4dDWk/3ioKyTsdQGrPSj1oGBHc+dlur8Cjr2N/xRVdKCYFMh/lDhLnN
EuvaF2V6AFECipnfb1vC5s9uLZzgFoi6LtnoLEvcdXg/EQ4CK71XMcViP6+JmkW3pck02uzywjMM
is1pnmhLXHYvI7o2wYeLWVnJFb4rBJzCiNExkItk3rWQch0su2hMI25K4nNeHlNM2XfaLHHgMjHb
GbjQpUorE/QtthOj0+FxcAnGfmvji7HYEqfwinv9Zosu9BHCBVA9lfNAEjNmLp99fYMGtuZCxZj6
fGjRmp2XxX1tZI7PWnImVoYotKk9a1KI36Qgcekmbfioo7XdY2ahRcjS2N5cNeBXYu8xBQDU8lIj
wWrV7TnNV90vyMy9UTVHr3OXxmsp6z1TJxFypoCr4uanv7CJC/WEaITXdATbIrZrNaaTpWcYtaNn
O80lprdTQgJk5W85Yj1xSle0eY/EiU27PJRzM4YTbneTVamXqG7cT4nucXctQd6qxF3rPmrUioe0
+TaqrPaKef1VJdU3J0GXotk3h4lnWA20rP3FaoDSC+l8BylvEVlt7jo2L8AKjBX2ifVPRkk9Vp5u
y9g98xcyhBXPVTdp3cq04mZsfE1JS89tlvuibv2hKGUYjtuPvbHe38LEyh0eEXkBni0r5or9ZJM1
0Ko6dLQ2rgrygavIA1tOZKi1JBuwd8MBBwAVgw1iAf+7Pp1j0zC9Hmoez+4DkiKK9n/4fQQGYq+E
ZYNxmIwFfn+8IxXyMcHtPdoLPFBeQeUWrHIYQrUFBUiLmWUw1FoxyJUestUI0LeVTuu9MRdB07V+
h2TO4CyBpk0eH4pjmQ3h33yCjklN1F3xKWKhn0zuoLgpdFQPNkpLGvoZ1h99OAdGuB6Z7A7fS0WY
AHn8jzjxgDptnkzEyXk8ne2DGg6HLADq+8sGBbylI7is6WrPgV/K065NRO/mdjCtFQF40nnK8HlV
bXTfSd4Tu3YIgt8NjB990qKdcM4ttGgMaEsCPCJeTIDakKRwdiVcRNuCGmWOFE7RVjzWGPCuQZfy
/m/MAEiiGLlG5gupm+t1qjqXdrk589h4TybPPm90F8SnQ9idtlqHrAC3qw96FjA4r4KEV0QWzmih
mpnOeKz0T3XzUGfH2/rsbjug6be7ABj1rwfv4t42irnLUgX3NqPZ+ynpvzXO9qxtJblCcdAadXwA
KiDFBY5YDHgCdOV62ZJhIT1GPxEfkO5HNvffZlVhh8ntvxSrDUyAVFODpgGPcOuqip8PimzKbqc/
6PoLhPiR5GNTKGplx5k+4cHSFM9qxVVPLdfnHDRs0zickPp7XLUEHD4sOw/L8rOq0dzodsifltp3
hSsf5tU6maBK9G/vwha0CNcCcnNEBz6phd5y8Z3N0znXK7Y0XxM7mnUNl9xTrtwNdriBCA3LP7el
7ZWRLc3Awx5ET0h2igO9lYNBrLym5jPPQXKHoajmew5bNohnJGZQW8VRt1evSNswtZ4tNvipC5a7
STbEvWN7wGUygWAA5FQ8/jfbv7C9ptFYloFsKlY7f5x+GWlkTZKLaefptR0eQMRsbFYAGroWAczK
Bk7PMOK8yR+owT0URoN+zH/aSeV1jXa6vbJ7Gl2KE2zMIQ2baW9BnFKg+1z1bfKPLaUp2IlYAM2r
ogvbJqhXi9A+A5ocNKvi6ExkNvBZvzcusn8rZvpl9OJ7l9BGeYr0/gbpCBKL6+WbinXUWw13Xj35
U8gDdHF8VXzTQ3ZrDYpAXh2XShTca242VZYyXHtGir6RTSL/ZyNZxet/Yy+St3nuRGRXKgoPlzob
TDNhrRWrvRu3ixEo1pErNMqM/I50NNDHF30eJV1HO179SqjwiNHGrFkVipyQNqsADURIMw8Sl7Jn
ipdbJ0RMLF3GHpEQh06Fn3+3hp/KX9zml1qIdX/CciRutxBlJPeOdTBVSeZsp08QTMK/zU8ECkxK
a6lUXllxWxs+ndpPTrfcl2b2jeRWYGjds1GAmSg1/9FLoEwAUot35vdJg3E2il8D5u326Zbsmoi4
QtvOcBYd525BKUj94lTPt39/d8scUMFs3T0bMd71aeM2Rg+zClYxgtkt7R/qJvdWWyJkVwmkWHHP
bFC+YlxpEQVtiimeAop2x6wDXWXzOVs+U7zLtmwdQJ2BpYQWz2st+rYzMYzC7biu869rV764nXXG
mFaAnv5PY6/462R8dd0lIHSWGMyeY0RB2EHaC14Y8eW16DZzJtTBGh6XCQYgTEDV2cb6rleUYGoU
KbD0dne8UfRCmnC3NKph4tmx2HGb9t+ZOtGDZVWnZWCz3zjFKTHVO3CGAwa6Hj1Sar2nm6ukDWPP
Yi4VFu6bJTGVrCh7+BFjAGjAjOkFo7+rK/vltmXuGc2lHCEvhlcK8OYTxO2oVkY98C15K3tfyURs
f34RDFR2aiktOLPiYeyOHW3u+CJ7U+25egCBb+VqgnKr2OgxAn9PmbNMi0kz3TtNH7pl+Y7w7FC0
zbmthqi0EOElVFZF25eLsM6w0WUGhKNr1VDMA2W6htVTzxhaOLZHB23B61HWprT3SN7O3X/lCLe1
m3T6MqTwH+T9GoLG5QCk8yz3s29LCHbZ40IPt61i97K+FCgc9WooC6RPcMdkxHOfeDD4/JgE8Fra
k3HWwuwsew3txcmIeVAfAg4POu6Fe5OkKPUWOnbQNOnjaADRcEkihSqokPKjxrmHqFZSZdu1ywuR
wj1apB264cuFx/r8beC9V7Lj7VWUCBBvUVrVmdGUeFAq1n0yhMlf1PCsizUTL9G+z2trSKGAPX3o
7bCCDqss2Ng1PQemDQwY18DNJWyMZbeGCux+CLl3X5MjJLTurYMaFFEayCBw354nXFxo1QIsPMCW
37yJF83lha5MWtyN40f8H4N0UM/z3AWphv5N/WuujIEN5o3b+7Rj7RCLK81BQ+yG3ilEim1W51ab
Y6Yqm3zjsxZ0W0uz31rgEmhetm5m2YSz/ta9X0sUVjVxU7MxcZfGzKyp0vguzUebeBQch0VUbHga
XzWO5o7Pc2c540PTloXzGWiYTVH6uIuqgR3mhgJckDK9BRhxmyJT7psTr4pIydpueW7LflbRLWXT
EYBEk1IrSAB3jQJcTfynfaI1IeuKcjH8Nl9Vqw1XhF7JJ6PrhuG0TouVyECHdx6nwGLA+QaKESEW
EQHEpiGfV620cRGExufhYSMbAOSO+h49D2HqV+/rn87L7Z3dW+ZLicIRb2ynWnplG5bL/ln44zwd
S7P7G+v5rxD7TYq0BGjnyCyo1WXobJiQzjNP0xfn6xTYUYuBdfblL5TCpD9Qw4A9ZYlYNanRgxR7
VRBMKucVGqlH689rPraGuScX72d4ZBTur+81pbcyPem65Jlpnd/O5REwSZ5bpRIHuZM7QqPvK7sh
ujTAFyREOW7fKIqRcBAjoEKg+VRfSlQdRh/Koy9sfkLs8L6wKjwR2lNaltGfL+RWRgWzIrFxsgQt
53Z1Rw1wYc+5ixGbdDrxvIiG6s9bjMBStFWfkfHd/i7cpUDRWKhdt1q8Vjh0mrq0QT4t2mns0K11
W6M9TwaqCThrMO9g98RUdu4mIA1tMzVm3zlIbEHo4Z6wltk35cmMCnSFyXogdu4HdJ4h67dVAoC6
bAghUFevdkqUXI0J2mHQIp5iTMl+4U961ARK0EneIG+vVEhDpwUQsRGfg2j82jCdleY9GMZUwJJ0
+SHTgMiHJ48Mr25XioU88JZfItDqWgqDV9RYAylk/b6SH0muBbf3accv4ZEGAlbAouNF8wackutI
xZmNFtda+hOYPycgNZ21tv15W8zu5uChvQE1Y3eA8XetiMlrtNJWlQZUtfpXV7ZP7nJkWXuisxGC
x+O+Tvrj3GifEmNGxrb5TFwZovHeUl5+gXjCXdC/KxXgalz11A/PxZ9jCgCyA5kyAhRFy8Stcq1h
V+VmyWzEjUzdGiLc6ueAmzBAvddXFBmOx054cilMfGFP2eLkRAXeDpDEmF9RzV+z9WB09fs1Bc/h
2p3Gkj6YTJZOffv6hZJo+0Ba0AXTmfj6reupdToFHoTRdvZq8G52rfWACz6qqPvhts28zatCFgI+
IONpyFWItJsZpzMGnwYtnhz1iahZwEz1Aex0710M+Lq0lbw0dlW7ECfsX+YY2loaUI06xa/F6r3M
Sbnnll1AbVdy6nZt8bcssa2OuzM1kwJB19hq63nhFG00hVpJNNo/dMj0ACsVmWlUXq5NcoVzJ8OK
eMBu/eSwjc2r77Un+9GO1GPuyzi9d5W6kCYcMJ4ZDED6UKok92BaJKWsLCYTIGQITLVS7dGFACMN
2lMbIVg9UcXrvm8VUj3IzoBZXiTpHukabh91kTMYeW/1+QI4m0yJ6pMTdX4SDDnKlv6/g7cy8KTt
qr/O+MDqgV+9FWVxq4g41sjoKBpgZ7V4nMHqtbr2fW8BMcKuUEMZdFMJjdoGZGM5SGK5nXbFa8HC
9k1q6ZCK1lqcLORoF/3nEl1kbK1PXaH4WTK8S9o5JEryYFcZCKDdThKCCecPZIa4g3QbJLvwLcgc
Ck+feVlXwtuqOGfr8jMpxogly2M5/KgyGe6hcOf9Kwmg6EBk3i4+sUJso/u5Gh23ABlSV6G/Bv0m
6FmbjT8EsnkjR7DXxBoom2tSnOusidL8h6nPvmZJ9k3wkm+ECKEjNk1JnNkszk7ZnJeVA5qVnYti
/rGo9gOmJ2SPDOEQvpEnuMl6UfSxcXhx7sqOeWnBQEswdbKAeNcYnK1cCRbabQj9+tRp+ppomgKO
9q54r60/cjP3DfvB6GS4Ivty8No2MR6xzWYKcgYAAps5Lc/dgKSZlcSzpYZG4j7ZnRHcvs5kokT7
7pExBNkt+MRQ92yLl56iwZVEhvbptpw960YCEiXPDfkbNf1rlVp9nYBcCyjgNZmDvK+CxmwPcyt7
Me2p44KJCMR5gPtC38C1mDTVZ20k2XQCD9sDKG98Sut3Sw1QrD+tibya3IUo0RhYq2q8Ig4GWZv5
p9pl+jEtnEyS5pboI74e8iIdSsXC9uQm+vZQETrlmRa4VG8OlkFH//Ym7Z0i2DV2CXUEMO2Im1RW
GtdAMXciMwlSEEdWYyGp/+05Bjz0wHiESowDMs/rDaJstVd0HBdnq79Xs+9Gu4AtynfB+VC285/b
NiiDgN0NnUCA/doXcXFJlvY607IyyrPTPBr0MQEDg7GeifIXKOGQs5H6Gkja4GV5rVNu13mejm55
tov3Sf6QI5jp39/emZ3jcyVi+/MLVcB3uY6TklVn8KN7ljoe8ar0ujEJ/0YMQSAN3j9MaQsOTgfH
qqoNCzulKbDA3hPq44a9LWLzxBeRxHZsDG2bOAWQG7KJoo2BZtNMBjUvzvr4oTQ+js5zbhy18UNl
/GrMO4s93RYnBC7/itPRFuWiawDEicLeYAZMb0sCG6DTemxd9nGyq3d8ocFsY+pRd/pgdhZZw/bO
qQUiDiB/YQ5AVxWbNzvT5TlXwIiV5fSDQxKwKOjnoe/PM3Mk8cmeYVyIEtl4epREOAMUw8nh9aPD
dIwM6GfbHCW7ti8GCe4N6AGOQfCrM7D3EqqV06mw2juMYfkV6d6t5R8zcG/GAWI8HcxrsAQx3wUo
bezkio58e3YwK67MfluxozPqgyQRtLtDyKEj1ML8IcLa6/NUrTXwsiudneyy1vV3a0fd5BclXW9H
xVS1rePlSolc0V+cL+CcwhdhLGKzjmux5cTmKnGc6QS0nMMAIpHByPxVqSRiNqMWz9gGloFaHyB+
gRx/LWYueJouhl6e60YN1SR/aVj54fa52vHjwOMAeRmQeCBA5C6baINDV0ATpTH7GClQLUqJ842h
1yzILJb4SZvIqph7RrhxGQN+DwEYZtYEtYi59MRJphNe+YdyovcNc4LJSD/eVm3PZVyKETbJMNt5
mJ2pPGPCzGvZwa6fSceCaoma9Z9xPt2WtmeJl9KEyBXlL3PIOJlQPu90P82Gs96q3Ctt+8hJKbl9
d1dwy6mhHxppXTGwnEDzpNNxZSezIL66qoekGHyFyCY5d+0P/XUaqGN1C6+m641KiqXO5u3rjZm+
20iGj2tSt5Ly5O42oYcO+CWaQ0Bkei2kWDH9Y2VgNtT7Z67jTRpqwwPFI7+/5zLezl2FLmRt63p5
/eYoFaUqFHIKALGofWmEtCjK8LYp7O7OhZTNVC6kgFet5SPmSc62yh6AMX5AujoCLYlktGBHGWQC
NfBkqKqDHkhh4TDQy/TKqapzqSu+0tqPSyEjN9+55MEbDFQG3Ls4riIyfFZW6WCk+nIyldlrsvyc
mdTPqxU40p8UzEs0TeEjWRj98foh5Q2FQIeLeRWRftnVStVZc4OdWhPVyboHMzL31IL/H8UIJxYM
huMA2jd2aub0nC5ztPbNJ7CqSSKXHQ+L5lAUDHTchyb+8doaVqqP2gR4rtPMq3PKi3u+qCSgoxt2
BRrVC/Bk3F6+HbtAMyrk4TiBYkQMl/Gw6NWpqLUTZUYXaKNSPJiOO/3F6oGweOt8RVM3pgmu1VJd
jIHkq8lOOQgrlpR5apPdkcGRnKXtrAhXILjBNOgCqhsgOImRLGjLq9ZGwAyc5K4HSAsP2/QHT77f
XrOdI3slRvR0nUoNVMbYiVXKCZn2B8wkhqCX+4tFAy4DEqYbVShipOtFm3pDZX0/sxPpwbnkoKtM
0Z84M77d1mbv2CK+Q58QMJqQUBcWDQ0TZgsiwOo1WDa7KZwc+tFairvchjPiZeXPTvvDcvJREo7t
L+NvwYJRaMbSDK2F3SpG+8U26IFM35PVljUyyMQIJxeB1jSVZFBPHVcONfL285KHqpMEt5dRTFq+
Pjouwzxhu3Q09oOYvSvPDV0bX62OVTKdcdQDA/9a66mfrxaY/uihbVMP02fhbfk7Bxk1kN9RppAz
1VCbTjhBFD06PMLozr2ry+D8dlbySoQQihHqmlW9ImrRjDzSef5UZNxLNFmf7Y4YwBJp6KU0QcOM
kehru68chSPfDFdrG/M7sq4njok7i02SBdsXA7x+xMtb/nX784uLt6rVqWyVHvDla/PZpaDyWSYj
QmvP59sbs+uU0Nf7Gn5pmCS/ltMbNSVWh+c1+kSPZpp53Bje9f1HZsoGbCWSxFe2xdW8UtZSO4Fj
aWo8t7ZQul/4Rkyn4kFQB2pV/OG87Wb1eG38VzuxZR4NmRsKF4JLniknRdXPlTVEC9Lztxdx715E
JQLlCDRE4KUohC9KYywFph5Amj3o2q+JqtNhMYcipNuYstkorpdnk+xFv2shF0KFE13UvFAwkMlO
2QS+j5zeVeavouTH26rt7tr2ukFezLAAj3NtHyhYDqwfuuqsICefG6HLgeLvflBkSZGdJXS3UikG
Cl0TiOaCHRqM29bcTNV5tVtvBQjU+G7VdE/hfp78uq3Snqgt0QOQEQtRxWsh6+JozW2Xt6wExzUj
IwGZlvmxItYd3juLhzn7Dy1GbG4L3FlDjPZgzgqEcxoaoYUb2V2UEtPlCu4wpzx0OpATPcqdw1pL
5rr2FLuUI/gMisFhp8ggpze+98AynJxIzT6kzrlbRsl9sisKYTTa/pA8x/zdtVnMW7NHAXSmM89q
zya/eo36ehYowGtF78pfLN9GGI82U9wgYqKnGDPGOk6gVvMyzSF66JCYjRpdYum7Kl2IEYLb3Cl0
Xup5fXb5lz459S0oad0S7ZlBSeo/twh0Tm0BrY6hISSWhOUbTKAzcEU7mbRZHsDkZgBsAFAQZqET
cPe4kiBqx1VAHBCeDUwNmarYNVUjLa+yNF9ODSaTPDWdWo9OZhvBIad//pxHemdrGkQqRn2DfDf3
DiO5km1M53qUgDwFc3anurYls6s7R+pSjNgXMI+FCqgVMp+a4oRBSa9XPicYKihcQ+Lat10XgnaC
YSsQOWI6421uGM/emmhLpp8aM/FbR/cSpYj1dwvSm13/yPs/hOzabizIgxdEthaJRbFapDUFQNgS
rF/XlPdLZoZjnoDjxpQUcfbVAuk1ee0YeQ0XL3wgHUCmVCndcir0ycuK2scozTmjnzpypHy+R61U
4jD2AlAo9lui6DFKminFOoPree2PtTb6zPwn13hIxsrDpHm4THeN/mEdYJrLj9sO5PWSeruJv2UL
j4jaWkCvS5bllKN3CuyluesGdCahDrC8Kfs4WV2gIM26oOQDFtth/ZFk6iczaaMMYKFtFzRskZiV
2Eb57z6jd9kEQiS6dsS4awEXal0kVEdfBihyjI9tR7ykM70ODcALIyc7z31WGV5X0c+3V2PXGfyW
LMZhTMH0A1V7bARVqJ/VKyjk0gLTfMAdlrg5mZa2EKNQd8z1vGgXxCgzLlfNZws6Ikjnu/r3/yHt
u3okx5Vmf5EAUV6vkspI7WZ6euwLMWaXlPf2199g78G3JZZuCd2L83YG21kkU8lkZmREYjpeWtce
GhCh3u3duZumkfqh5QFoCOKsZFpbjNR0O6eIFMWFlmLsseIXyS2fEsfnIyh4NRYMpA+cPYi/iN2y
swlZdZASQIgVr9Z1bI/LQkjM6lMIYXkvSQqvTqsgy1PfdVnQgpuAD47XQHX99rFuXF8o3uOljC4m
QTFD8vFlUkALZxAd9S0Aser2XHD7gaW5b+f2Ia/LdzxcV/akpEYtakevoKMTdiZ5ZCw/qC36f2rv
fLm9ru2DvFiY8OeLUDVBctxJTOzn7MTcm5QA9N8HPpWfJhApJ6Z1bjt+32Tuz7LaZboQm7Y+S6Bf
BIErOs94G8nNn6rLSZ7ZTAvJJ+imhvnB+V5Pp9jvA8Hk6yQ+cpGd5Yp9u2VSPkeVlNWc4cIZMeTb
heScfk5+ZXeZJ7gtihMag+3OlX19F6DbBN1z3DiCLkS+S3U3a23Sq1Y4DMm30nwBz9wj+N8OoBB6
6l32Pct2Qc8biwQJiaVBkE6HlrX8iE5Ty2pqq7TDqq8fGlV5aZhyur2R12EOnUHogOI9plpozUgp
VuPSxoxt3qC5/nGY7hazwGDFjo3rLAQ2QJhoCcFKlMCkO63QnaRibdoAqfI5h/oC77xh/MzbYscp
Nk4IdrAIdNCwGkeKZZWipwmp4yYyikeC14M+/mGNeyhy6jHlRanmnYfExoWJhSFTBD8aOnaGJi2s
LzjJ7GxSw7b9laVPWZOJGdhnC7RlSMs8dUjOSdEcCr0BJZMZVEvvqfYTs3+R+JNCqX6gmbHTW5Hn
j3Fjrn+TOIyLOFDmCoib9QQHmi+hgz5o7Aa29QKitJNCX8jUnBSX3qOrreo/24F7RGlxsaHQ4L4d
gIdfIh6qELN+TXTXv0TFe67jAPqElr3cd/R3UQUaXZ6VVNu5Pzc/E1Q9MdaBDxSShmtDTFOTZMon
O1QnlQRVE5NDGrs7AXbTiXFR4UuEkDfGKtZGhkwhM8uUOirzEwfGHIV2FgcxdJvf8UEKyj2CWSIL
Su9rO3M/ztDK7YA4SO9KTTu03MuXvSmYrcXgW4fXQgAIDxBpx9wGVKwkN5poRq9lYnfaFDlG4mV7
dIhbJ4NGoiAoBwcSwth6MVrJNcIsp4kStYSCE30cIHNxe782l3JhQvyEC3+3OjbWGPBrosY+E/Ir
b5/M5rGvvt62srkQeJiBr0s0zqUvPWnzqSZFZYdzmp372XhodluvW5EYT0/0dvHYxWCSFInVAURG
ut42kVWeMof5PQQCdtkwN41YyPXw7tQgjSEdiAnSAVYTrYlMLYgbAsVJCCPvQTqvcyy0onBRvj7O
0N6VjiTN6xigHruJMvCSG+Wpqz91+Z2dfbIhIHf7XDZP/8KU5MgNr624bM0mSgt+Io314E71faxS
rzbfyBf2Glih2i6mxlCQACZp7WgupySxZxemWkhXOmU41smOL2+dDqoBQKmitY6attjYC192clt3
Fa0HCr2PjxXowxslP1apFtzetK3zQS4DS2KyBAxlazMmGZeU0KRFY2P82KrlgWnFg9q3xMupGWFe
bSdz2lwWHusgzQEbmqpLH0/Tz1pnD3MbFXr9qMbph2qwTuiK7eze1vUPmrX/MyMf0ALlOyNBJGiz
vyETHE+vxSl1/GQsfwb6fHsPtwICBrWgmIWQcN2lXFBNJ3Ect5GudcxPZ6b6veDF/29WpJMa0fFP
lgknlZf6cQF5Y9bqewmDuFCkTBq5Ge4bTUdhHnXKtTewxQGnVItreq6rcFiar838t8umvyHO4dtz
G05s/o7k8bGLy6if38gq8/pVXVqXXL5M0VO21LSNMKhwKOs2mKY9Fe6tGAGNCUzWAQKHaT4psJZl
UmHgv20jhf8otQcjc05l+lQ1uX/7sDbd/F87MkSn6LusXBIDX69tH8ho31sotc1lsXNgm1/vhRlp
x8a8BbttOjnhXEyYLS7AOOToLzoUsj3V4n7X2Tuf755B8d1dRKU0NdHQ5dg/ZD9f+hF9f9c9gOCy
8zO9ORa0+Pnf9lE6r2VystRxYG9Jxl+u8qRpkE+wnZ1t3PIKkbZDVxrOAbjTelWkpSYpRwV5VnEX
K39TyCBXUwAqp+D2arYCxaUdKSr1saF1BQYTwqKbTrrJPjdp+eG2iS3HuzQhfcHIq0yrzRvE1zH1
HfZXXToIRi+3jYhdl8PEpRHxIy68wI2HEtQjthtmiwraVNv8XM1TOE4QjrRR+9d0zx6tQMlH9o4Y
eGlY8vekyKyuyxs3TPM0SExySs3mdHttWzfHpQnJw7tUmfFApU3UN3FQqSW4oJvlNFjpAfCNAOnl
2S5RcLxtdMcBr/jzskYdR1K44WA+4040s9br53vaHW+b2XQOVPZeYZcgYJPeExXHu9dp+jaaUZmn
swMKSz2aiHK4bWYrSKBW8X9mpM9prjDWBnmrFoj9jzUPiQZZAvLJqZ+mXXboPVPSFzXUlVb3NeCW
S/7Ul4el/5vXvwB4T1T2joiOBz4Aq8D96mCRX/t8nDl8HBNOQ1cDZSZzAr3ND5j0epcZ4N7QIgRn
gPy4AFFhXLgLo+GozUHV2mFdQyUveTv6DZe7jkIP6lfg1JXH1MocvNpQYKfhohKfNXOQDFVQACt0
2xNksfvXK/3SjnQ+Sls5HWZ6tdDNig9KNd7VYxJZ1Zeexj/x7gknqw0W9UHXMUQ6pz448w8570+a
bnsNxsuAT9n50jZDsFBuxbMaOYBcyl/yBvIri+mGqtL6taqEgzXt5J6bXxlmVYBrgLuAK3btKSXr
VZR50Q8dLccrMGhJRSl9t5+8GYQvzEiRPjdamsaEthhHcCCgCAoZzWAgRxlOdTkdbUiC+JrVeqAe
3nHRzS28MCx9CW7BFS2vXTecY2KEWcHUB7Vp9+BXmyHRwrMR2FaM9sshkfUpRi9ihPqitQMdVLXj
gDeQhSGMb7d9dDOEYIQA7Xe8VPG/9XE1Q2YbzbC00QQ+0fkLSHf17r6wj8VesrbpF8AwCvZYiBvI
Q1PMWipL7RkOrLf9ziaHaU6ioS7D2+vZ9AsXWsHgxgD+T57RAxfYbEN1AnfJ3LcfyVjZfgG8vb8k
06+CL2BET1Xzc+uYyl2P7vfO97W1SEx8oMADOQrUxiSv1PQF7LQzbjKn0e+X0vING0Swmb1zS2+a
wSAz2qPYTwTl9aExEzGyBX1daLvcr9z4bFWVvwzqe8wIcTAgajFj4grfuUh00qxoG7PF9VK2lu51
mfGyaMsYKEO914vaXNCFJWlBeY0iYgMt7ign0UzuNPZsxjsAgK3v1rwwIRznYjFqxxsT+mBNBH7S
SOd3jantFME3FyG0XFSouYiC79oCsCB42WeDE2Le52ikkFKsx1DTuvNtD3+FgMv5p6CJUNGuwBUj
l8dyTiazZi0JzU8P+m8HsuU00B+1T1/1E2SxIXvqBn/sXR3HV+CsZBYwZNRK8VKwQaAlBfYeQytA
zlYkVCuffBOykQVkI60/SuWnL/ysnvcgGzKXlLg+TXS6HYzBokyH+3q9oXrcQhHNyMVCG9whkD+j
YFE3fyzRchDrZMc9OfiNI7y0KLefc6dtwJqLNbqZ6s3GI5l+8On7zvltlBkwkC9mogWGXDMkT+yn
tMXLjtRRVscnTVF9ily71gZ/mp9H4ze1Ym9J6nt7OdV7kMrNQ7ywbUqHONOFDUULHFESDmH6kX4X
6/xgnqwj6P5GDwnHW+VeX0/x0qSUdjezmtFxgskqWI4LNJZLX/Hp0fDcE2b3j+XO57FxoZko44s2
iwPNCVW60EhdLWZNFys01O9G9kFzvkzNczdkXuOmO6nA5m6CqgUZMZA+GJ6VdpO3Q0/7ItP+cdAG
is400OCg/LEN8yPkM19uu86We2IiRbzV0a9QXzteFzHMpllBB9pZoetOj9ZS/hlUJw/A2x7ctrPV
OjPxn4ED1gLYDAij9ZdHK26AWrnTwur38Bv0cUtg+UmgHPjX1vUIB5eb5qVH43nHrMiH5RCjY8oE
g84q5BNk9C3IO2nDSKOFsw91ehBSph+VgwGGPuJXUXXaI5qSGUheXRNxBV0MXPVg0pJ8Zeg0Y5rV
VAudB/ZoHsk59/VH5QFc9sf4uLepG4eH2Qew54veHJIDyVjddHSKXd0Ok0VH55Ofx7n7BKjC4fYm
bmSOGD4FTkg0mtBvlN4cNLZ6aozExkvNuktd0PClWeYBMOg5/dsR9FDZvLAllnzhj4YJquNZgS2A
+A5145x4D3WLYu8dtblzF2Ykb2wys0FZorHDxeBO2Cx43fLSmj6mvbPH/rS1e4BIm3gjAVaMN9h6
RWZpop/Rordp2J+gQdFO3/L27BQ7MWojFwE/IsptmPISjRTx7xf7Bn7jBN3I0Q6HCq2jIHPsuvTq
0Z5t77YzbO3cpSEpg8uHpHatwq0jzEV5lE5eNUNNOH6j+oj4jrAeqFOBZdhC8iu5tjKT3LTTDBRn
xPItFvspAcGDZe/E263DAamkgLCDdwHRab1tvTaBZVhDp8HN6tQz3d4Hr8QPjHQfamfvAba1c5e2
JJ/rGApElrnA5zRyryf242z8rbR7oLMtR7iwIr/HrWpqHCjjoOMw5PcGLe4zZ97ZtA04FEabVTwU
wCUCX9OktLQcG1Z1E0p6GOn4BmWIc2pYd4BDBHnWBnQ2H5mu+uk0ejHUeN7sfuAbQpIDUA1+gwwj
jpcktsulpSHUvo5tlR97C/dGuse0t3Hlg45D8Bs5mJoElnjtF46NIfi4hZm5Y/2xXTCvqdtKGcx0
iD1t0uonNo7Kh9tr28Cn6oI9E5QcglHqCrZHKpC2CrGmkLn1KR1mj2LUWu8w6sjPmEM8dfSDov5w
jM/K9O226Q3fBKUxTlTw/QkF5/V6p3Tpc6IqblgNbqCX7NCOtTdA/+O2GeHi0m28MiN9ArwsmtEe
zT5CzQ9IaeJ+w/v9xOP+ycl4iP/0c5fqB2WYD7ftbi5PTAiCPhc0G3I/QlN4Xzf52EbGmB4m1oBZ
A7XoOn17EEaT718z4mdcBuEShfwxmVCQAO9pU5RnNFR3TGz5COoQiI2YH4eLyAkGXSYzzW23jQaW
+332p3b+Lt0vRWr57lxAt/wui2Nf57Y3lXt1KuEE8ukB2qBaQCMKrJn02YNTmKQ4PgpU6XAYMRCL
LICqeWCwn/kce3b/8fapbYQykdhApRovYOQdkr3cUDTIBDh6OGkKRNrb02zXz7dNbMR/wOrFTCc+
OdybkgngW4yhmlCE1mPlrGjToRk58ZTOfJ6JutMUu3ZC3P6QfNVtIXwEP1l7x9SoQFSARiS0K+A3
iXrOeyhwV3uEade7tjYjXdBFbVInr1Dwnuy5Mw5NV5hQTK8HLdm5Bq73TuAnxbyUBRY4vD/X60nr
OC06ZNdRXXa/S97588QeWTOdUnDy3j6m63BsqLhn8E5BFg9pKik89QPj+pRVQ9SQ/tTyb6qifwD3
+4ObGif8tJ04vLGwS2uyQrqVW5XpJA2PajYduM5PVasfWK15dVLvXGcbVynwQihHQH4J7J9wwfUm
gs2so3bbmuEEYn7MrXgKh9xM7H5XVOVzJijv+MzPOTPvugkamre3dcsjdYyDATUqUApy8z5PgGEp
UG+OhhkPWpaAJN19aZI9leBNM8COYs5NRwyX37SlA1kiovMhKuKfVgfJTP6tmL+9Yyl4d4FDC8S4
GHJb72OjqdTIXdjQK+XJUhqv7/UnjdXHd5hBgg1QiuC6e32+X0T4npG+UVvGI6VI/KrGiBar/b57
OxsAulUXZiSvIKROqNHB30fDDcHb9gG4hLs0sQ7/bTXSdTxbNWPEqJTQWSZf05JgGY1gduMdM1sR
6WI1Mg8teOWpgzliJeyKNPV0w/5ezXt305YNUDQgbwJaHjU8aceo2Q8mnwYlHOPk3qqzMGn3VDu2
TEC2DlwDqMID3Sfc/OLsrQGExMPgKGFZuH5fdUdowe3s1GY4uLQh3RHQkB97l1pDFCda4Wnq+KHU
9TBDrdycWOAQgAEM5TPEEvHu0ugOFmVzgVDRgJq35iD3Ff9+scAGWq+8t7FAtW+COIG8ljW84/vB
NDTGQzBgKxh31iaUXAF9VZuwqGqzQzkant3Fd12n/kczkjekg0oLa7CHqCLMs42frKs9t/3x9q8H
GQN6XDqwT1dlEZV2WkKnjEW8U6OZY3qpY6E9vMezkWxh/A+i5xh2lU4lKZiSAgIXA05cHTEf8pEW
PHz7SrACkHAgoUQjTV+fSmPwhvCxHKJaP2k09vQ0NNjbGzKYMwPNJaqbNiTj5Rd929GOZsjpwqqC
TEvHn4ah/0sd1K+317LhxGBYEmA0QUh6hVcfdcxVA1A8RF1N76oZ7c5sr2iwkY1cJj5y0ri4Y6Ni
OAEfKWAlA9ip4i+UGcB++OTt77J1jiW9Q8lUVzRTSyWcFeqrXRaQuvSBUtv5XrZWhJlwbJiI0zic
tQMwjIdDEDgHF61anAfF9nWwSXhjWZ0qewzrmAe3D0mEsfVLAuWWC3vS90kH0owWL4TDOcBIP4zj
4Bf8G07stp0tZ7i0I11wttXryqT0LCLWoHt9UVUHY6R7LZBNK+gmgfcfrSXw96x3D5WquOcLxpht
PJodrYzKmb397YD8918T0gHZ9gJxlxo3dRJDw6kyjHMyVS8QJX+PI1zYkQ5mFHyqbIAdTp8U93uy
dFCt/DhxDGbssaqK6/LKB5BJofIGYiXcq+tdU4Ce7hy1VsJ80nxSK349mYHj7LG+7JmRdq7XOkoZ
1IHCHvRxQ7oE40A8i7+RkB71Sni00DkC9h6vIRn/0xn1ZBORGNI4D3W19TAshQqKkvh1PPy67dWb
S3plFREjgdc3QqcXhdN2Q0Tn0htH+0jQy4zRvX2PGVQz8PTGRJ7MtMUo1xR8/gNQZ/bRjusP7lSe
MHq+J8S7vZz/syNPlqVTRZsq7mEHz1XXwSmpwwM1qx3X3ow5AqgsEOW4SsVXfJHdzIIZiJn1EJH0
mCx/MvXFoMdCecdjB4N4/5oRq70w085s0lq95cgIiJ+pzcnom0My7enGb27ahRmx2gszAIMYsUvw
QoDCVTf+NmOfTb9vn//WpSDG7wTsBKPg8oYtijtkvO8phrRduwJ+MjPHQw5KoOK8gDqp84tuYdOD
3ibuzlFtLQ6Ty4JGU7Tp5b5WwlGltGuqhHQoTxiC89V0OnPF3bmFNhaooVeu4SEHFAJYitd76Cop
/t8SWGhjUk4KGnXE9mrnZ9zXXlbsFJo27ohLW1dvYLbQ1CwnYLyW+G5J66fY2ZvU29g1XBHCsyG5
BlSl9AQe0F7oeba4IYhezolSn/liHmrS7NRiNleCPBMwIdGjlhu5VT1Xo602epgOTGnPcwddsQhk
wf3P2+4nrhrpftBEVg0wErgvoPu1Ph2nbvQM44xdxJr4nPH7Qu/9Yvg8Y4yBT36p7LHL37Z3FcH7
uZrAiGB0UcY/l30c5PGfErB/6N14U/Gb8T3a1o1WMeCvKJ+hJOiAJUBOumI3Se18bIbISRbfKMEy
lKXHvgIz2hIldu+1NTtVvRaoE/H6Kiz3QOcb/rKyL931TCEQsCptEPTx0VeZETDMWE90r0m9sa+g
l8H8C4zp+KSluJu6zUAGB3FXc792JPFGZwm75lmZPidpj1t5x2023HNlTrrvs1pnVdykLMqHtm3C
2mzH5rRYrWKcbvvn1n1yGaSkrI+rhtI2GbbPqf+a+tgzy8dmfrHZ26PwxWcAhMb6M7BIpyuJic+A
j3eNG3vWwvxpYPdueXLbPejmxlmtjEklXS120g5dWRiDgg/KeYfW+Tsf7/Q8MhmAUpm1E0s29hAv
W8jQmEibkDtJ33gTZ8zQJ8cI+dA6yz2bUV377g6tTZ+KpEogXZLaCunenthApALPHBT9wUt/RRzF
F6NwiGKEZtWeoGLvK2p7WNw9DauN7wteD4o+fNqCTlv8+8UVnVokMcH4aoaV3R+tjkZj+cBr49tt
N9zw95UV6St2UFEZuw6du2KpPV0d/k4GKOvctrGxElSngd4B9gmH9dqTuliJTW1oOvSWAgGw3jdz
4LqGH6P5jkwdj13wXGACFBIf8rPatYYhx6hIHNV0OJVT7mvUQFn87SzgqEGAjgUkBnA9+MH6WFoS
UxrbKHr38XgCcQKOpw1u79crd5Z0d4HwD11qtOkgEygvxUktZE5TPQvuU7QN0sq8n7G9XmcOSYDu
2eAVOqnPQH3/SWJqep1C6J0hOr6V7ZRB2uEsS4cN5zgfX/R5NIDsGRjII+zSozPZ6+RsXUX4BIVG
AxCEYGGXgkzemyA/1Io5rOiPpQqT3n6o5i4YWIeOt3GPmbQ7dznZtPAhWFnhjbun3LQReFY/QAo8
mVlpFqTz5rAl9qEgX20ktB02RjXS+ym2PXAH7J3Rnkl97QeManNRV9MSUhIrQxKaDlhzMH+Xa3bz
kAwktb6DlsTiOuZCTdxi6P6046J4UKZM6hlczYbRc8+p7VE70GqYisJfpoU6vy3AIYdHdTIbw/Ly
NtWcr3bPivSjaZZ8r4QvIqTkacjOMZn7qquAfGy9CqVO9DzRdLBkFE2gMVgafa3NgjTWjn32Gf1o
v+P6ztW3EQ+QYeLNK545aPxJ7pJ2lTnHGHyKJjoESsqDOCYPTZ39RzPSG2cuGwuw+xZSlIp6nKgV
sIEfqKvsRLeNS2i1Gilj6KvE6CYccNSZivo9Tdrai5V+DOapdD3OVeft9la+LiL6RTRFU8nNB1Th
QwO8u16jgc+kTn9xgz+wfK8ssXFSkEvCtAfgMoio8oedQR1YdxugjzXlvnYOvL1XzZ1T2sBUCzVZ
PNQwRASfkC/xxSlHfYY2XpjdQzrkkB3TB/Bn2oc+mIM8UL4X/szesYVQwMQDBFVrwJCkGD5D1LCn
AjiujAWYg30jzSH8+gIN8NuBfMM1hOAyBrcRGQ1QWq+PCnKbvAGeqY461fIK63eCMKQpEegsb9vZ
OCbQ9yBvxTtUx2CE9HQzU71seZ3boWbxh0yzzuAz9x17D4G2kSug0QoGS4RLgGHlQiW11WSyy0kL
p7h9St3ivqQfby9kyxlWJqQdU2KaQd0l/x9++R+Avf6o/yjv/wHYu0H59bbJ7UUJkjVo8gItKFlU
1cmZStR24AtgARpqqHvs8ThtBFmQqYHSBThBvHnlJn01ApFEjHYOa56HsfpDt8CH0Y6+QtWPvTZ7
sfpr3K2Pbl3KKMZDP0lkjzguKU4o1LKgLNzNIagrQMltBHXp+lVqRRo4nmxmnLW0vG/dX+kyesmo
+pm2Nzu55f5iFghTTyhsm3LrKQeQOYOCEwl7jLjyOn5WHNwsi3PQmP3X7VMUQVa6x15hnsDGiBE/
V3whF0FRi20QMkM7OlrURwJN4LY/M3bXLr+N6fm/WML8ydpSzjQjYwn8JBczkvSreGan8yPrzhBM
9W7b2jxDgV79Z1kYBFkba2lHnMmdScjvh2MTFoiNXQRphKDz+eHtOG3jYg+v0nSrqDkm/wYz1Fjy
3cyncxnbfyw+HFFL2VuYyI7+/+d1VaJL467SyripI4oedVNWYBO0wSxYAq7IwVf7fTSyYzX8YiaS
XuVQTJPf71ENb8xKrNcrZXBI1BTQ9YIZz/TA0wBsfxLkvgt0P8ZAgmIX278VaC7PUvoebbfTJ3UY
zVCn7E4QXVAz29vWrYsAUrMijkFUEwMga38BfT2yfiR0oflku17x4j61P1s/Pig+eaTGAWRr1NPO
zs4g255VKQOKc6J3dquooZI655Fw7lndfK8S+uZxNig3XqxOurZbPhatbuGaw5ClPzdjUGVpMMZ7
CLitsCUKhhjXxOjHFWNisSzdMme4EZy58Jr8G+hrPTsNdPrn9te9sW2r3FtKg7lit1OtANA9qdXJ
NqvD3BYvilUe32pGKHEj2QFRLkERTYohRG1jZeaDFZat5g+KfjAJeiUa3+mVXl9yMOMKkgFkByiK
SHHRjPNsaGJuh8VUDXbqqV1jGhHuRUuJwR1vVGbuObhfJwAQIHP+KUuVhnzpatWaP9xe8PVdgA6a
GIFC+17MJkluosSGmduCatAiEWXnPFs8Q/3LLe8zde+lfn2ECJMA/kPbESDTq9Hy3gKtUD5jVtmp
4qBD266ddd+oy+D2iq5DB/42JnhB+A78AyaW1591zZSK8QnI2Sw3Q8cBspDvqSRtbBqSfPBnYcAb
TLPyXT2Uc1OgiAYiHvrDdT8X+hnM117HvvG3szOJwUnbNV7FNK7yEjXlukIKUGoDimR59YwmZKqm
zc6WXT/P0WEQQ3d43YI12ZK2THHVgarORENT6Y9V/LM0TE8z+MHCXNA0v5j5vGNwawMxYy14SJHi
uVd8FAp1eJOifUIZENS8rbN7pWrqJ8dGf5rTVDtMTvrttl9sLfLSprRIw+3StqwxWo4C3p0zW6eu
NR5L3fjSG39hyuYR9Jc7wWTPohTq89gYHVrnFKucvDyZvVZ55tw5VvbjknxxJrJjT6xgnScA7/yK
+hS6FGjmrT2/mDrDScQKgaN6yApMprIq6LTqZ7PstUQ3TAkcskAZCR45meCNQYOb8zkeopY1qNLk
XjqVQVPdp7TcuaY3osbKkhQq8URoie7MAHzUKcRGZzYzclTKwsjRWVbTcWcPrzxTEONhdgywOUzd
AC6x3sOkH6ndJS2J+vKLbj4VoJU02sAdPurNznv3amGwBPF5dBAR/3VXbknxUlPAw1hoUW95M/gR
zdJ39ySPr45JTKdpyAPwYkPAkvPvsmajnrVjEQ35S8m0oI4/Z9mvmpDD7W/rKuau7ciptwGRvZ4t
dRl1Vuc1tnsgTrnzbN80YaBFiakddELlMq9VDAbTq7mIwHYVcBW4An2PvvzqRMB1d+HUMsmnW8YV
GogCO02dx6aqTsy0PhTp28ftAFwBKYMoiQO/IruYnvOBJqxuQtUByN4C92psnjRjjwtqI2XHQAd0
h8Hni8LK1UhHQcyFlA4gMpgXgJja6PjMqu7xAn1G87PyjKkfPGtgrufw7Gk05x8IID0o2oeX2snm
t37GQLybgq7HFv0AzCRL31Xd9xoBlup5rAbnr0xNwOk9FjPz9TbbGwy+OkdHUFuCBwsdAaG6Ib1V
VErMyVarJCpsK7KK4k6pwLsG0v+3Oj2o/PGmRXEHIABdzgJatP/TPoE8dV1SyJO5D7So/dsmNr5f
8HMCay1CrOM40q4xo1aASlQTEGu81Pw8q2hfQK06+fUOM2JgQBTehFz1+nCqEfoAHddArEFpmGef
quYTRhlAwZZNe5SqV5kv4iomw0RzS9Qv5QpSVs6LSZcliVBLD/Ki9bTkQwZ6oalKUQn+rBifnP7L
7dVdXcPCpI0RLrQG0RN/rRtclDtwhMnUt24K7DCkD9LfxTiDTeBrpb0QHi1pseMW12TaArOOYilS
RCExbYpIdmGvXYCnsaBOEqkxt1pM1M6Jqf5oAPccw6ZQ1QVAMt4y61vr9JTkHkZiB0vxunGM2bHG
6ZS6xxMtnqO2i4fipZjyBc8Cm+q4Cv0hUWj1kPFYsbgXY/xo2UNVbTgdRnT/jbTSjQvRBI2BiK+M
LJQ2IIxBEvpUUtDIGXtKP9cfKq4nG0wBGiK6ik91vVO0TakxMWg2JMb8wYIa2ETqb8007pzIlhmM
ggnYoGh2yu5d6wNkyFhSRsViRV2n/eBq+2ioe0px16kD+jQC1asCkwiGF+mJWpa44yFrpYFJFROJ
QD/qRuuT4m9r5gBW7ZW7rk9pbU0KDZBILxZqg8oUohvHocc8SbZ8qY30aTKs77c/oOv9E6ZMG5wV
GBjBzPv6mEyuuX3eJnoU0+6lLTWP6d1DjlbcbTPiu1ilr6ApAvGYGAGG+AJurLUZvbTKohMy5Wi0
+UndgBLp7Z6go78AZjq87vHWlUVhq7QiUMnESjTG/TYvQzI+4XN9u79hohi4OZSwQREg82DEdj9B
LQPKUnnDDpYJZpjOuXPUZWe/ro8FcQbngWaQGMKSQykrygGQIsxDaM5j4R759CMbdopI10cCE6ik
YoRSyLLKLq0kyTKbMzBniEfHltFHNNPeswqILUF9AGdzNW7YCPkLNqt5BLrKoKqGA7dzH/o0O2au
Pxes5MKM5FyNSQ09x5cbpUv5UKt2pFnOWa3iU6KMO/fNdRxYmZLhhzrrDB2xEudiHjWeeMBDj86T
XvtsF3C9ZcoG+zUmCZDjgZJi/ckkJAGrwjyRCKjhBYme9p05ta+MwbLLi7m1gWISDxQRaMxAB3Zt
qm4wUelMuhrR5uh26DoeScq93trxuC2ndpAemkI6G9eodE7DVAFqqzPI+OjEX5zsgfQ/FqjU3w41
15PduKMBSoKULRAjkC0Tjn95R3cNqRLMtaAW5bNzcSzwbMk9/WQc8yMrPLJTZdtKQVwVaa+Kz9VF
tW1tjrjLNMQLXpWzAn4xzI6Xahw6RncoF40ftASqtjRlO1u5YVSwYKMggKvPxSLXRk3uln2tuCRS
l7Nb2ifKv9BcOzht5VFoZFR8DxR73ZDErBluCJEQQ2kR6c/aoqrEQ0yh/RqN/njQ/CxIAvQkShBT
Qc0Gom1+8aDsTVFshKiVTclhFGNWugEIjCjlDyaBLMvn266y9fdB/AO6PjG6C0mW9ZpYCsCaa5Ra
VEx3BZi29vjgNr4rXBR4sLwSiqEQsP77KahzMddfQ6oUUM3OV+ZfmHbUurd2HXAyLprrLrwQF5Ih
+UKWFLpbapREnaEh0zQgixUQnr3tuQLpWlQasEUYiodozVVZz80RyePKsp5zZPOdfm+r7JiU3GuT
PUFFKUz8z5KQ9ASNFkYMpMDXFvFCUmFJhfBDil4ieBFAyePdPvtNK4BLghLBQSySx2bUslYyUk7W
s0VOgGVp2TF+49TUPwu5MCEFIiGNO1TZbD0PEIcLmpy/uD2IQm+vQ/LhKyPSd9kMporxOayjcufu
XGt9d6xJMr1tRvMfKwC0QfgDtCZXyUIG5o8KQ3TW8+gUQVqrx5gpnruoe7F7czUXdqQvcs7x0Cvs
0no2Pg5BfAZ7y6lJ/Pa78Un0IsdzpwDJ+h5PAAUP6hcqPiRdKgtiAwsQa8PmYp2NyevB1kKnN9ZI
/reB/xoRAf3iUop5p+W6WljPytIcGq30UxU8idOe5NimV1+sRYo4k547eWxiLRijQudpQGna8PT2
jbm2vBo5DaJaCv6gDO7QMAjg8YzkKHTx2VMad0+wYMsj0MXFtBGSVSBuJP/uSqpwCEtbz+BMUzqM
Evy8/f1s7djl3xcx/OJgzJgU8Gn8/bbMUFR3zxMzfC12d0qcUjb3umOXZiQni9s6tqcyxfnPxmdU
A4KcFcQrivk41xMoSePndywLzoxBlv/H2nc1t807X38izrCA7ZakqGbJMZ1+w3nSSIC9l0//Hjrv
L5YgjjBO/pNLT7RcYLFYbDmHqBgb4AyhVog6lsg9BQP7lEwHdaodIb0IHxP8Vgptxhg7tHEz8HGj
YdbMjmZZD9LU1Z+trbopTvq5lV35sd8QP/FtT//xdr3QPr0g6IH8FjWt6+3KczYbFPzcATzptkzm
HW5wP9REQ24vl8zFg/VFtUs5i1lemAUYRUmIfhM9kHo59fs2ZtvY0PLNOM4V4Lk0uqkKyjx1IKM3
SUXhURnk51OqDV6uJsRHh/LkECaNoEBFZzyWKt9QNW22lU3DTakY30JrkB2SEuq/eYUwYLX0v2G0
ESU/ztIimwIJheokMJES69RyF/XEJykVhL1cbLMs0JUYzqF1QFCvUaYiAVULZ2zBJTK64KYo3kiY
81sO0kgL2DaKKjq34bEKnBA5NkgQktLpSzRNg9Mjk4I5HJzOcjJdBE+x4hDQ2vcqkNt5q0U7WNFD
saZ4p0ifQTJvi5jNRCI4n9ZHQAZjSO8HREGC2Zftk00FXQir23OhBefWlFKTTCIhJ99qzCHzbkwU
d1IfUhHXu0gV3tp60PHqy2pJ0Ye+PRihBm7YzX2LXtEFrQULpR0iA0PnQeTipuzLPIeb0WnuAJvc
MfIPnfqRhSJi4zVB6NnAsCRo0FEt4pRRJTCgM4JYqsqUjTklh1Czfw7ScGB58+G+TnxH24uDwRgc
XCeylmhR4uy6q6c67WlrBIDOGlyC2COiyfhfZVn1mVRVcay1WndzgJRtp5h97/O025Iso/uElF/u
f8vaFWsjObeUl+E1+ACoCaehLlHOCjqr22Rp8VhWolPMF6x+H2Nk/jCTAtzom7e/ElPFiLpYD/LP
rVfvu222HSOHPkz+8iwPN7PAPa2tr6a8CuTLliFIbWW04ehB/MCoU0LiuJvPbe2oPiZut/H2/hry
WQdeQX62RxqaSpELqgetH27JZty1h2rPHPRlOW9sJ/0tCqyLeLmCKAP5weu7qa0nqil5pAcmK5wJ
cJvDA2q4jpQJQqMVu0AP9asczofEc5gmRg03JZn7xPwY6YIkxhKDcHfs1e9zxy2Kq77UZeihpGwZ
h9rHpA/QNdd7MbOfRjXegQjwG94j3+7v1coxx9WFZD4axW3zBuUbVbc8ysuQBJF9niLmRGi7BJp4
JHpYLN9/o9+rHB5LS8Jw79xLkJObaFbadOglypp8I6MkFneip9OqI74Qxr2a6yRGianFZinjGTTn
c/UtEXXXv9Th7ynEvc6KVDErEmHD4OR3E0iUc18KLA+UM0G4W3iU1Z0+OKYAs0OwXbynrDQzmiNq
k0BmjaOrTpdictNy7e4vHp+XdsEX94AEklhGjP3Snsl2US709EAunfk8+YafPMqZIwvCdJFu3FFW
qjiXWWiSoO4/NbLb6xj4qNzqjThovz3GhXFwJ7miclMXM4wjHo9284sA5T1/+wPnavG4wyzJHWZb
eoiwsEv97LOOuC2R0fdyVBUqSEatG/trjMstm54rYcwmDUGh8Rkldje0t6SI/1EIt2g4TXmTMIQ2
MsCoDvHEJIDhIT0ewf969z3Sqqe9iNa4YDozUchuUN8MOq04Z3p4NCSBzxNJ4N6DlaW3VdHA0NSW
bQvbOtWWqGdidVNeleD7a1WsjZ1JUKKQ34e/KNqeWLK5v04iEZyTA/Zdk+UFRJDwkwWALbv8SPrv
92WsHskLNTgnF01GNOo5DHkCQhDNvlVqhg4GPxY1ZqzeDhdyuADQMKPeNlrsSJfszDJ2s/LHHL/v
S+pY6Sywr3WdQEqDVjEAJfCjZVaiJ10zKPBs5UkvD6TpwT27YboIl3hdpz9ybK7ZJKnKtJAoziVp
dKTr8uajbY6BSTGBsngeXYT0LNDL5uyhS9HiH5aQV5ansHyYs8wDWVcohDdft7tXvTibmJlC266F
nLze9aB0YQe12t43O5EIzhzA/dilUwRvg85xJUQm7UF9Y/PH71sAEBn/3wrsxUdc5DRmBsqWHo+R
IJN3qvmgDhF4zbzpn1drUfVCTlRJQDlA9SowKDBQa1nJHbwIvLoSBSRra4baKJ4uy8g1nhbXgvS2
1PI+Q5KmGIzCwxVnO3VTxp4cI497f3vWLA2dLGC/Q8M2UJs5/9l1xign+aAHjRTNTkJqNGXUCpsx
gG7MbjQNYyOQuKoc3rwAdzTQt80/RgkaMoAQA+USBcUD24o3RQ2+Ni22BA5vVZCFChJw69CxyD+v
2xxQRFUI5zApACH62fyIul/3F29VwgIiiI6JBYCYWzwQKw8mkJP1IDMIkIGU9+hrxFiaCIdobY/Q
zYK2W6AvolWH8wZxXdmhFjXIEwD/RfMnXBC9eZSoaLpo7S5degIVAF9gboNvkFasuNOnJeeBSdao
PBnMv79cq78PQ0PmFvTaQNO+Nuus6SMW1hI2pDiW+rETgYeu/v7S+YHmEsRQfEo91dUuH8GShncJ
c7LhkyVqT13diAsBy98vHMBgdHJTNjLcctR5oerrVedO7MOsCSqfa9cN6ndoPUXhE8kLbqEiYHGj
4agnAdDOUJesvyYk/mVU8scZFKJWJypHryYxNDSaYMgFTRmwsWu9qjlNWF8wPSDbaaN5oO8+1YC6
8vpNvpl2Nl4KP+5bwtrBuRS47OTFQtJcsSiRE7xCKuagBA+CkJOcPN0XsmoOF1otH3EhZAxjqgMV
EamZYe58u67jsz2WIqyDVSkL/Bkya4DF5Q+nSnoi9SEeVwWIkiNAUcREkPJcXawLCdwlja6FHDPo
yMD09UlH/wpdsDAFvlKkBWcB6P0qyhqdtkFiA7c4m/1h+ptnB8YG/iwUt+exUaSVuixUKrGjPVZB
BioJVsvu/V1fnhT8W/5SDLfrNJryfGBwMoP9rlQcRvZNUzh28oyCRKqIWoPXpCHph44VkLiDrYE7
qazRhryKELiPrEd8u4vwxKbbTPsxJQ/C62ZtkxbnvOBXgTuK989d35VthRbeoDMrp9OBwASArPur
t2ZrlyK4BxsJSaiMOexgUpunYQLpfaJ+SwxRcX9VjAayA/QVYXSd56NL65EB2w/VLiM8q7MOrqhN
XeSCQGO5fXlLwDj+/4Twaaq6MEluawNIRlNdfqgXYEpwH9QbC2wB5zqOmZ8aielmZjkfm0iyn+8v
5dplgWE+zJeicxMDBFwQZ9SjrQxRh5dpcsjZY9PnblR5MUbi/k0Ot2VyO6R5TRq8gZjdBo0VF76u
Z0Gd2e0uMYDUfV/c+tYBFgSTpjr6WLjzZWRtFklDhQJM/AHebtRmBxfUX8ggyOsgJEUvKh+U5voU
Aj4J9yxM3mFR6kigmo5bgZTVDcKjAVjj6JFANfn6fuikLEXQmC2pgwzIrw9jP2+Y4UeziEZh9dzq
CLIBk4Bgnr9egexIsWwFCVh4SrWvNROEC6tbcvH7nGeVMiO11b7ElhDXbMCfPh3iN3LpvryxQDj0
RwdusTRUqhD7QEZfnqLiP8U+x61guGx9P15FcNGVShNJwS2BnGHtGdNnIv9SFVeR3kiYe6MJdy4b
MuaDlMCAw+wYF+g/fahEperVDTdhwPiHPle+ByvHYJSJoRHkrEmY/och4uYd0uWD4KZbixJhUn+k
cNs+t3KEDMS05KWeqtkBSLcTke964dfWG/F0fq/ZhShu9+smk1sQzOOFnaOb0HKG8RxqD30dClRa
NYELOZwJpKpaFGzEwR9awzNI5TRFCLgIvd0VQPv4CydzIYuzgzHEZLpS4LUQDmVgR/FG6fXJSZVU
dPxXjye4zzE7h3Hlm4bnrFFD1R5HvBrs//R8TzXqpOzjfWVWLQ49yJjLV9FWf8PUUqGSWzK8GPT5
jH6DTWyIJh1WI51XCSaXApvDbswqIDAHCvr2SXIAnEEPbmuzsryqd5W/aSVA5uN/CvFQRLOes8Sw
cavF7KEb9joGBf6m/nIpgourbS1GNJ1DIxSfgSaotb8a6aA0Aq+2ekovFNGub5mUDhLGeJYwIHwX
0nelofmm/B49ya4ZR959K1i1NODwgMMYs5o4tdeyKKLGeEhwTJP2IezBFP+DgI7u32Rw4YYap9Qq
ZcjQRz9R/UryDVHKcPU9CnCOP3rc5FWAtpB08J81El/70h93aI6w6s3ohk6+GXZK6Wjv/0ktvvPP
tkCHiE5QElRR5gHp8ITj5GoZEVST1s/pH83494JShlpbaBADJknaP2X13wSdryvHU1MNo90kuglr
S1v07W/1jWm4+r9ZGd+X3Sb5qKJWhOC9OGMqe87f1YPg6S4wZLIs48XTvWVpmqkdQnet3WbTNs2P
LRO4/9XGhgsj47sNIgpUurjAVkiqm8PImB9tayBK+qqXvJWJ9/cFerEv3MXWYk6WJAn8c6UfC9W3
K1+tNvctePXuvBDBH36posYwYs1owcAStkmzvVR+70SxjWhruPMPLjJqGhRihiZIuzMr3mmFoDAu
EsEd/6hVQZCsQ0Qu+TbacNkuE3VEiVwM/zhkYVdnfQ4XQ77+LvjHXu+kx+G7tF3adqbt/c1ZaynF
UxDtpEtfFKJo7hroamRWqxoGEP4MT2Cy3xTb+jgBFqt0wQexybfWuRDBtq5axIVM7hTVVLJTK4Qz
aOgnc/bKUnPQy2mJANOEui37eXFau6HKSZdhv8jJeFLdxtGOySl8qL7PrrStt9Hj/OUfV5M7TogN
6qZa3Bw5mc8lDm+0QfKydfuD7GMib0vOnSgEXreYi9XkzxeLl3gR4cJwCLe4k454+YY7A1NCL1fS
u/CnQMnVY3AhkDtphZbJKMJAoPWhqx1yWFyUKjnfyTNABn9EbuLlrip4SopMhjt6DIiqcSthYU1M
HDbOoNveiJSW8V6g2xJb3eRmXnWzuGiSGXrC6gomoyjoYUMV2o9O049sAYHcRp4pECdYSb7wMPfN
EBYdVrKPP7DWTfPRqUT99quNeRcnnMc9qNqxMWoQ5AW9r/hLEn2uXcOZ3SWFXhzTz4IVXBzGvRXk
HIoyWYmtEOjUfpYxDqjs1C+m7SKS3dRozgvPzeTdlyhaRM6bqFM/FiG6XwLNOnXGEYABrioaQxUu
4vIRF65k0uUutZdXhvbYbZY5mTlypMQxtzlcJEbSP9zXSeS6LM6RzFlOaL4oZZ1Gj7jKzniXSM78
VOxVB+iPZ/O9KUpLitaR8yOhkWht3eEm0CbfBktFpT8SJuhAXPbinnFwrqOMgCuuLMe4mjcT3ZbD
/h/XjfMTVlRNYT5CQPih2Sxtr6Fnzw61HcOxHNWbjj3aD7/dFypQim/CsCQJPdINZCZKdGi0+amO
S0HkserkgUK1gJcAsRj05Nf2V8laYSUyNkd5sb/UR5LdnZ+WHsAMUx+1f1+lZR+4fQKpHrqgUOtf
MpHcIaZD0UTWTJEawPjwRpfHX6mpZIcssemZzVXoGHpFPW3MU8FhXjtoeJQS/QXMCagC3AZGeSzV
phIjxlo4ZSfc1Fn5RU2DdoFmjg5WbvjEfJpa6mSzDbQzEUTWykVzKZ+Pv+ZZV8KktrXAJBsr/FnO
qasYflaPm/srvHLaruRwBRoZBIxjjWx20OU/zTmoG82Zox/3ZawY5pUMLpFQ1w3RmSZpQTz7Rnwu
iCCFIPp9zkr6EdkQ9LFrgTpvum6nEMGlv/YUulJg+YALr5sntUzmAmYIuOKN7jdb88xqBwBPnrwL
Rf0fqzb/ann8wHWaqCUJ8Q4O7MFwY7QdolsrhtUZxmHMf8mTwGuIDIDz8BZFn7RSQVzb7EvQsDDZ
TcjbKwnI67+AEWGUA27jev3QEzZSHHEtkMNPse1nen4G1OK2ykWwuqvKXAji/HoDDuaqAj1fQKXI
jXPq6Z0n0/d/Yc4XQjjXAEaKOa8wTRL0zSFV/9MSwct7+f+80wN0J7o0lurYTZs6SdokpE2K35+M
bylGyGvNAnNIu4WdO6BZCcbS+sSS8ud9tZZNuBEL8HTgUoKj5GbQOzLJpM5RpgWsMJ71vHflmLq6
Ur2f7HkXtub+vrg1M9cuxHF2Fw1NFjE7gePBXLmiAzAhcabsv26q3LB+lv6mEg1Ar1f1OBvUVNQ2
UxPyoumR1HQjt37S7+ymA/304EyiNICyZoqmiTE82QL+PVb02uYrmXXhXKVqMLjad8XvtkAF7o+J
O5bu5Ecuc9hXzLZPwf1VXbs2wEACeDgL4AY3I1NZJunSiDn+YJpPKdkzq/MwTN9TUSZ1zeVeyuFc
ujUi/ZeDpz6gCOKLr3MsKgqsXsCXEjinPjVJ1M2RrQQlZl1c3dd2dDt1TufNGzyZPSJYuNvtAoMS
SkVoKwLKrMqPtGpzZWghAIACPO/cWFK9LpedMU0Egeet1V+L4aw+6SdaTBOmv4rS/IjJ5j59z8b0
SZP6cwfa2NLURRHbqkTwcxDAXYAGma98mOOEUBcgWQGGX9za+D7mn+v8keSxO7Kvrf6xpoMDdD0v
6mwvp4WHM7LL9A96+EtnzUaPfwyj4Ma5+SKABQOyy37hZ19wH69PhqWFeWJLFuoKhXTQqvaoFMxL
02SfWZXfG/berPIv94/FjW8DThhwlQB1A7AbSOcPI6HVWMqdHPTZ41idKpo45QCSTGT/Wdlv7wu7
ORtAgbTRLIaWxAUXhu96rAdZbRMJbShoELXMbd/v7v++cruAVwJ47LNyMGNrYGYLDrgzYYYjL5Ac
6K+hUeLW7eBSY6flnyr71OMhP4InUe6easvYSmnkzCGOEnmX43lw/6teoKmu7o9FbeCSoq8QEMq4
u663NcokmymR3gYm8Jnt8gkrtMny/yIz2kV2uun0p2nsjkqPgXS86oopfWzsvNkoU/+TttU+tJF4
kHcV5npV9ggaMxBCMKv+kssbDNE7arSdQGk6d5ieN4EdX7VS6mRy+hSz5DyVouz3zR28KANcCLQs
YeIckNPXyox1RCJrUrDE1inRygOdGtcsnxNFcvv0WckSJwPR6v0VXLWbBdoHMJcyMHC5BbTaxGja
pdncmt2W7QpNZDerSl0IWD7gIozVc1oCMH5sYZjjB1ohJTLsbe1r3ymARpe3OvmlRp2bjec+OfR1
7szpM5ml3Zwchn70auWxbhoXUA+b+3rzrhfaLnDlAKNbPBTIX68/K5SLDlyK9fRDnYBoP2TbeZB9
oC1698Xwy4veEiC+YEBeMUEOBFO9FjP0km3GLSqmdb8sbys6ljdqAApqobmxLRsgcTcY5WMyDZWp
S9HzYE4u4MqBUuAkWSjYRN6TAUkPsxwLaw/6tshNr3NUVdLQjm3zaA7NI4sxVRiSLeaJ3UwbdqCQ
Eiwa72p4cdyipWDwqmpF7x7T+nMSg0/2va0/ZeOn+jwAcOj+BvELyMvi7H/QzHHuCwuyAOnY6c90
nt51KG78kxR+PjhKqmE20ff1mMmWNw3pQ0hUJ53N5/tiBPtkLmfx4qyxJkrycgy7x5YwwHw6qY2h
C6lxpuiL1ghuN8HC8cniSZlDQ+mi/jGuLMesB7cHdFbVloLYRSSGSxVEI2gfgUHXPVpR4tEYzMLV
4LSMbu6vHB/C/jYDwKzaIK8FXBwnJsO6DXJu5adOBc1fdIzrYw+oiUkSmBvvD3g5nGlb+kzwAjHz
k8VGB11OvehGXDeBV0U4e9aTJhzaMsxPE7PBsLW35I+xum2XS1hEcXGToeCVWZS9MLcORG9zKkMZ
OIOHJbmOhAHwnov9UnvJW4FXEG3RYikX0rQ+sfIyn4pTGc6uWW3AyOA0+mLnwX1bEO0RFy4XOm1z
Vkj5qY6ObfLcilpcRL/PXfMxUkdSaEfFaWYPc7mh4fb+9/M3Lr8t3NXW911qUKMuThP5bKJ8Lh3B
ce9U5RNI0LJip1m/7stbP6KvJsd5HTkLMSjZQ16VHrPh0FO3eOtMD6eSzomYezNmSlYVICPo3ZLs
SFyCIVHgpAVHhx8pTZEFYHbHyhNQV53IPDb2z15+asNz2QmcmsAC+CGoWZJMqlRYMa14nOcTSwRH
RbAj/MtDzZME/bVjgYGRD+pPWftuiXD6RWvFnZE+JTGYq3AYZbD1AKU4oWfdOhupX7wV147bep7d
oO4SmlnJcuwLIBJ/TiXBrovWijstmFTWY8ADFqd+eJ7L2hnlE67L+yfkJq/AK8HZr5aAY2AAb/ep
1F6ADFCYceXKm3xlI++aoyRI5gl04tsCKcunGE0pxSnUB1Ac+JH+rcaT7b5S6yaAlJ0uo38CWcNr
fxxb8WynSdY/ApYtHTGTQI18PkvIWAOkk/bT9GwnvY0yqJFO9fv7slcVXMDGMFKGMRuZu+UKAGlU
8QRq5lExMWBeO0WJ/kdl/pvb+kIMp2LB+qbqFzESi4G0lXvK+NbxuBfLuBDBWQZVyoZmIUS0bW5i
di1THfRHvbW8yUnh48+0YFOaSn1xGlTdHYCiVwyK14fx3/idV2VeAoaLK1qvdJVVFsQAK+aQl4rb
jdpjWrX+/d1flv3y0c9rwwVRcpo0aW63xUlRH6SOOWUnOK8C8+IrgCBUMzMJlfVTSb6n6ecJ0TQL
Bbfm4iFvlCCvx2f5hsu1mqc2LAyMHTRNoKq+GSkA4d8aoyinuarLhRzOU3ca8IAjs2LnGvOXI5v9
xPzOEnPzF1tyIWVxFhfaJLrVzTkzsGK5fOwsgIhPIoAbgSI2dxgTBZjumoQ3VD+9M4nbJ40jzFaI
ZCx/v1Cjw/vA7JG/fmyt1gG3b5ih8BoKKnurQv6cEiQHr4W0Bk3B0Y34r9OBATr8Fw4aHmz/KIS7
1pJBy5o4s/NTkW2z+szssxr+0zFE2eFaD5nZdk4MPDXKCpSmhfLJsqngcr4p/V8fdaRSrmU0uaaT
sYaMpHbUrfWCdWW9HzoneyB+vQ1dEZSXYHP4rqSsjQ3QZOJNQ/sPmB+PAKaU/du68T1JMK2K1Mtb
M+kedOu5EqXcRCpwl6NBzTmXYrxf+vC/UfpcyO/G6fP9475697+asMWdxWFKqZYYEBEV4Q+qJ/u8
oue0+l4CpV5KDYEViBRa/n5xKttyBsNhjOhf1o9h66Eo2Rr/dNOjBHQtojdKNWdVWZxiewTBZeFp
qiirJdKCO/ZsCKuJJYgBZ+XX9LWyfzT6/v6uvBBb3NwpF9vCHXq5aRJtmrEt6nb21Q0YSDeNX7mx
jz5MFLEMvz6lbrGrNuU23NyXfV+7m4nrxh5GGcj0uPpbCvZ6e45dPc9Mt1NVER7wTX/YtVMAh/n1
ZskDGL4rGzFTXDjZR2s7oNGJvGu+RPvpM6CzfHayBQUtXjvwSRCC2hGG/zE8JqvckWppzVqGhpyj
jVx8Urtl/z0EPMb9Jbx5JfBSuFOl20xNu7JSQCpYbAq12MsRIDjs1LPHyAkl8/NYA72XaJhUsreY
8dy1Q/8334BJCAUknoCJvEkom0meKrSc5+OIhknDZX62ZHVMt98YfrntRBybqzqDeARtXYBWwag2
5+DzUYkVZTawsiCuc+J3+i722mOcIosko9GFbQVrvOzU5RFZ1thA5h+kENhMFOaubUfRS4Y4WJ+P
S1dNCCbFhad30x70GiS91i7emJ5A4mKNtxJB2WOCJgJ59MW2LryXbPcMgCvQEDwebuymvhmomkMe
9cOSJgsLwUG8OR0vGoJNDKz0y0gLT7LTgwQOD4peOWoS2eeYbJ5646SYWN70NMsfLMA4KkX8OU0i
zCQ+5BOy+IQ6kvHGW275DHQiLAiq6H3ReI86pR1AuXIqH1PtIUHt960ZiOX30egABCEA1qDMzG2k
qk4x+LhK+ThV5zIBEGBDXZN+1EbPeHOHD2SBRmhpCTQVMI0Rzq92OQlpYgEloda+M83LasWxRcU/
/kp9kQE8VPR8gdYD3BfXZlI1hqbHMvTRmmo/GL2EUx5v1dh27VTbjESU9xDJ46I3farrCrVQyKOW
AyIRafY65WMF0NuafHr7EUAf1h/d+CguGbVOa2khH2WEcOpm3pW7dlM6aA1wI0/EZ7V4Se68XQnj
UvlpV1QFuD21Y5cMZ3toDqA2E3jJxbZuRaDFBi7yBWX2eq86NoJ3G1Ofx1mJketwbRDBtfNuSN4L
Fm751htBBNOjqEkALok/RImaJUY5YuGGg+IvOK/WAzBusHDxJhbkJNd0QgfKwr+9EB7zQ2qtHk85
jZh8HCtPag6zto+G584QjNqtXKQobb9K4S7SeVBGNsnYnBxU88rY+WAJ2w2TiNFq7VpBywVYywGd
hGuMx3nQZDoWUQtter9/MFzM9ez0r9le9eJD54ja/leO0pUw7ujqem8aAGjXjigE/yBNt6nMGsV7
9Se1UzeyY4FVrBg4Lgx5ucfQ8IDWh2vrs1qtk1pEese6Yae6U/wmbwTh8Mo2gecFzy1QKyoGWEav
RUidISlGUmgBSmW236kd3UctbujI6r7dN/EbZUBwaKLdEN4BVD83nUKAqrdltZzghlrb60rjmUbd
9r6IG8tGX5oGyksgV6iqbfPZ8HlgVoiqqBmYqjRtm5g9yuZAHuRGAge2Eo6CtbsVB8wZTNGAqADv
iJvOggJjLYnEUu2oz90DltY1KH2QYuLaVBgx3kQzaA5DOKouQSmgztTFMi9iC9AATCCH7rSjior8
e6LFyrkr1cFNuhwQTmDNcJK2APA/uq76Snkq5PiAGd7SVQ2oHdczEzjG291c6JrQP4q2BFzNGud7
8zQlgBaNZZDUKY8Zm/ddJujqvT3ZoAczwcaKWNzELI3GhVONwgC6V0XysfVs29F9erBdKd12noUp
ZGkfyoJ46uYogHmTAEkcHZUycPr5GWTYVFOqUyofw/xj/6OgxzEV+MTbRcPDAqRAQN4Dxyy87/Um
ll0xmq1SQ6Nmb5ODKeLeW9EAvZkIsHEIcM74yEItC2uS4xG/3xmuPSb+gGBXN0Vlx5vmUwRIQLLH
QwnoPgBe15aDcWGMaOhWOwUzokF4mjaFQ3DP19/UffE9fGyDXbmtdrmIvWnFGsD+itBCXXoNgfjE
OapOBtcjiYBZ1Pvtw/LiTbby89Ku2W5tTw3uO5KbhdTBEAVGOXlp1QQFCWfdZhRl6jRiDiVudxJK
qla1iZQP92XceA/UmpbIGS1J6Me6qarUeQXqra6WYgQU43OjHhfE4YJ1h1YXkabe2B0nalH3Yr80
qppjQykSEnRDJF8V5aFEv8/ZQ6RHRRJXen4yOzich0mE6H67+ZwC3MGR2lGaAOiUn9LCsZ6sQ4M8
wDA4We1JW3YovokGg272f5EHom11Qf+zACN1vWDmVFkRiHqR9Rq/5t05ms4y2d3ffpGIZU0v9kTX
Rr0nNvKdZICB9aMGDgobUYSt9cVb7ylOG277m9qYzLnG6mXJs6acR/WQyh8GKiilLMHIVQTLSeGM
wAadCl6kSHaDeDqMmj0Z3tvTScmbY9O7rPjwb8vHW8Skxr1mIgHWROy5TSa3s8LnLrT8fxPDRWC0
M2spB73yCe0CG1MZntruIcxEIOeCpeMTB61Rm0lWdaipIKXnlZj5ARntu1yan4sabA+2hinCdHNf
s9Uz+2rihNuusTSQNGFLOTLLndDCvJkaCRbvpm0Id4NimMBlBGs9ard8ip2ZjBGrQP473ltbzYsO
7aHYL/OxkScathfKUq/PU562UjJKkCXtwifdV3ZkX1Bn8jIv8kVMGbeZF04xzj8wTF/2YQvrsz5M
h3KvfJ69ZBOj1J90bvlx8tSdiEVgzV1cLiVn72rHqgFpg/KkKO0GsZKT1OlmiCeBq1gRo1tgO7YB
swr4Yz7/Ydfgba6LFFi39pZScAS7raglZmXxcIuj+05ZqONBp8rtFCkbFspDHz6ogJezytorAE7e
hgCywyux7YbDUKvbuKi9XNf9zgzysT7XhbXNMBR5/wy85ByvfRaqSoglEI2hbR/twddGo9stm6Jy
CB9YraIMSIBsU47gTyuB80lIDtL38ltMo08pBdKsJqpuL3t2Ld3GGA2e4baKIApLcS0dkGThoJRT
/dCEaGygWUT3wEsk+1GqqaPTSd/alVILYtDlXF8JtXEql5wv8qK4wnhwv6EKddJMwN2SGyCIbRW7
crDMIRG1m/OWBADtJWYHWbuB1g2A6V4rR5N8AjKejISjMh4H+WOKop6oBfLGlDDABhhEcCqpeBsB
rJs7h91oql3fZum3yu48PMydsj8Q810W4R5Vahfwb26L6rEl9Y+GvrdY5WQ9ccde1FB2E6DgQ5DO
A7gxXunA6eM/xIzTUiVorv8aTeWD0uSBTMBbZg4+obqvA01NVzNXssePc5+6y5htWGTefWPmNxaf
sDC1ghQWPMgYK+DSfOiVYFrFTAy2A+AVr4xN042f9Ib6YRHt7ou6OTecLH5EREuirG1mpVwIVMEK
U4xo19XSYfrV2Jr0RaoAmOx0cSp9HuN22NMupqdQyd7c8YBcGUZ9MEYBai0ozodpchfjoSz1SoBx
seacWLr0OBVFGOTFOAmim5vVXUQhBwJmH+S6b5hKkz6uC6O3lKBfLHr4iEjHm+Onohd19C3bdHk+
X3RCDgNAjLaKoSJuG5PW6uI2hCAT7c+jvpHn0qGYf5tT6qjA7rdHhpHC0Lm/o/xp5aTy8+BmHffZ
WFA1kHT5x9BKzO3bLnVqw/rvviA+7FgE4ayCEVXDyDTSB9duAc/JVM8BPR9YxUepPefSG7shlt/H
hBAYhTGMhuQE5xGwrA1LQfIYaBjVroboHNXd2air4L4aa+ZwKYaL3hkb9SqVjPBd0XxrhscCaMBt
+SvRqOBQr+wLrmJkQLBSCKJux+uUzKrhxwOjpG5meAx0iFQWCFkxuUshfBOhqWZ22NhWGCjaD93Y
GIYz4kmS9Y5aDs5gHsJGRBkhUMvkrGDEnavlURi+QKZqJ6lyLREGh0gEd7WrUUWnuKPS/6EIztZQ
BQT9TfZHBMlcZgjK0fzLAOZ8tTWcnZX2UFXhNGZfZFB6Rl7S6m3qaCatDUdZOlh8hiaM01Qn+TOT
wLj3xmDht3hU3lD7QK2An1PLOxXNijWSLmoVek3zNZnjx3nKHKNuBZL4WIiXxMVClZFLGQ1DIwAb
vOaVNubDErVCuqLLcZVYNHMNloh87bqN/FGPr4QABanFFIgWgvfnXBaJIylPbW293bViC1+FcFbC
MjrOcqmHQYaQgNnpSRmSTT7Hz/c9kmABecy+LKHxrPVNGMAz/dAb1PKVj7E2vFON2DGyUWCXtwHP
i2G+arUs7UX6ojKbKrNizQqazZKOS7129790XOhmn+7rJpS2uOMLaRoNR3Cek9/SFLy1/k+lLUt9
Ic1MBrlDy6wUjD4NNI/5ictMQOvMLh7iO5CP/aN2nO1jjBZDIoSEL6lN5f+R9mXdkepY1n+lV71T
zSQQvbrqAYjJEZ7CY+YLy2k7EYMQIDGIX9+bvFXftbE/R2XVw71rZTodCpB0dHTOHuJy/Udpc3aw
PC3G9XlE+XPiFvkFvDgLUTQI9sxqutC0nCYesrK7U3CoC5semnhGr0io6fT89WOeGHiZYiQ1jFzS
VCVHW8Og+o4HhyKvYtFHonmgzoke5xwXF1nU201HFgcMYdnQm5WdHFu9d4bvlnNiRZ6IHEuSeSLA
VoOFZnL05baVF6yKO/fEI5xa9EuDwkTP3s/6H1sMyyKel4WMZzTk6WXxSULz7oUtDpqkdVromOOB
cDeXIXPUts/bm2mANtzYn1jwpyZnETs8LWC/TLAEi8bItmKyWRv3YLH9LtRvPlPQOUImaKLf+EFN
yqZMDrmGEkDVm8OqAEt/nSTq+utl/dmLQ48LpHT8Dx3UxUrre15QAYTKUTvOxmUvjDq3dLBC7iYn
FsSp17YIgkpnVTUlOK186MoGV9Yp6+1Ta3oR9mgKfUWg2JNjILcmTI5Q/GGQ//76dZ1c1Ytgp0Aa
GEa8HAS7ObhO2wJuxKEbWhF0y7bVKZX2Uw+1CHfVGEzCdGDsnYEkSYtoTjVPWjqeeqgloazLCZp9
jHx2Gga/L6f4/uhdcsqsVE3gRGAdTOLSgh18Cd3B4VR/97Nl/SZrWWLLGI7bwM4xCAcb12/60BDJ
lsk2HrS1/npJnJgiz3l/3MIojHvc67Ai6LZml3m59eTVfzbEIrqlSqZwRzfoHK5d+yLLTofrU08x
//xN0mARlRGTFcZ/OgQ603Osoba9TPFqI+HO2GOVzUYTzvm/ct/4WFGbF9ebMZaPEXCBLBxMWxXH
fyR2xio0b9TqD12cU5ndp2/tzXCLmFbWeW6QCVeoAlyyGhvTqu/7/lRz4NML7ptRFpENtP8OgjC5
cQRO8don9RVU/7ZJakde6T3Umc9DrpywTk71WD5Ned6Mu4h1vCcFYMY4wXPlntPC3fpQ/qHNLWHs
aPR2VIpTJeVPz4g3Iy7CnU8KIb0R73MEphaMhlMCQ59Huj8HWGZxlCYTg9PBH5HOXP2Rq86rw96e
TkpOrI5lFocq0pQP2vsV6XLjkcu4PeX19mmce/M8izLBqHyvF4bCFHXWwVUAfBf0AaamoWWewpec
fHeLQOfiJqgb2f7zFpOt+l93pj/y/OLfyVDfPNgi5PWDqZHsIFgQUm8YaXcNeXV0Hv8bgfXNKItw
URNuTx236DHjrHwtWzfYEl0mWVQqmZy4QJx8f4tg0QgydoWD5dDGxcU/70nohoEI8J+vvUXMGPns
HMEwWX1xzFIeDd6mGuoT2dCn2xUeWbN5LlwszcV2zWBIP6cn/7KW06cb6M/P//VG3xxKjQ3lLypd
cWMiDkXIglUk/M67sWtTn1hvn26kN0MtFrfZp0UJ/WB6TKZvFhJIQ0VZfkf177IcfxWKPBiYohTv
Ap2zmJeiBG7Cnr1w+vpSoFjDs41tn4L9fvreUO+yTUC1LLQH3x/mvQ+74VZgXizVrEWQbHqOttFJ
s7xP39mbYRbPkjtWZ7CaIckie9r8yk8bevbvlUJhgGMDQQXFsCVWL8i8hAoAAee8wVNz3tANp+pB
8zVneeH2HZiK4iYEwIy9iKO52zpDZ7X1nXaGGOKVtgfIJQT1oBAoSwW6c7aSVhXVUFHnT78fg0Bf
QacRlXL7Q0fTDwosaQvCxGU/oItKN6WeIOIldv/RMMuGJvHqqbbbgt24/aEIUBLqvvsnPWA/LjwA
jtAEAZDZCgg0wt4vvNbAeZRP2jsamRviqAjN8i49pTD6+SDzKLgXA4y4uLKCskVIO4DkUDtT7MOu
CK2UUNFTfJhTwyyWBMktg9Cm8I4E2Jm6Ql/be5Spv/ndaZnf2J8Ps3hjLmOZSXXtHQtfx0k67fhg
hzxvoq+H+Rip3w+zOE6nHOV3EWCYUW4Zvah+23QDa/ftYywiziChTMaI8I4w6Y3LVK6rgEDJ7hSM
5GPEwRZBxgnGECYWQ75fX25dz5gMTH3ZN6FRsV2eq5VNi01hlScOhDl4vY8I74daTL9jgGSQDCk5
emC2WPKa6/IQtG6cyyL0nO74+/MzI/bQNrWAfV32/SAZ1FV9i75in6QQks9lFgbpaJ1YBZ+9vlmA
EGSDWfBxSTboO1RgaA+l5kFJHrW0jDMDeQHs3+pK/vj6iT7ZPnAsA0Jjhoha5MNUpTAe72a7c5Rj
AMVBrfQ0FOfUGIs5sl3IIoJAPDxMoMWGRuO1oVmMV5SKtY9+MOzivbV26ROh1rbmUoUVlz4cg0do
FGYvhWMWYaCdU1a1n+w1CBRTgPnBFASqYbGlbbDAG6GD2bPLiCd0fczMWH/9cn+deYvV+W6MxX5r
OubWjE/Og9Swpw1+FKKMHJgdTrQMy0xGYFqAiOmFXWmGTq1C1oxhp8+nxt81Tr3liYi9Kd/a6UUH
HW0ofl5YWXLwRLOe0jaqUj8K0pvRcaJC0FUjmjMDB3xmQzJ6hKvr1w/zC6u3fBjIgaIkgBMYcIjF
rhaGYwyj05KHNAHCRXobnwxrVWUb4n03J5OFZleFVu2FybjtYc1iw2bB5xGBPinae6HMxBrq75R+
a7vyCS9+16VPrd9e9765GRC8M9rHmU6umtFYMZddtw68b89twiNhtGFq34wGHHFxGDIh4Mj9rZlU
bNvPRtntJn84Ouy+tNLL2h73RenvADk6MZsfljHQ+jjIkEUDV/ZRTX+YJj1OQ4sDDVTdMpCQwRKQ
pupPZAAfdv88jIusEHAjGw35RbqWSH/mOSIrxI9vpzbZ6sY+jP5wXY/69esp/fBEYMpAhhF0RxzS
4CPMX+VN4q6SPEP1DWjGKngC1TT07ev+FLX/wzZbjLF4nNZCF9e3ilkqBpzNHHt8DWp3cGJxnnqS
RQ2kIFJU7QyVbKqLRESKXhSneIAnhljecvAQjWo1xGjs8ftgr3PyKH87+QP5CqA5UB4AAsLJuZiP
tEsDWzG72/feC2lVaBWrqVt9Pecfltc8BmYdoDhow4L28n7Oact8Cd/ScW90ZhZ2k9VuKtZeNr3t
/rTKLHv+ergPiNmZUEahx46+D/hYIDG+H08JkvfJOIg91FEhjRWhWsWBBa5tZaexnQ+FiiCFa9xa
wht39ZDX60rLzLihPPDMM7i2mCcS+Q/lMgCCTJx5NgGRD2DMBWSw8FuRU1LKfdmRCytJV2NDNg5s
gauxPrpudvRxCH79Ej4b0v6FUsQx4+G0ff8O+qKGarFlVns7F/2NhFBPnPnOlhbW8wiKy17zIA97
Op4SOJ/n8l3EnrFPb8Zd7L1AS80C5Y37rFQxKS/bwgohp7CWuoi84QJAeojfsfXXD/txw78fdLEV
ZWAaLvwj631DbmXyZJ0yQj71+YsFXCc1DpdaV/upR63h7KRc4wfVC6xYGBYgGwqCOQyTxWyZrOS+
qdtmX7jCp2HPyDBFXTCkOzfj1YF5uXlpjwRsv9yqSTS6EMEKXaLJjV+bfFeBBxkmllk/6MKYJGB1
dYdzWcNU10WhTEw6c8AjGNiJjf0xPuFr+0EwW3aD/bgMHjQvW7BK/WbfVRdcsNBuB2zvE5P7Id3G
u3EIDaALjsuQ78+T8+bEKFO3MKvEqvdtLqG/nqyt3t8Sv/jJhASI8HfpK/NUIDUDMRot1hmF+X64
iZU9FYrYR58nm/JZcQMyjeOJs+OzBQVlA5Ci0ZPAflnMNxgeaT5xq9uXffXTTeTPJPj29ZaYP2G5
D3HCAjyMygEu3oslWw1pXUymL/a+CeEN73Hq17kqYIlzQqfvY+0S7+vNQMvYphMrAd/VbfdOWkct
I3FD7z25GyYnUmNseAe3gp6BiK2mgBzAj6+f8rMFiBsfBKqBTobZ0GKyMsvp+7oIqj0iWXGWJfxQ
MNZdem768+uBPoZTUAJnNijKZgD2m4sIk9a2I90JEcB0+lAzO/YKvvPy4HFs1H0joLUeGL8tZAIo
O0DPJoRFUBJEE35xjolxUH4LdtteykMFa8cZr1NA9G42E3VW5gP97e0M+C/uJrg/z+ACc37bb3Ya
NbyW1Anepg9piCCA/wVzD3l5SnXx49LEMB504j0cii72wPthAhf0h1wlzZ464jqBYYnO+hhI1p1s
jH/jiaAIDxYCdL9RSlucRk1GB5mlWbc3IObjyh/BYMbGuP16bXzczGC+vhlksTYm7fQWWOUK9NoX
GaRhwE5ACD97YW8HWOxlTpIRtS6FAcoN9UDd2AxXwymb149bCU8BqRNUAMDbAOj8/ax0kOfQqsDd
1G1gFyAUzAGSDZ/S+69f1qfDzAVu5EEWbgCLHSvT1KWsdtWeqrsUWNzglZ3Sxf8k/5upyH+OsVjH
LFNum3Q+3td3XO9g9ueAh6hDCwYoyUlny4/HE3jJUBtC8QkHh/PLdOLNprGL2qecU4UNc5labug9
EQAuWSdDmf92V2XmQCOfw/0JsgbeErWapcRnbTLqvcwKjirXQCJTeeWJw+mzKXo7ymI9FyOvi1F7
eCL+jRmIeFBwOsmVOjXIYk3nRKjJ70m7n0ZH15HnmQXu7W5gjlD8rfwhrKELcAa7QWelRMP2mdPn
sLYuqajjYfKaO1H13g6SRdW6ppTflnRqXn9/qb55D0tido3yXkYc7OsJvlg8zPptbp1APn2ys7Fw
LHv2WEDet2SMtTwYO4LawvdqukmmPHaTyyp9dQFS//pRPhuHgF/uz1oYgEgudp07iCmwulztRzB+
a1IdcCeLtal2pKlORMN5dbxPPCD2YqH57/8Cji3VqXjhJJMrkNp4bfCj9L+3pnmoOxoXSKSmIdhp
Npx4uE9SEAxpu7+83/B4S6mPvNOamQpP53l+8JhqylYm4fApWBW6acZN4Wqz/9GPnSE3Y53Xx4AX
fdFETlmb1hVv7Lw8SpMb1ims0afvAnpZIKaBOYUE9n1MtRyFepXbj/tGHgmcipQZJuJWdGd8eJlO
uRl85C7Bvcp+M9qiWNb3lHrCGca930PROmjaleVmsWoAZai6le2OsWWhhdVlqyGo468X2CdR8N3Y
i1QlHZsyZV0q91pvrSISFezCrpQMfXXK4PGTwIGRwC10ZmgikvT37zQnnc2ZifVluxCFvknqazI9
fv0w/583+ecY87y+iekW5Uo4MD3fwxh0nRTNiov2XDTlqtbNCnXOyMderYi8HcxTlPbPHs9B12c+
T3zXW26fzh4KfzTNDjL0RphnsRcEUXrqjvPZunw7yOIdDvB0SoeRokBSyI2pLgOO8rglVy4740Th
b0+g1D4JP6gJwEsKNjU49J1FsO+FdIjR624/BelW0bRf2XX2mKBTw9tTmfqn0eDNYMuwnQiX5dqd
un3uRAnUVllMd/kPz4Ic3yxVftJ38tPVgqI+VHl8NJ8+lJu8AeFEggOxn3SxmQqB9uaFjVq54NBp
ajJoG+UwsT2TQ7X+ep1+XCvEg5AMCOgB3ir6bO+XqaoLZWd8ppyZOk75S9f76774baaWj6iJvi0u
P9BrcpfRtXfhx+eUoF9O9osqAaCvvpX5qUr/xxWCuiChKCfgSgz1kEXsGhRuwwN08o5K3DbTZkhg
auVd/LNB/N/P4/+kr+Lqj3NI/v1/8ednAYJxljK1+OPfL+vX6ka1r6/q/Kn+3/lX/98/ff+Lfz/P
nlshxU+1/Ffvfgmf/4/x4yf19O4Pq0plSl93r60+vsquVL8GwDed/+W/+sP/ev31Kbe6fv3bX55F
V6Hke3xNM1H95R8/2r387S8Ue/i/3378P3528cTxa5unHx//+euTVH/7i+X+FUVJVDyQkoMdP7dY
htf5B/SvZL6jQRkfPwd1HkGkEq1if/uL/VfYQc6sZJBQ55N+1s2X8DnHjwznryAuQ6QHrCp/tsOE
K9U/v9W76flzuv4LMNgrkVVK4sugzYNF/Gc+Qfx5R2EBol3wKXAA6CvUwgiq0nT0pp1hZnQ1tI1x
G9DKfCkn3j7Y1phcZURb20GK/KwZS1rHjVNCgCYhnRQX8BTq2rDJQCMKu8TjVYT/+mrTDcTau2lT
XHbwgXjw896vog54V3SNfRWMF+bUF5e9lEyG4+h1/XnKZAFOpGlUiCMmBWyv47SKSFamsA3wxUNA
Es2jwEtJcYb8Fr9oIQdpY3Ad1SW8icVDaTRk1xiB164d0ZOfGUCiPlKR+XP8Nin6tatMv42szLBe
ABHMCTCcGNUrDXqf+gI1lWEgJFJOnl7kxB8ghJv7Xh2lUsju6NbQP1gjZLCdNMAQbf2RHBLHNc7H
RiTPmtAqZspUG90Geu3YdYH2aDk3CRvT1CQkVgfjbat37olm6jqFRJiCL4ILtgkvxCFNR9HELBVo
d5t+GsKlifVRxkoRjVCevK+FHtb+QMqd42XkvitcdfQc9JLDQnr6J+Cp5Q5fzt+mo66iwjfkTWBP
LPZ0MqzQAh+jwEA7r7VGSLe6gp0LUKTjavC7lfZVfWZ5uXul6xaWWlCRjdLCJU9TY6THKTPdVZ/X
5RmSrnHltsN01/aQEHMCENIr/GVU2FCVSCw/XRk4I4wI2jHWVhdZz6AcmY4rwsfhxSOEPYytJV9g
dChe86BtntVoZxcgnqe7LKD5mWtm7ZYHPO8eaQ5OrhlbjKvHMq0qkHJZt05HxaFVatrjRkqZf68z
Wh7BH/e+mV2ir7OG6LMpTQwYQbEiDQfXn7JwaCpIMdR+uSmJLi4lIvEz0oN8C6CJ3JaFO511KrMi
h2pwpScfuF5ZEYU70dDTOE266SXQKr3PO4eV0WRhMcJQeHLCpO/sTV82fhHSyWBNiJdu7i3LHC6N
zBdnIIDbR0UddT/X0Q8VK4bt1BFyMLNSR5ah6xswFPtvvVd58cQN3G7NvCIPXoo2wjjkzfmQm9n3
vraKb7R1AYLgg0c2WiRchTKd9EM/BAk0S0pthHVpGCGkvPR50KclDS041vzoWN3fByLnt4ToesUh
rfFiAvGyRXt2PJYelAeontKV8IPuwvGcfG2PbrDSlW9tO6Pq14Zk9Y8uhxZuPyHtrSxcGNs272/0
YJix8HmwMlI+TKGX0/JaljT5UaAvsi5FC3VgBY6BbNPkzIVqBfQ5zO7eEcJZzYjMS97m7aEb1MvA
HRHJEcgSpnuc89Wgt1j2zaWnbOuRFkF/W0oJbYasL8U2M2oONFpWp30sVFFGEMHIV1MRoCDbU3/2
cjTtq6ZJfTTSs9lnAjsg28NlsHWh2q+8uxoPsBXFAFa8YAY01t00iIRF9TEZ7WnTIKjxkBRpDcu/
ajJC3O78DMNkZUw5tR467bNz5o05vAhHFD+svr6iyk8OkG7Pt22ajdsg5719T3GKPlZSwFsBFmL2
GPU0ZyMg3IY3hqlbAusGe+NuY/clULbQFYG1RzES8547hlo1UBNZeV3BH9Fzm376Nco5bdDbx9by
253Oa1wCRJdAtSZg7galmbQPTS0xSXma7sDHT1kEDVz7QBvtvqguqa/0kItDknOgo20X+n6JP3ZX
pO/J2s1L7AfNqn1FRv6gRO430Le3yzqkmQiOhWFZe5t2/BpKrRYMFmxUTgdjZIei6QweNXad3IEQ
npYhpnPk4YC5iUq4R+5IMOA7WnTE1ZiUZ4KPwSoHxb4I00yrZ8Gd5rqCd+hjGwh3bYHXfjbU9fiz
Nbw+DtLJukkLgazFRGvykIM0cWfhZcekJcYug7PnUea9dd1qs7iaqD1edCQ1z1BXwq3M1lPrRrRo
gis/G8R90eWyiTxf6o3P60yFvMsdFUuzRp+gnNQl9Ca9p2CcGui3pUMABXGzsA5C4Oejojh/JK6B
r0U16gulS88Og0ymVyhLpRc0TdrHDO2kh8ItxkvHHh8DOYz3qCfhO+SBy3aDNNOLOigyErl+oaH5
I5npRAYMeeS84Ox8bwtHHoJOTRsPGkkW1BwcBu3C3DXznbQHMVMPxG7oVHDv1EYhYlOleFBO+l9Q
DYlvnxXDzqrcem2OjvEABORUbvPes14gb60uaUPH+ypvJV0B/mE+ABblZpEyBvvS5R7bNVL7z71i
xcrJGa+jYizkTzEVOXpjFi/7tV0S4wECrcFV15Hei9w0qx8t7G8PFpNezkLH5uoSQuH1FZL6dD+M
rguvvDY3t96EV8wb3ednDOrCfJXl3DqAQmb+CDLLvqaibM5Ehs9P6omXgJ74aR0qxvG2wfgAlCgr
TBzH3aid0BeZuR1hgCk3crSGJjJSaeCv6woQFd+XdFqxvk27sEaabYe9q6er0YNxuGt59N5pxgKC
SLxhbcg010hDbAtCWq4oUWm0DJntqlobD36WMH3metPQAZ9uiB1InJqsRsPXl/nUdS8uLb2fmjd+
HZG8TbfmMNF7NXntzwrskdfWLtokThs+EHhjjn6xDjT3KeQ+QaldGbIafiB9sy49ObCNwCm9KTPd
HSnxy2ezmaYb3P2tXde69XXuyT4PmSeMO2I0yVM7OKrBMg38n7YL7aMw75UVlYjTl9pPnD2tShvn
JxKexOHJXhmNfcbBpuUhRUSYQmiJVGhg5ckEtTXDOU8M2h20sIBclrlEEaBqIxJkDFi1bt1mY1S1
sy5OoV+HeubzD261l77b3Qgsx6teOcamI9O0scfUhFN7a0WMOc5aSGCA0Z9K5654URR7k1fOxnA0
rLQQvmBtZKGUPHrpLkgyIxooxU2o4igf1QCHP0kj8UM/JdWF4DbDjc8g6couKhkHOIZWXUrNi5G5
ZWQUqvqR1X7xMNLaiBOsoyjFHS5MewQhUXj0KrdJvXIR2G9s6FpfVRkKZ3KQ6J0XZnBNUrs+qxwH
MoFFWm2NclQRYFxWEzcAKOdRDq3PS5ZLP55clIfLsRt42HhCRyO3grMGerxrQVrnjJUpjZJO+rfG
ZKYHyHCQdS67NE4L7GKfJflZYojuu5MM3VpQY4hzIMWm/qn23djx+uJcAbVwSBNfXPZwgttagN7i
catyM02JsYJV6BgiG2WbtHIhd5VnDzUOvo1plM3Gy1NygdA4rtB1K+JmcOpj2ZTYzooPkSyFjpuU
WqFnais2uKxCL+j8jfYcts7Mkuyy1qVr6IWKjRm0MmxVAMgWkf3eEfp7iloG1gIrvchwaVrBbNNH
k7w1q3XhZS0YfzbDZ1l05Y2IoQnC77lXO10cwIp2M4pyupcQ8bgUWHGRUFn2rTMJZJhGfPO8NeFo
PGY9zmqdhxbUc1cc+yeuwXiI3alEgUPa7R0MWJunFjWeF2o2FnhYgbjXo3PeykZFOPbtMOssvjMh
OBQ1ZeJFXuV4Z8wDlNyogMCyhso7m2w8L+MyO7Rm4+6yweyfnESnYVUYfGXmzIvoRK1N5kAVF5cL
fagyKh6qvG8Omk3lkyNbsmNDx2LeGD3qfuZ42U2M7UmVkkhP7rgj4BGDIZYnR1FU5s6whbczcBqu
Uj1C0anRXqS9SW3qqs5WHlSHgR60mkh2lO9KZruXKHU4PVaXW26TGiXlLLWRwvQJii1tHexanqe3
fttNe7dz6pWvOztURu1sPW3mKXIBz1lPZU5kxAvFIng95TfcdPKbycLmS0XpxHC3c649M+Fb22j5
GWjWzn4CTnWbu1aNiFrCcUE20MBSwmpv/A4Ic1IjE4rsxi93ZmJUTy7M/s5rW3bbJJDkEWgw60kE
jWuEEw4MGaKGXCgctxD8XJWcOeekZcFBjG6yN2cHuIQX7JtCOvk9z+WYY2FP/V2eTkUWilHml/Cq
nFbaAE8hdBogIUSZqp8BICOPrFXJyiMSX6eyvHqXWtLf1q2RAcvR6XY9JWMVcRsK9mWG5N+iaCVN
ro/Mik7eA9OG3PKci0OV2H1Exoat+mYQcZ0qsmsZMkGdIgfMBAA+QH5mV0GdWA9+Uk1bWpdTTDpi
7Jl084sOoLzv0NYtz2qeZ1eKdPW6nIS3tQVkrkJOphZOpHC6Wzc1MiBkKvRq4MBCEaQ9r4NP6EqM
VT7f8/rIHcsyrpohCDNatYegJt+kJ1Dv5dIMjcHN1kLT4T6pBUztBNybxDTcjGMTJZjLmaxe7jHp
ALaZbRC3gXxlHLvB0t5wzsfxmePOYq4kZI4OiGIJcqts3PkqDW69wRq8cMCTPzC/gkom8pbZuI/X
SJBwc3G6drj2tWW9FB22Jvo3ZRnmucYca4eDETCBxhVCgCA/aKxbEeJgqwQPLcK7NosTPupilYos
zxCTsd+uqxKJ07XVoBW1l1bTFM6uSYl7Xanavclh5XtApKERtNNGgssmk3JFCgIToQF1iLMWF6Zt
2/Zg0I/4QmE61Z0bjlPZi7jxkzrHnqRmFgGhg5AgaseDmXtLdwXwyEYEIwCyqTqneXAZKjJr2EiZ
0LJwDKZBbygdby898F4m6ZV1hLwnvTUz19wJF5E06Mbhts0tSFHpLr3mdeng+PHN9sA1N84bJEEA
AY9ptaurhGYr5RWWglqhzeGlkDmiCSunVFdWkLmrSvhNE9tmA6Vqr7QvUV/NAa6vod4l+7rvUW3B
JgMBJhXTMa1TfmmVhG+Y29aw6mvQ2odBWNNficYhVewMUIAIpcp+KuQBKwMt+tCjA3QR4TGdn7so
jhwgbDBG7kCD696q0bjIesuMRj95BB7HacLW4MYD+lzGvcKN84ADPr30e8j/QkGogVglOqhnsgn4
TqXD98Qt2cEx6+ougY3jj84Zpm3uF68Z504sU3qoLWieDebwgkRs3CW2sw8Kek8kENK13gUl3kBv
uBoVyYzCKQwalZ2JsO3k7XeZu2zLEAyi3AT4CfU0jtgKB2E1kOcs1zedG9zlWQeNlURcAM2Bez7k
zwDojysXR6PkN4nHqtCZjCNNJM6SxNih29/E4N3DP0OYSIyk+1jZxhQFlbrLk9GNnDm1bG2UORxW
xAGbaJSX5cpXo3vGYS9qMLTWx7w5y53+XOTiSjLnIfXbPsyG9Axnb7D1+2SIMqg/AlndroN28iKU
rruQIamO4VnZbIjjTeuB82+y7659K3v27b6GUhs0LcupyUBFab+Nrn7pOhV1fX9l0eolSdXN1FbP
qGsEm7yQaaSNLJz094qUFx1sdgHYvs4shOpRFkY49x1IUe/k+G0skmtK6bnZ5ceSphGqDdvSIWD1
PVMxRNVQnMHG89BV0w6MzBskM9euZquyCW5o226B1Y8Lo/2JxJGAJJFgYZYlEEiFl0YQYY/NajSA
ZvD3LICZExbuDkZ8G1kF31HW0au+4HvTA0agI+a+KdIbYQURzUYzZEl961T6rtGDGfpFc3Rpt+5a
dW50bOP6bawzvR6lukLJ9Dwoxjs3JbE2gmvZZpHTXObAkVNUYYKETKGtqIgYaSBxlSGbZGGdQbWR
Kntl93wNXtEQTrnB4t7WcZArGlkMlG6fP1R6OAvE8Eonl6HaRi4NVMBGRlat1teWmtbMNn+UNX9K
0/SWs+68Z/nG65tN496OAj2eyg+pJEeKQn9kJ7xZo3F+l+kb6qqwlseK641Rq7g0pltUn3tFoRea
Uic2ApR7XHxBgn6pa8xXQnxrpkIK3iC37YdilM/Mt9bKumvkFCXewTO8C1MOE+yf+K5u+U8Ns/DQ
S+ot2A+3bu7fwnQvLLz2ZkhkXOsJRYuzUj8mzVPmfAsojmSVPUDsKfIZjGrKPKwoCjusnj8DKEYd
2f4Ya5+Dm2IWzw6wh2PLHoru/5j7sq3IcW3bL9Ietty/ym30AUEAyYsHJKT7vtfXn2my9q7AGZeo
fc7Lfa1KWEiWlqS1ZjNxq8IjDssANpSvCigcfk7xC1ZhOuxVKDz0KRoxI3ESmdhT3XlS3rMaBadc
GPD8Nk743ae6NtCjzZ9TtTXb6IBzeAoPg98zhaSOihHWAW47vkZWvM2dENadtf8k8iqGsUTqiZns
trjpBXG9Vkv089vGGicUawMVV4jChSwX+AM4JyriZArudvrJGDS86hJPDSaz0WDYB5XWaFyXSmvC
dsmbMHe6MThK05iBiA61qoxnv23hhQ4alax5fiiBFwiacLWH7CJEZxzAkcB+ClAFqB5ojGtJ3JqU
J7aAchSUQ1Hinuo7CSBKVPHfYzwnUwo8W67vgrxklYjXGd0LueQknJ6znOJzU4CVA9Ovp109lPdj
nEOPdHgb1eSt0rOfWVFsaAlWl1ELXlSi3tP8yurKi8Bbm3RH63BRCfKNHAUr3QidXuVmSCI7LLDd
8uFgcPFu1HAsNKQBA0dzBxFsdZQYOjPx485KJSk3xZFA9D+tazMxAF3gfWT4ZtP4JUqfhswTi2O1
e2qiVQ4ZoOFW9XF+lAvJeOFjEOJCGzpDmOKmHkUblUyDKfhdYlaqsCEtPzWoy1kxELh2NKCslBQB
cm0me7DtO/n9JDVs0MEC3ge6b0w2D43kOZuU5qWHTwaeRA2+e9vj7hTRdRPqz7Wgo/Uo+lChyjI4
BBVSahMDft8JGoX4HCpnqQhCCeTr2xUU+SPJynskAtBKhmxglT7gLuCLcTK6vuwrr0pZSoKDHk6x
NwoBQi9RMfBXJYvC6kUlYzDgRJj6RrQbvLi53SRiNTghAcsisPJWjF6hBJAOZlzXQcZgOlU8REVB
6w/UjKHqEUf1GHqCgnddyEZCcTwZ0cR/ZHWRCKdJTvwCZ8mQJUwTEo4yDx7FOIxwnej7szKXz49D
OmrbdCix/HwUwBjM1HFlvGhY/dUaumwFzRCVL30gkGAA5helWSAEXL4FajBE3UcvBCTSjHTuKLbj
WtIbf/V9kK9tSDSbFkEWOJlMHTSOKjMuQDz0fOQeWw9i2ar9cHD1HsrUN6ArfzS35nizGYgszD2u
pcYSIC2yRkqDFUZxj7XJUGNjaoMSfY+rWDVZYnFLMGbRHv9riEDLAt0841mX6EsZj90yDzib3HIl
bWMLrtBeZ5VM3JHb2uXzR1l8NGCb4A1iwMKIqksZgI7GBulKzlDkVZi6NjaxlZgBgSoS3P/c0r3F
zL2ySCiwzsDGgSsJo4vFIpFD3gPXIEDeNUCTRNSZ2pHT90vkyif7EmKxRIZQj6bRAJAnClHjG9xW
KlhA3lr9JJXUzMvz9+EW1IDP7wVLISx6FFKxPJdWu2MfV4HYC2wwe6s+GtlOEfFSdnsPbbeeyU5s
16Ujayx8yXFjFv+BG9m1JYNy40xFBsQBGrczDuECDqOIs+tnCKNB23c1j3u8fKrtwarXuN2zIXm+
MeK5179YNF/CzZv0IlwNf5e+CuZwooMrrCN3uwjmjfEmXBvRDVXdq2MDOlgT4LyioAW+WDEovdU9
vCI/t0OygdGoJaxAJ/xfbwcgGGcIOcpakB5dBCMkLwWl5yzeCiaq7cRNHd9q16LpMy3y4Prp3pjK
K/kMLKi5T6+KwJIvdaTDydeCHFVUsoExZWuHplZasTUyA/NZRFb+OFjTKXJuyRItPI8/F+2XuItN
og2o/PTjl32fmWFsqkCu6xjorX1/bZd8CbhYon7vZ1mFgAJcY7nVHx1+Ul3U42zRI3PCSWDFOZ36
u38wx/NHWy7XyzleLFddbauxxwqKU3N0JIei5e/BzJVJtTNZ3eEf2HHeiriAb6mt1kGE/j+zK+wK
83OQMqPOtPpfZdUvkzunxIsNCWnXAiKsEB8Iujcg9xuW0eyWMMknV+i7aVxgxIygjrph3htQtrdG
yzC81ArseTOKphzZ9EFaz0eUb97YIjcmcwkXa8KqDHAHZN1aMKmJ0lbq6Jbv4SnDBJid3jZTvXKA
XM7mktOcC4SAnfh7qcrmcN92rLUQ28bbMForNtYNciubAQvOLYbHJ5P3j1mG0yicOEGaAQ/j66cU
1b+CTy4AFTZ6cmGylU1lG63Rll01VqDeS2YRWLfdlT8Nhr8LvUCryUEgjTLGTWB7FmQnKLYYJt40
9nGFxLB90lm8SRzfHu5K6aFmwymybmWJeV8s/gJFgKY40KO6OPOqvw5+TGArHqE4bYTVvqg1ed2p
w0sqwyhC6ybJS3Xp9cbimsf0XcTFzuGBMqpZMX9reZ3g8jNikucFzXf/IOleCYablgKMpQwih6gv
cmAs1jIXxhE3BfCd97GVmb+PsnpNVrdkBubf9ffANBAQxNn6AmhyqDvhJrnYreAS8jE3oJiAahCJ
DzF66XX29v3sff1cv2PAsBqI5hlO9oevotLpOZqeKKiPNVN5Am27RmG0amALmKeC2UTy4/cBrw3q
IuBSLl4NUU3FDQwtysnkIR50qIKQKLmRcb7eUT+HBaangSUIMSFM4WJNFAJN5U7W2Rhu9LrZJk10
A237CStffBywCoFBmPnPuAYvTt9EieKUyz4Lt6012bAnSjbQGicoCeLNDP2AkRWmci/doaFmteb0
1BwiKxNYhi2HErGnZ6wNTDQlRFOT2PdTfGXwChRGIAwGQDyukot1k1G5yfUU60ac6lNK8HT2/UE7
fx9kcf34nOLLKEvcfUJzodFjwnqcxyjSgPnI9K3yAriRCW8hj98C4l4ZlYr78SfoEXW+5W4QCl2q
61bHXTjOWa8AAqUDG3FjUFdWpwpiuzybsShwG5+3/8UprJLI4GOjs+SxeqxXDUudHtQmYoKSbGu/
2rsc5KYbIb9eHz/n8UvI+ey8COkD0QJXDvQDTLgDK8/l9veNqvfA6jyhal8cu1N+vpWmF4DqP8Mu
1q8EnxdsdYkpUCuEE86eCLPeVsy3UGFziJh7fd2/xhl5oGhNfz/kKznny4jnj3AxYuC+FD30JZaj
DCbktdskAP6dozjflWFkf8b6r8DI/0+I8RdY8reQ5f8PwcjAplxM+wx2/oJG3hX8NXuLqu7jEsH8
+UMfn5hkWfjXDAUHjAntTthxzizB36BkSfgX6FIGnGJVUQPbbqZn/4VKJqLwL1jmAAxv4PgDRWR2
Ff43LJmq/0LvVaSzPYuMwx9OdP8FLPnrvgAsGuxwJFgZNuog/P3xJhdzdPiUAUhGxedeWqLZ0Ihu
Cwwt5FC9i5k5/s7a35S9/gi1OC3AeyLKRBAqnsSUqSp4hfrIb5G4vy773wOSBOimwUYG6XlZh/LD
Li/aEg2nEi0rNW3fOxWteFzQNDreoVy6AkropHbtj14wNikAtaRAC4/IyT4hrUcj0Sk7aTf5/Y0L
1NfE+u+/a1YfB4cXwjGL48Jv1JLAPIMwPW23aUsPiTrcyquLa9PnDM/sib9iLIVfmy4JRR4hxnwL
51Cjj53WaxzDLZzAkW6czTcGtBR+lfW8VVLDIFB3RO+5qUAr8rXn75fMIn/+e9bA48Z2gKDykvsP
0XZYirYY0UhVszbQ4ws1gLzBQIH522xNAOxMS92UvH8f+Prg/hN3KQVgBOk0dSLiQp3zbAzGEfLX
N1bq10Pwj6EttcMUVSTiNCGEljRmntc2mDdeOWo3joGFEfCfcRaHbU27ZmwLxEkeJzu3UJKN4G1S
2nFh9eZgoajvimjvRIfbdKJ5R/99e/srNBCBsI2HdgYUY74eQYlewRIR8jRsdKBaNlogEptZ8FlU
EPfg/gMal6xEszZ7mQGz25W/j6UvFJnLjHN97Bd/wPyZL85AZZgL/yH+gOEu36ruuC0PvtUz/SAc
ge1fQ/70cLNQdWvQ83e/iNn2UFIqcsRsbPT29v46NBs3POWHzGwZ3GVACbgPbUC5AC+5Wa26um4v
Bjyn+4vgg9jAFjFBcMFtre4RL9MPXOFii9ii26woHJnxLv1+qyzkyP/8ynNGvoiZ5lwJEgMZdx5w
sMlsQEPNyK1tw62c0g0Ot0b5uTW+W1eLk6TicdYkEUYZrrLHtGdleaB2cpeZmtl7ie1bc5EVyC6h
tYMehjC1SW6+wK+npln0RIfeFN6Qi4TeEjoBbKJicU/ikygSB+KGK8CdBrOQuKPVWmFmsgFwpGGN
inqDbX31O6MPoUFwBSagy+JHAmqDnpQSZiDIvDxAgxkPou+/660Qy7wRKn4VhwghZoVDRcCRRO/7
CNeO6lmGFj6jKOwK6mKnSC3e2oDNoEvuv2otZWK7VeEc3Xncv8Uan3/VcsUoKFXLKBcB+r501OxF
2kIYEqEUfbTi9tT2kamON07ExWPt9064iLKUn83AvdGMFFFkN/UZheW6Yaa/NJdaYKM6/6Aptegv
fB74lwEXNTDDqAkAIgg41xnVx7lQEmw1FxZIbzfz2ryev5nCpRTZlDd9QyLEKjswPOzGxtP3sXqh
0HLRrcEBFhL2d/ljAVEZC9SRm5X4G59wqTiJPD5OAPdgPUofvCSmlp863CO/X5LXgoAnqKpQKtYo
rGm+5rKy0MVQ0FvkMnKMgl9Vu26BP/o+xrWNdRljkb30CPqkoP8QVpWJ5atnBZ3o7yNc21iXERap
SYNRLzSKEQFtclNJNr4IcezK0jRjJSju97GujgaiXCBPyiBZLiuRaqnVIQrpWPPZflDPPVrO3we4
9kLBC+k/ARbTFQL4RQDfI4yUwrnQ2xB5ogTksreFITx/H+tT4mS5yC+DLWaup7oPuDqCgbW0BTUY
/poBoBz2fKgErp+z8DHTvGKlO/lOOgZP34e/MZfLAj4PulAHHwVbDAwdMWF5+H8MsMgXKmrGSjsH
iMWGUeOsRv+drsvvFHgxgUu7Pn+qwOvqECGB4DsSehDcUk24mmUvQyxulQVkcOtRQYh0FXm4UL6E
B3+rvRRbyS5d4OzEH99/lXmBfbMmloojlRYWWWYgngFmkA54WW/4Fh9b1jdAU5OWUeS+70NevbjC
GpVqs0IXvLHmPHVxp0KbGuVoHTF7R1+D6HPibyUqfw+1PVmpnQ82qptb9UYH+VMA/o+RXkRd3B6B
ms3VqULUeDWhw9qYSssMR9oEKLNCWZJAgZF1zmhXDt1AsRaiv/rdjE6IbfAjv5+Bq3e8yxmYc9zF
DChq03XGvJDmHoD+2H0AWqqvcbmsMN+WaiWruV5IHTxtg22/UyP4S9y6aC57sZ/n63wUoD5izLiW
xVLL5YDWBq+RDsCC8jrXBysE6GSmPkjohGAyApubotm6qasCPlWyIvfa/84e668tdfFHzFnjYibA
C64DkCnxVYjP6vF9ALJaC24JvFw9+S6iLFYcqhahDgQBooxQHfdLCz6VUNu7sZeuZjjIZYExjF7L
HyrISSQ08tQjCsE9QVffhOZGhrs+jL8D0K+T5ZMgiMGZwS2hAzJXcDjem1y+oWI2r70/98nfQRbL
gnQSL6oEQfT6ZyydZTBRxHQbT9DPNW6EujVhi4+vAH4aAmoHUmwxrsauQ3/v1kX/1pQtvjyRmyEa
FHyTYTjHxXOnnUFDubGdl93av3bS31O2SC2DWA7CGGMcJGfZXjWBxU0SmOu07PN6bA9P1Yk6ABfe
3MS3ZnCRSGL0UNtmXnIa2HqRHoDDeyNvXptAgN/mUu4ntmkRIVVEELs1jK0EkLWCQIAMlG/R5DeW
wtWH9mWcxU2o6sdoCuaDCJhPNPiRBd58gNAgSPCgwnAydeX/48AWt6Gg61I59hFQrSfGM8nRJeiH
wzXm+1x/9bS7GNiy2lZB4s5vAty6+M8O2DDhUUkdake4c/XmVO3Se8Wsd7ceNNc28WXQxV2oEwkc
5+ZM0dBir2uFDcIQuOiCHYaVBWsk+/tBXluGl+EWiSkuo9ofKMJFScsGEGyN/NY0ClfSElCl0mdJ
YNYN+pr79HBUBlCY5uPbd3Nn9ES3WrVubt46F6+O5SLQYjOnRVhAbwCB+kBwoJbNCunWcXTl6xg6
6vdAsmlQkFo+xFJYhvgKhBdYETz3agYAy6mGrXaVgabV/vr+01zZv19iLfaVonZyTvM5VvZEQbAr
H0A6u/Vx5jlZnBlfgiz2EgrcFAr8CNJa3Cls7si4X6WHkYG1jyXIAjO2g5uYoO+HBhHdr0tCTYOh
70NE1aCZ0eocBPyK9cMtfdcrC+JicGi/fA0D0gBXpBJhRnrUkucS9dzvP9H3syctO8YBDfxM0hAg
gmSZMROEiGKrOjD0AXW/D3VryhaHuw6bgjZqEKqu74RIgsuyN9Bb19trD00DoCUDrT+Uo/6AM7ag
nwZVnvtM340WtwwntUpqC7jNuuK6fgUr0gRLB52ByUtfbuX1Ky+aL8Hnz3lxoxQDooi1geCj9JgF
J1HBtUI8+JKbN7suvSVqeHVCIdwsATYt6vAp+BqtD+RSLUIQpmDXYBbw7ujDZ9Ktvv9qS9DdfMEA
aOHvKIv8CmH8osxSRIHGeGuDQ9UeccfwrbnSD58rkZv8sV5Xp9uvhM/j6Y+trSkQnRIhDAT1y68D
BJVCjg0wtaBMwtLQ8t3KBpaorHezC3rvDU40Q9GQ9QM7fR3tzLqNB6Ma2r5fE4xsQMYKGuYQkAAy
7Pf/v/ioQMrEvMeqwvYIg/x1VHVisEACBeOUFg20opikEQNaM3olSrPKwxCC5wiGmO8avSZrZp2G
qHiUfV6qpuI3E6hccgZ4fZwkJejTYus3bg3RMwj3dJD2WqdEU/mDQEX/mWRFg3fwBLuWB4LNA6XT
CfRNuxAhFTeySotBJLfFEJJVlReiTQ5ec6mXPUxKelWJ6Ssa4524FiTeKvcGnzKug0lfZ30KFady
Kn76cgg0qlpD9rJRh2GwJR7kCavTmBjHsYTYSAmqB3zanJ6rUmKWtNU0W2syiq/S5nik4+40rYmf
G5I7AFC4IqKUB+YwjneciM8VQVXTKJQD1Dl6dxJ9wyF5qm+NHM4xsI9+70O1tbssEZyi6iaHtChR
Q7y1AZ2nf27TWbylJk8GKMAinGRYTulHovSrkufnVKQuHpgrPIqOddQcYPSYMCUeXiAFbkW16ib6
dJbqYjPN5PYidn1fuxPIzP1MNqVCtzkW8iQ/1cY5gu2qCAkPHzwo2e8tbcL9WSKvXMpZTnKXZqAW
TSNrQrdRTgm0AityJ3YgxsWPoZZakyJaA+hFTIFOdT72I4vw5RjvyKamD5DM2WVquxoig3UN1EK6
atWFUMnbixWuSZCcgkA5+IlWUI6sF2UWjq++cVcZ93oY4VUOwatH0R9Z3TgSzCEEpwVNWBRXIt0Y
0AUDqR17sroj2rYafvY8BbvaDhrYzzy07YtMe5aP7phYcr3LM3fs3mB5D5anmUy/2gpOP6VoTXAE
IKnFJ99M+WROvY5qYLKS811an+H7ZmZIZUOCuoBQs0x89BO827UzXF1Vuo16WAbJ20F/laMjb1qT
K2sfUofcJfFK1LZQOEIXEgA9cWPInsJzBqq1x6G15Pv3VcyhHfRDUHw2gEzr1+tJ85IOgCx94xu7
EhxPSTy0IKITDjo8iJHJBFGOjTHC4Ady8YbPIHxDhEMxhKuk+dHDxR3SKqOggXXXbUYfYj2dK0BR
Qe2f/fGXWuJNaVZFbOqV14Zepq+6AhUQWuAfwKFl22lvWbcjmm9K4YhEDubmG2kLOyoAhx33qp/b
taqB/rOhFKWbow6ylVL8LMMN2jm+uMvFN61ZC+iGyN6QugEOGzDlcT9tQ8dvVkBCNqND6Cbv8H/o
sc62hX8fZWYWH6f+pc9+xbLbUIfHokXD9yF+Cfiz2p/G6R3CUYNescGHHlPM9BLcuOZVkVO0eVAW
5NyG2qiG4kmd7jSpRUP0LBarol812ERTIrAAFEXfL1nIoSIDbEYWeOB7WT1yaqWjviLaiaCZJbmT
pMTCtoZHEkpjfW5xDQQWATpJU+RGuWmUZxoBnpDCKOpthHJBbEkjqkmKZobNKWh/DJI1IBGBUBdQ
pJu91rzk9YegrLNJNzkUvSGuUyVHge5luhGBoMTM+xHOlt7kgKbT82ig0ViuB77Jp56JPlQ+lMLs
8jVUnIlyHH1iqknJ6v5+ILpVqpLZSBNa7a80v+v6fS0/wXaxaRonwgVQ6XcVWDA+pMqp5U+UJaU3
RIciPaT0PeaHNrXBjYkwKW1YmLTdE+Jgw1D/gQu/RiEAhedNw3W8eRuaHQnPpH6g4zaLnUHwJGVb
QhqucHXBFEF41iqPhrsockm7BYdO0mMTBRtWJNv5gm1ARSyXXsZ8o4JNCi2JxtEKJ87dNkDw6AF3
oyLeq1ACiymgNXdhK0EjC0ptrZshb3deCzm/Eh9AjPa+4HS+DK5bs4cFSCQ/qdU90krKUWCq3ap9
G2nN/OwNcJKPUrU1NHa4vm+BKDFARBWRSrLSgNDRS1c2FvH5OhgBAMmOahC7JdpQdfOWwu6nSMyM
U1uLM1cpPchcsIi+SNDlk4RzwvFtgsIMwPPNw8oRm51WU6DwHoXwLvRPA2QVkkazAxGyGpDT8ncT
RN9yqbYkPzAzEP858OyVpllTnFqNgaQJge9azexc3Q7jrkTKgwaUlRcp03Fpa6rVpGeWPI5sSvfE
sEEpNNMQxYeUQzgRWqDCPgZbPpMgydVKyTH3H8Ug3pBAtzLMF6CXNlepiUKWLYtgWavPaIDc1fKw
JtNkhvhCWgyVIU1S7gf+KOGQlNvUiQd/P44dyLkVRKSeO2EyA6TLHhlNllb6+FRzpAOaPoIpGY9P
uaEzDUBAVdtT/1WGooJa0GcjeAcTMa7aJ/htjGlwp0B6sg53MCoG0PXY9VDXUFF4SH+E4KZlhtQ9
6TE0XpBdQOEfDZogqY/pqlFgzAuzumZiOiQbH6UBKmsK9Fo2OqFtzuQpuQefDZz8dVQJd2qhMaXu
f3YtSP6UmpAxY6EC0TZfyKu1mlTrHrJkiTDsdV8/1H11Ji11dPBkqzZ4IVLw3hrIU2MfZRavUkhH
EY7vLGom1H5wyKblHvZKG/wgARW5foVughsOwQF6BevYF1SwrZHpx2KNEkBPwWMfWlZL+TEr5pNu
FuzLC47UPMbbCkaCdWdsZKN5H7rAVXLkt5iiXFrYlV+/cszrwCF9M0pPHAJHohRve7Lupdyt+IGK
myTzz2KLedGgMjOpaPLI+EJj8J4I0iZWS1weeLAGnLqJ9i10ivx4LwglS6rXJqdmHf3I6bkt7YQ4
aZVZtGOdDq4qMWm/LrSWCXVj1pqdA+jRfZQS1OezN2Q9Qzly6Sn/IOFKB/Feyz8orhHqYxmCr/Vm
aBj2IwTcmVyZrWoDWi3krzBaMTonBHx16nSYCFpEuZOfNaDWY3BwJ+UeWn448MoeN5V1MZybOxLd
kfIkRodkcunP/AWyTbAFjEAbCJUzDhaeuYa6CTWIcrlZ5qSPU2bpyDsobUYW1Y4pdzp8eniq4if9
/F5UjqFsJScdpejkJdc2AJtDKageN6V+iLt1oZqJJ7tEs2UFKhIWll/fgbeUoBQHYJOPvclC8Ndt
CTqouTk905xpMNMDm7I1Ff0UVDu48ZHHyGepYHPkUMhd4IUcxV5WrDXV5nAMEAuGIxwVy5qVcgn6
MxRW7JzeK+mZq3beQ8YA6s+oioXinS+/hx1TJTu1sP+ogD/1RMX1NNp9nZmxYuFdYcrQEFA/iMyG
xqzEH2F5l2uvRb2pgpLFw4+yPg9jZkFdq8Q69+/lbBU3dkx0ux+QsXHG8Q5KFH4EaaDGokP7o6kU
h0Sejl5bmWD94C/Ff20xkyI9x7KjxcCIlLi02NAAwy1uYJr/EXSvgw8CPQQFUa1Ea3V6jXP07DpT
a060dfruCGkKBkAaxBUofzE6byCbtHmuWsHMtY8ihIO4Cgo+eohqNiEnBVYRg4keYy/DO0QLQlul
IMkE6DyLuExBdEYzle6OyusBdG7SoxjcRRYuw7j6NTGY0KYCmmTKjI2vOMNOfembknXErQqnSyyl
sIdHtbB9bukS9CJFsE9g09hCQwq7hxU6jjU819tOsTQjY0SnjGYaS9CpkeUHvcYBoFdWEqPaEnZ2
AQWJTEB2l5FQcTfrnLx7E3BTxpEaZj2D+kFTcxvko5WguQHZhRBVrA4BNG1rd7biMzYjd0e4VDEx
3JeoVPJtIlsNiOcNYObwcwrigvWjhY8g61CclMxQP7bkHaqreJ8mECybWOiqG7n21NqKByvDm2zE
q8iCv5sMzNa99AIf4/TYzv6/ZqhZRvmoa171LvCffWqKPcPvxIsTMqjy4KRnXDlz7HNUh2u76R1B
syuUSgTAzpHVjjzDnWoHzB2UbnGHLMY7LftV5nYZ3g3lITM8qAMT/BPc2worJ48pykRAkPVOGIUM
DbYUnSfW+xaUAIhuhlCQw1WL7wPseYhp2HDlrKVHgeyzAU1B6H49tzgqwCImGbaiK75Arj+QWHIq
fvkhenZd4ch83/0IQRKvENabONQUNuq2V+6xqKGqIeQetC3prwDaED2jfGU8D/vk7IsfBsRPNVtP
bFm3xPLQNrtAXAG9rGxz0Y4CW6GQL8WhxcKnCA8tvEIznG1QVl1LEZRcoJcJyY7nMHtVcJFX/X1h
2Hpnx6MlW9kd1mFUbuvBrVIPLlCttpOhwymtemM7TNsUChO5HQuQLVihThILR2yUobof4TwesrS0
ol9hCwXVkw4lDM3FtOO8AVxmp4a2jMkTHor4Cf6XQ7bPgyMM5Ib7HMJT3d7/QduXHCnnBXJL4Slt
9pBQjct1XeAoZZPxQ5bdDoqR6ZqnNuSLnVBCPL4XNtoWPXc8oyDswCHyE8pOmj6IBJos5jQw/Muq
fKhatxE6S+E7ZMf6XRo2xf1sDlo40VOsmkEBIR2TF8f+roQeWL4BH1yDbmAN1SYIya2rTRY/UZxs
D8OI1e6K1KoFpwlWNfj2+PFd8zH96qBJT1Y98jp61M0DDCSrbBfKLFHWzbiVk1NIT1Jga5lJow/8
crquZKRsE8IosWugtQAJOux4VCplW/K9RPBw0KLJrPCD7HuCcBRhTbkVVn2y0vNnTXX6zNbpHgLJ
zXY+1GbNkeQh7mVW1KrZlq9q5aY4B1Fv4io2uMBEaHmUYCiOB24cUm3b/JqBPhmIbBI0fHBTgHSN
OZToMNvNRMxYhPDuSkWhAkW4wUuwxjIH1wEQNSoYMZLUhuGIKFsT1Fm5ZnNsiDrLGCDLrkFilr1C
+kfq3GCwoP0cqtgNMTSJ1BUvXui4hjRFwE25MHM8k/G4eY/LlQBoaAsdSMt/JKIFgcn02AvbVj63
qBrjtgZ1SfSaZ66ICVdjkpx18tGFKz78Ktpz1/2UuwPyrPjS0JEp0wHmSjk2kg4lV+0+qpypPKaj
qysvEBJu+tde2Kfyh1w7dYC1afJzgGwKJnWrEBZA2A86mW6bIcM4QssC4b3C71JRcIVkWWKP981H
Gm8bbjXr4bHMWbBHgm3bg5Te6+madAcpk1zImGL2IC9VeZrvSVEMiaanrnGm6r6tdyHywfQgBhU8
Kx/V8qwMH1FzTrofffhAYBpYxJs020nkR6VacfMQBU+gmRvpS6xD521CB/lB7O2kOmnIoNCpy/X3
ZlcO7yPZFNm93MJofA3FEDbgDtBBU3HCEVK5HSoopBlZBqlb4WhgY0CJVP8whrvG31c5bjaefILa
S6+4pICLhMxgwaIEZpr8bDL02ioIGNWMejVSTAdZa+mRDynLOJwmrMlwIsXtVAtLWDTeSs1Tw0Mt
bAtbUPCgtkc6sOJR4BCK2tPsLOEwFk8FFMPqHypeQVPhJc1GAMAp4xbEY3y8v7jVTgd4IUjjKpju
4v4RQvVMRnFjottmOOVGZ0H1vIKAAizJJ6iqTupaCVqGKzC+ZhWs4sKLIeZFPhT0JNV6k5Qbg9u+
wWR1q5SP/T7W8YY6ZBByUbU7Hc/UCVWDqFxBn6bNgX5KBibvjOdKw4rOkr3votLRQuID6R0TkQWO
eg9+Xj/AtPiO44Gb7HzZMTQwcVs3gFgGztqIm7D/6PDksPHoTnDKv+NxAPOWLF+JtcVPMY6TtxbX
rK2f2TDVgU5JDtlg3cOLWYo9JYUVo1UbyPw44wSL5jYfNmXws2pSCCdt4nY+AZQS6a9Ztb0rvdf4
hZUZZwf0l+yMw+vZE/sDQCph4Cb9VlVgiAyAMKtjqxdMPESVvZxuu86NQyxilpKH+cadvXQqlGXM
LnbGap+/Ds26aB5SXN+G8dijNmVYoFTW2l6HQC008JGvUCYbcVqBdUVAZhPdovU0+DqrAYteq+Ch
SaEJeEQ5qpA8Co0ugTxPuu5CAdCYjk0HqcEiRpkJjt3qqoCw9GAC2txxV1Yh7vMcJvdK7MyVqyjB
wWZIdi+vFIDS9PwtHY+gQMtzwVR+jwPfzCkqJxXAOTK0ol3sF9o5cfQ+TPbk76XWq6ndQQNbwUH3
M4cKYgFbIwuZPX8ZHzlHvYw1hpMoDopXshc+QawxQCRckUN5TchTOlhwkcLMCaNrdBP7H9LOazlu
LFnXL7QRAW9uCyhLb0XxBiGRIrz3ePr9gX3iiERVFKZnz0VPRGtGWWthmVyZv0mLelMyo3phe7qT
oWKEP611p+Y3wi2JEApiKZKoPIvKQ4BOH+WiB+Rl0dzbFZT1hH0kX5iIQqKgTaNeeWxSx3sdTHmP
JmBDKVTJnxHGNXnAW5cqxcpYukh6d9+WT9VB7gxbKPbmhQbhpVr5MtP86kkPpjKsSu+mcLlRqRBV
wpXil+TN1xr+jUOz1sKdUNpKdT8g8Bbf6hY+ACEfWwOjwA3nHaLqYaoDT8CvVanh67fN3G3eOp3Z
YAs0jSkDIoVigWlrKBo+u56D/FA+roO3tlFXpC+ufFd5V7G+Sdw9FuzkdyHex+Mh1u7S6JbiF+BC
cl5KddpFG6+lBsX4fYV2I78jWbXGPgsf21/qLXK7erKBptiiCoEdQnyRUXm1ee3rpLPBDjXzDCdR
9jCKRxaIKFvRgHPYkb9FrZYi1rXkcdlej+kLRVCrfR/FrVU8o7YkC46MTXow7UsGFBTrXr8OKmdA
typB+em541VFsW5IMG94FywJusrzUG2peSXllSAr63EEiEudzXDNFdoRLodQOfzUKOJRneeY+ajb
13Dc+cVtw8OSbed+AD4MtHX9R0vXXCwCCbW6NtPt9Lz1rzsSvseIPA0J8j5gHvC9MULHJd+qkKHi
Im2SR4kSmIkvjuZIiKcFkGfkXfeD5dPnm6bAFEzjxfTSZjtUgBkxFQcDflJCUWnbvZbtaixQal7p
95NH9E1ovgnuYyA2K6rvq+gjw07+zcpvOJuaaBsXDgeqVl61+QXSwX30nGDW2m5bYa0+IB5Z+U4Z
O3QHvPJO4q3V7SEgG7wG70CCiLHN6VVYmwGRzHKPd4VirJH+HrStQYLm8RU2PEJTcCPau97fD9Jb
VFB0yg2eCJoTcvr6vmoHaLuPVHSnOn8bpU5IeTMPb2Re70hHrz3vuc9klm+y6hvY3pKUPjZtsFPy
iWaOdjRqxZsRiXsksq+lsP+tlggXNP1tx783xTFxiqD45U0tnxK+/E6ttIMVGb/p4XR2UzO3Wte4
Wy1qnwIzNNayIeobLWtC/KgDTCNEPcGUMopGaR9EZbIdwjK8z7yYV0ErYjlMEm623ipMxeQmGITh
kNYh/y+L9kna8ESJBVU8lGXnX41a6N1UrsrTTMXrDJ3BIUirvSJWLVWh0EU9TgujAy5we01sKdV7
D/D88CuP253sJbd1nbfbDKr/BQLuLEasozjQhUctLZzMQtpSzQSn7sS1lg1rMS5QUcZQwLJQcB6M
lZqZT4iIoVnlH/okeBAMeR8niHkiubmSqeZXCeuyjMSrSf+GJ2exqzwdR4tW3iRR+JhIUX2ZjPoN
5M2fjaI+hVWFwrW7LzPrrhkpUiJEdyjCbu/r5kUgGn9qZcomolLbJH6fOpIB+A5h77fGaz8CoeC4
wt3ACS3xYA0if+7Wya7vy7fGKuNNYnU0qS30Qqum+mFYRfyi4qBwKfm8KLs2NTdQysL7KuEiKkOX
V1c36OiFWsWTL0yK4kHX3Sh1jkxj3hTNoxmo0nRP0D50kkHMOoQWszh8yzoh8C47b+yMQ6JgW/IM
myJr7/te4jshAkxFuZUR36Te2cnSQxo1vbvtrdhrLjJBzKUnIGZxo9ixWpTZbVQOvE/cLho8aCtm
+5sWQcOlL0geEX3cb0vDLUU7jiN0xAA+Jha+CpH6G9FDmXeKVHFZWYKk/c7ofTUXnpgFwSapfCqr
raFhoCCPQXVZ417xEiSN1e/GWkyHfYvCQLxCthX8pJppkfhRxmlIP6UcPd5LYpR1h0qXhWaNPxb/
fiiyprvpvL5KWYzTOZpKHcWuWIpyiZulbXJaIW5nbgOLeSLncg2K/UGvaIeJnBpfdF45qskakcKS
wmSToZ3Y26MiZtNb3c07+VaR/bR79lP01ynoWn1i3ZRx37p7Y2Sp7CJjcO/NwpeD35DpenSK+87Q
VzXtWn+FINl09yd9oyLukKd+iwL8gATeOraUbEpDXJcvwSWVRxRZ/FwEhUdNtleSguIGhkPS3sAj
V/DWiWBGvKcEBSXHn1IepP19F8huidKq6sYlb6O8wsAgdavyPcMH3cX+IqOwmgZ1VyDq3FZvYxtX
/bZM1eBPK4XtR9UGdAjB9gyTVHkvpjy12iAL94olCGG4qgXTyig2KnVbvUujr7R7t5Zc5d2QI01A
3DIX9E0u+nm49RpL2NQ9gri20AZqY3cyerp2bIgGvXWtNIKN2gthjmK6pqIm0AoZOo26lO+kMvZu
2gAK0kYyJ8cvsSML4x8D4k1VrfuICAYWBYWBFZ1ukO8wRnvI8tZF2JwJok49IFAcq6yEdZq0vb8d
6w7vZKse5fBR67Fu3SALLnOtVaEcbPQgdF+TQFIMROw199UUG+m96DRu/iRI5X4TJxU9+ByTX3Pb
o0yf75RaLOSbNK3Mg1Jzf/dDJmO41geHJglwL3aDSSFdLuKOVkBS1ygsC61BnucGcrPOdddtN17X
kcCHaNjm6zaTJ7OONngpUsX7nStD3K8s0Q0yG58aXX7vUrMufuW5TKPAFPXMtUO0Zr2V2PLfa6sd
0/jOasIhfrOUkfR6VEPOdJRRhV9ZylFNgUEQ76sQKyU7LhUt2OHUglt2UnSI4DZeF9C4SYriRzU0
KE2nek9FVe+rfthmDKhaZyxA9BaUFOtBBEQipB3HJgGxEMPnKaSa8q3Hz4AeHks8QbBcieuVUOe1
5WheTKGlDIW63/hFoL+5jVKpq6TC/2rXZaLrU2HNOBdxSWpfMEVATDuPQ/eg95nCe7MsR3qdPpaa
W7/M4JDQuKv3kd6WV70/SNd0uDpEEjMlb9Z9MVLY1ZKCdZ2FoA62VTIMpZOU0pjj+xAMyrYcLep4
EgeIchurVejtDLnq0Sof1OBRExKdzKtoqSoLTZliuJipGvarlaiFtismpWBzbOWTL0kytbxzK3iJ
BXrYFNeBnj/KQps321qKDnLmt3ulyZtxF6EY6T6XYyFTEqqGmI6+UQ+PaSvh5B0JdxbmQa9e6I/X
wKhq949ZTbZRSY+C4tbwIl9Eel1Tc2dQW6neWClX+05N1Ua+0/EESu+0zOyRyNZjbSywrR0HTfjp
4fbSf1RI2Ic3NbaoebmiucZ+ihJd6+gtWvrvXjGz/hKm3yQajyxjLa2KoiGNzdTSLMC6qQbamxDw
sl5H/M8vkh0UpaB51eDra/d6oQSioyWiJawD9k77YnhNFVy0XhWVm8pS3IyVO3bSWmsMKXNiPQwf
5TbCwsFlOvWVrNbkCGNuJVzWsYsqKLUdATMspFt6EJFy30xo0sz9U9eDle1SHUcGu42yNrPLtKdM
0bhibNly2NOMaMS8AwbaBii8IJNtDau4rpN+LUhyPKzDNLKoNymugU632VF0lYQRwRQmQpF2mV6I
/c6rXcWkGp50d5GnVtFhUPDvXvcZupwIJHMWg0ZOOBYHBVMbpIcGQLYpsqnecGGakWZSD0smnMbg
AZB8rz0zwSgL/cKhpGTRKAZXgCcXg3AJW31axBCtg3em1at/mbhStO8lnjvGLg0tOcFYp0ldnERc
2lqdbQxGlN5luHGL4yYRAlPdZwVO2d6lrAyB9lZ2MeXoNJELw3O0qAy9giaNb1Y/U61oUfaUQAB1
r76QZ+9epIvjXTjWLZ2fqA/ztVfXpeH0Sloj/NthG/OshkrY33luQNkrKkxsr7K0pBVeGHJj/aQx
iVy05gFgCldZJiS4dCR1RCoilOOAHQUXCm+jRBnQZlb18LKrXat90YPU+iE2PSU6S4wsbV2xzCbJ
/jhPH9Bbz+kcibga5DheX2QoEQ+TE1HubRCkjwDa8QtwazMkUbQtT6HxJXVK7Np9YerputGM/Hc+
ovuDBxgi93QgYldzEPtBUUlQtZonZF1a0b7zu7baqjgFm9RqihA31VSp6gvsAYf0vi6UyNrHSuYh
Chay7y9TMxzqtevjfGXrDR/HzoaoNVH9jcN4zWqkWQdoS0AQ3MA3AeMescPzq/cbIKPWSNOl9ZO+
vQQdm2pbHNSMZA14H31vsa77kpIaVlz7ESMu/aYQsrDYdWZWCA/5GKmmbab4vQBskHyc1YIaJ2Ue
6np5kN2OlQ/I0rAHs/VpSoWp8NSYfssYsI1ofqeVkHnYW1DPzT2/pOsujoishTL4DrcOpwSAM+8m
KEvF+6ikxu3IhQyAwY4bRWmH2A3+ZhjJ+EbmjKbWBRvspyqvuTSUrhHoQA08q7u1mjRGIq8rL6y6
d0McBa26MzVXd6nRaJ7WvMLk7Sm/jnkXOAKqEN5NIHsdnZC2NLs7PcxF9ymre9OkPdzpEuvGE+uH
pk575R6hfiNHPFr3achFXsiLztT1PHk0dUVs12QmCc5batyZP+SxMu7CXBOujcRVSyRfBym8Gv0w
z99yq7BK2quwLJ3JaSBW2Mf3OcKnVHDxmrdSb+NlpWasG5wVonXTCwpPRlEVWycc5VTdm2yz6uB5
SEzsGzyO3YtB0PCB833PDGKKC4OLuWA09OEm4iqotmMeutINIuG1cNMYPbLYuaoIKJt3knqPvHn+
PvAyG4AYqB+h3D2MA/5Rk0WZ08jUPki/NjGC8NoORhWmxk3hecauCbPmEUXETgIDExT1hx+RUWJ3
0TZ0wiO30LH78X2em34vqC8d50y0gwc8Zle8uTDAGRsxqJ3MK1k8+GbVyHIKtT/uM1Mr9V0ySBSG
Gz2oU956hnI7CEpaXhhoowzbfsxJmoSeDX2Bp6BuXJKgRYCCOkNF1sPD5c+xyHiVfSNG9FMRB+uH
NYS5kjKWxK9dscTV3EZb3tMpxqnlW2fkIU3nKgSMFlSaXO7FpkGNO2Gblo7U+1HDR6+w92gLVd7K
naCZr3IS5woIuCFKKQ7XVVxjm+eKOHmYVZ+TFEhxeiCRsoIdNok6l1qqhNgoD0kQoTEdYZn0mzcA
Qxe0BsTMyCbkgR5FcTr0lGNjVR92jZr0pLFuLQS4z2hDY8V2VIwyRf5x9Mu3PK7C5LUHe1PeV14+
Nt6qCLOgfox0qaAozUtBF16aVqjbB8VU+GvsqOyE9im19JzaolQqDUVPUU/1velLqWu3GGFYh8iK
KBDnrUWBMQytbLwZBFnkdI0bJD+yYAjb+6HKw+yBhZcXWzmGXvsoa2Pt/RgAksVXJXp2Gg93jcpY
p5sVSBBZ7HkE/Q+qqKMbTQ2G6WxHSpxb1d2bQ2Hi8MP/dGviMyHf/Q/XvVuWVCTwtcPigHa8zs5N
uiSu7VZNFAvrhlzHzoFjVnAWQMET8vYrMhcvWNOSEYnktJVk7RMz+wUTG3RK00UxROj2xdxSEJ9E
GifaYIBn0aPsRBsqJv9NSFSbDBSa0Kqd6/zE/QCHdyJsxYCONzomXgibuZvRRm7kjubFn39Lxvgc
49+Ac9EfzlYeLTkBgZd6kWEXOD0tjGlOLPkMgXWuJomGZKFh+B3gLGNEUhsTNlDNRrXeIgysUqZO
42YgvwmEB+hPjUAVTJWu5TL1KDimcvnTECvwHAs/ZY5yRupCldEB1BCHFBGGnHGtEgsEZllhHRNe
4nm1DSBlwhN6bw/Dxt+VtnixjO+ekxumkCqDRuaDv/1IZnywVEyEwlGFDE6Pb9RVcALZw/lxzb2B
9XmQGSQ/wr4P5g5ybcmH8mYehlf9w3hBYX8tr4c//pu0o0az7j/oocf3AJTyay7uNcAS9HsmgdNh
gQShTKD8rzvn8/foyJroqoYKoDXDtFd54FpNw9PKS5xunVzL3PJXyYXx4G6BqR7KR7p+oBVtLDr3
wlVd2DlaumR1tv8LrXcq35LTrz07clJ7ia94xIP7/G2GgdI1C9ISpRmhAJ+bROvEHPMhbR0k+W9J
9IFBoxC98kLM4pBPxnuk+YXU/bUnV5djpewVYV8Dje7+ndm39s9nMxCmFKkkoi4yLdcvB0xba6Fi
9pk6kchAutwW9U9Lw4nJvDy/Po7UZv4Z899AE0HmS6DMdU3JiIBi1QXMuCg8YAhxE6bKg+mXF4lu
7Sip0lgsLH1lSuYCD/BzRr+uhtkBMBc2aeKxsjqfA0A8BLvsFXLFSttaByQ/tvr9+ZHOuSmEQlcc
OV9R0lBMnQtQhhgjpAWX24rebJbnB5i115afbgVB2XeFe5DNJcm4OdXsn4ikHTrMCdGYK1h0eR8K
vGrQ+oprxwJGNIhXI2A+5Vkfi6Xz68SNxPD+BptxzaAuKGIvEYzW3qWLdyMUESS2HTz5QNUCel4v
6TPNj6/58GaH96iCp6akCNgqby/TGphu92+5jRrMVwUReFyNpk8mzQ5lzKEyjCtD0N2VYeyVKEou
ya7KBf7r/DtNUdBaMlVJVKGZzC/ztMLCLUobl/a5+uoOvwLxxZfxggG4HDbW7vwynN8z82Cz/SZn
EvUii2AdSJGAVgMGCauOPv75MEf7eh5nNnV1bVIlG4jTynhjyqD5RWprnbZPwRnROhL1e0QSt37d
La3EpRHOV2KeSYNBW2flV2vhZnRwdFsD99iChTIfMF9A1cC7EZfEb440JhiwjA8c6RHijLoxJ6m6
aV4WTQHO51MpHA4kyJzJh8Hxy3W2VR0kNqZ94D62trjBzEfdT1DB/ZIy6/T9vp5o858x+76KEfkh
JnsuqIsKhYDUdN9Fo0bcOo0kLMglY7vwoU9MN7xIk04XiaFpKrMLVeQtj+8S467Wyovuw7NbGZtJ
9DZewWuttHWob5hxp1lISOfbf7o4ZEVWTVFWkBWan6eV5yl+boK1QgGXIuovt15IXU4GgPqmGrwF
9COjklAf1DqNVFwCXCqsYNzTlYwd6sIw5pv/cxhfoszyI2qgQclAGYaZPPSx+yi25R/Dt7s63VfK
0/mPNV8c88t2vikBYcdJS/IzAvQX3OFnUeP0NAymshLpLC8Mbb4y5tFmG7Eeh96vW672tCp/u2bo
NB1vukRVF27x6e/5uuQ/4/CFWA68TMiev6cQqjaqEc5oKs6Iac7bK7YOnZxsohaUB2l/b7tdep9o
ln1+Mk+sDx3iu4RbkjYJQc7CYlvb+V5Axu5WvV1S25exiD8f4lRGSDKIsptqaLBp52xxb2ogZlCQ
V8OhWyMKtAUL5P2Z5BZH6JbgtizHeDwf88SwvoWcfTVXoij7+dVK+TbQflTCuLAslgLM7u0uaaO2
nlJLuhirTrpw9ffzI1iYNeqc3xfEkIvUM6ZlDhFt6rRy2tqFnWxbUDos9E9J9WCzlL4f72SZd5SB
qLuioK0zPwiHQFddgWwa9U9qpWAtWvimPhCOTELDDqrQ+VEe7y7MmujbWSpVAA3noe+DHD1fCk1I
pitcsndeFO20OlzhYbuwBE+FYYkb+BtRv4LY/T1MUpY8fOkbgxXa4hy7ceXfou8758dy4otNpQxF
N2TJEFWcC75H4Y3qN5bcaquxhCQGfuJno1cXBf1YIRnxpYvk2JEgc1mt/CPoLPoX8duYBbd5EH5k
Vv/r/M85Pia//xr5+6+pazWKFBPSSA+yMzL6FXiTjdxCWYHOdj7UEb1bJ437OnLle6w+0PSSuiTz
C5puC2yYlSrYCpY4qpPtw1+KnTjexlz4qsd7EH8R2sgQqpGpP9L4LCIhbQotZ4Rt5MGKKR8N2VwS
TzgxjeBlSId0ClQkRbOPCsWa/nHNhogi7UJuDSgP0Bl6/0YYloSLToWSTdzCiEJNe54MqL1uKaUG
hDRTcZ3AZUvJ3ur2UlrybZhW+/erhoxDFxWZygmXzXw3SHDUkio3gY5u0fffRltMgzfldknC5XjT
EcYyJTj3fCB5XgzySKloQxLGNNqdSW8prGJbzHYLa+/4xFJIWan/SCqefbhdfF97tTQwmX7M7UIH
CUdO7Hz8TX1hdtv+IrqaPOckG8D3gyDsIKP8++Cf1/VUUETqdS4zi8vNkIahiJdiuQrbVfFr3Fc2
lu2/1XSjk6c3e/cC2XbPUX66C/v78902+4yKqIgsCtSN+Mds03WBkkZyRO6oNPSVbMrt6d7YTKLi
qb+JYlt+s7ag1NeBY+2LhVk/sYRYPhb9N4osFsXH75NeMuRulAeKPDksIDmF7tmAJQaAkGHhABK/
a8JdZxTwZD19ScVQmkY2Hzk7kkqjJiqglaeV96XckojaQK+SlYWmcbBSHNruduUoB3nzT01r6aA5
0gNhs7CW/wacdu6XgH2t5QlsQ3VCbqO2AI1d9m3A1vakrgrNrnCKl6J0xI2CXPZ/oh9xPGCOH9SD
+N6s8PkyM4RazSqL6XZqB3LKHnEQKOveTtuUQMRW5l7ZagfzBWhHc6nZw169KG6TyVsJaeX3BWX0
41OXG07CBJSFj9PB/JbzGpcmK9DDVYc7K6m+T23x/K46sbh0pDKwbuF4QuV9dltHKd3hOM9hcsrF
zyZpEQmongsjeQO3sHHRg4jN5FCz8M+HPc7AOXJR55AnYSP9yGyhra2880QkNQLNgjACttOCK2eA
HtA3tNKugR5szkc8cUJOM4mY7aeOkjhbx340NpkwDTQGNytAl6y1FA2dhUzyVBTemMgqS7wyKQB9
X7ymEMV92GoYq9RpCvsr6QaYjIA/nswGicuFLGgpmvw9GhonfWJ6pBjaYEH3xHdb/iULyfb8zJ04
9I2vY5qdfZ4u9r4nVigmhQN969E3LuperK+rVBU/fEXtLkuZcvf5oMcrH+Qeu4/Hg8U2nJeT0ywQ
JgQiIIlUpLI7eWUgzrcQ5EQWOUUhB0AqxtR4Fn6fQNlw87b0RnmlPOBE7wBmnLxTIaM57ARquv+B
8eZx4kFIS9Iki2cR1vGzDUcpXo6SMZYB2qHyphtXpRFu1fEeHMrC6jhxdH8LZcxeNWYPbzPwQBTo
cvcqZPVGqZK9LkK8iv3nplYd2o2HPDK3YRA9xGEAEBDTbErLS5fIyY/5d8zGbJrjVNOnNicAkhFf
a7T3RYRhzq+X461gTA96SbfY3lTVZtMKXL0xchnQrlm4a3XsnDGGTR0sdR+UaUt9vw6nj2fyeDcx
buXk+r5iRFdtAPhwjFjIqwA9tJBEHp7afbqfhMclhzrWml4M5qYdjn/Ks3kh74StepNeMOUOgh0b
995wxItFE8AT64pznE4r2ke0BOfFBa3y4QhnLVzYTXkpQwZv7pIDRpnr5kWy4ctdpXfJosXDqaAK
jhZUMjnxDGM2G3zOFvG7iVdsZL/jVF0Nffl7bAFggjw4/4GPpBF1XsrY8vCw5GDlYp7F6qy2GiIN
hKr7pB7QCRPsaa7lG+HKXHk/+y0NtmK1lHstRp0VN4xUEBrJIKq87R06yzsNcQXeWsOttp1Kw+qP
ENbxYu/8eGJNnuoqXxSY4HHWVWkYb1ceYdUtDsvYOMKwgT980+7Kdb8G/othJ5RQ8ZKqxPr8RB9n
BN9DTz/tS/4VpyYW4x0Cebje76Wdvp/6yfm2WshqT5xOpqiJMo10HdulI41GJCClQJKmtbP1duRW
oWPZ+g2hbDtdlLg8NaivwWaDQtRDTSmb/b9BXQTbeq1vxN3SM+xE8joNimVqUeFDsXp20rlZJCle
S5xJ21A8kDGbz+VNv9MdRNqdetsAadrXNmgdaEIL5/3pMf6NPcsGKnmUkg7hsM8JjQ7TGNUNtrz7
8+vj+DD/PsRZOtDo6HmkKmFMVIra7CKqyqWtvhRi+vMvSzAvow4+BSEmc2rfHp7IP/X95Imn2Oam
vep+y0uvyyPpOh2Tsa9fbrpgvsSE0RErGIaOq2ItbdrbCJ7isJ9OGCqnnJ/xdQyoInron+gTVbfJ
w5Lk+MkxK3R8FYq3in5cDOx7ORyJH/HWGqRbcEgL03p8RTLCLxFmsxobldRH0wj7Srgr+3RX1mjk
QGY4vz5OJFXf48xmUk8Vvwv1aSTPvQO3cusdJvnacWqk2SqtnaWjZGnqZps7jEqIkZ8DU8jb6B/D
B10Y03EO/H1Ms8unSJOuGhXGNB1W4lVwp5VIksHKWP2zKsO18NOFGFzZnbGirHo+/Mmd/eXLzS4h
PfMA57lEb4YUVoR/maTPsgpmDj6opNwpNcv19XzIExefaeJ+qer6hN06Aow1Hbex6dc8DB3hwdul
DpL/4j7cJHbhdA5csn6FgrS+MNEnPuW3qLNPGYBSVyQfQ2G9v4pCY2V5rnN+YNPq+57A8ZrA14Qj
mkrjUeEY0HSneqFGyj8g0Hpj8DJbsiQ6UaL9HmN2EqcCTqWg/kkaUPSDoLGrEEQTO3qCwUWKvl1A
oiRf63r6x9DujBjZnCZ4NBDlauEvNZa0PT/kU5P6dcizEzsuxy7E4htSdv4eKQ+WeXv+758+yvGU
cmphesLBNa+YSKgzioZQ4V2uwjE1AzsprmqIKq20mBdNM3cUSqJBQ3MLx9n5s1Du5JE+CjSe0PT+
tJ55F4TYEKQKdHUT0RK0Bto8evckK3dkIdecSBAfB+jR/8WAJWBXmFJgMTh/NnZxlRsRPJFVyiYE
Fbfq9YNclYdaDRdW66mpNTDVklUK42zF2VkqcyHobUsP2ZWtcuUZvIdFaNmVDvMAskC88CA+FQ5d
WpF21OTSOa/vaoPpIl7Ll3SLdyCwyAuBkFb+SEG+MK7j+g9/O26eKu8ols0c+wDTTYIfC+PULAkG
UVxJNae3/GsM+lYBZHTdXSilnRyahgMpO0GUsSljZX253wURAlGdA9EPXR0VlyZ/dFOvve2VTv1l
ZEvmwSePT5PmFGOzKCzMr3OpT2pTqXgnTgr1ir8uH9tb5YJi+SpGiRJ5BqT+wCsu5YCntvrXsNOf
fxll0JS5OwiojFkq4mHDLozkhSVy6vzkZuDr4VphAZT/HqESYtXTLeYxTxHS1cxkn+T5gzKET+f3
2BEeiISM//wNNH3QL0PRc04aIOm8JRPvKvVoKJqJpK7UerjiGlx3FNqgu1dXZZFsFZhC58Ofmkis
aoGMcaJZR0rGwKjKBIcb9AyLZm92+i3o3kXp61Nz+TXI7GtZueKNcfG5SFqkrys7OtCDFtatna4U
O9zlh/xqEZf9+QaZn6Ffo86+IAAf322miY0vi+dgV6yj6yygjRhurPVU2xYO1ha1OluB2vafldhP
5DPm118w+7RWiUJwWPIL1O2INodlV/fqukXs648GqZgyP8JJ2aq+RoRtSvmnMn9sD9v8Sr+QL4W7
4rF/XbYxXPrisxSvyrTW7Uc0Lf1y3PvDeKjLduHNeyKL/DbuWR7XJgqYVb0ZV1KLEB/6r6V60aBn
psJ1j7hOzi/hUyfeZIJAS5DWAb347xvIyCAFm1WA7pyW/NB10FZJtPXMD7fs3s5HOpXywy6gV8GB
oNCBnGUYcjW41ph+ftDieupNbZJts6mf82vlGSq0Hd0swQVPLqEvEWdbp/WAIFBbn56I7WWCtngz
uZguPi1OVSm+jWy2WZoBTmY3HajulX6ILoKDtZb3yp38Uq5qO76iTPJ/nMrZ3mjHMKjiaSor3qEN
4FswxpENqWar/NKeXGT5Fk0sTl3GVJqkT7dUhNNnV6PXQF/opppm7gtrL3tqg/BOS5/DRL7w4G4E
S+7MJ3fal3iz9DjxWvIzSIirURbQXfHcCz9Cv+j8RB7BK6f74+uoZmsyT8cxaaYV0m4KUCi+rR90
07beNLCGvlM4zYt7Y33U+so4dC/CXfJO/3SzdB+f3INfhjpbpkowDnXU8yP8Qdvpte/4wx49u8JY
cEE9mW98He1snSKhSoaTcbRM+cYIfKmXP91f0beaDtDwNX7yr5Zea9LpXfh35cwWq6l3mRLDpsIk
0H1F4ngb7cY90ETU7dYIoV4qV9ml9CEcUF/yHOv9/Bc+eXt+mdvZgY0UhFZIUNPRlOoQSi6Mldc1
7VZtEWE6H2npK87ObVp9YR8ZDLMRfqTGlWy0l1HTrsOgdP5vgWZHdj1qcpfLDGnS88zlfj0CY2ri
17i7+y8C0X/VJJWiF/XX73dDO0bk9FN7rRXaGzkCgB+Z6HJqw1Ne9Ut296cP0SnNB3FJQWGOThnl
TDbpI09FdI/X4X1lZ7a6R3+0c8CwPwWL2+70dvgScfbFgBD0Kuf2wOaXo524rjCso4Z4E1/L1LNF
R3ny10t7/WTGCpTv/w9z9vX4gyCRYoJGQfIKCBSZuxBeEC/idVbFsHzLP8j1vQg6DaJxXMjLT67R
v8H1WbNPqQILBRKCe1VpN7y8gxFRd+FGWFo6n42Wo/zxS6T52qnjprTaaW7VdblPN+0uuIQcfD35
i+TX+TNgCQrc4VO5BGA8eW98CTy7N/wx7QYrIXAfTJJgdy0aXOe3xckjBf+SqTkL1s2Y3RkaTN80
SX1uwqS8s7xu17h/RmHJx/XU6sQijRYBRQwAoPN0KY7GtIXVhyibg2A9ysXRNuSSd8FPFaqNPDOK
gxlI3SUqx4k1AkmMah6tNJqlc/ZiL/ojxaBpAqMMmnnsFOmN6/02F8lgp0cIyp/6oQXobf7axgcX
PFFIpKmCjyDrk3e3Eux69TOFtTdZxi7Cw06O7UvE2eJw/SqG3BxzdOI8kuKLpBVUESQExdG4PL9K
TtX3qNP/Hd1smQQevjK8CduVhtPzanTUNZYLu/LHcBtddo71QSbhIEG/1EY/sTqn9gAMfM5Q66jO
Nral0VURoBkUiRC86BA0vhi9h/OD+6xMzLY35E5gkTQLNImG+verYehVX9OmKAZoCNnJkWR11M5p
N2h1HQxAUWF+o2qbyQk42RbO+JHhx4GTkd1+1M8e9GXcAhC7vI5/NS05crRZ5j2eeEd9/YlzYEMZ
JXXaQBaAZ/hbbO+iGBU+3XTE9mlMf5+fDmlaN2emY45dyOnoGelk/iNvg+uJp2KsEz4ymuqAQ5YQ
4Se/8N+5N2aLuJJCXhsAUlYcGu4qssgCwgpuq6b9PD+spUCzFVwqUlGmEupAWqo9Kk1yUFplVSUL
WenpKNOdP3XWjpCLIwCUOCiJ0kTopourUuztAvXs82M5VdBgOfwNM7vsrSDOFC9m1oIPGQ8Ub42e
cBxdDsKt/qHtpkVK7bQ2nJj0H/XswQ7lg5hhzh4fmt3533Liivr2U2abB0WwCE9AfkqBSYCf/bGG
X+cDLEzp3Bg7DSQzBoyBmUFdruSW7LBDH1aP/31+yMVEYkgPm+rB5/n+pfhmdpBp9RxkGQJE0NeH
TYEqeKvHjoWYxPkRTVNytMG+hJoO9i+hcNpSE8FKZDTqD//L2Zc1R24rWf8Vh995hwT3ibnzwK02
7VtL/cJQS2ruJEiA4PLr56Dt77OKVSH6OsJ+6JBUWdgSicyT50z1PlUvhmLcmSM6p/NrnV5O3VqT
jNwPX1lcPBzAQD9ZfYvEyIACqKGykIMVyCxYJMCR2BJQsWkr2+Lsqn0a42KHtjgaoxCYTjXBhaQp
2wxtW+XauM5uvk9WFpsvJTaAtRXG1TToAM+q7Fs6NiutU+dSPcA2ugQULriM0H56vFy07Gva5BnY
v6FPqniA5hY3aYR7wEco/zHZ+/XGvbM++LPNxRZJHFL3GcH7oQPGag7KIAmtHYuUTRkOW31lP54L
449GuNgeM/TiCLFhDdnJCwYEAKp1kQTtpyvu8dw19nlYy10Bisi+UGFoTgeQaSbz3dijzbTQIL06
q8qWtMpa87yMzZdb/7PJxRaxNdDpOBmI2kzI5qR9fdHNwFcnFyr4dgfIdoOCG0zlQptRS7NXDsHZ
sAmgR8sEl54B0NTi0qm5KzJVPsrQdfEkMgiZbNFBgIoycs23feWj+xPtVuhfWcWsnN+1n0zLo/PJ
yTilzcHJJ01Dk8UbgWuq/PpAri3P3INB7da+Wes2PRsCfx7t4qDUWuPmpYmpVkGjbITQh7pAGBwS
EE+Cshqolswzn0CJ8jKsAT3O+YHPlhfHpXa6AVRsYDmfE/OlzsRuVlerM2f3LigxEASbrok1PZ5Q
Qx+A3q5kdu0ZOiXtU4FHPfqQQkhVGfAFc8hvAZAL1ztdzs+rCQSgi44E6YWOLSsaxAErNHnBcvPK
3yH7AeBYF5rftb25zw9FVF6qa07v7LFB7wMSJoi7sXePbVozYUI3sH3yXf9KI9BtA84yP0mE8CqE
TJ6CkyP6ydbCK8SElZmV4XGo7qHBBeLoP9SfZ9/8iQ6Xb+CL9b++gM8fDht9geCZwKN3WYytOjUr
iY3RjdcIjELAEW4hjnkjfXq+zcN6s4Z1Ou/QP1lc7FC3cDq0TCFMUuz6oQMH7gRqeFfbzxZoJstN
B/ort39ttQm0yu7WZdcrI5affzrHf414sZ6VDpYoV464C6awv2tuxXUR5pEVQNIh0J60y/I7fVzN
D51f2b+sLlbWakpwBsmmhzHKb6AH6YHoErw1oQlymHWyntVlXRyUKWdo2gN5Lt7gYxDvQTIpE7OK
P/qaPzxUkODYr2FH1xZ2SY9ioBE4hVggXuE9hhdDDMSCemdzOTqRql6l44ttP5cQQNSQVCncYWUn
ywk8WVYHlLLo8UCftblwSqBvi/MuwQSDCXZPAJuNMwDB6T4nDxWpfXNa4eE4f6M5BkwikSrzRsd+
QVO52VYy6abixfuegrJko2/jYHhJr6xnEIHjiRHyqyJaxdidH+lfhhcPxcExMjWnMJxBbqr36I5G
Sei88/24jy9GH8yEoeSMmLZsaz2uHJ6z2/jToOXPP92lsBpzlsE2Bx+S1O5W0PqEXSVRYeKDfUs3
Xxs8e1g/2Vvc3SJlRIH6HJyvC+Vg40E4DxPkoO3V1Vwb2GL7tJ3mJqD2ASjlEpoZetRvikfg6X37
NrlpbtavsrVFXHhB1GxSs6xhj3V3RsnBRw5JJrsNc2PaDGBDH+JiJbZdm8qF3wObfZw0vTl4Soo+
5U7xRlC0i7LZdM24chbP39Oflm3h7ZQWxNWTTAEaG7lN8mfpeyAi49ErmYHv0C5H7r7eKSfsTKj5
oaX3r2OxcHmi0DPLpkgC8kCL6I2+hdiDej3vLeCg4yn42pqcrFNvA7gUeOBkM8ji8E/c4G4qD3+P
oKe3v9UVGKHsyuvQfluJFYzduRqKC44A9PYCu4iGucXSobSgqr0MQSBnEY4XYid7lfAKAhjTfiI4
518PTu715eAMvO7w9EcXNPqwjg95MQLrB6ZQ5FSKRAQlmKOjLjecQ00G6/5rU7+ejMe2XAkEAwpM
xf/GMuvOiswpXKsfcRtr0eAcIJEjEJ6/q9CZgW5ECI50mWuUnQ9uucV3gqBdBbEsBo/gMzBFQcZ2
vZpzOgP4Vq5u/oLeoet34ebmFhLGlYP4PS4QwkfGz/ZOZnnrb+SNJJv6VQvB17naZ3/OKtLz6Pb8
RVKyjKubRmqajzl4yhUoY9IuVQNaoeMY3Oh85YSegbz/Gh4Y/SS6EJ97vMY1Kcq8B1MCnvLpQwkg
83P86F5zdFU3vtbfOAEqE9GkBIKhRs6v+GrX+ulDBV/ARVezDtABOQHJETJkNsgi8ABmeVhMe+gG
rJzRM14ImFTkKcCGYjkOSCmOx6hoYmCTSABW/u66HjR5upviMG/Vm/geKUCQWRfvgB/sjRVPdOra
j8wuM9RjRkGHlyHzOXbPBXtSmHHlZhxJ+7sk+zasvvjO+XUbPGDoqSXoTVsCUqWWR04LZH4mbbiA
pkDIteqXZBcHZ+nXp/VsWAnGSdCPoYR02jM59gLashI+Jhnw1MYv7927ZAO2ZBT/8kMaQvGtbVaW
8XQ6waikgy0OdQ/0gS13agcetMzSIFJYVD+t7qaFGlZRP0LSItBAcQ4y2LVBnnvwAeGI1jbT0NE1
vHB/1FCcEtSl8vJKts1eQnDkc9bY/o3s1llbYARC+Ag6PDwwj7donepa7chYLt9Vd1UY7976oLzr
ZA11JZI6dS5oDnTQA2ICdgsfszjwwgW4qMP6eZmAEhvU/Ubb9KGavOJYzlzDKG+qcGDIuKDneunQ
SW1PaikdC8BZmQeWxr3rJxCTAawwDfW17ojTexjWwE4CKIhqoOtqsVZNrU06aTEqB/q0eGN5qfIj
JzqYL7NgXuPzOHMPwxqo5+Av0XEK6pnj1QI5vWB8tmR2UI/cwncML41cALTUwILsEwCjqx15Z9wk
QXUDHsUB4+tJK0YHhujMkvisHCLJibPNBmtlv59uDMQWBBse5MCWBdDg8aAYNEnmIkNFUaXKHuj5
Oyubd7NbP674jnN2LAk6AeEAgGZLP+V2yp/QUxmfpYB6igN54Z4H/Ud04ykB/OXa7jg3eWiLBbuB
6WJ0y9M1JMZUQ2dl8gbIBVsa9HxXYuoz2w+JddvC5rMItsZi7mo6mVDMgR5ok1QXQgjIHVcQJZ3C
BoIUOrVWUrhnx/PJnPz5p9dXD+5r12pBLaQbP93pZzuuEnBIpMgiHDsa0MJLNKbW01qSF6FyftuQ
bdXTg1QhKzkoxIp4r9aAs3f3EBb9B7vj80wu3kNE5z3TcxgefC2a0NpEsEOKjXxZAi+vP0GyGhTg
6/jHM1caoHOf5nQRW1PSTVpVw7DMlNTgFIlmiM5LNlKkg1Sodrrh+qle2zeL9xEDfN6JY0R6JrpH
bJb4zOkvBLRfmTn4xK5XjviZ1AwGachdaujoD1+evU6x0wTsSnJ2JUKQ+RBnLsAA7qKKMqneaori
NCY5tkeON6o1z6PdJojqQbRq7ImUKZ6tfedEbzIBlUBdwkubC2r7fwP+Jc/cyRb+NNblmQRhP6jl
YVvyRmsMCrF+Fsp4dgxB5W8DY/9PsqjH410cTKN0mDLamF8R6VEHHT7nprN22q9eYy2cnZvMesUu
8lcOzVl/8Gmoi9Nqj/PQQpxCmo03jh7FGCZopuShgYQtdA3H7wLcOZsVs6dBy/FoF2e17iiNuYPR
lrtsC1HBJASwb9dG48d6JvPsTkLch2S/ZhMwDRzvpNzQOCHIUEBvjmRBAaW43nMdRja87cuLREDZ
6+vRnTGog1YOoZ8GKqCTo8L7PG01FYD8Yjb93KU7CIF5Q/IdcedKCfDM6sESjiUe2jr+W3geCGdU
cUGQMBiMDjKhZmlsXHA6rVxR5Mx5QFuxiawBGtZOMT2pPqJjW9ZM/mioptfpNRTDt9DYgqBl9Zxe
qUERKAFIPaEOugW13LX5AIHn/zypgCc1iKUlPyXyGEscqN6bE9Ohugh6iMaBMlL1aGnpI2Bya0ip
M771yNDCt6I1YEg5NLvAQeg8Q3HO42l+P/PXir64a00dZ2Kazy/MJUDIElMydTLASFukItA0w9Cc
DkbJNf995loG9AsLiDeXTU7bOXDIhSbTTWQjmeerDYvanaxAra3SuT3pQj/kV1IbXYCL42ZWrNS7
Dh4ldhyAMiAGqbvB1wfs3Jx9MrEsE0ASyxosFSZcBZK6xSUiGg/MONHXVlYGskzQDVBx622OWyB1
ANrW6KY3lbWY5dyqfB7J4pZLEFOXncBIIEW2MXrxfVbra/AhbSizIqfAtW5x9mYPdMdps2L8nJv6
bHtxy8291fUutFYgMbAvAK9S9M7vECTVuliZybNpFBf8Y79ynWifXPiprq27loO2FuQrZonozPCr
rXZQ/AGZzzfrjT2010nkPvyT9fvL6OIUW51ZK3mFOyYeXWgub8EAs/3awpkCjoscBlim0BH6Kwl5
fLX0gzlWNnQmPfWWB/pzecMgPOZ1KWghPee9uBjDGv0FUGzR/FWSlzPb88j2Yuv0aAOfx1rahihP
Pb5C92nlHju3bEcmFjuEAFbViQYmJHhxDFoeSY5914/vx58OQJu3ADHer7VmndmWR0bluD+9ULQ+
VTSrkj3a0FdKDRSo2J3FoDin3n29emcnEK4QrztwhJ28i0kWQ+XQwXUCAcVgsC4Am11zumccFa7N
v0zIsX4aCzR3waBlwoTkc6lvskP6VkZxUG+HaAqqN+1jOKyWideGtThrhQnFEZYWeH+Zz1D4e+VJ
9zEq5HKam8NkAbGDQlsKmnydXY1NvWmsx4F0UDFXwn8yvSDmsfBkOE0KVJA3msYGY3fYu4sruklf
vjYgL5JFlI7J/cvAYqMofKbCmmBAg5YXmJC9QozQ2s52jQqGSQ7lXv7TMdaAOeemF6piEpQKmjDU
iY+XNC54WfAeMntDitsTytbxas7hZNdIKiyUoXSwLcuU1MIETVnhCApy4iYGgf+AfjfUh5Ifs1mn
Kxv0ZDCwhISeiVDVQLc5WVjqIW6ICiKHaHZfQfKRUAiXx87D1+t0iogD1wGyNgjYwAwAsryFG7Hd
uJ4sp0HlqTDuc1PxSftTqIT6FoS9x0EPh2kAUgVPnFQPVmzLzz7aJLCNTDPSUqCJUq1lNKJRu4YA
KzTXByMy9kaIMnfQTcHw5nidV++TqPn2tUV5qywMAtgIbjdTlxDHpUE1gcRZkreml+avmfndVi7b
9GNKbKn06LXO7dfWTs4AbDgmaL5QnkDv0DLzZhjdSIemADUIBPWiLBnQ4V6xoLbixz6x97WAluaU
UaACTYSXX9s+bd8DihPkYiDgspEiO0mrzzNkCSs6OR5ThhsNomPjnEa202+rMtkrgmC4yOdbdmgX
fFODewaJ3UCP77jdbGwKIXXWBRkXYZUctHhta5/E8L++HDJ26BqTNOmLTadMjpmwanS8NtXTvUop
1C8UKEG3RhdHzpiIjWbZ/YrPO7m7CPQhwC8ns6DgwFgufqHnc2KYBTIjvHknaryHst5+TKDAO5Zu
6389/yduQhpDdtxyTDz+TtLxtNOpQNrX9rpeqyODqTF0Tgt9W0HbdeUIn5lM6HzIudR1vKeWqF3H
qZICxJ1QcG3TMd2DkXQKM6MsU8+loud+b6FFD534hrMGtSLL4wSsrAGREygfEDQYLy2LHGrTFDw4
UN3IZ/fRLajb7MDd0N654NsCn7GrzAIqyZWg0OSsAPliIxQu/MxSCuqbs9mApB701upKSHt68KA8
jsYkWRlE8LeshRjlVCl454NjnGQI7tISSdtp2uttbHi1IqI8BdM0ZHM3zbBGo31qGqSjKPdYJnYo
HKrMrXwKKlDCYCkZAQvVqvR6sFKoDJjtRU3MSKj5t7ZpD1PbXQM/ev/1fjuNdlHLRh8GeF0gKqWf
kGT2lklSKBSaXt3mKJ9DQtTS78xhvCrjLnB61e9y99Az8MvY77XDHgRoNdHP00LRdLzpcSo0eyWb
fXreJBkqaDZwBvBiXwIrUa0qVQdN9uD//S6QoNcNUBsmpQ/e3BVnd3JT4qyh901D/kGSWi1P9jwC
t14PHeRLi29Uec7q568n9/TzJSsornsdLbWyjnK8qLqeFkKPKzSZxrqGo9Tqfb/TtPwfuKhjQ/LA
fdo9M/iFY23C+wQxIaCv/XTVj8Mjacw81Ed1xR+euigYg5wbFglAX6zTsbGhmEpRQ17UqzSzPMya
Fd9wEMNs7NpYq/GeZuEhTwmqfFxISFIjV7WYwT7t3CkbkHXLd8OTBpQ/uvQf4+DN3OihKVO2a3qR
p04ROhigiwKZlCV5nBY3TGcKCpFcSjzFMvyW09QzxrTxwDO8MxTUsI14XGPPOcVcwOugcxDCR6Cv
OSW+RuesFOisdE+46KgxFLE1K+0hxrH0M5qpng4iVw/XnN8aKJ2i9+waGKP9kBMAXZp9nbqB1trW
Ji3s7yJT/LRMnu0C8FExjytv49OjefxNZZz0aZ9xy80zc8Y3ZeQhLw1IvJrIakCeilvZii8+bwqv
DFTpEHYZchd+MgUJZOjW5DCVEGUMx3zemDEkSqTy9mS2K6DNk/ju1wqA8xltUpApWUZclVXVEHRF
xEUz98qk4oai3IuWB3ph1tZHCr27inVr6K2zIwSWSgOFF96ry60mMsdC9y1GaE8UWhC8DY26C9IE
0Bo6k13aFuCATu/ywgipASnqsqpDA6GAqGtfqHgKCde6Vgy+EuueHm/bBFkw4modngtn7njilZSz
ikBO3KsFGpMSVYHceEyjKiVsZdZPUxGYdiljCM0l4MqQdTk25fTgaILAtO4FuPdgZq8H4zbz+yB5
V9OQ+6pHP1arFGfH98moXJZPG6vNJmyiEkbj79oz2etRjcd75quul19pPugo12mETutsi4Eu5tSc
yyYbCWyaHmrBT8iBJGEBNmgjYvxv4NTO7SzZlACFUhCenGTmbHM03VHuLJWROyOpW7+txyxwqlH3
J2pN0dfX3GmzpRzeJ3sLtzBMSQuBBNhjYXojsexz1FA/Hrd6FpaR5K5C10DijU3oFoEJdpXZ1+aw
vv0bwJnTK1d+FbQs4EBJ/MdiS2mZo1GeQY1EVjW4ZB0SWwkwFa/9TXtT3iqrWnlrFhf7yRIV4UMJ
iyoFhh0XRtv95zHa8aAW26fMWaLwCiY0JXKuUOPaUSRGQjmxYDc3J5//nMM2Svf/ecH218r+NZ2L
lc0I7buuhWXZ2ZfGm47fSruZr+31n7oeUX3P/cmrH9fu4bVZXQQZxDAnQWJ4ZKOCLDzAcUiYBF9v
23MmQPwHln9VRjFLFEjM6JAr0hH0mUi9Oh0LL9XULvzaytmz/9mM/Bqf/E3ZFqreyMOIGs2txD1Z
wbgHhABo53WlErkTjhIVWC9JLohwEv10qOofG0uRaGXzjGlLetBhDCZ0Iy/pnHpmfGHN5koL1DlP
+tnYYmRqK0yjmGCsEa8FeA6yDynxtTJ9J1czcvBIMSHjIymQT/IRAFPXdp+iubl77sPmLoUIZyC7
n5Qnk/rTO7iE0FAW+9o7+bF2VZy40V+m4UQNaEMCgLuYTLsvTSgrwvSAF/kVz4v4LTZHfWeCVXuf
zHbsrAz2ZEIXBhcTCuB/NipJOXhNi0a9mXcPbOYQljaLfO3pc4rHW9haOEqOG4KClRx9rMbzpDxR
5ymvIeijXIx66BjMm8A1XbAm0oeXr1f0ZIsuDC/8JWgaYrNMELxPhO4FB51BrJE8gA79VZWh1XUG
y/fKvJ5dSII3CFINEsq2GGtdF+OgWshHTr1Bsp3Ju8RXHLtjUVEhE+eB1DJr/K+HedamZOUAAMyA
HsLCgSUQhpqQKsNl6Fr81tWU9mpmg7ikjsp8E+JJayfl7LzaGlogEbtJubTjo1/O2WQ1DKWpIS+U
rQr46H1VxerbBNmZ6zTtUatSnHqNYujEiWI1oekHXhA81cGfvDgjvTEU0KPGGdEcflAgA98maz0V
cqaOfBpMIA2K7k6gwpEbWbwBZQ6LCwYCrG60/KzQH0c1vrVnqaSqm4+kF5BgSnlgDdXD10t45jgi
M4A8ugF8BJSQFksItPbkNuAz8xxdmR8zN60OidHT3NdpmaQr++XMRCIlhqAFqEH5GliMMu/bqXQI
4NpJN182WXHFx7XK5hlXaiCxJTmKQf94guiEVgbmuMFbo2YW7f1EyytPHwTYRCnAYRmYxAFH75xG
XGs1Bbjv69k8vQgtRPgyhw50PwALyxPRZjjryOkBshPZ9/EGYfcu/WZ47kZs1uFe56YTqQPJx4P/
T3lxZpIpYwaPBlKTVzFU18DArGoSyM292JnovNElOzIe8CdinRaAOkNWAkLzB3xO81q/uaygWWwj
PUEfV6MxuQeW9lCXRskFsNXTivsUxxAGQt0FLPoiAEvrRr9yb6W243ogcWb+gD3HyZYib2guWpxr
LdELrXZhSqTqdir1dydXfny9Ic6c6yMT8it8CozAMzIpUwUGPSGaNKrRdbNNM/6QDPNdJrofg+ts
HMau25T/AbD6r7fxv5OP5uaPGWP/+z/491tDpy5L8GY9/uf/XmZvXcOan/x/5J/9/19b/NY1/ajv
effxwS9f6fI3j/4Qn/+n/eCVvx79I6x5xqfb/qOb7j5YX/JfRvBN5W/+3R/+9vHrUx4m+vHv39+a
vuby05KsqX//80e793//Ll3Uf33++D9/dvVa4c826Wv9uvz1j1fG//279i9NshoDM4/bCjGdSn7/
bfiQP1H0f0FZUapXQ2IRbgMtOb//VjcdT/FX+DNQhkn2bBVPTazQ77+xppc/Mv5lw2lDFxFdUjbS
n3jb/7/vdbRAfy3Yb3Vf3TRZzRk++Nh12ThcUKOTXQqQuDdOW88IYT10Hh9UiPwwlAG8KaRRe5kG
NmAL6Tf8O+D+bPnuzSqW8viM/2nZdaVMuIlYwF1cqwqY+ioy3g++sxmeKoiwF2hrnUvw2f2tBu3j
O+fU3CI6cpW8FcZ4r5ZBfIvG4UDfNmAbEb7z1vdoHcZRj9aeWr+yW3+5lVObi+dl3KYqG+d7+WI2
2sQT93kgFR1I1OCCkD0na2iQRfB5anHxrGwTA4IL6r2xgUjWPYAUnn1LwQs2bdd6rhYJ5FNLizs8
rxM9nsZfY5seJUZJppBtPykje1ODxiDRwk9H6s+te7RVjzeMg7KWgSox+E/BaYl7bsmcwKlbldz8
Lmez32SyvzWQDHBaCDnIcFwppR1vl1/GAFkAGRPCPgNHYxE1zHTUral7nfq7oXhHjsfvzRU06jkL
CLzQZYpy/ynEUOOdaszxa4zeuPaRqjtnel+ZsOOr5o8xgDreArwQn38C5bWnEZKQ/BUA/+fhVfKd
OzcGNoS9n3ZNlEXtCov7ouL1pz04JTwFNDTNLuNJm5txz/grC+lODattc9uCmQ8ZQMlQ0vZe/C29
zTdrHRS4oo8ub2nWhK4BmsekCiRycotTJlwnpVX5IxuTfi/6In8yQUe6Z0xPDhYXyOO0bmqQALkC
J4B/tg4uHitS3zW7IYU1fjdzs34tc8XYiWRIXx2ntV+TulLvTGFpHsdtB+0+HZk31Uz8OK2B4k/U
/GVGQV7xauqCpg/4+8siBvQATMCV8ubqFbkWGSOvXOMV2eSqOnT7dmJuEjQNt0C4btW3ZWK5Wdgn
gigBR17mDuSXduJp2ai+pqRlvVc1iog9hJaFU3iWoRjtVVdWRaA2aIa+rIlBn5vcKMWhN4fqNUGF
5a20nCIadFJCJrdWyXuNziDbG22hZc8Oyr6Bng/4RtbIjTIyZqo+DHEprkcjL+/sonMjayC+MelB
zZMnpld7026fOc88tJX2B16qpQ/tPxYqpdMGXc2Gb7EOlVheoskdtF42/ppXs3tTq3Nb+0lsV2DX
Z/EAxvs5FXXQZq6aHSqnc9C62LltuoVuYMyiRLTqcEPBpdN5KRkaFmmtZf/MpnL4iXx+Wu1xTzL0
wiRjlQXAizNlm6SpjeRyLxxlW1vMeMnRARR7HZuzbcc4eSrn3kj8ckiBMWzLumNbOGREldrc1LoH
cptyCEgirIsxG3TmgZPe/LDaKf2etSUezEoJ7jI/K+P2GrCw5JDEWvWOV/Dkd43ieNyYlTthaKhl
V8zyY6pDE48qiAQ8t+Nsxye3vIPYTxqJtFEvZqYgj8lon2+Y0yGdqQnVfVE7U93qWnGRu+Om0mOU
p3FrBJOmzhuXW+WV3id9ZApo0hGz6m8nkqc7WijuBqBr/m3ilPxQ0LD2Yo8Ke0TXyXCb96PGvWoQ
E/f4oBdvjZOAJhaQiufYTiAMmatZ/0PkSq56QHnW4dwz98IsXe61cIn7tiwI36il5XqtJbKHvo1b
OFtNKCGau7rLZM6yEH1Y3MvQpHWAxqX+0JHZ/TFwNodaDRgf9FFF+9yb+Rz0VYaXsqreY3Nkqcdq
bUCOzo1BxjTV5j4xqQ7uG1NgWXoECm+00cSVyi1xYeRGrPptPzcPRmfoV3OOo5ZUMZRXtR5093br
Nh6d7N4JY4VUhW8Mmh5OCcWRwcHRvIT2445CYxjoPrdt/NFV3mZ9pC/9bFaXbUXEXUx4sW1S4Qbc
pPRC7rFDr/bzoS075bKkFd9nLEZaTK+M7yTJumd3sLp7Jdb0fd86iumpjd3f8bRJv80F4osynxsA
WJkWdeMw5x7QjvC0seLuSq0j93opxKYhSbPDsU+CmaVzhzB9iqOBVUaQz9B/9mIQaO0haoTBaMy5
7EkD7ojMUv08Z+ZVCejqIW3Eo54niVJiG2rGra7T7ocY8/TgZmP6o61MdkjwGg3jhHDfVSmE681M
i0ZHn3eT4uT+YAKVwmxhBOAeLP20LZ1N6VjdRWU1xm3pTNUNeo+bgMX1GJRGzi4hLGq4Xjkl403L
SPdq6KIZg0Trxgid0O5b0cX0zaYaEAVd3ogCCZo0eZm4Th2fJjSNoGFPUdGcDTsNB6VQQrVyeCj6
OnluBqZveodPhk+VkoesbPUAiI3yZYx7EtmqUHZSmAty6/CWnZoqUQ7yTvTaxCRDp5pmzAnoNRN+
y8SoXcWin7Yx8kPfk9GlPIxzp3kH9jIpPFYO6t7R5o4DY1kIP03z1p+6Euky0HSze6vgSQsUGOl3
bcLsy4FCcWVWUvrMtJk+FooGUjGhJ84hKxryPc7reuOCsDxqINPXeGNLje2Ajuar2cnLMFWpBjgT
GpJfskHpSpAoxEaYTuO0pUT6CKqpaJwl7aQFSMjTDvjdDJDXYezuBLjJr+24dyKgEc3XdHDa3M+y
Pqk9VWWAqjnQBEaXdmqKnWqM04+5qfhHk5jF6zykhumbRd8/sEzYhzrtLeB+RDaFKuqxH6qSTriq
hPHNrHTyXSVtuTGK3o0qkSE92ar9cKiwLR/jqp5/lLGmfkBW2T4oXKl8IEiKp6ks9JDrLvXMRhuj
Ts+h1okvFXSiiJ+VfgSzxDjZD6VWgk6CEGjYl73WNLt6BAm6A/LVi9bEGkyMTWBnYl16VbG8gEcq
iGtusoGYNwVhzYAkZh7H6PWl0HfMq8LJPTS9tveW0pERIuzm9DTlufEooU4ehln/6IxiaCI1Tqji
Gak2hVaftfsKMJKfg4iVvWYM9U+8lyo0nA9lH+Wqy37Gtp4X91lqDz+TRLjX7pySgHNTzcLU6IsL
t62zKM1Ussso5wKCZm66M8yhf6qmPP5h9oNo/MRK8u+dPpiXuOW1HeWGE+lpV1wjjSkbgLi6Mcy8
uQHPrQl597rOLprcniIXzZ/Mw21VlF6aVuQHK2brRWkc93FGAmkzVakaDchb+RApR9+1oiPZqsZ9
FeXEqDfOAHaJ/QwKEc8uSbw1URgB9swdrmJKEmCJZ326bonT7Q1r4jeKblb7IStq7pGS8fc+GRVv
clrH2GVxDuqPqqO4OrSpBg6BDK16QcFdOj1xfVa/I+YHfAnsyJZf4ee5z+bY8k2dujEIiVqh8IhQ
ZD96Lzd5Vl3GSqGPjyW6xncZoiAK0FFBVA+Ia6hf6BwN5L3ZJjeE1vYdQlhQyAjoFT9PrWoq4Fsa
gJNUFdfx0mqaXsRk8E3Tl0MbTpB1xiAEvTRdrchDRAjtm45mDND9lU0p57HP+wD9Igm6rPoy2zBG
2pvJrvJoBpleCsEmvQedCzfM63nQxwqueqhGv3KG4rZGR/0BsACks7liTSDSV8bYy0VOdtbY8tyn
VqeAQMXuiObVVeVeK0hggs8ULuveICPT/NId9N1ojaBtAD1F6c1da4Koj7nWAdil5NXKR/6TEDgq
T2QmIX5mt8ohQ2z9kPZI2gKkZVRXbspR1mU8Q2XboiqIvHvNaaD666AFBV3fdNfhMrkoYmV6npiW
XBGF9czXOlvfMLPtCy/T4ph5SS1Y6dsJV6HfSzMl9QH1KyBWrTgmqnMQFtY3s8rUF1rNqARRS0Dk
nFP8AWSkAd7zG9whge0yq4FIOIl9JEGrG43N4p6OpZG9gHOfFD8m0bX95VQVQ7prXJIZ+9zqIe4N
TpBQJDz9qMe+gkiGMaR2yOrWeIrbxNlTimOmDB2ci2ojqBXgFrPDGmCidw76+M4jdptGqVBLJ+om
G2SOfSPaD2JzZesUDX3MTDPemWjwQPysxAWb9+ZM9Nqb9bY86O042ruxqIDrGasmA+IuhUCtR6Ey
aW1pF+dq0OD2xcMcF94zGWYNvnIqUtSGhE3ooctEf20rA6S6SW6BnRsIvsPUpTl0xZXc/Q4gJ/Xn
ZJi+ufgGFxmx8NoZnaLCEx/MlOZ1SxEfXWu6gQsiyUuy1fEemK8QXpjut1GluQ4/CVKAa40iHxrU
5oi7mTLN3qU1KQ9lEnO/UwbEObYd5x7vAXry6AgZl2oa2hK2jdEfm/G6FQMNnczGKbF8Q6i7LLvT
+IRbelQcH5AwLJxwrAgAUBU+rHDG7MJ2q7EKCO5ainjPASFfQ/NLZCW1cOyyKcIJcn2zZuJS65rY
r2jTBa489Cob+iBv6uYb19H2mxDXfRuJkUDZhiQhmxWkdlQW+8Kp1CAxZZ/PXPQAMACIarAWMhhj
qgHxWJSPSG7HAXXGPqhy/EU/lv/H3nXs2o5b2X/pOQ1FSpwqnBxuThPihvdEBUoiRSp9fa9jG3BV
udFGz3tioOD36tY9RyL3XpHksdT+ricWgVITq7ZQq9qc2YbtvKZVmxi0MuqhiUygdiQ562Z5IPGD
hQZjYmI3qi5InYU4J5A07A7je4gQCcGKvO08i3Kzsp9STE7TV2yRQJui2gTBRjU44J9I4+ObeNy+
YZQtZpRnOLSJn5nsS6jFeDWt9pG4Q+hlsQYX7ISVfqoxal6ALFZ41LH5oC0QabLgAqp3tBR6u26B
2MxBVvWZhJh+ks5R1f24ku7gCtZk/+e1H333wAwhMgJMCJL3z/CvWkktIvMz5MUDfRnO7HID1uIk
+q0T/cz24X/6ef+Oy/z55/0FczJyKUJqfsqX2UP8iDq7D/VpTdsL7s/nIvtP+/6/wyZ//ml/wZ0A
iRbGmh+UqiU2VrB6mLwP/lPB/V8EVP/AFP7wGQY3J+IfIPQiJrKx4TfBkAW9jUi7B3qw2y5FBImX
diLDHWi2/9l8/T9AKH/67YK/oJStLoORrj/Odkm5RO1egsrL56JIWdogVAP7AeDRuEaX4T/h2P+H
7v8L/aV/eIFu1MCfsXtbtr/+BN7//S/8A70n0d8g1mOA8G/6ReBMt5fpn/C9G/7NBwl9q/ACk/Mv
6N77GwWxg3ASVDaCvvLwN/4J3UfgAhCMAswboByi14Bg/h+g+39D91BnQpEKBYjSR+/HX3lNv259
jlDpc8iBJbMjaaL0D5/D/wC4/ploxzvwlx9we+//+A6EKhhI1J2HcNm4iFxR7pG2ZKdcu/nff5Dv
/N069S+k/N9/1u2X/cPPwuosytqhOXJ5FK6oFfA1lAwprYryLKq4LDZASzwkPazDYxwTmk5lVe6l
6f3ncqiwHrdVnwxUkIR0UHQilblNFzot17rxkSwSduGxpoMGQ+s59Y5VI3sWfTXvglV6eRPz9Yly
7V2lxlBcUoBnS+D1W7eU467oeu88GtHPwBaGIfXr0MnQyu4kyoTNxeWyE8kkA572jiY7zAIozyxk
E+yacBUnW5XmsVAUQXpQCCKyecEINgx1/+Jhhbl4Qa1XgMtNfG4ihvJcOSzdz1j34W+nahFwowpv
8Dau3/lriuHK362N6RAEjwfwBLnleDAokkKFxVS9BBCXAgfC+sqsi7ZlV/Sf8Gwiy6HwnRkq2FiE
EwL+6HgQNOR543D+BIluleuQogLAqcbiASrtFYTI2vhlSvGrHZWnp52Ge+UFvvvxomcZ5gzQV5Fi
5mu+fZSUnlsAsD1qgufwYvpFvbdVTNLVcnoafJgq7YyXKBEliRIPYvotevfWixeVVd7ULWSw3dBv
QTfrNzdU6IoeWXTA9rEepkIUR95H8A92xVJY5CPG80HxyT/GXVe9iDmEgt1F28UeGUD01wx0CSWX
rcFXQVVuPCTnE+uGn64mw8MUWdzXrcSKMhat/sSArd9nG7YXR3fxg6ccLw1lteRe0WARX9u2+hAF
Y6fFuMDHjFVfANJq/LcI2dCEtSHgp8BvTr1L5iPekuEpnoIwayB6TqkyJNV+DX2mQ+JXZFyEZ9S0
O6eWFCZ3p1ZsGqR2ojQnKLdVNX/PQUOuS+f5iNFCHcmM8+iC57k/Aybu71WhUWxt2umjVkNwcPyK
H9zJwxe1FOVxWXpIe4eAopE9oHlvsM5PNJx+5OzqTQnr3eVmCcHiI3/J0C2feEO6vAZId0WGAvLk
Yk43CEuWeWHrd4TGH7AYH4u5nTZY9Px0NqL+Gdu12ZlulBtfizJhJSNZxwd+NFxMSeHW9GC6AF5Z
r1jwcMxjBOTjBnf+uvViXi1k9QJOr3E9lkCjcwdbyFEjyuml59O8H+ceSe0uFqEtBYmw80StNwoS
20fpkxCVTbSzNDHcj0+Bq2sstd6EgK7FVBG4GX9c9p6Yp4u0PPxNrG/vIbI2h9YT/YugE9a6ZtbX
BaPtRnDE/tRr4V/ABZR70pIot03gXAepm89yNDiAJjXGABsaVOlphweZawo8Ef4o9RXCHIYJFYW1
m0K2HdYh5UK5BlRdJpDrkBzDF+8SD/ZTBH54rdzzYV0uZhDivqfr6CR2AmQ8aTSQEynMnEVo5Khy
plx6F6qQ4xAafcgmmVR5NHTdr2GI2Xprv67ItuV1m4yyce8Ql4nWb0bnwMkJAdyCjrnF4pWdeD4M
1fBqnRoWTrIujxUG2VRbAhh7dYPi9gkES8Y4Gd6Wcqm3aLkWZ5wdw/O8NCYrIrO+ebW7ZED0Grgi
y/U4dGucEUXbW+LGwA++vjlgNOuvQ1jALCJKxGtT/AZdXIHjgaf4qLnnb8pWsSOttf864tIEoQE3
KZ91s3EmdAgFnHqbio3jlQaFyN3e8iSS7rjvAKps/TUOAVMLmUXlsm4I5c5mKTt+HxCmtygpRgJI
YJarWxn1VPeBQdNjR041jiX0slXRxt7OTnQsCLEfK+OdhS/FjmHZTNch1PeBp/0Sb0y8nm3njOe2
tSyLoqreMK+evghbwwToPbunbcPRHyBU8IBHkT4bWBSzuJ/kYRUzPYsRiEraLTissGIV6G1xHMFP
Sq3samEAe8Sk4B+LMVwMfqdxfFhcOCvHyjp5y+fgEIrIbobBoiZsdn2UQNl++ZxJh0LeMq68TTMi
TG4LS1AYpStewCMk2uarZRPLQ6RuvHVlZYBQ16S+L62wwEvK7jiuWqOKoF3zQNXlkDAlb2ATaR4A
G7d5OdUNSfpolQUqeNky5IGJyJoSMrUV+sCd8YGFZCoTl5umyUbkx+9n8AgfvYoblbSLRFepsGx5
J5FvrhqiqC2q0xE66FO8pwhZhOxfR858akxFDqUTyYOITcAT6azT2fiOLRIqWKXzOFT0t4fVsEdI
TT1+VRMayqPG7T7hlBIfPlLGv8cJUC7gUOcUlPUEvLD1Qahg4QIVwqMjFNzjtWCROVKLpPnEc3T7
idZF0CBCUQP5UFUsp0b08ZePJuQyGYG+ow7R5cszprRuxx3bYqkr2gwmOf8wjL17N9jCD9KIL+6j
gUdoL60eTkaJ6hjUMx/SqXblyRujBrqkYHRTsRQcB7voruXE9MMi4/qMw35+LqoI6BKUtsOhUGg+
zhZG5TccOOE+LOQks6VT5gH5L5W5Fl3R3mssNHfVGPNntFowCYW2Vx3coIugb4yG+RjQvnzXPkVU
bxU49TYK8J15jYCYexRttB37yTl5XqWSkq0w9mPk+TU38/LoEhldlGwYpNnrxNFnZu0XeKD6BMO0
usLxHmSGK3fn4DrPTGV1NtAJ/xrwaAh7pHRDpkjuSKzGSyy8MYv60mY4Xw1aleMxAZli0gGkwnYy
Lr6WCpaqk5ZOBwfWQCOZE3/QKGyEEbJfHDfIVwSHod+BzJCQdjil6tSrg/W4zC6YLtXBl1g1bnup
VOXvlzketj38tmdBFlxXdhjzWsURUItGBUecsvgzunbOzuKxDeCoJVfQzKWtwB0lWjrt+VqTBknc
UXFQKEdJzNyEiSQNvfAuRnF8X+p3cDxL1oEVuzLTRpm/OFjSB1JsZKHk+ygLet/gGt/KCVxCwaUP
YEKJY7ww2Mbx/+AvW7c5QBuKwh4AkQHYtjbcqsLpXprA+Ie1h+hy67UhEXmjLEIKtFkHvFLTFLyA
OFKgq7lxAHjfqCEe9OwQh638jIY43vvDDJPCKOPHqlKICUYNWIVahwmxQWyKdu3gqntDYnJpmqE5
FNSBsa5sNN2WIam+22JEdHMbkB2gfoGPo6i3/mhVWgwGPV2hGjImV7O/tTVklVOwgx/jKKmq0UWP
AMhtvUKDytcQrV6k8MHmGdvPF0yBK0KFBIrjeeSl1FNs45S1l9UTKQ+Tg6l7oqx+Fe6IokA5OWkT
d+vVAwuX4sNyrj6jZUaDUd1PbFFAkUl7iCTyryeQs8++Ut5mcJBBDTbZeXTiJQAxp8a3kXDNUtW5
64XMwstnvCZbHYcWJi7mvTnTKs7BUqDc0WeKfDEYrbKQY86ETQaje7KyAWYhjSBAHfvh1mNgZqmM
4zaVZFlkzlY7bVZ3KV49w0fsBTqOMmDpwKwx8a1PPmlVVocukNgxLOiH7hEkkJSkKqGHFkP8y6uK
Lp2Gtt3QQsOf02ryzjGgbDSx5GkmYnxAy6aAVrQfyFbVRZwZ0o13DuhpjN3xcgr0oNKATiRjURee
osF2dRJByosGozqK7x1U1h4wiK5nUffdJXK6wmZsEtOd3yn/wEuzZqoRcuszY/eGAg0tAqf8DLtS
AfOsWuTGRIqex7IYy0wItvyszVyiAb40fb0Zpk7vLe72/RwV/ZlMw/Le6rFIq1F7SSNRCeq7bDzd
6iHuprgEody7nf4E4kqyoiFovSfLgG5PUJsN78R2RfIuXnEnzCooi7ExID8esUbSSdrGDrkdlMxD
W6FHQZPyl4Xq4kIGajcjHZVJfG2LbwXsrM9g6g6AyhQcGdPOPIPIXGMYQaJq3LtwtV5h+b5nTVU1
mRZDuaEePHCEwivSN+6aylF9O1gqFlS2QqUMO7aksHkGA89FLMxzzQYI4hxH/cbT69jd4hfaJiAu
tZ/pwe/c1FeyeDQRxhxuqzh3R4gOkhhI7i2ZjGGcVV6Yc9YDZcUMur67S1yisBX45TG0YWlzpy6i
59Yrp5+2CnCQAyce35yyJUHiYBq9Il8bdkX4+c2mYcLdxNUSQQO+xO1PZIea7cQ4CJMg9Mo8U86d
U1zO8xMCxue7nop1g0GcvhJR4GHFMgoKicsyX30ebXxX+01akMk9SrEWD3yg7FNHa7DTcKhvVTRH
34zECByJovZ26xf9fVSQCvgmwsMkQkkl0ixtcdJ0nGCqpeMFrgOa2pIBBI6t+gVBZHNZmxh7bV//
lotaoJhBvzJde5Ut09g+kLYU27plPKOOaW9KANRR1YvyU7JA1aCHxt2HbJ3TwQ1FnbD1U7JepaEt
6iyoS9AUpafziFLIE53gMpf+uw/TEYaLqPRx/+py+hXS0e5c6LFt0jpOaw/wh/M06rkE494DaQc+
PPoXv3HDN+XZCmXv6Of6NtgN770m8o/OqOV+KEG64DbpKDA/zMUTsP+TDMbue9S2PNcQX4H57acT
W0bnQfkg9dK6b+iLNznsXGOjxjTp9EfWxvLc344XNG+FIULyIiKvg+LV3osg9EiqVkX4cLwKwQDa
QljHSOdlg3SWbzQNlxmYenYnUecuQMGj7TUN6o7tgkiPw3kd6kljC+BY/w1fUc89EOxeS8X2PlQe
eB9j9tAph2Qla/sURDQ/oK+mw1eqym/S+ejGmku+9UBiVkkz4V8xS+1tvdCg2sRgiPTchaRDW0r0
LEoIpZhSYFGm8D2CF/6CcbAbEq17AJbIzEW9BVruR2i3FdiSAEkYO4279gthLzAb2KFfvtridg7D
hQtGq58M9Fh44JoHFIzH5MAwnZpX2YVzvUXoFEMT09RDW1PN61ggZbN3491Myh5N61q07l0DUudX
22JX1msj4s9IhWC84uB30TTY7+biTEaonaxfQXRDIXMZhqA6gPL/bkHybDl0KRiviyoLVfk5Uedt
CttfyxjsVrJ+zJ2HNwpct0Hq2jr9Jg5/19jZSWi2ym1PmE2eKqBkxhJI/GespGh9SwKveJi4u9UW
9dcs2IYtxisbylc9YReDsn3aLRJCAgRjZl0NflsiKzwh4/oT0HFNRbyKzA4NFjg3+gxnobOIjmc6
20PP6VMji+rMre4TXUEB5Xhzny9Yc04lvBZYU53tCjIQ7PaEFYIvC8wIrjy2IevxhDm/Gr8CHdo3
r64FOxw0qNKpF6E3NcRjcEdRxGo3+qMl+K1XBHakLF5/lwG2mwACLl2jE8Jf1z1nHg43PsNYHW76
2rlGonuOZvRggy/yAr4Z3fZgZ7WTYtyG/bxH0OEmghlbWBzIFDn2mEB5DTzHjn5a2hkMXzBfrJmR
Uws7q/EacyJ0Zuj2dQ7cGmAaWG+ejIUlXk7qYwzC+WvsxZR2t7waB/WLOPtxAw8jApMXDJMW3M7n
QgKxj+LZTfEOtueBAC8FF46kHx1i3nSRctwV8NcYMbeATiI/LSBuSOsxfnbnCBu1arxjVEx0ywCm
pS5HMn6vKpVBHQgtQtTWiVdXJA/BGWcdDdWxxC6zURMjOY2jx3rEhWnKHqOAmenOa8v1aQ4FWNJx
zA2KozC6o5Z69ldExcBDnaKvqzswp1sv+HZ/e02tD5impo0pnXZruc9SSB6DDfACtPix/img0ZfF
Qr5tcaWm/qILRAfpx8GSr06omzZE2WxUA47HWpaJlPIJKNaM5EKMK1apLoF55setnFcXo1tSFoG3
VyyCbjIGlYWHS+5xqvqZ41qa0qCh6exU3yYyUHM5/ptfDu+xZB/dIo8EvDMQE4VIjoXq3JSlxihU
9anizhuKnbC5aQFBsrc8YuRXG6bWMANaEJ6XKkbhh4CSD7s5BcUiGaQT6sKa8g2ThJMaT4X5VJZ1
jrrtegvat83rdmYAKazdQfyBbM5mdrHa+feuRpHyAPGRq9Sd7xo/69rp1mfANHY1Um8pIaiID0dI
nqDyffFcxx4xNclUyIge56JDFdtM7rDRNelopckhQfyoaYBHLaD2TIQw+2aSHZjXucsWtb5DMpeP
KjpD4pKWmDc3QnnPvEXYLGkbJ0Xy0+Ok2rto4EBy2MMSgp3GK33P12hHAv4srNmJFrtW65ebRpoi
8c3yPBrvYZTiLaj0vmTzz2x7nsaye12cAHj3AmdtWVW/pw4Xpy13t7+7TuNnPPkQWtDgikQ5OAEt
hBFdPtZkO3g7jJWZA246iYzGYWJPcjSg/rsn2pmz5vO4JU3x0Boc7YWz9aMRekp3F1b1CySym1ZU
KCnp6x3W6I0uWdL1wKoCzGJ9KR/0Uu48dz5XBgYLfpH9nEaBrnLMhFcI49Ki7ncLq5IxQCvZFOOJ
dCpkfcVR+7osmIPLbjyJmKEB5ysSkDaNbrG1IjhqZXa4CLa9h64mGplX3q8IlQ6jrStRmZPQXroP
1KKQi4d7v1mwQMpblhZ0ihWfjqa0h1WF+wCL6RghAk9340sQDpgGJRu3PKTYZKjB3Va198g5zJbe
3bXxDzKcji5YWqQWOXXqWPKBOfIMJ1aTr1Xk4DhCB/fKIDwDepWs3BRbrpcX3havnJOnosLoUmA7
TEAZI/H3JsWx2v1dD7hNlvDS2X5DagZA3oE+2iu/6oXlCHDaKuJDahn3P24MjYkfPzu1/eWq9aPv
R4b3l1ziesWHbB9nwxKvM6e1FO9dCD1HoPwN8cvtzKyLpisHCEQMiSBsoB1qxZGavV3BsCch6Uhm
vfGVTUWMBlt+ZmzMLZmB8buZ5zefDeDMAYBDTGpMElZdb3uLqeNPUbFNVKI8i0KaDKzgc1GQHMTm
bfC9rUvJswtlMd7CDtR+jBnb7SKoXq15xrM1JF3VO0k3LzAbS2TO9xjnNND60UxpOw9frqEvnCB7
jfLgbgjwF1A+Rzed71/A49/ZAHe9kw+j/x5AMePT5tEbbjSQSPy4yMDnJ9DnpZ7AeTLmEyLdbA3g
+aA9L/N4cQ26+nYAVL/GmQcHWLrvwm65co97ePGrYRtEJT4RejGaHMPJ30062AqXHcyN0nD6fGbq
EnrtcZ3LQw+hg1uNt1vksYUf3IvmLI7Ge1htwXQ4WNCG6uSu0dPsifO0lvclVumpdPa0994hhgCD
JVPS91W+Rs0CaVmZxBgcNC+Pnc+eawfoRiSzuUC8xFjupEKuKKAh+0PXy1Tcl83vYBrShfdbWUFR
gOrKFn9c6zr1Yft+7qcpSsEJIlxtgi+DVKgORgCZdkeIWIyzceo5LWR3rU18si5NIzAaFZb6Yy/v
Btrs2MKzJYJaz81dF4RS8Kg4JPDyaeaIAB3eysXLXWcbRfoc96BVsJPiHKj1xaXzfgrKzJSIDuzt
ZlntzkSXduqeum7a4JRJAk0guAC87D3PocymuHkCZoT9bNjCL/6Iwrukxt2GYT6tfO8eHorvpeFQ
2opUL1tkWKYBgbTZ9R4qb36ZGdtZF/pW1wfhYi6mpamPnukCV8uqvCMinPAqYAjiZEwtKb8H5JoD
BMk1MrYg46y4TTucl0Wgcu14SWfnbO4seoLvIANPgyhCuAYe73i5kgjKxNq7d24PZuy+qYLtu0Ef
Veu8WDfYyKqCKgbPRDyjyAETGnbKJfenB9/XEJaKXIgmBa58H1fwRlddWkFcR2r0R8dOkMduaKFB
hWsBVN9cD4ehQDigHTYLhvME+9ReOmMHTK/NoumxJBhcIqB6SVvip649eIFav66SZQPj2FPUK/Kk
PuYifDUFQkzr+ki88YrI64OQgZ/2UX+cI3wZswNFAU3K8lEs0P7tDMwuDiQHtbhzvJ0zfdoK6vHg
3Q6YuF4bACGuhfnaPlTFuZBuhkE+V0WHbxWHAmKXa3yGhSF7z6iLLfTdxDezW+4VOpBVx55IGX6F
gr3C/oKER95tw0oMINuG52JyH60fX5ZZPC8euA0sH66yZTrWzpGTIPO6+sSN+9RhcveZPGHAzvu5
eo1wxaC2q4HWDRUES3/vFVOKazczPr0vEO/kh3Pmzc1OLfxsPHLV6+8RCleh1X1VqO0M7TDIExx2
9Mj9BThXLE8NL0pcte39GDZ3PezdTuUCUMEJLV1oe9n+NimoBTRCjeyoacUoGZYv4wKNNRCGyrg/
jsJyw1qdD8rdtEDN8UuCAG3iXeHGqcQXvEQTT5pS7QM93S4fDDO2PUYam/pSbxbf20xO9OoMw9fk
qnM/SCS8aP24oiHN9LNNw9iKfF5GYIDgRoZZ5IEYwF75mw4DdCGdjRrWve6WJ+ma1NBXhqIZGNl7
CG/r3k1r+hO2sITEqHaKUNjSF+mKf55DbHcSsF1pXz2Cz6au0rG/jPDX+8PP1Np8rYtXJeoL/Bd3
HH8w1vifBizVUj5DSZFZ/mFa8VSbGYrzdlf41V2NYgSva76I4djX+aZQHLwOnqRqAmEA5XcuCX8v
e3Fa2XKEUu4CtnlrZycrJ5TFYk8bHPbieDaDhH/jDnd46XZ1QLCwc5C89OEWnzmv1aktYKqBKeHO
mV1Af764a2h57VbdJRXSwf1pQA/1AH66HIjAmTfEGYb2J2wwuSPKu8pxFI6a7gtGAiCJBUYsMBTQ
AYXkKgz/MZH7NBEI1XC8Y/etExnTlyoE3Dnhx4myunelewwHb79GABqQUcfBaVuneZHC/771P1lP
JUEP3I6gDlu2Z9dOj8Xg5Q4dv3mn7gsnArCOsWKaw6dYix+Qi1GG/+wyIaqEro9Wm4HST7vMbUKr
+MKAKW8D0rNkaVZ3U83uM6kl2WAtpu/I44augYZyX7VViS4ZBK75PMS+bsjIvpXSMqs8eoEXbrsG
JUw8zUofIZiHe6cOsLSuXwPiYvIaYBpMUyjXmDVcANiSeYxcp54PmUS5QAJpNBTM3bfqDX7rZRP2
PF+gwA0dTDslHg+35NDKzvJjZOxBxN6LM5lnsaL/zgyYcvRDHHHkJMYP5axAdAWSppoVX2UVvI7o
tUWsRjLP5o2332OIWhpWXwvAP0qORzPO29ilU6rGEXLKFwTcX6xPDnO5/h5iHD983YVWHUnvHznu
oMV1sboUGASxQGA2N30LVMn6KVDGHLToHoMHtmoUeL1KZMAhAjA1MOjNDsB5IkLwK0MmTJGGAwTG
PfESoH07Xc2HtfIuwAUZhdmNo+FhmrPSA/VDNgBcseISCKUf2dBjvUFScWV2f4f7ZwagBLnrLNg5
uL6dsElYVxyMjFIYsLbadYCaB0cPD2rECR4XP07m+hoiKZ0NwwV9jpmGEUOSKg+pTOwCJ6Y+tLEA
2ImA26kHZvPUmg6l94jtnr+6GerUBq+0h6IWU6FyUaft8i3ntxrIPfO3AEXAWnyPoIm83mRIsty3
0Flo96FbdCoRvpjcMizn6NfAzXdTPbfBqUcPnozC3BCEntd3Ef2ZnE+vv/OCv3vk8Eg8K5Mxt8gG
26OO5tAXRxkBSZyWlLIwNePGAHtSznHAplbFqPgtxhcK1ywfAT/P8xYKGMDjX4147fApBc7JTNBW
B96WIVwdUlpMml/BiEqh4nWEBMbBtD1B2E78x77JSQf5NnOvsMik3gIlM9/o/jR2UHqGKJOqnyWy
oxFbsjZw6IUYCfPOgFfXMLpJeJrEsh9iL4mUl40DeLVxMgkglrSL+ixElCeFHTCEoiJ4Dnq1ozgz
dBmlDA/XCrVPewuCYDLlod7d4CeBCTyCSAVsPD7uD1o8CBdZNKdQIJwmXtIaBO2i0cfUkHuYSrBZ
PNxiOiu7RUYGpAXaw80x5K25R3tJikEAotzo6uC+clDlCe9sUukxaaBNoJzunBhrbb9fHOR++rgV
6Kb1oCFuP25876QwarRPhqMFFAU2GBclPznFLq4O0fo0NM/OmvHgHMlhFzkXr3kpe8woKCyvRNra
EQdpHqGnzz22+jyyTUcuXXOUekkQQIAH62rUnYmB62dBcPXKHOeUg8WCxTEkSvjy5bcml7A+sL68
lBQOLQikfQjNXRtn1dxmrX7m63Pov8bryeFfYhAnKB6gY0FCpddlraMyt7rts29MfGKOzEzHj5o+
r1xkPWzsSmTNIDDEhMeenAlS2vzwVxRBTV048C+0GxOtG9GfR/47DKAzmOoch10atfA7hvAMqjMH
jDEjEGks7y1bM2wzSRxU56UI4NDC9XI7RNY7VMiD6Lmq4AfQHtRUfSr5ldkvv7Mb30fN4MQyC3ML
GaoDwycc+e2upAW09TwJ3E/c1rtudDcqtglqLfKugL5ALRfPW2WKxprDbOY9jSECKX1g3E8MKNsc
ICEMDKEgH+6tXryp78JCpzF/WiyOJiFSz/8phZPT4W0YzuP0vngas0Gzb/kBSi1EVzXDaxGEm3bF
dggnqsIGbESZ9aODl7TOS389QJaTuiW5DT4JJE1gEJx8LetNXZodl8ispvF9qPH1htDzoxi3X+6h
BUkHsLKB/q3W4TThBcABvQNFkK3tfFyJRWELRnTSJ80Id00UYAcUR3hOHzRcjhYqQNq2mSVkN80K
YDXS9213wVKTxUTszTTsUTv8MQUPNy9QKL9Z0YOXb/6bs/PajWPJtu0XJZDevFaa8ix6UnxJiJKY
PtLbrz+jdIDbUpFQ3T5AY790905WmogVa8055trKeWsyqbsjs+29lKZTpuVbTB+M+2WbPQi3jDU8
56PF7Nh8zuNQRqRPBEWj3AjBi1dFyH0TQ2zMuGWehtGpm3DNOQyTE+YEjLnpHmTerBv3CsWMMJpD
1iD5zgzkMqm+lqnINLq7QlW/QxHixChz7uCczTyrqFlrl8VHMFfZFVr3MD91Sneadf5NjdECm2sI
n+31ndU5x9rmCFyL4YeVVo8aLXqMGFs6VQgS5WqzUEOwzMBz0jNa6Itr5ukBXv1xlJNjF0V3ToXJ
U0n1yU/a4hX119MwF4o7Ge8TFggxGBt1Kd15GDcSx88eoXGbwns/nxwUenIqRQ3WJDe0mDVIhvhw
MmBgbb2Neuk+p8MyKHFxaypkFsWCY6LVGOyLkfMqs1O4c950t7g/2SP6+ENIojxWE1NLJQq341I8
S5ws3dG2b9KxoQ6ayfxtcFy40gQop6mjR6uo11Ued6wO9EhUxfLDJinXad48F31y0xR0FlqHw/NQ
KDusjBRYGroS2qGWi6LxLg2LB/rX5G0mxWtRaLSSenocNjPIRVfuRoWQjBgp5CqNcl+dWRPSlrk4
5sY6aHSR71qOfACt6h3Szd7XnPJWjlD9SQSFO1b4U5KxqgqlV121gsQI3iwKUpP3J3YGbRvRuWT6
UViPipPm22xs8YYtoUvWy0fSzCVN1SHFqWq8TJlyn87hTd7Et/Hcf0vl9tzJcrAVWLUXtjUZY2p3
Xzl8kjXai/eikoZ7UeydqN5xRvgJl5iWLnOaTYrVg4VzzhUsPuWzjtdol5hGh+yCiBoWrVLxmah+
M4d0Y9Cj60yUPRn6RrFuaTt/S/UqeaqhAtKfVXvngI+KWZNsV8ei7ihETVb9ewdty80QskdhMY+3
tYZGQKeFV7VDQOfzvZ/Tcq1lzbe0lno3HsUtoRYu4VAae6zxNsXtPdOdPUbBxg/DftsqdDVa1HZT
uVQr2xwDZqaPeYnjIuGQF/YJftTqsS+MAXNuFgxC3UtZvYFxthNVNPrDoO9LlfueFuzp+TEyxgPG
+8AJMUznMp50mvdtRpO2PI/cFbcvx7cuwlcfj/1GdkxPGeLKFYX9zlnvNuqHd00zbzvmTQOOpz6p
dgrqtR5vEN7Fol0l1rSh+vLHeHq0dAZHhobIVltPRuL1Tb9dcofpSyN22IYP1UAXEFUkgTMQt7Gd
e2KmpZjmb0AZ/FZX3LbIMl6Hc66PdRZ9vTEn3+WcnqxZhG6Oh6ZrhWfzUGu9/rBwmKAsuDWt8IaO
FWMUTdpKg3aKZ91nevmj1uWN0MP31o4fRG3uLYi2whD30exsgXCdeoEsUXCSUZaUTrG2m2zT7exU
42hc+mVv3+hxv6Y7FqS0s+Tp20ib10TBMNvxjZycZ4Dq97bEG4s9Om4L7GcUaCb/0zi7c9pfkvNq
RAyIRFtyylDvizJcW41NnEH9s4KURnHhd7G1MfP6qE1ywKfvayL9aOLpNEba2yys/aAap1hqvymF
rKy7WfbCRJdutQSjh5Wq7GDWoR7jngFE/1oO5YMqaly62vfIwZIpKRXCTnOs9nTDbAsbNbAABLLt
bDM01IF45yOmGTeZZfoeKKTjkH1SmFt5UawA0WUf6HaflgfNEEwqoh6F1zrMe+cDKY4SezpTKXgQ
OO9u9XhqKRHwlq+jLKZkYx+gWqabXW7Qcy/M/sMOQcKsmiU3ykhbv9GdeYtmQ3lqMvARHDEjez2X
IzcsH/KnPESpKouGAExb5djUNb16pAC0D05eg6GomQf7w1w5CXutSNDKKbNyI/XMf0IUGgyRqsw5
hO2gFKtUi+DoENUb3daZYwWGyFtftYuUk37bnYhMVVUf1UX8iyN1hq9eFR+1Wk/DCg2VcqJistg3
O2KfZfLxVmMXSduoKi1XF5XqzZ2uQypg1GBpwAMq0ad7O86098Uu5p3T6dbrWS+scFpLppvONPCo
V6k9HKOOx4geD+dOMzJ+F0y2Hmhzz1voSfXO7DUqgb4oPBzE5qYlmUNawWbR70TeyS9OIpoD4dOF
p3dC20XJwojbbgbTy5AR7oyJue98JgKc52IPGqyf9ThGMgcgVSuHVVQzI0U1WHupsKd3E133rbVY
yW6us6pyZQSA38uaEjYpo4wKLkaYNWUhrptwaEMGIQ2RP8KKa+2Y91p7L0Z1ohlohj8LeVrAXaQm
YpqiFDp2XEMJsUWT6aFt0qGg1JKMobyvlmZ4TFJV2zelaJpN5MwoQJ2x2ijWMBwypEh+1qr5vaxt
xcypJGR6ZsRp+qRkC0MhfSG0fepp4UutCMZmoD1aGnh0E92J7uRGbfaiE/O6IGglYKQ11uQ0Dc5P
WD7lzqxR6knCiPyFv+NFGSYaTIUMioGQ4ADVwYwWS9S/9FCd9xXOgU04Vw09fCu3bzWc7W6T42Vj
52yno5lYBtK4SHEVe2nvQ60UjznP0BuLWDplKPn3HU21QynO+hbLijYY/ZO1qYQcjCPEXvGgLA+x
khqejupuV1bdHMh1q4Urik9pPY9aT7E36j/ssUcVtjjDCUJA8aLzKeioxJNlV7ej1/SletfVtU1B
UVj7RihDkI1Rm2AtHmPdNXJrTNypSg1UrjYgDqOgfp+1RJvcrFysD7g8CN9yefhVJKP2PttyMril
WWAPNnQx+7UyeKYky16RwJHBh66+dfpsjHTPDFRJ+XkMW9vjrh+nZW0DmniWy9n2K2kCMJOP5a5G
FHxfId5BO8cLvYpRMz12Qoq9VJMg0bSZ9cwQ9BiGM9QEYN74luX5MNaGGTQQdo4649d7bqtOx06i
iaOXZuuleWK7mSNjfetV8xfivmqr9wxyFxGa+zYesKmVTb0Zws54lpJEua84PaurgvCBb7rWIgvp
M/2hKtSXTkUpTOia0d1qztT4VdoVoCoGdWtoM17Tto3yeyY3DD/ECNzTsRjbJi1rOtvX6IN7YJlL
qoxmBWK9EDVH0lKWyxGEEr1TFKTDc+b3/bRYSNorMqcKR84C9FTLRzmdXb69QpcEUc8h7YWlrIq0
tO60ArXPZLTDe9wM6gZrhPyrr0X32Me0c20NEEKa9vV9LDPZGsbReRtn2bnv5FLxQsZ9dO9NOfkW
KbCO/WUJm/MiLNp7KsHkp+osy67iJBYNrScX68XJlnumAGxtZWjOcCJxbif0yIAxhwObRCmrCP9o
/m8UqfyW5AsTdkwmxsuoWvGmCyMswI5sUNBrIQF2iLZPM3SWgyGZ4ihpjFQTxl5I87v+RukUBoI2
mpqgnBgEAkb25WHoEaIK0zqkJaCZVT8VdKjo2dJxHaaywOebGotrNDjPdeiBhYtQLvs24Ui+T7pJ
OilxxElmpgcYjBGDQW6R3O9E0iJQ7O3pMYps46NtqnJTZ2p5O4R2lCNM09FISLMS45VqheqroRkL
Ovu44LwmTbLnqinrHVMb685Jmum5JHax8jhR1VtbnaUHpc/n7ThojW860AM8dZhRGgDYYcCRkUDc
2kn9VuJXWU98U6/0QzPKuGIacsZAFnAUDak3L6XVP0W1bD2HYHpfOiS9bJY1Zw89yi1fmUw/UvNV
aAzIw+ZUDn+yc/WehlDrMdMsHSFUM+/UWK02PNCIsa8Em72eLV/ixXCtkVb6JLLM16i278sq6oKw
LeeDgDuKok5F/7wS5ZBoeM9t0QYp57WXJlbTrYVKmBIrHn2WcpoTBs10AArpKVbi+oqL9tLWSi4L
tkEbtLQNFtX4jZL7wwCndAYdTLnZTf2i7chiMgJcB41rZeU1uKYGO7D602vHpZBa8EbalLNg/85/
yh+XSjq8HXZq7kZ3CaJNhgfLZR/yBm/xdD+F4gYZheX+XfcGco1l7yD5YwCpx0XpEgW965SHejO/
XI3i+/LvgvVJMIVC9ph54VuGVemACDr/XdzwFcAob9rjTYL4KX27djHz0tx4vgmadc5yMwwigS8R
1CGmltyyJPbFMXyoda35kWl8saH+HBdJcaIqOZ9STKhpiP02wzzMa7pJuzyRaIiRL+ZnHadKLddp
6zlY2/HHR/gOVHqc4TjTrEWv1qQZ60bC7Aja1k/T0HYqgTKID+E2DU3Qi2mTStQZfSuf2OLMtaaF
r7U+bNu+QY6iPZ9t6+tJ0u9L3ah9dN4yi13+q1imH5yZ1ZfM7PRtnjNsTmUcZEvPICgCgFLTNrUn
aae1+bpvhG+MuCPJ88IF1r6YJjCuXAmPiPqTN1XWt1MLpKtlBLNyZr5KO6672xh3pN8a3e8y+k1m
5vVvz+dX91+XyZ5RIbfp+mUWUSE3RUQ41t5WSUCrh7q642/UvX5o9NcK8dPq35dTv3q5dBV0IBln
im5exheEjaKxzcf7BP3LHqOUxJdvxOvQHJCdLTpuLxq9btwP3cHpte4R1pjw5tpMaOuI3mN5QYzZ
1MpdJIziMWqS+jQ1bD5Fk+o/gauLtYy7zDNTPQt0oU3bf//9FyhJ0qN4X4FsE6fEb4CkcGHGpd+D
kFnm70dR55eLxEyAJgKmiEb3B4VzYhwl2XpMBVMikCyl5bUW/i9cfxRDfSd/SFku/H//UV89Q0ux
FCzrMKbUy2/IVGdS9jJjh4YsfSLYaJ7cdKqlIEHoxom+0svnf1/w0vJ8vgmWZlmmhTdZ1+0LKGMI
BMhoa2M3acldG5bvhhIrV0zPX6zDf13i/B79sTgaxsjQuDR2uK22+nCkylw1Qr9ykU82/98/xKDn
Y/HVm9rvCPE/r6KaGdprc1d80Ci4zfbjU7HmSOrpgbiJHustUqRd/fLvm3cRLPm/rxBymf930QuP
9QwjZWg0c9d0GFeVPntjOPlW1CCZmnRw9Sh5sMd0Y2OAxK8RPf376l/e1z8ufv7v//jFlPVKkkrm
ToKz1Yv7OX9Smys/8Lw/XO5rNkuspigGt/VyC4X9LU3MfXeG8pzV91nb+zmnA0VeKYwO//tfY4Mi
ldmp+PdeErfVOhwoFQBpRo92+JOoJqJKrlziyy+eLQp//xlIrRgXX/zck92uV9ZOvYtv9eea7dBx
tbWDmBdAbnI1n+urd9Iha0ZTDdV0AJ9eXE+MWqT0YbxXHsw3e32uBCRX7CE8sau03uidoa4MdRgY
/vteXiCIf7+Xf1344r3EnqS0oRPjoF5ltnum855hsuU6WYtN/pwxycrJmTnTuOk4XvkSv3hnHFO1
KLpkyPCfKPs6pxlJ0dI9LQIhu1WREdNgRMsBX5qO8wZG1LsM7udKQtXndYwFTAVMZf+mxl/CZXMc
ThGHwr3hlOOt5GDIiiZbfv/3ff2b7Hy+rZbDyswKz85BZNHFF6fFbaNInbVjcxoCs8Vc2JfTlLtd
KWWb3GzbEkG/gqhoBnj170tfEOm5tmoAu+acYHBrP8d+jVPXQfxS9mozjr7Rmsu27+vFmzF4vqii
U79hYegrDlEOKrrGrA23b0UVVCPF7yiE83Dl7/m0+vz+e8DJWxZVtH75vcYE+1KWdfszEwfFOgN0
1SDsxHEJ9vPHAiYRcC+vf1+uPOhPz4DrcvIjzs+EI8Lj/nvVsznyO2Gq7YepC2nIyWAX+yI6GnIk
bxp7NiuvboZiMzLuuPIILrLv/vcROOSZspudAduXscgl/qHfS1TngaJMvCBc3JY1BIbV+BoxsFzB
pzhmQbVbfl0PCfjqfhOWQyIBi6TKG/b3706toi9snn9ZQBIomenleB2f/v1Q1fNu/9d6rxq/v1qm
xRZhXJclXWyUnUWy597huIM5b7JY700dC6MT+oyiuk2fW/V27BWOMXTiV/ZYdagXwsgbKqlaj+XU
eLMcWW6ltOpdmhnTHi9cGdQxBV9dqtpTG08Ifyvs3ddeyC//dtKEWNoV1aCk+fsGKbnJKNcyoIjV
uKsdI70rkeQ8ZJaa++wJwrUWs2VEUtBgQj3jDjmzh1Fqlys38YsX1JBNDdg8YZAkIFws+qpSzXPX
a3uaeba8igxKcLWXdJBHrbwHhEnHb2ZyutGLwrwSUqd9Kh95fppJI1JXbI4Cv5kwf5QEUmXNvUbb
Dq2y2GAOf12gIB6dmjB20DM3usPRl+kWw3I4ppqgpMygaa6m2f6IceKtxlzjCBtP1royCwxBWkJ3
udvGYfrkaBAogNcIVxsEJkURM9zQX0IasJBJmTO22lvUnZsPOiO5Ni6ZmIewxDiVoK9YBIQwnVmq
VeNpptkY/PvN/X24uXxzIQAZ/Gr8ynykfz/9IhetlAzGHjsvqms7Jt1Nl/s7bpEVxNYQrukUFQj3
E/7+Jpe8oWurEb22pW7mZjH9/jxNRBGMxIvgihslPkNd4/6/roV/P6D//JkXYC9DKHJiQg/N6vCg
68zRpa56qh37yu0wvlgteBH+c50LpNdYaHnYG9reknp0zcnNiLlyza6GhH/hfOskHxo2eZxM6ssc
yzzzqkAG1nyv655YFUOUpHBhe53kF4QD77Tz3lXAv5Ld3A/koviO2j5TfD4mKFiYmqCzhqSB7FB/
Cmd7+GkNienJjvZdi7TWxauOBVJVgtAOt+p57utM8c2Ux+tedYDrWlhVlehDqrDxi+XFhMEJGRE9
TSlecZ/dIuE4JA7nedpQbon7gFxAfH32svD2ZvprXGK5gKvTXjlPfy4XeVi/07s5iVECXy65ahnT
WqKlHAtBQyPNxYDfZUZdXUWNB3fk0DbGqnPsyFXKGCbqLKZAXbIa3HGheomUpab379f8q8f65190
/v7/+L5hGzdZqll7k6Zcg5c+q6StKX37ry9icRzmQMwB9LzS/30RtayXSSjOvs3AqSCJMVAzz86V
VfKrm2uxSCrspQ6l+O+t6I+fEmnRoGRNfDi3ps5huU5F7UBXIFBXmcfY6lpZ+sWy/Nf11L9/VREC
B4w1h9O+7hXj9JLL6PtM1XMYXGA4XGOrvpINrX2xI/HrZJPaDcS+fZnJ1NOith268NqJ9rH2ilzQ
wDhAQG4QTzqRCyIo1pWfToU/kFGf126+R4RlDIBNV+Yr2g0kBYc4OLMGBx/037G6jvrnV18smxb4
DQsIkKrolJd/35UKMqsmm8phUrEpYTddgGoBo3EOjt7nOCZae5P20bXU7M+vMTujRUwL0eo6jcKL
xVqgEUgsPTsg4VnZ+T6zfGixV85A165xsdJ2Ysj1UdMOdD7sDXrnlJVrbjZCHaTNf/u98GtsRyWF
luqM6L+/76G6dHVKyt5hqvT4EFOe7+QpDp/5RiX331f6dLRSuRIvE2GhpMuov2Mb/vhmkk6ekijL
DorKhXIk3H2xwYnuy5K0VyT5SoPsqztIOIhsU2fbyufXtzFDBthwmrt2rU7A/XVz22XJ/+E54Zuj
2mSGqn1Ca0ZpnQhmTAek+QNzpc5CxVf0uOJidf3vu6d8/h5NApNtOpUc4Sz98vYVjSMpY6Uecj2P
ADVnhnU3Yhzf1WiB9pLVjbcy5pyA5rO8UmvGmk4CddhBr3/ljfncGOBBAiukK6Bygz8FqAmAYWI4
k3wGu92jeNW8Suu6U+wYZYCLAzVv4ZgPZmz3u25sS0BkckO6KPPGaRxwLOhtiapUz71eXhx629X/
Ye8z4eKSM8+Ehs3v8hPV2hh1xDQdsAmvzyGW2KPWANrW001F6HB57Yac4Z9/r0NcjubPme7IgnnZ
u66ZibNOUZi2nbaxQAx/k6ooecOzoaCKRsnxXeri/Gjo6XSzDGP1lLcpPYwrL8hX35dFJ9si/YR/
Xp4tcQ/o4Rixr/v18xsQF6QPJDixLzV+dOuGpHsEDb/+Wm7TFx8awyPuMi+E9flcqS1GZDOcO5p5
x+eM21c1t1FtXlk8viiRmeRzOtJNhUaCfNlbttPWVIxBYYkKkcRJily8taoWHR0ECg2lfyUdAKVP
28nWEVKzYx9MM7O32GiXW6vRo3daIro7l8zIxwpJ20C0RbbqWgQLVx7EVzeEN4EHTt64wyjj7xXV
tCe1zYzoCJHkBxPgBsxiWPnIXpwr9+QMFb1877gn/7mS+veVhN7aAr3WwY5Iv1RUXaDbVMWqolJG
Ma/A5CuaMAiT4TT0sTcXuHimsb8l3+WoQerBNt4+CB0iyJROg8voYwxUq59WCxkibYbzvNfjcp1D
5vOE092Kul9rsMXIQamDPHF2YtJesIPCCaj4yCdm/QqIv0jnH2abv4c62G0xvsdxe4ucbwPaHmae
rTzyHgFCW7CAxCURfkq/EfFwy4zysY6lm0qQXAgljEXOCWn24cxaLZ26UlEw+lBjsHeAQ8LaYW3U
ctpZkzn96jki+LOuvDOmq9bZ2ZgeR/3PicgNv7fwQpbKuNXjfPEsVY2CsIqOhdXc63YK1qwI5EYC
LcKRw2c4d+00c+UhXRQp1kAsTGVbBx36yzOCV+42dMxHEzbSlZLtUxeRnp4us9UxFQH/ehm3JOq4
7JcqPiYG/JioFPfVFL3+e5GxP/8YQ1dIVWJOQb1weUQXtmw6zOmOveJIEoAW7BvLKMVBqSTZHd06
nIfTYHTf+0rC2nbl2udj38Uya9AiMTjLyNByPxXddWRlY54c6c5sDatDCZnuxspye2b5ZvYDwCXA
Ejlw0NU5UhuETe8nWbNK8c8gWF1hHwbfPrvGeKQqDEZr3GjNG+X9Sp3GjS3fE8+z6XLIUx26dh0m
lwblawYF0uJY5wsrlRZnsvSAhSjD87BIa1nqidCJf0T62eEzG8ciLA/DgAijKp6jeFZxU473UlUe
tbwJltQ85MTO0aNATL241mwd47MLrR1chFH3rGzkXOCGmGw3ggcOzyA5FBbiSPzT5UEUuIuWzh0L
/ucKHYk5XdGzWkkyQEIJTfvdKL7ry+2o64Ejfo19v4sgvGTDtDIZQ9dkgKwMEqv6WvtFQsLJKUGr
iuUgRTYBxAj7rixP5+Pcp8dlW4bJ68J/LpsaVQL+EfIgXorsIKvlmjGzH+a4pbT+ypvx5ZUc8g+J
neBf+qmzfXbBTVYKBexMJIjU5CEC2uOns1H5UZJXb1dexC9+GDusznZ0rmcvqwtRcrpYxvyI5z+/
dyxTerPiiU3JzCPnm+NE4xOuCufVRrx5bVD4xYpPFSjbFNJ8ANZlE3dqZTPFt320ZRTVC6D/4V2k
tf/v3/flRTjg4EmgbQyJl9//Z6EuLHUc8/SomDV5RiRA9d9lJhS0xOFz/h8qaJBIwOl1lbXrU2e4
y0KyS6aYfAF11eGNk6K7LrnWCzlvhBevoomkmZ4mJwHkNJe/SErLZpmtg3rH9CFQNngviLP8/5sg
fdEbMP+62MWuTGVmKSOkY3vhYol6S2CIn3bLOiqQptr6LnJiwJv9U6Jy9hnVWzPSTv2Cwe2/f4pw
ylEHnBdqYOV/P0WmKqXAUn4ck/NKM26KNEKyefWYpX2x69CzNTV0Myh1zMt7C+KJPDAT6zcW+xCy
XKtV91k5r3oQpSAAUJwYynsC4y87OWILGRKrI6GbMigQ1a3Mlzay3XIICBBe6m1K8yC3T8ShaHA4
OiSQ8nM37fmJbuLUKyK5cDFBe0seRioH+mxrOfuZj7fjs3gNHQRnTw6dh645LtLThCUGiV7NTmDT
5/sQQGYRC0/fG5ZvPXtpLf6KNPN66TacnuLsO/k4pXkDyXQlYR2Zx9nvAEGAHYN2wNNKsbKss/ZZ
4jRzDqhLXWOGM9GEt8NATFMirfp82MZL7A8Vvbb+h5wQPlIBVMlKP7LFk0UlgDVUQpLaBUp2N2kn
LX7pFW/soHz7/ZphHEWbPfpa6dn941L6VcIM0svWRuPVd2a/ybPNrP+aJs8xAtuKXUjGfvbhAFRM
OBK6TfbciHcajbF2NOujHMvu+CPub8ceV0YgHNaLkwGON70LAbMYhNMd+aelBNDb+AvmYZMpvn0X
mpig1sZRT5/UYS9JrzYOi/EmTnxgSEUTRMbailclMB71TP1zhRyUxHVBF6R03MUyoA+/Ue5KcBrJ
1sp3SwbOC4tud6j1W2k5inLdmlsj22vj3Rg+pmInZgRHvQsqYRq8ENNqKpOJuMq/OzLxJT9gYczd
LsMGnkCqDQyIruHBFtsegFl9MqyXbqFpvzLNHdnrdXvb2gi4CfnaOVCKYJ7MQfOo6qt+r0xunD9Y
sGmh9LS7sgN6uFGqh4ZOlnGaUQLi7Tf9ErdhBP1rjdXEsAKi4kBmSjkM1Z2eIclbmci29LcILm3m
ivHDBNPTbXv5aLQ7M+b86yLcJZ0JbdjkPIbqK6aKOdvaIGYBgJtgr1pftl7DJnBeyCGZl1NTBlnk
iWm92KekBrsLRGrUVqXkl46LuJf/q6KsrPEhJWepLDzC4GCq+LBukkQL4ugHMjr0mmgcmRZUMgM+
4GrflDTH2lsNAyik8rbveCWm8iH7TWECGQPSorG2pWFsAIe+DnoTqL19bPNqg0sI++zHbDHuASkw
VCApyBQK0IQdWuK95egm1naJ9oEtKoCqE9rYAvoNsAablEXtsQITVM/72HjsKXD6sXONBGQZLAGZ
jo+yhDc0skqD8ujgVE+N/lCkp7Q+LOoAUOqkS68Fn0pXfG9oOyLNQ4/c+AkW4757mcYj6Epb3MzS
i1o8pNlTP79ZzbSbbdSg86qrNoV4gQciRycESAAFwtzTzdo1l0ArGbCqZFUSV3TTo4Nz0NMfO3nX
q97C16HBUHdTcYBTJCERTsksXQ5pwm3xoLPWnCPGcQNLAgoUXAUhuRjLMazjYgUSAfJLucEPkeCW
g78MRBEX75ACyJ726GxWeRw0AA0oIvFSp5nwcxgks214YXwTA9HKc2eF+gC4YeYBiGBd0OAyY3Lu
ZTMA35ANOxNLbDtJmEmbtYLUeLQ5y+jbKnkYUAmX+PBLAo8akn6PUaOu5NJL+9nDVTxI+AOQuEsw
tJiKRbw2KJNx4rbZfUzCOYYpomzwVjdB982pnwA8cHpt5gBK5MqQKVk5LEch+u7et6Rfurmu5cDA
1svvnuH/zK+WtbWWm0V/hvCHEp855dBvi9Cv8qBVOKX77XtT/WpShNT4oN+bwk8V7B36PdJJS2yy
+U5NNnF2L0WwcL1k3tXTbqxhxOkrm01Blo4NvBBaOMkuG9dMWZZyr3WBxTgBifL8KHWe2b7T9urL
Tb8l782ZNyMUtXjXaWvWwTy8WZJj0u1Vs1tN2l5MfIcx/Ip6XWK/1pVUuVKVflVGEUZF99FAWStf
Nuwyw+YMS8TP1FAhavIMiSa0kzt9CiEj/Huv/3IPRrKCpk5RCHr4tNfr2Twv2RG2LJDXaMr38TiE
/2UCskPjlgGlDfjhrJu87LYXIczP3Ob4VVHQNL0Y90DAtK2u6emV3u0Xnay/rnT+uX8UoPU4cxaX
+TBTbVyldfyOTRVI19Cgypz51hgQX7mBXz0r2mYWd09jAH0pHRgtNWxbo4QXKeHhljrfjM6GwfTH
v5+TQoP0cylqndU3lPB0wj/NLIzcVAq1jY91yMY5AFrKyMnLMXKGUX2QlB+OnruifXQW+zAiY1BN
nM/Vj9Zs+bbM1VLmDz2WNDyO5kPUWOyaS+WsO2iIWxuGL4sMnhluku7rvy3cc27CZyMi0LF+zdLE
oq4NriJ3Oxmcr5HHdVDWzbYzFD8s4bYCdxwXTsR9ZGzTFoNIXPiLaDZxubEqnO7OsXQ+mmwTSacE
i7a5BmLagCmua7b9tWUEoRSdEDPtR2nwhuVYKEFk+1CEwwEDWvIqQxuAnAoQFMHcSiNRJbwle24e
jBVWILzTS+hhMoIjKmeQaVaY1wx2CcBMeb1r6rVTAUHy+l/xrxGjZryLiZ8x14UI2ZF9GOzAhavl
yVy8kiqFsDvL3lYLdiVPDl3pTMa0ODoRb+K8ag7JX2sdOi7OogZOvwfvxE437LhTXx/PHO7U+CnN
N/3YM0gkl2OA/Q72JflVlA8yXnsJ1/xTBKJJ5/Zq47p9npbnufvpDNlar6W1Hj53Heij4j4HjBll
79L0o8DowyTHtZJvqrQ1xM82/p7C/QgB5nXmK40zfmoc35vgAIzTKFaGhfAb9sBJOrAV6r1b9Kf4
e0d2yU5oDOIhc66Xbq/FviOxLe2cl1S+tw1MNTw7nwzjGpQX4Es6YJjzq5Uz2iuYATj75+oYw6Wg
/KjT21K4kwW5ItkAzXZzrWBJpSwJEsqvGfz1K/EiswPux5k8RYtWlH+h/Y1al+GqC1si7VfyyN/n
+E2FjV87SNqhfEuzu5A6KocAk1ogXAYwAuso/W7ALYqVrcCVnrWe2WxmAGh0YNgPxoYB9cdCeVQH
PUEbY/ICRqDJZKjyG72Ob4X63MenadhyKIED971J91Unu72gdi4wLWgPBnFvo1qijDgnxtKtHJtj
UVITD3qgYfpT7WmrOaf2nOzjdOtKFb5qvdKVuNG6V7HcAL+BV5W4lqStiDlYwbd1VdvwlcbegifD
VvrgjEeOsm6hfKvVXd8EOp7fEf4JBu3ndNlKhFWkFXRriZ0MjGEsWjpPbLpTyyPNbGPTgsLue8OX
xZkVvbxG2XwazdCdMIsXxaaxcig0EFjujOgwCWA121G5b6v/Ye88luPGtjX9Kh1njtvw5kbfHiSQ
li5pRFE1QVCkCO89nr4/SNVHSTCbOEd32lGDqiiFuLix3dpr/QZp70t4esEAn2mg/qYeRfUxnCS0
0UJAtRo5DLRAMu8ihGPVe5saKFvq6/tSyRHzZxUGRQHfH/mBCMIeTCz5GCU4dKN2v8plFDMDw7OL
pLFTdNP8BqeNNGyOjUj6E0LOb6JJbQJqKZsP8YjrMP7ao3Lfy/F1NwSwui97by80V2WwDUTvILVf
Y/WIvrMzZRTDmxGhI84bJy/ezPybJ1z5pEmCjNjIfdvEdoC55hBuTG2rBVgNZXsfQRUKdPl1a11W
iWb77r2JZGXPSyFaCYwsu0pNsqtD1H4VEJOI0BA7ZhHQnfIViVVfQ90jcvz+0LbfGvNbW9xn4YuI
zYt/6BgBSbsmwr/ahwgAiNJuLK+6+g5JQLihWyyOxh5Rlq9j+eprZK6rLt1K4yY33hSTyQleO/++
EH643mPTPYge3CVIo6gzpvdDs8/F75a6t9yLWNhpHaoozVUFpVv4knwxy3WiOXpxGYMQ1roN3thl
uc1hOLerGiZsguyMSdJ/SOPvgYddEvpi2AceR+Nu5BljveXWlZ5eIDewbsabWq3XhfC111/zWLMx
rNi5Hvm9ihbm5ZDfSshuwCK1o+5gFfdqS9H7iEAmg9E0aqN762sSU/zzFP81DDRHQLkg0QaWAVYz
ddhBiXgMangmGXlqbSOlvDb4i1HgbTMWS46SB6hkR7AiMHLJqq3RDRKataxyq6WJ3Sn5ugoojOo/
sDuXPRar5NQVbpH5scYdYsyvS2mbprt2MoEQdgKygRQ3V911kV9b4aVu3vveWkH/EO4MopKJCePo
SzL9zfgvaDpOR3KtFtdtAImwfqECuBs1/xItqxWM/HU7WhupuMmD/lChBadUDySym6wRro1eW8EJ
AQT7GPqcX66yBry9r33hEtZ93d+UCs/rkBwSUx/NqLh5UNLkfS3SikA0KOk2BmokRU6KjslrjwQO
zJ5VyxUk3qk5XTf0VcoXo/8rhlRcHTF9pbKxt6z7KCK1vqvlqw7JIrfl5X6VGVdNE0FYvRu9mkfK
NRIrBy4OZMEuVXPvScdAx86Sw/1LrCPlt5EQVhIoOzOJX1DbCPrLNPumhranOHr+AKk7TJzk1Sy3
yV5Qd7xFeS6OCDYdUVksU7QKt4F6dNvdwFvC/xreJ8Xt0G+QMqLUd63WT/WdwgVlOEH1oGqXAcah
oYirs/UWopr6UsN/UNFNfKiBebSr9ofeHGkD+T7tb2b9OS+/gqoc5K1Z4GOA7a0PH+8yaHdCgYgY
LicZG9U2ahDHPxDA5lo6JOJtmH3R+xs1vzZKRLZvIE8D0ofJB10bSXK0xG6lYdMb1Qq+ascZVWEi
FSTr3n2QJZb8rYXur9c+IwDbYkvmGasY91YxvUjca628FYujymkf69tW3ZI/5FhgBheFfq8ZlKru
3Jh6UBI/tdkhycZ9LOLv64cPUAcQqsXxAda/iaitHn7xa/zCVTtDQdBFpw1xNN3DN6G+14JdgcCF
q+PNGz4jRr3yhIOJ/mEc7TmD6zC2qXWYoMdG4Qfa6VwwDzLuzepNBd+Yg8dCWBbxzAs3uVX0K8m4
wzcMe/agvOWs771vSHWie+MVF3jE4cGDI8kVah3rsa7t8bYZLiLvQWNxuvmlmeOkdsyHB/yQ2x8d
PZH0KOStHef4RNdPJVc1ZUAbeZZggP259uIj9HwEv7R7wEUmZugZ3sJqj45D0G6aGEosaiptaN2y
t/ddoByH8qH1UY0at2FzM35RMndd+Ghw+gikRvQlpKMcbzzEcfMrq8w3ofk06GsTEdiy2KAlGQvH
PrvIcxeMHJKpLQxZlJCoVdoxDPZg1HYJWsxuwRWKwbe0n1Tao+pbD4etpe2BXPNKGp6rck19VZbW
qTDBN9nAu54GKC8UDnZQe8dkuOt42OX+l7zcS6TMI+jPEN25SL5NKKqhz5GWfxXlwcIlq4j/ihUM
eWG3JZdRfuuivGqVL7GKvHyBQ1d6myPrn+zN8iKAXZdCuMCZXHqs8q81mpzFdY0Xbb7OIhLgLc3H
8htae6vOPXpI9wVbFCpErN61S704dNUuU9dJv+VE4H4m77VNVDfrHy0sx4L9cFTcdYKCU2Eiw7zu
UPBS+MvkdG5/WypHhU6UMsbrpoCGgVuTF97H8n1hfRuajQ6s2trXlB91pGbYJibS7eNTaTn58Fcl
PSbRJsPmyZIpCvg8pBJ7xEUuYBvDWJT6ZxUX8k6/4qtCAei6SxHpvh99i983tSc6syTxHLkyImrW
gxF3CNDSNcWT4YeF/7Gw8VT0w1BpTu+NCOk241Ci4xY+ktKa4cZC/t/ApvBAbtPXW/XOHZ0Rk/MO
T3k7pThHP3pY08zADK0sHix57X2pKScP9xFG1QWPi30/3qETQwti+FqwGUJHzy6RuBJRGxLXIWba
7MJ6HRq2Jl1R5kInZXpAoSpMwr8vRajGZBfIWW27Ye9K5K1O7e1qkO/Y7hmYNJJWhCkAUizbHnLh
QGE6D45ae69LB54I2DSs0xd9ul1QXHcf4u4aR0rsm0LtEIRHPbw2hwOZc9G1Nuqtys4qrmrpq9fd
0KiR2H1BcoAEjfgsyAyIGpTCXrzwVQuwbg4eirB7QK8CIJ12Ebao69Ftf/Cy/tkwYa+r9YgFCsbZ
fDxNu7DuLPJl37wvsKhaxRUyAN1FZx0a920cXqqO3fWWC50jc9WLQNtHtNQHRC9ERKxG86h6wIo7
YyWhTBA6heiU41+SSyWamhreP/YoHKJ8XZfXCgUi5ViqD914h2ezhSyVD1vCvwndazU+mC1l6k2R
bkuLCgqybv22NlnQ3wvxoFOj7S68ci37jlB/iYXHqkLGGdBwWX0NEce0jiISXchZeUdEg9gVOBD6
3Satdx17VNp31Z0uHL2AzGWLUq4wYkCFZfkY773wrkz/Qhl4C8p3LO/x/7E8py9vTf9i2inZsTM3
IU/rKtpnwc6svqt4rEUXSXXTV0+kRJrm1E/C9DtQpFqHOFa1tvIQkbqld/CbFFLrPkBIiIIILQeX
1K8p0QSc3Ilae0rInzxKktJ1jFiLhtg0jhHjRRoXT1bSGusW56l1gprzQc591xlkOePtllNbl6lO
w1Tb4qjw3SgtWrldGV/QLSImQhkLDaCPPCoAOapiaRM8UgSlNvXTT8oosZXKQ8EDvTqw+KgIRNfe
ztrEDp6iNki4aT1wLr1MbTA0pRein6monAbXJszUSfDEcNtIUaio9PcY4a1chDrVXwWp/29R/A/q
ayeFpQ8WxfdZ8hwHz//427d4//pfv/7GL49iTfoPlZIjxGYFaBBkUkAcvyyKVfE/LKCeE/mIRWHQ
rvvtUizxR5QqRQn6tUljmfmssqb2/+sfgvQfug6ubeolGtBTNNP4d2yK3xfA6NTx40VQgwp6A5L0
YVU2gtLououcRTgqxlau2ogOodI96HK4Q/EWjlCIxtsCCOd9gfTvoJIKu45+PAybWYG07WAllQU1
7oA9S0VA37SduySkMANG/h0FJDIcLxkOizYN/WTNN0WT4XRKlJAepGM80WdAM3udbsqvwiNqLIPs
8GheBY62QCs7O7yTwBNs5ySwJDRdlvoE9r1x1bUFeeACOec9xOLvoQG9AQguWRpojvcR9FQGFawy
a2LdIwHa8kz1mDCeMQl6vwjZnqzn46/W/P9Im+SI2kFd/dc/FsIps9OjKWsKwJIIYCX4YuSHEHPl
wUSKudh9Hmfm6/5hXD9R8CdfTm6lUm9rxoV9HK3XtwEl1l11HTvemhbvJPm4RlCp/lItBP654n5D
Ej4GnqEEcF9gq6EiRuDhjV62jrRT6Sgkezth7W4SeUV+fIeSbYMyH3nwnbqp7WVi3gxX+fH3UN5P
rADhSWnzkTW7Fx/12+xahRToHaKrfN040dH7ZoIaTa+WroezK/b3evqJKjj57oqXlEnQM3wLaICe
XGrkXgtTO33Bz77wdEOdhEiSsBW9ihC1M27oq+MXeCDTPSiH6MlfLwmInN/8Cuctsm/oqMzhTuLY
JIMUsQfhrW0QW11PMJMW7kO5zvYHChwOHWVnYYzTufVxjL+Dzje+kg+5MvkoYwCI5NPa3YNWaG3t
MJGzhQV84eIQZ4dAIphoBmJft7L81WBTCb7EoyqGB4IyDH7FdvYwDXOZin5uscAeBWAPoBsS82yN
prqcmFUA2ELF9zQGaseOXS98yfMxQFVBwAPNMr8hMEKSasTx/ZW8bR31rbpGJnPn7tGfhdVD2ldu
zYWQ0/qbzx1cc0uSKJqphjg7ARTAta4mUt1HwQnM7lUHhS9a6Nmd3d6nQWafLsR2qSgR6lzVhQO/
ywaSkuzSG6iNgl2vDCAnU2MA0aptdBNuF77p9MNnIzRJPq1JZAIixhyzXVmAKwNrmrer4q3cp5vQ
ofTzRdkip2GLu6UteGYK34Wb/vxkw8vDoGTGFA4/ZgCNN7pGCvU///f/eun/0/uRHX/95qe30s8W
52xAFmwZCLI6aiMf4HexiN66ibfoSlt16/yIFwHKVQ5F3NfqNb5FN+oPhnQa0JjdgynKMZZXM6QM
II7YiheGuoSNOzNJ70LMUqMuoiIQh4SYFn6C2OjGO6hO/mhhTIiwRGovrfuZGMDPK+ddxNnCz2Hf
YxEzzdMm3U/pEao5tvqQ7TPH/2sp2rmL9l202Q6QzbEQ6opoGLxujCep3KmH/hLFIwc7tkuysv5t
fAOpe+3ZuW3H/PP5ojmzKqEGQU8DmkqDeY4W1YNR1SxgxJRNf0QEFBdO5TPHyLufP7sCNKsRh67j
59PTcFz5atQGR0gW0r9zR/+7KLOjHx3JDPbx9BUR7OeN/QZ+2UVyeifA7wOplV6PSFZDQDiW22Yh
V5oJ1fy9YBTVQp0LIQlgDu83thJrFfaTBEeDlAc51ZOWogImuK50rwT4iKr4m4YAp8N/P69m1L8D
zxJ6zIH1Ipm+LU7RXwRNv8SmeSFNOb88foeYTV/pShLGf4SQAtTq0ZmPorvPF+C5HPfdKGZzF/ih
AcmdEHihXAo38REI7IrOm61SC12JAZkmktELh//0Qz8clb8/3c85PTmMgaDhVDp9OnXr7dJNu+s2
1b7cLoU5+/l4a4ncMaLMq+v90qAEMcijSBgNce5VU4frtmuWLtGzR+RJkNmBBT0gLgKZIO2meA4u
ODnsyAbHB3R/hUiCs3RkzJQQ/l7wJwFnZ1aADkqoSz8/nm4iV71CykB4SXY0zFE+FA/iOr6kwHuX
7Iz7bs3NeswfIiAUBxwo+NXIVhKn2nc3xrimLYnPuh9TfTrW26VnzPkb8eQ3nd25Xu96YxFPn+aJ
LiHJNg4JyASCVBlt9RJztaslvtmZp6Elqpqs8npQYdvNVrMwSlJpTbcH7KudR9l2lAysweAfRwtL
WDq7hn+Hmq9hj7qfG05vo86OnmVbxRnjapIhAla2pu13VT8qz/G1ZudbjZLl98+37VLw2coO2kpI
9Z/J0xZo6RVl0Y2+US8WZ3A6YD5sVJXszCKjMYGrvd9BvlV1vTghmbG2c1eG7KCTi4Z0uQoupBV+
zI5260f7qexry3hBbN2FNPh8OnDyC8wmNMnNNqXvxlc+5HvfBriwo/j8GK5K21sk0p9fPf8crTlL
qOpWcXtl2ln4bWOVKYH2RSBAAX1pin9y8f8elzmbQEWr5YjdMdkzA0RPf1ju4+cr5PzZ93sss2MJ
MepUtKZzPZHcp9ZC/TRK95+H+H/s798xZieRz7tcF6bVgTQOCvOrqTpBsfzgYv9jA+ewc+fziGcH
paE8MzE9KVFO6c7JvYExFE5VPQGthiYq5EE5W1pwZ1f8SYhZOpFmnZxWU4hqPW7afXBHgzymZfY2
0WWDrTTY5DJysOr1FVZVy+nMlDV82HEn8WdZRd/5eYUH23SsePqq1dZF4hT6CorD2loXT+JLjfAk
jeQ9z055t5QQz4jkf18uJ+FnG34YSUflnwkj4hUcLdt2R/lplRyXk4Dzy+ck1mxvq21XVTDLpr2t
HjDVtAvbPMLiXJXPuGKu9aVUZ1ryn3zaedfBzUT05Kd4UyVLccYdndWV8jaVJWj+Lmzw84nV79Fp
sx2OSzLKoNPrDJu5O5HmTqgwQgN3THI5M3rzQLPlKtAscOYIU1+DKLBFFxlhZVVpxcJvs7BxtNlp
4Lvd2FB/JhOC3qJE94CmPt+Z56/Dk+HOzoIhLQKIwkRA0/YmujZvrZ15Kz5Ok0pDyR6xdr7BdBrX
KWd515x95pj0ICiXYJA+R+jKPqiErOY0bUpQFejTIla7ytV09fkgz31F2OWI5YmoDiMd8P74gZ0P
620qNZk5toaoBfV2oNVLp+q5WwhtrakwY4mo1My2RRBngmpNUXrMdQ+9U9xN5yq2rSKt7ttsL0/3
rI1U0BKH9uyGPIk8LyiYyIZVwvQaFnYIKx6k1aTqKN7Ez5odrj1HXzhrp17Thw2J4JuBfrMJgd+Y
nbWqhmRxN01bjZ70pKAITMQ234LraJeWTnAX7EreJRvEczaWBnXcrnu6+isMEp3oYXwEgbz5d0Ue
f52AFN3odk0NDTQu309ykAmhOU77VuzGqybGggiIGSg9d3Am6vTnK+rs0/k02rTkTm60vrXKAc+X
qcJOigw8GzV+9LQjBF6HjbLG3ib/C557vf0XitJnPz/CDCgdgmD40LZJ/DgI0ylFILl7xUrlNX0N
X1Mn3Kj7F/C64FJrfVXe1dvl0/HcToKOS98QtRBmfvaRfS/Hs1WhhVPXT57xNU71pQ97bnBsIFqd
KHZ/lK5ReCZl49Qkqp1u3ftbCE16Arxj1TxP+qg+uStK28aTMdrx4CSbpdT53AgR7EPrWIM78EHQ
BisvBe8C4nPufutE8xL/LXth8Zw79k5izJ8gCLz4RfvzzH1xcTveV9vyK90hTgjxhkfWOl67d0sv
rKWYs2vN64IA8v00Lver6j1McIiiXSo7TtfR/KZGnAmlQ00G8zAXPIwLczQbb+p/vVg35qHZRlvQ
ccmlv5MvOIfuPv+OZ6dKQuGDAr+ifJAClvG+qXEgJ+WDmNZkdzIgqs8jnFuM/Nx/RpjtcmxX23IY
+GheCkgmFCYmBlCUEbVIz8Z0eWUM0u7zkEuDmubx5GBByTidWNzMU6FCGBPQcMfpMZS1xSPs7Io4
GdzsFPdoPVfYHE0ZM7hekLm33k7ZtTvMER5JeUBe3frrxUR1OiE+LJGTqLM82QiwRE5/RY0f8iMS
wLb+ijWsHR2zzbCTvn3+Oc8e1IqKtAzEnElqZhbPL/JWxj7v13mSvbUOdxQXJX0S915ddTyAcdne
LJX4p7v+wyhPok4L63QWqWopqU5UI6oLnJMtv17jriV+jfOYl4gfivw/4IW44uJX41b9Qlp3dm5P
4s9yEdH8v6dYopnUVNY+/1KUzeff9sNSpWmHyi7Vb/I3dJJmu8NvSiYzsrhxww585m4IkoX997GM
MIXQ0NvBQHgqEs92QzNQbfR0iCml02YrA5Z/fhHsQahfYgK2OGvS2RGdhJttCdPMtUSZwlXrbj1i
+gD6eZ1s6b3C5DEdeQU/6cfilvhwyswGOVuisVFVclQRNb3sHoMU3q2tONFtclt/h82yzwsbEKRd
5eQYDHrpwvuYPU7hdRkMiMjRjZLw+7Uq5qmQdyXqQqWTXnp3GFNsTcfdiU/jGhrw8kf+cALM4s2W
DQ4KlHfx8QbPb3vkiii3kK7iFQ5i9I5+zWI988Nm+BlQVyQUz8+Uk7FkScZi5PtGVn4ZdD/5UnCt
F7bc2bUDQkCTLarWH0uYdd55iFrjx4zXsOwlCHPefr7fZtg/UtyfA/lniHnekAyZEo7ThivehrdY
uBLHNeIH7V6iYYM7q2K30L0AbmJBQiHnD7K/WfxZDlFmilaEGOpQko9ttzx0/vfPR3juGyImTmor
qZBrfza+T47NbhylKg8wbO80/1rPy4PbLvW85PnJzBhOQ8xO5nbwlNoKCWHdT9iKcede6siDhzt5
FWyWADHy0oBm57A0xGbUeESbesujufOu+6O+rR+wUY1IKFYTJMmwo0uok6Ap1/5dONrIEVs8ty+W
uipnD9OTof8UEz/5urzZEkP2p1/mxj+Oe+8QX0zZpkS+GWyW8s3pqHx3A77/znPohSRYopTDjFy1
QbAv3e9R+KpUl1ZfL2y7j2CIWaBpwk9G1XoabCfXnV5DzaPXO/m4KV9/PRTwpzec0HTSu+7heblN
dT60SZ7Lgwg3p/kYO4zRk85ijOh8POpbGjibnN53tzW/NRvEOwbHeMxvp1f/H2yTk7izIaeWXCNG
Q1z5p2LUMW0WxJCmG+fD5J0EmF0Jeu7luZeCh/b6Z6X6lgu0gQXFLnJxVcoXnw/mZ5Hns2Cz+yBr
clwVPYKpW+GlPSL6mt0J7QquDO7ogbHqd9B4wWOgs7FSQEFihu50u/aLPG76YpN/WdonH3K3aUHx
xINzr5jKh5yjKkozHaev61f6V7G4zEpzE4+Xsig5hjc6VSBu68V379mDAnljFU0fGanH2UFhiYkg
aw1BC73cm414TR9gCcr6MQbFdxEoFC3VM6pMmoXDpiGBfBxyN9zxrohXvu62C4vzTD7xPswsiVJ5
WHg/HStRl0iexXV0IV1Y6+4F5jkQ+sneY7uwgqb+zvsV9D7iLIFCZ3ZshwAr99pBG6d3MpjIAHMP
UIkeK7hdKwzivuireKrAb9wVhGz569Iv8bFuDBSEEiOTx8PJ+KBlqYtJFPsWlLLOzlZXU1k8BZTM
O8PYwpNcDTv57vNhfzxhCYjRBQcpamyIer0/+JC+KnxFJWDKay3I+7VSftWDbs2j9Y+m9HeoeeLh
GQEe4xEfOL4EUAvvDIbZGmflQ6etEaBCgHSxDP/xCGJ0fEcKqpOiwvxs1YeuyPKIxdrZ5SV8x4he
Sro2LsYdBrbOZCi9LSvIjbb48C+U2M5uFXwyAfiIooHLyftvq5p1FfoVAxYPve/0MkdSRe0JBaFH
8yZ/LtFfXUQ9fHyqTitIUxAzMw1Q7fOnqmxogYh5KwXkF5myEEJ+HMAXzO1aw0N8Iu+Pj91N9LoM
xmG5fNhCk7QuFAUGC5tgnhu4UT2Cnef8qTs1Gre9PnhjYCd5KBvdCqdhmmex7ma3fiWjNuW2bfUV
cyaJ4zDpUjZ2U5boglnc+s9RJ0f7BFv5fOMZZT5gJ+q11EY9r++pTap6Y93UgQg1UMyEMd4MVid/
Q38SK/Ayy6XI2iJhESsKAg0VwHu7ogkSwsnyG+DFjhwEXjo6lhfJCopZhl+puROKAoc5+v70ZAap
3Wt+nnUTe8w0hiuZbnBROZkcjjVCkmWXSgVMqWjsAscox17S7KLCIrt3tFZOc4R4KHHqHYohstJh
hzxaA/+qJTWkiT5KGFxK9lQjxXLCE+W0+SFXajM8dS1gKmsV1iweAy0FyPjVLhfFwXzi9dFjBo1W
nAugKc1KAVJ1FpZSNaK/Y2QthD8/sECLI7lkMdWN7Pr07RVNyZgFfGJ7bj380DxxWJlyKheAl0Jg
yXY3dMIFQLgB9Y5WFtM7qRIyeXQSWRvlCz1XcvPGACrUfC+jEspxHxUiSk+Gmej5tRlyhnxHvKoQ
90WfxM1dMgSR1thoUWfiRjfzMdk03YS/aYTMJCgNjhA+N2jhuP6r8MJO3DeZKgPz7g2k87/l8Bdh
HJd5cRNneodOWxwoOqKWrgEhsnRHnNOzJLHWLKii/Kr4rZ7fhYYehK/BEGp4eOR6CnktoLTotFUd
Z+vBS4o3CzdW+S1Rk1T9lrdtW3/rOn1UEFsyNbiyYmNFdlWZYvdF9PVO3yk97m63+NEW6mVlFtVw
VWV9SCsr19FvXnVlgj2RXUdRrL9S3uj9vZf2rrYbOjEvHrvBMCBFSp6Y1PgQR2XeXBRB7Q73aRaM
w3WoqEJ/7UUaekgmFrjF0UyifjjUnVvBks/SPDL2bAjSiNVgaF6PqpepFvFGkcZEvzaEVnBvB00Z
utRO0GAYDlGapWhHWxHWxBcCztzoUKhWLlc03vTMajcCDz/tuxKiHw/l0O1MZa0rXds+qHkiyg9+
bQzZLWdZnW1Dw1TQvxA1BEKsSMdKBWtcd41WS6+jUJf0kQwVXza9vaK5YeDIiWrmT1LECrzKCj94
UJrBgmzXmbZfeiE/0E8k2nJCARLhOjN6rz+UXTmiwacLpjP0uTLAk0UYGRqmohdViraIxcprVnWM
BznXhRVS4FOtJNkEiR5A4RurUbLVsDHMXY2sjXeTFspgreTQED3s2YekjleNZvWNd6EmQzHyeor9
TNvkUq6X3/S0C9BmwI04wZA4gRHn34alKgk/RKFAhHHlN3H0V6aFSX0hFRxEL7XVh+5fg+R6XrgX
ZGoA1qUStZVYbaWO4ym6bcYYvCXCdUasdZdqogplfj9YtRJY15wRZuTSCu0C/FssS6ghy5RVI5Xy
usoHESplbdDSgPpL+lU+NHmmCsN9keHsxvNH4ZzSC1nw1RtwEKpab8fYG8L84OL/jft0MqrZa5Qg
E4/eCg4fUeqMyJSKyKqp+AM9NKpRS1dubMkULuXBZE9v3dQSy3qX1nmu3qPQG3sJGnptrbff4rpM
A/my1SE71jcFVuSue+WnRQKqi89oQFv+PA85V16ZDCJ5sRuTVd6sRlfUVVD7eMohi5gjV0Z3RoGY
6n7/PMqZtBIHpZMws7QyEMK89WvCoGRkogu9bq6bbXLlbtDe9TD32ixTFM6+mA22igE47Uy7C4+m
tgXQPz3fm7X/yoV2qMk+2sfx6l+I9jHpYIQn0aY/P3nJhiL+w4ZItGotDyuIwYjK0UTFDARXr333
QElnu8iV+phnvQ86n73Iwra5ImjtlJcTQf57TwHQuMiuTAf5PZi9Ik3k+Ed59UeFx9PxzmbUonoM
zvnneNFIkdcFdcf+QAFkjyUUxJqlZ/O5h53B0wceJa55H1wxlMZFN9giHkf1HocTEGnRcRk+ebbo
cxpn/jxvGiMrTOJQFd8aT8jkWQ0K2itamdjSwQuB9g23BhlQBMKexnRrFLbxqD5lx/SADtbq843z
cVWhnsyb72cRXTLmAuKJZnWjJ/JMgJ4FW/1F0PqFA+Bs4oq5IiLNClDDD05XpZfplAYIgU1thofl
sbvqSdM9oLSFHVDcGt8mPnK6RUv0DwZ3EnlWzVNr1xC76WGS6fg3icOuDJ7+exFmLwG010PdQMkL
cQ8ZRl/licZt3I/i5vMw5x5zvz8hjnfv9z7y+FYMJB48QeR/k7TEFuKOGzKxTW+pYDYtv/lr+TTU
rIpbtRVJwMhsTR12yZmecu3KuLK28Rrx9P1/b1yzvRCDB+wLjWA88Z57bW8I4lFHTXWIF4rj5z4g
dKupk6FzDc1BYm0nTJCIaZ7IRtOGV1Pl2eFFL3kLq/3jKfL+lTZbclUt+21eTjO1n/ql1lrZ4sGx
/Br8eK2+jzNbeNQWcQ2f4mBn6V7X+3hT78qSUvX4qN8Xlyqw4X+hOXPutDh5g+rzdWgNXoppHdXU
2ypBFMJpHyTGqN1WiIiAxYdreV3/6WCxpsIkEAfsORAslIqGosrP175cQkSRv9ATWr+o99Zt+YxY
iIOlzFIn4PxQf8ecXT9qrdPWjFmaKAmH1R79DoRLIC1Zdvgo6HS/oNCtF4HR56f1d9RZraopB0FO
p5GK23GTHtt7pBvClXVt2OaNSIdxbBzvZrGacnasOnyKqfgnfwBHdWZe+HnDtOISty25/KRdZgv2
BBHNjvkhtZfu2jOtVJbvScTpNzpJZuSkqCbIH1XUPZe7EazQht2YTuPEz96rwrcVnKWm+9IgZ6mM
GMSuJQeEjLE96EjYrHbhujmTEL4f1WzNKKyZwp++I0YV20zf5Jvsigc6Do0rHTHlzVJv+OxqOfmK
s9UyhrnhyjFDCiQw/M1FLW71dqlLdSa1fj+q2ZEmtUlQkD9MqyN7jkynuoVKavFODlaS3byiZJRu
F/2Vzl1DBsry+GtRLKH09X6B+LA6BW36lJ2NOni8muhE6mq0hTd1t5wFnS/PnoSbXUQmaAWxnY7T
8cXwttNmJ7nG9nXtj3b3NNroKPZX/kFegkR9zK+nb/t7mMr7YY6RKcX9FBcpolskEK2n8SF2fGy+
ETW6a5/pJCAg8S9UUM9eiEDoFBitkopg7/vAgxQLcvQz70PpCyF8oXvVa0Ql43+bSMXcgd01Yc8q
mv7h/cdz2Jdqn3PUvBLt0dFgIvtQgsu1vwvg5C+u1nN7wlJx1QVyQlI7NwapNTlT5ATCerhXXqwX
9MEQs9sgkn7Vv1HEEw7tdlikIZ9dP6dRZztfG6QCThRRJ3fI6C78VhxC6sEFjSkJbHTR0D7+o0P0
NOhs+4fuENKqBuFm3XOIJtfNNa0UO/LW2lah7K4iV24rx38/YzuNOTsMwjCLYm2SPBCoxLX+dSP0
68HapdJS329a+fM8dPKuVgCdoGczR2UjFgmWlIY06ybfVzvlRos3Uzo67Q2vXbk39KfcfXwvrBFn
jzkZ9A2aet/RGvx8wGcP9dNfZLZT8tZr22T6yupt70yu9OP3YEv9z06+iYsJ8blL6jTY7JLSlbBH
kJlgSkLtx9cwMH74fDzn98fv7zpbqRSrGz02+a6iGBtrSn226MkucneDv3AdLo1ltjx7ErlWCaYZ
VGTHTW8SkC+fj2UpwmwxJgKmc8m01xNd2FrWuq68zR9EAFqDdpFCf2DeeO2qQo9dFxRkYSLJmx4l
0XU+j3D+6EBfABNBHBZREnp/EkuZzAs8ZxDNgdLoM6olA+7HK5Af14WjPpWBHT2lP5ayobMZGICn
f4adrQN/HKSuLAlbrWFWy+wf21vDyceAIwMjQYnlX2jbnV185oRK52PSSprd6lmZgo8SWN7V2rqh
o0KO6/S7gnJH/1iaztQsXC7sfGQ/TVfQSdTZ5a6OkTaUEVdQ5Kvja4v2tYkuNb2I7KLvzPHKzTNE
DzukQgfMXHQx+j5ETbX+o3n+PfbZVV9Eg5aW09hLx70trs3IEQAVrSduXedo4s10L6EG/Uf378ng
pz10kmm3mlJl6qS9NYEWUU6cbHk2v4LKP4WOxN0fvWJOP/h8SVexFSEcPYFucJ9GEkt+m/qUrqOu
BmpAySacoJLL5Kyzd8ZUYwKegXbZ3A7TbSw/of0yfeIcLXunu55kJgzb2Jb093HJWHyanl3QJxFn
u6js8AKqpogxuCxT+JGMgx0U958vnXNJIrop/xzW7CAVeqQ6sSbjyPaeUhEN3l5ZJ9F4m8r73N19
HuvMgCYzCbrJ9IPAt8xWqTIGqO4oTB2gJlwXUrsFVipbD59HOXNwv4syW5RSmnf4ZRLFaKTkr5Rm
OrLzibyw9s9HUcEfWzpcmDlIwICM24cJUQSVurx0rZt/NAzObPJorDjmOIAcrdVOzqePpZjpyhsG
xyw889+/5AAPIcGnUAQD7jybfc/XU9+aNhOaPtla0YKM/8p+/MGEnASZ3aT4U5TBryOyAPJXSbR0
FxK6c2Xgd+OYVazorEZ08xiHdlPvjZcRRNc6OAj2i3Ul2brPm386/Jfq22f2zmnUecUqVAPaetMU
lTIFhuGbTzOy/dIWdmeEC7nCuXuGWCauaKbOHppzzGIvJMWZHgHqtni2Ltw93lg2vdEJGL4EKDq7
tk9izXaQ2YIVGKbrG9BvuEr9+jZOWufzRXH2LKDmZklkPyaPt/dXhxyHVZQgFL9yDelCEj2U1zvp
MlVRqPs80LkSgyyeRJrd0BgkVXr4KxnpsZSoL4dHHuBOsNVuZWOH6f2f8JShYp7GnJ10kl+3VTLF
9PfVY3YHXAPfZPD0z1BZUd1bepj+xMjMHjTv4s1mTGgqzHAnPUrxIDRbTB+q55L371Xr5A9A3X/e
jthtjeI+GC48ZJj+D2fXtRw7bm1/xTXvnEsCjFXXfmBodlDORy8sRZIgGAHGr7+LmrGPRPU9HE+5
XOVjSb2bILCxw9pr/YVIaL6Ovn0HlFFxm0C675tqZtz2EWezKOjoaRRsbhBtCcVbept6yVl9U5+j
MRyul6mOhbgA2Pw0u7glI8FJQec4PXuvTqAId5ZvIam2BQXzNYH4x44Fim+stBaObl4HYycWsXXU
Hxbupo9Lq4R+NSJ3DA+bw3aACpudrlH5HN25OOmmo84zbd/qVI5STS2GYP5ol0i5hfYYwitoTYJ6
GlozEWKOtarfsaNPwDcIjXNg/s1lZgxFcQel0zkc4HmYAt1n2msKncdMoBqsgUVr5vP5eOpPQWPJ
hYidCpAtc4pOeKVvyRj/nTOP0pcKWBmmVdUlVTF1pJm2KeYu8rsUiXUgwnl6MzlTyUcesJ59HH2o
nwaXPSCNVpizmg120TMtQEPPVq644wYs3YH8F8pdy/kEOymHuC1ggEHnadKhG0CGtTvmSIgLDdif
NhYXdaeYHSpNsDHuAQjLcYS8BCgAGURtqAUq6uZrZaZjBwmIIqCPIadKvmvMg88EjK+wiEEZTx1u
jO7WNp9WLoA1IwsPoUjLKrJ56SxIHyQBqna66baX0wEwJd8CutB+SA7o+m9W6TSPvrRPj7cIr5Cn
6EU+j1eJd20DJClc86Zzwes/A/Srs+k0uVzNvdeedvES25H0it3MNgPg+GJIKLhN4dJ7e0fD4inu
Xf25AYv/KkE3me/Rpf///C4XTlFoZWGm87vUL+sncYZRLuZCJypB/lKA+CcFisnFnBCEis6TQKhu
CbaH4cK6WOs4rSyAs+gjaixR0VbA9+DDNXRxouFi/DvlJ5AQ6BQgYQyja8tMRqnsWkKHF9F/HXsF
pnnatSv9WA3li4l5b31yk5rObV7F83JCKXQDkds/ypP2NYfy6hkNsuvIW2sZHN+vPx9rXtpPNpOk
LOsxgU1ZktdR9rsOuq2/Po3H385PE4vDmERE6WMLKydNyMA14gbYtkdG8uDXZlaXb3H0Kpsp7TQv
37iHWI8BNgbQE2yGrTXTEHdheYEW637t8P0/Z+Dn0y0OnwLYeI6ZHYDlLtFMhh7EbrhBXQSc/9CE
smtPO9Hc+SYaHxqMODqQ+XSp7U+3fwvSZX7ZP4vj2DgFuAYjfBUKMU+/J+FMQOt4YsOfrOqDnPIv
GJ2f75sPcMC1hCAQ7BDLLEXJLD0fRrSczEcgVlBu7G6MB0AVw7mr59HLCbKzHr0DNPYcJGd/Iyqz
PhlfnJgsTyaNY3zPhYjBrqUxdEGzwMjXCsPHdrANxKHtQM4cAKBFbM9Vu7VzFTsLpEueqV+q5BVy
8SsRzEf94OdKzsMHmmEBkG+ifYbygrXIj4DzmJK6V9W5RwlOUWzexIe0CLQR0SbY4H9DMMKH/slN
uhs36QUKnKhBVeHajl7EoN+/xyJ7KkXr8FQ1QEv4ZEXn1c2cOjnBtJ8www4GcSDI/F+f3K8+aDZI
4FJt1I7BoY+hpMXyTrLmzYCd6+qdhGgT86Ls9NcWFr7hu4nFRmkKoH+pwNrap3b4bxapdsPPcF+C
tDVevRsXVEezxTkKAAsQwfQTwUj50rFySpiAaJAIBh9FcWBbhIfpsp3uZ2+zKqHboEIBRfMLaFWv
lSkWXabv1hd7qYnNZijV1sRVQjea7WLb/jCC3geN1dw7dKqVzbsoVnwY1DQbxEr4L/gxlkdknAHf
usQQUnaHQShUYuJQfZjbhusR5CL1/W5r8TJ1jUj0nKAopu7Z66yJuJtJK50zDtEuQJaSOyi1Cywu
Ji78CWSz0I70fr2fjpxVVN41MFlhaAi94Y+3/+naHAqm8IKl3OWpKw5yMwaInfEtwuI6buHtdbc+
SVL4Pb4FFPG0vld2q+/4a+z+sQzwuvMEDwWZ1beIxMiqTLGETrDDELtDYzzEoFAwYlPPjY/1cG++
Pr76p5mF+6e9xbLnTKDFU8PezMcqwLbSb/4KFm0OB5ZmcGFCRAQo71l+5OvBMfK8VoyO4pqs7Cgo
DdT7FVsHTgt6iA2XfC1sOLaMoJXA4BWgut8Tx1jV086kBqpqD9rLjFbKQ8Sw1q1yqoQcEFl1NVWd
j/7yCT9Z/OYaRBlJVS8qLKTc0QNgb26+Mzdsv1bVW3BnfWyROSQg4FnAqcTTLdaSmI1qFtimEBy/
bBKw0quN67xkV4Asdr6W+NCOTA/GAXLxHr9Xd9mumbw0CYca8yrbBogRbKXVLseigPP9ay2805S3
tpmoAmyvLz2QBqhx+LhiPJaH+YlzCXk6CZ+c3Krqf/2uMWOHPazP+GQQii0ThaqJWFPFpjojqi5j
4abbCRILYGZJfNA7oUW5lu1+v3gg5AJNbai7glEEw26LN0CcqeKYWTE+ekiQet+BL23THHT4KfXG
PqyXJb5f3wuLi8W1sjoTrG8VYIA6HyNzWNxhm4bQucIUY7Jfw9x+jGN+2c0mwZLCB2EgFdHRBxPx
J1eIypidTeApBYvu5KslwRVgYLxGqo6f0B5FhTqv3URRvUhCsW7Q126eORxZ2of3cwzUIGdmmDl4
+2R/ZHqFsUoOTTWE38NBgqBCbuklVU9VvNJidR7+azCIzYvn/WxvkWaoopGsnCwbZG8UWoyp1yjQ
ZKRr7v1bUATMkQ5qKxUnd0ZULYKibKoKSJDisVqo61rsVOKk/LeX2MLEwqFLyrvBGesaFwgGbSe/
8DNI2oOLMbtVb9PAujKvJw+KuoWbXkdBN2CY0FuL/b4fEBM6UjoBsx+hEHRaEsIwguS9EYR+QJ3q
qynCPYb8aD/6WgBl1R4UJ6sB5/fwaGF0sWeEVaqMZlH1Jyod40xBFkKSFvoB6vOaF166OwzZgBYZ
FqF7j9kIuIGvO7QwmEStXpsvam2D9Q0juGO/OBjh6Ncb6snQ8bM1oNEyRPlmdZEN0gz0kzi06IP5
kPwDo6e5z4G+5xBUhWzoabGNb6AU6xmji4feRlAtom4t3VURncVGxvfAWzVt/GduAtNl22eIcWIm
ifu823R+z7cU7ijzoJ87lq790F1mfnSWPq9s7cUhnWNuuHoQYwKcP/MzLl5wlTUDZEsIgL/b9l3u
umvnQd8bL5iNA3DAuurupSuD+MeA0oB+Xe/YFrDT+AFtmuDXX2TpjQliCqDOQJ4In2GBDnTxRUQM
2HeH/Y+7npngH+IbsDYGmdilkav6s9TNWhlpET99s7iIn8a20yMIlUP+sbS9NKLwuWzfQ/6K2yvD
HR9f/pPr/WZq4QpT3mTwlh8b2w51zOk7Z+0Gmpw7oNo+uLN6f84Ys83shcW+DaAT6a3XYL6WINCI
X6zx4nxJw8HIb4YIbhBbMXCwEnWBbj1OqLnWuu0yR6xUtJZO6w+LEPlBrx50sgiKv57olqGTAmam
+WwlNxqAzBh2uoyDCvf6uBlPbEBSglU3sghUvxlduOtMz4BGmfBie2/a5Gc6WM7Fpj4ZgjlaWuc5
Xx6hj1X99IyLnTthVBzUeTBnVE560pWdfrDLrt7oEe2uV07J4g7/89FwfVs65PxASfB1PRNdNB2q
V/MpSV7nB0OtY5aV+GsM7uToEYEOnalRSEJ94zRNsxSEmDHMpRA2V4LmoWo9DZMvkzvdZGcO92zQ
6xSbuYLd4n36YGAwUMmeTsm4SZ4G8Iqss0As3SSWG5OC6FzNgaIJ6rCvS9C1OTfyDB7LzPiTopGr
DDDKlWWez+PivMIGCCwxCEkBxlkss2KDRxiwdOJqIF/unwogw2eI3gT6xdavgg70GjOFb7J2XI68
3i92F1eRlQpR94iQsXMH3yKYzoh24/nkUYgH/4XRjCM797M5fRFzYyqb1FkLc6RQDjFJHiwTPQjS
myuAoGWNZ962XwwtQu0ORM9VEcGQCFh0PouUzFW6XvNjvumiYPI03O1Qhece1F8vySrJ1rEHnRU1
MWaK8hU1F3vGqI0u12P4X/BRXxasO+9LcT+l7G5l3xx7f5/tLNydLlMBosKP94c61g6T4TmoZga8
v/Z83K5tlyPuHNOdP59q4ef0vByNmtjEla0G9FCRludlqYS61V1ADpbtWz6Ci12XL79+ykV54+Nl
fja78Hep3oLSXkeckmbvE3kdCtBHCEz39e9ZpD2WTXRHTXtlBx079J9tLu7qaBRDbSoTcZnyWKRQ
JCrWgvxlqPvtsRZ3tD3FSpVijMGVBNN8UOeW1a5Jw0K7N6w7SqU36DQ0uRIo4rZJxu2vF3XtXS48
Tl9nnNWlCutZdR1DbDtJUCOUjGx7wwr5gJFvp2yDXxs95uY+r+rC3USUgSyC4ZHV6ZxEbzgmbhZh
doIZXs61Fae6YmxJh+5MORhTNJxB8GeHg4C6YM4xn6XBaKFBA5CL118/3Ufff+nFPz3esk8QZcZQ
RvX8Rv05nUgDqF3HgcQ8U4ucCaJ4O+oWXnK6lumvPenC24B0g7AebD5uM4kQqqwovBo8UO36tLPI
rTGsCSoeu6bBio1pLWueL/g2s9HiQIJLAwbnKZi2xlSf+jhI6JufNwKsFScE0ymo1ul+vtNQXQi0
7tlSglRuOxSxhB9RUGNCtmG9xnJsJXSATTBsRaDjt8Sdcy1JRyKwqwHPsJH7a2fCUE51Me1AhBLy
cs0jHssiUGMBz5eF4QHoHy92dNfQvkobGOweVJTw72bNjVlZ0m62mlfiCVfT8mPeEIPh6HWBXxTX
3OLgYsQsmywLngmpKgY4Nynb5agIojyabADvcq6heQeouTEGc5F/rrT/epcfCdHAwAvgkQONprm+
/TUcAq2QZg1djywmbx+FbbhGX1yDbcHtnNH7takFlPQjf4AttC4+ZggAvv1qq5JoX3agiZ2v8Rvd
a84nZBIQpJhRVzRgsQd8NOBza02EY87/s9n5558KV1bPMi0dYTYXha+r0a3s1TUo5PFl/Ploi2VM
xQTCmgk2RnKZj0jC+sZNQHQ05Fe/XsT5g5ZO6fPDLG6yJC4Y0I/z+2rpZayVO8fqwqHodr82cyzz
+vKu5qP5adHMTCpdPeCBZp8wj09lj0nm2RAMmwfjyk27Pqa+9miLo8CMiimjMb+nGLos+qkGuqZq
WuugHbWiQfBFA6nAXGT8+mBdlLV6V8JKknTpZmxBJWDH40WkN88rS3h0T3yytNjurdBSAyxn8xKm
Z3HhN+1evfujAg9mWOrBh+Y3YAJbhxoe9WPGJ9OLLW/LVOdSg2k9nADLAiEuZDt8UrrRQ+zNaLO/
dcZQWjSA3AHJ3VJ0XO9jOTkgTnOtpgb5VObLzlzpLR89xh+q8Oj1ziX+ry/OZGgDygIvLjZApaMr
G0NfizGO7g0bJDJIWVWC+vNXE0oke6HTAcSAJd9qCfNLIUJwvq+QFBx/kp9mFme4N7OUpxhBcFmv
bBRgaByyxmdx1NfOaHYDldC5U7zIzUDPUYOSGTbmWij4t/J405Az8KOlwXyICTjOkIDvGBgs/1a6
9Nn2Il0TJnoSzQjboBo7JaDDKzTg8crViuex8OCzncVRHjFJDDI/2Jk5T6qL8UzlB/4yS3MZYX6h
PQ1ovd2W1wR96XDlbB97hZ9NL852MxVNCq7BeXmjUF7ob9wEABHcP7ime9VXCdL7tTN29FRjFBul
GzTDv8/WjtIqJkFQqR82UVjUfoIGFxhYT6gXtzjTib7af6fzEi6vm88mF46kKozJMGPIKPee6s14
DuVA9mNgh2IvITMH/NH7gOZXFsjnWX+7OBsvBiyCuXEuzRN6STbVHmCQteUnR9/8p5VYHFSLESEH
AythuGaoPLAL57w5SV4zdQtEj7FprqfDXHCR792duOBn3TsNOQjBa2TS2UP1X0K7/whsPq/S4kAD
3Nc1VTavkt4hArjv9bUK8NH99umBF9dx1Jt1Y6Qf+w0D4+pW3VM3u+fgpTbfSkzIAfNSIpICsSHm
zPjGKsLpLq1cc7vu6o+GBp+fdnFP2wK8I44D4Cc/Kc9I8CFMFbQbcRK5RTAPA61V2ucP/NUmXHh+
WuRRkidYXq6hyJ3fW068ycQDkQDbDjXyj5VqwfEnJMgCcAfMQ2KL1ZZRVytDjdUG6++TbL0ZhpGf
VgctNF0GNncoQK3yph19yE82F6tqqGJi2bylC4xaQPtdv7WeDeG3l9phRoDIp2Zy6x925pHMY/s/
+yf/80UwXXwIqL+U1dikcSIX//zXafrSlKJ8l/87/9l/fu3rH/3rvHorrmXz9iZPn6rlb375Q3z+
n/b9J/n05R9BIVM5XrZvzXj1Jlou/y3tPv/mX/3hP94+PuVmrN7++dtL2RZy/rQ4LYvf/vzR7vWf
v33g+/4jHT9//p8/PHvK8XfXb81z+vTtD96ehMTf0t9BFKxCyg6FMmixzbiP/m3+iWb/bgOGNf9k
bhtjVOW3f4DiVSb//E03f9cQoaC8Dm4jUBzPFM6ibD9+RH5HHoshalCBU/zYNH/794Nf/LHh/3gn
xzXuKXTJlycD8h42sVH2QOsd32XheFrZFlMV1WCac05bnUgPxbXBxQD3obHL2pc8ObRWVbiIyCq/
knvasG5r5EXYTe2EeFAZN8qEg5WTwjfzAVyEVfMajzUyspQaOG9Q7+vAGTOVAtiC1Ly3Rwb5QBYX
W/RszrNeQMA4vTIzhQTOCcreYU26YZdWILGMFQyg0syvG5CgKo157TDueHbBtzjPaK3ICfoWsvHB
VFqAyuRxQhPe0zBTj8GYwVNiFJQkuzXUDpw/Ub7Nrab3bW0o/SKyT3PIwm2NSQ1VPpxFIMDFcOX4
2rdW40EbCHml2lw5oBL1Wgm5FxIRiJAPtqt02Q2kWKfAjMFEr/RV5RdT4YFHlOxshnKS6UAx3ag0
t0itw0xX4pVbBWCsjaXqrQtOGO5mRQRakggsWtGQuzyL20BJADjUtCCbnDAVCuKPXGu8vHgrK9RQ
FMvajiQV3mQ2iL6K5DECi2mQtiaA++0w+G2FZnHRU2gX6/GJMKPcjc0eYgOjgunrqX5rslEJNafd
prLjoVrsTdHvnYrdO8OdkqIqErMD+IxfM/yiW/PsKVIa0IJm5iOvi9wt9YGjMMj3U60AY6CDdLeD
Iryey2CQEjSsenRmNz1G6fCCcrOpPD7Rx1657g2wl7Y6WML0CtGFZkZbswKmsZUZQMfoUeW0fK5H
A3MQJ0ncM0+vwYgInWINH46ektXonimj2E+7MiB59BQZm1rCvbSzULaY+ZVSgR51dNr2WmjzdhMb
42nVvUeauuVdcoceK+hCDHDCWPCIAuXorhCe1td5IJTpScUnjIkDSFmUodHbXWNC46zK89yd/y7m
LJyM6QdjgLv2GhVuV2hnffouUvNEVfRHRSqvPU22MuYBtjIYR8u+9DCeGbtcoXe7zEhHN4Mr9aq8
qd1axFAoNU4jxT6VHTREIbkcO1i+Fvq3Vm0+KeV0N6LQ4g0CAxqsj1zpKGd22p9ACuGyMOwzS7Mf
4OPxfkl+nuY66gT6ddI0LYDVYKuwom5XF917oSW7oUW6XYFb+eOR9by9asA2XWpd2GjyDGpt142G
lgd5l3H+bGbjecGNW4h8n1SdOKfKk2mOYR+DM4sayb2Z9JfjsDdacFIb4srSqpcmjsK4wOQb46d6
lW6G5Fbv6wCLd4B86JWsU4januSRrgM4VuNhi4b4QjVPm1S7iU1zl0UtBDliE9hoTh7qJr7Cq/bI
D8usngmrcDRsXGNUKi/UTh9iARzerDQhDm0M3Sq1ix5tHTpyCsSyPO2ggKDOl2Lyy7ZMPFr3T6Wg
Ozm2F5B+3tEm71zVmCcbnpROezH07kcvsWMj4LQruCRwgFxUJdk5ChriUUxdTe4Rt3YuVduTJFcu
mx7FSiuzDkTN7phWeI2plCjRjK1Lknz0SjL8yGvTHz5koEmre/aQPW/NCVROVMiHlPF7x47A6pGh
dThUPvq01ynY013RdsxNk0y4/WUDFSSXEjBzDA7ZoQMoUMzgzEuG4b7Rx7NORVW+VeM7c6wrYFrp
85AASCqgHCaT7AasJWjIlux1ArWHZC9tXu0UXT918uzM6iZI2Bv2RVo3vgqkh2smyVU79fgcYWzB
Mp25LRw/2HduQDx9n/YOIt6hP9fRcvUlJHjcyjRQSbTsRzp11LUES90C6jVCC1nDxMYq49NUz/eC
pIdexUNxgw8QsKGnUZ1dYoZyJ9r2lTYldeNOF242gsq+zLELqjjylHqsXKGiEegwElCtu9Ns/pya
SeNrfZwGas1c2ViXg/0cz/8nmI8fhFM/RITejwOwwwbMqxRTFYM0TiylCtv5O9jpEFgKjq2sHW+U
2mVn1wcjTo0AHpUi/uNXNXi1zc70VSN+1Fg2wh27VqlFnsmBVB5yjIH0erOpxcs40dzL634AbQhS
bmO67yoDCEjFwBhXpiSeYPX9OIHWfBADnhRspym5rXXlsZnuHeWU8+E1is1TPaOBAtA3FO4hEdxK
Fz31pzR3hBuJOjTl9FDaFkjxpvI071gg29RLy/TWzsanXh81X0/0yxSOmQyK4jamDadTZmj0Uec+
yfJqMwjKfRr5hogPlWXfGKMRuyUrXrMkcdyonHGzVXvS95ggBePhNqstlEUG9AsjigSgRXdLsQtA
zVTEsB1z/HZyHjpJ3/MkDkRfml4RgXR+ygF7Ky/rduyxN+hdZ4znMhLGpjAyiGxbxWXElLsOBGOu
6bRW0Mf2xVhB4EumJISqE7A9hgWZoTj9UUtdCYRpS7+MX21lp1VT7CYklX47Fpc4vQEjJvrgGe42
2vItN4TwsrYtcFCVF5IPt9YU7QiL/ESAuaLTFchcdyUwVHY/uXq7Y9jyG0UbLliB16JKcCyBd9u3
unrfmmz0bFY/pKIaPO5Yj0Srr1E9vB0iAE8dsGGUHbFdu9kPBa+8lsXCUylcfc9R2h95mEe4BfW0
NtH9AJe/HtsHFRjscKBToMRp4Vkpw5dSW9XVOpL4LQ/tKoL3wc3poTEM8bHpRBAAuxqhoMYcoHWk
bcYuBaiul4FMbMgPmGddrtRuNpB3Swxb1aruh7KDqBho6yJunijEuioUQ4cYwgu3G2g1C3UzsEnb
xDKngaNEz6oClQ58tOMbiAwsAI+2NI0YLtDWHTMGFcum1oJcqj7NmisR14g5xnZ0c9Yd1DIa0E/Q
nsoB0uUx2snVhKggzjA2xeYbM7pROiD19EbeKwMHrX6ZKtAzGBy3pjxUoGAJj0OoR/Msdlmp4jZt
S28q88RjrXrFYnWjqPQB8RAgcHWiBUXH9wBlIeZrBhBhToaX1EWQ2HC5uPFaj5bop5GydicH97gz
x5oD1U8VroJZEvIus1ZOGcuXAtIQHtpwkaYM/sijF11Eb7j2d4MNwgsNqkLZxDGp04mzesr32MVQ
wIm3+qCmmyZPcOfUDlTiI8sJtKZRDqzhAalVulWbyreg8OJHEk4MQ0ke0DFnVdKFQh2fEwMvn2Oo
E9bk0IOzBXNVKaiG7Ei7Gnm1sSlEgg0UPb0Y0w+IIQ/NxIVfTyUm5nlzLac28jve/JCRa/HkPYvT
8wnt7SHOX+LEOLcYmNUdTObOm0vhQAuiP/JoaRBLsuhGGaoUbqy5RFS9qwo198bBeIVQG+QlqwuR
J6ZHtSJglQM5GtyEBcNr0VSGQQhq7sZMHbxCAaTUmFkY7Vz3C4qebFeYL06i3SUpD53KuMXOz1zN
gCaTWVWXtQ31zhyipNCVLd1aa05B9v+kFo10S6tQXLuNMDJFEKyO8FlJ2t3UcXaBBArbry5jP7Pv
6sF8ATGigwC+AZQ1nvZM1wKRM1QA0/6pUvGdm16eOaKm23yQpU8y5Waop6sJspDezG/lpnWnu4WR
v7OoOpUW5xti1KPLNFdNumbLEBhq7Vi7SiYfrQjuEpevrxdjDh0QAg8gB6Bdcly7eWwAMgzoq9dA
kMCN1B4+F/PSQRFbm65IIi8TEVopIp/8pFJ1V2dQFpr71yPkWj0tUb0kA3SGmxwChkP5wqYI8Yu2
M5vXMQKnpjoiAJAKNjyYGb2msvJNXxfFVnQVZKIrTv24jDKvkDTy1F5nYRnTyR+d6tJhqo07BLIA
hDXFdox/sIpHgU0xZyMUOA4BerGtIKMvEWiHWhrdRIjjNzm0QDy1wDBBJvLTGrV4lxUVYsKS75yh
2aejwTxTg2gnRbCHiwZaDil2U1yBt1wr3gbNgk+ip4OE5oSSqC/GUGB4MpcCztm6Qg6qBFF+opaT
smlz+lpU5dbptU1rKluFOfkJAKHIFTMCwVOaIIc02nf0ORDaKIS5pASwuc70eyit9AJI6sYkTYBe
9uAjVBIetWi2UwKj6gJjxL8ha4IHdI10ljxLdRRqKRauKPvIo+HEHNPr8upNGmKfjZ0SUj7+iFKC
dhRVwm6cJuSrkxrQuA/HxjK2WlG0LtPLKKgCo3cGtzaabT8hFKhYYXlOpHqOguxQYyo0L4wfqtnb
gVEU10qWPFbQv3BHniAA6dn1KLSbSWWFa4rR9lpopVHrQe1piousQQG0FWFHNFCLiq0FCp4AOjTl
WZz0GOK7ynpWXpeSXpp6JvaWWvTQMqi8vnforilmSYymh/RaeaFW0Bi3BvkqQCc/Fonl17JhPoR8
zgfcsX6FmocHvjPsL0ag+cHRIhZJ5UelbZ9YUIqat7S51/nwA+WjzjNH3UKlv8WFMmcfWqS4SQHf
juDb3mi83dZJ3GynhDJEmdqB5QrKhqVq7XsbMhZteR0N1iGxynIXk/F6VEseSkZxuDUlMM22PBAL
9O96Df02PtRPbdxC9rBTrlCGYKdWjfx1qouDZrCTOnGQ6kXvDqZm9uXY3yU2h9xchVqEamFj9l0L
GlonBtcGVEdcoKsQjOcG5rxs+GRFQGolrgMyIJSo9XJvYnd5VYGpUAgClTluQYBCUZ5LY5x7OCaT
pNzjGUVv0sBAZS5uE+fRTjAcjCCiCCaJRCnftuii12qvuDmOmtfJya+Hifh1pOBg6jbHcVEvxi67
irixQYyv+9BqburUDrWcVu6gcMWDmiwkVNr+FML0BKpcyONNyvdNpCOmhFBhpCuqWw301C7arZXB
u2SGuClyzfHUxqw8Wyvfx1ZHp4BgAFNplI2eFgN0UXrhYtZxW+Ja9jSnM0EjqdzFKKCnBlrJKuKW
MbVrqK/APbf1ocdkjwdFFBvO3Ym92mpGV0Pyg5y2daMYLimyxtdisnAWFIE0bFR83qXCtVWgLOuh
7D3UcbtNkZcPuYXM0tbIGJRgDHLG7pYrcvDrnCPyzMFomECpKcP3sjTkTAahhwwptQfmIeJtSqqX
PtJYzMFY5kMz6GGBvyVJjCs9aaiH29LrKFZGneLO4z1zdavCFILSWdsUJQPmjLqrOuVekQg69aG4
HDLtrYfKjV+NQ+0iNc0gm+eNplmADA64MbttDiKiFyTedo31kA/Vu1rjeORFOQYVkb6egsMD1aTN
ZDLwfTrmD15AlGc09nl9B2Tmg9lF+aHh4G+wjfKMVQPflh2ISXlFSqiAOxEkwZ8QlpVFNLgZQYEh
q6IXIJ3Cive3kU4RY3Mi/LhNLgAZvPkoSgBVADo5KP3WoMJHqqNsi7a6HlqqomQU5My6tXOWBHwy
DTfngw4qK5hMNVt48IcbsyL7STIMt5dv1nRiqSBxAPbeM4y68Yyui4M2yg5d22AEsfEcjMODEdtG
ecCSWyLFHQVUxqO8zXyz34N57C1JehDalApSXdXaliJBkQJj3C514ifVPgET1eBV95BNTXArObda
Jl9GTYNEOM6/W8fdpknEo2jt2Hf6GNp7fq2gCKOWaJgrZYpNZoD9x+Qm7BWJN1zi7sWR16L7luRI
ULUXdeTPNsdA0qCqrxC4DXSqYFMgiIdP68Naw5lu2izzm3JrJnBfk0DiolWmpyv4K4wh4Spg8FVt
WfxoHSPsciPz86KxIeEcPTp16fcmubJL/khr/QfNLuWk3yNIt7w+bl571txqfBRuSdJbzMA11ICj
yIe3NJcPaFM7bkYZUpj6OmnN81xl75Koz32WucZsOU2KFzIm26KAxBPUflwyy/9OWX+g0niBHiIi
JfVmGulVm8ZBWiKUZ0W0LWvVq0pMvjFD0VEV0sFKLa5tyu7Vxo7dj98b8+IZykYPKvw7VLvsTaFS
eLTW7l3Wxlt0hgePKG2D5Eff2gwJV6lwVGN5kQcU5OEex4SmNgLeJ4GdTLLSSzsmvYZhOwzjFAjd
r5KWnNgopkTUn1K4ebCpQQ+i3xSYkUG8CO2SooL6dn0HDaywxGh4MGFu3k+x4REbahsZTz/S0Ua2
0BmBVd7XkYAKg97BefaXGcbQPEttN+C0uWY8flal+VgZ9Bw4RLcSLST8yl74KvydgmzPHVhVhkYJ
oDWqUodcvKgFsAhQSMPciJG9pEgtxti+nnrt2iljC+SFyHcVO/UjFVW5oTUan3TcV9XJPtgssCPy
0gnxWGe4R5vJguhuhAyet+leG1FcAycuwjgj3hMzif2xfRYmSocDqUCcWVcoDtATUAD4saC52+Dq
dzusbt03uyqP/4+4L9mNXdeW/JWa1UgX6kVNU0326cy0082eEPa2t0S1pCRSpL7r/UH9WIX2fSjc
d4GHQo0KOMA5x2lnoxTJtSJiRVzGfmsDnVzmJQXMn/P18cCyvygdctfIFz7xXWl3WyKieCO1DVRY
BtteVSNA+AXmoEBVAur/mfE9rPN58QwCqXMRps7bRzn6j3YagiQGXJpwNr4jWw/nRT+Cw5v7j4FU
H5H5XKb5XQaZ7CRWUgt7DcZKgNdAoOcyfMFMlZ0q4hy0FQIRdCfgZcjL3fh2zuoOXhD9gFVexn+a
vv0UozoUgCvo0uOEQobWxnhQgmjvS5QDHD4dbMEKKlFn8VJUVTpx6gg5fHJHZ1hjupPLkfzW3ZpO
v/sF2zQ2tgJJ7CfuxLAD9CY37TtzCOr4sHgj2rR4XkWg7cfkFzmh6LG9yktGD7WysSLY49r8aRqm
s9NKL5XRqZ4ClnU43pOonRJV+8HG8mqwfOxEcGbloSy/Tcxe5Yg3qyYSJQPOtrWFL/dBb8PKgM8a
zodHSypvSxsCGFlix+n7YWtZWHCT9q9LBQEEQBhgjQAuuAJbAI+ZT6sJb0jOmg4ITc2QUo0StEGO
j+nkd6UBGvHQ5ck01Czpuf3L78NH1EuZtgPsf1iDLd6t0WfDewioHHtqhgkVXn22qQeDREWGbKj1
xaOrGIw6Ly1ZS72e3la/+mSh8mJ0HST9Av5kfAvt4q7hs7hxhQOeHQFjKnA2vcAgYD/XCOlQHYa4
UEOhW9gijazM/Sr1jWXtCNIUURld7KgQCWWVyHFDpXohS9I4BtGhDkZmOtmltLZEymSbWwHO4DHy
n7iESlmYrs9UVb41vE0b6n828QBQCRtWgjL4Y3Lqz8IzTqYX6zEF4EO4N00JxSA03vsaJVAiR1B3
H31r3/QIOyS417mZHDG22XX1HjvnK+AKQXx5WJALkBQYI03qstvwyFYJc6ZqK3uG6jRgzx33v0zj
YwhEKGQwKDkD37GwKS2wGQiHAA77XrybwuDHK2iD3q0pE7dFr0jKKHFd0+0qbS2IpkPpPAoNFKTs
UxOhk+kchUyMQLe5KsSrPdhDWo+49pSK5Rha30wU286F0hZC2CBxqy71yBymMWmuUwxpA5g1AVIL
AZZow8suAq7Qw3tGhgicss2bqcMhb6ZxUwYz1HLNGiJprKyJ0UkGDj+4cLtOa/HBmDzX8+xvKW0J
qnJnEwLbSYGz2okK+29qfQ71leUCZmFgberm5FTeo4ncVBbUBaHka/AzDMpgsrDcO48EEFi80O9l
geu0tcAGuX6bhGhQAmkg3TFaK2/wsGWXpw4oPdpLDPu4VoEoSyMyJ/ScTSAFBgwK51cLWtBIoJIQ
yPeJ5PVLZcVXas2PeQ5f68leObZ2Tf3wE9aFExr3SudBu62Z1x6wr2gzJZiJybQrp8zzOCpCUf2m
cI2x6Qe8BN/toXysY4RJO3h/NJ2+HGpjYpL0qdcviDMosOPbBOdMiUnvxBbxyQ87iiNNvfkodVE6
+LdZ4ENZ6+0dwN5sg0Ad1CVorsKSyiQeAZVUU7TnYti4ATBCPw51grzK3BnlDc4kbENN1G2E6EGK
8jFry0OnUYhDq4dppCoIN4YeOuYUaTHwzTLo7uBaVl5K2JSr4XfMzQfRHDE2PEJsaAU0tnLtLdKz
WNoHMHXqw2njRu0FW/MfF74RqY2Ewg4F+ugCa10kGPEBJc4UpDikHKSnjp8LV+gtWvlSi/IHmiJY
HnYfcdQGGxTMZcZ9oCsa0ZCqbempljcj5w8u2nJnBhMd9KJ2DAGIG146ziGMP6MWhomlr47VHJ2q
gv2qOwmJI6lxocLJQgwriiwSswMs9YC+Ri2mWqxW52gUs95XdTqSg+NNJ9lGz2Vz7LBpDzauVjdD
PIaqXKQcxZRBtOGGGwbIznwMESyYTFePIDdjnLeue/Tp/FIv5U8cMweNy4iymmPRDRjL2gQt+ap8
8B7jbL/hRETyQogXXzr72vJhZy2Lv1us6pPiVMupbP8s3pqRuDgAdEYSArIrqkR6wtp2ZrhEpvwt
R7TCvcKrqCC+RWGvN34NR1/LNTspCmuLLhkzZ/MTp/GJdwxMBDphoBVI5FOVe49r0BmQzIWprO1N
Of4OrfhlkPG1USFAnr4+uaC5wrrYquJs2abLJLjcrGzUWS/hayEs6OLRvcdjbGewxpIbOHxIaDxx
ZwUobMU40kzW1pS44QQMcEHKskt+Ubd+E1KxC+fDK8azdyGEA3C7JN4GlcZHHTg/fo8zBLUXTmKc
bxEg7GZu59Tg+EVHJg7BUj7JqA0POBu3XYkuTLYw0gBmpVwbCLvdsqTpVrjTzyYPpvRxXR1JMw47
Smo0dR4vsoIsWAii+W4J+SVTm3eADl3EUbSLd4KndLEJaomgn0b96kU2KqB0k9//OG20EboAsCw2
jXeLonDGnaSGE/rUzSQRH1pRfZdF+dV7DET8Eudx5P8uO29fkuDsxzn1RpW6loPqlK0MYzJC1YPM
T6ylqHl4mOdORqGqX8XQoOS3A5Fr6Te5XRVPYe2lrk+ti65ZplEmZnzFvFxt2ix0ekz7+nzPWGzu
wom35cSXQ+/zHLKm7mhHmGSYsHzJ4ubC9QEJ1reedtGt2iNzt8l7OzgFi7kjdq/dol9tlrUNc78C
bPh5BbvIpDAcF8+gkx4t1C1zWDW5nKZvFndYPcFM4IwWngMmog1rEO2D+aOTz3xExlqhOJSqmLaK
9hdNl0uBnFv0g2pKYxoAn9QRXQ7+WHyRTs9pG1kfM4HUr7TKNAhGkdZR9SsEAyhCL2HaKrNWV+Bp
FJwAmZkN6kUc6AhFPoTTeCq6jpywM25UMCPgi0d7SCH6NMKXlTazqzI73hQcPntu+HAqnsbDyO7c
CsNknjZN/9zGskxnDmpx0HNexAXYywJGWXQ6KwQ/A00oHZ4VjQU4JfBhDT94HPM/cocsVPiP08Db
ddrGeHQPNFbKyDr22r1hLHTexLLR4PC6Gpd2nLN4ijEQqVHQz04LEZR7Zny2r2qWCNNwYQI7h/KB
Nn/BHnDyAlkBuMJuvvBga8cC3yFWGDgspNASN3fBbKXS6z4bpE3n7ZSG1GfZImFXXcAqiIT7xh/k
MbLmeltVmESbcZyRFihwGC77uq9eO3dEsIJEW+RHMKJFwuqcujH5xUOCIFlc6waWpEdfmgGIjIjO
9cR+hRg4BcXNk0gNYVrH4lfXVrCeslHoBOu8Shvsh3JBUiSZq0NRBUceuNDkNOEbswfEantbvZTR
XiHsFbxqOGfEN3G6SAcYRGC2XtHhuRsYAKOd2caQgm5WQKwoEncSalsu0Hvj8/6pwZgtsh+3kqFC
nZz24cQjdIliQis/dfj1dmig0sCX4GiIf1yhkUo9yHfedWlX2stzRPoqgdLnNRYztkmbXxTtrtj3
3iGTwglJQAiGMweYJg7CCZ75iK/CW8QfDBu2SdBFu9meP6fO7LpFIBYwhhik6M1PgOdMKVrt1Fkd
HnVk853tNa8tvDc2Y+j8RgY2uFxhP/mDeK1R/6ZeE+1gN2gD0CEnl+F27IIx2sgFn2gE/Ja3mM0Z
BowHiVbCkDhoCEBUHGcqeu0IdlyLWo/e1ipRjuVs5hRqgfGk66FJewIBNJ0OkJJ6qEBo9dxGzskO
rSfRxD/IKzZ7FUOf7wXDO2vm3zS0koDR5sAhM23RtlB725QAW0c9H2g43cp+PHAXbZN2nG4/IZmi
RYLzxiYOS80AElgIWCD0csm0hZMzsho3Mby7Kc2KBNUg5gT6mCCbevyIyAhTXaSbpwb7yNTwM8qu
7+DVofN0oH60J3x4m0JwOwHOeoxSxhcTYjOI/QDVVNSfq4l+uiHBRjHDmiGeoc3V7ItP8XdN2j8s
sNB4iOW5t7y8CfSbbDUocKyqoOlBSWO7SWe7/i7Af1ls+aEjW/YS23aqfAUG0L/2dugfa2++zhr0
p5wCQK3N8lWiTyXwkkLtMl7FXOEcqjG3b02grA1BPno/wsCGY5TEJfhRrbsib1B3bZCKjOF3r/1N
xWSlg6OKNBzIcQAEQTvnsx0mjDHLHl5kb1ByGZiV0ELwvYY/fLqylbKod1jPK5lZHugAEn23zHW+
IIIaJ2oDyGmu7430dmxsajSb4aW1cfC43US3MUyfhT8DHoNqhTjOJ0ojkO/IUd+YnXYNyFcDbj+K
yo8BO6BALwratkKaURPBy6VMbJvCfXyI352epzD4TDpVAdAcoYFZTBrVajfa6EnqwkLYIljL0+Ih
PtwvhxfRBySxwZEnrq78DeezvwvoXUJUVww61RKTSkUoMRHf96kmGt6u8qIKHxKe8BnuKrt5mN/7
ucOB58bf8InY4ZjeLXSBQC9gqUa8ueycPzaqREKrJ+WB/C0EuzVD/xAMabbegK6e1fI8K2faYWM6
29UJp6QCsKuDhNg+AH/OXoOSo3CtdQYuHxz/pSrkN+KuOcgs/AaPkYEL14Q+aaxx3gCeEaBOnBpe
NkwaDVrHFQfr1Q7mfh/106EK6h5EbWvyCQ1iNTg/0VjWmXHFLeSRheqIhujjdFbp6dDOK5RrTUib
pV6EYMUaRdYSnRBBhW497nD90B3Hggqoijq4cBZwtmJLW2eRj7ZiVSWVRvKzKLEre/rZB1FZFb9D
t/rFbYOps6ajaUHHPS0ARClJuwOr0SVqhMm4iol7UHU7u2t+vLhrv/x2uUedtL+DXu6jpvsYcUbf
GtSSqJzn7hRbG11oew01uoJH6HcMXQdu3QgN6Mj568S8vW+TV2Qp8r2xQp3bc3cYkB3+Kazmpjs0
7CGXEdrVsc+FDrwMiB04/eU6NVckhBdHKcQXpGqp25DgABoC55spfxiCWJkTDZdVXka9X7Re1KZf
0E5pqT4J129d5NR7LGmyqbGbbsewxiTX5D+KEL5ZC/y6NuOC9cs4sffYkd8Cxa08ruSLU/fLRmHz
3lOsQE3H+omBoa8mwGuDGQC8LNQkgESiSDlZEdcusMMmBZYnPx2KfhZcL4n11pbi3LXleIx8a8Ka
a5ukldI6UPgWZOEMGyIOnnaf9IOnLkR11yYM+xRwkzkuDIgdsu8+xwhjYaVPv2G58ke64nXdyap+
Z4zt5A6CqyBTab4gAZACCT0Rii8A2nktuhJMoNkU7ehhPBtJkgSfNG7OZAaEbWzxGfVggJhNzI6g
WTDusGzFEvrQOsmPsYbI3tCqu7jK3w5BsAUk8btz7ayvQ1ByRCagMDaAUYsNAaiQlB49xqHIjQNr
NwY0c7TA4kmodjZjy7PWiZDx5gy4EA0o4wXbVeGxy6gQFWrR4ST60YDnGjKw+tgnqh1bQpK3PYFE
qWsvDRdkO4Td2Qvmh283O+gQcZMXHuo5VHSzKYGjDw8fh8BmaI0HnU5x7wvxYYKnblZ+YvdQ26He
PEnenQRqsIV7O0SiOGnM9ZK2M0BPDnXeSQbiJAy27HKIchIOFqAolHLMEicC+T0diAVtr2RpWAKG
rY2QSQUAN4jAWVmaHXQc56IT7oGwZYcMexAFbGUEVn1g4SSxY4Ndx6zSphmU2XTWcBc1BC8S8A6B
iwe25Ogmi2nXWNHZn+09tFuZPUbn0aN7nC7mOGJaaxCQLFGIhVjt527ICZrrCOWbgdyk6stvJXeD
vDVVfW4BOVowkdvomtxqfM2iADJSAe4Q4DYo9dFHFy+63hqUAFCgSDyLZcgmJP4nhKDOfvJ/V3wa
IBetQV2ZAooTEDmzfLhVe41d/b2+SRq2eRjV14Y7b55Pnw0pXgxUpDhw97xcbn1RvpRT/FA+OYWm
2GNuP6278qXx/8RG7vylvPvMPLRTvnoNfbRj8KytTeTrt0KQC0bHHk0Xnuj0DLhhr5f6Sh1yqeLh
YmrvuIzOEeDv3irASkToJ4ZwV8r6aq9Hios3Oo9O6rWfA70PfDwRIAvWwJ+sIt6VtH63Qkx0AMEz
IWjfdhOE8xO6/4NqgKvxB+x/vty2nHBsgO+wPAw7FVh/TKBlLUtUM768994uqMBmxgpnZtnDO3cs
rTPK7BdPF9tpAPLcmESVOxo1+Kyod13IHwEA7dH5vw9WddO+fF5wLK0bAghJ4SSRp3LefFUN/YUz
5U9Y49CdffkasuIJAhGQDlEH4VB/9IFg1wUWq4cVIuzloLk5j8a687o/dmLOhNkHMbLt/DGRUMjp
+IwqLhy+5uBoFd67xeXFF8jO5mVm+Qt0astW6ykp4VsVs/HkYjvGJBvcl73uTArrhI6t9p1r48tf
VdwcwqF86/nyGlfLSWn4YQv9B2MmX0PonMcJnTTznlFaD8uRe3pX2PjLoj/GA02C3v8JVqWmFZw0
qYBM67eZWHerNwd8Nj8NBfyHrO481tOx4GljvytmX8VY8w1GXT9oXb6VfPqsp4vnz3cIZj5b9Ht1
BdUxr+/Lx7J0P13Pn2SZ6wKowDBnHi4KlmBGiioPJvQbRZf1cfFqCsgRKnVnPD60nN0iglxjv9mK
VTlT5NFEOWS347132JbRvZjkeeHRKZxUDo+oXeHOe6q9BMKtBCqFjI63CEXUpCOUmHByqpdDCSSz
a4ctW2npT7uPLzgJMxvxbg0GGLhbfhqAAZvSCTM7kIDenDdQ/FcYegJJX55huZPVjbMTRj1Xjnsd
hfWwQsBuYD7w+BsJzBtBE2bha9RaPWJzhQHfpTfem4MFuS5AaNWepAtLV7fOG6rubmTekGVw1eE/
H48hlqIHObUn7YqP4En6xS3uumtnEPBaza9jzS6q7vduLJ/RjSSzCwEOiU6DMz5Dj3cvu+XRTPRm
QFeM/sWCl4qG8Lez5cOq7Te7QlSCPNuFfbU7COSblaYJT41md1PizRt1gY7rwsBkeXLM1WA9S6+8
l0OMKUfysW4jRIUgM5zN+u61TBqOQJi5vK87SUx0iqQYP0pJ+D7zazHALjhoD8WYw05/1NNj/LMg
yg/RsQWWBurgZr6Y/jo66gxtPRmvQfdAE3OeWZ8OQJ3qUC+Q7AByGHLNzMnmYE7r6qpldReWOfwV
9VXstS+ca+nIi5DkYwBmRvi4d3ysKVCQ5dV6apY8cryUSHNft7n1V8FtvYABenhKPQSkIfAZP2N6
5C7G9gri5h7a7B5CMVao4pUP7zObL06InXFib2CQr1JFl6ZhrxUmxn3x3Uh5gffJVUXm2nnW3w82
juXds/yH04P/tS7r+4nX66mAU6Iq6+bnsekOngLNNDfXuX9uaHnyqs/SDIfJxJdyZK9eVVzaEXs0
XgpmDimcybIeORNLdaah9xZoeZlK63n9Atbnb73xbKlt6BV3KImO0KE9Zk+/CcZOGgcdnap3zxSv
OoTWGKfeLxbCNzqYn9c7ylHkrKPfhjdXNM33qfWffFPcCRT2cduiClR3NP9oPqA6ws3HYNBcAaeO
qL55RN5tgteS4WV9rPHpTgyfg+ygXWavhi1vTb/c1g+1+OyK9m10xdYzyw2U40sl5TMUuh9/Dx07
+nDdGSUsiOHyFdLQZxZFH4KV92DIAk9ejey/ukEfIpc+DzDBL4mCidBHDPTPxHNmW+JXuUhok7+9
SuVtvEaily/rW2jrZkemk3Lox7qicK0ujnTelJpfGrmtVHVxHXPk4jZ66nke/K+IdVdUUs/gBu7B
Uu0ktXMD/dTf28ZWj/XuLQK971zIF4DgEt86xnx6hqbnfVnUvbLsN0hqPvoA1WvUXkXjf0CusdVV
kOPOxAFRbypDH27fXlss0PWcnH04nmA+ocaK5NV8o5N6kRO7B8UP7AMOvle8+lZwIDbGi/BnID7/
Hq9dXbxIe7rMQ3t2ej9pWQGX3/rL9+pfwxtZhhvNaUUfQ/vHUPWEQvfZ19atpOOFzXj1QD5AHl5W
cR+IrZEbyLO7c0TUs+1W7xJLzvLD02CeJPLQrEHf0e72INpK/bcMWd/W368xhhp0xEgSnD8yKGvx
+nggpq9/32foHiz1Uiz2dymKOwAE1Hm/1k8RTt07duCbHx5iDIiDxH/WRfFS+fW7W9pv8Ob/GHQI
tbd8TJJiYGQ5zpDMxCmShx5+5D4N2LfESjDWBtYlxD62GFIOyY4M+IsINZYXQjXS5TYejvqHX5SP
9fBy3bXLyryh+5r4+Ntpi1ShfwrRUYE8Kl69NsgldtDCs+6j7nLYnCV9tMHVQn07btt+OSOPPPcs
+yx8mQVxsas6tq1Qk0bo2KtAnurIeoGwYt9G/RH0xylwljyG5zUrW1SV9W092Ye43cXV+LuUPOlZ
tJ3D4tWxIJqyHP+JBpht5e3Zi9ZJlqm/zt37XDnfsrFQJ7nYFvmL9ruvYNCvrRf9jLN6apsnbcX3
kJZbO/Q21FcvGF3GCCc5cQ9Wjr0DWyYgU8U9MPYm7LyUhtEuEs27NP1uEXpvyHxgUFa2EvXyhmL+
zIn5jthppAF5yWVHIC6CjmVLJ/+kWvwBpE5RB8PTwE1SA3klowZ7g590sTwtTXf1ihX6Ck9R5ZyL
Hplt1X6I5Bb67CcbRJ5GBMIVhwS7AEDdNVSeMOxz0pHKJgDVk31k9rShZQCB6jev1kFBdW+CN6x6
9iRY7qMeHqFNIWFx8gtxnAoFIfScDbbY2q7ZlxDL2IAlTYjez7wWBTvNfZsAqbus8j9KXHDz9MWh
IJARXYKy0wWWO4gfcKgoL4N0LlDCQOtp2/1BMPugobfgUHj2tc7X67xWlJAl2nFxgq790GNqxlUx
tgNzCFR9KVBzkOALXpX3ULK7rMwNwwaQvPJtHGBPAxGu+FPT1VcCESLmw0DmLFB1lngnBagE6CQS
P4SQSP0ucBfBVfceSPXoJ/XsWZBFIr6Ux+MqaIa9g1fdigbbDV6ufm+N1eLLwByXxbZcm7Mqu93i
QyH2FH2wIoJ6mh9hubLRYfzjj90hADYRBs7WrMaXGEiK4+/otBauRQUzhxb5CtjOlP1TjeS0qiun
aFvFZzeANCcs95OukwYkJXQagBJoEmMlumOfWeu7xM+FbNfAq42oBJhQnSp1k22dTJHegQlOnAm3
F95MgTmR2n10xEA1RCDUBPuKXj9qgYwVc45nRYJ3rdzco+GeGQYImxw8q9uV8HxQAG/pSPYYktIm
GY2buRGMSg1GgmogM7Qc08FtUiSWVCojDAaQ1MChpztS2OhGhZVwTQ5FQBGKDpv6Wu371n7CgNhh
mdu9J8rtaETqBGY3l81+cvrMN7mEeg8K06wWLnhFyA7HzF9gBe5iLsfDpFIHf4Zvgh48wAJS+Eh0
wsn97UHiCqUA7lNIXWMvI+ZO/PN6BfBfa728fgtt4QP8H9LJwO97pHcS6VerHrewxz3HMUz0M23H
B7YEOVAF2Gg17K7mcmd53RZd/0dXrq1aeWtr/6Oi9wpSJtX7h0i6b/qJRvoKZf8HBWCOLosrGzqb
PLKPAZb+0pvzMOoXaMlOpGivCuoCPtigAN8aARePatyud0FjW2fsNxVGhH7PIaAaGLUcFt/cIJAH
SY2WZ2VGw3V0xKTr/R2j5Kz7+LAeeBM0mIWhWaGj/VADsIc5yUyH7YC7sBzuBDEIG3S558LByTe7
T/bILhHm0Suhf1M7BrFsDg7edT8mSPEBxdyiQw/SAaMtDtrVWNU7THhg5vZJ0PkZhMnVqeE22Nvn
gMO+w/ITaHA3HXYnDxM7a2kqCgAcS45p4/McBPn6ME70NKjIPpI41jD+0kbYTeFtYjCBYWYfE4Ro
FPD/rHW2dMDX2M25mvwsrHbct87oSDbVaaZZawqgHOVFh8sWOups4PDUMPEOJ1DmKSvDnNQ6JYTp
4awZm9RqTbr+eMHFtiK6xdK8gEtX2AxWyXlovlZNhYGQEXPB2/Ug1Ky+GdVezeifdB/kOi6PFvC+
8gZE4GD8p0JBLNhDwj+SS+tHu8rhT6zynlwybG0ab6vymYPB9ZCdVuSYoMsmAFbWeJ/p02LQDQZ8
a6xlGy7ig3vFjePYY8O+LoMTBJ5A0Az6YLLvrGI74KGRn11c1TCaEyvE1sowc4nsIkxOpQrCUK8a
0tEatlTDwKQNTyGI8blF5nONkBGr3hMbClZdnipcgnjGzLTZhXOQYmzvlVf44lDgMUjk124OHUta
xdEzKP03ttQH6UMp8rXeVETEBwFBtBvsiW7PpmRbf/WeNeFP1exnG+ScdjO74ztHe/nf7tCfngu0
MnXjvQtuHydEJljOB6Xl3p+7jAfA8dyTwa3SoUkkmHAO1GcbWOdRggEamnMTdjuxt2vvGriYQPaD
nWdhh5Eqxx+2u3nC0Bq2nYi2q5ppH7XxthVkv16m6U91aeDWGOHiuZsYs4Z/Lzlea/SXlIKUA7aY
ygqVApIP8SaNBQFxFW+BOGxwr/yS+JlXI+MBI5UAqHM6uBiJQhGAf1eMZu6sc9J/NB7Nw57stVXc
XN97Gm0/J6W6MUueBGYOgZAl2FvBIPg5832ccQ8YWSayNKku+x1UMhu5juRJG1ACz9eNWUm1K9kO
PSSuiTj+3attfOmxvW2B7nU6yAHNZ7KEhpb/vRqmkpBsdvkclqeA4w5WbGtF4X4q5h0hUCgxmfvK
PjZTdKm75lC76sFBw9VLt49cua/RKmNIH8e1eyypD8VwvKXIqKLOiHEBnZsuuDSgxqFVPI1M5eW4
fE/DgN9rgciwt/VOrke2ztg8Lbw5z9y6hTFqLR9CWihXxqE8LQo3Xedm4K53UIxtnIIfXbiAzKCq
1AijTZ625VeEvg7OA41N04ocO97l0E9vgSSl6xctIkg3WLtDpvuhuS2oSermpeAOSEX/yba8DAKo
QzSQLe/VpYuaA7wGdoOxt5RhVo2SFN4ARyGGJ0i7n2hzHvr+yli3r1h7aAv9zGs0PRz2AyzeD36z
h1721FpIA/PwShDZLJjrbCCtsPE1aGhS3YXsTAfKFCU3WU6T6fdmweD32EC15Qv/u3ErbwuFUV9x
AamKjbGo61B1Clp++vBcC7p97o35kWpSZt7CQRC36AQoNPV/HY/+06Djv7hP/B/nj383CHnpW/zz
754f/8Ur5L/1EFlf6F+f+D9f+P+nM4iz+gz/984gyf/6j+nnf3z/T4i22PDzrw4hf//wnw4hlvsP
xJyQCNYcDsYz4BWD5/ynRYhF/hHaaF5imPEHawwNgTvHf3qEOPY/It92bRu+3gitCv/VI+QfHuYm
HLhmu3EY2Hjq/xePkH+zsiF2tMZ1uNBrwhbfBrTyb1Y2RQxjotGGlHw/L8maUaKOaxyXh0gE+GY9
/u9hxfhs/8WUZH1JxLfBTNRFii/Qw/Wz/at14KCgs2Q9uBxVAlQQs+8vZPO/qTuPJMmxLMtupTeA
FnAyVQVXKDXuE4hTcM6x+j6amdKVEYMsqWENLEQiPJypAf8/cu+5MqRY83XSDd1y69Jc9ZPeWJgC
DrI0V/2Z5KHc+rmn+ZPEwRuSdZndMvie4oQxvJlyZooJKTsNbv0SXW4kT7PwUywV3Enx1uzJKUZF
3geLUEv9ORlNq7WRj23yt7Hv8GtNaYYSKm27sgUJUGkoWsolbnmfrISsGAKJ0ZVJBWPmeUHCOaDF
Q+yfiPPmpD3gTJwO/PDVKjK5/xQWteteEfqu8WPIB9xf+oyDHnPOaFU95ga9Y83DRxRfkXY2pjNh
5EagXqBrnKNlzzWqVt1k+8ZyXidOKlPU8bhVTUZXtRdtelI7bEZ/JjjBdLh13M/xSWqMynR1lNs4
Z+F/GGEpaYUaDLPYx37SJ2VzqasdcdIk1bvySarJUH6ow7CJ82EntXc6iEmK7Qe1stX9Xq3ZQLNh
6aN5TtJ4hMqOjwEJmrhw2fR1VzZhZfW5wObG3DgQRyyBF0HNt1e1HvK2PC6zsDffUkw++nESczIB
6kbXSWHr92ylV+rMxBVFjB0PC+mfcKzVGROVKc18DIe6joncK9USrwL+BPguAwIx3NipbAxetssr
SuykmZQpmKbSpCCbzCyPBJyR2heUi48qU9CbTYIaY+eLl/I8JfsoIKIRFNIlWvjSrlWvI7rFOkGl
WQ9M7Z0sbhUrgK8mx34197J+lLoS1TVPjvCp5Gl/maY1/bMA3RXt0hJMCTtOi4tMWqz4pd52WXPK
WYLqMNa7hMBGnJGhLO2iG/Zc8MzCM5l4RnMx1j6TTcZMsUuUlgD+po2BadtMhI3WyvRqqVmJVm8b
0DpqVqPL+Lwmk3DHgsWRK7ULamOtGzbNb/F46mE79fGK3sgs6dSatTKuNdwVjObzjBWj6fSqR6o5
T6qdy/JoeSgR2cxVqUrpWQ+11Z5L61l8kNeONSxJ5Pm3hRMkRjdhMZY3dMgah70y0ViaS1/OVPUG
mn6TYGSaVCRlSDJWfqdlqtLaNoy1n1l7Klzv7bKL1QnTYV/6fbtMmV9vggkcRxJLRrHGqor33Uza
2ZcLbCxRZeqYkYHuDwjnF2lFV0nCGjMLUpj3hy7llew2/GEtJzY5DQAOGGbtmC23nr9BA4iPvWFg
l6ilZbVCCYaA8KcuxVz3DEOpeYz5ZqB/jrO0O85zrGr00B3lrUYCs4Ysbxvrs4VDuToSLVdlh7pn
x+n0vB+PLNlj67PqDWxxcV6+d+qqs70guGyxk0o3xqd2HrmmZLKtAjTQiD/bylqZBsVEIx3VVMGl
PBay8d5rVSziZl8STAVFXXW2mpuNkBxmfR7yKK0lXby3VSbPR3EEFXIu0Q+dskxjjYkXUMhzhMOC
Vdk9Jv3ZrwppURw8dQkb0F0rNt9oMhaQiD5n/ajXppT65m6uWC/kmv3poLGuPSbL0BiUoEoHBxR1
W3wTqDdKb2hKtKqYPdCkkTY/S/aA/GU8Suvef6DkYG498rZ8qcaKynhqVMKOmesPlGLSWreoKgQh
FIUJ1Q4D2WQ9kI1HrUc4lUn0ci/WtL/UmXiDjUF4skWKSiRiyBiVt03DWejkeYfDCBFi2r9kwyRY
EExKST/I5pDrwUBTgDJNHxvJG0u5zCKlwL9nj7HSZi/yugtlqJr9OC6s0mO4JUVsZmnEZ9B+b/Jx
eJtEjmkcNnJB5lm3M2iQurjGGjjBpDomZmrSQskxnnFyNpoRvQhalkUo490Vm3Q0eLS4zz28tGYb
JHX1dH3W4CcAM2Ayxp2eY8QxpYquVS1lONFKgajLz4due9PiyczfjXRhWwDwWbr1SzkQ7WQxrj0B
ME93tLhleVHFaqsijrT5tUUvXx8a0eSwSixjH2xO5smkeS+0RPueNaP8U52Wp+VoEkTjrHeW3J8s
k+vTljq+AaAHqgZKTSGZyhduZ3myk7ozEccP8Ta78dArkqvFFT5ZYFFlSVeX6DnJuaMc5gU/+aDl
+k4AHSrBIpgKeukQCf94LrgdlO9GmWhvTxoB0YCtRewLnzGIh3Hnmjkay5z2Aby5/vdTFMxHqpmk
gA9brixu1xax4q+cvdwElZDAFYACg2OWp5qtc5u0nYdfDpRE1YqreF5hZ+V2pic5M7uF6yCyumwd
sUdta4lWINkS539e1f5vA9qplJH/oWrFevSXYvX5v/+rVtV1akuyochHUlXtnyFJ/6pVodRRyFqm
YpGhZDyBdv+/VhUkgx8CZmESxanrfwHaCZr+fykwZQPQqsZPfnLw/gdEO01/Auv+C/VIvWyaBLHx
Dx4T/k3/G9jTRHHNfa3tJ3ASDkUGSF5bxgpHM+UqZETekfKyIUuy0HixzW9ccD4D2lOdCYFaSQzw
vxuyHg60hst2sF5muferTvLTQvBTGU3mPAYaKgxWWY6iPbRGC8CvgSmQlRC7u8PS+aApCp59MRy+
4zVq7vI3I4Kh4k3W4I9LHcgZAl0AeoSPbOvRnqktNFAJAmljZ8Wa7eT7dpeK3M4jQOPVF9gYM/En
BQlgvaHhIJmlXQLqqkCU25ByJzQ7M5zttM9vegGYLi7xv1uh1r2WTX8D0iD/UTXtExNg8piWN/E4
/ck6LC0H7XUicl68mF17bpz3tCwusTZG8plR1tQ1qL3FsEFC2U5mFH/Tz3We38xvo1BdmNNNFBCY
v5rFfd63MtO12RRcfnHDlnuc3D/kkDCzDlmy2bALbsJymEKISwEfVv5K597JCJJLzUM0lvzY1MRB
AGC/71Ua9Yl5nvb5rIPmUpr74IjlcO7q8qLfV7cWpltn4tTFMTCY4DX62usjUvGswQEPUsq2ZUCz
MFtvcdAnEJsxlGE1S/6ai/hcFl+xen/QoQaJj31S7tLITO4rpkQzcsgo1lH/M4igDhE0S5OvozpQ
OdJay1uszWseWSYFnGQBHvCtme2hUr1SOVjG78qvv5RZdCZxcoAgOE3fuzgJWoZG6+QEXc4okSpU
Y3WVbaPLcJy70CH7zFU+hrNkLWepFM6dB3xAyfVbFqKMlDJuWbT3xBPfuwI60m0/NV5TgM8KS/Mw
1XOYp+hBtcfQSg9LD+P8IiBiq2IzSPNrmW53U8VaOiGpJeN2gyi2rpE+VO40WE7O2VmwJlO/bf3M
xNAfy90b19RDZSIhEWUxRnkse+1wSyo0pgFbw/pdfAn0Wj2hTqXwSjpGeaeZ83/HE5tHRZyftusN
/t96p8b3aCc9xkuGU2rGMf0wAxkAUoVYn1jG0wHNsmCO/shXtwx+orX+/KNGlCO15tusZccKedBa
WIcNK1n/IcjLy1IlD0kob/3WXoi2KYAkSGGdWqEHL48tWKTM2PGwue8odzpNCDD42jN/odGU/Im5
689Vrg4/p69GZdBIR8F3IjScXAv3BxemMG2B5bStI7PkOow8Veav5A3eg3DEhvR8yQ8Z3cVeCAxi
FveQ/4jFidJLPcXtepZwsA8XNLgOSMzAekOurc1XQ0G8ckZPJxiLIyCASZLvBSzEFdlIhblA4RUa
E8nNdc2NEId9pwmgQgBOsN+4zvcrtlP1J+2anTWyi9nuKo1I5/JXwTJf5vcVSx4gnePqEEVl0xy8
lsb2OkUztue9tbsAZnHcN2HcZaBGNIxt1nEHlrK/D4EhnS+tfuiNUwY6zSyMm77lKESra/vA3brI
7L23U6y+g/t59CzZywshFs3wSszbS8N8WUJQgtVxs5dqjirjscyeaa5n1V0ZBcaFBahHckarc0Bs
4vQUyJczOIoRpx1aMwkpVWdHBvEwbDQihnK9jO+QmU9Ns54avTulshC2l9bMTroqhpIMY7B+KYkq
0OdDr32l08/dafcMobLsITEEhpCqqG1q+aTUzmxsbiN37nfU7Z3ZnSf2ag9t6e0M2JagB01ZBomB
0USUPLJBOU/cXW3ZHe5Xc97ue85e/aTyuqa8rvPv5vos3XCJqX5d/ZzPA6K8Q2fwtJnZRW2Ta2o1
7gBYoT9vK8jPbfAlWpZ4ILeW1vUNWcZAP2sIq99h0Utr9NSI5ScVKdZyMr6GH9LYeXPjSnnnQN7h
L6S4uWcu1SnNttB6lYRDPL+bj+Wg4EezCsVL0DpsBoek8TqiQ1jUxZXFtxwNPkQRx4jmr840Q5TT
AcGSkdL/NxB6WX4i4P/trlUl8orRSJuyopPyZJp/u2txJzXzKOYTfxIlqpLlwmzAU8TxNKtTNEKC
QM2Ht2e51CNT2UGAZLrdGILe6qBhti5WCxS0X4WMBRx3+xKn5yJjQakvUTPmjD159sJvYJIQgLIa
Qxi8qfe4YxeoojCSTVtGNC/vDIHdrU8QUjQncdv5/sNF7CMkAhLvcpO7xjC4MTVt2pFoOe+udpJQ
lkPM05w2SV1gzCnWAqwdZ9KVh/G0pj17iuycS8Z5H9cLbMkU6VeenjFvi4J4zV/ApGy4TjZO6erS
vMUgJkb1My4T6GVDiAzxKKT7W/3j8fgtdt8Kr96FR6L2d7yKV2CBToGL8ef62PLnlJzZiDPSRh6M
oze1gt1ODfihQyPZc3iYes3/mMP97oEXDPMZGTUrefoHTJKHqMT/C+tQk9Euor9iwNREirfsynUF
Fised7YO2L/D/fgh9d2VYNfrNgtXNhs3hwdyHz9T3fwYhSHs2G0ae/GefKnu/o6ORDC89Xvqz8yL
5/Rzm8ygF4YLEubzoD1VGdixhzZkFZR3zRkeWpq6Zdu7qA1dREnuYKUQ/jovl2aUf6JXvDDEvo/g
WI7+oNRXepCrJZpXsHbXTJevc7qikMsZ3s+X2Bl+mMjg8Tu5SW1e4qOtluYFgNzZ1n4hKk3W9z/1
sVjL9/LtPhRTlA11xA7PdGOUKYmYne8LYqbSnG9oJasa12t1yvAKqnzKsZEH/1Yg/2uy/X9AJdwY
24wDVGfpr+xt/fkmWIauUdWRr2yIf0+v4ExkS1Wso1dJePNfclSDsxQNmL2zQnK6InEH4rx9uUbE
mDRuYoouDEbvLHtWIjiTVLif2rC6yNbdPCijGRlKvCgXTduveCRun3XUoBPNx7CD8ETqSK49VKUN
KeJiHIAVSxXhagj6rUu1WwyEivnZ9A56uKw8Y8q8c3UxtSXSUtzRBdi5r3yQgYbe27EM10kLhLgO
Zl3zza7011b0ktPaVkddQOacs3SNy6Bok9BgSCoM+imtpGiCkrYup/o64bscc1yFBUriLQ11Fhnd
bxYYVvdQ6v3ReO1ShKXVBtXbEFNkx5gMUqYQysuMPQNBd4Cg3kfAgVKlDGkhghbn5b4YvvL43cL5
ak/sqOWeteNdSnV8pgv7dRypmmVnmWjHMphqcbMTXoZMijTnZ4Vg5PBzmZ4v1cSdyLBj3rylYmsD
59Q4dzjiRo8xtNc7mJHXNty3Npx+ynIRlXJ6bkf9zDf0wuj4OrTDlZe+aUJNPzWItzB2iz2qPqMN
FR2xi56HVW8GeboF2a/2kgm9fxwCU+V6ZehR13e0S3thvfSPTBmDbRR8Bg9+PbDeogArYnZy5bHF
XFjUbHewqMuLg4eAk4lVXLu5XCjfVkl0C5bpW6pAA/gshMUTW8Pb1sTfkEAvde9niCzzD6UZP2ou
mzpfH0qaH9bm+7RjHP7AUfCaCtuLyISsM8a7YSfigPK0cortwXvkL9viVSfAVIXh7CVAasRUT5vr
f35R4Jv87coA2C0x1TcQNJhPK8HfYi9axOXSFFc6m8jmtGh7lGMnVDbdgfp4JdWJFbN2OJ9MZQ2W
o0WHZqFVz7X31c3pIcCw0JrtQFrEcOa7sDg5fVaR7yGqWP9pK/XOjHLuYDFvc1RX9f1bHyTweodZ
eW0eNsywcFHvuq45AGh9XGT+/GuuFidVU0c/XrVJgmLOdu18jS3DvQ53XthdMHyNC0UT2rOy4J2w
mQV5sqB5DES8Cs/E2gRZyLAwHv1ZWvxME/2ee78tZH/kJV0sR9kWv6tmv5eOnYCGTlRwJ8+vdW88
4E0cLGq8BscDVie8yA3lcgwAS8TOSvIwN0IxY5W0u2b1Jrd18Kom9sikNhs6F/yLmwyWmyaVp3AA
bTEr/ULz+NMx+Law3NJbAr5RXdEoPAf0jfgq3IV73V7KHdCQ8SZxYqrdaVL/dAng8ZCkv2zsKRjL
MDWsYIQ5V/yaBl5d2Vb79Wm9CQtDgrERHxI8O/W1bpfz6qmRNo02yAhbGGS752PkjXGzvXTRXByl
Hp1yXD1MWPNmI/siH89h3UVXpgWSGbyrXeExi9R6+A9r5w1a7+3b7G2Z24z91ZLLq1GSP02xpK0e
RtsRsXyDAmUDqLmrgu+LEAs7tKgwVNEbM6uC4OUbLdCaEd8/++T//Cyr4t/LH1LQIear5Gaz3BGZ
Ovx1TbUVLEP6Mpt9BVI+F4y0p8cUy8nEgGEJLYuV7D6/tLh6WLAuO4BRuuRa/fU0s4vh/okJVWOj
XB4mboD4oXvmPRdz17qODfOs4dzEtOKRCtoUpVa4lIv3KXITSspF+VTpsQED63kgL4XDhgz3xBzJ
/RiV2fekTj2pvwudFoFEiwTUUuz9Z878hUgbBHxac4WtfxzF1XOBUeagMDM//WqX+AQwIZzwFkr2
+Cp2mG0JF0JyVWejy+YcqKgZmAUU9+MAvxm0dVz6IvNYdjf8kXAIwOWUorqXLrUNTtGWIilK9ybc
SK9SV89gNhnLHlFxPtaJl27EJ4ZA3cBRYgrTKQbr3O3tkTNQ2XW3pYZABHXXEoX8sIG3raxwMjlF
qBjVKyujt/IaNPp04iPIvmk/ai3AIzUcs6y6vgo/VlQNy3m4b+oQbW8AbKgHc9SJRdO7yri79XWT
oLa8kIaNIBEvlUToTj/cgDBllvQud+NHjzBxUOSP6rcyGmc0y+lqPKxHrYHqP6eaFz95pidQN4DS
fjeNFBrI7vJBDQSlDXTbVZMdKcx6sirhWHZkf+xcbRfkc5I/HtKPufUOXrK0h9hN6PydRmD/+JwL
DfaC30CPaA/P4kvsarU9wyb/DtBvkf0Ow4FhOYs4uFx+eTacno4c7ODFdASsGYxO+j7k3yRls9lP
iPLv/g+qNwXPyfFgzipOMaLNsfOD4/E6JO3ItNwoVcQAsMeuj4/9ODogOoj/JGsUCvB3aromnu5S
fxDO2pAHUsFcexnh565BXoZxpXlDrXnSqnuNxMTggIU5KQx3WTrbAF5A77mBpSwfTZDrh6PhKfl6
Sx9VMPJw42sln/xmpvvN4j9n1XyDMnWTy/QqeEL1YvZCoMtcxwFr0SCjTFl64iFKJi9D5WUZUWji
yxLTcCq6m3yKuhrMohQCNj8pXRu1x3klXzi1aerYR3oJJpi5OQEGHN86V8678zIlV+xyN82Uo2G5
tUdVjIPtEE6SdcrUNTry/yrT+DqLA5bX9H3lO8Wi2RNuf/rqxyYdyR0AlHDIv62VGFjAQZDl2s0a
B3uShJYgBC1fBkMZgeIn/2139eSV3oQhDyux1yexexfwS/4WaSYW3DPT6UVvhShuhGjNEL9Ve1SS
WFpcxEo8z8Ivsjg8S71l+PZIGugReOQcfJ3MrzdM7mk6jNklhmraDD7xYO6SSgfBtX8BcK1zXsMs
tO/1UkatXpykX/NXvaMsG+wCr99/c0T+I8D53ztERX3e9hpe4n8IGdS/bfIFzVLRKiJT1TGFJPHm
zALliD66p/cEbpeK5VE4qYhKV9hCeJ7pjycXoeWkXJreuopxH5RgbyTUPPKkP9KhfWk7+UVN97Cg
xsXDOHDUc1O1PGLNBWV1sDl9wLPMwhOD8GgGnKTBxlVVArGhVvQXHpyJB2d6xLSOALe4HNtLAutm
WtuT5RuxOzIzjtkra1y9ydoxwTgzOl7C+tOg/tagP48/ra47k1HrdUy/1DvA+C3mFaaxvD1/OeUX
W+JFCkRxDqDKBOZGOfsFPWHoCUsDwJlZXxU/Vi3qhZLykq3Z2XoVjOK0fs3ZbacWSBjPbSguDCzK
qWvyMjWce5V6QlkFN9WzKstl2w9dIWOLgttSmZ2FU8GsEEZkqHFVt2Ix3a6hpfttbl2kkaClOr9V
RnLf0bbKRbhYL2Ob31JGTVas36Ar3poucdVtPu2UBHp7YcDrAc85YaWC+Kcpqjs8pXVF/F5L4tMt
9Ep/J2nvomAFeZdc0sVrFjEqWxCf+5esVu4ozk7GkW6hnQVlbiRApDiIUw5iPfu9PfHVifoWT1cI
pqw6f5rLV9VvoVyAs1/TsF+LkO+0dAKneux0KOu4UrTdLq9p172Phvle9x4LNo4BehEkzNmnuKmf
Q4o24TmGiflg3uZB/NCAQGnlGeIQ/Noc5Z7pNRrnlkCczWEYrWgj3nhhkhZnp03v7H5+rzPdgbTu
jAJAFB1Pn4XGER6B4M5M/zbrAWj0WMmU3Q4D0M7QbLhjNggB5N1Nsr+Ms/FAZnDgN0h+Z3fygK77
DzXJw4Kv3nodFgvQe+NyrxBhb3bUqlMTCE0aGLvhH2DxlOIP2VjelGZ+pXYCsio32kNidz0ysZhv
VtFfF6DjeXZTf8k3g4Jn+5InpAwTSt03ogkoqywHfaPDn9bQJT+xVC/PglYm2OJbdsxHpnBANHVW
cIVLcG3Y5sNJVoooXsyoTs5pPvoYNH1kzA0SOwuzqbO5CdLCfoHtE35pexLsR6ddjPfs9dDWnjog
E89bX9d7wMa08gM8ys7Xy9Ynx8efF/b7F6EdmTNq19kysXkuLhnFl2OkgP6cjg1tF8bZq4iWUea2
ls1owcppt+irPRav0ALQf0RDzQj0XGj5p/g5/lHmt31HOwuRt0DrcRkxqcEoTXBXqfH3UmX9UtRn
wO7gA8Y4UqYYgqMSWXTF5UPadZS4TqlqDhvztbLbGo/RVH8Y83Dm5yGoH9/W77NWRYiMnB6+3ZYZ
IcOjsBQRKTPcbbaTwEpaFVcIpp2LSsLV4WVm+p/pVQgZyrN7KPw24SMUYne9vPWwot5mVvi6l4+c
j/56hpTsjt56xi8eTel67iAvxLdCzR6dZjw0nuii0U+bT0rMIb2nznOs0v/OQ6jylcAupbUZ/4BH
HrPXWV3JAjFfCVp6FYIEfWr8mgzzKxh+k2tI4dPp1sOitYGGPlH6KvGnMnMd8pNUSaHaMmk6qlJ7
QmhSzLU7C2Ogt4v/n6+Hf6Rf/WWAqMqyaYkqwVMy3aD190TOtLWkZqzk0kfHgBfnEHcJ92QcvNui
XgDGM+EKVRj+m6sG2KFUHe3ABMNyBjzBHWpOupqh0E7rdrFq4T6J8aNAmdrT6I+dP5gzYiQkn3mA
tNPJLmaK0qAQ4V5LkZVhWSo/Jt0K8IIFfWCx4weG2Kn+mD/QbXEJHMrXMi+5Ir7r+M3mMvX7NfbE
DhYPfP6H5C6aaKsrySTp0zRBPgggVopsDRivPEVND6IWtn/Xlne6xaM6bNdrexNMlKzCD6XQUJHA
FWbVdlL7AfyZ6qmaSYhRjm6suZaEG8zzdMsYqiVQQYxGsavW8vesC8yE+JMyvrEjR6TbBE/7aG48
UVGIoZY/66Yyi+HcKqdblS+3rG5u6RxfmenZ3aA9THgEHEuAJOzsrXtbi9xXNIbgzCKKE7xLnmgl
kFZSc1gpBczkFMNPCssnQmQCHb4e1x/Jt64znBgxjZZpdnOWkg6ox+j1CthMJlUYpJfuhRZwUF6y
vEW/2nu5XHnChnfRpmiZCybT3yV1CNCw870HOFr2Tpb/rH7Ht4TeRYRs1nxAD3xHQY3kjt1OfBq3
JQRqsUhzlHn6TUBLAwyiGmcPUQQaW0xeVuear78r/kIVIiLDeDX1zJtnAtgndM183KbqADolIizs
euUkUqEC2ZJfPp52n+5K5ZaSW14r5k3a2scszy+x8HyfD7nBOH8Urk+Zdg6XzWKJuTXo6uQ7yTye
Pq+ewvbX0JUgt8QAF9iQ5/dZmNgAdrbSHXFSaV1QlZEyoskH0q02nmTG7t5IrrIx7tFdKTWCSjF9
RWrdTbGHSfZ32Ps62hOF5oWZEClEbpxa7mJWHmBYXnvWjwiGl/iV3/lYr+RiJUmA+JFRXOy1ieTv
ex/IMi7rF14nGo/HFpBR661j7ylG4hkr2ZaIFLOr0qm3ha0t8ATfgu2j/phYL06TN45PdFzqD3jK
OoEA+0r2gahjyL6npYXCjEtx84R88/zZI4Q5nER7UtOQMMKSyqUvG89kaBUTHjZm5D5shV+LLEiy
zc93xQdRIRf9qyCvr6u0spXuX03joC1HNUttqB9qI7jrzkwZ1tAoza4gAHIzQJiijJRZ7mWictYU
GQ0WwNln7FCpAnwXg+2en2sqrgXKiWBgThmkwEZ0vveJp2e7O5iZO+zSPyUhfwlC/PdpMNXt34Zc
qq7rhqKImkGWsaz8/VirRgHWcUxlEYMmHLFN6SLg8GcSG25x5sG1brIBDUBp7BiUeyfZrUC/g5rS
pOgENkIRsJRV52VULkVCQVUM50y6pzn7V/WxVvkrXCjOv8bDykwrReOVILPKAzXFcSomdtm9tj2m
InPyMnYszFm9bduBh4iHpV687GF6AiiqeXspkk/5zxgJyWIP71PPTprGnaFzSqZFxHI321EolNGS
aPf5cxy0i+qlDexD7dB/ptFIKkM7aLbyIhCHNpxH8E4mWklDdC0V1Dhe2a9Gxu0EFCPD1lmuUT2q
52SI1GY+jT8xDJwWRThtvRIVKgt/flnWW5vodAzBeuaXVmNnObMeUBI6F+/PISyRhW13lmO+LK2B
lIH2X9m05x8oFLqcbecSkO5l83ixlDw8HejVKp90Z7nPSnF6P2Wsh/T9S5tahicsJxm/d04eNdJr
bwPRDvkQllABiw15pmYkvymcKaXp4l5DJqVFfAz4g9dPhMfovY7tZ6lPt7zDxP5HwY6bJ8vVwIpV
3HMECjrqBjFINCUQ+ZJaLUgakHcCGv5pD7aMKJgWBBUK0HdpWz0BRn/RSLfusjTarWDRuUjfupwz
TtsiFTRL483FiuQOZ+eOQc8MqS7drRtCNcY+wTy+O6odqtAusaeRsAVGI2YrnZr2uyJLbqcbJ8TU
p2VWCbfdllcjPr4OsOqwZHUR265AL6qwx1vZcajMiUJXhfL4MpvMhhXMziMoC/R40JgKvEFkR+Q2
g/4KPQXa3QSGxmyc+8k4o2s8gxg+TgW6SER/o37Ae8VEgJQa0IvNbHz0mZumxQthWr+nYqW46INq
xe5ggpDNbTgr7DgL79Bq3/QbFl5B7r0Uh2Xq0smE+76EsHbCfX4vJxbfRhXMxeeWyjaJcYyBV+/n
7E8dazJ2pkEslUwozQvlOsbulWwevmRh8Br426Q7HDQgjYacYt80XeT27pLbZITY8S9dQ86y3+qS
BS2CubbmM45aIY6ec5oWzYSguuVpHA+TVd8na7+ZwXyqVT4tUBhwbFXIxknvZmPl/sYCvj+Ks7yX
4FB4FyzpPJaMTEF3OvwD4UE7bmT2Gb4K2cSLbZFPoJJbmhXt0Oj1/bdpJ+G4Gw+9lh5y426Nec/M
+t7qIVmSbsK5uOutu2OiAQDVK7ilUMDENR5GwVYtaJfjZEsVDlKpshcdnRHhf4g5nxfgqgRTNXEh
lyw/j23JiaCk51GbgcbFhMdRxIsnqVsu5jJdyiLYkjg0cGtREiGlpnbWvd6gxGauucUkYciepo18
5Z4EvWMY7GZAF69mrr7Ljva9ar6V/lFPWNjkB4kW6QJZvnEs2DraKpzgyZeCxjZUhwtnNiQZUIiy
zOqMUMw8Oc0iMfitD3KkjowMqyjXtJMVD5HVP8as4vu9X+vixahxxprsZsf/R9h5LLmNRVv2ixAB
b6YkLEGfTDtBKJUSvPf4+l6s6MF71RFdgxyVpEoa3HvM3muLbzE9SYTfzarPOgudKVkvtTk/WXzO
lhFZtrQYrZOLMbHCXszTtjm5woSySXxNOFdmyAQU4W3tVRkTJiiiRmY60YoOtQwjIi2bpHGb+dKo
KjvRZY/ObZ/bBXqfZ9FB9i6kbwMIoOkluuIDrSS0Zt9GrqExD5kMJxlyt2MmGY+bS6Sj2zCVRH0e
DfA/Rgn7KuzbP/8E6Qn7/BK9T5QBFUlkiBa8FzxGwVIrgVY1B2QZh+JrxfWqi16jvSgsvSExUmE6
T03C39zWGC+cEqULa9EK+3Y8KpLFjKk+sTrGYYE5bl1PZiueKq8t26s0xFcGH7tkBthLn5iy0Yg7
OEzR4htURNy+cCSz1JnbQ0aNkK+xn1MjxNQIvBo/KmQ2U/llAG0iCtDKjD7IYqYSGonjbsVpklyK
P6wzARLPpAQhuDDkcFwJ305REdRHbZowWPHBVfvoPtPAZKeNAhbAQ2pKV7TLFzUG+N6yH0vFUz6w
/AQCMx+hgu8zNPVCvv7HCks1/73rVXVDEy1kjAYMXhHTzv8e+5Pmo0Ua86wgNkdbZUzEVRAl4D9n
EGRfT9e0jWgnO8wYnJV7XPydEApP61UGL9c2wmHNgAKtV/R694Wjc911rigRUVs/CCI5CJ2jz3pA
pMjhA3CjedFe1C9r4SFX7qqZ+0UTecZLSQv8vbJBRi7lWZLhpULuj8yHZN5wEOcFUkUwaQxCc9Q/
xR5LRWDCe8stz2oZJP+2RYRDpAJNrVOVDPYrqqm5w7uiMh5v3PTNUBp2CItHhpgVJ2EmtqHSiWEV
4bvZzJD751i1UVgaoQBDiCZog0z4ZsHrUMrGn98m9DuikfJfl0M1Fgc5kQI+dtvKflkaOUKa7s1n
aifAtKKtsXdLYehlv11QSVbmxixtJ3kPE4kIPHcb9BC9wJEb8VR/DRf5dXXU8mUpDDcvJXeyAsRS
D44k07fqxCfZBxiBU8zbbenEixYjYOB0qDInw7redE6zDA6kK6dXXG2Rb7pms4zosKwDRZG2H7lt
Hb6tPmeYvba/NmDsYs7/g8tx0bl5VpUvexymQhJSd7U6CFK8uauwIIdc9uJUktbZHlYI2SbNdjf/
9KV5w2xOjB3rKRjzlsVMD6BmmnkZUsTYyvA9ftdfFkC0kpjVXQewx+I0GCj02c0Uc+FqdWB17Vt/
In5CkFhEIycfn4FlknFvVeseO0obh109epHBwchJJM4Hupan2eZm6OW9HKQ75sd5ia/Qbgedb0Jh
eP1ksoCgNGHiXyl8OTbat9HL0SJFCgm0s68HTIvoNeYbAw67asmCxTnIKbzHVnVGryMs80kwPs3y
VzH+kdgf4vxutX0lzp6UXGICm7as2g9l7WvLzPAJWkAihqSuP1IVtKY9K+OJ7BhHRTYIIQPXG1+C
CgvrWekR+XeIoGoAK9diJbRi3cuK4KYg1tsp7NP6OGyBwipDYZUx1WfrZFrjrYYXipwtRTJGGOm4
IFWEiLy6fPtB/2kdSkHtI0qST8vbDij1w0qDRUaiGabzgmJMNbxEeB8Rp8rAPePho5ThULR9iOz+
wkzTxg+WCNuR9KETYa4dAGB1q+2sMw8clA6RlmHL32B4ZTGsytse+ysWnrx5nZFtWlLmdaQw5Gj7
gVk17FnmdKIRCMzeGUXcxp2NtxvrguXVPcrRNGB1QNSyhUBq7bSjMA5HcllCBU67mD0MUEjtTwam
fmqIG1mFM1nJcYQpQwJeML4DuHRTAqj1fJ+UcdDKe26zMRmCqowPGEIO9RyH0+yQXQQaa3xVI5C/
vMAcK/2+Adi60llnVdCcutduhcPINEAlZUb4lDJmAnyViQP9izsJakcgFEvQ8KMwzMS1Xbc94Xp/
yPg9JrNDIhF/jCfbiikq4/Nf+TvhgpOg99V4X1MeuzhzqtOGIJOyIVCHKIy0P9xCbhJlB4ApM0LG
DbtdGvlTT+aSjBjzq0MQ9tS8sKGE9isFqQJ2bRSDDZ49yjSSgRs7JaE3SXRPlb+Vpj533hpzLZnq
pZ+ZndbtFXrKysha9ahrs5yNm6F5DT8bT0UOyRHFO7X1uywxbd4bFJ+ZqQVK2XGsGr4JQAUyd45O
UT5oeOYtF2oI7GiHbHU3g7WQfpd1dBm35jwSQJK7OQxfRfr5J2hw6132B4KL4gdehBDO+65uT9tF
+mGzAu6QdcVZPG+fqfRrzfU9iBhvVr6qrtxLQub+/2dy8r/8nrqq6iBZdUUWOZwMJnP/2mrHNXWW
3BS6b2hP2bnuF6nMx4p4+5YSDKLezFOxwVxEygX4jskU2IMV8aHmliKTTSxBCuN+GHP2mA6+WP+M
LVkZZETR/LLxZmppeEaS+Om5xvgmeXEreUyuzr2peCXEY3IbKA2bs03FpzTvWxy9Se5JNhts1TB9
AqRMB9JHg/ZJP32LjQH1nfVSXXswKIKZnUHgDFcVHAioCuTWhaP1jYP0S1ho+Gty2gpHLGuvhUgH
Kx8ytJsPk298S7l0htd1EVK3sja8kcj/l+kBv/9hMqHiS3qMrlMxXYiDvRiLel6F6jyEvfwkOOTk
p5FVynzBXNJA/QEl7ch65hg6EOZqsbeYq+RSsQVf2SlpVApx8N5kfo+cAz2QN5uxPyHxh88ZMGRu
F04dciVqR78IpzRenZXRtRznLHrzYybWpwmW7lDcgQ/bVdO4WNVaZPgGAgPgS+YzlxLdR3RZXQUi
z7b/1JkH6L/nYuEMY5qOscrFSWQU8gFlw4F0U2VBStDXh5ltK3lovaTZRtcEWQk9G92+fJwFhWRm
8cDTFUShuYV9Me7a9JlhJtl5KRDjUzhkCEIcRRHDhkd/V63ynmIjWtI0JOnkIQtNaPYLJwDoCcjS
yYETi38Uxa8ph4SehAD/wwgFx9xDA65jZObSAaOcoNlt9sjExM8HlZVv4wlHbK0UyeU3nipHQuYn
zAeOP0tlvcRlUph8zMrXvBDtlDnzKv+X+FXHz/I/Z9fIXhF/kDWi65KEE/ff6g9wlJZWD30egDXs
AKCwP9GQ+GnVY0pAXWsQi5JXs8UzLHy1M0IuVXDrnuSMRnHNOGEgRiintXkaIRolCNupC8ZUoB3s
L0m0XdCet2+Uyfgi3WfZhqORaZ3htasOwUL2ZH3lhh48efyOq5e6UE5qmp6m/pavr9CsDt2UHqKx
AdfPmHy+D1gTNtgFU5vYbLQMUv3YN1E96O5AizLEi9dR/Sgdr6ddgkmJKENP+U0BwNGjUCvYPFic
4rFeHMe8OcIHtyXSSSPAYIZ2QqPxviGzraiV2GnvZkrdOb+WhXiFhH3Nkz/L1h4e7SkuY9Ze+cPN
3EzYHlQttZ/Fshc3ilf/CbKRhRaAFyD3lw2oPPw2VzjH5IWJHqW4R9bEVgSjKfgbkXQdnUEM/crf
5RRbyqAG4rwvUBSuzEDM3pOhwxsb79tqIzqDSHqs0t5Nx1OcGQ4Yame7S8B4agZNFOC5ylQugZj8
gVbhFIvt2bROGsyJtfrUOMrYce/13XuHTiKhpK7aem/cEIzYnbiGSZ4dHVwlJemuG7tPUCe093tp
JmutpZ3mR5e6Y9zVx5JNzPKs0PkCL2Tylr5K04wFksFEzxAi86xEd7nQoB21Eai8PSY7wPHxY1yI
m3DVQvF7C5Ksph4WjX3wCdWXRCKJF3G30YUrOX11fsnW/Krm0TU5bN0YVPUSLJkSKIkecBEG1Uni
nUwlWlQG6NvKkihmsMyR1Mc+PZ9vjaIb3QVm7K2HyV+jN8dT+sz1qvMXa83Pmn7tovoBZw/xEcMf
Fgi5U1LCaskfUmoPoOiRR//acMMvwJ8Q1rP4Xr1eR/WtzV7cvaOx2xcj/3yJQnqKPT+N7FHOLobt
97V57rXmbObiyWROMmS4auTLOOKZ4DdHy1+LbrN8mLr5H0/2/7OV0lVd5qBEC60gUJQwu/3vBq9r
IiIuKiSfRm3ZjW2+6n1y7lrjIhjrDQ/D0giX6JQQNt6foj9aZDw1h9fCQsgl68fwFpXBqlDDzUjQ
K9MpCXIjQekdieihb6VAi3UfG62r9ru35VoZYhixBsYtg7LLM7YOpK3lo7SLbBxqMgvlZSINR9tJ
L+uN0JwjNptdibWx+71dgC1zwgsuaUUkqdG9Z76qhfg1IXAyQV/p/tImACgSbAV7v4Iz4baMK2y2
9m1bVEc+rK1GzpMZLjaHzYL8im+qZUpnpVoBaKdc4KzaqMWlTjp18JSwXxxPKFMf5m1em3dOx4uC
pE2uPxQVQPG4HhFlIjyTS/HI5uJ3NvUXabTO7VqgSdlObveAaW4nnxgWfpncMCU3zJD0vtqBLBJ7
jwGM2zwhP13MvjN19GVHuAL7pMqkR0xdUZhciWNLZKmQ8nVfReYqVuG3++aF4A9IL0TQZdKR/I4s
vYj9cBnS7VKDZ9GQmaMaueSv5ZCfy2fqrBpEtqTMXt+3njkwdmkRI26g67vSRcAE9Wh27oaTcp0T
Ek9aq2rLcNPTvYp9jyRA50rAEQeJ0KkotpIadw8ilonjvm8tiGatV06ytxw82DOUHLWv0ktCjNpE
xFZrdoDkcLBIK5lgihfyGqrWDvlWMjJvZYwOeX1ee7ezYi8+/mao4wIjojeQjunSnt/llxVFaA6m
GD6V2I/Ph8ZH8LVelhmrOx6fu56jawBrq32JL12r7EQStkhQJWyrtREOXhoDgKet8jt2Euq6txJR
tKGYOwyeu1Vwpah0JXNApiSDy9RdohG4r0qv1LHXLeCb9JAYrSJ5ZPQ3uaEfljp5sLR6ya/GrTam
t0+JYe3gtePiESTe7XRxOc32WAnMPd6TxbQNa3SU5jpKGsoAyTcw6GUbIh1g6+xfVWxHrXQVDpk0
nwE/nzQBf48ohZPRnVqyPEkjtwe+BumNpK17snuJ2VYVse5JiAWNsvJNtNG58VXovV3SXmSIYphJ
cSUyZdxeV7F4W99X5tfMQmMryGcjMAQsnTETe5nxJDk5Y5Q63fbRSSmmy/MApTPRqlvSmZe8Afwm
hj8MN+2Najw3zIPKAjD9j4WS9I8q+n/IqHSV95s1E5J0GRiMpf5r5IRqWgeSVlmBBF1siBFcDpVD
z9CjpCr/xhNvgap4XfPkEk0+ODe09DoxEEkw4RrTwnJm4MhVZFT1seYBz3CoQqSzuJEybqQ0iY+L
DcibrTGzgKQIVrh7dY8vTzLtUroUMt+zIfFkp1Z1W6mYJAn46Sn+VKS+FcUf5kW7dEYJPjauuizs
0M5N3XhMrBRwxHwSOwtzD4Uu2PZGQG/lkEdx1dv8inWM7FxcqiVPah+2BnNYtTn/SU/PubnMmk8P
unCKP02b7V7X+9ode+RTVSO9TmyGZQGamnIp5/quBnVrXsDxnzUzYptLLiWzmJRXBcKvU51EzN1p
r5afnmlt+/qjM88j8j2PmFWA8tFxFdlZ1JEn8RBJk3bJtejaIz3TeHT1ayy0t6qQbjXBFHJFldxq
N6uWbqPRPz02ZH/yTUVTWTzqyLxb3XAjIOtSEeQg9UCyM3Zf0wm8zOUfH84dvSsFQBdCNHhbhuG9
fEkOQgkhZdXPVpxeYjO7VPtbRo2b6Ifby9KnR9KrQrWew3grQw3W6nBuuR+ftbDF+pu6WRR0L9qH
Euo+zv9MXfzZ0r18t13l/qrsAOyjLJeYuKG9/kS6QsQemA5HJLBySoPVU0s/34WIGWw9luwQmKNm
R1xB/9VkGrr87/qZSa6pYMHSsHRIeLX/JQ0crHwooOzImPBaLzFi38DpNLSISp8LaIDdQ6ASGqbp
31mQDUPwUa+XdHo1M/9tLbZT02ln9L1WbGdR9yC6csze5x5J0nZVPaZEXsHHyXjCgC0mwoSQysPT
qHZeV7rQuth9mJHDms9dOdLatPQ0ayL7xolu6a/GLBg7+dOi+bJq+cROB8TjBo2VBxY/qK14Pnaz
sYbVeFCFY4E1xNxOgmC3ZQhOe/UqE9LsoP5DD88RECoW01bZcMD/uu3KpP9XT4qTPDV4pVOApISc
MKnKuvFQybsi9vK0+8hy84PsWq3WQPwrxx6lElCjIw8KBNeJlKs8kIzMt6x/KMX3rDGuIo7WSGeQ
szqmTu84HQ3JYnxLSIeCDRaWBzR9BwlpL/sjogDctLwpm91oZHW5J/QD8Fo+SvRY49y4Isa7xtLp
n0WHnHcH1bAzEJ+i/xp0h+2X1G+3Yuqu8iSct3g94aWwsE8gqiyrNzNDpAajDJWivdAYFkj/RhrD
bb6OFtnrVYiB7iBYKcdlxSmiBNbsKngFRJlbbsFJXlLPFth0Emx551lqL0Pw1WSx14yyOwWGgnwj
VQONcCJpSHz3oqeUENkhq/PLeppklhCL7kvxEIiFFRQbCdFUpzO64IRmdEOGCcYueWcv8k48hAdo
0nnmpeeUrn/KPZyVPCdoRtrPSv0A1vQi9/ld/rQasIcdyG84v3KieJBQPEqCay8xHfr5I3So//GI
xuV8Ukjh2KYkTPbACLaK1B/g/cfFQi78C/CVC0nSy3QVXS/xU5ZB4NkQRMlfjP02tq0DY17NjI9l
1RyXiOb4pRlVrn1kf/UjN+oHbk1/etcH3LxNYQ8iujV1svU9XRHzvhkpWaygMWbKUW4DIYj2low+
Glq/a/Mgxd+TnoE/n+El7NpccS2QJlQuiTa6yqLv0C2Iuv4w+ufEufwSxiQA7hEo2hSoNBFAjGWN
Kok+ouDKrJEL6aACS+vEKvmw9BCAn/MvNT52gxVmuhwO34k7jgwPTTZHCa+4jf0/tbAwhBbcwR97
ai80OojMhZFXnZBN3FtBXFYh5sgyeVUbtK4uNmfkGsPuOlsVxlv12Cev5LK4GeVKpH3/3m7NAlST
Pyo1qGerAEyN1une+huBP+VHqwK4eV3xbUZlza1oHAilZMuNkmbySJ9rGP6kheFMtMgZok9Fi52n
ID9aKB8A8y4G6HtXINkMEjNtJBZR69rE5pntTrfD//dGJfF2amVElVYwcUmk5Iot5rckXk3V4nr6
sQq8FBkR9cp1ddio9RrTrOFQXJtHzM60r0uPyHQm/56qqHahtPg2QLWOIk1U4yAJijd/TsEZmHSA
F4sgr9i88qamguBMRcuv7zFsCwQNfYGCtbUt9zAQSOEySz/6VVf+SEInSEpi2RqIozKUdwYKcsXD
poAFGGjGnDcqxCV3SdaN9llJFylml/o9RtMwQcX1UrkJtZ8ajlLm5GZOOsOuXROvGOwfrqUHi0RM
a9lOdzD18jVQMdd/ZrBYCSCXUdKLofBABu5JnzlD7Xn805IygQZOkO3Wf0tUG2TXZGJfF7wWEnHk
dxNRw9Yftkl+HPF130Gjq0e3w43L8WT1xZHkETGkAoKIJUS/ebH8Bm3HVxlNlCM1RUBJWYg4f8m3
odFSetnDAs+sgHNZ0kzSmAHdMgWxC5RyMbpv6TDn5CLgmBMy6S7p3c10/iqd8lLG+Uux77+rXj0w
Qjk3gm+xjMct7idN7rMOZB/6LeTLvpsMt0SO3818fFi1zm/mXiqPK4OapbJx+P4udLzFl7RGHEs3
OR8SFnGW4WlyCcSbZ5ZBEWhqvfxDKB5oo8HVLjzo8cukio8P5lqp6Mhe+DTPbTNyU+hSTE0SIgs6
/GAjfrAy6TwLPxgWI9Q8z+lsm3oKGt0IaYw61n7lseLPcqdod/7fhGn+1lR2NkmvtdLeByk/tXF3
r2FrVSi18mR5EUbkfG5EWhEmQ3C78VGawQy35isKpszwdFPydPqpFodC+w5V72hafciHHyr9pQ1/
RuWSIiWeweWTV9dCsdgCNNws0VJfeXCtVHtbcBWYaHb4NK43NoOyanLa9GEdlR/Qful7tidd7AQ0
qxSV3XIdycZEnO73RAXp+6m+JUcLP1aHTgh7HTr+0sGI1dFq8H61CmQOwAvaJXpCQfHLQYN5zdv8
TZ4ntnkYuCLrbROst7Rf3zrxrOHuwcPVsujpCCt4qoDQM1FoGVCIIOSb+R+Weako86lKl0xFpTqq
zjgjX5KPxAJl0xM5DOAXnEVClRuxXANH5qlRmJndLY/b67hll3ZTTkO1xyqA1pgsOizi8DsNxV6z
D+kngryY5Ti/AcFXhwY5jAC1ofmK6aP7C9q4z+VJYTaCIvpZn81I82VVrxGPiTwfh8E2npgk1Zsl
1ZfPpLfgcqZTz0hgeeHiJVHGm/gTeW3Plp0YeEO/TadFO66zd0hyb2HUEi3fAvZhzL5SMGFY2sy/
RvHLmva+IGMvx9UP2c0F3ObId7haJpjoTsB9UO1+KETb/KPpC8j5jwpxl2lBm4EzZMsTrbrirCs+
iQMnRqp6ym4FSj3/TiYRhWHQWrYmuuXwB/qdD996Gx0LZClshqprd1sKmHAxPKalTKhYuZMAyP58
XRiCbc2hpAyqEyjcbkJBh2+XE0JsUl+7FP3HNHMGxOMpa8wTcQPn7FH2NWPy4dPIGE50N2VdEINl
O6a1ZfbSadldqjJEeKyMuuYM/jxdWAA2YVqaIcHH62pH6g6Fcm9z0at7IVVD7Vj6sewvfC7JXhx+
piX3WpWY3XzEkRHvt662+w15IxUdGOzIzbbyCjgwBqKn+M8hgLuZX8m4qxUmLnYnPPqvFetSYiNz
JlSa5m5lIAovj/gLApBEe0ZBZ2H7jbyOeQDkSEC3CMwoNpwseR24RJOjwRJcj4798q2LaCFXtpxa
c40xCZlonkUcJdIUn63yODfDIanx14oCYAVM/hhxHOkNTxtXmj1t+2VtL5Gegk1hIfmQDfOIKBG+
zBKmaHsIuGyLY9JaXiotHjRnZCnKUU3YNwt+Tpz7CBMDrXO/usyKaT1kb2srfyCvLJ/e2sE6RFRO
ua0yxCrakASa4wIDCN1rp887VH07rVcgK5jgsgsoMg1G9cEHdOdP7WuWe3/ltHCsFukgCwbSLUjD
kNBKC+rLZsrn1K6w/erFpWfknORvcBAfRn1sJu1ekkJIqOgecqgAtDf9rEabT6vJf+vt5k6R4CNW
iTFBiMet2o7xJb5szFJbhFE1TG6jwm8jif4w9P48/p1LvJIJZH1vopdNsZRYIy7fuHWISFV+hLy5
xO+MlmFQBn12M1E+CijAtrL1BqRZqGbZH+Ek4rPJ9pw8qanjZcBEQWAmpTep6eiNEf3+pNRPY7lb
n95hmjdYgnasznZNitFTfBrWCo54FAD6qYCxeU2oayyfv2AWRoAPF3zBgbSkED29VkLmaT/E6qyv
Pkv/7jcFg1K5ukajKbo/qKlWukaF0Knps+mfcQGCnawfApl05ZztxHslgeTYQgbqjHV2xUqQHqVx
q1xIbSRJgOyxLoymyOlwzzYJL6rc/K3K/fSbFAMjshnA7IgeSh9SedfXDkcz2ywmCto+ab9U/qnM
rMgSL/kEWadJL3JV2huH4ht1pw0u2ewJvUydBNkbZ1RiOIr5F4z8zFvJTDfsUoNtwEPaNBIM9pQp
KyAs3p582pj2MxoJGBOKMuAPmSJh8JoPrm28Tqk1ncU6svP6tyXaus58Qg3X8sdkQse95hEIhnxv
9ZkKMA3zdemB1pMqf/Ro9o0LMRpGoKj3rHem5vQBhhUHpy5pblLSC7D0W1ya30rZc9XHHcKvMClM
31b6djfrBcfCTUE4NDbJvVpBlO63ASkaUbUtQpYqNlj97TRud4mYIIY9LYZhnZ9cXT2Rn2xePBn5
L+UFOqIkXzExavtUK5Ehu+j8DglSneHpmoMIMRGuQP+H08siwpLHHhNyP9jEIRSrq46/ssDoqrBo
RZQDCThKsCNEO51TkcNmWF2Rt7EPO1EJJ758+5HdrvKBXNBD2+QVrLEAY3ojo+VRBjbdS4SbrB6N
bYm/petQ0HnGHA6SegLCBg5VIIu4llCYy3+bBE5makHdIsUnJbhQZSaqVb427r/ie67vrN0zSz5H
0skqURXtTWr3pbU5tEk7hAbrMN4SvX1JE+sxq8Vbk9soC+LjC84ZOUTf7/a4FQ5yeavg/caYpOkZ
JXrGcjrHOoJdeQXMvVNeZdU8t51+LZwo1K0vwZj2xABT+YzspeKALBr+Z0AbKonR8vc4J4FOQigy
/TIi4XJLDuC2y+WS2qjHagRcGZcqFrfkQPYGgLLC1/LKXxAXcd+ltpi0NkWPSM+g/NLF4dAlzSGa
CJ2yAMENRqDCjlAnOkBSExhi0q1OinG1Z4OCu4abRKbKPktXL8d7WrI3W82nFp/zX3KFcXmg9NLx
l+1Da9JOZI2LBfpibfETK/JU5tGi4Yr3qWo9FU2OjibH6mTE5U7DMJsgeF/2cEIbza4XsWxDpeKJ
N9m1SQvyaoOR91NpVVMP/+0YnCf/hKp1TtR+d6idOL30Uy8WIZG4x2LITqtAqN4J+RFHnNR+5PBw
FkZz7Emu0+8fUSK353l8ABtAzip3jS2EkK6Qlgh83I3mww3d9TR2oL4UXg6QS+s4GVG4AJm3ju3/
Vf1PMHSY1ch3gUYeh4m1uAa5SM9GCxoVNUqLmZw/1CPzq1C5RyTdlwxzzOUiZRSi4y9Ba2987nc4
Cxe6ef4+kmiiJoMQJBjJEZMTMXSAfK/0z5CJxZ7BkXS8eHzRHMOjsJKzrjst+BdLxsutNXtR+9BR
mwtN6uVL7RUBfWXfRsQrodE0ppNWSqf+rd2KB5iXBLM0ONCaD6303RlNEZks5MaNDkAXp9eGa1Id
E2ge457fPvLle0trmBmlP6LEai0CiwlmQ7q4zRKPaWQzcUXCiE04d9XWZZCjrIdcYNXUtSd2zXHe
g5gdLx0pdxovmTR2UlVv8mzreK2wmrLeWH3Afj5Pia+hBayesD3SZzdmpCsbVhpc5UmEmaH+zrs1
1t1MXlysnQD9Bcdi42k8MQOMwC5TMFwNLd8L1Zci5aQdXpGHbmkRsiGgjbcCuwT6Y8RCKPCko6UF
XzTRYcGDI4IiilCs4b1Ndd/cC4r9pkbFedWGo4Y4aDwgZm8/mDAwix5Z2yfx5M57ZVcPtbcq8PKf
3KqnJK4sz9uwngyyG8oZQ0N/FHNs5RXyOmhxx1mVvI0RECV5VJgOoL/tGWirQn5xYmk7M6TeCUS9
CI1lMypEs4MchSlsN6BKYkQhmb+0HUYsgXeH0neqxAPKTvb6EjYLLN9XgMsl97nGxDaFcTPGKmZ0
2xj28teQjQflZaFnJKGUtw8UiLK5GGe9EYz5lhSHDq9WvVdSvnvaDkoPt0X+JgX0QdQTxE7RZAgx
zBWMwxpxiESK2fl7Ut4zuBKD4a9WqPXRoRGZbib9SfQ+GlplcOmTCdl1NMOmR5bCwR4NkGYrOEq8
FH1g8rWz13s2N370pybJpiM6pvstScc41g6pzpoM5WtSNy/Lx4yLu7j2Ue6LebTLexzei/6y4HcD
8YcpuUFY11FINuFgDaFF4YucZK8soQwlerHVJLnhp7lqA0yLdr4smka8LvEsYMAr45jFarg8hi1U
fw3yDjNh8XiGZ5SYmeMDHYO8LYFaKceWBvGnIFSE1FGiV1lZyXoY2tJlZHi2e6tizbX8dZtIxmY7
ko9EtA/h2kPfff7S29PjoJ4mBUTY21Knr+Ks30lGkSvjdTWE14xcc6KoCZhugiYgQdAy27OViBf8
1PNMvVBZaM5Ur9kWRii+4k4oviLGQFVt0Glzl8aF2wm6s6SjA3CPGVDTcOlsDxMm00Kac9oLYZGa
x7yVybsYzpXMnH/J2Yg+Chch4gtdmBLCTHZFc3J7QXalMnOV71UkTRXqirgUxHq0niv58x8JCVRR
jTdrjm6iXt8RewvzS0LgDmuuc7UCtTJCTf6lf0Jc5M0PjbUMM0s7dEN7AOkf6Aig6ugHrLhNQ+6h
z7f04jQAnngkE0PNcsdbVHdBg05DEiQ/kjVPD6LGRBmAZykTmL2Prq7QvU/2wAHfcf6CBrYZLOzk
T0S2AwIZsnr2upbdoHbdWYIWg34hgzjelVvjq4E3rRu71VsssbdM3uqGBXvy1oT4nHadr4i/pDs8
DpNIHN/EJLK4Bc4JRY7dxoCSLTwrtp36s0KO5a1bhTmQN/GCfzBGejcNlNmVmzOb0sorUS4QiIkq
oJDWsBZNaLefgLZVeiNQS0cv2x5UNBMU20LG0qIMF4UsVhCEJW/mftBzXzLwkBOfhrlZubeSjeYu
tDhgWR6TG+AxTlAT6SQrP6TxiCb3LCCOpbijiQatfiU55wotgCkQAEuu6Bal7Y7qfD9n5I0hMMdD
FSxzeZBurV3UsDs89SWKNRYeub8MDHI6MFlzHKB/bVMfGLNXp3SFjsSMCDrrolyqv9PKmuVt/Iwm
tFaD5hivwnraZsTOPHNsFg4pyDI6VjwfJ/mBlMMW/lTpduqU5aK+sJNETXqIKGyXIsYcXrtFgeCa
8RYzKan+MVlUNnlDmzwGCYYpkmY6xKejS4O8VxQNORD3+5L9H6bOa7lxLMi2X4QIePMKQ4KelES5
F0TJwXuPr58F9r0TE13FliuSIoGDk5l7r+1J6XwJf8KfJNWuZU+6NzMhhCBnb/lXTDmKd8ZZJVhG
rNYzDkfI7cvktymm3dBkT6Xu9qLb6ZvpX36dBLJeUaEQ5tXv61lG8sQ8rieBOL7PMgnWwQL41/Q7
760sIE7E7YuVKS8J60+Oj0t9F5E6mOrvMiob9NHHSDUPwpaUQEsG+jj5DS1HnSl2jd4d5Gajd9tO
T7aTpCDtWa0wk6x4I2CFFNO5ErMZCE+QxQ+gAyb1Am1mN4a8Ek25o8DiKCX5UJwJ0W1AZ50sytsB
qYK6i9wy0rwOmH4Ffx7J3LW8L4r5GlxR/HBQQcyWs2Ows7J38OFp8oonaSiDW1mF16TJT5HxmYsz
EkOn/wxoq8z3/lOsw1uua0/IV34TmQ0pCYLZpu/mvSo2B2ZF+S1hSmEg5a3tSYPBiYINIQkenvQo
iim6KfksBXS1Totv4EUW05bSkj0r+9bo0jXqcY2xSCeDRcNOZYMVrDlUmDSB+e6JsdlNuT2sO5Wv
3JE7FnxYrIdoaCErMZixqzramwG91nArs9hMYuf/ziPQ1ML+xUZuyruxy3ac2Dup+1N3SIKd2voT
RsrIdSlvi431L3nTaHTEju62wndxkDv5XIRwAVSE6dqcHaRuPOqBeJIZM5ZgSumrNPlR2qL1v2pQ
qOptXzNzoFFieOOHWK0rab8Rd/JPxsxAs2Qqd67ZiD3ny2yKp2Nu2UPlhKVNk2g41N9gy/cJEtN7
hI2ROnA/JumhJhqQMlCmpdfY15LzBr2jl3HStJw0BKDaktVe5++JGeIEUIozdb5YOQ2x2nQJjqNK
jmkHi7CukYUkieZYaYB+r8O48DuI+MDILJhOxQfORUpDhoBgo/B0JOehG6jJ9Z0KVqhA7RPcwoKr
iIezt6THVHosrFc2H/RRpoZ2CPOXOKMNZSLr3YqLdRK+Oi7zBnRks9tL9kssxLtOn8nKvuV7PeId
TGtXHzHay9JuvTr1MWFeXwL8vvyAzZ7fvWG9O5eERtRr0kWzq4d6vxgrOQfFN4DUBDNQ/abDwijM
GDciSCitu0W9elkr+ER3wHDgPSBPVUQzqgu+GtrKhxH8DipbhcqzfqTRCQLdZSw/9vRD5XGbNRla
EacdfioEjYjoatoxU2ILJpOjHUEA25lMQ91ydfLbaDkYNyu+MrVrfePaIACewHIbEq4OJ7pXKURf
ouE0yiBfqOutT3uGeBsvcKJTq8aOtsu2EQkTvXaKcQn2oI0tdrFO36I6Iv2N7e1P9AkqSu7Nuwxg
lN66REc+AxrLK36nr0rzJDmbJbow9Shw5psSq3cdHwn7PnCNJI2eaPf6GUamkkhAHIjPkzR7wRgd
f+Gk5WE2bZhug+Cd1ggZGieWzMZU0PrCdLNFJhMgSsmSvwbpH8m9BBh6QWRuSgsyNZNCshuG8qnL
nzqludVRc6FhH6KxXWhwRvp4qDVbo3KHHXCMl10SGzcAfk/BiQ07EL4QcZCFblp40dN1c0R6F6kH
lA0Sf3NKhrb8M/N1dJ7aEr2JhOrBNAq//Vfhjo1GxGEq0xsR8E0HZiHsNiqkMr37HqEKS0cVJGzE
sNsaESVLMa9R5Yr0ZZfCcAtm0IU74sDbmYJ8lLvpKVfTl2Jc7v0vOS0bkc1QGsibeN8sk4fxtf7N
ZjhndPuwN5SAYO1wH6/JJ059VwbrUM9cHAlCpTdTE1bTvipvg4JoW4MTRHBmKJ0p3+r8nKPTFZ4i
mAdAMA+i8Ke1VArgzxQA2rHdQuJa7uOiv7a4/XDasWhLcI2etUNPaaxNx/zW4yrrTrhsvhoxXE0P
fnXZFG4hmV4xIrqtQLYWtNmUmQ4n455KIEQT+M2w+JFAilkFslU7LfaCj6kClR0D18Ijaq1HNqMN
eFoiLraGLOujgAzPIavVOpVyZp1aiApDljqri8ckmNMJLfNdowt17HXWMlkP0EHsJEmlTwLPb5QA
Y3TbohIhHRs4gnEm4mBRvkXxVQ82arOX6eZoBPdoxWRP7MZmAkTT6HsS77nFfLz7FZOvCtV//KLM
X6X5iuCUFPiPyOTqjo/HiiGmRhvFsDvRZhreVa6e0wghTwZSrjGtTGFaf1O2YwdRgoYPWq+ZlONS
HpBH73rZjmB2jPKC0312GiisrNRdsWqX2kX3iwQrkaUZNHvj4bL09d6kKBToouvxvhUouJJbijQw
j8pD0XR7k9ljJwFKKKwNC+Q2GmbLH8XoNTAKVvW+Sq8YzdOrEPXMJIXSVUoaouL4PC3Ws8gFZEAf
OlgZywF24FE+CFN15E62In4SwB/HVJqvBqEBLrQBim3F+JDUicdSs3AVa8eCL4aTrxRYUlTrNCbo
h2dtgx/MDWUZExvFYAytAtD2kmabWFZyb2BqZoTEBhff2MQlTIkBZ+081Y6OXDQpRJQd0l6Yd4W4
7ftdALh7kUfi/SY1pPvHkAhX9OhIOPNz4loa/NjzpFbPg8bAp4obyato/W6k+RSZ5wSwkJq0GGGD
aq5YDPd1v5sD8gfI0HWX9lzEL3WJBC0MFjQFktXvZ+amM/NTVqvqEIkIGyoQDzJHh1TKnwH6/nh6
17TS2AcSO4jHR4JBD6mzXEN0lNwAz5X27LRI/Aiqa1nqBPFhCZGRPKvBqYO1GQIJyQK6KnV26Tuc
f6IQtfvHjWHg8UVHIhAMvLT7eumaUyElDaaXU2KeC+vaJvnot7QH9nFAzmusEz1EMmqFlbIb2/gw
WiRVZh+W+VYQRIz5ttGB/5jEUCs252jQ7fOsKVypI30FWa+4CE7bJZvlDJiISZXxFIRE/6o8tVyN
6QvK3H+TSBiQl9KRTK7ZU6FsSrodVMZih8dlwLoIVF0dLoBqvrP8Jw+ML7V/6VGlZI34A6vsV6QT
ZFSvUT59oi4LcUU8a5KE/GLbRcG7AMhvbJpXeAmQEFfEs4kV+xhLDCKYXQgMDOvgN2LbuTJW1KLb
iFfcHPBaXMNJnXy1ukCLJQfLbgOJXVVjPLM58JC79lwLjFq4G0bxHYn1O1WPsiw0HnXrXxq0fxHx
wIn5Gyli5xYDXPaQ6NCl7QQngIyTdsY/MRFuYRTj12aUMQLYTLTlGXzqYQI0MacyalzlO2w0dGMh
UWVtn7/SupYozvVw1f/RS8CGIUFmZixi4e6vaa9BQ3jJKyLXQpmNYGokjCis+UWCxmbXcXDRG2Fw
wmWEJEZUwNCxmykMCgWl5V0rCGmIh+wwc4XpIM/slj7E52yZoT1G4yaKi+QgRNz0MTQxKaGHqoxU
TnP/f74nTQPLWAXap02yp3kEciLgUc2xNpCOOjQqmud/cqkTitnTGJotlX2Shv1s/axH2Irv3x5R
U5EvJYO2CZD0RtrzPHX+LLH10bUw9cr2GvQzQcxZjUtVSHwJ72JsCRHRFmS7Nx0Z2DLHFePuxnl8
GovBqdBYRZaOJrqpmftWasxNSBFfClJJsI9ySqbERaLRMcYKShh1KmOdx42BBsaOmJzFHYXWUO0T
snhw8nD4Pu78caPFEyASdSCpZ16KfTGDeLeLjNhfZmUFO9QahuZ6k1puHYDwe/zY48YaBqeaYhH8
o1nsH19aQthlAxKubP3SXChgrLWVHT5a+CDWBxjWa07Wx7vHnT6+JFoGa5MqsV3mBx437dI4Eh5T
Pyypmjryllz6SZiniNPcRayCZRuT+bk+rwButm9QSUmEzRBvF+R7mA7Fnv0uEhCz/O/ryv9+09QX
bVuQW0hkSLHXgdu7+koRkaJzLRrT7nEPrc5WdOr1vcHvRjpS8N2h9t3991kVG4mnST2Cg/XRjEUA
qzFzzEmGUuzzaGR50NrIfTyhKWE2mjavYj4x7G59vREXglrp8S7g6vRrkFznUtnG/F2Gv1Y1wJMS
9fQp6QqJoP1djH6K5MKLUIcEsF4F0XyFUR6Mr79afBlki0EmTYT5fWEgb0Cga4DfdaYO1hKE4l5X
Q1LeS6AtKie5qpzyAMyZEPscoE62xn9oTqqeoxiLJXpVODanhMzUWXlO7xwtm3K8WZU34x+VO8hW
62DJ5xkRRrhXh10yHyspPi3aJ8AhjmNfpKpiU8gY6HWhA7G8d1/W+BPx9PX7NJEQyLizlp7bNXZK
cMAbjExjTRfcJkiDseUQHsVvNmxcZNGOAgx4ma3hWBU1olz1WOftlW1MWOt+PiowTs5h+NdiVCuq
ZaNHCUHh6X7m/wuMk2b+1uOYu/9JOxLgG+uQJ9dHe0yT93HHRIYXjNBZD5J5aRZnWPIUbX8lNaws
attWi7edzOqR1ExIa9L7IOvl8LgupTGdF86oORVuidE6QtqeNLZtgc6wKt4KlWPO52FKtnGRYplr
AbmJB9Ouupj2A9QymqUGf8008qtCpW/2M1YafVttE/+MRzke74OevYC1f2pr4aqVW/wA3azPNsiV
G7T3zUxTRAy6Z8FCgi6QGc/PJPg1ogaEVLASrHoQWZNNBlwZHzWSyyPhWMKzqqgbsuYrYmrc4Hnr
3437GHzK4quIOjtlKUfRx4iFc8lheUMtBEK5ZydPIyxz9Mgu08Hpta+lyo9BQcddIkomC45BvWtb
JDk9nt4KaMziW5ghS3ajZr3Ts9adtf6I0stL8FjkikO4Q6DRwuD3yvA5BOFq2b90fxVqr0pxBDL+
hPYpmzWgmOKaoGQP4Pox62EjdAF6tMcG1tVng5FsoRjPhHzTipKjMAoqjxaKveq2pNKWpxW3Fjvp
EJUKdQEkp5ZfkHuvLZhAsy1anBHYCUjglNvZK2glUt940H1tA/mbnHxpDLnzzslb8IfttqK0ittL
EoRu22MPbE65FJJ172fWm6K7KggDSk660gtJAwz+Ub/VwAPuMxNjQR4YDr4xrugzVmt1k6AnqyzL
I+RPZWIw41eqJVDH1Ys0sfGYL7L0ynCLDNCtLLOBu7GDse4ZdIU0FHbyRZkpUNPu2MItOE6Mt0ex
2DXVa1NmZ6+XmavdIz13YEDbvUITrPhopzfM0YH1T06O83vbEI9NdI1EmIOziMk+CFHl536sNag3
Bt+C1QcZu3cVLn+QWvKkcnLxqk5gGE23PkrILQVkCAexi9ASm7bejraWQCuS/7DKflW8O8WMy4cj
i8XVLE0nPfa86nCYEP8PReMqXFchVIMcUZygsCsm/BiE6SHvLRVMakx//UKHjXRzrlfwC1LQcTmq
8DaxbYVCJV6OfSgdWBcd/aeB6FAwdSWq0xUZmVQ24b5e17fPTeWNrcolTrz0U/SN05OmJ28UY5g+
oZkCmAhvkSJmrH+sUCmx6tUnQawZcqj0VgzFpTXx/9F1WWgnhDTW4ougQA+mO4i4mOZpOL4MxS7Y
gSjQSXdi2YO8ItRvFmaVMTlAzWNDls2RZwpIWOBWsYQt5aaK5K0RI1GSRnKnYixos1tJX1avl7uo
D24siL4+SvfZii6j8LTo+1SSXql009ZkHi7fTO3a5tAuUdVMrWNo0BCMTZgHlM0TZ+v8EUVHUlm8
uVrjEbaV8CJngDHrnaAPL2WBXgMlj6rAQYq59uHsCl6mire/GS4yEsNJw0uvxzuI/El+k3EX5sr0
srwJqyiDX9zyzbA8YV+8Fi2ZiorgCWp9FHAe21aQQeENmU0CbyADC4lQxgGWPcd5BanEq09RfitD
qv/oIAjiOR9HGLLxHF7FFgADoFQDbutMq2qfFs2mCo919j3nmifGHBbxxG5Ze7Zk8q1RwQtsnANp
m6ZeNL0KI1uMevgy6d5S5E8qYo/kgBB4L2XvOwVVA5XfXgjJZoK/2NDUWvFQw/r5dqL0s9Ali9kF
EM2ulgQvXP8fTbuq/7MsfJf9iXDdo4hcu2SHEb8wTYhQHKf9y8AgXGRzaqHzZUv8NjOGDDHWVFRL
5GMUG5WZ1qRJfp1zjUZewEobk5JJVp9dBvNWQis804kOCbCdut2XrhFWJn32LX0g6qUMGWo10Bmq
z9HUYy7gl1teh/xYTwPNIvVQjSgiQidh3DxrJG0ZPkN2n4jHHWNbycVB74QDuwVaLqHk9dlWOyY5
wZmOSOe6Uk4pGyVWxNk8sIf3lWCbaUfTdHWFrll9SU34AM1v1w8ONn1yMdgA4T5QAGsjXzchfoGA
pbO0j6qPkK78BJDIlF7whCw0Twfzn8qa2Ftv1pT4pA4zotxoSLiZ1Zgmi+edvOZFYwSVf4Bf6lYF
1XBI5+ik1CRYSh6+FW9Qv2e5tJvvwHhWVQzvv3HDojk784qnGnVHltcMqOei3gUD+jgFKRjTELGB
wWN4MrpD6xfbFDIty2nnkgvvTdl1aeHW7Tkw8f7Kl7mCZDD7lfIt1aYd8w71joiiIV9VE5T15fpI
beFNkegBCCTZDTUvBEEAKOAUSGGT+3+hYPG9LaObqw7bWWp2isGLQ50mI2SZbYGkvoAKsQX2Tva8
A+JEDUnXoFkKkYCERMwsLKOEjWCumd65eof/pNBrktYRJ6gprKtSJPir47FWjuPEno05CfUa0Tpw
r4tDQp4X4Ri46whxeosAr/R/yfQMBW5oMXiLd0t+ldujNCc8JRVnuDt9G/zzrvjQ+fJ4KElHm6+T
rPPi2sQXQ1hoOs1fuI5OG2lB0snqGhl0Ba2TWjUofp8GWt1cZ0lRdloyfUjDSJd5m8nHztzqrHm9
9DEpP5rSeSbX31Gm61r+zNJHI78G/T+JVkdqnZfvFuWdysQ3LTeMOWUDqXIJn6p3Emz5semU0ofI
ElyescmWDU1sCrgEaTpeKn301vdfLr8n7aturyLyhLHBsHQfRR4Qx+3TRKShoX5l0lHGsKs00wl1
Jm1KtimyA/ItoP6fPswUpCFVbPxFti2KuvgLzu8G242dMBFNlPOQz26p7U2dSMBrE7MEp44pM7uM
Rq4+bOwYPwMNIUuNxhib01IhnoArh4jM2ozZjSvnHH1U2EGWjGn7PemG4ZSjSlJzYjN4aaB5sC8A
slVOCF6D36rI7dpipCAtNDlSD2+eZ+Q496T2qWPXKgA4KZItOVxkq09Oam4mMziEIeiNILItZEWj
RmByImOu1ewuzA5tC0fgMFb45SMKSk8iABAFMtheuy2I3Somh00ikl6J/ioIzBS/eYfYYxlfMPTS
gwu9SN6k+mfSga/IE06030JVnPXnI9SY8uJZ1kKUu4omHITLNOWbCjoo3cmYvxknX8uYGth3xxGH
yX+s9wH3ZPJ3xvGuSozFjjlG9CxCJz94Ha2LDC+EbL6UOScJUcBZda9CyxcwfjCNjFFxdBsT5G8z
u0SGJkrkywpEIYQHKEC77jLGCgaOZz3s2RsB9GvpPoa+CCREpQ1oJjc5RvJO5obFtPwlMcYnU/al
hQ1oBBO08lIar0JP9sx2QImAKkNlOMhIIapJDCvvRsXyzV5RNV4AxIe42xK4pvjFHEThCa6DQKW2
rxxB/k6zd0r3TStlCLTaXRxfSjwXBZLsrPsQx45JgMT43RW7fD9yeE7DGrB3zYEiZpm2maejOaHV
aAlpMymtyfGI+p2InFwQsYo1RBjQdKy2cpvsgQjPWCwK89KmJnARx8So+h1KDGi43BFTp47fOsxs
9SQCljYAMajWQTFg58pnGnEKU2uWRbVvtmZ+jvGjVGPii9PFwrOhzoUf9QxNfHYULLoVS3BBnFZT
vvQMo5fo3kt3TQK3NO3pWeDjbHYldoOZ9hVPGhyJZ+wA7jUoTlOuv6KywsCdtP8L0vCAZ1pn/A9Y
iYFQrlY30mnYdrlC+N13vzVcWV5XJPlxTYio7CxI0QMQyZ2zqPTZ83FV4aKe8BY21usFZ70GzBj+
FvlXRwXaYzZo8LGHTMKxY8n6dMGbhA0xdFSEI8ZOMC9z89VIrw0iUbs0UeQjcUSDxkOkZIfo60hj
sdWC2JtzlHzhUUask1ZvTYR+DPGrxWtX0U+vBNmekBT1Fjo0yQmjjcgGVIodkcq8xhHwgdR/SOnW
iuiW5IvJHc/tWYcLh6JMeE9FycuZQg2rlmkz0yvWK8jZVelL6tXALdCz7shxv+3ZMXMERNOwSdvA
64ztsNohJTfp1Y2su9XohPXzkNBmNmu0lDhSh9uYODphXpzd1/RLUK+m5a5s3sgCK7OwVcquRtuc
e9ERhmEjIyUwjbNB7GL+g1w47S4EfpwnIhIa6kVKMAzBWfwasVrIz4v8XKFZVCobt4NUacAloOHD
3yRLzxOsX8IykCjmX1bO8AT6ByKxsiQP+NDk8IppAsgZvVaiWU3pHpBCREFHAAFIbZE0XqZhslSd
CVYfwew30WvO2TTXuasQ1xPXbxnqMxlwOkaXBoIAtXT6bqrYKKMLU5D1H0TdxyBsYwoJZHnmQpHZ
72KKfYQOUStuoUAEKtQCXCVZqGExdet1LGyWh4rkhr6IwC/Sm+SMXsGDQqY45cxe59yZk4eE+5XF
qgkY3qDRBmGlTO5r7UkNKJ4jW53aQyRYOxgkemQy7FE68FMYqYAddfBROjBTx5Gt0fg5V47y3DPY
QuIweVZ5wsGpg7gpHJTUgvknsggB8NOwqcSAdoTupHClipsDFhDrRYu4SCMxoNmPmvRGQ7QVob4C
5iG7QPyyPozwN1KfVaY0CeW7MHjPHWOIcn4VAYcrRHSkExUtvAbf7HT68i9Kdg2h+VGRFbFynuYX
MdZ8FMpLpjNhcce2vpqSU7T5M3SUHDkTOuxalHbV74KANuFvgeApocua18ywpF0N7KSPYP4NOW6A
MKHcFRqGdH2pOjFaRTEtEKAxCQ0VInMKlAaNCn1qbLN6byTJJ1xFaiyWqR7FwrjePD563JiDAM8p
RwFFNXqggwSmWByp8woB0eaqz5vQbtULhE1pCkGbhAIxI6E+O49PH98YOEDKjl7mlIfNQRjTjN1j
Hpa7GptfJPL+J4WQ7mVlEe8xPgpmAvVLu0i6N/eddBdyYUL0l8s7Aoeku8y74xhSEzIMYXeZa3V1
7vIkp8AFbrGn280Q4iDTeb2iMa6JhWLiRh6YfI50s2VYa9hSJsIWteJqL09NtRfXm4GrT0auemrP
ip4i39JLyMFTCXS8Wk/mNCGacv1QaqrBHnIdknJDnk0e/tSh4cyQrZNivCj58oHcvNrPodhdy1bX
nZmTjtRHWjRdzNQsSwV0oG0GGUARrozrTVoo+Ea1pRmujxtJEJ9R3UTw8P7/l/SRI6kt+e2z4kss
9Rc97MZrk6nj1UyMlNWFDuz6JVkeAAtVbLbjmuyhFFGUHfZhQQhHykim4RyZH01gTLHspXSN56fP
OlNEOt6CqP/qUl94/doURiDKP358KDZ5tjecx8co0Yr946NAfw2TGWCclIoLZ8jaeGax4W5lEAwF
PtjH15DnZmTGMEg1NIIlaFGSnS2WfFgbKnl3cuhr0mxsRZZHK59y8H142x/PUpaK8zDr8kZcn3Oi
kEMwy8318b15mCS/ReVSvj3+QY1FGj0GK3lgxuysdWJEeV13j28Wtc6vG3VIeCRh2QhrzzkTkOWl
k3J93Pnjpls74o+PQhHpetfgSXg8pSzBut5RSC1J4PSFDKJ+faaPm3BhZKVGif94pMfNf8+ALBzZ
luTw3o3B13/P4PHd5fHaLzJ4ZyNTiv9zV4/7Sxvzp2+QawdpxZN+PNfKDN8UeTG8IRdbdob/++Bl
Jr9ZFm1zFUGi+pxYG/4MaIR0yI3HRts2KumUfknU0ujXDL+oENB8UiObNIG2/AnaS5D/g/MjClux
37WFMwOzJBwvXt3BVbLXhVsz74xs+432OK93TQ6y4YToSA1f9dgtA7YwRNohO9xWhQ8AQu7RS1I6
k12K6w5NqE0xI0948jxwVpS9ZegDtKKnQZoUQwfm3xUEKKz7JXkErp644Sf5ZMsqRTAkJw3xR3Ko
OkjVDeYszNk7R3+N8PDBe5pZxRl/OpRac4wlyklFFG+OgW99sUmeGK46WOE16pqL2SbHxkqFW9t0
OjoJXognk+LV2TQmJGYzo8NQDhAIOpb5J9UcwsiEcHNlwoeRsqQx/Zq8FQd6udRTVAz8AQKGKcvA
hMTKDXajs6Wv9Yx+Cz/be3AFpU1CItTSULULxkGjk4MYn91IpBtLEUCdatPeUJ663Bb+oSlvkYQq
1Dp29DYDnbcc2soJasgWcjghFE7PD/OuUOAwA6OqQHL7XeMY/aZnPio4T0hmpAm5Q3A94XvMnTHc
9tlGRp6qv9cMwpD2IOhZbUKAYzfmzBj5Z2z3i4odaW81T7rylAsbslwSelvLzhJvjUShBsDmMjS8
o3Q1twlsgPGttC7gwpuZgSNP2yEePkUPyWJO9Sq6/C4lu86VJb1qXysazYCfRIZjfj1trNhvIzyW
PuHyBHWaHMCNY1AovBiLnUqb9c1IaHpjf92HyXmR7kzsMGsMbG5JZOdbCflwOAzdujwmrOPrEeUH
w06QvMx6UUO/EA4aYR+GxweVejHG5tIi9cgQaTFUl8CKUEZ5xqqQwiiYCJhMgNKywh/Ukd/AQlvK
xqK4EMWyCBQjuIH9uDz3aJCsi2LsNCLMEftFkQvYiHmciiJ9trE3B+mzgDWTtsna+LCjwY5kO//D
axhj/cEvADaXAZGjXSARY2Q26V7DYAC6yF3xDv6NSEVL2/xk60Tl3vNqftZ/PMKcY6zYCpId/1ss
m8foI4fPSBikoK8RdxouPwIORGbfFGEic4GUMY6Wmelw8JGCujYWMM9KNlYp/JX0c8Ic0A1yRA/s
SLBOXRyeDk7BGEvVjL3GViun5E4D4jRoefohxiYejHCFGUOKOwX7snrVc1IBDjoG03OWsfisj8SL
R8elni8CgYl0x6lxVkcKroOt2Gx4hjzbJGNjhIF4yz0hi6aLwxZMIKiAnT7ijQINt/vfn4VQFVSZ
HQMGGkce8nOGtFGOnmobthsz3fcayOkttI1Yt1ewumO0K/ykgK4Rblt5zzd7k7GHF0Vew9wk2YXy
jf5QhuZBuCryMdaZah8H7TuVP5boqco23AlvRxPxSjFL8XicVQO/+CZPf9nJBUJX6E4oXp21TEp5
KT0dTofFBsGTTLi2R5K2LfME7GyYzsS9x390wbCKP44JCRkPalKGCeVZC07Ncp71QyOAcaBK3g+R
a0YOwSUGLAl05AC1qZxIPOW8NfxmPp/E9ok4wGU+a9VLohwZIGvd3uAFjU4MSFs4RdF27o80DQgj
Ii+TL1JASyShEk6J/ywmtgno6o4CVNNoCq0KQyG+KijEow1KvyrZzqXLwJOLKlE/ZkLVZRc64mKb
fK+RXTbCQ3R+qPdcI3HVwBFLd+bWsCfs3ChS460EnlB1Ow3mroPvg0qTRKQQyv4fyjuMG9/at/4n
0VLRPNx5S76ZqT6HbTdgb3N4kkxF1BTP4XakYi+2heZFDM94g//1Z/EX8gIz4yaimuSCwEXUNgDE
5TZShg4b+eLS7SOygKvM1J2T8WdKb0RWdI8LjZK8tMNJSG/jeINlhAaNy+HQOuwdO5wNdv25QCp7
qipmTzZjwChjE72mqvNwFpegX/7PZ1rFBBPll209LjtcytVftbbJLoUJugpcriptQiQydGRseoeP
f9+iTB495llE68y/xlf6idCY+4Nx8svVDu1dexp/M/RnaJfzm0IyUYucgYvgG+2TMqRoYjiNsszO
P42vET1ksT4ct7pKXeIMNP95xvC9UFswQSsJTR+cWHRoyCUKOVS2uVBdQHAGcIoycaMTX9r5aMI4
Unp9swYsdBsqbhyS0w+0j4RxJgpO3A/MZX6JvECmlq5S4V04b80BKo+nN5+4D02EvtIhmLaLdgLj
ytBboLO4uClwXWBpX+Jd/hVJvuMtw6z80fwsZGU2tLSdliwX6ifcRTzmy3wfIDvLiFVw4qHWBPeI
uw+uxZZGRahfteykJwfIdcjPh8Wdqr3K2j/tZcE30tsg3/vxNod7k6ZNclEHL5z3BWzx0G/ZWWCM
N0lX8djHkdCA2wdyTYMxoLUn6yAWWPNhCrm5YCfEWHChwE2lwpLzKhJTyJoUbZ1Ngs5hz1Udeq+T
/gYfpIcEFNUcPxQqIlAWuzyl6XaJNzUPLT5Vyl3Kbvl0U5q3DJnX4K27stEX1bMEapRDRkwOyvpb
oRb2iKQi+UzBwCUfkg1EJ6DN/FlFm+yBYMp3BxKt2MpaxW5Cdk9DhgfqCSzfAjsjATBEcJq6aLqi
yp2Q7B4GEq9Kn10hbwabE94M5KANKi0y/PhkHLG1bQoVo9tGD/eR6vMUmIYpX+2d95w/nYDDdsuR
Nd/X/5rn5nmdArCn4dgrHaIu69QzKUHW7d2Wl7xqnYI+NgQqEYs3nE4HrwtysUBjL+agG0xNUhrA
8a2/KvMswq20eIOxfM3H0a9C4PAiJTKok33WPofTbZqPO36Uqpd9IZFkvDxsYtP0ugiHcvQl88av
zFNJScoRHEVyOFp4QchRDDXkOg7wSd4vwFzNsOGYJbxl+uIJNPORl8VSfI6soT8P6QuxEtbyFEf7
mN0iFM/81MOOYLYkHPiZeDxhOSVWhWFiMPg6+4z+bPSIIq+8fyRT6MaxyG7sPCLzJi1PFVlAw4kv
6t1FFPxsxq7nh6OfCQcGxBy2Cgx2lb2Fm94pf3hGXbXnthx3YEYAIPPWRlgrE9cyN7Lq8m9GB54k
uXb8iUp/pCtLkH2M5fmpre4Wecf0QtVzr13N/oPhKz/TgTGEdp4hpzwTCdfzrpB6RHaJxszYUTt3
+Bo6uz6ln6wjPSI+2WN10UQ6e0iE9Q8mj/x0n2wRu4g0Y7E4jM5aIfQ+Wza2r7SoEzpXyOuSQ1Vg
QVt3vOgbOyaqGGzp5ENgX1x+Y4RpukPfjSNzmBmendKRCeierk0CtYEzmj03mhjeLK4vP2A1NfZz
KopLN0W4L9IGI3CHTSHCFTdPvTRdXyPORc7IjOIB2WDlPXFXZHL9v9MTUgKrJoZNDgle19QLJzsQ
2Itt/4elM1tSFQui6BcZ4Qy8AlpOoDihvhiOgCCTIOjX90pvx7Vty7IU4Zwcdu7cifVqYxwoBjB7
pmu3FVpexq0jnXYGGCqjKdMEMqgB8EMOkFwIxGl5UIEuaXPvm9BvyhLbD45mqOUg6JqkTfERpMFU
401DA32dNaiKVYApVtE6JeDbzzH6GOUveIUnxDmvz183nicTbYga5PW9eI/9ff+u7BTCQ6ggNAsj
rl5P8X909aGXDIkNj0jXIC/oZpxWtA6okOrRnua5bb7HG8F3zAsjoDNSMUCJv48hCmk+VTgu7Qbj
3cJDFBgx/Zjq0ZlrmT5g54/IOMhvKhH5HiQoQsViAvlVgYIJ3Nv3iDFXCnMZ2yPuvffgA+CsEMQN
jkxmpRXzYxK4Q2slUdFOkW8g1tnPBwqzSxjzTuCJeH9EMGUEjA9I9Neld/jMocPEPR05HEqZenv9
uMNg4O9qp3WgE9/tLFGlYuxJfI7PPKqBNJIhiRNZAToNXBzMM7eyB/gCf8DINbNdDkgoYvC9wHzR
X/6hiAoQNei3DW7p6NGE0WPWRCqcfgIe1GEgH2m0CEB40NWren0UhLx6z86n9N7FiLXLj28uPR0X
9Lg1DQ7gC/5M50SDkEX3LMVuDCjejkj2zuGNhef14dFQrjcCplKwVzIdnO64902iFHZUduMS4MPx
ElyOMqE3maAGpS4D6B3hf06hpLz4ESxdGQ5i3KWLZNwBMv0HRlImDvkL+7YWh4/MSj9j0+rtWwQn
CLDPI2g0UmrSdIKRKscgxGbcNiQcQZaVGz19zNTMdNKeL7z+NimiwY+Ky+7n1nNDhzS2vD2dJoEM
b8cpobPm1nIfq68LTSVwspvMQ0x1b0MZE+J96vIDtF6alkjbxBywtqmZVWIa/j1/vMIEmLCFZZgi
nFxeSVQjp6O80SU5ylfiBmtD5BM8g8P2ja5xnDS3sIJRCoppv7+/Z/7itaW6Rw348ZSyb/U0yRly
cqwu2pjQh8mAwXTMiB5Vu3FBbrCLYhIyvm3dG5FP/fkEboAJlY55aCwZlj5l7VFRfO5IrlMY9PQ3
13ojhIyo+/eeFY+q/RvZlJeewwQGtCCW2x/Xj3P/ytpgWfav0fmz/+z7V3WNKSSff/Bz/wqVp7NU
1xF4QfQwiDDQCc1owyEW4oBBLWpSKlpXBhgSPhe+4xc502jwaekMh28CZXvmrED3saX3Dt05iOQc
ZjmZtm8eQSeo7sMDohKUUFPV/b7+vQ/6F6gjFtDbuJ405+157Xgz2rFcPha+z2vP2NkFm82/Vwv6
usZAGW5zkU9by8iNzg0GlXT0fAoY0mCVE4hWYgP5hnBg8Ab8+tq+fpfPXe8A9gB6R9cW4+hR9Y3g
HVBh0ON7e55S7j4oBwAKpt63InakrlgtDuQ4ikfNcXetrnvLdPoeqeOGnZ81W128R+Pwpkr37fNG
cBDeNDvYdOlrdYPb2yW6on9JthCNKmLHiXs3b/ftqouG3ViqY0ar/Wl27iIxRPQP1ExjIQwjfBUl
q9zlV+fgltN4l5/7e6YWW+lZsTtQFwFa5HJxRasY74G2DMvGyApmWusYs4qM5UU6KtcOlTG0ryNF
ngEggx6K1ZcYETk5TP7DZD4Bf8Iryw507THzk2mQB/YgmqQsJVAP5uA9aPWZg/jX61EwG9HkS3DJ
fI6YeJQGUlTDlVmKcp/0M5pcAG6py1WAfIW5wlwjKcQ3wvljfqU/DM0ViCpmilf+oSEMh2PkkLhb
JBnZX1gKlb5pdrRYDEhsfx1T/VMtZaUqlFQHlE0SyvVcOPrFWOMx7gbjYkBZQKeUW3InzS8HkBkA
MsjfnyotFUafEcgfxGpplzDBH4T8sAOeAKigpJzcSXF5mxRiIEXlj/FkJayOp+bhxcUpUT4cqjEp
C8Ci3t9858cN4xdJoKGBhXdEv//d+Cmnl75vwW0dRDPeFwjjifQP447hOEoO/WHt8Ynb947Da6F7
gKekf8c3KF59d61LjNAcc+YUOUogElCJf8AFj0FJHqiZ87wPvGe+mePNJOLT5y4sONbv7rX9ZEbL
H8B0Uu/pIl+QDWI5XweMMPVOBxP2syD6+ywJJygQ1WDat8Hmnnp7z3ITdUYjxbmSLsOJPyPqH5Dl
FSiC6fhSFxuk4c9u/BhaLMzYyB6InZtsPQwobobxcCxMDYm0VNAxHHMTOLAQRJDVR0wSQDanaIDk
grSsgIoBmEEQY5fim3CL9GKxWD9XDFrao3RrFD6eAgEMQx5TZ8MxoqOEOg/SEyfpI2AcK4iaoiNT
jsX6XKsFPhMvWufyLMAjL8a985iDYFUHzATvwcIxyJcSQsTz49yBcd40sJdUQ/5CS93XdKjr9Uiz
MfzHsbqop19GOnamn43mKq52xnFh7fN55mguzWDzJrlFZeWrdNVznw5ZcbV5WcEgmJCWDOsRtmGJ
VrIFt9JOXc9q7jt2quiNbWv5Q0+/y2qPqessW8t8dFxLLQgvfm7uqbja3ibY+O8hSCwRHpZD4loi
VPwzJaFnF+vz3FAf+Httvi7elwwdN4yfw0+RJGF3/FU9fZ8JbQtXLiNGTBv0F90x5h+cGeYIWSzc
RFomSHRAz7kCg/pjYjAeLqelBtNsSDiBGyFywNqGzHR5DPyMvJZa/5AfQYcZOMWPvIb76Cz/VITM
oZsVjAigxjeA3UBLdpQOeJJbjRqLhij2EItGcMIRQG/irf49yW8JoXhMyKTBMxIigPklqQXwLpk5
q1dMlsCYMM0Zz1YJepK6LOouppKOqIgIntmLZ+4AWFjCYCyNQeFiYDkFcgLP6uKJBRbMHt/K6foS
pWN5OGPnzGq53zNRzm/XZMxB5qWWugC55Q0xZuqiuxdiwaaYYq8xcT1PP16PV7IJQjVckoLw5tGI
EyaZ6lxa7kCOYHJBxOsQKgxVbeLH0ywf4YQSYuLIqLqorhj+CQ4OEloV0PgHCA10SmdSlpLr6iU9
BeuGo640y98iVRC8gL1n2tvMLq9948TSx25TBpC1nBtvdpeCdAKhDEeoXtns7HEOs7/nbLCtxW11
qX/r/hCz4B2CSW+UTFjXjXMFwPML2Nq37ibma05LG85hdXqv1UlnmC3zdb6olqWTTKC9Zdjpzy2d
hxMESSfZBnfHux45SePAQuXSZj211xqBeaUDUNMmTeACSCbRBLE7GZjw5jXGKlDHBrX8jsJkrh3d
TGUulpkITflBtAQq3NI5VR9A3kRX4DRQ2WjRWmrWn1HF8IW3SS0OUVgaqdj/GjLI3qAj6rHMLjTz
nP54prswXd2AsI/f55NpJ6fjADrRNomGnHE+5n2nxMB14KGCD5ipq5ajd1eEHqiUIrhCsWJBHRs4
EHonXgllM3INzjXMI3qYWbGYlSN6fGanzSTISfpE0Q1i5hA3rGhij2hu6dgdOzqXCGDigIM5qYpf
oAFskKOyevwOIhXo1428xohOS1xsUk/wmExMaoRWq8OvxuA6RK/cSPh8xHXjMdfZs5KuFGiIegjx
2HNsIO5ZiuwtagfEDISDbHZ2c5NhZzGdFAZWiMfp1LO8DXsIHgqBVO4W0/RMHLP5F95sapccgAyY
NIAclPsv+wM//asYZRa2x0KFblT+gQ0WK1wOkNlGG6ZDnO3ovYbXyC3RIC2Zx/vLLsbpoh6/lr2Z
Nq1Xxy1+zQwmqKwjj3Imb2DaDe+VTd5z9RRMkbMeI269TRdH1HkT/ro5oMnZgMJzZIQdOv8jwOeB
aKYAQn66eh4aGinIjbcrMY9gW/ivQzTvTKtNOmeuzSaeh4do9R0xBsdJTsGyA7cUhQNIWfzwOqGQ
iD8Fy0eqpmijVKO3ds8TXQjUN4jcU1Kiz7BUzOoB39+AOsit75NA4WE4xxDkxKFXvMW9c+F/PeoH
VE+eA14XJtOj81jHb715z06U5MmWj5XZZNwuNY0hRBjehepYRl5g1toffKPEjhbNbbEmnXiQtszS
6+ulx6TB/EC+gLhoAKItz2jMPsjR+4KuD8sAAqEUE6kwRnuU2UddKtc1WS9S5uRRBknHl28SUKAx
MybYUZvTINpznXWeBG9P140dVZAZXHunwL3JWQsOuBXs5Nv9TuWchgeSPPJFEOW+AZb7RgPsiwrV
gImndRscfNA7x/MCaJrBNKvSQsiCSj7pvCoZf/v24YpQIZ9LaEJkhUei+V8ikOCGB06sYNJxuWJ2
ZsdrbxnYRHNvdDU1FPtFTImYSls9t50LF4dzyZj1cbyOFq1ZZXNGQubZ48w4EW+oGoYybJGNqQgR
6vW4WDNW6M4piY969x6+dH9/pM61Zgb0h2nSiIsEBk80MBnXahtdM/u97m8Bw+fxnEHpAJS1+9zk
bu62Fz9350om1V30lsFGW+ZnZrPjcKeBdTSp95hwGFz+sTXPkomCJrdQ7RWPQ27APbgQiTWe6EuK
8M9+ck/2kNww07inJ3ySX/QGvIFzU0gE9ZTMgED7HyjAvu3uEQMS3RH3wWLH4ozCaWfYnzTmqoPW
aqArq3wXftDK1SEnQULxOY8xMZhR7LuWuukeQhAQRl/fvS3dyhTc0Jl878JtTknx4p1UJ4UthvyJ
TgrLfXUfekt/Ea9h5dr1jJP52Wq7YszsWfbsexzv39fiKssRD4OXp8v8C7j/HCnDetaDAItze0rF
hJU2z7afj1QUH3DmdkerN3/eaWWj8kcITRGyb3nb9NKCyNn4g4eXRWZ+Ce7FpZowh8xW/552tVUn
yMoNs0lvmq4SRyv0eKW42ATRwGXc4wvpa7rjzXITzRHqGjaW7YbObuBcLoK/nv1dkgtxe0Dg18u9
f67Ij9ORZx2BSRAnnpR/MfYMJS4WGVNWuSk7WW6NHRJ0u4RayfY7exnklSP+xIWfJWFGf9yzCYuI
BDDLBDvEMtwKCk7oA1FG34dGzz6u86n3hzj5rHHqrgllX3Qc9w15i0KCF0IP0iT2BasKI/0lC+yJ
wwCk8CyUlGxVxmyQ6fGnfUJ+OkwMpjTt1JW6UpzPLlWNBwEsl7cjDwrFZMJNvGWqrdM44Be7XGi6
aO7kx497jJtmpNxF2Win/sx3JQuHtz+oFr2X3r7yUefY7RGatum7W2o2EfPiOIYHsfqeqSbAeiCY
4kENE1mCAXY2USvbWwaS6vwRRHBSBzAsYpMM4BFOOdgefTtIDqOd8RhwI8vllP17ht9yi918OvYs
wr52YRL/8QecP3GBv/ARb9Yg/Y3F0XVBNwiheQWvPl45Y9197hL7bMhgBESkK5baG12ce2ljEZfG
tgTHZ08SArKFpnRr/D0nPbe6Nfj0ls49uJR27k0ZJjnMME5PKhLIN8t9CxizIOGK9thiD15hR4/3
GUIP1LG+aGHROKQj9fLPEfIkdUMvpzimP/bYciw0c08ZwfDYd3FzAZ9Azou2BLZzVQI0dc5P0mEO
AHeG7XRbo6fDXALyjOSA0SWG/L8Y15l2iOI0tzx8NuQkc2VazHuz6lA62vRjPy7qrb35HKJL6Twu
9apYlX/5HJfINslXPrvqoJ0pkIBocd+8YbblW3tSm8Ozc6+dm7eaZ8/8SHLeOLdvvwSTRJOo0b+A
7PHHIHsEkDzXvWHq25s3gyA+yGb0pp0pMYKRDkvnuP2uOYlFKreUxGOLJz9u0329UreP3WMXXfq3
x049vRfqTQ78Y/s79UatMgdp+lC40r2eeH8KnIQBKuvKM7jnU3nNz7fI16puzHl4NyiDUuqBQgDA
azLXVvmaPM8z1CXzbECVDvSS6guGmYql3zC+1KtkNZ9rN7mhwtTVI5cVSRYkKRCcSq45l5n9CHZG
6gKCwlZFk4Fpm2RPTEH84VI8yWMyIvYpf8Jq5hmW6z94UXBZig6sYN6atco7kuvwB5LxkJmyg2Dq
NgWSZDHzGfGZj0hotshhIYHiDELCYjpA3mZMk4FnAlErCnOmYTIgryubmGC7yQq98//XpdxRAyCG
VoC4ftFwjKJQWwf76q8+lxiz/uu3DDHxEaRjA67Na8dg0DFzshxJoXPdo8xIKBMwZwmOJjiMAVuG
TBvL4yFgwwUl2h9/hRdUMpuBXny++5XQn6ybRB+kCTwRyJIQGnUXougyM1+eWfdNgnZARmDE2kFb
bFwOFavD/BX9iYv/HS9dTGll0oHJIQccdYWaoxHkcs8zZAd8pw6hOwH9vTgOAPEiGCBQSCAuMLNT
VLXpMKFlVkBABgt1nJ4TbR9bGiqd7kqARw9PRDDH8jmgadRcxSPqBDMUsaZcdMD0yFVsdazYkkI/
Nz58GQGrWCXTFuYinqcsuBTP2wMjYPGdlSmKlSM62gZPNG/Kv6eDhAyzHKn/Ew49D0gtgyv4c4EF
AyACLNQCb7Om1/L6AwT6a/EHr31znDEmWW+v9AAjQY+dxVcArRyQCoH59uHWgCFlZNN8K0z5a6dZ
/RX5DRe02qnz1kRz6NQd+9PyGu7KBc2S9aGclyuPAsuqP+2OPoTemd66vVaxcwQEv71vfTd23hsU
gF4r7ipfp7d2o7qpEzv96RPpPV0eJEN1WI57xilb+KP3KbbLWTL+3lVKThpLzwjfVP0NNTLwN0/U
NGiCuWdUUqAVMbD5nt+1Q7bz6P9AJJtYC4YOMteItAPCEUuTjvL5kcELUOqiafnrAHqzzOolCw2n
1MdvAskuk01N5kPyPgom1NcGyeQ5quyXk02ket84U4SgzsBNozgcSMpPhvrcMFvBoMoKqo93BTSg
kU/58eliIMr0LwV8eAHgSaWGPAp/y/bF9zZ/rlhFBopaupgSepswLsgNDAAfYG+AqoEFVF0zd3kt
rpoCGpgHii1gAlTbgFVI1alWAU8pMRVGQc7bNGKlv3ZYkgcmE3foVkZ2ynhdFKwtPvmqnYhMwG9h
J7Kv4ofB/jt2YMxT1pTDxL60iGuwMsxUwB4BeTFIHTjiBe42IA1t0cnKQBYI+Tlc+zGq0WSrkT8k
ec0aFBngCuGVBq1s+P3LEbqmS4O+lTdI5DDE7UGYesnGAvsHiuN5MDnsTEHx4QbCwXXBDoCyCYKX
CqLUvoJCCEx9bi+O1+6e81KnaFj/zg4VFzJeKOPknZxWxkkAMhAj/qpn2FVuPPM4k6C27Pb14bav
ctH39bLcA3lsP9fPFZPROnwdMD9fyiGtQ3vdZ5SaHk9bdjp9nNUrcTGWk9DjsWIox6U3aw8+p3Lb
vPfv0VXd1uv0+l7Xs/JEqw08I5jmRKbcjnfSgxN6prPvulyWywbKXUBJCA4IMaZcqtvqkFNjm0se
q8ABi/RiTfzL2iYY9K/Z6bWltAPnXKPvHTQZvJhMJJGEjx9BalHxoQJEv/8OaT2Sz2rLb1sYt1+4
QNMkFVLaxMj51DvVpCQwEtt76SrmWjXIUtGhJ4wA2T9x0NVJRqcTUzdM0p7WLByleyKU6lD/HOJ3
XR0Q8oouxbVYpJSG23qfRFP+LpdYlgSIbIfyE9E42Z/MCKBQte7tejt+y3np3jm49h1J7/YdHhsv
5kPV+2eb2PW6Xsd7DrZ74o6uSoKdSH7m89UbAFJr3d1WxDhE9nwA54TM8yhRD3OySMYqygy58V23
Tz5gE9DFC90zMw3Qj9c5sQohOgo7aGaRmD4hYehp1+i1zSoa+TRQw8MiheVsqiYUu4hGCJActBVQ
G4YM9x3Qsxl2mAg9goOXxXBDIY+iFAZLR6cjSBKQ1tMgdn9SNNmFS37JdBAgemHHUX7AbWBggazg
i35Itknc9L5i9A9NPFiEjqYg/aVBTyZoP92UK+ZEBFIWYDLtOzKKi3oANQD1f90hDWpz5RIuMztd
fE58I75Lc4sIyFa7tO81p6etNy6cYq4ry6WhkR8KqoD0tN+WG9rb3ePgIfA/nDLa5tH1giEMu2EI
h65V/gVfOPCDvG32KSBwlgOdJchV5WLy9ZFwYnj6C1k+gEV4jAg67sjk+ARYe6T9ZNDAG3TDI44L
DMFraR4EI8hOrOLOjknIOdccjSqwu9KoXwPohi/FzBSTegVHVXQMDWnuJwbRDBpUgAfqZ4DEArTA
chvajXnvwnt0dlL6bMs35AP5htU9OLUuVEFI68nvOU3h9nggYUVYTy7DlFPZU/6qCFUVKdA0MUkk
xDA5fTLLAd0yPOZ1POlFetehQW4bzTxUgKGpdpEf2z7WyoWPi9YPktXM/myBExaZ/Z1lS8GVSru7
BQSx2I0K36stX/51ihbMMrdLG8nrufjt3jRfgXM5X7c4K55EcdhXUpQ3zeFI+BVSiHsQAVJi7xlg
2cDfJDNg1kDkKbOzAM1RmTB7IToof1g7ZJaw1NqHVk25z94SNhInEhQKVI4R/yU6ILc5CC47g8C6
kvILmYu69wBfelQiYDk1b69De0MorJ7g/GUEYyBBXFYA8CvIz5WdWKwRqF02tyx6rAu3eBFfWfHq
vZh5ywx7CMhVbrv39v2x1ubayttSVgMkiHYABBVOAZNK8QtLTtpJYaVBRoMYsOlT4UNCa9wFfyIt
JTzGQSVkdH9+zbgRVinCgUOau770tDKoCqSekSH+sJswOtPknXzUpOIhszZQXPo0oZnTfctAqqb+
xG4XZq8wkWNG8pkZWMEb7ZLJFzQUHX3oWglQEdTMP7QYFQQoCKy7em//bMLYRAeQDmjag+VteIAs
JMPn0WUM4Psw3gf3TOEBL/6Q3jiV2o8khGZeQcSB4GJ+OzrNa9p66lsPq5qG84D6O3V+t+nGG23/
YQaXgc6lB9DN6IRzb58QpfNNODme3ru+KVfghwMU7SDESGse7YsMv8gJl2XWSEVjkdvHYC41OqMJ
LfXgHLoiSawfCbMroZ1y+14pb9ZzdaMVxA1C0i6ByT2zQ5UdvjquYdYfMJ/MI0JGUMCQd6To65aj
ctQYc3AvihHgteCgrgYGzDd9IHGmN65fehug9CRmzYpCJUdv7Tv7xG3bjSmjtT76VLWKS9tB9X4S
rdt3b4ktwC107/4aU1De2ViUL7ED3LxTY/UmqWBOC/OMacMjboMNM4QXHvaZYjJskLrlzJk1MKD0
1gHdAD1Ja7FPyc1E845v9YA7QJ8doyDDoUzlQDACvdUuERNiFjookKcaAH8qlXmqghgxbHGkf6nW
7jwbgewBA39m5HjOUxJimdl3TpzMwfk9Li+yWoWyXMeFIksWrfzC7+YtXWUH8EgYP7fE+ZFgyWVJ
WMldyWD9HUkklNjGudw0zg1XUtxakl52HCkxvCTyYeWsnROg5Mcqu5EKZH0ySGQpS0Jplojg42DP
vxzhufEmnkPcCab3WBGuujDx9v6KXwaHlvuk7eJlJUBX2pmi4jSZgLeanw1fiNQhHdIZtnkdGi4S
UdPy8F69Vy/Ho+xJPPMeB9NkWeJToFit5b4LOu5Nv2NiEyedowMPmo5QNoFxNKQ+eQid16YFR7Nz
TkOjA28mnscrBMRfFGB18HfwMiRBPvBzqOuABHxu2QEggLSlkgNyukCWZATUPJ+TAvyAAhAwLhzU
wYtPjoaMiZ5K+M3wM2pE6fD1F06PW0H0JQv6WBlhOfXSv96oN224H4u/RU4CRuAhm1RLEDwbhQOx
0qd4/bS9JctvEixL4Ost8CM9YatkS7m8uqez4OTZKOHgRAGskaqxE/550zbi7NmSf3ZvVozR25q1
T+rd36egdY/ri56bU3NLXYsPUzhREDZnOOTlc/nZQo1cfGcsp+kb6CQcadN0CNWF/0KH6xo66erp
ZAcWj8OyOBerdA6N1FYn/qLkMIqZGNDOJePg0tl3p3Gsfcad4jZBTL/i+z530OoQ96RdVCfbUoAA
oUcKgq32PCUn7aJc8Ox4ygfAqjfqG0jzSJ2EVHONHMhAGcFEWIHA5Ctwn01vhC7OMuA1wfQ9Pk4Q
Cp0Vs+/QXzzWTNc+RWPvC16KJCRYLnfRTLXSXfdALy9BTfsAkYH4xrsjz0ukWSMCaGDqM8mt4crp
eQeYw3xS9afr7IE4AHvYaNLyQreDJ+a+c9WuGFHsWKXo4bkgfN/32HfkH3ucBO/CeDTvXKc6YYLe
p08GFwYiWOvxjgM4bvDbMUQISvkk6Id8951XDr9tMNQYn7bxtjRnH94X2jHgbLDlCbe6aBe2TMIh
7jEIRyu7axhFWCHA1NReiJhYIP66cwEZXgr4dq9ZCMcJV5rZnDAW58qI5fn3XrQH1V8F2tYCbys3
Lf7PAubx89ACRo5WoROwXUL26I/RBrJ+jubfKXuk5Wbs2cxi5vWI8VUbqsXsK4Hq5BmKYn8grizx
0qrYfvwzEwex4T9m6U5Z+qPMQcB/FANYB0wo+46rP2rAbJl8n01Q3TfBybnsGRuo/CPSkVeyuWg9
BbtWF5p9RHcohFMQItsfWMqyGKVuw1CWpDv5NHZpEV+mLr25ZGW/HKi9j13QJMhvY80G8t4AxlLA
OIfygIiGHCl30V6xwEWpmlNxsI+L9zm5vc+eg1DuhJKP0zp33GDwGAJC0gJAjTwExuCbZ3AQgL1N
uHLCnZA/gPswj+YPLIs34SweKEsMH8PAkSrSYw6Fm99lFjDbNBKFcuojvwqy1XFb0+/oRb2JIsb8
ZXH+MC/NW06lSP5RR+IsUlniKiHNNZTn4G0PJe/vUQsEYuT3KedbDJ4UQmLOYGlhSYdiDhPOO1QN
Hom4L6gARglocpRgLDvTF59W0sDA52IkgwHD7SeIFzmiop5s+F4cp9At6MbZdEYVxqs1CicthNcZ
KAjA2eJ6vzgCAlPKBWLYFMxvwhXFpmMCk4kykhVXcYQfC1NpgnYMQkomdD1PlSHSd3pzQPEEOPk4
kXIDBn4UjL6sX2i0VLHo3xl6UzFyypDXUxyV1ROO5P69oPeN5zqz96p0SucDBsKcpV3pSDH2pX/N
zlAKNG1yyeMk5xHFWJzGe9YZooO2aA56HMGbEuu/z6bYQRCcLN9roshsmWIag2llf8f9E7nzikFh
03Dap+zBB445qsquOdrvWP5Bch51eC9o2XzmZ8AUQMx4Pu5PGMg7rAbRGGGq2dGRvEC5HJ1iFtqt
YTHrU2A5/tHbMhK6Qc6xKEM+FNWizkzOaDSMhlRp5oxBlXUXQuuEnIobyyxxY2ywSbHCm3ByM/xT
dZBTUDr1qloet9VSPAySvIOvefw7/mm7xzWx/YW/kEBHkzSBfP1B5ksepl16O3L19j05PW1yw0kx
7htkenznpiWXsgI/R6n7T/C/zGIbJMCCz82voCekCke2Ba52hV1hbdDZw3fpGiUuymPCCNd9GS6R
11j2dsRVzXtnByLLJee8siBQLKX8GoySZftEqp4tuYMyPSOpGqL4NqOILO4DpeI1HqW1S7b+urXz
18r8uSWDTUuj7zQnSB7y/V7bkpd6SwS5JtpOcub2PVzCGAPj5RevLW+Gy0mgk1GY3nIavGVodyct
vAn1T6bi0kSIR27e8cPkbbycI47WoHFkTTsyJv/6nnGxtv7+RTGwOr1OfAgZNhk1NwE+Ft1JPM62
vAGfROYafo3nqf9HjDnWVpIDPmmuwkMRQZIHhtt613Wye3In0kV2deKdyjsCHbujw3BwO9tS9qPD
lO/7GYCkjJ9LqcQ9l2LoUTHgH6VJ5lKCiXIiFJOkF1yAenobBvqa1LvFgcO9ZVO0BUbpTwp4uh+u
dWtXUbjHZbYuJYuAjkOmDuB0fpkv9/XuNWisWMSc8WT73JIV951S8vvvhXFZ8yYCaDpuFeRASpTp
jsmkSEG0D8EdTxviVqlfnPCkuMnmoeCrQlMEX730LX+W77ztcZPugBqSXKctCdkrWIiTel5NenNl
HpyOTnvyWy3aJV6/Z0Q9S862na87QwbzSvHIZg7YgGLWJJ8XqxCDKHsCR4Rhi3FoHfd1yzadKftl
rmDPOyPKTBuKSzAmmDj4Emoz/1jOrTP769cGFUwSA+SUb+QIw+zAb6yQ8li+QoHdETOoEQ29MDjl
0mPdZksAMRxvdTreGzt0a+6v07B7b1xYCNz6E+6YtIz5QdvgxKWgNlas+b9POeja/mXo4DHAl9KL
LsiItgPx0nbHv5KlHK3j9Y+3oeyIl3bqBIkbI11UdmcW4kzFVSIPKMebbeAkkbSzPVe4q5f1z7Hw
fW8oFxHLxcSr3UE9rjGhpY1C1ICGkBETwRbd+4sPep6IzECxWYT33i5a9ydPLAGmkhX2Hot5p7Z1
KA/5XJsWKzS2XIlvP9YLZ/9y3lTZCipsRLkY7vagGBfjDNMbL4q1MFmEstAa5rPniW3Bx2Qn5cKq
ZVuyydgmr9OHHSWFwe8MbV8k6JWzROF8woYiAiR38cjxnGp3tSlWhNvkjeton16hPkhRsliUTnUI
gCqsxyXjr7GULEI4PKPftaVz0DtIPpKwJkDQg0PIj+LT4iHeFCMETYc+Dy6pffzzF0+7t8uATwUj
OtGA/5Gj5uQA63BikiXIYnSlrGlny87M34kd1obNjaQRmxDfmFFO7++fG0ExfiXhHx16EVpQG8mD
bwQisCcgTuTTjh0Tv1DfnmoDqJgEOmvffLvY2Dn0CwlIsKpCP5JURuIIiRvoPFhJ7EWMMZRYTnz4
c9IZdaYM/CYVKS3sMNFDPC8tMk4jFPLRIBjw7EaITAz74V1blAnYHvBWLN5gQvBHCMDw3j9cPT+/
WDm8iI/j463yJjSVkDAh/iFEnDxe++KDCGgG7C8oMC0CC96HYETysB6hnaybAgZpSALyHSfY/Pf8
Pf+FiiZBDoFLRc0U8ovF3iWskWBRarXiSAInILj6jupztPLnMM0JT47jmlrS0zouiN/8OemlMNNh
Lt7k2Xr63Dwtit1zTp5LEGlSe2IFtFy+8gbinhEMIEURllFAgcqX8Q2xFOfOueQMkLmu3ufjgprX
8mk1bLkA8h+61Hsu51h4L7DupRYD4LMIbyBVCtIAkD6ASJARhFgM1xSuJNkBzbc/tg/3kIhdbwPo
RYGN6icAGOg/lVDANSoBsAAe1KI8eOJSfqECB4Gtue/BnuM1PN+DEJ+O0mm1aJya19ppz6OtYjUv
Dat9qagwrYttd/g+dYcV4P21OAVXddekpLhWIHurht0h/4F/LaOapDsheUOzZKR2BCB6+YJvkIIt
/WVn8mQoU7SFKkjtjUIjFbb6w6xVGnWYSis/atYbVwRACcELp/cxygsyQXAwkIh9ajoYoJNdOpbq
g3tItYeyD1qRZQfxBGjRCsIJQsjPKgom1Z5qKfLtvtu8+m7rq+c4nCWv5rd8ffi6nCJOCOH7RFZ2
jyJjewNWoZ7CFBzLiOH1MIRYMboU7gvhgTVrvWhTiTPprcFO+EhKICNBSyKdn1S7gU1/rIx/hRc+
hroaXGhG7wmZgsYAMKKvFHYp6n6X7TVtGCsqU5TlqDdmO+pUQEIU+NBGoj9K21QLIaQy5yWhW4m/
ojRscR29DUTZkl452uywUb86GQQc9jv3rAWou5sOfOjmlULOZ85dcmmOKfDQr6ZBJ3Bah+pXzYVF
S2sWRSfqtdR3acriu64oRfUshons+Ogz3GWWUJMkiYmEpPD5FT7Stb8Np9K/+7GpLET73izdf+wa
LAUw53MrN+nKmyBPuoK6Qy1NkcZPiPA0hAY3ljHB5hfj2XGlfPuDRz63kEiTPbqoTYQWLKac2N/F
d58CO069c37BqaOonu/88dGSSPdzJ/2nN46YJLRx4X2MJ2UWqj+EXFhSzGhgE03QBNDMGc6uPygI
lCBs4UmbP/EMyoWZk1vQgcc6B7itiKk5g8MuWIYEitkymGrAMNXfv/i7dDrYboXomxHLi9COAATw
KU3iXEInmsm36h8R9zhaSGgrgPdxki0LInbJMSR8blqEzOQ1yqi+4oBsYW1dnqcH8eSDWLMSJBD7
jwwEh83NW75nAj1pwxdBSIw5UekSFeKxd4Psk56h4qTnYAN7vXZLCzjLDaftU7QnWnjjEJEHWH/X
L/yIBDT+tbcjsq1Ug14oBDP/BZ29HYAJD4kgeZBt+f9jTRGDNghQbLqnThQ9KJ4A/T9owjoRw4Wq
SDkQoDGZlzfsXZiFy9GCEdQ7yjVcJOIsUEmhwqFbCIY9Bd8AA+G5lOpDAeBovHqCWn6YswC8BpZD
h+AHCVVkXwc87iqi50VpqFEYPQryok8q/DmgCkJGQlquJfxPjpirz3dp3znYFl1RHLKG96SR44dy
wnUDyoDeCOhJAep9AR1FWOz4Nvl8gsL0Ui8AXoCKC8rKAnqbQO0ZfHmKBoyGbhog7G3k/mraHEQy
VWReDMomRKMykz2ChW8gK9avB7xbyDECmshQYxBeCqhsLPYzE0dRyEVAAjrGpTXnhdyYdsn3RwuV
t44qHWwb0ch3zwAs/1C8ZYQxvarwXOx8F5wkgyrWnZnKnqtA4uI91RQia+JrAfGahDC1EEALerKb
Vp+WuWLsX9P1c5lSECXAvTOYhZoELVvEhNT/fnAzWQ2xOGeVlCC8U1/r980igrDIFUKkoUxpwzU9
eDEg0cdB1B81yM2YJJgNtXySNP9ayh96FyjiodMWvyYMd+xkZgdr+RwwfR4eSmOIxkj4HeU5YmOD
BDoCeB1tbh86raTJp7jE7GNJyf6j6cyaFMWCKPyLiFBA0Fd2EMF9ezHcSsQNV9BfP1/SMdE1PdW1
KFzuzeXkyZMfAjnolYSan1Fn9gTo5IUnpMRdQjOCn8ZU2Sokl1JyynfnfrZ4J0Kb/yaSQKtTYypc
r1WkzCm5/is5l+vr7jYUbup58R7CqO6u6DZrL17wPMU64iShBakLCuPfBexBXXr5oP6N6QAFuiNw
3kiz2GvzwdlXSPkAQUvFSnBWgQbuiTJH99LVp4++HLMX8fItyft3kj7OEwYI5RAs1JXi3JvUjIiU
r2FtOOFiPAj5KAz/Y0fX9Ur9j+SP1Om9pmj4lCrhfcrx4tSBdfIJNQJ2PeeA7iWy0SbYG7SBplg2
CoU0MDVZY1P2Gtqz1QMtEGpG/jmP7/Q3PiOdy4YN0vZPpjQ8cT6Oa7JbTnaJAq6UFcnpqCTycmwM
8sS3/eIo4Z3p2Z1jfG/wHev9DrLIMZIDJFJENFVzUTagI0cBCLKmw8J75ZBwHm40WxAdgwvx/Svb
LCd1hZENyeEF3kjcIXNfr00HDdoPo4Y1V1HBLXllUj5+hBekTskL8U/MB3U0dXmYrdZ3CESQFp+S
9VUYCOjhnGwSFMjjtf0hIbx8EYSwDiBCy2LL73PFFD/5oBTH1XHFn7kyupCF8yzAkafHoZSPXwC+
fKGGx/Mxj421Pyafueq3l9Cd6CxDcBoS/uS1baXtnjHAHHGmTmusd4UGkKTRLSjuUic9DM15OS3G
aBLNn2vjL9sta2ICpHHyeZJ8on1+FRlMtstNyPFCaOCBbklY1D/+4omwiTBq/NCLvI3atvEHv6HD
616G174A8ef+ecemz+WvxpS/zjvow/wfVsF3Wn3YUrwLv8R7Qs3PcVAHUhEz+GAtmOcQAfylGiR0
WmM9JanbqyYwtWhT6L26KofluuFcjM0hYCf/tYaHntGHvxLdJNxd/ih/SFL87XVmNUfiA9CqAnox
hXZY7HR4ISjBknXp05yIAcp9ki+AX4q+4GGr6EBIkS8aa7zlWBoaKDR4VWh6gvAJwktBhMBAisZ3
uPOk4Sk5lH8RUIck8BfDlp4iHkqaBO+89rnnBf5vfN2RPIsHHMirVSMtfvRhRYhFAIBT1/muM5cc
TNlCYSAp5sitBuwH3BHxT0f8G/JsnbONgwPEkJo9LhRdIfxJ7T/pz18hZTNUmUgk7QE0CzkwAqjv
8Qx/gEyGcN4ppmCVvmt1qk6JlfiAxsoIXzBJePXXRX09EPkWR0JCvsxl7l59IYK8ycAFE/wmBc39
zbE0D70TY3pdqOsK9KzwPmk2z7csfDebSxnrSbnrEggjFewgKTGPVDvwHBV1GxbDkXGHv3gVUcOZ
riJakQJAzSGYI3z8MtHdzClNZXE+ncJP5z1U88QwXTrBXjPCTT4wi0QfRJn8fdxTTYfppaHTQXkX
ssrkvELa3TZeTt7yhbtFL+oPhhaSIFJq54OMBTP62/AX0IfAIuh6WDeEZErR76ngE9OSTSejQXVV
lESghUHVf80KmE0/h676MvdbUDz5JuK6EASUAJ4YCl+r3P3RuXOIGB6AUgTvhaJDASzJyABq15vL
/kOTgGGjkZI//FyxyZz4CklVR7RyGRggHbMq72i6fIsK47K54cfoym9BsqV+T7MuhdC84cCAZXI1
f1eqS38Gn5c3+7LMRwT/FdEumihy6QSiaFcjLkGJZMb1HNvuCXYcktykXrkNpRsw6EpRU0RWwqMI
/PAFev/BWRCTIcsTFB+l0v2B125ujktIkZQ8wSmImwsw99bstmzBof7u9X1FNvQW/q5aSYoCOU+t
bDr5kcw7fBykAKi+UnKlo18SGaE9kKfIE4WFADWW61mJYEdGI4/052UUF1YhmS6Fh9yTUgI5tUsr
ZSD5sQAaUuojk46kJIC+cs+cNSaXgAMLUiEB9Kmr79V9CdN5RCPcjRIAMAlVH2o6UufgDihrpZc9
Ce1tz+OX+i3thAJbIJ9AIRfe9OYzu++fpOz3JdWFDQuz6qOANKp/+b1vASTcJ6sQhBj1khlDWDfk
0y4k1xcY4NIYlfM7hhx7uG7MYU3m6+/8zQEcXNcqVJ/1a33qG/N8WKzbW2XQGRzG5uABcvanDIr1
Fc7O225vH9OnEEEff2SsBhJQ2/O0MzC2p7H5sIx5tT4utOlxp2D1//T5jVLjX76u/ui/U6DSYLw7
Fs1uNm/Lzzf/SJjbYHXJZ9350zEQYwOW8d+pv9p+JcWWX+tx8WRiBX3QBMsnYR3fqBNCKJ+rbwa2
WuSGaM02ydXyP4jE5iSHwRxe5rf5ESSYpJk3qH+Z+cYFbIAvMbgI8qE5QMJMkxpqANCLiTL5FzJH
NEoR6io+1JoGUTAED0aObIzxe8HQeEiUZ7jCBN3LhrQx8Gok3rf5D2lKUu/Fv8ybF4XVCYeSpgEd
5YcGXZKwcmimKTZU1PqkqXzOx2F/oANXpTOOdLk2IPC9qZHyL9juKHVxdEy3/UKP2mrVvUvSo6GI
YkdJ4w9ElJyBMjW/MWdUBqq82ALhJP4rzNHCSnlOXcD2BtTgCkBD3rTov+peEcLs+ivcPR/QxPkb
Cil3zGVz/egbPOnVRyE5uiUq0H1niy/4/pFTSmKxhaoH5+e6Q+B/3V63dSE3wGGg/aqN5oaQ96Hs
qxN9jaKxWHmapiBhwkHZInclJ6FNe6egxvd91hZ8mPYvjjm9Sr8ZoFdNpkCBY2DAz/8mKmDvdwrc
CyUNbw7M+/emrN6Yrv5E/KwNvZ9+hO4pOg54KbBL8uj7kjYDrgN+Ba2DqUGjeNzEcRApA6s+gVW/
vRYQp3TsCfJMBfIHrUWMOf28ywwzo21+s2pz6oFrgYddR2fQtkNUbTDdp0m7z+Hv8nanAYB2PqIn
usIY8T+YGIxW2VRyYDmYHO6616PsPZfZNt+yTF8iQ+CB87ZTF6DgccPmZro6RTjpBNK8dt0L9CYM
a9M1sm2ABk++u+YSkns1FPymEV67+q6ZZLN+toERn83AUd6Lxg6QJ5v9htnmQVAPCfhplVi2eBU3
0XB50ScusCimAwhRcEtycKpql6BuqIwl/f6Xzb+kj6rCO0rpjpCB66MwSUmaP0tIJWD0FD5BEwtv
NW0Bjoo1PNGhRuEYtPBHio4wHIT1jSwjFNkRHIcbggFgkf3n0HtDbsVoUnkDLQGylvITWufEiGSx
rToWJXMQRB7EmgjuCalO3PRtSE/Ymq+16JAy/hrTB0n9kxfTJzxo5qjWJJ3zSADKznA1Rn58BwDY
3qFPQo/ApgUZnhr38AVNBuM+yUd5CtkQKgs1V2qnjBGiwUwyKilIAuv0D12KH1QMi5k4g85QGZ4m
p/1lTzmb19L71w2IIsDTdVPM1AXBAF0VnCf6iEin1LqViGyKYwdCwUEkgnhsiBpesxNqHtmIF+Og
gGoOi81qd57xg3R/NBacXSIMjjIf/A7uCQ45qBHYETbgsQGpW+1UCP28C7paQTvWx/pYRcfkLCo9
vAaXRcfSv9zuMClmtIgVG74F97lO9c6zOr3jc+AsY1HRbqDhyKrwTlWddsFNNjqgPXLxL/5nBjQ7
YkP3bvu6Yj354ZIJUmZ1pZSu9pk0D+HPlm+pHpQA0FKPBuuh6gt1xyEvieqfpWzSQ0iNoslPvBRh
UwmMx02Sd7JZO2vMOHv+X58HK4D54pb5udcGrAznSOBAV9iCg8q/CQr2hAsT/CjAeUAFf3IhNhBD
8LPQmKDWcOG/zMPuAicTqQNYn5bmBp4R3KwZhY3BDQfMaYWPAHj0ovmS84vvrHkLON+DNIwKXn0Z
wPGnlG/O2Nbwi6jQprhbeBq0CdE0SfcNTxhEmfBvLzYAVrc0Vx4nFB9qYFquHtUrGs6wsIChWsJj
ao/zmT4+d8tFNhNHo0ubRv+KUEs7XPXpVB1QQaAMBr2KCOe9lw4yuARQn8DkSFxUqjNy3ze+zxlr
ydVtIG4ivksRjYdxX3KzlOh6N8hFV2KH58Sk3QrAFkabgslriIbjoy3/pL9r39jDPuIJwHWrB8AT
qPCRt0UBAsvH3bIg3CohLW2hIV6Ibc12BOY9TmR783psWBSqNgS2FCuk2gOFjFJd0a8rzcaaxtvI
nFWjCp2AubGvRr+whk7Pu6v8CGTt1+49vEf6hOrXjJSD22MOISb7sZCaRqsrPTB0ZMYMIcMPFGP4
8ZSdkxc8hQasDsqGM2EqfNLmuKTDiw2XHpaPDXuJjj3ZTVwjlYdcIm46NY6VMOpEd4qxevSC1Suj
oUS1fI0qDDWkd+zrUtl8WTza507AhhYNiZBy2Hv8Eh3hGHpWGhbgk764fKvMpGudG6TOO2n0XjTx
XSGJZTsyavGoGDEps2LAkg8cnVbMksDPe/slxpWVm7Dl8E3ITIF2Cv0F0gzATdW9Uelqh5knKSpz
4F3qTYznEhqNZKGHCMoArJUL1MUSUpwJI0iaV7Fsda4oqROJEOXRI1wPQZuEZHbEA8D6qG0gyC5P
TBhF0i0oK6cRcd8nuDl0nKF08bE8oeYskBAGT9SKLv7KOe2xEBMp9EhQfAK3esB0I93CkopVfYAE
F+G57sml5xpLLhknXx2/Kalf1vep/CdY8gECgZCH6WDAJ5lz6QZuepdEBK8oyMLeEBbHIahgrsj/
v5AuGJlS8z4OCYp70AtevCOIMXnuL4bbwh3L1oHxCGtGSBWYXtpLMSX8+RE6CEeH9J+QBMYVxMsm
dUAGg6GSJZwgabYSjpfAieKgVVsKrAXvdBi2/Ve88g2uqwhv3M8n/sTXcdanbpkYkRTSXySwNxCK
Cyg2Zdea9CDd99LdDDCHmyXzD4SzUYSvuAhlBR7xI75PO6nhK2nTa9XUEvFDNxJVEHmI5gxpZ00Z
PQv74TBUUtqxfWG2yNMUNozwXh5x5QmRtgI6rXkEEFxBzygE8C8+4SNTpRbwE4IEHQoMJQOqvVk9
Ab/+QHCAs/kOX2lt+RcQK8AOID8YDIEgWxk6C+TulQVAw45WSfYFQfpHxMhA9Wr8j1/obEFu+P+j
bi4gSBaIH0TvK+/Dm/De//4u/3izt3zpCYG//oTvcYl8ubltbp9/XA+4HNWLqTk6TumPaC+FyPeZ
w2MYfeiMaAyyuDEo5q/tY2ss9eVqoo2KeTPVRvIVaH+0XixbI4ZgwgC8ixb17QtGJljWY94YfLbw
LB4dwWVByvk6OD4wHf8EfTuwYtQjaPX7+wiUxlc/W/55+uNHwMP+UTT45AamPn/MW1wirOf5Z6sP
Gr4+0P1ee3Bc04deP4ajYGUUGbhFwJM/YCk+3uBjB82AhN0xZr8bQ0Yu5k0lUKtSZLxHNIPoXg7z
qYE4Bh4A2o6wntSBEmhh7reHeQ/VwuAdVd7HgdtFWbiuPluV83FOU3SyudEsRtbcodbmnJyGc+w/
pib5Ulg6qoemo3dw2i5y9S71J3rgvzaTBnwlNpIf+vC9wj95jHB0sh60cj25d4+b7/Ad5TF3NkQQ
AsLcYUDvYVSSvEZ8MtH7+YyYlAbHX1CiTLpUXbrdY5Dz0IwPDZpsLYjieA7TzXvmuJFUqbHURmrv
jWAROUr3GZjojPSVkAlEqdlHjtl/eaueGnH6iCObIF+3xPjjRUMmyAe/frMPIZ8RJXkv8x+ePMSl
3mPEOoFU/z47+8hZWV/nnBS0oAxWXhGo/Zb784+hFn2ml35GfNFVont4C80oHyKM71ych3/1ocB7
d/fjQCUeMPDXfbNIt25jyGg9v/Ia2AWAJAJ3IPEuobMD0Zzv37vvLkKk9Db2VsPsDjme0aCduJF8
B1rKDn7NVVQGbXX5G6nDI3lbYrI4p6l0nCiByhLfNp3wyDVobhkf+8W0NfiwPQfoyHVpJ2wlNJXa
T4ehN67mIuAZXpyj1wnvm9vm3jXch/N2xaI0Ii3tBM2wE8Puf27KgNF4tuGhdB3dYtNnXorfiB/R
x28ESv+QPmdw/6nAQOMPGYwVcCgQSGZcmqPEz+DgoVPKwjQcNJriKipcw1HsvK7fo7Rhl57RdOgG
DBmA4DBCxjtHuVv4imM6yDTzOmbYHl57jQCZP7pIS0re8zuDFqxrchq3IsT02Z0HT4k/yKfGz6iZ
crSjTkpBDjtE4dOvMJaMyez9OBe3rum07Xe38BFNds/rhRn93LP78IveCS88UGlHZTink/uFk4Uf
R7eFYdREHIV2k5j5MPbVL2fvAMXw8LBRe/rZpZkkRLA3JAERBnb5B1HMdERKDd2Lb6SNvv6tm/us
gwPoEZmDzvLEhvm5L1u5W1eexHtM64ZF/1jPYARzwJAat4SbA7ObdNhnqBbcl8OwBb2rjG5u2+2E
30DtMrLUPUOvDV525l59nkPQClEsxhhRIpxqqe7/CKyPuOlXKk5ag7pNCofo0qtrhIzICQ6DG2QV
sj9uAWAw/CyuwAUEbmCW4arcHUZKePL0mSxwK9T69wBRdVqcdGhzSNvPXzpMzqaHAOqgNaIQkccq
xwhxPx5KwykqB7na4OadvGvv3c0nWl8dNhJKKz118PEa/GiGuXizIxIlVodm/PA0VuyYHEETDkHT
gq7ttxJ6TrUEaRPknLTkFby6SiL5GO206OxBCvdX7rXX4ZExkq6bxzqE92OC03lOW1ttC0+bOh5j
X6HEhz8e6N1mAYKDLwdZmdzm9OUQIwGjWk0vE20ciroeo5t8JJCY3Ww3d4rXdlshxiU8s9QXj+Xm
XemS4ceKWETwiphSk+7f3SzMY0QCIY5+Of7oFDKcICocHmnwDFZJi7lRXbprnXf6wTwWvevk3JML
NzAMX6iIP09KHbyq4a+WTxcBciifhYcY1gnqKQwgHzaSq9AwOT75zAqo9T7Re7dL/zbQ+dePp/HA
ZvO4aDtiR2ghcuAJcmruwf6GcsC+3S+CsBxMLELYflqHDfbus+gEDS5h1VNG779DgtiV33blYlv2
wWaaaiJWA/k/98imwH+49+DH1v6NHniZF5GVVlPZtIC8uk75afsYMRnMopcM6/eO7kHm252QAaCO
EsgvPOCeqewlc0QdtDVqpa20CXDXw4JwnNmG724Z5NHL19xv3PFbvjag9zzB+eCNFOfsM5gxgMBo
yJFwDim90wHeENP+dptCOLZBIFwap+xzWM2/Eedfvu/faa+md+kZvTw5IhqcWGVWgEtBT9aj1pbi
FPFhrA70Xjn49ZU465n9a6/o3WhawBB2aShzFZ95kVEV3beVacMFaS2ryEi1iI46llrhNp/BaSae
D9WZDtA5tXNcX89MVwOJZTXIn4S2dC95D+8405NV8g2YaO8igZjcwkto4HkHzaii0Gx9pmbUwKhj
m6KHTZ3SU9hHh/ToFD4Pkt2DNLRT0ndCjSqs+IxCce/29yFykYBG6b4Z/xTrvTNtIasBDXfwuiEc
IoRxIi4u3fYAYzVq+FrIPAwLBSlPLkHfalGFmZLVRpmTfSUH/I1TbrNuTNN1C9rucKJ60onpLct8
k4EgduEDO8hLOGJJaZ2CVk0HjVvaNIBjAnK/7GZRFp17596F1JJnwVFjnEdKUbxLaYj7A8OwfvYp
/kRqqCV3BzlP7+MyzMEBbZw1e2XKMLvg4Z/S4mYrIXLSNnZloIzqbeXIEnw5CyhaEWsfk0OShcyZ
7Wd+ySK/fDyNI9yqzgCwGhBaizSbUZG9MjD7981l0xhesCQmcfVD+CguQ1SCw+RD3Y5pqBxvatL/
Qt7j1FiawHuErrWvk7NNTda/x/r2EraiZ6iyCgaFE4fG+/Dra+xyM1UfVivVBxUh2SH4OQWX2KF5
tz1RvGfw7pr9Z6D1j/iX7yCDnrzqCV3GnJ8SNTL5vXOsjQ5/l+49OLOWJ+fja7CsMCiclx7teM1+
M2Q5eEgMBMDeoxsx/IC9HeHlat4J+rIkApepMTB678hwaW/0CvvqKlEZK75qnZyr3wlb4T34+lg0
rk6PVr6QclAMdiR0UrzOuEkRIrn6N7w5fWszheYlDskRZChF+h7xxUC86MMzRwxU9lW7RVolrS6M
AwnVBcrGLmkTuFzlXEOToByWifh7RgMyhABDe7B/bjN6/GXrZ8wsQkIVLGV4nL1Q3gbyH7RQ3Rg9
sSsKVonp6uEt5k/4jO8hkZjFIAAXG+dKFJGFhOPqQGz6y6NWT7zahABP54nVcmiEdFAysqnsMKfy
4aG4YFPMdAT8ZH67TYQbdMZv1FDUkRYyKYyHWEYN7u1GxMkqlEGB/0bMJelEAOouB5TzQm+yizq9
R16FM0HnxTfjX5+D6gmBW7oNJF8jZ7S/ruF/kG69uSaxduYiougqUu6oYBCqzoNIm9NCUJn1kFxP
vn45eBPnNPwb1swc39yGz/VENDH/vAoXf/V+XXBIH5Dph61z284Bx5E5N1tzGP3g0PuL7cZRoyV7
nJp35zPHXtDJNNDJHCuH0S8R43ZiVG2DH/wpjNkZxRv8Bf46yOIsfHPFbf9a59Jo845kDCE0nYxD
yGoxG8Rqc2ltjj+aEhzkbK2nKDKPDqHCRDTnK4EeBvzZfSIJvKEVlGcQN4bneTlQTczVHXmbWEOF
q4xoCrWYHpMwShEuH4zjvuJJGC32Di13oUNTrM/70lpSjSmEO4Zf2hSa3cImrLOp2TgPxyStkY6L
awi/RGFDqrihFk/p2lP4v8IT+njnUEmfcEjY63hvoIFnQvLEGa082vqJao6OERge4z6w97bYxXfQ
xqQpnkn8ncVNtsWV6WyabY4a0Ye1boIvKu7Rbrnoug+0wdsrxH3D+qV5mLdo0RAhogDEU5X3cCQJ
aO2a4W8E5aKMcpIf/CYrWVqTNdibewxfLgJCf0p0IazGlRKjfxZ0qh1IkOlxJbcubFaN8dfb1bIt
jP5tziShEWG0A4nFovLlIcjiH3QbuVDra5HjEMoWDpxDxhx9ISH86DuE6YrXluPyjL4+Q2f/+ViS
uUgsHAMardIpvUb69AyLMrD1sJnPQJB3h3q16IT8IaByjo5qNXsaAbZxYr1Qn7cv/cqlN9hZBU+v
YiuomHQkAPGsxJhmmPkZSds7+hDG8MwIsBr+M9LGZHj3ACIOG+fjI73OlUPMjAltXAZYK5wRFO0d
piPGFCTfDvI8fkaNKtamedD29ODTY37wJc2iA3nhO7h3M5637oOhgJKAO1Luh5jGHd9dLYS85T/8
lk2Jz23WTpc8lpgHk4dRLtWgMSTdNB1jeA/AaAnVT8nP+9L5r9ydVe8N0tSBunakd/AdnecP7+U1
U2NQkC3LmnCeMVhl8OySKfeJD9Rhc8HU2k2JlBhJYNumiBlo94CeDMBuFpEiGsxF2pVFgPRjIsPE
+ZC5ih10d07MEGSkGwOHPr+fB63FY634c7RWDjINXd15OrPCmnVsUd692UuTSya7IYCFzYYF3KQX
vrVi7hGagYqNXLiFvCm7gSFZGELujL2BW3felA3Dtl3aOmAWkqdcJ/Q3dgM1T/vAPUFRskuyHIyh
k8NIveMqpZ+IJkO3aS1hJvNK6CNbjKagQM7NWR/nZkGsRwzXQ8/UhpnJ24qRlDBjA25ooy/pPVxm
UXlP7+7sEa4g7P9GWYjOu01BEioNnAMADMry1svaKvbFRzbLHbOhPWx08LYlsZW+pa893a0LawQA
S5B95425HoqiODpZDHB8S7FPvEz65d1bdQz5YxkRYOM3mGSF1dnQf9yjEm3Vyg/gQPgLJFls8eU0
jHBrgB/OwT1BaNhQziJLaBAzMaGI38Fo2QzkoxPu5zUiwIbB808lAEY5lvBzBZOWzjphJBVjaTxT
uSfaBWgmUGzmMi9IfmjAVFzGJYfIhFnpEhgtkiQBIRYui1nedDnf/T2lVq9PQcmRR3kJnsO7VXgQ
g6EQNnBDmd8aPzhb4GU62uZZWMR1/M7AgjPtKNKphxoCNgCGmguS7LQdxSWMcHLQGerVHbfoPgJk
KklB5CFWuDSxkEhEOzsIiyCtTRbh5lNlwcMxg81GaorUE6VuUAbkJzjkhB02tXMiTqiyFoyXEKdv
7VBBmBdkT7SjWmpEmDnFovOcpe2uY03PdqePbhTCJ9LH92CLibumo5DniGTI7hZAKXWqWKxZGV3+
Vj3dr8jtpMWAXlHurkmLFi/nMF+U7KTJpd9dhTgBA2Rzypwvvg9pz5fDw7M7ib4ARGdf/vArV66L
x2hno5weHxo6OB5itT+LZ6QEOXhBRZvjbQk8zMMmfSO9vXeb5NaMQwppqXf1SB3kLLc5L8ZfhpYw
gg25qBOXdlQ9CkRU/MjwGMDDk7+47HWbfuew7bDavlDJUKzEndPky1k51RkyOyM02RFG3EYtjHHw
YRXQPgJbiAoM0hVAVlQaVXpceBxsO441aTcqD7gn4Aev5pSEr65JV+6pR9sKBxRAcPSWa4XinzNO
F14b7RboC0Rn3JbJz1BMgHXjPS2cLut5DJ5sR9aTi9N3bUdUR8lNJftzrxLglK7O2REIHpibHkKA
cXiaPDlkt/DEsiuYd8quU7Bb6GIDDf4zCD9cN5R7HJAWoophsM/ohOPHWh7kNDr+pYnmzv43vZzC
qfdeA9bQp1mk6BsDNJk2XAZbtzr2PufZZDabw5ECAYE9v3Wx5ruSrYNSnV2wLWSjcBv2wdfDBrM6
fISQOFpL9l0XbjSH9Bd/xidaS5lXTjTMKB8sGz3JUiDm9ZgRiF0B+kXb8+ivxhC8CLsyNptiw3CQ
XcVm41aAE7Swxk7j19zEXEJ06Umc/CEzFpNbkY3KNj25OlcGuETXuw2hOVAsqeZcORQ0f3KuqE5z
v9KwKafg6RLg4ikZTegCdNXWRm6UFg4f68YNIDVkpXsIU0Oo82zThm34DYyIYu0Rz8JqCagghlkH
DqiIp6TxV5qVMKz1vszq75rWnf3NIePZypLTFMu9Zjw6mDbsIUoMEqPhI5ZLaBvWZg6dlKNPjM3h
lQhcbJYI1EK6CuUndJFFEqxUJbAlPw9apEES9uL3A8nm6FHGCt38im3+CJoJpHcfZQh2Xo188FnR
Ne3C/UWEtNzxRhoMpKWYsavcnqw+T5AnvHyzSoa74rzXiabkuB5C/fgA1abSwm2JX0KEED/1RKcd
TizbjlQGvBVea+9mpVDYfNnyTB10OmySDVK1Ene2sAfYwhDJBcwSkrGsDHoCckIdncviYPiVtYXI
Hz5ceKnc/o8FQ6uxfk/gdVIS2HDWXB7aabD5t2X1qOLwYlv5I3bz7AuQKb5kOSbGtF9d5K3x7mNg
Y85HTtZG5cIRFQbVHm8Q48KBt8gVCueFyXs5S/FIGjtIXNadhz6urP7WsEqPcru154ao5PodXl68
KnH34GMjNOaYwzaA2ckeUoG19vvZ0zHSpwMLDw8lD2N/tDY9uc5fCsGBR/22O4EZn6w5L4TLQtjD
xXg7J2tAwdiKktGuy3xNS4pQ6OBw61AM2ab4/iFBo0UBxGpbfbwZlySeSbU38hbzacFr1G+ApxAT
f+TlyS75P89H1pHhJviK6dSUd32hRwIzmt15ASeRcA+OcO00SF7tNs2FRkS2zPGCYwrWxjMjdD8Q
qstrQmKlYErBcokboamPfjWs881GjbHbcU8+pVbcGzEO9DTeW/YvHb8gk2cfhSaCIzqvqLbQrMDK
0FGCq6SiYsH64SoV/FhFNCphmTF5sAT4SYvlUtwTKvZ0uIVHwqAiONpPnk6Hc8jmBl21idijkhtJ
0XklcBFTZ1iXWJ4HDZxcH+dOrTFBWQ/CFKJWrsv+QDkhi9e42Ia9ScGEsVLDepdIsCdWEIavrIA9
XiJQRIyjBFR3MNioYtTbjwSFTcoTYR+4R4Dkm53OQQJJleDFO6iJYls0eYyZ8+gy2I/VUawxlQK+
8/MM6iBLYimOT4j8LLdX8Wfxcw2v6aJgb7d58nKnN1/6GJFpoIwtB1GiskuA9xM9mS4uzioChpXZ
6FLTpi80Ek6mvaVjw2mDXSIHZVE440aYbMy3gOKijz2Ljs51LwDU10o++FQoqshkK64aig+Vz7kl
JBfu9tvHLgVAZP5STMibZFAWSJas3Wf+BAGBPPG3vSNFsG8zFjhhyCcbH7PKY0zFKzKl5NWVNYW4
P0ZukL0sNlIAaXGCD0cD92+Fkg+gzWkt09xDySKBfnAhczd2HfdjjcVEs5z7Pk1JHijovHL/z6Xo
R+IU87DF4QIBePc1EYuchLf7+Rdkh6HiQnjDCezPG2ZcWWOYndaHwj5xuZh5lJO4v4s1hXpmFbax
+Vq7bgub+am/NZYtVocnmIFQPJy/VUf+frwUGF7CaDp2PMAQChl/3alslZ8nDf9GZLJCcsRTtmk6
Z9CE4GC48q/ABAewF9h3pHR/DCjjSLPCHCWJAuiNxQYjzSLOOa6ci5gyuYyt7gzpIbXQqOaoyPrd
3WZ4kRCdSgyvIW7m7GOPryDqH494nQpz/wOgeOTqCZ+4UzWS86Muc3uX3TgT092ErDbMrR2k4Noj
6mITWXgJcWmk8i8WJ4UIDAsoZjvljoZI55BfLdwtdk+CxH8PtD3oWBvxg5TCOM6CRkh+dBlx5Jil
A1SCLg9djNzkirXk4NFQOJPQhrYPngEKYJxUrPzk4H2tCewtOxkxC5hf1hkuzDvJk+KVfGyNHEI5
W2Ui69szrdN0GSKls8+cUJZbYg4cW08C5TefsUgDpDDZxumYu0kMB4cUpgJ6pcM9wVITc6/YbSes
j77kxJ1A70HVd6Gq2gh81R6KhjQ6+8SL1AGQtz/62+1JLIbcuEnwQu2CpEhKWRQ1Spf2+zo2utm0
T/MICqa68LukKB58IeYm4L6BqqyUFlEbQ4FCgssEOauyt3t2rsR63KwcwLsrIgUvTyJBOTvIEvpy
UXf8mhzOppMOJQSVRyLlqX9+mRocZvjLvYWn9IvtHUC9wfCS8lsUkchdyi7BRl/yb8GLqJ1xcc8e
0D2BrrzSkqs6+UN8LKtM2jc6U5whpmk5dC2w5eWJvntAO+TTHU4bY2yxWYdIyksSaHVSskTSI8m7
70BHLR6gCprbSik8xde4jCARfDGrxuCQQKGybojLywpjhiYSJahsd7oRLwkMV0azEr63ZnKRK+eI
Edvf7bTFM5Syamf5ctnv9gnjKUZTgjEyTq5bVFx+nCl51QupB2OlcWUHF/kcnKNAotSq8V5yeQQL
4m8ra687zMcl6RHNGGRIrOGRJ51Jpstx6v8k8Q/bXtu6O1uaSolaK/Kdp/8LlGG1IccYSF83LGO7
pvLAxpDGkb8GEPDKwSLqIJgvwNKGS3NLWHnoefvNxX2WEQrON5Bx6HuXkwLvubb9qI9rfCIMGzlx
MOSt3EfWzgUhhOgsVR4KbtpCwF+KT9TiQA14/yNQPlbYghUWIJHk/7obkwwdVsbTXTZxmLeerDOY
RIVfIQNguiBrKy6eDJKzSXUcqM0d45aIqj8Ibkn+qItXPNdWX/IqrtLt2BrldiNeeeRnSeYhDgAj
rfSlPkNDH8WF27T8Qx9rrQ+o08prs+8JTUjgxVfBu2UoTu3UH4AJ9JCTTX1diq40spS+MiuB1CV/
Wq05AZKt/nuIxCNs0kk7lMClGNG14Rhs9MGJslkNmgVVKtGfzZBLloOtCoeQBwmpuAFIQndP7fw3
Ev/TuEtkC43NUSa0OTuHyYXtdJUqQCxSVhIHIbRHKTWfkZuC4Tz9uuDHZQFfgeKQb8aw2DEnENXH
B/8VfIJHg8xRrMMLDV62GwUyLiCF2uOYlNgFrGE5gB4sgorJT+ZddDuJcMjI446h7Okf/CwE40i5
CFOC4x4NKnsrWbqBAhmPj2UznBYHgIZXG24w+bOBYJW4SPmlg0ueHGsJ867CX/cNto2P7tiM9EL6
m74xLlcctAZTg0luXCBY+lDvQ5PVsP2QXXtb1B79NwGvVI9f3X+VWIGK6R2hdSF9u6lMELn0AIL4
I45A/Wu98Uc5HknzbokQ+uRhS37XIIMSuETSVSTUJWfoArqQyYvKAceSTjP45V25yFdEmATHv23d
PM2uqJBo/im+BhK5QMBFTmIjHlAKb1PZ9bKpZfQX2qhEqQo96eK9Hm7pZckv6vQKl65hvBnoBATn
OtIiXzpgveA58erk3P8iMRb95IrGiyzLbw5mzQEgQaLN0z+nJIjsTh4Zh4sgJwSBxlXq2INftEoZ
gzMQ6gf7mGAaA8/0YnIysC10K/B/Ek+J0ax3Ig9JmHpP0ephk4QbzKjTIjBn4pgl/AH8HqZWI2bB
nBL/ctx74hqFWZPR5AUXlhRW6hxl9CSJw01JfioG7riUdSW7dyoIBRIIECFdpoJ/rbCQHzEWIFHg
zNTHW4Ck1IiXgLiEIL68Kc7KgWYteMhdDHP9qhNZdfYvKAaT4zEHlSeRHSak7dzJgOsnWIzEXFGc
d5opRVRiaMl0JBaszQqmlhG5/xABYatQbQMB60rI+uoyTA2rAribiOig4FBNVu9fXnkAFuB1iScM
qhYiRcbIt0E5MYP23ULG0sNaAMMe1shzY93FVjYSndAUghd9RVfSe2RhYuAYsBk4/A+hVrDfPuy3
MxJpIj/4JK5mPmj4BeWijA/OD8kKcAKn+wTYEb0shsX6IG0Hwby8Zp8qGpACCUAXj0iyzSzoficu
arfzoSGx4aJgg/WANs57MQo8FuAZo6PCezgk0AchIuFBaFfkyUm0tfm6akRr53nMyeq4wt6ASER6
9qzhJZ4gBW9IPnAnzqE+6Iyk5NjkcaFM1wWMkaUGUnlAPxPw+B2J6TkmMipRJxqFNcOFCnJ5wegx
5QHRlwtw2NnbMCcBRiI7BLfLAuM1uWhMB9sJH4AqHlL6HBxJLSts6D+w5IKpewRw69WQDgv56Yqf
AnXEgdFVVyMZ4H2ceJCBh6tFOmYnc2DLkk+umPzZ9Jv+yy0dwzJtmpMZ3ffoqv3mkLaN2SpogPnR
uYXFRT4OT0bPIF9ZBYewBCy/CyYhtoJZLC2w4gNdXtCBMVXNYTU40cvLJGwY9ZJ0vR2lh/w9qCO7
mA1CSMgpjVog7qV3CSkV9VtokFS8mEK6K1iBmBRejAqj3L/OY5RNKkCXOAQgEcIdZGY4heKxnjht
0F9PFEOQO+JixR5KnkymG0meWHelkrT8w6no+cPRMPCUQWAIxni3CcIxNNcx2ug/ms5ruXFsWaJf
hAh480oDeiOKkpp6QYgSBUeA8IZff1Zp7o3p02emW6Jg9q5dlZWVSahSV+bMEQOyvxq43l9L1o3g
o6CkW6zEKJdENC8/wG2HtI5JFD8W7JRvrX0sGGE9aUuyh/RTFPVEYhAnbCYHZIBRwUxGBvlqugf0
SxnjuwqLBO76Slxf80101U46Vop/IjNH3pPvvRm7YoOBjkg8ke9IuWJLLboU8FV0g9BzZYHClppc
mRShySFPRf5TKhx3ZlHI3GcGawLpJ9Gt4/nhz7qIFx7PQZ41p/y84xCVo8LaCHjBsSGfw4oG9Of8
U/YVIwIYESh0+eWlyL4RgUlqZuwXxUOSBGYa+FwviIIsWwQdWb4BBHGxK0D5FBWE8kXOIABFzvdq
+/iCowtll/F6ZNYZ8ZaODEWYTB+JW59kUqDDfIoYGUpqKhkzWAFqJAg55DBNKpC0GqMrnR+BcBB7
owL6NQG2ETNCDIg1s7pzL2ShzF/IfTEkBCNcwioHEKOUATtcEouO41vOBmk3oCVILlSW1LKST2ao
E+WccxLAwS2pMAQog+YNWVrSqX6hAeXRKtjKkMnfiQM0zAwpZ7Cgx/KRgkkFO6Foi8RXzLNB94hx
BIuLQr8ANpeoZQmlm/rpEOzyrdCpkZB+SZD6logswYZTnNRJUlKmxckfTpIAPxBAEAAhg0JBYxo2
brFyJGoC9prAk7DTcJiFhMWPwTSE/x7QINT88JSvBFsx4OUzZQTgfAeUoFKayxDb+JbNP+loQybm
O1gLvD6yjy+by5JWl4gMJj76lVP0FMn/hOtOQ4krMSTao7koQDX864CnwxeJhCj1zZW9d5EHEqwB
+YF29XWC0ll8gpHGgSZIITuDPVJzzSIfJp/Hja//0c6ijOgXBl72qFEyRItmpLatGZGWPzZ5LBxZ
dGIEWm7nwll1X9J9BM8/2/PJ7H58ZLbIC7yjqTsL9/AL1rQLOPIQG1w9eO1HByzXXqsgMegKLqqt
gUwgNGIDnv6A7lO2kwSl5vVHkAFyriuAk/YH6K8l9jIRwy3CvoeOgBxNA4TBcepCN7NeB7iVHgx6
E1gJNU62Dy/Tj08Nh9CVBz+DcsjqsXmccogyWwjJ0DsIv7JBbkb6dFLnJewmwcmLqyxayWFFzvK/
qiPyOxBEOSZKonXGBJxEJfOYcph4J3R/yIxR3CBqZ1vtJV8SAP4OIBEctbkslLEAvsFvaLF4fzgg
5gGkXhH5aLOUpicJFMiX4JsxNxxgK2YzxCZirYyl8X10bJ7XDMkwKJ+EqGjWLR3m/SRkcglEVDS6
On5u/tHwF5w4y+ceI4ulOQto/bFVadKTbPw1pUgPk9kt5U4Y2aICoO7/qpaUgv9VLjywOYNSoh4i
zw1DRKgwqJk0/yRH4xzmlEXdDQE+WUMUkWsySJB9eSQhvwO3Mouhzr1/0vWgnMSljzgneqi8X2B9
RMpEc1XSEtnmyNux1ZkVZEJFfAwFHjTZB8J2GWblu/bPpOGDwN/4xewkEStdqIy08Tbol2IpsuSg
J7xKRKEwkWxxBZER5TJ3Viyzf38zle5WXkl6E19ANGV5zVIpyhqTePRXFnAck+0v25Ow6dF2IzNg
7E1eK8tDTn6ZdCOOs1AClCHkxxnLcL7y5vqFoTuajYzmVbR4pZCSPgfjlAuk36jVmOn505xjsmdK
S4D1wF04e1nYcjf6yj2Lsi4Vw4aJb8KEfLuUHjTa5bKZImbQbM8qYqhtF+C3HHE0psJBwUae+csP
YbZJ+STXLaeftLDDBRDMMVwEW5fhdrS6EanC2g8NO205XB+sJPkBTNYzk8Qi5bmI9ThgLG/J5qob
tGBYhPsHRxF3LInN2WBRmRw8IgPsYstCMwHsGLv5LWFaykBgKBpzvFuYCrCvFrQ4eiD++IRQ2JSm
pGxDVh/PH/jXoUY+Dcsb5zowAsAnKGMyW50PsmwYjAevOTKOfAHSpe7byQ4BnwDIEPQeLJSWFvJz
TzlVZEOCQx8D/1hOCb4CttCHuB9O8rXSOwA7eAMz+JAw81lPduXkMzw9/8V7dcp/asvzX9GNXzMV
L04drKV/TGzsPyU6Mu/AuKEAXgT7jZymf6j6AQI1S5SBF2k/HA7R9AzIdHpMzWPAbVDTTlknwslg
QhGrtxXXspNOnDI9tWCtviioTW6kTJ8y0iXQTAKgwl/T8iXdOSUzvp882FcIDzEl4Bkt+AkAsxQt
yaxCQFxuTTI05wT7YcEwurk6lqCaNakhTZ/p7QSjYkd2t1tgGbP5lhaEpOuuDPWd8usN+NTPOMAk
IckW5pEvmCe40u9IbuL5ufspXuXhAeLwIKNDuD5Lwmwsz///kohizwn/ZVCtCLTME6dV/3aWHIkZ
K7BqGsIHAeLQMGCF8uoWIU9FQEHkf2fJvwP+w5PDCo4jkDGIAwkVRXczOXG3ax4j8U0eCh/NY8VV
ZHHWliv62eyUMxXpg2FWGeJiBJ2SSZoZGXTPWze5KVME/843WUE3h+CUEjhPPSgRgXdHvFvGw5QP
ZHS0Wx65jQ95+ZKan9j+E8/nqslx/upXc36iTtzB0xVIXvNpSMI7QrOJH/fY8c6Zb9lIYJV/09DM
ZJ39vfpwcj7xIjtKd567tB0nq1NBU4Uxav8sXQqeXrlD2ZK23CLfPPf3yXfgDy/WHCfHBa9VWoTS
bBFjcK6LHykKrCtpa8nTPHEbsGH8aoMMCewG+tXS26Ir9EcbdPag/embcjrDIiDhRyEG8uSXnK08
jOOJh0T3hyrkHb1NNiEDX0CKq7Pc8O5k8d1nsjs4LlBPiY3akvfL40zfZDPCLOHH8LRUmtrUzCcW
Dc8R9Ux9rkPdZvpMKl6krFZsuAPuOhL9UK6k3LpmKMNKePXmTCwLxzGa4WmJsKNUKpKOJT1P8swC
YHOfeGCEC0STBUq5nTi9jGwi+/96R8enWQb+jQorZcETFyTCc4iyTKHRUEGmO/AZ6EhI/AixAASJ
9xRwFlMITc9Mwsq7khFHOv38CRJT9KWc+Tfvlf0xY5U9FjeKsPGIahaYor1quJj760m4AsDtqxVQ
KtE9mUHgOpdTxk6ZlTyL9i09tJx3TvhYrP4i+4dgOvSfQVdJfPhuMIa3cBETGfg0jiFhy5xI/8kZ
AW9jgJiPYU1ko2+bMf/wWJxPIrcJq3l9Ykab5/O35kntBOoicPCJVAoTGvNcXwrEJfLui9stX3ZT
Dfgk3MlbO5/lNQCx+Bk3MGCFFS5ODROv/AypqKhwQ3BsPs4+op154pP5uJucTadzhoB9Rh0hR7tI
yXMF4mPhHhe3JpwcCXCyNDJeqhSdjv8p6TqPngyUS777p4PwKoC0mNLkKAy2R/MsFDc6EE+erOyT
u39mWfIwnxM2D4PiM7bRc0WazdGUf9yiVwld57NEJllWoDq7U7DiGcnTZrMSi+HcCEeBK+eOGSnA
QngvYqxMbdNgAWrcsI34Ow6G80p+mrQ00Ia6ZYsbeqQUejvgycXpxkIop6iKEYtP/ASFf3QqvduJ
AC0/HgGnffe64qzn/GGmV5wpQdB58fLFyZXQc5Po89ihlmyJOjwXVl3ZfBZ1Zrb4W+QOjQfe7+5E
TOJv+Hh5faj5bFiZN84nUUzNofmBFvKFKDLMmqu8oA6c9CPmJ0j9/HISvpYF4UiuUoDJbrI4cjai
vOpnu9t90whFQM6zbA7QyQrnGuf5hvP1L2Kcs088CibSuuXpDxtOaPb0hnCAkABXxQm2iDlsPxb/
weun8yn8ux85CLK/jfbEQ81eSXTx4KrcTkiT8XkUrFBzpPUgP1xil2wFWaikJLgZcmfxQl7fKfIP
eMCyvXnzK6I+qDGTCNr06fqRuWpK0UVCxKdVlsgeKQyrBdM4nQXdHH9WhHU011cZXodWSucgkUDR
d3Nt2HbuGfWVAEGCYXpnm1CBUrsnC9Ldztrx4ffYB+GuYt9VlilJYzqpgKhouDEgAeeWiuCDP2Oh
4+uJomczKXgYIQKPsw4wCbFuZs4RV+p8LgLhWZQ5OgQ9YEHBT//oafPhaYYhL27V8hfgOCUiNDRY
aeWj5BCKMAtfApnr9gAATDaeN4s/3aMDixKMEWXgGFWjQZsykv6ckDBv4jsROZoZoJH74YMnFGxR
y7TpbwEvDPh4+bxMpJpeNUV8z5lgV4FTrhpXfjDnDVHeuyrkilA7v2TQ2iHd+RJqnMhu6RiZAySb
0x7QGSYYaBDJ4Vb97d89dDtJs5iFL9+QG4Bxy0rm/j88P/i9GzMFrfo3io50bSwDSKbMeNvvLYLY
4SdL6tqPa/xUYRNgzhtTMdghXqTszfFNhPFxWx7SaXVQAhEpqD/x2kAwe/yqfmI6oMd+keL6FC/0
nvohXt5/0If/ZfBYBz8GSdiBfYTLFpUa9ixs53KSMB90LuCEP9Z/l9SQHaJzdyq2OHaHJIpIxyFD
D/PiF4wcho7ut5/aecimPWN6TCxhm7J9kokC7AInBCiXKRF4CD93FJ80+/ePCx7wkdE5ZrDylavh
F4KDjGMC8sIe2g3VHKI3LG+nf7V4vvXKhG5QTXrGQqByhrtB2Q3IN/3cq50+0nEoIZ8ba7DdQIaG
83gGtXQ4ex/WtUffIgh9vMXzeeaK71rVLGN1mlx0wDlaVI9F/8VHP8mVR7aB+KNVeBiOvgkHRFsw
XKyafvMPwXl1PaR+UPoMObf2jDmAhp4++vLhjMHoPy4l2Mqu5V4OTFA7WKvpNCK5C7qR3np0p+H+
vqWTSim+wWet6jZ9Nql63KMYsFA26Iq2gVh1pfoyHU7aoYTYb03rzdj6OuQ1FADVNwjR5FIk2+4M
Fzm06O3Jo/Z5BkWzLkBrdEaxgbwv3qFY1RkTDim1P2iyFuxiMCcTgI5XHocvfAH+Aiv7F/z9N6aH
sJX10W3bDEdXGrjC9e6RrFvzxNTgFWBnnMXwCo/pMEtrBgjjL+ObShdFT2iqyhYFRnOXUNRQuqAB
Qb+4WubbhnLGQYwN+MHdMf0Wxitg6GGORqpDfbPLWIn3OYZTSPdac+eQbxkI4FOjrc0MFyOlDmOF
GrAxhB59yguqQCEwZka4REQIuPY3trCyJwIQ3EBGnIl2cnu2Ev++4U/TdfcqXyf20cuH7o/R8kGs
QvBMkB22cflkc6Jw2TKSgugiyrXxFEv1eFanq4KBKbhKjEYzlEOMmz3D/+AYlBbpQ/uKNc9X+CEG
CxwRBYlrY2rfFiT8RtBoywlRjmLFpFeu7IEy1zonFNbSIMz1FJmyZmJp0/ozYTbjoymAh7HkgNgD
HFnNsCKTMQs65XcWDE1zKZxYp59qCTsyXkbG5PknMQ2OifTLhlsi1GKQS49r42DBfMMSPvjlhSpz
edPhAnkBGefaQu6FNESz8BdxEWaVuOtV/ZwgYoxECl0RjL3fa4osJJmwTTangTNrMig8AcEonvdf
yBn+ER00huXxJhhNEfVQb44o3o+f3AehsMLzhB+Reyu2aRlP0c5ECQLNQ550hVIEVpLm2kSA1qXH
XyARoY6TJ2SqGIyNJTx+iVwDbUQWH+hXR4s/k3/PIFf9qVfyMeZaFFDXaT7HqQwakKgsIMUYSV+S
Fo0lmg5YGTFOrlCZQCMR5VT6bS/sHiQq1iXhmTD160ENuWrosjy7aUiI4VhWp9WFjTZ+QuR+0/GG
QJ8LBSvsDeBu8e/b6tL+KT5wc2h/saF6xMxREfiBsHXJL58PhsiX7q+KLhhJg1RHnBZInivyBllP
D31dVDORyPC8hZmBraV7152yjZstPRjcILF1lOfksn+Ziv7lOMHgj71/FIU/PNHQVvGQH0xNP0sg
E6Wx6AbWfbfI9GipG+60YFrPMCDTVdgDazb6b+sUfw5bJN2YYhoQWO0b+WrcKLtpNaDIlnrTXqcq
fZz75JoOq5Ap2fzLci/V8J2x3trgJ0PvtUUvoYsOdsDz5sgp9Y87r6a/DGE/6WwiuLOtE4TkRz4a
ekP76gTnPmJ+DODHWbf9IbFXhYvwDzpVw0phLt58SYlv9+Ud9q+WXAoYr9FXmr8+jJfkuend97v2
FuABeK8Gpn/g0qd8DcQO0BpGUeQlsPQCLF2UZR8xJj9cFPtgj+u2+CpYTXpMpzq+PBg7CRH10upZ
E6FbZxxK42MwUYZ3XtvwNFhYoPJWWr2Z56QflVVMSwxZwq8ieM1x83YyaM86HnvweSL0qpvgOFb/
yhSLSgs1N4YEHzvbWY3VckAHeN3qIcHdnkVPWAMq/afxw45Otf4e1kxjZb+jcUsbaooAjcnnMA2t
U2vSqGQ40GTS58FghIISQheu6uS+Dredd4wwtO8hu8fIYwTFlrMt+nW6XyV9sUmLh3OKwMMdtfgw
Iy16V/urnRg+pK7syblYDNNqJEdo+ilepQUi+i8m54LBqf6sMSiGP8715sUifEICxnuvdxE8Mr5H
9+uuXdT2RYVuMSJ7/8jIEJk7H2fKABnFOdvlUk071PpgVaMsEfJ4GnUXuwu9XCbFvDX3uXryknNU
vXbtXm8PLbOpGP92LzHyIIpJvEWesnNgNyu/Xc/u7XCXLBdNy2xjwyRVZM+CJ65iRUuGafsekhnP
Csq1xQobnLNJ8sMo3k8wdn6SPbGANjB0XpT6j8bB8kDeZCCGpAnKYuFXYv9LGX33CMB6TKpDj/tp
vLiQLry+XLb2yQoY8ttVuJEXPw98JyC7MvvSMHvqvNoa4gvrPEpnZfeqOYibkwuzE1V9r2o/7hMk
0PJ7JF6d7Ld0g0mNV0RQT3v1vSQ61NbVdr6eZNRW9JEOa9U4Fh8lw1P1b+iQ9JuMmAY/iZH6HhJT
lYFa+za+n7TCmbTVpVZGFFW5ahdiFYBYMkIZ4Opi99syXmrOR3VXlc3FVktUqFAOVPbojyoHhqzV
PY70OCZkLCitY5ao5OzAMS7Jf+Ng0QNiJe8FE7Xpe0UvjjNh2hqzsF3XaAeUm3KWWxAByMKynw63
ruqqPXfls5kG3mO2yEiTsOGpTi4Oxybn4Rjt8/InOg3tV++HAWeAc2xsfywv2eNgE9GeWyVc6Si/
v0b3je6tivQ4jNyXFU1dex3WqyJaO8XvYIB7OY9pi5Kd8nQX4V25PkfUEVsGiquPGLXmfH4M8b3F
c5kUMN6OEWKlpu8S7EbEId32RSE8BdbWbWB4YxGjLzNOZzRVPlLjwyaKjS3jmYzhPvFdJ/sfrIrF
FvtOAtmw+vSG0+hgLRozM8v/ZwUsIZOErbKRQH9r+9Wo/XMg8NyD78L95pCz0dLMSAUfSsGB8GpG
v30JWy/iRBQV2h5uZKrPetOlHHOIUhxfBKjMI8vl5ZSfgRlMSmQc9BEmeg/vuL40RNbBODTUQE1H
wnBssFQySxQiEcnM/lklP2UjS9ypT32Der67fHQw48nmzFv8OOj5oSuSSeYs7cc5Yq7/aZw15p/N
F6d+s+vVc/xMzZ+Aaueeb/R+3SVnU+8no+VOHfNQYMLa7UzOrDKDlcI06HgpEUWuERLltC10QAUN
chOHbaHEc91gtLaBvUuFpbcXuz3cEU/BAXF4vrv2MbqfVSw0aViU1HnZWUsPtu4X9UfL5vLOSnjp
bCYm74w3dq+R+uIhdmtGOMhSE3mP36arpm26DcOve/+dtjhjdY3vINP5cKO5jdeqYkLwsRFaAIxo
vW3jwJZFb1zXcbu1zxxCd5PllIcztRhnGqLjT5yVvSBglzDRl724nociq4rTMtYgOf3oBkpm/9ui
+JGeNfdSawXB71qj2anSCSG8m9kB+VVjXFURTQ+TmYIYmG0oZ4+WE0FOBWVXJ1/F+FUHby50E+XY
qKsi2Cfph1v/Y50+j23yWTtg8P7DW9zdfR1viTeBflOeuxzVpuLbYiW0zqpGaMf9isZDp53bcpU3
X0yFmO00qxhEBHxpKIwq6zOMfh6Im/eeNXuixETm4jbnjkrOwCspP3x06VrJN3b/im1Kja7Wg4k0
lk+iX9pyZxXf3X2mjUun/npiKV4RzvMKhi6XEKM9GKYP/+EAJfdgQ3d8CdWpCqlHPVjNFQVW9Wib
cH1cdA1YwWl2GZJ1/2AlGfh7ENIsz0JinSoWI5bRd59EIIdzA0kB79XgJYcwluvtSJtAWzehkHPl
c5Rq2zAgbG8MhhjHg030zmt/9CA+VVclTrbpNpOUWcUFMKPQM11C4cJ+ddV35015OvNBP6SBNuWd
WSjHcu51Gox7KF3OeQy/gR0yZEjZgVowq5HFuZ9qtZoMleFHIt7YMnOL+UFAOI/RRyGneUJ3ioAs
XlwTYIYBi9QfUNiM5u3zVaNjuRrTk1J/a1Y9t7K5hpbrA7WZh8eJ5ZvFrqnR28IVvGk4OJ57GCf3
tY5rfIxN8gj3A9ozJ6+KOpI6NNPvHtvrtj4YClZ5sEhJXO6IxxrqJQU2sXYPpAhjUlQFjpA9K9t/
tUwhP5qzKooTkIOMZIkxcrpKEGKL/g2MBSgswUJbpGDmJtoj7jVXXiP81aYBggyP37nBIJvDxbnP
vQ2+WWGOvswQmivnofpj06nGwae2ls0tLpZNtvasfFlWlL1s/qJk9TjnaMC1J39OuzSYpM7bgEAh
dd94yK1+ZobvvPgo0SeWSgxvstkqJqcZi8+AFk2STDODiwrbmaMx3AYTChHJAOk0xaRmtxANqd6S
8D7V+lOEEhClT2rfHPVQ0YeLACrx+NZ7qBGqOjt2yXP6/fE9rNPtc62gqBLtw+N9327zfbEft+O2
X02n82ijo/FUrYfdsHsc7i/3l+QlfkX85Xh/c47O0UIYRXQ/sg2CANuof3Gj85MkGi87zIUg1UIE
ZVkx7wobhvERhlq06X2Yqg4uRnO9mKt/ntjNm7FCuGvj7u+78ICkyaHYVfzT7MxNvi7Ww+K+jDb9
SqQpeq6w3Sb7ZF+K0gNiUsM6XKkG8HRz6sZJymg/Jie8nHj6QFUunpbB5CtHK5QikWkYpFIhCqNE
5BGJ5l3o89YKUOduUemL5L70mOtLlxlCPaiIaIugWZTWvN168E+0xZOl4S00y4+ffgm5HK7RRbSs
x3N7HF/Df8GHex1uHCUZiBWdctpy3Ex8SA9gMRuTf4q1vXSX/UpuhofMP/f9/e9mov1/NzOsA3oQ
+qpYVhtmZnZF+u8+5r4CFmk+lBlXUK7ieq1yqBe7O+Tw/GB6h1g9PpWjW0fzAeeizF2O1X0+GO30
qPV4bM+yahaEM4QXyAoezM9+jt/NLynSn7QMG9wQlW3n1/t9fqWX7KKex1fjLbjWvJWAt5Lv5J2k
B33T7O5re2Mv7eX9/26j2PdbZ33f17yVcltmvlb7GWRDHpEHRASe4bej7zAKstYQZMAeFeotdFI2
8j89erOGQ/IMfa215uRhg1bPleAj6LyJreGz5dTzkB2qFfHSuqM+EW3aylgqCcRce/ZM1qGzegw2
9vW7UmlmWkWMhWg9POcPbxfGRzXlUuBnWP+S57fT0CPKwLJ4dY8kfsthEyrBfNCotKy9CqHZ+ZdT
crfZNo66l8eY7M3RPTV3ctrKuHUpuhHDVGm0T0OHa4RBR+PBC8z11b0A/6tnVX0k5nYaBXs1tu89
9XWaeDuvgp6TE1I8RhJVooyencMOKqH50Y0n03mvWdjF2ezKVfHgzHA2tnsL+7PtLOzCtrdmH14j
O7zPa9V+LapC+Un2pM+JNqqvgbMKg4B+TTTgIWkZeC83FMFqrvzLYxtP86q1N/GDeVHllOtfzn3n
oSGBOAgwIA34Yh01ezPfgvLmAAOAo/FRVxZdurtbu0DzFVQF3HncryJImEgldCsHb02E6Lqd4V7s
AduARYdOFrx73Qde6Xvyv0nazO70qZ0pSQ+nAg1ipPwJxpThppzGmGslPXXeTIdF+E9/degGILbS
z9TvBy6XdM1AG0vRYR8Rc6wmweHuzAbEaaJpzyKmbWr6nCwp05rFvE43PJqknDlIrSizcVxwoj+Y
NKG4wHLPe85dpmSVGf7h997X3a2WnmFMQv1+LBP9qmIJyCmEEIi5SoJLZe8s73JPDoX+Fnc7C7Y3
hgkmjvdz+HWwxJGCNSZE0kJKgyk4ODh9+JjqlA2PuXefe/EygVyPfVMMeL3WTo5+ECiAJ1OMlHov
TbBpkfCEGLA3+6Udru6B32ZLV18UKEgjQgTJcHw1qwTWXdadhoLK4NiSDDxnDx1ww2WK6T0Bigbo
LqOXu7cM81eFYzkpumn2/MweN8ChuzUvxs0TIQ2mPbVT5b20wy7qeTYLFaxHsW61eQ6HtwHhfxs7
x8fCIbYUqwG7cm2vlJcmWLgQgOtLYWBiuo7jXViiuPvVqgczeK2sm1xhAhrBlBoUGiTs7OvoHS1k
X6LQnUTKp6a999mtrK8W/FF6TPU5CnBg24MM1h4Bdaf3lyQ9xPZHOp7d+7sbvSjqPrFubvFu1leV
d+82p0SfFcp6oBFkfw/u1UY1DnM92CewF7md+6kPz2n1m9y/BtUvu+2Absrz1Qo3pbMpXLg5xjlX
92qwd3ssbE85KDNCuvePtNi33mud0U8ilbH6jYsD7JNj+DRmv7Z0W6KTM+6L4KDmkH7zn55Wb3lK
GorbdRm+6kgE8Hv46zFHVG57NE1odlZH3XxJoAM2vqfssmD/JDSDqOWbELU8IMYYDM3Q3inZB0Tq
3/vyPY12OdJU4Sw1Nx5GJfrGqT70/ETPtMlX9zacqNF3l0A4y05JhyiL9z4CAoTm3oDJpW3St6be
pO0hy092d+bPXATykLXPn5KhXQx6UjYy5sWH1r1TEw3sa+v4NA8ddsPpxmPg3dw+gi1MSy9vD2qd
M7qc9C+WkYPXdxqipbj/mECuccuIrGSTjx+Fwy3xQhJs1GCo7uranfQ5Patwa7MrE+/TLMgjHxTG
4MywLDTlnKP71x3C8dyn30NBr5H/2SH7p79ZTCi3LsAEhgE195sdRu0ndb88F9nwQ6qsmuY3616e
za1B2l+lXPhyUHo0YAZfPbQTjJNVbWN66vFLREvT+FTymat/RMk5L18jc+Hl3138oXuIwedk7Y+9
577q7VxBNt999wQSaX+U/tv0yF4fbzwkqdYqWhlW966QEPcIGT8xymmOegV7fpjaPN5LTBJzawGD
YM2mwIwzFxYaokogRspmhOk8LjprQZSJ+3k5Lmq44bGPlQpfGSM0pYD3znt3bgSziqEBpriprqUJ
uQQcB7OjUVcIeslymRqMoaGzwhCOO+cb+ZAa/pM64dcDbxYawu6k5g9vFraVRDPmltJpD7aOZDWS
N1yt2KpKx5Fvw/SgnMR0Zq/IUpMkPm6DOkmp57DI7OUvQr4FGZRPs5+sOOhs0E1IPb30GOkr4sSo
YrxWzO/aHD1RXBYNlfg59RgeUX2j9OtyFjO1Rj3DvHw+S1DnvM/6clZhicHkM7x06kJI/pCUoO7R
xKDJjeI+44/MXCKtR/QG46OlSfmFXngxQfYcvfv/LOTBpHSSXgZSLgBMDtrrF1r6/ErQzUmkdHlA
iPrA3IBPc4BYf7N/3pdy08/jD9COcht/xp87Lhs/FQydd+Mz3n47n6yKEDybAUqecjXhErgoLi1G
iBiNb1nYAC1iCkoP9onv2Z/5J51YwMSf4Kxf9Et1Fcen4gM0Itjq0DvM83jUfyLxXMCH4QqCyJXx
+/ij3KJfzrvnXn01PvNjt0KJb1ucZbZAbIQN5HKyk+OLB7rwwQ2GLzyIMdLU0SEgi1O6aEqL9paI
jbBmoNso3w90jPRpdnoyzSGDNViP7fuFuD6lGxS90fIW57dwU+P9LU6LAMr3Y/tFO/QMMH9EcBqK
ebgUjnO4ETkk6Q1Bt4CMjcfRdKC7xJ/gG4vR3JpCTQxssNVF6ZEBjzdZn0Ao1xoj9CcS+c8rmhTi
rvAGNkqd4h47FPMJRnj9Ys4jjr9iFBAcs7foUGGyIN6xjPv65ZuBhwZTJ9gmP68w2+BYIJMvcvj2
xT46J85klgC/wlt1JbJdhWDywm+QZeibsyykyXXjx8JONMU107j2N4L848/oQzz/xlv5KQXsDWsR
rNux7ABURKyHzXbt3/o3D/X2EgV/KGvcFmTmvx0EmmlcHcYEPq0r+i6HmtGWK9/5+HRwXB7fcJTy
xc4AafB80nMb1gfV3Qd8tSu0P5ok7iW8xTfWD79A0eu/X2wpOgpTBkTYWQC97LIHpRK7jL+gToXA
coXXBAprXkg9qP7oypNM8YvdPr7VN/jWry1OvfULrTLcnrFD+ZTmw6f6hkI87snGtj/Vp4K9u6le
0cN/M298H4L1zWF4HffmGwSpfj+ccRRDDgxvq+b8xGzDxDkxuaQbuSdrGX9qHzxh6tHmSvJTYdqR
CQkhIa+CLci0MrQzdqtFJ+CnU0EghLZQgj1xB39fM3ZLtZ+CM+B3ZcI6RMYLjgS/X4k0vD8+NRAH
HJ0n0M3iggAyo3y3aQDADubwAR7j7tOZhxuKN8+GZYVUSrG0qoXbE4t8L/FNb14z8db7/G4xYVjO
9XDqQF3BOhK7TBQwm3NIIxunVMiB5uQB3xDURV4xCNqcPFhhIugxLSBzBzNV88dkpj58h5zVJHCJ
gxbeVzXgHh+oiWd4Us/o+pEkFPUysubBOE+sOQ2rJPMHd+k/3Jmjz3LEB8jPqymNR86Nqp7pIFzS
FJg29rxrdh1DCqHf6wtA/JQJo9B387nmgdSTjG8969SVZ6N8CZjh01+M4hyjQBru0uZkprS8Dpa3
G7BS719LXPSQAEGp3tup7uuobAf3kDtvxnjEnDB8t5O1om17mEOw/Z5LE95wuu61dawtYnpt9Rzy
A26I/B4/pzUkg+8YAO43JK5+kb6QOnrfBnNU/yoccpxl+4lPFR4ILDdSYZq3NHTZ46T7JPqcHTgW
cXzwTmsEw9CboGPRky77oMl9Mn+Ys+zhA54pvJdqmkO+ScRrCSdiQrR2kqEpmtbjLHnMYL60HDIq
Noiozs9KCOn0UpawaVg2WGpIukTvGIwRsOxTSDmfbFWMsdn3vGn5/+cVT7E9ZwUxWr9odNnEE9g+
isULqQQuXuJLHe704/2DTvnWlmlKBnG8U7hr8P7+m55kpoqZ4BWjUUjP4NG5sZkFEu6aC5WP5t2H
2E/DGedPHeaEIE6/McqD9d+fd4mzR6NFHKpXDdHA2UOxP3E1xAOE1+DtYAND6onjEt7SVTItmfj5
YPP/XbBx0k7Ak1vt87mPfp8v1i7eUlzuQJzv78AeFE2gRsVvD1ukWdjPed1eE+8tbK53UEytgMJi
/+uchN34zzOjicP/GgXFmfG1f36S1FvmzQjetOJiFQdVg39Atzt4ZXGP+JahXghJvJ27un9vcJ+V
fnDn+ejQWWAf6FqSrrRLAx3DxjdculwzSzzs5i1rflxo5pLO1gjCYa5MbTMmm6A5mMyjoIo1LEpU
Q81V2i8zfUPWlOhzvjiN1gV1GqxnZivin4gZhH73KMAS1iVKUmA+I2DMvHrS3FgW5pLyLy0WKuk1
UlTGQn8sKmY4gwPbxy329VeiHWGFWO6qpsGM/Zi61FnzmtBl7sh+MTCez3swI9S7sqV096v5kPgF
ypA6fqyLwOSp+jTER2MR31ctAjpicYu7hx8O86z0FfQR0hlB1gANBX2P5hFik+nKRtBAW1F6OfTQ
YXdAWc9A6qEJ7YbMd+AfuBnt2JK8LUkOiqlXcztpPbpFBsOcZr6sWxJUaARWHU5tsCWtevHsb8O4
PVRyEw+Fz4XO9Fe3eCqHu8diqs68sOa+rfMPKrcs3t0Jrr3yEbnXUV/fWQgpmyAOOdMf4VSvjLmj
1PBfXPrYif54Uq0pOxBVluCjozekFD+F5vw8U8qpUHlC+eiibuppnH9BHvrD2KIero7VPPXii3k3
q2OUBvZPa7H1bUeSy7rbm2qJC1evorJW9unKjV3l+D+azmwpcS0Kw0+UqszDLZkYRUAQvUkJakIg
IfP09Ofbdp2S9vTpthVC9t5r/esfpjtJ3M2myZdx6lOd1Vf5m0oLoor6QVtzgduqiphZ29McT1IX
JnywE2JaDhWWu4nEGcACbi8wLMyrbbym1qpTss58JYIryWbCN+Vwokxky2CSwDnUaXMy29ILx1DH
eaMElR0oit9McCMCM5qz57DTQ/liY6PypoJn+7hDJFNgBs46mHsRd7brVO6IwzS+PnTRVAAcxRzI
/Cz7L7JbwgccCnT6yukIetBFgkGochbCRfykSImpS/jOOIuAiuBc85kWZDKivhsO3Il3JM6bShGh
ZMxaKExuu8IWSkbmfcY7eDj/dfQFbQCnFhkzB0YZHEnQpj76Df+I4r/hm/K8jhnBaEwrEs7lNV3K
W4IDJy+DsWQBycU4e8JTnsHWsjzFXyOuBiJJfVZhu0FyMDmoa7Z/xlnwCMCZ718qSXrQknjgOjDO
9B0EJ7hgE04rfAUEod9opxDKLRO4Sn7n41uUs/jmU09Ub+pv8l2+jF9UnSdILg8Cmvka81c+tUjE
pjem6VeDPG5olipGFhCnER7Zb0im8BDULog930so11k4EGlYbtpPKlv/gjwAqis6aETlyGOQAHXf
Evtr9qlEu0c7d7KAtRDBHByD3vLAEzQnvMtLCdUc9p6c8zlnbdg9t/Lzu2qWUMbgcPXRAdZb26yT
elE/5jqmRhqs0c09XWT3Q/18dcgt699NgN7b8yWPlknxhu1rNwSpvpesr7K6QGSZvOTmKXh74JBH
gjd8NGXB9WvoNeq9UbIrrErs+1P129bb2UP5ifLX3n4ZlaURf7XJW3+KSS+d1jAi4TSSWZR+l3sj
sM7JN/wzQE2QDHHZ+2pWA5kV3Dk+xzwKbCa4Dm8NBmS0ATi8wnLAME/x4AXFGImM0BH5sSKtVSa4
GD/PUZyzXHlTBGZlP+K8UhccR2w+dNOkFLK2uJk5jIgHzN850jl3WYXdO4l2HCb8//u989ML83eO
LfU7FRFi3fuEbPJ5oxXhtmOqiwc4lt4xM+CZwkZyMtYjVDCNUYjLBqjiYgdzhxkB/FlWJAyw51pl
atD5FGTc79DKiTR90BFHDEFcuu8bh3saSjlSJKpjCctl0OyBwE3UfeamLoOh8WEPaOiM1dCoF2zN
7L/UhQYA3kSO4ZtO0VvK555UTOckay83VHgzmTjO9NzAMn8u5W6hGEsb2b6zet7CPpqX3c7SQwZ6
VIr81ALXyxSmrOhaaexkQnIY+DCIvlIP05Le8DqLfJ0IaGi52Pz9WkfyJnnHVeAYrrubkHMxuhkI
/MYkMpz50gFawhOjm3MDlowjNvAQLomWZxEYjt/NL5wbzvsBkkrCWl/y7Wyg0l/nU5UCNkNlZ25V
zEQPa/zjsU7khjuDwN8IKNimaClIpWROzWAWkzQ6DWbyos3m6WmfbZCcOpyIsLRlHAxl6cDzMvgD
LiuUxu20k47Kzj6kj3N9vzjjXhnogtsPxuNRBy16dU/ow5qXuvuYHhs9fY2jU5SuKiM0pbnTf8PH
UZVVBKts2t/wtUIATeKTEcaAzPgiIm5cZvYaoAOchKRXo/DI/qIMYAcENuHMYb+l0gOwyLkZ6PrJ
soGPhrGPji/AeDIxOLm5j+/ie/hW3vLXdu8wT8ODmD3tKW7B+oSiWccPx5lp1xytyG+CjwK7G00Z
ReIbxCMaBu2CEpydH+gXGS8BMYx6YfiyQPBve6VhAcxWLPpMzlbOIO1T3iopFGXPQgJ+tnH9w/Qg
9XjQ81DwgVt8wLzQP6Q9kJjgd0Nr9EuY9yTtwpx4B3JpLtzrug4SOHP2HFrIuV8ykgcl32CWNuOH
UlhngtKdbAGk6b/44QOyPbbCF7wWv0oR+bQ0X1m3zgtrJQKc0L/RoOx4Efzgo4KJSvRNL1mJHg5t
BlYDHLd33icPjT26nn7G5+cPXTPd8G1lnuq9dYMFCUX8SGvNpa4Iveav0WnApOHM+iHrkpICKRjt
LSV1BwtPPdLzDsT+SXsWsYmAEJLGhSYxY4W/82Sg2j3KsMjnEaJ+CGbpvEKyipsbi4F8bVScxSnH
SaOkUfJH7bXGrvP5KWfrCYdBZ3WXVz3xqMBDNLWyS3nQMjfnTcE+rBFJiFw9tipaDvGzpJBSAAgm
n4MW2t/xj/kNfGB/02e3H+OH+T3s2atkLNGxocEvEd46bBf6vW/ecqYX3ehRenCKwF3soYxS/Ce+
lnhOC/WT7Goz8+zMgxybJGE3Ba0a8r9KvXDqeT3BkfUcfLNu4gbrMBqBicEw5bkAGXSkFTiyniw7
1deei64KG3pWyl8kLKTLiypa6WAsc0Nr8IemIOUhLdV0YTnbPNo0DLPwwhvZ5JaFtDFL10EOk4RT
FA6aN0RBnyw02YOZptBKx65UeBO224LGHBiJB9tG/e0IJ4hgGnjlBPuEuPr5HekK3D4oWiARvmD/
167dsR594qGplVQlSB90rHOqJ0WbN/oCPgwqB40JihN0pa/h+tOgGfDtya/Q9mRBBg6YrGh7oZ+j
AKB8NH/Jy5blBZMDjmQJqX/FKTtvpw0tqlPOlRuIrvjDgXS6aU71QU44zzWH5weh9ETunIhyNN5V
HNiPIrOQAwYOKqxhiloCVBu3OwhK3q7kVngzf8wv86f9Aa7hAc6JyJninbounz2uYEHY9YrwQ5Tr
MHdoZ7tDSntPajjsNDD7FnLODDMV+afd9y+w/FWmV7DXIWb1HvVQiaGpIcKjysTNzwqQpuIZTLeo
jTBOwr5hnNuI8C2XMBhOaEUKZO53rDP47lifQzSkWvogmxDqbQyugucCWjE6jJMTzSzMZ3Ddrxft
Yz4QSqXttPtapkjh2KgW6PPJi1DfSuclbXADh/Kx1Ai2sOYOVHXSv4j3uC9NToHfDMq3vh/6lWy/
pNxBztbo3584OxRv/bidqnOSrs3sJ0n2kr29F9dy+FTzbys55s+3DOtpPLlwVgVrUo5a9N3dVnq+
1G87g5c4BI91huyZ5ZGEdEF3ZnLPhSw0SXW3ieGXwpiCXq49Nnb30RXLJ/EfTqAVS2YVAD0aYlQ2
z7srD/MuDeTHqoZlq69SHEGLRdqH3EsOvmCkWkZBiTOBzP2xUMplBcVyWAy198Db3mAEHNKN3sYl
5fSk8VfLtpsX+SJ5its1J/lmCBHxYMZYoNRBzItnM2Ua7mSPS5+utDK0u3kCUVwU/q8w2RKd+zIs
Im8kmRwvE8yin6xDj+MGrU4EZElLxlnAj8MkHKcaHNexQbn75JUn6Af/wpbZ/kQzxGPBDkqJBNZH
p0MjQ1eSX9itmHMINwYI3UxY2OurGWQeBnncXhKujA+XN9vi3vUHiFnQgMZAQUIy0muHeuQ70G9o
ySdXUOGhUSf+7QbUzmxiJpOhmcH+IIZb0Ii8AIXN+KnHLnH3RyAsC/05PC9yIWq3ugB0sYfyOjm1
SHU34Gew+FOP02mAw8F97czgkqHuKDGwow3p3AgXEdqt3q362Qj9BliGPZTdEz9+2kzMWsVIZ6bQ
68kwefycSA55pkL0tejY/QcnTz7X8qBr3+4cRPmykcJKWkiap+DZq84t/ooYIz1M4nlKEny76NvA
Jh0MKf7f7x8pYfbsuvOaNNHcsyqYZ4FVh72KAczK1EKlcaEya3SPnavRETD79hxcPeSgyd0B1yjD
TbAmq/4+q/OBn5aKV5NjrYpRf+ryKvn8NGZd6Q0tEzAm/6hiXEps7NPtKhiPRdBtxSDxwrHJyQdS
ynQF9JhZywNBZszZgN8MjaQCv5Wi0KVnw3kJG6T25cZJdaI+KaH5Im5ii6NS6ajOIyjQMMCYT7ls
gNTxGeLB2uf3OQJ2vLO+6sFj7DugAfx+MAdBu3ZSoawxHYaMXrkaXl43b2J5SZ7quND4I7DKye8R
qiDuQdrihBVIRczyAlDxE3wh4WigAJgWiTVPbBin+0n9LdRTTS5ffU6apfx8rYEhzRV/pVRzDfeN
Zlm2+0bajPIc8Y2M2AlvbPqub4l2owj1Z6g587LfT/WmcuY3BuUqYhjYdV6JqYTkc7g1zTwlG1n2
6MgeWAi2XmzDBBHriiulUuVDmzNmSLkKxCnZnFG/qoURFQlkmdzjuIIsrjPyerrc0XfECKw96OcY
caguvTRb9ihEEm6ncRB7dEMtcgvOQChDnCc0RBB7CPEoYRC4kNq41dHkcLfHdMSj29E6MQL9i3Rk
C8+YiRQuzS88FUXxJKZFZ7QV3A/s6aK9q2YPtMsU90iaOAMg5CNDop7/lQ7GlVw4/pfmjJsnO+Fz
1RBpLeYwOUGfHRy+b+4IeRMMB22NnoEDCyFJdZB/uBLYFjHV46po7xTCLaUkbhI0oczseN8PTCoY
BDKyALtgY7rfufln5ZEjkX6H6ypmiEfBDAOnPZLazFSKxFzQC3K6+Pe5+BY/MGZGLviRuQilN7o3
jMKpuAe3OFgMGEVw8/gjXcjzfic0a5uceQKcmnw2LuMPb9T40xzq3bMIEcxwI6LK46Ysl8mZs9jk
Ka96ZhPOqt3bX902OhWkFTFQxnTtXf2Rj9Wh3XHajj8FCavKhSdFg+mA0jfueGx3vJn9Z3SSf4yL
cuH1ijJUDGVAQFhevOjhglKapcd1opbFCYNadmddBEbNRKcvZ2IGBfvm7+VSyG60d2oH4BI6SsoH
Lh6bNtNQMRs9slgzZjvlsnvtCGflzJfOzxftDDw+nbUruzWnf0XndmjOKLYUXgRSQxhov7df7RAR
HgonXci+UE+49gY3Wpb2GUdc1FIiiZa2b5av41OyEF8HS4ukSuGDg3cuCTzGljuJY4u0AOHAy+5u
XKUrUwcIEBtlxRYjguepywG+qz+gy/ygfKXbyC+iCn7pLmIMRbgwa4HeScigGNaVn0zxKPCItM52
Ausi4uiHK8betCQpkMlP85Z+VG/WufyKRoRtJuz4N/PEu9Rzg32WO5FrTTe8L95S/tzCf4nvnv0w
KCe4GpCL/9KOsXb/QILiHSgStI1S+p1+X97QUvAQIdLG+vHBPiehA8UWCJEH4tDcZ5BCiU3hmEob
q15Y4+oRv9rKFhgUonJubo3bxyjtYw2uLrOj/EvDJuQPJODE4rjShHB3nzEtLzxaSmRADiYxuVt2
bh1xQjLggIXpZ2BKma+SezG6Jg4YGrxf7GYtx302YRsjAabzItlqqaVLA/Fl6T1G37BfWnLZQGpg
3hFriDDJWEmDXzdhowfR8FLS+mn5i0rPnn9E5SKuPLvY1NNrcz/QI/Ij8mnT6cGDEUyz1CJfpsSl
bgdoJ4gMNBcEB79CnHZ5bs4s+YL3mmkuvRAMZJnpOirMgvOEtj4civAmLaynnxmuBg7K4J12c/Tu
GJYRpkyoEhGFip8rPgd6RnoactcbaAgEOGQlbtS5t4ZsHzFvKRsPZDRHwp4ynPHE4IvPOdtvkNqB
2m6QB5RQMe0A+pNUMf7yIStLT1/D7tCcQyyE52ajAo09EETGSGf4FFwK6fS40KYhTDbRwWNkEAvq
QrJVP6LvHu3GjLlPS2oIo08Gm6gdgA9edDxn8RTCswNrdFoOjueGKVow1CuDn9tSXLtUXeI8VSAj
0G25oANi2MOGgBpciBfeQF75PtwaMuFFKBXSFb9R4JpCnC/8AiSYQRPW1HrI6+VBK95jooobH0R9
zJ8qeg4X5YQyzSLCk7hokpjT0FWiSmfPoqiBtcBsFl+RF/pOa3/74WzfizHtRrw85tN/rShfQLkI
KZkHlUH2Az59+2HZVn+98Btj32mfv98203tNDrruk1GPEyDAryCcMXCk5Rd7es1IVFQXjLXZzsvP
x7Y/au9cJZps1hdjJOBvyBqGw3snpse8aiASNOysSZoetgj9Q31tlsbG3DY2L4+LNZOvHazjk3SU
fpyv+kMGDfqQTsm79CPIezD6D9m5parjVUI/ejUENBFj4svc7QIBj3kf112ghmDykB0YxL9BmeCd
xzKJUStukwjoGMzzLJh4ihnCjPe7cbysoX/hTvRgkMAvMb8ZDgIQKOTOSNCOXC4LkJRFz47nFF79
DhxvF3Qtha7RigULsDbgTUkMG85N/ewBkoEfCfFrkQsv4zsX1ACeWK644vUzPhy5rbl6HuNIwSdp
A/gcLAyAHHDHhxE2WARgk2KJF8LuhVyf0aTcw0sRqABfw+ydW/j2CenHYSJQuC1s5gEkItBxwcA4
tAiYVGGGCjXeDDUsPe5exmFuIt5gwc2thwtAVUFP7twiEr+xNFfU6hAcqb1st8TRTdmoj7nhLJjh
lXGQmj4gAJx+jtHm0N2pAKFBuo9WYPhoUDNcD8YVWIOJeEJf98WqJ22m8VuYUYNfUPsaLNcQJQmH
Kk0uigOMjggeR2DKDwfEYKRD9Unbzw+JBio3WugZX8yLrA0xC0H0b4tqbGYx2Xu9Uaba7DaeCm4M
p+osAUBgtCwtY3SK9lyqGclvCpxNsHwyGdUFbRzkztxUwwpggpWEIpiNh74hDnR5bj+WTbVJCbvF
nZFQCGpTwBI0Qz3YecBAnck6TTLXR8hYwfDWxlo+yj8P2mrSawR5g7NLHPgIbaFsUFcowhiONspO
RL03Ym6NW1i6aOEoI+7GYP/5It3Wpv0yFJsWQ8Xf+7RI8+0DYZ4c2uPcHOeUeB1dF2ArauMzTRXf
y4GcjKgdOBfDxhgypa+PPq1/V3n0XoU6QyNJq0bFR0VQ/z4fswJD/NibcMAjjsUIcH2nRqRtk6xF
CvRIyKkUZBSi5MXy71BE1qgiFjqhs9MmkpdpvE+reUxaG4J4IqSQtEZgpHM5XU60YOhJ3Rop/jij
BY+5eSLftsS3oWKNM7/CJ44oGcANIrogiFKF8ldMCSIfjb2GSe+WOQ5lKeDAiIJE8bhSGiW9HWak
vCb+2Hu8tEadZbkvQy1WvQxmNRGwk8t1MKsgt+ZlJmYqlNHcS9SuMbZQXPcvfZjJjEyBYpBy0JbA
Trt7MAUSDEEAolhMDEQGF9wfXCq9ArqmeFuApWswLynU4FdQtFLcPu+hQH8Lz2JHlD3GvBEzYewy
oHkwH4jFPZC1wrmjBa6FWze4lAjAOjQ7NkEYtqc0PqFoA26vxLl0IFzvse2l7dK+z3N2QIfuJXop
HJFGhFa9S3wLxypmjggjcXPAr4K4Z9vFo4B3OstDG59wViu31X0JOMWbTQMe4z3BKa2EMe59aDcS
b1AFL4RxMu0QAKEoZ1hdrBsyhOns8UV2XFschZ7Gc21cB6oKewmvhyXHlcOEEH8O3OHvPsM8LpiN
DQXnREet7FlXiRtFc3nUvXcDAxQGl5GytPHUExCM36KeY4/j1BLWBLwxgIN0Faxz9QQ4jpruC7F3
eXKuMa2xyjuGcaNXvT73FHwtr6bnZoCjLdqk+u+l06wMD5pQniC4r1dXASGkRASPLnfSjSqxhaEx
w/bTYfyEdRH8HYf2pv5ST8Nb8THlM1oyk90V34nxJQIyRq7LOcFoiqKawFF4QmxojMKoc10TTyVq
2g8jEiJx+QtoMqM0pHslQiOHZiOIN2xcaMx5xwDQGvT7uAQlPqCouGn5w9xv6wC0lvchb3xGjnym
prQoLmEVZwGwqs4circ9CzrsKfEJJF6ocmusujpXrQHxZjybls7gvT1C46TPiLmXKbIEj83CzpCI
Wdzv7l5K+ATF+Ipjm0kx+JENcfKv3IEIE//Ag2EqTYmh85lzkCIC6IfjSpzv9BkURLQqzKT5aty3
wIjgi8N00VDj7akeigv+MfcfaoBan2mAWHBOYzHJ1U/gk7yD1MzQjia8o+qglef9Y1mhFsX3F+Es
pAaYZcALqIRA00pkkNdRC9phnk9rp3sd4VIUQWxxc3t1E0BV6MDyMLcnLKzawEdnAYjl0u4xG4jZ
nXN0M+FUz4Egk8Z3rDn4BMebMNVkyMIsuEJ2hz52UUkBO2k0Mkh05cJN4RGiqnFmT45xnNbQXgCj
XNkUS+QgpLexQdFhY9RschT5gKv8CUhYitg5ETcUen1cSNgs8S+ggw5YchFF7Cd7p77DAYPGmlGo
Os5kwVjibOLJ4O7CzsTmTfMEgsI+DYhiMzhjvfCtXx9v3C3CsIPdujuD2UbMx68tzxDxwgCxgf3M
RWCVE1Giufx5Vwk8tb7PG7xobUJuQ9b2HUwlY0Py2NubFCgcUCSU2SCo4v/uRw6NpllORCGNMFRC
GcNO8oYIwQIPJvBXDg3Nz8uFGq35HOtBArlnPskB4fItG38615JjJwVNjzjkxbKOz94jYZ5B7ojP
FVKw3jNi+MZ+C4sl9xtUODfQc/js8xQHd0j6+PsW6ydiiQHt70s0LPX863ZMVBIL7LTf3OoIJXon
4YESMy3Tn70YiWk9YVX53VncxV/nHbqyu6EBGT3lzLXVgrBSuRz9v7/9+zQOBtjqSP5tW11yak8T
htZUnCO4e2gMKJm05ajMhdoUC47ba4NRekZliw4baxZzY1mNl8RyYMpE01YQABIGnxakrmLXPKf0
rVKyH3WQh/dnSdtQFPdkFxtOAtBQMxK6O3TlJgVdLZlFqLQP5TVVpBubtWmGLUJ1/XkARL7jblpv
HN5oZv+ZITPaOVbWvm6upvSi4jM7jCnSNMc1Ijx6Gsja9S7vz09snkEObhueOtyeHlHZyKp9UAVO
lebm+q+Ky/jodfkG6VCqcZjdNw39qZwi10wgtuS7m7Gjk02Mk3M/Jum+wzaz3pU6E5DHNrlhbOF8
2uNRU4CVpnWsnMe7xaD8ywQS6H/MDIKO2BgwQAqjhcygNYayj/a2xpCGQY0h7w36kWZ6t58/BTtl
Ltj9vfmRTCf5cW2qpcIE0ajfb9bLg0ip5+FmSLMqWjyz9/6xoGKNnZPBYGVIzwUn9S37aCoaYCeG
rp15k0NNhNh3wnriR1U3JTWiAW5336YD7aQOVir9mA+gHuw4svzyKMkyeXlaYPM33PRZulGGyBsl
j8I1AO+pJ0w8AWRMWaX3ZN1DsyhVWJ6XmwSlQVA3qZJMDUq3mYQ6AGVeocq7DCNx5GROOyWDmI7R
NXS5RCHlIeFoGi8o84XFh5M1flljvHjHUeXNGC4l4tG2hy1/ezcTWkUDyyqQq9vlPp0LRFvGDWB+
yJjwc3k17iLWf5ru6n7Z8D73VMG1tIi1GhEu7j86BhVNjzIUzz125byFBUEjoeiUDun8EWOQo1qz
Ek6EuYxIx546fKXYRdQHZu8y7RvOMRPHpfj9jQp/KAjI4KBu4SMU2VFb2+rZRj5ZPi9ViY0VDY4d
E0Nik4VGOwW6Zt+W2s1DjCJLP6W9rsu9rB+o82+47I8rY1hRXw7FQrN2MecVuvU6phnqfgsKsjtk
1B7J+c3iqAcnbdBWlasuWd3B7CoLOxhYEoBLFo28jXXRtJpKCjTWY/k4adKmBSOr68pN1d+nvKNa
neC9NQiWG267CrHnMGrsjcsYnWw0bPX85Y6sskLf2+KCNM07nU3GAcIqhnkDrJ7ljlvSUubFR3/H
TND6Ma2D88jmmsV0Hm3fJOPX25BZGy1zCBcRB39u5X5l4Z+dlAGGC1ICohNPrHDp9aZwpOZo6yVy
eazUs5KQqWlBr/kQO1DCjTCdM1G7Ke0qGj9QwNwZpSaT7WOF/QZNF+s/g2E1s5YEEnKW4j2ScvVU
fdPBqKiaAplbtpBQPCtaP5foJvWjfdN5f63us5QdXDKz6oGrecoA1mDyjdYlUzHhYbgXJBI04lkT
MTEMcyraj7uABKSvBheaBjg+QMDaiKezUDV0gzOD9GTTv0Z46zeerTNG3TI+HzLGWh5SGsUXw0yA
VTil2PVDbaAffDW/Dbj+JIZa4dABVVtBfTs9Gdp964tKD+GomVJoPoPikt93hR6OhFWuK3M38iW4
MjVBpL4gRNpz0Z4KFpLQ3gZ8lpLXMMbiLT0lj91CjpcQFpIWc+Gc9pl0ZMZakHbM9PpQv1T2gXjJ
1DjKXcZtkfaethBVKWg64UyTA61jSKruM34u4H4+UqmqVBH6nE4d/DLVFtYjROqnH+obU+3V0LyA
XY06TlshAMFjdA3uGTv/qPlqjASMG5mNt731OBg0JMLCBUUProanrCHFDPprwR9QOaUo6exqM9Kk
437EDiSBnbTRgmcnS0sDn1AqixpU6avWaYNezQEwKtfmNdRcA6+H+HYFG+iQY0njvo5+7wuDLt+K
/Ge/0pGJGPY7gEViPDw8Z1Ci21+FsSogVx9jSNzzwn+es7N0kk7tR3LR/3GlzG+wCdAT8C/qPz6L
RYvGhaV+hPkGGl8e80MLpa84FIdyh7/djhCNDRSql56P6rXcF68kXKzxioc2puCwLdj/8mbko9w9
dxm/aJdB1cX3Sg983wsqoMv9E3bdZ/aJkOFivTvv41E+ojl84V1die8g/j2AMYKI5+7Od/knz0gP
8S45ZDjCYi++d16sfXX5myg0F/QaPx0ikOEyXUoEFlhL8yF0E0y8N3RxEqKVyQNccMg3IC3z7wFh
WFDwgWAY4/LnGBL/DVLTZlWqq0cjHvnfo8CKFFtpnM6QwW6puv/Q8AxdioFZlTXvQ+HcP+DUJ6LM
WyjuwN8sUSp58GsdB1nOOBoSZhHY6yRnCk1UIkgm8FEC+EnZhfBoEO0I1FYDyhCAbicctnjQpjBV
pWPqwwnBSzLTf2hYOQnFpGZbb8BJN8g+VnTGS4tAVmLF1/GKw5yQ8cfr4xVO6Cv+fq/SNt5HWM3J
v87VAdSXrib8yPTb/u3R5Ixf6Yf8NYCtt/vprd8PzESkd/kovaNc4YOZzaX9YSzE9JyBCzRSXiEn
Ng9eIdQFTlcQIh4K4xPP/ho/x0+8HK7/P9t/WBCDAR5msvz3qMpljEp7rhGt1IZ9iKX63AosDLsa
7LYqXNwIiYFwID5Sd67NVgUghDE7gcMR3GUSWgslhA/huQ+7bNXxFkxehKpJfJjYkgngiwf0RYl+
cRIPynAaOXN53z/FJO6vpaMdNGcVmfJMQRFaP/Kg2o6bBhkTjsirnluzei34eO5FXifx7XvxIWIK
Hm/xXlzZe36nQqbThq8o31wabpNi4SYwAR4gDTzQvfx7IOhjrFTK9KIf8SdSOcQurIp39EFH652J
1w6xzKHbdlvBw0w/BkZBw1v32u8ZVe26A9MsVo14W5iosJo0oYPi5n/+sAhQJ3UsCWGEX130D/0D
+JYHfGFGV3SNoniwEaDMoLiJKRRemKDIoHSHf7csCMq/9wmkAwSF3YoHIxuNM+fvQdP576mS+INP
nXiq9e7fk8UV57Xed2/lXj2RtnOSziMTZuucGSQVMEC287lc9uHw9uB2Sz/EjQdp9zf9NmHwJt/S
VaRwcYeyXQO+jb/jL9NNjF9+tatytcCADKz8UxmyA+dI7few+x48tYbyG4zgkcl+QnejfPQQZaXs
I5MdtKDqWXngSgxKq3ZM37vY1b/0L/MrOqXn9Nx/4lp0rV/Mr+Zb/wIkEDhBPGM2xINuF5cfxlFQ
ZRgV8QBClZNyrT//DDvtEDYY/dwANZqCQPBv6ekHoKCbS43VMtmBzVp7BjTgRMyYnrkQL8e5D3IC
C6lPmB8YzlyCkOzALWQy+D7Zx5v6pvSHWNmhpnHsjWOsLc5GzDAsD+QNKC5D2ShmBQhaACqTtWTr
oZWvHXnVSYuhXTQWffiiqpejHlgHa931q6lf0SkaW3MnHaJdeapPj7f8jUhw3qZyjz0pd5rMvp3a
lPI/icJ1B+2swhJAjLBZNdBZno5Pe8dwX+8Xk+Q9cPIwKRGCGHvrtXgTk+9iIg4kkV4gVKESmsYX
xdlK02svvcZfICdARZBKaFxB/4CScAUDQQQ+BDJEIKByxhIazCiISfvIr4qdsbsHvR4oTQg7C2oW
eBgFNtUVvWMr8xoX2EMifbKZhZpGFaTlVonRda/bcjVheJ2sQfXY6x+0fmhfodOz1IRoMP7sEMWY
H/GRgID9sxhckbIj7aNXgsAPuH0vmTFwCPUcRs6KmBwOufolZ0/ViFQQax+09C15s3fW1tjaG3PT
LpM1vG0eYKyNNQeA18gefMKoEvgBpOcIeyYcQwCqsAFUxT4ELRmMDYyCj16EQQWFto6TDY9Mf8PF
NVe9Ci/XvzuM68wdNhHuAlWLNER7ZqK7xAAf0oG2MuC7Ma4zveyBpaePnCXt8dE13p+fzjsr9NDB
Tu3e9FPyIUG3l67ll3Mdf43rdFaeGCox++rO8dft6/5lXMU5IV2dM95hIGo6mFrz2u4sB5vERdEs
NH0N0fyOirNdl+16U1Wbu7JJpI1SbsZ4E2Na86DBwvQQdJ/q9i+HnYPMwnGREw2si5kxpEi0x593
Dpf+KKqAmt2tRTuon8T2kX7Dil63L/wbIAJ039yTNL2/MuOCLlMD7O2C/n6ITEZmgCQTMPUC5vwd
cvjGSde1CV9spStLxVqot0WZzvsCpPZa/ypX8PLxF8CGfYYdx/y1fx/f+ffjwzz1e51Tj5nzZw9/
L7FCG2fXIrxn8+djwZCk15aIk9CkIfjPrFVxX7fyRpY3trxpi5dJc/UGL8cnISXwQiwm80XreHeA
GCzyoG0zbYUlGVitDz8ojcFL/RqIfcDNYlxjrOvzi0haEaIuwk/FMUc0IZmGBJBwzGkBA2FickSx
hQs0KUQiO2CyxYkMNg2tigo3pj3BzxhlE4HnyZy/gqgyoilF1IPykPgrbjgqT1IHwWVvLltaD0kf
oJMgGaB7EqDAyaCiYPQM0A4ez60KAgqZmVv1H2MQLKD7flxHpjZ/pQh8CQDz7rvLsM3/g16ZHCEl
MaCq0eEI92oXalcMgR0iLbw23JtvNNpT/Q7s0NGR9B9m98Fz4EMBJEMRZ73CrmCbQW0ZOz4zLxXT
WDWAZCIiHUV0jYgiYapNCUE6EEVEEQjVsighGlxPG1J8Cj5EcJK6hM6Kj90Qh00cwp3scBWG8Bv5
GbFEI8QcEP3pzhFxX6rTAmRAhSPchCgsDLbpWvdGx8bAGfESwe1xHUh6HVbdKutof4pNWa8dZ+mY
CwyDc2nRV6uMTHd9IzcvRn4cq+eq4BsbTcXcCDTO8PS7D+ReoPXCyk5lbuKrHUIsRFxCa1g8PeH/
Tg2B8Ys0yxgBggqhGI4FDgtcf5tt33hTKShZQZBdKoao9V8prqyb7+ojPetwYprDPxlH9yaWk3R2
ztbZuT6/si/lPJ2Hc3dWd8Zh2hJ8RClVg99gLsv5Bn5RujhcjjeXioaVSl/F1IDqjkpPJTUOXpAt
eine1BTu+h+PBTIsJFiQNmYKkT5jIDOCtqAlg+3L9MElcNX9/4xp6Chg0R7Zht/jz+Ed9dW7tY+P
6qv8qjymQMUA2XRB3Y6iMmqPBmUGhcZfPVRRYOCpJV6Qvnb0dQe0draxJasXuT1v7wtVnjcAkwJt
g37Cj4ICU6o75HcwYZ8w27eiShEVSrNNF84Mevu3YJ5Y14ydD4LU+Xa6nSLnUD4OKF6lYpc428rZ
6BXiVjCBL0n9jkX7ZSB0Wq9Wqwdu5PfgMQYMRqC2jWQVEJ37fMOfZFVgLlG/xsyHbvySaM8yTA7L
eUaG5viEPnoGYJCKjQ7JB8urYmtJGyDesrw2zpc8fN61N0e5o1XFaYpp1ghrpFujKzG6EIplg12x
vkDPe4uDhJcZUX3X1YuhH5NowdwGyNhO5w76ApnNFqWk4nU2nsNLDVzMXlXt5PWwN/BBl0F+qASp
7Wla6FhY2PYP+yzgEG0J3QgrnyaEA4u9AAI35TIqp002Ozees+WI3ya0GenrE4/c8kW0IE761Tvn
cjo69l6m2BR2pTM6bkYvbD5gmlDUgaTYeXho+Au7zMbJ7x4UoirjTQ9rJ9rAx4FojgXLVG0YqPIo
p7nZtGgXEeiUlWvya0pQp/DLQHbkgO7rIwgvFNjMpIULeXfSdXRbWNaCgVX8XFW0cYOAq2pULTe7
EFsx7g8Mtr0ihR/q3yCA4O92x9lulVi+CbOgnatUiEVIgZIiKGmDdKBt35svI4LJYZ10ACdYFwVG
NH9qi0zxoZ/egLmAMsqwS0MH9fHkgfEZMAHufsT0kIqElD4k9YzX5+2KX3xOw3JlLVp+QQ9l0+jd
53wMS+h9FEFLIPEhkMP8CpV/rotU0kDHaYyKn1kxGruFMy+u+VXfqByxu+gLOvhzNYbSugqIKseD
bBbjXMO31Bb1XFrXcxWvAxSDoJmIMH2+ch79RF/OGtLq/HHGiCW/SuRo1kiCQ/4NEByQ1BWUBNvd
8D+izmO5cWSJol+ECHizFb23otsg2JQIbwn/9e+UZvFC6p6ebkoiwUJV5s1rlAVPqny5v9m8WGHs
+M+ZZ/MPlsALY8FD+KhgyhJnC8cXqdTa4x0jyLMCXZ19Voh3F7w2ZMg5/5atsjm5y3OX9THFmw33
y69i5fDaM37HowQVA2qKsbJwfxWevLHIVjyXbF5OrXUUEq4pzWHKtkvIku3SQJs/j97hWsLT3t2Y
tL3Dzd1El+wtovSqW/WSVsHV+IGcvh9O3j/rjPq0wivqnqOtyb+GG+CxjD3MKXnWT//u4SytgRx9
KS/+lgn9fyQ8Clim2dAus55lPXJ/xbsBSg+bgeWE4AsZZPvFLkQ3kj603/pHZ1aNgpC+n3AlFDvu
F06uB49B1Kl8pIfPqTjlh+Rk/otO6TdfiL5WuiPCVf/l3Ze6Kr/5A/7q7Gvs/Kvm0G3DeXO0foHl
ARG/ymfAhrvRr+oclNdcNVt/bv3q66V5ZbPSEfCwlrWvbGXB0P3ClRgw65/4VuK/7Ul5luYX4uV9
cQI9HJQwnNnH6Cof5UcH5ZTtn7KHvHhaeLxT0D8yPL/z9vKWVnftx6uQKcB75sz+SvDeStgiKUnG
GdZrqIsAgHvEzpghfPF21vIyY7Idjys8G1F+4eIvzz5L3Pz5pL3hIYY5sbEvgz9WTxx5yq34qacG
wBzUboa34IDWRLWmNsGugkDF7YpwcBIboyad5t3ULqZ9DniH4h9PrrGYsyljNuoIYBq0zpuUyFks
wTvABI5BLoNsRnPUQIAADHg5CGnrhFwFn8VuDIiAGaOwlrVxhRwzCaAZZAjMVBuyhkltR5wFXkS9
yCgoaW4gOEAgNcdqM06+CuK3Ecu/jHLi8kYy41DGPDnKQ4vQ6XBU0buwIiAuwdjsZhbp2vAz2ZDQ
BteUcuMmm4IJBnjLZdMWljx3gzJlcenZ2GoWDsQ4mEL2V/rrw7tB3cbxDBO+mDHf4k1ooIT6UyIN
+H6usfzk7HEjhfhAbth4IxmMgscRKUIpPJgpuxSDhIHfuakHLgiWaxPeUpUdgllxOuLZNcjoHNC0
uX9mlhovrF21JmSqeLaXCIjEXtZbUJiLRnQnLAlMXoxpsdXGBlQaUbKK9B7SMSYarjMIhUl+DObC
p96dlQA/7rJaRHOROF4sa3xonGlxIPF1RYbkosS5/qt7wc5Xha6VgOubd8ye4b5aSK/PxbgZr5pw
CwjsnFcv6wX7+ezwKzpaN4tj4xyJHHtSQg/JhRGwdOJ+5hUwr6U7857ZpXjbj+CClR5rHSoLlrmM
dqy1/Ehv/K/7dJ/Gj/VjbqN/xllZKCdGwxH5kdlbPcizYYdP+0OESrAdayd2Blg5BBq8RZeIeTwv
LDt2AKY1zzjbJkfxQrNjsa2fzq29VGsRQgwp9QlGlf4VbZiyHb3kK/whnuQHKvBR4HTFcSxf0jOU
fdpIDr2Q4ejfwNk7ck3gCLMijRebFuPt//Yr5L3QLARDiLoek36LOoIoESbWEIhhdjViVv1fc+rv
5Xd61m7xOXmKdgZ5B9RZAJiEoXUsKA849gJXjnmu5gxFL4/gjzwNvgXUDaju3A3wVZh7c1dxk/Gp
kHbRo3cX2qr6j0HillNYG3w5OA9vBPxm7kLxhy3TeDhrNqMdJug0A7RqTy5BtW929u9wHhbeSqYl
xc3s2UFkd98+l0RcGAHWBELOJBpIGhQwOIFvys/0h+71h4IWUkr7hNfBXKrE4uEL0xnUqXy+GYTR
03FLuy0jH/HT/4Og/D3Pj5vdO8rv/Fyem4V0C+b9Jdl6Rwj+9vtzVM72hSocVBaaOWXTs/lxL82P
Dg9EgLk8JdUUWgsG3DF+94iSye7AOw+DN9xCkRmRK6R+sbnw7Nhf+m6sYtgm6nkUpejD2C9+oYVg
I0SzBZVFWfv3bCtqsG12GV4CeGARDi+OIo9n9J3fjJN58J7FRbvxmjzuLG2aoOPmblxp5CjGfxB2
sflsImIuigscib05qg/MGzafb+DtOXGCKzRc3MciP5dmYSoqPLT7GDSRziByTX9B5h/ZMjuUMOBa
KvICFpx/7y/uLNt26/aCpmRYw0CEq42OagFaujWJVxXhrCKbEz3zQdnpG+6Smf5oXuqhhaSOP8IC
zT7pvy3tv3z5gLvGdziAOERp6w/x3tv8LL2QdYNfsbr5ZNWxipyTc8IToLlFl8+b/cEQOROs7+7F
b6gmGCkLhtDN+o8nhwMeWRtw+xAyQyJ6cQ8wGoXP4R6yJwMd2iTuJO/Iqk7P9UV6NWtxk4q6Nt/j
afX1wbZIv5Bcc0mOAqlIf4i5Ce/8hzks0CGGNcAXrDSgfKTPyehzkd9UDSFny8UXOvrgKZ2AIm4a
V7e+KDflljx79BrWqaMt006oPQZRbRDz8vSe0dv91s7Btbl3ezbtJf3pEtYSTl7SqRq7391OPlDX
3JxT9g4u9bI/JCvqOsooa93ttLP+6Hbdrj0E1+BqnZ0fbZ+taE8P/jqjmKpXJra6FFTyNr2pG+VU
U1utBm0y7O2Jsve//U1xlc7qcbirPDCiYFK3VfgV/HOf3V4+8kd+zL4/BldlP+yTa3LVt5ADzvxo
6qLv6C2akwduqScoOLwjLNi/TZY1y/tEpAz7JbE16F9I8ZFgpzG8pFdm73lBiWRZt9yQLwovdjD+
yMbK9syJjnIGlkxWUtgyxaVIIQyC79MexL4NmximEhVrKto+GwlcKlBTKA4UF/wEqmb398MpHI85
hX2KA8D9NwLKNuc0GME+g04Jyqz2IBKCeAatCCoRMjRqH5BkvjXXibQBZpVwCAH13myqrKqMt5OV
5R3ZitnOOYccAf6xCb85azjAWHPmLOK0kd/YX3wuxVPj4DIPEY1nQ2PeCZJSBk6lvJKLAUYXn5Ub
+2IGQLMTC9SYDouCG1b+lX9zRF0dcSfDAo3A0weFBVNMjp8nSSzPYKuzFSTv9CYh6zHHvGyuC5eI
2r3A94N4jy9x+yk7LijX2f3WH/a3/V3e8pt1MnbVjfPs4T7ym7nxLmwsG2Wn7LyLLggHkqlHO8l+
RXKz1DeFNqy7Qlu2Vrx3Y84fHFcTOb5mcXAz2vZbBzWB5jPyGGiC19kACQ5avRb+fKvRDJggniZy
tBSIdQg3UWYcvKPVMgpSta3nDySgGEu6+DgmSjE3r1pLMxQmMxNet6t446YzxmQEFSlrl1/SgJSF
TfiN0RRlHkSsLEF0N23DBU26Uc4VeyZVs7YVdFkqeWCeTz+BB2ShxegnfJXgWRpTBxAIkWu4kJVl
PSzop2tlSWCXp8xUUuOcjYQog1GEPoWBFqQr2AcWVnz2Vur36F5jd8lfwmUvJ9S4CBkhW1Xp1HXg
U04sHMKrWUrsbTmN+knyWZPP5CYrify4HhLyDGCQipLcIW4UGJj6pO8ngrsd8yPnJjG/wwJYCnVm
DduAHCV79lFmObHl6pirDRgau5hbzmCDWe6SfzVZJNDIIDQmE6dctOYK6HLorglQBxNM1nq274BO
84usHAbUuUBh6rKI5vDjBnsRtM9PcamxSlRc+JwY1WMI0CBd094JSgXbJ3ALh9eAPiu7h+CAPrbm
Rb7VlRnVNc+0kPYZsGxG0JCdMl5floAezgzSNbMBXMxMnjSO8vK8kOeeCZqyejTyttYwDFt0cEwc
lOgLW1uCPcfRsVehDUxcanKsisyRrk7dXHx+4llqzQrOLo3mA0B9XBBURR6uM0K1i3MbpjcMFqQS
FtAE9JPKgDEN8kCjmpB90/gz2R6n2hgAyzM4eKG/k18GUQgyJs69MtFlJCzMXHyZMGMmeYzOs4Od
w0aFaJikkBkcLb4StNVAZQTvnuPFF9xO5qWd/eVgJcKix3OCkplZmD5vdSEG3wHkCkZBPINGD3UV
QIZJHeCp9Kcy6oIpaYGYdvJo1GX+i8mxT6dAnCFuZmAY6Dp/Qd/gvaroQ5mVYhCFp2c7QSfsGRBL
JkkrNPN8l7ZFSD8XvE4GUA+caQpRqyj6yP4jvlKTMK/6b2SlgBXEUxif8O+hNNtvajBcVRHMMQ7s
wH0zEgwRLQsdMhP0hMD5ekwwjMpPLBhcwM6dVhLeSKidl5k2RR8AlR6JpSoM9nYNc3VyRIhsllYV
G06yKbNFitVXvuRb8QyhXXNdFFtUQtC1JdSo9STT8KCeQTpM0ymSTDguGArjw8fMqH3gCVaoC8uF
QkKTwE+e8TYkOIMxkWXyQK9FJl8IrAXIijtAPcmDMaM6yLnmBZwsg7L+J/0E/AL/BLCCvMQQou7E
HC9yeOfGn7/JnlNNUJfydegLKNmAyUqkE+rYHoQUugNN1ZG/jqD/Ut5Rd4Kdx3cAeOBaHs6YGAcw
HsUnU0aKTxG69DfsoIpgTMJjRDX7+eK5gpm5bx4FZEadi5oNQI7f8RKDJMAP5i+ZWk6RzT1ZFpAL
/Fv7jV4JfkNuLWV1in+Zj+cy7B9/qTFFL8Cap8jmAQd5m5hIA89xbcHTIrppcD59xPWRIZTDfPqJ
f3hu9ZMymdI1uzBMR3DLs6fG5ieDDPIJ+ZxnRwnLJg9tQQQOUvIGYx5GBQwOzGJl9MAI3OWN+GbY
+Gi/mU4wZya7bGtfZBAR7GsoQ57xXUerSU0t/zKPZrQBI13MGP6Vp8/jc1C/7QtzWi4Ql0ZJRirD
W4LTYFKL/xf3AwU3wKV56R/1wRc0KO6YGrHoiJE2KCfLqUekmo/hIcN053dI4FTxgs0Aj0EdtZDj
DcQMwPRjmHiA7fw9eDsKAgQBfAmbAjcaTx/Biq8KvXCoioXK16I+EPuBgsBU/6URASymmmeZhAyY
eNr8Fe+YIMeJqhF9C60IC4cLzRLjarF21EupAzUyShbvMtc+/vmIsx3goh7RGDGtoTciDw5kmAIT
s2nuTGoj3hEaY+wcaCToOv7gVjFjj39YXoAZjHEoSafYZf3Nt7nhWY68L6hiMQBTiQz58kANLaGU
MH/bDfpfBDziRidb22C4vSDZK84WHosI0yRryYT4AzhIqEePEwIZM8sBNNnH1WPJzFhyplCCsT8q
Gni2Y4Y+A4ZZjAm+6ZTwu7ONMbMC3EIYZcLuk+NFQ2ozL1tlajhnqhnLYz4/8TaLt3o0S+1l004R
Y2Mo0D4YdSrotD7jplm65rRDbUm5jdon/g7lq2pOWZ1ML1TMO5OVSN5k02iWmbpgv0voBtwpzidu
N+fTh/TlTAzC5ZMVBFK+vYc6ppyov+DhfTtx24VTrSzsa6CBVmJBhjhyAkjiF4QPPQcD7sooloX0
XfzOmw8cd2LXh7ITvj5kR0No+s/aVWKtTXAvwUUwNzdctFSfF/6yBejNp3GzLXFMYHes0XRMivyY
OGuMrnkO/ESWrYnzczQ28FwjdYojB9o4xxOkxWBMfhf3V1YiCR+3f80nS8pk/4FanY51HD7/7lau
CpsL9wjWi+v24eRj3gbmJdwhSD/qdpIaCxwU7XaOTwxs/T4ipWYxWMvQWMQnWFSdPodIXZYz31gw
kkIQxS1sR6uUEAkgAXg5xUSwr9AqtH+6EqQy+FFj0FFz5kEjwKfRntSM8vjifCxer79UIFklB9zO
U0w2mm2Ot3d30PM1T0aP9pgucrzjnv8fydfszuTY8dwwsutYgWhYVDSjQvSDcgzbVq4V4n7ub5Jm
Q3fKsS39Y6zBCufisch7Z9I6gsmQaxO/mJflklFvpU2YpXHl4npSxwyNxXXl3GiIV8RcGhMbb4vF
YUE0Fy0MQC+6FWOK03sg73L9gt97ZE5xUQ3iObIbM9868j7Pd/w9IxcMcBD6lBxKwZd/1y/lD8MQ
9mmyYbEhUYS/wLTExgbvtT9GlU2MgDwuT168YpLPPgNFpzXGIVHq+PnwxnDOItM3ZwkGd8jabTC6
EScvl98yhN16GUGeP6XeGhYrskEWZTHMbOyBC2YRs2SYsXyZE5fymJ2QszV8/Xcy+XBK2a0YA7HD
yWNObyIDuFcxCooaDj5oLGJRc2IEDNO0CY9UqV2yB++j00wNDNOgGpkiqdjDzOeKisXHhRK5CgIj
VCSQ4mDG6zg1oCOFw4v8lQJ9xO2vV1Nufwmue4Z6YYMrZvhiYxAj4G6EsRAemVW2iXqMb7l/ZxRf
ugaEC3Dy5WC3RLok40ixBlh/5Fk1Eq7AM7YjE79QY8c8Hh8M2aY8IfduQ92BtzkuA8ynXcKUsKHC
vpw1CWCJ0yHNiTtqruhglEIkVdR4iiHWbwS3NPjFDgvd7b37hwyQ12T2S7XdeNqK60xBBTWP+x86
uUucFtuENWOtJRwcrEKUZDF0T7E0cZOhB8oebCYJ8TYih5QZOnttk4nbCoYW2wD/yKFFggH1JzR0
HFTUbxYpNH+2SeobDvvmh3KTLRsX4xRVh/LFuI3iiwVEScodzd3Bd0EMUddjVEXo1cnQ4FVBnqri
TZtRkXEqLlx3ntokSM/KdI73fNgfXRxL6in7jP0b3jmWOU4oVQB2gCtrgD4BPwLGcGAl3HZwY8dA
YtwUMtIUOmdsz5BrBqgAv2r2IWobevY3PiIIiKQXh9vniH04SVNAh4TTQaUhZe/SApyz6Gmma6BZ
f6Q/QFUP+St4Kzu614HsKKrHjffGzIq2lM47vgVvTGJocPMXlsN0qM1teNWwIwIh0bF27sMSOK37
ACECQzAP3U0CIkM9ycPe8jJdi0cQxcF3wF7tOHafuMn99EdcWOSjyopjEEajDG9c50fqYMHSKhcd
dQKVc8d/ATPg88OvgBLJz6B55hWAYwQXkFZeh3gmwEAwgWiWkMAAWCDuo/UHEcLo7gUMy7+DHqgH
Gw+H5oUkyGCQSbX+hZlD+gp8JibAFWLkkgLKjkhjS66M1MJwwkyFz2SVTQjdXNrkoJxo8MWES8Xp
TMyzGEdlV3VrnZnUeDKMaPyGRow5XfY2XrAAMYJ/JSM3EIEHUAoMSeXLBB5C/oka1GquXUau9N3h
1g+lB31qllB8Q32ZSay4fBN/liAvpAPT1DLLYPDIN0AqytvC60AY6mjkgoxT7FiJxMLYJicdBXaX
yFj+7xmQy4VfDxPDgFsAZAmbII1SBSMy8RnQV3yYUsCZ/MorVO3VNnPuIVhzHNGCokHQhF6fTZJY
CH8iB4JdxB5lMdaDcJV57KSkkVLZW9GiYqfJyNHiDOwxZXu3yNmLQdyqeEhQvukAZ3YExs2gK0Ex
3tVsVjWUUUkf1+kwrzSIaaSv82V6EC3iNNoP3umtFWsGx2PmXeN4kkyTaTTNZ+KDbpRf7gS1LB+A
FF/4VX1RE03+z2MVTFbcOZiIaFNB8InLg85agDUHY7zTfySGOyUMOgmbbCQOMtYOLU0ENjrkpbjc
4yXFiTauSAy1GwSD+bXD1D/ceieNsvTT/Qz61kIaKN2UlkfOUPo2FVCcyFxldlciuI2WtsvBgqtq
hc2AxugZEoL605s5WuaTZvwrXwnMHQKmg2iuonNRq4mdI8lhvubYuOTgZG48cqf8ktVFqP2EZ8SB
lYYXKpiTspcnlfstRUzk6KnC+q8SHADHtHXCieund6NizcGZdzaVOf98Xj3DYV9hN5U2Lqb5AZo1
z2DDxvEn2FThsXW2qsq3StelO8cZSdvbjB+zPl+F+SHucEgYd/Kqxr8UK5JLm7797trnP0H1T8zv
7Bu1PKQWko+TmPT2Dz5M2BWpPZHwItAUa13loDGg042bmf5m9XfHalSxXPv0OC9RyexhOLnLOP6W
4kesXAsY0SE7nF2+G6wDbYpy+kdc1tkyERmgPc9bcGj9p62PHdW3BhEkRTBWw/4hWiYXnV4Mh4XN
sbNhxqmACipefjI8MVoHsBk3JEGdvT2F2wHtnIRBotn0RwChqWd0mMSkLIcTlTuABKUGAkFOUyJU
Ww3hw5U2b/1+JgfMXYAlVelo1uwEDLckBQOLeitHr4HGgnyoGICulNTxwgEYabKrgTVBJv20EsTV
9k69qmHzG5yk5hZgtBWpEuQwNg46EtnDeJZBOUI8yaTBgN9tkEynIBwF4jR3KVnj8lXG6MrzUWPy
WhK0UfV3gwn92ZDwg1TzJeiZL7/1+Bc1qIMPa20zx9FwFmMGGSEDsvOfUv/FDxEeIN4g4WbAyK9F
b4GAu3o5MoiQhw8RAHWw8kPSUz7GpEVWZg2wzLGlSwGpVOppwiu1kYF+LSY0ot0qsOadbx2EDxgV
IRnFsDzgWVjMXAZCSvgg2QrGkeaIo2wuWylKKAiyxvxj7vv27Em/WjqPflt920r6wyGM03UkvA7H
JiZPRf4Ql9rxwVUMi/MSuS7TaOxLrfYnCjTeMRo9pu8+RFibfezTnsMYuQCs7wr1GL0rEUs4xluw
PjvQNZENuZL5+7zFho9kLYROaLsSNG/eKYdOZ27jeq6ER9NnnXPkZ+G7FEdQ9JDAlpkCJiq0KIox
zcsmVm7/0wqACPhJNZaw6gBpG8vB1ncObifC/6qRnbSzPpeWJkp6lbzSDvaihpJfcB0VG6ZQjFlp
gHM+wvqUOjRt9FXlW1zvBymkJ/Jbvwh9BCegMuQNi/R64pMjo4WPgTdOjjAYFvs+Ht0+1lddfG/A
5ILSQupCdo5jgWlyp5jnsl2SUjYNuaKBOvYhXTcUEK68rt17W1w1a1+jeeKvjM/OyR9atTEQ0kcs
HgO/7D5NFo1hLouKqV8IZZ+BjMKrU+OrkwmXtEVbnKSCwvqzM7C5rXtYD6DU1SeeRBRMzscBADRH
ZkpEekU9ZF1y8o0YAeQuTMBP+5UxpslndC2fYal717Zea/I1wM5Hg5yL8zP1USFyakymYGXPNhDj
rvfu40WP5QWoCO25i6hWwvUAcY329qJ3oi8T71Dx9Cu250oBTAFQcSnPVK8lUpxJkXI1KHebBMyB
mikLXiZrSqUajyCP2vc44nYx4PAbGb6l3v7D3KmdVmWJ2pcRF/twLn075rtk6ikHlx59uaYutB4/
4gtBvgWvuEEKljmUCtozhdjppwfNX+fMEqk1DJUerLnjixoG06xH+jtNy2UNnxojyrhfgZbRb2Od
2Unad1OWpFmfzOZg1/rSMkSFHgxn7/MYzIdjPlL5lXIo61tfJeBenpFPhd2YglpJpFMGjrQgyU7/
mGe95qkz/hP5VD7GQ3WdPXsNoX+0x+4/ZwMMVVA2dRrIbM08zWBYphQ7n2AeNVjf7wgC8MqH+dlh
X0R4mgU1V9/W9U4yN2G5NBUg6LHtLbQ5rFMt2Oliw8SaRUpugwHdeQV1zhnu0VDh/0C2d7nQ5WmX
CcFcR7o6rUHcX6jIB6oQG3RKL7+J29K0Z9yvbZNW0tLnRkKTIx8jtGlls7fqfQExQEwl/WWBISU2
nRbEg8/DCYlJD0lSn1GOJ/KoyfqJF+9Vb1kau24QPzPnd+yHAHmbdIx6MTU9GkqE5TV5aoMAt0FI
FemgVPA7v6vMWGsd5v9RMtP9z6JWZn1nrySTF4M3iox7LWLWuUYlFZ8QBzfGo/VxUwjurj5WpXRm
6aCoubLxMmUylIvACXERUHYpFXi8YvvRPRY3wFk6bpKpXy9l6suO3bYtfu0goqhawhgM2D5WOTPf
fFtyaOj+Rs4umJF37EdsleEIm+buIwHUIXVHWd3DOxTiVtw8hz74UnIoBPGOdh0+et1NXIYAxrZz
zm0LZ6vlKp5SF/MDe1wm00He6zoDa4f22UIiuxKS2pCds5MITdEWkopOfF2x66bMVaFDBmetDLYf
G70bXl/9Oo3PGmAELrnIU2P5YoCwtZSfoFNgUHp3D8JlJuO3Ziz8ZhupN/JTWYKY+i8SQrJl4Zbe
TGP7/EmOuXn4YIvWvSTw4RxFjVOulKOvPLsOOk+K8+R8aN4JGCEwfVR8693ZJXeC29MBy/Sbd9z8
cpcTVa0256Y4kVeWsGNpVOI+dGuhaOXM/yAvFYIrNNKSTVGX3QA68T+Fmc59oPXu4oM6upe5BhYC
fTwVAsBXUAJvN1QEy3UIosk/4Z3VkfHTe2I21BZPz2fjU4EnlwVvmJSPpHIzOIswWevxtmRIZy6c
+O2qGOXAmakgSNCt2BU2S1PD2mpMveGCeRZYNhCBtQjVuaHiRryyzXUjkly9pXO0qSOL9NgH+8LE
hRmPsv6oEWfI82PgYnEy0K5hYNwhkUvvWv0si5ef//iYiGDT0BSvFlkOlvrFGB8xzN2xKeRW9odj
iTcZlaFGyONZjo+pPCtzgl7OUXsNq2c9LfSX/cFgEjVkfVOzu8kAr1yU8OxwgcW2wzDPVnqpCGgV
dIGCPNBtXJxkMU+G6pFgd64SPNTMiR9i3Dqxx9JEmgAwTr0JaVMzwgv/PhIsl82RYPJTBvyxt3kf
F/gvYWHU4aWgjROTLkCEgrTfCRoJBcFKdxWSldnRXuh34yjvta251ja1ckq0YwDhmMop3Zr+1vqu
7/qP+aNgQwUHEcY/wzl4l8L5BUq0UHP1FB0JG2eOCJ3wutS+98GrZPF/uPBtWMFtA6eifRRae2/t
rW0+1D1uXEdCsMjWEuxs5Ur4FFzuVijWdoLd1W6LYwYbJD9jxXuBTsVHzUd76S/lOd/j+YEcCvox
syWGb0z98ANFEcRQEznU3wCd8oQZeohNCts79HMxVBGcGQBs5h+Iskp0Wmi3XuQU/sH6WfQlkFW0
vygt0mWSYp74OQiNnIWiLnlw0ZfBA1WIi0oQ2QGg419cHTR28BeQGvAjOgEmP4DFNCegHZw1kK4Y
JfwRn5nJwHpGLcjuwxQeZw8YJxCq6Nrp5KlWePPT19CcKuWSGLfYe6bWvx7alAX60fBLBiK1mQJg
ZQO8QUaCEQt6FD4mEJ8B9AVmglQ1EC4VnOycFZgaYW3EDAD4FrwWZJcBn4AK7S/GDz1ce4Bv/A6l
Ud1MMMnGpa7i6P2DVxksYhQDREgMKcM2QDsCrQDKcWRlUzUTWIUEoOJgI8xngJAcrNwdRCJcFxiL
f98aDG0xBXcCRmUOCZIFzAzgh+YIOHQAFHVGaJEsfV1527oAsd7FMMCVvaou8Y1WPoxVtibHP4L0
+sjEaBhOTOwiaxvmC/BdA5DLr67+gDiyfzZ0QzJMJweVEeDpMY3WjPgVd2kGCynEgS7AkMW4DeUc
ixZURagUmHoALzEnYQs2yIni9MXXknbrGf74P5Qzzovl27818B3v6T6qmyH+wnnhvo/olYeBwJoX
BFGMksQ6EQLXDyly2e8Zt7kvj0BXZaI3gGWTgdBXbPnrKc6EdTijm8umBAggpVcMcEXY0aBSAjJg
s2YS7EEQBnHhLWTV/A1iGvr1v3ENTkBYzzLgRuIAqxSLK6OfokXhBRMb9Hni9ZwSxLNilvMYxhwM
fBfWgpgLBdR2AjdzoOv9rZhJuZAn3pzMcyJI2CygVUUTuF1sMQSUzLKZP4U+MEG5Nzb/Poox4khl
ZIOnuCMPU1Kaf26ocSiNYsKUpFElsfYoYQ859WEpjGEponEn4TYQPeSPjaP5f2Kf/Jxxk9eIwDXk
3uWuRKidHP6TeWcItKXjlGow9+/FcGNJxmjR1EnFsQssy8yXmQ/xCcZJ4M/wS3+xDP0XT6E0TMsT
QXEHYbeaC7wx/xFTKppVPIf+eFQ2LCDOV6agf0wg4LzkLZlz1DotfRvsMQLUgFAgBE9U9lehkRJ0
U6GRiqfI4ab+3wdMV/Zle4zn099HMcZjQ5jqgbEyERVzrmJyPp//21hwQYLJkP2Zntr37otqDrW8
KzbX8Nre1XN242zKq72n4SNJXbguoXf5BK3E2atgby/oa1J66tCsCWJBOl1QN+AEXQMKeuy+6Gpa
iddniiNcrja2vfF9+iYgb0BUSj28OseyPjaIQkR0htBc5CpudtPNbsORI6SsQmytikkppz0DTvZ3
/FHZ63nWhrHRjE3bbFie8T29K+fuJARueKH+A5n5iyqjj6S05lNI6tV7euXrsFfk1LA4+mnaKPt5
tf/Eq7W+qQRfZGcH6XeVXrAeGIZ7z3ee29WZXPPKFBnnJJ2X2cRmetdNjBFjaD5wQxwrI/g2I/jE
o44PqqYv3EhGlD8jTMf4yLGN1Fv0DkA5FbTgasbJq7EPQJwaEmARG7A1WGXpetA3ebDD00cjboJ7
O69/5ZBdF08V45CBg+boo/y9oe5if6efnIf0UF/qy3wNb+Xt/Rjv6Ce4Nylo9yxOZ4E3U8qpF08z
5CLJJMOXleiAHnnMvEkXSoqDxaLRF1XLD+JXzMnD8Ytkqbya9+bacDgLqZLGcdPjKFyhnyfpkC6f
nGocPxhvJRtZxWR+ZDbcEBw18vZj3nTiGIx9ka0LhlOOAadP+tLKbN5aZCBSaFc4bDDAUg5hchow
whbBK+k6/pxA9j/hhrkEYReOe2fKYOQLzgffg1GnvLTuzczFDS8hWxAQg1+fWGWD9zDMZ15fI/Oc
odCsOiK1XNp+79K7N4NJpx2/LFHxKz81cqMh2Do+EpiFpazyYOYBIXkHZmbK5/T59bvfAFksCoWo
f8p9NPeKX/b1kUOZ4gQ3W0LPbHnjsinXTtRN6QMiERP2iKp/+BAwQKu03xLBRIF4IlSvnypjdMH9
DYv/A9qdQ8UobcBurNI4+xEKW8Sbhg9Ckm0EEW3oToLB4iS3pvTGUnmojLktsQbH2SOI97KFoFmH
taltFHmrd+BUtGi6jXeRtoQi1A7LoNl9qktp/KiM8nJuGQV0PMNHTwL56ByaVVZ+6nFDgW609Y/R
bW1gwQ4Qw7IwgCxXRXmyHEosdZf3U8P4qcARKYD8d3tsH6q/aDmtbRn/Nf1dqfu+OZrVKzLOZFrz
lIPPZfD2uTmJsFWI9X84P6QtvGrIYEh4KhjQHbsTcwAadL86q72Ft+k1xScigVmq3dAtdcaP5x1k
ZaFBoCFh4rfO1n1IITKFCSORt/Bt88JLkMWif2gme2l0TFElBC6G+Ba3X3ptIsDD/B10DGCsH026
l0hB4Pp7S9ebIijO25nbrFtr1Vj/YgiXqY/nOLPi2p8TQE5B6epbR10EeFw6c6OfN6APLZxK2vEq
ASr/1PePjo9ZaIH84E+Zz6yOTg0UZ6YTyLhiKglYyU1fNdMge4Kl6exUNDt3NICSzA5WYzZPWRqG
59g5OyxnHZhetRDWDpeyITUB2hKcs0hIT5rtOVNuUfAbo7/9VaWDCbfpszI5v2zsm8vvMD6abF2a
zVhAaJEbY0e4AyEkD8DBQF0kxHz7e/z56mFieXzh4lyixqJdTs6DsYZvZEN9XJCDhnkC35LuziH7
kUIfFhPUlGl2IzRGVlZt/rQLhjrJmQyW9l0ZR5T9vbRHvgvdzVtk6gpSlvGPsMJQXusdOWAPVnAO
M7A7EMSdtj821XnmvYzg6tP1uPWisCgtemxO15G3MLRvxnlVCDtWuX2kDlLZd8d1UnisThkClJTb
QB4ojrNj6y2oSYgS7BafduP4/4Cb1HCmS/NAjAQZmwgK4Czu3q55rZQ9z9GoCb/YQpdQ9SVmr0EO
AvIkDsOx57K8tMzvwf8OyOOFVtHleBLQeqcITNIYmfanOltYRjWY9vZLx9jK/VoPdkuQbumnl86y
vuu1XUncfby1tUUnzfqSwHLmni2QJMQQLdp+yNVA5IWu3tgl7KfmsU5osiieqIGyO26jGcW+PR0A
EeJN0UKTXKYOxy6AGQ6h4cRGfvRp9lFyS6529f5kV1Q60xQ7lHbXI12kpJRwe3xL9L79slwW5USy
J53Actd5ds/rs1kjx5HfPsMI1hYbgM31K7HeW+T469hQHXZDvbSc787cFVgZprPO3SkW/QHwyUTR
17px1qyND4Ecwl5CdmQBdnKO0hNTDjPdO/0ee4SIO1TixqIODknCZECdXOrPEyRFzy8Bo1MHKEJX
d50t4U3qfDUf/Oe1bQrJnGcqh1CWrLveptOPTUS4vM5wpXKgYQ2kaWAPwVVFaWWqZxzPM3mueP/q
4CC3sDA4crC4P0WMxTBAbo8h+0Pm42CKybiH76pSn4A5YDyE8r7iLIvmmBHExhNPpL4dYbiUMhrz
eJsN8v9sk7kmuHR6A0lDrkd8vMDq4M2p3AUfbQvdgofq5r7k9CSYMw532IFl4QYokTbFgx70wQ55
2sNCS/WdVO0V51wHDPw6UqyxcFhn9i3pLLyWn4F989pjmj4MeCjDO6vXnnqDXOJNGvN/NJ1Xk6La
GoZ/EVWIIHArwYzZtr2htO0mSxbw159nza5TZ2rO7G4DsNIX3rDpCUpxmHjDvqJ8nv8kELQUiSWL
922CW2291vuvICdsKkFMIoFJ/UsrUEVEWevNWxJaXIZBv/TTIpBCf126v0drAV1V9mm5UcjqFPUK
DlLFFi9GkBk1+bTE/xs9/vbRGGdNJJGcHOKA1SDAGPVTAwxj0E/Tr0n2oBxKIbgmSR4VziQ8TkJ8
L5YRR4X+AacCW+1boRaicrhJ/il+7xDsKgc0xC5yicKnX9paRRG4hQZJRS0HxN6/UUgkSB/b6odK
QrmGCt3XgEBJmiXoR2gkmyyNjHpFxE0o67RA/njzGntMdz/dBIOD/oiCoPT4SZ6l0DkPYigOyTFH
NzxzGv2uQ+AL6tQl1amUo9Hc49pJ8mUcr9LXuk2XuICFvwpc0nf3l/Ci97CW+a9P9J1L3Gzc71xT
bahva/OX36Mg29lsiQFo7PYWlkBxUUeW1loMMIfsWkclpH6jegj4OyJjl7CokyJoWPAUMyFPGv00
OoIp66yaFb+5CjdVMg8aOtrqCwJzGQGOudGbZrDmZYlNr/IVhN+N9Pt6YzOyjiMfGuGlmxDYa4+m
Hk0vkLDHtLNH1JSDRaNcYh2XA+ovr24RCEiVOVg6Sj+li95JoC5BRaaQORJFw0zZDgqy9v6sx+dk
QMIZYXulo5ahr5SWNLfep/T9EewQaqaN2yERC2oRpnrhTdCs1J63MmSOj3ak89oXKycI8HzEmNlq
ym2ord+VIQhVKa1IYsY0RkmZCEQBqFDS0hYTLrqjdpJOSEso9kTB9VXSEoO0iIacAj7pQ1ijAHx6
027rYVvIZCZdiGLHti5+A3KG5JCRCGgI5+TIUe5anfHQ1uCkull8RdM7Cp8jwCBE3i0VEfmetdSQ
KUz2Bw58n1Nq1HjZe5GMvQHetETIWuLNSJ6m3LPPVcm8EWp4H6D1fxJVR9Pfd9SVoewkoVMau5hc
A6TlJJn13W/XYfFJLChACXtj/O1nqvVOb3mwL5Ul0iJ9yjPeaPUmY/qLRe0ab+bEB0iQio4HY93l
OwiYXXpsMLsLxt8q3pkkPPqiApVEP0yr9v7MRCA3Tdb9eA0cJCt2WGOPWjQZEVK1MMqtRh5VmPiz
AoWnfovShKpSrqX127HdfdYpcapOM23QviEtdJkn0aQNtb9JjaCgKFB1PmzZYpoNG6PKadhrlgJI
c6QcGipnkOIB0kBoN4dj3kb0zoFwlptKBlpEkkUsE4frDKnKF9WvGHQoZwHAd+A29d1soqWf/qjA
QIrJZJtU1SIPUAOXT7iKyQalvu6StlRxQnJe+A6NCbw1oaVYsdkzVT/NXw8lSsLcKTPtUIYoAlD2
hdIPmGYJWEkUzZniUnFqD4QLMiqBWUehEA3crnUUyvzI+CsQU9XJZ1ZQqKsQEp76R/+Y3pUf9Se9
h/c38TxI1B9jJDwn9RsvY/1qN/lYXtUjTg3tdSJMHnvqjFfppu3xBOh+xvhgT+xoQxNrJcQ9wqOx
83eT7+qh7jINZw261K/2nGbhJTC18/C5E3C34708cVvRkvHqfFvDi1JnXUaICn8qx8IbWfdIdFNO
mpc+lF2xalaTxWSXnYOlEPkRjkhCla7cCGs3djpKGZkjxMjGc/CKAFn23abYlmjoFNtii+X5I1tS
FdAfLb4JLzehFYmzQ3qVYfhktINpM8DiGxu0Ylsq0ZS50uBSJGe1I6/LvvWtCXwpsJsfonBgS6Q7
VB9pZ6QIgkwLnCyuGZaLoI68CVJTpB+phW0UXcQ9/wFghd8qsrVHgpWxIi8SPeXXNLiMt9JR/cth
ziUHqjOCWcRTx20LLTOamBUZvM2/+QOxCVAOLCuKxqgGNKitggABZQWKCbVhIpHkb8y71hCUPFxs
V9IDu4VBINNyzFrAm6xHJ5DVGjtqF2oo0SH71+lWQQWjSgLbkK6q/F3Hi7d542TW5UvShVM09pb1
oKNUfX8XN5pwM727BqyNvBYS9jEMyHxpqEKRbz6BjkT7cdu48l7ZdNBqMXNy1P1rDZ1lre6Ns6Dx
p3jUqFR8oJFf8ISBqKhAMh67LTjy9wmwWfj92iUQbHPMuM2feJd40lYeIPiRIBx83gmXGrNYQVUM
5vUlOjTr+lKgORfuSkj/0o+xDOaCYGfM8umLQ2EqyMM1zM9i8V6/hVMxbjR4CxcL8wcCnyteDYfs
WvKltUdJGcozeJDy0K9NOMwUvt1uM7HyJX6SyAUqTo4NMdIhX+xFbmpns3xDMolox4poeJM+jJMo
uSP7/wi/ADp73Xd/GLYSz3OaMnH2+nnYjjfyUX4G+L2jIe6iwbXD2emCauZM/xE2y/QKPWjVewVz
n3jxQTIv8fxZuFOX7UVoUQvz5TWzcvuPnpZc4FVjBjcb/iIvRthO0KL/lGV/7ZbRX+68v1VPQRCA
6ZevxjtpDcbi+3WtrhqMMAU6p3yreGm4Fj8JTzySQ7rr16IcJ9T4/q/E0znQPNxwAQjyBBrqn1SE
4UEyPPP3LPvCvMWDmzhTENRCW2I+OSALAXwJZOysXdKbpVy8JA7L7oJG6cE08yaz/JKg3oID4Z7T
Fr0WmoOA/HK4lvTMYoZU8MtzweGMsFSiklrfh0sKl1N2EmQT9ZXQmhKjQsjgxTvB8PVn6alB9uq9
o51NAXG86s49hG3NrWG4Ak+HVzvBcDrnEUcHEI0n/QoZOvLCXc78gfJh/FUn5VJ64H+qk3QtUQ9r
Tuiy0EpQ/tQ/ont0Cv+KpwAxnKh1tnd0bRCb+2HPIsjjHuPTCwJ1CxpdyJULKBvKPDQfLgpTueIR
TGhAnGI4qsofb9KugIH4OUEvpgnDHwXzILLiEwN679G4oZ+cQ0MPn9Vau24wd2KYoFQaTJDkXq2h
FvK/zinW2SW6s8D20T3/y/9oyYBNRDWB41Ldm0f+o/oB43hRb9mfvGcrWQnWqHJT9pMNW1xy4R2f
HzCQsCLZbmJsKUAOstNQMLhTouuRddOsGiYmUctGO1ZX6nvvH85UZNBR9qehAggxZz9KnXD9D1Kp
b2m0ABs4TyC76iekX6nD4MiKYJ88NZ/GQXqCQEvA6/5Tupgc+KX5LL94AbFS9DWg9TE5i8tEL33b
/4y32V/2pyLelv/xBSAxoaEml9f631OP2C0yCPrC4tZYmtAtPwt9LmaC6Blo6/7YHZA8PA6IRIJT
7th1olXxrL30iR896+PgL7NDy0ZC56i7f9aCOjw6iSnWrxUWQ8IsSRfjKxPVQIsAISIQqTwEhh0S
vWlOK0wFED8GlW/zM4ZbYMsGSN/6D1iZ/DKZ9VcBXdW23RI/ppVYJ+08PNdzbZc94FOucIeFqPcN
Et2TTgg++IfyKzznUHTNk3IIHuPThwfPkLL4WUlo1nFi0DrG5QO5fNxIUlNwbAFwlkwfvjS6U3cX
VwdfFw1C1J7htSI8wCb3j4o9uhp7aNkX9srxFSMUrhslBunI6/lYVJWYmOSJR/5iEHcv5HBOqK4A
/UxGFoIXQD/1E6ccONxhDzqRZIUm7j+VAJpoMOd5lipc2PpOcZEprv1wPcFd3VdX//y6chJWxCqI
YFMq26ESgmCNZusnWsr66Q1g+nv8XQMCp030JS0AeL2WVT9N98mxmvWzz4bKBqJ20/elvzT34kAK
Y4crwyXoXyXf/kq7VLd0L391j3Yen9XDeAEbeiN73f4D53l80k6feMofIX2Cz2TitODFfwkJUdNA
OMMkdh65Km13LoOZmqEWBAUNi27BRxaoXnY5oJsyfUxRBZgisEFBBbEN3oMyR/3gE8DBlo83jlF8
mLgh5voE8V7f0nYUKdsHqVd6pgrUfYW/vMfcIfOiE0xTYP9uH/Qh3p3F3yh7gGnKaK0RvH+jVSTg
wMTRYrF0QgLcNsXN8F/KgYc4ZsKAHyZ2Zz2FG97B13qobOrT/Ev8A2I4iPyHeRKHQrhB5Ud64hK6
SDcDwkbGwT/EG9+TFpHdrqRFvGnnhlcyY0e7flfYuSN7KBqtJffD20uEgcaL5KEtyrlyEOx0gMsL
fYfb0Czd6AvpGW8mB9R1Kt20IghPUoZWbpvgjLJEKLGpYoq3ouIh6y49LNKmUN51/SagqPz5QOMB
0h9n6Kf40QzYDQIxwAqxZWvABsrUBSSJfreW7996MetGtMiMbd3ffJo1EeS0dyO7cU0phsbNhCqA
Qr+48kHH9ffG2OBJxOareRIzf2AsQEREBfsPpZUIiLYE9Tv1v83Pr0wAbyQ7TcODMvk2IfcN1IEK
FWiH9gQSg8zJ1jwS2+S7ZLQMiT0Q22owFXp5LCJ1MyxR9RyRNC3ZGLCK+aAhMbj0yTnYONJQL3lb
bxHdoODNtlO4dDkf9PN/4mtN4XU8b45jZKzIYvkz1bYVpjRgVJHMA7JP500clnwELYUXh4G0RbCT
2Kl4T0HLeuoSqxYDnpedeWGxlXU78cytKvR2T6Q5fTtreAsufp2tLGnZcSCeiDCQ2sHonk8h9ftR
2QBZwf5eEocJnPefCVbzhC1gTPj9VlnyZcjxcHvVmkZpaM4CD15BitALhlFw7t47kvm36I9DKIRc
WK3RvSe8Md36lixpdxu9HXczQITox9xQfp/rtDmpABLHJvt69l7RlOdPeYMNDKgKpltPO2zWQoCc
Bys+tCUig4sD+SpY4nYpBDPKTYBoF3W1zWg+OlVP2CkAQH8D8GlzEuH2BiZYY2oSIfJ4Em8yONxl
syjR3YSUlRE7qJLD1Yr4AS4QAKgSWQxChWKBFg0ezYAMPNIsVqf3ehowoQQGIvIMmFFz8Uh4H9Mu
OEhbHTY4qhiaQ9Od2KE7gGajRjcdbzl0Jxt10y1RvwIQujf2iRi0u7qkHmUe8TVc8xIOQQ5ncNwn
am7RnD5rUdsNBaSZSSwL9OC/2ERDmyfc8QXNIptHc1GfY5Zu4Tfa4TYqp5EwYKyh27oj+vJPsBK0
37EU5bX+Hx4ww++HsrbwbMs2cFD+o4TQz1aX4UkmjxaGs68FcwVlA+9zgk2ku/6SXgFwCOiJ/25X
weVUKEKvKQ6JxaA6QehiB4SGB8mvh4RT4LHkMqEwwvxFmGlNjAs5EnsezlMKwruMgJa5KOYdth5r
Y8m4VKwQdakK3ukb/cYpWgAGXpHrsJ2R54PMiddYByD7xyH2Exy6Zb1EPYs9k57HSVpNsIRaEaPQ
8gD/yaFjrkdoX1SlPdp+tvGaH/JbwqMts3qyYRvbdatig+YAPiX4YuyiLbt7SamPbVTbKd6HMuK3
jiPJxj+oHi8Bav/v+BC1L7ZGNAVWb9gDu4pCoOpKc9o+m9Eu2Ebbks2mtRP4rFtTs3zvpbgl6OXD
Z0ctgWwcoAkNJaqbZHYcv9LK2EQwVo4c7tr231JkZf5LT8GoKHuEAtHOdOGvOgrTBpClGCCUCGZE
0/5olhdLC6UCXFSwALTQuxtW4SbYohbGdSyVuRIhF+wMVK49w8tRF6k6tiQHGQ6KUWXhSCeTu9FP
2g6o1UpaJeKpoUjCqwPYagR0OuQ8HtEHdhI8HA3A/wz4Ib/0DwYeilj57SYHjiROnFVPwMNl0CEj
yvkAR/d8fcqjHfESDkvOOZEkY+6C671YTio1U/J1gqkLhB3+oHUhRmjMwlB6ZyDljP748etKEIrw
MmuJer2EYMpn658hyXBeh5t0E1NU4a4ZKBk+2LpeleIg5jgF05i7vIgBHe0oVda6qxw4Uhk7ihIr
5EM+9A7I2z9iavDnA2HPCtd8Z0lqZ27kCPN1+3McUcqoOLSn4gw1Y1sojVrxpkNeheEF1hdtc6wF
YDRw08FWXJJdLyED9DuFCSeefcbTJ+w2PBPVe4ResFHciDp37+EKs6wXMDhK31YJQgDtLxAq5MFV
aKvhD7XjR5NDylUN3fNtPonya9AnondS505hCJ0Bw05qTE+xjkiYx/5osIUeb0q9+aUvKDTLo++s
9Ax136beUJ6rYm5Kp9Fka8bbBoVStkZMbIpVmX4V2qGtYAposmXSJK9E4aK8AH0WHOTPgFgkcAgD
yYPMQMLqCsBxSseEQn5KUNgROSNgQozKGUF+9BdWNuotkBEgtbCU649wjlaByWRCJATrLoXTCa+m
2qH2FqXLoVmb5Qb/embJ++NpHVNBwQEUjHY4TzQCyxqga7b8rMZzNKFR/EegfTG5w8XjqHg/ix14
n+rZHmjQQs7rDpRX9/pDW4G4pMY6/up+S9Gdo3Y0hjcyopk/m1S03AMSoQAJw+gNjlIcWmXPASJZ
o5yST0qAWkPoUDE6NSMXxBp9R/ZfsMV0XZD7hdH42oJoQ3sBFHDzsRPUJTuUcKyS7QBQC4gemNu9
JXQhAPgA5gLb/oxMOyCnA1MMj5i8Gjo7bSX8PqE2s3OAyuBgo5hJeQnW6QZCAleEUjOb84Ofd78S
Cx9T5cm93nMqrFCVduRNvodCXJ+H3+E8OmFhvMU9eTtsuhloE687sJW7zXpLLdv1d5LHweH9Stbh
95DNott4xSqYYxrnIIMxPZGIWImzTe18v6inW9bFNJtvgvlG+BILNWkO7O/xHGu++UlAK5EzmYJw
sx6mK13hOGJ1DJHLOQ3ex2ZjPr4RUtan19q5buhNefTOXZYdk+qf4pjC3Uy+WyI20d+pMcwK6sDN
VKjpQD+MKjzU5VPxMapFxb+QaHOcskN8IkkU0QswpOQiMjVqmtdWJMukvhfSYPZccqPuDycUNAiE
g/H7aK7kczJ/I6ExXhuX/oiAixutOO+ZPtFqvEZlfJ8vgVT+Upx8ifYXD384G6jU/tMf6J8K5qxI
P1E1h3iKM+s/YQTcmDqwPg/eooPulQFto9lxHttUL2fK75jiExW8wGHC0QZ4Hzvv5cqfabWdWAVI
CSK/08hmDB3qEksqAu8fsBR0XeYE1a6/0Y/xAssylBOx5klxI2vQxdZmIV5OEpJfFIS0GEh9SdyU
gHSS+jeUl2wKZBnQsF4hqYaqCkVCoNtvjqNGg61dUtAb0u0QF7MAfYHCXI91QOFae+vkbFZ9NKBE
0TIxuOi4cqKh2NR1N9dSjvC8X/eT8Dszd1n2VGJov1qwkgAfhWbqGL7yN+DKwnlDrTSGGKVPA+rY
EDfGdgo+BN6VxBEudmMyqmaqHjjGpFPPK0Uvw9a+OeU5WsieaUSQpfofSKEd+RVtYDB+vA5lRgq6
z/GTOB7uE1t99MURpz0paZDJJV/8/wAk8CM+pIdLSko7OVc/KepanEX+fYLGUmhCC5gGX+SnMiRg
KrJ9Ox0K6Js6Kl7JRd+i3rTE6npWztJjuM1/qVNvmfRLxHgWCeLfL8TpmRZuthydMM2gVKksicpX
QHazL47D5NELydkpKd+cHf4DjPEbPlD7CH99r/7qvkgadTarL32XbPEOODfncJ+eIVmi2WnCTPil
q2Sidyg9OcrgYe5z3mqwwzHvvn0ArV98HL/Sn+Ip0PL/po5NfEGpBpmtlHOIxLJwSCgr9L9jJ0PI
Bkpk7CQcmK1joPePRRKXhUkNLyYRJS+qaFdYySP7gsGRvh1yZTE0LDo6s7IVEGb/G4f393vEgwMs
I3QZx096MzBI8y9SZ8SMueVPx35nk+5zP7AAAnQXStAj02CLv/cvd8gYk8KGtKxbJygcRjrgQrGd
wtJXs2TZ+YDd6NFEcoxyFVSrSFu2utt3M7mYyfRKKF22Dq+PdWdAbKi0lXqXyOA7JhFoXGrWMETz
dzdXJxS25dTywRr3PTpPEt3RZd+DXZ3MaAgG6jVp7poMDal89j1NIOF7FW3G76U0eZbqyRR+2Tzm
zgyXEuoeaZnPe8ppIwbVrKqtmruSqq+zyNjrauA0+QVkXpA9XgwVJlBG7jbDoYm2o/FZIrLugwLx
s3l67MgAOUBncXX9AC0D46PL6EU3uAjkf6guDei48ZzU9pmWt74lEcmcnmKLcjLphjSnCPZ5Fbw5
p6nwNCpVpIeCgFBu4GYPMkHr6IWZ3yGSdRo1s0aiexEPMJ15ZU3WXf4l5hU5jgE0z/CBoRGuB0Zp
kDtXB3KpV8vmA2j1TckzNBYayg5dH88kI5mlHy8NUeuiutKOMbcC5h8Ng1sILZpYmk9eHGijAoJL
uRoaadkx8zX1Upw47tj+PvXRrFeD+vUGG9ldjGCeKCvQku8K8iddZ6QQxCmOWg0KAoDEkVHCRRct
CTZdPwgcep6WL9L7+iuJ4ckkbBc9Ou6pRlCJ13K7MiAfdyZLI7iZkHzMm/45alQ3c5aJybRVYTRB
253S22xk+lv4uwspB2gtL2FeuIphQuGujO/8qeuXXb/PXkxyooRRui8T70U9Bj2C96+mqshhI1fX
tzZWLw0yA+Mc9X8kLEZfAXI+kyJaGT1y7EQMgTCsBsL1nrgJQIGeWpeJxV5pfG69NPmF/19oWunW
bbSo9ew5QjRXjqOH1KTn93g0kwYa9Rn1Ze31wXe2PsU5pB59WcgJ7hzS/K1BqmZY41G2+tRvJ/CR
mGubdRW3GzWS3FYW3rNvtwnIg/AJ7TPHB38BZr6oW7RFJst8wOCR5xyAe5YzFZ95sNzG7yi9T7C6
ldLBKSC++nR7yxKIfunDTEQcooj1HbxWxABvJj6ssQkUyaT79o4J+OjS9OY50jTH7PsZZ8MlaKRZ
4VdzBTPt1Msk4ZLa4u3ZuZOcihJKjOAwDSxHdZkOnz94qYFvdIPE1QsKJhrVXU3KP0Lw+d2rVm5i
Tzqh7ZfKwDyjZdPnGyWUnf5jWn05GwPzz3P6v3E0qwnphyrxohjpgmKlmPp3DjKrycJVMDHnQTTM
OslYgNCbDynxBAgRSOFYdL0R7PoUxZcBqVlDVY/ADBUV6g2AUpUus0Yj3ylNUtDh7Oc4gSiIyQCy
XSAMMYfzHUxxmrURh1iDI4B5QMWXEx5sJyYfiI1adKzpevnETy96ZrorX94LqiWP0iqOn1V9jm1/
8fnSYK6AxCW1Jgwn8V739gfoHf+rNzXmTfxmR7sMNXhRsylQeiBW2HJ4bloHUV4Pvd8LpW9iNIZk
G7r5WQSBsFIkD2QOlafE066R1yM1quFTwECSqaHLfwkO2g8ucZlDj/WNcmiDL4aPaqNT/LMvQGt3
LfxgbZaX9s+WmpCL/m1ojab03i2gDSJObGfwLQiQxAWPiHsoEU3xfp+Km0wcWi8bqj/5ftj0R9Rw
aA9BaJmowMIs+TxCP976EMPjMIG0/Cpa0rD8yjfYMvyGNgt+y57wXW5g035WFDqIZFc4i83zjj2W
xe6ohKL9uuYJU2cROHdA4E7yG91yCzf6ubbCKYHvDLexTTDDxPfA7lsJzfDsV/LQl3IptthhYYPU
71djopQp+6PoYqOL8Esv24ltGA/2a9djQYZAB8UYvpb+cDTVeOaU0HjuJsZl5W87CymmtCjoNv4M
1oRogIqe2DRZoU7mQkOhQEgjjJ4GjgWpq83bGUUzwlOmEpkd2fKxntHDshASBPgj8BcWVhDggM8g
WSmHzZC/XZQoGiNQtBZlJJaQjWRsgigQpz1ERIL74oiCF72QEvnU7oNml+lWVPRgwoyv2C6bW/qG
XDOadlQEr9pcJAQwX2iBL5WebxGFNmifhU116ehfeHg0Tv21wJAr3+ZBxgHwix3dgjlvIa21IOey
iwcqCdZrrixQqrFQdnN0z4c5TbTE426oHbxdTOZCZNd55AjhMTzb+ve1FYlJt6HxX1q4XHbT19f4
UKzAETA6mEzbMiaI4gtiVANQqOPJMDWEUxGKYHZ/JGJHpQ441ApiNs8q3/jdNPplwSIgwM4Et3HR
AzumG4h42JL6Fc088hxR0qwvOvmMIGPYlDJJ2sTkBXNKYlCey3NuJfsIUrvF0FoAVu488wXR7b+/
/aV6D1Y8wuY5eO1BdSiHWqZHEoeHnvydPjA6pwdAzkVqtkb+njLdkhRsGTn1uTsXPAKKIEcxNWED
YI4Hd5Bh3+YbUlDoIihyfCHZNnvvTL6dLg5Ph2OUSWyPv/oVK4+ytKBTsUZwgyEYsuqzEMYazz9Y
6cEfn8NTQU5RLBlzRZx7ZuGxrKCri9nFd37n1mjebuBMY89EkthR3+1P3CQtf3YSbhcH65PpjudM
Ma51DFyfx9psR6cxc4YpIj6A9hyTELUhKn1IDm2FGx2vEnsCxeodBmK7alctoJ1sSytgZyCr/+BD
KLYKULYUIPgFJd9oKe4guKGRzAck8+rUPwkNYmO6wE/XZjgX0SZytKuMgfsfVfAf9U9Uwj/u6yRb
PWrVposgXgCvgtnOwOR7MbG0h9iPyt9kOf76NwBQssBgM/11l7CpseixueKC2Vim0Q1LOsoQ/m4k
kBntWSwcgjoybnYZ8TZKdJDwBE4lJIEWMAXzinThOrVpBl0HCzsdrxa9TwC4FvnBFr0djy0dmMBe
tN4OVEye2o6Q0zFgcLODv12EC0bb6DHx0BJaoqe/wZOeNHsvpL5tTJkYhmDekZVzmzZzntq3sfc3
SBw7iIhH3pvzR982duOipGOjOGaRpWxzDm26nPq2dcTOjhAyl8ayMWluTHuXPrAoyxkbQNIcL0IE
tXXokjIb8JTjXOPeKKWzUjCkYpvL79SAECGCICWwLNzYlvOIS0AvmFSf7ykvSFpb2g/e4dANy4vu
lpQlykM3Q9iEbAPIWwMEBNCVts6W/oXtmq8E+aTxNWLnK5mKA+Wcf/tRxt8tQA9EriUIaUxLVjGP
erggmM2ZGu+CA0CKnTQtl2KDgjUvlsacodz/w9OwHvdcJ25F7Nmdg/a51zGE1UlMLbGHc67YHALs
GOF1/MVgnvUfcZRPZvLfm6c8WXYOfQB9q9wMC3UZSwNVYWzoqf2RfiCxbdyyi35MrxNHvvG0GTeQ
NXTcn1QqQRtNNlm3HsSod/gOuL7Fp1iTw2iHyQEaPtuK71ItndUN7umQ4c6oXqgadTOcRlnY1Y5A
+I8aP8Wfin1CdYSgPUp1J/oOYsgBzBjMNwMHDvG3YG8vCegoYDH3D52QM6ZF0ruUTgh4yCz2yb1G
FgcI5Q0docqW2Uc7ajgTentMXkKJ7ZjkGBRT6QCKQuqc6UJdn4cBMJf1ws5Hb5Tha5gQ4VOsOZ/+
vTgHeXD0YtavXX2oFh2HcvjDwYP0IWcfIxm740dxFBsPtk4bAhMUXr5G8/IskMwbY00rkJgKwMfg
EoHzAdoP7ljgaZhR5V9lj0Utl3V1EZN4MmO+U3UCWfDBHW6CdrBjbus/huvaQv+6SExNMeN7t2Z+
dZa4M2NPR1u0vIw9NvVIZ2LpgpMuoGbXWIIsaR06Hv9QL/qPgO2IRQyQ3m3s1lJ4xDRBaL+BsgCA
+62x1sTw5XcglBTDql00T3f69cNykahPKpa2rg94MjkGU4nCOD82p+BkUncAHritgVxBnBRgGoNS
KQI2HE+iecJpxFFEPDMi6J0CNY84l6iWrFEDE7gGPo6nZPy1F7KxdBeehCPCa01fYYIVC30HTAxR
axeoB9o5kddwyuFpBJSGahaR20qgbahY1jN6TaM1Es6z0cPE5xCm2JLwgwbfTMMzlB2OgsMaNpxo
Ww7T7DA6oYnrtmzb0Q1REjjXHC/H7Pb5QjSPOUzyA3XLHq1QjC3ZeYFHP/rnmxAtWSn3hFhZBafT
XdD/+QCcQskfDhQzhAiPtQjlS3u0Z0zuQVVMR6vYbumUjZGQ4D8RNdnibjvtV2IPRvRXGKtBJeNM
ePBFIgpFYfgsoqvud9jQghX1zpVvi/WN0+CeEtMZNUCTz6BAamucZwAzt5SOxaZP7EPjlXND+eO8
g+TYgliExp/aRBIfTgZ8CQj4UAseE5dyn/4OKt8msYpVtIE4uud59g+gpLMHVHgCqjeKfAQ1Cp2v
xXAPuW1Q2Z5EYXPEKWFSWR+d/H9ztqs4GCb7zmnW6BeKfKFzeo5EXk6ZYR2SY4jlhWAvxV1xcbBG
E7bUekoSxFUhGYhSBXJXAs/CgmYa7FtHtsL3jB5yhjqCQ+TPbiJuUCQYopCl3psFgoljl1bgiL3r
lw139RbYzUW2yeg0Z3Scge9Rv1uG2xE32SHbt2nkKa1YTkVWryD5A/esCLvmVEX7VepSnWavhFny
W84+q4oiqfg5v+x+R/N4az7ok1Mg/y3cT8KmV88yR1sx7AWyumU66w7lYWAsCM9MFGdz7yUsJyDG
zDm8bznXJbKmZKkLvRBCfHRDAHETp3NKU7rj0OaFxEfJMtuMCYZKWsr5hounL7ckiA+QZrHQUUbL
Qwj2bHK64Q5B7W6CgsEqSJw3//6sDBpci34VIUq2TDZkgTDbIWJplLqI5r/IsHtx17oneSolycPH
t3guKBuW/Gti2GXpUpfVagnd/AEW7KTC4aUaHySk3AJlZbDL6LI7Jh1vCfBg5EDpHzb1TagS3dAD
p9B3wJ75hiaMyc2sNIFh8m9Y3JSDjX2n6AYiBEN9tLEQhQvuMZR6Ni9DgNgCJDOJQDATbC1jEHao
r2Jr0KlV7NHYQlQHGfbKnMI5fJPLhdZA/lXMRi83oD3JHg02YISoklAZpGHdsZN67yORDu0JiMwx
fIB/bfy2/sdchiwWWgCRosFBol1VXShpFfnlyAYbLXc2H8cmOyptcCD48xgw2lSbYrShLUsQVGQ7
2Ak0FjTGDKd0sHQfWAezV0MZAP8GpjJvBSplY0Mw8EUUPSeIAsBRmaIq3qw51QAlXuQ9pUpcl/Rp
gR8SFbuXS6EYEjZaDE8hvk/H4M0i0Vw6VvQB+UauB4gc+Bt1sClSyybKOTOBIKGRdxv9gCPp9TlP
C66TNHmEqUu7i66FQVrccTP0Hu2USgi6CmzdoOgQ+QDlBPCvso29ABdmVivPtRa8BEtYQABZojgu
UEqlAYm4W4qPFtUsdERIuommitmgLKBcmaGHtRLZ9gTDJp4qpi6EAwZCmzbgNLQF0rcFvAHdBCp7
d/CjyCS8cOMhJSWZw0gBY3g+8Sdcj0/CjoE7pEwQCd3AwHfwcBjQuhfAFuru0479ne2Nkv0ImM5W
bncT7MVEQR3zTJWEnLbDixV2pyZM9Z1PwlmJdysDNUyLDysLyxAFRAcXtk/sDAQ9L1FAHgYbJzeO
SeONSIiwkygJSO/+HjxG7lU0dyBnMsRAYmq38rfMIhxFsH9gPjMl+C5wWzpOSMhj3CZf3dF/xLeQ
fnlsU5EE1NOQTMUOw5bnNn0G+UZBHArrODozTwaARogLA+cEaQQBP3ZGTzq0sCbLaIGqFhZtNA6o
fIMA60duNp6DaWLeUCFHkHLygvUnjLaQq8ofyQMgeBfvmRvczqSnDrQjmuPhUQbXNDouokfPLdNp
AFTZgPjYEx1rMNHl7yuPq8NtC9+sxn5SfedT/dZtSc8AIaCJOl7I2aLOFnpkR+oM/ztfd4tox6XR
IW6IKgDY4f8H4ekUdgIEwWNnldL0EoEKBJ43LmA2aCGmR1SjCYXcrniGINzx2WOJGQr3NgWZpZe2
T36iL154AqTglF+BsAxgzQn/pMrNPwtmHOXnyHcoxP6BX5ELC+9O3qWyoXRieTL3AS4woEBO6bKg
MFkPdtMtmS3yjaJ2GjhSOSd2xLIhSOZYw2IX16L2nlPvtv1yNSo5zV2SDvYMbWwRD7G1va/8AETs
Hc1t9ClQ7KCmhz0C0x+HPBrD9AQwLKsm81EvnL/giUQesVCMVgzhGE1BQLMDg3kkUm9YC4qI0cCb
AoscXyly0XFWNDdtHNajMeNbAGPyu4ogASFIcF9jVg7BMRE8yQJGF5hnxHP9n4QIfW98O0k31Wad
0Lv0TW+sz9NgBnxU7AOoROnCYlmd2B1PiuAHnIGx4LemPsfKjMICyQ7tRzlwEQRBtl1IVRgWl8o+
LXRK/8y3mI6sSHAAnxTFY8jSFsW2cWmjzlZgHVovNWPLv9lmc38HLlTjQdCPxdz5RWpq8y55CZyN
bK+1uACAxLDCsIgC4AWqE6ELlKZ8cnFMIQ/pN/XI4oTIBy+gV0gayL50Gx31JxtmOJNc5XZhjOny
v6ES/pl8DBfD02AHGzDIsIg0URzlpvlefs4LmY0UD1nFbPhcRXYnxuYQCUmsJoyNiNV8RPWR4Ufe
ltcCswZ8RLKWCSQuT5oub/T3Ed2+orHZUthY2IqZ6nmHmMXcqFzMZMvJahw4PdWcwEGjFrmqNoRT
RdEbTLJdP2io4QnJMRBjAsn1/pO35RDhNMQNHCA3c8H8QeaGa2l22toEakA4t2d0SBlwrkcvhrM0
8kD+1QKzDHgHWDVXwV3KA+8tThBahecZJVASc+6dRykOIfpJQP0BjlNa/eHm6Tgwq3zVBePNuiEi
p/c70JLj8mzuiUf4Ie7lXII3Mv4fSWe2nSgWheEnYi1GhVuZVZw1mhtX1EQGQRAE5On7O9WrqlPV
lcQgnLPPHv4BYxSbeponby0xILHuKPc5eQfvQ5BKzO+i8dnUrIfzSMCGOTUIbhzYPSJME0B/lG6U
elC+QGsa0LkTV8o9qFZwjni3PAIOSi6TKwHAmWUh/iTU+FSO4DXY01wPViz8VM5tMRijo458ROyo
lKq0pF/Oczx7GW5JJcJtYsXQGoZEFfKBiwRNzjZl/bP4W9qwGvwlUWMBD2N/8+Vi1zwc9M94ivLY
YecK1hD5OOWM6uMfUiS0XuELnNfvqbHDoHM1npfCMop1zMIANM0VcsryBEFe0nIFA9djGkEMP0EM
Rj+FrLalBYZRyYcywgF6Rr3/uKl0ZUC4yeRLtgIigCwYSgBfg1z4XfVlLFOOHwVm2AIhHURLH03Q
5F6CLwofB7f9l4oQYFGUUbCYaH2cqRWDh+OP775uitvB2iLWg77myGbNwSoSR0snns65dzFV560T
ZejREKKgDBCoufuJhFG7w30s3j6phFa7ZAhwR3KOTQ8wGJ8HDs6u+ubh8VxLrLOhEk+pl4S8I+gE
ZIceLsM09F5J0kscWAghg9DB+bcIKdpZmiKgsHjpeT4QpEUehuzPQRiZrIa1C3IXn6Y4dbUbqHCa
DJzeGBVg7fCEcuk+Y0/SnHMe6E/3Be8oEwcCOUt2yIGgY+nLtucnA7osoEF6SJnCRmYuwcgSvXUU
ABBbV3b0IbofnhSPBGYFS458hUMSbBhwYEY8JC4kRESgmsmnNaF2fbxtCLLEL5IthSCHmCFbAi9e
KpdBYOFFWljCCvQLwHcfT6Ggavyn4hP/h1UtR909InlTPwCtbIIXpyP5IjeGIMStZKW9bpgWbwHh
QEqbNwJSK+YtINcIc/8AAow5BnxsNHtQhKsZB8qZBvZn0XO+0JvDugqjYyC6QG8Twf9A2wD10BGi
aSwIExnyCc0EtpGAphJ+OS8LH2ztmQTuz4QIixKMz4a1BA2lP6ZzJTRWpDqPfSJa4wIb8ATrTe6m
/XP/pMYDvE7LTLh7qoBKriyiA7cBP2TrPOX98u7ZwSw1U/d4stwkNl0zb0PhamFdNQI9Uy1wI0QR
Ni3eFUAWc4dsmrvKtsSsE6lkC98QzAI8iwQU/j+sZVY2bwcNbm7OjutmAzEd5zmzs94UqToDddxX
kGGwAdLGoGy505BuBExswojXIODCy2T+xa36IcXj3GcZcEd4+2d6YOxYYrFYJUyFG6r+EfUKNB2+
ZXwlsrEARuTcZ+oGNzX9tp6SfraZwBbBeWGWTs0xwtcUojM5DC5UIyEgBgKa7iPbS0Cfr6Rr5p4t
SVJDogBtzyK1o1KxMVs8n13uCS2ykkcYOx1pBCU/zS6EVWjXaX4O3zH2GnqjpIipvc4u4C5y3Ruq
kLhNmkkuzEpm0fKNVhmNuCTZ52zkMfCE+Athm51Gdh4rDlGhUDi1RDUD3egDHvZDD1bQUEg0ukN8
Gv2gL0LVzDWDpdi3CL2NQGabEQ8p7GYk58bKuLEZ2UGUNWxy1M5I0HhUyQ/ntXieH9t5cWjzrOmb
CCGVCWGJcoekFZl3TuOYxG6iip9MNSX2H4wjTM9ocscn6ygtMfP+fl0JZEBsUBInvBNJOPhf134J
E2NVf5WRtBMmycZOpJcif2D1RBz9BC+yG9o7QK5JN6hTgLlTuVQ/7AqCHHsMx1hujrgz2ycMBWjs
0qmWeV/a6QNQ+lJcGdyTvp25iQqmSqIoHXP0DvPi1C7FuPGCmUANSmurXbr9eFacUM/fqNP7wdzD
OuKIwCcWUjk7jne6IUk8kxmhL/7X7rDcxs6jYRR79iTJTohnrL0Tb51aV5wPhNFeSMAN5oR2GZ3U
5gabmM/XHAvorqHSv2F8Dv99TTTOvqvf15e5U28qkY821D87A+QQcbun/5CDz0tm/U7+VfcMcRgB
o0KT2ekVmJgp1EW8vA/QwhrA5DJGAx6nizYY4xOmHkxtYqR+ARKg6F84uGmxaSLCCjeYjiH5FRuZ
qybyf75pt4E8w84A94cKGRgnWSP79UV3RP/tdxqbkwKZPGejM5i7dUwuoW7QJ7eEFT2HGyGSe0zc
OI6+WY2ENmKlXLgw57hBrxuBUqgQRvmetwX4gvY6In/wvD2jPYf586vVU+qPdpmmLGqC1Hn4xqCj
BjedG9puJGuL0lrn94QK1/Q149tQiCLodKbadED2TitZzNWX9EEkw0z8SttW5HKj+9/Y8B9Si7LB
AOHaGX3G+GRgGNm1t+rNsfkCP2Xuu7cxU0lmzBwr8K/3yAqljoc5TpHz0nwx01LoxQIKnKNgiaek
fOBvu/cPIQ10K26UxwKqqT6F3sctIAWkumDs/08KjfgAR5OwAXuNvB2VJ7Iabg+N7T2dVwgWNdqL
cFCP8AlIm0+ciqOf4oQ9Gvo+T9nOPnDXuen4SWCZxe8c8kGgnYUDFQ9GIw99wRGacJrTAmIFgH9k
GM9YmKtf1zQii2W5xSMJTSrjgtxij3CFWC9MgwGWCkuZXxpFdDLrb2g1aGOVDY45kFHiq/kraJfF
qlgRpVkuwDVE8D1wLBU7gmy5u88EpofkqRbNZXigf+Wt3WXQNRnnNSv5oNAlbHdC++/bIlnOvs+6
gDgCyn1vOEyLk+ARkNMT5E3nvUHo5ArYxrow4gPSoP8CcEV+ziRoCsE0OXUa4LcXazFGLq227/tk
jzDtOBcyaBbil22AnueiDfiX3DdXfVD5cGPcfCE8hTXgChXUTw6bDMPYJ2aobaiJTvSSeT2iscsc
uOx4ZjBbrNbqb7McQjH8/RygDcNkAvdQH4iS1lVULEfE6gMLPGgDiLb+FiQWcssA1O9zX4nmIe3L
6ref8dIZgO7ofItp2MmUwbYkIwBD/Ib55SBECo2/GJwWrLAphryIXTY3TkB697TeMlqCPTPYEIMg
giHHHvuNf6lVP27C4jFHbPFx63EbmdNAVS5AsBmaF5ePBhaUPQjNjiyEefbz7QBK5ndMAW1OgKQy
6a9+xTtHbwo1hrdzRoIARXSdtjVpiD2UQpIwASuPKiEgB7APjcNvTcN9CFklpIRshFuxRULFGSk1
swSkjTqBkzOxMMXEjhMcBZu0FmqJkE/4v0RYtVFMsnRZTSiG1iQCAHewj+VLGDHCaAqJl62JCAV6
oQ5JfomCCskBEyH+QrucdBwmF11Jw0XhlgOZYgGd0qxwCdrakZqQDJjkiJSFxlH2A77lZwjrCFrM
hdYroFjAll/xEijB8x94M/V0V9mJ6UK2qX5MX+Q3+BffZ83W+srXnc5okRnklwpQ+5V8PDaNNDbj
3n4gA9g9FN2XdPAJaVM+ofeNZmfNqla6YmIS/8h/asXEhvIFXXOoFdpvvEpKHAhp7wU5LBwZ/ql6
+KCWeRCAENYXUx3KR8x1O0Yp+bSLCPivJfSlUHhSpyuoP/wSDtXZBt4NoBIYQXDlBfldWgp0NebD
C5Qrd9LyFRZw8e8LtB5p8//JwrsWilr2l86hjf+DR58jcoHkkB3UqbV8HsglrGt1YMf4LPbnD+Sb
o/h5OT9LcHjKEL9TaNVgrFeQ9qdnRsD6WltagVAE+EyHpRS8vHxm7tG7fx3T0NhiwLNuPabE9DEN
GE4SkgHJl+RJu9h/B6BmGJO97Wo2cp9f1q0KaHSm88bJDxbj+fNaBMiM6ealgfgGsAt+0GgKRmaa
oAwWGnwuQXax29Di49fgQN5awfHHi/m5SZBkFKRqc1rCTO0I3oJGjlh+ZMyQiQAPUy7zabkEGRO9
fxUkRoevOwoqk2fUfjVfyTdnFkq65RZo/byL9P2wY29S9NeL9PY+CHtzBjDwuLBhJZ8SY77hqF01
GEnFLkfyAQmsDXVsvqBlKbqu9cG4ckaSZTfO6FuPHsfyKn/TLwU3q+3OPxTnGsTfbsrdI/8S3Jiv
4QRJGBxVDCGKntEMwPg23hJgGKagpbJtl2Mg4qj6JhMeHKNWOkNoU1mijCBjpsIno6G2yH+IfWL9
wJc5Ci3WeiHaOd5j+/x+7okH1gw63hrEBIc00CEAHr+1CGSfCuQH47hdH4qT/Ycm8ujAfeDQ+qNJ
RdVI442fzk+yMHn9iVfs7tFBGpi/c+RrgILqvHelgfhKkvF8LYz4bmuwDh/nl9vR2ctxDpFU6lUJ
2WvEKjAFBwHfb5luf+u/RsAIm8mwYJyVKCPE2KDzJoVJL1MVzuojBxOJIn9V/7gaCl9yEsr81+5M
bUxqrM2RmdMP+gEUYb7h6gimzMIMskMWeeHwWaFrqgj1DLKmF2rmuD/yNlEM43+ZHa+xuUInn7OW
3Op1wh2Qhg1l7I2ahSRLKLUg/CHM0MsTWc/AZApc6vYuVDgmSmbj40VRa6LSfoG3aF3iaysOGCzT
xaBmj0jlHhnP0a07Ffw1+eWIG2/OoUbVdlLpKZ9EGN8Dh1IApFjQFWRWH+HqM4HM+SeSh5vQd9Z/
+h03ai9H44uQe71/a18cxvqUJbkAy3EgwjAJoBlBRstOyt0Hop3MyRjZoy4sMx4ATtTSsUoYUHXP
n5TIlRrfnXnopOuz91/PqWTRlhDMznsaVePFu4+s864BC2lokFs51ysM5HjMKBPDmKAUad0knRWP
SO+nvIH+9fUYRc/nps3X78+6BMTWbbokQoNJQoS39bEQrTQfPXgM0egIlG9XR4CTvnXicNLhV/B/
AweLTgSRReqSIWzkZW/nLW1yFFbVdDUq93Kf2tLoRXuKEiMBJJeehmGug02VPxSH7aqH81hjrXtr
5FtbROnnT3795I2XGyeVxKO/z+I3ClOOXs1g50hG9GxP6fCZPCEDjVKRNC0SpPR5BnC9ss9OLzed
sVC4B5gcqPqiK/fPfho/IkRixzGmwDMZDqjQtyV3GQEKRFUF+VacAXBbar2XHr7ODpr6eRu1bx6I
h4eygmQ48kjKyaynjYLYeZCM9/rbLYDPYXhQ0UEmZV0ozVaN7xNjPG1RJTfmcrLuqb+q0VeGZRH6
kE9bgzpW821IxxU0wjPkpe+EiGdquHJ7tis8TUbfKlqFnYIPnPEFfI0FXKu05O63xxgK0xjgfAoW
sPntSh3xwtTu4USMq4zK5BgPdBqgWkigz1QhWpfuB5kuLL1BZdoQgjOaGYjs9MvP28IwlVIOZgPM
CPSy9NHlg2hn91kYnBwM7odQZ8YIAarZW6/5g+Umu2P0bTCHLN1Gj2os33SHxAkFaBxuQe8h2dux
sqAwnu2aglvB1DLAeUmakLewlag3yvEU8W1hjEiK8luSTkJqMHks9rl1qQjFlJJCmP2Kxj6ekZSJ
DxfDxUqdtYAgHtFL/+cyIb8jWZ4l4KabKCboKUXwRGCrh3hDodcG52KuoCLzjtC5rapQhQ6c+3U6
7wXamuiJpn6G3s4KOx6K/WfUf0JNeKsusQl4oq4k79Hcl14bvVi+H17Pqaz4A7xklE10t8ymaW0j
u9arLkhiCx0+4LNd+ERLOnOBZ5PNsftKPZTq2R0mOlAL6IcY6Z29FIhV5dHUrB6uvCfJ7xsbkxGj
maHVzwQbdpoqBTKImsfgqMhkpj7p6RMcabFp8Gmv+lOXzYZsaVlryoz2vNNSXB/9oZndEVsB1R81
AGnuc7lf84VaHlnGD2Wq9GIvTyrNIzkWeRKi2Nn6ma5afNpwj0BlGstBYPxIDjA7LpwBWCp5LkPL
jswxqMZInkkeA+mzOiURpztLeDYkBydXCu1XWZBRgyBS92nd+1nPYfNpZ12/QC04R8KnQH3B4ZYX
z1X/vEkvT0EZCis8BPOqSFJ2RjF7SSu9n7XP3+7jjXO3pSNWQ2rypNbhfHrlfgOLWHMtyl/gRooX
M5Nq3f5Deopy27oeBc3HzpXfu45jqad3sxFd+BpGoN1hnwdm6a8kjBdeD3tGczrJP6PLpCOsgec6
LhpoSUOjmtRjl0gxWr1KN0cB6eOMXelgUHRx+hxrBrM0wmnj146RByqWCJMSzBkTI5whNFy2ndRa
xIC2mIXS1VzcvwGBYk757BkNC2nvvpri6Ixg4RsAxEjwcFZZG/GE0VqgEsGSAOQXEzoq1GvciVd+
MDaBeE0zil3//aI9DrWPKQElDQgxgiBaFtQRrEeukLuOcu+eKuT1FhBNPrY3UnkmNdUDIxS8jKcJ
bfKEWZ5NR5oGGDpDmEbGEFcnT9m1Yp+xAw6EzArekvtR/YKOFo9WxOJMYJtZYi9V2D9TBNO4R7aP
w4ze/b0WDZhBdfod9qRbFrCIqOxrbTI6Ab3ozyTnzHzt9EuFEoah4gUM2YpdpJ84j6pfBfFuLlwj
6IHcsO6TkL0gsNO/9983dO49sRbsyjllFGlnpvtE13CCUnuqiNINYEgNdBfKEgc957F1LzEPG1HE
vNe9+fNmDvJ4t5NR99hITbHBWqqXGFzjPdfkQa1oc+Mtn5pRN1OS80yV8u1IexPu+qlifP5aEphi
ZDEMVd20o08EQbhB3z7QUcN9hxbT026OwdxdYEqju+7LGOUMl7ry3/23hoIaI5rnbcQxr/0mJhwR
CQGDGHQYxVmc7lVrG2vzPCPaunlBD0SMNZ9DkCI4eObvc6WeDndXHsKHGbZiZkl7cZNbi6xcMeLh
8MCUiyniHYn30clqovYcMHI1Rm41Wgv5SUhXLRDuPISlBSUELlnVLKpyiv3R+z7XEKDv3Yc1UzHF
1VyjC8bj+cC6T3zpHbRUPHmkYoY9+C2BmMFzuZFfvmz4H+SGU38E7fu9yChaN6/e7z7h8KKWdJt2
lr6CplznGgqLwumQoe2o/45Bl7RfmbVo4/24X6U9A94t9G9JxvVaDWqAKfn7L3usdWkmdevO8A2q
50XDpL6hTQzTDdBe91yY5cEqd4/RFfLKmA58Mi/uGz4a+akd7weLXLS4Fa9QVnb3Fmu6n7jamfVG
Uv/MJ3Y1P3ULWKTb1ucv63VERScjwo2UXcqNzeDZuPJ5xWQ5e84Y+HwwJLBCZC3Hj71hbopmTdH/
SaIXAKg4fOItG/9VCcoK7qMAouIysCpe4Dkz8FqgfARVAAgjpQAg2w4A8EiAgD3mwo6A8NYBDiue
7OtwE4u5ioIXav3uxwWf/djShP1rvfHcjPI/5ZqR1Z+nFTIetLaEiBk4b4fY5w7HxnsGcZigyTVQ
hjZzQ8BgPfxiHQGdLFe1XSG6CzptqopA8PlLw8ZDUAeKHxRGLVRCM7pXdgE8FYCvDcILsiTLJ3xh
OYpSmk8XGtwso0A/o+do312gwXa2R0o0Krx0qQQaAmsqkF7K6MFDtp1eMo3rKSLO3ADOCzCYz+Dj
VzPEIrhU1Reeor3XeqWD8smvEYKJsl/cElQuPPMbkTT+39yPvnkZ+ghPFOQgg05hl6OyUKJBjAxD
PZW8ypWnsl8FaWQ48XzkxlwyrMNjPC+oVen3gpbjpo53d0ed3EbucB1Fw0r1rXkXvPZjpwoePtQk
u7H/6qDwsZAFKMz4f5kdcESxS5uu7wQoi9NN9UiAVwtQ2KCEt900OyQLBjnIuqShuj7vefQLimy/
C7Zn+7NmUOdkjhRSg3Bn+A/9qfPGWDEydizBHmZW6I/cLqDdiXxPzDJI54fnDGFdJw7N/e3E7GpK
d99n9G0DQrHfgcRiQLDZ5Zo3RvjwsQbz+Poj7wZN3oBxd7+yQga/7pv3dXZRhHN1OK9MxnkFjILd
54wfR8I3Q6AHy00QGmIZsjQ+7uAwi7A55fjxlLU2UBLe/x/EYPDOINWchFcQGGh8WSa0zPx6Zrow
1DwSNles7bP9t31NKBf4WomvBsrvgVqaaKhqVPzJgMdJvHybOek04/3c+EY2AP7SDr6STh3cnYPk
Ma/0eJZ+YVNYcYFnGykIjwwUAZGzzdU7INFd2k1LmNHienANxRfIB7bjWI64namvrF7ey9MmtAVo
iMg2u83jkOeqcZHz1Ai6nZ2zUBsQwKAykFnhBthohjmo8AHWp8YPIK9Njh1bdcTmxCpuwunFm+w9
mY9cZtDZn00FFhtIBWjpigkwEdXWWNtxmM5rhP4ENBlE9Q5dEJQYzxH2L4BRmdUiZgFgCNQo42B8
N2hY2vREQHqrPs+wuTJXfTm4wQLmgdVkE2dZk+ZaPEjVr1yFKDhy1Yh5zrL1CC126l16pwh1v3Ei
ehD2RbZ1nxYHdxaYKs/WA/XpPl3BTpBt0ZK9FIDB6eWzrQQ6FlvzuTwF1xQCl3Y/0xg5xDOw/zEv
oSyZ9bkA98LWUbzq372iWxRgxcQbFkh67Lr4PDUnlPjSIfsXaPI5t8VvWJ+pD2J63ni6bywBJrHY
IDRwAz+2OqUpg44by+hsr8e3J99d07xinHksQVAzIRVClHyBNVc3xu2JKyyyZ0zJuHcwG2j2qL6C
FBYT8ojmFU+jJHIwUuQd6wCLGXHaPGJ6ZsIOhkzBBp/DPW2BzjMdppkjUPsgVlgMvYcthh3zeuIt
EK4xkSkJJw3xrIdxwqSF7xjm92Dkk4bZCDcSgJGXm1yUgCk6Gwi+MnyQ/3802e0aDNqEh779F5mx
WmGsGSRR7CXuDtLLvDminkkUgb/9DwstSDrkrfYF4U7+qADbg2Ul0ccA5GkvB348HV/+FXjxhCyR
2Af7BMwxgzY4MDFvVp/iJcX3MmF12iD1kjWLQZAbBd9gxAMQi/y5Eb5a1gQ4FS+B2zXUEw6HfyuT
HjIKEoL51wewMWbCMAf5du4GsZx7ivCrFy8FQ8uFCMSeYVxLl4tDaRJ7WZQuM86GErqQ6RtXEzZd
ArD3vNIQQ4tS58KU9IYKFZKgPJ4JPImp5D75XggyCzYE68x0SV0A0cs496DmwqWA1XGa+QAaR8iS
Zhh9Qk1zkQefj+3E55dt7WuPnAU6CIufO947PatPkAaY+EiBCt1Ax+sGnPvlsRUfkylO6kS6HC4K
tOspliyettWW/6+UPqymIhYKBlS8rfzLh9hREajYBSw70IucrmJRAJ7itIOhVgsmGwv8DkMFv1Ee
hrzXAiDAsNReDDEe/Ozcp+RtQa5jlMu9450F4tsQZ2UZofbJohs8aCQu5kiusQBDhOBE6zBhgJ8A
O5BOUQeTlHmOA5HDhdKGj1FuX3HncUHlCAomCQdp/PEBmQGvv38eah8SEUGxEmsWJB6RivTCblnr
paP7yQIaoQ9YCseDqQSrAbct9msdNF5/RT8R4p2gHvCmIDaVR6oxgU73pQCB6Wl5VRejRczJyyY4
PH9kggseuhuLKC+F9UxdVLRUl7KPWOliPGesmNqFnTuIFgWUBxz9UDsITp3LsIUHEKM8xSaEeoNG
PvGL4T33vQ7whSeacyqE7xm6RoRCVWRLFClu4z3sxHlM26j0U9IAjpmD6H6byOtJ4XnBWe4htsvy
ARXxhxQ6R0kFJZYeOdI/JQeGHMhB6VMnck/owPsPEB08xw3tYwTUJvcNEUq0dX+KkNC5BpT6gbn1
gb5meJpDm3ECfHyACVNwkqgQEiErhsMOaRYfXrBocfO0wEHAwme9sQqJ93TLyKRA4xGTxjA1al+w
AxnE+YqPrj0LXKMPzCLh1Lgv+it4QQJqyZYqCNUF9L/c72dhiogJNk5sSvDwfibiCsuaodRN5tG/
1+WKVUIMaALEckOxy+h0+fGO9IklCjWDnakEQ0D/EQIBg0La6QHvmnHiQmgDQ0Bgzx11f0C5Umje
lfw4RmfeaM3WBgMH2AAKNl32HCXbf0vOJk1DQy059Fd6MfK0OpD4D8cRjB0BDhK0IK/nIsBUIQ8r
Yi5j2H/novChYs+5HbOC7lCEnKxv5iTAdonK6BHTs4BYNBZsoaiF8Xzf0OtWjjwi0GqwmdgfGtQ6
6FFTeZHPYsQn6LmC6cbKjA6zSANFltzgG0WumXkvn0Qh0iacuKTgmBjB0KjXzFP/cb3/sg08Ehuv
VlAg39Uf/30mylXo+73QciNB5nYh4YCkssgiXpxa5CanR2Sx7isS3Zqdy7HvxDcNcsyDzc8k0usD
i45ygjaJiGm1m87f0/wPKScoh9RyoOIW/4B5Pa8Ng1JQLYmsZPm+NNduH58dt2a+wenwOAnyOsQz
W+h2I77BtASEFlf0uLWoU0vL+6aZaxxbIIbIjLQwjv6pa7ac6bvsazzXtqi5ER23ovCgovHH8+eM
5Asc0bc4v0lpbLFq6FtQN1Ad9CyGl1PN0giPWU8OPgFjPx43S+qWbHAXmDL5UBjRou/HYlE8+Esm
cykZ1Vv6qN5jpR3FwADNnGN71MCEgVYArZPOed0QGBEUXCEsDiGLUxzlYvaJ8sVC9dq5Pn2E/VHE
0ifsNNO3/ilc8+RL8PmIe08fq2rDqBMvCsQcxUJgIR6YRMHuh/8qeFLMjlid+Q8AGffhxDwR4JNs
QyH+TDwBOPQto24tLQch+vri3v2TyUbMOOx8nVXPSlYQMLovRF6C7hFkLYA1463Q2UYFcotCLJWK
tSyFbh6P7TMF9yPgpaLLDy0MGDT0jEn9J4IHy5d7jHrg4jGP5/IGx5hleWRCN1qjS+1as88C9X40
/RiycUbBJVgNEEWQ0Ib4iAjAAJGSgmiS+feoEQP0JUhFzkwhZcjKnBbUZ7k/hiBD0fSV0yS6GMhq
Z/A5wWIBhoBlAy9njRWXb3g5PIeelcycPMBywtFX2T6PgCY7TLfzjZiQmtPqx+D5ISLWfdjSzDgD
zOiifF351L3cDnDG42v9A1cq5F3az28R+wxONEatm3xa+dkv5Ku1OMWozDYMeXOuRoxYaalu771N
g4fetSjxIKw6NSQkaYEl7usLmQXSnvusn49ZE8mUzu4UFUrmisyb+C3/MXndQQw3jvENlcxJy3up
f0SNLHNKAxfizgwwcoUs+jl6zC0WvRjDEeP8s9AVJlV+zMXB8ZzREo5kiHoFC7LciXBL6HEE0z8n
Keh5Fb5eHFVsMmh6j3DEkZyQH7GSQyo6pHtjKnZi3z8U9nClb6GimccsMQ4/U9blj8g2iDqwMRyL
TacuPpvxLr+gKYvIX6RtQVAxqH0Qk8ThQVHvdRBWLZLjwSNOO4zJJhxJUYVGwgPJI4ZH1BnZQqiY
t0yZSqSqEfVeqCgNNIhtGt59xrTbFTcf4j3RTiziwbnPkGoPkxm4OXYU5QNTWpXxJj1I5rKIVgDO
yjifINAs0aHglLK4KkJiLgT0eX8Vp12z63fwWjejv/cB2K101Y4Ge/7jq5vPGuzcy7PmiBTRZ6gu
1UyUzdb2SDgB8e5LM8gaaBN2DBFXTFqTv+J47sGjMX8VusoFbQgSGAGm4aCs11lAUg7zLpuBUWPG
CJaKuWdCsQEmA5xQfG1W6Q34U3Vg7IrE+RJnHL5aPRQ3ZM03BhRaek7gSHcUETx0aykd84W4W32o
7uVfL6Ve2H5+6z3ghDsM+xtDNby0bzTugC5k+9elVGA4TDCzY7Bd3ujDyshO0VjnGr3Pj3Uc/QmM
xIx4d4MvUOwsYa3JMPQBCkshgMH6IUwAZv8nGyodk5k1K7cq6Kz7Xk4ZAIiEQiJTQkHH0y60XN9r
tLIPgCzo5EoUrhsG4d+MFKWvNjSWsNRrRNR7BCmTqXIBgMZAjikn7VDYyCSwdQio2jiyWRz9l80P
9CeiXYpDJ5OL8yEGsVl7SbkykHAdAoE+aCaQuM9JpNSRghmU6QAM5TWks3f+BHntvUf41QRyjE20
r74j4znF0L0duWbhoz5LMQnVXfVkipa3wycHDbral1SEMviNR/hExqZ3xq8wI4xS7SHRajiArQQw
lS5/jyGzUMKSagd+Cq5SQBfjhqETWDeUbJ2YvKjADYJKuUDmeftW1p0cMZlQ63nc+Cqu7OYSPpdV
LNE2iul2q74JEQz+XOwy02dEVtCkoaZPfOR/Ujqx1H8PODAgQfUNQts4cWF3VG7a0WQsAHlugrlN
utQyhD0niDd99KAaPOPuyWbQMjgi9e7tSmPuJCSp0xQSTADIdNzNXne/tELEWZJ6LpsLPvZQwp6L
0sRpB3FaWt9yBNwE7CuzcCgGI917vQLgy4CYq7MrGEhpeIaO/0ZMApYvDa347hQ31j69UJrKYP0Z
2tcgvwYbmHoncVBwtwDuADnDQX1QUQWaYCoseKJ41mSg93xFctrWhm4QSw4SiSDRuE0aKCHTySlv
7ti52indG6BDrRgGjA46TwjKEOkrkIURfQvKQAQpgMIBpgT/B0iztFNhDCeWDiNjXtYcAVUXE3oG
XfmvvrJ4udJ5AW7sMXxBMco+gzBD4vmLsTvr5ZM548ottyA1rtBHupFDHITUMSAekLiM7qufJhES
vGNKxzVI0mfmAEhjgDMsMgu3LqE2wNbEywigE4QuYAj4NK1BdRlfeBkstFkroGxALV8XZhCIMAEz
yYMO1iPi9eRJ9C5Bd1/6C0IysCbjY965gI8gUqvojzE/mHCl9QlZlNUADOjBSQdwHmgHgECEPbbv
Tf0D+BAwrXF93HLI8fnvePE5MQlh/Hm+g1nGpnNCaJF/qJmhJgkVrQsV9NMULKXGgOY4kX8FkIwf
h9IorFWB4nKaPwXayNd5BRU2QOIeVt4BJGEefLDFJWx/v/9EAGBwwhirX6P1dagc+rNrNsEMo7sH
oOVTgvJkFzGLrYhpyLGduBkQgxm4IF/wA9JehKalOIg7l/GisJM+Ipf6C1cOZP3wRsxA4F0UCJMT
FJa4F8lcm3YrrpK5H5g79YcRkBhpdw5pJDB7EJoFylsxo/pT3tnxZbR6gqKyNvXpDUmT112oNCiB
loMsBh+lwUD5x3CFSmSCDcKA+/jYSVceKFSR96YMx8gAYB83aS+86GvMUJP5o818Ub0+r3WHc7tj
3qCy0MWAXwNMCeJpSCI85/D4HoOrSVzIBCq97pN2US5c9GjV0cNDOJUybqN9oH84FZwCJsnQhBzd
ef422/RiIa1XCcXP2u4OoqwyFviu4eR4fC7lYOSNp93c8CHR4WkTexatdbqI+xzTYfpl+aRykrDz
3qHq9fZ4Q+ACRolQEY7KkSI6kzsE1zbk9pt4RWJMox3Q5xYL6CVqJiQDv9zrczBetwf92turZgb2
mckW6NNukZ6smXl6XRi6vVwr0pcvV3Hbffk7RBhJTdupvkPRx30tOSChTNFOMhZq+I94Q12Ukk3c
AOzolDaDS1GHHDQQWuLLeEZ1iD8myd7f62Onf/rxcxwWDPGMM1YIbrIHMxMk+3OYIqIJXBaRDDVS
aLIyFURkYgXsDEM6xYFrBQBuQ5mwUhgHZFNpUcykQzMzOPni5WilbZ5XE5y9gxvT3ITxH9MvYXB5
nrNZBKm9/yq/pD2emmAEvomnNPG0DqNj+zX9hObkHsonbdMzGNsgtL3H9H3xjB5CuEc0PrHGDu/f
5xMzGf/9A2SFiCC0SoavGlEmcta/al7tSphFUKH+kLemt1KhGoXA6Pb+y9TVhUH+id7+GdGk1pPf
kGmEfbh0EcHubo8v8ilepLg/AqiG1+OpmffuvaJ0wUOU5H7b3K+m/Q3Mqukf7wGNSDpaonoDZ05G
z35GwogUn04qLGz/EaY73Ly870uMETWdIFc0Bsg9bJOOXhZZLjJsqCpBUKdCE52z2P7X+ivCI9kW
XaSOxiRNT9GcdCs+X5MsCnEi00HbNGAuh9hK6nBCCLEIjuua1iJfAMcGJZWcXjL5nn2pJ5ddZgO0
dSvn7bU2V+CfnYwkUJnQXha6JLCqaenQoKdNQ3ufxvArRMAWHP5EpmwDz442j2hw07FEhZZOJHYw
NOjoetMPg0I1+QW7ZjfuTzxhcgAS1r5eARAzX4KGRadPtLBU3g1oYt7Z277dRKOGuTTJN5oz3tGk
ocS/pfaBmcUBcVLaot8J2GPROWWTIG51DpAC8HXHQvtKyF4INTBgrVyf8LChuKQXwhMBFCTUsQAY
TBKb2Mndpp8SlTPLPXsjR1ukFz0c8e9ju53SbRSvzTNpp1qkgxMoghJ9LZOlxyQYX3F6KPwqXX3y
1UyExbj4Yss23Mfkq538Zlwgb32C3GZI8mWvUNjikunsiMx+J5S8Lt+iL0jzib4SbUQ6cSNmh6JF
DJiMNoz47ItfQrmXYEe9Tj+Ah9DZh/fkeDis/x8awW1nlmPat7tHRuvsP5OOVmbs02inmSk0dURX
RoiJidKSFJo/FW6QKPwRuqLNO8ye/FgKOGKpaGUwa6bVOnJEX/qKnsRkl9DC7WcmUUZyG9FQ4lX+
dURpbopIDMyHyoE2BheNsAobTKMtJZYEndJVTytFNCoGvuYwE+Mi0UAk+53AwrPXI/f2Bw6O8QVP
maYTzTQQx7Q6hBAHgjF0mZi/+SptEjJMXj+2lxfRUUNdhN51QimsBQQ6VlvmX1eik85a98VVct00
UEyWxpiHBaWWd0sYPcNIka4ygwAG7PEN9SsgFWC00UCh3UR96dHIjf/Ga+2buzPPag/0cwohiA4v
6D10aY7gNYtnkJZTzMVB4fU17TaMFzBpg/ANqOs+lZg/baxC4Bkoa4kaHzQqYM045E/4N5C8lOzl
/91nFhy71dMzLEf5gNZ3KricZliBkLm75DxUChwSJCyPG/2OVHX6I1yHuwkVcFUVLrokJfoiqFtS
k1AZX+gGpFinsNTz8MxzZ3a3fK8SRNTWya/+S3Leq84/AoCgZoI+xTVjXzOsZRNCz70IDzikKaA+
oiUFi4PJL6Me5JYz1+BxAKjBW3x1/yW77MnXsaFl7obETmnz7ZyiJBxP8PrFifOYFBYmuJWAhxQO
L6SwkHZAGv4j9bxO+i9QeZCM1W8HxkN3+Ag4Flt3cPIAxV63z38snVtzqkoQhX+RVcqdV0EFUfF+
e7HUKCKgqKjArz9fu08lOzsxBgVmenpWr7V6qcNaQjZPj1JO4NFJH50KGzMEr0/XBkVGJcqN5W/2
Jp2WWo4wixe4UEB9/XKLYcpATpzQ5/YJjdGjQRIakobShstIQjmNIDVc0V2SsznJ0yspEuqQbTpK
1FHIGmjhy8YOrjg62T88/i5n8iodvRh+VhQEZDPGzq949zDkeJjo9vrIDNFvAgNBK8DSBgMcGYKa
v+uai9y7BbT9ZI/ZgkZ3sPz8oIxpl0LxBYwPZiLFZ4lfKCt8zb8FTb+xsLfW7NNPA8PFz2YYkZh8
R3HAiyqoyooeqSi6VtZhOgBtUsz/RAeHTLhr41BvuwblOHoZUFylFMDWoBok11EjWdOCNvt6OG6q
wBFqSMPVi+prdIQ5NWEc7VnKWhFa8rZWorLGJ4SOogyRgkoaJCj4mZRHix5+qqgsmE8Xt4K1/cbd
ChHZF7aOW9N2giENJRUNmdVlhih7AFbKngmEnp2HhhEXASi1iJ7YM7zLfl55DXUIFYg0rbl5Bmh9
QYc+QfZbk6KeNfiOjYE+rCcKXWTOGhclW9/XxsAY5ITmwjNHpTfFVa+vBi9o57r3mKjgCjU2SJgb
erkX9S4rdRgN6sl7/V4nA2tmhBaC0qM5jAetieZigeyZi4qucp/+zmtN8vNrzeNh5D/WzVB8E1uj
5oY7NtXG0Jo2DV4OI5rJY9FCCfSUZliIw/DJyybJBDM7MqF8pkN8wlcH0FNKAtcx/qG/Qjz4PdKI
BzWEnf/hTOH+UPWKe1jr+DtPH+68sm8OU/TVDID3WgvNIUWwozKrR+VU+yOv3kTDeAjTxksW9jRZ
lN5ldp3dh1gLcsoS/bDv8QTaYjGhZtUCW4MTB7UdflzvjV1P3Aew5oJRL/OiSTypvZKSAbF/ZI2f
QdIrgviEgxBXNg/SVXOTBzBCR+oIViKLYNKzpx8SWGuMCw/WRKwN/B0mRIfnKqNYUQacmCdWPVmP
m8j/EquRC1F1lBO/E7vxaHcQjjhwoiiVYTE5ybvYbbo6bkVXPnY+xwsaHYsc8QkIzlfPci3f7iRO
RDLe6sFG6pN3u7Vj9rK53le678HXzfclF26SjpS1OaErdd8IG1stNMLrMvZj3wjNiaTraHo4UCwu
UT37d+1Zww2yVL0DJ7Gj97JB0QGlcMVBM+LWWO6TVZA0DYc0Mf98LBhqQdbXybvp505bHbwksY9M
pTXmjH45tNARFy5ZN8XpynaiYQSgGzOoecQvPcipXBegU0LujTvGvoJqY0wlOx3TIFHKh7ImUxAu
25Jy2B1x8MQz2393n51scBnV/cQ3e1U38+/+LjR76BY77P272kwJP/280/TVoTFoEoCiAduCIPfi
XsFQa3QulCtIxDCjxFgMB0bKFl1GRg8zBueLt5dUqKRKSlWdShWoNWi1AKyURfmag1wL0igrMo0H
5mgJ2pJgMXF5BZP8gc4P3V03HkDD7VthY2iEn/Nt+QACD29LLbRm6iRhRmuz+9pcEFkH9bRir9Dk
nz7KV7eDtjGn8TBZGOOCnfFlxuDcopuAQijNSwnnwAEs+mhZ8OSMEJJgGTuiD/jQZHYoG4191IVR
hHMvZ8Q+FWy0HrygbX3oFJmjsaGx0i8fiyjcS/Jod56eRujdkebJfJegU4/oMTkj7MwiP2LQJH7C
db7tGxPj+CUTJvPYX0bm5D5gS9kY2sMvN0ZzCSW4VpEr9vQpGbln+NrGHhljmefYhAZwqtDD0e6B
LFpSshIQV259ay5JGg7E7gfZkdI5JLKhoAlfDloMc2d8gwYmskYa92FbtG/MGjODGofSByUAS6UG
wpC5gWczFMmEZfrJzebUAnOEMUqQ8yETidx3hQ2zT9/icTVW/GxdTlXa1BYEP31oDtEHtG3OR+0l
vgw0e2KFn07RYWi1JT+ue3h/u/Eg9uu+fLCk+Ol+F0bjxyAdPfxk/PC1rs2ATPyiYw5bE50QBnd5
9h3fvCZ3vejXvaavE5OVWTN8HS/LeFD3uNCDghWv6Bd9GTzIV7pAWn0o5IN4fh3twjvTUufdSTEV
r4ofR8DuREOTwFxgepbhHdbCVJidACGRyfWbkhIUMZpjuL9oZYVwk1IDqAm5d1OuGrssaDaybfmF
HtkskeSShIqtJQANfoJCE7oCrUsjVpUOR6KzouZITR37byB/Slj8E35aC/7frgdox92gTwF3gw9Y
dDHh9cIr4PH6/z/herCPYXsg90gCnTkqPPaAHQk4MmGNAVeLNSEeJAMl1MKSa534EDS7za7C9ZV/
6RTrI7/VQUrgpp7VNbpa9+W/fEEtlG6jp3VVh3Z+3pvH5Pnx+Dq6juSemhOa0Qz1icpCp04aC3Mo
i54SXs/KrAojXtskMsaMm8JLepDnZUUmcLFpGEpAZwyzdESTbFEcGshDzVE8NJhAym9MVWHRj3xr
JjG3Mcx8ta/2r1P1/Nx/ltFfNv8OGr2mq7h3PhQv7SjetZ8PsY8IIgBCD41Qe3bpYFzRRtLr0ER3
wF5+kPj2sO7Zi52XBndGrTEoJ00WZ4tUQJ1idTL+EKZ348/hgSaxPjC9J/E23nLNsRFAFZ7R+BjF
Ia1ZMnRtFNTH7/1rT1L12m8xvxph4tkD/exN4SIPnyvDV8ay3GqbiFjEGPN4JbKzevI4WsCURwZ0
oI7oQ/uHPiJapCvjj0VySioDroNJOXdVHxnAYjaBiYduKw2HcIJM048Hj7UB8Xqmhd9u3Zco/hq8
Bqxig3p5m14gzM4v03huhc21EWZkLSa5Qe5h1MZ1Nnx2oj3uBnX+FN9IDBmJGzBnx7e54GrXMaX2
OYJCgka9jmmCas/qtTTBxfQfSkBGaBSGADyTIdjjwh5Fi/ywm6cr7U+isTI3F80ZY4E0mjf5+yxw
EMIcjJI4Fg/H5jFfXkaNyd2XbkqVX4ye/Zp+Ue3KfzP9H/7DN46XUXPdPL4ht0H3g89YtWWYqcOU
i6jNW9NqA8ATtXMivqQyxHkW11ZADhV8ey1QWExq8TBGAT1CeCmUA6qUBmFTdWBvmFKAwRnyCKTE
/uy9t8417UbpVctfqwEUJ5Kiy8zYWJt8pbPHCW6H9AB4891cDkVGZ4z2ZQV+uTbYmewbp5Lbel/X
TIlskA3MnkyzuqN2Hl2qD0EVNMa2fNCdvf095IsLDb9u/bx/DdT91WsOblMTSxEwir+X5mR/5vk2
bfTMfjT+unKHI/9DWCv6xiBlLd4NWG3mZAQELzoCIXxcWJsPKdxnxQaSHcd9cT9FrHCYSd9AoMnx
WOso26CmzPps0yBFJIGJzhUroEE9eGDfllBMMs40okYqhnCZXeOVDW9r8Jm/4F5k0++eoi+iwu++
sX6h4RQ2FMdhCP2oXAwpWSRk+9GcATWHjUVjwU3XwupIPnpZIpVYy7CtQnvRWFbjmiU7Xcl6eyV3
R/yF0u/PGCtsGU5c7ojSgKyDTUaToWH9HAVPSnV0cFyDxkOS11efw73PuxtymynffxBighYLzgMS
9RKEuYOfICgLGxSgHOhuCqS8ugvsSlLEXpm0TYCVEAt80IUcUnT1o4QK+/jdh7borPEDAH6xOASJ
yh/cotc+WrI7BCJVsFvAsogmNa5OrsXAhgoyZ3NiabjWtZWLw5PY0VCBaVKKYT83uW2e+Kf/ZMSi
xgLgBQF/u1QcgM7Vq5MfGGtIK9+9H6DSvQ/n81Z7HrZA4vkfean7GgLKRe2p5Z7uvZxE2O4Os/YS
sEtvr0GFYLzQfY7U6jqHp4rrJBQtHhdWK9w5mJw6eFnLn5x1/y93lxjitcU6+AkRVOk9OmBl2MfC
+VPdcP3uLJdL4fbiGQwstE7aS8tZ0rM6Xppy1YQB6xZr2F0O9ikgPtNpw6E3kiAwtPsGpKKgibup
zkvLW0jawhqmczUtxngZDC8c6M4u75J9HZxfId8CFDhbkMurO5+Hsgs+5Yfe9HO4uFNJsEHWPEDJ
3hyXi/ZQUDC8qo/C6GsE6pyLAGNu3WhvhUuataveunC3L67gnHdG6vqDF6P2qfAyhyv7am+3cgWq
/tpw+G5Z9f4QuvF2XuDWtJXnGbjSA/KGczLVjzeWZFzGDkoW/zWM2r3xajAYn+Yw6Z35dM5F2bJZ
5dSW3/bfBHGU820vwQ/a7/Y5die7zjJ4Q3JbvjqgcS8va4c4oN+deQiVas1fq+6WV11SZoXOxn/v
DiR+TmnJ8c6TN1eLVij/A2diKVyxRZNM4yBtGwAQT5jOk01nZKWnqD2ezreMjhJsDCYrz4jbBzid
gsr+Lbnx7YMQYeEzQUg8MFhh0ov3PI104dCBaXNSDDuKZQB1a7B+wEZUxCQ+Ar0K71lo3PJ2hGgK
bMzdk+bB9CJZAgv9YEird7AYJho09tasOWn5apsKIk/h5xD4iZ7wQouJPTYEcDKER0k2K40eejI3
X22VZLtytnTO7FI6+e0aKgeCFkZkfOzghf7jnacw2RE+wrqS9gGH0n20D8xzGbJvCBW4osPFkMSK
kQOMKmfG4JI88AljFJdksFmxBmbTxPWUY0KtYNYgeYW9iEeI+0UP8HXWsLm5fpgOddh3cRQgWSih
jDaoaYwdmQkiEMDIEoAV/SmPoKTjIgHeMCrtdihXuuGcJN8RzN7mZqGUIZ/jrIcCNoJuM6OEKMQl
50Lm3DIhNH6DuPvliLx8Z4cttNaTHm14SfIKGGZIRgrH1eZ2AHWRUwozWwjJguVfu5YvOD86DaIZ
Bgvgi83/TyDuhJRQOOm3Z0NZuyIRuEKvB4oRKjdFCFjRXXstED7N9n54tOyOSH0ZoJBzYToDpMpm
CJielBW67ZZ7y8C982thd06kBCFygwa5WbO9YBVtxxDZ8fqEvvKExQkRuH2oHMZ8YAp4DLzAuz4c
RCdTuDRTC0UWIAOAG/tvLIMQg1Lk7CUtEhM5aXrEkZddKUZjgKMtqxN8medc21PrbVn0EMLDha1f
jRTzlL7FvuzGq2BBxg05FSDwTKEdh7kQwngNBp/Qt/ll2Z7KgKHLQ/twwkOGym4c0BmZsyYPZxuY
chyk0PwTxEaqLP+sm2F+I7zsUMeFqEBAlWeYbeY+jkp8YInK2tPkT4QwyIyBjvgLx8J99+U3cmFr
DqwzeOgIN27I8DlJOUI+sGJ0JPZw7eAmYc7w5JVp58Voo+BCDJf3gh2ZECqH0G2HKEcRHQiHnxoY
oVn2kCLtwCri97hUFOBoOQe2N2xyDPyuMYUkQv2LCTKgVEaEFJKERy/iJXHUF1I2MlDJKvr0cIFJ
DvMIxZDgEhpEOgiTffjWQ9rOeCJJEvLyDsBc/g5ONAuWULllkkiEgUjEGUOGdJlZBq1QGpSGKIAA
hgjugvEwuKbUYQTs4b64W2FOwfLvXsgBlAk9C5jrB7wFMQA/xNwe6rpMBJOrLbdF+L0yxl+e1UGw
wqh/eSpor1wmkaxI9crgaOiVYMJDM/HfUJiFnZgOIHij45BnNvuGfLcWzqH8/OrQikoMcC/jBD1h
/8P+qurqpl9/Ax1JwX2csq5DN2GEMN3pQqONno1gdx88795D6UZ2J8NF4do1dc8CPARlecANdHeR
EGsgaVxReACuKN1H1L8jUkUb93Xyu1shT0XFA8mPJpWzW+4lCb/0GzfvqnnPllNwQ3nk4lk0xQLQ
BtzJUWfiJ4ANGzlX/Ggj1zY4Vgu83DNUwWctEqKX8yFu4EJAQgPhrYVPAiZKtCu5wJL8sIQiu2R6
ULICCSvaRxhQbOo/fUp34G125/hwVaC2Vk+lJ8+d3tGo46gz5h6CbhZ4slV2iRJ5UwG7nGcwpWtM
1JlCXp9OqRAI04mMFRUEDiVMvjnrtcJSwLSXWTudfw4oQqvFy5nPmSUgYuIur3t+xNPpMcSobcOb
R9PvjzmgTyfc9nw+Je/rT+UpYJEOr3uClc0kIpJ79DFhtl+cOQwW59QAgMeGj+YVslZM2V3vWepP
lOE4DvUZDxSaACGMSzzsPb/2plFn/nCmIfNOhZxJ580QxqKkGvoA6TYD8tWbk2rI6tRkPJKb/Lia
hBpokz+tBsks0RyuIv8KqNHCwG/2JUuxhsgxurnPLopgJ6U0KVSJ57ms0JRO3Tklhw4MUFmSpfaH
7QzLFBTJjqwqsrqJkCsKhAXKSsfKCuGKV5LqcokUAN4ErSY+A8mSkdyBYUh3bOE2rmn7yBIkEUl8
XKQeiGuS6D6IuGg5iQEyB1JkQl+WG4o5XEU4c0gzIDJ0pKAq9AzJLEUnh2cgSyHMEIJ7AnG5gCOJ
iBRPHFFFVeCZkvoJcVm88UVA8OHtbTG5JzqhM/zpCjPCBppM4p1cl9/AkFSm2SO15PUIbNyC1Kdh
pl8fYeK+KQuKmE1GxBW0i+DDE4ji7AskMiOS4Fj4QPKGhY7e4m3JpoCFi5IoRKCImqiQrLllHUFp
0WwJSwUATfqmwoeFwC2wHDeQFRMSb/sgMwTkhrKpLCYC0P4TCAnnlH0Aj3E+CDA07gR3dm8j3BJd
UwkDOIOMaaChygdCWRYwFbovOJLkSBLQfqgQfy9gK0AriwghLpQRsusJFCtQhEDhcYdojjaeSjJo
MPj5A3LGYwG71s0mOWKBBM21JFyC7AvX/k3rEJ0eAhn7Q7tbzLChA6GmLtsXrQ5LBvdUhKqsDtR9
2d1TlEDW1LdcwAqSdDh4vwnO2tV9DQHTgLHo/A7vKdpeQnD94Q8QGlquCldIeMrEArp1knvJHHhx
ONnDibzoy0WWjAxZO2ktiIqfA2V/YR48yJioX5HRy7Sn3dEvirBCDE12CdKAQo5A6TH4lQ4YrtKZ
SdLjHXwJUWFICeNB1vfgSslNowUPd97oZYh1dG4zIQ/bJkHlZNQkzDWJdrTRCASql/i389E28djN
ZZXhkJw/5zRlkepxNQEpcQ6BKEANuWeM+b/3JORZTNR7zx5pfkzB7hOk3EypZcQdSPvUKEqu1I/9
DMTCGwbrl6o0AKCLWwWIPy0bgDWioMmsIuvhGkuck9mGSoNjZxwbMgKxWJCD2CG+5gENi1fJ4gJ0
L8Ub3vuQK86IgYsXCB+DyMA5s+1jHElckXKEGGGB9TAIZGTVYJhkwoQAtg3/BAjRlI46qAQkJrD6
gJLXwNHQxpkHaUgXESoxmBX/fzNYJjyASmoh0UJgMdGzlFLsAsBusF98YXgk0RsTMo/qDtx6WABk
B4w8lnrAfOpIkrxaqGvwJaCe8e5mg0/fogBQCwqUgIE8V88DhTbwTx1UsURVJbPD6pd+RrougYrd
iHTFEe48Qumx4ATkMdRlKKMyAEntesVBLKagYmHPME56+aFg1aJnGQCHOS0C2ymChFyF6B9eZlIM
wV2izx6GWH7pWm7B69KPC4IB5i4ofUrs5/j59MAEkLa0Ul9TB+mGukIfF4Qp0OfiglHUg/n4CcyO
PY37iLrQH8Jp1ANhRrHmDrCMZtWDYgYW8JsnjG0uDrx4kUb8NjYEzKgj6j4z+A5vLt5ZP2CaZm8y
ryOmiHRGYpWD4s8TRSTAykrqCg9iC6WR4wjFSlgkIges2YlJUkqop8gkRAwp5ohIh7z834iDH83T
WWx4SQmosujI9ov4yFuCt9CTnE5ETwKLyyFqEv0v0lqBEOXdfKgUgokQ7aHVwc6QFVjYIvLeuHmA
3jWEM5kxSCT7txnFCYTlFLTZHEhmtxvLUaSeibcAb/7OtbTGUKUZbJgzoSdbMeg2jRFWTdpNfCV8
Ig5IGeVOF88S8smCaEBRn+sOaCvzU+pcMquAfRwmNcICYsuFgSdkHfIKAHeSfqmEQY3mvGQRJtAS
SgSeEHaJ1O3IHaAXaYQpakQUTnKOTFY0ApOiNim1PFIccpQLzyBaDFXUblR86Le7EqyY1z3dFy84
Eb0rBR/mNbddqq8Ar5QiqIH+aqHUkiHbGTfH2pRegSSCHje8Y2g3glvC9YZsttr9yZy36f+8Axog
TcxXrREM0nR1WxV4bdqd+xXXeQdqN8p/s3Mfxm+X92NOoTiQ/dmit4CGrjti5IOkZ/yG8yqzDrYl
pAQxv7q74niGqox6UdxTp9pGJQxpfzBqySghaODG0WQH/+ngtGRDAMBqwaRxtHilAYbdwlRcYPku
p8T1BnK5UeJiVzHCusD/jgr6bScBAqLgidtBjLOckCReLBoSNSDaUk+losr/KoX0rI8vHw5y+kpf
mWhmlM7HfyE4qbbQaIrwM8M0kBwF5xA0tgvtX+pbu2S8JmfHO6adMSj81dEwc8Gh5PcJRbJs/s/C
x6Kk+KXHfMO8rot2Dp2YhuinbHvB2QDbVrKbxXMjzGzY4WecFjHHwkyxvrhvOgiojtpyC3bEhMW3
gNJYg8OxxJdUhLNp+32GU4TJAa7blyOEGDFuxKytbPO+L8dv2U6Ln80LsF3kfMJqq3Bi4kIiPvjR
U4wceT0VR3eQXEQFc45JCtOCG4UBA7tJVRoKKPDwIGKfm5X0bOB56c/z+bFvYghIPMOpctlYY53S
OOKIzVOw3oYD+pwDwfIKUMxx+SNJI5X5NW0wIGv8IRX4LnkCPr0x7QnO0RICRwm3EhIIw4DN8WS3
353eQH5R+wPRu0RS1Wkg4FfbDYh5mJHACnq4tAKIMXuA5dO5DF5wRJ7iHS88WBhQv2vGeSiZtDXF
SRziNApF8QaGcCmGlqgiYG5jnAIRCxZVhakDO/VXl6sPyadgp2y6r1uvTrtYhdxoEFp1+e2XIg4J
d6uHkiC5/fZrHAdXbaFxOvxVQSDgCnLtfpfoizUeclCsmcQg9bI2xHqnTSckHND4FIbRy4Eo1oRN
jWhAE2KMiTUqFGZMLCECfcYZyT0g3Z8JsIC6jpwKd2BxwXNg4eKoxFKxj3BOXlZbzOv4k9cWa6/q
VDAGf7ah1aIIc64jkkbhpDOfrm1c4UYqGP1nftmAQ6NZw+Zzd8YKGhEbIRsq81wwf7QoCFIWX4wN
yFXh9mlt1rbkxJQuDsaG8Y+bF5Mb3pJidq6QvGl4AqRryqcC6MMah+QaNOe3SUQAnuHUyFTBimdR
H/7V3eklFlFIY6bHW2b8CxvWx/9fcSHkydDzWU4/RO2mzEqmEwaHVNGwg4AtacnkghbNRMPehynL
pIOOLrGDwaG1r1wF6vscg34km8uMDqQsAPGJBQBWO++Ws7DoTg5VSpMf9SvdDNoqgg8KD1/5jBpe
+uiZKCBbwavVfZNqFy4PXnkQRIydAQ1L6I0etauNtmFvTOL6L4fdSXluSrD1KcGM/7FaYNN4+irb
InWDzfaeNpf4B//d/nA3pLjy2FOIKu7CD9P09gVOGeCQyhm4EZgVVQNb5iztTcTcmvHOSKdXGix7
2jFWbboJ8BzEPeiG+RNEGTjq8z3+Pzz4/Hmhf8+gEAxS+4gIDpDLPlLkOkNARFvHvGwc7eNjn86l
k/F9bx6zvXqs1wQH/pqAgNX269wgzWAaw5Jnvwi9Em9kZIrPn8c/ulT6nNOjggCx1IbVtGa8cn2o
2RAhIXqTfP9B2ksO9x1dMuRRc87j8UpnGwXd+tGXEofu3TD21SG8w2iQQhX+0+A+0+hkTlmsqYMi
QWFhIQijG2FDDnJ2Z1GMcEFcMfgYnJvPYbdhyDEkGDI1LlGtFT1YT9pdeqxuoT5+F8w9FpUL6PTK
XjUO1yMukRpBLUcIdx3ba4qAEv3Qk9g4gkkvhNa7bcNQqKSR0/OoE7hA1zBnreQ2GSB7EBzP1bl5
FrfL9/Il3sPfCk3r+/xYIoTHFfU+jQKsqccY4NCCjfpYkNCa3Bob8gGlQ/hAwn+6s+dK+mT7AfIr
2v8iV8TLcU8EJZAhi8XkUnH5iZvJaKDbNPGZb9BkIPtC5cZYaanOI5M15I26ggqKKe7zBV3tXh0a
uyi7Dm0ArthhQiNm934uB5gwzFBnnsQA+cQVlymCQySiC2LH93cPyGxhzeiSho+AfXFK5RQZS/h5
iTtpOX+PvtNniBjktRW+iLm60XvhFuLTdZK5CQ7FzGL/hPUWOVeOA1n7wRyUQqkyV+bvTWNfY3TG
WJlT+SKDkFtMQiCdrZmd4Ew8HJ2ixe3AUox/FfUWyoP8UlOG6Y7GGjmb8CuE1YLlpKZdxV0JihtL
43MVYUj43LHWRBvDWt4qctBL2fk+W73kpXYuBnlOruU9ZFQG1n0fXK/VKlvmOpNTHdq803sr61XZ
8KLTtQGPYKeRpx2b1VpNPxNbxReliUUG61YG+fMJPJ+xPhlx76pfHJv6w20QK5++okGEoaCbcPWJ
0rF+uKIEw47HusBLKMt+bCOSNtijZs++iXV5Fj5pYZYismsmq8d7/xWvUrjXLdW9xJg+V6NH+nQa
1ILhAJtIdZX0ifgGbazeK67o4r6szrg8blMl7ygkxAB6DX3aTArXiLn/NAfCapMeesWqqY+icnMf
mdr+QnuHT7yOG8fcxpLS/T7VvmYk/uUDuPnFX4L386nsHuzip0GTtCilX8ZQgbKBkv/KNciB0RF+
tGAyXSp2Fc+GyXKHDx5BWUNIWD4Tv2mUjv0iCzLvvaf6l6pFR7XMXm5QyaB922t2N8fXx8auS1wi
a4R9n0BLyKhISotm7dIURNG6RXkZ5DGmJJ/G4aXGYfZkw0aTcLUKr2Y1vim72dNYFjewD0behaL8
kwYbNcq7mvh5u45sA4H3pbXI1YIe1Xcaivm2funo9+gvxgntiRlfBP3VbC1vF6yF4C4U6qFE3Zey
/LWo2mug0/RHtPLSyVk5NLXpfnAAa9y71m72fQ0qLe5gY5a+3sPEugyTOizKUY21WTa42stWSR/e
j+ob1qqKNAoYtOx5VlHOLZ/qD2twtaIg4SUezfB+h6JUoQz7QtfATFEB4bqH9WX6olBHFahyaSRm
RdjO5p3HmyuDC9eXAY8ALjWMICHL0u5H+rzQhOpq0EGqn0L6KkFQ8rtfMKbolrUDztVfF7cZ4Xhi
HNQnbre4UqcYJhQFRp9fbEBhjr3CWKe90cHGTKz0Gl8Q45XxQXNL8NgYmA8Z01eCIVVrbbU6Lfo9
YVSWziIqkNrdNS49yxi+3uOIDoIvQnDzU3N4dDl1OlVzELDKWtq3Z6BERofWZnRIq9kvNaHHsSrc
X96loEGcRXPRPOoqeoYAihJ/hGgZc5gWXMackgc7FjMGCiNKIkE1n5P6aw3eOJym2L3tGutm+fWu
CeKBJ+1n/DSVm4dm7DaKRqDyCXrLkhwoi3JUnJ0PUbicfa4DZTe430j57LbxXCbJx208qlFDT0Ia
nN3vQV1fh6ZmBC0TmL210iAzVUxGGOIO3yRnFIraluHNQ80tAubbkZx30ZzoM3P2OZbrR9XmU5+x
hBbHfN1CGG1tcXmdfI7Fmuo6tTcSBZ50jmFjkGuH+K2BW8vfZGeU4zzMV5GyJUsSCVZu/gB9JDWq
c7xkheauxcvH+XFuHfklsuz3md1E61j177hW8AKFcHr40Z7tsAlPlmr47ds0/1BG8Spd1zNl++LK
QsiZWIvg3efN5U52vpJYbIt1sS6PUNnQrQu6ehvY4W6Cp8P6exbCUPkz9hD/cWu4o4ltOtDEFIHG
0gh0eCk93A2/fRXDcRuPDTVUce/4rKN9tDdnLLTl8X42ZwnG54za1pENirjIVOfXXjuTdNPwABdS
mPOo/5BGWOf3XozI1UGT7gDSWgGG5Ix8olwVh39rGxkDKwpRil2sbOiabUliSfx+K9QbFAzxaNN5
Xh3EiBVBgy0xhqB/1l9NvMY8GhndZyVt6+MFu0F2hlIgYVUDtjqwdpL9kl6qd5dXYaWShqMXKDdg
DO3ykJzwt4cg/cLYHAvMwyekxwh9ykqaNETBdfOcU986Zv9bFlzna3I3NJXJXtI8Kur0tFQlryNR
tGgpzs2O961ja12v2Y4hMPiec24BYwYqIqNp/TwWuIEoExrAkLG9L9KwhrvGjwwggvZSRAYERODs
Pb7zPxs9lTW+WhJ/AnaSCwjJQ/UAtmXJNeTCRZIrQ0/hKxeOk2R15zrwOKs0Z85FoM5Iz0az/fo6
GP1ySUsStgaM/3bONgEXRVJm6uJU2X4LPLsGIuhOrq9Qs2UOj56rBgJagEfyIa3zHONCME9p7CGZ
FDbUZBzV1tiz3qSSwpUCFMDKxOMC8BoevCTfaFoBHI0xVCJtI4ROSlWzaJvOIFEG+iqZyNEhdQHe
InhbQdEbx0NSD5Kf50GQEkr2LceAQsDgQN/xO19Gj4wYBKWHH4CUH24rfZoerqv0YMzTA2dqzJs/
3mJrhFR0+Oqy/Icxd4d0Ge01XM6qgxPsBVcCmgrVHnrAG03gUIligkZDOOR9dPDi+cfH2txSLFuo
EGqrsIaaqPlXOPQpr/hc8V45KwFyo0m5egzjbYLQAm5ULJ2fwRzYYbLkqr8dFgkxBDCkvO8TuEp+
k9+Q8pUHCGGcGDkat1O7dt6ai2RFdDScHbfPphoNF4Mr+JVPXJhZlGjzwc6shG1EBf/q2HmH0mOE
jSEUEITFzTZHjnVsVRy+J1EnsQQwOu3+0HE/D0h/KEOS17HmcCkZOuRgDAf2UUxBPK4ZHXzd/Vki
5GF6MbLYaXLhmVnlimMDg3EG1ck+vCfkdJi8kx3RRmDUwNTqFxXSOQb+6yumL+L+1pjlg8cZvSx9
E5k7eoinw23AmI+XFUDCme8KAg5hsD6yk2ELxZQgzee5PEbnWjWMwEsoeJEJLLOzMuEvmDh0gSdQ
f9bSjijEj7UHX1UIgUQM8tvLofl3/yIpQlo7L2El0MV4nbOn4bZsqr/Wlu/LKWj1FN7bWObDH/dA
hm+5+hzkQqKuZt4sPoSb5MQVZwqS9JYr7uQtvEE9FeuN7ygDAZ9eNndaGbz2eve6KfwUJ/33tAUC
/5qKzZq9pjcD9kv36WNazHF2G4ACoHvns9pLv8jSN/aXdR6+FgLD48DCxh8mvE2Mi5EaYdk2a0xf
J/QdgbrSA7qqrdCpJBN19R4CP3wXeXjfJpM05DlCr+e9s79ncPFV9v7812o5tUip+W3E4IQfcXcB
FwD/ONfsxF/wcL2CW8v+XnaAN3Z2DTj8fBziUwKHnyhKIvjbwiVb6QLBxiRyqEazUTA2RA2GCtPw
T51q8+8Yaqj4jzgNmjXTfzHp9pqIImlqi2Uy8FlXT2ke5tyv7c/TyW5OOb2AgxamBP8xuxQ8pGnP
Yr07hK0b7iOAgAjtqQcTFkBSaUAAcBNJtGAg83nZuY9rjwBIcCBOZlyI2+x9Mg/SlqFkCwogyPQs
7a4OqwSnbfgIJOVXJ1a6bGW5Diqjnj9nR8KRGQq0b/n6rwUaax/E5rsEdCPEl7jMaB08OyJ4hCj4
DCALl3SSTyA78KxUcTWSczaGiFguLh1j6R8GUMaIfSKAI02jjRmjFxotonj6VyCsx0iV56PBxmsT
Sg7fgB3AdaBTBMM/dRQ0lTSde4tgkG+AGHgygAXPRz1WH1P6lNShNtRn2jDCXE2fRUvhtkMlETfB
DOJt7FFJhIabeNbyPc36NGZfELFqKUgzorkWD0B2sPPfReG6sGWpf4bOwDxZ9AN+oGii2EAjclBO
3+lrehvT/W4Ep/LFXhTXZILv/v10dhSuuegT+qtd1mClGswUoh/eaiSC7g8K4DjS6f1AYGQoMq0a
7EAxJdFc9p+CMujADSj+XcgQQEXcFBN9Is6eQPy526ppzu2gHucrQ5tRzQjkpjOS+bzM2L3+kgNm
NWqNzW78OJWr1gFnABqZ6weaH2R48jCS4wkP8PBvnCyu6/fkMb0J3xa1PUBrC9CWpk4w7ui0Slry
A2FFPqq4gjNydEN0iFhptChf0WCTlmXvrX2QfSPyyjvNImVt1E7vLdwRup6BL0ZE6K51ggHF70vM
9/FSAZ0+KVjqlE5iOvwGZxgFcIxP4BX6Hc3K2TNEZtfcv/cgwfkc9b9yBkCCwarA3ATvQIbb+wyg
v2P8bq+fIMeZo6Jr+cNq59xcFtLi4zu6/TGSbeHs7qDj884/kt6wlwTYqlUHIBdA+jbQQ3FB+vKh
Mqie6ze2gsZQ6RkMMFS8E8kzRUQh7sNK3wyfg2QvFDgs5NbR6MZPLVraKH35fYtqf+qLCabkoNGo
6uuUxYVKZ0zuyxscK0vsXzn2bvHE+LfhvXA9dLXhuy9Q8wUbwDtuk/fgwUejq/r638NTfXNuD+LD
nW445hwEcVT1Wn/q3Mbz0PYugzKMzvGz3eThLxd83Ajq8HbUhnWYrtkBKENj8Z2QT9ez21GdpWsM
ptErb+ljqGy/k2oK8o2pnTKhwY7Y++1FgI2d3QhkKVvCTVrvhjYNe7SJHmoTbdKc0G5PmZDywYie
sRfQZ+R694oUT4GOSwPAX/LHN2wo2Jfhugetig4YuGmAFtKIRtoBM7GjfS2+IdmZbFElRsCSYLso
/3MwY8u6Z2G79NvQ3PEB4Yw+R35etGb8mPMjTYIgFznKtg6NxZ3IIqcbnflOHnpzP5tyUihOB8+1
xd/RIBf/+tz55Ehg2zh6e/hGhrwmOWq03C2i5fN47zSCMtzt2YNEKwTXo5peAwNzEK/EF7vkkF/x
XGwEr/67j9n4EOPk5Cz3oQ6bo3rW8u/ePTC5K43gtobzNlaG6lydV1Me9/hpdMc4S+4crx8UG2Vk
e5ZTjuU35bjq1WxNGkE1Lcct7tWr/53wbuWWYxM8ugc5ILIvDl36XBmRv0zhNAdvov3KHN96u9E3
eAfpkD3iZje1+dUXJ1p5JB3CsPR3uMlqI2xDpbESLyOBNF9rEPTsQaOrjcy57sL4fPfxHcO3UN4b
T+NX8j7eGE7zGEO3nvEePdAYPp5dvu8CAraFRm3gZpwxcvHexf7ZgL+KiR8jWvyTdbeBH7Z8NLq0
KHVbfnMqz8ZnZAQ7d/5mgZvTAooD1n/VtDmKVnJB37w07pjiJZ3QNg8nmhkXn7QH3HCOu+dWtrfs
T60tiRPjSZuweWOHku3FiA8Ehv15TaO369wOW2vqQq3jfakyKMR0C1lGtBeJSS6zWto2tdZN/HEZ
//tsCeSaLUWCIkvSMWNfCNhN0GDv8llbvHC+vq2/k8Rsf3THnDNSmICvrK3/aaPGXMH75j+Wzms5
cTUIwk+kKmXBrYk2OYcblcGggEASynr68w17alkv9mIhpD/MdPf0HKIdTtpsDbfO3F4/L85fSyay
zlC72vP04gBBSgtOf0fDltPzQrdcZdvdticTBfSEy7W2Ttapw4Eu7lr57p6aSTJ7bNRLuApX+iRa
lTPQx1EyyvljTp6LBp2u1+/ixN3tMwTmxaQz92/GKZtkY3uejXk3BWuX+JIe0gNIl41fqrJ9XIxT
fEhxz/YZCPVJGcpffR3zE5EqYoiOA6ux5JQn2cSfGSfnW47GvEAosJQXOd+dubMsxliKz71FdKvG
iJbX7twlo8UhW/ywvSElKPNo5xFUzbyFt3jNKj5WdsnGxaF74u+yOISE3t5XZx7uwpt/i2bBpjr4
q2ac7JpJM1Yv/plnh2DTTLyFytWtDsq3/FWWCkeIZuNikh2yQ0yrB1AKdMZsx6icgNepWcBsdoC9
EpRuuk7+Xkv/pP7CR3Xun9i0c8endJ+x1b+XzRwbrElxzlbNPDyKaEI5ahyNOkdgbHVWLmgrscDf
6IBpzyFcPHeEyqsYyR6GJVRTQ6ZQz/3a4NmyyDfGhIaAEGfwCJdiZ1yym3Xg37EEt+x69DxCzE6G
4n8VO6JtavQ7UrbxOMMy4XaQ3Qp+EwqhOFM6Q66MwgOHmxfJ5Ys+XcWMnqUbHReJs3ExyDWJ/Cyt
J79o8rufAxDuppj/yFHhtVLp7FXceCMD/DxeWRc5O2hcfkXORZ0RzVhjbVudO7dyiR/fb/KXzmEc
9X0opB66maMx1O/GEQYjmANWWccGg8Ctc4T5ZKMGIXnMz9axAxaw5zUQzPFvun/Mn7/h9vGb3bti
hGyujIW9QqrXJ+qg/FqZU0FLOt75dmAEEOAJ0Uc256zBPN4XZw2TL68gYbZP8BlwX6ib5uACxEzE
QYTk0GOSwM28mbD+UInj10XCeo6jAfNDT4MdsMKZghm8iPZ10F+yrz7oi77kJZ0l1MiYbp57EdhB
mEFfuyv2QvFWZO5DmFtk13t4tOee/f6TuhV3viWqJUpl72IHywl4ERo2tHz+Yj963N8EsuJXNhDz
IUKVUvrYI2PC15X4hoiExg44dWF49Y88hwYX344/HM7se8i4fNE7k7Hq6BKohX8RRhPdK4E3ByOD
tKD0QXl5wnt3ZTsteFfegfUq6cVwuMSkQHV3sLQEcwoEMmeWSZAelkEWNVkMOSW08tTIEeS0Rz4N
ITtufuShxPns9p8tOgJWQHlNE1NeS77z+npf2TbR67B9I5sB3MFuAeEOai0+PXUjR37FTHrBnvPi
4oAFxXe4PS4lZwHxyDggHiCyz4+8F7FAI7EFYKYG/3VVV12mg9HjJSQL3IuPPCG78w25s6zCGcX4
lCgwpvgZaTQJd7jVjvBSfKLijjsX7BNeUJ/rYW14DzaJYM/7s19wQlyW/OieiVDeU64n7Q0/t1Lu
OPdu7yx4uT3jnprnzq5esEsFB+0viPsTlvLyxIbckL01/RytCZWS0h86P7nd3utKPxFEqQxIYv23
xFgecRJhymPo3WloaKMAu7J3eHeCESsnpOFyAZjBAsZ4ZUh49sHVaG1MmgODRQi/59Nld7YjTpz/
pNkWY0wQtmkKVcot6coPmkR+nVtObOK8B9wI88wY8KlIJSvlXnygXX7/iVDvg9PB4OKG80MtGbeD
w8tHv3PJOAwmsAb2WuSCPcYXT2zgWJolYYcJfnHu1AOujX3mC99zQtx8bl7S5XNxB3krvrPPfDRj
w9HeR55ZG+ZHeZT78Bv84ncijGawDkAV8BC400lyXk5hq/fe+jkXqjjdV3dNmum+p8qCf9J9cQ9+
H79Y3hKffirLTcT3gLyE3fFdmiW6ZxAXgnKb0vP6yFDAOZ+yTJHewkRiD4pOdxgu6V+J02i8Zz1a
PPcS5SN2PuqjN9B4Q9zR2WGEu2nWzeh1bTfMZvoJXKVqpF7o59exXdQLZ+reMhBsFaCdEoCjseA6
ERsvuljDsfoxnfxtjpRWOFv7J53naIlKLLmfY3VWrNpvFEPo4p6rSBwYdtGGdfm1yXYFu4QxsS5Q
1eNmliwM1NNoMLCT9FHnJYtyWczjNbi0Qx9aciI40nLqANC6KyZvMjV4Cpg7qqq+vRIcl/yJSQfa
R93/hn+Z1AQ3TFF+dIemZXYFvwwwe1VfQy6lu8t+gntXxWmdNOXIdOHB//N7oFvlkYwdUuHIjOYu
uzvzzGogoD39gf5s1B1H/fxv2BLsM+06ZwyJOQ/tyh1kLf3k/vL21IPdH3vifcYUc5jD8yNzBW7A
CiGkAW9bHlk+GL3agiVG23Bqn/nb0nAiuAf3UJYPQfYlDI+IyeC5mIW/xpbuckTs5TW4Q6pzYxin
hPrn7M7Z/6sv1q6gD8+98AVkcaNgXSG8zfbiXwCa9SXWv92huBRTY0L1dfktHiUOgs6SOmwZUV38
owLU6FKC4010nkuVNj+bSGfRbC1fAyB36VjafjtYvdRYdpff0jZa9GQpPDjD8jmPttXAOFL7jCk1
q7OEoRAlLN6MaeZpfQVsh4XhgsvCIL058h7PHnf7/Lgz47SFt7fP2kKoGsJTNvQuE04yu+rH2QiA
2N0Akaw4ZD30cOcVzFKMGHTcGoq94CYBsnt39EZZzyaIu4aETg1KeWURYMmMFRztQvE8dGc149xm
qqhMkozMQP6ww0mCUNBpRNK1HKZG3vBBs2X6f87x2+aoFr7mAVfCC3tShuPxAzpqUOBHMzxugPQM
kVmLYd1Uun5QDDNKmGfvobTpkQ8tbv8faf2QghnEtHLK0kBEJHs6ytQXVeIfc2FktQj0MDsRwbzI
FsUsRP4gaEQ9jTYWqZ+YiEjhkCi2pX5bdLPSADZdWXT7NcYYPaPBfKyYi+hdK5x68HXnN5+0d5ZZ
+lhlOwMpdcJRiDDHNMHCsFjq2dV7tA233ho/5z1TiysnFJSzYedxz/TqIR9egAXzPyS9UFGMUQgq
uOYja7XcRGfzbygEv0RQykbaJhR755jiDHh32UmXNeXT0tK2nUY8b/blVLlWewJf/c4XelGuo+1j
Xt2ru0KKwzloV1YAhQ2XFrCfzVeKiQgcGpyT3mx2iC0ggVB7oLaz2cdtRF8DAO8aJSS+A8vHWKEB
6i+F2//3vI3X5v69DFDOMmlZj9K1e0/XEeGJShfzZIvmS6EdOg5N2B2jSoiwMTEwVzPhzohvUAIA
JjIRKbWhuaouz2lET60336Kk614rWd4Ij1T5RNGWL+YdRIcr+1f9xrT0Tecq55PRG1nMUqJTS3xe
biFxKDxmjc3WnX2O0XEwMabvJeoAqYboDisW3hS6J+Y+C8D3XjBKVihY6UrPff5J4fLoZrB4rLRx
fUl39eV5A0BG3wUwDowILUEoDRbXXoivH2dhPm5gihh47hAGLSGFhLsDtgWzdTDCRDMM9Af+e/HO
JAqjbJeeCenRCum76gz5Na9GMt0maCWyNXICtC5g6t98W6yleTvOAONkUd1E7RKfEZqK4axoV2lH
fXtt8N7mj7AzqJlgARfKms6nu+cO9Up5EDcj0esir10BeuOPyYtpJklJvlgBqbvuAczt3NwEX6dA
CCoHGu55RvrG4UoE7hhJ/InJQrXE1fTqM3bpQ7BxF+4i2L5+nyCIm2gf7l3eHMgp73mIr8Me3bBf
Y2XvEwEgfSBsRpNCvAE4DJINZ4dAjpI39euFMBctolxO7QKXhCMuuQiwIioTHjomcELBMciaOR30
NsoFU7YCAFLfSWf2N65V0p4McTmkQUyPW+ibN75OztrbuVv7T6GUkiQa1z48/HjHC4B7RvvK8AvW
BB0yT55HfZMeFcJkIivCTHSd+PqBt15H2QkqsV0jwyudLws7KTk06cnHvWfZTryVkK5gs3jAyfCg
oSXu8V/emZQLZB7MF0kKSjFYhhoGF6kanxIXIPSZ6i0+qzfso1+EXZSka185whze6E+bMqvSNSE/
IGj26d0MEX0n+AJ3mfMHhJR9Y11Ca24rGJ0bgecn+iROLK8w7Rt2T0KsDCIe1DKAdQXMGBpX5j+b
S/DLekB6Q+4GrM8Mc5HJb8BIke1Z17LPOgAuXOwfhGB0b2OJgqolzvihsek4mycsOBEpiZ32cBzm
xmA8ADDun1KYMcpgMTC3jukv6kF8z2EGPp0WfkM04L+sNBwOM17elyDAfQ7Qt3JaZEj4QjI8RNAg
XzkZ9c75cWbAOKRJnJN+Z0VgaWKlUhAXIiJC9ktr9oTFB/PhOd2hWcTTWbRId9LSncvMej1xDtUa
tyJKJf1vbdNuwEuJwLWNdy+hdSn5PGZ+r3NmZyXq4MIgy/qo8/5dIwmYFumek+AMEMntQzSVHSSt
dBNn36eLDa1waG9CiKYdYraEEvMZdclgY5zB0ip7Y+7jT6Mvqmu0z1m6OxAQ4kryRlDBysmOQLhP
0eKZf5keTBi1+MLcL2D93FkzcXTCdwSbXIxUlu9DwsYZjBtcM8opSmtOzFtH35xmZ8V580DDgNQT
5MpGGxGxFdWyZiJaeG0rOp7LMm3vjam2FZW7/SsgR3dSbrpDIQUqPiErMiloQ8hHiSEZEsNnzf1y
oWEo1P+8pXPlX+4KwwS5NpJeasu5aL/vv2JesC9o09cyp+YwolgBvgI+nMm1SXfCmaPvF5G/cH5P
2GRZagWdqHvGobpxz4xLKi4i7QV6meUWVobv5HUgIkAaHdAL+BxDFl/pOsB/PnewKrLSHnCDwRJ9
CS1akJLBnUGzdf+f683Sv0C7eTNKHU4Vyw/eJfjIQPrcmJ2s5xww3uFBjakj3wWQjhwfDvhingAH
wAxgqVkFQkSfLGGXNWUJoAw8ECRAJpsnPhdKDFTAQs4wr0Eta6EYORqbBudIH9HcGpWacIko+VEv
w4hDUYNXIHXu0EQYJ3CMJdECAEnAjJfjKpQ2sGwmcNVoo+Jy0Hy4o48mTFocczp8Kv8ClMG/D/xf
P2eZApfAdIciHFEKKoKFeRd6iY7kkOpxPzkUdDd6Y8VdQxA3qNJ7aCdQIj4oI6XmJ+inxhflvjwK
YPB995xdtbM4+mnU11MO+KYsqllWaCxaVJF9VlhOBXUK54pzJ762bp/PyN1XHO4QF1e70IQcdbJ+
C6/+Vbm03Mqztu0e0rNxeZ4rUwzAGQA8IHHZEf5RXmxaMFdcTIfDI+I+48uNeQPWhPgBkz/Yom9m
oaQZcPob40ZMFGJNrSnNjFYfyovLD8Ed77gxwvVdoPZZiCG6uSPoa4Ac2QjQy1OHQe9FOswiNxDN
jhRbcN/kRM4IAfJFdwgRuES1wvyi8UOOi6K+o/365b2Q0nzZr9lZsxv7GQdDr4J8BRkfxBzXBi7O
kz4KfITsnG/UWftdgr+l53QlvCEy/bNyqHYwaShcP9QaIuLM6zE32IfZU+qLnOpJykVQxXBkqFv0
zTd2I5rTonXQLhi1hwvITGG9kQ5+tCWwjchLGJefD9rjpQQzCO0ZF8kF9ZGKLWuPuwj3bP9ZTV92
5ZzhrZ8YXNDPjGxAM47CRkoBeHJhlCOP5UbbChvtyP2zpxWeSNRxP28l8hZ+p16183ZV40PHX3rY
o19HgVwf2ALT3cfdasHl5yRidklmCg90HYQrwe25QyUZ35jrXDEeOUY4H00Ic0Txh1xOlDIdBBB9
+yOX4dxeAU2W5SSZh8jqGd6UzSEGiFfOJEFy0BCBsqHmSwfry2KnXJxD+50vYCPDSmjL94KLrto9
Av/6i4vuHPhXYFjzUxbAIMBmG+UJelJ6aVJ9AFkZy3VCUyJvj9KcCfbuEdJQd2RRhEtJL8sPRo1I
H7g73Kit+hGfsEhZwLh4n6OYAFaGd/3s8IS1bJjBl4UeH+qf+Na941FKuE+w74P34fhFYE0sjTKp
IPDP1hLf2r/l0v7tAgpnZ1Gady8MJf3/EYSf54FPQ6gYAwVR3FB/vv5PDEcLKZ4lIMXjhHVq97h1
1wiQGEwMLZQyPOeici35lh/KOvXBZVlF3tIjwf1z//jkyQF4FotRgU9ZbEx8aPM+62TI+E8GrFZ8
bq4U8izw1wJLkAr0kFkly4XPwXF7RVjqyrrKZhldbNjnueC0y/yCcyKFzOLumP+FEhpHJ0h3fQeH
zIShAOkTB7J1rBpC9mDlLqmKoB5g1eGJiUutjfmn/qd/50/WR7YCjfYFmcR8PNgc/oWArHId1ia0
T9kpmnSmIg2johZ0OaAJCp8UnJJdVRSOgGMfDK6zgudEvEDIQBADatbdPO5Ao2AUNKpbaeh17LNQ
i3fvtyD/qu747N3ZQp+/OtlcF7MG0hUYa5tUSDzcSipmVJoRKkdBFdwfuceyolBvhqm+M6Ymjfpc
qkSwCJMUlGZcY64OOwvFzcFZtshzjBVZPaEQWZYuJhK3joEaYVoa9vjKasETbhE3qqkAUAUQ51su
OLsZWwCjl/0Dhwa+JXphOzH/Olt9KSh7O6GM+V91KE4nKdl8Pn3OnWtI5yFBugQ70640KQYjko/N
F9JcUj64QPmXrlFXMLu996v+kPvaEOt4f6wAhkoo6fzIJeRVzz2XNbuDRPNICXg/kRjPNVDtzwPc
hghWuyobMV0Xf5iaXlBSPgwjwa5QfteYWeUXJubjFtxsnnIt7FOwM/EuNiSMV4kCCKa29lTfauc3
FBUioaNDeEIMfOOLShEKUpMVPyJ0iKkJyb7Y7shalFsFSEtq3P3CQTqgmQCaFSTqgOz1UIMgSkat
irRlyAgvrJ6CxSRGsew4yYBFW3aEi9N+LT2UbZiDPIa0V4/MYfEY0sq9piAb0WXUt+mbkMpPeAsS
J1vvJWDuSa9aKvt27k7DQ0mbW7ZyUht3K1WbzhrTW2KUDvWmOOOdRAdVX8iGLuyfPD5hcDGjXmvz
xubLGlesjM8VcAcjimSSj76gg9CFxGXFIFq5UviAZ+wMt7S5vc0oxpo3f+a2+xtfdfz12lU04UJ2
tqRV0SW6sN4zpoi7GDjhgf9pTuElvChEkafOlk2ERZEXhJfqxLHCj400O4yxZm69J+pJW3+CF5Mc
k6cchtRm+egxBo15grFp85cZXz5BUjGwgz5JW4LrEZwrTmiocRyZxs0ymnwOgnqKUIbwj+HLg1WY
lI+lmTviaxSrfHHxOD5vz4MTZ6Xmh5w4y/S/CUC6hx5XRePCQYAmFCnBcgi5wz5HSynKYiViEeO2
shJe8gOTzN+4p4A9/8+nWotlWRL4dM23J3lu/7J4VYTFFWbYwA/UIL2h7qodCTfNmnbcAhRc6S7d
hfSBoMR3LnbNT3ZCyspI2NGSsg9yV/GHxKaYhZzFmtBF1HruiXglRxRGsQfyVEkvecG/PZ4BxxbJ
BgX68PESZKprKNaUX/2PD6f+cR25msqNMc64T6+MeNIOspA3+RAkQDPMCnrAGqCALcZIESZkJaXg
GaZVlBo3Pc8akrihDetSGxttWBAhyHRlaToULg4sd/E0Vqo/a+hMkuojQjWYQWm5KtJpWenCU7kN
Jua+YE1eRidt227lL5TjjBYXyIucQ3x2Lu8NEsCaQleeca2w+mEDPZAY/IBcbDJyaKEtiXgIw7Jz
i8gJfgU89iZhFjsF/CbaI6FZUStxs/IehZLOBUmSc6FmC6QB/jRS2bVEg8SLqhszRFSuDm4jRDWP
fkL/BDRLHhe5r/HOtWiyIGaRnlaFOK+zt8Kt8pVXpuxMHXknzhmNE6U+JPicFrzqp1LTvqXn6iEl
ldh6ml/vdEBgSKJD3EakyiO78U6SCH3KElnlBU2wUDryMl7DYk9UyOHJMxS55zHvTyU7ESLxSCWp
BnEgA4TXEPMxLujWdCBYnccs9N/tlAKETGJm2X9eS+UINj2B++XzEolHtNktduCan7JiT3S96CSJ
o7kenK1oyQhIN911fgh2UixFWCC1jDfWXDYYJpF+YpIRLDKNmFUuZiOfSWnhYvFvkhFQEHEyj2nV
g1EX2RAqF+Irjk6y0EO4S6z3vvA9yRnZEfEfn4Z4nPYEfKZ0RkTO7eBDwnaHGynsZLLg8H0RbTWr
PQ6V+GYedDQZJ/qqENw6O3KYBhYTVy2MI+JBUIkWk73f4wyA19+yxspKr0nCU0oKBZX25WZ9Fv5O
2ev+5gkznlL0HtJOjcM4vQT3GxnzROl9hY4mZQ+1J89Re1I7xez690qZZqRyhIsYPmK9o1DgQNnM
VwjqSoRu0eJDuTV/YGfEIa+mF0uatQIGYAdg2Qvv7DfgUfwnDWKMMxsQelPOU98SVaI+94fOF/K0
VTQV5L+kjoG9lNAE0hauFgL3eaeyENoV/AgSxDSHDjYm+Bqy+ypDvtLTbBYWQuxS+lV7A+gVXsoD
QobgB4YEZpgqRGhV6GLUnsx6x+hpkVQ1WzQOLcnOpI6UrywLLAi5N0qS4D3I/fhb83DrCTHNK7kE
T8vYvBN41KpcaPkL0CIn9teCGHV2Sj+0jv2iDVzdWQRODg5YIAZ5iPj/4Q/NjlKhHg3uFODsuqE5
UC3lbmrpoutfdBe5ZeZRdUioCcKXAwfd7awzZIkN7UWKpYHR+S1N6+Ja/thI252p4xtqGOuOme3T
B8QiH7EqvVtmtWu3sE8vFStqkPksU/utbzPOlPg7cvNFkeYU6+nPP8vF5KVDCmRVR7vxLq+IfaaO
Caq8FHgzDxtMtyCiQx99QttB8Fo6Wk+Nh3Hmrc36tSsdthJf00+uhTzsmSAHbyGrvXL1dMNV9HSO
dukRGinw8+Q8hb8pDBKc/C9mV/AZFFal9KzOkJFoe33Vuj5Z0sxnMTCj3yrYpcD3UfrXcYjlOiI0
/TOgfCpEpVQxFszAbqP8GDV7vVoAghFaJeBhHX/ZdbZ+lf7oL3cO+htEk5YxpD6WjQlIleEQ1dqL
tsFZwI9Pvspu67xGt4iipLab9xViNSfNB3qWTUNdG9RZNVNbp68b+rh2VXoyWN91BBDvzUrj1U90
7N7fBdiuxmau+tGP2oVPtPOB6TqjCMM8pXttQ1YdPXQnXmzt24LeDs3WfJ1DgI74jWdpZ07jEIvC
8dTq53yoV8EV0afpexsap4gBrhOYF088kJL3MC8mpuGhGCGWT7Qv80W6S/wc+mdVHXfab6X4caO5
9VyBxqRgivE9CNb5c1Rg4EDIyYrzqjPWQ2NYktdE+N6kw8wZmzlh0krLcWTqPvomhchF7pEgJN91
Wg+6ljGIpfWJgSo63Ksp4bYdD73A6ekpvN9ZLaKTb1croxtOH6k5cQMyJJVWOK9goKc6eMQlbX49
g+LbRzEKa6RcDqWlsbd18nSn0QHr0aW5yiu5pk71nWivfm52yPvVeUeha4P+mCoN/Tqi13e3o8CI
Z6Oyc1YKWk50uqOkRYRIHQYlrd9GsLUSHLlfwfQdRTM/w+9cV759N1npCrxc02XDLGZVW4BaNL+P
0JoaPj6J6btv1SAjGfRnGG/yFq2apo4qDScoix41DuZN9Evspgftpf2qVCaaFCyntLpxsK91CrYk
erRn/k9AQGN1t8/nwW/SWdHGl8dLXyd5OE8IRvQOMm62C4bS7OHrP12MFNQXmsRKWbOdhNHjT3eY
HsrrcarMZKzSrlCL6W0FUmIHKF5S0h0CFQwaquCO+Q/7hm6SqpIlGNsIk2ptVBIHBc6mkyJgm5Up
rXF1zFg6tBWr81HqPIaxBtLEpqTTwwboG46sC3GeUrbaw3CjCXoxRnFwijibtl9UjXWjIRAsD/85
7GIESDW1NaBnjYcPGra4/sBgpsJ86WIdAc0vPc9Qo7CUUocl8vmGIJWpInkQyxTP0S9D5gFQl4b8
L0kpaiSAhA+qryxeW96MSOuUb42pODiUG23rAncczV0zN/cmki7NJV5172Bo4LQisQbmRTMAh5xf
hYeEz/+nI3mSxEJbgs+DMZO+oqbmNPkcIBOcMlWdoBTKlU+LOKz5RVd+Kv/QcDdAuESvxwoWDieC
awXn1dDPh2D6i2IDsAqCIOI0zu9zxSoUUHfjgyfTFI+LpD5ZefvtW6oM0JBRlUBzHxgFbp+FdrTq
u3a/otI87XuoHJyegcXkY4hgpZv3TKenskFjQZf2dZu69R50eM3uhviILRsNDT1fj2Lg0h7IENHP
M0B8xhbSVrAPtmUgMEIymlx+6oEYlABW1E4QYkmQ9i/iIrLiW/pZEyfy4qw3JBQTQAW1Pv2xAD/M
voj6KaQG/2j6Eh9VPYmOiC8wxaFJfEkHUjq0jZRun5qALB6C7kqh1GMgxUsU99GIClDyQy7BMRLr
YN0MpUQIBNdENMSZOaT2lHTgw0LleyicGtkJGAoPfYkXzkn9iybStUfH29ru49M/bpbuULopvEi5
XBpuGDMNeNeEf7o/GDrdLxXqhaQc5uDrObWB8QD0QB//cM4+gfiJ5RUB6Y6pxucFld+QonBhCEIB
AclALgAxOWAg5tLkdQRfFibq77u74ZAOvafg1uo1PybDnEpLh86WovwtHkVrBH+UMmDnc8NhiDYU
QDlI+QjnNAIqPuOFtJFTEXf7/IDphbBpJLAX4mJ0mJ+eGzPCVVAR6AXhQrEqR1f4ooCOBAgB4Ynr
AkaNZRcofi6wFtnR3Fp3/rR1dHlP3C0FSWsFd3mGhQyFCzJDSpPEcT65eDv4i/nrAnjFr631Exdd
cyi/yA/ducBoucC0QKwka0sQz4tHZRK5XboTvaUBhPP86eJ8n80X4lbq4aqGATwqEQaj2NEh7uQr
rBKmLOAs3jhcYquAI5l0lsFma9HB1Un99Lx50K9FihFx0vqpx0/cnGiTcbGXSCE5zxtGb30dF3mo
lrWAOPayPPDnIm2AMkzZxTyLFni0GAGHkHY3UMjUNWIOJ9dVTCJEZSp+/dyQDyCmYyHB4dfyFVM9
nONYAihvm/tbzG0ID62u0IusSwjNYCCRioHoJDR6oL5W1GlojmgpL8WkyFAQHmRkiqgAI3EgQbfE
T5BX8//4E1WNNIAE9inuhqxtLV7VFlbsrFSvLUjZVa5Ogczgoz5FPsl/pOIgRFHIluKPzr35ZXHO
Xazjky1KqeyXdQoWTCgr0h9xJgF7fW9h0vbvU70hQUzPBRIshrG38s41NJRG1c5nklNJw4o1Ea3P
Y5Ivu8hDEPCCiRnTLk5P9r6zz4gKTmT6PuWLAKG77Az4+oStF47avsXZ7V2Z2xxNXicBsUAPqGfP
aaDVS6MojtUTh0v1V304a+o7/iB1tVODSgb04tRQ5IpLWzmovbGN7Q2rCLiSbIRfDUCG1VfdfqP1
nKrHfxl4kpJAJQN+y8I6qxw4FgWUA0LADEYf10R+keQVpoAsMunXtDx59Ii6OZoP8s5xXj26ZmpC
kfdi50tn4+i6NrVtr36Z64OcYvdG+pWLfe6LDiLyRyBARG/Aco99iToovVOrFYDuYf9Lu3GNigwf
SU9IVbbU22BoNISypklzrxnFAxqUr8SqV0oqsh+CI2XyxLOXqn5gQgEKo6k6MvHx1efqWl0/Ds5W
X6cTa2ksw5nFXyJAxOydeTYJRw5m7xl+5wp9+5S+iOFfowiZfDAM+so3ooTep1ZiXI1ffPwmyPpB
pQyjMvw2j9GvftSPwdZZpezoi/A3pufdNft0YNWP7rXcx1vnrrLPsZ/vg5O2z1fuod7Fm+fGXyFu
D9nS4OPI3W8PSFwMUIk8E3hyHVi2NpwhUSB9GUok+4/FY5HsaB0S7YqDt7GqHk4iIaL25vCaPRZ0
ZxvXI2lLQW3e1p+oU33qUze9ShediYFUY/OTDjsTc5rPi622J6TO6GKTfT+X2sAe6tOCDivZtzbz
yflHCa1JH8lXOG7P8TCfPRHgi8g+2T0W5S5e5Dt9goj+21lmF2tpr8018oL6ZM4p1DiZUGeskq+e
dUKdr/wxJCkeqKlFgdE4df8YNP4tvmiM+XX3z/qrl+XpdUyu0VEVMwJKIhruWH3STrSU5zepd0CA
cbDkwO4cwf7F35GtkrMiSyI/xToAHuSoYVigXTMpp+XnLBfFvaXSX9mwQrTHbG8BPkvRP7Dzub2m
iAj9bfBrHJ1rIzIBQHYSImSi2pVf4Ndb9jQ5OIsT4ZK/laqkPQrE7gaB2tZdaUfcyvbGVY5LjciR
AIzzePyCNyOefBBaWSh/NWPkgYyYjfoXvokzqo59z7nNlu+ti+ba0njQeDCk6cr6RovxDA9+Tuy4
zd2jmxA3WNl34UBMuPaoeOPM1rV+zNAZmYE5DAqaTv/E/ipUVjVlIvrCSc8PtA5Zs7C8kQE98sB1
zQlQVyon1fhx9EHhf7cP6ldt3BkQy4N06aF0fZjHsEvOzGk3KaFih17WtCBUL2W1TB08AMGetfdP
twNGWk+sOhy4hTcw8vf6rWgYDYFtoJQIB2992KmyryCmJ7Vn92O8SzqNNnTfNq0RKUV0s1kW+t+K
v4xJhXzWPtOlPVno9N2Cft8t7aTI8F2AC8PaxAI4Vfh9tunEbPNxaLcrM1i0AXtnaNzLplyHZGAJ
VaUqFh/dClfetB42P++3P7Cf1o9ha3PPDTaF4xHXONmybKgy1epxJ8EwO8vnJV3PI2DZjI3DHT7L
7kpv0rFFzvMsrVlk1Ms2UKadB7KUmYtZXZqfPXdq0VEs35NflbRnCGaROjfqTVtv6nTVWBPMO/jU
bkIHF2X5staJztaRvDZPhzYpTxeL7ZDpgVMS/HDpmj2nRG7zeC9Ntxho5B5+jixE1VBF00lGc4bZ
q907XoXo9lVRgQFYRg4W4K8TCtIjmF0ikHnZt9q853bhHcOMtK34TrLHXGMZf7jh1HkYo5clm1gX
0C62m7+uSextY/lDh3NcbynnTQ0iuPCZ4XRMHOcUVQygMworfV74/iHSgb8Vxbt1HKod4py6ja6/
L6z87xVvK9Pz+nXNVNQzeE0DAeuLLMQ3CBFMdnWlrW6q3kFgZKr+1/lp0if9Sae2+jl92PGkW0XT
3EYVVWMEVd1cjW3ScIc5OETZ0J/R0W/2W7unLWHYM6cwSp0Zlk1UWFrzMHMWaYR7S9Z82+9qjFPN
yIniqfd05oVWHQvfO7RpZ9Z9f799CsZVQkeLtdg2tFUaH6w4PbkKdR1Nja2LOiy9cPIuHORZylRP
D672HvlPHHPdx9jLtWH6xjVLiTYduwEiSvEKeHwlwK2t3dB59TmNlXBRtbDSxbOee46CfDKgyZhi
DkrrNTNLBysfyKLO4+LXj+3b0vaOpW09Dcf8lAVYqzbWq0AWy4cJ3BhwAL90dmXbqeZR4V+Lurmm
nEZt0tg1NTZdxbobTnJs/JNfabs6jpe281gmhndq6pT27zQTil9HVs+3QSRbV8+h3TXHb0P/fVfG
TxFRmBWi3O0rNMf07Mfdj4ID+f2P3eY7hVjIwRfC1BoqtcO1pcfql1anOqlDs+yqz1mnFRFZe4u5
/19q4m/DIlt03grpRhRU7GWdW6fAcDiN5q0WnlWFblgO23mh0bwTBiVqEMDG30kVj62s851b6to0
o6VVKNMqcSm9pJGQX03icNICRRQ2mZgSrR1/UEYOis1q5sXRPWw5I/LMRwf1U5Elk7jbzAwvndjd
16pKSuxyqkHRIH0maPFShBydIU1WaUmNKxZ9usFF9AalVXcHtKrh2JG/Sdu3JvR/Rqn3I7mH5Sgq
64EfoTdX9IFNk29zk9DBmQg8gsLrV/HwTWtzd13bLJHDrPpWMVlNh2q5zpqdh1CG3pr+lMsQPhYx
plaU/arr5HlscViIVh6hYvv6Lum4jcpbG5JDMNAj9gE+L8KgAXkN2P0lhYSLVy7Fyq0UkTMcAKVA
tFP0/+oOiWOCe9AFxF1kkfkCxL5DvEyO3HyBvaq9dE/9IlfqhcFiI06L1WvQ+gMFP8kaMzaS2X7j
z5BvJdZAAaz1++adJgCsneGrp0AIFDcIBFIVHv4GlF+nzozMnIYu2BAj+lBRbaSIj2DuXIqs2QaG
3TVJ3wt/08cZA4dJcGbtGrNdYlnUDllRFY5f9rNo8MJuPZNaMDbY511FtwibDOieDDw8w4I+9mJo
7sjcgZqpGuClGCXWo3c89OEskq/uVj9jKMcmDuqByA2YxFsjIOTTubR0ew4QEbIxi1WAIUVEpBg+
1qKEejDfYBXMYcoOtD7qQbXT4xfTF3r5EQVQBikuIihyo24f0IdmtO/s5wUM7g4FNSSKIjvP+s87
1DU1UNRP8Cg7uzeCPcUZP9QxTYzt10C1h3lAav4lux7IGQb+kPKHmrJ9XBeQqrRfeHQkpFtc1Phs
3rpJH/PU16mzb8teg7ia+3ZPf1Fjs0NjlgCeE4ETUQw2bI0e/+KeYIEvjALeH9/ktO+4QyqeKaHx
GmHZRS1JaxCyV9gTnFL4zGC76YCuC9xEOEHXEUcBLxkGtdg/kB9X5UAzR20xRJ3RUUY30umH1cOW
ok1GSDKCcGQ6AwRiuA0AJfvvAfoYNRq0LvxDr8FxFYkk6IAtsisGHSJtBNteO9CaoUOS+savahzg
dzuq6/l/JJ1Xc6tKEIR/EVWAiK8iSyhYluML5SCTBEIkAb/+fntu3XB8bFkBdmdnenq6ZczxoFLQ
x9Z8KY+vZkgRiKBEJ0cPy0E/EEhHkM0z15Y2xbydpF23+lim7U3CwNfFl5iOAzCdkL6Co8qSZ1YA
KyWU4zBkMnzWNMqqphUgTpjWQcNoRbNb8phWh56i3ubRhhhQVkXnZ3QspttJdiyoo26NfQvCd049
Cr/ktosWbP9qj9sMtgaqtErJdDxqUgPxbp1EKRQEWWQwINnRj8f5h0MMk2EE2B6bjIEF5fmevwLh
EC+0MZLKJ/MejLlPa+B6AB9qiebisnGb2NUyPUSgY94Jxjs0Pb64hxBZuabdslaBuGSHL8xknUwO
kQGU7ob3FyzVCpa55fcof8wu8K8iBdKA/F7AF7XilxYJz6tcvk+0b/Xqa4BiMfkIg/WQSRQ0Ad2c
YW17o07e/6q37MZltc8IL4WHBFlCWCP1Y3qSKnBa27AIi+0AAkXHTnFI9qkLtXtA9amgh45KIlRn
viBEwSP5ZUi5ocN6eDy3JPws9MaXYFVD1wOygSCxEuVCpTgPgKojzR+E5BrN7emoQ+iSIl3eykij
2C7vTruKN7iYgST4EYGNnwLW8JKnAdii8V57Fjhry27nSZwrnh/glwyYNKqLTVpR+aCpd3M7Mf6e
7PPa09SN1HnImqpKYHUxumszUuOje2Usj1NOdpJLTycEpWvaFipYqlilkJQ79OBxyrRxHgGNJgWH
XurSBgFF5F40iFYj+gqbCJYX8eK3Hb08cVdES81t/038MXd3SzwQ526J9Lt77Txm6EBFlD4YqkAz
SHJdAo569aoq4j410J+5hClThelz/ixFt+/8+544onIiqc05PRJnQo+bi6p4uuZyr27MwoP10RKG
okY+lwd14ak3D5WDG/USHT66EcjhA3Pzi5gUgBrU4aj4ObcUaULT63Lf0Hec2GZ6mRi1H0Nl2LXa
cRo8ZvtMBTbKP9FYdqLh9qmrzq5MeWn5iu5w8RZ6nRDCZSYr/Hbhqfwq20nWS6PGE1aE3PneXT6m
8Sm5P+tmLIEVDctJz7dkPUq/s9o4QVjhhgrDQTIj1d6z8cfOI3b/PyxL6EiWnYK1bOvnGJVbAVu+
7r37NUxtmq3urfet2rNVd4QLnrsqWDSKHHQl5coTu5lYdHUXfB3x9Gxj3Qzo+jzw74RgSfqH9HYa
zlogHMmvgXKP1DxqUN74pwPdSKwDyMdBX4oeKcGIipBziJWmlmFZe2ij3K9v94X46bZd2C20YJwO
cXeCigLnxRU4MQxCCHmjB+UXqBRUEDIrjXQdy2RJSKLjHSAL+unyDbBMlwHNOMBB2EuYX8AVJRnl
FzQGlgUEJDh5HMALoNQcgEUzHghH6Q1qwYLICkwCwFjmPtGEz8SQA3WXcbZ+swN8kc/eEsMdJBSf
YpwdrEwgYsKaUiQUTOoQdPh5+QSc3Oa+onjazYeAgljOC9nqOdM9UStTcBGyGRL4N7ljviMJi/A1
8VxcGzB5WiKbCSuP2Stm39D8bPYBAJHwQU2Bh3CYU72u8Ltk7N6gXvXrM5os7FyARPB9zkD2G/PI
kPyvtDqFhhjo7vQNGg/ky4Gq/cJUgx1ASsWV4F9QeR4hBiaFDBnq/roLxxe2ppQ4QNKkKoC9eDGA
C1Ji+FeIB/jbfVIpJ8BfdG5QQhZoIHU25JX/54hpt3O2/msTVF8cs4xxQX0H8WEb8DdO7NZNuXak
7UjmkVenUByC668eiq7G9wLuJJh20BpdAHo6HtyeK64fkzP9FtjTwCzlgIYdnSC06rEQ0ofH1xXk
51RwS0QbF4I7/X5djMLAt+BHErZrgw9LnKX0KAJYmengZpzSh2pHV2C+6HH2m5/Mgxbc/piLJkko
GPMiQbw6aJ/wNolBHIuikqO9RF4o5iu5L+Cu6C8jMP7/9L404Hm/7jGyVVF18si1ulfuDsNltLYq
l4TSFJhs/lV9CTlncjzWkI6c+1dGyJfpCtMhcuyS0y0Uhxm+FZWvylDhIn3Z38rodg3ZOrfU163Q
kERUFykBTz65uuYAnfa5t2L6g1RX5kw/2GlQ4YmAsSb83FVAyrUygnIJxsJvIHRgrWUxd7zpLG9m
Cg8pHQY20Zssf6xUnMcrnPPAMRB1hWfCiWMK7TnBPEF8NfNt04edpmF507v8Ynb3UNiCzpJPGxTI
4fpCaC37A117Mjv9X3pO/4Wv6ezA1QdL+eURCAtWWfo5JgmUK2ldTIRKGcFWbdVxFiLjizwBIjxa
zjQxNfxoXd8NsOcH+UBi4eFww8ivOurVZ1uaAaTzejbizGIBI4rV37jH8FVLitNUZYQyUbfptJHu
AVgTORFhK5PqzVLLL1NPOoikSPolzYxKFlWgJ9/SvQkLDmnLfr3nzdM8qihbI5Cv5p6VQv+0jk3y
XcKZLdEgvF+Phe7VVhkY+FabiLHdq7ek/1CIg7ZCyJRY/HUrrLxKBLwZ+k44tZq8oV9WubL0Yyqc
sElPdhmNVEePh3e3OOISouFIjgomqt8nVztW/WHmElub5Rp3KpMNHeog1a42c6fLKk+iZatzJ0DM
IX8QymTsCab+M9dH6JN30iVlndANTIrpdE0xYn6obmkpu9V93ModnD6yhFRnYzCOTAAdsq9VUvm9
/fA6pfcsOA/64zdFfutW/zC1VU8nqe+Yw/l8PNAAbXZ3RNhrdLhusQRn3R0THwC8pdTKiIiwufL5
qTXhACEwQGdNP99B0dPqZOsQhOgnjdndb9vg/gilVTBrGYvcdu86gyLVQIFhemmVBxmnysDfE2bV
x22HwQDtaWObJmpoDEynVq1r2LQQUXLUGtzJu9U2k4AXrwsQne62aigZtBFxMqQJMCuP9RX5abm/
RqumipW0D5UVNHRe7HGjzYYM0x0nj7z0V+h7l8DWMOnz5GsCuIZFmW/G61ulctzM4Z3+NNjPOYVi
T66Q/i2lvOvNxr3ne+Aq965exGcpLVJf2FQvMiPW3323txCCkNmO0/eD+QAz8/vG4woJ8nldxlVK
Lt91vvVapgkoYA9T0KP9W5WeDFxhIseV3CIj39ISHWlRkq7OogV9Pdrtq91RXvLZk9Ep5Q7pNtya
Wt0fBsJYt9e1g2IAzQn9OWrNnPICp/Fyf5UqzwTVY+IkxTNycPX5NNY3txJnbfd6Mz7GR+8l3D6Z
I+tFSQ6ciMXq0pgzFiGCDHX9GEUx3kPKCZe9Xe/rLq63PY03dCe1itqLblIODA3/U5Q3ou3+0qqo
HdGD0wbTq2CdZyhAJ/T5RxINS7RpUxWchYthuZBJalyr+KBFRuEMFpp2h9kKtGa3st90+0i8L3qQ
aNpCpkTuAqkW7BhKIvNXrhU3C9Y4KdamKDRx2TKfBXhLdtltPy0T5c+hlp+MLvOmgboSNqNGfmAU
fEjq7jzh9FR32cILSuB98SK3gc4TyNLJIm4aJK2kUNVXStl3VcNyYrDxuZy2xuI3J3DdUCWtHpkO
un3IOL5PQYIFVxVkzOna9USr2tOpZ1Zuj7Yn1YaxNVYw4JunzkbxrGZqQParnAyy6qGVgBG3lJO5
eipTOawo63WsC1FPk4N5DLXuIF+/tcdHKSEkhx7zCtXlKj9OideroYbHuB4Y2SXR93BWBugXMoPh
LdIU/WFS9mMdDerbNB2a+0+9+ixRxrhOdJ0I7xWWMw30Ur3YJfdwZssNAUSaXtkVFQyQs3Y7tD3Q
P+ThPmEBuLkUDsX2UaGbZiFMigZ9vtG1tweiCIM+OLCWnFx271R1EqIRRSRP77cJtqwh7TSGpIz2
FludZzAlW1DiJhqiI6VEkERyaQAuhQcAcCB4msbXhI7ekIvOyGsODdle7mwC6jzj/KCNoj1g1uSP
oyAKoXhBo0h4DwVT/kFCIeUR81+T4qxkGNB99mtSTlpcg8dfLX0k7b6koqk1fxJMNU4incZhYz93
pQc5odQ8wDkpA2VdF69W4s+pq1AAkfEob1kbL1ePspBmjsapnUvOwtAMu6cnRTehvptrLf1sdDGx
Cc9MnklCmObSVwieoYSSqatARzxlmkANolsHeWIevpZquBj2JV8wGddJYenfg0pkykYyzqoZQ7TM
mothRvLtqWEZKwszyP0jbJjTGVZMoDAB8TbbUyhrHGqzb5eYv83xo6pD2Bn1Wz2vfyTU38DfUExm
GAr6PENH1BLIxANFFGTL7fg3pOFt+EhVAGHsXTD8pI7VaBPPifkk3cydBXi03Pv9lbY7RP1yhPjV
Y6X5NCuXaiz243jbaTNSWlP/XCnG8d7acbLKg0k2IpiC29X4xVbz1YXEWEKZOZmeKm2IzZURl2N6
TCDqgRneUYKc5vrQyCahHUut+8TVyIdYNfLIvGGqBXTQVjDpLTgm6uZhdF67qpkJ+L3ZGMeajn1P
ozZnWve+BMloxymHgDU3wVxboWlgegknvwIHRd9xsTbmoh+qwaYkul1396Uiac5B0+/v9fWSJMou
J9yV1i0crfz5bk/P/a1/iUcFHQVtII6toNAl21U9fOQD+uxJ//gdik/4cR/JbQitqt5KlW2se0s5
WS3FARwjiIWZXG7nmxmuHoz0ly9zVhyM4VQab41SbAuFQmn1gN3YzgLoy6i47nGXmrHJoFU/Dx8d
YHLTKBDbRJltRQq13A1idp7nO0Np/KJm7a2s4WVqkufq9ghkw3iR7tbhDge1n1Hu6bUXo9U3WX6N
s4m+awpduEaFqn4Z9OvTDQ9Dze8VJV6Z1Ytu2Gc7N/1Wv3T3bdqZXi2lcI2m39TswqtGA+P68Crp
d2oNZ17RqOlx50TnYtkq9X5st2NyLAowQ015GZcM0hrCfXp56uE93gmuC3DLAGCccYYOEeRu+7s0
HZLetjzJQIvtoKzvcrqp5BHmaXTLWTpYgyGkmVfJGjga2pwybK5gGFAIpcbTdH8lbYz776h/TjiQ
ylBN4KFNSD6vfBIHbfTKCxWqWgfs7GM9PdNzvC5vimaGUJuWhnSy5LSNR06AmrmUjn6waVCK9LY3
XGs3yeXtXL+05XtH9SVulyKfdWVjz1Exn/Sh2VkVgTxaWGTFxm6HrQ5sTlTLY2GQVPyoxZbMPZdD
W5B7yjidkIos4CZV26pGkN98OEmJ/EKexx19UjmBNF3+JMDIFSW2PelUxKmjY9xa/hQTfZffUn9L
hoOStqE9a04CbZDO84OOYovxLvw6IB4rymjTParSucLRLHrYhet8WDHosNOLj8F+V+j1mMwowb5o
m48HwzaTQW0BJ/TIDE83QsWmLWIZ60w5juYSVjfY8OMpS7+hRd4VP3gwlSauHsTrXWYVYdFDiVKe
7EU+N+oQqgxu2jT6siIeGU5cIB1SLtzABx+oj95dWpc1rAMjoMZIoWcVMSJSBRaXKQLc1t84BSOa
ejqp6DVYtOPAmB0jxOb9rJbPXb237xHnzmOCru3XCF9R/439Xp6D7vFU06IYtkV3vtKHq++4MzIE
phaw2ZeN9tgZCWVKt0fzOzXWzVy7knQLjPpFpcVSWJuHtbUsuuCPDxUqtXYaSEqTPmDCl+xOnXSS
bajrv133OrYfQ9kdzZkbfDPouMqHstiY/fxeSbo7I0hF/WPAzzd41/mxTP+kZE72q0wiy14YkL3L
b2a3tR6rUJGloKWhqA4FmMzwoRAUM6hsGTuFG9W1zMI+VtumGOPpqq2zBmyu/phBFjN64ukjupog
9MuvOkwwsZkLpCLL9LjRDzLLYKl2Zi/F97HdgcxcNUj4+dcdM5H2uMy/uYo/OCIWw/i1ekwhbec7
gPOtfIVK3h6oca/dm43Izjy9mMx2acwPKIWMPBr2sJS/I+urAQhK55epTQi4Bt8GEtaxre2wpr5S
YLXAV+lyypvxTelh+sDFLeL0UYjcCJyI7FMtE8vVx6341+oO8GKopSbE76c157Yle33vVsxQcqwB
jjQedB8QVsN2+T5tDBoh+R89jHRf7pvFtzZ9BOizWvZgOEUZy6ZrtyG0b/0AtxNqKRLK6JZ32D1T
5iCIhD0CnfB/c3cTuT7MdPr+bQQ6t/yM/34T39c2gthF70WbQwSyTD3WdtcYnIdXouHfMjjBzELv
GRtaBpCf2T5dyLArOQf96wYLZhMF6RhirW2jm6s+JTsFkSJo8J29V7DsPdA4mMW7Ax1c4X8aa6hG
IBJhRahjkBnDm4V8taEtvwqBBmiD0yOjqaI9CaEi+yApCHn4ACD0mzgsoNQ+g/PwSVbZV7WHaDvG
8EzBm/gWmL90MDZF7jVYcXg6UXdGMQL59ZlepCDmSofylW4Sr6ZgZgpa9zhV++RJXD/NA+bq/lYH
5QfeWgkbynqi/YTFQoyAyyddQcS0icn8IVqxrbsizXrK9/h5aLM3vDJSlS8HiB7lifANvdbA1LZB
xIgdZvvYNZ3yVQAiAsqyYHVuU+qHY6wuThujE7jCZZM+Ij0MVRDcgG9E8vhJQQHslW9rKkMBplED
XRlw2Vhfgq0mhqLpaug4xW5uOBQwDCXAsX9SJGPEJHFCmyoSqmV5CihJk2BdI/2BJgiBBVY0n1L+
Y2J5GgJwMS6r0frcroJjnaWA8cocWjugtOKxVfDVRE8c13IzzGsB68OL4d5TcF3nNxrggHBpCBQ5
cUeiB8RoHApjbgtXOztKaVD0QjYLnGTTMQ/MWEc/YCWPxSrFET3szOV9cF3J1q4fyQYV+orlzpOx
yliB5T7BBBXiDG3NL2BaAT6GPXQF3iMGy1riKQfYxEIPsXk1jfAB8MZ9ejI2PGcZyl/Jq/q16B6L
uP3At/dnRsgXelucVC7vgCsucLATy0k68IogEcR0TnZ+Xyx8q/Ol1u1e+VHyNMU83NqwjrMWybtZ
DgVbEfktJAxkCqb18MUq5qF68ULrEz1DhNXntVhIfSemw+l6jL132/P4VeXc9orh2dovOCoczP9R
S3Y00zVBT62FWm32Uu41CNcPVIQen3PyvjCeIYfXIxeLPWogz0n3ac+7KI6mT6eL9dWiebK3XuUv
gBTsL5kig6z118dcs3DCsps2ecDJzyLjZ3DmiWwIT7rpHsKmUW/ZEDgj0u0DKmd7sUn5uNwnWikC
a4yBEBNYhD6M0NEKxsj2Gx9lcfS5PjMaBxdzpFFC7ec3vyXu29yE5BVdF6YgVR/El3OHTQikt2XA
sYTMsxkMJDYjBccTGnT2d6LxC4/apc3HhSRSNBUSawSdRN20wJFf7Qfc9Jq4WjmM2T9e21/ot+yD
BmSRzjKIWzjRSXolwtz29Dm59oA/9BlgLqKVCfFerFNubXoiscr3rNTZchqETMXH61mYmDzxMDqc
RDtmalCQI7pgA/Cq9ifAVnIusFciBeRGWMSI1Qt/YAK1iEiJiByQUEji2MkVAmwVMdw+FANP67Jb
QKJojY5deAcOp0uVPBFwuve+4y1nZ5sKCMm2juqZSvnq8yHoq2obXt6CKb9h9wqhf7oYoW2HOUcX
gO85F6+dzF4fz9dnljGM2scLtfyK8XO6KcmBmybubuagG0c8LcNmCFfWmugWJNlGZD5rso+A1bNg
z9b95TcPtmjcnKs974Crkgb0znlGCwImipRwY/eMItpscMLY3In2btOFtyujR0FXRvw/w1OCd43U
OjvTJPx2D3pQHmZnexZUTm+Xk6Zy8xMruEBnESFVZGbB/vbAmEST28THpUOE9V5z4ONx76x23aac
Nmu2CB7rr9KBqGlteHAb8QhjQyBGDnLhRBNtCKTmkfxAFl8MTi4xcna4c197L1P2yhnNGvIG9iFX
0xye6SgrXchSAZCxXKtyWRrJH/HB2HAcsuuBwUSoiBo0BGV8jnECRA5vitrzSvxed6JJ3WIaI9zb
HEAACj3thQ75gzX83t0CKCHptmdNn6wN+DgC/QlccgAqKMjIxyDuw4H7AKI998+ZC2xFYyB5XanI
641knIg7eNJB+oF0Mnxdpd2tcpnYm//swSHh4CBdPGT0j5aQgrMPxtVN/9LvAVl4LvVrCXn0VzsZ
e6G8jmhpj9wGHtNoMIJs62f51M344bmr38btPObADk3nchSL240ir4FFc515TbJr4fQyk/6K3Kgg
DJgRXRX7QGkyujfpyHlwQ9nTCOBo5gVS9IZ9rH9UDsEN3E8yjV+Gi9mftJzIYtg2uLKK3ccYkUsD
Ski+cljzUeGMZuCuAgpkjHdzZ4Sk2M0oTzNTLLPH7gVrrXMNHY+km5cac2hCKHkoZxLOvkEXCf5Q
zvTWA/Vy9o5QtHgvfkhV4ZJUqM9m75SCXf6H+JhxDe+wQPJajopldLXr7PeVDqX+FpwPdwdHcr6G
IMJtXbZnaAg+sxsuyYJD52KCJIAWngPv38k/UWlzuhdkyrGPxwLdY/L6cpjW3/Swngu3C9hkpXem
pYl/9mpL/N+eSQ86J+LYez7T6nW1j2ldf1cYLoPEuacJw9ATJZHXhuXLCXMI3Kr91GO28SR83sWL
rnGkx8AdVAXRPAWneTF+ULs0L//9Xdmeif7Y0E9vjFPwwHN/qP0zmqWhMB8/s9k8jl6EF2AWufdL
7p2/z7b/fcY7e01E5rfT9QlCyTrfXTSMzU93p8JY+nzmv45cpEaamzchppUZ11nbDuIdnKPe5ZIG
88GIcO1APsg6XiqeAzEY18TS/sTriCdGjIU3l7hnJuJxzhYfhIWDZzXPiPw0GRfnV3i+bUrB1ndO
4jn4bxshTPUkPqp4M+clegS1yxvCfoqnvxxhrnp1eFn2QKTr4GI7tndpkCpot5f6m1cqea3LD8ID
uZP41zfo0d7PW7+Znjqfv/Nd2m6cvJsfHH09CCleGR/jn+N1HR/fjGfgKBhGMeftq/kEKv1k76iL
XCBTNx6dt8FlwMtbNg8/jt9WQRWbu59pc13/qAcetOn8+E33wCQ9JRg3q+CjjKSnOD0TiWN6sf56
9MDo42S9z/YKP9d5U7zo/FPFSGwF5tPiWOtk/TE5si/tJsfeLc6+3tOGXdMjdmVfcV7s4EO8gLbm
HS/OD+RhXvDN4Knjj5jfPL7lzuUS6HsujeRc7q4SHMfN/Ms9okrcHYXNecU1Ol4o1rnkQR6AoUdv
TB1d+vCIpf3x7e7yXu7uAHsrvKOsALNgDb0kuL2Ly7C5xWUUF69vb8xIRGWkufRg4lPuNNsJCY1d
GbThkVeHCAl/zYUGG1SYt8Of4P5CamMDTOvT8XJpQuCaLbj5xWR10VmN8t1Rco4XAMp0fblwgNoO
k+Igj2cjghbEhA9vHP7yPmDSBT0G0ELrKKZv8svpB1gfwCKEvbKJ37jxNFaOejC4UOB28bFlGbQe
1iYB8Z7/p3wQ9ZBGRz54Gr/9jM4xe8UDi/pB7ErnCN3KOypPnctIeMocVho/jogkHDFidt7SCBFE
n3KexcEtp5ManqAgbyWuqeXaTrv9gdTB58SteDuuL8cTn9H2ftQj6BH/8MMAdzMeeRIO78cxPJ5o
JHorhpBOTEZxteCsrdn36ykUu9FhoB0bd7HLs8OyRZtCGOnc15+qJ0LWJ8WL03xojohgCMjFtFu8
7PhJX3AtoxRLfoC6BVHJRfMoVh36Hu54JLC8EVDQyUX79t/N6dafnxxGzsFw7rx7yTmBbV0Kd9qi
IsafjMzgsK5/F66yLb2D2OUY3HNXGZAiyRABNXOPusftPzG3QgyNThcmoirnwrxgCNru8jmXsGCK
ig/VfhyEJD8gAvNVjAu7VVj7xJQgXSuu7n+uXB2pHWIRQdTn1c7pJnFREbgY0dH4PbFAug+ErJwr
HEvX23/co9T5+PhYNp2L7MhqfzqKS5z/CxN7lo7BXN0VGts6DQLbSYMLWid7sH+UyeKj4ZoOU+ex
5ZKE0BonVhjENB41rgl7jCpGnE5rIUFk/NJmtT1WPvpaymcTEn3Ujx9COhG+DevthWc72o7pnfgz
SHwKxj2s2F3Cd71xLS7zId8eIAHtwRrWsve5RJ1zOHfBzfk+ILHvN9FnEzGx7wkt2Gv0+Sl71QmK
BuZxLmcDKjUOHyPEWp6bejiL4ooUJXOSDeP7XMn2gOaiE4nbKrE6CfR357wKD9AonQNkDO4VqSAG
eFf/LIR3+emZc3AdEexB99achkReDgvKdkLx+R4Idz1mKsV94lzgDq2/dcauVO8TIZYvkBUkQjKn
PjJohrkDNb33+fBovMzeJ5I8J7hZ0fAFAusP3vX8ecAd2JU9PeaQCWtmlh7ejols9334sjYDk2+Q
c5iBE1eHlJq65iCTHZtrLN2o2oKrMO8J+pwvxVLlXCbDxSjePbPsnjjaHaAht8LLLInEkhU/7jih
8bzjJLy6HOYBnhO7M/xNsUFPLF3YOJze7DDGywOFYIamUzjwefmVp0MFnjC5A2mzuR5d8VZVT1z9
NKzPUEn4nv1joBvBqC7opjd4JhXnyj+0EVSMM+SQmNTnrG3YfiRMfBDEtIMrU1e9i/HpesfnjK5R
HT08foKO2hMf80kW/ltiDQA/xkjJe5RkvAckFfla/DO51YnHj+7kv5trti0b6uoX/unEJxLyyjf2
UlS4N9TvzpSETwdxEE/PIqcQqUvpdYQFpLKJHI8LKQOaNl4Jg/gm1sP6+x6QJZy/bTScbuvDZ7LR
vOIj45dLBJrF9l/W4vRGE5VXY1kPX7y+y+8UvngB5qwJ7Ywh8bLn5V+M6Ah8EFmJZD66WaxGWINe
+VR69wBbTO/EbxPjODag5ezOp7NYqyuuNTkvb8chCnDvdqnni5WsOYsvrhbnwBMw4h6rNi4MWNAe
wWUqfGn9uSIWKu7KTzafn2Iyjqndf2/Y9vkhiw4p8fhT4yHfGRtjC4mVG8WD1Y3+I8KngK+qECx4
/dlG33TX3PZD6IJ/pnzzWwe8MzbigmRUorOXMiQzDlosPZKoGAxvBBhQ7MgWQrtyuisSZLrpFhct
/WRcsuYiKCi2q1hq0YTWEDmZydzxDU7pTkv6au1rzGq0rDSaOdDAF5lMPs5okSmEK1qG97dHyaAm
+Ms+rSJFD0ooVrFaM3KfbeQK5K4qdzM8JdsW7bPV+JdNKPLfk6hmIGg0LXg265VWutcFCJGpZhMX
QwuSCPI59L0XaXLLidSE3pOB2tLNkrxe5tIpZbQkljcyYz49Fj9L0EkQLdqTUhk0E4qXRf0BaYau
Ch9YKsLyqkP7w3lPsdYmFtw1rcxeAplC5Uem9lmmYJmHsARYbPtpw7BFIKVNOIHWol0Gj666o+Wn
oKYruD+XVjWRkqK/gavwrUIqPH9PafnrCtwmmHgSxIYpCVC62HbtADdRhQx4zxfbt5fuy+gKG8vS
ywCbKvmcm58ieqAO0UvpNkNNyZaRF+iplXBLbociTC1k/R8AqJmnPED5ptG5dYyOl6Vr2zajQDZM
xSLI6sarE0ajKNnrUYvMqQ4GRPHGJuzoqL3W+OCc5/srDbXfpEPxQoWzNLxm2Y+aoqPWIVrZYf23
PBl3KswB1wAZWylE1pH+UKG0kumCFirPZXKU9OM1kFTzuWVOeQGgc+BiFINrvAt+/PeQbE0ccYBK
rjAGnpUVmjSon7XktbV/k+Dz59BHQpqasqB91nD84zY7jZBHhpdifL43XoX6NO16Ce/os756m42B
OQL1W3kgaXtFpRxOOW0ICuEgIWUuYfsZQuuL8fIKbFtC5csCB7eZN+gff4Y2UrJzgV6sLl9XSVwz
TmkUeFkXl7KA0eMVzHU4Cn3x63Xa95A7Mz2YkbJOV1vwee0BVeyYDHAyv9geEDyhzadoOXJ6W7Te
NmnC+GwvoNemd1uTsQmFBiXCn1z+4s7QDZeOCXwPpBj991eKc2PDaEiMmxmwASgA4zvezZODOoZQ
uBlOgGf9M5grmV+YYx6KKP8fAsse6ccR1fntcNLxFB4eYRdElEgUMIIJ6KGBQFNq8bLfBZHT5njf
1+cGdwu8JIQML+hQglMb87WR/oyHAAL73UvlEVOZ5AfjPiw/cEbQ9l9tIa2gW2x9Fe8Q0RRmYS9K
WDq9h7oAiPC8g0cx5AJAg/cpHUYfc8otWgQcicuCHn1KxII6Qb/QBXECpuEUgbItXBhzDr0OWyRk
pIQms5D4xzYjwf9Oedf+7vt536LRXBw6RM876KUo/+HPRNkPRMdxBzZ9BoD8s3Y18+Iz2vrzQEZi
OHTDyXVp3Sun6lNWtyUGSPIOSPaE+Ouj8+EAQeW3f8rTsOd7iODXFRKBE2KtQnBsieQXMXqERJFX
E4Y7rEbAsq/naYVtackxDAeWlCVQ9mLEHdpej07ut3RiFV8bF5kuZB7gbgoG7sUaQ51ZPSp1uXQZ
3kG1ixkmzFLJFC1BSq2euL2XlAmIV1pBtHdQG4Zy0rxpUedm+9YTA/qSM4+iwrhdeGmkclBlFzg9
PeA3/ly+4RfEyuf1e5VShJSIxcNnBQMupWcuVbktn1iHFrFWXs8fPVDsGf2CngkIwXTAFR4O6Sd0
Unsre8URhq1ImTh6d/wWjTxspsD7H56Y+6GntMm3U/yAG9j58mu+5aOu7zsJrQPjl+HTJBy99Eg9
+ak+P44P6B8fk1iTsDnX3O8AyVqZpFuwGE7UJp7sl8d7/PDng/q7/K+vcSg39naKHq/2e08mmgqO
JQ3QdENIfVgeI1GfIPv33UgtRicceaT8khxvO53FzenKwW2eIKjI6HkhJkYd1gTyr3xE8AIx23w3
onNv8VtiDCw5a5F6ziPr2RjW2rN6TmJYh7tluyC1oDrwvj0jEAPp5rP03COJ9i+jgbu6TV+abRP2
G3zZqd3UZ+13dULjAdGZgiGpD7hfSDToSK5ikhWD+wzo+SnbMaSlGoJhbtSf+rWMzKfiC5x+Y1Oa
tdiDFc9c6pws5QXyqI63mUE7nrD+usL0AnXceptHxLwJDEF6vW5LHKpldMh4u8jNrXVSMXKYi8nM
giBBw5FpkchMT9KL/aJQFGbPUMqL5+ZN/uXEX1Vb9Vk58VDG41q0GLNvvjsjJqP59ksSV4GYP7t/
QoVJX+RoAhx7r0PuMfcJUV4kJBEFGA7lpXlDMpWo3usb+cHsZCSkgnWYe2DqLhS4VMyMwXQSE0+P
wl2tQhi0d6bZ4KMzOoSO4uMfrjOxFqFNdB9wCYo/noQEoh5f6eRauZvRVgJ3QKYDJw1PTl2CvELu
xmQ8xKzFxQrthUqIW37r3T47qLKP5lqDUASFSLuxuoAnWdRw1AIZmgAzE6R13GKOZ1QU/hmIw2rH
voF3i/AKh74CQxSwD2L07PM80jW4gtaQVqdB/6ejfJkcGfJGwURoeyDo1dIxZlVzFMwXjIlPqLst
8AzB+RAx7zdkGWi/ISVpMEvD/JztEwD6bzHxh1Tie86IGqMQsPd+jJ/pVYfpSGfUUzlxW0/6QiEl
Ng5DZP2wUpGRU1lv8jMKKQpdcR/Kfw+puNjy5tlzAi35g1Jl3rbLn0lGyKmLJwNCpQLC+P5355Cv
FlMC7BOkDpgqxkAXog42W38T6CpJ6KsWj5/dWXrKc9Qf7+z0j+JPnx3juWUM/T+Wzmu5bWWJol+E
KuTwKuYcxfSCIiURmcjx6+8an1ulY8vHskQCg5nu3Ttooxr7U9yF6CBha4wGklYO2aUF5d55a/PX
/O13UAg/WDfAeavRCeL9R6UP7yv78l/pDaVc7+CrPAIC+88fD3EmP9+ixoTyeZOW8VyfM9q4hNKk
gUUh8gfwZTX38cm5moLLDnTN1cdixSdQat0wT61HgTejA09u1HuMyz18xvVpaH3hYI0egF2E1c4K
tuKJjia3WroMfhvydL8iDf9m8fXcIPYMi42ZpgisokW/MXUMuBrCWC+F5fIZmTVTJ8Q9X+x0l+yZ
Mm0hXY2ZDjTEfJ6w0WJpxm79Q1IE/xRSD8w4rZgCA0l/SCUhllsOY6evGi/oO6VWT4rbNIaHSlQW
Byn0zQ80dLgIU4nJDbzwo/Nk5X0u6Q8Q7Ybdc0DSU495vjBr57gQLkQ8/CROsK8BdvHoueuUIhlf
KGzgGHn2o6r/ynmLZDz9xJfsre7kXXIr740lnqPku/yO6dO1dcLYwCSFlpdLsibkbWNHFJI/MciI
6Kb2gRkByUVMnGfNnPNGvWvHEDTMOAbCJD0lV4EQEtxqsvMH15Ti7K04j3lKT/UmO6WcHsEqvgdz
1WS0zOkk41/N+2W2Fq3Ub6y+UrBa3jQdCYxDJPBgg/+mWcgBKgJmUDBCaTf/UM84V4gBI9wOWvpj
PI7Yl/V53m4cHVOASUQKIgd/fWAejB43QhGyzUhDQS0jZBQIlvU5J3waoRaeDuk8ydZ1uwjziWbM
4PBDHGr/qLvQWJh/kHkiWTh3MViDPBMLC1cmL0xhCEFx9xleDzBVMZKkArjyYMK+WMOr1n9xjWKH
ig7tphHuMvhVMeRiYMSQImQWClmElhM8FtAIoDcZFdwdfLDqThzu8BapYmAyai/xy9WitEWg7+G6
wlBDQNeU5iE76IBrAOfOiC/ATbQgCxo+DlALjmY0QBDeHuD/zT4/qm+G2blNCPk4gYOSof4UOXBk
Ry2rG+nZ+SWYV2AwCdKXieaK9YV/Jt9NFDWvApv3P/9GwuO+vAw3P/iCgOt2iCHGWGehb+EDQ2Yk
Qxdoa2djLfJyvGXBXP+LMjyVvgrW6B0bSyy0ra10RHK0NEfFQl8GTzKGfDAtAinQ0OSQNTwAnXqW
/A2gxPWMYm9Kq0YBxgJ6pBvWOyFO3Rx1cr2RXsYVw/6TyObpSeW0mcPzKrMvMrkJ8t2n2Bh7D/eO
7zyUWBTKWAP/2VjTUyIUI6qiTzqnwMIeiwlOSugbEAlVijLKmCRQ+5sdU/JJCQELJR850MjaaI9w
OPn77LDohoYu5mO36lwf5D/lSp0CUZI78WEAB6WccADCgGAaZeOIiQ92jC6iD0gE4niqbyk7GyR/
dpMz26eO6dVZX5c79YpTTK2M0LuMUXnI3IdHva/P2jsAvQYZPXkL9iK+EUUHBK9CGcWDcBFrkKOj
X2ENnth8oMwneLHBDvipuDcj5VEzk6NphwiijX1uTrjhpONoS7RR/KQr6n8qBs5s2co476dhgkHQ
l7Wp7zlHukyNjfp8DCTA8VZ70J/YyriEs4KzgKHKPjnLWOOkRP5kb84FGj7YhxbUmAA++ZcjTTRs
247JvgcBZrx7NKftTrnwKuUbygRTmn4YDyP3pYUBwqioOjd0fApPRzCyd/3OPvOTqn7CO2rY9v0x
FNRkZgbrPD1rzM+AewZE0CMdLjQeJdzpHw4rB/FeOc79PWc1mQQce4ibW5o8ntw7pl5n/4rVO+cq
b0/FQBDJUIbA5osjzBR2ZxxSFCWUEvx94vA91V/q6E7AvnxQuv11L5aM2AC528yoGAj6QrLn4cOb
jjK8PWgZDUb5Yt2AoMAyhqv2AIvhpcXMq1GiC1dPiFlfjbhw7sk8M4g7SS9i4oEXmhMiL4liwRxl
0ih/8KxTmA2MCHEjZt6AgZv5W7Myha+ufpdgv4ndIwPjEBsHQSgIBU9sk1CKX+zH6MzKb4MHh3ql
YioESw2lEO7f0ouH6Ls8SK8SUyoHJ/CMQZ9DGgHRsnMYQIucOZmGL4nAP0nxKZ80f0EpyFzRsaFt
9baJCKfDQ4eYOvjgT+hVfPalLpOn8ZP+s9+Bj8T5oN2I7/kR30i73XRm7mu4Hvxev40fou4u6bHa
F/cQntAVxIkt0b9xKTBmttG/ndojG6FPOQQcg/8wTwtArS4UiiV2zzx5sFn0Lx5F5NQwq5RX92Jh
YBWM4XoiKlHWAOcw6gnEXjQZFKwUgpSkBTzml7ARRoxEjfTymWWSC7wNnvgNUQRckPbha1ZAN7jA
3aCrtN9kiu2bU3mQBfOPDZM7hloB2+VHKPTdfCuKRV4amVRkMhq3AaQUBILt+BliAe7fijuxIb8y
ztfoQ6ybcuvfIV5DgmsWY+4WLNMNJdQ/7z4eeG65iNwq8PUTn1EssNX/twJZ9s3VOUbfhC9QEPMJ
1XrwxxqshFtydRXW4WyB1ZUhVfCt454Xbew9pf4f0AEFcWiLLT/wsIEY+dKIJcT2r73IIGGR/Ekv
GDfmX3vsN5yuf/+tKVaMsW5YO/UGk3gcHJE/0SxWJ06y/q+nWktH9I8cYzXTqm8RcMKNwudxxLIU
PwCTcwkxyNdw5aeD+/OGODhRLmIcyNvyQFnoPUWuD//WeIlMLE0aga1wRCNqlamIu5GJ+zZjNQkK
plgR2jW+SJtk7W+NgzGTNi19l76DojcyJsYWfdXG2Ao3PGdbcRwVc3eKUf45ubF1UpGmN+fBpmxT
jBfP4Bf3mwZw+df71d7NJTiXzVegjoe3fPs8qQ0D9yt7Ns/knG39o3RwDvGTzTdC8Xhrb8Ha2GgP
7ZGPozVVI3sV5s30uzy2+D2jTSUqhJXCDoFhPoXrlbuT/JV/XBUWDW+cgo+rwf/l3tKuUOVnVwrM
AHT6ysnKjo70Q82ECX0NPAizGFEFTRgHNk8FG9tfRvIrWNQjpJ7jWrOdOWKPL4i9phQRXkxfNh8U
xfAMNCjyX+YJ6NJG4ISqFaiNM4TtnQmACCIGgIXpPaa059uwQcr8EbId3sS/tG0cLSUmwBv2Sp0T
AtLTD1u1hU9GLPbP1kMyOvLfHDkcNOzmKqxSTpV/tWmWj2hcTIwfaCwgvb/NHzDq4V1C77510G96
8bU0HnzC5kx7lP/w8ip8Md6igG/+/xUZJEGOLXjHZ1EGQwSmnAY5h8589ghO0ia8ksj5V9M7XI8p
5TtvSob8pFBJjnjv1oNLwzUiiovqmW9IO5CXE65Ejt/bjWvBgSesq/AH9ia8CT6P8QEWF4pivf8p
3vxWvZV/L5YaXPRID+nCfeiOw5E70//YO/vU3hSDT3k38YXXz3tr3uETpccOL4h3vS6enyNmcsby
85n4x/ZGawxXgMk2DUSyMe/JRqRYUIpz99v7sNV/ydO78n6VLV9Bw8OZxzrjC8zf4hpf+zvZFhBM
vssf/80q/xarsbyjaUGUysiQbpwVdw422ZWeoloBcHFkgpaEmGOGr2FLOScOG4H2QAc9x9d/8S6i
kWX58ePIaaHg4/O7jMqDnk2+AzUZTIoSEUhxpgPi41+uA4opGOZdOOIUZeXyehl2yr/tvkAKGX7l
2leAyAhWCFURcHwPhwrwGC34mAZ5QG7Eykyoyke4P1E9vqmlaFHF1yF2HIeXZP2xxjSZLD4uMj59
5kncoNtw4Ckof/qdRlaVjA5nbFNpf/M/Ce/gR8on6dv6ZlV5+N0ekluzVB7JLb3x4Igr1h3Sm7dw
CBRA9EQmDPUUC0aYlm78p7Jsb86Gn+Vs/gNqaOplKhfjAYhy4GnEfR7vUrpw+Id7i+EKYB2fAqn8
cqE//dh5Sn8lvWeG4FqsR1pb68FK5CpIlpBdxm+J5G3c1/+tzoHAcHvEg8mTkhMx/kMNQRXFQ4Q2
K4ficIl+WUA97E75WxKxRQTQP4jw2NN/2ueoFdUImxGHC6/G1JnrCNcBXh6gQnOlikE+Tk3DbQB3
+2O7Zg8GPuE42KFbF0Y/yTd7GFtX8eJEciVh8mq8ooNzJSQVYBX2YPGLJKN+Yi8kTFW+DOhhPEBP
/Bc4BmHRGSAK/yiL1g/JnpyLwTDJza8a12A6A7YwbhvNvigFgFdp4jhRaYLFaUHMJoa63qgmXZNF
iIEBvzJmogPKhEA+xsI+GokPbEvYrPiCV/mglHgk2FzhwkAqEke29TJenBocSPQ8gHAUSYCifHV2
8m+fu/rkVbS8B1qb7A69yeZmiDAprGIRa7jj5kUEzpXW0Vr5N+WsP+03oGf4i0M7BCqema1I/WjO
IMpH+QkZsMfF4Lcloq+8ZCxeel38B5A03rQb16Z8wkOc0gFHHVTJLwF3/9IMm5d6G62MdXooZ/UG
9HiXHpo9Hlb5sti7ywLclFhXkad7Nn6kneEIznr7Ltk6qVx6EXQuAoD9tbppE4xWFKZ5x/xqbqNr
632Nu51IZ1YfykmQ9jysUfF5pkXs9sG1ZPr5S/b6mgzhg0D24a9Ojdu/1KLtP7vEYEtqNpsjIYvY
fO3QpLDQWRG0wfz+YoGkxJcEBwLMWD6HfhP+9A/qCLJZDWJ29+0WF65fdms2bnbLf5swD6Z/lcll
MEZAq6xRYYwlGjnKd7a19B+Q27YCggPxAXmhpGutCUgTOwv5d52OeciYVo/IPIEVocqnDv+l66Mw
Z72LIoi6A3S2FHUJC4qFj/YXPATIwqDqhUJ/xgzonB8pdLGKVc7NyXhxGuOtIAA0LOuwdyEjD2XF
v5YCm2ZTvAs2CM4CPngaHX9ENcAmRG6o6o01a8ROIEBTSwRjUKFJW3ZbkZ/jdCTSjDmwKUJIn2j6
8eBAjh71ODUJ24GRKAVA8r1RAFqSzVgUBrm42Gj5k+HfJ/xaP1uxxEjeDDGSugSs23wEqxViLpZZ
uIHjkOXTtnIkRVNColMhx/1qeBgQOWqAYvjnfH1+SMRugfyAMfHwABzE3wQzC5th6Qi/bUYFzi5b
m/Rx0J2xygd/gxGWj/luDQXgsuMt3mtAog1LiMTJC9RgHCWQUHQ3cAJcNGHm/gv7VIXTbirI194/
8EcEIys/ww0PkvZNg9CIh4OvxvyXlZYDp+Vj97sWufXVDU4m+ZVr5+bRfxExuk8u6E9aekpaqqcp
fsFAGKPOcSaGXxCyDSMCzo3kZWHDcFWNQwwDNG+fVYlc60+i/K1UoSG+nTncB1Lvo5Mb7j95grEA
8xRPfkiKP8uNZur53gQ7wIkepZOPmsB3LxDP25NSIisao6x8iGeffGnGwdRTgrGOXX9bCYs3zqio
/DY1e/GJw1f32XshUSk6O6nj7foGF3LZ2CciEseZxFg4JHzDvLU3SQF+bhEmrXJjbf1LRcxeQ3L+
9B3ORTA4WlT8kYPC2lzFAxwJKimc6DomDsQ5VKjp0qBZ+A0sUgPqowwG7kDn08BTUpodBuM9S86C
LBCZ5tx+BCUAYXYYREtgwjrMjKksvZMqmmtSMO0TzNT1dmkkBRrHAZAEKn4Jq8p8Fh2eJfLMs/Vl
oUBYCvNpj0WmV2iTuqqfruTtbVdlJEoMYwhP1KgnjVtO40yYdaKLRIs6MPy1HZRPMwmgWXX0r3ww
RgWVR4Ckm/FGj41gb6J2FlZU8gwFGdY7xcR1tFmAw13qYBAvwehuocTgnZwDwbS+NhG8WNVh57BA
EfVgbOn21CqFEJrFrmlrLx6WlmXNlWQ4fqx4PtiUWhaDgUCjKMF+wI9i7MiUdQNoUunq1IUd/9nA
mJiEnboO4DUYkOmboFmWgzOrBn2HodIhk4p97DR7L7M2cS10ptkm853tqh7kdZk0K0claUCQCdA1
tbH7W9FmSzoFcQfDOO/LLYrUY1X169IpD3ZrLtTSHDemt/skPA4sgoDulSgTcRfTirDxPEFK5s4U
JHUpayKsu2VVqQgE66nLDukBYtQ6vtCGN7GR35tYFwW4zWR1in2JPo10byr+7HvppsMWQ3YXujOv
uA9aRkvsQfYgkCFthOxOnpexvAmzjskzWny0Mco4QrC0d3Ye1t/uBgb2Aesm5vVsHVopFGRMVRcN
0bJQ+v959hFuDjx6SOKTBYubENgd4Qpgpe4BN0OXdS02EIMk9BLX0GHD4VacjbnRMKnLn0hUoq3n
YXc5yn6R3HzOrCbO3W7hrWBgIIZiv0JZc+vpaPie2DN8oYSBvkG6h//jAkEjIUGzY81BGOKdau59
TgAYLxRDTMHhOsMAITYpGHdrDWKePwb1gIMFV53moRdqHC0ZlY+Etm3OIM/f1ZjvwLZ5BOiRAG7q
jTBZcpCgjqVX1c70P5E3T8WAyhZKJBQ70spg8VBqBGP30iywCud+ahOsH4F9dRuWnIXbv/2FczDs
FbUep0skNtDJmbIxatRe5QbMocJCkHX6KB/Rkj6Z4TNzU7DUnukyX2bMIFotPxiZobXEghivF/IW
psgXEJXYI4/1gTgl3CdbjzN1LTwILSF+C9QZIjL1nT65FYz6heIn2aKJ4GZKp6Kamfkq2lZr/alP
HCZThAfXs2gpHRM8XOaUIWzePmImbe5eypmC2yemR6sMP8IVCIky52qh3CGcbl/2yxKER2h9cAy8
t3Qr4iGeNdKYQPMT7/tfbnNejxvYWJgLrLgszYDvEMzIZCPGYSsRVDmibOUP0jbfqFCFja2P3cyB
JC6YSiLCnLjzaEkVyai+WUm4EU4AgLqV8Pg5UQukm5ZJHiUuiB65athawHhQkWctP8FMFSnEmGnh
kjnls3JDstYr9ed2Om3YeMfE7WFjrU+9BVNVlJ/Ax9AFFjpOOrgeEzGA+SMte/jStsDiJPKqIe7L
/Bwxy+a2yAlgWyLmG1Om+dggCYWZPQg7OxZ1teYOl7PwpKxUEBU8Se0v5Sp3i470AKAwQbdHH4w2
59Jeyg8qUTHtRH8LlBMGPKIjMToxxtm0+c2Qc1A+9CTLJg8pxMlh1KyIKMMiR+brNmgmySCgRBV8
Cw7PrMLgHv3dsXwg7qnwhadEk8cGhRKmexzh1ZqVoRgTQgt8lFDw+RSIRzDujReApRVMASZDXmew
1NMjt0/vCZkf8onDNBRCHV8KdhbBKd58MM9mtRIlMxMw6Izr/dHndCIs6A9ao2mrr5h9oPuw1zBI
EbKsaa+xXt3C4KHDxpGUAitgWA+Ar9lTFVIOU0PaWnXCClNW7UyF4g79chb+MEDCtBeCuzYV3QYs
GQi7c+ym0G7EPA2lM0KB1RPBy7MMKFVce2i36bP2l7wusCywqExj3X9Q4CmLYAVhhhRjIsz8mVMR
O1ktYmTV5+KeLllUtBjE2aL+XzkvWD6wHohX4EGISRCmCIqO1FVomXJk6quA+455ISEw+ZlJCaVY
goM+EnB4l9Rz/Dm4yAW8Hdud4PjqtCsH+hCX/EJCC8dnMRaC3HycT7z3x/miSqOK6iFjn0Lo8JeS
jjwfVzheAetgj01fEAjR8Idkkhulm/rAp32LhCd98+9gNP77jYIMteqFvkKSxuoMFuwhYFbLF6B9
L+dsF8SyMF09gJyaU9ze7oQsGKJGFTJFtJwMWy7MvehuvFUJywX+y8Mg5EoMAFtT7N2AwNAa2aHP
KNlQJUEkc//vKPpfqaiO8ohGfI08i3OiiXAPxgxLDNesHW5mFKK6CDwHtXVOCOxIonnSjOLThHMc
9bH+9tkebj5eAAcUYfWAOLf7MWfsdiRH/Ei4H7MTL0uoWCbNKPFtf9IVcVBDfBs10oJQmmbN/JJF
IsHd4jlFAPjLD+SDV4p88SMtohbTW0+dSMmhDdjMnQIRfrUZ3JIgIe9oePk2E0UMuFyUUUBUeD52
s0DF5RTGJXuC1mHBpV/N8KdNS4qmS8+wJHuaeE13/bu3OGtJjjLGQbzPmi1Z4AqeFe7ELJb9Ls0X
mn2y2af6ftrJH871aRFeZZSz+ehuI9vTJ2l5c+SDamJeMAmtQ0NVe1D6tYv+ShYU2NLYMnNQYCKr
ixroeCtJa0kuJ1b9neiI/rZQBngzWjLW3rn90qulYqwCngNMJ6V5pn1raE2ra89BbXGzBxAHOz1m
TL3pNnpOJST4/ofEtWtGc4sfAJRFF4O51UCQby6PQOuokqxincbYzloHKmBTwQ3088VRiIFXAbqB
zxoxLR4pImhrJ7F5UH/p9rAjLmtKjLVm7sTl4mDnowBhj8tTO9zcdO0a+7R8WM4d14+5gyeUyNyh
c9W4YmOSu6R+p9uvNMBpBx1GeHV90LhJ8RkrbLrDF90ji7J+ki9Uj3ByTtuFgqOVMsGeyta2ivps
G0Kx5rhDsE+w+2I+h9WcAUlW4AxxM/34DNkmmDlhKQYaWtN+k/3QtMwm7hnvDMNe3RQ+vZK2SaGK
SIuWqVuL/5M20culXi5SZ8bYsKeXsia0JJjZRZWzlupL6c5zFesoMEvpO5ceRvTOw62fnWx3nqq/
Kr1vScykONApTMF/97hsBe3CsJaKxtU+df2UzokSVqmxRp4kIjugfNXEhBQNyK8MFRd5R0uvgo/X
PP/WAIxyjN7xXQGBn9jFWyYu1r457g7Laub37SxWJ/x0ENcE/VY/iS9lOQFLldTDxz0FzGWyswwE
m3Mz1V/Xnbb1OWoOGMaU6D/iV2wdPhS+lhxNyV5Ur6zzrljj8jiAVQiPJkpaPdjjXxJJHHNz/Mmk
7Krek/DC2LUpV5lzjwDIaulhAaikZ7Wey9rW0nZcg6xaZZ+bjzbD3Gn62vxck9LHmAzMhJO4wkhX
Dk5DdVJAe/Xg3TLI5IK0dDxXu0Z4u5KcOe8/UKcmfWZoqhBewJ8q4pwaTB2wgzU1rEmfn/ot/sJ2
Qf5qIN9y66aPoD7XDocXLipBiqXMwS9XVomXEFhQ8qy6CA8dYRF4j9AqUbHYIGwSbmHPFgpLB8rg
c2fSs4k5YLIyihUDgLTbxGhtnXnCvM17OM2WZZ9HFytmpV1jHoNW3zbBOc+OVgVdIrYPoX1O7IuE
iix+DtoOJrEN9EdxTe1HtUvd3DwxRdHqVaIvPQozahz6JWHX0PhPzntTWRAoV2Ozp60/mI2lJjQn
NkTfGOX1MbVuiy5bSPpCQsDJ1XM1lCfDkh3N7M4f52AU19DFmsufS5Kw5ZLTmVIdVGDm5KGiVGa7
Zd5jGG+D2BidkYd666EaS8azdG+d8eSF6YFPqf6jRzNuzSe7fJKFz2DH9PcQPNpsjXaSWU18kNTv
DJ6K+oKuLsZQpBkDVT4qMhc+3W9uTfTmHKvfcsmG0J4xe5SZs7Q8wCcWaKAfP29nkwFUoiWnoFOZ
ied8/zokGGdc2Xf+dU3xaZ/t6kyuIaQyRdupzdxJVqF7dappZWKHEp66BF4W81vj6NqvsF7HCAPx
MyGJEeZW+XLpGJrvT3TibgABZe2lwQcNkKhLJkO5tqh4sFyuoHwu0maHsMRd584tG1Y90y/1u+DQ
+rhI/P9CZZuZE7k72ApNRXTIrp/2t6sBVakmYhP1tP318T5TsyAUp5y3/TWobr52T9NzXR/qbuuC
tldEOpr2paCwzuFeUDt37OYasPSH+FILfzi0zrV7zECuSqJRC/Vb0Z4dfmVu/uTe8oQl3VntNqL3
kG/eMu4uGZPCjgUBP9k6td7Cp79Xixp6N84AQFTLODpr3VrJp1F9t5nJSfAkWkca+/WfuNwdvr4m
mLuzT4a9px8VddfvddozxToAl6WqeKh5Vj245fL0BR+Iky2IxnBwDaWb9BLBSgSaDhHG7xRKHdxm
qty4lIlDgkyPN1LS9BvZS/fihzu2ykkTrhw/m5VVv0kSDInyYSLddEleKFz1oDKmjcrLa0LEv+lG
tmgY2DHcBstlnD3zMBv7ksSUhYaaiSVnPD9Dqdw5Ppkzk+NXbvRp5gL5+f045D5XkjIPC9xMufmK
xeFokUiCl1YgL/LSusZOTvKktvSHfK03/WSw21kl4y3uH20PdHFQmsVgM7WSVJc5Wk6CbzfHmmgi
y/KUQIl9ZChftdz9GAgx2gbwNAEFLX9U6Ro2EKtA2NKdb/4E0jWt1vkwx/Cmo7/AcXxhZqsBbVwC
b2PXydveu3XFRk/fuXbu3KePfw+zNfu7L6aF/hNkwPLdPm/XfrC2jFelvD8GJpHGKgRIdJcWxAdf
XWOTEpdzJBE0frE0xqzBAKNoN1q6ALzJ2r2Ee7g8tlivpzaa1BEmulPEDQoVdHdQ7KlBuYonUaSd
sGXFiS+WVpixy+HM62YtqTjEM2/DHA8/ag5YnScnOuB+VEp/irHpm83A41xEZ//UNdM0WjXFTPeX
A2E8MskE0MXASKacZAmACcWnttZNtuZxN6w6f0VoTdMsK3fm+6vSnNbI9yA8ohttF5U8zuQ1hSP2
hDAXCvp1jBWciRfNKlv4YAaY843hqQQh5QDZGbPS5snQdnFz6aKNKU9JLfeCrWEw0EgWBR6+4VYR
o73yhGGfHpyiHK/iTIAUZvhW/VtOHg/CVxIU8ulZzb+NYBeW1whASTI5X4MlfgS4B1lA0c7nlvLn
7FbBmsPnOjlgXHD2YGAYG9P76Xn2feavH+B4V5nShAkBKqQJ68immjRj35zUyRyZBy4PTriT8b8l
ZSCeMJmAepcAbNhzWXR29kKFEeSwrtQG+N47+xaTyeGg9X8q3D0thVbkf3Xyjw2s1tMQMxLA3A07
KNqav0871UJh0+/aK6X8dy/0ldzNtWqlRxZCLbWH3DEsm8+B6y5rs8haGUAXYOQVUC5zR4tckJQz
tfusP/CsOaf9lHaUTT4uMhIZVlgtZfpv4G7J96mro92Rfczrf2iEbzVoPWIE3/nGSHfAnaiMTJsy
s4VWhBWisse/kxiBwN4XPnSaBHpgRQfG5qPlAA2YGUxcbwqdsE9mPO9Di2PWFhsJuzo2EIVRz2MX
jVD+O+Lv+6keMCIyqon2o3sgGBhhYEzbgcziz/5icfo9rU2ObyIdeFtjcPXd6OBOJoKohfl51e3B
HTOzs8JpaZxV56Z245y6BBhYntaIA7kd6kQfRTJevVzsGbtzPIaZceZtVv0Jy2XcLzh4m9/hrP57
W3KkjpVXZswsa0nnHzerIP4ptO+C6YGvwk4xJ1EGB62exlE2E1bKzb3r3nmz/nirWNn73TQPQenT
F3yPD54SUc4c5euc9kseocH51psnoKylXLgCnfXd6Yi0GZzI4VVtiW0n82IzKDxEkB+uWfQwZ6m/
wUEjihbGlB4SG4s0wIB/Fru7IMaOcJ4xf66OqbPlvqnKPSf2Kt0z/YADSUaqnhCZJ1y+pZeULYNo
L+Wn3GMABV8tNkCGab0CxqgZIkhaFjz9I3ProvPE0Rf7Xnc2IONLF46+a+Otpn+HFu6oc56BVFvV
DvvWrMPh2pzaKkD42PzMGmhoRw3yCFhbcwSZZPpMnio4vrIKtGvTQFxw8OH/9ZpFnUFuateafW3L
+4fqI/gcA2vdxq+0nWTWUgPIwdCu2Xj+0iZyy5tbxarSdg77a/fjw2JyV419H6JNRiryNAyZZdLn
uT8FO0QDARg0u6wPVbHSazbXMd1XEF0qfVHVW72Zt92y/awdTIzURQihMV2GxiyIZnKzKYNfYTXt
Mh6vnLvJBHuot0q2jKsVGxpdZr5l11E/Mx4jr8FUcV7jCk5IK65K+RqpLO6LzFl1pGFbvh1Htb4b
OMLlreEsbJwzCL7F4CqJhWM+M9FMFTAIhXFxsc2VijETggLrt2Ai7susjhgy/3Cy9Iuf33MiyuWM
/OYlXlhqfRxUBG+jGjruZy6ny8K5FNKxDndKtrZAz9BflY8+OfTJzW3eBFqkzj21z2o2GcJtHK4U
ad5gUYmxWyVfOuOFQbqazTqEuFfbVpcasVsM9cFy5O8EOI7uDTkFlemo++xkxkbdQyuX/SxxIAMy
JM8h4JxwhCeDkpIZ0zLm3iaeV/Nu+FMh9oTOog0hTTZHfNYGZydDFs4PIYL65OQSPK0yJiuPZnr9
4BnLawz2WQqPx+QSqheACBsSgrswmFICefsH4GxWWCifhCc1F/BDvrOMsesPE+YivRvFmfwxEBHD
2wbKTsKHEAsyO2PDnmLY5Os+GQhvLOeguBYIfvtV3My6aL3JKPEJEsO93yvALRZqdELepddHvp1k
zwO8WPGGLEc8JPXFCzYaXvIVw3+iCxVghLf2E7Mi6ybiHXxh/yerG5lDfxN9TjpcEIR4+qzMLh6J
hX55s+unwvYxzY2t9JmH7p09dlD2Yb7MbNi6616wQcprWB+kdlsZC49kd0z6cCxsscG9qMCRNo9k
vetNrHCvGoIi/ECIxaCB8qMTo9okCEcK6c0xhjGFu2IkCJTzF0cbrTiVOFw4c4S/0OiR1Hord+lq
SxZhZ8+rYUuEjJlu/Q6GM1xjajDAxZ9QmqUlwOtJtzmeQIsW9JMVdpvD/LOnXg3vPbpJ7Vs3trXJ
Y+mtKSjo8t+mPNcBovyD26wzH5JgNjYIvAXbdpRJbVyTaEV+FvRs2tUPD42+YDpBYAFQfe9sJVx7
jEji9r3tfOXYYAxZN+vVeuJ3JgJExujuVU7ADAfgfLI1fjp8g5hUC3SPITbPybBTrJe6jAfYbup5
sGdQNLr4oSrzz53QZpTe6goGBkT6fAneVTENnTq8hn4ia2dfgpPFYVk53x/WjsvkYTsYeE5TLo97
E9n5usUdTByt7edtQfhjY6/zH7c6DsUmMXSm+jXYAoQ4HcEYr3IA00+SaFzF348GF0BhJn+TqzWm
PaQOKCoB5I/SO3ByhFY7UmHoOteyWA2fdQgwY/W3oF9LsAAa1GvOoS2vOiTplEiqQuQ/3yN3koRz
CaJGylIzE1JT2lNNmYA/3RCt4V5q46a/+hKGm7+OvWCQZJjHNv+VC3ZR1tNKcEEBO65A/kW5ylWQ
xbnMUJyuAyzuL0FWLPVMlrYmAoNaVGLc4jiEXKOAnMPK8hvieUg5Yr7K4Qw6jm9aHZxkZ+KDx2ru
Aty5bx65unGHWVD/pN4hwKA21H717EcCYAb4xQ07c75tiIAy0U9SQprQqS6Yzs4yLLkA+wIgupS5
QKRsOrwYVZPeLaAGtdiDKngQHbEeVFXNcO0UwrMN+FbprIUhovNfLm8kd5mmqzTdNtYs+KwIbnfR
0IQYMd8cDOGhEuhAfsaUFHOjYxtyV2FBxwo5E1+0qDtDpgd0NfN3Gtxa5pQ2ZMcOHzvnZhS4zN+J
4GmSkflmKjXFVNkL3GkW9qN8WOKTZaU7BIeSP6nsH+buX6FxZD5o4RDVZi0JEQyuWnBIWOZR8gtY
imvrXbNIEN300r7/MIwtGbQA3pAGlBH+1RHrpvHEwUNys+2QLRQcsjPBlQOH42nU1UerTVGuO9a5
D18R816ZjnbTad94uNvdwes3rTYDFnWDbUVFrPSCBQyJmAq5LzrSD8DGblp6w20Yn05EfMk4Y+d3
JBsNO04KOA8EWKBu057yl71t3cnXQr6aVoceauc5KzV9VemtoEbssBxP1PDQuvIq//DGpx+mYD1a
x+Izs8tXS0YwWQyQQitycx5psU8JQ2pNb6nh2eg5e1u6ZuUm8ClVLWOUsVp89gGbcS57j7aV9T1d
gAwtzkcN4lsg2gMkKbQcTUqZgp7ZJQnIgf8XZzt3gNvlKVPd0LCfL0ZZdfaUdiKAHMx5iWFnBgHf
o88ficvYzP/7cL1yOPNSvekiBVgc75UkRpqHZNjDMQhD+txc4+w+Vhq2oXSSMJtg2M88C41zWc4V
V5s2hC45LRI65pAubngfBfIEnJyA89jip9hjZYBe9s5E6ET63ZrrhunY/0g6r+XEkSgMP5GqFJF0
izE5Z7hRwQBCOcen36+9ta7ZmbHHBqnVfc75U+ggiUvrnxTwJ1LGPeL4xsCz22tGle1sGzS3BqQ6
o/rSlAiGYuX8MwHTvszuM/fBoNGGyVa6sDBLsAq8Us0c/2EZSMrIp+jk1FvJEDyvOTXTlTxgXNBe
I/vTNspYSqtlLXdwW71kUZXqMrabcQCEk+BXlqTNqjPRi5TysXy1IK3eXgTkfGC+m/8GH05E4KY9
FcL3hR6bE0mEz5zLmUzkBQaLYHUZTRt+ffDouG23waO692C+A3Bi1ccCqfHGsfvdeDxkkPs4Hw5w
hhh/ohFR0edyZXFIRN7DxQNznSBHhOfdkhRvjCA/wZ4G8OSWKlhWoXBEYnM3L1DbV93avDB1D+7q
Gx8EMFmN1zZt9uYFpvdOP4cvzNx4SZyUMPiAgXhHsNhwc4b8xyHMy2dn4Y1BEuNd8sW8FxLbluVW
FbgMcNIUpTnY9Z633KIU739xBsSA4AWAWdxp6Srw804woyH5wQZ3oVhBTp/SFSBgLkSEncTmHQA0
kLsH7CKI08CNLeSmbfrKVdanMO0ruN79D9s+ByY4kMyRhYEHZz8QBcMlMF7qGMB8HN0qpP3McH++
/yBm6Fhh0bjIo65FhKZzfr3x+eUHcDmZISK2Ql+AGk958vq+L0BvaA5NOOJpaEgRhIXGNZ9CAIoc
tqKfb/NT4GKL3KP9jeBGELyhUEoP6Tm/f19jcrRAooKfuSV9jWFXjVb2okOfRb4EX0xoV4fmq7/V
N+sEF+qf14EqC5aWjgUjfOsOI1gRSISThhr9woXiLxGdUVODkVG6ELaBkptbRSEaYcKJJZdFJzwi
2RCeBDF3VNP47vHFgIygliacyw09pfLkOtfPXtDsmcwgD+HmMH6QV/AbbvmFGhKGHF/D1GEhXdAD
4Id6YhiZH1hLqCcX/s1DqXDo/m4llIU/g4Fy86cZAH1GNMfC/QqYVLtUb8imyR2igMgln0D2ZPLI
ZwDekzcvqXqD28on9m6OB5dYeS5hDKLNXwhZiz40n/IJRRZLGxAOgQicUfQdf6ntvCk89RCQ2Xs0
1jBNWQsKNiBCJSTkQsIDEIyDJ4vWeARjEF2da3E4j1Al8HD9ySa8uwPpoGB7/ZMdXZRncUoP7g5/
Ys4VoP8nuLO5R2+U6KPuBqdavxGadeJINqfQNhG7gFFCUKHPkD8WsCWscSQzSJweDAG4aSQYElWl
TPtLf/kewkN64FU/gzfUQUb5XI1TzjsgUXdD5vymWGWnSDAUiLnDExfoc1Nx/hwSxHtYHU3x6jt9
IQ/wuHu7DMW7dbO29QXboYsy7U7YMB1cyju08BflggkDzdoz3HDJ7sGdO/OW36Sc/gKXXNAa7YEt
eBCDk713tjmEhuqWToVQV/AnNUgF+SbdCmMFPG2wobQX+SHd9BcPWR4UEO5cfoiQyRf7am8vund4
gDN8UI7UI+q7PICto05C/NMhbj6V+I01b/GoPdFMZCcbhxA0Vq2wW2CmyyCEh9+SeHwAe2Aaj3n+
WYh0Xlw9xx/xAfyPuAdtPV/Gv03eSLX+xBbwe+JDwqtF//i3AVL5I7Lie/Lz8gDTTBYa14GoYCHY
4C1DZtUFDZgFyZXkC/mAGc2/49LzGw4QtlJ4CSZTDnZjZL3xjw+wTjXaCLUh1hEVxmUEt5lCxweP
FY4nL5YH57uBzBWt0MSvYCFBeD5Rta68N2pyQGienfiW7bF0etlXdrDyKCRaX4q/C48K2zSLfQ55
XYDWxrK6s9CEMgdt17tb8wwCTuNrjFN+iBE4qjFY/Iv4AgVtD+N7W17km36zbtGbCvLJEraOzitk
BCOovOWTDY56wNgDlNH5kwryZEHDXUe27L75M6LPp3XzTiWVB26yTOeH7h2VAoIbd1U++wv7MghC
8Rb2HspTCIYa3l0HY6lmYbNsLtEu3PRPziYuQL1QWPT+Idx073xTvMWyKt5c/vbJ49iyQpM3pOJ3
9u4RtyssrPCQ7GK+TzVJN8FOcCwwbdxIa0wn9vQq3D+WC4xGrjS/wbLygCjpwJ7CxoN5SPXHLUdO
lm+cs7z6XgVvnoOvOHFbPQ5Ddi90OkhcjUXNj7LxL+kQdqVbriiKY5YcVzrlBStPZ9s/zWcKkufH
OIKyiFvvC4HQmxdVuNeV27eW556U7nMmeEZMYJqlru10LqU4kBBMrKnxvTKQmiSqvlCbev4lRruh
lVdbHjj3O7VxlBXQQ8iIO9TNmdQS9PBMe+uoJfHddMN33GE0/7WtYV3AiQTL8Bv5otXtOstVEqqL
eclotIMER5x7Y5GKmaYzrYn3cbvIO+jd9NzFwGeUGk+jIp3RAZdeNoncfm4RPVDryiojgDzOsl+5
wkiYzTfkIGz5hlmD6YG6yBT9UiQR7HPbWWXGvSRRnqaUQUw7H3TpMnbcTUSnbFcOGc3yT7q0I5wx
YuvZB9lhUBn/vCrGhGFkVxnBt92ypG9OTG0SkqCp5Pa+KpmT9GEF23WTuPVmoHjEQ+DObiWUrinK
ESxUiEDqbGkWRThRgJLYsCTUKJjGhJKRIDXxSFA0IwtT1+9ebaUJuZWuUu4xxvpV0RcH0IgTEopC
bNmkwT+G17MgHxD9bR8GFA5qIS1dIuJkIzrqXbryW38tUQoNgkuYQjZitpBUJ0nBQ5etpV265I5m
3qa59AloIW4+mvObkNMdzWHkpvZS458n+UoqQYEkbZzhmpuxIrSEMIK1i3Huvf8efEWI9HwgRYPZ
C23YoMZ0ycf8twtwJABJ7qJZ5M1K70Q/pLd3N15HDYQ9gtcw+s5mYb+Foel27lwlyqFAafslb7kE
fU3ZPftKHso5wHf40OKHp89ydQHBi8PfHWvh2m7mnbUuUGOIaKW9ypi2UKFCjZzBNWwPmolqrbp6
4UXPX7W2lMtHw6aXD5aWvRCZBpBiW3OcmXcnvDroXJPfwDKhfW47Tpp4FQ9iUJ4Zae15iXqhKUB+
VgXYcAICl6JZbTkmoQMH6qlnbpufKndhRwdFIhIrWZX1XirOGk1lhNZGowlNk6mGErSgkpTaYyIy
yHaVdzMgl0n6qJBPnm4OG6RLYfsr42IM6m/07qQnQEuCZ45FALX/PCaoSvmissKvzAVAV6pNkiBg
y9pRmSvDnNARAwyZPPVya/hPEqMTTSaSAbDpmFY+DA4smfMRPtyaTf8Kb6kj7yOUuQm4EuCv7Ehi
SPhsqHRiZjd2CuxZrktn75TjzOFFbzE7i7Rx+F1Y1TLiG2QVzoHu2rWug8G1o8A01HcCm1E7StrL
EOryR+CH0wFHViqE46jik1um3HNjqTbPhJa7kpEWZhul47hIP3F99SDLlkvJiEa++dRKoM11I21j
qOQtMv9kp5evLqSXMm+Dwa1JiE1xP1aYjErtIvkqkloXie5QC4yJYj96On9D5hgiz8pkYIO8uyyx
3Kt+Bwrm9ZwcgL/kLzcF3QKXOiZvLJ0MBiunWXrGvNdRYDPwL+ptU40zbRNhq6EAzTcEhSMc+u79
757U1zKxmOddgvBjCx4vaHbWaeTFusfQAeP4YoKiO2NMqTrhYt3qo1ZjxIR/hTRvomnWrVRlVusf
rT041IYIHgJ51XdYXXnWsAj82Rc7oMacyu0ygSGgOguI7UHhzFRMwjx5olPgVThbubjnA/Fhx+YP
no7zGyewlX8Memo6j4atphtjwW/1U7mHorJNMHpvL/pHMl5MXHRRROxUb2cx1P1mv/53yT6R0sxe
PbRceJCTk03gizXDKQIlFW0MrRSdFcRjuKFcRNAbD7eD/ORjm0W4mrs0rXnXbpgsMpqTfkN17bRz
qCVuTLlbXuJxueGmQP6pdaA8EvhW9nePT1flX4J8YakypwZdZ8cThasWIWLNchR4G71ZSt6vjh0h
fFRY2x69pxziZBwKbC4dN83S0a9Ku2BEF0t3bdNUZyuea9IEmubE3DKt0DF+p0RigjlEi0mkGFAc
Y1l3LFvUwF9hoCg3J3Qi1ML8IfvHEQHP66p36mgR2AeDkF5xjVsJ8O0iNRRXHDHQkkzyzBmba58u
W9ekPQd7C6y6P5T9uA7vXDYnnmDnsVABGdBXNmvbevWDV5jvehdxaXQ3JPxQQ/epLXMmp4MJnYiZ
4DWx/5KCJV+ZIocNcMuM4TSFOWqeMUkSAqaKesiLcJ9jiWdv6t41tBr82BGdgeUTqXKcHaPqPsAQ
NNsnLF6dSiP0jVEJQS6ZlfRycCRqpii05HChkx8Veml+z+0jj8+FWTB7SWFcMulcGxt+QtTuZmiO
En2rwm+KVriWhDiiNne8vEg2l3GS82uAKO2ghTD23VCZJmk5HQCMFinzBQl1f2OdJL2ahkk8sxso
aJGCVg67orUizxWqbG1ad+YqlahprU2ClrnRQRpx6tQmwfcXV6UsRz+emxtPjU9mEl3kbi6ZmHPo
1dqwYKdWX9pCRI8cOjbs5+03/Oj0vSDmFdvpyiN3XEUJFTTaIdGuBpQ3Chcyu7d425RlMC/pcm3C
sqT+ZhFhIa0Eu5Dtxc3zWYQZzJd+3giOPdOLgcwIiyJYcSfFBxquUc5MhfQTGnrX7rBL6MnR0IYz
LTSghc1SuG41JhqOJE5oIr4JRs34fAczj42XVv9pRNeQmNpgFWGKDiRj1doES8pVAx5KTW2YDbES
OvdCGgVpNTYApe2427kgGwqXBE3oFz8j+EJwaSOTJwZfmJJII/PoIQNMthBDMVRckFs2qbnk5F/q
POCWhekHnAnfyn9792kl3aTzk0mpB3PBkYFS5fh0MVh9VJ450/oIKyrEdXI2cZ1kYsvdMinVhWmV
a6nuz1FYbH2oz5IKyTjxp5lW4KQl7zz/uzL94OpU/VuI6M1w6RHpVvk6Z3txLO2Y2RUTsjSeiW8r
dfFcsjiDA6wIEPSnYODifddBz8xR3pLwekiZm8hmNi1ab6P4BYA3IyUmGKmWTtTahB9N58aTGpNJ
QFwpdFkd5IjMHZUUBltlaKNccvuVAf4acAacCaVoyHYbMJ9U6UJ7HHCi7DSANTdAld2YZ4qtYScc
HhCVJ9Wu3VvECzVzt9ykeEaWKN5XkXQYeO92IRxRuxD+JZMAB9y5HjC90N8DjoYOhTAps3F+A6Al
r63T5xDvsV0r4a61LB8/ng1sgBn80IqFXo5baZN/72a9VhuM0ZqjbzJFcmeevrDLnctmzV9TaRXa
3OgW/ndilAYsBHXRwWmxzLWTLRp3VdUQaMc1o7P0UiEaFJ86evrKtt6meQ49LisBnREEz4XSLIhR
olWL/IlczVSzHVaMNnoZ6iNStFzUv9aOMKufgEFaF61jiyGGgi7Ux8SIeVBRGwjaXrI6BnZnELvR
IY90+8A+D6Rp6ADicl4fA7jsTFcDuLLy9+M5S7PcWe4RMKo3AJ5nJumdgnm6G7hHmdREzFCSIJ3H
yj5VWKbQ7a2dZ2wd7VCCnFfeunI+nYW2LpgUKFiCURTPjRCPz18ClDygw14egwfAZahWAzry4NdD
7h8JF9KJQO6ChYRfqT1vjSlz957fyzwYczd59gaePcsaHQq7NPHAWLyNU+3XxcqtGYc+gdc2CYxa
/hNoCPj7fNIR3lyPDeMOlzlBvtY4OBOaNCc1ll/IYmJcbJeBO9elWQ/6D406zhGo+JBRnQVEYh9m
OwB80syVLwAp+enN1v+Cc2/Kr/3rZwkrehXaExU8RdCmHLciM0vmirQk5Twk8LBWY4Amxk9dROM9
97Jz4MD/oQro7lhcS5tYcNNGcrCGFW21xMH9NvCPSpMTKJypvnvUAC47l6QCq/21GXG5pbgJuMjo
k6y4C3tSY8WLTIPVF+wfPqzGzLUylxIsPSmZFvYvWz6pcci15HTdmv+gMhnN1gC1lECeGQNGVMzo
kCxtLjOirvFPqidEYgTuxe9fQfivCQk29WhkcXypORpGDQC8X50G9DxixAlml3dQ5MK54s8yyUZA
qv8i+0O/p4ywCpbe+O81ERSGaQ+PW98q5Rp+NDIg/TulEY3k3zzbwFat20/XwgdWr+yzjbkM/AXM
iMqfMDkIGsJax64xbGEdI1IKrKGfiug5b+QRC0xIHvakXEhK6R/EMU54/vaHfHAG5ubk7VCIFeT5
MmA5ZRnUsB8ju5g84DXSoZVtgPOaG82YBs2mcpacIYhFe32qykyisBXSVzL6EN09RdnMS4AHIPb0
8qmRz4G3hfYtWxO3bMdBN3ZLXkmzBFAOKGKVrpkqOfahlrXpmTgfpZjc44WaPXokFyldrUaVqy56
qEOZwfChfReMphwnXPoFaLp7ZiJRQ0/UqmxuV/qxhful62tBXLaKRZ8oD72BGqkN9DXfig7mu9dN
spJznuFsbbbBwudQi20ilr7uRI+3BZodh3bb0WG4sdFm+XaAUbFphGwdGWlzRP5KztR1m3WaX91g
3hZzq7RGIdOMOquom+nAGu3nO3jC6VNRUGgdRTrjtPphR/u2ov781c2j7X7smJBr+qVcOhcJg2WZ
NOVLgvFC7prDVMeEBNJrJMgSt7jFCPfSovySxg5L+Ct/gjhnbocXhYzPis+1+5arTtcX1Td86Ll2
DCA/CnfQZq9utaifaJb18Q3aTMvkwa6fnYnJNwkM/jaQ6iX7RloysZPF/DYepeF+GOYLDTGC442q
FutWhZxlPx85qflTKMkDJNd2KEKuxK594iM4P/ZFbAd8cDxg5YNUR8PLSMeAuyQCiGEcBDNSN1EE
osvm6Dpna3+LIoQrYGB3VJx1nPSdlbWzsLtNfoH4LspWXqurbsJWOLcP4SxaY02L6sucMlvfsL5W
RL2O3ak7xT0ITTmZZ86mOkv/yDZqmV+PjDGemgRxWRgGpcfuzBiAt42ir3j0QCnWiHw/CNr8W8gf
NCM0D4iuc5usUDi9lFE/xhVvXKABpDTA2tKB+LW6QNOLmdVIU0bkFuLnhPMRWnI+eOBISGIuTf3F
N4Izqz4EQoQK8QTwyeCTPorJKAO3IPiFD5K9MU1ARCdskf4Gb6zu8jnYUsYI7006l3tEnfv8Qwmq
Xb4N9sBFIEn8mh4dxkcDrqR1LrepNoxT8cEu1K3DF++JN0Qr9H3xMnjXaGHFn7gC9AOEy+ELAyTC
TB3G2Z/4yYc1RJl95owmkq+2aeSHATJOLI72cOjcD79DPWTdB3dETyj4rhXsRzLZsIKk9v3Hj8lf
bAPtq97yIqga0pdHUs0elhOXTxz9FjS4nyAaZabAVLAT55oCCA068Vq54OAu0r8OYhMzAEQWyDd6
kOHRyo1HNLAu1mI6IaBD4t70/gecikEx288bISFUMGXPL9R82K5k+JkiVnvZj5JjBRpKQ84jJpva
Pr04GAyVBPDic/GDHpIxdC6LgTX+h9yZiJBwhgkDYqtHDMN1wtIgE6JSaH6YWWOFILBDxp6gKFDe
8CWAQyKNJCYTFreJbRmQi5HsoWM8Wm/gQk/7o7LsZ8zvZ+k23eZHEgCXYHx/N1L/mDxAxUPD2oqH
AAOJAiusZK+fu3W1sx7eYsDvxHeRV8LM15uSs/X3CCjECepkLojItO7cPORzuv3e1DPIIPAp3uhw
Om68AQb94SF6u3eOCH4v+lv+B8kc+ZOwyQKFedZAHaw2RtLiU1iGOD/4d4CiMHhnRM8gG2G0jHcr
cwmgNUBLst56fB2Fow7PDeKyl/qDZuxWreHDHCvOyo/1Uc/iN2eH/wAE64P6tp/MgSWUpYFoyvlg
CgxNU8BVlEJfUioITIHYgj84DUY5pNAY0EMzQMYFw7+1x2rfrTNUvRBy36hRxSn4llcs/YiNipOC
C1cf0xfys/AFP+5/WBW0GImi/c8B7RFmZSCeKg/OJ3p0HxF8hbU3TDZvKMHOEAmX7Fx02BYdNkCo
+EJ2Mx3nMbFL1AKq5ddk3517bD8z7D2sDwVFfhx8mG3a14Q/90t0ocDWcGzZDoCw+Kf8ynflcTEY
jWG/Q9/Ec/O3lUguEnzcIlGPwb7A5RiwTuRvYc+QemNcgoSjaQMWi6/pb+NPyNQVmAN1FD4itbC1
Axvx3ph37cNnd1PW4cVZepP8EpyG9CU742IAeSFFnUb7esmYxFsrwj9Cu/KiePDApjGVsT7UOjxv
8Ss/squURzxa0m15DF/QQdMj1+/jJpM8+glfLDLqHSURmDE7uIjKY+PjKolbgHSBnhvUuRZ4pICK
fOkHeEG7/MGCEWgHNiQ8pDJGMUdlT1wLPj/acABqxpJkYfIcCUQdfANB0N+Cc9/BiTVI6QhwiFsT
cyUuiSZMvbK/pxueOujkXnrwR07iClRc2HqTRNukwt42YSByA0oavKobX8QW8pK3KjUrSg0wtcFv
n/x+uQcAncxb5aFqQFL/7Rg22iNAKDwkkbCZ6S/gDagmcBm5WXg+CwKjkCOW+JDieQIj9CJ+ecJH
uhc4ubNT4IGzd/GCtY4YJ1x4lpDR8W4Bi9y387Je6RSfIR6k4sYvg5cmPE+IzAIrJrzuIT0KCBf+
D1/D2BsLYd4+L/6WXlgWQLHATiCNvA5exP+OUs4LCRuDN14PQFwL+gPcVz85V4SZNg84x8vN2ZZP
ad0+2RQS/OpQqV0C/EyFTJr9K7lL/1vbsYUd6kN+AIk6GU/ckp48ipPuDZ9sF2F7yEgFAkS+Lcnj
Y5NC0h8JQPrC/JjtSpsyqnp73McIixt3F2+UKTJ4oomKSXjg7m74yZyIKwFLkaS6gwtP2iCd7Z/j
t8AS2aRAzHF4M/9+w4b1/sMmXbyafHDd78GbA9aexA9x796OzJKFhhWQtyDhbosZxZY0uCkxNiMs
JhakB5KzJBwb7bE5hmi8lPH3dxcpn2vZR4M9TOi19I8IArY1cXRxitGOfyBsiTE0ZyV/4mRngIzA
j4aIM4mgkwfC23CbUJxoy2Jd8Wt4Q+q/zPibbI3y6Chdu3P3iF/hqzx+bzG/yjg5sm00DxEv8OcU
2ZzNq0goeLDdhIh1/8XHir8SpVOx/t78bXOWrpyCgzNMHmH4Sx8coJoZVX8KeyrcgTJui0XXziFO
J+XG9beOtzWC3VdayP4illBf36JTDKm72lj1Kkr20XdueGOc7P10iokVj641+EHia4LMK2jl8P0W
aClroufkuwM6Fzv1DewX3bVL8ebZ5ga2F/ah4M2ys/f5s+Q/AX7fWXbcFpYooc/iH0A0MJ4Rm5G2
4M/M+2YidY8x3dZb4eshTNbyS47toPnrLL/PeKofoJUt4ymJlEtt7xxNTAnrqUAsywvxdis8Rk+Y
FF5Af0/1NDo5hOS1f1b2ztZeA7a+ee7gY/LIwXWDocAJCOuVzUYSjypPRHJit4H4oDyVZ8SRgoi9
EEA6r098goejFQAnnxHUBfEE8B+Ml9PgrZ6kJwfaJcVitzrxpMM94N9oAMpguMjoxbcB7fTu2iLZ
seIuUKpP3XrwI6KAm/XgXO3zbc1qEIvnxdERv+RH/gJEbaA2PVQOsmbPnbbO4Q2jJeL+GEzyoHAZ
AXq0J0yN6s1Lg9+BTT7I+NbaAkjjnNEM4ydbKm9dR/dsDoGo+UAKzCcHf5pgKB1sKBjR8cFe6q4w
YUiHNc8ZhCOuFSWMcMuXt+iKMNlaGOxg5SW/aCa3mO+bPtm++CiffGN8JoBrqKG4vmw6kH0omkCR
2XjwtaIIuYlneM/Ok7PzlIwPEdVyb95g6IMlTnFc6at253/tDqcC84QLonzQ7sbdOkQ4vA82IskO
zwj+QxOzarb6sdkiZzvisbIXIL26dU/oX3mRZM2toPZfAn61ZkwoJyjVAMzFBvTdED218nByFsys
egMFYJ/NaSAO9jO5a09B6ggPZH7MUTrOGzIV2IoKbi3rgA/GzKxkqBs4V8MGmdYcjdm6OvtHTlKe
V+Mf2bPUwTy9bAu0EzW+cx86nNeYO3tuMTrzqEW57HvPHRLTdLM+8SvB/QzKAt+JKgq63Lx5fG+i
AgxhFitkdinH5u7/AypqsNY7ff/J72yHfoeK0sOZ3F1ke+fDFmJeaZn/fjLnsf3P2wcUKAliClLA
W3zF8KVg/TYn+wkRU4XcBi4HrcB4kpjJwmCtwiHdsIX+8TKoLrw3DwrHA/sspAM+cc9WxYqv4gKJ
laeRhQerhv1UTNfhoRNhhS0snlBDaY053qp/RifBInDnvTgTEfwKRO2o7tVVf+h2Gm5q2qa80kfg
OOPPfFrHq74zD+6jvpoblGVn3hYAISm41Tl5mP+okP8pV2tHVdSjHLy75/wqXNu0g7wzDt4Zfvp3
5i+r+XfZ7e0lZu1bdSUtvsv0n3sWX9btzKN0HKyLS7nKV8k4ZIw3zC7qupiTwrowsKBiAPouVzUz
Lu45xyZVPs9CyUHwkzyZSDgniGkgKqWN+z1JPUN6Jo4FeHO0YrSV9Jc9gdbkAlIWe6IF5Ajx2fYF
/PaoN/UG/eD1z8DYmFYsMTZahl+AKdSzG7YdpuwQd7juFHUcgNkpO7HJwtwJuB+jVhjZiB2svlDS
00bC2YI/DTUDwod2iTds0OG/io483GJ3dhZH2F+dJlyGrV3xyT6yMRT9NXgmVmhX4MXvTDs47Gn3
wQrKLP0dDHuXcQ9Jtf9Q1fEeYUkJqQI1sibaN6yJiPqllWO+mrHTQcj+p847iuvwB48jKFpYqEHY
wygNHi7JSPK9SMkO+kn/PojHzbAqwpKSRpn++M4PBwnM+AsMyjBfw/cUAT21sfv7f/a8c+d7UhHb
7i8fGK7htUNpTiUPRy97kMuL6QM+aPgrP6i4VVGvY7MBwRiFDfU8BD6dubjQUYoGV+XEtxf+tT3I
lCk0JDQnNHLNuzqxmXIr6EBw5YU5SR8C5AwexQc1CUcdRBgYVXgrkoXTw/hPRzBMKG+FKpJnJR3T
LFLDUiJyC/mVG0Q/xT3jcHSousTzc6cVJB0Sa7+zei6X1TmdFWeTpZ2c2Ub8o7PDAfrKqfC3dFhL
6ZE4nqO7L87fbfRQrsRCcenZary9jFGiSX2hfwg/Z9oCfZuOnj6DK8YHX/N/M0O/jwUI7x+vErju
3CZ49DT5ucaI/4elzCANR01ha5LaELxgEP9w83kos07cJW5HQq9Pwf8ZefRVHVOFcCs/lGN8E2Zi
As1AuA3TqiaKQkWN/oRyxaBK7DYIuWCJscSgkcP1UCAhcoi2Lzym2hctYsq/Zqb6Kl/OefCArdgz
4Pqnw3NT399/7UF/O2fU1nvlyO4JyXsZk90k0WjRRy+TNRnUc5/qq3oUj+pcL+1/IvQ7ZViEt8rT
2CMiP7qr7qZuoVqdvJV7sika2OjqRXRKVv6BO0fa55adKyA1B97JjEODUBzv7Z0G8DbF4cK3OIl+
SlqXF/gwNxenaefoHNMLwAWVifh8+Ewvg63427/QA9CfhUwQpnVEaobcLL10t+4mbzlwhcMRBzBf
QRql+qJb6ff6iL+lSxAmzBxpN+clTt3BFifZG6U6AcT23tqKPkLnWwr1vrzl29HPS2v/0KwYMYgB
wUIcG8GiP+qsLv9FnhoOmtfmATc6fhmMHTi9b5BSoXzIgiEqiFl4krSi+6YN90f8AkuP9Q0mEOMN
B2iHGzhpW7DlKAYZNItWDs4WjEoqukt+UE/5zXoPGEJU65zuO8X0n6QJDIzEKZm/4q1PNwO3mWkA
rig9Sp9sn750Vk9zF5MSgyIRWph39w/+AZ7sMbx8n+XcXaobfYN+IHygV40f5Tk4ormFcR4+KqRz
Qz5Vog3k2M1xg2UIb/xAvVwrFx4zcdjpb+AgaLZ6KzxPK85RkBR0WNBqeeOCZgtcUInF+P3Hsitf
9dGgP/eG8jl+Yc2zhmH+Sm/WWZAvE859FjSXgbcdb6J5hgcOfDceKJxK/7YfBgviiOLBo4tnH7Pu
bJ2cVSiGeOI4nkDDGSywGfJcffiy/sp8mC01pNvA5ZmDhDlF+DOI8E0cMqZLBXyOx/5vddau0eML
b9wWjzBHIHsgHzzdFBvsfP7LYtOgBWfGVKMRQes21H9QYfflIkvHuS28dJgkInnL2dsc5hw/VG0c
KJCa+I2qjxhytdmkzwBWRmgIvvQF9S9mLL1CnIUIaMC1bEXRXDDG+f6jVeCDToCbJ0rSP39348mg
k4YAT1H+rIv+jXOM5VQ/qc5wFWfRsxNCq30Gp5ZqkKKQ+duA9U9R+OJP3g6DBVxZuaFiM8r/9Yd2
I6+1I9hkeev23V7d62vp+H3jwgBNkVaF4c+l9IcaXOuFAVf5pdyUG7+pKWIwtjqqdI1/9Yf00vfw
v9Q9X4pxK99Rvutwp5gRUJkwC6Dt50qwxzRYdf1ET+jlGY0QL9hn5g155ScTZPYhukWbcoYWgpXD
KQzNnqq9x8lkqtHEkGPAT+EbG0NOPQ42CYDOm/p4oRKLpzH8HFJKFDiYNkM0mB52RT8VJu2or5AP
0vuyxv9RZBhswyg/mIF12B4IAjtrSTiUougC5oG0joqbyGsFGd5Ix/WQbZy5tEi9Inyk4ZD8/vwt
s8BifCROQtYK5SEnNmtpq36+W/kD/Ub+4FEF153Fp6KbepBSwEA4+sg796OvlEN6dU7JR52A8G61
mb4Xc3l7aRzdS3xVV+pksPKX31nya627qXzxd/JCXgSHbtEtpK23kS/SVvyXruJ3vJJmBBdOnbW1
dtb+iXqLEsy4ZRf7SHUYXLzn4KQc5LvBYG+XXgerltLC2REDyGOGRnaSPcqlSAHor+4D489OXC/3
k3UzdAT9y8IbBoMNpAEI3Rl22iNWgJACJM/kUi2Cv9UC9M4qaG/Gq0T3xBmNpKMc9aTJkUTBjWaT
e36ZOmJxQr8Ec/cgacNwUly4twppSHh6sF5j1ofLzOVWscZolp5UjO4/GFbKm985MK+J0yx/Bhck
odalfSvvmu3mngGd7u0z9LeFdYHqk4O54CHGKfks3/y5gi897xEGDdO780RpBN4a3vVnhBEbVcTf
h0pqAoOwEo+xIUVr8rT2yTO6SEvK27G8jxbuU76bS3uaTPOxvoLoMlNXcA4WWFQttVkyNZfJrzID
UbanPXc0W3xXxSWcGLfvyZwVC5Vv0TEym9Y0eagVpsmz4GeI54BR5N7Zuwf/nb67abRJDv3JuoBN
3suVvys5SLe8tJzY0Kd/D982qvJhg3Hwp/hQf7C6ijO3MaOaN4RFLbWKvaFaY2my4bE6RW0Pjvgp
lwZxWPjgWK0tLXFdaAfs2BYaMohXORp5m8OBU0wfFHM7Ume8m689LEMcrwMs5vGwgDlENZvW0yBm
BsnPqpuxmzyi9JFq9JfJWPGQJY4GlbKsBmw9dEFtwZ3zHZS5iNFSJ52kSkyYZjYzrXrW6aSpa9q2
Udy12bnLzkWZh1i7Fl5SMqfRMeSYYb5D7VzH987SoHj/xsRhCvKyWnnLJGtvWcYgPigh0vZDu7+k
ZrTImgiZLSLL1MAvA9dOvfjXBtYu7dW1jkDLrJGJRtJckplXRL8ZxZ2OxsoLuhNiROYZKZxoCW9z
3/6pze8M3tAW1hmzy0cnnGyLYq4IhQapc+L9WC2ze7x5k62br1U49HpJccs5gEvvj8mmm2iTuAfy
seh2ZAINcmeVeuY2kiXGSvnsq0eLXLO3up8uE8yXqBJ4F3jP/EbRFNMQjza9wSHjFzKTYZ8G+dlF
YqeWAzESCMyA3gZf8Xg6SMYDqTmFDlmrtQXwUMFEZvad+Ts3Kacxk3oaoUoRlCIR7kOcYjS44Bd8
4Jt8Ut85f61oVFK1xjqVVEBwteoTdMYQvFMnqhX92DUXU/FmCa/NbvBtuA8w0QxwZx0M8F7I4t/E
6saa8R4wq/btaSBjmhqGixw6Y944m2/qsJ27i76NIEWQglxsUrPYNa1FuhtiubBeBX60tDuUUUm4
4FbPVIApG2OfDsWZ9e0mSh7MOwqrv3DeLFpUPrHExlkhoc7XRnqO9wP1i80IuaQScTrCgFlmMMnH
9n80ndVu69wWhZ/Ikhlud2yHGi7mxmoKZmY//flWfx0p2pgG7AVzjTkAqbnQ7pVo6TFdAIqDp6Gr
UIV7qNfLWqaVH8z6pZ08q9GgpObrhL6BGaOCNQCuJW09RjhlmybtG8SjAVyDPsZt+HssAVUxvDWT
wleXcVVbGJegvi96wYOd6J6zoeoZ38N4mqVwbarVJy+5nmZaaUs5bdCQ2iaH93zclphRNjWmxf3g
Dl3m2fI2BVRX8XSstf45bBWvLgPPBi+pgqNp762YFOFQ2/Z8zemhZ9K/ahh3Qwwyv0TFS9hoGCRO
P+qMVWNGSZ9QZklAhciYWY8DGbYNhNymU/26wklsZtvhjGKwSHaIEXuaEkGC5cLyynWZ9Fcx2AFr
EetqWOGO5BWlxrBJGDROAbOCicXqPXXvpnQrjJOinnVrrzevk7mtKWg47+EiBBYS5h8JchSyCGnB
H2gNZAEsSbruG/CqmB2ohcKPwcibQ9ptfJxkb9avU/uk4DLYrUPze9I/LNiyzi3wu0D/F0HBkYOD
6eyEVVVxDIJtpZ/q8blnCEZo4NC1j/iRFPqLtnzLxTVt7qZ+E5p9Ag1xv8HwLlZ8zNWtdq8JB8iB
Qg82vbpPhw+zvNZYg27U6BugAa+gaINWd0qedQ6OSoatD7zSiLMaKaVJz3z0iQtg7rQxyyZgzrSm
HgyJ5zKPDblZxRPBEyWH2hGd68DiLj+mEuV/y9zn7CHIFZVXti9WxEGDc2ZT0g5xJihwT0p8HSeR
aoGBj862CQuis3wM6HXrqbe8xECh+GzFpzjCHHuLQz0jpGu3cG+TbovXTUzfaxiOBfTHQd+O9XbO
Twomk/JltBiPm1k7Srhm2k+W9qkmZ316j+pH2fMZe5REwEcZbfX4ZU7IXtoPdBfr53I5lfAqOz+a
9lq9WVoKsQoPiPQq55ukeseFbYz3JT02a5dAuI99Du+deWnkz1zWMMJN8LWWnkz8Q+dVLFG+eDRG
GZ8jZEE8OIIj5xsncGVAajRB5IBAwSRgc2YtsvyBnlPxmyLVL9YOnvDkFuJ5BiwSrsvgyLZW9OvI
WZvZLsJFNvBliL9EqMyQ82awBcqhYbfEyGIsd9DgFR2V+C7LOyf2VHiE/RqDWbt3SccG/g3xMhXt
t9HPnb2V+4MOZeZSD1e58xtzWyyvpGnbw1MO5hyvl/TD0hycQ/d43mSizRG/yxPLMwcQT8svcQbl
IHnpkfNAC8wCjAQlpCQIFTkAtRDflpeOJDfdoupMhK2UzZm/Fr1kLiiVEg2J4DvK3nHyMvS7PJxg
ZMfJT2jcKgBUuBRDCqIS+3YMv3I9Ds/a/CBqztx201NHyRCDJY/egAZo+tJxdxlOjXmosGJ33O67
DE8shbbJCRNIqle+rAYqAGhDQFI9ck+SOsviGppnR2Zr/cCsSeqPUIV1hAtLau5niWCgRvHkqfsg
rZp51L6KQsPUvqsa7V/2OdINNhT2mF6/FQxyjRQSxbAw9+VYsnxHcXg00mEtWfHRUaVLV6SnMR5c
1jMgqwrgbDjb2bJ2MssbQZUbG097Wj14OSokbyHeL3NoJe/RiN2MhNRHIdF9tvJd1FxMSpxCCW8Z
weHZs6HUh1QLd12dsMIknpPFrE+Z9WpN3W3M0RTmqN0+LRNyYVPcZs4SaF82pdJBNdcfKcNDotrM
B3LpE4Cg66wkOznK3qag2ehFtq/ZNSYZ63SZCpXw6JBwpqjYDROMNc1aR3Hq94Hp9rb5lObUxUO5
yxw8eCBy9Gn1UvTvDvSXUMLINgcALxQ/rrJNDgstqxF1TKpn6dNBHtvDTN5q1S+bihCfvsIjodxU
ffBaWda6nWuP6sDTLFHsMAz62C1quoZNvHM0rMLgzcm/GaNVo0bPncCPy/hF1hvYfDUmkbHbKqB6
MyhjLwVrnSadsJDHfmkcn0tTxVwEGUegYZOrbxyoV4mMO7Lw8q6ONRS0bsLpMh7PfFqnV8gMLPbt
2Bwsir0K9jVim4ZKfymRxY39Np8h1CPCCSPTDVXZs9Tx3MekRZYmXvqVdlExvAjBhAaW97SLgQ+M
5VLHFikI1ptFFksy1VsV+FPGMUKvOMuOHaL8zA/lZh+P1R6uG0CXGchb/HB2UmYfzHQ+tYuyHnA8
aPOtPCQnyaaTmZbYLZI0rnAOta2PHoxVmbeKFENBfpNleFsLkkk6zeqCtEI2TursDVn5a+FGkdmc
9iIs11HVOm5rlQd7FGlklG/GcuhS9RwozdFkP1ms/ogsyEPR1tUrUcHanNDxjJELbhSLg1xi3t7+
VmH7LJmKZ87IJuLKjdvqaZTktbMctS4mGRZBTRJvLWs+d228DmXNk/pi3ZnfQ1eeJjs/jAZ8JQjB
CxZfynDUS2ldBMmpGhGvabhHVfaukJbNZChPDWZtdgBENsp4nVV4zkEq6rbhscYmzpowwVSJOwOK
lqYFad3JguRLIbOuGvgTNQ52MRuMPpKuAK1DGTfNou9beTxIy3ToqvAQdyxpavZTJQsb0XRE4ual
pr7V1GbLAN3VyOEsoOhxLk5GuhzHuVkPjnaxJXoJWvrrZJyEJFzZ0uOwGMekb57SEgWVeSmlGWIA
+KPcEi4gJbtmZBS1kz+3y7fWT/in2TsQeGbG4NRHuzV2bZZwjRxYgdI1DZN10C3ebM4bDTJ5B2+6
Lig1+PBOQ8mvhJ6mR+u2RfM46gcsSDeTlT6Jyx4b6jOWKIM+3VBb+cMEWtHjGdjnwqfBtarkrphe
VJMemXzrc++lC/SpYT0s2A5Rl7fflrYxQIhiP422DceaFPgcU7UmqFyx/hdQNIz+J0DJYsC0kM8S
ySL6IUKokeyN5NmqgD3CHjE+K5Vxn0pXK46GzBp0IQNrIIACVRpuTgHaBjZZYgfA8Z9r3GbQulva
b8Bhs3q2nWMEBww4pnvDbYtDSWOD6hc3mRuixXh71E8drcgIaxNPm7dz6ccclWjEBdhWyvCGvX8h
iVck7gRMotMSrOfMq0HrzGjbxodCPiLiS4t9AQi1ZuHE3jWId4N8DJRDA2XYdmX7fclfbIbItB21
w5zfVJP+ynHITmaDnGRrpufcPOvKJmz93Nwn/Q6X02bxR30X6Ef6BRj81RgJxacmc1ivNq0Kkhe8
WoipRibPnH4V9t0uH5A+G45c6USwwdacEB4Q5P0l0z+HziYr+4oETNYwDfehHS6UUb2ZuAISoBS2
LVrwlJFolCM++rCX95b+UF9+SrO+KlGpTeDd2K/ya3vssnetuQ35hflhs8/h/2Jg3CcMzjRrl6Ng
wcY5p2XR19vE3FvVl+Kce/oWBgJLtGio0KVfY/pmGhkQuTLchQzqMWdEt23c+uxBNrQDKJFTvZAC
zPEOr9X3rv1a8ptl443zxckixwtCwisiuTu0F4by3GD5h6MiRUYAGa+LDrPx3Q7vk7arNNKiMSqR
a1IuvJQTqMMahC3XXZtPUZC5WXRxWmFNpHJZkq1Ws4/ztbCraAM3FCAP/aoSt1xH/pygDBjyJU2/
swASATnIG2Nis4Tzj7lkZdJCgR1Q4ciKaV1/oF4Nw61ceF3tKXBXpaMqCzESg6awdkTVYOQu03yz
jvX0YqWfEgK6HpAqzs+BMa2keHZN9SPkXubZ3qmWa53IAAXEICheHv6mmbTWiuxFD5azPFq3fHGe
xtD0+yo4iN8ls913FgnS1muQ6buEOWbhR2Ra1jmICBrKfQnzDzH/6wyvhQGv7DBB8bb4EiqEQnPc
Ic+8ZElQU6Mtgahr7Ybe2gYJzlwpSDK7Q640m6Gbt+Lj5KprY1c9Q6ANRNeT7cIKqq2sk3Ux/xZj
69dNgbDsqTFeLWjFtWP4DWtxJuEPKXNW1th+h/HZ1INrl8prCTkKCGWZGxenGZ87A/Z++hJjg90n
ZJ9Z/8pYf282XSe9N0P6YRfhObNpm0MCDaPcQ4HC9g6kLXl4ReXqQVv8Cfg3gFgTdUgIkis6buGX
IOfnlla59FSSTtmDpA/SoQJnBNae0G7KyMAOjgMoDnyQPhfaBoaNWfkmKI68nZMty2HIPFLCjjPN
NaIUCfJbA7KrLPV+AZ4dCwmPxvoJ2x9PjVkasC7I5KduTq4G5ygI56uytN9ic8Z0ql/bnGilydpO
heGmAVU+LACptw8yaFWdpLvIyDYaaYtZV/wJFF9k7ebgtIrZlcTS0knkbFTHTImI+ezaU4Jvolou
20DUR4hYLT4mGzxGZ37KOVkxoVdIu9p4zkUAQuQN9kOdaB5k6X2uA1+zlZUcjshiabPGxlM6W8/L
4Ph11G4Bo5eTelcP1Vf2Pp3Ug3yfzvNa2g8f6Vu9iQ7RQb/2G+qGDZozr/HRL/B7wr/bV2mf76lE
251+AI3amtfkBWgYRtotuAokXz+C13NNNXLj/jnn9JbtCk/zbJ8hvq2utl/6qZ/f0lMK8gh4fOWY
5V0kX9tK+/lC+/5Cp7jfxW/Wk/YtgN9r/ogBe5/CN/kuPvAIrwWaH5l7sAWDFagvcAIWMkx6IH+w
/QUra8VLA3cq/aH0Z3S7OklmXlsxKlYGbMBxNef/NE0QGSrd1YwV0PJoIcIWDQTO7IlEi/xfCbZP
9vywEQ0E5m69tiNf61ywZRoV4MwalJwOvY4L7KzPrsTERi5RoC1d2bzRdwOllmZoQonqgtCyE+TI
fycfQ2+ABixF41/gC0xoRLdoFM1Y+KQwUIBXg7v2DG7Li/HxQar5chJvC8UHRw9B6VktvDhHHUBD
/MhYJbHQ4c34gvzY8MHfGduYsPNGnOwIuUDLIP4A3ZkGCSsOWHr+mJhJFlh98Bn+0hqmKczQoktB
N4Ind18zWBBB4FjzWZwFsfVdBQ11olslLmYKJuoYixVU3O4KVhL4e7LifXqwPzjEsZdjWcsJshFX
xPiewLfbFXB8BDWLxtW42ozEVMOSgDcMKw3+9h8eP+CtDagPtH8Hw+TCqXfR3+FU/0/5+GsVcTV0
3ulBowcAhIImQU+IFAoqaYJYmQ+zonHAp/rvMnBT0Z7RxUlx5CFvUmGWYEn0L6VDEq0AroqRuEnR
NmLIMpJygCTCdRQ0A/+wn830fwVyFYzu6KgCE5RuuaDMXaE8i1IPHJ2WEh58wPf8bw39WZSGogNF
b4HX5GvzaiER94X4qGBbBc8EAkf3DTQXicBCCBoQJhCKWqiNV9wh6A7IqTC+g7ooRltHTAXALxk6
BIRJcBHcROFIgaD8H4ObOoJQOy4YdiHSv5ZdByNEBCDEPTHwXWLT+EBG4hnctsGbkrXJv4+IHJDJ
enxbLuLSuXxE/sr78S+8EpMJN2+1dA2mhSLaZRx96KFwUbgixI3xjxoXjtcfPAsKDnk80Cg4Z6ae
NHgaZGZT/C+3WuN/KR/pQ+MW89dhS+AmsTxwmQIWSzf+m6xccYY6d5HPzzhj4tDVYVQxF0XbMHvn
qs0U9/S2Mhelvn6HmkKvoMezoKM55zqmNzdE/1AIrFgamOG0/7B347um0N/bVaO7zeD1kK9nF+M8
SXONwi8s4m3dmnmWYIrqsXaMNqX73hk2dJK4fsx58ALZxpt5LfqC0iZKUZ4eCtVPWDalzdwfHYRb
BqegdYug2EDY4OaRz/Thg0UiaR6w3uveHQVBOKbbmybzM1yWJV9XdrFz1BHYy+u22OezxxNImLPs
dcDCa1OgrgsDYNiFjwTSV32ogoksWOSJNxeMW8pclz2dcoyKWvRRPrE3QDSjAZZi/wtVBESm9Wg2
4gmcNduULJnG6zM3Ru8ihr/fylihkr8BnkEfchVgyUAcTeMVOkkfguHDR8JVE8KOZq/txq/tFR4P
UL14TTglEKhUJikd7FlQ4aFRIQkhpqfMXRrg8y+NT54LyIXSBsEUVl3SjYUO4gndS1Q29Ir4lazx
b4hXs/7B0ay9c1ot7/VF+NZYb/MLKXnQbKNzcCh/WcwidMesVXSbXumN8i3yXzhQdDrDT+7qDQEA
ZH+8IZALRHQCaJPQZorQYQsVvsKF1HAO9xMOuK07BSyPLuUHfgmYsvfplhAAQs+JwsRPBrdSgQXm
gvGA8jSUQTFXtAmENRwdtGWFiqVkcZmYBSx2/1JArBOBJhS0NEmAU1VScrk7wYogBVUE0Owaa2dB
RcLjWPXyysd5o553/ApSHOHFLuGHyCX24mjX2x6tLYs7i8gVkguVDQsiqysgBaEAQs7IcWIlL4gt
RHyS0+0ovbhV3LCJW3XBCNrq1kqCyfI6APhQ1mNCXozPA8GOo7g4IQBegfKYv1ylkhqL3jkLZSjs
7/Aq+KO3AVn20IBYV6EIvGkPOAIwgiSWOdY4JhWRM0zMcCXiDCBqkDmbfdk/nF6XrfwDw4IvADGX
Mx4agPDO6P0TD1iQMP8oB7wqj/Ju4K+NtXtJxpyBZZKaesUNpuYfl3llPawHRBX0yW98FkVw4Bnx
yLQBa6H7QmH543PwZOUN2gLATHjn7UpBm4cbj/gKfnW6ik5/POEaDin5Qy8lpKCU4HmD73vF3mtr
wxmKTjXOTVhmXTC5XiNQgc5eC6booTlVMOhz+PJ4L71wGapbvrPexhdsmLzn4qS9LftAcHfP3Ru/
g+bdlz32TBv4gMTFQndmuz5DjSDSHgYZJAwRLJxDbeVpG1wJ4NnUGHQJi7Pqlu7IFTtgaUCSrOPj
fyW8LPaYLm3iHRjsuj5M+xphQgqtc3qb9hLcaY6Tm/CHE2UFWv7D26EWgMvZ//BhrTfCcDDIqgS1
sLxYD2PT3LR9dxNfzsB/WHyb7NSvhQEVwXF88gU/tuwESwhKNI5T0KJvy2N640L+ueTF9/BevxAe
CNecbVPIKEA+OP6WPzRcYO4I9hFKg+pU7oS6ACHUdUD8I78KTzjI01vtST6UEHcduLjFSVwm8S6Q
VC9EMm6ik+BJidtU8y35H5yv4gtcyvKP2S3udXpnkDxG8f1Kvh36hv+ymeMLY4J3BqA9Vaf6Hn0N
t2W7PFdntEV/8hicxf6InTE6qb3sxbR/qDJe5c/6qoIxXtVPPBPh7S3QQmchFUBxV9ObUf9hdb6o
LmQsSP/QQhNdLBcsNdo7dAtYiZxF1AuFVMB1e6cAMw9sWdCHpi9Wy+GLxav74q8KZTiliCLcE6sv
aBI8S8Kt5o/fCKOSyt2+8xN1Q934L/2lKKMh3X0NX+krr86jex/eCbF5Yv2GtUE3cUevmVPzbt7l
r/Gx/hUxatN7to3Im9X8GHFlsE6eYwIrm6fkOT1mzzANV0J1FuNOQrdPuFPS8eNXYoChdWXfLIms
pc6XIEShZKLP9ouJn5H5CCpFhgVFK/sL8BErJksG24Hq6rmrs0ewOJliieTBoglhLdH+2WAUQCWx
W8W4okNgchcSzlUhJGWdJbZsXNAtkDe+6hRqUPy83NTCHF2sfxlF5cN5Y+EhE1LETSjCDBF3+3oC
0KZAEoaWnM6hJRpAupAEYOJgC9ZhH80Bf11g7hOtyQeArai07kxHxsQ2HnRMrPEqUU1/f4yRflLu
QABASYV4hG/W4ElKrNCKm7t8wf+iVuZuCOYwe1+FQhTg1IXWyh94FiRVSniWVlA1drb8CpdL/mQP
QdkLVxWzT3f8c2jEBoUUQ9IKae6wYqW9yxkTpipEPukxHrlihGiX7KSFN0Nzs7lIumZ48O9kikNR
N1AaxcFbk39WbYad/UJnu/zqHGsdTP0qtPRvRc1/gjg4zPOwS+XoUubjvqzLTZZFh7pMCQyCoWIh
tlCndanEmAD6RaP7QU84wdC8WtxQuRkvStl8prhGjOEtBn02VBiDcUVIK/zqOqesmzlXjjKfbEjH
r3DepnlG3my71vriUOlYwCXdWZJUNNC2X/SIiwrMEviMpW4+JxhRUVYjYIA+8Mi0FAo7ZENqkgba
mibrwHabeN5YOq7z0IHXw6NqUN7TrrL1q9RjbxW9kOlUR/SVs3sw+aWzzcc1lIAGrsBMahg9qXd7
eFalaBfMgB/AsjCLpq9e+imXNcgzBi+LCOV4zwZMf/oYxxmOfxQMpkavT9WJXlE24iLpdknDWPYh
3dFB2kuTsg3IANJKXOajDPelVa7jBpPM752kfsQ0JeMl/Fj44AqUSGN007AkESd1M+dj4SDRcBMI
Oga8z9YafudcVl+ouNNKOasGLtVUONnViuu9GepnrbUOUZacZyDBqpSvqmJeTaDQELea1lnptrQf
CY9T7M+JTvQ8GqcMWb40Lvscq96UVkI1ai+DFl2yvGIEc0awkmCXGT/JF5wXUFdBJhVEU8A/XG0x
XqK6YXbgwoeOmtkgCihmciVqBKrN9i54g7hI/hGvIVVaD4goLLusxj8ImmAh4H7I1s9s5uCA/xA0
lR8hxIGlA6taebQ/qDOEVAylIa+SigKBrZ0oTaYHZBY2bkoPno0fLpxtqPI6FAJDeJYa1r/qgYYV
biLKpuwroOICG/5nqf+olhm6eCVZtMFFqNMKPVZ+pdJhlYI4xzI+1ziGEHbkDRF51iQuc7/dP2lp
SJ9UW2mRa2nwL8XSzjI3o+iwf+dXRKOUkuwEbANsD/orV0H+Uf4EjsgOOLSVQle4PDKMOAyXagVG
rvOYEXuM9+6bKcKVUz+HM2mQmIfi5wn7vMbkE6NfztGixGJ/xtmPyomFgG2MwoiLzLUxHhRNYqdj
w+BK4fYmrIK50lc0fKhR7pKozaiI0nv9w4tRxbyA+Z7QJ1wVhHTtcTjXu3QP8wXTTe2N6mri8Vje
2sNwI1sAAVR4QX30XLyh6ImpUkiiPdjnZp88yE76GM+Ax39iS57ypyyyzwo3AdqdxdNZkNA9Uvbg
BQpJHrRC1HqUapQEsA7SF/xcAQl+AqRD0A/yF3F7cXkRcfT9C8qtN8oGKiIe/DzdevitkiWGCX9G
qMkrQXfFbUpH9fUGm6N6y97sb/mDDxt1/67zh/ltiOoqFW8aTn/upPj5cSZn9/jzTiUI68Elpy7k
M0Hpj3UhJOP16GAGH/wzP8XPTg+qNPpPWI/RV4AQXjyE1hLxC1+JLxbeyVEPqUOUh/OoL/Ox+sBh
7Qfv3z9JF3dFrOcTz6uFxoYty3mIifKgYuVG8p9ce96KD0GZGP/kP1wK/sLt+NsOxP213kh3OtQX
TGkv0S1/GR68I42PhE83POD6io8I94P6hUIDmRuDhXk1/jABOSrMP9qDt+o5O6mIjdSX8Wp/2q/t
tfrovjmsUPB05/6qxfDC/2FE84a4qDrlG4ofytld/TMhouKVW6rbfMfy8MKweaEUfWhokImmgmB3
k9DBVm+aEJJJV64bBvtM1BsfdELEGV4QteGezITHaZrh8K4jmxuPw3Nz5mxJmi/89SvHDEju25Ki
tkKzFd0YD1xdUo3rg4Y/BBakR6Kzn7RnIBzQPwcS1j3+hWALQgDKBVikH0wOhstXcIcdaF+MdyGn
sCmxvmj7OJQD/GvmluzRrQflVsswACAdzW0aF142u7s9ixWBIgilD2JzuO3VmWKEyd2KU1HxQXGE
vAFfWdjn7OEQmrme7ZX/Lr5ZSNjpOXQipIF4SxEIsW/8hcrNStlS8S7PzTdKQJ7M7EdZ/2n+0oH7
bT/13+qZc9f4ydmT3Sw7S194cPBZ4JNTM/xq73R5nynCPrhbvOlwE4ojllBukvmKip4Mwn/KO2Sk
F9DT6/AhX6VYGC0BatEGVW72ndIRfQifKfwklvGdl02QYUFVZumyV7yp+cub/inlgR7n3/GXSExo
EXAt0s/4k6tF0cPVkr4s5ListOG9fdEow1iV4su0Nz8mBL2cgOFsAymNIJn/+NVAl3H9mzAM0eGB
MhnJnvjB9kXZYLq4bw/ocRAO4wDzMWCnyyLIPGf0cHJmboN0vAXP5nOB3oIpOLAKbEg8Hlh+6H99
Fntzaz/RfdgrR5Yi5tIP5r5cI4bOi4KCKrtpb2Lo1FcUE6/I95H/sivQDomIX8AFQjDtTXj25i87
XSBk/wj1vuur/dow+uPdtKf9iDKE0W39M8+hOEwhiYQmdSVX660/tBzAlk12wskJ1XN6YbDuxwPZ
VTiUcFRA1cSFY/hxHC9/uQWjqB0RE6C5ou/JFabdVr8qX2h4+F/YLjwBIJjSEs1V+FtuRiDAjwZS
E4jhCKbr0GAVtN1RFixlmcvP4Ya1noPvy/jIXn5bVifOXhgJ/KF3CN2IWQXaDtlNEaoDWvDziwCA
MayhtyxOIswM8KFKEwR0IBo+8n/O6ktPhw/wpreFuwgPRGfApSZ9OxzcWcNcDBZwWucHoAKjhgD/
AbjnIXUr+w4k8x+pHQCpQG3miP+kWBZOXQyn0QW7KQDzRf0KaM9SxMYB+RK7GpBXugcQlK/9Y+bD
Uwz+SB/BldplBm3GugI48D5eRohM4pwF3MRsFYXJn0EDiIwmKnBmPecvIN4I5y/NBU4ujFWJclrA
/KODe5k7AWcz+aDQQf4G5mbtfWjfrCvDe/7Ki+afzleGywfFTvGBd9AnO71ANiiRFnYBMGE0dUKi
98m0FpYVjCuiXkshjfmvQCox6x//2Z/6JwveJ0sAmJFQj7ZXaoDgVad5KE6d/OpEHmBO9i2qrc+c
0orxymEV75dtd9KwWWTs/fdgQ2TSiMM1mzynZEBgaG3Csho0ixQnsUPxYOXmWM7WR9lEKcAfeFBM
gJCA2eBwAviS3qFGdtlPFBsWG+0FnxR2XGEUHOBrLfQey8MGs7JFEVZIK+1B8B1HFLg0wFcsALRI
+St7mqwLMEjlMDP9Y17zDiKtAAA6pL/rEi/AhsSxxzZc0D3onhSC/LtTeyPid9AyLiQmzbjmsBxA
NCPgIOVdVvKEw8eKwlQFYfg0P9srl4YlmutdnZdn+9X+WUTnWJRNqFrFrs/XEnbbkMpOMjsyHlms
m1ShvC8PoVjDvBVEH4qTKK/4cbY/zYaPLZRrwHp14UaAGBR1mMzjHH9GxX6QDiOkjV/1a3b+wYuj
9UxbruNUictI5BrGv4+alV0Y3PgOQx/wkSbWu/nUkBbAmoQrEKUFsMmCCy45SKDcRJQxLWkpApEw
aSmTwbBs8UXY/pYHZ0FKHQoUnkW94pQuZRPdJQYUGy41GboV+Gp/ThF/VRUgI0VO/4OgXOW1KXEo
um10QkLl+F/RLCculRmDxNQY9S6cU2d2MX4s4Z5ZPgEvISaONHf0NcG2Qb8Jh01JLjNnascFwKTs
JqYZQTgca4TiSCWTZp0R2NKsSf5hNHDbIooZarHcHymhI1IEoCwDV67Uz/YCPC3/IFAT3orEGWBG
Y/8zKb8wtP8RyfGc/f/wR07fA8oWw+P4DW7Lat2oLNULBawoof7OAlwpce1oglMEhyu+NCRqYUPB
Z2u43ubK7MjUFMURk2V8kR4ztTc7OEfoCfz3oz6KDfnvLMN4igTMQfwK8AYnBNY08Gmh7dJEOwat
K/pXOJ7g55hWVoQA07X76t6JsQjfagrfEoEqd1zIZGmbwUWgmwO6U4QePR2i5w1ikbGcNXEDc0nd
42E78HaJ2eOS+/iI0SswZF+XPXoX9B95Mk0Dq/FMLNUBE2AFg6XkIvuPdSNkn9DxRELiBdmcdERR
DQDXQotmc4uJ/rBcmdB0HK2QFjkCllf/ACyADB44YnB5OR9BcQhy9w7aDaADZGNzNuUYxEvIGwN3
MBv+spCDmj8V3DeCCjMMid0W09XCbWKviyFZumAnNV7A0B/klfkZIozrxLyvDbclsT2EjO8rgx9A
wiV2nYE4rULcPmr49HhS9C6+eJoi5InYMvypSqUHBRZfBizG/IPhp8gLJ/HFqFE4i8FiZVgQTN+I
u8k9BItfngFWsi+uCwJBKk3+NpyZyTwL/ATigNj8/48yMbebD3xtewA+ABaOtsD6jFky5Zj/8735
MCfKcJcrO0GuvGhUwQwhYb5PVcuqigz+wlLKaZUS3mH1Y2J3K4pnjFltFhkGgEWvT+gRLZwotAfF
PmjzX7k/PchgYzz+UN5DdLiLIrI4q6+49PyWn+D1xj+8tLjfNEmyzCdcFmVh8QSUxM6bRR5bMtuc
hGQEyIpdj9YFtV0rVitWTtZPjsFMB7wvWPt5wAZH1EwoRIghLO2FGyQs7kKElb4tlh3QJ41WBC7y
iJBYfZlVtgiDYb3kwM6SSNkJXQsAkCaNwmwo1hp8phnbZ9Esnr6wU09aDx049EzqADSM3CaMFdH6
gyFwPK4ROevr5TRfgx9auFflBOHxUr+mVwJ/SHN7x3UBCbAQ/5q79GiujS/plj2ZeMaFfrV2ttaW
VOcjMXH8YMwl4jm7Zjt70im+BhfrHeOsT/pIxrtQEEOtQ0lcndvjtB1O9a6+0Ix5YQPoL8U5AObk
LWeqQcpe+bU/dmftqdxpFHHpjohEfsjwq+d04+DPUeCCQ6THJt70a/F3TE+wp4lJWwg+hBeCAJ7L
3XDSwbL71+LZvlAxAMCum63mC8cYdnzu6/zJe0FfR1gKH4QHVSg4Ks053KRGD+E7XRjYWpLiGuQC
R9AMVvBvEZLitIafU5OvuAE8WA8tB2K/wCxGU7S1WA14VV4JjJGKUsn8ot2EhQdLpP/rAjX4sAUe
lMCp2RSznwswZEXPMcl8lFBTeI2ncWenxUpv54uaWus6i7a0P5MXw8KV+1XWNvXgOzRMFxQ/nqpv
OoJIMCmwRdGp0XOn+b6wo6+zZfZGgCZZ60g8YFKaa1nCig9vRTeyaAzBSPND8O7Kh0lZUkkgRSZY
i9Yzy3m8xlBesdYc0SRzQyFKt5LeHaqr+6z7ggBAUVR6ceDR+jOe8dmeo+eU2HMocurGgUZqYS/g
U0LSvQyNfZhuVAxkllNjbdqZuGt3kHxW8VndWia0Ina7E+1Y4ogMc1PNR5SWeJgTQQCzQYOhSUHY
TEjgRRLAjobvOILZwFxmZCXkoq5pbSeph6H9KO1DaweIhzPxQBNc8RNSvxTaeb20tzF/tvpmP2jO
U9S3u7TroZ6Ne8Upn42s2lvl3pwnLtnk6+B+E1oPx0CFXWfetGhnk8Z2i/pgIZOwCm+K7JsmLg70
G5oIpHS2ARQlYNRNXgBSKNXaCq76RNSaHWyaYR9gE2sv2WZ03hLnu2jakyLRqVQhpDbhl5xD649a
hTq7gxdtVPgtwGnXMwO/Pgsh4wTortWGH9JenGsICHGy7OdZvkmJfi+2SopFtMPyE0ADxmmRij3h
PJtSTjvOmlzT8pgqW1B+5SnrN3lztkwgAsaEZzu3Obi148sYHJVuh6uDOeGXD3F5tRiModOEARCB
TOZVwwBGeutZ2oZm23IPA+IidpXzCEk/Bbpr/zXVBg1gnB7l6NtSXhrQyxka3+B8tNpbor4YLDqU
iBL2zlfokrlwt31OSFoeUCE4Qc/J/iWgOSKtR/IERFTeR5G+iOiA2JvyZ9M4ptNHp9OWHE6BehAc
OA6zmUVYuSuo3Y7+pWfsCXqPSmIb5Du8VJGeOOSgQb8x/UU/LCVcYs8y1yhGVIX6DXVPPz3LybnD
9rugcpWLT62N/tky20L70USntnzR2dClATCRXcUmME+6F2AZ0lOv4Qh8a5VzPt8i1HHOOQ6+U+1r
mq6ZfbPyXyIJyfv66O3fkJ4b/c+E/h9CzKJe4T8aUZar41tQHup+08/vyHUyY2tb52l+DThnJQEb
T4WMG1AllX7CBFyOPaWKP0xtP5iviNP65lgbF7Z+R33YIZQejs3dqa0/BdNwcCSOpUggUzzWkZOp
OBiARfTLeyVBS6n4I3Mq0zCqA2MIVEowvq2P/3bbn/rqk0+Pcy1E/Pql6t+q+FEMaMf7W9m9yotH
UYlvFq7lX9kzClOcJ7UbpU1sr4av4BBtpZv8S2YmqC2WuSS1smHh3fnabUFrB8MLr/Un8ks2MSzu
iLOYiAVim7xQe1CKmOGKIkfTiU0TVaEDQwDTGPpabIWuSqKjDCnEDQwfUgb7HIfgfvaEEcDkT5Of
sHKzfk/+MO4XRAuLT9YYGbMtYaDyZpr2arojYhI5EA35HsEZMalbdnRRTXLOdihzMRHQlfVceGIv
oK/0P5LOa7lRJArDT0QVOdxaRGVZktMN5YhIIiPg6ffr2aqtKe+MLUtAd59z/gS+N6ynLhp1ygEP
4wyPkgJqKVGCZMMjCVFSd9CwvHfTeiXqP3RK1VbNAk51n/gcqXVxsjHX5JGSQze/1PqKdgoPlcnl
bRiz7/QkXQb04/V0BowkKbSYfbbBQveoXkt45IxKnTXdvBX7t560Xb+aQwNkSQn6fDvwQcpANV1T
3zwI69KDe3+otAiH6FZ11eRtkBhtzrNPnO/YBxZUg/pEOjVEyaQ+1sz20IVI3M5Wx6NtZ2ERqL4w
+KgnAkQD5XxTt018tG5IRQ9q85V3z6w7rON7K0ru4dxveNaAsaD46c7GlNdZg4f/R+8rE2nW7Zs4
P4GP1G2hvTi69yXNGxJhRA+K6A1PZ69s93WxteqDCSIcZMmeoWJ8Lvemum6KEKwubfe3zId6n5pu
Kp4JNoVxXFf6mmIx9nr1iDX2vHjgCw8GrtkNP/pwQWC7LW6feUWYZeDk2yV1cYx2JBI+X3ZO90b+
rKFt7/pWejPsUH2RONVvXjEEu7cb7RKUOXnFbHlwTfhr1KSrVPXJUupNrxsJhaWRwzvQ1xyfwTAq
7/qtlc/qHet9/7Zsi8PNOY3t671Zq8W+0QJ+b66uYbwCdYrGoTn2hc98h7Fn0z+rGoMzX/W+ZtMv
kOnWB1qtW+85uW82fn872vE2c64T6o0ulKSd1VyyBHHemvw8tug5MC0Y8c9t89ZybkG8Y5akEwHT
nGleli7k0+BiXRSnJ0g/NYnpB7n7QG3Sl5fyFhXdjjHJBN++OyrKs6EzJ9+Mw37RD/O7VHldvim+
DwxZDMnle432xAeCgJ/lB/6GY0m33YM5Xak9ac1m3C27kNiViP6w2aFzaPuTMgr9KoEgOPHDGN/C
t4FOQ74oPYxuAgt5/jBhRhu2eqhXPpWwNfqNTt6lL+kHcjaHeTneM2w0+7+sCZR5yxMxL2uZWSUS
Sa+ZdhVgIaqsiJNJtwTliie7jT/Z72tkAJsvxR2aTY5GJ7NDtAFZlDLDSwxYv15D+2B1wc04wotn
N6E1y47QrfST4T/ySOeULM/E0nAmJtBtFvXVzt5M3DQeMoPw3XI7YrbNKfuRMyqnAAzn+vmSlBEP
KR1Sp19U603Bf4ta/H6S7juY7zpavWZrZP54P3WcRrwDQjtGFbnVvrAvwu6PJt/eVvLG7N9HjO/j
S3/fwd+ZpJU1I4I9cWFwHMyviESIk0eEPd/CthJ5saCzsrMyjfPhKyM2Jjng6J0vgQXTd1mrLKTK
RnSJsu23S9ndigNJAvP4PG5v+nY0vS/G33it2jsNH8Qr0eMcMvU7Ox5PHjw6V1UPMEoJ5HpoH1O2
fzyZKcvvuaig0JwrxevwOwHyTcPCwMZRYcmEImCrX8c1Se71S/q4Ws3OZiKvkeFCUqo2rVdJzete
2UcqEITCnddkVRRT8GjPCtT1wW2+BBG09iQrensoaKRd/YXfQKpMd7IzMffEqcMfqMCoTh7VRlGO
hnzsncCZzox3qREYDMA+NB3XuVT5W62dLW1fWy98lBhnQwP45XOZNrzNanimsi86l55cyrdsYCTo
oNFM5EjXedPQw519jHen/uycJ3XL/z2st5gMRnoGnJJ6fHpgN9jUF3dU8ZsPrT11ezCMMVJfhvL8
gYeWTBzY43yDNNRuR+cnXphxPr5r7Hzlyz35NNSX3HrDlf5pGJlm3mEIgtjW7HwYwO9huElr0WqY
m87wqxco9GoWLdKO94Ag4Zn5DZkSTvXetzsStW0LJBqK3mmqIh7Aoj/VIyqZt3haiX0s3vbJVkYq
COOt2aifJRrV+2tuIhl6UuBi9hPShOOQXLpy3SK1w4IjIe+9eF2AdeXq11AZ9cWHJotkxkiNcpn6
oLeut+TTzEIbtr2EooYgar/PmYID7RTARdPvnUmF/HjvyzeKIHUzzd8aX66wv88RwYCgIcy18Yw+
lfPlYSL5Rpm9R/DTGof5sSvbawKMxcdp4wgYq/eK42KHRfpJbYiAh84nVULpTZfDGyaulXEB5009
7JTQSnQ+p13Re3bz8oB7kbENG3/ZEDJ5oqjXuGjL+SPr+Kx3L9cuiw5MiEFqvVN5jAbDV5uXrvxt
umfTOZIAJquRGm8lTrX7trn5KtpNHG6xf1YPwmvjgdHE+d5FS+kjXMrT0BgpyQ/LGJBMYcWRVe5U
WEIPj5Wr5fhEFoc+/mbv4B3VxYG7xEAR/N4Y4KSKDbNI9jBtF49/YekuLooWpmx8CnvwMLUdgSSl
lwWIoI0QUvMpmKCNK8gT6kDuw199q2maMOpugjzbT82ZDIc6vSRIZcWchQ0ask9NcPS4Z/5QK881
dr6ohtvq351Rqqj5YFxr54GM6qrZMNhhbifJe7ve68NW13wr1JnTxPho2VsdlzH9bOEYKLmXpUbt
5WYYZWBE57/dplct8dJ+q8S7wni+BRLl+4wgZd3Qvg/PVREqdphMn+O0yaWjHrCu78avll/xJ+PL
G6XXE/iZfMCcgkoiO2iLG5HUQNEgHGgZW7HUcEKidoUrxtbAXkML/8O32e/O/HzDo9mBX7uxspPk
oVXG1nWwt4/ljdOJXCu13hKE0irMXDYYw6qY+S7nu+npLwZiBq+cosyIlDhqYRaaB6MSlgpT6oNr
O35hfWTql4IGiql231I4MgAuDs9dEqIxUwn3wdUCD+0laKavtNy38cmBG0K9j0yP0XYf2I4rPU5j
fa1Sn9GlctZHd06jx+QVcdg/1tbgjcNuerc7ZNfHJt9ZUpCkokEjwAWi0qi55if6MMqTybiO1q79
aZhaVwUBOwSNf+sSCME9yodDDDg2GYdWfiYnPCfuD2s20yexYML1saWpi0TQ/Ojd8fYlhi79IVND
f3i9HuFlTjKHiPzxJvtdpWSWmc2J3BIIFw+bVBE3X/NyPE/ytVlAmXC6CLsrWAUHdh1HC+ks9ZaI
FRyfJq9mcJw+V53/0Ze+ObjM5hm8Z4kg4tERZXsNUWTsZsSg35hVxIHiws9BdmE+I+NF9hMvHhq7
Xgx+VJjPT6WXNa56tQwvfYZrUkcGQ7m5/VGKLfB3oJZ7Faj3y57R+371wzHVXy3y5KvQVAmujprH
M1FnEIpYp1yX5LGbzJ0JXA6S82Wgcl7Y/QXFu/mcPxdITqanCGtDFYsFy6/uxM3/3IjCVfFEOCKY
bxji939zth8SZCQa1QVCbsLjg1iiJX9OCgHlgOnI5d7RQyoEUKHc3NcOhPcD6s6YxiLfL+VbHr/0
DiSJ14XIzMelPfOjVLCcqRTO63qbYtbXYmbfb4muYRwXr+P1GDFGZEZd+yJ57qmA4olZNHGlJGUd
nD2k1R0+fjvmJJt7+UYbc0Elei+31hvxV9SjTgg7+9Ft48Irc6i9R5ajOXuqutaSIHUK5kucsjE1
5x1EFaaICVkph0BXfJBORO+XFEFLCwF38/UWXxRpY+Atbuwq/UyZbaDrW1z2mWEWtRNtoJX5Mufj
lblpCq6TfxhoZarq6+6XDEPpl+UE/6oQrSn7THUjYCsY8M+SVw+CcWwKtSQDTFcvKXw8e7U08AZo
uTT4pQKuQDxO+k3xNfIsLUCyH5lfmwe9ClQPFkFc0Wazq5W40DFeJQBjssPH3bvPG1l/d+Iv9VNm
ymV0pyz7vJVbzhsypLT+xI7Sa9Bd8sgu46d71DpfisG8XDoqYHwEbklnCnFMhp79JjkYeHc5Jy5G
6WyRzibOtlPeKOUeGPEMm5ixB6DKPzfprHvFmIES0rF+MybMt+oUL5eyek2NEw6ALdXO9z3zjVdW
jSkTuiIC4zjA21dK/W4U4LRIJ2AgpnRnLfPZzijNgY2BkBdgFoXhqELfsbnFkQNC9ujpmXG4Cxt4
PaTekohQ/eYjW/VVm8+OfVXsgLhuQbAtg1JZt90bYgosQCjOGNjfyS0HhAnn25pKnXDpApbuuqk2
dfqs3hnRrTEMYdwK0oTeXL2wbzEHTLX12Oyk5DPuvqT+rUS2VS4fToZncL0acMFOP6rCXQ51guAx
gOjJJILiqKEUpbpKnn4RY0B/0jiEx9C0tg05OPW61sMMW8F0DYaZkbVKZ60AtW8NEQJGSLJLElJX
BD3qXmkFrFrUYaGHRRUlzRVXDBy+H/fPeYxyZp6ZYFd1Dy/RbPari6rgt/FtgQNrn/aCViZHMfzm
DH+aes2ZsKh4OY0xM/1rOddU1V+MwBQ9YBfkaCX2HUEizlBl5SUbdq6xx+solMTYIZIyfyBea3KR
kECJu+dbu/nmi0naYQNF23/jkKsWHKsi1PZAMyoyTWmXKOIlxjHAMqAvtobhEfSBJEFYjkzX27Ae
nUjpPV5ULjAyodUJY5VKxefBqMyjPHGqUCfghrFnZykfp7bdGMpVs04WwovqOQPnMWPICumlkr7J
q3pkL4nmq7VPQnUScYIU5LTRPcCgMm8/XAYOIFnzJ5BjC71Ln3wVqStf6UpW85UygtamrLYE/w4w
orlG+vJGYHathbLljW0Qqciw82Oe7x30hjnqwVvjG0I9YrBjiNL4GaFwN3p28UyOISugpKDuQ4MZ
LYOp0JA5zLzHi7qaJBSXPvKi4he5GGtXmY90bjYTvyLxasYjWIy5pHYqIBHpDizUCtP7d19uNeOa
ERvSHh/KztK2torh2BGsTps3dR/euhMQL0Cv+Qgkj+asWrd6RGurLGfQLs4gyuTJuSpjYPiHGwjj
uqJWpcrZoCudpheO08zm8opUwLesET0No6XS2mA3rRxA8NCwOIsP4DeoG7O5wjdVMtqBmQJIYJ2f
jD4MI2olLu72jpN8uWbCANlDPY7Wh6NeQb2SekuVyK6SPf4YADwKj1J/VnbSwb5hRG+FTBRKsgdG
3DcH7OdqYikf2tpIPtuZ4Fw3hfPcMp3CVx8vplPZ4okFxcygIQLbm3FdcxnxSRC4+gAl2VNtfNOG
5c2LNbxJCrsLp297GilK3wrcBbTL3MBflEU3yFgLmPa2LZ9CApwl6L7tRkk3OtrKRFkb6jbT8b1a
dgoHRylfFxxD4w0xo7/LtzyIO9UxY5sYXal/HHuCtgojRNKeRwWW0PBZU7wzCTC6dari0FjxWvdj
hbBkZkx81GY/3eME2slRTLB0fC2c6xgfHE5yzMM/EiV0GFXN6kUjFmgJYaNyd0wqG86lvUpf9Tl7
JrkX2MMklutkYHfFr2JGlXK5mdRoZ3wNF+1VRvkh/XTF22xfjHeAcDsYtACY717u2HGdb4hmFYRS
HfJHlV1qZB7zcCw1UeUhMFUmXyO7kEN9wGbMfHz20k7VL50SMg8VKQogX+jvcEDCNEGXBzSN2HaB
KQubj/Sa9s9MwTQnStB8xLu+OeSVB9UKCMzpQrlUIWV8Yh4St+iaL8vt88HJJSwvdOV9sa5ZvXNM
cKir3D9L9nXmN/WQa27QozL1b0Ifo/2l4qzj72RWAgdvb1+lycePVcA+5httbvUgNRmpYaGXp+6e
kX8YB8a9Af/ZylrUOy+6+tne/gwRvkHG4lR8Te1HK1LCi6BEVV60Nbo9M8ICZd8553RGOqv+JNhP
NWa9teX3Jv+71RjTTOXhLk76hRWi9tGUly+yQQqOg59TAVjOIB7CUyHdPZmXbbAyyyF/JmZ9UjKc
Ep31W4L9sv5tjtemY5TV3oh1JeE2uYnuC32/A6Yt08exbuyXMn4r7N+xlmG7A4xS9qrGWbvB7OKh
1Hp8j7VdTw+jtEbg6HfK6Pmdn3RHSMV5mbo5egTN+FMhX80Q6sosTGLMJMKmOaft66MqViquhLWF
TZTxU5E6KGHTkGecWnwQEveoMgHRb0BhNKbwr6Q+0K15A8G6ni2XXslI9xUckxyYBegwGegUDIqR
zleWwOgPqYFdE1njOULM3sCQl3RijdK3XJiTGa+yQ8NWmr7lWLSf1iHXbwrKAG0fI/BInY2KlAPE
lwS4l/7H/jRgCv2w0SNYYUKOJkuCFk1BK8paM+ili1G7NXUvQkO6QJu8DugFlHKATvdhvbT4qrj9
TaRX0cNIoKPTWagYwV0Nr64PDzkkcItj4rZLbydALCYzVhsi1Oy/078l960BpS7Wa9/gq5XFPNyX
daygML0AiBAqHVgkCCvhoOkWMkqhq4Xd1ldUOgyGn/o5SM7Na/U1IDGXsQti23EBYUv4UxchGbZ9
58I44Oe2lcLkhRlr/AECMf8VBA922LDlei2Maug65UtaZe/S3bfq61idyBCWJZroxW9LTJUCmPsf
nMgwPdRe5C4zrYS3x6QfCVKF+jT21NjrSo/SCr+xTNtOLXGDgSGRCOlRhWIzo8kEk+xGcGh4Tgy6
bi4LHoSkvwX4EzMB1BOfq4y9RyxolfQ+wq+2XqFuh/bIhNQmKczAiZho+13ZE2QpJvJ3TcAaQ7pK
qDocFProTEMsye0Vow0q21bwUhI5hJ7P/SHeE5wA5MGGOQX2EfNBIBH5TIFFph2u9VBiyWwcBS4O
+RKI46EDPtNXr0hnohwA6NCBO3DfhdNPr5YEwDV6kOfnUsaz0LtZHmBwD8f8n+A7S1YjdbvKBUYj
HSiFN+MVn7CTR3ECNIabyBrXkRwl7ijGkA52IxBm+PiZr32VGEiMK5sZ/EJ6ZwSqPYPzUDzngSZt
kIPSY3U1gLwH70TpokoO5/sGcfBgblDrAnrLc8QugiDjGBODZAg4+BtMhvhAccSo27neC9JP60PK
BGGd8GB5hGQJUAA5t2CugmXxNW2rm5tKXfOMYyraaKdUvwBn4VZN7Vu0oQL1tOekZKaWxOdU2cXV
L3HhNojtDeAinPAoo9VYtkAMS1gxCMOp1Q6BDgaIOwbczebxqWTXSn1XzHBk+FEq10aLktHvpA0b
GdO304y9sLmaMreVQsa3mrXN2o++vubtWdcD4cK4R82OPj1FxzhFcndOm7VS+zEi2GyjIR9Daq5k
QVtfHd1FUp47fqkDCwV3eG2/FpjdWv6A8zmf8Gnu2CbYu9meZ69RQ2uIOi1i2DNmGwyeJVJ0DAhf
RAavBjBwJOrZRonDrvX7JMgnt3YwZoxgQbVJQNvRZQBPHk9ozWKiTCJhtPW1+lS3oZxGMcbohc8+
wGE9dtE8gHu/FbowP2Q6ZVH79kw2eHb8+5bbdN+i+y6Wo6X81tBOHfNLx3KnPoGUAboogwfcD68B
44WMZNB+P5kMhMNbvK77AHussYkgPqiDb0/PziOw1H3RHVD52zEuoRj/4SJLlmukllH6pQ3Ii1f6
KX+xaJycgAnkQ0UeaJ8wF2GnQgVOEXG3QsRYgkHGyolBszxiq3GowBsZQz0HvwXFg0BsakGPuF17
nTkwqqv1z0PAylCqRQ/mWOjtf8bcp7iC8SbP7k13B8jhAywEl4+ZdCvCdO07nIfIGaiSfVv2mPVK
XJNqi3kCpjWlRG9zgGfB10j1bQsSEa60Yk2mX4yaJljAwrYxzB6nYfzppQjJZKp8NvfwTr4fTrQj
YSADhTA2TsL5JSolFzteI/lthuOIM79xvKUvyvSmaJSjPqQ8aCQc7DIO6hBf76sEMVPmYtQE9S/V
ffMDWjQbLtuOkA0gAE0hXwjlDxvcLHkpEX43FBXDqf5hMFjtyxfmjNChGLarSkC4FLMaxkJgB8yx
yzt0mRUwb4famvMbH+8PXIsZCA6MqLl8pYX3Ai4b2/haC99yBzeSnfFezdtuwXKGCW/E24wHn90H
YjhsaRLqMR8f8bUYN7f7wRxdhxhlaC/0PehSwLt1b0aYYAuBO+uZfUgiZFV1e5av5KHSRLbAMP9h
uXV1eOTQ7FdG4sr7AiscDMIyPC/dmNEHhsxYKaDikKhkKGpd1hKN8f+ODLTFdhnoWVjdjxZuNWxC
WOPE3tR6PM7a3XfBQHqoRND8MW3JvWmChrHSTGZsT8W04lEyRi+pQs49DTUOSxn/9h03t6Th5pj6
473g6dDC//7BxgGKu1y5MNur2Y2v6N1TRZxg3X0vf6RlNEmnPMZdAEvyWV43GTZ30e3+ri3HePhc
2FbVNT8QEwCt7hPzdL9v1b2jsU7MU9cfcw1uhvViqlF/v1ZUH3azmcxwkXwKTO12naZ9i+WnsdZV
WurDhA2yM56KJEy1UJchep7Al2Yd/81ddn+37TOOVWN6Vatjye/NX+VkV/VfyvQKTpNol9oJOCkl
MiC678KJ0BNrrbsApDsBazbJI9wpdW4o9w6LO5VBJy6KW5z1zHqDLlAh2ZisTeeaOpy09EZ2j7WV
h3GSKR8YFFX6u5Z8JY/nNNth5QRIJGXPWbdrSRxK6Hv9ad4oCHhAvAeWuOnTYlgEdWgXkPAb+an6
ySm2xDyTbM2YQMa5cMEtN6AWuttEoZNsvCORnuyS+HCfzxhX2tV+XsK52muITc0NfEVcUbMu5IOW
yVt39x7WBp4QPzTakdG/sUh6SBI4SAgTfs9iktOiUAV6fxoIcTOvnelO8qaDg0zobezxeMKaK6zn
Mfki7fZBMKe+5ZxKpHPV/nxU8kc7rLPyo5k+ZWtzA+eXOChd2mDqE4xY6Ssf0I+BFvI9VFTIka3q
SXSTJFUKMYj+B+0O3igzD/Me4E3NOgEYB+rvPrGHgz7L3ATuHfsldBMWF//pyDwQHLY+Nhn4FMPx
e8AK5EYK2fgzICPd1S98HyjM01cFW2uFBhjiALNW85dhvS3SUkBC7F/YHIwRIDufiwMWze/qu4p7
ixpi7VUPfo90YcBXN4rRe99epnYDpHKvYO8GRYUxz2rCHwlIhnxPaj/aSLBhzlxJgDkEgEAGhwZe
40jBynhnYkwoIhmCLpMTss4gouMfDF5peRaUtsVlloUq56H6HV8wB+lgJ4hLhx8MJgvkGHltgS3b
k0rZih4MmzdB+Gaj6y+MA24kE3m941uv9HUJtiz/pKTwbW/ftCLTme+GMJ5vHpyqdE93l3hQKvm8
Xs2oUBEGwtxnMpbjmLMq2oAbxtdEkzPlbwBGfo0OnzHASvh3+AW56BXyXySiMMNHzH4rRtmQutF2
irGObUHGV+hQH0/6xSm5JwI2gKgPzZAbzFjKLRa4yk8yAdCDx/uCzMz/Mk3hQMTQrul8uK111CP1
cgLi2KFj8mgwfuADsXB4rqpC6Bmynt6YATHeK6GZuTBt6Tby5wQzFudJlgOiHB6QKOg0FFGj8MBD
W+QYRjCTzT57HSQN4o/Lu0eRThHMY7ckWMussPeo1KAzn1jfWxUt31B5Vrmq340thTTAKW8avnay
4Qni6YUBhWqXdzYe+ef+THuEwQJB3Qxk/11n4xY4aE4QbiGmRtlTckKIaGH8ZmCSwnMneYnHHmc4
zi8IRdDEIVhRJ6RQm2zBLaVRwm8AsjKEKL4f1JE3q+DVZ/pQrtRhe6hMXy7Wch7xt1JB8Y6HWpj1
+NN6guT/72N2DdnFfq6e8L2x8cGAdhjvhQC3X+cLbHP874UNJaYtrLnl5qGWwoUv8aDGU63dGeh2
nl4GvbrlT/GuzJDjCCqp4L/nvqoDA0ZSF5gFTGV8UFxEhKmQZCGeY6FD1rNUl8NRbBGpOJ+JkRYP
B68NU1YCVAvVJUoI1tA9US3znRC+aGPglLeY360gV/GMYNmDaxxjBhROS0qwuuDudy80AnxSIDbq
exY/SxJ2Ne37D0A/26L6IO9j090D+Q8+JZT1/giPUXqlLzJwxaHt4mkYIW9xb6YFFBg2Cl74Udr8
chf5S9FkiahJkmYw2KnbCI+dOtvCNKthKrKDcdjY2JC7qQGX1ueNwpSBd8nrYuRDW0Y7ZGfwJSkZ
A8raGQmbTU5CkMnH2o5GzGMem6T6sawor45GHzStb2brfsBgD90jgN8/ex8UYqPg36PsgYROqQ4J
BWE1wgV5icp8jYSesrWdYEut4ivqQkB6PjWsJ0wT5DK4cSW38CpBlCScAQ5Msuh1ORMU3IgxprVd
nYF0simA2Rk98nBiQXHzOFAnHrlpw8izIjVBdjXZRTwkTyuIV3BIUNsDFMd/45k+RftCu9vSZVcu
Qm18+EljwjLfFhvvgrE5keGDcCqilufAFTxpLCZA7bkRVEpJwEPHDm8IKIAzaHyjuwV/QCmi1yLz
F14VWnMmr+07Ip7mF00B4A9cfR4W6IA4Y0wqra4HMy8tQlhVfBK2yceHCFEm/LHx+jrEVhDHCnZC
7DFifjfz3mGNwcgsg2e66FeAD9gG4SkhkX884KasDePA1/OAyo1nYJWg7cGzl17GgdCynuudZjG6
FuAgrGFDXgmTyCbgUsCAzDLfaoPY9gzMWf8prkDpgJkxMgK2wCmjPrJ9dVWgpRgnMrPE6Fnszbxl
PJpKbaPoIT5F5bLGuac9A3wyaWHUZ7NyF486pFvgj6/YRPivxfED0yXIL3ePrhjrDmNc15gpEGLG
xqUFPDegMwRwHMctP4VGkwXKupA/sx9WK+pVFh0XVP+DUx//FT8QZriIjQkvy4P3CX6IUwDJmI/7
SsMRXPbwhIBqsADjZwFuqlaMFcSqRwVfeB3W/UhlYQwf9T+2Ne49iCMrjO2AaQRqYO5JzLYAEXtF
5ex07lAExcNHtULUahH7EvbshedAbClDLhF0tKYK6P8oHOZiDZQFNECLv5hrwpfa0R/NnVZFZRHk
sgfGDw2un9jOs+TcZS39x7Ky+w9peqENv2TOyYxfKoIfuw8JPnqWX2zpd9LJgv1OQHnK8b02dlmx
a4xjD4FGwgj4pOnI35e3pNrC58JQPyMYMdtk8nMHWKluxvHPyS6jscs50ee1sJh67AgewE/dgJhR
Yeot/GzCHnN2EiZA62xIiBHsitvkN2kIwEAlMedQKVwICqDUcJbQU41R8yzk0pyPBMBB/oD1hOii
WlEoDHjkIS3D62A4FA3cdhcRXFZDyHsSHj/wKL9yZKoZZq5ex6GJHJR8NGMt/3N5QFNMcYNUDQ2a
g8Xf6GH9YGFNOYaNsHekQsFM+anA7u7BJszpwsFJ28fs9knCTW/giq5MgBhrNdHqoc2zVsO7AwPs
mfznLlkTkEAitEYr9dWGuBsszxZL7zjEIcsIafPta0HuxvT8DPf7GbsASp2Z/hAuN5r2LwK6UXy/
Tcw3BTCLuEzQXlhsjI41iGhSUJsnm2b3sXWQuUIqhNtI0ZZWvpwGFYaHDrmPoVPg2wxDHOYa7K8n
OpHGedJqgMEn6UX5gEDR/G+GwdGB1aBQ3200LUzE8oeM5KpIDxCCVmvMUMCrZBbAvw+lE9AwepRw
ioJyD4QiIkeWH0cEWPEOYNHR4Fu+9HL7qwg6xABvxlnQY9ZLThgbBCUVdR3C5j2OTUxQl5UBqZDI
0+lHG1cIa8xfRYWEIURD8xXFZtZ6qGK5/4yiaZz4l1FawcGSaBe5WblHcVb9lgk9KwTCoKIFZFSL
YjwknwMmuG5h5RM+4j+QOd558gBt9pXk/aHgSuzd9Kg2P/jO+wzXeU+4PTzEumX8ExIpAPODbbec
gzF2cV4Tl2WCruwjU+SBzh9eYa37Khp7HOAjGDMJm54ikvIInm62N5K9cNTHgoOP8ssfALdUS+27
DluPnA/gHnZWQRMnsJkcuc5le+dTos2hcID2DrIBOspHF0kBr2wNrB8WCaRIjiFBJj+Icecv5SE7
9Wyu8jWMIKSgFNGU3BIultIKVEBrAhSMrBT8Q7i/yEXJUuCqAQ1DVFeMAKAv7jGNCsz+0KaEwXl4
V5CCtAxHPDL6lEkogobwRvWJYbgFb4cjSGhjAuEw173OyFPyDcvSQZR7G32t37PigK95L1w8O3sx
lzcNPse8jfVXfiF0I8p1weAhZKpz7/TzbcB7weWf37NUDIpCtiLrHpXTSbW3OSGhWxzfivKU1M/o
8JWVba7kG3k5gW1vY27rQKXl98ZOAZOet/iOS9llgpoB/5bYgAbqBf6CIcrgHOC1dpXaBexj8Rla
xHKsu408hup4uj1AYzBKP8wSBsdfNcxwhk2Y8WOd6CCoDu/w0rGcHT0TcO8Hntodt1Y76Fs/hqvV
uR3ELJoPMrTyMLYDPCtLj1XcoJjDf1bfDekLNubJuCtsv3YoQUOIRiAMnBtIknneMZ2qHz5qaBMr
+MdfAqat+j0H6rwmrqMr4MuFN3hYJJb8UB0J8TFTRyALnnpzVdqkN/ncIzUJ5XHHA0CHRQdDTCOd
A+1L/1peWYM8mwjz2Izp351Nigdm5eFOxhFKmFINf7ZnJr0BnTOM39b+VvStNqxNZHXqEaYiRRFr
UqmjBvZD50Ixl7DJZ8r3TflPQYGURojWIUiApjKcRJuyEn7mHNANUqiVkB18oAcEaUHjCJeHDoJl
wA6PMR4HEZlMXypXwBSfjSoACjbmIEIgyXNcu6w3mNccGoy5yS8EZux+6SHx+mCiBEDP/sEFRRyM
DBHLF8ZBmf9/Y9wLIBqFr/CdA2PFWuhAND2zGVxVL+Yn7Q5eg6KdYXiBYT/X6ZugUXpB+vtJiIIR
vCDPXERl4/E6/EfTzXvjxQjkeKPQRp4P44HLgy6UenphGQt7SBhywusRLfj4gx8iEBtVXUUbAokW
lTddAv/e+ymEYBBPqrT34UTdw3spvkeU6dQ05ou2xS+EhozLvoC7oNvjQGhx0QUkFE/NxNCQn6Bx
Y9dxVI/TNSYX2xbYO9fGeU3SdcIJicp5CQiS4omDwNA4HgAkjMaO1gpVKJMjnD7VgFkiRzCvx49W
cFUT9tyQjp+1/sCGKBdPnYyMH+0YTQb2SGAqvALVDnR++jBawn/+BR17PI0eRhCQTYjfUuDeU7QG
iEBhfrR2SDdCN7Og6cNQO3fhLIg+lN7lH5e+VFGPeygJaF0aSj/UVqRYp09fxFKyl03/knZzIuww
EGCym68EK1+B4uiihGcB/DPh4WhOf/kDZ4Mam8mbb3OgAoihgucl4M2zzzF0kJ74nsV6mng7qM5Z
qPT5FxTtVAotwxBFFAt9OFT+nd0Du15hLcLrcEhOjBJf2S6rHZJe6kLeHcttqT0cx+CBIHqPL4xG
IN4sMT6nyKIh+Ah9L48/l1DbFt+MKUw8IM4Mb4ytCvxFpaoL6xjWk7HlZECYa7+gi6Z65IliyMGg
QEx2KAMAvWwxReHp5HA0vqqT8UV/Xq1hFf/kIY8hR8l4zN50vCPEbWXocGnWGrGwrH+qkXdli2nf
hit47s/5hqOoeaZJsNeMBx6flM50/3BP2UsEHws7BjyQQJxvEQ8I2j7ZEE0S9RpCiscnVbf4MP+e
ElzXdYjvVObUubLfa5TrqP/FN8gzs4s1WzPTFbimNsRe6kEjSjX/bmAov1JQJnHadTvstgAPmVMy
uGjfM8oDfCi4tvrRuIdIWpKbeDKxI59z1IKb6XHkCWerF03HuMnUPfEuXRmWsic668hsfzvsdTTz
xWoODrPhVmPU1jwbxUUv9rq20Rf0o7vWgHLlQrfFPZB7wOUYhI0HcmV+GM4YKiv1BDLrJDDbXdin
zAfQnNJmlqWXE8BJU3rVT/rp8SJY3jCGcJmfhNcHdvOc5+wp7EfyL1sh9qYupzmUTjihGI/DdMek
OX4S00GKBf1fj0K/uvhsGiwD523peRdiXEVVhO5CSd9hv4P6sXxSnmDN7Sm3dBZP5xamZ6SkcwQ1
rKYe1I5BKC1LYOtHHGQ58lkm3IVbuYMLWw/QU+FZo4DyGGTiHUuEh5IeGo6TKhygoyk+fNkWCix1
huVBqG35frI58FYn6FkRBg995VILUntRZZIswGaM3j/TvIl2+rZxStJLhBz/Hz7E2F90ShUThNbl
b2w0XON/LN3XciJJFgbgJyICb24FVYUHIYSQbghZvPc8/X7Zs7HaGU1LLUFVVuY5vztVOnPtl3ei
UtjFFch2NXurluXtG07L5L9tPLKRUlDjsEGjgnqxIrMEpMyb5CIuzt6Y3wdep6CsZl9n45M5SSGR
rmIC8rx+6F+G99GlfRha46PjKP236GsEAXMTQ6OD2ZrzUoxUJb7+FtqFdqlFasvt9VKo75uX/u1n
Xf8XgCZ9Jd1ZSVE+9TOc4vfObOzBmxS89MkjhGiUtrRr52DCR4me/27jh8Z+VRX2YH0Y8NrMSrL5
NwAT1wwc2JH8DqbFQDt7MTjn+58uUueaGYtdkIN8/4PLADwmH34sSMgyFE4DJAIhWITbv9P3LkTD
hyweMUAWKmjKb/AhRjIzDlmSL3RinPckk6heXygatPeUG1Pw6IOZ2heBe0LwFwVKOamuo+lg+xmC
ldF5P5e2V1MY7w2OL/VSPYPGTV5lP9+0uTj8BBE+f/PBsWu/uA5g1SGV5vIDREyzyh+G18/b0Lo9
fty72+e0QfeVt+2zyvjSvzR8Zzm46QN6Jkpp87PrO0hJMXo2TFd9eB0URys59W4TuAt48f1whUZp
AjSZw5NkkgRL/qcqpBSv6+euuuLwPoNVkPaAhAf5121z8X4aYvT/JTVRSA3ctc/1gKK3W4knzXn9
1i7El3Y8Yb2HGoxUIk12iShX28U5ObmPN3XIoibLti4Qr1N6OyZYkNa5k37d9f6LKxT0oJpLwZal
6QmGqbRmYyRIXXXDXeKJDdm56ddlVGidXyF4PgpfZz1w79hZvezE5uVE1gqn/WCnVl8U3gpvh96l
h3WP7t2N311uKBzXr5peATXbZ6ezwIFXOShwHxtM/jd886G/+ZnX1wPMomsquCpcF3lhXVuNaZMT
Vc/m3Vduw9T4/qlmA3rtiyFbYNKUMir0SATpHwEkHQT5m3XTs3hw8YbDrJ5K37BaixerYildxv6r
9NIqfxCYgp5zvclH5jszvsX3KgaQ0e8508PHiEO6ZYIDX76JIbL43IIUqcG5dW4h4G7XkCvlz1fX
QBb6fKmwpSZ/n3ymj5/+ZvGVTmPznfnxr60MXPjAv6in3fe/r8hL8YN33w9xE/xUCg/61Q9wmkdi
95172VRChhMX1fIv1cq+5tqKt/7qffZ++CmOYGfBCe7Zo9X6AfOdA4M1CWFfAPSAdEp7yYagR8vH
Rd2OsuVq+m//KS6BcAxW53sCiivCBxrs+p4i8I9vRt+4luHnaPpEAXFNZIFQfuHp5zFU06W+HA5U
Rpb56cUyodGHv3/zIQ03/UL71L/0z4NlC2BsGeyfoe8vqbfLy6Unfc/XTv7LA9Up/k5bFkkAiRl7
bG/nbrn5aOwEU2TaG4PLbw0hc4PzgGbpIINqF/Ijdz9eEm/Xj9t/zibM3v5NJBn2gtV7/lY7P9tC
/bL+ceBln3gYPdizMZ9fp/JGaXP7FxXiQv/eQvUiOHOUVjCq4EKNX9aTc8r6nANP/6pI1j0MH43D
z73rRfjf9QPe1S2NN33YXDlgcbP38t964MrRluU/d30/7R9D0RVH7y59qlk27xKbgAkettCSknPO
86skvYCkKSsyJwqPSWt2Na1ra6jLIttZzFXtRsbx9BTKfAT7wiCfZ1KprKN5fikPFeLtdCssU6Fe
MaAVu0hxWTIkczephr+Syq5bO9LKwo2GRvVdCSlk5WNjdpj0HrjnxZbSvjTtHc2BOGUP0WVben6c
083CI9Od7MvNk35ulzMvrCLH6nVzeZlYMGlYj837EE1+udst9olceJ05JgsgS6lNTSgAb3hPy0Wv
TtnVAE8kVmscVJWsgsSKb522p/Qi9cDRMme2XsZHwrFijaBsNWku71GQZtBL8aCsIydQSHRnqzrU
cUjS+a9FNa5QXQVJbBafRCHRQlKEiruXUjpuLWfxefey3nTJpA4HXXqbmbB8bOOPr0TKmYS5hPxK
nxdUV9P4cKKQSVK3lhVP4qIFcMLnH9zniuGq48u2sf3LERJXPZCz9uF7N1Y5zQcF8w3D+e6s1xBo
wiaEOCRqoe2QAiJ4KCmZBbiP1Ci7bQMO8o/01P7df2dj60q+gAP4x7K7h7kG6g9FjL+I0eNo0RdZ
hw6fg45PQMI1Env0XwsnPuz4fPAwcYKxPwCXQ0rNaKYwpo1/CzurfpK5zFwfisWyaB8rL2SBlWis
/eD9a8k+9ba38YszlxZ3JvMOrWOhHLpCOM55sBetPpf9qROQAqjlQBwWZu9FJlmDJ1E6UzOe0YGx
Ct4+qez0sBjUDA39Fv6DKBVHVY6BhZC+zKE6OJvbsIknfIbutvgobbcICIIKEQRG1RC8wK1NolBH
+U4ZXyDqSd1Us8y9RloskcHPumJcWFAVLLIes1Wo4b5YL/sEbfllgBwAcJLDEkf3U+eKCKg8ZWzf
hkL9FWetSbFxQDp+YYqhhKlDtXyp33ZNZf8Bw6o7E1tkKsu2Oix6xMSkhpTZuUmk8J5/GbwzFKwr
u4s0YXr5/etK023w6DvGqvinDNkzuEAaq+UD7LA6H2x+oGBTUpubckSYk1KabwA0Wj+1Ti1wF5Tu
lO+tuCy39RmE2ICqbXWtll1Ks2oWJpChUDeC085Ec3LGLkCECEIFV3crIJUqV7AoMEppC9VLT5tl
CiG/bGqqdxyQvx25i50j9DbuvcAm9wuodjFTHn5l1Mmmvl90hYbtaWyO3f0iWnBMcHWsG/mr6QxN
kJvf5W67OreJea+R1/DfR9EhGCbSqNhsRM3l7z/nPprJHF9osQ62IN8LZn19wuTrVE/1teUjMEv9
bdaKyvv9BP5zeckObZzDi/5VyvjMLhFTZ1c6a/mRyj/bhb78ZVI/v6edohB3El5gNPjQCFFFE/br
yWskg/XJ7GrUUNU9hGtCOYFUwHeNg4eMPBCHpC/UgKpAFPyI6/S0AY89m+Cix81G5lRA8C+FpFDo
SAE8waRwS/9uyxKWt60Jk/IxvTbm9yRHZryN9eums1rAx0VLz6Kvnn54EiutS38zVCOjTpFqB8Mo
ihZUjcdJwM/uGB2OkXr74fSfVXE81g8KxtF1+4HMWD02ATvAYhyOD1lhH/+yTxWT0ktT4cSmflVP
TkYeWp0KtGbxE7QFLhfkP1RXoDZi3hDMqEDQGzqTJMt73iGLrpHJaVw46w8mLevfKy59Xbuz9xVp
1Q8aKD2CsqgTxNwTc90gLkQ4Q1iMl6ab0cWly9ihKshL6hmoRUSHT47FKicmljG7aF120f1C+NZd
s/Tku8VL3Y0woa2cbaUtz2JyoNDgiLa+JjVLTN7YP+wjABhICCnNpSDoQAQQboAkDju2xdoUKTAJ
ugf3wW5jCSAp4BiWxcLoTwvqi0zkUIcN9ov9tUDdfHXXYMswQRt1ua+eS6Qvgi6D0mbkaX2Q0797
mwd5cxTF/2pLHh8brKMd8rV4d3IUP0FKyVU/4JJWWqcfXcBuWPpef2rKkHRj+XiypzK9EamDbmf5
mRtTwQA1dMhwCbBl8RHyVDDvAVMboe/gDO5cZmi6yfVDvXJ+Zm4JFpez6xki7zTi5WsEC8OhAzM8
vtdgmgrRhnYkb1toNDTfjnT+rbQW71chu1eWOmEtRhYEzSUm+s+bJbbbtXVY+7+rWpi84iW9C2Gl
c3mwOBvi93tV6q3gNR9kebdx7pvaQUqL7BgdHSxhhs614sB+FoTORuHap4gmky6NycvKZphGAEJ1
uQ9zJsZKdaUlYuxIS0H2EBiUzU/2EyzoXedHu/6tMW2e6iVhtqlPGzqPYTHjBBxMzahYSN8wdi46
bFqnTeuOhwf4iZO51iol8j8UZHVBRfAyDzVsNFGnV1O/ZeFLmN40ajrsOraaGQ4Br4Mmco7RCZXj
Yr5m+/XQCnU8vdlFbJ+VMnlUw2FkXKGv2/N92O3X5xoBkPEt2UCa2CTcBy39/dXRWfwNh3NQLQDE
nLJO0PDsvUOlpuzEQRoRbqFHMhzl6ZpzHwLqvjr9Q4//i4jQhKd/J2YehjTUjHyU+2cgVKT7aYbo
MdSZAjZmId8HurXwFoW+mUo88jgi2WmcgW/kaR5+GDZ8E7Lpk0CcW+ajyje5u8SPMEspFwIPBeHc
jzE814/Vl4Krtp90LYKJ9iVxYIbjuPOa7O3n8XP1/Wgw34CrOwB8Jxh91AFUrTTFLKRst8QsglGj
5T/zcMoIvOj05gKfNg30yMwmsKiamo6TS/Po3on7eE6rZzpH89pyXTPK3Z9jKZqibTJVz7yCA8mZ
5YfYNEr32jkT774UBcqJ9KWBGlCHnNjYA6i2poTOhMnlzvKZQDVIqe/qH0pP7InpnwUMghZtVT0Z
B3tjN1Cr1u5gskOVCQUVSWzI/hOIy9S9Vsonk+1rRSwo+k2UPUVskALA+O2U1fJU+kZ14xJJqy3E
t1S0JVEkopdX+ZcfWml3R6QcWtirI9UMPB7mbvHccMoxt1mLC0FynCB8aCH+1HXbXxsOGWvpjpJy
gfVRwujn187JdPFSiETfF8nrSOv7/gSBhQDnijwZg644aqkbaLr+qdQCabJdtpZSZMJMgOX+NSWh
4V9eu9bhicTt9YIiYUepwXiPCxYEsteIes5eer0GFpkZJj9PjgXYdTW3S84c0tfx7dpWQQUy+F5z
ce3DyFMUqshdvLaNdwnkojapBMc29/v2Fl0N5yHJyXQ2lQZBwGodL3N0zyHfB3WAWll6MskwRWWl
jfFMVtPa6v10rO039CzJVn+eai5WH/SRxJaXM3dkguEJWNsxLhuNI2ZDxNQ2IfKqsPmc6jLUgHQU
GvDR7L7lk1Pq+WDn38T7S20rbQAsMSN3TKjiHlhArF95ODFqqlDjUt2B+RZxZZJ4fpaCcabPnpHc
GJjpBMBfSpm6S/OcNTnjpw6sHE96nSn+comdYoG0SQG29c018U6pc3JL91ELdkSaOVvhRZzClNab
OZbQNPJWHCnH1dt83wUs09PfxUXB64IXVZbEYGY8xywRnyOLAt9IrXw6Ps9yDA3Pk+zznSnY3O5F
Y0ZrSkjTnVOoZJ/PZEv7DjmQGkPimclpK6I5MXVlgkZRhE+3xuYlTwbmmTArfjULgbfEBgyn0M87
36djNtfwWK6+Dpv6TBrl1BzJOCy/BetwLEghjb7eNvJspxN3QExwTDQaVu2ylkfSpC0FXG+N1l/O
BqkPtR78QCmDp6H+MqzG+bUxFoKpMBtXcvXzojvbNa8igDgaco0Cy/zm87poIa3T0zr9oLrrcuo6
yIvzhKRFfVhMNYLg09E+qe0XfbJGUb52ouK2fd+/nk0lIca5ys7tZ8Ta7OJdqopnAWwtn291J/m7
WSvp96wS6V/lefpSns4/1Ck+1tc6wmC77KKhFccPw7cOyUIOiR7ME2STMDtGtFAYwyWkOFsF0V3Z
zp49v/oomhgDo7GUmAYyZNx/8ZfER5EE5AZyLeniZbZ+hBAuMMUTIREuLN0BmKm60D+zkDsQmPCd
phK3fyFMi9IXosq6/GHiBXQPYp/KSe0zWUT/VT2YlIP2zjtn4ZNgivKQPSd9TPGarvncK7JG/Rb4
83WZXNGQqjRlbiqUC+ikCoRCmuWJYbl283QUBFpCSZqaAr/dBm/f0gJZ8ZoF8DrCFrbO7S2C4kgV
WwqKo0BRtfJ9c2WsJEX+g84t55JW9XCVXcIu7p+TVGNrqW3qyjJfLUVXMYLyMgXtFjhbn9L25kwt
Ax6fEjBSMZhAFVFv5YkGbL5qqQpzhuMhqFzSqEW9w4/tVndhZZcOtFIggfArryc1v7Wcf1c2Mjjq
HsuOxtGjW+hIUHIrSEvQUCZTfZPL5F8ez6nXaTvznHkuddZg3RfD3F9zneN7DgpW37TCX12P771c
J/d8ad6/U8jxp3k/bU4Bj9sg8sm+cRrd/lajbI+rUUzcX+rjwIbMnibMoHskw3vJHJ4Wn9Phxa/N
VQ9/WYGkpkKb4uTVhF97H2cB06P8933sL63b7fLL7DPbu/eyL7OdSLqTY19zGhqcr4DCvhmNp/iA
OZCqnejGtl266xBXD/YM+s42lH45yozP9yeBIs8i7y8ZmRABwglpzMP5V06B5Nn/Pb5t3wrD6dtD
ey21RXj0MPUTwiW+QDv7+r5V+gFVil7przqrzrQ37a06i9dcvzS89TM/86/DNUTLXwS3fTF6T98g
p9Ov7IdZo3uJ+3e/9ymQCH9sqphzdqvx5KOgeCpVCy9sglcv6F/N6ZVq5GG6z/kAy3/CIhEL5JSF
b7UrzWNQwNQm/2rVNVDGj0o/X+JZfwvgv9IpSi5Sjy9+yk29y6Gh8FVGhYkH4vopPkny1jXgsM1T
HYQHSJEa5cStPxF/+RPlPyRv7h/lv2O3/JcNCJ7OSWn2zzsZwBFNwA2mOBmJ1X4BEq4o1G3l85rN
TuzJDLPjt+K6/xVn+U+SP8lU9GJ+CIEfclMlaLD4v1k9Uhazo+KewhVaG/SsCA79g+Zh/XcLIxNc
DH0FvDqjDKkgZQorimHUCP2xUYaX++xlUjiKkXs65o6kdoX6bLPtLYqTt9JcUks+RVxVGOau5MD7
bft2PDRvu3Xtd3GOM+bITrO1yaZAYjN/KeSvYyO76/nbVU/KI17iHxcPVkGGnkmHCulNclul3te7
CZDj+DxfOnLtkmxwBxNR06XL82Yn01eO3WxdGebvH/vl220RGMQ1UH1h4gBW3/Fy5/3OTgrjUg5r
sS53b2npHNkyP3lULqTry1whyaUx34OwE6rxqpWB7umtEoATVo28RRalumqg9W9lsEzy/VLXDEe2
y9qpVQ7Ed/mnEing7EPz31Q00f2lqqWBinFeJSuKVK7+pzwCnqSC4l8aSw353g9fSg1SXQnz4Py+
DdfmaGJFLXwBmIG12/7/vwTHB4UH1mFQ6VI6/zohC+IFQn4O/czz8hdN+YvdVvZ3EB9+QddopNqs
53gpi2/sGEfbyr35kpPGW0IXf9mT1829OY0nhAp2ozp9Xv8aInvzqTB+spinVLUSlbq0vsrDKhZz
Uit72X5EwNveSm+LWuEr/OyZg+vDRRp4B9uOcHxuybdrIhq0+RgKDK8JYK9mvqaRoVIRg87PMqLW
rC3+vX/5Pz1UVO/f5JXDO/NuyBIvNrNhBRtJUA1p1eU/z0IlBI1E14RxKjwg6c/iaPdeHOHHSUTE
QH0u3qW9rqvlP0zVD/rdOMJl7STRs/LFAkF94HUWqzNq5jDviAgLPuMY1Mbft7HLMsfGEina6d31
MIIX5uAwjtguXJgOA4kJnN6eATcd2NkiuCEAeSaSVLe4BL2XgzHzRDfdhSt0SGuuwrdls8b7a7QP
ExLopOYR2UrtUbvUZj+H/vFZi10ePWqSCvu69P3n+jODYLP5bj+1TaeGx/vUl439qVotJ5Wnfyz3
o31qnPomAtRWuLd0sPvf2ueB3yte82DWIIygK/Tyq9DWztN+TJXKXvC6abJb+9IIN8VAsGo+unZv
L0IW65DI13Bdviah5dn+KjQXL97cXD5ZAPtcDC3LsjNx7tYtNCJd67n8bgRUla40Wb5a8td3B9xF
kD8Ls974JHGgHtqd6v0dMEpS6iEwGNSS2Qfg0zLykwnMwtCFK9F7GK0xNZBo1SOWIV9MzOG07qul
t3mTBFE8zO/xFR9IL2j1lCw+L92J2wqqPdM3Zy+Wc/rpdwCoERVifGi26AuFgRq0syA//NWvZD2g
er/p7+ylkH1VcGguVD+ef0Ci6ue8SIjftGjeMsRw9TW9NHKD8g/lq+Ij+1Nu338O06fJj69P/42f
2vT2zRPuSWaPJ1YzBbAub2MDNJ93hWTmafco8lqmgIfKullNV8DpTrvoQqDZeqL71QHN82fq6d4l
9G7dXx2yF1Ht0xYjsKEUYi0EsTsbPAcSWt+3fP+ejlM7O/KMFOkqng79clMgfOPQeLSviScTsA8m
66ybAs482esAdB1/PQTwgOLvppZD3K9q+2eCMdYZtavb7YGxuZAJhT3Ek+Dh/l7aakJdVzDrZ1m/
d0umW1Z6syECmJ2ywiQebKznv8fY8QG0gSCEsTyf6c/L8IBAPfRX/V3DiXoZchX0T21BFpTen0Cj
ufjmf9wgZMcZ/IDWhA1gMlLBF9r/sY6oxd3QP3h0CPlT+Yilgg3sLPPpHus4ZO3SStGCZ4+w30Tf
Jw0u+4nN1VKZdbzqy9DQF2AtWeg2PylEnQDBeNktfN9qnvQWNk657OvoNfLBWvmPl5BthsQB5Wjk
tVs2j+zBrb1HvdA69Wb9So/yMprK0TenmUhAGFexeRuXeuXndFUusV++7l4C8Lr+ZEKmnNiZxCWn
KyHkzo7Kn4SrRi2n7HSzPk5xFALwQ5sZvBzI0/xf1s4n56y96pM32S/QnTLzmtyF9cWPh7i9+zG7
8eXuicckaRBMFAsSsy2fbGZIcm0rSn0Rvy8rYhb3Hbs8NC/RYpw7pXogFrn5hqe+ok5uBJ6kKuw2
Kbyd5djVFr31q/loyw5kZPqs2RFih5nre1ZLYY/vgAJhnMLZxVZTbNk/zOnt2EGWv6uXlfG5e690
KW9y9WNtpkilFFV/hmWAmj6tmMpT8dlVIop4Tr3s2inywmNU+n7Es2ExEdPqW33WZD7sWaPN47Nc
jlw9Y3iusMDICJrXObHJvSNnxMMxOkeF7wfLh9SDOEwGeDQmPwpxO8ib5oHcVsTHU+bNlmxRo7bW
r4/65WvzpUFdfAFlzu+MBO9O8gYpL88J8j16DLhfG5vWJCbXIT1q+Gn1U333dalDpepMuI0yzkLQ
U5i3bLRwXZBnxLNfLbxVTJtWDavzZj/q9oins01YUFElZmI/PLYuRrPGJhTNQUTxMGjhXgWDPnHI
+/5p9xFTVC27mdpa1ptZFIZT9Cov6hAO3QkndKP4evq+3hmgFbHeham0hd7l27ip4kZHEx1iZbDA
jbjYoXWZjqRnlJ5240kHxuTSekCj8+gDqDofgDhETJJBOM6gx+OUhzv1ffykVPxSNYXa3jUOMsU9
4s/KJpcdFmLRU5Pmh88fDqxtd2KaGjQ2ukdq4Hj1k61ikP04X3zE4O7jyNoflRPgdkb+zq0WO8ZV
Ye5xLs75v2M/E2PYj6NdQ0/OKgiSGz9i5s7YS/rxU+Jp/RHL1dg0AtBYTMJwi4mnZF5nlwlhep7Q
1S3Ofxr3+X5OLGD1AjT0aByrF0XLWp3WhTOCRjPoDRzi1Pm5btLVvBVaoG4LnbfxWX9cGRR/CtbD
tX9/R1Jdnr7VhlXMt/MwVG8KpuC03D5Nkmt0ifPJrSc5srtubb5nDQMNekg7KjjqYJgOIesTDVM+
nrWLr7lhpf34uVMBDK7PM8HZIiWextRI14i0mVZkjOwkQxEaOdwNx7uGbTWNcrUThbtWOEaTe/XQ
zowhL9nQzfBOCeNhRRW8XJt0Ck+VF8x5tByFSXTZZlhwO5GJ5J8kyGLrg2Bl1Zh2C+NJUvw7f7rw
lzax2UInQXNrvz01FdEniPgsKohrGQFEJdl4srJNFjc+MAQB5U91+XmrGXDcSDcv02T96W9rBrEb
p7a/JgTeti4CYTANQpvS9wEMF2t6NB46pH03bHuOhmONn692Hi1+zpaPSulzMexgsdJ1ZxwLXTpK
Gx+3WrYnCfz4OjKnt8JLagZaqXY6J1JaZuAFrl0tW21L5PRvkp4HS1d6aof2xdvV2Mxq6z+mz8O4
0qvM27T11ImUStEtjGe71KYjQSXlDwM18vH1ztBXvYB1K7UNkje6gFvrjHh8VtJiSsNJtI0mDBRP
5u1sqjTiV5LWp5AwMZzM4lLtKhWuVnk/v81fDtxinXntSAnep8x6XfwGCOpJr0mqmVSG7BGoxLcU
ueCitZPuJzbuiSBBBaXaU6oblwrAiNPIC9GRUbFKvIiHcwlB8UNGUavA2Hlz6NPSE154Da9Ruok0
maegaGFI9R3JXuPJTnKHOt3Dfhca5dTEhLvm5ntyqYlHaQTxjz7QwuGvHq2Gq4ZeOP13d0NSL5Pn
TbuYZJOFxvF7PeKNjR49sfLH5K4AtXHbmqajyotY+8e/4c3KgEwsXeP7EWLWIueYTtNQgGNUTgTw
wyZkTcoCUe+ER9oeUxgjHJS9F/10NloOdkNyynz14r3FOySZvYJMmtKUO8+Y2E8u+KE/9LycR0g1
33cMZ75+vnppg4OKMeJBebCC61bl3pcbM8u763VY6c6JCRtrwC8JqC2l3T3e5CPggG0SVTVJbvgk
DgyK6nHq29bmV91H0FQ+kVXdLG8aIIBL7I+lBUyS2dDSVMGN7F/Uge4ZygEV5g0My8dCU56abJMM
6IKi42bE86HY3iqsS1MCllX+9bHbDufLm/xcaHWxbAjyvHGuRPP7nfwkb8yyfKrMrLXNpUiiH5SJ
5SlcOkV4+ZKabfr7LS5vlR+kd+vGPfu+ntyTk+SQSb7Sy0EGbsX5Wy6fbq3KskpSb5V1iLy8g25z
vfR18rtPpcerTXpwzc26a8O5CkXDuxeEiCu9w/EspaHyfNqlOsfl9eU6yWmoHtn5MJszOWB17e9S
1/i6g8vPaDKmdyXdZp4dp0of83RlvMvmDVUyRXG1P7fuQoq3iPbtFtO+LEjhyT1oUa6jTCprQBfQ
opJLDRfHytdOqk3q8J3NPD7EUFPzZta0nFvehmX3lJbplts0U49lK1e4JWm249tEzOqU82p27Gwf
897O3lMJBOMZbz3rXvcTE2iuCRJptdn3Hwe5UJv9qVW4rwf5VLlzrGy6jzQEdH6Oz2Xfi1utCb8a
7nqGGkcZM4rW0dn45PkHkl/HJgIdqV+fNkG0W2k71Uor9wWzriuHuMxl7rXOSaXFaBVvP/K/OpVd
GwL6+Mq9mcdT5zpIDCuhb6gXvriOFQfbgWPKDh3DW5PCWO6cITHOluyIH5teOdr1l60ws5DmUjkc
AJ1czc8iu7xTiqYiQtz4VkO/U0otkPA6P+l1to1o4lyddc/qxpPiY9oim4tX/XASFtqpN9C6Yuai
sClFlQhKrbxZJuo8DKly54sJop5951kyeUwSQWfSONUhE4QjW8Ui/iWZN0NhlHsrN1BOFRdhFRda
NlYChgj4e2vkvm71ZSTI03mlTNzUMFCJeVzx2mVD8OuGS7EhEn1V+NrzVTt3D42ipti/36V+vJg5
zzJhskvY/Xb9y4+mvbmLVZzJ+lnrW9darRNgMe0Q1H2erJPN14HN8NTKvAXO0LtLwXa4biKt6q9c
/vr0o9igjp8ni3gZOqP5s1G40baj0P8IN4RQav+BalXPJbm6eRG/kx+17zyi7w5DFs207YXXazJV
6SJn4d/tc+XdLBHZR+Y+q+ScrOKtVFziRWU2fyZqw51RrNuhBjvv4zIsXKqHXunt8LJPSl8u0DHZ
G1eGiOrDWpetjT4A7GHeSh30EQlwq5ndiWTWnboafhQt/0YBdU6OltxSo0xAEDEW+0fXZSOIM6s2
ZIaR+pb/MnEol4rN++d1ZP9Nhw2Zm3LfU5c5oGfvubVRIrRFEsQc4uJ37I4qsN27ARa59ub9/on/
V1JwZFwC97t4Z7WQ5UB+DiWq3YNb6HYxr4qBMqYe+mIrO4bXJi8onjS2HzidMxkLq7Pj/jxgyIoM
8yE6CtnhihlYQ7L9vVERL1/FltcJoyBzpH0xMtDtPevZkrN72lpc4lNLdb/5KjdgT/PXLVqYd2P/
i2AxRb6eOb4c9k3AIbcXs9TxNfOPhdbpJbnxnrAeLPskNaWcSUKFdTUd7GnR3v6ln7dhcGs6CVNZ
RPG9nGHbf5MPpYVK4kY+01k1wMqvhwo6M6FO3FyrQqQqbT5lejYdgewPrs5OKs70hS+BqJEttUl1
uq1lO+XI4CgQtcs7ic5UECVpvQ0uJ8JXoF901rlEmXfe7ujRh5ov39Zfj36hX6llgESC4A2Vqe2N
rLpC08/1STSHgzQKDYkMVlZDgYICIW6PzT9739fT26a6YgDaqFMJhhgmaUI3XheG3Sg3JMncmbE5
voyzyayxPcRM9wZBzBpB6biLnIa8pHEZnS+2Mt6qhZ62X9Q8tVxfEXtCw5BHJY8X93csu4JT5f36
nDHK9Ts9oFN2nng9yzcCkNrjfS6dPpkbHGmgZn9fV1fxVySp1lEDZ7v6xikgLlOdorxO7oxYjPqJ
Q7sZkr3qHivLykf2M/QZVrUoGYNsk9vQM3gbehJ2Q7L3nP0TOJyJjWDRUcqPSXJTO6p5eH/A/sTU
kNFRWPGwELKvu5f2ZtXeD/guSo+4IhO5uuvBBG5c2EHYaA/jzdy+ctdASD3PyPQkb8KBvnnX3w3t
2h6sz8w1Xt7rl6HHLlqzWtTUsk4sG3dIlTgpOL2KypP0p1M5oYFZta+7qvih3sKdzyYadxVYVOzs
/w5jXymGYRz5JNyI5NYvDlSYuT66Y/5VqZWjVaIU7VeGS0Fk7277jzl+EyXq5ZYINjSc6C18zwyi
Npjvk2N99nrhFnifJdtWyg/cncIqULv2ES1Cg2pFGcMarn2Qgtyj7UBDNyDK4r68vCDNZUmXm7Af
mAgdaznJxaxS0gQ15dKVi3nBhU+nQIjDWe4RB44k+ZDbM88N4TSY4fWILn7RP6ufSD4Cq5DINto0
0Hp/BOKbtl1IU+zEesSXowJLJNM1knRCTrtKsdE2S9PB/NPjFrLBDvHKayg1VPCzbU/WGq9GyHAq
fS/2vctw3mV4oUfJkgaQce17ZicoHMv8EHLOC2YTNq9gEG1PHnKbf85NXtEPhfHiokFNGR1ErdWi
Un5aCRdvTK+04kuVSyVatuBnxlWSQV2FJFZt67Oj/msXTV+RtjgAPGX+RwbCtti+n2qPrv9+HLtp
fqL3xVt+8UXtsX4t/5jlnWss3nKFD+O0w/CvGoyZMjH7biQP16gVPh8FwvNtFTJKSs9EQcRAEjoM
d5rlBqugt3+fEAzcrgktf7rUFaax1wUWn5XwIm+yz3v/LgvOaWVSH7fNO3nx/LM0Ydu+1rYjNe75
WjOqb5J5zz8/5q+7yudCByhXI7QBRyksI0F2L/l7GLFaLta2dqV0s/gKXLBfXIPgKT6vW8r/x8st
8ycf8nHvlytvt/HMOEW6Kk3aXk8laOf+vANcZ23t/r+dHuicgKDyZYtLDFSlRy5NAX0+DSbbvpCP
zKIt+mO9ZKmSs2empuDo+gVyNn8TtuZBmTS9GJnkhczIeJ7ltJNeNq+V7jrdOOYl1py+zAXK5f5O
D9WxKLHmDmp4EKXVEye+KnN3dOY3KGegz9ZmciziCaPwP3WiSyyLn2F9t286N4qilJfJ7dGmRZgX
3wwrL/VTleHi/rMRBJdedg3m4aLe356vyjd+MCpUiplChzTzbMTQkbyglScTLtO4NsqULzDWieQY
Wnzeu+CVJbihbnQ2k5rILjFBStDMgiGuQh8mokv8QXzLVlN76ZDhiDwsYoQ/IaOkHB7bR4LXJ668
5kLIp6qANIK8mmdIISpq5CIbfVc3L5LT12S0XV2yxilY6XzsfnARHvBcSiB50AxT/pJwplXyS5x8
UFDcf01AyGdjwiHVq5SqBY03Hz1Vdl41R4q6TdUB8wYo+xYnN73Z4vveNQ86mHeOvxROA3Ldh7YD
sb8NUBkb9rSAfyIiEjNFg0nZQUBOgQiOIVhg5yR2FPZx+SmPYLU8GB4rilZ1VRjiV8sMD/1/mnGu
icN7yub+mRerNAh/8b2MEnoMGQULIlKjyYj14+MGI730KFtJHlVh2+a2mf8F/OR/KR9JI4q/d5PD
uESPNsUQBsNhSLzKCPK4hPrK7/eK8DBHji2klAqbFG47SI8W78cuR4fy6aU4stUQYOR/3QU/QIYB
+lUzyp0LGwFSg898LtFK404EF0bk2ZA683qohE+96y/TLsUbEB7FdPyFwS9e/jmq+FZ5ongoxufu
FpQ3qT7sMgK2HKWqINDtVYGkH63lCswGQrprYgNXBgA9ARGMOE4tY0mJ6abQJBzvDR9G4fAvkdW+
aR5qLv/fxp8Rfeggm6Ak+H5muyeiJP0y4CmA9yJZnsKhyix3CUj5HHU/PP0sxipfbs3Ft7U0rzMT
9QOAuRte2sSsIKJBCvBIofYNwys3SB/ZfUZuaYKX/s5+PL4XbTN9XhaNVSOb6KihoKfxcnQ3EeDp
Xh1dBENmOaXY/0/JIb6qyVqmscHJ49P39O8Ui3967GvmhK+iLeTnQ0yid25rk86YfZ50hNbS/jUn
r5meBLqRsksU5fow2NadfUqzdNex+Z57+st2YU2Incjci64oYJPWBNc9XZ+JNhJ5Mv+9GtnaPYVT
7qnUg+E+uaQdrtKY5M6BBbYNul6gaCEGjLZLjF+zBg3srF8KV27vUsDw/kq9MXlg98LXmWwalad5
l43f1/RPTskbMqGcbOBq0D7zQr3Vii9m4g2UOIC1wJ4aeLFrAnOIBdu01yNEA4Cxy+OoaOCgcIOD
yqHoc98Z0kRkrjGHb/pfNHb1axQ7maCW4VuF5TYcz6mXg2OYAtekTvhwCewbgEMIy79q6qHm990K
wB9KCzcnmxDtjgovqfq1aWeekkw0XPzCy6Z9bYaXMTZ04GlEHuM6FZ8tJMZ2l6qYqMg27QB3gyp7
YVV+jMP6zDaBlz1vyCXt3Zt74HZyiTOUweZOBtl6/GF7a7IMZ5gTQ/NSVQSO5wMVS7CmqAfP3fso
U6vEKQ0WoNPTemvvP2UAwXo0MRILsix8hC8kVsyM7F4BXzJNMwJVPlyjSUdE3GjS2bTJIntcxaPt
51cGdhqE7aFz3zYxvHQwMQ+o5v/2xIehQQTGmTNy7mT+/9+nl1xNvM0wAPowIXVL7MITOFXndTtV
oa7RBZSv3h94gdtwgi0Rnd4ptezdiAJPku9FBdjpTBUbzQeevuPIBOfP+eAw9Fer06ZRHqjaBPlA
0fU/ku5rObFkiQLoFxGB8LzivRUg6YUQNN578/WzShPRo9tXLcHhmKrM7TKTG1cpFoNMXdJaiJTZ
NM8jcV82CLoy/XGgumvCQkjERguOEmSFNfFHB0fzpMoggycgmzAqhA+3Ly2nVmGH85htuS8lhmCA
lqV35bgqPSvZHi6zvAA8sDo8R1BxSEvO5IU34nBR2828OBxh/I8whqYpvS9M90KYc682nUJrUU63
rmnKqCL8SApq0To5JcU+VpI9neQjN0W/d6JK3tbW9I35R/eZF/JREjG0raOdq3efwFg3pJzOvuUz
ijToHwboZB8Vs1y2wfgIl3K8kP3y3LWYsbCr+uUSeZqmnSKtCKOsLLBK1rem+OpSbLAvaSmCGn5y
a6JxJjNsZmHTDfKI08A87+dEI6k5G9jJISAn6Icqto0edBOc8k6Ut8f+akCdKsVlc1VjypRDEQgi
wnOyt4qAo+9F0eF2w++E3xT4BU2yCxp3vjKpJtxK8q+vVL7Qh013UQss2NrkkbyhQjw2PgiVhcRe
y3JYabKhCCAzyE/ChSOrGXgBjqFd/l0Zy2N1eky+6WyaZPRlGUH5VTlTBT+OFs1MNVMwjL5C39ER
/rgqIcCWhbNYHRV5/oOGkeTlXF8WxLPEYdPIFOeQ80zFj+b+3NclS1SYZGRa9PZ1XpE8vwHEysiW
3PgzwC7Lwj2nkc8tSxBY6GCJjoao7lsAc2+6M1zKzbMqa+B3+XF1BgWmuLlWMp/kUXl1rtf5e4Xc
tU5hp1xel6gvFrXZs06O1DmUly5Rsr4vCGUSkgIogUI0jyUgzammnAt4cVRIKKijhofQZlCxFzzx
5atSglGHhLBgk4/rJc1w7PDGs4jm30btCX7nvHO+Xy0WGOETxehvbLi/amOixe2nNYODJl76yVrY
bIlZN5qJ5NIxXEAhEnCZWxmiIIFJsy19aVVbli4D0JkHD3Bl6S4k60CbYnIySY/8TjBVTFRhRF9g
siw0Jfn1Y9EElt9w2QvUe8QOETowgHrVu8dqqdq5kTUC1tqy79DCGDMzDztExO6LcsPV+dRyroKu
i4i3x4UE9DEXSw0zeemkbdIIp41/IIkh32WUKE727Y/gynZTWj6Kp8ET2rmbwTufYE0YZ5lIiEsp
x29dTPckh6ya7HuevHRPPRDETKb1QGCE8PtrnKGvms2nqvvJYnAfkU7smgJIBpJNln1gz4TqOwhT
I4yWViVAImFsDkpnSeFJOFpiGMtxuRa4XOrbv4cVR2npy3ekBe8jEyKBF0bCdOfGa/AldPZ1yvwg
5BxOjVEqRZp0S4QGObdmMfoVLSVr3wpeJ/KU/06XR6aFSDjk/YAGnavbZCnyUfs4l15oGNLJQbz8
bpkD0xDt4D/PC+C/CjKt3Ot8pYBChzwCXg4OhuN8X0fjasAbw018NkgPobgLSYCZTqYTFkCSegJp
+sFiFKKqtwwuIraBitC8SqLgf8v3ejgXwcFepoxog0/bp6YlX7+ZWZdfi+pdmK6u0BTCGmP2Hg2R
zC9CpmvBV2UplTdGJZSw5itxGDKLimS/V5LHcgocsTK8Lh8LuVh0xoQle6k4drqYHRS8rCxHwB4/
Fa0mX9LKWnkAtV/ojdsQhiyIFEdipu6fNSf9p53Ed18CBZLGxfF2t9WL4i0/afRjtfcF0SMrYRhe
FOFz6GVqyUvFfYv+/UqWNnjobYeAMjqPfph5XNj83hzAupoq34r3G3rxWMX/oFRM5ysG+zYhpMQD
KKmU5O+YJ5b6D2xDzyAht0+qzKxMJSdxIDl5DAyhSyCCdzWuYIu/LRQo+VEJGQXsrlqBffsxEPTV
1lJpLTR/Hs4JSVX51WRA/AnaCOMuS3udlBk+bJItYSbF1GxTjIxg0/DtNLwzpBBIZ/Q3JjGb4Ggv
lGMUImF1TKJRvfW9HR38fwgBFX9XOAIDji57am3HImoKq5hsr/LB8VHiYqSL9OV9kp3QA+IfsjRl
tGQFGo6iVKWTA2JVHlzK9Co/JgCX7v04eUeWDmEtlqO8+4FZrPyU+5uEresd5EMJbvBhnA2/LcEv
W3ymyip576ddDDbFV/lolrBA4psRjHW9WtZ8AFPcJLRkArSfVGtokA+VRZdHjKIrJnTkCp8M4VRv
BLtkYUHLZo2dtYZFoRaIccEPCg64mpehSJHjsOzLhhandhV9HwBe2qvFzA7xYXc9Fg/mB5z70X1P
7Nnm2SW5jy0r2Wv9Tu1yKr6WVW8aH5eOMeO0Kt5gs+0kd91MsvU8lw9UZbcgaIMUH9ad16HxcSxu
ZZ9nihJTduwcSN6qOXjqgTCxWEMu2J7K61pYPWvKk1fUnJvqShZrMsQjOqKIzDcXD7EjOe3vU0qQ
u8cHr0fRExmGoMoPowqSyfIryle4sDThRG0hwP7YCiG/myoi06CHQ4bxshD52p8K6QyHjsTMYDZc
XvLLbZMVac1RCt+lkKB3l8G0LgKIJMUei+NVGXg+SPYea7l9+cf3k4lpWz4qznRp8U4Gy/K9+1qO
Vo0oaXl2oLLKNm3Y8eaiLMz8Ud6NK+/eSiUg7/H2nWksyhm3tE17n59GOxl+h8KizKoTq67XeZCR
fK48wqvlfzztjl5VcHuUY/1oddVgcMo0LHMiFuXKFA9ft1Lyx3APD3aXZ/uVQ7Z/XUqU1aXb1wiv
GWT3FOh63fLoMT0XL1/Xc276KKW7V/h6bpT2JdrO/k7DohqvW1PKB+XYoraoGflYtn3eCiGwKzf+
Jjg6NPFzpyJBkqsxsVmotnx3JvuylInknpPdzC3VUz0gf+gXlamhQM6oxKg9A5aRpHNKdHg9+Y3g
FIkIEVOI6nZfoq/CFrafpDqqSudA6Tmhq7W+XJprBde+fbE4BxQmBD69ZpewSP/1AupMx8QJRERf
s/RYAia8qtJRbGPy5/7EpWQDkxMK6tKUa1J7V4hTC1RWwf7utGOxIiQonlifI5eoTs/inB1G0o2k
Kkr8WzTTvafdx00zVbRVmBzGpfUkVSUg5iHG2SXxpRK2jPMN163F1nqsLG+ljfJ6V1bQI/Hs1+j3
VrroBoj2P1rZ32MxO1gOswP1+rH+AGrksj/4msKB/yD3vUSF/5OOvnKebnlbI1DVBluWpclQVc6W
M+1oyYNVPOjQ2jEB/Z1o392gP0yU3tvClqGUP2I9yubjLVZt724jkfChY6GFDqXqorvqLksCXyh2
AwW36H5U5IyUzOj0ws5S2Pkn1JfEsezXOi03CFMK5bFZztoy0/vCt2y4Recnv+wrLUmzw4m3r054
CkO1GcrLxYCd7+yeu1YsPbjODnVrqrOYZYKZzuzY3jRV5XqXkSMFze6s2Ne9hKqUpEytfx1JyxD7
XZldR0qkcnxiizGhTuh/unRsa7giKtPzN4lwJdR/H4HHc1NHm4G1Y9RlmZK1ffuNl/xNXpB2O0Yo
EzXTVAs7IWgkR2iI/qLhkTdEaK4GDE08vSfNQSjzTrmfoM4Rh5TIixgilVMecmyn/ASUoqVz1Oe2
M/R3jSMdTaL2CgRJrLWfQuhz9+9klUErkhOUUMi0HjAQCUmVRGvNP5xzK8lX02A1Yk3BirnTJF5l
hM1j5Cu00m5kEA6W7DrNDJZlowNaqZYZof+Mh83t6tv8YrIZHSowtdyx8M+AAREzNGyR0hnfBPIr
y7RjguLXSMIDvkBWZyBSgXxnust99BPNzUu6rSSyXLR1LgXqSFFaiDTmAm0KH1UcKWLkVrmNxr25
Q/qGTTjkdPWpe3ScyQIArOEjcer4BSq4QqwXr5LRVuDCpeN0P73VDsW1fj+8WbbiuMOPRUpOQS3b
IH2tcNF+QTbknUI/hFBLFSHXYmy5l6RUlbcePdh59Vm6l9JtQMWrFm+HD5NqngsnEI4nsUkx45pk
AR4B1NlWPwJGn/YKj5pGuLtV6JCwMWOQ6fwPylyKzxKBCrWDLvRSZD3JAqKIbRRWGxAFMlraFPrG
VS2Rt/XXJIeu8mGe+tNZPr9O81RXpGAtM4iVTUqAz2SaqW58umitP1e0Yek2JmYzDFyf93gS7ET6
4B53xr66akVru99s2wf9uiApHemqRd7a3OUWc+epEWkkFrn397vN4ugqrqurYZREKNbdwaAetSRe
6z3dShpfNrJgtETZUf8efuOu6uoX0aDVoZuDANB6DIcBKcNpEkEOx+FDZCtEWa+aHwjc5SBp7rEb
Aj/2k+3vvyTj8QN8wqE++o/uru5a1t2mrLCdy+Tmwl5qt9pf3NHjnP8LPnp2VhO0Kqoy2XeLXVzw
VHMxFwt2LKSveY01gjfTlJLmQoLy/s5WOLHHr0Pxksz9225c3Wh3+BS/loueSqnirp5tIHeLz/ar
JzKpmemlWjearsF+oJSYbfoC/kbXRT4x2neVyV1jhNuP9rP5+szUx5Nde13clF666K7/gMLFVele
fuUMDasfSlyv5c3UNlZK1dVOuTTspnTj32ga72fEjcdwWZzPE6PE6FXH/2GWiRkH81f9LGGikv6e
j9G2EQ9zbJHLCinOkbxkq7fKtomDtkM2/83n2eq4pX7OZ1prws7JsrvuxurHQaQDOyX7zeTmj0n2
e3wozI+D4+BRMfXodc1lWvHv5QCb++/ZfncsCOWL9bjnoQPuC7gFmsZ66X+efdFAPhogamRW5jz6
cw3KM+nZ52LggrP/Mj3M9SRdTfSy+MvAYxtZO0lW451IacMh9tFBNdHYPdvJW5EvjPzuUlmMUOVS
LYtXw2ALBsU0MM6BwrwW4n3SyFm6KvW7rxwq62iaPnayI2W64uKHBzv6EyktSWBHwgs/s4VML11I
V4XsodpNPCt8fEc+saVlQdFY1mu6mK6aibQtJwsI1kq05wV6meKrvGwq4EYZyH+bTsDiKEe/PF60
E+f8Hn4CxK5shRgNPKFHCVe0ILQFi8JGHO6uszr2gZp7JZnf86nK2w88D+2dO8zwimgNx+lXUKSB
Br6WTFWLds3kywyuX0lLNCRQV/rKZ5rXLw63vRj9qic4npf0QU3q95rx9ntROMI5TaCeX7+gtR+n
ahjpGBYnI3put98g4zssmsDpTSsCFJ9DZS03MdN6SMOkytinhx+70vlb1JzargTfx1IJ/qPn4MBQ
ClYzH1U5QKXsF/R109L1xWrieIWi/ezm8rIGaSunhTVac3D3qafmVLTIclkmgxFO5lKiBuYetw+R
znvqZ54lv7GvZhRwd9cpUQTeEzJ/ifOrgpn5G1WOaGql5UdgGQ/FM2fLq7qLwXA68e+tClQc97VA
pKqY6VEZrEbPtjtz2/g4Uf5+WcFpH75TvRjrVqYUp5HIlLaEz8wpZTd7fj9Yd1/1VUHp7Sk5TbrL
gXXuoiaACW9+j423o7Kl9Bcm2uT44vS/6WmarrxgnFnaQCVO6egcZmNbh3ALQGByoLj6pETo4Ax7
2alAGlC4bMDM/DakvV7laVrfYQrPsfrxZW71nOWJalpTTczegM1nKDunr2H262na9/3z1tp/X7qy
9WsQTvNrTrVTK1Z8Vx0aBVAcJihVoEZgae9f1KMAcBme0HFpfj8QgVXlXv1oAKxctkOLGr6XLBkq
1xCdJq6p+Zp5DRXKSQO61coGkJIrJZclXjuW6Acnj5bGsb6jRtLNdhKD6O+hB/gCS+7bcWadbSnA
5QdSHE22n3mQ5Mdq+08mJWVO+G//6aOWzo0/TGrTOlajxXvhWcD9oPw+Ny1bZfs0TJUdbGv/CcMl
Cdt/bj9tTw46fB7xMrSjRAZUwh8lgxZ7JOTDDzI4R/cdfiJCpEUUV8XkBScKaUgj/LdllEFP3YF1
gAhSc6UTfwYXlaMyAhsasf8M3M2xGiiGcRn+U0B4l06/N7LTQDrYt2PSVgiPkdSY98PQxjyPf7Fz
lq6fh9a1GmZd3h2X6owFVj3mcXr9brhMwysSMfciX7EiQd8JDGJcBAeJ0Tg9z0OVSUXuONoiQCwU
8ABfdOMvdTZVIFanesQYQfOq1KnyqhqTVT2oTh7DcNWP/9Kl67+TLKh3Q/ZjyzicijoS8uxKZwEb
AhhD/AHo0nYuGtsubIio1x+7eRGPrdRQJlpx+y9aDFqvAwdCHP10opJJelxyJMH506+Pb3H5zE4P
reDQu9CEEVl3fthYf3EJ+k1SnR4KrIp9knPmVeSKtoNurnKbfYyEWleIK/d5EXbAUbAMRtus7n0f
SBoc5Is0Q5r4xhp+XYVcMINkGviGBaTX6sP4pngmGCudatFZorij2QveQn4lSLsEgGKmClIcsaS0
gw0zZryGXupMBsjGOdBYYw9QK8DUwj1MXtoBOH1DclAnJYO6kC2mAdmNY+ViA+kdrn7qXImzkwM4
cpnv1eA6MtJEO+H9xtXVz7K0KAZQfzcg1YCXvsgiI7iMV2lXTZfH/TeZSDfd3eOkMCpfwWgtnOyj
u2qMoAbFzvFl/kou0Y7DKUN/lS4mQYLP7nr4Km3uuVGyFq9ly9+rzurz1IBVrj6PIsMtPd2NwE5Z
IYYeFT/md7qi1relqPicHxrZJilL6TVN9WNtYpc+q/mnsZOfjZW3FK7SXlWT3UODO7fsKNI2559H
SYhfzcvAbfqS9zqarECBTIBPzIagJNrQ0yB83EhPJ9YH1hf9v9x0/A9WaTxrLtsKpkDbLdvqZiac
JeD7s+Mk9JyBSNjyoNqamW7lvGtaAbqfxxEcCZQbXmLTlMJyrY8/Re9FTXtxbXZl4FSdsF4rLiQH
p5D51xHZriHPaoDBpHVvMa68QDLmdeSiPsV1vm6dkYLNLUjhGP5IZ88t68/hx9xV0U72Tp/pfVlO
2Tm3+XwPP2iX6NudSN/MGrGeXxOf/R7jn9tdYSv7qrD6TJfT5S0v2TKf+ChsfJbfrQWgFo2Hz9GL
3arPNIFNSFbQRcr/SJJylyEL5iqyKAp9GzlfwuGF45clCOwnKJWU9JNP3knmSO35mJCQLxL3g8NM
6+Jzvi/vTJQ2umZmrMUP7OQ+j07381R/TJ+omp2uP8pQlPl6mIkXH6VbSZ5BsinqTXROMTI0I6lr
eoYU/q/pbSqzXdn087SldNe/IY/g3XPXfyY+b8Ym/AtWqLOnsAEwWukRq54drW/mc9E8V1L/rhUS
pbxW2R/pDNYMWTsd0IGhN1CJwyN395HkotTg02bH3pk/x6XXN0rosC6Ge2IxyFQh4rUVSNUCLsLz
+RlSLmOWgGx9102PrBHNVdcWU1nUM79/c2OunxliwPmDFQ4HKFp9AG7BT0SsLzM6bIZHwG9abPff
fjiLj2hrq6cWV5817+rDiPvDgiw7GPeQXmBnTFrn00K5WpN159hZVMSV3Z4YH4VOgFrDtmf4vGQd
jkwp9vCHTDD/3mbYvHEHtD9JSLnp0rQathwu3OPuoYgfarvAs6EwRtBRrOF90rlHgRuB/wIxXT/y
wKRskdj1NtvVXk2q4YtoSLvNIlibF/Xnv8TsGUdQkZBEbWlved35eOOBx44GjP4dxgVdjOuWn2C6
m5A93mqh338L032U+UdpE0hRZRRvZ9/xK69bbEqfDJHkxp10lDoxyTxkzyBgwbk53ciFeODBrpTe
iF9jFwt00bw+g0usKoQszNULK66TcBWZVV5/SScOGmjAQ096U/FYXf0SgpaUR3clIB/fokAx+8Go
lXgU4iEV90vlx5JWVsqdNVIlFbBgutQzDHG8mqch+kq1SELGG2g5LFOg7evRV/A/qUrPyyLFil2X
tp+r5PSbuJR4JtVF7ISUEr+kNTjRRbx8bxBiiDwu2qheygjDWIOF8rprLKfBMr3+WkfCcGCCQPj5
Qo/0ddHa0YPSBhMisJl+2NYBtfwwqI/kdBGrLbPlY4MvxqTCZijIWAQp12SCygnGv3iVXS/Kvn3+
TAVvDutez1GQSDsm92EqFQLzqJWGoQTDbpEu4ZVVLxypsVDGBPJjaB7zrgDCObH5xgxb7xMfmalh
o/49dgxDOd7/d1Ehg19BjoSdFNL7GQv/ClXinBZn7H3ZT9IKArMi5sK3Tr/vqu0UubzrCpX7DTp6
1ecvTUj2y+9hEiWREgV5OuQFesDcGpnfKwMEWkgA/kl5JcFLQpgaJD3N4BtC2Juc+2xwny1aUUqW
wzxRFqZ6ONTH+JpUOsDbVfpOYV8bpaZd5VbeuEd2v1LNlcacS0rjZFC3/D/QkT4XzrKuEUWDhEgZ
V3xop8JOfR2C0QMSpaEcz7Q9mR8sO5WbTMt3T4hnUgIobkIwA3LYtATJt0/k/rIvZVAsQnvfV30I
6bRA25uCGtUXf5XoXKEZNv5SJ1QJokClzrMqrEnOcJvBIlZ617MtMQsDIs1EJ0vbByBcNe+jABYn
HW7hYGAKGeetEIuV4P/IDURpcEZ4xnddrGD79Az6ttcgOVHHwNIYUb9PiSDbIDqEe3Ygn9jtWGe1
LqRM6S0kAOxWzPJYLqH0Tt4LGs93Ad3aOjUh081bed+OTODgDuxct0jD4VONE2FUTRQZQgRVVRGG
I3Rp1UQd2DivdZqQ8B8RemfRjPcWzWvdxrJq+l4gIhdN4DfQm6NeH4E7C0g7zHwfzaEgFEYexuq1
JiazkW4+rfDP2rN3Ceb+cSXaTvQ3/Fse21PhQbnSWEGBWCpFuTTjmq6af01vCwnKOyEzyWa2GTsV
/EDgELy11z1diqvGrnEfF7EGh0ainWlHmpn2xzK/bG0aYmsaC775z/PvdZicp7zXMFlb9kQLrzr7
3zUT2DwxTQodaK+ww8H0llfIRKRGJIu29ac2aprls1WptmJfy9ZYKm5/X0kQiFW3YmKi+UXjWTNi
h71yYeM71pUqyV665Up8tOxkD+Ogq0sv8+EjbRpLLB2Cs3+vHVRUXu063DUyMFkSnqp9VfSmPrf7
buFf9ufcTfkNFdTBLguJrKFduWQ38uMc9hYzqh1F6BEl/BfZhgbfzOQhKJ4YjNmWrpN0C7j/6rx7
uy9HiBXIKnEXM+POwkyjnu3mXl8lcpuB8qt5GGw868n6tn92AzbTEzHY6i1RCYJaaLcL4+8AmfO2
0JxM0teQFCBA6jG4t4kPoO4ormMmeDHCrYxs/5EQ4Pam/1xDfGRr9X2Dksj2S9NC2Skw7z1Cb5PB
eviQ1X5J4T4u+G09aZc515AiOiWVIZab6sKAFRNjRk+Jm4o3VIzPYb9B39jIfPb7aFX+6K2FOkie
lO5QuSB6gv2F7cvT42WBS+3lNPSXmx/1iCANMPzoOkr3kj36g+vkY/QebX6uE3EoEjmTk0MX4ysI
xXv+HRFKhpTLA3v6SQcPcSvSFkUIlzWQIDhhzez81MMD3Q2p4xNUPn4K+ucrjcnrsHYF+YV0n/hX
BDRLNs0hjeX4w1GspsBO394hr3mXCN0TgENLYPDzP6siun9DYoc0tX/H7/X03L79+FDZ0rkTLz0b
XleWkr2kaorAMGjR9ate+zPbfsxvc39l9gyt27XBg0jUMZQtqo3eVoNNOvaXnklb9/X+2rXeUCPO
Xq2bpTg636kEzg0b4+33xFuuyzz9as0Jpeg9Nz35rrdfO9b2m2V4iGkAZWg0Dd5QHf6+fjNCY44O
J+ya8uEpGrQWqVxJWjMVEyYJPzUOgQo0LPamW+gV7W3mVgR9HiFv5y/4FFcRelAGAoJwYUQcQ6rt
WEgPlWBgL5SKCjwj6BYlmy449ySWRIe3X9OnzXHdrou70ftRZp493iv7RS0u6bgG9bkTbt6DMhYM
NCbNREH2MpUEbdPPSsXV36su5WnPs2Ylfi2NVBIkLJP5o5Ti1/K8b4oHABeldoQDlnJqxUWcnCQy
/ce7GpwHH42VgPFMP3KpnUxBRZyTpJ5r6zNSmuPQzEf6RWNW33Feg+JrV8i+gqHwbKy5AJCjzCA7
f15aobg9je16pRArOGn7f2nuZtDBaQjI9ycqBuFF1pv/+DI5dHvL371Em083Yub7ubS3AF2LICL7
sTpx+89oRSkiyRwXq4HyMMi1eeva6G3BH7mrWIvlpWgCi3R0ldlKWN+psFmzU4iZyl3mx0byy/VR
gd7PxZPxoHyOixC9TwweJGxUC8Lp44WVuPWOWJk3zFWk0a0grU+0L5UT4Rx5Ae4/80uxLZh1pZ8J
Tm/5VkO3gfpNdNYXA24ARVosZSJCwCQhaWN5tOuctPwe6zCe4d4/tuOFNOW6Smg9fTTVQrFfKeQM
aSDlOvmxsuUm7AIM8v4bChf5MmRn/49SSzW2/Af2wFqgFnclk7Y8Pm6qCujjfC36kSANDd6fMX0U
T8v+H+nAAqPTSakpSKQ2IUt1U1cfrf+N52uJZEVv5GZNL8rSUd24i78R814YpPQtgsubel3K8aWV
nHjanMnqAXpL9qS1nakz1R4O25+LiantS/fRIgXVx3gzFZdyHlLl83qgiPLTdVOO0yOKgg9OIkku
PxlAGnQ/CHnUebmYo3yalSBuAR8w8ApOEURJG7PtjEFWT7pxxbosjNr2m0wmjo7uZkevwYWdN9yE
EQG6d5NBpbsUva9mYuH2eYSoXH2A1ohaFkq4ZMKMo5vn78alFSZxkG/pLj5Gci5sKRm9vEF+Ik3u
QYJ7/3QW/LgTfBOIIZxPrfVtSJdbCLgroZ2+jMXqWjzEa5traew57CWZDo/m1IB980cOMiN20vkg
3BEdOniG3GPXRojvpRdCYkJXlBhavn4taFDnVbR5PhcsGtfkTD9g8bIOhRLv+169Ax3FQgUcEc6F
9HpPaaXTfV9QW8FNpISGNlbA6vfpJq1ewk/heN5eNyzgsHGBBRseRxj3s6BGd+0dSghMGPNAhggc
3YAdwRJtLV4m+IJChqjV1I3lYMOKSB+RhScU9neLRfNqvrvbOsxVNcjCDdBUHPKAhgIV+BWb+Rvl
TLZOwTMKd8dHuEdIXO7tc98/xGbZSbL+/FyI47n3XbR7P9r04Bx+guix+2oeurfmvZ0dxcOeN3iy
fOeo5AbviZbQ1rz5+ZNIPGanwWsmTGV2mN1EK4kPr4Iv/87gS9yUTcbXud4lNvSFrQLs3HPjaEqD
oNrnN2Pe5uKM/HjSXr/p4Njyz5brc6zghLgoNi+c9CqMbdSI/A+LoxhTNVuSq7n/Z/jMcCziYfnP
5roOqspxV2cw7oI8/W+4MF++ENz/ugbrTnS46cXmXvy9Ldl4uVTtHhofj7uTr/UxEvud5e8v+Et8
UQ6I5ztE+y0ypiEWze0Qgq2Z3pJu2BaS1eWptgPsZ7uL7TRFAhfvxrMmMZaP8fDMsOyYoamDV2Gs
HpUkwcH0umzdjSALNWgixOllXqqCPKdQ45gYiiW1jprLG+5044ex/BHDuuglqf9S66EJmgt6EDM4
3r3Fq8b3ER95nt6TTTNuDsOrtiUuWfw8KVcivXX/MXi1bmD8g77kMTwKUVrV44V7m+WkZQk0iehO
8RY+/aaXnh568YbcHYSe5WGWrnvuH5YL6rhJfGIZV+zRyvK0hoCoTABBlY4XgMFCt7Opqf3UQ9xD
fsQB2cLbijJ4lppJeXUf7SAzvpMc+Uk7hJrSVAoJoPwfIZc6swhjiy1Ej15skPldEst37prTl7ZX
l3X/tL3Y6MExT5wren66GUbIWpbhW+kvURVuF4E1CDJQgWfQt20WlBH36kpekUwoy8xZGJJvuZfc
fO4ld4mv7h6PI0jb12vDUJzPxPDaufzcumMxYNewia26VGxgo2PfAuqPZ8/kOOaDQWp2jofkeoWL
pcZWHPlbwmKrMBUZ/LIW6K40UetophE1LAxkwG4rvb3ukSfIYf07/hsPPcq0dIlZyFp+1bKue+ej
nvr1NEl2AZR4JG7D86c6y9q66J0bVhzQCCqal9CHNhxoekTbq4umbvvADFqNUE5W8Kn7ffsZ/3qb
GvLKJwmWw2r1nK4VdmFroo1j7jWhz0pUiP2wIC8MeKWtsKA5pSdWX7EIP2ZgpQUF2SuUyWbWYM++
u0ekN1MwvFvY7No4FPl4BaNXfiL1RSYfXIFhilvRaz+DpjmfgvPFKmdDcG8WcWEO0st1NYUjNyNd
aTQfk3d9KKQ5kR/55wNwZ85biPv04oo0776rBwb/GgqbbeP5tfjN9pV4GLDfj2m2wbGKQn7p0H+V
KCYkOWSf4fr1x2dav02V280PSl284yufbquWDnOs4JsMBIa/QL1SrYu3hLmbdqAB58DiB81FDUXe
mllB6iWnNp+Qe6boeDJh54/P/JUPq71P5LYymMk2myv78rqwNYlbl5/KP3RUFmI772d2mJ3FyOpU
SeLy4Ugn6bWY1tyR+uhY2Am+oweYRQqpcf4g+BdFDSzFMnBByRJ+hKSXGJ4JDvDznO2I6uvp4Xt4
7j2HoOe9/Wzoy/2dfxDTzjf/0m6RTqhbubx/I9SscjiNzBruqT9W+XOPVZJeHkoiCYl6hSH5mr8e
RRvmn/q7yYVd9SdNJyG6FkOtsPg7Jx+zGyb1mk+od76ePhfjoSGfw6VJQjDemfO3mi7MI7Vm2ZFx
MzQ309P345o/grJtcVgsC7AtDkDgcl1zcegH11qseIQ/Ig0ZIJNW3NzrI38yo7Z3Im4bxb8f+DN5
QfNQ6dokuptH4TxdvHI8Wvd9/vqdYUfzYLVpfz7+uV+ivd3oMHmMHqPzbO8hbj51vc23L4Or6lA3
97PtjifH5nW2B3Lkd+1o/TVyKV/eLCgBHuGuOE18xxEsF+E0RMUCZKBL+TtYM1O8jAsP0yKjf5de
4LTUTnpBthKKMUvdv53O3Fql6jdxof70pASjbZSqTQ4/j/kxb+KGSjubqsg0oTSAVNGX4LE93F8+
MF30+WssIPVSzErSexbspMose8g7xhEZkpFstdfQDIj2f9je19OnpLe/AZeMhZfh2cOdCb49K4Ao
gnM8YGue7Ot0PPO0CB+4iqv8+wspjbd9MuRpFuchBOiVI8pBuDndP7oER0e/4PECxK4bUFkLkcX0
rjj6q6wAdxbWTFdDmVmGBthfNGSWaYiso7Wtq4M0IQnPHjVSNkw88zLnL9csSnJlou0L3w69i8dx
8dQc/oqW93A/0I/QBVOGLQzR0IY8ulRW1hqLmLAgGUI+quf8Y1E4cYvRhlrpfXMVqjHtt61BB/zr
jG6rz068GvKBnx1RC3vkvVQIUU0MnNO7X08SDCg/82KHoiY9UU2Ni16Zlivbv829EzumJYqg4/79
6r7b8XaUq+I1txlZka2wgswwBXAuLg9/V6ebV8anozAF2r5EBj/mei8oNGs1X5wm7D51yLe5M/oA
rqo1G2TXicHFOC9ncfwTb6f7737i5/j1nLoxYrAh66CfA3y6xX7PD85O5+x6UzsWXNZo62/9zAti
iFJDyaUyOJdAeuJkOvIrrtkZ764ZO5alte53ZtV355GRxNJhAQ9aj+GhmOj+KdXg05xPbohISSVM
XHaZp0+GkIatdLWp2llsSRARCS22NktOKd6QvaCmfYfqqC6nST2arsgkBBQKlYtbN6Qw6OxToRV9
ATxKF5KybH8pzGnRUyvavnRRNlJ1mm55ptO6wal4fkaKLYL5dAcos51ePZJiWQfCYMxpvxlKr6dB
f1NH8apsa3o4PYStWFeZbq8/b0O7NI47Ml21VKXrDp7H3MrE8N4gYVMg/nv9bNub2c1EB2rPZRsD
efqo2+IpMOVzMl3U1Voi3EFDbCgAI+EP6/b7XE5yHVHh692D6ldHfOtGTWrI7z9ZvIO1TM3MZdKV
nKiwJpzQjLSTI8XGdXKYcYEl+GfWbYIKnNwoXj/NJOMsiiq950TM4uwUJtr0+caW/Xfd/50x5BW2
7Y/RffKuI7sDIgDYsUxInTQCs7KpPJSWqZyZpw9zDFKBGdm1gmn08HtvbD+XnXVnf6lcG8vPXU8U
blUWDNCJFEAL8qxmZsxRSgl94D4w8GAd+aNjGFh0ppMwRGRTcS2yYjEDik1eXX/34t2oEJv8wgjQ
eJEyvm9Gd0zGcivdgoxyUETKnaOxwIPzRPhxS9751UvJy1vLf88RpK8nN9Nk2VD+YvE7yajRybXY
ufjsPbvL0eaRC38EL27L51d+9xXZQoI358o2UdpEykTCu4F6FujdTBquoFKVUuoM74KTHBvHXF5c
FSOZ0rrNUf/QyLgkrOI5OQ59t5ArcPvhMzwV932ifQwepUBqUY0OfOK44b7KWCGTP9upHFwFtN++
2hPDxD4JRAp7edrDXXEN+2QvrMkqQvfo+P8pEp2//2EO04f9hax3LZmI30SHlq0Ltbq1nqtCKnAR
DIreSoxgqrPkmL7ML9dyJlClPnxGcWqsDVT8Xrsqgrrn+qIpFr96K62Vf914k2EuHnTSmOVkbyx7
kvuoda2f65lqqoM7eL+MJwjZEenWuJGqfpCVKjha+wopfycYASDX6SYsOrxYXB3N1sfXNQG6/Di5
pq74yt5xal6PAmtvqpI2q9GpKV+lmuBq8cAqbeiM6uMO+DeIKBgxDwMOrtAUcMfcaVN2vzYI0Oll
qDQmbA6NpD1N9OC+4LwmjVL3IDmTswiltH41sZRXuuNkvlZ5iyABwjMbGmwSknQlXgEt8ecc9SaH
mgU0XdnVMrOMVHhW9nHp0Yx7SOJ1qQjbaXxVSPzKBLAhrAohG9KabbXG6lSiszhOQwfHPwiDNkIm
03mJbBAcVXk0X+QedfiLZNT6JQyYBH6HzyrSJIcCCpNtDeldqPjqkqpLtn4y5J8nMbnNpm9IWTMr
Yzhl8oA+I5d8BY2DZm7PmwrY75wYwjRg9WC29ZHQCkGswqfJvgAzl1UmsStY5xZ/+H3W+QmR4bg6
3ItnzGSbMAUl2yIIYE3oiFHANi/kC2/KRC0jGMSyFL1XEoapqWXNGJJllN8+G/QEZASr5mLgPjkW
L8wOn2vSAiPvvrFYWQ1AMn+cUMB8H8BKqlY3wezeP8hWFT5sN1wac0SWF2nfC9mpjcG68yg+fukf
JNaK4irAVpZFu3V6elwWcaXHRkJiUPnYIbjq3Mm6oGHPKnQJIFXUpG8F4QkqE8Nj3GLJJpPoqlKi
P2dxOn86u0d3/3Vh1w9zUkmYh8sObjIzfw0ztbGI5Ne+uA29H0eE+EbYlNSWe1b+qE3FC+OHeq95
8EsueoAZiaHEdamwjQlAtGHr0l9ewH+moQCjU+xPBt2af9LYVNbfb+nDBHadfduS0v0zFTAFnWbL
/0i6r+VEki0KoF9EBN68iiq8l1qGF0IC4b2Hr5+Vmrg9czVqGajKyjxnn23oby3VXJKfuA3ExcKF
ad8Y6ZpI6Jc70AQYV2C8cQhraisFb3yH6SuGFnY414nDcNst/ABj2zdRLiemX39f5+CEbmWgz+Ug
2fT6EmMDBgXbTQyNM7vFnyr1OX+7fy5n/BGeFTzRDa/KunImMKaxqPmw8mRp06N7luCDJiwHyuPT
H6pUI1VuBESXUxk/YHoVLCXrytrLMXG/VMG6liHMkb95N/hYb4a7BtHxOj6/lpqaYXtZ0/pdyKDa
439y9pXuG9QVji9c7eYidiE+3Of95IYwFm5OuPK3oLof9U/vxLKsG3W9gqLGLD8hjc8wXnCiTRzW
EBwwylVJAELDRg7Pncy42QID42Ay9MNKq7sZurKPsmYb/+fD4D6cBqvGLEYGM0PYV7A1nNG2wXy0
l+D9VpxkOumeHPSC54sFNwHTP2bGoMuZaad5a30egYM8nctuIRi8p5q87ZvX8CHMlV+2L5p3jXzZ
w32s/j2bhNEmFC/4Wc1TCHY6mWBXC/GoluukJ/mJcqECgxUX/61KOvdmzaD2X+LhKYwe35y8JdQB
eWvQg8Qn34FZM/UWMBPQ/6KavJPl4MGpiwTPp95upwDE2oD+XUTJ0iJagNld+YbuCWK5OQiZ2MFz
WaKXOmIBbzeqmCAfj91sMzacfu8BH6bFHpqy8qTqUwFy/lAQcpMhdCAcYGEUlRbRszcvDdJ97hoN
3PhAre1qL3g2FaXsQB5rzHejYoN14AS6B9c/B+tfOUQwkVPI3AFvDm/fx8lJPxhdBlz/O6BzhRzK
mA6wcqsmw0DpPkEj0dOBPTB36+n4/LYqcn4tjJWLp/dz0CqUGHqtK0nGDrMIHVrN1+aWXtfizAoh
xVs5fa/43yeJ3rt6lY9rN9s/R2pbONIZM6wqQSB+fGPKbohwCGI0HDUIoakVe8VW/j2Iaea9eyR9
NXAurVcTMwy6SuIz+b3s0RWGRKb15IbzFcMgkVfseb4ybCrzN3siJxz3V3VZ1wU0r119uIdBraeI
m8W3NBVXeCyYCDi0cJmwc7aabxawZRQ2yTfG+QpK9Lo/i4bo+mHsCYebNSxLenqj159l6kWeagqD
xyEkfNmHnkVwct4q3AfBv6EtKWpU+Ng0wmVWqP4D9T06eV7NsdUUFKdpjJ2vQ2feC68daaMwRia9
48Ai/kxBOp1nPRB63J6zd2HvSP04JNEoVVSbNu2qYfGqcTS2ctj1lVqGNLrndsaCMLLYx5t/3ifj
BBsaaLmBJZQhxQ/v2aZR9tCma6aAf6Y6oyk0zboeM0Zo3IuBviXaNoZAu1KKZ28i4I1F1Cr1dsds
es4rtHznW+oVzQK/MnKAhCgHzDsfIk+xOfy3aZz4ckh8V6z+EUB9r3OGxYVL8Gy6tESjHm6cM/LA
ECcrfKJLudcuqUAc7oGaEa5fMHdkFPiRq5H6hju26YfgB6YcEbbxcNMofMAMgxWSGCaTmxaNdHjY
rbA/ek/W6md/3QnPuZFCIBMFhctdBUeecIoPtD0svGbcalJ823Xd/ezIX2dlP0X3yiGExCdenYpR
sb9GrlUObSfUYAZpM3NjJs3jXDbeTYtSaFbv27WnmlN31/mWds7cW2ykOuYdUcpDHzxFhqdvPfp8
grkzBZnDkYLdtih3fRRsmkqtZgRgaR0NSgyudoUKFjef6wo2XrDe5eD76YgeJVr62TNmFryAhOD4
iew1vlYSTQ3mvJWiCiJfMYaWy1HJ9sO7vbgBAf8f9TXzh/cVq67aY1pA8OjoWAzOnxwuw2HtVB6Y
sd8jwH9V2Vjse8g58rLh79uEdu+J1N8Dr9LYlOnixFycBjmSSCwCeB5LUuOL+8/1Q/GkLlLDyGP2
1D1+Cx+H/o0iejdcR2D8XcgMRpgPDt+mu83k7zM4LNzfShWH7r63nni2jl+eG1z3ZuFjdw8/LDQX
3nMFESaVqYVi7RWIXOztf5A1wsECvXfWxjfbHB+QsEzBPhHChI/DP6mP2797nTh5EWhgohlc2YvN
ac1iPe2G2Kw6quEZCrPVbbz3T7xp4/5qhq4UqfPIVhcYio/6iTRuurOUBc6imXarOcGQh70rFRhk
0+tfJyj8LYeuQ9Ux3ApV0Eivnw7/VLNtYPJqumzdK/O3MPQvsbgofpss7rVIxe9cLXUg0Wbt3w3c
EC8lofZPfWBu2BY8Fs5XcGk18SGCwGEG04fgGh9sKeH/tvnAs3rqaUORK+CD46dx6qYGMgknoWGo
34iO9y1PIyjCccvwaKQp2LTuiUj2YzFMCHMfoQFG9miiE1jE4XXaxDPVTWBkwenC+EusQeotWw7n
jeM/XDrJ8rJSs7HN7wbxNxLlgMtaDdIoWxpCGcT4RPCxZI5lJRA697Id3KvX3A/IODp0Du6K+ZLF
qIFRfBk73KN1jw31KQLfcCQIfgRgFSAeDGP+56FVDTkrvLnNpFHhcSvmHlNbrPNrvH7zEP2hKIK9
NzRP7ArNysBnfKoEjt0CggfEJh48n4KoBJQH4HZMh5TyxuUPEMq2R214qPRyyP36M/MGPy68XUbB
nfwG2NFSYwgwwOLl9w2Gn//jChkQIX6Q+2XEibPOi/P+tQBpJl/4ko8eEcw501u2b6v+LfWvOCha
Up01//F79ZlV2VT3jLK62/acDrI56swbJW53I+EK/WWxlRL+0SvUR4OUgKRCfGviXcy683apB989
mRQEaDW9b8DLbxx8HSCNdWOB84D7s47Ts9bekFp39bPo5n8O8HVj91QAjFNoQ89qSfsuaxbkxfUO
hfeXgO55pzL2c9LNZSOVI5WKnsPMb7p5rUJ9z8NrNd2EYOfyL/dh8tQ5NamAsB9u6XrA8bYAoBS4
RcPZhzMzi94uWAPE60I9dWRVSSKXq++SbECilXzWDmtDKGa+b6MF263edTV2sFGfTLObwFdDRsQS
uNFsVU7NTP3UyBnZZrqHZqkHlGPLtmteEy+jztLbaWR39Us6XnRdmkSunB1A3ue/s+6ynWxuUDT6
m24+V93iDM4xWMpzV4rl9pJjAVOuVVzsFAuKpfa8kWRjs5LB6ewxdoG+F35LSDztm0Yv+VK41Q0c
ju20/PcXFJa0IlVF334Q2RkbdU+Gg2yK0nDMFEJQsW+deY/wWjQiHE5OkDd0zk31eKytUrpQmC25
VsJGZQ4ABwnTIzaQ5j+0dkdXwHVUwX8uRuWMbpjVaSc7MOSx/DBu0s1DCSBUvrf3bXfd3T+Xl6XY
jb629zPuepXyZllZC/p+WRi82l1tQeYT18qy73Ls2ymayVpeV5UgfBfeqpPFzJdDLqopOtwq3h8d
4oVAP/tyaW7yjeJgabfi0sMZQ3yH1UgX3AAop7q57vreSWxNkOctnSZhXDGEbcVMKVv/I65Pm++2
eUlWr64V9bzHkNVgb9d80DMWKpn6/V4FVZubnNmH24GNRS71TH1eiIulyLOQ8WXhNqSy0QkZacfY
ovJg4z3Y8l1seAdsJ9snVNCI4O24rmBwMdo3rX0Ycez+rnCmy8GNi1tiFltvxVtEhef4NVI3IBgV
w1GsGD0xT7lpKkOWDKfcqR3D0Ew17rzBA7sGThe0Fpn9WoVE8WdV8hqBFxBwJcSp88/lzTXKFUOr
x5e/SW/Uf06evb21iXDMG2C8JCynmNNbrnHJjLVv30FC9Riq/2ZDZVWF6q/Rdn7w1qzfOqMplGc9
QWm7qUKMNWc1B1CyMes4tx83mdLsO2F9Sp6RM4WNeNkYwrjytq2qvw+nCkXXWp4pEycDejzGEAid
6sLBxdLts3GiUN157LuldNk0pRivjAycvHHiXt3+Ck1INm1Tz69EK6OoI2VNgy06Kya5HJk54v6c
UuXclzeYn1euX/DzcIvaHj5zn/0qpDJYsevyYzBqu5L30Kvpu7Shp4ExjPd0MYCr757xIeDKs8EV
s/Tt1t4Nz+5rA9sp/a/0UfwFPbvWDoH5IvpLLit+HzVXCt/v9PcdjSGQtHUZcBN/qsW+I2DxThqK
GIi6YrTrKDe/Tt6i0ShEIp8axJzJPrX0X1r2+dNQxaY0Pr0bGpuhj6pBxr19O7wf4bw7BL5r/dg7
97K0UaYB75c+y8t/5vLHYgA/PXaGoj97wPQeE3qpyMY4CH+6fNzsKzHD4/yv1nw9DkmDnNffHLDv
F6fbaCrDgF+4ts1RDvb0ZnNgd+fkwhVLC+64izMz9EB5Mz7QLok+r2dxKAez72S/4Ez3/kphxmeU
M2+Z49pKbKPZoYcP+pPuU5++OQZ9aWodaAGL9+sYZW31eBFvnpJbYye6dzfT2bs+DzfO2ZnOR+ZB
tiUOl2Zp/J8TQe4/yXfuhr/lPJ3tKKYVNk7qLBSX8UVstMYt25OOk5mYqphIhYWSmyD/7OP0AzXv
NYwcWbRvK8nOrumJyNQXOq8vp0KaXfkjKuhXBqNtROWLLs+3uyT6JL7PYnS63ZRwIb+ppjexQhbP
3fv1imbR7vGSH5pI/b2T/L97N9GyMH8u9spOsvPsXhpByhvWvadagzvzELiOjxfVXH37tRuQay7M
OWYd18RmFlr4wA54mmmpzsVMiaJi1z4m52ctCjUyYAomTXeiR3SalA7czesXXoVWGeAZ833mq5t3
wj3Ti+Xn8WtTu7/eaULV/b7w8ZcDhPk2+rP7tCzVLFJ5Ft9XGt1SGG5ZjsHLSX74h7I6T0RVVNzC
4OBtaDkmZWDzRXNVO5+qMxEAGkjutJ3ELOxr80Sj1F32CoP567bLgWX+atCgbZTKIyWyLZQ3ROqy
GDJuDpY+/r+YEZ9DXcQsCFjKvHDV9z0XprgqAz9Fiwi1BsuqIIPfWi5wyP6a1KqUP/1r0hCnT9Ki
rq0I+5Vly9Sb0srl0QqRa0qcRO3j3B0QLu9Gd9dSsY8aSF9Zrum9Uhdzww6l3uTNMasg8QFADJjQ
fxqqW9gU+ihnOVrIBrzcnmhEMxsAw3BdRKhQtgLECtGd3Y76sFso1AyCN3hpxCyFQz+jO3rGPsZ3
papYdPJsjPx98dvUpiG12Y87dALoiTb6h2dgwzwwMmwu5On2to4YJmBp47CvwLpgV3u9HcWRtENi
AlW8Jgi1pxgYhIUdHd/td/uKxfOYldOuJtZOe0s+9ssvBQvya/Ob/Vr8bpTiOm3W53yi9AeSLT5K
au3kP60Bapie5R5YjLQU2H3HySoXYoj3/HyafrQhCqbQihPXXTpZFbZusHfs3Se2RERBr329iJ8j
fKH1+NpD4HQdIUrepWyOd4AB4HeaneanlCcP4NOh7FQs8owIPBpVOuTIzbuHSDldbUEG2EkXV9hU
crnYzCxw9dYVl3tuuq5f03IqfrPCd8rgxIWkLePgGZZJOc8x3a6F4HGLC7m6dYU+/oPqBJdBc39q
y/DVC40tE6/fmykLd7drlWkw+dbx67aojd6fb26Ce/KsO2nBxd4+ElAGH+LHBU/70dxEDtByzBQv
0lfuni/7N1gBEmTu2DbS9O7x1lRsnj2Yld2WbOh4iTeFii7IIHYkpGIbIw/5GhsMNfr2z2DAQ70p
GG5zMQWhISofExXUIZfHpQRFzwKR7xOZnCawZdc4NfAYdkwEtlFJeMSFuKdyaO4choteIlFd36uF
BRe2+mpTzSFx2YupeRTqfyUwDT3qiibkeI2zucZxUd1cKmfLoxSt8zUZBnNUiFHreq/YnHeLkCRQ
OMYqx+AaLpso+c1Am6weBWN5jVb+9ndeeDmpE1WWKCyGmwA4z0Lg2I0PLLGT9Qer/uzkwFIr2bvd
m6dj/5D9zcrXyJZvbznIw+B2fbnQXGt7s+XLBB8HHwUPJkkkCq+/167P6jE0Exnp7PPaxpbEVZGW
ETmMszbY+VcIMQaFKbojJHUL5vsuj63+QVStsLxUZsva0159qWd1F5N0Mm4+Soi2raMw0F1jwbpg
9emanE7NwrWmVVKgzEHyOqO/0nS9q2zv1Y2JOVRaU1xqplftwp+bM3pK5isLH7pXUzeEI4yOl/u/
ay46ZkNBfzlWs+plZBIuPTYu5SZuQGCkGPvfdhRbTV1d6Mnclx8RuQ95mT/yxZSE46TRJ3j0Mw15
hufKBIHjbQPHFy6tkJdP8EfqF1X6Rcr9Pns/kjWNykU0gmykwPVvHhfpY0v7cwAiOqadftPdu0KG
WWLj9nh5bGJJXEzGNVpMR/dltu65RIXOK/yB6K3qbNf3p3rh8Xo91fOjji0UG7M0eimE0X3VNpA6
x6NnnH0XQcJ4/7KuFUEQSvl1zanCMMLIaMYk4xFyHYryp2/ykqr3Qu1+N6OPtnbvVDW00ezmmcSv
GpdR7CVosg/ogIXokm6waBg9hsZVt1Q1YWtP1vBDn6f6iPfwTvMaSZ8YOdKodLNxQY6gTgnJrliH
ZmmK0v3z+PlagOb0D/OKm4Ajxjxi9ozUjOwjLh/iOS4fBwjqr3shKzyazKJEfdZdwJHwsbO14++q
om3V22wbZ0Yx82Ep8TKdVRbd5M90X826sbwTXnHHjr/p2rn9j4FhV2fYDk37Hlepog057Wr35+dt
3d5cOhe12k1GeuWRHMykNNwqj8XXfa/PVpbUdqW3+aOx2Dc2WKzF1j3NgyXyS4rr/q2IcDW9X7qL
fbTbN3x9kWMNSz/Ure2eUWCcTLPf7xbt6/K3JU/N+6vu4jURafKDQUx39Xpsr/vH8rqmB28Vm8d/
xz721r/nv1R729iX141t23cDB6J5e9PcgCCi+a+Fm5gkMi/+5vSMcqpVNMPOuqpn1uFFjJw4HC1f
lu25B7O9RdD1I3evvq5Saigam+kPAqTGUvG1irKtYuXaz7aWtdKUoqiCGpcqMxsh5a2n2kSlpmGv
h59FxV7VXnUxR4arKPmTiJLN5M+qm/7JAhXcj23DTnFv89ppbLrn/rl6/7dunNvFZr7G3u7j+ssR
5AdF8PHBlLV5/TePZ9H+NzyPvfQAUyfR2uEqMqz6OnxcWdw7cY9lQMDiZ3uOjpV7Vy35fP0j5+zH
z0nq9TwusHdiq8l6hZHN4qfwhkeZ7hRtW/YZ05sWuIJtDOBIM2Scu6rAgXKjyrNbvAqREeyguDVw
/jyOxdSoCYtGRH1kSLKO0b/w++A+F0v4ZTFq3r8MHVsP0o0KaljpVs0P73Dm0/fWvGPRSYxnWh1o
8kxoqTxJx0glPU1CCANzOkC2oaLEfVJgalTmkUqGWTakygAXL+Qbj8i+GPiqylhVi/8OLVxsbgNi
afNP4IAR6X8NenC2nuNiP/ysAKYFMhunbQfTrLN5X3TIQ9WgQzuXZ7nYL/ax5cd70ZK+vCgX2nAn
EauHKS9KJjpOTEWEhd9RpWZT1UXHgOZP5TRlXsHcVasyDi31VDChTYQZutcPzZOcB6iHseMjFL+X
n9feekzMAEDMf6Moa7L0N/mpuZDwUr9LeQ41fVfO7TR3ChBdIanuauD3yrdFwLR9IVx5/wU+qeh8
qdaSNZac6vWXk1spkglCsQzK8iLAjK6qP96J3+aQRipT1UG5Q4avGjw/hRA/Ap/58L4WnTTUW62+
lf/z1vFSw/JCCWOwNPq99Zmw4ds9+rh8rjrrLdB9YLVx9nc7EPoC4O4XyqXXVGdoayMoj0r+xhQM
zwZX7RjpLipq8Zbb0crQjWLIEIN5cHAm78uoWLYQEXGa3JTC4rYfFeM/GLLAs6wz/+fA8SCX87OA
gkEVDbYnLJ2sNtsgpMSpFsEGASnb3/TP3i63KkMJs0g5DeaWgVibKsa7btoztzMti6klykl5Ncnm
Cl6x9FO2Hng11a68/fXj7VheHopqNkr05vfyqrs6yNxhAFjLq3sxWV+KH9mfef/vx/wdqpAkgNN8
6AcuXhfRsXrq0vPFj3qBurvsYevloM7l0ct2cH2fI3uPr9MiObtJIHlD5F/JlqqCjVcnAZBRkb0X
+Uo4mlRU9dLjBcFlW8U9UsF0FiB8ebVQxJHd6NRa9e7vj/qzjfRTO/qMn6D+KZVP9UOvNC1QfU9G
pCmm5PDnyQqviFjmyg7C6qjc30+9xectE2eBpy4HeBXDDFv5XkbYRTt+mAazK5mDVi/NUg2GoE9W
riUF1XKBc37PfvZA7WiNS3cpr6ZzVMpgorRswfPmrcUUczIXFZhPm609fNoWohoJ+wbUmhkQtM8i
W7L+o88fl1BCrnT6MMRAQThNPbubQNqU21sNkKlNIMj1Vx2Lz2qMwG3HQInU++cysc2psIgKYZMT
IrPD4g4aj9zr+vP5qrkdkbcOd8cX82h/fAJ+YPs7NZKLeqYLMXEJML4DDVf5ahukH+0ohZ5MTDtc
uizCjuMyIJLxHdOl9Qd8p641kCp3rUhOp06f7XIgH0uybM6R8CMRMx+ehnkr0wXQhA3SFom8ac5W
qnIpMoEqonSepmAb7Rwevv4H22lybVGezCelcWGM5ZBurN9wZbJTDQgbHfEe5gVvItv9b9srfZY0
9qWxlk7O5Wh6GNjsnexmffMvtVj+Kai1SpL1vFaXN9ViaI9k238BXfTVfuVlWw1CiQacwC55LVbn
8shwnG40R81EV61nr8G585KwrYpRPonaciftkRW+rRomzQZe/awDQhoQMqCUnCr0WI93vS1b5Rlz
cGUhbcn5DXUNkeFT/Ly41mXPkJ6VeQXiyKP5EMj2mKWZ7rqVe01aZFCaDKjfXBI1ed/mZlheMAB/
AxvDKkLaLa0yzH8WK5sJD2bAax5Af+jq7PXyw4Irkm42/7dsh+fanpNup7r5vlNGOCs+j6smuHlW
dZkdOH27Wem1jagb9AENW1+xDaFYok57qjOBhzvrqBidKUHwEOJF87+bBsIHBPGTOuWr9IkEFFpm
io49/bVZWPbXeXDtovVlZ2UjrP2X0en3ZeDvJfGsauA1FTQwDMBB5lZsEN7gtDKOMmrtIWJSdr07
H8CZdu9wt8JpgpBmMQxlppv63yL+ancD0GOUDsm5h3ednKPDt/x/OrEVU9D6a9TVA3d+wXrOzXUt
/weaag1HqeqaqkxoGEhCHOuT4NVwLcJKlnIkvFyLC/PNmS4KEMhRIwTkV5NezDQlds2s8TGAUp9O
abi7x08pSMy76PhALZfw9wf6O4oGDqC/y7HWHgu+Rsj2+CY3/MvcwQAz+SlUOGTraj/wHKidvs+Q
Cm/X2XxmZAVCzZaxCwJoyXn07fp2DQkJTMKouQ+yVBngnYnAZ2zF7CtwyQVv6hjWvOwGhZpANp0N
bgG6SybOJMrJMCANStMSGpSJVMxAPojSS5ULdOPXaN60NrgBG9Dj3ZI1Lf+gD96s29rlc5R6SQwf
5miPl3hJfdwqDbPW5TgxZFcTXJDrq9+FU0339cvO+tg1bCz96ORLSv2DaVHATrB7W6RFdA/jYtY6
WqbLLmUiBYDk2BxjJ1DKQ6gOvNF8jxfjV6D/HeK03jMQTbHsMB34LDgA4kXfS18jhgRi0+0fu3dE
hnUXETkl6iLxvsZVm4aXtzePeMu0r8YGR0ROJgpgQMz5yrXBieDRfRq8m+iUpZG1hGqUhtan1I9W
6VFektA1yLggVo7jcmaQ68jmaLHfZW2Cw8u4B29xhkXRXkc5HIh9pfCD1R0GpKkfRIhtiLBc9TMo
JmderK/+C7Bsrt4spGP3H8dsuK2UnlhHu2Gutlijsi0ewavGHHtRigwJ9iiZjGsTQQR25LPmCVpm
otNgE2IGcuiJdkCsqdhN47bxm+isf0rlC69ddvvKomkwnkC+5X6AxQxmKY9axZaBNCCBv6Vfx8k4
+VUq7yi/+bPVUGwe2SiwZUctqSK9UVTsJU3mJgW+X7cXnwjUyk6aFicJD4sxw4yHhTMs0ZX2XQw9
VNN4jtKRfp8LYo2pdZFtLGxUeKgOcAicOH9FJ2E9UuxBh0Y9JIT7Dzp12rrHUKxDAQnv8NjKkIyG
p4AgFRng+kaixyLmHjDG2hF7ps/R59a+Liv4CrAyuRWylGwoXybsl+GjU2gGkn0DFC5cB5nr4RjK
dWkTwtxAgOWjbHJiv9MT7/jTMet7LRDP9f/wZN6zn6rszOff1GicGWdTDSVidteBisHSICYxE0If
eW6BRG77G/mcfrqTfIfzbwb+NXOGpBnBsF7rXlAftxUwBmyDwHiOdKSANQeAVzt6bAAhc8Nbn8c+
4EGIaDpw3Qoc/skvF01+T7gByW9Btj1DJscnPpZ/YMMauNahw6Po6jIF+sOqtv7KVfxMymKXVQ72
xIWd4NABbZEhkB+/VOyuNoKMwfvyC0kNkR7HA4cjoLFDMtjfR743qodIlkN1hYcLrGrkmuFhLXvs
2g509Er4eVqpkXbEmeEblcnpWvj/Qrd0rB/5uOtWUOZ279qfI8K9mjrs8Z/QWtfTuagwQkybdS7c
nRRFLBy7SDCPZC0xnvdO2+r8zfm5DBe9Evos/odXB7VhXaki+Hpe1RhQstmgWtdo9735zoyVV/B8
P8TEdqEMVb9fyGpelFfupvSRv25CCyIQO2dd8OFUqAA+sfIwEOZ0ihw4r58wGx6hTAQqhjHnynXM
Ee8ToIdKLJt0qE3AOxj942egiZgp/1SHxo8D5QwiJ2VzsFISOAWIM4OzjkeN9Du482gGMZaJ4n7T
o56+F9vo9j3MF02G9sZGS/bfCOCqFSewCLA0+Jvxico0LCvpxm/O08DpNkCU1fZ39Hpo2FpNHDqc
DbuB3U1F8BsYmjZ3AO6wtPH4Cv8JrI/RZNbmPpbprPg/fJ0bmRAsNP/ZNost3OawS6C6J3Nsu0vx
PCe5hDlf34CEAyOfphAndYqeLTNWd4LN5GDWzLS6gQac9sDOe4yfFuIOa+70boBNVFeBzZpB6Jl+
D8/x8gs1K7WI1RCLJoNwbxeN5NQxFEC/TmMYefJNAk+RbxQvCoQL1gfXdKRhHOKXcFWHVZTK4Orl
5EisruYy7YmSIZ3XoetQPVVuGdT63QDdxSv/LdQg9ZbCb8Ddi06gxLWxHh+GtiyMJ8UK1Qyc/YIa
j1K0r4y+SoO86+WAKa9TILSwTe3lp30gzGqr4kX7YVgajJMC3p+f7IPtPK++4H3YcWJkWQtkXWvq
ZbJPASbn9L/Aa+f8lyqfdw3M2FK2/ci8uPTSmaK8sfOSK5wrX6TVx7qN9u5H8U0mZ7248FiV5x8z
qVs9aU4oHCwtEHEKfIGeZFmaf9TP8qp1bUgELz+1mm+Xr+XPsbmobpunr+xb8S28om66nunP6rvx
Y3L1AH37qaPJqn3+uP4gglEqB33L6+0Xayj5L/FTcvL28RGHgcpVc4hhXFLrYPvKicAO27GRs2ew
rdx/Zf854Ji1qx8xulNv+Xfb85Id4ruMHbmEz/penVzbDM9dXPHJ/u3YgiwYYKYbYkR7NtIwt++r
DE2OrHw7bkgThVByXg9wjuo1w8aJ7XucbEA4cOo8b77fFhwAU8HEOXg3S5dEV6mvZ6kr38ae5mcp
UGBHfZvS+FEMtS64//6ZmcV2/8znXcQKxvV7Yow1T4JfEN1iJzrVrvnBI1lPrz4MCOViamkoperJ
PjaiNiKM8/QtutKpQQJgANXlgP0LyzBXMB8zlDyGlDC8KpPkQqVU9DwkxmpeVWrJAYPSSI3PqDdb
VoT64AZM7WlnLGN/aAnM/bWco9/zl9ZryerG0kP0Ulld6w9ggckQIpjtk4QwOw1n5d+g5xLMBFy+
QnfxnpYL/HJ6RHM0DD2cgGBdjvzwFKN4tuOf5mzGREb2ToBHMcqgVtPKISgYBOxi7wPNfJZ72SsD
P1Jvmi4map7sJY4ECSM3nz9BmSRRYxWNhIuqF75te8d9O7eqbMSOsiw2f9NBJyp8yYxjAyg23hdr
rlNK45TqlXAWJLLCQR1+dXW7V1Ss6htt1r6Y02/pEv7TBngYdbyx44OZs+fR5KJpbuxI3iXrJgnq
0xPK5QqajijL2noXnCssHgrDEXlr2KLT1fCpll4rOOVsflephvuHLRGyV83ZdzlWABWX9lF43W2a
+u7jGGYUUqjNMFdtAvFTYzfVefOg3m66ixT3mzhrn6f+ftQv8MJFdc0JMrWo0nKP0vVjpgP8yT+i
bGZoUp7UAPjSTD3Ryl9+E2/pfB/rLFCIlo30oo6hlrzHhxyOVzVMnurH1uxUUXgwhseWTDRk9bpC
h7ctD8limax9sZOMXU7aEtItxxwK+j58V3A2OoJN6vtHM8xC0VmcwMc6sknmGOXyLsUUM8Zl3cpg
v7DTPdYtTxCYv2UeC8R7t56QwluL2nE5SGRazqgVSwUd1DkXh0cWAfbSUq/cRmF/TnRBn5QYN7Xb
Vvj0/PPwbGRDKOr6Fb1Z21tbfupjhkZ79hJr6jpZWMYfYasYe1r8ni9CEPqRWUOXw5xr/+eLtbpE
uKNq1FInMUjtQmDJaV/J/SSeg7SZ0K5y21UW7fUzSnQSAq0aSdIu9u5cV/DFk/dqKVP3RxCGaTdq
uAP41MkYLEtZljWKSps1i33GzIH+elNyA6tt+bZ0qDK5KNAZVBfbqpZfUaHe2O17yhpuRplEJUWr
IlbZwmbhxtK8JL6ltwMgFco+Y8kcDMe5nv2NApf1ayX7bFPS5g61FfY5H3lWRyhMHv4Rb4T23z5S
t7cURoK0kMyi/Kp2P9Xy6cbh+VcZOnu+50Z6D3PRKC/wel1FwPIbl4wXg1g6Kp4qqX03JcYXN9gK
STMYCfLL+bXhjCU/yJwF4wQzRp4dqVy8Xrd8gQVi8/UchpZ/i0Eda9WzGILcnH3ZtWzmZE8D/q4n
IcOqhR+LixnksKoH4IEapZvuk3PPqHD25cyYLSOHbJM+6VU4n9PlWx7ptti4vJ+xrZU/9uW3dMPe
HNzAUzwMMiwli9NHZ/5plFRb1AT+SlWAjvV36BSM0pVkHhSwGJB83eLKNJ9HhynoLOisoBap6mbq
tfiEOs3+gywDSJlN7yupCAtMoSu9hE8W2+lgGR8wKebjTFBaBpfwNSNaIxdmiYi5fwYKwQlCF9ja
3is8+4WbAsXA3z8msaVJolVIRScgJF9UGNLnfHKUSOEJ0qjwIgZhwCEHQor39WUITkc4WjzKiU8B
lkEM+2wxnJS31zQjjrCEfRuPNFVi8V2RWUML4FIdpKzzr+KURPgm1XL9Vhjbfq/aj+VbwDzkZoyG
y9aZ9iT1ufsOThc02I2ldjEwph1pCtwAf/SDkQab7D73NVvovqVKMwCYhmo9ICUvt2nWHpD7vL0H
Bjyfntaqs/mWqDpNNhbfdwT2wFHzhcbOOjB70Dh9i7iJONHwMmwrPueolklL7C/WQliE2jjTpfE+
Bj6/KWTp9Rzl+0lObYrqV276f7YlC2H33xht6jwniqpv25v/6XQw3BrpdDNTo3fGuc/xQj8MkmyM
CIO0y4/4XL+9n+tYfnmtsP9sOWyZqxyG0s8DGdourBckIy5AT3Kwgty+dn69VVWD19dT/wpCR4C+
vyLeDbWNyhYEWhOqZpAnVFb3Mte/pt0q13zWr90nMSNFUa6JtXLj+J77UBr5EqWVlpba45enn/Jt
NMl1eP3yxSQEpXX4l5DgGWRhsKEbT4Y/yCcoFUxxW6f3zGewXlkzsdvlK3tCO3ZU+PW37xAgDw/y
iAKl3vERSJw8lMuJTotFKXaQgWnn3ixG6HLAj9nL7F9etl8Qa92W0fYH+Mpc+OP4M6J85cOdfNn+
7D8uviu+CSPYvNx6pe9TwHKOLywSP84uweyFz3Nk91XZteyXqSbf8I9UWKQf8jvJRQK7H46CjT4/
l0/t0YXUQ2N71zXmmhcuhhRohgmIfsxEkMqLL/eJLfcgahVQL13pZf+zaQsDvTa5Gj5pSE7t4DLI
GhURfkMndzi8nJSi6s8/Brs4qCEyyfPj8OvKb4bzz/y3e9gHvl36cCw0ImqkW+dyqCB+bTxDYQzV
8Jwc/1zO8OF1SRfotcRNjAccPHKTcSlM8Arjq/MQ6DadDUygPtWLgXPa8injou/VwGMcYF2RhHWj
K49Keno0XeN2X6ip/ogz3uH6NuTvYFzXRUaFV4IOjOC67F7wTcDkdjFntacnfo4RE6nCYwMlpGLJ
FaDgdF96z+RRlXtjkbyfplphmBUo/VbOvBoyhA/PLXuAcggOvWPi6+m1wdgjQhNfrOaFWp4srKBe
t1Z7mdZxgpt4rQfmo7tbVyLq1ZWnl2niVYt8DcEYnmrl89i8AIOXgUh+cBZRhf/JSZtZggM3B2WL
zJ+LQCTkP0xqtAxad3nh4N7dXxyI1AoIta3zozTJCdR+RqWv/b+ku6eP+AFLY5QidMwqj9p6eP9n
4HKtCmnpHz2FvyGZBfzNgVaQ6sAG/BisoNv5+KpNpgy7x2cjFN3K5H6ND6PoIu1thfJZTlmJgrKP
8WZKIBDKH9NRczYeSPqAQ5l0C6dntIsXVj4d4Ci6EgUCa1Nl7JDro1oyBFvGBW94UclxOfAxR2t1
xu0lPZj9mKCQCpi+MCNxRCw+Cm8FUjKvZBknt3WXyBVIU3uzJfDegfbSHP4B6rfn6nkWFwrVfClO
Fzp3sz6VtPQnAH6ietmXWXOc1pFJtokTDIqSAQ9pN4qzItwPhEBYsZE88ksGC6h2QtYuRbOUvgVi
LZGxykJoFYLM48O2tlThOHIw6109Kq3+Gp5L7HV/WXW5vKz76wZWzBVYhSyBPpDdEI6o28qmPhKn
jNvTRugcXmin/yVT5f3vEqvNfwyX9xcMjAJvdWIwzlbDNaCukzZQ6c3wxuuX3uUt9Y3H0Dn17sPH
681I7tq/VteNfDPdxA8IRIBtP/9R/JccFlq5t2cv0To1nLMakmdv03wMkjLC01UygdcQZn4en78c
t5k36z2RiVCKvMXSm4GH5Ye0k6osl1VVtDp7nzUKqV7W7fy2VhAKNIqycEFpcLhV7kMh3i+r+EXe
4zmLLhFbxTN2kNFKZqHUyrDwcunKdjgibme9yIkRn029acs6MREqn70ZUQKB5WTyuh6y+tk4Iixy
Vd0w+/H8d+7PPASN1RfuVZ6MGuNscOEIMbkXo0TjPDh3XK5zp1h71PMo7Ux1mut/NCCdRffxIyyl
i0jRZHjXzTefbcPJdC3/c2vuBeB5PR2UmJFowoBllKks5hgZWfccPl7e3svpVHiNc/H27UwvU981
M2936sbeszv65Qv16J+/Cq1059lL1RcygdIDSU4fxnubj8SEqerHVtzS6cM0+PCBsbRT3kwuP17V
x38s3ddyYskSBdAvIgJvXoUXIBBW8EI0SHjv4evvKubGKHq6ZRAc6lRl7txmwWxlcKVpHh1Gp150
EB1YR27jHRqIRRUfRCsXXMjG2vSUlrI2VrsPXbfnAKNn3Xzi3qDPIXosO5detHJrPBqrYryy+vbA
fgD3pYc4kxlmsD1cht2frWGO82fYCEnWEPTmnXst8rv4QweyWO0/90GgCG16foHVuOxEa77Vl8LI
PMN+8SPWSnUNatez8Ug/p/AD8GY68W+d3ryPDI3kkW6868XzLDZ9/WhPBHecPlI/yhZjMBshB6Hn
h8ZJrNd0PbMXJkess7a1Ryvb29TfJIKIunOT324D8xxMaKymqrIXh1KMjvEU/GyOfZptf7W3Ygxf
P5FG9sDmXf40DcRtN0RvOcNDsaPQH71UnzNP0talCFqhZU9xQfraSmCi4n5VTzUvU92/bYhacJRt
ZDrjkS07O/IjftALU7tqtq/bIjjbTFZZrH1wFXQToQDH836WPG2mGW9qiR/2e2z4BrfL2W5qowmj
xt/XLxrUTAwU69ah+LaJdmKSAFtRqhnRpMIusSX08XomKA7uKrIfu44/94P1JNEKY8nBoxUELim+
/O/XGl7uIZBbAt16U5j/W5FZMMVxtVKB7aI+9xyR3uirudrr0dF61Nwad/W5qahrZ5L5u574fduJ
gXRs6M6/M1+l4Ml4pjjhtfPnq4N+GGtF249m9Hs5iH95si/t3z3Edz2GBtpcsF5DKi4/lzOQpD05
B+TkvC1Cj0hMvF8WBTQD+h55lnS2/qk43v67z7QdTuRlfz9jPTRNfkp8bj//CQNSJ4cpNz/2d0d4
DK7w/w2Rg9jk0uVkqUhzTmumQblP8wGofvvI1/W0JB2E7N9a2Kxrs4pdgdvHCvcb5O9IP/MkYU+M
B5D+1lTdThUzW4BTsMjS0eDW8fwLUjitlgVucHGb3nIf8TFEVR19npn76oF8wNj9kJ/2d/Pex9TC
0DjtZ9tZ6J+4CYblZC3hLoDCNGLXmePTBbGIMh0rxVoEiUQz6C/hbbnjBSrEaarfUIrSvsln0q/0
6GdlRfZ70Q3OQgzxQ0V158yf46aM0N3ccqrjfN9MdJ7lWGvRS7cFSn1ta4t6cKd7TPWSOEyegrXh
LCdnjU3dlompt8CTpTRyY3ouVEiFbI90z12zD++PXkYFl/uJeY3q5mWBHiWtrgMLJQJZWOUHb378
MkKsXUeRAYYxkTjjB3hEnE32lE6Sk+F7jht9BEY3jvYFVgcpNmidZGGx9zyM13LCzS4TbA7Up8GL
RTkucKAf7SsQ9S46OkA+XOFRz/az/8YySZrP3urtJsnecdxfrYJphHmYUj7ys24nxQUqIW09AM/U
dP9v309MF9WMi/Vk7mlvOumrzdNxaGb+5f8QFwZi18B9Dp6K/mnqpH379zCc0vB4091nyO5mQu42
3orI20x008bGHQRWg1U2sYwqVOUsUtdG1jJsyHsfxWBjlDbSkf5cvG7K23TBrFaJHacgMK8lVogX
H8lKRurjq8DI/CVkhYJWgIDySfqe83POmjCIvc2c43w8XADXcZSbmBnlJs+R9W5WZYppvmG6j5Pv
Yu2CiDhZNAowJ7ZZg1ygQUqTX2oBVqFPiL/8BoQsHO5H4RGnFwkzfPM16BQrz25EiJS3+NWNDBbT
i2n5xxZw5GjHIe751ddvqQ+WkvEJrjxxkpXCTRdrzISDyfPbgwxnFXr7396E7IY3C929h+44gNEJ
RW1w1MI10OdCvjyYJW5wt8a9twJe2obZO7zCcEQHO1bWQfaCvgnC5Y3ndGJj7D2DvXAcsUioh47K
mccZ8JBnObqa+lea05QlOtl+HzrGhLEBT1NXlFKf3ZaxmyktOpjpjLmJZIW7/B8AmFFEDC5hPCUA
2S/8Y3I/yP6O66Y8O2xKn0mB9yfj1r4nK7tBoU1dQHj9/V7eVCLmuX4wrcw3kRi0T4PNJAnq5UbJ
Vufd0y7IiFHXxqGj9CFUN0pzsjId0do+G+dvV5mz9Pnr0t1JC8tZ3jtRYdIsWpuWm+PQPX7t26+u
wJrJzbdc/y1+bYxaYG+Kd+Td0oKeKO+sEVfQAGHIW7/jAj178b94L9kLYWRXru0OW/eMseC2n/xO
fgerl/F3ADdiP46Y7b9dfVOvzfuJzv1z3s82IpVYkxL/O9GcO+HtGyJSvnOd2NTJb9sLdcF7aPif
2sSp7laLz5QH9/7i1831BDgcWvcvCRcK5W+W/+riAQl4563t4F0WbVy/k9I/on1gGT+1BNUAjw6j
AK5//UBSQiI3f3WjMloeG+ffuX0ke3pXbzSPGJgn5HnE06GX/AsLIFMjedg1SfIn69GOsfd1xCKk
/arv2+v2tZ+y5Ef0ZssAR7r1AyILDV/aBzWuElG8edC7fqp+aV57zHF7r8G1Z6xza3IBeP4dPyXf
9c9ta1OTaK98/kPWsW1u9HjIy79XrgiLIQfdtrCPtoVtTJ3hcQAf/SS/aS+8x4yjWuGtDO/wpnWE
PXHeaRo6GKeuugFuMg51o+y6i99d68yEIP3v+h3vhebUCDNYASXqy9qhdWyDfTI/oA76KxjP+Ssa
dJv+S84yU6DjtsLFubpsH4QOCRwPq62MUy+mj2/HJ7P/T34J7Y31dqkCtcPsHZiCJ5GxNDMkVQjf
Ldz1SvABYMLCzSRk4x2D18Oy/ewn6vgpUMqT15z7ifx4Ojvbys7TtiSPbR49aF4zIIAtxxdfdQMT
n7r/y4Vt1nbm34hj/rSz6Mvh4Fejvi2VLuFEyG2xp4BmaTvNsSla49zoab6M0DelJbCK4UWyeDbI
xqfCcJ4XxtovWD45XZfA7kAJh/WVK6huaNb/nT+TDWJdNZJmKvE717S+wUvfxE72ZD9I6Y9l3+EC
FfbYhyk6kaDSDU6cjgJzL/ioDYgCUZmojjzwo7QN5S8/bpDzu/VVJs77Tn11YXzExoLFYnYELBiB
fEP5im+r1p7KhrLALaN74Bs4dDNWohmboczr7SWG9oPS9Ap3uavj+CIPc9+TdQFUbKoKauBEbh4s
+mkijtg7JhDzYmQdLPyZg76UPaZ04+L8HkQxq0z1tC5lEsVMuho9lu6n/DUTuN5YmvPZekZAqLAj
c9jvyvjLD/LhZBHS85IuYLQ3jXSWkjyT3Jp4bqorHlPMaRxMoOd7U6dXVYZtzWRxMy/FaLRiHAg+
Nxdcz0vg8wfCIWuunKdGiO0sKqTupeOjuGEp8JYdsa9+fsnNCSbjOwYcTEwoC0A80DSBZtmP9bMs
oSSrSUXWSlZ3L/L9wumcnyPyoCztjNE+sr+QxDlmtSAxe3rPhJhVk4+w8Q99Knv/mP9H3moeeJxH
Jk4WxcbiJ1X329uXJoPI5qHDuNzxziwAWwn4EflwUDszEqA+tafHMCHe3/OPNgCwlh4i/6wbTgQE
nYzRtGPFonmPawxmnFBe84sEBbH4Whxzg4qWEmI953pztL/knydwQJmUcABGoC54BHtIUsbousBO
+ngsLUxKsOjMvH3PPq9MeKbfSjp6OjUSUuE5SM4el6L4AEzSymHeeu4KUpzibsEHrnR+dS6TmgWn
H9HixnPnMm8LUORN0pfA2kMltXIyUbNVctcayHXOXI6XFSBI1MS25GieE4/syyfo/A6VjySmsBC+
uKS2K6hOZHc4uenoUm8vPFMRDHPs9xRnThF2Rs2cnjJhBrypOocQDpm0BG4hVdm7ULDYLGgdmcXY
cfdcSHb/XtKdHzSkYLw27y3BjN5DV3mM+nx2qua90XSa6inVy4sfAd5e8uO5z6tFKaeNotSlgWvI
cbASbayATYAKri7z/IneP7i1zL+VPMShyoTkPS8ET1DR+W7cm2fieU+ShxVe+0LauHxe4e6VTom5
d65bCisIipLinPfTvnKIhXM96jGUUMb9+8KZZ/UlAMiwbkvkvU4sRAsls8pbUSwNFRWjxACU2zv3
1GAHnb7Htqgf+RUlPLKhySkme+ZDjCOvy1cmn47nN/xk2tl6erj8jk2igXlgwbwGq06kvewdZCfF
O/vpfpr7l/t3J9qcWLEqE+l+0VUw50uyQAUfEDBuWVsa5+UXk8zr456AnpF1q9nyMRNZF+R3TLOn
GYfD7djZGt/pcgpxfPHpQtPdiBtN2RDhclwr7wUhhfdYYFhcOOvO0QhTbfpQZZRXzzEQQyP4BVrb
W1mSoSLaoFyuCu5dJp+hWMqEm+uMYQMk1JG4e90hE96CHuMw8fOvzIfrmdmqzpZ/mRCRFfn3aqe+
ki2D3Zb//95YEHylqyFAK/u7mWS7u4mxQuzrDHrCVm55xHRLlmN727tM5n+HiSdzmkTai6aycUCP
ehvc+LClh5daoLOsrLrgj3+Sw7lpPgaPyXgYaT+YUD5+BSMYcVwbpw4e40BeQm5wYqN/UuLw4Wvs
/9bvXzH/vgzmvWq29aotmvu/8ZCDT3PP5Vp5dGgpwuN9RY6jGhTQUo740CjTQec+WFmh8fzLTRVG
JmWXqqZp62T1LAMYv2mFJNnz1/bL+frsI1az47n+03JI4AseeRJOMOySn4kfBkdNDLbWkZaOwCPV
MbzvrOp61mU/O0oH6EdfuO0jIhEK60iruzrhfz3Hm+/VvbT4ktrkatl+BOt5+uras/RyNquR5i/+
Z+ZhRqz3OUTlWoaGUGzLvM1Y8U3Kh9QwZuA5/2Ys6A+Ujdt/mINvKojgIqejo/GRCNwQGEz4p+Fv
BzRl09CJexhIjT+znI8NWaa+4lsNHriKXCAK734cbOJsgoak3mbvRKFElfOZYzg+uv2MRyYVXX0I
FpsaM7SE24JZtkEfBstr8SY5g1kNMZqe612Je6hv7UYa+vlEuQBK2TlYeoQwAVRyyUy0PQWghu+H
b6WmSulYgMu8RO5ZalmCexBj70VwoIY4TYE04Ebg22V4Ri/z637JIp5IL3wBeH9omHUTiQCNb1Qk
v8DdWEfVootXgMB6FCDr2duoAPZzgam9ASH7qmumxg/9FjyEuZZBeDo0tmkcFdUEx0M7rCvBIZYg
hpIrXrQ5OqAcfH0XI4xDnjPPeXWuoEMghUgUwqNTgZABK+Oe9LqpjI4psoHazr+ei3Arj4+o1NxZ
ePQltdOb/mEdKSWy29JNxFGSouVx1Y8au8UH9q+nhCiqeGpYKRBZz+OqVciW1+t6at54Yc7kFLm7
SD2eZP7gSS5kDVwNLRJkMrf+69zKGIEts+VDZbVoRu7n6olq8/Q4aaa1KKNbLTGJPAaX8/fxVr9q
4nZ6s5OtM3n/nr/m+Wx8/ZPYYIZ4A47bds6pteU8t6RHvt6OPzH15ykGJ8qN26+kXMfD4itL8XDd
deI3m/TyWHkuESXOrfXhVI5hUqyWC3tZ8r4lzlQLpLKVzH60vu6aqUSWLSwzoa1A54XYz1u68YjC
epMIVrsjY+vkIBUDw6yX1dULTJNenX5OubhwrGvzFrlKjp2NX4nqJhqr7yMM9vTwkYPNa5O+1A67
9ACdYJvRyBwT63/LhNDAl/Yzfa1e5pvmdtlYBanwtuxjvmxGMo+P8XiQ2/UixwoY6rTEX/gZL47F
g2u8/3no26Jx4ehbw/rMMT8G8yRvy/r+Tjacy/aj60d7bO6+i6Rx9tmdUPpddoF4wUH3OueL9/h6
nWrb073wXG9xBm5f6ZW4WjqpbPLwk5yL5ckcvuMwqciKPG98/kxnbrX9ft+PESfPx6Z0y69c6uCY
uD46r8zK4bFetA731WizPH0vE8PbIzlMXnKNSzwzuj8f3fMyXX4mmTZezMHsONE0dfFtU3vtxXBE
npXdTpGbEccYyZXTm7hqKVo+RZKl6xYWYjG/Lpev8Zj98CHXWGcA/5t1+bUbVxfXy+d9fmABLBjV
SXR/fj521/r4kRnE90IArIp1+lmbrzO9ZfReh+rsCQ2yYX6752VwZ2egGt3+/Vc5phzyIX8uMcnF
JCFQUIcgZxVLrr2V04o/CJdQUqarzsllz2x3Yih+G4Si8x6oPNCKzBs+ADOkYPeCpGOaFOWc21HA
riN6NYi2drVx6VQJUYJG0XxCW4mvQ+1QocAuHwuotgjn+IqVSy1dGJdIj0vk1vlXO1nVaVVutVVz
/i0dz/8XnQ3n1l0T+aa4RSW5tPiEEkZkapkSpypsbJ6qiUoQx+TqmcOqlLlsvyI449ecyk7592Kl
erlkqttFpJYdz2JHQUvZvy3zkhM5TYqLTFzC1fVc3iZUbMer6Mh7/XIzK4mty9EIlcFJCmy0uj7H
RvJtK+1FoQ2eKLfHhddHt81e8eNSwfh2XbfF6jHf7N7L1Wb39TGBC4joA1PTQo1Ms5ERksWRxKBm
rtSdOHJKPlVphj/OH10ha5VHYaTMqY4ShWSxKcMVwSb8l2K8/CqMYt0mr+6PbveJSZAojdL5Ufgq
OMMfOAi5j5G7hoGg6WBBXPul8HOrw6mKo0gzW2ac43PzdmiaQ7cNeAGSuM+SMxsqbVTAJdvOGkjZ
/Q3ImnU7mxat5Cw3dbpnZzbu9CdDmDxoJfMjur269i48GP94hPhn4K3cENbG0o3pVXmkHH43v0rx
4Nl3lg97qN6Zid4k1qc8lWs/+skEETtFYBk4gjtDleVbkxVqJVKLlpGw9rV041CA3Ucq9FMVRfg9
f/1UGldeHWPqSpabeu01XA9oQX3h1UlHE6xTM/bzXDnD9uC5jnf3CwSbdbwxTmabr8dWjsi8Fh1v
MOgszzmS2rk3XnIxRGHerZbfy+OlvI+oG8/Z8mO7rp6/lrXr14pt/ud1hJVdh6xocLIY3Mn+PJrf
DIELu2HgysbofFY/Uma51AKDoo1cKUgH5jUCINwQmKM02iUeASNAlCFum5Vr2beWwBuVVN2/2Akz
6LTkSQ16m2aon7MtVXiIMM21NRnJ4bqBzSJD/tLMUBOwW8lNrr1zQyGIx7L9PHXIWJC5N929K5vl
uHSePabnmZNYgm9f1p0BCHTJRj1vr5honouZDhmb4uvBIQ1ov+/nOmtWCIlOurHsI+T/pL+3fYd5
rhOQofTnRa5Yburt8qoQKPB+Dy1XCWWBa5i0dGlt5XMZxl4eFxalW03aZuNRWTXHrQsr8vn38nMt
Nn7TXH7io9Q2nf0fWrL/+CDUxoVHZU0DY9MJuGZsgkYC60QcdfcvKxJrq3tcK/hjif6GWZOXcvEs
UpZjCEd6BsUVG1srLDONzwIPK1kUUt6J2SIelWD9Lk28lxxmvnaD3FdW6Xzsbb8Jnlr3UfyPOWkP
19lZ/Bn/cxJFqSuc1fv8a52/ZYMH84H6x9Q0HYRMOuqUhBR4eZAK7f+0fKF/+vPkQzfgXTtNssNs
6+Z3nxvr0fmPgdY3K38v+lVxKjaCRWvPHs/Ih/JGsc6hHy+nuTS5xLHeA7u2FfbwbdhlNz7DiPiC
0nUhYwEHC8lQG9LEcEtf3ouKWRwGf8AXSbCH56+dt0aFvpeBsOte6mY6iGDq6P4ySE7jo9M0Pno1
Y51k41g517Jfi/KrlaqG0X0lXn792C1+mKGher2m989YB06TqSO8fkW6meq5tmnkhuP2vHmeBKeH
zDBnMm6afOiNv56182DxlzUcirdz3XRbBTcJ1oph9hsdXGvXCheeyr6Yq9xKGzU9oUlT4aqCXv7L
Nc0XI53M9AgS5A3X2fd93lDp8aMjCNSb7SxlcSrevhdVtXD821bQiNSe5X0t1do07oNr5eqXRLgv
7GunUrJhANxIWCKBBjtHps1+wgzx1X3CGJAnMFM8bDsSej1C/NOkNVB60uWVF/9e+UwFP6PlVT3b
ezXjjTicevz5qifq1y8xQ8VHFby5rAUg+NrITTid++/WifcAzKVbS/aJzdv8ZjeUe1cno2g9fg8l
iEfQ/ER+jt7UI/ZhWvRKMLt6fnIU+b5N0734aNzDljRARAw09w4S3NfPmDfAMsycXJNV1YivqJQo
LeqRWqQSZZG70SjNv3JNLjR1L6wcZ+K4d8kUcMbi+5eAiMUc7fRfFIjIrNp0yMH+F/3L8UWP/6HO
3QOYrTwIVsD6w3HL4X+bcEfqrTqqikVn3YNhWeeHSZpbkm76VNsZN2jaVdbJqnb5ObyQJv+OfzW5
+t0Hl+72wjiHPgLNAVcZNy3yoR/+fWQ+FBsKC9Rg7bT2V0l/Mu94TzQgHr6kx75M2uu/0GhfCwQb
KwZ2YK8RzeDyD+4iAsC3icP2s/6iNNlx0VaaM89KfqjR5WxKtKYyDHftq+BW9vq0iEq11CQUSzIB
zyjOgIvtyHgx5ALGJnAzH/MR4OMw0T3XkkNFfDIAbDCU3DygPnuUQabpw2Nv0QlPZ+TuPfbcxzFo
vcw58N3+8XFuvGPY/Pb3l9lRqb1k5nEqFxMwpHST1hAgwOC2fO/dGxERhpFBtHFvnwJg/u/dl6+G
B+Zm17aBZw+/1kDlPHpvKuXUxMsYcbb3Y5lJZsDLTmbI+ZuFvAcMeYp6YNmJmBoTvTJwIP63+KH0
cA1MKeBTmQl9Ywcxz74XyHoPIAT4IbzftqnHh+dPQnLOFheYIyIzgYHILIAsChqDLX0bhxHuUcT2
ED6POkznOEt+GIudg0bHr+CrDVL0HBY/uISP3/RD3xWkaoo0oOrVBsomOoCb3kNoS/I3AjI6OZTc
rv1d/1h/zPLL7kV/myN3zZ/6c20ghHtLS4ZP83ELAWKrds7Q2z2MX2GfM5V9hu8/9V84wrwX6xEE
V/3puXhOQDDp+DB9P/yW9TW/MwOfpvAe5HMAgLl0DRZUUYePyPljNYBCwa9y//YrgFMOQwssQHia
+kguCzklskkgOFaEX3cPM8JhsPAteEWylx8rwuoUyT483nWYcLOYOg3BaenfCHlVb4WRAXri+++g
uSBws84NSPG2t/2z4Al+QXJyroFEymro02Ey/rUOle3onK9oEBW7Q3zG5SNsdfoOrFEfvgMK7TjS
r36AkYayS3pzBsGx2pUVGsCO0nc5SkxQQ5vZobedzrO26twses/hNGnPe/5rHBxoslOETa9742GA
qU4D+sJfz2XeA3Dpxb90E4zt/sDajrmJp+SJWURLaK+LkgwC5e3o/P3suQfwS693TgGmLwEcTcJK
yab/gskkD7yYvBKAcpEydB9O3PyZs/qy9N4GcpDF8B/h8p8j3Z/iPv481/jQDhKez1845wF6thJo
3bw3/tWexId2pLaLMCeNPnkd8PHbxMntGd6QCtzv4dWHOWrrMrkMXEsganqYZq2mD/L4MmywoHxL
2BIvE2+YaS6kFvJr3R5eBX8x6xVUsgTtosmCW4E0lHhqBZDU0K6UlLKBvnAPnZcdyqVyT/ndsUFs
EoD+P2M+YQauYNhF/JGYvCZL/k1m4QqPRbP6GoD/jXbVhIBJkwbL67/33f3zGMQqgdj8xgBNrM/o
LkbcJ9DbHseNdQJsiSs63IoOCALyH0AD1HMsrttnhNllpbFVZC3B1CdO4kkjul6qfhim6sbf6ttE
cO5/SfVpuyQwcK/IZfC7PX05DHFUzUfwx1tMryMo3DYTFPb30a2T7B0Uy57Umx1g3A83JLBcvi3f
gIYSM+eWLPmCQg4XDAa4zEdNEFHiQ3H6f5oKuY1+IW0czC4V8AX+CiOg1/Tx87bl2tXPs9uPMic7
ynSyDRackPzbFDvFd+5nTlSwA+LNy+0POduYL0C+DjwORphFy0HiN/UbOHevTryR6HgcAlQwZfY7
EvtYUOu8QyvBewduCzhl/8bfsEC428PAGdGFxOIfCC5oqbQx/4RftsNI8tzmaNm9S5zahXhR99Gb
COD6kX73HAyvAd2eBMGGEc9yZEUY8W9KV0FEd0mo23a0jywyJhxGJkGpMUz5HJe3bdwKWhAU6vvX
ls31X/zv3nPSuK/OjeefMevnunY2eDULOcKc/4VRbE68D673u6QFDuBk2w8o8DkIXEnJAgKeRoGn
MzdCUAGgj/UuExuLu2jBf8bWCG1zXr+XsNuApCd+KUS0RLuq+88P2sEx2K+Zon0wEN2TXIzzD0f4
nVdwOQ5Nszn+5v5FEx/lmxN7YhBgOdkgN3seaO+9jEzdKst8GLJh7thNjj0nhf3Mvy4T0IZ7yiH8
X8lgjKFS8Vzcd77kT7fZvrFOvkdmYQ8OZoZCbRxozsr73/ugz7jrnNA2wWvvKBTqHAwen6OxENXV
T8h5U5B/aq6++bZzWNff3cvrmpH6V5C7pKaaJukFP8EhJCH+af8vrmNeUgkuyRkCFFtC8sFtck6h
wSCzTzkToXUp36zI4Edjec5nh6nRrtg7w/t94R5OjjAPRnhb28B+IYJpb70JFAetJhWcBwIau4cx
hl6AzhnuwKabLVt7Jl0m1fFnkbsw/DU6o310pwOEo7MEnz4dUnwmxnXxKvkhISfxcKuB+9MzkvKQ
SJyUalF80VTB5t7bRVjaoH6eTLw6KN3bHE5bgS0i5rYVOpVnLzHYdRIYFdbvvbfrrMUIzb/NMHiA
o4Kr6nY8YcO5ZkP2EewlnSzqvJBP8+a3zHup9sp2GVK9nIUWkcVyt5TclkYtTjmovrFJfl12rFpd
Ybj6F707ny4D6wUBZjycfycGicmho6RIqIlSijC1Sdy5o61zfDpOVWOPsOCdKxRsShOFR8JiBs+q
fQE5zp6Jg8jNET49sDKePfuXYjnWvX5DXLaUCF9kyZGJqsoi8h2mpDfljerUd5M+uP24Flzsa8FZ
+fJ7lq9mammcbjia7ZOQ+LTaSF9p8d1dDbdiyNfIpzjvTpxHDFzd/k4BO+tcl0kxqoTywUfTK3qf
mGhZ30ITGHOoD0mwCUve5rXBYMuEg4iVp6jN1ViUQYxiCZCO9YDYRJ1JNYAk9QxCe5uW/co3GLbb
0LijUz8wOzQXMR01LkXjY3M0Z0NquHEimJIwXYykK2Q/t1LQxokZiZVP5Jp0Ohj/YWvlcBMcX2TP
27IEWBm+b9Ol+faTMIY9D2FVIMBxifCkkOFihRtphdxDIk4EDA9sc53Df4J0H4kgniw9kpgFwV04
zP+PfaeCXdwAn9olCbn3iK/5Da66qO4zifIp5cgdp8qvY+7zkomXT4toZZ7sxh+J0vLFCG5Vml/X
pds2WTo+c/X5opLbbBtx0s4zD4jcK11ab+z/iVQjMj/WWK9szBOvHCkXmw1oaZN/ZYlF8C7Gj1vt
tH+Vt6n1z3F57u2zx3zqmKBO3DfOoPEs79T5maB6I23xdGlcst8xDdjtbHi62n9uMsdy5HJgp3cp
P9OxSWZ5Kj9p5lNzQMotUYidZdI8QUgve85Fps+B1UmMovrpnCYEfyQqN9ORa+5vcTk6kjKbxjGb
/YrhY85TxXlk929xPXdy1+TwkVaLP5REp3STl0jsmGnHtmSliVd5l5qXdutxa3zaDY9z44ixLaO1
mz862VgGMTx7RhNwFcxnI2z0kg87WzDV3F8q98emkVwf6lEl3dcuRbiC+3XNNRPXk3GDkMl1bX6v
bs9Ol3ss3V6k08XtPONtzLkfU+Ntdx4xfHwmaudtvP16XPCsQ2TGapdjtUpEk8ixOT4NYql1dYt8
gUWjVxxuQ6jqdZWnNOk7e5H6rALTosQUcQR8xauziRhl0meJyK5mV2Xl8h9qUTIfppbp+V5Aq7Vk
LVYU4guOSaZivSbfpgi4xIlH7XIpL9GnV1+Ze/ERqy7IXy7VyOJ7fP1cRb6yKDG62Vc58iyvnzbe
B+ZO5RkrjpPl18qb+ZnihrIvUbykIhVmk0kmHMvSBkDKPXJVjOwYNxZTF+TI4iOV300TF+RLikYH
fHEODJPpxxPDs3SLOj/csYGC9/wHcwzDtMIajqoIeNEQbYZjVyFHpx2yubFdEJewytmpX34Oj9J2
wX6zJBN282RxWUo+imfuBIgrRQVUJFrgcBrbIToX4/d6+lhLb73i8lyi2PonpUU8J6qxKFfTciTX
eI2np117zgU78ZV7lBlX3VJ0MYOFgJ1d4XaEy3ZT8/b4PtrFf4+P9suKJ6s/kM01DqcKEfb8VNsn
y3EiSnKEy5ch2D71uYr119HyZd+LxQZz4+FjdX5px47VaNRwpXqO9saXUnxbvq4+x9GhDcIJtVw2
HpdqNPF535DYfDxSRfxSDqZZbMZVZXf4vgoX9NopJ0jqrAyC9GfzzknyUndTfqQwExfty7J3Jl+x
CnJmh6/wwOv2qoXWmj1MlpU0oPtWX6l3pufyvewvdlk7G8MRAUXMmA8tB7F3hPjecQpWElxQt/VS
fK/31ZOTh+aEemR/LCT1OxpeJqjzPFO/k109BC5VksvSgaFdrhStbewjp+I893G+8fWM14BmzexX
pL6F7hjPRuosxB7GHuVF5MM1JWRdTw6ib+3eakYiWlTlSF2AWHRclM+cSxSTGaNWJIl8WlxRqpPC
7iP2ra7qp8LmZ1sjNEHlKBhVM5bK7/tSmaosdsqJpjk12x1MsrdQOM3XzFk0NPwNnH2u46Vxr+Z7
lCSc73fQ/Qcg7QRKc8vh3qamYTLeJKvmPPQd/U6yw0yX7fQZ0A8HCPXInu9lwN68naFiT8Gsck1N
NmK7g2d27DvEQkjSvNK4F2Ol6OwltIjT3q7uvsbJdw6guaGHMv6r7wd7PnapVvKLP1bRi6vSPrTZ
daZ4wWSa44abEiR2R7tjYCBdMPcBUQvRNnrm8jYYdCKklvqLKplr6To7zuwsxZ2cAcFBP8GLYklB
mxVMs6iG8KpHCUqJXZfUi4SfP8naAH584bbnYahpsJwHDrqVDzKdNlXrvfy2kNpByQkZ9cQw3PHs
3E4WU6VTF3eJVXdAryNTflp93qD9Y7DCsBaePAulwfUv3HNWVVMdhqCLVvRzF0TDnOdiaLGsSMrj
f+mG+X2iSyQk0vnzVko0iRB/UBLSpLw0LH1dZf1cFKoQWideOMqVstWsG8rj9k8J3coEyVzrbkNX
cfpqRsshTcfrI7v+Ca9mX0x0EeEKuYqR/7hHD9Dcf0CK42VsAq88KqSBF2D1XAx/t1LrfYqDXAUh
EAEhCDN3VYxML38S0prAfpLtMD9O9R/SHILKbHnVpck41C/8KEqq42MRs+BYfH7CsPjixT9vhdQP
/uw/ZL+SXJDuaPs1LnNbnV6YFoUMMSUOo//yGeSN+t5lld7M5vvIGt5eriOlU+lYYZbfSrSyXziM
7d9ENZtflM+VeLsvkKGwKse/EtVM/bTLHysv97xq3LduGqnhebAqJ4aRbvbrNcx1jxV4+IHd4qrh
yLF0tKlpeStjwRINJrbun2eozZ8zBRFF9pGhIDuwH9TeULIFii7LhC0yrlLNSM54pXvvR35iJZM4
3Z6xUeqHOf6jgJ4eK2iLwflhTYCDi1FmjXETseBD6WqRwtSxOVb1XMVoWz6Sb1FHTJVz0Wceeu4j
Re/hB0qvTqzD89F7370CTIKCZButhBGPO8p6c1NalD+rOpVjrp7EYqrySDiVvBGg57XgldCbt/+j
h1LNcm/xyvlFh+Lyd1vZFIgHQizfAyPXi9BBBIcoB9k24PmJaQZdlFTAq7cFnItcBxqWU7TN7Hd4
gZjkc91UldiH2/OxuPqcF6IDqFb+WY62018xPSmoTW9R2PxFvFu3FWfi1V+uOi9lv2Q9PRC4csHR
0m2d6HonqyRIuirkvOG+chk6gBWnvpzrRn7PtXnhPC4wYX6JYig8NSUFhWftOpBrNElV7bskj4kQ
Xk4TlqNYdjeFoYIXEhT2Arn1eunPzLO0CtZTTAwjJhosDn2Dj7eM2SHBZiA+u882ufKpzlgKYdkk
mwy9QU0WtNTHxqN2bOgIiAc+tTFCec9/yzWFa/4y0eyApQAFRUnF2dCcCGv7fI4SnDuAk7s8VlqF
BQ2vmU/eK7wfblYbYmSsCTag2qDIGOI7a++C9vxR0AiyprC09H+sfuubX9T3GQsJXiCHLi3T/PWh
RKeskxBTVSmxTi/yofpeigfkIfZHW2F0a0O2kysH3YKOyi2bunr6M9LElDZT5i7xqS1OS8IxtUJ1
djv0+UnqBG2qoWCv78JRuxDto9vUKKQoo9wt539RONT5izimsWkey35pCckenC2nAYodTBQhY5oh
5UlqAko2VEU/zEwSg/n3CSthsilEoVgCy+WSzVhZ1LGvIEAe3ovaveUG54A26Uv2lqm/GeBg+rtb
D4xF3hZGjNGXbXemhX2fBUEAyb9CK/ax/9YEutiHLmXUNNibichJFqVu5XBFg4L5buLGxSE1lVJk
PoS8NqaP+qe5ht0gQnkkUZqtQ9DOHNvXdvovV7uWM5Xke4g5tQEaozMf/r1VFXW7kLmhqjDxxLEP
03c9uzXFT4Y8EKDFRME7Ed59ifVLb7OGXXNnNn+Tvpf9t28bBT7/JfuPjuxVcw/NJyge/1YfHi5m
YdeE9Ot4rw1fBdAn/4XuVrceba/1GYd/z+hPDOCbrSdO5Ww6wLVBiLAuILFC/JbM7rUNuIxsLLff
x0b4p60OV1RoZsh2lxid1ueJmmRRJWrYGn7Vnn8xzlc4HdplI7uQU3jlVGZlpIpPXtaYyJwfonAb
kYEhpi8sQQhyuGXEDWqpzUIjVDfzV5ku4Xe7KW6mKzoahM1/18ZxdPzGH+Ykwdhg+xndFHmHZQZu
MrHUPem33/Dp9ehV84TA4aJWwugdPhdQ6vy1bX7XZzLRPLVWU/nqHeqeIIRy8bYVs44TTmhfM5s8
fKGnrXKArMr86LCQAbBvPbJl5lf3f4+OQQnw3j0+diVwOlx++R/eO7PbVHu+r7lXllQUiW48Wl0k
61u0pWgR/34ZL6cvdWiN5ObcucLpe5XVSrSkDcQkK0dKwbLqLblMkPfFvKvBYgmjyNsPYfd7oQrn
v/0oNvEEFjjbOrj2uDVPfqxRfkzGOtTucizZnz74X2SM3osLbw7a+LLBT67gR1rAdYF1fiQfHQoJ
yJ9q4OxdbR0GGgJB2tsetBsaCLX+Y+opS3ESBm2TTfPNaH6z1XOHIoZxyaPDUaIfC0Loy2OW8zxj
9/7uWY/vPdZ89j+Szmo5cmQJw0+kCDHcugXN3KYbhdsgZtbT76fZOHs2ZmfGDVKpKjN/UtWbuKxI
vLWbnTZeA2WnqNQHuXoydG3dTvPZbAfPAFgsSlS1mrqb6/nR+1TIxAnLSrVmq9Mk45SUyr3rwnPc
xtc+8XdgYL8MV9IF/cM6a7mBOMGLryHq2E3dYN8CfLszf6scMwzkro7yllG6rqC7Ihet2OtwjFw2
Slv/hQCCoSXUWDCFFf5ZkPSQs71jf+bR8tnj4vOAqu7MQ86Dt5Z20MN/lwXGZGpF/ii3haZrR8bs
DdPKNz7CEr65wH39yC4JvlDoG72td36Ur8csdjqf5loZt0EneFkFU783sS4GakuaV99MHp3K/jWX
aKonX/5Qa3NXOUbS7aYAfaaa77SYbJgGq/TKm+Dyy5Ky1gxofRXO/5YFRS/fCuo6lI2NCvUzSDju
TcmdKgQbOREJabnNQ9ObGSlWCZR6y8JZqTtK4bzRNbyxivRi5ulaFSdXKMJ1onitkjrjWLlSACBW
iEchzi9ZNRzTstgGenidpRqPVrhYOJYxiXiSjTwI8ZYdLEitmxBn36Ilhi9GdY8i8Tgk5UUxkfvM
pltnZBo2+VpTh59Sv6ZFfZ4ifx2bFPYtnId6YzUoneIOdl7lti2TsrB8xX8z9tcqgsSCqXCqbyot
t5MYQKS5iEELYsOIIMRQYp/K52bgoQEtk66+gcpvOI9YmqReA9sJUkDOAWXA2HdxD0vIujN5BJiX
xtccRLHoFVdjLKASCpK4VbHj2ZU4JAXCgAO0ihdJXswmUKHpK2ZOg7mP5F2i2QXYYdB8NoUr97cU
WwWsk1EORP268tcW+vuZzbg5K6onaJdGRG0H0qTGz9yg70N5+aXhVJw6JhfCMF1epkEDAN8/MYj6
gbfRnscKpKWA49fh4tbeYh51s/gKmH4WA9N0+UuNzhkk3+G7svASNw9qdxfzfd4cDQtLWljE4jYu
KPoJoqfYIdkNfLXT3voln7AGSh4uGf1g27liQi4ZCMcsoc+hM5+UY4t8Qy8fevCLmqaFabLURRn1
XNFhKL+b5hcNQYkSeqH+2nZOUdzmGltwhkFsWxNwQ8SGnrYjJz5e0+xD5TFOrla6r+p9HewEY50w
LU5AVPzPKkcX8t0KnxHSg/lzXmI01V/dIONyca8bUqdOY9tOwhM+LuTO1e/Jq2JxxpqPYt4Y8q/V
7/TmWlFcdJa/CquLOm3SHiABB0dkjUm8jbOrDgEpoQkHMw6l16o4lmQp6c1zYYCnhBC9js37rDLR
etP19zr9LKMvpX03hISUq8MgXpotBmK98ayyWxxQHTdvgYWhxezDmd3PoFczIY5gwJztSXVUSDkG
LixqaA1/SfvT6a7CMFgCB4h8/BEpSpvvEbFft9elQ4Hbc6i9ShVubnguDe89EhAdxxlArCFkVBJj
25u+ldK4VcpTGJy7Rd4RnEos5EATaRiy5E0nRVsrD63KZLW6U4BUpBHTzW/zn4Xuj1easUjJC2Az
wzzMymKMK+/qWKQc+bDihqnuSRtuM8tZ2IjZrk74vBJ8TOHAjaEkXEpHGbEBHs9XOd8kWJf0Gy1m
1yd6+5HiMglHuo6PIcy4yOnNjSEeTRPpFaZ01W/ab4sCOvElC+8jgZjpLpx/B130sCWNtgbmoHhM
JMFBBimo0pspH7rkmKvruWWnpixiMmq37DBtTMthnVRzN+bHwf/OQr5P4XTVRojWebPLKqam1I1V
dizIzmjWoQ6Dob1nzasKm9E8S+V747+bGoI4V6P898u9WVw5i9SEVEaM8r6N5jax6Rjjay1djcid
imsu7nVxM0ge/07qY1+f0FwZeNjlOiRqk/PR/Jb9mywiOEw9cGyp3BrQ4GCyVSd9fMTkZhE9E+4E
9S8bNypuJ8q4GptLG+5mcz0orpx6ubVpaazb3iu19SJeIw2sWRsALm17H3Bwiv8GC9UU7QiOgNlb
KpwGoEPYEJsGPwdFwflvO0qM0Qtqx/qZMcGTX1Px3Ff3RsWujfajecdgM6u+LYiaZBLoPA6ytUsF
9F1uM9yNenyJu2Om3hik04U0bxoKLS6A2H5a2poF58+bHE5meZTFQ6DtUGXo6+lfcf0YcFYJUPzk
qxy2G/EncHVbwsp2cXHCiT+0TlXpic3eL878Dr6KKePTLmdYf1qAzvjVMrbcXURp5njJzW2qPpLp
oyueo7H1h41fPfrpuxs2qvDa+Psccql1VPyDZkCNrl5Da0MekwLCqtvYN5uaaxINx84sMLfDUKu6
iFyDWHkN5T8BR1mtIVdlug7WjtlcSXOqZ3DJbwI3dcid2n9QtpHQNGN4Qeq55nLwNSlEdU/CtHJ2
iYeqld+eJc5Gpso8oOxsTCZxPhOr17K5BGuJxG7lpRdQc62r4FfTMKm8iIoXwI1uXaXB6Rh7vW0l
e0q7jZINE1F475q5Cf1TtziViXR71X2sDml51zHlpWxJNpRHqbVJzadu3kI+HNlq+2I+TbRRdG7F
WWweoWjH72SZ48c5sx2QJ6Xrb+Sm67prwSqzGKySxdJ5pXFtyJSCUYM+l2lFcJmChTu5Rlkc7vlr
Sr3OUMay5yXiKdd/YsBvH0ZkvbaarSLtfeOIZDPSjhPekLCyUw6Kh9bcJFCptJdWM5FpwVku/xIU
qgO7/ajpNLDYAueONfN5crsLaF4X38S4BfK56gVY1MBcInj3mV2G6acrou0QDpK55uNXMx5EnkI1
KUtrLn4ie9q0U2eeeZNux+67bStsx/oiYSCqTLei3CkIucId4kMawVj+jj8s4VSC08Cmqrore3VS
7URrn4KESvO3Juw08ZoFmwqug661Xi8c5vlYwNgeFof86JZhvUQdHQPw9gFzSOx9++sAt6R8rU2W
6rgkcZF1ESDWVb2k2VXTtyVcp2x2rTZzu3z2xOE7hq2UC4Cc6loBbB9+mPGnfH1G1DOi5HzRZCp/
PDVClzqNwAyx2VdC5tYTqcTKH/t9k8Mj0ZdD+DrwTKkHPfVGC+Ja4RqcFwHHTGpeheaSUmVW5Y59
IOYN8vMyjQ8I5RYZ+vIllBBfk/AwMc5JhBu2ajxIATuakOxlEq9aJL2kRTMwb6+yiJzdLitQwu4a
m54h0wZA9TQR9CRbsIQEoNSC3JXlO1ndafLb1B4DuhUWmW4i4vG03htDQotfB+kzN64iWE9Z8BxS
3LUUq3r7VLQrAwoEOBbDp2p8auJtiPl0pwCBbc8nP47JA/NTS/3JMHzjioMDVJZK9dfukk5h+dVP
sZyoBeirZVF816t+10vxRfYNIu0kHDICws+50HGf/YQDS7QugfQEN9eTnzqfH3Pvv6UFWUs9csIw
2E8SPOUmiY6pKn73fnuzGm5w8S5mw16N+/ekt740o8XQvLfbqT3UMfd+iturooDwjM2ejsfW/A8t
Gm9qqtvZkqtODy92eNTCcRMFB332/E++NvJvRpvcu2UegMXsCmBtGdz+07Lxm4zt/hdqcUuYZMOn
oWXFa5cgs3+hzIMG7mIjDKc0p4hNOwLWvMVjecKtDDNnPqFbEIdnrDAyq4k0qmCB8ISzrV3DZoNF
6Yz3B3pr+IFkccluRJeWnnExybb0L4QmpO1agm7P1kBcreGK01JZ4FPDBFK1bhVpl5NLNh2tcKde
OgZbDGVkkASn5eOQkJrauKU0ypbcvILNUnc58Orem7UfUaZR9KzQaUybvDvQRCLBcY4G91rS0QG9
xqOCvzbea/4KkCvKFhs39kS8z3Hix9ZHJ8OvdacUHfIKNxzNzV5jRipgIUfjG8cKBks4wC2DVXbT
F8rf7HW6gKhkf8pNPk4Xpte1RYgvZnjkn53iPSN29PvJi/Qzkv1Az/bPlSd4BeSOXtHN8w3JLYR3
RM2+034knmptFTxxAftBgces1vhJnh0QobbCXw5TAHJ+n9adra20XtL3CdYSxw/6PN5DAe9bRH/R
K59RPSibao2oD0rTnbm2tJEP2t340a8VyAlDfbyp/M/sT7wwi4VjzJLJvmZMEa/iAU/4u3/I/nSv
XJQFR8ad8EVqiP/tad7EH5Mj2caOeMxNRnqEus3J8qIgvuOis83PpKx79TnBKWI41pv0PMJcX7j5
6c9wJAvyK/6orsOr9Y73Bq/KfrImTBpD1HSToBxhQICD0CtxbF8H9IwqhIp7fE6OBeLQ6o/04Q2k
LJVVBIT1rd0SWDHgDMQNL79CQsjwbcZV4JWLsPwht0g+cN3561Qs0MBwDAB3lY8jyAKzQfp4WA/w
thhpDn/ca4x6oeoseXQ8Q2hl8BXHL5UM61eeEn6DaZ/0zcQc2Fa8cj8KSEpvQ7xqYhBdnop/6U+M
2nHoA6AiKwREkL8C0YXUsH8WiNSpQ7NK4Jog9FZfiOMsKB6OxbNG4w+nSltpsP0+1Kt4hVv/zKER
XqsdmODiCMdebH0oTIZ/TGA9nHIgwRtMyqHskRn26N7w/NIGauaX9IHZYegZP5LyIh9t7S5t8kcA
ARpSF259LxD5Sz4i7xXiOviYGcdAk+aTXAlCHFcZnHDmghBbPodn+lu8RU/eXriXD2tYjMVSgu+H
J4mJrNiVGa/4htWTKT1VP8mJFZaPv9rHAJcFj6DHP6e4cHyRn8VtfKhvYKTWP1O4/MFAH8LPrnyI
z+pN2DOEv9Ce4u7XM85icoEaho9H0fGB5gB62pPUtPzBp5Pf8s/iVOOgAGcZQtdB58cu/aNXOWrY
bpewUwu25LCgOTwH6GbpCH+sD/kpoG67SbzsZ8kVJHAH6thNfEMTll7iT96P3wAWqB/58r7pg48L
g0NJHL4kbpn808cA6CsuyET7hBQOxyZuKZJ8A5OR1bBcCF6j/e2ZtPYMPLiQRL970i+ffkJ19gJs
cZ3W2Yl8zM/m1F4bQKfPEaISaQ0I3ww8nXFjood4wZHvJcNP8zZirpTbU2RH7/pa3U934tu4pG9Y
R3H3jxoZ9/KR+Pdr8CYeDZZL9jT2Nj4gOw4CjJeZG3JwsE/gKAJ6vFwNkCyRlGCiyl64j6wXJJgN
HeSm2nHRMPuCErCaf7AZBToBPsl2i+Mo+AjBwsSWoYZTMOkg/xFgOnryQkrhxlwmiawWW6a44cKy
RzKAY70Zy8WquR3AKgw/QDQgM2/0Z3YqH+ZV9FcsSrwUWSusUrgTeYE0z6F1j2a7I4kB6wiiaUDs
QVSjlS+sJtmJGq8hiSY5D7OtAJnHJ2GjnJu1dtfRtyjnGdfKJXqcyu67207efCttij31c/LYFHBL
eK/fy+/2Q74wWmAafSaTkr/9zs7BhRLQuq6IHN+MH+jAf0nwxSyPJzF6kzaYv16tHwAmCfDq3+Of
PX2oGB88wlx4ANOKNM5Fq4BfH3HtvSMaL9lTvbJWFALn0KgwQTbXJV7f+i4h/6W2cRadAWuxuSMz
AUFeBlvA0VSnbbclBjR4kPvbhlAsc8OoeY73RgzIwPDkGCVrdV7rHMt8WoHTzcFJm00/wz+baIzS
JV+NYUteO1XqYN3eEhVgOdF4KJRdoNu97zU6hn6OGuCOjmuSH5B1sVpSnP+x2gRcJkYiWXCYXdEd
Reg4ZVcxtviSYdCRVzaznFlgOdmzvBIJE8ZWRV1RN1CZ4MrSt/ikbpdmpeVk3mWty3RSbZ58dr12
pfd/NgBc0Q3rMXnCp4AbjWEEx50L84DtMV5xF8+sOBDnZoHe1U/uHrSlkbPYAL9cQePFuZ8K4BM8
E8ZYBIbGifnO3VnU7b0dYoWRrpSW+HOQ+vbdQmTYbClMoeh7rGjekE9gsx/axh2mxb9PoRIvmq/G
j+it2IUHoOPzsDM+MHYlLJEKftnD9SNwDFsh1pqOsiQ8GHb25jvRs9jxp8uOulsYAvyCXVbhTZYR
D29l2QhmoPV/qod4D4oer+Zb8sctxQ5mbx7Ei3QKDYcNhiNmWXCg78vl4SiH4TPWDiavwErf/Xvv
LmE9SLghC6zApM/YQbI8F1cFEYkRsXLv8zcRzxQMG5wFwICdBGKDf+A4bN85HvVDuKfZsdbjeTwx
29hyNeab0jmazWMKu4uiceGPowcltN0iddbG8DBiwCowfnSs1lsge16Xi7xYTTq14Uz968jRaLo9
VfG8ZJUmtI7lSVumW5LDrWHq3IgsyDVu/DlbOSIm1I3ZqhCdVF/KWUjh0n6iMLBuCBL/gMAh6zRf
2TV+R9+CKwSgDzNw2FDdJdkB0OBnvrHeY0+9wojbIQNjYIGD4lnCcHXgRv5Uqe1/KWdWF98QBuDz
B7ptrTIhXLanEuMVf0mEYCPX0GVAyT2Jn1yY+tuCMcMqxDnp3n9gwvnBt6WSEC/LTqLb0wXzT1Ym
/8C/AZHnmpXfhELk39MVBwUKP+oBo10RYBt3q2xif9xSeho43KuuyMGOC+gHWwv7Jx8UbjDlqmRj
DQlKH6EmpGq8UWwjgOWX5Iub2Y4f5EOg6YM9DdeMZDI6BG3FFsM9/GYxL9/4Q3CDtwVBfAdrVRnz
wHH6ND/hxk/QMt5ZAMwHaZTc7oDTorEevIXVG96UnfgABKNXQ/tw4V/1Lf42dha5aNUFwt+9/PH/
8M4ib6KpVgSC4GQBoIWljibA5WmxbnIbcc3gpmOxJdsqXk+jgwEU3MvGsqnDk3nDHIfgVrqAZQ39
+8KU6CQBj4HTktYSLs8vgaxyvoY6x39iLixDwY2cmmwxOHepg7drATtGAnF2wn4tWxDr1pawIeMd
z1NOZSjN2OnjaJl+DJ/+FkMQt12iiCvYEX84/uA+jfE33KXRWlS+COQmBpCDyy/ofEJ/E/ugJ1tZ
cQcm4oqbpZvxHywnTDcSGGZrk4jOKDwMa6N0JEscCJVkypOK7hjZM6QCf3+SjG2SeIq6GeJzNGxM
Ya2R3dqRTmN3ZGeIbqs7seAllRsYR6HbybNH0EyIys+gtSHgAHT2VM/nsvNyxug+7MY1r27ippER
oskusI5aNzGWAUXZe6a49iUP34yxOIFjQ1XIAkYGNrv5KNI0uWZABQCtbS2W7tDZkmgPgUvkG9xC
0jz4eiBZiw8ao7fplgM0vZK8qCFA0N2w3SCB9ukMW0cBtrWcUfcU0TYs14rcWfOGYZNoR9Hc95rn
gyJRCCi70DhpyUmqPQUvQB0gGTB8BSQ16x6+T5LuGUwq5r0mHcNhqxORRXp94/GDGTOVbiZxCtKJ
2X+olnhSCwwGw+QUpsRy57KE1zXlflVh/gBHQiz4hkPNOBA7Eb5Mi/vFi6L10NgzYObQbioQ8hqL
0zE/yZX0aPruXVTrY6IZbxr8bYtIqQLbRtCoj9hM9mIjrTXm6qLf/tSVtgc8Fxd6ebHFIfMNRUGx
UkhV6w4wE/iHjhzqBuoig0oH9v4r1HHOzBwN2XNaQHa44gCSCy39DVsu8TE8BA4QJHIQwRe5T4Fd
6hrZAQ4pWEQlF6IKLvzZkn5An3XJb80B1QgwpbNQzlmqt/KnP2ef/Fc2IsFZacQZojicrhGjsqFv
0ZhhHopVhlHivZKKxknRive5NJ5G2t38rtkETfk64LSr58i5mOgz2a+j8ZiX5tEyOqg7tVt8Kjkz
rPSUMGpQBWKD/C+Vp6GF35+xL45t6FqE0yum+FoI0h8uw0r3K3Ulju1V9KcUpz6VySPsL0Il3c1k
NyvSxvcFSjlxX3X3VgjvYmi9Rxrzcwr9gt3LmDnPRTiylMVG/CV1txCKfK5h703/xixBN85+LmLO
R/GSpE6FH8e8zAv9cqOlpVOqZNzlmhs0xY67uDPhb/f+RR0NR0o4fNrBbWLBEZmZjKkJ2sqYeWb6
rHarEqRCIJ4TKykY3BBodVxGGd8owBWgJowW8wA2xvJwESKUAA5UzegOyKAa9iSZjaiCAZMPqidF
nFkwInKId726KYiwNXGqm5rO6WJl00okwUyKa8kxkxXr7EfA8ahvBM4jYRZAFWm1R43KEUI2bUMs
E0CmYC0uwXpdmBYMDiQtdwMfw/+YOAWhXM2ksicj/OoMorK+UXDcijMfg+KGHaBxo3CmfvTdUqyd
XO6R6Lardmo8S6+dEl+4mAc7690a9ruEUm3upLcqI9GgCr12lGwukT20Vz9iOGkaxB4XBBUB98GH
LvB8iyxzE2uDZ350qIFn6WsS6mOUKpuYA1Ghxpnzz3Ie1xHEmHgM1nM3r9sA0lD016qIv5loRgUe
7FMkeKVkYZ5GbLPso32CjECMdDmTIk0+UIpFUxAAD5bfZbMv+tusY/wGtVV8qqT/1VsYLDV2DaqP
YX/ljuPZCHjO5kPOod6WRMiazWc8DJkbCTPu0WgFlOo0mMuEGe4KjxFv2tcznYz2EjK6m8Vk2xED
tWRzcNgluImE03nqBKg7mZ0PnhwgfosCTnmrms9JQtaaBSRc4DiwDLxbuiNZyHHHVmjYGh7LNFz7
S5OkTm6Fs1cbLJIIkYjx0kj2Ro6oooN9HBn7HN2Uijdf3ISbtOIgMdn7EdZ2wzWiwbwLnQlGJZHR
2+Pu2hDvhX2VVHlN4pWqBDhfevXig4dvmh5S7Vim7bcYkFObd1gps7uE82sxYA0pa46kduueQznh
vzP6konaTuecqCuKTFz3x3QfTdB529auSMlNJLTcPCK62jhC/Ghk8G6SvAUJOlo0buLKqWiEJoi8
DRQ+qIxaEG2ECucR8PdksZNU70ogvHTwc8WwAnVCFdbcMsQffarZAfDVhFOk3pebYICW2DK7LwLb
5Awlc7DCjK4eGekVaGVhT3ch2ZpCRdQpijyBfsQIV/piMTUcJxTqCvhE5x8l9vCi+JORAVVttIKl
Zo2FPRL2leaXTtmG5UkxTmpwL2ktsvxNEB4ZKXDMjvvhaPTE1kKiM+hjxxD3nb2MYwE3d1jkNmxM
VosP/CUfl7TlY2AWXjoco/HDHw95jIatpUgm2ULHwj8QZLcqZwDSlVC/JSLyLvlzorPQOmpym0Vh
MWuQBYSiMz2FBr2U4NoM9XOuMIUA8kQksAGmqkNvOd5Dz0zX1B4tqzZz0/oC4DCBNkofgNOBsPRZ
CTPtjGhlydOYjzfA9agBmJlZS/coCe6guqboaeYpRgXaUBZ5obnxP5l+wedktt5IBx+3BP8omJvg
ykk64NjyT5xIepVmbfDYFMlI8r2OcBvmtUzREuRZHQSG60hdOPqHChPEyfXjLVKFTN9BlvWTrcnk
sPiozQ3lGB9WnE5449MMi/mZ4heCU69+LxM9+mFUHPUTGqmY70AqkHcwRQXUGuGCIm0NHMI9p9rV
/aV8JvsPgRGJ5hAyamIWSWHLKbNWVKnhP794WKwQsGllknW17U/lR4h1yJ0zGy93fOUpbjEuA2cC
bao1J6Q5ZmH5RPlAmFxIDjMURP11+GRhd1fgOohv6ULhBaLHebokQxGB347nsv+hnVa/uFkS2zBT
jHfNXPx6+SFYUxKpxCckRM0VbQdEH27Kp7Hjk9HVM1Rh7Ap7c49SjzQ4SNMslBmJ9AsMPMRtQJ0Q
i2qw0BW8yIDQv2ixcP3nxTwC2i+Z1tS0EP/Eh7qQHzVu5U+LqoSajVZnXLzyYIyhyxfeEFMqDPEu
EV3fRlu0bt1nRQ5Ps7xeUZCa4tKjIX2Yvtg3KJLbOzrU+hzt+DCoT2MJsSkZoLDRgGOXL46dPjsz
Ad8y7swAJlzNCh08AhZ1cWItWlf9Kk/keP6QZjaMNuLGMnKI9F4kro1NfBnNh1hxfUVwJjYM6t0J
N7YVYjocQ/EJM0IvSTcdTD9lS7IsPp3TjuoXRizsuaTwqIqLBG9DjjsAyxWLBUyTPDLghvIdw9rE
hJ5p08BK37jWEs8G4Tk3PVABBG8ySGUKsWbH5IVnhG5vbLaZtvOnDX0LmEjeM8eBfecCecUy28+2
SNaBuNaTjZ89o3IfEuIt4zZERYFGjP2eIsw2oNhRGv822TMLcWpkr9a1o6qfcVvw+3UxbbH6SosN
wd91uTEHZ7bW8cBx8A5xEq7DXG7mwcUQvmP6lzi17LDVzkyaFRuoZEZCRZwJ20KytvxD22yWETZS
1YXgunAQ69bh89XtOqCpSdezTPYjjTyBhy/k1aUN2cYu0JlCaRRClrEDdFWhh+dqG3L3lgzYmTHO
7IDrN/i7zy9sUtM/a4cTawLvHPOLKpTfpLIV3mr+EPUL+RCEEFNSQNiJydx165KWEQnWC9vaopgX
cKU6ZISFF6tSWDWoZUqbKgwGKcQp8s/JSG+NLQ8LHFTOQyTmg2ab8g6fe4p3GbIzz+HSk56ZTCwB
UJg3/zRfoAuc+RiugNmni2aM2gydCs0fLTGe/EC+PFVkEC2Bjb4DnAhcNIBgQHr34cHx3EPHwbaA
fMVlhirBXuX5MhbhQzI5KJQAmdhY+o4Kaceew0Y7kNgise1sSSCFGCySWMf8DleXl+bfkIBuE1kj
6wsgFda6xVAORueDjp2Za1q4C5m9s+XCRgpco4T9QeTDwwNCx37IQMJAJdZ+iPl2mPCNfhkNjwzK
HqYBdGJCqNJl+RnychTQ1GFEo/5OsAs6G7JrcoGEi/GsSVIUZyLGtVjysnI4LgFsKR/YJbi01D3q
F7s621F7yj8aa2ViVImNRb1i66L3C1KPztFPFvnrwkVKKaUXZT9kWRweumAzgUz3dko9wdijf4GG
BkuX6LYHKtzoMnPq4eN3MJ4z6AAs5Kd0zz9kqFKLkSwRyUdtT79kPemq4E62pc05uTCJfVtWbRzr
Kmj7uM4wxAYykRx8c0FI2c0IR+ADkiHHdpQRJU4Tajpk3UtvrMuJNAn0BKXbVk7Br4dN7FJKVZot
ZO9j7/rD5SUkvzA+LTVLv9Y65rN3bBfoZPLFSG7p3qJx1ckums48uVeJE+OOghSYTGFiv5AnSjt+
Vv0IRaxEhiVuanFOQb8rypDf2nGeiIu6S9VdST8T6ZA07uwfkM5Z2cc8ncPyXuYfKnt2NH1WyVvC
xBPCcH1fuAIdKkk/3vT6d0iaiL4rmZQl3LJSIwPbepjBO9GQfXDGNDKkIaxIcLIepf4TqBc+h3Dq
FglK82NRawI5L7TT3vpufCK3+xXGzAsdKXYrBZrKjvEtQz4Msw0SXzWXLQFyD3s3NR/AatscwNEx
Dyc2wbI8+Yte1+BpFxzqD2Lzwgq+OWTDEhU3T7/WOoYFyDZnh64UkatFHJBthZGGrt1i0Sd9GK5U
QVNkCMZeXQSLiyGIBpd42lZD6lUpUDNSjdEgiIFaC4hADt7aanZV4U8vnklKAY1rpAaViOFWjU0q
rz4mi4rHopy/9BAIGBbKi/ykgEC41hXcFqVtGrB/Il5rrNcSQCCO7QxLIXFGM//nMxIRLEy6emg4
LQglhrAm6cwcngG1ni1zck9YRXSIGIKNQpKOaYHdfGbt4DQB2DH/jwxs5MWHZUZorybSOnV8HzMM
RwH1K6xoqYnEBK46pjItUw/JJKxhJPIMGHeU775v2VZ31uL3ScV0NVSZ5Og0NF8WswCMuNKnxlxS
V5BD5Jssep3gf6qer5BCW9xVTsqggfUMB1SNjqb0s7y6KhJAxTx9ij679Gmp8KYLMrOgY0uPkiMp
Gj2VcS/OkLldWnbk6XeDMPvZjnFayOkO0eY7o0HEjBt5IUsPS2dtZf5gQj2NHg2j+FHg+iC5ZE40
ykvxjVO0Vrn8shK8ioE5iXG9AyOLhxYXbaAVNELjQpPnZ+c1jzZC/5I+Gx8YMG1j8TJHE09bg2FK
S7WDOgscjyy+Irh01Ryf5hoqEDpqKo/A6cOVBosALQcVosXk5yUBroWeaWCvu5ItjGEcGf2vvlV6
p2G/o7OFHx5u5WnfBptxvJQHddf8Az37xJFlZ2aveMy/WsWxZofjWmIHxduXTDrQNCyIk91kuRn9
B8bgp4huWMYsHQOvlfmENJZiZ0C3hjU59SalSL+a7rSxQcS84SVCdfNV9SsoYA+J024rLNNYvJhe
ekfCzLJASsArOWCAyY/JEYWDQOFITB2gGX0V2DJivXKNOV5CLFg8LfH8p6ifjHJVTk5EoYgRzPCS
TwwwcKQuUcYyYSRbalqTPh7Wbq/bGlmsyTZCp4dkEuN8RrcI/pfKd3nR+SBQDSycYQ6MTZ9hRX6K
xY1P7otGSoFroKemoGpQE6y4zjHQFXVXstYp1am+gGTqdWOhAX8p/G2lXrEsrQS3pyjukfWGSyV0
yEhiWshjXgBbunEbGEPK8u19OkhXKRHSoG6mkqMxOaYYmdWvEq3GRJXNe9NErGTZDtR9QThu404U
Poz3cq81V2wC3Uf+hPmosxpZwLjsUh93Njau/yzB6YUDQFmAyQx4yVZ/ROVFml8UxnaRje04Dk26
xmO5MuE4JE77qpJyj2ZgqUsREr8UCpjXcZwdi/xX5a4nD+5wOtpl7mBPFQqOInlFdamZc/M0M3p3
mIZZ58Zfy0z9cUxATQYLqt7oxiYIPC6dycRqwnRgK6GFI/4i8IJzskyLNjp7BUwkCAxIZDSnJ/84
9zphy+XPQseH8ANU8mfBMANnOlvo/mjCDaQkdgKFgXRt7HXMDfQxH90dMGJ0zRMGtY6E7rFx6/Cg
wN7aZ6homCPDsuQnjyqGypCMFGfWKA9ZGK7ElK1dAU8bmg3FcWno0CcLjm950L/5UBM6KhQTxCKn
rgGsR4OYwnt0uF/qe0nSb8hAAS98O5+g/rsl64c5TvQyJG6iAvOuWmIWUep+JOAx2XIrjE+e4cpi
KkQXTwFmR3R8rFt2J6x0+auTq6DE/NLTlZQ5EppoFu+XkDm8KqYi8kdrvOz57YhtoN0P1d08Vcp+
Kj5YwQoBXbLNK6T6zkBXBIpHQm6xS49lA/eNqmKbhI5oPsKrAMORQAu0KC8NQ7Bs342ezEwRMI+9
MDoxQEg1T9/wevygGl1j3e0wsUQcACJnQZZwCiJDSBnlPkE3YnKSsftvmW1z88ZkrbXXgPdCTwfV
K2VKTw4yZd2Lfse+olzsvFBVxTdcQcQDY2JJXUNVx6MfxqG2xjQLD2CKKEbDBtqmcbU0TdIz+KSf
0/wVlfX8xFFKxNkHeN4mYICiqS63guQ0eP8I6479qnWRBXaswq8WfeUJDDdkcLUl4R4/j2R6cJ4I
1lpBk4qoAHHTVo1Z30vcAX2n+dXvEeGQNv/C/3hnavTqMvxiGgWt8R5su0v8zQQe8YMaIt/CGuVP
fqXSgWjBGoJtA3MbJtev/otSinoSWld3pcn10Y8tWb4oeDqw2cGpQaT5NVIKHsFxqcrwJQNjPfhn
EjmkAk4pz99WmXakRgBToOAw4Z5LhwU7PM4Wj82CLRZH2oPiOnYLb1QgH1CkaRmRX9arYJdDzqOC
SV3an9ha+/igLGHrS68N7wzZ9mLxg9WxiV1kdhz3dKlcl8pwJWKzjfcCXIlMpH55PzQUWAT8TEcK
6ZjSBx+d8twtTk8MdXzqrsgpYHt5ooJg/wUlmLmACPPb/MSVSRF2deRyi6QdpH7sQ5MV7TnZxtvF
eQa2DpG/HJccygG8SXyUs8OI1nXHyo9aWz4X/jrnHOYPY5qRl9Zf/cfSfS23kSRRAP0iRMCbV3Q3
vCdIinxBECIF7z2+fk9xNnZWM5JIAuiursq8ec0515AG0M42V/nqsl/hydC888VxAndzbZVsPh/n
do3NUu5CdTLIbr88g85qarCu8/jQPU5+FzpTeweiSUc3VBCPOGWg4alEB1vHmeHJlL3oGa8WXy74
aOyjf33w8h+77tKMslcaHXdsoItwPwScPQGhlT1MYcR87VrHFAOnrAxROv1j3Zot3qqPPBiQd7Hq
LHGT84bdnTMn8HDPdw0foNK7yrzocprz7+VLIdeYv7g+rowUjIyp4CO6KAaPUY4KWPMmWOPD/j+h
osmjAwQ/Sh0DL18eUt/n73saS5hwW2M8K4dueW8GobWx79v9j33wSEZHw5doVy/MNG2Icz3+HBbx
kxXTIt4O8oe2H8G1dYE3yPXAmhmmZSikS+3Cnx1Go8EpkAMz7tmZrFuqaBged19v49gvf0HimXqw
KM7fwZL84GVyNO+iT9qVrI+V4IhMhqX+Q9D3m049L5ho9sVrR80qHcX7E8OQqy8HV+Q7cwqaUSAe
SKM4RPFdBoOR1dsBw66A6UJdSHjLZHRbp/9AExEld/P48qVwgfVjhYaBVf5nw4hXrEQr5zHw6zs7
nfKtcejSgy5O/+age3PDdIN3NkOMyf5791YcaqvvEqCY8ePLuhwQHsNGoWu7JOTFpEeea9vHaniq
UwVa2DyZDAzJ5nT4MCuw2aq1zAqszjW2ffLye6fSyzaVnRxCLYvV65WXTu/OIKe7u1WlLjaP7fWk
vby4FF4S90U6Wi8FjGovuqWA87qf7Yn5Sm82zO5q5ckI+f6JXempjyxvf6XOXHQXr+n8gPZq31YQ
lzuTZ/v+QG+J1nKLa2cGSn8ya6MQgkniT/oxvfTovm1I6M5zQ1fqFpuFUWYx9tKpR7zo+qGlnqd7
uazBMmzMZyLxjai5qNJNOxEbZBQqtiK2ilgFErQSFKFeWSfnR1w08v5NPaHwOmIKpKODwVjDg5dm
4dIGVx+G0hSg+ZnxaXRi2X2v0hnvG7aJHGfAyaqXaxxec21PlkmKLfTOGGTSJD0/RcsXOTJ3CvhP
QzX2nYddnTRktBsKCTd/f9/umpXembDz4dTnWcK70ESTpCvlUajre4mSgq3jLHiApvPBWdQTuQLQ
GKaHk8G2l+Uj2l0MywNoFyTCd/ibQiNnwnEPh8mjiKNcu7+nmFHua7STVCdhSspUi0HljlShurkl
wWtL6fsrLtbs594BO7gN5AOoBwfTaZnkXxIVwtAVnHGKKubsfLamjnPsi+mdGe9+DBfJoXt2nrl4
0sqa+fMdzOqLHYhVkienG0KodLZKcCs5gZyHutXb22Z0MpAMaBecNeKWg3jDrApLFBpdLEfAJNgT
RbapRvorLxJJ8M2tSk9qJacL8TEdZMCuks9f5G2/7jna6Imd4HQ68hm1UPfp5R6l3s+m4/AJT76B
8LwBnA33UR5QIUbZoruD8j4+T6R/Ao84btii00nI17DJ6Dn+uonAFweza3Z/P/Pu447p6zgxYgww
oTiPjx+XX3ZH4+ZNHOvndEw0ATvHqmUMlC1wi4ZOgamgpIHUQjCFOIJAIhQNdxyUujnVsMyBiViz
+X8QYnxx25QDD/kaPu5MFSDGUcD26U/86tR9MBtDeaP5Ixc8joG9uYqprcj243eAbOa20MhbYop4
rBNO29B3hRhIleOgw4fL2SBpMpuEi4ZOi9IcwoLic1uJoxqy4nbdDKNwl/ia5LiNFxqPUi/zPu97
4Eq9VffYLg8O3XmpBQC6kq0fWst0bN0GYrpfTt3rkZtYlHlHzlhfquWfyT06tDatOf37QJcdknMU
YbdbY3urgbqOZKTPeriN2+rY0rXcFC/7QRE4yigdCA7Sz5wT1Kk114NAqndhwl2QO3iLbyKLrLey
uj95MgKACbq+v5kuhlVGSsj5sEoULRMx6W3zXHRrSaO5nwxrY0FuGzV4//ntC04tVCEDl2D8Qjrw
S3vmlb2VsHZKxNcdpNVyQGBIAs9ZELYRUwcE/rxIDiOUkPwPeJY07DLKfvlL6g5UCBCPgdbtNf1q
/l2uB8Ma9ewzmgTXBm9v9zb5REIrdwNf+osToX88OiYfakePpkMn9/fyj+BiUb28XXgnfXnKdrxg
sVgRqInt6Wcamb/KLfLQqwTG2xvXAjjiLVjnO1iVneUfp8Tuc/d5/Ji8BcU2ob5bhvbbr0wwXxML
ZDGcJZlrjXOeQ78yOrb3bcIiUMZTL2dzP7+nRtw0cooRNMylgyMgC0a2u2AtvdvXlJaHn1RIdmvM
Q1wLjfv9Gad6h646ZV35QOqYrRKnBsmxkyo1WhfYHZaWYSGmJm370R77uh2OGTJ7K4W9yEwZGm8y
YEW6pmipluFUea09Ug1FqsQodTmA4O6cVd4wvgav5LaNMqavkostIQ/cH80qVOQGqOA/2x45RgpY
330f6rCqPVjcNi+KJSD6cDLIEdwzE4eO3BKF0KZrT0ET4H7p8fcseT6yEHn2taaYThmsA3vvz+VT
GR48nH/MbwyxlA9kpcpTi3UTYL7nOP3muLY1hn1R01oOmavLK5p+CZfq361V7pJkZoMKfpR9A8NT
zeOb4Qfz2Pq7HBQN3WhNKAQWEiQUGclpaB8KWRFvIVnhyaH99JZtLXpGXadeWj4C08nCHz4IgzBS
c05+lH+8k3AgDPNfxCTfHC2pYOFs5Wi2BUcYI1AW2bDZyPN3s8Wvo8Jfu1PlrzfC6cq2TllS+Fu2
lT2S3B9ONEUEOptecCmJrn8h9Vi3aJIangcViIjCT9l0gtGGFiAgc31+ma171+InHd6VrvSQrA4d
5+BuOC+wS3NHYv2X4/3CMZR2M/iHGq7xC1DLo6a4JZyqfgBax5fH53lQ/GeNF3jQWRyVutGEDeA6
vo3A4PonwnWfff/BfpdWOuRQsMplIbIWk2n6bR7gE6+VqFIsN8Fy1LOp2SCZRBHukcms2itTxOoC
yQTDyBFyinZi3mx9tingOudTxwTq/Ev5msDfDF5sv7hGn7dR+c1RkhHOmwZ4wYuVYh9+Oe0i36tQ
OL74cBvSIs6hppO/kz4NYPnLTSrrJouR+TrU3maaQpbFVrMtsY7TRUueezE0cIjZ8s+neth+91Eo
COzzjfVfK9F5Z84jwaz7mEuNyK4G6sJQKuI4wQlpR+2ImeppePtU9Dw+9x+LtoRWyNKDMyHl4sS6
5vE5Te1bPpJUO72nLvL2w+m8MFWiOF03n/l9x+hsvm9eVkmYSTmBnSrItNgUyygkOuJbUlKcA8jJ
c9QikBGnb9jVYPqbT80YnxP7gR3DzTXZMqkS4uGhzsfFD7/AK++5ZubCOCDx/BsGbH4UgXfP5RVN
rwbYvKpndrXFzXQlvlskAXBKsteG7aS8h7BH9gOcIG2Qd6bqhTWoVCsGufoh1Q1ByamtnbNRLLr7
9wC5T5lDK+pm2dpk1tAcwwA8+bIrS6rummbQ0neKc2jyj0dI7WLl6RM42n3yxdBFaEi2IUrCYFBB
ky211fSKd9Nfv8UsN5RnhGnIbuzu4Akr+FGTdI7jmn007qmaqsFwC55gLpYnyprXuWykComZhcbn
saob3qXWY+bz6DqVbfc8qecNgxdRscw1r4kznmZxua1jvZ+ezY1Oz9guU8dYMK1Thxl1Xp4moo2y
Dk1HOWvTiWUKKLL8VRIs9TusrhyX8gStdXbTqO3KPEG1sMo32Y5cCc+Y5kw4qyjWawJYKKnC1u52
i+edWxYdDEVY2me8KdQMA52xvwqjUqa6IK8jkUdTxeQIDPv9o7ZZtc6askeEqCARKpm9PaBu5zUb
tLsIifLr4Z/xsm9LPSnmVVTJzggMtBMTPsAqJ/g23n+0LSUI/DaO3wR11lMZJUY62b2bRwfREuYN
6U1m8FTQFDvPASq5E3jDTw/Y94bxvP1LlLG+15FHJlEJHfbXOSsV5Kbw2YT1tVmjWC5670k3SAQx
nDgYAW+EpPJjJgih9bKUS4HPfTnWcpfqMU8FbLOLUv3riwzkaElbIAIthDVF2S+bjK6cyrMnrFxx
rSrM2jJgi4nsOVbg+6hb/tzH55h1SZcz544oIVdLVb7NMnGBmXasS00IyTPY64Ch7NrL72C7OxLN
fGsf/87ytaAGpaLYp9uHAtSsdv0wKz1o37dV1Hd+CpZegXbc7p7QJqd7FdZ8znjC+td8bxUEWr4h
/Znrc2M9hgxxTHTCD3X7OO0AovogN/Q8dCr93b9K3/kycJPeNs+GKkwQjoOiTgXoQOnf/7gW5rmq
KQYw2WEmtglKjP4urGvLwfPU2KwbuoYUd7knZmL0vLcx/twm7/L9MtTIP3ZMstvItMV/Mx90S1l2
CmTSc6M839RRUHlFkiBcDo3jihNiCrkdwLDd8+tcbDpnJkOzDE1HkTyWWvOCAYLgtlrOmfl+bp/6
ls528XG+crgK5jY7BBWqjd1hwdvp/QRTvey/nlwE8820qV0FLeleLFYre00cVFSrfqTMKRYwunVI
pRnaw6Sf2n3knaGpwwdC0+o04efaWPLneMz6z5yz141PXXi3VKIbUvb+THsAQN49dGU7BrcVwkWY
3X3X3d5rl+c0f/66wYjmCx1DDq1UD1X0IDwczwWC1R0BI+LDetetCIDh3pRNNR4rICjvkce1iyJW
u5ZM7Pe9wgY2dmHmvXR+Mdl8ZK7tzCqVZEU+PgLnYPcvY9gw0b/RPE+OtfvFXpN52Ai9PDvEw8mE
P6hVQCeVBz6+p7acpt16Phu5Z0a6SX4Ax57PILvs867/0gshjxnFZXnfzCrDzDCTzVxDTuiTKrcO
q3trZwawLm6amQrPXzHHl7M08FWlm2IEmJqhuWiU95P4lMVgBtBPTszCV3mCbSe+g5PVXtp8apan
JDWsz6RmSrW0inLB3sXkuzAomzuuU2BA47/D/OckZWBX3DcmqDdo28EGbpSjkRUMgBKkJd23T/cv
3CGxuRuM6aKhxfFjYyM8resr6UjooKqB+/GPegQShDFyS73sZ52D3jB7GK0K0nEoV8qPPldiq93Z
XVkNoXRpRfpcivLizGb3qdO8fswzp+bTq9+vHDhX4J2bw/GqRBncZsgLIQGV4q9ymK4q/mt4urdE
NW3xXEz1wc2VEhbAawm0fs1/7la1eSa5pffV41FAmxdbyB6Y33ogiIMdVmGhr1bNqHGM9HOFW2NH
tff4ruReL+umomEbmOn9w2aweep4NCapfVI6abvInwu3t8muk6uM9/nmYvVWMk9VZzu1s1xt8WUe
++Ex238UqQMuzdTsI6XeTW2xvG/ZOJ/pQPovO7AtdeDdpyrvsQJP3cqllT20KzNvRs3qr5/18iy4
NmSBbttW5tRN517gnoWH5OXm6Tq6iv86m4opcnLZSlQsnmL828Vur99Xarm4k/05fmzfbxtGhNdM
a3lgdweO3G9uvL1He6BMuYgTWVyyfyFISB/rd8OWvBHF45bMcpNWZjNx0OZEfA5mR/OouaE3gs6W
yvJusp5Vz+81FhMj2RvkI22n2oqG3/6R9bp5194fiz/7wtfu2bo+uV3BYVYnhE+9ZTrgE+X3/Y3q
5fByIvZL54cZEr478D9nUHazvy0IvVMygbKTjFaWYmK6RtHfo/5uF/WUdiW7aJ3miJEO0Iy50Ubu
wP6Ui86YUiXA3mz9fXkOj5CN+4aT2s7DqRSqpDsozrMw0cP8JKBYKmOKHI3uxsHXyzl65pbJZM4w
GSnvalh1FA3OzZpaUG//DwHYMGOFDzje6EYe+68118ySvrdkQyylL7UFmDdV+cxwLttoqHaTt9s+
S+mkEeG5trePlB7/sreP5bV3W5DaXt7LSjvmV3GlcOtW9otmuvxndn67hgnyR4Vee6vuKjGSmhsy
Zo3o8hbzTqvASu18PWED5OoHZhaBVbBL81Xb245VHrslDsrpWcs+v3K7HX6E+O9FtvWYYczlQG0H
0yBzoZTV/8whLp2+ceGr8+PHCYFkne1VEMWOKpO7PqiQutGVMro9FN6ktt8urdS8gBGtHy+ekqvZ
6elpWHrPcaNTohBB7xhIH3B+WHtIikgZreOyPd4ljlY35kQibxfu/mynPjkxd1pIUd8JBMGjzlUv
jVLclnlXYIkGeeETt315dGftTLxoP8CSpXbIuoAM13OCFvY1f1MDH0SXeiZ+JGrHKN86Nu/xlOo5
wuiidMvWpR40nzXma6fqlm3bpHltLOp1y6wKbalKOk9Uvwk3kYQtWHtdW8efpVqpFqTqlzogJNYe
yAFnQ6tQmWtPZglCRxLCFJ08znTYbGxUIXQuZDPCdeoh6Y4wt6UU+HVcFLrWKxj47InXSS/fwk++
N8yU6uUm/UjCjaSGq8XwLedz37rS7MVZbmtlWPAmmjQZGbUudcy3yFsD2XvHKVW6JcD3+GyOZNwS
zZKxtqgWroZTNDJ4b5R/pmO158tWouChRdnVRhWoLar9J7/EEEApWjV+thfDyUdGwOChNQ5fRb9X
xwJ0aRYJ6KX3yRjD14udlEPJj9S4m9esa+2PMq7BfpBh1MsDz9uZCToLkZUox8JHtoNz03DrTz6h
Paiuaw6YZDMM7+1WV31IBCTt95VkX6PwXeeXqj+sIckMLz5Z9t+GQ3O5nnHpg1PvmrUz3k911nvW
Lkmqf2QOzQWnk2+V/pyb5vNNpog8fzm98FAt/N1xSS70laGyKF2ORJjAq9mBU747NqdoQY8h3Sg0
jXt70mQ/VBvdG6nevA9qbLtGK2873G5s29dt/2LN0NTYGetjPLRt/w7aWQzvVSB9d9Vav9wbYlJf
nu+uW2sZG0fGxHjRVLBwlE78i4w6ngwWQ3pkfw7mSUh1B65nY9FiV9kwpmwvGpKCxukk+3UcT/7l
avfO7YuuMcnVwgW4gsuarov9NhSTrD4r6LXJ8lsUt+iQTqa5Sxbvp5YxZLciLG4yLPyZD9bjdbPS
X44BbOrMEAgYrFgzHROo4k96FiEdJNicpzdojcsN/wgIicNTS3caAXh8y7cBFaBt+wFmamuYK+97
igpPWK69Ap6G/rqbZcD6bJ5fSP9qpbbevZZ7P7wu49OnNZdws2GdeXu1RzXUFEJRahCVXO0gEWUh
ks7/R/OP0+g+ZgbR3tcOn6vhres4QDYOa/nQU5As2qr+MUx97z2DO6vP5hMh+/LlSeylE++VAb/J
JItkkTz9UTnOjVb10Q+Kuewq5EUhk6vhePX5A5+YR1P5p8XoNMy8L7j7Vd3KmH+om8ettMrpM0bx
aFzMIF4sGmhagG2iXd14x0gbeaC2rC1lmeDauNX+O0Yy9t+MhGt3uY5coBpM0tqIRu2wJehiql7O
JsK/0+PgYfeojsI3rWvTZ9XaTMZWT3UxHGszxa9f27NkY6vAEakZMtaXtZ97NawsbHsvpzTz405R
rmGIaalua5lqc9EKf+VzWLf3NnFAN7wTkpQu2d5wW9t4FV6rXWgBb5g6KLv+nM77HngBD3GlFyas
MPBm+Jpz49nmStq0l9aMu+LfKM7qOPxLRidwxY9MptC32jg83/1D11+5KRmm7BmbIg1z7ZFM6mHV
PhIidKaXt5FYOM/4mc/Hscn1o77vj3MxFcFH2NENW/yv0Nm10t2rhNVJfYd9HpbafrAdoEdEt5H0
OhT37eA4mFLAhR2sOlq/nOoEEo3JoDaSLdqvjHCoXCuXFYc0ER1aR9+Pn01T5/fwx/uXwhTIFfX9
ZZVpaWMjK+znB5kwHA6fbmI/0xA2bDcM98TDHxMOWxo2Bmze1hgZKuGO1P+Zteb2YzAM/KpX6imN
mA1cm8xOOaXaBdqTgQv4svrkAtEOgtjHF5AhuJsrv+Ls23XAo7n8z8gDvqSnRE2oEVFM/t1GqXeE
p85sVAzRPYLuB8ETOWweuxaH2kiITbucc3U4LrfyP+G2mzDKz4nCJThPae5wHuLyh8XZ33zuuqlo
1YUucmJNVp/b/s6gLexwl7qQWxa/q+Q3ZDTMO4NLb7C4NeWKvWRvf4gvvdto+fEMSD/aSfXSdUor
/qvke797JZr/GUjxbhbrqWfMXHnH8w3muqfuLFn3c/Lk5rV5jSjBCCZRsVhiMCxQc4hKdjYP9u1j
G44OX6TZ0hOb1v+3kvHeu/Zvn9iDWoK5tXPT8BkUsd3dpxFz4/QDQrK5gqXZAbvSYc0U3r2TSG2Q
4Bk7Um7JI0H/5m79ZD7D+/nYxGs/HB3UdNaU7B5SuZ+jXS+cb86vEHwcvjX9b9Pbp7roGoU/HNZf
bvbkY2M9nvXsxo/UQCs8H0jSCR6vsG+EkdnvwHFzj2ejRzIbyS0FH0AEbi1zQLXU92UIaScBxVU/
ReaVZtvEYZN/Lq/frZJCGz1WxdcCYB4wlZXRZuqroVI58HSrs24l2TZm3XV4kB+QSBerpAqubadz
pUMmVKmB2HRuz1Eo4n17honjACYr5iTjSYcdPqdpo15r1MS5YYPPSSDFAXcHbR7wFhpu4OossZAW
Q8C8iX1y0ED8mAXH0EtQY6STTUVSu7uLH3ekawR+bh8Df0iAjUHaoitH1602oLz8FOd2FC84i06f
oUoB5vrYm8+F6KzLaFvhB2RetP2usPgKJHDX4iwA9/5ded8WmqfoOc6TJlgHFnUT0WFitL3qVMIw
3tjcug+mxWsulJ7skC61+tn97Psrbx0zxjWzxW0Dtl5U1tk4F4+48g7uPdxMHG2rJyjySkNm/fq6
2fDmvbEb4vO9HMwHdrIwBL53MCD+qSalbbLeRJqTOx7Itt+ZsUfASDIIgw0CTz+w3tkQ7LsVdPMf
rK8YTrXNdUoZYtDImWL24zIRZw9cwp+yjrPE+CGRwGSgZI92JZmukdFdkz32iKAO9+ZP9m9lmBrm
AZDO6HhC2hqLTUIbmq6nhn0E/YN0fw2IjGzh7uc+QefiGllb4qAlFbdrEqcHhzxWJ8WQ7gItYeU9
FOY1FCAGp4MMQ2PcqR93++T5LiAkHk1mo+UfvvLd9KsmARXIR+tffjyqWcjht+rmZ1lL9a47sc6e
api303CobfFxFwVy6+5tVddmP6eGG4xot7jIkai49EeJYqcUZZvFb4TdQ8nnnxudhaOuHGc/EOp2
cX6Ax4/4N+uWO8uAvYcH/Si2MnuvI2Baf1HByO1xtLMwnWTQkI990kttHruwqjxcJsjm2UXKHCG3
UZGBDPP/Ew6CzrSa6/mRUkmj+6jSPfJ2bpZ6DkHz4YFVzfeoDzcpDtRFvXCl3xGJUu351NtPRRo+
DzMLVh15xy0zdHM/t42jaG6JhyjfGu3o2sr2yy/XVuqr9Er3PbxjRxr5V89MywL/ttQ7bhubP5c/
6X5pG1NBE0d3offl+D7a/itD1qKrpDY/b3Kvl7/Tzd0fTf5sUZ1kI5oExMNqsS93Bq2h46sr3V0n
U190bbM/50pt6W1a8q+r8EivVslsuO1705DEw6tLsXr19lEbf8qD7fTO8Tw87mYv7jKe/9ZRlnH8
FdqhKaDgOqFhSPI8/FBNHILQHB/Otk28Y0lsa6V3UArKX2lqKKxC/tx8ZlQZFNGDnLozbEAGEm7g
Ye/+aEu2ruLhZxLz52xlx+WOfrvyehus24Xelp94gjyGQxXNp8VvPwBVM9cD/g/ciUr3PsqGxb7q
nFv3SNzq/r3kRqCWlSl83u+jawQGbVn6E1lbzcJw1cmPGU9SSvayg+OUTt8KsoRDWKUfTmrTxc2Z
fJvYnss1EyHzkvSAnV2MlcLKPNfAhoQp7Nvpl+Bzjuim7XbG2SZtLC0nDPWbcILPX5YCDV3hnct6
98j0JlyPFAOTmP0NXsWLUUPDLNBxO4vKH4XRqkttw9shRBhw1OFpX2ZHVStMD5EZMEAUqn5+IY/5
s33qmNwf1WXGvNGWE1o4LAW3SkE69Y3LF/m71WtjPc310i9pZRlpnSnsXyvvdfkP81px+4CDu1yP
dC11r243OLw0DtXKpy9PC0iHkvQLnzeWJ6x0ZMZ1cBVjl7lSnYv76yBzz7/WRrfd7Hjl0b00tm0E
J+FLvry9WMZXDg2MfzrLWwxL3pfiQwdow2GTsTaSUM1fXlsT++Yg+71v7MMMShp8w1pZjhFQZ127
Uo8GLqYHyPF37KbwV5rFARZnIUJlH10bJAGC1VqhNlJz9oxK41lbazk6qzmACeP8G2xdJaNKVZEE
yKCkAojv40x810ncv3ctm3E/nHwp/u33761CEftu5YG4yBEQ8/gHcROhc2agEVzcn2q3x9eabJsE
JGjXwoF4+Ny1zMoRmyrvDhHntuctcf4kO4W3Tq/tIbI5hNM1oAiHLpXS6dYoOBWmGBSKS7z45l3D
hwRxlRNiGh26WSOz3Rt2TYK8d0vKQyh/jajUayvDDHaReKRUPOPrIDRbVyeVK7CAUJjTbZuz0W/+
Eqvg6lOroV2HjaVURlaI3cU/5pS7n9ClLWuXn/wt2eiBbs74Qjv8X5RHN6u6CkUm9pVhKWWXhpCF
q+Iw1Pn512O/koozFmkqseBa55YQgNCCdFc/yDZoBmUPucngV/Ee8g20QA2NnQRsjhBNMzvox/37
OPBbr+hhUWF0N79X4/YML2f+cYyOik8itB45leJ511No5cNYXGXHapdsIpwTHNRgABehgwleQTbQ
sX4pJUKTUi9FwAJkrPWs/doU3hIBlx0ZiY0LHiPzOv5kY+9tU92oV+9Tt4ua1ItS/yVls74Jixhw
BGmjOziCz6Ve5lAi8zcuC/2nmwOgEHlUekm9pEOZd4/Xi/hqWa4HxTc0sp1ViXANgFEIp3qZ6aol
5GtR9+lE4kiLD7EmjwQbuCnB+22HD2ogM+keAx2zjqZAjBVjNvPgVVR6XzTphZezcVnhBd486Z4S
Qssk0z/XoOMJEelrWUgtwfaK021/XameuKaXIllQhorJDerRTYV4nKxytfoIhlSleBLlBpgSNWFZ
0SSqfOOc9emlQdXDc5yT6GV0WHjBTeqLlP97r4VXFJBFUTmgWr4GDTLMaBuvvzGXEkgCe/KtJ+3U
uzY/Tz0UBc+MRs/wHZ/DE+tG7Zvzwcqllq0WLvZC1Y3/qe7S+Nzj1N9Z+95Rtqf8RuHlezk/fcsr
6cwHngY6GKdgyNkl/CbpV23PBy465Vx0/kvDTc4wrMAcAhZTboWVqwdPMh7IeX/VBdzQ8bAtyDqM
1i/L/vxFJwdmbaM6pNRlMF1FNroQvk4oCYBAEAXcDVkggVDkDKQE5xf7UYLtPH5yjskV+aw+EYVG
nTukB8S8UaZqTvrLGjW2U9gRaHT/24+HLE/E5tHsR4M+VLKgGE0Gyg5IRcZCDFABSgRqRog2WdYK
3jphiHqr0M7vIr+GQxl4qOpU9pydRO9MDdVaGvfBsh9O1vQHCpSnzmMqfLKLOzeyujvlr9No06Dq
Y97+ElBIhkO7kBHsQL8rPtuPrnNGvkkqvnn3RrzOsWwinLJ/Qzzso3jk2j7furZ7JViG9Pp02HQ7
UmZoPs03PSiN9nG8n9R1+ExXGtsX5+BKiYzLsRmavKHA+2qbGLqg9otUHMLkKCWAbmR/8D7pxj2g
4nkDEFB0E43oLzle1SadTMcSNuIV28QhP+TcFOhF1MdWT0hoM82JNo6NceoFEF4CCTIMkCaGWEcm
m8knE1peoXhDXuILGzlc7QXOAGL6I7ZSn4BVRmWsoBuDx4IrAmM8X3N4O72V/zFgKv190D6TfNf3
HU4Yc/PB85/LqQam0wYeRpB3508lfMJN4wEDgwzQLbRwLqJHF8+qMIXAu5/2YvTraVgA2EHw4KkG
Ebs/0FugxH3XIcCIx49r/wkuSIG1Lb+R5+eBRHj5siNmastvSU8IQoKZsHuqYMJHsgWeHJHNw19V
J/XjWDrJLt33EA12vdKf8r/LW66G3roazdrLARx1h9NOSx4vx6F7TpsMmAfbhMLuo1XuGaU5sIAG
8a37m9FTJNI1uQuS+z1gAXKiwkRSsTBKhyQzfYYlsqyFk8+qWQaWz7Z/el2gDr3r7n+eU3TnANEE
rNDq11ygJGJ5it8pDxiRBMy78Zyi8y1re1vba8CvEYbMlKxVUfX9UiPXDhg3UPPxw9QD5vp3/5L9
CZj4bXTsFxqTD3ZTXEcjmRNtbTDKN4HhR1k3iTmnEA3LPoAGzJVuPyicz3BMujH4N0JskxJmrf0a
ZuST+Iz5j/RHcUy4eGzfPo6Nx8dVqdOd2Nl1YUzgfK6Zd2nHABH1Fq/qR2KKSs12o4T0q5/9uQE6
FT/yBGTv6UxtgaeTlKgGMol2pRIpe7BR7QPMUWK9hP6VCOEjNDtaJfqGeUw6jIKu1NIpEF/HuHhR
erDVRe4cXQmS+KyJPE4G8Rx6tHXl6r0b8kYnVFOrqDIqxsXO4Q8Z5Hxd9d9+CrhAE3ZQswBAZwlG
q8vWKnoHs+HGPeTkNsWHJPbqW6mmNRrv4zRXBobPX+5wVt0jHGf5YivEMF/UVj+ygYCdpI9DW1gL
ZKw4KjSwrCqqoOhiBRjGs/sTK5QflAfK7AMAETMXo9+Wpfk0utVxxr8IYHsjCMrz4NgOpYmGv3XD
WLOZ0osao7AE+7yHdKNAuuxNBqtXnQpyOLlZeDmrhkeWzVRWRM0w1UY9PYANlIZTHerChw84cCil
d8NzY1MXAzVd0bZc09HyPa8bwOULZU1YS9p7F7Ecz36yH+XBsX1UUkXnFhYltgf2bABhtAnIWc1F
Z9UpDE9/oTVJuP7kMp4cKUqazY6YDaCOivn2seagHuAKvac2eNY9TgMkkP4w2JruQ96bfuvu4ntO
DqCUynRZy03JuZaBuoeb+ujZEE3Myl/8ZnsVTg+g+dw7+Tn8b/daU6v92MdTk9hdWnPVuL06FVpk
ORBtJRu4p5t7J1kHThmPdX8jvIbuOMDNS7lCAR2BA0b7lwC2lKa7lvPu2Zz/dVteSwo6Dm2AH7/F
m4a6BsLfx8bxuGmZUmdiJ2bIAYQXuktS5PcZ3TWk24Ke1zwApd7GGndpXBYWokVdWXHwHLH69kdw
rXn/2H58BOjpHmlFHi7p5CXfJ4iN5r1ify5qMEn/PSbPFkOkr2tU7h8lF/ZXnTXTl2pJA6J5rkAN
6OHwiaNdh863M+nn/wrcjY4KoMFiXBqSgtFSPmo3Q4suV8t+wR8xEIpT3bO3oo9Eu9aFYYjHlp7V
Bmpxao6yYweGJaOtBthHhBHLCCm6p3ctxqDN7Hj3JyuTKzzVgD6Z5hCtFPOIamEECNFrdFJvsFI7
X/k7fEzbQAQVCQ19pVfoFbe1w66GfDiv+eTj1Buh+KA4sKn84sAuJDg/8vbjE8lI6Nme/67/dIDX
lv5OD0xmeomLmeoBuyAASavOUeUZZ5RnCgX8Y4NRWMvhT17tsHz33/pE9NraonV930/Dy5UHkOJY
9597F5id6GwQG+FWCAkRDCROLzXW5SDAsfOF+LCVx6Yy+s+EgdQL5jLwWVkF207mcmUQTA8/fozP
oSeGPXDhDNBeezLOjYod0+7ooUsOMWMBEUgm35SP9J/HRmjDK8o019B8w3ZkPncSVu4nXLU821O8
acz/Ytybv3kqrjYmvZhwQG2hIuUZJgrf6o8ONuwC6g8BvkAlM2CJLsal7I+RUWE6QjVRMHoOkFsr
PrUJGAx9MWQg4Tp463DtEEP3m5MmM+7nQIvYJUxsAP0xpguN1fDRLTTmf3CqbY4tX11zZZxG1wZb
o3CLK4DvoEo+4qL/nh3lwX8/O8Bhld46IPjWggcGkeSXoB5hv4+xP8/vm+421zB4D9fZs4Jfy8zA
YxKWYjGgihFqathRCr1KULpRPmvVXM6waudg4lKABwOsalO0Hl3fyThte4JGpQcmG7ag/IAYnJlx
lH65RjctTxeq4GmSzoCC398dG+SKzirkgVvVcDXwXt2T4KqoDEPwQY8aZD/C9En5+P+NNkRcwpIr
sI8U5xDv7jh1cgAvYDNN8Jgjj+/BkKY5wgLy2lvPP4n/thF2YOSPSLHevSaXj3MLmuGAK9pggeCn
WII8B4tWLlcXdjyGFuLAVlNvTkZ2e6SSDvXDPdgo5jzGS7ajyWotxeQX1+ti5YcFjNzbrTxjxUx6
lSjNoKPMOsIByARyd2sAbHxH1gbbnonjBVLNeg+bU1Nd5Hc6oPx+MB8LfCQhKvM+DkJQFKNdT9Xa
27OpVyD67WgVglNRW/korfXElE9K6hz17pRUh87VtIiJEG63MS0TZxON9IBWUN80qd8O6j4jCfKa
NAJRfC82xQkN8v9YciF/Z1chkvOSZP+t/PxG6l0bHqseT6mkoHkW+PGUj0DaUwVA5Cn/CKk1MSQc
fU02TKIpfmu9qO+/0fdNbB8bz3zCDaeCua/49OAUkU8gPcl2U5uNMn+2nh7ZF4El2Dh3PpfjPVZW
prsYHb4C4T+HhBgdf8XEdB3MeLZPuXKRDGiss8wmun+jfRTquX1r8Vl4r7wr/wOBiY/RqX7ATCAY
e7zev01Y2umE36kewJBxjPv+jMv1y1cY4+QcNt4bKzYmonpjBIF7fHjDLGTACFQxGt+BWcLvCWhE
NugTZV6DYvyxinQ8s1m7IppOPYcciTtHcX0opgIKMku/QQZrwVeEljP1VwscvgkuAaugqFPr8waM
5i/Wv2VaqpabmsBFUF0sRa1BXmhSoLCFqTboPxgvqzWzPss1ZbERQX9lGL5Vb/wYnHncu9ZbnYen
OmUb0xrAlYx8N5/hJA5jDQ1ZqVF5v1HOcBv1eJ20iadu3k/tlt6d1is4rn0LV79WebeiMkZld99s
nVmEwgyjQw98KV6TgbIzG9fRIDJcyfQb8TegjZfZfIARvpMIITkBZxTugJiBUzxeDwg4rjHqV037
fYzD8C2kLaNMhtuhc/gwW/sIHBIMnk74af7XMRX9ouMuRQTUWi/8GfH0h0aY+fOvgAj44W6KXu3Y
wZ4Wo7z5Wg4mt9hdMDmdVG9eB2eJT9xJ1GpQagwxdSGMNVoPTYyeTUeDFWfRjtGG9U61TE1vCCrz
8Cy0actxpV+sZ/9H0n0tNZYtWwD9IkXIm1eQ9xaKelFAQct7r68/Izlx76nuBkpIe6+9VubMaURn
s0Pq7rrrj+LbQQzz+iNZ4Sh2/16AMJ3Zrtf+4z4WfgdVNK/2aHhg8Bru5bkBQeYVoWLXBUQc3i6V
abZKCbgfP8eFeuGdIyzeyLN5gx/sR9CEO5DchErl6uRj9q1Hd7PO+idHc6hq9wY2eQDPvpLv2xll
AtZyJgOKRHvzbmlPBheEuhpMfbTrkunP65u/RP7uO8raHrgZCKPqcPrht3QeqA3HkdUTQy89xF0a
i80/RsVGRzl3ESXJAWbv0kRCWmA69iqeyK2zOf9BXFJMJNOfz/b1GXmy8w8cfA+ZoBEDouwducjR
KPQDRVvDj7m38chdUZk/b2LiqndCW71KVnRoYqh06m4etRMNRn3DlTtwIj5791LjEJ52836xyYwF
+WT8bJ+LdY+2KSwILnWpkbDM+xirm+61neFMbU03HeqO231FIRLlA8FpP8DMlXH5YuBh2fzdNI9C
hoOh4hJgwmnrztGIVTJXEGhQvn4HI+ryxcRhTM4OGcMp3YfGY/3uhPhySHUBPsmX6xeWBF77x159
NNO6aeD38VItkAn1DGRYCeJh9p/bau6LeswzvKltJmrdTrDU1o77Yam7NFvwq3uZdwrBeJy9sQc1
6M+lk/yJyTfLWN69k2v/KR7aIzV/vQ3S2er+LNocSbDot6Pv3CoHePD4UskzsC7+58bJUUOAG4uh
vbZRsq/t4qaMsPUdWcUPLIxZC9Byb1zbvAkotPMXPmlVBw2LhQ0wHq2wseS+2wJhF0MJtO7FCoYA
1U09WxtESaQ/lxpyF/EvElX7gpKAK/dyooSrJUqIIapHw/+TIl2/mVC4qM3rFwjcjoi7dmsk0y33
y9h7t8fkAKCTAN8qtsxrdUM6l2Ra3jnu6r5m/4RoubMGk/eYUENTC635onZu/C4EWrAw8sNcTr7S
yBvt3+3/bQvpqbxt3acMRHkCvlw5hyRjDFBM9lZDo39YzSNPp2q5MuA1/ISZWGv8OcabzQjHmb6H
5804nu9/jwL6NXzd480zG/GgQlzQI4elE9i8CQ+Qb58SQs9ej63qv+O50glJ2dvu7VysAXTtQle4
jX3xv90n9HLzma9lB0joeQgr/Ck/wTW/Vlntj7ISd1At7U/MXo5lKQgc9xYy3+PM2o/X49UwBh7B
EkuNWUVjfZNajfdjMvpx7GirIYhe86cKRr/5PRndte2YKpOWx05fqBvp/gSVx6TkVW7rWCttATQv
f9WrM8KOeyXxrhkc0B8dv0oV+8yBtEqfqW0zYidk/TJRp5MUQO5s42jWc7hw4/OTV/SXXWftZAyI
05zLID6PP89oBtyTNXZ+igL4ugGR2jnMQRzoRvZj8ZPvK+1YdU8wVqJviM4Bi8E7aOXbLKb4YZzK
8/djfa8DihmsclfA8PLdsGtezbDTMNwqdIwbOrd/Gp5oHVaaGS2XsGBdUcYc8P6a1s9piMp7gj5V
acPvAsLd4/BMx0GJx8KH+92uMtXteLs/PpYtVYstutJkyJWSkBwMlwVYNmwQpob4XS8CuotODJNg
+h3ohwNftLLDe90yyG3CAl6zYwJiHBlc0r9yMTrgl0Rnw4CmcpSqVZ6N513HU3/5mX3Z/cn99Rca
ULFNEzu1uTfnA6KSSX+llZ7aahrm1mXywOiIuKXb3+SPUUogHdteYAN6K0W4dfVFJhAUt4z+qFx4
32+rmnICPwPf/A9/TTGurcPPKhs1u+n7vqXjBirpSqbjudvspYD75DwQPUeMAiPYuhu3aP2F66Rc
mVXsjUK+vpYlTCJ/J6dDWuO0YnzP6+z2TH7KqxvLdq1/EJc8xevebFDq7r/W79NyPzdc5KITit53
/06URrumEdRs0i5AJyrcvNBcdsDuGQLeZlBQpGA4IXmB04ba1BX71hf4ueEgjZ4bwZ5PwWUZaX6Y
/bkc/5bqoLhsBtQ/8DOdulJ+jsI6MaGOY1Wb9evaZ76L5KDGcnIGwWT3l+MXnriY5yUNAF/Wckm+
oH9oJdVJiudXW3E3VQWocs0so24Gv8vJ9azGlqL8+B1bBH6r/l73Fe6Ff8ry4eXttDC0Uj7uxytY
W7LuJYYhnCSYjbrItMykd17dvGo2N53AqNxM8ypvD0I+wo77QsTzoYw4LlIyPBsGfLA0981IGz7Z
PugJvwN+itFvxR8bffryWoVH6bwcSiLY2ZmqXH/Lx85yZFRhXc9HXgBrDFtMDwQ7B9FzDA4m07N1
M7pSyX5yGsQWVf3CvjErKvtndf1NdhpItSuh4BNY+hUvaHHluuby2WBfQDFL3VLy1RMIugRtcJYM
EWNsKvPy8f0XPZiWC8P4l9drSzl9wAljcN8stApfGfRHB4IZBvrPrFQ5x/AWWwr5ZsxjqKboki5h
xrKrSfr+uv0Y9jHpDtZkHh0JDs+/1j9PE4ZBu8lByUya291+q02RbN5WbiZfIKed4zeE5xLvpB/8
Dpmq2zH32vX3qhu17oNYH2PckEzgJFuWoWTgRHVZK1Zu4TD4Qrw04aOk0H3DuE+NCP2M7u7VJYFy
zQsY0JkwPKtKUVorR7oDg8cxUy/TPco4kotBtnao7NsJU4Px6k3ISzmCXZIDKr2Gc0TJbR7neHEa
rj+2H8ugFUpO6VMDm8MdYwKuJZt/u1VdDdizqjZO9PwR57TK3TDkc35SoHOdMXDVIYH9aeFiwGko
qdcJPnumWnzTqqaV8fqy9Ydv4BfjwQ2dlMIdXYCBqeBFNV6sRTOoFkiMHGb/sp1TM2+MjdvY0gKn
VPipcbJy/H4YK7vCmpA8xLDQ2oIb6ancF5QwH+Pxefml5okbUmw31gjJtxo7UDhk2r63MU2dcw8c
7CwDuyLskowWrFuoaxvpkCLhfdcpdIt94leQEUP8TmFos1aFDpFs2Z781tnnd7W2R0XxbQ9B5gnc
K/6w/lj9mhw4z0pgh8UkuFTTdvwv4NtALAOCYifXSH4swmnmgg4BMsGPKsfeU4lfE1zbYPdypDB4
uL5vvMhscoQSg2BSrzMUgtfVBO8LGz2rYTBM8Zxb07OBp3g38ejPex4E43aTxC+Hwq52fo+fCSAe
nXIBjpsNrl/zEcY5Mv/gNvHBit+mgAydnLuYIYCZIkDGoRZA9r719BG9+YtxsudRyTv/crLyfx1P
xw/mTcPlvpJxygYAFCMZ7jVfv1RXvBmC4zh+C+Yq2fHhD3j0Mw63OA1/P7UP1D0GIdW1VvN5w6cf
VmKBF6oIgtEMqqKIZNWy+nvS2V9MKH2e6uYneIYmEPCpLr4HpWfW5I6hjCP9WPCOweINngnwIH+r
fAD25Hu+m8WTO5RnjYs6YNWetZOjC3ekjjOtZxJ7/oLaQh2FWYAaHW8mazasOChcy5/c73QmlCFF
dzw3RKKUe1+OSt0FixrlWXNhZCxAIoMnljREisvJHsqepRmDcbmsYJgP4yGqLOfu6+6PKWcreEoa
gqT8FC1CLcBdOzJKGQrT6+XDZTO0e91bgdboopP+WNWy6NhuVVz5RtI68qt/lSOKipdFDSL4NY/v
aj5wSzoHG5hRcTQ1gTxf+d2y+zJZfn1uzJESr+svtVABoD4vW5y6kHfDhgV/ony5mmwk+5mhqZML
Plu1XKrA45MxHRP0Mppycvs5pgCtAdRvIsyESnqQg+vH0NsCj0JNQ/qDb2YJ0ow5p7Efdz/3d+OA
wGOty2w9pVQQyemxs3qscaeLA9pqNpPzSLgmvjB3Ys8NJ54tL8zDKWZDMVsjiPeXZxOfx9MLsEYc
nJaDuzUI8DU8gP5u7P3P+Uvx50GY4LTS2d046+P8OZp4bTmfhigx2wbqQKJncw/bkjV8bj3GPUAw
se0r99ELEr2EZrxKWJsBnGNwxODTVuO8CHOBdLgZKQNNMkYstwKYMzwYbsivqByrUoHeTp/YRuXi
f3CAeHXo15uXNUBmRwE4KNbm/Wv58XbHHrYpigbond46PHb/gB7HYARAxZ9iLRAqordzmXqC/yMu
i4PCu368ct8JxVY162DID3aSJsp5h8XmbToIEMvR8SrepC4xi5XCeWRspmKTcONmcFIAQ+0MN2kN
lA4x3GRbVlHrg5iUv4oBzWtM/JR7yR8c8c7dwaxJBocwV+7avYMNs2U/aTQ8eyL6z/vZAoKOy3ei
jDrYstOSt95QaAr/lmMeVG/3YiPP6STCUaOdXY6zzjrnls9Qm3WFXT0WDeYTUtcknDoYh89+gsLe
PEGodD0hs+klOaTnRjL4k6+kaN+pwhat7OZFstrHskbc5lzpJ1rckf5zHP4nrBxXZkkKc5cMmh3c
wiQnM1q9SY3EePuPVn+PlTfOldPDqx6hs4uOoPIY7JAiK6VkWfhaN75ZaDBef83790SLfeXxVVje
wuHuH6jPGITfN4YL5U0rO2QkIhG8kx9kkGZSPYaaf22T1HydXalMqic8tCyMtXSSACKPLdk9bIBH
tOiHbT1FD5eqbFrwV07iDDB6u1b2JEHuzKMG4f7BSifVm/Lkf4jb4z/+mo5r1MrDR1qnr/nkLltm
X8lJeJtPSuOrIv0rl6oW+nJEV72NQlxxO5MDXC22TkLDJ4TSvcVoPZnvq6vR1QbVWaDLFeVjV66d
Xa/YohQVpiQ7c9aYJQSDvBRb+VbpZz8oaaNai5FkdmNteqB1q8R1ubVLlFejTS/rYTTsTZSfnevq
JY9mXC/JA+rcO8+/t++Snrp7auRM9X+K3cuierCRLCs5uP/Em9hP0q1t816L//HajcCfdGU1Suyq
ydbC6NXltAePc+NsBxKCnpCKCusqyak/7xS+Z2gm5Uz/yYSjV+hf3me7xqoYIaOFLRNpNCcrpC0k
dTkpFpipvyb6xeHVYz66lsIWpjDKdx4Dwuf7tu1+3FSq3f21kh+mPgrjXf3tgj2dU3NvX2Xlwns4
r78vD41kN9WfDo+TTW/179FgLb35V2zJI9k21yz/X9f6Fw1YbzvZ3xrrSaJ/cbdmh8p0uHtf31iz
hHk7Me8JAEdC3LIyn71sppbNNXfvKS7mw/lEBEk+07hroQ3aOkXSoEmuPxslPk7vy052ePZT3bSw
eMAVytiO0qr3GCzeCkfyh9dEK9Wz+HfyL3wtM8pvupdfZwduCWvcqEHi3s356Oc/kg9H00FiJFsS
0y2N09DwJ/FDsSi+OPv3Nkh9ZNL40K/ZrjeK+XOqCU6MhLtpJfu3MJLSfdJOfyzBPHt2XeXCaPaW
G93YMiB4pMo+r5iXPXFt/5KtlVzIPol+fMKsUNL8UA5t/y6XM905YzpM8l0OGOanIlF6p69Cqlrs
nt5zH6V2cZjvJkQZcsMvtDMfmf6KKkIC4wyN1No+9NIKmSKw5yXb2vQOsb4T/SuTtNF0WBo/Edx7
1z/FzubNdQGkxYd9CeRl9eZ2yIFItJbLcuqbqcCznxx66DcaKeRM7KN/vDaeR9l0lXyHXDrTe/aO
SmqbC0OP3nxcHLASAjEv/Rtn9ARTs/5vKMovPBRyh3nt3hBzqRDe6FsZeRtWcOxpcQbd7GoAvUPX
1GHZ33RFSPAKM3N7M7G55yrGHan2OjUye29sShVZzJ/5n0WaZ6p6H8iXwFyo40c9YaqZ9rV/HV+/
lwZiXQK5PpdJK+DxOp1kNQ7JgUxyOyHqnMJdfoHxzxJA1DnS66cqQg5dp36mX2inwUHiz0b6k9zL
M4OaCupiOIZbPNjA7YERwHmmZMVFI9dLNp3RLkOCl8Z0kD5WCz1TF9TWgcAYIX6FnojDXG/3Vurl
el5yALjP2H8HduNS2xN2X1asZFn1vWLX5jCf7AT/ehQ9kDaMl1O9yLyrMiXUT7zUj51th+p70Zv1
FnazQqHyVIG+HvWW3vu0m8tZqan+QwEojVGMtsDV+I7/knNb6BGpP/+IrgBjKskH5lPkHigCQkq6
uvq/V5YJ2bfUqc4aMMZ2gMNkvpppn0qvOdxCrUb32EdeO4lFvYuMsp9Pa7wx8LE4hd741rzdG+nF
IP+26LqCo4zrgNRbKAUpbZz649gsIrCxpqI7kkU4H8+GmT+5f5u3XE/jVxg9ewwvEljKnXQn20lp
ANtW3O95wLPTbeCztn+dj2PjShP4PV72USqURn502faDi0fkSyJuHurPXr5zD07oPlU+IXdm/oRS
GTi4B/E3DYOKnwDgTVh65lrYHqCS0oCsK0kcmXyECPsupStW7KOzahGBZgh/8N+Pp4+boSbwnzNY
sgM+BBXclpTcfFtgxnUlmO8UzFi0e+0Mz/80q00zPKPSQ1M1NctUwVb0IzFdV30gDLrTBtAm/HUX
Na06aywVcu3lt37x3jY2LF0UWpvuyrgTvrsa3hte2HdYgs9q2MGZczPzp/TPgL8PHn4sGYehoS7/
Ib2cmQyFhSjrEJ8i7LreH6iZUAaOH00WW/QunTUTylaQQxeybMxW0L+Qo2rAcYD4qZPVZdBvI7OU
TOoM+L28MmtwW6mUfqkMxnLISiuM9FVLKwpjD5UQ5zR9bFAUCz0TWsPSHawhSIruWboNUOaAUzAB
8XhMJ/d/Rw7XvjBqWQ67aSWOqPW5RlevMpyP4057+pSkRshd8aqHr0x/OZGfqq6wYS0LUcrE4pk9
XoRnZnppka+xHf9N9SAPOJDt9EA5Wfyb7jxnkYIr4vyszmkmRjvzgj8Ituoza3DE+wFqZVNCIWTo
cm9I6OH+YGOJ5/siyna8Gc4xDCyosXH3cmwjXHUJsz9LVprbaKmd3tTeuWGB+9+fexs+ZuLYz/2B
xh9ckcxr7h9UfNbdvPElvP8Dj//Jje5/Zgym+SYNF6AJc2P2yxLRQAu2196vje5quN7EXDnzJ7xv
n717r+h37SvpSN1QFGUYuPef34Ln2Bht2q5WaloHz7ACEqg7cXAuAF3cHdopMdkr+qnl6+l92r3Z
LtrFZzxa6U6ul/WPQX6w/+OszvH6LfO68lY75uKLrqvmOhkpK83Jmw8s5KqOzuxgM+tww7Mf5llI
qLEGqVH+ryv7FlVHu4Q7bmwyKPXO0q+8+zg4Dm9I/oleUogMydAA11w0BWSjyGpX/M2yd7ToJqgI
IzEj+HJGJFqeoFSQr+hQ1r3fpXwM8zPwspFNFwP+yRrrZVF4udWKn2feUdTd2hhTre9Dd+3GdSlX
YCpLaOB+BGRZ3tD3dndjom3PUsYVVjmjOBQ7ixYrbJHRam5Hj54gDH5qqXzl0Nw1/erNIAOc3jVz
i0rGuCHoMPz5PO5GiY67a/v2hifOBbNLsrBI9u4gxn/SesJ+LTQVvw8WtxlwT0DJhj8ewcPAEyYv
yPzbpPrvr1Yb1AeL1rwEmdrEarVvr/gH4uSYHK3QaFFpfhhcg3B+oZFgI9YWTZNYniQQz7tx+vuu
6Z3ZXkzGSqECEfPm2Wcm2cRu9J8tjKUiZt60bTyfga3GV1HDR/k+dsue4yOQ1fef5gn7ypGfJGYW
8feHUeH5/99F1WmdzjG35VDNqldDazQQOrN7C8YQSFNiiHBilhPe8RDpD/KwQEP9qlMHG0CTG7C7
i3F/xUsJxuOzNbM/s0p8SGkVowBzQTbvzXJB8tt1sFysFsbX6Zh4bkdiuanDW9djjRkEnN6YhmOP
tMDgshgAWFk1jOtezogSItRiqOqWLHsmzPKW3IBYA3V/5H+ufeXHAZTsqADI5grN42jVLGicglzz
sv5nCtm78X/2Mii6TY4Muy/ettNH0w04gLAM/YhLkitZtw6aUmia/AYQ9IhQkBtznjj4dsW9NYqB
DPmc2s9H2Y2yvExgvEk/+msR/bsecEAnMG8yaJOIMBMvdN0bEtkHTzzOm6Ya6Ljoc5reIaAtuJZX
l14ERGHIAA9zaR6gSLpvJp5unFvSMUnEZpPSsOD2slG3DK71S6p15pq3bbgPHfh7cMt4Ha5a9KsU
C2Hr6tnYOYh4fcfxui1Z/yUXITQvv2dEpmXaqRrWJ4XTE1HvtZmdt3KFagxA2tsWoB6xtNT1lrL9
pfK4Dzmae46uFcBQ29wqaRdpREBCe88Wq+9NhnRw2r+DU3QUmXoWKxWshKaMZGa6YtbWhZtstkhP
FVzATIXv+bUJqkpfGsmGofSWLWq6sTy/+Pi4rTzfurL/uAH0lwtZOg7K1webLmxF9XjfRS42aBnm
I06CgBrw4LJyDa/Bh34pgcwJ1Vx0rvTdT15NrbTR//1SvSzNC8sFhFeGbmqFjHeY626/cCRJx9at
fAOYxqkexumJzlkE4J3RGrWburRlp/rdhRCQgyRsucTsfFrNYtwNTpxj2SkfexcFiGWKHE7Ob6l5
ABKPNoprsITnPa7JKHabiYvL6GDkcnlkMJi96WIDKc6H/GGo+Ez55H5LjKY3dZsjo+LINLNbMSca
Gzb/h4ZEPRzTVA9Aa42l3ltf0BluC0V66FeuDZxXzFh7ifFVjLPmPS/o9/3f2Nn+giHCgcBAA+ln
wGfWmCogK1enkbrhVv+yfkmUF4NUXXnEbgG5zgOBw2sIqV/21MwVIlnlC8sSV4ZNppZzFJhrjOgG
Z2nLtppQ5NK92BeYoNjO173dJLiIFIbIPS7zEU9o4iJYlnYav8NfnuDkdi6zevZaMSVCtPK85Lp4
hX2DMdUSo+Q7V526u2PixzsrVY8Ia0dntuw56gMbudPmdxMkysdSEJekm3KmmyP+7yQbNIaWxHOI
3EKUazlkmHG3ZQDRz55eimY77Rxc64CrnguZ76IdpHaaWkEwCuD2vVnoPJsLJNH5fwDiZI9n231Z
58Ge6LCkK5SxhDdHxpm1/duuDSH214Pgmk00VnD7fH+GdYGICRpZD7EakQAUMjkT8Jd5N1jbfs+h
7BHh0ZvB7GpnOrJG1q3ET2kpGuJF+tfnExzkftloxDMGip7Y12Yd/3bm/Y5GGzM3ouN9Pbfpz66D
YqMwNK0cmvPFVNXSas5+CVDWAWC8k4hn/uexrXrKOYX67S0vvG4ZA3P3bKWo67129mNj9H5uudBA
XFLkneiol4aphTF5a9bB54nPWfq8ZxloVe/NBEFN4xmMyFU7f3lJNe/NbA8T2Ifs3AUhuYTrtyeX
/5fi6DnQxVEOuM73pjCeKTRCiS45N6TLiU7u73vGV3VTvfWDAz3vg1f/hWt93tRynecArA2oh/rX
z02/Y++mNP1Yxi/NsK8AjdfPS7Htf1C8M93rtjltJ/novRzu1fV/iU+aUIb39UI329habunGRcCC
I4e1HzcQWbKJ/mZ8aSz66TQkaT4MRWq+x1tq1V400FL9vnxvWgcyxL/sELzvzXmXkRvo06Lbrf2g
t8Pbge7MyMO4L0DlKUivTWOMaxqW/Ft5wa+zBrHqVrpX+dmlN046CH1qUtZavofXj6JhSdDCJrV+
IZy9nOqZZkEHhs7bTDTnjFKat/aif2kvxWxI+BFj5D3P4PJNWTDePdv4Ug0JvVg7tBeq18EF7TX4
3hUbcGFoNvS1MXIIVrjhTxHPwlATbAVw3BnDGwBweKB2gPsj6v8Qlpr3z6v2S7QxJPq23K/g1Sor
Qvhhg/uYnunDTNeDAJUY7r+EEWlakZtaQS03l1FIIXTbI4Phjah2MQ44GM0w9oLPW2h2ZlwdztUi
0V9KIlUwc6T1Au3Bp9geiNEKh1Gxv/9K/wZtaOImPBBYMhhc40zrTbhh4Yp7B1Bo/G0jmULhBXWc
it53PpwsZg5xbAXjvkCBYaZttBJllvOH8UAHtxdhhIsgBTlwDC/0j6kP7SEcometP5vF0a6d6CQ6
RVzldraXGkzr06rV6YG17JspP1PLl2hX07FeYC/tJOwHUla+Ny2eXOdUfvxbtH9FBo+XNStXCc6d
uzRGWnt2DJf2rX1p8w6U17V/ua7rOxZY3Q2KEbi1cglpgQ5+UOxlcCl7xUUc3tVja1vfMfdFG1Bj
4Jr5DCllu3hLtihRGuk8zeLzirJCP1GqmmMSKesxSVQkJDL632dk5jlsHBh/zSOYLPx1Mi70OrZV
NKczq9JXlyFrOisDkuziyyYiaWL6vTXd+XKSp/tbrmh85s51G9lJKnR5zhn+Xk28LfkybpuhOWI4
uysfc80FcNFsDbPt+HL7l/vrOXweX/b/5fE9p2ZbnopStmliZJLze66aZuLtqI97zpbdxJ190Eos
mYXErqVUsPGLt94rMUwY90h5rdOunV7CFc1jqZOwBCxqP5WpJ+9NBQSWugn4tZJIRqQNv0ptDNMc
D+7DjChcZFQtRf7Y2yE+Ul49vqqVEl7MEengNfNAp/N0cHaavTokMbn509RdTGWka36bcQaOjoE6
25QkQkYS3YwBuALb34BNOMAdv3tnbsjnrTztY7qbJEUkKoiictExQLPeyflvhhGolTJsZnXxYGRx
7Fbub/TUsisqeAzoFZ04V9puSj5Ru/Kj316rOoM4GYoK0/2zfCRCh142UtnaslidfjMOuWGQKvCW
lf2hlr10hsq+SrHtZ+9PvCVhlf74dZuG2aAdO3AXH8rVktQMrR7ogc2WQ+c3Mem+544ctHZp5PeO
Rs/T6aZF/o/lcAOBxxFHKGP/t+6ndWL+fFbkVe1qwysJ8mzZKx8pZBAlmjLCZzy4v8VM1zTPODLa
SN1HR76aq5LrKrlZ12/rD6l+SmfXWrczVEduKW0UJp2YGVpns7rT1Inrt8dGrY5genrxbt6nVZf7
6JlxZuwftvFEhxDh2Xf0SOd6JjvbVM0pL1Zr+3Y2ZrrUPPkW57b+fNQ9Btizj75WMNG1HP3HnvW1
leONXd1tbzIr1dMClQu0m9VxwdaS4k+19I/mR81juc6qFAQXfAAnwsPU2dnpaFI6EG6YtFqZKC4e
aIv/rgVeEZn/xY7FzC3+ZH7pp2AmN7+pzJMFmmOxAWbzs0EQyPazuT7XFCNURcJPENUcegoMp5Ho
qsKL5aAhRO1JobrannVa4fGtxnnFygCvFD+1XraR2EHWI+rzB4ZSGjQGIsFkV8Fui2Y2lRNiV6E1
xSLkrJ2W3CmAQwEWSUVwHSXuqetHip+Pv9fRDYIVnv8HCFwmOKPsKfBCLWiIrMeqVPU7L7blk1r4
aFsyEhJ5xYbGDPDQKpqhM6xpcuIG/yEj4vgOCSKWPICG2JLys4h3T6Ro8fWr5qNPqbAYEvgu8xVv
iWctEH3K9nVegY8/JY9SkIoBwqf28OlnuOaUd5+ndb0kEV7M0bqBPHXo7oas+pPK9ZmUC2d8qPxh
5cYjmNQTMCYgDwoIYdBPMkMyld2UYUsUAwAYjgq8qk/1I7AJ8jsUjCGyJLfr3fDgg4YMvRxS/AOm
4LeCq2ke1CkcddFN1PnRuGf7JKDWQeyD7hi6lswc7htBc2TFU/RULMOUxsXM9wncHHad+dTs/pRD
MaAqfEc8QK+w00RVED3pc19J8A+0I+Vq6BwgB+47zKvjYcr2WTyxahR+dHc5kXFPJKzdAnLIHwg8
4Iw1oIsNDF0gpEMFIi0KeIpqfQoeG+VKsT5flEvPav4t+ebr11xgbkPk682Km3EYBF8XPMaZDjuF
Xnh7uwElCMqe626Vk1xP+cldUvCS7Sq9f1kt7RJ17jWytCL+oiHTM/COQE6mfdwythHsm+npbpW9
458L+K3hccF2TESVobVYVYAdJXt4vYh3OkbVHsReF9nnuT/YsUi2mbFuC894NyG6I3AMr2zwB7Ra
/0Uokn+Zf7DN2H9o41Y0UZ8PUQU61d+QdBczg9kq4PcttalO/8s/gpGEn5gn037P6bX+wqIJdWZR
dDksXlem309R9nwHz0CzgV8SUC9oCn8b5OLuFO1IOG/aYQe9g859cRIl1E4+g5xE8tF35jz6zJMZ
d05ccvTtziIGaS1gnp+f0eqRiHlGsec8bvR6T4Pnly39xNjve9gra4uHWAZc/dcjOq2rqFZgbPDh
A8wkm8lgJkErlecsYDCe0F3vZSRobHhFRRgMu4OtA59xi5RE6pOIiFcDnqOX+s1mAt/Q6vo58UHE
Nq7AVYo49BzZV3jFuQuwyD7+4Ms7lyxSIJulaAdUo051O6ZlpGsIwoRJm6oFlXuMzonm9t6KWRmr
htKEPAgUflk2gMgeOShK9thNqKFYO6QbPOO11Lt17cFEpDD/8mECQyb1hGjytSchkkywqq9PdY5s
q+drptggSVkMp6WR2Uie/Cnzk1q/Pp51WGsm3cYIvF9aJhg2JL8LfO2VeLEHEK37PHG5Hm+uX8cZ
A7we9JTwYVfZp7qn3HiVaiy4bCR78/yQQYuBLYg3yHQ0Qp/TU5XS4agSendTMVwEwsypQm3W1EyU
Nm42biqG9LnnTrsmyhtLT3dui/AVbXe07LvIClnAwpuxAn/ci/u8rTW0Dd9K7fT525cdHsCzxKJ6
BOTtBei2cpeWUz3JAztdjQMFO/NYkxNVfNQePw4EL3CSIt3JGtWxHWOHqBDfvCx2teW+5wIQ0zgn
XM1tqeZKnE91IESsEajCHHDosMY5+s23SBxqPojApfOs/bTda579EFI35wlGNMJyrHktKWaVxzjY
CjXPM6gGWAi+y2Y/bOrMZC7HfnaNmdYsfoLMHDG2T19IHlrL/OQmAq74klKy2ViYnbEWvghVJoBv
zFb96bl321WfxerNOXDkZ17bnXvLXX3LHKRYvZSadw0ubtOh8SjUNJNpGR2p6tXMMCfqoTorVuye
8wP5WPl5asGrbsuW4iMvD+PRLuwxScePYuW8axQW1dCiZeq51eDoJ4nEsFTT9WmikUjXS8KPC4qL
bbYq4LB0qG6Y/q/qs2LjsmznnvVjrno61U/kcptqYdnYcp2Xh5GT6c1+vlbM13MLaPHr8T+lg+cA
HeZeyR7KK3zJB9bDyy3dTsp/01qbf2Ve1GfR9qj+Aq2Bky9HiidVdyHcCJwhClGv9FhV5NjFd5B8
RcVPpcG/SPW00aKnvysl9R25Wqmk1AO/nYSVenpP4cRY+L8/luDPWd0izjcQq48t5/xqVldnw2gO
OCozIa6VHVMHPMgmv+70sZvBGz0xlXcuhhDhHiWH5XXhR9R0FqFkPtvOCiUImZl9eOyhNUc2sTlf
a7BS89NZq/hzGFjcStViRXygQ/lWyxHtaHNgVSZtJghPY+/sjy0cYJxwIjh97o0iu9tn1XTkinC3
q/AKuedZVdsKXmAMb+f+gYt9jC5JYQabfTdjZEMoK/aDfMWJ2N5y7GELtD+/OgQtxn1/8+AGBUxc
5ho6syYvNZ1NOAAqk3JOUGUM1nHJKUunNG0uE2ajNne446Wj+pm1lDXqlbCSfFSOJYFArwwF1RZZ
j2Ql3TQ/J1g7Vg86ukXD9O0uQWODCVxd7npJNNNB6dFND8TLRcTRk7aWf+m3XdmTdfmxOO9fPOKN
faB0UhBhhvIPKxqX4qO5enLCx9DztgMmPRrctGCFHkh/edk7zet6AZb+zg311Hb8eHs2TH2dwXlp
Og3JNpz1OtcURUIo27VTSSHHKFB9jziAic8j99SWhM/FZC89LbY1+aK/npIGT96M32MCOvKP30o7
U3Kow0j8cdStn527uuASztNnvlFSD10r1pjuhMi3pXLQU/gmyuoNLzMaxsQwtRPaOc/HMamsukHC
LHb6ZJTVfIaoEyhJSpLpsk1w/ASYpMX0zhfFdjioXdIhwlJoaExtsl6tlKvZgp/KyEPH08BsRctq
1/KlGWNpQmsiq9bxK3kuezx2uNzwdDBbxMqlLK7o8oIpObWh4ZcmTi35OTJ9ip8URpt0z0AahsvB
X3Ra19TZCCRGJwbP52PTWSuOMzOtpnFKNf6oqICcp0viKfZ8H6eAGlWid6ulOGbBuEumRYuOGAFt
gOyyc3mFtyp+ee4nXk1twiW+ZSOePmpO+vyPpw1DsxOPjV6ie1nWbH9sWJzmq8F8xJZWxyi0HDLS
PF+I0qM33TWtICM03/2VCuIPA3lLh9qhc78GFp3FegxVx7XQ1EcSZ5xqnsU9w04L0bkTalNKseSP
R0n34ZF0JnouVG/KLf66yt5QLF5iLoQeQTh9d+RJCulOvX6WFUaSRETsaQYj49G6fustHp3ibHTs
ydQTkHgQeQi6flLRxFTo0OHn0SHy+/8ZqvAgRhmEs9Gq5nBy+oZnRuyPChXBRyswZi76NeOJOp1R
955G29di8iRoL9rcO7Km5u1H75GosbpL1PBxAvLsQHGcu3AjBfu1EjcmK5Y6oDqd/CqGQ6papp0G
XMRPQkdPraUPnahDZx/X8SrXt6BzuSYatsFK0hbu/gqKBiWgDht0ZcNs6s4XllBgxrlS867y5cmw
tvR77g+jla4N9NpQxpGWFXrTgX3WLuvoFB5oTWmy1AChgmWJ5BzatpBbcucaDmthhOqvsD2PbdH8
lYOE0gk6KjbSqYtpX7QoI2gwYYManN5y2QYWbqQZsnvIyTktDfe6DfVcflnzsM5HHiCrcmSyMDEf
jCGmW3vHuZrsH+3Tw86tnL9/Pb/AKC2+hutj5XexYZj0lZnFz+eySjqfswIqBhjm2WGd6jZ6jcVA
LNqvY9jKEMWefGR0TWSDP6kkQ52qy85tKUY9U6Q4dqduFH+OocrjWN28FUa4SL9kp3ynVEcv2rYP
b66ZkElkVc8lX7n2LgMArKwKrcXQBHrXnR7e6AmL5/ZyvLw0NU8ZLmLaH4rvbS1ExFj1lRtmffGB
2LA69ItvX1an+Q9kEi01bJYddI9NM3v96wySuamH3qUa6puOpZEuHeEjdspzLBTdgVW77MHtwDYe
HS+hZCsxpxOOsTdS0qDmZ1R1ocKl6NHRRthgns/Aqx+nd8mnq/oF81MDpmc7Sd70uvy40unLTyfU
3TDk3gz5DoeHIfXKrquBr64bolRqd0IPQt9fJXb2FcGZwh1t2JGY6M37AIGZgb5eXNBMGAu2JAuf
yhhN7HAZAO7DUorYu3FQZfmt6/K5dxow0KMHRjieNqnGQ57/DFIbPnM/m38RU3AbhsCbFuqbuQYe
FOovLdT/f0E4pXPxwn7gPPrBOI/6xAcR8lXwM9yeWxqtcMsjGEHM5tA7TjOHV1Y3mFxdNvX79zQH
D8fS9rEJ8ikaw8RGPbEfxUiZfA0aKA1YP8LLZ+DK+dK/Z5Lo5Dbc0/zYphCfqOKzb7fP3XAztL7u
36LJZMbxlveSIY+X+uB/JQh25BxMa4CKb8pKFu4QStBJ19+a/icPjae+tEGOWusPb51ZN0m3/qxQ
9dG4tWkb/0py3rRTeEw6uxJ2urzxhMLJ3/xvn6uEBP4RF8GD+9/yOxPUKZ0flp9f4W0QmEuC+U4S
qPkw6utLx463edZOhvsb7Hf6TLfkwPU7fOb5GoLw1/Ex8Z7iO+FzFv+nu4PpFMUOhNW6jTn8vTaV
a5/+fVNHipCyuf7OhL9Y3C6emBYWmQN/zewbxup4LrEQLjBSjD0mzLKqOcuFUkyn8Zgw5/rRIzwm
YYtvudwI+My/9SgMzZltMkpBK8OecnWsGBlvVxNUcBZrT77Lv/Z96wjcCEo7z7NZzcV9li9k9jpH
WvGaf6B7hzNb7Vl1tSA3oJw5DhzQQ+pnyGvv1XNJFuUcFT8EW8T6pX/TQeeXf46DPid38hrrFzJb
qAgu4LemDoR0AXgxAmBTz5WgoVlctf5H0n0tt5XtQAD9IlYxh1cx56Bov7AkS2LOmV8/C5yae22L
khjO2RsbaDS68SG+5wQJp4N9TF9TBWU09ViLyGLOiG7CkEd7WlsRiO8GjPsVQjWCPDg9WjChO8ti
RctVOZGB8giuMYxM8iSvES+DP0MMOmsl6JMm+aL+o652ilCKGU124uzxPVp8MNG8hp/zU7N2gaZy
CO/RKDfxUbYVWXfm62RuzxkZJqYxu0GrK//Hea7uY4JBh/nWkfpQCpTqD6bPcg+DMj34eyGimVCO
OhPtS40wPu3wqUQvF1XD9ctE7BVien+H31MygsjMWpO/jvjJX2txriKLyg+8Pm0AimjitCQlTqgw
NAcCHFMD/L9NT4mPHzjDoyckgk+UB6PNylJnS13CzQXAzukJgVNoT1umHW4B4pmU/1gLrbvzi2OB
wv/3qceZULjdEv5xl26fUEPqO7nOvo8YEJMPaFOhhrHjJXPEW3w4icYinlCb2GYQNSaF2ub2ysXl
Xu7nObQZu08nm2Oze6wDCbqMptb78onwAyhQtX/65I9+xfIEblL+A6wEX3TBZgQbiSTBD1W0k5mV
0thtl3pmdkZVH3hg4CGF6uLYfzRCikgok8gkKIGNsk59Q2H5P1vptxwMFx4fAympR/AMy8/QZybo
AuCxec30vC+YJMr7XPFgQzTiGHFEbcy/CdlxUTfA4Z4LCKBUwYBvPCTZpPDvQrnw7gSY0yQ/izcz
jjhGh6fsonHuoB+bcMI8c7biDSf6iiabw3AgsOADm42GYi+oxyXsY0dUpuOegVBXveM0QITSv30H
Y5DLB2vhHb937mqbN88kbdn0tvnq+sjcx++4mOeScX73jLkYwNULJAqN+YvhmUlKDK9KWq6G28W8
8NbGG9v1SLQnTRdRaS8gEYNjlp388DbMPePoDU+3mJHJD1N4eF74/qG181zcmr/E0s4PFzeMupQO
R7+ID1GL38FHTg9vRD4+jixkgjuPIB8s6SLDAqTJ48e4q0xbdvbcvvAAKb8gI8COyi6XNQoknZKq
QEX1tXLYidSEmUEeCcUGhDoe7vlb9kjdwA0pqcClnYczGQK0jWwIUl1HzFFfUq/t3O4iiiCIPXcc
19SyMg2dHbn5oxN1eiTyIKVggCm4wDvkQS+1i7lWqYSlolgDxGKO2aUE9QKdt7Gd5cPrO79qeZYU
P7GhLZVnG2Qqp3cICl/6EIRON2g2kubAuONae4B7zHLgRnCJvljohWll/WJCNlFFfL/xYdE45owo
Uzs7L2F9POIttil2n+0E8Q/6q4Hxh9HwctJxDENC/0gkJeY0yUMvUfTwrm63+mZRh6Ou1SjyHK4g
zoVrY7lzxCfS1eu304uIJnrPTvfaQGLyCcxcmvTPwTV4NNSKiCdqRMHx6RpjYygEsw4Kg24wmWLv
sRQq+OpAIfNd2+nSPHUdgreIXQbgIq1v+X35bBRQPBlc/IDcdrhawUkqrZvgFT2YcfiIw4tE4Exb
6A21+1BD9SDOgL/sylDNUAyKTdIHt7rFdgsS0XSxx+jxqYNNNB7OB7O0gdkD61L0to4NEAvk+jrL
01SK1sKAwIZHN8lmYdyiPyEtDVB+YtSKjC7RZ2Jr6Ypo+KAqLV14+2j575CpkQ6NPb/FxyeHfCtb
97l+pdgt5JuFFJtGvF4yygXvA6HWFJqVQEeqep7UN6uKbbx8gQ9attoicO8kksO6vnrLILMiFCPM
rtosRa+muZ1faD2p6h3Tdl1e4ezfZXmYxsvOxAgllWXc4XsApjLyPIDhya+OxoxfMwarkj30/zz0
plA9o0qKg1II+W4vZwAh8SKNthsudUMf7bRBkYzz1LxLqRMjKJ2CnoQw+1J68VO3swGg1CA/ytBE
e0HeNUM1ynxne5l+qi/8KINc0e2LllJEN8vWtew8iOmnWXnftAUdObJdOTfCK+nMtPk4vQdqCxp8
GI6YDHrhqll1b9AkVaGLaIRdSMs1gtWnka+Q4UVa0WrOh+Wz7Aef/QGoxpi9xaeT56BFmXrQIafP
mvdkCxwQfwvt8yDZVdhYQ1aQBa828iXeuoa+w9R6RBp6rDHPL+3AS/cPQLO1u8L+CTonrqEDxMR+
kOnJxJdIb1JfcEDc/noCPYDS1yJ216WujFrjAs0aFkypKsIQFrbeX/HvncCLEY79nYCHoJCsRjI7
TDiDZjQp8iTJf8fDTaFiCZUStUx/i7yB/iMqDI0uQMh9ECR02iMqio6TF91+/Jb9jEHzrMWA3HKs
6t+laqt0XbcpdMBuZfAgLfhS/UYTo1BJ/4LlN3FSJD7wzx9jm8W6UfxJmuPYeMsqm6JKupx9zb5B
5hQ5hjdCnvtcWayel7qOo2wKUPFEGbxx2GI0uzw+cxAExRPSjg7vR/tzzYj17fJ2elMMrRDDo1aM
gwe5HD14kOMZ6nwjPQkycyArPbfRBpOvzsri3aVYoQ6mwtEzjDMqcurII8zvxNH77bQwGeIta/A2
BIOta8E/4Q8mdp7TxOfekiJ7Y2Fg3dEfzLfQAkJbFHiBeSAf6xTIM7xvA/1C0FiTuJAYDrJN8Qz5
AAHRBGWMH6waus3Cm3sv5e6qRUsfEvdrR1VHEgZd4Yg8UYPEnyLjrThqruokPF/rYzb0h18CADgx
VoqvfQAuGGqME7jw0Ukh6i71WLTn/yZzFMZHD1iTxlKdlSKXCs65YIQZ2wIMlkZQ5u26+f/7zChi
hddIjY1mw96yFTCjjBjjo8BKTfK0XhpxeNrLvc/wFJ+MGgwW86ymdgY7XrFifQc8JUZH09F21Anf
vHL0vrapnt2L3n+0yCi3IPmXp2TU4wBipfng1qTamUbaXCPWuwzl0Rt1V511OsiCtQzUzaZRp9U7
g1WsKtFJLkQAzkhdiaW49RqDF2XUNnjY8nsGPvgCx/LFqSE4aPinA36Sk8+fpXfFQmdGBZUAOa8U
SD6Rg75nWNYsxeOlRrtItMnTuCfhAXZNNaVtUA8wRUlB5Ah2qy7gC6KgDXd1iyCky9dxukIuYOxS
veLnpjW+NI2oZKMPKHIIO9q0/fQP70Tn24N+fwpgnozXtxPZNQGmRPtQen18SZ3Lvoe1+q3ZREoW
a5XyCqa9cJFCVS3VFseaKgivww0bD4zGBFaoibXcw4Ghhu/p4O9oWT7ui4/mVllC0lFvpXHBo50j
k+gbr6hMPSWmldSqHJwCuws8gf6m6ALLaLz7X8eeBE/5iileNXdyOkk/T2QSSLJto0A4N6f/5LLj
N3HNg2CGpeEeaFKmrejsJ97Tn/k3eKzDV26JA+FQRWOYfj8yR0/s1Cxlq/qIRcQmf/IoLD2ZcctJ
DLed3KQKll93ZsdOiiMdFwK8BXHoUDklG1L+pXDll6BtMbxjQqP5f5/V5cy+6rC3UQrM5eFDBE0a
Lrp9dg/EY5n5CqBgK74cw821KVp4Ky7AQV/iXl2k67NU10WZXCvCnMjlz5DY0y8hhP45aduJPvA6
Dnat+3vnlGlZIArS5KdXJ2iKqwCcyDvc8/nKspMdXk9PjuJTsnwplK+2w66SXFbeTjidhooZvs47
l6Ta52nTuKpT21EwROWlAaieuGYbUFuWD+3pjka2ByeksIK0jEPWiuzQLNz1wPPAXmHiZvK9UPG2
7ah85OzSCN3d60f63nChCGLEqF2hf4syg24Vf65p/dyRA4/1d0BgtBmbd20cLV+YmII2UbGYUu9q
VRptw2hCzElzkwR3hB66DjGMi2fwPFrsaPq8fM4wDl2+qGeOL+68e+5iR8F4iQPilgd3RrGozNg8
LXBlYVURoVc9Jb9xPlLyJTD/wCUNtXTjTIfelsyZX1yMjrdnHl/wNSGzsxbdzfZDmSv5pY6tDmNt
3KKw1XbCb/5q0YsU2R/DJh+hP2t9sNH7ERdurG9/8A+YqWbN2TUubxdp9renjfV1l//pkHrbHSAP
gJfb+Kci1ALYho6b66o2mp7LhCeti8fG4Po4fvJFOGsen0+v4MXIW4envzzFi/E+/MtFDK6L/e3u
mUo79axFtTk6xTUKPkTQNo7HfDD/MxnFfQmmesh8gdUjnjhffAA1hL4AIFIFMgnNEuSuTWXMlwVi
rUWZ/nP+wvanTalnEZMDGGCGWZJ/juPybN3Zvq+FCwzoS3P1iqsh1zjNwj0gytXSRxzsSbyVUl/l
NR3UHLnnDnHQHa0nAZiHpl2IRuu+vlnhAoNu2aG6fpm/nBbNbK62+JSCaC/mJ13p7VLJ+jYOVNxs
VhHl00r4ds0ldnrck6T0roKwD3hI9HGQHrSY1AezAHPPczuyUEmu6uw0i801oLV/Wxr4zQ7hw06M
MAF5lkRC0Iy/Psmn08Odocx4ofa11M0vTYshCdCJSw4PbIMRKfjGoYuOZFU+ZxFxyWchpzMQ8qYH
BIJAex0HLEJYP4it53e3YNknds+qOoiiRl8knOkaccNsI5lWQIVlQJT0LDGvFYndVAYe+Ydn4vG9
DrfBAxYZOcPp0/HbH2OtL239WvonlLotDm0MgqRRnz30Rxcs6KEMj/EaVBZLiT5SVw8w1XZXMRQv
ofVGSlZJiuHv4E9WDteqDKHhyo6voSu66PmolpBKZT5w6V2k8GPYXtsXrcCeuG0LWnLx6aFpRqEb
FrAv1byHHgfh8/f6WVkmCeYyfs8anpFuhxtGBjXMbpyMcJx4noTChsEMWbwrSkBJLPcliG9iVnDm
dNy9Aj0v3c2QwU/b+nfyEY16DFloCstjCg2Cn0Tyv/I/OXsI0vnKjXQS+QEd1uPzUWgX92ENJvzI
6eY+okg+O5hrdwKHMegI5YDQP4QGE1jII1XOobd7mz8qaJ9V6LB/k59W33xgB6//xDUPJJr3ecyl
KYKPs1o033ZoAmw/Wnl1HWWEMj2z9KWxTldneB6GAHY42VL77EVtq3tI7/mhU6cZu2liTOFUcUgr
vgEVjWysmqC7+demQJ63WVBClSpSxhQmgBHysEEylquLLxLSL7TgMel6ywHmnUY9tjpwxoCzpUkm
Bc4RlX0cbLdM3QHhY5GZ53XTkV/aQucOUUif7dH9ng9OaHztc9PdeoABZwCkCZpDw52jkrWqwBrk
WKDcz9X1dS6QOhOl1aGvKtGyh+yx/bJWHDpI9F8k1VCegB0eCfasZ+9bSYAlra6e72pzeUhEvzdD
EDKy8PSKpZIcjupVqaLLL9u5hUQMSgnTWvZ/BubmoY+faVu3Go2MqaXAaCdtt3c6kTzduhZPYluJ
WNF2Tl9AF01I9yxGm10n/YZO/lhLSCYGj00XOsn0OGUIMSrrlLgBE8eK/culEmFIw82o/+jwZmMo
qM1wj7tq8kMrdaxvJaPD9ctmizvjcoZlpauINJkWVHgQ9bh0ZGArGjqyIjyERnikTidf1yZWgskQ
4WjRE1V0uh5zsYiJ684e8/PB6lyNcopTddtmKBFJdvd9oLv2hteT8W+fM++33ljppUqjGaHEQCVD
d/2rN2wGcyIiXDsOdsWyWdL5y+FeXa2rq8/iouHOSmDc+9K+kn0kR6BBJr/GWk0ah1fVyXDvoboJ
/ZtS/+Q3NNj6ZAJimL1/vRiBvbVS/RJBzWw19zz+uaHpUWHmvcrUsI+Xamhd6kt27zlfqGCbiHiF
NhT0QS5xSb348kXIJ6f39n8sNaQf0tu6mul7c+0G/U/3OLUc6gGpLF/8muXEqQpCm3PWqPSWDZS5
W3d6efqKMWbkYThhIDhLV3p+1wW4d0qOX2fyiwB27UgyrIW+9XR8Kmj5dldE5DNO2Xhg9SoFQAm9
dH3xIH8779RSKZxHVcKzAc0T9y2wXfygqVPIkeNwNswuMEoMadGAlYI/Y2bSPlnVzp2ETYoEPa7L
N1AaQ3bggUR6kN41yluOOk8Kq7tRcio9I6ldWnQ/ogkan8Gis0n0L3uT0cIpm3HOL8lwhggCDcFM
eZ//B6e932oy4QLf7nXblUdbgZ/KjhnKOXH7H4QtyLk9JGhzFBwOLVof0052WU9dCZQ8Zc3Jyu87
CbX18RUsVGrkOW+ua2uFnhnr62CPJE34tDtT7Ha0rYtcmpijoSUbNk/nnuz6QsWbdsKW+pTwzv8u
jHiWT+ePwr/TG8evnZ4tkTWK4n2RF4yTIPJb8ei1kizbKzpU8jt+QKQAaKYCx7Kggyjo1gayrSgS
e4XKqbW5wadKz9sPmDGYGlN04L4vk4Fyy+rsdLddqeEVo+fwiFNKiMH1ZPj+GDWKlEEqUNr0HXLY
h37vMZpO+ELqMe5C+cz3/DVFHydgeGj520mvpitiUVBovXbSj7pEknetkEI2+9cRCEkwr2oQKbkZ
2AKdWdiEETMCi/wPyyrRj50+OnfWxt2GEuyN/FXqcHlzVB0bF0pTFurIkbOC7qL6HtPEh6q4d0FH
imddi8352qEYRa92brz0YUJjNlXRjm2fvbwyhcGK8uF75omLlSNftraaVKj7v0yTOXtlwCWRhdGu
B5Qs3GqQPhnZBDSZvzfsfOHuN9F2ozljYOGNCHSQsdknGkSL1qP9uXl7zNsT6Nm8L+Q4RyIv+V42
q9nxVFw309vWsbtV6tuOHlm+FkfFEIQhDkI/yJDMgI5MYkDOZz1c9fcmHJ7T7f1r1iRked5Nj1Io
cyM/EhDi4ITOlm4Y8L+hw45y13oOG2n7SpCnX4Si9HazmtfIZutZR8aGJdqhfUw8nZGeKAPk/uR7
+U1l2j0gRTB6p3DZV76FkugTFZKFoY3yOt9bBP23ckXHamykT7A0pT4rlVcfYt/13VKhmniZsOjy
UUqDw/si25ztqtPhsXv8GaPuva/VB1/EiYzqm1l8njLcxLgtX1idGCfonk7VlQ3WKv0k1xR0K9n2
dVGf/73K6y7VxAm1p5xtHwSZ9qp/4F+AK5asnRhtpsvpbWXVN3OnAT6cUAfZNRf56taS35aPfh0L
bNPwwtBtxyAA8vnQp/I0vTay7SOv30pj2dq26DodS1WP+4wZ+GZieEFDKvh+IzE1AVefDlfPs+e9
j5uubbulQRZZlQ788W+WppV7VRisp42syu51m3ibPc+HhfiRvOkGgGf9ShzfxfMWXzf9+aQ8BteP
SjxrU+WrTm1zrrPSOcsc509p7FBcp598Iyu57e521cvXCh+oPx1eqEAODrNawrjOO9mXM8S/nTUN
1S2Nf8kv3awdTNbXzblGa2aiwDWNHZJQ+9e1rGp0S7+e3k9gaEDv693Yz/t8LpeOO+BXs1mkOO+g
lk1X58Pt9UlB1HGZZtvGySlb6CYuHp/Z84XeCv860KjmKVN16ZLp8rnrgp27aakoPN7csyz0Vk+Q
39vWzt1r4m2vkT+vLZfVZKJ8X1QmiGOKN1f7x99Wx9pxYcZG7/d5OynvKUzBnvTZn4+9tHD5u+MU
SClOTvQy+aYj1Zx8J/mCqYhdO3iPzrIS/3u+LxdUPr/pM5bf01FlbBbnn/d4+k6J9BpDxi/2ZsRN
kj3xmd2r5G19IjjTp9S1nP+i0ZXBDcQMMINIsnfdLBBauJa36VoS/rxpHm9122RHgStduwPErTHt
mwXrnLJLkLuW18tqAl8IcnVrJSEP09bJKCMpikQjmaqOF930cVDcwU+a54ziuK/ZlC9xX8PCq+eB
GTe9X8eTaJ7evo0PX8vdS3bxnsp0colWfvxMlvySbNwIBhbZldAShjXDf9ZnfOzwEURyUTf83+OQ
D0z/yKsorn86PfxGVJy3ml5YmK35dQ27w6fD4EEc3QRf3HANlkKKgipp7bc7saYnAiYOWSAHcVXJ
F+FuZ2haT3JIG4Qp+O4NTSHzEfktQpeDBOz1u3ZrNvGzk955T0GzevudG2ylqgXDxzZXOg5pw0ze
biMdljxEcDDX9YyhpUrInSgv7wTnJnqJ1fTw2h+bs/SUFTJTs6ctheratU9Dntjeqor71Z585Spp
Mqafm6rDG45dmbznKvjrjSx2azXdpeC1rRBLo2fr7g+W2PoV9XQwJXwu4jNOfrK13vS4S4Swvt7j
F4XfZpFDyfEly/7PWVxdjWT2ZBvedWtDOznVSYdta3hEzr81qnwQioHrb+iX/K1FQlGLXbmfBmAF
Z0mhjBKDCVOZKB1II6I0eeKtGVpEn/m0vvrE98jUZo1ZI4+bc69NX3Zu3ECrigJQ6Nhu9IBDOvFE
dso1xQIJDUKvESYTIUWoRXGpwqcLFUpYpJjcOvCCuw4znL/k66wMsKNI8ldSH1luEaVnevtUm1DE
SAzuQFGS2RBr1OVyPVaf2OYdUlIy1exvcQ9Izn1kddPuqD3au+yl0HtME7UBKLTkR8lPjRBHfM/J
SvP5M4Nk7kA+MAb1ViGLNVI6TC69VpG/Rra+eQuXTO9/PPQPwyh0LRFimEsUoz+SLH94c749pbIr
a/7Gd7hFahS8qvkftcw8hn/RZVPIooNFXfPJ/CnFTDKuJnvpQ+LCGsdDbcwPik0ysbRcbwJwDPKF
cQQ20+CiOuyIW9V8Bfk2VLxnelaw7k/WjT6OmPApRZ2e6+uX2cjeYqSqlZh/ovwUNhOcQX6n38E+
W/k/8Us6npxV1gM8LLoF7Bta8xqZEmrAp59DnXJIkJbS+mX4Mn/uFW1zLAJ00eTnanT41GBCrsLB
wF+DhHhCMDPpTrXVX8A8PBwyrP10zFQvXZ0u1CciV91rhmTNCSuJ/Ki2lpFk/2+5CoydyFCDvkg/
XYcAxsrDP0X8ryjDd68qbxNddQrZEfaQpsPByDwmsinxlz8F/xIAiQFIabuJT11q9B3+WSEZkmlg
ZZUTX3jXSoFCY//M/QGs4fhEHWmll/WJhNra8ENjHzb9mcvJsPDexk9HtjRLktqup43tI1INU+BS
2tbLgWKHQPU6RtaAg3hls0zdTVhSgvYXvZ0lefH1gKCzS76KdHOwil5xSECnoiC/US69oTzNRjh2
ht7gLEAVyMZHgDkNKV5z/ieIgPDtj3zL+sw+0DZs9rsdYFIO/qnit2lJ/PDMCVn0awVFTiD23PsX
1DkAbwXkaTMLVwhK7Ds94onAmif0eLuQTBTd1M8IN0t5K29vsoRj2kuMZmrnmpR9Zskz8MAEm3FE
iPdtggg5La27aH011994ev/b6y6/qRRV0m/zP8nIf0kelqW8sURvnyF9neqsvxcqeQ+ah8OglEyP
HiX++Neazf9CXvO/BRp6DgT3YP4gkvEbqooWxbp4qCQRo2rrZuojdSrT1FOvgFT+zT7tWgBkd20q
u3WSKlf3tLv3FMN95Fpe4Jy+XF0kP79bNPzw7E3Azgjl06mAmvnQdd2V7Y7z0xRZ+AfT+8TJ9YzD
/Ogp/739nX/n/Oihsegx9NT+HFy4lIKoVP2mxu5c8cLHwv1Q4kruawH1TjBSkOEcfofaYlQ6eQX3
Ap6mOMZgETuCSJouc22qJx72Nnecj0jy447iTMkCPsQ3wcxEHy3ybH3xlq1vUVh6ucWrGC/249fp
igJl/qmq4uUD93dVIlIaKe46KzPFuofCN6dYd0RqwMaJkq8LuCigXkpJu6fHGgbHBSiBYAFlpMT7
g8ZirHuaIEb7dHR9vsKB92D20uFe0YBLGY+TQYXdGEYiY9V3kIHCfN+3TLb07ih6NHSZOC6HFiRx
QvXm7u2cAduMh2SADfqNgANOAh9aQE30iZYZ6HhcMyVzqR+UiSIfj8TzsgMaRC5adlLO4hvNXQBg
S2WdQR7KPC8nVbc+0d5+PPjZZNsoV/8iVtFYe1MwuYqH32Sr1IdEeD2A6fjTFcHELoalkQ5VjpBD
elW1D0T2LKHf0vPhFxwN0O6nQj3xCkuZd7Lde7+o+U/kYgSJikvVQhFetO5tzVAxsCTk3bomA101
oA+tK4gD/jqXJg6+FPsAWvqAQL4H+Y6KUcy8CDZMCsa3J5FCb1zgCc5TCliImclkVgMo4NC4omN6
I03i+PCY4BM/Fxleu5L87aWOcqAWvsqyodOnqQ7020CRvU9jh9sTzpQmkjbarK4JtHy1ciA50ZUB
oE0HoL1oJOElDVyQbqlI/hUkCOfbrOlKxXu7oa+YtzAETI7wHAKDWgJ+M/CN3dvqDZLAusrUze1W
Vn02dcKyw9Bf0zevzt7mvFqqY3l2f/xzH1wHq/b9O1FLfScI2/6aBBlehuMf9BT50LcMbNPAPknX
CfNXMrJwUsHytEqxWqjke0FB8TBywOBgeO6bzCPF0lzlVggF4VInOyKiiLwv5FUXvxuYF3ngZH38
uq+l+vvM02RbveL9nRqZAaXVzeu4t93UVu8bVTSZ007hJT2yvlQ0LfqcSDInPQAD2bRKCSjrVfbS
p9qhne/t3qevOXaL7bSXn3bjRxOdqK4LFGvzvetFakcMt1ektdg7tIosu3rjUB0OIbzNexJxfe87
xH1mFcoTlWl99nUdbHh9lhdfeKb0GP7pLS4XtVzlsO/k7Lzy+U/BP/gdnMpId/vK8kPyOP5JPQeh
zqy8rV3GP6hRQjb7VUs00hwMrhSvV58z/A80XpACNCd08AryqnlToPQjtub5n8u0FUCvtXQ9SyD7
OKk/Nkz616JM/prNJqktzjhSFp+TVWX7b/I19kYQgqj+Gm85VdCKVJOV+G+C//p6QLGcPBXhiZVJ
jYzw63g0qRVHBd+ffaXVIdSCxxSgLew/RQrV01dJVntHHDBuagHbiCQx63Q/ososjjYMfCtK3Eqx
fE2R84V1nd5RkNAmuhZMspftMZ3emTFS+2/a41Gxt3z1hF/wDBeuPxnNB7VjZ8e9r1h2aBuNCyr5
rh5MV1dGsIjkM0fvZmSU7l6VOjMKEssLKDhKzWyNKuR2uABmZGuzZJ2qa+RXOD4Y4oBIXgm7hub/
qsVoe4PGUdTcz78V2ed8pdoeuYyyGknfi1tDGuJrHFNNHRSkWzc9CWQ48ZXRkJFtvesrpvJ1dOOd
UnVZPf1dtPez6gVua8hlP7jrreoMDDLt2VBnYl7LfHElQ5KYTZqaHRq6u9fDJualKXAuqp5SHyo6
vkZC9J2/oqdrpqa5+NFEzBKMgYsge3gIDFo55HrF3HtW2Ecjenr4SCXTNWIyzwVby2B1ioyj5iIl
tAGG9S5Xvp9qadOgf863CpGlfRAgb/O6zJbAWuItxXx0Vznfqitr6eNWelq88CvEblpVsiRSZjRU
qrOXGSJnJwXHBymrCKf1Zbq+x8AYzM4PZRi2lP3Jy6FTytE345mA0s0NGEZEEAC5R8/mdXZpJDCt
J6a1imS5KAZ017NabtzmgkJzRe/m9n03wN3eNq6UxmC72D24OF0KFT6CbLwd82DYYrDlbQ23YNFO
fBmjjPwQDFpoq1zWL6iCveVRB3DT09UFVxv9KdUX27aKl5PU7eHmJaJ3HHOQxugg6pUUP9lhZUrK
D6jpKtWMzCO8s/C2fnLXQf5nJ3ByN9i1dB+ZCG2GDIQOPxnq6MXqHBpy7h1zza2Ccog8cl93rYvL
Y1Asox+d/sHczJsTg5xcGxpwwZlsTrhvhkmhwR+M9QWLrQ6GFqIcwPjMjFq/n3Ws60BjoZfMPG03
FUN+E7wFSUqheXWptQ7a6y9pe+nL8kPhZl53qBRxFtN1eS3+IRHYCUqNwePyfnDoJfC7pvVpVJ62
VNZeK7Tvxcbs1JkV9H8g1fq0hn8AAs6dTEiOVrlqjn/5bW3WLS0fvBsv4UmoNnu+FOmKdvHU8dr3
Iz2vKrJK5tTSmpl/Y//ePp3JuZF68DD5KH14ztvvhaqzagiLk4N8Y8Ghc1zf7drXxGuS52D0ccuz
+Yenyn7mVtRFG+hy0pjb6waFja6E7kBOlZGzNDiSZsnNhJAQYy9lRFeZsunuLt0khitlUNdX21D8
a7MtDUJPEMjb2XQtNG5RhvMDOnQxURw9V9xbjS/D4cayeFNAAPsa/csiChbdhh7q7uTcNDbMknVt
ongXrifVOQeKQ3sbKgbTXHcaa32/ac1eM73kmtn53TyDYc8iy0H0do1rI5VPM29oSyKHGpQZTTOb
+TnOV75gcKmWAK2/qjnDKIU0BCIY4hvKx+JmbhK5OehGdaXs0B4m+FOckyYZToITVto0TAa+XuWI
XzudK1rXempGG7paun/J/uptzU+Nya28+zuvpHat8Zt+pxtrwn//vZc39DDnOLGy/TrtgmCt32rU
UjUZxlPm/cn45cqG1+a88koNhCSNIpc0iJf3ptL02hmvng/H2nlQ+jJWBAA+tg9ELrIN7GYeKal3
hkhECU2EpVJltyKXIuUQ0dbdmatE2Vh9KbXJ9g0fmkDOVdA40Ia6xfu0gldhWoAUJRYyHrYI2JtD
ps1iHmJADCdm0wqJ4m0UzwyqdDwzhZZEb7GtZz8n22ceeZxUAQOTmuIsGht8aEf+meuUEv0QmnhZ
jMx6HXpoIUnkCwZsvyorhrMqzvQvDV4+BwbZlwYGSBE3cZkJ3QLNdOFQJVWNGpLnU315tSTI0Iv5
YU6YfUUDnSVbdy7fu+AnFl0VBojm3LeNtImaV72u9CvjTCJkPcUiEr0eSHFJXrms3o25MdgO489r
qY5amfvw4JrT2yqop/tiXesYIyTR0u2xc2m7s4qpru6wEjYaodCtYY3ePZzf31ImKsjhPUFEim+K
v3um4hwj3JsLHvftlQKBoeuHNwiaDQ7dzVjRbe9v7fyWZDy3rDl3lXtjteBu007maj63xFdWOr3X
dmsPp4fLjsGHX0d5iFq0U4U+LsD8VKXkQdIDgBNVfFWOPV40ViPA4/RUxT/Wmgm6lSTFuUxzpYgJ
6t3sJjVCoRLL77Thn+hEC3dInYiXldNolny5/J1larqI9rItfObKspXba3uf9RdNzmjt96i8aBzy
SEeKKyrFSx9KQB0d5S1I6dAIcoWEHWKVyZT1ARV1fV0drfj4jpaXpISVysD4GurG/ls/1M3cJzHr
+dQBgVBBr99ooqd9+YhqkGljPIk9aItFXAx+8QeaDI1ccfp06l1cP3TYFFO+cwCzB/lR9Pa1Mhdv
7t7pTS6E57adVf8K2lQrViMvjNaiHz6h/RaV2voFRV7jb1ts5A+1lGYn1fxFMyYz4CJWJUWhWfsx
Q7ql/t9IQerLixJq9+JWMbGxGWnoY+iaWnN30NaS1bEL0JIV3ThsR5N3Ws//phPPtobm96piHbBo
zN0HyB6TaVc1p/LnBeYfd/pYUnqZblyu7BspjYwZzQl1lD5+y3xfReauYUKmOvstmLJx3lczHZNQ
+u3zf0ZjJxo/rH7/ECwqlG9/sd6CmUlve/+tYFq+jus6efBoDcQ4hEzk1EhvT+tI7duXw2fx9OX0
wmmaKbVOkQ+r1xPPs7cZaFaGU1MjarXOxCrt97kuAV8yVwWqo6PKM+J5W/H9zE7GH8k5QvfuUrGd
znr4D5/kVVgwYY20tOyJolSTN6Zisei/Z+2rXeTkqxjPAqLFuLfPj4HhAp/S3dJBhfm0zXa88W3u
R7rCJvu2e7tm3v4HV7agrkMTK9lJPM2iXyv8ppdWrnFUhuUrp79cK39IvkpFQ8zkoRxCNS9TB1pp
Z0wrwPzo1qdqt7fCEiplOx6P4LNTz20V9f0KK0KGu/eW0jc2SiVxfpKrLP4yNMr/FfBLBTLFAQH2
9PTllvmf0hfxlsPDBdBJcQkTz8PuIWGR5tHJ+7t+/8hepF6VzD95++UQXYZoBiOfdpAQ9RnI1NDw
O1SEQnMy128jQrgHGlIZw986JmgoVILZEy6GmYbDWwx3gK1al20HB1vvRg4d0+B7Z1nMZhMNMHn3
d0oacLh5vWCH0x3DxjWi13Do7TdN6gn4WoYW5/Xr+3ZWKwJ/6LecG9ON3cWVhKRIipgBx1yGgBwV
NiEwV2ySVyEZQmBBjqkYbDrKcffGdkH3RjDEOF7dbZU1byqsGgujPHWFsLZ2AnMALcmlq/45w64y
9QlIkIVh/ODri3TY1ftVTfZjtu7WA8gQQihdEIsTueb4TRSZVa/P4om1kw3SY+BzE7XXsSFSyaWy
b/aNtGtXhF4aNUMjPn0WUgNEjExHFmvfixXLP2SuTHoW2jDPy2vQO16WtGCXVPcDQRS1k4XgGmpd
2yFoOaYPLDQjJ7zjY1wa5cn0XqoSavh0R82kVHbwptcCeZ8RYXgyKe+KaDIn+EPEPT3cG/ey+FTz
shbveDR9vRPR6U07dhx313T90LpSYZ1UHVNHEE5RkcrztQhDJndUn4T5U/H4VSRitzS2Gt2gD/Di
3IgzjJXSjo9gh+xftMEny+r62bV6DPB+5H8WrEBO99bizA2nfCam0DLJ4exfqpxl6OQDqAkpxOSY
IwEbLJhdxDyricbtC7KwUDJeh8Pl6S+q4PKPGBcFwQyeXtE8KP7QnyzuOceeuNr0M8WnvLbKROzm
9YBLlCYkL103klVVkXCtI553fU+M6AZt7ywBaL9VrOa5KWG4kNDkkHTYJT6cJPbG9M+er4WD+IXt
SZatX8xtZ55kT1yn7y9ILojaityZWd7qYbQq1ED7t2QDySN1aoEjieW48X/SjkZFGr7TsWFKerKJ
CZLZSM9vORBVNOVwqTKHxlj5bLDEFo4xbtc1BkA9TYcwANku2z5bPn5vv5NvNx1DOgP3OLnzv8vB
8lhNleoIgJjZ4PS4b/CwzCQgYC5emWjE6NTsVrpK2i3ONY0ZRvHA5ipjAfpZfzTzdHFMJ5t21llj
7tXXRvyfF7oQDzAWDRvD4PA00D2AkYh6+R/ajVjNU8RdtHzNAQ3cEQ7P59J4ZCaMnsf70IUQ66bs
FIKDpn81Ht5+UWmm3VVvyul80gPFyVpYY42HMXc2A36WoJP1rSHH58RBsM+FW8v23vNnoZ9dVdec
1B1oKdbHJj53t+oBChmScqhE0jAdL1QPz2nMEhbXYVaScaJGt2zaTLYureuHVe6rZMsb+Uz9u1SP
IP37R9FkS/rN+yE5IcFA40XREi8DAc7929vKuzJI515b9aLXVdFg/L9vx4DZuQrhnPNc/ri0MGsW
1Vk1937qHhi03X4skR/gwRxDNsXlrLRtha9pAt6CVmDE30JDJzWivqlrKP0kwvSPzTxB0N0PYd37
e1jcXWOSch4MQWTXOW4GCchQ2qW0Oa/tXqndzQ3MTKpaXtOans4sXdu/P0RAQ2I+PWktXqcx4UGU
+ycsVbcYvCG6bfY95gr5nRyfUdemH6kXlFT556F3GQFk57W9nsYwr0XHLXnXlRjXHqr/EA/CupRn
wlU3tDICQMDdVZZWwdm7OlY5Umd8Ap0s2aNfLaWIM0yhuTs4bUZLNft27tBDjG6qPQNs6eaM/l/I
K7FF9V9B7NRZu/TwYO9N9E16D+xNKulq+nP9B5h/Gl16Xn9Wx5f0UeJa4vq0S++Xv3J4cgPuhakY
/sKhVhteq7kvmrXgIYfbuqKOdHe40NnfZowwyHW/2jvuj5efUxf2eKsHIuC+pF+59/01xVM+8G9H
JKcTbEzT0x2PMZay8QLiIFUQkn30AYP47kPFINkI/FH8xXQxnE9l7PJ5rYDq37iSSv+jgzCVGux6
agBRksLl7RX8BKX2hs8GJ9Oz6A2JV7/R2PqIeUVTEukW2tkLiNm+KsawgHN9/Lv186BsLbc/xbfr
y6x90u2mYZCsAk0A2eXrd+yPyia8H8sCkwJDzQk9Qax6ShTtZreevAaYu3GrGs5py1s4UZWv/GsA
DJom2unYAvuoZHRE7B2xWZ4zN/6T65z+uhFillz2DnJBWY52S8Trd4zneuF9jZEYDdncuU4m1M8M
SPI8PreNZlV4JVVIW7wbRL92+R9L57XcOJJE0S9CBED4VxIk6J0o+4KQWhIM4Q1hvn5PajZ2tntG
lgQKVZk3rznX5/Rb5u6BnzFQzb+jb455KBEyWEOfITNWHktGdzBsbwVXVaZ+8kiDrWunaslhCUTL
psH0xrpYfvxifGBte5FZzrByiDtUnv5i8IDG0uX9JeYE+qM3yFCsHPlKtsYDpQFWZhww0WqHyPSx
GonVm+ECCAHCOOT/KkwMRLsSbeA9IDKcVk1PkBIvS0fsL5eA/leE1Eu6LlPG6XJtoS+yxvBUxCdj
nl059Oh6+GoDZwn1k7NoaAh4lmWU3yieme9BgHm5f8r2hektv4mpJmNFmMUS+cze7+HyZTyjzyST
WcxgVEIe1vIsFduawTLmG+mJwMtztALWAMliXE6mHNxzzv2zw7DdIdoz9rFy2DtwjBdAJ9QR3xMB
nQU5pOi6r4+vckc6NnMXIDAc3dxFqGB1da1f0xKTEyb1RLE6Jqxvm6hSgIGW5AsAR0lrkBDRyBN1
FrIN3JMAmebxB0c1o3ACV0B9ih9tZ38lnkHGJ7ue6LnI6IQIKMYszEHbDZdF3MvSb4QxGwtzFJns
cZVu1gsSP75M1v/sV0a6TJxVccMYvv+yoWwKI9mBUjH34TeLqSXlKZuxFAto8exXSuvsA1HeCmsG
+gSiLjCHAdjNSczA5W+QqgA7JwZ1jGwZhdff0OqPoBb4bqCQAdGkhll0n5H0+DKTEkoHtBDOkU/u
MdKZGe9DwrQRkYiQEwW7371An2UhAljQncPofbNgsJCxfGEIq5/il78IQAuov2JYG914EP+qWAxt
GSuj6irfsYwwXigxNNaKAq+f5+46MEv7Gp9p73jHIDu8XUeX02HJaYK6QTbWz+QMVM8hjYPBDdbC
UTYw9ZMtQ8fZ5a77DOm2LWASTksul27Ch44+p7nwB8Y2aMk4AE5gJdhM9H9bVsPlA35HQvQxYYWH
4mky2TWmvdCdKZMgeipvK3YrHHuohWRHYZoms1ku07mHOMD0bGR7Fu8UcMwsvNGqEEQmqU7ULW7r
8w8+PMEFiBQRFBdeuhuG8nnn008wBJQCUmwQppWwmISQAp7E+Q18ENKgtpC8Zx9wb3BMBaoC38D+
hvtG85b6OG9T+jNT3INlqM8jBBWwblqGFwgy4XHCI0LVfXAPGnGuRr8CDqk5xm0wopKR5QdU7YGp
lD3n9Jw9q58Mjqjfu08GlsAG7E4vyU1x5/k3nTbggun6vDIuAdx1Y1pz38GpNkxvs/QpDsjzZpIv
W+3IzCR7ufcesA+DYYoYpTxgJQPteTjdHSmj8hRDC8hn7KQcsrDJMGeJ53wCfTwK6C0cKSEKIHov
N8aWJtyt1824lJ/J8OWXngDR0MSeOUkMHR3uSa+Fpua8UFLLFFsmsmzu7quN12Yrx0ZzoDpFHGCI
FA2780965PBKa8Bb/YtUpY+gFCS4m2pUgV/BJsZbYR9jymxPRzysyOky9QXQHC+IiEXRzrDrg0Ap
T3QDXK1sJaqh9zZecjaBlZSSsgOofsUe11yxVLNs93gCpPwHT/7fyFnxaDd8KacueWDpEk1Rmx+i
2TWpAB2N8jqQEcdY7oVCh1Ny/+eIRJp4cyTLbc9DjdJ80T0zs8Cycx7ET6axyL9NtBYfAAXMaik+
ppt0kTLjw5SCCwrhJaYJb4TxIOdMWm/0E4AM+YLEl+E1LFZSLKqVU89zZRsES8Ak7jTTx44JOqm1
g9BNBh0+BpNfNkbHp83SUgaL7YoRcO3BStcIS+NYA93YJqCdJnqEE2QIOCW0KZgYuz74CxUG7Ocb
QlKpjzOP31h8imAYq0dG1Y7vSCTvyPKAXHEDIkFJTPdLGUuOIr0r5Ui+KTfjJ10GPW1yhnnP6+I2
6py1XDgpzCiVerT9d7GUQMLOtzlLID4+RuEC5gwXrhQra3MN147ziYk6mdKq16eMLOarHAgOIFBo
VTxJwHMIhcRUs8Xt7g8/KQAKPGYezREsg9T7gnjq7gVGO8MReiho3bMEDgBxpn+xa2Q3UgddsnQr
F83FzHUFOSH4sE88SOq4fMva61CvFYgJ5T92VMrCl3pchdZOlfQ0pAW4P4gZyz3hvoWfgIt09YsI
g+BTQCnzD0AZ+wn2ZggEI6rcz/CTrMmX0PbiaEHc2kXZmU9Z9j1Bq6VgYPSErR+bdAr75Q9TI5oG
d9ziuYbpgdwe/J7pJsuYifJsOeKWxKEDpVKMRjih0XJjHwaJZO0whER6/iRpf5SFRCEjpCejqiTL
kW2cPSZSPeN+lAgdZjB1D0MNiTwzGGcvsxcwj+hEGDvNAjOY8JIba9Szg4iycXgnKgmUFFG2zAp4
HLI1Gj24kIAQtr6Ij/RCqCkcwQ/jHCfHA5oZRAaca0aO1rd4SRA6AklUHpIh4+B8kN5qHPqtshOW
CeJDKnt9MSNh9gV5CiodfjwAE3uGtusOvF5cNJ8eu4pZBrGLyNAHeoaMfDpkJsxPddgcpDyJnJZu
3d3hEgxmV+Fz+w9YgcIVAbjwMQHEmWllEInst1YMMyhuwbVgfaCIcj4Z9qESEHxZ2BqgZDAYpS3s
WCLPGHGV9Vp7o5QTBQk+hoeA6R1kN1ayuPbTsKLEfOFpYbxQb7A5fGtmW56Y1lwiOeoGD43PUN2S
M5IjxBnGvrkGItxFzUAAJNWz+FXMCYiEwSNcKKnrmGbgM3HjBGLn508a4hbd1h5r+UpHwMmw9A+b
ZxvjtiCcRY7DqmBEXRBYNsyZ0mAYvBEt/xOe6y01D15/jw3VXB54xKiIxJvPhgvAQ7HD+lNVxlvs
mQtsxJHtvfKMksSguzcmO7lBnM5rirFnTtgVWj/rrJi+9tppb2W/Mu5n6iIcuEbzCEOUY73fSJbC
hLEP9+nP8kfbsbxYVKRTivlXT2Yn9RP3eMvt01vRsxk/k4K3BUeZ32A3MOA8xvYqWvzaJZ0vu1CA
KTvxDiNIhNsvQWu8NuWI7pCZvNjTkFh4AYdiolIAYnCWxZ8UwvTj1lY5mVThHg18uUH9+g+JvJN6
xS/PPGSqDRstW1uJaN1rOEp/EWWtsk9p/N2nnnMRvQNHk5zO6ZnuhxEQ8B1hpnQDMMrepFsQHwn+
f+VAVp4e4Lj3FyyetmwSgwfPTioQyTwHyn6sOHc5CR6yxRswBB//dJoMOGRsT+YJGvPN9ex3h4cB
CjCK/VEoaTeTo1dRvWSP1+t+gFJoIkITdl6yn9GzCKscpIG5oyzVLPeTDRDGCxvzQf2ligPDKsk0
p5rgzDaUs/YGBMOaE1ogFcQDA1sv3RiHTjgwj7daXhzlJ5c1AwulxqLPw0pnWEEaT2l+uNDS4OUb
Kcxo7mhNJiA4joEZBoAQzsSmDqrcZKBgkqxlDiRhMy35w31CkE+0LgwQkCRumw87yodbXpPowwmd
UZuhDT3le4IrB64kJGkk+p9c5RWYIpcYBuISiRhviuETASDLbP7CiC/lTk5vFGUzjhyZInCqckCJ
i+Rsy1HHMUbzx1hrWjzkjttP3D/OVKzdqJhONazuM6e4ulT+8bjSnTMEw84PLch78JucsY5Bqc15
zbfyL1J8VywwCJ6sAAblvSc7w+9A384x0ywbWFoUTWpJaY6n8cuIVJKSi6kJVTm/NmI8OLskG0oB
6jZhbV+ZKGLbBm0HhqYcVywxOfOxq+HaJlL5gBAilThwGTPNxxLhIcqtGS4Te34GakWxCxvepjcK
YsrDGz+OLU9CS50LX22etLfoG6gZn7GMfjjfYEMoTmngWYWkOCtvAzRUSGufsJwAC99oHQ2emv9I
pNMKzjbWYmz0Xs1fDJUcYurh9hOi7UM4oxQsF9Qvmxop/BzkEGATghkiSJYUb4oVYfk6twgibYws
k12X/ZHqHnpvuSlv/Yu0tEKhB8yBXc1eCH3cw2XcC3kg8ejm0eQ96vcVxCoUYiwAhpyUvOBr0wrS
lXT4vEyedGgS8DcNv/VS/tXXT5UJwanlUSEHWlLrodCGsF6hgoI90wjADuartBOqPyivGYQt+8TF
ZuU6PWfYIjNZlvzNZUOCJo2RYKH0ZlRYfc6yYMu5StfCkIshK2zHVSAaT5zWbjxq0s246YpHReiO
tDB8P7NJEcrRz2Oh8hAVIFUjwmZWIdRVmDUyvOQW8I8McM7MDyiBJ5aBWKrQz1kwfcS0DGJidQ0m
PF74xvJbOhYZljJsAzwCVvojmwsIyzMjlFZ5lqDSujJEZW8S/iZiVR9MIrkBNfMuWY/i9QXPteWq
czVnI6CU2sPzZUIuT6Djczux/HrRVj00ZjFfFfwboBtEgvOc+aUNvgD1BnrlDrUDvThet8zlgWb2
tLt4s3JnFmJ8zvuXT4wfzaUVSI1dHU55c+AgEqV1eeYKMACRxcnujDiIVQP8xQYTsVgkUQVbA2o0
eVqEk2b9snQ1jyWvn0B00H5whwXiCcQYhXMVI3RgAmkJORUgupIw7rGJse2wS3PrwTyIoIMrDEZk
PhX01yIhkSHpr+DO6YZL1X2m739zOiC2gOeW+8FUAksfNJc8X6wnept+acD3FsNSCuQjg3AaCHMH
MWJ8FktRpgfjoVQ9OPVwZz9IfeKqATRg2vMlGANcVfVzFEJN8tYsSG6jdx5/Zj8Ud+1TBaG6/9D3
zkt3mT3j570GnIY0a67NL9KjLhihDK/aF77nZ+ZekPr98ivk9RE6NY9moLRQ/KHWfglkKYIDQFFO
coLUPio/f+Jcv3+ADuG4dcKiqcWkJgYmAmim25A8lRzkE6OcrfojsMcSpw66PiHt8i2Y6Ow4YrH7
mcvbzLY4dUigE7i2xifgzInDK60CYUPMELkHIAf4Y8sc84rfBlXNjymuHx/2630JIn1foPWQdCjS
fXGNBbcADyfvEyU4RBMoRc/ZBzQs0h0oh6CVXDG7BWPEdRScVZ7JfoJpT+/xZK51D63CK/dA0G5s
4VBBYwt8mNbxRdzOXntrwUUQBQSOTt5jrVD4rpkzwoKhVgqXyROD21ex6CUD7sg0EmWEVNF8u0ff
oywLnzhKjNmWAoaRrBFi9G7cjI12JNQs9vmLsEX0FhTYa8LxBAwTiDx7xojNf3yRcNe+3hcA69mB
TgiNJO9X5UVdAKMBpTFNorX6AHUBwUUkU1y1FXR59ldmWojm4XxdoWmVsiT3YMQq1zj7wPv8aaqE
ooOSlvlx5d8lAPx+EYddYHCYbGDfH3eMAonEge/6UZ+gzAHgU2QB3O+6H1bfc4Eubc180U9XgGa8
ECiQCdoTGUw8QO8wygJaj6naGIxC31wxLpPVQQo7jqoA++z++HfTFkNC2D/OYrUEWpXiipaVvvhe
0KGEy5DImGfqVBhTFb/z/mNi5Q2tcv545aCiMch++p87dSGjEFyfltSyCUuM1HCNhSSEej4M8WmF
KsbjBiZe8SMvjWkLdhZ8NPxhyMyYgqkFQxVmD3+Rp2RTPwMG+clT98OOCyMf/O+/xUZ7BswADQ3P
gRMPBxWqALX1f1C6J2IxkPT+qN1A+ARXxTZ46b6ykfFqeOaxJHDm6g9ezsncslYGgNNOpoJeB6NO
vGGxhYZdaDKsEPEQYyKexWmbQEThYZN5ES/sg70C1psEuepfAorSMsFYsL+40ie6H8B1uuuSNcft
CmFO0BMtOkgZ6rNkH/+Xk8LN1BYMvaF3/jAA551zoQiBA97/AS3A8HfwyXnGwWmL2gqX19f4hzWJ
O7+kDCtLLLWc7wcGOc/ipeNN7FdQQ7cF7QRuXLwL7F92iQDNqCNRFsIWXdSvTMRRcIEj518KPzxi
98F8LtvMCMZIFsoVnzEeRgBXnqLgLLsADIcvvHbgi2F1ssOuGTyp9LQv84tuhc2RTRDmg7j6Ev1c
LWiikydZAthlkBAA/WgBE2LLAyPBQ5rn/P4XIPVYYLZFd8ZlB8co3+VAQrWE6oYNnNOZcxbkAyyW
8/VXTrrsCIOL/SPcQSwDeuQxA3hfIV7nP//q3tkv01kGHiJmufKzOfJmnxzk4ycizQ3jfXZCNlmZ
BDWsq+Y5WsnMjvEU264HRipvDwe4V1k3bIWclDdg+Yh9h17IfR2eqgs/UwaGYl4OQfbwt0mxnlca
ZDwM3xnfwd77gKSAqOiz/uZstd8EVaSWAIymZgAcd8h0oGIXDi2gHVIg9E3/ul/EIo89gGPJYAVk
BbDqDn8bZt0/k6znE/0OsJDo+UKfjp9iFywDpnZw+BP3IRek0WDoCTHF2cBw4ro6Huu7RE1J0WBc
AANqLzzCPX4DAlgkFnY86FiXGiqho3LrggVE95mYCc2brypAc6C9N1t9kxym1pvKeXSoEBM8gGiO
yEOL3XDKulVIAxjth/Zgw01izLAhgRre/KHZRc9QG+zbY/B10NtOyPs9ps67MF/XypyfZxxrmJtk
cmC7Sl7uJidhk5zR9dTQes4DFBHpQT8P0EfgdvR8oH6sC/hp/QKahI2WENGCfeYzenK088X0WDY7
bD+P5sa6IlnYKXvD9TpeR8QkYD+QD3I1AH2B+I6jDfcCTj0c/uo1ORjH8NQO2+SAWB9DhHnIZJQP
unv93LaUzuPViFZI6r9yw9MQWayNC4VJiZ4SpcaaAKJDR2Y4Yy97GQDJeCpEVrg0537Xz8dX97Gs
TL8Otx3GMLdux0vqN6iwD+lBCbcWOnMo6EeXyuAkv3WgxI79UH6EV60bqDG36cxfzVaKYxL+WGu4
r0Xh0oHWgCV4P3fP/IE641oB9luwXMk52QbHEet6Bsp4ZniPPxW1CuS3y/gv34azj7/cIcVBIL9M
GFMeZqzPY31E2J2T98ap9y+9lFsFg+udta4qcksWOUMwjPQsb2ZuHHOTUy2gQQGRoSdcV8Ci8Bsx
esSdY4dxwHCw4ydXBy9ZNrDCuKwnfBh4bR3+YTjhiiOrdZ3OTr3odhmhGsO+Q69iYvfXo8lca+eO
5BQEpJs78smd4yIuFk1Ms2vKpXtOcAnA65Wl1C/scBttEYLfT+777LXbVcxLSc5SdgoMYGxCiOKb
dztFn6/tTRYAP3tN6TsHrV2EX9V6li4NC2ggfMFQBh2Y7vUjwqJ3XmG1Royh3LgVBcwUE8uClbJP
uOibihC94uAwacBWAN70juXMl+IwwwwM2wtvhsqVevIQYik2zaGHwYpplhYJOmwH6mYGecFa5XK9
Iz49Letjuh5x9vPE1ACHH0/ddfZW5RhG4DL6+aFGBIGv52Pp7qvC44IN8KI3hqSvLtJilbLAWMuI
TLACWYfMyZnyHYPr/al/jS4xwBQWB+VzfpntjB36//xAJjU/8hTW/p09ELuueWys/760qf2aqnh9
P8Xi5kja2irdip9D8YR4P93Gp4rKEz8qGKNwsLlD7Y7UrLmxS7azdTrM5Y9F0x352N89Ms9WvokA
u6A19+txFxzjUw8EdkkP4alBa2Q3PpcvMs/cm25roDziZh/1TXoIjANuH/Komwk105ancmNgTbmf
wB2eojMAAaBnFC15JPln1l6x+gY1p492SbBkxfHlBOmI+TjknNnWOvQX7ZSN0KNxWQNopEEJqQ0w
YSOTwwOPCkAZgbLDIwO/v+aa5gN8YFcg8KbvxY5ljzei8RGkS6tcFKA27OcFcbKyLhjXpj7K+nKR
07zu2Utyc0F3zgLSNuZmHGX5VbgYlTjZaJtql+1kX212ob4urX392OkbPjf0shHzp3Ns+QNP0kOg
LrFO5wFkI26oAqnFDu7e3PB5ljwBSyjvDXM7XqPD6MfkHXGlbGjOc9a5zdU0+ETBopqzmwT0vjb8
9TlgE91VC4y5YVVhofSo2N6SfcfGIz/0u2Qvdj1GWLwaopBkZ8ZeIz1EBzayg30ecTZhAyWvDdO0
nPcTny46TpvO0v0On0zqutmzmyyrncWz6xx5oF1kHa/T+3/vEIiiDxa8hZ6TZ8fVEh/ns8nwRuhO
d3vevvNam0xSaRpG838OtIC73EvhJzkHpPqcxXsQbbAXyCcoxw4iVjXbre36DfOj+k7wHDc3OGSc
Koxzjgj3EU7C1cPLGvIXjk3NMjhEt/CIPVhz5d7zgdl0aLbGBcQcFymQBAzpsaXnO/ZATCacpWXH
pAFmICJFWKbbkRANza/yXbdN9iyV4IAo97fcN0tI4BSXvffGLwOKKHZ/qB4tM45eaCWRVOfnB+Al
YDK1ITMaGbU8NsEBIKfaPUoBeTjmoYdGS6Cr+AWEVCSk0a3cA6JN2AbJ5Ii/Eace8Z+AoEihkR2V
0GfshWP1EVY2d1WwHjhpyHsszWeeibcR74VXhRkGD1EMNnE/yhW8MBVAiieAu3sy8fRyXnkugJuM
ixkgOGQUmew50dkYVXsuS2qLF6i7tveN5dHJAwQGBxe2E6OrdUOcGzFYG3x77DN1AgfzkTWXjXxX
uqeMYN25mDdt2UebHVpG/Zu7uZkd9I27nqE0XNr74mvAjwcj9m97n8EM4LK98kRVXzwC41vV7NID
OyPLZ2JFkPnIWmR7YXnaqEwnjzMjX7NAebEhsGey5OSeQQCQ34Yw0zomBxOdY5vsNPh1/dY+z64s
S15sLb7BssOz4TAZR256brY2ExSRVcY+qzTD85v9Xx4dTKogJbY+0ypYctwOyjAZUdniI66S0X0Y
/nXLAAMOzeMUBzDeKY/XdCC6DSS84xZBbcFZdVjacDGu7jtBdCIOpOzB0ZSrQ5jsBVJpgUs4Oo8T
pi4JHDVoEhTNotbEWvMGYZSc04sthDvmQ8mNATOvBYw3konRCbyXIDvq33FeaH5JOAtOWaxBKDy/
nXSzuOFBLsAFCgeI/yhFTG/AJ9Eyld0WMD8+AgVODINZ1iAs4HPTvwbMFRPM6Z9QptJ9fDR88wm8
h6eScShjGrCZN4pdUF4NhQA+acCwiIddeE97RimyiLc84GKHB/kaJzwQu1acfkG3GG2+YaISXx98
tvoUHBAyYhlzIZYQCSAwStQALzE7Ahbvi8LXZnDF2fKTc4tIDcNbGgcUXlfQQsGb+NIGTFNbaTdU
ji3ZM8y/cJZ4YVtB+UHljLconfPE01lcIYsBiyOyRrwBlwtnOhdcjsv7V9tXx+6FyhftCWNKU+gK
gGSCf3H9kB7givBC4Y9hyb5Pt39hDsGWJ5/WAKiRwROeY2Ky3QN055jq84BiS75TX7ojv16CQ9Ay
kEItyVLsFjL/gF8Cxmi9iJUuMYSYIWPYsGeRXaznwcGLOBIzrWQPBR9SwcDivCNfbnybgQWEZo6q
GXMa7ox+AliVbY+lwbBALMoYLgdbti6kuJeQ/BbeKIunSTbMa7U3WJTMGW2RdrCM+FfOWNBL9+Qy
rD0q/xjzcsNiFBjKP7To2JmU3/xsSJ/KKd0jKDjyC8s9OwTovIndf8tiRUeAFp3NxbbWf1uL9YEd
zXNr+1jE1QsjO4cvMxlfsDcOWAcxa/MLph457l8jGtEDD7NxxeQmIdB7hds/mAs9QPTMx8135cbD
DLxzDp+6XfOKfHeHA9ieWl3hBL41Xx2BDAP1VbVDluueEfxKWVL2c6IFnEWxgyn+zbN3RzmFjREY
6UImeaRaMVDQT1Qnfu01jIEsd6l/Z7uEEc9jlf0Wo4dGul8zNflS9tVaxVYMND7xjaP5jTyY/2EV
myxMGv6Jl8ezS9EI6JT47GleLhD+e/far/X3Aq87+q6I4dhKBh/JLd8nIaA3g0n3hMSC4NYLNAa4
ishqgbzx2aGQhiIClAqzA2LsquXhFfT1Lm5EgLdEN4jJQ0biFHp38eEXliMROQCkLEK4kGJHydco
a8D13xhrGXg7sEzfBK9jiojDSc04rGX46WeQ9GBI4PVSAyvMoP0vJuoH1ADtl3kMbvZxRg3jgfhg
lnItv6LVY/1Yo/HTrgl6A/JghZmm2kt7Yb3zn3dfuUL2eUawQLYl5TR7Od8bbl1JI5IfYtJbHv8P
RJGAaLyDZHj3H+vd2ZTkHd39+w+JZxv1PfoKn8Of/rEW0tt7RrIVAKLxwLSGIpkfhJ/ngEwOGK47
aMWmEX5kdkH7iE7CA8is4GeBN4KFxpf7pTwBh1CjgIqYUIK/wERBiaJ/1YXMTJizrji03Jfi9j9i
upHAawVl1T0bfQU4HEasX0zR4dYtcZjBy1+FiIUNjwC5pKvBS+2v9loiycS5+WyuMEgAOCEuFGo+
jC7g3A5sG5VZgRsxDBm45pCvmFh96l6WQlWU0Q2JU+9yC2G74Gpd/u0xjCT2w7cD97MVRR5IPtOH
v5kGCD44fiCEdDb4/hMXTHxqQHHlxUNiuQvULBw8rDLuTEDk4+hMvtInuXwaRnS0t0SHMWyG3lBK
8jbkfYEzUWZPa6bLVTW/wZrw1J/YAr3DkucZdbjgTPmqErtuqAr24vEERyncMZEBssS8FvKlULrg
poSwTSWoacIonK91dzKsIgyCEQtjew+b8a/6ffacQfsRdxaxMqWOuTK9khERlBkGieJtIQlkyDsE
iIyRcVk/QPPg5JI1NW2EXqStSJNjBxzERR2vJPykSNXZQruuoevFSFPUpcwr2JehU5C+pjAL7pi7
6WcGun9NxbxkyCYFqIxGorOLG4EMIUu+cGSqKyO94CJmUEwtzSeZlFS/2EvkfFdh8iM1dm9h+POs
MvqbbVNw3F+mVsByMFGfhUaVKiIwEpZkdgGcmj3H0LX/IzMLE1UoujKZwQObA55RLkS2m4x9SGtD
0wRF851xCFyo//BORN7Ii3DmuIJRUzQy2YVAU3yyiM7RO9Gd/Pdv+12/xzIrEp+kTizj+Z0YMos/
V/qOrXK5jJ42wabgYQGqhqqdCmQ7vLYAjrgLgyaAod/9iE9AiIGN/oFQO4Y38oyb1AHkk0cZ7jr8
Bucdpe7T9CWR78TwPRUXd6U+w7EQzjFpcmxSTJI5X6mOwYaFH8WBzWE0ohygRqX00FCvENAUv9AO
cpJR+uPOgrVkJgw251KoB+fCnFnKApzxMSki0lmyqPqrKClI0M3+nGtGzrgZpGYx2L+2+8eeM/Gv
xGYtoe/4xd0HY1VksAnacJwsMDdCSnfkjOZDCWpG/HbwQDthoj6xnql2gIMPNpUkfCGHo0w0xXwS
uxVWIXMQmPWkY+pH8rv0I4g50lxQ5uSEoIAIuMdrF271o31k3uLI9/FkT8YCThnVPv4zN6aEjAcp
4zn6XR9PpxvFhvIPfgtRTGI7i7kTTy8sTy4egotGdG7B5S838AUls9LgY3vLttETZA6k+E80Ij0M
EQhiSEZxHj+qLw59Bux0GA21GJfyCwzciuHw/AI+SsNTUqUfaM+zHc4jNw7M4aweKcs5F8G7gOw4
bJ/L5/RHebffS2rXcDs70F/SSMDYPmac2MFK2RHOdYj2PBjKLsGlhj5VYogqj0KBipRMnoOKSLZE
XEUkEeFbf3ay9N82jw8KTrilst2m/2BpwWw7AOtDazmwinhPrLJLQnwNM7KKt2fGOHtKXnPPYNC5
m8ZcN3WsCbkQReHdH5hBQukxemYtqYJh5bjVMQyLDIOlBwRgvifWMFd66OP6W5sk65L+SY20dR93
q8FJjoUGlDWip+0ikoBy+NfJqo+IFeVJq1JzF6fp0Q1vfcjcHEl4FACHGpiQY+Vbq8qil5QFDMd6
wqsCeAozY52Mqm/g7pDAArtr7lpJ45eHNu7jeRTmWBxmp6iv/6mfswDOkQOw6BTWR55gIEjILM2G
hejzoeE+DJBepJDKAVZqNL/3qd+nFgoj+9An1M/sPQNWkjXFTmHcdOiwxQNJSMs2UuKzPVATpd7A
iiUGNxq+VZCGCiw/D97vA4b3jmdZ4XJdFf+cvt8rsb3smUJUde8XabKPqTaNCkJCjJKoQWOoE+Tc
fDhhvLTwby8Aysp7LKrOdHaOR3cfz5p1Frsbq34uaFe7WMfcIVjpYs/B3Q6yu2cwhrCs14YGQ0+V
VZcVu3hGEoG9TOt+0ZtfI0vE6pDCafVqsFE5N7yfjNy7Aqtku13NUnMV6qilVSTjzGjdVYNTW0jj
F0+MTfXYj+PHh2HO9rOs3MdG8jqUj9c225hj7ysKLog0lQXsX812vIF+c2CiO5j4ZlXm2kER6dDC
8oNqY9uiIett8rdA8erawm8V48RHtTFkAOQiSOCljT2JDUHqjyExV/ZSHXAmHtS3NOzxIyImjqj4
UcULEspvbnSLou69mLvjKvF6FuQXLaw2jsplrlG/J8HSVQe/HblzM5Dv4ZDWuNUSJhuqSESwPVGD
aFk/+M0kgLjJxOQTjYLrrHMTw6N2WE5OtokmPK4zKnVkW4qJC46WYV85EdhRHPppO7jachYHqwjH
j1CHnvqoodHE0D+0KWH+6mjA9oHybGo8lzio2PUmairPSYhof9ciFwIxtANN5W1Q2HAgtTCLShWc
jngTraBHYPCgkC0ZPug9h/PwGFZl6C57Bw9+SBgkDZWkN7fGgGFpecnL5OwMy/rebWeBsy0oFPP8
LQui75YA5oKySYlQdefv1bid0vHiPIhqhe7imNRJ6ZujQTmpX4OYQpagjKgCyUVCn7v/NBhpYYhH
YAOhqzqbkwJD+0uPZ0vzwdtJ3XMWZ75V9Me4CJ+L1q3mVOHG+o6btwveEGNkPXx2OTi0ySp0bb/P
0rWjS1YYCMO9WjlCfDdBT62XhgsVdW+03mnHHYPyWBA54FTlseIF6jlIpPPWRVSaYMl2N67rAKal
2xFy/9NAkC5pmnTnY1S5Ifj8ZYq1t4BBFbrRyba2eRY/D1ielCrdDeBfkKh73RnPoc0Q7MXBNSV+
4EoR0Bg3z7biWXT8ebFJ++978Ns+XppiXzE9SCTuOTmqDOpGbwbYw4GX7OHjUHFRdiFWxwyFMrdt
3kr1XGNrAjGsa79K6zvFEQe6UP6EgfS9Poaj13LAT37RYle2KEcPVxwisKd8rWOmicxzuM0snHGu
erFhP9etQ9AfJtPv4KeOEkneWQurO6n448arKDtoyemBKlVf9ua2zzb0ia3HNUnog5rNaFymwKcK
UiYOmfu+HnZRcBoAozv8h/o7ISo49D7CbKUQtZGuTTyeq1LdR5V5czly6wlyDnCMUl/MMsJ6On8P
eSGT6R7uw/14DfsUz5J6eM5TvFM+w0HDOr546wz7dZgxGHaYPmdTuKk0fV0zXg+6FEpDlGtPj3j0
wgTBTtXqc0Nnj7OD4aBmrf9Ik4tSl1B0ptE5dG6GU1STAkcVm0fU/Bgd51lFzqE186Ia2IIJlC3u
uA3uxVgYWbAMSn6Vy+vtFXtlOc2W/T6aeaPBjDaoo8s9D5+7WPKjHm957bIpQoScRZug/kz6lm0M
am32OJrEedaKve/y6TW0pkM4pMdoCNYhqGNcUzpamrvvNTbB0WBoFSbr8c5wpwwGclyyVRjjyjRz
js6IsqDL93ZpH1R8t40+9C2MlSpqyCIDvRopjMNq9dAM31YRGCQuzg/OsrUciLjYXKtxRrLkyRx/
XTs+5iOa19z2zYiREbdobNNd5+Lpq8P30DBX0klrSmVMpcJUSJm5UlWOxl4Lar91tjhVhW56So1h
2ZjKB4796fikWLzuTmC2Vr/NwuAU4TN+HyDb6SOkdmjx5fBuqooX6sRa362tU2KqD6EiVQhem7rs
ms1UksFqnEdgg8XTtUkeh66tPh5pcI7DfltDMo2j1zxCnngHt3T0g1nVa8sdTmldL9PQwOe4vFVu
tK7TBjeVaN858WmAVh1mbDgtcD0pmXExvKtJMrLInWXETsIudB7ReVt39UmxZ9s6sXYa8H2LmmhM
XvuMUjJU0dJkivFdxnTfSli/92O9qWvm+1bNqN0IvZBJ6GDPcFividW2smA5e6B8LculMnXvo+pu
H9Yd50psTrKYvDQu8z2AqpMr+9zAQyoM32pFu06wEB5Wg9SNn6kb3YvWxB+tmaxn5gz6PnVdCBtL
0cx1c8eeA5OSocp+G4tA1gpRpDLd9yntpfw/V5g+Nn2zVA3Vj7Tyvbqr5HpVvOBMUdZmF5+TbqJm
eHpML8EMi1GGkqH92GkyvJlAU5Eb9TN33VAcqpGFoJ/5dJ3g+YjUd/h0B4MyD/i2wQSNm6gxCosg
OCBADM2t0ppYl8MKarjmVf2mOUTHJPb7jLzhOLqp+bTNwEBmjrWpamdldMl7WdJX97SZIVz8rjqN
CUzodBHdk1tWWKcIAUTEiRVVs6d7oK8Vk52lowMJA85nzTM7fRdEzUYtNT9KSpaW4ewDlnCkVzsD
IS8kprDEOFShsDIutUqCdQ3fZSAXOqVzL7NlFvTPTd3+uKbhO6VOVLmJ3AND0InF3eLQpmO4Zt33
d7KZtJwqs0Lsh2a/Sz4LQNVZNlwrm0h4A6Q7zIz9LFJWZkSHVF4G0xzmQ2CthiyDamPYywkPhJIi
twi03zLL9YUWIrYPwvtXFk2vE0z9CtpKXoaYfBDslWkhGXgyijYB/pRu/zD0j9amS7qT/pEql9gd
vSjhQ5MfFujzR/vcm4ANVfJq4i40ul5k1EvLwky3tdFFduQJznJ+6KASVDCs7ajFGOcWzx75Nm1w
U2GMnJCLpKU2EMf0ObnhnnMgNchwS6IfXUNVAEaefrcKA2QsmGp256Jm1yKQrzgHBMQHdAWZpuJi
mu/CdDxpabXRIgDJ5Kd9tL+B0r1ldw2zspjYV9JNbHBCB+JkQK+TGn6QtWvrgTtUW61jt6dDw9h8
GtQdcxsqHoV9pzHGtVumP1PF2dnXjEeach3myanDPUNLIlQGymacGHNaJOXgo14E8ck0ZmfDeSpL
FSJ1gwqdmgh9S0rD3FbKqlXtdZnfN7bJmK4dSFLPVzF2KG1BjlCRvw6GcZAL96j/x9J57TaOLVH0
iwgwh1flnKNfCMmSmXPm19/Fngv0GB63JKvFw3Oqdu1gLvOYYx1nrT7CW60qj1KY77zCG4VWs3Vk
avDYZBTfZKs08mddLiFbVTZCfBRTpiClvDDaAo8MXV7Y4KF9G8/MXqNnjcHWEzgR87jn3xW1NM1x
KM/yxMV2NLhrAmzOrrT4FT7e+jAJrABGTjQfCj05/+0KPO/jrVcLN432wPHbIzkxTgIB1NPAwvxm
KdQW8hNPeIh6taQIDAp41wrDwHKZhDITz7IlKc11CN5V6dnwgkqQoeTxoou9j5rCarKFbl2Ld9mr
p7EC3lhQD3g4RFoGzF6JaXnSMZZRjIXQx5ss8+d5xzlXKvPc5iPG+FE192WBtNDsxYUftLs0VDdu
ytiLcMfaBEwrA4FyW3bykexAFmtQ3tIF6o1/taJ+byc2kCimhLn38qwQTMEhdAAMgAPY8pNTkn6t
RruogrNUQhz42xg2TK7iIaUusqidqpUNslLe7Bglr9pR6LdApDkU7157Rg1zQbu+Kml+cIPiG+fK
oWmao986UDrQPnmCcZeV7mWwKJQ4XBlCCbaAN4q4DNucMf0qbunQQ5cbFvFaEAeX0GoPZVwfSzXY
a4FHyCqeHGFJ09GQdWElTz3LwAxKRr6VVXzS0L64mrmNQO5FQ13XbbVJW/2gFXjnl+R0d8bRyf4q
NWECx0FlNJtU0finOZvSTJf1m8b0XoiQrrpIPNYhHrrqJgmNjS14K1dpGffTIbRAeYqNoKlTrZPW
BDD6dZqQBAokClwLYODV56vIxGR2aQgrE/vCAceMKHUwgdq6kJgsAugE8nPDbansY+OoQ/yvw6Oq
QDioL6DHeD1gDWGs8JaU1TO+eEFwk/qTGL9c92k1t5h6DxyJrHL5o+PsxTUqDp34avxV/qspH6m7
O+qz0J6uBPb+Smg/qF/9+BgLVwUSSSnATIfRQGQNX+vx4M3oPjrgDJveQEouqnjMQJACxtuom/Jx
Yz+qfFeIe6Fc1azABp94PyCnN4LiiHrBXFONC5SFnnRUW3KksqUl4D/avXtp41YwiiBhczMxZICk
j0ZELzaFsKFUC1QIruWr9YWRkO9DYTE4tTKlFueCOGs9IA2muwHwYvXOsm+Wb2KsStVLkv+ZPSFX
gIkQDtO1nz/dnsS7eWTiV7iAcmMx+0F/qjlzhvO6SL2HPB+aOKNBpR6XQNHEx9NBd/CsSsw1FYW/
SBZiJY775mtldzna1Nk5CHZCjl2O12GUF+x0YW5W2J+qZz9gzS/1+qi1WGdPrJp4oYnEFcy2Ur8N
tHFpryN3EbmrtttECQ5CDqvgIlAPxmCIM/uGwF8BqTSFg4BaZGtyI+MuoILSDkvoKGV7XzM3QoIE
uu/GIeAKwinIbRkQjs6E+SHQnsGuqu6ecGBC1+oLDVKF4l/b9NnGT78EVsKvMIr+VLJAOoSLOlNT
mYqEzyNzjXkNdysE06lTQsm7VcYko21XruXBagwkZ962xreGCuTSMIX5sbSxe2SjrU4t2tRcBYow
ry0WO7CdmL+HxO8V+5zpCuQtkjWgHTAyYaQjPfzuWcfGOGJrjiDS7tTgIjRHTV7b9lrBC8PtxoYN
ETZ89N5vj7ecHqISJVW7Z24R859V7iXhm5kXv7rY3VZiKKk30MZwY2RGBof9lpQbuZ60OJwqHHsb
xyT2pbkPJkjk7yzTR/tLf1bcipf/yU4cKfUcoC7TJ31/FtJ9rm5Eir1QRlsALzVUNiG3cnROorNj
BrNg18FuYWzr2QpyZlQwIOTysrAeQ0/0H2SMEUMCA5MEJWLDmL3eQvGu6rO8OmvagrPBh59S4H6S
nGG/2h0lobUREWvAAWbKBGGmDjc5cS1Cd6+qU5WCvsKSlhaY2NbZPqlPYrBMvVecbS2s5rJHIB+9
dJ2AAGBGaZ4FkWKT8VoDAdBhKaXWtjeWCab61aWDoNWcLfnmoaoN8t8K6woGGSqRXqy8mVRQYGW/
VvHwiB1R/ipeDSAs3gMKsdRnLhIkxMIg7JTnNMP+uICWEOTIGdSPQ62B+bKIxZNzFcVVe1B90Odb
nm1NmGcCKHRqr1J9QYXvszOocAGPUFakisYRf2f74diHJDy70iEzURdHU8eP5lEa7iJFpt1yZ552
kc1HqP7l1txxjnzCdkNHP8G+q4QomI5Avhj1mMNYu+zELTAmSJs+KmR1kiuDUUAxM8C8g9SZxaQR
eib7kQ7XxJXGLaU7g/Pa/JXSh2GzoaawaMhayrcOsxAVNgHj8hIbUh1HzPTjwQgOiF02IArksGaT
7CNVj1qCT4OO/+OERBfPG3fROIicSnwQ4dowukTL1FIRVNY2MyC0SuSa54PKvycApiAQHqCTuzKS
iK3RkE1D6fNpm4GiGFOIl6Z+efCUEpBXDZ9TE9oU9aLEbBddasbGZsTI0c21jiVnES4sa2lmmxgz
ZzmDyJmNXAyqyyKeF/JTzj5V+pd24TQK7rR545I7Gfs7p32hSw/tV9C+JMwCaKDddIFwWaip9l0q
ScDYoAeuPNv5TgH7QsCF/aGRLRXhKRVnoLb+bZdPob92NDQ1/nDxSlSOXQ+hBZKzTiprig0ypVM3
iMLN8FY4+4RpnI7/3ycAFko4ZQMSOua6sFPyZ5uvEhXDgYSmDAE47MPA5oY6FgE/INqNOs/LDkFG
uXEqazzqDiG4Zev/OOVGI0SuuZYRSiQ0D73x9pQLgkkFCoYq7kllYLFU0kKiWwGP+Re73YLokHRU
MpI5KDRF4UrJtltdWoX9LjcgCONIRUivh4vrDMNpOd+Rq2hV85ZBGy2Hmn08bixpm9VXaNFyBGDF
WKa5NP2TFpKm5ZJa6DUbcd5jRlIKoBGDHzbfi9SCcBjDaKv6Ggy9i5TCZmGGEdsCSHIwFpwF7NO6
vZj9ySD2hFNMt9hGb0aOAwU0BrTsKkRIxmRlfALRHdnyVZeunnS15ZcpkkRHfSzKyyBeg1Ohczaq
eRHcE/1S0BWoJ8nbuBwFDaQ0SBwo5yA1J/XBC+Np76YzTXo4wUxl6ldtOm9SHXJvQZFrCYs42ZQV
o2ht1Fn6JG5xPe2XIuelFCIJzZkLNmSIw/hz+AgcVPVhQ5NhT8pIBXBhPpnMLULVG6TTTCOjKYVf
2g9Cyx4j/JaRc/pV829CfyArxzy/+NDZI3T4xSa15rEEL7S9mtIwUcq1jZ7hFnvN+5ti4wFQ/WR+
Pe2qt6euGnHqxPesBCA2B9dnLqK99Nud1t9KhtZV9E7ElNQkzMQnKoV2u3Dad4AzLM5Jab2utY3B
YE/c1TTycQVzr5hROHnBsuDQyWeNPY3Nvzo5JsWmi9Yq0gkfb2IXn2AIS3XmbjowBAwdIBjp/hnu
ZdItQu0tM6+LdA0SK0FSDNNkEMym9+cibsJlYS5kHHdC92X5g8b0BMuFT6TMl8WfIx1dddKbjKyb
c16usDXo9V9rIO3l8rTx73Z8yIhOwchXYFZdls7YzY9C+FMGG1GlFGvWhoo4klvLaMimY1KXlKhe
qaob7si0ESYyR0S+lLxXZjI4MT/aDO9PTz169clM1kmwLK0r0RMYBao2hix7C2N9+Vgk6NwDkQke
wXQRZBK5xByV31I//F8F+VQ6hBFmEmwNY+FuGNnAmSRiEQcYjCywnjYcTFPjt9xuC2VWZTO5zbED
QENdPPTkoHMCQxEzAZ2KbWIc9P5RwN8CrfBWjrxg32Cuw75TduAXn7qxUEOziXuArD+iuFd01lG+
S2JxqbqfyqOOJXqGgEpvm7O9SxtDeHXyXAzxB51XGJNEM0Xa5fk2cY4ooVv8r4lqdmZYEubF3HSo
iwaigSJMsLEgmxZpiDFLTWGcY6CErlD/Gmo5juBU5P6JWIoweUTG3QR4lcmwE9nkIAxVj7YirvMY
MjFU9JDtp15a7AO9vlfh8dp7M71ZzgtmXfCKEnq9YIFyPUSWUVnpWMi2woDIuuI4HziRwykF9Rir
N/L1QhYHeEkFH0SFqes+bKJ7+IGk/BbwMWwZY6Ebsi12Ri0/xkNgxbIgjRzHX+Hss+dVHPmKhwGy
jG4r/U1MMm1gSUXVtU6qXWi9cGplPjw4nnr4dk5a5H3e1BqIDCs8mOFD59zkXC76ECz7UNxiJK6l
E3waDXPWBsE8tSmZojf6oB7euqFAGL6xlFhiprzt+WDA6fRVGC8LCRZ7IL1L08JHGIhR15JXLcMa
kq2DrkKoEaypWIBD9t1GM5O92DfHkrhPOQyoKMojZdw1ilOSV8Gvwrp8qEm9dX112zobAPYL7YYV
FpvAY5zSOOYuaUgurPNzPOj8ZOGqy8Q/Fc6hA/3PZP+cSe3SrRUKPmiLVnk0MhIAmfXopby3fHNr
AkH4WnSIGCe4bjPxpXwji4gCjfgiIQ6R6uZt2dieOcHCNUU8qaNdLTfr3BEOWsO2HZNEBBkxAhWG
fSrYMHDcIEJ3oWMNTt5dbhjvlLmsYJdU2nBiZCG5hzK1RB7Lu+Fa5UI9CZlYS054tlO0agoMfWWI
D6lzaVxFwA0mx5dqYwNXGVh7aFen1FZxiulweE5tjKD68s+DU5nCHajw8CrrQ15KaH2eUvIsknYa
s7V4sjn3WGMBeEaW3WOglbTGP4RGj01HXTT5T9QdJReVjMZ+lI6BlkdcpcC/Rd0SkGMmuUCsziUg
6pM9Tc6vvoORM9kMg5+lwYz/wOlLaoCHHuBXxnEenhRMgh8Vp/zkTx3KzH4nMcvrnZuBGT6+W0PZ
EXNfTmPhItLeiOkmwT9i2LfmEZU+FboPG9C5S+XUjOGBM+ITXJzuDvVBwEel2mv4/kqnhHx0phwp
xNtyLPgnxqTI/GyqZ0QBxZL6ICMhz79XqAKEA/uiW6IspUKYsrHACmhgMRdL6ktbWXkZMnHcdF+q
jgGOMu/Fie7MLGgaxFf7u6CeNt68qY8hLrrxyVKYTWGB+zRpgyAo1tsyXaXaUixnVCl2MseNmlxo
unO3P/P5aBBYonlqLpl99dx/1UuvyRulTPJpZcwJUEfXXhyCewJczGeecBe7hc58JtiF+Va174LL
iIdySeY967wsR0pvLETtodJO+OVKq7aW/wNNsYWk5G7TpCCWkSPVngV1MFEQuUtYr3AOBms/ZSv0
hIXeMok1avzrW28ehdo+iTw4gCTCUX/rfbg1Kwd33F4fJWqNGWOM43qpLwSDkDAkFL5kbgcw/yQW
HJtJegTKOgucUp2mz63E2eUB/LW6BazKKOY9tIK5Q4B2Z6UvDKBV2OhcLuxfgAwffBFf7QX9cPgk
/ZyMKfpBJPWwb70RbBb/g/sUfBzMm/0PTJYGw6R8sGiFs8xXyE/c3VhkBPrI+jUeJgYkgzsJNVNA
VJJz0h7VzTvlyxgkd0Ri2rRe5of8IKMexBKgXKo37LKw4o6fw3fSBhZYBj0IThSeaUubl8thOaMp
WAsX5akg5oYCAu18ZH20Tw3/h0El0wuidPxx+EC7RRgjb6f6wwteoB0bfCsEjhvIpCc2gQEJGCQR
2Z3np4MOL3hztZDMxQ+wwB9EKvUvttq9M2H27nTDnx5V1g/7K8TQnNSrX+4tZPH+0v5aC2mJFm4q
wKVx/pSzeW2OyhmU7HewJxwi0SnCL2TEnOgl0OU+8wPoRHnQb3iPv6BUizeIUeqLT7+/mC94KeY3
f6pXbgSuFyw/BbIQYejs4xGxw5hoD+b0UJ97OCMYvZEdLKycGHqHK5+7NntotgARsK0AXm31qsrl
XERB7DjzXADtar0Bc9NVCQlyupOqfNWxyaWlOFVSWBRdMdrY5GmIEgVEmy57xXvoesow0Vr0nT5z
KizCOY9151y31LZ5gKOyCAqKzMyCD2wZR7UU6NGDt24z5eyMhVajPg8xTkr5zQxvoWok7p9Rl1u7
5cJYApZ9nEaWiVwejzJyBWqQQLmV2B/0ZK/hCle7JlEhwdnr8SvEZw54KVAhIPrCJfaNR9sW5zgI
zqGSryQvmdWNOpVbfaLCOE0k/SeX0RuAS8StskpzGbTcupQF5R0TvHbEL2MAg5OOanN+8lk1EqQs
5emb0dVokX21nPdgdvNez5YyWJroZehnJbV+i5DOE0/aB34+t7KjG7YrrbNAYoCLEo1xla8km7gA
qy+LZVOdEIGgrIXFbeQTOG9cfHyZ+MiJ+oKeCk3NkPC8RKoMSYvRLLvquIVAQh4dkYp0eeROoDKE
xqvyRjG9mxoSRcN0cLWFxPxp/ElL0FE5iZEjoh6KB0dLbGnBv+nY60NJsHSHupC5zxJlvI0frIUn
GzY9Y7ZkDe5ANMZdFm3MMKZrxwSMoHfnD87lGXUOdNhiHMBJAkHH3ZoEYRNgHdXa8BTPpCbxmlug
YSXcN+9W7G+5QXFOF9Xiq5fLBFVJbDVyT7o7R5YSVHQ/eb2zE3dbY9qbxq+oBKEWRDprzlfUvJTi
hsgALDdXZuevlFA/J9JADEl4CIFUuHqQDYhhN9kO2BlggMb30jYIlnmx4DxTceoixkGbYgyLbBco
lrAXSmp6pNyd4rUHS4OzysFJBJ4H4l10IuhF8iXGHy0ShGDBtN4vFimO9/BUsdfHMJmr5g56YpHe
G8NISPrU0wgVTKzqLs2pv3Q791GebfYzfCRY9PhrMovlKAtx3SSsigTjBpduCA1D2ghNKakwMkxv
aWzR2D3Dgr5kBP6JbQFfbQ3T9LFBCBjj+k9rjKpmrJM4h3PDmy8q7Pl38+wUEqQmwk0AemBPSUfd
R+OwF0a/CSEQEN1O4PrU0YSCEdL7kQlUSCYhlHIKDmBKJs7snZjpx+MMhQXBRh9mcAzznzw8EkYd
RH8+cYyTebusw/aOvQAvDB3jkK7JW55bp/wefItt9IOv8pVR19LZEiSxtPgaL8Qlqfe7aJuf0xme
ujgsRz/RDwxVvJ7hQAY/kJfdX+jIrLELeRiAOgBMzQ8Oeeo1WXG27ayT/bE/8lJ/2k/zIC2wwzAc
d+pQXVoDGU5pmcnnMqvREu29Yj/dXDlFGiru3N4bQw6SXlPtCND2K+9RBDywGlq4yNQXIruS68Mw
lZtLlKFjErCdE/BOiJwekUmi/cghXg6FvvRE7w10tq9NEZMaXYB/yewZHP4uqvxPYRN5jV+hxKAj
l0FxigkEKrFNUNJShAkWi9mnCy6kUOSyohUpQ2cwCoFLg42I/C3xJBJvjKA34rbc50+OX+xQ6Mew
wz/pKFXSJ6eIzTfWWrwmP9WXgvtLNxJxbaBYstTeWAvvtXfyI3+BuJjxc/8b7+YnnpV72LI8HVY1
TGTy4eGnp/UYCTzhbFh2GYNzOs47YK8QeolQ9LkGHQeoBgftFwLTh7cTfjiWSTmlGgDyS4HZMXzH
d8kDVBt8LTDtKSHbQWl6cVAwDgGJ54RjukAjP4wNHaxm8fzErIe2HMGR9YvQ6TFclsGhDP2gNXhT
UUxAe0XBTy7BUH7QnJX4OMQ4b+k0w9z2obIq62zmM2sWam03zG+9ouKYTTv3G6qEjRv12XMHOowt
XXTVOssyCYtpcZaV9NNZDY7RPeLfTDuGxZCTotGlY4UAL3CTOiW60ohbwEdam5dcmo7pR3Mv/KFp
z6kwzFp4qGq3r6Xw3Qo9STU1C7conCegsUzylaPbey2iVvEE4eQW9iwKkh8pAKHiSkMsuYZ2c9Jh
EOoK8rNUmEe+jjypQCxEdp8qti5MrXqvas0WpKCYRD4TIUWPD1ZI/CQgTekzLg4qGUMEqYSqwqwK
vpWq4BmhkNkNPi1xZIV0ln5gj0P2BdeD+to2GCgYpgVEQZcNv8700ytUSoyidFzDJQZgMayJwfI5
vvioRnxfHHnRX5Ac/GQfF0eSAFoqTP+kgjm/WD0y6To58y5hwAAhjHIyADSFWEMD9mKrp5VrBB+O
g3eZV42x0yOyAKP8UrwnPM12jqr70LRNauiwKzchK1TsF3V2gVyewTXw5xXjJxwGxgmmQdG8qMp5
SNWpGufeoPX3JqoxLiWAy1iaVs4RopE4kOJYq8XEwuANZquxtJWlrm09Q9mKrjoT8zN8vpki4Dbv
bUwbObImxLsCmX8gN4sYhyYBRneYr1pMI5BSiQBWZYqbCeCeVgUwgHXpmTv4dTcdlBpcCRISalAC
tb3AmjA3ptWRt1dc9KKbCWY8SzADlW1CkjJz5rfYShj9tkmlfd3SnsUGtlOuZO0qE/C+sUlHI+ZC
2kQWM7huTtXfGzu3Sjn6g0lmcAslj5oBjW38mKweF3VTn9mzpm0xeMXdwvVmFXGPXjswozk3iCho
vJR7s5wnOUuzd+e1WDNa+oNQxpgjnEdBMzN13IFIXaa6V/VubfQZz16kSrnsfXGmNNZOStNFZegE
z5mLjNJSw35GH1gnLiIUQLyavaaqA6Ya1iiBVepbcBviaWzVkPObjaoZ0wI5ohr+sURHTgGu7OQz
Fx8pbfAxDgMMv46UUyMttXZeawDwuOtMRsqvosXI0c7azr5iDJpgupLI3QIRS16TBJg9BZwHSspR
qcbSVC2Bm9ghM2El6W+NcldM1IUHwieb1pRllLXd3CIVM0UE7XP4qIwuXJZQGCLf9dylgRA/gTUj
u3ffjld9X20bSqWWAiMp9Jlcq7tCT5c5LWNN1qdXlKum9KlOk0UpTQx8oBwE3NAl2P8h8+J7FlFn
J5I5kjBXTqSHmQV09+o1lF0mjnCAQ9yuiGFR5GYlh+VFtwdrChN55bSQsZEQo51o5OvUcjcW5bLT
LHMFJQNu3n4b3hLMJPFro0uQERMLCkNGDGkU55YYONIxLOhcZpyMb2rr2meELdYUh4W47oiNs8Vh
qsVJq7jxcaiefNg5CcaPqXZQyLtqQ3lT41kxbA9JTJwwyXmEETCmUXtzFJ+zAS5Ey2WpyVg0C7hm
OUYL6PxqsgmyW4mDnj/4P7QBXqIlqiWFwwA0FJcF0/VnMduCieWSmnqsRxJelHwhI87FFTgp7Ykk
+4tK1Ld1ZtJvQoFIJ+qwc0MrMpG8q7hSh/w4bv/ae6QfvGJfCD8OPhB1843YfvTy6WvwlXEyEU3k
t+rwEBmXZ99G322cayQUbLEjaLyjFhOsFsFsaD8jfpR43xzWmMT4oVkmvE15GD3g0uggfiWfR/7R
RSIa4aKkiCcFFUlBh+WNSbYOcaYqH4nff4bXV7ASMcJuLKFyc4KvSvZF+yoRp/QuqBVoJLiRg39s
Jg7WezWkcTiAwVuDCtG0nrTL+kjBEfthW9TvniRdFRkZX6KjsmwS++ZIFKEyE+4FhKvmYnvdPXBC
lQkXJhB+QpXlWRxYUV47K0NPEO3EOgMAo/NfcoWVbppuQoGwv1pHjtGmEnSBUsyPosjZFbauPFN1
B8w9sD4w1owTZI96FVJpwTLm1A/tHrK+kNBwcmblWDdAY5SUS98k5FN3Ur9xe77oLoP4yoTJYfdI
zOoW5qieuvMG6rblevlU8uVuaXjEBeVJ94j0h2wp0cMKRPam1Dr2jYjpkSUKjzxn1hS4gj8NhBTX
vKysrg5j/NyN64seDaOuIuY89uLul761WMRpF2A6xyrNVGUedB17VJyV0J8jfM6sBHo4/5f1rr8U
qU4ajaE2hGczruyV24vlDlIS1ZFFjvC/Ryq9zlyjxh1PcfzJv0e4pgDbsOZGM6sOiHx4QYZf2E7l
6quOoC44Xi3uGi1qd8q6ceSBhMSAJa/khSiQr6G8VM2aNGpyEpW7LbHLOslN6JgrOukWOvHcavEe
7/SDXGuLGGZ62tJ/GsGlY2xapyomAlVzSNTyGeqMzKAhGUR7EgKlOOUiqEX4UbSR2bmy84OV6q+4
A2mJw3ftcIyXGYg+IcXKxmX+ZYvdJTHUSZk6+x5npB7vQsmMV01Foc4hppjSxnSVW1gVezFwbhIA
YYcPkwnhxFUSKPxB8lu/yXQ7Jtt2zcAWCzl3lGylO3pAWhu0pvQOSM/uyZCzOJC6A3hYjMKgLI30
iwoUcmoOCBO6p/lxuU2YE7yDbfBFsnaVn9rJ3iinQetqnKxTiQlb8HXP0h1HLb665/re3p2fbEvu
zLX5SrQq/FIMtuilnrTDFMuYAcNKJVyTOBmeGn2Da/vmPSVX/r6+5+9BONfSHwxFeX7WFto6Oxq8
3JAUQ+Ww5sAS0TNG0/pcnoeQleIoXrPhvx8LPaqGBpKYHEShqM13OiLzYJGtIAKsGYUdOZe2zU7B
wrJeirfwGfF3+X74Jfm+PlfH/oJD5NqYFYON/BxHzE2NaDI5mX8kV66wCV3CJ1kUc48gNGHXrqMt
zMFDelcPFAbWrn7T3TlfujmkJkRPoO+go2ceDN0Yo730bY0J8NtKKxRT7OqH8mX/mnvxN6AlwPab
uRwqSdgeP0ye5ScdqGCMgCT42EAAwAHgLUh3DO+kAQ6geeNDpKPhd8CKFZux9+VbTNTe+T0Frbib
E/HQnoSbuGeHoPzf9JAc2PlHFp3xSb8opxjzv/COxdq9mtP1kPpSfTWuIHwvXru40htpdx8l7nVQ
7SF0RP5Av8M/CBSEY056M9/NfqJ2xLtr77g+E6pGjikSGRVShUqvPZbeyqbc+NRwv+hGLPz4KOlg
LxFcTg+E2Qf23jiYg4ui2HKnujYrNVhpqObmNPwDGUzlBGMGOnYpdAkyARxlJnmjraHOrDHFC7iq
9dm6Mz/qvnR0oCd8m/yAn4ABcN+w+f8nbzaKwYoaPNmmlfW+zpfrxCUbyGAYNBGxQG6IMrKZu945
K9s7+MGQEMInj/rIHFGtFA606cEFm18SykPss4nlnQMsPGQxYDNJ7ARYEqgPEA2/Ghdx5Bvytz1L
F/+RI/UUr/WhOsUH8eZ/YIAC4Jpz46H+oXGm1WIXpDcoP1j3uQ9mseKXX5GeOUmo7blpsSL79958
pG2QTQ2a5eH9Qqnij0lEOloRA3c9rhPfDuunGW47lgmei1o5vG1rCC5IpVF7rg9DZ+s++dX6Hy0h
jhFAK0zPmNdhmIKsAHdfNNMUHDSc2E0AIsFtASKgUSCFLv4MbjWoeOkzf3ES+g1uoL4YqmCOUo0H
VYI5HgztwIXBS8n6+aV1RVjJ9cM/AdkTj2Yp0FDw8owyKxi+w3QCspWDkKAfDz0KL4GPB8A7f9/j
ozft/8XlkXlJh9thj5uAf054W5Y75cG8tvCrDqEI1Bz0sfqf/oct7QCg2386bhWLetme1at8NRb5
uWGrSvcMqpIvhqDR1cS5B4+eK/dP8E3f8lOC+PJW0euCoNwV9kaszjfCT7TJNtLKOjYP6Whsi1kw
x/JxX65ZT8Uz4+wchQCs137n3rIBuB5p+Qi97jZfENuNY2U6y44VtpfGXcEwM7v6+57ts3zjxvnN
7/pS2ZmXeJH8Fr/CdaD6weU5C1vr6O/cncyeoe+hUh3lc7kSXuqlBkfS0M8OIFIP3vWBvZG/PWRR
rBIbr7QJszXwLxS2GA2AiFFy5FgQJZP4zpLv+DER0ieMEFkw1sk4GZg50YiOWj5C0AMg2pTnsKrH
KD8g/lHdpZSaf1k4rrsx5ZyE0Po3oeEDvQPwkyYlfs3aCARMVEa8m4DF+8VfACvLYVH/290N3tyb
n6FQLyqsYiC6jHhjoK+OicPIBPR6OBNgjlDOt2POQJ6BWNh4k4iybamcgamYurKkkx/u6eLKY3GK
jEbxvTkUT/9u7Oo1B1D9ZquKvlLJmYIJOc5kI45DdJRAtUbERqkfeKPNsOdyEmFYD2oDNAhaz83y
NkB18jMCfJ4ljdlK+jf3tfMTXdki+NxiMinJHH4PwBz7ZQfIa44GOwFSGAIAVHDgsQPZ6td/qF+a
MZirEPAhlX+weCePBeyGfY5bqCH7uh97FgGsEDVH7lOZAddk/yx//9sWEjYptsRPwI9P8TPHboU7
srwwhuUJ3MVQUaADwFsZXsUc2GhYlTC0gC9WY22HOmMEwaf5sj0NfpAYWkLm+uFbFj87BsuFtdAj
U1YnGM2yaLgf2D34XEt4aUy7qY+HEEO2FnahdHgCEU5s+PrB2OkX/+5C9MNxCsH3OfkFvYzX4R03
z1OEdwQbtvmHAIg9RWNoAo7FuLImoBRIusIls58Czg8ZguYENtQAk93ij7LpduZX2/A5AnXz4XH+
wwl2H5DXwREHyoAO2wF6A8TPYSlx5Sw642qis4i47NgIs8YUhAQijI0xP4JBxuOSuXfs/4P4gdZl
gIKZLiyA+9lhOf44L/iXcsb+t4GzsWN6YfEbgGOBNtAckETE4X7Ln/mTa8tG9hXuLXpmFiKJUcL/
YXxwaJ1j8F9SD8rN4gedGJUND2Sh8E5Qf/HGOM5d/Hf/HfL+8JsJnh1nXw+jwTubNicOb4CuhX8u
K4u5dnalouC+4kAeyov2zSXCRQQZNLx+7n2QbKoQaAKAy8DH/IV6KNeDE+tVOHlX+znUhsFwJ5Dj
IL15FxmQJndSc+XmjIiAK4eUc5mTj/VyMm8sOfmWXoi2wN4LNgdDcL5iX04sCpNSbwjLHDixsFle
Pi02/Nux8Y5n8aw6Rov0UC+FB+2Jf4GgSFvK+AlWV4lnPnSbDPyTJnRc/tKcwjtXj8gvQSajE3L1
s/DmHQXDDc6GxumcYJXNmJLYTIPuliH1RMYw+d9Hh6d0yTr495GX5/rMScq9BlCBqzXI6ECC5SRA
Qzx2Ma38YU5L8VzzQPcXbVjGnUm+PAEN0O5QqHoTBjPo3rnk5UcwR2E2waHEQyCjDxNB4GluJ16Z
lyXziyep7USp501Qvoucf2OLyuqj7vqDcmmO2VT9SR/lwzhjDj7Ylo65DdCq4H5OuAdi6sHyDEYw
D4Y0mzNdAGliVEgaItraYVQWcHhjMc+/m6/4gKIxA9dmRFFPYV1avBUIgQcBb8h8q6+jWb6SN8ms
3LpHG9csTB5n6G4otN8AW907OIvr6JwCkZ4FHHisZ8xpcRXfvjbhhxY/wkeU95DcW+7/ZiSeimgE
TR+fuJH3V//SqxM6AKPihRWA8+IUB6yLH9rFuFQr49KdorX96mHm0tXx3u/Kh+fnv7A2IWXhM3gO
BucKih+84k4+fiTBSXg46/JQ7UidPxrr4qht2C3niLm2AZMNEmXwpgn3mYdqRzSco2uHb6exX4ri
TiWzWogtbFOHMIWuWEmN8ihUDcS3QGxVlYwG1CzaO4n6287ETqOn1deNh0YNlT85LMzpGUaLMh5D
RfOXq9Gp9JWf7H803Vlz4sqyBeBfRASzxKsRg2cb27TtFwKMDYh5FOLXn6/Y98YhfNzdGxtJVZWZ
K1euVS4nxfh0N8sccItI22nQ3mUDfiHpS1FGUzmXW4VT4Tk/mzS+ZLfFtPSSp4hYNe0w48HZ1oJM
t/2N5LBQJHKJBFKoOPJXNT8km20/F7MGUqQFGk3on1SoBExHu3PhNi6VH+rp0Vg4RKK4ZeKznk26
xpdiFjXVOXJxqgddu3S2R+3zossrLgwOaYpu65fvxWHddXZzV9KFmxcW95Pthp/MTiTR1zwZhMij
w2h+IqsEEy5TNt7yXZtA/o/7r4ESfyL5K2Wo4dHpMY5W3Wx6bBcR/DbTM9yzRpew2yheWssyyZcG
5fl020UT+7jUZBn4mUbTWmut0f1q0K6N2MaWd39nPKr5YfldPRffQk+jcVPMryawlJm5fMwM+Dfz
fvVPVyNbJjYGPLfMN+oPy1vm+F+6GLGZWtzVd4gEtwQw8/X99thb7G81Emdl4+UJI6YzrJqoyaZJ
aIu2hptYMAZDSYYLQ721NFRb6KBTBeRwg4rZNkPu4y7CJzb3qW/ZXZxuzXJR2bpkd2kNJT7p1zlG
hvPJmXX+seqZAeBPiNnp2MNLv9jf/RfU2QmjE+zGuj1Tauk04aiJuLoNDoe1/kefJXgElErkV0MJ
pJ+pBCpSZKD4dWkKkdhvjAiWpjH52SdOGGxgDuxhMAPPIwyPJPGsW+SAFQ0jmUXeSjVTia5qBBpU
3JkdSgC6h4oTL/h6bX4qk6BWCKj3VkyZEk0+guhupdbtMnRdyUQGfbNKszYlwNdlDebrbn9b4FDA
AzJK5PC6RdMZrWiXKTvXY9oXhca2PKZKZrUUjvs558paMOmbscimTndoHVnNL7p1KPSpWaFsI03R
ZkJnriTM4091M2eJVvxBZXBsqj9qlN6lAKBYs4HXdzVu0C2T06lT5O3mV3+BvYITA2uofVct4Lap
EG0pcnGUkKRQgrKfzaQpCAkBAtffgIF/83u1IvFp5PRG+aFyfoumvRrKT94m6hac4oq8wdps1I62
cjRaX56jeTuiTlFssrFGfFnTZCd4GLcCCyzv1GiEkwwbJLNaJwb1GOF3DE/b1JgH6eugaKr6jkQq
zedTo9dAIQPU5HohLeIQyGWbdZsO215qq3twavkajl+QjI2ssUvgKO+sagnx4SXomhmmvELwi24q
L9OPCrWZy/P8ib6VGFz8Q/X5WyOrKeIeT46Um8E3QmV6Ci6HckLaOPshDyhO0FIHiex/mVMaWJmh
QS6wBvGYa69T8aTMUmwRdSzw5QstXKMziR1lpQ6ogRIhV8IZzRljM8jmG6MlBq867AY1eWGB0VT6
Kb2r5PIghzgZcnbGQRAcMi5EIEjSeGu/MxFADixOg2/YzWA4kawUbvQRYpcvMZ9KiW4O9L90eI2+
ELPaJtnz7nUvQ5Hp0Lei21FoilareWelznebtM6U7xTZFer63Ly56OYAzYyEDJfybT/E1sSx+j09
zuKblOpzqgV2E42pTnye/G8jGRHNFKjqGv26SpMMD+TCp6dOOnGXE4Nsh6Ypd6Ft8EvQR6T2bCkq
D4gVCYdps/g9+Zv8mQvmCvPnWuvBQDN/zXvr7uWrHN3UJRBps/JFwW89WnQ2H4fXy/fp9cgN9JcS
DY5s6SPuTuVbDxkGWK9BQvQ2Q5l9377E3cGoOtIkrB+AGgL28T76qvemv5Rwa4l8wP9f3g7mMXjr
AtsAeG+zkX5P9s9kXGb6gqIysKPWJKHtnOS3romBBSGtD38Feq9QGHUzwXbmGh/zUUEqghQEPkSD
+bcJXxraCKF+uoE4WqXGOqcsHcLXTjqhVaDAobwuX8Usb65P7fW6m/9D7JyTx7r+vuP+uqvSRCoy
3zGw7Wx4WqiaFBlqvfxBFGXrvKGMcTnElVszz8d+sVLRiZ6ZsR6c7nekBbeJ2hMMXX7HslCCKX5P
cLAT/em2OlZCLUeW5w6+TNYp+ARj+XP2qzyrjSr/Nm+gIMm1TP/4q4zUQPC1MJJgX1EkRnfqzf23
HHj5LUVWl5udL48XIxUmwDR3H3XTFbG9oxkX+lVui1Wxau5Gy9/BVyNux8Sy3SjtIHSPXz8wRzHK
O+W4BTYr0Ps7yNKD5t1Zqv2rtF28LT9K9zBSNcE0DlBEuIQM/nartDw9Z72Q0s6aBLebpGDS8SJQ
01tFuTfDYvQC81bYjzTMpAXaG8xDA2p8k6loUTpr+BBKECyXaahto38+knG1RRKAoZ3xi0AKKQcH
vMAsBWyV+atvkjOFJjfnV9mrzPBB1maCCo6JcEu5A8DEGqMZr8GLts5N6d05Ew+P4FZXVP4FiPlh
oLMs3IH1rz6lSjwFizcn36cRIaUtLmOyKTVV0kqaMCI/hjtHfGyhqG7Ur/55/lx+Kz9Ph2ewilkQ
zQcW1Lr9b+vPy2vxNn653Gcf6KMGjgPLT9AUpgaOrXGN0ovs72b/WlZHlmDD9SHSiuCNjnkhLjbr
oF75r2cGliY38vgjvb1TM4BK0466WmWDWCvSYUfKaNxa/kf000SdEktxkyyz1qB/Ghfg75vmhg41
zqoi6tzccnALFulJaXTqbpRvKVKwcMc7LpmONosEEHuAnASpBMS+JKarY+zNFUldkSvqb0Ugwjgf
F78mj/MPBRs+GAKYew4NKWa31hOKuwLTybs/JT6BrqgimQ9D2SmmHnNyQdq0hFetwFnEYiTw5lgh
WxKYYckR3LpLnHcb3ddqe740BWUSsGmuaLFqT4MafLPIl31lgvRhe+7OKvc1Q+andj37ivM7xHlS
AQY8ZtPu5mLI/7lR6WoQ5/ldNGvva+qV9ur0FBGu4ao77QKG42rSgyZMpvS+uq4kTdsF1nwTCuYm
z26ZSh62rdOug+7G4aOeUk5KJlM8yNa2Y51qsFhvp3kozHdfODaSaobV2ZU7s7nFitXJkwfKWZYF
I9ut+Tmh0YqAhjyLkhBILWhop2CDhcu5GCvfLAdrNggtCkpC8K/VuhVU+Pv8+g02jc1qD4MDLF0b
02OwQweFoPQHRZm9+mD2wjK4SAMTK1AEZXK24BE8Nb6bSIzhyDb9nCak+THyqwUDTSECNwg0vNnl
0SY40UCkXLGzRrOkEjo2l20H7TBmIiHrUlLTjotu6OsgtEHbuaJUShRSEwJhkEoIYNX9CkQ+HPXW
Vgpb7cwZ0gD9LIpefVznSJQmKGsFE288sVN1N5ZSy6kF9IhP3cr6Dncz5olW68zyDpoL/lZl1qYU
dmKmQPjT8MShbYHRADH22C4Wu7NDO1cNxEao2kZ1ypP2sXwLsNEyNbe6sq5/WcVMsUfxMLLbfdxa
7TqLAuII5S8SXK1prbNO7ymI5DJxwUBaZUAi6+LgpoVkGt9F69s625JaMt0mi+OtNXlct/JGkzFR
Q+ltoRYQ09uTyKmRzPNglc0Lx+64DJJarVPbdlA5gSCueiq5osWdNUmIBJnSQ0hLl8VmlLaZS2GN
HV91E4rJqpjkYtB1O0lxL2qQdWtbDqzGhf5ElEzw9o8d+JpFBVcG8ViaRcQAg0p5h+ZGhcWPr8KA
k2gVIlBpkMCppMrgIXNQc6gHXyon4zcF0tRYkk39cXw9vSM7Qu3UQrw9U13/KTQrTMejfZPCkeUC
9KS7/psy1Iyq9DKx30OZgM5BLHLHbfwSzuH0Z8NB60FQsMYX4/gPm0m6DRisc/lBORv6JRQOZWsS
ZKdF/rQU1CQSEhUwh7bVu4gMJB2QhwvYvclEiafGBafCjfEsinoBvZcVKhzdClgmHhp2bbxMHI+O
4D2R++F5vNrScoXeSdDVAoCiwV/edwUBCwwpnlwveGPjt/kpcn2fRzk03WDI4675JKBP3xQ+D+/6
sU/7HnfvTuk+/hJ0KWtqtokiMRbWFa+8jOxD0OU5wOAiqI0jZnsGk2NQ2rW+bD9wpgTYnnSy2p/g
we0x0e7CEAWIikhQaG/08NA94xdjcVPngCzcFJ0UVD1ia46hbBIDsNoVmRPz8l+RVCRafS2+FIJQ
Q6M0b5IJH8nu98u28xZk1faWQUS9Iv8P+5ryBqDLWU4sdiS7sGXXhPmcCPpVUr6jtBYcbMCieUzw
bNWKQCbAS34jTAzIwoGRvhf35StjNC+gOKNFCRCByOoXbNl+aWJBQ4Fk9rPhm1atW+UObiktxtW+
uBmitpVc4mWCT6EPWw1A8RrvV3Y2T7S4QGDG0EI0jJS0iUrQsw6Dcnry1zaMQ2HfmzeS2inA3mKT
bcVFuDxn79kC1i63D9sKdUjSS62QoBj7JSE9aecls71OYKLDzfqhjeaxK1OHTFgTnxrtDbln25/0
r5O/0bJBsTthrVOa8XoDbDxqCVTXZYmMNPm/HdTSDf9FYXQeW//A9nVPgWtxAsf9iQhdEFuKQ02q
xtxVkt2qTV8Yzrup3JhGNnaWE4U7NWt+jqbFOsDG8inb3B73R/dEgwKIPGeA1aRNYRl4snIY6Auu
sfPtIqVx54/qxCSedGdzAE3zIuXdqPglXEmxbDCmWaoG4oDIfqizQOlSZhZS6f6sq2/s88ylpZRt
yiQpkzKylPGScijDRD6lmkpeuy4wSG0OUxN2oUr+2EEo5ZSAOE3lnFDE0khAq1gKs8HME+C3HKy9
pAOU5sF3cJN5lMREw1QwVd03pkWKU8RloPIleBmFCueh8oNoWu0vfqDtAGkPVjQOt2PSDDTz0Dbp
GkF00ge/ZyNFSHPeV6Sqj1rY2Ry7QoL767iSYoDuyNBLTFSrG22K3pritp1sgwlneNLrSVdMEK9s
vC15S/2k8eJf/mL0ypnzelIbcZ/SUK40qTkOyKjBmPvrH7smY0uaNyVSGTE1+Icl6KzfJpe6CYAk
f8bJxiHJKjclubJGkOQODdw0S9qUoS0/8dxrvcaTHNyetZr2HebWaklNqm+dKpFa9A4m0XJrD+7K
N7c6qr8byr47ou2hoyTjU5zMG/hJIaGbmBolcvx3rDSJXZUGmDNNE6FHj81TOjSPE1csnrf2E2p2
rUpk1j1pDK/Xs8Q0LtyU8gSrsJiKTzdV34j4ogvahlOJBpsChdDMGH9g56oEvA9koUMxUMuRWnPX
e2ppcEzUISx8S+1TyaSkv295RQ7yHNe11aChS0BQxwXuuPB9My8l+6S0UeHdlfYPBdYN+JC4f2fJ
cWc6IDsahh9om0te9qcWiJ6ai0irDVGbtounrhak9NAR5zeXoxaVq5yzK8ubYzcqNg+5pvO1hCKc
UAIGsd9NsrRz2Rhja+lz1/WtBk3keJ+rFDW9MtM6ZdUn/qbeV3Op6pPkrBMNxAElQNZcxizSjk2p
iQJ2pJwtsDMhUoKIZruWQTfnS2HTXQYG641VWeSRQVi8Hrpojgh9ucpD1gNz2HAqw8PV7U4xJy2c
1MKGnu46pQvWGONMsVLoBQN6OQ9tThFMXD3ApGjM83aAENILjPDkQ7tK2pE5S9nmGSYoYdyFMQRR
zDK3HIPCjJH38ACLHqebIlBpRGPZj9A/RsXf7asZOhx1Ay1I/vCucGi1HFSO2TrN/EKSH4OyuzJN
J0kWVBAblcjCI61fteqxlZcC3SRdJqdShyRsTlP52FGNzImpIgdslBKiiwZi8yjuGfoqOYTvqqzO
rhnnhFmmvHPd3tHrHxW/Mj0CYCV+aEniBFYzMUcHNDns2guy+izaqZaTB8/Dz0WJvOyaSJH2R3iw
OUyNiia5Ho3jtkXttT6jXoa5jOqqXdujXSpjmjih/8zKlpi/3hQUkt82+vYnb9v284fyc+mp+JJ/
1cduY/6Vf+ExNZ5U67MPt9YOqT1NHi9P2Vd1HL8Xv6ovdtK8c/qXcjc8dqafq3Y0mn+/1xD4nVm6
daGN9RFcYwWmXIHwrZLcfqsIUJHAKYAOtO1DU+YmTl0UCpNwDkSj7GPrOxETwKCJvTW932Rz76Qw
mu3IxL0UmxwrKoLMtA+J9l/twHOjXYvMaxUqlV4tpxZKu2Vdylr1ybabrSa0zmeqrb9Z4zDcn053
87vGMvSm9svX9YxITINimBIwtiLRgOd8Hs6X90q9jDtb03SnrvlXWxz/DrPKy5ZKlAV1qh/ukFiq
lfY1x0K4sFILUfdIl+Mwig89zP3B6n417c0vt9vZ7WZ/N62KQo/7tLsApgb+8MMm7nBnmNTaA+YA
Qc6QCElrVmvvWPTEnRViUd4ioyC+QKbFmmregoaDnaNKk4iGZthkRWgz8a8XegQZ15XAKUkdzzS0
rvmiIK3ANSxlAjRW9jFBMsJw3U4A8n3P1pOfC+6yxYKfTYtiqDSQyHhW4B6Bih0mvpg/xr9x3yb1
s6t9bz6NS+9uor2va/lb/lj85N+hIIC86En0/FhJrK8ShrMAZR3uQkKrbPWmWegZgvy1g6UJq7E8
eIKehiIo8UWnMZ6htVMOtogzScH4OmQoIVebXOLwleKofEYfW17kJbdSv2s5Kp6IO11kO+AhF4d/
aXI57O6b0LS00uDepVCxVvu5cY0v6XnBYKgBEJ8WcwcV4H3zbh5+o1Y1XAoTMOEikzO2ImZVRg0b
GtD1FChA5eHhheiZocmgxG/gL1BympBaz2bndl7bNdqVgbCjYyvxWLVcqnaur9U/TZv33LK6mb7P
hrXn3WftbfbvIFK/7u9IbKQPg+8BBysjoUYD9DtZOSrSX5HRd5+Dj0mfDUARSSiARi6uxnD09LL5
0keA9xX7CgUlhcokvrMwdAs2Y4/7/F5THDU0PkJCJ+Ukf+FGQ8E8Jc9Ku0D9cBzWQtOZCaVnEioo
tctnJQy9HP90cfziC2QkzL4gIjlfNa9rN0n0tvZRPzkGNZyqjZuBSaOA/rKCqn9c3uDVqbvwWVS0
Eb0FXpsvKn9f/2gCdvAxg7kv4Cw6XJZ8y2tQbRfO7W2pkzLiMt5aYasXDOOR3vQzpuN4F1phvnoh
Q7k9iNwbtVStDYJ34whMaNUFeFru9wm8IbcwH5b/Jr3ox5/W/dlwPmz8eK+A4yqhPTAP3dUZm5or
eyp0cdSs4PsrMeu/GR+lpXtb7dsMjLk2QVA+652eaUmkuHCf8uH68GKwrjqMjdTVfx0CPSjQcID7
I17mutZNfAAlJOaY3+P7xbs2Vd6/+I6KjXL1xYeyF1SuNgW9sHSMkS8aTsfKTyUjipbiU2DJ4Rs3
5UAQ8fKmb2+p/l05cmUHBGlmWtszhhiqQqWojebR+g1+u6vxRz9GWawc9eQzRLSm6/dJxd/Cj9vs
+Ss13WHL2O3XfZ4PJ0PDT1aufomVjVyo8WktApEquzBo6Cr1PebMkvTmmJGiJ/T2T8feoH/GwVDv
IXjTMZk3VZpeYfhUife2/j69XN6LQ1WyuxAScR8QX/vQCpkANtWVMmcQyywyxEFiYGm7PHQfp42r
VUnVl4lLKJvC4soki5DpukNeaAMbIyxNPQeqLZYiwG7LE5CGgbPT7jXN0PBRmkdErDysgPjuHMxW
HRRI/gaZJSsZQYmeiSu7CIVOWW0j7Qw6aT2eIBU8aMMRU6K53HeEOAqdrPU/t1eWLq2xnVyJ2/Qf
oAhHDJIdUxVe1yfWeDb4o3tLg99DdEgUScoalzY8YMWB2U7hVPW76/24z5dbcXUO9El9cqAzrCgD
mTIeYuUpnTsmIHjllnQGRq8WLfwTj53Y57FDUnV5sE15OlN/0oGMQvUGLXA7gQtAiMVSVzTxmfQN
pTCmTePwghm6NTPWIVhI1+6ndqcWsjETZZGnHoAIMc6ahJSYdbkCIMehuzj9ejTHtxlvxuV+uZ8P
KU9gqc4S+AswMUbjggykcJ7QDHUqzSdtp5JTC+SoTPbefG10NRA9w1ca/0Bh9VU/6x3GrJV9uV6f
qfzf6U/ArKQztNgAfFiOgs/76n5nQFlrQRGgoZgSH2jqQOxpfpvIzzSsiPCGrwGjQIADBGhOvAAc
lr8V3r2n59wqPr5i1/zD+X3k6PyhVFXNalnslFpYdmDGK2IB6FTobt6U4Q7qP3vAkbz5Oo3Lw0Cw
Fl4Ey0E//bx6xaNTrrRXDMB+czaxSSiVw97XoVvgX/DNAuKybp5QdaSzLuya7K1GsZsBfQevYu/+
Hh+LH1lv9yIvucuH+6EFF/0wlbmuu+nYEeeEKXxue/te8dFerP2TkF1bLMp/BU74PdBFXRTuRvMW
M2cogYRNZR3SMbU7FjThJJ/1erVIV/BbSJC7YL72S/9oEqo8H2b2WhrBgyG7cjaw0P6DA/xv/LIb
nf/pnVZGeFLTz/THLQClOkHJKgZ8zMrxGa189FWmQypurAYWa0p2L3TmAos4flZeWqu2q8xBH5vU
0dhhp3wAg3mr4BU4VmwCnAzbpsZP6DswCEHRlQRRRGKOsKT83kQncFCIHPgVvjpwBsuWJEsb1tG4
HzoIRQenrlM4FDdOxyvqp3XudLhccT2TqY6i/85r9/w4JEWx+FLf9MvDMtalC/20FaXHuGtuqbrY
XZLtSjDXi6Av4vBwyqiB/Jywr4wYVdt70AP5oEWTrMMyt8PxqFGZk5rQ19xp0aFQKR5qHh1bBFqn
NwcN2x/+s42HQttkOhBCC1LrVA9cn7ygsabE/fXtDkL1oYdZHCRccDWMnrCh1qOSwpjmw29qk9wf
x1RHCKKVDZBK6SWEINiq7OtmhoyAs02kTLcmQFzwNvhI51iQbiEDqVEMo93llOFJsdeS5m6jnG3T
INYwNQRVRnSnzqfMNY6iccaDqNTaan/SjaABby2aiTFMnrVJG1xg6Jt2PGv7uXq4Ru525ba2p09/
qsMB2peYiUHrME8KeKrFpOG0K9NYa65ByoWmDnFmeEUnzmIlyq35qqwgulNv5lZqFenQnPPNQUWJ
JIayMAiWo9G7vAWo486ji8wNGDRo14VbPIdNgTVRxCNqzTrqreO2490DbTxqvcKR1lRgIlKDoxQW
lW7W02ZxI4PAACPLUXwd/FLq8+MHvx5n/aM0voxRxKpBx+PwiZIgxoKephK0y62/0/4Xay1NYcnq
DN5smjG+V3Vfo53DGR5VczJDuP8rFuSPZck6eE6LsyXI+X4C1Kq21BEZXorD+b81i/YSJ7JzvDxN
CGexU1hn7iJDrHrazYU5ympzQwSnwnZeb/BGubzkCKNsUW3qmOzlecGLSzwGnoY8MvQBaw5wyLPs
EYfiGvrsH5Gw8Fn/2/dseOipr2IoXiA5grgv+ojq5aE8JB+G/TaWM0slZHH7PxQeJLjZ39UqLxDs
rB1rdcDwW0UUmH8D9nty/mMrqusTG4ZNyEoXZkmhTnCkswnf1oVnlhG9ItLalRmIJ1h05sNOSm3L
wArk8YkxSAjq/HVRSk31d2TFSZX8EsBpkawp3dlm/AXDr9YBcZUmowzQ3ZS+fKiLpQNseRkMy4+l
58ozB8eH03tN+1TMwl3+dPBXjZqfQ9Su/KuMnKUhC3LnruBYQwPB3BND3f+otw57s5BizV7UuaDg
BxK3iAA+VP9sX+mu9HdjBJTNbfFvOdwOcZs/Q+pAAveHZSPfy/7+D3MJwUUaNM9v4u/Z33pHpTK8
8tfDD2BHKSeZ1RMKmIipYNHbUjoDkUNJYGlIZWQOoU2MC7KihHpjKHRgvITIhPzydfqDvQvDL4q8
x6fL++Yr/TyN999FekEQ5f+PNN9A26jRdgXYVL2sp73RrnWP3y7l9JY/6SPWzYRgCBgrlznJAK2J
wI2VLSjZ5X27r9rD7P7yYFBh0iWf/LJ43w4nPSe1COs16/nCfuulbvbo6tp5v950yn2Lylvy/v4p
hJlurXt4uRLAq30Zj6wjQgSXtLsLgz9hUjpmq4k/E7ajNrEqAsHnEnos+zIniC4SNn0O0qXlWuA/
yXuFJpvvMOngRalQYv6p05bkSIYsBw75vh1hVQ9CAuin4a2JcpgIilBDHEKfFE8abo+IAVJ8Sfqe
xnZIb8OW0HVy3KsiIWR2aUsgskkk8MKF+Wd7ZXWbli1QnOyO+KWYkcBN6m1xUpl3IddWa9luZwC+
Jx7aIi1ls5dq3Gu9Sgpx91i6veT3h1OH+ijzlQ1ibul2QILmRFDrtko+5tCuXdobGqmqi9hO76TT
znl/W13cSQ/dIr3jBQIoM7kpy9JALFQPu4GeixvresACrkE6J/1znFhydoPCfvOW/0L3xMbsQ7oK
KceBSJ2aknYw8SsswL0WA50XHGaVRU4ncf9kAyWTfbuWty+L8FqZaIGdGVE2nDpNPEVVneDsMHIk
ZRY3oQh1sgnCKxeBt6rYqwEYYAfEStc2rGjqhO5kU4z3Cz0vJrCKKYvi2mT0d7o39ULLf+XnWhdu
tq/+A5XQdt92vEqU1Uah+cdaRzudnrUniLoYehChokQXq5KTk9Crt4JmdSgPfFB5iuxCanG5MLEK
rAzFm7yYE5vnBs2AqgFYTzYTax88FU1UQrbAdpFNYP+vJYpA8pM/prTOEKLn7IPayAQ0MR0dqDSg
2bNSCMN+iIKGx+GOSKc215NbLUUBEZrrOJfz/OcKaQUaRGAxxEj3ONy8L95nPWtPcgQ3sY4Ln/Oe
B1scnl5sqEuQ57J0Ty/5d+0hqGXl/fVTyETVh7a3ce1YOtmyu5ZDXAq3QAWMpmJ+udLkKLvNW4VJ
4oWUuqnqaycgM6jAPL2FlwHOolJy2Rup/b/G8lo4XNzoi4Sd4kEqnKqhbvCw7ZrLtZIoOz/AQC4Y
NoZx83H8zj8KIzWU1lD+uP2O/h1/d2/7b/3Hcj9U7auX9sEs4/Rrdj+757t9l7dM5b3Ph/Hr8mn1
7pit/6nmJIlGwKx+j90md5nrYeFZsc4iOP2Kf0Oe67e6KV8FNf4skbP6xjN1fGpdv0w/CR48zruN
dsRpNR8O/txKiXAqZDi1hqt3TV5NZE/DP6iEnchlpxmEx2oRWi2teng61iv24nE4HRd+3GS3FQRl
4xVhAsehw86/Omj8KOeh9/lpSiz3Yni6ndxnT7uX9Ct4Rkaf0cvit6jnO6VSQMwvWQBntSVJNQlK
25vD745Xn1TSf1B4ST+2KgIxyyRXd3tfeUGv+zj+29/Xn6ZsbaVT48J7zZne43GLR/FeeF//qz81
GObcEI18XP9bj9b/qv5ie1/74m/Nk7c4Ih32WLyf3m0eJ2+TZ64Oz9PX4v3M99m/wm02yu7Zd9cY
yy/vo4fSLTH6p+0906Aear6xl1Hji1DJ7wAqaTrqmSXxy/y5cHv85/P+ph2/uvCw7i4+dz/Vb5ME
Bg2Ix8vQaiFUsuLOZV4oPizsSEC7kfObgvzzs9ElFHI3edr/se9+y+5YOzFDj78XD+QuH7O7/JWn
3idzXGbvrONvpw/7u8tXtbcdLR7Tj+yeFHT+L/0mFv+VjQovg6fVx/6fDh81x/t6r/w0fdBP9HCk
dT+NH5nevr/t53/sGfvMLKWDzJL7i4dT8LSMKLctPusfAWLb30365EX7pU/rT75oktCzFxgcNaCb
0k/p5/zpo2IgAimx/HUqSob5qQFpzDcr75ORFFceK/+taI8pMRKZ0ACZlxRUGMAP1MjSlyT4zBRG
B4mjo4aVJpXOP/6NhhLmIsEnpo1UmK6vaSagN9mZoY5vtNWzm6VuDmrAojUVCwBzBO+kqyGlbtfh
rXonDARO9GRs7GaBMmKx7SWr2xPPBaoahUUonfCraFfmbUP6y2WLyVNK0E5ri2RL1Bz80jHQgBVm
1OPqoDHXMSmWah4/VtetkcxGE6TPr/XIleaOKcOgn/VvD9rUABKrxJlkzywC77Tqm0CM53Yw04th
C7VNUo41x5A/+ZqzOECrNKS3SBhbANk1qTbg6NYcobX4Srnh0PAsmuq47d/g129Susn8M1moNLjm
5DCbhSd0I3k8ZaGkc5cUEocvcLCb7eUfz0Zt8I6oMAEtEFOIAwb/xxs3zEXi5tPQcIdmlosVogDf
3dxfxlvmJBP9pVAKugMeJLF2QzD2qdkXOa+HKomtfMmpt//qPR7UGLdMkx7yO2Dz7fwJ0+1WV727
NfkVfFdBdRy9YLhqHONSWF1WD22sUNx+77/Fn4kDuxSAdt8wI9becfSx2fA36I64SLxP9bXFh/O7
EsDxI+2J/4RXJ+mxL2CW/5Tn674FHDXMCwcbeShz/K2v8n3+jF8XD4c2vcbv+LFk/8WPi4fyXfWO
HmV/O5RdHftHQ1fz3u6ddvNLScKoJQmzz55qD6svBc7h5fS+7g3+4OKFT8lVeEnQxtfTWQ74bFhQ
BaxWfgnvIvjQLvcP71hvw2N//jTp2U7mfUVuaK5TVq7h00vYqBt6yb+dy1IIRZB0QzSSg1FkAKs5
fa9BVB7kKHf+hiP40lIk8amnvmv8UF4hRfI+YcvL7VFiyYWVWPMwPRASl0AeAUHb5sjijjEfYQJO
UZppkcY61RbrgvgLaDGZal1qFvMGt9KN0ly7LpA1sUCQl79IWwRxWYwUVqImpZRfAUpgd3ATN8Zt
ms4SvE8JkgtIv7437+UwKxygZIn1Z+358hN/DD7USGuVq158STBOVL36XXO5NL5F44YDaZYZvu7q
YsmT6dWdAr4jb1OO6r6qas1W3KVjnINmpe03KSVR8NG0ACyNBm5Ge11vHw5w5TCjM1G4EnjWfNm3
i5fn87EDf1wv7oji0aLOuGf74YdOtuPn1Iq29FVNObXiojkJbVXmTsSjOtGum126JFx03c57vg/N
0mfxb4AfpG49yCJbm7gr1Yc5ifDukARew80nBnoT8It37dQoip87aGn/6OOdyaqqs7ER/iphocu/
FGHO7teizkPjZ/Vufcje639rGQS0vfLpJtY7hbf9H4uu67iKHogoZBqu8vMpFFj/IRRc0FKHjU97
ZvUiXfN8Bn9WyM6QoLzHejvsE49oL5NX/TsdyDfCsNF0yeHOb7N9u9TobA4amy1Jg7fbd5KInkk+
ANXuK+gBbF+zj80bZQcjD0UDDpuXct/vkEjJnUN3zC2wQ12CVNeil8xKggqf/s7/Y40eh9Iwy1uO
otqonUIDX6FgM8nHPEcFpU9aJYb5qOw8jXXidQYDi3TsmqQvMhIFkPLC2w2JiuM9i7txBX7DpzSh
gveNdHitjbcM2W8aI2QDfcv99+ENrDn9UVdE8+b0M+pC2KY/mHlSrcWXcvLaCCkrHCVBsuqt0XYI
8/txGLyw82HBEGbzoAV4fiNDD1vXSbxObCAZHokSfKxfWU8+nm8PDhCf1E3BxlHIWRz2v0EPPZiQ
++uk/Ui+zC69Fp5LP8F3fCuMbx6Of8v+SbOvwoU6eps8bR6qd5bF87a/7JdfSWW/Za/Fb+nGIWQk
k3+MVMwDihU9SdM4HNpfy39CRuG98b6+X44K92FUcvpQfpz8ee8dPlPZmy0VR81j/fvyXH6cj4q9
+ofwV7jf/ejKCfi0YeU2JGNlPZ/nz8HrpLfvyxs2i486kK4CvG6svuu0ALkBEKmstmmTf6pSJmzJ
7tNp5XWfR0sxib5R4wL4TePpskPW6dBL142DilzfeV2fv1z/Ks8LH/GufGrVVgMspuk+guuVtk+H
2nT+VNw3lm+Vam+aDY6d7fR4cIJsol4+KEa9Q3Z4q2UDCuSD1bTN0A0z9TzZ3V3Sqcp3Nst9gqr1
sB6U43Y2X7ysN4da7xLecS5P3tJVjfhK2t0e12RjUtEzK3LuXoS/rmwOn/PT8XK3slWicjZ5m1fi
ydt2aUpsk8a3p5T973HiCFwd0Glqi1LrnG2qPdnhYlHvbdJzvbfNkuX2OG032DjrAaNLlyZOkeK0
Ue8V4CmLVXR8uf6pcqiwnSzWzSqWHLD7WSsqzOcP51Vs0jTOpq9ZHY2hcXzZLaM9ae7u4rJJX9Ns
Te/2PHtcHzNU7IkqqJZGq7vYWH1pKRzXdqPF+nK+2w+KKZfRyfz1XKwAgRendXcV17JOflwLtVVs
a/Zvr+XlfsIcgvNXPp9THdvuMGlL20rrNIhhCOFXHm4rs93g5VJZ0Bw1qjmIo7/9npYQHYTt2adJ
R3HpUn/Yn/f3i0Y+e60P6qwnzvvO9VoKu23UqcYrLffN0UhdXrkvRWlPCGERWX3573q3ZJRKu+rj
7ji7q4bL2292R+iC3sy6kUWP6/wjhGRrcNGwvaflben2+s5oFbXjtFh73B9ywgrV9aB9nBXr7byO
r3S9jUQ0dSoaemuDXUnJcnmonvcE6arHqamwwne0EbvXhdX8KV3H5fam0Wg85es86HzLNePaxFh1
jXpVLY/zl9KAw9gynR9fo4F2Wz2L/k3WpX2vVFLtT9cn8ilnQtG10u+2sMzUMhb96VyNuqVSxlCt
XlW9D7aFS3c7m/wsq0fuxYsDmziSWU/L679uF07W8K+HNKYfjiZ3aWTFp3VlBWcoR6fnuHpedDPq
9MtNVuKvx7vi+uX6x+iEuxXll7NVMUD/u6zuGlu07byU9fbz+HJ/auQmPCbRv9NpVScP66+uf49j
j9hcVQ02kOJq5eOCJGbxoCAHzDVW9ft5dKkmgc3Fxpynz/2x9Hmof5+wMmOdhvoE/HbeN9cBOIa6
t2e/hdRjh6yvNqXmtBQgimVrzRplMEF4FycqhQnMYXe/4gqf+m9qK5IQ5zmQQfOgrCFxGU3f0K1W
9c681EmOwJC94HGoqi4LSlbDX5HYWJKnTtixcfYrPy93D8X602w+LhpUKc/658gzkgOXN9/l23O5
u189xMtnXnunxsug9lBb/k6iUVaBwG5ZC7UPIms5eME8lfP2YPp9REFIN/8Kx/G58bUViVaaBTPw
U7kC4dn/xbs4UAWrIsSEWXdVZp8p7/UBNlWjLT5Dg05PA8o8X62M9DU6eaYVA5gvoVTNRYPlgNy7
0YUpX6YGCedCpWMCq4roN+2eLknj6TBiYR2TYNDkPFPNSx1vxdax+LybDicnB3pZnDNOWyOxfirh
CC6UpQqc2eGHH4oSBN1LZyFDC4kAbvk0l2biSc9FWpye3V1UfdjUfguVv5WKYZ1CsS6QcOJXtfdJ
WVv0GBQGqAJcjN89rU4e18N+8hq5Z6mZsMr6eVd4Hhx+GsuP2aG/XL8N8vcDGquaJS2Nl0DrWeWx
vmIx8NlA651n1E2zQ9+qKpyeDmtljZbrVsY8cSHzyTsccTGQJJcHzU30vDm/rCNaHKtqe7Lft2pl
PlP7DrjRDMpgdpuXvirkO6yIx8p0GNV67MhvKvv5fTkVppSS01q/QN6kcVTuQDI23dWFTTLLzttp
TsYxcAfPnFofKwWZJsb+7f+4Oq/dxpElDD8RATGTt7ZyzumGkGSJUcxRT79fa4BzcbCzHo1lkxTZ
XV1d9YdUX7jBTO0BdHL/QM8K4b0CJGv8tqFRwiSp6IaqSHdIzcinYZmlN4un/u5AjtI8+iRHBH0j
xFtAu2JMb6JBMlMwIikXFh24bh7okzKERkhLIUy3GbmMim4a2zB5UNUTHLZJhup25iZI7MzsZPWJ
rpV1xgHPadnx8CCLFkhMPW3zVZEvZXMlfeY9TDs1vH1XNQwga+xjhqIejRJhyLmSLlXMdPxB0JDj
rtkwUMOnICxLQ+c968ydo800CaHP04c+JK5gqjVpvW3zKowZhlFF9nijEmDzoPFneofYSe7UVoX7
MaRiBWNKx7+jPVJCpBcUl2OySqU3Sdmyqijea3Pb3KbOxCJHsAEZZuzqc3epdQfV/Guau/6ZhQo1
RrbYER2FhCFD0TIsKGj6zxizmB6QWjmJ7XGm0oZ6s/et8rXnrhtrlmsvUz1W2t6xZq61BvHnuxMz
mfYqjJZQOBx13ibunbT8mGYrz6BlSTYESr3YFNnMyOZdu0gM1HTPXnTTGwR2QPqG2qU2t5q8sgpE
1Cay9cB8QS82Zjp5h+vYmKrFUjGPafPoeUfWfj3YO+oOvbsMZSN15lXoia60aGnDwopQJgq8q5EO
i3Ck6gsrmHlwb9IhbV10u43uqoW7lu0Itgql9lC7tS4fZekaWCtXIsGfkeKV9SarXmG5LP1lQv27
RnvivfJJjCUEo9kviAnouCBqSWUzD70z66DYOxcYlWTdWjxzjRkmTIo9gHWWWtNIGyfBSPUo1/ez
up/ghNQJoeMeG6cQW7GjU271YO4Fc5TI4ex0DSqWovxzxqtdNqdlA68Iu0oaW/4QCH3ZHF13avh9
pbq0yq0tl50yU+EXWDNuYm3RJHbXSfn3tmeZPw0QAHRncjF591ayvq2S54e6E5rzOeCJeGX4E4yp
s3jt2suYQZiPe92klYZhvJSVP/qVabpJ7FNMiS6TNyqSHPZSSQa1iqboxelNA0j62FjUI0mbK9oG
k5v35+q1JzNkd0uwqlkymvdOicY0dClHejMZCqKQBmO1NaB5q0ciamUxHtV9ou2JWoo38etV4f1h
Ctvz576zSvStl+DMO2niuWftMRrqsJDUsYNygWxO1W6O16yc7VJa5i49wF59ydF9tDeGfA41fJmg
SUyaYKILvBTubmNccBgWfrytmgntOEdceoLxGeZNTXRKJAQZp647ebNRD2jZ6S3oFUQqLO9hgLFo
kJhaVuHdiu6EBBVWt0apAwgyc7aiidvJrL5e01e50Q3+UhjwEWhQ7dcunnd/+2MrGfakbVDihPmT
MGClWalyNTdjYqoTHj9JBl5pJVmx2HKGKBX9FegQqcT5WQHbtd4gvNoRZ1PkgT6zqhya+oS4ZrWb
Hh6YbMebiopP0wM5Stq/6ZWw0gFjyzISMelVY8tRaxQFlXAU5ULjicKhgW2leC2/SvDVJczm+NPR
2odK5TwTTDAUDzeVCddtEee9XQ9CVukCuqBmJ2IH+JiAzK4K6SJBbVaC8GdS0XOPko1TdoAldipd
63e0VqRjGD3qBixaDCASWrtEBxZna5BEtPn5Xw/UfklP148fH/2WyefCBacCHBs/YKot11Lor8Lg
+PRrDEZ7aGJODEQvp62rvSQY63a+t9V57izSbhmaF7nCN272AcDY0GFk28A2zb55+V5yDom/SaNt
yqosaTdFpwlGGUZkT7lOk8u6ON4xhZ+Ux+vOOJTaFUnkH+2SaEU/UgVIOv3MrW4vA5gr9qp7N7J1
L5rF+gp5WrK6RZ6ccnVcGwtyMrW3DNVL2iFdGfz0KNq+zVmkolAxlXvz2HiV+qrwR7IEBg+OeEui
8gbg0dbPT29rVrsOqIfqUuZxDwbNoqgZEdK0ct7Lhnp8iNJ9kO3zbudkHRJZp7A4BNY1Mdaqv/ec
BMb+MtDHbCmr/PhWFq09bqK1ZG1si9i7T+pNXa5zc/PxqCkLhdAjySZjsskmRrcsm0OVLlAdto1N
mQochDQOD8UHwxAQ9OjXRQBbUhRdVFsdfCiDlmDt8/KVFltNNHmKLeyMptmEoI+CYQAyS8Nnj9TU
1CjL0EWzWNFtKGK+BvOfEyf9dz32zI0iTSJ1nFevoAKKCqSmq25Uk8LqFtFnbtWXqSEPzxxRNaGU
orPTBrNW7ANlGWZbj7xLDi5wKdHVTmS0TydKfPIB1kc0DxGsqCwbchtDlwqqSr2tbBDYnTmI5/tA
7k5vc+1haeffonZGJ8xyIErh6qbTbe9UxAjpxMS4Z6gNClPWm4rKVeqGgY3MsXapPvu692Drxpr6
cEnUG+2Uyls13FcgBjWbkib19+4M66BOTiWO1vXCa9cKGppvzFyyW2whOM4w2XYurplHfBF9ZYzj
e6fitTZXGNLWEC4qjFWgJKWNPM6MNShTL44505uhrk2iaiaawxSJsF2kid9hXgfMr2BzNFQ6HviM
KVu1C9xzhQ5zYKz8aBSiaK+s4/ocJkjmn7z0jDVj3O1AAzfwaYqzZNw9ElbJumf53ye7sHyZ7amG
KPMh4ZPwUvWWmj0Hv5a3x7T7K3WRP61i9yBFmzrf1T78NQqlhrFugnXTjVIJRNvKYGawAy6gEvZq
f1DWMFowT7GkXVdeS4roXbeHtqu5Z1s9egaZX/Xoyj/NXfWMUxceFSJEYchINLwY0qGCrEC0lJuh
2c5aHFvLdVYstQ8urysfSDVu6BoVj1OiDLJqWfiT0F7mgOy79hpZK98ausotoWueqUjUXHxzj/B5
r74FlMmYZU3cUYXbBOaker8wT40+T8NcFyheZOoMF2IPfeJs5GAjPnDaoRKvPtJZBlSEY4AJ64ZU
NJfgBVPEc6868gHlNXU2VvFnOgcV32daOzRtCWMyGCst2dnhJSO5sS45CgfFLesusftwIQYmsJB0
DD7eMhGdVkT8UnpjRL8lZlWcw+Qq09+CFYwU5bdLt1TPYio6Md0tzLjq7s/MdzIdRM++ZhhEk6Y6
n6lOkvzRboYo9hHCPlgG182SABt5y4rmQZyQyL3wQsuio+pCXDWPmrNt/BlGJBQPadp39d0jsZOS
VegtTB1K2vuq2/dQWaQNCk9TJb1JAcbDQDlGUoAn+9G28Dju2/Ywg4Ovr4x2JAsCFTiqoQ/LUxGY
WK0BI9yPu7ntzLJg2QtGFGh0FZUjUG1TuxICllDt3IkdrpCht81F7l5T9R558xCpIbZP4TZyl9X7
lOl7MocI+XQCkEZJpkbeJmGGVgK2LhZ8kA2a96ypB3fEJRYapCVMi4Rr4bPBA1YshC7hsbr5JHDx
xhuryPgT+JDSbZef3sCpxpDGKP/H8tIjYmOUB727dQ9FdTVItj/0Sd/IbkAASSuoM4ilsgRRru+U
a1Y9JOkeKFuxpObGKLHW0mfnyTt03fEeceQxQGBJGuY2haibzu45PIQo4Cr7qlvRJZXx89JmDSxA
79iDgKeiisJE5rJ2OUKxHD4GeCiMvUqPmgNo6AiYtU9RSNZpgaNMGGsvFwJfL3kFwfadr616/kkn
RQeHtONR/ZTG5F3cNI1Kn6mB14P7Ee9QQy8asKj6UUVGy8CvzGKhIvgVPj3Mc6hfonUktiLmb5RO
IiHVsVTrV5cI9Rm6M5++ynpfw81nNjQRgRO2kr7DW80rZ0HvHmKuEgIdugSfp/ueveNT+pGpMAAz
oiRuh1tDHkfN0PZXGgxgLEls7DQF6TpAaQZVe7bcTYuBfA7AZ5LDkmlepQF6rHu48izB0tjchBVY
LW338RAD8QC3Wqz1W9252/W0qjGLG6vqpAemLR20Js71tNqQ1W8vEUYXoCqCRZZt5fhcamMTqQAD
zitIanPGwytweeJC2ZDm1Q/KUbbO3dybWJHQOpLH7BPd9hDRYUirafsZGpjQgbaEMfzpixorCl/R
qGdj+MDmX/9VtXPVrWt9+vaP7/hWcdWSgWNGjgaD2ffU90gic2mc18ekeeM/Euoru0jC52Fe0Evp
aPc1/J337jG6TGF8S83Lu9qrFGzk5sF9MyN0TmHnlC872xn5tUXOtV5QLEgZVO3A9k5FbA8tuFYd
9bs0zulH6IilNkeLvVPU2yZiBzNQG2wjdrb9cPS9Xx5CD+zSTK3XrubZw6SnzPUEFURbkZVVBwqq
bXx2gO377Kxdwoxb2ev0XTazWHyx3LCZ9T6xRzAywI9aMepghWc0U1Xz22la18PA6R27PF1aOb33
LBqXmYQuiDGrPyBGm8AeF5HPANMmse/HII2Lc6m7r7ePJHj8WflsJ9KCE9GkVQK6w/iUNHIxtpqJ
2wAaVWqZNoYZX5G/X5sW6JOMOGm9naVkpQ85ZkGw0qGWfmCYFoo6NyW4o61ZTKJenMy0TFfmcamr
gyAp3J33ARhu1OnU9qCPt4ZFt7jS0mn2vy/fd1ko0fYWP/d94//++X3Dyrucqkh01GUFx+uS3PJt
u+WAjNgbG70OWzkd8FyTGS+/1tgvtptaYWOQo3GXhk1yfEvHTJLjfVdVA0fHz7QNKWenctE7BQUG
IBguALU2i7vmhMpFIsuL2RwsKBIxHMwO8Q7X6uZSalirJC3oFiuNNW61ThtWaExUeQyXM8kOZlF+
xrGZuqOQKgYsYHY9rU5tlLoJIOIPePeuLXeSgcOV1u5CDZDXx69PWUXZUdXGgefc8PSdp2Uy6L3n
vjR8K/Oc7Xav3TXuoAjmfoTCC4XcsZwI8q6PpRx4WK1vTWT5kAQDZj3WjzCne4gYRyM/H+Mw0H4m
TsPCdZWcAW/lQABo4GajGDPVnK9jBDCQMoIfihSSx/6ayquzeRt0NgdJODLqiVcwwVGcd4YBnG53
rq0ohvy6E2Vn7N7zcAJubeesgmU2aebvtT2tJnQuBu46v3lbeyQP8m2xLpdAF/vWON+4j2pXrHDa
HZWj9lkfkl24ykHaVJ9+Cq73mdJBhAUCPl608oHc9wNCdzWqgEJ6fe3h7AQV+yE9jb25re8IoEMS
CDfoAW/KWT6z5jqtPQAK++oCNxyZ50f2IOmGidzLwQiimP7rztMO7jAwVMFs1cGQIfJFiuoNHXxT
AZDcKRxZ+8/yszX22uQz/txVBNSSa/dE0Xbnne27fofGQDL2zJ7ZoT7ZSzaMaLVeIWZYFwMFfkH4
wFWXPhr+i8x8KnZ3/qUuIb7ue+BXeuIdFiv3iZ4E3QQZPNOThNJbUU9Ql/rCXLzn7Dzjm78nsObH
YPme88LWqd//9B4u3b9zq//U0x4qeD/VJTq5I2lrrLVLOqOmsYuOvXN1RmJ5SLnobu1zLMcofYzd
QYjOPvSjeTvBD3aYLcG17sNldaRiDOBHcJK+sDnaevT0yBfKuX6m2aj8OiPv0kBJgewYTp0JMtgH
USTQMDBLB/FL3SB+vbBW4Rx6z8AflWNjXc+MCbWUi7kMubr3QuJO5Ug+Wzw9c0AF72QOlAnSwghB
y1t525v01lgxzsSzTE/uwV+4B+7mGvHDPv2nYTuWBuVYWfcuylqbUAujvXfRl/7I/F3LS+n4GZVT
Z6z1lYnGeS3+tzlrfTKaH+MiLckjDs6kvSdP/l+4G+uCPcDTvbrXbEQBcoxgYJ9GNEIg9S6c2bNq
C8kHDESJqQAsMJ7DXwbhRaA7UNt9CxpRKbAbok1cbKQT7V8ZbVtPgB0bNFH9jVDoT35VGY7Sb3Zg
rBZPU2gQyafPTL4j3kF1xL3y4Cm1oWtd3xEVgnMjdMDlIWIoXDgj662xbQSSwYr1k5+cvQHTgoEE
mODy2boLk+fuPqWtcymen1O0g+4GpQfOhy+OjCaSKsSDBRUaTg3ZHl4AYsDxElsfJKBY7AtvLBsL
+OhcML/AV38TPjl7iiTqk+04JUz8Lb7cOYhH9MqE5jIEh0X1ZL+IBA9MnTeQtRqkpGC0w6n+AHlC
oi4dhKiz8Zv0t+FRWAx38QdJDk/65St18iIccFJ+ns4uygAIFCDLwcSwufWILF3o3kQICcLtBEi0
Tfm5Lcwf/A+G9ACYdLwjbs4Jyg+NfyDg+LwFYGypmwjBMkFfgqt/CXo/6BRQcfdOxv6z0XbIeXnA
B672rUKFhi07Fbp9lA7SpF8CLEN/+BJ+BS04CIeFaNRSZJIEJYoPFBMLvLPxBC9gQb40bqDKD/qd
XUu6Ap8EELZ5qqfsUDDCuP88fKD06qkB+akc7HszcqbJ7X2Dwyua5/AOoHZ/WYZA+H0BWBJ//siJ
b9WNUgDT0r0BDTN31QukPezYB7me/SgnkH8OIPUPhKTq8N6gZYVoQbxDy02w4KsnDHhRgT+xFy6e
MPTA5LZQVdqfaJhs9LF3BmrvHB0wFV/ADt0gXFn+6IexhwW1APAAlCsoiWwJAChb0mTZQicr1/oc
GjATJZtWh+LANKLmyhNjftO4Qu9CzG+eInerPvGU2rt8olC0a3cUTD6TBnmg3o28UiiGyVhmyCdc
D2FqMolOxdO/+leVqAgS4uDtqKpIS77wpkYqiwwWtl3NL7JbzBOeMv+0sVSwBuhhvZ80Cz93uGX8
/W+cM7oocntI3AnlHyHOIoAamCvsavZiP8YTwBjTNpsGD2SBaAJ3h3aHy2762wv7uOIdwmnxTAh3
jD3GoETfApHeO4OOP5wbmBoDcsb3ibJ7e+lufNYFdmSgN3zCiOCjfvaV8DYR2t3agboHNae1RsAB
eNLD6xeYCorq1qvcc78BtagQ+Jwv4mqGebZAqx9obAE7AfNm3t8bHRtDLrR6IlYjPt4T+e1dcWBF
amlTUZsVRAiZzeG/KNCeiEAIvt7rO5OS20g4hl119zc4dq/aCRK1a3dsTElR2c2tWQ6m9RxIG0SE
GzUmdzv0t9WRbos7TvdsZyyhLIVv0e2LcWYb3e5Jcf1ZC6VWYFwmzRFYTrjNbsC29AeAuu4Ftdxe
mQ/BlQa2gpXGmZfeXrBW3luVEyjopMqARjGlPQdsJwQJPTuqD1B23l+wthGf7oTdo33mBrGf457l
63RdbdM/riCbfib1HhHKY7a0z595sYxA2QgG72cimKhgAqFS5ivaldzPZbWBhCqAyNEFgM2aagDr
Gg+W88KBmFXX5oquerfsLexZvWsOeNAgeM3zQlFmzPC9ITtYgLc2MCqm0KXBvjOHfP+KrhLd2XIl
eDjtRFwF1w+w1n5EXF06Z+fh/fWO0DD4CB/BJcyR0I8vAO9YS9o/xqK8Fy45+QrhJ2Yy8i1giyjl
HOgJV0woD2YhZS26rYCQwLwDB8VaR8WFR2cOVQciNIGRmFPfGZnfZVrMS3upkU/Co1ogrH99j4Kd
f9Vn0Ozw4+ktYP0ciMvGxUR7RfgS8TddVRYh00WSFecaxjrjn2MQX5H0IhabaMURkZPF+ynhrGNv
WSRYZkfljDTGQRKR1GAWDDEWPwOAo4jJ144IRu+7lvtB9Qv0Wcc8Ov0F0gpC+B9amO2MxYV8aWv0
9aiTNVQX6E5QThYyrrzge/yGJQBsqNPzlYpuLehs1atBoTrioYsJXGyakZh37I3lvT0zju3uy4Z1
juG4WX4mH8hSyTbcon7ByGaAe+t4D/odNutnnv8ZR5N41SyTDSNBINR4zt1VnXO3pz1WfMG1dI4l
DNho3aBjAOx9zSDXpsorXuf7dt7ujSMkphZ3xx8ZapY4Zw8JzHwHK2iuDLplgBeuPKu+HkX1jDuc
HMKNfi9GWP0wwSbA76IL0mx7giWkhnbO8I/+vofrHXNAokBXEGmjrgF1CiEMZmYEo43JyeCCYuG8
mKxEFOmR77VXdZRsgaMMYHaj0foeQKpn5VHPCZh/tOuAHmovMdUAjxY3fhNSAJIdvAj+hGQOZBr7
l1kHTJMzdTfQqyxSCPnysfvg3uo/5pT30FqBwGWiCDuNz/cV30JUjo8UgKX+Qna5l/AiHFEQFSoa
IiJetQFPa+uyhwc2y4GRzoHHB0gbih0qdJDFjrzDLKHLwZQmdAtxawgPrGAIa2LMTMjW0eBohXKG
fZfJGmgpABrLBp9sSo+UzjnyO3kzxDLehgRX9aHK0hqmy0uniG7HP54LBDPYLui+kNnQ3uQIBN/q
GvUl6MqP7Mr8w+2BuFtpgp2MTEw2igQakLewbOBDVFueTMwO/9c8A1vk5gIx5ZkQD8j8Ka1A8MBS
l0X2q3MKa5FYtQfh5/01R+PFgk8YLcAW+9vm9vWYD3gjE8HYmJqP7CbiIajYfF7POX5IHi89IjRC
ipu3th9f/nV4y+fenhRjpAwMoAjvq3r6rhz4C7MwhFcslgLBlwYl0M7QLToYF8LEljnP23w/fLKk
CSsyb6eeMHBhqKosauEmvCYLlP6HulhAVizgePOs3gdpS0gg3eNXk4NIl+6ggu71iYrHVLiPva/x
jh8mB/mXinID0eFhxUXFDq7nPYVxCOpxqhwUJLqAXSKHwjKm35nA3ZNFm627eecXSgtY4YBfE4Fw
9J4qiPwgwHIVvOep8mS6BhXCiow94xlA/EYUU6Vct+Lh2HeDNpyQGfuR7ukK8VseOoc/ACQRXk7J
piF5uyNywBHJBvgXY4lHiy0riCv7hFgN32bwcHGEYmrqLbV7FEdYnuEBQzV4SHegP+SvH6GS8EmR
KuDyWfq/x+GizJP3sO/RwzpWcJWUWwoPBo5NfIF0heAlRw2n4aZ5sghxZxjbp+baLX20dgSjsNxL
Z6Y00gnUNsF+N5C1vothip8yABvUb9DsEFBWlCEeDDd5n01hvoGT75Z8ED6/HCIz/csnse8cPgBI
RFIAqATvEszNqz7ZPM/GdBC3h00mtgoMfL4WVzI/1BcABjMQkyXEnS/8nPBZA2gVIq3HdsJHkYXr
TQ9gvPF6g30nUq3fpHtiDmyjdQ8yEbsoXMARo7036ClTojy49E4PrFrhFVbUM4J8qeLtJqjt9JNu
NsYT2E3syN4oHA7FUH/f2jPxllQCU6udcbUOLCCif3h2FmBcb9TDv7L/m2QcnsyLtIeC+wGghCzQ
lhL5DE6FsaDnQwoOdyVAaZf4R0N4DxGA6ilCcPCwRfrSkWgLWwFExlWoGJ5YrjhVLlY1ROhR9GAh
A0XLm6DSjQPEEPA0ocnCxU/ypwCO9WpBIXU/8g7+z0Oia5z3A4QFdqxaHD8bBHNpJ4vPw1l7nHAn
VV8uAiB5PiAtpjNcHxQO6LqiG3Hm5edP3nFw/0UzgouCNa6XQnOkgZ38TMbmHOhtMZXGXfcLe4As
BNA0KgXklUAFGTj5nqdX3CBswYVgCAE15wXrQzkn06PYBTofZCB4fRQQCEcg+NEayP8AEvF0iV1Q
r2EGsDUWnZxfsN8Ap/O/GupseqmWvMt5oDUK4BEqLahzkFkBZIdlgnYoEU9gpHnJGmI9yUGofe5Q
W6WKfAln8aVmLyYEOKplvSc/2QQP+5RTgij/0kvOOYCmJFsGPBk0notf+Hd3Q3ChWDIArSO+P2ik
MXKFfAYw8ze6hYQdNovZU0Yw6+cDsljsHSnxiB0IZoxwo4G9TDKMEW1MCZWBMHhKlqx/+YReiXzu
XvaKXVe49Lfcy6+9M1QG51WyJ+pIEaW7PjZu7YTYD19xzRxRz9kRKH0FHDufLCJivEdXqm+ii+Fd
lGM4ox3DMN8LMkI6jxkD9dnCLtiDU4HuUTX9Nwp4fsgDcQ3otQD6Ru6Gg/DgEMAxz8AXkxsngX2V
0yz2EDwbcF54DjxFVnv4FvCMRAqO/lAOogIhqxk0XgniLqQClJe/3n0cGmqhVI2+Q4Kn/u+4DEjW
HJEQAD14tAhB7qmuC8YC+QbMUXCN32GFZhDkVp412k6EMz43W1Z75d8YvuYuFQMWBjjesYySX03o
LDHyPbKTdx92JgkcDFUImTBwUP9BBcnZ4C9Cd4eTwS8T85LFEoY0si8sqrAnINZ+GblcAd+BiAER
mZ+E38nx+LgWchYgZ/e8z6fWH9w9RWijcINArGsb+cG5uG3JsXrRi4QDIfxx2mFvVJ8bHrSw4SXR
YffzEVsNBt5qqD3tOxKj4MxOwa49wR+m6lEcCKZ4GW6ke7NVca50ZyI5C9b+1lv7S9KpqXQultlW
OFSy1eF6XvE+W0Ywg1TMs9q/ZAMh/ZKui6Uz7R3fkImEjxPXxrPmqRYvynHcsOxFtBKKXPVD3ZVn
deccPtAcUXVoV/IfRC7nhrgDpC/QnM6T2e/fgXSQsEu86m3VeIjngQgcu/hMrHq/6NuwwX8F3MFv
co62FqEHhD4Rkb99xq3+MB8EJf8GuVrAEIQ0F10R9dG9nI25Mrhrc+5eaQsVim+MWpSPMxSda/Ly
0NDcSOPPKj7Hj/gMS6zZ5A9CVqIN4Qa8VJTUGegvArEOg4udcITauSC6BXA6sj6xlR/h6ugcEl6J
bu4Lxl3FGggA0wa2g7jyTwAbEM8EwDSkEwhsUlY9mTs+UPHywWyembBMBPOBElYI8sX7tV0s5pC5
FA+/xcISqvX3Ncnxd1uqioxNk0fMIP6ooCYwXbkxAplMmcXeGoVGIUvm3sxd+XAWjCZnw3IBDffB
mgMZVvYG8MKYMO+tdmT6MJkENZKID7ME4hXSYBzq5X+FMiADucuWcn+20eSpdcUDxnb73ND8zM06
+Cc+VLflE8fn9OG/nPYnf3ArTJn+I67Y/Y/cfwN8cEd2Pi6rkdENYneUxCP9QT2JOcGZdW3ATIOi
LqZWNEUyIG9nsTpn0mCSxKcFwg5uOigH0MeT3jhUxF3hI7kfVE4mEKgAFjOrhGwNJXQYaN8rd48s
c1wdPSVGXGL32aAB3kog3jGT+NkrI4PFrax+wfr6N0RwuMGsshzH2LBMH3jmTLpuGkyA+o6kc3OL
0UoI/riNe0FUMSF7MearnFgo5LMIfd/fSM8AJpwnI6V+OFcXkgulMdS3gJ0e3i8Helhvo66KV32O
J/W8d6Nxj2YxCw0QR+OozzXMDxryDPNeLeiAk64tsqmwngUlyn9xP5z6A4zRRvrMHwhZ2ZQyiT4z
7/60IvMlYRnL9FV+0l20EklxtPvwDcpvbL/f5G7hhiXnm7yK9JatLOmzfbdnpF8tPqUehZsWS9r4
pP3RIDb+agpqJouoqDrGM4ShbBSohOWhei3OYGR+old2NubxyWPPQQYwM+YljbzdZ/MW+OYf7REf
o2P1MK/N2pn7i/KEu/AdNXoKAJQuWeXqu0Unmjruk4JV5EA8EIJTjspk7gPx0SCCfkViEfpMgn6P
fdwdyVh6Iaqoo/7wIyyPJgUB0nvU7xEOEdhiKgA0UeCI3Xso3ZJjzpC24srAN4H7ybR+e6c4vTDW
4cgdvKfmMEaQyzo2dI5vFhIerSjF2Sfz9M3sq2u5JjsgZWV3WG1IrbNrcSDIioqe/EunCtl+ockJ
Z4jS8tfDgZybojsSY80Vfw7QZCLXpsguiq1CRBw5LWEAwiXSdJmk42gmM82EAjHj7oEoqcc6iWJE
/r2NO5+M6KFe0euiUyYKyQjgBgPKmFQwJ0CApGW0Qgl04ZG8xxc2odmVx8tIEDW1QNwjtkCckPon
YHcM/uieUa8PIMLykS49xDpZgGlS47INfJHnS3OqW0lP+lV0oHm21p6T9y7RHTtAUWLE/V2iuv2t
jlNE/7e9wp0ZLAJ1Pov0/xcVfbYb6h3HFCS2MnRU2LmwmIvXtBpOlSgJC6GXeCVc+J60B76eHhyX
ig4flHKNV/zSUgOS8pXytci8aDbcA7SLekIOnT/UYsU44rOts2+ugxTkxxKjWz2xIUORhU1XtkHG
k7/qPlsXCuRELUI1jJMhW5iDeEz/5sN3F8g8CK9UKzksWmQrzuEQRkbtnTYavQeYdxdr/lmqy+gu
PYtH+lJ27SZ5GHPhgP2eJxNvrM2blYFyDGnlOtnLlIsIEVQtqKqjNQnGAzjTr0rKhsAJPFqkkUiG
SYseSju0Dx4R4yt1i0pxVA15JBWdAhXag3iASjznGTI5YYqIT81AjFYMKsrr7FVgI3uWeC5Ytppb
FQAgAJ++mv+alMpxmyn7b4w64UNTJSbvpYgmQPz98h7dmVKlMBsR30Tink4NHZ6nf6ApyFQLQGmt
aUxG9279Znv3kK7lCzyoRJufRY28ic9CltT0u2iYoWykgIWF+kEWBMoDDfNBwwKEYSZqCei1/qRU
WTuhcW1SSaF+gYS+JGTqlD/GnEcLTttzjdofIae49NYeMxY1XoYmGCRxGwga5dii0NJnfZnZ29Zk
YEBpo6H5rz5oinJjsmBiMvbpd4nhJfFEGX3Y0LA3Z1Mp3WkS0EVVT/6V/hAtsezZMIvqVYrN2Jpu
Q0lTDfgI2RO1Q7Ql8PmmtdJsawpv4ax4yndk/4snGs/UYhBJxQf7faViiXw5Vf72/g2qfEGql5jC
HjpdYXrWUYtCPhchIyrmbGDZ3yfXHuX9mFKft06EDuIPIHgQoWIBL3GfUTAy/xbzEaZDnJpRSbzh
MzH5sqdNIGeko1Qrij20L67as9xV17jPa+qBQAcWokP8rRERoVCWETvWe3Glds8rfc58YWXIqSLQ
+qUTGNI4QdkLSPC3n8GYSQeF1scqiTmQUav4+kpzL9mjI7QIn+RfF4C+GyostNtommDE4gQA7oRz
CbGPWGmyOjCF7lT5uSekrMGZvZDyhAt765bNqLoqRARiFleq3uldo4OwpY99yVmW6plzIZ4R8sJF
fH+zknxrk6LkizzADCbDBGRLPmZc49x0t2j5qtt0Rjf1wJDmsl0q06wZE/fJj7wP7K+Y4kQs+uYr
ogafH2Oj3XvKdVEesemPPnsUSLwHppJPbjitRTxbkiczjigQ78IRbrfT9yS6WWd7gzvBtwm+V84p
GcivjGqqPkihSyNRhpo6bOGf7ky7nIkS0VVDJ7QQb79psOA3hsb7XKIUA3fLxZpaTA6NdCoa2IDM
UQqq+6rRd1kd/HnOxjr69eFSoE7vDj5oeKKkde2A6dIlEzqOuIoDSxFS7zLRf89SiOS7Iepqkike
HTeM3OAkLXkg3JXyROOFAqRw4hJ6Bk7DD1vAFVBNZzaWrKcX58/68zE1PDNli4uy8ufpAF8lEqez
swKwjkQFNdvuR395W2eVHu2ruoleXBihzL7J16oSXhT2AZv63s6+uXMM5m8OGqYo3BwqoqiDhqdM
b0l4NLEKSlfviFR/3f0C8vme6CvcLwsnemXHIQ4cYiMduRxj3qxBbQen+E7QcIX7k7LXOe1BX3Qr
dWHNaecPpEUx70D5ar+QBtSX/vL/urkP62RZ7fVjsa/m+bFCc2SbHwlSxOd8IK7Bn7sTZ8wg30en
dAymYaZMnLk1762VNbFoTXrBSuqP/Kd1ITzVY5YvSHwsGS2lSwaavQWTRLeXjgfDlHbwh3JndoAL
JN5lDX8vyjuW8tQpwwNK2b/+gcWV77ORm4nSaJHFo9Q2fy3h5JlGYwrodWwf37q2kovSwiKwfMLv
pAVCKkLME3s/asRII2GyRdFUxBfGNiGQUCPamvd/UyYHy6D9KevgJIE3YYqxvsBuZCkvez/BjrmB
3CUCF0RN5pww96H9ghq8JAIq18fA4Q8JFbecI0hHKEXc9W/uwEiG6McYjl7mFZBzRc1KGXIwroJ5
R3AAXzIhfPgYhREsQnCI/UYZAlulK4xaK/ESsrlYqKnC68JYJr34X1lvaogAIOodySsZLOkAhmJf
aydRMk1xoP4qw/EVKyYAB1/fMRrjXLNYMlgnn1w1M0IsakwQaUlLnqBEb4mkkfTCXSgX9+DyUIyL
DTqD/tFTmB/nrEBUoQ/ctu8Hx54RIAcTiDRyYW+/uI6ldWEBtbc8eH6+vNd0n3jqQBToVYUHBsdS
WvLUy3v45NgLbJN89NqkdPg+YI59TURamYmO1+fU3gntRJ12xqAZhQv/yfk5G8ky12BcWAYbuCLE
Inpo9QyHrac5ULe9tbysp9LBZeu8kTefpTvvrWB6TlGwx5hi6ezF5Qtde5Ks/1g6t+1UmSUKP5Fj
ACKHWznjAUQTk9wwVhLDSQEBBX36/bX/XslKjCg2TXd1ddWcszgZf4m0Gkl1llUyppL4iZnN98br
ctNDezR+22P6W1Kzhk087ga5BQRTsiXFo4AvsD/A3PCT1ZjlV0/oXPAIOOI4EAwoeiQ70eJfPEj2
EMj2S+2SiB6KBC9zhcVKf7FT+HicVtaXzBfE/B8jJlSs9IsE0f349qm/4aLefoRtfK//Hj93MjIf
wDANUvfW8Idl7f6uOMoAuRVR2qNFlGEDUovxNv8WDucIhsb87vZi1RQSLtyFN+4891wLCoQ5llJs
HODxbvF9WHJYxthBDsv6KG+VAwAu9ZD/yTvAPK5mX966bwAf3FKuo/YXW2b4C0DEXEg6bER5hKD7
RsXsINvxgf2pBzEAFuSTDqeHBboGtwPvtVdfuwKAGZDFGaeIax4XR+XEAkm+g/nCk0S7cR1wICBK
vPYnt9181b8JFBOfs8cyqhjkaj2EuOqAuQJ5Wx/nIJq0oGFsdsfzN1jldbtSf9l2b/GtKw9c4Ub7
yeIJZZI/A+nM+HLIfu//4A1oRNcw7Ep9+0xbgt89AaacpAvCAOPbYzZ2zoAWvTpfhM+qBSw/6+FC
yIX8w9OZ6fqjQEBY7ekBq3RY9mwI1OUoLW8U4PxF+gr9HYM6HmIPYzX48YXbiGoYQFctnUD4DO1d
mwc3rMX3jBISY7AYbLMmaiCCKTdqgQChQJkGa/sJ1RgppYlKF8R+94SZF7j/qDqYhIpcgilIMiNX
QpQZqYISjTDDRrucjCIKzQi26WgV9gFiFdSzRYmNuF6vo6HqsvtHRQiFCpEU5hHhH2iohD85dYqk
C8E8xNh0oZvCT8rnUsIApaRqRNUsaJr3joK6mk+gKJ2gaLsTlS3Qm1IpaOFSXDfHL1YstDkJi9U/
SBGRASioLjYDDmWrqnduKIOHjDQVh7kcuAyI+QXZ05fq7TwyHn5WAzQ/nlN07YO5uVEu3uXpo7Zy
73xohFTryYgSPf3ZNZBS5O62fDxY2qsAh9qkqQm1KV9cFNo0BLSuZBpeFX5pPwo1qM2ZfXihF6go
Q2mg0U41ux080Ku8BTkqTkDIA0lVgjaEjkR080/5Qy6HqD3dTCyLyA6qMDPoPX9kIpRJQgYAhTS5
cuXM5r3aGY0fQvSZc23aE3zXf5dL+TNP0REa0XruJurzNp/nx+R38yq8XeBeqjk67oZzvuIgyBKV
E/BLDiIkOa0Jnea/0zr/JS1gfpQxKgAjiA3CTIQ4SQjUMbos5Bfu0CIPF/+x6TfgTVZgAjCmTPDX
Gs36xvCeWgcrxh5k9m7+61A/4m4c8CqOk89Sc47Sz+bUgDfHQWY6n6odjiIzkzUIFemoi4QXzmzO
duzDqGINGg7io/gMvjEpVLBElHwuBLJZPf/bqCif4CJjEpzf531HnpGSngPrJr458TX6TmSKeUDM
gUQe4AphvprddXfbVSvphplqHp7xrN8fF3l1rg73Rt72urlOqREwPI19Ld+c52347iTAWX0+S67m
FUbWRh5RYFMn4jupUrCSpO6AuoteXd0LhfVu9xnU3H6vqFRfLKrVZD6ctKudu/4I1Efhj7Ma7xin
aJZ7z+ZjGp87pYXHn0rsPubjWidjPa+BBWftbtC7RIQ1n3OqciMF+rwSp0fwRF5pMhAHGEsKqmep
cnFVXd2DD4drAmpXLd+gq0Vyt7noZlDIc7RCbigYVH6mUmisIQh40aiEjBhXQ+R2fJrrocXTbB+3
cG6Yb7NxDJTzr9qg5lopcdcfBatPDpup8ut8CJ5z5JRypsnPrC9WV/m6G83LtsoWwVSdXfmphONz
4V0abnhl+mb7dNPyp2luTnYBxz9ke8MkLrc/j1qQplE+zd2WcudPU/rIa0WH59P+zHPDKyXZCOay
vrtRNnp81gXZ/vl7PrXITE7KDPDscSYXo1/I7fqxqDLKJuoo/qrnszd76AtUlyGXTtrZLWa16kOY
mUJD0yCW9LPPWoVJKg2L3p213DhlJpPQ6vvjQpopvjGRwcr6RoGxYGTu+JxSi6hLP0qo/rBBPUO1
rzMKMd2R8HxUqFto1AIpoSPL2eqqaZt8kLijU3N4XAeYTR04wLEZ2yjvr5TwlFaGbZ47leJXO/18
GyikoWZH6UzNH1bbNkVGtu+Cfsw8eAaOdrsS5Em7HDMrEUoHW7G4t5/tjHgEGbo5rW+JEucdSh7g
lHR0LDO98LqZYetDHhBNov7huSr97lyvp9lzg34MoToEakr0sNR8dZFabzRQ9hofrWBuftQTAeaq
dDP1hqKG5BTIYesaPl3d+1qJ2D2UqAfVEvTWu5TTsmWv1ORYBGX50LOgvMNCwNkeH4VbyLKvqlOg
XuGT1wj7dlNoslClLCOceYWKVl4CsHpmIRXV9eIKXqUryUSpKNvlcoOGy2C+P3LTu1VDmNd3F57t
/UrBb+nhSjk4p/N4epqffXkq6tLLLmhvocQ6G49FQf56dlsQe7un7KIVX2r0dSGxkxq3afaIFvgQ
ZvlAUAiI1zCsUir+ZJReq4EHZtMCRm8K4vRfQ7WB8KYcytQzL4eq5jYtC63r342u6L3b/M7K5Bl3
qkCdK7AranHejXXRRqpWl+vJZBurFsrtnzl8PK7oCI3qDXFdjahgmo/F9jLfyWk2rLuc4PtdHg/j
oPdv13+6xMqsTkLCFNmxZzAbcCpmBpG7/Jn/megmmtmdWFGeVbGqmcCCCkU7ymcDxbVnfbdvs2e2
atJpZZSQgobB/BwuDaLDWvY3dS3YARME2mTW8+AuNxBbqhnqjArCGGog31WVIEArRxNT3UsLnU0Q
6gpF863AiGe+tRvNbD9yA/K2aajj6mx0ta9ccjVYKJcVIjUkLpTHLZqVyuT0I9Z30Mp6q1BqqzGJ
DFXz2zxWz7g3cxRz8sdQfUiGFBUje/lHplRxllHTb9Jm3lDNWGVL+V81u55d+mh7lipzqZhtC/WB
JHrG9kYmCW3MjI90ItCQSV1Qa/p6PutwhFDfCRe3ce7JFVqHKq5q0Z6lQ3l5Ei7XLxgwvf8eBqB9
2bUqMRX6F9MFEEZHhVcjJ1320IYFiXYQOUgEmBX3bmFsHkAp2qu5RTFjtri/d/fLccpNnDTZLw0p
fFLpnvhhp98Thc3tkFFadYIu1SFph7M/uiol1gp3aDUCfIGhKuunBGx3fCR3hpRenn8uj+FhGSMJ
woJDJOEzdpALuAHT+X5/M/v0si7ncnCdKdvpId/e5udZt9EvN3zM7PGTEjnM5mDorjLL9nNmdEFV
wYvoFpU1TKTOM5h/ZYtDY+BvPO/AoSfwWgXeEZl6qUFnU9b9fCrisbvs9RLO3NT2YFnVOpTmbEk0
U0OUsCRweX9cklt57QNqZqD3cL1QquiqsK9SZm4rX3aKScldE+SrSuSwfQTmt37HE2nksvEXk+GY
Qo5JJRBVJkp5PS7OsPxMOJidJG/u9Lai3A7tNPl1Kv9omepJxRjW/d1Vlau/MMv9eAGZUqWNq2QD
4aDrLDBa45hXkJTb9WLqASiQTaI6OuG1m4QWIvA0GRrNrEt3pkRhQXmxaWTJezxUsGg9ockMFxl5
yTv+3FxGMRdwJAFMQ6JLKZYuUZL3VhrOCDBWz4AiEK4v2S9VF3ZsAGsvkrqi1kWm4WOftf6BFGzh
anNkeRXTrWcwJkYqsbzm9KFK1+mMLVyhehplEJ4K8jxqq4TF4vEuij517GFuftFSR6WCvz5YA2Is
ikrcr3SyVPIbyhTqZ2otV+jzXapVBmNUR76hl0iRPCGjDpsa50qVnvt5cfNb5W5XkrkecVwp8qlN
/6Qs86VSDcaMKljF4DeNzLvgcxogCNUHpUBv7nmaPISsVkAE5pQIhnTZn+P5hCqVAi4DZdvsAZIE
10o7I16DJndPUW9uCJ3XB6OJ66fU7+1NXT90ZbvIZuxR80fwOLcg5PQhqO/nR3gnnvkk5JcjSbrQ
k4ZqmfP5dTMUultpNWpjM8TEFcqVZY6EspxegdxXSpcdy6W1ak12B3RbBzrWpBiitlC2mqk4pdZ5
uZ57926yL+bVvmgE9kvWxOJmOoOqZ1Z2Z8eoySBRKXXaImByftYfSk24HHYXCPD5TyrPfy9pzZww
QZ5n+WO0zwpJ0fqBpq3IBJyPSCjhq1Ja2STRpqzwN6q5SzS0I6Q4rIBkYZzauYWKHylOfNDd7Ie8
JxTRHu6fR1VgU0XdxYHuJlHs4YcN2qMOxK7uyNZpdgWaec8rP8Xbv1cC6KXHjXEL7p3hP++z/dNc
bDuxGVJ3sKnbCjWN5oyNRvOubxarxwxApzRST920oURTFJxdxYVSkiXl356UnaAuMoj7q2oGN0JE
xJs92Z27IGdDzQPNEdxdstvB4KJwbN9dVjqEU6cPzRNfiCo53drwpNCMyuCBeCqFPwOJd5ZB7/TO
zTG8NoBPaCvh5E5uHQiBVbQBQAvfHPF+yQJS7jzd/GB43boN2oDx6EiOeA/w4td7KHLoUjfIWti6
rQemDTDH0hzDKq3UMe3MztzMPXtnb/QpYGGDMfAAZFE1o7Vv4eCCbrAbx3BmnIMaDzYFjpccsVB+
c5UNmU376jTOLbyFCgUekHT0uRU+0qOOFi5cqjB5CJ5bSJg7iOsvqVS7R5ltGbFpSr2FO7epuum1
Lrgmd76Ovr8wCmf78D23ozmnmAKTXHO1IgdOAAPAsOR8qVbmg6yZbPyOjy+iKHbtgvY5ssd3o28+
yJoB1ELqPRQdoVqP7dyvXY5yvieQ7mfQ7wCt+12kw2VCXpOEyoOaPUAsYTRcd2RLkdys/FsCEeFd
gArLX/FlfgBQkd5HAda7bi9Jw/ER8ErhXxPpPfOvTh7crN/5ckc82R5XqfVLX1rszK330nrXnJv1
3trq9n33/juPR3/3CxjF2d1W/ffODH5r6y+z9wS+lkxIz7T/yNf6hb3b7fbFfvTLze+4+02tPUVp
rHG5q/ZMNidf7jN799u5ZMes2epvt/9rLXWF9Yz2fw+/9nZ/TDUrs//+Zjal7Xlc2MYOEo8jcb/y
AJXCAMAbcFhAVoye1BvocoD/wXVb+GnYBZQ3C2cRGwl4EABzsjFIK3vh17bqUIzEgqWPWnq2auNs
VfjP9fn3jEw7jINY2lx35vESjm/zVQtOgBu8KsIsLAHE5hFKc4BhN3nUeE//doLD7V4BrNb2FOB9
HIqElqwv22Y7d6EegO+k3kSPkBk1tANEhdHr1BjwrG5h6pW3MlkYV+QrwCgKAtCITjcgq/EdSJZ3
3V63HfLx5S9ysVHpHoqQgqqb0qbwg0uDHDBKfPGXjXHxUAh6jVO0RkJSRy7tsko7abwEjVtL9uEI
+mceUTTHhY9vAYGxYCwBWno1cTsEhT+tEcV7F91R+fM19ekAZRphldSxgDAJAF3mp57hAZrbcTf4
KYWz/fQBNkdBxVzfY9DdPDA2UvgIscdeHTxdgHJr6O3rLCm2mje5KteP/rnAYaa7Yrv4gRVCrk6P
xj9j9/wAilO8m/tFpO4W0QQap2ANgWMw3xtvt/D8gb3xHqEeCWg/nos7ELH8odNABek/VHl6AFL7
AR/EPrc8GLtsW2xnez1aYKjKIPu3iFBQteGvmADzNA+NFigc8ke1nfzBx607LpLKI46yOQORrt0m
vAAQ6b1q159KEM+Exovd81ij7bd7BZyvb+d99UV6gIjj5YvD5LfAvAL550C26zfNW7m/vLGH9jS4
pMNRiwdYjyLMbcTEM4y4ejN4ugKrbSaCUPkin+Z7MVCvYevWmAnqF7uEDS1IZZYOrfGMcSELC0Xm
v6MF4BaZQUqFDe/qldz55+rpswBbhQPmibHBf0Hc8BtgG1dek/Ha55IzMRVqW5wXCAU27WwLc4Th
4fk5jwWjCaKFdXHgAyLkTbDP/u+rdamS7Yp3VwBB5FXviWMLqqNU4dlFec+3mp0YluKj4TZtZIq+
yqssfK6MAOkLWwxCgktLtC49OmRDTjDu/EWygISq0COEk+kiUjsnEfsV3UVPxSINcNkgGQBLJd/T
azEhfKhZlzfkDwnFk3GJL6f7N+k4/sy++IGLQQxJEBdPHCY5IDJI5JlFrhbkj4Bmoznmpjbun10v
T0AYPUgSvhHMHC1+HvtNvddXo0dvu9OKBDNHUhuitUMGkV5+zSiRaV2ZDkydULBm5x7yB7HpoDyx
4RWUpwZeuMp2VOqODJi7hXW1O0fUlO/X9b8sfiJX/G+AhGrpbDwISv80a9SIGNb7+5/yYfwYPwIP
oX5oH9WBveihTIq4OjQBebfpbyRIe+TWb+TVS14dRSAgHaK72Tlhqe6+GhtwaHUnW6f+06MgL3zb
WCF2X6+Qx13hq3BhRsAzkH1bR8T1XxdqkwuD/Nv58lYQecUFiUvi6615Q8oj4r2E6iuowHjy2+It
4x4VZFnMLbIDSbEhP7BZCAoRS6tYVvHUWPkIWvP/uS5ez0qOWDFlGzechVW8jjIWYtFbuE2Cz8yL
xDpc+cJsU7KV8agxMtEP4HQUNbCq1ytgPy8JLXB6ii78f1TXthi5PbOlcgAnWocGwyfMJhUeuYFU
gbPFIyYKw1+cUAxiseZCNAqIuvBITDSI1KDHOLLkZLyWCcb/3hPGl1OKP56s/+JwRAZyGU3L5L5M
gFkuD8G0jC9WAktW/CWM9OsHv74PURAFZLCXUeA+l8GhWAb84tstbfcQXJzADVyezHgGIOTycAiK
JY/EFx/L03xzEtX6dt1+ucmtA+9oXd4VXC1OiSU4HLJlAtM6W7qNdeDEUXAIgoPs04BqJ84Y8rxo
Fi1xxX8+B4NCf7CltAL+8WF8zsRHNVaAIToQzeeP53J5cLkIDtMejv93CeJjMydhigSBFyRBcLGW
wemUZMs4oJGByws4B+ctHC4yiQ6H6OuLA5G4rOBA493cCiJ3wz9X/Is24oKC01I0hfcRi1/FwTKJ
l8GPx1ljLxYfQvraEh8dvE7DK8VdFl8c8Ogtpqu446CeuAaxcIolFDk3HglDKRZNAJIO6gg8J0ZE
JO7qxNcJa8EvTnhaYh0sOpdOXZ5OABCwZafU5vjM4QdyBTbDw4sOWGwx+yw4X0sMqrhe+oeXCDMb
fUdR9C0+ibtJp/KJG47ym0JUr8W8tAPRpSzeSUK1Ilot2n7lOsS4JT7nvFrM8+JOjReJ91YOQ4zF
AZOPi4DC7sv8Myx5l1j4SxvZICt3G8xb7mJDLcMGcm4TTLLTZb38BCKynBxjiYLEslu+gdO0Adgu
kQYUxz4Rf7cAbPOfRNdyWP7EXDl4XVc0J+emcEr4/Hc/tQvPtDJo/CpGVbMLq+DDTEeYfMSkrZ/j
zb5bk8W+aKlb8Xl5jGN1ueb3eclf5EmXP6p4FOvWkSOFtY55DiNuxSpnE+8LvB9OywHsdQzaaHl0
1h6NjZOlaf30Ni88siovl5/H+Cf2TsmwPBEDYsG5W0S0+GJ/zNv40JsrXkf22fmJCw8L6C89bCU5
A169nJjJmh0nSHNwMTF/VdaJEXFnRGTLEwMhSCZexu0TT/CUeO6UeMyyRsx7Lp3Rwf3DCqR2kn2B
Q2ekRQcWbe62uDNihnHjSptJVbsHDMHh0HtPlvREnDERr+BR4QQ5A+bkkcX3+RuAzk4cKu0LpogR
/1zev/kIDvJJvIWb4tMakuDWzDpRos8/cRd4pRInSXIS6xzdR9luXixm6OEg3EthaKjYwU9ojqsM
lCEZcYzC8hBdd8LGBTSOnYjwjHlJvad9hSOa0tOymnNxGVxL4XCUyeXx1pfJKnbCEy1t3nYQppNS
m/9dtewfnjyPXyLex2tDzoHrgC9ytYSFEVcZPFdiBkw+VkC8svHEs5WXsKi6r9c8mb6ny1tyYl77
Yt7/dxmiKbRjjncjpjYTJhLmr4x4U7ETn8WHU3OSRnIq3kZPsLrRTTRp87IfPBZ3CvYms4dOYgq9
bCoiCq8XiP4GmyquM7lQ3/6U4HsDDRLNtIQ7SVtoxvWNtouv6ZvsFxObt4nbIZxxcRn24dV0+Sie
MmLun7iNgWjCxaO1YprxCUnuJsnMSg53n3HD8/8/ax4B0cBaCW+OAYTnd+Cspf3E+gc4r6JbaMXT
L7AUwh7wVhwXIcNBKwF0iI8VsAtOzunZ8/AaMcwKRzS64ZY9+cRl7tLS9JP28/7p5QL91zKx7K0S
w04GlEnEycQXbziAe6PltD61jc8k4dBeHDK3sNZoHE+Ic+U4hc/w4U7W3ItTHydlGZ8KKynYxBzj
BO4m6cDlaWZdPP5gEvBF5md1SsTliDWOhUd01f/PaG5j8SS9g6Ye3nBCYxMBOMHzZFb+N4dRIxFL
qTC05Bbi10WB8UhgTjJVEmbI66C4/JkF95G5ZnDTTEe4DnkEMsUagNDhAlnJCVz0SQuEO3WKhbkC
/eTG/ad3FEYsLiyPV3DFNEH0Em4vM5BvPGBMZRZM1vEo7CsSxlZqn06nGaoqrJ1YHHYn1snEfMYT
TVRZ8JQAk8ZZPWFsz6v4uF54W2Gx7wCwqvXNHd1sjXh6kvyYlkfkC/zClHROPN9Ikfcj2ir6VEBf
TjFNJUqOEVRZq2kjXp8VrznPuDyC1+aQ7GnL4xFl0SO/uRLdkr3n7qhEHsksy8PiHo/AHNfcsyzg
1wGjW/ue7pjWFMZ0gGhQtS7AnmlrsBcBreHGAFYGaivw8cZvtjHI6T7Q9wSlCyxV+pyDvwM0T7b1
FxjZNy80fsGLvLAt3UoNpM9so7IEo/EdA/cBzarFPA++rAZ3o35qv+C1weCD2yi/pRjEPf6uFiif
5AMELk983jxRftFS8udC5wKgx8FYD5nAdsMr/AUC+BTwu9k/6ReESD8S/BaN5vETUe6l/HX5QK7N
UKwnOjkPa0StfBIILpVNOaKGAHWp4JrZMigAIIhALJCEJxyXOhki5XAcCPFTFAJEYiu+W9gYLOKQ
MAGhQxfaa1H5LsB0UvSISBYf5l/lnwYzldDlx2KXv+d/NxAcx/J4/gbD9wnl9/9bJABRqFCB2mU3
+hKOKUitv1RZyLHzzT4IxmyiZwLNtdjSR8YBAcjovGezRimU8av9fGkRDBh9cukgwknlC7Q0Gq1W
+gkwDEQk2DCuFkmbCet4+QIVLNLr6Fh0FqRoAlRfjy/tZJBGIvwogOXIlmzST7R6gmxTHvvP/Mgt
Tn/J5sfyF6i360f53lGLjmJciPzaN9kG11mCn4DxhgwYPQ0LEcdJssAYPB92gfODwuGvCYCbuje3
JZ04EAo4Qwq3FXifbI3+OuKpXwiUjxaxem4h6K8RXExnoWLayg548Bkqw4TfEBgeKf2L3pfAWzEK
ADmp3eMfSa752FBLUp+7FfSgWf0AjFk9XKVVd/mISEV3XvcDSubI7gzXfPc4A3aFj9eORryo6NyL
priAuoBL/IeoA+UI/BnMYfEFLIJQAio/JIAR0CG+hLUEfYe2jixb7FTBIf53lG2s6GtsKUZEtgb2
5LCLnzYKfy2wVS4AeL9sIXWWviCsoCrBkgmewL7+PH92dwtaZf+kjg3Rzn85UPA/VPfII98h+wi+
J6oDlDw0oDMR0ELu+0X+uxBowG/C7yksSlcUVCAB4imS7aIup4Y6AxIYILxzAFRgkYmEdgxJYJsA
ykVlVFkEKkGBMPZxMCFQQ8uGO/jVwoclJ0aVAiY5BIQmRJhrxyqqfwNFJH0BH1wSkhi8gfg5g6gd
hBoAlanM1iarU/7w3PSrEGDdaydpEioFfGsnFAmgh8OPBpohMOMV2CBB7BZCTSzoe2AdoLqgHXiy
1znkTa2FdfbBS/m53wdmeD0obr+eh/Pw8dGsy39g48DVGvs1Wrf9h7pX9+aXtpcA8ksfykcWn7dl
0m7bJF/1iJIjVV2gBvfXvp//gWfemZvZV2FeCBDL5C2nR7t+wqhhjUcgFMklYGpAJUTzrqwEQOk7
QbxRPttvEC/D90QkBw3aiKz/L/eAZMz4T3Ug6SeI3kKL6V+A9mh2bBEp+6f/UEKVOGOMtAkBh4VD
Ys4GS30cQSomoCkJWULfZ4zV0TgtR0+FS8uCnx7A/TqTf/Myn531Bpx8Q+/jMHynwHVrX9917z2O
67vsLQikNG+0l1TodAEnuBzQVStcsPz7ToQir5TCFPsVkzVthvtHVEz4WwAJlpLTIlJUmA5aJ/mc
wNEcmhV0l/lKX3HLZt+cFo49CL4FPPLZlRAYzfFkYazAaUI8ggv1Dco3319pOWdpwtHToCC1xGFx
5b7E04waSV2K8ETFO2bbMrpp1gHlpDfY8QZjiwB6t+fVGylOiYbSJXChtqAT1xoyZCLOO0JeRmke
qVOXhOfjC3oAaELySO0x/8Y4z950vJD5SsWfPDuAhGkyob/L7uJfti95FHJInu4Xuzu5c0HV0H4L
oaFw2VEr619HIgO8F7BPREmFKgCSAhAqKF5+Yr2rj8bhDiVt2oNq6qIrekWa1R2YeUhACA4yJOX+
7GcrFGzfzNVzEMh/Lhpn9iSx/lHl4Pv+3a6aDy3KExEieizhkHiD07sEdrYFmnEw9DdVKK9RgUIb
mMQ6jPRf9U3/fgK+FvwRMfhKAl99ooUUg37JhZxBeCH9LJYBPCGWZLoAkaMnhMN4EDImwMVQ8+G+
gsJF7Ql605fu90kOwH57Izx13gPx/apepHCkyUBsfivwjPbk5jzE+rrv6Qgvb33dEWk/XncZsNV/
Cozzd/Q3Vl1EWTh0yrxila2mNbOBmr6MMwKQ7KREsFIXESZizGRSkyJ5vC8g0/maR3KUrE2OCTTZ
ivdvREHZQGVhRUS9JZZa7+VvAv6efFCtkRp9FNXyuxiNnhWiyOw3B/xMke3JVv129sFlVv4QVUQT
4E44FGF2tOW/xm5ciBvYgmeIpCL7YFz3LyMYcI/BgV837N13KkGslKAzJYVJZCEOTYScpIHfxoUO
Ibnf5p8y5L9X1VmuhcZBOWm+KoKmqYgB2+dYhVuZMxE/KK1s5U4Znr2bPw8glvvqztxfKLA7bjGJ
XVSF19MrXt14IJRZHS4bqgai+7f4KdEL2NtUp6TiKBAWT7Z1OkZEZxECXLUI9ulbtpSEdBXiXsh4
gAjfte5AHmsgk6Z8Ucfaxs6vIfsjGscexNxKoNudzNMIiRgx65xA/OVRRmh4fMOYo9G0QaEQ5cH3
86d8oOambToAvzzUMdctcob31RMhQ8wAyYfKb8JURZkiDdU/Ms6TO4+gpqq7uUlBpyXJA5jlcHts
jI3AF2ZfLIqYsWmFt4NsuvtkOpkOOeJbUkDEI9NIOR8SJdG4m63GEHpQTzrR013C6SH7G6LPjC1n
fGdpu6KcZskuupn/hMwOwooeBvEkHH383IW32FEyMCKywZ1lyc4cVK7nxCbnrhpW76Qyqn/K3wxY
sK/7cx8hFlK6m3p1D+XwLlyR0SUU7aVxEVKOxVxEaNgghgJgGT0xsGdKbVNR+6q7JPdY+6U11oHl
a/FNMXed8OPLW8AJ24Fr1o9CdMMQKjr3GBH4fbvHX2BaCbU0XDWEZ4HC1IKtQ8fcABCQ6nyho5F1
u8D2c+XWQZ2QVQQ6HDZBqCKhFhdQCf7nnoGOtS7vN3LyH0bYxU1IPozF7YWs/852TOMFOSGRnLyG
AMRdeZ0yoBfRY5e+oZP9p4Tng0g4Ign/pQLcZFvB61F0IaIUAa9mj6FFRvT4kDBOtQ/BkBzpjRAT
JV5ITGkPoUZQ/srrx1cvWSWjQFCeMAHqSUeNG90LLq1zgFfY8jrzSQXhm5HYOVsqwxBHsKG29FKw
thfEPuJr+GDX7aPURr5w/qGFaXjzuqjeY9lvyPgNUeF/LdwuyNCQSsO5C2fAY+wwznqyiuhsCI2W
AA20d+r3sXcJAC8GHKA4FqIBUDBP1aZbnVf9T8YekS3U+hG17OpfdxQLGcwLGmSJIvc3ybkyyl4y
S+OXMI3QBfGZNmLCNKwiZOUCKpKvSIIQ5APl5fH5SBfZt51BOI/gEGtWEdb7OcFxNIOQTji0vY2D
N/wS6XAh5/oT6eDW5dQjSqi+yGQsvosvOEroe80J4z99dGHcLMkPJvIDjxCFa3Jxwc25u1O0oKTk
SCYamok//xYrnAvNjLJUzmODZSKHnLHUkXkzf0ycI5KCT7TgLMoJO8a2R9KP4s0UhAc1TYlVsrQH
rnw4LIrl+A8eDr9bkANgcBnxKNyYNsLAxlv3oUfFdkDFi4QAU69J6gMJAf9GDqZmgp7jtvfxqw0B
qjAogkmP9lvu6YRCm/ZvKOw0RCItaf7BdAdnjb1AAEH/4WGvkO3ER03f8592v/i+svhdtkqoeouP
BkmSLla7rXzA08TfVNjPsJqBku57FEPamH3NmRxbthM5QvI3mBn8SfTIrkI8Ufln/NEJjNsZBg6U
OJJGcf2LX03TThcGxSOSiN0xEFh5fhFMlEjrM45mPyys/ft9TaDLu76xycKeoUCV9rD4xg3QZVPF
h3gezfPGhUiELWFxP3ZNMKesg3+PR1DZyL+xAc6jYnejWN3dRbyJ+Y7JwK8OevfmZgdtL3uoqMZC
WBESDaBoNnrtfu7js9w2pvukWHl9MH9yKrN3ZNLJPJLIoDCpt4hqrL7I7CGZC2kJQULBUi5QWUXz
FAkoEsuswpdQzOcpTNfMal6Od9Mj20e183cyuvJH/w7KPI9xNHpUr8A3OLpPfdmGBNzkV8yWC7HA
LCRcg5wFhqh/A4af4M6MBL+hCPjSO+hOlY0Hs7P/45wYWoBhzE9oBN+3CbWoYa8KGDhOJb4Nmo3E
FpuQDcGDhZVkfMGehlmSLrEwBV7uwhevy0mtk61UnG5vHof9fIWZBSdtTTY1vFkcq6TfUiOa5Yro
AqWTSfnfyA0ViCvWmBE2UhvM2dNHZsZro5vHJ7KQil1bBJ3s8iWNDnx25e15eGLJ7fu62jaoMdLd
7TKTSGax2iV3JuroQWAZ2lc5pbcKYAK7quEAxCS8r+C+YBZEV2n2zb0EtzW4KLt3F0mLBKfhdqSu
KFZ0ko/4qUP0POSf6P8U4A1YlFhT2UlpD294rnMZA6qhhjM76t9CQHMzUEOBJIV6Ys/FDp1i81Qf
vXvcv9vugQ5ovl+Qlmadw0316MXx7KvhGA4/GdqOFPplIstoTKB7dZYAEFVbMYQuSS+mBdr8eNsg
xNhLMF2IG1w3N0HdXSv/1HeE+YRiMXOMqraUKneqd1CxW2gHCSItKNSItRfrs2IXTK0GXIq0dB53
50Jms2at0xECQhNwW/4uPvJDSjnn+2cG/g1dgC3FS9nJVEmWPIRoCMNuRNdxTHDbkA2qQn11R/6h
QTECvzSZ46tp9tzToptrMDd/52QsiWZjokQisdqxZlKkekeVDFKWzRa2Rn24wJ9hSeGOe2R2N3Ac
gbAROC2c8S1Fng0e+gdCesIrRjeTRU0RwnuzD9W5eS0UUiYhnDpKPojxBimPdQGjzhatmfkLKGEB
GtDr8k+0h+QtFGahQiThpb824mk4wsbQdXDkVvMG/qBG7iusfMqs4lg+3PHhgGpI7gcEnWYLp/tV
3th3feHSM/ePJhB3NAop9kiYm9KoluA9LUjhlm5N3wJ18WAzsBOZ8ICZEpHyNiJoQwNkxIe8hrKr
bvkrvSPMdEckCRz2i5lIUQTutOBgXB3qd4/Jdacfb29ZiP2DJcmFEckjsCIF9/+xdF67caPLFn4i
AszhVs1MdlS0bwgHmTlnPv3+es4BjMHMwJC6GeqvWrWCT67ldiKLiEoKpgHbArtLI2LgMAAE+Tu7
RMYCkmPjgRUfLQuSbR7Q52i3cRTB9Opoumjiz2lKbuoTEWzfMZZ7lb9ryDrDbzAX8S8Qnv6jDPcz
WABvKVMSXSUeB7yZ2XX4hNoPg4+7gLqAwjJ+rEiXIIAqz85BQRIjfhz4TK7vaLrT05TY/fuzJ16u
hk95NJ1OdpSIolj+7E2HNgup4Xnhs2BM9sJoQKGll849pv3xCwVFAJU9wJzZLj6eWt4rcBco6IOB
EwuS8Z4iOH4eYxZIwB2b2daR3tYzjiT/URkw8nw0kXIW3jvMx74qHrkJhXYe/l/v/qSfsDO3vgBm
6sbBAGd7xpbzkkzX+eeIQShY3wVB4I0jBGgh1mPtPIUVre8TTEV3aLP2d/K3QXA0jxUZVBGukrHc
Oohvw03+dQS8uCb2jD3WDnS+NM7C53Jdgh1uGU6ul9nLQ+uJoRqP/zqZ57Ozcm5v/XM+fhamVx6K
pwELOPppd49QumsQClrvv6Hj/01ISbfCZfdZ/yDxT28WTUfp5771RXenPR0S4Wy51RU0c2RYTZAE
bqcRkx5wqxzyCXM7f7iE/D5e2XeeredheG8xNc5xOVT84scOWbHFTW64Lbf5QW4bzIkMLex738Uj
/VJ9xjIPwEH/gToTiSc45wHsD5PYdHiEMBK/8Dn6DxyTBijFL8pgp+wG4VuDDCLWfp9sd4ozDO/a
yjMYohEtNYmtgjUoXvlWxsmTbM/4HIvBsBNO7jxFh5Crn2ah+UbLlkbzL314kWsHnHHHAzXLPIx0
bs+wk5krkITPvAuqT31XuMHroyDRe8HUJwSyE3lm+Nr8Ut4BNFncXGDa8Xv7zyRwfVrq2dDB258Q
mK3cRSQF6xz8M3+Gtu//jj8I2+Sf4mPHl1NyjL89hjFEs2Wn7aZS028aY/fwlBTrmPiN2BqCVZrr
Kf2G8C78qmhSImTZT1fep50qo0n1l/KHEIjyl/2oL3h68a2yWAnWSHDXMIOWlWGPRcV/dpWgGevl
OX9wcedf7YMInjP30+KJkD94GEi5Y+lWfZaTDbYPely+czrw/LOmjOoHaAH2i1/DKzOT+A13x91i
+d8AaxnCWvnAQmlGvoLdBp4CF/1bL58uif8BEUBP1+WKT2kOcjW6rFciVpUMeWyM3nrE6m/sJZ5A
jvLkE4Soqbu/z4r+R4al+p8nFS0OLsKcbCwJh0/gY4n0nCcWnf3SrZf0Tb0qQPz/hPv2b2Q8SGE2
AUjiFdbd8DYOlmC5Up/mw7N+SxGPrdnGPWcmwOcVF+Bv8GOeRoR2U7T8xrkkKqPqZv1RvvgAnHAT
LXUJElxOka7kk7sWAy0sb4DmtG2FIGcd46V3tKUtg36WZLfe+G3Jkgze2oyENIK6w/jPH1on4uKV
146wtij8le488DOn1LKzke4o0w+L0PrjAn/R18tvMin27VrpKm6yyU99gOK1NEwJqvXr94gidqXm
N6w0mmX4XGSwYQZFWeWoEBLJLrWV0Nx5OhUJaNsy/d7TrXtAgqpUA68qA5a80RSrl1Y/e1HOPGEi
UDiRB+Sg9fFbaYvDEVPhszqIlptlI/Ehk+uiunpZs0lennboLrMxmGCU5ZsQyHq/XiS1rQl+E8VI
K/BsWMQN5EnS4Qsb49tqmNCY+xx8w8x/SdN61ge2NSR84HCtbPdOVsi+MJubqfUQKI6heQgH6oC1
prtA6/Iy9LLmqZUZS5NCkoFV/KqWBk+8Pql8cb7pJfU2E63+pGtt5xhTMRCxSbxbkuFJl/CA1D0u
tdnBzR5UnAONiU6uakxI8HTvEweW2NlSjTZEWzXDFUvVWTcBXsAiwpUS7aKaHlK2R4mGIbCa8wMF
cXfEpCPMpxoco+kHm2QyxTyrVd/GBK/giVjSEI1o3oUWHJf/qGt0YMa/rEwY9bI9d5KGkqikfxpV
ttUa8F1e9MHpV2tx2iQT3X5PaYwR7HEX1sQR6n731c3AdLAbFa/TUJOvwmoS/CcmvijCGNkG3auq
TfyQLSuUV3nyRWUmP1WUPXWwqn9WDSm8a7Af2oVwk+V35RjkaNZmUn8XxBFyMYSE2+V2OWIYtKHI
UDRZf1UnQLGVNkTYxCw02l54LZnvU96cpmyXV1XbFa9AZIU5xzREY2fBjqhIX9At7CQIFD91lbw9
3Z32DCheq7bM2QpAJKMi2ksY8vM+sneeRYxgOrxBFiGWAY2qDhdPQ1FvcY7ZTjt9kap3qzX6NbMj
Ct6Ckr/sy/Fi4YIo7rYJpR9zV4npWXOrersto7rT/rembfrZfhqOe8cuP33vjetED2+CFVtOd6+e
+q43i2DVXftlTq8GZNX0hODT3b7V3knGTyH7R44ZuMmovm+lN6R4nYieyoKpcMsj7vlJ3L29wQFr
++iBTnCAqBAIQgCQ3Q67hS5GOOrVS+oXWuYbhLGuaHTw5vvRvC/UknX7axTRrAbZejZr6OG5W5QK
6x10JU2YXiV0OSkyyM7916p+SU79qnntclsx5lEP9TRrVx6bqF4hU2C2sQakVboDTdSOr95Webv/
OhvhlmO79qyAPv80AK8qzZ44Rlenwihd4h2AfzcJp6705uOPRaM3sZ4axYePLFfN3eG9WwE/vE0m
VeR9Tib/0G8dkgP+1lyfq84V0dPre4yXzIDBzmxLWXte+DlNSepQ5ggGX7zXvPLYvDbtSZLGzHty
6uR9jstbvfV2Hxx6fcV3SaQdpl3XADqkJCZ/NJ4MIczyLDwOhRgAwqOvYwO3fh6cPIfImGeuPBPl
Iomuugguz6VXhKbxsxueF8QxFprU7SwWzKfjHBc6u0KSuixScQErzNGp4HrykfY0ygbr1PUw0iUx
KguCdx9aetjqFKg48RFjj4u2yL58yE9HpnpCv3pNimDlaQtquq2yISyHKSbozp7PzjgSGMKxbsy+
IEqeGRF2qh6v2ulYUlffsU8lqalQcvR3KmLUxc4GbHwaQkeIZES9TQErzQbl/nZ5ehanp1+dHPDM
40g4dZeK5M9mbV4w1wRq1T9GFZsVoo1YK9rOHvN6I3Qucd4u6W6owybVtVvc6iHaw6UHJmrHN6M/
mVLvlj8MlJjQ+HUWgrrmJDroKyg35kncy22+llZBi7bF9ZZFm6dMPbnGz2YWBHUuXZmEMonw20mq
vHqeUZqpXsnSWMlCky3CJ//oxQQjU+FcL5fcFsurWt9LN1uvKiYDMoU83/AHJEe6UrHC0qyrJhsX
tEJ8penPwpNr9WdrJyBZJOlvsIK2VE4pvQvq5KWPCjqOugLFFHnZ5+tUsSzTtudVrNlTrVppWzWI
1S2zaJdD4u7/ZVridurud0TeLhtrJLKJW4uf9S14ItKzp0P7B/+y8ApwAA6XOQjrv31KluxztS+d
0RnK1XlpCKl9Vyo52rGJ6B5V2923o7o1mXrpEpY4L0x8kr/Mf/iwqnQZ5swrv7r0IO/XcPti8+qh
AH5T/EFug6PWg6rpwsKZp8mZChi2bFlLK5Bzgs2NUzsNKJMtP6f7rLKgtM1o+SnI50oOUAN+qMTQ
9z+6vQtaswn7po/69Oc+d16fbWeSY9EOx5LMMLDnBKwFr5NkfA7fqVZHy9ASzH3YItAYa+qXVYNF
hOGO7CLewkwJkMIy4j3KdBI+2ORiVYW5Rri1aOdwh5dPjTOzBstfNy/PTF/XjCChnaSUlT+mnzNn
k/Wzy0PVgPFjaPQfn2gvnXTRceoIB+PSs+TMcm8UD69v7hh9sSyVT4h4CXSmDMFdGFO7b7/SfbOl
dnfVSnvZF4jKmsRzh7Pp9NAB8stTshDJRXGczhtK8HK78BeL3TeA8N+t6q8oghe1ID41joXT4LTN
Xalu0j5d65ZiniNsgrzJj2Gxs39Uy7VkAat/jiYLkuQ29OL9WINm+219pBZzyr01vIZqmpablxqA
ac29RRWWoa6ulTVQcNfq3xQTFUxzhCyz8VlTEAfCqzCYtl92sv9uU/9PBDzQyb3UebzUWGk3R+wq
RwamkE8lThV4ClQ/8As6tXb+9Txsrb4Ox2ubbmGR1XG9sDLeaEBBpbdL2/kGRjEHwJaK5KlitY+p
y533pLZrW26huWQvy/nQL/3V/FQ7f5hKt1ZntxFBmxpSzEgjZhZbD4JGP2eGjdJdxSbsPJnre1A5
6xGpT5mG9XXsyyDvfHECj3rlmvr4r9TYTd207SxX5XUccOjUD+eoyEvTjcdr6WJD0hK1NR++Lqi+
VFl+BrgLpaBda5sgTOwNXgyQziQ4KQ7vTNqZLwM4EpwcTpxCSR1FEGGw6PYEhAU0+RSW90rQ52KY
I6k9vkshjeWSNexYn8dZPGPMsKshHXdCQ29igYaAuQdWrom20116cZLXhqJB2gxXJvtdkaG5GcdZ
mJYzXcSx72HNRjtj/3cqGEeL4aNVEfVMSZQq/WkbPqbDGQP616CqDN88MkctHiLq9OMXRfMsQa7V
jrNGvRfet8ua3kaZ/t58HHikpVrlDBlb8LEIMVhrTHvpWyeTV8daDEfECXpof5vT6A7cHIpmZiA2
TJXTkL/SU6s52ktcKNYyOChVWeqq2ndpbudjwENgPPeJV0n+SOLx4u0KA2KaBPN0Xxri50609/Fk
0a7VZqwaZ6FhM68fp0x/7bOfRguxABim/ytuzSV7Oohr58Ya40G1GCGuUv8QkJYPu3pfrfF16uW3
DirPHG1E0+sAPt2aE2ddxVLZxaKGHd3UxM2YxxYsk8/tPNzViQMGvnJ90Ts/B5PWq8KRvle8dEbs
c/SorTJHZ27AdG51TJSFKaFXrRJ0SjSut8KUY6siknLwhLJ2rCy3paLw+nx7zZxc6KK+miLxSXrC
/LTavZYRUMEXpNvDiTHMp+Uh+nccvKS4Gh1y2K8xgXj1sxz0cDi1esLvbtyJrpB2Pe/A2JXf/YLR
YivfZshqR7+Ee7U8egRcm1v2UpyPwjllNbOEYEUYlPSF7JgiqiiE0kK/0wgmbs9gqOIcLFmZzzQy
z9tlTMtrV9rbUZyk1ec0t61tt4kmWDiAZuLYC8Sdae+3JHeXTRMYKIS3Fbue1Slhe7jYXy12Xf7g
pR5+lvw+83PFGsWqinBJEcbVH7UyXHkpO/lW0kBMjPp/k4MnA6X0rGdxZ53kRvTSgoNURq66tG5d
zM7mbSbLioEEMSZDvYVHkwXmZoWp4QnEYO0Z7hXJYQvnHftof4GHt3/t41davBvAg+4ywbjJxNOP
viBGMO5ja8CoyF5q5S1JJeb+/a1dCyLah9fjMG3d0B2hm+6qhGuOjyOMrcgU0oRy5Bfk6pbC4CgU
sp7vQjCOCRyYaOit+/OxJ5diWm+6lNxxIqnAVjdKFiUnMMo6VHWQdd5/RU/CTsiIAK4icS2i9bPK
j9cVQf83U8Z/Tk9acRFWyD/zJZlWGFz+7IsaFgZCsM9SQNq8vl85tZjPeiN1Z3wG9+3bGlgB1Hps
1TL7tulkqvnZXEGIUQADsTANfmoQnuarVf1OXytPhqi1JPCD59Gfx9a3JChS71U7BLISyG0apUuk
YTM0Lrz0VbRYLCAntjm/xTQ+SrseO1hVomzZjcmOYBvpGJmyt8M2a/5fWzvisTgNqml6wMyCxKk1
Lmp+d+ekFHfdlSfBVfvSy8KmVAJzV4PUHGwdCl2XWkE2/tQUULmBreT4WqZIgjfNy/BwkpjOVM2Z
MdEu6F2ljzGb3GFFMQyPUYlXs4kKuY20WY9T3l9L7r1l3K5dq97WVb8P3jCMnAPYbU+7fTKVkyB8
5qaPReuUXIYDcmLtHcpbgzq+1fsok4Wwq+F9zFUorgBHchHormEO7nLAmWsxER2NqMuVmEEEjzSs
rexhXO+WgtrQni1ouvIWdwDiVv8udx2P+0Sj/jqVM3RA8FJbyYQ3TRWdstedvjqu7Zbfdum3OimU
eeve3oRhu4u21ku3qoXezq98WvY5fUYOPDuqY+Z9WW1Tez8yZJD6LwGLU3W5KGp6K5xx/06x1QDG
g+r7fXRu9iLjVcSV1WlbbxZQV+nm8oVmhCXOh9RMoTLwyhoDQy3JSic1xW//JRUA86DnId4CBl0q
b/spC/YuUk9xR9hAj6CMQBUd7Q4fMAGnrudjINA7naAaooA7VU5jOceGAR3WkRZhIfgeVjxUeS3F
rX5NuvR6DIsvQUFqZDbzO5vBAqEZwaJc0bvKUFSRZ1wP+E0asmcM3CYsG4qowr73WLB2ZygwVy7K
sEeLp2ywt0p3hK3nzE//aPGiG3/WHbMrwfAOa6cK196U666J8USJ4J+hmyxs6iUGYvOoh2uexct5
lNS4G+Rzb8KIbU/qVrmV4mqW6Fsq2QgJltEG4B6IXqO7R0KkPduhg0UafqaKamdm4jbL/lhpSDSl
CIZSveDgoCxo1qfjLhGgJdwTCxpKAldJnrxRQd8LYjQ1XqEge89SL9VUpLCwW4FwB4qijtqz/jxZ
sKhp3AbWs+nsdCnz/cv6dqj3hSbOFfsrf5Yq2EnWfl6s5hjw4w41PcdPkjMS8se1tsKcSgregkUF
BsSwUXoFspNQDnTdFijULyFbAkWrr42pXEa1uOwxzpvnDi7tZjZ2O2/RqG3hcql6wz+K1A/DhrdP
NBJnZGZkr76g9EtqD1DRE4+UFFt8vU3RH3XDF+QqMGkqsZJTfaJ3a/a5yY8ZEDitO/wh7czYHdzr
OymWEu3cqfpl0k3M3vC54qKPVX+ntb9veGaBCqjVdVCqqyi/p27JHljD0nzlW4l2/6armm9gMtFn
nn64e+1yelqabDeWGfVdEhLlO1HpyZBIoFYk+bVp6GgSN791KKJW27DaaFrMSF6HWK5lV1dxrAWt
kpRLn5IEK9VXRa6vWv8xIYQi/+/BGv3W466X3vd5eE/h565GE5SLl+nuOpxNjHbsbi+w2qGrnUP6
QIm9W2XderhCOkdyhaMbd9syMIca74WE032GXwhAoy57yd54BoekySFZqIqzpKlLiz8o9rJei3Xx
LY2OdLhmlox9omZL56QG61pGB88zR6Acm/JOM54qTrcFvNmHtpxeYa+HEiYWIExTCjI1C24R1kRn
S7SzeeuVabyXejhO7Gm+xUI4g4YK6uLO+rmtzyZhHZYJIM2hLZ1bGesBnQNYsOvuqwI1YndL/yEG
qgKUxNBxUADotJjCDhredWcdW1GDxC1cpyoUDHrdMigFLAAOyJl1rB5l1O55uO8CFYCV0hQ8R6td
d7TyG+8haLa/VQsniHIM1FbzikeCc2ZJbnaBy+dQnVWxOItScd4zaOGIWi2m6/mrFS+rrPlDtvrS
0ROALtDqQ6x6xWrEVfPa3ebUNQi3G3X0DBs+R+P52GxLrC5pWTHCSmelT+MG/cxOUO4w8L4zDrOY
avugN/vQrPpoSes4WSt3n5F/zIJTH2CQkP861dlUnsb51ZyhdeF1lWebJ3UCeFBg8qL3U+vCczCd
fSRShkyG9DKlCaPS5A8qICuNo9QStt6c6obN/nRfr4Mxc1iA3tS5szNaco9Lk33liebB5m3DkeCl
UCOdl74G7RtYAGVYDg/TEuJTVKTjxWTl9GzR5mZ55OX22p1r7X0D0ZpY2tdWoGE0DTwq4SA0iSZD
L4G2fXEf6+raOEaixPuE16Szv3Y8lsNmOGYCQ63E6fMw7ly0IGWH1WN/OZu4PyLUYjc6WCAmVXWt
tOq8y3+qiSWYhFKGI3w0V1/HZnLJfSa/uOhdHb02cVeycVYN8lXTS6219j7Lbsu5KP1SRwTOl9rE
3li6FpTNCSPJJp3shBdkq1NnL3+oaMQV1rb7fS3La6PTavF8akXqCNTyZHrt7qoPXlBLf2bBdHo2
/E5uoUbJZlfH2ArSIlWR2ipiUsA7fCxaNJt9lFpKuC5VKDm1sJ2Xjo4Tlu/Tum5bwnbVIxVedWni
r9we18KR/e1ANlOiEW3ks0Tyey1NF7XbLmq7Xfp9uqR2h+hLVohjnJiaAGfVg6xvGLKnHZZoETXo
4IWRG1rCPNwf9XGc9hHasOyedpylZLDUqKL/KEvE5rrwNRMpMlm8Q8TOy3iMCuzz5NZO1QDz0RzT
tbxz/AO4xWjbS6mpF0bIqzLAwcJSqhTpfZBu9HaT9I5FJvnWAg4pLuCijA+yktK0w8JxwGFS0cbQ
Cb/vxRaA5+b5UwXtSPTrLtpW/g8UTC0xFdiHIOOhKrox1JnflanC1um+u9pcBCKxMXWZfwid8a4K
y3t+aG9F6ylrdTPG/VGCVx7rhQKxC2ZsYmIpn8UDYhWZQ40ACliDyjSOWQu37qEmCaj0L00d3FTS
bBk5ril4h6MLWBupcUux3fpbgyICjzU2FjAiRt5Aq78VXZQaj13YAZUJ6AM1vmRYgiUwMXKv4Msr
tIM5ld+E+rc8uiIL1VnGbY1YliWqaKMmji+pbs88ZGumXPVmv5XuwiaciV4+mnAV+1ComeS4xNsq
uqspM8HCk6vlkzyUnrX3noG/VFnfj00ElIdw+QzTtHyjI1jcuo976+vy6qu17NfgGV33a8rCudGj
afdqy7U2xTetDg7tFGVdG+3Zj0X8MgHqd0Ju5iN5ERVeQlwXJVpgGISiPRZVMDKe7R3XoPK3efVO
cvY7sQp3Htizj5pjsAlgoLAUPAzfnp12PRreDoZa0R/l8D+1w1GzPug4ZCi62I4N77Nhvilr8d4s
xTv9G15xnrovGE6xt5U5GNPZT8S/E7lX5EpRvgRGKsMc7Z7Oa8mWV6XDdrja3mtEfvXxKi7HB736
KcHAyWxVp5boM9La50s6B58I89wkbGYpUo8m7jc1NspLinlejlN030DT1HESYooRhluFr5KiwaJF
e3Q8ERCGGJMhhu2hhPmWRnLoiNS0RvyHb1GVR6CjUhOvSX6m0T2X4F0tFMnt+Fi3EVLUz9moI20N
doEECYkFuphgiWtSQu1SVa7Fbl2VcDHHsMBctmOf1mGwr/YVPZoVlDX75cZpyiUw6zxQTvW4RVTb
0BDSULX6YLmsS3hkcHxYRBRz5euG6q3ojtcJb8bUXybLb3WM/76VZ9kW5kjF2K7r9Ljm62tlNFHn
ijBzDGxRa1p0VTtObb3T8MfjawXDmpNoazs+DfK2r4pdZkK2XPm0GpIzYshf9kIJdb5itmNtAX2C
iyJClp6zAKw/yIYZLCq3LRb4VeHV5uDNPYud1XQGFvNP7sB9gH9QPal0c9Rs/O3xFQjk7QCrN6Bt
81fE/EeCOeQA5x4pWNeOQcdrZzQOU/Gje3SIEX41aPHGw5UHu95fm4PtzGKGWyOHQraGJcTkdEMn
ZGc7DLZUdNkrun0VT6KBa2/qduwYWNI5Gc9BhmZLzDyrxSAYNjBMJ01G68oqe/FK/JmxOJuGk4Rh
mb5NjtmQgcrKYa3fsvpGxxmpUa04WqsHlsYkLMT1RHSGokRLxSkNp3G1ceM7N+l6NiQyHERCXc01
no9Xk5Iy9egTdWy3UiOggmZD1B74N9jSczui4OD+e/mZNHed2HjOW4Cde2H016LrzhZ+rqDLJfBH
sKSboz19hkT2zEg9phxr/KLzhYKxHjHVUnjNam+ndSwuxlpfxVG4ttlyO079KEbSjLVRyyidKrdn
EfpddxqApnKT6+UmnVJxvjRWhoXt7+Xgi1petUgQDOCzxwnzeMIJrFEKS0phj8nlDPbQSpu7N6K/
i8/UwKtqYLt8NN5ezi/ve1JcCoNb8IM2nNc/CyTwUTFc4a1QLLfhX5t+pLgBpRY9i1CH2ng4qXbS
NGASaDuVgnWHrNsiTa8cVwvuO4fkFWgwdskZBNGbKkfP+7OxJZcZ8ZjwdhTf21mhogw0n6uIWyHO
osMM7vgTZ0zJtJv5aZiHfP0mLqH2aw9Gjrqh4MTGW3XMQ6PjdkhUzIAFmpDw/kz4oA3fBcT04VLU
n7oMFfyUa8LVrOQLzY3Crmgc0NrAYms21gjSVWBIa4W35zKktBPVB62r2y9FvxyZScigKynpQ6b5
lgsq/v5RWpanqKIn+p3ZAXCNfpe+7mmsQ1jJMei3NfY7uFJaeR+WQ3EqZ1Z+zjqhqDhJqatlII6T
jF1eKKhYsrW7vyByalHFIFdgUtcMgKePzVseoIxjBs1LPx3NHuTznT9S/12s0r3VW1tEI7Vby3Wj
x1WWMxrkQnwM6vKKFK6RwEbncNzEsPrFrvcNt+Bxw4FXfKouiCxOMF4GY9P6/VEBaGgjFACTKerv
ZV+8zajjbewAxWBdFi1u4RoW8ps3sxuzWH3mZjR5A7tRDWvnsTc83azo6zGPk5nfp3O2XHttfJXh
v+3lWe74P0AsquBQJiom41r9x2Urm/VaZ4TkOpLMNIMvb7sZ966xbnkrXg1hvPSZFbdIS5OVvf4C
6uUpFdUF9oYtbUVQ9oLfCtdS/1uYevCszXleBfTkdQMn05HrEy3Ps2dgETuypa3pcxUgYwqmkxuK
nZG1VACTmeJfzLqJ7GLI3Z0W7D3r2QX1ZL1Buz9Q6Je42i2iLdQmfTwiKPvEMUO4VOFNSiTDRFFM
1iAD9EiLpDV8BnbNT646kw4pKkICAzARovQmpQbyATEmZKZNzgnbkLZHia0P8dFFmdD4qabYjURr
98I679bOWAqtngxSsyuOzkZjk40TSz2dL7KUuptBuKfvE7cRwoHgLswNOzdxAR6Vp8VNgFGWesMm
/XRK+h8qsNr8e55MGrwlMJRwW34bNQzDXjnryQtMnBduRV3wUJwOMbvhVggWgv9XOl2kJj9LyeQV
4y3FjNZ6SmPGsMfR11DG2HiWh6qmx7YlcuY3u+9EYiopnHSnosmcIxOIS9e/1qD+rZ9NPNn044cs
Ez2NPIhlTjNcLM9Al9fMsaK8rWMbjgNvuKUEqtYHCbK5JLQ6kHmLhaIU6Ivgj8XOj3zvZWjlMKn3
+XVkpHguTBTC4oJ68draNZUsZuECjIVGsm7ccs9cQdMccUTkwNMwyoWDyyefEU+Y6VybaJTrnGS3
3jZX+nHu+cE917m9hiU6BclYz5UgmxLNNrHH3FBlZXK8r0k074RTwzuntlhZLFdGWIHZRwc7IuAe
qWQMMNPQXOSgSlnejwwIucc2ZFcQLQG6tNCI0fzOWbTuAnbOnFvm7Ksjlhk7pD4aoDGBTYGvGzm6
gl0m9xW/0RZcXwHX19JgV9HV5wAsFWevDvNnvPaLctfH5VakZcjPF1OI6LPl0WCxN4SAWZX1daeR
EkGFZMt4LMYNFOekde7BRL4dp63dCClHQC3d9RkmZIEi9mOhMFe16h09YCtWkoBwSjd5IkvrZJDh
qvWBsjpdoThbiQkvqstqeoKAUMCK09oZXuZYKotuUGctL7wNNkrSdt6UthyI8C2ajoMjBF+lYJ7M
DNNLUqszmImI3PG8h+JTP42fu7gVBzoorrnwqxUEtxyePKvalXFyNl+0DgNGQbmqq3Ux6/QiQUXC
0xbkyjPdjMmj4dS17piXP+qmuc8b1uKKAWvtOLPJPS2HFq6CyKk/QSoVxt6ZXxvG+CoRmFkxBO8Y
i3TUg2Pp7ewd3jVOi1yovfU4sFXHKwuaovYtoxLUGVOnz+RYTzK7nrKSPQVDE+ZwS8ujbvwjmdml
Oo4zfGj9RaogyrNLYYV8klfW4scJf1V5Hb1K41rBJ1HlzS067Oqw+dW73RkA/bcLW4Zq9GUpo8NP
wykTwhExWafaBoui5ZzCqCjmn0eeXUp25LLlPleMm8pnZiQZiOfR6dRFPiObFgQq1kQDq0Y57Jxr
2gFZY20t564wx7iiezuiPD5fLeOYBE+9hC4EKpND6mTDqBdxc1yr9AirVgur0c03w26UN9FiJbnS
/BR5sC6mny6eXAmvGWwZcEENzMX8gqcyi8g2k3dZuKZDFtFVh1XxP57Oa7dxLNq2X0SAObxKzFSy
bMuueiEqdDHnzK8/gwf33AcD3Y3qsi1Re68w5pyIMCX+hwxEWXo3xAwQWOVF3HzETKzljJYIC/Zf
I7IfHZ+H5m+BdqY3Dh0QXj1YSRgxW+YC5cwsObHVO0xcHJ4EG+6Mz2hMfC01nz1Wj5JrWTRovcpH
o30K8Bcr+0VRVs/SlVvJnrkJCgsrhPKuN7UjrZOTVWg/TMFRGSqZ5cdkLtzmODDLv7eWrRSxIiuo
aRp2sM5DisiKHUAZrx9bcY+Z5kkDijAJYIu/hupDmND9bh8c+6w4d2277uJ806UNaXx7VOudfN4S
5oYDs8hFsMWYo47hXJ2zGmQzS2TKAEpbhhuMj7Zm/tRrXt0DJDFiTyk2ui3KN/m5Zu1VUsKEwkjA
tgEyhSlPN9dXeM+IoYRBk5WJN+3I6d4ssqbT03kt2peagumrl0rSPpRieU8mUmSPsMeK9bAcVfXP
Ie6iwhgZ+C+OshN/qlufZfU1I/LPcHlm/N+wDTe4N1Wa/bSQ/9HPD2buz/ynwQq4HE/yxCrWghDT
uxkX8WhhXGB5eo7bhKmxJFpAkmfmAOo1b/9rURxAMGFFAIK52Hqc+Iawv3eG+JFp8+falo9OfOAS
L4odLt0XmdGjZaVXayYla1tDcWDbLocpgtBFwS2L9t22SDWRe3+J6Z9yoInUunVs9BOlD4R4DIXW
H+fp0rUzhFvr1HRrRQebW6GdgdLWtPguV8DwBrbEwmtkvG4AAVLp56PXch7WsXwXEt68lZCWQrPX
BaNjYPURXQFTIYmUmFqyztmgv1qZFLHisGUYPnUx9bspPuPGk1nXfDcueWVFpSiHOlddtyOlMYEl
iICZdZxI9cYfZvxboSNE8zEM5tNA0ZvkDddV9epJ9pEqZ5Q/VMJkROWsss+eBGpgPHKW5i7V010s
l3t5bK6v4Da+MGgRxGcEjBRNFWMGln8FwL85Xcz2Q8CUxfwUEPUVqD1pTEe2wuBHFEPKptoUFdds
w6KwQ9mXXgsk54tZfQK94INB3jEJEDJ2+YpnWsw/dIQzkuyZGb7hBiaq/SvjtNDj1uuVMJ9MPK5p
+Zshok2mzkqPiXJeXyccKeYF00gmyyw2TlovOdnKmiQrL6Jdz4vLtIwROc50VIWqWpyL5NEKAwoT
inTKgCr7XTOefUqZEQir6sfqbLfsnNc+9bpHYuYucwEWWdRkFd7MsBb4yDt1T9/a5J6IO++ahaOX
mo+KkYkajbsX/14a3gRFDYQebAcWTtLKoH5LSvS2Q0U4znXRZ9ZwuMfraJyAdy2rd6FRHJ1oJsZW
pavQQ+WTgK/NF8SwS5FJMgNUVYKbNM9izTOXfBgJYErMd+573pPfWpK+WVLOypYEvy6O2H6IZX1V
awbwtXiJSVWwaE24WxrRcmPsAOIqxBA/UNiqJvrkd7npNQxLJ0FicOwwYFbIxntkCOtzyzkyS0A1
t12MZlUIu/lb+Nca+nUoDmt+hQghstZyRN+eLuCSmgba/FMySYCf8bwrgQD73VlM6Zwa7qJYzCBJ
qD2o3JYzVSeKeUHWi8BJYGWHgHod/Q3z44xiqFLY7TECWkSMDWIjFFkN9qwrkkAVWbXh4bK/DhyO
8IM7vvKPrZne8v5Tje/HIqKQWVei0RNrek7tvyHQ2DVQILJyx3FbXL1dz72CUfigduymLKcf//ah
xS9vsR+LPVWt/Cxe/JFeLWdboiInlUF46w1tLFo+WDbO77hhnUJDzFa6YhgqKyIJIJRwMJ70GmrF
JpC/JzfeSSixd/7mFesdfvWbAAkyX4QsYVKNz9JuhhS8eFPwQ4HvsqAziRzKfOqXoXb/r/IvGo4d
k8ETjIjKqV9tll1qmx/HxC1t2A0DddAhiyOCt2Lxy+W5A68mRefRY44aGInC/WR8LZndr20wrKkr
TmgHmfivfTiWVTTmiMlP5oY9urxfZniUuj8X2W/DRL20MWwR7Flrgkk+t4II9MfCUSQtilFZy+CL
zWceruMWyl8gtDy4rhztk/QU5+Zd7aR3QC/CU2I3pYGurzAtpwo4qJall2l+SPOPfl85o7KPVk/f
152lTTmxGmGka0Cebe+yKb2Jz6ZRqat18jeAQxELjX0X1Cn5x8pzUnWSudcgQ/Mrx4kzVxOZOFWQ
izORAKBriewXXePP81tNKGwiLV6vZ17xpRAAXPURIx5LI+RojAo+LQAIJzTXw0BuAJbXi8g4ifpV
IlNnwELJoLxfs4DyVkOGi05AFXJPR9fbKWEZ1xfxrerNaCoRJQno0GMRAiy+NYbdth+1bH3ICN5r
vCUlj4JW6/3A1vc8bNOWYTBp7cicjJ0y04lj3V8YLknfhokirEK+w1dSL571p5LBx6dnYmHjTefP
VV4vqbMz/coKDPQXg1HUYmtbDlQGi/pXWYw3ubIe05rZukiAyg9RvKOwkYT7yocw1TRfSAZ//qj/
svSzRdmMuq3zi6oFocLodkTtNV/F8rsGsolxi9/EU2Vldgn3FbOaXOTsZmkNMOF3qeMvcCoM5DbM
5zVsFkQv1lCf6YFaW1CmCNxLYDg26kEMJi/ur+rY/Tf4QEw/Y4u4m5Ma7ZTWC8ChJTbBQixQrN7z
ZnkkefZW1p0j8HGtZ6RcXe5RODNCo15cKIpuiFEg+lm00YboD50yKo4J1dn8VcB3whuSxFtElZwW
0k0Vt9Y3tz8SGuraPeaTlaIi8dkcQQNxZYygaKqdt7ClpFqSOGWS3r1CfzQZXiUwArL6opRRqdrQ
+/8r+GC3wjtShK4v33FeSOQLp+5ezbYs27uivi/qRWv/ybs7d6RLbndypu4zj86vpGSqB4JS5c+S
HyljagrVTVEsNOSo0J0xw9mFG118bHyYc/nOxj4zkQGwPMFyYoAknaW3cU/sevitT2DnV7PQyKMq
r2s3MIPbrwO6goEiKmGkt3bQr7tqa7p5Gl8Mh9xS9MGTAgX+oFJYIbB3Rchdxte6iq9UB3MswasF
Qtc+xmm86H2wz9NZJeiim4myrFTfYBaoKtgIiLdsn26VnIMPnPi3RZg8cxq8za4N3LKFexnToejd
VRY3UB05YrIUmpsWwBud5lZmNX+SrsVxCcqOytcS904tIvCxvH2EQ9HQECiiy1m0HaDd7tebzrRF
vWJ7pKKZ4o02VjJt+L4EgHhHl47X+WL6hoFLQnOaBOq+JoW6wyuj6z0WEu5B+WcN4jwmpWqf+lVb
2jnvuCyNV6GfGWqCJRvKfJNMk5reuAoyyS/Vc0uYfK3Ku7IWH3HWf6AGkcgEy+DtlyOZxEsRkzKS
UZUxaGvDr5XOZ17q6VLmCS2GAoWby3eLuHt556hZg9IZ4YqsmjSJVAwh3cAZ97Nsz4wvdHfgR5MV
zB8TjHCgEjbuMZ17TGK3I0ICzNVjIddoZsudrASGKeq521/jTyKI0A3J9K0L529cRSxZc8VLkcBJ
2ZX7QiQ2xFAZ8O4I9NlwEXP36J/TjpEj74BIhy7tHCrJfUWxILHzPhQLTU2LBeVQgiQuaeq2QuMa
YNrAT+lkOAxJvJL9YfXeqSOcrRQu6ysmuSOHWq3jy3Av4j81ZkXEnXixYOuC3SvUoXMk5/l1wUKt
ZeWQEcIEehylO4DLvtiKfp5F9JaY9xAil6DjrbZnU3y2DdtYJX8K9fg2rJkns4tAwxVXdzj227Rp
l9yaoyJj+FC5mVHYaRVlTNXGfvNiRrntd9scJBbzz2qLtLa9TCytGPzSw+7/wQLIKMOAlcD0UUE0
o2QvZL4WQ/m+6PnzwBWKVQ76hCT5HzPbu1i1XNLHwDuflSRda1wJ2RysWPDvPWueprUrzshp1y4b
EB0EEDyDUr1YsHe53fKWlxieEOiWGLnfMrvTrQW4aiiNR6UI96FN7/DXEQxlvLuq0rHrAtE91gDM
N03RVioz6of5KkglIoiwBBURIRQ0uq5cR8FI2s/JgCKeoIjbNg9Vks8SXvIagVZHxmLNRHBZ16ib
o3T4U+CM0kRDp3xvSfHN/BbVp3FRwZqG5HfNSFfM1LvGSFctZ097aclHPAZVitGIWjpNddli1c2z
xV3b3Ft0BlxUQ23mJ38Bfg4F0NHbakYeIhkkimgOdE4BUJEiXq+tOF5IsHFUUPBqF4LKYN+LxqGh
PePq6mT0JRAKHVO5vCzIoHkbmVpTKHi9yd7YYk+I2WlfZnbFHUQjvL31qoK4yaLSR/IEs8nGdwXE
jIz8b21GCU2DlEpB0TLECI4PxjbLDmdZ2vRe1ZIsKYAtq4SdWDj+crJnVepbu+41+VMZTHdj7dV9
JBVuXNWXFe68pm20TE1ogt+SdVcZXbDpByHV+CKD1BltiFqMvB96yTWpFkwXjx3bf2AF0N5Ipba4
8LK/krVFFg9tZSphzXpGpuEVuv96i9gBHIy6fPATS/agAvI4KCHlJTWx80H1dWXyUQq3k73rLHVN
JJg9/c5f1egvmkakuSGGiShT/J6YTFsF8xIM6nKWKY4hDpSGmKYZBlMSVMF2Ri1sVBvlMbmdkI2b
TtGKPrCHjN4Vg4VaFqVhSl1gLTgNZel1nnDv+YqVjE0BiiqDN4Oo5ZhVwvJP5LzsgJyW5V83Ahsl
sBPSo5YYMTGcZJWgJCis0rfOUkFZOzwlLiIjkT3fIaWmMBnKsEMxRlUsPXaTt50BciLdlHIJZ6LU
DGDFRFk9Si5aS6x/iPIRfrciKCk9V2HFTpouLrWxovdRZxDhqW9XygyLKWbXIyxtkV60RAUivih5
dOP0V814opau1YfalO9juz1XOld0njvVFfqc+9gdj213VQQzQtQBiaPTj8o7dRSJWQk4q6piOUM8
ck5/iycIB6T61V+PyQmstyI1QaZKvKSMc9OTpJp3wIXG+KnrQO1ZBhMnn1o9/kT2m/NSVxsKQqWK
ZLmKuODjRA+T9S9VVD9qbsxWCy7qhLKLYmpipVXMtzm5q8fUGWRiHMVgXUHjf6paIGHJyLx+Ujgk
LsOEbaRsdzy84/wzoSO14Ng341qUPxYuFgt2qu82pAjmuZD+9DsHicgsJwRG8K01cRv0hTX72ZWb
KN+1c5uxgTbw09D9tPwrdeqDgvcZz9K7pOgfE2KqRqEJ1QRnOBCDTw31nrLM2IaSLG/kOMM0lzRK
RBwGOFcRq4IvMM2STcDBaJGEizLttyIZbPHjQGQ2fBpQIxCTy1UFb1Yi9tXBYQYQh/HnykoyFv+g
YIyA1Fkbr+UWCaTab3zGMViSrAvFdDG89bX4lhJklo0QEoQZVOojq6e3I9mqkWyRmU7WjdcyRV/K
B0+DTubmo/5W/VoWPU0SPcF6FQy797j2NO2RadwLi4EKvIxAQyQASh1Mcf1bgZYKufjWNwbbsu3a
9fJbppEVs86nnG0AqISju0RxImmFADsIqaO62vMlzOFCJQyMyu1exejrJjlgxjbD4hgUtlMgsQux
KG0z7nFhR3zR2zsXfa7gFESLGncETS6rz6HFBBRWF08i+VXE1kvmZzfThYxGO23jK8GMDKRiVLnA
4X0INJFK9ElM+5T+b8ZZVBJbqWqvbRqIzsa89VnJTJSzt0XT7A3WbSfBTdZif9LU4MDf+o4XgQ7i
UeUumPN5Ev/M2XtLsYVApMrRth/qTMYBMu+iAc1eeAtYg1grNlo8zhBQpy99Gr4zU/juGKqlk/rd
q1+LpT3YqzzjJqzn+FOpaUHQLwsL9KcJjM1jnX1wb302SC/7ezbgyttm79pIugpdR20iTN3Tr6bW
voqt/l6+zCX2ZdQFQv4Q15VNUSRI1L5zWOiWS0aj17g9S1wzx+FFUdxh105hfhI/kNwcthc0PcRR
1hKzI91mPgv3hCwE40nEXjqBYsDaJrpiCVUYjfKp5JMybVFdfU0Tw8X93ZJau2A+v00E81FGbP2b
uSyBUA6BmLAPXZE+TniHx9QK2DrVK24fxuhJDumt/i4zHVDxYa3Znic7Yc1p7Gek3EM46iaSlATV
7Bi7O+uBirSqAzEyJZeFsDWubPY1Uq7/M9fKHuVA4qzsdWzC2ZGMiBGa45Ny7YA3VDDXfVzeIFoZ
qHoo6aaW01mug/kkyT6b85jYWhRfmfr472HQSQ+iRlb7o9R1e7vHmSMGOe5j2hs9Cc9zn+IVaRZI
6aQ5THH4oohBfp8tX10P9wx7NbjSYNrKUEA2ja+0m77Sm5HhtDhbdmGQjN7mFw26bJqyz0lePgxJ
fc81/UlM7qk2Nh/Cv9nDFfpjZ+fazKSeil4HNZBU9RunxAPQOy6mSJPK20F4Q62npBDK5HVz9jT1
z5Ghw9maJKf40eKPsMzfQ/HLaiW3HvZQmYZggRPucTBfDr0krcqs4U4ghu2Awc9s2DpSemnLSU5e
r6nC1hA2dU8C4cDwJk9hpxtLPQoFZiYYX+AVVW8LOXznkktKGv1M1Lzlh7yAA8+C0+dMU7HB0lIc
rITZkzaBd3b0U8nykb4Ky+iNWAAygO4mig+LA4ilVTncGSY90hW2QvpR0BEvGZqm9jTPymUfmF/U
jTvzIi7oAs3uJjb1bSo2du1Mdo3irg/WLZeoHxLGuuy3BM4unNWUtAW3rG8gZTatz9lY92vNfkvH
DZxFEEVRhSVRwWoAStpH+mIq3HuwcKV8zYbkCq526R5LrJNwCStlktBcOgbH1bHrHqlruqZEsDA5
JKgv4lvNlp6OzpaF8rPu1peZdUjR+NBDZaVQWRh01kR55QrXdvGo0NaN1L+Y88QrD202O8CeDopA
AcAb8ReI46muAakl1mY4bGgfbKWKZ+4XWxxZshl2oosXOfKcFgd0/SD+Fpr6+CKnMSYWDTNOFDHY
f3bmNRGYjOCzI2G2VrdBkW/v/YhFKtl1W/Gqc9CvFYsdc7jNwm0y82cDIqfXyCfYuMqRRt2YbyZV
TuMqwrs4mYE1toHain4y0Acy84HmZ5svjoG5CH5+UC/pgOqerZ/kc7ylpN0DK1OLLybFZP6c5BIN
YM6gkVRoX+U+UWOeVKLhcHpEwJWSjiqQhtk7VLGMByqnV75FFPf/Kz1978imig8ugTKmW4JCw1Aj
RbgerYZ+iZP6OjsSkL5mZnc9Te8GaP++GDdFx1wV5GMp2Uye2ZlENTJI0ogYW0r6iLok9aac17Uj
Gkg8V3zrA2vvmUgav9KVvR4jgRaru95w57cFjNsiVApfPn3pX5p4t6bprpxLSO0UUhsM2m8oFGKc
P2updecWI6z290imJHj8jHHQjggjJqJNL24lEqLRq5AfljD8BRr2fFQ8rRY8WAJ/3gc/Rp+3a9BA
V7lpPVX5VYzqRSg5ZGHx+5qENxRhZivh6835zz1vVoXHb+4xIU6YnfFWYGfB9bu7moIQTPmtyQyd
GVPtnz1SKbmRH8akvhlLoC8LTA5ihP3e74pvRpke9Mh4uueBjG+sHrCI50c9dF7MCbBy6SKpfaIX
m9rcX0f0PDCqKSMzAVh5wqqiE9UAyw1yoYsQh0waIdFi+5DM13bur3lcYzwBzN5yNMEwFoKXLy0U
OEcAbhUW43VGtcL8wyLaVpmLR2rgJVYywk71R5HEDzOlLBefEtHnfffZy+4+ITrmouUbzYVIjWc+
YLzcwexZcaNjAfFU/QHsEaE5FiX4JdxDwABHbvAgSPvnwgQdaBWvnqkSwWxkFvHLUUQ6KQeAXH1a
/WM6drBH2k5VCj4Gk8R40uEFQL1BJnWBzFc7VGgZ0DM8qOD5HLukhkvn2wrx0Cmyp9NxbkDn2Q8D
1UEpFO7E4ljocMBpqjNzswG1FY+pnU3BcZvPb2wqMY//SrU3kGQy5t0lwzpf/RhF+Sk5bbtjiKph
QUVIr5EAOxe+oJkIBADOBzHQD4L+bYLTTtOvMzN2U8LgVUBsXkjXNY+vWl/e9Kq+LbY1mqGGlx/a
yhyock3ZNF+Axv7lz/W1sNHpc4RfdKyyhY3tEMxQIfCDfg9dtCqYLFKEiDv2ZVht0y+xeDBy5WKm
2k3o1cc6ElvBgoKLOME4bG/+vzjIJ9IRnLTBU8ZAJyR0U6BbCK+LkyoRNXvKWwJTczFI7KEsAlXo
L822sp/Ft6pA9G1cN4TYIwpdeZLfyreN0YmoAMSriXeoX3VF9RKkbSqFNFLUTVkveZleYbqus6pd
sSFZxe+1pY4mJBc0lLHG+KvgAmlyEb1kMPdoD7ENOqpOiKFFIvVWzAMnNv4cvV+NfQcr0ikL0+Wp
AAAYw6v6USs8qB61s0kPP2rlLRbWy6jPt7UXPM2STiMXhw6NdWt591VsV1o8+ae3XdWe8fYX3y8D
sxL0sWSipl2gK1sg7zRvqcVxm4a0X3aaoAadDwD9sbVhLJIaoIlnAU9Kxv71TsukFl51MQR2Q7N8
1qS3CfsmQ+Gg+Iozli05UTF97YnWdlKm7k5sXapmkdiT/ZDG4abB/DZYbWgRwofBMC9a0bHeFiPk
u6myY7MyXhpGwZV8mRWs15jzcRYw8YFjEPp/m3GXcZqc5yGcPTZ0jCb9CrlGzRQUWfZpBbql+HBM
V6iPo3hAZgcOqKahvv1Xc1UQ+iyUL8qXXBSBA8pz0eK4yXysrfB8OWRkmIZPkaWLkI44aMDFdwVW
gHSHHBk6uN6aozfOUIWy9WybiSn3hwKcuyfJRcEEeCqAwjEaM7JoHLVQZ1sh1D1OB3BxjDsqfmtL
OGsJtsgZ03CsWC6VHCNbZosAvUkhske69buaNEbl7Pq4A7Qj1vosHxu+v5pJhTVRJEkcGp3qdgmQ
DTCfNs1+6ahCZqvbq2KtTB+ry1z7GS+4mEeNKrma9tUtic/OTzYYVmelN0p+oTtFGlmHjsG8SIMc
HRLOmJuTHxRK+dgF7Oa3xG7g/9YJObgzPzdmPs6i1c4KKpdiZVDPf3IT1/VY8ZpgLsNS0+7Wzoqg
K98FAf0EwFKvpI9l4r4GBVKVJZjIbYoGMz1ZUrBqOs8wv12v/i+atYh/64Z3lLFoIkddrEdoqyJ5
T3Hrdtd/s6YEgqoHiq4EyUQbYG72xguvj32oVbY2PfeFedy2eq06ejMeMDOSMMoSk62EpOrXhMpM
zn8JqCxbQjO0DG9ZXGkL/d6auCZY+i0rLBagE9nn31XVIVa0wgHjnYI7xoLLZDtH2k48O2Zz18jJ
7O112K+Tql4b5inUriWQM7YrOdB2V0/XfS4ZXiqXWPtvLpDCKGKYC22IhvC04RQh9G1AZ0nRyEC9
t7yRgOVmCXvEbSyYm0zEKGg4j7/6zbQFZfS2Hih2i9T4k/uGbhfD2UP+zgwdg5qUQ4J2euVAJUk2
w0pBvKRzbBeS+czi5J3X4tn14pNDM5EmSsHUaXk0RwbQ581up0v/K8emepF8mY5s6wWems1X29Yf
sBPqsdyX32Zt81hheSK/fIa1wggUi263hbbIqkhXxbDj/NIljEYaw0cOcGYIUpx0KEfxY9ZNLxV1
v8d/3IL4Kpna7MIU5dk/cQIdRGewY4sg+pqR+kNP2IlC9gOmZltm2ezg0XqaKXG/ziI+j2BugVAY
I97Oe+FJnMNa8r7sr4PsU8ChZKam8mUSFtib5paHPX94h2uZGN2RJP/c15Y6usemJ1uTq4GZxPpz
YYeBUSGuRC2oBEMeFjSHwG70zC/4Dfw9Nm9FaJceYA2C1I4goOK1r0B00nbNf7YYCmMRtDV3ZdWf
ox4/51FGXZXaW2G4jfSI+xxIsL0YLA6+MoxWaDAHRQ+3umAiOgJhHsaL5IeP4AqZHLU5c5j4tPTa
K6XY1v5Refai7qVcmClD0VbqfKHDRxSRqFoSybkvbjdjWkXWihwuORro/m0dDx4Gxy3duMd77uA1
hIDrsERJuBUIqgSjrKeY53ZHL3qfMMke8JzJTPRYS++UEy+FQgs3PC3L9Fo6Mq6GHA+yRE5OPVaU
wkz+GaZ8Zv0j3lSXWHVXNunI99wzPCZ4poYAtMIIUu4cAx/GWELSHd84HED5o0GsnRQ4bGVszD/2
BuHsfHo0Yb72A1pAhuqNIF2W3ZXiIVzk5p6p2q3t/8Yo9TEPH78NeJNmNeHkaWofgpe1qI078bIa
IOBCFrGvb+fMMcr0oxjzj13p8CNC511s2OzCOazMIfTyWdflWwGEv/IhQOEh/dpkYCxOu0Prk3Pa
5SLOntJqF6zBzSmaUMpMM+1hMp/qUbRTyLSq2c7l/LNvnFro3TRvOfJ019JmDw2bhTNQCanbDs1t
Mmqc3DZnfiU09uf+15DnFGjrY7MnVGQqt+QU6+9T2jz7vX1o5+4xcefh2OBsO7Lt/VdHw6Mx3hxr
Un05tSe0JXU4MpZR2QqUjJ16rrc2o+wRTc/gIW1ZI8zZ5mPa4ZX1+jTS7J0/qsTifa6rd//f1i2R
UDdRNiERHNRwFfowNcxAntwmpevAkRknDehOvvoFU54Gc4eOuT/tA2wOdhrVcBZ7dhiFeDPm4Uqr
GqtXaS0Phs9KgU2yyOBLL9NoojRgDKy1t05TcI44c9yHRoZngMWQB8AnQ8ebS5Jv4kvW1/bOOkoe
wAH68y/Y1Ets1JFFTbAcAknzEA1nPekF6LcWGNKdYa5WbH5JL1Hg9GMhLeK8QwxR1d9dwWaZZX/c
Vjcjf6SLGrUxa6j2szJMGNg8Suqd52PB4Z9rl7wP4SWXetjMN57le9JMl0WAE608hE8FBiwp775V
3Dq5eqzdRac0pc3BCGcED0Lk7eqEFWjHJ4Flotm32GlfNyaACjKq4wBpSRKiVseQyaIvKXU2twV+
RFrpG2Phixm8cnwuGwHIFr+oDN1YNV6nrx7LiNFu1VNj4GInLr5GqsJMqTXSb0/7FOImRTlfBSZe
tCbgM/XGhOVSgVbNSDwl/ydTTWgKxfaCshAAlbYH4jdDKoOVHWdNyTYi+ZE3pCHR5U45+LrJrVVs
gcTxvtF5F2Dt8+rsP2FsAxwlI3Nj9QZv2x58v7piKMh6ibBLFFHGxGyOidnoV/QWRb6flqBXl1tW
5Vd6dmv7YVUgUnDt50ovvLlGzXeXOU3opfnBNXT4sjfVmrfuPxNmMhplR5GD3sm2gKly02OqUuzB
ure4rAlh/pIb08/GDXkkAZT6GhgSFmX7PQ4MAJkp/1NNpZcqKfp60zVV2ZX0BVa6dfP1Tz8AEsX0
6I5o8QNsKMpMXBCm3TGYJ/D8OUqXkfsRC7Ezb+fGQnk7UqgKrKuJN+ZDR5qMSHSQKr9mMNXiS17f
x5rWayMkfcKYra0fQtM+kjl/VJZy3ykPNuHXBj+YUT8aQk42FKsHkfpYVZAhxpGg43yZpuDKi9/j
1LPz6ZcAXlmSIz2YutmtV6i/YyoEAVKx7p6VgtmHaXcuhzzUIPEoYHEJGgtcpzDgDGG0HdZoGU55
TFz18jOhGs0Wiw9BOOZDIMf3BqeJ9leXq6fDeVPgaxiCyjS8ltaOBxz9I0T7NWHGwnPVndVCwFNp
+7S26aOq0ve8I5F52Sgx9HkKGzV3F5zcgShi+h/8+dQPofkHuO9pLS5zwAZqxrOJUcW4EOyawMol
m424tjV6t1UytzQ0JysXJ9cA1/jdRhSmZSBJOO6B865yyznVn8x59RUx8zcZReKIQK9/JHiWjnwP
idJcAiITyARAh6ZyxXvaeFklMzrQ0en/oaO0bogAWVaDp21wvw0eIKAvjazZrdZ4WDu46ba4JrAl
5ftcBmOZ3XpspjIWlkV1yZXisdNS63wusbAFcso0tN5jEaF23+flRuE6QY9nSMPmHddysbxh6xON
vBGtpDjiRZTzhzkza/RrJs8Hd7fL+nURb2iyjqMv6hDQ4SIasLNd5j4cPkB/dYokpgOjxmQlLb2k
YenAAaoXlYskypkoyZZjWmZrL/Qgl4mZ/F6/Nw+tnZ71Oj6U+gvt4Wn76KhPV626SMkeNX8FPCh0
V8L7RKsnV0WtZ2D1lg+NY5WKM7IQiNUiZOOm+4CGdLL0xWh8m+QRg/Wo+r8k7oJ+GX0Thn2SmOAs
PjNOBN80P+76qriz9X27NEz0wTZr2t8c4BWjLgdaKmFQYaQkeaNQqYXcBgAoBrKSsJLr+18inXdh
Ehj/nanVi9r73FNHaeoWSZjGChjD7HfDKqM9LhExY0dj6WHbv8oFO+jCuMQnPBSL1EMzf/218Z5X
gKbNKLtzyW+aVwynz9UYjLv2RguEQVAAkNcx7cdjbGVvfc4H62zwyuzwsDosJnSbk6p4XEmms5CR
tR+Wdnia4FkHEW9JljNLldtvI0sUaJRzs9C5Yi4jYI1B5TsNGK8nl6lmS9DOvpZsfs2XIJxi8ffK
92qqT9xbMkG77QNaLRXOSdXdfl7vRkbQ0Q7MDJmHq6UOaTqwcaJgaA8JCKIrrL4UOy7AuCW/XAEM
sZ3T98uuIKj7D4tRlLBN9L/WNP1nGwrtxl3NdgcvgmaLVv221YJf3vpNuSRDERnbaR7HS56zUErx
+KmY9zZtpExaaLCqkXQ3xx5p5YXVFOWCn9uW/FZe/8PTee22jm1L9IsIkFyMr0okRWVZTi+Ed2LO
mV9/BhsX98HA6dO7N2xZWlyzZtWotnO/RFZRf9N68JZL3w6h1dHC049e9GDHs2Wq2VQ4oJapdrUR
/g4aex2YzsTuQOeWlxJLKui34gIxHTPJ9rpLAR9u0RIv70GyZWKbmj+F+MwjcnqCpFJ+rrrlkhvB
lb+Z2KSaXvugf3V/V5S5/GbU9SsEIpNL+MKvgNFkqz4lLdqhtWz09F12G8wA5fR3BDJbUiLUJbdY
mFfcrtcSUIuGG69t5ks+W2cdG549dBQeZic+AThaUjyEBBoJyMHMzuIND+FVWVuBaazCytpNwg7G
r7ot31TwfHEf+FrS+3VkHrkD2FBk1VnF0rYrIz+eE1yzsSssGgOpw5yZlmrHDgTXHBT0KDtGEuUC
BBp06RxAYwkUP+hLgNzKddkOceXPau0X8+CLtGJi+wu2ZgRSoQYzdv3wUnu9VF8WYbAn3dTtcl+6
7pboXyXpitwQvv7PNjGF0WJkZY+5NEFNzdduDM5L5smLPzc0cHLM1zrUPhnXWMYtUnjDlOMI0Pac
b7bCMo/YDrakwAPdfWzk+RgMht9yEMQR6StIQiSh0/GjVBpXaAdTkfn04e4pvnpanqIG5c8YtyNm
08kc3K5dGaXg8vE1KOFuCuVL6UWo9jnrHRPlXq4QKzEgLe1vQXxpysxTnmWnl6zBU6d8CwhNlhG5
QH5qNwlNepig2Z7wSMFNa12zmR8OnswSHjqWhyYO+jGiO3P+p0kZY/TidkGM2Dh5fJxH7poWPnlV
Ubwqtr0acgeegHJKj1WY8HOmxyDfhE9BfalWlrvUsp0c/wg+mm01pK7oUV0ZwnmHrq2YLOt6FcVw
sxBRaXBELYDNMw5HHZ1X61avzGbsousa6kXgwDDVbELq1iZ0RNBn+U6iEGQ5JioQ2qY/5sRCDHfQ
0dfNeSdbXhvtv7RPJImTVaP3TdEtQHQoJ240tUwVZkU2SelPBvd6FY8fMwWAKbuM1sPqIHHVXESx
SxBLG+uYqbFPrmU9tOHwDBoiKxljNQUnLnkZUEStvkQSH0I0FOUMJeRcLcbZjMQZV+u5QSkpJpjv
c7Br+/LUvhnKrUu9gOhVEkoPbinal5a+ZIlxWSt3g/YlytzBWo0XbHRzEKQsb1FQIodVMZB0QCMn
iNs+36AiXSQwAsW3jfy2cNMtwmFHiqcBkWuX+4ToSYNTMgS+1nBx0igKaiakNhgYPVEHULLReaoW
wmkUCOr07MjiYkkh9a5Arob6GjO3qknAS9SsnmPGmaRv/bCKfAKLu3VyVRnXL+Z+3RSHndjJFRgX
mUTGoHPDA+th0is5chOBW0xqlsK3QmF1oRRuwhvcbhQXAETCPF3nHL9y6BWsjk3MeIh5gCrcRDn3
ybxvBsWdKL0NUovGy/JTzqWPlFQ5o6W+cIhJ15xn7WxeIu0rwKy7+ivAyx9SHnJGt89DXzus02c5
4ja/EZfb4UWpdEDiG76HfXHJAA7X3GCkiWKngVIL96dcsEPzLskb1dOXq27J6MtglqoKUA5rYNai
7brYZ4boJGTu9s6NDhyVtg4SuLQxKsiLtKsehlFeSyu5UKp7kuMGyNCxhVMXGrYfRFiR2uXSsc3R
DyHLebUxSEJr1acc45ZpCq/W6Tes0IYjVwHQl4zNNrQBkDy6+k/NsSa3HCHcJYzDzKhq45oWxGzg
MgW4LKfut9oTBaFhIAj2SToeZiEdYGg41T6SiJdIpQsM5yQJdLJ/ipO2ESegfvrAXuPn8SZPObA7
G5dVuAWVedJ+s4Y8mSiDAsCxyjt9LpXzl/GZVpKHjpXlW2sD7NB+GQpX1ZDnREfX5zx6STI+2Ubt
9GF+7+X4pbxPXOkHoIUlp6eBxw5XY+TPY3+OTRkrUX5mS3Zp7kIDvjd59Zzf6ieMhzbzyzA6FbVx
sgI0sKM8F0BHy70x4GfGlGdQFDxW+XkKyzOKOla1/Nyr2GgdwjjjJiRaHnn1EHAiCTevKIkniA/E
ZDdLsTtGpoNu4Zi7FJRz0GJaP0WOMfMV46tqaYLt7/ook++nLCuY91AA9/HYHPSnlkW3Wi/vmLmO
HPZtKQ6V3LjWt2qVPiC6NAU2wzIMehLnfGKgRBbGUSiNb8qan1jZSV1+y4F1MKGhWZjVUQ7zkZvY
Ptbw45bn2U5JZFKi0eD5bgG01W8dNL15gfHDo6eu1EtabJne/KBWsO9aWNQrVskk4lenWGBTpZdY
p+JoB6iQ+kge3SBDUHidvkt6ezs8Zm9lqJQ0/KiTdqhiZvqycESE4g+wWau4Bk/Hkjlv0Q+JXrhd
ph6TXD0OGP4kbjR84z2msCg7hWyRVRY/7EagP00/SFoaDDWCkXxcjnsJOQyxqsKvDrxFz69sPNjS
n2cEMP5oYaOmZJtLy/xnrVsKWXFN7JwL0jZZWEewN6gY7QPiSM+9pupvOhmRPPDwg5yHOrli5bVx
Qje4oLvtEV7EodMyjEAcQaByt2EONsvHE3keYnGRbePa58bNBCQdDkBZm4U8rvLIdGD92niMn4sU
XeU4vMoW7sGxuyypDaoZq7YO8zHQfXPXbwoZFiO8CcgHKieEmNx6sh07520HdzakKoKYvBG6yzrM
a70XJh/KYnBpZkcfOeZT34g6eVgtAOHe3Dbd+Ca04TX+E03MPoVUM1/GQslwShdtW1A1sY+H7tiz
d2sM1u6jeq0T85wQz6TZrEiwQPTIB0u0NYfV37oP11AXuCJO5LLgfqTd9OtnoygXoMhpVV93Mr/H
dmte/YbuOYpD4DPF6pudqc+eXs+1lKU52LD+EumvyuWCEsBBgj09kIdsUjd5Ea3d1T3AlpcZtUeO
94j9ZKyJjTk5tmSy2x/wt7J5lH/JtM8mq3hsH1MVep2Jq2NA3qG0q+WfAwnHOhS8/pBad2lo3Zol
foYXo3rZBUgpE2vPSF4QnMvysGx0HOH0/Hem9rGEdJToFBnhUFwSgcPoYoMMUwQ2HEnc9GFvjtse
u1iXsDZbab88+ejOuZgpH5P8xNV0b9m0FKJucijgLW/wsmitsa+olglW3lp+19j0Tiq/lt5HFyO2
Z3ITjGG5IfvwSTQBLMh8Kmdt9ACAFRTWCNZ4BuPjwiuCe77USU/D+iki/Srl4V37wBYS4BgD9xMo
ZL10HLI87cW4MmCo0oqMoyJG1g3R6i/c4VrbpCxxBSSlBDeEASlyijYv7KGCbEvz3xrtw5bEh6RX
H1YWXSXxFS6TI6MbzVyXOslr54WZQnIlTBlWbDkqKZoyWpUJrBCvLL6vLpXGbN2EjlEe1T8Z5njx
16YEUOSHHBtaO/9rAXE0CjwuRbg4RSg/sdnKhpqTsSKcTw1b4Ak5XyDns6sEqiLXu44e2WKyAIQ2
qK/mfjuTte6hzidxdajG69KFmMFjVN+Jl1zDtWolK3SKP0xhI2n/GqExUoijrjuTjSRkJlwWMCiM
Ex6JHnUzte8sjU50tZwiyj1WSVIpYF775lhuGh5aHh0b6vyHx1ovWQcwt0ehAhM1uXfHnj0B/e8a
r6KvgJxWx1p7xGA34t+xTMjr+Tdvv0PCx0HvT6ZKIMJIzhgvtaS5FJxAONkcTb1h1VqX/Dk/Ys1B
BQvrENb2JiNXDK2i/CMjgaO3wBU+23F3wWh+lvn3zGpCh47yN+bkk7iVdmzdKqg3Em4xLoQK4g/T
oZPjmjZZi4Q4zAjKUxNvChdCRSZFZykRZyOCzyyutrg3enOQHCtQKWhu3Ez5zutrhBgjSNik+PbD
6JeKUbSzx5OVm77aRpQyoXlgIKFIAQktFKmvZg1Gf/PcW0hld46P/2zSyXTW4Zjb6eyr5lEa513N
8rQ+dUVOMDS9Krp1NTL19hwiN2vBaEO4Bwt+ja8JED0rB1XTNldSENdgZkyTfAMvCq+Uo0dPNpWV
EM9xqF/8nrQGi+6uif8p4EVCLbhTH98PJExJoZHrzUmZ9kb+kH+pgfSo5vo5Ku2zFD+BVp9yySd7
kHAkZNB6W6yetXJM5+6YcvBMcnOZhTibPUkqdikIVgXu/PphsGLX1c8inTdaAUcp/IAKR7JNlf/U
2MH/2OWwx7NCXNba4TDemdEbOeeN0qVsJoH685flvIOqu8D/ZwFEVWaqLI1J2f02leqUcEcjoalb
hLFCmhwQGfZRZ+3a8OeAll3f7TbEdOhi4cqGn16QcPiR7eERLdc0LrAL0qihHww6e/nV7Wkk59a5
rWc6cRWinMg+AsNlxBPDNPPtF30j1q8Gz7qpcP3G+3L8WoiMqJu4YQb8Vv4Zn2pPjVphrXQzqg0O
9lonJbFcCAeuS6OnzZ0HwhBzcO6ZPZMs+W4JscJ4FEToYozKsALaEubktuM+QF8TJWEXNl9bgUU0
XNgkNwTPmNg7XbnmHkwKMxq3mvhbNovXELhEMYEu6sTThzQRHKwwa2FpG4lXyj1h6wHBU5tZEc5s
ZrseNxKrmTWkLh1tFFtAOaQN4iPiuTcHeFs71ogdt+Fy25SDV9W+jUwoawGpEkbI7jV9S4RAmhOQ
vGQ+2ylBYGzloGtKhEQVq9DAn2TKsb9zfNFKBQlcr7k8BeQncACXks/LGcf1RR+/4AsCTH2y3SZp
Zg/p29Snby2D7gjD0fxIXjESmKeO75r1vbaA0Z6LfIpDY+ixy5DIaHDSpskRWRvg1ZZMeqfxnfi5
+shkdufxyjvwFPPWSZwqpxmKjpz8DGFxxH+OW8OVW5q3rkgBcJU1siY9WZPU0LZy+FJNNhzELyWT
2DvJNahtxL/inK1LvjhmlOK3wE/R4e6j7kgCYhnsFArUApnaIY1Ed3TQ4PGqiXqQwsiJoX1Vj3Lu
noFcvGlrdv9eF/j/jU3NhndmnaEaiOgTDgi+IDS7pVE5qHkPA/8P29yzJK2h/+1MHryD0DQbbDpU
pyH/R3ebs2gqlnbFybvc1fjie8FOWLnr7wIegW5XG9G2PhQXegwulq2dV401QGOtZt2vx+w4vuno
zBrTV68S7yAmhw0aG+6Arx5fI2WGEh2zluT3WF0EATOA2XXrw8otzM9hoq08dWlj6GOy8xIbhuDQ
BPrBpn2u6m4saGM8vFsZGrWCWNBKbNZtWAc8DxLMai1mNRsRQ4duJFhqqISg84J+eetpiAcVazPp
DZWoCzUoeK7K4jdJDB5MN416h6jhQZ8K35a+BkKw1XjB80JyQr/muXULuKHSeL2kbIQ7ygIXVh7/
qkY+TwuDiv1WqUDODNvhYTOaH3kwfSxN9DF02btS7gqVTlUl4+XsDxSCjoGOy/m8sC8PmY+i61zM
SInw7EXpS38L7cCqDtxHfphJxEpS6ODYoPGDW81y6CUi9y0X/h+jajHe4Kxv93bJuZLpDLbomanN
A9l2Jr7IW8U0IaGDxh3NXdbZtkx28uZmvRcTR8U9QKYuwAKEb762u327TIegAJXAdlzg1CBOusvL
+BhywACkZcMkeezEvNVsF6NZDpPY83zjtyr+YwukGZWI/P/QVECJg0hoXoPCEx9Fk0w0Tp/crPZ6
vA2HwAfdE9YIq0rgjNx1+dQb5xrT0iBBSDu08U/EE3hBF+r4VSvICix99DS5WkZyGTE/qtBu1FDz
FURCm5wHThDCYzgXusi+re/YqXpirjpaIJFaWbqnTPVJ8eow6sT6e2toByX6LINfDUas5cdkATno
bz1wnFTkfAewFufUCQfTqfkET0B6OyemnlmUJTL9SC0YyTyiBZJqQEuvDyUdTPW42m0xZVi8T0vW
IIxKF5t7CVYlWrBIOfkFnV3zU5MntwOcGnoLmcdZyn1NeZgsqHrqftDlrmCZaJMOHdUsTuKFaRdt
kNpOzGgt6YjwT1PDXUmBHUtXNe59wqXXoJsv1GqStQzrGHZLiyQKAwM2BGEnclad3rqCnFVHQ0jo
RbXs9dTUElIojAFS4CuWIkhiUPzx+Uab9lYT927/D3Ff0rwcBGylniZulrpXuSAqN33BhgUyl70Q
9h54beahs+aDDCx6YPFFu4+Et2Ay8S1SbNcTgSFQHKyboyw/tLK6V3kjHkv5ORJVpFd9Lm5qY94C
vBGTApXStjG2Abfj71sUnoJM5HIPB46OO9XJgR5PZPYMWMuohqtCCNdyoSJu2fVES0p8BgDmFRqp
MsgM9UpmWNlVOeQj5A8K0WoIe0bYH19RE2+KB7Uyu6T+p/N7pSgDh1hzXHIIYxJ7EvyrOjvagZmD
wFRVUEin4N4li6NjiphM2QEBh6/jUG1bfHEKN0lrYb2GXf1WxYZT5nyeckKnYXSJ5d9V3qwb5i6T
LxGZb3X5WPfhWSOfqg2nG/3zGLckLusdsDu7KWC22OwDKH7TcZJ1HMRwbC4Yty/rO3IZDYjUM3B2
VBUAVyNst1D4EncvbfxXFri74YeQj7J1Vix8Yqa8I4dDoIiGnp2EuXFQmDuN4ihriY9uXwG1Bgb8
Ng/Jbp2oFo7uNK8dhn7XJqgWmoq3RktT4i/6jC5Y7TBFIfL8oW2gWqGx4lipnynJZ42xrbCHg96y
q1J/GWwGx/TQgEyjHiKw2bFwp6zxQZ+h/f2HGrN44WwMlVL07Bq8xLXtwp/wDMXEbDHKq76fsgxN
HIHnOoq4vwHdlgDXhzEa17vZ2tD0QI3NPDN5uQKMjS3RzLhEasnfVyANOkOinfVquSwGZMq3fCEs
2Z3h3DoBgT42Waq8uDaf+KR9wY6E/ubqFgwUEXgz2fPGuAzzWwPfjfAEC6ltxOBJALs2ro2OiN8w
WledL9CWbDM79SWKPZ5acP/cXagAhIV3wSxxUe2vjlkUFGqO0x4jcEYNTlo1rjHcBkp8ABK4JoVQ
JYkvbKs4qo10OpsUmSQUhCJ4bqSseue6KRc4stBLU6I6FbGBgbGYZfRiNs94FnfuKlvJnklnYKju
DszcvVw4UcsYCeNxWjmyy9/e/FdmPzH6mjJe0V0zGr6tEY8uNqA4Vvdl62incSzOel3tZixJqkwH
31Le1MqNEH20OrgBexXEt5Etj9ZHylu+gmOua2/KOmux2yYRwjFJbQQdB9Wwfiw32x8y2LMXjp/c
mMwlJn30JES24YfE4luDc6k53mZkb5I5R4ZmqKYq4C5apKpehiK0K/me+jE91YhtjAgl+sFe/AV+
D+8/nm6MKyrNSfjvBupdTwtpzJIBOgfeG03YN1hQRoR9wTxNXjlgYjqOuP1qONJ8qNf45qRg/sUB
3tGlzQS+QghESXyJO+spx8FdzqPfBDQ7Gex6atbS6Af06ywGuKA7/17pZzzw/3pKVHuN2t4Qg/vW
MAvqL+SDTqOalL+Rh3ol8xtqoIVpKSVoRe/wTCm3cSHZfdIxd0XqJyD0O5HABh4xoU8lz/3/GiDT
LvZmdas0N9l6yMRZ4Ae7OdQE6PrY7SzFKwhRpcd8BR3s2lvA5jDlx7eKCDMRq5UaPYtSRRMrGQL/
VAXIC9zXmHXr9DTTPpqOMinH+IKbed/m94G8qohJSVLUS9MPjRl8Qq5aywNu/tEE+bYUr7SleS0z
9UC+XN6UYtjxK5iNlDoIqFrBSkDqODV+hVjOptUIJ+iO0Zj6nThJWc72blnU/x1Kyl+iqzppWWLV
xn9eIOp6MW23l5EpNKZOLaprtoA43PJ7gj9rKgg3mccp6+lWrXa6pp7SFGtLAoqykT27bo/qFPoJ
44TqN46gvJSBqhOZFxjNthI86TKXLSxEwcCtxsZbibc8UfVrbzJKdmgP30IlxCI11OgYzoQfbnot
SnwKR/K2Yj6HCWupfYxM1MfJXmdmQfbS6bgZ7JPgQ26mncNiDxS1VSG6n9sC81g7XZIadMqGBNDO
4sErobVOq9YK5nQO4Hf2jiIq9K3soI2QsggWJVxlXiudQOZcqu3cN9cq7cDR8VxtYVpvEiCLmZs0
GGd/axSn6/zCh17yMZqh0+KrdJdw2o2ZuC2afeUpfg3pGQGlCHf2IR1TEv3sGf1iOI34vMOt3o1O
SdAYRYoePmsvAaAjdWZgcS54MJk1GRh3egGlPjSRgX0/4/Tu3bpJEUO1DUl/tyNGoUqVh2sESQn6
tX0WM1GDrZ21d9FbdznYJXN1nQfzDHiIRE279vnMw/8/plQeU1P0DJXfS/7b7AuWe35uvDqFN1q/
dvwo1IRWn9JyDHCOjbpbdtsMgzCldReLvoOK0j69xQrQgCRiO18xX6y/Dkiuofy3VULfpEYQXl3/
LdGFRs1WYgyOaZ9GOKXAUjFKNLJL7w7J030oLWQkSNIgMgHvGSEsqjAvClJzkVwdxtAkMtZy1YH3
th+RvyVsGys7UcJvRL7VWttoOGMocXHRL9a3Ticbl4g2gSXCbT6l57TatWgPNZqN1jTXXE+uTXLr
5WXfCarSjUOwGoaqq4bRC5UYC2iyUP0Bk6uIj7FARaKDWuMaX3J9b3Vq60dtj3ku7VkT4IiTZP1T
GpKvPKFRHqs9uRLGqI95at5XrE7+ZwraS5NVDDvxjmaeZHzEHCKBRv7jlvIBxu6w0/qPFdPQBaeC
tgHSXAZpJlOH1O6twYJBcIxWtjtMjafnwuvJ8XeUBiwx8OojVaWTAXiGbfWIPUFK2FLmDE0GDmPw
TmXv5BkWYvJXZA8ds8uctJRYueGAZv0ovkxrvCojJF3QoKhYOGu4JFI8Eyz2ptSmjczUPmJgQ6Hc
l9hvc3JMra1gAO12RGnZA/ut4bX5d8NdFgeT0B5j09y7br6KFlZ6e4NsThPs8opk55UqTyUZ/K43
TvWSX3J68HgccJyUZCZASUiF5HeInvYSOjJUsiisH73XoVbPeFCt9bk97WuAxelcslZuqdKYXBIQ
PHIlliUJJKiCw2pofoYJNYJDm4UiW5k1yKEtFlbH1rV63WnhBRSHBiYoi1draCh+MPbyFGFOvBZt
wfubatQu3ZY0CFGfJqjhVqUV0oa3c0q6rY39qQX7Sxv0KD8r/Z4wG6UkIeHFTtiVOwa2mler4mqt
swbOo+36gsUw6AWwJ/zKNCDgK7phZTKSwWnayAmp5og55tPwHR5xwqWNtna6ppuF1UE1wc+Zbm3H
9zecRAI1A9vVcEm/LOydySbCw6Fw5TWgsFCscZC5gCi4mwFG67ihZ+lt4K5LxR91JsafiTtOqfZU
j6nP0UoenFr7wZbZO9VcMmbmC5mLb2gDuaZjhj5vAseOxWlAfFW8KAzbNUeIx3sL9kGO4ojsKneY
efWJkgvcoRmH4+oZP6xVhdOrZD4SnBxMWJv1tlbXBRWTgG6xQEtYoAP6LqyZEDljSHlfH4dhctBy
ML7yLu6gca/2KPapTU0g6ldG1lFqKWzBshV0EIn4lFrmJuTAon7lVrMFUHRKiXn7dihW5+qMmsbn
41aNuE0kX4plsgb20U7eu3gklV3eMkW7qkNxFd3OLIGvI2xz0eFM/OA3T00Cn/NwrWM784jaZsVP
SMlAxNawAd62wLCLC25cxR3THfnh68SxF0VggBDjkDD0YmNlnaeoCvril0ruFAnhM6RXl11dw8Ur
BGcmM7Fia5HBBpXWea7Y4sCW4GHFOV0bLLUW3IJY2xkHHUCGqP9+2XA5rTJ/Db8BMdB5GKe6l665
SOm9hJ+iNfVtMrbZsp4fg0uMDE8yIP9UdRUhg2lY3HbGDznygPG4uDNr6jT9JM+hCh+5Zt8wlttx
SnsKnmQ8HD0K5swOD6YYKhXpUzq2aWqxoL08Bhx3AqNtxTlny7kXLZjzCDUOl5WJuCVJC6PYK7i7
1iQi1IhTX6meawOlrj0t/PIjKcxCvZCG7x4VdbjRBXxrOCCeEL8psAxHhnAylRAtsFDMqmQqG9xo
vaumkKOWbx7jfLpllyiPsB52MT90OXpg9runf5L8SGoXqC4YlVffwxI1wQrN9a7GXjGbzX7Ah0Wl
tcmNmkvcBlHPjfGCLSPhOjxHAMPFD/Z9JT8OUPf+ztoW+oc3wru0dG3PvUZVY5DHytleCP7+yWu4
jrdkGrhIlp6h/8gb7Ad4Kaxr8R207YGxr0EyHLaX/g+mg2OjIk/Xtkd1jg8tbICPADucqApFJfVz
qJeNyH7HMRRgDE2ajRMYQ9NMOeoU/+1J+LagcdKLGT5xbrEt3nDQU8Uaf1E/r7kUJ2hYD+F9k/Ck
M1r5HSUxVUnUtWGNBxO3NnxILOVsQjlcK3C6s8zs1tSdXBNMiSJunW+2JLlWRZMkrXzPZX3CbOX8
E9hetKKQWt7FFpKAttelR+GMfng1Q/oy4vQZknojjdxsVZJgNvYVxi5b452FmVjQLhtX/Ocb6Sje
M7MDziEfqNFZazu19hzlbFF9sU9clFFytBEddVHlyDL1TBCzDD5Ldsqa/RUXOA8NIplpy49QblJ1
5MxsaQysb1n67LJ/ysKDNiImIzNciQE4TnJh5QwRdpZp/caeWoFZUQm2YROgvWzeG6R/5172s8s0
RjDszasEW29azIuh0b1BI/pgaht97k62AdHKrwCYtpSLjjzWF6ik9IrO+kbLLNSqdKPTRyPm63Lk
8P7A3aP9kTCLbJdyBnW3N7m+4WHVOwTf+UGgbYZKRNCuVKdNO38kMPRMlN4cxTmA9iVCz05MOuIQ
WOzCTbm30mSMoUcSHJ/3lqSBENKG7Izcufg+8ccC30ZaWTevH3VOj4kNV/hhI1Tmf2w8hXMTXWsS
vjpS/ViRDrosrCKIJhpISDn2BZsrtf1eI+6R9NffiYEc4SlVyEc1UMN1D8sUULY9NNACHuS0Cwpz
F9E/r/Tt3sBp288WBbcgkvSOlutqYxbzgQqig6BBSeA5XFJqkOi0z89R/WOjToA93036s5+55VWn
cPlTdd+gQC1eAM65TH/KH/Vw0QbroqkQ0srhGqXTFRvaJk63VbJq0/ktoZ3IHDcZS3o51jcEh7dN
/OwH8OvJIWEamgFOCftj0XqQ/lu7fB/maRs2CGHVM8TQYIfza5bz945+HUX4mS4hn9AwtNUb3e8H
GQ/zvoRLvlQaSVfY4gvhQeiREjVOQLIGvuP4C6+tqP+mX9KR0XwNhpuYBiN/0lgVs8ucYI0rMNrB
TR3W11vGpar/jGtxSXil8+GQASzoA+UQreTYDqIOV8LQNl01+Vpbvc82bXG4cvcdwPkacEpxlCgi
GZmvE/U7Zz8uKwv5lulh0Mm2newvtbuO8AYkC4Ptq/sV8VztdsMHuutAdHrtEyNUDPqkuyrBtqvZ
NaU7U1OPKvjUiv9INiyPIIMEfDz8I21pMlafun5csuK0GHdrAqDQjGdSIpdZISpOL5V1CPPWSSeC
ufCkYzxcbG9bnO9BwlCdfFu4S0MVpir0bHkCw8pusOuQdXe2UaHsPebDSSr/GNaamnfk6ZlGe62+
Ry2Ih+2Qjaj8E6iWydH4ghDMfiYgAZ2Dvb7JywVMBP4TCm/miCHNfsU3w6RFj3o5S/tno+uvl3ul
bDc02eA/dQl+nbBzujXhyyhAScplfP+FqwSSM7REI5jpSuyeDb/f7pKDzZOl2te3PGGc/g20t7ns
VcBuI6KyBvVtQkkyRzwb6XnYBBpN0IO7OShaT1jlHxOezILrIXSsj5a2y7t+B2sF/OuB4PXEbBqc
YKmepTE/SvZtNvvbkNn3pE/3WgitCmkT2xO98JBR6mw7thjxJlB9iqsBYItIPwqdtCnyHodMDUUE
2/IlXOjuMaKL8QnQxtFGZZMF1YabEPwkeFvM8hK7f6ih8lpZyhRAIw98Gz5vnkxcmnjdMnRu2shO
+d9qElhAHpKf7Q/cYdhi8hf8ErjrFU45nndaTcW0VXpWfq+hQlnBmxJ6cPdUGX2jIh6q0C0JWh32
lWFcaqBN6nmF2hclng5yKSyb78X0ZejXoKdoMgrJUpWeACqgaoM3QxQI5Nmr16/SNePgEPL2rN9m
ciEl0Q+mW7M8YfZtsvfqe/hrNODGc0a5rVL8qjPjJuf9HfY5fLC2XG6UDhCqhVaTbznj9H3UBNDL
fpsMjHDn8WxROhF2vG83oC/eZ+shfvrbmjYoqHXOrA8UKiYje19xN0hV8CY5yVwKVDO6x4oJhwqG
O86wb4MCcDK+x4Gk0LC4ctH5U634ZJkE8c+UmPw+wbtSv+T4UADLgFelXzUK2DVbv4Rheu62PV5J
m+gRZmhV3gW6W/C/Eqw+qZtnhJmXxivy8GgWv1qJGEce8x7BT1h2fmPTe4x2ULhB3sA3ZTQiDaaU
PbHunU1X2hbz/6St9QVs6wcL7v4+O/cdFtDsc/q7tC36goYd+YzbZyw+lxk4dFVsm5f8wa2uRRIq
22ZTU4kj9wbtt1Cm1f3T1nqKFlUfYDmd2XRngiqnB1McBigVvG8j+xnCEMotwt7tZ859ZzPENtwF
3BgxNXZa4WriXynKT43htk/emkj7yPrwA7x8w8LL0t4nkgkrqmy10uYksPToU4HSJEDzFGyriWYH
8IL++0dMfKntsTCB5Jvk1T1om5uuTWydgBqmDava5KwrOsa78Ugd6XF8ghBvFQwVu3nANZAxey00
eTQnXs1M8Ro6IzR8BREn/Lq2y1bQCFMgJp4t2PKGKZCmALt0AhG6ii7crJ88jdxH0CJ+S2TnePnh
xqkfFnDckrteKgj4JQLoOHoAX0NoePOaQgw34ZWSNiyyXAmK4MIO+hJhEcLd3QzaUbbUo53Px0Eq
jwv2W1bhAr8y0UpD/6Z8j4dPYsIZMyhBIB8w4+4ydQei/OohjKzhFGY9wNLNYEW+PpnHsrH2Fc3w
Ax/v8KvEUBIl55b3GqFxM8iuysSIlWm3lE9Sz37dbK37NtwJDQEQ92qrrNY1omPtmxb2T5vZDswN
A6eODECDRMLyIC54UdMTc7WpYRXHQ7SiT6AtFjDFxuuA0smVtTKxk57IGXsRjUIaxJoizE+j8tCl
dws1SqLiC/M6arWB6abezpFwDQYOVFd5TYaI8tpM47o/Acyon4Lgl8xmTZl1GjUIulqBC5sMNGNb
qM5KrMi2K9doE5kbWqG5nnOUV0ruFZwLNoC6Bj4r1xVSafyR9tJL2nnAXFLCm6Ircm/BXVGArvYW
ZT2ykz1UDVep/avSE1qgOBkBKsAtOPyPpvNabhzLsugXIQLevBIESdCTEinzgpCUEjxw4c3Xz0LN
TERnR1d2pVIGuPeYvdfuxIfMwGlAuY5oFho8VMTMy2BlkZIOAQJfUZ94YzlwaseXFPH7WP0UdXRl
N5F2LOQQNK5ImP2Mh+RkdzRGP0oJrAb9V0tlACokRQ7JSm2Fpem904nOMRDDcHn0IZOEwYbFemsB
oUXPibuqRw8FOqXgrMJMltDqk2WroO61v8heX+GqWDuPydlfKaL8NIwp4My9KmFZ/mRAeEj7iOcn
ceWGveUiNK28OVe8PiDCjVKKYq/WONbFExxLR4+8mev5pMCtscfkbPfQoWwoHpTi+nB0+IVn4qhF
IYgYckLgX2UydyaZPBkkcILFebzLAJmwg8ccI1emb1VGrcwuLY7CWEnd5mjN9UsIYLPKXXqGqwzX
lzoNFrYa1uc+hxBh/iYEYPwDa+vA0j4vZfDI9U4Y/DbC5jiSExOYiguMEIjKundck72qJqxjSYXT
GzL6KzfCqksWSQPTJ4bnOjIUo/7aJgHvUf1vRqK62OiXxEMOmzPKs9eBcHAaTq6JahPhqERmbLfd
qSmzow0kjKQOV9Ag6XQW8gJeuS3L9SUHrmLVtizXNYDnPClOSD0oG5zf1O0ICQJcIoHMY1CAjCjQ
E9bGVgZcA7ooNv9UeEWwA0Cxge7nq8BayPnFFGoaYPBhyiBjC5ssqoOEm5fGMs9enPonpikf8TVI
Ni1EEr3qA4Hlf6Zxt9ifK4xSA7AJdUPMc3FQJG+23mcL3nIt+TOMHY2/DUTbUO8HMC1IeG1M5aMz
7YCgsb7aKsM3wy0VTNtY4GGD0VZMrDOVXSOGVct4ZBojbyLqI+d1LIGVWc3eAUnSzp9x8BXm2nvE
LNbJXrIckiYSNGxr5cPI8b/Ziau+R8FLKLEpqZIr8ImrHs3XIdKu4kvFEGDn3ckZsORlwmVEisvi
XP2nZG/F7zylDK5t3wpkf0EklY0EbkLeNWQiZqnO8P5vTySgwNDQalQaMHDG4C3sux3rKAxJLH6x
igxrvZcuqEmSa1E6LsVNi/op5jLv2DtMLHxULPfzvsGZS3DqviLMLG4NvySRsCliEl2TCiifvNjU
I3eJYF4ewM5A4+9Me1HZe7gysrY3sP+EIGV0fgkF7d+EamYceS1WZintEK1Y6l6300vGFh0cwFlg
a05745jZ8G/YnQ/K2dJvlemFcMGzGGwsid1jkvgleeD95+Qg4SaNFEmYuJXa92OsyQ5OwxeDq2SS
3QBctKa2iE1hYIDC7pgS2FZJHwEv25teSTLM8w3JAl4xNl7EcL9huG8w3B9VlOfZuRFEsrEPZgE0
tReGW66dP8A1j7T+LNJnFukpC/9aXdPEBejbapOlldMdevRtKEin+Brm01WR36OSEfBMOK1lIXmY
DrRlbuRVBCPJcN7H8ltqCcPr06WgM0TvE16OSflHY1MbRgihG+a1IvAcMBFI8wHeklvUrzXaLQN8
2gj1hO42peNahpIkmqloH1nd+gogFEnOMWUR98H/zpj1mNPkMkVLa7GblHONviNiwRQAY4EJFkXO
MiOrZrxYaGM1MHxpWtHYxReLKrMu/vUBMoJO3fYiJpyjpaHEaKc5u7pNECMIvzrGNh6A8rd+RoSc
TtjJ4vkaEo0M+WkmVbUiN8CYkE8SWsmzLnBnJDiHWJv29bOB2MCnkKC6rfLP4cicDdOLae9qSNx1
pl7SBYp0qSABtBO17KaVzJ217Z0eoTKyI56riRtuAhvL1Axdl3ChnKyIg7CJY+ckzNH14N+CzPQb
lpSSO0AMaMuH14zQzh5opor0RmeI3A/DFm8sUMamqpD5fg5y7y3C6gH/GfOxYR4OMam97SmyjVNX
dUeK+LF0E+k5ghxUU4JUq32oU2elFymJoP60HLBLERj6ZaxumfmjPwR6PjMmtcmvFepaf0PREzFX
TuJNaGUQDy6j7JBFTMrbqWNRGgdUwApKxQkYIPQ+kiy4ioIEPQIrYJukWCYa1bPynVL4Zhr7ChWl
SQSCzkhVjta1ul0cqYpDDRefSvDDHIzHKM3XZvZYTjyksrjWG5L9iMIi4gnoyD0f0To1/zIyqasU
WRvtFSPHOde3cYm0rVuVvBEzGop2C14R6hLjlhDVQciyVWIUimIjKUy/JZi7HT/QSqz0HjYY4YqD
19cSW6H6V9E6KCKQxwrXaf4xl2mn5Ghp9r6tA9SEN6tr2AfTVF7KFC0ruxF95t4RRJYrTC+WzBo5
pK3AoNCSjBKPawU+/oDN3MQHT5QFICpZRSPH+iA0K3KbSEuoL0MZuCnSKGMKYeQcVGeXM3cdQhSH
4t7S601sZhg2g0QKenaORb5VoEct2jM1RCCLsaZjDTTxnWOoBZeER7UxZKhpEuek8Rz5rSyiwmYv
IjJ88uJ7/uxYQraM+JVLTfjCWLPVxgEJIiSYL7aEXS6ZLvhP8OBGRbTNyfWotRtrco4Z2c2mHBW9
2DEfg35Hdjd6YbZdAFvOiQ3ZlesBxhWFGo4yxJNYeQGX1iOJY/l4SJBWblvMSB1oueows41f/s7l
zdH/7Hy45Ep5sVvnXFKMpFSQRNFamG+raTWwzCjhII7cfzb3kr1S856JkM2q4VG32dWgJw6HBjym
ep6lF6lGoUvsCN8lM/xevh9zRd06v2CXJ+hxr6ErHjWFH4ax1sJLRaY5Rmgd79pQpBfK2zZ8owdQ
iaUpotVyqxSztKqpP6fa3okZnxIzzrUEVTaOYz+KWTB8qopOwCWSqJvSRVebRDqj1zzyPN401Xou
mketuyeQ7Ek5OQdpts5IgzYYtyeS5hOB4wMxhpG6TtP7FyXAFwcmLWiVbyXlEybYoBeuwTfT3siv
pXKGOT2XFmJ0MqKAGESyJ9At0dV11rh3MIBI04kcCteEQD1xcUrM8wu+CYwittiLyn7doQRi8beR
6AY7jX4MhA7I4nIYV2RnRBQzgS/jzS+5qi76kW3RuEUOzbUh3lXAIg2Ir40ury124zaX12BdOPzI
luoAOnQvsMIXUVYVYf+KX+BqMrIlMgaHgEI1xy/yC6wvW70ytag75J35eiIRCU1Zw8I7KZ6qeMcs
Hya9u4RiaHR1gMdt57Pgnxz49qAw2L3K0bnDcanDduEvtP4sDDsD2hRew5vEtWqSG8uj1SQuAS19
8ZM0V13/7qjm+4qZoCA+F7Fkf0MU5coGOejkSyOZY8a5ati+wU3FVWHDIIbrNwgb78UdPBETXjoi
5Qz2XkHTYHNWQUjhaRXGq067pVPUmRyHDD0Nlpzy0SZ6uUb3Zv0zsbJ2wP3QKGEGHGdmRCWrLdKY
6xPjfdZPvSe/z2TRzCBEwy2Vj1uVH2B32pGFvsYbMUMtoDMAeJUH+WkOrs07vt2LZg/eoHOaquxM
gHRhLKQFt14l3LsRLlXrWwB26JLjLOd7BddCbn3XMxIMSIwttSyKUCJ4OFDLdylmrEe/AjO4BL47
aBH2l/k81X6HLMZmQengEl1+jtIjRA6A52kd5iXHAkYFfC8p2DLXoUAeOgelj3VLtV9Ast6sFjvZ
frSddozG/Bhqz8U6EE7q1pn9DPxIjIM+pXL7nLBoO5rYm9E91iiGORo7qcUyB9yvZQ2FGDvIyg2g
I+Zo9GGkP+XGPSmZ0LG6AaYAQocvZeE9upE6vTpzfmFrfQ1VZa0uDh9FQUAcuvAxI4obzkA06kBE
l+1+dSB/cTUNtJqSeWQ+WcGf0Qj2KSzk4pbsGwOgcpVmUHwUFpH3PX8lqrcQqAxCz31hhnuiPQQW
2iTF141Gxm4LvFbmyeZAlZ3itQcihpU5wltesNtWrZ8kwk6Uc+LjXL42NEQWduCQLB9ogRqaNtnx
lcza1bAqhmbB1fgZA7m8gF7Wb20BLz7IXiMLCX6lLGb3XToYWw0HPoVLnHVc8VslYslYGPDHLRgD
sxuRJJC1D3NGzBFGeGgF65QV2WVHVVeO0o0m1SiMfYsqQ0X9b2uAMmftiPHsKFDQAZdsLG2vFQh4
Hn1F8WaxgflKEftF0qLT2LbIJdItr3IHFZJ2bwx9I6FMa3CllKgEJY+n+yWPppchDPYxrUacsDon
i6axYf6FWzHj7Jj3ZN/tLb5jxECR2oQUO5iv1czEkad2ArpK+GfuyQSPXEL62UG+zgJ/sokNYkg9
vD0IonZEeaJf6J+j1xn5U5gqWQ/G60h8lOiToz2/dUJCj1xyhxBWQcINAQgZbH7LTUxmjCK8KQmO
gLhQzjLF/IDuCkGwVuN5K5UVXnF3fHRjhok//BQzPw5epVqdNo3zsHhgZRN4So60zvAstd5YQ8Vy
8TGmrJuMTUH4cD5bjEHGjXBSiDZbZnVehk+lM7VLlKkrFMjMbddpbYE0QnUwkbiAPacjL+enD/KN
zOamdC55pm7ilpyKQayhUWKCCyY6TXMPnarUCl8eWjTJHQMbzEEq5yhKXiPZ9xE3IJU5Y45/PT4l
9gdMJgmqwS6Ma2cYt40SHamKpHC8saUlLQwdIde3vOlyybtnMSqZ0Ot4kgpWkHpa7+0gPHC+5bnf
oSrqeEd7YFdDxpTkwlIJx0azF0G/b0BDWC1BZdFrIeSXVCvXNh8SCBhjekRSCoFXKBj0JQSKMEPW
CdZ4iunUnMID+uHgMlyqdpLvfCXsva65Lavrjq6Uy56ULjYoQPKcbxrZNa2638MBsOAAiNRC9c9L
eHJ4P9uv4N2Kk4uudlgB2QVTpmeNfCw5kmuq8xxFXT+RZ16fY0q22QS9hRS5gH7dFuW2wxeag6Vp
k18gwjkyjPoT11tjLxFRCLEVSkSvVfSFDccmmqFYU12Dkdob30YujnHfe6WpsbMNvOWXbd+CcrdY
ibDl1YPX2AQiRrzp9jlsx5WpQYCDRd0wVnJMbBip+9IkulfR4iGZZNkNMGMfd/NDQcKIL2acCCLW
HjE5q41KW0VqSe4MsDrfi+JbQK4MUShV8o9mcJEV38PSHA5Ybsv+M0oycLKXea4YlhFySgPNHnEn
Lx/GvEwVO3osPsi+o+lHXqKd8psmNrI64Umjc26W+0Vy55lsKrIJC2tlfytIHhvrpCD+nsdVJLeX
WJjXgvQWG522hN2QtgatFkWDebaqL8EfjhmwZs9waIkkYy7FxDbCSjGPH4vCdgiPKB8AGL02hi8W
54D9IjX3ZrSPsWoiNWu9/xjyc753GvMUp/FevxTl2aGP7DS8/sHMEtncKXu19hsEFR1rs5HNWSb5
xFFiYKn3cmH7Gqagr7beaDdH17YDZpqBP00swEptjJX83tYMd7udFus7A+N9MiD50bb/P7kP8URN
/IJovlP7ah1pH/giatIYIHGUv2aHZYo+NHxzmukZz/JjMobXmnySBWBMLppe7xzc2To2O/HsCez8
LyJW2Yq0fu9ladU5D1PVDsi8lBkSiH1ANn9YxmCj9tqlNann63SUD3aEzbH1e2BmS7EeYCse8o3h
oG4MDwGBOZGIbnaPhoexa82TfJYoBiW7A7TLBsMa1ybDVPRqmsS0pN3YqYqPAX32mGyNbUaRYq5S
i5aU2qS11ZPdJ+ceQxThpme4V3KJskDZ6nQEgCcEJ/YuMrRtUsU7gTMpZDXEHerOzd2SiDS3aJ+0
f1M0Hlr1dYZoMOXlsVeGo24ox4TyE4KiW0B/0jL4mp6WwxDW/zhLF/kAeV+x+UO4FIHg48bapjLm
b6xoHb9MDrUxHj3GzgqGCr0r8CXjDLNxeB1bwpoQN4QKrxvX1LSOlfP8lfbvc3RjWIvXVw/I02XO
gxwPZ1HHttreEALITRG8I5NJ39HWhZU/5zsDrDyMwaV0vFCZ1UxbJJLdqjhC4tlu+hNz3U0DQqRr
4DAO8zZFbDjwOAOChSFjTF8K+TeOThir2/2z+3cDmzJ6d8bguz5W/osbikbqa53JYhU/cbm8huxj
sKqp80tH5eO1xujWdwtTjGG/oOwMp+Te1z9q8MVsIMU+KlrnJgsavby/mYl0JeuaCe6Xot1UcXEk
z+Qp0hnDFbQpE0qLEIeWxJyktPhgfIeG5rBY6clSlFsKBTIdEk6IyKsXmEPV88CRlks3MJe596Cd
9kYwCIyDOwNyNT4pjEMhJ4YYOPF4/Tv0Ed30x9mXydSQ0+/IY4007xOPO04g3CyHQflhvUiwHy6P
sPM1h6Vyml+IVeHTmwnXYDEt01dQ02PxIYtZU9oHhdpZhO9x1bzW8fBSvVrsQOzQOPFjNTHONOTN
WqxbEpkRmY0bt6SUgvLnMJMW+iL26M9LuF8L/IevnBWwJS3jwmFvIi4vYXrla4cMnqZ871jSdOZF
Y8oALvZSZ9dkQF7xsrh64j+u6S3liW0Qwc6pZgHN5AtV4xCl8W/IWA4tN2fHm274oTatMBRUGPbt
9kXLzgVOZ+4W1Brr5QDltMcY8VDTj3oxKpHQJNPCyDIVQ8buZaUBr8K2YGNZNKZboHq4DyvVtaAY
wPCvvXS8BgJhw4olQe05Ao0H5lGNpcDU2n47sSsNWUtljwELfUQyhZ6cCgKMzyr/nDXk56SH8MOd
QUMmEXlOAApz6x6QnoO/ctnr2Px7wPVIGqZwRZTDnrfENyhDXFVrNjrMs5fNu82gTBIQKOG7Me8i
MLRp1la+HjvEE2tH/GrWoezeGUv6QeR15UKj5OGXyErxHVDPPHuNfgRhVMH/JYiJEj0LXnJ1/cHV
OuksFPZj9eQ5DjA0yigNXQjek/PQ37PKeiBw7Up0pml2A6cEpnTVKVcyxMguRwq2POZ0aXlzK/p7
S/g7gy555/wli2gFYEJUMIhHXadP1q2qZxizgCTo+TivDyX2OMb8oNB6q/LQxVO9dSZcSDA66UfZ
nMzpoIQmvHykaehBzRUkBzJjvjOGriMyHkZij5Dvb7w+2xuyLvhvkJhpe2ryR69t7U31UTNHTt8D
Iior5LSmtpbhAcI0zJF1xdiwyYzQhMErnW2WmjKQzEPP/dDo2n9wycKZ1h5rG2bPS+teP/H7PmaP
n/APv7l0184WDQUlUQE8j5Q0Sv4+klyyDAnew/pu8/2RDZXsMnLimNSSJA54wcvOecW9haG8sA7O
FvMBVaiiswYTv3GT7UtOFIdYwoGqGWWag96AzIrgWyifPYVb1h+Za6UfKa7PLv3iKiJQMQCGA2/9
ZEs3J0V3QkByzwsKtKdTifOrONRdmKfZAJoqkfzaeSE5c2lLJ/XJgQU8fIXnpF0rZD7Y42UO22tm
hzcnGm/RuWhsEE9nNpuXgZTqfC8igIvyVZ3oX/Rfxwj3RHX7ABDBFOKoB3rNdcMujkX4UQjdHVAP
pfhlTa+NT1EBUCpbfT3a5gn5PTM+yAG08CBakiA2rTvIxgjkHswgudjDeG14VCJUPM2i4sFonoFd
mXJPt3ng//fOMijGW2Dn0xqqw40GeyRpuj1cSS2GULP49jnDnJZAZUqgSfOrrN43prPXDSKYbQZu
YoY7vOEWZ406LPiBsiJpzgcoRp1SozDIGioidE0dQcS6dWUPzKpxm9nahpC2wHrK7eQxb6wT050M
ax3XxhqJLWmxK9VnBOgVC08sSlz+Q4cihbkv5saby59IyUjTS4+xc2ky+2SqytlJusvYOxf25BNe
gjFUrnloXfNYu8qYIcp1IF8VpdwO5DTmXM32/wHCUgBh0iA2OVtI9OWWM23n+GQZDZnyL2BhJE56
qwnfAmb69hTz8pzPvMrMeZgIAfdFv61Z57oYTioyNqf+TZdsTx0YEHOjCIvLlF0I6jRpmbFKkGq4
zJH5IZcWBN4I/JNWoZiZvS4n1eQ65G43MpGGkmf3pyG+My8AzxBg/WPmHTFlU/BSp7a1qBb78i9v
tHe5N9+W3cKIK60ic5ZPCQv4DYamjn6pbr4FtRTzh9OS9HuNk4dkseFzoDLLaCyq9mjULTqhzEux
8Yk6wWeFwQDZ0gDpIuWnKhSEUl8mcw4Tqi9KLHKSkq+MACo5CU/qnLD+cPEdH9rnGLK8ZXAxzmKt
0dmbUKByKFBQKA7LNLmz/hVaTuI0AMjVALaCkKRDh72VGSJMfplAJFWP1sajQdScHJh70tKZB3PM
T6XdntO1lJtkX1QkzkK6qBtPQ7cd9sMhm/VDjRZ9YqRsHlDDE2gZgq8unGrNnqcjEMX5cOLOTcry
oAYar6/y4KEO6+DSgH8+V2/SUfkoei+SIcYhLMtI9ZF4QJvoMpeuCbVUIA1C5WHG73rMydtfk9Tw
eHfg55rv4ZqNaHhx4MXAasYhog1uPh1V9acM5YOEqoUFTMbQshuvcoAML9gEiNKl6h7G6N4tRkB3
K94lwzGfKCKXNK0E/2bjlnZxYNzSNr8RluJIZ0lRXwhaKkoOBJJlYdWqI8FZs3Kzi8+KIZ/G1+Bi
IE81sk8Kbl5AowiRuQ+i4i3RtrvWXvRCqzqwWbGczRn0bQBYl1xVibpLzY4VNgqmWtLCveArtmui
FFCms6MYQsbvjFuvtXSGC/NF9p3AKz7huTb0V5Og1eAbrRe9dMoD3uWcTfoz5IZq9VcQhvKnbu9a
zn6R0Rb5df1MNWZeGs11KLmt9joz8UK0TQzAEsuwn8nWIb53X9ic5zNLj+C7cZbEmW4Vsx3BTYwI
VxnRRV3jJVtXw/HJg1Ox88V9OPkIqqDD8qqnGov6jkgyBkdE2FI256VOY462iBRriezCAvd0vs4p
FtPw0y7Nq/ndcLuZBRJz4WQXY8q2S9YeA7eLVQ/XCc/FYKMFWQEy+oz5q9VDy8kQeY3orkkSAoja
BPynDQ8Mxzu0PAj9R4ty9TnXyk3mhXfYwjgB2wZspHzPhbXp4pbeJ4TOCO9QZ0JU+SUORZJ+N5XZ
bcSNkIKLLaqblrL/Kte1mMi/cRkoqGxDm+a0hA0tfVch9Xvd0i5d11zmKLlMSndWwTVm1a+W+hr3
poodqERWocG5lDeKcw4Yp4TOY4S8aLCSjNtog2ghIeYYflYUD66SMTHDAQ5g07ZZWQL8CtpxbzNK
1cLT+Ef01EXnmAjsFgwA4EBLbCnGsWvkKqyGdZPSFEgLo+WGzDSqQLdDvDnG48vI9D8cD2QV+jKM
ZHJZPIA2E3Bzo3+ky+xlIt9vIbHdyU3cgMuJLPCNTIgIMF7hg02TIx8q0XH7Z/g5PqCoojH8HmGs
6UBjsxZqlUrRSsQDohikhFAHY1IA7nIZbKNQ3+mODNXoSykaGpiQGMQi+xvKUkb2ofxAM23Tv8D+
lQIaUk16S0S8ifV5W7QlgrRNNHySQaIwIWSRMsvn6UOBPwhLGWgEZI2R1waOOTHjFoBUrYv2aGt8
1Tr6s3EKqNRJkqA/tozFWrbTxgAasLRTHaQFsbObSjJFYnVXjGCfYgKvLKRJTBpoA+PRV6fy7ujZ
zcoBIKq7XrRno7eOCAj6NNqbRXQkD6VCtaJgdKAZ4bvGuJlrfVCNVe4QDh5aaHuuulh1crkRJGU4
JGXYxGMM3MlCwCJqFu/u6Bmf8jSugrneCbW9J8miYOYPJFvp2zD8AMZyRVrrQEZn57B2bWYMphZX
QHmCJ28CMUtKn8meaSErGOngH6F5NtWJApbVWzN5JT1lUPzozZe8HW5sSbvCDwaU1FFzGKMSrUNO
peacILvO566uLuxcCpTk2SQ/SQbcjxr6CUV+dk8r0a5Vo3hxCYXpPpP09O9pvVaWtAq/Jw1ZtU7p
ItMHGHipVXyI0z5fYT8j8DU/Eq53pLY5ZYwagJzY6Ztsow8jltW4p3CJlVl5CwzxBobrqZvto0+b
O92RwUq0uJWFemnG4ITf4mgQeRskv0qK32torqps32L0xea2LVbfBtGHA9GHls3eFZrE/DviSJLe
tDm/mvVwG/jbqll7qbZI3TGnBCBwq0xnBRYyvTYwZVjuZj7Am4OTnh2Cj0U2eDeb8N4ffMtU93HY
7HPXyOklqvudOyCBOma/qh/OOXeKM33ySRPYHe3N6rfpb8VbMX/bBQMbpXS3KtfVkptAJtCHFlk8
8yupvTrfhTEefXKIyEsOmFZqvNq2YL2X3yLG1mV6Y6XIktsiRE1/tI791OPpLXfK15Q+ja4wrl9j
mEhGprzIM45Ju1oDpRkw7gu4m2mKbjXFWjxHWwXDWDMvoYqGFw7uD2Y9z+hIWGkNvKpYsP9CZOt9
qlDDxqgIx13qI3ChHoXhpAGdjaMeCo+6iZStUrCpYpbd5vYG8y2+sF1Zy2xzsrUO0r9avCGcgaa5
pwUmFmApcDpCfw2SmhJkByHQNCcaoB8kiC0LtEJniXkeMi+5KjcMpCty7Is74QmAV9s88Ir7UlJC
h9koaBpV6CXkVuDrkNbcx0bICEDbhEZIvNXXZFUEGf3HYXu0FebH6FhD2dVItYmg7C4uqoH2NCd7
yMC1aUTKfw0BUA7ooNtEYmuatBsrvCy1Qo033XbA00hs90Pu09J3csfvHEAA6aIK22DOyOLyaYb1
m2rE75kk3v8EW3n7Eor+Mh2m3S6VOo5bQsbpa0sTehgqZBRbj6ET24ZRw0h1WkbElQMOFUSvwfhA
MejzTvuY3yVTv8RqsckbGUEsuqIcKqSFNCtkZWRqLLUtDwU/sd6GJ1mcxi0WD6n0ixFYR7wK4qN1
GjmtV17QZp5cfJS0OEyr55qbFClqTlt2EtjWrNtxMH50M/XzuUJI1vnMnsjQ/HYSP0geFWr8GAsC
mh9dfSb9F7jq7eLB0P4UGyFfxc+faExtyNmsI6/EitJXxmGW7UPEpLOim53QSNscqQNeSMYH4HQk
GaUag34Bxl25RFiNojDb5cxS+5kvI1sMPj+IyZcsmApLD7xIFofwpdR2v9yaTPZPrEJGVvnBjPR5
HNGRBOv6qziTktuhy+iYb1hofZAWi99zzZpqBJavCgkvE2pJmEZ00A7A6G7QbuVcXHUy1CLoFaJe
TnWvUwA38Mx01G2Nn03ZVXmm/J5qMGgZ2+MoiFxKrH3zD1mngwiT8WISUlFBLOETQ1UJfpfKzexQ
r7GwVbL8YBO9hB7YqK9ktrtaGBM4Fp4GYR3CgEBBdMZiij2Db5NmOegRFyOiUJyb1IzX0bDOUmz5
dut3QmOIDArbHRj627gxJYevhaXRjMISwILuznwzUDmObKTeKtwSQv7kRQOBa+1pgdahzQ/MrbU9
c5S+ORSzvXckpvBgr2XF3pkYwRPVB1m6NYyKsqhcYZfomi365iQ49kj9dzMqM2zuh34GgIo3XqXt
65tnVvOETY/IKtFrm5sQ029qETjE+6TzPjFI3dQ35ubb4DsJDHD/5rmMtItRNdeOAAcrgZw04LQv
ZDh/w+0v6hh07srubHbXhWca5wswyGJTt2JuGf3DbYKNeDqx90/01yApX9IhXY9cwPGgXqbkvcNY
0flifG9MJuSLss5ZF53wykTxujreTPZZJazq3iKwJ/3FHuFc/RlNenJG9WiCgtLOI9/5od9XcMVM
iL9VJZ3y2T7bQUUc4a4uh2vJpx6zx3IOL+b4D2GYxH4y2secEdwu4MamXfjiDMwZMjC9tu2yUM/q
3wASLM8Kw0pFJQvqBa0rQ2Fz3ePRi8iGwgTn6TCOoICuGu17FBNzWdBxzmfdIFVEzXGs45PWK7fq
WjKNU5B9dD1Fg3lYkh2G1hcWwUI6SgZnxCuBh00JX4ireI3wjtWT9ar/pNpTjME7W/GPj1pcS6g9
aWujAXt3+OqjcDg1HRy97FbU7bUQ02UsEAwwf8Rct64jZYMEQgEvN8wQ8sjcGRjmiy+BL1HXrEvV
Nxelks5c0muxWlTmALb1ttyrdC/VmdDItfU3yOMmx86zGBQyPnors2T9P4PCwFCNKVMDWKKdvkom
wSIud4vLd4kAX0j3TP0kIW4x/+J/qrQ0PndRc+QgXeAiMpFD2oLxbKatzoJYgBLogMGUKQGqquU3
5CAKbC6RR6jWpWnBmZNQWM3HuvmkHtmHoNCfXf7age83wPenJpYHbBnCrawBWyCEfeON0Uimx0xp
GQsx16+swAuYysMRr4vkBRb13dA/SkcDtj8gQEvOUTIeZSc5tGW5lc0vwIkFKVCJfVWahwrJRu3S
rRyObO/Mbf+AB/UaYq+dFNy9YfkkGvM5V8U6hk9nxtJJlM5pmvCMkckbasMJ/rseuBqClTpynfUA
oaRgZXPTmprjWb0UKdvCfF47H9Wg+3TbOsDwqWTMzNsX9QaZqcpmgicQsontJtB9dF5Fbe7IXl7J
b6bYz5Z1qBcfL0CQX4tpbg0iThrg1/dMte8GwbhKd6kQPNYhF//EJ5PuzPTV1PMtCn7krsH4D2x+
VlSeErHJzAbwjD8gv+6BA+1Df+kVxH9EKerlblq1+XDLs/CSjCWYgHSToKbsw5dJvjsUcwD+Vo1A
pUKE67LBZgObp9LprzfZvUibKMK8j8E8J2e3nOJVRu2nlfeBMIU4BcuneizOp5DetfmMMiAKUexp
QHCRELZ4wM8FUSvL7/e4l3VTUOulG41+1ZHfbSZEjv5SLiMNNrosGpyUrjdgjZG5ofSRZeganXhd
UwBUyB7S9TT3r+hPVEYeYGHKGeJPsTOR/lKQLSlfrIndkh2uTLkQb6JQ8zpsGE3FhGXyl8+An+8u
Jqd1ZfIhlATNzsR4yXG1HJ0+WZ74VUPWvXhVWfktyEsTXamRXnksljMWLO8yepEHRgrElw6htoiO
waXUMWoAgL1FkiJt3lp8WGm8KYF1CARMVP6fxAn2Iy6vytkrfF0OTiCFPwTqf4vGDvH5tHkpI8D2
DhRW/NpF33ldovxLFhmncR6KjmM9cMjzZeTAVmloZ1ItlhHP5PaCqL0pRSfpU+sugNwVa6cs3M98
MKnh/EaprABWYd9y5lXclt28HntStToXSNswxa+CzYk9Da7ct6ewb7nXtB8ynpq2wyBNdk3MBA9C
Qc8Zilt90YUneA6YUa3MBe7WSK8J+xi2MCkzJaKDGXxZH0ksv5egeVoke4JDuUSYPH8UQXgPlRhT
ZnwoE54fu8MZjlMQOyFuF9Ux37jsceGto4QMsXDe2SDIcgQKUtLxfrduWCof/SyuMdI1EYE/k8CK
Gq8aekL8lhgKVhnyMMboLaxia6ep4CEggDTISYu1zPLVLmQWdtmrneGF2FuZuBZwsST1o5zPMsqv
OYJKJRL0eS6Jtke7KXjj6uNUMxD/H57Oq8dRLcyivwiJHF6NDRjnUFXd/YI6kuGQw6+fxZ3RPPTV
lTpUlY3P+cLea1skcqCf3PRDMdohXRg0uejxXEXWzoKbJP/oEPlkJIatlXxus+bcTsZpG6ir/Gr7
3yl24cIZgeTKbPeFBy+yIuE2hR8GuLTdmdbf2I0oK1KX2bq+tHfCG68kF16t8nfWmPhOcdQSzlyj
7UzH+IalByUE3NJqV8GLdVbqtmrnYE20eXOSjPJQplZGwg5+ei3qy9o7l4gPiKyEBKVdWjlyzV9G
y+BdpYFgp1WSwtWATquQz4MDcZImjND6TpkWkMEUB02ztxjPbNeeOZ8mzXzNqFtGBMuw9Bdu77G7
KPG3Rv+0CFtcsZf1/DdhqhdbzdHAga7ENe4P4GxD4jdtvbNbHiVyz3tWtdlFlvRrmtnu2P1kC+0l
7JGa4jYUEAW5SawNsMforR62wG7MmGRkbeLHukbcpkGhGk/ZbBH4XHnT8k+ZYWYBOjUrL1Vd3Qg6
9lTD79hczrNvsl4iEpQtJAGI+NpLVj9Fu8/IfCtM1uUmU0LSaGk5VpvjmL3shA4mY56m9IbXq7Gv
fxEAsI9sgiYrFYdx4Sob8A1XXkFrdLOMV2V8N2TjpO5q9raSWp9KGvJpna8dtk5cCtPm+fBeGX/N
AX2y1A0/GftVuIXFfDSJtoqxgBttQ3WzbOJH1OytG5UPchiYjI1eCSyFw60Qz9xDOYZgwybvRmwn
b8tpwRa86dxh6vZgFRDdNsR8qWetvdf8j1Yg7JZgYYPTSxFelRwI6MvR9UyHvpVOYgvZC5JhuTWy
cgHzkpIJpXHWSFYgm8AqTKqU1VswOVYb1AujxjL/LVnxNo1rGV/CH4e9TXo6E6XNcwXfCzmP+VXe
UOU7HFw8cog6WeVwL6V7KO4NBvAZDbzckCeQhBUkIXiHustzqOtn0r5r9d52f9QRoi9hd7uVCYp6
Rmn6HfFzApoS7fhux6E+J196dJx/mNhTmXIUvJn20O7IBQ7L5Gwb6KfPmsAXwfdPyHzkCQiY4Djx
CCjQj3W9D+XTGB9N0R4qMm0xoPB3OEoHTnyp+G3/WnkD1PlfheuXCBIPqS8YK9nV8nunHnL0Ox2K
YUrUCYwVc5edO84IrBt43f2p4xnWl2NdcU79WU3NhdCRPcJKJgMIOgceh83qIE1BQgeYNl6mx26H
1Mnebt7lE1JECXleRfCEp2UuNFIWoPvDOuvym8j+bNVOlfwzposFm06YtKzyt5E/olJ0pdzNRvK3
vJkdWVUFPtHD+Jfe4FEwF8NxM+w52TAmcCsqIONWs0PvSQUp7zT+l4zgmd8RC7G9qmeRxhv1ybG9
IMmCgrqlep0kFedo9lXauwC0Jf8S3SAfuxFYcJ27S/farlEzkfbZj/aiYouIKTDCbYESqBQzDYUG
EjB2cKa8iwGldfzxgR+8Ml7K2oHRV889zq3J5LDXICbQjCAmG42rUUTegCYM+/WyA9i8U5tw/dgk
GQlUyYJPaMXdNcca/dQjB+0OBzGafGMKVNznMxdvyw8qPIXPU45iKwlcfq/tfyhkyK0yJLV+Kl+5
DHqSHggn1BX8YLf+aUgDMK0S2RJNX7n4FBJENAALAF3ysfJsTCrVrOWu5bZyYZlPrnFn/FRh5XpQ
DeW6eTTZd14JpGftvFs25VqCFuO9DUqK36Ao+hd2eQcpG1ODev4ntz7+bIsvZadoDYR5gAyTWCST
th9tRZawFVKGsxUoVtIsoazoQUD+lIkrH7KfJmeA0EmiKEUojUpo5Z9NY57mfD+V5aN8gWRsxdOm
vnmV83igT9ZPDTWAOV6XEgq385hXgpja3M8e+q+XxuMVyUjCTyPPiDS/QewwuUGD/0KGzYYUCay3
kH+HKE8QTtP6TEU3gz6KvPg8/sUZ5TqwOWJpb0axt+anVh9dWSeg1YKkRjTcPTIvVEK58bNMmxMM
j4McvQeUfmw6KNOcmfEG+bn8++aX4IsQE7aQntJSapkEzkGMusqBZGYEW4DAE8j+l2LfW5pr8spR
1vF2JwWAQkpwv9SnoPhB1u5JWQDbXOlSY3nfRfi+/zcNmzQrT9UZmcoHlLXlo5nKe8JemayQaM9P
aqmIQSCotyyzD3L/mob+AEhH5VDs8KLD869dy2TK8B3jJ+ybs60HbQ4CI71G+s+S20hKLwifjf4H
F9pfqf1YR2Kyd0W4EuNnUFUq02WUCx+wQ6D/SohE+6tQ6jVkdWxN3WGAZvSCeX/gq/CFZ+dsO549
9HzUwLRWmMT30iJcknQw/hf3fP/K92ia1UBHrIO5ItT4OiDFUcUfSthepv5zqJSdwVGRMTfuzMJd
ON4T6bNAsLOW6a3gue5B1I58RiqQDxURBzNkMPJBw3hJjkk3H5OtIm3G0OosNEO5ssuS44p2ciR1
Cim3BhgQZv/6xzUY4evwkk4x5kIxB9tjLQ1sY1iiYP5lFmXsXwaFzngTANzA7oqHAFaaLd+n6T5h
iAY8iHUZ0pwbUwQgC/HzfbThcmN8lgDv+1cqjqRWRvO8LxERDTT8EYVxSxhR3H+ZXzgIctt4dTyY
tvwbz3IAjavs1QcHUqZuViHM8mQVm2BsWc8pdAsSYlI5UKTP1ocYFGAOC1PEonw58tUN82vg7qmT
FlNSeulidMffTV5HfPcddghuhh1vfA4g0NFOXfXIEF2yMAHVuQ1tjpIg7HvXk7vFW8qr4pCNPkMn
pRLq4PbdDCJblN+4UEByAVQDsMFJlW//JP+2il8jP8iajijjXT3GFRHdaQJIt195ixblGdHz8Hpy
5SPgGDZt0Ivzjs+Rmd9G2Bxs8asLhx6Pw0rTsiyfHE7TxPiajuNSPFhR6h9Op5zk6lvNcU33CfEA
mxew9wHrmUKlUxV3XgruVgdbHn8dl5XdtIH5y/xCT2YX73Y23Aik+OzWMbkyMTPIG3GiShoOLbWl
dAKZBzWEdizdowRc2D3bRvrF1uGcA2QZuKeX10wGVftMSkFSrnVa6z4cIV4jOSQ5jYEQMCOGQjLl
oCXVXk8345DY2cPkTeZgewNHhHqcX7knD/LFiWJ8W83V4fPEdDohHnvR0ZmY5YczRsiG/xicmX0K
nJGMaiZB4GZQZ+bwonH6+zNeM61F3gSuf2OuaC4Dgc45OqQjZnJ0horupemBhM2iHLwYXpCO9YdH
xSMpwvhked6038nFRVuf/r/oUCPdecap+gFZPIkVJuHfB92+mgy3xa1r1LtS6XuGFcyBDVwomfiz
Ov1zyyFMEW9AtBPIswB5NfW5jItzr9mghOeN7omYhokmWkjlM5kKF3mxFnUM0Hh+WR4oTJQUkBcz
yAvmvHtpJSPWGvZD70qr4YLDxPZjABCMZsmzkYfbreUXogpUHpOkdgJ6ahpez2CcuLBpVrJDU2GP
mIswzpa9IA0D/RFiIayvW+5epcb7OBpQ7FevVTGfhkkezPIayEzMjT9GiV6I37X7zpeKFnLzLpGG
g0DAEqfdMxIjSU3i7pTZbW20y9CShcUZXmZ6ONzM4WWoPyJiY+HpIm/z2LPcl6q9IzCZLbJjlheo
lXDh6yNOLjivCiiayiNG0ZrwjOr2c86GZ9drDyyfOimKBPdYT414VmxjnPkuRAz7GyFPWDtWuwoI
3XBVQE0z/iWtN/dStdnDxX208oeKj0iZ9pF6TnTt2JLUkpJNW0nHCulYjHkkA9P7rxwjn7o4yErH
l1HdoEv1S8aB5tj5/2VE+nWTnBgIX5RHySbZ0sYgSqSgRYndy0jL5CxUmwE8OdqX/chIc2tvI0ac
W6BKTaBKmX/U+t+CVDpj+hC8CjBqT1opTtJkh7LMgsDJUI4x4T4zTfBFex9AuW1IV7CMlsmHFnYS
QsS6GS59js+ONYG+Rr4qz75K9POgXNUh26/EGgt0BQkaRA18vLY+ijoF6M4W38BFVF2kGsVPxViK
gRBLuuWxVumrT8Xb5qi14+Y/H7iFwPBsY6piJjkKaSf+zvn66o3hJY//Zp6l1eAf/ZRSMiblv1VE
l9B7g3GoyR3WyhL2nXodipgJakFEPZOkBCmYTmzzwPCKO5EOAUurYaM2w6WDPUdNRl8A+jut5JPD
4HBgeUzHwsIKd7AYXqZETeIzoA3lqVqRfDR0ixKkqTiwM3aCKT573ou0QBy4vReg+KsZs5qBAY9l
EJkzCZJvQZ7E0qjH0UT+0q/HLAUPV3THAVhV+scqikfGJmVFcLOSuoCed5QRmGN+zIC4jaTlRcyN
yqM8fCtYDnY1d/NhRuhaYCQD5nyacBMtHgGvy9K4m9ZBLJkfEW1jpK0vt9tnaYI1eWhHpHHpziBz
qqtusWr5CSGZE64yRPdC/sBQMJvfgDHYI1JOAOr+WP8G1lxjuewdPg2O6coaDOWIG1ULsn8aLPvs
usRgaCIc0Dvcdifn0ofb0hSY3B9Z2TXfamVvXLpviC2IerfL2K0E0nms3fV5aoMUP37rUBsixh2R
irYzKXSGT1x9y/PO+kvM+GjB8smHeNuNvuu8ew8pzsaFN394bzvHS1bNj/lTir6h3UeA0+34l1qS
8XLzvKwzfRbbuGOCy2NC3Nox6LLbo50Q8FHv4gi0oNunRtiCQbFpBU2gXiun0i1+7xykG9MC2hJ6
KYI5Pb6RUX7PWxSAqLmcq20DTtSV21gX9wWNYi5d0bQ47OJkvMIjyCwZl71hwzfDNY81is3mqdFN
DhIGlNmVkWAw2t/I7dBbtG7k6i7rNhe29whZCh2KPktDiV8bvS5HZqjTgc74maYUulMRmAaoReYz
EgcIP7ZhG64Jsi6fhxC583QeuFwdUjoqqI7RRJQCKaS2dh4BaBaxHeYwjezqAbYG7MNKFUIyMJt8
3hypo64zjytqJgzQofzFLHvrRNuhZRFA8jUAryqXj0wVxn/5hqECZtSr7ZWp43Wdw8GYXrFJgOiW
NIzMpr81CTdUj6uSZohtDebEomV7Lm5tbu6TnK1A0u7XiR0BkPzOdNGmQJz+cCJ0TMWuJ7hii7Wv
TTmM3UYpg3Yh9J7PR2zO3qAUXkZ5aw5gSXp/ozCjM4/icRf/hgGtsN8qCT5wwpJCWEHOk4wPjBxH
FRuo07VYG1PExsqD0fTDyJw77Om7MqD4/LkMRbjEJ4sU6QT0q4RAVJYRLOB4Mh6bKsjc6Bwy+cdp
WBld2DUXSRVPS6hPVbGfkHPvDhyRigAZRyaboL50407icTVy516RmaEb9S23siviv/gyKsYpA1w1
kgtG07IOiB3Mw0gUXm0EBqr7DVmf9sKfaw4HGqehJDFxXB9mod8KGBSoozYw3sZF0ZWKle3kShPx
TpPxAO++P2QA3nOkebj6wPvRGPvfr6grAXPNMCgkZzh0yNurzTTJvtWIhkObaZ9TNn30Y/KeZb5f
PGY7iSlf1Nx0nXEVrHs2z/cK4wJfocPGTjplUj9rBpypqR8c3MdxmRG0s6cCGuaHk5o30qd0+2LV
OB4la0csy7VemvvEQQYFrMngYjHeNX20yTMpRwmkPkqX1j6tGsM0dPZIlNHXJAIqBnHainxSZiNs
LLQe6PFKoGrxqAZKLx/pOBboUDDsS4OuwdE94+fcgVLFTG2b6Hosd4Bbztjx4LRIQWSAovnOypi6
ZkNQEjZAYgWPAjtDg0Sl5qCzyZOamMQq9pbsAmEtIEJgJCebiJLddmz3qGRcrFCqFCE0hx2lzDQ3
wmvJoZ1V4GTdpV2zc4y5lb0CvYEczuu7o5xuyN1Jy/+fwYH3pndZeBlqEyLOwaFGVwq0QrEGhbuX
4ivzlzHHypJupDGoaKxVM/Y+cST4HDLy1PKLqsCthpCh0pwr4D1o6Cbjp9HMN+YFtlKFloJu3STG
rk/fzTy+BT6UgdmAzGwV4R3bmMwazzkJd4UvnPkkVS7EBVzvzxpBLx+3e4QKF+lCrte3ThuuQr1s
z14mWdg3zP1M8ZZnz4y3DKdeoSwQqxiSgP4lLDvo2hkCUr/heznpU37vkKHftNnL57C59bm5Rsgv
VOk06vEjG4tn5qSvMsNkZ+X4Tao3EM93jZQC02/PPZtizu0HNve+rs67NketMtoXvR4uWW979aZD
BfY1paxf2gT0uf5sOvEiCf2F7yYxyOSu/05VdW1jAC3Sz01OcTCE9tbU4q0lE9bF7rnEzIvBCSEb
3UT515gBMH41lh1CRkxX+AMDgYloGLpbwt4aGj1U/SGJC0QRTcq4p+3LMQDDwAfuQVOns3yRCcld
incvyW5CFwGlHuMyuZQ8X8qEkZihm6pCFO7ngM1lYOTHJOiO5IpLoCIV6bHxJ5bR2WuGeKrI8DGS
pbIcit1qOMeOJCvmoccJJ0CRz4fpXCU622nCOqFxAZ9GQeRxTdLQ3CS2AhrQ2JEdi0qSHRnpBkN9
HXP4tZ0/DFh5kQiHDsNNuhwpLY8l8CyoqLV2GW2TZMr/paQuEwneabafyfyFlTVRjM1bYhrFWFKF
q1wfFDHc+NiO2X1ytBvS+ZvkJ5GBUD2Nyk+zVt51c5M5pIBnsC8NhpbUGAXBhY7QZ129aRJ+BF51
3PYn1D8E21fnqdIvTZHfUnZcxOcYBffVTOYwiCaJmDaotV+i+1i3JKGsYWO9KDkbaH/Qe7dt0r2J
pksFghYzOBmx8CXoRdymuhlQUMcIxAxJ1QYN3ZSe556FAGctopRODi0KsdlRTgq860SG2EjBkyXy
uZPts9ZQj+6cHlwZz7zOr4aTmLjazaxR94fMXPxmnmDZVeRAMQ4Sns6BANT1PNfqqTKksIaEz7fH
yQLqczN14Gr+z9TRr5BTJLb+GgTVtPHTTRRQfcWu1TAHZy3Rj+aZqN4rAag6hnDNeFHjhl0Z3ZNB
f2xQSQsaDOFPiKXIBt8JO94TPkTy2wEUhVeypZMZuiwJWD+cXhHdPaZ3GoJ9csqADOFljjD4d3dT
+pix+w1F4beL4ZnZ7A9CoXVwdlNksSbAbKLyMWCNmeofRo1p2nF8Lp3Xlmw4ON8K8dPBETXTiIyg
zepJ9TrIUxqOoX6Qdkn7NLPEg+fjgdNPsUzq+aXKkmvcxDc2wgsrnGrdgtQu5qA+ON/KiX3X2J9M
tsMRjfNAbjFpDr8yUR9QtqA27DZYlQNqKwtTm1eFPS7brxMA7UX7sJv+gm8HIbNUF8wt1hNEKXSX
+WWt1YuFKVdNIEMVBeM3WPHxTUII1Zy7muIk5PBEXlXM8XMy0CRtNtLIudM5eLI1+aS3+Fb90yL8
qM54p1Nnnw/xSdV6mq9vxiaO4Q2yR/MRt+tT5D6TAOxuA6vNntEwvl0SJgQJE+bS7ZoMP/w4krqb
QJt09elb6vT7RXzr5IRjmWXJyiyYAcKkOydtdi6ajeCr3eSA6R2L3qNnnxRrvzTpk8NIlAQ3JQk8
vf3AXAnKQjNLWHQeo04kITO3Uq4DLfsDStPnQqxLAIRNyUYoQT35I7dIuVpJhkgVBLRvtzeJdlE0
OhThWbjEVpZ6LZ2VmvBCCoZaLPSgSZo5aWGkZN5Ir8K/jwywo7yj+dTs3MPemWLijL+XoG0FHHIs
govNkTQEOpl6aUETh1LRiHA7V78Fi+IZnFlitchiXIhmT0P0D8z5DA42ixTL6PPC37Hg0wgJQxZ/
GO2Mt1IET01GZPl+pc7KDosR3VSW6cr4SwUCLWPOzEDFyQgtSUuLbz2eFDZ9zmevTwcIbtRUs+cQ
oRCNzDAYlDS8Uoz9Fckio+Raienh2FRGFehk5nJJi5CVTcKozW8rU9+sLEtk+pg7lAHdowPcSCME
MBGw1MOMUTHOBo60mnWUAMLdWUhNZ6JqgFfUK7IetCkpevBZqnxrvOhN/XJ641kSP+t09RGv1WOq
8W7isUYYJ4N/75eHxLw/slt/ZknXxutJyMVFt5NzhXO0nZ5OtHjwHNCrpd/UhXE3TjY0Qw2gd20N
rZmoWgww0zYDYfEPuqmFHoYltIpoecjeK6icYga0DYWGIAOFhyRBxD+m964yD2rbMiwOtTa/90N8
FypG917c9Em/WpUbtdmJlAMMGnwHFpkaOU3bUHnIl9m3dOdyFSc9j4BZkkHfObvFnwVhnKSQI0Ki
hTPB1bHK6RsvpTsuFt3raI3bwpOBxSCm5vrrWf8OvoaHLSf0VYEkgQd0zeETbZUWShHzriCtHwT5
v+QMmFiMKinmWhcI4+dgOSYKmIm8JTMEehE0tfgkd/l/51Ki5deqR47EooxB6LJ+gjSeXgRzRZzT
4OrWf8i/fGO8xele4MtsmcnAXUr/1FAZKgI/Ugt0nlg+pHTwzOKH4chH2em84jnzf4n+zsZsRwy1
ksCnlHD0y/9KTfLUmh9C95o+2Wtt8cxVTutZJ04JdN19BiTIZ8G1p+ijac13ltcvstOdg5INfoYs
etUAjwwPp+jd6bswQF0kDDR3+n7Qk6M0xDSDO82WQdkMe/wB54G4Thop8lrLTApKhevrUp8Zwp5M
ZBIFViSVyPviglLGlNIHbruHkRp3OETsdCb6OOm2FQ59UAFokymje0q59XOVLThtroYieUujprhY
f8rd2yTYnTpst7OU9MKIe1plRmLENNkVTL6YURo04XX0hpaGKWefDtSs+qCv3w9i9BEfeJmFywZY
JqwjYYFPwLuxcrG3Q3lQ4wPSB8VWTpUpyD8yzvVM4vY77gKkWsBZY3HSkPLGGOhaNYzxpZr82tgF
NWpeYS+nnxa1W8W43yXrNjLWuzwUt7FVd8qzUpQDfNKU8XHenwxbnEjDPgkRn/TJjaTxQX9x7+Xm
vCgeJ00cXe0/bLug/Q0nTHRhXJDRR+J8Zfq/Fc0kKv25NNMuagJg5XJFHTdnwRgS2aKc+SzEJZIz
RpNgjQ7CKN0GdfHMx7MimDlx/DJJIEH8gMgRbVArp8SfqjySCVbLBguTQrx8dfVl2dpXkxzi9mIM
MHwX/aXg8OnO9oQG4KJbCWVt7uu97yxxOJtEHCFRmGcGwgxVigrW/3Ad2+mKwtQvZNbjzodQWXCn
dC4IWFKkgpivWhh7kNyPfRyxyAcJo+1LouInokAhKS4zz9WQBakTLkwCtAcQatBCDNiZXi/na69/
x9uMVFddTqlsXwQ4sUGncHXpVNn+HyzAjS3BnL0W7edJ3psOyjrz2LB9iABBwjFjPqAY7WVFnTOW
l4yCIhmia2lACmxNFsPbfrD4UbNPVlqNH5cyExO9pIZ5ZoYRrDGrpjhhu1GsVlgNOkEukJfH78Bl
tLb+Wom2OOZreo1FiMbAuBOGmAeNYflITbjsoI6qUEfTxUCpjua9JrRAY4vFJIpfIy2JKF8RXFcC
gP8bG25VIpqxAJkyvrVano5sQI5GPgX0WDqOV5mXTtvCharSw35mkWCU1ta+dT9UPIHjFgS0/Es6
ghd4ARjKog6CqqEiDFKTxmf6hH4JnhPLzF2mTUxUGzwNP4GKsOnVrsJht05ZgXsHWQ1gmzx2P9Bf
cLEngNFYcddUZ2xEkZPUyEkmGzkEYrOC3bWMIoSBvUVUFjtVoqiq6FXV8wciCewOo26FHfKM8gV1
5TREZNahClTcf7XETc37sI0780MPKMqupn3RCqQ8y34kqiMDpSgRNYb8w0pcXME1wCbbUIMshxzP
VLTSA83wpgRyQc2S6tD3xSVhTAKrS13Ey6ympwy6dwRaqA/tvadRd6Ga3Q12AALODbhN+BArOHCV
hBDlskVmKLXJNDs7cI1wyavfTLZaQYXe1WIbFbEZhDslnWJyqy0QjB2RAbMgu749d6j8MYJIOGPJ
c1QSBKsfGWdXfBh7Fq6HKVkfNXkfSdQ/E77zQpYYaRI0AmwxqriXPh0HuTpOAGEdtYV8qoWlRM1H
Atmfo+1H4YvuX+7U+7FB6ALzDotUR8Z2yobAGB601Es3BFlBJU5muPJuFnFY6vWYF/bRULJQA33Y
bRLnUHPUT1OWPzN7eXOxy6pxVYqvAi+lkU0vySlANM736ZigMM4M6HTM5kdHPxHJeSmgoUbtck80
/QTru27y17agTB8Jk0SDF38LYB5V7RznxRkuwn6jN2ifs7SN/AL2MnanHmUZZgfKb5DKdEgjSAW9
lYKMricSBHIa72Ru9xpRNPLmI3CXsbooJcZ7REU9eY82qWDRVzspJ5Nyf1TbC3XSdYyYVloFm7Wc
WcOEEk3H2u1h8yd5Ryd1Z1saVhULETdXFbpHMBbJX3OmWAGq303/lq/qR0z8qf5Lh6wPEZvcAMsI
sB5LogQbyNYbq2XWRAe2YIZbgLUch9/spU+Is5tJ2QI8xxVkozgJXJqZBNKaPPs+DaV/Xfvo6uqK
I7tjH8OBKKZbPGKgrMkevUip+LDk/oPJhCz1Jxlyc6FBx5QDC7TbZPKWEVLv2HE4cTJUsNeYomkr
MVgEqKmoA3maeEohTi7qsUeESH47wRHfAVdASONKIluJOicf07D5YyT6cSFmRmd4ZhMW3Q+tn35L
kImOathp65FJ/HEAqCgbHyr2yZkQJIKKiY1Jts2MqbCEw3rZYQdD1cSLLVRiAKvTT7iSW21u9p8x
SdW5rL5iQ3qgZTOhmsXM/2ZxND6GIzO9m0LlHQBJ6xecMpAko8OWyRdDWGxByXOs1wmoZSSYMMLi
CDvudeIbKQ5d0Xi2hb1i49U41LiIck06ThxFdtJ4KI4CQ0UKnHya1vBZGMqnlWKenR72+kxXpEMj
gF8kwsOvVWmvJQHuzZcunRobsbjvjLLnkK8NLyc9rjDzK/iobPBMuKHTW0kFPgzoleXAqgy4HNVJ
zUyQaDKESNNoo8FgLOQLW3O3nrgwUAu2mXZQe8Xd6PjIKBxwVG5d4Lyq3O41dzEn0GsRx2lRH2O/
vtDxmmSYNRtSeYAOQlJOEu3GhmaWWaZy425YgTPXMWmOKSvMIFLUQJtI8QB4Nyy8ZYj4VPM4q86R
+ydiT5TpWUi1vc3poMB6gG/wEa8PQjwfQybdZQDXkYRUR72W99wkLCYxiHP3gDhFWWgqE+50K7CS
OthWyeD6G0quFAztuoVb7O2CIU/TPOob52+5hZgsM6vrkV36zC6d5yGnbuujE4bkDGM2H4Y2W45q
zYtbkD3ffUKu2w85en4ij5UL4HVjIERFP9WYtnLUjdIK91XzZhoU6zBafH+dHxGJLEnEqDF+kHdM
ZR4te9b6yfQ87o8GliOFQGoHiJOO76zjz9l+tHb+SFg1YjCjctWVvpwANWSoKrTeWuYJ35wkXK1I
QGR41gaEqeJhp1pYIJQUbn0rmunORccmlnzwrAxSJOUCHKGuXuTCTUHlT4QROAfsBMhUmHTW8TNP
eapNmw0IRyiwqo2P10mmZxEWg2SZrClj2W+GtVLYAYjCHoOYbs6grjFoWv1J5wHdAlONPfu4sXjn
8/TuBuNtmMtbMaq9YLssr6RUY6fSLftprc5DJN/UGeknXTq65HBpLHJEmBOc50E5WJhSZWyYdM2M
CD2Z12MLzFL4yLHe2rNH4IrvsZdKjkYqr/xf4Gz1mIlSKNrPKWq/yO+Iiv2wXlsb3RezJQmIFBSP
VPoasvERm89qIZremb6i2Ce9gqc0owOwtY19NfrsxZDzHzWSnqsVCZ/HJk47pbHOuOg3QYqHodAC
/MNHna9KdMu22ksast/5AO0TNEQIfTgCSt8GIle0Hx0gJ609Y9k+T2fqgMiGDIX0Ermjj62i+JpU
ZcdJJ6iGVBZtElTRtcd6Yx2A03lqqnJHk/UjnedQqbBgdiS8R2BnLMmzIIgTfBQT+EjIw+qOXKFk
HCEzaN1cQ7IOLZ5VUFq6cz4/BgDc2wqB1eAgOx9NXH3EUvUWInux2IiRPnFAv5VmuC17WVKuxXNo
FbYdyRViqWUzPNLxkoF9MhnaIvry6gToGDLIrQpjvIJdBeXtqTVodAYZxyL+Tu5AneynfS0oeVOf
qCEmBkstu/IbJUoGVgH6DHJ2myYFwcAWM1QYEfJXx2vIwNi0LhXrGQYItKzrp6abl+p5rSGcZGCw
eDN09jQORu98eY1RhDqleLJywyoIPJa3cv4J7dCzmPBZPFWj3Xo8avTrPOD2ofke7WgC5BLfcGKd
rTk+KMx9NK08b+CmGcbmMAfRDmRStTN6eAUQXNMRAy/daLx5fSXPYO29pkCIwQsYGXnHKOTVJUi6
DbCB2WdJkLHomCvFE03DQxLzveynmzP+avse0kPrlOdhTCB96MdiHkPlQ+RAK+jeU5mcb0TJEtCw
8VsD+nwki/c+JnEgGIV0cBaIL9ZJLrXYQaYSuzQmrvFvq0iRI7WeRATkwrOIVFM/WXKzDc60ND5O
zoOcMPgLrE9WC84jQymd9e3fYumCOQejNbOvT6S3XSUfTqK+UXyrTfRI8Ps1G4IEu6UZyorjW+lC
a7/LDOk4qPiLd5haZbs5S854HmIy9FT1XKinRl6OVnZXHdVNU2NfJeqlk8Wl062dkymnbeaSTqzi
W+fc2rj3NQVn9rjrTWoFCw/kWAQyNUCHbdNxezJGimjwkEnLyAxV7NX6of+Qcptl+PKQv8qIxKl+
DVTnHSWksOlyMLUI/aM5gErg1VwUmB4AL7evAT8yUalgehnfWSQR8MRO5k/lY8IalN3wn2rgo93u
rQ05Ls0wm8ujJMMRZ6mQAkObfYkRYKQhqY3JRS3/jNQ6cITQyXO6R15JUKElKjLbED3l40GCvcxE
ic+aW7D4QwIcU1FyRyiEL/VELmez14mAcc7WsfuELIB4pEWEiEHSqOkVTD+d/ysSt7awri1fMROY
qezaYB5vQuvcy5Eftjeq73ub5dQV0Q3xsyb0x1jrjzmXER/1F9I8Wa0NVCNxFYyxRDAs/57Ama18
KBCN+FzjAu/wp3zMEGPY87mKlT1qLPNpPN60uzpPF8OJd44qBSTnBov2Q68sXyvit1Blf+nL/b/l
VxIzHnf1xAxL5m5RTP9WLZj9RzI5irAhJUueWCuA8Bq28m7bAHvZ8k20VlhoBi7vE0Rkv4WaoCRt
OCZ1mP+LMzoYnHHFqQB7V03tWWFwov2uzg0IZiuKb/YaKBVXOvxVpHKZCGxfn0zUfiIoWZ+KY36N
o+Jk6umplKVQbY1wFjcbiqoh/Q9H59XbNrZG0V9EgL28SqJISqKabTnJC5E4MQ97r79+FuchwMVg
JteWyHO+svfa8wH9AvCRFmpeTAMYnfV91tYPY5rYma/hxHbDnPGczVdzwirrZE8OuTen/CFgeztI
gtP5e0Z9DvL1rY2jt14t3qs0fs/JKTSq6i2pfucpUskI7gQVGlRI0h/A2kE10A6dxEtWwA4ky6/V
XK2JPKUpfEG/LrfQ3IjBGikpEP/pOiq7Gt+nfUdVcXfSA1Cx3NzbeNVBUehj/jKU/FJBUsnrjiBo
8pAhr3DZBCIFU5OkpzTbEcTwc7PjNTaQNqx2mBr3KugawVdoRwpsVnYb0+jFB1WGrazI/nk6W464
dYt+lXmBp42z9umMD6slxVRAs4h60JMnyUyY26vHEt5BXDCaOCh/sf4aCrsZmBgqA8S+ZnANRWdR
fVkfAoe5mFFs7SCq7+bcQXjq6peWVxepAfJMHyIlbyo701rv30xJOivGX/TEWI1IWWiAfxc+isMd
kTk8bzp78dHLaIvaCg6OQ3wwTTXEpNzrJoT/afGGIIujnK0WWjPmQdsSc4+eyP4pLT8SVCQq3nQN
E7fU+BOuspoN5DOC4IBEbNV2CcSvsmZtqIem63Bvm9zbJO26ijW75+gj6qbLVJvhStAobT+WbVxZ
5X2wKhoO8Wxz+ZnE6dt61Kt1D7KcdhK7foYgQsD+ixNIacap+o3xZPFrQ/bF5L5ZhKJZEttwLT0s
83ypMiCibYmXzDlD5++vphDEELybWebZOgOVFvrwTvvJXdrGgj3qeK3DUuaUnYFBTlnYlYyeUPMS
AkZuodemX9U4XwaJLTC+LBlCphJM6xj4G8t9PRVdeaIdqmp3lWU6HYnRxrGFiR7XLk9xnimnFCAj
fADfMja51i9UDRVpPA+7wJcwwcuaplNc2W5R4O4TGa3IDALhrxorRH3KJylyzmZxHrM1aNb6hPZb
Ng9r67Jm9nNUcIIZYMLqUxfGCQoRJ3gCvt0GEkSl+lVDT8uljGKd3JzCDieQKvF1C1bh0qqLS9nN
IY/1aq1ewrtlpj4Zp7Ninsjn7smWXTSiXdNLBJjWDmAQH6WGYqRB0WaSlUun0l5SOOeVQmGIVjRF
1Nq1p3DsQKHAQOsmzneI4pDh+mgNpD7H6y777bTLVPv4ovoSDJbbwFFJI5dUDxenL5R/ebNFH/a7
YkXYlLYnXc3Ptv3GZpaIpTREV8hslbiqgR7rCIyu8Y0mD8ys8te3mddePy9etptk0MvEc0LSJoyG
ZCztS1fQFTjzZlvfY3xEanFUl300LX7O2DxLua/NmZsHFaHaEs76O9NSWon8NLm81vCM5HR+FGhV
eZPAf0NouutpfV1RNixiCjmX3Yn9hOhCdJt/83hBvL9XvzsjOZujfWohVLXKvUfz6FRYZ7A2c1US
vZf3vjH8aHAAkKLYBXUv+QNjRAWUKxmjO9uImRbqDPoVOjzeHYM2HkI0mp+mBWuoE1lL5mVi6QeK
3JZlsYVCH7uep608VOjJ7E21DLyris3beuCQusZlHVqJfi7wfp11V3CgP4eSzWd1KvTel5zsPErk
KdV6INjIRCfncsCycAbTZznHdP6RSPrZEbu/KvQ+FoTwT50TqqNLpKrhxLgXkg++7+ioSrmnJpPX
mKwnEsebVTCvWgk1vvXJQV1JLKgmG482RozSUwdGgdSdvaNcsGVdNNrQPh3OfTBsKaIgysR4UkkW
48TwMqj1PYvpbtkMSotb+MXTrgVdFKka5YEtkJkPx4QxtINQbaY2qUtovVBtVEz3FjHRsxUkr2rl
vHuMEAYnptZ2xdI/NTbEz3NVwA1jGS2A94HZUVFWlrYv+tTNB/kkCiimqUr2wxTMPDMW+W8jIGil
wlNhks1Ms5Vnl1god0nSP9Lso5L94oouT0t9nThGQSIW+y6dPxW2ZmafDCiQVUQ1TMXu0Pf8smj2
BbsCiP+s/afSK+g1gMcfu4SIhwKz3nTpe3yzw3JZY4+9PzRC3p44vTmMCI22vK4H3abLAl9gYZCV
s+JMOJln5DRenoySPxnUM3OciVqdBysyAZg21tEZSS+12OUGMvbFutWPjOliqBZqAmCDuKkBOGG5
+Jq9Y9hJW87TcgR++CTS6jEb0rFAnNHm3Q0b+l1lmlrx3Y+HmpCArMPbi7+3l9NQdkTY6vbFxuNr
Ena9/d4q4qn4qibFOedDIM3AXIxzWUWnepaYQrwJp3bRuPngvCUGjHkEQp3819QtOErxSe+EYYNC
4KLsgC0O3W61SMpAjeKXqjjPEv+dLf4M4ghK4n0Qrbsw0esqsW+gG9Gk7Ky/OU8mTaXbR4iRTOnQ
ImC1G3+t6IXbLTVoZ6pDMCY87TKIy/kZt/m7Hs0f0gI+AcHCGg7qQuKC865Z2BlAYyj9h91RKwOA
7qbhPenkN02+aseWYDlFYQwGRmh1gIBKHzJTVJXjk2+rgGawmUwYHOnGYcFNOvF1SH11WBl816wR
0q85cwCZdtDcvvvO8uK48TMcMtPmTjduswaiI9dAlMM5RIag5kEKejPiigCnTxQ982+jC5K2DeoY
EpdyxMJ8yP49dUnQJf/pC5NAT7etBo8K0HOAFGJR2Awm1rMulINe8GA1n+OKNHk6jn+KfxleWe13
MTkXTPEXAfvBnFB7zdfElG/QHG61zpkJTZAkzjX+aT1pxReLAUb0B1k4xhTG8n32MBP6ZEInZmZb
RCfzT1QD6KINxZh+TCDrYNCMDTOGmq3STTiMRARXK6OJvb16CuMhjcljCdRlmoOCoLEaj/KCBVgy
FMIbUZvYiFzQ4yH+WE1sRZiRHGjk1gZdovofYoJGHa9JJU8lDnv8VCYdAvNOCBy7KaJtW/HmfPCo
D9ZmPgjKCx6B4zry82AqrjEJzeu+izUPCjnuU1xn1sah31xl6eJLABEG7iK2QjOu/lFA9U/dsgeB
Cq26yA8org8dO5WjiZ4gOaaIGnKmPqNXLqVnN98LrnsdNCvsJ56aFFEKmwdQpD1aVYbEPBOMRte/
JneQxNh1zIDtUh3O+O8kFsGVzTyPnNQ0uzX4WikVdkd7fi9+aSjwSnAzYz1gaHQuWCZCQjfdetVp
5XWvGm4ro774kZGExGM3rS+DMZjaVGcWCn4eM58T5BTse9bcUTKeEHqeYGsH0j75V+WgygnKnmuq
DSds0F6TZBRroAzVjRXsnNEIMh685Qbr/AbUfwubAsZXFIeWxXD5Rw6InSjNl0F6ipGUD27HE7Js
RqkN61gCYws/QsdlbcHUBBWlR6fE5Spm7mLhy8vwzr5gr6XpoaFPn+frwhq3TQAKAR7Up/aYNNqR
yfu+m4fdKM3XHPzvhJXCkN8jVOoG2v5FF6GA+UxcfVhflHI46Vr9PtnJF1yxfY8mUIrAc9hAjTj5
RIY9vKYY3HJELxOxN6YXxiqw7rbwsbBV5NOwtfMxuaWA5M0fa1ydGvdgENBUMsVQTQRNHVGwKYyP
9q0d6Msqm/TB9krTL3fkrtrvo1V6tcb0iqcwoUylEpXsNehqlrk1bkC3XDeQpvqNccy66HkRRupv
Iy5YzGCkM+MjS/RDPH5PM0sLKzmNpErVMQZlqcHAlR07SlSHkDXQE2z1cR7t6ujpMFM5SJZxiVXF
pSMQ4aBgB8rwkevTcyqiWyTrn3PC5a+TuivFB5O6jz23q8nS3e6uBWdsYb2r+koeY3RYYs4TllfR
+jtu/pQy4gUqQntwWBPjCUuPyUQrmtBQfETzcjQwLHTpZytznZLsF8ONaC2SjVIF7/7vdhOVSyP+
B6bl1HEyQ3VWdcqxJNhvUdlaV9/svE9JpZ7y9Ene5zle7JNFzGZr/uP/yYp57MA/w31YgWl2yMt1
pjktU18CroOFuB5DxldoyEHX85YARVlxuNvy3lR/4jfxcOItOrnTQMRgEt8gfV/b4Jgzz+OviNHk
Noz1Jkbuas52ZECLAWeo4aJmBDLRafdcBzVUOYXENqqqpj9GCtMSLoKVtatF6q9KLqLMSo00spg1
DBWNiY15e+Or4oviPYHDL+Oij53xuHLqteqfGLgB357Ys/tYoF0Y6GN7MoW5RhMUs+BRJXzbY2N5
ehwg9yNNdQzt+nfxC4HqzCAwf4FVTbYkDMMLhg97MV8OC7nOSA/KH+B0ZBTws8TE/IHjvJRDEaqT
sY///zDISl9PPf7grMjPBKQT3dWf7ak9KykrNJQYiblHdbSozPGnV5Zybtfj1SR1HsGOmKtL84T+
gRABNxSqsZJS7lb+FBzO4tzknx1Y49TUzjZIPZks6wkRb5H0pyVyAvW1olGb4C2Y4M/Qe/wWDjfu
ewMhw64HLoNwLpvjqJk861zxHJ7UNoXW+attYewogyK/LliTWXLNZXZppPEy6epFXp3L+pmcYGdN
bX9TrOZZwaLt11djlC90TRgD8EehLs2QzTTSdOsSayfVVmgA1+lI4REW2a4gfSxxZGoJZwIHLps9
tOTElV1yrl9cXRCK0AKoeLuMEYm/ykTfBkZl/sbWzB2366nFpwcnYDW5iZm5OF+u21QhHorTBv+f
VX9W/3ZwxgSuwyoN2gw+3yNGopAZ8tlUKui77bmPtQtNd2Fg0Tq0tn1jof+wjOxpkqsYiflNbsha
hmUk93ivVXBSjvMWg/5HCjOwA4DFILTaLxVB9DPKin70NEvCf+c7xCSYnddl0rFD3dTxY9Odbe7G
XaUPf/uGSPWIFJLi7wAluSerGyTtpAYzHigTRC7lhbln4kJZzSSk1C6lKoVm/p3QxCG3+19cpgpz
Zzf400kz6gQ+NIJFhhU1/zXVGLqV7QtyuHj2enccU8nVlwXhO/865NlWWhkGf7WFAf8bMWXNVLMJ
5G9Avk48PZdWfbIFf6YSmRgWtATUv5n9oyPPagQRrXTTDUvewRnwgDjOTaBTSM52Sa2NR9aZEc0M
9YWUrrpCEEj67nqJkP5bzXAfi0du536zADnnTvOjOSboqgiiBwv4lalI+m7F7lZFF8Q6k3QSZ59K
sj7W2npAGkaF+JxW86k08jO1yieDVwdvk6IZTMSPfdDgKyRagBnucS6pqt2DomJSZDVtspiMUI5L
NkX8FzlVPik64QSbQBI6wFArMCyUf80lNjQfgE/YzP4qQfWvSr/LFl9nhATmlrFi8Vizm4Z5DLpC
xbJeoIwEeFTbdHvcM0t7ngyMz/FCRtp61prtW+/eOh2lifyHWSSFqRVY80breCrr6uoDFqXG4z71
/mG0zEm5LtZjmmNX4n0xUTICc1dyBoTMSJaV6CiU0tOAlYpnKZqCybwQ175PwPsS3cAqSTUvDjna
wOy60JI/qMUA46La80blQx9C47nwN5R/Iin4l69TqOQ6zHlI6QoJmgzunG7nOc0KCp/sMAMCmOpH
unOICDqkO3OlBe+cFax96qXKey+PYabtjaE+wPyd0C0RPp0hBdvtZC2+DtYQFrE/ytYFuKxsqTAT
f7b8XGyBozjbiT+d9JVRAnFwPiPJ6+vioCXOrqwog3CM7tAdeFO+EvrAhJbjAsjqXr2nBqwZgwTS
DjKH9cp7TgOb3B7KQltS+Opf9VSFCJnPfQ8zMP+mKAlR8KVI6Qe8U8rSUvSAP+zIFuTtKYJUwcpI
bO1wiOL1bszSaZ4+WmEgVJ7vclfeNcvAvU7GVP1rhIqzuAQn7eV762Afh8BFShCo5HEHs8Pcxx5G
qIoNkSezrGGnvreIhv1LajQt2kAoMlrG2SA8h1NshYOY4/urmmMuQ4Oy3rDRu46CSJckTry+3Osg
bpaTOYGq+LHAYBf1PcXsi6NKjNJJJ8Ei/72YvOSVjZwKuJMGd0EzwsW8axLwz91qS0+prDH5XmUc
XDjrtJXcmKNd9CzeAVY36WmQbJbRgFz9eSFZoYqY7+w6xHID+ZtE+bAORXLP6nBW6TxpRyZtL29J
DXJ7qiUAf8gFdIV7MbkkCKwTmt0WfEwnEVHb7LpfE9lVYo7P2jRxUkjn4tc6rH4O52inSi+Lctxs
iXX7w6Xe88dW8sMajUGLTMGcIUsZOFak98yKPojNEDBtRjBzyvS9NoO3ZIuHxY6LqGHXMxc/Ou5Y
TSnO8S5/K4fpnN4sf+2lMKmUGyHIQ1mFWtI+K1wyeo6ObQxiesYmcfA27wK72DbHEwUNMM93B4W9
Y6U3FoBdPp5gbJ7AYO+EzVMwXpOkuvZSRETQgiv190iYLsl+h4I4MwGaYRV6mCRIdcS+oosExsde
fPgQ0Pi0Vg4TBNy7AW2P3bXYjbKfw5QfkGNxZtTDddBgHNqSD4QQZ2Ji1X4zd74+sbLJ0HLHSPJL
g476aGl+pLELh4ajOnYwItN3FzYsYrlgauWTcTppT9IipTDiwYvjyBfVGC+jEQ4zYQ2x4yf6VeJ4
ibI/qp2fagMd8MfCFhk50kwLFCNeHAvAMhfi4fX4lE7/wFShU0mrUJaXsAnV7KpWzw643Z95LU9N
3p0auCS8rFhWpOIHclCvHGPO3ocohkuBxuCfCbkPsYWOpH6X0SPNL+WMOPZ7VN0EyMiqn+DWF1n1
sdDfINSFEmqhJjM44Tr7PAqDOdDeRDoblflVb6yrBuVgqRR3iZdbb2i30vF61soFa2ViuDis3XWr
RpmGp8wm6aiOvTxzle5yMskrEMepWd1oaHmDMF4y3ZrPNZWCMba7BplPZbFF5SPG88AmgozGOXCw
8dTT0Uqbg8wgjUoIQYzqXMrFZoZABU81WpteIymvaUKEgBmomCEk+YMJWor8jBT9sMrxB5ImDmym
oB0cSXjreL3EbNBEYO8ux4AMhX8rPDddY8U7B22NH1ZJWJ1b/jh7ScfUEDV+HRLruxvzji4D+pLs
Gd1tcfhvo6fNc8j4veoR9cLJXGRXkcDeYENho4ykG4NGEqh4RYf3bOG7UD+pOs+aU75yu3xFU/7i
CftoWcW08X3Qnbe+Np7WoY+re0qmhLBL7qc2EEM4TFiHpPKYcZqpfe8VLLRYN+x5Xv2xIPrClTEV
z8t7/DvFHaZ+DG4BBNzZoxUtYuRlnM1OzxqUs9nhbM7llJNtl0DStGk6WotR/Fe9ZSLjc1Y3rzMN
SYZA/ySksNMS9ug4hApxFnQ7W9Yrdo65DXHBnwwMyhKmffikn5YUvarS/nCyP1qWHfsRpB2fjwr6
qs9hwNuBU1aBhtfj2ZrLNdECPc+RXnwbJWAPpAeNc5aKnmae3biFKOWaoxdRlwQR334hpyTSmmP3
t0s1lMGUEXPtmfieQella08QF5pSbCMxEmsNmEJ/bqL4onIyZpcRxrzFIMIxmc/lhsu9rsNC1PHy
SIqMSEL2nHtBtvRaap7Qd+1IyuKJisDTMEoNuHTk+uAA9MFGhkLIrBC/1ua5KLAIhKjyT5LBP23j
86xHJ4boDrtqk8K9Y7wV4a9wouqkTaxaLD7RFnMSsltIsSNfcfGpYa74yQhg15zpcVeYYovsm1Qi
TWx5Dj4trj/9mkVnIZZTWTyxLDMZYOXPGt/AuUGPZ/EO0TWR/VhI++UJqnmq/cTGRM3qghvR1Mkc
qb6W8tWOKWOCR8lmt/mBhIDqfrdtKN2xBcwun1QeMZMS5xtR2Y6tmdthlEbYTsQGChkMj6xMeT6A
BBQzOjbCVRSGXmGPaa/aI5LcHkvV21IzXtIIEQt+qfo3fjkWvryj/JhQy7EvGQ9pKy4R7g7bxC47
lftB9P58ZE254nNQVNWPNczIiqcSKCf5fZOGXd9dtZtKos5Z9cYj8A+IbZ7sFMeloBsosHokp9T4
wsyOrhP+l+OToQo/Az88mxqY204btBOje0z97UW6yRJA2li6o5y9y1V/Hy+yArTU1FkbETLPJ89Q
yBsYSKYPBQVuJn9ofSgoseB1p/Z3LllhUzq3ydix63eNN4EAzGaSdjR/rQ2rz4X0tTeqiP2ccja7
5Acnv4YMKwOLWXX4WLaVuwLs0dnxaiak94RGVl2lXD3osY6bbHksUf0YfF8vLHCpD6ceAhyZ6wz5
/QiHDZ2/W3JPa+nCfGQCEsH/bn81y5eqqzdztV8yKruEpKXc9Mm0DFbLpX/bgjyx0H2IeDxV46tl
EKrc5fpzw/soPDp7dV7dlPaQ4jVRXNuSKBWF2yQkLzH3TYX/vewwjo4Jf0cyfyz5o5LLm8IKnmCC
QBjWOWs/zWl2aehBmRwfEXttwpl3hGj6dsvacQzN+QudjA/ehhZtc1CVkOjWZxQDTcA4oW3bsXgL
xj4XGovUlIDhnGKb3be0s9MfVRYm0d7o5B2JlCU9Ud9cehXzucq0Z/626unOEPrhmPdet7BgSqTd
bqvvzFMmsFz80cYcHid2PA0nLmjzHJ7UQAaOOFmOEZBkGhgIKGJuA1vtfceJvCraMwFhoo4GNs6B
ZSrvo4ZJXYLlz5zLYM7VSciZxm3qXl4kO/KG9myW5WnSikA4z8gevZVVOxM5vBE9x8F0UER9kmK4
xLhFy/Fn0WHYZkEsq9go5CRIOA7G9KCzOi5MBf17gyOM9Jf0wdCL+FYW+U4LPKtU9tlGqSvCRQ+k
OfYcBt1N2Yf8bn2hP/qofZT6FQ8VyNEvwcerIRNGmL83EjUc/tfGSjYMKc265G13WR3roHNwW2TO
IURyouE0sMhrepZSy0P3scbEuDIPPAQFUlD1rp/hL/Yc+hVAAkDsCc5BBknNZBN2kHsF1aWcLvs1
+6KoxZwumMtmTCs3KG4On4llphySERxaThm2iG5nqi+Rr5eYp4Qzvd0wptYurVXCB1ckqcj/wVaJ
UK6Va/fGEedHn31LRTFS6Inu2s/9rew65Dp/F/IybUzq6dXhoFMq6FwKi7hsus51c4vtwL4hgNZ1
HvksBtrMKCD5MOv5VLAWSlSbLFn1amI8suMvAI+J3p4iRghG2BR4/DvDHw2UFnN8KijCXj2f2XK3
nYECcvW10HxXAyUFXdZUXjtJ3tJCOLVxGD1Ii4HkrbfWYfjSqs/EJGGm2IQRu0ZZSTgtvS52U8aU
aw9JRnlPNDo8subU6Ty0w3U1klvDDlkxldtPcnImmgRTEkG0CQvK96GojjQ5h8kiKfNA8gSPPsYh
VIeEsK8rYm6M0Vp7LMv+0hF9Togj0duQrF2UOgWZC1DKwN6MTNfj3sXqT8Yj2FHATvbXai6Q8cfz
FpTmoNGzxt/RljHLQCoekYwANIHhDC/AxKgrESDNKL3oXQULTHzXgSflIuwshdQAaEXxD5ShEw4P
B9NM+1oJNNI67iNU5StlNOoVG4ZbKT3yrKT1yN8LcnLr/jLkhqfSJ9cGE//oLNfR//mCAx6uEQ/X
pshnwoO8082xojfAxZ/Ajk4z84wWTlLSwO4loorRjTUqbgXHa0KIWmMOEdWnam+j4IE3j/jhbasy
HhS98+s8DmDBNrfJvNnI2m+C0NKkxLTHJND6pMnAg5S7EqS2lbBRCG8qa3Gnjd+BD/Y95y9IaOiC
aGNB79NT0sUQuBU08K83+MPEPtnmG3MkOzDH794yvGq5MPd2dYd8EoTog0GPXLuxQZGb44t+DQbJ
FAhuamebjTGRiPiJGzdGAYenFs9ADxo4Iy2R2AUM0To1aLdGWJqnQ/1RCydAV/lw4oqBpZtolBdK
8eS+kkeWS5lzMkGmQXu3sa+Y/qicDUOcecC28G0ma3kQuerwb9pqPO1zg5tDp/NtHSH2cBgTGINk
ifQ4MqvnSDixwonXTN/RUF6SnvLJOcWo2FARYAPWwZhtnrFqH8GsRb5oFaavN7HfoSMofKuxUZkg
XmTjsCmK0lsz60EvtGBO0CsXQ1CtB6T9Bzt7wOCEGzhhQWnHU7boHHZuA8sPkDdORYAU0EdbE/wB
7pXCZiBWjVdtwJxJEZZGZ5vEo1YyzooeMlrdZ90SEvJY17dy+02NnSQo5RJ+iHvLYC1LXi1G1pns
EmfuD4wJEzqGIXWRJGg3x1Xvg/q2kIvDlx3gOpqivxBWKYQTaeD0kMkNvc8DeQfIluWHUkcH49fY
WWzsdglSculXyu7Foh+pNArZHIrQLyrLdY2RVgy0c5RMaHOkX3lSE+rMxyET/KPVp4YhSF0ExShA
9fxcEyS5c89MtNxBd8FIpduYRe7lLkUeleVDWIO0cSIRcj5dnAFuTBoDxu6ony2mZg/p1ANwWdmu
KoTQDCWbqPY1o1kZmjisc4Z8/XxuIRcR21ca7w46f8v54YgfHawHEGQRjfmUFkfE6anfI8WLlBlp
qCvr9OVfZfm5OnsDMkxFeTQFiqt3jxGoI3AdizVCBq2MfAm1r6gaieW9a8BsI/m+aFvrDXqetkX1
IPJ00fQZz+2LSDq7SII4Zo3dgGKEqdD9HRWfSGBjU7jjS544X0wvFQycwXDYXZBr41nOI4gY70v8
Z8iMvWBCj198wC8u2eCdn2Wh894lXvaDI4S4V9ZaCGX2AjRaA1ZBZ7rZb+RHhRYlZjoALwuRHqav
hVNpkQd+oWAYcfu2r7hbCFr7wAspj9EZMlIHH8NFRSNucozTIyjjnfWyj+5i127djG4y5bfSiEL0
Aih6kjsaxsO8LetQpMksZEq531XpwVzlm+ewAi6CgScsJ/DZ5v3qCO6l1uRBI/ysSH6tI1Q2Akxn
Z1PXwFIg8VZ/N2Mb/TiGghWdhOUvOddi4w/PZrekzXN833SSZnyYJsWVODATtLeJox4sGk3IWe4s
j+74pr9irfHH9wyoUwX7ptPCwuku7+N7zNplJXkwzUivgxc0rD8rnaGennvZpFGok9YbShqtF6n1
IyDZIvlnF+3RoNEaq+GSCuVi9PolfbNptAZcmvA7qQfhT2X7vlsxAUyeVA5e/0exp+OsFDhWhGcu
1IA/JSfF9jidJdvkB8bgqkmB/R7JYEICDOjLeGwMcaykr14vglz+WCrHBRK6i9mRjfL7hEdsF/+z
FIsfBX3gxDtOelROTBGmPTCU7vKznYgr5Eyh+0ITwDkIQPUxlZEnDYvf12lgcpsBbksCfSYSDTuI
YMlgiNbbkaLYIHwdHvFaPuVMCcV6i27U7tVdKdx5/CDw6qYRXKqTose1wd3yqQqLrWsOjhkI7mpc
QUcjSMRWEiM3O1mI5uv1EzeOiJb3K1QxgVLMbMNBppNhQ49+PyVqV8zTccKwE4tzrDikqP+zjx8S
gBcFREK+qas3kbpE3DUO4GgertM08a484r+sZ2LjLtioybclW+/FlN7d5YAayx9ysEAwQMeH2Y73
xoSma/ECjdtYDw+96qo81Zv/ZCZ3gKUZxk4KhqZGbz6fr+VAcsRyk1aLSaC4Ni1giRIMr1GeEw1+
B6vgkqgoLXELWzu00KdwpNR7288sATscI53RXRIyY9S5OGTTfC2n/taNeJ2gQcs+suD5avT9AcqW
ziJUQxEzF8y2293SYrpsnnm37syGn9BYXKkyXHCzec01Jtswa2+VtJ5U/feGQu65Ugd8Re0ULnMU
dHN22nyqdnwdrfiafyw7pSYu3qRXaYNpYRnHLvWwnz4ZmnyoAv4+/QwqB1WeTqhZBPZdLYnASyGw
301n05avImZ5i1qEYJhkKmk3ZQyEViiif5ksvIF8k5lFlbXNPj4qIkh7krNaDa4RrEI6PmNlJZzY
RynHS8yrq7IESmxQ+b66hnLhzQ5JBJD86c97hRDCHLge5pSWsV1a3kdIABr6BcGEHs/8rCjE77L+
KBa854RJouhwbMOr0epn0U8V49z0Z9UHNnoEBuH7XS26QV6NVQnY4F/elnO9VJ9AqIXb1nNQJ4uv
koxJmC+TS0HK1a7VnYseTSE45Qe7GBpubNyobIWtXvES59rBVhxKoBOGtqdpNE/Rx8xE+kdmK/do
NG+JRYoA6lmb6FNOEd5yZeQmGKlJsTlIeCRxndq/O+bSBflvMdODGEfxmtPezW8kKhIAeJBwv8fX
7lvvEzB9CB+W7pp01rUh4q+9ZPnJrJEMUu9KQ+HL1LuAixmpLUQFIW4Fa0dLcd3CBgkKOmEWrX6P
R1GVGOE5oN5sA8QQRq8mxrYIZnJW5p2dvxn5XwXeJggK558BnaMvXlCncI9A9Y+8hTg6Q60CdeME
E4TmuC07siRvDlXxTmbXTdDuWFn2aFEJze/tkn4YqoEW+QuM6oeT7pxxOgAs+BEjsxosGFqN+DTG
CIQSoQljUPxp7J8lv4es6p5RSl7nPPSUgx17JY3zNIHnE+1DEvWjTnKyrIx7BFkuesaw0zVExXVJ
oH2i37acopJEJNAFdYYCU3L8MmPx3/4tn1QIC9EGqJPPDYGT2VMbn5rJ7+eqEGfVg5mNngSl0ang
kLYREm9eWNEd0BnAsvRM5KjrP1uHg65GAYm5p1hNz6ypvYFoQclVLYKgiMVI7SPJ4Z791iMgnWVG
OWQNFzR36vvMQFQFniuFTCV39WCGA05yOySOTcqHm6xrANWsW6RYtxndheRsG6SNWyluKtmouAQq
sg4I8pvl2zQ3O8veo7d8Rg2L21K7D9EfC0Yv4pcJtYHdjUfZhPuP9HfI1kdTaY8UPiHdkaLiJH4p
OH2B8iOupEYWXvTDiutQoFXIMEkkS3YmuNZ+6gByIAMhPXBW8JMIPPTU2dIWNEqBdsmvazqF9Oga
iM3aGX0VKHfFtpU4abRsFZpOfR38qaj9CHFTazNUJL1W/j+WqsROPKMV+b02/2I6xR53Jul7ZAam
dcjR1bQ4Lzfj2EZnFOBXFPRhxHyhbSTYYBT1kcAGy7wmw3AfqKdmV4vTQCrNABumCiOIsL/IJmKq
bz46NX81QCPlVHchwewogf9j6bx23jbbJXpFBNjLqUiJRaT6V5wTwpW9d179XvqxDxwEceLYEvmW
Z2bWMAw8UR5AGYPBh7/iqC2O2JJ7icLsbHTpH8COEuNTVj7oybVaxd2+sut7AWsZTJbQgAgVMCFe
jg1IpR4zl8/g6mgSYKrv+gJwBfCrfsFjoVoGOu5VbSKZgjQF6UPZvEIh6z8U3PxJrZkNEZJcfqY4
1zWKYamxO6UlVJZ/OR7kHA/ynHNNsZZbuXHg6nRq4hp/SgSv/FctvOuJ5UpD2DGrndoNro2JIMSh
y2652SqMHdf9WpcgkMkMzgZxpgytYQFRmyysHw43Xl3+THEDCZYc6ZYQjZCN103AtA/96lDWJs6H
4rpIeFxOKlgbSxfgABunbWKo3zU/draZR7EQzVYf5rPpgdRKnEbq4wxvjypF2IL8QmlYFkHDIX2I
00+uxNyHzoXWP+R5/G518XtrBH/OZ2fkuh7jxje7MrB04i2W4sv9TNv0dlFlaEH1zeyEowHkjrZh
rsBIb4PgGYnkGy1kxkwOQU5jIdJJe0uqDsqgcpMlsYmFWzRZTFlDheYXsFSOiRY8g/dYOOyNS0XP
SQcDP2YHnvky8ZOUihq0FVOHuGRB0cD8fFjyeVElnmEeyPWHVGByfpq9Z8AsSfvy0krDReLEgh2e
CAVL98jS/YZJi2gK+ORlCkX3iouxrkazgEOpzm0wA3oLlfmnmtQfe9m9KpL3xqIwlV/vumBcFbW8
YB8hs6CHjSN9zD34pvwdBB+cvH3zPuuhC1V03rH+WjjiUJPQTpY9UFOO5O2nA8C9qjsnWR/S0oJZ
QojsRcewRPGKsp+LRj+behLWZRsWcXtOWcfpAMvou1KfFpgpbiUHkcRS09ItstbfS8Y4XckITVNL
nuo0b8wh1ejAma3ZHzeKuzfRBtD/TDfb2FA2UiVcGsq8oRZudXzr33IGnRMybtZN5ICfNx+ZpXxI
8GPsuVhuC7NKXr+a0S4KxoxnSlp5sZ35kRM32gcGn8QEGpF1OeOOxtumA5SnzEInd8fhC1YDAKaI
5VkhCUoQdMeqpmFVS7As16xkmrratRy1tOI1OJX15JyCMZd+7vxVli3HisnRAjNXWRqYJHzgAm7R
JIlza4IRNKeup+CjXE81uC6AXyljFwz913xeSIdIB5V9Im0FErjrJ8UoOGWub3LVsv+WmEHW87sD
pHHLSUHkwzUlPtN4fm48HuBTTX2Himt6tXLHW3oUy9bOgZsOQCJXLPIxZgtwmR3lz+KSIRb2YPPU
55xFZZlFtRrow0x/VXWWuDUnGnMoj5vOUaXHKCk2p4Z6klbgDmCPLLgAf2t/MYrjyrEr9VfV1kel
+TWPiEgDYagiAznQnQpGqxUFH/QInvKg2fdPUei+cqJJovbMJ5zJ5rvpY3dL0CPsyrj3KE09xYwt
a7DGnsgFuY0K6TEj0re0aa2Y8pFNu+6jqqn7VhA/iu2yy8plhhS0Je6ogr24axPVSd1vS52j2BCY
EzSXrNwuRs79RAsGQw8SFTGwkgMTqgk6JdavKjhIO/WQ5a9UtlzfuPxN6e41KZYfjIFmCwE+ksqQ
fCbJ1ozO/vi7CXyNXxnpaOk+lMmtjHnbeJ+2q/wakbCa4mQNKtXkGXUA3XEO4Pr7ekbYJmJEdo6T
9Uy7Fbmd3GO/Z7ek+3owQFgoBDjhVK/ArOp/tSbe9OfyOxmJUt9Rf0IrWpAcyPMFqvxPRp1qrclP
L+TD+z1qP13k30OMPPZMJuJKVcn3exjYGcvXcmr/SSsZ3VBxO5Xh+H/8/3sje6oS6nX7LOfJXlac
VJ9zMFjJma0Yx4lEpmL6AIn8c63xGKoAybDomwTxZbwFxKit96CCp8Vc3Tnjc5Ja5gwnvYG8K01u
Y+Ird2MLISVVvT1tfXKpkB+SIP3J+Y1UgRzAYgh2G9khXW9duG4Vaa0mLF485FsCI/AWy7htwD+q
JONik2v1vwGchzTkobxh+5npbKn3QD+ZTE92/I4ZEx+eQLdXlJPsKMTpVw/9wB3vhGKKDhscyDB6
ERHVhflkJtTIAk7DoU1zFRZ1XEY8FvlxP1r/Grk+g5Ng3FFy9aSSCWP4YXNUpGTD5A/BcHYBFTFx
bscQzwmqwGfZUehDvcnMVS3n+DE16rFEpVVpmFs3Jm2yI7AK1WdtNekpaoKfKZbNnz+Yt7eAcfi0
FjutWJZ3KKd0jHXI0E2bep0uuzrce0m9x6Z6gkCrrad5w5C4GccaniDzn9OEENxwm6S/pOHeFHTP
petfuyp9IHGI1G7DfaSKp01RRr2WqePGhNnrSqRWM0xIOW4e60yCe9Rk6GUQPFoK8VR6PcJ1TD7O
CCR5smVqsbjoBPwmWajNc+UMGr1ptG2OXX9CCHVMVhxJiqqdkzKQFhiKkOTNbQqSibD4hlWC2Qze
dEuijP1PNmDdhbMxyDdwNV7pyfSoxahYg9IjYXdcLuHoRHp/VwSK/wojbEyQUxxpR/iBhgLP1a6l
60YJxYVfEFuzzTU0MMElZ3XAbAU9MXFb3aFY0S+PSa28q0bPMiv+KPdRTPJ2pWInaS1MMFfZA+Nw
kdr12o2kfAF45Ow+KfZKaoFU+qgkk3ZrQEvsBhsuAY4hzD+VYGVsLH6Ni7fQDwgRFW6Lss18q5Nb
QDYWuHTJ7H+tirNjnEFtc+gYaKD6i6fEEebXOFEYNIGxNI4tr+1EgUvfs910NAl6Bn1ShVPftxqc
NF1xPeso6bsDnSka3DX07rHgpAWNr+ZGbSwsxs6+mU/JWj9EqYe1C4hDiL/aTyPrXRR/t7MmV+XH
EDY+G+XzwHFQyr4sbog5pcXNy+QucKfQOBAaUEEz5xOiSuBxMAQIVyYmTt/G0TG7bXIetTOaMVST
wyBOFzNPLsY6RF0qh9JR+px4f/R3DhdXb5rde8oU95Wx3MYfyfw7tzDmqtuIMwXFrEHP+X9JomqJ
+h/1L0ZUhKSONTyDPcNhgsdJzrzN+pD+af1wXkiYtjxqSodrHPPCcIrLOex181wo9VlU1mDxwUlT
LTgFErsz+VZ63TsfRLdd5TKTHrRAF0uRXDoEdUuF2ZIaQhr35uZXdw1EfEiaZLpqrd/waMQc0kCJ
kW57NqRaSmBgdBLjoVrJVt1ltIzR5TJwfBOAOqunLahArITsaYEEbgvLT496X0WDuYCsjo8Nt7Ta
Si6CT0/GkgasXeqghqkkh5ryLEQF8obqzP3sGAO8APB3OIdr0umhYHB42ND3/6kHZjSQ5TCMxIR7
mUJRnh4DEFg29/ccLN16chlZmdQk9Pw7h3khQZSkrohKt+IJJNCSkuKqDcXtyRUkL/0gp/ONBMWt
SN4uzMHXEusGKRfxfneY5/4rMFRReUSZJV4bzAcBWj9bktNsFe28ig8SAKUDAO8thY1Zr+d5KsnO
a3AY2MiXkIyBAk5OYI49w+ATmvzNfDhzDRVOOd6fY2hpmHKotzbWxN+L1tcFoFHjwmCdr9Na+Rw+
MgFZ+Q31sy1rjoRxoIAjJ+lphMa/YYvdRKUJmethlZZ4Wu2wUaCmIrddftBmPul6gLYAqzxa0BRU
qYtaIY2MwGp52pflYpJw3UiT73kWcenvyaXHujdyN1rEzh4xYMr4kNbjYMjeG63MSB+X6v7f+Hkc
ssy3692WMun2g5qV7LFMOGCwWzrVUJyZsgctSYweZ7K023DngehNREeqP1BCcBNxx80UUnkjZsDC
MbTmmCgH7G0l6Vebds9yIDx7WyiPxsjNkDrlGdShtUl+PSq+7mG6Uj6UPOWvnCsLow6S3/RwCPRI
jqZIqAkn24oqjW2Hkx6K9Y+Rx2wIxzt5w+tU31E2pUATSdS1dHpV/U0oAT/EB96d72yIiYL+xaqY
tI/SGJ7im94Ok+gi064rNFYgfVkymkole9lx67gGT1e9UBl/F0FvHqR5d4dYcyWyZ4TI3RJjoESW
iqCRJxsbpzD+cG+OHx1AM42VmrdkdIjA5O0OjKiM9EIqaYbaMzEcGFLVVSGZ7sRFW+xFxGhkE34s
dJr+DyGE8ynzmqS2OTWctlQlaWn3IJ5jcnSEiQ6FDlJOPhoczMmvwfnNMP8wT+BDm2avJQxhUIjZ
GezKtBvlHcq+mQHghR+akpPgo2TmkCzcNJyh4fMEOLzJI2WNh7E03X5iK4k3v7XGoD6BJqOI7mPE
DA7T+G0uh8mQYXuWwU0c8CVCP1aisp+JdXR2Mqi2xYiYVgxH14lB7kTPdyKURCcBhgwo5n7zmMQY
KxoQIPHAwNdrbxp4KMzhMRz4Gc1gr3xkDakFvPvzfW28FpAEkuiXcaqWx+wT+YEiw+eRQm2UZv1I
qthT32NuOs959Kc7bcO/Qbd1wXKZoM0U5+ys6BvoffwaeUUBFzvjVYXgvMKUGggvoKoZkUQp+2rq
EKlAV4/nDcAE8OCCx2PC26KqTPESqlTooM5Qcwnduq3CePeAvazx9KEAXZV6yUGR3mhBBGI+i0r9
Edf0eKivaaFj14DUssMR+/4W6DxMfippf0vM5I6rgz0FtxCe8jWQAxjDn1CyP4ZP4ZrettIiyUiY
F9NJ+WQYCLuDZEF2aGpaJ1e0HOqciaQkK6W943pcJytsRnZi80NLRuZx0qMEYDhtWF5qWx8NL53f
rRH21CHUdODfcG/LuLeTxRlgge74hGuyJ1i+BGE5b1MVflOfTMsM1FgDR4woLrgqWPEzmM2pU5q/
NhMWWw21trwTs7zBUdImmzrqunwOdFcpRv0wmN+RqVc3CbvJ4MU8Qk3MlAnrfuapthSbodVQF73R
L4NbpOU4wH2+gDhjFD92rvQQksMlGuf9MZfxc7bKD1pxyYDAND7hw22hleJIIRKncbWabtKm3zU4
irx1W+PVz0bBNY0IGder32lffU92Gy+PtUn+9Ba5wYq6r5I7Wp7V/pzWvo6VOb6tntEe44HbZDo/
UNke1YdmWTcUvXtbQbJrzgb816rcv8oXoc+WRVkfGP/KK01+eMrJFiFhX4RiviW7AskbV/NeezmE
uV6ll6Gk5dnk1FmYvgJKjs7r42I1n5Upf5a1FElzRw9s8tX9XGBX9O5W4kkWLzBZnYpx5k59BMTE
pxlEZbPfLEo0kg0DSiFftHiNlLzE0II1d+hvyjZcT82jRyKey1AdudgQuW9YiyvyVSr5qr4GMtfm
Lmz0JA6NeThpnt4dEkiB41OuSOL85+Muu4tr9TxZv1axeXIk5mZtNBZTWjJSmC5GcC0ykKYGXMuW
wccUO/yiA9gWez+/yr66GSOx6BQPR1Pd+jm+zucKqxwuBXycDJj1FFfJHnQmh3d6WLVe5Rhc+RR3
eRqxDGLlLnUZdReIPpUZm6NcYjPhaESfD9nvKePQpiceZ43Barg4az6RqV8GF+SuBEn7o39ab4cI
pyMc6+fBNb4UZFArQT02mXyhgYJPg4jC10Xjnv7X8K4V3VwyBOqYghMxpWRkL7yWiG6dcs3hStK5
OpbXjAba3ViiPFaijDO1xOEZaGHUtyJtNW00WUnEPEqoL8VHZaxfuEcjuatJS7e/Nph2Y6rf5Zu7
a+0piSrGGtlrlITHeM6ANSQHn+gZIKgkV511yh7jr8qdB7wbo+nOpkToG446AVMob6bYch8QMEAf
8maMxvUPye9FAIN6rD5iaWZROmBGSZgfJwrP/+YvWLM1kMt/EyZQ49c8q9C9U0eJZ+yj8UMX9Qcp
vcsE5I4Tw95lgWlAIt4WP8arrJnEbmhJeptbBctf3zXKi6vPowfKxa1bGey8k7Sb19PuoZLWSwxb
o6fl/fnnOIinBEBCbISLdulH/a5KxQPsGzaKFg9KqkfL3ID8Kv0qIkWMiyWFyVTg/80zTKzW6o3n
sYGU1TUeUIyjFNvWI4m1D1M5rDMBHag0irS48UuM1eNjMoQjtEhKynJh+pT78asXrK9Syb6F6Sau
WNCEwT0Jjw5aTcFn5jPcaqpLqvzMJzio7QX4cJQD4eoKD/oa6I6V3hnC3nqo/6k6qr7MzGP6c8gr
I5LXOWTiXSXFSaAjQmjesXybhsZT820iByYyogRBAb2N3eN+H6Xkjl/zhhsri/tXbXJcg6cNwFGl
DPwonZl1Y4MJkj6mOqa+luaBrNa2HvdDY6NZUY+3pTQ6kMewYsNef0nnjiqv7NjZNdnAZgUsiBj1
Kwtwr+yH4q4Wv3FJ8rN69l2stvS1xM3LsPYX5HGnbuB5Jf3LeiNM42uLJ6aqFIrGDtbDn2FgPYAP
iKI7n9uYE+pZmyQ/11o/pUN3TrAR28iYfZ1c+V9I0q8RXY3AxLDSu4GoFhRkLIgthPvudB99ud3f
gOWkuVNAehcxq5YEPvbhXCwoWA2luMvVaAJz+8ZJNuPOOow45ytRixSSbzI29IKMbUmnmqkFOIRS
uDIOlAPK4AusSQKFUZ0a6uocxm0WikZHn4z+As/HmrA3WMjxveLcbA9dJlO9afdel/yxjNfQm1dz
6i86hXfEIYcVH0fzHyLocRCZA769CHWW4uHLMOPYWmoGq9iGqUIUGEu9LI9HkWSgdNhwB8KNcZPU
wctCWRUN658bI7VV2kBCiRicN95NJ4cOw5MMV7FnOoCXLt2DXiAVkyxBN/aBZlRYIx0Ey4JmBgwI
nFyiWJ+vKv4WGD3+GnAKsL8oooFzxEVpoCVuHXVXtgAoDrahge86iPCLMS5hZWzS0ukwOMT4Tt5X
FNKZ/ee4wi/6t3ZcUvPtmMMZ4HrVDNXz5XcFeaYCDuRwgy16RJejyYUpOtLycwdDwZoDS//Eq0pX
xX5gHm0T/Tr0OEdw3l7eX8y81tdKRqAoqsucjVF/PlQYbEaPEOlw1R4JvlnLfsxrEu5NfnYh4dID
YNZoGAaTI/JPoigfDPsWF/V5dzvUOoj1APG0Y7dwEjCIrMAHqHThRCGOPcn/SiRh6ivdnbvU3Fwr
a7+Kp+2kEPjHAbiZZ6V8xl47Q1nUU3+s/sok5KqyDxrdCmROgoUvblTTTLdeYub/Ky6lh1ILp3bl
gGesoDxYNXf5+jdJ97ADQ69id0FB78kpLSw3HHTYmZQi8wgZFgKEio7HaWTjwKzCwSze0SDlAwTY
em2OKGDeUqCg/2xoyp0fopE8j7wPP9PLWuXhtPdh2xFmp7VIUrFVHLWke7VoxeSXM1PAC79AeVKf
qly/NBDw7XaYcZwOo3DX9y6KO/p1dq55V44Q85T7QCyJoBa+yQ+wj+L3PipgYVRPCkqUnHchIt3s
BaiYFj9KVos4E2UOx7+7RX3oBcHbTbi3WMhkyi93QJFKu10126KijEs0LP4SCvPG5J/WT2JTbCB6
v3oi5bX4tFLTGc2aImnuRD2Ed669PL9crhDPmUsCRMKpIdtC/9lDdCHacOV7ueSdESbddBYKTHPM
jRlhHwfNiIanee6pA1zSNKSHFVuKPtKQTG+82OPsLao7ZtNGWsOScuM0PZKZ4E88iDVk65GTJ88T
V2QE98sSShNiJ+JD+VB69K6dZgbK0xQaEvKvNa/5+T3AODSfi8Gk96Fom2ujb7euMO6rAqNy4qX/
DrtNIbeYnSfeNeo1U+wI4rdQWXZ+Ua9pUrmNPrlLvLviKrswJGGacKjWoQ8J0IeGcKK8UCZuxMhA
F3FlY50enAQOUi3TK4Zppodsmw20crT5zTbuAyP4wtLPFk9K1UBT74leUpdcRpXfUnqq8c/Vrv8w
TfxOb9bNKtv69+I0XPSrF5gTQINkrrzN6Qrplcvq05TUh1jZ+TJdJzm/5WPL7NoWrZpqdVvvue4D
feAhYYbLdJdlbmKZ+yr4YylooYf4KfK7mxuJJJ1OIwAuCwyIhED6xyDezKyOqll9qNZHry4hswhm
2x7zJ7ZRAI88FRlPhQTEtdtQizKytN3ffiBc1FmXBti44Q0S9vD/l3gV/iPV0JlOuTL/3Uw/aC79
xwzFgicLzcZRaob3uCV2A2FayNEApP81h8ZMi2kmi1eFNdsm4nQ0wRfDGsj41RNLuTavOiEZ2Yjh
Qttyz/FJ4ydsGFpZJCxjSCMp8XDu6RwOSJC+a3YUd80kAvMcBabSg5ThSe/25bKnr1EMth0iYdeG
PWUiwYBIiXRGsQu5Ss82Pms8BBBNLK4+81GEpmwY27FUraM2/Vetqc1ih2ZRsj8zVFk50OnvElWR
8uD2E52Q+r/pxPkXD3LOXVILCGafZUTz0mjDkaPKqqeRAGBYpL3d8OqfoUQQ6DtcKFbQUNJj62Ae
yjknoZG/UbepRta2zYKkowh0lP3iffKjWmHbT0aFQDyvnvDPmDXG5BgnGesMtwmFgdgTBkUBBFiv
texZrnzIabvKNjrE+hwHi4KhPbEh6LJKG6gGXbAJHIiz9Fg4XIhuTTXBHdTv+pY9NAIkLfxEsIS3
oRC9ArS6jG+H2elAwRo+J1/NSqi4fMTeT3tSBPLuVHWybEjQkapT3hwzROShZUuj5GJQLGfJVrul
1MTlZLR3l+m7/cffjV20jfll3JXLwHax2+Imu7v+PcXmUcYZzwYXLUxHS7y8AAvDsRbDJivD/Sif
piangnYdSaS/+b/540JKg2H/koEGXR4DpkQrStmP9avM+hJ/sRsj+6iT2w/0gWGpANK7QLIGnMsL
hJr/mgNNYcKJ8moaHy3jRb5AjyKEfa7CoTzVkuVXFKfpG+ll4IkH0uzneXibqjb8Ns5YHbcGtGHF
y66tGJh1Xy+zYFeqQNLaN+A0EO7yup4M+a5Cg4Htz2vIoHSppihR8mj8mQ7mKcfZOPjHdy10i/Bo
GBY2erCXf2aYLN0V9QXHjZHOft0CKlVB3P2uVPudJmqiEkkI4EzKewJO9BzLZMcOC+18IqbjjBhr
8kPt17NANUmxlIGpjX5Q/eBFQZzi7RlzCAEHZZXupaUeciwORrdExrJfKKZqdT9741GE6YyfYS8h
0oJQBMdTibei7O4JF7qJobDnCZt6hniF4n8Qf+kWsqH0S2OOk5DZ5srZHciRxXvs6U2BsNCA+OsR
cG2pqn8IwO4nDk+5888sWUtuVvymiUhBs40BLGJNQy7ZXYMsnC0N1rdq6t8aL+602DX3iDYF+8n5
1OJ8GvNUABahzvu2smov1WMVDj0YhaLguu0nmOTB555gH+V22zS+lRt0Nu8YJ4IZUVdtV2fw7vOc
uMZNwXFGnQJLl/nKBH8ELNBw/SUs8XsHmt69m5i/36MhsmVbf1RxyFt6HkIuwZUr8x8YP5RL/dXI
hPDgflR2NW5RYiRRhiRVtHSCxVgn8BHCYV917Zy2Y0Be6jwGI3APydXRzxh1jYQ4nBaUozlLDqkO
Ye6Ot7+Wrt1IBlxF8zOOGTNQAKinJ/h7pqMp9Dgt3BIWhNPpc+eXHpOD6mcL42iDKZNwkA3wyKll
L51nFO1p4rLEof/ttz5VHRiLuHOlkrX788AgAwdmtG/cX3haJNgiGfAQrMAyA6sNftNY0Ilgzp6Z
iF6m03PCMYTLCp6N81a2HvGJfwsjMflu1dFEN20jhSIClvGO9aObhe8eLb7ArnGMlIOQukVz3l3G
xbzoe3s1sh2uiHrNmeuw8orRSmim2YIk+beSBO+4ag9RLPYkiriOVcI5Bzg46LZR7489mR+rlz4t
9Yr3mMfwHvt9Mt3H5VPnax2/WvzVLf5qg0IEffuWi1+Awo47OONR367cWCZw7nHPgHJgwW6gcan/
Oykni13s8knXdND4dqbt7D1OPX3AV/hTrte33eSsNEfh5/yrIQA+qnQit+Yln8eLumhRw/GKOJim
wsH4oyayXRCLU6b3ID07jMME0tGf1Pi87BbKz+KoyUoOK/+aDPD9OhKP6tQzEcbKOgmpRGBm8Bjr
cLrkN6nrXqXQWIa7e2Akwaa0mFOItu5klHH1OLDSInVRkV3gwi7IW7LJjYt3uWlQY8dvQ9NxZnLA
WjvnvQcU9HSaJfZTAXxOT7vynlEdCXR9kmpGOgSVhzsEePJFDShspmJzMH6Cdnzna6g945bY7ne5
EJjO5bd3mkFo/5VSCY6GOi+eyl68dvkWUQZ/EYhRavNFNaKxYfxBk2GMN3JLiUP9ZdzAV7SvOE0u
Mky7snpXew4kXlRSvQJTZLiMM/on9AwsuApg+eKH0dIdY/5nLM1525unkbavVbc9neofKcbWeyLc
Ow/HtVCOmFEHY3QmfsmEoo4ltU6ZySDaRFEF27AHJs7e9Gh+rQaUgKJxF4C36eppA76JhHNo43XC
6CkMqiRMwxuhTKLxaR5ISc7tksT+XAT4LoKSJjadMic9VaO0aaDzShcV7pfBGqObL8wXc/5hzPpr
wlg7PHVteU5wh1OtJv/ojPKz1GT+F+C119YrCmJ5k7+m2KJnhp4iKGMuqtUiO12qBVAl1F1waxLJ
MVzPMU59kdnOZ2HaxsFhEuNpCjk90e3bBXSBcohVzR6dhnQdk9M5CVgWMIydzP/GH7ECcPRfslju
ZjyVbXdklsA8BRrXUUUXL1SPtaFGYnE6WplwFqxP3reTucwOdPC7yWPIwK1erQdNPFx5CbYQbWb+
1RLbwoY1ASaYjn/2qjrE+V2Yyqu4KRFhCEnN3HyZT5tbNrajyBwiRPmLOdpAC8qQj9GuvomWh2RL
QgaUxwFSAXMcrukostXg4c+0W/4V40+mtycxzk6VoRyVic5wTvc6wThDc+RudgaMOWqUl9OlJtAk
sezVi+KUy/hES3rorX7S3gkLj84I2HQMCUiDrvTUo04XjAagU3n7+3T0t8QxSh1LRWxpPXRMeaW/
PehFHeVXK1GBE3ueG9ra1HOx1fye9WOiMiXCdJ8BcIFxQ4BMLT+Q20EE/kz/I1nmGwnTXmJ1O7E6
BqOuKC/BXrzjz3WgZcRmBFI6ZNMNNAJHo4qPsaVB9nOLj/oaztDcEya0sKx5xq0B/jzIWXrPf1B+
a3zVehxIFDZnIFYK2SMHP+p2PW68/wfIlnhbHKq5EmO8tGAsO9hoKkkEShXvbdSYh+Ka3wFnXWb8
7SOYzA8ERb+fej/TZj/9byiB0A/29qVbjMRz0afGsJ+cctY/azikgQ6K3gASsknvXh/Y+SBEyBlt
ThuLPFw2J3v3gu+Ngp7NKR+lflpCPLyc+MF/oLcVNQm0gPUGwXjj74sfTebUkPgzZUVQizki9SwT
RDRi9K2VFpy3n0PYD9JfCwqFSMWqU8ks5HHl2sqHNmKJT995ToR+y9elhzrD4z5TN8yCBMv7LLMg
mXxzDSbfaJc0nuj1qZf3IulQiIsXdatIG5GZ/tBNXt6keIpy9wBB+lXN9Xeq29Uce5CKvek8fMXU
8lSSzVyc+NMMLJd9NM48uTrwTcUYGzR5BlMLAbvNz9YLY7EqlZ+YK8dygT5pfqrCdl0r2iuHW7NP
bqY2NFLdN+SOnIsI8nQzpKcf9edWUu9JJFYplZf8Xbzlkg6lSQjyzG7BIBqh0l6MGV10jYEmc5cs
YEqoo7sATS4klkPqPabXShQbL9lGVPPGgHWtb/skMDBQIlnow+mPSNUM8QmuSxFqr1OQq6opRMu3
6ShRKkSP6VE9I7Euo+lXfzjextp1KcFrUz2u7FHeEpKBZJcOlt9hsVcJes9i99gU4VYO6iUGzRZH
zBGGJVAt1W9+Cz/XkXLlCuylLT7ZEMKCEuj5DXPQOaB/3Ky1iTZrvYBt/DRz2d9JXtBcQwnKQ78m
tYytjrLFTf7Yt/Fzt5NXRh+exaQgZkowqWT9PrHdNHp27zoT/yNOsNROut3XG9mvatMfhKBszRMG
Vr9oTZ8d2H/3YsaHL1QCf6lpTP2Z/yTNmFRNyFmuFHxNJsKrVoHYcrsKV1vgGGI2d0EWPrS1+JC/
lSb5Cs0DlSK3EspDmaR4SIxb5+spHGrc/HIav6TU4tFS3wkEEbO9lupXehtsqcbBzp40a2QUB9Nr
KHdpBjA14v5idLtO9G7M+LYF2ZGnlzqKrvpKd9UrchOwge4nihVM3C74Kw0lArifcgyZrYc0MGhz
1LTm/yoVdSoVM3a7VQlVRLRsYiyU39tD+1PExMxHBfDvZkDIipXmupqQLq2VYUQwFKUPUB6Q1xh0
Pzrq7mvscPO7+cKsTyM7dwzMj6GSu6y4/0uwZcNOqrkCbZuBMLsUrRqpcHL0c551njSufAOvLTND
zdSiZVovpICuEoGyAaAVgKW6UPzKZGigfhLbmTf9ZQ36Z6FMn93OWjnYSYU0Sk4Ke7gNKe+7hiWZ
j/sF2l7ZqjdDTlBEs+e0/WngwWbO2xf3rtwxgN/zw5oJ6fRSkLEmm1xY5KkO6BAgr5JAwXjPW9Ii
ZGvPY8p6a79qyC8P+bn7ovaCMJiRfU7iwZhIMSopkxzcxnuoifQCKfJ5HRkNgZgA96O8AYmQzxJ2
ooUzoin7JMc5Q1A2zutvW69l/nN39u4/6Yc4/Z1oz2p3AVYmzZLVdFT+cEoLNMeR2sY3bU2HfZhQ
ggubYfg3aQakKOAO7XKAhVO12XFeaaWEhdUBxRwy3nSwCDE03fZubpwlGa2hYA0GEWJhuue08eri
AKEjPlpO/pGcmglCzKxiuf/sGJy21P7ChiErlQkoqVY0bdOJiteDKS8ReiFve41D64HLN16O26kI
115hdRojDG4U81xnXCcbL6ZEQGQvxpt4asIscXHPXguds4ahfDV+BXJcY673fzSdV2/jSJhFfxEB
pmJ4FSWRVJZly+5+IdztaeYciuSv36PFLjAGBjPoYJms+sK952ZTcisXVvuWuA7NwPHORY4Vb+mr
izJmKEk3HlVtnoZ4/Xg6Eza+3eW7mYvb4JZX2hwq5iH+tCN756L0lpZ8XxTnzXj+MmI+ecKJmG2o
wchUT+k2FM/UiQFCN7Kp0fAAHjKHr+5bJ0yggzdVtsJnwORnAgWYyPjgLNSQiMvdwKoar/1pcakh
IM1GLnziWskhypHgvF4NSdLxAsy4waUyPlyk4VX7lu0uNYbeHP/qiOG/FgIxuyVckq25swVTd5q0
YrS2RawfBqajCfnaeEn542QbFnkg8G325CvSZUj1mRPoaZGRWhLH/A86kJe+My2XCRxvK72uynxt
ZpcxTVvgj37SfTn+Sf07LYJF0dN0MaBbaL325l+44cJq3usm/UD1Mv1DaIfWpA2Zkrv3ugNRCmkh
hdUEEhQtOlKb3k/JTHAoAnuXJ/sHHBezquWhedTvfKSvkWkL0o6OslZFUNQmxC81AKq4Y2nO587f
ucn60ObL2fyqsQI67TujcA1JR46kA6EJz/phFyuIkOv/XriG6en6AC5+FubDKFU3w6GIePezGBMd
M4voljJk7XjGCewJ69k4sOGoYmSpNJ5Li9249qSBZ1E5lY68LTDTY8o8lYbFmR/1M76g/v9IS/vD
YjJWojCgzVOnFdUCp+hfqZ1bJjhlZp/UaThR8h9zUOQFQgsiD3TCnwxOPJhAHeFyAh5fbTBGtGLf
+i/qnBujqjdX/WsRjA5n7Sn/423oYabgP6ii0UuyYldRhjTqcFHWVy9BhqTR4RVnF3Q0mBXU5C2/
6OFTx0BwclmkNp9V7B58+80lL3hBxm40IdkDwVjyoBDdOfSka3gDABCnmH0Xvkeu0Wbwuem9gd9j
PhQwVrsMAy/G0k5h4mndZNTejeENKXhd5a/N081Mn+uKoNtr4uRjjIpHozf3pSuuqRed2mHLoOCW
yXUHaKAJoCLBO2nID1IJeqjBr5DCkkARFAqrbGpQBK2u3d+gj3sxpPOURByTLqeO1qDk6iGfIOyU
W9vpOxGhTT3N//JFPUQksdr6r4IQFcswuEe3uoFLcvKG4zrbQfyxKegi1AJHawECzUZl7MgwjUZG
5X1Q10MI1Srs9+PfpWsxxoPjK/prURa3/61nz7FoL/Mah878mRlMN0+2y4PyhfEA7ke1M9vqZpnO
mxr3b5mzZbv6zujzUcb129w/mdCyStJmwegUNZ/0W5vatr+O22xW4S6g3XoBwkas9LSrmLrSvt0q
qq9VEiu6um9fXLQMdSn0HtP2SS/0FyoYkSLDvy3s7bRr72CvfhKv1qrJSSbqtRHltTbEJedgJOjw
TCx1IZm8mR4zBpw3HBDLHEgpwP6gYal1fxZ9QGBK5njIORCKK0dnZfTI0Kb63XkVCDzVWkJc5wfq
i30xXd2FQKfhHCmoNlAHdfM97soLXChcMNzlanrpVnHOBfs77Uhb0kR6WEw2OPHrwNoSAxWn90Y5
xVecmu9dMbxDPfUHQ7/0f7hix5pWRfAfJgh4fU8fs+0R2+rKSwmrI5jtzrM9QdaEeLHrh/S9MOf3
1N3LOCX7VX9nOgm2jZMWKv5OzGisOWltlIVJlfndfB5adPmYpqWL/rlH/KcagckUE6GvUV1XctEU
qZIRgZXyc8pWMvEY/7CBfeHJZ7QokccD76JgxLhEhyV/1lnlMuj9uY99FV0NvqQM+/0S1WyCscVt
XDu7czESQLbRRiKglDUcsIw0eYDwD//REa5XbLAoQXfTqZ4oGDcCz1HRAsPsijtUDC/3bw5v8Ob2
4A0N6cUcutEjMZHWLnGIRdKM3pSmeujOn7qNjgoCFLgOtKot4EvjkkSQtF8+yGVkMUm3pGsnorLP
iuDz5pKABM6Iezabw4jv9xUl3HR/OwQMAjYWbkIs5gbHLzkeza51xGmZ7eNgGegE/lrFN2uuLcL+
tX5zRXFv8/w2NwhvYaqrN1eeJlCvBYCSES+RVI/ooiAYRuAJIXkSAvFif6uEQNiwv/OC1LS98crP
ZoQjYDkip8rVYd89mr00UyQv/PjlvtRh5sL/bom5ZtrgD9htDUKTnD1qen/CBq6MF0srwvRePDgz
BhvlV0YShKxJJ2ZMbcHWcBtWrXn4NjWsGqWnFxM8thpdTAwn6eIqJpNa1lJYmaS093E97LmNB7cN
XA64kjMlRikgbYLqPxosMQ6Ck0wLlMkII97tytLwzQWDlu9LtXtJGlhWcPsQjtSd7ME45UmFDxNk
zK7PSbyXe6dsHmA4Tr2Zggt9Qztz6hKVjWR0Iu2DJXSHHFrhC2FdqOstA/cyJGYiQ4G9rbF7KWIJ
MnIAEFvTMh2GuGI2yz0kNfR4sFD5vmYI7iktIQEh1iuIcKFr6Y4lfjZcyaN+ilDYjRjNHSxV4xbz
J3Gh5heL8Ub0Xsb1qowxCzLwUcVlisdrTFqYYECIPTUbp6PwRdwcy5g6DMsnQYMXcHSXGLek2QUJ
ediStW7W/AiO8/Q9Je6+gkpt89XI77pTjwM7T+tVFZpMuQRxAnxFEzpOA4AfXEcdWIh6neJ72Rv3
pnARGCS3uQC9M0yehZS1eOEjghR7sOA5EaTyif4nQas7CefgmMtGZMjnttP6rmiBjVtEmQ2iMZAX
2ITTmfB7QNjiot/L7JftjEc+LQztArmCulGQxarVSVfsU1TXqBAd6FbGeS0iAnlgKBUb04KmAyyk
ABYy1AVLjGM/rh/WvD6bdjnImKihzeA5JenBDXPOsWHLaxD2h163WAKKlYCLKmy8IB68ZCHCT2wf
Dt6/Sc0Qy8RALorQ4dR10WRi8jQz5WwKpr/wXMwJBkaV+AYJX9+agg1E130znnypQKWMPtzywVHp
pRXS7Fc6tLg1RKlMGc9OtG7tAhMekM4SK8fIrdVxktlIYoGKOJ1NIm4ycOVMv5UOvZTl20yMZwKH
3G4htiPjgdLxZCUBERHI90KtKA9u/JAYaSpmacl/RsLMed5rH3k6+7HGkyigoI6gIssRJfhCSsk9
41TOK5KUjk5JdCXTLbRYvfY2Gu0Bn1kGxy3fFm7CkU0Fg8UhNWQwrWBxlyiYFYW+OA9TSBBskuPr
XEWsG8xLW85Q/T0DZca0/q4aiCuD/sbJaCgkcMUxK+F7apB8pGAadwlAbPqwn75yA3Rl2gdQRgMN
lqmxa1hOr1SG7mi9Zd8Orme17a9tIa+DzELH+lu+0/NdMmwF68tEA3w/AnBQIuIG9KhxbJTS622i
M7fqqUfFXfZkjK8wtFCT6hv09BR3vIfO5+opeLTzCpckRojEKb1pKXf/732w8D44EJHYmZ+W7bdF
8lY8KOHLMK9QACBtA03o7FFH7mq2D5NabNA3Tqhnk9FXbIgv0A44KFSeINIAVqATa0uya+zs+UHD
3qkURvagZXSXDAlxZAGpazwgEOztJBQG7pb6kq3LfrImdHGY+sgIViBxaHgubPUcm/9ZFqbncggi
uwuKCkMzemfX12MXpji5FqA3k5eeX4fa03NnIlRiHNXRhTXo+WPuA/IcWvKbJtbOu1xSHEBlkcQ+
ozMQzPcxO8zsMSujDoUJJzgP1/UX9zCcFGcbdYRpUlWhadrp5NFGzM97cOAKscdr4skaFFRmf1Ss
NQkC8S3AJ4JBN93P4qC6cV8zMyxMiFWZ12GpV/JDMqVHoVMZTShXio0AgodQepOLv3aXvMmFRlJ2
9Djw666dTgU2rKEgYG42CI1IM68iVtyVx8ZZucPdkCOlAvVnM5v/rLrijUM0k+KaLAg6AJsIk1wH
y/iUWv0VD8sXXdGs6M/yHTDMNbW6HUYeONBgSOXMGDXpj4C5hioNjGkJHHRHFko6/poq9fN6mHRS
EUlvmVzKZoZcnWkwwgJ8a7ghFgBESHjYtqAu0OFSfDB5mJ7KYmGqsbyo+D010h85QBakR5joRywe
A27cQp7HqDvFOLhBd7G3G2rJAc+Uh1dhgDWEXlAAKI3dt7Qwr+I5gdlQzR10P8Q4L/vKfoKu6F5y
tvBJ159VHS4t+vcGiy2Q3Q3G651mGpei14BiCi8b2Ei9AAkMQHtSbYZXqk26IT2NOA1YMaDzRZrD
jRJAjFj5zAohuJWn/sQ9qUNtemEscGJofFaW9Dp5bZ1QQh5bhVQikzAlgpaLV8eXcmeoEyLhClL+
k6SVulu8VDttKnc7oxAVaLxieVlYKKBQuI9fcbwwvyLlGllREwOXBhKrmzuNFM+CUB3Wt2nJu5oC
U4oeUaw8sjp5X3By55b1YuZ6yVg9lkqi9p/v1TDcmjckqFtc7Js8GfZF/zOSEqYlUWjn0WsCt3EN
eOz9xoHWvyg2dG6o+HZYLzeZEaVmkG8kzbP922YX1+XMw0Zwyl3m58DmePztiTSOUguMiqyARTtZ
inqGqegkhKl0/ObqvdToNahV8o41lNfI/rISDZZyAwiN8Wp1K5XDajZvovkxMnSF4JoLFo4Ir8yv
lZvctZqD3hQghUl+1UGAjv4vgGEI/Tufz9UvAYvwIWBOJ61qAc0Pnbv8sUUcGplkTm4ieX2VpSo7
TWYkPw5So8FKsdxGO+NjXNjJIxoAIqL1QJPsz7wliGA+voI15KdRl1/SqL8QPSAY9uY5udUUDCrs
p675J5Pu0hcflUzh+SPGRGrystogvGtq4ntTUHzjAZBQWAQm3Cmnis9Zq1zIFLvAwVdo+13nNJWA
QfBhOHG1NRIAQQowOD2BSQRuc4vggrXHOAIgKZmMql7lIPV0OKxyJn7cBq4sNhmO2DThcnnFd7f7
zEz3hMvuqFedcfI6AFcqOQzoiXc9qqpyK4bmNDcTW1Qgethuam9UoDsh/TF2Cj6ERLH5iJj2xSlh
KV7vLGE2VluT+zWx7MPCenRNgoHN5sR0a+gxKZdwPwjsWs1f2CEwppPWjVlw/IPS97junKz6yEr5
sNGQxD0L3V8fzBTYrdgb3IPo0VlgqdrBqDjx9f4EafM8ia1GvZTvGyi3zQQBXicyN+rfHMEvwgi8
kDL7iEkPQvB8N/uO9i89jNYZuYRQdo38NaTwCaXxMFi5sBwwH+wkHfl04/+yxZdB8R+F4UZzGc81
oGxyYtXB9MJL2khT+otGJnfPYgOZqTncYEt6OtIQ991mI0feBN1va8z/C2GRMbIKKjyIFHV+MjPt
NAHex+NZCtjgzbaKQ7yigZm/O/gAWvg+BpVNBzxcjBbcIHg20SFNWuKxMTAUGN5mF5EC10PGlJPg
1so3jRh3FzFiePZgZ5G+iakLwL8t910M4BQW+dy7O4B3Bi2GavrKOyROoVS7sSJ+N0ZklX3osnwv
3ewhYpzgsEiZu6ByWX+RQjnq0rcR0c/j2ZCZtw7KZtAJw2OcmC/FHlplnhq8J0R21uS40x1VOaRV
XzoIv0nuhihxKgy6ackvUl7Y9c2EEzVCQj4P/DwhZNTfehMfHQS41Xxf2wGL4HAFV6SpvmSLK+bD
CNpyITpvKXKf8ZQBYCgj10RTp70GuNlNwXmxIQ2l0x/L4V8Bj+5nSBaACQsnvzih12lAqKC4HKef
ziJECK1okkFpAice/3n5fArzQIxbHZlIfv+YXfGcp3ctfbpdT6ZlHKy/ZPNZM+Vi0rVvtRjSMUkr
TNAG+6WuP9myvZQLdKT6QtObLsteBatVmSBJzcY/GzFnDelX+l1QD+jk/3GTdKT4Ome7YvQCPX8+
iH48SuzRzNE6sSXgZiLauGab9rse611D8moe4XxBW9d4sJh7tvR9h8O1vq3mXzveIkbcGC6K/k7Z
EkSbEuuTxd9ThWGrF5vl8DXII9g3YNvLwbrbExeP/u5afyJxjL+rLtQUPCvuI12plpaNMyoHZaiO
k0PGFPVWFSbLQ7l2r4lvt6n6wDb+rRjdYhCUYMkXBLFk4KJeHysH5Um6yVzuNOoXHT6VMHiyOY1W
Rs/oidANVq1JHru9VbOVm48NtLGDuBLajXro5+VoxfCGui/T3Jvs3FxGqU3/Wt3BGuxDo4xe5LBT
HBFEj95auQ4JGLHuZLCWdPVmN3xpeX9l6tABrEtXCp6MQ4aLAnWvagkibzZzT7FkTLvmL+ZhcoYM
sr7ds2ExK9roMmPOTMcN8vel38XFPHNBqwcVsdy3iovyxdd3bq0S32W51dFcj5lOR7lJrezwUjYJ
jH8K+DX1YIxsTkYRIruz29C2BPLZN0UYQGcQyMfkN1AIqDi7YrrDnmIKXkbhbhvjD4/JYRyXA+/q
phVEo5nJTdjjRcXr01+iFK+5/NOj4My7at9oBEZr6gbB0WZICaUYyT++y5EQPtbWCbxqFFP6zC6S
pJkJlA646njlUcYC74K/oUbz0uxTXAUerIVD82Tm92KafORRvtQSInNhVTCrWMgQIRS0xEPYooLu
h8OsDKGTnZcyCnRjPWnlVa8MdFloDktEtQOgPDcHieypifRVpJRENwayb2Ei7PIMIB3GjfmWOeaO
INeAagnjf+G0pEG+6uQ+MDqSpGTJfkzxJztMeYyYslv8Zsqk863RpaHEDtO4CRdT3bQAYYcI3cxy
6Ud4zuDT7Tq7mQBTrZX6VKWpELjJRQikOLQsI8zZuEIEDoXyra4rurCbnD8SnLmkbB2B89Ub3lRW
dTosaObbCUYi3BQpa/+OFotQIHtvnEjHJDbS2WrAbXL8ruRD7wYc/KV8cYs2Wk+4072UrOfG4Vxr
+UUI86Idy10fQeBGdJbFz35z/Z2xnenJ0a3ik2k4B1tD0ttllDj7DPS1lr2CidEMZzuTSJgSqsTe
/gMV1qvkLWu697icP4xPtLfENVyhtW9iddqUYMZ05le2yyA2g8QdSQQj+ivJ3KeDM8jYMuUBJviG
OG3QVT8GakecSJwlrhUIhyWB4p5nJplWjIIeQS4ALBXuBSx7bNdV+ewfVY0UzWBtUMaHCfRSzdB6
LRnQt9r2RSEeVDIzhDhXM/651YFT8wL7dafB6M56IFycGW586vWZdBfrpFrpedkMc84IDqJfUu4I
1vEKwkjy/pZ2mCAxgTo1xk/Un7rxYSVi8+Lzu4t7KmBG2TW25fqbMEy/U/VT23vG+pWMWzDJyV3k
3b7JdwOJAqIeQ1P0oeo0zH05hZo3FJX+MHsLP1n2lCRvNwxvoGUsjj/8N9hg6bcGtOuhUWDMf2Vr
d0x+04UF62wgfG63VfqTooSRmR4w0giycgrMkhkrNC+S7NiJe7WUgQbV2cJxRJVt3/KOqsHe8ZC/
FyJ5oMUkMZV19gMdx0B6RqHZxw43692RSHcqIotJHaJyYQcDzYZlLfEnm9lK/ZQ0+XSsXtDbXbIO
uwH2c4l3xniU3adh9FsJNbJdyUjufeGAWD+uGDE1jJj6i+CcHmu4nAxSsm3Xq8Qgs1pG/pjzbicH
9U0YvU9NH3MRSuZCvV8jNaFg3M0FhneDYkD9ZdaFB2yGI8QeN8RdyQFmMFntqYHlyjE+Gty6uYBG
mVof5Hb5Jje7/WuW90oGnflgptIKGj7g/RpHuUEfQ3DC76jcbHN+RKr82Qplo7o8a5Z+tFiHpwPV
lLphQTwmXTBNhIUSGaaSmRr1OIjLDjWiHRi3krt7jrrDknkW+takpCCyCNokpKhKb5aaXe1tRFs3
OsZe0tYVtHVKBEW0vzUWYWYIZyscFSlPeCvJ0Vl2A7kX6YuXz2Vf0dWp3Bp63MG/XGAi8Gk4bD/t
9B7j7cjxjZn2dHDF39giaYGGLcOQFFXJITXhZtvak4v1U4jsEzbRs1f/cDr0C/r15aCD9K0m/PYM
yV2tw5wFsgnxWiWpqvh+tZcX2uZBHc/2zZ1+iRR1j9KA9BE3qyhvWQIBuaNVQM8e4+VUGOj19sHq
PvXPJG7eVxXBYJN8SKP4YGy+ydIfQSADy/sOz7xBAJSI1VDPPDYLQ0Ymo87Gcw5BIY5o9JmOsGBA
yM5Z13HWlRSFpe6pvP4GR86jOSwqXIiZe6fgf0+M0xXG6TnayxztpU7BONHx6xS43Uc7SdD65lGH
ApeRD12dJzYkgG/SvWt2F+k2F2XILw1bHy50WnPMiLX6Qqrx2nvjp1Or6Hmbc4ECWwHENpdvAtkg
j+l9GSpMMs1FdbdAvcaNwTXwMQmvItwiGkk0/pWNNl71V26349eFFmBGCuO1QeRE2Vb3b9b5qbmu
12T1ppZW2CKcOBFz0n1Z51SHOisQ/NPbOhjc4v7PWqPaxtim8DIp1a8seXVFJZHIL/8M8PFqp8Kq
7J9fJQLRuiDmQ1UP2G0Pyl86OWgfjc0hwmJCCUrHhdKtM+PqSYVjV4rw2smCdYtEHWIDJMSRF6ks
8YJl/kDs+LpdHZz79F9Zv80nBJ3VxWJeZbuH/hAN+1mRwaIzpGE1NkQ7tSy3FXYVMH02Z2rt3lRO
ppEzpcm2RToFBqmAkGk3JA0ELCN0w9kLUVHmHIVDrrpAIU/CqtxH1HIJYTEL9VyBeZQao1YVgivL
c5YS+RLk4zfx5mQ01Avt1J19gKsbN+G4ZJP9XgwD6BF2u9T2abB9ubyxh9k6XhL/2P01Tq3d2kry
DKqdjbZ9qj7MznMJ7BS8n1p5si38dtV7QgX5+jcU9uUrH2cG0uciewFiaYiRHAgdWxGZA/0u/dYW
gMckn1cvkxc6KiJWMIm4LWT/vA7mhrAKtlmsqsXGOhNxjrx1YkjHkgidU2dax6JaTpzu57r9O2go
ewbWuplycTF2VcW0T60NyDo9JocBaC6irVEwrf7rXk27OMJXYjpHKB4cEW8lwbjUlmBrHmr2Lg5f
7t/80jXGfbQhu89Z+Bs6bZUkjyHp3xoUDFuBBqJBA5GQGohZea+6giQi+iACybDsj5W/T83MHwfG
rYO+X76XbzCwl2nARRD0enFTWvu4prsRPnldoMAhEz6umAx6+awdO706zbkVpLjX6wWFse5+shro
I1g2mAclyQs5ElEH0hRe+N1ccvuyc1ymfsMAzCPu4r0cLxxMufwX2weRNVsbXpVNCq3xTejnYqee
3vR0qAM6hN+a6LcLqOgYzb5plaAZkk99zX9m2fq6Xr69hIAQPl5CUDcDg2UU10lCA18QlRA1bmdg
X3JCmp2y2xUf6FzpHutGg80S8ICGpFWFWJRCPY2vZAxf3B4mgbayGoQ/ltmktbEidN8VgG1vdQV7
pbjrgLPUl0GWJllyo9OlC9woqksm7fxDDvhmEMSwoSUvrWOeYPdAljoOiZd8G6ymNILjLOgRWDnd
bP1U23du+WJlGqP6PeT+6oj4yvxxrpw5AGd6n/W5P47oTvV7Iz8azCKjfWkm+9IJA1g+E34b1fkb
k1IV3egKlsiuz3ZfnLFln+sVVEgfLsqIKYF/6h1SMr9nVbcyCX8z9G6fCXF1c3CC5JHkmGvqpL/H
O86B4wCR+lG9/BDeG8zgzfyZPGymHQsZ9uhVEBGkG4Ho1NHUYJPQa3hRBtZWCe3BDNkH6TpP1dzQ
5W6ssPnUCTxDxVwB6MZLsC3+/JdUDMUJ3cxAwpd1kHxOG5iNm//8tbX2aHs6lt4yDS33je7WeWez
51vvxpuzhbWi3yopz8RXUozSbbSuDCew9z/wMEPXY8q/4yovJMia1+mT7Asy5gdsY5rc68SLrkxi
1sYf4dDH2RxozoOnEJznHOJjOPTbWvzt/t2MqsQoqjEDZvev5Oe8Obdo020hb5N3awAVVoELxeVk
baP9BPRfq2ls/4+kq1EvImurrnEJ4/rk2wNbOpcgUVYdSIMilWoC8DijRjQo+3EvzmWB2Y2hLxq5
ZvZHEAOf2RMj4KYTX6MJnLTj+XUeTLHb6Bw9MJORFhl1gCtAUWKeVtg+Pvst/So9/ky7Aw6w3IwM
5CNqdp9sAsp3G/P5S8tV+9VK4CFbV4Z63G4oXBhu1c5BdXkWSnwLHtE3OHaEqgCNzpng5+MQVs8Z
KDRakk8ciPketCNgge2qHTSa+Zyua9IxB997IhNBe5f268EjvHZKyWXCxLCx76/fRTbsAYpHtl6V
FFLOUp4YsSJBaW5MymIKN5BW8ERCK4Nr48b3JBnuGYiJNp/u3QpR4Ssq9nKZ96tmne1YnrsEXTOi
OQ1XXOuNmJJtZHH1bUGv3J7QooGLlztkeHyaWiYP6nZsuZSZip9qwhGFpwrlKkskIAp7CDZY3VHW
xjFKW5p/QM5w4+itmNk1xnGuUZyroLb19vCYYo84me0rN6ixTi1wdvLmzs5CiG8OpN8XVnehUknc
6WQj5sgI81TC6q2V0CkH924I8eVIDvoRxf2C2GIST0IkPyrLfNS6fR8csMvaVd8OzGT1VpAzWCA4
gv9L1SQZEqX5vG8wkAAVpI6TCbF0fztPzQyAH+Wx6dEAxCxJWr5hxm6pOp/qWDv1inpStoZ8X6kK
S8v9hC/+NEfTzyJ7a13IcdHX9ykuH31i3WWW3ujAMRMp+62K1WF8xfy+XrqAuFSXaD9Gjd2hKlCB
tq8NUnlSdI/WGyNjxB4sq3UeWFZvcDYx502eJOiSKniA35GDUlrGFI535EPo3Kq4iDQ7x9JAmRRt
zu4VIcCxq3+Z0nrrWFI+s1KQMMsyj6/CtrHs0tXidCh7r8qqu5tT1MvixtialjIi7YXsOA0uQw0K
paNJ/Vc+p/5LeYy7opfATQy6AfZBqb1HQVyFWxN1IqSk5pQSNrJ4SGCa4tza07l9ntXhbeJZB2yE
lZ+cB8/+u+4t3fkcTZam0MR28WX4StcgSR0kxO65MbRL3BGodWEyjklGf9Yb0l8gRpBs57Krnqdk
u6hu6MbffUbwt9UfuhMfshVkeuKZzAbZ5x/icj2r0HVrdjrpBk1wRMx8wWK38FA27/lWkpXRl9jY
kLzNv2UOAfTJfV4hzWEn08/JqeEd69Xu1KnhgIN8QoC3ZjPx1zvsPQAMnROrMu69jXJfcWsvTu7b
SAx309OQo6clNvMnIhXcjxJZZdY5ewMteAswteSXOo04pXJBXUtc37TFRloUgSgOCauGdkl2JYNG
pRTHRpZEVO2tAad91R1KCW12Ilu4zo85eHaDVXRG7IjRHnUY2+W78Y/M8IAxdKDINOiwbQzlejDE
AaUYagyGuJBLBaW7cZucybfmLhjmqx1NKD+gnNorovEEoF8dcE5RgYUqf2rNn6q2d9B2QUTpnWeM
Dyxg9qyMW9bFFl/my2SocY7IlrAqSCXGTZmKW8fycdBRjccawhSxZZVhaZSK49tLCLMacVgagp+9
DBTSc9LYQYLPtBmcfVr4VAvJn7y7L2p2rtHjlbIl2TzdWtee5hUKXfsKHPaIClqae36y+VkrE/7J
YQgb3QgTLT70stjVxr+lxAzs0S4dwAHLb9ea0fBjhMzGM+Kpcw3PSovY1YwFJKEPG6acwsWfgey2
/83KA6H1pjDFVbeNaz/2wEyh+DNRFVCnkhHv3/eKGToHWmAa27YGEOEchpHzOwHnwPraMcGelM9M
G56x4GV6NnrmT+Kl3jG2qxpUrNTwOu4rq8Mgg2EAHnoC2hy1QMW4rhe+iolQ7iwiHWq0deAIlfmD
odnRVFH8L3qon0Ct7xIz3yXC2kryiVxr3I7X+hWnQ8cYQX8uQVXQbdkDygzc4smpe+n8TmtjbinM
qoOBNYTvDgHOfvJTa4Tcw55yVc+OY16mXLsK4E85ug+lxOfKKrhaCaWgsSduxjJ0wPKkqQmuXmSp
CipRKpUPLtB0Y/92VT+RdG/UAMZdW9iB8TrW2e9S1y5NhisUcbKZnOca4/R6K7BWyWSrHVBCw+4w
a4xky2MEUMH6kmEgMAgb6amsfdAEyEv4uavlryhSzy2z5nU5jl+MCCCLq4+mxlxhuS9GiCGNU+cw
8Jdb1hcOHrzGVLc9a78Xnb5j9SdMBNToCWQqrxmjavbYgZGFg2z4NOeQqIOApbCmu+HSAlpyGNXE
B9jrYSMQCHQApPHNL7o3/2v4H6zV2bnGh7qBJ8DFbDMbhZPByx6paFghCzRwQYR7tdAvzNrvaGSR
UXe+yU93Yrdnd7hY2XKSSBstR4XYLKrVcvgip/YduDJ/a+w/89GcP3kPHpmLuyCFZDumQVb/QyPX
RBe4H3uNxNsVQSKb5gO9VJYHTrMERozXUIxbO0aR0BVHtVWOTcFqOa/P1cOq4/fi8e7q0bW6dhLq
JUMFTcaBxY4tswosjz5Rzp/sfRNCQaLbq/ZdkuJoaRHp0tqBlPnMQlw6yO2I4lJB22sKJZApqMvm
ktfdeSiqE6kzGyUjQ+ynZUptE9xuC4QrzBMY84p7DTg3QXXZAeq++eyPLjG3BbvvSRqXRvKyNX4B
VaiadI9J5t65tvBB0EYKWbytNYKhnfk3bagakE8wSQ6zxdrWzLdQV4Z1j2+IUTVVw6ZAuEV8c9mH
I2Ff32yy1jy7qhZGWg9LLSymlHer3EiN/5Ap/a6pPm2S1hXD2trJum0AP0ibqAIWTjMc0RrdKvET
Eg7rvsBCkxdIsofj/B+L8j0BQ7j6UJ7ikCg5/tj7lns4aEewVwMK3uL+SB2GF4Z9aDw2AF3P0vOh
DVbQjwlWJ5ChBYOMPqy85F7A6BzmadOO1BtDelNV67qM0EAXktGTazX0gRv/IFQ5o5xe5FmL15OZ
yqPTDocjHvKYWnPeP+vdc1Z4vhY4+mRGlkrsd1sGpa6f2hZqXviPzaUHzV5jnzefA320Ym8Npv16
+h3NytaJi3CFGcv2OrBWgHuDIO4D2zoxRZjA5SFpJxwIqBsQnUCMY3GeEmvg6AorBelly5bXdguO
Htw5gPvdbMDNMvMzpSKZnDMz4f+h6TyW49ayJfpFiIA304ItoCyrSIqaICRKgvceX9+r+vWLaE66
b+tSZQ7O3pm5svu1Q1utf9flDZwcxQyT/Hui96NFIxUDta/Orxo+6hum4mqt+C7xpLMRW3NqGhjK
Or7VTjflNwuy0ah/Ns/5A4qyJZ1Y3J3BYMuqRkkUaCw6spUlrKgAmOPjSIAmFl5xNSyZTWjyWTbY
q9fByoq0w5s87RGBoaiW3Lc+6vQ1aJFQaRoXyQYbSxn8zQkHr7vpfVv2hNSXsKKMwWyuhr8RWI+7
1RNgejyo67BPN+Nns1xlZb5Yn0+uEviuY48aGL9rNr8Ip3NDuBp/PzwIFJXyBU46Eb+jIeZYjP1x
/6QoVIiy+9LVznWe7RzBV0w8VVPhHIfCpsE2A2VH3wqlCpOuhssoRB3Rri0Fk8AQaKFkQcbEwLgw
CwmJZ0HfHtfmofwuvUGAMF01l2meL60gXpKf+kw6Qn4XSXfIce1Tr+anDgG7/STzLZwmis/Yj650
fidRRk1womvH+Anyo63DwmaFT+Hh9iW8GQ3rSzpwTTYfwiZ5kzRDysreC4PH8yyfcr5qrjVIR4ng
XCPALbPcsUlDsLD2iMAKFN23bJMMnYFxJp9ib+mBmfhjfcFQdtjpYFnFwTXXwuYRVIgUIYyZJzDD
IUjbioUyq76Ci3/MUwxdkoCeOb1lf2XduFGtHRfmvWIy7lESBAx6r562Umjc9LeRG2cCnYm/1LTP
VdNBfpYGu/os2Ejx3eZPWWS3oosXoG6yYR7X2O6T7mZcjBGx39ZElE5JDtOaxJagBa9KggRy5wGm
+EP6aditiFlPlaLDcst02OPD6H/qjiDM0fYnwdFZXzLfdPQjXXaX+PnCF2gX81mWeOj1DP80gLN6
dcaKp63mrpR4Jadv7IJGZ7AXTbyN87Ija21c+B9EkmYWXmETGiViqq+m7BB5P/YdeA/7h3yhTxn3
uHyj9TJnrFi+dBquCCvqGXlMdHJgOLSCy4+u6zwW/VRQ2Jl76PwOJGZxF4HLEnRAnC0RawGS3MHr
Bu2CiR/K4YgOgef/sEA6rPB0i4AHTRqJ1VuOYppBZIWL6ikwQyz7pgK77MAc/lVNwtkbQX9yqP1E
vvAHqQUs/BpR/nSS6WXBa6IHmIyp4kJGdWdGq7pyi7Vx5OvnkEN6Mpd7vsdvDN9Dst81/9RpuCOY
wdOLeY2RxxezeAGqChWZTOyOfd0eBX461vaAQ3tHmFEMlum5nAQ/xXgEdflSw5ifAXe0vHY97XyS
4g2c3LnCvDkKro5NMjFql6ZZwTrVYnypev22vlOZfNet6jksRC7h+JGTK9cTMMVaZNHO36EeKhdN
c3QtOHAGgUAVNVPGCzchqQ36m/Fekg4oU2ZDUqvqZycEGvCVUoRmKOFKWfgoy1/amF3Mhhp7jibi
O6Lah+lnC7itKcxApDb4W2TlS11cbT7QHM1Tz1MZR0TPy6mnP7ti8PdV4Lu2wb48GDqfagADU7w9
MoTJ9jhXXM4sKAFjoKMJsK4SE4A+NaWO1ZE/LSrWOGw5eKzLkImOuswg54UoHtUzQr7DNjhIgfwN
NUchs2JPa9R+G5zPbMjfgMg8BBY5Ce9Sw7ukwNzKTfCGtraXb1Nb3+CG61b/Vu7pWza0MH5kas4E
d0ZPMkADsf04yuQmuMgtmPxk1oT5/nM107NZJucLYstEfBhmN67Hkbsc7reblMrXZrEusZZfcrE8
i2Z6sqqw13RfYUTn0VpgVUjMQDUkvGIbfzhAaOE5i9lpJf/CA0siDWso5pVPAYaOkfTIyAek10d/
IFKxs7zmcYk18DpSDURT2UnKgM8wNSwRXMBshvSrEoBN5weWqaY9Vbl0UvL03NHBKwL5BRIALQr2
m8QSWOBhQLz9nkz88C+UZ5pPB5YnYOHJHcnUuUeymJ2zGfYL522eXxaxDDJq0tW3dpj9/1dA17by
qmh9ecyReePS36n4qwU8fQfoskSTQ7OF+0uJClJOitffPM/YcCU6QOWzlla2zg6jh/esC2eMKqiJ
M+3JUvxmXWOipDHo5dLeGJKyi1BTl64pR4NYJ6147ELYfeST+abvwrsJefyXbJZO9ZH+teb1ObJn
0S/aUTO2Czarotr9FE57tXGZJ5Cq85uIZMY4ooXNkX7lg+VP4uAXnH7y0njvjWNhBaDkO3rYMwgU
Jea6TQcTRvcGozvPopz9HJZ2Fem6Ea1opyxqKZ8iHePJXWjEe4bzptdNuyplJBwIKgLIRfn29SlI
gp/rkfy92uYGQIfRHraIXFylanSyxXAKauGEu7Xovlhr/grSQ2w0H2Qg4SsSNqwR58HfhMIvYHMO
Fzps++S80YIlcDcxXvj/ia0rXZUkTiW6pSuccAvFLzXbtsVrEjxHcR2JMVRJAzfwF2wc8KyMAcQ8
HQ2KuJADNGPgNDtf3A2/+zEtLZaXA1++tA8VusjwGtFbUQ0+wDRCEhMLpnn0DXalMyVHIsvJymHj
rHgdK1R4w6NGqteVCMiMlBKRYF0I8XNB73GKm7Ae+JLtuX4oyMAPAAmBaivVx7Zb72kZ6N+Mkayb
EpdHDjz7+SbK3Xmv/6Qfa1wB4cGNyn0Gm9tVgbKQOjGgqQGKDVRWKxkRjpJIz7cw0wVSMy+/JnuX
yHLVHMTbE8wO8+OAOZgJ9FNNDVemytbKF57XGYcN3vDhX9LSV1RTHaqcYsgjYuJYTRf0QHz6lJO+
gK78T7sjV4NTwircNhWPuvHIjISszzaI+seU+keB1bRyZ0hH0LMO3dghgWmI2KQj0jYwZwKMDJRA
6BZ98LJnpYKuFNpnj6FYpO5cacXHlsFJktO3cs2cbEu9OoGOYOcWMROqYApp8OUYuRdVbqDIyiwH
W3hRMrGS850Zj2CAQ7APE65Phcr2705psacsfqMgBLJojvk9yG0HAxpZPzI1e+UvgwaJsbPLFXuc
1OHP34LyQllTllJ8Nd8ME5wM09CvX0U+RSQdQiHpQAIdWlKysqMRQZkFM1I6HsFzGaUHTLAy93lW
HVb/Lx4bRxRXByoLbJYGS9ZCLrDDjyVHhRwHM7ViZUdJqixBP46PLO9mf+yLu9Jmj2ZXn3rMKhro
D3nOkSgNUTAKkWlp8kr4rCIRfwcHMBVMrmn1LikLGs01x+TfnyNVw2/N+YJojGRZ8m5x2Y2X6qx/
bnN1bsT+Cr3rIOPgGXADlvVyLyfzDhSl2upwWeuwTaqwAhhkWcKRemKbtpJVedDZRRgVsKx4KED/
cso48ab6Ez/xSo1prfjo6dw6MAcZOMrcmBzq5TWygOM4dCVZ5FU/EyM+iyvsATx/VWX3Ha2FPRoK
hU8TvXbaWl5K6agiQU8IjkMyeq9wCwGeJtbdFLZETBFYBd2PjSsvcFDn+TH50RDC00EM7+9UBizD
bdylNytvn4qGhGf8o0snmKQyXG6tOqLlYnRdcfjyRSCM8NqilF1+lFQE090CyEHvL4H14XdnvHZr
7HawUfT9N7Em/jAMuMS483E8XRg7W2Z7CkQ6LNvl28xGbN3gwGrwkfPZ17gCyexKi2BpocQAg8nz
HygqNuXBrpY3QREvQbtNRB+HMNzPltmfm2V3qC1xxK66Ez19QywQFahyGiY9B9w3xgc5wiFFnqzg
09OFmHHepK56VMxCS357weScvs88es3x0SLsJtq9d3M9e2j34TvWfgsVhykhxpzEoMrZI5Cuo+OL
o5a8HyL+ETw/do0T9aGn3X7l2ywO8Dlv31OpeBcF62n2Tg2ipU9UX9xe1wjwr7XXsb6ZKDsv2WPm
RGPoCTfxDS2Jt14IJmXGka8uOOL8sP9MlN2f15nitPqo1UloyWooAwzHjQZaFgrUuL8AN6KoknKw
jkH8w5IxySlCSEjeUkJJgHxpRimee7MTg/XCqqbLYoqzrXcoGkjWCpK1IAssDf5khsSnBU8ghihD
c1+PkY0euQ6Q1gw9MWfoxhMAftPm21qWtpSF4mE7Dlj4TQO/OvH3muTYwk1DMi+FbHdWdtlhjkiH
bhHsXP6RY7k2sWFhjjSMY7dYYc4cPyT5uYMAYQUb/XGdTJMBatCcJ2HHF1jUaCyG3yHHMr0rtsBJ
bFzpDGQ1YjXq6xgCfEtPzppQLrlHloGTV/6d9Hx7XvCSm/6j7o13MnU39qhgsp5lmz+4UDTzKZHF
yBrlsBLByzikiqY/mZCeJvSo/QzLUQPFaKRdCP3iKMwqpNNtfKYqT7WKaJmWnQAfnsUaOSLWr82j
1s2rMKr34pGV8i11bYi0r8J1GrFjaD3rh2EqFxVwKmqakLXnxOpPy3Gf1luqLpf8v/e+Fl03e70G
bwq7hpHYmmGiHVb9xfQWim/GFNN9KuBYK52mfmKitTccp1oPCB4Zwnx1mtc6hydlDhFBlZMK5zcn
kd5JUYLTj6aPsyTU53QuztNvBRyR3jI5a2+tRLxTvEwaUAeZnhGqC75Vxf3mEcjHBPChM+RTuG/B
97ywawDNmoikA+GNzFJo/SxlBPNkdszRTyaiHxWpciB2jPge3Es0S9zZLqm1t0yt37ZFuGc9e16b
iLVrZqDzWkBHlYh8pVz6w69sU+54YN2CMN3wxwIiQ1SzukKlwkgKZlu6TrpyLanNLdXOtRpWJyzc
i1v1NLkaMLMT0qsxbqQG6WMcEalQheqsHac2O3ZAzCUu5oOcehmNROi4IPGo0SF21hNy4WuvjYOL
q8JEzWWpRhk5Rqt4M935bSUlaa6tH9Zgh+egX9ZjiaMB329rue1UeNu2B0hDBA7Fo0JflEr7LGTu
MKbEooFigJh9UFF7SHC3Nist/g+oBGLs7TABWlI3rH1oW59zzG2v9e3JqBVSBNuzlsunRkqThq4d
wyHrtSSs1v04Y0yqRzUokyYQCtUfzdd9g+4xycPHKkmRYOAGhebWDdvNxIBOCNbs7bEhxd0sd0sp
3lqb69kIzux3wnJ/0yWmc5xNRe7zaId97xgiz1wVhkHHyrv1FBqvyoWsDNxVETrAPhWXQbKnwiBB
qvgTrkcWM9Rm/hFje1Y1X212zvmW1MCkkYgWeR4foEEB0rybtXCD33Rsbi82UvMnY3Kae4iH0rVJ
I5NZmE5JRnLytcs8gxYUsBnxNehovaJpSoSmMPPKlbxyL2yJTH8B7baK7goJBra0pa3h1RGp2dXT
alq2KMVRZejNIZMRqi4VNv7jt8oTVDxd2pIth1OW2Vn3aO7StyCjlDBXCMYaLAmd+VW7JF1Chd3S
xEdbcFE/SsRsuse61x9qVNcUgtLeRgaZU0mnppsFEbKMINEys0xneTCiklGICBA+SwpBo/4eJ6xY
5PlCrr7p7mkxvk0J/GGEVjGNH9m1PWtr8pYp1RvvIVXkmwal7K1+ryfNpiiMqt7tdd3KziO5lFX4
a0D3V2kgbvor9UW0uoeLtl1zVs7TV/OJBlR0wOiSiWUF3V6Q+PTC1d3eK5m0J1vhkwvSvtE9mr8k
mpO1cIFpOgn9GW/8Isln0Ycy3s6R7I+ehOPcwmym+rKwHAqpdgziA5hOI30/CtXvxtzDdFXD+p1q
vdVyM8GuSfDE9/rcDeb7hnVSp/ddJRmXvFWNZM+74cW2julEM704xh9KtTINjgS3KQW0ZVL8xsq1
PsUFh1D7KqbvaYbYrc7rXy7SYXO5foNiLbHjLa/sqPabuQeTaoVrkAgCT/KyJSVYX5mQTpWun+qO
idX4XfdOZxxEsnUJpbOIGV9lDByrI8/FS9bvUU1sBFQ+Srleqc92Nx6xu8+uccMFHFZUtRhGGY4m
ywS7iyYabzSqeA0wyZC5UN41fs0sJ6B8hJ++r8kl+1yRi0W8isqnBOxfEPzKpHSeFNaoqeACzagC
XjWyGS+jhquNUv/urfI0bVak6nvUTfJ9PGu14Be6T+HSVz//joFGzX1Hjd7GmlAJGCoK+BOCGrXi
V7wZZBU4XyEakC5V+evn2ilthnNbHj4TGs2nCS5DcxV/SFwLKlr4QGTb2Sr7HaSSDVulwDi25C0l
AV1QoekOi8DvfaN6A9G1vCxeF1dncqhn87qs/UlE6xMLAVMAPTrADgZk2k3L2Xu/SwzVC8t1Iyzr
lvEsDnGqO4aMp2SkFUPCeZRy+1e6QChVn3IRBvOqYWBylF//xZ1qzksf0NEHYlh2L3HAqk1sbVx6
X1EAJ/7cyOFbrZcSn4obCCvFRr38IfnWBBH2Xn+cesPXJONFuvfQdlku14eURs6h5sChlZPKX76S
hlOhkMIWSHTu5dZ5/2sO000bxDs4O/xOzYNiR0EGKejWzfpmZNmjkl2JyUI4Pjaw4lNbEOMm8tPR
9VriFCho7KFtqeRp9s/6osTetW4BVpW1wVf0Wfv/BMlTO2R2klpQopCR1CH97Lv+iCU4voimclYp
01EwITdLR2zBC/iLgjhZ9G9Z+VA3zcFyoIUdCkkeVh1RPPYv3LhxzgoWc++hUAZPgBK2hzkTq0GW
2LivPMU+q0I7TRbLs1h8Knny/op0a7evhaxt8qlk2k2gL+FkFJIHkh4PAoAhLJijWF2Z5K9StmEU
7K67Wl03WYOxg+vwKvH+LpWd/uOCivfyu9vloCVA0mHnqCpc4rIe5pj4BHmLZldgtp6JDWGAwiLA
XZudG70rp752+3gIs4JbG5Bx3mryrIkRmYoStQWzIug4nflISKqoBsbOJnBaemoRdB4tbM0P1Ka+
1RVUMCP3FG63CichNAZSQUox2kLzQDj52dFoooNx4LCsEhcEm9tSZ2k11BpBRBR5dsIO9WCB0StH
e6M3wSaxtI74JF01XeFn7K/FpvUrfrhl8VaysT9w6qlr+WGaRC8XPK7DO9jpt/TvELF+FJ8I7NCU
Oi7K1Qsk5ZT/4+TjrlRQdvn0oVeY9X3O/2kYlEQMSqN/wt7If5hguf9TGQOxziIbnFjTrUFtn+u/
m3VtTsz61aZcDVWIZuyI2XsiFVeFlFaPLayBOih27SFPoEbwPnfFfuNEdJcititq2KU5Wib6eVs5
NKg1LbQPE4eVJOfQKZegyU0AFAem62ptEIpoDKkiVtJ2j+MCYutxZ+KEl9m2VcTfoxUnd2V2yHse
NftzFLmj0Gi4tptft4K/7A3Dn7OrBqmLMtKyLWqoIIRHlzPOyV6riUFLBxiKJChr2m5aWpqZb0C0
FrlXfc3Wj0pxNClxRR33yP5Lm75l2DMDqmuG6gosyTFLwenvLRQCdQpncaJQa7ZVVhssyKIe3ZID
pxOPQpmH9SrRn3NsJ/WOqwzNHi5eVTxieXgIzhYDdCS1SlvXcVWmRy1ab2nKN5Vlk5xaYaX2zquI
ruqMo2L964WDAFwFHuJRTGEcaEVUlQbOyp4ckMlq0l+x/2H8A3hDoXZMuZdhuiUbWvjVpNBOnrzB
2q59iyqDAayWLs9UN6RUljzI6QLLRVv6JU2grgjeGsxlE7bgOeDmlx4xr5FRAyY/h1AvQ23vIu2V
/JbyUKJcxzhUqZ2vNO6097SfgmL9mQ4dnswGJ5PoblhZqRaW1flcUHe/UYmSdeyxTJ9uzZuVz6zj
xtva9LetfBFF3iXMWw0eolp4kFx6G5/dwLl2yOBXNwSzMl8nVE68EDqdTf0ZHd7lc+ppms+8lXUY
0EW+ebJnXOVLpcf0HclOsoz0J0Z7yZ5xtPuMEDb5gzDWS38qnWWyjrF1Y+Hjq4OJxx0DKAZO7bok
FFTGX0QF8Ah+N5nqdVmBB9+KhByEhvKRx9o7NR/xeKtbKLZgkAwDtYxMCt1iom7YpnufVuA2h0zp
/azC2KohSj8KaTvS93po9TYAl+0VD6Lx2PxORpLcVYHMU2zcNHiNki0XwrkBozUXzaXjokyEmL41
FEBRwWQIASslHAhzX/EFkz1gZfhC7mSPHZZRyg/+hYAducu2sKrO1mydUlqHy6Rle+7f+fpEUqY7
stoTER99ld9S5bfs5ArTM2SkGc3TWeb6GmfrRZLo9KiIXtNAYJ2gXTZjQ/choZMXY0bl7wcAmZjV
J8wcQFgDVWLsegPyUTGqZqVLfpW1wGfgkm9s8AkGGYdJoWnsWWTVBY4cd+VHvRjRNu8hXOlnTjZ9
tVZfvQg5jOGXN1ygVYnRv4CFXoM/79HmIep/1Smt6aLk7n+U45bjuAUjTU2pa8WeTLrBogrjvcSm
O9TsniY0MjteNq+iAjf7WFTF7wUEs+DVO0ziER0iJ5lN4WqWcOaI3rBDcdwGvsIkNvXKL7BULaCE
ckehoYulM2tye1DzO1rOtRTbSyqKpwM+0PS2sBAAwC98GFBUkoR8y+4uy2HGqakLvkWyf/cKAX2N
V4k0s3vQ2GyxB8GBjYT91rOywqZiYVE5KBK/keSazppAHeIfUHXtpLV7lClNOLLDIxXPtN1asx0D
A6PPzYX1yTXB1lfvr5n353JrT3WK9HMVl842qKlEp2R3JShB+a/FPjw782a/EoAyTU2nGqyOiSZL
RF60J5ZcOFfPfUWsgxsV9irJEG/UteYferzdYVYAPpt5ySXJxbjw2oK5FKCnL1kTAX10ID0ndDhl
neq2NBdzHSzJ5JgX5UxK9QoCFdOjHjX1Fy6RR/qLnSiSLBNs7E+OJSoXwWB4kSEG2BPYKGUFLHV5
VSV03N4IJ/P1H5is+MwPSLo4swogjbPRPlvWstUQVCeLfpIRR3b7om/9ixPH2GMiRDmdgzZ6wtC1
D0jjj4K8j4QvWt6WJ3xJckkkwGbtKU0wkQXzEe/tY3drRrsSGH42nPvOIqdJUc7OjnORWVxU3qoo
rvErNTJarOhPhGg/Tuu1aLO7Ou1vrWA8CALedzwDksRgA0BW6MJ6p3kt4mk68Y4NveqZCdhM/HGV
iH3F3Zb5OjfmrUIuUsiQFlvzYHG3vT6RXeurGYGgVoCmuVCBQRNre46V9rx8Ququ1hjwVkohehqW
5CpQZci0WSaBbGE6wVeKmuNaiCfL1zq2d2XYc7bGzUUutov+ChJFfQn8QcQgDEQOt1W0AGzrevNI
/4jOlJ2pYmiRmdGCfhiDjvr4caQpsEz8fScw/dxTqow1y2UFd1h77Nf2f5cMr/8WFdU1xhLDVXxq
1u00/4qXlIzYb8XWMHaqL6rML8AnSv9wx19xtd92sqqkql7rXzDsG4bxYkN34+UfgarOLCoRFOjf
5ilHhE6wZfVULf0NCtYv7LdQsXtx/FiRksbDksOMh5pWXirwyRCXkQfZ1y0h1ZahSi1LDGAAFxvE
TjBEAVyOoeK2N3lzXb9s6laSXbjB0QqgEdZWnMxYw/k+fsR9fds66Ux/i1IeXGkezvyj56aixlCl
tQC36kQ5+VotoZCDz2mNYDtOf1Zx8UowoHgqIavNP0uXdGw8zKfVYgYb0nM77ZdJ+i45qTTAY4v5
s5csbrwkp4bBk9PVs2LZW1WM53+Nv0X6sw2VD4Xw85aN3gYgDnZP6ldq7iqknocOJdraXSUWuJq9
b3z7Yy7DPZdh6eVBC/mcZ2gu6NCrpR8NOr3F3QxWVJlVZf0FGV73EjblXNW2xyKNZ0sar5Uj1l1E
P/FPdSwIBtaH2eT3+bn3sMzrlGYQFRbUeBn/dol6BmrHa8/jGyjN7aGsDjtl9tgT9oXGcTdRY0Oq
R1m5nvesurZEDZRrDRaNQlbOOTv7aoG8vGLfrOtQZ2f20Rr7aERbmpiBuMovwLM9qSCG3GmXeW73
YDcFigD+z7Sv/c+0L+lUwUo2Tj8teTOr9aEL5lPAn99VgMFfMKnqklgJyezUlnEmybF4Ya76N2/7
D6VKfvBYexHeIYptkYL3RF7/VD1Et5qHPj/lXxD4rytE+cqO4xg5VxM3NLJOMFqPKT9awzBF7s8e
1kdBIi1/nQ+L37c8N3eZjYHmo6JtYMUmVPxGOrOsIEhttxgIrFFjfPHwtrwYOjp3/ZIFIDPMhM+R
14wQRcpCpLSrzbjq5rvVT8DEVJl3WT8MP4gvcqajJ859+eRq+G7xGOCArmGjN5BFh7EKLGjL89Y6
gvxVYMOeufdcOlpiCCMOQ8Rhca5JiHEeU7nDUXGQgfOV4KIoD+Y+IfsJ6sVYQyeYa7gAsUfQfdqn
cJtwtk4AF6sluEijhZQJpg7Xm7Ae02VwsZRpbPlyRlFgpJV02ejbo8TiRoIdbMbsWr16V/fsbYti
OsQx+AYL3wtaFrrhx2al95UwhZR/dlrykZMzrdBgy/5nAXClBriSAlwBk7Ic6BqHtpKNtL7QqSNT
YEFGtMelQFyyiqrYToFUmo0bxAT+TeKmVLfUdvL7ruBhiikWObTrcLMs0DaNrf3SGv5P38ZHLPwu
CGl2eUVovjzqahpaiRCmKg1Kw3QSDzkrhWy54SRcMNyVGO66jo4y4zEp1bM1m6eh05iGjcvwlvSr
a0ncJmUUNBmJRkbMAxguypyIlRa2HLCLe4vzFfkQ7gw47Zas8Baw87jNYEeKPPcG0mDriolVPCRX
U8rOWIlPhtCQPsHuF5iadOPCJ/9K/y7Bol4X/thJfldxJsrIkcRP2UW4fUrUtsLAX+6BambBCKxq
oA/jT+wO81/wea5kYpu4FcmEdiBHIr2nSMRUrUrJJSCnjlmAeCgpfgda4oLNraUbSbEUhzfW4aLq
iFzaCOOhpSpe/WMY0ss0QqpaQGt+SAS5B4LcP1jgcTYHe00w1xgDti6U70y/E8wPHCm6ctYsqBHo
qaN1YjL9bIfOL0TorPGF++kZYfZkSWvEoi6Z/sxFwUyY46R/JXEVMw2V3qWo/PVrYNvCyrre5lRk
yLGcDL+f3L9BgXa5TDoF5Ev816Fy7RRGJKuJZI3ujIVaP8AShEpmST2DrrlgV8Rv5+hzS7cpjcnG
fsqk9Cz7hiRd4nNOKKUu61tnqbfsQtwVP0eaL1ftOyOLuizviV54Ei1jPVZy+V9fc8d9y590sx2q
X1N5SPcUlrl2wMIziRGVCOK/qWijEc4q9sQeJEsfsvAKgX5xa9oOMjFQpyyGz8X1hqX4AFSSCawX
thP58/uQ2dPHWM3kuwS4ACTAaL1Ov3YHJ5s/dBeigKgjy0x6xGQg9PI/GMpKcl5dv/hrSls2wE0N
UpnMaV7otH9wDWRbvZ7JVULexXvksRogzT35efo6J6ibh92oiEOg1jLdGEAWYojTZdRvkEhLKo7V
iZAXIfZZtE2DzObM8MZ4xfpqJevYaGNQSWVgCLGfUiYsMm1MM8Wi3SPDtDL0UQOUVV7baKdeCxyj
k88thXaSm9T4lHsqT4V+9Va8YDLxY4v4cUmfZEYSTu+zQC/CRg6djB129zoqmLz07aQtpEn40TVY
47MJMdTw9YVTBAXDfFtBsuQjlsmbwNaGup+SX10OBGyLehf2NtXd6swSiqauvse5rgVmVxyVYTq+
5NjcbLyN+fiqTw1bfDO2Pq02QZ4wPqe8dRdKq53E0QXYYXgkJNKY5r3UoAo8IToAn3NJeR6kWxeM
NDdLwHxSYTtV0ZxjH8UCnCRR08dBEuPR0F/OmOt0GH7LPMS0r4m+IHy/ohEpbPxXVbj9mahSmbiB
t5d8GmwtVhy6JSKMEBK1Iv1pxll0IEZ33lPC7DoqEpZk20K7TghOlkqFRUwm1ETl0Oysc+LciINO
U1QxvSy37aZoUqB3HQzEPizqBOEUilpr54QZVSZyuSASPVieCaOpwJeX82gki+PHV43aWegvaoMt
r2lvdfVQEzBcN7g3sE56fyZqL4GVW07dc1b0wKL29to2cJ9bxSNWs8GxYWGiXjM2iW2hhSDv4bvp
UIqEi5nyuJ2IIIJOSstQkthm6AfiOMHKD/WTQYuXBR57hiJubQXFNfnFNC3g0wsSCvf6XHoqG7UH
JtcCe+oIyZU0PRPB6AlCMrF+aOZ8UL3miTH8LW6v6gTFi7KVdBYusbDCHi9PrVwdBSwpJB+hvmP7
NyZCCngwWkvgbs8oyG5fx7YAOcrjJUv8McP9ylBALTAKJHtJXGSj+IPHHm71FzStG2tcSdlJzvRo
FadI++KX3Sg3nYoQ4P95CqbgxeRCgUNKKW2BNdrE8R+7MfXgPbZZkxh+x1fMeOK1T2CqFoJXCVSS
uiXGWoyWfk4xCy8wlmG+9vkhB5bcMvnH1D/H0+5Sske+1hYoWq9W8Vj/QBqptwG8RuHo79V4AMJ8
w8XdeZCwX7CkHWG7YyoC09vEktewdhNEOju7/gM7GXf920gfAIDgeIp9yVbj5IEp6VqNbkmSkVGu
IzUrd66QH9sefYIfc1l5MxZf4oNi8UEBuAwFf+0pWV5mP5Xx1lIcR8KYLEnrjwDNLOkd9wubPtru
ojFKBM7jLgZi26PvAz3O7XLpTns/eVLzuQO6y/24g7d76KO4R+CldrBjJ5de55WjaqNhWL+rcLz3
+XvUn2MH76ckXYP9cWRFi3STmZ64wqpAHN1OBZx9LGMCCeYe49pkcO8whvsq3WMMWfHjMEl6iJoX
MZjPuuLXHF6V8s9gDlEJ1SkT1zwCddgEA5JUxPdIOYoh3qWxEk9l1lFFkp4kokBDl0YlhHhKTI+i
QyYs1ynRIiYEDds3VQtrP1sLXofVM+Pd1fucOyeHf8J1icsdteuITVukStlNt0AtizA59jdD5CxG
kiQIKXL3TNEWNGrr1eRUFHoUzH+LZYkGQI4sS4uHyvZ2Xu+bYfnbnARZkQdoRQ0CMpcTbCPsmOf2
W2F/Y7QZub4Nb2KkUwwghYkpnDsNyJshMV3wY0mXNBcvkIoOVauBK4/Pq0tDwgBB4lf9b+ytK2r9
jTRN2X/wLPrMjPzHMAn/4ejMdtvGsij6RQQ4D68URZGiqNmykxciicuc55lf30sNVLqBSlJxZPLe
M+y99g1rIM/ZBFxU436j8/zprAbtCdYMjHrSLvVNVb/qtXCbF/POn/FAHW0q/wnI8N4bDTAEsx5u
eRQqbLxkBhslV32KP6e4puoOc4GZIvwdyRB4r1yAxM5ZQlI6yg+Ugcu1F/ivi+jbFWZZiXHFYTKw
8XBIIMH4uU4pp5c9kSBmHLEs7ZUf5aeDSAMuCtGnnIo8X5CY4RG8hcoAdg49qs8U/WrijUSFTqpw
BH5+HApGktXoyiQqKbhLLJ5D1AuAmpZD3/PNXVBJT/lBhXoY/SVCVUfFjAPtoIntIcE6oiFeZVrs
TSXe+5WvvUVfIJ+ZRGiExgGQRXjB6hLa3/zQZvkOKf6m1sr1PJJWWVPTIKeJ0aLbaoM0wGuvHILn
XIFv8z41T4VOPZUUJ4WCI06dWbRcST6k6JPiKT222uBrvLYQTW3dNSLLH2PG/tFKnb5fJQhN9ijX
p4braVW7i8oc5kMNJgJ/OdPvGlB9rTD3RBxhzyHsRIApDg5Awr/AbbGRMDVXicu1vIsm1ZXFjrRu
+aFfLFZfG2LNAWq5Mv1RZt2BMevXy0AwxMDaoffRDIDcz+7/JGwXYhT5CpWi8RsU+5HkbFE6xSTf
1GN2VixSWH/qbQmNiMjMEScyGRZjb4b9YIZrI4Wm0p3qp8QY4a3u/tO367nO43Oss/zvCM79Hqft
ts5sqVJzzzrEMO/THzyxbwug0jRBqovHTbD8ZqOSHxnSwG4TsfZiFFM+ln4KCbs+bjEVPzMzRL3G
tduK86ZjRjT+n8fcp86IIlCWLfSDkOG3jmycHlOGRJUMOo6JGuuunCF71+4TGiW50/dVnrpZVKME
nnAhiW5egDenCdHORQfgPGeC28ROCUKIBfAJxRqaMHyNeXPsxfZoESPFlSFN6hcyBfJhkGfr1amf
x6uVNnepj58Z23gh2FhiF82diVrX8Ftaht0LeoN1DRGthZYwhqglBD/J6WKzyps9cdEeVIl2TNNg
GQxiJV5e9WYoNn871vF1/x6ZrUDVEcd0oE3RCkCytytJQ8hSHSR/iXNGw9Ke7B1XAVpRoXMupafa
6877BMDzuGuZFYi/YtzWcG3a3HRbCss2ZTIGlSGVBWSLrKJUkGAb43CajXJ95dFZEMpbQa6iIImv
Bs4rXTbTKavzrYlUn5NVj0eEoDvYZ6cZc1hdxIHJyj45eG9zGeI4fmIlU6qIftI3/A4O2WizW7O1
b3qxKVpc9ZwxYJDdDtXDWCJLAsyzPXpQGdF8mdTNo0CrETyQnbWP8IFogP4s3OHcOQLUpELb3A2L
/FxfofnBVko2/ZgbUqDp5CmNWThhpLanZAnis8mEVaFiq3UscoRIJCPQlJhzKRHhCzbwT3cJx9TY
7jA6Ky0YYcm6aGRwG6wxwfzxo4GJxEJwYGUjLbstR9eyCw12NOWrsNpbvO2qU9Qa58GyjksbajRN
HPqX2pIuUbZeWOjyt8c6DoF9OmXXaG0Rfqnh+jKPShuHGlFcLJmcmoJg4kvBu8/qFfgQVMx3i8Nx
OKO9Y4eHMBxqqN0kEFTSPz3bjhgHu0oyc5nTWmy7+qwhrJerktePPEKdZ72gEihOJYxgLSbUg5CR
4Fvr4KtfR7wxOra9zg1wy1UfkoD7DMfD0ianqs9CJxSSFHPWPUbkNUefRsonTyz9l2GbOEwsHCZo
3I+q1hwb+jvyDdVlDhYo7Mi1kD72b+1y8SyX/4oJ+vAgHdVIPqapflwIMTNIXR7/ynn7Uavb07zX
ve52MqKl6WbmJHSxYQC4eDYJkZMRuMfS4GVk9NAuT78U0jSV8QaYR2zRHOISJS05wt2TxfeGpkp5
qHcDxry1iJ7iL9MYGDEPfOWtBzKoCfv1uezT+Gka86M4iFJ8qmk7lnc8bUoU2r5gHgxbN2zB2beL
ZBdau6dwWvaTZLwYWx+TfN4tr3WhzxWrIDaVozjV5E/szlOp280dHfIXYrJAy9sTH6iKRgs68wwx
e4PMPKsGhPkvjSR5pdXRXf82GsI938E4lCoZpxILLdqnAgjnJftJpo3bcz8XCJLW8jhlGkP0Othr
N1VPb3mu3NrOuWZ/O4k51jZ4VkrXaNReA39OhpMHtDCeXKO6qqJ+NB/Ma2VfL5nyzsd0pcUDBsqC
CDrzf9fkUxspUCtlP8eOMHyctoP1YdRY4h7TBt4EBq3FV4V0P1BMKcix5ensdYjcU37ymeWrigfk
XeUiqN+sy0iJouTrZcF0bhK4Rc9wnqLkPHNniM6+Z/pdrg9zYHFxxawU57w46DPqWLxoGJYYjJtm
fonJDWKgfZaNJUy8ZGlci0wB+Fl2NSqYDISbAQxpN/0UfyIiA/ulvmC/SPLusPBD4Eci1aRMs7YA
SZAm8SEToGg5Sdf4m/llSprTGKxTpIsK7+1PfYrAKRkpu0h8HUgRaOFmqvOZ+eGMNJQtK6Lkxd+j
FnJ0yDNGWtzasTtmyx9jS6760pNEiMVCqPwa63/dnpS9WsjgKvOgnUkEHnUgOYVT4E0fGwBWlX4d
Z/1WJ0gokmNUYlNBe4pwP3XbhNGyHJr9I09aP04R6pbxZf3bxTjm7Mruu+Yx5eKDBQCMIGwTjFDM
qLtPr3JtHkM+3ikEb6qbUGclGQ4Kt77GVfJgnW1X1FxU3r0cTBVJ4D0myzoN1qxDtrLDC8mSZTk3
kIWhMWTtOeujczt3l22BqQf/qn9suRyqaHl0mldCawzkPHP3yAy4544nqvJlnasL8GpQTC0pn2BY
VdOFQe5+L/WH8p6B9fIpYbcKHUFZMtgX/G2RAE78SJg4bprsynRu7/BClGqr4WJsr//2AGn0nDEB
y24dVrp0XTsVx1iBbUd21R5ScIHShYEaeeVWxT7rWdHcv438MCqTXT/Sttc4WtOEd6WgRgMkkhXe
QNplO0uwjHcV+qAYwXNvsdCmg8nObFZCqTBObVGcOryO2/pBRNSRyZ9fLIP3XgmByEsWngIpEHNY
RGh27Q4gPJ4WjTGh5hjZN5IK2asvKxbJ9kXcM99yeUEQaL4TN3rP6CvOGqfmCUDplVGDbO2R0c1D
0ehd6atFlm1qS7EjqY6iFc++m27LHyBcjTif1QECIj6VURuPo5kFckWwTzLZk6CRhJhe9L/vQde0
YlJpOk9myKX1Ovc6sBGJMhPKu55Wfsp9dbT0li3qFkxIy+eVMSYRYeNVKL6xnJBUIR/Mgcy8LfEj
TfIBRR0l7f1S0JMKL+7ZHtFYjZN/0z5jguLecVwZHEldYY4rrv6KWQ8KeY6VpBPFw5YwAkFkNIy0
ZcatrdVTAkSUUbO2AEZTKR54CIA1nbTngLdc1fw5ttO/qrVg4LKx1PM3UtIdtdUKKyb9ZMQ7Kii3
mbpJDXTg0lsM5nFn6ftdM9Hu7Yuv9/MhdoBUjhUhc1Zs+ipcwh4mPeMNiu/IwDMuf0tIYKtMdsn8
4QTtD3MpHYyLOhO9JiCIg1fF/uPAij26hSmlhIXNorNnDfswxDfX3FiJIL4l+2Yp7vl2zxXmsfTu
jPxrRtgJbvr3A45Gs81Yfs3kMRJPCDxQwXZYQwAtj2kLDXBmCegvpuLr0+anGs5cHGikUfTTTn43
U0pyJbrkrMh9SOzHTibPoNaZi/bSvkKQv734tXixpq0AeZg8S5YtBmdYTJEeiQKuIH7d3Dlqql4k
kvxYKU6cCzIqI6lDAr791yB8mrT+pOhrKAESbtikkYLzkMBCFwneX/0gZ4IT4+RfsRvxbrA2pnqp
eYH0xKNswT4xxF+FPn5pENujFfx4UnzVtbety9NyfrKxCwDIMlkQ1QsT+UudledybhCM72puXz4f
hI58vuceTapff4Lc9cu/i7X5RvknUST+pfxZ4eDPh8SXolfOcnowce2Z52QG1mXh53cZM2nKQ4m9
hgPHK0JdC8thAgrFFD8j10/mHIiPG1CJlFnuxKBJiJYDqYmsdk2mueoZdd9IIDkTjrFYzuB9zmY6
hKXC9qJ9vo2aVCxA2jySt0gGcSalojrTESN9z9V4a6X0HmfT/We1vWTNQ8GpjOxzA+WaTNCASh0O
dPUyY9tRdBTSgHtL091UjQ2lEU7leuRJVoDpoZUHGMRAqEZm3LKneJ+r63Ddmo7933q08C71LHOI
x0RLXP2jKyiBRMU/OlJavtgShi0ZySEJcwmbDBrdXZy3O21hp8mSJk9UQlLL3iIWbMOF8dbFyce1
YxzGXy+nIEN73cmSbVkJC4rRThPzrJvRKS+I/YryownLjvfHNOi8Eb70pdMD4mNB/jZfUhERw4KD
cUQ8awIOaAlYrh3jmW4WzCBAlajdh942TrAdUwsQTVE/rMy8rQJCYb7TTA+ntgQ9bOwNJKJ2h1RH
mESkOjI6yYhcLnQ7UcKkoe5sEhJgJzIiT3mrsds42yMfACQy3IA08I7XtDu31jtiRWrmXdh+tfJX
K7S29kilG5h/2AnLYVwSJLyAOhmxksCR7NOvEWmt0KKsJE44nze3uVmteFURUWxS6UdBFkPpwrba
dvuRkPaqb3GticA+MK/EUD2bvcw0aAQHlB5FMqh1iNi9iFZbpGVU9XNimBejMK+4nrPosXSVU/HF
r6Vbt8kHiOsP9oy6Or6KMnthqmmkMWg3LF/XpOkQwX9MrMJSTfVmVE4RsQRa+adqEaY2xUEFYlsH
LaPQBWxxM95MopdETUafDlrZNVHiIg5BzD1y4Odk7wyqO7bDPpIIH4IIYMjdmR2unPqpyNUQTOy6
snThaEqdpUtPoHrCjMTjPlWYe/YnguqDScYFzrMWYAwGrg0iPoaZ8KzUGXRWzFyRIXJmuRhBuOvr
AP8zsW/LiUiKRiaNI2ZoADmFRK6NYZjhCSRrAWbwNbGgMCJDDx5Q7HpZqvvvDNthI/NN9wt+aDHR
QjPzNvlDV7AjzRBbGRlGuOhW9FiFD1Te+9b8AaE7QdTN4JbTtwn/IeO4kTEYIKvftGQ/i6gpqJvR
fRb3JS893OKsbJ0Ig7iyuHoPoyeGoLn5zGC5OxPaOuXUY/JIDWIMsGgJx3hLXFNR92wYXgLG0hiF
QdaS7xEtJ/THCpLAUj4QLqk1KMRa2UM340dR7ys5nQLlYaM5yrAS+ECtlCE3I7ek+tjgTLBdInpN
ByCi+Oa6+tMUkqQQrlsTdkRgDANRBFV6Gkd+o6JcVfSB0fhKIWlYFZTlO87/08wDkRq/zAoVcr9X
etVlDTmVmHSF0SW2281kznf6EYw3fkJGw7gRuAOMbon365JRqyhIbOpAh+pmXBbGWtg2Z82zLnpG
4OyKZ6jYGRd2CEH9ki05DBdLCGeMLiNGl6KGBiFmzB+OW5tCZOtDiZkLG4m+yR2JFD1jzoMBj6pg
a5j19uHKXQ0VDseuimN3WmS/JxpCgqw3MWG2WPtjNNNODCTA2bOfIP5cnkhhW3+15NDMRNsNfLzz
zFUeIBia76BgiOgsVycm8MQQoRUKJpEh3C2NfrTWOUji7pTFYPGg2Rs9d/m2X1p9p1rEx5JxNupX
qzGYTr6qXiOFBPJDixpZQudC38X0vEC43ncKYSMWc3V4u7AB0Y06EXH1A3eLeSc7knpvV8Srq0j8
BowVdXErVYBc02VNf2XZFKqkfLOLeFoz3CzjPgrsloSVXpa52t/RoxIe1WBjryKS/91LODucb6X+
SFlTbwSOoCdoFBhSMgH1p0+DLwPXwWH6qfAgiTpaLkztJd6tQhqwMZElLeOM334LDSZRKousvZKt
7rR0Uswr3Q2hh4EmiaAVdyNSDLVPWZzULSek8EZfjEEM6ywIoA1TSF0ogWDJJzV4bMIKENDkhtTP
YMTahdZa/mx2+aVo8YsG9EjIVI38zSEsAybu0QwIiFxHHJaodkyhOTdah7VtOI810lRT4Lv5VEZm
bnfjl5UNTyWqaKrPZZveW1W6jjYre8CUb5434pd3JB3j4bQGKDHfhgysvFDdmNMVIRiJz6wd9x0c
oS1s0cBp3R+UOPvhUFOI554UiV5LvluuSj4Mq6Sdr0n75w20Kq2b1W2nJR7QhFCC9Jt62NDGIok5
bIbGPcJ21pIwAK3MyIEHNJjdJqLYal7t6LmSuSOxINSmG5QXNaHNeUaWo+vAWM1fxWDaRWHsNfg8
rLeIWmlcCBhcgurZhHpozA2n/CkWP9iMLnD9Ke6NUnSdAOU/QmkCkDPjPKnrVRiru8DR+lXyBsuJ
8qyg/EwwEKu6e7mYj6hY2y8eI+KnTvUsO1YMoW+rPDNkhVoydC+XwyvkaigswoJYiyHq0+zoY9Yy
ll2/JhNW75smS2hyQ2hyFzdeva7eTEZEx9s4WCTbEBYmfrnSl8gBwME5dmzzOQNqIznrx99Sr70M
dGFDJT1lMTplwkfa/bdqndO/of0je8GaSzsbLtXSndXzAPgrsJ6dLHABEhcYK1D+Me5ycVeIdgXH
y3qFpKfZr+FkNGjHKgkhgIZc8ney7jCwztj4swQAZPcGODPr3BtVfBNVHp+pvEr5XjPxTC3TUwfr
LCAH0Bb9mRsb4b5FDTiifWSSdS8xH6vxGY2LKWcXaaaX6/Kctw1lLBqhEQB1NMT4ZWKvG1G46jwU
rOtbXsSDmaJYJuy1li2mlN9tBT15p4+zJ1upZ1DhpEv5nmEp3/I9RilEZuAJc905xXRhgToHkcgG
1ACQEf9NgCQ3eumpMa88otG6O8FYn8kgb00OI6bFCLNby4Xr6M3HuednaZ+X3x0weoB4ByLrtrTC
GbydI9bdExHo+tBeKl8+6uBoQvkslwMjOCBpZCcIWdDQVPTmSWRIbqthIjNSM2MvY7n2gI4Gaycq
zybhrHPHGk8LRr3Bu4UWCDpoCuTV/C1EuTOaqKDZKeo3neNqUmSWVnBwbdixEz5zqbpJvUhcDdR+
OORTsNVYrwflXP60bEwn8YHzcVrvxbRcI2s87zA9bn+AJVB9sVnEm1c0NlzPIeMMxr1RgsUbNRzA
DMbHkexH9YCVzVuN34xJHJ0dKwWY0a3HmS27yQZ0h84ihQjEmiFxGcZcm60BfrWvRyOIEpJicTVr
CUGor9iHdlWmnkCsna5mdpEN5HRfu86wqUrsZgv7LyDSrGoFpKn2yqNiea1g+AKC4e6UjgvgKsxk
RI9/9jwWj1h+pb6KplR3P5ejuiATJ+3R3Ba7wnXQUGdUr9RCvidXTzY6S4mI2C1AGQiYFwZcGpPE
hTNiERCOfbQ4K+j3lTS27ri8UA0oRGi3yBCaXaOSucaczmBzgAUZPaMAubNglDxmpdvn1r4dRF6G
dr9a/+KEL9KZc8UbZ+Og6Ipn9aLfjdPRzNFhmr/VhOhkEEHFLRNp5gk049ML8G0Fa9B9SEgE6pFJ
dP6UcsvLUb+Ytz7Wr0YsXtd0pKP5MH7NtjDm3kQCWzblz9q0HnLDopV8FPq/K2ZRKVVvo4EPnWWj
DOUShTPbBcFbIG+NoP9zINMM2zwEksD6s8U4yhgeUaqzaVFBywHLl+4ghgMjedG6kzYPi31BGRzq
vT3aXcxCjHDDnckcWiU0VJwZL8a8IQ/xPs+nPGMfyr3yxF+CME8jE0fhO2NX6nqGmXKSZ8JvsvYC
W5VJVg+wlbOx348J8X1MPtAeiPt5Z4nuaumHUeBCZqyWkmJP2iC5U/P8uxMUm6hvSIQgkL+1pgbP
7hogHSTBjT508UnLtlvaxS14pc3f1b9cdXuRDGGtDsSb0eKtyeYzlUzZ62FD+ZyPfiXP9oKaIKM2
zLPntsXoLmknsTgvYo0IFkUdMa1KDUQFTBIKdUm5dlGzjwk46YiLUcSX3PFiEt8QkzpmVqTJkg0O
7E1ar1K9oJGJwIORGNW1jmr5LTNRDb+Gbup4jXIvL9GtOzHIrdr/2AMfdWCxYUbMHCvv3kEgSAPS
GgcKfBnO5LFmpCrzghDj26aARpM04AzU0UQSWULQy0XIl8u8DljFsB0DYiy2UAKbO2MpwjVFuFk6
gmZgWy+fbHvZobF01Vlx1vlTgAuCrKVMbUVNL9VLwdG+4MvGa3yQqYn4XpDEQE2/UdOTx8Y/6tL6
fS6FBmpq+ICLrUYw4j6S/Andk3zJHsaEfit3b9Yc7wfYX9cgePrPgPfJLvgE0cjH+8VoP9FWf1J0
vaqUdYh2VdiqKaRqNCzwinE4sikmA/FFm2kqxTGF/5Flu3n0S42VQExBohG1V9pRLPvsDkiXg39P
K6d7sW4i8c9dAfAShYV2FAmyz5y+w7Y2XMsh2ok9on7CGaF+JERR7bIHS/sryuhrDg2LvalcInTL
AjAjkWAniV0fMkO4q6N2l/X+ns7PXjYC66zLtauZv2YoRfwZhtwEco4OYtpHT7ln/hjtqHsUbqwU
L0kNOTLFJ0Rj/iYdtZZyHav8Wuek+fElrewVZ1x3yRFW9WdD2BBMC8ICsLkoSgcMam9+v792OaXF
1m8VyWLMDMQrpjLjPdZu7cixFIYw495QfBJf+vlpYr8mlxmJcexVGoIa8mcPDU8jULBe0ShzWbqR
6FPgnoKz2mbY6FlMVvxhxq7AOz6Tp9Pb+Qz+AxoO+aTs9Ksd9H5gFu5ADrDGcoBsiJ5PxWSTy/z+
iuosQ8LQE5vlKkW4bXdlzIKSw0dUea4r1Hz/NX+7ZjvMmZMTP2gVzD5FUthOS6f6pLWlYVVXuJDB
y8bWS1r+Kbp01RhVkuaUo2h+d32PuM3vpXIeKAZNIA4qLLNDrIHK4s0WDzpj6JF7/Wv+NZJ9YJT+
lG/evwZTN7kpGYpUnrSu5o0jF8IIxJH8w4XkOzbRFV+szGwi/mesKh+bjQoTg7ItQl/9VvD8gLQ1
dUyRoSwqu1Y5b2QdJhloIMVCWhyCXib+yhbe4juwYhy/7GAAYc545A2gbK3Ebh0yB35z9PrmE+L3
s4vWO7NBkVj7CcST30WpazJW/e8tOSR7gu6/GsBiNG6HFLhdiNDS91Ay9+QUlBVEKCYEjoRfTG/X
sGO2lHIGpsScOIOh4MAFus/Z2kZQQFiIxjjpwKC6pVpTDm/3bnPEhNgbqziqEomMvGLM4mNuUp5y
cxuDVCPUAwNjOlympDy3ShwaLOmYO0fpXjmrbFaZc0VoDWfOSbL5JvXAeeajuPXWDcCa0DOAZIJR
uQaXYb1wNZK+1uhogzvPpEwwJ+WokdQo/pOFOJCEDTQP6I5To7Hm9eV+T34yh4Zj5EeNDAUFgX5i
kTnIj3+CDKFt9onhxfkCBBgvmsE3f2S897lZwb/otDJaY3SfgUQ5yI29ZhCoG8knubFabC1m1xnw
PY6mPd03ZSu/lLVp1OVovk7GJPk9Jfcs4gXdRF6EYBuuBq6r1DK9BAddx+cw9OepyAKMyEfFeIid
xAMGSrMdvY7r5D+zkJ8psI5qutRUz/q2PNN6142AlHMWIOisMJFX3NgGn9y7VPYNq7kV0XJVDJu9
76bMuLLoNfiydHk/Eo1G/g2B8F8Rk2DzGcceW6qzNqYosHaDl8MP4Vtu7XioJtNe2vG65vmtBOBT
EPKXxLf2Q5zjq07O6LSe8L6xbMVGn+8Q5GFPJyuqVZFAttzhTPI6Nl6wq5d/U7SrrQhGbR7MRndU
yTVcAH2N7rVfWJont1Hmu031P+fTWYrwgvv1hFlxU5BgItIjb2S5RFB5YvHZY3gYyGMYq3avNEOI
tYaP/4QbqXq0leXJBMkRU+rzIfqFCbcvughLdEEWcBGq8pzjPynt954CuhV8XNxVfI5FZhxYUCBS
6g8kejPF8dHRaFcwtrvIiQwyAd+sb9SzyOWI5e7jN5weV3xImLLTSXud4YO+0XoZj1pPHg0+Uxph
BvsV1xLpLSnD4+EK9DgjpOytjf/P5PTnJ4/yLwC2fXvcOsmfbPHd78z40HcNWbMd1gf8FW9s9lKT
e0bcbGXiVqsnuKsmRGKe3Q8rQXPDCKt2hKx3E4vw20+NJodgke4wgry5mgV5R/gcKTNWvDvwXzfw
B8npjUEt23XHaJrBeN3n3qIwU/aEPr0XenHr6xhrq3me08CP8O50BFyxmTQ4ApiUmIkrZgBdm/yc
5jqK6Gu2nCaFAEpIOn0AEs+bOJ4rgbz0fwMW1YrnYiVwD5HcdVbJxTGXW8e4liBEI/VYects2Evs
kbHA+GK38B2bAFcLd5H2vxTuBUlVa7AFbg4NIlk9vZeOdcg31qvDhlWZWI1+DTdBgGnJXeONouiJ
fe8x0GVMiUTGZVULzNaPbU3rcLOzfCIEzcg0u2PvwSrlzOmrb1+mdvVz5a3LMQIBOG8Edbu5ZJaA
dz4D3SOGGyoVrJ3pgU9gHZYn1VvCJIR7SIdY+RZX2wIQv6ew1/ClmlHYTS9NG0mj4HifITXrOWNg
h+wdrj2qkYGD3XjyzeJJQ0NFU+Tqi7h/f7v0/hcVZ5Zgzea4KRXglNgTFhqQ35aB+hL9p3ngkbSw
BWFoa9XHkirPsRU/2jR9Kcet1o4TSiuMljl2CyyCKMC1Wg91yuKNvwPSj3YKBggg46I4ggYRHwN4
hQF87tKDDNTDErZzpyhn5PLC9BK18lUCd5sm7vaNNeMyn9G2TSmgmsa4xkVxoXaz3kVvvJfB/2VI
1MTklG0j/mdUZnCTUo0RqTODnY6Jq2vkmHUBqix4HZndMuvn/0pN3bcYwGYMYGTqOFUHogYDXKRH
+w7qQHlat+/IQiRJ2F1iQIvW1bP6V2RFLEJEX6sOguLkFeytMSNP0h1jWFy0N13SHkURP9fIeUgW
B7MUMQrrWLRKFE2XMopdOLrv8Bl2ykbeHwUn0ep7suX3rN5ZlDjs7EeOq5qWXWA2MrbkEpFsyYQ9
u87QAFX2MDjuoBQSccMuFmDOXHtq2Xnrp7mh2qLPn3MmO9Ri/MvqoxVnKOnzG4nrJQZ4v80htBNn
gsZd0iQcMxzvFOmpsuef7relUjSWhMJhPSVpu6Z76G9kd8OosiMSG7t8Z85oJM3iAg0vhwIbNTJk
gx9jVklbje/xWz0xeyj2PJVFXit/9D1aZzyWugoQcvI0bgoJyvLCE0lCvVPlXNdyem0f5t+4RAk5
DmE+467cRyreJTbuBNIJjJFTPExIgZtO90TqvNhv1emTUdhXJm1f1MKZ+oBoe7IorYkyM5j3EDSW
DyBh+IE3bdkp60C6GzaRmZCK7T7V26OMeU7SbG8pC1RrnHTtLVI8HD+h13wo9eTN5uBJfHjGBL9n
dMyoucm8xIwJ+zcbKb0M2bkIe024A3Md6B0MrfpYTOGhJi4IIHMhn3Go7LEvQ0laQyPTHZUZitbQ
J3SfVSU7Y4HNxVJZnNX2gvT5KrZ7eUr8aaO/aBa2vpSgPSnYCKBnBNBDDgUahurb5FYnSMaX+CB3
i51Wyzl9X0NsG6R5N8XrYRXhDXCsJnzeqB/YxiDc0Ji3Vub/iU0ly1wCuFK9wYuhH6WNFm3HWKuh
00SGv2LTAImyzzFqS/yBLfElYnqJjZkEANOprXnf/xiicpmYydwbNPAc3Ct3rg50XGyG80IZZtR4
IQ3T/Zn/prX0MDgm4QvEF0mtXRybOgtqhnpKZl67/0Zy4jYehPWkLvlRpiGaUVwyqFgQRU66Xcqk
TqT0NYaBposYCbSiNbJxSTWC8W/fsOvVTTiuGgBzemURh6X8Rwb6pHCxmLW5L/9OYNbjwY4YE/rC
qfsQ2941yr9MIuw6Lfxe0zwe+p35ZU3FWZM5y2rWhC1wxpIQrgLwThlQWiNJPc75G7ISbZD4s9TT
yIXX8eS2ro6BVFDUY77NQc2egpvvhEtIh2R8if9F/Gy3w8UQSMkjwfejmfKp5KHnk9A/VY6MPKXE
UFe/3QhOdoatuazKx7D0L+cxkIS6flY40clrRTRbYVvub33ETOc/AuKIJhjENawjJVxkYntZZFuo
bZaPmBymKuGtWAoO2mCsJUeYWxQ+MNOhPmCkg80JaWYs2LNTVyWI9xEC1n0w5zUBLKO7tb8lzbKF
pzGLhxzDx7eJn1k+pQSR51kcKLLg96W9GS2hR7gUdt8mce1NuqGBkU5v88U5lYcv5DmfMkovDHQH
/a2q3u0LGS/Xfl8iUE7CzIJM96W/hz2yLf2sZou6q5GKZ/x9HuP4oDMrM9FFrdbfEbDM9OajTG7D
yqOHYdv+f6MX1ST/Un821sDZb7hAn3Fl7sXCctOMfXTLFANhCEp0FDMyjEN04zCgQJQR1BxJe1H1
KHUguEyeTEZwE+b8r9hvnvBrau2xoFvtRj8rRR9vmW2Rgdgvhl/PkS+S4zASd41tjOIzkUPPmUor
ZE0QbmYc1sNy8kCrg+qSMgV/a3vAqY+BYB9L+1krfVWnt2cLkXYkhbEgFPvlRKI2dB/eAaD/mdY6
guhmpuYEQP5q/axww9BClmDWqtn+0RMDHOF80HjWKF77oE0Sp9y2vXrHroCG9Uzt/0l0ieUs6fD5
TY/OCzl+zoFCemwSCX40GL7OTdPE0CROG5OpXL3ACx0LgH4UiqISu4Mm7zVSPd+ezbchFj2p0wmH
SgxKmj/i4QpYjDN22Lm+KwwHwHw3OiIxlt1mTtJsEDBhk0hrK0byD3+YTts5djj9hU2Gl4vprmnB
U6gvDCroMkcv8zWZ8ChC7iJzZKYr+x2pYDX8v54ZsqiA2fF14dqdDGcSxiPI8/daNZU+hgmxGrp+
lXEf24yKpNheF11zDRGl+YVm7uvqG+gej9EcuWVEP5NoKGcoV6NjxHB8m7sTNUlBsLSOZwy5NEAB
8TiNtkaKycJKVuWyQqPmaiWKxBGLD7+5aUvPsAM88yqGP2fhv1k1pYf8m+8WqKSq9HsLCK0Gchy7
ATxy9QhWBcCZjkDJjYv/MXVeu45jWRL9IgL05lWkHI3stflCpKX3h/brZ6kwAwwaCVSju6oyryie
s2NHrEjf4in9sgrpU222T1uzPirSOD1d2lm6vUkVhaKT27/leYmTiwQavz9qjVoSKXB0B3OKZsYK
0DUOagtyVzWlt3qVrjHsnKpYbngYbtaX7NJ57XMCbZtxGlrD53j1CzHTD/VIiP07fennwmCMpVDP
cjdPdRUH/jsIlIxYAnjcCblbAbajZgcO9K3zpgJtiK1jDMFJrJmv6DafK50TGlDC9VtJ01A8Gz8T
zWVdFb+3plucXofi679TyakAr1wSsCFIiaqWhxxLt2bUIOlDLnu18+R7xSk8rfNkdrkru9wRK7qD
Fb2GjV7TY8BvA5AjssfypW+wynj9La4DWU6pE6+VGC8kBedlBbLKzTtQb6//0CREo57voS6prHi2
31QdegzIJ6ofTlBhIUhtvyH1aD975oJSyu9dzACXQm+b7Ou2ltd2ZQHapm5fDOzpHxvpgI42SbZA
JStCAKwwAx2vAgiotL/pheYKFqCL+arGOlvOgo7WuqRyFQmtMK/RS8VNr/ubIB2UJ3MExTdWm6uN
b3ddsda+iRgIQpZdLEsLly4YdIoy3Ra8gp9TeVBzAUcLIrMzVdq+Y+vekdtxsn8toAw6pgGQ1qyg
VjEccsA21YbVzKZlHlejaWLTBdJpYLKYit9FyyJe9SV9DWZVC1QSxcC2DZL1y39IAqPf4eF0JEgn
IBIkv2XL0VFOV7LhUPjVknksTLx7FJBBdJhKwJVGWGPHzmQ5gJwh5TO7FnqRB8dVpy/MGkcHVEgy
Iahn2EcI+pUEsFMf/qsvwZd0pjOY8VAoRdRNtHCJ6rLM0+WU+lvLJmMj5zJ6xqwHi8RBLxdet+Kf
xNOm0znOFOXH3KEtCqJWiQq3Aq7jyPg4cleyHNfIIZ1X3Zkw5AzWYmefHHVG/+6bBtHUBj47gxzc
Gyg2KL85b2s2Iz5js7oKd1BJrA8LAS/tMozWFT7oNRe0Xs4Q56ohKDYtyKs8pK8GBJbLzz2shjpg
nApUyj8qyj9cfetDXOKhbCI0UkPXqLiAD9LLu53m16xfL31PhIyE5rASU3WQ0ocg0Ua/xELbnEyV
sndRs+pKzpOjuetKMVJM7MMBRStZgYjqH7KVXYxYvYDPvcL+PlpUCtSuIggNz8nDyVi/u1Rb35EP
x2BGc/kPAyonIb1kwR3nr85qou4ZbuPuQAt7noxuwhGWFWKv4u0y8XaZ76PbzbxBTgqg+CQgF+Z1
XCbT5QvYpAc3c19tUPyvOrib8UdBPDAu8dB7wvDEe4obq39TnfFdbruPmKJemWvMGmRPwe520Smx
wz6+W1j88i8N0rYJMqUKJOElEKsS5ICMW2AhaQfVxMnJgtrCq9ZyBSSMvg/WxhMwH2qYD3queMTg
IWDst2+hptfEIQtSoxQkYc76IgXWOr86FraTKjVn08DDfySGdaciS2LeFQdwezTA1G2+L1I3Mx0i
Wm7JQ6B0xmX6sthyu9jc+N6L+qBH6H/1e4/1TR1+rnduQYl5qn83eum1FJAVeJgGCsgkQgcY5zCi
WG6KzAfTSKdektMInpWNFjhDN3hhKDIS3vJVAUpTQCNfhJ+ayBKfeLsG2wrjGDuP86YSeWkb1Vfh
WOMUMTVEOu7d1KK6EhdDcO8G3cOleu3KHjnQq7QYk3hHWYh6MB3uEVW722Kg7liNU+DQ/YQUAnwE
coDdkh1ALZTtXbGCh0MmtjMORxKfSIIsJKgGkcKCl/XypOtn6NW7ktNVsgzvGpfSOmY+Ve03mQ5x
+p387tPg1t4jRsN02ZvIabU6eLhNt9hXkbE4c2+K1d+tdmdgbiTH2rwrdhPiaw42s+fFvNPZE5h6
tm977NtdQXnIdkW+oaHkEFuKD6chVePbdJhdibPfojdwtMVBotbmK8ODtYtelTajN/e/NK04z6p8
JhjNqE07Fa9WWfOr3gbRmgU/ZF8f0seXOZkPDwyb+rZwW94io8OYUcaRIUnRoKqvo59ZT4l6rYs0
0w6byzYQYd/21YM/HslLrYz9cX2vpBtVG88B0nWfcXiNyhqgafwbDU40GCzNB9Ohk/c3I9luGmFQ
XfyySPtAy/uiffOzxNc4i6+sZsgekmOjtvglNtYsMe8limA5iZRi22ksNDdvGL7sziZ2zMTyG5zy
aSAM7Bw/Bf920wYJDmebkrmjwr46AbFHRY7blT96Q98ZXCO7s9ABzj/6nzmwJsVlWpGUCyYLuhyk
On8K2bm3kuHqLKkTCuk0Y4toYgnqWQI3v/gJzC/UKZt/NlK7bRH5aM6Zqp9tfHV5PfAxKbQtFFeQ
Va8LODIeT2/PAGOTNrR8emYkMwGvZkQW/sZyKKK02MIypuSoqr3VlnZTuvr23tOhsHkUWmesc8TI
a6gCykFBNXZcQIBi3K3L/qPEZk4q5fQhYzw6JCslX4ifZUt63SAanr5AeMDqanGg1j4ntG005E+n
cHTliyk+YEbUynOg5STBejOgev2T76iZ3FVwADap4ukNdmj1qEnoBT/w5oLo51TesyFM+jNeJ7/3
aAyhB8mgzmpsM29yoqVGHzt6oyUOOXYQEw4HUtYuphRFx/meEOp2epqA3C9LSJ5Ii/3KFRoiw5Y3
tHxjEAB5uc6n+PIiuFhhwS4rdk8VOqnjCSAYREv9ElmgEZeKujMvjYbE8Wvqw7iYWgkaiUQREzg6
XgGl1V7HltqopH2IZHpS0F3YtzWlUQ+lfN31733Pb3n+1vhmS3yztREyKY7dRAIPjw8sh+VrytwK
UfPxnI7jXxY2cMEVf+OhhKcvYVNlhjdmHJ777CY7uO+pQmdSLvkhk/tYuzEaapjM8kY5rRUMZLjG
BYTZIp3YeSzFAR/eIetY4jcQ6HKKjHi4Yh6umoer4OFq3W3Tnmse3yDJK2v+ro4Xnm+DylGghp2D
Dbu6W1oaKRy2GK898U/hlc51f/2iJJ4gWgPcgA4gsuQyDBewArOn/Cu7P7OmgJ3mSl9koE51T6L/
eocdOo4cDfPGkaTw7jumKMUY9jimVDLByOnn9CH+pezD6o+Bf5yXYMacFIaQHBeBFrTtzcLdU7Rx
EPNrGowAXxBALqvMnwtsYnY5RX2pphHPpkcw0KEAmheTrlLRQ7mKoavvslS9wx0zf1cjQbwjh6jW
m16+4nFJKJ8RBvWUW2ixa7cZXpbawqxiXLeYDjjt36RWvigILQnp3n/ghHlf8DIDKXmbNBIvpOp0
4+9g0m3fWDddGa44vMeZbJFz6CWYgdBL5cpT0+xoOfIxAbZq58aJfVJlnivO/bFCcALQGo8zDUJq
0JaQZdF0sqf62Zmzjxta8SvJfUo6brZ18vTXBI4AJ2Oxo+cO57O9ZpembKgKwOYfP5i8EM7I9MbZ
SXttfVhSkAVl7TYfpu8G/5mwCngQXwkBv5mA3+jSfGOGaW1cin8j1X0d1X3LagIyoaEKyHgKZ3IQ
eKvNs3nXyld3DoCiXZy7hvpyoA3PhIY4W7s18q5L1ftkT0TIgEFaVA8B/7DPJeavhoKWuuJmhCNd
7uh/MY1HpcT3CZSCrrwDgcEeaL+M93FyaZLu4ozTpdnEpcNS+foSbwOGDIL0hE1OFYcy5hqCsFr6
b1EmChQ0MkiXjoTH8KpNBY/Q/YdIqIuV6/x8bHNKlJYJuuVAYWH3YpNpqbFPWABLf2a7Jrnj8h/e
CaNt+Gn0hztejqgxYznQshKccuxzt6pam6dNXFjcyyyaOt6V2nes/LS8O5bN9H1B29WBglRIEPpc
H2JCV7eNcLHNPnxkIV3lnAqpq5wdBZM6aWmTksH2y5OxbTM/7fsvYyApNTL0AQSZWCUVdH8Oy6H4
mFgyS9fF4OjW3EVidWgXd6XU7jJjR2Gx2fAjjUBxJ+17urQ539FwSERxe3JqTupIls3QEwdHe0gD
drKIqdzqbmYUmVBw0a+nOdQcEeUpsAF4L+b03vTgIJ3BrYb0toKoBX16y99is/WdDk4CYaDRdM5R
NMsa1TRNuO7bN5lUfJtS0bFr9iR+skU5zOsDSyhmBoOItfpYvg3WMyXLfO2tOSlEQmCye4G5z4kV
wYWIFgSh1SjhwRbPHH7Csgzc3qZThgw9c/VT9PYUE47pAa7OO6DeZUrBiQYOZOHFbt1UROkN/bOh
ClJnOVQaxF5+xSS41cDscqg/BgQDOmJfGWPpZE7lSR7BseEeStLtOtnt15QiAI/mZYy1D3zMkrjh
dENEIkTRi0s8tlF6DIg7WKT9BckPHExYD2CDO05QrVOkXO13iFOHoildu/qTKvBnZOvIE1QqRw92
Q3vH7LsnrdmW4k3hqbGiVJBZoKrJljbfyLKgOJCuIHQgolcHnetgeEm2Yad25t6olnd93T6ICX+6
8ifex6BP1wAKECPOEpzaWgm6biZAycaJLWHXJGBtuhKTQMm8KFs0M8fc6bgFE+Ib6wOj0Gc6cfho
va9xKQagKoH3+j/Q/2gECoZJBiKyTikk/5f1zGhsJoP+WBtujO1IM7lhmbRXy28l4KKYzqx8iJZ4
uXhIE7QF5K+2AIyCGUWgbbNbIYAlybKTt4TChdYHnernPOz1ctJofv56QWd/MPpp6oBJB1eRFJ+N
LNS0ERPDHGDcnEGdAHM8Ybtgj6AdJlSPUoWp7LJmPMbN+Fkv5B7oUSMHpxAH7qAsK/Yjn3UWFbw/
uNGM3NF/0pO2CftUWc7JTq1T1uqngpmCXqNM/85BX+azc0nTkiIOEMuw+e08IgwaLnh3afhzebZP
xWSee2+js9yd3WafyIAYaHpSXmZLfgYyFRy2hS9Imu/sQx6EZQ+avnnbYVb9BZRzQ301lgvqHhJ/
3cskG/EL4LCQcMCutUIPrXH8yn7a/OXrLtyJsKdrvSIzuh0iVaWDNasPMuWVTO2YdI5Fqt4EOD0T
nadU9GtTQpt0mC+2jf1oOQelwCBOq2sT5EVygyjgWWnipVwEe4+5pqo+pe+xT9GX7SPefglLe6VY
wJ60U7bMSEJYPoki0SGhfQ8pK2FeoTKhUsxNlDvQwtIcVEx7DAyuukCvw2tvrQTaZy/O0qvYtDCB
+TLiA5yRxZE8Rpbxb+Jn36/v8ZcWgzOVwE+3HHUo2nlNn10aOPNHZhnH9CCp/ZFs0lEGKyYV0M2c
jDpCiyZahnILYNrqyYCEnT0LYBkCWmFRch7zfBTboZ5qlEpGHwYl4lQu+qiBy2CqT1pK1ZyEjFLa
1MvvM2BY4FrpDqAAvvSsPj+H5lWJP4szIiDaBZcWC1PMnNTReijOmaW/O4Vf1gZGMOt9gEmcfCr/
RqkAKlgCmMLS1C407mRBiVv9v7R3zEe+bef5rdq0ezLI13EdI3v7SMnwut1hVoYdrswKLcsCm5v1
Has360EWm1TRoxLde6WWH6mlfNTvxVNXhf/v2djKfuhAtiHUzdnqkn2Sh/geF+pd2Pk9wb/C/K90
4kDt2oExd8IoXEr6f3r2+P/0bOckP1aNb2uGzT/zXmsw9Uf+CrrqzkxJTRwJOIGgRbuqg8MIfI3v
6OvwmlQVMXbi8pyHpaqEHU8fi5M8Xp69FD+bDiUItmBSfjbTFkWTxyb+3JbZYS1BIpu8tSkWpO8n
hvpdF2HXjqGozHDJ0qhfIG2mDfDghpQkdBHsgtl2KWMNIfLMt+gq2umithbf0Cz6g51r4YL0a5W5
9P85xQgjDoudieOhwAGyzXjtCRE63FyH2S0suG9SR06IikdW6Et/pP/pUBIsLOfzjEbUYYegeuGU
48QwMK0Y39U2vr+sNeb4UBqY1Xp/J+m7cNStgpaDju9TTm8SgG+3CnqeGPTyhgLkuJs8x0Dx4Dpa
imMsW3uRNogpVo3KCWKg5/nSxKPo9Oe4L21QUav1ZrX9e5yfy7S/J4+ewpCsICWazh/DT/vYjzRj
+sVFpPupDd3pjga/L2BSjXIoWghVxNrKyTioTsWXZTsuMl9tFQtcHbYmORhwdLNGrqYTEZ4hwMnA
+qELVSm1WIruJqXp64I1V9+QEaNjYu6DCeGpKu82opPmfGwq75beCVrS8uX2JTColW7/Y9ZRZAcz
UMYtNFkCJ9SMsMksGXMrq3y3NuW9srR3a1betyla+4wjfHsTjfYsyqhVcojHnyVfYnUlM0XKvlWf
6YKcRiLTfjhc2hY8mS38eujgJocXSCYah7H49XQbW4brIHkahjt+iomLJj3oXXynyDhsOaiJb1EN
R8Y2xXPErva/jG2bs5yjkCdDHiNohwFzaZE8USdondvAk0ApE9/xTwzT+676w1LPc0jw6WeJmwh3
JhbHgP6ikeviyHXReHl5Bv7AXcGfXYSpvgTi5XbT1TOy4A2yOy7CcEBEhS89ilu6ZueZ3TnRXWGx
RtE8R4UFSwbORNfKYvqeDh2NYhFvw2+P/7lI0zNVJqfOIB3WHaTDRuAExo0Ty4EWL35zQk4/ZMvV
QMlaVFqqD+u9okxztPFSg5p89SW0y7HmjRfjdNmk5OQ8kxoybqM9wIBQp838ce637KwYy8nTvlXI
KMb5VbNitO95JgWM7PUd/9StGOIrOSEj7m92X18nNClLYTWB7cgm5iFwP+LGhoUGHIubAMtMOtA0
4hnIQFRDGiR4ZyIkLIclNvkf2lNwifpRQWVHMy1e7beh2VDRVx+wOB0mjR8UFaeq7MpUFOV4vjdR
ExDHqt5p+6FMqD7iDwnfjX48zK/WT4PibHtRrkOFvcQOpcKOpgOgqxxe+5QfBAHCl/faxK3fuiv2
rGXWArkUoVG69eg2Fgvo1O3+rXRFLITnBDhDUg9IpFxxEcoHT5Z4kWg4XlBzWKT4HWbgGa3AgDxj
Q52RuPzjJa+hyEtJ9BInrMzaOXGOJycPQQLyr0sC58/dYE8K7pWAKsIr96w3iXO1ICip3Abw8q89
ETcGEhKKN9QmYonp9XSXO8p4HLPPAiGF5d7sY92nR0cC3UX2pesP7dZdrOew3+wNFH1yLiAINKp2
jlfXkhcAOXUgmcVx7pg6VOdeg7huCBGlgcJyYh4ZLv78TNzvAuBqnNs7xRfZcu9q7Z52xl00yn31
9lOSX/XkWC7OfW9/6UMTlo89G4QgVacA5ZjlSaAqi8/0ApQ51kMFBPhStVGX6UEc6KGEwWkDfFz2
xp7IxaHGnle9AF7ghEo0oIUW4p1b16RSEvqsFhjAXAr6/k0vlLBcyRDsjXW+JGLEfNuFww2AVzYy
jJGZMZpjOqMzqtmesqV+tw5UR0F6mxekLiL5KM3Ut4qzQ4JIMucdQKgZFNdOFeMR1z06gsN+qDil
MN4mZpREmU8KMwq2J43FS81OmQ82M7hpE5TXco9E5qnTa6DpwBwaPPR/W5D4MaWNMzvTRrku/XAf
OdqFWrw5RfOuY8pw2uIg/zI75SkM67muBr/mU56Pbm+nT2lrHrot7knS3Up3xk2dviBD1oeld17G
zRz995S7Dhvsz67HSsAKrjBir0kUrxHA3cYch7TqNRvoxB5/xhHvgZY+K6aTJQZxK3MTcfbkPhr8
fJIwP5AfPnBpTUQSKVr7aLH5ODl9E2m71x1PJTo/a9ckkULtj/XWE3wzoKCs7TElscErALlvuc09
/ciba9OI8KHcsrS6dfF82W62zErF4i7BcmSR/ymQM7pXYLXV9pgtzNxFuFbv1T+ywE+9vuH9gIU6
mRPN6VTgtkTKMWVkMMVb+8PgSrcOI1v2FpvuK2mfu3x2ML0GX9u9UiNzRWmCIL42AWTlwg5RKFMG
H48Ix5oWpKy8m2rYTRvzimkQzKh2qj/hf8r/EqQk28haaj33qfQ2I9CxDaW19ibFEPn75Eb4+Z1q
FQwu0AxKjS3gwR7iE8m/E9XIr03XPdaVW0uVAR+YTJoCygZ1SFY7UU5ivjTWOP9qAglnBbiZ+tRb
S2DoKXDXGSoI/3gojLXH32/ute+Zzl/U98F6SNw9tk3GSmlHVhhA/cDZGtArYWV+6qgETdW1e6T6
dhOleanlJKLPgJH0b5fbvlfssgLs2G5V1ahz4gtJyJttNvfqg0DisZqtt6pcP1iWD9JdWP3DaheA
baSGkvFh+nKjY3ZWTuseuyRgltI5FlQEQo44V3T/FHx63OdeXbrunW+awVG5nFXmhgmiHAlYN14S
FqI7ZZtCDRju2nQ++1fgom6a5qhOniZvh6XMjsisNTuyzClOnnrvv3RNhteiBdyZNgkdI/5kMdYS
c80IsNbHKiueOP4mZ36XYuVtcsDz7/5I5Cwm4NQaHDuda8UEkZXPWFM/CbKQB9rVf5U6/yhT8334
NDSYOIgNE1bQekXIw1I2U5anP7pXOwm24Kl2J2c5SDBdzE2hbaTeDz67viz4QzoGMLhmE268GRZF
9clwaPjp4e2mxFss6B5c+0xKWFiBdTznebZjNOcx54sFgoeSXHb7zbxCQi2ezjMPV2nd06WJvEIR
NhnuzOb5BcW8qp6aME0eek8UTCYFhqX8IczlaZny2ygpL+7hi63Xqaia66Vp6yeiEYAGZD2CBcdi
pW+UeKVsaUetJCecU+cBRNYunGMkXWXZ+tAUiABoPBzM3H6UYKlj4D55OGxVqNA8n63PTumfWssp
xW2lSUCkkwTqZCpBfxW1Exi1HjAsnCYF3xvq4nhkslC5R21j44HJ8SAlejMbQDOa+pzjkUbMPA6E
fZzofI+yn5olv8E3IbFBux1v4epJITj8FzlghfI5bdbnGjiqGtZILyvXJWDWvsk8mpAaSVv20XKN
J8wcjxJCpqP4Tk3lu3207isQuR6I3OiB0p+rUO+x4BlK2C8abSBmln5b2UIe5upAbSbfk2S7lq/J
xtfE2l7SeGCBGmizFxQZb6ZG+WN9NDDTDGdbMD1A77Oc5Yx6fXTK5D0Dh7yXgIOVlLKb+alFLSMH
1HUgWVF157PqYOiZbNfCDV2lAw5Xd2ShNm7nTmZaGqvztmGizDG9YCYZ3qRMekx9e7fM7urC1Epo
NnPlAqjcG7Vi3Z9cqH67Gj75aUccN4p3C5m8Xk2hAi7D4Wl0NU5d80ThVqhk+VWyBurxXpwzuk4s
qsqHP2LpvTRFtEuoIDUoC9UwfmcZ0qp2JC2iLRwWISa0c0nzl0LzV4OWhV8zKGWUVZWCHi9hgFCq
X0qr35POvPcv6wsk9YbfafeudhMIZeemGBieEzWi4JANNtLvQTCtMkXC1ADAQ4dcEeUu/BwCmc5S
nuWecY/BdBqe09I8Vn0lP4oxEc6d2JiL7SR+wtt+q/QsGrWfFVvjxFvZ6zv6FA7cuGAg9Xbp13Tr
GrzNVOeW5P211hXEQ3pNO+T1j37B8rxjmb/K4bxNPvv+bmKRTyWgw4XTxBQhuOYU+41KTO1Vbq0P
hy/1XiOqmjWcrf7zFTXdSS8eiZNETLYu72B34Qh+sSur/2VXihnlSzvOc3WMhXKo8AzwstAgIiaS
7ktTMGrbZc3Km1es4EBQ+rZzPaIFYUXdGOIFxJ1MueK25G0KAXQu2eM4Dn4VKOdrHtRHbVXey0V5
d77NX3baP2ZzeK4GFJgkZMzpdWIwcB6Mz5bXYWx0n123fWS4edhPb5jlHZL/rED/qXr30JGBrDkq
5N/NC7RVbFdQS9f2r9OuvkB/yEzEzHqlMzjdD8ReFKnxX8yggvyOdVatncXIRT/WMQV4srC1/VP2
9lX5loj28outRY+JOKeJtKThLdaoBfox8b5cpB8ZfVc4hA8WNgNQstfkJ4trI7uPxE7UDvuJ+XAW
AzZx67Jn8BSKRLIu3wnEKKYfLer1eMcSkiuW8gxAVC7XScXbV6NTFyCrCspGdnmog0anDxAHT8Ms
0ipK2EpVJJHGrrPfMh7fXq2j7FebBVXb+YNWne0h8XsGxzbbp0j6ZiSd4mkFX08JeIuMO3BzMXfc
4QRHfC/VfDkkXJNe+woOyGwLzV8WqqHS5/sedovKmaW1x6AFZ62WQwCLr5pAGQEvYUdeSRJ7qPkI
aXSfvo28vkSHC0BgAOQXS04/d2YUG+xKCzetqrpPcvJIrfQk26f2Eu9y+2vME/pG0jfN3ae2dGy5
mtOmfuyS7sgN2uqfi/Gqbsz2eW5ekyHBqi6Fq04pORTklKDmtCkP9STLNTKXzYTP875ahDhYFo4T
d/DBtXkMWpWhF6Xm77oYT0V0zyGjf7cw75wVtiO4a1BI1c/7BBQUybvwg13A6r0IQY2FuEt4RafU
64VKqoLlKgUtn9bAp2X34WDFwH/nG/eohzn+bMDtJ+KWEzt8WU74u16Hy2vsNReK2PsgZ7rQkApM
ctRNY5xG7HkpRBBei+8svilroAyZdqAX0XnA+7YrPNsQftnQwJCD0mjMYCrXw0I3yFSH6lhTcAGK
F4/KJvwx/cbOvF+czCdtc86P/6CHhDmhvXmnfaPpnmfyTy24NX1lifECKbzoUBlSsJUdpMDEp6sw
xC8WFFIWBzwpGaxNMNaQUeXAGGEneOYP+VW/2mcvlT3AyiGsK9mGW5trd9i1BAFBSU1eYk2R1+p6
lL/VMNuS5+St2eQxGjrWdM118zaO5UMnLSpOMv2F0HOU/FSI7jTzwrqUYiG0yJWi2UnsYwVZvPJl
S5ZpyVLsQDlAcyA+Wjeh9AfUU7fDfqtlxH0hxMeOuM/WvU7iQ5kYewwrvTwdRi5MPFcJl1iNteC4
egWO2N4Erc34Gg9gqvvdl+HZ7UJP8M4EBZUJcXQ0Ght+pPye8TAvFaSuo2NzDPdfjWWeXh9FbnOL
aXzZx3ZbOG6vhppYDhUgAlNk7pR7uCg4nD9KTMebUdNj4Q6EteTymkvrJY2KaoNqUu9kVMMX+MT5
26/RsuIDWNwBnPvqWLs1bCZ6vuBpq+Z4msoF2PPDVhHvyb92B6tvfQlalAEtapSyaHpPR6ArFBI0
8Rx1FRx2VVzaI95NNs6FGUqzgx1sIgavh+NnMRFVT044go4mLTMO6ca1BriER29I+hMtQnRdsz8b
TgU5XAUNiYHtf8HFFlnbEamx/LI407ES7Sva5koQmnSKIU7bA51GzVmeK94H7ILG3TTZYWbB+hlu
lTPceX88DIilI0PF65PoSuXUfhXjelL5cUPQ/63mp0yn6VCXAjD3oVqXET8Veut4HaIxU3yczjnF
jOD1anPPbYs5CSsgOUkHiK04aQWIxV06UEMB7kSe+aMsw2GLSqTKGCYwJ8ZRo+ogmzo6egaeneqh
StJjsccnX4uOpjqc+nT4xfIvfZk82dbxiaqnhJhhT77dQr+zL8Ov/zx7G5NYQ7Csx5da/RrSKuoC
XEDYHmFFJ3TY1sw/ZR+NM0v35ZUkuguaAlWAJDMjb3rm/zjgdxTqcQU0o3L7dp7OgveJ+GxJxLwY
rwoFUn2I9H7RVpbnl/o8sUTKM7QWSFG34WN4DUZ8jaDSy43jLsDqE7siUGufewvbJ1RgvB4FNDT0
ZkyiWp/wRQQnDRVk9ZpljlDxyGcM/J7HaKLYsXsVOzK96gR3x33Bf8ulnc0nLy5pRY78W60XzJzn
vmF16ECkSnds87hJHVL5lVBzKRtnxpv9JEbopKG0Io0pRLdrYrbE4viF41n2Z6U+bdVycjQAobpz
quojfYEtqiusp6e+7qCisPMa91RaGKCry3k5bvyy4YOMYPUXXCu8iY9El6TNeRm9xp3O14qNN2HL
DSkhtP7Q5cBUV5HMaD3rD3+BqZmC409llfbdCTcAdlp1/2Hu7TI+J4N1Khb5nHbjCZsLeiAHmoR6
uN5ZEPlJZgQ5DUbDwY6EsxPMTHY1H+JOO6y8d6Ce7WTGm2ZFZlfWo5ryFhQPwbrua6YdGYp1mFXC
G2y3IxpQxqGjSVGZhxM/5wYHdTxWoSoAJy95JEHVVuQlKmslyqkewwGeYC6VT+NHTi5DI6nMgjKr
STmBoKXp2hs+eOGmm6/Mi8+z5nc0L8/DoSaP+ELBegGBBiXxZAO9UYarp+9XOp00lv4adJWs+000
yZ3XPR7Ouabd9cKhJemNDyHVrVJnB+49pdQ1gAioMnJyNog/2/Bd09luCXr4GI2M0lMwVJoMjrpK
F/erIXI7j1V5iVXqOCS6l3XlinHsVnUuXgU2kiOUmckvpMnPHs1Pw6iJW7fnBjB5Pc07G64nnzSZ
F+s6jtbHNiqfhtJ81WL9GjEgyPnDEhZ3DX1v4pBokh2C2k117Ty/TokRybDSKyoODouXPUb2sq0s
Xet5uC6UZ1l2qCk38ox+TOE00dU/JTj/9tZppLptFZPO7E1GWHSgBAa0QGUjYF5hDditqeMm8cCT
y2aUyIhmhnZkXHNKm6f+lDiXYZ9D7LAjPPGqwkasui2l7OlEc7LRvNrEtU6eg9yvqnBZUqr9YDmo
19nQDqS7JM2laVWQ6oV7y5aUrZDAsdbC/E9FWCiw0DZmT9rYYvmxbbxG9iUKgC61Af0xgZJgZzSH
M6U1OUv6gf08q54gvtSuBh2GrN5uhP1P7eLOhgXQ5UVYiyx0zgk7wfqal/HFLpYLNhVBhg5PwwLE
0OZUkLQlkJfNt+n2g5snkDdlrAz9d6yPpxbpFtrLMYt1xsH5vGQ2vQR7afEsnllNuuYqEJC4Y74G
O2F70y4FSDAa9DyQ8zA9AXkmRbZfWXmQ12tpz6bu+6W0eC0TlxmSaiRvrv8PUee1HLeWJdEfuoiA
N68wBaC8o5FeEJJIwnuPr59VMw8T0eyOuK1LkVUFYJ+dmSufargIn2qonC1nTM/S/docOuI8tvxV
s6WXMbMvDUQ/advJD6qhOemPYOmyn4kjjWuSaIjwjssFRiuPWhOeNIoPy5nJN7U2Pw/HzwkSk2xO
d6s69BNmHwpKwdKNbfCqccFTRu0INyNLXX0RY/Nwa3S7lWqoldK1Uq1LrL3PkxyOY3Xu++okSuRe
TTjMaHIKTU2IVmZ3Mtr0wuMgC/SoDXPYVp6pi1jSaF9aMfd/dmDFSIL3VExrv1vXVggRYr4qlXRf
qRzImVpoiRQtMtNgXniaxFhsWRQov0vOFDq1CHJ6FKnWEjLWj+kumd7SBVWRUWV+pTcQ9/nSbeG3
mL149+AfNgXrurWvl4OMLUKeLVsrHhG+ulINFqyuHXfBcSSz0u1TwipxJ4SFwOm7oiGxF9Cuub3F
hPkwRlgZH8vmmozNeRiT0xvQM3bqipdXy67RefiwC6BlCguTHOQQ5ayafJiK4IXTdd+rtCzT0p4P
lBsZ+MjwzasqCgoNj6bCWVVN/J8CcOwkpH4FNtuArKEsq8fBXAAgSCaqAIyESHI1vrSwWowdK163
/Rup/7vvOLXLcYwG6HFJVwRzWYSa1gbklacDyDuWgAMvpjONllPWmVcpM0410zPpbzenDW9UtGt+
V4Tv5QC+qxoF5nZsR1JPh9QYqF2JQOMNb/MI8aPL6TaoicWNsAb5fDGC8gmLZZ/BdwNQBfIBv4Sw
XrKxuYiLegaQPNjaL+BmdyWPn5r6sUwdP6/2KE6GajoKu16e7oe+ig9Jvu57uAOGMIdAgPHJ6FYb
lIcXTKnGhNzBiuW6eV1Ruu66bPJ5nr8eZZnFaq7iyoNMC3hqHF6qj5+KkKQbKRgyIdD0BQ0+dQSA
Le22U7QmgHREgYdhVdSIIjWwzZia9DgCrO5KXPOZk2BmXacpPBA75+QiUm6bUAfBGR19+YqtOU4v
AjuYCecpgYG4JD+Lo3AV55OYCcfDAKZTC0srDb5KNlejeQGDlSXDE9Y/Bj7rij9OA2fHxJ59Cjtg
UQOuKgPjLiQaltspu88Cv/AY7We4kfrQ7WRK0bEK4Q1W2tBg+Y5cw+bL8kRkOhEreseVgKlXpyAE
nAMKPA3XWF4k5mH6NEVp3TVsNLBsl1MbxPdsy+7Yqm+zDhwgObv1+lf5ymNoy20BHG3ZZTNtgpJ+
5e0atEDphjDhtIB7zKHI8yV+4O86jj2cIzRZCVwWeb6PiGlJkD76vVt2VAdPdKpowpGPpifqpP44
zBO5drPeU7Eny0waLRXKEAOxJq/6cBfL6oEf/679s5b6wq18rpLnbDE+CdNjRjkp9i07COnrq/4b
OcIXg8VXOqhhUnVhlD5bC+QtJG6lYbwzZQodM0cl+TYQ8oxw+BFPH1pY+PnsVXrtzfTQZKbswvcV
l8ChRIWHcF3NeLrJ51Gup9BuIApHTZnOXaJd8iq6Uu557yWcPiRsO2t8gP5rEbFeDtO0DoHQuSXk
ohyiND0KHHyF/KrQnbECAFiK/oaefTMIyxgE9yuHWEobfyqy/CG4ulwAy8oZZrhaAEuue6o+6Pa1
1wlz25hQ726EmiCHRbaEy0x6D20E3xGpUKPhzABrKTG764rFpFPovB2yvVbfulJxCNdpvAEjTSwt
0i47jf1cfeGgUfEuZtFwYh0PgcQ4M985nymnWNOYgoHbJhN60JDwE2Mj0LlpCqIWyAx+XUXkQdHv
i7ICSgPfbvqDoAWxBuYiUGb635rAGESSi7HfdImrGmfhgE4gCYPTWHBHhuakiPhzCnw4yz7prsT6
diR2w4LGJY0S122gQB5RkVKNVudAd0ssY1fMkGAmaDqt3akrV1p7FmfzXA3DpfuWe9S98SGMOLXH
M9Ibp1emOzH9tNz4sjVEYFs7NptzKkQnwj8no7eOEqCqASJNU4dGxoEHVUHVwvhvjX2H9Kxn9Izq
9vBqHI9ZzW8nI89cDdUfJ4Co46x1pceWZFe4JXchlR+L0eLk9YvQ/C01p+EzYf+nk+osRpKonAsM
Kn1K+fVaRMe510/GetbFcp+v5UXWsLrhGK2r5tod3VbRPisKOovhV0Kl3cwBUz411RBy71suYtEG
IpEEAIrkpjZk7IP27JPLu3Bc9B6aEJat2aE9KzUEO0W87Mab0mCPux0S675iQqdwnbYVdbGCLYW5
Gw8BAODiuDA/dwvk8ARW9lwDt8U1owAFhJaUgg95LnC6MTgAkiB5m1cOBSH8jK7Eu63hTTBksggD
u07F1ejHjLEdFLiaVJD+WVAKGH4cKiXbldlpA+kSIPlansCeMvqjweCnj8IrYQ0l0reRcDt7cSip
spmpbHc6hTAiPYeYrXN0HqmSvQE4Gjw8Irh1S/0Cvd6xU3VvFDrCC03QBzD5GFBL4Vms+m/6N1yE
cTASdwWV2eTWv5JtoPLQeX2xZMCiG4vLcWs2WCQb5BGcsdW9HqMQLy9Tm/VQ0vIBaV+XiNRlz4x6
7tmvmaKGXj0YeX0wFXKwXIpV/bZiCevUa1XmAchMMhzqjhsvJN1D0kFDiLx40cNkRBbuWLowFCh0
YcC1K10JG3AVi+Gc38iUAgLCZukbfEwN47rluPJXDIWGpxcb614egWjJ8+ujy7VoZwOJ6elWicAS
2H9n0Z2CHhyjJPUi+BoBK/u8sfD6N4fyY+qN/aAIPKiyMAKqqCYfygRQFysEhA7W4AtXATUblBh1
6QsGHFH4qRwBXI7YT0sQesVOTrhaW/qkWHhNGoqm03xGJPRMHk8V7w/IHmQ47lEnxv2gJwsNpk+l
jHI2DE4L+bV8PEodRB1EyQ6/9kYj3KIekr0FwS6uP1WRUHwpcxcDdMNevoyV/Yo9qeBEFO/F/Fn5
4yXt9X0yCIesSTgkCacc4TJ6m+LkDK/QNsXqUzaFz0d2U6FhQB+Zl+/ECzrsXN8iCPL8rpnWve6l
hw5TP5bOZMOejVE/N7z6LBYf7EeE72wUnRUc02s5+WqD1u8z1P6F9VwH5dniBE4vhGdQ9CNabKiJ
9BpUuuwLvXLUdQlx4rBvclsoizWiR4MU2XrmCfxTwL24U3LkFBO613YioBQbrG75vrQGQABj20Wy
uvAovJxr82BA0yjU+JLo65UX2nxUx9YThzi0VHgp9YtisroFi29QHp9SUjowCgYBE9rEtA7avqyP
3Upx+2h6Os0jOn7AChNGjFHcQquPgK+YchHEBC/x4bfxlc5Ob3vRbxhGHRY5LxsvNIPclyWDh7vp
SxOVTxin121fcAMdKyZ57xXcdA1M6hUkOw2m9mtXFJFdqunaA9QPA/jQKINHfcxWXaojkcz5/z5v
K3Yz/ZSCSEGIw3+S3owLrVHTo2lxC8/gmTU3Rux8ef+BFP5vnHtmDGqQdV9xbuNiPVrYtNnY2pls
s2suiSXtsnCb2xCPUcuoMYBM2c2vXkoQzmNXvEdUJ4wPKaXRcDwxsF5jOYKULF2prjgqJXY5hghA
vN08OTCoYD5TrIa7Ku/BUZg+KADWwcd6Q56Zr8lGvFlduE4CYmkXgOQ2p9xnAbdoIz8n85Ct39uC
1QB1f7RjvGv9HLYVhaaE9GZtN1BaJFJYlFNYpEWjT+OWOxnVU9D0xxS9qZJynCThtiA5TsiymX9q
ydaLkV991eXijcZOKIFXUqpF3i0YdurvhTN3XwKbJhJhzlYI4nUvyd+dwS10UaC8OgZBxTwRj51o
Ho0sPm272jAf6+vz1fUuiyZfajhDTdhOzGCe4Y3prDl4dCWKcjFvBsJv+Wf7jNvivCTG7rXTpOWP
DJbCmg9GyjK88xt+GP/KP7VKLIYvodEwn64kLGMPhDi1Dw21D+2aELABKJG37ylw9BZjMnOQ3Rvp
yUrqU/K7OZWzdRBC1QAmSWvalOnHLdWPWrkdI4JqOW7KtpoJxscHLla6rEva9RANRfHCHshK9GDW
02C0RySomi0g0IgR0gbgvASIRsTqzSQAbAhYiYUU2oTB3fVL7Cv+7fSc+K+i2hh3zI9Y8N4AU6sn
/bLwNKcG9uQKx4KHHMDjJ10rD1ksMGyvDJb8fTQ2EBKjguIUza8u8P+vkOb8K/qfzT+JR6dYvbPP
b+onSoVDinYXQ71gkN7hsvW1SfbFxAGHup5Y+cEjmvAysmsGWqvlhyiPQpXxQBb3moFhQIhY8cS7
CYU77/Y8qdvFPxRHEpFhbxB1VBBnGg7r7tQLF6m9Mf1bIIpoEHsscn8XZOFqCP1lnjfSkyi5+HB7
IqGsWNEYybRVbOEwTFvq/l0CXCiw0yM9KrFBIy7JcdUn0p2OQFoTcxehSbTsUDt6hCXsrgwDKuPy
mJ2STDrhooObsTcnYU97+Zlx4oktF1CYydfWyDgF75b5d0CtVTNuNCPMPiOD9KiEOM8AA6wCuzF2
NRIrILOEipPupvTVCMV2kAOrjgW3Dyg4570mndNtBxz3+46sP00ZREJJJcccl2RfNpxRUnH7qHf+
6SAs544amHTMuYpf9S0N7RZwZJiaBZbawCZExOZup3svg7KJQblliWwWeGJ3r7FxA8H+mhl1tNEG
p6jOc5BcKZyQJAQaWbpav/DMHkJZE9n1clxJ9rnZHidrOkIWPS6MIoJO72DaHDWdF6ldWH8H1Cvn
9bVNpsvEYRBGKJO230jUUm/NLlUwYtq4OP15mHY8bAXAelzEmX7KI7iDEJolrGtWfrfaGQPdi8z/
7God1V8ZL/JgywfCUcFkpmHfuECSdjxBdkua+R0LDHiePDMW2CYFawydNUYjsLxuPCmRn4Rqn1rX
PmKpvU/SToVSGn/3ckydjXQfES5LAKg0vsxc85neutnUnWP1RFUKlBQ6jr8VvQ5WFAN5DeKfUTbt
uXDRllJynwYPWGqW5oW1s5F7cJrJ/7mvfpwcG1BEWwu8D91CtqmycGbrxPXTyLmfZRhV1kskWCdp
qwhcs9+PUeywaHS1b60w5MRbg3Q8GUmoGG8tbb4boriASRLWhgZrg1tpzMMBdrqdAPuWZ1Ioyq7h
WIJs7qeSbQBjp8nJUcjg8oIqahFm7QKDi2Nbmu0L7j6l/lZZ1TvnE1hnShY/idtWI+uR1MAhC9gm
I9aBKyAKN9yvOTl0wqy4C3I3Q0ssAHVlv17LpISGZNgB4zR5akOlLvukli+DNwEpHUJWxb2wB4OU
46126RQj/AGeyJ+4xehMrLrU+aZYIjnEfjeFOgxW6FAYqq5R4wv1y2rUlp/9XO2HiH2aZYYZB8/+
YHXNpR+Gs/CEymbO1BW1H1gou4WXfZedGurjW027viqduquYoitN4Do+tFw9/BdxnBMjsOA0zLjD
oobxbfymcOww4J/oWxtWHMuV6aQLpCQjjMVLfY27+Uaj0dpdihXOQzlfB07Hw+bW+LmrT5Il77Rp
vXON96JxT3vlXkfjfS71m0YswFwAoz0VjnlL+q6wOBNacYfTkhIJljJLSU2i2ziCLvpN31Py+y2l
oRlr/oZ0lbE8Wq3kxZOW8ChvDZWF6CD/VfUCir15deVsnB6NcFq43TKISnO+r2saSLmiuuiWslvq
vUZb3Jnc9dQtfodBWEfM3MYXV+RdPDxEiYnKNSTTb5oKGh+jQo1s9FhfZLP/pjrJdS59KTQxVkXa
taGkMyXnDHjTtuQPs3OwvOTskmCdmT8IW1lHmik/LDwK+ruk7v5rrVjTiljhrtJ9DEkWDIA0O6h9
JfhQuR5t/ZqDFlVSFHalOccntlzlSWXSwnN7Lh3hPMsi91rbOlt3FdB4n+9XDs0jiRgakUpl9YZB
eqReyr53ROcO2pRnFBt1ITnwm/yNcfsJDZW9H3oM4heXzMytVsRYiqzMNG+57+N+kVM7n3RMXauf
bz9ZWl4MSpjkgBqcXQWEUdkKH1sql6j9n1oTfWCExitSfE5dvi+jLcxZ/wYxZzHb7LM39gvWZNwN
WC1CGsSq5kdf8VtbOyW1z/UbnJaEiWFZqj1hS92R8vJjkc13IWnfW716KykpaADFQP7IL9RgZQqW
AEOiP8m49EqPf4nFnmHuaxpm0pAFwz4lf9vzLSU4huM2fQTJ756NKJxAf5oQ/YqWTlHzuk76TVhZ
HKcmSkjPzZTPU4aVfKjqBLEONdBkYznAqMcPmcPsqpdPocWVF6iNjd+S81v6woXKCQkhT8KSxkWe
uZC3ZMaNlOQFf3RMqMNWXYnKxuYj5UM/EN0y5735WqD+hSisQiOYynAs9sORmTUCTiIwCxAMNLTl
kSnW08yMNxatpjaRoBnz/YwIGMUzCnK864ZoP4A3ibPoiPs2O1a49ZK6DBos8StdBo70NvYwSxQi
IK4YwZ0093lHct7cQwrNTSjPk+ExS3YJZr4kDS2kRAgNAD+JVtlGGtqLYfrtv7l1/5sa2iiUvrZC
XRRtxVzDGNJyds+W1F9jfZel+JMqz6RQFPcETimst714BmJ3NFMm5Gj3gsTYDb92xNi/0sBb3XLA
Ipa8nlQt5W47nVMiAAaudNNfcsHXNcuPilOM3QlvkAWEp95ISF/wV7GQs/YFOvDEymq8K2ZyovmZ
+oaGpu7xz3+jmJuqrMzkARBlDf2mlvcivRCXe1HRTRht16Ln6QEFmQHU61JCCKrbKBfxumCm1IQg
az86rKbcXWqauPqauZjN6MBDnIAEhI2o4dYc3VPiOedRSQ6meNjUUwPubSs2QJ1xIMHCq/I9oDIo
R5H8QRELRbBTQCYa1rkaNko4LP+06UuM7kI3nCWwsCkO8IZEK2giBpGNpfUcj07xN+7KHas9DyRs
LD+M8Z0/kKQXRVLsuP09Rl8zRz2TNTbYJsfof2rijrWnZOC7v4rliCeqW46zOB0TfsAs5S0HKcYa
Q9YNtycAF1Lwg9uOhPcOFheauWtPonKyaoC9EK8Sbefz1BFXNm7gSGBPJJf5V/ZhRkGPhFfhRieq
CIw7e+2iGe7FPKbZrCYMM4d5rQTrtYkpGmLN6szQvA299IZU8kSOkQoF0CwNVG8Q851Mt648U8te
p8gynW+JuLjIjS5g4CTEYDqyaJVP0OXNdfJLyD5U7E1NeVZBiWw6BV1YE1NcPFtxGbs61KS33Iew
y3nbj3kD9b5xFukP/WC7hTwLBHTtLJKTlLhRMQ05dHeLQdfUsMMxBuGs7pvW9+NTuX7alqfNGH20
ZicRybQ8HXbeBOys0AFAC5Ir3c2nzPA/mot9NZ8Rvza90b7uymGEOwh7O4xSAnGT93HNKXiBehnl
nD8l2jhoeyDtY7ASHglzJUTOtfS5WTDhQCLGe5P414hvUU0wAkm1s8JdHuEGztURAZYSHNGHkz7W
b3Nj+iJ5Vf61saQNy8RUmR4k7pEZADZMd01JCXfBZzNAgnFi7mycs4Txuxl/VkyRA81IhbmTiLFh
ephARYsczmF40WAlggbC0f66p5ecY4fElu7YJe2WqhyCoZ7aRk5svmPVh1VCrJglW7Vp/PguEL+X
XkIWomFDoMcCclFAhrPDLNVRpqDM17Ud0EaADm4kMrFUNc+YtjOVg40lkbR/KuRrh4TZKrW3vRXN
tzx6icrgq7iF9vToGBJXA7ug+wYPx0zu26Tzxp9W5Wf5WZrhyM1CHB1Zuy9qDa9SXpjZRcqXtguu
o0CphiC98p7n9QTIwY5pJIzxjHDwrep9iSExxYy4kpwxxM+01Y59FHGFBAOdJfe5sQds4b0tZRIo
w7fqoLJ+jUVev39VzoqDQptIMUF2AO2pOEDD2re4+0YylidfWoQjFoZCqo7WYPfkLSY6BC/Va5P1
MGLrWT3iGiv+pu75OO2xhjiLbDmSaMeLuudSrqlqjRcKJ22y7Aeq8XTNa0TrrHLfGwOzVBm5N2B0
FKrUsp8UI5JWEaa1HrYtKzFXjJVzk9GKFXeuMuInyOWrCcmd+oybSi6EDrfrEtBal+THHOC1mub2
EIEZpg0NxLgbW5SYyQmrAvRQwsukW9HhY4m22WTfrT2k7CUQVw03zUJKQfAlzLKm+x1dBaGh0k0N
1BrolVM8xQU0EDYFOtd57IMqnt3y3IMzXIXioP5IO+iaFwoo/iwTAi3GHEtVaeNYSN3cNz076RAM
Z6ViKdsfKm3Zg5oJ5XoOGiMKwE6E9Z4TMotYXn8lZ7l+WU9aQXU8m+r1B7MFbfTKvsloG2z1Qyr2
x9TT/j5TVpemAVVLUc8DFagkKy9Z9KtqlrOc6m/hljtlcaiXUOnyx25Mm2ckgsaSivf094tnc9s+
ALnVQvO5QD3RIUCRYkpyQpzQlRe1/SBM/A4Bb1cQbl0b8xoB6Fnb7TFqrvZRNIEkRpCY82PxkKn5
oVrnmD3W77aoT5wdmkU9dh1+XjLlyhou2iWBPZKIwzmDPYIBn3TZieYUqNqgBAmnuEwGvSkGG99V
zA8q57UiBpnz9joAVFp5xyt439gu4gA5SB8SvOINXnEGjWSjcCvjC+6OLVDytagWJnqJ+zH2JIxR
uY/sdN6s5nxf+AaCdu1QTRDE6LTWRfMibyZSLXBU0yS0zerP2cDWslBdQToO+m8qJvc1TfbdOjDp
BNxk0g44YnvKG/LugJbcYnQsqQtEjgQZR3YtAibz2D5707yq8WmcFA5o2y2rlVv9hyfEoe573Cu8
O5KwN/d6gW2Al2QRLjupg+Q6Z8c0YNU0cRsdDxAOyzTBbR4FSFTxShYOR2016gdNVI9ahsOv+mw5
FxRQVUa3w07QqMbdUvpHRsCtftv+bpDsZmU8qHV9UBOGrG+wF8ATv6Nk9eHUq+5MdlvLnmJHoYfF
2hTLcQbLL2a0WWrgubzaPGBxf23ogNE5/V2Rg8cSPuZBOpeAl17cTura6TsrR+StmYQQfWccCdas
plJguJTOZuBWGw8Lzb6MIxqmShBQCXUDyYJoesgJUJtUdBWvObeFSrYideZuaRVkOKWjLFpHFTxz
WuBM6nwJFEqVnBlOdsvItLniSug2uyERzZF6ugwSlZ6Tq0vAnRfOnZnXc1JLSFJIHSbOPOWRSSWm
TDFXv+3GN9AqurxrZt1+puBAfGWBth8jV5kcUCDib3DxWzs0qRKnOHNK9xt1RrIn/8krt5ewVHjd
VDNDO0CiBIrgOLXwPwkEvLFCckQWx90ao12WiJtBuQjnEl8ZRghbidFrJNoRlHEv9jasErj/PxKD
6FThoyAW2vRwEdXHMDS2tFrnTXWs7I85mbuEzU2pscOaRC9ByeaGhA8HxpmQOuOq2iUABh7uO9mL
aVEzDVhmsXbWO+HwahwZN3eWLI+Kw11aIdoSIl9J/LS0P6wamfwVO1y6K6ixdCaiJj2SuGI5RdYQ
AksdZHJObjmrm5jAiIa+Z+eLM8/gppLvbewu8dJclr67CFp26bkcW2s5wEevNneADjS8mBnJRIIT
Wl7DJkYIZJzb2VYE8jX6ypmMlBy2gVunY2jiH+hIJicDPLfmMaIUZANPSaPw2bPtIm0FypYs5MBT
b3xFAxAs1QmBkRo2+ULrxFhI+1ElDVDVPDp7iPfOvAksr3hPjtYbetxRSHtAcvEvA+VQW1e/1+NL
pP9VCxnzMPFXbXqHGpJL1XNTqqBptAPVY7BbKQgoH/rEZzZ6mFXxMCT9joGZhP84oy2YIi9L6ybN
EMgoG1U7XJFTL5tknNcExhzACaNCO28nXvTcidUFch2tO3R4/YqtjE+o4sm2DNYTH5KI4anDR8Zy
VcdQikKjDMa5a53iD3mmdMY3PKAVMS9MNu5J7Oh4huu9miT0H2XB6/9E/d7pioO+i4kX1ynV3b/N
VDuOU3tK6E7o4X5lm5O9x3FE2Ckm1FkfpulNBtUxtqZTKVi7WmfrdlljsMzGTE4TT3PtzZK7Ae1m
KyZ/J10OJs6wZ/fDOBpWL0ES/+OUHPO1O26v+2GESxvBFF2UJOFkV3/MHrlS8CgHYoruywBibev2
cC9UHIW2YdGcUjAETcqeWr70mBsqB/PEnnJUZlX+bGhXKb5Zp2o4OyqocjbT7U6UPhYVqVauzyZ7
nfnf/I8doz+gok4AbjB1gEttnB7BxdTzMENuGechVPYL9Da9q9iWvr6XCSEYnQTmrEmz3gZvti+Q
LyJb3g1YcYrtiipQAj6bLF48ZRfBwVy57axUkJGfPzQdJkKZYjKgDcxyLYbB7fdeQKHtMaz2sr7r
R9ZqBn6IKAnyZAwSCfLNblxedTS5M1sb8RN4K86mf/DfET3rLDjo/T61v4oYg/0/ypESLWbnJGHc
BuMkMQF1v+idgAeRmu1BWM19krR7KZVYXURBOTQB8pFHyKzMcBXZYjo50+/phpTrT78XCn5wOIhf
9jDP+1TDV6aODh5nW4LqxGhpeNCNxNHjTsffAQ4jZrLknMU85ii/eZu9Evmd9uuLSrx4zjDCjn4u
G+yB80DTbG111pghQp+ConQHb1JoyoPyS5MoI3J0UZ9Vf8ZfrCITONTqgDrouJ27ILur3YqHYNz6
XawIu3+kU2aeFv/+idixr7QfRQFeSdHjVkV9mEx8oYyC1LGcbTCOACHMiCJymXM6I61LhAVUSEto
zfCXDKBrrPGBE96KogWMr1+hqHl9SpNZQdiCgkUsUxtIJjHeL6tN0rQzyRBQkG3mIT4+jvUM8amw
XTgfXCDrAGWQglzH7j2k/lS6uSDsZDBAHBdM7qTDbStd/iMKw8EqmkPCPDDrqNdu26f7EVfltLgk
7NjPdfyVa//ZgfRujyWA8s3JG5lwjQI3Aj8cMlnzpytdoTTexMV6S1rjrSiXq1EfFn42Qtg0VcXJ
bUisa5cjWaJeNx9N1bxv3XKTNo+t9yMGDD9dqXA9jxI+YGmAbeYKXIDq4g2z4bVrsWvYvPaivosg
xWVi648RudbA6MAJqoMNa4b5HoPvRIT/lj+ovz7GRgsfred63RCdPfZxXsmTfx468qH2YNLXaRRO
u8b2i52ywU5JUMKG3HXKRUSoj9l7EiSCmQ8Hz+7X90oBRKLMQSEqpBPisCTFRxHzEh/k6axqa+gs
3/HYXg12ODK8fW9C3tgwSUTEjZkxJZl8X36pacvlHa8tm73hdipogSbtoXwbPMLTgPx8slknp5io
1WbTlkz46VpeR57FTkNt21xCByfnVjdQlAoXOHZb9KwkLUfIfiqD2oHm1UewoIRGpZuk27ONrTtU
09NEVUusny2LnMQ2XQqPn4sDWWZnpC8Q8dtkPfKplJ8k7/GcqvtY9YimHFocEgqlKJI9YnUAchyI
1AlhaoQqKIq0GbuzHu11ypQho/KBsthf6mYCS/E6UJLRN9K+j/t94hqjFObsIRK6JGhfeIF6Jmyh
405S/XBq5sMm/ylazP6hgptBQcGkDo1huC0XSuoo/010NcDvnr8ZC602H725XekeNLb2VWPXcWkk
uC41ER3ha3rN2ogUlHqB1MKqMmNVWVgxq+Pk15R8vbZX3fQeb9x/2COXhcars+5alFXqInYzrATB
7zEpgdc3vNdGmga56u8sjHtgVQhWmLWfYmt56y/zWbwOd7ijfSqTlsQvgbO03BY0mTCQ9D2Cafda
ODKm6mT9I2dRw/m0/F7Wds/pR1hoFdnSs7pq9PhhQKvUoz6eSqkJBtwwMdzX0B7AQSDZqRkLhM4R
9e6qCoRZopTqUVxJ5Jp0xE5ZP9QQUPKjdNuygGrKEVSr/SLsE/9gIcj4KiccxXF6aTi9VpZ0W+L0
Cr4KDg86f95Mb8PScPCM3L74R+aIsFMTjBmU/5guXz72GiqHuJ4yCjmqmhozn4v2FNvxjQDfWz2y
h5lvjJl+KUvv5hK9xazElO0J9/rRFdHNYHGnS+QNrsZdVVlrG+tjIvxL/NZkQYOe/ULms4lrU3oS
sdVHbLuOKyWYmrY9TWkXvewIn0JcfvCu8VZ2JykXjs1fDuYU/pVORwAdZwuBzrF8mrF0t5zoORZd
mLFBYlNYfIhka3Qe8mETpKBw+A2ppVBsJiEzTGaiJ1mxhQ2A5qjwk+SujTQDuLQX58wlsOlIbJfx
KVskJ5ZWKBmmK+Pqepsq8iZZoNmS9pesv25dmbK8bjmTbYnmC1FsDw1wyhbnZTth7e0ZwNmQwT2A
PR1iRiX9TNBy8+4vgt0s/kImXKsvZb1CkKEjcxWOwyeBFqqs2k9LGrwXDmdl/HJxo8mYz1Txl4bM
MmJeVbu/QAmX6mnJ09v4owoIVBYonn+W+mWlxwQ4AfHz4ZP2Cyf/0YEireNbRTCIhR1rJQN7KcVW
JvImSSH1RuMWIE+eigzy/aWRy5ss89Zg6BFU8alG+FInW1mRWYvabn8A34O3wd0SjX/WisQrSS4e
uOkfw7T2K0wrTmxkL2o7ZTVfMuCgWP7rst8LhRhwZwcE4pa/d+b7uy37I4kP8Ltck2DD+85GkLwl
1wOQk5oVK+3bMbMhc5m8eNslLX7GiNI6Pk3y6ElsUl8Ea6M8pbx5dPbmW5j0cKtnSIqC5ai3imxI
VzPgLvvBSG91qd0WqbovyXyP7wXiPnyoksgfbRvrvalBXSUf5HYcoS2wfM/eiHX4RXXAU7mqnBxO
kdI8EcO5YG+GdUlN/Zg8TWG54J+/jAyZU/arMTH5d5JPNAXHzrXiYIoKwMoLkKE6eCYJx6qjwR7o
ojlrKPbxbhTKXUUAfWUE5k2vftRVsHNQJjqKxOIJydkyxx3eiu6Vbm/nY8rwmSglyVL+QYKnC97y
LseODaYQNIWJJAdUfkElRz5cOVsUR6orvEERnNkUrxL3fsy2UScFCWZb6AAsyv6Ho/PacRtNg+gL
LQHmcEtSlEjlljreEHa7mzlnPv0eDrADAzPethX4h6+qTmG5DwMceWfY6Rr+3B6qRU9YRLqbq4Kl
M7nKxXBlDnFNOIio6XJd5oYZlTmv50G5px3w2IRjNFu/MiDE7poKQy1XsGw6FJ21F0z6uEEdiCQK
M2os9W7xkjrdM60jXkN/mLGfrGU/qywJslPSF9KrczBkhPgZnA2jBf9JZq+V/GJ7csO9uTyrGGyS
kyPOG+M+1WiiHLlwmy9kU20R6OPIg55xSuCiByuOMiS4QwQZi12hgd7VAYm1NAMPM+mLVxlw2kyZ
GCNK6xCjEeniWeVKIQs4fFhfaXja9SdCD8D/Tgoj03a4WkKg68ueMZRBYJQBOaHPqZw8cs2qVjho
6gzuOk9frmMX7mUc8eQJLW4iJTEYZOoDaSYa/3gyGH6BRu+z+Gpm4mUeglgkgWbMZz3nhKnHqGbF
0VqqANjphHATcQul8jiruJ0Sr5iJV6xUOSWyyFUMQ4ndFctRXphkj4KjMDlTU5oBsaUsMCZiOqTn
Bts/xhjx40uepf3UAoXL/sgzM9cQ1JCT8XJmBiqVILD4wCNjlII/go+UYkUOLBFMKIoPcDGuUfRo
Op0aqNbR5+yZXhuLJpPR0cAnUaM317kLRmq3qBCKKU5e+ElpWJADY0iq4/OM/I7zETovrOOcv+i/
sccFJsjeWDJITNylhStFO7DAxG8ilUQJmLnrF8zgYBuoFl0Kp0iJCKckCTp7af7kAl2fhrAzMnXX
ItxP6Hya+kc3OcmYp0Fv2A20s5XkIKsmx2wG21gozxjc1GKIlZLZTubzqsPx/FQy7UCEwk9rxZW4
JaXRrqsABCQ/Q71erBld1/wyV3gIxX2xWq/JwoM2a3vCiHiaNHEGovHKOIhZJVpijMwCIwUmhZqc
9Pms0iuDuIjCS0b4lXmAAxw9SloIj0/jrybFQV+oPCWXiJbWoqZYnWQRwz4riw9ghsifGlX37CT1
kUvqyzgqd4Gj4bYyUalBmmd86SZpz8na0F6IszpRAopMw4NY0dA3LY6UiocqmvAHk94xGXli6Jkk
FCtfVSokBs4yOBJ6Lih8IztVZsXmy0kmUK1VRxcVLx2D+gZlFZq3N8bomTMqDwSdGSrS8pqmJjpU
sZe4Nlu4DmvdhX9slUSZCxT59GcUJ0dkRE46wp7V0JcVFWvUmSt0TPPOwFEzHEBwBnx8w3IX5L96
5STDV2I/i0Jn12LvoiQL1MteY3eWf5j27lWLhu38Xc6Ut6yrX5tiemjTeu9e5qcV4yNI22OrlycO
YmcwIk7WOisWpSp0ENLFt0kBoOZw/8zmZGfVSQAgH4yHQZRBFrrDFMh0apRJErA/5dY1T7i50HA1
FKZnGQKdQQx6FJLa7yvXOPqRGlN+y0PrTVejIDE1R1f6N/V3UDlyScgTVnkoV1YGYrcYvaiSNdmJ
Su2Y0Lsyq//WRd6v1VVGzkqbpyDERLz+CStfTlU9zxDUJ9yadcjZeJJsyIaAvwCUAaMHHrGfiPWS
bPSsbS+2a1QeUdL3FtZNK86Rl3QvT3ovmwHbN8tufSYFYSzSEXz7Zo6BpUkHCF02M+HlUMRVEu6m
19XSrxPD0JXHEVn5bjBFzzDXavW54lfL+J75c3Jd9ZZp8paKahLrQ6Wvo3tOpqszrheu6i9VTkLn
NHCwZ5BCJYfw8GGIjSOZf9mED8pg/sf1VSfpYNCdRi+rnXYHeVB2CnOdakRanfn4maXkUkIDu/aW
cn+auOEAriPuc9RHOAvUnfjD/Kr/5sTlmXgbyR9aNrnsDc8tDHSfCVlgTUkybrCl8Mhv4Vw+Uolh
WdI7wFKRhvqL+RZmgpMvlAGtj6QPz0JonqjrWz2+MtQHhjjVINv/htsmy6Ku8M+2qCcSbaxzEBpu
RGgUcBn6gcGVu0nRGXtbDGdfj0dfHV6qkXVf5xveYXip8TYqoN9pCV38NWQtKa6QOX0iLD2s2xgu
dWmOV0a3eLD5oKAhThJ7QoX3EAsEpzgEtkw8l4VxV77LU8nQr1q+ZoyOc3MvMFc0zDQNSK+1/Ojh
/A/UfmP0ivaJsFuW/KVaMSqNQBXhsJSoxUxYhk7fpz2MyF6yU04w24kGDCki7CWt0tvi1MpPUZH7
gkIVPyFGVnwdMXpr/QvzKRPXc0lqtEkBOuOZ0iL2JJJiGuVfNYbzuGBk15ABKSiZyuZza2Ed6Nw0
T+1MIYMUiYEyUphjAA1qLuTrSd+01znR/X76xJ/RELMoZ2LEGumf6NBQBRECFMWR1XbRC0mYsdLf
Vm16TaNDh9ocQgAzpiCWTScO1R0kSmBPZz2xwB57ae7wCrlMd1fm7RIH0eW+BMt+KvWzqm+Wg8MS
qYex/SgAb2bYKTveiKpN3MEcfJmJFVEywy4L2Su2ZhTGMlnPCXRmWEN+nH+6ZSUKUDskPnWdBMXI
vxZwSpzOM996yZMYBjYMA3OGgSOa34zml8NWDtvViZvrNMArVWBzEyaj5YIciuAquuKq9egWPL9G
T/vhrhpgRpBaEVPtyuZ5F9LoISf1s87Xq6ZdBQS7flrfol0D2Snuck8qKleIhnsIcniNBsjbjLgb
/TIvUNDN2M3Ii6BdUCvSASll4BzkZAvy+bqNywcB3bXYJcSVhoA8WTgrnsADgtiECMAKsGmVET7w
ZsWr2uwY2ijMJ7g6GuJ7HRHg5iAz070g0l3VNCovJNmRcES2pdohaOBMCClEIlk9rmFzUkLjJLel
2+SGw0zwvP4dZxxZcRHoQhLgha0oBC/wJ+UjPkSaAVu9ps/NFnaKhmk/IrWp7QWFAm35oFOJPFGc
IgMa2XLXSnyVbz9jKhI51th8kPvFowrhTlcYeSsuJL8AsPxx6swTfykCbIADE/h4chc0sh4YQsUh
zaHsNO/yF41KBkHiGB3e6py12mt32OSsQaUjU4FWWQdD+el8M91sSV0wK4bWDxZA2ks8SaA48INY
+wnI/aK5QoMJnfCVdCYzflD77E3+bcXp2esvomRdtVrcZdrHsgFUq7cIbTQhZEByXntALNgAdBG+
5HBuvWhdQLG+CmTG0Nc1S3UWjRcfxQdWAynBiEYLWq8C/Ux80tYHDfcy3YN7XKjRZBw6TBhLzBE6
dWpydhlnCI52Of7sSQPCy+Bo7sDDU0e38KyNgxeCatYaXBb0tyxYcng3PQFWL50MNuHL29AiCRqG
BZ+NmRcTk5qy57zO/aKonOg3gsyEzIVKSCSMelEyD6vEFTUqH2b1VlpXhUtkTlZD5woYM1VVKvGY
cuZWsea2ON2n6jvFbRByYdST98aCwohrQK0Wpti0HsiC2+kZlMt9M3dubQCU2+uxdpk6+Tb384tm
ZC+TafO5KOE1KuRbmVV3sZbv2zJabZ10tpzfe52usonv56geZWO1I7cq4HaObAv0pgA9yyMLd/BK
WvtRjUScoRlCu1YTZ14+jJFDA2FK3MYtLGEL4xSJKc0p8V2trRG0PT4DpOMKJ5zJZi5SukNKMMFw
3APZrbinAhseoViBjlAYOUR688VxSHooFIUU5b8o0u1pkl0duzGrmDFfBhSNcgtpzu1OEH/S6rlp
UIwJ4VasJfOzDlyQCOVqPlsyX2cIZ2TdRqSGD37AuU7/KlR76W24A8DSkg9Uv6C8JZRmJOO66+iZ
yxmDvFnKJcqKS4X1utHqe5FcwxC8Z/O61MUtHMMryFWx4KKfB7g6oajbIaXSW8FTVSkfMaE3RQky
VQlWnPfFNAS1+AX+YU6glz2Tzq84+aRS5JcjweUkhobxU3SgA2TrNVkfSv0zTdQ5ztJhEKAOVDEo
wh2Hhyzck6dafEmCZwBTmfhsY/6ZrNzeTFkWOOGGXNSA2z5ik8rSzlE6JmbyL1pWQSSQ/bBZUo+/
eETFkcmEQmAsw7NVWcO9luqX6hQ98b6/xZe+DU+9Xp2TUjhAWgbRsRtLQF5WdU6H/Nwnxoma7NN0
itZ5n0S41rV0L3N8ElX+9PZTzOi2DvWdkW63931dJNgqhLM8XdjWcPF+mgN1lkCMw7YA08hMVd3R
UMDpvwMh8CrBFQy1wmV6ql8VXcfV33HpkGFVKgLp2Vs3ay6GjIOxpasF+pRgxVV1Ba+DEwWgffQL
pnciwL3lmaA5mtHE7mICWl4gBMfpCEYB3vqKuZTqhURv/BWTnYF/sfCU3Lpxhbk1PFfqU1tTH7b3
YW4uswVLkwtEKSPjdBF0hIhC4fiIhkRdMcWwOVwcxjdNuaNV3I0Xn//RG/KPnzQSN5gZ7GALqkER
9NwiMDDkuV+1Ookerv/5CCVuhpxRZvDMVLLZ8OQayKR9SE0jdP8R65LMSWFdSennvkSjZK8cZS5V
uzWpHJXZ9wP78rkSyiv3Qbm0wZYDsRP3ktYddOWvglriErlc1elkNW+98pnHzQlr6SluMMrYJW9L
RPWyKSNqLrQyYxqlhdceu5UJHAYok4JAb+bV15EX6xX7juWRW2mLQF0fJVlxHbmtGjRu6Pt++SMN
/Y2qStzBkfhe6ASR15rww9TzPS2d2VwOY9Q42Wff/lTKvNd5BSmU2TIfdwKzAarddhmaYJw8llNN
jjS3HCyPzBFHZkapB5TRnlkLB9ZC0ZLIIhFthTKRGH+mBziH5ieZULDqxM+7xJ6hUkYSAvbZwu9T
1udZGLFIJLuwAAWTIrB1m5kq3lcjI/4m0LjvWtggFYizw6kSxXM9hZcxfsQCBzYu5vM6Xmi7NxGw
yL7csoz43RVXwGnp+rNJV2FQ9Y4e8/OBusbq3mJYRF/Pvi8C01pdw2SMNAAZ5BOXCWQA0ltqX7bw
73UUQ0IfUOb1pLQyFYfrRRtxjWhYlyO0BrQDoeGo+KnVlLrUgamf43IhVaHyoAnMJuJDuR1sgAeP
TIfUilRAKvoMyGlB457OLX3A2lKe20in62SkqgMDCwmHDupTymYPp3nFMKthD42xhy6U/CTsnYNM
KF1J9lLvlFNL//ng0Meo0nizsuGWSAOxqPyJhX8d9kwJLy2dxDm44FmdQOOYqJbtZSKMgAgGbA1P
Kzuqsvl4O96g72QiJYnsA+X0Z+EvVBjSPjVJG47/JLrEZZOaSabwcsnVhQTuGt8iqE2lReBV/ica
1g7a+YnctGk5OhJtYtLUCGlPMN/Sr63HplDVS4JRg+AGI5xqn9ZsFOZJRZBpiIFoINFaqCIWBtLp
0FL0lljebzl9JnF4KwhDW2P6yrz8WZSUgY/FVnxPLMu6if34LAzrUXYNYefmZUiujSpehiqYtK9J
lwN10+CtPBhNze9KdZsRQFPK+6tkLRfuO/raE4BS1IPCG2Gt+qdg4QsyhOVkxGg7Y/PSgibBrWES
BN/40jmNyDFc7Y6wUVgoxJzwi3E6m4TTmHZXWRdvI/NRaMH22DJmYKFp2QWZKRdz5CsWX9SHpek3
JXmFcReWKJxPUZ8J1cNzrZgssKGYkZNHu2RcAFPyqNxjwMhFW7DJ8RyCeZc6mTwwYf+P0rzSCMC4
YWgZ+AF5nb6kpYWAkPopR8yyHAJDJkwNqiAkWgvTvtFdoS1x9Iq7IY28ZqLFDKRpltK2Kj2nkcAy
Bmq2cH4iIkead8DK8vw8rUUQEgcbqtuC/6TixaRLgxNGs2Ox+ph+R4LTT0ikTIhSq7nJmXVvWnrv
cxsjz6lCyGe2qobvQwQ3KJ0hJWlOWnduAo3RXqgLlN5GYN8atcvDyjo6Es237IFD8kfWXcTwg6QC
c6bB1xUALBq2V20g74B00HGt6rhWTdS3qHDuFfl0zAZsCS2lrThqTc4bffsxgF7uN2gA0K0SFwmG
TgTe1LWSVwu1Qh0TT+yVna6ZNnOgzzEp7blR6MaiMY4TRh3/UdTN90LKf7MQWAjacGALxvDGNZdP
yBsyEMjVNdkszSPMZkmyObefy5q6jy9Q16OQehH5wjEy8QSm9ihv9lYYiLGK6gzsmNTdCvlMQXjU
RoI9JshGLefynzIeAEaMqBDBTcLmIWrzq8S9nvwjL9vj3O/MLRmbLGBA5Yr1I8N/rPchDhY286Sz
RS07TPhpSlgFMKcIO6agIixLxUZwFVEl+Y+cxQhT2iNbzEDPX4WBAwIpKeOU6MFonAaZqoeXRedr
K+sHnluC8dkh0/QtFV5zvcWyyjERcWahVoEv6Bu4heh9kmlOMGa6aHb9py77yeC5qY5TP0bZARgh
CwohXvMgl2+TsFWTZkeDXCRhJ8XOZNHm02OLxS+p25wTnAbGaomUSlpbGks/yXhxhPhDMPJV/d0P
9y5Lj2mysBw9iuFV4g++y4Jky2J1GY2Gu0P+Yql01ITvTDGds1Fcrd7ht1WIXplew5yOIOoNrpj/
hrJ5q0gSgYZFj+K15T9JmdphQrzE1TGZSKbuSaT2umIHx4lky2NbH5JcQX+2zjyaS/oQoJtrrLhj
8+E2QCK01Zdg/Uob9NzscXeIdkGeZODvKv/blpMQUC2/UFOTzbMzaEsgwkiapwfO/y2DPyB85Xwd
iPXyM/qG8B3DrcXfwJ2kmmQEOzoqXUwL7lTmuABGMMS/as8GgjuJv5QK/USf60BCyx8U+kp5Tvny
UvFCM0ZDBLfZ+HR8n8L8V5BZon9REjdK6fSvqo0zk6azkCenVELSB3wlJ07e1njnlYMaFZvBMFil
kzRLEPtOOY3y20X6QNBqkZCxyteKbSjj06DDxUAXS8+qYd1m7JnAmdl3RACCW1lRPxGIlL37TIss
5HAhRVzBKtXSNDO6aXLJiVuwHcCD9jbqEPCB7WYTUjUCin4wLxE+uRv3tF35DfeGdFGyb3VmgxeJ
O6hFs/xW9aJwlTlVfJ0L6r2aSKMYVDkmb2adkk5Z/ejPFO7U8t8Mbn0VvBxa2SY5hoEhvVW/9AvE
QsaMm+/O9lTp5wb4YkoDELVGUW0X2rl7hywFIPKuUjwaUc6lORJGwjLlAUKbVq7MgNOWc86xo585
ovdjIS0K89SN/qZb60Wt80DSdkgRkkCwP8Pzsi9Y3reaD4EB2Ceuze27D/VDYNnlt31xiYXdayb+
+o8ksJvwPatgL7ktOkW3uMljG2h2j3ZwIWORFQmLj9U8YenHK7hORFZ2MPxFEfegQ54zYWjy7H/6
GvN16cS7aPJkFAzcN7Nq18IbxzAMLEuzk7HdJPo+aOuXdLfQjfJ4pPnN7O0Uq4HsAfI0A55ImplN
uyjPE3DsGXB676SBZIJG4W5MjcBwDGn3pZa7f8CZVeW/feQ8Rgo6xtesd1rElE9Df0/B93Ih2qXy
R54fG+b9+HmKpzW4dXOSdCNgEdLfVcp7HlE0kj84SdxZDIr2qFcHpJxFu1C0If9iXDODPP0pq7/S
7BS1L404J2ouQLTjhvXTwLgdIUHXf+o+x4ixn1wmyPTUf1jMnZb3VnlubuwUhoo3U+UJF0PBnAcY
lRx46ivacanoR5ve2950cXpBH6NhjVRyCFYPh8VoPcLqaY090zB6eB+DujM5HpdHoNYyXpXFyawr
vnfDb8IAoKA6gEcMVggS/Ng49RucbPx/MOEfmQiswRK5Zf6b27i8VRZxgSaq/iwbrzWTHD5p6U2q
vwvrmlb/3mXw+dY5S/IgTbWgGpw404KBsnb5G8tN59G362J0dnD7zE5MD4wyYKW3V9VrOFKI0UvB
9teW9M6bx6niavc2m9T66EdMUaLkJLFLt81Ft66q/EajhnaMtMzXUOorI7yJ8Utn2ZbIQN1OMZ4M
MBtn6T6hhtRzEPH/0MbAwpaVcRMdq4uESpae2I7X8DbxTrDVSnuqqMiDguZfz1Kx/+7o+hj7P8DR
fITJMFydujeclZ/eLtfO3GtQ/zJSM9etyWA9qzDEp/jFWg4rpx6BT6tZb7dm0Xc51OWBtDAgAuDg
wOT33Jb34oYpNP6ayr8EqybxHVBJDuxg1wBJVEqf0ob7I4K18NGqSDwCEg/L94fCFrqAo1RexkZh
Yk8xTdq7afaYCCNarOX8R6xUGtXnalad1Ew71XV+1jkUia/6dz65Ul74Ov7fQeay9I4gg3RPfEPV
AzOJj/o3ybAlbQNqyo+lycHIlsGfYQsA3OlimRXCW5N+iaB8Cwb2K1LzrGoeEWcPpy8pugfDkJkL
EcfViHLEjs4xUsDCV1ldwrnBF6Qdw4mHDJ5y75eUCMny26LV+3zt93Dp7UbMSPrfl4w9M4TN/d6o
1LQaMxhklDfxhjRFk8UpA3RAdocYXUrjbcpLUv/2nOk0lTgoAchy6PdKjjbKwzBCxss4CDauQsmm
AmeRgSdW630S03yIkymyiDZI1LSlOGVd5rfaXyStXUtUTPuqORLRDe3xHuG4YqNpGkpQOlewbjp8
4bL9W3Pohk3XdZch2qmDjdsvaMhkA0qxqm1PeKYKZ/jWdMVZuda/lo5j4pD+xphFOHhnH1IZB+P0
rSziRZjFE2LFJeVtqqB9cCaJkoD5Tv9HrmLP1k+QoNFmQHWKLdhynigNHQvOHMRNvhFE06CfOIX5
m3e/MeAcCzjAxE6dqwCTKEOd3PhXbg7DrNNmyOSJ42IKmiIjy4YfEEq2cR5Rae2mv1ox5mH5T0tG
Wij8MVVeAKHdJIsKDy98WhQTN+W1IQ9XWT+oM0M9kW8s8bbvAYLmlsmTZ/rjwsRlVLDn+rIvvIlL
TD3ul7xsCmG4V1vtIBitL92zLkg2Uj8nsIZHZTnEEeV7fHpUoRscmWY1oQYS/T2vAXQiIC+qazFn
MqHL7q21uzSGdJlhrgDvufQMjgyBl5rVl7bG/11T6gT5qSgciKeNK6QqanP2Tv/Yez7FHxIjaJlg
wfQ+KMn72nkcHYeV5YYMg3sScfNUJOU3a4UcPXJ81upI/DYhsRa57zKe/JgHvsPwk88CKH5aeFhZ
CWUz0WDsx3UNb3/F35kvKuvBX22NzyVJNGafQ7wBsxyp+u48paNuAGsXv5nJAZxNBKLBGzimmgIR
g3Y6sWziuXx2RAk3/1pInaG2wR9oVrZCHALMaMp/gzJgO3MywCjD0juV9CNwQJExB9NXfuGt2onX
hrYX5tkwG/iAGK/qtiTeF4HyT8yjBakf/QFeG7jbwuVb/iVSJNkYLbE1sAFDl0q/cliACbyUAm3c
X2iQMny8cIUOoKFkUKzb5fTVAb9dONPUI6N7IFo5sfJEuxtr+KKsfqX8SC33FA3JmZy+ZL6PfBTb
Roj1KXZ5mbl0HpCZUVzVUvB17D1FvM81yvOgN5k0TquOYF6aAgmQ+Xsy7MdSfsmn9qEwVTCVvUJ7
KHZiAytx0cr+opzWVQiWEG9H+yxwM0VjG1Tcl9T4NAuQ+gsyfxEB+Zxw1/Q341DD1edg1cwZ8l1i
pkextKdTWy24kBQoAfluKmvH6aOZcs/hWGYl9g4Vu5AVFBIRQAOKDfYoss/7BK1M3yiyGil1tDLr
LdJw4Yj6QdVVn9+t542vwAZ056qiwcpfl2EXTPXmJ9uNmT0YFGU03d0q/1p0++ZG6kJIxJuNjEcW
LZ1NWOgXKP8SrhAm0nlhd4yioqL3YXrvC0aZgmJham+9BJvjjJFGoEgyyWRav6NDe25FnLfG15SA
ASMMNUjkOgyomZR6ml9GMj7iSnhySdkSetRAmdFJhxA0YSHDygCyJaXdocKsWFNmdLXy41zAihop
jWtO7Lx5CNHXZLrAdC1TsKcSFsAlFEvNvpmoim6wvQ8egfYs9aZax+dLBWZkOqLUBPXZ0tuLla0X
cf4nkmLL+Cd6iMBU2png4DqfEEGWZLibYX4PWfMk7CbjqUw6OpR2k12n33SqdX0MIvrIiXiRAL7G
jd+/jlnyyDp0ClxDTMbnKLsLn1Z06NTopAA5lQT829lTiQKKII34gMziKTHLqPSK6e1N4Y2yNqZJ
G320/JoSFCon1qS2ZEjcml6CgKrlBL1RIsuJV6ennsxRM6aS2l6k5dQqIfhqFnu5DVpg303Q4C9L
CIlk5mnM4otcU/O0HkNaNxm4QwMuzoz/D2L3qGaDlbE+5PUfY8wu0zHHKVsy5BFzTmm5cDJfygya
3xqdQMjWHBJ4reBy9sCb7msePZMmeW44Fyi8G4k3KjNGutF/JN5Wk6mnAuSb9DbTTMwvok1XHLEC
P8uTpxb9yxrrGOXnks16xX+JiWzoDg34NIlhQy9690k5mGxGdExXrb9peaaqHpqIQKH0R2+MF00U
blNcuSGU8uqY/c1rhQR2ABN2/Vu0cWCYFcUN3PCbPVlNYPm2iPJSJVf9sho7StJUNWKkJXlLeJTS
wV9yMopA8tlqCxhWeeXF0eyT6zuo8kFWDqIKTBzaZkzc1ArPM0hsfo+JJ5zdrrI+afOIsbOhc8rP
tH5JIuBepvnWN/27uOKAfe8yFiUAFwuAizhd9qJGRkBuIaBxegmTvQn5d9RulsxHIsU8OLhxCZ2G
P5ERnofFOEWmdmTTjhV5Z1Jhpb8KyS5612PBS6YvjYs1BuUodKc2vAKczPQDIHITw8lLpByIunJR
MAE7XQxN9rWnSCtewdCjKNcjdTCov3q93WvdGa8QsVxiesxLGtlugXUqsW9U9+UlwzdHdRkW5lEm
oQQqleCPApJbdpOS5Aw4VYM6gMpfhT1ASPo8FhrRF67oInOWDa4oCb6i2HOJLfrWHXVIJDGL1iog
WVA8BxykSyU3YQRa1DruOZz4uyVRT9FSH+XVbkk6vtPiYcKcpGgXAOaZvS4vnSk8xq8xOU15eVFp
5+uwsZRMc02vUTlhxqi1L/+KFu0Kf73QNuTTE2fFF6DIj5SYlSKeJEE8ZrxhzeT08+hIuUq05CZM
kWOR+igTVxGxp3PZR5LVkDdZI0KeOXaVzPTYjDsVLbnd4/mn+zXkU3oMaJFGAmoq8xXzLTelM/CZ
bAKymG4WIBB4xq6VHwLdZMlfNaWhLJecVPII6h+m2dqTNZP8eavK7jD2SSdaZSIAgkkN5Hv+Fjrk
YW16iywJw9dtU3LQnsea1xcT5444RTI6V71uvvIoLcZEe5tmW3nmWpO+H2d9rxskhLAQNWrvDFno
/I/TgwpmtRMhtewgweoVzKoKvjnLi5c3kruU8KHpPVMB04mXciGPZznxJ1VpoQUJ1IlBgEtSQ3cW
KZiNz0j8gecvbzYXe+vV3adpqbbiCkl5tBT1ZJDjbpOYI0vr9QZnFKF16/LcLHcVm7Mb5tJOaMAx
lMeJ+jS1SQ76HocA+tNerJ1Y/YYDKlnzTid2MVL2XvdoiQqxwGhm2VG9tUeWapL9HJ71dTsf9B+J
IX4M8fTRSOfigk0Fjkfl0sAnyBccAVQraxFlW5rgDymiqRGonK3zNserUx/UzF5RpECJDgdcVsYn
+thJEGgPnU8xv4zLcEQWDAw1CSrlKvC1Q31UsxVHJFWqpmN2CfNYDsf1dJgx56QY+wdH59+IzMki
QmL2OtyZy7XDk1Z3pLG59ufuB40EXBTTmCsHsrYMzOKVYIEw/VmIFS4gmXBNzbjKKbBchatM/NzO
ut4f43XH7T2iH5OZHkBQDUP9yhgvlH5yzkDw7QnHDCdgq5EtC9FxiefjyniRaxVdvFedAXIX/Ymo
pSR9XcsCBXPcn0cG09yk+DP08UXnJrdE7S03q/tsPczCuiyLBzU/lTHinA1aaMjald0+N7p7SlLM
BF+Xrf2jFG4ckAL1mwNkb4IL9VZoX9Tn9UyXOX+Gcg+lpT6JgnASoHsC1f9ftsyhPibp4htj56uQ
K6RLVeiXgtFcxuqyDn0w1oSSVd5aQ8fWACUdUgXzr5PQp8cJU40pcNGJemhP7xmxjRybA5sjEv5y
MpuMPndsDb32UlPiaEBPULLpp9Yl8LpUiOeDMDur1kApTOkPlzFYLfzIEoHWaKfYtsyQXCJ0/pyD
mm0lA4kO69DMTDhbkSAE49Q0hQfYYSSRggUmBOutRGlxD6pLEGywdZ4VRxQRyBejv6xd6JuhdAbH
fkKf5ktZQzUxCr9hrythd9CUZdBdAl8eRvvXwu5l6OmpNTGqyVeL8b0KEmmmIlKBdiEQNGtgR5Wb
yULEFs7yir14y1B1kHogSpA5mQwu29qd+5+mgPHXoqAxdF8ORV9QOV8WiT8rjVOjXRVCeZiIW2vk
ZjOI2yNTg7Fxa1EMpmjiHOs0uswWFXNAshdFfagl8J8C5UH90aqrgpMCAzcZ3gS9pe9nD6+PSanc
UJPhw+W5toeUdJMV8ZFhNirUDz5K3mEU6BSvbUFzwmXzFwoR7iW2K2qKHU0CUilMeNS4RuLmMdCy
Gyi8Mrf5jW+PHzBXO3viJNIV+TnD2Fc/W2YMDQ+AXiJWIJ4RAQk3IcqcdjhzWIQZU0oqzLNRwgme
4lTvd7ngKWJ2iligJrwptdhczKq5hsp4lsHFLgPWU3wsufSWCHiMfhXabwAt50PsjkzfuWejCYRD
fJnxQs4R5S5UFsCPz7vrxNjblESXaf5NDSu65LoqsdWFLp3QzmL+sDx9SmEAGlNrYm+V0kPI7Kca
X02QaSZAlpo3U+OVw2pxRqM/Z1AkmN8n3CvLCC2EJjuJgYTJBVmuv7U+ZjQuncTxdekNO7IGf0r6
GwhEzGzGpkXdV+jdwqwHawNv/UtLyFETK6qpIcwh4cQ9HTKczBHJ8vRr6AcHQ2fOstBlj25L+yxM
t+nsYgy0/UeU4Suw5pR7WzP+kWaZaPd6LmYdNu8PvcGdeCY5QDcqUC50vbj6XLfYjkE9DCJdzsQv
ppdbWIKIWAL+RAOrYpLKQUUVpq5pnigD0EI2qzSvijG2UmamcLPWt8gOOMLlG0XdX9NjDjjQGnm2
lj3P775jXnytJ19AH/8/R2fW3KaWRtE/FKqAw/gqgRASmmzZsf1CJfYN8zzz63vRD6nuurc7cSQ4
5xv2XntgP26s8Ei0zid9GLNV4gFggkPIZJ4ND+v8cj41wOUpAR6Wqd9LaL/1nN96632hempTRFU2
As5Me5j+vJivbaLABE0fNQCTDrwjpmHKql0L/dgy2O1ZuiNT2w0FT3a1uQkQ2+AHtkgHyxmaH5N/
rImJrpvQobGUR6r2wEnIpHt28gQeMiygtQfFi1cMNwbIrtVdU+ICjISS96mTiZKvH2WqAKJOz/V4
xB/kFTKXQgzqqadz4q6SDBwlCaHSlddXD0MvdywrqJUn1oST9qFnGCLyzrO5cCOGZuXAgJyjfoUj
h4AS0cUR8idblo6MAmKpKaxduQwDqwv6QTilTYeBCDlkGeQkWnK3B/nRoOscF8bYaeXVgKPiYMqh
jRtXsgO8Mjb4QcpjUzW7zAKfgmUBzoJCc5uuX4ol73EWp6XbIku2FUClLyGhggJvoF2T5DGf6xx+
VuuhzEqU5gwOwPiA+Hq2wRQ0knE2CZbrxZMNJ8Vgxrmlnz5nZM1S2e3Kod3beYu32e2RupubvaDM
jwkeH03FV6a9Xtv3VqZPnv7E/Usaq6eu2hnsZDOiy6KputWFE62qJxXuUKHXoPnsF2SfjpYDBtEc
0R4wF5N9znYOk3fDSLefvQV+b1y/dZEXyNskf7iQDOaq9AKDrl0s7Mpw3Fk2J+f0xTDKl7pVHua/
0rKZjy2+zWwQSMY7i8Us++KsQiLnVG39GvM3KqCwrX1gIvKy1hsshFD/BifA2SIKFykjbiMkPD0H
yiOJoovKkNj+M048loco7by03e1IR0W1bvNEWljcOAKanjpsZ6cfMakSWNBCQiCyaYfAJVhNxkKD
Z7KMXBJC76n5FUyehQ/WtyzvMgMLHfkSszvtldeFxvRDfVqTevyuPnqkjh2j7yTgegdMQXN+L9uz
RglmTpOHXd1kqdmxDkg3e1t7MG3Cv8FTsKSo4KbXiBwQYC/sFv+uGAWtmd/mVnMBzCeUC+2CwK31
0cLhLjWMvxla77BH7/FMTPukfs9KceomVNuFfto+taWiUiuYNZZeKVfAwUCnS5cEuHOrpp4cMYbo
ME8Urw3/yJxQiS017yw3nZ5vhRh1H4JAy95pzSNcazeqPksWE+El6u23UdZZB/iRdLIJONamAluC
ga1ght3FzoBvi51I2WeujTJ2ZL8fKa1bl//Z2Wv6Dr5CMxHTJ1Cts4c9Sju1mD0V75+VFsdfZgy/
oABn4ivHxgub6p6V3T2ySKE11p2lfU3Z4Fn96GCOZHuGf2vYlD9bbwz3LrZPqRkwSGh2I1vugt8D
8FehIdfAivAlvF+phuhvDRG97ZI3iaZZ+2TdbUrKMblEb8b4qBukCsM/BGHINbZ7hf0r1y8wrqXA
WJM4dbvpbLf22M2gBDTJwQRmztPijScZGt4LVI97Tw8eEo2BTB5GX6WTanookaKS8VaPLkJPANce
VLicYDqttAPTVe86lucCOQWCTpV+GaKTi/67psc1AmJ7YtJwsD9AUUhAvPg8s8rK5hCXPuyOXOV9
oJmYiH5pd4wX8KftBSPdoppPBtOdOXTikh3J+hLLxUuVI0E340fDFKznCFB4lU797yyiZtqPrMLD
AY1eqBxHov1qzm4yqT3wc+TvUZGNnNA10WKAYNU3izif5NL/luZvJBnxjEq9w2uPjn7yDjJJGsi0
JqkKhlY7h8+eTgC1PC04RJqk/MP5/yLtGyzjqr7XyOAw15jDj8AhJwZBVPUalyIuG7oF5NGCQGCT
Tl7wPY8oekPsxSGt+zSB9gcal0kIRpAX/ZYK4jDNAo0as6gvtMFV1gVRSDWN68wA3DX4fZb5LyLN
fGU1j3G1YqGqj7aMYySccbgwg2DjpIJZ46+C7BoJLS/jLtV5v4Tuy2SgYDNkbT5UbH1IrVBQM0QY
yuMD8jqWF0nhC9jr6H15EkPI8fkiebMYj2qMXvqRIXIdWdGxFWqqnc3LEsXU38i7b0Oi3DK61yKu
oGRPd5I5QbB1jL3kFL+Llh/Dz/h1QnBvri8DtOgXY9qvcoGtNzxF+XIyOwTze+5FPurTaG/xvPHR
QNjWHRMgosFoWUxZd2jEJyYjxjIe5PtQYkDvoyCSqD7J5wYkGiHqKB0O0YW4TKlngQrTjpJznw0w
+0yqaR5uPO5Vxg+2ayvHumfNeP1PEoI45701yzihWk+7QwMgJyNjbS8pRFKSklGjixnZiOLqj8rm
UlO+UlyqinTh81L9SWRnaYD2jC4DUvVlSsi9A1GHVKkfji0sWtrO6j0FSj12Vw2ufVYy/oj3qkJm
mhu+GhXTolqm43RAY9NNr9hyIe7QSgyWcCL+M4y/2plygX1n/LYSRIJxZYl4CaCZBHVF8jUZooaf
yzvzxcuwLKw8GzFxKBAbuosgmgIj/bXT8xtp7zdU80gDQ1QaJcAiQrHSe5Z0J4svqq4RM8hM4q2z
Xs/neNwM5eppQPMDyM7XD6qmOTkeXWBivsYo1azxn/kL+zDTiam+Z3aua8xDdFnCey/2KQVuFjqj
Rho8ejbAztX8nQrqFNSQSIklTbpr/w/E3hnJzawENAAnExMwri+VZnCpZ4xpTM2ZA03LS79liqCG
7OCKqihpn9JwXNoz0WNTHe/j5J3L8yTKA9OWzS1AtJDGvKkSfllQ+dHVKfF71pMANalnYSv7CmmN
zJWQaSkKNADqnE3RelnAMw7EK1bkWOk0SeFXav/JqJAWeGxeGJdkWL7mZnQd/qqQALvOPnfrSzKE
x75nFqiRWoNnJGaQISyy5WxyJpiPducx5ulMhWMNnCyoYUrttxROL6mn69K9YWw/o14c0IfOI//v
wR9asDL6DLAPcUTr/Lwn4w8O8l1cveUJG7Wd2u4PBTwjk1q0M6k2D9Nqe+cWHKcN/TQvXtKI3wan
vRnk3AOrhOp7qfaSeZsqQLUTIumvNjmvvGLKJ7wjxpFfZyW5GyWSWnSi/fiY6IkrCVcB0QLzZw+7
V2Xnw8MFlFtAUdZxHzQaFCbOR1G9yUvzUpH4KH5iIjP/jlrnDLP+SmbBJuRsdJNs0Hd7QY8C+Tnr
jV27YsnkPhS4QyvlRGpSU68sdfDvKxKqtek9jA96+NKdGyaaugZmqNpPcYwBMSPB4BMW87WjDJzH
pzFCosyyu8YjQqugfDLLXtVXKqFdKn6P5Z+NKqjVvmlbx3GFf9JqnvA76LebiLa1m32lfRWw+yaZ
0nY+zRwD6ovN5GMgTIH13MkEoTvTAIxjt5c5rSqWxWPvhFyHneAAgAwaFxtZcXHENuKatK90GHeq
fmqZfRGGQp22j/gxTU51dEE1HOAVXEX1JjqATwwpGTd5PV+EZjAFsnECUffCudcYWDq2EWwWG5lB
A51c9nul21nK9KzmtEqBoW3rHSoZsKpbrAaWQBU9HUHESYKDj74xjPbr52zAXpeoe++z9L3lJK1L
xQKExd2+j98rQxx6tIuKdQFGLxPGVKRHidciFvinHyJfHEZ1COxcW7MdwcFLQFCFPE/unNzMiD+V
WXvfh+G9B8ELm/LdQOtEPqwOYHZWBKJUpqbqybgm7cZWy32CL2rlgIIZQDFs9pEgX/2ZomKOurMi
iOMlK9Idw/+wQdCmv6TMspmED3HBH3JQZIYrrwNH9DoidLTQVzhI0hLradftWbUdyCqNgAGo/ElJ
w5HbM9/WxDxHl4x9xUCyRKL1nUcnG+ZKVGgBmi1UpD/MjvYVYJF8AEpuNHhTJRijJtbpp518NwTq
ded5Va/h9C1tlGt5VwsGNES60Dmm7cghQSVQzTTWfE8lYLv4W7a6C5e52d5q1KKkUUCHwFgwnryQ
zi9D9RM5wB72kSQ4X5HbdgHfI0h0Fs60xhMXQUS/FJGSBQnXCLHkx44Wf1HchbTe3nTPSEgSXxpy
3xW5L/aB+y+deW1ECi4JdRQ49QzEsPZWCMd2CWccHMmKmH+pGCzBNAOIF4QElY9qUAtyeuTkPFTd
uc/mM+f4msj7/D/DllGiZYe2RefTJMFw5qElB0UvFqqN2PuVYzE2h2gtT+HnSkZVT0DceMY3F//s
fHKbLlKtBe3ftDf9DJx0bRcMIVjboO7BoIXHoq5p6XoG1s8oLiFX7d5VKg/iDiZjPw+7vOWqIRPB
BvfVRavL1+sy4j2kGdujfZzjRKDBkATK/5WAXaa+hsFYJNSDkP5/PQq7OKqawvil8BIgzw3KWdF9
LnF06ClLh9l07HYHWKJvLhazqwk/agngYtWXrcl2tG/1u9ZY0O8LEmkI9Lq0ZoW5ubzUNBT5LsGE
XaKDTve/Ftlkmbo0lg+dFGU6fvf4vei33wdowQAfQ/tIsfF8pTPE3PpU1gbl6LU3oVwRUhKjnsNM
u+57gi17fVNK7iWBowYNXw+VkRgwK3GKOjBCONIVsfNT7s1/44OdRLe2bW9aAXsoRP5Wj1eDF18O
UpkihyTJEcElRc6+Lw1yE7k6jelszTFhWNNV3+AjdKvihqhVu0el/cAr+lJWm5zXJF5Z4xxqs+jS
rV9Wg3cAHo7lSSCIDf6Rcal4LirQcfmJk5ZgoP9DrOw7doqXlam0HBk3PWdhvOikVGOrKM56cFgG
irmTYMSsOKJgDsawq/etqjg9ZU6i1i3Hfp/HQQcoeJzhEj3G6W7/bV9no3fsA037XS5gjWTU+lhK
y5Z9tkb1V+MEmJDFkpwTU3TblTcXKPVJGR4StkxEi9Y6Vdrs9Obqapr+0k7Js+3jtyraM9HzDFtn
tG57q7H9KkCIbgDN6JiM+AwzRNkEya8fdToEPvpwJFBafGQ86TWG7snplSwGJ9f2MoFZE2FqyP4E
1LF/E3axMmilA/0CXmr0nC1lhoq4A8rKMPyJ1Xe7JQgz2Rlfg5Ez7NzW0jjYX0NMXZg1sRrQgCzU
nRIzM9Wx0ap0HFwqHpw5u6FiXetHjjBmNP5ievTroj1tFTf+0YbgiHkkrEZURHpptF1scyqk9HlJ
iqMP7dIY+7dFfeKMUZVn6usozsZ1p6Ja75drtriz3jw2Ck8J6ackJDOeX5X1HoKo+C4QpZM30S0p
FsaVUrEj5ctIfJIKGJJ4ITMCJd8bX3MyHwVtNXLR2op9hckgU3h/FMQ94VUrWGMgmXRbxEotcryQ
D24Vpge49VhgpA8xTVvWiCCCIdB+jF8iG3Akr1zEvgKCkwaQ2zyu4OLjF5FRFsd4LxrQkVV30wzl
9qF88/dkh7MLkTHKp/LbKu4yp0xfzxwITB1mYJzgaAYrqFErLuZ6LRECqgRuaN50WjRMHI+oHc/w
BvaQ5DigeSei4ZL8aal7KvWkFPnpAq55P0CeLBWLgVOw5gfTYLqtOhP4n8F26EAlxCJjc+Zj1bjW
qT0MruTizOhZohUvCEkUseyMFG/5h4SMP6SJx1x36Bv7wMPQIz3s2Qps404MqWP5okrrq/FgBJys
U2A9mN2TPB16nfoZ9esFd14MMjlJX2vNelGr5cX45xjqk89KZF+y+ol9M9/I86p+gAqvU8He9AhV
0674txKqQByjZSzILfaVGl8UPKzwncgzZwQxmcyqADONfIPKd/Se8t///2SHRPTpAUuqi4FIVAMd
U6mY75mbPS9mPz1N9b1uKWlogIAOTUn0pn+L/qSKLac4PZFRb7ZuC3ZxYc/AKLwoCTWlFk1QJDTl
aaFOTTVgH5M/2/9JNDd1dxvQkYxwxFrJMwf0YNjvWGOTSilvvp6PrPlbcOGViMjxxTKbVF6V/qJb
po8N+jwQdAQ0oZBJxPSwT4jqgRbXWUL4mMuutYtrqGNth4TDGyz6s8mMf/5QIWaBr9mX9kCokB5E
TX6RF1rU6E3LojeFgFKdXKxGAf2+vJoC0Bi7fl6yCHv8Mu75OSsjgt7I9t9C7Mve4acu4YwnKMmg
otHJSKZNAs225rpMkcLykK+eOG5CVTOjOuddG0hIgNm2kezHin1PeCWNEHUXGsxNQsyqrrwvSY+u
GU5mectroPxUhVh8W+tWLcfJHjmlzrWGy7bwWgBaNVOCCutqEcqH5ZRia9VUckBQBPJ1c85EI4rS
zrUQBgPdhcGH1LrEbVvtOoXl1mscmv7K9gubJUeV/DdbvgfmcD91eof3264fyYr3FHLqDKf1G3UQ
OiYy6m7tqL/kb+aqXxR7uKwplniqYPQkpUJSHPN4PseZADSp5QWOsE4iH8bZQGIDmphO1I/FHG7R
X13cB6Xdq91wIFeTSYAt7hZFVZTyQlFRxSCgKP0ZmuIhTxh3InBFRIXxURsZyOKyaA9yxtGr/izb
wwy16Bhl+3hyV03s84zIA9Z4l9iV1cwB+7Ir1+w6T1BdXTRUuSIfkvABUFrdk8PJs3TvpthvEMKr
FsSo75nDKJHN20rqXMmoW4YYc+0maKjv6nKl9/ONMN9h93+wFQrlErGXr/OyVByGCpv4biWvvtSf
Uhf8rrCQ4Q6LLH+x3iaWEyErUOM1emYWK7oUska17Kz/n6DviXg3avU1Z5Last1KmLlL0rNcKi8C
8NvETqeIcywfUVnamA3yyUv/9PJlZJy9mFxwe2zFu3x6G1S4IzpLVaaE4p0pvYG9GNXgdJaYpaKI
Jr1N4p3IDf2gwaBLpASd9U/GPZtHv6X6nRL0XMWOSZmJXvvMqXDQ6x+wzYh4kaWZy1mBWw4G9Vyk
4QlgvnlOJ0EWnOk22l5g9ZRaPir0ts1wU6Y/dize9d58q6YJoGZx7nwilnZq7PQDSOxseGmeMxm0
xQC6dIqfLfMMsgqdqVt9sMms9EdfXlE+X0OqtgkjM1fUTpYR8H5MDY+hr7dk8MFqWEgT5LfZdyBL
plmcJsub1H/kEzKh9vrJ2dS29o1PluOudVbi3/V9OLaBqEOuFIQJe172VwUYQ/uOV6tu9nJPDi2K
XPVEFPYu0f4rJTfqfBjFQFwFmtrsuQFcWx2cwW6ixCpaBJ70Bq3u6/9GjYQ2/kfSo1Ow7MoXnbXM
Ir+zw5Gt8Q3w6Vu/7sW/HlR0Cg8K+pWsNRdAlcEUYbYjxs+4mZj+rC2bztFeCVtZU/IvyvuIRD4m
vQVLGppuEwOjAM6Xw4lYkY1wZJGJUgLiw9fKCErNKC8pkweQTjoyw3+/wVWlMzrvPnHBYVTEa54x
5gey8loX5ak+GtOHhe1FNd5kwlvVqbnWNU4C3JSZejCgVgr5E2FagluwczoAQr9FRdDwDcwZtSid
evZKrtTyGYFsgcko6/EBPixf+EH+Ac/gzvRisv0y2C86tTV9zHRW9fZUc4I2EaYBpFArzkRAAUSd
fRg0ZwvSsTDeT5wVSn4Yeiaz8ilWSAhCk52I9VAiSkoz1p3YitMgQqFDr1GRUzOxcNWQxCvY52NA
HAbe+WbgUIK/FAHxoYFo/3QR9qzqzMyMToPi/r6twiJGgzMaDX3t/BrNDJcaNIycrphWVdOrk80U
g44yHcJdLLGK5tNsyFyMmLh5WLLM2mKPDrhbo4nDTmZBVJU9HvbDTOVWF/+FWCyrjgxxLvUh9ZCf
egChhNntB/W/1H6NkZegoY65o0d7BcTkFoPkqKXxW5AvtI2rI1cxPkQMTrq1LmOXc7cwN0rJCmBn
08k64fZ6kBdyYKVjUIkY1c61NviMVleIinX9BFWh8wGkSzShFeBgdrOczmQRRZbtWJthkIFIP+dH
rYVQGQ/kBHLqZwWWNeBkFOtL5zbs3scQnB+wnZGtlx7VCBixbexG9muRTvwwt4/gTCuYpnY1ayW2
lFIGwWPA/C7229TxXC/bzqw6ZgjkRXdn/4AU9nUWnBBiveto/bVKDXrOHQqgPjoRXns3lf5F4JCa
lU9gHuCAf/plOVa0miOJCwu4ttq6FMa3JWH4mZk/okcWNeIW3HpiLYJZLoJKiYMqMc/WgoCt9GTE
V5opTqb8JQ1pMEBNM5sLM7ogI5ECT5i5aacsJ0KRPakxFAN0rglCTVQlyneK29OyoOaoIWxS5Aj9
319LZqzxZC22n78m8XLEU0Fkth8364H0gB7MWrTmRIogGUtOhiLz+pFsp/oNOztiMiZkpSbxzTKj
1rmy3InxhkT01IAWcVB/r6zd0FQB2f9nJ8YeWjQTd3YZA07H0cihnM87qDqukfJ8M35h+KO0Z4Uv
2fx/RUaqybZhCL6HKD6J/hgZhO+wZbeMxzbUVeYYperRkrHmEj7ICElRr3P+glNiYFvxN0zXY2Uq
x5IMlXRkMlVSK5w3e7yzTS9TBkz9KHtZvKmdSXgj2qlXDhE+FLHWnmUhVr1U1is5vwdM24JJXsEh
lf1V2M8nTNzmuCNrnT/V10sdCTTeeSZqRWOx2IeBwIu2gC8lVEydCLKxXsuAE7uI3XrJn2N9n7v8
EofxJZ445Es56Fd3slHqO/SlTt4Nz76y981Y4N1udhJZvDZf7gTbYuHZ8CvOh1/l2MVRGJa2T4N5
MLzafjOLoF0JI+bfSlOW6KlBfTiVlsemTWbqmiTfKBWpYuGkwRvIaBYJM29GvBmMDhGKMJUEVnqT
BFYLkk5yDZ3rTc8UnCku92QEY5Pqq5EP4Vodev2kdRrE2s4nEBqTteI33+Mk/FGRzivqy35YdyHj
YT3cdZ+JBNgcrNaEFSZHRUbkwgcOq7pjxUqyF9IYJSWzCnqQwZhwl432DQVKl5tvyTXRlqe6ZXm8
KR9R3Z3J3tDBm2Xku7V8OybslAhI1mhJQIkQHpsOLekilqdViKc8a68JN9n0ZFab4OfqRBCxku+q
7H39YK4JKcX0Ek3iCEmO6XNo+885Kj4l9teg/ztfwemnhcL7Qrz1VLlqj9o/KZ3ejX8d6TIxYgSQ
J70BhhNamw1/ifp0PKdQ01fI23WJ0bfLzsohXv/f4mcvA7Lh5TQwEZiL3stP9KDRvjjs05Xh+c6a
jR0rbiy+io8R8Ya/w9PWZAeU4QFBXC3Vu1RNj6Q5MQrwMBXELRtdyBI1ovU6v8pH0EhJ4+ePqM6C
JFOC9iLv7MxwSNeNuO+EJkNhI9KHVZx8zr+yDim6slxqL0XLgpJX6BdRY1ROpEt0i24henIbDsOY
hJC43ijGuQBx0OkHJOI66pSFkrNffAGWGmiUmTkrAMyRYUOBTolC/4gp2rMKoAT7pJpcfWhcHVNC
HToptyR046bYksvY5SBXnqksVB5MdEvRyMRlhYDE/nfFh4nhx+4PGvJbVZ0deZMhDlUTW1l6Ylmo
yzTqb1PLs5EAgF2ArKBAVJS3Ody38JG0O/q7qTqYGDlnsFKkoN57QMITyRGQTBP9kNkoZvV9rLg2
VBKYEyTznMrjbDQexiwWgTAg+TEK9A2N8GbEqmi0MHu5XVi5hkt0QUr0w075GfAXC4MkIhyx4gBK
r/+JFahkfCxNj7CNIBABIRbN+iTXFxjhrtK8peV4ylkcpcbdNFmUij8qckfuVcaiy6T4g2CTNget
oTq/6IvVOTTb9ESgXcacMmVO6eW/E+WQd2Q3HUciEFIc0Tv9uqjmvejzW5S1l3AwTrQqv72EM8uL
cazL4cDOJPJwqGEDm6l57BOsyfFi2/3DVGzPYhUFid1i6p0Jb2CYxBFACJNKKhyCXpSuqChNNofV
3hjITzWqlwoHhQY4oG5u3T8xGa9dKp5FQxH+iJ/Ve4I7kLbyYD1WGZN0Q+1f3DE0lHj4AFdZePkA
WJFH5A2YFWIhH8twPtLwmWb51qf9M2TAn+As0FPr8WO5JiwSy7WuSjz7HRrvfpGPM5+JHdTRP8wS
+9KrOoCrDS/4DrFr2bwVRfxGK/kr7tRMzudo9bUEdDcbqJK6AEqdLRxbEAA2Dt9Aq11qsmyhAERL
Ukc5UuOTzmKsDfIYyaS1wSPNszGMTpUaLrSAA9XRryXtYqOvC9s3E7Kr9J5wHcn7r48JNQHemT4m
wrxZs5lmH0zTqVB/ky3nkbOzX+6xlfpUztk2UriouK9kqKELdu/WfksIZsif2kkB0CmYtldg3nrb
cnFxthxkFQeZzEFmMS5km8Czpcqg7hoN0Vd8ztoGMYkbKW4a/hSCyDy4KxY2nHQiLAHwilX6JIJd
3IVJkJrEGGiQtnz8KoWQhaHJuk/ctu0YzgTSnrw+GTG74pFRWAukAVrrs2PoJtgj1Sn93VNOdym3
/EzIMZJDOO3rlU/Y63miTAgsDsl6mOiPA6AHlEwGJ3Sxo30N6iWmFlsPsmC6FYe7uX/Lz+y4Zcxy
QPic7Tsqi9bpT5vMl3Wgy3K4OGJeBAuB2ALKF1w5lz/EimEbce0R4NTtQ9hoEYA+KO4qrnW7Ow8g
YyYQrVFDtct8lUjCsvCXe87ih8XLgiXAbAdiQ25RbgdhHMjsXcy9/Gmg0NCva/rAIgnvD6K6pyMn
5OxA2k8qEVUihRcBfzn18N64p2nyNMSOYUJs6PdiZm5BX1a/KCUWeJwUSfnXDLksmJ6G+ww7qZEz
YiDjZLY8hSixnF/kZ2d8XTHYdHQSCmrEBQ9TwhCZZOXhZki6Hy6LO6XvRjqzLqv8ASjYopOCg4cA
MyfJdYw+uWvfK5XBIONCYwAQiTxhhgBiCzofMJMKnZu7tuhtT6RHeGQ4i3IAm40sejwT07qLEUmq
2/cdE3IeWIRZG5NNcVFhqEiCBkkPrtAQGRrPIS4JNx7zgL1hzfyd1COKvdn+Ie+XmYsjkvdGlwPT
wvsjaEvRcOMJApMI7vE0YTnl/Yocm3FmQo8Tjmg5NP0kF5q/0TI0Ut8pJABRaRz1tvU+rKRIh/ZB
IasyXAEBq+6Q9W6Ctqc1dZ7BhNkIJJ8g+ZughUHla8XPHLgqhpEMGtfk1pAaMzJJp71KiU1QrpOS
PGsGNZ/HOpEnpbusB7jp3WT+XqmZSiSEKwS7saTP42eHHJQwhGPDhthHOIZ2NtAMFPA80NRtE0Za
xpZeBR4ROOK4aTnRiwtcWz26oQNIIeVzhr7n+ktIEuk6sSWIBg/HgzF+GW9d/6+ym2PdE8aTEOo5
PNfuMyqFu1C95wiDUrZ2xb8Mfd+6SeDz6FwT1Smj8mETBmY94IU/j4w+Ee1IDSKXCH5fa1yJiJpo
nVO29sYLW0rFkhzpKWkglHm0Q/NT2FCDngwOTll8EOxotWunKG6fdG7Cm1PQI88Iswcoi1OVOCqA
ZqBE0DpiLEGotEyk4RURAwHaZLt1rTEGKNjc8gBN+0Es17EmDeXQlxakrCrgFVKRNSko9RhSsutA
62jLKhG9qPpWg6Andad5/XeM19+hHHZhRTuVeZz3v2EpLDmFhnUUnhY53QeABIYSuKLx7SNIkviO
Sc7p8dgnWuZrkRvVMiFSRRC+Tuo7YAh1jAPlhG9iKWemzFiOmYdvu3zGk/e62C0AcooksPAXV2Aq
afqHGYXMwERSORYN2saF/FCe3BbK4sXOifs2HzoqDuVBQkkP+ZSSYIt6ZbGAUXQ2mPec+22RQM/Q
K0zXQoZkNaUQZnOSf79K9GwrP9HkrOwxUQjRnUNx4f5NRlc1mVmB4YqJVBUctDAqqEmCsEz5o93N
Q99OnEHbVJkNJ5phjbUQLs9T31JTgulnpYJ+5lttQg8sVnQJJxCvnjr4ZNYKSJGdirPYqaRtkLCS
WseKuQMxU2wga8a/AO0L8ChSLYIJaeV8sBgdrPquF755BY+dRZvLihoJVmKxesw2vIGOC6RaT1iT
9CeVIQYTvcq3zbMzc8xILVgoyEnLgtO4D7KQ90MmVOLPr7RaM2vRFVy1rOplOGmOQWRrUb0ZFSN3
XhaTZJ7qgVjnPxiWfhifNDvxFXP0VQYkBVmO7QMH6NQk985abjJHFlPiViUyBe1ePf5/fz8whkiS
1k3RmiuhsTdbtnFMw4b69qtLSi1NhtL0YxpufVUuisnf8QyIgIJPqkygufZBhfgCztuc3J5ZmFC7
g8KE6hKl6tFC/EOPMpTyJZITumUQcwJlO0v1eXb0MjwQgnWwzI5gGlDegwMqJY/oLxraIsZDEhrM
I0rehZH7SFYDSEDwxj81tOZfPWZfkQlEWFPpEAxzsA9ELRDeV+tIw3pCejVUkrslW95xY1yQquRA
Owz5s9g1sD6ne9w1zoZ2DS+YDaA8dAD+hq30BvBRe7qBIf0WwWzbMieO9Uh2rfQmZOJs1fkQL9Q9
xxIFcOPwpIEKWfZoiAvpMOJdz/x2NnzWBcQc/LVghGgzoYqsnIZmCbb9OECLed2ZHoJoM94zPGWC
DILH5aD1JUAyNQ9smjm/tELS43hVmanRjspUotbQHVsMq3bGrqf5PWk67ovdEqt7MgCv0YR/E7kV
s5zJ68LOIxpYy5SXVP8SSPBZg9wr0w3NKrgD3yXrD9mlQQTxNjlbr7t+5RSR35mV7URAYkLC2msi
QU8kpTNCGl65g2o+3knF3b+e5gZNAr2NU8nFXj/+7Wy2UC4aiNrt9MGxqtURnfFMtOmVbWNOurKN
WpHQCQfM4V+NwjbkmBgJkKMKYZ9y1q7iHnuMurBRbr7RHmEjoKvtJqWyaLlMG2oKk8ixlkoeZgYW
QsgAHQswcmv92PKi93BMzrFunOflijoknb2OY2V4rRA5Val90HpEA6bsmbziyVodR1J8GvvRbUdJ
d+4oZK7JvU71u8rtIp0iIZ+ksD7lNnJmN0TL4v6KZJE0ec6DJ4bVk1TtagKpyOC4szp+hG3rJyP2
jfrU4XTN2eZkA/RSIJqN2yMZYqfnqnp1loDJ5MF7tiFz8HhWt3KRThK/9GELYw5SAkIKuuhfsSmv
UmsJw5f58gH3BnZkbKAU8MocI9UxaSibUCCRUy6lm0cIGxvAIUXx5sUJqR6Va60C9Fm6wwpUYWog
9yyeFr+1xU+ZWvyhMgl16AOJr7M0Flpa46XfzUmOfosh85eLgRhblIFVQmRtq6uJxBXlXvkqpz9w
UUP1SrZsutjnKnNaCVOQBkfxWpa7bMsoXYxrNhvXKPlZ1pM5DF5NPpV+hjw1FU6zx6vlkuWGzLkO
kv/RdB7LjWNbFv0hIQLeTEkYEqAXZSeITGUmvPf4+l6o7o4K1iCr6j2JBO89Zu+1O5zfhIsK2VMr
MQ4EazBO4A0JJ0HHwQgz7uJrF127R5N99JsLp3Ipylh0JUzUZIofgT0ce6B5xZnzjJNLD9gRZBYT
kBoLKOLbMMqZ2l+sDno1CVgA8QYYh2BglJ2ClLPtn+uqP/NFfy7QVws+RJSquMXtsiOjzPDTWsES
otvMpvCm7YYxRNJfu12Bj2xOHusQPSj3UWCJOGIXgDu7JEIYqbY050E7iHt0OUbHGzQZvrxMIHqd
XswuuZi+JWJ4BZyuLshbimzXPso2P0TSR9szHdMsYgcm11Bzb9FB1sUNmwFvGgfvpVWGMlSiFdih
6a7K1RArziC3Yk9/ySpgOOuK+4RK+ScDCFKuRIy96Xn0KTPboCOfM1I6QTx28JNXlklRfx5KtNZe
Kf1ahCO9EvQWg5nlGwlyTPqggQncccQVdAi1NinUmySIr8yujQvLwZieUiCU01HRQtR1B/PXKdPE
b9TOn1dm5kkcRGxlPnGz17LzWXafWAf2Syiht4xPGqmUmjAQQw+Y9zs2yAKSTjpFqljb1sBcHMOy
SV5uxnkt5G+qMLyHIBXycr30QGjlHhXC5Js6j5rwD+uAE084+YA7A7g3MImo5bsp4ZNKdR/9OKQd
8H3KW19F9kua1Ys+LAT8KqocaDRngZE+icWadjqKYolBS6lezbYNusHwPXK2hL/UKpnWPRZrvOfl
0Yrni/ag28pmtMXfDXNXQb/3JAZlj0Vdb9HoZPvlqw7qQb8mnpdwEc4mtjS2anGPalpiXjIg+1fK
d0sr3+TmVUmss/SVT/m1KYxz2aCmj1tHUrOgCORLHx4Q9arljIYV11kWHs/bumxr8gyaeh1YSmMd
ZR0GyA4dWK/vX5JebPoyyRJcJqmD8xJqan7oI8MbyUITbikL8Dht9gmnrRCFRLJGGBF2aELW7LTr
keHWKP9Q8vr10KEgVG5UTsVoBAIZ3cleJ2VzvzOYAu7yYOAu0QUnXzP/COA/RPNSnYfcOujYDjdX
SNsUxCKOXgKoL0ZDwWXCWxJaPQvB3TCEzsjAKWPgpLKcXjzUGMTIs6lHkvw17MEc2AbX0hyGzqw8
srk8aDka1p6YnsWtKCyhZ0/Z6+KPn6manWZwW9FyGf4tvrwCRiO3MCOeuWTDEQrTq1hJr9NBwIwX
RCV3sTAfomt8l6V97E+E3oyLX0WyV9UdsI/KVkr91Cx/NITDSPZtyxzRudk04yjcSlVqoyWJ/JIs
mlIkgWKButVb3tAXHghSc3EA+pKL3EnQ37mWCqe0VZlCp4rPoF8zrFbaivyFdKktgU7DUzKf0CcB
E0yoWTOCposzuuZaZ+4OoUImrnueWLqAcSB60rrE7WtGbTDKOJecjAq+vxoRCg2cKqXWBZ43jj+k
eT4LNdytHnLdtvfM0JW3yd2k7Y1IO9RDDL7mRHz6SRqItzYMZr3Waaf9LjHEKSaQfe0CycxPmNYw
QWVg0yBA3PZQ+Eg4AFUagkwmACvLb5Me3TfbQAT2Th/PZ4xc50LFimqksDIXr42iSz4Qy8Gtx/oG
V788PS1df1VV/dGIhKBk5EUzAOohM/UHKWP2AenZbNFj5PC0mJcA62tB4RVhHQwW5AazDvokDySZ
fK5zJ7I3bW61qF4pXhTlQx9mR4PAUeINQTewW3qehg+kWNd2ii41YYY7fSZpZLFXJqYj06Vw8HMD
cuVwLxDRdrdiUs5RR74pnOwDwQXs3CdIWpQZmaeyPRXK3i3ZumqQ+VsT2yqjImWF2VDbI+ok8a6j
JwPkyhpFiXK/FRBHgAz/v/J8U3FEpmt1IfUSP6Ks3QZVuAT3OlI8DntG+pPd7xUkDaU476MU7REW
8S1cWJ9fjYjdXiy+AgZjT1ANXtVPxwtSK5V+kb1u/aaz/pZZf3fcEl32Jlrls57KV8nMH71WeQLU
+pjVUc/OF1fuIm4JKNvensc12+s/gi7SlrCd6dejgH2x/WVOE1RzWGR5cizVr0mjR06mw1rlB4Wr
amxgzQbtQ4x7nEWg+GZgj1xLfqga0IMyhwRHBlLUAYVbw0Nj7TRMEjAQVI/oe2U8vwrhfiYtbY6I
ArZbiV8Zb0gYv3dT8qEZykdK7/yiq5kaR6uYbDYmqRqfzNVeMWrVhHIkXFr7qBPdlV2eUuYuYmvc
XDSWDTqpDDlryfxTix1rV87FIS5Z0CDryBjshYgqDPjZc71JeS6DyR6N/lQGEHzE8110TJgJcgFU
CxTvkCryAV/wPpWQa9S4EYltJdyeqCKSSiULKKOCQGSWIy+S90236dtaVJWTt11mW3Jr94X5D9TI
YTCviKBH/4XxrNBZpRWRdwtZG8BC9Wy0+HVM9Ltptje2W3MbsCCnUrokG0WG4Eep1d1y88gh87Ja
X9W0o/nscyI5E8nG+By5OvMtdujqn36IqKQkdgCRV3Oj6HC66JAYbKOog5D1eiupE/E3djQ69MFc
2hZu9wG5tmEgULwJzMdrOH01XplRUjg7mJ2K9WGOfq9AO4Ru3CeSBEknOUTBSmiE6pbd6A48DF0M
rYKyZdOnsUEiL8tE8Dw5ouFOogmi+VTiR6pQknZ++6NtCm8WKvUnAXzzdbkXonyGnHz9DN8KAhui
94Je0UCutOzNs9RBKLp9oq5EqBcCGB7ggfWhwFz/LfyWmJcM8IxPi9/8mz+N6UMg71VsifFygGEs
pM503rzpzpV9pFD7QSxUmXzoDBM6Z/EVQhgKHUdN8S83LX8aibZrg3uDMEfEW26vMx1d1R1Mhovb
mCwNidzZwA2aDfiB8QRZ22e+EcDMxDswcuYMIskUEkbUlajmqLqpPRBQHO0UZ273LyUGwWonoHHd
pf2VEfOUNivcOgrVNvHrKd+N8WzHB2RNIQbS4XoimC98TbkRIiQ0xebj7Ta7aYUKRf8sh+Yg5f0h
vXz18uLlpuLFgFpmXpv/19jkM2QwxYuOzFrxwGYvMRg3HUKkUpxE8fLShOvEe9SgBShoKJ3l30K4
Foelp/Ba5N7jSKDL4Q3Ft1rjfcCb6k7vJoApGD3U/79K4C01jCkNxpRAWrYkkEPe72uJDcvreB4p
+0SBlUUAN5/gdWQBZR4AMwpQeAdjLgTLbwVwOFd7DayyUh9j4ZFNIsNDoeKDCB0eptv/b9KWTuO8
ZvbC09rzBQ4BCdSUcS/LNBMhH+NZSaE5LiJpJ4q61+IP5Lb2y7hYcmGp9NNoaK6VTsdlkesBLhwm
50bpK6FPcBrFVI+ESg0gf+mhe+PfbwQYVvbfL2/C10o20+4nH2K8zn5GZ6m4C8Kl5T2/Waxx31mD
H5td/ZzV9CLTdBqDb4bTCbNSMD6JJvDIYQfKVbm/W4tkMcIg6zjBIUxas5Af6MaVn6HQ7tInKTWm
iclUwcqTM6bX3gdnxvUHzluhm+cvqTLuEqk2yKGE6gtJzDUv9v9pu96QL48pWQojBnTc2hALtgE9
YQlJf88uSpidGuK3DMQHuj9sf7wNMewomu10AtOEZz1qrpqs2iBCxfzSisA8TdSgiukT0OIMKrv+
RoMuyAotxBYGeDgRfZbR7GxjT+aw1f00BrjBagDVOHI6GZhmi3S0WptzbFbn+MFJeSmoGDqgOkpO
EnlFsHAPOZQ3YUkKVH948Sfm5yQz7GesEPRPXtnrngHRR5JRy07o48SFlSfqqOoLRdkwSx+Z/jCj
9N5q9UeoiO9z6SRwGPOVPU3U+C/yTIYXvDLhmFXUF8ecZ3crTczmvV41sL3y0dpFDxb1GUSahEzR
Vs3ghGbMhiXMJ8xL35GSUAOizKFWhJB/V/zmVBfSHdkO1WZzfhlTo0oaCTKKCVciMedj+rRwzrAn
+5cxbu2Z4SrMbcOyPzUax2POKG8f9grAvWJPVNy9om5Jj1hL/c80hlFdIiQEQpBc2nG4AE46b/85
8vgT03v9PrsZqmgYMGciy2SI8wKFI0ABDgdLwwB9BCuL/s+DH+EUAjvtmS/yjFeEFNiEwxodpDAg
LeOkBBD3T+d3MuHKVoN1r2rpnt5KtGFKcxZYJMppeiWD5NCbP1MCe7xPfMAndpRBe19OAHKUfYZT
pa7Xo8KY1vQZdgdn/b5+Cq9z2b5l0kQJ1e+0n8+cXgeAT0HmCh1jlgIhrfCzUE0iadgLGsqxnzQS
H8uW/Gwi8rkiFulT8WHeWU9XeK0MqIH3Bay2Nzj4L69Nnd+Qo0ecYCGCrhAy5wJJOEXJ/av4FYGS
+QzvtTW+f6ZPZltgYySvIJuxWfu36MHcJVr9EpDqTKq8O3Smr1RfRVzf6zi90z/erHK8saVYVBM6
fnEdk/YyHsemPmg9hgpWa8WMgg7K3mj8K+NNhoLc6FXNDt273PakplQngjKczBRRGhjBsu4XZ6A4
2i8yKAuWg9mDf/wpIC7ZPkQUoIzHSeDEYEYcAk6GOH2rUftr/K4jcxKmUGtzLOf+aPDql/44x07z
noC3OGVYOxdeivUWzpA5OcEJU2VnGnvhhrASNFdxQ75NwhFP6IVR1V7/N9JEMu5dP8KELElCu/bn
fjSZWGqHRFs4FBGOwEADOLi81jIAeb5t5fKINFwwaoqjIJhP37rytfH6swnnIEHeSwHvP/SsXKS+
dxtjPlrX+jSt9Ude6x/VL6FLn7zh3NoMFC2mSAOkG/uTCcjIL/3ETPbeqKUdkgo2Ah8TeOk+LOTP
/AntRMZNl5PfHeW/tiy90VrOxL6PGRNCKMJIU5g4SH+N2AQFp56kYjzD4CEwHoh6klyVKNmg4oJK
REG8XmH6tOLH8DtBrKiwME7PMjYgLTZOeBvl4lRfsJj1KXjtAizWyoaC5b7UHGf8/zVgo+LgLJ8a
+RKujF+KagjIOcpAfnISxtp39nGZCNRk3TtNb5K2i+/9QYl+EWGSblgIlOsoERCGv2cc26P4RjsX
3bRs+07vekEIhE4LtkAi1KD71Ih8oEY6CmJ2Fb7MN9FKUba8A6E96SUY8rA5Wu/kYR9bv/gRIxZH
bXXu6M2Aj89yjtEVjA3at2iB5MUwtTbFw6Qbh67OjjDUkTGaGJeiMqa41xU+ILFD65TxgNylvylL
AOL4ZrVwiJwQmOuGol0Sq4FPguj6HrtzhcjBigh4m8WDtTeRmsRuTCh6HQjkwQi56RDxdZlLvyEK
Idn3qP6wKhRlsHpWNQamOpy2pHfp/rFuGav7MnQ6Ngkw5UbowXX9Yyn1aflRN7w3yyoIMsnROiMl
CZQ0PQnn0jBvk8Zwv2PHV0EY5uCLtfrRIUNszrAeaW/Tc6WZp+6Y5/VFUvRzTWpRB0tCNtrTcPSX
ZELyftCJDy11Mqooei2zdWPiQ5VudQR6cIbrhBNfIyulb51P65m5WcmuQxjdhtEAsgpPa9adVMA8
JFEwUsjvoKpmcJ2RIBP6c0E1pAOAj5dgOZBWFALGOi4foobrotlBLyAa6iezowInOjKZXDdtjTk6
Mx2KDWTjvZVfkv1PweoLRgKEAacgN021RUPE87Ce1g0g3RrXD5kTi/+dTZ7LeIyJ3sMY/k4ACeuP
bDWCuE6DDKt5L9ZH1TZPjNkIRBDHu/wlCPl5hhKmTSeRfZiS5W6LerFlRg2QQ5s7v0CZi9OdDbvL
GxsMmEdyhM1aT36k6giaCPAWngwnGywbYs2kDNYYeX1gXRi73WYnB6wDjWdI1TsjEshHJgtEA3XE
4MWoJGYFFiGb1g1MRgyJDRFIZG7k/VgLiQINfpEr4NtMDG4fEtSRbGiOI2MlSv1tGfmfbB9LL3vF
f6PfyvoJU4NcDZd5M3/4w2dyjMOW1WIvsGYGOv5Cq9OLeqRax1H7VoX1mLXoTAOSC0obv4b8lRAt
GiLFGaD5GAfY0oefOtC4j0UmbxUTpZVIWYZpxPeEG4Tx5C0lJZQkn9eOqwOme1LAPOAYtkRuQcIu
K5nMGugLhEami+wkoC1Df5yFY7dbT6wOIR1ilSwVWArmNd/31nwYkhaxw2iH0puOVqcUZm9jWI7s
aYgBAr5ta0+0EZi4dZH9PNuimlVKwlfbr2DdYrpR5WPLDzuqhTu8zgyNGWHUv0NCtaVEgU+TehJU
pZAJ/0uihBrEcsE46umFJRWjxPkPmTMFHNcJzR1/pG34pjh0B1CuUYxsI+/cscIg9ohHhikoO6f9
LK9PNEOvmzSL+DxZ1dCvfSzVgha890X1kseqO+Ht7THTjnBBUpwC0e7ZIvzBYfpMOO60D7mJPnfa
MD6j3WPCVVOcpQGbnmrPK+IGI/NKyDuaUXuliZqDDxF0xQj8DhdKbuFwlGV2LoTeVq03MHAyRNtI
mE4jDx+rPfqvGt9GAiOwccpj8Qsak5+TyteLXCiAC/hRIiDVgCtEzK8rYsbBmM6mKTy4cWct/VBk
6V0e8nfjJqWeDhtXZ396EBblNXHhWhH6bJHRJsqrx1JTQDZrZBfVDK/hb70u7qWACEV69GciJdBC
1QsUFAZSWeopa8O7vgMiQWlJYvR4jVJz/xIucTeZWqcdMcsQMCOStBQsTbn7xv5RD5Dh7/K/rKlv
YftTGebHVnkAQcUI0v9IguB12ryLLOqWSy6TQiOgeQh3L4Ped8TJiSYlBjEaAs9EsbNYA2EwbTp0
5Dw/Mxbh/kTUaDbfwj6/LRFfxDC7DvN0maT13OABtnTW0/FuFpQAy/30OQHwLK3zv+GjXsyrFc2I
eMEtQopn7h7Q3fe5hxHPY4T1Fz4rCX/BXMLfefszQEdQ4G2UTX1NWY3wIy38A9KRcLsLOeo/winC
hOVndxY2vifYOjNCLYfxt6rdllwJo242zYWhZnfz9WPWFA8ig0dqweYyMpi0Qf6eKOLzap6zviHL
dxoyV0Y3R/GnL/EtOogsyjiLbPZHv6JCOS+OsIv77pn/QYN/jWL1QsrfsWQVOAKAg+cF1z9XmqBZ
v/VGI4B0pKBN79hzNfHd/Df8ksOFRcyyLyIQYE10T1fpwUQxQ9DjdASy13SJrwDBdJThzYoCyUmp
nAbBbXXCq2jlJrs08VWKpVPqyoVP6rLCjy1qVwJwJVTJAVbXyr0IPfBENaHVRIZgbsiFo3UndvQP
f29xdBY4OvUVG17/+RIDaKy1IiSQGbNU+I6vxslxiAnTsSIJ+VWMwVDqJE3phvcSrqAS8pBBorbS
Y1B1zF7Rt8ca55T5y3Bni6TneBNF3aImAw1JBGKj70m+Yz9aKz1NrNIjSa13ZkPcp4eBj65kVXQ8
ade40wFxfquWtYestddbB33My2CUIoFaMsIxUpEZiRlZ9hplnqLUZx2MzFpwS7oL+PEm4gZl1Eqq
Lq6QYgnWGQCh/M5OwYO4McoN8VisCkagJjtGRiPXNKNDNykcDAeHBnZsw6IRCdPmPBQa4Pqjj3m5
NGhvL11lxzyGYghSE80w2JeYz22/JHh31++S4kHjldRfQ4VwA0l/vX43RGMn/xkaXXK5DyavxmwP
40zDBuLeVcfYHWkSpmgIyHVfLM/AI9Wjnawn7/IySN0ySgu+LbJacaYCLD03Z9ZhT0hn+7k4E+4W
QEwuJH5kSIqGpBFGHztEw10kk2EXDblOcNnLqpUiGHHEd8XAMsS4hFRBpk+eGk6T3XgSotFT2AzW
c+KtsupEcsWmD/VcQwZe5oPM+f9CSGzFnYKcYmC+ptwVc3JeVD1a8cvp8bEFRl+eVVlzvs9t0X2Y
/uIoo3E32ucMcW8+xTjo50S9ir+anVIWLA1Ll1Guq1cs3zzr00xmWpSGgte0lOPyXjG11558bK4w
WZdkQZ/ZCs4gDrAMz4W8+iumpq5AkmkAxG/PU8jsG4ZyInJFPwXlpj3lS6vedPZOqP7vFkmXnMML
i96U7kyxp6vEIj0Fij+8pqSkDRwAgt3SIinEZVW9N58XxsEz4+CUHCGJYbBqUaT03/EUbYzWs/5q
OTkWEGOx9Xo5T0V3YrFvgUBUt1VfnR9LaDiou2PT3RF0jWtzYk7eRVQ3+FoW/fihGIsflqguVPel
mZZxnCbYlsrYO+1VVCJvtFpP1EWv8zLf+C0T9vdXbUW7Z1ax9ee7zMBmOhQ3eSKtaZdN1MrfQ1pc
hU1TVo+P0m0XatWrwpa6cHNQ+GiqF/b4XWZPo8yMmQag39qIU2EUj2WHT7+lj1u8lHMf/3uLvkwE
1tDixNHQTLB9I7p1uc91aWdp6rILjK7j2Ab5GcJQjXW2h5s2kQ+KlPqJWvcsL8up4cEyCUHGMjLo
LIshKqeLbn/xkdMWvazM4acm1AVcZ9+d1J4BKZwzX1PVCxCBazRzV+THhjakkENqQgYuwXBhStIJ
juz0Zs2iMLTDZEWvxEC7qRwBb9HMp5caEEf2IwR93tK579wEbKGpGe6KJhggEI4FjV8YAJm37oiv
EZgAx4djfrXUY2sLqh6E3+H3AEBVZDRlG9S2BCt70UXbQG9ZDnWu80dR8WtN97+jy6yPb0qovpl6
oJjHbmb/j1NjJoIJ20UNT3tkj9yzRxbT8Qi6pwaca7ZkSa1uu5rnUGKbC/JhETpwTpo/H2VHTJCP
CDAYctJm0Jc1+QXZKCNLFNHLmDhA4EFYxGjzcr5ntvLZqn+77fiWeo4UvtgWZH4mA+EGwcLpAMSL
0/KNXOqmb67WCMo2PkOOzWJ26W8Z+DVIkmVBnMoPqmXdb34ZFZMPiqlQX9D+dmTGAz2sGQKuisuc
wyYsiJzkuPEH8i2K2jhMSnIIIVb0KbqlNOZt9kdhPE5elJiB3uinUZiog4vLgnmDQCC0eyqP47ei
hUfhA1pxNiIIsWRvPjbFbGcTKmtpt5oMbDLxZP3YUo20mMKuPvan/qQm2i2af80N03UTLXuHmohd
bGIZp8RmUdRJj/jeztEDAdCrnnCF2IUyvNchaWIlrUcosYCaXuFI2RU4AKrTvRhyMWComgMNZ1EW
42cbbyky6Dz+By5Pw29Ro4QWP2JkXyFRJsVTR84yFNKr8dXEfMk/Si8dsnNUrW4N7VHApDaUxxoa
uAxMd5COdcO3Sf0mEUDqCDeE1XAUw10Stk6k0N5pSOTKyZZhuCGuohCR2Le0BEzJutvAmRBQSPU1
z2vTHvo3EWFxTmZertkH7MsiX5jX6irL6nHM4dx2iy8tDSfJuYFwmwh10OR9UAIV1PJDPh0TgWi+
0wQL+lgO9sTEZS+SfqELzOvO0YCc6Sv2R20Ilg6D9NEcqkM6HSNDchpU3zoqHYI54bUUo5tEqhty
9bpCOJwl/FVUyFLTvbFpq8LM6aXU1h/xWc/OM3qR1dEYDe+nkxZPB+b5w9T6GjN1Nvg4i/8JMO/S
ft/wV77+eQ5n5DF3toeP3DVj/Fqm8Emo7Bcl2We//HSlRqQ0QvpS/Gjq7r2czWcbJJ3l1GiPDLRH
IWl8dbrPDd0u8DlbQmlPRI7OdwIKWHBAe5otkmcb3fv4yEjJHlqCv2gaT7MvdacWLQZ4gZYwgr47
WQ/h0priCUz/iStF1suzCcuwBO7fB5az1PplTqjf0ZKM5nDVrGCov/HjH0YNTz1J6taGSabPJ1Io
WfciBGlvF4l8LLTYc6OfMzZCo5oHenkVTPFmhd3dZB/whbYEdEFy5FyBKpSdJiwJPZcBUC7uDnQh
DTZeU/vJRxO+F84hZGktNv0KgXx9jx8mv1J8xixHnzTVLOj5aisUHatSeYw+yCVc6w7cve5q0+Ti
SyTWqVZ1TF8ljaLilinjV/Fdk4B/6pE3sdhA0ihNTlpr+IzRM3PV1KTgpWTvFeiXN14vKW2BLjuN
XtLjEGamspqobsUVLfvARZ45TSsQI0DUAq5btpMpbnNtS1o+WC2rvN2pm9Nz3XRn5Haiq2oyKjv2
mC1JjsbnMgnEjxIXBKs0T7Fd9fhzdoZvZgLz3O74ooW6VisrdYpMgPvY+GMbHuV0VywbofHUqNYZ
gf15reBQHBgpWOQLGTIwIUxb8uu8fomvEUuplKVUj8gRLfFw/Hgp1jSxGDpZB0RvezT41wqfEgTV
tZ3tLh79KvUEZLwDT6B+3MC6MKT2XqeTNv5He0SZeW+D2Hyi/J9adXcs9qjDsvjvMGEhrgdPmN61
mOlqxNO1GFh8ZCYZvd+BUiXuof/df5QkytV0URo7ZDOR7RpVoHKo19/GBQh0Zo23hXp3mbbULLvb
p3C+cjTnJuNC0dZEvp3diNOn3vVuABycrAKnKwFMFrwN+rcpjwedkNSZHHgJHWxqjbZ2xX+7RIDK
9incm0Gu/5OMiWwB1oGrJMK+lX3n7FiKdS+FfZAw9NOqTz1WP7CXvxcWMieLHBF+8hGyLDakSSKu
Omz2OjC9lXdcVr0OpOXc0QPijq13+d42MsxoUe2nb4gMCMnyC0ved0D4Mg1bED6B9lsZMDfiaFpg
coHUQ4YpUNqEh1EUD7ZAZAIYjjEmhE3hbkRbtXJzz5vv0c7a9Fnl3TNcsHWEUFoNW05ZZTiEdbBR
ARc4KndWJ+hUBJ+bxU+GxBf88tEI075jG6rmQyDal0hOn0VSPfSZdt1SK5RRQ81biP2s6s07iT9o
qqyN34wE0arsNik+yrh51+A8mOvNEOUrOqeq5/eQlV2D+XWIF79Uvy3sLDjndl1CBo6Jjjt2YulN
ZdaTKlcYaB4uQa27JTq8RkO1M94E4j6ljgJgtMu4CyoD12F1M3nw9ANQzw9P8TQcWq6wnJeIQGhy
H4T+ql5nCFrDr3Fc7qVrBBY6x6r6HRoajqf/rZ2UFC671BG9th66lFUrN7gC6WsZCONZQvxZO2JR
Dyn56OPa+HJKpEFdBUlEWAD3jUjZGA3XIWK2xQiIFKSKoGyNvmu1HnQ+NoYiuxzw/sW7FSNMVsAz
QE94BhPVJl7UpvD6kWJH7kJuMrQrcQrdHmVHKWE1E8vDlpY7M4Uca/NQvGMpPqx6Rgb4guNA2rdI
bDTjIOm9w7CSnBTk6m8zrjA/+mjRmELC74nGlb/BY4jPVnkwHHHSWHQMMtOIsNFptxn5MmFV78Ea
cUCtwGIlhCQsb+YGfQpWAMRqe8gF+7Ju/c9Nn9UeK0ztiYRrBt4DTbuC2jd3s6J8ZbEVce1J/CcN
rIxODCrx2Oo/BjiWFCcmWUJUwnF+N+P4XiR8FeG3WF5YcVxTiQ1UYhJbcNFga4h8zfxsyarOmodK
/NMk8XjshH50reyX2rfeGFOTfA6p4MdqeRLfFqIqFgNyI68oOQzWySSpqAH3Qg9YxdNJMkEpE/wr
S2/gnNgSvfEeLtESTAtyJ5EITXV0R364ilmG/p1VJDcDGFF9E/o3RRMquZ3Sm5cswhUa/RsXLFKJ
eDRx4XAEFCEO9LC9G0CAdeEm9/V+RQcDJSvDKqQRT1sBxTFpbG/lb0XzV0acIuaSKkQOoMA2iBnm
bKC8Hs7GPrH+WeRJfBkttsh7AgbN12+9kBysXvWW5rucMRdqNY4e2Evq7q9J2t+xZalklm/g05NC
c8cDwlYT0wO4YFZ54WQnaCMmXuqmjSgKr9F3M0s9UR6DSRGQHBIrotJe4F+m8W8RD3a770jOz4tg
Bh1qS6tqAiNQ7Fn8g+nNzQnfagjfCovkOoI5pT5DWuwXWFY16TfVm4MvK1uih6lVj1R2QkIIYpq3
TADHxbcwXMSdiC+etzksIx7ewkkT8V4Y2q2voxsSfj37rHrdnfiTrEN6tjgyiNEOlaXSmFd9rS/R
bznEPsQaRm7c9TqAqgLAOv9k/VZr4lGcgwyv7Ziu7AEs2pgs6EwdUwFmHFzNMW4b/B9Fd+lMVjLS
Hyv5nc15kFvqyax+JOI5atIoBxLDMVeMuuWLBF8YeRgYHLyL+azxp6KwGNB4zowADNxbtzT/vW5a
A6JvrBMCHdeC+69IozclzHBNAi3GQ6mLm6zHRjKZg3YfQvXQNyX+PY0KFaLNzG/dU/0v5afYdp+5
ecpaomgLRM/lQ4Tc3FVRkMlvJlur7XcdKxxYJiPtDGDY+htJkJrLEPV8HCu0yMIPPm7y3rHkA6CQ
i88uQ/rAIDcx7TL9M9E1wsvlXxxuUmLeojXchW3PSjv0S15ibnhQovHY+0ICYzbh4GIiVmdePymv
8Xc8d2+wWN/AtLxtKq3bouSAl/ERO2Av7QYMIvukRjwKRUEjHO2B3w3k271KfwkPzuAJ9N9hhNAC
Cz7wVrvmlfTNDWH/2CneIXO1jj0Z6ahGvl46HBC1DPIUie70D5nBLvxdrZzgSuZnQyBIHqaGscFL
vhcmNIeyU8Ap0J7ikjominAdfUbCoJN1qIAtUNfBfhChqAMafjPghJgc3yQc0zg2ceh3lu7XIsWQ
YMehEOjxrxSmCcEYsPysyvQNLUcZvn1vKEyavZYKF2r6a8fXsEdMEZkDw19Ya1ee+PgiQu0lleJS
9783cNSqYYiT3yPoS6eaIEuirAdY7SFZ6ZGnsyo3crDdPsJVHlditYWIg/gdz1X2Wmzu5EXx2Uyw
S1zTDwBmOx2Z2bjiiR6ucKd0hkIIKfAxiD+kYvXoF5Wtm3mW/F9X2k+4NKz0iQTnmtHIhiF52c+Y
KIcqAC0Oyl0cM2V/TvNHDkcnavjcJCCFfGcnriBN/xxsBa1I1FJ3Ao9KQTOHZIIxJ+jYeW8aLlHi
iWdFgc8jvPY9ukBCTiz5kIhEGTIvtzi/0DwWf4o4v8baVz7/0ttzLZ7N+mluigyZm7YQjg3Jli0Q
uul/mDuP5cixNEu/SlmuC9UX+t62rl64lnR3anIDY0QwoLXG08+HyuyujKic7JlZzYKWFkntBC5+
cc53VsFd7hSwfb5RkSxNiFgKOcRf42TUlSEK1sGK3Hp1UPaus77YFejF4S6ekqPAsIIi4IBYu+TB
SMQHG9Zn5cWg/0kkPSVxfAy9F7d6xZ+0xISzGVqWsyFagk1HHlVYxVtBfrJOak/9CtsMGWK7mW45
Y2k1DGSGfCcumjindWR35LrxkqTRI4KnrUkDtm03dajukjy4urP2C1m4YHgMEVrdaXBRuXlmrgkd
E735G7UoU6XwZLbpMcTs3bD77JcqH07mnbPS0O1PRDCQVL3axyR6NUN1CdcJz1YtufWwYsIUk2RG
Os0Ar3PtuvapJVQvCwljwhpLInzp4KhACqx56jiOOUCx9i4Cax+xnzMWEbAsC3WItkZeFN8hy2sC
7250vHPAl+qIjRNM50O92aHXtIgTTbaKYKvM/sJw0sexHgaE0L4PdYwHGEIcyGOJ0xR+zLpd6Wlz
Sp5PhuGQHMVu124giSGDcMmuyvgrrXpAk4DBtzopWiCNkAVJ4/mvZlMKJy411FTTwmFhv0StkZmf
5In+8pd/+8//+Dr8u/+ZX1lj+nn2l4whYh5mTf33Xwwhf/lL8ev/33/7+y+OYytDmq5wlSNN2zFt
l/d//bgPM58P1/86ArgiamRQVDZIIkgSQo4nbvHCfqw2TlmcEcNmFHMiw60XqRvPMa4pD/6yj85r
Mqsdhs663FWDvesttatbYlY3Bcs9a8qRA2fbCuRJE59SxC2zRHEiWkONOF1Thl5i19jfXeY+1hju
YmTMjtNs26HCAocjBUxuiW2K0NIYEbHFHx2ZrRgPA/04tAXyI248ze/sY2vUp8gLzx0BNtZ01Jv0
DrjYJ1G4m/qshMUQr17k1ZPlBjzgEFJk6GSo7oU/7twvVWAe05up+rPNRRUZ05GrqiLPGIH9opzN
UeWT5x+KpD0hc8OrgmQQYrqSYPIMyGn1Ho4Zx/ELD7xVSNkzpyBzLVPNmMisbbjHMZpnwyOUDDcn
AtdFdkzxkZCYTJKPgyR1atYl4cs+hCC/XQpEFAMS274uke9OG0ZQEUdY2AWrPjX2dbusxLjRanOj
03T6HUzOC1C7Zg7nQ1/gIinr2VRgO+x2pjsHjzLA/XTZXiRpsivuunWHvFW2yygfnzLHfUzuZU8j
ERJQhtpJlUc9c0+V4IVViK3yEZkka0oYMQ+V0227Ij9PvO5ZNVyCsr/CWL1hICepMtqVUXdP9rzp
7jpY/3pfY/hw7LPGo00205M51s8gim6VcRyPvttjtuIN/fyg1duqhY3CanHOzWQYgJZ4FTzZb5LI
t0pDgI1F1rC3moPt0tpmSXhSp8bkD7G0bbkzzs2bgW98le/mVqQic/rP7xTdFT/dKa5uuIA6XUp8
1zaVVD/dKXY7eWJIh73s3tFF50g3eqQbILoaMkQiiLKFta4teEUkb42Is9pdpk07ZuM7izsjCuZM
5BTQQLTvYjrz1l6gfnvlzWrZfOcanlq66sLaabHY6Wi5cu4KoTtbbTE55b4VQCXGp6aCIZ8gd67B
hOLNGIDFwWjdECSrEjqkc9dPm9K0DmzxjsJLTp5jIGuLz1ojzq69TQtGqFSrKKiv3MdLIJ4Meftr
oR1tmvOJRNxuB36QCUY1tk9DjvMRaJ7+JIaEjKoOtaG4G68FP6kC/9uuDaBVghwDJKygrK3uGHfF
2qDxKlcJ2xvzKHyb+Rv5FJRXsJkGQm8sqCb9dO0F0Q88sH0f46rubXL6ROnE2zcilXXzUFOsVA1k
Ayybwzpi22Sx4AdhJfroUcrmIUjbey0HOizVxdRNaAHpsrA9Ip2hxeWLZcmlSLBYkawt7JIYqp0s
AWNck51nrq2jNAYwadzo7FYcG5qkrzaYTbetk27nInEYD2lAWL3st6bhbsKHOeq1T26CtNeYKzfl
yjWMCq0yx12Cy8CWPPmB20drkFXCbW5DFLPFKo8TzoCoTvbi3prVZEDGmMdBMPSyFafZygKh9+eX
qyGMf7lcKRdMS9lSuZaOP+Ony9VqBjH0zrDPgvEkn+CFoPEvVs9z+tcwx5mTy9KX/prWuHl9TuFn
zZfwJnm1hUEk37myuwvov0OffGdC5gJ47pFsvivfvOGXZegC/G0xzrTokcKz3CPn3afpqkvkXiXh
gcTYg2JXb7LILGV9AMh5cNzioGHIY1+4QMpKVmcKEMGMzlVtn6KWPDlFvDuVSdIDwz26c/pHyvyq
mvM63DsZOedg2JR1dw5NRr0Q7uNKXEkBhRV+GEvnKfDkM8ZYVkC2c0k6NipBtE7i8erH/XV4aSjs
J6ZyNSMM77roA5MqgK0igPzGRVSlM5gl68GJSMLAtWffFyIAsKPLYtWj+uMAuo8nf4lbaj+Iej9G
zg4iRUfkjS8hLurari3wwXoMSH3qgqIl0XmJQoKWt12HKOF9zOotIVxEC0JGmLKjjusgiIE1Dpsh
+8xZ5GmEDbZ3XMx3WsyQ+tm+IYtDIsdVRUWFUm6cyWQGInt1G43s3tcruPmPoZ3de417a9KGvAT7
GsTRBb3vSnOPCB+IVkfEyhSwYt1dXiUIa8aw2zgst6GpNvbYb3QkczHJMdzuCGKL4ots9BXehr0s
nIM/9cfYrzhv1SkEhmKl0QaUv+O9SXYSDU0vDJf7xKvvUz29J0HklmrNbex7lOD8kfRl31pbvem2
324uQ83SvX3DAOY2sKJo7RXgfZRvG1tZa0GGniROaoYmMw7785tCx6v+B3eFUor3GEJIW+o/3hWu
oak4KAVxM7Z+GCTIREZUsSD1tV0XzNTK13FGGIxbtdv5ZCfY+Tv7pZWOoURjFK9PnLenKeXC7CwW
DueIyN+dKodzLkLo3Do8DEcnLwY1Sw2r1E0Mts8Qy+FA5RBOONumjfsYZ97lm71KyHsckaT5X549
1JYtzsuAHI0ofetLkKGi3lTU3Ro1dyKnbceCJAX9XFORLMShC+3nAtm+xS3OHOpV1qTb1ePJYnSd
bWiSUQqvkbt00VsWBm/ts0KwGnGz2db3Mi4fBQrl1PU2lgXJvNKvDeZvz6zPMM9wQ/tgsBvo04MJ
QhURW+Lvezpah4520qYD7PEMixgqZ/oE4W9DxP3FEotiTwS5AbRt2sVEpDGdqFv7oSnt+2jr3btG
tFp5hLGU1d4fvsmou3SIjbqA2clUQSdoj0n/iO9Dw2sSqXMdQJPL65MEqAge1F5B9zPuTWanOnFj
4o5ryA9JQqQDlLchiK/TBPCLaBo7rE+4A79auTxaJIoFrF3IUf6qX1tUkkFqHUCrqW+ytfZJYwEA
ro4RCqaecQvF7CGuQaS5JPpmB5R4BvCoZ3WadXmR9rX2KwwW3qouTOASgAblTmxJdBPDvuuZf4Ki
lmTeBszHRva7JfRhxfizXQGhY3txdloWeV5+Z0GBxHBhHGLkx8Cekfx7eAGJ16KRDFjtmMBMBqRT
88wCjYemEckoFImQxqYl8M/S4k3jOess6dcuY022euFWpf3asUu8iemu0IDRS043UAmp4x4GpFmY
IUy2l3Z2yRznEjXEmZCfVUXjNQtHpPnl1bsa3dq7cgQechDYIzOdtqxP7l3ZP4I/ekzZhfqLfX3f
GQvTyV8RZeIiNaPgIXathV9bu7zUr5XML8xmUNVFYFkZr5rr6HVo2X5lFrIL8u4JwROfrmOu2rZh
JUdrhByz7cSqfx+LAngVjLKhXddLIzA3QU9/WsOBysatoVHCZLD9Om6YYNdQyk/MEBc5K90QDUCS
nls/XFfEJSBHMYl8yPDlJupMCOqZyOWOfUW6J9hw1xy1tXQJjJhiAtDXRsOUIK32WbEmMhsajH9u
oFpWCFsLd1ZH7Vu+X4yrP9w33bhtsnLXLQGLptYxKFFG1m+Nh0OQJFmbVVTQ7tjvpwAq7XFvRYq3
FDPPony3CrEnqePQN+xacHqVisRgVit+O8Nw/P3ko42V6NLhMJqTvp/AI0wo8GtSTP21nZxtkAey
AyE2GhBxSOK4xk/RlDz1Rfy4mOIbiePh2SBHvYjFuW+NkzsZR9TIwoApgreRBnuUCrJtcGja8Ojp
8SlsonOjqbP2Lh+Tl00H16VeS/U9ozoojsmXsEKBMrsGIZNQ9hmUfSHbOBBfrLHtY/VQhUx1s9e6
AdPfAzgqr5rZLNra2Q1hesMJfCutB5cM1ow3KwJaKtcQk0kc6ciDYk9ehqjI7qaXvreOXQx4mdrL
aI9tBrcEH8oLR+9aT86eBg2OEpXJ8D6j9XIZEEcrU3FvoqiKyZ1vAjYekGIinixTi8ZW5yG4qY7I
XOAHTMANtpVRHHGwoSPp/E1iAb8JOCo5+upNJmOGlsBeGqaLLdYv2lVR4ZEs8bak5ANBFp6KDoMs
0gIj3BCBAFsl+8ZufN2maGKcfB0e3+G2saYDajmjTYet1WhbgAHHdG0LJqIdFnfUuzxFt/25BFy9
yftxZcDfRhhQeWpLmsguM3l6tshrWXoMbGeYyIfW1fORRaFiYBOwlVF91et8pzFO6cLuUsLeygEa
aMtaVdfYU3eTsHZGSyaHcSQVcTs29jnXxhN5c6Z2F5TGojyrL62M7xvXuktpg99lfE1cql+XySL2
PxL6jmEXnvI2PPVNeOoadWzm4X5GjA2+7aNDfDPLsSVmNJ8cEGRmpcToUFt726KiAj3K3itR4S6A
14QoeMvFZ1xjQEsk97I1Rx9fgfbrFZH1PRFPe/POL92DynTiMxcWGUFcNKu0BB8VEbJG4J9L+0cF
RLAHFi+Grk56FxOOaj2Q5G2vr4sQlzx/fp28RBNI19xI47JcGLBh6i7aBOmnOWdOV+x2c29b1myp
38kidaAkE9vgvX71QpzV6uiSLQL0ikXLduZpuUmwiCd9GcHg9dUFvbLnQJihCv6uwx6bE1DlcEmi
4jq+osAdssdhibwPcyA2faU/Ol5z9lGWqUXIE9ynLsBgsRmGCOJBttVGFhXNsC19sU0+wrrmeGEQ
cnT04WwYA/q09pxA4PCAhN7PhK4IQhdTcuR/9rHp06NDW2xoe7uEHFodS84k00jJ/0SSbDurujIP
ds5gzvSW3XE/srALcu9msHME9CPtA/ilkml+9iI/DA10CumjUGlYQYXOG3YOI+SK4EagGkhHtoQl
i2kqAt3W95KKoB70Q73N3320Kz0KaAusKb2cua2fQvAFKB9HUDWQ7GtxnpR5NqXJQ1mch13OSinR
OwIw8r1AQxY+xTdqiaC577w3iwtvepGhQHw4Xmt61LaIr9q9jvCcsaJKgaE6dw5hJpoxPz8/c/Yf
QQqmbvgKu/U+dYlaIJfyk2y1joe2zR5oWAr/G0v7gPLMeBmm9tnZe/tEdPshjMmxdXb+XP1ne4/4
eSD+pugRogdbB+MEMOfONuE7ZetCb6EAgq0014LKQoUMVdO1Jkg05GYZzQuptW7cPhq29aTZxjMC
xFgbHpyvTHG3ITaHiYHAyMa3v/UwoIeHjNi+sT9FpUfU+9LtU+IpWqiz/Tyt+Y6TjTluve3W7A9m
3P+4npUhXiaZE6v9ZLO5dBZlxUoBZHGPpLSZr8f0YFTMX/oJDwSCi9Td9UG9w+ADOYaUEURts6PC
Xd995DqctbX/1krz6A/xMX5r6+CoB9ksIiWQaa3xC437AwN2F/iNjceGQ8cW9TGLs4OUrONYTWo8
xpHptgJHBP4l5zgdhO1dZaHdMEQpjR5MCx+wMS2rFFIChs4us8gWtSgWjV10r1H6ZEWzG2S2A6GM
76I3SWfCRbxgRj8E/nPsgl5eGaI95MY1RHhVhcMp87QDkkVVF3sbfgWQjZ0jXoSmLWmTPCSZ1rxJ
VBB9LPo2/VBhORme7LI4pQwNyaYlRIWGr9514chAEn4hi9rKAfTg7XLePPFFQzjUc44FRyNWOB8s
NkPdYaxZwRAxaYZAvYq9RsIfMiTLsNAUxzvlDtsYSQ/w3Yag254hAmC6AGQB+T9ofog9ynwGDOIQ
oVaLnkQHOiLFF8QQQhovrtu+QrL9HqVgRBz5aFny0XGmx3ZXo/UiUO4YHaoKUQE8kVL2ZzP4DJX5
5PvBM4oaa0ZJJ7sYiVcWoimI3G0v6UnTltUXqF5EnFuhP82p5TuAP31k3EwWucGTu6917Z5U31vv
LqJSId5p2OqTckT5EFI+mIwTsUph4aU1EQjy4cLEWCSKjLAXPBqEvHhEWAJW2eicdCNdUEyEuyPo
dBnveDechmAlyKRbZPhHFtIVy037nSh5Hq7TMqhhdNoP3jBtW56Ekj8NjMaYmLYoJKRwxIjJ5gXP
A6vG1chBmeKD7+HXFojr8T+V8RM5GlBIs62c4J+Aq64WpJtoq+KDQ8Pz+kvTWXf+2ajqXfZC725o
8463Z9oTbPV7tGXQjMARguBjk7gSLbd35fDfhUa+nd3jLns2LqkOfY1pOQ19Nq5FOTAIcrf0lGYb
bjJ2VobtXGX2FjvNMfignlJ079bWYtgTA54d+y3ZIRu0LFsTcUFosqKzkJGeU2Zl9QiPiWzrNJmf
GLBIOClMlBfViKCOWzdd8SfPjYcCSmoCdD6hQRmh214dgNOkzEwtVE5FOg+xpDwqrObNJ0D1iwdu
Hvvc2gE3L6xgzfO197KDcPvjlZJB2vtKaQuR20RpZjeNJJsWScN87rloDRyLUKljXeDkeoi+BNSC
Pq/UV5TwU0MeQLsW4TaiRRJIMbQPCF+nSN4ZfHguL71hXAujuQdiGbv+hV3IO/zJ+cCMUlzUkqnp
fXpS72E2wkM+MYUovr8knoJ/6xDMikMxnQhCp4Lx/Q5+RgVOF/aA8807QYNSiCr84WCX5QEJ0z41
hh1cau/kQHJJLUq4o5cxuhguWW/uiZlDs7m5vkzkH1b0YKywOtKMJT8FNd9mzpHR/F0YFDszhWCg
k0vAUbVxWFImXvFIcnvkvvZU45h+GcibAbnZ+iFErJLk6V68hoM4CCQhpGA+J+xcGWH2KxuOfwD0
SofJbN65lnmHneQO5tyym8BhPgZuf2LreTLlyF7l4iV4Rj+k32wCn7vItdcVjMpS3ieYklzCC3Ra
8xjfZ/vgV9BCrRhFvYuAlixl1AZTuchujCDjVak9hingzooRge7tc5vw6VsMeoe61MP74Uhv7X4y
+F8DuGjHq9dP962XPsrAevLpS3J2GGHgvUBrfK3E9MoOPRzLwxCFrHitR72KH500J1YKVVa89Wtn
kcGd9ZOJ6BJWGYASi3dJ8U2OJXz24Jhr9qFhtW5KLk1ipDSJnmfASMfQoYNoJJbGXTCJCxG0Glzb
HKye3iyfbQOXrxiOKn9vAn/lIMljiNnCFqCzF+TmVhgcW/PORv54mVrunmSFTWUM7zJLogZqVkkV
nzOjO9lzfNTEhUqAHG7RRdp/u5G3UEXGqnzhUHRGBedni1trHbOo5EmV61TBPDC76i7v3RMzRzaY
6FnWfjWDQzaiM/dEvtWHDEStjS2FsXyuP6K0CjDu1mtQlWuwF9SjvCgPwkIxRSduYXwKbLQ0aCwm
9tIFYyStvdoyvAUAGRkT+azPJvxxATJwi8Qkk0EnQfUFdaFGXxJZSwNR8NDvblDNUGjfWPVd610B
38glReOIqoQGBJgIXZjxYcLu1nFJBrgkCZvc1Ttyq4paXqTOMJ+ztUi2E/GnOcKcGvfojAHOGeeQ
pgBVRSLkdpiCddDD9QeZPSPEXQwAMoaL0zx58HThyu3sRfGEn++dzMmTDPXTbFvRybQY4vO4M4vm
UWIH9Kb0sUE6VgXa0Vt7loG8JD9KStBC5oeBVJC+2zsd+yNZLrHoa0DD4mnbvPE3EEN0AZSPxZIo
C7WN3UU/rMdeEOHqIwB+b8dlM7IxIConbj9cYP875O9nGe6aqMbWPa2QOq5C9mfWuCMHMTHIhlLD
fQAguE3ubT95ICduJfxupZNfRrBODa7Bd5D1dM5WIgpQapGGw7WOhisMXCxEbl0vtY7MjoWwQJYC
MheC3By5gnAoiTOweNWq+VVTCAdt9BhzhumwUeTohc9cJoQ94365Ipk5eEDay95HE+tcKS6xLEaI
XQCy20iCGwwDbfxifp0DMQPv4tcbq3bvUru4J/flnnXCfRSLpc7V0WXdLczIQnbdy0Z8jzR2r75/
QoCW1Pmh1jv4xItYvra4qZUdnbvoIwiv9kp/A/FwjnykQ059ZAQTsn5/aSVJOfZHgLDMGz4bq+MB
PZsiJGWmvxsdqLtkr2eYqjVvXOJBwaaAHMhh8KHlkNqH776AbxtFh4eRvNzqaGKj7pWBYMfhOAAm
PLWMIY1jRLPfBGqXhkjQYbueEuT20quPwrUPnuMyR7cW41jvHVffgRLY5rt8Z5nvO0ZgLFM0QWrT
OjULhLAGmrS3UovPneFfEsO5lvarmZL25re7gCELZ8ie/OF9z5BlaC9hEm0KGIXL+JJW7TYcvxE+
8GSNuEMpT3q/ZDcM6t9jRFrh9oc8Hj63bnGrj9Ha7dq1yYOsdOsHpr4g3Sh89xrWOnDGOPxApzPv
cIxur7NkICQDYDAKFq0cVy5LI4+lkfK9jVppiO5y+HNTcqqT/tjl1sFbqmvRIZgO3jh9yPFGpROp
g8eGtrlV6INzrb2kXXpE5JrBuYQ7DwVxoSUc4cZKdA1Kl2dQEv/DDF3Ni6PfKwZc3WQfpSvXNJSQ
wvxJMeAUsaxoyvt97awyg7PChdXFxLyCdQcES4UClUVwnnPMNcEhqOuXNl0nnb1CZnFSLLUz9MqJ
5mwqV9sQS7x0vBefDsds1aZgDzRso0egaGwWD6IAbYNyPKMPJiYQo0J3JuuatEH/PGWooqkj5rFp
e9/YbCDZayDfQvEpdq6Aa+EaDG8wvCyzivtUL6HFg+kt9VPfwidZNJesAI26HhHAF7WzHjM86nAV
J1KjsV514cCY1diEgJRH1oIZa0GTVFy7BKIeNNuKBXaF1rvRjr0vV43JxnDH7mGLE4Z08GjdUX8X
gPMIHSAKgy3LgWXQ4fOzJeJBWzt70ylu+FquEexGGfGI9Oqz0brHfkLSM8HEdBlbIk4i/nEYN1ji
PbbIpKN53baV/q512S5THcUZ9ndeTrc+IZ896AcjHXYdZQu9Ibi0aL+OsWkmXbv0knwzFyl9ar6y
m8OyidEiegv78RWdw8IoxrtxhTOBJ/sEcyzZ5W50H9fTVfUz/ZjXfUYYcwAmLDw2Q2yuWfVx2bNN
xJs1Iv4LJXCohibDezTwhY+5uy1SWMBoA0IOi77LdwpObMMbcLLZhdZzmNPDBcWpMdxjqjwyWuaj
AkFX2xwCx94H3Y2UM2TTG4HAx/+CiIQUbPbnZzTmPhNKrUr28+jfPQ212P7jev+3HyQy9T8kM1/z
YqxCHyvwj//8z0vxmT001ednc/4o/mP+1P/+0J8+8kz8Q17n35ufP+qHT+Lr//b9Vx/Nxw//IGkz
bMZb+1mN9591mzT/JeaZP/L/9J1/+fzHV4Gh+/n3X77mbdbMX80P8+yX3941a3+oG393689f/7d3
3n2kfB4Qu88q/PiXz/j8qBs+2fqb45IdoxzhkPxk6Sza+s/5PQbvcBTwLO423dJ1nfMjy6sm4JPM
v/Ekd0wQfMJxTTlv5+oc1sTff7H+ZqCRtxX+PZ2vywnzy3/95r/JmH79o/yxrGk+gv55RPFTIWey
lG47+Ewdxb9/3PJ5HAa9ZFbdCYJzQh5adogrSgys+8KSpzbPh9+9NL/9AL/XUTl/+A2lZUEethzL
4ZX9vYqqNLrWKwn+cqETgaZgtYwXNZcAXKf/YbFvqn/55aTQXZLIpJT8lo746Zez4wAPLnl8QOCG
eMCJrWySX+rA1fe85mF9YXsUfnqiyfITojONE64PCP0irQEzn6YE5XoHD4SYjdKRb7rh4FKy0ELY
Oy9tfYSqfmfjz15I33fgb2U0ejMhH3Qt5jInrd7c0YrspZYalXO2Jy3Tlxm8oGiRJap1FkyN8tfQ
7kroFsbUUsYLPjrzAe2lPTuUDWJR3M7Ev3lqRWAiT2JXjUjuAj31vEXZlYM7QAronfg5cJsRLUhY
yTfhGHYIL6r1ABmald4QL5JAp3WdF+HLaMtghce8aYYB+dgVHZdbQwwNgKCoAY1NZPVDes6p/lj3
uNKp8AH3eZQ8mFPkNKupmHpjbXoyQq095iXeDU+DkZ94mQkt2iz5GlBvGCkaLOyrGODikNkNv5Yn
UTuOoxb0zEVzYZ5wHY7eW+QjYF8ag4U1XeWuET/brQjCl2Bi1r2PGwvDm8p7w3/WbK3Xz1FlEDyl
JVYo77QkbB4J32u+2thOIkaWnYFv3fAyipUhrQl/NYgwiaMeQJaWh8Vj5sR1C7BbsFEpdHTI1hhr
y6Iu0/pQ9UPh3FuJZO82VH72xUMYB1F3yNlK+8Sl1CvTiG2cqjjJSG3CcEoqTaDH7lISSBCxBOg8
iunaR9rvtxN+53isQ77/SOjpqqr7Jl83UZDZyBYanDxT5zGNBjU7aS8lYsiE2qbUW2NZ+S5VUKLM
QDt7Ue4776VtFvayQ44+rH2RZbdBGip49cyeQJlR9+WrIWro8V2huzBgutwoj30zJu7VNwr0PDW1
CFa8MRbDR9IH0KGK9NenedToVx9pIyiMOG4i1jumTwyA0/Zx+zVXPimqDdgyeABRCnl90SqHfQTB
qjPvsTSydNVaQ1UuBLmZatG6VvtN4ervwNaW4bRQxBQUD1i88UWYhbRywAyWeuBnAnVOdC4pT16l
RMTTH9oQA2bifRcya+B2wAlR/aEZiPSkVZa4fRx2PScjtbv00jYiMO7yvKkR6Ad1N/hL0y8njA2J
i5CwnEwlvrddUEaLtqr8+1ZGinxTixOB6NpgMODjJ0bWuGAO9E6/Cv4zHUzNg0SiuRX5IX1v52er
c2WwJFF1YqGnqjScP9wHhZOlDExJjiBSbFDS1xeDaUQEXMomei6469qb40PbrRdhi/8Dvh7J2VvW
aBIlsGW1FXtHty3CbZcMVTw+miX5bTgJzS7tPiZDsTN3q3lt72vWh696nv9FIcimH+eQA8tIy29t
kTdMJVQI1K+v0rRe+LlDyFQYNM3RVj6BS7UXY2KRdDwPWRbbbzDqVA+/z7LeGlF5DKZNHPyLFn8p
FveAVXdJwfGdoTjDmWiyR3KcpMAVh6YlT5apM0DddIJCGxEUwWDUzcLiOpUe0ZeS9k8PKrskvdnQ
PzBGNXOGVNfQSSIQ9s+ydC06RbtNULQUI2WuqjURrxJ26PGn5ZolDDVf9kR/qiJEj8MTZKhuXZGV
5kftaTJmOu1GYZQD+apn/mcSp3b77ieObraryDU1d6Drilsd5anTjg2O6rYfxdJJptB6b8Iohvfg
KC1BK9wIfgK8kVNXMYiHe0fQtswqL01wEA599RpMdYcr3rJqVhd9pljYt7l0Z4xm0llMAMpEobqt
bAYyn0Pe6MGlszJg14dpKkaXJ0rjjd9No4BcmdpxMWFQqZ0KQpKOoYpIJK7ufaC46pAYcjYOBM2I
TCRU0DwQawJZyJ31F6Ot+VoNW7y1zIHcGt+0vrUDp8fBj7sxvrpaK+Wyah2WYlldNuLg8dqSVzzi
BdwlpVZipRZTnCwTog7NJQbRUH+uxcSqqtGstvsuuygjRQE6QcgmyyhL982UtnitzQxxlgtHhZiA
qXOiV8sMeip6PypQAfTzsrKIpCXihQis0rw0NvEHsGzswrkGKGx7rEd5O61Ixgb+Z4SdCdEO2Wh1
yhJXVLN3z5hWKqrgT2rCCdRLNGV488cp6YJ1LkSIz5Ijr0D/LvNqRYzD5DQLd6hqoHYZqvm9M5mD
Ohoe10669EzdgZGTNX62HPsIDFArRt/ataRKfTXdZug/+kENDXGJ7pihCZ5ie9n2evSSWBM5e/UA
hOHRSXIUqIvcc6fs0kO18491T+PxNlok1y5BUwlyOJCFcA9k0cSGWXeC05jJyqA+kqWBsygHzOOb
lcbg0cY5t2rDtPFfTX/UOLcV2QS2G/nFsvY7hSlA1fCH6grv1cLyC4P9ZFs4AH40A+CIX4SJWqeu
KCa1FKpEicTGK7lFnBgxARs94ZODHiUwnisrqTEpTm4K0w4gcDVgKuzGEaNwVwKNrZZFFRQhuZG1
JUjl0ceUYxvyZb3E82f2W6NJx+yFP2hoceENbiJbls+TVnyWVTkyVwYU62koqZKG58jyzytD6+fK
kA6ZQg25mWu4jjB/kmGG3J65zX1VDaxBjd57CxGd/vm30GfR2u/KXVPQiFuY6QwXmSca5Z++RzxY
7uBk/hJD4o4ypNzKFU+PdTct2Kr9P/RD/9su54fO6E+7pv8f+yFFVf/f5ol/6Ye2bZh9fmgLlu8f
7Q9d0fx5v3ZFGh0OmlsphcBYQXvuUJz/2hZpuvM3WhuDS8ChMZp7nH/2RfRMaOEsmil0xLoluYh+
64t08TfpWJajbEPqShqW8X/TF81tyD8vFIl6nSkwsmDd0WE1Gj9fjLKzDD0K8zNt+Fb3R4xpsF1Y
ZvzudfmDZugPvwvfxjQEUnl6In6K31lK9Ljyk9bPz6nOs3PAG9cP5rsF++LPv82PPddvv4zNAoVX
G4n/z33QGJVNWqUQMxvri2Oaj35rv3k9k/RG1r9e9D/MAH7f3pnmj2rqX78Zfa40TMt2/hdp57Ub
Obak6yciQG9uk2kklcSUSrZ0Q3Q5eu/59OdjzZzZmUxOEtWz0Q000Lsrci0uEyviN5I2L3pFRW2Y
jZA9DAX0hw11UCwxlVCoPyAFC/tKw8leU+qOrokPthQNYxQV+slT2u2gF6ktqMdWSvKtnIvRu4xd
4lPmQ3KPQA5AW5bFgymgU20KSFeLQl7emgNgIzPLofAWkIG2ySiZrxI52ovYoP/remGDS4MKU8Z0
weLJaveZRSrsXHEYa+O7OXDGZYosY4FXtB2If8tArHJ0fWxmE8vDRFfTjaR+R5yS7rnACfhR89Av
Nz6tCWCNajERoap8+G6Wrixx4FodOosQxGQFr68WKnxv8xTLe5vradJFzxq6FLVkFb9rjmPsbHsE
0ZVyQBAVHYUh902sL/L6EMP+csI4i7e+AWTVrXPrQwNuvTW9LnpXe4ioQqdw1dEcoMROl4sNU37J
QlSwBY7yHcxRnEz6ln6Z6FXWrS56TQlRpxLoDvT+B+9z+T21cnwKyQRQDWhxiofyF2UWmB0JjcJw
YPB2lGA7W7u+3em59rWv8TTdBH7vfpTC6GNaAbeAN2GI9zhPoa3RFiliVFHd3gYD4HQxrUk0EalF
AIx/6hwz8KybwEoo09FN0d/MMRtrJONy5SGLPaAduiSjOysUX/Qs13+3sVveW7gBflQyIpxKn01W
n4rcHeVBFHdCq2VPeqZrYL5RbqPdCdXd0pXIiQIk5Hj45SJQPDcpUY7qkCCxRGgYSdCCT+9DuCcb
q1eam9ZoippJHsQYJxsjCHm66B2CDqndx741TOXZ5A/NyCAzVZSqOGZZ22j3lpJ15iaKozalDRSA
k/Q2qQlExzZw1oImqPIcf3BN3YdpZYgF268C8LJFgtkEZQTNGDOgsgasoLjSbxyKROw0FASycD6k
XolDgIcbeZ7ScEkHjMsBdjQIV6c80Wo3hh6k1DmqtrIfPZeK6UbATSLLQ5kjKL9YkZ6/05cLi7fK
7dSpK54VL8XYuFvVhJFgS52gPfC4ZwkPqRwEW/5fook0H9jYXRDXUNstE4GnrSma1iO1TpzO6l6n
T2NIaCMFmNknwDjYplQKavpgXYaOR60Jw75tcn+we0GSW8QhkJG0Q7kKfhiAov2N1bbh48ga/K2w
ZlweyHhHYRaX9P7GrBLeV1Gaq3YftDCmdKS+uwYDNJGP9IzGEH4Arly8x1aLuk2jldiV8GbwhsH9
krRCs2/EwNqKcvLo+WPzUOjNk9fm+hchG8uXqIMgpNCufVbrvH0diwGWT50ZgxMORvodjWDq2W6d
IEvcBupHLCb5l6pw3a+B2yitnWauhuxgW+ZkZmoRFg/Q2jG5LVsQqjyNI/mxLWKQMlnjJz8kOVJY
2Uk2/iiN0HqXSwkl28wnM02KbDLO1ZIQBo7poe0YxgV1elErOSnGSp06KpoS9vvWUjyoAVnNGMu0
axmjqf8sXcl4rhurvon13hp3Bs2VrwEgBHUj1gr5ZGcgbLCxNErfekcyDj93KvIVnpb+Q1MAeYG4
CLr3qje6t0jJmhj2XOKFe247al/IRe2zyjXu3EKwnseoQrcadeVtw5Hykpnx+NWvKotWdR79I1aS
/sR/vDEGoIJ075xOkF30rSoNv6sS2GpXy56T1u2Yk7wLCoZpVa8dgt6Sfxay5Noos+FaGRtAbnma
Vuj8ZckjOpYxHh6wIanSYSFc5sEWerxOL9MzOTBrDIM9igqBl6AwW3juMfZH7afXqjlbfQwthHuM
D72Dzhi4GSToSreKV1WIBSRzIHE3CHVSVxi65EWtm1wA11bB5yys8FjERfcxxrSvXaGEl6HHLZjT
qEFifSf3PmDHosFieyNaKDFt3MSov8KKrHZCmnVveq66K3nrQp5goORNjVbULaiQs7RVQhkgpmTg
JFHyKXk4J+Y69t/0L1fiTBXnWdoDiIjziPIyAoAXOThAMtfimeOImqzeK6UKA4iCDGQPRLI4B3tA
mUPTW4+dWca0OZAszVW1fM8VGj5JUqTPMu2fYSVLOn8YTBmFOZXAEdtWFVGV58TbtAupgVgFiq70
ia2yfdHK6Pf1DGkxBAQwlXtDm4r154mYqiVCJUuIjebDh5i3gOUgXl0PMf0R5xmlaegktRpbDiKx
OX3jk1xPJQuzBNTvVKX9HacUDjDAS3ZNgZViqlOExQ8420pGF7yIlSLfXg8unVMy/2sOT6NPKeJJ
dNiISiGD7ZcRAAn0R8uAgJHeKL277fIPr3kTveKLZ76sRD3nEF1GnQr0J1EDycRLLDYe2r3ygZJR
v6s+tXrj7SyUCbqt8dbBALDRaPyOwK/y7XrwtdjTvz+JnZNvoHxrIC9j/pQN87vcWj33XbStgx4J
Jg+4flHF9vWglxuVj0y3V+GJKWqSPEvoqQKhS6KnjtSGTlZJRy+G9hRF/fP/LcyUg5+MrUgKv6nq
1AEqtaPuhodxg6lulKvpSjq/tC/oQvEyV3WTtsDsA/YZhYgxMR6S5oeHQZqSv14fyOXLxDQMiLma
aNF84mV+PpCqSWShy2KnddFhN7THdgyxBaeJ7LuP1yNJS0OxFI2OlyxRARBn+y9DNCGrauMBs6Qd
fHwyd2CUd5aNV9YNOg7tKyrbK7tuYXR0oETaTyTSmi7ORhfKoopPQ+5ADkSAvNsM4l72ikOlrMzi
wqo7izNbDlST/XKoK1heFaXwT57cuL+rK+fXQhBqJxJvSIMrSJwPxi9MT3FbxfFJp8fmVTR+oSa7
EkNZOKZoRnLLEUOUJXX2kdy8wsi0F1HFpTGyz/sux2hCzgFXxX52UxR1TS0TMGCuGZ5d9qKya73e
wF2il50uVcWbPszzD7+w4m+l7PdTu03jbDWRF90ppgrphdYmPABfL363FfTmkH5sALYR1T5kFHRg
CFO5epQ9sEPl8NCOsE9oIULeFQcr+/vTwpJVVaWWAYAAtMj56h/EbBwACzuqmG10xExVTLcgIF1f
+EvfTeYoMjSAKBRIpnvp5KzwBt6wY186lWbdiJIJy0IXv2iIL1wPs7C9rJMw2vRlT8LgWe81EThi
vdbusko+lFW2MpDprJldoBbiedBRSFEUNtR5hLakQIK4iIOnuYZEc/5Eww/V3ALemv4hhe1KSrAY
jmOCEtDURp6XCvsijcK8qnHurcYNNdydrFb7XqdY6KGp1OIJdn0CFw4LS0UtgY+kqRyJs8MiNfqg
770Gg4se6klQf9ZFGRx9QUM6nAra9no0aToTLmbzJNzszIBPMbDWsYxO6f3aTV3B5fDjbk9Jp8UC
z8Ufus/6jZtRcMdnmCZmDXjC2EQBukRNkPtfr/+gpWVK4kkhkLoR0IdpfZ2unzAT9MKvnSBA11Zo
HlIoJVGrrpzIS6v0NMpsDUHysPB3LhzR97Cr1HS05qrcuT6SpVzLOg0yfemToQyGKpWeD3GdFzXQ
TIr196Ovmm9FAxZcMsCTDkHdRZOstYnOWwFymHbR9R+xNJ2nB+nsNzQd9RdDrxCPvlPjRz17CuRo
5bBeSLAsWaFLK3FUc63OcoMkGWTKVMERfKiS9v8UYeqhfmRhIQOG1KXeuEHZ5P3vh8URQFFYm4qm
80uIHaHRuWrBjNE8N451owBn/fkvYvAS4Poh46HteP75mqTSVETsHb9p90mimXRSjFcBGei1Lbi0
GKlg/0+g6d+frBOvQ0ZTSEEVl5v8RbWtd+8To0x0+DfCodiX0SZ8XTtDl0JqKrAj01LpsfxBzJyE
HPTE7GM3OSK+mEVIbsUP1+du8c/njSMBdJKRjphdNkqXRFUlDU5lYUlERy2sxZUdvHRMkkr9/wjG
7J5J0HFFgKR2qPtQMCqAMvrVJ1jp70BwVi6cpT2kmRJjwXuU9T1b4KoIhMQtBmdUf4zhP22OKbT/
cn2+lkNQKAcIZZkX+U6LkwlCA5pTR9md3BcHSk43tdHu/00Uiv/cmwqzM1vRLczmeMgBneDd4P8m
aRLBKv99CFolpDO8FiRzfjnTl/GM3MidzrMKaP3eHTXAl6Rce/gsn60ncWbnWqR5bTV2opMqOgoY
TyZaYjUil168NTTsz2r9YGGHJ4yH68OTlpbd6fhmawENK2Hso9LBp42a/rZ80e6LQ42I1610gIp1
A3uZXiutC2XllF2NPHvHIkVY5VotEhl9K9XOf8ZbMLDpJkOzhAr2Q3ULtuqQfV8Z8NLKPL3EZumI
h9+FSEXOQUvjQL59HKGoOIJd7lAm3heYu3A6CSvrdOn0OI0pnx+IYQxgSQ0bpykxdAdXYynh9vqw
1iLMdoIXSWaPCYMzFuFLi/O6aa1s6OUA3IsyuO8J3Hk+BAEUYamptePF8ROP/5dece/+zRD+J8Kf
J9TJES4KGmC2AIcT+VDwajEwqboeYHGpy/8JMPvyaPIbljH6RwBkLXKFUfArBBpTB+7Kt5AWl5ii
S9T0wLjSbz2fKz/0EuTKWse/Ne9Q4j7kj8mdtzPRwirKrbsxUT4zVmIuhuRmohJHCYA0+zzkmGsm
llrB0VSqEIUJzU9uB11E9mLQquP1aVxcCcgEIi9Jy/UCfFohZy3GSk4W6H+WhfFWeMXKh1ocDPUm
VTHpiJOrnA9mwpZ6bsCLAUHEFBWc5GdgSbvro1h8JxgiBzrvUx5B82eQEqa1JsWVUydt/2QOQPoQ
sxgtSFlKjutbPCivimCiHaXRwjIEhCyjCjcAZDNvOm+oV3LrpSGf/ppp0k8WfxaPap9niLKEBZSQ
N6v6UXveyrQursvTILN5HWLd9QdNdBIJwdNdWibDHQXi7L6vhbdCCoRvWphn95iwyO+hHIUvVRrT
DdKHPolss0KSGyUFfHGp995hDNCspMCLP28qwoBlmRbXfNsEAgi2DmKkevButBs0wHY6W8Y4oJ+0
g0dwY92GK5f7asjpyDiZdkFPCzkp4XvvEcuzzV/hFsjsLrrFbAEHhPQBleB/UU4gHzJY2KIOSmT2
ocEcDUJReEcBR9QITnVn/H3xxVLJUjkKpvTuMlW1qkw1mvoo+BEKt6n+JKjZDxkTyOsbaEoMzt/Z
hGFzAnWRdFmZlx0DMmBRUmuYquNDmZewlHVkZl2PPm1T3flSvPLw+1MiOw+IjN3Jhp19q0JVU18O
wqNhDt4uH/34sxLAqm+MKDWVW3xC0fXtCnAKY8yPkYTkzpz8v6o0C+0IOSq6eBpfty9y2yvwh6tz
vzoUbuXvkMgbH7qqDm4STUFYJsVIIQBfCEa1rh56JTCRW26iR6tGNGcjmGW5GzTfvDe9MNjS9tWe
LLFqdxY9xB3ghfa5GIWdGOqvVE/zezfUPRvQlvQ6ZL7uUXSwOsUeDXz/al1y+41GUf27O7T4H+VJ
t/KZFg8WSQI9pINGMubVlxj7HMNCQyJpGnuIu6eyy0GtJk/XF8M09xffBq0PgB46haV5dqCEaqL2
ZK8DfTwrhekm7VwpgBO+lucsDofCOlA61WCBzdLVUTQlV+9VpzBNHAczG3kdjEq63b8YjoHQH/AY
8bKlZYS9oKJDfEw8lJ8zcWvlOpYXAHqFn9cDTbv9Yt5OAs3WdN7z/HbRIsj97KvYCU+iZ618/8UI
0xAkSQW5NJcslQszSoNOdTQZG698g4fISh5/+UUoXiqc2NMCky8+fWiAw1Rc18lLL/zsAQ0jpCi2
u7JQV16tCzf2WaR5gmholRR2vsD9UN+Kr94usqtt9IIg1za1k5XLSJ5S8vMvcx5sllDB4EBfaUDX
2cWtN0QY613Rg2FbRNDcth4N/h9K7o6/ZCMCBKugDQCwQxB+yYKYIAzdoEWSKd5OdLGMRRQEdq0K
LgI0uxh+WNrQopSla3cK9pWfiooDZKpa4PyvL67lCaO1/GdXitwIjPHkdnONAv4EvonaBm2rj+aQ
HMZD8CLZyTY/6H+dwDBfE++JNuHUF5qWyUksT4ZQOKnL60hqh+i4FQ8aMh7XB3R5ypzHmO0WXwCw
a0XeEZ2ZXPhWIj+Zhd8mAMP1MIsr+mQos2kblbYs8tpyiiTI38aoj1ATjDTrgIJIt//LUJSr0KIE
sWIoogQf+3zWRDUDbJdaDokozpnxLms/EsTzrwe5mLZZkNlDWyt1CbwQXhHhiJYVAJrW2OeAGXys
1a9HkhdC8fogb6e3yuk8v230TjUGUKdOoI7CR0ez84uX1cHL0ACcszx8pVs9A04jeTjLmVNzKNQr
LJgjvD/6rgruhbKQbxJdS7g+NA1CTWF8FyqzffFQ5rgXO/6EKEKLaiOHGIv5LbrTURWrmFkE6qEB
2GqHQphJKwtiAT0yLTzLogNHv+kCNDt4oymVA2F29b1qVzYFmZ22q7bWId7hkvB6fRb/NJ8vzp6T
cNOZfrKX6h7rOF1CCs+y0EkYggakoh+r8OX6l7xqX2sR+Tjs/NId8uUpknEdhKMCMZe0w6KoNzEH
9et4vM1jk24w9HVQfGOICRTSRFpIwlkpJc67nucdVSbzs1Jw3G0kuUe5ArSpB055UwLx28RmMu60
ItM/ZEHv3t0a9UI9bERYfEZhV34v7oZiTLeN0b/GXfpNyPVyg9IfkH1Rqych5RwdiQbtfg/mgkiN
OwLG2LqbEUPWjWwC4+9bLHPCqszv28ztv2mBidNwq3sNbG3B6zFBcYN4H1ooXw+W0ttyaq6ekxer
Vj7/vLOzy6rkoJQ9gVfAsEPceh/1NjjCjb5RbO2f9A7lzf3wZfXtMVVMrn3l6VedfOUMmwdYCYhB
3+FSZJabAanLyXsWiXjv3n22ht34Bvx1730vvqe/1goGM8bABGE5H/Ts6MktyDgCGoDISO14a93B
XuetFd7kr//NF/hfodOXKch5pPn509Qj7KrgqEH2KcpNC3Hr+oZZeMadR5gVpwpZQPG8KI/hYMkD
mvb4YcR5oh8VDy3G3HKVt0pu068qAnfeA+TA6jat4+yfHu9Red9RJ/mi9Hr8w7fQR+KzFMnKD7yY
AcBn0y9E/dviH+c49dqQhKjKCicZrPgj5Ih5z8ZCXQlysYq5dhWRRjjJ/tRHUM7XU6t2QqOXkmPm
AHL9BrsaMDvfQj/6htbi4fqMX1yRUyxJn/gKcMj5+zxWJoR4E2m9w80j7ToFWYW06FU7yJGSvh7p
cuqIJNO/B7onUYKf780h9VQhFB7URNpLeD+ieXs9wNJQVBFyhWjBVNe02bQJpVqpcmM+CGpnR8W4
CRIT2ed8Jco0IVc2uzrr7gRVH0d4ujh1p/6GQvmawRZQAZ4PWnlQrfGvS6ln+2FOv6DbHrqGPDie
+DJI+NT8vD5l04a9GIzOW5z3BDz+eSMRqVtIVamHGpmLROSI1OvXJuzzz8SsqndF8KuvoSR4r3SH
xJU1vpjSkmGYBgICKAvMcWhRULrcJYIzoA3S4qR2J92YW+NB/wELUUXT6PpAL7YUZyRyrIDeWOvW
xeNJ05IC2CqKGOIhRYU+bpwaCkIXv1wPcwnh4lCQocloaAdMCNTZ+dUXOKWOaucoz9FbfY8m4k2x
tcZNuTPuQL9t04dsZWCXzZfziHNUi1oMbgZg88FqTe9HgrucUEF719PauiutikqEL0m7NOqFvU5f
fzeAjIYYOUaQZKEK/04Er/HuYYaW3cZKQ+lDb3xXX0m7Lrc+s2JJuiKaKDiAwz8/ZBKQnX6odY4V
1/mPohebG0Hx5ZWT7GJjcpKdbv/pR5zcwpi16Loblw7q189GiuiWUL+FnfpDcptnw1w7bCZNjPOt
Mws3O866AYKR1KWOINvp7fCPdlM9+Nv6i/4CE1w+8jR77A/Jc4d2V/D+14uMkcINFPn0lO3mr0H6
12bQZrkTmXhC+lmxcUNVs61SQSch9u7UNO82STwiXmC8GLn6ZCjNkzLUu1pC1pV1v73+ey6/7vnP
mWbqZOLhnbVwtzjYZbO5Vata26UihsXXgywd7kCdwCVLBlL/c5inqnee5INY6YunwXvHVdesVqb1
4ojggwLylHQMNqDmzfvDdJQstA5AsLcGPGizfh0mok+s9dPLZ3d9NNJFyjgF4+AzoJLSsZiX2erU
Dcp4MNi1Ma5b7xN2XU8SLLJxUvPo4qvBq6k+Rp2F5ua4RWd7X7ZYt2E3SfUxDPutL1jbTnJvBj9c
ueCUpZWtyYCcVPCNtFBnK1s148DDiMvBbA6n5cRrvqd80GdAQ8Wt7yE4ovd5dGPoMLWtIki2mR9Z
ryT+6VZua5Bo0Hh3ufseU2orGiO6MaHqU7yN9GMJo9vmedIeNKPVvkhK7R+FPm/vu9xVb0WpQ7UE
echvnSd43APoJPVxzPNipK6ixGJwF/LKsWszQtDEJSfa+0Go/PDNofmOFhq64zhCrHyphXU3cT/5
C2YDAIjZZGCnDAeIo8vEG/oZ1Y8eS6Ii8+y8aZF1u74qFmKB5qHAC7UBytX8NoaHjicIK9AvnnIE
b3LF3IirT+C1ILNj0tI8dUgw1QrkdJv3j8DBwaisZbCLS0gTKSZSsKQAM6u56WWZibSZnUaFkZ1p
5Te9SH6NjfYZTlKbAm578OeuT97l037aUtBxETHDmdyYA3OjsJSEwsdXs8++4TbzbkWFDcvnNUzq
X2iuH9Ax+B6CDMya6EPKhrfcUu8Kpf+8/jOWppfSAiATRQcBNt88geZmLm0LR4vLn/wKb+v7JSYP
+Dtej7M4XGozhkKqizP4/CWS5KZeaVwCwRtm0PsKmriLq1+Dk3u487ZrOPGFM55u3pTnIX1Lu2i2
DaLEH9Dbkpwkq7cN5mv4YVwfjzxl52epKMR6KNUKfGpyhcvMCU8hNCsKJwxq77tRi+YHChPjB9TZ
RNmMYCJ3gZLlH7GqPHb68F3WW+k1xUbhudD7YIc1bvKtoOhDvaLRjO2olO7PKMzalxouKL5nCQmB
LiN2UYvVu69kRQValMLjyjAWLhHyWXrqDMZC2Xk2T1Iko9o9Kb1RQDv2lVp+HTTXQvBS9JxyNNu/
v3rpDnJ9IB0lc3bMwmljbbaxJTm18ouzdOMPL9e/ytJwTv/86d+fXO2QQIewayVnaDrOXQmfqFHC
v1gK9S0SKR/Xgy2ksvQFaaSSP3MvXvCPosTqi8YqHUQs8NIrPPTd0aS58dDJ+eoJqNL4hlohQ2lI
Npr7OByEcm17rVuImxT/lWDTyS46HZ2PYU/eYJXaR3qy0rtY2giYK/KYEDUQ3vMzGpGJMco02YmE
8R5hxZuo95OVa2Bpa0OlQ5kRMIOlXMA7BckVTZfWmLbhSvua4odsPnMVbEHhIoWrrayhhVSEaCpZ
lcJhgvrb7BsXQxBqgvqnGYMm1cF3pJ14U6zM29JKAm0EfBzK3sTfO4+Se0ZVRV7rJLnU8g5q6+Fl
GGUZXYESHVe3rarb66tp+gPn54nFg2+COE3vgum5cLJ0e0VoZQOhX61DVhwK99AjaFwpz9ejXC6H
qTpu0Jznf+AvZ1EEKFwRGpqO4lfmzZiiaK1pnrC7HkS5HMt5lFmGXeGSJLQNmHB8DX5BEYqcQs0y
u5SQmdUkI9zWqh4cMswvbRy8y+dxSLu3XA+ELwKwTWQAEK9GHWuwtU4z360S/Wuthv7dBxglxSNc
eaGqXtTcc4IUfSyccN2m1O2xlzHNrdGe+5EjiYS1eIow9YCOtFk2ChbtfZzu1NrAbV7p1UPRyv7v
KBrXWitLcyxZSHYpMjQHHgDnXxLia2Bh3erASHyNQe3GlbSyOBcec5Z4GkI+DwGXN1P6dGQPQAuv
UQLf54/pNkQoeaN/C+x2h0gWgjXmzYB7wZe/RpKY59FnhSsOcGkQtMLxrMdK/yqsAe0vt975Hz/N
78lOcIPAD2JAbJb8O/RBVEuw/0f8cvDWub5O1z7UbI/LoGT8cAAth321F741PEOvB1jaB6efaXYd
WT16nVqfIGvQ/Y5QuR6C4B/DCA7XoywNg+sHvp8M+wTtyfP5EjsvK5pYRACPiaomDcSVQ2NpGCcB
5iWb0hqTqPArp8THOisfQh9WQqDvro9i6aufBpntGnNMYCJFowNI9jYYv2UBYhsYD3uyuRLo8v4g
M/zPdGmzvYNRklsDY/wD9qoO2LPsMT84rLUe/hSiz8/z8zCzTRJEcSohdnHs7B5/KRtLjn2wG7+b
2xZ1pAhvovtyU9rC1lopPCzP49TZpXZNR3z6mCe7xzCLRjU8DO14qVslrzIXLyAMxuvIW5nIhXt/
GuJ/Qs2WdydYqWGxLqxY0zcVzJHH2pR/j3ry07I4VeMgFP7Jm74/tv/VSMSZwEOXB+Wzboc05d8S
JTiV/vwcrFRE/QL4X3qkVCNAVF8dj1jwPmUSbpfX1+jMwZHW1Z8YKpUhAlA0nX3UJsOi10plR3yS
cAr8gFiFSzbf1d26L+Kjij9Q/Jw8mC/Tw8Y6IDy6i+/wUeE7H0iG9qvtp2lTzBcZ9Vue3xryQBTw
zj92pgU5LmmFUxt+ckQSwt1DF8F1I20kWDywYHox2dGQG25NMuJto7XB1lD1lTfkwgGEUCuPB5A+
inJB9edZF1OrjY5q1WWILysWFC2hMir7+uxf4vB4pIDQRLmALHMS8T0frebKShDltZN6aX8wUpe7
QWnqTda0wlch8F3cE+RfOg3onQdb51Dg1LvxEjPaJlmPqfA44J3gd2wLuStxAzTdo9KFOdQGeteS
n5c7txNyO/dybZO1kUnmPuKhICSIdygYD+GJgspNgUTEGEq5DWxG3w6YY24baQie4MHjyqILmH0X
/YcSh9oeB8bJ41PxH+tYw2xXDF41VzsGaVzbRtm3G9fAIsXUx842aC+tbM+FryICwFFI/IFmXzxQ
VR4TUTkqTtWUH4WgHsI4f7n+QaZk8WL1gbpD1QLdyEtkfp95VahUThJWt0IXf0/Z65tM8O+0FtHb
YfTH7b8IaNHL5OvjBDxP/T3q/R6FLCdOsr3S3jUB7OJxj6T1yG1xPdR0TM7HJoGT5VkMpAgC5fla
A4NHt7NonSZhKIkYdhu/G98TYGArZ8rSdUTfVRN5fVvaRRcwVeBEcZY7RqYUR45N6bfZm96uUQqE
yIPRv3GbcTiqafyjkjJ5JfjiKE+CT2vo5LLIC7ywQ85MZIDSlyCq8RA0enWbW/3KUlm6lUAZoRIA
aZqPN3t3GFIdZJpbYLDyKJvtRkD6tpEKu0Zh/vp3W5zOk0CzpwfaOmLgVboT3gY3zUN9A/12L69m
wAt9M3LUqf8sqaT5xhyDrFV57CXAThu72UVf+1s8ae0ICQ78weXNBAtcO+qnL3GxHuHMSRYFSooO
sySvdDVfx3HcGWnfUlh6ERN9pUK3HAE9B41qEI312SdK4jKwELM/FsiVD1qwyXHOuf5tls4L3rdU
5KYXNU3189VW81pSozE6FqGo480Yl4dSQVgfZVJ8GRWh25HPaCtPpaWFR7WRa1mCP3TRSEVmu6Bt
WDtGiA9WTyEQKkxrIcH5z/WxXSJBSA1OAlmzPnuFaYMpwrY2nvstziJfCru/CQ7VVrsDtWmTAxy0
x+sh5aX5PA05u/3rNMjzEqqj+DR6/40Pc2+HI+6az7T2NuoxsNXH5KHegCFG4Jd1SXn3Ac/J+/Dz
rxvW0/BBE/7BE14CTfC6ahGuzY59gO5Z1231KLivW80ewuiwMuylLX4S6g+h8eTQigw5FRIULYxn
/U7P7OGzcnpMQO3qIOww0NhbT4rtmAJ8J3Vj3rfI4ih2th9uQlt+UG79z1VAk7ywN09/0Ow7JFWL
dkJH1fHOPeT7/ka8HW1341H9Sg9r58CfwtP8IJCRbprUNGX5j8PB6ZEdIZEceb3kICLYbsUdhXR8
bM2NtUt/I3r84N4X24EXTXXMX7N3rEPp4idbYas9rlUWl+4OUk6LHhN/09Y9381uHkahbyEsApYu
b8ON6T513reVbz0dCfPRTjkMyIsJ9DMvwyWRXJdBNTgShR38qrYoftxp5qfi+zCjBtB81DxUvGsr
LKn8wNbFCMWwZtNMtE4ZZ9qssgdJ/1FjZ4/IN90666VTsTOKoVela+fb0llD+RMfBtA8EuJa5zOC
mq8wJa5Oqv2I8cEsc3Nbtp+J/Hp9UhaaseBBT+LM3l1FrAqj1KhOWwz1bcLGpFsuGzi6V4CJcAPa
1UVLRey3EAiYwprRUVEpkcluoUwSxuE/OLJ0HwheBrIty5hFIJWtHiwXA2wJb4+3678WkdiLT8gq
hR6BSBBA1vnNFTdCpOZc/bKZQguKrBZfmNLa5FlBGS8EiaS2Q/UQGhIejYFrOFLjv0UtPsBFFw8o
Nmr7kQ7k1uqazlbRhnaRN9qNOClsk1oYHaVWUBtFPtuWq6I6DLEy3HdSjLdy0r0HAVhSU+C/HGu1
Qn0S4gY5/2Rgp9U3RRMONxUagRtezNZBHvXs0LWe8CAMafsI+wY3yc6NMdbIcPEZo+JWhgl0uzI/
i9MDZUolP9Iu2oBt2RgN3r5Olr6XKrjk4vnv/3ycXskvEYPC5WR2rVeZmFl1XztCiHgljmlUTu3r
EcjfLsdwtiBnMcqqz/MYim4+WMVBUYU3Wc7C50bMCzwXG9cW0vZeRojo1itC+qtJQAFJRgI4Ckbx
l64MPTDdSNs3ri/u27rF3DSP4586kpJYsiGCmpic82E2yoANkCKl2axvEpxxv4jF8KgEqKqqmQGA
LhRh6w1ttOvRXbRVkJcoGrUIbo8gPwcsPGwvH8P3oW0/AcWpW6uopIdEr/I3fTISobMfbXlQ/8C7
vNv5ldLYOabIX/pcFHG5MII7CKL6vVDpuEdypGw9FdAngh7YYklyvAmyUtrFYl8g71p672MgNzeF
If306rjc9S5K+X3Xa/tM6HQsdlvzp96q+r6vR4we1Rz1NtHstlEYv5R1kiIKmuKjq0EyALGi2lEu
G7YVBa9SnxV3iaundmdlr6410jcye+hmrdA5Q67GGzGNxYOLhv+tUY/FVkOg+ws81v4W5UfPkbQ4
RZimiX7Sd+rFTVsjQdhgsbLVJi0jWYnTTT4gzTD2ABPTHFFjUy3eXAwuNr6h4zPeWB3EJ0Uzqq9x
DTfiYBoFhD+sH57iVjBXMqulvPT0tJtn9Gk60H1XnJacVFTedfnr9eW7lEXRIJvu1KmUMn9UVqLY
5C4CG0Wr7AdN3Y7anZ72N32mb8kbr8e6FFvgND4NNh2WJ7mL6GqJoXCf4ddzFxsI0rb9VqxuJRG3
aX3rquijiOqtUa2R8RbTU+gxQBsYIYChWY6CM4nclqSn1S5yvEmrLaX9upV/Sgg/mbaHZGDzTuoW
r5XAF19KKjUbDCNAQl2UqEx0ewyhFB1Z26jaBmUwlvLO3wZ2oe66j+K2PkT7tRLv0nl0GnM2y2D6
tEFFdNQvt0lyJ2Q/UIcW/f31b7m0LtGvwO4GOTr54r0kNGnq6xzcfmbiguZ9HaLi6XqEpQxLN7kU
MJNSrQvd79Jwxx5NY6fJH92qPfQmOUX4/XoMeXqXzDMsUGroEcqTZOAchTx26v9j71x6I8e1bP1X
DnqugkS9B7cHeobiYYffdk4Ip50pUU9KlERKv76XquoAmeG86a7bs8ZFAQeoA1QqI0IkN/dea31y
Qqo/zABIdl1D2wrN4/JQ7f0r+7Tu+wxot0fzYa4CC3lVJy36rHr+1fJDCh5UMJCyOUgS/HlFaLK0
+OiU17Deg7oKgQRu7isY7twlNBbo4T4rS4Ok4vcf+89818uPjXErWhG4FX50+ucWZeCOkytwdch+
Fq0bmxqGi4tu4yIPqggcKLoRTzlOS+B29Efm9G+LQo7Yug3uTYU8ZWHxKW4AQQYlHKHIyzAamYCP
Nsjhs32zF1se9KEu03rwxmO3QXxHv5zvarYYB3wVw2nufIovFULIgNRMxM00i2jwiuokW52f1tWo
d7//2L94Z1GcQswO7TSE2pdDZkjdkTXmWFdUT525T4el+WRR/OLXhJYds0nI8TaT+cWv6fGaDabQ
cSGDTMtH4rNzKLqvLihV7T9OT0RvDo0zcwuegOrvct9erWFeTCmuaNEmqjFB7js702dTqV8swR+L
18u7poLpofFm/apyhjm0CjkEVqvbx3VCEOLvf5pf7dCYKUDYvuEE0E69OOfsquY+640repoe+Xsb
FckYzKEAnPekYgLjpHf7j9Nh0EiHpwxsAWzN6F5cXFggqKZ+TQTkMiB3cy3ARhD9/lP9KQy9WGdg
Pli4D20qrA972JIPtmP3iANBDXNE4MGYrpKbsZe7w9e8J843b3brwEYRhHeFitQf7CmmoA6EVqeJ
3QDHeLRK4R8x1ilu+txzYwdhNk/Km+WNQEs9pKj/jvnY5X7o6uuE3FGEap6WkvmHeqSww+qiPxkD
6iXEyMJktsJQpn+ynfziwPlpMrGtux+O9V5fWMc3tQj4qvUmcHaysqOBoX3//df5q5Eb7lIOOH9Y
q4hVvqi0pRprv1nHK/U2o8vkHqobmo1BcUWf0TzO6P/LO4kb69Zuh7YHR+rPn2sQTqcX6AkCGXbU
AidckFNRIbFIHMerLtJ3+ecjrV+tOPRv0bLD5/wYKsv8Ll8tU2E8u8S9HsuUxUXiZCLpj/5+vAEV
zNKDz6a1nz10+31/+P0EGGqlhodq4j6fAS26Iqr85BX51SN+XN4XXyVyWOWS062MXXkkUTw85h5u
GehP5o9/viR/UzvPf62uC0zoxb/+5/9OSs42q/+/Q3KuNtDnt6H91+kV7ND29V+ZqF/bd/EjL2f7
E/4NEXX+wKkBLw/e7m3n+wuVgy0YnFDMzdFzcrZBMv6DvwmiRP9j28BgCAP2ZVOG4XD7NynH+gOn
HkoYAlcS9jrX+R+Qcgy4JHA04x/IwKA/u7SfOFUlS7DszevSoChLbASLlIFwzfiHb+fv1+RHsAxw
OHitf9ictwfBX4S8aOh+kWN3qeovWmvNWxxG100J1HEJEl8/IjJELCIPeoqmojdELa59q4Hwhlny
YPGM6x4iLs6Q9DUhIgdxWYb71ZDnpcDRODwsrYhBOQzmuhuDpnV3rKGRYlOwmq+gw5xaswfRHnAs
vqSOmOK8EwF4yADQk7PbNpgbT6nB3WS03xvRgCPCUjrJ55GooGffXV1mmpO/uxJsQ7tJB6MOQCDc
ycH+AhHikRR9bPUKoByxm1iJqULnZIjSAKpZi+rGONJliswy/9oirH3ROSxFdpyvGX72KJ/dEBOJ
XML9ZJn7shT3A+IUghnhzBOr4oaDqbz06OrVX0cLTj1ztKJFAieXS91DvLZ6UbBAgBaqRXIG5kAv
48IUsLYyYSIWskGIX2M/yMY+lhuzolVA3k/6O++m2G7RsoAquC+3iErHySoh8fduQm2dM2GhWwAq
KgRQX2oNoXGgpEZwVaeLogfpV4CoLmG+4DzI7w18pTr8Yr0Q6WzfDUZxb5GjrlmnuX8owPmG4StQ
roeVszf8mA1NZNRg45h5QrGt2kOTeDVwh9ZLj4bYyN6Ys+wnw3zw1gIjXjfsmxtmr6CxmOG81a4O
B+i6e9HLIh4qCAqruCvqGOsKEVp0Z7YkD6z+u1scIKwHa8EA6Lx6Xa0yQucl0vtShgVbIw9TJ2y4
GB8GVvkw93BBF2KH9BIgQhCc45JjOV5PxhnubOha3OT36+CiZv1zFWxlkI9wJLhkL5ebpct16LsC
pHBgZG39rvRYpIkpVM0O8rD09w+7OAb+fNgWF7qlu8JrcNkNbW0OHX/jm9d5te+de+I+GiB+//4Z
l3e6Px+CrWi70GFlI3fu5+OsdEtjnb3KvPa+0Buw5R75C3CSaI3HQ0ySxYzX1/YKjU3zZssRaFPA
g3//N7hUP334G1wURMQZq7Gh3LwGpyBpoxXfZMD27M9Z1HTsju4eTv0beZjczz67/atNDfpgZFCh
2Yy2zsVcoqo1z67yhVzPZhmAJBsi0+0RvFygLacDl99nvYhWXsfDrPbDRA/MRXE9lDsBkw72y8M6
NFdLX8TMG24myz5N21yhMTNo2q/HGY0wwnYQqAJgeV9UX2rpgWyOnoZ/mNukLKaYKQKIK9CJundo
9Ol6NM2DbGeF/AI09gBZNGKzNh7oOkaVjR64Ig4Sob5YIJRPvn5kYPeoOqNYD5S4MXTGtaYSlIQw
Oveptp4FQ06YQKJ0aV5tzX6OLiez7n0CsFBep9yuA03HIMry712wryClnfozGkIxjExHrblSc77j
1d6Q3/G/Fjf2vKJnXBZTx2S71jIDZQPyO7fvyCJJNbsIpP4MgmlQems8LreWZie96HdQ/aR6/mwB
ANvpVuSgp8sK0J7s80irlxbhbo3sQi7Ba8zNWDlQujkMd+Z0JnO0kiGeltMi0eQ1X4ayAZLnfkJO
vGeOqeKANvra4zS6OIKkikZwHZV2DQ8oYlZBlwKjKUQSIGA0dSjsl97xgPTk0exaJ6NY4spjmb/W
Sf+Q39J9GQmMAZGevmAoRggSlYrEdYpDqa9JxXfYwdOaQvcwIqOoFxgPg/4aAkOFRuyE/XfysLFV
R4B9YlIt+9w7a2O+GyHq6nwvxq4/ozG9BAttv9Pa5vjNitgSai+tAeE3ELlNHT2g+5bRYsrDZcNd
goEbmZ3Q0WVVAsmuc7LWRViMUAn62yxjsDPp4TJLp8TSIt5cW+OTdNGPRew+ZYBD5XTfGc++vreW
LlDNglRPetv5N2VBDsrRd2VODsJF0o9jQBwswtZ9q5rdUqud1zigLpu3ZDjl/XM9OIkYzhxNVfA7
BsS/5K48SDXtHfAxB8fSAsNmCVm9GFGFd0Ul1M4wWZkgYmMOYPe0Ai33rxsfqM3WjmQtY9pUW8nC
riu8gnoJ0I/FyHtdLIlRVGezsOO5rc6Gv4WCNOoWQl/8GMapqq07C2pPNvJ3SNmmsEXJAHnhK4Uk
JW95mvfoSvt+f1dBy/bJXrVtCJdVEDT3MEF5mDB+0Kb0xKuVMLFbbleOBrcNXUvHgzrUCY2aZ5xF
gQ3tninD/ivGnOUY/f75293iw+Nh9IaCD6Z2TGh+3qy531rN3LTmtV9ZQU6ee5+liOKJRrf/5Em4
KX58Fh6BnhfcN/CVX4ZJL7oYKnOdx+s1JxkAF3fgSwWe9CJOHbCY1bUxqLdxsh6U8uN+VrHZ6oeK
PsPBGU4e6pWOPCC47jCOSNMGExYbJiYZC1Q8njvvveKe4YoNLy9NWm/J0FU7VjjTARgKeT0AYsDP
w4jYGmJ9t4BbGnyardsbt4grqToeFLbaoYZ7rLQ5dSdQq2Cz3GpDLaHaFBsDWF7dGmDyjDFinnWj
yqBaaQKmN8BJGiwG1+I6J2ANthNqR/kO0eKup3bWV92T0fOTtOVLIbD/O81kBGUhv4CqHQw9KjGb
LIiq0jlNzWLdD4uLCL7WDEX7sOjk3Jfm81AyLKeRBLVD8kg1RmwAzMDaZ3Ps9N3E3Rsb2X6Tsh8X
sa8VtqfStUJNFOdJ4a9n94FpG9FA+L5vx9BEfgFZx2ZTUiOSTz24rE3yYgFrF4nSLapTTIAw2hmx
zbJBBXN7V3uPLa/3pa/iQh+HQBjrmDRWvheIwMKfU2W1HY+deOcewZGwdCEIx0Ywl97Z6UUkbffW
JVpg4issR3xGisD3FbQiMkaG/w/hFVsBgJxvByXOlmOnuxdvNQFSAjGHakQSCqT7HiwtL79fNpeB
DH89AQc9Qa8R6ovLdxknFPJ8+DBee6f5iPp9z2P0QQKAyv478qutcXmxSn2sT0TNbSofzFN/XqXC
0OecSx9ZVsTFu2EgD0iLGm89khXnrmYlhme66bz6kaqOUiaePIKpQZBZbIouKkkX1bo8oMMXlX39
WLI9Llo3rsGTuUHslHHEyAd6cJ4nsoQayqv0gyPUtwIDQXO4WtwMmpc7OJ/SumLR7LCMddieuiuU
5T63rtFB/v23+4sy9aePe9EQwYfpdGe112vEUoIMkhDna1t/NgzbytCfv1OMpNHFxaaLi/aH6OCp
xdATOYQ+YuJkvEZGsH71w7cu6yJEYX4aubpdzz88zoexCvJRD9nIl6U3BJ2rQrHnX/e22BTCBwC4
Y3/bj4wysox+lztQJVZzxOQJfPBQc64l+Gvca4IW2wToJYFX30EWjsZ9FzZ6n/DKyGqAx718ibyy
OLSOB6dwh6sXD1dcpPOhONiAOg75J338v2Q+F9/d9u6jbtumFx8OrYprVHeAnkdMIN557RGTEgBB
3xVtImZlVT3umNmEunZfQGap2uJIxjqxwEAf1L0PFHXLj3afh90KvOfKUI/ITHbs1hZQLRfBtLwS
aUUmdBeYYod2WyODpFmDCf1Nk/J4WaZAyO+CnVx0agGvDzrGX6zJObnc+1blwO72T6akqYdkUyWR
cVEDSIk+r73ve/vM7ce+qHdjcw0GY0SdObWYh8v0uNPpN4rboSvObP1izufFzPFHP+p2HjoUZNAZ
veo6GwsvbPw1nLmbla0TI/ntZvSrndaJaWfCgU87ROd1zGJh4YnQ0vRbBNOeR+7ezo28sv0pEq59
HKeD0qHQrq8b+g4V0tWmLFHgvTIHmXtlUqCRsVI7NCrAEZQX2ezKgSaEYXQqjBtH0cxyh3SlT+3C
0KjvA4D9brsprUG55CXfzxO/Qh8hKvnt71fnn9qqy18fwU4eRjmbb/tSaUSqdRpMiFzOljq1fZ0i
xzW214MYvpiTSNg6IrFueXT6GgpbNyrWAwNzocBvMOiR7oojDtfMwKSK62giO+POBbW9GMEvz+eo
gA99qSGoq58LUWJOjCoUBS4EFUNVhEyMmSuvhqKLmvq6UHnsart5QYoC1O0WxjDSeyvzcj+XXdDa
LHPMBhMgE+rp8ZVr7g1fPmtSWx/u7wZQqVh2EMcaG+rq4rZrC9nyziqr80pu2+ZW9yCvt5j50DZ4
kei90RwpycNp/aoBaN8KuTemdddpV7TzklI75PVdMd6XoNd3642aHtzaiaGcOg4M/oIepTjkQPVh
Roek+pp7r3x9cP2D5Z7YuGYlGrrweh95hTuD8+bON0MOlrzpQA1BE9WdN7MjoHgkyKuVBWv1aVeZ
XG5q2IptC3EPGBsh9v2SY4n3wKlNjdRn7j+o1uEBl33SCi1zzRFbwcoSo3NwRUJFQZ8Xqsc+1mmF
CEEq3pfSf++aKS6llTEFTcBCjoX5NcddQ7lTaLZLQGgVbnrZpn0F1D72GVqFbeAKO16HNyEBP/zO
zHfAQ13cAfVRgnY745YILu96O2qorST/NvRN1vqwCXRutOTLl0L4YVejqKrbOrA8hdZivYOo7bMC
4UNhDakDbM8WCHXQnX+Q44EAC+B4o3dnK5VaTGLcnsH7DV0/QhzcdxKVsXOlWVEJVdknp+fH2uTi
0RfHp4eLvCvmtTvPySbSRKG1a0Lrzk+7JE+sf3yO4mlgkECMgIofXdyL0UKjz4Sv0uvO6xSwV2St
hM0XqNue0TlekV+uZd6n7Z0PdyY8EunbtoVALMyRL+M2y8GvNM2w2rNWMRkSu4IE+d3t5VfAiCFi
g5ZFlHu0YdFCxgUavYB+eaydHfViYKWfCxM9bWAcZU7RirkxxoMuqnhFyYvLRVS5R2MhAaIR17Dz
pteiRaqeg4BnYJDGsw9esijWpwlvlWrwsELXstkWt7zezf2EAngK9H5KdSYDAJn3SK2JGgpHktgh
X+GkCTxEdbD1YE1qd4qyiPSAjCCHraxf0DnD/ZsiqHQKMYOMjTnL6/Pq7Jz21jCPppV29d7VgAoZ
0Cdcz/rwpRoBcTS9W4PVmaXIS1fJ3dS5ASJiAkLQHRhuYBlHgnd+LTk/IdV3wma6KxsHyybTSXcv
SgRuYBARSGDKtXmNDfkNKYG3nYGwbuRAaw5MgyZKPJP7iKgxDkwWSbGkrAMlvYbfqJxwh9vbPbR9
x1JeN+NeqO9yuG9cuWv8JRi1b+48RHMNOnz/kg/9HoV7WFgzyOWrG+m6Clbs9D5fErlA0MZjy+Bx
XfmhOXuxZ71hUIBD7AEHB4a3sGRaAXoeCPQEzAw9Cb/Pjy6uM63yzRD2zb2OVCBKX1Th7oytato4
5pOyEs9CDjE7I5n4DokJr14+nUriJVrj7YcOeV8VYNB+XKIykNoOUs2jzhrcV2oTMe8QnYHixCF2
3sR/i1WFboPesoWzij9pA+jc07RHgFQgeBcJNqOJTyLd7r6sYt5XsO/8/gS+DLE0XAOjmU3M5SDY
6uOa8ypiTAvyMs76Hkavp01vb6dG3N+BOv3Javu41vAoSFy3ODgQhy63+HmsXd6W64B9bMi2dAUz
hZ3wUz4AzBQfzpKfH3TRtNUMsWi4qw5nHy9Y12AZLG/5OACjfT8Ozwo67xFyNU0VR9rfNiVwDkue
IVwjcjQzXJwp81wv6VAi9sVdi4lNPajE9WlQEhSZdnM04cFoHSslUx31aC65znHS0Wcv5rBed3DS
hWpoz9WMM8unu75oQ8N9mPQmXBBS2mOevtDbXnZXGsLdGZYWurYA+TkBc5621j2Vz9vCm7VXMdB4
qGHCKa5qB2606dy6RsT6NzWjU8GwKzUHF+VQ44IRhVFGI2u0XPB6DYh7mnH3L3BX7s2bmm9XNhcU
9WdipkYLkTt/EBIF9TJnKL6TunMzq8JYZDGDwcUlfMgEJdnErxcFOyFPWoI30aTJrIt4hQu3t84o
zOrqOc+PxeqcuskIK+Ns96+ETyerhzCTPzJ+Imw9a/TW6mTgAt0CpUsw1GOgtr7E6ITKxAzcIJC4
IhQQ2f9G912aXzmo8oapoYk0Rx5/MzU0kaxT3zsHzwIC0Pnq4IzvnC/LADtEbj2007yXlRkZRR8M
TOFPMYGKb4+M4QbWgU+YFzpCfdVhwWmNEPJEQ0PWzL/7Tr33J0Sfc4DQOz9w+JXlfinHJhzrJTW0
J2uBC926FWs6bwrYxEb0VFe7qb98lm/62dq4uJZPUMIjSgev7IbumODmNsGe/W+4uT/WEj4QkpvS
iGApQqmNpfODQACR6X1ZGpU4m3dtVvOAxXlMMhGhJZZVmRGSAIaC9DP10a8+HW7IW6cOms0P7bpp
RK8ObebhXGf5ztj58QhS1Oefzvrw6YDN3eIDNhun89H6pdwF+kLdmM89w54/3CAbvugj0u1URQEf
bJAiwa3tMjTpMUgsN4xOoEv3a5LXVR1MI9xF/jreQsaY+XS9Kt0+luzIxrucvruQ1KrqrlnfQOfb
ef6XscbIFO0rK38Uy1s13A9oWw2QFRftEE6GlZrenRrOLAdZHlSsybn3x1uPvgjxtko30flnru5L
PwVSnFAkbtl2GODDXHrZgVVDiTb/qs+o1tQxv0MnO3T27m4z8oyxHmm3m7OPJF2UX3+mfrxM+//w
7ItKsW+0wZMUz8YijzDxv893yymPbWDgD3OondZUu6FBvav3025MuoP26fHyi48PPoONYFMPhxoC
Ay7e7U4NBXI2MMMXTYETdoxd6mBnw2ihslNaqrOzMKRDry/C13eYjuEGWSYiRwqe3keldHZ156ca
Rc8XqSPQ3n521H644qDPAY0aGBKIPCVwD/689nKD1yulpjwzhLMZ63Ss2E3h9jtGizvdQcdYxxjE
0K+hIr0hY3FV+Sz+/Wn/i18JtwhMiOH5hBj3A1YYaebubKtFnntehx1FDYTA94JmtHedwO4x48um
UZ6NZsJFUT3lxQPDHjv5cwzJfeLXQATX0M+y3oyalcbNii+RFDfE/4yJ8bHJhWQkrGUAdomN3NjL
fORicc0Gu5U6Q0N7pJYVSOimWmxUeR9YzXvHGLpFJkyeTjAW5t4hN3JL4nksnNOE+Rwo6KgT5aFp
922TYrs4CPy+01NuaqHQE+id3xbHQEdhlGgSVXuFbgy0ntnvv+/LfBusip8/xYUWMsecyoQhTJ3L
DJsQiBbBlm7ThHMeqNALINIPrWRM6xNL/l6R/1899R/os/7wM0Sv4+u/cI9g43L12nz7P/9xZF+/
QTf1o1rqz//iL7mU5v6BRhOSCnGR37LEQVr4t2RKM4w/Nr64DTgOkPYwF6Cw/Fsz5UEyZWyB7y6I
akiK3N7XvzVT1h9YUujH4lhD/YxE538imbrcxDBg2IzFOLycTfbwAQrVIvjUWsSQyFDfrKCoJFNO
vgqBFwcolR0kMcc19iv0dhNb3Q8YCX+yR0Ac9nP5rIP+ihkicDQecl8/OrmsyTfXDjrWmVrtnDCP
TU7YMBf4MMSIY3TbMzUGI9Ehd+qFibma6VSPc0281OmceVdXyv3utXV/T6F8TelI5vdcEH7rI6Lv
IV/68myu1NjVbQeZE2Y80HtOOLUCSzkyg/HC3JWt1zwq2I7CfDT0m7me1F4hGwFiJQbUmOfNqeku
+lnmHqL+Bx3KXwD1Mm1Zu+9iQDQp6cbxRTTKuIGZWhdB47kNrrAjRfJrv5Z3HHLQWDW1KEO6yv5W
DtoS6WomT77Wrt8Wx18zVg5Wotl0iQui2WkLAzb0EopMAbE0euKTTZMRKvF9o0OFBVM4edYmw89I
3q5HzgbgjpHERDFoMVcZ5HRCkJxuyEg4BUtYkSMXYbYbE9A0WWF7kFqR2L2O41nq9bH2JvI4TNZw
kGZJMg9JsHFrCHrj5qraYzG04UpU9zq5/npXNxw8+rLTD0x5+rkejfLAqDFF9ihzKyxll8eW11Tx
CBcLLj+tLq/xNQ/3cCqY704p0WKo5koPDKfGNRjKJNyCvPXGbWt4CirOaKBxURSRIrmCY6yAHc7r
2FcYAuTOqywXTE7Y2EJpkfEw+66iga4kS+hY0Qi6UCcVSEeLiFNq1wMSzrOmqbrY0zV+ql0yn5Rn
aDfV4uoJq+b1wfNcvtNXaRmHZiBl5llIlvb8Hu+Jro3hikDag6Mt4mmZ3FwGrcaWw0jNJdIWx8qo
TcYd8FPybpXteLBmG1Mfmo+7Na9x3nWFiRSbxhxui8qSb4XBx52xsja0xrVGts1Ipo1uhimAVk5N
qCQfQssa2NVcQuxWe9Xw1ECacxzLcT7THN69EpKLN1MM2qbhYyIlyHOLZelhvEKcJm0I/nrgnNGv
CzNw/2uMLaBXoRY5MrdHpZLDf/HdHeD+9UtJj8hPdAIM8kVYc1HGZLbNY1X4495zdIYXmboMeRqq
PRBqFKng0kwav9XvWn9QUV7U4nEUg477UbPKCZmvDThtjq3dCtDNi2gQQ3FrtK53wq1qfhuWCj0M
odYUviqRgqiifXERImIG3F+7J87RDC9atHI6z5gyk9vkBE2SccVnv8h6WjdHz5jbNEeQTFopVjyA
Y6KfiL+YMMKKJoGxdQ6MulhjpZl3DoAracV6aBnRkAgxukJFOOXodfiFSkln9TX2lY5kEgV+1JlV
HffrLedCHHSFW3TRW9M1zJRNUCqXnmbfQI2nD22KC4EZKaeniadZedz5AmW5vWCgaRKIJpuGp6rE
1VOvuurR8Zt5369O+yb6fo4Xc5IxrIhoWSEaOPS7ZrjXF8NE5e/ZN5BTTIFFFgiDWrdtMQowUS1V
Kw+HEURNVnjIw9GM4SgMCuilOTRNGWrFpMLKHRdoHzsPC2ZFnExTail2flQwJaCQcelM9SOgSFXm
OrZExJ2GvqdoFqOD0LIBQYUpkE4hFbi3xVjPuNLP07sJNW3s8pGGPmHECjuy5BBhawT3Wyp1/8ia
oXtmiw9qjb8u/mGCXDOxG8PKOHgxqD5qo7NiF9rGIq59G6LPVizde6GNkmaIzHZPE+37NTSwXq+G
kqiHGSpWEPtAGUpFO0K3Yq/FsZrt0trZHgKGSNeJXTMh1HD0EZkT2KySVxJyi6BDUMoeZ8NswcrO
yYkPdNopi/CUGQVUBUOLVhMdyDUflvXexv0XDUN0+mg5+w/Upe2u9/GOBlJq1qGuzW3Cj66boYoC
blhnG32hJyMoeMNC1vYm4WifFi8nXWjVcKzq0zxGa8EndNqWIlrGoXmCWOoKSbH5w9gjQ9Qy2BJO
DgaLjrHU58UWa7a20BvAUy5jr59ZRqSBF1332yc4T1oMFXVQuUPsSloZrF5bQDkkuuU4rnYbu7Ba
3RkzLWNPLlWSK4n5QCncOHc1cgtOaB4348R3jqPRa2fmuHQwaR4R061hjtBr39pch1KCI3DK8GjU
OrqemAJcAAhPGit2kFmHVoc2vaCzmz8wpi8Bq4UOvSmALHUiTdGCdbO49BmTGiDePNZ/wcqq47FZ
15upkcMUYTdCqEU/T1Vq177KWinBsgcbaDAgexmr9xVnGHxh1ClajMLMGqXy1CCJERloLJTUy2EP
bgp+Hgfe7SQdnO9ID+4ehqqt8JPCoOtSyiOb2BLNWEvjSQH0E0IcRwjfat73t2PfVC85MtcwSBhG
ZFlARBVCNQPF2uyz3N7edA6dWAPjvCr1r5T4XVI0ptyXtPfyoCFOPFDHTqpqWhPYhIcC/5/Jr3FK
6zcOgKSnng0j9AwYuzYrLlaBXfRIqwIh9gvnjZ9u3Nqnsl7x9qtpePG6Wu51jtxNQmeEbwHHBIO1
1ksz64S5wCPnQYlTcNlF8CKTxLO1oLQQeAzQlumv6x50BfbOq25+8vp6RGOXM6gPZ9qwl6aeR6Q4
IE08slROb6EU8r8wncB9Uk79ra5jt5gL+MGJ62Cl15r+zZ9bsoMy0AKXzaARmT3wRw1cVvBQZJEg
9UxFkltuTJgGAexqNkc5+3mKoeKQmYUr8ZLJ6WYSo4WDSyiQvtbZcTDbt8Bgt9zKCTS5dvd8Hlw9
8GczD+fGAdB5HaYbY6rVoVtntUQDmyGF7H26fF0dZd8iB627B61kNUKobeDmzp0BphZ/zc3UJ3nx
Oo7QNL5NXTehHEDRAHG8YctUdAXUQZXrY+xW0B5aqxXx90ior8aXBaN/SCXLJca2z58WZdMMqWNz
7Bgg6y5dZQRwGpvfx87jGHtDb3XVmTMbA4Ey8gVma8xSFMVKZr0orjEwtYNiWLwA5XWLMS9j2Bs0
h9Us6e3KS5Ezoz0O1dzETQOhOYTodQn3uQ6JH3rTxpMYzOZWzW631aIcqU5lW4YTWbRooBpYVoiZ
SsvJwJnt10i4HYi3JFD1o5wsOqhexsFonhHzQZ8FqdHf4APQ8wZ08iPaltd2YbV3FnbGkyj9HNo8
MAVMbEPRBIVFtrga5pEID/H25izpt7Vo6BM4LSqjFpIDggVWjW/E57kf+y1ElHHd5/kTJvj2O8B4
BF+DXOfbzck5nBrXoeylpTAIQLVvEcGzzq24wvGjQc7F+6I79YQVGQI31VGvLXl0sbqv5rzFrQPh
Qr1f2o8YmfRwcbeWPYYDum0Q+E7YIc86gZ0T+zzAaiQ0e4hKH7ualyd4/Q1sGVVJM2dkFiKk3HzO
j6Iq3C/A6bjPktpK349zkXe3MIUwCKnNGcMl11+ImaxejQIKN69cOUEBL+0j58VyUh1TU+otFVom
KBAI7LUahcXO1nILrdlWkoT+F3vnsR63ma3rezlz+EEOUwCFSswSRVETPKJIIueMqz8vaHs3C2Sr
2rune9RBtlYB+MMKX9BiyZ36ejQvZj8ovVRpkosxk0FJy0KeDsiCiKoPtDjt3dzvsXyDPJ+4CKZi
n5cWvbyNjcwnQTaj5Kdu9jWdbuCNbpE1s8nxvggH+AoaJZsq7IdHYxxo/8tdDBzbxgWk7Y/BUHvY
lbelHYixX+5KzF0Ch0Fm8CCYWUU7RU8LALLgHx6qqCrGQ819e0n6wXw7hZhmAOxVcX4EksvPbTqV
40Zd7ndFqTboqZnLmFun8GB6UtrZADTrXYV88yfi4j2FZo20f6v5UD5cuI3g+alkT3tT5oTOfFEr
ToK72HiUnf5r48y7+sm8kL8zxrrB+xajEY9++9Otf3duMrRCaS3RAY4udHZKabBpC+LpXVda4woJ
S0VzZPOq1l+k9GWeHn//gJ/UtOpCNkRaluKfLXEaYQZZQK4lOBFAj4iPETRnAnxgNBp0t3kIBRQD
Q+wPasl+UpeKFCFMta/3FWjt3u48YwumyaGj7nTnmomrGRevDFqVDs8d0BnAqTVrONeg3QxG7ooH
cIkc7wvId2nkk8wE39NbVKOc37/BNRbgLaIuYR+9CO1/VEkMpYlDo8rd6pVS1I0OoLJiiL0LFqBU
7XMN5Y8fbBkW/E+0NwTwuyURWqPPFUzt0l6q6K0wqv7vHuetAfkugJbHjcrwx61dyVOd1O138p5D
ayvvLPesWdQKsrd+d8rSGn4XLBLkQK15d7QN9tmhP7Z25wrb/BC4ZxfG0lJ8B6n6K5QBbhUK4GIm
fRpKS9FvM/3cTffma1Q51F9t7EUv/gUtVIxCme+U90pitz+nfeKdU0/7N4vkX9FXY4BuUeqshNwN
cMegDZC64zFcdNtmxyK/U+3/OuCqqU4tPWWalLvGl8kBppG6hWOW9qKFDH4CkVj398vm3NtdNXQb
PTb9Fr/OKIehpxx6+R4j1nK89Kk4NZ7099E+cOmXXQ5lRVqQkab+Ru98v26kbgjlOYChXDrpXtxQ
+Jh27AqWs3xM+aL/1m/T7XwONPtx7zGeVxmiGByUxoclJKSDPoHrhlL3I6KkSxhynXmuZb2fLtLT
CKtlUg09Ri5J6cb78WJxVaafuKn2tZN4g33ucvnkZOZ4ZJaAOQzGLeJa9nuY+lBr5MntPRSG3NzV
nvzHpfM+uc01CeI5DvYHpZg3DSwIW9yjOPWC6T7dgUExDX0F6aF1GbHe0Du9ZU0il91vsud2G27M
M7ipN2mRk7eJzKWmLlIYi3YyXh6nAY3eEop8Qlzhh3iY3eEq2bH9v/QPwyPCR5GjbQcXNDlwnSd/
Y96lP4wzY47PfoC8iHQbDLXEpTt++gOCLO7Jn/EP3EI78JqN6GheivCDwGEqOUPndmCLtst0Gcfp
6BfA9uJntfv9mvqQQyzvWgekjx80Thfr81yaZYhHPphB7Vcyf43Gh0i4/X2E1XSZtPA0wuoQ7+li
DDiCe3NVMaaDDVHCH8UM5dwZ8/EQJRA+c8y+LOZ0H3jT3aApmdrWHni/ylE3xdbY0LsRPUqarXg8
t17fxsKny4dwnDGApYCdfhBHgH2gAu2ovJjhPBCsDorydhE2gsVz5CQ/qG67ie8qT9jLuByhTLaD
8xX+GP429P2/kRUjKy6Kf8/4Z2Q1/TwdWPHP/zmwkrU/GF+JEOlZ2RwqC4LrT4q/9QdUXzY9TA4d
QVhZ49/5a1ylKH8AakTqQmG8AU3X5I/+pvhbf9DGBa6I7gZQLBwE/sm8ir/n3UHOuhEh9+OZRkLI
UJl50enOz4e8KjHbVu2uDzamWdiNEDp6clQMSPayCVq5O5don94dUPw55NCmhJ6CcjpQllWCo+NW
ZBXM8ezBGTYA1jvkUkEUOZgGAjZAKPTdl/ikNFpdHx/jre4q2pqK1gSk2PRjL4N5E+yabX0MJ4BM
dvCcb6Zj8XAm5OkF/BaS0xyyBHsSaLy2ekSxpJgEGqXb8laHywdafROYG/Gx8egrfwVpuA+DM6rJ
qwrwY8zVY5p6K8dmujTjOb4lN+UGSWm5Dk4H6D2106v4iE6KazrWTv/RP0IGks6BEU+P8OUnKNjM
gEZc/nMxjj1dTHHLgF9XmegjzIRA/cUgP4/N8+/f7cdXu8QwFDykuDUhQ5zG6NSgLuQ64GvWezF8
7tovv//7Vynb20PgSsTu4vzWP8rwxXOrV3VbaLZ/rzEH2izSL9l2BlRkd5FtHOD8ueeTHGu1D3l1
ILrAvHAKAGNe61V1Qe3PhQZnMab8TA49euHWITub38viKfPy7fGYZHIMLUJuy0V7+v5E1USJtUX+
bi4nOUAmstRRu/xSWoqggIpTqj5nUEOigPutbGVtoQApVa1KyoetVuGEOz8UhdhCaxmYjsp3fRDH
SItFo5bAm+wbpdvlWS6ij4pmRlrt8cb1B+TU/LJ1wlBtw58NzSFENzKAXiU6f+IgoGnPjAfHAnhM
Ju3yQl/oLVlYmf0tJkbNsY7m0vjZcISmF4lgQm0Ihdx6akeo4o7S1uypDrdgsy/m7kfZNXEETdxv
1EFw+rrOFYChstI8Seg8jQd5HpQ7+iUjdr3TOFU0/qQeuQzAvGFWtq5RWzyzMOdLnwpHxmijxIXE
3KoKQjjfiMcWG9lXjEdBloQGvzVgadcT3p9IQBWG0eBzJNVZhZhErC7M81mLoXf5KWwEzxD6qtHs
ukvisnQ71EKNxOvNNhg7T9Nw5mxcvVJiraaryVgPza028AMIEROdiwJSWAYqFbJU3g4vs1JSBNht
GZONCck0IFciR0Ei7trSz/Nu06hxw7yfnmIILUQpEj3QNokeY8WG60RnUP7TQ5/NY6tKwiQ5frt4
Ht/GE6PU5ipPGHFnbpXK9RC5rW9185dAr9qU1CINs+JlKGo+hc2QVi6um1oW+/pCBE0//Wij0RK/
q11eZIoTDoVAb970ZWa6UHIR4PgVCMxLbfRg8kLbyLWYkFZmmVYiezpYoREgkaUEzajaQMJwzSok
KbO+9ZiqyFd4cHU7NaRd92VU5/qhQH5iEYTJwh6Z6XFo5huGzpP5fY7Lhow2kjN1suFIze0ymuBX
or9OUz+4tmqqjmsmOCZNe/quLYPOQYw9wZdb4yLXo055HuiAlwfWNmDEoBpq5VgoHYNEe2rR4LkP
8ooJCNgHtXyI5UqIHmRsF+Wr0CgxV0W9PhSuW3FUq8emHZTOS9GEViObxSfiGGE1nbWraRTHV0mR
+tEtALLUPAjRWCnGvkzjoUQ0AveU9qsllhmtPbXRaJS6rVzJykUvMmNBdiHEoNMZ6rSrsLooMwl+
75CYjRdEUImdGoIZeGF2QQ9FYS786TGPM0N+kWheR0+JFMjBpY8CgMn2ljvpSzCqCSBhIU3V+FtR
+KO+U9qxHENHUXPQp4/TNFsWjWa5knpQ8WqLsxkzilkNL2bRaK1jkyxW7zaLW049cLFGs5Os1FJv
cxRrxQo+XNHc9aD0h21slWUOyl5GkNaWQGRG6DuOFofQo7VIfiW3DGjwhLySsz63AjeNNKsRbhlp
T7L8KAl5YGWoJjNUZ2ayyaZCTC0I/ZFQ9M/oqRip1TlWq4YG+P0ALS0fkmzcYyDYX1dVFuVieq4y
Pu0U/Xm+KgAFF49pbsK1MFoL/TKg6lfhN84u6frXNpKeUFrw+jF5Gpvy0lDBjSnGC2f0xWz459xW
Pt7BQKMMsrk3Pp66vkjyLDKha8Pg1wzfTobyui5AAnXJGZOjj2GwB1TRhkKwRoPLusobazHDT6aG
jYnhSZzddwIaR+ZZ+tLHWxGTZ53rGLwWUgHrJqmWxIoZ14NqMw3dW5AbLCf0nrpvpRccoq122X6T
Ni0MG8+6Odcu/ZhnENqkhYnnCcn2Gr8oJEkyYZyt4iMzoEAQe1J+9vE+ZsJAJMky4Awusg9r1yR/
VjGYWZROmo2/ZaiFVgpGDWiAeME1siswbc7kNp8FRIMbbwTQcUuz+/TynzVlrHIDJ2pkoW4jkNxJ
fLSczpU29dboN9Bx/3lAcHr0NJFc1z+mNQ1v0I+wnn37gKnXH0dlb1wW+3Gb3wsXark9E++TBYMu
mqmx+2h/kSKePmA/N0Kf1jLaMRYGj3b7XT2UXvwFRZ0xsIVv0X7yOvhNF4vOMD7gt+cocJ+smpP4
y+971ye2hgk1tZH4OaorQXE/+ufS02Vj/avYX84XVNLA4LMtqNqUtdoA1OE69xsiZDQssfiQnWyT
e+QrTvc43lJF8THH7XTWh/SzJ6M/A6pRRZCOIczpk6FPkQtmxZKUg9vReNSVsyfnKoKy9LrJSLHj
RbJBBQF+GmGIAzBhCBVRF44M9m6yndB79QNM5gvJ0X6Ol8i6FE9nFsxqRxAUtioWrojlgfykYjsN
msy1XI0CbfWlGF3eZXSod4i6IzccHs6tjnVt8RZNxxcY0yjq+g/WcEKtcKkxEbLzX/WF5FoPCnOY
BdSv/0Kk81v9n5S/p10vnGkpLVRFRlPsDZS6fq0Rk6YC0dPlCbniv8wMS/obdj7toRIi/KG+km2g
fpszL3Z5ce/W6Yewy9d+txN6sRw7pO1lqm7J0ymAxcFZpiYLb8S/0m7OufG+aYn9LuCq+JRaNFiD
LoZNyaDCZSJUu+Lr22DoiOnyS3i9vOcZOzAF30PYlV7yldp/h5LO7598dTN+ePBVHZ7VNZUD2Ynd
BuBry8syTewo3/0+yEq//e+vSsuGQxVY81oxkZEyCk4QNm3lut4zYL8hubxDD9E5O6D55EMyuUDW
BKw1Vf1axgxCW4r4twSF2h02mpdtklths3i76J7+tPQTfv9kH0+BhWdE3Up7SOYKXm3IAMd0cmEA
JpH1XZmui+xME/jTv98ENUyNzwh+3WvX+7o1QGYtMhqvmXI1+fvf//6lnbde+Di1iZiKL4bsH3TE
tXIQqBzQ6RBx4Vk05ikBj9Ih3Ym7c3176ZO9fRJrOd3ebbLACASKn0Fib+twMrEwqezZFq6CbePN
Tnll7iKIYcdzudFqQvK2+oi7yHVyE9DnWV0GQ6vpJTCHJS5SRF+7rX4zMZIZFzKEwxp8ssozu+rz
kCZHGah6aCXrsaiQoLZUlQ0yQp7KMATWyB4e/UbbSIc2tZVXxYkP2rlv+cleXhJpGqMoeyPtsLrO
JwPzhcoqJFuzkbakmT4/pI0TXEq3zYWMrTiVOTkTXM8za+iTRfo+7nripfq4zsoTcX0UEL6nN4tE
pT0/1EfplvZs87UGH/CPk7Xl5DqJuqzsd6tJUIeUGpaoIlDRo3pQN+F1uZOaCxHK2XlzhNWY5M9V
xPHFHoTJuFz9p/GqHI8/IcmWVWRuF65E5YCa3CHSsAkP58ZLn+xL+uzAkjW8QWGYrfX9QerNchwh
25zVnrlV4U3iiuRvYEb9B8/24QMiirKQTRaLOYkOxGrhlLpcJ3XLmAU1DBG4UH1mZPhx54P7YmAn
UyHAB0V34/TdJRO+6RntIrv18v3s9tctkC5aOM/KDzDY3IA/q+vIBYR+1m7iw06k88fcgLNNBbqC
XcPqs2VdoeIlPZVULZJnFlt1dHE8u4IofUFvA33FBnuczbk2/krAnTqTITpMMmaky3/5IE83z+D6
xBnK61Is+bfyN/Ob8YDUK3ZqgIApCced4Rjb6WKR3fo1OgjKxXfFs76r79PDP/VBXH4OMi8w4Zc0
HP2OdeIo+sCVCyMrYa+5aiodGBqf6eivBxd/hlhYTJB4FlG+1SJSgzgZ5JIQS26a3yzgiMwxLwzo
/f19etbZcTUF/uuR/hVvfeq0lRZhjfkWb/aW/Ri7Zr/prhJSYsty5m270T0RITsn3QKzRdNzd+5m
WR+4rGnGpXxepmIUUurqCBI1uWPcj9aeiJ7EWPRbPU12ZnSOrf22Pd4ni8ShJNW5onlskqjVGu4x
bZgCsyy4TRSyU+mYXFZbNOmWYlj18gNraGtujMGWzl0p65OByMyhucKY1aLftl43tSEJQmtgJ7/k
xYoLtMfiOtsi7bogQnBXEKvRPgcq+iQoaAaIcQo6vBQCq5UkF8JU9oCKbGW+iqwXv3/5hxcWT0Xa
RlGKbBn4v3XXCS9iJa8jWKTRa/eqHyTYbshQ4QMv3OvfC1e2k+vz99XykVYfESqRgmULaRZ9otVT
VVJrDZFo5vZw6MC0KTvTnWtMAWgIUmQYN/Pjmadcp1tvT/mvgMZqdkJXeVIiyDqgTu3m5/g1+eE/
y8+oxEYXSw8l88LETl9Q+40ezkQ+86jGal/k4QzCE74CfZSewpFVAwrZXkBE0kbcmXfK8z8NyOnO
zQJnEmynCnrp9H4pZyOPChVJOZCxF+YhOTBKNMi24Ntc4PC9g5rxv4i42MoC7lxGpuYq4nLbMCFo
cnKtpRJHiBY0MkWqSY26YBfEuzMBl+T4ZPkAJ2IIBi4YisInsAkxxqcupnHZIsNJZYNS+Y500sCl
s3X+qb8Qx8wq3Ko1lceyFWQl4ajdQqeM5w38ELcEjs7wwhMY3P6Xz7faHkkb5lqxBDSuZUewm+28
a3eLNsx4f/46/NDagHAqLS3nBQIMMGG9GTsRvoU0KTxMij6dW+McvZmYtedetdX3FUfB4gb6H2hG
fPiKCE7JZI8LHx7w1GrZ9K2IM59SIRusvE7V96j6x7cwD0YLBWk31iWYzNXWK0ua/UGNsGm10W+X
VYJM/b5ylw0fbwL3bJ66QmSwTk7jLcv2XRYuJq0YxS3xhoPpIMnsLbJdsYfYJ1Meb3LDO1DeLrnd
8Vzp/THhWIVe3YpGOaqTafXIxwAhmEHamQM34kJ0r239KNycuwyXJPV0B54+6nJtvXtUqRRSRR+I
l9RoeiycG6Qi8VJwyuBWyOszI4uPievyeBYNdxHRzQUaeRrOVMS8S2CPcMIsXbDGiTo32iAWY6u/
pE25nWNXuTmzCZflt3pEmTSGKmCZJXzouEdC7ueiALAFEW8fVYqt4SEB5oI0/RV1zuz8edacS6M+
lFYsIlQiAHkry9L9MAWSlbAopp5uFzPPi3ZPzXrQ9xAuHPXi/Bb8ZN1QTtGQBrxA851p0OmL1ccA
bTZhqTo83XANb94JXMPmNSk4cpm781IhHy7ipa/yLuDqLFUjremHHN+PTLo2MVSyhCs1PUzC6Jz5
fB9X6Gmg1RkqFYJSKSWBeg+5J2PH12P/15s22dWvua17JZkwZH+KkDORP95OS/FIxsFnpBJYZ6iJ
RtKWKLxTfC/AoEAY8nE8WgDupBmjbX09E285xk4X6mm81V6cENlVfI14S7HRXEm7+gg8whMO4k44
Q1b55K44jbU6s/1hThm+L+vlV3CHQTIvtd/1diZ4/WYB2GD/eNlM5xKMj1txibp0AJBLw3BsdZBX
RqYI5dgA+kJ/9CeT39BhPA2+FucAJDY7l+LmGF8a597sZ4v1fdzVgd7Bd1LLmbgI5Ju3w2bpSRdb
IbDLXXKhbCfizvf5Ntye+aLLcbb+ojrTBI0MGVbOunEbTnFnZB09/nhvpM6CegvdcjceLMw2lunG
OeGJTw4dGoL/Crh2nkcDsa1bRHLI+8FNLd+1P/peUgM6LbzIO9fx//TYeR9v9UFh641qaRCv2kwO
sA5tZ91FHDzo8vl2u0jlP595pZ8cB7xOkJIYRGoMGVcRuzkwrNg3sRXy/G3d7qkcd4jBW067AVjL
FBovU2WboHR5DuT7yeWFJfO70OtVpMulhgYXxA939sJHpsWXw0LfkbhC4oN+hER/d+ZpP24YE5Uj
6mQmVfTKrdXTKkZVam0MC5+iw2VabFcOI+pNC5I53UVeuj1Pfln+ytM1expy9ZRzpilzNAPS0Jjh
LC2I6FDujO1SF59t7n7cH6exlj9/l30Uy6Q27Xm8+Ve5F2iuCFcL08X/xeTd+Q+IPctv//BsNJM1
mf417bPVqZeEhSqE5bi8zmCn3i/9R/nX4AYOov0PZ++PT5/uXbTlVHr/dHQgkfsk2iJEU3/VdiHN
I2C+bvW1Zjx8Lt7HrJWXqQBjJrmiifzhuurlsZlLPpyqYSPUFP4sbGN0ZS6EuFUwVDL9hygoEWXI
0qS3zyzUT98sDVGU7anlgMKvnlXDknsW0IVrNiO0XXthpKh2v6lpj27Pf8lP98W7cKtF6gtGb6o+
4dJ6J467zHia8v3vH2nJK9ZrRWH6BR0DubEP3cUgRW6iHdo/14pC3TZ44S7xzg6QVmhQig1GYext
EE9MNzAPPn1zmezXQaM1iZ1fWLa6nGbHRdpP/ntU9X/UgP9nsbP+PTNg2/18fkmLrnx5Tw9Y/p2/
5Kx06Q+R8xW7PtDwIOOXW/VPeoDAHy3JNGk1zqWULMsQ4C9+gKT/wRyDf4ta+293wL/5AdofJj1N
2WJUhhgzJfk/4QesxiYUD0CgUXWm4b+w2LBGPl0hVSoNgaQErcutBznIDTYKYkmH6CbfxD+yh3fv
5ubPBf47GvMSDWTyAligK8MEdRUtisUoBSjVuPK2vZgOOiVw6y6CmgufpSORqI8Jrl30To7l9twZ
thqqvz0rDWGAIPRoGa28aXu9OzNRUKq0rkX5ecmB2wUksU32TNu22rmy0Dw9nv8ORTfWoB9Lt3t1
GQiYLQ++bjVujoJwjrmAAVqgzPSHCLyxoSKFJyWe0Mkgq/0DjvPbDMfaIlF3pTy6SrifESQYKmgE
skPZ/oJa65flKLHbzue4teLvle47ijh8TVNYxX6/q8AB2oXUf4l65SLTok2qvKg9mAylQQPmmGYk
h+pFQAOnml6RD/EqRDyqV4sqLq5tUzQ2ZnJsQtnWMlSVENUfi7um+RYWFRyRr3H/rbVkW5YuUhWB
kZ6L1ALES48ya5hcWl8XJHQwZ5vF3AmHO+RdhlDH0fqoZIMt9iDSpN4ZK5yG+5fKvw60K5OGcYyO
vCm8xuH3DJ2cAIGBJvlJU99Fy8JJCnMnhhGK/oj+Iy44/OgCZLcHDBdE7BExOcOrp5Ff0jjE88TE
GewePT8EZ+7FxTUSrcYkEGlL/7IKDATnr3O1FaXRLmNEcZjcww7zZd2pzS8tILL6ofQnd2jhxBky
Tls/+vh2iu8FundBfGFZ07HUhw0YcHtGoQvRXXtKjmWp7mQh2FnBlwH/sraLvLqCuSCprhS0j7KC
YHhxmQVcy/5tN37HuLfLHlP0CoJUc/ppr0fmNgBWHQYlmPELsaIfm71G6rOG7W36w9IMR1Brmoi7
oG7cQHpO5uJarQ5NkHnSMDo439gCikStaDhaZtgWrhaF6sVWj55Rby+5cxIMyN08jwyxy/5RkLa4
CGjZAYuJ32/tVdH3ccWvtrY6+nFSDWyuZeSSbeYddj+jk/5cersa/6d6FXjnOlryUrX+6x79K6jF
AB9eHH26tTBBFKayNWqcXgawsk1zJx3Lh0Wdt09dWzpMJF+YY1KdlA68OZJO0UFzaq+dqRs+/RmM
8SADv9kJr4kxuB8AX1gO0eBnu5d2s6d5xSbfN1eQLMG00ta7qS4URz8i4QsUc0EngqzZ/C++AG10
hBAhf0BHW6VJaIBMFIQihyt2lzMrLAtGRDjRxYZoMDO1BbFlz23EGAMFKQCogNiQXTLcPHq20Ng4
k7at5o1/fpz3v2eVR6VGMxoIieFLUvtb/Ek2rSojUhKg3X/MNX0jJold1fdhhRzvpB4s+avUoh80
5XdRoyEHnPvbfOz36qwcHxslvdeEPHJ+/87kVZH59iNJZ+kY6NRf3KerDhAYdDDredFAgim3dcQJ
a/W4ebzG6X3r5xtzxHeMLdjgmKRFv0TDxy+83WW+eojaCyl7qsLBKUdx03J4zYq5UbsXs+NElcXa
1fL6m6S/zuGvear2cXhfhzg0jMNempNrUy4flDG/k2JrIxaY2RZO3MWctMqhntXNgF7eHCNQM+jw
9TpOL20vGT/ScHxgjF46k9gcuwmVxorNlcjbQpl2eHi59D+dSsG8LG63sY8D1Kw/R5H8iOCV5svH
vj8INNRtdS7uINBc6ymEsiHloXREsiSvQsqsmozD1Lyo2LXFaE1pIO16GrhmjpK6BUXKMBxJQm0/
bw6yjhgLUlstgPQWGaFQAGMpVtdyIh375KcPV2xK0GarUYoLJjswQmTjcGBCq7uQjwvlZZq/Z4tb
Q3ut61dRFF9bWupK/RWH6bFLvgUV7iHHqnyOlV3nkydwUg7pt6wvGOqoLhQlFzEaT5gmW5Uv9Pol
QTdIQXQjh2sYXsnCc5Y+VcqzgTaf0PxEf12kn5iNX0Nx32kDsOF60/MQfnxT4JGpI0oAS8gpu9oO
ctNpssFJYR5ZrXYMOsy3JG2TCZZrjA1XHUe+2NqJihwKrR+AMI7oN54lhJc+cGSxA+FqBG6WCDt9
LrdYmMA7u2pGy5NEuFTtrwKVw6BDmKtq2k04Ttf4jHEBxNssMCUXwhbr37pOMefazyh7HlvMJ1nM
9Ubvuts0GL4YRb6L2ugH4iz7mNFaktyFRfB1xA4xXd7BTWneoG31cwiOqCsiruJvMPV1oHI54AAe
xa69UsP+V5P7Oy1Stj1/BS4/+5Zmiz9/M3i5eFk5yJ5vsM7bzz0wiFRyf78FT6utZQMuJNmlEYGm
AY301b3Rit0kTENGq75Ar9sXdrNkIuI+3/0+zJpF/SHOqhQq2gFRqoY4S3mO4x9+o5fVnQRWF9OU
BS1LN1vbVgpSGNrrMnnVOKUbxLRQ/HmSz9yWnz80qf2i4bDI2Z5m3Ukh1dZU8WPy8jqyvoXmMe7P
jUNOa7+/XixZNoMCGTCksjrZonEMBPS7Orcwr0wfyn/6aGIh0Ip0RjnNRmT+NfNeMM7k+B+vZJTM
MKA3gT+rQBJWYYOKOZ6QGq1blHzP6GIeH3//JT8pWU4ivKX579J4sUzEAD281v2fJtJtvkOKb5Nf
nmuyfvowGkq/9FiXgmGVxrdoVxVygERhq+hOUN6G7ZnUYXkbpwkMz4KjEhEW3OMabKXJdV0ic9i6
AnSesf0SsS5LvXDCgkWB9/WkIwl4f+YFLqtrHZSRg2XAQYKipK0+USo3MR1l0pXeE37pTrWN7hsv
2Qr3k4d2oiM8htvpfE20bLB1VCqvt3Yjailrp8ZemqJAsAp0vz3JE2lcvcSetRkP/UbEIilyC3cR
2S6uz7VWP3vFCD9DZ+J8WSSgT/eaKg9YCcs+ah9R4alhcTVp87bT5YvKmBwquC10Ss+qwzNf9rOl
o1HYLyAERo/qqv1Yz2xvHHxa1C2xoKZJNsf/ZYTlF7zbB/i2FjQdlQ5xtbsgOqb50+/XCQnQJ5/s
/TOsln8txtYslOy03tiHePRJGStGyL0cj+PQqsgyM6y+Q20vgE3sCxnzXeRb0MCj5fDsd9lF64eH
Oh3vh+Q1RzHDtuR4J0HnHKZqp2pYrUbgT4rK7Rtc1F7j8RY+7hc5VC+6edrH3VeJTMgIVTfIn5UU
lZSaYnrUnTKZkFkdsPlTnFJZ7CFam3Ei4osoj8dumkuUeJabd9HWL/wLS7rTYbaEsBqnsX8JVeVY
pa94kbTfqyrZSJK8DfXGHswH1DmdHFk9lBxtIQwus2FGruh1iCjZqufIH24nTXTVrnQjiX8SfVN4
crak3WlN68C3xlVV3/ZyvoFIawcKonxp0N+0leXGuQTBRXEkTfC0ed5aXds5DfTYRKy/K+O4xRvh
WM/m5WSaN43SbicxcsZ0ckIlusL+bSMsplC0YB0fqeJwQDM7Q1pWqffFnalklTNk5K6ZdUir/D4a
UreElIvu5kYgVUvL9JsyGJdWADGrDZ1OyzaqlvOCKgctg11cY5prScRHvlZCv5N3LcrUvpk52oqJ
+FZSfEn7qxFFvoB8zsyvU+tW1EYnjC2KW3EjyIatqpT6FYd+nWyiKHXwgwljeVNkug00xsnbq0AT
YfN919rJq5LA1UrJ0UPzYSyFC6tLvsy+wP+ervNfUNiU72PV4whZopQr27h3Yn6DbJQluH0b8SQU
B/l814+NKyobHGlsRIE3RvRVLvqXPO0u6yjcDal0E7XJTd/qHsnNXhIQnDYatyv03Ty02OuIvMNe
vDAKbatI7ZeuekLJY9vG+g6s8U0ado5ppluDhCpIWWvpU6nGSFZ+ySLJbiiZcv++ryWnE2hk9KaL
IIjTVqKbdvWxrn8GsKgm/dtgZXcdtpjJHF83mbTN+wrh2cjV+y8hBIVOTBo8wuSNEJqHprG8Hh8U
SVSxaJ/2IyqyeX7dicKBBWk4osBNbliHWX01h68MrLx2sYZQBBdqttP5Jskyi4omRRaztIPWG+t2
w7l4hwAym7a5jVOshcn0xqzfd0PjhFa/b1OmP833PH4p2swJ02spM1DqYbY4fcmFdKP1JKzFiC0y
LjwKua8ouJJ838V3iLOjmuz2ZBWFku61rvmSKcl2rGh64NlVacxBsTulR3ZJhmsrdKcUo/WaHN9T
nNCnirIdxnw4/SpBo83zvZz+DHVyVB3evv5NzLAajunPlF6J3WJLKEt96Ovvg3gXqtbGn6B6iLVw
EybFoyzRk0ImfRCEJ6V9qdgFSlRdDdNPVQqvgDBuhkS94SDat1iSVuWPQg2dQEI+tM1+qLNulxXO
9F22tzomGfGP3izdtk4xKAw4vSkWJnQAxD2mFK+l9cNn7Vghnbs4c1IEyiNt9sbFAQqLy7J6LeeB
ptyr0cyuKAl2BlhDKahKUOq/aJlHy310oQ93uXRRcMCaPvjCqt0opXRbJfi1SXeGRKMStezZwBst
V3eVmOFrH1+2inCdZ811FrSOPD0hlX+XjZFrAuwFMekaZePlVvgVutR1psSzO5r6Voo0G5C+V43S
o1iKe2NC+BynaEG/lWvL62ac4dLwUrS+F6G1jXR9L1KRWelEvyA/zMWvoE92Q2vaVTrvC0xAqeJ2
LY1ElN2y8mJufxriHoXYtg5vhhJjvOYupwTyw94VULpIfDuXn8Rm9HTru4wuSdVxYE93gyY44ajR
yLxsqbja5gppBzdtb8IA5rly31fal6R4mqw7tf2mobPmG08ajb1winadoCEo39kYmktG5MQA4Q2r
dhfD0B73sJm2WD7n39ELd6lWPYQn7Ci6nNPLOeGXt9sBReXc0rexLtLvy/HrimM45Ki35dwKz7pe
7oIU9+qe/Rf4Nx1SXZmO28nX0NcPRXRvCBTg2VOXTBjIBw5i3TiaIiXZ3eDelKu4ssrXadU9NkFx
mSOJECHOVHPuj7Iz6NA+RGAf2CZkxW01V44QpVdG3R76Mr9QzNIRm8oNc2A2neHITXGoFdMmfNSY
u1iorptRxm8bWzxV3jUdzXIkioOBFn4dW45WNcdSBEeGeZKARSqKzhsn8gs8baqdFMW/5AyynoY/
WKPt1e55VDAAqqoI111Q50VOo4D27zjbyFhvM0G6Sufga6MKuICpWA33KL/ydZLRNmlnVBVWXXmC
9WHpiQOmirlpi9arivhEjJPaPHcvoMD2lf4r0/aNKh+QorW6e1V7zer+WmhIy/xvsnqnTRdp87Mo
MycSx01W5hvBDzeqHrAONPv/k3Yey5FrV7p+lQ7NoYA3Ed09SCA9va3iBMEiWfDe4+nvB5akQ4IZ
hHQ7zkBRR6dyARvbrL3WbyIWp6lTgEa3VXP1u96zdnFQ2q2koSfg22bA5t7IZx6yV0G89sRbs+58
is3SIXfFXVz55zJe5S4aaGM07MRW4CwwDokhnfET1yNrVn+XBK5W41TxsbAdHqyfWvPiua6DNyXC
aLjFwVsFmHTTmOU27l0njymk5sitV9mtVlO7Jdszg3DNk5wjBLsfXQ7H0nrADp77de8kyojsvHLw
fHMl6ZWjahGuviFpzSSKuIeSYMdDfFYOuFRLIJLYExSpXcXC1squGjYShH+RAMGcKLxELF1vINIE
r4KOTaL/hu42gDdhU/r6pV4G150OUsIP1oOsnqHGvq6AxXiaZZcDRUEfFzsUkyysdCmM6H2zi+Sa
ayE2JnxnRKQ3Bs3J1Kv2PgUiFSC93t+4yDfXSIl24rD16t+18CDLkW3hZ2xlxZpqgxa+ijxhzGYl
peTU+XAcG5gjNRUOdtpa8u+sqDtTa+EXF/0bKZexDW5sI4iPAQZ0gtXvqlT4lZQvUrw3QmU1eN0+
ZMfWZVThkVFNDybSzBiXX3oWfpSqe5kajcyYYjMRC9bb2CFV4ernGpUPgxzQzDdlXv0UvAixjrK+
SNPsSvMuZFolVvVDN7ptJ+DywRJPTI5lZBdWnlcYdhuZR0/sN3ne2HnGIAjmPq2aVR2M27F4Umtl
PXio7DNLxPpQSNlCWfJEVRJlOeoCsIxAiKGl9Tm1R0GvoYM2NtjjrWpskAAxokua3EsXmnaEDAea
calndeq+8iHk/CaaJmoQ5Y3cOFH0qrmPnbQolvm1J/bppfRZPbhTlKZuPYvbxA/90GyDazwJVual
vEmc8ny5jT83r36v+ExayXA1SUFAD3weRN2lZhbKMcbfrN0pZ0+0p1bS7cGTL9EIWcdxesG/Jika
13lE/51U3m1aSJbVBsO/LWI5q7y/iC20odPRruSG01C/DnJrLeeDM0TdPtNJXXBWURp4SRVEAYN8
t4ov0ejfJ4OxFX3hoGFUaVJUROo7OLZx/VMVkh16THZglA99Lm2FVAd83ztNoNlV3NFly/eaEZXr
CPWjoFe331/rpo7z7CI+KdVNwEMNV1EYV5/HJe59Me6MipI3VnCSI8E8ZIE6k1Cwf9AXKl0npvKn
aOZUpvpwS2VBZ1KgEi3cBzvK34/KjdBscCxYT9SGRDtfagp9ve8TEHscJjPqjMq8J9SnA0416sj2
SqHvj43pBExvdt8P46n2hgVDT9Pkia6qKbM1mhSCYhYphiGYEK6NTbnHyrq+ah4wAF179z2uegWN
PaQG8psWWNfNMmfuVEVFpIRIScUEQTDfJUIpVeHqeY1DLQd/gFcl2VcIpkp49tbm2/eve2p7+Bhr
BsnVmlDxgimWBkO2tB51b6FnfqrWAHYbACeuWgqcuM/zBN6Nl1V+SklU8m0pTxG1CdZqXKy+f4+T
1cOPu8KsakKO2CWtRtWkqbmic9HT28tIPOJzoq314RYbiZVWYkcSKM73kb/OS7a/D9vR7AWx8U3N
rKoaB+D/AczPsUECTt4tlbtmSMI/dV880FAoRdYGUv9seYdmqSuZJBIHZBji474dHSYFX9IoyfZ3
ySY9X2JOnSoofgg5ZxampWLhEELInMyWTl0ShKRxF4KytJmcmiQfA81bnGMf6WnLIRU81GeT3vIk
jRLZw6V0ACi5Ji9YbKuemvgfQ85OLT/UY0/CVcyRka8uc3Pt9UswraUQs4MqhSIBB4UpOdamLQvx
bZYU999PvoWB02e7MCq2CaXPHhC0e+Hm9yXZvuxffh/j5NL6MFTznbcWNa76HUEsubbT6kk1b7Nq
XGmDRRPtwpd/oG63Sqlw+4BHFmKfSi7AfFPWRkRaMZTZ6gp7fE3QgENe6WXc1FcTjL9y3EvtMDXb
g2Uz01PdlY/xZh0cF908PaxILryLCe7Q7kBWIBjfrf5Drsef9fwx0uyc0UGViTGFHCc+Iy/Ytbsa
+XRcctCp/I89wN9zJiBp8C4lUGnAyz7vwu6QRNSvGEakefYKAKluM3mAL21SJ6Yjkrmcz+jDTtrY
s9FDCkivRg0xxhF4Qpm9DY2IrGSwREQ4MSkmg0+J80SejM1nQ1eGhtEK06yngx2soh1lt0lGaQJV
r2Ug1UsIM5g3jM+syYHoyKTNDoke/dLZ+Alqhk+bCPQF1MJFhYNRSw8/KqghdfiO6W8Kgh1il+10
sTpU5nWP1nkmvLVGucK9ywmEkJJPT6dJva2bcJMW5Jc1YJZUbVZGK65U9HS1kbqP+aRk91l+ITZP
onlrcnmT4z2ueMfSsJxWGG9KijX4bNtdcBvhmCWMiEG6lwUNX/W6BvskRsnajQ9x1QLfQkS20J3R
HdgU7qL4UQ8sLrx4lVPdxWHrOu7FhzrCLzhKrkRPAiuB7o+s7aqadIPaHP5jycYYYbF1PHCZGM94
LiIaKLo3FqYlOhU8v7yGkr3CN8fWO+sqVuRNoA0HbJW2rvxUtRrVCVpRQ/+UeNZBKT270556kcTU
144ltoI+ZnS9G4NNi1ZCITh1xB0+Di/qpFm7TeCk1GiLVOP8GbmUqvnaH3S70oJLnR8QchVvctdu
hd+u8cMXpL1Ot7m37lzw/NhVIpQZb3vqhRQCqzi+quAYaDIGMqLQvBoKxSEX5BwNtX3TjoeYRwhl
KhMCaunpWzW8ZHxhzHd+jkgre77xZsT9dqywq26ovWSCZ9eWu5WpJOf6izrGdpmpqu1T/zTU6Nhr
zTHOj4lxx5vLw1S9ZSQ0cAzmk1m6dhK8xuHgpKm5iYzI9tIaMqTOjdZtDvXYnXWGe2eqwjopz8bm
dzJeqTL2ORTiAy7dbqM4rao86L5wdPufIE5WRmKch55BWSw5luKbp2nbsIMzUjTrzE2Rz3QFargm
OhOlu5eCkaJtf9b7oZPVPwbuRFm/Cyi84QPoVQkQnqj4oWXCi9EXB7l+GmCHmGKy6UVpXwsHPOg2
5qBS9x73ZqFtdIpbnY58A27vVbzVIK0zyfdSqjll6G8L90YcNXAUuzzX15V6UzaUKcJHk7TMzStH
UM7RD1qjcY/zSHnZKGgwi7eK9bNR3l+kcJkprnyQxsl15X4CnQRZuS0wEvHgrtWqciFMVoIlJka+
dIZQK7ZqICRb7BvqfttVBogo+UK0xquikTBZukdA8DoJkjc3SiF/ILssDZtOECkU/C5pTCgZNCNN
2qOg6SRJ661iU31sipssu5T88jKsOIOs1jYQO42lZhVTWiu71wiKVx22WzHt7b4GLog+bDxeupa/
FoeLJhpvyzi1hVa9k73HWp8unuUqqGP6lq2dq/42KBEpxU91nYjZ0VMffeMy8qFzscR83BTLSHCE
voTB5iq2G1y1QkC+G630oHQoM99VinI39AqVqngT0ggRE/nQycmmNK8Dg9XQv+XlD028FYvsmJu1
rTOF9SjfqKK46o3i6GPQlEg/i0q0UcFdS+gnhkbNlEhsQ78R9GZDi37npmdYD2zlgX5QAtwsBUXZ
vlj9Q4S+T+g/1fmaCvhQ5meTs1XWm6Bk6enr/VpJERXQfisUoCW1pHzdHHP/aTSvVem11y/xy1tl
FM7iTj2raHXE3rMisPJhJScmWynyx6FRrt30VzWMqzQqNhKuoiGlmgwPq0x0GoXh1H61GC/Wrrlt
2p4K5a+cTbLx7srwOk8flRRZ2apZy9LvVm33Sn47gJPC/XcVgp+yxMKOTWMXho9ddkOLBWethl7d
kzK8ti0vYT0G1ZOHS28d/Q6AYdFLHId1XN2MeWEb3pVl5KtIOY4FJJ/A2FOgy5Tc6fFjVzqdZpNv
tzyN60m2IIHOEbV90WBZ4aubHPRXmBoXOntkqnubHI8yIUPoLWBXZ8PMpXCleYMt9DStCouSundt
4YeXqy9D+Vuqp/qzv8tk5q1y77b4Kg7asVKnH4vuZc13MItYRVm5EXmPCVGrJK/jyItQI1frR/Zg
xyjSjTvAy8xKe4zqQ4lrn+Cic5Gze3gAyenyF17IGeI6fX/WJcKVPCiHsLxtW+WCPvSlV/obUbm1
PLp8sS1ZP30DKYCu3HVa+avD9lEXHwN3N/KDXfBSteVBYV8Z4mTl4hUJVWpXGPQqLXEjp12N7adK
1f+5qTGFU+6t9Ni3wiE3InYRPriKtEpBpuY352xnB6FvXj1FvcFezVzJFd6fkFkypdupaXwZybD3
OWpv5VDeKlqxNRqOJlqMnlqtG/XZNO9DY18H2K4AlVMV0daNp7DACbmIzqx6PAyBuqnqkuMH7o/3
E2PeNVLBo9qcuymdD7Ghdt5RblbNOyW/FpJzvTVWiIdvI73cTocYYjR7YSrMnoXmg5odO7dZhdaN
bO5SOitR2b5EmAjGhbIJ2zvy3hUH5trz4ceNP7wOfi4TUWNPCzjWjZDtMJPWlX/k8zlmfum1xnkM
FFnGdd2YrCl/ycBNvBSkqqJRWq1WrsiWj9L8yu/PI8PcebRhveZnmCkbf2xWnpXBFTDpA0NOy49K
Qz/SqhiyB8sDZNserf5VHc1dl0XbaXjUDGPnBGBkHjuqG28SNzqOFWbV4KwzPEU9CueNu/GDvZoG
P4Xg0BSPGd34Xj0ayVVRTtbvKzHbVTGkvBBl/W5YZR7u0OqNr12I1V2DVa0qDSvDfzR4ECv2nDov
V4a0Q59lQl6P46+u9wEvvJSJu9LHh+y9vP/ogtprqP/KAMgb9JX09M4TfmbSWzXe5hyyDB6K3BsJ
D7y0EFaNBXq98AGJ/m4rdnNsP6ybASHmNnoTaTbgZ8lSuSLhWSEEgbVttlZp04wlKVvm3ZuUCdE6
Rk1Xtzsfx2blwhufph6rMcrOoD6Y403RH0zlLIsKmtHDee3S1M1LJ7DUi7S2tl4MF3nonUjSV5UK
YM0ybdGstpHrrsziLAfRC2YeX9e3oMGo27geCBD7Or7bNHJjfZ/jY4waDUIWbAElle3IoYvlVFm+
zenV4EVqSzVwcWsn9U9ZfG+oVIMTbwtuju5w+ah4bMXJuA5M2uLxrRQ8CJ2xamkV2QoepGE+ufQF
O7nMd0Jk7dyBNMRI94byiKLUyhUAD7hPNQV7BBfO3Ea1CxNNgO6akyRoL9T8pxtUDgUYe5TAtbsh
ZtqN05eq3ZTqWuvP85QsSHxq5dvA+6EFOLhJ8CQbyq5iu64DHoW5NIQyqdhLlBUr1zqXPQz6mm6t
GFx9O+SkBtU2OhD8zbkgogcUVmTDJabU0WZ8X9PVJvPxcjWO3nDD3IGKvqpBu5TRc8WObfFhfTgJ
+fBosVMGUnCsMqCiSn5ehwH5SrGpma5y+xaCHA0iEOctqtYDjGczXBUTqCvdjlZE57G8KiN5o6Dt
7SfpcQh/Tm6ahvoSuOIZnpjPogUnTLlJ6MUU9KDh0jg9htdamODJ/nvh9nzq2oIsK/osiBbBGZtd
lIwy1LVR1+v3Im16mdik0Nc65eDsuBDpM5Hw/TaLwt9fkWZ1RCM30wYvUdyB18nFZFPnPeQ4Z+Gm
fek74iv/fs/WQ+fS2yzdpE8U4GREpzBBQbgNUtbsbtakImDtFGTidLfF5Q3SXbVfLsCdqMp+CjMr
MLpu7IotdB4cqVkXTGJgIhxlCgm5izjxwnieqB3JhgY2ES0BcVKD+Hxh74teqSEbTdW+bh3+xP7v
PH2MnyENr6INWdNief2dMzi/4iLeibnhJH8JD+1zRKE35MwsOOH7TXJR36mFXV1gHevkx/Fi1Fbp
c3TVXYZPFWWKJb3pmQjs++yB8Kbr5Cto1KFG8zl2EvVhFQ7E7ux036MCi4HeUd8rTrHFMwwFDGwJ
NsnGvTDPu2PiAAhdL5UuTswihhmFL2i+EAfUWT0w7WCJewqtOQDWcO7/UDeXKyTy9DuzYUb9mYLM
BFvUv7QXWj1VEl/jVUtH306viv79RXMxlTBwvbC9K3NvITCSoHKbnstH2qL2wtQ6sSl8eoLZUtVG
VzTGCbCpbqVJT2Vr7qO9cFh+1xM9IutTpFnJOqtxLZYMIlW0UsyDjrUpWAfU/gAWvS13BqUT5aeP
8d6rOB96UmFNjQsYXe2I2+QiOBZ2v9ob9lo475waxlBqL3Fz3us+33zNOYW5BrIsmAbbHngxZ3Qg
vq+1C8BGzng2WXhpFy0qPBAfHoPzwumQjAA+cQguDUakPMvSVbXXj/W/oet0grpkUS1FLo+q3wlr
V5otYpcrDP0EpvZ2uSMfrKsaWSJv122zbX0s13RCnQhhAHkDgIpy4PKWeXICfHyK2aIiE5FF3FIY
nvNhLZ2FcNnFS6COyDxQGFyUQnxntc4/B3RcpPLpEmqKOJvaI7wWNRf5HHhabIKdiLzkFLPqVu0B
1Bru2nb8FNvjokL/qZn3MfBspuM2nZD5T4G7W13ah+NeFBG4VH7G0Z2lZVguxwdRuExQYeu4dEI6
knF7VzYLS3uqr37z/nMIfZ5JAhY3PMbAJgYiafzlvvq/04tJiEE4E88SJz+P74ebhbAnDn8m27+G
/b2B8GHdtYhNk88QNt5Xz9qm33Rr2u+3ATRcyeZWPkmzXYAFX/RFOv3BISTAl4YHTz3488ERZp6Y
99PBEZ6hJXIGuPEWEqtg0+l3+gecV47BRk/gCH7/xidyATqZYOwNXIdRFJl9bq3JfDns4WCYwNFi
oXdibv+xChon8kD3Lmnsn5xdf4Wbf9YGxAgcW5LmcHiox9rhvuoh1vb9O53IOKA6yrjXoQZFj3F6
iA8fsUjTpFUbn24VcDHVIq1Vnr+PcPI18B4xFI4/DeG3zxGqLgV3rBJBjA+NHzg55Z5OHBfOt1NR
wIyhasEX0tHR+RylDaJWbi2oF7JwFXPH7o0fFoXd71/lBEqAM/xDlFmnw3WzKOxkujeJSKnP92y5
uw/yA7hYWx8uc+nZ19QL7NJvaoCSSeQe5Kw8uELiGKEMuDyyk8S91mOATIG1G9z4vMh+fP+I7xTH
+WYAHd/UoGBBWNdma0OOtVLXgNA7g/STYdpRUlxHWbb2SCXbC/agTEWSrr8ag37VJcbab3VHV4R1
Dt85a9kqSHJdPdkOXrxeeLR3YdHvnm2WTHdi3eJFE9aO32/M7izoAu5p+ERQBuvl/ZBikpEaEy67
Sq8MzJjq3G417mf5cyy8eL67LtXbyKAbKdyULTWAFHRzntLmoH4ziNtceulbVqJnQZY3gASXVAth
K+h2ZCZ22L+ZnbI3q4c2Edcy3EAzRUXSqKlLpVeyBe4nQPXdvI7CJwDaUEcBgmRUSP3LruxtdKEc
Q8tt08evnZICFgUgMG2v98+0yaWEUqJM/TwO7jTjaUjTTeU/1CXWftL9IBRH0/ePRktxTMpXhZA7
ZUIXSenAQr4VPQL948OQgoasHrruYYDRF8L21YXC1gZK6llFDTXii8JcQFloYxniik4YhI38Ag7p
So6yfQaldMBPSWj6DU0J+jbgRhTvIqioEbTVfqCo8f33lE+uOVyT5GkzhPE0m2pNW0RWKbeklAxv
goSsXo7rtkWNvHL3emU94l9zTManIXmR23NDP69FLoPmD8OIn90WfgFWXRtRbDYDZktjwNW53Krm
gBmcuNIH6dGllvX9I783jr/OwL8eeTYD2xrYFgZrzMB9uldWxa/SoeYmORMcz925r7RKqQuu+l/e
ORe9SU7RONTb5jE5NmcThdByZGwb8mt3ne3azZKc5KnbyOQo/M8BnW1iQTYOgWGwiSV9tjaziZWc
0bnYhVTYpzZVThdP7JZEM5eizje1Rmph3QNYCPsUFeWXkepjDgazmBQcAF8H2osaFQtf4lTO8vFV
Z3c/7FS9LrAAYvjU3rXqVtNIEsUzJVgoUZw63z7Eeb//fjjfcsphg6BPACHgu4K8h6zpfD+nliLM
ss8mKRWtGokglNc44Nk9O8n3EU7PWlAD6KdRGwB19Plw86RWLOUpwatx9eCafO1fTbcOhPgQi538
SkEvi07x1u4sGz9PO3OYtTf+QXSwhP6JFscPmEIX8Tq9F49LliOnssBJn+8fzzaXWUY9q3YH4BpO
Ix6sigYLGKUMcLPEnmhcekq5/X4wTh9wHwLOUENmHYiDUBOwj23jUtv4P6Y7tAYIeOPuq01+ZF+0
PZsOhP9UiItJ4KmKCY0xxGURmsUla558GlYcCFZAfCgEz95OcSrUwYJ7PBu3/Rrp1Z189A/x+eIF
XuYjz7YuxLOpdkm4auA0PN9ty6BufAS6uEROQM+IIo1Mh2tT7NWd9lPZLwzz9HPfhZvtlNqoeGOV
Fn+AZ8OztnMpyFCqxmtJPf4bl7gTyfWkWkeW+O6urM02BFeREUmIpPc5/vspfp2EF80rCPkZ7G1/
59lcpVbh/VIZ8dRl9VPc2fK1hLK12pLauHme48mCaSikkZv4qBzSdQt4w1mUsjv1IT++6Ww1j/mE
562IONVHjMm63V955wh9bLA5wqPk5vsv+V7unX/JD/HmaLGwEX0zHogXngl4kEnomURAnPprb2t5
NEPW1fkEr4IpbyNQlK65MOIw1V279i58WzriTuz7H4d7jiqrQHZJzbRbwkUDEBClDfzFctW1D9+/
9dJ3ne+ZWhJ5Zk+3jVKIfJDtqahoUoWaNFnN47BbWi8nDtGP7zUHRjeVUNNc8Vpq7trmD9Tq38Ep
v1/65h8TnDfa2VO9Elvuz0eB0MMCVxrSe3VrAruPts1mUiWEOLT7fgBPJHfqx0CzdREPmdUGKQc0
FC2nY4o2rQWa4j8/nj9Fma0Fg25JWw5Bi5zVQ4g/bg4N6Pv3ODkRuBUiEQZ5Bfm1WYg69LymCsQ/
UhHJmqaScGOs8VN7wLP5Es9I6Woh4qkF/iHiHEDbpGpiuNlAz+C8WQe7YitAaUI+aQKqdTTU/o9v
qM1OxNiXqiaA0MCJ1DrRDYKK59NWXew1W6Xetlj2OrVVf3y/6f0/5FQuNOEwcIk3SbkmNwWGA6FD
zrgWUTxv18kVqgNOtlsquy59SW2WqKaiqpdozrUk75O5mQTqmibFYVpnqJA7i2SHpe84W2tKYvWd
kBFPFJKztnPXvuKixLaPhreEBqBZRHY5Pomtbw8NzVZAZ+8T6T+SYbzM39Lbunx7q8+f8/+e/uoL
GWsZeH79v5//WP35s/eWOc/186c/rNM6qIfr5q0cbt4qdof//W9+6B//5b/7f/7X2/uv3A352//8
7SVr0nr6NS/I0o9iiYhVfVgt05P84+9dPCf8vfPn12fvuXp5Lr/8pT8Si5r4d/hQePFiw8Q2h0XJ
PxUWVeXvWKGKaJZKMogw0MH/ElgUJOnvFoob7Ig6gtE65+ff/qvKaPP/z98EWfu7DtcBWXXmLL+g
/UcKi5/PL03FugA5eqqO/K9OHjhba0aXlOxTdWzXWbo1ih5NACVB+slco++UrwAj3BZ+f9l6ACSL
bYWSgmCm95HavqZ9dpElJgeRu7CJfl6P78+ElCrOrSoSLeBVZ9dGowThmcRVbLcw+QFmBMFLD+9R
UVu7iRZg4bNsYgqGvS7DydvrOkoYswHoEtOHDN0AXnCmPhZMbuq/2bO6VTaTNPgE4IeOPUm6crfb
hT0t4MTxr5NLFWn5pYrs57vX14eZVvCHnYgB8T2zq4GCWspKiA4tl7wP0/Pqz8n6UeRyxq/6GmKW
dkd16GPaTYipJas/TEf7ZHNS3SU4kS0dutM8/ZB1f402y7rH0DfMYsC0afLqE8q7ytYezQOd9bVl
G8fiPMFyOLpTtvlNCahqJZ1Lz+qv+qG8yW6XeAzS55vd12eZTSuXGa7pCW+uXvt3EliwcYWKhXEM
cGFwN+6tuCkv8EqQffocq+U+onI6vkpjWmXxqvNyu9H3la7HzDT3ST+IW2o2V6DcHJF+HszwM3cL
Imo1kcJc5EZBhglQELXzkOQWtAi0z7WEXHvFYZTa2lu0mQo3xePC7Pic9v1zjP71jPMafZLWZtGM
PKN2Kx5wwnloMG7Rfo10/iZYf3lTP8gOHgAH3KkWb4SnJ8tfwWdLUS2GPGkVgod7dZJTLvftJWr1
NohYWMFr/8I4QLJHmHMp4Vj4Mu9r5uOyq6KidSMCT2ui3SMdP3VBr7k42d4ZCkBn6q6buk7bpbvM
LAX4Ot6z1UjWESigtFy7WueYtrI+/ihlt4CnKHYIztL98HMa/DXgbEHGUVO0UkVAIb8M4/OhvNaC
h+8n0elN7K/POFtnHIN8RoPRHHFo7zMozOKP7yPMahb/fAuTc5WeGa2YWSaTN1Ce1Ia3kLe6b4dX
8hqPKErcx+ZncZZeoHGxtrpV+bR8r1emLfivC8vX0NNc+jBXcmFwFRM2D9LACNCyZuuzyf0v2iH6
M919HW8LevtmXKtOspX3vQ349DBJuutr5SVzin3mDIumFqe/6l/jMbsTGNlkt+DyUF4EtrB9taqX
iUX//agvBJlfCQOrEnO5IIgCjjcFdedbml20S7eN07vAv97li1Con0iBOU2fCodHX8FYIbwM7vNd
8mMyIMocrVjJO/eiXiJpzeA7X76sOTt8daQUA81v2Z/PpY17EO9jBaIMs6tkZZIcGBvvMEyuB6Od
3bn5pYFmCrBudEqWCVxLgzDbFxrTElCj4lnELaCD3yWXcGDqa+PCRdZxHbxOVrficcki/PTu/9fQ
zzYHw2tNvxMY+sRPYFzgKBHkEuwSiDuI3igF0pNDvqkt3/l+Zp0eetSvDWihSMOqs/WMaaGolBZp
AvwcEAVAuZHoReblsgE5Va+kbXEmIExb2qCEod6smjsdQfqlC9kMbvKPGfDhMWZru2+1tIvzKTc6
+Fe4Qel2+H4U9K8xh/J7ufCuBWGCOBISxrZFSQ27DR7p++GYIYC+PsdsOQ+pFaPWwtdHw2wjBTfy
9CRYiEtbT1sLnZNdhev8PNt9H/bk+v7r7efX/CGGHBK6fIQxC1nfDzLIAEV4+z7I0rvNL/e94AsY
A+TT8hZtF/D0258TTzqAN7XbLYblSKEsjejJMwl+80S/1PCJmKcWIf1RI2BEq3X1IFcbmfk12W2i
WAa2eBJi/jc+4/SjX44KzARlncsMN79Z0FCDvSHF2RR0WEe7iLaGfgeSHAwgsJrvx3XWyv/HnPkQ
bLZ7iQVksBKgNK5tXmD/aaNYa2hRh/TWvKJRtA9vZEd81G+6u3BtXS09gPIZkPf1AWZblivWQLjw
3mANT+kTx/KlvufydjDuOrt3sJC1gwOiGjBg9vDx1ihI3HFK7tJtsRMP2Tq7XCx4nPrqJqgBrngY
2X5xCveKXg+78v2RgmfQPK/SyuPiEezZyabdxFtMr07toB8jznYQN8bLXjJS7hjNTTPWqwCW3ZDf
pAUCM+bRQiNLoPf+/adfesvZblHluoro1/SWlWn35jkSx5v/U4R5xb10g0FB54mTP5BfkmzcJ7m0
xIY9deJh3yJhOAI1FWXYz3lVb41lPbbEgMgzBqu+pR6Ff/30veo14nHezzHBotbH9XBJR3X6KPN1
CpLV1BQgJuhVzEJbbR/3icJHa9Jx7aq3unApSfeGdB7WD7r29P8xlh+CTePwIX+MXDNXcrNK4Bgm
EFmuAr1emA8nR/JDhNlhWnh1kZU+r4PSCAxA0ZanGk29NoV0ISM8OfM+RJrN9qKThbE00ORDNOlg
JRIEtGFh6p06lD5+m/nkbs06DkJeJjXvS/nCGM+F6uH7L3J6vIAY4VgwOWvNNq4kL6pERmQPwcsA
3bcfrSeuDGutM2zfBzpZeyG/+VekaTw/fHsE/ZQ+HIkU7pvn/na6X4JDd0gk88NyEnliWkMvn0qP
xmTTMnfRFYTSlWkbpTbmEdlFk9XUqxQpeob+C5VCGfrNoCrKbxkf2iU0xJd7LVr1BisZaxEF7XqU
oj6/KUVPQxvJJ+3+pUUybw1uaGM6ME3DvWInaOkuHT9fUsgpokoXm3jI2nLofo6YNu1Qi/i02/Ee
wcpk3dyjIHoF42CrPlRv+h2Xh7OQm2G5VX5Gr5mjqCsoNUv4+y+feP4Ys8nUSU2XdzmPMZ2CoAK7
m+JcWDcIo6182kHbJWf6+RKcx5tNKVePurguBl4bIqzWlrbvL3jQfhlZKqTUoOE94h2G/c28RCxm
WdWqHrcCcatutRf9MKHCtV+IJKME7WC2sooR0ncS7rWl7b5gS3kNFXhhq5k1Ct/TC6wTJ5Mt4JDm
F1OqzEgtrYvITmtQckqEU0z/y0eqWbQVjURDyZQzacj236/YE7uPxhQmZUQtfGLlfJ5UulDxKXOS
1UC5Hvw3C4ZhhMXLfxxkmrCqit8WBKe5gWkT4HvrY51jq0DfTCTmkRo1Fy02T+wGmP3IoG0mPKk2
7x8j1Ksl6lT9rNYjdqLaRixIhtoVCrWbKRfSDpO6duTEi3Ia8yk6dTE+RJ4jajJ38NR6KjnVKVpj
0UNeqAsn3pft5k+ISUhNM+iazNWurMwYpaEmRLj3dnK/Ctls9BUW3lfpdb/9N1L7E2cG1BeFmaGJ
yGzNv5kx9CZ2IP00mtGFEazKyzrbo0141h8mdIdynz7FWBd7q0WK2nw0aQjx+UyTyNO5OAeA9RDU
cqWFc0fFcI+yKkY72RZF2q0L8mAfgXumJ7u0+ubrYB50dtBXNZxaUSaoL5xbkA5d4Xzi7/9n62AK
YqCGJzJfREMSZ2kYzGDI4gWUQw/WKsoLuXdd+6/fx5jOnY+p3p8Ylsh64z6gGrPtOW3CXohKF1Em
kz0DzQDNKlCTrTJIzsVjk4Q3Y4DcsRtH2+8DzyfMPPBsny4KzRow3eLlynAVAIuptXM5Bztb1+vv
I33pc8xDzcYRxYy+DAQ48dMRFOxCCU2HjTiusEJ38NdDCXaHJ8r5xG4WnOUK6dcj8P07/jXG01B8
yHKKKgehH/KqGq5Hk41mZifnxjrbo5q69xeMJE4tB46Ef33QWbIr1FUvNQ3BmuEeXQ4/Wpgw821T
V9gvrenwozLCP7MJEzWenhSSFdviKF3G4mCHEY4zUgpyuYqtH1g99Ou2Qpvx+4/4dbrgvqFy4MJk
QFl1vqFh2BcMECpj7M3SldvvOzEFkNjcKshRfB/p69IG9oe9PKWDCYQ3J0x6sSklNdZs4DzdlWIc
Siu0G33hK8nz4gDDaOoSdAYYrpC55jApNwrSHDQ+1XLH3Cp38kFdB9e/xN8umJ+MyYHiF6I2wat8
Jh8F3OW/f8cv/YL38FQByA81su95eHVQEJ6vWxpnmK8nF1BCjxV+k9PGyYuvu8vxubhcXgpfd5uJ
i2nSY6bFruLb+3kl+FlqqVHJ2FZw3EvrtpPElQ+RWkGcO4hCVCou++76+3c9MXMsqKeKCYcQwMG8
lCoi5eTVkoAUUdKaq65rNxY+Jyhtgtdp1YXc8OvkAdstakhkWUiYfiEuoZvid2oQRrYLDKmyLoV+
FyfP37/Qif2EINQEkJAk8wP2NBvFvs0LTccjpv1RYnqc2cbNuM24R+COY/v3C9GmDePzCfEp2rwK
6gWiOQgutkfwJ150NOJv0ktVWOWP+u3wwzofAMyPxSq69O/rpQbL1zflDoMSLN/OwGDzC9fFa3or
VyIuD+2mWadova4z9mz/Irn7f6Sd147kzJGFn4gAvbll+TYzbcbfEGPpvefT75etXamKRRR3fkEC
BKiBicpkZGRGxIlzmDpfr3fPoMd8tZm9+aXUmMGUtiQP6IA8QKkUPcJqvIFgik2ufsQb6VvwTt6C
G30Xg6C8vdFXrjOzLf5+dksk/WggCMFa4+JPB81zpn4dpnTlYXh1GGZGZgfQ51GoQ7HdAYN13AYp
MHNEmtukvNToKxF7bT2zi0jLjXRIdNbT+s929pIkn2P14+0tu3rmzr/X7BnWdNFo2sI/olP8ku7e
e6efcFWBSGkO68Hr6mad7d3s2MVWC2mSMDYl3+rxzhlXzvXKt5kXFeneTr2iUyKIWuaGJoWiX1RP
X9vOMqDJSOMVV1j5PvMrYGiCttIlYrGJEKiWwtouDTsTOY3b3+gKTzT7RnMeabi7TFsy2LZub3wZ
Ed2gpnRPf3hTf0ET+h0gw21+Go4WXUTpMHCwokPy4IO96e//H6PLV9Hs8iOa8+fLkBtxFb39GvUP
0hrST+9PvRHTxD7Im/Jh+K7/bJCtX036lr4u7wnI55mo5bkyP96Ik8BiLbeIQICqjNNDa9b7VPJ2
kr5Kmrtk67z0M7NVRKEegbfpgHCl35miCN85cN0wSEKBbYcyqfYwfNL38nEthF31subFl1l4adQq
B1TI7sLifQjgIOhOyO5Bhw5WzPupPlSPxte/A5z/K2afL3YWZyrJ0comBwpnp0LFz953kJe1UeaG
SATc9uWlCHBuahZuMoOJCUcR10MKjVL+pKA7dNvC6g7OgoyWSb49wq1ANusd0h0KqfC0cb1u6i1j
P79kME7+Vg32t81evcuYDTZM3mUW5NhUSGcOI/llO2gyC+v2zSnbC5YMITu+1k++yh1wfLCFTBKJ
OoEx7//Fcs/HStsM4ZsHLaW8As26YT2TZdxNyVMmRbvbyxI/++Lpgj0VSlGZF67DrOzssDtp6fkS
E26bMpLyQ0l6eWgLK322pmINM33VbsT1L2zNng5xa3bMDyS44bfw5Uv1EH4fthIcEfRrdvkd2ml0
bcLxnjabGDJc7ZAvuKbQkNUEbBt6cXvmN20RjGNr86CffjYPzQfnc5tvvG11lB5t10bHFQ6lxl09
76LcN99gh6oLYjSm4LOZWZXiAdUekMQb+S48Sj8EMk2g4Oun6HmVwH3pY57ZmlfNzDKIK8lGFqTf
VEgiwUL0NiH1NWZpugsx2wf1a79nPvWQ/K5+p1/TvbS1tsMTlHhrtfWlzXYcCGWouoqAPgs5GqRB
FrBxSM9D82dsJ58C7fW2515HcErLOtxxFPLY1rkKXgLzoW0UxbBJY8aCrdJtYA0LrOJBqrLtf2Xq
rY199u7UUdAuC5/FlGX/jGbvB791IDKTD30IAd5tWwsPNs4jsy3A1FieOj+RdTXokpQCVZLvUJNF
ofY+eEWpBhVP50/zbR3dt3AsLw3OjmXVSqitZYPwmmnf01cSvSbvILn1wVI2UKOCeZD+9ColLkr2
OUQa/ee1sHf95qAMKzuoPNNQY/mz6FrHlKDTLoWAT242sUcjF1kWBEV37fTJp0m4ssfXB+XS3OwS
lpg8V7QIQlIxLQIR0IbjUeuudxJUNeNDvm+h70IgeHfb7pJZ2hCsBXYGm/+5zF9ioyihDiWdECrD
efhb67/77efbNpTrkwcBBH5Dhk12fVV96pnX12gn9UCW03f00Lb5QX/S3fKhPImavbT96zaBCVBC
sF47QiBVledAmbGzwmEMh4YLOXyZ9sDPDs37U/hsn/RX55nxCFUwe7+3X26vdHGhJqcfAT8TBMAs
ssblEDphAmljEHzMIT9WkPW7bWEhxDAtZemUoIRa6rxij95jIw0ayg1RB9PuMO09pJ4ZytjQnPgH
x/7C1uzhlHiwG4wDn23gZlR3gu692olxWtH7XD/1C68oPtrZ2ma7l/v5mKo6YcZ8FPPU42P6LdiC
mn4cdgoDkJApPq7VScQ/eXkVYtLWTeQwOOpw2l+6f2AYY1n1kH0nYepOVneSTXmnOy9T/sczqLOZ
yUNfmmsbuxBa6LogOsR/mJmZZxVG61VlMcLjK0GIWe31P/2hhMVuY/5SXrojZNlfzPftSdNdq9+s
vTmuX3OUus5sz+KMmB701EpPKaM14UNoJPE+jSzVtWulfYZCklQjlB0Qq2G4xiy3EGsuTM82uyim
2mtlj6StR8WlBR4ZQlChrj3q1szM3LbsQmbEM8yUsN7mbfpNa30AS+WKTsb1R6TN4xiqxVVPjWte
cbYyCTXDFsXvTmkPZZW99g5cfN2EhFmqP4x0XFfc5npdJg99jTL+W5N1DvBQpSDv7F6CNRI26Ej5
aMgAWe01/PB1gDGFijp0F6S7iDHPXt91ExuGLyNgXiOYlti/hMafEJJcB2JfB0sLeSSkJKiKWo49
B1fwzC9BOojKDNLaLofUdwGdrMTL6wN+YeRqEoRoGQeijqEfvDshVBSf1H1ytzqVc/1xsINKEZSF
UEEAAb4MJJaRteQa2Eke0ndOfTLgVxtgKpkgm98XLI9pyOzRKlZ8YuGlhF2QKeAZFKTM5n1Uxewb
Wx3JAeH2dmn/2cf4HU0JWAj0rfTMSNSDYJ6Q/gDXlza9e0xW3i2rP2B22kKG/AZNG8QP8J6rU7Vt
d7CdgX7eiu61fxrh2fNPEtDn/oEsahXtvPC4uNyB2a3RdiayiAM78K8+YRW4HmgO6dFzxR3PcPT9
GljlCsRhwm4q8xAmHUZYg67a5cces7yX49CmIZijaEwjrSgQAAiCXVyeWpiRQn04lEW+hXjncPv6
X3AzTouK8Nabesj8+o+tLm7VCMse+Ok6NbeR5G3ybq35umZm9lEDBxBSPFj5RlM9t4PryJ4+4mYr
zrsQABAMYUTSQOCLqCPy1LMcRh4n01PQlN1M7efMvGvWpwSv+nWo9BIxmWV/IzOdn45QUk0PLQFe
FDbShwZ87bLy6nfpbkSgNIz0L3Hb/Siy5BkVuJXrYWlx56ZnW5gEUREh+pFv4u6lrWW3gjXqti9c
R2oWxwtQ1xmvRUhmtn2WLo1lmpUDYtqPg/yQGxSDBwO8wVp5a8EbwNqInicdHeTDZidMygvIcyYf
Ye/8tyT/TKHz1tdaq0vbRdPIguyWjjH4iUtfyJDCJahS/Gzz8avhI3lixvqH2xsmtvzysQffHah8
Ki0ay5lfbfQOQbhLNdWWtO3uHC8t3qdyx31dw45TwxfkSqiqtL1TrzSnFxfniA4jlL7a1ZxX3IwR
ly2PHmnaVwCvmvjv3zws7czCzNuQpSi9UObAhpGCvGyD3vMjU3krDeglRzi3MnOEIk4pKhVYaUrr
Kcjzl9RndCgbppX9Worp58uZz2j5UaWDZMXQCHNP5XrlJttGW+WFsSGNnql0l9P/Wr9KxNtm7iC2
0AO1UGaSr4SZ/NCEIlWL6BpCx6Lu0h38GtIGCbkD9Cuf2/u/xiMRns7tCb85C4BdJNmBX1DEicLG
c1tpetKy8nPg2cZKpJ1Rc4pyO5boO5MQQ84JNunSUsgEc2xGk6guOO8RSj9I78zThDrPfeOK2l/D
rJTrWW7++faRWzZML9hRABBQd5ud67zq0rLzKeZWVuKE72szifVvZgKzWeBm0pAGEN1nLaSBRmIl
97pHIqKWhykyvsfOr8Q4auaXJlJ+p2bsTO8U/q6uYDoWsk5+G/AYblWwI9QFL7dG95QmpNj0hmb+
JLnBl/FjuEMUesdBLV6Kb/K9T0Xy9rZc5w7CJpUlar+opuqz0J3kZQ0lJUzzQCcc+9ShKJPqv1v7
sVZXLonrmIclgDcUQai/XJVeqoHxJ1lgTROrfUjGTy0YMSnoD3bw8Nq3axneQuv/0tzMozVJofph
JCzMa5o7w6AwUdbSYD4kEDqdLElMRmilR9MwkLvnfszqB6inzEfEPayPY1IWK8iOha9rORSBRAuP
a5JjcPl1uzxpVUfqARWD4mrfZftyw8TbRnoEPXYHIdjmn5zpc4OzSGyUmqn0CD1vjApxUgsOSfmX
0PK+7UBLkfjcyuw850ZodkpPtVCtHXU3eCHNwTjVT1PoT7t/YsqyDK5NCqLziRZLzxNP74QQifoi
S6exO3icjH9gg7o5+Gzea1e5NEpECJK32KgNqB0hOdSRktOzNWjmNabQAN8pnu1UzhYGrnsl773M
CkSyAs+kGJ/bTm+s6ylKyaIL0m8rcJNfYkjBb6/w+rEm5qnYQUGFTdduduILa6AS4XTNphus6FA2
yJQRpWvIVI3wkCSKtPL8vD73l/bUS7+P1aJRCgcHUTww5maJKNznjkFUR9oOWrT19WnlpF175KXB
WRht/X5MtVFpNn4yohmHcBuSLoFVr+zj25P98o7GztuRZsTpOlz3Rql6w8TCYG31XwQdXYCo3sZ4
F/1pW0BwIukLftu74Sficbe/4dISNQUOd4H806+KyrniwNQ/+Vyi5quEELGcZOi0xSsrFCFyvsBz
K7MvZyLbCBMP5Su5gTylDu5UST/+g4XYhqxrzJho8vzK476VPL1mD4s6fEKizY3ywJWD7sdtM0s+
j6//24xY6fnzZjJ8u5MAdJeoHjntXRwicxnp8ASr+9uWFr/MmSXx93NLZdeCZ2XPqujFJ4nQmIlJ
lY+3jSx9GJJ+nI7vz801O8KGLpd1GDL2lGY/7eHe6r/+d//+7MMHdjQMasFMp6dq7+J4QgUqWvnw
C/czwycUu0Hl0du6ArCanjc5AGWbTYX6gLEX8+Dqr5hZ3oqRnmmFA2Hhq1wYmy1I8/JIp6Kfbobi
sdUOhv05Ml7/es8uTMyiju+Vals0rEd3PjkTDWUp3922sLaImRPLQUEY6rEQVCfFGl9M5beiGiuu
tWZE/P3Mf42oC6UmEmdefY5SRkwoFLaV7N5eirbgwewW2gcaF6B91Z6axmRM5AIPtmzyAHk03bSV
Dtlkvxvl8tXW0c5DhQ9ZsgOSWVvFCt7lPqzk+mMwgrmCdJve+qZy9I3WkI217WkMzScF4XWZ5rNX
JLRlYZlGwa9l+jWbDhR/X5z45NnOPvQlV4msTd1Nbgg91+2VLSSMwq+5FigoM6Yzr4sluVkhWclX
Enrc8o6Iti3qTfFZAW77RvAnMWTyj9z7PzZnLz0rMsowVkQ88IoNdYWtpUmH2ErWzqz4d2YXgiiS
0T/lEQ+h7yzuxPC/Tb7HqK0AF/GC0H6k/am5L7f1Q57up8foTszjxYizfaBDvcZ9dZ2qsLOiLyee
ZQ6InEvXDErAYZLKKg0p1u8kXfHvCkWy9v30uU++Nvn4d8IEIlXFoJgaIJOgHjOv2fl1q5VqznIr
7SFWvqjmS2mssKWJ33y1o2cmZl8ukAJ/aEdMBDSrt2mswpeYxUcPIQFX84ZNXchox0V2upMS3T6s
+OriYecQ0vgj+b+GbQ1FGanie9rWxn6uv9cg7ibZDX/HBnTtLiTxCROIIeQ00fa26evzD/wFEgHa
/JZJ8jkLM0OgOLHjxZz/Kol3YFiCE6TQ8UqVaOGVfWlGvAvOohkpSdZrIdnteNCfpfeUieCyzUhT
7h3SauvguXC2w5vwvj+uYXyu9/bS9CzdkxpFTbosTzdq8EjDzB2So979vr2LazZm3qPTc5PtABt5
8jls9Du5Rkl4lT500Yqo2Zi6vkAk0GpmkRoyVib7B4RiCE9+c6iZ3F7K9UFgu86MzL6Uoyf2YMik
65At72TJdqOp30S9vmnU4F09Om4SIFGpdCv1vYW1cbYFSwKPaWjkZjElNlE+ljor2Rht120l1S4e
xgZJwcTxta+3V3gdPKGspG7NbBC56xV0qY+dOrdaMfiU3Jct1P3ao2oNbtndN7G+bVvldNveAlYK
gwhpOSR7zMrMSzu1BIVV1HK6BVXgW3ryPn50AIJKhxRwtL6WlCycaewBd1FFBfh6RL0c7VLNUPxO
WtRP0NMM6ud+UKS1dV0/5lmXiv4dw/jUseeFvFRJbaoZlViXwCcpLjKupasboGrdhOl/5DWPiOmW
2WmtorK4wjPLMyft6sEf1MlnXDpsX/tc4XC301p+vlCovFzfLHL0Wa7V9cComqD/DqDsYFigqzfx
oUGbq36tUCN/ZhAWxps1KPT1DSssg41iWpQ21ZtHnYXLwrAy0wL/tckm5RWxCRcNBhR+x41TZEfb
XGPqn4neiQv20p7Y7zN7QL68IoYsgi/ZUwBBEFN2USlVvG1qPA3NfXwQDGXpdso3RbGHaf3X0O2C
+IDE9xrPwOKnBfIDvk5mOH2Ol7IlLQj9hk33g8c8/64MK6d/8avS/AO7z1OCJqNzudbaTPNKtt6+
qkM0+6Du6gMgc8dCGtu1dqI3bncogroRcOOVe3ApyvFNGRrXOJzw5Vzatp2aalyPbTk4xRmcH6gj
o+RzO94s7eC5kdllZCijHGaxioyaomwcdNxjSEZum1hod1Nq5EEGVBpoCK2zy4WokyMZNskDMsMe
5dr82BjQV0rWdA8txz2kQD4q9uax0acXvwD1dtv84jYKCg66xHALzNPuWs67JK5Q77BK7cnM62cr
NH839tpI9ZoZ9XKRTqTB1julwyY2zWNvcyQaaNGGYHd7NYv3wxujyP8uZ7aZFTMOulmEaGEANQ82
PkMD/p1/MJ4VQOaJStJyWBsuXlgapA9ixF8Q0F1RrdtDY0x+myebsU/dHJJ/Q4EyyltrNSwt7dzO
fOYQTiDNd3TG64c9oCHpi/xIgaz07/Stc9C+E0H74m4tPVnI/JCa+8/i5kRspmSUVFOLZGM+K/vs
aQpIM99Lm+kg7+OvdG+ae2ebrpzshYnDS6MzZ+kzQ8vSAaMiJet51X7V7tPHEQjMkZEZBBX142Bs
i4/oKt75+7+H8AnrNnoU8EpfZ0hJ7jNd5vA90z+J8uQn/q5u3utFvleyerfG7XrFJsh1cWFtFmHa
Yigjp8oSmqKW238vp42+EXhFlISfgvfKZ0rnoLHJ/Tkue/VBUG+kPCQf154BS7H84ofMYnlThUxi
JQh0CR42eZdsEVSMuK2auwZEKuSWj9Xvxr/7B2H83OzbTPjZdSnDqtRZEbstDxQTdCTg+6+evNbA
X4jjfEmHBgtgQrrPsyQ/T3I7zz0WZwbmY9eYL6kifbkdehbDAJAU6lV0QK5m2WIac13QYQJu5MEF
x3ZIA+8u9Ybn23aWlqKxEMFVJ5jdZxGusKVE4REMcUIfnORU/lMLBM5tG4vOcG5E/IizrwIH9gCh
pw2r+U6/07bw5kZbJ3WLH0xGuihcbtTGzR7B3aRrsOjF5XEJCh0/lIasmRtaemPWRga/h6fekTsB
TqhWbrxFC+J6gBsfnNf84ZCFcaGVgaAqlSPXCU/W6pTvYtTUDF6b5EbMdM2v9EbXk1GNE8Cr+5HX
bn3w0YFnXk3osKR78kzr69r5XXK/c5OzL9a1ZWy0foxJLdtr48uIcPvoWSuOsWZF/P3ML8IwiIfU
BCTrOVwFZdhGbl4PRw2Wi+1tF1y0ZJqqLQh0aAvM/AAGG5sSIF8pH2TlaDiN9GBIhrItxn5VSnYh
RaAEhwKdLMsgsK662KXpDL79v1woXfUYMcyobgUk3z+oP3Njx/CrJsOHwlDDKpv/srOcWZ/dABO5
SWOHggWM1M/PtpW56zQwpkyqoVc8+O9rVJKOa7nBFWGXuHjOFz3bYCMPvLJM38z2u/De/uPc9x/z
aRf9ylGRrN14J+3EiOpo7AZzH1BXLmjd2qBd14mMF4/kf7ZgPuWtKqbU2QmHvoLSwIcDtYLi/L04
L8MOMjYEJh+HlfLymsnZjWBEjYOII0e0TQa3U5jSU9r9bRde/rJoQnMdUD2/6u0nFWVCSSKKOq/W
F8HkR/PpqL+33fAJZuKtc1orjywemjODs1yeOnLShIEy0eRP3TAbXK9W97q9sq5rnhbhOjTp6AcI
dqQ5Nt/Ux8SHezremN+gvAYLzTxVtEXasv6YP/oHBExp9L9jAkGMH3kvlbRaiFz6euRMNKhNRjyo
4F3Goan1tW5Sa4hZcsedeJvW7e72x1u0IADIaASrZLiz9FIO1L5AfzDe9JnzmsfaU5cY/6WJ2cFv
47GXzFCBQSPU3X54Z62hFBbgOQ5QDJP8HDgUCKXZWyEvC7ktYHd8e9NVH+KjqCs1RyHlET9pO/sH
5Yft7X1Txa++rP5f2hQbe3ZF0LGpk0rBJsyRuxEBDzgNP/jHAO/4Fm2b++aUosOGbPV2hDSkOMDA
X7vDbvqUF26WuooP9HBtJnfRY5FqBf5K8+OaaVILm7hozBh/2QthkfLQvjB9/O5t+H/TuNoI3XC+
Lw5q6vpbLoDD7U1ZciZByGaBeqQ3MFdPnJiAtMBJoYTcOYcwGe+M0vxz28TS0afiy3wXYkTXCN9o
GsaG2RzimZUds2Lat3b8MFbOWm4mTtb8857bmYUY+OZKdJbHmIkP/yjVaAk8OdAniHdNxwf+BxsH
hapo0Fn0VuavAN1hTMariaB1m7jp8M4ZTre3TdxyV8sRI6ga89rYEdt65q3+lPvByFTO23K0Y3M0
Dvo+3q8NsCw64NsKKPWYDtnlpZ0SVqW6SypxEoWKV7Yd7oUgRP34ArkiCNgc5gnna7I7FqtVwMXC
wZltR8D4z9aIEGwAVgnbgshAUjYGz/aPxW7aVFzoebHtf6yVe5ec0eJ1gWSnqL3Ow7NmM8NhVjqf
DeRLgcJdr1Zu3P26/e2WTtW5lVmZIA/qRhplrOQpD7NS3gSg9W+bWNo7Ui2QjQo3nc4I4+XehbJe
N7IJc1y1pcsRHhUiV8nMZPxB1CHWGWoXnqKGTMEWxgLo6q76G6pSIp+dJ9jLZIYGEcZs9l2skLd+
T1eZma8+E91u5l0IF8howUE2c/6izPs4kzCmpuh0WL8lnX7Y6mDd9R5iRlSIRZ+bnvP8FgpH0F45
k5AbZbz3su5uHI2NERGDq/xB83/7OmRZPhOaUN+W3cvUHmu0JG5/xytX4SfAFg5VHsUsGu2zzziY
kpYBi8YhM9RcR207BeGKqyxsJmV2KtEgUEnO52llWftZncq8YQtHu8vNyE0seTugQ3J7JSK+XgQs
EuNzM7NHg10ZrVSqpP+hlwW2y/iN3+6t0TO8OxTTQxs9cSOVV8LwVZTEKCk5jy0KG8pVnb+vVDO0
0yB+Y05N7wQVSnBcz0mWthBeEm5K1VauwRCx03htYQdU3oJhGzvSKSqtjTa229tbuGSG8p4iI/VA
uWbeQ4RJ1+KSJG6EZbVtJMtNuFx8o9j9vRmKiHQraY3aztznjF6xYyjpoo1hJPveYS6yCI9Qway8
xq9rNYKPnnoG3S2hGTYH51QINvqOhh314LxX/1QfrH9RFt7l2sZ7b6CSmvxu79eqpEubSNOA/4rb
ma7XZWCEksvWsqSLNuCaPwJNfc3D8JBW2Uove+HgsjhOLLUa0WieHVx6W5njFbh7aTD+W0mI9LZT
vXKmFo1Qa+BhJvCn8zaW4/Ve7lk4RMDMhiLnbkOl97YzLB1b0D3AQlQSiivu4bwHqjmlRIduMo7K
yKPXNE9dm9LncVZWs2ZqFiGi0rbDJkB9KdZyIkP+3HX04OTxKVP7f2IKlI1M34gcY36SEin2FMfj
dpwm/6dmZl84sPBM+c0rL62Vl9qiw53ZUi8dDrBDrsY+A+Gl2e4UKXo3JNqHKluTNF7cPb6PIQZ+
acrNHM6WG8Urc3aviBAHa3z1OUCawxyr71Mprc0ZLDgeYFEx10wlF7DSzJjqhH0NMIwCQVwcxwlR
e1ld+UQL26ZByiOmNGF5u5KtCLwoMRLNJ9jZX/LgdzN+H6MVvNd1mgnBA8MFClM+unjxzbPxkNE1
QhPO3aKBpe07FOrC+GDJpFbmz2mnDLyUZJQzVta2FPqESKKYNwQ8R43l0iecQRkDHh3okjJRNj1M
p+LVUDbBnm6Jq2yUnXdPYQca5b9OS0weTJB2MfCjaFSQxSvu7EUNfi1l8EX0nnVza7S1O2bZirsv
+OGFidkpruO4slLVSzaaU31QY++YReo3oyretWDWb8ema8jCbDmzbTSsQo+HHJySfoig90XXBILP
fle+OPtsX3V7a6O/D97ZX2yeh7uObpD5WdrGKx9z4SycL3g+lIi86jBIDug5Rw42VT+6rXO8vc6F
o3BhYeamYDJaOS9ptLdmF03uWJZRs5HS2iE3yUrFWlnQ1VP+clfnWhO+OY5D7UQIhOnDe92qd4g/
nUq9Pk1xdFKnNR6+62oj9jiCgh8BLqkrGQK/j7XOq+iaWu/NO32T7qJ9sIVR+0HQG4UQf/01GhCD
HGsdwBLJw9UTQK5zye8rA7Zyp3Bt82m0Rxfd8ZVtXDoIKtAdaPQZ7b0SRG3JwGqpBIElFXXpFpnz
aZKU57Zk0iFPYAP4ex+h70thnHBpXM0Sm7lkdv7Emqw8d9WxcJNBY7jn5z+xwkcyaLIJ7Mdl/DCj
svGGkoAp+8FGHj/4DPYETBHdtrJ0ouBP+bcVsbNnUarXtdjyIkKImXbf+5BmUKNXazpCS4eKzI4h
S8aGeITOrrCorK2iG8mNI/vkofnXjY/hWqK/dJLObYiFni1E9xLfaAsWUqifOjnaNd2wLYfPVmzu
lWglU1x0t7P1zD7NAASwaQR4UmoPapTu1DZ35WTccANtbn+eNUuzzxPkFj6sU2HWgPfXfu0mgPfz
tnCr4cNtS4uOcLam+XXlSJWFrnsCzWqxaYIPdfV628DaB5pdVkPX1H2VCU/Ln7qyc1N4Fcf4J8+C
+ypcI8Be87jZbeX5sdEAl6TTmXZ7egDGrnMgAzRzuIFvL2tp3zQDBiKqs0D058+L0utUeRzxhUgQ
DZJ2pOG4vW1iyQkoGPyr181gxezT+FlOEaY2eMGM+kNjdchaviaJBjPt2mNp6RudW5p9I8Qe0qjs
sTSgXV02sTsE+TaDdiIZTiGo/P9uXbOPlJV2nmjMnHOTfx7q56QAb68+W+k/qLpAP/Lv/Zu/GtTJ
tKtCYlWWvtP0cCPlT1zy/91i5nR3VZ74/VQImKPUHfxw2FWp9gB395SsoR+WfPt8OeplpNOMSpOr
FkuJ4CYznzypcVV5JadeNiKKfuIBe0Ua0Dva6CsQBmzMbEK2XneD5JivNQnXjMyi2yh7NmODrMSz
5U2WIJeuPMVrmcfiAQUB+n8rmZ2etgsHIxtYyag8+8692SsrEWB5FWjNAjUX6ZN2+T3MJqMtrHe4
sRpsbPu+MwEplSvfY3EVlmgM0W0EeTZ7l0oTCmxeLGKAFG6U8lfnjyvLWLMwcyvTkEIGRtgnS/sz
No9hsLKCa8QeT0GGef69hNk+SUEXp0YOTrbf+O+6h/KTeRd9tT8pR++rQxc/FDyiZufKH/T7dQ76
xRh6Zlys/ux54JiJkgUisjnUzDvvuWnzo2oDMo/XBjwX3eHMkvj7uSWfWpuUsY8gPgHjd8WfMk/9
TRuqK6nK8gczUPqi1Q4f3Sx8OkVgTZMAVmsZYHVV2+hecbodod98d1ZJ5pv928YcT9prAaW1SBHf
DI3dQ3jM77yTBrBT27Tv/x/8k8IHbtmbuTn9ejIGoxWgKO8gerDeVnsJYbgX47HljzXc//Uw7ptP
/md9M6eX0y6PrKEmlj60n2DXZzxq3OcftF2xWdcOXrxdzzZzdgD8orJ7P+GDZT2q21H225hs2229
ZK802U+/qr/d/nqLnigSPQhYaSrP+5Zlh3qAXWHPSKlSJfl2Ek+7ttjcNiP87OqbIXkq6HooIM2B
bFCbFIoqrldVN2LX06QvoRV9dTL/p5fUD36aeXtHgSpIKT/fNrzsnfBJM59FSfsKOzMQy8HC0zL3
RnXj1fLWypOHxNTcIfQfkrba913vksUhZBu6hv5JQq+5ddZ4g5c+K7ckT0DIe6854LPWMdKQTvom
GsEmqKls75Rw2E6d9Xnq5Yc6SVeIJZYOPsPvXDZMksAjOjv4YVx3fSYqS5I3PMiNd5/Syr+9tUuu
Q9FedMHgG7saiLECr7HMgnOo6s9a86eKHov4x20Ti4U51BgJL5pgJppfabkR9YYRYKPeJR905LOb
faK48bO0E9J3qS7GQrpkV76un8TFuwjpO2oT+A2d1FmQVqWwb/OOLQweWOBPqKY26THbo7OsRgyl
CMDQH31vHpPn/rOG2Mvu9trFO3p+ZM7Nzx4+XYqSUj50JKtSfGoZi6ml/mSV7yKz3JraR1/+6xkV
4ty5wdkjSK0j8FHirpj6aFsCILTXapGLTnm2o7PUoYSv1C4DokAjV09eiF5boa845dIdfr6Imd/r
WmHVrSI+WiKnLnFl5yU/Ie0e3Vgtt7e/0OIBYJIdoAzdP8rul7d4iq68kuXc4r4T5BvZTENuu17j
hQfvdG3/vTXuILqNNLDEWPL882RGr1U1ZTmmUp5Df/gYV/17WclWNnBhUQAVFPqMhCla+jOvz6KO
YKnTtxidak9a6dbN1yqVDre3bsETDEG7CLsFz+4r8LkaDLmTxBTjwrx8scbkZSSru21iYSGinUA/
ib7itcR3Zw2FH8f0REBP3o0GZPh2dKdF3sp+LZVLsQPbjUZL7poyqPNrnRFcmHgRqjRcofBR2jvp
+3Cn7qFrs12wF/5+DaB5jQN6m8vlpS9kAhV13vGJq3hKVMUXj6DqlHZbDRiJ51I0bQ+Cmrr80G/7
ffjQbploM/n/t2nmwpT991uMR+KSCk/LK8qDOlVgOq54+VWNsfX7H62j79r2r7WUxFLPrMzeX1qQ
5H0ogbCdtE+xjKbd+GNqrN3tpSxE2wsjs7OcOLkSWANGjKw4ygE9jHRsJVfl6Y/qIqyx0kmmMX3b
6OLTEkyvBsUA+iYUiy8jSBfx7Le1t+sNoMIx3ZW/aXdtnEO5T/zNWrfprX82v1Ig+BewD2DEV2cb
3oQ8Cm1aI/2m/OQc2522T4/1R/8buFFGBg/Tpxby33zLHt+ln6O7NRWDxQbR+Q8Q0fss7ymnCBBP
wOiZSZsGnZG8K/tDlZhCO0IavS+yQSiw5Sp/9uVWg1/M6JvKzU0l04Byt+Z3w9MopYPT+iKnQZVu
y9wv+oM+4Z4ugJYuP5atAm1nlTv+qbYpHO2nVCp2DIPQW7j99ZYCzLlfihh3tpgo7vyhHgQFd5yG
QnFxiLZBrXtfNGvSV6rJIrjPvhzjBIwwoNxsa1f0Hk4l6UmWYWsK2i9VMR0kj+ynNF8nMz+itfzh
75dG00LMBTFMzvPrcmlKFLfRKEDLXhtufG0P1zzVZHtlAxcuAYqh4CWRyFRJT2eJXNsYmSR7PM2t
8rlNf1p0SP5+GecGZpGjmSI9mAyomgYS+iJ5KcZvrbVWalPEz5x/G3gL4BUXwuVXc5uM3A+pXROK
5SbGWfP6fQ7pVGnln+NK3wEXaTe5Db2S2YRPVqn/RDp+zRWXXj3wnQFB4p8TKMPL7xUo7dSMisar
x6l+KZaUuKRig8vleLK7ci3sr1mbneIUzZ6hgVJ2M2pV7/o9eC5V6b7KYfBFyet/8CDhtYO2qGCg
vx6jTFNYrludFx0Tjm7JnBjEMzA2ruTBC74oHBHFeTFBfcXPkGdTldUBvpg51vcuGZ9yhYv7tju+
QfdmnnJuZM5y3xRmByiPY4XsOpoH981WcBg4P+CvNRiKOxrP9Dy0T/lr8rjWY72eD/3XQfi/Bb55
8Vm00no7alAlEPRE9mHaZlsN9K7uht/8nLmy6FexD/ujs9GB0OfbVNqaQLJ/9tlJeopf16aBFyLn
xT7MzmVRUa+aJOA+ce1tTfjE+0B3x2mt6LqU+zPEAqUA9VCL7zoLYwBBGQcKucsrNnraCqFREsd7
Meic7cLXtQHuBR+6MDdLb4IoCgNTwB+UsHUHpo06/3XFgxaOHhKHsKQKMQH5qp5nta0FfpIkQDBj
Rg/dVkW2NUMHLTyYr9ahfygBna9d20tPXO4ebMIbDQ3hHIE4NNRV6jzisekA6ADjW29KBNB+mi3a
UtYfoRew9lZZcBEmEOgGaxx7ysGzu6FsGrXyLGIMEE4gxd/tuIUN8+PKdgrE+uxAYoU7VSQ7ovN8
GTfHXC7jWIxwhun0I1DT4zAVvyKoE/xAOmhtsQ86/T6VzF/joOxv215coKYBuYTZEarK2QL7cuol
RBSpbPT1u8KL9mnbf/DLYHvbzNKbz6KzBapChLbrq3yYmlLp32bgR3vT5G5Vuta23g3b/MU6pnf+
c3FvPvRfnADGX7gNhM7TWvBZOhikeqosBAohN5htM5LnRpR4U7z5H86+q8dyW+n2FwlQDq9KO3ae
DtMvwkRJVCIVSJG//i75APd0a2+0Pp8X28DY5iZFFotVK4yO2GM5Q5e5D1/P81oqDRYcLsAFewmU
x+qs0yDLM0sigOvH8fwfIpl3K9LgyO7yeMtO49rH+zjY6qQDtmVadYEApg1wrugFsFuPlv729ZSu
nXXU1ZDzmXBxvTBYNGdnaJ0BzfB5fhXlsSJ1yPtb0v34epgrLx8o9tvI9fAwwD+sNqIlimJoKB5x
VDgyJY0GIllQKO1HjpT8bjBt9kxoWfTwpM+y4t+/IEGJWxC5QABfoj5yBaXpdsLgJQRJRG3Hs/JC
2Wys5GX2bEDgBVqKizyJjcLD52POWccYBD2AK4SoTB68Au8H2WI/YhpQatMWivFyty+Qz0XJCmBC
MKlWC8qrWmJWoCnoD/CpLMP6u/Ea3KoH/rd/oY/zTu6b168/4ZWLDjUAkDwAS7OgkL5mBeX6PFQu
wwTtna4lPWCTRezGxlFzUmi4xdutsqsjWlBCWB4kqGqvjxsi5+zUY4d8CT4q0PcFcfPOeiQvRgTR
w+dtxbhri2qZQKbDjMtfQtnnTwg2CdI/aE9HerOXuQlrgy2i5pV6L2rYAG0v5ol4jV8oaNeqKMaW
L1oFwZOUiQJwK4K71uKDt/j0ODcqaqsDUH5OpIfbUfIyqHwef5VWsxYNmsot8cYLVDx2bwP42gUU
Bzf2ytWV/DDNVaCUOpGmNmOYpV1nnAHkGnbdbumuwqLx+3QHRYZ/f5ljZgvkDjcsCqXr54mnNXMf
+GDNzDXIVTaMKWycQ2/ruXcZMDHMQkJCrodvuOYHydaXNjh+qMQFMixhNTQ3eypvpbtxwq99KDRV
wHiC4t9y4Xzei6MpWsNFbREgEdyXuRO71dmZ7I0Pde07gRQNQiGaLIj+q+/UcItrtMAonotky4Cr
J2LJ13vBvLZiNlw0Fj4pcIpr4pbWk8AsRowxxjzm3/SdQnsjqY7QtCV3fJ/v5mN53xzQNt4bSb9D
RUaGeugczbh62tokV38LqlIoJer+cil8XtWicFpVTUgSmJrQkHuzqROphWXF5o1pX/1+C44dZduF
tbb8+YenkCw6nxh5s3AogtDM/4zoIwEXuHG1XQ2RCxILtj9gIgHg/XmYwSqcXk4YZnG80vrYiv/R
WJLQIlh8issWedjX3/PaxJY+9VKygYLUOkhC10L01ogRraE6ddau1skuU1tw0GsfCjzXBUWLVO4C
SIta+0QMD6d5aP5wiLlYw5/O7kP+r62ZXNQn/jvO+rUsW6vJeIFxprGMxxY2I9++Xq5rJwxPC5h7
QKAJs1ntOAq736DVGAJuLWKsKNKerU195ckPF0OYR0LWEoW7C+DPACXXqihxqdA3XCn9wYohyZTa
hxL6hfftK/j6cbHX97Mdm49fz+7q/lsMqyEGiR1xAQcKGupbfYCkgCXNi4Nn/7GGsV5+aI2dtnP3
7a7YbYy4XMKfn1OYLCpguF3QDbh4nVZWltst1JYjFtz2OcvDQJQgAMz5juQ0sQya1kLCt3uqHvSa
RKLbeqle25qLSSE6MVATvJDkwbXeoM+dkcjjLCKzmXSlPEv9qdjkYV2p+mGuSHyQbC2IpTVwQjQ8
I/m0EGwRsvqWRYN/P5U7g0KUh87wBD+N9Lk2/8A7fCN8XU1UwP3+R+4KF96aJgN+ZVd4LY45Ofs0
mqfI/ssP8OtOIYpAo/4Ecbx7ow+1XfmLHKf9FrPp8sGAmX8Y3vwc1/xZEz4t8JUhS5t6tAvztg4t
KB4w3Y0GW4Yi2MKcXv2uH4ZchVLYLHTI65cZ23BAkN8FC9IOMqaWsRXcroXQj5NbYsaHu8HDY0z5
6C9ElXlo4GPVkhuX//r6nFxK5iCyfRxkdQFlltUAbIhBROTuNAkpCVQa4nE/vKHi/r3a5Wcv4ace
iqbGDWwynidADiA/vf/6Z2xNdVn0D1NVFLluQ/AratAI2eAjIysh9VQlXw9zBcOxzHaBUKBGfqmK
NJESL0mQrpYkowwXJSsDQmDNs5e0ewXV9+rNhlrB1l149YCiSIbW2iKhfwH8wW6p8C5CLBiS4Jed
zPsR8pdhd+jiMuXfv57jtaX8ONZqKU2l5CwNvIayAfKJDo8gnBFBUmAjpbi6cT6Os7qxdEozt2D4
ZGM69WHDIvEXgrReOt1oUb4rD/Zddu4TlbgnKyLQZbgdI/p/qOdcKbYYBsRgnYWGD3uKtdZ9j5a3
MdS41cY3akVoQGN5eR6ac+rtzFjfA9369QJfoQZiRAhywtAT4d1eVymA0smsocNlZnloc2v+U6e6
pIB5wEQfuWdGwyihSx3si57HrOG4eWrYepO4VyQK+s3O1bXUAZrYuNOh7Ajo3OoEa+PgzZwvz99K
vmUa/VZMDgKhiRZ75qkbJ7hrRXfW4IunkzkRzsNoPnMLpQ3uQJnGSvXciSCuHVI5RQb+Dn8MgJv/
9jTfK+1pAG5SO3f676wIEtKXqa2fadkkQodadc/3ADa0oW2elQ530ZqHxVREHALPbNBPvvnY8CIN
SitszOkYlMZGK3Jr6qu9rue97goS6JHD+iTQDz1x468/9pURUCpEyoLOOOqj67ystpg+wnIUsAL4
ZHINYv+9vjHEtbwMeRHaSguVGriy1UkSfWfQKUfuZ+ODQJMjOBRtirbzcQyHmL80+Eu3A8fOjIsk
iLX06xkua7RKlEDnBxXJQYIGyutq+7TCtZU+L2x0op8dfqzxAsn6LqRFtpEsXB8JlHQDOBsIiK1u
zrxhc21qSFEGhiY/yKZFWLn+WwbUYTi5m83Qa58O0f7/D7f8+Yc7hfuw+ZXTIokgxXk2xJPUtyRw
roUCE5geD9qVUOK8MGaofaUpiwKhZN1Vbmg/iEQmQwQNW/R5H60+JI/N92bzeXp1WOAmFvgacktU
Gj5PrVZmnbMWw/K3/kx+m5Ao0yI3tnbtD3h57t1Tc7fVULrSeMFjDmP5uDlhQbjepdwUA+vq4j9P
yKWBJZcOVhlV38CGKiEiWJy3soJrG+bjkEv29+ELTi00QCwfNBvmy1irH9qg3qniSZVblt9X7kyo
4eNh5KL4gFx2VdGb8qF3y2yBVTfVk4CMyjS50eiSh6+P2rVhbCTJ8Bb0vaW5+3k+VucWBV8Oet9B
KYyBw+1Amd53N87ZtY3/cZhlWT8sGxH6kBcuZOftQhw72zo6Xfr1RK4lNIsJA9wYl8AFPbbVECWD
O89yBZIDP0+7ZvdrSfRJSP+XzHC53FFshWTRpQEJlCS55kIENPJU89J6zakzjF/ErTfYHlc/DVAL
0IKxgJ9YxyaSleUgGgbBcjYcgnl4y6Ey6NP53xP9FiD0f8dZBaVW2tnIWiycVmt7g7ep9H7jSbex
A67Oxlv0ZgOEP4T2z5/HGQbbrzM8iwxmfAME/qkg9RCiWP/t632wfOb13QFViQCvTx1CIOvqowWx
mRYeIMsbF3mOx0YWTrUHceuKvhZed8NaGGdo7fyMeLIx9LXY4IGjDVPzBVW+hqt1uDkMNWKK/Wg/
TnPzBLJRknXIgAyxoSVwbTU9+FQhwUKDFEnf59U07G4cAx/Zu2yyUM//9kisTfny9VIul/zFUv53
kDVzpUTNsXEXrOtUCPXY0Joc294q32Fw0qGGobvhqMCo/nrQKzOzAEgALh+CHQtF/PPMaqHx0WsB
AqGO9TYw93aexLvyh//hzWyB9ovKloP85iJHbw2haaLVSFTpmZGWWvHk143CQ9LuQtsTW3qNl1UB
VNGAhAYQFn22ix6v4A6VtYnY2lHnxC2wcXJ9T8kQWmqnBh6qLdOIy82IAWFFDowAngMXHaHOVPZk
QJQyqmgwv4gxt0NzqrMUDsTQ8OiKrcrA1nirskcLJuLEIMUdVUqHQ8Rj3fYRhF/DYsuY6fIqwcRw
OPHJFn+a9davTW7Jqh0y8DZPVP6GMe3XG/DK620ZAJpLYCJDLmadVTQyCCrS9Rm6hVYqb5BSROOi
uIKH47gb9nrwPy0dJB4QsZb+zHrL+3nvZFqNTwXTTKB8OOpHKhom3kWNOwcHz6NFvlHcuPq1FqvT
ZVdi3FV2gQpZ4FNmQSjXKty/s+6MN8yJjFnG0C8Ipo0zfeWTAcOA84zyJ2oN6/5rDythCGfiKZ4b
Mp21KVbGv5/PxxHW2ouBw1srz6cmGvv6qPRfzdAmjpVFM9/0EVkC0OeoiDYyXM+gx4Wjhfj7OUBN
7WBQFQA1aT+ACe+lbBckDqQ5F4JddtoWVb2S5QLmAw4AoiGuw4vHNJisBMYhmJsT+g/dj2qPhmSE
FwsAPxEkVeJyE5ByGYMxM+iqe2AGoI+37hTWrRNkNhNNxOZ3s3vyMxu87w0G1pW6FwZBfQTNSESp
CwlG25pJxntMi5zbA0BTNHVO3R8tmVLzTZzdlL8vJgzBRlJ1hRnwedhVnOpMs3GpaAIAYfJ9HZOn
8YmkqEwhswqDpDnn91bE0uLYwSLpp/d9qwR/eQ98Hn51vTEp2AxnpCaasvlgQwZIK35r1bPtdUdO
hoPTbPqZXCZEn0dcDueH1BtfUlGbYp2DvXnk5/q+PWc7tBru+E/nUT9UB/6D3dNjd6cdth5olwnE
56FXOV8TTCMUKTloLICNcSsKNDtSDU3btoXLx4+NuL3ErNXBxIYK0FDEpgXCaVWzMJ257iqB0Vxg
4oamjQILIqLgq0/206BDcQ4IPQ/O3NzI0sb9szH6ZYxb5vrf0ZcP/2GZSYUnednhw3pP/Tn7W+3F
Tbcrb/hRA3gbriL9DQryG2Mue/WrGa9CUWe0/mjAkTsy1L2RPQTe3UDm0G/LRNf/tIOKVLb3xGNN
OxDrt+QdrzTQPs14rQkhmd+SycR6N3/tvwhFT82zup2jiUOPnD9r8f/ANMaAkGtF+PUAVVqXhUjp
ksl2YOLp34hkCbz5ztqJ+P8GyrtSTP482nKFfvig8Gqjfi0Xy9C76WVOISW4y1OC12Vxr7/AdPgf
VCmMGey4PKCdJM7yUD9MG/faFQiCjWoO2q8AUywYwdURktD6cSEnA0SrbYdKgs5Uw8DWnG/y2Tmx
0Uo1H6FTzDf9Um4cy4e8HI6odn0Lgl96G+z9/DcdCEoUQxlOokg9xr5lNlRTA6hWViKemi5GqVEL
eUE33iiXOcYCSAcaCU0G3JVrRh5A/ZMqS31BzlXikZmFvUcF1jx1jLj4Le6WFMa1GwUsMwBooMTn
ocG/Og4txG8dl6OYV5eh9dvJkwJw8RRA7USLNPukPQOgdAtsxp2zYXJwdWSU3vEqhv4tnhSrqK6V
Zu8HJUbO3ruXHCzYBm/MBKp8YX+rp2Mi4/pYPm31cK6EV2ACPTw5Ubk0LqzZBhelqNHQkVYp8l0B
alCWZkSNIeFucICy/sYsr1xdJnwusbromF/WI/rBzQt7nvGiKJ2HoTmiOZbks0T5vokH9Dl5J3df
B7grMdVcwM0Iq8B5XtAgoRmLJ1VHl8QYNQX0HCvTSAGmcFn69UDXYtmnkVaXZFYFE4wxsJQiwqbh
MU74iQCHUMN7NaxVqO+3Pt6VHOvTiOuDLVwP5BvSRqeJWC/wIHqJv57TFUrDAsGCYRpyVTBj1z2h
xu2FK2kLRbf9nPo7E4V6AP29GKoQaZ6Y342dc2yHEJ7YEYClxxmCg/8buhk/A3cyQsEC/1/nywA2
B1k5QxWrksrbi9FUaT4aYuOJcSXLWYDNaIqAvYc+2Go5zcKqRsElys+uUUTKhuSOa1Xt3pHjbm6G
gy+q0JHdrU36rQzrypeEaB6mB4qTDRTL+vA32lDaLXapU/uhmcGHYX6s+eHrr3nlVQr9P9SzFg1T
gOLXE8wpRLKCgGa4CPAx7YThWdr9gsoiTxDSNkkNl0cPQFm8gFFWB+wZXabPt19ecRo0cBKE296g
3sbc74uwIejWbezSy8UD3hjhBN4ZENm4kGbNGiKEakD/MgYKdk8lPCjYdL79Z5zzcaM1d3khLWO5
qB2gBYNprR69elZ6U438P4KuRPBSQkMX9AKvzeHgVGfNTde7W1WfrRFXjw2u00DwHnLvuoZ70GJZ
vZdjdYuujfbO+CTURkZ4dTUXkhse2XjZrwGLbiVy4NvwrM8zDbIdNeTzZ/UdVdctRt217YFN7+Mt
D1ndi90Y1PPgTa6BiQ2GziPF9PxNy/z88etdf3nD4Yt9GGZZ3w85GCqtZS1sJLiCQ6ELAv3gKaLd
nBiDtXO9HI69LiMbacvW1FY7nzmkd0q8ECPh9voN6BhzWln/QycQM0OqgkqgvoDhV3sRhcey91uJ
fQ9l8/up1bTHMnPw6Px6Aa9uQJSUUAm0fRQBLyZjc1spB8cYb4ABPJNw5qVKATIekrJ2+Mb+2xpu
9QjSRi7R4cQ1Wrc0tJtgn2lWBc6nr8fC5FsmKVd3B0KuaeM1gMbPKvDWs85FPmANu+Zo5pCnqeiu
UboKh1YAZmb5Gy/MqzsDOoUu2BJwzFsDy7hp5bVNsOkHJ3O72A/87jdK9IG+kfRfHQfK/FCl8mGc
vo69TZaLTo6YV1VXfIwbVCNxomfJkn+9ORaaHBIrHxyTCwg1tSUXo0KMd0eVtFKbYf3SBieZCXFQ
eVFsDHclOCFR9aE5gQ1/WdlvZ7yfex3T4pOrRZDnKI4tkVXKWraFK90aalnhD3GjH+eeG8tLUfWy
SKwGF7Nda3mYo5GRfr2I14ZCuuGDWAwk8wWouJscobpFT9l15T4g400l2EkUoJF9Pc6VTeGjHIfo
hvT7Eo1rSLD3PQ9hqWtH6sWca9joVu2xjSz/2nwWFiPYOWBKX6BLYJHakG4UUG/OhbczNG8KixGS
6XM2/f16RldeTY4fYDKgL6OTenGJ9MRA51GDhA8AJnd5DcGFcs92qOGGQEzCHgCdmObeDOluqwh3
GTh8jGovKAnYEFwkHS42qSt8pKROToDManUzDzPTKm5Awwtuhj4zTraRqeTr+V4Gx4UNgfQD6c6S
w61iMZUlbRq+MMl6K58SORcU6HBj1H+63oDcR1YuAvXXY17ums9jrgKyXvcNLy1Q1qp+GCOH1u+0
o/+O74EJAWSyoAcAUoDK8j9vqw+HzTJKrbd66PZKS91WUMSCayWZAXzy/6Wl6DIStI+Rjy5Mfttf
E2UgUdQIWNWZUW0HcSFYMtv9Rll69cjFEHgwBcv2xxnDs3N1p8zSVX3fzDIazO4ETNDrlDeJ3cw/
OrN9yRReur2zJSm+2hj/jAk1f/CXUHPHLb2qW5g1dE/zlsqoMsRtPcwqpDpaC2CLwpjRdruNSLI6
4f8MB1kmZAULOPvCMGXkdmn5zJ4jwlnod1jFAvg4kAu/3nrrNzVcCuADh3Ot28AiAd+/SnF0gDF8
lQmGfZHFsoZjhep0GbX5gDZrY/7o6nZKkK56t/6kn4OcPNgF3Qug3mI/mza+6+ogXPwY8/ONIG1H
tkbR9REZpj2t+S+vav7lOfhnvviOi+qQhbLM6nyDiurzmek9klV5MsGOJlP5zeCb7cJrU0HMBLLS
xCAXnWueDV1nBqqPWLW3fRn15ZYQ7xpC/89qfRxitVoVWgaD5sPrpp/170I0B6cY/tgOjSajeZEc
ftXwliLKeLWl6pO6ze89gwA3kqeBM0Ncg51Vw+5IW5cPJml/6GW7sbm21mB1TJVfSFB2sQawbHgs
HbK36vnx6/27PiYO7nJkYEBaQtl94aZ83jFdVjh4BQdwH2vNkPXPleuGzryVMa+7e1jqz8Osltqg
lfKhrgyr5x3OfH4CnRLNPeeGnf3QSmAqtG1Bfrl4y5ALTRQhDnt1tVGLtrMk1zCz3NjZIHLGcIp8
hZTAmz/BDWJngsO2Td9c3/b/mShqNABaort+QaaTrjs7Eqrvkf0e3M3x/I09kHje+2fgLn9U93k0
P5d3W46Uq5v+YtAl9H64m6QjndFbPuIYBC+GWUaFN91mzMxg+pYfa7NPv940BiCW+F9+aMpcnJ1l
9T8MOZhMd8RYeVHN5w44ZKJT5UTCaEq3gTKhVYOonhs9FFpjSkQADHQHWpB2KzIz93f+nDsjXOKE
DRYvHGWs9751vR+2r41/tHkgJPXKcdbgOsvzdlcFpkcj2ebeqR6yEQb2MDnO0mkORBtq8JrXoxpV
+PGZt3Mxt/AGRHI/h6yifOF4j9KfZcgbyUoA/+hQgf9dF8oGJ46ib9s0IWHloBeAiwPRdV/ObV29
5lVfjqfcHMal8+CIeZzD2hmEDrRVhUt/CAlvHZ2Fo4s/Why/mpEgiQSpsKpC5ile1KFPWqaxkNum
DHjo+tRCkTWoy4CdmJrreS/5WHUo2TXCHkQILYGgRH3b1icepA3LZ/ePKpk/kgimizAYCVUjPDgo
017WqTW6o7Mve6OVGIINJb0R9jz6x6Dxu+LIzdbSD4qYmYxMk1rBL82Zxg4kj6Ij/bHgEC3ce1TU
FZIlq2JhUPjZGEvSCR5nUmYc0HnLfhi7Ljh0wnV3jj/Jl2DiVUzrjtaJmEzIuBZGL6t4rOyRJ8Q0
VRNmxZzfWFUt9qoK5JF6Y3/M2KA1aMeY9LZjXnDSczGJyCwm8irFqH/Le+5Ebp75u2DQcLcQDocf
MRv5z6opypSOhXnWWr0lYS5rfDju9u17W5sCoH/hBrCGJOV3u5O+GdrM8rNza47qRhCqv1leW956
okcdpWVNe+RiNse0Lf0ZapooLb8bzPEjvVbiUbMzccOtKovROndSQ+JfzFhhmeE0LL1VTXNyueuU
yopY71VThZrv+D8Mg8955InCOTDH5j8NtzNiYhDjBZTQ+Xbi1H6RZi0WKUpfQuLAsavXvlsOTCd7
Q4/x5PbRzGWO0ULINOi/16zjXly6U/s89CUs3q2GdhAR6Ed+m/eTGTNj0FLYwbGj1ljmA8wITWjw
GxlHnwsFt1vlW9AU0ofpibBe3svGY304SVYdO25YMW984yypJyFfSmRwsEDhNHFCDeBJgL69V4Vj
3uBmRJ+3E3mK4+a4wHKVPAQ7AxQPc8rjcuz4fpIOe888DWQe6VA/CYyhT5q2neVJh50Si2npuvsm
p2qPtcZvmKU1RY4L5kNQK3ozEqm9+62yx7AuteA284syg7MEwbOlHEX53NQDKPgZp9b3qtTF0dXg
C4MMJL9vG5pVISoI2ilD9EET0HLQ6stLn3yH7RbgPRVsl98dtxiOfm8aZuxLxrOd1rjssZDWPO4y
DqN7oDNFfqN3dnFbznN2l3sNCOr9EGhuVFSja0Xd4Kg/JMhdK67HmsNTo8KBDSUhehaavja196Ms
RNSJyTvZ0htlqPVFXv2QFcqK0BimVpp3rPwNXC/nIe28DOhtVjp7y5vYCVLqELZCKqSzSO9HyGsA
OVjN4Tj1NpyN54J8C5yOP8EzIEOoKPMId5t9pqCUvpjz7NzjXu2Wr5uVEGPvWZea2eSm7cjM8cGF
GdMvbxwFxp0yImIyV/IMOUkJdQGj2hFXV/eBpXAhQt40mgutg7SCRx6VNlu/qyzvd/PodkA0BM6U
2FlhH4hTu7duQbWfCnrjoZf53rmzWvKnEGUNMggPks4xiluYdMqjZ+WQnwAKKwTMWyV9T7w99WeF
fpMG3eUO5NtbWJVMt6PSKHB0pVlWIcHFDh91r1dtpIlA8yK907JdHrRG7FjjeNsaUDdryqzYqdFS
sW53YqeVAxSbzcGYfwciDw5T6zbnYsyN30Xt2aljWsPOAiPhb48i202g9+Yhc73yBKoOf64FIhOj
+CMMq/hd4Oc07EwGRQQ6qhNsfa2TT41fVuPjJ+VqPnp5AfhmISY7BYuPLSIN3YELVd8VpJVpU0zo
GxbKfPCYxI6tK+/ozmb/Bi0qLWy6rEotqexYQDw2cspA21sdsZ70wnZ/lTY1ZFiPDY25mY9QFa6y
4QCmsn5wC8L3eq+Jez4QqwjhclW+AZ2Qpw3AbrGdQyccUFI7nEwzS0neIR4aZvVgS7t99mqi3zuZ
U3zLBB5diJv5M5e9ntolvmM7UBIpvR0TgfZRiiNZE1i+N8YrOkq5hrunRfYyVF1aTVZ/axbadATY
mX9riqZJ6oo1NASxt0poYQ2JibF2KjB7I8SRduIpk9pf+GVlkVfM2EhaHkSlM9kxB170uwswCwkb
2fePWHn/BDyLAP8fz/qHpnYgEWzPrEnGUtZvuBnGhFDBygjQYCceVT6ded1Cz8sugkMOMFuccUcL
K4OWdzNa5We99tsUonjmE3KBLp10r0zduQNhY5ZaZCID2FW4Ss5QMulcrHtLvjFasliw1tzzAPBm
381cnPRieC+kX/0siV+HGoqnOy0ftGToLIi8NggooxrMGwFvwZhKCt8z4aJJPg3to49+7r6ZuxEF
tDo/5ZlsQpW5ADZYA9QwEGfuGt3pTpZgXSQ0UPZ9H2/KVvr1rqmyHxWzSVQS/bamYxcTx89Sg9Mi
Kmjv3RfEkW8o9djfBp02SYkeWppLYcXoLjnQggHw1gOIJe6qwkfbCapzZk31tB/6+V7qykxGuwQH
nZL+EQpS5FUIAf/omhjvM7A3P63Wae65XQyhp4ST9FiHG3ucWdRZVv8LOqPGvdfPPM57Il7QA3Dj
zlV5PNpzfY+Xh3NCc2AI9Qw05Hwq7kZXEw+4J3DCp0ErY1YyddA8MzuxbqaPHQDhKVawTNk89IcK
Eoo/AEogCYSBQHYR+OR2N0OjbnT5fdd06k8wFkNKNJ2nszMjp6n9OqWWDRMsa6zj2p2c3xRV+iEU
iMHH0nTFjumtdW4t6huJCWXBs8lpHxfVbNwj5VBOqKYAnnH2SEFUBcPt1nT1Dv1WveuP02g6Pyuh
Tw+AyBpnMrYFrETtnB5saJj+kkIzn0y9lZEq5+LN1GwvwXUlEi2w+rgigt3rakBwKaXe52BMQ9ej
VBODiKnl//L1QeFun8WOSHc66fpY/hiHCrp1eTA8+DybwrJCPcEQkMlUblnuC9SrTgH1jHTqBiji
iFzhvw2MN7+t2A0oG3bKXKWdBdhS6ABWU/NOnMEBabSWw6OhNbIK/YoX0z5jzGT3tkOksQM+Ys7i
CroCMYUmLnDwbk7yHeg1Zh/WjV/osTUyiyXE7jIYCdbkxpZatof6lvWzaJR6VxW1T9SY0Yeu4HPx
Qju3OpWSFDGYE849Uq72VONc7jwbQC7gO/pEtNRMaeb4D8CBgkFfOxJnXAFGlxSip7GZFXI/FDkk
LaBrn4iyEa8GUqDQwWYMW98FXSmnRqqPot2Ng67vLLsne5D09Z2EO9ZzJXOG7ZFDbpCJ6mGsJA9L
HQojfGjcSDA3iOsugF2SxZ1HaUoX8xnt0EN7Ll647ve4cKbI9TK208vACBuXeMcBolXxPOj8NMqp
/M1wCl1LG+ImoyLRR2i75cTqU5tMTsgIFFzAmjUS1L+yx7GRxj7XnWE3A+OUuE7e3hQua+6GMvcS
3eF9UnSzF9usAbgHRUE3ZC4vTnaQq3NQLx4FgAL5oZynZo8Y5CdtWRiHpmmMg187LUJB3vJDV1Nv
V/UGasAz3MhiX5ROjiwEEDbPBPGmAihkrxDhdnWv05uh9af3IOhFGdqWGn70yjB/afrAIAA7T9/z
oStPrVPPp8yV+d5hunqktQfBmHpuwt4qeNI6bnmA6mL2l5DMeoKGzQhsCXF0GnLD65+bOaNxi37d
gXdGfat7nO60GtYTIp8JbH8hoQtB2CqVSpm7aQZlixYDPaCInN8R6P4OYW8qI6qnAVlkYPJY1FMT
O24mII8/6kePl9OhbYn6lnkF4qaDvBjKOa43p4S19EeVV8YhK2Aa7tRwTvQ0e9yZEIuIuTf5yOLK
6rXRiX2EBkD+2gjhJ37QqebQQLzsiBXFXUM0UtePRldWZZj1QfEqXEjXwAXSAGmEWqilcNmp16rS
obGpLGuPJq/+KpUJ1YLCOOEq1XYNC6C9GUzDdA/Bd1wNTOcKasfyd4ls6s7H4u3IjBs37J1eey70
Vj2A6GM54aQ1WIQaIhxGRDNB3j3wju6hx8BfGMrY4QzxqLRFMXvnEN9791Q2nlpUJNnB/OeV6hjS
TZqmrd8zm0JMNVD1zBMvMOjdWIxNAgPF7gBahb5HYRNSNVNQ/sGlQF8hauzdTip3q3QuLe8V7nbm
vaegzwLycmD8zUofHwbXiRn3DG+xAp8iqXhHUyqC+pWJEbr/sKXy6Y6WdkljiCf3EG1WEJGY9UAd
mVOofdHl7o6ViMBeaXpN2JoU+Cuge6H6LGV5DCAOVIQdOKAoclR5rCyWA/8TAGgc2aWwDx3qDT81
y1cxrMarOyb9rA0DWYEpimy93hdLmtQGqnytEdyOgony/zF3Xs2RG2m6/isTuscsvNnY2QuYMvRs
stnmBtHNbsH7hP3150FLsyLBOqxVnJsTo5gIiWRlZSKR5v1ew+025rQnqrT+EhtherBDR7tT4gSP
lGaSdlNuxJ5k98ll1XEDHghh+b1IddnHOTL3B8munk2KzldO3KJXigTG7FwCmBKKNuePU55ml2qF
sLc3IuMSZoNNLUbPRKBBBbnSZpWUpkxYOHnUauZcj1nd3tdisu6aVqjzvRk1tbRLTKTuUtONt4qw
eM9rAydHmAnVRTlwJ0SYANjQTyEG8FHqZDdZJea9SDq93EEkNKTburMVcTHUgotcnTfd5aDYcLON
GGZUjUG2FPZTEJt6eSSlTMEv2wn9pVuo4sys+OEyrGdDPboiGTT8vPSzpbsRO4XfVov8IDmydGBx
497ZoMDpbUDbqVPmIEv1+VKva/vW4ux+kBA+4S6WJ/OdHQGgermwuj0bwLRjGa5sV7azCU9yJxYQ
HFVm14VTJ8bdwOv+xBF9/Cw5lfXYmlZxTAbDfm5zvNkjNZqCjhPiHjDHdMeea6I+J9ZDNBrqoXGs
/A5ZhnM/OIuFPV0KCKhlfbafrMg6MpV1rp7K4hld7fgRJuNuNSW5p3AridyEm7APRDb4wsrHu3nM
8PiviH1VvVbX229wD6KA+5y4kMyOmU2Cxo2FDmbybIuCLJ1IIwS7gkUoMkN1B1scf1jVGMZ7Y8Bb
jhcE/XmWh4+UxspDChLzoTSkeZ8rzRy7s+ks16E9xj/CRFeuBFlobjUMH9pEK0CTQPu7Zj5M82KD
O0kl0iQWqK4C78gr81peqw7kSvkYsqR+KaTHCH91V4f4u1NGMsnctpvSXVMbRBQMaXTVqKW660tu
GEpjurGek5QD3rQ3FjYvo3J03zI66dts6EmgNNFQ7glPiWsf0Kk/FmrcXhiKqGUf2KMCtdM5xPtq
pc8pUNkIgbId7ClYysU+sP2VpdckbXqURW3bF5bk5IesntT7NEJL48lyNej7kZ1KOkQAa5pfaVO+
J7RYutAgo+F/qyV16822NH2qYRp+wyNdIrbLma2rGTjoSsk6M3XVmpAaYpXVoQU7GELfGKK+9Srs
njM/E47Bf8idR+6O4T358EC00jgCc6Rm7aoiU7nsWMkx0h0BYmxZ8+eZ7MYKAq6Vot5I0zn2lMGa
rvpUKHfqHOafJY1kIXeU87jjdSiq5qAW5bLcRqY1f3SqyB4DnYvQ9zZN+se5kJfM19VRPLHhwqNK
SKH+MKfG9KT2cw1kWBlF5c76wtGYeOyVB683XFWGGa9AbzLr/EKkcXrrdFP3KLQxZEqYzaBzPMuH
rzH1uLuia8ZLTTLbZy0epcCS1PRoK0W5H62II2HaRoehSPNrxeJLu6w0Un806lifPWkGUZj7Lgwa
JKbPHO2zg9RO2ZVSRemnReKlc6XUHH/0i6k8pXIcLhxuk+RR7lmbpyJfwKXtqsTprIrBQJLBvMrw
UvIkUclXXMsyIqBTc5I91Swi3Glxs28CLVfnzxLzQVxTCZqbi34wOvswolmU2RZmm+fRhGqyr6OK
wl7WCNHtpMExG4rqmqgwy7HtePhcZfhzPllCYi7bKDNm8LFiyPcyl/T0Q6fj2/4w9easfyqinJOI
KzdzxVpcR8iR3DkpBvs6i+PmZowSWT/kUzNMx15Ec3aRtYXeuw59lZ6tupfzyO0AK6IviRY3igVa
x30DKGjSLPNW1gt1uA+1qdfu9UG2w/uiZzd5WCCLK1ehzHXaj6N2qtw0thOwq9ASOPFK0DvuUuqO
EGTsietypTI1L6SMQj5aF8XqQt0tQzQhH/NmGMjVlrh83IWitc2gUuu43XfLmPCxdtqpbBeqFtrz
I4Y/C+BBWLK94f5X2hfRaIcxYdIZi0QHZV75ROIQJ+ql0MLPko7fzKMYOrgmTiSK6FM+cBMI5qQ1
Dx0LBq46kwkYz+Ts9KdkFExiNZOtPhh6OCp+OhhxvF9P04Vf5E3BXT/vlMpVQFfEJ67FUwJLxm41
vu0U8UEyGfAzpi1xZWQPEbzU9LZHAhLfA5xI1oVKsmV5ZO50c0CJrHlM5EwK/UpvzHbfK4rSXZRm
OOTXYVmK5XtTAh19oUCyPqPImHpik+RFGpujlbZoLMs+NNTdyCfHVzZogXmtTlwZb7UaQz9frVsZ
v8/GJowpCNUxWYAuFI4fM1kviyI/OCIsyg8N8E60qyRNfH6/2rIt1q8VV8txcE5SOM3i0vi61DIQ
RKLr+VoJTfLrlo3fsKS9VM0dQKvYKy2MHGs+Vz5/Wz2jPTj+BA2hMDe2bt9J2sa4DMysrZQ1Uy+u
wmqvhG13LpD7VP2Rg+WaYAN9+43Fdwrga4muF14/Vh8HWwtKe2CPsIof7w/iyf6YmIVgc4lAc0tL
CUHBI4sTsBdZTX+t1f13Ebf6/v1GNvTsX0Ux+Br/08iGhxIVnHzyiQ2pr3K3iq/DRlzUQj8KU3UX
lp6+7XxlPGeL9HYIeVQvWt0QK3QyJLOq4xgwgOLE5WdEMEFhn+N/nxjANX3NMfH6hQi2legklSb1
+qy0XltYl1Fd7cbScN8fvlMFeR1aL4JdGZ40NKLXM93CCV3rjbyDKjX4Zn5hzm4Nwm66DvqW6fBM
5tlzodzFi5t96R/ii3O2JydGEptVrJzgWkJI3XIb4kLLRarYradzllohrSq+iYr28H43t0QY3mfk
razNKJ4gFm8L0/OYFxLVn86rB+MmKcVFb0U3IwUbN7Hq6/fbOjEjEf6jj4DsQ016S8CtK7nSVEIt
PHIJdK8JW5fVe2fmyCAG6zozixvJlD5SVjpHYjo1lKu1Kq3ilgMZ/fWjzESpqBZlVY+rTe82hvk0
TG3iVkX+5f0enhrN1YIXOzBYOG8MUdpljuYhcVgd9eIiiaqnWsyPXaHu21I/sxCfasrhuemQRjSS
eDaMAsPI4eGGauvBkPUnBrVLpIMtP1jS8f0+najng4kq6zRZIyu3YhJdnxQrr7vei3AGy7v4UKrf
KEQdIykKlOycleTbbtnwFNDIs41CVNwa88cG4qPOyntv4U7jYevaXDQjcEQ4a7FvSFp+ZpV8OzVe
tbe1dIWet8y6yPA6K67m9AaMh2Ph+wN4kobxok+/bHRe0BPq1JGUNqYN37hNPrR3VO5QA1keRquO
lyInj/xzVhtvF0i6hcbbIVZr5T9uZryyOGVrYl7swX68zNPxENlRcKZb6wL4mnVBGytvFYHHeoPc
LPVRMrKJVRwPpQJ5QK7ssRzclf100KfyslcnP4mEr8H4YylJr2Wrvm8z6SmtujPje7Kva84Ci6UC
q3XzJkipxjVLSnsvrSrQo9jF/dh/v68nZ8mLJjZ7aRuFS0iYFs545vBFLezvkgC8VctzeTxvV8h1
SP/qymZIJ32B2zAzpDiKprOOhmUJhuG2M0c/y75gDTBk1pl97tToQQhejdA1luZt4Eg6sv1RwRSe
kn0l/fZgOd2ZV+xMC9oaefJi+pt9ZSWgpczF1or9wrBuh8UevPef0PoEtpPxRTe0zYRvp7xvrI5G
KKUH3B78mABUS4XKJX8d52ORpGem/6lHxdldY9dUMF3cnuH6NqGKWEBzAlaC0rm4TflJJJ/EaHtY
bxDTF3q9MM/IqU5T1160upmInSYZXZ6HgkOJQqXUc3Dow0J58Kx9+qH4UVGSQTD9/tCemvwvWHlb
jW8TTm0pmfTU6NaLf4rR25Av3GnOko1PLf4vWrI2MyWk6JWBXgpQI+3TlBmHPHIu2Gsvq348vt+p
U005isGUB+zGzmnzphnZVAA9CEGoKOVZYWR+MXalK9Lx89DZZ2iqp94AcilI/TS5o70xzZvkptdt
UAHA6wcRX0vpGQHBuc/fzIoeQKmfe3bJIoTYe5tFT+8P1qkZQKgyriGrM94bF4DeJLuZC6vwFuUZ
p00vRWudgiW+38rpXvzVyvrIXqwTo0OJo+xoJQZhp7zhNtzE3m/ixFmGgJC/mthsFcAVQk8XPhb0
oCx2fR+nMkRTKQndutTi+1gR8RfbmLW/mWTMZYz78ouGN08olifdUWf65nTtx0S179NWjGfG7wT7
m0YMBL8UslEgbzdCICYKwGPN9XV2ld10zL4SElK71uwRKgOv1YGz9+P9Af11kNiuuy/b3HRMUSD5
KECaWCnrFzKul3NgqvvqvvLAJbzwIboL3fGH+Am/6Xb14T3rULE28OYLQKgl8oX8hDeZ2IVJmlRc
M/eHXXGTPwvdy4LwiMOML3nlYY0QMb41AwVVtNjnjgUnFxGc59Z4AxzotpcnEEQlwS2QtkciSpP7
1tGCqq1dSTu3vZ1c+NHO/E9Tm3FW5UGYJTdCL/o2+aBt8zWu/X50rbvSPQXN6JnSof/+sz351r9o
crNEOmbe1NwPhQfu58nitpW/luxs7zeinHx+f7Wib9b8xRxCKVxoxbwe/O4ptL2i3qd9AJu1uBak
uTk27AVP0faS7U179WB+eP8bnHmIW81ENIxSG2Z8Adi33/s2azylTQX1dKf0qFsbu/eb+3Wj2ExY
XCxXPyvomOQgrMP+YplLRsiddcd2CuZouJjnuJAkS1ak+kcxtInXLU3kQ8eiTBnGZgybuT5nE3Li
yargJ1yJYaNzT9082cicLYq+pvDS5n6BS1yCDqnf3+/nidWcNkjmc+CeYwyyWWrxyFHGFpMzNAsc
+sqPFBjPTJ1TvUCSATgCDvRW7AIDbqmbiLSgCRuvnZo80RJ2I1beBu935XRDJhsfvUFBvBmuWZfI
ts0n4VlrpRMJ360oHQIHh14588qdGjR0tRgqsJqZoE6v50ZbT4sUZ4PArV2BQSu5Uvjj/b6cmO3q
yxbU1y3IZW6Lcm3BSdLHKEQpAxn1TmHbdWNNPnPyPzlwL7qz3iBfTPVYnaNW19huy9by5ZniAJA3
L/uZ57M1alh31/Wmi3022kIkhuv3eNEOsYWZKAp212EHSmftFmJDG5/IpTXV5vzleut7+6a9dZBf
tJctc2fqA+1BWPdRb7pJNWG4VbhTPbiTPLvp8jWcYsrauK2Lc2G3JyfJi95u3qxGgVOnGbTem18W
7dHOHt+fIlu/tj+6h4k+A7le67fLQ0LtXIWyzAoVqNzqPy/Q0foLOfGgcqpf+h182XLyqQi13zIC
wWx/xTBK7xyGcWL2QOHizGygpScEbTN7qrKSFqGUnGrHYiakS/s4Ks11obTf3u/vifFEIEpdGLgJ
itt2AygqxA8mlDyKROpF0dS3cG7PSOHWFWKz5kNHkzHAoCusVZsJmtXyLFULTTjiUzk8me2TJCJ3
KZ/baICwULtZWJx5KU70iiatX3oqdpltr0Z7zhIppUmusNfwwPdmdO5QcuIB6RrqU3NtCC7lZiLa
mciSQo8A56rUbSCsyHFPXOK56s/pZjDqNHk4+Cps5oGh2bk8dBKgu9wXVwNSv33SQOCA0p34f3sq
cIhUVsAdge0bu4HSKRQjRe1HcMP3Wn2c6jOb/8muvPj8zeqbz1lumus8IHWIc1WbxV4SVrKbT/nn
93tyYp3HE2stxWh47vIuv16iuna0yHuYwPVtNTzWWn2s8xyliZn9njfOh7/fGIamFGNWlRtI0uvG
9BkOoFnSWDzsi/KqhNFJwKcfKmfe1FPD96KdLZIU2WFtlLC0vIjApkM/6g9mOGH5rGSH9zv05uXB
/IoqoIxD++risbWtCQ2ln8VIFUvI8kU+K7E7kPx75vzydhuhBaoRnOmBBnAl2bw/bLpS0SzUUm0o
gM0sntAn3MsDNK6SjPvCdvNupzmX1bzcI0R4eL+L64e/WpJYGriU4qGkaBhebGuq/WIZQobrvbJW
ir0mYa7RC19OlYtJ0RIijaZzy8WbRfBXi/jXYJ+KMmc7SwpDa6FTkGrX586+VadLaI7I7tL596kx
7pwaYGFKdG6SEXS19zv7ZuKQ50rkMO7kvNqgnJuRTrVB7k0tL71Eqt0JNo2kPVrxudrF2yFdLZIt
HNfxhpPxjXj9GiwmEpSxw18sKUgw7hd4V8b3UYuDOKtrN1XT2Xu/W2+nKQ3iUaWpAEt4Fm5WxsoM
dbloQiyBBgJlUNFDN1GqM+/CibGjEWqttqpR79+Gx6ZyhX92RyPLaGeuUk7XpTA+d0P76e93BhE3
e8lqAv0m0rsMqSrbk4U5raLuRZp+15Cg/P0mANipd8qULUh0fP2ACtuooWzjvlJ3BQXO2nkoayk/
s4e8WXktxEn4Bq+IAEep7VvdwTHS2pgrulQsStAX/QVMr4+5k3/Ie+WMcdKJZ0OwIud58Geq4NtX
yjbjIhLk8JBB2102Em5yWRrDEiv/djvrg8E6eM1YUsGXXg8cPJ5CRfSEQ0muE10nB4v1RbcRAf7d
56NhZ7GuDwCNjN5mHxkLyxaRoWERhvZQnpyAAPQzO/DbVwaQiMjlX6aKq6nF655UfZfPaklMUlzL
H60JsawFI//9brwFa3DmWO/28i/J95srvpBmyI5anHvhNRh5fVdcpDvH632l+ZW0WXtkMp1ZCt7i
KLZF/Yv0K5gCYM1bLCrO58QwW2ii5oJex4h8dC44pYLbCLs92EXrWU3nO5LsD/CPU/UW8GrX6aO3
6kEiAwMdyzo2Zh25QurOnA/eYDx8N4puK5cBeJJheT3oTZKqLYqixsu66k63o+PUi3Yfj5W8q1Tt
Xl1PDhr2Ve8/hjf7DXsqyBwOfozI21NJVFEuhiVl4x+r7bRDth930r7dnzM+ejOjaAZY/5dfrPHW
oioc46KkLNnSBQLHliy9UrRz94c37/n6Qijkn8CewBphW+wfsrpbVCdNvMkJ3WTQXRORjsyL8mvE
/uN5+s/oZ3X3x/bf/fd/8e/PVT2vYl2x+df/vk6eyZ2pfhf/tf7Z//za6z/679v6Z/kg2p8/xfW3
evubr/6Qz/+zff+b+PbqX4JSJGK+73+284efXZ+LX43wTdff/N/+8B8/f33K41z//Ndvz1VfivXT
oqQqf/vzR8cf//ptveP+x8uP//NnN98K/sz92Rb9Dw6jf3zWv//g57dO/Os3ydT/yb0DCEsjWJwV
fV39xp///hGr/BpmAeVjndr8qKxaEf/rN039JwlJnCKZ9rhIcdL67R9d1f/5Izg9EDd0THxkC8ve
3/791V49o7+e2T/KvriroN90//rN3Bw7cHuxVrIatBOS3ang0tBLNKLpMcyrJ9HuJiU7xka2r+GT
jyHyA+rT6uhPxge2K3/I5pvIzg5K0e1jYszEMkBpVK5TK9tXku4289Nq5KtASyuRtMWZ4xWiO4Sd
7duSdFFDM3G0H7r4Cn2dMNH+YMfRpzprP/Z9iTDd3EVxelBa2StHz0qr3VSTGW4mnhRKKADEPhbx
p0jv/Mls/aVqOPihzk+QLpoayhLtKjummnNozbFwbXMEn0KcbhR4zKlIICn7fw6d4QOB6PsxkYLM
EZemsdcyDQ5R5vd8DnDj39vJ3wzs5njFa4+zXti1O9FUFzXatNG80/s0GJpzoPBmDXnT0vrzF4BS
3aCfhn3a7hz1TlK/wNl4MZ3/nDMv54i+OZTQgG2TDkPBGqYGE3LTwErF79R0bHd2dJ2QCVXYD0u2
y5TQM3U3w/JApWBTj67dZDd1fKlVxS5TTT9N2T1gwCHD0WqkPzk0N4l08eFTr3W+rDxNTBzomG4n
yEDk71NReetniWa+chB2mcAclnYvzWS74bRIfcoN5yrAGjHoSGLp9ShotdJdpOzApuxqZeaWyaUG
Dfb9AdhuyX8MADdT3hF86jkvvx5hGdInGrih3bVmxDdO9tNzGpGv3H/qcQ7IUBOQVqiTU9Siay8Z
lBzJcsjXe/97nHwOL77G9gTKToJQjeeQspATdOXOmuMqML3Bjc6cdDZ7xpser5vyizlV1frgxNHE
soAoHewLfjCFe/lcj7Zo4Z/tAJs51NKxdtsUcNAY1bnIGNlOfYxr47j6EORj6krUcaT4U+tcmWhZ
hE6Ee4+Q/6aqhqBbPqlOgmcwY13LbhUGYfg95Db4/mhvTgBvvtrm3KF3/YQyHWU/uLEXI17M0A1n
vYz3RhTAv90PphRIwzkL1dMP+a8R2SzIjjTNYT3wkBvUWAakpEol8xX5bg6y9H4P3y4cvNdcz/49
+JslqjSSpI56mpqxmuna0kU/8f/WwmbliPtWztBftrtx/tpaj11/Zmk6PVhAzZxuuPUZ689fTFOs
Au06tVhke+VWzM+9xezAHtgJn9/vx8nXAYNFMmuIo9bVzeuQWMLBlJp2mhxznWFf90/y8vB+G3+Q
IV+gKn/MOJyVcUlXAFa2kGhnRLh/Fsy4os1Y4cZdjR9OnNhHlYgmkcl+icbNXha3L0YkdJcdApIl
Sgm10Z6mqGANtX5XjeQ2wXHAbusUdeX0cRA9sW1J27lKwq/ayYgiYziQX3RVTB/TTD7oOZ4CWA6W
cXwr5eh9+yzIa+T29Y9IjDuZUKjeWW6E9Sw3PyQO/ZlVX0i1fIEzxoB9AHIphMsj+dnuuASS9qPT
PyqVt7RHYWAupGd+szhHXBv9krDbvOGtkRyPA8suWsLdWGBitNTHcJq8WMbtPBGk3D41knKhDekh
l/uDGPd1LQdVl9+o5U/5AsnC96S1fseh5sk0FvJupg/C2gv1Bn3IPdKe39Mev0GJ64nSBliqPMQD
A5fGl4KB62LrcqlaX4+5xfcOtrdyYOPQaY536O9cafzaZoYr6dreGI093jZuveZnRzd4aARMkbsC
R+isU6+y5kfPEWI5WPeiec6WfcjeuHYBPvkuVBZ3lj701bfSfI6Wr73+qc2ci6b6ZiTFHTIX15x7
X58cPxsXf0G0X41pgOsVPpPmDiDoepnsy35S92P8cWyaXZNVFybeJiB7co+9ypJep/O4QwlztU4X
CcF2wr5rZ3tble55PMjYUq9npyhmw+c+czXH6g+7n3a6HT4QYo8tjWx1WFtlV0BE15Wum64UjTfa
MD7UzXjo0TJOzUMY5whOLwsV7XKTBL2K2ZFMOiiyT11CcW8e5IJK9Lo9JDztqUUcRRiwirY3bP2J
pApDfJeK1EdaJnCBSZofE7+UFMj1ytm3vwtHCsxoDNChHxskBlZ0SUaoa1jxMU2/aTDxEBrsGHOK
zv4grnX5jxNBbnqp1B+sCNe7rPZUVGpFrQVFVfhicB4LmI/GiGyWUl7nw28ORP9djYM2bcnjuKn6
3SjfyeSvL43kpV38oSqGHXA4+tHCh4PxOY10dj8d+SRvWVb4VY87QlTu1HRww95hPVavnZh45lzd
GVV+01r6t0xOvyb6clua1U2FDVM32lcFR1lZf1bC6IL6hGtxCBX9c687eCi1TxoQUmh9HHDvqeLa
i6rvYv456jjn1IOnT+mhtUoOQojX2u5Bk6sg6vEIcyiq3fVJ63bpDwXdlCbYDxHjJ3x9CzaEwOFg
NBmHeq+YnKSd5GaSJFiayKZmLvkzpk5SgHXYVZ1nh1YVlwVuHbFaX09R+RVVrderamBXt4i0+AbY
2KSuHYnbipIddLrATivXNIc1hg+frafc4O7QFAfU3ExIY5fVX8O5vgt7bdXg7qpx9tuo9oRIr237
YVSrIJQNT5Kt/TCF7myoAVZZ7nqYJBfejPL7tjCO49gTu6sdM+SwSVvuclPyDDkkeqE9oLLDA2nc
LZRpyzgo5iTQm+kKseRtLoUc0WTXqHFxqcnwGUgTcKzFlebiAC/ca/PFW3uY2eLB7Kb9oH7FljpI
ywcjdzMeTj3eEM19lxQJIcrFV7uV7hOMv6YuvFJnrFaicT9JVxK2pg14Wbd8TdXM13gKBsu1mNtg
MEaPd0wgLVFoSKnrnV6MRz3Md0SNH7SwP04JBa9l2Om9EwxIkbLKCWz5joOmrzULdwWUh5JKWmR6
iCR/icYrLEAD9Cz7MLMu4zb65LBASZm4KtTfAbvcTr6Lnf5yHtB2m407R1dGEt1b6nCjNV8NNfrQ
9tNxGK5ru4Mf4gRSlrtgWcTTAPuWR4TpyNCzvcZyN6bTjZSmT21YAqfGl6053CpWcY2k7tAbqhca
SaBK+THpHqhAngGMt1AU92BAcP6BLAjaCmnw9Zbesf4XaV9xZFjqixSjXxOvO0Otvcp2XFnNd0XJ
lVDFihBKgNRnPoBwoNvxZTbI1xNnpdYe7qT4iRzvM1/tzYFw8802x28rs8ucA1m7Mwvb19rwVg5n
lLWLa3RPOc/S6YqdwKfl/WPBm6PHptXN0UNDidvOXd3upCnzHP1J9OleV/Nzh931rPfq7LE2o+ir
2Sx1P+eXoOnFSSq2OqIV1YzOWTUAkXkwJE7bvbjr8TOpJMvHqSZQxvF2PQCkcRfMKo4PS385NPbn
iEeRa0GtNt4a6WH1l6qoPQMd9npHRxjipkhp9V7/iKUdl0ax+nH4VWT5jfzDiIETZvM4mk/ig0ge
haK5RK4B9ym4LQfDQeNKONgjieKeEWeuXGWBon+uw0DTOZ1EXdDXUAtUHoCG6tKcb1pN3GE2urO1
n0kW3cVSd7e+c6YyPBlR8VnqMt9Yoru8c4LcKa6x1NgR8fYUmwr2GON9V6tfy2jxbOWDCd7vTuj5
i3l56IA/46E/lHP4hB/S51xEHxauJrLa7iUVk2NuY7WVUpDiwNTbfoQjAEZM/q9yARuJhsp+jjXv
/fmxJW7+8cL89eR+XbFePDmWwLCdMY5mWt7IrIlx+6BLuxXGsRf7CvO9ZnnqL/quwojpIXTOnIzf
4EfKWldfwSiT0jT/t3ldG3syWp3Wq2rfJf2uPmI+VxhXovyT0fG38MXHquCfLWT4Cmr830GQ+5/V
it5124/6/xF9tFgC/+/w48MKC/7jAQTyNWa5/tUfGKRm/BOaO0Q3EEaIOWCQ/4YgVe2f+NOj3jOo
zxgoZLnj/olAKuo/VbQ/aLfIsgQgM/m4fyOQ/wSTxBIM4JKyqMX//g4CSUuvlh7gFL4CSXxUsWGT
8CXXpenFBMbdxazqqX/CdWGmjEsMKCZIXTTbVswFf5DKS4mYClY/pYJt6ZYFXk9YzpuThgAdlfqD
0GZgw4kYEO6xRSscon3GrHoa204CuueWyz5nDF12PcXNUPqJjg7CUysZazHgqU7GjstSxq64EYnc
hV+sPlxtRNOE+nfnFUsjljowMV3AyKIMR7PvD2gNsUVyR4yleNHmutH76tADz8AYboH+DnnWt6Zf
OPoKTBnlIl3YeF4aHyIrxGm56VIQsVFJJzNxJ9tZpF3bJNqETL4eFE92WGHdtigRn49zt/C7obM4
+QCrfbA4UqcWRlX7yRBahQ/lEHHY15Te2nPutNPnuC0xS1Jh/brSoIVlMMZZYrFx2rH+rdCqpg9a
yU66o9CXnNOdoQJreEbJ4kToTWvMw4EdAv+uzmkGKWjbihMbIM2S+LKNDeZnxVD42tOMs1zRzW3e
uFMkd+WF1Rs14GyhGeGPKIvLkK9YzxMcYCQAWB8NkXmQGnQvV1I7NoCJWIurRxzJ2FtqCCf6h7Rr
x+GqdNSKw3Y51PItkp9pPOI43n4jyL2NdrgEpdaDPlqt5nb90CITM7vC2kn5FCv7oUwUKOuJ1vZe
06qJcBWykLLbxdHb+hojj1LBJ0CRa9+Sw/YxHbE8dNMyTrOLCfvz3KcaMw+eMfTNwziYVunheocP
DnljRu3GXSePblgrJPOZWjqVO7PrsVSRO52U5naQsFk1VFj6GPQSaslt2mmv8yoZpjtpVofylqP3
MmCtU2NZ1bW9XAZ5wlvhchZcvvVl2U1uSIbDndTbWe83QyZ2mmTAntObziLgbCblgX2tnvCHjGTL
fB66qmAiyRPOPYRqtX4OUicTNyWrSf079kXKgoNYNGWfZk3nAoURqwIPW6/kqXuQYizLdgtOREoN
+DOZ/c6pI0smWimto5+hkefqRRc1WPL6Rj2un45jLBFycjSNmANL6hgTQ2xmdmJ8TegPMGgMiEqu
3mJZd6lTO3K1Lyasf92mqzLjKwYfCRqnFNYN/nbVjGRjJ9UWZ5udNHa2+d3spSXem2aRWNkurJOM
HDCpD+Ws9vNiriTnoxy1TXFMO6WjLhH14cJFdGp4O/kgTQMEyJDLUOwi2WZ29nWBQWwMZF3Jahpg
3WUYN2VTpdy1sGQw9QvsLbHR6bKVhXxoOHmawYI/AuJKEnVraT4mmWwveKtKta4guhx48zBPEHM9
BVztKNd5BIUXw2M44NL6ZU5Lo7wzcJysvlhK7Xyps1K9jfAfgOco69ddpN+38YIn2lzPl3g1Ogou
MAYouI4DA6ES2F5hyI4linBKySEcVNdcIp5JrZRzx8ezoTtiL5tUvlbOK9sHv3oswoTWY6qLk6nq
suZl92Ghh1VAUEHZMG4ddlGsIoqKARC5jm4scYm5rDBUrr3USUmxSKXFTjjxNO2XdLLLyatgtn+1
cN8GbZKlkVvAYvTQ6jsnxrArTZcsDyJbL5uA2mJxiTGLfojFxHsxydAzgkUy6uggRRlqH/aR2nT1
riUMcF7G9qJasAf0DRWLqmB2ZjXe4R+26LnfxzO2F5MuGn0nN0pqfzDrvh8u5XaerJtQsdvpUEM6
V79JkWEsh1QvKFb3GA5ibWIW036hIN08YeNFDWlZcn0klWHO832p8A5cG5k64CRmhljfeixHcnqM
MAD+P+ydx3Lc2LZtf+XF7UMBv4EuXPokk57qIEhRgvceX/9GShWnJB1Tt5ov3mkpgkaZTAB777XW
nHNAIlJbvfaRFo14UKZyzj6WcpZK3xxnsueWQe/YRzp9Dm/jLoY2Uqy2zWNMzIvyubfzzD7qSRa3
jxGfTu1Pos5pj5CNk4pNm5Bm9rXvzNg6D4XeGGebafU7S0Ca70ZDhMZ2ka4ZINo6ViSDZtwvDuwR
u9jQgVByP+SGEzvMbMRSdxCGpFe97cYSSlNdMgqI0LRthtiSFkYCanuuuOi5u7Du06jpLK1zlrit
LLepMuKoq9LoQ/pItaVQRNX65NlKrhHjanAnelGZx+kpXzRmfyU7V0IybZqtN3JmMdxgO81JJhnX
+i4OJUK665ij8bGUEqv3ddK/oXaWCVF5nBIbtyu1TAnGyYqo8NNWtDuz07Ry1xeJNR0IN7uumlVT
s4YTxUZYzTq+WVM5GU5OMTw6cZSamaPOKh8BZxccDTNp38S49AtPRC339EhqQcC5a1HR216tjnEW
JFYnfaMBVgxEdFXZSdOaHPVUW1o0qDjsEKgZIVeb3knuouVHlIU7xq28fExyZ5F/una1heWzFNY+
12eaaUq5du/hSliLF/HSU1DUhPFszKGr30JEVcaRGWf8jIyGdoUZ9ml00GwCePw81CxSVRWQjnTh
UCmgApzqFZUE6TPnQS3CgUTOAo9GJGlS41oJOPQjhdA1Yhkinr6JGS5l56K7BlPlKNQ6RlupPb/k
9qyW37pVN4v9qONK2zaiobvKs14UgbVOq/BRWurzydZIiPZDq1IM1kgofR7KbBU3VzRQ4w+jbjKe
q/oWJfiwDsE8ydnMKKtcOoolcMGbThmaxgMBrRJ0lTEY87VM1dsglDup2iyDbLTblYmh5NZqEus+
wBAMFKWGUIp2rVmQANvTSkB/LcnRftHJXXSIcUgSLldEti6JPdnskaFtxcFikR17QCica14tkW3l
S70aj25scLdt0rrt5a1iJxkrTtlPmv/90Py3qov/Xenw/5p64buU8N/XD8fk65e4hy7df01+qSC+
/96PCsL+dFUIcuYnxAHEjmVSBf4QMdifkK5gHKS+EIDT1Ovh/o8KQhefVKFB/9Gv6j9ot5Qdf1QQ
fAstOyonEz0PjR5d/J0Kwr5O4v7sXaBfQLlwlYVSQVCMIqX4tYAY5InojpZYrFotWm8wl+4wCC3Q
wUfYVXkZLfjJE7SFYKm553Q58gqDkPjYaAenp2/od0Qoe1Tn1uqLGNT8gm0snXJkZLUgUp6zYqb1
XkKeBKvuIgdr1embDAmE2kfvSV5u7WH0rSICb6Inx0jDrVSYxo0N39HLKBPSPjuOZAtIlm5sI3vV
vDkx92VRPM+cveEvMHBoSeLOapovqzGdJJ7nQyFPYhsZeES6LkgUm5WCbPxLSuKjmQvFk3rdCspx
tO6iovpmhXqgEN3gaGN3q5fXM3mRhxjCJOanoT7tiJ57b3L5wRB9cpepYscGVDjXqayTGWXtWqST
atlElyDXbxYqFCfOoOYp1Xxr7yWpGh1LZjIL8whKs5Ym6D4MttcBmkC4kiolpSG0R4nGUXVMynk+
LYXk5hEn1b//pP7/2AdAwfWf+gCnt/xtSn5WIX3/hT9bAICuKdUNpENIfnhEfjzAKI0I5TLxUFLk
k9Mi6C/+8QBL9if4eBqUWspzQTyG/OcTLCniE0oEtKM82GiIUWf/nUf4n3yNJiAyocu4cHWe5O/v
4uceQG2Pa5iRoI/fWOE8Fi/kvfvZQu9aQklPeMUkTMA+hCGSA2S9W40Mu2jKIQX+2Ad+EbH9LHb5
vZ2GvhsvD8sWlhGb+t7+rd+aJNizCpxDDtM/7WiSFJijdgqnu6Ut8o+8KLO7ITIGplJpVV/yoeru
Q7XXdpNW4jQtiLO8L+Km2f10Lf+FBofA218WOS7d9WMGy440FIWz/bsLqAhTDt3qOjv2bIkUZFvV
rEfdyKttKqLy2UimDr+YCoolttihszUs9+2QtxeRQ3MqLbU4xNpS3BhrN1BriYnCrjc521oke+no
Vlp9JsV2KenYCrJsnT7UKoL31gSmBryIifaAB15Hkt0qFhU1gFX1N4scG7cJHogTAfFyUKq6sYnl
NbrXmMMEcZPMYOz1qHzsQ2O+J5cu2dvakh2XCbYv8ICUgHPRtl4LUsGLVd2ld6ADy5mdepSXm3iW
oepUsRqYtVLu5K6LX+XILD2i++bDajZiOzS5ttMI6svcVC6SxkU7K45Fcv1q22t5EIdJMzmynYnG
m6tl+Dwly4wYWQ3lO0UG+eCSEUg5XUuIx6Z0WV+GaMz3gCkG8qmz+TCqCuQerR/Iks0sV88S85iT
dOBSt82f5SacNisPyKUxGnGsqdDhBMhM9fI1ZtWv1HzXjvH3me610CjFc9mNE4L7dUxBlcv23pja
8r6qTUZwOeHCHzLOtY1upuptZbRKfavNXdPHjhxVXXlqcbYpTiOmMSMIes7CaziqMdAYD8mW1m5o
03Di1TQUvV9WgHJy4w9kfJMofT2o6zs7nOX4M6GRaOVcaxFZeZFNgnVvqFaL5pUnryWS2G4bhbwO
u14B2RhZOVGb9VqYHWgGN8zJiNvutZOOFzg9a2sB8qZP55iap8JLSQh6SOTxjNzYeI7kiPZFS4a1
hqZhHKeDkdJR02AiRLi+JnPqopseJjd+GYHoPegHKU+DuOpE5A5SYt4hcMNryiZlSGc9ngAXGhEN
GLcmUdqzmg5doVIml96a+vo1lo3EW6xafjHLpHqUK7FIDgjCOCjmrP3GWXKqiRRVYHcR37QQqj5E
RPPQ56rPUUx85JBMJSw/dSa8LdUU+v9GIbRvKuPdfT6ZJBIXMYV42ajZSe/M/iO0I7ZvInFD4QrF
qF80LWOuTlWV+wa2UwWNRqmfG3leMKZ32qA4idGbgg1Ta7b9rMQ+4f+YddS13ChaMX5EPHQvmdp0
4Zayd0ygEIh5n8pk1pGwm9bLfjbk7Gssd/YjrbN+8s1ZKUA2zKhHnKbvW4VnaYIJ2gq6h5JjFbTF
broyHINO9B2Bnro+E5M6CYPI6nxZP5JQA4tkZqnPET16XHMzZJ4gZd8kLcRkThKg7PPQ23vZTKWn
SMQUeIPanIvFoj6oO+baeqM4kJg6ABrkFOfAJnazGSM+gViwUjfYNEqlSFdh06X2sav0+qJ3ozhj
NG9vVBHpu7EWyWVkMk1jkitBLWavLsnHzalZM2Ct1dg/50ZCGzTuQxsJ+Gr4UGFM8uuVdD0rUGEC
O06HXQpvD0tSn66erWKAj0mvd9VxXgj7N+cloDuSkoPds7QLab0mldI3JbYzXe8nEsu/JKXafsxk
bb4j8zMP9VxGIKFgpZANfJXrIj9tW8sdLJF/RHECUDtJhuXdbIHbCSOh9resYr1bsoZ4TmBa5bPV
9whHQkPaqpmQDh2pF7eysspHeNmV8FZr6Z8KeQ63tILoXJQNkEVmSg8jQcagWYqauF8bro6jzTaC
jEZB2sND3rdcMLIzEUVKTf1U1lHz0PO5ER/f1eIc04x71OKSebQUy0gMpGhR76RkTBBbRq0CwFUd
lo2tgR5Qa3guDuG2JtO21EBxkGNQvuCpKd5btRNAmRoteqj7MvoWowfaD+tYEP9uoTqBEFR8blvO
tcUkF/s8K8qdXsoyqfhcxymLJFp+cXJIRFvtklDhw8RP9aZJoxFYhH9vQ5Mer6IPzePSczy34lr0
CA64E9SuXhiuK+Omk0Kxk5NpvpnDYvnIDDs3nDqaeKMmn4cTNb1aenMrEN80DUAHTV7NnT3ZpMDL
Yfaa6bH2MalTfUjSznioM9Iz0xSgi8ZypblaSSakk0mZ/WwmktCIxLO1Z05N3bbXFGXbFDkkB3mw
qpM+yNmbmKUl9QBMs0w1nCgsMA5LCG+Uoy8AtLmc3uI00VJ3UmrYuMncFC/NuOaR35gJPZGMZfQ2
ruidWUUp7tgZGTmsJh3hBqwMzCCzRciQZKbHjctAxGZC8c7ZgMKF81x/EElzVX6ltXFvlSqqRCsG
dIaLTGebLIyNaHr6J9OcsJo3i4I8spTzcaHOMEbEhK3SfpYZZQhHry34UHzWhR6kAPjmjdy1V/hn
A2CJan1cS6eMQrwdOlFmj0u5kircLqkcXSp616tTicqyXKVs1x3zgvZhrPT8fsxpRDlaNDH8heVQ
37LvjA+mNJGnz5mTd842VHpmL4w7My/DgERq2Y10C1GJyMzItcq2vAFLMB6qqYxhXdnSy7hO131l
iZRdmpT4YOjWLm40QVQC+9rfyVqtLqRLm7MrwnG+AT9SvTd2xcwZ4g0UiEXS75NetNt0KgnvAVyy
Qgqy5t6mHRgZ0aHNu+F+XBbrfc0i/Q4Ylr6LlmpiR1WXWjgjP3UBBVjs7MIkQ5jk/nYDy3wIHSW2
5tMMCQOCS0W7PS/M45BIiq9rAgnDLBmQCjQVkXIy9s0+M+fmxmxt5lpaXdYf3J3huZqmZtO2mlKf
cPYuG1VtzcIvI/LbyMK2uChDvm7owQ/AJsNBCUhutt8jZDK+XJW1n+Bfc9embB+ljvwVNr7W3kO+
Sn1u6fy4Ch3QmWJlPAcgzgZ7nM/mBMrAiXJmObRlx11Jq+lRkWhfdzBtjj0H98VN8ZCc5lCH00Hb
4GiMEsnGSG6VjTaVIfoMZVVuYEX2u6rtbLrMiraTZjWhmxplIYFmnApkp4t1Tk3TLHWvCOKN1cFh
Xn1Gm6i+zCEPmlOA1rkpaBaODhi5bKvS/2nceqiiPec05btLcbwYSVqcU9zjbxgXU3qdRESjBl8n
mJy53L02tb3ATGyKdgdkIQosnbh6kVrlZ2OqivcG7N5nTZHirUKf8J6htap7Gly+YKSJd8yJKd+L
zrA9YnbzxypV7I2Q65Atv7qKjOepH/bGotSfIzWD8Vgv+W5YMpYhFSPFNm8y6WEczJFzq2qmOwBz
0pOixC33WSLIXFBn+7Gg1XLWsCnuYRyk5LYXsFWy60K3zPoGWowKKTwn7n1qCo7JUiIiYKOWfIB/
HV8MUYePQy9bHzbBAPeZkusBvbPo3haVwq3ehaSzE8rnSfKgbxSlkSYHYF0R5JXWnaYcC8XUV7J8
k6Sl9ChJUhzt+6LWz9HSs3XZ2ZI/6a3ZmW4lceNKijXikZBhyESqgZSqt04lBSM7UhGv83vZLDaE
tFH1Z5YohmvxHJK6oIiXqRu1PcL55muxWsN9TfnHKlmiAHJjSx7v5lI0Z1LXEWetMEbeImFKh2Su
FTI/xkXfSmE0HxLgUAGYgSmwR2QObtGw4zs8PGJLP4joiHEqfUU0qPTieDBOq7wIGjqqlDgL69gB
mgGjwKKScrrJcWE9T4Dszy0sOtKndRiI86wyC+RhpMCKoKmFq8c+LUXQPcS8DQsR7god7syS9rIv
MxvAhKCrX4xR1l8WO7XOkWgTTxs1+ZGVp7Ad5r9d7Ig+NG9Z01qPvlB5E8L32MCoQZVbJXpxYc+R
TposjS6zAuNclzDgHIvF9U43ivYqFmFqoA1Dd0ubpaDh2tY3ALOQPlH9HXJ9EK9ptZqBscYVOBdL
2xmciR/yaJVd3R7qk1R33dnUl/qh0upolzL7vR3MWNKAR1noKzlMVue2aYZ7q5oqWs5Lv2VwOBu+
PkgNIwippcWDtnenZEjgHGL6UbmpyTUUIrT6U5lWyUORc8505JHgfjYWc36qEqPeyr2VMrNXWSOQ
mQ0Pa73qh54guGc9WUn8D5crl0rukEw2A62ytTZR22iNSppRGGOyZgGFmBpm8oyQTbJOapiqh1rt
k2sxhySM9W/+Ko0dMsq86wmoHkvtRTRr+2LRfGvcMC2znSU6008MHeHaoCp+yyKKjnBQnwbOYts2
19djG03Fc7iMw47envkh5jI5MUsEbiEWc6NAwvF6eTDOcSmqm0zPZceOVfz8zJvUII2XbGP2a7Zf
jSa+SByvJSfG+s5xY1FduUNZ2UPbecuyRCeMp1pLaKTJ8GVc23xbtpZ5MGuzfqnBDDxHYFUxUxo9
4sFEdUgOMM5ZbaYHVSzFrWii7I+48v82vP8H3xxOpWuX+N93vR+G8v3/7Lr8rfzofumZ/eN3fzTO
DOMTqS7k4NI205QfveUfjTO+w6GO18EfKht0uv/sfKvmJ5JnWMzommPdQxL1R9/7+o2rEZoGOpbA
q37m7zTNUNv80hOiJafTtON1rum19IbEtWf0k3Km143WWDE9e9p93e6qxVVue07PLUd3B0gdzWC0
+wqS/m7yDM0dh31R+aD6Er0Bo4XS1tUv8Nwc45h7McoBt3Ilt/WBpgTm61S53QjU0KW8dPsAcptX
kj1seUgcGeoO5eAiLkcIkmzTVxTpa+8TSOLbEeuuM3ro+yw32nYbfeEn9MvgS3kggp48dJ5QgF6X
6ED3Trrvi6Al5YDD0RkEboveBoybJypHfyouWhC7qac+dZFrH9CZL9eIQLe+B3zm1Teyf6Vv23fX
d8YkmhntYfjWH5PUzXeyn76swepJlpP4oYfqm78ykNzlNrE92wkfGUWafhlk28KUnGnbn9ibLtSC
6qWlOyM5FVyu6xZImecYdNM3OuiJcZ/6+SZ0oRLfTV7LfHTDZj3taje+JO+TuwYSjNcY1chZd4dL
N+8Wy48JfU/PIkw38teh8hEp1aXTnOdg8fkEu3MehDvVDzd1ACZOOaivfC6pyRdKr9qIYPZ01zhk
X/E4L4/qPjkA6HO7jZw53d36zCfDy3E2ivx+u5zKzB3vm1N0qvad7qBwTAOGaqZrbVRXPFcuWd8g
Lvz2wIh1nIJoO22ivYJZsnfaI9b8zL3+P/Iu+lxohzg6iqBxqar95THis8lL1D2GF2bLpjBobOAF
nFwsBQX9n9jVqttF8Uiyintn3jUbCc/Jtt1Kd/m38q0/5N9S7p7kKDb0L8tttLeOkV+4M62lV462
yh32Tj86Jp9ZcIPCDQOcoj5Iu3d1N3zh9N5lweBJG/ttCoDjIi91GuiUh/wJ7Ypb3Uun+a1+MoP6
bfBMRqsfVniKsmN2K23kl3JL0qF2MbkD0L/vot0S+82Lwvw/eVNtp1f3ICgxhaTfYAGEH+b98Jo8
Jj5JwM9IxViRzSPcI7c5kpLgciMM+DXIroZRvGuijaV4UbiXngSFP/y+G8nHzA0Tzl1dUXjK2dhw
XCdlV/WWL8ZZv1HgJx+rU7Jp/dXPNjTyXiawpJvI2hLHqFBEfqR3yxfpDXuK/Dp8gerpXsMo43P3
YJ/yu8hVtwWKkQKan/7AI+4qGGb22h0U5OKhPYhL5uLJ3elbsdF3RbzVb6FiIgTBSQDJLJiaFKHu
Y5Mfu8Epx6Nub+soQNufMwtagmR0Wo5Y/a5A6K0yM+atpTf6bVtskM47uOH84n2GzHpf3mGx4NwS
oCOBZvkScXB3x0vm2a8cyTMsHg26HWIJA2OPLeG523L29Ocbc5sE7PPScQ6qMw095VUWCPJIMqcV
jKXA9LQv9ReL4lTf5UBTy5fcR4y+yVHI1bsy89uSz3KdfdM8xcm+xgriqict3qe2nylOuk339r4I
uudGOO2X5sB13qo0Pd0sc7sDoz+/eeZ86WUQeHAfgRJHMOXQlUL3sBlccF9IYlw0hZ7qUmH2kW91
B/4qD9GLxzdMbzgQOJO78W116PzJ7x/aI3wVwwEa2L4UoUu2/SyBSdxHXO4PXhmFFTNE6bXCWg3m
rHTLXfq63ivWU3xKniDIdN/Klw6yRv2c2Lf1cqumW3BlTzCJYv1Olf3YogUjHvXlZKk7SW2c6ZD7
sb80m/616x3azug40Lut98tfxXx/d579PGH9sdFcQ0Isxr2q/ttGY62p1qPi4hJfrI3kKN6wgePI
w4pJanP1w7qrj+Rh08R/EX78m/X2+xYHrZlRDAnjjD6s6xb40xZn0exO+2aEU7hTXehIfrPhUOZI
J8tRnXaDyMz96RzwLyYtlJz/vKv+8pK//bFdPjBytq9A30AL2lu6EF846s5BXSDw8NWTeRfvhsIZ
fPWbp0iBqp1wx2gOgo1bbDH9EQuJJ3ETXfjKvNHYC1MkMG813bXz9bqXrnZ7TfEwCZUdXOCMu2qD
qrC5CyevBxvP2Rw2iZt48SOH9f3ksyNOKw0qbi43O2A6GGx3PNZBtNf96/OkeLmnBSNbdFFteFuu
7uaQJFmpg3DDo+EZEHcv7DzD2/QVYTqT8nSHUhXti6c/xak3ucYXthTAJKQ4qTfLa2LyP4Re4o4+
WE1x3W5CT7jAvY29fENPfOQy3HDTBdbREI7Ng3Wp39fnRiLB8B0th6+7bB+e7ebfyPHHJB2pgXp9
K2zAHynk7dtiO3/f2RQnvm8eM7f2sXdHX6e7ZjNNNDdcNqbL+pByMOlvlW3sCd905CD+dmVvzse0
wqfokS5w3x5YAPfUTXxXJZ1nm5+T43quvq+Z9ETfV9htxZteHu3Cyb3It11xEvoG2yF9+2vYmNNV
Lu6xdlf4GHrK935fbOTd7FL4f15eW1Dv6ErpQ/gIXLbWAxzVDV26XXqI980230se2OZvOK9yZ3RN
B21fIHvtU5pjP/IhqGN+cpetFNAkV++uxwdxXzwvi5tYHof+6t3KT9dw43GT3EsXzZUdyeN+J/OY
O7xhb+DX2xOFuSof0X56yGk32Mn81G99pMKcnkglWV6mY+Eth/gQ++nj9TdrN9+g8PRQW27JRA+q
3qEd6A5beVOe+leo4rfRwEKYbkbZH3bwv6brtrmdV7fyEi/0FxZ6whEO9WPo4sjg8IO35rFt3fAW
iZvHuMTFyBG5qW8yjnSA9jSO4IaWHhLCmtMLH4tbbxi07c09Hs4gujH9nHVY27Uu32PJtXdYms30
1VgfMH9Ou/B+9fHe7fQX7K6bhPngrbkrdrKnHyRv2Uyh27+K3TW8Xj2nu/KLof1wwfy3Jvof5RpX
9e/LIcQDv0kH+PEfFZD+icwzCiCLAJ7v8nzqqh8VkHT1CADFvobqEQNH/+1P7YBqfMKrLJtEzhAx
JiMR+kcRpMifFBwjyAosFnX+X+PvFEFMLH9ZrtkSTN4Zqbemxr+UYagkftkh6HRFQ9YFejfLxnao
lFkiAD7Nw9tGJHZ0F9p1Id8JM17ZqCW4nB9FG0UlxE1pji/aXKvihGPPaHcoXNX5M5Cw0r5MNmGB
npjC0afbYw3bpBH4d9sR8HWALYio6WmskIJqK77Nl0yT4u5GGfWlGdx+rm1OjVajGNmHNc1mQy4S
aSYypPSrGD2ACjslz0bWQOqt8i4KDxESafkupLtbvSpVi9+7tNPMfACG2EX08sOnKVNmlNxhGeia
8g7osgu92aqW7Jwy6Vu+CeS0YLPJhyin7QxmjtHDWmuj4qMHTBl3hpo060Fe13106O1J6T7rErLf
zSqvtfQyo2pktom1el1OOAQYoDMSKjTltULq17xohV7BmxFLYj0uphyN50LHKH4cwjJHsYsmM7q1
MpuVMqz1VHsekBismltEapw+rXnah1smEkJ7R0uY6Vtku0P5BtbGXo5DRfbUU3Vl1B+yOG/zzyTA
KMv9aF0h444SmhmTzMaOCHItRWQnlJywtZSvPfRc2soLLef2DLNZvsKK61xTI1dWaKr2G20VWqM5
VaesmbbtBILjlfEJrvddLc+J+oVgD5orrjVFUrNbG6Vnd0O+hYw5kaS0h7Soxe3qjC2TLEZQlh1W
SLOZ5lWaU5aCOm5Y1VC0gTYOmeWJAZu7n67FQLApBMGpfxjnIZPPeOtSjmyYeGm+awPdthTLpp3A
jNaWyi7R9CcY/+2pNilUk0GxsYHUWhot63GtDG5kp8n1OFQBn2cVveXCWKtbuVFTY6f3hhrvJ1DV
60NRI1V7n/vGnjpPB1QhAwa34xJuUJU1VCZVtKbPYSu08tJodqrsh2nIrZ2CuJZtvV/EnN2jBR7r
u6G3W0qFnqlq5aF3nrSTnCD3OJowiXp0u+q0jDctgNH5LCA61n6olOb4LYtUTToOMtMvAyOAhDId
XbuoBpQ1bQAMpFrSYVPGkq4MZFHB8Dajl8FiHIlVb4BB3B21YSFpLXK1JEFtbSFpl5R+uhnVklEZ
JyGs/PDcG2NsY/meEbvayRTaeQxeXg/NdNnh/V2idyRHZvgWQfdcAKClS4ZxuDLX3ZSuQOAx78yU
8L1VB5Ow20F3La7K/Ma4oGFioWdyVbh0YO1ub7WtPl0SpeAG8SYdB4+7dJBP0SHPVVvxx6As9PNF
ssTXXLKISsXNExf3SgEGDmPzqsXyF0ZFlb3J8zzjTCSsxn6pFRif30Ya+9KNYFBCODJA2+KEA1ql
bKUJrcHlrRNFRfDU9MYJp1803BA4LKzHIR1z7UEfZ5Vxo87LlB7N6JoqOCYx5B7BHjeLNY9mfgQa
PskfSQO71kYskqXjPscdknhmyBJ0oj2pjb4i50p6AlmrSBstlGTWvaWoAaRPeDYQD47K4K0ERqKj
Lkn0W+goVUm0KQuz265rmWJXlyQUvnd4nUz9We1baXm2OiWxYDwPKcjsKp6s+7TTa53uB+KC5ch6
J4/JNgTRimVrLJTxTpngxJ5FIVvDLmMM3Z0Wm4X3BsHE0L5pUcmIQFrqkiJZ9IUunVSpW8VRmwDn
bmFfhuK20A09v23jrmBAmk5dHV3iDt/UB+KeMXy0GLo2G9WeDSuQ1VU1t1maI41OGFv2fpRL5cRf
pUzZmQdkKXaDRhwLxxypnCe317QqejFkFDsbI8UpvVXwSCy3Im9met7gl41zwUgt+6ysnQiZSidG
1d2MaTkkWKuGtNuVok0lD/mIatzMZo5Geiynwdh010s/THm0X9HJA18nfca6amzGxtjnhrbSQVk7
UKKSodXiZglFFG1rhB0s2z3znnk/rUmS/VcXTWzc95A2Ssl/fyJy3soof/v42sU/t4ev3sQfxyL7
qpsEACSrsENUnJP/MFVa1ifORJpmGEK56quudss/FJX0fwn7g5WI51ImSkr701Spyp8YN11NkDiQ
bNn6W6luv8kpxdVNadO3vno7TUtHZf3rmYhdd2HUYyfbxUwtp2+Sxyw1nUJIvraQdWCHqR6U8jz7
Q4jJkr3f+nGS/t/KKK8iU5neNAcy0izpk9u/vQOGfGB/SpBgSwg9PFJsv0ja+NIjLMR2CgmqxBeo
SFfPhV0WtIr60dOAlztzRyuyU6T3n67evyjrr7LNnzoY39/P98GARbQqDJ/f+gg4YaYBYQJtIItY
hjJnfFknyIsypWFSJN5lHZPlMFB0/OfX/b11cn1hzsiaQeNf5oKbv+lJy7GFxmGqybb3rsF2YdFO
O3vVYSTDcnPsqXjQyM65ukqdRCt4oKeXNkQ0gaiid5Cl3SOXOiyYoB7v//M7+9W5Tcaozj1qqvY1
vhnjy+/5v4O8ikkSfbklhZ1Sqw8l9l1c9YWiK65ZRdj8W339K3ntb9fh+6uaDFK+40LFP10HLcNz
0sRrsW0yxoNDOJi4TCVB8s3ykhpf16gpz0tsFX7RmMsODvfLiKrPyOXkeZaRo2tDiDazRqZerd1e
RYfuZkXxlw2v398mYyCOZJCQCGIiHuv3yDsjA6aXG2SfonZnxyDaSJp0m4lJAtI37+pdlpdfOsiI
C2OSIlrtc699nm2MUHUUiXPmMTuMieKurVPN7NNQrOA/X73fG2M/PkjYq6wymLp5j78+4uhwGyQ0
otgSTWecRPHZ1JvhkOXE7EyDDgRQurYRNNq1dp0FTVQ94Beb78d1eJCZ8J6UyP4LjfK/fkukZJME
oBDC/HuY26rHc7zkYbEte+U5bzoSnOzm0hW24eDQJihKhqWkjRLjoDV8nbv4xdKqdKsb5KMk1T3r
5V+gzcT1qf7pqf/+IXH1YGdZOg3E73DNn7qHEYHUJCqb1TbE/w4rQen9lfnunZD62OsUG0fwgDkE
9ePIGcoUX3qKgbWztnm8tB+lvckK+T6b2/7Ya4Q+LxRZ+9oOte1oo8tLk/bcR2G0zbV89gyLNlIM
hNrnr+tdfcxfQlbHR6XeZ1VJW1+2mejEfUvMplCJ6xG1VyXZ7Oe9TrG4InjIFeYgabNyouIw5qJn
6P4vZ+e1JDeSbdkvghm0eIUIHaklX2AkMwtwaDg0vv4ulN2xKWazizbz0tVFy2JEQrgfP2fvtSMQ
J3CIdBYmW0fBV1IRo1US+VnVy1cNsPLdijQc5I8yntAAkuaaT6d1+x8P52CUxBbh5ImrnWcADe5q
3ZJKpOxme2F+0FrgcDpcJBjRaPtJcVo0CuDKXm4NrarCvmTtzqv5xqowkIyFrgaz1WaHJS1fhcJJ
99+faePXo/wWz03qz5ZwgKkIIbH5hQaYT6PFgqC1h3YaPyn4WuSaW89xKOdj0uiHOl4F1R9UUmOx
D57VGHdOLIYjlNGpfNGV+jVfcMG3uYmMRd5zqOtxsnvQu1J7uijjGk6ucEKEBC5K736O+jZPj2zI
bwjSqlZldubydK4NfAG7Vg5emXcX9FDsDM1Y39jNIe5HHVhaK0M1d9THrP8/Paj/vnNuv+Q/n9nt
Iuhgjj0T3jFoxS8XQdQW4NtC5SK46eDHrVKGQuyW9rvFgWfXo5F3i3HG1de8t8Vq/gHWbXx9Zfh4
F1Y66wq1CB2VLxu3woGo35hxh7Rpsh3an5naW9+vzZCdZAL9FWv4TYNAETMGQxk8wA/2So52V6Ge
TFPzgJNyAfduZzt0f9QaLrA4dViOo5E/N9Pyw/HQbHXVW2VkzMU0pXsTbRsYPSPEuk3eyT/ZG2CR
DjpKN5OjZ1r17YNudH+KS9o6YL9c6G0DpG4DOOGaKuaWLztzbamZaL2yPmD2Nkk1V5+hQUc6tKpb
LLS0FXTlbUHJ0Zgmu9CmzGs4OAeV2b+1uL9f5rqA0oRQuBiq/YhxHipcyw7v5smP1Ejbnbmu3kxB
ox8MMz3FtSsuo6adnBqTbakmya4yGXGVU4snWUEd7fUEurh5pUVIy/SHOk+yMEPfJ8qOe65xWB7t
mB/I8l2xPRt5J5yj0QYeLoKTnuLabnLP3KFgQUAlxDU3pziShK9ERcaJ9mKu3R5UhXKsnWaHtwc5
cL0GSuaKw7+/yL+9sqy4AK2pfzEV/bo3rZPZ5nqlkKCHqnbH/9NxjlQW1urOPmQMKTIWqD88uPoX
F+Dfaz1MRUqaDWEOV/nXD63ThdcBNuzBcJPlh1wYl8Vx3Dy2OrLF1pn8nFPS3mDB8DP8pcSD4l3N
EocumfU69BpO/8ahRc9AfZ3T4kUxhQw3x0JkToPhlxyfL6l7+fcr9TeV/p9vOw+hyvMHVBLgo0aO
46/fuhycWsI3AMLWV0WEoss5JrRioo5hQhMuWq2fJ1P2J12HoDR7ZgmBHU0jckXnsGD+DjXouCjO
1iNGhwj/dhHUnsqQPe5uWy3ZedLIo956z5lRm2MYG4l6FsZyEksTxlOy3Emz1HzNJGOroKgaIECZ
yO6vc9m8FSkygakxLp7D5kfqDVN/t3tuUjs/LuRH7NwsZn4iavvUGPUP/A3Fblz1dgdF/kB5Ulxc
d93NeWvejXGWRknVdNwAow1xJ6k+oVvm2TUm1VfVhtEKRhCftGmkU5ZxC7daO7sgRHyvgCyHIT5K
yjF/T9Fzozyt4yvPdHfUyl7/Q4m6+VK/rguqR+YRi/BWt3+t2Ju+R3ZcifKQIwAfHafcWXapXprY
fDYggXID+nHfItALpqQZgtHwvIsVsy4bZfyUrrKNCgkCQ93SIRxlmU8wN5ng1Q4tw8TW9qIrmnC0
zSSkxUgnwORXtteOsOG+OtspjCYisM3exZZgANSAHIADPsYwmlfRqFls+P1cPAp1KSJbwbiVxtBb
FhwrQV5odmhBRDC9Thxl3iPzR2BHgwIjbH0aY+neT7argtNWYSq3mXvMO7AmsTTsF1SCuzxFz6OT
yvddlfXFcAgG6WQhb5yqTQOtncwb6oxDI5rxbnN72hXcQ1xFjxIVadDDHSXnvfF2mU4QIlgb/Gmz
SnvFd2T3J3jtVt9+fXEwJEMu50jNgOHL666MU5y7SlocEkmmsEM8ij2YXHWXN30U/2/st78PS8Do
VHqJcEAgYW6Vyz8KSdfKnWHm+x1agehlGcYSgp6q+cjMwZTYsNBWw0PQiaEszEiS/sMp8jcLqrbx
8LYTyRbRuq19//h4BwMYDxYfb5R1cp3bl2kxI74rK765+VD+WIp9HYJvqynHZSbvOq8CDtFtSP6P
TyxBDGDQ74rDWJXxWRPfROrdOeR931I0llSZMtuLQuxTepH7DitbkMbdyZtq9qba6Q/UKA+rW/xB
DvD3nvzlrpM8ZNps2KQyqF8zSxDBeWpB+u6hmMbsssKis3KJ7EpdhmMy4hwdZ1iJTFZsP01jpFE8
nTucfErAoYUyQvEOa7i3J02emhyYgz33Fx0trm/n1V3W2Clkw9UOF29u3jEVWQ+1Z7D00feEwGQC
LzCnP+yVv73SHJjoJlk45f/jIKdMtpON8G0YXRVB3/P22r0BfcoyzVNcphDRC3lUsg5vbMqKUidI
09uBnb3Sims3LMoukQY0m2po/7ASar/ZUjERM8LjNMfD//UUrJd2jnPObQ5GatwbinKhY3AxO5VS
xZP71XbLs38oFotsDBdMx79vjb87TtK9Qtro4hMkpvOLDgNnUdu1pd4c+lbG12GYEZiZxpm74HGM
2pd0tkDPcqO9ADmMe0ochtTVJJtINl4eagLP5L9/pb+f+q+PHwk9KEI3EDSsgV/fitbNC+z5nAOq
ypuYz3S7jBMDpQQGGGt8c3HTXkRyO8jZubKeVMHsFPE1ze6TvriQqYYYqjWIZkWvkEzxSR8msW8n
ZmD5sCGGG/XcG+tyaTR1KzqeByCT//4b/PaiomSFMY3lG8v1l2WTs20MMQCRtpmi6F9YxLOlT66V
NfuiaK71YOGn2doHmaxPZoUUwyaI86LLbg5j/G1Ed6v3/x/fiRRWnQ0XUIPz94b8j7XGpSRQ2443
QDoKtki8tL7o+twfK6U+1P3gcmkKERbMy4Kpsba+YTcGMK9oqnkmtNhJDfRVccN//17bpfh6sz1P
32bfm2D3a/Og0TpK+cmtDw5UmzCjXxEi0z/idEB1IV+rgQP+5LR/aOz85lP1rXeqcRzGSqh/Of6V
noGmt0wbWksNk9ZCuzg29GH81KCi7YyqjnmPknR/DJT7zR6jgwDgQMR5Bs//l0q0YBFX8ECzDk0/
FNc1LiqpHZAmWhN9KGYdYO75jmPeHo4UdsF8wcWBfLA2OSgn+DppcPSbg4v7o67tp1SyPy0IX9sD
7EnUHhxNTQcQu/a1PSDrKccK18sDeY53cQdXOdcaxVfppDKMV71DOQ7iyey6s6dW/R4fcdDr/Xqc
x/EMzYOUEBtVfa25x5ohDHNgOWK9TUQ4Kfb3f392flOd6CYwcE6raNHprv66UCis3kbPJgkH0Ea7
MquntNGipc7304jj/N8/7O92/pcnlcrApUTwbDQVX5/U0cjSvs85z0g3Jdl1WeShmkAzK8NmXXgS
uXLr1vcTjXespc18LEELtwXMkj98j6+9A34pQkrhN2wrNhl2XxYXMvQ6nLtqTXN31iNP2idGcSdp
SBG5vYpStFUp1UzzPU9GSFqwj/TZ6E8EMhpRkhb/Swr5r62U37xK2zoHnQKXNflW1q83waHV7y56
Xhx0hmThPEKVnwinWbWUgCv7Jku8n56a5394gX/zlFq0KlkwmBtQs20X6R+r2aK2fbXoCxaPFXHC
4K739mL8WMzmVtrMMfvOwHSsTYEKgv0P+5P1n7+xyaGFJhpruw2888sNKEWiTLiI5SFtFxTUPfoy
lADhsqQZ0QXL+1hwHhdr/t3shgzMPlEJVmacZrADmOo5H6YNKmtV9QaU/omalt8KTwUpYzsbeh+N
ctao3b5pEXgzaFeZrePGMZO5wusM+LEr4NgxEB5fVvs0GT+tVgR2Q28tmRxgcF1s0d004sjTINa7
ue1Svmb21W3jVyuT5YGZlc8oVr/LZ6RfK4aBIldt1B6Ve29mRUQULmZ+3WovnZgaNCa0jSB+qkgy
hJbh5ddJlNGhWdcuArXB+Pj35/vv5/fX9wzG0FaqqTreC+KSfr21rbl01kL376CM9qtcBqwSSMib
1FMObF94drtqwNbdhCXNF+bZ9yMUNfSxphm6MDQxZTsT0mVJP7FdLWzpLQfezj2jXbmrKHePZOoo
qOosdCzzQCz5whED4UmyM+LmwvmDjdHtvs1Gfl2r4TYRpembY4bdThvBQEDy26dZzCEfRF/N+x3a
gtG9igUi5QTmJwseSy1dcD9Z/T5JlPfWNJVLHU/X2O3W/WT/efz1n28DZzRqJeZMBhvp1ymT1qwK
haVbHayte92aLoLAJu7DXOpt2PZIBNYEr4UJoFyB5Ois3Vs24CYZpqQOvUZkl1n06Lmbwglq+mHz
sET6qO3wnc1/WL4cVitu4P+9wbRhaB7pAKksGgDEcH495nmr3scJgpGDJiiIUN00dwWZovWKmnwq
H9EMiIdaq5RbQQ6kxGJ7UjHR+j1Tvmcvfl88cApZ57wYCMrOfWpbwVzHYDRiOKKutoNrGjS3aXXf
YQpttlTdWxMHaTgxqBUHd91XYi+n/cB0rDwgtaFDN94Y9m0OPHX9BEHHD3JfU3/H9bi4+nVtbwkJ
mYpDbtOcWab5PXNPXq7xNaRQwyEbPgE7/FUPMwJetfIxHDJ67a3pUn/WnHFui7byIjtB7ZHI4iOb
aB2U4KudxqGkcuU5G88eyadDU5+tll5O7Z3sVgDG6lDVCvcuxsrQ4DMCunIDQzscwCEEk5ce3HGI
OL1cKy0+9iqeexNyewpldnJflezRnHcWjO8ldSKM+KDBr5aJ4gEDIQYmPa8DxEHh2BihWwoSO6pb
wJ0h5L39DqQNcTg3NEj9sYYSXuEzaG4GjJRDyh+xHjEe95ta9c2MU59QQFn2JEN8dpaGlFligXep
LUNvuLbJRasvDVtDey+NYCGfIdDLa2rs3DjQbN7pQ4WZ2TgYWZQPlyUPTdB0cUAlxnrqC3HYJdk1
dNHmJwdbvXfmR8M9rMsOCid64tgE1xnsOmCa6AzVi1bdc9DcDeVeia+ze+im56ZgnLjimrw63rOX
7QrmFXKniytnTRycYWe1vmwORBy6tm84B8XCqxGKCuvypZ4j1965xc2ELQtvU3kbqt4r8u40veGC
D+vtnO6FfhTaNVzn16y9n7pdf+nKyCyVB+mta4RRNOK9xZj9l3bIlydoyxhYbryYeSK2/QrNr/FW
6R9O85TG2DzU97gK1wvTlAePPG28GG1kNq3+4FZOkGBFv0Wx4o+WFxD0hXZKeTVAKNIqrzwRKkka
uUqz0UAD6a7hQreoA9FWln/ZW76NoIlFKoRnHfq+hWtZHOO62cWzn2LwzcGn0pLEjDxHElqPrOVJ
KnuHttJAuPdik5g6prt2vcIL5uDAHYc8IuBYJg1eGA/58UJHtcqCELvx7fyWaMs+VDczyXSqbZyh
kxP0ihHGqL+oKNdoIsCl05O7RrGQLCB49GOXIDvMoZaSXkTeHWGz+G0yHnn+nzrNDXdhWCqWj8uu
wus7calkO3wTCHoUWV2L5j5RcVG1AHvM9bRiG4NvvN91pn0Ver4bvTlM5EwLt3oXHUYoi8gDcDhE
rKjmwe3sh5gHwsJ2Axbxig+r4qjWTesuz68Sx3efF6GAuJaOLDqMAtTsfey2rBiE7c5lyYA3EaBg
Dfcprtp6Gwq2WFrf9eF5Rc4u8ZYBzjGb19Be6GTK23khXQRRwlT2dxhv59z0Q1u7n8Ou/UjW+3x9
N5JvNpJWUwcFUJyN+B1Oko941o8TbBLmdWaWOT06RKz09FDG9uBAvytKIt4tJuKHKntQKUYYgA6w
JRo6LGbm+KJ9gNDhyTcxfk8N4zTaH2r7meOCibtnc6bu6NegnAWbwRzi7QZ387ORIwy92Tfzu7UL
nDFlYGZvY/ogh34U5/dLh1dEZ6GQwCruV35AT5bAoVfeGI95HFoAf6b1SKny6Q5/rboBLp9lYtHD
Pk32hcSu7JJNZmYhlGG76s5rYe1L/D1TiS1NfQ6Mzn6xAAPS1b31yM1ZJ3m1R+Yu/bfQVOPjIZ9x
kQslJGoviHVCg5A+EmF6LAbeeHBHoGeYHjGdJpqG7vyiDrvagVFOMqJ0ER+k1DXqj+KKLo8RrOWr
eR32vc7UMi+jRvJFq/qFiXwwGej8aegX6U3rge9YOOIk32oHFGnHOtFVh0FiASybTfx3dGrH18vn
jDyYRfnWfqjGvBPWGFbD4iszrAY7D8sacxcHYMEIGKoxjj+W1VJGk+lcAZcfZGqQ247zCfwRMAO3
o5NR3W9gDWg5C9Nbad1IHJ76PiYgyC2hUrhrIJlZi2U5m0NPeZlFM5yVEZT1ONZ+nr3m/V0xE0ky
zCDIflC2svjP/ipWnuKMR5DtFPOBKRWgDTTMgJgz7AibMt6PeOBClaW+M7F7YEGDYMwUCszJTSfP
U1KGXnnb1dBgEe82K1ZUHC50d7FQsu99YM+KzX3SRG6LZYKlDnLYeZCPDV1sXXmarKuePSXut1k+
Z/XMpp4TtfAjKSM9OzUfI/VwkC3GGZO4A+gpm0qSdh6A/fpuwz/SqFp/pu1hWJ/GVfPV6Tl0ODR7
Oqx1mGeeVP2Wvn/df7OQViIG6JQhSvHj1XyR1kyCncMSVuPUBCcPQ4bhZVGyMhFQlfa3Vk8qj/a9
p6xMXgtUudNj0bNddGdY1i3/GczK2G+eh42SLw91a4QmaqNTyZ8m9dUmAdwYzyVvogPTI90iPHjC
aLPOVSDj70OZ+KMReO0h017Y3/2ke+Ci2+JIwyY2TpbzAJA+YMgTFgrPrXhOdWff1CR/5AZ7bL5j
v/GFfVuNt8V6SirGGTmzwEzs7IagM9TbYKw4LNi3a3Y3qtqJ4JODkWMpGZP7uQSUOcMLWuZw1do9
KgIiYuzdKufj1J6KUz+99/FnLl9bfHT6XeAO+1a/lFak9S/B5P6oUszACmWBBTQCPVomifPgNdSd
p9y4je1TbT4rkioKZAs9fWg4Hm9LLz6TttvV6s+2H+4qNN659Yx/msemCgCVIa6jtsUYt5p7UU1I
yCIZk0aF9BkoSNiNp9j4jjojPWSuxdt6o6Q3wwRgbT6sxn2TXtVRRhke0BXiywkyf5rsVvGpz4mv
yuKzSAkBW4aLnaBIhx1qx8cqfXSUl9j4IdeniQISt7VmKpEnSDMlEhFVQaDmfdiwS3atCBP+PQWh
Ycw3+bxwXFh9uKA+/FC7OlcbYwTL6ugUvuyixFFIMDlqZHW/tAPgBs57qOYn9KUvszD9GFTGsmAZ
Tb+birgdimOrXuuXuJfgpaN0o/qIxt85yyeUREhAZX23qi9rRnjRQaO3mRxTyEdxdhA4PBvSykDv
8yKuEHM4GL9l6QNXUNfBmas8kD9Hec9cMVxECu4wWIEko6v3yWc6XpOYyZRz1kH2dROxTIuP/UJY
Z0BPBwJWF4ewCB7FjvVoZBEnUJK53U6Asw9bLdLST8IdhsBhgA64iL/JmCAVZ+1pgBzPFEYAltKj
ugC2vxpadzcVd57M5WVOxv4INvEyZWLEHk4iAvkHR7ew9LvF8i5rUlanbkncq1IubIYoM6PSHijv
U+VUA+KAjVwfklT7y0AfehlcmgIUqFN9BjXArqtT4T3rlc2i9V2tHyS7JO1uq27Plv2dAxxtntNM
n+1gjN4JpfI33kgCuVkldfO+TIyoxpcinW+Fg/1gdY+pR3VCZo9S2ZGLFtTvtX6FZqtSV93H7sg6
4D3aw09k4hE6Gd+Ec9WDoGKuTxlZ9aE2Tz8xqGBRt3quun7bwuOvGMEqUH1sHAO6Od1YPdZdhF8o
8+sNj4LB0cZDchmT1Zfa3RwqsxE8LOkpleauVcm06F8cbMcYcK5kCLZdfc/4s19vpuxxMi286uX0
nbxg4U8Crmx/spi16my3gOtG6ygmotC9sv0wpX5GzkoSA/iChfkmcHctBtX/l7lEkIP8aUOeiedx
3XXyUxPfu/4y6hyi7ikx7PXe3OLUqAlUgVL+2S5OZZJ1QbHwRs4UjhC2bjz3G5N06m2wJ7n5Qe+b
y10QB1A/2wyuN0/8rm754Qw+Os0JsXxP5HNP6TPSMiVepEXculpEHXRPPV+NwyNHeNwDgHWQIj2t
zLz78trO15FtmPYH+k/fAdggeYk/NBL8VG1+MTe3RUI4HA0YgOO8kOgoYcyNIM1/Dr3r79ahjwic
Dbprly7kWVTb4cx1w7gGHV5FCOQCI73EbvWRGIjTspXWylT1UT7lGBFhUumOfWM0ndglCtvD4gAc
wzO04C63Pf6yBDNBTeSIt6WT0YK19uM8Rg14rJu67e4yyTySx/feToZPvA2XoptvON2/a6l3o2iy
3w1JAmRmekFYt+vb7NkxGtsviovSadj8gTDuNUeMuzjhwpRb3Vke0kT/jmxAHLE3gYJ6y1PS4MaF
gY+eYRRX6IprIv1ZLuzwDhC3gKgVPRd6JN2YKoycTKdKIZoOVBQN5XoHv6Ur3LPpcAZ3sdysVucr
pBsHqlkf5RD3Zw3okUHdNTsUeRqNTMtsdMbq+OIJNHi0iFG5Mhu6oGnAPUGyAJod565oXGunliyI
V5sEslBP1ynUOhX3Fj4Z01GSsMIGQkeJ+LZOAlugJFx1p77m9XSnN9vis3YXAvVuRCffDM6GJEcH
1KmRUSREzLXDT82mHEIfB4xQudBjxBlsT0xjtru0jnexsb6pLsedvMp+ugqyo8nMjm2q3qdAcwid
6pVk5ziiAhYx7sgnOFm6ctHMH95MfyJtCxh/HOiyrgSDNRJal9G4Dpx6ldT23fti6BddRbdl1+TG
xSa8S6mPQA+AN3Q0A0dfq8Ba0AoHb+1A7m0oJ8oc8EaSJCHJCfKkpuPbUoqgyPW9ZXK3sJp9epb1
c9Yw5K7ijk7Eneni4KWM5WVkBX7mkPSWF3VAsMFNtyIwQ1SKQTSVT6uczmpOt4/U8Y/MEIC3Hc4C
dYPR3iL7ZkzLIxnlVIat42ue+z7BpCPj48mwtWBptbtkQuFGZk+LJcSXqD3ZiTpOS2yWqktDCpFS
W/5cVYCyk6uuQVrXT2g9CS0YLdOnGoyDjJllqE72s5fo42Fkxy/c2Qid7ckjmeC0NjBVyq68jG0T
EV7iHT2F/ASz2UgskupPIIztWH8I6flcbPNnaw6vtGyflDbj2m+70AhrCEBlNIHdRBYjLghGlj0k
/kNmlOeun4+eW715Sf1g0tf3B3GfDth5FUtYVNqwD1Qqw3pInxYJ2kUDAxLzLGxXGusiP2G8WppH
ltI6kh7STk/NUL7QrSczQmRn0ei+CSGsnpHtIqn4aWtb+wkzuzPLJ8viHipG9U0szk42zhVN17fJ
y/bSQ4pZ8s2bRT27MU9tOwss8AOMxbNcJugLc/cNltwrfqmj0tUcobz0HYNeaGd3GSpa32jyx3mi
uDIbFUpXdmNBNnTKS8u0BykEuRxMiNin56ht7YPZzLtJ6B+tY+9GowycBr9Zj+sNcb/xlKWkFk4a
PxWP53m6kevqXrD4GTy9G6iGpmOpMZYwgGLthUHLB1rbxUTWYWvM3fGqHcxOv7b1/DJo0zPvYctv
lu5Hoi+UfIsHUu/B3x06U93NmShhHtZ/6RXutYluYKPljQ87s1OBzPbUiDMwWHK75TU1jcHXk5yO
UzrsnAn90ELOgannL2md0KWLVTvYdtvGVO4Tu9+7ffk4j+nrgCKB/Mx09CeMeoxB2wevmlV6Kbrr
u9r0YZIQSeIuvYLkOcNLtscZh35tHNIwS4lli23Mh8NKCyCFihdsfTgrhUU8J2Stek1aBuYkPtQZ
yVUeO4wLlhOQP8GxsieIt3bZuaajUtgnQv40fjbv/cbtlVCdnVMui/2gp3gYddbMtkq3cKXEr/oh
GJzKDWqbGVTput9M77lRXLICtxBZTXewu69AZWMzSikJYle+ri5t4HbmNorllanSw7oCljM90e7H
HvWjNs+0/+imQMte8deWQK+74razWz0o8/qcOevJTdy7fAFe1LD0ltnyoy8ws6VVngZuI2FldKMM
CTP1wEHTx23ZI3b1WhyzxvkcpKBX3VNoWhPudHCmgSDuK0hFfKxHz4CpDccmIeTQ8laANxtBcHBZ
YTtP/G2O064EwKiXxXpG8Hnj2tO1zlczUtlf0nThXtk4zcjFEiKpotVGZYyb2jiqxkpQKwIqbZmB
JmkYXNOZBhU23GAG2sybEN9NZZwGCN7F0Z6MIN96VK3WcWAul1BXC7Sh8xyHSZLdyaqpUaY1mu+5
pMbMGmV0LKorpujpvJW+fX0oCclhJRrp8lBa6lBy3ba5l7rdIy9tuZlSf0D1T3u3iZNIbzpqgNYD
fpaFLaHAh3oBqmw46tHuSIUqQFSzTjjnmnai1eSoAzP1RsF3pG0hCPGCLS5rEHebjJfs5A4bLwUv
i/e07BGAy7OMedV5baHufrOQkRLXvElOevZJj46Xr8Z7XHHzYTL0D049hbuV+VMPm9F2XvN069yP
HCaNxLhZcuWjneNoTYwfSf2tHuudVCHtNX312BW9xpm+erCzcocF4OxW1ovKUCWohucRw2cvNkqQ
pRyHvnj3xu+AfKknZcO5dlYj1tZdup4yejU+U+aav3PaqyK9zeL56Hh11AGR6RBXAcFrPml/q0Yp
zykS2Ci509Pvsym9M1PhgbG++sQ9NWnyNMn6EU+cvpNpoCWgR9a8nL159YupHUI065QRxNPQNNav
o5ciuXbdN94ebshZNumpHipIe5LIWKzOTObgyTh010juuLag/9pGfWJUQ/B1ZnwbinZntNNb4cYP
mWF9DJpVBWD/Ql2yMc2m9SFUg0qEjLKhPKuk3atrHZVOfqiz9jbB4UKpX70nrgcM2iRgeOPNmvke
Dv5PrMDPXE4CubfZXxfaed3fZFb7MNYra3kLPIwNvSI+AkqVUWRXUbg6XL/RpZEBjqowGF0b+r2r
VJ99vzBk8FIGPx4OhTi5GzvWMuaRW4Udgcn+RJuBPtTWXrrMvFcTZa831JG2MjyqpVLt3bGbolzk
Lhu3yvCZGUnJqEtSi/idiPl6TPDG5uQqyvNS7+fYuW31MUB5Qg7zSuRt1dxi7PYJqfpw5/ikLuLo
jb0RjoApSdCudxQFRHuBGtdq5XXN1UBx6jqUVv4jnazHddJpXjmokr3mY8nH45rYG5OWrUHx3mNr
4iAdS0CgqaeGfPOSX+5hNVxwGm6JK5uFl1ZJBgGFGqeq1l0zr0NEGrhrs8DyQuc2f0hCyAOxcYrf
p5wgAQ58ug4Ns9nJb9bU1APhrFC/LBGI1iZZjMaB4g9Y95iourerXT2i+j8SbPQZa8jnCi29Go37
12D2IiSHmp/xyI1ibNiaIUTsk2wIRJaFkRNvhOLOkBclRakz2ge4AUQT1AA+EEbtFlZlPpu+WOeZ
Z1w6VWBmjGaMck7PNh0do7Ne12Qb2mTse1NLT94MYlJVkKpqe6fP0HfBKus+zcH8buCEjRqrOhWa
eHI9/up6SV6rODfDaeC9Ya2Tj308JhGoBNSBmf0KHP6k9NYT4V+1rzAb9rVxQSEv7Z/Kan3IMjXD
askXv3ecz6zRsIqrAErWFvKKGCiiOu+9ooNHU8KywYpCA+x2R0XpSyQmLbaiRoERnDDbLgqU/Kzo
U0JQVeGAio4zYznUXfY6OWyKsnhnuySYrH60yDCY6LA2AvKKmVGAaB2t0IVHqVlfUHRaNFxNWgus
Jn6ti4vXsChpImcZp+vQZ+NzDi/bH8zlO0IGsU8AdymVnBl85Gq02IEq+odS6gxEzIk0Ki8Oxnwd
6I5YDx7oHK2i8c0K3+9zyo60mYH8WlGVe99bmtRh0vag3LThvkkQ0jvJdEtEZ7JfRHJAn2wSWuUA
n5mBDyWoLKUNZS/RXkVvcxy/VB0NmBHfeuTk6U87bT8xekkEmg31nWR77o1d76pPS9XCXjMJbV6W
emG0Rns99t6ndrpMDaemcTNmqLPV7SSx7uyDQKAW1wuVwloBjjEhIabmca5TInzIIvOBs9LMHwFE
yCR7cFB53qyww/KS/jBa4jYQqgUMz45ZX7RgEmV9VGWOqgtAB2TQz5XowhDMOu0E1bhln0NfDjHI
LfJdj0NjK9SpCLYRdjqmcJqBTXeyk2FFEdBxoKLvjMoFvxvgJUXvzm53EycWDRKXtTctxppUIRhx
ZAu8inj4S9e4fMxq9orQgWnBIAUAoeL7ADddIlPamQxRkwx46rCZvEtnVfjQ9W5gteZ4boRLv15H
sURZX5BTDxsDylj6oWUp6uSBw2AmOpw1aNn3+XzhFNSQ9NHeFWuTREnHeQ1CC/g1QAW6rLsHQcet
rwBZyZhRVCXC1bLKU6pMh0pNgUopa0cTYbwrGVEd47Hx6K/Zj9XEmUdVSEbEbsW81YJomJnFuWBa
V8YcCDPHfkxt1abxptPY6DADWMZIg4xzYB6UD6lTmRQWdONF3vwPR+exHamSRdEvYi0I/DQTSC/v
Jyw9lYQLPATm63vTg+7Be92lUiZEXHPOPvkpTtKYUSLPrK8ILF6G8aCLmSx7nO/TNBvPMYjDil3c
c8YTkhsmZT5SUOTHlI8MNksliA1Hj4nPMGFnaPxLs+S/djUeJ0k8msFM5Z5YJ1YqUMUHr293X5It
6WKv75129OqzUdTOq+cOS5jQ70UyHZnmZgyxec5gIBmPi+y+PM6iqFgoPMehhxyYzJHLwdWAhFhc
Yzn3PVVP6n7GbfaSZiyhKhCJIFH8IJ8wPmfkrKC6r1zWrSbEXWNfraTWqnnY8uqdO6XzPSDX/2Vh
ejYq5e986Bl0s/IYa7Z1lXXLZ51OaeiWRffo9NYRWX9yFlR311nslYL21cZjvNe7xLo0rvmh6YLM
blleuY7Rxo35p6+ZPSvG5ZKnCVNPmmNevPluki/sItkibWrPOfXZD+pvhe+fyjzHWTg4jwggZIRB
EDId45nDYsSvKamLLh7eXTyQEaWRoLLvjAr/WP5VGxz2tikJ2RisvcuqJdSImt953XTDJ2AcG2I+
b012p6piOKRV/oK1YQ7njlLCa4zDLOjYTd9gSZORCwLte2/1NXtIiZLWSnBTW/2zzHxsJC4h4Gli
0s+QB5L69Njb3sRW1oLfgkCrQk8fPH/B10hyyJjW1R4nVLoXOi2CGftguqzmqVm8OBxFAqiesJC9
nAcnEnn7nurMqwnZGt15L0ZK3MyEpqhvViE7j8/doJhhIMNJsBP282Je0xEBsIn8BNcMaoI55+FA
Zek/cQSHuU4iC35N7TSfmBnZVzPe1bNRv2qiuq/nhnWU+oyplaH74z4eq+FuHsZLYhU0ldn2dY3X
WuFGtsVi3VKpX/xkTiLZDieQH31AbDD5JRKMteFLD+LrfVZmH7QAbTRjFCoT2K68dN/aPHCYkwSK
rhV1ClOMjd7OLjYpJwRBDQ7AkTmssbxNQt4ZxEHtCjmTmVMbke0ly5kT44yQzAznwnhZ1/WIIPRF
H+7rtIfG6IpDQt9SuBP9WAIW03mkKmNibU3VheDGm87APcvobnm9/QLiygbsCdYe8AgGLCboMw9R
lyy7GhLSdUjns14EkPiZ8vVUWA1uPJLbnA+ihJZnEl4zK2fW1FZvfgd6rbep01cIoUJZV2vEWGfU
BrwNxP3sxl14RGfXkx+inaOF6jUmwV0ScByqCi6SHOURsUBMPdXhSLXc+5EO1601aNx6fPW0A9Is
skdolHeWZh8yLOlALGV5NBaTUZlNNWO5y1dnsPfLCZ0lMpklouhRwUCaDykEn9sNozsT/qHqoWEJ
yqDTMR9a44Kd52uWSotcqe7jz2JLLOmwt0XGyHIs0wry7KX122LCDKSQVHeeWZ0V4yoNawz06bBk
PhXqJk81EZrNYWlZH7HuaIkwOLoj77avJ29s55Jdr5ouMtphODZecVSj8G5+vtHWnGXlRG+TE2SC
badq7OnEEtoQKz7nk39sE34EgZOfBOFkl7z0IgfqD9FGaByXZO2jkoiYJO7eSL7poRo9ZrX73qR8
MfFU3wsnVog4Go4993UpcwvLEFl7aZ1lp57YSazSzYFMXQMGYRN0GqQKs01PKo7JounrsBqZvsMw
YtwH97cADETN+kggsIDaO151q8UTRIbNhX784EuNmqcEjJzZ6xeC0dCvKfXzWLDVIEvMTSkWvaEJ
2gnakZ2ukaq8u1qh4BRVf8bmTx2uRHyc+vo9MezyUpV4Q9HnaV0HzbEQJOhVBKp0SRfZ5CntSaVA
UTCPQeLT6FCg6w/jFm+ebzkG+KkvRTEYJz3WmEUg243sGY3PDNUALfvsQImfv3VZ/qLmhFMDXP20
iSbdXPNvDkCfq4QIvnY4EFYlv0d3MW62gOrR6twsVkbNhvldPzhEX5Fm1t+yKe1vXYn2hnSEsOPb
QQASObaG4mw2mNqxaUFWn4Rd1jLXo6FsPYCXNngaU0ikTe3Vlg2yO3V0jTk5EzvcB5XDWJLF2HTO
+GUOqWU/kN9bH0RvZXuXB5Fhie+chsrpQ5VZ5AtWzNYdWrNhXCtWoZurbOQmpYh5829riogjnvMq
tKctYqTvN28bsEESlce4GaNxnrtwhMtWKSaIK69ygSJ/p5XmCyk435275qEnJgqjOKcdRnznqfup
8+7tcbBCgglPqP/SaFlJR5TZfZI2y8nUkg+rHeuIVBj0ToCUohmJTNBh1sjs6i9OiU+TY86oGQhn
morlupbuDXRGjPUNcazmocTSU2LL14YKDAfXdTYW9E7o9NahHR48k9t0gnCEjpB4K0tp+8xBZJYQ
O85X6DKGqlwnHOpphr/kzLeqsp/13qVttJfQcBwIpNt/kX5Q3CeHgZzzELcoXGa5Brx9xlPiuWTK
j+sHm4/yZvtM3NoU+qfUcyhgTOyHztQPmTYAHTXsFFc9/le4CWQRJJTx9AVtqFbvBTUKa5661Yk2
8wM9H4ASK2OJlhqRKH2TXWr+OU/JKROjBi2cywj37E+7IqFYZ42KiN0f7oYDjZsk6QGIt+/jp+0E
Q0OzLo1T0uuB5pYHv25MiF3sjdMZqYAFHJWIgzbiOzd3BeM5bWTNzjaANZX2nAxJVNadeWZHJF67
f1bf1aFF6BXzVS0JwQD0wjvXcjhjTZ1vbb5epI+0RbeAHc/LKh70Jf0qYVVTsrlsh/vxsqlN17if
zo07eZRmdh/ozjvPOneT1x3F2DKvWqFWIJrdcKpm/TTr3rIzug7cNjQzrPkYjMq24JOqYGZJ/0/v
/T1l/kHV4w3TNqs681Ex/DvMGeNfz7eIJtPi7mCZBROvTc+RVssXtdp17SmXza774ReIA6Xlx2kB
6T4V4xsQLOOcI6vyKpAMpF2YV02nmEmsGS6r1aKRGjOiQ5u7zNaGXV6agpKnimLBQjfGL00N2F5G
029CItiZZeT8WEY/mSaupB7Qga6PeVn9iU2pkfSpCMp566rlhZnak9Wm9X7ox6uXIYhDivbFnmCf
6EiG7JKG1ZucN2dOIWKPgVsNyfOWDbZLulpEU7ecHfKJd0M9QGS0gDS4b1m5MCUitpiWjxN1NYm0
yo2XqYlFmFj+Bwa5sE38Ocxytp3dyi8zkB0XIbrjpKoKJ5xElDWDwR/v+OHQs/0c2ANp0oXNOpr3
ZRrrOwPiGIN8lPYwsnkGzYRT2PyXQEMEJ+MSUt+6CJucD4OnDqQe8h83RfNEo7brq5K8EFQtrIXZ
lLbNp+u+yMWieNCqFSOtdk5Tn1jFcT7kNhKGao2DcdNM5mAlPENf9l3Bw5VQtWs5wX7473uvPRvC
f0Jhva9Lwl/68desfRDlLJo/JeLGLPduZUNpQO1wc7PyTq9TBihEMbPzvq40DKGfW1dE0u98eWza
5+mDmLinrrDpKhkZ7kDQLTuof1PKSKac1rM+tE9V49TXkn1etyFI3LZ468zyzJ3inxeVR4VZf9Du
vqCGAGlnIaBtuvyGkf5JdxL1KBvWsqI6TPjOd5qLJg5eEVqg3HND9mAogCTdfFUbtIODF/gzTYes
3tWq/+azvOvJmt8XIsWtSa6sIk6y0Qwj6Gf+Ppmqs2s3uH5Yu/f87ZtV8ALIo+sm+jnbDmh2hFf2
UWnYWwCt87R7dyaoHx4JuynbH7uncmw1jAv1ar92idgJFnUXRYFer+WdQgwCelI9m0P2EE+PeTeT
0ONnmOWb9VUVrIhUuzz2XFtdisOhJ4KnieGi1/mVsHjytNxR4wdN16WCCmCODNBFD2+cHwiwiZm4
bD6nRrzDG2RS5Xr/uiUOFXE/Z0tMHTDjrYJop/OS6W+TOW1/uv2AGJ1gbAve50g9EbvxS4lUc1Cx
u6ukMUYpmSvS/Pv/X493f0tCmWzuZf9hRFPKWSv9F7ZIEIccgWwbYOSWwdus2XMLaC4a3MelHSJN
eTzBOdMCb8q/V3OlKam0i66Za9SaHutHq9EPReF+siljweTExzZGF4SwDQ91CGWSXUl9cFbhhP24
0itj7E/kjz7n3zGwpg9dnil6S3gOAAXdkbfKoGtGMYGEzlvdLFAYXgbxydXu7ntX/cXSHy6mbVDA
eY+LzhjPbC9Q8uDgt2rYK75cMs7ov5pXVdYCS0eV72Lbrg5dI14LVpQs5lVT3swh+Yy9EvwJert0
tU8VpO10aJmJyG9DtZfSqX5FVtgXUn5IbGqTM8RFdMON980ccx0aucutj0ppZDKUk+T+zZ6YHfWM
FHhBGiv7V8nBvvCvtpFAERRWhYLSw9POsGs/Mn/TkbDvjNFh0JMjjyP/Jc9mwJaO/DVdqzuUSQ2C
adJDc9svrsYPykUoTLb1wGdMznP5DFT23lIVYxtcfHIl1mJEKOc0xns9Z69rkt3ibvhNcyZwni5/
WWg9lPbCvq9lslXXFMpyIVw1rZ61HOXgsgWL1eYv3FsM/1tKFUK7lk6hJs2r0R+lVJfEgytaJ90L
lpFXiBPwHVC16nPLqGWGy53U36VEw0U+2QuTzd04oZaNBfx7wazVp2dH4v2RlS8zrylLtw9OtC/V
QgvIS2cl3EYd7F7cjQ3va5YgJze+dIN2v+fcBpKJjECvqKXVpl81jbM1PVA9Ayfow7q9ZWppg6m3
WGRN84dWqZu0+wNC6b8cyCUdmR5OG/S0j5P3HIomyY5A+Z10WcnpTELZ4hAl42xmrzCHpVdgeqpq
Fkp2yzurs6HNH71yfCaZEanQN5FaxWUmlJb9N8WwL1GQDR/WRCnfOAWi6xyJpVKMlFiEU8E6AMKt
bWDMCpvuYS2ORTeroDf4rIFLhrVuoLthD1kWEHfz9TNz0yCmzHtYqWSllqoAWtZDm+cEQQjjBJ7z
OC/04GqT2yFwac92e4FE4u+9Fk1RoQiTs/JJJ4Csnnhz4+fSj1lGWR9KacCDn5UueFSNlqdrg+Yh
FZkW/VCbyRbO0T+RVJcecrkFcgCR2JNGnCHmRQ01+DHaQrziOq1eoaWspd2CFR4YgRmOET5fgO8N
aVljWyKc0bWbreLIstGOd9oWkjYAS5koEVEfXUvhAS931icYpjwcfJs0Vm/KQk8k/RI8PblWLNXZ
uaxDzHGZioKhIoIgsRvdFAQfupcwrfy9U7DD0zLN2eFA4xDZNJb9qpgegufZebGPsqD9ZIJw4Fo1
QzbzvE3F2gfrWn7HsYP6EhlP7b/lzdktbbw7L4s0iqAfTHufpymqjjo74mdeyR0Rz1VNsrpPrIhO
XIgukC31xdcwI4BIZ0px+HTsTpT2jDSYWfs4nr1aftdzR8HhlK92O75UHCZhm5v8XYT1Ky392e4g
xhKr/mXCh81gAB6MsqsRQ4qDZS18r33yqJR860h0CuaknXeFk+X7wRtJSh8OS6IxuYNun3Ze0DnL
q245tCLO2p0su//piwROIxP+ZsQW5j/YMSesHy/iIpTgA1WIPZvsZUj7SBToziVVRKny0AQjU7ue
xSTPHkOGGGUEOfdkccuB0VP3bT7ccbFfQBsxoCEHo191Xoop7/b+2P4ulo/+GD/MYCCGQdk7RG3b
EHQzDxw5uA0mx/9qU9Z2mZsViMjm127C50GaGYRS+4DXk3dCwpGueh9YGseEiIsu1OmeoyxF6qx0
6vpUJnutG/FwFEgqh7zcJQzueIOJej02DiKJZRxQzq5V1FfW39SyZ1nUszVw86wkcCl7eCXtODRL
8gkEMwIc1IyO9cDQyBXhP2y4up2wfUXAK+2lb/zoePdb1aPddNDYYKWCrDC7z6R47VK06Odk6f55
Q3xpHcwo/czTU15dynHuu/ZBwbkICInb5chvnjNp3HFXBhWhSPqGg0ZqWpdlfjNX7yOdjHcNXQil
oKREaP4TM33lwNKx7ZEQxq5zzaYui7j+qFZvKGDqPayYSzcW89mA57r5N/2cr1PTQE2lipMdGvaX
iLH5WSdhE9lHd5zFj8IdEIS5DDwbTWOo4b5ZWsOOoE8fpc1MeREJteZL0653Ta5doNcFQJzvxsV8
svIY/UYbR1q63Vuje01lAcGm5HZgPy57hO+jxd0o9AIdSBZjSqiQqXT/JHJCXBktp2jFWTJChYm0
JqXRJiMwBL28d8zkFxc0FCtzIBfYa15zK0Vkzhh17+H0OmRMvgWfCpdZw2vupPsyJlQtVmYoZPqD
n9Khlm/byNMKtas075+t4Rc1NTeYM346L3V2EuLXLRD8N9Uodt9ZQRh7qw5+4pChEf9A7f3wOjJ2
S90pIUeEbe2JvWbZWtjkZdConikfbiUdDANBFisSbmakyme0r1fFZdB6/ok2sr1qh5JBAH8jS8pn
K7GZMkmE73ppBUtFKkWl9Rd96Mi34XkoWtbv6V3bbNdpHFXxxIZZ7++sNdUxu8xfylzu/do6Zm4V
yXi8CZX8gxLlsC/XoQUlrAaIOMVO2H0pV31ZPUsct3yVlCfbRzIFhbTCfrVelp4wdgX2e6cPJbK6
xH3oehehHRGge8caORz1m0X+3478Z9g4BrEmuf+vXaoogUK8p8W61jVTI5xILLbIu+7tj7SBqdA2
8WHp9bNMrAPTMBTpqg/E0r9QXIez33zZafHgmrSmcvF/8onHXy+xLgkMkj5zLbYvyz1h1q8onxFo
V+XLgqSzHbXAdmfw8thhHAOTTEdyfNHIgFDqw2iLLXcMso7WBpTLH4pinCHkxHdq7BChONFo66So
MDqPbFXACa0OwCKuhtPd6tkzWOQlHzpMq0Yz/xk9mz8jZ0Wp+wnJZfZLU0/P5jhzWSiyV9A4DEp9
tTrXTWNcHM0Cn+RfGcXsh65jQq7sYBXiLbaa0Kct2nVF8ihTAsOSuuMDVSahpaipFsnQcGWcU9m4
p/SlW4+5w+/sIuvsk+J+zBmMDMPwshQMP218ulu1PnhdoImamI0GPZOd2K9WHBJnTchNaf+InF3z
OKbMMJcHp+Latkdcp6D0uRULYoCtOXnUyOgN0eAAdlcal1eDbt9hojzO7/hyfkw5vLcFrl+hNYQS
+z5tXF+R/MIGDnQJo0aREZKV1iyp1rs+jYn4QC+143r962SLnzKeTgg4KEiAokSuLq926RxHgRw4
Z9l8jbetG6bvxiHl3tgUmtxfp0Wk7xVb1V3bjdGMho3kaACbtfOv8Jl+aQP/SCsYJ6SdcZf7Crfy
MH/06xVaQYaybnicVkNA3HI5lZjcLa2Jid1ubsPc/5dBY9t3UZqRaCfQF+5F4nL2FkUAqyKyF48B
HtdrWE3WB7jHsOyKPNLHCvMcEikyQPHhevocDQ2DPsc6TGv7rjqio0s0V+k2fyuUtxzglexVzH5i
eeP7dkmkEU6gXNJyuqT6sXLbPJgOzOAFIX/kGdW10caL5cQOdVR+xhlwN2docmOLhhNAlRl7XkTc
DIq6A7Z4mrZBv+j+cqxMdMyDWq5suCseuO7ZNHBFysKgZl7Lh7Euuj1wBIUSpQ+NThrhnFj8fVZ+
OCejUYzzceZ72GsrH6vlrFhUeLdF4gHo6tuN467cILXXKK3evdScD/WCqMQ2iNhZ0NvpRfUlKt8l
/jdHr9+gUjFUFo7lpjxBV1i72nZtqlet/Mu9VkS6q7+XtRXKuvF3cZ0neCvb05AXmA8z7U715nOn
x6/l+n8XejtTU6q/ZbTeEMqbAOm6P9jDJDnw/dBW750OwKVJQzozUTguS0tWEPHTZoGUrGIkslvb
5m9MkE6I/FKIFRvKxNDHWGxS7um0DT1zTrGOLLVJ/CYgBXU5y1X+5yj5WpbiQ6b6dO5e6xdN+YiH
cwiJ1Ta2SZp5y46I9/TGQMpchH5ZopCHKwTvapqfRN0113z+lOOyEvSN6K1djc9BdCuB5Euxt1fv
P/Dr6HehIkSFHbPXiXPMoithv30nom4S92vKd9wO1q+l9yx4UenixMnog8s7FOUDJJkZjEm9PqPc
lFAMAoZq2wYdr4Abm3ga2QA5DC7bzP5bNSraZCkElRD5E6UIisIZg2aMo16NfyV7nmMB0BAhyftg
UtGCsDmrnoPSAJi4d/X8bLLEeaIE/sH6kuw0G1wikg7wfD1JQZNMmQzuOpgWYek7l7X0P7Wi+Cn4
QMZZK0+JYfIHEg7VTCM82mUwj0vCndPpyRgto//KzuGsT88kkhicibQTWvVRD6SfpvpKsiN0+sqY
HgaxmlDCEDn3zI2iGg6EsJ0qzMYEkG1f/46LiyOxsU5UNOxZq5LVjsL80REGtPpMsqfuNSPWbmII
EQwOO76WJjPTvko9yPQVlKGLkUuT5HCZrJ5Es566wbZoc/UPt1Af9L7oc9oY0zBCg+OaQuCbGASW
enuK5UpkN0L4gKr+K82rT2fFoQ7k094bxBiMeuMETpkQOgj1jlqGy2AyW+Kux3cRV6jnqs2MbJDS
7VP5O4ScV+ZjZhXbB2a9yXn5j7YR4WvfeBEf+VVj5HXRTeuPTi5yfPRwA0upybqqruwO2VAjsLJD
oPZXImz+JgfXhm+X77JiBCu14RUWGPFrI4RVTNvM5gzQfPnzoEjwq5C9wWejJsaAaw8JMxQYq+HI
Hxo4epXsZYPhynLER8Vu1DJpfEe9e43r8WNN06trz0UAt+KAkuojNupPO+5jQNjavkGHaOKPxZTV
AyLryRfNNEI8zW8hyuWYruJrGu2naZ6LTQHKzzeoLWcXXeK8HONUf8q8wT4188wcb7hO7AUxazs6
SMo00Jv+Xq8XDeAg+yF75Q1LardAh1XgsdTnF6NCRmrExpubwQIY+PVnp1Y7NhAvTE8PTc/aWlNt
TNC6fUqb8pAtY0kWBtIbM+m6s2vi3il6oBKODGfpIzq4KFPcYLq0B16OJVgrh02pWZw7ow37iV2G
YwQiY2CQo+jEgXCym/WflNtbhROklviNjRgv7yCmL5m8AB/9sbwe44wa8j2EmrOlMy9LEQ+RjEJ0
I/dAQsh1f6d5dyma14hNVR3N3fIPZPaAIJczarx0pn3Tc01ihWFSRMA8UasG3TLspSxsTT51dkhO
4Ff1r4Lx/FKtgInXlqkAQe+sdDMXaeq0HlqXt29cqIrn7mseexAuNWPAMdamDbG+7BsbO7zj8YhC
LH+tvPFGNJ1OCTuRNH+yAEheSvZaRbzGF3MEcEKaNbRS3KqWL4+Ex/R7qx3Wq1kkQQ2lNASQ88/1
JmgIRXpTCTv7rvbtcGRMDAxyZpWkVawuM4WDzF0nOmPvZzI7M3QK/eaxOyH0EKeGPTMgaKeES5Xr
92AnZN3GYwllfYjxpJckC7TuTU/TOhxyneItVfoF5dhxc0Dmi1+eFs3+NWJKJmlxPmcmnTSB0QiJ
0pApacduAl13USYWvlZS9CSOobTRaLCSbr+6dXPAra1RbJB2iYbuQZr2p51ts73ybmjQLbuN9YGI
8i9hM822iVNbldifWKceemgPzJlRlHWuETUJggzmRtq4Yr2d1whanX3VEvnUbsUhKo6vqYZVACW8
Y51cXpon0r+TU7k9LjYRQsXAhVcYFIUWMVah1HHlAu4LJlBc58Yvb7HFdZORpN1m1n4D1NTLe5FA
RxiVZCe7ZB+1NKvDOs9ovDBuNlhPd37i8q35j1QQgGPA640d97E7EzMCa5IleX/EDIVRsKhOVOJ0
CP38XVn53sXbzM0nznFvv+B4skJLlo+JO30MJbssRmmkf1sD92xJpmflR1JDAtTrpH2KvmeY8tLY
d1Ak30atoYXzEnBFrHnN6o7kH8n+sqBX0VhTzzB9d5wfH6kQsOlYQ1bI/wPdi9Yi++wnTD7zzDOO
/CO+L4buNW38R1U4djCaJX6zW+t6t774TzW4SGwUDUNf3jcivXNtG0uhp+tBq4j2QjjA0ZGfyoEP
PJPuj0Dlz0hhYYk5pd2+biwmvc6EqdzYTPgetZITZYRyCeuIBgoSrrPcVwl9d7r6//UGY0EoWRlD
GYJ40/S54oUIqlyUDIYIRp5qQi0Lu6S63WoJwAB25j4tw/LhI4TdW2ZD9LKowmloCV5ijGVkPpX/
SuB6JuILAnw97CtTZ1nO66+7ZBg2SJRl+l88atwvvE5wiPjqEMjmweJ295SKv5WZylM2vI+i9Haz
yaSFnn7bxH6WGZyhNCcbciCjHD1toU1UyO6nnOcfv2mIZCiN41I1P3rGHBo5k00JIn9n3wCssWmU
6orcZg3SvFAHscbhYOWENjD77XktmQqqhx6qjVbusnYEhFEC/t4SddS9Rmtnz+69SPrTRI+4Cdcf
ubweS2zZJWFc6TCggKcqpjV2SrrilmQKW+CRr+BDDesnLEweDn45mhFM+tmdbATsUkd7d8SpbtjL
xhaSl9os/4psRdoyLjdFbNjFMOcfZRSnHu0Vk+bhd4ZxcFxM5k6r/MEaUhIoy9dRlSzxLaM85/bo
AB31VTiOfLZgWpCv86N9Z+9n3ES011XpMfDUyjio3GcaD9AtOUg2Z8UP5icPuW3Ye4QZzIU2cwBH
djbbR7tlAyXL6j5uK9gHtn50+3/Nzon5dfMJJ4g+fgBRQwijc/tx9iPO43+ku+116tNnTadm7jji
3GLC9D3iCjEZXKklCRZrZHSg/SeX8kMrGR9k2fzS+qRr6PZXZrlPFRp5Foro68vltxxpoW15ceIz
Sc9loUitZ4TMNIJE31ZPPy32ijsxdniMQDCo1LwkeRLS8346vvMwOg4Mbf+0OMm/daE9ZhJrVyWp
kUV+cXx3383Fk1mnQwjbguZbJjtnenCc9hzj79ltjw4Ts+kgfaRrJs8xc9Ng1gaX2GyNGQUkI5rF
mFi4fvlntUJHnYX6Ns1wlzfkN9f835z5Pybcu3Ys3lCUgQ0Ys78xBVGhr4iM7fTUJQhrl+webysb
782+GwMRLUeuHTS2C0J0yzvopfs0oMyNTAEru90UIAhARbIau2nBpq7Kf1NMpHJTQpfQrLRDVxDh
+jCmD+6N3eAPzPnxKaTW1EY6innG6n+uVf8RsNWYOlJYZ5PQ2bcYAeRumasvfEaPs8OcPEYSM9Uv
bew4+9Tc9lIdnpVWcws0qWQU+xpSIVH3v3U3GQHilqNOmRgI4jcI1oHz0eXLU3vCiadg6a+IuHzj
2UyaV/mtnIaw7JoJqN1zjKnOJk6WkZRc3DsjmbRwMePHZak+2jW+5ylSAe0riBGa0NEHeeAL6l2V
EPQ6QF5qBPvcaR1OhY7OgMlmznOCNGLepB+pUZ8c3f2FfUK7qzhBnQlNyuhFGwgPU21L8zymqPnT
72xY8TN5i9pXE9mLZEBTjdy1tfY5t86vnxXwhWqjwEQxBoPQHzuQQbu+GYPWsaIu5eNYseIkePtl
N43h1KMKX3F1gzoZrUc0AY9xzUeoeFWXlGPUaOuTN8x3MyZFviq/utECKlYfEEixAM8jO2n6T8ud
/sV2S0Mxdh6/9k3rtJe5j4sonVfsf82DbqfsaDSGQbn/kWV1d5lRo+c9C8iho0/Uvwen+E09Fl6k
L+oGIPX1e8FhNYobZ70LMob1TIONDF9yx03EM+i3vOHSnHzc3h6qNYfw4OInZ3S4W9r0DXMr80k2
8NuPdh3x1lTudbJ7N1w4DfZz4j+QdLZJr05uSkuQ+kAWjN6/cLOlmK7S/0wP+wE8vcRE+MOJcOmL
solsyTZXTENod3Avev1udEysbtWrC60f+XqP54UhOCtCptg9GlFXH/7L6TlxmbyS5MzCzBZvIO6P
hRiGQA6kVPCFrDgvo27gt6S9O+IrBkCGbccu1A2NDbG6GwKwt4/dyPrf8gqY1u1rowyiMfGwUFfO
7+RI8Fl4q4HEYF+21ApqGh69vklDa0PklduMSVS0L94A9mxykF8UFj6/BId7SSQ4E67As5zH2pzt
gLxOkFcGNAo+lI+SgdvOs/MET8WB9X12QJsK8w2fKcIoAWcmjxYa8VJDOS8qTD0VnBSnvokm+yvq
5RfZPlmYmHwSuUcx3t8NanySfX7vVQ6FFq45n/d5ZwpQaRZ+buRK2+uOcHnKosaVtKXm0Ib8ephO
bARpZs3Ofrm1i3/29LI5MNAhlgb81BrGdfK7xOyF3QQqQJYGdYd/sUQ1MC05yCn5IEGBVJ66Q1UP
jaq4z7TuvbDdQ1KXkvBBl3Wcyd+/p6ClfckOxE9yTxZHU2uQnve1HfYuVpG2qBAJ299sdQZQoYLl
2yS70EWKlC35ELRL7R+V2GhGEKJ3sQEeLM1wyDh22kZlqQU+O204gzB2KnOLu7PzMG3/KWf99thZ
d1X+a5ii29H2IBCyYep6Le8GKF6KvQ4vx+Km+24a0lCXL77Ll2Eg1wVdQceQjrQBjW39GgMYpCZ3
PhzSEzflXXfQsTDe1WjdHekqrlsvDxdSYEot8U+kB7IjlsiCln6NYS8Vdy0W2P9RdmbNbSNZFv4r
E/WOHiR2REz1A/edlERJtl4Qkixh33f8+vmgqpm2KI/ZE9GhLoVtglgykXnvOd+BN1fsSqYuQvTi
fZopiLgMy9u0hdbcehDa8CmTWMgqeS7lcrlsA2Od5bAL7Cy3Z30Jw0OH5ze00LekPH6s4ma4VxH2
MGXEPrHdUqa0c4ky2kIpq0c/CDaSHzvf7K0FxWIZ1o626eH5zMK7QlWL5yiwTn4dB1vnpYFFgmMZ
ayhyGbFuddrNmnTsIANmsYSYKHGiOcaeBSotd1fn9rQCYbDRYN0hD/HEPNGDQ1rHEQwFWnIeXluY
ho9eTXAIF578SkM6qjqVbpEmR1eFt2zVjTeGF8VLSkpDSN5z7/MGigY0El4no2Q1VKInXNThQmRr
3OkvaPZtvpN+z14dgCCt5hDKB1esJuhbvxFCz3Yu5rAZlL4BQrAVgDOJzpXOFr1Dtx+n4ZF8KH7p
utsiSdozIWEkkA/ofmD6I9X3jXJresZeZuezQ3g1TXVX2kc2ax5Kp+q2yKtZl9UvKtEonYMFzYqp
6BdNLB8KhQUogideii7GfDwM4RSZ8bBXZLYU0tDf1+1NTdkuDLTHoQ6LO0oEWJRbexfnMU+7Ji1x
mPqzwsQWJVVht/ToQHeKMkx7MmZ3qdBe3TbWVpIaCjSejrZLUQBNYks7qQV8pEfPcMsbminePFei
Zk50WDNxazm685DMJ6GOKcG3k9uObXEegbbQAVNulY5eqpnDmGO/7m1TETOTtmefXQz0JFM7YGLY
SLV9HhiG24FSWyScVUQnmzgNNNG1g84Yd2V9KvAXYw2jcYUx6TkIuqOmNx0pEsCp2hiJz0h2r5KG
hPeSggnyb5otmnowIjVnGUJtCw3QAUmFQwXKebXqJz1ndpDsCmRSLk/SMrPXsgUzFvWkOw/TiL67
UbaHxNDPfpE4u1j4cNlc73sR0B4ihYo92wAHtjctPrPUKKqVSDbLghRMncKER+gTXcj+G3iSk+3X
0dauqqnqUMiRDi3u4DQU7Yh6sWdaFLw28XBTx/mwC1Lm+cqPjanTq3MfKXXRwTX1LB5JRTL7Nfwk
aUfjFtrwO8TYfGMk1HZrVopLkXYxSvzuW5E6wVHHr7bo9KSEi5BG1ly1kmqFexbNs2Lmt+xbqbtq
IMdLOXmBT9IyPdvWYQHt9MUZsCwn4EADLYEqSR9uGdv1mKRiY+5TvpGa+OAoqEAaWdvBu4HeEUNE
DTyRzPoRyjVYzLCO72pzN98x7OWWzV3Yd9LJTjBkyWWxbULvwCrMOUTOzgcnsFP0PNz6LLa5v8YK
C+xMyN6T00Z3bo2hSCtMCBc6mXBxo77LETsRX64fVLlotp74VvUiBiLb1o+hCl4hlKE0JVTkTUhQ
kaxUexIJ5gl+4ykKt2pt2AH7szTbJKle75tK6270xGM9A8vW61iOFza7TJyz9OqzFkKDRosykTWQ
P5m54nWo7EVrlbdY0NdopzYKNU51EOmT7IHl+25ar3iPtKMsQSWQBPCGpg3CIwXGABz7XPcLm653
x0hN9B+ko+QrW43mmBrjW0dPkl2L6AaGBLgoSpsPtpSBGSwluEdp2C914rCPlswDCQNGAJwZullT
lG+NJh5puFtrPSpSKHNU2X19FMYHCL0GFNkZEherz9wjcrMflZOIpWKE+6waXMJ7fxSKJN9IqQCd
Bw9PGagzeGkttoVEsGXMEngyxKOnK01vKA7+6GM1uu0kl12a3TcYi1rEzcpCCmH1iSo4ZzaUltwu
EYRLYAN4d/LG2SThWzyEwYqFX4AdUEoO4bB1R0erpVcIYVj/ThLVbQ92kG1DqXmgndWsfEtbykFs
b5TRw2gjEWfHFkzVaEByAJm8YlGX88gt38OqmySFSgUw+JGVbbs1ZJ8lcWWZy9ShtOepUnuMc+9d
Nopq3+qqfIbwgP9kUKmGuwqYJKGu9TrjCVB11osGrEFFjfu1kDzM2vIgDi67pUaPMAjSLwVCiFxW
QwAzDSnqz5pAU49GNqv7xrvtzeQWfwzCUdTMLMmBpGkDy+u/ipoU+0ZBqihdbLqFMxEKPW+KUwfM
h/HCGmPWgQu0JJRJ9/7YSh2svEAHx7usqjR5V1nH0gTlAowQnL5/U5mNffx4VgQJBesPJ6de6yix
pHul5D9AajzzRlpATLGmxBCrC9rfL4rKXCUqUa8V32w3soqO0vNaKvMpytLeQx6r8hay3WiN6Dti
FTqMvauu3xCEt3DROqHzUR/IxCbEZBSggJS/qxFVN4166/am8srSKFOyZqNlhPvJ7VSBM8yzPWj2
8AwPfowBc0GyOfFbaWPJLxoAQ0YhipuoDx7yIZmkgwzOm8781Mjq74EKC7Z2cEKm5l1refpmGJAm
GHC+hvgFHJS8FPRYQC/SrQkiUa6HNlgNItY3+JXFsmrV710AtUw30w0rhmHmZPJdW2PyE7me7kyL
0qtolWpuae6j0hE+CRXs1VZi2lYxVikTdAhWr7acstosJ1VIGWWIjWAJ/sqCswJrtslQpKZORTkq
LtCP9fb24wem1HmbEjei2K56X9QU9MKo8Xcx6LwsUvAMSugwwBkW86YjKkuWy4yjZMY6lOjHOYGG
1rQaQaCV3W0asVZQp6wcw6d9N/JQZBsvawqZBQ0xFVoCr+IJleJ7CJ1oMjv/VJeVIJ5Uohwikm9d
1FpLzfpRGbxaUK+YCMLsk90WOqYCAl5z6qB9UhngkDDL5Py7VZj4d1UkZQS+hd/7opZOecbk6XTO
rm6SO8MZRmFup5G/6Fd0zU6+KOn+DuFWqZJXy+rkdSJcECrUXZuyWZU28IGgabWl6lKRh+Oarsg1
XdpUlw9gT3NUeVa3NaoRsty429JDe51XIto0Sv7OnF1HTXiv1am3SDr2J5VmbzpXvGk2SntaTDrk
vayaa1VHuTU9dI7VnEL0oTizl7kd0Jnu8ewCukbUgtzfJZhr5eX6k1MB2gzJlNl7yK8JZFyICN+r
pSM4QbDtRaRcYdGy+3c3KepRO5RsEUdZ3PBjKNuzrvOeKmE+SiZNGDL68Ci6LOor18qPcdM8FjaC
dxMapK00L6aNDgdNS3SOsXqy8RXuxpDTXVCzmXDL2LjRwOY1LJ67ItjFdfNqtO1zEkHGp5LcnlB7
d03VnFvWs31edC2mSnGus8QgqVdXd3XbbIMS3TwJmS2QmVo9R80mp0yNVqFEZiXa4ehYvHOx7Yu5
rvkawYZAWU2HEBUMkujyOxnuJd6qaYfbJGhClbKvIqFLNawtG9IXAWqkTWt7nXQ5e/JaGtMUJe+5
tFDKoFNjvHvmvkSWBWLnyYudh6SqiqVWW8060mkFCtNA+2+RlBOpzDyGTV5nZy47dKBoqfIYD18I
iPdG7geyjHQK3VZhGMuyT+YVRPBZQ8Hy0IbqKW597Y60J9qx7bBL3ZJl4bCOc9Oc2YPoTpVupQsl
Mz0EDki4zPBJZa1wGIgeZFWn1w86wSG4KOASlbyEJwiejq2MdBcWLfN407QbCz8Yayl3YwtvARzm
1LYegpKgP9AQpipU4GyRHKPY0VzbFIZkzFj25hsrB5+v6HEM15ftrd+zUMUzku/qwE+XquCwWiao
upZ5tAPr4U4AO8VL6AmIaDo1OwFLy09diLvWdJU7USPr0AKcD7Xv+Fvod7w9+15FjRDKWzSNNUR1
cYJIG2/U5CZM+nTrQi+khVqPDfxqKWtxN5GGpEK4fDY9Qp2rEB2WGRlPOoRZJsVyQxLyrKfYvjbw
QAxxEG/ZCvO4yNGjbMII0MNwpYdFghyepsC4eDCGZMNWXl4T/aoutDp+joUe7aDsi7XUimXT0uEE
uUQD0oDr7mX4z3B2dpMoQSGj2ru6hi+nV87Btxl4iDzIl8Yft2dDZc0K261pN4hhlqmkb7ORwimY
s7mozOda9e8oDdWLwaumBe2nPZbWGx1O4pllJW5asUMag4giSxBdJTVk8iq7T2oSVo3eZsYTjrf1
0uyHjykeGg8EjabDUBGq5g0FA3cTG/J3ughUUmVvF/RRfjYUbAPI4tNebleRFG/iJmcr5GaH3hEH
q6yM1z7cRShZlXCgoezutbgqt81QnTBmQ4dolUdqgauEQleIx5P6PwkWhaGvO7M9knq4TfNgPfR2
vnRZ8U7xHprsILYq3VAelFrZyKJZBYqob2IWqZUp7kogkxvRh2u1ZhMjWhXDu+fu4lAH39ewyoi7
uLwxkB7gY6+RaTiY9zIbJoJkz2vmCLBSdr//+KEqoTRj01ettHBlxADbOgPaE8kd3kaPXcZqTNkl
8Nqz4RRgLsp1GpAxLBei3xuuHOBe9nP2grQO8hxZlKP2O6zjSyVErmYZbn+IVLlZCy6whm4R3xIs
2kYBKP/xwymKpRMZ7ZqFSLwLkgElVIAlHo8l4WKBuY5j/PZxH/fgct2O0nt0wt7gbEkOuJeNUt05
frPvCY5eaZRqVwSgvstaaS6jjjyoQcLSWclB/kDhlhehua3dzH6q67yHjLnSfDPeOtUoLKYDuxgD
v4kcIaYjIwany1lZtmOxGUDBHA0olXnNErtSJ1C7j7KNksGYzmD1Rhr2cDxZABElFpt4pNupT9/Q
K/qdg9SiGZMi0DmDvxWpvbQTGDqOa581MoDuQmC+uMG/IRsopznOq01hgTkxJyS8yQchUd1pLUuZ
9APBdQ6CUCYf9u3GaIpvtE0TOeGt6FRCBWjWU/ACfKABMex1/jorcpdKs0r2Xy4FC7wN3gxM+tlI
jXOPL3vq9Zq78cfNvwzh1S6ED5hAFotYwzutxAQPWF2xtY02dSGd/vC9TRDDM50kkH3MCLqdb5by
mmVrPhuVoHoyzAddOw92299ZPftkesnGySwx3ztFvXZQKi9rq+u/lXJ4Jg5I3BjKFktPuXFyT6fe
Z+ar0GCC8rKumWoF6jHeTR0SNIGd2bC9DcVhF6sV6TQ2vodvskDb0vHeRA9D1B/FiVMV40ICxu0f
4rzz7sq2bkHACXA7ao/y2EamS7X0Bzt+sbJlLD2lXiczJQ/uKf6juIuj+iFDbbTnI1aKnr7jcAN+
X3mj4CDtDlFypMCcE2UAf20SNEMxqw0ZCa4xukD0qJyoLYwB5EibPvcxRWqjJwDz+ELuac80g/PY
RqDG7NwjySrGSaqU/JBNs3tko8sHAiputGqpBF181mgptR6PVipzccOabk+UmSg43QAWTy3A2sLr
4nCofawq3bMGQMy+LNIKTQbAFQTuzfDU9BqWteY8CCKlPep7u6ofETk9WpYAcbNDH3tOZiRB8H0F
fNrT3WkNc3LjRC5RHx1sBKy0m8HBeIjknEBiB1AuTfneU8X3LFuUjVE82UDlcTDIxBCraflUANqy
cNybAjpNALRt6gVgi1y16/C1Cv0JEzsYxMa6kQcoTMoARqmrfcpUeqqQImh4iMEy4xv+szws8u9g
iuu1bsJN6cgZVdly8Ko1BzYDOdJyi7ZELRh+ldSxKsucNyXTH02CiKgIdMY68oB8yVF06pM4OyqK
Ld+4rragjLKwdSc7u23FrnvUneXoboPcDG4lLBOJAkY4C+nWVmcEf8p3xYLMq/TmWcTSg1bLj7Yi
lSckTNBT8PwkpWKuqxRlqXDsYJuVwDtdvWjXepfvh0iV7kcR3LTSrLeiN+W9bTf1LEhgBoPDBk7Y
1ncxHhPWo7z1+kA6+L7HJFGSMtMGOE0Rgx8smdeisArUfAN2MlDCxfCqK4qYCphJ39sCv7XPe8gP
UzhLHdaDAtzAFKMFSovA6R8UCCOookpJeMePH3ZvPzgCTTAdWHmmyISH8nJdSShaWclYM9CCdLaQ
LmxCGghHh6yQwoH03bZEdOFuClA8oIaQaAPPsyZs17Hmri06ULeMCiokbJ5oF9FwT20EhLTwl5UK
71CqGR8NO8G10UOfUZo3FErlXebB6aPftHE1XwEAn+Xfie2iZ2eZYOkqhRUiPqe8ra1N6Q/SfPDe
alOPXnzPJ+R+RB2ZtdquDPLNFlka4N4spXzuS9kPyhzlpg2tbI52rzm5YIrmOqatJToQLP+hkt7z
+MPj1c+9GkvzzmAwdnXdMc69cC2iVLsROIgmgaLZSwRHyl4BttRoqb2VrY2q9eqePmu2G5R+Zfs6
siyLd6grqWS2VM86wWdn+me4W/J+1w+JPVN7Ya/ZVmKr7YyXPjDVhey2t2bLZVOMnGJhjLHWbOoX
YyzoFAkACCsgB0vvwcaZsECmVR53p9Lcq0qcbxtU0qhZWTl4VNmQ+9yzkH6NcdIsi5hVIsQFQSf2
6OcaIDfQQTOlkI9aTlmaRQNdWjKxq+fqzddbBOVs9m7MulsbNKf3DWAiYnVOqafAUpIMtBcC3lVZ
QquWnH6lZAlaINzAbFQPonehgpU5uxGd6GQBaCr17DddS4zbhkkYwRjdRyQ9E7lwQDex7FwMctUc
fKVst6LxTkka/IhcYlt6zWKFwo4Zi2CPcKCQ5wFy0Jmu+muiH6jcByUvYVQBag5evumsJXrJFjVp
RKDKELuL1K9XZLWjwFODqF98BE/h58p3FWwi+nBYOdEsbDJLhonvsAHEL3mb1MG9Lnf22UYeSmm+
0FgulzXdfEVGQCEQr0G+RB/SUVmbYRgb9WnYuM3CU04oYVbMrt6s5DcK4dk72JdgWyFHmRi14p2p
JQm89eATZREeLFN32Hd58QK/+7ymD/exxrEUAALkSdN2kwd1KxU56qfxv4D3PtZtGawWg8mM3grg
1pLE+0qOQGLUWCI3Mst2Fg0OXSK8i42PnkXRaUuEDqhbEpNWokj3OErKja0q3E55DTUhvlXA2Xe8
fY4KiFAMdvhaB9Vf1XJ+yN6bLHipOnjJRKYgMBLFVmp6rOV8lU1iNAuqtys3k8pveoOUThpUa+Pp
zKaZWyebOk7mSlo3J68l8igJAszjqHF8FQamRNyMAoPG9lJzSiKXs0kd6rmlBo6G7FuiGGoTk+tA
1beyAmqWBdXgADudwhrhOSmQmlRd+kwLISFmKMkXEoXRnc+w2QayrC+UpshusaCvrTh/qcCzvObx
PmTKP8uycQNy1T92wnlyUIKuSXZ7lNKswrlUlesg1NJZ08BF8IvCpCYBF0Ev5PJQCzu/MRX1Bwp2
cZadck2aXrpQk9yY+2llnZu3ftCNFRku/kRIyX2a1MM9sgOcY2m1H6QwXRjl4P6VtPifnyIFy3/+
F7+/phlLdYj6F7/+85zG/O+/xn/zv3/n87/4595/LdIyfa9++7eWb+nhmarc5V/69Mkc/e9vN3uu
nj/9Mk8qv+pval5lt29lHVUf38J9S8e/+e/+4X+8fXzKuc/e/vzjFTxoNX6a66fJH3//0frHn38I
nVy3//z58//+w/EE/vxjnxbp62v65V+8PZfVn39I8j9s29ItmzBVXVGFrarEZbZvH38mzH+MMc6m
bRgyImdBYmGSFpX35x+q/g9baIQY6oZK+K+lEdZWpvX4R4r8D9MgTM5WDUuxDKGqf/zPdzv9Fef2
103jWvz9+38kdXwitb0qOZkx2fSn1DeCeG1TmGOyn8nBdHGR2Njia5ddVX7BXrEwpmIVsJ09IeCe
V0tSIMwrsbIXqcrWX4ezVIjkhmlrlnUR5k3lP9R1fXgxj93Mm+I5mSnreK3MoGVfSbT7+Oafzkyz
xhBSU1gm14r1Gmf+UxalL+gyGpn/wjQ6IzoHsspMmjZT6PTz4ibZm1cCEn95PO6kBVaKH7J8cWoa
RAMl8M1n9Zjt0gPL6mm1Mp/6xTCnNrm8enpfbpxmq8zghipUbptyeTinj/wuMQpuHJyc2RifNtFm
zZwt3ypY6tdO7nO4JvdtPJpmm6rG48x1vXhMOhYwfW4VL/WmnuuLcJ5OyTnLJ9LBOeNCmaIRnCdP
0b1xEOufBtMvHtDPGYofB2ZgCFvnp2bJl7GTZiPjIpCGF21JhWhJtNgCzdMyWP7+KF+fS41bR7Ku
TNSxJozLq1nmau5ibH2Bv7Eqn7wZioolz8lTMnX+mkY/zaK/H3EXh7rIGu4CN45Ce3iJ1srUQzc2
JV5qai4TesMToI7XDjfemZ+HgdAU3hWmNYZQmrIqX+R2Rgkb/cJo34y9eecs6yXd1Kn6hOF6ocyy
5bUBPn7a7442ZgP/NOgS2TRkwCFvoZER8/OjBxpUZpvf3yzmvq/H0FG02ATFkNh8cUY6GTNYHeS3
gepuQ22K1fTvD/DLk/jpABcnYVkZ/UrUTSg7Cpea7zZzz78/wvgJXy7TT0e4mJu8nvAx3RdvDs5r
fdXnTy50Y6e//f1RfnmhcJFaKGVU68tkq/ZwvCKOAoo8AJ0YmPbk9wf48vbg4eJjLcwhGi8SBJuf
bzfp04lWZ+ItWOPOkGfWiSlvb27QhJdTB/z9tYd5nEM/XzdD5mCmbRJSyoi9OJ7N1s32dOWdQKOZ
DYth1azID9hQ/A4X1x7lX5zcOLkykStMsYrGi/bTs1woUY0zwXwbX43qLF8iJtuNEyzN1enVCfZy
Ohca71+LZG9e6EQoGxdvjw47LnVJxOeLZE2GyNxZy98xicypIQQT/cqk+vXBMC2TTFqaubpM7uvF
ZQxa2ppu178aKN4tFM1gbq88GNeOcDGE0EHUstz0rzJdohlrdV717oYwykldzNIT2ISrt+vLEXkZ
jksZIoqFAclt/POfZh5dMnMNhcK76kkwAO8dKAVXzunLLbo4wsU5xWU14HHr3+hkHvSFWBkz5a5f
yLN4gWbwygX8HEjPauzjWCqqcR4FxTAvnj23cHyDFsVbYio27vH6saH1AKJ2jalu4yXiypT6ZfFy
ebyLJ6LHBI+RyH2PdiBoV/nyY6W0CA7qFKzozLoyjsdP+zSML87uYvqz6gFTGvfKNO9D5akmzotm
5e/v1uW64fKExgXNT4+DLGMEGjihYF2t4024VJf2hhLilYH0ixNR4BKYtqyZmq5d3ibYabkRK8q7
gN+J9zNTS/Dw3pVnQfziYVAswevCZn5QrMuJCM1pT2fAfQ8f9BnZNkuN0YRy8+Tf2HOgU5P6bDyy
9b5yk64d9WJAVS3NLMXlCtqES4SriPzCqtxpw1tOutfvb5byZV7X5U9nePH4dUGeU3Ry35EOkreG
PeA2OyIDOUYzhHlTeaE/I5csQVndQC+YBHN3Vl/5CuIX88enr3AxuoVvASyN+QpEsJGgNq333Xac
sIB07JKb6wsz5RfTyacDXgwCwyFJZxxyLODf7XTiYw2aQODeQtZf9MVsanxr19kzvp2FuyBjce/M
rw3DL6uQi6t+MUYQi5oEsrjvhrMLeMs4TYyIG5NR+fj72yvkr+P906mOg/WnwQj+NLdTxnu/Kdbx
vFkRt75jfzkLr93EX43Hn0aKNn6Rnw5EckwfQAB9148zhZX8OI+9OndgaKfxbJVMrw0R5cqJaRdv
bSjfKBxC9x2gxAkAxBg1NE+X9tycxrt8bS2qe/VBXhE8sMim/8YzO96gi3n05+uqjY/YT6eL8tcm
JenvZ5bU31P/BIz7WN6Hy3w2vMMPQFHZ7L1NNLXPv7+n14ascfGGghhp4P133+UNLEJ1AVBl49+8
aMO0XIL3mqZr+x10Dckw8AeKjTS7uo/69b0GHKpTWmEDfDFnqDbtPiQxP7KZfafQw1ubi2BB+c9f
Z8jkeXMpk/B4beV07aAXswTs9EKWAg21oE97bJ8L6PXi2+8v7ZfNKO8ubuu/zuxiZmho8vcV6Yag
rKeQ3yblvTkHg7rKlsbh94f69QzwryNdzAC6lhtGFWvvBBP60oMEJMhRdtg5Z78/zNUzupgAFMcl
L9RQ37U2n8N7vknJvg3VQ4nGymzSpRVuh47+LNpyObx2NX/9Hvvfc/yYnH4aJGgOfb1nYge39xxA
ErFm6UbdhpC35sVcWSjeEoGatrXXxdUizf8xSP517Iv5wfDANI4vFW0ZkW+tYH5lii9OZGwszKl/
tjfNLXbhaJKu87O201bytlxdufTjOPw6R/zrK1zMESY+fcAX4+lXuwidAKASqhuYNaOJ/mwA91hc
e61cGSMfa82fLnjfEbznBO571d9l/nediPRcvbLu+vWFVXRLsJFRqO9dDBFHbnzCh1mc7DTeKeRu
tMtk0ay0k7t2T/YGhNbjQWxQx06lWblNt7+/qL84Q+wC7AwtwxQai/XP866OvbHLS+XNIvol628L
+Sm4uuj75THY7SoG85utiIsho4ZWZXq2eDPvNJKLCZ6kvTP1Fu69eS89hUgnJ+Td0Ke7NlS/Lkuo
STP/6FSLZA1L+udzcywULCDi38oNXtE1SaHr7rabkhsxvb5n+3qOn481rsl+elKkKpcE7do3zfhm
IjNI637KMvDaomD8lM8jYDyKzV6XSjp73oszgv1RSKUp3sSxh4SGnWeGGGs6HBRy1W7M9/YuWYrg
ykHHu/P5mMSKkWyhk5gjW5QUP59ZhHYj0D3tOVi7K7H6d8uWX66fgUrbpiJC2WCsX16MAhn1sR8m
+TMxlAQyA7vWqm2vxcvfP+0fj/Onk7k4zMVbIghpTZVF/SzSfbTGxbqoHtVb+zn9JvTJMNWn4yC7
urT6siXgoAYVPrKJqBniyvx8BbUiiGy/qp/Jh6W+Hc0y+Ra9hPkyztqYTOXxkVyu2on9AycsbKBr
Y/yXZ03ZmaaNbpnGl5J3C3bESJr2WdvjGHFBMe2wZR1RWG6RLhhHECJk3G/qa/P1lyfHGE9XZW4b
+0ZMcJ/P20yDASp5/fxR8O4mzVb7Yd825JQSWTSN3lHgrclun4+0NqJaoTjZ12aAL4sCw6IYpSjj
mKH48KVHE2RxqXDiVQTCZ6ZRuzmQzj41ife8DXc9zNrTWBaAZHftyF+fZ1tjpmPa1Jl6jMv1rBtW
0BQjk3s+Lny8Kba8uTPDp0AtHjz3NNpfa6N8mRuMz0e8mBuK0LQbcqlf2/QO+gYy9yvzwNdt5cUB
xi/w0xQX+QNKuMF8bhbuCgLUMb1vtsCBFoCjJuldkE7Tx//vaKXKPw4Z+o1Uwkz5YonKiiPw6LNz
Ee0INeFEX4wrcmK1CCqQ9mNFUX5koTecrhz3y4vDxLSK65WxqgidlIPPZ0oFSctaLXkt586yOgYL
Z5bNm3djQWV2LV9Zt34tiXAwjeNRe2ZWV6yLtyNi7ARtYPEaPpBXu2x29mLsJWaP4lZd5mt8nyeI
u7Pu+///HKkE8zrRLP5PXLbBFIiFFS+TV/3Yzz+qMAttbRwh+kzllXrlgn4ZDLSifj7WxZPjR0EU
50r5amtvIWnSFcJSYr/nV86I5iT35dPsrvMGkemTCmZa3uwXE86AtKLqeve5sYl3rxzV/BG0dQ/k
MlbDm0Z0+aFQkewblhUsanLBbxwlMg+FlHWPsdw3e3coKnhhznuvRfKjis4HZ4SfBCQY2U2gY9xx
enwh06DOIwCtQotjM906FDjL5sHOuzEhulLyMCxWupEpTvfdlZDgLopMi98JGMKnNQEx4+anXCes
FaRlkSdPQDobu4KbF2rBysJI039TorZDG656rjLGbJZ2/ugqODJVbYYm0OsgDCh+x8K/M/UepU0x
ME66dwfKiOdtlbhxa+sM3Uzz0zlSfEU7WXWZ5WjURJK45bwwIuCETVRJh0jRhnrmSFZ2KyRZ33m9
12+drpfvKh/X38QwI/lVrpL0oYiz/IHIvIr8SoRTuG8km7BLPVcKbJkxGRRanjNQTWZEQv6cvMc/
2ik3id3GbyHUm23deR5vHl+S3hop9ftZ2oiE9HPLyGFeu5G5s10Bw63Dz4mIysxerayMNvC/jFkB
TgT7nG3NFbcZto4RdXOSOG6aHN4IT0k3k3Ml4Jt4vvdcwTOwJ1yc8EfVNvnB67RkI2AarBEI1xO5
Hx0lVsxyNLLAmzstGOMoUv1jVXUaaGdUxk2DXxcEEHi1VqTxriJi4tY0g2YuebUJ8Fn1AYM2krqW
Yrda13WoPIzYkr1ToaHZOnAEboqoRTbtxrpewL1BqzUxLJ/EAknl1e8rBh6CWF0HfuOAqhnamzBv
gxm4nWGl9Ea8zGQT6quKetdtsnyhVeSEFaChcZfDYyMcd27F0g8+vaY6odPb0cxm0wL8nCWOrmzx
r/Cs+y2JHDYLRNJhdJwLCq/6Fr/DEDvNHtBy98QdJyvXhcJgdsJEMZb10VTmu3/3VN1dNhCf1r3p
fvATqAkNWDtAvfuAvWkypy7Bl1JW1uiJYaobsf7ohsk9JPolgOGjq2fqJma4bp0sPytCKl4iPdIw
BzY+gDBynEAnhIdUKuu9RLz0BL37mXiYG1F4D31DxKMspyT3BbAv25aL5bt2ALjWqsYIQLHAeZwu
NEs3MX+q0QI9O0muMBjIiVVFMffsSN4PLnqyKHEFtgDJmkulUS7J8pQAAuDXBesULCW0xsDL4270
NxX3sYmV3uiF9kzSBSwwM6uBdIZosScSTnfMpwVWCh8UtqMga6vqRFrHUjf6JaPaWDaBmX2Hh5Hv
chCc39Ejb1S3lI6NlREoozUxmFwPNILs3HghejuCopJvKqrjI0D8p6JT1tDkjQnEJGXhptp91RMq
a0dcHc+0ikkTO4c8V+WZXknRLm01zES5RjZ8p23MAj2ua3vSPG9zmeshAN678mmoWV+59bB3RQa5
aZAygZYxjwFBam4dJgcVnviy06pUX+Aq2NbkYqxa37prmuKEV4/JwiUwBz8d5BB2VQ8+Sn1iFyoC
zyZ4W7KtknbNPob0cEoCS39A0yvBilYqSKpxqntkqvQqMSBcrUylyZkiob+10J3ZezXRQmMr54Yb
3oUgC85+AxSLFDEpSg6I0vA9q4F7Sq1IO4eKWgCikgQRbSqKbkc7JQg0p72cDis1FpDSOnd86sQx
qRtlJjyfgpOlvkmlTIO1IlmKiJJnIFmwVP6buvNYkltJs/QToQ1abIHQqbXYwJLJJLRwSAeevj+w
qruYkZyMuTarqVqUXSteegBw+fs53zEwmCfGinwHTPLwUqLkLZtnscNgcKXVHqbsKCZVcXy0kc4N
mOYvbWnu3NJ6bkj1CEaAM2eKZjXrFLIuIelyNQ7qvEoArvh2hOWoMtzztiXRLPESBoB55+V5QiIC
CApXxVGZRsO2MOqUxDMjXaeSnMohF+qDtKDrRKp0r3SlRinnKM2un13jQFbW5AtkLX4nYL9wr3EX
CoMUMSM8m0DYbqYkv9ac8pG/9b7z9OxckPKJaN0DFlA/4gOmfCyHKRgLi5DfOL6Ow+y8M0Z41Z2x
NrLkR6tn1wabep8QCPvW7rvaZwuBP8aJoT7hkw4U3XvQprn22bLdhhrhCrPob7hV0nDM6A6wvCTf
20hsViU9MWhM5dJkMhTLpX3MFX+QjPOz5SiHPFN+SKu5S1txaIsUzkfHZ0iEd89R8KaWDZYTj4SX
bEl2J1r4fKjUBJp0emPY5s4rwQLNWnvHStCv8TSvhKxeFqxJkHTyo46Vds/w3GcC7inMNjSycUbc
supkaOwtLChK/pJWibetI9XczEUNcFvHyW2jclYtYGttZp5pEot5h30uMD0r2ntC5NvZTmtoL/bO
1ssboVWAOLoDSvZ3s1OvsbXfd119UUXeOVpji3wa5bWsgKgCa752i+yRQNAXu9euVDu9tPqCqaut
oQiE0a9wHjfQSO11o0A5C7W52xAKRRoPbKo9BrrndHLkZq55S9kwjsTK9FnQhOJiGmEDFPP1FAli
4dvyKcn18BCTv7ImFHE39sTyGoZ8TTDNG7ny6ubaveO0N/M03lkGEFjDI8RubhndIJzEqmtyhnly
P3YdcTt5dm8hK8WdXt2KuHkwcSlvSS5DiEYijB8Z2JGS5G5SZLirSrARCPTEGgY0AFXY+V6kjucl
6CVI7Arj2oFARuoJ/pXY8naiTyQQ33Y3edqPqYyNqxzwxcYihhvLs96ew+EvAtOqwAekw21YYju2
SvuqrtQnq3GUoEht7iPa7F4mvXKpj5PHfmu8tQ2yQzRRwLEP8QrUCnxvy+RGYSz1XdxO592cba08
eRFTU+/t2WlgrpE52WKinLPhHASBQ6JBVPqa1zwJ1yQdvVU/RETwu82cuWF6OZvj8hpVcrYRQxvd
dh0pCyFKdJV6PqRSJLNoR9Q2c86MyiZcYhXGlsb+oqDoxrLbyxSXYWMOgTZh/i87fbgwGpgA8zBj
mplMdP9oceGw4XrOQ2gSdW/06340b2KyBaHiRvkugnEPJsEjw3nM8Lhn0llpRqkEswekM02ycANn
JLowHFQsuLzmTVK6JBFP5pmZi+fEDD804AgB9YsLm33YxmnEvB5mZ/BlG8GcNc10hb0CqBSRS9aP
ApvhJYXoJdorq1/SBF9QojnAcGTfQTFUMD9hbgUiD6VjXLUM7HOrK8ON0YcliAwPOye44ykoSqu8
H2MJVUASQ9FaLduYXhD3gyXa13qykBNZ/4BHfdYi1Tad+U7DwVpaPSwszWC7N2F4z8XdLEZ3Peam
sR8y5ybvHfLPIOIGdRYlDHe7Bb4hsbLWJPLMWdE/VIbaYDYnJCbrK2cf0d8gqIXqDpNM+4an3d4L
L4tCZo1JnNs4us8ti6j1THMrlAuN2JtDiFfTNmHBYcPTUtx/EfPSBRPCnSASOYhnslF0dr9B5xXv
kKdfonxud3aX3CC430RRcx9lzCx9ZpHd6pLspOj3SegeGgvW25A+ZT2zW2GJ+zGJYRJpl0oLr4BG
CHOsp2zdpuNWBySXwH0GflAjTpuAiyI/DOzR2EeVLVZOV5MjWldvnTIzN9sVCw05Bf5g6msou/NO
6pG56zPxA3eHxO/KfrgYlAd2/2HQoMX3G+EOnA1M2IapZ1skSAkQHbGtEZ9ep9ZhYDjeN56WHbRk
sO9UMHTnLPOPoYKCqhxhJsUa5CGwEb42QqXwqnLcWXqj7ZuyTS8Tl29AsGvMiYpM5bhgj0ZYT74t
Rw4PZHxsHBa3KRa7NCIKs6jI4nTJR8H8D2kLJx1Od7UOEmG9lXZ25g3WQICqdj0PMKiSOhzgfc91
YNIg37JSt05Va+yRNLm4Vgfy7yDVYVcc9mJ0qrViyRszU8BAzm12plYI/7JpQBDKjmetaA1TeOW9
9OXAesLdXDGUdLKaDL+ij2FX5Zwh5kGS1E3yopEkUyD1Kj1L8FLtVLvszwj9uDPt5KOOiijIUj1c
ofR3oYzYr8LGsWcMpM00uJeI0JYPZT5B3x44AJoxCCkCdEXx7kFe4gJ6mzuwOxmUQJByroftZqXV
6cpiA9u1+l3rjnfNhGkjlGAfo/yV+f/BsrKDIcv7tMRKUnWKj3fjOoqitZ1nGQE3yraMjLO0jHZQ
fyp/NsVKID0J+pyvP82c7jji8YNQqRGqUqjJzPiMAMQ1WDOS4jVzii6YZ33Yc/65Ba/BS2ibH7ao
wWsbrbNLKxKZ7TwBDARS5oBbWYPGm1SHasQD5FgzZ2BrjC9TOt0mn1wISCYagnZ+16XzokILu0wa
FQVgBC9V2UB0LS+aEQpoVZmcJSNpg96cTfxl3TBaTIdd78KpglJg+2U2OA91qye/KlgETGtWhQRp
m7fTa6QoxTvWWJxZ2kxZFkuXPQpKpa4zXDhOh9XLjskhTcL7Epqf7zYOsO2kyi5MBeqAhfDBh3T4
kDkQoxYeczO515MVToGQ7NbdVOKkA963VlPNfCgIWl+bLt5bdYJKRBZheV4B3c6xwjHpa9heQLkr
6bXeZ9pzDrTlWVqEpxNDgYIkoyMLxzufMgAFrJXTxsvxI3IobC9ZbsMNRx82GV5VbLDaWBvGLOEy
bDSA9VXNuhiZ6YTHWSfXnJ96rDyPEUlnhG+l7BWD0vMm3HLFvAfVnBAOQ9AqvPR1zXYBA+l0a3QY
eXFRrnUS/wI2D/vOCnfdDGUVI/1Do9AfTTlcdn38AZi8hOZY7bBYNeuRrCZ4pIAGep34umzCe86J
KnFg/Xm8dYUCrh/a+K17D2Y753EBxpix18Rk7gH/U+67voOhEjqV8FuuRvxRy8eDlZelB7+2ZYeK
ozdCPSlNzN+hzAjJEKPWPlmRiulVAgHmLVd+StHvGtwGaVhDpgCSBBiF356sm5VTtwXRYgIfbsWW
cvaan3FLACDRq6ZKwIpQnrA5iFuH4xaJAlx2co+h9I+4zbEa8Kr4CQaWaLZEaJXZneXEssCM5I8B
0+w0o1tVI1gXGeXaniTNd0E6htLqD2Q8FFsT52YJU7d+nIr61qwXTp+dAKxBAAZ/pLrxJFHtkZm+
aSLufF2fPmJtWBcKrK+mPxN1dcbJ8EoHQwE9yJ7XS4YPln2yUgyVsBLo/RXViQYkRdc4JELa0JI7
gw1j1s9gVqsFIwCRbC1yqOmIIqrLymN6cmAHVBbAu9nUN5OonIe5e4JvFa+1TH+eezfEOexk21CO
5VXiyh9pP8JIV2y41lmzhayR+E1SrQyNjWzZ/vQUNk7KRKqy6rZXyaiMj1aezh/AgqhvkNfxg1/x
pCUk5XXARrb6WD4KMMt0z5SqTW3caWp7FSawfHr4TyvRsc6YFXEng6aLs3gemoUtR5CGcBPMrMAb
Gi93kKczIyo260TRKcVPDNbd1WjYhN0Y1u3gQCRr5QNQ3L1B7YTnuCdd9L5Tza0WtzsHPnXaFXgF
xW03EfU8xbuYkHWZR2eFJi4hhxKIpIUbyBEPve2+yWYCzu/Q1ePiirS02zGLdy0R3xRZ2q0ZkhXa
q/ZWDCqQGjcQdXHnAEmSINaTKT6LJvtimo0X4s1Y3onNY12c12xAt0nV7/sMZk9hkg6nv1Lc4yum
56rbbRXH3XZNtJMLuiPVWnZ23d7KbI5GykKTIW7CbkAn5jJ8c4epC89jm8ijJ6ZnpV0VpduML3pR
lWeqaZrGtWeR07GVle29mLJbxllvNdcKOTzDrpR62e7HYSgOgj75bGe9XHW2VQSaKrozL3MO3WDd
Z3F0O44Ny1Ln2btBDICqW7c4EPpbQ5rNW7YjcF6MJzfjFOi7CjFWN3EhTNyOuE2fqyGiYKWD1j1b
+IMP+HuUG+6zyqsWhGMTGc1htvS4ehznSX/HDzy3hHwT7+K3xE2qZ9hfM3ke1aKL1parE0ee4yvn
IDtlY+WXKYvstgC9fhY6JT5XbI6OZ52ZmZ4kW4ZKxppfsntOHho989RLl9SwejVEcWPe1D3YoLki
nIviMDeAvxaXE/qsNjQJbau0qtuojkG6n0vNL7mMhpLEkXwST3rS3TYQbEj7Pjc4xZTEZZRCqOs+
pVQQqdoN891FyxQLGhqEbj4TDBI6Tr7OPRIEArW15S7DfBeuqXgMD3pUuE9u2kZiW5ii5eiZkkMO
iTd6neOEwVGbmOT8TJmJfVOiqQUfqbVVoz1HwHsT+MIsGITAWq2yEXU0BJOrkeEEj7szLcq8Rhpn
jm/LyZioHuB9XrBsYy1fG9bXC9k4+mGsYxek/9Cx08SRqwgG05hfahweoNArTs3ciDBAo/dVZarI
M0LrxbBspwiS9IzeeKSm6nFMa9xK7zchTLAPG2rCuBFNoXU/8dgyEa97kWgD8VAqWSEK3I3659zX
wLLoJf14oecddswuydRbybfwgdi8mZVqbTOS/iok/MVoRUDJ8mgGFq/oSgsIGLZSuSfU0tW22KOp
CMGHT6YtRApxJvRQu0ghMUN/tKeaQEU8N/G1yh9EQk95pcK0OVdkXcRKaY3Pg6pnxY4Abaskr7Ee
HPYC8DDxUYP11nfl2LThTk8s96OcOdNtsjF0foZV64QbyyosJRhNOUJGGFzOjL4XQZ46ay2F5O45
TMH+NNCdlZs5cqJpJTtYcSwqYEGaSwFOWzVWRJxXQJHbNDaHQ6rYMxDKUPSEnnlW7uL+LZK542Kk
GaXGnS93wtLeKl2Uxw9ScmHYAraVUCogJRruY0gqiXducWQdH9qWTsx8Vksdir+Stim4xQier9xS
nFJ6ZzWTrcUho+CCXbtugFXZ23iEk3M92o1SkU5rWGO1JHy48c6aPTbypiSCkIwq0qBJHQtF3ryy
0/esGCK7biVnbhPHMQg0U6G/8SnmYcu/V8g99aei33spIQW4kV3DxHMcRW5IFvw0xm8wTY0fWqJU
HGnAx5kx5VETiuxPzRmIy0qaPBVXETmw9iacO01/sChDPni9whJTdHllP8ZqbIk3r1UTcTOUTMmJ
r+eAakPCDSm56BzIKYdf9ZWQ5P8NYWH/HBWHcn6ehAUooKSEMutbc2j/iCIhD/xjtTeE1l5obZ2Y
K3JbKJOZcEAh+kjXdYh+xhxu3g0lF/g+Vvo+2ZeAuU2o9Jo73els1TgCTBMySM4taUn1pTNYIXCW
SgIwpC3Pckd6lA4UPPjRwwjVY9yXmJYRi2eGHF4ct6NMMjhj2z5Wxpxd6pMKa0U1dal+OOMCICrS
3gQP4emSNLTIM7lrMrRI3ZN94eS/ZmjirEXsmHgsm7uMYudWxMr5tUViO6eEroQ+RCRhe+re+ctt
7NGt3pFmo+8jxcGuwC2wi77Nhz6yoxy9lo/Dbbz+x7foNOaaGj4zxAv6Fz+JU5Hi3c8LG5XSDZq+
yPrHEpSlBZv7SfQuZIAd+/PKQmfVHPRXpLbv9XlyS7ouYqhky4GOBcjZggzZnDIFfhWZsQAZGJxc
E9ujYThH79CrzVaqpvHaPEeXwKjW6V0TrrzL+UxBFy7X3aVzIBSdu18/Qd5qAow6cTv75Wp2+QGO
yhTPdspA5vb5Sr22vMIhWfetjG8dpAll/0YWJiSy8JT940tvOWro6K7ZpOfPA09K4XW1vNp0Bd11
A4wA52p1SuHyN2UPdia05Uh3Hff47j4LFVHCOn+DkrqeHuINKTceCkh9peyzkyrh41eoqypyBJuv
Z2HKNYwjVUIfOVAYSWgkBu2cEliQ3s8rMp83i7SfADhtna7H3anx8EU79LtVHfCMZ+kOEoyjD2ck
Tm2Bm/iI5Kt3tZiPoVMF6nUJjIdgE+23T/e0+fKLY+13szjW2GrQcdC6fe4vUZiPpOeSY/GLIg66
s99KT9Kqgg6F1qlXeyydWRrDok7PwWBt4o/73JiXRF0MufpXQxgtdzeGI07NYadaOOqV7GqiHort
h4VZXA/wY664Bg7EeX27jLh8e0pz9kWs8/uRkK5YlmO6nKSOOstokKnKGfJXt8n3yhX5M0SfX4Xn
ykVJyTjQd/nFySaPB8PvJqGG65j6bbRWR5+MuiYoE6X50JLzcs8Us3FXpOBOm8VmeFILvExYf0o9
jhs7mtCEURhezQkHSClmfwY5sZlBy1sdkZaurMtpM6244hn3VDKt4JTS5Evj6GVUDTkdtkpAA0dP
ClBqqju0M91zqfvyvN8uvueMoDVf7KtVsjkl1f/L18T5rJPIyGaA5vQjjZAQ1SDzqf0YA6oRQbkC
ie3hTGge2WEyHtxb7+f3j/i1vy4NLhMNFWNyqhdFzx9ar04wJBW9+wDD84P4ncq3kvGkYOfrhPa5
keX//6MRqbWNO4juo3sWj+NjsUvWwxPgV1KlNniVL8sDW1Ywif98LH5u9ujrTRIbftZ1pK5sWu+y
xsbDPlMJgJW5D8ZrtS/X+BK337/PL74hdMh8NpsZTQfk4B77VBWj0xuvHD7inGv3W4TJCKFNQtae
Ui7QRXgB1zkmEu77Vo91V8eNHr1gztFKQj39wy0SP1HvvYEUq/Tm/62No7dJskRv90n/4ZKdR4Eo
J+kt0U5sHv7aG/94eUeDvTcIzslpQ2YAImpt7SgnFvJTL+pofKXg2gqQph9EgZv6WZWc687r96/p
L+vopw5gHPm5NA6y2Sx7/OWUZIob10bmVwXmHu0VF6truc3tp2iVn5qq/vZkLN7UrDTMt1jbP48x
rZo9ZFDjxyLajIAH4kLsKJJuoXev2z2BKNmq30XxiWb/1iobFYSbCzvuy76o1MvMpgT/UTSdX0ng
ZySohKcUjMuq/HkJYEOyuKUMjWH1RdUMqdSVSSwxtYdbAsVmbuOgahjbiixtorwxZp9c4v72XH82
ebSMK4CqarBXrDphdwvcNMR+E+6dtXOR5wcqf9SrMcedbPZ4T6sDkuFQgpbZhoSMK/zzR4xjtSq4
+v+58F+qW2NX8JTqxggWM+cp9+iXSfmoreW3/DEpq0ZvIZl2fkr93BrIPXDx1bQsolROToyIU0+1
fN8/WrK1EIWaXJ5qXJPFsMm2nW9x/BF3p5/qiyv8+BUefTlV6/okXQSh++xSWxlnyYdnXtVnMLE3
2MLDF3HCV/N1A3v0Hpeu9MfT6Wxfh5anW84hw/3ydBADVu2e2sPpDvJlgjxq7Giib/vGrEnbpTGC
nnmVt0qAzN5/UbaIWk8392Wn97s5C/82KTGq9WU7wlUVIYnOT/WgBzAc+e8y7pStjj/0+07y9cHw
iQPHoHTKPou+//ktwiuvInQ+7y201ki/NIYTk8iXAQ1W6c+//6i3a5M3q5ro3mORBpatcOcMqhHJ
0fdPsaxPn2aqo1aOevpMzTkWSfeeNlf1gBZFv5XlBjlq0FOznZLN962demdHXb2si7rTsu694S8H
uL1VrYvvG1iW9OPHMfBTUB+xLBOyw+ePQvW7HVsxv+cYuZpZPRNCgyRsnaMvlBye3FND6euU5HEE
NOCKUTzQtGN7rFdIyyLg9V1XI8Qh3R33nn6YTsBhqflVXaD11BTOQbGSY4tYX7+1Ve7HyIc1zSvJ
Dv37p19YZl8f/4+fczTYOi9BW9mo79KsQU2+DvNeQAXEGfjTIcZ+CcIadW6fUO4ja8kIjm7027Ab
MKNOYPy3ulEiCnk88aO+LIZ0sT/f0dE2TDNlYiu9+t5Dyp2g7PvWE4ciUhRIfF45v+aH8oGEjO8b
/UtHs00D+j/cFSSBx/Qi3a69FMH9uxdeiNAgAc5efd/AX960beKNAIxkLuS4o47mDgr3Tsr4bk/o
SUpC2xTRvTSWfhUn8wEA7qHPprvvm/zrM/2nSet4m4ZBQHRCvoc3toXLFajwqf7zl97MsCF83eF/
OBIcTWk2xfoUKcV7JD66cJujkVHCINRPTJy/TZVHg/RTM0czm6nPdSk6mnlzt4vpTP7o7twP7ynd
2CsZdI9e7k93PdFmd+PZybrYlw9nO8ghqafobFgs+7gUgFJSibjRgZnjXDVAgDix7uLfri9cduSV
XyqHYpNs8u3Jc9byWJ8e+6jl5Zf9sexaSWxV1Kvfu9WIrQW62xZmu+9tqxUBiCe659dNxdKYY1BG
54NSAjwadG7qpFqm2viECGgPkjWTrYMfeVkIFcW3Xv5t5Ps3GfL6X89xBKo8+sf/SyjlVf1R3nXN
x0d38Vb/f0Cm1A3G9v+ZTHn/Vs5vZfL2J5ry97/yLzSlqf4XVVi4YNSVgShQVf8fMKXu/Rdlb8RG
VE5Z50FX/i+Y8jfPks4JiQYBM3U/y2Ko/htNqWgabEoNQDG2Se4C+Ev+CZuSjfqnfmmxhQGCif2Z
G0LqfOQnfe6X3LRF1ggF1Xcr4Pl7BZFFvqlrrhl2QzE25pPtJB3xIEXdmyhBba9bmUPlPBJ31ncr
r+XOb+3llil/zpHMm03UyFKiwpK98mQWqqfgdRBcf4bT3CV33uAU9WsosqjeeUSo2tdTg4+XQ58w
u3BTsnJaqI1JSwmEpRZcK9lZ40AOCBvnx+x4SnWulo5wl4zGRCCb8Ajuuawm2UDc5m4VJO8UVYW8
FOgmEQ3GJuqAxihC86lUPH1Cg6h19bZvmu4JVGd9X9dJbHNCKvVqU8Ymwc4Od6X7vOzUKGDnlz4o
1jwd2nGq8pUSuuQWmvhvCOjTmgHlMUTDO2GEVbPr8ghNj9aFQNaHEJhZk2mCSCSpuBst1jpUaYnU
9o6w2CRM8bgt8qJ5TIvCuHUt5M5EQYcvKC7zfAvJn3x0RIs3Mek1XHtobgG6JhIVhys7kmQWKbC7
oeYSZFAANXvrhWn+dMGFXBPUHfcAryvciJ0TUWa18dH4ek9AcGEZSKymThZbp5hRRNgKgJgS8SjR
le4Z2VLwEVU4/PtqjKaztmzxpoYmklCuUDd4LD0Jpd1L3lRym24xZafiDp1B90MIdGwIOV2cRLIq
9ZVdSfk4xml8mQhlfi8spz8HmlzvSFcQi4zKw27r5m3+SsSUQjBeGRJc4ES9kQV9o/TXTqYURIg2
zcDORWcJDpLSNn/kIWIHo7Rqwhy59kNMCcXrSqhJ/Wt0vBIgYqyrjW+Oiwhq4lJxQiyckunpRdl0
baiQ9CGxZ2h2bOk8u7Wdvk3CU64apBnPRpZzJ6sIxyCQuJbjQeMxrx0Zk2hC+gIRWSNDBCdQUu5L
u6vPesgwcZDnhYxWohpREXMFGog5nddpj0i0dOJhR9TsPPixLT006lO6B2A/7Z1KU5+dQq23hdbH
e1UdoxdrtrUgdFtjo4y1u+2HOb60leUumVrJduaeJ2dJ9nqyQ8YQq1Male9THo3DtitsfDo6qiNf
aeAp+G3uIjwczEIZgzicXZv76F6hgomfk9hJmTx4RgPAwTb7jZHL4dXVlEEJmiwB1eFBpPrRIyPr
Ah3Eu+MrQ9buCCOMiRBAgEYmgrZkBkhky3phjOBZlN6wVj3pIfHe8aR40p3ZbLYz9/yGn2AG+UkI
Spuj1i7IeaKeFd0lBknuXEUnDBsoC12ZHxpSBdvDwuKXPsmrXh2gCBm9tQGXC3x8keXe42S2fXSv
YhacNnoTSXFAPR7NVyl5IeNqlEmIgUzA/gwSQplv0Ze4xjkka3SasNV1dYeWSzibCetRssboJpGQ
A3LvA230xOhz2spatj4ZkSt8UBWA9+RypUzQMuHFq2ayplvFZAtD2WG02vtEn2IbsWaf1VDAI1SV
Xljo7nU8UeBcRanbLx0qz3W38Bstsn+6o6bUb045e3Cpi3keNq1WSIM/lOQ4q7pRm+CzlAmirQFn
rrViu7/sme1cxePRFg5Kt15YFqqrrovJ78zI5bYSU4cHJAvPvR+RFO+9RCXvQqCn8LbENHYO2ZIF
T29cZrzQwdwWqIdVsuFNDRcSmlIrYgaAdrvp54R4HoJsRq4tXLLwSF/LQxloeePMj3ieNCLAmVvd
YqMk0lRSogCaXB8IB4qk58BGKpmuy3UzdCSB7MKxHObsUWZc+gR9zbThEwc9YPpr7Mbgx2/cMh1Q
peoYiB50rS3tzVB36Y8Y7SYgl9Kyx4TUMq00thCuEkI88tzuf4oBZMk+yoaqfyljt6/fSOdQ3DvH
mQtr72BYQl48DpogNYVsG9DmFRFWXT2mJA+4g7kDduQ1KxvhTYcSFgk1IayEhMmd4ZhmeavF2LV8
p0C00qnEQq2jKOmz234UWn3RYDlwH7WprSiQGjZ5W7VY4pSsEpnIgTGUKARVCVPB1zNzEsUOrP9y
e49kQCXqpiRI2sgymAci4mVZl6viYRoTAaMMYXd/KMNSJ7donuuKuM80TXxTHZTpYUDogwsHaAq3
SV4Ttn4644u6IiUt8pgTU1v1NXdsVQvdvyCqOCL3AVOnRRZEilaLlAgfVZzR7oQxyyxD3mTM6gNB
EFG6b4rBydGBKwPB6hQAZhYp0xKLy6RsrYKhwTWB+9LGpqedqZ0aR2u3ifr8oRo6qZ3pAlw+cvPa
sYtdV6SNdoN2xem29uil85Ns+pxoyGQw3PzatRNdJ/B+DkcrBpGDZbfwexSwo/A5f8T0PFdimXH8
ogXQwtTNVDM8SyZgTHo12RvlZRkVOG+zWJvdQFVyMSNSDit1r48IT5PRSs2gcluPHCiUR/0K90g6
B0Naa91BVVFB+sxYqnFTDsTyERsPDmJf6GZU3vcpp7kgR8fjXSJkc9utOg6SK8pBy6KHvgiL6r7H
nSg36NmiSzIkwvR8GpA+sS4UAytzWtsyQUOp1E26MZ22J5zNwVn0kY7wJdfeXOVEDLvaLN/ZIVRc
0SHY6pF0qKIIDBNLd9BjTpjWrpIRqtPOlSQcPYNa3xNmjbvxUOYxmP/eGDxjz9Qxdh+KUxkjFa9m
fCt6nWzIsTZEoJIMOW9DxSjzVUo1fDrYaSvDw7ScjXb8Laq1M0XZeBt9KMxubRh9bL02ts5Gr6vb
Ujl3yZSPdh69mPemRbpxWSaitIOhF2Hnz5UzMUt4Y750bLCxbzWDRMXLFbq6XBFYsay+hod8yyp6
ad8QJKnk9Juqz8izkeNNUcRpvqLeqmc78iUMjXGZZ6VPQrCnsG0LHWOXoMKaAkKTimnN5Vgh18Lr
2NplQ5KTXdy3g1hppOAkq6JCzB0QTYrUnRx0b9q3JDtWO0nU4wfioX4I/tjq//vQ8ydmWv9c22Dv
vOzb1WX8UgbU2e983jtPY92nVjL1fruOdsjcejYs28wGZ7zFomGkWBr98MVb43i5mc7xp6wjc4+w
XQUrROjvqdvYL1v55eego0Evw++BnvD55zRWVeEDH+knYbYz9ee2u2o8NDxKfeLB/9YQN08AW8Aa
fIVlKtPU8VVKxPW9dh9jbJ4LZ6djooiLH9+/4s9Vj3+9YZ6Kw4n7+0rl6HTiYWxSHE2yXjTDprFM
X3FPSSA+V1ppwlGZ7TXU9ZZHDsFxEc9Ip9ATKg8jlChoO2Prpg8pQaDfP8jRkfxfzbimx401GmW+
01F1RbITcCMMqL4jVuZ2YTQWF+q1eseUoWztXbTR/hHb4muDS0Hij4KDVzK7O7PTMumPvmYTX9TB
REhOdIUjBcDSjLbob/gPAGwNEcDnZtqUL9diMfe7DYmmayq7Hyp3h+am2JA/Fjj7f3YP9K8GCXlA
GcOZWmed/txgLqU5Vv1M4LNmriEb7Xo8e4727E76/sQ3+1wt+ldTnMANB8gU1I7jilhJ8kuKZBnt
4cHe1vvkrNwsdDCSE18jMNWNr/vlRfogzuSJb3d0K/+15eOPZ0VDlsAo9I0ZXKvgbJvftCpbEu92
dImKjQI2eAqpw98/8dexANT5jwc++piljWsQ33TNseqjwa9j/CqGf1Zm/PpoR7PUnGikqCgoNwRB
b65zyTlgB44pmKb37x/m6Kbra0vL0/4xArpqQgDgNKQutuvi0kCqRY46qsKgvNTeis2pK6HPtw9f
m1tmzT+aUyo1nRQuIHzM2hsSvVezl236XPjl6JBSeuoG/cvUyMCD8Yy7gGotc/HRt8I04HYGR1Yf
PIuf6Zy2z79/f6caOPpQQFpa9r6EVtbgy13xasiH7xvQvqwjvx+B+hZTCBKAYw1Ak2RG3Pe4VczX
VPfDbbEOr0eEU5cEXcaP1X7h4VllMJcBOv/v2/5bT2cm/t+mjwaY4pnIp00ertBfUPsTGf5sNDL4
x40wPy5eNpQ1kPuPyrDY9gbORClHgBkLVnzHSZMIp/vvG/nLZ/rUyNEmJDRjIwonJmA01EEH4s/0
mt33TfylZzPNU0dGI6QC4j4aSLollDQ3h8ynqudXhJENxlXRu+ycgV3GJ4btXyZd20HFBWDeMKC0
H/VrkkPSJnaJvwIW7ePkCGxl2tSEuAFuIDJaPxTxP6Np/h65jrmwvFSPAfVlDYNkQBZaVmd+Mu8G
guSzqQxGQDL/+C1+auVoPJXxnDvGNPJgHuAAa8oJvzQ4bSixcVb2kbslE+P2+yb/tjrTpovu0YVu
9EVt2aVhpHiYI31SIrewadqH5KHztYO9Mc90TABQ7k5dPvzeZv7npuN/3uZ/2jwaWl3rRSVWOqgK
B2tjPRWH4S5Ze+vxPdyDQrmUu+q12A4gW/zsGg/zgQO+ifEsGE/KU5Y7sS+/hCO4o5tMkN7xfTC3
gLUdTjx93eukogI+6Z2LKkwPZV/daVHx5GIPrO0Ef0Slrb5/9V+GJdtWlE3kdizBFq5zdF831HZD
8Vvr/ToxknVoJYCBsuiUev3LyDxq5WhX2Sm1Gtv/zd6ZNMeNZHn+q4zVHWXYl7HuOSAQCzdRFCmK
0gWmTEnY9x2ffn7OnOqMQIQFWtXXqUOaVVUaX7jDl+fv/ZeYeoqu407KCt/JVYnXru8hXPSz74an
66M625winsFS4igQ3YdFvEIJLKznefGgQ2fdDbh9Ad5yDC9MdWuHEIvvJnJmbQZZtvbXI5/NJwcQ
WDEd0TsT3PCyc5dkdtyVwsMgz3BjnqOdNK2M7WwuFxEWB2lgVJFFxaZ2u/xXARZNkx7TYYae+aWV
364P5sLtczKYRQ47j0qPJRipAe1YqKCN9aNp0+dqMHfX41xKgY4DqYtVGA2jnpQmY6p9aJCa2cEN
Hw9zlHq274jnwFMP91a1NN+F5HcXJMFz3c7fr/+Ki5/OomFO8QyTtuX1Uehd4Rj4hLrS9Kubn5v4
8d/4+5zcSIjSY8O75jTxCiXkkPF1qd3Q/lHlXxs09v6dAOxjzVQccQ+eBjDwJNcUkwCz08Bv/lWg
0/k/i7DIHWGiaohEUPWt1VL+UWvRKN+0o5rpK6KOFxce1jf/Gsliqio2WFCNTeJq0xffabw09Ldz
PK0su4sf/CjKYicZBewyWYfVXPWfMvWnpH25PlsX8kaLYwCIAgUALpzF91AQqGlTsVMF9jufX+0W
jdo5d1NnJQU+O+44Eo4DLT6LVem5jPE09I7Ev7NMOhWo8QTVQwvn0h/UfVGtsITOz6B3/oAlkO2y
Td54utJGmlV0TbA1jW1YV7m5VZHAK9M7VTJcBwvk6/N4IT04DbcYn1Eb2HVmHe7AfT95OHJpm0Zr
79rO6N1OLb7Uev0jUWNK/jPEqxxpJJMadJ+081YposBrzHxl6ZwvUPGLINfI3JrmWTu6jQ2Yjyhh
0SIdpk3vxPmtTS9zqybDvJJoikP2NDs4DSVW8dF7DRCkiektgxfOWtqhPQg7OhVnv+uTvDaixSdN
8ijtS018UoFajRKhmejKyh/Xo5xvCdHBNx0VrBXFv+VTw6gH067boKL1aWfbNomrTwWCi3s1lcd9
4jRatrJ2Lq1US+C38bUUOKvFsMYxjieaLYhlxLmCVk+jshpkOuVO4CDCI2XG99LXmufrwzw/Waj4
wDbD/REABOvk9JtJUSzXDmbmrtL3Hwsz2dO9WNnzF74Xz1HZgWtJtnEGIqStlvQygALXD99k+U4N
PrT5p+ujOD9WaN1RqbWATYOdFhCT45Wn6UU+G2WAis+gbXtEsWgD5ePN2BZ/+PW8a+0ZV11lWiln
XZq7o6hnxi11mKPLKLQm0v7Jz6q9X5grx9d5RRxmjqbiHAfojvt+qSheKVko+4OWuADRnwJ7YxuA
St13vNNG2sChmQMsNLFy32mv89O88d3pJdulP/+N1J8fwvmJL58OTGNZJYS0HA087xNXxdTSQB1+
vJX2MZS23y66ixH/HWhJn8CHOrBUVN64Ij41RY8H94vZ/7BSdXN9zbwnuKfH1WmgxdKvZR/Zs556
T/0WflS/18/zXbhDuk3Z91sUp732gRfA9IdzY26vRz5fNwRG/h5DQDacsVytpYTgQxmIvvSED0zb
bQJzJYE733InEZYrc4DnaEclEbJR0ihk9B0vDLL9qdoWtoXL/PUBXajFw1qQOUR4l7EBnUV+UmgV
GCWJ0rgA40lwT9LH/t2Iqrnv98Gz9HI93qXhHYdbbPcxKYY+9CkDSdMXM4w8kC2b3g+961FWRsVr
//RU6ZqibcKOMOlNCbSRYtqN9TB4GtxpYH+rYPtLy4JiDNUFnCmFeexpOK32tSh0qDshm/GhMS3M
wuOVS+38nBTskr9DiIk9uqFLhGtDXydEGDbflWH20EVBBbVJ3vwhuKl6/RWVs5Ws4NKwqKsCHxb0
Xk1epETgejO5Amzrmnl5EypANNGevP6lLoVgI1Hv5Oin8LmYOSeoq2auSTxCA7WwwUIRpDEL77eD
ODAzdZ30mDzHFPf30dypw5AiFImKTZYWr7MyfFSDZo1NdWEgDrrw4BcpdFBnWsYYwQsNPddXYsS3
emzeG1by2w8Wygf0NKHtMlW0YU6HUYaTPGuihBpNXy35O9YpG5L961N1nsqcxlgcBzQF0Zvx88YN
0LEKYzAvcevG4PNzlt4Yfrke7dKkmXBTUIIXneNlCgMiBpiTjD5HpzlPVekDxStWKhkX9o3oBAMt
RVmBxbzYN5PW+0lgUD7tIkjq8bOahRsgAQe0/m5nEn3Hzg7XB3U+hdirc0UYgpAv2qmnnyny67Do
TZFbxN/Q+3Gt/lcq565pg5n5dT3UgrAo6ovQxhEaYHXDcSYRPI2lIDAzGAAWoFi485+jl8xuhS9a
hEKba6IS9jHdlg+I4a6knhceS9SHxXuQVicF6uVSBNhql2WPSrtwxq0+1c+C+t+8jfQBETj4I9+v
dTrPP6MJh0F43OBKSeFrMdASYKQ5iNfCnGiaC/hIdzn7TKRznF2ZtCghd4gdV6azvz7D5yvUVPHj
VbCsN0VXXDud4CqMmjSMgW04g+FZOc9sK1jZcpc+osoFTPMKgDRLdbFg0GSp6JXJqNGkm+Z7/1G7
kz7wtja24FA22Vflc/zU3SUrW+/ChKoArhEJEjIVkEBPB1aXIyoKM1Baf0RPGVn3aGNO6n2dxLem
TP0AVDKKjLa5ZpR6/jgDWW2brBoHFAOw/NO4TVqMViKHFLyddpfMT5b2pDS/kIBam9XzgrcgcpN7
azZPF7gvp4GyXKVQgcKrO93at8qhvcvuMTzHOOM3WYTvmxCCHeW892BIxpxGaqp4cpqJSMrj8Jp7
AJ2/ojro9t+Fh0yzQrTSLkwgObZQGIHkikqLOH6OLjNMNNupsrvMVQSW8gGVA4X6yOT0fnFDBt76
XpdpPpbHSKBy6iHd15KPIwXkKkVdgvrEOmA8hEnUvzadY0mvMnav451aD6q8rbXAqrfSiJgK3SxL
UoVetz26hWVO426So7Z/lEMb6wXKaiiNjY0iJRtLjivlQ9+nNalVjdWCq6gdTPDckYIPPI2TTVpJ
qbkLu3asDjINGmRsCnByqPGVkXzw59opV/hvZ4kmVyTb1UR+FGssnrCn02QWMlT9hKamPx8c58V0
KDa0H3/zcBDXsAL3QGwh9cwVRpv1yWpigWPxkYp03Cn77c7JaQRnkceGVjJp+SDSo9q4UWNlxpqk
MFe2ytmKWgRZnD9lM/uZnTCMqsPs1+uj57a8j8FOXp+t8wL8Io56+knqYgrsouQMj5PK8pxOuZHN
8pPfJQgySm5J56vInbdJyl6GyqxcM0ZWO8qz3crPWBvu4mBoh0Tr6pE0SlheQT56KF+cu3jnbMdN
+ElCv1nww3f97+k8cEosRr9YkMCTnb73aRyHEzrX3UOqvfnhy/Wxib9x8i5+jwFnjQwEGaDltdyD
mjfA+paukXy2tG8t8onXA5y/vB0UEpDGgicj0/8yF99Qh4mR5hZ3laK4JkbNO+GbZQte1XjQveBG
wapiH2z+O/azF77bSejFd8sdvy8tO8aVOTAekoLn4+fO/iQZ8Upt6MLJQTYq0BDUbfhsiw/VTWEa
FCl1NRnFdVQb53LYJcBSV2ZS7KrFtzoJs7iAEX0vVN8njBQ1GSJv9SiT3Kj5ndlgk9DrvfOkDb2E
k4RubsZYVbbjUNNJxvDbWqk5nC0brnruL4v2LFnOWU+nDQMZ6kVX0Rv+oo2fkIdeGeyFZEODfAeP
S8Nl7kxYLCdTS4chrNxKeTBMf9tO43YOH33Es0M9PNi1uRLw7BsyIiCpEGaAnJyXgNFhd6jFMiIs
Z290njBSj2tw6nvXP+LZklyEEeM+uov7KWYrTMjTTno17cMEowuOtcSLA6ypirlVVoZ1/qGEbRY3
mtBZIaVZ3P1pUk125UQ00lGNjEl/Z2UlvRB/4WRVsgjImIC1k6bxhFncBT32OfM4gpyp88c5+ZqZ
9o2q/9TCX0pkrB3E5x+JWAJIQxcdHb/laWW0g2Pk/SQOYm1n3PuY030uv4CG8OiWfUzeYiZyo6zs
bvFQWAxQlGnolnFWnq91pQtg3MIFd+Pg1aie2/TRViGDO9x+GIklo+TGzZoW1YXPRu0BW1VcTvEF
XVKkK6MPNCxgcFuQyhdYTZ96VX66vhLPL1dQpwIAR6sIGDZGbqdLsTbmosKYC17TdtrGfybfbJzs
Z1wr5wdZdtcaORdm0bJoONo8ckFBLF/Vg1NQIxDJtb5vbxr8/rR9eKj3a2HOJo5vxJuIIwMJL/Vs
hfgVedfog1qsfY5jxUSmd60AeraFCQF9FPdHUIJcnIt5mxECnQuwg3gD4coAMjHQP3EruC3u9Nc/
0dlyF5HQlxJqpwLDrZ1+obZJK92XqI53Dkx5QwufTBsFHDNs9LVbei2UmNejc8npjA5+JrvYcO0n
1H1zL/vW3wk1snGbYF3yXT+sy7dcnMmj8YkfdRRUw8sP+axWYLrwaDUiTxu+BSamP/Lh35lISqE6
tC/5bKnbEJ5yRyVQFMR3Vjx/Rvdxpw/G8/Uw50Xk9w/2d5xlrhMHThXif8aW8lFs2GKsu3G+Ow80
bKiqBJ7+aSWg+IMnZ9Mi4GKF9Ak1zLInMxVqO39JjtZ35ba6UcHErxrOir92Fu3ohbQYXjJjTGR3
bK5S13emHbty9tDpPY5rniw/4b8mKT9Hbd76rYbxkXMT6StH8cUFc/QDFsNtWwgaY0gXR5ohuY72
3ex020bGtCAxV5bM+fEo8lbEDth5Os3h5YEFq8Eo05nBht2mvCl3QA03EswT17hV/xtigBc2IHcb
KnI6TBgiivPzaC+0oHxSRSFXLSN0k9IPjZJvq/HXynq5cDwSBTQfhA1aUraY4KMoiT7M8hSTjE+Y
kude8m08+Pfx6198A83FS2gN0HhxXOBeAVvT7z4TU8iz3g4LhUOY/vqmRvC90RPoUJ+vD+wsXeRj
6XAMqCyKtpSzmD0z0xAtVlLguyrE7kR+lExrTxd9oxR+ummb1yh/ux7x0l5nUNShqRQB67UWJ6Yy
o9wYmWw9/1uNgcOh2Wf7/Et+aBFgC95QKdtfD3hpIo/jif//6NPJDDuocuKZ9a8aXXMbjix0X+96
lEsTeRxlsUDwzoTANhMlkvdjKbum9lBxigmgvKiGF2v8obPskQ+HNziGgJxUokR1OirFSAaMq7h3
8PvCQTNygfRt0wD1gPGxsauVEo964bwkHG1L8h7x2RYHSDGiX6cOjEZ/MsMNxsMP8kP1Ux33A+So
Df6mb84+PuiH6Q6quuxvMrRO3XUd3Avn2MnPWKydBL5oGMz8DAW9o7xtMbzhfm+SLYarK0fmpQ+K
UouALji4Li8xUZODUVGTIwWBe6I7+/XBtmLh+RWoMFWNxy7A0Arvpeur6NL4sLJH3Qdlc47OxVe1
E6stlBp9eCUsbiajudcC2AidtLW6aQU0celEQ4WDbU/NHZXfxbYgF6om1Zd55SafIutzhn3l74/F
pmYHB0HAdZZLRjISv3Y64O2DXqLC72OW5YbZZD4NWhg+yDjEbv6NgDSgeK69d4UWFTy4tZMtDWR9
8pRU21bBeM1visTcKXNB3ZYye7umlHxpF9KIpHrBY1FogJ3uwkGimm/PE/mR1aBYMOeIT8/Od6lI
Pylt3m2VZlopIJyzV9j44K00aAOC1OcslsgsQPeYGFBjzTz5Fyfo6JmvZBCbP9PBszDWZcVu+ofB
XRvrhQXDFQE5wqGPIVbo6VixcNeHVqaqpqK3UvPEwgZ15RC9cFQT4r2KIPgDy9ebNFNiN5Wsca0p
+4K45C6esYqvkqfrC+W8p0b/WKdWzf5mHPRDT4cSzQOMcyQCyP7CFxWTDPGw2sg3xX2NQ9ze2CS7
NeHwi7NHBkbpR6VhuYQocQXHnSyRQFgdNl+h6TXxb/NJGBVlBLCptEJNaJGno3IQo4GUAJo3sqGC
y4EZH+Z2wD6mlVbORpEVLPJZIiHco/C1dHu5BuMwU+tkUPEnsfBYhQSNGu0hM5TXXp92QJPcru2e
pmlaOVHOOR5ihIS0aKMhsLY8UgA3qBF/GusPD5O1CSlJx9Pc4MOItL1ju+mP1MO/zSvuAx2/nO3g
Kd8LD3ez9c95aaWKkhfa3sj4n+EQkXozgzIdgOslh6x9rAI8ttcO0PNupRjuUZBFTuGEBgx/CwB4
9mryNHqyvgRPERyW4KV9RUXcSw1vOKxh2C7cexAdcIwV7giUKRerKNTb0pSbuHYHP/Xq2dyWSfYQ
lS9N9RjHspvLa0XgSyfaScTF68iX1T4ZLCL6D/FLepO81mzHYoMt7eQaT/02PIx7+aCtrOFLX/B4
nIuMRpZnc2p71pLloysTtDYa9Hb0GGI4d/20WQskToaj/FNxwniCbUg/28k2XXUf42SpVmuX3+Uo
YOVw96aIs0QeVk7YGVoKzQsu7UbP5/sYh7kRZOD1wVxIUPhW/xVmiTtUG4RwJpNLIGqah9nARc7x
i8qrwft66CMlK/mQkBw7O2nIUkjDSFVo2S9OakXJ9alJUs60OIrTD5YeW5PXxc58iO3eusensCoe
1VmNpp1vjiW29KnQK+qc+gEfPyO8q6XBv0cuxfxaTr3zHAYqlt6NFmFNmxWO7bW9Uuxq7GipjxdZ
/m3m3nhqfGNCSD6P/ODDXPRKhh6PHw38L3Za7KchA7et5+Wwwcc8Q8VIa0bq0qHKyV42srrVZ6n9
YgecjkiVYSfumkaQPKmhiSaCUxU1xXIjsLJNXSXyn+ilkFL7JJamm44xsi/2FKDeXOMxRHUibfEJ
qv18RP0njptPrWn6DzmDjT3JjJI7pevTmO6uVWCKNmUcylPcZADp5Rb65+9+feQtHZ3VJZKeM2Z6
Vg8ZbDK0WiT8L0fk1VSst+YG69VuFaqx/PIWxWq0NzAToe7JFbP48nldmXKHlsh7yTr7jlf2Bpe3
W7TAoheqbRuEjrDy2q89u9fCiuPxaLdG3TBljaFilmiiY10PBx0kcRuot6WTvF2fzWVKsByhuGWP
QjWT3JZwkTO3oD1fw32wnTUq8DIElXC8df7ePovR+IakYUAJngz9o/QXK8z/EjbJ+On3BvIehZIu
nQWbouvyKTEOai+Zzly7KI+5mfanqa+xzi+dbhbPTgoUQrZwuRjGSEniLkGShvX3nd16C/kSZZ8c
CZ7rQ3nvuixTm+NIyxkbil6X4xSE0HMfuZjiTkC96g8T4sTF1vmSPRhb+zF7CRrPyUG47TJgohy0
n6PntYzxUgOYVxPVGcOGvUYX+HR94IZZ9WZTg4Dum4TgJnpGLkJbje/pTY0/Wjg3c/xk+0HivFgS
tvAvLWa4MQeUOmFehpje5xafMtQ+x0D5ASGvsLatXej5ba3pQ7w1Zm0VML5ccYtFbS9+dNESNbeA
wAR4DW/DotO8wW6ilQz+fJeiO8d64E4g3aU6djo1I+B3rHXxxwx6G7c4PQ7Rv8P5zsIv8dA70++C
QwDhINTMmqJORmK0RDg1ql2OIPQy3M2MZ316d0CTc+/62jsfFH9dQGcpn0JEWma3ozOlxWTT4oyy
sf8O+A5/sTnSN/asU4SIg5Vwyz0lxnQcTnzJo+OHNzuM6dwAlhZOj2rcdm5mWn8YSMRdH5Y4qI93
1DLO4ltVfVDE48AVPmEziJ8YvojZjaH61BtzPNWKcSXe2rjENB+Ny0A0TVcqKefxT9oQvuncq0O4
0rwVk3M+KEQJACPxz2UPcBpkcHRYSbu9DLCvb+VuE4ZddLg+dWtRFplxWSWlpGsJR8xQ7ZBc+NO3
y6/XQ5xl3++fR4X2p+EpLKgWp9PlG1kbg9JFDK3mPRUdysds79/3d1QsnY3xhELdrR24Ks5h++uR
L60LWt80G6F1A6NZBLbmCFf2lm5wOABwibStSQYzxF+n4Uud/C4kiFFCxhfFe3gXwjTsdJSBlna4
JdrQWPQQUcdqYyefY6deuT3OXmzvYcAGczhREeJwOg1TQtpsEAQQbaXRGz40ldvnLnwZr7kvAAjz
ZNNd+W71phCH6mI1AtSlMgpKkXbBsm7Sq1YkKagJkCtJb+Uu27d4K8yv7d76zUeTGN9RoOWVpHS+
WehyQD4sOz+ccjSAjqX36D6uKQyclWhEJDoEAK2F6BKv/dOZ7IwoSMDfsCJo0IU3vWfslIP6ddyQ
JH9SedGvLcd3UvpyEqk6CXofRW70yE8j9k469YnNzSUi9jf1Y0FjIt4Zu2QrINfyM++KPSBvsBOh
O9xVK3v9wumPtRtYTkGboG66vDiTZBpQKSpd3/E/qVN8UPThNmrzD1VsrtyeF07Ik1CLVaq2U5yF
PbS4ZFY9rUEw+atkrXXGRaJ0Np1H41mcXa1eKTF8SnhVjvnRtqXDUCv7JvV3eCXswGc/z4O5wtq4
vGiomABFQsnlLE1EBnkMko7kvfXkDR4qXvyYyq72IGxN6n36QLf8998LrNOjkIt8sS0axapt9DaL
qNuZjXmQheZyV4WvdmKsPorEqj+eVJFpw/wj1WZ/nPt/OPHUZmDzEYvovekDetn3WhRgaYpi12Qh
AulsbPlu7HbDVCFkGGxWbj3xIjkNz/sP8hq4Mk4BGiOnW8SHTTbpEhVmM6O3pSJWqmDQfiulxq0h
IXKqmFW6b/3+Lh+KldvirG34fiAcTfQith2NFgrKfNvam+jYd3vqNQdjC3Rvg83rjfXj+u10cTsC
awNzI9RU3n/OURYRqa1h5OIdaLetN83GTtf8z0OgHep8bWgXdwoIT5aRYJcsb2A9VSW0n9n5TRm7
5uh1zm2vjmRjErLmt06zhizVxNY7/oxiKm3eFRhFUVHhujr9jHof+JxA3FLyrfSWfacesgm20ef8
2dk6Dw4eAd2DfRO+pq/are9y1mLDVXrhi+ai3eFRLfkc/lTR0d5en/GFRQOIARklDWrydBhReznr
eCOpLQ21qfE1201874Sf83Q3YSRQ7U2vnW+UclOloiY4vOlvsAvcdXLh2evv/Sdgay1rsL1FJ+l0
ZpQp0CRIGrFraZ+qGPnqR/Vp9BSv2ttePm0i6yaTAPq70k8dZCBodIwktu1m3Xf3whENcE7gDpkH
4a54+kPMZjKGSuMTteWTU77VWrkb2jVfiktB0NNhyiHeQEtd3LF+09RRhcgznsXUyMNfUk0haXy5
/lkvpHlYJ/4dROS4RxtJdqI0CyVIFCU+4B+tIHsAZ7GZ5vRHFOcohHeD412PeHFYwo8SdRRat2f6
S4g3V50FjI0KoOqFmfNSpFW5s7Pp4/VAl3Jn6JpwH9hOJNDvy+lobH4up3EX8swQHrQCteS/KJ9G
f9NvcB5w603+M/wcPgy/K9vCKuWsQL4XPRVKY8vXb+doft3z3nebkZwvsXvHbR1tZXDiuywOiZMg
i2dUEfCUTjtOJMo7+x76iquhgr6SMF8KQtGIDoqCL/kZ6jBBWB9WB9ZEVmO4yKts5Go1J78Ug7wO
cQAVNNKZ5V9hw33s6yomr/P3c7/Jd/1BfUxf/cd5Swv1YMRu8eX6wrgcUtjZqDRK6RGdrvmuCIys
aAlpB1B2yh9B93w9wBnISiwBjoZ/RVjqfHEHw5OSghiJlM41gtkt2mwzt/22MP4EAe4a2q/W/xWk
nZujkC3Pu+vxLw6QDiC6dQ5mL0uMV6QohVz7QD248cG5YCYtr0m8XgzxLq0ExkVAu07ncLAUn9rV
wBwOobnNJCsAyBmUK7Ibl9IK3oSCdK1wzZ/VLrWxtRGCJn+TDuatn3jRbejVh/yQ3YDtUlz5ixKv
rPkLByLoDguqHAAPVshicSR5yHtNJqIVUVqWtPll1OU7fQ7xIBo2+TBbK0iPC6kMT14BhBXxuGZP
Z7JO9BQx7jpD5wCPBtNwEzP0whwjvGnwrq+LC0cvZTChZ8x/YK4sPhrK9XAcbQhggyR/dFrzVp+V
+0BT1pb/WpzFPZ0NUafG4XsGY+zmahvd4i2ypcS0m7x828IP8Jova4fVxXkU7HbkAaA8LNOmwZLx
WJ4oAjpD/MBb/CmIpg9xH35rEDy/Po+XXjKU0rEUZG8JgbHFIlGibpQr/b2QMO/M2wzOT+823uDN
W9WV3XVI8RnCixOFG8wBBA4m71y6BI8BtdcNKXHz+/leO9gf0z/QQ9JvfHKCAwCkTXTT3Fe7ZJd+
1lpP+zHcWvfh5+vDvrDnKfCjE0adlaL3ssxfSUPgg7viMZXaX605+aOIspUQF2aWkoLg9KOTCKVz
yYqV5kT2M5kUb3pqsVLPd4gWSm/9xtmLTDf86dzrxsoGPB8WIbmq2Xok3GdwiTnItLAXkk+ZepsC
IjOttbbFhfuAEDTmkLrDHBL29ukehw5amOPMqHLtNad0J2XttqyLR6suPbOWHrsOerEdmy9J4N9G
NcCFQkbC/vrnu5APnf6KRUIZBXnq6AnNkwKEHkiMweulh/lesBbqbfYiG5/q4m7CiBwE5krs8xPh
NLT4BkepmKSpbS2bM0dAaG6s2dmwmN3AblfCiD9zmhWdhhE/4yiMLE1ZkBvIxNZq4Y267TrS6/VJ
XBuIOIWOIsyFERcK0HS3C+KKEYS7IuLRY2nNp+uBLry3TsciLqqjSKGJZ5YlgUYXgtGvQpCmeJA2
yj54sR7sj/4PYzvtRo6bvnK7u/G3K7KCxcvJJoTu2IbL3LmyYsiNPW8oJ7OqTa3H2yZEIbbkgbUy
zrNzexFpsTeSSjKCuCWTMLBVUbzoS3qv166yMzdl6Aa3uleZMwM1NuvdZHFMnywXlaesDiodSOcF
1FdQmUXYODwQ3gmwt8jR7vSd/NtibzywBImM9w6eEGQWi2sX9ymlsDNueGCIplfWZO16mj9lodls
r0/m2fonEs8CWmAUZylELda/j4RR0SIp7A6F0W1SecgpkMwrW+BiECpcEAsRq+GoPl2YduZrRSSx
NPR4uuP99XGQsjXRgksxSPne71hKIMv0EljoZJTOSAZraa4VPGGXtLLuzjYyU3UcYbHsoP3h/dRy
JONm4ioAfkIE2bN4jeu9NpDFmYsdF0hCRAdcehx3GRCUqVZXPvqFDXQyEvETjg4KXwYPk6VT7Pql
tLes3dz4rqa94t/iXV9dl6YMrRMH+Q8h+W0sxpJrveF0BQ+WyLibzYOR3/prYgWXpus4xGIsiL+r
AXp0FJnkcOx3ZdNPeGL5pbxmOHDWvhebUowEHSHI1GfGprGPl3IexeLY6T1d2prYUuxmqNvxd1Pb
6o+DJ3vqweq35c+1XsZZRVGEppGBoAqQU+p8px8sVWypjBPuENupaxZfY0wH6lrSjrKSdOtouDhA
9xoOvVGvKRxc/IRHoRerXk7TJPNjluNUVwelGTbJIHndWuXq0ookOxZgE4hGKP6dDrCJiyhi8NTp
ytl47tRB1eDJqNKblcb+L6MZfvs1KmZUcLeRCdWBly/y8WYY8ybQKxrKzWclfuKA2lxf+mevQgFa
pxhr0x4UCF4x4qM91mBF1RQyeVPc+B/95pvqBJys/aafQUSmv10iIxqkBkr4osFGPf80GqVttbAh
hYHSGD17ePSHcBvOT9eHdP6RhCoTJBUKOwxo+YbJCx9DyoLHIN58cCUOWItsBuNXsKbOed51FU2z
vwMtu5JYU0ZJlBDIfAIhE/8IN3hfJ+EhA0PKi/DeGm8ST7pZNde9NEChQkrxAE1y8pjTWZy7NMeH
Uv1/rGqMDPM3C2aMHmKICAG0uKl2FLhcvf/ofyr++P3JhQEEExeiCPXbxT4bHV8kHhQ5nTQMHg2k
PbCAlEw1cqsxzL+HjWr9LgjLYpqPQy5O54a3bzpoFH3SELdUDZepSY9fdFVaK9mdnyGngRZn9CCP
uu5bBhSHBgEP3Y5+hmlrufA3VvpZ5w+WxZDELznadZITFI3f8QXl2+hQ265ZbNp7fZs+Rvt2236v
P6Rba7gZ7tZKCQvTdHodi8CL7R7VdZbktfJXYmj9kd12n/Rgg6LtdCttoo28U72+ID+9wZwzBKP8
2xct5DudLoc4zuiwLz6lUvlhaph8yjz1N1X2y5rpbU0rQcRnOk1+CQKSiT4hV/pZGteN1uT4CT2F
RCpeUwezHW6sn9e3wXmCfRpjMY84A0RFiBekm5R3AtbBYbQpTdw+w7uowEUwirbG2Pz4nwVdnJ6a
EyqJgRKxixLag1rK3yZcASwF0UsTwx9Eg1pb22Zmtr8e9tJ80pLimc+VTsa6CJtlXYTsBTXfTktf
ykEJ3WICNXo9iCJyg+VX0zlNkZelB8jdcLolMFmOObhFlM28y3+kghyd4WOBmwQp7PbfOVQM5PM1
WIwC6bE4Q4chUa0yIOWzmv18Y32Ls+37gP6/Sfg/eJkcfVvve/v9f/1EPA7n6e/Zz//8x4co+Fkf
O4S///t/OYQrxj8RNhFI2ndEAaDufzmEy/+kE0gOwhOPDqggt7BA8qJuw//8h6r9Eywx+TmUH1rH
NFX+yyAcf3B6bdREVVhwwMgQt/0///Hn+L+Dn8XHv1bXX8btf//3U4vD07WOBgXCdWgfGVjjICt3
3mCoq0kYT2+B2Kn9XRYjHLGpka9MNyj4Veau6XzZOmi5HXSvUWbU6XNqVnBXwHfBZLa3+KxqfeL5
FhbH31Q6FboFZol+3c5XcAkfPCfDWhb4gJzEzg0P6xohPtsarXpnOLWafGjNLC7vm2ZQ4900c/Xd
d3qeUBrE7lkLHyvD6OWfeZU6Vb6TyxCF2L0yRZGz15VZrndY4Iz+t8hASOhtDKcZF9Z29LtQ2aTT
3Ne9KwHeBTjcUOmdZ7cshWp62KPo/FzVpu7vLLObWtkz27qshxtbCdXnTOt6eYDdZTfjjVZbaoPI
RGQNINoyyFf4QIZZmcZ0BLH7SaPDHKBv9L02KpJkRuX4ygGkiCk/Jpaa10+GU/aRZ0KLMDyjbrs/
B61LzP0000u8b1K01LezH3S+i7er8b1yjDn39LEub42Zl9NNWkft01hMoeLqRafkkJANP9hMWeQA
llKionVL6Lr+rYG76S89t53HtHHCEGb0wNM+SzoLf8Vk1N8w1oYsXA3W/NWJE/kZBZIp3jgBtHgX
H7z2LjDsUNkWqQEzEM27NMYX22qiXTD4yY+iDpRsU5Ry9Uvrgqa4Lxo1mb8PieOXOp6UdpYfBr9F
FfJ2GqtG3QUmftyfURFKYgxWYfW7g5Lb/AlLloo/tUDNpW06VIO/cfADVl7VKav72TUGf0z+kB3M
C9Kd7XNqYeuOYjuG3GFTOMhWKIOd2taL3SXJcG+hSB/FXo6pQWQ+4cRcONWOOdW64peqdNjv3oSW
02Xx1gqUOo28MihkZT9QKytvChOGp/MQGmbT3ely1Y7W1q9zIMh7/MOcVN07ZZuo6tco0Jxk/pCl
akEDtW0mu/gSl0xL/JyOOJOa92oDW0/6gDlkq+loeGJN+sNWsGx/wdokr5vvelwE4BQp3dYOjAe9
N+vobRqTTvZkJRtS6VGq8zwZD0ZbqX20U6Ksg6NSaXgtTRsse82h/Sglsir5j1oRYP2IWrdtj8Vm
GEc1/RF3sYmtt5ti02v3ykbDow5DB2rQ851uZIrebPXOn5KPVZEqGIcrLTIMD1YQtMatlZha+yAz
ry0WtmnXvqBtWApKNLDweGvbgV9vhzGZex4YkeGn+8yp+8HaDFA8wwyPhbAM835fBuloe3WApgFG
3epUDT/6QZ6ijwNu0+1bmZND7ALgN9JdFfJp7ggfsTxj4NhKcWMmaHd8ZdZCmKll3PNHgFtFcDin
knFGvVPpH8JeoBXbXNLix6lQy+xBnZQqeAiMNovSzQSY/ZYdl1GVNtGR9qBDWw6iWW32R+73Qxy6
qdzUTYM6TtNWGWWDAtfrxy5u+m6ndLk53GhWXKFiZgSVYv4ZqVGc7ZIOW5X7oQpMxeWNWpbTvWIr
AGpzQ4/q/8vedyxJkmNJ/srI3K3WOBGZWZE15jR4ZLALJKjBCIgBRmD4+lGvru2umtldkb7saS4l
mZWZER7uMDx9+vSpVi6bpXoDqYr4RjtHjXcDxzMgMid1OsRv6FZ0NyPxljlv7DTIPTOr+ElCqWjR
xrwRBQuS5RpWgpOhxZbRLbuSSRuypkBr4o8vCqnT4Ss182B3g8WmYDEioL2HcYRYw/8u5KjVh69/
/1fPRRcJyeKfgc2lnMPBAH/jbv5W2/23nofpf5fUf+YP/8AEj5sEJvgUM8Kx8NUAi/mfsQFMJP5f
WOJ+fedf7//lH/wNTATub2DyL4jBBU0IEynAkvVbTwAM6W94QBJ0GVAMYmvi8iP+gSUc7zc3hL8a
7MgRporN3YuYUIv5gjMc/7cUPQNoZszpQAFDRfpPoYn4Pzfqlwkq2mQMU+GlAsXCBW38qc0T8MHf
pix56LiwX9OMfHlvpf0RCzNr629nyTL3BN32cE2jFpv7YyivVi8yHy6fIgR4k6BMcJuUzRzo6564
Q+Eo5p5dCNgfN1iEPYaJXW8TrAVCPBzOhzF71PzL8Rr7y1sbpI1T3dwRKNBP4eRGFd0cs+TB0oCb
aCN1lXhiw43S0vQIeNWOcJPBHtU4hPoAV4FoPjAqo5vEKhcuvoiP69NxC3G1UZmULU+itwgreMgH
wlJCFQ7JBCzdUfHsK5GeuvFC8YU6hR6Vh9Nd2E+8KzhiqeO8Q4C1lzsJT8EDOeMltNtF0x2u2im3
xsEqAMZ5Ml9jMfhYvPKX75YlXVBj2WF+gsFodJqzjh2gq+8RUdQFztfaTORKdSLYzYqMpWupPSCX
HClCLQm2uIyWATpjt6MvJPKb0l1UnY0LNEzRksDotnE394pg7nuIh7G9U10TqkLMLYyRUl9/jkog
19dfk106WOdjSOWG5Q7QPmnjJ99INcecRcMoYwTbrjKG75a4O0uEqsNehLJoDcwP2ZZZtkfGKLN7
3a3bmmPO0cS5t2JvE5vABu2qnyzkuAJ0DsUyDPH8BU/7XlaabZeWK9V+FbORniXCw7uCUADJPEAO
QpwraGfxhqF2nIyN0xvfMWSftkqO52VdsCMZYsZ11gu8ulwxiyPiWePXgIrEyxN3o68xvGfz1Spy
NQaDuE8d0e6dNRDHWaxewYd5BpLgXopk9mR66gZ85DnHgmlbdAIR7QhAbPCFW/9+EZa2O+2wpUoc
npXr6jcVo2164JvxHz0kat6aQdDXOY6Ge9b49m6ABv9qQym8l5NuTxDFdPAGUclaoUaqq3aKsSEk
+i7tCilW6+xhWqe9HGu7Q5wbV703A74fFg2BA8K2pyrfRpOUF9ncXcOi+OQ6SCJKvTl4wkbLeOKc
RNfUWxFqDDOJt43F3cmZSNeW/eAKUvVE4yAvs7l1GQ0fNPMomlAfFixJzLAC6rcBqdY+CZ8p/KJv
3Ukbv2Rxgy8A0UlKcyh4nYOhoX1gMpPd/RjPQ1qwDn6kBXZLDc+THvOZSk9cztW4Ng0vBt94djcZ
QIrDEvnderDguKbCYEn92eN8OgAX8y2HyRX0VtMwrAtm3RksxFc8mTsvatt9H/PhF6ETjNKCwVUF
TjlUFZ6DCV4uF6P2ao5EkU6jqlSr1SmSznCgWwyFIoaUtXB7aOQH1V/Jmbc7cYlERBtESD3MdPsF
aj+psy3F6AIvO29Eu8KBQS9XnRva2wkyjnfowpLHYWl4tWSJOKqo896cdgWXNMJbbPU6ul87QY+9
nznXw7Y6tZQelPEyxSgUCSW/IuKvQ+EaM4zlrJNxx2FFksNnT95NyuHn1G+2t6Rd0mcHWdUPrQlI
6cZGlzwkLnSWKbmFPn8oY+6Sg/a2PyK0/rul/1fMjLAtDr0brLigyoXYHlXxf/y57P+lxf9fH9t3
++eq/H/893+r0hed2R9VOUF5xRgXzlHgc7F89Y+q7F3a/wsvgF373w2IwP78UZSz3wLMWUAHYNAM
f34wmP9MTf5PnP3ldUIfBvUgFJkwP/0vSUmmgXuyI6e3DWkXcRUuaN9VoVXjBjY3PQw4i1BcslBW
7qSPweiFQ1v0TKr0XmOvYsAAUi0DsK3QQgmSr22vkhIznGVrSm7hg/L5Z7T1F47iU8hNtQ0S1n9/
4//+2/95I7/5w6S+v6erd/lvl+P6jz/762/xL/84zReo9pff/P8Edfj0/u+HJxeat+//AmD3L/tv
Zb8bsbT8rxgP//4Pvij7LfZj2NbAEgSEzIXe+eMwgUnCIm4A2dHvZn/oI/8O8cLoN4wLMGzF8jIG
FHD8/PthCv3fIFOCKSy+Hki/IPP+mcMEChSv7E+s5SXSBIUGW3fAkjhXMIr4K8JL/G0wPnYHigCe
THcu+yHtLO9AIV0QGN8TPr40wWhrFAFykMNw3NZ1vV+UCq5cEtVtw6aCaZ2dZgMF8ow9kz32z0pq
WVza2f2cqOiglwzUOdviHBYJdg9GpLtXWTAiABL5Yhlr3Buxtt/oPGE8Dq3TihTUvMUa75H66obC
I6KRqXhK4v4T8ARLNPBJW8SNh1CAh0Gpj1EuWDHY+gADv9tW98uDFo1XEyp9XKWqdhq6PIUThfuB
MDCPQG5i6a/yFhYYFrZrnCO+0ZCz7Dy/2NSUm85dHmKaDHUE84zKYNAt0hTwdENsktpUBqp8PkRt
VvOt5yfjedsNy9pv5OtsOzTw0Vl5TVM7HgvxHSN9M82rKaKRkwOMTlVm6Hskg2/RNxfj7uWZsgjb
a3GB6v+jFnnV24GVEMaseWr7NWfNeNTt+M5S5ud2Qxcvur3rzFCHXbQFPfQrN0zctgAYvWncX8w9
oJKh4gre7Z2AFi5W1297PqAcZ/MuXdq2aH3aFMz2Ww1TKjCEaEy5P8RVp9tf0OzDmy7NHlmmsbaS
EhhleXdYMrU5c7MDevtxn3h2OoRmg2l11pe+AJ3UkrVCEuRwdoMB2uNtrZJhQUVO95qOK1zEWlM6
PghrnsDkum22ux5wuwiBP3PC17hqM9UXRsIYoKNpWrhrBlSUan30m/UERf+3hRt5zvQnEuumgvPN
LSyZlyId4dpknWAuY7b1NT5GVcdWYxoVm2UvdTeDfBixtuqhQ1nWsydVhWTvtmRL3Bfj6j46Jqan
ppFZlVguUY2pqZZFHLsBXF4j+r020r8JAzOXE9Q7BlRuneoYNp0Sijao50Uu+ETqIBi6fWBGGKbL
dts3baQPyNyqgm7A8iO2MutlSbwdUjINtvsQuAOTZ3tDMR4v9PSDCx0ieye0pRAagRiz8SqdSn7u
poafxRQPNV8QQuLBE/XWI6bCgz0f49iBy57blSpZII0W/D1oQlqSlmwnShxR6lnehgFdr+uJZOEh
hpVckWk9VkDFznEe2e9d2VzjPdKnlOmrJDM7OQZ7l7R1Kpr5nW5D6aS9/xonC+yTKMJbyVbwbAt2
jmRNOYIgw2/6G5bA8c9V/UEGCtVoXB+HCShpWv1nKlP3oCxN802ia1itH2FlJvqVstEtB23S3Upd
JGtlWQ/S1j5nzfYeLgvNHZBUOcKK3uC1idtGX29NctjG/jvoIFJkaASODTPlMo4fEVHNyay3fHLt
7SwKZSK44EZa4GebseWnQgi9nO5ON1uHfDJ+tE5s6oCN8oBa/zS3wUFqKZ/COUGTF+i2wIKe2M+6
ud0a41bEwYBq5Wd4xfjlxBLnLh34K/jyA0+I/YqYvQ8zzj48PnzHHd8HSzvee2bW1Rjzp4hycXQa
nuSU6ANkZqTEWltTID7iLQ3az3Ao+9Q+SFicNdssryKY7vF4QUS3gk9j32BabBeu63QkY25nLnKT
8QJ3N6zdbXK+MMDVQIKk3JwpKIZ1EHVrpiOf1sqA7c4RvdmAfdSwzaV91SrvW0OLNEdsq9uoF8dY
TEcbreIwvATKGY8x8UwuPXTYdmY8n3/MvK65AtdbgLXFndClCHTqpCzJZL/W8Zr3a4mvVsVUQiVr
+yegEZFLfMrFmrpL3U9nVwxXgmXTHjj8qpMdQmGcps2ZEr/opXFtQmzSke4m5fN+nrafjWwPCdzy
XGL5vh+WPVP9vlfpV2ha+NiQ6cVfzR5KyYcu8+7lfG1Xz83B+JY0xohxm12BWBKcDtXex+R+lGu4
R4gsgpn4zAslorSIqHp0A6g0F7DE5wHtO8SOrQ+iY91Tz5TNxGAmoS+tpF/4Qpazyl5cHrlln+Wk
9XlJNmdGzwYJSoBtrTShrwRhO/nmb0Fl97G9LJgmFJ+2572nVILqGHG1A/AHuDPQIni6SFl83emh
L9gc7LOpve+tNNjpCTZcg319cBST9WDbowNaCG/XsB+gxIRgDV5GDY7vuGsMLmPvGdndMufIBIfl
kvcOWvu9DeITD0fwpuPklGvAPrUaWxS7JoKbMm1qWD5h0UXSHu0p9Gk2RbTIPIPc7z1VqhUMdEbH
20XCdn5QEOKZ9YOuhuTGYPOyD+dbCWBxCll4u4aQ3dA0Qph9aw9NZyE/WNHi9l+Bx7B0iD43t0Fb
LAw9JIvMs3SCWo/2oYscWwwp+xmn7EuY9sMf/LlMs+YgOddlP5H3xI5XUUpE2ZqhrWKHXIcURtCx
02OtQKpnJ0wOxo2m4/CatuFXDFL2ysZXrcBbhLlPXPq9fu1gXJVjp2UtrEHFwwru3eKOfuF1OODL
6NpqC9XBqLktohhut4zCFUrC2HeKMn6Y+nnJW6GPTjwBIS1HonG8EHizWzHkHdL94DF29MHPbPH2
6UfqZc4sZvdgVg4jcb7dkN4SE5y7cewfNHbUSt8/CmdgBw9Pa+mhEz+vVac6H8KfeCkIcX6BGp6L
LMqeWrvVSqu0lGzuMNKBGt7n077fWqxlWb3g3oVK0m8sLUECnLsuQFTHhtckRo4p1fiEd+JmzgYX
urLwk88r3FiD4YmvqdzDuRJdP4u6MtvExR0v+DYZiHTrzrSY+bY37vqOlgsGMTHg0zT9DCCfcuVF
D8odj0m8ysoLyJZjYTL3Nv6yEn4buPKagBzI2xgUWio6bP+79mHkGIap+YXpieTUm2k+E4EFaJzp
nEy8Kew4NaVZ5JKbqQcdYKBAklTv0mSDRaf6mWTg55p3yw4Yq9CiIFb7+Rbrfrcov0iCVoIj2Lad
E7m5O0xZGUJtW3UpLqUJdMphNf6uxdxDRcHz1M3TcZ2D06JEdwxSmE7AxfcAWIWN+xW7DQ0FD6HF
m8v9aqNuV4+e+qYdXevY/V6DBqEo22Zr+G74R4Y4ImkCcQKlIU+ogKomfHobLn87s/NntmkICS2M
TtkrASAzPpRHxEUWl+qQU288UAWcF4zDpjdRvi0J7wFGZeLunX75iML+I6HUvx7Z+BbYdB9k5moh
61e/QKrIsZ2RO5xDYGweFR47sCMfGLbeawU5IxZGH1Nqhnr2PFuArN1y152+yCK+OtiY5MLDBaj0
iOkeU8fNeoB6QY1pazS9YHYLNqXrDphNPUdB90DO2uXLXif6xrH+Tw+R8M5JCjjv4uAG5A4D6tLK
wS1Dl1zHiqjdAkhjkgw/bXNFnbTMVIoIt2U4QLDUFlDBXfF1Ca9mE56WqLvtAoWYeI7MHuyA2jku
6cY+siZJq8WayuXdz4wNFCSDYRhcCBuPewWABPHmUMAEGPYrLLpVMrsJALjpmm47Lpr3zE3nOnTs
He/jWydz6ri3lcEt2pJ5K6Ty4YQEvkdvOaKIxzyZxmKkzV2TDVXkYisDHHCkMW0Mss9h0dUw2o91
6m9G1zm4bXzd8tgWq2cslu1ga66DLyjBWyCl7MNSLDov0bFRyNCJGoMMh54+9dregTvGrDJBOlHr
tHXon1xwb9CiZ2290emmAawUqC2I9JuXECvujFfM3cBbIVBAMv+qh9+4APjLJd8FQsLVacUMCUh9
BZMtTyl5b/Dy6KrzDtg+tAvoUqwG5m0b7Jb2kWdTUq8ZOXRZcjlo5E5k9g2aXkSq8feZpx9mbB+T
UO0iKAVyYCGE4WqKD5O5b7gl7zYxpnnkMDj4psBGJI4O7pS+zZgxH13yxrvAnIYJXgDLEqE6qewj
2oKuxMUN/E7KaAOmMXDews6JvCKrYNAdTWWLBjZfQjqX+Ms/kzXnYeXrbut3a+h0uZK4CdCY3buo
81VHvGOSgElFt3zAkBOJ0X73saZhXyi3wSATyNt42/vgQbvAmX0IF1j/9c5SMqlLb/b9/aY6WnoD
vZC2WJKHYq5AIFzhNEFyoiKu1Tj/WlkP5MX1nnmmLzApjSvyqLbpWrbaO4VxKIquu2kQFVB0SXpv
FpizB/AiaOU1T3BHaTg4rewBSSF5ujFSIUopu1Cf1+sGMZkSXFVLytFLxNE1IZzlLo1S6JVwtQVI
W9hRbZ/6Xt/SbfoIDDWFXZJHcNXjqfGzXwpWj8XUzGM5EuFU0sEPPqEldjO206TFHMPMpiZTLrrx
2gm3DKw9DPI1rsPrLZnhgb4+I9DAPogBhaRX2dVmrrewaUtl4Oc4QKqw6jFB/EwT73UQ7YQFggn0
OuO5SOGsyjioURWQIknUUi5ZM+Vjln1zvwmfVi/jR2Y7VJ4rZR2zUwoGkAMxtOK/g1cFbcPgAaBa
ddd6lwGqUNBgrDsKdnXnJnjOsWt6mjh8VQPoQnJ/i36Eg5iE6XoyECOsAXQRKDOl3Iapxsgsxysr
u4RcgfNHQI+YrpghIUa78wH5gGwv4TVSbui20qBoqfoVTi1AXp8G6FITABbjnKFTgHlTF4wFh2Hc
1CVA36O6j2bg0R4eIX23J0HzShKEsHltsjd2mgooXb8oR2LU5GZl56C08ottUpS1uWcYjJI98+W1
9HlN0Z3MHWoth3QaXTWytBdqP0DNAWgDHxdrGL75W8ZqCtoGPTS/VRHsQ5iifpXC18BZ4BUMfUo+
zIdO+hqpMzHCbwH9a7UtOOjsGQYnmA8pv75c+Vmv9oPbl9MEjW3o8R/STKjVYVpHywaoxirWtyN6
u2XJmbP9iAET6Zi6xSDWXdMj9yiQjSpSv3vDJOtS5+S7h/jdBEKWfbbJgxs1Cy5evZTY4T54Y5vl
cpzD0rFeBSsrekWxWIeQq63DwcTg5o2HIP9FqDFKjCeRLz6aEsGgKMV4pa2S1BKUKP3V0IiXliTA
wWiF8KpnGLVKXfTi8iss/+Yp304z+hWU2DlvzQl6B2iZnWjNhyR7WHBx+f0EwsZNDwhxvILpDJa/
GflxVXDnwSsEul/xgv5wn4xzUEwCMWrO0Lj5MjzyvkerYOAsZ8n4EiMZHBACBNEUwSbQhuTaWPk1
xxzb8WsICUOgoM/QZ7wLeTA65xmjxgJwFnU2eYzXOawNSWS1uJ9Eo7fCpD/n48Ywwew/R+bTHZpi
IGS1HU3HjuniPA8MTEfbbxh14pLV2XCUkXlaGLnKBhguxf5gC2SwP8/qDsksgEyQWpSaG5zwFCds
a4EkQvWC14wdFIQ/AwhAGDxN5JySRGBGg6UnrDvscfZr4WAASGTf1NZ8mDldr+QFn/JxOSmq9gv3
irh14R9qel7qhJYsXS1qZJ9W4+Q3N8vyiZk0lDsLzltjlzrZEr+e+AXY0beEGORUpKspqYxr38VG
wGR+wjiSNQV4ygOX7jrXeWyGRO4ROdH79gAz2B1dhyCfgklXSRQdJ2ndCrEb6IHGO6lc90SiBLQW
VEg+0qALsnJdzKQPjwP2NWzgvcHFwBQL3mSUNXyMUHjUGVkVJje2OTTYCC2MmKILYpfluTGIDIHt
Hi+6gQGUWr/oUFF3saVwrxwCxEzPCsUhsbUw/Ce1ny4MZ6p+0P19ky1VGH1CZLfupg5NQOxiI2/q
W1Ui/6fqF/KYBspH899icknvGfRHdSzj9tAxr/AN9MqtHdF8ImO6CJKaKAJsjPchH0lXca1g83wG
kZSBamltvoIozfGKSoxbYVzvjynIvbZS/vA+Z/D7JFIdXAdtKAYWaTnTFhPYIXvfPJwlf3jytgi5
S9aCicGr7LzsGS0YwDc7YDaX5v4coACCqvKpq0q317LsneHcR0uRkBGL1Ivz5PmdzR0v3HE9cOh6
zmtGvyCwWa75/D2vGqAq7h4QuQQn2tCvKR71qkXCXgmzRhhN4bpc2uahi28GhH3A383dsOazYsOi
ziBBKild3xsYzY0wxsQTkv6aIafLlYXXHQ2HF3fFT8yZfNfY2vKi5SFddLQbs2PEgqVwcS8XzAXZ
GHHniy+KVPNwbzG9qazEUNHJyDXDpLd2EtRS396mo5rqJeYQhiVfLUE5sYODDmS5wDFQlis875OF
xego9A2YX3RPq4apN1DWtjlgb6c4AFtjNKTNmJXiA9oYh5OJu/7EqCEZmqi4Yfugg04wAakYLl6T
J7DgDAJ8M4xU5D5hvHZwQso0wERwYqQMOAovCnBaAOE/DlvzkuL0lBinv01j8IxzizeEJbaQFhsb
Idxq7eYdOWlgp5zplxmgLgG7VDSY6fdAdIbjMAqJW8D1X92GQjto4ESXAM0F5KlnAWzLm+cQnZ1P
79GBWhx39JkaKg4esiIArs55NtyQDP17B/PlEpqAXE6wdWsBgNJNr+UKV92cwzsDNXN+18sO7YME
FwI5JLXjUnkqehENYmuIQYUAoEw7iMNUE7z6DsAH4HRYLMv2qkbnOkvHG+FDDsHmM5vSa7Q4yNu5
nNNs6rDLn1q4SAKGSX3UIvsJHLTj6eTNVcLmwxoigxCcdd05cL7eaADbhnU4z7LB9NuPPiEcg3eF
u1XR1qDdT7FniF2Zz7Z/dH14cngZAAP2lAvpo0Uh3PErChzSNOvx9/90sUjx3Re/7EPw0G37PVwY
mNHvvxAGR0oVPjsSX7hbAOEM2J8mAe0ZrhQOXFjRzH3cjyar5gUGkUwGawmfDpJj7RWElEUDnHVI
Nxa1CHsU5HE9ZS0mexPu+hKp0S/JFjxME8L6UPjyeMDzJ+YMTs/pM/bUht0aL2mxBhzoITlFIvjs
J98UAZEpLkd5GlHPsbs8PUID+0A2ED4sZHAFa45uuKCHcwNWIb45J6n6QWzyLdhI/AwLsC28WVC3
gCV4aj6NSkBBpxki65ER16X8Y3Tx4xF4tpckusn6aCwD1cGuVGe3dOkeWocn8C3FiDzqb4O+ucta
scNcSeYZpJRFnOEwFgEjOudMzFBDlqOMJrz5nYAYQOfTcNnSTOsWs4zCU45bQOqaIgaPHFMoOHJo
X+AbmSK5DtT82Ia2mFSS5tWwJayMF7cBiEn2U5zd+WKwOQ44nh/PecKcFc87bjNoMCE14A4vPLc9
b406y4sAObGA8Mwu1ZDoJ9uZe2QkwoQpU8VFfNNrzK0kAvWKSLYPMacPVnpH3fQPXYL3bY2cpQix
Ib2E37OY4TmHJ7sXPb4iRCbK364dgc4/VMsXfOuqSQOTbr56p8GzAyuLS+P5HsfsZH3x7GmsZoDs
gUg3hAOKLw5w3gefuO/NDNZJ+d8yXXNfOnHRodfJQ97ezX1XsSZrd2nvlcgiMReNZ92E8NXPVv7a
Sfy0CXV/LtRBCMI07+6aCNRmiDFC4aToR0m0kyp7d6HrKZapv8cuczlG/asGduIdphhRwGacX/Ry
GJpVYYArB+kuX9DRytttxcfbkO6TWJi+omXDjW6+hbi4sMvpnQwY8IV410njNjkLL1aAeNO06Zuq
CcJrb5weI3IPXzbQnRNO6gRmBOLk+ZIO9cPSy11AfQwR4+gcU0x6oJUtQPvTSsf4s2ZrH7HvcexF
+zYyC9WnRNkLFCjzkeGeJq9bBilSMqZDuY0NL8XNkM1gjyluVQBKBE0HfiGH9APKqX0Yg6aUqBu5
CzaxcFrQ21u4tzAeQMcf9bVtMAly+15A+X5yXHzQwMr38UBuAcaDAk6ZZ6veAg+7IUiYP8XQyKMX
93FOJ1+WiVEnT0Z1ZIMvFxNlsIDEKToDSVXqTXXkxBKfXTiCwbzD7tBSIFTAK5SNdvFiLIAF28rU
igfH7d4b7LalQdyVlyB28JsI91FJc9V6hRfyX2LGB6wj9sMC/IJK/KnfoQ13h6uowYcxS3xo27Lu
N2f5nrCpl8sVBdXtnCuo5N6n+BYfrY9b2BsqR10yXgO6B5P5jFH47d+en4DBDsivx6TBzGDEOgxj
HGMn7JfqJPhl4KsNRGYGkOI1NHc8NxqwSPd3Xfajmva736KgJNS/Dcb2Y5P90ZmTh7kZXgWb0wp4
C9IpPh+ALeYLIZEmGCRrRxA8aaaEZB+XBcW7nHFQGc2lSXbeRdfczDg+RdsOuKCc4TrrBOgfiPAB
r/zrNo5vdJeUfYe3dhvodDmFuMAuHxYmoTnG2q+udF42LwzKhS8MzTqw3dB0ANpYf1vdtLCOOnqD
ONGxyfJAXs51OuJIUOdqTceza7PXNsNtvWHWkLeqPZokuF6HaAe5nItCHPRVOomSLg6KT0arhKP4
wzvnNHYuuKfowY6OqByJ4dqAz90z7tsqNBwgvABRLpfT4I3mgGFBiYfndVwxxlIpFiovDdwqaSks
fjbqdFvhe+yeRdsCDhZgM3mE7uo0aTxJYprSqnfcdxfLobmbEFqTAe/zitsKzMwDbPD3FlowtHco
Rtwjx9lFiMuA/4MzPNjgA00zmvk+bYoYuj8zxWCu8Is2jj59Al0kFnU1aGK8OZxk38P6CEu24vfH
FVNruGYkfC4TzR5gaLOPKclFHN1NFN6dfdLTOtB6jwG9U1uXO2jSVnh2OXlkMw8EJkZg6+p8QRA/
1SYUNXwRnYJseOjhJbGznpnQjCcwJswir0bYKToT0R+yV5jmgncI6PNobSXQnRVqXUxFsuFOInB+
m28Fxy3fkOYXI+YupPEX1GYP7TTepr6AZSrFeEPgxbfasRWncIUU+PnDBC1y7zTvMXZqYHTqfXrw
Zyhs47x3WtaJi11lvUyHZCOwwg8l+qY0fILEDtZkcdNjyUYaVM+5A6+zfM4mLiCdXWqebs9mQW/d
HtwRMzRUSXRTXbDr1vaOTNkpTNbaV3Ah4qG7V073mCBvHRa5FVY0PsFU7O3S3SDw636C+qe0wXiW
pGQbudUZMLYfL7UBui2j9sZfQMmzkJ7skl21KjtD4XljZXriCuWwN9eayqJr/VeZclApzln13D+h
hlWKhd9DFiW5dCcsJ7wOqQMel0YFMOorpKmqoNlTOgLVWXA/rm7nwt/wFFM0jQm/T+HMs4sQsump
GDskyYTPGD0z9yUaxqGF1rBPwb3nk0NZnbHFFJsOrkFdfSjMpcow6h7sMvBCaFASs03evKVyJnnj
+cqiX8A81JlwGWH5Zzz6XvAfzJ3XcuRIdoafCAp4c1tAeRa9v0Gwu9nw3uPp9YGrlVioEmu1V4qY
mN4ZzjKBRObJPOf8BqnM2FyBWHxrxeeO/B4rlPxmLNmM6qh/KHm7SS1hYELjW3T99J0vUu5QjZ7d
yU0tlBvTkTDrBLN9KyW/wGJwkWOZsg+47RvjTrDa0m58QV+gz7brYJxsyoq0Rw9qW0ccBLZu+EDf
+rX0hsrGmJO1XwX34AiuBCG7qpKEQAmrlyZQYiOYTr2KmCvqLcE30B9zsAuZX5Mqaz2uiVb3WpZh
QemA3LEqfvUWl5WROohjWO4ycaGF1Am9+DhIyTAUl0alPtiZ/ATrVVlamUhCbra+U0uroho6O9A2
sULEK3xkOdRS6hbtKN5oXrMV2qm96ff3oZfv8pGiGRhrO/XE97TBwbpNdXoThQeDhjunmgkf1dgQ
WcHmApng5xFauORg28pSX8KQCj40CxJ66PWLKHhjrTwFcaWDV4mhi5E/qBb0TbXIPE5eI3e6hru6
7CqrQYfnQS7uCa20Au82Ogj/LJSswYFCYTumJjtAKNZqAhWu9WJkldq/QTddd106V4Wa1pzh1j4N
y3SVUHeBGDtuBoNgqFSpo3cCQu4oGjsBJ0iUlSB4+udgCCTHFwMiNqjW/ztu7jFL+OsYITeD1h2C
3yVQvb/1j//V+jObuI3V/D86guL9P8HeTajK/x189/A5/PY/4/iz+g7f5Jr/T8Sdpv+HbKFsYXxp
BxkQIf6JuFP5CbYDeIIosCRldaL+/5NUofzHJHE5aRaLtJvUCXX5X/BNAWinLCMZaX0Jq0gGmhn/
xJXeXmZoKscETQ14KCRRDeYKbTAE5/WJRvyNUlHjx6QqSZKTYryoUnJT9Wqzhjp5JSXWuy62xgEl
/qewwo1pECJr6TfWu4h552JIi6topI7jGq9u9MwYN+pATigPj62pXLtGLe0yvXs05WddWja5FK/z
QPvVhBxNo0EvVNQ9Ljf+JjeSya3LI2pFz+WQ/2PhHnFSv3NQvwTXvxGh0bkHeIToB4BcgLInKqtD
WCKfKeDoaACcC3PpETmOwxhpJMcGKKt4i+ITt0/1Lbfi7be18F+z/X3sGV+Fodn/HN5YS+DAdmI3
Erd1CPxdtRbGIC/DFpCKeIuG1Zbw/fNAyqWRJlzlt88YjuVEDgvgbUbJuzoOa2NsDkqcFIs8rJhi
eQMMbSMJ6Uum0FlW86UhFXuQvXDzMgJMswrqtUdrLNXCd6BneznemgMC3ZoPNlG5iSB4L7BegAza
VBOpBifQEJqhhjG6bq2Qi7yus/yTxAZE1/Ced7IdKU8/v+SXoubxlzTxbmHlwyqCdDTX6QjqTB3a
vqUygiZN12kffUHZqtK5LcA69V593xwwKOViRN9zTPx1EMurTr9FIeU6pm+LQvg+H5o/9chq64p+
n4z5cuCKQB6JfpmROqBAA9vIrgNleI0kd5P78cqj3Qphyvn5Zc4sS3Y+Ow6gOMIqaLEff7GolMJA
SnmZGBXKEpwjp/G6xEVFKKEiWuFSVOutzzEwpsoFAYJJYGA2j2iMQdhSLEY+wWzrkIvxL6hpzYY7
w/1V6pxZNYwFso2KQ+znF1XnEUan5vJttLkEdpZ6nqiXjAZfwpH1+ncqN+suwOm7ELtrsfiIe9Ab
NYSaNikMu0i9u14IKuhVkdMmkhNpMYC56wkNa0bRflTzXWxkf+A3txyRB1Vut02O9hc6yhq3fq+o
HcnMKazSkwpT7bFM9AdDLvem1a3ETvmrJd5y7MXVIIOtEmJ1rbXaB/rPv/wWajNdtIUW6yRklzy8
pg/6w6wrs0gLjLEii2Ye+viKWHwN2GCLndzi5+m+NMoMQJ1CMInUgVFq+o/Qu83urxiNl77pmVfR
iW44KuOmxN+P164Rm1kdquDDXKkh8aWWb939/BpzPV9+OeoFcGIQD8MzEKWM4yEGD9RAYCZkYktp
lbdQbh0s6u5xqHbMepmZO46RSyfFuZWqI9OOYQkaTieWvCWMwJF6WGR3tkiZbz06FfF02YJ3WXRQ
+JdcjqmVXhr33HYkrJnYXRDTTkScRqyqqsFnNgNK3EGivHmm4dST+EBircvokrnGtAKO1yGHIa4T
k/S0zCzP5Eei3LIC2jWBXTrUJlZcL9fylvC3Jj/dFpeUeaAN/DgaF6PvB9MIgNwDJUxq078YpI96
QoMqBX3foWYdbqXwhf6RPVDgN2SoXsOu89t9KGpbOWtRXFL1hawA+SyFfeqnF07N0+99PBPTs387
NC3TFwZlurHXnb/CtJhM4/7nZXx6LH8fAczH8QheW9N/66e5roB7kXvkyV9ZfPFIQX8e6Mx+OR5p
tl+8yKsmq2RaB4MMS62hrUKF7qpXRTZn6FDARkkLazCqe0XZOEDpHKEzwURdEhmcC8+wc4+fZBaB
oI6B95x6FrlcbqxQChaaui1kSlvCNvcB4nhvIP0kXQQ6c2G6z4+N1KSB5I2qAj49nu+oajRfGRk7
3gYbbR8iCkyPf6Us28/qwuKZ+wz94z2/jTV7T8/M4sowWLzmQfodXSf30PvgkDi+oxwUY0Gcxz1A
vqrp1H2qG/TpL1wup51zso+/jT8LwgXKC3qkMT4pONmrcC+gW5BUrxGKoYVsreoxX1xYZKeHC58W
Z2pJ1TH3Rgn5eHpbFzcgY2RItB52GljU28L2HZDla3Hlb5qtvglWxoWzZsYw07g+Ti7wJj7pEMkn
H43jQVEfVw1XDQLamKWThFQB9Vq9HVoag4MUdYtOCZ9cih6uItmFJO49gScLYg+tXbCl4Dnldzy2
L03FNLtHs8/lTeSY4BKHvM2JKFbnSzLoCWzNqV1tehVhFpg/YyNvenncS0CmRam584N87xXVS6vG
azDsk2veBRt5+eSTWBLi4iQaMgcyGlqzVVAlnQ4GOPNtQ8QdycJHPqM0AWvD9o3cRrhvY9Y+IKS/
gQ8XBVBA4T8E1KpKCDdYUqBKItgKVPKyWHd9fBiQyUnjZJ+iiAF2/B3NeY4ld3lhIU378Hj2JrEA
FCzQJoIDKM/2adoHaYMPHnDe/olyv+3BbbL9RXvATbAdl0Z7k8V3P495chBZ2Bwg5EkQRDANT5Hj
ZVQIml5U6IHYbd9c9613QJDvd6H+brX8ww+ztVapMJTLS296cgIwLCtYUXSIdfKJwfjoUSmKXcqF
QlqldmcFm0pNnU4KnDBYJtpNH9x7ALMaY/i0xG4tQOCtLP85UcWnqpbvovrS8X+6cGUsBKCAIgzG
zJ+ESK+UmwSqzZe1nULB/cuCCRCh3S/hmdTrS4Hy9GhiCr6POAuUSunTQMQocuF27qoFyW0PRfmq
1s9FHd1KgbXPNMtdQKyH/BYc+kZZVKK7FJLi4ecVcPFBZnul9FxqYyKvXpXg7eg/9vljaqT7dpTo
NgtO1MXLTgivWwEmSZGtYHYc9L6/ENBObh3TdEyLQifr0xVxHs/6Vvaw3+YpTBVMz6Ya//78nmdW
OgGNmKBgLYNZ4ny+CzcFCWCB9vHw0+qgBWbDsi5pK2CF7AfI2kgdCV9/YalPz328p0nNVYlqFtxi
brGze6Vvhl7LiSRA+lLsqTCbAK3LIPD//HZnhtGnkoqFdJ5onJheVVTRaXYxjD88CFm16otfmVhf
UPo/t1TQTpMpwaHpcqqeN2SZl6mlRT0lE+HDRO6Hoj+5wevUIzQGquluVX9ElgmAJN8n3Xij1PFr
mYgXzHvOPAdHCyJInLcWQUueXZ8TrVG9cpBApa+JHIgqLZp1tgb+ZhfbeKkDyvn3RiSnI+3gQJlL
yhqZwIuXls8Zj2EjwQHMoe70dvRI29XufvVvP3/P09U6veH/jDd7Q9mIiqhVkd2Kt94GN7p1x1Wi
vBiFTitk6OR9H2d6jm+X/SHP/TqgfciZSI2louQ3KFe9HjkDNMpUxIcvLDYAmla4x29ioaIXh+mU
8bvJqmUfVKsqCW7aLljohrvQc/hhA+rWEmXMB0lxQmSpunBwYsNYNmPwnuYeIDg4v1q3AZ/4pivD
zeTjl4T3g5rsZZqNP8/i6a44ejt9lmgYoyjkQAHIpCAGCxqaDb4BlSC4ELvk09PjeJzZKQoKfEhy
gQt2E+v3KchLFDrWkaQthSqEyEHzSPNXfhgSR+nWQoQt+wfPzTd9T/83yfaxkqOch6Cbr6uLcVQW
Zp++p0rlqP241gXv6edp+V/2z3+vLgSIjr56NEh9hehH8JXSt1cq1m92uCo30RaEuPAv+FfM5cKn
uP59nemzQ6YwDD+jEUNS6Wl2HKHJB25KF5eC8Qdwfyj/UpTwgA77UquaW5oC16I3vhuitzTH4lcY
gyJBX+bnWThNVbi1U+anmYA/A3LCs9Dcw1Hixz56tOt+FV3Th+TuYatOfH3b7g27xc4AhvEaYs9j
cqNdiCin593x4LMNHg112wxaQj4IAcWTPjNwqz+/n3R6yWIIQ8d30KRuRJ3/+Cunnu+qA4qFXyWN
/rG41u30wXwD0wOD0ZZXLi1glFsW0vbCwCc52OxjT+/+LaiA5h6DoiY8TxUjXq97lhb5TbtXF/Jv
YU3/fVWv9ZXIn6b97wyNySJ4CAnnLmO2zvD1RPcHvChxeirjVDZ44gBiLoU/SOyOvCjX3UYBk2uL
NJcd99L4p5+VdT6pnZH8TOrjs3haJ0NeAav6x/jYsRG6D9aU8wI+WniUcRf0Wy+Vys58afzUjSmO
a7ABEBQ9nnAB/UlJyHnrHgeQig6Sko1PsgkDwpQ3UK/8RY1IPdSN5aBLiAXEG3QtbBPWUuIld52R
OVGUvPz8Kc6cYNNFTlGxP6FmOU9QhUDBgkcH7p1Uv/hWjgmTK9CHZUzjQFWUXZBZKFFYl0LxmQ+A
zLyCiItO8ked9HgqklQtYyMmA9Xv0tti2Tqj49vK3lC38jJYCkviq42wgT3aPE65rB6hfUULf51c
2n5nzh4WAcVErku6LOmzTZD1ZZJ5Lt9EN3MgbpJtRNuuqS5s8nNHz9Ew02N822uG1sLgsKZP/wqs
Lboenpt1u8fGc12/1It26S7SJVaNtrJ1oZLYw1XzkK4vLXt5CpXHt9zpbou3Ke4sIk2o2QEYcIUA
mslTyGt37ZULeddsCm5KwQbCnl3vg137gn5C5wxXSUuxul6n63AdrYpfpS04wurnpXda8MLAFw86
KhFkc4aEmM/RpOBLWLWlyuNMASj8k6/6TXBVbNu7y85M5062o7FmC66Nsgb2FhxHxhoWyX3FCwv3
hg0SC2VLm4hzSD8B0PiXZc7PxNmjoedLrNPTTIoZWqgrqLemjQ6o3ZX3ZaGuMjZ9OPaHIXo0MPkz
EumQtMlOgdjpVVzDKmlZlpAMs8i21D+o8S5y4HNaXh8M1keNGF+cfWpm0y1q4BWLoIgQ3NL3felt
hPpeHmFNpuGD0P6WzXskT21Rr7eJ9dxxjJHwLFTPX0jhH416/VALW1lfyvnanVKsqAXyZBaeXbbS
LppQynD3O6M7BAoMyqoEHJ7eKC1GFJBrNYjIF9bG6al4vDZmGwYHpgQ3eSatWuo7DqfJRnss1pTV
6WYoMKkX8i/hNvwXovS0CU43yf+syunJvm3VThVzRRG4aw87dw1AapVvcJa2/xWr37lj2nTfMpG4
oiJJTUdD0fp4rMKXkLiRkZWplu4aTLX3rm7R/1g3jyUYLNu6YDR5Jth/H86aHUBV3bWFpqm8WrLJ
Sv81MPe6b22MMdz5JiqSloPE9frClzwT6o8GnQUdIdLKzBoYtAZMuuidOlii8+BYAMoBczqyMzWm
Llqxnbs8T6gQ0USWCfviefJJ+c6V+wYK5BRcaIYtoDJOBfWG1eP9ztfZpWbRuZOEMi/VXg53xOtn
66aCut/2NQNCvhFt8dm3Q8dw8VEo/3KWLaLf6c5bXfKgOVNg5tpIQKfCPOX8czd0MZeMSgTTwmuq
O5mMl9PTHjf5Rucmk+/Kp3h9yTfi3CnybUh1topyWW26RtC4qWmw5GT1KnNBU6NFTJOE1DSsysPP
S+jLR2S+Jb+POFtC0KqHTjZZQu1KWQkvzXJ0xKd+A0szX4WrqfwHM3GCby+UzwCjcPVgPV5K9c/P
NE1OXCHxO6Z8c7xXk7oX87DPoKFsFXrvYGkRdLKpPqsL75Gy7wf6CwFXulV/IQc5v5ThloF3IlLo
X9PzLSIpkQpCpiBKgE8115IDmHIzdWhynbsqCiPOpS989mTmEo6SrjblXerstJS0PkMKmBGTuFzr
mecYgmDH6U2hubuxAXihNCiZZEvTcJeFlFzYSmd30rfRZwem37pWXY6ICCTqzvWvK2MdlBeGOBeU
6LKZmkIrDDXB2Rqmrl9JcsP9UxJ+qelNQNvx5zV79qMhOidhkwEYwJinOD3qRW0rfYX24nlYEn/2
oQMmV1vLDnJtkLUuJTXTR5nvku8jzqZNwDgVDubXiMNyeB/AiRLv/GuTVYIIb29fLI5r56bx+5Cz
UxqNDF1xAc+C8YfVRMs07sV1Ug6QZ/sraSgQfUOrREM1URjQD51AsBAeSwi/g7qCtQTNTxhRLFsi
27UEQRd1mCXBKAnyeq1GxVIVopWo7/Xoth1e3QYNHf3OUMNDWIHzk4KXOjcPmlUf4rG9qjoDWZnO
rgqEbShnZeOATtM29MTtWBgPeZQ/DCMqaDWEMnyZZDQMsI+2NfjQriAhvJR9qGL1W/ellSlS5pcc
ZB/XvpiudK9xCkboQ+Nd1uql0psQ22Wo1KQMAekycgoI7gMeD8S7UpU+6zC57WSM1uAvVnEGhw6N
Hl+8y5BKUMXfuFTZHtoCE9sZQDLqd0iW0BFEMvZR9OVHi1KUGqqOUY4bo6ltLOjaSZwtFALgyubS
955NybqH7r6SBTRi6dy6krHxtGcBSgKq0rcCYAyg6uWkEosMStWVy15jSvLqKi5H5Brym9DQ0aBJ
dpFB1jEa9hjWcKY9pI3K6dppu9pr33Yo/pcf+EfveQ2CT+VdoycoLhOrm4wXkXruRVwqhFtpQMRV
O9Aw2xRVcjDygzBEOD3IO9lDJAOu1KGtBqfBFdxIqqVSwiPhTlvUNcD07MNt0JVSETTRAcCVgoYE
k7oeRaQbcCe6sDFPowv1FlLeL9XHybjnOI7LXMT47dSIS6dbaiv/T7cOH3JEFrCyd7AaRacBlSD7
YvZ/uj2Px53dD/yuDetSZtxuZ66jjfZS1wv5AdFnm7bep6AsLkbxKYgdB4QJCyTSY+WWqbNPj980
d6EDSh53g9ppnX4rbSDYrvSVf3epJXquRqfgLjwBHE06KMbsHqtnlFuqkiuBABQvzfsNfGfI9Dn4
Q2OheO6LFkDcdSu7LO9FGB1x7y4HNIE6s/+Uy3oJwvXaaLOtFW8q/l9C2iwvfPXT2ec8E00YKcpk
oDe32ixatDNBFvm2+z4lRat45TsIc9VLRFdsCCXwg5wLQ07p6/H0MyRNSlofGJXivXo8/aIaIFuh
19PlHoLMwtgXT4L9W9mVu/Ki2eJXweRkMHoedJaMqTU6G6w2oMYA9PftCBW1JrdgTLy21cFqP3M3
W4elvKnl2imna8uAwgYFqK79MzEtkuZv3UPal2Lb1UGO9QhSyum2VX5X8jYFWgqjHG4sLQfhjybf
uSX06GJXNISDanxRomiLWEzl4ZKjuA9GCDUZqGLp763oVatqMDsFm/g6asJVrWFyg2Ebm36ZhtoU
/haSASMdZtZeENLrrKp3Jar0/8530BTkXkQgBqYxOxcLmEMJ9h//SLIglR/QyFlId/IqW1GCe7sw
2ml4mTrmEnUNevXoGM82XS2NYYwe4lRVDeA9bsz1ZF5VoJyDbgJU0iVthhfPsf78PO6ZIgPD4i2A
ajPW23MohSTDoQhQxbR19zY0KZqS3aP4v5CNg+ohzEBv6OcBz90Rj0acTavQ19jU6y07anhXIMrI
yq3qKVcSTJQCtjISRDe5ld6Vg7hqg2b78+jTL58td+hTsgQtiDIWMM7jvVWniRt0WsHFQ8htK5tA
x4398xDnSkbQFHS63ZqOgZw6C2oAyr2Ok5sxdBQOaGx0g4Ct0aQHodpDC+ugVBZqo+4U8S1S/D3i
P8izeAcIAnYKkFdrooOsxC8XHuvsAptIASI8CmjMs51uoOKViEXp2WQje8CXz7hYvwnNqhysXVOi
xg6XcyTsxpPIbKm9WdBpuqb7NGvzowvSS4F1OraOv4QBQwB1ZRUwOBCRWVqUW8jf+Yjesd67pSQc
ptWOBJRJWtbbsKIAEdniBqOkS9XM03k4HnjWmkmrxMraiDNnwGm6UxXYY3waL77wgqfZ7jQMTiAi
BqLqCQZGH0F9j9hb2eg3LKsxdwR0sTrQ4JZRLC9fT0738TQchBvSPGvy7j1e2FmPHmpT8FapAN3P
Ujd9uoR5eG1qvZOa6XOqjJfSy2nBzL8gmATej3TFwgfveMhR1BA2VGiGCPJffBwWRbYTPSgSiQd1
4Mo0NKehG2hhhFaGF8Y+s3i4N3BLMZlbU1Nni0evqMvmMm+bZy04qltJfW2htA3G3c+b5kwFgUG+
DTRbLLqu5gN6oKSUxfBsTB1urImRxoEx4JrRo6oIG+S+QrSidHSePMdX6IXLe0W4Va3kCaVl4hkK
TTAaMjl4iq3rHIEuIP/rUHr9+VHPLOujJ51FHb/IDawpWG9i8lkkt6FYozh20SD5y21m9tEVAOo6
HQ/yBIoaxx8djYPAH7KpsTnIG631NvkYLlnad0lKfqBLu96lQO4epDj9Iym/4zxCfe6hGOtVpAoL
VfzLYbNVUdMOlP6xIpE2gz8Gluy4VqCDXK+6+j0XPxDEWBdRchV2ii0py7C5dsXmRgXjaKbog6Pr
q/rJTWyiUmtZV62U2VXTosuUrJUoPIDz3iDsgBJVkrz7PYraqCHQtryP4A8L8p9RJNiADNQ1jChc
4cZSkLLgHmyPnbfpxOi2cfUDFqMIpD1CY89h24ToUJrdI+a0QRM/hDRYDeV2tIx15I/rCpBDT6rm
meKqGjCVoUre9MK1iMeFXBWA3nR7aBBlh1+bGNdD29hptqWWsBYmgZRYpHmA9+/ALZRSenofBvla
UIYtekiLNutWqqSiyBsvkzzB83tKc83C8XKw8v5tgyQ80/iCXx5y5Y+4FiNmjAqfiJire5NFrIRB
Xbp9hr5LTkRAOJrEtoh3RV09pxkkcH7fKB0qF3sV6TZHntBX/fUg3Yb8IUdbWMjoUCp7r9JWmKyt
ZRjAWG8tc+shRJ9EL+59Vd14IR7hkrcpg/c8bneRhv60pzm9HDm5QaMKEbDavfPMD7GhTh1udbf6
JXjCwXQPmnwrWp+hlr8llXKvR3/1Llp61nBovXFRlOlGRia4Tl4DWVhYZbeqxWSfW/4hTg6RQf+3
zzCdzYM3jObWYf4gFXCeyM2l6CqT9homw1KrOHHTouQXoM90YwLGLyCKoCqFTgRCSWtEjnYyumgK
G7kNYIEDc9GNfpfI6l0XGFcee9qLdla2G1Cwyc1Js/JPb20nizGskRamfocoNFoi27R6QHGY+ZFu
ouzKBYycur9E72+MrFcW61sNwT29AYuQ2GP1bGVPSr6QXAraA2qgvvKptSZybsaNz3oTwgCdplB+
zeSVDq8wL6iaooaAYo2P/w9i99vGo4bYITwjvHf6x0T8ygfxWhaQXe+wBECaaApdXbMX+mpbRB9J
gxARy6HtXTuSBlurECDU//jcg6oyWzTli5u/JgUUd5pFktU545dAjLRtijsLLnhL6Ousv6g5rPCz
JKwZ3G3StWl9yISbaPD/BkhoRRKqOKM3bMUUQD7GL9cInzfS38ZaSrqyRG3pfnTxXIwqZd+j1uQb
upPEFfIy6N0Z/apuILqgZVn1OrP0UQPswUzuXsS2vB7fmb5IVByJAzsgK+m1fZfl9Kd8kodfMJts
1GJ2CmZWFhK8OgJtmQ452qVBO2SLTi5suY12lRBeadEntKtD52XX8qAvU7Pa9vlDNlb3ZV1vGhMj
IGzmeheeiN7d50WJSFgLW6PFXKd3Go4bucRkgX0/Sh++0K3LsbweNcuB8rKocrBdbed4SYmoCVy7
UFuJIISsTLUlMq14HHddWTmy2NrIve2yDDki9y1ea9kB3cheXPSNsVPG+qNWfhtsd0N+llVUnUiu
/KFaxHV2o1hIkcopm02MJiGPTQ6tOkbmv+1QD0vfMC286urHrBN/YVhy4BZwl3noZL7jJ7ZA24Pd
3e3V4cPA7c4crBc1M+EApiuzQdIQjfd2V3fAAM1J8hBdmYJ/i0JH0dlA0a+6RNnr7UuXxKghl6s0
ENaJGRyGEVSCL259/U1g6yWRtSOD2lZ5vvBb7CUo4/lesM0NGDiEQfxLkaG/wUjTVrLgrUVUnyDg
mIWwVLidjYq1NhBykt1fNDxt/L/2eQLqW6ck1YkIRYQ3fdLf99mhUAHRsiM8jtZSQ9IrVjcgZNa4
bseyirMWAmUuepS1+tB1OlzKD3RdFlJ2LaGhIDBUnYzroEHTjoCcDlxbhM6RokOlXiHe4xSShemq
bCMZti0lDgqzuzJrujX6AGhWv6qwl1u09bDC2GERyKrTZLgmYhUxSUvG4zZk7wZc89GGdQaxWco9
CiLhcCXm3oY5cKp+oNjoOa3YbC2yL8oh21IpxEXSToK+CedCxj8MMOZptslDv0zgbMb9Y4draY9S
eqTjapbnS2vwtmkTlKgz/9XNHiGo5k0pARqj4MeF7SnDvQmCke0ZoA0j127k8cK995TjSalEVDDo
Aa8CVuPLPfxb18GXwFEGLncz8xDcN2vhvlm1z+pGuNht+MKxndxFvo00u/JkKK6G6nTlUSGoeehf
pdI9Qmi2lhe2od1T67QT6zYlt5nkYlzs5S33UZbvWmZY63Uk93/78mtfJ44Vv5fegyw9Sq5Oi+a2
gys7tB96eJ1ikG3dV/xrCYARGDe75ffUVJ8z9yaidS67LYo/LxFGb7X7jG7nokeS0S/vJ9hl7I1I
Qv2qQmYa4746Rh4Y37LiT+X/yT2uicBZaSGkymPhD5z1n2Ghg8O8TUeTwJxeqmicZr98GlVSdL6P
ZEhfvPhvn2ZQ2RLRQIMESekMOUdMPNiO5rtK9BkRju87Y9GGpZ1Tx3TdNytO6PbD4UIb5ufLqnTp
Sabb7LcnGbNUKEyRT+dB/I2Te6V6FJM3b6BNlvM/29Au+EhRn73o/bWeiRsJbqSNW9uFC/751aqq
OFYptMlOemQoQNZZldN95ci9avp2nQjeLTT+B08nDnfCNaJ1L910BwJL/vMknK9+fht7dpcuEIqS
tJixFRnxwOkWGfneq8zpGecJ+K1sR1hFOw9ITVzc1Up1iOksqL611hD1DH06/8gJKdynAR4NZngo
9EuQ8NNaJCuG3jSKDFyAaRkff6fQGLH46Lim15m4l0Lh1uzyLQJTmqfcFDRtWw1lRlRSHc0FCMyS
UsPu0qo9k2cePcMs2evkSBGq5qtVPUGOChvBOgfhpWV0c6kgfSZpJ6cE0o/MoAG6bDZUM0he77nc
mTTlj+o9qm65SCAN6uMevIzz8+c/UydibiesAc01iZLMLLccBWyp4pbPXzt1iSA/Xeqp36eYCzBV
mypaEUMlO7/PnA4IwoUw/VXumQdPeAuyOHlYGScMMw78gFsho+f+/RBHpAXKbRWYyP3Jtkb1V7/v
TcxXoq2EoN/Y19fSwM1Hxd8IlE9KC6dURSQdr0PX5/5dHXy4Zz9P0LmMVhJJsafaK6DP2faYdDas
WpxK76gMqiWgN0Mg7ewufYdz64vfDk8eYhZwgNkx0ld6IfX5QKVGf+qHdDWm5Ya6lWd3XYnAdniF
1veTItboXsoiCsPDpQc4u8ko9GNQJkPTMmerDgk7RQlqVp2JoPUEHXJgYzcLZd1jZ2JfJiedC75T
f8GcqNec1tPPvwVf3BkSLUn59AhXazEyS97FGuj0bU5W1wQWVHACxK1v9u2aikOwVCny9iu/2oLU
XVfojaM//3dwSkyBbKy5LhWWL405e61G9gMtDSllT20ryYmdFjlfu14C8Fi0Tzi2JhcW6LkqFLx5
KlkQjnQ8BY7nMef9m7BgwCD1Vp55W5LUiJJgF9zHf94K576YjmoO7EHuVCArjkeq8kB0XY1iaZS+
JNZBgGPw8wBft7L5BwPspBHrof8Y8+qwZwRojwkNkW8xgWppLJOULvEoukNpXbpW3pMtt8jr0kbX
xrxAz9PPFC/ZOnh0UU7kEeYNx1IwS4nbqGdPusdhtCZsPaOBTB6dbxulWMInv0/85L6vjLsoTnZ1
7F0XvfvaJK9yqm8rKgOe3uEz8NQq+hbvhoVq5XY5abkNO9ymoD8mtLrFdamE48pXEFyTil9KQY6s
eAszyG4lPduHvrcfBzgK+T3+84sqxv0nUhaoMlxpgoAGOElALbg2Gvt/fAkTlgpAEbYmRWItu/hO
16/z+s1M/SfElV+EVkcfExMnW8PcK88hzsjjfZihWJjedSyUppK2ZvGcAOuVKyo1fr9wsxjFvIef
v+wXD2D2ZaewQnjj7yzV2SoFmJ26gy7D6vKSV1eFAMGRXcuVo8TBVhHpzi9rR1CfxPRN8d+08cao
2qVXkAROCgaeZOxwJdt5TecU1cEU93Xs0zkh9vevWZmvzSy90yxxbenh34iKTVZIdmdcVI45E6Rp
vCPfgOoMbzIXcEDKEIuZnIBSqbs+mwit6V4IWptam+NH0tJPu3di/CJW4y0JtfPzJJ7Zf6h+cAmC
RmLxBLMIjbanHuQKu0OPHvwOqL9xKZacgYmZKhkJXbgvXvMX5/lbUM6CQveCGsHrzOicoDJ3SUwR
I0SmUTEKpPjMfeIP+8GKF2XTrQPML4xR4s+MSiTodguK+M/vPN+UzDUIronqTR5H83u+bmq1GxB5
chdNGi4ULbtB0A0vlWbRkQzhVLRuWcw/DzkPqAxJr5Uz/wtkwdFxHOZ6OY8VJB1cMJfqNuQCrgHj
EGoy3WG4gA2c3/TmQ8nHQ4VJJSOWylCWiDl2fW91153yHFNZULwLdPUzE3n0VrOJjLxULs2RoUYy
R61AM7bAxku6Q0aqUcUbpdPuf57G+Wqdv9v08+9LSRKqoW8Z0AjvXf/WxN3k5wHkS7M3S9+Q8Tfr
WmIEjADNRabVT6mqfyBUigENmi6jFiwHIUFcTFx5zUOIjCb+mELQFAu8zA8IIC9b2kIuFq++h+e4
eFfVf+SwceQCWqIar4ZSsmOWWtXeeYN24elP0NNf8zORmFi+MmnfbDej0Ri4XsHTV9W9P1UI4SS7
6ceo93ZTr43NMCJsrt8L3l9Xj+2fp06ajurv4Xg++OzWX2X46HiC4i7Udaja8g7t1OpDtWNw6omd
L9cFXudbgOpTu5/oeuGoPfvhvr367CIhuKh0xrUOLd1dVr13H6BsbCEHVevNrkEl8+eXPfeu3AHh
EtMMR/ZgtkxwG217qEiQVHAXgKqgAHH2JIf2j/2fpJ1XU+RK1q7/ysS+1xx588W356JKUhnK4Gn6
RgE0yHuvX38eMXNmQ0F0zcTpuw6gsmQyc+Va73pe3G4a2ThE57a774dEHw9fUEG9dLKE6FPueXKJ
nARfBtSBxGWViihuXPcxDN4wuqp6ybHi+Fzw+d2cY+H697gn60kseDk8ZtXD6OTGCHaRxeIV1Os8
e1N8GF6NvvbQLYXkRGMDegodU1r+nKbh5vd3/Euv2Px6SQCk2KaA733BxdUBmb5mDIWFrrolPmfL
2AnQzAcmTarLGQvzrup8hpBjnBn6i6hzHtrktmtzWZB4bn40H5adsAxgw5c9kIXOOAxNbRcegVnu
yfgbTUsNyS8Jj03IrhECtq3kVaxMF1H33MMziRMNz0VXNd409SHo9DtFMihPjPd1ZDocPiePZq4I
eL8SgucjHTOkdwZo7bL1b6s+tDFT3fqYjGqptQzVvSlBXqu9TTvoKzFBX0ISq1qZVX3sFMdo7iSK
enImOpnntgGhXnbR6tqzYHQ0SGM3WcENHiLhjHb49DzL/eH2UDmdH8/MoPt8f/RK16kds+wo5Tqq
HrHwy61zO6jxZbMhwffeHmcRTjMFTta2rCuaWkNkNJc/INwVyYFCZrXIGrwxhkT9CXf2tvGy49R6
NzluoksjEzPbEFPSj3pxaFQI/LA6TD86KFKtrHxBOmil7DlSnv7MEgPMfWqH88ov6k9oTRaN5OFS
Ih/kTsf6qsCIEeewRnxoQnntTflDOEa7SaeuFYTCYyzHwkxrdHyojTX1j86geTFQUJ9Ne6FNKVrq
iPBTANmUX0PIxZ3QO7VlrKnxUsHL1QMYJWzftIj2/Eo8GMV9a/SYBGOT2rQPrK53oYEwNlwUuLD1
FvjYivKQ4SfrPgmfG3GHyYBrVMVeTDpXk7pFogP+l/sVXXYLbwxci3aaM3Pyy9qgADuUwQqo7//e
E0EfJkalJ1ZEN6mxMMSDlLYLXrlb3HSx/BOLY++96tnAMnXbQqIMknE1QVoogyqGrmud+SpfXsGT
b3Ky+eiZ5TWIC+mSL16TmMDHgiFo3p+53tNY3TgZ5WQhQJpRB7z/lN0AUgnPvoPb3lF3m32wPSsl
/3YsRSFzC2yG4+PJeo/HUR1IGRW3+dDfH2hwWKnv8KvqLlqdua55gn7auufr+jDWyRqvtvArWcmN
BbxuV14qduykdGMCz1wl6+YuOBOifvvafBjuZL0wExpso5ThZj46XqX4i5zDl3whKc2PimMV7QZo
W+mpPXlU4CETKRZ59SeDEpzU7uoRmdKY6YCy8U10E0jLo05/F1lJQRQWZiHdyWq1KGr94IsmNHrq
+Vl+aeG4lAQ5U0k1VhhYLnvwXFVzaFO60Zp6X/fDmSjuu1eZfimQPirZF7b6z6uppph1xJzlJaOg
3dKL3fjySin7q98/9K+hLneIjITI4Y/ljDTt53FIxvSwc3kKU9hUDp5wl1bzYEnIFHSw3WwUrWAr
/W5qd/gZH3xr4Mx209blaqiob0qXsVEtgJoONIyaEoZI0n1GUDnoV6gQ8c601jWL2iR1Z1r2vgR6
ikpGE0yxxvdm6Tn52kUlNKoMO5ZeTHdCo+XxEDvd7QTgZfnz7+/Reyb288RgsPlwbH0bdJHTTOsY
hMqieaEYtlXWRehSwpFWwF23akMnfhbZZ8acJ9vvxjyZjPrE8XHIGXNWSeO14kaTjWHDEq/IlQaP
58z9/OYaeQ8UAJm0BlpfSwNmROCioQlmvBgHkl8z8063403r0vaMy9TKdH5/hV8Ow7x4SM4RZbOl
0wh8spOXhS+MYz3B5W+fLAWwG2O36mxaPy5/P5L63UrzcaiTbcEK+kGyjBFzSdQuaZNSY0LxhiUk
ptKdnNCHclSVypWjdN8LyDITYRWLMXil0lZzC4XjQYybq1LFbUGuEXzfy2Wz61W6XGgKwUqB4A/7
tFlUEV8Ug/QjG5qV7JmHtn7wO41tkM71fMd7GbbjTkMxm3sbq+MQ1gWvQAYe6hqJeOjDW3k8c+Vf
XqLP9/hk+euMBrWNzoVnyr3KRiyc+fwvWZ15ff1wZ82TfrGstvQSi495K2xp31Ad5WLO7rNmPsHJ
X/4nzcHfLYzo+SnqzKitL+jvKR2SDBoue7x4rEZS7skmCX79/r59qd/+87r+GmR+eT+ENEqCNKRV
GATusMsrkDqBK3Yb6Mq4iiwmJyIlSg/SmSnxJUt9OuzJnCCnMChJzJwYXpoXQkf/gUYhJ9yisqBK
FdOR4aiuf0moezeuz03IL/Xa99Gx6kPbIKN9PO0FYQFUlDF9v2hzVTsYO6ZPVOxweFjEd9NhAE8V
3irL3FWWZFj35w5Y381SzhDg9Mniql8Yan4t9kPpo9Ce6EBqRTLx05mF4Lsl5+MIJ081M5o6EdV5
yRlnw8BgD1HN0ejlMLBO/v0b9PWcQuWEFZWE5wxPU0/iNk/qfFORuZe6MJs84qwcYpLO4mvXHIrC
pn6KjdvfD/leUP28ZRC9ke4hzJn546d5n6jNZS8JyCe1uK8ukqS69+IAB/jAkx2MlxH3AZKcxmvQ
kJiSGZOKkVlIK0Rp7euydfRGO9TpdKmmqlPQ9dXGCW1u0bquxyvMR1djr0nLrFdvwn4zIfXX201c
5KgBteQ5NqIfKMusMLjiKa6nqnJT4yqwoicTz9GyzLZBkm9+f71f4CFQzinbc+RE9P++j3yepCr2
v4ke6+pCu9FXkIaVdeSmS1xIamqpLhoqeB0z30zYqNcwEZalc3G+of77b2EQP9F0wRc6DTHrEhQW
0YO6UFCmq+VhLPVVgxARjKsbQV8vxXyJKwr2M/WVolUrX8Plq4qXGSZsTf0mYI7AXuA21wi2eE2S
gx/dlX7/36/U3Ky/vuYpZGdqh6aapeasaCJulMvqUbyb1jRbuthw74rr9katl+em9DsH/uSVJD6j
eAi1UKfT6GRBq5rBrPyWm9OKPwXBd3LVfGxUKv5dfTmAylJwv4IB32GSpWobWi9L+dlP7kQsAAbi
R73MOFQKC3G4l8znMPjZjy8y7DqtEzleX6VErGH+5jfyYkrWyrmD3jenh89x30mQmXqWhk8dMVi0
SW7rLRDvZ32luQJM2rlljTwmgBpz1zjECZvWBifupsdsf66j42tCdw52P8Sf88r5YTdq09CvigDA
mn7lrRBXUkHXbQk+r+KEN+eOgV8k8PO0olsO0iQZZN7nk2cW6eZI2oJnBktwZ4WXcrCTxUdh1N1M
3U/C3u9GOxxuNP9ZrTS3p/HNS34KYeLENAnQTusG3biIO/9CGodFr210qPtxXS5HpMe/XwG+CT8+
f9WTwA4ZPWD8UJmDZAy3bASIUIMXM8ziHV2zHC/qB/lMiln+5rWYd0KCZe6OzvnyZG0vx6kzpUic
bZtTTLd/5OWbJOOZIh3xXEKoRDM0csjuDTOnt6p5LNApF3W+EIoBN9kONw5QbR6AZSFwpLJYaNSd
4uTNk0IHw2Dah7Hm9uRl4LtJg2VLJK5UOcLWgWZj4zFX33waNVU2LCDnG8h8j5VlXumlycFAHG01
lrZKpMnrwJIfw5a0lByi6m3btRwqK1D4G0CfjzprzNTnmDZuJGPaZe2cw460G7yNHd2n5bYne2lp
dqIMR6tu3ZZ8YodTcx39xOaZjpicP4hnioiYW3dTQs4SP5S2eZnCXa7f9/UPnfxl8Gs0KlyJq0Vf
Z64Ry5u2e/XEdWjRMhODEvRdLS5syTuqRmiL09VU00BOvq2sXho2lq7aTJaCeozaLmky0ecG5fQI
+z8bDUgnp81glr9rd7NoNysvJe1SmHB4uqiKdeC3i6p8skrX01/xVbMnfbJLXbNFvaU4w4KUWEu8
4eAZohbtWG6g1ZuBO5Y3WBx6Kt5XoYOnCBX0xz6uXUtFBZRGbmdYy5K0L/AJDEhvx6Rdlaa2NIxL
DC45UzxKxbG1HtPsRvLePOFQ9rjXclZMhH1VDsu8jBc1HGcL5Xg33Pc6Qn7k8R1/W40cuXB51LRD
J1UU+59FOo2mNFmUOKCoQ4kB5WVK1V0Zfw34v6vUaDMO300xbC3ZJ3H4c/Le/GQrIs/QpctyevG9
fK+q/M+CKaq/GOxCjfKaR09t1jh9GTpRHZEM8d1oWBv5LWLXVa/ciuM1rjNOgIVM/UucnRPKhv4M
qpYRQWH86JUH2WNdll/qOrkf6GhWi2Yh0WJfCsKW9xRtRbwdphucaS6M8qqWyWxKzxS/6b48NgZW
rMGZaAs945eTDp5KnFuJB/CT+VJa7cyuLPp+AL6rRB3OxuPTRGcT/pmdG3j+hSzUiTN1QriVimzV
UoQKsenGV+SmqY3UTXrLdGm62PZiscVv9lAavbTiifJ6NJejZ67AlCGNlS5KP7idQDmTq09jZdeI
utPRW0KKNQqXih5kWOW29HYHyo0PyNzJxJpemkYSbwPJu5Q2cRJS/PI5UcdVe4sFOIbYRR06cRG/
CgRe9KaiEml/GB0wkVUtcEgMFUfGrz0WS4oqYwEJK1SvCqXhy8kI9YM3TbQeKukqCrsEBHB7E6TW
o5SlqWMKhLaVyO0Q7Ra1W4stfePt4yBzJixaELXFzxPFKmBHC7m/HFRWzYDmEwXBdk0d/Eb0X/Eu
XUQYw9PixFEX/kHKTPdvTW8zNZtWmjC1SFaZeZTa53gIyLO1uwpfKRM0VllhhdjfqtZN3Ka2DwW7
nBHmmYp6mewvRZOK83MZPantWlFvK5+WLt3YJFKHQwYkJEAqPup36hiz/QFQNEevf+AawYF6J2Cp
Gkv5Olavp8Zw4uiixygU81rey71VSRfSJK6aoto1EnSvAblZp+yrTvjhV9XOC8dlXKH7KZjndUis
3HR2VqtrZfQxRzcPWr6SfMvOjEcx0ZxBvM3NC6tsV0lVHVPT2CcdmmqZsZpuLfZAfsQ3iAJLT94N
0BswR7erolrkxKFWJy+9gLWs6S607IeGZ2eEgVM44Rse9uW+1aYrBXNrMRC3is4xi/JdUka/woFl
oFCcrLKWKnzTbOAokaKDYMsRmtY1LWq6QulGKn6mh5gtIy0cL1ddKZHXohLhBR3/yAz5MZGLBRkP
GWOvoHbGVFzUfnloWRXmlxCpySLxOxa7B/zDQe2/SQxipKj8S/CKyg9ywm7GdpbjPCr3piOXIy5M
3CUOaUV3GcPaSbxi0yh4iteIiuleiPwr07+vjfxaG9uFWXWrUsqgP8VLia4w+T4deoxYRDs16Akq
tzXhnux2cktn0IgR8LFocegzwcGpD2yAy9RMFybzqjcehOaOU/kim3R3Qthk4bYrJReBhPGs/Obr
PPDB34TDVch3Himm6TNWxKJZYYet58oYaNIYUicGU5LUb171GAZYOmTZwiqSZYNSKO0fpFii4+El
Gfbq8DB5vwzEuNolusrZoZmS530WuC223GJ4CMR6IaQHNV+N4fUYvGgBGx2Bv6iV9B2gbaX1Kip/
ldm1NMCR1C8L/9YPx+1soShwGFRmCgkvXlxfmfluGHNn8FlcL+Pwl6fofFSxVELJHTIdi0P84TMd
c+6UNVtYStYDm25m6pBzBFxXy4Vi0V1B88Os7LLYzjSNZVbOFkJcLcmMOwPWk4kJShCmQ9r0ZHYj
ghLBpVFiJ0Zsu3kK2FbYGe1TNnGmQ5aaNreqVmNlfEgHdHHUm+v2WCiQ8YzyQVCHZYBhuzzSOTe5
Ai3fHgg/ecxdVTtmk4qz54VSXIS1RxMrfffmIzHsYrDWmnVB/5+VrgV8AYoed92Kr2we6uGyNqtZ
JLYoVYyW7zWS9KlJ+zSMBJUOpcG4VyVw2WW4zijSKYW5LIdt5pcrqpGLnFZN/TWPaYLR1oHarPrp
qQwAGUwPddU6RaPygT+qrFn64sEXLmQd08j+ZyORUlVBZWXBVupAqOu0ELXDsS/uIpKEnvkWJIqd
U3DUsqtUwF9Ul1Zd6D9WGseAmC3GH38YE0lh7WdGj5nadtRhX6Lpegwh0gz3tJgtor62p7FZm/m4
ErPwMUIeQYOTXuI6SsYzjf2NH2r8druYetrWpOsqrW4yRXkZczm1J0m/DyrPLXoM5EvkyTAt3D7E
qiMlNUVsx5ToonsSdcTfyXQzKtZDUoMeANF7I/PQq6w7V/T7Zr9F3M1WK9IoqwCM/XwkkdJMCdOS
GDiC8F2vOuxCZsL3ucPI15yQSuXQRLTJWChaTs4i1CaUqWw7ziJhv8tUZT2dTXx/zSd+HuLkDDE0
AbXigiHUfQttMHbylXId370QSixFWyVlgGPxmXPLKYEG/cCny5rv7ocDXYSlyahUjBlsmk29CmzS
BcCrz9+/bzKKn0bSTxK0gSCXslIyEuYIb7KTHeMVAUO0fJl5f7nd7bHWJddnXXbnRFTfvSG0GejU
6KnHfzlGpiO1NFOsOazPXiVhvi3x9YZmnK7LsFgWgsTpvjqGdO2eubnfPdCPA588UEGXqqmUGLiN
1zJniNS/ajkgNDmeQfQHR4q6aczZFT14kacH3Qv3iBOvhER34vBcg8m332VODHGWRjpyaq5jqGXf
B2lF4Sbh8QbdQpAgeGFBe+aav3uhZnE/kS9JHrg6Jy+UXk2jMTJOtgsB7nvk4OcOEo6M6zMjzTmP
zxkdslwfRjq5u5KcGP4kM1Jt/YCAPkz1ImoI+faFVOGpUNN/+prDhAdkI+sXBPxnxv+uLvZx/JOp
I/pplOQUqjjyKz8mO4M1mO6jN9GFB1GehdR+zRh/utpTpqPWypWezs9PJpbtLYvjxU/Mz+gqO/cI
38Gbv7mxp1kFM5wmoyznoa6i2+xWcKtdua4dcUmzv5MvBRyBF6b9QnoFg+BVR1E+/REd4Ba5/ZoQ
tDbOLFLfvrp/PWh1fhAf1qigyKxGNbjReoxGt771k8hWCbX+/57nKVJRLvvcDE0uW121T+0KdSBN
DdMyfJTX2X8PG5sXXmTitLdgiwsB9XSemGGs9CGjGUe4ISSMTLvezyNaK8VJfprXv7+6b0oq83gK
MmOV3Cukys83EckAdSwkelydWhz2k7xAG+TM7V2In0tbdNvLNl9E1tJ0A8d6FM5Udd9bXb68VB/G
P6l44GVWhsgRWRd87CPiF/juJAzuiFuczjgaVDMLmszrSLKlms6I7FkUH+U5fMyrC78K12Kk0nPM
CapDQBSujLrf9nG7BfxCw+kAWLTN911pPNT+MSyrpSZ4t6NgrKWxtqWOYwUhvsAB7Pd39bug4ONN
PXmIfg7dLdUKFR8KrMDlXW1MZ97Kb6f9h9t2ssgBshBHkPTQ1tstp7ONmT6OAprDs/4635Td5xcE
GwdyiQAx33/+YZZ1Ei0hZsZIkBfo6/DeErvcC07ttsMFQeLyP+CvzenJr+/EX0OeZJNhYaIOplH/
vbY589fwaIL6BW/geM545ts15MPVnbz++LqNppFwdQUYiakAlo1dxbk9dn7cp9cD4AuBGY4JQIZP
B4njiHeOOZZZxxCpc5PmtgUaZirVZSF3q//+5UOejx6LdgadwPTzjG7HXleblktqpb1YlHajnJMr
fJPVJt3/YYiTBzRNVhWZJg+oX0runNXm5HDJG2GrbrT1lvnaP2uT+t2U+jjkyT2slKb36p4hY1h3
fb7rp+zMpP3SiTwvvR+HOFmKrHwKJnUuYgSbuQlwWHtr0gGL2K7P6FDPXcvJ8hAKoa8IIQPJFnbE
Vcb5qbd//xJ8F9t+vJaT9aGfEJ1GJUP88/TTrIHYoMs5d/r5bhn6OMxJrCMrPpijeXGg1yANa3pY
+0Wpv2q5cGa9+3YZ+jDS+z72YRkS+jLK/FlONRT7YqPY/la6Ji3E8R/wqPyDPNSKjPXvb+KZ53Qq
bezHdjJLlTF1UbTzCgKF5P5+hO8LZ3/NpFNCdBUMfoc+lkK329n+2nDh2dwqV6Syl3m20C5/P9x3
q93Hm3iyNHS6HIwhOTgqwbR1QEQzLSfTz5Sfzq0O7+W7D49KHOQxzeZRrJvodtr1K3L39SLfa065
SfFmwi0DhfCv31/audl72uoQjEJnylT9CWRiqBfmZtjCy9n/J4zt784yH2/jyUJBB37lVQNDKZgx
yMfGN8icgjLX4fDmyyqeHuPksuhVtysmkmgK7XjjshLu5MFw6XncF10NR+ZHGN5I2V2ePdBLQKqS
fpNIWmgtOTodSUvRLKfpoGZkvNVi4xW/2q6xS7oHcVpdZ+GwSjOAQcJ1r5sLM6kWcnisfHyUzHs5
BCSfX6dj4CTCfZvdiOFtOMJdhq4Sm1ci1BFFu0k5JMTZOi1jW6OYnRM4F6niSBhLiNZd56HNb1d1
8GxVP6UGyNpEcF+RkgvcWoGyZVm2AlxNaOaqVnndBCjToju+wV4QjmNgbXsfUG+DwjkpSSbuspga
4njvJ60b5uFFEoMaFMMBANTwqjdJYxcVB/x48CCatuF2bIV9G/swUEUHx+YLVYsdM05x0RheivC5
Q4pQR5xy5JuRzs6qoBtSkbeB6sWOxsQ5827J327g/95S5ZMFuxBrwxvmnWHuzW1ucadbVY6ypZh5
kazO8Ya/KW9/2odODRA6oy0la2L+4KyLbATmCSXbg3WUl+C316SVG9qQVyCfZsMXZZlumjVK2B41
SeCck1x9uwT+pWI91Y4UZkOGt+O7ZNSBfAxti/bMCeDbneqvEU5lH4ZZo1zRGEFdVRsF9fh/lqf7
9qDzUY97UhNX/FGGM8g4s049ulTs2US4vAodz9YcbTXamVPsVXfe77OzHhPfLrwfLnJ+wT4sibIe
ZZAjGTzOTXeQQztodwpEoPf39P+8DP/jv+aX/wwp63/8L/9/yYuxCv2gOfnvP/bhS4Xz7lvzv/Of
/fvXPv/RP47Fa3bTVK+vzf6pOP3NT3/I5/9rfPupefr0HwSjYTNeta/VeP2Kq0DzPgjfdP7N//SH
f3t9/5TbsXj984+XnLru/Gl+mGd//OtHm19//kFL6ocpO3/+v354eEr5u5vX7NV/Sr78xetT3fz5
hyBJf0d1ZhGCy8AsDGt+i/vXf/7I+Pt8rplB25ZmzBTNP/6W5VUT/PmHpP9dR07NDySyg1hh/vG3
Om/ffyL/HVUpsiGZdqL3Pqv/d+WfntFfz+xvWZte5mHW1H/+gc7o0+qCh5mh0zKk6xZKeqRx0snq
IkU05KdtuNM4jfRuognGj4aR+0VbyhpAqQSQm2RFcI1UoQa6Lxemk6eytFXps74FfFqACVYMn+VI
oKEIiRd9BOtRFMu3yKrFbViayo1eVbE7jmW3qUsNpUCj21Ft/hIqmsnroUlsTc7TbRnAe52aCBI/
zOKt0tfhZRrV6Ep9iq4LbBEGJ/MBTBIXwQ4qxQx5hFFa/kurd2UDdC7o3KZQpoNWCeGr2kb1Wi5N
6Ju65gm3XSmEgJrSaaeoqW97fqfvGjnig0dZ2UiJry3oMdcddDnqneaZk4slprVuo8a40PVIXYHr
GTd97sXHli/pSkGkw0yKrL2o4/MehqXmatg37D05Ft1i6MdtHXjlgxF0xS+layQ707SOVgDq2HRA
ixvRGPFbajXJJYk/XBVRbZWoJ2LpXiknsgmFIv60YlPZNAicVvTwB1uhi+u9kqQ0VUlqB5TM1B3F
GqzrgBDkKBiTz0EykfCMUcLaRstt2oM0WNSYZBQSmlnJy6Eb5zKzJUcbsxutC09RBwcSmbnOymKw
1Z5CLi2ywy7FAhTrTkG9CapWW/tmI0D5ixr50dcE81qQCvkHRCLct8IMemSXcDsbSGZp2hT2KE/J
05hogeN7/vgymVK1Hqq4vBByWQc6UIn1xqyL/LrgCLyjhbgKFmVdmOlyqAufmrrYWgfwOZg5BFkp
LP2WrHjcm8JxEPLy0KlWubPw5nILQsoXIwrG27GRZfiAnXhXAgu8LLIquvAqz4zcsunMdT90ETdM
lHBGMGv/Qi/zPN30VZ9myzTXx4u0lMtXtaw86qQeJThBDpJl6SVhQWZDN3uHyVPVbj42uqNVddrZ
pXkUzNa4rMwBNGKsil6N3MFvIG7icbErhNi4CELadpAc+S883c6J29LadlKJVhmjOwe3vuTCo8Ky
AXIRvUb92BMJhal8HTcxXIoGU+ytp9c5fPy465GqyPUuB8u9a1XdWzY6rMohySH4FUW2F2A9uL4S
KWu/mbCZweNn1ahSuNew3VqFGPTZo2E2e1Cd3lU1TNU6EmR/5U9iQHWwk/aDl+U/9VrqLyO9FB9C
I5BX0MvavS9RJe44bq26RKq2ndjn4wI5lraJAiPf4lxRHZKgazaNJ9M4EMRD/Stqi7RYmpnS35ld
ml8HTM372IoL6nFiavku8xmsXVdO8mindSnLS9/EhSzs87q2rZb2cIxy1edQTsrBtfqiN2yxTlsB
+4/R2Et8/59eW0fhqk2qUKdfrlc21DsLwPOIyF4F9BwA15JJXEpTXzyntUeHZ5832YVmABnV5AFL
gQ65B2BRv3/xsbB2Yja9cDFFRkbN1EyagVgZi27aRUf9Lh9lE6CgiIAjEqvsftLr5tKPUipgqWrA
ahDHTjvoqend8LG078FWbG67JoVlkCZ+tPfVin6VWMkQlRjQY5yM+MNVdKu7HCejXxVDE41Lqa/h
KzVW7XBgyi97bsgPk5Yr8TgqxnSswgQSSy3j8KnWlIOlWIimRZ+oEFRKKZeAcAhBoqP0GEp50dV5
d9FMVncFlzwJF3FaKYBCtTJ7JfVZbfVMH97wae+u9USoVkwsbVUFFghKo82SoxIGPh9lxWpDoTxr
eqeQ0ummZsLd0T4Y1zYKX9WJ5AitSJagilCFMeVCKLcsKq2DRThM/nQhqKg0KZZrAondqTDpnvOz
IAEIEA/kEOXomABluAg1vXw0zALmp2aGK8uTWiB0ZR1f1U3Zv2WJLND8WZt3QcxaL9SlsvOSoryb
skjvSHiqyhX8SvkO2EmGO0OJkteQQ5myeG/A9avECo1JUl9WEVK81my0H1VMcocs7Bht+yDPHr1m
qq94y4afAMrhv4hd2d3otK1s04rq+ZSG4br1veQ5pUvA4bPLa8FKq4SzRCcb5Il74X6ShAoU92D1
N7Dsw0dulMRqMU7VL0RfWB9IofJKBSFeFWEIQXMIkmOuZ/KFpY/mdjK8dqMaflfa5D6T7QQYxJbl
PLKjQqBSniTGRWOU1UqIMqhsgJWbRVgNqFAsMdBuJ3Xqn8xRVV/anvY7JUjSl77QLKdMymKlTqZG
xV0Pm6cylqOrpG6tmcUaZrtYNJC7VHUI+L/Hvx4dtDh0R5o9BAo7w4gSACPIDmFj19/VZTIzazvi
gWXoU+APgwZ3iCTuK0529YAFXwIf0V+EERBNGRQ4xwdLj9eCrgc3U1ZS5Oslwz9mRRpRa5hyzRkT
iOXSNGSo0FLjDZWdAfnYKnJ6v6fpKunhwLmaFkvgibpaw2pWrumTjRohb6mtSdZNE0XSdVJPzAov
wfWMhUAFVxKntU9onQrTOlOKBDW5EAe3sSxFdh16wrMZAZu1+zFKQrvB2vONGaYysZQ6eBzLvACa
X4VIPeVAJOsoRgiSzKKv8SSZ8ciyVmnxUmlj8SmR1CkAVFaNl5QHugN8qBKGqqcON0Q0+qXgUykw
vBBTUl0o6svOGOlQVzBCWdKYK6PPzzx/V9SlYbOBF+F1KCOH2Y6xqvBiV2yEL+aIpH+N+6iEwWsx
1kIIQngUhxYwkWgVa1/wDYG0P44P0VLplbzfwhkcbqosbx+0rJWPhL+VLfhatA40P7oZWPdcJrF1
b4VCc6gKgLu9pfhruh9gJOdhEaMIHeXLsvYQ0MQEYQSSiGBx3lkbYie7bUnrTd9y+kW7jiurqWvl
Io/aqZkJmBOJiXTq5HVr6P2wSkYvevWiUtUWnpLUKp6MapTaUdQZOlIuvTJtwzcG2U4q2puWld4K
a7MaPdVJ29F7FAexd4tGsSRH9QGXFWFm7eH2oZGS29A3EfHBnbC7mRGlhZ14IRihMSw0NrANdNvs
LjNTyW6a3Hss4jzdxbrUPpYRxk9If8J9UsOwtyUsmgq7yqaK9IqnAgFUeAdYzMe3XpNH+FhmZr0l
iiVsWk79R+aJd9tMcvZsxJHgipMwraJ41G+8sRYBBWdJ9xpZmfycddW0MQdpvAnA262UzodM3EVS
PiyUUOlnLRLTwVaaHJe4wmhkXsJUw/dT5hVaZGbcRTuTZnJjoCUlj/OLHFjJfTT1REjmIOaD21We
prrJELU3SD4L1EitIjwIQYXY3KwqL7NTdCupW3btuMljyiuOJJphsMklP75DTxMcjdAMXjsjGal+
GWPrk3Ihql1YozLg7g02xFh7IM8w16wbRH4ZzLN8JRdTwJnWCFKBQponM53oeHjwRBPasA+oO3V0
Y0Q2ydIYaptQH/A0UbSgMx0jbwKkF4FMyBAJRrGUUzPZ9qVViG7UqcIDed02XLTpvCeLZmTKS0Cs
Q7kUy5nhpUSqVAOfTIqbRGWTXKptq1uA3gMKRpGc5fej1InaIvAqfNSkCvNql3hKMhxTiTXcDsEu
aQslCQrZ9qwqiRbB1IstCuOoZ7YLCuVm4/+ydx7bkhvJlv2XnqMaWkyBkFfLVBOsVITWCIj4+t5+
M0lG4OIFinzTXlzFGmRVWrjD3dzEsXNwgeuIxj9d7ijoyUDgLAa/NAZ9BJfKsbuXtUajilCWRDFH
31JpQI/jYbiiutXl13YWj4WnDf1Pn+fYZKLFCtfDWFpInR1o2uzBMkMkp3Gs+rWm+FB4J4dcKfdV
H/if4fGz9xEsicMqNdUM4mNf/kaNKjdXakewuLLyPI9WueTXzksi+zxecNOG9s9QtcrHUuKH9XCM
wvjScrm0DDaUcFR2I2ojbsTA2WaICK1KNarWxdHxX4+tE0JdH0jG7TjKwYBkD0o9qCQ6CRi+Ms0d
RlETydqHaRLdDFprHD0NHon7TvW1myBQjzfH/kgYRcfXQZw7AsXpKdFR4zSPFuVHrnMbE+hzbhm0
0nNUxxrdJKgaOpDupiEVjFfFBPGrErQwnOdoVW35P9UWVGpRm39gbFQVGPUiGna9EmfPpqQd7F2M
oqVNQlkf6XwSYo654UZKLnMtlJ5Atz5o1b0P5MS+7se6Bfxu2FUM/UgNtWxyp495aJXbVLYi7T5g
wthVeXvdytG+dZ0yrogNOyqKev25aUGGH2S4znLraxfWxHdxwYCQHBjpHtB786U2mSWqDNuI4drW
9a11LNpVdozZDp/Z+KHv8idTPyB4k+dMQOE9q59t5DSI4sqmp0lmd6f1Vb9yRsu5qhM5BIg0avGt
GUjgWTvffugKAXMregDTeazr3zo05bZAX3RGGUr/ax4egycdSQYk/BQTYFxEPBUVYbS2gkzf+kA0
gN7Hvvkxlf1i0xKHPZRRoL5mfWBeOyQir+FwlMBwHozU2ZGm5T8c2gWJqyp5vjdqukedpFmAIate
v89GvpdrqHnzWbXz/Keq6xVxdBJYr/rBiA7rwjmkC52sSa2f2gWMiCry48zaq+Z7gqHWrvsaguhn
6rd749686p6r23BleeOG6QXquaveXRo2Oi9JvplkqI6CDQgJSjrTbmo/WAchq/mY+vJrasvfugL6
kpPq0e8azWlNZkLi88sG5D3IosGk/X44UnVCtIVK5VHfGp8oT/S3x+voNrjR74v9eGPvwqsYZLq7
xDcxaXL9MosSG7UmWTFAL07aaWYyUnEDKN+sAS+rUFKF9zns+q583yFvl2y0pZ6nKC393Zn+06Cj
yAAkHbZyUno6jIgQwHDxqNa+/JHcPn+J1XLc0CkdyDB1ENGAx5ckos+bhu+NTnqTMgeXRp75aGb+
TWuP+3pgViesEE8eITS+/CVnFyjYFxzQNM47AiwtJRvTBusxVgv0CUzGG7TuoQuHhzyvPnWO9OWy
uYlcze+1oTNrwVPBfPKUrCJsjykTvPZj7x01r6EzsYdnf3u881/yb4zVyg/pdXHza/Qr2jgItzyE
j0tN2bkLIrRu//wN4s9Pis2tcnT6PNAes+5bZn5zgp+X1/iuXMlBOf3rRa375K+Xc9NOC8ukeiGl
39Sw0wDqJ7qFQpqs/NSZG/tch5m1ygKynMuWZxdGF8aGbITZ5Onc35jIZUu6/ijXg0iN0tZmAN2g
lH7ZzPw1PLEzOaB+aAUUQBQ+IsPtXr4adsYdefIeedJVSkPmsrnZ62CYBmVmdHt1edKYGMJQ6Q5H
9XG0NE+v/kDkxB4Mt4+NBTvzyzoxNGlCKPloZZqjPbYrSreCERhw/D69hp93XT9Gm6V1zX6tE3OT
ZrOttwj2NPaj4Lf5XFuMbwWUh5c4qpesiD8/OY212qh5nWuPA9j9Y39HMrHwFpy3bn7f6JNlTI67
0fR+4Wj6o3JQEJHLcwYW5eO6lKLt5WMwawfPDx+0DE/qlII3TpDQtXv98aCXNxRGt3mDyk5lL8yh
zR62EyuT1nUXaYE+Gg6cwog6Wd9D47UiujGWMABLZibvShWrStJK6qMyPjQM7yfNT/SQ3NSxFuKP
Wfd+spzJTY0Hn5EEjrR0uGphg8irylOj+D4Y46cy0daXvxD8bXPPpUAvI8qKXPyUQI7EsxmYU3kM
6fanTrNpGmUnd8qaXGaTH49b+Pa2pUptsmrF0IbiEk9ed4P9IqXjo283WyiW75ldzlzYzW+c8UNd
IolTlJumjz1n/FEr2jWj6i5zBLCGoFFe/CwdGjpOdNXnBtMtoGzhugicT1H6uZC+O/WHMmuhfxqv
GEKH1DBap9nRjXxnGzqy13WZm5TNpm7Q2RtagM+w6Zf6i9lGn8JETBUl+2z46gM9OBpAKAnZzEO/
c4byvgrD17GWnrJK2bQD/ojJh43KryyZK5QZeDcGzQtTeVch6hOHP+TyrlLvFJMWksPUSW4l7lEJ
mFFjTDgbEqbtsp5Jv/wjaZtLtPvROvr7Kv6iB598I/7aqNF6KINb1TdDRnBAvkAmROMsYERKWQ2J
5fXkAkb9QSGXjZLuBtkGmhX2t8IZNLeFT4/p/GoXquiKId0A9O1Zj1/TbtxZef+gJDC7K+ZGptYt
HaqdabZg7kGXZiboUlLJ3NpWDMgG8puqNKwimfJQ+D98aql52MFmpKzzHhHwwVkNTbxO6h/WCNgZ
YYQnPynILCoX3r613Fnr2GdkrqdZT+wdDC+V+odlZK6YagNm6raGsVOD3aDc1kxKhyyP+krx2fSt
TXh01rWcu0z/Wd1XLfzDUZ4lH40HuiIlYgQVSXHu2eFnu/yuNChSwPpvy+VDpUnrCIxJ7TBLWVKR
hYGNsZ0mt1GEG1dVqj8JKbquMO7jNrorox7xkX5DqhkwcZiqa8lvP8SVhXhRdpOb0d6Pd7E5oq11
Z4jE7Livo89Fcovr2/H8er4lF1e1vQ7ytdF8sIrjXRT420B5phy8lf1u36Y+O8xQUMbMcyZBLygN
G7pL+zr2V3q9tqPMbdEyO0rS2nD+IJF7yZRvYF2ZpfxZ5T3TLNRMavVKD54aCSmeJt3IVK4HqyJ6
E3ro8apLyv1RRTUoRWsqV659oCJGGqwgPrtLbPtV8mNYKBEXLR4pe3t0JZEil8VMKk6Cm0ABZMe4
63XWqmvY/nYEPNdSDX6teGrM66MabnTtC83hT0nQgLGVYMJI6krfxWGEzrlmF6tEOwBG6Y4F07sl
03bh4THKwlWkM9522e3MvHCGoOeAVVS16FVP3tGA1LNOe/URmWX/6lBIyTpXjHiB6m7CJ/T2zJ1Z
mbyjnKgkhYTtMa1XOct4ornrhZtqhXwWKkrNDXyhi+jBCWbrt1FAsXRaLEBw04mChpdIBcX/6EPQ
gRerosdODntOjJz5L6lZyxtpjJhZy5VUoO+CxKC71R3KhR2e+x2C2vwvvz5ZvBSYJNtK+5QeH2SF
fgTwLOUu6J+TUvog19ZWVvPNgRH1f/xhz6xOIgvfEkUe33kskuBVD7UNalrR0spETDdJ8GD0dxBP
tFSdQzQJLjXY+YMU4t9wX++TtfKxZ8zIZfB0k230cr0EXZorB8D7R9rjyIqtaNPphbYp2rQLDk8C
J2WnLlpcFjhaOD650CCUyifzOtksYZRmIifyO1WA1CFeBfR8HgImpnHQlVh7RH/zKm0qMh77gz0s
McXMWzFMWwUDD+/hJDePjEKmW6Y+hgyXenKcfZOG6IUq9R+XD8VM5GToQvgd7jDQKtMSgByYJaIF
9qNTHuHSzwKU5jr1VUfhwO6ZjL1sbC4lOLXmCKTjSfQc92HVqBBL1CttA/0kQPt2Z3kocG3bbSW7
S+djzpUhrU0ibhFRo/Bzbs5oq8QuDPvxoCpt6WVNFt3SMvUXkvC5L0WFCEUQE6kO+H7PrZgm7NP6
wXrU/CH1DmNUro9SSjNFRTjz8v7NfSyolqktACpS3w1/ZqMzKmOlPoetcpsP0VMiySs4H68M47CI
QRRufnqTcZIQcBmCAG06qMe1A92jwlQQesdN9qS+DrAhfRRAxHFlhnyvpTLCZN7rl3c+sWhNDod2
1KGekJ1n57neOx/FFBJ0E1RjzRfwJ2vJU5+tLcN1TGjeUiLzEONbhy8dYq0f5W256r/9i4TSoDoG
uzVJsk22fP5dO3OMVbCCzyjbPh5C5dU8QsB0+YPOXohTG5OEwgDPWjKm/Mzs3sYmGdtmW+sVtkko
3x6gXV7JSzWNc/jj700+WdTErQxMRQ64tmdgWrv8vt4JyqZ4kaV37kqcLMuefEo1auOyVvRnEVEn
+U2b7nIkKv93ezf1w8Ae8jAwtGd9O66t5lbsXf+Qu4pnc3bYu+TjgsGZdMygEmULAJ8Ghm9y0eVA
98c40J6Ranwrs9Ea2khbukfrardgas5znZpSz89eGBxTK+t01hY/yOvKY9Lw4WaL8sJD+oiTWdjK
JWuTkM8yDl2THMTn+hbInyTn0+XVzLmt08UI8yde34nVY5XkzjPwA9ogISnHt8h6av0l9zjhofp9
uHmabZliHYLVk8N9CG0lHTl27adyD8P2rj5sVU+BtRm5xgD4bbnT70c+WQ7Z4a57SqiMQrdyT5Kx
UMSZCW9xGwoia/hOHTbXyVEZQiiKCPjpU6hXRuTWD5Xnr5qNfw937AvEYP+i+nVucHJgnIMt510G
xXtMo0Crg11sON8uf8aZaIsAwaZBIYTLZGf60IVy0Ix6ZT4Wo1fulRvFjVclO3hfeB2jm+pGR952
t/QsTF2kIqtcOgskFoGQqRlvdIMnpyeSRzmx2UoFzFXVfiBVrA067I25HTUJDuprkvjvSQp8PR8I
XkYmE34P5vx/oDNAZ+7I//0TTvwe6Hz48XUCjOZ//wvmrNn/AaZswDSJ6KsBowhH7hfKWVX+Y4M2
kYmRDR4v2+Tl/A1yVtX/AHvXNAfBMYIYjtNfKGfnPxwr2ybS0FXYLUxL/T9//q7fLbRf2PN5mPPk
sHJaOCz4AR5uh/Hmd50RHGhjJnkBbYzXr4U4XHTl3FnrAYVF7vxzui3WSwHD24DW3zHTe5sTR6eZ
2dEHoGeC+aep77vVNritEOQoHxo0LB0PCPUGQrzjOnoxN+MOhDMEECff5/c+XGglvv8N4mk+uS6j
OuZqBLzITT5kcEztRD9IuxVFd8SSt+gt3BWbYOP8sx7Gn2bhSxdsY2BSJ663LmwTqQvMhvt0D6Z4
Hd+3pGHHP9A4Xf0Xc+vnEcY7e288myfL9OHXoSgD2VJ+41+1N/p62I0PD5ARe9CBQQDw+OPyvorf
//7T/rU+beLQ6aCHDsPrpLJbQVAixkYY3tgtskkIP/3ODuo5tmObM7Jn0CyHmV5hp6G06gmq4zZj
H/uVgaAwvOqLL9WsQapdiASrpDBTEZeRSREpjTEY75uvjPx4gDp2HZM+GTRZi0H+hH7l93fTUTxz
8Bzwqk+CakOBRKHEY7vMkd/nnJRk13xJroK1tdYetdpVn51tvh6/2XfJt8tf8DzI+W3ZkIXeIO8J
AxrnF8NHcLDrD5UJ8Me+tdORwl7/jzLBNxPC14jl4freqckG6CINfkWVN1RqAzhNvI9LCMA0qVyI
D2dO/5khvOjpJT8eIyjxfNZyMFN4ooonoC8vZlMtdG9mtgwzusO4CDpHHP5zM1kCR2TdYMZ3nkEc
r4IqW13+KJNS2J9b9rcJETue3GMGkxu9jWpx3rO7El/VQulvXenLN+s8ev9lSUAO0CZFOsSZtsrN
oCwNBF7FgyB7hzsxjvUr/YEadKG6KbZ/col1Li/D8PR0NGvqDOEvFIUCANmQ3Nw7ReVF9ja0H3KC
GLtap+WC8xV35oK5qS+klErd+4C5MWAEIKRZ024AwK7jNFmZVbswbzt3KBQUOACr6AaiT5MbHCdV
kOcdDmMEO5uYT8Nx0SctmZgcb9+qDnqWsSChJzMS2W3k3FNbBufGjbxKVoeWWaVttzT0PXerTlc2
ecPGHJ5GFaSrqzD0mEKIdIgzr5XqhSd65inhdPy5gcilnR/5BjRBljWsLlC0fTPKK5jLIDv9btad
50PgBl2g0y04jElC8vv0WxS+gfnYoIwmV7krQ7mQqkScfvtxXPfbeCN5jge8/QMQS3d5bHlulSC1
3khlVJqXE4O5HaW0RrluQeHfWFn4LW+1P/Ja2wSxfgvV6iofYLttllzw3NWD7QR80S8dhkkq2xtj
b3VAjBhmBeptlhtHvXECfdO0wNgLed2qCy1hZc6vnFoUh/nEgzXx0CaRRSQigr7hpdn+Ij9ogTj8
s3rmr494amqyp06b9ofWx1QQo1gI0JvWBdYXzuesTwaHBuAN0WjFmfIQhEUz2kEJy6K+be7yjRBY
OnrSVb1dinbmLtypIRGbnGydVDNvYSu2yQhC5fXd5xHKyS6xltZzXsr8c9v+Xs/kTPiKkmm9zTNW
rI8bY6PskHC6hX/+k76Rd821vOAgJwT4f9pDjQMhRJ2AY+JHstgZrDbngquPwwagqP2l3ij30Z21
SR6L15qGyF5fZXu7cLUr/+Ay9+jVnrRIYTK/u3/9jGmx3aRt13YVn1FlCIqJrgGqI4RzFx7wuccH
yCK0h7TVwPlPnoMjQb9Ti0BcOcTx2kyNDl7mKtf2idCUOg5ZtYmqMdo5jHZsjRj+I6Uux11mH+G3
qlX/Az3h4DZtHcPT06F5iQZaK2E2jj8v/9A5f0QRQQzYio6RMXlThjAACywCePlK8DPa+2RvbuL1
UtvmbXp2+hif2pl8fAYgmb5t2XURZsSwNMCiKnvlxrjudgCYV6hSssjYhZmivV26UJOp819Hj5q9
DTqW/7zrRUC42RdZySoz/gEi+yl/AP8/uMG6c9ffbfewZ2yR2btN/EXaLzXGJuwi761P7rNR9IlW
W6wdXl1y7mgti/YfopQbxLRXkIle/qRzYcLpYif3OiwNKzOEOaQImdB6ULJ6c9nC3BUSvGg6B5v+
0TSQ6xI4320R6/hmz7BSvO2V7mnIlKfLZuYXwskUIEBKIJM7JJtBp2oHcTbH6t7Me0SK27FZ2K0J
yPjX1zFAUEOtBZsIecq5t7XzXpU6sRjxUB1vGNd69vdQavCJLMje9NaNr5Yz9bktPLU6OROWEw6F
NWLVPmZXtm8D6mgZGa+WVif+num9O7UzOQzxYBwZ8ROf6ta8Gm+H6wPV1nEl5E6c/b95iGG60kkm
EREhmzjfymOQHY4yDs4dfAqPui19qwplIaqfFD5/fS8NJgJFgKXhy5x8L4RJwzEpCWXGK3973Fcw
HsIbvxo+/MK5L61p9vZCvYbABcmeCsz+fFEjcnaqkbIo87HdO61beIk3iELAj3prPSz1HCa6yH8u
7y9z06xFz1XYejseDnVrXzWJ2+IYtzYqHv6GJa/g/3sS72L2LD2kt9VS1Db7bGkK6wSNDpOuOLYn
oUcS6UkUCzctLkMDAGN1dGkQrO29BdniuGq9dps9Ow9LNcK5q44mkWCAhX2BNtK53dxnLHVMiA1y
s3mWmChv62jp4MzGwG+wCHDLPDeTg3M8job1lg+q2wNaee1L+SOBZNGGit9VvNYrt9mqeuAUbcLt
ZUc2HwyfmJ7cdinKFDtySDPiNx5fiPQYs+MMoTy0Q2v1srXZdaLVaBq2DP2cNnGbUmlJgIzZS8aY
f45Z+QO876cuNB50RVHcSmLIPM/LJb7VuUCC6tFfVieBhFbmstznXEtBIFzSnr4d7kdPMLgFV0gQ
CK23IthaV+Udpc/NYjtkyfzklvaKIkupiOrqlb093CXXXeJFj+19uIGz83H44AwrVXZtT99+QBFt
wcvOOXOd6Q3dYbKUyzMxziS5VEoxOx5aYOGY7UsQZug/X/6sc1fkxMjUMXRHBf7CGseQJNGzLaRI
ykFeIrScNaLyEcXIjfkO5dYNrSHmTwjTchhjWw0+kmZ1eR3K7G6d2BC/4cTH0Aaxjmkv8oBtvu/h
Tt/Cs7Fqd9qt88W+H9bpOrxaKj3NvvKoFTEjRQWKqZ7JpbBqtdO6iHewgbsbVB3Abi8FOrgztgHu
NLgXNLLHz3bj/pvVMpNF/KLQJ5w2XwsttSSB/yLA9q9QtxEywJkbb8SFcLaGNwh8Mdzal83OfkdG
pyin8BVxd+d7TAMI3WtJBDUo4FhNAOm+v7AysWPTyIKS7l8mJiVKcMJMgSiY6MqS6Unb68YvSI94
g0HpRs/2lxc0W6k5NTf9gAxqhnmCOalaoczBN0y+JK9ApV15o1wBBlsGRs450tOcZfIoaZJ9lDMd
k0pAitLz5CPvoFXXzhB4mf7ULX20+ZtxkoxNbkYaJ/4xEk2HeuVvmydl114rT3HrimRhXKFA/M2/
OyyWFWfv44nVyVnp9K5NdEhr3lKzI1MPyAxxQJ11uz6ukazJKXE4q8WsaK5AdLq7k/MTmCnnR3sL
NWACA9pzDQUfATco7mXkwdIaJ6cn7k20dESQHxhAo4LeOdwn1cF/stRQCxdeA/HDpxfjJAqeArb8
I1Pbjnjs1aZEkqcHq1wgt5i6NUDCTefI44fLd2PJ4CSwkdA+VUadnTyO1V3aJteB0heMVptf9BTk
4mVjc57ldHWTUKaoqtKPVd55X4uvxnzYheHCVRev5aX9m1y7Y47Ghi3zrQRpqrYTdcP/RvJgQvD3
O/H7O1uxJrftGNbGcBSpUfddUJkmj9KnRiCKYDm6YWwDrY0XFSoVqJV973ivCDkql+kFcE1L0e9s
TnO6qZMrGKj1QY5FGVralftkV9FIlR/UZzwbb2Gz035c/oaL9iZ3rwsEOdDA0q37+CG6rjxAhR8H
z3fVlf7tX90+RnV0Bnkpv8iIRp+/RmYRD80BMXX4Dwq3yL+W4SOQsYWDOZc5oSJh6BCIQN3+Docz
QB/iVD6DMek+OrrtzeGr8d28qh+Ua8GjLo1r6VbxaN+qlF3GnfawsKcz/oyoSaC8QQJZ77qCkO3m
KfSdXHsJTTmCq29SGjUeHCy5m0fSl7pp9nJpfcj9w6dWi/eKGS30JefSDEhKKW/J/Fs02s73GYab
YzeyRW4f6p59LD5benadw10qlVBN1aPboTJlB5LgXN+FQ7q6vAVzZTZyDlJHW4h1v8v/szDjlwW+
4R7vxyvje4/L2wfX1rUoLRtPxmP/2dg2vpt97m7lnb8uFrLXGT9o2HSYSUNI794phRdy3fddGyG/
1Jf+FQfc3qZ6VO+g5Tl6Zm8Nm8vrnYkPzuxNUp7GVvK+HdCGKiNUlCQ7hF7VfziWOInh+Gqi7O0G
Qf31stEZ74iYDsht8F8CFTR5yQoNWpsmMS03Tb4MEDoYTbiLEpBfSbRt0m6jGvl9q8jby1ZnvP6Z
VfGrTmL2QtPq/kgXmWAP99Dubeg+/oUFpPlEqcV+H6AnssroFbBBF/nHPP1UZMqCgZnTgf8R+Ed8
PpXuiRNSSkk3QIlbrtJDYU8ehTDRviqRlzHqhYsgvsHkBTszNbmHVjGMnVxEtluH1saUIIspUbG0
v5UKfIDpy+WNmwltbMsSSEAg6dY7ND/S6mXVGgw/VU3hgeXngtM8UZbqYLPb59icPDA4aG9P1uTH
WmDYDmYyTuCqYNIcmUHIuW6rVioX9m/mYqEhqUDrCaBfBpZyftraOj8MRpTYyCo4G8dhSVJ9VXXF
Ch1gLyakAR6+VL8Q7eXpN0M5yhbmgOepk/URBNf+0ULhjCl6z5KSbZRUV0WOoHouv4ZKsdbRxpIS
cwW91z/3Iw4DlGTcpIfiBTlfblqXHeyZGifzaK5bMnM0ueVtbqL6xSCWazFjAXvdkkDBXGFT1NZ5
M0GumkAWzs0yYhPn/LW4r4O06rP42QnrR9hX5HLYq0yOMuh2q+nlV0SSNnX6XbeWap3vTy7wZ678
25EClzi5kX0YpgMYaAK9RvNKI4TAqyr3ZhEt4I9m0FWWZsNXwGgdLgR+4fOVlpmvZc3hLdUoPuhX
/bAa79TX/jbbIjOxscN189I8DLeoJG/89T+9nZjmHMNrS9MfxoRz00HSNkra4G3sqNgikZdoD47U
LHjnmeSYkUTFIOigu4WGzMTKyFiv34tcHMmV779Q+EXu5R+Z/Vr3e3nXI6y3cGhnHntw3EyAyIgb
z8hpJE0QdbGANlLYsD3+O3K8bp+vwk3nIuRRed0HOjbjZryXNwZoR6v3luLm968SU4tkrjQBAKC8
qxqXVV62vYgrZUpJB+gew98Q5zMq5zPc6HtXJEwA9cIxwJM3bWkkfaGgsfd2dOA9pWE5rJriehxd
0TCHSAlS8PCJ/jzjIuv+elENY36Ff5mf5pJHWYLDCe1618pp2DQMEOfpwru4ZGKSPdLd0xOzYIVJ
Um/19PMyd8OSBfX8DmgymkfHigJDV5SeVf5IEXK8fMvmLoChULak1GW+1WDPTaimZCETyT6JvoXK
P4oLZgKxwfLrLxSBshDuz/guDMISwSsFrnc6yRAd/Xg4ioaFOTp7y4YPcMx3aRYtuI/3ry4MBydm
JlsHddRBlxi5hLRhfIwa9Q//wPymXVz7SBstbOL7qEWwKRA6a6opirATLxk2lpnaqUhCo/DaQPsP
obptr92EyNMGYbi6/Mnex7Hn1ibB82h2hyAWuUraF6vMFILMsDMjrgd7LvnJU1RWgvt4wercfuqW
zjJlVC7fPbVSFoSM4WP1oAN8Stemqa6b4MHoMu/y8ubco8F20gnFb+BCJo9b3dRRcqwtgzalBH/t
g4/QwwE+Rt1LdsGVgJhZ8r4Ga6FAneyBpvuFN/vnYZt19jPE3TwJ3NGyKGq7w/83qY9AQ+nJztGD
Ut1tzKXzM7e3hpDcg44SIPF0yNkuQvNYlArl0vIIKcJBMfcpBajHNEARPh6b6unyFs+cV5NcF14z
mytPff18aWPc5Ul8YIez+GMKN4aFAHCSPx1S9HDzpZB0ZnFvjkUFKwin01tF5WQfYz+WtP5Irjda
8oPeKtdhkb7Qn76Gznh3eV0zT46p8ZgDdRdDltOOgVqGVp0GNjdD1VbtCDIxejgO+qpMDh5ssI38
etne3NJIlulbIZyqviO+t6skqCyZxKiDFiMqsvVBPuzkCrwSSvOXTc3EnOCMRZLCjDiR57QH2xxH
qDf91HKH78eNkBmtQf/Y35HPYBpiKTx476PFEA7hsSrmZt5VZOijF/CZUY4opdFt7Bu5/2j26oLX
nDPC+6zbUDgC/Z3GllKkVdJYa+DaLdnT5NRVy8+qtFDZmGlfMRhwYmXiLeP46DR9K6hiX617ZQNF
ZEipMoebem0+cwU0WP70b+lt9nHhgy0tb3LJYPfNUFzBsHIvui7VVbQ+Mp8+9m5H6FyskDEvnpfQ
YsIpnediZ6t9860nl83KjofqUGE0P1xJh59DsoTlXFjVFMppNZmjohtgwAy0kgDjxsWTpi1s3ZKN
6dNtykFcp9iwU9A2QbjK9ccOhfbLH+i9Ezzfqskzox7VFkUFrBwkyn5IEusR/Ly7YHyw/ZfLpt52
5dJnmbwlo5rJaUsVyE0L10g9gWXTX9N7+6H8eJDc/DrfiUi/eEba+3r8WOVuygD65d/w3jeeL1ds
+snJkEGsQqXEbTOT58L/MEZ7a7wB3ofm/CYxFuqpM4jVc2vCc55YU7TW8bMBa2JYjqvdvmQ7eZ1V
nvOpv4sQW0Vf9Qpi9W3xEP0gx1O+Rp+WiTVmyrrnP0OcgZOfkWuVGkAYxb7fMELmiWqqA7WnyTYb
+8v7u+RopqpHmVKWfn3AVrPWr+r9F2RIEze51R86z9kWm/I1XKsfl6y+FVcunayJl2FkwnG6kY0W
jCWQR7lCD6iB+8Z+iBBzcNurw6pfSX/E63FnrJKv/q1623xMFwf0Zx2PqN5TIRQl1kkuZKm2nqYE
j+4xyoE/yKgZLKVbM4EhX5NBKICo4KAZFT3/mkhF8FyJHUa65NO4HvbjbQrbFuAUavTK2gJcJnhh
pNI90GsaXKj0+uulsHAmYTr/FZOj3daAJBDXEd8ZxbvA7bfNayhAj/BYwJh9969m+M5NTo4xKkop
mpiYFHKV2ipeKZYbEQfDe7g1HpZervkzdbLPkydTsYcw1xuxz3skXAg1iqv080FQyL4aVPNWAvSl
uu1r9xSv/bVBy3ubbtvKHZcv1azXOvkpk+NtFp0aGCM/RYheQZruVa+25KLsqz7AiuKZm/DKeQjA
m36O7v9FEAStE2UvEaDo6jQPif3Ir5OMq2VpNzDI5+PBlWhkXnYbM2/dmZHJy5Akum/DCs5eaz8Q
hUmcn535fNnEnGc6szG5N3qe5J0ZsJD0plRd59OwTx7hOL5zEhrrbvjku/G1fF18s14uG555Yc/s
Tm6KOmp1hCQf7/iQuxr/3vn5TWUyBrXkBpd2cXJBCjOpza5kFxvkb7Pqa35I3aFeGMOYcXFny5lc
iybwkRATL2iiQo6I5Es67i5v2JKFyWmPR9nu6ggLbUoNIXopzJ+XDcy50NM1vONRUYzG8WEZdvXH
+OG4MV/blUKMtRFcaYlXjl78Nb5rv/Z7QJ1esBoXEs/3CRPkoH9fqWntR62lrq7ESYwaXLa2lsxH
Tf1cHRaC/tnjAHyLwQgSToZmzh8KLWxQuDhC2F/rT7X/KMOWnpeby1u5YONt5ukktNBRjhpyngIU
amLXSO6b4qU8Pl62MXse/l7HW3hzYqNXGz0oa9ZB3/hWDYNtFC8yhYtgehJAWAoVIp0yP6Os0+ae
nPfB4AyjAYACRGG9z9biJPgVUYO6WibVnQFQkOzhTGEEpF/5btqzktNIyyrsiXqjDkW4H7v2g8Pb
LW2zDbSHS8jsOS90anBybRNFFrIEGKxMBMA1fx2YD3pjrJw0WBeatYSVnttPFXA9CFAk+xh3Oz97
kZk4oZRgrk8+qkm7ltRkS2OWmueLFNEbag+vfJ9NofggHco9wLxFOIcwMf2kkHqpjgGSAdKMyfGH
CuBg+iNHcyhfyr2YgfZ3dgmEo3gAeL+6fEZnChMM3f9tbYqubRsU4oYaa8hSbUBLxKtwJZi1kMJA
28BbjL/mNvjU3mSDpTYhwRUXT65h5NF2kD165R88ZAJj/18gjJbsiT8/uYQVEheh1YqLDgMo14MU
/uBqT1DTbIQC7SIge+7SQ35igYURozVTmAJKUJKfZlx6DX4aGQjMoVkICGZcF401ZuyolYnhNfHn
JytSnC6AVYBSUh71SHfrH6yjU1GO1xcybGXG3VPSZKaFCSSaQNOAvbMOtpTbGOKV2YB1lVS3QnVg
1bnNalgf7hHANV7zq//Cy7y79BCpiWyEVTKw8G4ASko1uaQvRVr0LHvHFXO6GSJgvDvQvtXrty83
hnAAr4av/wUnhSgdnF3AifWJy8mSKlRamuXgqWh6IXfLuJzA2yre+JJsDtdL7eD3TnVicHLjM8to
zA7K5zenqt2obwnJ4DU3+saGNcVLl76sWMH/vEJnOnLeHbJkQK/uV9rpfDreoC0ExWO8sVfNalwd
0QV56rb5F+vn8se9/G0h6jw/voUpjXlADgrewNw63U/UvlypH1dFD1UTqlL/1L+JvWXEDQCHQEdN
YxZfV/0GhIPwb4IhMBdwx7WYcBOIv8NCBDj7JWnHkuIamoLznkSySXgYpT5GL28IUCQRMvHo0Kgv
CUIoZDsoy3j+14UFzp3WU5OT08r0hzSmQqKvXsFq3O6VXeZFdDrc+C5n5KTeLgKY577gqcXJcU18
E1mbCItK6oUPIJhbqL++B1f5t84b1rS8N2V2JWh3go25XljtO3fO56TlzZeE8FJAC85PTx6ZJY1J
tB6phG3Dz/VnMbAYYbbpvOXU/Z2rxRotFpCVmHpPGiUXgKa1mAJjqdc3BKV3YVTy9gcLweh7BOfE
jnhUTlx6jqRVOCgcUv2xMDZOsK5vTE9xs2340fmiPvexq2xH1VXW1Ba77b8YDZ/YnzwppaP3ajQK
+1GzV0JCSLO91tEpXfh6c2f1dD/Fi3OyzvhgZmUXsp/5DVVFfV1sEw8i9RtVAJ15/Zfmk95XeyYL
m9xH2wr9BrEsUcU/borGbbxgnTGAAlW24kGqvQlWi9RXc871dJGTC1mafZr2YjPFs6nd1NFK23U7
hjegv3q8+exDo/RH+pP+wVL34N17zWIpdQCpMmCkBBRwvrt5xMCrgeCTK0IQz/eTzJMPI2qijfqk
yPGC43kX6GANvBgIKoUu77tJG1UbArusATHB9HU1xKBf+vbz5fOyZGJyXBSUn62yx0T7/9j7suXI
cSzLf+l35nBfzKbngZsv2rcIhV5gUkhBkCC4gABJ8OvnMDKnS3J3C5/q5zarqkyzrIzrxHJxl3PP
KeoHgKmgJGrU5pkX4tSqoUIE/BmwNIBJrWf205kMOxcsJAaM8GrZWyOI75f6G6YKIJLQdPO5l/eE
7wTeDSnbquuNCP/AGuOkDSbsHZ6jtaTd7sd2x72Uf4zgOZozvbO7lIexthK0qc9ehxPf+sX6gZ+h
vkNRn4D1lbXMQsWgymkPpSVMKa6IKSch36l8Gb20OMs+cepp9E0omWPUHIScR6fTRQdSmAu65OGV
2K0EfMt2HTVfkvL9N2XqmSKCdcJ3YwjMgkEEAOHRRB+Bzl4L8bO/R09Dul/qO3+3EplZ2fIEfmT6
Utm5Juk54NtxRoXtQ9q2xq94JY8m7mwWBg3Eedctbl9BfJeD6O8uwMQb1Mguzm7pCZf6xdqBt5kD
Gg1igTWJ0Sn6XOXBtZv2uyZrrup9nZxV8Vkf2IPQ0QeXIyh8VtDtEUH4AB1Og8MFxeQFsoD1u75q
Htqn8sq+RQF/34TgU5QY0pYbejdJDPmfua0nVxcOx0MrIQDN5CFtF9S0dF8z42/A0zgmK5/hyqPB
3/sf54PVExcG7g0M2x64rUAdfhCs+hAaZgMBI405/DSmPW0eJ4PmgNVv/+zpTh3Wz3bWsOeTE1JT
WTK1wE5L75jx3jq3lXOm/nnseVbGtpWwFWkVcIMHkVPX2FoqAB6A/umgJGr7N2hr4ruGTRAhxTHV
OYDA8UnBpUMNI0RLCaiYw1iY28JeSKmieHL4DSPkdXbthHTQaxTlbu6NWIxvArjiP6/k8Y7BKvAI
IOlG+eRoCBzOvCCBA6s16a68oIy1G90PdrBzp/Htz6aON811MDAMXmGAtkEacHA4rFKbEeRKIY3M
XobmbeYgy+fn2mbHbyCMYLBlHd0HSPoQFCO13cxKeVHcKhlbDeS7i3M1r+OTARMBKoiQbAPc5bD5
NxNGzF6GMGHxGNIk+eiRbTe3W1vopCjeBW/Tnn0AiBQXUFQGEUVa4+/t8H6Y3E2/fDQjO4MyPOG9
8ZtAsg7+/AhY+EMaoRaQbOpNBeBbWQg+73EXgBdyHR52NvzWA3o5LtNzYzTH/Wb7q9EDX1oPkQsI
EIyKNPgZ5O1G3/JdkaDEcf45PILdH9g6uI5TzS1XQUkXT7GvIVNR7MPL5nUES9jZOdf1HH512S6q
FSaqamCgXhf1q3PRUBkd2NAFMdhxsnFZUsaGXddiJ1UFqd1qA1H1uO/D2OVFstj1mb08hk/gU6HT
uf5nBU7/jgw+OTdCwCIigbL8HRADgYeW66b/QCmJJ8E1crfE2+vLwI3Z83gFhbukujxH1X7qpuJN
AvsiCmbAzR1EXSJE0OUoGcTFktmiAWIbZLvf/+wNjstla0EcMjKQBgTsCpH412UmUuIJCTBWMEJK
BQJ3dS63a91xW34AvozgChkOi6EBdTbjOOEjPlv21rP2aYFbPoze3ALryL+Fm+WySa03BpCGkUy5
mxtgOs/+/Yntrx/rHfg+KOZwAG/wsQJ9gCAHXcoAehg8+EBkzVcsN3bR7lyd7PRnYj4GwRXMH55j
RRrI0ZI5iKGEEttWkTjBOdj7iYOClfyXiQMPwDuMYnkFTNRInloKRSZtJ/M5AOc5KwcnBdmbDJxa
AwXgVBtTuHiNf8C9Z2cO5HFouB7I//qYQzRZpXgP3BA+Zsi85+U5yPuVT+fO/0m36yDo2VbCmc86
fEfEDLX1boI9SCIUmb8pt2szoa+y4pFsNY6iHZ+P0E4dCvT4gYUF0BHX7mAtuVdS3QcLbt0SpAxx
qWI//ryOx11XHDYkhqtKFKrt6At9vV6W07guYzAB4qU7sBPdq0QCzRC+qiv+4VSJtRl5aj7bOU+7
q+j8FPGpd+nLD1hjnk/3W9dm5Y8hzsuUjOlwzfcrddwEzp7z1A9nbR08FiGEP2dHwJaGrSAfnkB5
GtNrJ+s2/TmPeXLvPi3swW0jlbuYcl3YFf20ck2rD5KuKaH/DHtoYDuPf97KU2HFl5U8OC2OtkNI
hODr6p3Txi7EVasHcTE8ryTwcM9349V/K/MF2glPcID/QkvlMBDuTUjjIfBeHwYrj/IcCnlJAynE
nQ0WJAy7/fkbT93CdVoRD+068nmYskRNRImMDEy3+UjwWZS09rWIzvKrrefgIKhwYcRD/QfCXkjF
vp5J7hRGWC8YVex1vORsC5GoMqHPdh8jkoGXKR57NyFiA0nB7mwJ+sTBWSHHK6AaIyj436/GXXBo
8GhWqJNU/aXWcuf1r39exVOvOUxg+mkVF19v/lcTivaB72io1Ky8jQFArO+Qw4Yg3eQkvUD7q8mK
m+W2vgzPpGnH2Mt1osu3AIJf+WuQq301bBDTAge2DuM5B9AUU5A7lYQbO1t1LenvksmYmSmksesX
ng47O2YP3d1/A0OOn/H7vIJAau0zHjzw/RgYra4wyW2Sa9eEPLz1HIXnTtGJs4r5PcAIMAqF3Obw
RRdqdPyGRWEstUysgscGt7bQkj+zlycewi9mDvxMVUqfYp4Je9lBRzFvdna2PoUVyRTQvOCaMM8/
hqeOKG49JtZDlBaPxmr5VDaurWATOMPL/tvvOlCGcsW1s7fBaFOmZytBJzIKTBat8Mp1thST0V8P
jmy7ttQNFtPFy6uu/J3ObTy58NvnSmun1vOzpYP1JC3G/gMOS8X1qqXR78nu/xXyWH4eM3AipUez
N1ozVBOzAIf+05Jgqm4VR0qvELynrgbcEiSqHrtDjRv0JP2CWZTs3z8zMIe6BaZDAuRNBy6Gi8Aw
grmKIOob5Ag6wUEYmRurHXbl9NHZbOv3F8q0dl35EBSgzi6GxLXPJf8nql1uiN4TCl3QLgG/x4Ez
0E5bmKLA59Kdv1/7JXLfQC9kHZk6v87r43fg0lGrwZnF8A0qbIcvRzGEqCOyAev8m6xv5Z+xMrk5
16Y4celDSLtAhs/E2380ijZSMIEvaLYh+m22hnoeivmCg230zxt44v6tQ+Vw3yYUZI54iIEpAGO1
NUWQd1h2dWAnyurOnZFTBxPCFchpoYjgoCb69caBc9fpp3lGhSuZfnWXIxBX0CS6azcQzG1jWu9F
zFKoyfrfz+Vfp9YQW4R3/rfi5GExz9BDFbVCRwBJI2+G1m9HrZRH56iyj81gPgprB40zFJ+OJs0m
UQUg3YsijItMWWgY6QxRXaN20z/v1XEsATNgV4C2E9zwETJ84h0Y26AiE/vVvmuvvKZPLG29zr3e
MJ8//tnYiTsFayvdBnh88bAdTt9jxSpPQXY8juzbGiRYo/9hSXI3BOTJgmLoBII8n9aZM0QJ5uef
nJHnf/4Fq3v8es9Wtk/0k0EIFNn4rq/Hplqkb9ARl1pKerl4QWpAZTspHP/WtPSdnKqdo8YzPvvU
TqIdAVFUVO7BM3LwODgT9QCCIvCb3WvUo3U/NLFZ9mcu3amNxFvuh54VgYjn0F05TFCo0+O8zJF/
N7R8B7DXpjPJ1TT2acXOOmn7xEqufYD1kmMjD+s6xUL8wZDYyrWbtvaUaFo8WZsVijh8P0dmemrb
IpBVrbf99+j9123jLeG1BjovBgdIFnLyVDi33A3jUl0PxWtB2uzPx+TYg6G98cne+vGfsr5h8H2F
eS1sWdReNDXIjMZzEsAnotyvNg7eF6xsrxSaoyjNabYdVbJyoRuZ/ajrJLwpSTw8rpXW6uksLuc4
Wvlqef36T19nyb6mkuJAlmX11hiYtXG8S68XsT3Xccl/GMzKTdXFnJ0RYzl22l8Nrzfls2FHiQWw
Nhie0ILAxYN6PYQP4pF4yZ838ORt8HDXIDgb4TE6uHNT2xjGqHE62wA3TUua+trItG4SYynzSf36
s7mTV/yTuYOorETxiqAUgnaEpFmJDlnYga5RnrFyoo+7rt+/vurAexW90Ztu/fvOLRLc+aD2vF42
OCpTG0d7+/+DJe7ERUBQC0jFOl2NhsBBKgLxcafoTVgIRy8pouIqmOW5dG/9Mw58Mnwj/ng8dyvu
9uBUgCucLlTDxhr7QMIQ6myrNBy5OC+G+vtx/pOt9YR+OoGgRARjkYStMWf3frKWA6Bi/wSRGX7Z
vkSAjd5CsBoViRp4AAHynVShzBq+GA/errlaHor8XGX1RIkLO/rp8w+OqldAAIv0+Eki5xqUKTVS
JLNNin1wz5/CnX27LkYXJfWWZvUHSc6Rqpw4u1/sH5xdWpN+cVb7iu00iVJq35h1c+Y+HtPhAAaI
VgSyCGcV4zh8BJm2it9OB/GaDVLa0AVTJUT5wtS8mfKVc5BjIAkPo9WvPu+M9QM9Y1R+YB2TdRAy
hNrUynj0dds76RM+MUZi90VlYjddOd7Gs1DzkgxzUSzMVmZcjBbnPkTXWNxcBT/EBnAQ71WAst7Y
Fqs6yfbPPuMEQOrLjzpsHVTEKK25xo9aJz0XvKAlkPz4HVNKt/622ZBrZ3fG5Am3iGYmCJDMdRYQ
2cbXdZjsHmzrfYF12IgdEXF36eX6qsqBOHtvQZMo11YJDE9FfJYN+dQ1B9UahiUAz0Zge3DOQ95H
ggwU4P09vwbEbhvdr8IvIK777pxre51yW59tHZzpsTOcAZSIWNp9u/U3TgnAG0TpmxR4GyD6ALJP
QgBS2l2bG6l3W2/sLXvwXsv8bGVgtXTgcBBnmsEKSUe2crji7hCppi3bdZNH/IaNj7kNEH4RcNvb
P7vMvF2xzSjAuHH9ZJzpLv8eIDgyvjJdrZVCUG4dbLcsPUJc0SGUABmIhPZtCkbyjO3fojLO65Qn
/jtA3U3Mr1aXuw5hlj9ewbAK6q9NjxIpvzl76E+EjUDmw9+ZK3weZ+HrCXRCPmO18JPWenp9C9ry
vXu7NiiGhwL9xz+f9xPH/YuxgzBuZrNrVjaM9cb32oOg3UwTSsEcPQqMvZ6jczvhydF69Nf5lTDC
jh9SyNFwgtBwBHNOrBLvhlO4OiNmGTFiBbUhlox7L0PtuboAdbT/dm5tjw89dH+gZxCBmw1kmIe5
ja5MGlAbXJdz8WoWv4L+3w8/VjoS7NvviOoo5x5nKwogKkCgZ0pELqC9uepSUGArAyDXQXB4VkoZ
Vd+D+4OGLkoVazkYWOAQTaCv58UFU4hE0vYMoJXyH2k/9mD9LvqqMsVl2PAi+ChM5Mrgcm+WoRMv
rpwgNpDNZquDKz4Vvl1lPeehRRMI5/Kx35HOcaR97SDFbex8qt1hdDYtDVSbFYI4FnuoZswidaky
ymbCY0AqaNcmc+jUIMYr5iH03wpCK42p+1Y3g8wneFwWbO16oWXSRkblvhKTFFMMfDigLxtOq9LJ
8LYq0M0Fnm77KgV9B/GelmLGsxQbrAr2zAeHa51Jom2RGmwlPU5nCMgVLEE0GZhXRj37Ko+mWXki
CQM2Nw+y7hDDxxWTfBZxC5KTcsuHinW/HCDw2lSpTtEI0pRg7QS9L+8GnmCyxO9UAiAdMfHUBKRr
fnFThN0PQ5YQgZoxaxW96R4/82YISulcSIuZCuAlPyz6HWQTNUotTE6h2cee3YTOK69np1XpoPwR
89XCCaFtHzMoUEBGz+tbVmVimEUJKSI2R2D9GrDMj/Vi2N6cdqQUkZ9ES1iOLWQTJ0s9lkbhzJgc
xrLKmAGRrh5xrfTibS0ResaLjEbHu20mp2U/Wblw/2Lsja6o8Ke4o70rutKRfQ5BmIFeUuk63ElG
oEvCKa5UU5EXLwDFQj47yzxD97d2p/Ce9gZpnhorqtnTNLhlWyW6shpjY4zmwi/C2mngKEPUftQF
iMtmL0MV1iGXqgMC8psn7BFrOg2wVsehCmtyx4PKR3FyCqz5up+Fi0izZcRNWVC5q2JDODR7BoEh
tWkoqgdJPZdWdWFPhh++uEPHujwQHbTLkmpgJmnTxgFSHUyvTY9jyGjhDrtgqfybWQiZFoZJnO/+
oia0LbyiMUDf2FNbhFuMYtfOFdMsWtp4LAYhd7SndV0kxYRe/wNbgF1z8U+CurxyxNgo0GKVk2g2
4NzscO5bYkEejZgIoK4au6GYXUentrnE4NJas1mAnZsA8h6beU4qvyCQebenftrowauNeJ6Z429J
UDfCTiq36+SrXmyEPhrim6IcV+riWU9DTN2gs94iFPYWtmsqo1j5vuuSCtDd9ZbuymRqzQJNocVo
x9Lnz57VDXJniGaaTYgrBNQV9NEvKopA9MIZwGyNCXsZuOyX7bhFAL17Ms7zcy/6qn8b/cU276ap
BxCO0YC7XuJQqJUP8ehYi3jhvvQoKE0LR4rcb+eWXRmmEwyZbbimzKYwmukrAdPVjfSQkWV2axJ1
oyt0w8d4WgYSlalQlsbINsZs5TrJvQgZJFWtW4EYZIz68bkoVFg9N4gBWZm4rWOPEG/H49j9Au3O
0l6Xwg6BgeBeYRZ17PFATllr19IWsdbmWDxarVSJhclg895mwrEzqgUBTk1idKx+6Z3W8/la4TLk
lZiruv4WDGoAxdlch54EVN3VeiuVovoegps+q9OmniMwUDjj0ND6og9YKFUcgcie346BHBlJBh0Y
i4qrYG6KqzFaegCJLTaVWwgxGX5WNJVtvLVsgfA7Ljn1BmjAa9va47AF9HbqxrK65KCKZ78gqDTU
MvN5vSW4UXbaDssw3LROR50LJxwBMHEkn0QsTbtof4zLODgqUUrVg4pJWC0dBUdrbyz/gDf+R2L+
P0BR/imAOpKYfypem3dk7x+NLKXevf/n3//CPxrz3l9AcyN/Q+EbojO/0R7/aMxHf0HG2UVUhwwe
scda6fpHY979C3cL/aMQHXgkXmCl+y+NecOCyLwNOj/U2cDNtcpe/zsi85jx+hIpoJocgEMXwFPE
lMC5I0b5GilMta6A/I7uaVB4QCzOQ1QnplZ0wiy7a175XmKP5UNvKfPGK4BgCqzB31qDVV64i+/c
uVRB8K1U/A5VMH6v65b+mN1Q3bZ6th+J6pEwTHaRGVpGqYBcVCbApr7yXyv73g0ZzQxI1O2tUgAi
afUO7JYskN9sVGtBYFwrdadAE5totizw+5276Zy6vW89i1yVgQIMQ7kT6oBWMNTpGNDJTWYLly2n
UvAdDxSaGZWw2HeqFWTbisJd+ktU9ME4li0engh6h4HUmpVjHKyMSTsSjHP/uIztiDlxSrrOxhhz
LXv9INs67C5G7RbkDoKcVpi7TCxpNYv6ZiGRm6h27kRcuFOTTUUNnVh4Kx0XxujdO5UlrwHz09D9
jcL21hQ2+uHSsMxXMzSqtLMXAJDkZLo58iFxp1W3r7CZmzrqlh/Au+rtxCPIeyGa2YYmg/sYGpZN
9ix/TEMIYfVJGYEDWmJpvIpZ6HdpU/BCurZhfB/B25iYzJUJlBWNOCoBMfZEeYPj5V21vRz2sxmB
1cbRwI6jP0OCIZFURiB6Kymv03aePAlibGMBfEGAmS4mrt+j5FFFHQYyI6NNzcKKfo6Np6qUqXGV
DigigbXAu78djaUBaw2RtZUbSzVDR7erdsyjXTLYU5OPa20+FYXPwTNfYOglntwODC8mnr2kD4cu
uhjaocLkFdwb+aFswn5avOsz5kIACdC6xVoeSru2Od5wew4ua13z/cyjKV5qBrKETo1m1rfTd10g
XEo0Heudz6Ql80BPIh/sCGPdPfj2zUlWd8Fs9e63grOmSsxxAt0jKWznG1DN7Kbg6JJ1vodDFfBm
QUjPHXYpAgsgatYKZsVi7mxkSyO43dMidAnDx0RgLRe40DRlxow/gLt6uZyMvnzWg988Sbw6OXFp
tWwcZ3ZBPNmjuxPrgZvbpVvoNeJU/SOoyLK1jJAhtpjc6UfkIHYExQmvTTzxvnzvItJ6iYEYhqRu
SLsf5uAabSyHpXxhXNU8XtqgQM+t8Vf4gtu013NvWZtSikgnQwTsTdWbIF3WLVSBoI99UZYRBlwD
RCvS72LLmitsfzDrWBRL08WtU3b7RlXh21TjjW6Wfnqs7abahJOxFHFUQJ8qHqYpvBa2XdbxFBkR
Uuma9lgmtgy/mqEb7sCaWm8RpLE3q2us25nil27q2Sjfw0GCAnCMGlpmI8aNH5tutO9Nt6Wmg86h
apYui5qpVDIZ0aRzOvQvWU9+aFZE9a+C97VnxPaE6G5XlEh3EPAj04uryQHsLpoRjSM2pdd+uVgY
s/PGgV05i4YMGitAEtxhUqMflJF4trLHuOg4QGXz0mdNR8Nw6xMGjkfBBv0so34RN0Gjuj5HKQ1I
2sIy582iRu9qVizgG6CJoVTnmQucW70M4b2HsKLZTKUu90hkmp8K49v4PdCdI/6mmxZVbn2E/vuy
sRo/LwU1Nq4u6nelOCZ0J8PNKEIFmSwDr+8MbP831Tr8xYIv2hI599ch7ux2mIrpEkJrMuWjjUuu
xbSDhBAaiGWIiBR6mZTnrJIyG0ynz4xpMB+Qf1ULCF5naO3xYbBeTQNXBnUSNHNKiz3a5neIUigK
UHBjPFT+d7QS3mfRLXGgquIxGtspxai/PydSBNUjFyW51qCnuKHRAkBCZ0e/PKdmF0ArydxSSAsC
pZd7XGXLzmQXqTZlpl8DaT0jL4w716eoK7deCQ5WL0RpoDTIt0i5S1bO/vizcimEl4KiYWmHRgJy
AhJVUCYc1S03cKwnI3S3nUm7S6eh7s+pL6pLVRY9R5uhrrOWKxxGOjfqxTIZB6xGlk2GvvmyWQpo
8cV9GULkyCydukPyoMUvE/t8XyGGflFz22+hAjfiFhLTvy3hnd6WwfOTNtTLnpa+mbrcKL7jKZm3
QUmD1wUNlRCbFEujahLB3elbZ/jonEq7URkxqf4Qkaj3Ue01TS7D0kSX3JPXvNHh/WjOrRsP/ShY
6i9GCGqujnK2saTUv0q/FNMAz4d57u/EGKCglAwiYm4Xk2bi96hxoKGjOja9QkOc3c4zrW76oP8W
NrYLxmpf3hb+AKzfWAXf1DKyh9ILxlTNEavh7YfmYYb06tYfAyACFd5vWwnQS6LNsUeIXHwDjBDB
qsOrtwXivd+LkGPB7AJpGOtcaLRC7iWxnMqB7lE5XzgUkD/wlSxRRqugzjsViYyohW+4VyNKDyNI
ho26yWtkXqmnQE4k1axApBKwjfA96LDVlRFXBW6LVFGT2kXkZ1apwkwZ3E/LMICmKURCn3xLLxmD
g01D5AZZ6ZIpkzKcE+g7oIHoC+Q82hyg+MCsVHOvyaOhU6mtIm+r7Elv26JZgBS326uqL+luWGzj
ZvIrE7IU/U/GDHTG2rHOC4OzbLZplTDUDvZm6VvPdhsY9yGJ6iGewbT0IhYqwQ47DVtSBfDddtCW
AK12vntHVEEeLGm7Wx/X/FHOyBlea6g0XhDJQvaxKmKNABBF8xKDPV7l1hKB5UJRu3mZwDvxPMiW
bqk2yJ2H83DXD3iEEK7Nea2X+kZSa8hD1ZFbHEr9i7a6JiJh82xjJGXi9auGf0DKanZb21bm95JV
5Ua2br+pJ0IvRx9PV9SE8m2iM3zjAklcc2f2FrFyRoLwA4PgeNYGVDUmTBYBXxIrq/ZRPAj4z45h
ebTlWj+UdprNMLv43Zqh6DW4Y+bPRDRJTcFknlVeb75om5jQ9Wwi95IGKC4BL6naK6ezzNwY5uku
xB+Md71EoJPNGrl2Ds4iCuIoXrELQrvgWyek9c4b4l0j5LMuPERlTwOoSZC4l8HFglmIO98VQeqU
jIpYVb1x41gjCF1GHSUYDFuJwiMEuPHvnOB/0qP/sD1UH//X//nffzP1H6VH16+8fCu/5kfrv/F3
fmR7fwE6GgCiAM6CCCIiKEb/nR9Z1l9g/0YWhKI3EJeO86/8yLD8v6DQgH6M6WF+BdU8ZC0D5g3o
f/6HYYf4Z2BrBJcN/hJC3fjfSZAA8fqaIAVA1AHaio/E5GgEBO1Bn7UD7wg4AeE9BXL3maOwaQnj
ihfcHjI2iTa6nMlEqrxlXsCupBbSvKBydjA7yyYFhsiyDs0dIR3j+awEjinc5GRcKOjmmHYcjENN
B/nQDAi1wSnJCwyMQ98Dg89WuG05miB+atOwqp39YuOGV/kagAbT3gUvwfIKiZx2zqVBO7qddCCr
zHK0CrZWsHRvSOp6spE2uFFji7ohHgXeYqLIIy2YzCd/6uqrCHWcaAOeqtLPGwPR9E/azM37SKQ3
x4LTprorLcN+IKbdE3ifwmweECGLPov61pnXQiMGpawSv37vcO6LTJg+v3TdoK3xkTRy0nque9C/
VkaIGpxfSbeyYtX3zsb3OBnTstTGmIaRDBHA913j7FrUxt5ZUXO8sE6JQL1r9TRewAsUJipfALvE
jedgFhxPrf2MOe3gRx+FiEVju0GrOi/7QLzTgboyq3tHut9EPa2Dlaiz4O+pyaA7INx+zEvVyrne
dkWpzBUN4Ee6Gz4alHj81G8pIZDjZATLFUseFdG+LRu68SuHPRPTIDo2J1M4j0rzCcwFU9DzLREQ
P7jGv6TGp2GAm97yQIdTVlUWxFnmop7oLz2MYZ+ZOhyNpLCxRHlrlJLvTWeeUb8By1Chf/ZNIBFG
lwvwUQCWIRN56KUy3Z9OFTnvowx2zSjfDLNq8ZqRgi6oJtZKBwFEKClpwpZlfulo72a9dgP4uCQb
096zqRUXpjC7tCVmGS1pP1pFdGdEUwNgUMft6GnsFxOeWglV7TmQ+fES2aLfjqE/oRK/qsMhjne1
4RfbXgQt+LAaildrMcC0l3YYEWQPc2A00b6bGC9Tt+ybdlM5XUA+5OTP6ptt0R6gdMOrpmuAGCzz
pWsWc6DxMkaDWcQQY7TMR3ySsezUiBxRI4evjPKyHlgjXjVfQmTAXUk76wOKqXrYeGoe3IewryN5
R1FzRZ5gF9rKDKceRJXQqZ2gw8U7Wa1lRINP6AhEDToVcRc5DccoRVCCJ9kaezZ8LFYdIhE2cQFH
UH0Jp5q/a9MX4X6xrKVe9RqXSj8GeolQLyBETM8N1HtE5hYOg9SSPyBur5NpHIm+bvreAu02EeVy
GTrIPy+EKsL2o8KbqXaChq2Xyd4XbAP4J9u2ooBkqWhMxDetLmSxrysgW+5d1ARZFwdmH9K7uZOl
ykxBhbM1Fz/0L0A+iOxXsxbszoMT4M9DdOTb7MWGxpu5nQvtgjcAQQ/GfgrXkFXMW5+iIUIpRC/3
HrEnL21tXwwQg/H1NO/RBaTB3qv9orlox8Y3QKRpEHfvG244XHAJgDE6H56ELjcm7K37qWzrKres
nle5Y8AxZt3shMF2CeYQJAJokixp2Vuozxvg5F/2HkQA3Q84tqmc48XnKtygvLaI1DGoC+pVU1rh
41JNQ5ANUaQCKEzIINw6M7KtpOm4MX0QNozdzaiHmVxyFNTQRtIQKyYZCwJzTkWDyWGAJal2WEyq
SvX51CB9hcYfyhDs3h4BvABKBcPyfEgVYqYiD8KxeJ717FLAuPjQ33IoePArk4oQH4pce8nXsp1A
HueNQaoqkP1dRQFdzAQKE4afEG4hGqkaEILF6JgBISp9RUgihpHKxACZzJTNssHggF7QN9rZwyDt
F97UzZSJeplkvlAUdC9qn0FMZo0O5/IGB6GYLwn+vxPYtFmLIn7ryb1lVQ19ioZZfbRGR8IM1214
C4RFikswLLWVjMHwz9TNwAxFn6ZgDPm2w6r1j1HhR9xKFl2H5JfihZR5iOSoRxPUKaMzAyIHKBaQ
LoDSAmMpK7YZr/URfLSFyqqj6hYOeN/cTtm09/c0mY2E7H5CCbVP9E9jg0m7FD27c0St1kF982/b
CO88YCfQ3j3sLjdz1aCIyoGSBVyk/rFiBYsdKIOeznMSHUBTfn8niB5c13ZsLOwRTsTQzoIHitDf
iAE3yVlWgykMMxRm3mTsQV+cA1WvAJx/IRWODa5t4E+4LKgsG4h0YXAVq3e2bONs6NbenjNzahEt
0GdCihoRV3REtu0N4ajV8I+ddo9CFgZ1l2zG7Nk5YNfBwNs/3/TJ1gH6ABQPZQNGCArGpXDvpGMD
gkcIHL95WbQBvOyisJMiP8cQ9rVffmz0APIRQJ4KbSMYdaL+0ghHKA5G209R7+3fu/JFn2r9M442
69OHHWyWhMp3Be0LJL44ieHeT4o7dtVtF7A6oQe2bb//2d6KyTs2h2MPGGcE9PYBeIv8X/bOrDdu
ZNnW/+W80yAzOQLnXOByqFFVmi3ZL0TJlkgmp2QmhyR//V2U3bstStvV3m8XOP0muCVOOURGrPWF
HEqpMoRUtrrMYanJHWyvT7b6/PvLfPy9XFA6UMSASGrpbGNuBUlRCii3CPXdEFlwVrNQ7e2tXIFx
clWuALX4M6HSj8+F2glgGahdQGm5eDZwzZDPaLFIN5FaJRJkF36hLrzZ+9n4ztEJEIoGam0EfeTe
yrsWIBt2L9bnpCMLYf67+1iiSHu0pK6RQ0hBCGpxebXPAV00HxOwjP+BqfatCGi+GoQkJtxtOC4B
SLRU5xZTAlxCAyc5MmfoyMJWIEtlwby6sI2+ac5ZKT5Yzt5eb1Ea0pXDMzJfT9u4a+OiAYksOUw3
9u0QQpcBZR+cTH88mN5ecvFhqxgVhRRZWSxo6I23rY8z08LcorQbWgHimPV54tpCf/TjteKIpwNo
T9AbZqmw8xhJeW5qCeyLYps+Vohfwvni86WdG7I1rnHyiopNm6O8sB8e/tCF/vMG5h0DVT+0unon
7qoauI8cHDXMNV1Vq3ibtr5WhTPfH2a4wD2O0BVq/tnrfjSeUH/813UXK630SllkOa4LT8eKXxkb
NzTD6oTwM8hW58Skr3zqt+sRVFYU4xYZFhREl2JS0Q+xQKERWuFdtgG+J12BnL4FPuw80/L90vfm
UkuJaJGPnakcXKq48C7MHaDPHXrWz8QwdjN3lk4AfPgHT/h+gX972TkU+WU3LgrB+k7gsjKaTYbd
2niYKXr1FrW86+Jwdqf86HpoNYRVAb5pQGcW0tCpH2vuIUDHuBkjGfBLDTJnKBLn7h9IMntf/oM4
AONTxyqDgApew+VIbbraUzy38A3L2wwZz6pXkYe4buKF3/UrBxILk65xGF2pc2v+R98UO4wJrNWP
JfDty/VI6Tiyx+GwUe5KU8Wqcmp0ktymdAj/g0Xo10stNmrAdG1UYnCpNkQ15qqM5Hrm+MwS42E7
XLDdsDk7Oz74luarxBfyzll5usgyTVnMigHpboAFhqg5znvoDEVNtnPoqH05F+98sGsDR+rCbojT
CtJvS40rHySyP2M7P+PcxiWPymc7bEJt7a7y0As36syW/apUX0x/uMPh04TbykUb0vkF/DI58qIq
XZzB5oSGvYb/dB2n3bNDQSvqm0ecdlAwKtNtVZp9kGrdSbZmg2Mh3zlGfSrz/nvpwt2WNABYjNUZ
we9HG92be1t88AH11QLZFkykwwjhTBegCLiaCcqkCb2v3jXbsOtzKuO3/oHXRX9mWMEBBpcstN2L
Dy5QOgQWWyaAUQLuOepBipoFUUNwZjDPm/TyvdvQ8M8WEWDTl4tEKbRqTCXaxsgoXkPlFvOVXT2l
8QqV+nt1U2+LTaPdyWFV2mvSr7yzAf1HD/rrDSyiCNqBn2qXuAHcdlR4dxIFOl6Oq98/5/yJ3j6m
A8UMSoAUAG5saYvAwSYd7NWV+aKPX5j7WFpnLFgL29n8ud78/WUfizSH1q1vzJd+5a7VRXNT7uqD
BrSX3UEAPhvOnG1yeW6Ff//t5gz4DCudxUPvyIXZiOI36cmLk54sNK512wGptkvifq3iFx3d3X//
Cj9YE+bLQXTkAdRugFb8doqqdKqF5tEXiuRXJeKdUtqFYzQhbZA1QrWXFpFZWkBwbu15rtgIDNGM
U3k0MIz6zPf88IUbaCyOp58N9Euj5NijrQGJyYsiLz0StU2N2rScgjxLj4WWRXnf+DOrvi3ssCJA
//futoaeWY7ZWhuhVe/OHKc+WMDwdmbkKlpugiG7jL5HDq2Bbhsv1aN5ndzMjSRet9v0QT7Wj8YO
RqRAf9K+Ixd+5rPM2/hiaAOPgCaTiNU+4AN2KRq6c8t4QbrfF5BCJQ4Lqf6lRmZM87hfsb1gh1Ed
3e6xRw7bKp9rvh0p+nfsLXjqfn8372czem39cjOL2VwSt+xESl6y4iHO58byINz25ybbB5N5BkKY
OOZgx8esfjsQqY5St1saL22oB8nefM53P3D2Q9h9hyj6/s/8/a+TG8sj+AHogoA81XJvchgrzSQT
Lym7EdbB5CgInjEzfzScQdRAMQpkFguH5EWsNsquTNWQvQwBWB6fPRnGdpChRMR8MBJxWAXAXnMj
Czm8DTmXfnsfOjm49rzVo2no+6nEJy7lOKW4trsuoI8rg9hapYAXtU9OlKNp8Ep9RqXlH7TD++BD
vrnyYmPV+1rmiUpfZlrS3EwLYuZs50TO2l6hSFxfauE5dOBHz2o5cFSQGQv5zihTduj+mgjvedLg
W9K1MM+KYPL0bYmSxe9nwryjLKblbCpFsy6ENWBQLHYcVXFdIv7+3nFA89I+6If7BHlXfWcjilPk
i3TbMwv0ByfVVx/rX5dcnmt6rS3StPC+k6+Q4K090NEg99nWM5awRfv25q46opYFChU5nH+z72Y+
cDfIV6OJPLp4wIO0eF7orfLBYN4TSSAtMDfI6fpjfA4F9T5VPFvdgLZGngxkT3hnF1M/M8lUmvlJ
fbPXEO3tSI0sMd9w9E61IqjeV0UkvuaXDvOTcwv8+wd8e+nFcRhFSwNRJzoW8kCFaJIZppe1+tk8
ZAyxkiq81XNb/PsU0uKBF3GxCzaxMcT5aUavk3sU7+b2Ms6aRr3Chzw3PRbcfix1i8stZmSbOxSc
qPwESCl8jD00gX55M91NYCscWFgHZlijtlf704mNYfx0Pkn+btosbmCxtossawpX5lC3iM/T1Fzp
uImebKrG3joNdD4WNHJx+/j7ufpuHVpcdBnZSOnBpJ2fCLnuxjsCW8Dv//774GBxgcXy3lJbzW6D
U7+K19MdRdIVHUeVT/dwWPkt6FcpemrVQYvx9PXcWY589HTzVum4YLVBTL6YmUMLXUBTzUOoD9VF
9d0gaKsld1C/vfa7qm7luGs31rrbWs8EtigQ0L6b1T/oJPR+gcJr+OVOnFlL8cshLy2SFggItHTb
Jhs7cvi1RMR6463KQ7HPgZlBtQ20TS+y1jNbFEHzmTX5fQi7uIHF8uEaXVLDL4ThHa9Ndx9/ntsn
GDfGThxdE5JEtLyNj+cO7x8tHL8+9WLhSOsuoQ3LTyzXItRjDhl5loU8tzy929kWj7ZYKAq3JeCG
sNOcIEj2+v343MB/2oQ58cEEmxs8jxuzW52NP8+MLmf+91++aY9B97oiO84IygWJJMQQ/8Hs+fUF
LtaEMQWoCnaeExwyXhKm3TrRIkYgig/bu/o6NxEjOYfBnGCXdDfj/tyoOff9FqtDZjS9Tdr8ZEju
Wz1Srg1grfG5lf7s5FisERBBFF2u2AnEEOd27sgsr2f8Sx7IlReV92Q7rJotP7qb4tq7Ijdn3vG5
4bMI3FsqtJyW+WkuPo2fIT+1Kh99jKZml19n6y40V4I/ISjLb+W52Hce/28ipcXIXaxPXu1CXJTl
Jwvt0OGSSLCjmyH8vBuo989vMGe+5vKkDjE7G/Q0P/FE31hGFYxc7KQrz4zZc1dZLDR6K61ywphp
U9NPnKPq0caw//L7bzYPiN+8N3d+r7/MPFV30qrwyeCSCUzKfBuC5NEYgryGncI7Nz7PzHN3sb6U
8KGRCpPQiqdQd0f4D4wz8eu5d7ZYSXTW2lNhsFNWfzeGVZ89qOLcUJtv8nevbL6FX1+Z5pYZvMgn
mENO1mpuLGX67u286fyT7ebDB0L1EQ1l0KkLNuu3V2sAOxoHzk4TZwcdLH29vqhacv/7UfAuCTTP
HpwvkHqARhLIybcX0QY+S9Gzkz6qwM1yn9bZjmTsi021i57FB2i5ot9f8cORAM0jYG3ITr4DFOMQ
kKgMmyhpSACHTeDQ299fYPavvf9Ms0rCxGkbhczFUugadedmiBNsC/iUzahdZVPkiC21Mj/11pz4
M6RHi5oQvVbQS1W0F60W0fzB4d9pAG/m2bj4w0f+5YYWqyOH6GAqHHZCRioYKGy1fP37R/4wzocr
/1+PvFgEnRFl3S7PTwJNT+IskOt8DQJAoF9AhHyeAPDh0vH31ZaLoCt6N681dipl65uwJnt2GziD
G8LC7Ff16cyzffg5IWaCiHemxC3LQrLOGx2SNOwtFIHnae4GH4c8yrq1+myv2O5cxPvh1/rleouF
MbMaYM1odqqVHYLr4PcI9X7/SB/O7F+usJjZeppokGRmp8LUd7Q6dtC5Wvl4Zg/5+DEgMMY9gtSw
zCCgF4edszg9ieaucL5m2dN/8gz/+vPLbAE8IrIcvPTUIDyM0RyqtolvWT917T/E3Fc/1tZfZS0f
v6m/r7JYnqqyYjpUJifJqhUnN5puRUqcG2AfDmewk3++KWv5wbXGsyY8SrqdHpvPDeAvFznEMw7q
Y32kQEbofTQpw4HCPJM7+yhqQisPZM30uWa1THq0NLZpV2aoQFl2JG1nReGZ8mErRRtzKsjqT7/Y
nH+fmYczKBPMw7dLPdytwh7t7mvm6Nh+7xuFlojuuULc+0dC/XQmyUAbT2Yw2tuLJJPhTSXpv8qo
i+YodIwoGltlAfvco08pou51svoJIvxf88N/YXv85Ru/Mz9EcjjBMpa9cYfPv/LTHU4+GXCFE4Cd
kFmbk15/uR+o/gkybwwF9B9DPQbtHP/lDgff4xP8jM7c+Q1NcObY4Bf3g/MJ9Vwks+GowXoMWu2f
uB8w7t7u1MBUYnt+xeMYCHQAM347WmjSU8IVUDx25XS+qYAHDKq+0sa1sJCzlnGhbqzc1rdcVtm+
kHS6r72i/K7AYPimpULmfuMRFjpu3pCtPU51hJ6KOOuUk/TdhFRRa839zHtodLupfYJ7eAxsnsJC
1LnkQiY5ysCx1wa2aL0AuvzkauzlLUoQJKBKmJ8BO3WnCALWUgcxaOy7NcVROb1jJYm/i8xQMsjM
tqhvIefPyAUE0unBKibm65qVjEE56M0xqRzUsTLRwpc9ucyfEmZVlz08n3DZaUmplwcCgXKGLldu
Xe9ElqRVQDVPA6bIRHNImHx7Lxbh2A7GoU6N5gLkNK0L9Zxm9Auq7Ayd1HPSFz7HqaSK4FVy0zA1
reEwMaejvuB0iENqTbW2wfxsuiPJJokcoByqK0/I4aY0bbaKOze5EBJRk9bEsW9nKB/rIEz4g67J
jTPW3a6a0DVSFTyEovFKq4W3NZsU/To6hzBfkPJWKd26HhoHxjeqbSe7PbWwkUUOuuysk6xIV8Be
8FWGH69p7VWrFBwYBjpqjpM5K3FECNvR1GHMHlNhPLgoGJb3ptvqDMgKDa/0qEFv2+TB66z5owXk
kj8DzSOen9vDif/3/Kvfaj7OL7v9P29/lD9+Tp7reUK++SF6hTRcd89ivHmWXYFf/du39E//8Sfq
4W7kz//zX9/qrmrnv5ZkdfV2niNq+Pe+qK+ncmmLsvELPxcG+gk1X0TgKDSCAAFh2F8LAyEzUAK0
aywcBAX9Gf30ExuhuZ+IM+sr8B9KTFgGEMb+ZYsy3E9IDRIDMIq5OoIF508WBnisFgsD4EyQ4mAB
wokE5eJlqq/lo9ZpZpf7ouhNuUkpzYoVsBETBY0wdS1YVxxb05GM7GtTDzqjhfM4dCuDxDtoRpNm
55Wo8xlBBshM0sANm5TpsS1tVKgqkcfufebF7ivUYcrKl8wrLX5hUunVG1EyEFj6gcV8LeqMQEfm
NIXct5yURsh76qQwQaWJ3Ei3LuLInY1Ek1/OsLcG4b2pqTDhni72Va+nbKXHuGlg3qraK29lUUnv
CSb+Gn/cFiUyiRBqVIeh5RmKAvCGP6gOzJlw7HQNCkVp1v1KdHEJJ2Iv3OF6AHFGBKIbRvfSMYAn
CrkL7wJmh6tn/X7iglXlNXg2xACQZZxKcQ1qBawrPu6ftNU6L4Y+gZES3gizXXkwkcX4t8yxnnCa
IsNG5LC2HyvL1prIteHqRATkyDSwpxmvPXe0mnyl66l+mTS5GFcj4TbI0ayFiyYxIeLW8AebEBUe
ehgaVribZuKN2McwpX5lum1fT2ZVOYHG2pRu+0nvXZ+jYRpwHEmefyFpVxswAQsdPMJmoBMW6WY+
k0qAOy7MDDCHTcq4K9AoFBtcMExl/cUTcPNbeAdWvwU1As6GyWqtbdP3SQKjhjTA0WtLrd0TnJLG
DTxEampBTxK2E8DgVhS+x+D1Riab6cm1nXJ0Ge/7svmWmmnfR1VdsvR+dHnMjujYO8UBEsGygLJR
trC+ed7Qx0FS0kFfgf5g8w2WyqoKpQVnwNwwKU6+xdm8YqeOq6F5hVvr/RVKUZWI8mTGeuaVNdrb
jgDAEDUTVChBBXrGdGToDJ7W4dALDI52pOo7SrBoVijtUgBTWOhN56NQrxvAYljd3JndKfGqjARm
QIH+iXVkNyQzbZ9aDq+jCn3N3J2ZVtYAAhiT8cXQYJxu3RHUkB3eYZVtUsDLQiS1dL5JchO9ijxR
QvCgMQQKARDFNN56mg2Ql4AmXF/RvjKArBzKHqizqZ+gHsD81FqgEeLRi6O+QcOlFXfkaN1ztCIc
boyhV95qxOaSryUtCgIT2FBMoTcMhniEJiMZ13WfT1YwAZBmnWRq2OCtxHWq1jyrQDSDNzxDmtrS
KAlMVYITipwc3XqitZVPROl6AVDRjRNiQxrpRmOIQYbAThounpqcDDjyO4XRNcd+yiqrP8CcJvTA
Q25n8tPcUK1PY3d0oxTflY5rPe275srC6C/CwRLUi3Je5/WVk3iZ6oKiNdQYB1Oe2tMDFPhUwVzO
ivYpBRWi86vMRJMNt9C4jBI8rhmaqdkh/tC6Ap20Wtwa7tlAq12F1ycvjbhkAEb0CZVukKNQOu3N
2q7xwdxRk/4k87o/uAn4UqvEYq0WGoOEW2to8QN84mMJK6atiNyM1iydBG2KPAP+EOt+x4ciWRvw
iQM6AhJFnx6wGXd60JS1pgXgM+Akn7h6XH0tuAlUHgh2es/XljS7PmrcoUY8b0j9qQS9DuMuUwT5
XE0zvuttqhUHp+MV+lo6YPBFRm5P4JsgCQS/c9sVGZricKNlbQh6jHpy9dru7lRR9UVocuoxaGlT
3usb17PKS3NAL2xpMAdMWkBzWDQKJCr3oE5N15Njj5j5jbcZvRLkDlbH+MRAWq1pynTf5ho4g5Uu
gaxBXFV1l6ChS1l+yaTkg9+gj0wTxh7+1E3TV4IjwvRiGRgDmTBibZY4YWKl6i4fUgpWW00mtQL4
pa8KHyQyS64mhM1fetbN9Vq4NVlAE6dyQkvjtb6Bbd7yQGdhQHKp0uqym9RLxmc0TEU2nOoMHlFo
OFz6LW147SD3lKkpaJG0r69MZzJRP5K5q8Mqn2Yg9WQDMDSHzoJb8CoHRy33CzMR86KuTVpAxsEA
fk40IxR21giMhErqPPue5iLNL1PhDFcOM4DWHEpWfoYaRn0tQOUx90aC5pl74eq9uVdGqaYLjTvq
rsGqYK3gMyy67Tg4bbF2RyjHAgUmAQlVQ4x6L7F73opyokDVeiVgjLGm2RK9YAc33jVwYJoYh3ZK
w1wRc1h7WjXjFhhEdaHVQriMZcHlgeZM49ckL5pLAW4mFCo6j6etKQYMZhWDWOGDEDo2PnGBvNjq
PeXYPPQM6SUYT7MkItyiFE5m3sCwqQOjh11dpX7tIsw9ab1piSPgd7F5haYQuoSjmtJy8hOsYt7O
JmAFhGxUdgnIAfgch4540t5mmgT8eBhq4R7wgYTYYba546WLPgxpBG5KgcYmDDbeYILaUF2Utj7H
1VrfMhgabYzXJpu0PDR0D0TXrB+6KyetpRUM6J4QNdxGHt+06kw8STURMyJ5aWHXc/mBpzlvjzUb
siEwh9gab2UMXQuMn26DDsZd3cHXhrPKGBTEGs1Ia/BtDkNCxyagsvAm34VznWxKarXioFkjetiO
WBdGfwYNuREawmTmtmkmD+o2GDRJ1Fs1+D+6m9TUz3XKnDBVY25spslLHITmlYFBqRFII2Akld0F
/JxYPYqq4o8KfX3icJq4NZ4gg2PwwGhJDU+BTjWyoR1QCevUrCtIVLK2VnILwJMhQHMcY0n3OfJ4
ZWSDrdXAtt4IaANoA0ekjyY9xAnRHojGFYg8LMJMz7FIm+Afrqhn9sw3CyWLuxwfV830yazRrTFq
ex0XWeH2+5KDXjVZA4fx15Fad5EXvXzO8zHWjlrBFNuA24BXGY9FOmQ+aRDh2kCBllV/y9Mk10LB
eDo9xEK3QJuxixQADFHrkwoxmEpEFC7+B3rJcASEjzBLCu6uO0C/1NZoGhedOmrgKe0b49X33RPw
oiL16genurKlnyVJYd4nr55xKCTE91hQIVdlrNUkg71d156AP6OP5avvvKtzeNCLjKe6D0CpcPZy
cmW6aXowLK9yWH/FcZTwLsE/Tun4YLn5IB9L02xLRCDA4OymScNq4mSDwl4HTtpqMOfdSHClhrsx
m4ASUR2Xze2YDX39kiZ0aCLaTF23/fOj1SH7JmpZv7Rvz1GvZ6O/D1n/vx3AkEX898ev/yvK5+ot
lgL//4/Tl2l/grVs1qnDq2/ilINE3A8ohUk/AVxgUHD9/3Uu+wvaZ3wCxQLJGnT1gFjztWzy8/BF
3U9zF3lYX36QLCzvT85e9sKOiR7m0JmioTlksXMWCEv+26SMsGU7auAtRRK9P4ImEWozov/axqsh
sbYAPMBKHgMIFZSeMc6QTRm4Egq/Np3IY5Na2t6ux1EEcOmzq86EDbnKSHLZNFm7Iy2lW8I9DHox
KO9eZF2OpkDa0NRByRXQWcwuD9ziybXE3Li0QXgFC6w30sei7NQG8RvgZpWAfWJEBmUFvhF9Qbto
OFQLlt82PdM2oEGgxJPG02MlAVpINdfbG/EIuAAOAemRl165TohmmwFwEhbOjqUTgGYWrxDyY02q
SqRshhKLtC3i0KlkgtZFIid712n1x5YotJtz0yOWCRoiPvpsg9ezAnLHDdCHK1c+AKRsazlaK/3S
aIcns0Y0hkBvgOwLQLWrAusRgOP6YGyNIrUDnfEk6gmFmT/j4NFOvTEhAkXBr+zKKnDHxHnRyCAO
vBbtVT+OdNfqGluBlOwgMyXlFRZoCFBgBMCS5aI7j4FVBA8jssM0MfNgGma/TQaRRoAljTeIKdGT
UAdrNynyCpxzW0KYxRryWAkvPtpQkqqgzjKRrWBtZigjDQ3ZAaUKXk+RizscQ5sDAlzAziwyPk1U
k7clH5t1r2QV6gaDfJqnxcnEwXDaChRlbZ+7U/UAVgfKa/CZ33eZicAkIekO+MjqIcdh8apogSYN
KiraNdbGOujHJvkc202P/mI1vRuALrm0ram9VHU/XacFjHyBVeSIpwHcvTe02Li0zNGqo7Zo7Re8
XeAHcE4BFA0QhPQONfppD0xHdeOYCfBySsRGHhA79r5kQ4JOjWnvNL4Z9+A7l326n0pLg4s+tbLT
BPPMSequ3HY4yILU1VcI2rtk8kLwVRu0B9PVeOdRQU+gXLKHDJgPLwShWnwzRlYCWYw+hQOSHNjG
2kLf4FReT+Akdm3IzLq9L3kxQjsGrCs41V0ZWN2U7JnbDFeK9NM3ABdUYFMHVzYTLq9KexybaOwq
b8t7qGXcLMWRhdNWXQ3ChvhsSp0WEnVjGI5uLLVgsjqQ9iyDDVeJ3ohLzWjRnA0ReF2FHHyLDhuw
1bcB7YviajJdoLtqqb4NcRLjwJEOmCKIiTcOTcxTQWJz61hSZ0FSUfOGxIbzLGyjOYp66ND1BPWy
QrXaqrIKb2tZdh6JERgYYmnuIwDdRaRV7bDOhmq2bAyAIuNoWdYBKcr4NLT6CNAW6DFH1KSLdY6u
XteutL2HIonRGNjM7K0QFbCDStUWHJO2tbfbrA9ypmlFYCL7kCIs57Nj1lTNodc9JMliE+kOhbRj
FNNmvJlg3VtPdOz3jtGis06dF1d2n+oV7DgdpHWDDvYBeDV8TZB/iIjbik3fErDh43pcc2Mqc3CV
PUzUIkPngDgv9kqj7QYaaDACbWBQ7qSRpxcwpQBl6CbpOhcKev60rkNeaHJFQOXwDUcg1RJX/RfE
ve2TTkrtDjnl/GiTLNlVTgUGmkvHFMNkRuFUnrhIKmRjfOSl+D3YN8MtG4bpRYP+GdgOo9t50NUH
Jatfithz7xIi2RauTzNUjtmiW71yAzrmxUULtqpvuoreFDlQfALNRANTi7sIpFVk2JBFuh+hN1sV
Hi22mjVMepiVTr9G/AfMZq0b030BpP6WZJSiMIb71DHBYdXTzVsLfQQitD3vrvKq0A9jqYajrCt3
awwq9h2WYh1ELHvq5ZTfoJTd7+yycq48XSNbF8fVq3K0tTXwFe0hoyWaXxgxfJTAqT/ETVdd6WZe
BeBncyRVrFpEFbGQuUorsoM1Se6AL4MdHUjVe2MYp+0I4NneqEsLngWvEt+9qSW+bQyTQFPNElNt
KpsVs3rgIlqviDyKRh9TgtOHk5XJvrFJuhYxerJ7AI5HQhuGrzjHKCRUqDrUZpxdoOmOiY4JqeRH
r0Xuyh8qZMV8Jh0OsmDcG6uW6dp+6Hm8Vaok2yIx7JUUVrtCVsZb49IAv5smN24AZCMgnMWdtgJK
GmDvFlnYNdLz1nM3MpycBm0ow2RkHFuxtBWOx3aZf60ZztUbw6QTwHIoP0hk9ZJWj8CRGrbM4khE
ztMl0EBQu5cNA6AsJiq5rx3JvgwOpxtURPtn0XXNjQ4+3lOhiHFCWjUdg3ogZnnhdbLZu02d7iiV
1UUiiI4+NF6yMzQKoI+C1OJ+pAMBpDTuAOfndLw1PA0kOxdQ/ySx5F6i5XbQMqsLGKLXB6xAxkWc
EnOnN6peGVWL00/PyUNpcifkYoB+SyPGZwZG+alAkumQASnpa5NXHXpLGJExUT1EMdfZmCZD7gSH
a7y0ybwyUXfxUwcDNpWmAIi0tZC7idMoHi1+32IynEqccqWPecBCEbN+LYYelRYUXyLsf9MXqP7b
EMHXU1+isFS0fUujxJuKyEbiCjqSajhobkdvUV3Cjs1qN8KuSZEh0/SApbV218cFA7WV8JYE7TRw
OLdUNSKhaHQvmIflvtGx6IM8p4dxkuSnysMraBEobioxwtJLSrG1eSXvAZp/TXQLM7QyZnzVVDeg
F5nD1B3r7fiEVA3DLOiH4nqyandGfHPAPhVHF+4+qy/gk4YglxndrVNr5cYQFtarpE6vmypTX2jh
JN8AEqNHvDz0G7F0ukEirtuaubKvUG2xJzD5UxhxvSaG/wpoyvEyS4ypi2htIOgCrv/7JEgB1r2A
xNvTXLrKdcNZNzxr1nZNRQTmHj/GGdCiHkYGTICWB9C5F4cDDnCHaugRAinVhW5WkctmsPkld432
2Zi0ZD9oNWriXma1F6jX1dcxvGN7VZjTagLf6rJAe4RsZQ1gQEpNuBFH/v2Q9Kx81nQovyYDmajV
xFyUqabElaDjQpZ+TFnphRZ1xtAy8/5hKrPs2ksIW09Zln1jKCgeM7vtkKTAdoQkqHuBE10pA3xG
EfSISi+KrHLuGlDcthXIa/cKPSFA9ACSHqapeGD3KDjw3YgEyi51S/07ZkRp+Mx0+bFEbHGRpIn1
TfG2vJDcIMeaFlBt664ldrRPyifhuOMJKcwsQuHFjRLm8kj1Sl2iDyX6HImKRQpyqjGgeN3Higjt
zjML9pIxD+Grk0zrKnatL0WNjpToAVhcGwkOlR1OffeMmED6d5YN8oGBFMi6cjOCPGE+ansNOQFs
l7Ibby1R1E/p1Fuf7XhSjZ+mdoqym0PGXZIPxQ74rno9yUpd13ZiHrmeVMo3Si+HcQzMo2+Jx4Gq
zMfpAWIUqIc9JAJLMo0nOx9I70N/kO16Kx0OaJc4hoPR0K//e9b8gXzHpvm70yaENIDE/1odfP2F
H8dNYn6CfhD9RFGUA18HG+lfx00D/wK/IVqmvtref2XEW+YnF0o8C/5taK6gB/i71md6KBFCAfDa
gBjuJJjR/qpy/hT0oED6bwU+jvHaBPNvVSWkL64JJ5WD9q1zRyQ0snl73nQMDf3LUagM4My41FS7
zwVfMVffC+O254DpmhoNcD4KqwGdh4EaLlykTMB2h9lkbaDBSCe+t6wLKc23OWGBZiFwh3kzttXG
7sxVX3xh9iFR10W2zVDZYZCeUqS3dGT983JT5TQcp6+OcTK1Y2yDQIvWkmPfrky060DqOmAIu5r2
xNF6gnUogY3kVD4a7QQRDSr00gWD+1uDHA8DYbyn8JuMn1PID5JcXuT9VuIKNAu1NglQRwhZ+VW1
QPLQceXyG948ACt487VM7lCLBm/7QLzbDF0+WoBjc6D6iiAznIC715U8lsBzQcxAAJmSwPOChoA+
OqGHrB+/tuoNiBSh5oRozOLH2tcK6EUCPDyytGnLwgry+tp55PijpLvs7RvPhNYzzPiphmvbnIv/
/4+j81hu3NjC8BOhCjlsEZlJiYreoJQGOQON8PT34124vBl7JBLoPuePuzEmr9UYDl3vERgM8CR7
APXEwJ57KepIS+ptGKD9IH8W1pGdxlf653ZzvDnPKeioXO50ofyzht1Y60gRlj/RO4S1ac9TYcA6
nWkNYW1p3Ho4TYuB/d4vsOOIrQ5qgKxcR5gP0MisTGFrKGiCk0cTfSG/Y94VUaW91z0Lrvqpsr1Y
2j5OwvUha7DDMRuOqnUWHDKF/p5VP5DYzKYHw6K+zYEMbLYdiW7XTtpn5IFxCbgpegUGRndcnP0W
W95AuptKxVbipEH9aD00M2+T1YCeljO2nkonBdFefGvwe1njZ5X3mebw6ZYQF2Rw2LkvdiuTAflL
Zmnv+5iYk6E8E/To1dN20KrOo/XVNu+rFXtltfkC4skhTs8sNHdW6eWIn53JBIyYCGGu4KFOte5D
o3X5XqEYLLdfHMdftFdNN24inZ427eporZfi0yZJ0JMnKmdOdi5uW9KjLx29OauCrbu2tChy4Z0q
5DRdT+qfve3bvvkVaWhZ4WqfLP0tj5/SjKrmsO/30hhpVN2Q4GdzWnPA98Qjlrwic45FXDjPSk40
rlzD+9rRkG/cvq92wUNTzB4zWyBviTctsRfPuGEc6SizNbA6sGehacsZ2jXH67tkL2W7vk1vWk9X
SroFk7n4MtC1TG9BkXxZD+u7P0SwVOdR9jv7Le80l1qF3J2WdMdqvzVvm2kF3amGflY/7SS+PHAL
NWt5eHlfSUBenOpYZpQcqF/99k9TX2Hxo3VlS55h3YuQ6MSoEsbR7slQ1z1TkdxsSAukd/A8fech
/KmdXabZx6EF3Zrnl3n81eA7uPd26Mttu/P1pYystIgaq3+XYHsrQU2bfCA6MpCWa1Z/6U59kruX
aYhsptUMMc/Wlx6j/X95cRjbn3T7tiiWVCHhjZhHz/kutSeC854FuPmqz17MI9XyeZvNa0yrVF+u
XrfoR9LdGbkoqEpYuzZ3qvuwVcogNdQdEgPC6HUxeNJ1Vc42ciC+gv5ARF6E1kFwEjGALlp/oH8q
qCs11FpjX7Tfg6XBXpWhrdf+QnyyoTiHRLzOLGpqiltafcrlznW0a2USwbIpATVDAWP3Qee4SHoQ
oE07x4OF5AEDf9HvMyi5TTr2agKpk80IfTLiqfvtO6+gca0PyJQGxRFGjWVMv4QWmHnVBbmoBc77
hMR2y6m9WjF5XcZiCpnyWSMBLwmhZMeC41HcoWcGc4rEp0aLAE3rbDhzdaHn+oVpuI2UWDNdo1lv
JGLs61ah0keQU7ttv/pWqq66mkvkGFJ/bg5woBCatvohd9mPQKvkglnQsrFYB9XI3piDnChPpB/C
c4+WkZSHRVKhxOLXyij6qLb62jf70tjVBm30guwh6c6ikXklAo/A1hKCBHJEHJC4cAeSrw/aSoQq
B/mSd6FsT3/KQMgqC+vsteCI+8Kxs8B0sjse56cuE7wf2ujFgzA/SNhGclHhzh/TT6tjowdtJj+q
yf4lsN07jvbK9qaCvtva6G76tqNfm+IAlCZuGS/Tnj7PrMxpIgNn65j/lpY1WdApEEotJLr+pJYS
M3zvOxV5fPVS+Na4ekaPACbtsn/EeE6OTj+CbJT+UjbyvjPzP5rEQEdddoBds05M0ivaGXrJOncc
o8F4H+PPhTpugiYQ483lTY9pOW70It45S/+7ItGX0gBm4raty+SWELz7Ucx7eF0vtbvuR83Gp3nV
v1M90Z+IEWwoSJCmaEIO4M3WMh2o/SIsnFuv6zgYSUeFNgzHkSQDC2JK70OjtNoLVef/ONw6wIDe
3tsZrWhwQs9w1Nbz1JcXR+Gwz4g+oNRpgo8H/NCGcymXa5Spm8LpbYugWeNQz1iIekDsYqm7Q2mt
/+Vi/laBPYIW0shT2HFaofD7ViSg9EjjeTL6R7Eyb/RYvQ2x+rrJJMMbHVVn/ce45LwBzsAhptU7
+rMyH5B1ZfFcrsas83Lo6XtX0bdAqK+PhG6MBDv1qyRYxamtClWHCgbohQOl49Mxz8qBFjz1LbGs
9MzyH+9ikXMAjj9dlUwHVQNy4MMBpa7zwzQT3UqWrVL0bwZA/5kejfeZTcSXnJiZQan2ZN12O+KD
VnSBj0RgL1XF6M9QHJG9lBcuwwtYW3qNt9y45MqlH23F7SoGJGepvozOFA/py6/RTXIwY8R2J57R
RaPs0nCSoE6bk8Ym5Jvlimyz0OarXOn3NSmMnVm33CDEFwdZvnkDz9SeZKq7nsZFROSuHcmdfkFm
ATwxE9eXt7I/DjIaETs1DsaqYQsbKZXV23m3xEOynxbuY/4Y2Sq0nZ1iKgbI/q/c8WSzhnHlmQSl
ihnYOh8vPX+YG9UWQFH0WPDbMQN2zYHfLgf3B1hS70gWTDB0YCVTjCeUKWM4OPPJyRFroFbYy+oY
Vtn6UuTOVz/ZFxaySOo1QO/B18YcHER1c3WnDwebxOqZUbDFHD5zGcHDMgsdjXKX9yeyq6kejJbc
9tR+8UrERIyWCcYLRAxTQqEBXYjVtldGTEPBrBxN0lkJtNVq2YUhdY0ZfQMNgnp5KNP/UuXHbI6a
8qc5Vwe0i6Gh5DdIh7td3aXMCtkorv2g8kteq2Sf0C4nU71X/DPzSzE+tloypJiXwEpizJSTeRPK
YVwTv23Tfdkc2uTRvnOPSQ2Z63onk+0/KvrX+gj1SJaD0IydSrxWUce7VaYPxDmWY/ZfPVZfktYT
NMLDW4ScM3QcEUkobGaKyWuV9z77XMuCXmboFyjN7ThInWfx/YomwQcMsni35v69YXYdnQ2K6L+2
W4LYvHTKcGCh7W8U+b2Y4+Z1PP1yddA6M5jE5yD6Z3orFopBhnhnlgSq82PRaYb2Q/JHvnZseJvQ
kbumt2mSQ5M2nWFOT9asBc1wULbnhp7i2VIDXZKPunw0leZFV4hDBlS6rUkTpLrsFsrFWJ1g6D6d
R16yonm5EfuOEW2Sc5D7FeXZesmlCQT/NFQodnmxmX2ah3FplY0PMRWoMiK7qkOap0jPVo6iPuyZ
tRd7p7fjLVsaT+Edqonf7uNzOrZetV1jtd0JAy2ztVfT73SxeF7BfyvQUOBx1n2Zh0oAGstPctEG
FNC5sVD93vxJi1CbFtCHmah1OIvqbDurvy2/xWC4Q8HCtekucVuT3BI7zJLUl8HCLWZas0/6VOEE
eX9Mki/R0/54kyl1AlyxyrMoK8/Wm7NlR4X5PkS90jPaPG3p80QT/TS9IlWnEdbglIMIIsuciR8U
Nyi56uLq8cIo+zLLfVtFfpVduxhQV4jL0BeXVX+g1iQ127vBWNmrwIrASK4pZd6i1aNYt3oX0dXb
JByXe9nP9cQbCLwkDt9bWjuwmj0S5Fs266ga+SlUgzHVDMYlg5XzM2UvTIrutEti3JTm1urcdtJN
Tp5t/SZmk1VL3qfOoZuVk5N9qmSiyFkfylrkAIbKJhlvi+4LufAR/Pj9/Gtmp9gyPcSaBOCwuvC3
xv8VaeGrfJ6tNRM5PzD1FnRp1qGmE8dBOlAit8+iWO8AbUJfDprCbphaO3qPglyr95CUAaUWfqsD
RtpnlCTvyFkibTlq0tFCmNqlJImMH9xepK5vXm4C27OhjZfU3usZJG9uHkpZO8jqmZcxNxGQiN7v
qs2rqnyXVR9rfSGxfM++01g0LS1+1+RYrP8zEwaC2Ti28deUOwhknoV51UBcXVVOQsV67Qj5GEUX
ZmxfnYo2JuOptRu+gQ+jF6+6zt1gaWGzXlVl9tdVcjU1vdbttMet6BXaoa/1cJLPCamk/cycu0Xo
Mv2YYk0hXlTrZWHyoewtcGAIaLrUpnwnIYjYGmdgW99P42Ft65ehyv3yoT3T2Ubr5aGXwF3U3kdJ
f4ljuqu276UzLiob/BJiO+DpVsJ6OVr8qJryFnNK6Cl6n3HgIbLGQDF3BZDE0iJkWo6VPPmJeF4J
oxTSzzaQDz0y12RD7CMe9man2y395NdAEHG2Izw9ynMr7M2SAtcyvSYQ7LVd3Rad2xYcLm2udfU5
23BOSbunqcvtEvVazfl3g07EVRIrgCmmkKk6LnuNw0vJr4l67+xtZ+F5t4bTtsW+kULGyq/tslLS
mexXwzipcLR95OgbZKx03MzYcyrJK9nhKzGxQjZ3joVQ6oZ7vZWuHNPxNVQhK8obPra9bvZPiEoC
ze5OVUcrWfG2gigszXFFn9YlrWc8G9aLMYxeq5I4jhKAnsziA83fsUz761SE5NEi2GyjuJgCh4a+
tlGfLPlEaXMko6yUlQJJlaX/V9l89Pq1T6WzxdmoJHpYS9gT5HU9A3r7ydIHue5EHQoiWK3MMF4X
av8ge5gmwYSSxHLNSsM8UrrWxFc8vKkI1IykO6ax9LvaUkARrgth9ZRZ2xO6Kreix0+yP3P5icK5
wGh+F/Nl2D76XENlXjD/vprxP3Q64A46p73DuUFSZi5Crctqr5maJ/GQ3K3/OmGEagJowZaQGMtP
m9M7vpLdOfaUVaTUmVoMsiV0I1xu1U+BuvZnwnhcofR+WgzhYNASYC+uvIRzMlzBolFQ9CAS4sNe
q+tmRM7Mo4cebEOVKMhxM5IA98bedEwfojardvIse0gc3XK7SCxMIzOHIHSN1P2ylv03RV+fCrWG
kvnMHYnAwPZiZC2z79/ivK+lfExouRH6P0JswHKpBCXUL869YdmbC02irGy6eiAclY8qDXvtBJzi
d/I5XqOHHUWUdpBV33IdB2WfniTd+FRS50IhmFdYyVP6uMmWIci0Z5kWLXfQL5uxM6DMDQhOQ608
ixo7O6GgnVROoz7L/1DDe5mK9JUxg+z8HZhZ17zawO95WXi9HKIA2DUpnwIKE6mB6DF5i9XuYMXU
nFvLqbEcbiLdc4aLZD+ZHIA6dv6/stY+mmxHGNGhaAg7pd1LbhANso218XGAjKKj7Sleb1rac8By
uGrX1qgoIFbvzcyueNO25t5KxzE/NET/81bwyj3DQ6Ob5/rpv510etFhlLV59cdWY1T8N6W7hI7y
Jl2/RYNtOaVPAaIZ4a6byVWIHO+eda/co33+Hjvfk/WdjhfLeanUOdhWjEa1cqimvVNVEfCa2fmK
9LF16XsGagNFw12z+Vq37BKtCels8mG4wlrzO+UAE7/Ls8pz7rYZJvjZlZB+3AGBmBOf9JtJ+ev2
WDRHr06ARyuvUcWhX+9ILyoXA5Fvz2ZEQAyUdrFraZht0nlXGReF5c6a5p1OQ7OgqFAT+TmrSFlq
1IMW6gb7leKBTKB/DTQUKW2avQnAqiy+VZPqPm1NH5UZwob2ZSztc952PqpAVCN3GSlOOoVJ/uFk
eoCecj9Mc9hqVC9n05m3AYbvN3EY2XQFyXgL4sI/nIOwYq6CqSLnSxk4WJI4nKfH5BVuwxOSVQBl
ZkKzc0XxVMQofxlVatn5KSYErFggGnJoV6MIN/kdZjooZ2pU0n8luSyqdmCtDMb+mKPTnQYRls0R
kuu4QKWpy8uQ/cny5PG6uTFCeU024RmRMYgYhgSxknpDO8MnR05SvXFF6J5kflJK7qcOGADH6grC
CBHOOn0tkh5xNxKCuuZIdVjo8qfnrUz3GVLTZG2AydiB1pzVv/R6MR0oAudTvuaIahaE88qUejmv
W5M2T+vYPyP/QfeCXrqKL4nIvZ9xpHqykq2jVJMdMofAIOzmMkJCxy3szmv+KH9xuJYQ9QeyFoIN
MbMOe8EfnxTJExW1J1mIFdRD5+VNJWApLNdQIvsoAkNENJ27yP/pjrsaDRUN1lHL9vhzHk3Wnj1d
5zU+DMVFJ8lHOL6ehAK9ORJkV6Zxpwf+wZwIqHlekYJ2hdjl/MLDfHRmsmWbniaZ2p3XS9th90ck
1Ni/NnIzDDWuoAZjnbpIrzAYPqao9l+5vA/ptsvTyZeEGk4gvDl5zpKT7ezJb2X6OXlLJ0kN+nFi
XPzceJb79afoncBsh51QvxJl4N2gotCsdla3U3GNc1fL5KZhFqRKtXuXkKdPJSPU4FKvzIBwnqn0
sOTOq+fwwUHn2Xhe8mu2flnIWToSOB6gL/I6V6BpYJDnFaqYvgu29kMNEWqXO8U4z2hok/UwjycC
6Wif/zCWws3N2W+SnUMxm7mX4DLoTvHqpQto3fSnt3xevQy/ijzSalLxdx1b86yWKx8dV7B9ldeO
k/NgM0m3Y7xr9bd6uMbGuFMXPCj1S2v81wrHK/nZ5IywTCCmpIcfEVCBZ3O7ysIIECFhRIQ8+dGz
tw21iKXBn4+xl068BMP0qTlPyUYlbAKpCZ1hk1ZAgU4ueujGU57tC/nSNS2ZDPtNXncLVpsJSBFX
TbA60r46ryvznUVij3kXxqEFnk2Wktvm2En/KT1yNk7/9kBalNvkP31VICtMfrXx7xEQyxo1Vc/t
vEal8pV2963/np0pmgsGIUUjg7QF56b5Zvkw0UyPY7brsmOXHuSErsyh2Rda4ilU+6A5Oq0xiUUD
eT6q7Rkt8aBgCKjgTfs+zp3LRady7mU8d6g3cLSAi6fGWVNICm/MY7n9KQ8Vt756q/L1CKjQOYEl
vCEz7pbO71QRZUv8OmIBq602EMr4X8Ms+oB7JT2sQD+37Y6jIKDaHobnp+YY10bbk+ClE3mNtqI+
UyD++PJdxaB00TIOudLtBbSZCcfA3JWYWRSPFfGCKEi+qrk5mysAToC8JFSVFppi82xStuCA7CWY
kgXRFkfFRn50/mvka+DY9XGUzm33sjDJ0A3m0+HH5/OfZKQEox81uw0BhlZGVLHeBm2OsF1FG7VP
QCrcGd27QJuA4t0XynKkceeM+QhlKexNdV3t9dXCa4T8x9Uelr8k3wEwTjTpOe3BoLHIsSU3VT7T
dGFOu6fF2aZEGm7/beRZsuLYL+unVrnV7Yu+fIuuQZjSgpmsfifhgYOd6ZNjrTeeNP5r22DtZiKr
te4E9+lW6lM8V3yJeWCiIJMGJ1DWj028r/g9aED7iKcf6yHCQBRk1JFAV9Po9/KDttaBM2uRVXfT
xStmIB5n+da2wlO6Ebh3O8z6uzlaARYtf5vs52T7mitersY+Nv1wEiCYhVT6vTIGwLgrLkJGcQp/
qpctbRHAZIj+1v5zkbc3NAQ70+RON8hjq4ddBxiUOA7A9ueGVSruOeS4aluVkoXZCJrlm9Tri56/
rfPVUf1VMf1VrQ6d0gR4bdB7vGuIUyez/JwB5qzU8WRNnGykbCO+6NJQjkzpB7tTQKhMOVTJDFbL
i23lh0S2wrrI9qNxwmjn2MmbYOY3OBf1+L1nJZiWPio68kjrnE+fJI8pCRarBueWXgxW71w6rDlm
u8Xx2Sr9uspfdZi4ps1ZBnW3Jrx6VOeorm958WJjZxsoGmb7C5N4Jbg3c5c4ZtixX3CyuI6sRzR1
HRVgb8UpdqP5oS8pAyRKTMs+z0pxMnAiImWm9jSyWf7kPg7J5fBr+8XEuJbbn2X3PuXm69ovPxMO
EudSK7qnTR3iq6PW0JCRMUeJQzsiFrWAqWmaJGIxa4NifHWwi6bXKW1DtbupMv5D8yg6tKgy9HZ8
b9RrRqqnW2qv8VYrriFS3koGOsBg8a+wBkqV6ojysigX4j3mbzcG82nuq9CCB0NEhLyN8pp089vu
dxhIraU1q2f32fr8OKJ5ttGnEd2b6tDJj+P/mnOfdAYSt0l4znoaRYw6E2t3nnoq0me94+0SEeDm
nu9hW0OBhke1xUEHzU+UTy7CnfjhJDCH52Q6yVuUievivGT6PQ0VLlxF/HITS+m1yN4sZEu9HW7d
e14+2fltXUkQvVWNiqzOnZ9JNE3S/fjoU1H0fSHOarwrpChf3QFZZUfZNV6c3Pzqyu2H1txwkZjs
Up0mbaKg0Tu76MB8QvTxyIKF11UktST7rH+VQn9Y1u2UZgjXKX/PO0JgmZ1g7oB0rafZvo0AHJV5
36rpiKIuSvBFcL7jMTvXDx1Buz5nCAi6If/CtklbIOosOBm9Un1LUQIhqeCPl001gwfx0WxFuNDG
nsPEd6LdU/jpwRseZAiHjhtWNRijFhJF7XvNg4GMXNWTQ6ZD6nLB1/0Sld3gmwtG4qXca/GntP17
SHTKbeFmfNSXpx+VKIJtsPymgxRVOAYqlxLnU9ZjPgWTmxsox0d1rXVbbOkrse6SUz/r6pM+nnQc
UxRRu0MD8mmqoLnv9gByUA40ooWmpj5bEwm26xoZ1req7CbQ+rEmNy7+k9cPpnmCBKx3raGYRflP
xks4TF/qLM6cBTpkcruxuRWXMb/WLAIqZ5TFg7chSLYQlVuE3WUWa2w7/9cWX2am+2lJZQUCd+GM
flKOkfVNiTxLMG1IyafQqfi2H3oMlW/lKbNfG8X2BuQBgcCaZzRkEK68u+ox+8+Km2vWMLCguitR
D1bfjfFZz3ShVemfRJp3XcU3JxFeNn8b0sGZDD9V31JLPlOSFI0825L6Nzt0AyrvTN/ISwZvoBGc
2JUA2eIuh6SVciDNBfY75VZHQKukjBMSekLoq5wq89R8q63XpPpXo2Tv42sFHFZo6zVXFHfllkRi
FlAW56bVwG7+3JjEneK/2YZ9jydPqSqvLyUcvJu36T92O1zs2UFMnL40xnqgWGFPCP1Onk62eF1z
vN8JWAqz3ey8m9U/o+YzONiZHZKKg8wgjOvNM7hdO2A1vYTQJC4c013GrI1aJdBTtGIYqf5/RPK1
sM7NZBGa0xl3WdBaKA9LczeXF0zC+DTNHBdw6qvTsrf0+ZCUYkesxR2XgF3ONzFKP+roBJ01HTaZ
iClzjMa2PGxt42J/8yiQ3o9VHyR2oI8WWsESx0D+R4kdwAWygrUKje2vFFHafebWwl4trvKAlrj9
U3tCO9gNbCijUV+uUtYzSr0ZNix34SVljModpK3rzpoTv6/qk2Rhk8SYyH94bIsSSobf4n3aXh4L
A5T852jy2RXrzlKdiedLAHrhJiEErPnHGLWr1Pa1crQw79z4eZqA8mK93RvOr7KNnjNlUT8OKJEO
w6Lt5nZ4LShatxAf5NN7WcgRGVh/lqRhf3HuqM69CVU8XQzXLJavzbxrGDf0OKdtZ1BpO+8iipcD
eaW8NN+OiiE95+q6H/pmn6QlRZ2MjmACTatE/RTJw3xprGmP3FH7bQB9Z7n8sqA8+FjM5iL3TOCq
cteS6Ygi4NRN/b+FQusE4QUFGK2t7+n5C1tjjhI7PTYmaE+GJ6Y9p+KocpwlFBK1igXwDy9pzOZe
m2LkLMdm1V2F5KG4sQ/OoviyxUljOLSoTrSwDrCxFebT5iEk7Me7vUw/Wjz6x8Ls93PB95M/bz0X
TFmD5HVPFtfaqgHJz9+xPsBtKscZgBBu4dkpJvoU6xhfnUtUAyP59IxeJMCzHcmMEpo2+hJt5yog
NXrgD+S0h5xLS5G2F8vQ3KZArSPJXxACfhVbPtPnvkU7BDvplfHTPFMZk7W3UelPloUuS1bo+hzY
KD5tDNOkNSS+3TeC//cSlGuza1emacodk4yFu2wCUmeexDSFlrrcJJQb8a2ThLsyMCNREvcidT57
O2HuxVU8vyqlDu6GPmuagyz5JcMgGHj4G4Umb1bHTj9W8IoUv54UdfxvqSQEKK9ond0s1/aUznAE
TDvJgGWOAxN2blv/lu13kqQ9E5NPn3a41Yh9VB2vlKj/9PSBe4+HWh32AyOZlB4ZS+Z+eKNsNEhS
hjraPzfrn418qW6WqF83v0F5VBe1a/Yb5u0qKC3L24T6RmmVj+HdX2g9h4SzbooQfr0yg0Yzq0nc
jP+NRUPoguKbI1RrHrUDFTV4J+b60x65m2ivBFyVdgKt+dSEC5hFxSQAUTLzcNQzOqYuWoencUzP
xbr4MZ+7rsP7slwPoC1ILWLTQoBUBa2debHS7aQHCZdIbxyaflPc0O3DO89h0V8MfTuS1gViHB/5
QC4KBcbj6lOWjmFyuibxblDISZ6tI06KwFCTHYEl3jAIgjRBD2AMkwzFGyk0usLlqU5e35iHVq2v
hGz4/bfNA0n6hPegikDakQU1H3XzJs3qtRwflzuwQjY/tVkZzOi3MNE91+zmcQHSzGZYm73fPHU9
1YWmcK1+w0Qh8bm393xaPdwQAAifuv6ZbQyiFquI7Fszj9SWebV6hGR4sxh+e9o/O+VM+bFbTuKl
HetDb8Q/hKVkbrO0u0wXzwSufqoDo5JWm9EABoP+GLPNeNDGIuom6bKsTEUksxGmsJMzmo2ZlVwK
loOB9Ftd4YNX2cLBLzo1tNoNWKObLxnZnNqi7aUEMMdOw4ItMg/r0WYSL8AQ4t8snsKKpawsklep
JCPYQnpstf6tc+qoTTXPHrdDvv0WCNiWQXhjo33E+V7Ab636uy79tQApCwpGp/6wlTVKKJOau99V
izSV7SC9jtyf8Tr4rYOITn3BvbBb8fVmRvbUJvoOZ6JreWNmek4T77vkYSxgA0dHN1ZnRWiemeYo
2Su/RxunJ3fN+G+r95VMy8fEvyuBMu+7de4qVsEWz0xcpzD7l01+Ttpndfmaa0AhPcgpkkFl7698
srOC4EsbnqbN/rMqgBRuBkbZceElqb+aVGPLN+5pNR+JayJlID83mRTMWhut9gYehrfKyE8kS31n
8vypIAtXZsXVpQYCxtxJECUKkyC+JEk6L83MOoBQhMOs3canZWJ2MTn1Ld0A6VFOcyZcZ05GpHzO
32ylnz3QemMUHCbadO45/KaVsqxu+W+LORaG76ZKGKXq4gxBXWj9hQPVMO6yVE3eQJj3toxoVET8
UeqKl/JqVhfEoTwNiXBxpt2mrbvjADkbi+YNq4o+QD4+5Ix262JdAln+EeC1fYvnGJvcQvZVG+t0
IrYPvLvnpgl1JrVGqU64XKpA2gz9HXD3ZhKQcCxSOYk2Qrlmc5HfZkf/TQr5NKbpp8B3+W4nS9Bs
1lvtdKvXSka3k9MU9JaoBD03V5yCK9gono6HkCp5NiTHSlyVwZeXmBnBpXGmveMF5GdKA40UkBo5
qNBG479pJjbI0CtxVviyiQvr/dIkd6+AKwZVKD9ruwytJr85YspCcqKg6TnmtpaUXFKwZG+BlooQ
apQlp0FcjGQXaBYr1vhrT1LM0Gg7z+QSZ57jIGLNax6/Sv9uCjk95NMU+/akDLgfrH9cwyZRwgnK
jYdvTVeO1qOkeq0X3Hdbn0QFBigSIdxiAAc0VjlQkSI4ueaajJNbWgSYsg5j/CadlBT4T/911Mvo
rBDWH0n5tDTLkckneMgv1KLdm/EalANIMtxp9ZjQ0fDwP0QJqWNFvdrcl06yUy0B8S0TiZYHDQEQ
cpXvh/h9XJaQeJy9zDzbmvta5okB+YPJh43XjhSL32Oa+I5VMpcvuo0oRZ3lN6wW4lq9rTqXTZ/n
l24ZWx/zThqN1o8YOcLMRZ/fS3OoA4gtFwjC8Wc6Crs4vc1qy2447cXyOBGa8ZBN5a5wRi0SIq8h
NJcplNK8QDgM2dvMkFxN0fsiHyjaKqB3Fq2iDHVlC14G4Ec0qBrjJZy6WfZhot2pnXM7hTg11AbK
gvJRRZWk3FI57w9Kt3znAFK7uenB0/BjeAjWpBeFkIVGId86ay14jEJm2au1wDCvg4J2oU3rlwXl
y5pcMqhbLSGnX/xsYG5VLsP3o3auQYK4/wieZGJbA7tDj4yxjMEKsND7H1fntdy4smTRL0JEwQOv
BL0RKW9eEJK6BW8KrgB8/SzozMyZuS8MSW0kkQQqc+feKy396E9D4NQIGgNTQZWsQwohl/uCOXB8
W4KUCCdZhCqEg8E01vrwk9OHQpkKBuvZjLq96jiZLVx9Dy1alx99SXwOHq9Wan9qRY7Ik67yCn+E
WHvWOiOUWNEDmYx6HWrDyA5YcwiHxlstZnZSkliox32bHEebhdLdtqr6Q2h/D3iyNRtfjv+ss4Yw
gYtiu4zv/FUVcfBDubL2Bnf41Nmlaov0GYzkiMt5qxMyVEm9zhU6GXM+DcHcs95K+zO1mD11dxyw
Tf1U1K+AMPDUtofFxzpXxyq0GN/dwwMieMSsx8sxGlPE4nZJBhrJMCCLzqZIwortOXHP3LdrhnaF
yUoy8aHEhNL4WiHamplAhMS+Ej45omFi8zaUSLscjq2DajDTLrEsvbTyVcGz1jI9T8qTUf/QQmgU
B8nE3V1hOtBXjXOFnb9iGzYr15noz6tFei7bY40NZ0rYO61UkD+iOE30wN1ZJCckDDu8Omj1Ipu2
cRfuRmun6PRd+2PQH2q3XY2pvYqnrcNou5o3INBWMhxoPwEwhRuKeJBF9a5gb53G6WghPcd/kEWD
ojvjd+CG3wRoswsSJq0Q6XqML0ySP4oaF0B1DeXdMkDSGHBgP5bys2LnYsn0omDkJvKN2YPF0Qbm
XtgRErkdeWqM/hyinLKUTHPffCTcPnmreWpGm7/Dq1Jhfq7kth+StYfJdnFiuhNVxOuMKG3rd3Wb
nqolJDsk2LZREOu3tD3IIgs6qG0EPRChav0UDX+N8FbfQua2A4edMi6joI5khASkWiNSYZ8USYGO
Hr2eH7QO73bMvqzm5IZPBmYRl/s9KLXdmD8V6XAEoogd9HFiX0XzPUts9MZNxn9kclwwQfiMMnWZ
/L9Evzd6VK8Klldg1vA4YU1lr5hTbG1cttPewTxZYjT+67fNMgM+5FzEDZ25tkQ6/R8n5+4yI3KO
dmA7f0VMY6g2HYHTgRZelsfUIqFpPYtxF3Kc9XF7DNNNHJ6S9Llkd4dNG5oZ26T+wQm6Kj3apn1l
YayBLoND0KlX4DChJARMbSskt5hlIDYOZUs7jNxKenEPss3VcNPoV5OWpfV2E8a05k2PnJPKvyOq
2b7zVmH1MqqTcLYecKuk3SxvnZkpe0oLJKRYO/UnWLmq2ZrjIscdfZTNKNJX+PumclsYb032w0G7
MmwYVNwtzaSiPeHdkIIskJR2elAXBzN7mp2/7bCP8g8bw6f8U7GRqvIhsX07hcV6s2ezxkhiy0bs
XSLBgTuX0xa5oE3G+uZVD+4k2r3e0pU0cvgGhR6tK0N3Dvpkkzz0En1dMauVbkmzRSe0tcM8JhqT
wnJZ3HNax3IHBn2ILH9NYb1DLMbCPMHwyXs7fPTtK8Qr7LKJ9aIl/rpWaO2GjMZAyelPbBfeS8tq
QYKa8q3pGVMmFUlE1QukGqbmlYeC7Ba7cfTuGG3bz333YZSpu4GxVqzViDTlaffSKVnmln/74ZAz
QONWpVkdSSXHcKkchx+4Ca9OzumJPYxX8L7KcRYlDgygxtvFvbN1ovZdZ7D6RXQVNgWdgsU4i8aS
ELTRc8PXYqFvYkNF2wIMosI1c410eZ36Z8Flb/GDmGCn3PBeT7gYsE/4fB/GFQi3BhNpj0iU+Boz
sS/LhzI7QwrA7smAyfvx0p0rblOVPU2EiJxyPjbGTwg6iCnRblY/nbtv1JPUzl7+x9LS+4SnF0+0
SzH/kimsrg7Bp37TmwhxWGmUM6zdvls51kOLkSQiphTnEr/xpRxf/MG68/0PjdwOCNhlsLgcjmau
0JGtTRarc2Px28TFETYURvfcVTcgeuXaoJHtEvGeN8bdXDA/7xp6ZpCugW3LGmtsxW2eVWRQBAIw
Iatc8/Q/yK07y+6z8zAEELLnm0zaQ6xR8hRuyvkIAmMbVbZ9yse03nHyv4KmanOprnbPogRv5sWJ
WmfPRhZ/R6UckVs6J2V2lwzc7/ARcfjpiolV5jySIt4IV9rrShPQ6ep6PPiSC6Qr6FcMCc56Vinh
GuECBknPIWPOeuLmzLWgrwy0xq00YT+pdtzmU/Ti1UN1MdiRt4GYCIRizs+e2SNdMBp/CK07BlgP
CWwOcnEsxzEXxxYISLJfxLmJtjrXpkArL6RigVDi4Cs86qUxrpWKjWCxHbfjVF/yGfs59uh9LLMv
38CgQEGs76jpDr7bzrxS6560c4xX2MuuTURg1qYr26Rax4Sp+NBBs9BkfgEQG5Ffs7XW2vOuzSTj
7Cz/i4Sz+HGwZXLZMlDhB+LZIOSjv1SJrXgP3fjlAFv63ojgn2ybkPO9aTDPOD0GvkSrjgVjz5Xk
6aTpnmwqRp2NrwA82hJBIon3tV92q0TGXuA3bhnMrcZ61zRC5BgcJCfk5CX5BRRi6U6oFCMBSIqO
ut24WYwDI84fCWLs8UtQR2D8nCXWhArq4qrRq/eySw8kA4+RxckXxcMNoJh5dh0AgareaFHq7/sS
6hq70+hTQVu5eKTZr8643hn0BLvDKCsqtzA5/X5uSXhvlp49TmPGdHB5yEBF0K0vH/5+8fcht93p
mBqqYyy5fPj7xU5qjFLM4eqTTT7SfCg7+P1wwm5TriKdCKNTpU1Aw04lUzHTbEUpjv3yMLoh5MHl
4fdr/376+6f/8bXfP+069X//WV3O8REaZ2XyFgwcnv7jNISYWfQ2Tdeahq7hmt3N1yPSCgkF36oe
zeqkSbA3/3wowEvwMommO3gyDICf1Cech9Xpnz/Qub0K0gpePh21WpGNs0U/Hf95YEPFKlUD3mCD
mE4zOe7x96P6fz/659PErg8mjjwtHYpTnP3PA9teYcB4kUZvaWUnG8sVwqx9YqI277BGh+UEM1TT
iBcuD3bKrM9cHv7ja6HUgGUUA1p66nLUdu7p9yP6eGSobEKTQM9gyYoDgqg0jS0lQrVr0v5dAb3p
VmXcEXXP2XlXV2EJzqBO9wigt7i3rZM3ZklD+ZrYzF6VdQLF+f8+j8doPsWv//6F33/1+1f7kqsk
1J1yMwu2raLh/vdDPwPV+9u7DJpCkZ5+H5Rv0gn9+7nJc8B8lMV8F4v8wm4MxWdnNMbJtktiNZ4r
MbTm9uM8eK911+FnoC8xrHutLPS7MEb/0NLmbjDdzayn7b1ldsmRse2HQS4IlxgOdYwt3g5ypVjb
zZhfIkVotTf849zpOJTJ6GzUiCPL0lNwKqnxiUHH3raWaFcELBBaUTBPvw8EPFtUIA3rQ1/L05gU
Hh9q3ED70u82WhC6jXmK5vYry6IOdzRmGbwS7JrSNnUUPUehJRnCZTBhGHAhWFHHl566hE2jbWIU
xlWakPET9XBqeowxUhMP8+CIfeHOh6JU2ArasTo4LjWaj9G0diaSyBlynM76y6o0d7YzYxgTstmM
Ue4yOu6vaWhVh0Q9ObGnvUT4vcuBrsKY7XhnGHRseM3Dg+snGH1TbTcwX96Ys7/VoXpUJg5rq0zo
zUx6K2h91ygj3SeEUBB7tPho0PWu5ozhgjd1206KZZaRPJQ+slk7d/m5gt67xp54qy6zC6+nH1S8
SWxU+kTH0+jlyGSyaa9s9Pj91nYbEn4IhX0ix1/tVDI/lROxwSlkMmV3w5OjEWfBmvL7FyeJjK7T
bB5KA7eLWXXOzoYwwfAPRWcilOTRz0CHTSRDvqrbjpCXdknjp0GN1nSvMG5RzRfvjUj7jd6DaokL
StDU1Jx94ZTiVmoUp66cix35n/nms1+blO2ARN/N78Kf1b1DEtLF05YZ7bQ38KbFc/pT5RG2al3P
blUtLsNcm6+8FsamKmo3iGdGk5ZeRztK2n5tOB2WsTx7yqAMYuVcvKZh9FOKyT5B9/PD4oA4hP6f
Ve0lNScNA/b4YhdNtm3zYfpIyMe4QG9vUZc9TF7hPegoRHCeXWYJvfvQGeawgzgy1jzZMWzFe7AJ
zr2L85be0Cy2/35NposqDQDy4PZjf+1bgRFSQAObmd+Te692KdLI7fehLWL2E/EtDVPMZM7c+OrM
xhnyC6nRio61LXmaWvAQu6KGKzQmZrbVuwZZ2+qiUwHS8YREXuwqsx0ZxqPYuByEXXzOayc6U2EL
8zJkjsVgOvGXLhVJzZiine279QXnTH2REVVEVdf+ps8bVBUK7W3bjcbKNYrqTnZeSQLKbnbOIqm1
jawuYShx87o9hhib+EqEWL6u+348U/AnBzPNL93ybsxmvM/zgPlD7z28ip3ZAWbqoy8zQzeL/F4/
EZtcUGQG89lSuwyd3p41guGj1Ytz31k8GL1gTNgjzXgXhyPllOuJe4t1pqYhZr99i0XdJ1B4n+Wx
COpGJ5e7/F+yMLy1bVm3Tg5IRqXV3BvgZW8lq6AGTaxVb4lDN7njm0vvxCTV5XJ5tlsPU2obEuGh
AHTS3r25jt0+ZG74CnjaZTLFuIfvIbwuCWwt1k6JTIkK9Z6BkjpHl7RPdGzFjHllejf2sTgN7UPb
sPIen5R3F5F8PYnObU/ZOEHAcapwMwkx3OWVHO5GPbp3IvLcvNSsRZvi8M7MpLcxqAjXnj7oaw3n
zt4zALI1uXMfmf5L3UH6DkvaOoPVdc+tUsPG8kCxcm/Gi64OzEgezJ6gqS+cS+WDHx2VAvUK7ht/
0fQ0YMU/5zbiR9qbm3gu5s/aq5+UQQg8TIU8aUmRPvkNARskE1727JlaqdiEVBEHQ2TDWjdxokgN
FCAD1BuQsNaNnjw/MYhmjQ2R1AK+jcQ993uTCm1E86JOsTLExoMjW2vfeYoWGNtfT5aQrKHbTOok
C17tfnTVybaS7JALdxPqOIfshiChNbFbYTW0vLm8OJuRg5mBDVFnHdktmYC1++f95ZLiAcfXH1Ee
cWCqMb502rm12Qy5zhN8gGMo63c1p+JqspgYxNejCJkBi46hP1Tqq4wn7fL7hvIz5DBRpSOQnyjZ
U54fFGSxE8fXAo11nbcEL/1inKr34MaLa6PrGvCWCuew0vNrFscw8R6jSteuETerrQ5XLdBryafL
1zxqi71hEH3wWfK9Av1i4+sx3btueYjtHINsMot/ruhpsC4eIKVD12OiH6u73wtuVowx04L/1hs6
giBae641Crto8GMsBD5SjxUb7VVXhb5veHOuGISRBxLDS5hmxpUGxrgCKKAaYJfPKpbODohwcteF
XYK/NEn/+ajtbJTcHjMksj/8qpBpqc3D2teyV3NqdZxiBnx/FpIcMlABUdws8GxBCnAgpD6Ow9vI
bs6Lgmtz9FDRMhMkCOmZZJmwZHdjN0ig/N7OTFlRGnKPuXWT99PGbrpzYKqeQFkMIg23Uz399WM9
WuutuQ1DAMiOmRRr1nch/LiZtRFaspV4kfeMwG4mY05chIJ0ewg60opCBqCKiP1YEZbyfO8kAfKS
QOrf0no7uGX8IwzWP4IXMp+HwuNAQdGdyMHZXZjuyWunx9zGrNxmNmEtjn6/xZAQYs/dQcPdToW6
joa19sv2gHmXQmeyb0SiHmQ/79s4DJRusOcXIhsBY/9hTqKnHKbDuFNYpY9J+GHZhf9o6w5WpCZP
gwq0XIJPszcbPI1FHB6dsA/iiQxaaSWCu8p8nZtmO2RmhlhWA8Ua7PuiqvezV9L54d1SsKvsUlLC
TtW2YIRVLND7dtReixHO05z3F7GYSaRHUEej5ndUeIUftaR+MIsM52n0jHUCCBHGhXe1anpy4UEK
VcNEgO46mawnNCUrtseM+3BzQwwGbAJFSwIXcPD5BbWbX/tfRHf2DX4mOtVzlQRZXzIqK16AXiDC
5ZuaztjxSmh3ok2DrIk+jTQHtC/xEThlePKB9u5hPnPszF9DlB6EQJEU2izPvale9Qj3GfS/iy4h
wbl0Wx3Lz9rQwr/uAW00RV2v0s6SBykYDYIfBGNN+C217YcSIiQjJqWxScK9CK6ajZ44xnGqLHeZ
KCE2ZGff9x41I1r74/zXSJDe0Rowe8UstEzhYW21/HVyIJVgVmgCAa/0FE3mSRA+aLlHsk1F3bVW
254jS2fjjN+8qBy0sl3wq0/1ve/N7or7nX2NOuS8uaxQ4XGOHaGRAparWSDBLGwVQrQ/OImxbaEC
oDPGB8Dj/ZYxx+KmdeJ1b/vvgNDVasqas2/H8i5EQceYYWxKHQIcVwAmy+a+SXPtXbQLxbB7zGPj
WjeNXOdFe9QI/ZHENlgD6dv8uCq9Uq41e9Ll2qEX6ljqAvJJAVZC2fPTmKvy0SXLeKZqe+nN+P63
/Pst+kK9y46aZ3x5Zo39RDkUsFW5YwAx4hIyd/0SNBBumO8mfUpwC+BJt5MeR2rFseelDLCK6jJi
G2RM1QWpmDaGM/Rbxq1wv/Iv0ckXJwY8ELohQZCmA8h1H6btcPN8c5MYdbXv83Hi9fEJ1dCFDqy3
CLBOfC7cua0rxi8sAuT+HTYMgQFs1iqWi1hNOq0GMKT4ufHV9lTwRGw8yzahSH7rU9OBNCoeeMJ7
dH2mVZavvE3LC9vAqVtLYoQ7q3W/3MqyT2L8M3s2Fiy2MJtGvSO4/a6LyFhnVW1fRG8TR59Ofare
u1KL1kKmGMwmYzeNFc+3YRGMVc1fDRbDekq1JPBaTI8xWDn8XAlOVPIicljniFZgeIbH0c3mndYj
Laf9jaCwscr14i2ejB/dcs1VDiR7XRiIW4XAeJ9iCQ9LnPkzs7ked7HHHXftdzo+ct5+JyggJiPm
zkxfW5qITZdKuYb/uPrjT7eyzb/BIe57lzxXqfOiaoWdBoWtN5smZdCVF40WYCHfCqMRcLprc6Uh
JsbwiJxRloHrZB+GO+VbK333GaruVN9iCejlxS90jDldhQehp/lvtaca5D8Z7/ytt/uXuGJP8IRa
a9nGYzuzj8FpN6ilosq7N9EYf/VCgdIk7O0bHIOCwhOuSM6ZVec7W5r9aQKc0OugQawQFF7ebDpp
b+0BNq6JO6Vzy/u5L99jmyH6YGMoVBGDaw9NnhwlN0DoG0GSJcepS0GsrsKm+olcLdyVqbRWQgcz
4Ed/zax4SyZAFF5MOAoVfx/3VrSpfag8kxf9WMoYgyEjBm9p+l9A9sjMavzUXe25VCVmcKCdq4lK
Btbl2WyAOPnKuoOyQFlQVX+s9s1y1Ii1XH5Jn+I9nDjBNb35mNjhmuuts3H6ClcYvqLapCIeYIDu
FxEszNvAMbxzx4i4muJyg8WbLPIcbkd9uCsLkEtyVT1pDh16L5i/lO0bDQ9RnYnz0wVNWnjh+t4u
088mlyR9oxyFnx0MoaPeADsz3Ordv1E1mrsoR2lKSZ8Jukh4IPqDnnxnkfPUuc7OGuaXKWOoJNvC
RFlgSKizCEdaB8vNsnXnDNoxS+NnLXMZW3YpFUz1afcxzvwK29vo2dclWqSHxta2RrEqw+Y+NWyk
ulTukqTl5uKhsvoLOqItJyYoumDPMUF61S8/F+B9tyZu4+W4D8bYfLGg560ce1xnzneTFe7RX8a+
7HdlcXk3esAM2Fu/sVr5klKNbqBh7KoyOoUjIM8MdCI7xILExEkIcCYx4dSXDIDt2sy31FTMmR3k
XHcihmeQ0dcz4o2tkmvMo4/p6J4ijIODB6+R4gvtbfDPqM4EeyexzbTpuZaE5BuWrAep4ht6zgzv
YWK3GtuzocY039bi5jQ+O30oCDW6Hxnre1y33NijdNFpETNqfrQiTN7GoXuaODoBvzh7LxZyE/Xu
ruK25RT0RSTygdeAoS2LW+a4lwpLbEnTL8CFexB/vIrXOi3p2oo6+gMEtCYBUBPdEGdJCgA8BzDC
EremDN19qD/ApRHBsPCpW1xUFoJBXT6qBseGVga97rKZI/4TxeN3geq0shKs7XSfQVliOec2h4dV
l59+i+VMrwFqFtOxFGKXlmXylOAZVTRhPJMySEqVB5C5OV04lUD1DC8dmLxDjLrEZcxwVhR4OGCL
xZtpAncCPuWE9gVBU6brMcufrbLZY1T9EOJBdfVjXZZgEszGCsCKBvjKlycGZ2IzTSw54f4ThtZe
yHjY9iH4YJU291Yav3uZL1Y2h9SqbctT3qhiwxLJqcycDZhWDv1pvGfjLDencMDdDGiNerTZuWm+
p6pCB+b8bloht93IkyRdayfGbiPAfgJ7Id3nZo+srSG2VHQ70Q8ZnaufHwrfIgroPNQ17hEvbf8m
4bTqlzQhkTE8ijVaYUrcFN69g03uXnEJhHBNcYnL7zydnG1j9dAhwkemLGTDxkuGLr7ueyYpUskL
ktN9SuRh3yzP3+DCuGGzDjkhP4XtS5xVd57Y/HXOOvbX0Gr8yAI+u6MPMFPK72xJ/bFPRAYjAeKV
MK1Xw+jMVTmVMUQH40/f5Tescx3C4rJDJY7uMtZvrqo5vZq1KALonFstcl75IWcmhOlbPsUFyCQ8
N5M1XwD7oZd5OqohF8BurvW12xBgJfV7cn3moLC5VJPg/kxjHKG2s6aLDuqlwgPiI3GwwJ5K9EkP
erARkwPZy7SoHSoXH05VCbQRLAm1BrTUUng9M7KnUEReB78eN4wOeCM30j1wqB/y2mxOWsbsCu7B
XObnmreTZzpqn439mU2B9waGOKt03/SwP3FrPvWR/zM5DORAIuJygx41GdYjShugw9jk5M4+5rlv
dlHR3eWN+5q5LPUYyl1afUVafeFa/ZC/iB60yZKUDYGmgrdZLU7sWLzkaX+eInUrQ0NuYuo9Jps2
5SJhHn5zsscuQxQbBxVpmR7kj4QG1mZOMLsKNFDN6QpA4YMYHPLIoJdXzXS+VVt/DpO38piQbs0S
A3VlXd00UseiOFS2RwimeZ0Yr/ICOp+py0tuzFa7HnsRTBr1daBxYlAT5OadgiYzK32XIU3QBLZR
wG+OIOKMJJ2s4Wlu62c8PsW6bCn/Y12KlT973bHlVKcw+8B7BrQjsoAeIBudvG6cVzwBIOURe1P/
VpjxulKk2JRXwzQ03AcMwxhJcFqstGR69Yk6s24LoPBVGeaLE/H765TGocZgbu4BDmZc4fQpEy5m
DbsVFgzGaQ9Ta5Ka0DTQLDU42bM9N9yB875cp5nLBQRHZz3nljxRJL02I8N4eDCbyq2fS3rFOo3r
PVt2fLZHNls3TxByTUJnWXuaNeNrJjDWWRFbxZOMRE1M8T9bETfqpep9KLSGe4HLajLNkJixS0cP
0lHmgeOl+QYQS4zrLqM7AoY4WbDDwIbtZ+U/6DGJAocVP4Fq7ZhvhqJbdS0MM4lTtMUY16BaZ2in
sPf5x+3g76UZAmzRaOn61AAF4r0W+r1yQ2pEECQr4Wd4d5tXb6H4GEP40rb9Ry+xGIDrVViYthn4
dT03H1tznO/7PCPvpPOvp67AHG+Nu7Ht+sBepblj3DVJdgrDEZdxN8UsKrKvdaSzrkkJzCRN/q0r
k7upF23UAqtG4iF06OsYM0fejI1zQqKUG8t3robsL2b7YmemDllvWPupwhfvFdtoSD6IelH269VD
iOCwCVP30i9uX3ZmNVtop49dBSbJz02sniGqOIuKzi0AxRATzA4oMd60Qv9IZ0bypmscioGbeV/r
By5CbiupEYSx86eOq5BTIAKa6HGz7tqIDZsgK2sUK3ZGEf5zGhJmocYzbA8kHOymplDjrPbm/IG5
HTEgn2iUlldPfRXSEbCejHYU2pUZfRfIgtSUkE6YfzzJ0bhWJnK1IKhszZm+ZfNBgMpX7zwDjVik
rP8rm6HZcYdlx6fvbzUciKInxM8aR53Uu8oubVlcWp/Jp9MW9TUdqa3sFhO2l9T2PkWhyiNO9rjp
CRcAjdJZqbSazHhrZiVbEySyPItxeJv2n2mVAau6l6TjAmoXQtYmCUZozid2am3p/bK1ij5LEWJ6
reJVZSC/VjMYu0qBdvBDYw0Cu9uVGeqMXjD+YI1cvA7nLXsiX3LcCtkyXQ/L/r7gkI7ydc06jgre
GAP2UxH62aYd8KDqcf5UenRtGFKxKRHrBtTozsMp1gmghGDWV8Ipb12m/RFFrZEbcccg8ur7WavO
ndI/emS0oAoTdif6+u33M0iB7PXK4ZFGzBTWLqOUVZuonHV8ThCaolt5LsatdiLsGOURt3SY0CJU
W4PNhEGdMxI3RfrTtQoELVy7Fke9TOIf0JNY3QxvXsiPe/w2w3Nv1EeKu3Lv+Bh+Upt4m1HjaYoT
q98KB+esKG99gp0pEvjVpjTdzsQxA8OFCjjo3iFajqtE8Mr1ERmp0lLbauju9GQ44ok8DFo23pJp
/JF0ptQFZuAaLmdmS3YgDHFn1+54mjIiY3an/LUJnRZTJJaghINpeXvAbqnB2iycnYpyz8y7j4SV
S1sNOkBjsd2zy4afhNUiQ2gVG1PbdHQIXKZqXvfE4WqDul5ZgCqtHLNHipnHDy+Mihg/eMni0SYB
wW1x6P4KEb0UEJ/O7bysv8sm6qbu3hud7OQ05ZllXFjtIA4mWVNcmJK9SrHs5ItjCEIaS5iQUqlf
cOg05ryzHJ6NtNBeKTWnc+llDDVmulAvhpSdcslV5sQuEie9UVSOOerwNIY61VjJisOh2FNGn7QO
4oM2C8EaxC5e85+ZmPtIh9r7To/3FXJQCyOGax8k05yMuzThP7bNeZ2aLrnbsl8PCTbLurCygG1D
WOBYUsAigwNvkeI4CBdpJrbXTg+nw574XRwACU0PdJBdXRhhlIWXb8IaL80Wn4n4rrkuYwHbn59H
g1PRPIad5IQrK1okDH5xPcc3sazNmomIRxidOOUT7qpEBwoFp73Mxi14d3WYEjhD8/gzMfFcjX3r
sXfOiE9C1255akcXfLZActJX5Sdw5RMzAfxAflxG0ILId8gWenhjUWNLaIEM13CODcmuJ+7RkoxZ
JxYedD+Ox3Ot8+bnzx5ihfMIFkcG65YfXWGbLCmrTEwfTb3cMHDrZHXBv08JG8roRkuY7C1HPjmV
bjITi3dsmtz5/eTe5UV0K3IMLRbjPjAetKoSzFYfpTkKSXVo5EedfgjZ2XA8x7U/+x72AuNrquwv
K+T3aEuILipeiIl2tjEt/WO0s4e2tMl3lv1z45Aon0sosTUQC/xD3LlRRLIc+5zvf3peiMvQuHOy
7Bv//YsWOtuhSj8meotgNLyrCiuIIiPJ0KksueQE7oVWquNkwE7UBwxZZf+U93WQVh2DQszq26md
++fRasE5V9OBzMwFyz6G/r7qNlk5O0FXYu9FeV5lLG9bheAGt0YIu4T3fZBGTmBjmlcuGnsSEatv
K/YiLs3VQGhhk7MswUh7VogwGgzMNi1ogZvFnLT8DY+MZRY96IPgaMUJ6i6SrdecGFeNK4KD3NUz
bJNGB+2p03/qJsHnmocfRRKfZ0nGAADnN3EFjKXwW0X/zgxijU0B2rHo9Y3KnK8pHx8x9JCNlFvZ
Ymk1psecOf7a1e597diaSKR5iNhbspASq0xdBU6ig77LYeW1w3AowtA+RdTpZZhYx5gbCs6sjtQA
Vuy5oF/WmzKYIrgPdgsbksmMn5TvhUA0HaZO4xY0HGflUexrNhtldomq44DdIt5eYsgXaZnufJF+
oBfXkCDg2Hb28MetwWo4hPoEa0J2UMDD1QBBYyzgsBUlZntJpAg7Ob8SSj7+d5lUP+x682F4h/PO
VdmLxISsioaDugSchB9nkwwx1mqgQsrzEXq7W1YRGZxtJoMOy70AKTrs0CTZaPDCa76+V7oHww1L
HC+YIXhJMicjxprRYOA+/EyIi9CD3ljJgObUWFdRGq9Dg5lTsuIEachvVlitIxTkedO0OpuCsWti
cSV0MOGspO7SKyrIZaMemEQntCn1aoKEg40+FJIWjmNcY0aESUbzllh8rP/J8+pZwhIrDS099QZo
AZI+vApFi0NkPDm4GVeWNb7nZUYOxsreHEs2B6uNPkVCslKjE+7bTSVg4TRdPewNW9yFk7uvmuZJ
N5CkGR0CUIjYvaktIaPyT91EI0As790s/M8qs0Hb1lfhpU99jAs602QJQikPqCF3rQl6S0HrYKzE
VN7mWOX659IQpIgIVzLwVNvBaUgPeRmpmDrFwIAaJLDD1JlGcBdgr+eCRASFfLA68suD0qj6aLF9
psQE1Qbud40JN2G8zk5lL/zvey0jiZXhFNYt66XppMeL6uZBnH9p4d88c3AbuToBAlRKIIGkfxvh
gnAcSKzEeLKioTqxX/gncYbvbsBwGNestnUrVrUTcNcjf9dC3HQ064MJ4Od/UXZeu7Ek6XZ+FWGu
laOMyIw0gOZCLG9IFr25SZDcZPpIb59eX+4j4XT3CA0dYC6me+9mFctE/Gatb4VmH/Cxg3QOzDh3
kcWG2GN0QCnaVJ9G3B0Nq/AP6HlunbAuT1NL2aat/s7osfG1BmPa8BsRyCkZocz5YfyJhel5lrGB
D4m4mtJ9Q01GpzlVh5yTg9mqjTSXLUuNK2TVjxlkrP7Zf+sH+9txJPdS71FdMRDJRucjoIRf9eh7
0hkUL+4KC/1isEvNOVqVmtXQgGwa29e4tYnVYMHfM6NybaKExt/n1lOeLwT2Q8aXgCxOUJdWeI2m
Z8sboXaID7DcmRMHGI6HH6gZcAu7kR1jbj0kAYuknNG+6zFYF8rDS1q/jxl++UER00zq9pXDr9CI
Au9jAsyNPO29Uj/an6x1G4iVarpTRvu4I6H3sfM8cWq7/Qjv8NjIcgsKKjqodvwKaydhqea7DF70
ynej/gFVPSqxIT1nnMyTn9S7ahC3aedjwStRZ9Zoc1dEcRwN0GVt+9DVLVGzeB5tW/msSVZQwK8S
BEQoWS7Mkg6EQgDSqyB/d2az+ENh1sXZ8OTXeAdbY3jOmP7AY/Nvbce8S224O3XgfXIqMwu2ZoQx
E5cXYZwIlsLRWAflum342MwBlIGSMRKlIwa6WwCp04cFV3+ddBUnQQPXXpMivmJv3+4pO5gLSDta
W77+1CU/IMqeK/alLDSRaMVxveqMFmROUO2hJ6agy9Nj3GPyTJmFWTGxVkFffbcMiYmY/h4MuGqa
U5Rfgb11w33STChuZM1nfJyhTWAxcWaaMhU7m6pmJF9jlRzYoi/DPVEB4xuZWBXjtPUyMJlNT0kB
W33Dlu5cepywnXNt8DteWbWPZS4cdyovis2Qj2pNbC/0JYTzOiaOqh/Md8JrgfWDwLARjRF/h3ww
6QDAVd46Gb1dPYPTKWgwNjoxnoeJQ2t24GBgv4H8wMzNQ2pRtCC+SEJ/meddkhbf7eAeZcijZcra
TaCseCDGr6HN4k+wyjJmNmVtcNAGyYgx5q8McbYfms7BDKc7PcIbEYh2rlzApYVJQF8WmxvStaBW
bJIcqX3bzxG7eY+VomL73jy1cfVQIycCXgHIqZ2YkBGURH+16ywBBL7KF36EPtFuMFSx1Mag+2Gs
gRNqRHQFY+UczPMjJ01zlU5kBySc6E3smCx5lsY4xYkgnWw7GZwCqlaHniJ8ZQce/Fo4OFe2LO6y
4eROYLWd+NZMMHP082sRvY2Ei9k9Kjlp0iVr3fHts63rmKkpBRYIf42dRRG9YFisYMaY7Tt7+q3P
rofvTeptlg9HiVdmyWRESTGO11HxZnJDrmw2Ttz71atkulM6+ASLZHqOs65djR0ny2AXcPpXcQRK
Pxl/8SzIEHJvFxPwMDZnINxPVRvCdiIHPvb7/Uy03Rrg+D6zATbP4fDm1v50heSNqEd8WQxry8At
wNqal9q/7SMfaFDcPEceXFH/QUfDZwpdf1u+zgnVSkmy8pVbOjcyi14pOstVQdL4prNfOUEFmsjh
MrfGxQAditiFsXN1w5fw5I5qj4S9QwjoYLLx2cwPOvlVCtzO6CzCZYxgVOM2ErTas4XkSPjMkaSE
nuoC8hOm9cHKbG1EMRvRWO+thc2afo7MXHeNLqizBhxwfcTEVPvLiGnYx11lAdfa0TRByZKOt6uU
AufbgiiepZ7XzrJpbI1nkZU+7hkmQWFTRAejfMqyETQ51F5JyUQRBWXEYinDFmdn1jCek5mTxHRt
ZoCiPRHWuyYtGNn5EGarqRrPfpjdh7n6yedTiSfF50MeM5lc1ZHvAQOCrO4MTGgjxjtU2Hj7KqfZ
Z7l/bkTbnbCWLo06wEWm+CfPs1/Mma94qqt+kzhfhg3Kz1fVzSAEDo2we4ws5gVlr58RwGNtCjhj
ZqatV3UerE2CI7nbm5IFwMAOymVLM8Cmho/2Yafsl9AffHohZZPyxseM0dE6GvoEdgETeSWY6lNm
pevOhWvLm11XF5YSCAk8+1fuiLM3+t6WGQ8eixrHcwN0IZrt9VypDyfEm4gFV2JgpVliCTWlDCUs
rFCxBo40VinIfy/j7J359yRIMu3eG8b0HVn1SxKpHY3N/UhySCkDvLH2hW92j7aKCWnkAW+LFGNw
7INe0K1Z6PQIV/nmCbkPFV8kl2GJBmoexjnxkTowdsSVeLBPrSWM82KlsroYHT5HO6oPOTtOJ2+6
XRb2N6Jq401V0AgPQ0CIYPk1siIwJlZWSeQiCu4wPWb9bYExi+Z9BB+gjTX1C7+pSMXBtJn3QKY5
UD2upc/E2W3kF2o6wqFrzgMiDDbNzDYdmKKxLnTyFY3GnS6yh8QmRCxANsBM+KvwJcGjFGZlq/bo
Lr6S2k8PSNk3GV47adXtGjNRs/cdZyNHIF5l9EEqkAtvRp8VGFU8dIGHFBLnusDmCDV/uspb3CtN
BWjaR8rPIus6NGfj2NnGE6Kczwha5SYc+tcpHtkBRE8m4NtVl+POEA/zxKBAIfKY0xwEdMtIYGDc
No8uI74sA/aHfDYt05cgpUSvEdeSviTeZD0xEdLv3O+u+0uP9ZNVU6obAZElSXMpje7YpjQgxajf
Ew/eYi7evDFJ+Uqy4Cd63tpUKr7vrZfCzPZzFadnRPmrLtgILNCrFENX24DON4aP3hJvum5v7dR+
bgSFZB9bR6TWkEKL9YgFlb79A8v0g6hR+zS9BCOqEgLo0MwKdgmu09FICvOGNUG/lsxcNjEvrNnZ
BcIKfVtz5Rqjfp5aVR7dgf/DbOgonOE2rtB/dyFc/FkFl0RhHw8BKmHlg5ApxvShMz12qYw2x/Yp
8BmdOi7aYz9LX6uC7IqkrCjEtj6+vwj/d7ntatg42Ftwlk0LUwIycJ/FZydGwY4HiAOyHqFCwCHZ
qltPE2feL6YMWUlgk3bx6tsMPqbphbhEhFlFdAIIo3k8u9rI7uK4JBx1LBEUNut1EgCK8YSgk59C
bLndcoMy/BoinO2N3PiT80xqCtzcmKFR/orksdr2Jo/EVAT1OspRvj+2wx87zfijp/TGz/3qSubT
TY8EbB3XCUNc8YmgMT9JH6NLzdidjyesDkttoxTbe6CdWzPOnt0HZoL+HqwpBOQE8SLRUV4x3JZj
e5kzp9x6lOQW9x3l5Yz131AHK2etWyW3Q70UN1P42Fvpru1760bBaXIkJmyv4443I3RyKq6JV09+
RJHum+Y5S8t3N2ojKFvdpQh4SvmwJsb6rbQ4biqkmussapfBcckbbPn7QIqfYGAFJKt6LYaE2Rax
glchWnGEdVunUw8A6J/LDg4TmOi1dmiudGVs+rh7d9Kcgcownts201vdtXI9twiS3Y1IQGB4nvLW
vrBeS2GsO0q1NSLDp8RkSiuJf1obJWJX4gshwA2ot5B/YrtxNe7q/FfCln4de67c2iiY0kWKJ/Lp
F1EoFB7t+NjFM68dQ4QrJJynTKp5AbriWF7QYC5IscksxRW0eUc8xR46OEbbv0Mx9VZOLCzBJizZ
QcahhYOODGGDse4zJEoqDtw3ZUNT7D1mCb33bDKq35UOq8cCetYR37MunHKFoqGGi9I8l4Wfo2gF
GRF28dpd6A4ZCmdcsaiTJx9Cq1E9qQpqCVbOzoaB0iXBMY+4t83E4FZylHvlUYwEFqrVIGbz2zbd
PrHkZzhMTLYsuIMVpltAHC7Yc+YG410cD/shaRmALRSvKbYrHOLle1W6vCGaTFaZqu9wcN5nj6yc
wolZ79E+RyLnilDp+bpgIb/KWi6BwlJfk/+WgL2QmGnWYLUWA5l8BNebkFDupGsLDf96NEzUMe5i
2JKQ43ISj1o2giN4tDWBDpj+IuxYXhS9dLbrrLkuD9x609oKjcNc+/eGxYwXA4Zf2zs4E8ZVmKTn
csk1Y7eBlT7znpjpo3FsZz6awmAKPlQElFArNF0GCBGgKQs7ysnK/R5BwpPXQ1aPwFrHSpw91dOY
aUqYBO5/A7STSWCr7lrrlyq6H8Ubse1zx1uL9Kv0GOiTWrTKUFLEAVpHGsNu5fcwuwjcsnsn41DS
2M8Kc8sdElDXoqn0xEizZDseLjcWCo0m+ilELYEO29q26MBWRqiN7WSxvLSkuTOLRkCZcC9zX8md
CKErFDNBr924sq38osJXd2iuQaOcHIB6SfVkBD8MFi+WzB9oYGOYE8yWnUxtEpU8dYodX13G33hK
XiWxSfASO+IWhFAgVQAg+P28nSL2QXFcyr1pWE9EkxVOfnILfCxlVHK+ypLMBj7OabvwTqt33XFq
T+izegf1nCuAW6FIn8OPKkRCSTS8ZuEWPemu2XfLgeLlJ6PufoVygn/Ni14k8GjQ7lypX15pfIjS
crd9nPyoRJa7XpoIx+wUPMZMz83VcZ3XnXPDkPOg8AUeEY5iQg5M6n+b4XPlYGhlRHLN4oxD2kcy
ngXAs6M3WxmvIx3E1umLZ+SeD41vtjjE7n3R1NtZdj9yxAtapaRy2BopSsmHLVvAHOhBkP845Dy7
7YEFysz7xIOP9yPKn1yQJwCvkcVVaI0HZjC/kDZtdPjJ8QVGfMHgLO7Jj3nJ+hvc5WK+X9wuUTK9
zCJDyPPW2gNLUUhZZnmIISfZubOLQkRdpX9CGIF4MSyP1Pk8neLYYbbE1wKGFCixvSJDYO7Si89B
0qFjzGFKW8sBj+1zDvZ1l+57P3+rqAriMTxNc/omZo4kY9wW3lstacuHAAqGFX2mBvfQV6WdUxnf
VW+qDC9CvITWO9+448AtmMEAgs/IZtA/Iqm5oTBaJ2X96QCTaEh2HF4wzBLg1/VPfj9es6Zfl94i
qOApwk3uBv1aVbwKHe2AauoTKIfUzlY5qgMuGapTcze2qIfFxtL+1r9lN7JRCqREJu4oPN7r3t54
wSVglOmH9p2CVKItCoZFleCMrCC64BRk4Izj/AEH9+h2P6HFGrT3relqIMFn8MXBSZJ9J6MXVYJx
oFDteGXoSN8KVNeU8VdWJ3eROz6GTXrUKTrO6tLJ/pcUT4K4I06TKx2nmyTl6wl11HbuJzOkR5mu
IuJiO30zTbRA//W81cci53//838Q+PlVkFEZh1H7O/7zP/9p913cfOTfzd/+pev4i/uk+Gn/+rf+
9JNJFl3+Ofwu1h/tx5/+YYPgq53uuu96uv/mzPyPZ/F//ub/7x/+t+/fP+URzP+//vEFT7pdfloY
F/qP4arq77JY/9f8XX9+xMnHX/+T74+m/dc/lPlPzyVy1TNdIT38MfL/prHa9j9dx1LKtS3b9KRp
Efmqi7qN/vUPW/zTNz3T8k2SK4Wr3P9MY7W8f1q+JKhV+bYriXiV/5U0VuGStfrHLFbl2FIIiUQL
UKGwTYs///q4j3XY/Osf4r8nhKRX3aLmlgBwg7lxbsuB1PUcrl0l5K4Ll3Ye/iVfC41eZKv5jq9x
wb2EXorMxQ9fAO5z5YRjRWPUyOc/vJSX/3gi/013+aVAv8cjLlGw//70fCaPriM8cJJ/fnpemEA6
rHy5mcfkghHZvxvBVk5DGaxUluCbbI6IU1n3wlf4+0d2/vrIGNeUaUvLQlxkC4vPwB9fGIlBUZUt
Bnez+PHQghLtwQpvTY7S9u8fiDf6rw/F+4n5wReOZVFEquU9+sN7EJZiGIsIqG9VIAkalsTkxMEZ
wuaA2llLEpWDJVvZlrq+rmTXPyeQPxmtkMEsf8cxV7+jmXHrIef1EAMmS3JztGQ4B0AwjqmBB+Aq
UjM/jhm1enaW5Gds8NNDKJc4aCzLxqn4HRItObF3/e/o6PR3jHS/JEr7AUF+kJUw7SVR7bylacHk
cUmiDpZMareyjUeb+eDN9DuyGugVdAAC4I525urrKCHbGouet1ElsuO2hSqWF63+AsZg3pm0nUfb
Fh1n42AC0Rs4b7+6YKwAS0/lDWldGaRaJsy/5iVsOw+b8hgtAdx2q4hCnX7nchdDNz7VS1h3vsR2
Y5yudsIa1bbviCbr9Chh8Y+2e4YIlu46N2QkKzNBFTI0RDZgnXnws6l/cZbE8HjJDjfQWt2YoQcp
zEwoC9Z8UwkaB5MGsoCU+G+hvfK6saCxZRU7FZm4Sq1db9BsIEH2G0uKOQ3OdJjQrKnT7FN2RUXd
bxYF6M6yBgvHJ9OZYdDOvjYK55AotjRuIO1Dm/QWY8y2u8kVwZKqMdFuV6R6PukgDVBN9O3GHhvm
gXw8wCzTT5uKPTAL7eGuZtGjESUm+o2RAuRdjQZdzGb9TWXbvxZVCdxB+Qm6dLzpk1Hkh7hFdNGS
kcC6eMwetFVNJwc/yBlaCft+D0Qs/rf7fKzlpbOYVvlOzB5cyNchAsfNMcUcFYtSdK5nllEhKrMd
ml//AWFffk408pagJ56j9rVzkyBL3PeRB/pAWkvwiI7d7yKuyvtpAO3ZGKM8xNJBzYlxI/jOLTNn
TBIjpTRqvAVp22OodWhNuB+BeHjWKN+Dvu3vamBy0cYvpxJunCt+OUNKYrOF7cTBRpisarBjG6VN
VLoN1EswFB1IEh9jDRM2JCKLOj7diEITSdd0hDQlsnnmP0V2YWr7vWS1tCsQB6iVhVbnduY8RdZk
UvToAFwHKjj6ByB3ZRwcq96YD2bq1bfSyLFZpDPwtKqtM/q/aHiXuBbajZWF4jWSbvBc4vKgoKm9
i21p+zNKwx9GETSvf3/aiH8/bGxLeI7p8fv4vim4dP542JRYNMhQ0nIzrMRWPM57Y4Ne5BiuprW8
io7G498/nv1vZxsPx/nmmNLiHnP+8nDVhNoXThuauKw842CnnGxf/v4h/u2k9v/8EFywf/yNAqkp
T+OcO6J/5Y1g9st2KS3QVZT7v38ky/x//DbSX4SKtut5lv+X25LAVubzvYYMPjQvws3g5arK3tnS
VJuuMbC5KuC0xcr1oltyk0EBZjBxhp20ASaGv4rcflKItprI3MZ2/sS3x3D6+7zC189PMOvqTphs
WttlRp4A8md5qNl/V7RPUyPd1d//OsK2qCP+fL96QqG1kQ6UC+VwB/35tcs61JeiYntt0/czlIA9
8YrHeoJx3WIFQO/Xse6p6nM1kNxgzx6K9QC4Bskw82A7H15uIQIpmy49CMZpiFv6+jjZRb6tsqHc
izbEWoeRZmDZdGREaJwQK/nXqvOJp0Kuxdlo+/KuNTWJPX3f3Am/Lh6wUTcnu3bmCWFnZH54foqy
rpDpIFbzlMCALlxJG2FOp7gIwDq3g/PUDUXzk7u5+ZBPSb1tUos8vLQ1s3bbj+VMDDwt1I+Iw+m9
R5z8OaQQ5La2YY/sXzsC79wI/nHeFJTNredgHNJjOf0MbdqSbzI5G+JfkR7MVPn7KI79O1y+LMbc
xoQb543qxZshMXcBOpF2FuMXQNUBuTGX8pWfzvC/IDrLHWMwZ00QIQYeE2DTstuMOwPiTc920Uar
yYJkPGLeo4uaomxbizl80LmBYCM2+5a88tnY5GFJ2mMVOa8Kp9yKzD2HtB/FXMSzuvDQY8x7Z7SM
ToIw69tgMpDomnO3jqDkncfEYAbBab5lHmjTvRHTwEj32wOe6GKYyRYSpDlULxmTWpQgTK28g2EQ
wIwnPNDvoduULzU+318Cz9Xb3LvOUakGCSuKckYKdYQnoJUd1y2h3OXBzUN/21YOitcohddPOBto
gOF7GCc0EtKQZCki6mCgr3tyYJ1qianNPX/Nvoog2jDo965beAcbae9rhxj2Uah8Pc3l28jaTrkt
dUPhKP8Cl0gfo6T3H+CPvM4W+50hyXfdEAR38MCDbJ2HUfqGk4A5kZcO3qXqOsQtgYoZ4koSWOh/
Qd3U+AqNwe7WkxLTptXgtLhyrwEmric4BZALPemCAQSSZdZhBULZvkHPD2JEBq/5yMiBaQyKoTk+
uclIIheuLVn0G0sRAqvrxqbxteqHnE8i0LXKYIlDOFVcxcbRbRZPgKqPocqu4VDtrbh8CTLjWCYa
qJUz5peWA2SLCOm2Mop73qzm7MmMJA987Kg8SLyiJ/UYmTFFuetYmY7KdjcVfIyTOclnWqoXU8dv
ULSLfQ625IqKifCwIrBgnqKjXnhGagh2/twRQl8RbjUPrJ2CLkOv6cLpKr3CJLUzTzZhq/D3NB2P
SqTjNrAZguZe+xJFUL1SL4TlBpWUZI4IACN8WA+nMVk7FapKhI8nF0nDbsA4vi2ZtPqVvZlyZy0X
QHDDNI8jFFEhyOcKk5Ax3c0eoh0+3Oxyr7CVgNIf7xyv2heN2kIi71dW0eBsT/Un/ETEYEDUsAiR
4ZJWUhBGPgXsrhl3TzbZsstoM2vWUWO/goUdt2XRPqLCZ39erFto+92Sm9Uo90Ur/5guOjpJ7pEI
KU6cLLhWrnqWrXhOcbIo4PKRWf80cQMPx2Jyao+4NIjQGjjldgOWGqdXJAXxoQsN/zCq8lyn8jUs
7AB19TLiIQDYRp0616doEVMTOtImzktUawh6Ad8tfz32g4ViuHtmFHSr/TI8Grk2DoWHxqHO4/oq
cbU6puCqe+ls7WUXmbjrweAdsVOBHo2xjkpeRT/8CqsaJliwizmjWamewjw5t7lxamo00uy6leN+
Fbi9r5ohD1YVBrpdiG8XzER9gzadgIaGQZhgIBNI/7FTI+l2PcgCrPwlZIXat1cRxqJVYnZ3Risf
yiJBbtjW9wbFEoze6RyllsVLgfmtRI6pG5wHder/1PF8J9wCL/P04C25VlWRvTcNJyJbnq4Xm2CY
SY42X1AcZ6u5ba09XSdKgfm5N0jOTdPz2BbAbJN+7VkTi4meZYSfNc+Q3VgJkmdYzgTmeM7Zjaej
MxIU73rdrqIgtx37mljzS+uVN4nJIg0HLy8l5oUqwtetQCv788FXAllPmj4EAQQ3l72MW6trzWDc
n6IPkh4rnH/u0W71g3DwXflLcBCxYRHZcbQJj2HqHaN2vgnt/uQraPGxPPVo6DBcmhdnGFLyaKb7
Dt3eKXDRk5f9fKAzfGYZeO1H+e3I0XpVYqzg1cOakZmGi2OvfOhDuS3R/7Z2fTPY6rpqyXDr3JPq
sEFkTVUj6vLHGyZINWUYPUNJvp1krz761CVVzkppZjaK89haI6P9tnMbLEEDZx0J6cCPTKPtIHLr
4MzhOUgBK9vA9307BnPNZtkS8c5FouvZKeHrGX0Dhl6QsLNl/+KVerb8kJFqOD5jEb1GY0O32Lyi
ObodpVgi5aPgrQpn+xgOBemcadl7x7FpvvOu2vkpeMFZ2Pupirfx7OEYca7BIJ1TMiAbkmvNaX6J
ZIY0E30M8lTsPM1IN0IQhxn3cA5dtfHq6RCP2IFIYoODv8u8igW1h4PU29DRrlDplVcjCVZ0qdaZ
RMzPuEPDJWSySXPNSW5W5QkSRYyelB1ilaWg86o0uh6hSIEkgtqAt46rLNUn3QyYGVDEkc863YSd
jf+h2FIY76Iq3XSlc256PDFGqOjcqupXPYhDymI5aaObxuJpG9kiv4gmVFlxVGz8mlSyTqHVSwQK
Q8ystb+wyoXm2x6vzB7VcK0MvofcUkUaNVe2YiqpUrmXZvAATAJnmVZvvdvuZynUxoUu36ftcC4E
eu2smu0bOhl2DDhUNh7r9iskazDVIjK7UAGtVI5GVwL97CoWQwN4mE09orLQdH0bSDcPGj5GU4vr
NiV/IoaCsmAxsFNDeKhXZVRd6OPT+7Yu0WgJvVhjyLmxzdva00xyE7OOAe9VOFxEd5mmbDd4SDtY
xb33cng15ZC/hjImvlyU/UaWtXNOdVJeI2RiGE3w7BrRHiMAOT53U4kxMDoOA1I7PDk1lvkw/DXz
ib/C7XEsyXpKElTpMZPTwNtOqXsuiD4JI4qrzlHX8IqeqE6RsY22fGWW3t94XtU95HXk/hAAw+62
bYONq0tiVYPsBMwFw1kVjzc2KhZQR0a8NqbFIJ0i2JIdCTeqnP2jkcTJeR4x4aEK//KA4YfT7Od4
eXuGHYB7LBBQlf4GhEnwbWlZAdGwMTaKDcNXxLwlasgJ+G2YO/uuSeVbaCnhn5ognJ1D6qXS29NF
QpRIGGpwbldzJC+zGSfB1xiGKmTjRQmOwFT64g0eERV8awc3iRt7KKCFJHqmNuKDKssABt+YUBSg
iesfdI3lDDpGDQRRx3H4XGrB/k1GMr/NprxwX3hrm7c+HMN97c4WE6a4UqSsBuMD30tJ2e1mewSA
M/fqaH8Zss22ujDSo7LM4tSXJZ/AonPngC9GEx4GrvYLkCXj3CPDeqqS2LtHcGdf5iSu1w7Gaibw
Td98OuBbrwHYF2+yZPE7w5C8cV3OjryCKa3Rnm37uppvsQuwR5kwd5FT7qb1w+TFybPpImxoBXTo
Icl85DBt7B1DrOkPoemXR1Au8RZP/PCj5sK49hTpSy70lpzXIbx1ZZtf2F8ORzn3lFRh0kMsqTRR
lehxbqsa65NZW1Te0GjAXYtulzomgJTSsd23AYvvV4na9Ko2h2Hfwt5jvx8Qt8C8Cb88XdVkVOIV
0X1M1lE7M+LIe6c9qTIGxm+kTbCtsW2v3aab70xf+6s5kbSdU4LZqrG6U+eq8sHHa8MqaipawHX2
uCTbhaAgmSGWa0+HTHbpPJ6GRswPOTvKA8scxlem7pK7Zmr8Z63TjIQQiq9Kx0SOFZLsDn+srcOE
DvqcMQvhiIlrAl3SqYToAtCWjM7a8J/bMdIXI1I1coAFl9DRJHOeyeY3klQRakehwkqIxFxu+qKT
x0r4Pih/3fiPXirq09S75pGwDXGs7NAg/NoQYBIFFoo11xV4fdMz0pNO3XJxwnvuxTHr4rqdzOA7
6GDg4DeZ32gnIG7MAwt7L1uukbw4uOCO6WASey1zBaCxsLA5NCFrRYjiRD4wCiNEkfiRzk2qgxyN
gbrFSDeTJj7GGoyJxeUCQA5F+mtSkD1Zu/hXBjmfCDuwVCunvwwTRcGE5nZjE9q3Ks0gwO3FU59T
CSOGlfLF7EJmL0X2NYLJ3JQVEvk8KuV9om25pRxGl6PI3oosPgy9g3diDKR109RI5lHxDWdHoxkh
v5ee0YcSPgETJBsN0tHcR0Bv5BBcbBCgpCeVr0jICPKxcireZoBUHI/5NtUjylUPhnJlgRMPkOJs
jDzAXedgNxpaVmuk/4X3bdUScRNZRFZkaYZfDi9thEdy7YXAk4euhYQkA8hQtlmg1eyx5vgZ+JZ2
NO90kn7Gjax2zYxQJrGWNsJzkGRCE27Z7RvMMtvIptrA8LGO8WacUjxNNBOpRECNn9PNkdcLWeuf
ocr7e0EQylaXi6NCg8pk8oAtOxl8KGlDt24ShmqOdAjsdtl8tj7GLzNtwItDtnm0sRGsywAwI4ZQ
29gyDMWokAwz7EecTpxy7RF5HWbfDN+f7bAJHWm/TpAZMLiLQUFhaoKlnyLfYaLO5VM6Uhl1aqdQ
za9QXlswukw8UKCjvLPQEegpIZIn0KzdxfaM9n2qguJhzIMcfIEz60fHm2mbPPzgKLAAijVlaXwx
ZIAOjEe4AlBXmpd07rIXjkKXtCWscTRrDF3of/FPkJIHyZ38oSrxXymgD8IdL6WNXp6wUlah+Xvc
g1wxcugx+JNH9PKFAJmAVWzf2hOlZZFipSBZqzxygWkEiPMEr82iAtvgjyQJa0LMVK29UUQzliBI
NZIznvg72TQAo9LgDlgz0ZtNpKEAxbaSFK/xvEYVhaq5R/2zGtBN+ZtQ2Nk7Sb3GvrJ74iocb2hR
ZLQeeCBNpfDkYWt9ajyA0jWal7uUoSXs7UhYt2ZYMP0vwon4wjiwdrXM2ovtpDbI7JSQbk4GZIS2
uqfzIDgx7BDgVNSnL6lvZYepH6otWmLzCbFpBvGiHk4O6vyrFk/bxp5qdKWzdwD7D/JinsLT4JL7
hmbLBtxqJgfu1O4+HNmzjh3Jf+RYZ8NDxy/1VHBwwWaHuYSUL6s20NK4mgqX6SZLa+Ng+HV6M8vc
eKSFaD51IPo3Nc/DXtRoI/3JbrYpwBUGQIhFLRIAd8xIEMbHXXR2cTg+kt5kARYthnavgjQ7TVns
7UYzIvhAzKjZVVDAB7McalevrffCqQZ2CkG5Gyq8GJ0dcAGRMGnqFSOz4q6dRuPGMOJg181yus/c
uaQnsXFuzZpf1BxLCDADgWb8EtGio0+Ius1AlMVgKknEPNGEqH1Vo1ZmQh07hzK0kl0T6OAlmZrk
biAje2fCVr1hBRoNG0MzN0t4X1c+rQCK0sEyfsKiHXZDhlSOWAnv1ZJGet1G+NdRTnqHdMSTWyUU
wH1cdrvGEYCmdO5+D2Vt32OzMpNVVLEXkUXjXPP0kIjztPcVtSGUvdQfvibO9tu6d9LLqFWPlrgJ
+aBrkDV6DTgqbFZhLerbyA4oX/2+tFm0NMTei2G4mSK3RTZSOwQZF1Y7Xtw4GilOqDF497WP3nia
qg0hjc0lZuyHncbC2Ru3AScb1I327KD9POGD90CPjxy/unLbZ6sNpzcPB+s6qAxyvjGeQaJUKaKo
afYIXZkSkI5BUn85SUAMKm6A5EUWCiftVPeHTPvOAVgow5O8bX16WO0OMDds9FMtJJqD1Yv0o6IE
JUXasL8crHAALLppNziw0MUY0elEwxLP+7+pO5PlyJEk2/5L71EP87DoXjgGn0g6nXNwAwlGMDDP
M76+DyKrq0gPb7pUvc17IlkilZKRaW6AwUxNVe+5um99G2of+rGuBuRak8HI72qzmUGem8GD1lbI
N2AmQElp0lb/NWktVP+8r9sfsZIr39HTqpg40v9oD0U/HzVtbg/oiuFHdXPUbztiraeOfip7hj9L
Rw6YY4rGskU3o5Y/s5LDXW/V8mFZsFcp1c7XrNYtbrKyClKXK1BKDzm0JKOD4pCWU7UWjLq9h0L1
NhpVdlSDgGC7narrJE3qh0JN6/U0VPKuEOCrLPFpHXmmFtNQXUvFeIjaLL2XYuNXg925TelNorGq
wMAY3jwwdSOf5Y2F/SxwFFG8MlU+I0H1h4UQnnmxlQAuGfvKQvVm6LiVEpSjUxNheFhAw2K1VHYF
pXyc6/1hr8YiCcS0o/Yg+7TfgAYjURAvGoY+rHBP9IfhLgGxgHIsxW0XTmF2O7TWANdQsGgul9rh
TTUE9sXlHrclY5ighQwTTDSqtKZ4Kf2IeoQSbaNPGxObnpc0pr3JzLFMYr0qKGcARXqdJaCzZQ2B
P8fiFbkv9Di9Rpbqj3NLl+JUb43ENw4iOBRytFWGcQ9tUWhva/ElqYBt6r2Bn1oa4x2twTwHSKb8
GvugJJQ16ERSmiymiR8uzrfQKgTYRklZ3hZ06BzNbMiuu4UrSH65wmC5N2LcCjh9v4eY9WoYxU35
7nfa1U/U+UmMDcOTZ5UIpS/Qp1A8rW/Koqr3WhsOB4Ap1S6HpLVKlbnf+oks79J45IJMfOgglaCt
Ocz1h4ZQ+DGtcJQzhWC2I2mwaGXuyn2Sl9qBs8+6q8ecq7ws+/CWuhlXF33E+g52k45sS6gWM40O
40H6Ibkn+IVUeGz1xk0dtKIbEwc6Pj102P/k0oZGQgSjbZpu5y4b14avNAcr5Q4ejcu+WWa6Dwoz
wlQ7tbJ9FOGAMwHqxAtvnGgtqzoqx0E0kpeX8IiYh3avTpL1GJaDhlNYh0UabpoPSZOHdwvM/dB2
uElygZ0OmRUK34cEPZ05g7H1h1oatr4fIlsSS8y6G4Wrj9X4EgZy6Qw1+3dMTxaeTEIlx9lW4pjf
lGbGkTkjlSSN4IEkpDV3bN+SusFwAaaq23bAXiTRzLZ4auNwS0B8nU346AkdOhqE6NVtQJOSHdZz
Cu5NEW7LWBupVfBD9ecgpR+M9e0DEaS/Ftsz7BNqTO+L3LpFwUnQ3AiSSMMvLvTIqhUX2bnmJQXN
cH0r0tdbJxU+Qr+9ukW0lLrJhVNRZ2Sk7K+bqUnizdSH6jVtvdqtXqFhUZtwAiXaAjQMNfFemRSM
XH3ylBmLFygeikoYRHqeIPHsZZ49fhxkbdsxXrfsBLmji1gIuUA62PsJUdonJO0V3pxwEJBSaOXk
tKaC0WpIw+QPvDVKL8OfEul8OxA9yP7oNJ02aw6e0NR7+SfsZhUGaSE19JVvNsmzGQvoMGa5dGYj
Ea+jfES0gQtDdS/Pub7YRDbqgZiqtFuuGZ4fJvLzkFmEqUUYztpKryjD2SOF5ud0jsJriX3uln7m
9D0WU+2YhEryy6fITaYSzsZrPZpYvRgyZSXOW4woRipa9B2DLyPoiUv36yqi8kcLkSnpfMb0ONHC
ZCjaUjT90L6CcqhtZVJ+rjgIEjZnpeKm0JmQToVxcpMbk3VXlGOOAW5PO7lO01rdz+IV4INDnNPv
osJIIxqAmDgM63QQorViSYszKgcx1JVcc0ZRaO4nYdS3WHyDE6CYhWos6imRN1F7gFCUkSGbqNCB
TTIRRGCjW2yoe77rPZhWYZgAr9YsR9Th+boNiA67ym/XXz8IaSk0F5hwFPn253/+hwHHk8BQMgxZ
0wyJKPWkZYgrrBJFOAa70j0n/jr3/G3zbbRlL3W5o10Y7Y/K7TIYrVtUblVayIyTp953QS9YCXV8
tSoKiswGYn0hK+ojGR5AWsIQ3Pqzgjk8J/elHoJzRX060xSJE1pHzrf88w9vXDEx3ZFCJtp6nQux
wYXMQVbNdBpHsgO7ONB8mb19/XT/WGXLfD+MefJwaTMPUSJyd9YopIiARwjiE1PYNFwoJbK5X492
boaUxFnYmqyRd116Dj7MMFI6A1grT7dacLpp40FTuTChs8vlYyfGyRuUMlOkLsYYjUu+wE49CrYY
s6+Edermj/rd1zM6N5xMMY8eOgq2pqWdTKkkyWGoOej7xpU8w+MwI0lEit+TXHFj0QzjX2ovWHo7
vvoe5M8PkSpBVuEyADofv8m16hZrdWuGK9GD/+sZzr8+v09f30lvBiaicynrjEZrgHIv79Auu6YT
0cLOeIlnXtj2pHO9IB+/9pOPgOykP1O8l8m5WGppQzrTv9NXQEtAS5yIJH34EcXjm0Tj+GtrzOGz
MEFHuDTrc89YEXX6URRDlazf/Z0fFio3N8LfBJUn6HEHp1d73shbYw2t1guvv37Cyxd2+jpVS1Nk
zVI0agXLjvRxqGrAoiThC4RlfNtm4Am5BxnB9PPrYc6183wc5qQlBTiI3yc573FQp71gLBu/f+hN
EY8F/cIKlc89PXAM6pKcFVExnEwpb7lYy70mYV4+beImazZ1rgiH1MzrlxB7eNLTCbSkPNXXqP2L
q3ISOaJSOM1qGBAOyx34DH2ccVAymmt9BiPtiEUrbsxJRUSpwc+IQUlg3BnUF9bfsrxO34YuSqZK
967KRrzslx/exoy1AVccg7Io/32Ncpl++Po9SMsHczICvcGiKGI/ryiidvL55sKgkLwRJFc6YHdp
4zZ+7zv9tAE0tkJyt5GGf/1I+zTgyRcctckMYpIB4c+vIq5t4MiwgqMFgXq9Hx5G0q8X5rjM4Y85
Lp1psmKatN+e7ME1FA8SuCpDbvEgcBLaoNeWjaTFQ93EhfLCSzv/TGFe0TwGwgCn7c9vzS/nSOhq
BU6NDejJyRH6QPLeAUZ3KQXQAfHSSpfmeGajoo2ZxnNVUXRihpONv4lDudEK//cct/l96PzItoRf
60v7w7kT5tNAJ0tSivWGCh4DibseX8wVXJ7VaFdb/Orc4N6/8CzPBASfRjv5dkuzVeilYTQLbTpu
Eutm2CfZkeLXqkdp/fVCWd7LH+vkwzM82ZT4o3ObI5h1awXhofAeQRiiOPN/NcjpYuROjpyeTDX+
9Do1evRp5HMS4+HrUX53eJ7MRZPlZeswRSQJp2FqKiKgVdpedJVD5wYbAgGuQqvZDjeUA8ILq+/M
NvVpsJPFlwuaEnUKgxEvDkeg+tOdACvg6yktT/+PGWHpaMkG1AHrNBaeSdx2Rdkxo/A7cn0FGb/n
1w8CZpAzjQGrvqNQ1m+/HvRP6QSoFr6rf4x60toaQVJrcvpKXBE+0JW6Hh0MlSGHbICXo7MlstK9
cq1trWE13n499pnlSO7MkiWZ6pimGCdDlzXtomDqRIRlZHH7FFtMq8QzuGry6sJndvYFfhjq5BQo
U39uh6kQKRIJaL0x4lHr+69nc35FfhjjZOOXkgHBoJwxhrVbAsUlcINX17vNQ72OL5wy5/ZgkMQW
/c/IOzQ66j/vwXPTUsStUtFV19AH4No276Gj/+wzd3Iyp4VTS9/mhU/73FNE+cB9ifIFmublhX44
rc3JRHKMk4/LhiWsS7PJvgddUN58/SDPjmJIim7ohDM073weJULVkOlDKbppGB+lTDvCkrkwkXMr
j/X2jyFOXpUZEZwZUcUQHdkNPLOAGQbDhU3j7CtSlymgwDFVFDifJ9ICAmzJ5lCvhYfu0tm90Z1I
viq2kDLXEH8RYF+Y19khuetZJoV4NsXTULCYIn22GkrES198sKdMsY6fO0+ydU/e6HfZ/utXdXY8
4jfNMEwuZXAwP08RzSB+CLQLuBo6Ru5jwyOV0DVoq97lBu3VjxfX/fL2T3dJmgdlYl2URoaxrJ4P
azBGlSn2JiMKG3VX7YJdcKWvIMraMemJ2P56fssbOhlMtxB9yArXZ02VThY8Bl45Nlbp6MY9dtmT
CoMnoH/qnpCbnoVfddtf+KyX53UyIFNCZ7IkX0hNnCwZH+n0lCoMiJCcBhKSRiNAgV4Rb/HxfaAi
/vz1BM+NR8MfXC+Rt0gE/vlp+iyjSgmjyQ2qsLmzQiV3M2vo17WRVEiEjQmsmZxc2IzPhVjIAkVT
kkB4AuJfftWHdxjCVNEFmVHDbb3VrmIns5ej23+BbWtfeodnpvhpsJNHKtHk7Vv0Srpirf5I1ZRD
JkVf2vf+HZHZMez8n18/0zObC6Yn3DhEWTRMQzvZXPS5SsumopjJWIdG1deTNsMyji9sk+fmxcND
7cjrQ315MsxcaHpsafBAZaNaY5lbrSY82gcBlGCrfQvpybi0uZzZmDEmUnkqyCx1XTs5r0UtqIt8
8AdyL5NLgtwThc3MJZJXt4T9zRskqfxSfLJM4+SL+DTosh98WCtZSLa+HBmUbAT5pcam78NO7NoV
PVrUPf3CUz3z8j4Nd/JUe8Bzs1QyXI+0f2lSX1A8K7GldvL1KjkT7X0a6HQf0xIchZZ5KfO9Lz33
mBELA8QPkKz4v8sPOME7X4947rP7NOTJbjYhpZt0Sn0uUGRXcnD2nLnbdI7q1WsL8/cL4116lCd7
y0z5qRANhhOCO0kHxUNXUQcL8utZyZce5Mlm4geDHJgKw7QO/QMsD3wYsTfekd6A0nCIv1EyRxym
UjZwRJJKXBpt8ut28SsRV7Rwe2O/vbTnXJr6yZ4D4T+GmImDV0qpB2MUtDPQkvtLcz//RjUJIbWO
+FY+zZtNpV+2Q2P9z8eBqvCx3jcO/EnPz1b/1qw+jHY6qw4AmEDB1611d6D5qe9QI5jmhS9+WRZ/
fPAfRlne94cPHlaIaCjLnIpUvzKJzbrtPGzZuC9lhpaf+8dAlHug3XCyq8rJzlIbDSrWZSD9erKD
Te4Ebo1jqLdkTmhw2dENuRn2dOiiLLq0aM9kM5DG/3Psk22mjYhwcBkY3NGTPPifjuxmbniLNYod
euKtucXW9Xt31d2DYhka+1Ka+exO/mH4k82HLjJM1ZadAFuwnV9fY660+fqzPHev/DTD5RP58Boh
CUS6VDPD3gtv9acGT9MVtf9t4gp3eCvbwjrc9Mcy3HSXRl7e21fv9WTfURjZD5djarCXyyziITzV
1z0jZhgOrUz7wkwvjXeyAZk9tohtz3hLSSK0pU2ubi0bXc6mf9T6zb/1FX54dydfoYXFDBJdHmzd
qQ9+lO7z6D7w60u5onOh/acXePIdNq1f5dOwLNEfoi05KiXYd91BIOdB7cQ0iPaTCwfG72jz9M0t
lR0gE0RQf2SDgwAKnoAmfslFSB7NDMk605zQgXdvL37M7n3+mg8u4J0Lh/G57+HjwCfPlO7eopJa
BhbAUFW9D7rXv7Ct/b4rfDW5k+cJ4LQxrJHnyYX9BsmmrWyCo2APP6C22ZkDHJiexwtrU15++P8+
qCGeZIb1rBSFymBQfA4880mCbX9D9x7wIRLU9Z4PwxWqtem0ZA0KdEK4P6zkG3jevjOH73gfra1t
9GxceBbntvh/Pm5DPAkk5aigZUFZlrBGc6oWbrQRE1fBkQv/+PXHeWn+J3u8lARDRBCNXB7rbwxP
aCdVgRKWuvmWzrEzYZo0ScL3rwc9E5lbXG0QKlNeQg92Mj1REnwa31hNnbgZ471ouXqN/3dzbOOL
1+GzE/ww1skEaWXuFHoif28+L6KbO80ISsCpnOIh2wIHtHMsgk0vP+KU8X5peZ0Lc2TK9hqlJ0sj
bfl5j180VyGV69GFsrq25MgJMgzbx+DCKj73dX4c5uSwpJgSZLLJMP5ArzFW5ODHUJz55b+xC8iG
Ca+U7JZGXvnzdIwUgtekYlxlSe9RMlM2u3C5OHsofhzhZGUELRTnQGQE83Gy9V3uhZ4/7Mpn6WbK
iTpGFxcTN+RChZy2u/DR/fmySDWJOlduHM1J15yc+cpSZA1TetRwhZAFJEe0kg/Bt6+XvvxnYPN5
lJNjvwwGK0FDNFM9UbzGBqezxtccPIO4HXf0Y7kyN0VKUjfKNtxe2lfOTlEll02lbwECnJz8YdnT
QaWqs9uRrRbaLb41K6u/+nqKZw5G8nm6yE14WSbKKWxoluOym/wGiul3dAkb2BO2RLmNRnpbXGEl
f+lU/PMT/zzeyYurLPjtyjKeum63qQcDoN5264JLcECcMdpLs4r63NFXZl/cXpZD6fP58Xnsk9fJ
c2hVWnFmYhvhgFTOzb7323n/u0cmXT1b6IRX1OlJvuFHfHHmy/5xMjq1AbYWshy6/hdy6EMMCRtF
isSGrL1ykDxYgXvMuJylcBvYiaPdXnivf24zmqTyPsEkcR+guPn581fDdpy0LFky6sFmBug3bOCK
2sv9WCIy0O/Ldff89/aSv+O+bv+aDfyvj6Cxk7/9r/8VIvbxX/qvQ/me37f1+3t7/b38/wA3pvB8
/8/vif+dZvZ3StkCVfvP/1iFXfs9/4gnW/78+2/YmCX/jW4Anc8LPgl5Xp11MbwvGDLT/BuuexR/
YX2x9kiu/QM2JkMUk2WTyjCZTKpJy125KbqFQybrf9MXdhlZ8aXJjxryvwIbk38X4v65LGmLVA3V
ZIc53b2RCqhjq8kbbOGmamWIZQ/3X6jAXppRveuzUcRdAqxuZpuaYmJAqenIEJEuSe1jhGjgCVNR
A55oU2i/2miUn/CmTYCBJErX2HlH+2ybZ31qW5nR/24NNiGxhGJqfRulMnwd5Bo+XhiI1zR01Nc0
Jll0UEppEG4AT1lE6UoHu1rphOBXUst4RLVQcoIrQR1mkcZvQ0Ifl06ttDLCrMEeC7tM7DQwP9ZX
FdgHQA25pnerChOHyDFTrKlX2TxK/lUt0IroIieIHqUgBoNfG1aJ1G+C9kc3d6s5XYYYYZVJQyvS
uFrBElQQrW+ivNfXCrrsaxpP09deD6adxsZ6JQ9ytMmoR6OuG6kpQb/VC2gmqYX8cB7WsISHFieW
GH42liPkNIwMQ0SplSl1VQBG37NISK7mgmYkQy3hNKWRQAch1ZhXkGLNe67owbUeywYCPcW6M6Q0
ffR72gulalDblarERrJCeZcfZq0aUMSbUb9WdMGC/tBXz2gctF2Vxigj6NiJ79JiXtCcY3eXJer4
gHdyBu0XCpo3aHr1poel/lOF6+WZuDeh2rcK2ZnEuLkzJ7EDetsPMdh6DbaAJavVYUQh7RgCNAjU
gHQL54h9tqpaLQCsoKBBvKPj/Yesw1m2QeiCDNDhSxeGIm7UoQg2IRIBF4tnaWvodC2v8ILOYwf2
XHWViG2+M3zcAMhfCkwS9x7K/X5l+gMocJ1m9CDqx+gqVvp0dEQB7wN0kfjNZaOq/UqmGqZ4VA2i
vKGF18fskEPgGbmRlmxmTQKTFVCmwJMhrBA3SXizOH3WTwLBfCl+b2HYmStNi+FDluk07PMwk66t
XMRqzDC0cYcJDIJDgje9WER4qeGppSF8m3ksD5Gl4w1Kg64Ir7cYmx3E2eAXpo6GCisFpFHrCVWM
kKTRMmXpGZVDtBa8w6sgNuS7njZ+rMrqxTRJJECgUX6oxGs4XOkx1SLjLpJRaK0MCOxotzgMdjSk
dttK9gG8BG2lbvJQjKCxCjN9/nIIsovZ2RWC5B91ZwzPiolLitMVkeYuYinAV1bbv/hKN06gySVF
fMFgONDXfY6YYKXTQ/V9SFtZwp1zMg3X14QR2Zvv14dKM/G1oZ0loDEa4WSCUKQbf3SYV26R1akp
dBkhvTUpt27lPCkHkGvBorMu/eAb1arigA5eOKpoUTfCQFC5oq9bdeWxCa5LPdM1BDZYhuBDGHQb
Kx/wPIbG6agSUn20lIH0ilEb1tNDNi+9f6IGQSCvRMUNc3m66pMRp9G07NprgJDYGaWhJLI+Wsly
i6mDii/1ZeAEvZ9vlUKRb1uMcq99vQIfk+YFENEu9JM7y2irwDbGAYsBONWkupSMao+Q6ZYNmN70
qjmfbkOQyag1xbJ4tcaQC6GMZc4RdbS+RhrOjxnyFF+LVthKiF4sHJbNaN+MinEjmlN0mFS5p+nJ
CnWM3/3prmjkR5zAWrPxXwrNbx5Lk+8TzDBeX+2YSOseU8f330fXv3SIP/z7RNFlnH9wR//fYIUu
7fFfHN51l79Hnw5v/vxfhzds478pSw85eLHfZzdH9F+HtySpfxM5vulDXrokPh7e2t/E5RJp6Yal
0syjLnXPvx/e/DtLqZAr2T+Cgf8JKj5FVwQZf//7jyTO0xQTuV46JMFhKjS8mIqpngTTcymIoSoN
2TY3vsdG6gGLfsuMVF9Bo35oI71ejWKMe+tU4BeZ7kc/g81vibRLQkWqEFrMc3mDWPb1w/M787tO
MiJ//SwiFBmUKr0/6klogYA9wa4tyrY04+wtJd8rQKI1XIZXQlw6X48lL0H7P+MXSoY8A7rQZUWV
qRvy5D8HulUTK2KYddm2Ff3nUKU1YZSvssK3PCMxnDbUj/IkOUM57vxBh/eA8SwPJL3KkgaJn8hV
QApqylW/cDZ41mQ+PEnAN6jRhZ+1+cvqc5+DFSloJStPsoJ14de//7Tqsfz+v3QaIsEcweBJoG5Y
QjFZophuE8n6offY2cnt9Jbij+KkkVNvgqLAUwPVQG2EIDxG4vYqd7/+EWde2KffsFycPlxNBB0D
3ama0i0qsdq2EvlKHc2jlOCazs3i+PVgJwml0wmfdoZ1Egw1uqPTLd1nb2NZ3eSN8D3MceowfqaR
/vj1aKQ6Pt/i+S5oQCMP8vv5skJOgbV+bdUi3ZbJVkh9RO4iNstN7F+XwU2Wv1ts6uOMu0y1BB61
9iRP0xqhz6/a32qFgPPhrpa0h35L+QsTLzxJJFOGUK+aL6YITD7y5RtDlw8jAcea/cKD5u42Q703
WpNypOqIWkrfNwx2tLaRKW5qHK2HEAPmLMuTG60yIR1J39A1OGCEFj3pztcAHMnRcapQL1aqce/j
qir7OR+xOTVX/WTta39+ggbhVlGAZsBaa3F4iIzsakBdWuS0zBI0TLFxlTblBrodyxmeDEyj+xrr
KVnahGH/qET66IY6mVTi6UHARycqM5I1EJZyMQCYhi3sqr9CrAr8pXQlbcCN1zfuYcRA+Jqw8eFC
OceL8rhyof1hTE2YT7rGxIxxrhwZToFRvPjxhNqgglszKyIcTh04hSFC0qVu4w2V8ADKyiYi8qeI
LO30jjX7FglGgzPKsFO0x1G+k0S0gXOPG3AGTz+FdyFgRgdNZaeaT2o03Cq5dJ8FBUJ+zc0wXcul
7KmPWgGcWnnT9OQR29wB0rNussV4PsTNsKeNmbR4lem/4iyH4+Pic1oDZwDSg8GnnF4noqbiD24d
pswZ0m0Vqzd6GvqgZJLQVpvhVihdgGE7cs9ZnmY3llLuUywHVgVmzJOlf0unUbRBGmJVrRj2+CZQ
oCYWGgqcCaAXm8WNOTi1rH7rso0S1Ndg5OKVAbFGD3Zlne9mEX1iLUIEgtoTlHs5vFncpvCNglDT
PlhSC/EDCq/ar6zqx4TV/RzSIVWZO9n6HhQe7AdH6tQ15EJv7juvmm6l/KjjYjcZKxF9DrZ0XG/W
eMPlxNRigj9HGVwn/cHwu5UB6bJUIZlTWB5sqES/pLzBfPRxrp6J3gPMzJofc3s/FATbMaJjQV3g
BJn6Sx/qu9C0RleSpn1QYKwjcc0JRNaiqUW3RSwKq75SnSodr4M0jUENogQ0tWvMvSoPVjLxfQGb
sYJCuLRQE/3R5mhsTP+bkPWvyzBJqe57HDkysdvoRnmDRzEdfMraUqwfswobztfi16ZKXoe2QvnM
7pkdMsjutBb6yFd9qgbSNA5OH0PkCl78UUR+GN1UZfCC6+FV3+DrXrf8KjHc5Vrycw7nVSh3O1Nq
10KtPwMsumkCIChVODZu0BvH1NI3jZw9hnAuGv8WuxBcN0UJb1RVO7ZGv7amLnPrbHrDPy7AwrOB
eDGkzsC1bKUsaNGMUBDLy/gVqXKC1eyeoPJRBFbA7TT2pFx8k438JgjYOvzeWCwks00Vt8JaE0xc
hUxMTR3zda/dv+yDp2vpfp+/OPlL4XY7+ZX/89dfe/m1/ZbtTVoGEMO+GT9VJBNAe6tV+n5M35Gy
v+Hitwk87u3fCIqdyPmVv28Q0p7+z8EZ5R9/CfEKi7VVTsklW/4aVo/NIfPG60dQ+9eod/ftugYE
uQMhEpk/O7YSI1dtDFLdqsQ6WoSjAYQiWyWVcAyF5ziRMVqRVx3a2IY/TKRtL3BzvZRvpUJ3St5o
SCuXgMjbiCg0Q1DG4rgcXgt2XSEGMpc/jTVs5wgzKxOXkQnrCWn1Kwu/ldHVyINNNrJw24WYwB5F
4C5GWa68IX+SlGdDBQYkPGnl3U1UHwK0wNFzi/W1EL+kzc30M+4fm/RVEF9DX1qFIWYQACON6SHF
CLj6OaHtg6u3ljR7WDUQD1ZwM031KPs3FmCKKqCOEfebAkSWEP1oAJL6JiV6AFkQW3bqb+RA4Gij
Aakr3XAJhGgXs87At+okgGf1kCjwrKR7S/gZTUAAmb6M22MuHrrqOOdPq8oakd8ZuO/cl+Ij/k6r
/MmPClLUeDHZivY2tbeB9CYWL33yXHGv0vwXw7zXlJ2CXYak44jjK26XHJTqFs8bTjZudx26+xyD
smCxXwNNNFSbpD5KZuIV40yA4oabaWqvNRzsjJfc2IL9Wx6NaT5E4bdk+tHHiaege/eHp8UaOjWf
Ofkb+WpIYYkCFa1izg7xW6K+NSOG1niZTMpbgWprmkFg8LBE5ioUXlhcmfOxgy0va+up2weK7lUh
eFQuyyV2cgUkI9/amvFjzmuXE2VP+hyzp2pPBPeEiGjfSfe6hgIi/GlDQEPIKtupDDMGuFB0n/au
VB4bYSD19e7jufzWh9cwI1wOR1ABaF6kY1AYN9r00gfPsjKuGpkG2HzX6remjEfgT9hKvtU5RuJa
48Yo7pMEzxrcSxbae/kUFk5ENyt+MeDJFteg0XhRSQUNCLslOA9Ob35X8XEwvabGauJehDat1Lck
yHA5KcudOBxT3OH1DL9Jd05Z03ezRGAzHm2l9TBRs1NjD1PAaq1N+qIJG8CH+UTPyVFpwXWkfNC5
10mO7nvWdIiARqnaezwflQTvUd3L2OI0PIDx71OTGzFM1lr7DT/QyiBFna+N6KhlLvs6LmgYEe2A
zTvFjM3SfsAhVsTxfQJM407jo46zExy3Zt0B8RBV21c2Bs6NejjZYOsOZvmtUABfIFybXvDxEoKd
OO9lfS1gBklWEprp7Ty72oyT9/2CIYVdP/CVYnoTas9G/DMwsfe89/luAYum0q0hAgz11GlTJc+Y
rUWwTlwSedhaivJtiQ5WehyN7+BJ7Kp46fTW0UNngP4sX8kwOzDALbwxitxxNsgneVPk2Xq+suP+
DsceXKLtxRXGwd4368ItSEax2DVwSc1yN2Z3udI4dkrJO0WjPiDarN0xv9Wbba/fRO1DxPGc4oMW
PEf5Q15rrn+TmjjPasAjAe8n7/5wGEOZo9rBR552RVjCN0UGNIB5VNhNsoP1r8QVIUBHJ8cPisbI
xS43dpQHR1jseCzPZ2mOOAWmxzp6jwaoDVTgZ30VNM9dG6xCQIcWHqbFBs9cXRvtYTIwkORa5AC+
ddmS6eBZkLorJwe3FWskekVw+2m5i5VhlQQppafMw56GpbDrCny8W8UD2jaxF3XNeogaquyeiUF4
sx0CjJ763obf9ShVzykI49F4MLlU6QEW3vQc151r9/NDGm/j9Kipj7FvC/q+Ma5TTsS6RZ/dclRn
0PUhy/Y4EzTaxoKrmsRe2BM4KGhw1Ccs2g2VndIiDHIa8c4Wlqg3vOlNLks34xysTWMvhjpgGDzN
C9GZhJehFl2YzOXU2/70mlOnHDFNZgnWLk8QecKqbl5kkm2OoB5Vffak+qkbh43R/Ah8T4pwJO/U
ldNYm1Ke9rN+218baNQgZFTfw+pFrXmClbotpitR/F6OgASIWkuMzA2KLr4XYgw6rn0aEdJ0M+qq
U4oPVnabARPs12W0EdMH3SI4TdbFfZSpoJRp/tN+9vBqR8fI2SGvrIZmHP8ggcALeAz4OHPNzwzi
rxrmisi+XTgpjqcxAR5+RImIZVrs9lh34gD7NkigX/udEa+z/hHA+GoQWdxEphnqfNYR7Ex7GDln
EvzB9kV00PW9TorMV/SdoGDMpkUrXT3E8qskRbZi7seObYXrU4vzcUFgI4eG+4NL9BTckjlTddw5
GtfIvln190r5WRmwQ4MfU9hxRvZQ1tjd0qNICrVtbdLYT22SrETKBxyDmhg5/YD1j3/TVa2Xc4x1
4drHtqJNq92Ak3pciBjwsprsdjIPLTRtLJoV+iWr9MFKhhf42Me5Kh8l9ZYcEJwrOfipwO/6nuv6
Nm9aR6l5CxxoMFQ8yC2KW4AcVRfjtApsVqCQ6vRqFQ+DLnfHdnqdAjL8iuXfY6n9UhS/QjbSSX4U
g0AHB0Qfdt1nxDdHPMSSvr/OBoDYYnroQtiuSolhcuHqr3Ga4SnXqvaYFU9ZHfyqsva66qatlPvi
Om4d0BcwIW48epbe6lG6CRL8elP/FWISXwO6Il0tNrUUQ1EYnURRgfrUoNllD/eQVdXUkLxupxxn
rNgNsZLwzV+K3N/W+D33NHEEnt/RjweKBdIkOGYWK/G4lPag44SVXeiPaSCsTTHeA5879kL6bgiU
Z7tpUxcV+0/+FNflTaANey1nUxEAagoPRV8vmrXuWJaYostuAVhahqghNVXqtmKw/vpSjyTjz0s9
baJcnHQk1mis9ZOURSm0YxBqloDNmogGRelcnk5oV20Nwk6MN6Om9Q6mE5mbTa5PVqhstgmockcr
KDb0AJduMqLPMIGUN0TjrRZH4b7CtPGq0aCI0+z4mEPqIhOeIEGqcUKVyasp2Ed5sdkH3JhCuwdU
t4oq5KJ4xnd3osD5IbR3ETWo1dQEd3AVwZtxu8p+mRL39m3JkdE3tj6uo4jbbrdvw7cap+m8eZCi
4RlDHZlgTGXn6Qcum7tqVKotFMTG9aF75YH8g6JNddOPYvIUqdYhl/kB2BMcNeyDYb6rRNnWDaUl
cEgPAIDmsPOU4ldeYIHXvYioxWpTs4Uxc9MhvA1MAP7dbtBlwkmslQmHKfOJ1nUoXNG4tuq6B0Ht
bP2nD5em3anhXS/XHttRKuKMqQ5XatY5FmeYVP7MkldxuO9N2LNXobZTs/9m7rx2ZEfObP1EFOiC
5jbJ9KayvLkhyuyi92SQjKefLxvCgdQ4A80A5+JcqCGgpV27Mskw619rfQ+zOazyZAcOiA2ic+n8
VK82RTz7WoobxpcGR4ieLScYSskyNdMstHDj1JaVOgl/b9P2pvvFeVJ1t6bGydrUU0dzBsOtJe3z
daXE3vZxCfgNiFgXVjMlbDxsOl3bAVuVau5k8YEtnbcBD7XOj4uXIKcEsxfPTtx8guSCws3Eojrm
cjcx5lQ0BtSX23fgWf2m6KCHrPTyodT2S39oozOTM6q87miXKupjBn22o9P0gRJdrb7GI0MNn77g
B199ZuMfg6AUvAAN+qcR12FmtGs7eTaSO1wA3NW42GYXac0l5XjNhyrbezm9NP1je6axVLaHIv4Y
zIeU7hRKGW/IuulB4ylnCNotojjZovrJp0aCGOs+aNtCSEkUlwjkkdVUWpfCgBKTp1py8vN30Lqg
bat+Q9KI9dkyijBj12ga0tseG3qlsd55ZvWoZfVDgmvOtp8SpK6oPUeGbq7oomweB/3T8K/Sj7dV
+dMM10GcZxB9c/Vm2R6syzoYbojLpYCBxPpNVZPzwcqemV9l/pNzhKEpkobVV1HrvBrfpQEse3wT
3VPaXJgSr1T9vpC0tv9ayTJ35SzauzH8JqDtxiuD6ZwWYn1tEnt/UdodIuCqbX6a9qw4rdbKX6NV
UoSXcvdpuHT9ETzIncO/qv4M7XlsX5bqT5Pz91p5vbWJi2jlGPeiuWfHd9bZquPZ44wSmRtmAUC5
m2evZs3VDQqlPXodC03jROzb3YPe0LNstbiph4hc4ti8uKMcQ4WWRh3w9AMyotauRvo89Ad2MLgh
CRNfzIA+pU8qdk10LKrZ+weBBMGEnxCsANdodqdq9Cl3rW8wBHibCqnRi16qKf0FoosC7fzw1VwY
QuuFPgfua9sOFFnp00dS5gLYRSnPopCbObopRNTbsi8+qAG9U40QoRg7cZiy2G3NfNNx7uTgYLuU
ZU3rpgfDMXr0CYuJ/1dbcHfJ8HQ56SsWpIUr0PQBKdDZ1svwltV8cXHi/7gdkrh2E6yqFtbYbDLl
nXLrafp16QoLyyqtt2VmHlKfMibDT++RzuBl2CNNWs2912m0RM3qx8nIEhrmZAUUIu062BrDgX4s
hom13CH7wZ+u0FDMAtVGuN4pYtG7DTra2Dq19fRVohdDsz3NSjzLG4CjR5vrn0u8kSw45YdjJ28o
2xfPRdDUGjtorB71zM38FY3nAWYEhK4MxnFcvGbG9NU2ENqL5ilOVBnGag3uk+nPcNSrk+yiG60Z
9YWEew3Jl6a2ahJ3VsJx0xZev7Y7/kJwc0+FXzc8dNPTSU91+9pEr1OaFI+taVzSRkJ911tzrQ8m
+Gn/1S5NbeVJjpx+G7G4yWmle/mHU9kQprHONYn/2vIpcEjxmOEXj2nM1NOyNdo8q/itcdqtm5CB
4eG08vFOH0GXJx1adYq5YUUR6qkwqNhr+plqXfd1LjpgTkh+dcfWD92SCmNruXXW6m+L/aP3b0nl
indKpbSNlDlkpp6Wgjqa360ZdCsCYxVzj4mN6sGL0Xxrn444qj8DvTLczejKbs8km6uf5CSHFOew
Q8jhkIIvY2thlCuMbYps8yEGdXaoSW380XifiuqCkMvTiq3v7Gk6Xzff66qwTbWlm4tlByWTeTlz
Uicat4NPGZU+xe3zsJYQkSuqwS4MoCv6cBd4DXmGU0KLdyQD5Kowpb4f0rJ8UFkTQcmKgqiBeFFN
enOl9BMbfzx9qwpEfGQm9eY25LEM+etbsX70KPIn31Cvchlf+2qIA99I/Z3nJYeOD+BA8y7fEcV1
QWxQU+rUxM1jvXy3acQzdoV5p4vPTD+A5+7FWWDhw/JydI3x7KrCWsNZu7EXOAt0Ds8FXNoEFtzB
YJyxTrJtPl7cLH6is5rLZexCb8iWbcUlGMwDrcL7BF18MSGAyznfcTCGQibmzTTRi69FyW9tHCS/
DlrbglRJ272+idFauXrZ7bFc7AuUU3w9o70X/UefzMwP/e7Oc5p3NXsM8QFpBzYD9XnN7MBeYwJ6
oT2lwjEyZy7hJI3Sy3k6+70LYt0nf/zxV4kxNgguyLcKqGa6q7iKgwyyD4xLbzqjoUJr0h9bCivH
MQ5EugO+1a5dwDHXXNZlAAHuRJVow2lJVumhwq+TcoSSX59VhGNPs8+Qy5iNvOMX2gB5RpeznLBP
JHVwSRYDHPDOZoORxq+9K46qfe+Vy4rikHuVbW13k2f4/HwjG4EnauduytmkUTBqeK6oF5bD1xln
w7V6KtME2ftsudtKENITxn3iMm1hsgPp1/RD2y3OTr/qavWmmuXMI2uyn5cvDPgl9RchB6NRImVP
6QotUKKX3RqWHyMJHMk9WDfHzLZONpWxsW446+M8byEKhJbo3gWnkRprJNYe3zoiJSWASqwdvTd2
sY1mcCp7swTwsHOMPRc6UFQABiDtGEdwLdbInzMxxhSYmoJxejLGSzsHVnm78N+a942Z9yV9YURK
jFuvtk65RqvJ7HVTbBwodExx2KMM7aAvKzufcHQZrw2aR3kAYBHXxzZCXzJf3Hlj6usacS2a6BZx
Tzit2NmGdRLT7j/vU38+Vc6jTP/ECx8BTRPuyUgvCxpitWJ91hiuxVcn/qJuzyPWVuEbotH34Ms1
sgTAc5w74tfX9wBBGBXNDJA+sVal44pi44zOy7bZDcXWKrYCG5rRXfz+OfA1zhfGzH4LbW47mFtV
bSsWP+I6+akoDyK5F+N363RoX4i3nMLT7B34wtaQVBamHSOoR7s8J8nBMDYy2qUOkvW9O951894b
9g24JL7+uyw7MGa5/aJNEJtfdg2ek3e0bHaO99EuL2p656lPwfJMsLfaQzRyNPzsEqC3y9aiwHy6
ljXXxKNFj6YXr7nH3Hhzw4fNn5rsW4czeBJ24uLYzG/8jdVsxHRecJ+1Jw6FhwTrzWAdKVljf27C
ll7OD1vgjX9KKO3Xwtj/aROkI2UcoiZ6HC36JLs1IL8P4rdBr8YNHkMOjTzFnRHY8xSIyF91Rb2d
sx8CQKHGdcOkSjq3N3zMRLixDiX6rjYRPNlaWNysR5ja3rRA4H2zncNgbm6gHRrLV04fqXCOznb2
Wvio8Zw6pY5Sy52wQDxZXrP5vnWmw1h0u1aL11H+BIMmyMa7ZiQ+ot0Kcb2nSHzQUwi3mA/vVzMf
zfw868dcHDBNck3YU11iinOP/uVnWxX/seYDXcTWtHfnd8PvQ52xXWSPnHqHQNXAMkyIwr4DSZgq
c/3csna1JzN7tu0Xop2MqF7TYjgOxinV7/vkTmttDnTXKn9xzQb97Neszmg4wjwWYCc70Yeu9Wi3
j3S+8pEv+o16H+gOfDmDievtwcz9vWquEr+YrlZoVewaVbGz6qM9HnpQ5WpbLE90dTHeusuYZ9F8
mlz6/lLIJ6DwHUOIcvql0vf2u1IPnIrDxAY7n1rWYNWMe3pb9hYmSLtcrnFknRfNv/LNk+11E7xg
56Ak+zLdAYlhicdDZs4fkdhz4g/Llvz/jIC6PNIXa2vSXI/MbVcdu5KhXYv0260+/ey7EeAkUlax
EiHEP8nZ2lVTftY99VR2Q8CPAecHKoEODc7gfOJHn5BNZW9HzrkV/bHEf+1T6e9Sxmk14/bxoPLd
EJ/rBYw6p6L5WOqXNt425lNtVvtCffjqo1wSYCrOlnoAMdBLTJoAFGR09eurlu+mVr38JSb8v/Y7
/c98zdv/hrP8/6Er6uaT+O9dUcFn+VX/pJ//6ou6/T/+6YvS3X84pusaN1cFNvObq+Wfvijd/IdF
EQIllBa5DOaz/8fUjGPKodDLp6PHx5XhOThD/umLMvR/YJjCCHPrd+Qk4Lr/G1PzXwajf/EEeXCT
bfoUCU7oLu4g52+eILxOmcpmOewoO2Tggqzdl+3T7M7Zaezsej9O2DqNSOqw34t+H48D+JgGoo7U
UdawM+40I8Lt4E3lekxrVCCwNSi35ZX6OG69Ax3k+Ij4g1TP5NQr5Dbl2gIJQb3Vcz4839pnj7TF
rumc848TaKR1BU6Z/wHBUTrV2yADLWu5Tbq1DYbtVSaKrd3jz/KT4XXs8P5G4j+1jv3V+vq3j8W9
Odno2RF8OuLmzPkXm88o/bFMqcbYDbq4dLbT7lKQmqFuY4e0LNAhhYaK29t2F7aTJ45/fVa1voij
Ych0m6ftm1wgEenNHe4NjYs3A7dyqF9Tph59Ty32jYmytg2wxItuXOADM38RfroB9aCv8SveJ0NU
nkm4J0FW9nSrtGCG6gF2X8n3uEKwpbKjnqiblcvX0nkcSSftTfpaAVVLnmah3bxQ+9jGSu6bM3Cr
+I+inTbLVb0vreTZcVV+Gmb3PxikzL+Zlm5PFIV0mJ1IyZBNFzzV//bRoX3qWex2O9t3xdGEXbzW
W+ZpA+snX2NgxVglHG8AzVEtckMVNYbhiRph89MqUtCilSSXzAgOVDHk5im+eM5uBu0CoMLSV47D
71zRlsI8B58P//DWWn0zNxu2EQ5zXfwH29zfojD8PkTCeDOIh2CYwj78779PoY/UaCdGv3NvP9mZ
0x1nIo1hWU3mrTReSo5jWimKXdlJ4z8Fx/6WAbr9cMimHmYMl/ed7OS///DBHMfB1Zph11MqtNLn
0jyUQ/FU3b74vx6cRb3JzKKLL8lmnFCZfY0HPw/hGbQ7vMq/Dl8AMvO80TRNnquW7bcauW79y4L3
f7ExGjef4r+/L/w1LYqbcBcanv13jTnKZhFXir8nHxR8sQl4cDJSG9wykYsUHMTB81auh7JTdXW/
McrycbH19D8FBh373/15+DoFeuHNNGrRpEbRzN98nk5T2BV062k3x8VBry5w2yGJdJggRgyea57C
a+SYNyrGfHAMG1OA6v50UiwIj+KiieExzmFdZY5t0ohpOLtcAoo28X05WXeb1md2wS1k+Uhq6AdG
27irqZs2pavva02+0Tp5N+TOSd4M+KnXcrFxg5KmoUOxJBMedTs5zdWzriJxhP4k933DKLkePCbU
VhcUs+HuE79/dWTG/FnFSZjE2XOb+h3n+GEis59PmEP4bw0UsNXitf1aMMoo143q8MRrOHzGMmci
g1lehxvUNu0UcgU19pbHUMIqc+vVFEhvscSLNDXudjEh77RKI/BgmdVdXSD0pnGfB/SggxURN8Tl
kuSbqAIwXfa3O112j0YXcy2a1nTUuxssXNAyRu8s1fCL+/TRdpKrYp3f57p9vzgMuEZVrs2RYW6m
N+/AE8oQns9bocdiI76mpMvDxcdDaVH4vKp5VoPSu+nbBmf7rNZMkCoCsGRupEQgqMiLxvqIs6nd
KACUgQmIY56ZyZS9dfaSZq8WsLZZPjKpaXAPuD3qXpbgy7B7pJJYeGDRzF+7sNpV7cf33TB8sLFl
2xnnOtemaGWDJ1yRNvrKINGXc7uWE5C3RZCbiLT7lN8Os+ES+feabz66FtCIQq+p/ZSWicTAUm7n
y3ng52sFKBjoHQ41/utaMprzo/6V/Ey0y6buj96On7d4eCiLEUIjC6XZNGKVdJqOrDygGRpMuHHd
hK1jv6YU/piLf8niBjOP304rIEMXTTUM+krt0Ua+Z86Beq8YE1rGs2n0z6oRp7ng8Dl8Rab4pF68
CEZSRWGcmEczkpfO33dlcgeofYfyhFFsUFngjL2zVpON4xKASzKn52yuPkGVu9tIdz402I5LNTCA
Xk5Mxa/GuHAN60hz+BztNZiCyKjPoplGwDYQVZJTI/AzZX7h7ov+A9jdU1ynTBMbbAdzbj+gD2fB
FNNi5zSKG27rct2H+gCtIzrzj/pIrmVjZxqzkybmhG4OPJ99cpVZgvXQEtHKtQqoM37HPQ5A+ST7
+i6DB8N7e0vVVPouTg1Ylz2zydSS+ChqPqTEqyHfiytDRaSmH8k+yiCDGGur3POUTMa6rXGhmly+
6LApAPEQpdjlRUxVgEV3nNeLu7ibClRBN6y01tt6iXERTjGc9KHDS8PYlcQG9cbm8jKLcQiA09H/
z9/LL7EKmAqnXdO6r7aseTBzEs6+HOjdFddqcuTFKX2gdkV8bmFXJdK9i2LNCka/0wJ9nPd1NXxp
PqSgPsMyvsTY8JL9Ame2XOBIxjWjuDTqdiMup1m8UNKfbmzZfGdJ/afP4vkR1t+pSCbCM7p6E3P9
ChUTxKSGlNE4Qn5oe/gjO8Bt475aWhGacQfm0zbIpdFjbsXZS+4Xvwj0SyBtRomjh9CycJWeajHy
l+oY3xZVEBF9ec11WokzaYazCT26LJ2tV8uzRmjKohcfY4WhBYPPkMNX6n1mlGWaavoZ2qRYlbV+
71SI+5mkIj+3x1fZANPWVB4HXm+eI1UC6CWnBLTj1HU8N8NbwdgxxNgK2jelVJX1HI+cIYnvabEe
WPIGh67zD4iPO2rFk3uzuPiLIY9WxQC7Eqtc3et6V6zLNmohNEoyNYoJRZcj/ikj2g1uhvGqypfA
6uUPmLSbxZK8QO1+zOW+zKw34BUaq5peh0IghSOr7hg0plb14Nbas4vA0yP4FE6YF1q3lakl1jGE
GlNaOe6d7n5ZMAkuIlLXqQ4Y2ZkdTIsZvtrGK9H/n+pCumtTEUcaFGjCQsBzL785eiISwadzhtRa
jUNXBZN2P1QabnnNG/BxcuvW8jaY48FjZ8RJskASj2oKW8XS7Nkru63BTLvPfRVGps1b6o/wFusY
6Y32H6e4vcgTAUWwF46XhlUu7BCF93X2W1bPuH2L16A95wPTZJfhBukdOg9pfMlVlx+iYrqhoPkN
4+eMwacYC6CG7qOL+FL60WfbAR6dsl2knI/c9fdgAosre8MadiIF/bHbhkNXisCFe4mTuyt4MZvl
x2ug4BVDiZU4JWw64+GW5M1Gwf0a9jVViJX/R8/AmxsQNUx7RGWuY7jvDVYsi4zD7LW7a9mO1r3v
8bDJg5jIVBLiCxsMNIRD050fF3ccO3CaNyZONW14Es5wTiIMR/oUvbVoI15lnWcqtPG0r0FmrNui
EtuCFWCjVebeaMUTVQB2WMQUbLtTtYcH82hby4QOX1/x/g2N5r4pUS6hgSPNTKFPJiYXDZX+WBnj
VtdUTQg45cwUrQOTkTzU7dxdTC8UAHk2oq+6ENAlFaAZA23BGwZgdenXNG4SGGd42PgficAwZ1f6
EpqOtx0MdLdu4xPnOsWFgcsnUc8S/5RPyMNtsBSSZu32pE3Lc+3Pbuhzugt5AIZ9jQZO+qPcdnNt
HrPWb4Mypoq087aTNMWqzgovkAj4s8pijFgao4oR/TSyoR2ZJWBYOSn7NC7VR0q19ClxZHSiQ2/b
5BPkc5rTkRxvmv1o7VnXv/1EfIyYV7elzhNbxZ5z9AdOTdPcfBeuuabak37+/FCbxq+WKMz1Gui7
znYRneb63Hnjszdhh/dcpt9CRdXKsGhb00cxBoCeMcQJnkeFyRfIJjZ0+zfDynLKHQa0GdANE5k7
SicscmXfr0Hd37uFV5+biqpoVXBDbqbfpTVwN97mkEWgd4iI83gpARtRl7psQZKirFk8sq0RbwsD
ia4ip/BCWSJDBbxnMCNPaaapa+3JYjtOHCtme1M32aPj559+nGK25Jq8spzkuTOlhn9S/2l4eyZh
jmvVwI8kj7801UenFWufYDLuA3PXwCsv9Ad77ieQbDMBURG/+7N18LsiJAz0VOJ/R9Mfw67jlfRd
XGB4rFEADaTyON2TNhBh5dY34qn5EnMFCDwjuWf0y6u0vGUcVJaBL6P59aT12jmIaNPonvROdYGL
ual0jGurt3eJZ34APnxvvfqpTn9yn/G/Hb0PPmJkuVjNCvBre2C0+KNUze3B4t6I8bLqK3szd2+R
gwULbKMXwDnWAbFEv1rZfevj8A5GhqL62x6xJMMBQOLEBGFh2CKoD3GIYIwUJaLeXjTuDOupZVzb
eRxW2+TOL5M/kbrTjOmurMavUmtBHI8g0A389ysxo36LyebeX05JWGUvrX9MZPU8ZH3Q21izBThM
7vyLh3u9UJS7znmCKT1ZtQ4PVo+8w1nNP2JbNg1N398a791cEHdtadl0+movpJPiD2j7o1D5nd5i
l4QCTCsO9cFN9zAY2DlFPj7CauaRNn+UJP0iJuZE47O+RG+zshkHRkRPKwPDcD8bG8ERYyU9X9vm
MY4dT21IkLKRQsJZjZpxHGvc7OzWlzT2r4aP31SU8AfTQlyTSB3l7J5IOX1FJEPTWX8s7OlLd5mR
Kexyvj8fgG9x2XCYv3EFXtUL5roikVOYLgVHnNnKAkPX4XcBc4nH7H0o5804+ieXiZORWVfHj1ge
arZR3oFfzqTzqhmBozn2lYTVECqNMWKVn0Y/wxdYTHexZrAOeO67wKSFg5kZspkKFw9zvmwGbbgF
9/hR0nwebVDVvc7kyqR2hcO4fGyU0wBEQxl2bA6XSV89gYmr14rL6sNo38Zy0sAK0LeBHPBzmMAw
28GkcrK3kh30x52DH2IqwHAAR+K3xa5SDnYIGzIN0ooa5t6oxrXvfxfxhPD7Q4z+KDvpEz7JMFPo
XJMmZ1vy7qxsD8hxKzU9hKa4FwzM26Kfz4uPm7OagR074CPZ9voM/5yzGBldLeaxNkm9Lbp3GPh3
m2xxy0A2EkOEWid6qCVNyXbueesb73djE6QJOgh2I89905b9prTdX7BQR9qPPV6CIgvNSsOg0ahd
x/WArPDjEreveZNcsls4gJzm3eBWb+byZMOF3wBfOZiSg5FeM/OAqOlkP20kxaoTCZO6JjWDvB62
nhDtDbV1ppugP/hkgupIFqfC8oMRIzyTTmJINvPN2MyCurjEPvOCjpkZRzroMbVSXzU/ACcNcDz9
MR4jwhrGdGRpXBue4s/OHRE4LoOzSnhnwHJNgCnzZUhpZYA6jL3ZEzg7HblfpmnZuGZ29Wb1OniG
tyogjYWTfNDzRl3Lg4MK5ncYfWM3bg4krdlv8GJKY123lrs3gPXhPBQcl6UXNixfyrRWZk1yCF/Z
RWtr7UBPf4pts6RMy6AXuGjTCTdHcbTa8ieLFnvDV7h3rHgb59NJE+0z6XjmKo+kuBmFZWfXBMpd
xnLPmse/SBBPZXXWO909GD1LrTVduWo/RC7k0lSIdWEK49HSGgalZjyG8qY9pH07P1TQuB5sqvVq
yeRPVgWdTHS1tZ7o94x2kf6KOV+7dRb4MetKp3fdJi2d5mi4fcMFuOuhlGnw1cjAXecaJG0XRwTG
iFtb2mFqJm3NlJ0Oa0/HTSGYPk83UUH1ZIXyOfQUlZvd0pjrKiM66pY04yTuZzzp9SabuWetyJVv
OyfKAkuNSJds06fRZn8bLeccYQjhhZhJPI3Wd1ewbubG0Gw8ozuX+tDvkrE8T1FZbokCSniT+UMp
k2bTTR7LOLPeTh1chAVuvqZ51+jyqajfaj+J7iG4VUyzs+mgyvkRv/EF4VYPHWuJQ/IJ2wl2ZEiK
3H0AEnXSvZvKxjAqXcQZa/kcjCkBFJiVOzI4ZsCK4gcuIsdadZIqPHrpxomjcLMYr87M+jezAY1I
g+BdCTVFaNyDb2zRypcVYN2gBFKulXxlImVaGGcRM0bEZJ88imZ3PxWNqSEG3U1naafSaLfLPDNb
coJcw6q6eJkXPjkUSzB5dAf2wprGCRPEb6d+7c5h8N+X1EUzwLLYUlbLAm/bbrp1DLxgVVTah6lj
nLtxE5MG83PZM3DyFeVTvFtPZrybauKSRYID3FEHMl44FQ0GiaWMNimB4WZkJlrWFiorJuGEdNW2
axPG2U356GqZyS4TfXSI4RO99QczdYO2T995I6GGArLDx2BWaGRdutU1uUtS8dyV0xQqnak/Os8T
YdEjNxlW0wGlrOfg3UaMR/tG9wPb1Tqm7hPhmoKPmMWeYyxC8WpusdBXuKEtmVtrjQuuL23Idb7m
rIZqrNfJyDgj0aZHBdimFPk5lS2akuR4xXWN7cTCOJkXhzkZ6pVuqbPR5Ih9hWsH9tTeVZW2lt5t
7/V6fRvhmQnAK1/y7k9pmIKMnY6Fm7/CYiDWp9esR72JJ2zbkWo+rW9b5+kosmmv/Oowkz/i17VY
frUW83VW6liPnPfEUt3BiPMPadL14NYzFxu0mYRLz56jKqaEqqXPaq7o+c/JrfEwnLIpG3dJ3DKo
TySOQxAzdhOdZBuV28Hm3FnV6cGFsc13/d76cDyp48VHcBgheq+rClWgKDGL00EyFsxkiGpzt8Qx
MAAFwmHNyXfu96wN8E9s96mEITnE8hNULbXyFu1h3JcocjBlTRyx+jW1TPACW/clN6EQsUxCkvS/
22HGfpA4ECA9UL5z420WGwfh/CCN7m3OSRg5B6dsGZKT6UF9zJZ3VRo0ScNGOzdeEPlfiSI5MT+U
S43pXzNFGLfp3nanetPo5rMx2MbKWOxvN8qJ42A5lvZq5m0ZJ7xKDKffO/xz1p2LWQ8cpyD+QjKY
jUDjQFkEc++fiQr/ivpYR8yFl/lMX8oS2JjBArJeu14qYCycGdee5l9aZ3kcCmiYmnYbrDdVWJvo
euzm1bjcYxxB1MK8M4RgWkO+5EAfPqgZx0cVLBwqo1uEJIkPLBUXjDPYy/tD1T1GvEQyf5uL+7Rj
ERWfm65H7LQeuu6xbx+q65iok9dNXFIIJGkxn7kj2D2pmUExzaw6mCLiLlxO28GzL/li7u2cRLHF
ZxYmJOoyie96MpJ1W5bfROX9jaNRoJdUg73xOd+sVLepytuxugjawul3c+ueNUXqhzyOqtB8qzpi
S94RBOXQ37C1VQ1CNYjfjahlE5pi7TfztF3a+xv0AKmE96LRzKdWRI9ma9+Bi/wD+ZblSeNfGw+5
N+NWW1uRHsSgk0k54zU2Rw5Y6doY3SfbztGqYY2rKdl6Zv9Fa9KG0niyIWt6z8ml/kzyLiGpNGY/
gp6cUr039BxOnBRbgw4lnK47NdNNgpZ9ccv7qbgCU83Mqw9NkfjPLyxoZuwcuZOLcu4Kl79a/9ox
GBk4tT4a80SNiUZU4NcafI8aBOOPSSjMZm31cB1GLwM3RyfFMUgeQ1ymcflEJRcr5XihtRBraZX3
bNP7GcQzhlIzMS/K4j2ofBLScsm+Jhd1und8e2fOeOrdaXnPZ+p/pd2hL5b3hSruZ6SyVQLIfW4u
uUO4T1nuMw6OhaFqwvwijd/j5CORJ6mfp+KjaH+qfkFcAb7H1hWN0YLk589oZFmHHzR5EpY4dCpz
N167781HyOzBmJSPuGG1XdIZOt+zQt+rdhqWbo6h8chpiqdN486ZY+0P/MFdWHG0JfAG/Z33RjAw
jmLWavTNnWflxa5JmouZz7iBfcIfomiCpj30t7NNGuRLFgj5xuBu5XsP89LTmFtZoTUs+97CaZE7
7tE1905MrGwhyTn/0BkQ+Fm26yu+f/qZbvp+xUswf8V8AC0vP/SGVZl2eBRRMFtUv/nHmn6UVQSa
gNbd4BuD2q3TgcW9uxyrULJbDMQe0+pba1mn2ncnPRu3bY3LkdU/6MbvIo+ttlXeex796uUpj9dq
2U8Y3j38sjMHTb6trLrvlWRFnfKfG+e4sb8W1p4Kva7L3rkB9Yhg0c/QoRcgkeRkRaf5ib5O5hvG
RS044PsWIaIsRtYj3QKbwYa3k4nPeddlYraPswMzzcDrrv2Ie3i4lTcOLgY+nIHUOeVlYRKE1ZCU
t71zTfnhA8dfGd3H8c0ZQ9ypLyxOwr0M1VR8xkmpAjFEtAHwB+i1/VA64tlEH1hzpGWClIyBVRFR
JE+v1dx8tLk9zNYdqt2hjPMVLiFSfmrV8+3TBbXR53eNlIBhvJu9y1lap626c7iuQmlXjk3p0HPX
f4vlnLtY0h8kSOH8p0WlvUHuCX2gdNhbTJ3cl58nRqvYyePbsAQ7qddTLkV8qAo2ZXEd+G6EWRKv
yu+T6DumtGFyARZR14tWHo48tx7/oY8pmLzjoj1aaGRSCwtuMa257x3M7cXvJK4qe3C5w48tJyC7
DXzriw3128Wbk86844Q3tDkh6cX9fdDuLUUosFLycajIK42WxdvU5t9LfKgyOh5IBzac2iiRzyhC
1I/pQUYjwj2HD3oumrIJIgKGZofHlv8+130Y4aQ1+VbSedrgSzKacPDdrVhmPq46NP6LvTNZjhzZ
tuuvyDQWrqFxdANNAkAgGgaDDPacwMhMEnD0fff1WpHPZO9m1lOVyTTVpMwqu2Cgcfezz97rbKL0
J06Pi5K7G039tKIynNvxDEJqLzknmQ0EtEbfKivyG5tSV/4wotaXw7BPM3ezQGariECmq0YEcDLC
QT/WV41tFZRDq8USPTi4ODuqTZdbtLH7PrtBV84LPy0nGpR50R8ypktvZ138tGAxGX3Hglu72Ca9
LMFntibUBSXhBdWhhzXnMKU46bj2uC0yzOYMsxcOo6hd9JfVRV5Ur8nlKuq8NnLIuQ/eQNlB5y3/
svQIpRz1fRZHadkb0aovld6eDcXk6Nxf2qTLN87GasXF6WqcnYkm4APMum8e3LS/H6tW8+qOckSz
Mn8cHAQ9owzrQiV7pdToOuo90eZxP68WPAYnXUkSpWR213rfwUcIrValk2DfgzS7RE1+tE+6eRt3
T4KEUGw+xHPhGQQ2RPosOEx0EG9a0LpKzTlQ31QGmgxoumyYdxMmxcYneIFsulyHp0hytEKo33it
zwQhPgZs2nRKd7EYt8bgHKtBhjGLpY738piuod3My2lQHVxf6lNlNpVPWKtma4TUF/P6p7Bf8NY/
xAIlWSmpTxSYV05JoE+nZbliDgg4I83bSARdnfoxiYGNPlxXU3LzqtXeGxItQ9exCOvlhV4NDcWs
GYO5Jh7n2JwDWhZp1ihrs/ZkFsd0eGxb18CwDcaB1hppKH5emTOHJvp09bNp5x62pLADSjMVjFWo
RbiszI9uM+tek/ZX2+vnymERl5P1lmJNNXoSuIYxHfoyp8UXtZt+yU1fpcmtNdYlEvIlspCpZwfJ
xAwWxmTmA44KapurDTomkbkSNsT52RQGZUy5XeUX9vhNRJM4xxfiKZqBrDBzYgVYFu1EdrWBxGHH
xnUd4l3Op4FTQkWJKEo8KOJHYg5UtpTtldLdduqIab8BfRdpZM4wdgY63BtvfJrq4EEn6l4M7QYX
qTfkLH4T+tCQ0Rw2lUuZqXtXWjRA7ro05064wUyXI2dAiu6S1FLoqdiMUqvssTgyTZrarvPdnIIQ
c1Mw5+KgWc5uSOJtWbmMqdHZzLAb8raN4A94BslQSVyrBbj+npHmWRBPGTrjCQ+CT29tu2aK17pi
IxfwJQbDBNTC14sJj7Z2zhnGvlmUXMV5cCW5qFz9cZKca6gx8LOcGSknVOucDdORLFFYFf2xLQav
Wb5nNzm2yXMpAeHxRiRh3QzB/ZC8OSphGz0lQcyfN+t9LsfDQMvY6r8SG3IO+99AV6jo6bmwHetY
XtvxhaAyPZ9y2rWWb6VbshkYIabHrAmbIlSdW9hTtbaV453ThgXL73i23EfyFCvjArJPIU4Vwo29
od0Mwg0ER7aZ5BmqQaw9xWLXZ0d+ZVlIqCU/s/y1TH9k/Kp4gIv4rMkjQoh+TUd7C3Wxnr/3Uc1C
WJJfIzpjBYtyztYXd7iU9XHl/OXgOCVT3GQX0XlVcsQrP8Y2raWWbnlPnCSidaE8ThZt2/Ejx22O
IMI/dHHFcQ03Jlm/6adSfqf6W9r8FOXZVG6M9EFLH3BOM1rGzg4EcogBpt0xz7ylUu4ti9QWA9b2
SZHnG60jftuzXhOuAYQw2vqJo3kxmjvBWdwEIsHsN7VjYvuEQ4/wVq0hPgjOexFJHH5O3iE7urcR
JHiFxiGTwerY21GLem+YbWpxksayKHBN4R23jS3+l1I7m9VdYV6y1g3qZzVxvrSxN9CZ2je3i+BO
GZJeJxYyUdJenl8czgv49R7zZN0tVY9Y43gzz246QK/BaDtf8RcKKqrPk7/ozx0PnyFYSYvGszlm
jzNaivPWuc/GcopnIv45m4S5fNMgeTSQ03yJWmU0+UQgeiexVWyzCWqH9ly2tP8lliyvJAGwRulw
KI2d7GiwpjQg6FubvO4+0zzvCWXsrZkEa675w/qK03Hbthy3MREWOO+UMeS8mGvl1lxjHIwN7UYz
TFPruIgUpdANro34ocD3kfp18rb05B7N1s/i2s8i5oNyTSr0qVjJDxRgt1JdAkvZTBFNXw6wIkFg
tgYv4bXWjdspjvws416iu45vtZF9LrxU8xDt89IO8xirOWKySXN5cUlcyTywu3kzc85RFN2LSQNx
rN0s1YciuFLu11Q9rQkHgo3u6NseYXluHxQ8/5l27KefTX9WnDfwQ1ryZrYPg3Lppseme3fzUzl9
jeOdjoM8esvzxya/1dOf2XK/WieTQWdp92Db9+pMNpAvkXK7lQ2k9000v87IJQ2Yp5+JaePveMb7
4CUS+CvGbLcnRE2SpFfergdROLbLFkXQdwmqGusN0yqyK0FpfB3VF0e8Nd2XOd/VKZcLng5nkE1m
4VwmkL0ArLAeMJ2sdFendZ/q7We9vlTKQ9vvDes7Kl4y+eo02Ves74zuhJNSIcxoGqs3T989RsIr
MArGZJVld3MhHkjcNLao7qRxdclYDoZD3Js9HT+6+asK8KPO9tOC7hfosGi4Nman/hgm41CMLpMC
RGEF9pK8Zi6hTQ4Osev6OS00WRC91F61qeM43k9+zJM2q7hZmlCkEascxEqrW73JbvqdupIqQlPc
m0tol09ZgbZV3IsYN/qn7HHv9RYqPmLPG404KyEPRgTJb5FQvWp5VaNTuu6V8sdUARJygkx0frqM
ftZYZFHimyXTPXOYvAKNfeyO1xeNQn0TcXStaxWR7ruLARarQIAwjBuIhUxBSsbvCj0HvoRp7ops
p9LmEE0eztr0gIGT7n59V/gqXgRielNckHn/ah1na2FgFZhZewF1BdaI2a6+4FoMM5FI56VajY2r
PLXrUVXKJ22t7q0We75Lh1AZn3L1w+YhNYW92WirflALE1zuSmg6yR6TmdnnHYLIktU3gmzf8Jab
pyp9tqDnjsXjUtdgBHRa1E7NyV+5ExB/2lYdw269Nee2Y/HOlJu4gc+hNpyUocOBx6IvXKR3cYvi
2mqhQRr1mabbseMWezniT36LvlFL2jfapRe7QiWF5CpLttdT/UPVltNS5a9xGrRKkGuPc3YfpWHX
qF6XXob0pikuZrnDCuvjAJX5k2rc4Gur8XG5O/JRDqmxOHkz5J2TUf1AhY6rN7P+aYnnZTgYwFtU
zrbIO7b7GHEaogyNjAergZXf+V1xZkHpko56npMNfYwDoK3YY7GsgimW56S/1BNPxf00vLslwfgP
GXs5ZWl1X9GbfOlqkvZflvqaWieHKE3+w85eU/s9ix9VTFGzUnoWaxuMGawK6nCfp+dOO6rmvclO
zvaIgaSIXH9On1TxOM7Pk/lQ6a+ahe+BUir5iqubRrkwOokScSOpdCfi0uNynDTnI5EJfCDyrp+L
dWcDVrHmDzmcs/o0Kfs1NzcAj3BmVipP9INOa9G8qYy33PiO8pd6uLXsG0cJBj0suY4TuwqBS+3o
GFuAHRurebfSb/w7d01xNigX4viwDMQnak+soD+U90nDey2/MmVnzdwdIssTw+rYQRvt2aov5VZ1
f3ZmEgC9zcE18BMw0lRcrskV90F3nqLouYJjVaRhYsW0x527SD4t8SW7Pp71SYo7m76GjYcyKZ7A
afO+ni353CF2jO6j4MJhqEqiMdQgrAVx53hrFNO8IH/vvNnzhc6C4o6hE+/qyNOq/YpLe5VY3+13
Uq8kUDkl711UW4cDc6t/lutLYhLNjh+dahoQzLpDFu8o1GxOkysgaaH9TGsik9SYV6q1On5CrysN
sHpwAIBTv7spZiLxkiFYxlfCYQnFCr7bCFK/pqYgyQZnQ9ARqdHDNpO1eAU9OcF76xhvaIo3mT5h
wRZ3aGG9cXfFkrDufjYtK02pYrMYl+pNSd7cvOg2ws1eGYEGBMhOUq8eypPrxmYoMwB4Y2SdyZuv
LFgj3m8rAd1ZYsUjfmrxiZ3V4Mn97vBTddB3wC9uBqZx15XYxPgcYgjObPWnaKCQp8dDRVM18cZE
6cahYfPYTpe1eI8pUivDYMPmCHAau1Ohnxm4l9o/a8hh8jTdEiaHkaY9F+4w+Y4k3bO8Tleqgz61
P1UlvtHLTt2uVW9vqmLcIrcrx1EHl4xbyrfcfXxttskJpVxX5y0Q12RrKGS+FGe1PDVe810fPdSO
9o3/oT5AkNI0LChlLU6RsZLCsgz4YfHki27cTGI0TknxKjlKxAsM1pw8ejiumAZG41MnuhpJnc4n
BjCvdibWGRcID5ALz0ndPRKF4ae6+2Z1zifjlv2u618EPVO1vx7BzDGsUh48ZuA8u4viLbXK2ZDU
ySajwxfjSoBMjbewJV8dEfgfT1UvsDbqve5JScNzmtdxN3d04pXB5r1fOT2vGE9DS1diz6qGYNEi
9byAq4ytqTplZYY+v5wrE3kBeVmxWRq1UqNf3V8a3T30I09Xlwja4mZ1EcBmoX8Rn7Oc7FUOpENb
4DE7t7/0E/XOgALp6any0NgM3Fi6iVx07QRYqLxkjtk+itkMGoD6pK/mM6jpPojUVzcbyd8p2Uir
mzevbY23TE+dfTFQYAqjo+WUYo5Oas+2IzgxTRoD8mKMeGIc1g5T5qAvSPtKmuBIxRAcCOqyI638
MYjcj2Ky691YFzIgXE5Nie0EYrDj212X4dsgjB9p3VZkTQE0nTwg0KEDNo5+W2ujEYp+JgOdCEnT
Xv1K6KN6QzEx3kMuREyi5m2ObtslfauRtEBEXGykR+jYeNGnyd2MqIrodaU/mIgzFVF7k4YMLfSG
mZJy7Tapy/+uhDLtefhYVf5ghbLAyB5A8a6mBhziwZRVV60q8TVrpHI1CyT7mUrEcg+rNbI3FPKN
p4AzmT2R/ssX3wDhEq6D8wLlnb6q0Lv8Psb84fWTcRObgRTtfZklL1byI+8zgngSZ6RSPKZOxUJo
HeJ6C1HSJ6/ISUhHtdJVhYpUXjtbq/pU4LX1+tWZbtTk1p1LNcyWakt7rju6QP9IL3+MmKI2UiwQ
oqzlAikonCPzfpZ8izmwxHwSbvKcXsahni/J/CSdDiLL4uJnbWs2hVpv/YoXDSEzuXGrqfQ0e37u
dXy3DhQUzKTRdkpZZgA7sHsSqYXtr2Lh4IGsGM2+lj+7nLVi6nnqpYMk6EZEiWHddSRpVYm2ECtC
85hXQPCwfGxKgGhWxtdt5brthR7tzJKMtaW9lTQjA1DrThi3ZDGUgiTEpIzPJSLb1UpoEsdsblfJ
8V6lg+LOkjKhRTV2SBt3sEX3UhGBubThQjwbeVB9iWcNH47lbmWag3vSEWudEeKlFml3xIe+ohQQ
P/GRm1i6yXactJ/EGPFHFXGBkVpJMRXSa16X+Mimcac41X3Wj7zcNforivC2k4iZ7IhplfPiG/Fn
Zsa8KYn9vHIoNsZ5ALdRVihLPeTo3ADNLtVPqFOhVqTWzikrzi4cf0Y827Xap9toTLe26s77zqYJ
aTPzvoRgwF7X9WGHSbuSFIDqxK5Ol7+KsXEZeA6G/qc6zJFfz1fAy0pV3+Omo1nC9VxrxgEQEwc2
f5xS/G+VdtdZREClozBDQVUP5q/QQ5VoXrE42JIBYGpm814ky8FhEoMvzXk39BVD2tLqZjAQd/UZ
z0Ysrr0lnqYsxlCVuLgCSuukWP14zLJ3xjSglw3N6jWpTQExXPnT6r0i0ptcoWesT2PiEw4v9+TI
UF3boJyHL2O0y20HLIth14jfYA54HAdMcLK7u/K+JDbIZYCWXJf5KS9b99jJejdnU6jONIINzO9H
g2jKPKf7JTP6nUuUiLs9PrjWCAMWce6mWm8FjFZvmGDskUEJbAcmAx6zbWe43zm20FFqX7yGm3WZ
sfnGmXKsY8w1vRuOgsAV7uC32NH5ZkUe5Hn8XKJBWom6ADDUufZoh+aQ/nDi2kIGYUcpbbHJTSZk
TDy/UQYPKl+zAiNoE05y8aGv/sh57kOxDsQrrDhhssQDxuXcd8uSjnxD69BlTNukvduN1EJ2JLhr
TklD04rfjb722XYNeiVj0DjYUDvNfAOIOnkIEszvAXGDF9qNYDRCymxBT0WtwRxNfg59dp+kRaZB
p7ivqUULCyhxFAM7XnnpePae3H4p/axsFM5q7RLUlo3PzYU76DglxltIFVqXvKtZ8XONpm7XtfdO
Wd62U9F79JMLL++MfZNUj21hV1QWLWVEUph0OLEqzNp3uZw7tbTIA2LAsDWCd9CViQq2vdhMWgHW
ZuRzXISfDgqQPykuXvC+OtM+7zb2QNlpvysG3sdF0MFSx+lRcfQTHiNj85a5iiCAwziq2Sw9JW0u
y1xQHw6hm8SZ7+CB4IGzwHKy8JYyQ7WP6Tpx34JOSc/RQAUOiTv2llZxMUYSjRjaiOtDGbTaoxZS
Iufyif1+13e6cUpVmlwVywI8FbaCstspPeT82RkPdS1o7nZ6fWWovC9TTewdm7zXiCvYFAhVkcxe
1u1xv35ATM0Ozhq/GfAgwRPaN7LMdpzFMMiAZ61zHMPljJFjgcejWvPrRLuJmGTxI+5RsDNZTn45
ffQMeWGj4oCh0ogNClJdcbdPnYij49hipsTuDnw0/tippngz7BmCvJ2ecabgcB37AY9Iu8W9xTFS
pD8qWfYhT7MPPgjcAE4MWn5ruQUSBZ+w4gTkFi5h1xQjkkkih00bd3RxxXsSPICTSj+7Q3eGOPKB
+rsHOB7t2lwelbEk2GGRezAWDM8YiGjLQUGOu/t5ylTMWYRFhDJknlpFDy7CHebX1cdzGYOS5Cw+
5Q+c5JyTmwEYSVHuFu1AcfoWpRWClcmewjIyHCwwXwEpAXX8zkUlvVJV7y0XlwjpvTdckL49xumD
Ubh7ONYX2bZ4wOzmpVutHMXK2Yu2Zu/HoSCm4QorFI8cc3086aFmA7fA/8bUL0ee4DUaW67PSYvh
gvTXQ41wqEEiZLhN4iC1TU3xJcflw3WrPc4g0pp28+1WEQyrJJSdYnM51MhPjezVRs6nTdSCzU5Y
z79wOjy0U/SBTfwE0qwLCUcS1VnWZzlHS1hr8i1RNQwkBdGHgoCLrehBYpvRVo8QHCQIMbtuPmaj
hkm3tp8gUZ+p/3KA9QlEH0M5r3rYlNObbq1HURcvw9LczNdW3ZyUu8UAQ8upVbh12NoaBk91UsLc
ouqJOjZaxzKfnV3XwYOZ8vZWLclk6MVzvmjxtsKmxWOlHTRd1zaYmbZt1vehXdAbp9qdRUHndOy0
nUNkxZ9lH04LNv/KNH8siDn04uddUa704Ew5BII9FyL9Z4NrIlxb97UuTeRst8ifGcISdXO6HSRi
OIixF3fkMCANawxyaBcTZhWwky4eypSUj8LvDcaH20myJlXzrsnPWbDeJuBsi7U5GHnBFJiEvzhK
yJPurNxaANjssXvqyXrDYi/KLQMzQoLcvKtOJn2GMz71MV0XNVsvAjcfaykeKOhVbac99y1jpbqw
SK5OC5262WpfJqlDQkQTzAg9b3mNU4tpgMzpZYmgDCr1CJAstUeNGUqaFtdgSoug6cPUULPt0AzV
LtH70AKyPzR66zWM1PIyDcxyakMrTrZmnel780OHm09QgbV0muXHYuNNaCBAFjGzKvsVp31kUrLW
QDjT3C2DbLxmKJOQpptJBn6msVkGJAqYWdhiBoen0uRKehiN+jxgJXTcJLkpEBWaPJHHVGsxKyn5
bqKpWatT4lUFYyfqOvqSq1wClUAY5KcUzh7FuTqluR/hygL0UTosTSBb3Sg/rzWbvuXi4osrKhF7
9FIdeofTWbjdSuzJZUI+QTlVSjIetZw+eORgxJXYJUl6rOxPHPtIHSJYlgc9zn/ogKI2KTYFj3J/
H5W04uxV/ZiLxLNG+JtxHL+pRq/BoW9K+GyMR8jNmRoDNI0+qS6nHgoNsVNM5i4ZJW4F12a9j2gV
ikZeWpUxx5wYqNnpV1WD9bEYwzNRn6MxPRqtnt44Jq3HVpB/tdKCmDzY0AGpIG/hNQnt0Lki8e0h
LVgqnNGrGMOHibt4Ua/NLdx/8IEjMNsRxhnTUNob7ibfss3LgJgFyZF+2EerHINKEdmWLBaLk4gf
KqlVXsQmJ/PRPbd0d5dGrbci7ziDTZXtE/uIjvhnv1d6Sb+y5G4zn2eoAudc1L2nkEQJcPBOkGOZ
rlRWfXpsmeKgJ6Gimvp9f4qLQbu15Xe+mtXtZPe+OeqPSmWYx3QerkvggEdY6pJ8ERAc19wwGqs4
tUb92Eh73JST3oR9DGZFZr35OLR64GYHbvOLubIxxaD7e91oN05ydZYl1enXn/31k0Z4HBltQLQB
v4eZSN4MMgybGI7tXmPCMAEuM/NJ0UDNnrFXJ5iI++mkd4REm3me9kAJLwnP3o0zD2HR2cpe6Vfc
gWALxIzPRBsW9egmh7wcetoUPMlXQoON29lrVpD0deywICXdvtWWn+D13YMyUTkJuwzakqyEUkKN
+oVwmBM2E1ePX6xro1wiDgfugL5VZOi3xBQ5lC92d1Mwx2NAvpnZicmilqcqfuRviTAhA8UZJ10f
2qI8vWbk1m/HJC2xq9ApAjEPVaiGZqrF4/tIs5esaHrPrLFLMcg5xISJR8GGS22uHGW6IhI3xF1K
jxkBCOqz41ekwPyUNpifJcOd1mtPriWe7LTIQ2U+GvPMbPgoqYN5Stug09rV00VXbuexaHwsvbpX
j68aLw6cs9bcdlP6Y3acmwHc8kOere8K9deRsPReLWj8VYS9izQz72UBK6/p8aO1vQxru68PWUSD
CfbdLUwF91AJ+umxynxPVM19UyK+xjCSzaYWt9HMdDJl0DneMduNmiQoVWLUv1AYpcC0zR8/lbkD
ybvLNm67xq8qfSHNSP20Zw2qde2mKvnaVmuW+8KZtozTKbbloDV+LCAD6eRtjldkmjJWbliq17F+
+LYrXHsDgV8iBaWyTRY8YTn9jiXCdMHFc++Wov2YcQBMbvFotir3gwNPLzqI5KvJmwo9mP3IuNX6
fmdK1TooprxGmPIeHxHtac21OQDlKjs/gl+B3xwDJKwc3ECd3zp50VJQxsx4oOSreuNrbUAHF+VU
wWIDA7KY5WXsARo184A/HcRZsLhz/daaRPtkjrOwYfnsxqEiw0oukNeX0s8MSheaV3+9oGApgVGY
tbEt5fj+C/MAi7HaK2l86FZ2mFRE8WVomTXIOOl9Y6Qkn8G1+HYz1PtURRJV8cmbrL6V1iFlauaP
X//w3CKeVFY1h5UGGq6HaoEF1V1CWbJJ9lP+I7M4Si4pW2RRkwkp1gmM4sIbIUVU+IYxA5Sy5w28
1woTIdxD6vFBWa2bSkb+KDPD11CN9oSw7E0N+Towa+1QmVV6EldiCu5TYjNLxlJiFs4+nqMAreMy
ppybG/kBzSS7mFD5lZlyM476POhgJt2V8CPZyokBgkp0KwzAv6gmUUQzCff6rm1Zj52eqRVXXEvU
9Tzf52oGGL7MVeNpelrtIN7dqOzDnmk047FwMV3hLAE4Eps7jchiWmDFUYaUX5bzchNZ03a1JF6y
PLtYNDmvvVD1mh9YQEuO2q1AH61inc7AgAdXZuIWWTnQcsu+5zk+xFcVbxlJXcwptOWoSX+uGbzx
4vp0rS7jWBKEZ5wRxbC3c5d5hdNdkaryNtZiRDIGaIAToLtw/ePNLMhKJnrwU+GhOw5DFS7VSuU8
uxdzQtCxQcKlFg+IkiS0MBr22Hy4szuTaVA4yuISt7wykUqa4sk85FNzlCkJMXIqnSdcnpCoU7BD
pIlKWTSfmcsXU2UWAm/m8mgs3WeVlVSA0VuGvfI/GBn/n+FE/4/5sj+qoezb5fIVy+q3MbMCDs3/
meH00Mr/dvNRZr9DnPgrX4SFmT+r/cuxTQP4i8t/XMMGk/QfECfb/Zep66qDVEUdYLtX8klZtdfx
s+6/HIM58C5wDdfSweHAKmFVuP6W+S9XA+qiqsjxmvrr3/u/GW53Rer8J33FYkTm9eeiR2g5/BCO
+wetyLFJi9UzETRSds/orOF1enF5C/zNK71/Gv7+O9/nf3+YDlyTgXquav4xha3RR1cyIw7tkMc3
WRqf0TQk3Bd/QfGNyn8Ygab919/tPz/uDwIOh4siXidnCYiN+3bri2A92kH/TVgKeEvwj5OvfyfZ
XL+ezW3RmWFo2LawjD+AWCQeR8UQ1RiIcL4ZQnqQW3XLoOuN9M39vz1i/wU15/pP/X7brh8lmMxO
KgZ40R9frY3NRkFlXQLOtqCUw7WmJhEv/08fIq50+B8fF3T17n/+d+1/9FZbZLWKN6W2uu21F9/S
g5vNfwIV/fWp+O27iOtl/bePqXD3KSvWNi4bWo2Se0tQBPF9+9Z4iic9ZsUwaHTduF9y+4/jwv9y
HU2ha3w8BDXDUbU/n0hpFn1c2KINwLT4uEFP8CR3XSjutPvVW4PxlgLhH6BQf30s//jMP+4d4adK
TxH5Avs8BSKoQsZrhNeJ7LVHAnjz9/fwnz7N+uMmElOJe6AHbZDsnTDbxQfXg/h5wFruc5b5B4rS
HzAnXoFf301jHCVrCe/49ZX8t3tJuQ88ZZ4WyNaql819OIvxMTLc/WyrN016m0zp15In+2FUXlq9
uvz9l71eud/eij8+3fj909cIZYwlZg0GPn1YejigR4FXirFCtP8k83/0rUPn5e8/9cqF+rtP/YMb
1TWxazGAdyGgJIIE2/Fgf/39J/zT9/pjYVlSWTWpwhuiw0tPy48WyVaZceJwZtFUmBDZca2///4z
td9xWH+9ldff/7dbmc62FrlSg8QhtoYTIrG3ME0Dy8MLd2yDqD/kxqPhqY9J4AR//9n4vf96TVlD
dffXJqjhX//9w2sqIV0yfCNIEcroqEo1PhRFVoWxotf7Ya6BUJeWndw3rFFhNyNsCTefDvnVNUNM
EjGojpTPOC2yZ1hC5p6xGWQIpnbt79mFFsigSSf3y2yYjwUdllfLGUCwRkA4MPeT1NZd1COIGer7
0godYHROke70Nqc0mhCFGa+x31rjtefXKyYOhz6RzBErmk+bFJIIhkSbIlhOZc8swxqMA5iItqWN
qkrM9bYkA8L8gOxl4QsFkWPirdD1xbp3nBX8hV70znBEEmwnQrYxWa1OKPGlXTrSCjIn5RZb9tXY
ui7KHWpoxWxKE9yUa+BfaaseUwb+ALhWFQitav6Y07KI9wx9pAQSpTMEMQgMLLPY5rBhrdjVNvxn
yPxsYeA5GUItaZ7iggNKqNrdOB3NReVPLqa7wPqi75nCNViiHX6E3GYUgEHmYoLbESZZx2Qqx7DP
dIIsci2yI4w+gia5JzEiP1ZdJydtrr3G2Dt9gVg6I8xiTZM2o+2rUYx3neu2b7IaYhz4i7zqiJGB
90BzITR44Mvk65SK4QZtdX43BIO2GAZcXaKBp3Ewp/yMoVNyfF7t5o5Bgut5qYTykDhDvhsLEROl
p31CZjkXmzEXPFv1DLAjU+zpCnbrYRcziIqgWUWKxi5uCcHPXp0xW0jyPDIglHhh3CXyRrAp+muO
47KpIIHD3G63CyloT5JM9PXFaB+tIbLue7etyREm9k0Hwu2yVk0T6BosxnqYtdvI7NbHaInnsGlY
o5GZM0BKau1shiWismCmDCr0EJH72rdjVpU7GJbFTeMQBiQArOTTVusKTM5RNZnwD7NC++lYNqxu
LSsGhk0ZamMGtsGU8G84iH3Gze3meHguU37peWgapgtqplUnuBOTZYFcohY5NpASdLYEmacE3eCC
ru9Ig+u7wkzrwEyV/j7nYX0vl5p0YJ9MjKNzSFotTPeiGHKcTzfvcQomTo4U0HZMjdAS8mMMEgDr
MkWx/kw1ZSanHiY8jT5iwNwG2q2LEZM3JrF9ZpnGkMOyCl0ilkdjiRpfun0SQNeYvK5fKxwLah26
fTyjtQ1dSZqpo4hdCc4dHKOtnRAATCx8J69haCm2jQ8jFQ+xkV6REQomlJ5EzgnPv3GOFm0NltFl
ipNFFyxx3EbxMyQIkihRg+AGqRS5rM1Va9muTdx6s6oMz2S1Gg9fxuRT82v7Spf1qzSQjDajZWhB
VKR2wPECFSKOymM+fCfKHdG9VdVP7mA7TMxp2p2chlF7SKwEP11imWBPytGFHajQfmpUxt1j8sJr
NkgHpatgSOxNo4rkamKupre8Lu1HYBTE6HsWB5p4KpP7LGSeSEEv9UYSeTih4D8xmEgCZVCFLniy
e0YJTlNxSIdRvnaaLr8mRcFpMQ/r+zLGOnAtnF7NJIkJtakEzfq/SHvTHrmNJFr7FxHgvnwli7X1
rpbUkr4QLcnmvrO4/fr3Yfu9dhWLt2jPHWDGHghQVCYjIyMjTpyTpJBenKI/yppifegpQPCLSkBB
Ruzq3SnS5Mde76D84OAhddUaj0mjBjvQXMnEsloxV4c6A9rvZRw+9y0HcCOrssCX0CAmtWuLkqOj
yAWKckZkZJ9DYxj28O4BNOfN0DmB7jVQBhQdsHs1ZCRG1Rwp9Z6GZmQr5LHaKUFA+Rq//s7LH95l
9GtA0tFCtuSRExO10ibgyoEdVvwsxX76gw4iOop13R3pTSE/aNIc6TrNGTkmQNmG6KE2Yjp8yVSk
z0IGEphz3PWMbioxwghyKpmHqNClu94qPtfDhMM+yc9hYaKcKZlHKCAAa9OVGhQKG16sTjJdapqD
FJGjrTVV0SQxNY+iDulfE2Xai6ei6ESJTMt+tdDJPAfMLB2jyJpwuTllSJQijrFliM+ZpSGM4JWj
W3t0U9VC/NYzkkTgrcklO4ryapaj3eslwmt7Ur0/KXKfNoJk/TlKjOKGmeDvyl5IX08pIL7WY1YX
YVFEyaKTJxx5o9KJo7bv9p5kvuaTZnPVe5+oIH4NAIQA3yxf5QaIfJ/lOijGqnQ01TePUk/yrpnl
KLgdiG4kR1AuUTU2XmeG7HsbjhSnhSJjKIYZL5oWXcrYjzcwEVf0ZfWpK6pu34SM2CaqEO7lUaDf
RoPN/92rjXeXco3+9Iza6p9H6HwUQNAp4EImSVLGi0dmCKuuf1YjGHCdlrGBiH4100MDXLs02nJZ
B3wPIarbGZXkti01Fuppuk+lGv2uEXhM7vfZF4IkPY2Iuyash4kyCMA2MmdQ4yce2pUmIyZIa9sn
MEs6JSvbaMrwWFFMd2SzE3cnCUleyHgtpw3U+M9Q7aY6ESUgGkUDYZK348+TP8QMbSveVyMas7cY
Zqt9DdkKYpw+ZGUJUxo+r3bXzMYKJqNUuG+lBjJ5uYoe0YwY7xL0O2AIZnpcuK98PfI/meQWBnhF
2F3EpC/emjaDkCUh0HLWYW4ZNSupHkpEzZ+HSvcZ5baQFekYehM3SLvxBvGqYNjnnBBwLCfGp8FC
0w7LmcKlEpj8rIahRciM0dn+HuKU+h5KUO4SzQsfANeZ29BvGSMxUIcJJHhTafAUqBAUfbGSGsrT
e2WWbZuqKRIcdOaOrflr0SqNBP43P3dhK2N0YSNtGMIc9zTewheobZySq+SRJAmNpqfwydgor/Xd
7exUmp4R85+giaI5Jac6TK+zdJzEp2uMFIGz4ShtVbdHV9oWD+MLGhZutmu+i+nKC2Mh/4cT2YJ3
U9Up0swLC+nJAtl1opAhKpOQYgkDziHVtJ2hb+PTNoTaQhm+317kwqPmwuQs+6+kKtIzE5OCQO8A
GpcUZOD/m4lZjk+CJ6TRgInEH6lhvoI3Wdk36ZID+eMNQ62MbquBlI5pmjMTjaLBMpRjojuqR0Bq
R+m+3JmbFv1WG9kHG+IHyjOwkUEZ3a0sT17aQgubug6bMLObs9coVTBGKYqQROXp9LU9+PvgW7KF
c2AnPZ52/f4Xc4P3o4Mo0xdQPQjlbeQ349kKN7d3WZq88dJbNRG/4T1Owq2q0mwPUO8rEipXOM8x
3BsQj/0I3eLnhM9w4Rk6SugNAUz/uVbmWDRL0dOC3FyzNHlW1Qm4KzWhw2yBklSCJGAkI1GpymvL
u95llndmR758KUKCGkUAlKYiH4D13+i8bBgo3sAjukEm4fgvakbT3zjbUPJzhQ1VTNliauTSIjCB
AX6pgaMBsOaobU878GWfdBuOF+aU1suKi/ZMEUguhVq8ZvYBSx2Qdmxp5OAu16GTHvEhpzlaO+BJ
P80Vr10IbpqlS3w0STElJsCm/T579ocGShfNpCuPyp1md9SEfRf1ntjuj7ShHIjMViL6dZ3h0uAs
msIASs8o9cDhIhjnIw4DAxro611Bl/32UVhwScs0ZElVeLjI2nxpp0pRIkUqB7fRfqXpncGrQxh2
t20s1Ns0CyZzojSlYANo5OX+6WOYg4/rp6/F/AV1hr3lKLvmHeZhG/LLlc+14P0X1mYxph/DxFRl
rI0nmADEP9N6ZT0f3jzz9gsLM3/o6j6uTg0WOocCxEbamg+g1yCcCWxjT38eTWY7gTh8633j1t2e
7srVctCCTxqiJNOhMNBUUK+q3RYvqgFmpIwKsUdpnWFm2NjtwgVruhPv/Kfg4fZHvN5V7OmSTLNG
n8rCsxMXh3qXTqTcLig0WxSelPDrbQMLXnJpYdYJST0k7vopOg4v0GxslL33HRUwu9vkz/J+rTFx
7feXxqb04uxIex0z20ySdC7tWOo8TBfCRip1h5U1XZtRzzMzZbZrYxx78D0IGZ7PbNITjBUuMwmH
9jg6ng11yJ32PX27bVO+Dh6XNmf7aCbaABcuXVvCxg51o4dmm1MXfY/3IIEe9GfIGJo7KhngzI8M
UW09O7HFrb4NXPgVtOfbv2bhqr38NbONjmsRNFmnguD6ZTwZ3+rHdM/8K0JCoOJedEBjzkiNAz75
tUO6svXzTo2K5giDpGyD+iA8BTsYZilLPWYb3plOtwXCGvyKNgIOBh5bdeRvigOq8OC9+asB6Trj
QguGPsp0cHRVmxdu5cSIM0tGDbjSTi2D2ypc9TCHo53Ii4lxMyobfVJuVjb+qvOmMQpl0QgzVVI6
RZ5tfB2cfFU6gbyD7GgrO6jmHbVHYydw/Ztr7arrB8iFLWXWUOnDUfcQzZ2CEfRqD7w5bOEh2It7
fcXS9Ue9NDTLM/qeBolXYKhHDMxMP+nhJ0QHV+7EhY7NpZXZfXUqA5j6QpOq7dHcWdv+rt4Gnzit
/+KyWrU1u61OIwMPTCZlALpsb3d6CV4tJz5EoQP7jVuuxIaFIH7uE8rs4ipS2YdMme1LvC+M3iZr
L6QFT7/4+6fPdxZVcX01oBrMxmWveocGMFWMQnK64dnUqMlI6coh/zjElzfx5ZeaPclSCAtyrxF6
VzKj+D7wEHYMKp86SSNRqxMjj+Zp1X4xe6bTKao8ZAHkEEqW/5H7xQsFFUB6JnX61IOgKMj7/EWR
JWrs6Mbaoyq96qVYbQShkiAnMzs7Sw0AbV5FxTmBP2gYGV0qdfUzQjKBqyawHUpoCb8F6QRvGZv+
9aQUI6qA2ulXj+gEbLVZefAnAj0SCHhAQkH4Uyt0ayUBkqajPd8VQBQ0HBXNEEkOLj+DXBXyaIWA
ZafsOIU0clO8ZszWbmL6nPT8JDfeWId2p24T198Kn29HniUnO7c+c7IUVsBIEIPB9SPruTLDR6HV
/7ht4kN35tYKZ442VqA2Ivljhd4OxD2TwzGgddeAcnGjfkNZkPHK/rj2gDNWNnbmbmICyf/Q+7Ry
41+l59GgQHrLrOwk5A5rwnglEK2Zm/787DjF4WBBaM4qs2rcGtSzi+FBgK3AGN58qB5X9nQpiJ9/
t1neUFJZ6soEa+quBarBqOi2u0+3/mr//TpBMVQ0q/HNCWWjWDP3pPWHKnqASCipwUYdSmhlff2N
z19CWhytLGvBGy+Mzbwxjtu4qKSsdsPGhPcgzhEU0La3t27Jhko2Tm/fMBEZm1215mk0lKAy0AWw
HlUfCHn9ftvAQoWPFuk/FuYXbBr1Sj0OZs638fceNHniV4aXgIu/6EfVqV+Cp9gJvobPsKlNXBVZ
86Wt3iHUP6z8joX79+J3zO7fGiSpySRBTVLBS0C3GTt7jStb3wXfx3vjG43wDerkqJQ4cKvdJ4+S
222bd+GYHE/7lZ+yuOmEY02hP2NRxLk8HIFfRMlJwYsGZqNy2/pFoMu2wGIOyhau8aNA4VP+FuwZ
fHIh4oVQ9SC50pfsQV7JSa7d2VQAbkmkWEzNiB/R+OyUKp5wSsIQ5SjD+qJCIZWc4KwlEPXd99tL
XsgVLix9eMmZJTQjuE8slhwdwn3+MsVzbadv86f/5YxemprtbtgCbJVMpXB9S9tGCKKYoSuGCeOl
+cptdf0dLy3Nki0pCetI5qJ0awkoDj2DCFL5lY27zksubcwiTp57qYfsVM2TSD56u+ZzsQ1d8KBk
/3jFLngEK7wJftDaXLsx1lY3/fnZJ9OgCtBMj9VlAVQZYvkA2fxa7f36UF6ubnYZolrUhDpcgS7T
2DDail81KBSzN+vBtNPn8il6H93paXN7T9cWNrsKCxEWwHJaGKz/Bk2ynJxSWasXrxmZXYBBBs5X
BsXvDrq1l4vmM9fT59vrWCikXO7e7NoLhNqXg4HdOzlMWW+piLtE013vwIH1HD+tlfbWPtbsrrA8
0YcAgTOM6AjEZIgWucrpx8qaVoxcXxellvYd10XtMhdGaShS9ppyAGZiOH91ZPqW9trOk1ei8kLq
CbIXJTedYqlkyOrV8hIp8su4+bBsPA1ueRThRDkGWyTKC3ek/HdE/QoYETRPdrdfK/4tBGMKjDo3
scY/qQ9fnreyEqRaKSa3hD4F2fkBbqX2ozH4bWWPp5hxmYLSxjizNItbQxvQWjwRU2rXfDGPrWnn
O8ulgfG5/h1vwifhfsXg9NNvGZwFsWaI1FpgmPijqs+lb/dvhguY1hWe15x06VBQVtREQ6PqPd1u
l9so9XECm0pBO2SnbOGf7/fy99aZyuukNxCIruOgF8p/5oXJWUBpPc0b6JI2blP273UgvxbQInpW
/Zgr2e/AZzTAF8rHlBE9J4LsWhlh/o7yze1NXgg49C9kcN80Myc/vlx3muRxTpe3d01jCL+Ufuw/
WSeIqG9buc7r2VSRNqmmWLRr5dnu+koXn8iBYRuVhm9t4T+OpvlWByr8B9u1juJ04GZeY041J0DR
qgp2fhZCU1n0PCXhS3YVVMgGs+/NS6x9lWm76Y89A7D0+f776lQ2EBQxKSvP0Ms9tLyIV4uqkiPy
/kuR3YGrSoMP13gT1Z6pWW9cC+EL17t5ZtGalZ8iTcuSUi8bt91CFOLDeGZbEIHtYriFGXr8AZ2c
E7mZvNXUf1PCmU761Rb/s2BrFnMClBNUueFzyrv83dhO3Q3K1qEN1RTo5bXtXTwoqgHOkAjLM2re
+xJAY/RZKjWujjbjDra5B1iImAAzWOUEYF4zuORBGsgCIKd8UWtevhSgLho9YcBb8ydgFDEbnOfv
csYToN3HFbVtYD63XWhxjUzoTRcJ/0UF5dKH2E8FXXa2FAbn4pC60Tb7iYTLTjlSu9h67oq5pWN/
bm4We9Q+MAH6saW1cfKPqC4ZkOkboc2YiudkaF64elNO0ngVJSxgmd2uigT/FWRUvM3qovxiicm4
N3M4f1d+2fLm/7MRs+PbZtTbGt2rXXGnJY7xS9m2n6ft8B+g/t81No8+CKiPips/ZQ/cqCvmp32e
u/b5xsySo7pWx7QcMc9cuZ3b00QAzV2aCFNnZiRVt2Ep3902umZzFj+aUfL1VmXAWhTegA9BT/ap
YKLrtpGlLz41zjhI9D0RbL90MCWqI9TbRzqsDLEieShMwK01FPzSSs6NTD/iLPkHxxEZsURdoC7l
z1bQ7YJi2NaQOd5ey8J1QjWFlpxpqiJpzyz+9HICj0VR9m4YUc1L099qCP4zQrzL9IGpZf/L5l0Y
nKU+jZwBly0jjoteH4UaVQvZKH7dXtTCB5piGxxZwEJlY56BWEFDTWUYuUVS7XeepfugVp9vm1j4
PBcmZqc+yNtcQZkY3p7xMZN/Fcr3XPty28TH9To7QBc2ZucXEYDAC8qqdY3GKQ7KBklP8XuZOfJv
8ZUysMuw6AENCkQygtXCxKJfGJIq0XUn2ZgHblg5pNH3hNpV0vHQ6ggrmSqPgST46QfZXQhGfuVQ
LW6oQb8P/UtR1eZROz8hNdQMGOyj6kuQqy6RtLSz9rRWq1zI8i1O7t+GZl+uUwKIxrSsh8om7N3i
ZLX3SinD/Vygz1qE5RrCbqnycmFw9hkNqRsGQ5JqF9j0htEHB+mCvUE6POx197bLrK1tFnL9uuwE
xrNq9wS7eMPVWknvMfTNieYdb1taqKLTIzjbxlmkVXUmk5DGnsoiGdJmdrHNd9nd1Jy2jua+2Pmr
M3oL6LMLk9osVQOLgk4TY90uU+ytPXxlSsf2Dr/Iy3bj8a+BL+DVdrFbK8QszO5MlhkNBNhFwfDj
yXMWjPU8ChkdxXLnKN9i2LiYQaFYKT8D1og+ZaWjb8vA7t7kx2wllC29pizVlAyJtHcCEM0CtFgF
9ORhhCc/Ra8lvqO7lG1RY3UYAgCgnm+yHdzNtz/u4lmcYGYib4xrvAYidpFawRbhZnCy61L0tYJS
x67g5l8xtBiozwzN/LVTLQ+9LIX+usQYO3xLNvDCbMXI4mosKFp0EkJa2tOfn3080a8jQc8hU4Nt
0I4teP/B6E2sJrc3bXEtZ2ZmcUVqY1lGQI+zJ/kHUWaipU6/3zax8FaxVMQaGa4Ec8UU9OVKTAJX
apScOQM2LsM4yKN519TVqxnsMn8LUd5tc8tn/MzeLAeJKkiz8karecmL3RfzGB9TBkjjZAsDBTJU
drphquPnitFpEVe33pnR2eeyTiqEC0UzTf3i8BCr7EDn2TzGkGhnivp/Kldf7Orsw1lFEItjR7ag
QY2vojMi+U+VyPyYv7afS5eqJuIj03SsKc/f7jKTSMxvkNM1W7QygJSAmEUSalvv4CWfZFl3kpsc
PUfYAiFdC2ILrwFLA/WFujr/y+T8pfMYVSCUki7Teukk71kayvrnMPr1n+iOeNAOGjU4PimEVktK
NPTle00ot7c/rbz0aeFQtGhGMZ2vGrOfkAlyGMX+6a8OkBW4Rb3xzQ3cNi/ZpjoEDnRMm18wjEKE
A+kE0jPbDFJYnXfCapFq6VOc/5SZa+eREvo5i+bdXR2ae9jO7eLVOzC5dmhdxQFytINwabV9uRSL
CEMKGGpDnPp9s48wCBGzVgnP/eQt716KiWbu9PX2Ni/mjedG5EsjqDhWohVgRIUvpimGV69KObXt
C8rXGyHTbBUqYLWBUlmrnzxD+YoQyt5Ki5MdZ9lDkCmPfVa/NMmwljMsxa/zHzb7/pCcV1oQ8/2z
++hz/ElmLj1+if9Qhs34Kb2HdNapHOYwig1EOcHu9q4suf+57dkHh5NLtBhPnWJZuJf24Y4ZcVfc
r5lZ/sAUOhRKZrosztIivTALvUC2yy1F/ZMCYSJdCPiT/4eLQFf+tiLNMqEgC6DOSwjMvt84Y5Y+
hhL8x93wOUbtMM1JDaDWWX3QL3++f6zOnBfW4rBkirh2o3vrtW12dEs3/lF8jnfdNgIBeTwBdZLc
yBU25f7211vZ1o+az9kd7ltiDY2yVcNvzXylFEOhjS46LOi3zSxkW5YBGQjAWERVTWkeJNPIh8y4
rsuPOvm4qW24rKfr57QZNtXLsF9b1wd8+fK2w6AOCB3su8YUzmxPlSBLQ8SLCxdZgJ20AYuigMSF
UAhg5TTMgLDOQ70pDzBDH4PTBun3++hhjdRgITBf/opZxMiDJIFJM6DXRzIv/QofYetz0kdpUwNh
U/blQ/ZWfxMc/XP7Z3mAZ3miOtuEa63W6yPKr4C9Ff4W5jz0+dkxQ0j3amMoaVH7e0bzcCt1uw7f
Xf7I/9iZnx74f2F3LtsSkgr4hR3kQx0VZUQnscuDukfpaq0KuvBygfOXdzTcIoAOUOW6jMh+2J7a
IuCGDYHL/tCeSHa3E8qgmSQZo8ZunW4DG/bPhGtnzcWWjMMlrk1NtY+39cx4ZpSJCBE5TVYUDlsU
kO1sk2wFJ7tDH4p8boRb2kamfFd+Xi/ILVxGqHWoim5McHPi4cy6B9mCoRVqjmtNjCDMurrpDmb0
zV+mCfov4dN6L2/h1U1hbsKwTSm5oc+biRWa7nkfYhdtg438FZK9ncoxhkt9V68Ep+u4eGFq/i5V
Ey/PpFJCrez0CS5tW/Lehcbby+ovq3zOYFq/HaSujokOUkSDxQgovSVSVL90Jqn1x/p0AuseHZpD
vWv33TbYp9s1kMz1l5vZmZZ9FnOzQFcZIdEBrP0YofqBpb7aMNJ8p+zpkSDSQr/Ss1DUBm0qbFaZ
T6Yr7CIwzqzP/KbzenglZaxHh/wx27b70zZ7bCgrrAW/63BwYYnq0+U6BVU3GGLB0jSNUSMMysAT
r5zQTr5OEzriXlyNB9OT4v++OAauLk2ilBzrgc8n7Jz8K7dY7ZR/pMcA9FPv9OgH2t5btVvPPhfN
GgpPEJSJxau6aJ/rCEZkEBBVPXdKHrz5YhveC5kQbmFTXsn2rq7saVvPjE0/5sx9vFMNWfDEGWd5
7QGpuvSbVt55VdT9vn0cpsTtai/P7MyOA48XKc/RXnHLPHX1VN62tbmSO37cCLdszI9C7FegmqCk
6ZMvIlparWbtBoMEG4qPoPlRoD9S+SL6wopze3HLznm2utkxkPoyFKQU5xQLx3pVtuZ7DREWMM5x
z9ABLcK1g/eB77ix1vnteGrEsEDOijHS++6l38JTs0exNt7nj6lbMwDgOWj8Of30bCM3epB2+i9E
PRx08zbh8ArF8wYCm5VtuIqwl770EezPfEmGiqHTfbhz2vplRHkIQnigBGW8VYZXGfnkoTh9v73x
K947TziTBHbaAjpWN87uNPOYnN77NXalNROz11BZ6Ax0djiVR+0BgU1XRRQpG7/dXsiaB30Uec72
LoDTlysYM80G5MO9ZNrBdooz6HN/Fe/F/doM0dKyeN4CnGXcaxoPvDz3fpEq8CdyHj2annmDLkFx
pypPt1e1dOjPjcwSVr2lM5JMh94rf9XJsweb9/+bgdnHObWBD7h4GFxJhUCt+T7RS9y2cF1UxqnP
1zCt8ezDFCjEtErOGmCwRtrjW7gfvsDOHz8MCrPEpWx39/l2IlT+H+rZM9PTNzwzrfm9Lo0hq2s2
+buY7+of0wxsiXhLKjJ4aMv7f3HPLt0+5+udXwgQe51Ko5smC9JHIXVgVVY+QR+xgYwFVd8tFUWH
Yx1u1ipfi5mMwrsOzANsgsz8Xy53SFKYkcbJMnqviHR902EJsU8v41t1F95H9bY8ZLUNsGWfOcqK
Iy2ev3PjM1dtYxXi4orzNwFM+s9MQVKMcdKD4spvEvI1q8tdPhv/rHbmuvEIo4GM6qNrBoe6QQkE
Pp3brrtmYea5bWlGTaWzn2XX3sEI3tpixSDFbSOrGzdzUquiVp91rGMaQoNs7K+87LQZYYD+KASv
XX1LifX5l5o5KBh53QApz/BvfTq2IODL/k6Pg6dWQQCtVtC8r5OvQ9v/ubLQyf3mN+653VkGk8Lh
44ka2ykzAafdQaMPQALGqkN0XMNHrC1xlsgIqnUq44kxtMyBM58+ISHuyP0XPfkkjvdVR/IbP6+s
bnK3W6ubZTDFUJowen18xo47ARkLe+L4QAX8WKeO8b5+AK6BpB/h7e8TYMwyemShhihvOHJMo7R2
dCgOvXmwEIB1km24K/7M3vNnSdpJfyKNsFsHPS3HG1M2VBj3Pgo7l/FGNysl1UPsi8ceQVSwL+/a
VtrHzq/k3doFJm/9f8MWuXgsz8zO/DdKA4YJpjBXxHR+u8Tpiy8rH3PRfywG2CG31TWYOC5X5qsn
C3UJJseHY3Of7v19toH3B45m23+x3PhQHrQ/2k/lq3i3vq3XBCDTZz0zPnPeIqWLPvoYlzWbb+tK
+6mGUD7QUd8DvN6qGxTCDx61DPS9YRvNNzyiDvnbyh4sbvPZz5g5tIiKhtoLecbLdIJ8lzvtcRoG
lp/gc+cSMz+FKxavy3OXC5/7c+TFee1N13XnDG7+qQZBAO34Tv6j/wmR3w9kIooavGC4QbYU8vEN
xXXb+j6unOTFxO6fdRuzW1SAfSjvMw4yLNoHz6cYIKYvsaGskAVMXjqPF5C7ULsBAsq/zMK+0Sl9
EZ9OHB5kuqfesO5FL009fO2M06/bn/KajIGNPbc1OzEQQoZRPnwQISjbacC+vUO+fYvq41O404nB
xWO+iZhz1BxSou3as2Z5qVBVM/wDT9yc0SaPTYAoSLGBVIztEo3gHNo9iKCgO0z2t5e69PHQkP/b
1OzKlos8iBuRjyfpyMKUP3sRdt64fLlt5Rp7yYZS3zQoZRuQJMxhQyqakLoVsKHJQdu2r8F2qqoq
R4hx3PBpre62dBAtU9RZlqpaV0QuWS63XKtcZp2WMD2LsH3W7W4v6JoQgQVZlkgJEzAZ9FQzp+9a
hJi7iSqW1oNLu8MV8qOhHSeVRi4X2/qiS9TpPTvfID5pbTTYW60NyqU77RUhifCxCVcmxhYXffaD
ZumkJRZ6V2t8SFFHxyo1fohKEK6kXkvOcr7oeQZp9PAC1M3gakb+bUAKALTEBqa419ubu+gt53Zm
TtnqOjiJ+P/3ltpBQGfqtXivwk7e60zjrpyBpQsETDnzJTDkwDc2r0XrMMTCbTR9TKgT4DWwtsJT
v+l28tdk075JFKVjZ3wMniz3tIHz7sXSNvGvf8F4tLC/E9U8VWOK8vySmVMR4Mw6MGEgQsx2374q
d/4LiJ57cwOp4C59muSB/zt/lC7xHxNonW59gPovb+6+QuTV9ylooNYH3OY9PiWuvPYsX1rYuZHZ
DW1kdTlK1pR4ISdhQ/TLmJKOwkgQmyu41elvmt0SF8uZXcJpisBOKspch4L5TLEmtAuZ85Chfgpg
8aR3+7Rfi6FLL5Jzo+Ysr0wRAEma6bt11L+4KGwDcQ2KcYzzIzdo15KzdkMsm1TNCS7BYBIUcpef
rW2zDt44TDbcS+OBYHMXP1R3XBHbfOsLztoDYUrgrvZVg4lvgn7SsJq+8FllQNDgPZHhEHal/LPm
Pw4IMvbMwzfBa3f6ffv4L9x+knRmanb56loswCeNqTYVHUn7MbY/huBdWwMULfokkwCIJHBV0Fu8
XJEm+ELlW5gp+9HmgoSrAebyJnBur2bNzMz1qYT5mh4pmIl0G3UnNxlTe+zWeqRLMZM+3j/LmTnE
kFVSLBfY6bc+jQNwYNtyZ7kAZv3P03zD8J/HmqbA8bdBavqX+wf8z0xyg9or+PEnQyzf0lxfySyX
6utM/E38NvI0/jcnnei0XkZboqKcdypMNAfj3Wh0SCQ8FMK3pE+d0+h/1TzhNZOFlTvhGuM2Le/M
9OwOEsNIi+K/mAtI6UN9G94l4CtbuCC817pxEZb+F13RKcJfHbMzq7NjZnbJKJQe1GnicUIE0w3d
QUABmjM4rmVJyyHkzNbsnCkpgsRdjsd4XzTFUUFZBRDQfQVWfqw+6Xfhds3iQopysaWzEyeFsZ9I
CV/TKBGTlDeNIv33BOXCwuywpXqPMNvAma6t2hGAcsK4CxvLmpnpLF1/JYtOK4yXdMxmuRbkyVFQ
RuQnEyAhPTZ0WqE9WS3KXPeqP3zwHzuzfMtr0lRXp4ftdK+0n0nQN6jlMZ0Z/VgFvi1GXfAV/2dN
M3+36rET4eCeup3qsTnwfkX9zjafp+HefAO+8sl7W+88XkdHWUdfRZYVSzd4G8xWmIz9qLXGNIxd
/pH02TZIf0M/vPmvIRgjU76uka4jQjILjUUitioSyQ2TwnDZPcIa6CBEfdvGQry4MDJvj4mt2Yut
zHSZ9uTtsi26Kjlt2wmqMzW+QqiCHP/tts1rBg9mhYELguGAcxSSiNnupUrX5UEYTfUs8whF/AjF
yqS8ncKFlh/LP8IHH3DDB4FluKWQ9y9KapOJy6Nw+RNmbpO3IkNPasIbyD65I80/SSRZV21jNxyq
Bx7I/8O3JOuhQaIt0RBNrASjUscMcnX6pqmKHTRXj563+tS5BmCxt+eGZgvTQk5eHI2tC6d76Vq5
1h86RNg/d14ab7XaRNxY6hG6chFPqO6YTzUFOHRKL97oZYqe9GmEkno/hkw9O1WRq89oVVafIPJm
4q9RaoTcpayyvaTqLbsZzQat1jIr8qemEjX/v2/aNBysWiJVQAgXZ4FXgHgjlEq/dX0ZmvSsQEf8
3mteb3vjdVCUL4zMYm9SINqMXkfrZgZKbemvxJSdBDIrSfyRVAi2kPagMLcS8K+j1mQUkljKCiqE
zbMTIFpdbPWhd4IGr3GGEWZ56XfVviO9sGJoIVBdGJq5g6n6XVohzQjFwm/LE2zR+JQgOX97C6fv
MDtMF0Zmt38hGlEb1NMWmj/b5KcZH+pYsLXiMfNXQBjTz72ypCJHZrJt+nUztvFLER7JE7ovIlMD
SKn232+vZdEdzizM7ki0KUMLzUUkUATT9gfBzsofp3GXBwqJ9mBb44+k15zbNhdWZUAJC0PhpASE
wjOrPnukVFIrwZ8AwFmw9l3yjpbiygdaNMDs8ERgoF8DZXIjQRoaNKIrjG8irPU+CuG3l7Dk0Bq1
R2isJmDgfBC7LeKkibOkJb9EnDsrj5VlfjaKfLR91f9629aSu2lciwyrElCvOLOKXImrYYwR/rJU
Z8g/530HI/+rkb15abnyaZbOz7mt2fmB+j4auxJbgv5udShr+qYtrrXOpxAz92oNUCGYSgUC7nlR
Tglir9JAcLqa9xInwbfQRF3PT7/5sezICuoJwbDyuRaXpaiwb4MNRkNwllp4luLJbRu0rgl0Pirz
TVJ/SsNme/tDLbgdr9S/rczr/GoSVCCLIgYQCmRSmcrw1rj2F13hzMKs8hRkQmGqJ7Sak+rFA3g6
cRsmsN9JHv/O/7+9npVdM+TLc0o3Hr6MmPVIunqoMtQ2fSlAKb36zwNrIGvPN252PVReq5RqwLLU
+FU2nlUBHHOWbf77akzkCRAosHgQz5na6m6UmzCwTm6WtrZmpXaJzp1lrRzWhecaV90/Zub8OzXC
Iycpx0z+p/VN+IkiVhtRFT2dnOxdc5JjVtrC2tzokuOd25y5RYJ4hSwO6FgJwSetlm2jXENZLlgA
hEzqChaXSbx5HUstBUYrM5GpW0tD28E3JKTHjXild7S0eRbXAp2jCfR7NZofZ3VVoOHL5OJ9cy+6
Hdwdm4lRA0mL9xat5lW43EI9Bh8WGc5Eo49/mZeX1K5hRllHdvuv6d7a6dCD36i293R6HlbBVYsL
VOBaR6uUIvYVRr5ThaKw1Axwx4PxTbln2sPRkTv0fwPg/heEIQuRFo4ZXlMmH44uyOxgRUi/BZbk
oatoZdqhl5LAzeKgeszIag+jqEWbNvf9veBpa8NCS5ZNwjsIMh0G+HnEPWltIWm+1AO5FFyZ6mpZ
vGuQaum6e4KopVs5dguBEaIMmFGYwYBreY5a0z0LTbEMwaskBVzZQ8MXZOVvJPBSp8+RIDUyNV+5
KvXrW+zC5Cw6GqOmD7pZAPsQ0FWQG/GIMthLP2Tp3VjT0L0dvRbytAtrsy8pyVoqMQHIyfC9Y1My
XuEhSa574RE5pV9jJXmboLV+FyPDALctLx39862d/vwsW1OiDiJXmYpD0SMJJbZvtWysJWyLe6kz
ZiATYlAKmD7vmQ2pMjx053meloO6SRn5dWokkoBe8EZJTOBlt5e0cLHhkhMxEr1OWrfTn5+Zq0/6
4GttzDyHaXwu/Ki3RVh8pcZYe/csgASRJjYQNZ5wJIgLzyxJVaJUY8vCkD/Y6aVttFv9O1xoTvGo
pBsNEQTrIO/AJpWrIPXr7zaZRiRnElumbTbzGGQKUL4qIWTut8yqRr8DxODdYGM44lY191O8+Rd1
huudxSiTKlO1fpILmCVafhflBmKUtB4hS5BqJswmSiT03U2nhBN04mKynteWurjSf4zO8y6kogS/
y/icfRy+CUpubhJR/e8p5MXK5vCJtmgFRKMwUvvfDDDLkz6aUqv/2TMvrciXntmf8jhIfayMmUL/
crynbWtbQe7+1wMwmaElBb0KnH1zvWSEAAPLL3FLmByPvmzc9aO+8dcaxNd3wIWVOQ3/GIkIiBrU
vVLkCaFKKpxxKLfeydsJufgz0YLWafW1IfsF9NZkFYEYmhE8MubsMXVXqILcTx8KAsQJMlZpO7lj
Puy0mfr80leq9K7S2eKnrFv5etezWvql7SnOnQWWUz8a+inhzGk24wR0BnrrRR12mrcR3HLTfJ2Q
9mGxaYutBA2pvC6Ocx1IL3/ALJCOpQXVhczip/MXMqIrxu6kDxJCh+YN28KeoJeQnpvb2w61kEdd
Gp584WzlgTDIKCaSR026Q9PKT38wH2cPW3Mb/VidbZqOweUL8tLaLMwEYl2Dv//I2jrXv5umqOL7
blOBfO7u1pq4K3s6Lxk3sL9ofY0bJ/Jj7u1z/y0MRLtQVpAhy6Hzb7+dD0mEcVQ1OUm2mxt3qfxW
oHq3ll8vB8p/TMyiSxBEEtNCmIjGP+NU/5J2a9LMC61Avgz1+6k/Qb1i3ilAJVlmOhNW/kbSSrtL
dO1xzPpsn8i1f193vfRQehKsEHkj7U7y6B2KoO83t51xaScpNjLDMFXOUKW79EXjJJm9mocg8xXS
hx65e9O0y2zlsbLkFjwmYZQxyHDJci+tnPrOCpST+P9x9mXdkepqln+l1nlubjGIqVbd+wAEMToc
nocXlu1wCgmQQCAE/PrekXW6K9Mn18nqfsiHXLaDAKRP37AHtIA6lk+yyWjcJfBgzGEM+/f388vN
BfmYCGJ43wWvv1xKBcOsKuFfJDnNYwP0LVQWptWycuFL8Ttx31/GT+TRF41KCMigTffzfdmMxKzx
owkXo5v5Knrzn3JrNVLw6cAYlEm0h4NABkEZR/wmo/7Ve/vxyl+WJ/D/ipkJwmx+2yaiLbZUxIn0
l99E6V++uB9u8EtiZOmwbbQNoU/XhQ8DNAzrMXUmnnbD+JuF+ItpE84fGC6H5AI8+Uv6Z0qJwdlF
iYfYHVSPqIqPyl3oalKWuSuomTLf9cZdTUmQ92JGlXTxjxjiOTr1UQ+arTDzdRu39HcJ9y+XFBp9
QeTiHSNB/LJHGhnKoLpIqLcdiGgKtPFmY2e1C3JWgSFYeM3svNR7a/gIx+3fL+fLR38N3j4BcArk
XnRov0oiBWVVwpPTGQGfCnb/RQ11cxjjrP/+Mr9cyD9e58tyKiQHDq/7fp0pE2NKVheqeJEpcFZM
DkGAtE3Bcfof6E1dVtDf3eGXFVYaXYCljiB4yfovGsytOdvbZntJf3uWDyTj5DdL7RfgOCw1+Ku5
aMaBV/y1QwOlXHAf3Hn87mtY3YRP8oo9BGd2Nfape1rW46rcRHtnBT/ltFjFZRLc2lCGPrW/+SK/
LHl++CJfFVlDBcu8liAuTk7C5ImJtQvOTtan0EhO28feO/v2Gji5PM7Ib47QX+3sHy/9JXRZRFtm
8uC2xBErrXFZdyq8c/0CQoLFzf/P6gqwgjxQ832oP/wcJpXrQ4Kgx+DxYocw3fOTyJz9uEG7byU2
l3nysA7sRPye/HW5ib8sLggRhDgNQogkfrkw67uSDR0Wl0BOsmMFU2vXndXjIMMunyFjnJElqL75
Q+lsYREe31rYiIfeGsT57x8B+cUXCS6iZjaspiCu9iWEwH+7svSlJ+hNrIPv3RDlVrFEvzlmf3Uo
AJCMCjZEqeJ+LWMl6r6O2fO0os6NXXtJF9eJiubfHD2/wOgDXhaCjw9dLgdDoy9LR4ROK1xHDquq
oU+COne+XZ0xXM6EzzCzD/Zwxz4G4gF05XUgETYE/YBn8iome5g4rSsnOAI/MW/YWK27ufGS/yUm
q499vwWegYuUNts5/p2UwC+YMh4QseglQhoNbdmvfZNJmdabF0hM+klxs3gg9ppVf+t2YOkAJyTT
cMXf1CM9l0sCyTF38zuo0K+OEag9o8FIcLwBHPJlDTRL3QsKPPMKrll5PUPq3Y7g8V4cXV5kYq6y
CQ4BfgGNrKldMz+8JVz/Js7/YhnCBDhG4ENL9cLD+nkjGgjL1IMB0cAf7oyHFEw4vwlpl6Lpy477
6QqXb/BDbdMNIgxqdum9TWOcMD1DTVu2xzmke1apPQQdfmfj+otF/9MVv+xxKHh5XeGXQC3oQz82
qYoxJPt/FtYDRQOKeohglxYVlHB/vq0S2pn+qJGcuNZY34KO2+3nwoISLiFLm/99rPjVDaEBjXHs
pUP7F8h0oFr0onqI+E3kU87y5A3lesIS+fur/GophBhLhVBxh0bb19Vo+30xY7uAoOpjZhA+ML39
+wv8cr1H3xd8BGrLXwS4h7ovl4AFFzlHfu+ulg2FgwgG5z927//9Y/oP+ilP/7XE+n/9J/7/IdtZ
MVoOX/77ryv2oSD49G34z8uf/d9f+/mP/nXdfoq7QX1+Dldv7dff/OkP8fl/Xj97G95++s9KDJBo
vdGfar797HU9fL8IvunlN/+nP/y3z++fcj+3n//840MCWXP5NMqk+OPPH23P//wjwMn97z9+/J8/
O741+LPVh347S/X1Dz7f+uGff1ih/w8nhrvEBWuK6fH3mGM+v/8odv+B1g+CAdo/HkYsMRaIkGoo
//mH848ggmQ6XMNRsiFSYY/3Ul9+Yvn/gGMy5oEA1sNLCMVr9Mf/+Wo/vaP/fmf/JnRzkkwM/T//
+HkN+g6OKSjD4ayCEBIysa+koAl6hGKEq2jWLhPE2PhKOtPbD0/jz0v+eImf05zLJS6F2YWj40BF
zPcvP/8hHtHYClow7exM9u6DknQdjtByGMr6IWC/i66XIPDfse/7tS5AciDXMTUFwOALfLgN5wHP
tw0zmOhg8DD6qkqjbpjfxrkgYNEwwre8hkBzElc0cFdKMevx72/3i48ovkOEdBabLQDhAnAy8qW3
5PQ9DK/gWJH5yeSlMH071Vn1Gt52KIPJB22TJp/fvd8RmP/ylL9fNYJWD9zP4Oz15c6XqTW8iHHn
AtqLiVfKKMEoZB3BswFqK7/DFP31avCcRdSKYgdezM5X2txcS23BxmBZqX7XzNuIy2Ts8qr5TQD7
uSWLhwdZu8gHlBNZjk2gk/bz0onrNrKCSeF1TvGSDYMd3ZaEy30nwjmxnG825UXqWNHvuDt/juB+
WEk+9E6D70B09EpQcPpfyrEharpQNhrFr1dPW98bCKZJ1VDFkLPR4m6Z6+XsO120lhPnGcYI0Nki
BAt7MdJ3U5uZGsYO9TLe22ycQBw1Cv4SHiwtHxsb/uPp2Bb9U69cvgrg8X6OoFagk1LzuE0cj6CB
oaYmLhJMnQVPOdyv34OBVvcCAlAfrF/8degN7m3UhcsDRwa4F7JgIp08GYKOKXt1YjM1TxVtMHPT
Yf+kis7JTRjZwGAAof1htQals2aEqIR0APKkw6BK5GKGlkAcOFwBwtWKuyhuTZDgiK/PBFxJmozU
WfbUcuRm5qY49kXrvMPvpVrNvcffIkA+Hlzuz7dD63n7mURDlfBOxbezR6oHiNiLVUc9e91COWE7
MjY9ya4ih7mI5HXvkHati5KuAq+LvnXzFKcwBRFwNBV4zmlsRHENtKZ8LttGXKmGWgdTCcgSVw7P
IydqbwYSA8Rg9aUSYNC7EDxbwuFmYJOA2JoW1cERBmj/BVe3Uw3drjsqJ3vdtIUDMthk2+cOQzB7
T/wW6uCuXecU6pY3hduroyalfu9BBTpAikdsW7hsXoVW1e2lVXgPup5m6HpC2jSH7Lef4f6Zl0Gj
UZY3lnH7FA0GRwzbsOzgG6Zd0rfVldDKWTK7KiE+cKwHp5heKm8ZwTDy52kYioNbeMEb9M6o9+xS
TBDiVR0OoZ03LC7MVnhlV6aNI61zKe1FJBaX2sm8ltGP2NHtq23Z1piw3jOg7UID5nPQS/emxoDw
VE1+cZRqYo9eTUBXUdHSZXU1EKzDeIw3AdZN5iJi54PdO/uilvZK1QbuzGhIbZbec6+sprV2ix/2
25qiUVS6hO7KVpVZVKjqHuqw/ZtTCnQt4Ae0C9EwW/udbjbj7NFV4bsjuH6BvonHNkT8CNUzpsTO
vgzR0oOHTl/k/uLzGy+0EjXOH8S3ghmwAB+idmg3pfBJa900HCekT7Hx4KECcOCMJV2FL9rtnZyG
Y7SfQip3QWdFkLSnrMqswII2hlu7a15F/UaTachhX2kOXl1j3IDaLtEB0PFObQXZwuLmFY6Jcs2G
gJ77eJjvYAInIElmDS1LIiMhUahNmwFzPuQhZOSzopTB1laNvueTNCcGMhyeKisem6pw94BzeYDu
GnUQbtRBglrp5V6buH2fLHjKQWgZwKxkxqldZXrx5v2sKRa43dogXs/93ORAokSbzvg8r2a3ua0b
rLNEt06YDFZIHuzR8Z7V3EeHrora974KYRuxDBYgktBaCveLUs792OMXEg1fgXtNI2fdYBD04AUD
P4TKDXc1NsftBYV9O7AFigIereeTEdLZ+EsXHssy7mlak2i6I3jRh2bsYGnbL80OuwoLGOwCOK8H
43DXwijpunadYhWWbNkxQMKWBBLIwZjoooVyqIRQ8Ouo3Pp6vFw9GKM60+E4ZMZ1yrSgfZCVbHI2
pLHIk6k4femqfrwSlj37MI/k3co12uyWDpM5NYYKMseeb8ZDUXrB3i66ZoNXO67hPFdmDjLavJYN
GD4V2GCJo0W9N6HlAJFGi3ZMelv2VWJHhbytqlhh2u1P9ou/eN6hhHbFoWws/x4SYHRrpCXOSiuk
F6giloPEi7mVfcMfi0rojIqorrKqKG0oK6OWwPSwMXjXhQxztSiz7ZaJHGxm+wfpsalHNkT995Es
7N74M86cqW+vkFL1J0UGZ8dhBjono1ise4WNsG/GiR6qMRgfeFO38HWBFGPSucu8swgDkK+LWH1v
1/hVnEPCW8ekCZ4IpyeXVE7WUB/qiHUz3OnQ2LlbsnjPjGUG3L9loypv3GHDlA/5RKdpdjBnmIZN
pChs0fpY4ABwBu3lYT3hwDcu3F2juQyvi6YFPF1QYiW1C2jJZo4iA3NtZYWvkdsVd87Us3e9SMxZ
oPns7No2Mo+DI6Zrp1eRhx0+DCZBiGyPQR+Nc1KLMPzwo7o5ccXZdBVpS3rrhvsNS515VBkv+vBS
wYs71keAwgfGOlqBLm+i0NRol5qqSJaiCK6FT7BjuzLqvf3QWtYa+l7jVVnSDg/DZdvFxzlvRBTD
8lw7eSF4nzq1iXucxGV75VBbpoGu5DFmU5jjFC5vvQiNcM/AY9LEU7ua/GD8jIWj7+ChzFcjn4K0
rGa2CoMOxM3OyJOC9vH9yCW9oUMDnQHqVtcdhuePzFJ8G5edvQ4EVhHs8JYVZ31/M0ZDcz/aYBAH
s4Bq8ThjDy/O0D6hu8DeljKYE2MCrbIK5f57BEOLVHUhAcHGsphORBVjoKSMs5qMfTX11kH49VvQ
RNc04AngFidiWysHGpIgRidBcDsSO+3HaGXiDdBnecTFvvQ9vAgKYu1bUL32c4u0y82I7+A0m9KO
7Wx9BX7BQtxUDLchz+320a1gUGgdPH5te1tBDnF/mtxHu7537VU/nUCxsOdz1d1Ndh6wTOg9gOgt
tJiKRqfU2hDy0noPtP/EBL4eGGDe14U+kXpnidugwAjJOfjOkFm+m2A/rk3wLvlbF255+a6hHWf6
aas7SGwHNpCgLcYYxaryT73/TfN1I9e+wEHiJuhAJ2G15JQgg7g23pB2XrAeLJGgQZa400Y0EdSy
K5HBGQUa0ohMR9N7NxYjKes4hnX1jR3OaVnzPbOPFX2tCi/jasnCZkhrYGTIcI1+UzIUTdqjo8Z3
Fwy+FG5mTzvuOqsIAmyd56Sui82pFJ7vs1s/1C50UwM768nGxEfNfbwRmKdWiO6TTmYfj8lYH0sB
YGbrfJbelOAw/XQJz7DmEj0XoGPcmPK9qO4RvkekcPi4aOVZIg8t/zG2QKmBjlIxOCcG8JVbUyy7
Z7QM86rSV96griYRpnqGsChvUtOuIMCCeyAIUVe2qe6aiGVlsCQuXpaym6e5mFPXqQ+zZe8bpY5+
X9/G0LcaTH+DiQY2oLlGBNlXPcRCxmVKejxpDc55pw8oTMDpeG1Yf9806olHcTISsSY2KE7Fo+I9
gtGkDnSBAmD5rV66oxig/oSkLpz42raPLjgTS+Xd1bFex7xOanjvTYvMfGBl55ivXdvNLNnlbfPO
1Yk2j3BHSWrMNIR+Rza6ioKzruiVD7wHwIVyMFvqzp+kOs32dSk5qDcxNm+QkFrtdDElnNpJaQDG
cIJt4S9DYtEjlfW67nCEiD5X0svIOOQOn248kxdY7Gzn4KT1S7ZldN4GvLx3GhqmHLvRY91pbr2U
C+toL/vGGrPFanLBZCZ9P2sLaw3ZbXNFcDTV1FuRvvooO2ivWkNOOd8qPMaujpICVtTu4CUsPkG0
+uJEmPZOl04OkD83vYjXdlOk/hRkEABJAg/zdNuGnGKXEhUeFw1g0BQlgY/YqDWSxLcYxUfl8dSe
wgTVUarHa3mxxmTjCV85sbonxs+hfZ5YvXYWmEjTLjfRlCxTfRpxSmCGvV6mYrXE7bXXQmS6n2ni
ltclrLKS0oIk+tReNQqy9HRcA6uQghOVeGTOWK0Tz1zSjQe7QNK+gN0mw8y25ySIoDxr3anZJH1l
p0gENjYSzl7cI4FKokBmBuz4YdiE9voCMVdLuZHFkjpqWXs42thC8MzjLCwcPORdVX4uznGI5aaK
MlZ+0+wxDHdNWSUab9Pdt/xAKU1J9dzMj3394Jki74NVLBAjX9hAchjHr0BjFgmxb2NqsiiCdvdg
a+yk+RBadl4LlRnq3g9hkwNGmNBp7xKTWCMecdGtGjmmIoD7wCWE2FAt6R5jc+NivZW8ThsPMjDq
poOD2vA4sTCr/XgFiGBiCpEZUh9K19l0CgGwwrhspGlRk9wg8Ue1sepH5SVAeV7NTaXy2B4chLMI
KpY90nqRdP2JKmgy44tw55PS6yBkmWzrRDd+PqPUQnqZzvW3pl2SyN4r+8mJbuIGos1awEcPq/Uc
2YdCv/leHsgrQ/cW8NtOtA55AxL1mLR8VbgMN00ze9yUDksKexW7z1EDggvK2hr1oHTyKTwhh93o
5nn0Vk6xK6ZHMQLWKG4m9trJraiQPXQXAtuK6WeMJ5JKjonh1128r+INRZBAYV75e877o9tl0J28
ltE1D+7dYT509q1dv8iAJXa5p+Juhic9NXFmhmoNr8ykCsF+7Wm2hO7K67GoC3SvwfdTCMrSwYno
40YUTaKLaZ3brDCawhpUWYnCBwDPgL9gBpPGFv5xLO6GpgE91rXcB+DczVObNoNOwbBJhg5+PWWY
FuwuLO9pfRs6t7WNttpnz7usRwXg4/FMTGAbQ583PobWowUxlMBR+9K5N6JOLGFfd+XZeJ/IVtIa
xAZ4SaR8uHfsCoOdh278pppDOOLbyzixuzZp43vts/2AkBV6z7V6LFyd8/jK9qwdQdYzdn5qGgOo
nps3SwTzJm8LNtCGgMoSQ3melJAILe+IHvOW+ei4R6uYfgAqPMX+tkCDYarva/2puVk5jN017DBh
204tSyNoCvW0340mxvP96OAKNUEjzFJ26scm7adz2RqUX2+LQpAvD8Q92o2fmPmjsTe00ImEss1U
YGAFRTFtvwG2nLQIEdIGZbiIU58tMJp4qJUP3l+UNnG19gqVRtD+gDRH18FA04GusnDXAolvE8SJ
YG4SgSnZ9DsPZ35ltoXjphrvOjAc7qmfU5wx59k20F1FTJTudoIIp1y8VRF9YyCPSPkwtM8k+jTF
uwRCG8V44lR+Vi9XaCx2U/QwOq/lMKTG3pvx8h69DeNhYjX3vnzyyjoJ2jnzL0INUq4djl4rSgs2
AeCHusKcdfBt8K8X4Cfc4m0CRypAr9D91hbP6NWkc9jNadPcaI2FGNJrFzBIADoR6/zEMrDRptGu
ZI88eldenPXaTeG+l2IIiacHpbRR40WLS8jJLTyzuisQXYuDmr5RBs0k675s5oQhyyLWmcjXgt82
401VQWvXChLkOJvIVSuyWJntLLlQ5wnIh9JZd4ufOd7G6l46iyV8ehiGZT2gcgl6JK86gJTWfoQC
POodTeyNRCLa+B92+ErYYQGNsldzMkG2onKQK+HrAIA3XbkCEEPE68V+Cf2PSKGqjeOsQABxEZZY
Gaykvq2XR6u3pkTzNgsU8tGpD0zCdawuCYuTx2it0e6W2+j/qCa4uZRgHSqjLjg1Fs9JYOUThZ4K
vccsMHMj+9gtY8bbMDUe4Jau9eBVExYE9GrkS9h/qrq7qeENt3hNyi21XZC2NPE2wHyrJWVO6aFU
t713aNDXqof31qVpQ6Awz2/jmqZQws3hq/g01a9wV8/Ecudr93qMh6wbkVKhzcHHOJcYwBYBJPPd
BRQfLMyQ70T9bDXLFRU4Ysyj7q5j5uS2HayAtCvbs+i8p1Kq57ndajx6oK3SpY9Tt2+uuK0zaR2m
8m7SNAFSHE4dntxRZBiyBkVyQuouEopDh2uTDA7fwzHgirI7Xc945GF88OMPv5iyiSy5LuLEtMe4
ubEWf+PLZVvyk+q3BBgf3oU5mDyP8cSP4yBz6TvHrobY4eSmKggfDCeJ0weJ1xSJrXsk+zpx1ZQ7
s5vQRmWRwBC2pOsm0pmZhxtk8zl1EePZsK9nsoqhzoHK5nXyp5xBaigbbfYYVMWHA1mQ6OgjuBfD
xyR2RpzDpQBp28qIy7Aex/DVqbZMmrcmHnbSLGs0FhOwDa7mYtjyxdlL4yPLZ8VaK7TjY7OxguAg
BNxwbZyZdZh1bAwy+Mnu0JvadeW4jelJqD73q+jg+TJ1mTzWSl6ycWTd0b2Q/boO+AYAAHAciqwm
89Y0wCjFc271cmM7h7Af8eMyDSP4IlgGFFwNFSqeKbIAAg6bc/UObU683WpDvStYVqxG+6gWvCMw
DR1LpbZpkoukbSv6XddXq2JEguYsG7+sM98/1DNaXsiAJUEqXMX7urlFyjnJeFeTcKUJjrAaaEgc
ybpLHQ0PL1FCNBnHkImXJVn0y9CeA7hkprFs0IAc7Aoo3DgbXJQwVAWpLclm4diK7slyPnp4Gyxd
DrjAakbzX8wBYi6UnsNlzUvIiuJcITjQ3QYKiV647nzU3WhFKSlzIILQ3kYRFowrFrK1xRd4reBE
1voah9+x8WF4N0AkL8bfucF2IGOmveqAhsUTocupiwovLR3nAKTF4+x8EjiKpBURcRa3+iqMuiN6
mfByevUAfYDcRdKO0fU40LOWZl0b+3aMAkQFvIZJ5y1/CurIT8EGuNdI3xAO+7emb+HiO1ufC0rK
GC+oUOHD2KBwdOgI/WSBcDyH0ROV5b21nFX4yGcYSA7XzOFrM4Qrt/holP3gOrBbrxtJUk0KB0Du
4g1zPf86EtARCbtw2lTz8g2Wcfe+Bfmq/sUimEoFHzWKRHd267RT2kc6Zh8a+O9BGuemrack7quc
Vt62svf+pdZq41OJJVpMuA0FC7WkN8V+Fuwejc113DtJzEJ0qmqOOl7mRvF0adwXX3jvRjj4ZkNG
+mHIkMqcmtLfxU5lbyznFX4XJwt5xLSwbR9Mua0GtjIunn+5nIATRFUCFUEaJzPjyei0O/hRPAct
eyEDkjZWZEtcN0nlw3wSJ6EDsGRC4eMSQ8igY5tee2dAg/C8YStE1ZIwpUHoN1d+aym07c8MaZM/
xDvRyzOXbCWr1yCcsIiCTUftTKjiSKbuSmHSZ8ypBwWBW92m8w4TAp7aTxerUuxuMZM8iCCD3AXH
gb5HugHD66yJewjCMXVlnxBwEbkfbWzzNvnLSiBXXBC4cajclMijQ+uagDMtBxzPHILmbNlCXPrc
FO1mRonkTmrPC3bFumDT1uUumqNDPEmFLH5od0Jq5B+jhma/XKqkNsG2Ngyo2zIvsDOrzh63DcQT
4hrO46HF09lachU612ADQehCo/4Fu71ch5E5CB5uEWcSFwgWQeZ9hIFDbtHgubTFZhjQFUqmkKGf
I8oBi7oR7/CGc+68BvRRGMjuwJQ2LVquXZe1A52RY6lrL6zk2ZkGLwXb9M1tBn5cZlmfNRpnGx4R
qP43mF0E1XCWvoUjt1Q3fTBsG7eBruzEWvPgisDL/XbENms8go4mooHtzXrtUhiDWk1ZPpiRP4Q2
MZ+TzyDyVTW+PCxO7R0J5/IOJLH4pCsrenGrVq7tBYC4xMThW1fASyXo8rBtroGVABnDwS6JC6Su
42xtrRaJi1ePkNii/iU+hu5xJrV4Cmk73CsI0x3bkFV7p42KFODKk8umOaGcxKkj5F1J/PKyXTr4
G7CjosULGmbY3MSuvDVVICg3Tvg2YkqPjgVPrYiyxKrQnxmqC4xsDiV6PSU5AOFRpAER99BwXxky
4NSrln0pAlhnzigZ574iCePTzvfMdRVE+55psqow+Hlv40vDiVY7NoaPwSiwW2jbY0YVjXc1jb0H
Q5GZuKXu06Ib47TnOGpNVyfwxL1v3bo/sLqe15oz9DTkdAgifedN6lU0yxlovyBd+LCpQnpFubxm
YZBJPnQ3ZNHgm0ylSePFrjK/JDRtA76d67LJuoXPz2PLMb2mpUxUVVTY25iVjxAcy4O4DfKpxuFT
odDInZpkkadl6iGSFcGSc0cFezMp1Hpz0CZ2Pd52fnlV4eRUprhrSPBkZHBs5hLWu6Bpc/fF8eoo
hx4XhIt72CENXrSt4+IhEL29aVHKW6L+HO2Ko8GIEYtaUP7bwfygLdeHq647ZJNGia36/QjtSKAC
VqEOj3BGO9nEqldza7GUR61CU3TA+TBNztoYvWTVoM7VEF0epRqzljfnobMforBQq4l2bdbi6cOh
K9xEHRnWMibPnZCHGKT5LGZ1mLeU3YRldFUjFDEbrZihonsSYrpgsdrLtOBmr/sAXf+Z23eR4tO+
iWwJ8fLR3S5z014DFwGwP6rMDHpuTbbA1htd6MvSqTASRuu831BUghhdQPC47RyMcSBSjtFTPwM8
x92ZyVVHIjuviMOyqBXo6skmmT27A/FRDB+eXsDtQUs/rFEJTjU/T8YVclPONnn046JGfw+UqxtZ
mrhLOzmyVyW6liLJIG6dTWqJoAsVND26XgFFC9oZA1RpDeGfyp58NDXKursLTUTEwWknb0OME984
qhxhpNhSxBpRRyZ6i1tUCci0Yhquai0CtIfR4b+Gv7jOBMUEHDqZ4gVpkf6oqDQbubQyd9GstvNQ
jfBfq21UQdmCIxBdrmEgh15G2L9j4LF9xC+n3mVwyF9HvyEYmWMstpmiS01tDHEyX4UoIAsPspsa
mRImYvuK1BopWfeo6nY3u37WierO8ZXBeg+GfVvF2AhFdTeP+lsgCPRe/bypgu0CWB20d5qECXEk
ShxQ2B6tagJTWB8sv3trTXvyKeYQk9xjnlYlRpcrDJTXTE45XvM37rj3mqE0Gjr6HF3USoiyKapu
NCOaeHyh0bIZrfpptOllseY+3P2IfS4xbwr8ck8a10LXsdwOIbXgX+s2uV3BLQmhNs4C9LPlxa01
aCqKaCh2LewqJG1QwXgrn6pkLkzujOM+mr85frOpLOdUcQ8lGEEPIBgeufbNYeyADPXi6IMP/hsb
yie3pThAejQBlLvH+CghALaUrH8ZKvI2DXo39dURMjb6reKsPtE5Bpg6CkcX5QPUCwTqpEpNz+CZ
K7XqwwifZvlqxuoeov/N0XltN6osYfiJWIscbgUCFJ3keMPy2NuEJqcGnv58Onez99geS6Krq/5U
cQFifFTWmQ0UemP5y2qdjHUN860ugf9hzfJGe1mHVvHbpf5BjecjPeCH2s7ml7rnhW46PUCBdbtl
Gs2rR5m6dlWnszcOYeBLAfwAZlx4ynHw3MvW9fFiij+3YCmlp+hogPOzWgz2CzhIE2rdZAdTQutS
WjZFHZDKtc1pT7EouYHqJ5pIGov2pq5bxJ7iL2fsAsVw9i4zhgOL1KouLVTGLzup/+4u751Iqk+6
q8fCddadLrT14HTudTSXqF//Y1dDkDWTEci+Pdf4Lcxmvo5rdjAJhQgctZ2DatCCJIEVF8mVjJNk
h8PrpVOKh0GiX9XbLzevadu0whKHjI1HDInDt2KrXQHU3mahXacv7ai9pX1S79jBOgdN0rdQ0Oye
Hcp0uX/T9mUU62DxmQJeFtn0Xos2zibZHEpL9PukSqxdVRgQ1554UGaCZJuqfFDcaglZARuoLgg1
vJAdsGG5+FTzAWzdBtY3T4aXVdLXRf+QJXJ7Myp9+u2NVtV3CDr3zPWHxjUu+LCG0HOWIJ2dOMFw
MG3lq6T/qZbtJPUnbXpKwNMMRX2WKfZny9g7ffEI8Bh3jvuidtMdpK5TNa63+7ai6bTUXFullgLz
IBdlCIDZCS1pWi+ZyhUhUBdw+SF3YU1VFkho673Ltbpl+YuCvMG3LA0Fh0gZTJVvt56cV+GmT7NV
P7O0neNqskBXSyBsptBetP2QGftZJx5TcOfJ6WFUmi8mS8pwdcggievlSwch25hxehsQdCoOSlM9
mfUrFdLHhnxNZ2QrmZV7B7VIYkIX1N2ciweUqKfcxA2y2AdvcSMaz6catHEt50BWyzlXleN9kpIz
gQx2wmUGlFL0D0PigV81b8OShxmUcNWfyh4SY9Sfp6w9LdVGy9kmp3xhR+Awhmy8PA+LSaVdYnsu
aXaszymZd1V7tirwhU7xK1wglsZ6Ow+uKd92eL+CtU1D2USK/aW64oOiHBY2lJG6+I54lWK4mnDd
9evYnKqpoRfGXtmy0Al34sL6E8Zoa3QDTX676mfh7fPtvew/R/0Gfdyxbb08YgjgEzikUkcfEk+0
x2aLGMTG0FwV/mDOO63y3QJ+rv/X1OsOZs/v6iCvlgfRvM5UvMr7z7StSDDseUqCYOMgBwQxDKrF
HQHxvuZWD1UaIMN7cJ2rY56nPsqmZ00/KNCf1A5ZnskSCDzjBJXlAdtl/Ufnfvbb05x2/jgDg81E
DWYfg7cfrT4y6DVQte3c7lfvZo7rU6O+LsyVqhyYtq2j2fRHhfe6H4hAWV+87ebmXQDHzd12ECN9
Yv9tejdLsh8GCGUUlq+xKXmoaFvLYS8yv6teLONVJekSkb4HSlO+WM7Rni7dcnCndTd0j7anBalk
rRxUPTNWWS2+Ymp+Uzu73shoVzlRL0Oe+M3Y71R1P4l3qT+MjQxL4zhXMCi4ELPiIxFKUI6/JV2B
Ae2vDpc2jxVA+Qr6oen5MJM6XrdvT32Ep4mUhWH6kILLudnRhvoz/xrv4IGkD/Ofw+rprI1rhDMa
74pQw462svQFgEilqoGUbEIG0XGvRTrff3jgpgeS7lzZBaYCsgV0RqPFh9vI32ZBgOZ+ZsW/2aaz
hxguBauNTncFgl7DB3S3dH4BkyaSAcQbzo3oPH+aSsYeLcgRIDnVBDzDfnPosJFXAqiwq7pL0332
C2fVU4IWuNfIAY0A4WaGwvu8UJfn0eZxFF/67B7zGr/yugTDHc72Nn814t6+5tabocRdAUsNCeyl
Oylug/1miGuJbMx+c9eo3njE6GaWmvmbt67yW0/edyXvhin/I0cNvtfl7TpI8VGv/zaKiNbUvtVF
RnGcSF+0v3PFPmIN4RjEmpwC3XjNzNNkAyNg+FWmR6EQOS7he8n7F1nB1fqQGeK76COv37d29WZ1
F3qfUCMRuRblPp9V4OaCljkUg0EZ0HYdnpFs/Kd1vLJNB2IkeNLuw7K8JKs4TO4byZ+PaCIS9QU9
gV/Y5tGzPtv0RqbUk6r7Vp2iLNavw0wsU+WArv+obNt2nDou1CIa2cuC/cNAAqejhwzqcbngrUnp
mSmqdQly3czzRe3044h3KbPvqCwxDTTqyCAvDDbBmsm4lPDKC6Wj25rTbI5HU9byUPXdi65kbARD
+9HcD3nPO/NF/+StxiEbGt+FtNRFhA3N152fQnYxiKOy0hmyKFUkXSAkgE6GQt8rXAQl4CD3JiX0
bFovqP1V9I9V1xxLiqisp6jVFYgFwk6LfL9p/V4gUhmsape5/+4IuDa8u1TxfrikziF11Vg23+CS
R9M96lQyQaukW49lHtUZKhP121m+NFm/GM4aADyF/V0G1pO9mTshsU3s1m5irfr0eDhRm/llPgeZ
N0aai1dQABjw5vae41clT2b5ag3vnrc8tpQF3pwHgSRLn4pgqVBKQDMMLXQE+0sd2UMyrn4CmJwo
0ECl9Tit//pBBA3Bd9kwxFpuwGzDEy7DNWsf4DR6+Tg6T1b56ZrVHuNEULoMUi/NCihHke2BuTUC
KSv0iY2sQ1CLIK1qvyk1ctTP+shY8ibVJ5Hc05jhSM2DGFA4mqinh31vfA8FUpMVkabkUlR/hilW
xKe9nRcItPqFk1iN86GpUj6790m8jXYbeoPip/llhFFKQL076Tvev1n5593PN9R0867UbmgpLHgq
niT892K9OsveXKudYRSPQ/el6SwN86wQVqczCEBdSBbO9uqCNxBfUDph0Q6z/tAhv6nLsGlILXC+
pPbelf21oMomVIL1catQkSlfqoRf0G6Z8mv0fz3quCGPnO2pZL4qZzuuF/AJvQ9Sst7aZjoONVyR
e0TkEajOr5UemBFh+6MOVr2BCR0R/xld1E+wh941I4a1e+4Avq3lJ0cI07/XpbNXCN5z+188bqce
FNdyxgBhDnPZrlHCugAPx+wF4yC0G0Aw4kDSVqh3WsZbkFzm0g0cKNiWuVyz2VM/1Y9rzhqxzvR7
pM3m9NlBNNiKdazVk8YvlVjPdgb5Dtf7V2eIJapYH96FeEq0azaCZY3/XPVdAWtLNu+xqoCuqjSJ
K1seK2btRh0+DClINL0P4Ilf0h6gRSv9vNE5aU6MD+7FdqUGd0uvCIXXiOc6K8IVJsgtlUiuGGUT
JRAGVf6lr6+u8ZYN1a7vw3p+nPNjpaU7u/sctlfHeC6tt7H8h4rBzC7aveqOX0u5XFPxUzgVOqFP
u6sRsQSFjmDHsHc2Uw43tBTnZozmBJBS28nlVRIF3VVZtMqC9/PB2/C9CL+fri0r9bCs34x0IEEN
xcFYo3M4IFrwZ4edKI92v8/5LAYdmbjexZVnwVtcRfHYmD+bke2syiczEvKn8rfM8FPVBhrhZm72
VtHvFlcP7j1Fy3IJwwW/lRT131p9m8fHyr7O08Os/FQCHd9/prf6bf8wO+5enVmue2naZ3d7ltC9
AMImPBTwu1/8MOT5tkuKWILuSqcylbvWovSMAZ416OYn2zkmjPsWR+Zk9jlY+/yIpyQYXBL11yuN
glacSydytbAuO7+oLq04LvbTrKPK2gTjTDiJX6d97cghl4CFiV+3/Vu1fpXKFOr6E/iHDZk3dKe6
LwLCHXd18qt0F6E6u4GscjLZ2/7UTB7Pmr7b6rhpRUhe/G7kqhqsMjZMCNPpe8Duv+Tj+waNUBln
q0XB4z30xuLPguCpzgsWsImhaCh5pySvorpCo8huBeMuyhjJJ2R28tRoY9hrHJVnoAiTLd/r9u2u
FtKiQUOiiyOhusdspERqqsEKkFZlQJXzcMxQKFrWo1tcFvt3GFjp6CgsIKz21aQzIfa0CL+evoQL
MqW5PaDIpbt96QDRJ8LSQd99VIO8hyxgLZ5N4810QKrsUHevKPwpA3kHN2xELaIc6WbRqDIxv+de
eijy2e+TkwN3UbdH0Fg/NR/qZQ24dJhDaEGJ/qRpVbPanyUHeRA06jc7HbnPEEu2V5FfO1q02a5j
PcWvYkUGW8STgq1XkstyvA6ArbZ3mBSCeN6TMuzcc8639+qXZw3BpL92TFfbF314jzbSfaXCkpB3
sJffKQvZVBBn6XGc8B1rL45zQKGD7NMnDhDFzqcjRn9B5qw0e1weYeVedHj2dKaf1gVM97JLu9gu
Ot9B8czRjs12ATt6UWxGzCRoVNLF24+ptPwqSR7sXv8QzWVTq/2oGeHUeUfyl0NV34/9F3n40GnW
yZr5KQpySFyf7IZckIAjUobhmwk2qJF29H19whwQZvoQZwrtBctZi2o5Yaauo1ptCErMxb4y1f0I
1GohPrSBlErDOKiu/CV1/z7uJFGZyaeyRWu43Vf4jIkX1HnBSkqz+ZS1qdOTSvyvoMH7wrMkveDw
aiX3nZVeduj6NSHkr2c5wJZ3Py4xWr63bM9VlaFsyP4KU7sudt08IX1T4q12iWEqn+0KFKVKBiwh
PO96Hap2Wd8le89brVzW2ubaap6l0IxDvtmxZ/e+pZVxzhnIiAcZNu9Nrt4Z8JX1MdGaI7aya9+F
4lIyN4JloESx2Fk2aCiX6qigVIQvgyOU0SKdYEzqY80+SLU6laWyEqGchE5Nsu2Yef85/RANXhUm
5XjpTd7kobvmTRmDRR0GzknemO+Waz9bJWdnqB49jdbM6y+wyvuVRSHJgACza1lNthhc8FvLtGWs
wWQ5N5J0d6POu474BamV958xNMdRZV1Tu32NQj5rs0KCP0qzzf23Jbk/wi67nEI8W77XBhnXnzVH
Vc01/TCKT6tC2Nn6BZ9DQipmTicsCn03zQYk4GHMwnU5rrIMqi2NZGYHZmN+q0WFoinfj/bJ1HuG
TdoWB0msjxVD9AXogU+F6Yu4MOvAnZMAnK/Uw1LF5wMAvkHa7xaImrsfYbhtgOJygTITPSgmBobx
j5sRnkZZHhsd6wPZ+ijcDPcLNfyMOI9bax0tWH6/bR97PDdNtMDkFidmAWUsd5m213HpdlTk5qht
55SFrEWgrldkKRYBKrWfpX9Dd6zkW07+9XQdrMtMu5Zd5HZAstmJWwvSuUbeDDA8dFEJwoTKop8e
yvEjGUIx3vmmEBRsrI9ZSX/+XFO+0udpjvXkbUbfWD3YyUX9rZCrrU9SD9EVSjvO3fMwnDJ0NA4V
v/BTN6C+DNaT66Efcr/ddUfLk0KwIEjd1jPyEAi+zT4CLiRVmJZPOe1rdxrEYZ2fVfmv665p4dMP
MhR6P6US5Oj+bdGhB/xtNeTG4nk2nnhkYU91/eZMxD0C2XEyxybQtaD94n+1IprGeysqiq9FvtbG
Uc2QHUeCCdjuegRvPNQ0+reedDygtCkw6F77d4VlS9O3Uf1M2XUjymNg0Lnb6wMz04L1T1o3zXvd
5mizaVCp95MOGnWwET953p9uxk0T18YLI3pVMUSFlWPtR66H9HPQr231X090avZZeyiAVRYCmmhr
DnXyPaHNLX6xf5Tmy/qUlMlezdGMykcFxWIJ6Plt1JFwM59faVa3nYXS02pSJtE/N1+RKqMNWHxy
JHY5EjvDeDYZbbVOh/PU6B73ZK7o6HQkMhfkc2vt5wiqKw5NedEsxK7npAiGNzRZ3oLA4LuZQ3Mc
dvYYg5zozXUt4k05WCXfy3y1cAPvCgGdN568SfPXNETKy0wq4OlQf9S/jFBSbQOtj0slJBJZ7d43
OsjyJQM3YLcUlzhsgyq+HMf3xqts2JdefRXGXb/85Kaxpl464tTa3ywn9HyJB/eXl6UXT0oRtOXB
bg5e92UM10m9qkNglfxTpJ60j057yRUz0O0vUBp3/MCQ0SAXU8CrLz0XKtQBrr6MUlAPgAInBAjz
5qLMO6P/B5hRpge7fuLCgJZBr2u4jt95l4QG/D/YjJMB8zrVLM1lN5jqgTvfugz+lL7C3Q5mdZwK
Sqb+BQ6BKWJzYtQk2/2Wbp8sLdB02IO4sx8U4GAjOVZOs1O818H+NMANeuu4YGeY0Mw848t0e/Q6
/S5lKpFnndhqSt/qHl34Z3na1K/Num3jQ4GY455IGI9VVKLQxJSwG8tL6b2UBloNujn+G4yk0C+i
AIjpAweNI7KQKfYG0D4tLO3YMkNYWbU8a+JIl+Mk5wpdXlOcE5AZVgNrBMJHdfLXQpGSXxGgSPXs
n9lFJc6Innw2axX1ae+Ppd/eR8Q8KMaPpv0sUNVtyVmb/ynSRG1zFgibrPmz0vbYX8j1re+lxvPt
9W9Lw6y+1NDHxm/BmLK0h0YlYbHfG26IvSbJiZ5G0qF3T+r6kq082nnjY/QEo/6PY7/0OCZ+TRrz
rL8tiETHkp2u2UkAL+efOQww8MBQfnXOHmqSSD7F3FtntQawe2vcFvMCtiRwHeHtDER6er3TEWjf
TTJdG9kLRoPYTGJ0HVq97xH1Axb1+Uc7PzhfjbwU4/OUPDjC3vXtKbcjJLiCy6PpXwTrWWBqnZ1T
XVC5sdf5rhfsQ81AFHNthwuur0AInWEkHuXfxFPTXVh1tRN4Dd3B2bfrzzoo3DbsDlTYVZquvjnF
+khnchmw7pTlPhu+zNIKgF8snCXqSp3iXHIlvHvFEcrFms8VQZWpHVnmI7OwiYl1i1wUJBKFmnVg
mwWf8SXT4gUglUnasd4z+qO1ja0CxTFSZzk+ivVfgrpoIJuLxZuhXLxIdEuQVbPPL4YOsXkcXBl0
lfXUu/J9AyBri5J7AOctcqJ5BLieoUJrS/DFJOd6xt5NzAd7zHI/sYzYLbujU5SRXFgTsJSB0dfH
1QMDw2LzgxXnVFrtxauywJpOuFdk+1tAKaNhOGJ5RbyCpuiGvy0eQP9NGPmGZ87o4tJWDsIjS3ba
qv1QTWGWJrcBAZWuod7jIteI/1qmPq4wBf8/+mWgX4Utb3MV+L7350nbwY6/6Yb1X1Lpu2I9Z2z6
RFLjofGaCu2lLNi2YqY2FC5obkFufsn9OOEQ8I46wH5rAUCkdjhaNczIu+Oyx4/6J6jeri0ujiOP
8I9hXWtRLabntfhM1A90Xw8FSItAiC+LlpZliOtMvdiA1lp5MKRElwD23jyryRAIF2os8dtE+vSy
yOU/1CRKt6OiUof1BX7hmtprUBvkpgzQJyTuJP5m/McYKIbqlFM/K865zY7MVP1Sq99NdfcW4OKK
HHdRbjIn15WNDZW7nXpO00RkblWISFXwu9jFv6wSkdmeUvVno3n0HJv7Rg3aPHm0K2VHLgiqSwcp
61FqlD69O+jOf3PRvvagMetmH2h89vqoBob81HttvwGbsYdiAd9XBTNPzhYZUKZNb+LWRNmjwiqV
Rv5iFfIHL2u8mbTWKrCj15WBoiPSS7vx1e7tfZFZz63pPrtL+z64w3Gx+l09qZch3YLZYZV1fZYD
EhTTOHfoezwsEEJGFnHVOJXDtSXZubPCDmOp2tXXwRD/LXBIxUhzKtWoYTZVtGerZWV0cu66p7x9
rjRk9WsDtVM/ZNkUsHvguNnfmTv5W/5lDvZZ1NIX+A7wmkddveJl2A5seNh7E9OSN+8TcW9a1dho
N99NvGhBWiGEcSplz+BT4ujVzkL3uOjTuyF6N5nWvunuPhGAPw3FMLM/BsII/s/ftuRqzExmpVb8
U+7h91YV8QUPwnobMiueBhjDUe6RZyAMzXbYMnetvPF0Oe1/aA1tEGqXgUbrBWos9epNz67+ozUJ
IgFGay9LDmvGAbK0HTwxDV7qo/1OsAHnoWmYOwg93PPLri0nX6V7XhzcE5mm/8vQrncdRo7eYQsN
DBcwpcNAWCuveILvBqJIqlyg6o2cgKuHCNLDNFV3WWBrc6QMH/W8XPMicl2YBccLVzf1FTaH53N7
Vmw0d7ywVCL5M17N/rRa8UJlq80urk18xCo8BasM9qPyX+1pfxLxVgo3hCF4KNRYVWFSAW5a98Ps
ksesKmPc9Kh1AV61MTQn2B97viZ3ZTwBGZ4H24kpa07VN6uxfRfsSCTfSvfclG/O1Id60hwLzQyM
gSe87VlN3e07prLMND7rmvAwD25LUs1S59vOmakbOvrUBFsUkaQEC5T02VztZZdGQs2jUskupgEl
UjAkiy57a1XzeB9H7fJi6DdjA2XmijB1iLNkfrPWz3wbgxws1wRgmnMk+edaFodpJo7gnl/QJWNs
ILp3MnvZWbnc23xkhSBDlmZ1nLRo01/dnL+zLesmWpp+0AWZiAPZKTGCcQANIOsGm8PaGY/skftQ
icZkjKN4jHNcZlQQfA4KEve++9LX7NhS/Bw6BeB6OtU0djI1WGrrlqZNYNTeJSvy0M2HABS/9RUZ
Y7Wm8/UuZQM7IREVofQgKGPl71b4C3GwJ22/8m9VpQryDUtn2+ANo89S+dCsRjCE7HMTDqI150Wz
ndhWqNUsBuYL5t2yAO8tE050za+b9kmSpeu2CpJnfoNEMHtln2apfqQyeSUxxs/7/OBp6ePGRh1/
69L31BweBms6l9AULiRY2lWXvrXPGmVmyOktyJfM+VTXLL0oanGQIER2sl00Y3zJwBYx70S6nXNE
skjPtIepSaIB8Zo56IcilX63Zae5heHM6B2G/LN0OUrVTzLCUWUuL7a/5HV/TZz+LuC9qe7sK0Sb
s8wV/8+nhz8JBWBsadB8bhq2UHRL5ewsk91c02OBN7Kp1sta9Efbzl7zOj/3Nl7aQUbgZ5BQ5d6d
4CUVbCxiO1fcnNUU9yOXYv5srF2U9FUw4X+31miDzl17jpcc2YPCxCzXyJmzgHvs0aqTyBzHs4WZ
bak/0y0DnK9oYKqDSnyf7mXBDP1Rw8vYxXrly8+jKW6aq18nw9k1HqstmNG0jMzDDdNsTUZomx6d
+tqzSTazk7ButWO+DUyNJmpQU8IhjHlxMIXzT0nHi0SjDjU13kxtirZOeTY7cBNpDR+6pbT+yoZA
3zJzLdJL/gTehRihzTE/rvNPO3ZzoJgtnbFR/01iFuFWTgDwJnoH122R8KBuZgVA/p/RzO0R0FA7
shBBeVHFqj0Nzv1CswD7kTZeHANwrEF4qjsXQ1E2cgRhNZV8/a4NZDMM6K3xM6h3S6pqvZWCVeNq
j2LYS+lMWSvvy4lhr8FaWSodgYe1wTq+qf8ktug6rd4M/Edz4bU/XkOOmD57qJk29c9JFNXH2oIb
bYXIUhbQACUTznGEHCqb2fTrGSzW3hDA6AoN+FjMLixW8s9aup/BtWOjUB5LOqU+m45r79m7dHDf
i0Jcge78bMR97OSfbHaMMgjxwVZubgKqmzia2I+yeF7bAboHx6QzlGdpRE7yNo7tPql/jQ4ufwhU
fPNGmgaz0geK6vHckQ+BNMDqaCPW4iKdDWNC9nV/fNcFT3pj380JQSdTdtMgpam9fVX8Ny96UC19
7K03ve0eNTE9Dd135tyEtjBVoHXAu+jY+cvG97czfgD3aHXHtQBqsf80PVYRw3pZbFpfldL5czPd
dNS8mnUbNHIm6322/OUbBRjj7thGesH6FXPJOn8a6AO3jcwYetFHkfdx20py65qWPm/9Q+wO9PIt
3fyl0i6meaxYtjzQsTVoNjdjPG0zxHBZsIXJJn3kxfNwBOf7FNvK6joY8N6nHkly/9qwmmdmUeKH
kpn4O9Bsl6dSH/GFNLtW9fP1SDaon1CLQnsEwXIMhIK/XvVd5jeVwyDSg1LcOcTuedayByiii74k
Z2Mc3pflVDKAWmMZmVod5rx+hT2GOeWRl2WZH5nT7ZehjxwV0L2WN5MGYMo9WAauW3CMTM0v+KZw
sj61S/GtUz5KbD2LgOGnBcN9/7Tc8xVhaorO2q14xLblxaaXQtmMMQ9WEuIuGmzWirfBMvOkr19O
Gq76a2p/u93J0gtf9OxdAxVKyret3uA2DtpGh8XUmyRkr4/Om1Kyk9XG4gx6OTkgHZnJ/6e0zTbW
095Ar/iSyi0AkImXGlolSW4TFn+Hel2VyontPfsRr0ubpqEq6/OW28ccL0w/o5Kigq2b8lAxKGjY
tOeTQlec6S+l8pGY7+Td14Bamw7qC+KR+2WFR9rh98C5fy/Y2tLS6/Jxdd+rrD96BBBsO4AQ/hRN
9glofUpZK5u1ah25CkHr7mS/LJbcj/ioSCH6HsXyt3gjhjDjwLC054c8Joisw2rtgcfa5H2d7X+C
u343GeOfZEpzSpUbsTbEvr2T4FaxvWc6H+t1JCF71669f9dLaIN6mYncksXwsKKX6Hvl6G1QdQrm
2Jmuz1UR3uO0wz28u2tL6+q8ieoyNuaLAviwePcUmiqUc3cZ6+ZazcO5SGZ/ooVflU/FQy4soOwe
pfpfSXWe5/8EhvVqezNB8yfnYgnraWTp4aArvP0AnrvMJMzWEpfByln2kIEd/eioiKSkobMJ+cVr
Ud0MMMbaxT4+LwcVjxCnL6DNConpjmYa/Ak8pwC2XJvlSNZ26KU6FywSoAbLJz8nf3Ss5YGcuZfa
MOApwXBdu97ZJCxMYxF0mnXuG+BymqQVWIHH1uynIyKkYzp7qKjqsCMNU+eM5rI4Gab6QXjSB2Hd
lxmjhZ61REo4JxI+IokLwMlIeCnSKCmzoGs46ci4miLj1MSSUaap1Cit1IMKkNDoAH2tkE+jmYLf
KjdszB+LDXipb/BbKGfJwLW2j8Yp3huve0p6XlJnT2+dwy0Cm5DBurk3JLTXNr+PIsaUhInVFdHA
THofKa+ENuJI98TPslUfU6LTnG23xRP+sNkymAbR+KuYjItmYmySVf9sj+7bphhX6XRpPBFFtB+E
/MTNcFfehG5d/5fWAzDzBrao0OaWCbKzTMIqkE30oLG3OtI6UCRjaf+JidZ+7hnWtU08q97yXknz
ebHvWQW9ESl9H02V2BuKvlzbpXpMRnyvmeG9TZrqPTq1/WqyX1IUwB+VkAPsMZS+QQ6fr8nXBoSb
Cqct+F/A2ad/hViu44BXbCydGI0kBuPsmJhY9JDjF44KwZ/jtXtF0nrWYJ9GFQDf5IlfTw0vBhV3
1c/PprL4KWQZyKpqkWoCjzGMMe5vQlY2iptSgio0vjc1n8NYX9PyWwKkjmtxXDxlR1msCkJ1K5lE
uYsBFnakU+x+Rycf50uFuMmKehNw0BUV/gdSPLTBX5F6M9TtPEg4T08PbSv2nZ5HWuudhp41E2Bi
bSY/Eq8OB+9bzOSRJaSBbw1L1aDWwaAMfeFH0Lbw534hf0omf1u//uRqtG7VpcZaMjONGd1fuzys
PHc4DWsdNxgp8BCcFv5QNOr9rp/yeB5+0Sd3JSW5EoF0+jCvTbgSxL2KfNAqDP9ZopyJzT9vw60k
L6NDGNx3RTgXyZsY8jjPTF9io3B4Ssb6npHhMs+opwx7b424gCAanFas1iCFIM8bAIH0NKsPGuy5
bIHXJ3/g47jnhdmwRegOxbIyYVO/Z2hds8Vc/FqA+VSNDvWe72pV8GDDzpNMNRi3qgGq1P5r1DKA
PY/M6qezpqhJxi9iUElXCKfxUkL/LHc+JnnbbJIUAC4rCB+dP49An5bx1BbpsUItmPcL/unsQThT
+D/Kzqu5bia7or8IVehuxFfenBgus15QEkUh54xf7wXZZYtXMllTHnuq5hsTF7FPn7P32h0tbtdH
k5Wh+CPHrM7RdoaUHEFDnfWWIuFAKb9sggqpC3e70E/088vO23Y4gXKMolKNDIpwt7usHIW70NQ6
RPAT8ZAJYd72zJ2EhvybK18M3i5L9T19gjOowZsKUpCJYSsmMiqtzB3rfFxY/uyDZX6KgMVnKpX2
N0w4UUnyy4LmxtRPBLjQqnXfXdqkmeLN5GWNIO40TXQb4WSO85eehXeQB6NNb3ydEbeShzEcsOJK
xt50hIFhj+mDX5y1GtTI0FyVLbNa9ElOa+8D6Syd0dua9PYYDST+eBhoEEV0BYbRXowOUbQOfbYE
Zh4NCpcKn4L42LXOwW5+ieE9YPuS96yl2XpCYg/AHqWiz5rNKALqeqNFR10xTk5rWuZijz3oWYbU
eIaNwZgtSRIT2+Geq5ABiG9jTS6Z3jjToGM31HZDVe764WcdfPOAluVGd1/z9OlNfe8rsS7571uk
cijKxIQBed09B/Ofw9UXYSuxU3MZTWw5fHEzuPqNnyH8bItF7AEac4G4uowezHhVe2IrAI0By2fl
9JYKs7KtWbCTaDZq8dbDn2DRm3dFv+pampMMPDUp1iOiB8Pr7yvHhd8QojZ6tv3vAQpJrX2KcbU3
+mKKmUCjpKq4mHLefWFPixO4TDyqDjQ+MjGWEhgGiPGVTWu84rIkVPqamjAieGtGwFxeSvPgXMuS
QpzmQzAuGvAPNWE6EKmk/j6gSBCaWAm7IHSyQQKFJQ/9xdRLvgCMHBl+TOHZZrpRVteu5vNTx00y
9fseY47F3CWzKiYVRyyOP/yqPvpkppWGWoVmsiud4AXXnr+QyIInx2XXEjLT6+nRm+whVsp7Sqho
Tb3YNmCz/AmhWy0WCtlOQHNjgNcwxRr9MIw8vvNLM/T3RkuvLVM+gHe91vvwnDjeo4Y5UdGfAu67
IMXxUQuz10S0pEd7i3E0drr2VuCsxbvD9oOBY2UMRyDdiGXgahnhsi9apOLRuC4DGhE+HeAoMu8m
CCw42yHI1BQsmBSg/NRkxhjD2aJjHzCFT7t41+uz7Nw6JeNMSnPLh1BxbUz8vQwivZhuZdjs41E/
mbMb9nHWTSqEg85z2g6YEb81GXItzV4F3dbD890Xv1rnvuofGOYilavxC6FbBp8TiiMtQn+WQdBW
LUICNba9vJ0FtTUSxqjFH/zq5vliSCnoMSaHN7rr0p8ProDFUVSxGLOXSISB4fOJ/6+m+2FYq8AJ
Fy7tu068CkdDCMQWE01c0K6xMaCDPGpuwRD2G0iLZSmRGefxOkrDUw85YIie8q5Ei0At7TjA9ugE
IUA2eETdhZ88Bs6d3fIxRF+IuqZESOXS+B0GBmuocqys36IWLmh2hg4ryEEHksDnhUJCL82VZTAj
tZ6T5HttXRvcQWRSfnP2eAlLyBmUJeNbQBhDi1LT1x8x0p6n8i1Dlm6WycLSMOfGm3EknAPVciem
jcZb4sBFPYcO72ZhXelOsCqq8Fam3+mlqGSn+1TUeXLQ2J2NFjHGwOJFsJf4V/X3MP3lcXHUzIGI
eT7pME2K+bGdHvpeW7AHXRniwfS8qy44N9Y28N6z7hVXy8SuXhjXfGiy6SliMlSvu/RV2DQu0qum
ebCqp7JceeHZ7M94Mbr6HE1XDViFpHrEe+UaLNkIIVjpOjak6a8y3zDWDp2tnSHRoQ1Fb3osHtLg
KeoQttKxQeJhmN+nmi/AtrWPtJgKaMLgsGZMkphOujTWQ/UIOM+/6hJE2J3HToKuNx8dnZUM20CB
Pq+qb7BtLvRM8udw4/sPVnKv+WfpXYcAVuofJub49NHko9VZ/tJuH5W9VNyfkRYRFupFyr4hNjaC
2ZpPHaL0VYlq1LUeUpyjBopWhk7LQbvFBLONKYvEGG0q/trYIK545XO5TeMXv2JkCByh6J4p56wI
1wJlfHttFQvFZKRuz/HwzRjfvHHXKTTd2zF8dAOkxs06RW2cjufZhRVou8g7JRj8+1PMN3DYphM2
9ivP30Gcmlz2u+c4PKj+O+AMNZ6V+5zzQhZHh49vqp0TSJv6zZws6EItDnc6Og2fKSfMq2TZT3QT
BrY3xbewdY8W+r8IAZyiw+FoGx2hNn5/pkUA7zDsR2vLuitzpKosZROT+HpWXBGfjazShPA07kpz
M8CaSRimjxS/+bU+AkMCb2MhD3xqXIE6EZvdVNPIOtv+O76nCsVzzBuORo3Pls6uGZMrT9Femz/h
yCObe9GdPfyumIyAqvWE2cbdjiEO4BzCweNnosIR0djTm9GfSuMwofaSBQ0Xtcj8tRfpa72l50Nb
p0F7hlge1NOIitWGcKtvW7bXTm/sxnFryidTHMfiPkmuDTyCUcp2gHSJdxT4bviU9rdFde07DgCR
vRopdSnx4TNO59b5NqjNZFOkyF1a7jOVr7Vhn6OAc1/scWaiwk/rzooWSfuz7X4hAVsrusQOErsU
Fym3CsHkrH4gsEBG96o2l6qsHzvC6a3APg50WlSv9rOGhOchT6eXyjJvMvAXjKKfK2UuoDt8g+mK
wyE+jM5MdGluhxCQkcfrc4YQiPZ0KSU+d0BmqPuZAOMDW2iaxlt/LJW/HEM+4y9jgBWmpQS8m+gO
+qjlquYuoQE3UcOmvHZ5fJiyuU65U26PrfR2iB80CucwRuLLBj9II17RKzU9GjT9ugAYrFj5fQ+5
7KgxJsqml6b40QmcRdF9jrcxrl6D7nut7cLWXpkl00BzRtDcTN2L5uCJEKAmipOkFoOyish5WOl2
vazzY5f/zFD8uMT4VcGzm5Rs7Z+76WqUxXWe8Tya+LGdW5xANqNpPYbxcCRxcxlM2yHpFwn3a7Se
0mw3BBij0100PDTqxWq1uyjB8oPcoTW+ZROrO69bLP11SFmqxTCl9grRqfFu9a/KM5Y0yOBZxWi1
j1nz3fe5uBi4wq4+kW0Oo+PUDsx+tqqyGEGCk70NfVJimAkbzk2AojV2DRa6F1+ynISSbQDbKw0D
mk4HgnyH0ihWBlNf6dzkDVqJcDyoua2csKC/dc20yOgOEMdhhsOi9l4d51sVbcL4XsF9zmk76+a5
RPqbcSfomC39GHkLnQ7tgFGbjSb7MyRMtvuoCI3P1b5l4JjOO3DKGoOIbaNMMVy0L4wrl7WPO4Nr
mefuYjTuFOqXFC+RzMe9jNEr4lKwk/cqLXZB6R2Tod7H8lrTfunqumbCaLE7Efmazobt+fwnLsal
fYYUtZ/ZzIzy9bFDZMjXfsS+/1y6a6/wV5V9OzSIZJq1M+wShbwpWjP/Q9L/6LsvfQ1+s+AbzpmS
dbyQQ0ebzV0HMxovQzArm9dI2QsR8jXs+4WF6b4pKFrgLtR8SSuU0YmVLq3wpnDaQ0f1DrhqM0XU
LkZ7GIucYRqUDmqsIQ+uRHEP5urgNxvlcNcrtOQunnAsWRjz3GSE0qV2YKEOAzA/jTALxit8a2dd
N/IJ/KOrpolvJ5SzY/hdCAAXLg0gZxHgdXK1Ox+/pSnL00D/qGjvClB9NBeVZi5y01rBysxi/gqC
tiJ0VzGWLo3RbokUuZ8ODAqWrVNt5rInpbk58ck2sAII5iTW7KVx16b5i6IPilSJaTO59wIw9lBz
omg/lnzDZXAM2mSthLZ3lLUynHhpzNCpUiwxWW8xwTLSm2B1IxGLkcy3ck0u+glM1KpEZxC03tLT
kA4h3DSCGyFCRL0om1r9qDcvGZ0CPXoMxU5LmNAmfGZoptTmjx4vnlGXKy0+5TYXTOGPhmzF+FtM
JAng4+z5S70dbfIyP7Ql6/kof5ZlfwOCG2EhpXI43KWjAz0Gj5pXcnsSbWWrYlHDOfT7m4RHy/C1
HZXRPoRrwudq6wlnb3hHCLzb0d/hrmUoIKA6NgtDG+8kSNsmcxcVN65M2aXpfpyvPMveWB71nPtD
xsP7FNHHQqKT5Az4QmWDd5oQDIWZp51FPDBTUZZE6+t5lHJ+Ee76jLmDr1ztoLUhJvZipJsZ+9Vr
ws7vUOWOd93ZKjsDiY12WCS8Jxhw3Q89L21IqbodMAPgLS70SCwMEIg36RQmVFwGNyadqiFD7Ujh
IGKxLoz8uRIl5TAsl1t0SBRYfjfRso0eiR2YQIg2jPhD6Kj27NXH3noN+einY0/QWx1j18W8AVpX
w0EK5sF+FIX8ZU1L40WoudY1/jIEdGZoMAvWMHpRcFNspNVooslF1tNMSNOjsOpRMXfeg5Pp6aZp
ZwxXFkV8PfoqP9lChUzgAm/RqiFB8U+y89iUDRU0qB9LZ3V1sTqsVRpGN76Q6NhazYEml0fRLb1r
NFFhqXmzY91dBrZvbAzMiq9aSxzOVTyYtGaGqDyHmrPOy+S6ECVccbgkeFnL4hby+UHowdYNEB35
Fs6N+Jcd8blb105jUaLNEoVE99WCamK4doqiYzqQJfVWkfxBJ8TAil34ow8oh40EcNEJVLCpPBNF
v/K3DBhS8FNNPZ5ZvJp1UzOXsiPWrp7GEm9Qi/g2FfMMrqAeiOpSv6awwmZhI/7TmmxCPJMH+6pM
wpOwRsgNuIwzUMtcsCxy/CWQpOK+zBQ3yqxQFGeeecdpAwCMgUxhInPnAWxn9LfeQFwVQH80l3g+
zORq7HLGmlE7WW+0W+3uynYMGswdWGqDFkLcMt/qmBSy+g/hPtJ0ULO5n/sPkUlnlmeDKeR/E9QK
xVa0dIpnPC7BsvCtdpuzfdtUoatf+4aNRHQ00nOgNQ5zjrpwWRc686QCTQMh2dGLTcaIdbL1Ggit
jVs3MG8cn5xcCMn28xDneFjqQqVrRdTNvRboxqqEWYXQJHeB/rl6bTfrUXe1buW7KQ3T3DasoxFI
nE5dFm8qZbi3Me3g/ecRHRehJ65pWcpxLKlLnZEv//djrEQ3TEU+lpFcxWRcD9lTnU/Lz4/wMUDI
/OsI8y/4I/Mk9/sSv1VGcEUj6JPmKbzFSslVnsPi/U8PRWq2Y5nKoelt8K+Ph9LNKQXKMmNP3B+z
utlkEcHp90UK5d+XjLGCsISkHUeImrqIw4BbW7vFBBdtiKtj45fHTMu/uCti/ht/RG5w0TiGpdtk
t/DIsuR/PBO7GXunRZeBzzPr10ZX16vWEs4hoJO0bUez3kRm96uLdLFLCxOlMAItPlnxQE+p7r/K
3fzXz3EEJ0uOm0uEjbj4OWNS6sFQEYGAPqVad6HErQ2sa0tnxjqO4IWXvj0Y0CTq9jlMxmTN81/s
+9wNvssoZE74+X2W/7gFDj/HtKVlWrq0LjPf/FRWbdrZywjfKgaagYkMaSjVcey9/kGEuL3yxHJP
MSHWp1bONWgM9pNLqC0zR/YLI7XRT2EzXtexwAc5WsR1jMg5m9GLboxRR4Aum3ikzB5NBC9jgc7S
7LCnFrz3Xzy2/zgbTkSS7yLQCPKvjzcbIIde6bppL0tFFaHJnmDLKW+/OMpFTs38SNmWcO05KkmR
unZxD1Xj1HLCeIx+PEK/HV53s8epQLU1tU7y1R26iKv5fTRbl9KUDhFNFH8fz8mYYDwERiLQuZcU
oF1j7uXcL04juszFWB5BtvNy9sF5EPSXW8tmQOK8YkjNryKrf3CT5MAoGvOB11us3qicNZcBj6vq
b2EYv3n1AC0tZbeATde7Cxx0DoELU+RKl0jitFR/j0TSnj9/8Ijo43dfvJgERHFCuqVbFploF+cV
ZHkfasIGV5vD43MZ9qU/x1oeJmA+S7OYu2Haz0jqBzszr4SLJY3NFXOZK5ApUC2/+WDEQmZONlhS
EyuJMaBB684a/jovD9Zh99C0z7ny1j3k87DD7e3Twm7eIvdguciz4HHM+VHB0RuOMS3QkkrCtldV
eXCMk2VTp3ffqpF1Ri8PWsWY1ECQiRDSQp9SPHnDNpf0kIt617EPN5lcda3LKB4az7Bn+vnoM4PO
Qsc4hJ6Zb+wxLla6k76PvXiL5znR4LQPnRm8+Xk5q2KWef4aVD4mOFZZi/5OxuYKy1HktDcxLVSB
0avqE8psWBU2k+pEVCdV4JgCi32cyHKwg3YTYbdOCMVI4hnPMSyduj+W8148jqyfBIrRuaQRPPTP
La7fPhogBATZNvPzkzVQTwUOekV0sWEj70o9eWfzsB0i7Yu4wn9+Bf/86swf7T9WMpXLpIrDOTai
jx0gc1kPfpLCCUPnKnTKO2opYBL9OYbeopQDicgwcF1kzDy/eAz/8cX48P2b//kfv2Q0wnHsLUBk
tE6C36Ht5WLmvaNcW9NZwLaz9s7RF0mb1AV/P/wOX1ybnCv+h/rn42GZ5TqtA2WX54f2bAqGCzos
kR3Au3ifs1NDXyFEceyEGtTb4iWv67fes+89FT0Sg62tAs27ydkIXuUmTeqeZlFReHeQ9mYdpk53
QKF+16yNyIyHgPSFRHeSVVuntHHyzZT0m1Z1TAcSeZY982F9gnyun10MZTxAY/lA4YYydoaHnATT
77JaTrj1ASjwbAoQAM0C3PZV6hwKgKkAbhe2UcIg2gdKbTyTsTRmmkI056h8V/ZNQiMoirZFgyLH
pRmf3Fb2Go9JRO/NbO4m65kMEXpWTE5H6yWnQW37O/A3R8+peIvD7Wgi4hDaCUMzjEqI0Ox7sxR9
RxcsXJQXLhOZLILiNOu5LVgBY7vk4t9aGZ29ycdWSvXfmdY+bqeFPnikIgHiV8116Na8gP1JgmPT
6RwmU/is+eOLzPwtAcbrvGaklwbbOG/OYVftRn+eKXjeG3+I3y4wYLbJ2cAXuGbfo1/1rvjRN+ax
ToJj28X3boNpQjeMMxqZ1TSAkoaqR4/G7MHQG/69NsZP1nTQom3jxtrCy6ZfQaN9i82fot8F6bNL
Y7ZOx+OMc5qaY9OOSHE4H0DNit1thS4wlNXW0qNbMy6/EUm/nlwPPyMtGK8+Vt4uH57YfZtcS/WI
0fI6i2L2+CFO81F7kt4q0p6i1Lzupc0Uy3ouPMBfOA6Iexualwkf0jwvMuEwdgX+rnIyz0Ty8uSY
2yrqNoMRbQXfvdqrt2EKCmZYphbhD9raN9qnClwK2vXRH0DZJA8hxtEaTytgale7HmnZBpCraqRF
XmHRhGOegNXOS77HmXMV0nSbvL3W3gXVabJ/yeTBE8HGoBtj9SkLhLW18Kj7jMF8OsXI03ZGaFz3
YfmSqXZRUgBY1rXtMlKeSLS5mvxfJvP3RudHa49mOywrwBxAXmcTKKIkBWACjO1EEcTIwmY8lYwe
xmd/l1fwAmoNV+Oz0I2NV/+M0heuGSCTfi3EtwwNvqRRyb7wbJbZXTuKU0IyQjC3WFC5+9AJWuvB
RPxOZAlD06ucoXVryI3vnlNMSaABmTLph0iYq2G2qkC7cIV3NGOs+uywB2Et/AD5oGnd1nOnXjt1
NKRb+1Uj3boN17BuVr21qnv3CozMUrT6MpBqMbVQqHw2gElSv+fTa8pAu/UfqvFU861BWHNVsVmc
e4a9ab5SyNHXvjZN5pQZpQXzNs+gG4+K17H8+9mJ3QPMS9zp2oqdhWLq19vfU/ZqQWItjITZCCTC
Yfg5ifjZZycd+iYfD4DHaXytQN47Qb/yRh6kQa1IOdpiNT97OrtPJFqrEWUMnjRzU6Lut7z0RTPH
a48JYEQoQtfSlR/D5TBikChphlIQ4YcjUkKTxbsR1VsjAu0edrAOR/IWEhdhVO2spdFeR4H1nk3d
cd4IR+PJ7OotudDYU4rHSOACSRkq9cjDB0aINe63MX4HaI633EelD1K4732e2sL81hcRhk2LwBvu
bSRA/7SMreyWEHtw5Zk5PIwh8DS6WKZhP3UAvQQrqjOlB4jGwTLrcf7FFiqHpHS/qEj/uYr973Ii
9ItainiLKm9t0iGljh6d8cbYfLUj/MchiOWQRBy7ynbY4H5csSYtn1DGk5pYYdBe5RMO19Zv0/vP
1+N/lNauZGskHUcpCWjv41HSzJvsvGN75DWM0r3eBZdCi40ilPIUMOv2Pz+cQ+1JhqhSAvP3x8PR
YXJU4FCHwJfZjLrYWK6fM72XG13Sk/38YCZ/7KLgJXpV0pizWfhpBH88GCTDQS8V2waAyyhp6Vzj
h0RZPDx8fpx/XcM/jnNZWEdNV7dmTZtA06L0ri+TFgcVmK+KmMRF3ubtFzXUx2jouS1h/3le7sUW
Mpf9VGXlTEBApoJCKyA5xrMf3ZmH+8Xj8cUldNXHSxjbqZVFGqcWK3S/1FDw6QIp2ccXX20lvzrU
RWE49MicAMVZKHwDVLsFr3wDpaYQRJh9fr++OtLFQ4gVCOZnzfVL/bsIxvzwSNDP54f46pG4ePTy
pG9xALLbYZ+nTtHYNOTPkDPTOXl6EhGz5s+P97uN8f8/67DOPt4oS2M82QnbXhZGXd1GWYbKWBlm
A0ivkzAKeqj48P/Vr1jT62HvJD7sHddKyLr8/JdI/e8Pl6OTbepKPifSYMP58acwpYkMUMM2OB8P
wOcEvjTe6YF5b9nOQYw2ZEdzS5LiW5MEcEDGJ8u/cxOYqXBgr0xNXLP/Wxr+jKfqQHn5P5U0GXui
Qcpy+7ZvGwCOzrkIWYxGtF+GMW4dlwG3qmwm2eWPGtJrXOenAdyG3wK4NGwgjMaqLsKj6xerTJt1
LCklYfMWBlBy/HYT4FiB7LnQsukmhBbYoWtUGlJDgYyBGvchgGtQ9fx71TNXwvnsU+ZU9bnJx8e+
e2laRlCpZ/3ICB/pq3JHYPcWaRtPs8SHPw3hW4ABnysBxCygF5Zs4TQ+qTBih4zzOblFFbKR06x1
sm+zorlJm+tBvIOz3sdOtCOojo5Vv2trgR6NfbEY47VtQZ2JEovZqAHB6rqTwz2Kmee6Zv44uZto
HJEWA6RsQGnaVrTS6/gnaZXBout4kakrNmw5r9PQ3pJYsITwDnaM2gUDuMfspa7ePfjBCQ1ySa+6
wzsM4DtCvSKxItk6/Z76yZwVZsSrNtk6Lp+C0v7hwVxX5CZawQx+QkbhbQuhfTNEtMVj9xCUE45G
yCLI2AAWH6s5LvSHbfivc3Wr+6dcOyWkaHgNOVqxBRI4WVl47PFira04vgcb5ETrliCx1IJiy5WA
VdQHb7qzIfpvi3/uSKbqFRnRCy1/nqL4jbp2x3w/18oDnQAPIYZX61uZhXca05DC7lYQHxrudVu/
j0BCeoNJIvO/yn4UYthOZKjWrB2SmrDzX1IEXyqjlVE8+g1ZlvhOYpJJLQZrFCUuJWJrj7uBTQvi
fARUsnghUOoA8XPjNkRIp0zItJfP3zkeOt6pj6//x3fu4ntDAyKPJzEHzvUADkV2zPOoZm7Zb/qO
fWmOqbmqmSUpeR9mct+2ADbSkYjAG8Zi2fgE9k7EL0WhX6do162MweQIot7VgpcGJwN61lVW92Dz
SmjD+squp18G3cuw+D4k9y27zACkaCK+kxKDrpGcH7LYRIQWJ32zwPCWWPhy19+E6iHTiVtBqwXD
Pl8ggdpqQbf08aUYcE+wle3DKtmxJ15oU322cmtV8ttICz3oAheEkb8F+hxyG4xPceF9V7A2gyzp
UGNJwBBVcKPy6Sc6MUbxOpq1yGhMrgkci3xyiNrQRzQpI5sp54AxLoYT8yvFSjZOEW9LuGkMfPu2
vQFnvxdpvtNRrPSl2BjJXQQxHjjyig7OamIQPHQpegTYly5bnOC5hUpqCpInCLmjC5R1OOA6RDpZ
tzYZsdQAbb0yv6FDvUjz+Fgl6TIstFWRy7PnIyyIkmNHtQC6CJ4GYYQ5QE0JyUVWcUDGBZvvvF5o
fKUIEd1Wsc0L3q5ovCKhAOEAbuGpV+LW8rxvfvWWDY/Kf59jHqvRv2tjdWM2MNv4L3Bir7RB4EUl
KUkM7WuLoDVpYY1aPt4DU/ui6zg/d//3XDLGMGk2CuUqnd6tUOJiqW00o+sdNxIw68b+lr2hQtSG
INh33Z3RVdqPOCu7H21Nj6KpJv3p8/fiHyuRRHBs6GSp66xEF10v2TVdR8efvVnxigNkRuF/sdp9
PL+5FHOk0hXTN9uZT/aiaAlKx0dX64BMjtrihoQAXDrm7Fn1DZ2kZJnciVKRARQNNTrMovjPhy0O
lTtzWlspE4PVRSkYYlr0o6LFMLgtdvGhXOAQ2FlX3pV30JbeF3WT+MdXRro6gkyYpgI888X1VOS3
g3QTcsXq2K6wQ9xM22haugu8irQRriiw16iuv+re/V3vOh8Oe3GRdTHnGKQFOyGvnJC006ZKETqS
nzMjANIf3Ph4/fmTI/7uFzIis7HVgb4zDQKkPhYxlizGkPBisSLVbOVe1UgcruLVtDQIP7vy98Yy
e+qX+c/mW0FI4hfd2n88thCOXa4v52251nwb/myROrEiECCZcLk8jHC1eH8/P7t/3Mc/D2Bf3Eer
q/twNNm9hslziBrGP3nh6+eH+L09/fDmCzIH9HnuZhtKEQX08SQMwXgrntg5GIP3ktmwruqo/jm2
7c53h5WbVGtb8QxBx62bdJ3WASksUCwJVCSb9ESJCNAaBSSTumYo7klDfBogl3z+Iy+qZj5PQhgO
Y1dhG4wrGTF9/JGq5esw+uwQEa3UFHCGGkiaHuVet/Xyp6V8d2MO2FPNyjHhxbAPr5Mifvz8V3x8
vP/6EZcb/TFg5icUJRG9xHzDAWYri/MToHsPWc/D5C2Xnx/x4wP230d0dT4ZFoRN/nd++P94wIZR
SiFzDBeZTmYPhVgjvtiPfHx9/ucIwrYYDLIz1p2LfWOqecwPcqLXkxDeYemY3TdEAXTQyJe/mtC3
7IuJdKluMvuXz8/tn/fU/ePQF1+LAXWW0sSE0KKFe+ml2PWV7LZaTyPb11foQ5YjoiJyB1Tw84tj
zy/OxUNPt8G02G5wff8eNsdhziCfW6npInw3zFHsUzOL6Kka3RvoOgdBaloe2p7GdtXL5GBLxuMl
Vv6HSfnW6fOf8/sjdflzJMIRbqdB1Ly8+JCkvqb1lhOT2zkhHrfClVbgvYLM6OPWsK29Kb0tcSw7
9IM3SQWzlGEbqsDbsf4RBiVqwOZmKOt1y1xNFFAZ2ako21tWwGAaT2y8IMfqfw0Bax1ney/w1lYK
2yRcDLUPiRxFrmcdnWLAchwtp2B6rjtj7YaIy03t4Gr1ShMjfJ+fUXiXawzeQ8kOddy5ZCzqyr0e
wfql9KUnaGSwB1ahgn3XaVdRVq0D9Ysw3oXXuIeGyDZ224vAFGtGblEOTaaE4aXikAFDg1Z/XYWg
4yOi2sujVaGODtN9XLVHG9SvNRigXMRzKOFKmkAd6ec1rX3/+Z346xXnqdAtvoXMyFGqXBYivYzD
dsBBv6yULXayr7ulbgKxLcMq37eCTSqq7a/WsI9f+d/vIIyV/737l6u14+et5dQk78IkY+DcFEe7
IYUi1ul8fH56/ziSrdOsnLt6rNTy4nuS2KjHVBPh42hTXM0FHeUd9RI2nSpzhuCLr9fH3srv87LJ
LWEF0eHw2JdfrzG1IseLS3vZ+maC1RTrISsKOEcS77yy+eJL9ve5KdMxLZQshoniyJ7/+R/fyi6v
PERGNUvEEHdHBSF4XehkKfQd/qzPL+PfayanZbJLM5WhLFIgL44lGxsee1TqKzxPZGINb+JFrFGg
byC1LMi92eLHJcsp3RCrqO0lvPgr/fz5b7iYFHN1DV1IE/UAqyIfsMtGklF5LfQKd1phSYKJxnB2
qe9IYF44h3Gbf3Fx/3E07iJPje6YsAgtebE/kLEFDr+gQiceZy+f7ENzID3oASLcKjmlz1+c21/3
kqXIlMiraDzrttDn1/SPe9k25dDHCfcSjkV3Q0i4hDU8BDelInlaL6dy00UMxHshEHXmLPksJYRj
ms1Aq9Alb5ZYYOsmnmX+wEC+akv+9VybpoFmihvvGihp1MW1ILKqpodAmcuhz9IpzkaYw41yMASU
5mB+8bD9rm0+LA4XF+PipR17fypTRZWJuHYRn419eKjczQ91nLbydRgXdMj6JYSVPdbHGDTD5vOb
8dfZGow2XN1l22TM/fmL+tDOoE85/vysE+akF4BOQb78ZuWSV/P5oS6K+fmZZgVEnWRT0COB+f3P
/7jvCTGJQNhNyciul+S7otHl4sTrvig9ApwrNJIefmAoQ5HceH4bAcDV0G2uzDrNX3T0sP6psjH5
t+l05uVh6FYhfyfE4vMf+vfzqVzuvO5aUvFSXHbbvSn1JwdxMYNnJ7hLkFjvMn1G04BtWn9+KDFX
YB9vv6Lwwzgp+Gpz0IudYzUZCXJDsNjz7RdkaOpLcXBXzEZXpDzDJQnX9hcf7rny+nhIg7Vl/rzx
SQWVeVEUWlXVpUGLSn5q6PNoyk4Atg7R6oszk/86jDErnBCGGvrlmVlm2fhRiMKkXsGpXiT33Xba
YFHboEW/F7efH+1f5wTqb362kMEpeXEZi6AaWgTngLy01D6TwWHtm/TL3dT8Ln68cjQZbD7N0jE5
octtvhOGABVb6sppdGDLSgDTAgT1vtPccmM1tF4o0GiCKmBCX300/z5Djs2OHwwGiy4PDL/tj5dn
SByn62I+S4WTUEbb4Q+XBKCFSsnA7XMP5n0B2RXAx3Vq9Ay5TcbBpa/BAMWuA3E6UVApI/+LlePv
tdLgZ7mMEKUtWaX0iws/mMoM7S5i1+TTXm3r2lijEJhW0q8UfGu41SQADAuVN+rcSqmYOqhwTVf5
PQj06jROibW2TQ3/axiniBh8uZ8m2W7iPiGWjy5xf1+nzfRFSf6xX8SXiG/8LGZEgMtnT/213k0u
uXkddkZk1XuThD/h4riMyGZ1twALlyEGdjmOX3xX/np85i6cEoIVj8+KMC/qirTrppINrb3MrVjb
0o5zbms/qfd6nkXHsJpgtfoi3+aFpr5oUM0Px4cH9+LIF2va2M8poMHALMjqrfepEs0xN/KS4cCI
tp0cVmBliRN8sa83/n1YnldaOCwxl5NfNTlObycurtEKDy8us6bGk0OvzsJW1lbZLkw65+gXDtS4
CaThhJrmWBj/Rdp57baOZVv0iwgwbKZXicqybMvZL4Qjc878+jt46gJt6xgWqvupga6qsw+pzR3W
mnPM2Lqi91o7ePf050zSk4cWQe7OKALlJTf7FsNjWHKGByItW1WyCPMxecqUirMaQBX89UgC1BZC
iNpRBpSnvFUuX1pBFhkZmr0ymYn9dTqU1bYeaLDrDTxOLPTqbSwDaGi4OiUiIpfHgJhqGYiPO9BL
V1woSFeVdDdcE3aPySgO+rWJdX05yfo+kDdBxQJLAt3t98Xtrz365Npy8o1JJLJ5VkkNx9MxsEnE
RCcDuRlRST1dlqiI/avhCPWkSMsyx9dsIyE/XbibCK2taHLQELKO0zugUzarqxg2lKQh4cpbLfyX
u+BfQ057yZfFDQ0HwXVdaDuK746vydTl833zlTyU6iYUkTUjrTCdq1UtVmEP8ztSEIxraUGad0VC
L9S34v73l3Dyrf7zN+IgSIsfn6V+uqEoEAVIFiO2RZImMISt3kWddclt6s1TvLe+Mw6ThvT3MU/O
Hf8/Jh0kDuF/DgXf34Ib56ZRBoPrdKCHiSFHjgYWKjbPDKOcfJan45zWBFWoYC2yHZfTvrWNEofL
DdcafE32wZybRCKRtDer5yhqztauzw19MpWLrix9fUgtIPu5h7WY2+oyDMPyoSDl7ELN/PKYV/W5
E8/p/eafJzb1iWFEBwT19fc32+Yjsifbouet6PTcihATZ1gOENK0IKDfFcFRkAo8wqSiiO1gyIQc
1r7nP4Jw9uB+1Jly5kf46UVoVLRVTaUipJyeMZshlWPZDSSSAnQwg9JbLNPc8rx9FBS70RDPv0+t
k9PDnxfwdbjpn3/5wBQlNXMhM1yOvf/e0mDck86RndlWT0+z/wzDhdXWkYPgEDh5z749dIWpB7aD
3m4RHTn1OdmHfiC2cWc9NLt/15FAvsRKxZlo2lwwldB9+f5Uoi/E0AbYPmkcdBcp/Ng7vYu7nYZ8
eM5e0x+BzYjj76/StH76TrXpVGvZCmVVcbJaSYMV0ub1ifIL9U3jwiFvtb3RO5F0z0TDiD0LtWu1
IToKkryAno7oUNJyIu2ISIQfEAMbhbEKh7xQ1qx8m4pK6KjhdStmGTJc9V5WN26OY3uY2+XGD6q1
CrE9LXHRvsoKRbzh1SZ1FVaSkiYrEm8ICwH8ib1xcGelZ8Nmx3GnrtFuasnGwy+p7XvIOsRX6ukh
g58OY6Lif9t209KlT2GZ16m89PiTyBKGcvkq1QdRxU7dcjwrNexv3UyvLrEtLLXg1YXd94ftRK1n
MqTTelgEjbyNh03do0sA5JqSzKLLywn6nA/9ysU7OgFpCxbTTG/mnS+WPBekvf7K9IHVvpYu0M4+
ddoSR0BzNaDrJ+oEbOu1Ney1lmzjEfst/1I84dRB1IRIW7J8p2BW7ptl3vtbE0lsR85ZV8G8mBij
7hPcZJ8GuqUBDyQlxt1Q6iRjTtOPeCPnYrxBb11iBEi8p7y3F0VxU5iXFfECQfdpQIfNgN1o7rOV
5EiV0Zr74i4U5jGDitQZ2rrRrG2fXkD08rXxAG2cg8NrqBK1RJE9zeydHIaIgudeyLxouMDGFyra
6v5a6s113txbQAI9nT61vAa3nzTWwlSgo5gbOH1lRUBMrpOVhCbYh5gxQiZ2PGMn6SQwoS/wNcca
nQGplqa8+/ZE4vauUsC7WXPnp94sN8RMLwaStmBPABHN1eDaL56jEsiQeciknRKtG/9ZQIYwMw3S
03NVY/vFEFbp5tFPj/lA4d5PMSu4m7y6zPPyjl9kkqjGi9S67ux6Z9nLkjdusQnXxpULf4ZIPLQf
9gd1VMQQ0G38BRGqcLsJcZN5WCyWI+St/jjlZ+YPCniKUQBUroFXsdHXGXnkkKjImDqGKvS34dLG
51L10sIy7mpyNbUFYXAhAJy82OYGCLOuLxYe+OQm6wlbkyIdBQBw/J7f2PB3DZmOdeVtjIBzYAfb
SSsWsMA+EVWSvniMjZWAJtiXEJ8UNkIJgFH8pJoboZLFTtrlGvn9nEojxDN6kD3fS3jJAZH5Nku0
GyKXZO/Tipa6X8+1lnDw6miPTyOWKIUumzYrLNmZXK7kr2j6uybeCYDd0K+B2LkB6TzDtz8LIDcp
XkbssftoV5UjuCGFiA6Ie/Ua/SKrAY6UrAEo4Y1dFaO0QPrdlRsEQwHBvHKFSLggTsMie8db2ext
ssua8tDWPipivhjlMk/fax21t7cuh4XnrmSoUn7YkzcIiOeK7gKgk2iWTrpre8rjBlOT3/bFTRK3
8159ahJCP3EQDIp7WcLgTeGf68xWHYgPOEcPca8evYzylSBsx9XgAjePqOzJlqu6F3mAS3eptPA1
cU6QpwiMO8uB1lS3JgWOIn3MOO8oqO0lgl/ItTTAi7mXXXWc8oeVvifpxSenBjlQu+waSLKBgUpK
Xqn5a2lFJHYpTgUUycbIwqXuzk+eouhKtQnZiUzC1+q1T6NcLxExA5KG4kfKnpwQ0qHtu4YCMpdo
9clM36CkEJYIkR7hh+OR6lzAsJ+E4liBy25JwIGnRlMyM+6DF5FX0Pp2lLwhIwXzVgZc5d9p5NBJ
ytxPYLSuvPowAJHITFh28sugvCrAMezmIgr2abpV+usxxVGlMnGVbSzF6zIpngyBEXsUG7/vH91i
WEaKeRf05SFWbntIrIDgFgQLAH8h2G3AxS+g6QCpUD1Y0GoJpeazUnlJbcHVeZlHB32ysylMXNwy
rmzRdUCtzioiHzTculV560PwhEhJDSjtdqoBdWZcF8bSl54Gz5yZWTQf2ngRNu9DiFyOy8AWrCIB
Ib23K0ihr4mrslZ+uiL5eSaEQSTWJpE2wjtI410OKScQR1K5XOwUVTFeoZ/b+A0YmUFeptkegV4J
dWUw/ItYBZISkCCeeyvDewr7eB3Gs6qZke4JLNEbDuQ6L3XV2xa5uiBrfoQTZYi7nExqP91Y+EKq
AJR8dzESxuLFa7MjGkeZG/mhGRNufKB/AeYXLZFPSNlUCwpc+JaQhxHYPYAPTOBgVOPwXfZ3ZLzj
MjRZrCD5eYGjdEijkFnV4aWL+1wCMqh6b21bI5J6DKe8COxlhnsrJuxL/Gb56lqAEIqJkgwVWIEj
kZLQmCIByt0UfLNHr1r3ONUz481Nckqu12jY54DTlz3t71HYq3RQ+WwF29DcozQxZOxqgOeUkN2V
lHPZXBZEzGZbrzlWeCJlUWEy+iiKO5/c7ML/UD17bY0lnIonJXmAUSrJn11+1RlXdfQIQKprGmKe
ICS2NzEUIm/izIH9xkAngYVt3YPvb5Rapyu9ZYtz/XfkVm11Y1a3aGiBv1wE/F5CRgtvYzXV3kik
nyWK6jA/6LNS9ZuVOZTs6KFFXeC7hFExA6g83g2Uq9LioW3vNN73qNmA1HHHYkn2PoWFZfATEnkS
v/ioy0ZMjo3CRhfeebg3a/xY7CIm+IEIv+LQdBDOrn1sJW51zDLtto9RkSaE7NnlKiFKhtIBm++L
EpSzgZDe2L1SWneGBcSJ80PFLwL3GCwdoYXTWWPvZwSIBNgKA/qPcD1aLdiQDboG0DqT5HhTTpki
+RQfv+gBneKRRnS7qHtSfBPiIkSBzA3JQpbMInlXcf7xk4Xola0fQsA0bm2yCCbauDZAQVKZxHrS
O6P0kMjNYZDKOSm0TIhukeVbgyzvSEAR4G5vp/cUNSCvQ8gbjk0jc1vZN/qbHRKjaF7a0NaV6BUE
ZFWRoJDtxuHWMEEx1Ac5RqCZ1TsICqRBWDBuwOgrwaaIpFe3DViru5cua9/Vbp9aEGLEewlDZiST
BguH5V2VykXAhtAPG6gnGIZSjCwlQaem9drh6UwQ8o3vv5+t/2nBfqlU/TnSC0qslqpSVUQc8f1I
n1VS3xSN7DqNRMoI48qQNhsk20JqNkMWrFMXBVB63bOngccZ6hsPNokw+SEtON/FG32MlQtJSEq5
w9YXEdZgDW+3Ir1iMiesYGOVlzLQw4g4y9y3F002lTSw9hnvXcxmeAjdaG4hfFSwX2pUTW3iuNDa
v3BxvNcGLGvgohBWw5r41JGmDvtSXHThh+T5C6uCtu52bAzg5aRjoe9Gne0r7+p5QnZO74PjQA+a
DkSsp7tCNbBcLq3hxW4fNFzLJblqEuG1gXalEcZGLpoJUCRDq1gCe02jo6u2sDAaFCr834C75jWB
hSrwyyrk74mwIGVqpdbCYncmqwWkmwId2Rv2NFlqd59L0s6E2J5U0V6MrZONoDVaum3BR1TfCrgU
xWQ8Rum85G4eR9eydNH7D0HR7EfdxreL5lflH7hY6PLL2N/UTbmjIQNaXMzpFa9Mmxuf8tZLj1Ma
vcQB1U2lW86+jqjfzBAYZtkuYpKXG7BXUxZuoLYrPybRiMnV4syD+4fZ8H2s1GOWBFeDDcapJLG1
W7uNMa81Dwemv0tgMYK0cbQ25eanztPqzlSei/o957bSGswX9Sbl4E4mOoG4dxXckzHTUbA+Ip3D
nAQmg1w2ncwsS702rGCRVDc0lOd+dcjsO460cXEVTkfqEbj9hUW6j79t1AIYW+mo0Lxbt7uohkNl
fkqoUTWZrKZ1ID82cgE24nlIPxN1AMvINot8WbKUhY0AXYORnXDPc2GOW9m9XYA2Sz1CAF80Taxa
IiXJ63ZaHXQZvjQjchcFnExAaDY8OUw5B9pHLLnR9VAREQEEiJSqcNUCfMmuQe7PreJZb4iVHCUH
p/XFFJdXPpcThsha9e1CMpZ6dyMX24BFPyAM+ansDoP5xs2vo22hjleutJaFgpPSv1DKfFmhmsbL
5VD3B/bIytisyvjOHEkYauuZGRQQdNkMkZJewGDZNqN9EMNnyvWvy9PLRjwO5Y00sm31+kKRwwtD
tNvKfNI9kubSdcu2GrmYawFRk+bBRaDBwVvDXTVyZe5N/AdMq6hOWgjwwKBVdpPKjC+aQF1xel9S
opy4SWcqnz9d7NEZTn0BlDrIOb8vPkGkxr2WEgTVxITaVLtKvy+GM0vcSTH3nwXuyxgnlZhYEAIu
j4bl2JQqoEiE4bwWGgKKoAIgO+x+X1CnP+2v5fTLaCctBwN3pV+K3MbN86hXUBS5C/4+wk+FUg52
OKF0JKnKacmnN7vKLXNy9FImKft/+Awto3sgwTd3As1yF7HZ6E5N0f+/eTT0A5wZkQwib/7+Y0mR
NHoVwiQn5Sy+M0oZ9Iabchz8/fl+mBOTDoTKrmHSvjZPakxFpw0Y9ilpkdIiccCrabDp5+pmU8Xo
5GfSqbgjDkNxgjrppG6WdqbZup4CF8CQFKeIhc1tsXiKy/iIqJojUnRTYYwFv79rmsabixxabN8a
h9+f9YeiJOQbnQsBnWGVKvT3Vxp4bWsyD12nnkKlFCoQV7JcGPctzlUi121BZjLdgWHx+7Dip4q0
Lv6UvRVVRXx/Mk3DXvWFINCEgJFsTsNhXnJ6Kq6LgbOekhEHBgawY0/tH+PGBhR4RdrKrCcdMEiJ
dy6lZSiuZFz7CbfwtAIqWkfhtZwp1yLXqgVZODurROfYWLjn2sydazW6f/W9ITcwSKBpiQNKY07X
t2rwGgK0c/GQ9OYWXoDT9dd6U83CSiZv4wYd+qyNWBVSHNM55TxutHKKH1jMBMwKGaArvFyt5r8P
2CO9Ur5WOZuHA/9ynOerGo6ZPjktNJ/ywl1bdMuIGoKnLgwogExe2OMzuaQG/9r5H9xqF5H2IPqr
rrz1pCcPREbM4cBaNd5NRoxWygGweoq0C7SrTkbGOEx51wKjiGvHhMXMmXIjTRvOBP63+01ffUoJ
dUGf3Nli3Jt6ccsxDoVh+VYm4UWSglyNsyvRlaRDgZfWzOoJiMZGIpJRJw4o03d95e8jejXk3su7
jCNubd5Eub+E2XOUo2TWYoavenXResoi6FVylMh8rQHZRdlTRJXGtJutm9UQ8hpHGbk995RvM2s1
VjW+Jn2r1tZd2ShPaRtvahiPplbNW86AQwu9yzjmRrWM/RBv9YOZW/MgwtyRPQ/DFGLyYKjvruWy
hWzsRodFCaurW0nZi17dx0W1a3qSRXWXWKduNZQE6kS4qygcDFVwVcpUV1pkVsTyFYE6q9pjUveb
TpA9Vi9bBRTruC11LgVriaxKP+VYlw071JZzxXscuJ7kcb+KFZ07CV0p8sgCIIdxdKs3ElRKUNhE
J1htuUMLSpGqo9jTrKBY91RHKIACtbT4FzpBnUkNncC8lF19VpsTzIQiGxCb2pjZwSYzPjqM+VTQ
4vrBHF4Vfly5vAvjYjZ0W5ApC1shonXlA0C2FCijyVvebgDFATAgxH7D3YUdzQY5kpHibI4vZmFc
SQpUaQCYg37J31vSdwlh5tQqiPGVxMMQ7e3hrcLeNqxymW+M+HKXy04AOtlG/X+jUcvR/GvioOdx
SI2JKMkuAaxPzmlGHKhJnl9sLaczduV/Di6fR8cvfmvKyT6Cuz/vAiqGs7TYGpCDlSpdVcqtJj4C
6TBax5GKij0lpsnqHIg3FF6p2pFe53ubGlBmVDp68NSEMEC9WaXucR5xdJcp/MPuFemDkX/m4nPQ
lcug0ygIG5e16FaetOjRjQ3xZpRAyXLQz+W3jq2RNvUruFbWendBj+wxoAYxcgkpXVJVfaL/wAMX
TmZXpATXt2McrsyQWqB/1RYaBa995O5K+TZXVtyib+J675tIuMhMKOeG8QJmaJ6QVKN2b6q5TcxV
MewKCAn2NbawIrsujXjukY3Cnz6SwEdow8AyIkiYbUp9boQFsRhkjsUWtQYitR/NftXE43IQJFCP
xzHzHMviROE+DaJ06gq5GNR13yCapXYx4ZFaSpZdxSXTfapAaOhFMIPekVY30sfAjTHSHCUhhyt4
HUn06mFOQwvjq5smSx08AvL1EetxnC6uh/wQcrUipEvUgLH6zVg+EFi5dsPxWrLHfWgSU+6UNdd3
GJcdb3S6gK8SsYn8M63jH44f33aO6bj1pbElRaOh1wmtAMAcwzJWCKUKajdaCC0cVuwbk8xYzhxd
w3z7+651YsP5031CRTI5mpCa6xyyvg8dCM0ewATbTu1I3gLGqTqP1sS1rt/oDgT2KngnSWylnFE6
/XQe4WxqYt/XFQt/yvdRqRGHeqlFtmM1xzB/4MajBWd632eG0E40gUMpibIpVBedSqrsWq9ogBwC
UhFlJG9+f4k//nz/eRrt5BBXF1Vd4AhBmIKQAmpUuQMkeeX69Uceks5cqxem3/8r283//25fxpwO
Y1+mzBBJ2WB1se0MSlPMRWbyIic7oRzWzf/4eCcHKuJO694P+LE44BB+l8Hx9JdyfiflB79+lov2
+n97nSeXCxV5z2BXjGeT265IdQssXr4YtfilZktCPwI+KwzHl99H/WMfPD2+CgvBJHoJ3CzayWPG
olI7VceSgNQPRPk8BpE8by6wi4uZdUMgG+gtiElze3NOuTzN9r9GplCk4Q6bBGgn88f0dGWswRU4
ivlCjuTOK4tVD/HfCgml1EEQj2KvKlCizjzx9ES/jXsyh1JN7eqYkCSnJ1+S41YGXD6418ZqQ8Dx
0i7uDZIgTDd/bvLqhaz0llJF3FLL/P3v8dOBXdgCexwKFRkf0fepbGMZ1UAH0TFVy9hJg4FzQdc5
RWutZTLUcon96/cRf7hQ6gIBoqwyLtrRk0VPhpSrGFlqOwmdBBf7TKqdGeHH1efLCNOS8eXz7CFo
pwOBgU6P0AlB3cKnLjz6ufP7g/xwD//2ICevruwVOZIoxjghXjdC7+aKSaAZ3TJoymf2qJ/kJ1/H
EicLqu6Fqi2Z6BRMdwrulbHMJDlxgm7nxwtJFOlCdEW4a0303qgfiQGteoKINZvwRU3UZ2R5yvRR
fJ+8+EZtDReFqbNJaSdv2DS8sbTKXHJaA0T+silSaq2llDQRWCvFP3KVzq7NQXP3BnBhsp45S8lJ
7L3aZqCe2UX//hlUdlAgFRgCbPTnJx8wIRM1ibaS7RhxsNZ0CO7Q9JNeugjzePX7L/73xEKqoeOa
RdwN3/XPJfTLxKrZxmN7+mZVHPgyHmSgFnOIvf++LoFnE8uPQO/OqnSyGA4jl0Gl5scumxvuUi39
gN+f48fl9usIJ6u813tKnGC+cUhYNiFViHZZguAgCqMbX8s4kBZIneDeNB0nwxLchmJdUx1P3pM8
VBYl6noKvXa9EmCdZ41vuovf/4I/vGhNURUdezKSZSh/379gt02CQUojtE1lcUmYzDGg11+eRdz+
vfgxjf8zzB8H4pff0y9i0urNUHLUIOJC0QDT9tDLvLrSK1f/+f/0TH++qS+DWaSD21bNMwWgmSrv
I8ZJW1TnCpA/fA08EqJ8Zo4iUFF9f3PooBHSj4nkSFq5rqqcHh3uO1BNO5HK7//FEwl85JPRBb3W
9Ct+eSIywsHSxawCeYMFucapvG5SVA2hVuVnFsC/Nw1+qS9DTY/9ZaigazNziDPJsUmT7D2d22Z9
5qP48c19GeJkXyqIiFNdiyGSxH1XMmkvG96udpNtGA9nxNTnnuZk+ZSDLlNHK5Uco8iXvFvSZc/U
A398GMpvMqsUcGL9ZAQCA0k4TZjZfk1z05zSmBLyQV0EXOfem/Lj0xhYrxG6coA4rfmJxNOGvI5p
A8zRvKcY3hwwMmvco7QwduSMX3jOOd3euTGnf/5lPozdUJQxuWBOpyPrGZc66//vk/uHLZcp9+Wx
Tma3pUOt0ts/j6Us1ZfqIlq1c2Om3BsP7qL595Pv285y8nvRnRtgUrCzSJXPaoTYhDZOK7cb4Ydn
SrR/H3jZxAy2S52fzKBY+/3V1Wo6+nrFgVfeButoW69pcS+p6J3Zln9Qcn4f5+STBd3iy2CVbce7
lwmVh1S5ypftg30XovXAFhg4/plJjweMv/tf55Ivv9nJmGCR/n+NVXp2M6VF+CDRiOzUfhPRPyRi
I2ySAw5if57V9Uc1lDuOSPs2NhYG6iEXp5jw6HU1CKLMEg1iKw6xDgNYTZGwN6FcOW1HqzL1BKKq
2NE9fWslHp5ozPBEySdvCrGSo94cs/jNMCDKuvoqycAg2lH7ZozKPKiDFVyRleEDqkzKZSdnhMnD
G6KHpcDekLTbUKaHqR5KOrId8P6qoQ1IOnbg1UDilnan0lQmL9QoloZ1G+nFvEIq0iooDVDhEDoR
lo9kLi6If1lEMRWuhLhvn+ho+o5VC0DVNlapetGWcAGjB3kSHeAe96tg2SePEzBa9NU8KiDqumI2
6otQi2dmTrs4fBOw4mj9OooS7qSEgM5ycLT+KrB9epzDUplELHYho0yz56RTzki7cUgBJqYtpBzq
riwhLQNLWjTuh4aUr0+oBXaMb5E91xtoVEgndMngZN3qKVzm5bPw+6VJiB52mo007nT6t6qeOW19
iTtUWcgV+QQuSHgTJyALwlIlUDSZArR1nE12iJO9jIp16E7sDW3hGdW8D5J3mdBM1dzL9F7lsbzP
QplERhQDAFpmEYVYjcg2j64uCM5DOdQU3OrkOi36S1UZ+IkiPElpQvSQZba3I03m4CWFLaUj8bJF
sq+4oWfQf8A+8JjmVSJbN3Vcv8QN7ek0cMo2XJCH5DcECPIbq6DE6qQ5yPWh7uqNbaBA5mCN+SpI
H0kLcVDbLyiHLhVeFYelZTgoTgxolZhb4KvlLFCOcQl9adIH8TOB/9aniCD5XJ/upy+aFZFWGRuL
qRO58n3l8KWhkWOXH8cKJdQE6lCTwUJmuB9pYAhAXBI4WIlHUyqCz7j3w1tk+WBI1Sqv1gRfgWvS
asjbZ9bpvy/SrNN4aCZlPg220wu8hs0zQBkgORn314251B+sbvZWEfi3MBCwzWCBnznJ/fwivgx5
8iIoFKp6bXHIAr1XLXrHmMvIReYE65XLcZE4klOduRKcHfLkTpDputZLHkPWDnrTOSnIa2vzFm2M
ZTlHt7z5/aX+uL1+ud+dnIXEoHsRwTeS4wVWRzReLV1wqe7OWAp+OuVTcdG5tskqv93JMw2gc7Om
ZT4pqU7uWUOm5Dwl3AXMRCk//P5EP+0MCA2MyVegUnI9OReHNVEwdchZdfDHd93rycuetN6qvlcF
KR1WXp6pEf50AlMJO8Ctx3jmaWEFVuMQ1bCPHZgE+9x4d83WwXk0g0zz788OAIY0GXoV90Kudd8/
y9HLe6EOTI1CfnYRkLc+hcmGrNiyf/wvXuKXkU62Vy0hOjWYpkUyFGslaO9LedhUSr0LYYGbxnhm
fvz4Cr8MdzILE5i5ZafwZbepK+ZhnDwYnX7bTsJmwhiy//E1nhzB8snI5v+5Yow3Qvog5pYQgaVd
n109fvq4vv5eJ5db25W7Acf+9CnLKDeJZd162xDwO47t7ArWRuDo2b/1bKMawSj0n5d5etcVkR8C
l+O3U1tynoT20ibymd/rpwdjGpLhY0OKwiL7fSIWNhETqNi5e47KTA5eBnH3+/z7acH4OsDJ/Bt1
Na9EwgBy5wRkvRXWtsJI8vsgP826r4OczLrGjCzVlSc/i1XhAD0QsrEolB7d+L8DQ09tBBVgxn/e
18mMcyu9srOBkaImI9sJhCWmnt8f5qefBAiFIrgEQssQJ8teXoxKoU6XGA8U2ZxMsqOVKre/j/HD
0vrtQnHywjxbyuxa50IR1C/CXkD4IXRi23eotvLX34f66a75bayTV1YJo9X7erq8rCbY/t6YE5w4
53g5XIGBmtfX5cc5ScsPr/DbkCefq9pi/6HLRJnXOsbxZwrg/b95KFPVDY2tEI7ZyQg4a+ze96jB
i9XorcR96gCkIPJ3T+094MYBejWan7uf/f1YdB01QIPCticP3Mm31A1q6kYisJwE3sYU8khCoFnr
y9+f7adRbLYkxcStTmngZG6QJGejFwVOIWVWeeNjK0B1XZuL30fB7fjDV/utCnxSIMdsOyT4wl1H
nlI3g3E5+ndxqS5CrhyUpKQI3UCzicf0tjGaZG6YmIuE/qTiFCm7Zht0+348ZiHdJgomgaFdum7r
2PlHPD7j9SROWXN0OaWTIKHwVhGLcdhDTmQx88SNgl4ojoDtR3jGMca1eTobvEuJ4EXpoqtseu0w
mglSNbMHzqqIBPJdRvqaRR5mlJiLwkAMjPZGqI8+pt1oDLkGfEa0EgYP07QZXvrBrZtwsUKxY8e0
4dxjF1hXozzOISYGHomIJfYM9LzZRBeNnAK1hRsRbqR3e/KZi6xeKKQxm8qugeZrxXdNsdAyLjYj
+oCesu5jwn1ByY+auE3JJTB0Hx3tplWQ9pDpGqC0weqLjWrU56K6gYddF0/oHGeaeYzVcV4bL11U
w1J+iNWXogP8WxD4ruGMwvWn3RkVoDaDd6wc7e4tFBtLd5qMPF172RZYkarH2LsOEqK3k42AxBsa
NbGDty4qlaC4rfP3gDylnOQ6EZEl8tgr+DDE+5A/q71MBkzrAIjIQJVxrzeJH4qzt6zCwdARa411
sd3F5r6o/XltZguRreVwayJN8qakjlQs/HQKtp4ZoOvr1xpCcdmwGXvNWsbp2LmO0K+piivZi1Y/
S+JQGOYi6KSZXH+4BNWZqKAwsJj4aEqNYpd2RHe/aoxkFwBzhg5Ecu/12HWHUSY6lwDukcnR433w
TaSAsrXupidHSoLQwKJIh7q15s/TR/Qi/GKu+UgtQvWHuSUT5Oe+FrVLQjMGBrd5GZXPvoguENwy
UVAeWcQXWNaFWgsEacS44ElW/GinjaRIKlQ1CrLPCYyQSOAEznur9Mm60ytwafushTeKvQBjvtzi
syBb0VPvK9Y6E1WVWl80k97oxY0cAntFyh0926jjXSZXM2GEeHm2w5Rm6y8jm39OxYC/mu+jzrVB
nVDvLthOpdWYvJothr1o1lYowIkGN6K51n1q/d7T34J+m2bXisv9fwPrbq774wKMj+avdUHINwnW
WQn1zETUbnQzL9nLlBTQOYlk01XBXKB+6utwYUtvaf2o8BmjzQPewFhEQbWfcq85eN5mkxUMgU6M
YM54tWHwalcSwj9rgLeM18nC5TdI75KyatRXYRyjitQVapn69aAsx3Ft5PeRcslOO9MMRMg7aVpd
ittefjCRUrfeQR8QD8bjpeu9u1SONL1adJRfJLe60pi3koZc3sVeilWR+JcNgZ18he+5W86iTt54
49ETL4NEQk7wGLu8hZ6ppkU4ErWrQYNRrkDsfh6820qpHnKjvjJx3+TquPXCZyXPN7m/RXMYdAuz
xWkSyJ++AsvWKulg5yLaqW50QUMpxfAzfjBfY4R1Ev7RjEDjRL1Qh9gZhXa0zMeGukfn3kTuPqqP
BvoqYraVbE91l86C3dwO2cqLLpQxnUfV3si6eSrBRfeuGtx9SgB3q2ZNmVPr6FAOumtVvBJAW8fy
qsw67BD7PlqZzbokBMlE66f9iUOuxatcv9n5tWlT/kAw6pEgT5pNyH8StS9jyHss21kMA34MWOdw
Re3y/kYgNcukm17NYDG/xcExUHIH1JOJVU7ZKP5VDX8rbi+hMc0bdxHoKmUpg7gF3NGBU5XvJX2f
1iMb4cKK3oZoayuHLD4oZD3zpbX2qqgSyhiTQzWaA9x0JOvCbrexj1r/OktUMuQODdCOVgwzxb1Q
g7XdffT9tjQ3WvQispdouDCLi5a+bE6xXzxwPraMOczfeYTL2B/ESsPSXOuPmBub9FjHokdjry/0
iiUKLWEdquTUvrY1ryS888lnNSIDtulakx47wmd8SnUKTxRlBCyLHNPxoqYpnZNdRxbuFkMBl8KF
GAqCk5+BGePRXScjZXkyX91hMNnLrsNJVtiy8wTjQo93NqW2gqLOrG+Fo5DvpGHNTnjBnBOGwgnb
Bi/SlbDepnNxQIqpin2Zin9HHS/NUFCiSWsJR37ygqdA+pRo9ofJw2BfpsWVztJZ3gXMlekrJftJ
qbBbLUycIfI26t5ae1PZB21EoUpQs5mRlzhwRZ/s3fsw+MRkVCibrCB+ruArhQlPyWs4JIChg4GC
2oDCbzWEPsH1Gzd0F63Km2n0F+J3Z1HwoRFFHzsdaVtqSuCABrlSmqW9t9aGDwwiu6DRKHGG3b3C
rFMIKkqw6rNnFwSsGuhTyrXiE9pKGj2GpzFfG1FHuFW9VzGMTG7tysMlOaFw1WjvSk6ZYPbGf+y/
N/FdQhST/+7mLj/vVdBj+9Hvkdzs0iK+j8YYWyPfUOstNOPBG27C4i7l1FRfR9HzAFJW9UbiyPxZ
pLv/R9p5LLetdmv6hhpVyGFKBCaRynGCkm0ZOWdcfT9wVZ8jUSzx/KcHe+RtLwL4wgpv8MD9zohi
QiCzS2y8ajh9kviWTfMathZ3ruyiYeO2Mv9W8V5mJtwL0S05wKyaETmEzhKJFL/pYZJ1Md6v0QtY
adg5Aa7TEUYE8O+wMdcos3t8A6JwuJLSZp82W7Hf5NGVYt36wx+hmrdYOdoaBDURf22qjFUDibhJ
m+skzHncu7FHKB2qqzj+Ts2jHL23IWuse5g1niN+78X3Jiy9qks2WJ05ih7e+RzrUCORaAGmHt1p
5hsgB4RY+dRAru8kze4EL5Fv4hKoolOAPTzWoYNns9l47HvBWuPMXWt7CTsoaNWGQ0u+Ht6T8kEx
baFEysApE9cArh0H23ICmxpyurroqA+6nf4Kq6fG+DMJdoQttGYn8p7dHQjHyueccQLJG+MWlP1V
1F7nUOlBnJbzBj90LkpbS6Fwv4j6lQwE2X/HmCpPEOv0wBmHpPFm89whK4Y5mHGHdDtUMUhDqxjH
r+GxhMZt9o+FtLXoMU/5fZpcayHMPDIDrxGeIhSF2xVQoSK7kdUHXYJ+s2NbkPNBevWT9dJkRyxX
Lq7MaqOaWxET5IxBi/oasj/EB/zih57nt6PiLjJ+1XRuYIwjjCxn3gTiVdm1gh1w6MIoKyCtFwj6
hSsjsIUUUfxdqr2k6EPUxu2EIgLqekwjZKeKMxwsDEzbk1U5ac7QPCm1U0XbssJeUj4O/rPSrf3q
CKtaGW4SwMHzTcMgItPtTrQHaZ3rH7LymqYQcFcj+Y72wcpWwLco8F85w1q63nLu6Pqzomerur9H
vQkIjExtPh8Ecw1cM1evp6NWPBASJY2SM3hAah/QsnkvluUKeRQVf67KVXNPyrxWO5jjAx47bD/s
v6GigTmf2yPaEj7pwUJWQq1i3iThelA3ivrcyRs67jmc4AFxir9h5JJ6MbNY1QhpmNYrKBkoVq+t
vwuyvdbcVin2A5soXuOlxiHRJE96e6hvjPLARprKq4b8oN4JMhGcsCHt2SfNjqaMIrzq85aTWXiO
E+DVwh8f4c756Ndv4vQK9ViHGqBcga7Wx3uor7527JONAZo92TXwzefbRoTo8QukPknC+DbM95Ly
oES7QmQ97cv0bW6dFG7jR8dKKsKDnrq4+9bzrdS/IiQwmVvYrGV/28Q7UxIwh7cbdTvTBms9H0pb
+JIsPMHtRBajaNhIrJPKRaNgxu7vOWDppq1tiXsZXfU+fcJWlPtxEDcYlEwabn7HskU64GrunupF
P8EzCyQQ/iHE+VLDbhocrvRwIGPCMlx+scyr1L9SlS16cJXJOEUbdGglSZg5ajIzCUmwdGitZzb3
gLRIEuwD3da7NRZUMCFu/cwbRzvDyyG80qUXI8MlxZGTdWw+BNW9GXnMWEVpU077YXAFSOv5TpRv
e4zfDcQhm9Ukr2nuY+/elqvuUV1GcO4U4cCXbGSZJAAhzaH1av02G/qVVbhhahu+bJspt8iVlZYr
XGET0r++PKJpoonbPtv7jMhSF2UJMsSp3sb5SjOPyKtM3IIZevjSUrM9m9EmahPc4O7FeY1qR8nP
4GNXJt1qJGNX+OE0t2XFsMW/bWeHZE+fSydtb+V8HWmwEa8CLFmFXT5QQwX7Rv0DFkvq3wVo1631
q1WeYvR1mz1pcGG9jsVtUMUrOYXnvA47Pth2kS5S+yvufAxNdzmlSf5kxI91Ty22krG+WNpiMQoR
BvoGq37cc5I35PEsC1G4hQRu6oeyeizyg0INnB59+LRW8ifDcJLZoFUessjrmpsq2Q3itVLdmuZN
iMa2v7bSI/KCMftIeMhFasrYkQbmAsFVbLoxRMZ2eIaHAl8Sc1YP0neY4xTp6V20EowZYI3SCG6l
PfedB8NIC12I54HKGbAqmKhSd2NNLQx7IPFU71m9zdjCfN44/BCre+axTfYk17BpF1GUpr3VAZsn
3oT8pMpRuRqYZ+n8xwKp2p3ZYUnkYNEekvrhzwEdZ1X0m4qUzEKCYF3qG810A9SGs03lP2sBy8nF
vwhMmgmWXrwKpLUiY2KK9A2CGyu5d8PftXIsRBSeJbtL/tSvA4Xtqm1uYB2PBjIJiMjtR3MDzaam
7wBpP90NjJ/qpzz9Yw0r/EuG8Q6Z79DacZczM7VHf61PtypGpr6XTy9Ik0imnUcvyFIIOaPkjahs
I+txFF1ZvtKGd01d6QCfJBQJ4DDztTi0suQwWKxnvHHkB90i77+ZMQGM3V54k9QrLXpUi3tujyza
xDwQ90dNcvxLmZVV2DljtymF6ya61qpbuh70EqbJG6FikqvVdk1iZHR22N1H6NKZ+i6Gc9/YmXEw
6l1pHEyL8aGxz7MXLfHQNhWV4yCR9K5bc2PGOBWK1/W4JjFTk53GNT6jkbI0s1K7UFejdaPqv9uY
0/vGBD1tIrCBCIT6YKjuiEtQlP2qracBivW8zjJE0D1ffenHe1jg8ng7pW7Wb8xiOR8KyZNYMnX+
Rt+iGXY4nvLx1eooJAgyDb8LPApJvMdfaXaVTq9S/l5Gf6LpjTQcCm6xLF4I1Ls6hYzTfUDvKtWN
L26l5lrn72maN9U7tXoeJkeUf2WMdGPYq80TLFuYI4W+jc09cik9Q2t/M6NEb1irAG8mCXYVwFOo
JBapy5sfvBrU5/OLJt37vgsBrh02UVrZ6DaF0i8f3is1B0ZCgqONKI5uR+FNMRmre/wiq3xp9H2v
3xnodoS/4XcrKtBRO2zXtXQ0ZG/g9WACi4Q0dBphp/Gn3XFWHHlcU4fUv+rwKojXKnaoaJ3cT/O1
mDvh+LeDHxKGtjjct9pdZnh6SpmGoEzhWcV7j8KVtZ2yo6W9oaRG+tMax1p6KfSD3BzFme4FDO/g
gaWe4yrPOZNDl8vzu0zzYODTl2jpxpVoNm6K6kmhR9SwFqTgjV5KGB4HzZHSwmkzNEPV9SKMYWWS
I0jqFm9mAa/bHEmOoqYghUSG/QdrDzvOCZSPj4zK9SDuBoIYWEKjBmANr1C/s/ExsTy1fwq0fW78
6sRHZdwbxfvQJljhDAz0EWpY9+O1CuRAjB4L/S/nAam70nuGnNnFdN9Rrxvita6TXryIfbXTRsw9
pQm68DXmoMP4KAtXMkggubWF52AgK9kG0mPT/sqC+5DsX/afquwerVNNfmpVLMk8rbjuLXk1Ka8N
ukGZptiJz8Jsjpz/ZuCMte2Xj033EU/3gr5BeSFQN+28H/Bt4lJohjsVwOewV+PDOL/MAz9T9Tq5
s2fYgqW+FqxNq5FRpHRhWEuIl2FwvJb7XSXd9fJrEa/nXHKCGPkqz6fMzWk/2hUl9+KCXmnbHvI4
7aMmtGe0Qk3jD8d9kO8bEBY4hXXtRxrfwcKEWQCApGsP/gyValPqW1lcx+nWb/fj+DgnN2P8lE6o
CsbHoPytzptMnAGf/urGvxLIGrHCYvCqrB5C8Di53bQIUkHt4y7QttiDpeaVEu0zDH5gpMvrDDMD
aPUVzTMSeJ/S+lrUcCSwB+3YAr3yV1V5NaS3cM5bQCyYM8KiEkmA5frOhIAWe0MBk9EZk2sho7dL
88YTosQui+s22oWFFzM3B5JBWx1jgoI6pVlHiIz5/GIUKA69jqQ+nEbxMch2RncMFG4gJKs3Opo4
wYPfPBoB8MA/dfMSa3+ijOvD6VB27vem9NoEtwPdkAl1ECr8tPOK6jbLPLwXVmP5F9wzpfk6QKFg
qHbzuCviV+oGiuAZ8lq4b4obs7sJgl2B1JNI6aw6Zu9U9HLzp0Kpls6QY3SO1hfo8SRYeyir5Lli
4SMZo+9rE+G2a5L6GK8uYzM3OOglu5IKlAwo24kl7m1QmaC9TpuxW+txvBLfKg2P+l1WP1isQ2TG
ljfVoiuGcA6svDZETeZ5CMb7GXUNHMcUer6kQGkGCexpEc6gWag8tPqO6zKd1mPixZ2rU8lgXFZ5
ZrkOozX0WD5EIG6nivuZLsq+nfa1fKN1uIWsgnSHt2tS7sXSM+nfxtuejjH6P8KNFmAac0WSQHcm
VwpuMJqB7cbqyXvYKL8MoWVR3AoYbqvVr6GH83poEy+orqqK6sEL641a7Ftlm4ecJizJoVwgSyuz
Rv8O1ZGaxp55gBKsVrBr00fUlRIMxBv9L6rwJKnUDhtBuFLVysbQTTYPtbTR6CQOnphf058puSoh
obhTcNVF26x5SbIanccFgP4i+SiUldzoj1l3lRWbQMFPeYb7ex0Ft2F/0w47dOR2Mb9h6P6K5E7B
vGb/ixzJVnltNlep7I2wFWGnNqjaUk6VNz5pKFiFbpdyAQf0To1dpR/VUVkF2n2XtNjJon7llvG/
NswQ36eoHQ00WkvzIAJ+ET/6jv/v1VRQsWsf867jPAlWlbjPfE4N7hpc14KpWeX0rGvsxq3wryg9
+vNRFV+SQUKfB/02M3QCwXSKKHSloNsO4n0X3UudwcVJzRJ/dBUWwkFxTLv+uIABMKhYx607J7gC
9jVteUeWDkpy61d/SbiYgYTtK5y0lV4d6CvM+R8ZrR+t9OjkS+LWaH9niO4FOmdbV5J3M9ERuLD8
56C5EeW7UXtR5NuuDeyS7kpO4Sc0HJPzNbykofPy6C2g9eajiKf0jz5OoUP00laHGA2c9j6RULr6
2xp3bX7I6fvJw/uof0zm8d/1BuhFBc1lDb4b6qKdl7UrFg9BfUibP5X1zsGAsZAn+bQnOV/N4JHO
kTITLMe/4tAoD9jOz/E+miC8/RKkq7iO1txmMVqlXapx1dMQwgqT1BMJR+mD9AJzJpBLf2N/M1Dj
CArYRSRdwree2UAY30j+krllm1H7KHr/vWoQjuRGLKatqIfHpFDXZbsbZDqsKbeHGDRo1JHDAGvv
H0dFwiRv6BvrNZwm6p9MYqYttt0vPQLs5tSylV1JDDtpF2EdjVieaQfzWHLnlppFnWlqxqHzMWVf
qcjWNK5mzdPNoAbURkmXz8hhDW8y7HFPBD5nWjNO77MbzfXCpEehpe21ndo/i01Km8Wg/RjAGY3n
DzlKx01jCCbSVsa13/n3BkaqCGwZyF7W4bgmEw1ttRfuZXnYt6U1OnhuE1MvPbmSJTthogWOMaAf
BCWu7/ZWHaNYSW2l3TfACsOE2sWwxfwjJH/MWhndqRo1IZOynqvNr0Eq9Ejlo/o4VM8Kin9wTO3/
E+s+D2MwXZY0vBd1N9bc/nZu3i3kvS+xKuTvUDm888Cx4BWAPQkExq8AjRF1KdNKZkyAcdVclaWm
rVN1FmB89coBix18ODOOeLGilDaAZzG2EeU1+ZOx7pbRY54PMVcjOghlaaKTUDaUs7XQbZD/lOHs
ia0TR1K7Lfy6uBqVWniq1Fm6MFL+DgJRQSEiRctz4D2gLSPnT9DvxXtEp/Fr0soQX6Uk2nTx5NYw
Wi6M5b9PlBGmR3hcVyXcLVB0OYkz6kPHfQB+eSp39ZLKtEX5UbTqAS2nC4Sqs8+Eki9YfRGdkNMx
+dQgPpL3+GuqhrhSrM6uQHH64yVL30thTtATPhQXU+hm3xF049oos7u0pYywLumqnHtzWM8saslY
HBingLTe76oqi9BgnuqBjouI9KPGO1tptZVuiljRL6yIM3QmlgRLGxyohgHNKfCoQG61TXr8wBrX
WMm2+MS4HQWQxpbe9BfriW4RTqGPA6PW/8UagTq6EM8MWdHVE+SGHDbs7BCmVjcZ9aFWSg1xxCRH
+ycKrcRjepQ5P0MdztASeNb/DqmdAB30KMIrd8FwIRmXuz58Hzto6VMgS68y5U2KcTWKlnQtxSI0
/8psFFfSKlRL2pAJbRWr/QU07Nmv/Wk/nqA4Zx+dp6LEnSo1Qk4+wdjFTSVRUGKZXCj3Pz/+uWAy
RidMOxez+9Ol1TQdw2u9MB0J7TZHN4TdbCgaNyPwcWlIL3nrLN/vK58AJxBIhdqCTsVLadlQn86a
Lh5bRDIBmHNtBTH+qnH6quIQb/cpcrJ9YHABgk2s9nGs1tdhT6/z5+f9jq1ScTmyMOFWdCR1Tn9A
5OshDnVYbQ+DiETYhD+WiLkrSdlCSW5nof3Qmou2C+fesiYbho4XGKoEpy4lUoJxe2vgFJIVaOWK
LX5sUnuXpIFgd12vXXjGc6cSokHYqkFaE81Ts6ypK2JZRNnOgY2DYGeY0q3EUngGd/fzyzwXCC1u
VTPBisMyPwHDRTruL3GCC0IcZK9Kqj6kNHLkJLv9Ocy5t/c5zMkFVReqEpgD4vgaerExopID6pwq
rdIIZsnPoc7Aq2D6iawRkGMGhOqv63PQs7zqVBSsShXRwHhC2Foq80tHjnhuFZqmyUcCx7X4in0N
E88ZbKiAJGWWBXsmPdTRpq3QJNZ8XDZV8pZqq+nDL4ENiNvW1venqygzb+dgvoZr+iJ1kYdx3s5q
O6/KqY2EeKMxExyy28A0H0wx91R/3lVl96qN9xIZdhSDr9K8RoZIoiL9glq3So8Z1XTY1rR4QBz1
ZOjhwPBr8ljJq96o14tVoYTllz7CBrAoL/vNgOLnoK+b4p65J3XZfWsYDN1BpMilqw2AIvSbBZQT
TNd9+lBrugvrylFT5VbIDoq0lxCRE32YlMgLUmKG1vUooR2H3cjk1DEQsXjf1CmgB8aNizj1a5Pe
RGFtj0XpjtQvetltFX8f07P2p9BRaNKKFNWFyAxum8XJJqp6bJ+h7USdYAtNusZZZK/0Ry679cgk
VqYnEdX1PQ4kjzW4FUsT7nulvyowWf15MZ2RIwEHaAFdESHFSt/E8LWwU0JcHy2IfOhLbeIXFIAc
Za3tmMPu8VxyLrHezrAadK5sE4cQBT1KxAG/LizfnHJFapnMqLflFdiOVYdJ6ipZJ9vsZrgHXnFp
KX9fyV8DniR1huDHVSMSEMLzVrXbe3PaCYDcKPcye7SrLTT2tTC8auX78Hwp+veDgeA42SzOPWTh
p+5lPYoowD8NE13ORF/7IyXw0Eq/YlHRtlHY//75c34/7b5GOzkbJGR/xla2yJOD46Q2KMzQ32it
/zhzXaKgnod5AkJy5klJEY5FjaADz9RForURxnl22hrcT8oxciHZOgP+xXNzsYDDOgGbyn+r6dNt
TFnfm1HZmU5d+iYd3xiVWbwKGCLWqJa2s4QHrjgCW9Em8S7Jg2HTt+gIayqabqgjJJ41IZtcGmry
9B+/ajjq4OuR8YFxe3qDYS2Rm9bID+sbBLl6Njma+3m55vTXLrzvMwuYUNzJYIWRDjoVSgmGUGho
ALEv0wXvpjf3te4ztU0ylJbGhctXvP78cOdeu6mhegAVX+YKVpWvmzQXCm2w0EuGr9A73THB5EBd
gV5Yta4GjZKmrguc7kJSIH+/2vQvUZc///SxtWpSMzEm6mJr1+xMPFfurF/0XWyETlu3AWlbrZjJ
esVN4aRvKPKtivfimuK9vXBoyEtK/TULxPEVqDSOqBI52OkpFTdDKvSGrjM6WEneW0N3ZFXZgt3T
FF4xvvUQ4vZXjzt5k66H2zK+tO6XQ+lbfJ3kCIEa/BVP8eFR2MBrNYflAwyu5EQu8EfVwezKbdf+
nfVw4XufOaZMuC7/L9ypuQ+Mr0ZQYqy+4ivrvgTf4eRe8VhuGLPWm9E2kXpfgQO7li8Qk88uNAMr
SQRUeeHk3V8/eWXVQ6YhU83hPLk6MzT6+Cuk7A61OzjcqYXvoYd+YaGdufUI9inqSVEcG6AwpxJL
vnDrr5MNXVGk/FbMyl0szVb+s4DS4IWY51fUp5gnZzMQvWnUDZ5UXptgnVa5M5GnuP52YZgzjXws
Ca7Y0mPxmjmBN1+yVjxzN3x6ZjgoX9/0oOhNoSkRjsLzm58aqx52c4bhyIWVtLy6k4X7z4WKJatp
8jeqeVjJ5jxWgPLleIe/h3UfeEBiUAlQrqSNn9vIO0V2LD9MTmtfdqk8o1KDGoGpUieqOiI1xskR
MrY1IkCQlThCMIrbICZoy9vB0z1xf8kE9UxZ/jXW8sY/HVd+a5pZj9Yae7S+wl/2Hy9FfbDWhTM9
X0okzuwUg0YRHFwRwRv+1ZP142eGL/qzvnD40xvAsOtsjV/IetxV28yLD9H9pYjy93tnSVsWq1cy
Q7i2J+8y6DsrS7kAnTAvN60eoi6L3yE1uBhn+7kb37Qx90K/t2OsTUAIbeuSOZs52B1YrFZnSIT9
moLQKU2C1RQ/1ELvCMNDVxf2WGNiAYRnrP76xXOYXyJ0nfnp/GiDjIEKmm7eyQZXFDETErpOUBgC
e0JJMEOm38K8JRpumsbfXFj0Z8KRmtCf4FUZCF2dnGJBmlpVkKBYXuH3LHnBZlgv38dyeS+/zZW/
yhzg1+la+8+vKZNOFEQbkc2mogP8dQmaQZlaKGfrzrQDTmXjce1UB3NLRxFjiZWxVtzEQXULrsDV
QlG+eJAuS+Drbv8a/2SJdEqOk0tC/IXXODuK0xwEF07Ig2QDXDowFVxfeNXLE51GJB2kMJVQcMY1
7OsTq2KlpKQsqGLddy6eHhusJOhQV87id8xjxzaS/z/H/H45msqnkP9a7J/2uSgmftAwDnbUEHnq
kkOUEUC5SCLUDOQrXbnAqfze20TMWeZzIjlFv0s0l+TgU8C+rxCLVxhtNEI6kMWHlXaQy1i8GaYw
eVVqXzVBkKCzAWBQCLzcVMYO/oyq7xRkjJ0pVZDlZGGYr2Uk4oIgaWlFlY6V03/6ZpYfygpYJGdw
f1ROzqRCHLvSEhlU6iL8iDw7CI0PH+Aw+MPu52/w/fgj1NKcxyEOizjptJETR7MqxIhkucHT+KJ4
i7l54KpgdW3zOtxLH+HbpfPv22c/iXjyFVJ8LjOF7e4OQCRj7b0E7CY17yKmJT8/27dNdPK5Tzax
Ty2Vd6GuukYxbpJYdJvk9ecI3zPrfyHwWZBpbprqt6ZRNjMDQD4DXDzWR8Jtm71mwOxwzcAv6loP
wMA2z+kCwk5fB/CYeRbvMybWhYiAMEq1isgsm45PS07uK4bbmxmYDEzqkncFCO7Pv/b7Jb78Wh36
KoL65N6nSeGollnR9Jrqdlnm6qqwC2c8f8QCYB6wuBJ6hxTtEcZcpxa2Qln6HwsvnMQ/uT2CMB56
rbOwEF/1TnPMvX7z27jFg9qJyAv1Sz2YpePx5UhbwiG6hpCFii3yqWxAMtNPK1uZhbYrtwBHDsFV
sWVlkwVePLCXHflDLOPk+BRHIW9YCYwNnHILRtx40TyEcezkw6fbla5EJ/PyD/lXy1kKSOJCEvy9
+bM86qcD4+SitKwgrs3lUXuvepfdYIelytZcTQ5DVudys+lbznsS7uRD+p3Yqiknrev3xbpvu3Ux
qp4+XfKzls691c+H08kOFtQkMQbaHzzWhKz1PbgJyAEr2k1u4Opb/JiQvamc5EF0ALBfvob/qQaf
fFYGliL3Ib10+k0n9zBSF4OEqYnujn0dAZVQARRUjXksFS13jTxu7Sq2Ilg8SU0+lBbJ3hJredvE
qV6u9CCp3oOl2FX7prdwTgH4LyWmksBY64THuWzKp0nXxz++1opXnaEInjEOnB8lI4xjlVXI2qH8
CBbZMrDAidL6up0MZS+1vQxiLQkhMi7FFqBlL+qgVjBF7F5BAlk0agsK/QCAjJrE0qYSGPpniZzs
Js2MPWNOgWEKM7hVbpgSeCe678kk1tthoqMaZE3rVnItvAWcZm4Z1NbBSgo0hzvIEb04Ntt67OUX
Scj87dQnzaM6BsmTkY/Jo1UavicbUYn8ju+nxdEIeuxsGflsjSL1dwhZJSQXFlIerqHVowjSzDdh
F06+4U3dNN3oVdVumIO1waZVzbryogHFcp8nfx7UsDuUbYcLQR6Y81U7aB1sKcEEzRa17TEVJxDf
kQEoQzIGoV8nI4YCc9MpKtI/iWhs1WkODqkfQgqo5zqBXxxrL/X4WwnlepsijkQqLtcAudL9VMsA
aIYcHq3ZyLXMAEIunrrJwghLNOTYzSsJzHImg+3VihE1/bHDbN1u/amCOVWE4rHoLRGaR5Zy1/kA
LIexxq6lETmJ7UBhzg5oL5hj8NBVsq9iJYPtGE1ei5OQmwXJsEGWvdtWcmje1ancr4sAVz/NHLVd
Y06o8bfWADAlWCgIgo55T22YLlZa2Z8y7RAwkePhehCMvIfFGw9YbYba2hhHHNhCsCUOPtxgCMu5
7a6FJkrWMPcQMJ/yGjpKj/nGisGc/qQVlf9IJi7C7J0muQXgIhUtDgKq+SwnQW3Y8RxK1Vpgfvuc
xZF8H42FcakSWE6U7xtRBTyAwYiBXupJ6hZFqNvEouYqzQLkhRUHT9hbWlgAxsvJTgAw4xKxG916
VfwPWhtncgkOgv+Of3IQ6E3tm7FP/GEwXN94H7P/WHybAudzhJOq16haqvsOgk1dxd1m8AO43FPK
FD6DUyCNqcTgH85io0WXHD++F9yElgBLYAVCTw754q8vF8M8NSg40tzRa69UN3IFV8xpSs42AqXr
obxwMZ97l5/DLQnipzS86lukuH3C4RpzE+jQ5EDnD5eSnWVFnK6Yz1FOrsR8LIcmiFS+mD2/jA4Y
6w1Ei9fRHpx4X1x3l1bopXgnd2IEpQ/UFE812PKu3eK1jMrh0tMMN/U6P1zKOP51p396vpMaQQCN
0HRLPHWdHdNt/DA71oKJ1ddwwe6m92bJ451sWx9hCGybK67IHfzjAxC5FaZOduYUWNn+FveX8vtz
t/bn5XSaC6lKKaqQRymzXLz8Bjf9s/yWMVjF18FmOhbU77XL2NBkw34E9ECdC3nuhU9hnIzCMlVh
cPzvU9Qrpnt0xsYVAwW7xjpwLa9gu/wPcoULq9o4KWvCodIzP5WX72HupiN0Nsd6G0jAQCY7EKUv
55yXHnP580/7qLQC34iVZQXcApB2qtvYw5USE0SXvO9FxMHlwsY9V0B/+bInp2A/T3UiTwO59N8c
TOmGNpWHWhudida1duXf2eW29i5mt8ur+2GpGyfnk5CblQY0UnNn/CRHDD/L5nffq9hptKtKeU5b
5BdDaAR/x/hNQLDh5+W0HBQ/RT85riia5zRdoltMpX2Qhllzq0gvU4Qw5SUBvm/jka8n8SmqEL8h
M6sSYuUCjfpScjsSmgQUdc5EDB/hNj6o4ojF5sViaXmHPz3lyfE1Z7NvVDWRtfuXEr/zfe4U6+I3
M4punbpa4t4Pq4sz60sf9uQM8zPq3Wq5eHpPARuK2ac33dCYWS/+BFqwqS5UoBf2qHlSpfVmZQYU
UmBbs8cxvK6NS0DHswFU1IfQGzfkb551s4zCgsYM2p1gk6ow4xis/bwazzVsmGz/d4iTPThaYPem
UOdDrfKtvuvWIOcddVW70U1rg6V3TPtCxLPnzKeIJ9uvqMSsFjNu0vwFnPAu2xVYoTO1nG1hXd/+
D4YNZ9fip4AnO643k6YcfAL2v43V7OgfgWsclxkpp/eG69S+jGY405T68lZPsgVLKZABNcm+gkp1
xuwvDlUQc+4068//58s82WcUPKNc+5rmJk9LUtIdolsMkVfLLLC+6x8vqU+e6wwAb2EKCPRWUtEa
/XpJSEqrRGnTyqQlol2Aklj72986ErIrvCOvLwt6nvt2DDfQMQdZCD7j5PnivtbnuKPpVgXRwUB+
ZBKnF1XVLvUtzx0dn+OcHB2tMU0RVhwMbFzJ6+4it98Yj3BS15mnCKtLI/Rzy+NTtFPPiNFAAMLH
X8DNixZ3dQ0qT5H8EYruuvR773+xRD4HO0lfaj8lnrg82l9zbXnzPt+PdkkLSbKXHX5JOu9s+v85
3vKqP+URRpeadYNyGS1g6r93IAiugTaxK3qyM0HDvXSCnbvkPsc7yVvExhQQ++JlKom5jiZzX0nJ
n2Fu1ygFwvzVpYPU+i9qNd1Xqvnwv3m5OhKvS1+Qo/5kfYoDVnigPBUXkuRgA0g74I1rBwLmONba
xCLqUjaqLv/i6c0K4vS/Ip6s1LwvcDUcIsXVaGnciilOaUFUNNto1OPrqMsHp4+Lkt4AojG+BSVU
UescO/K0k9dd3qHBNYVCj1NyiZdMoqgbazSLlznqtH0ht/GTgdXnsxal+kdeFKnoBaqIoeI0FCPt
BKBTd6UJ14IW6bgflaG9EzJ48kWXa6VddC0CMEKHEEBqJOmqS9R+X5bdvDeLqnwMw6I7pF0LOrHU
6ptWqoKPKCwBvctoCHPT5BVXnJKJG1Noo2SFD2x52zC6QLYjzf/4U51dSJC+70MNlVvDxF1HUxRZ
O1k6ZVkZkIZmyVXbYl35abQb9GhkTCKWTi8J7s+LRf7+6Qj3b0yr0fFU9JN8IcLIo9eY0Lj+AYhm
03gj9pRPkPlmJ3OrNQpW2xp0AVyw1jXuliu42SYvQ2fTi+j/KjYWc7AwNz//qrPv4NOPOjkeBpgC
XdL3MtQ+8zAjUjNOxa8ki2kcWBdewL+p39e1+/UFnBwNktH1AVMyxTW730GvoFWB3tgY23Vs2tmQ
edp0mNHx0fR0+/NDfk+kvgY++dB9I8ZTkeLEiVbzSrV2anBhGHj2LcoS1BcmX2hdn7xFc9YrfZxR
NZyVeFPUWFr6w7VsjAfTKP83z/Ip1MlLjLs4GVupQ4w2vK3FRxHtlZ9f1vcKhZf1KcDJy0IUIrFq
hTu+QqQDKYuxf4rb51jiSEubCxfv9y2x4OfNxR1I1XVdOdkShpqrXVGwJdreWkXpH/qV0LTBAPcP
pf6qWNH652c7m098infynYpS9+spXAQfRgPwLrjpdN8aTz8HOZtUo/dOY1EHNy+egkAmiKGDXjQs
NyZT1eTIO+Uq2KXPBuIhd6j9bbPrS6Kh5zOz/4opnQKHlDzxE9MnJg0qb3ZCW+g930EWEgCc9VR3
zkVgzfdNxbf7FPHkXYKObvxJaenwPRWrYiWsFMQGAEttl7wa+bwLy/IfGuTk9JDAnqHCyl0LV+Ak
nphlbcywQPm/nH1Zl9u6sfVfyTrvvBccAJLfusmDBkpqNdXtHjy9cNnuNmeQBGf++m/TSWwJLZJJ
rzyd2FYRQKEAVO3aGzKoI9tSeAp9FMXA+YP3itpvO9Qc1yP0rnlAUsYBMcb8qupX9gUympoNpB9Q
S1DEu7zYJGYa1ywC64jdds3XohIggS1VU3ymVpYdm7YEYV6adYD7h5qCqG52VQvetH5oalQluHbg
kS1+UJvj2Lb7ulwhyQ52OF7kIW4MxHT0PLAfBANh+Eqtg+qu16EeK0SKOkMDRhIGOUwQFHrEidUU
Sp7CxPijNjkVCmhJoZzOtyWth63mgwAfUMCo5qsgS3VI9A7o/2wr+yP41qp4PT8vb93gMlyMf352
3xN61JY4QPRtHXTbrrSQ0y6deRNL0XXc1WcmkJ/oOmbDtyMQgtZ5vWrYAX0e61TlC5auOdlF8Bs/
5cxUAvVnJWo6fRvdituCrcgWZ9Kx+NpANQd0gpqjb41PdO1/Xr7aXbk5gwAf9UHg7U30UMrlf7SS
kLJqEx2Jc/T1oBF9hx49c9U6aC7eByAJXQiGVxz63J7csKawogxVKwcrkweFFWg79miozzWySdhj
UXULp//b0HsxOnn75pDvyI0Ci6iC4LPMsi0KoSvb6zfzvnJ9FtHkOOKBLdQbx1GfrWBsZRCK1yN9
q+zzg347slDz4xgFveNy1vTqoIBzQoujScAaLh3GfVWhhlVCi6Vp033OwZYQbCOSv2OLQRfotxXp
ROZmoGQF6q3bWDVUUKOBFyIaqmHJ98ePfRNg/wQ4GbSFRAloNNpqzLQjmcBWI6Ji2I1w1wBaJou8
99dWCsAcIONGuUILSp+XK5UFCf7HIhyTd+JQfw0c5VeVqLjvUH1fPD7evhPRWD1eMnAo4xyR1ZVq
EDZnItM1+IW1G89jC/gN+MRm6Yk2Ma4/lqQYYnV63/R1PaI32i0kiTZI26GVG0C/bMO+s4cFh7/i
gyqqbcbYhggwrXyHqhOFih5EOFuygzm2QnyMnOo4fOjWw0fxMDyPMl/ql3mr4xje+MqZUekwBu6t
Rgstcp+6+TJUYKZwSvVVQANn3szS2KT9pUdqWWodxobH00oV4Lx9LqOFoVw5wDB/5thCMHZWyre1
XM3QKZ+BZ9KE/jwkK0He1IOhbn4g80aAEb70dV7xslVHYaQhMp1Qg6Y7ittLTc/XPe/3UBCRLq0M
Rc+U2Ofalv8YsxHm3t+CLMxeddv/BMZ9dXEA00aDDVQ+LSKd/HoAzZFOgyxGEfR3nQYKHhzIu0wf
Fh4J48Xqja+d2ZHiRBoXFeKegjP5UJz0Y7UHoc/uP6i5XjkPAaD+Mx5p3yp1IooOPoyaW3YCjvrY
PcXb7hjuxnRqF64JpNiSLXjhDvO+sTQ+6cQyVa1ApxDmMTpAsXXX7MUWGvLOkpkrgD1EwLPxjY+x
s5OxtvRGT3Cj//UsMdYgC3we23SAPn5cygJec41R4BDKkuBOAND30lSb50nTAQy9NcF81IOeK6av
bfsyP28LRt5UhklY6kiya9sctWc9BPM62ha6nGzmzVydt7PByAXgrKiBvmHZP5PDxiuINo7ePjsU
TgSprwVfWDQmRTyVpkBOtxgUvw33yWaEp0NWeAWuvH2xkPq58k4FhAuPOPSSgw8CSfbLVYrsXldK
gtd356DDtlkTFzXBFVslIVLDyk3nLqeH3z74L01KEcoG/rn2O5iksQHu048D3XfVT5KAlswGceDT
wtKNNyM5dJyPUJrNrgRbUYXGxW3lhCewZKEZA6ykzninEevlo/8tj8tIrXE2o9JNrWQsiJPIZyC+
SaHEVhWDhf4dvddfWssvP6itDaxR0UOuQaQUFIpglQa6rAR7vF32KBKhoc/b9LbfrVmj5SkouJPi
u9GMBG9ZlI1UVWgyzFaQq01u/ExNP6i5nkOCpAoM7WBhatKFGueVPYYMhqGjK9bE09uSYsag6knY
6Z665X35bTCVh6Ilz2bBF7bylevEhRkpXjSN7/lZDa/X8mGdJN+sGgTLymnQ/IVz+EqeBM/VPwOS
e+jgPJ2V5CXd1jfj5czy7xIn3oFwCdiKwTyBwGy34IOjj0k+eGFRcvkSafCcjACWqD9xYE35XbCp
v8TikB26XewswSqunGIX5iSX17mtNyBW0rel56UPVFG1B8/v+wfKcuPeFlbsKp2iLKzfFaMXfm9c
RhIWtDXTxn1mGj+N4DVs7xIFFLt9uRYQHZifUO3aeWlTlFssMmL3ZP6f3huQPTEgpCk2bAt2yccc
nE4/VcdYZzcAhz4D1IiY6a1UV6AOY6IANd6+Gzw8V9omu+v3SzVt/coSq+dfJG17fTCNLujUMZC2
H4N14qTbOL5n1jZ9hsSFimsY/w5xkLXtgg1xk22A13TE1/pT50JMUtyAOsG1LCcDRfqLstCWfD3I
n82WtDQeB0t8U+LbLNd/CI/cGbkD1K/GvemOOozaHtoj8wt0Lc9/MR3ShQ2yQ0VYgbICwIjAO+ki
Vn5kPC2BQsVBBBmDQIB4U4FCAHCmYI7QvB+6T9WFptUrXnKxD6Q1SWNT5LFocbvxtQzadGmTr2jX
+MY6QZnjpqOVfwe5WX5CCgT5sjLxQKI9PxFXDjt8wp/6kny+9pbCBtrj0i8OSghpBg6Sc7CixmBD
totiq4Audt7ilX14YVGKNRYBBY2PbkfwKJauEF9IEW2JxUF7FjhhwhfGt2RNCjU5QdTOW7yc6Mo2
K0jCoF0hWvMqW4OreDM/smsH0XkORHLjPPeqUohC2yYFCCFbD4pNwFTgCJ0387YBGF2bSEeAUghd
5cjESY8AU9ETAYwz8ug39AnKDY66EU5yGEt00SOLVuazjWBCnOiIZmuxWzwtrvkMOl8BeADqAT1b
0gqWPihSKOnGPH67LfEM0dCviKz6+gekcHBIgT8VLC1IWlSfw7ul1MW1BT03Li2oGdv9YAwajuHK
B8hcvWkHEPr30YabOXpE/e38ZF879c/NSVtUSWlVZjlq2RrzFFcADw6iSOWhqYzgri8ydSkUjp//
5yRGtgI8RgalgCQzAwQNMuybtkLpPQWkYNVmcKpDuWuOYDvdgvb1w3JXi3STf2tN8ljTyiPN7kFq
xKyU3o39oc8dLnJ7O8zsVZHq1rNuVsm2qAxQJNg5/jQS9X2hC/phfpovXeqfH0LRQ0AgfqsizyZN
c9eKNEN7grVpfdcjoWOkOUhyViW0L6IE/QHCW9hEl3v1XwaxeUyGMo0BQsPL20AgcoZmOZAf1YFp
gYu4L26Znn8x+CK/3DiH8ooiVw6KNxTajDdCtZz0ZtoYILQTYQ3uhTLknZMNkAjhIQXJegDC3MbI
Yii+5PW65I1/EBCkP1ZBCIZe6DCtVBDvrRlo1ffzc35tCoCGGD9JpWiQk8JIBKKpwvBjwOw1PwKV
dclAw1uB6rMGI9K8qctd9M/ZHqsFiBaWPfKvXc626qskK4oGZBBeWD+zJI5AuZkhjZWYGXRoKsU2
/yvcxC+L1ECNArwj6J5AxvjSIgSMIjSUgkcL6rm0FivAeNFv+N0OFx4fV1aXgvgIjJLoJAW/ieRH
VC/tENKFkP+ug3tiAPaeLyrTX4kJcFLgadDURyzcGi/HEllaDp0uSwUVgeoQF+JuDS6N2UFdD698
N9zPr9WvXlvJYaGxjtcUNVXQqslNk4kSqhBK5Taovy3xqAW4FTRep9xmzId0m0ftO6+wK7RvZnm7
DdHSsB7wZr5tCk/7EBfQgOfoD96hvcM8BDwygQLqegcVq1HgwwLbfin6XWPoxYH4Xe0EMVhLmWK1
dzzQ/FvFMspj2TYtGqJiyLFXpgIiD6hTofIICTuzgZ5dOyhPLTeKr3lomrdZWbyWyE6BMH7cO33f
44WWJguBWbo/WwgSYLQzkMJG7YvqIDG4XIQ2UmjoF4q95Z61HQDQUEJ4rqIIiGikDwYnH4YYb6W+
hkoOsug2aMGK8jgKN4MLdNeo2dYOobuAC44FMYY84hvDjn9YXQy5hfDGY+yYQ0QR7apocStWNhr/
muzEaLqqs2FtigJaDtlhfqXloDsOyWJjDw4WWlN/3TPOkm0WlCNNZEgNsDFboEEKNjQCV2vVrGoK
EbRPxiJsQ0r+jpOIFCxIVgEhAsoIrDiXk0iLoK5M3iu4uWg31Bmftf0LeJe32t46Kc788OSgIxsb
bxJnwwv8YYCXB5DwEvFaCLyf1WJTVcGmBJJ+3pQcSv9pyh6ZfsDi9CbGB4Ygdq3BObr4tmxScJk/
VjpdCKJSXmCcPRQAIJCMTBj6199U8jrT80VoE8we7l3+HooogLZCZGetro3b8E5fcI9Fe9LtQEWb
XVYl42rBHnQF3fGVCoqZdbQ3X5czU5evobfDk3YY+HvUGPx8CnLb/r50wx3daRuoCW3n10rq6Xhr
R3LCutTAt6rBDvJajlEwcK+jOQgs2l7frTIt35dF4SYCkarja440yMBvBjXa4aTeiQHMfIsbUXqN
vv0kyVURTb28K34NPdynN8GmWcUHw1nG4PyqtJ0Hd9mHxphwtilqz05zv8SaogFBX9OD2HTBBulp
R0B11oW6TbIJNu09xIbWlmN9z08ExE3HEkhcshnJONoDxOWcJfYmqbfr7QRIxzUxgiw0xsBAbrr7
cjs4CA4biGa9gjRrg5AYrZ6aW+ibbsMdW0H7cktv2ieIT6IDGiwxK7xZT91uGe9wJUJSwIdscAAh
v4jQfzlbTY1saN4K9O9DsimMH9sCrez9Yw2ZEx0kKVB3WfDN8Si/XJ7LU0bacmHdN5y2EJcgEPID
H05r9sC0KhHNb8a692cj8Rj0EVFR+NkanvExZ4bJV36XlPvM9NrHX5/zvz+6/+e/gtos6f2Ml//4
P/z3jyzvwQAZVNJ//uMuf+WPlXh9rdxv+f+N//T3X738h/9wwx8iK7Oflfy3Lv4Rfv9f9jffqm8X
/7HlVVj1H+pX0T+8lnVS/TKALx3/5n/6h397/fUrT33++ve/fgDVW42/Bnwx/+tff3R4+ftfBoLL
/57//L/+7PQtxT9bByH/Jv/1129l9fe/UAD9nxE0RwnUnSkFve5ff2tfxz8x9f/BhckYBauZCsIq
A2vHM1EFf/+L4o8Y/iUBgpfoAH789bcSSGP8iWr9D6StUfLC0UH/+vcHXazMn5X6G6/T+yzkVfn3
vy49VdFA/YgroiajOkEarUV4jyluZca7moAyqBFfeQRF1BBtgKIX5UrzUwz292z8y/h/YkxKFsUx
1zgzOsVNEg4BDeQ0Ufx+FEaXriyluM0h0FnXzWbe2Ojyf7bE75H9aro8i1QDh7pwXBgwRtkj8GL3
mV08zP/05Q3hz09LQdAStY0mXKa4im99RtIPfAAsuw9q5SPPrQ/zNiYWRsb4WGUL6fIEOYPe4AVU
R8oQAiG0cCiz0wcgw6pNaHNrNQxGsHBPmLIonWvm4PVKjm7/E60NR++tfs0CAAW0wMCdO30tILOp
DJ/nRzc1g/Do82Mk75IUjftqcKqgbwq9M/RpsxoNr6ECWQ4vpu3CM2vKjhQPdY/RIYCuJ8SicAlJ
MkThhEJzFRyGtfLOsUiPU+jPt+h1UcKTBY0dqElsgcz6wuEdzFN375uu8YV35ss+sB2VX5meG/v5
vcLrIx4TwMHg2d2QpfLR5TXqj1OPR8uZjcAkcScADXR9tEk7qNWDhqUA+iVBPEEG58YqddCkpcBm
Bio4JOYHNq73tU0qRYRIFCqJmghG45BuYP4+j3PIEINDdd7ARBSQT2BjEEmuJRiVNfThp7gCeTJA
ed4CfOMyqfh7zsi4lc7nbOgC3w4Cxa3V+FPnB7dWm++znKPbwnpQcrGQlJiYpV8U2Wdm0tBq2jjo
bZcM1NFTCHLnESQDmxRiifPTNLFP5IeVVqt9hF5s2w3A4s21ttj0eCtD+p1YG0u1F547U9Ml7Xrk
vjUL4p6Wa0QGoKYxW1UGNNb7kbwvuGcdxLbnhzNlSN72ai2g1tNYrqcFYJNpSNXe1iiTf6kSrjuF
keG+6iXxgrWp5ZECQMWVQElZZLusjdVRP2/Qx1p/EKKVpdGNl/eNSbv0tXjQWVzglX2igbgReufU
cQZ9GSiP2+rHWuuceTMTYUBOzmdpMaREhRkLWRczpvusTB50lLcGwT63hf0xKPkRAO6FUtbUSkkB
oAMFFOvAAHpSmLbP9eSTUfZHH9rBKx545Sawwo/z47q+SKoMgWPcT1pfMfxTnIximQ+5UUNhNVxw
gev7Bw1Fl4vTM66CUZv5J5ZYNw2HalvQaa4aZUffWqIEnhrBOIVnUcDP7LQwkkRxS49D7FDN06Pt
B/ZtiC7tw/wkSRXVfwc03FMvbdQtwB2GVfsn3wb3A2nFSYXImdLHTmE2ux4dnRDmTKBVD4lsoeNB
1eb+ykLH6kpEwQ3p/YXVuh62UWm9/I44Zmhlqrl/0pSErZS8HNZ1BenG+WGOq/L21EFV//LXs6YL
tJxYitukw09QTN8DhPmSQEYqHdq7QBUf9KHdzJuaWjQpNphVaBR5XyuuZpVbKzY/eVbiRAQURu/7
fSkqpElmI+houL8LyFA1se/kPbQBg25hIaSugT8eIV0LLOi7WOCsV9wAgqpJdwgV9eiX6jEwB5Dx
pf0qK+97EO70KnoJhkMaho+8Lm+8BuFVI+bG5qM235DvQs4WMs1Tm02KGbHu58jzEFy/Rfe5873i
Jko7Bb0mSb4B/5ixcHecWDqZ+ZqKWvcoXOWkc81JCzAll1bzNBSLj/Zxja64oQw8MtJC9xutDU54
692lafbZr6jjhw3EVPUdsFHZuqrrrUgEg2hIvaKkvmfUfpx3HCmn+nthZarYSodqcND7uILH3ZFw
ftOb5kcexc8DlOUrP70XcXtKgm7Dk+w1jBO3rq13BX0wxV3uP1uHpIfR5uHJL75X9KUPv0MuT62s
TeX9XBjdRACRofBW7kc8C2FCtf3vtheuNbs9gEgTxKxhfF8oyZH4o7I7rR+aJhh1EMu9XvdfQ5Nt
W5rs5z9jItBYUqBRoD0SCNUPT7rf7ZvMNXJ9PyQ3hQY56e4rhJPmzUj12D9rKUWZvDFTlJeU4FRY
nrnVtNDeQvqucVIfypexIkCEa5PiXiQQltTBwrdlQI5s6qYQu/kvmNiSMlEsZG3bHL3nuDWQMF8H
nYEShAA4MOfABunRwvE0NZ1SLCJFVttKrPqnjkb7lrZfcly18zrMIBPZfqyocjStagkBMuVBUpSx
6xbUgiqMIdmTggJJ+6QHxUJV6PqtB+mbyw0QtUgXx4bAMcvUnxpP77Wu2tFQg/o1Vb6yIHjf6WOO
E3l2ZVAVLRdph+O8qvgT6etPGt4ljUE/z6/6RISUyXcslSPpThr/xG2QNerhqQmrW0tTHuZ/Xsq4
/3ZrU4oTFCqyzK98/9RklqvX8Y5k0W0D0Xd0Oq+t1jtEogEnjbXN0NWllubPsuyelEh343g4dBCu
jnJIT85/zITvybQglpLZrEogZ6LTbhMR4+ANTbTCoB8BFd2jbrmDPMbCs3JqXqWwkYElwIYwi+16
uXmrRqUDMNCu4MPz+4YiRQvbbiMRaKrttnro6DYka2MwCgOmsjcq7yb20h0fjGw9b2xqLNIFRRVG
GWQt3q4xqA/XnvChIg6eToeo5RJd7sROlcHrwwBtQT3PbHcIRLoWeeK7OTAEd/MDmAhtMgS/HZq4
j4bcdus83Hum8T2zvMNAylNfLy3IxBzJrQRKlKUe8q62G3IOZXWApDmINtuGLb1QpULR753EpEAQ
2bnCMq/DIBT7B6gs95pf/sg83zVpf8vLFJr0vQc9YxOQ8RY93PNTNxHmmPRi0fAGCkXFbBfk8Cfb
DwFs43xVGN79uGfQ2rCQK51wACbFCVPz6sQIFNv16+5BKORzv0ifM7U04/9/FkE7Jcl1v7bwto/z
+9GVIfSs3hfJsBDjpj5d2uqWb6OTGQywbs9ScdCjDLw8XNEXNt+E7zJpp7dd7yt2MHhQDVXcGFdz
LwyAuNeyGw+ahfOLPGVD2uBDlPCwq3vPNevC4X60yYrhsxVaLof/vnMc0sHfwyetQVU8N7P9YU3I
QLbg9Mg2pC/6dZstKZRMDUU68pGR6gXJW2RuiVE4RFjqLmQm34TIst8rrIQi/bvmjErnf0/DoW+S
GkrsMVrdVhVoKKAczQ2/R6MPFMBsi7WLfd/jJF15Zsg90F6UDiQRqeVqXXhX4NEO0pmtkgebXjWe
VQGgYJS6UZSsw6RZU2WJj2JiMuVW7xJqXNQuoT7Omux75KETmgaIAL1wOqIsvAQnDuVfTEJnuxPQ
ojJrEgsK52rO1oNhHkD1thuIdqP4UK6xyz2rl/bSRCSQeZD0pOUxGHWxl4gZxytCmixCG1EKdkXd
LMp2wdWnzEgx0wOmpma5jlS/HsX6sSkgWrmxaO4FN0ZsqnThVJsIzYZkxtC9tMtQV4CZdA29pc/a
4D+CkNUdovYUpOXHeUefWqDROc4WKDXiJGStbrkNSV48waDIwqBOrya3cdF+p1kEzXe+m7claQz8
PuTGGu25sXow/RAcUCgmNAwiiBHpt+hjyg9pFsNe0A4PJgs/NZBCfCJNUGz4YHeOIUxz2+VKtgkU
CEwyUEttfK+FbLbZ2huFowTmpUKBKLsYnNbqkHbnVGyyHoQCleDVMYBA5sLaTywKlWYLZ4ECJCju
AahZxCvFxHMgbJD+gi+Ljm7Mni08wKecTJqpAMLoYhhXO9WaRxOv46LuXOBHFsYxseqyXk/DdE0Y
WWW7XQqCsBBkfVm4z5Vu4yPChKW1b2xt4Uk4NWX65ZqjtR6svipMAZVzA1aLFdRj3SovAcjxdvVi
E9DUBYpKp5wlQvCVCPBHlZGFomgI1ZUC8ibr0A6LvVkU5pakwBD6ttHt/Dhgz3qgmE/zjj01ndLp
V5AyElACRiQlOSQiR7wxKuWMawA4q7UTBgQhbynMTUzoiEI430RDXNQpmLuZCwaPGAza6g4k7i8p
r5xWA/tKkz7MD2ri4mNICxfXZTEYNaNuDHgsyPKr6IEUPHtXxQyEY5ejiMqK5ao1aC4P4G5q3isv
rZmUn7q0ab7PD2BiD8nIXVOLwwqd4ZrbV/krGsPuIO1w1xXll/f9vHQX8QeKmwinmht0gbJTlCw9
JBbQq0Vadu+7NsuiOdXgQU8rCDW344a6DoIArVM217fzA5hKMMrEllrHKS1CT3WBlGg2VgYNrDDe
lFpyMCp90xXaOganwtBkn/oGSgZdcsPSZEnCZbxJXbn0/GI6Ojt48jqmtDEC1GAMu10xj9wV+fCN
0TBc9cJGiaZ+0bpukzdkPz/cieuOLsVuKCS0ZmTkGtQWvC9oh9zEAnS2kL5YF3Hwc97GhMvpUtgW
YWbZOBBUtyVp+4VoVbWFcIT1lRtWs3AyTGxLXdr+QrOYQPzS3JCQDeMxxFThFwvnwtT3S3veb8pM
RQpURR3buMfN8xgQiHrYS6Fr6tulTc8LQOl7Q6iuRfBOSzv+LYryhfvS1G9LMThDcTrGy1xFuKKv
KLs9pJnhzK/q1E9LO11r2gjaBS0y4ED5bCvwW+78ulriB5zahnInQ22RsmsHnbqFX+ZrnJZrIw13
AqeyGVtOaWZPWRs85kq0HoO7R6E038XVan5sEyv+iy/ybBsCtaL2zVBRt+HiJu3oGs/oO782nuZ/
fmLTaeMhdvbzSPNVNXgPqcue/T4s1y1EuVeGlX6gyPbPm5icP2ljZ15MIE6TUrdtLNREC8OonCjJ
mnU+QKsoysrHwI7oqrdLsdLqqoIWTdM6KB4F+iqubWthJifO5REDeD5USM3ZtCMJlhFYqYwJl3CF
ryq9dscnDlBgC1WvqaSrrODT80ZkasxhSCdrFUyJ+6Hkz74f+JBRjJ4UP9mF0A8Rdc1WBit3FIgt
wBAc1WyOjcDGgBocN5SFYU9sDlnyDlAUMwfqQcMrsg9xHVZe8/p9qKo3ePisakPi+Vx3xcAPnIFT
CLEjiizkeEjyvrjxBl8pBislbWG4ethW4ELQbhhf6riZ8n4pcIDRFC0jEG5AZif5IHAY2Fr4koE/
zkZlb2H+pxABMoySWhXaX5XGcHszy1cjMpRH2aOah+1KNXGA9t2W7zXo4kDQXmwsXb3vteZjO6BV
wqMf5/fgxGEui2iCz6hCJ59lunZhOmDKdesUuNQgGXZGA2Jff/BXrEYnU1QsyXdOTK2MvrRbv9VJ
n+N5XLCHodYe865OViori42gxuP8sCaC468deBa9LJMLLVCE6fIozVetXtz3vnZbxPlu/venpk0K
GZBSglSnn5tuFmRboasbT4G0H6KFpw0bzj9ymyDdtNQVNDVl4w4+Gw2zLbAoQ5XUbQN6o8XaUUEq
hmfmg53+d5Sqvx/4chsg6BfsoYthIrTLDzGxd3nq/USd/GHMXpGMnsK2WyjBTMSdX6fB2WiGCPV3
z4MpFiLB4wXp0Y9SdeEeNFWv/fX/n/16q+NmGkTMdEmVg1OKGKjQZkmrPjU+2r69oCebDrKaG+53
kVMKO96OMk8OY4m54BtTqyXFDqPB7Tf18fIy7YA6VZS1K70PO6cTobYrOdEWKp1TQ5UBmGlONK00
ajAzBG25Uywv2VV2kDzWldXc0AZif1AcVHb4Gn3L9BZkQKrR4+ZpZAsRbGIlZYwmOrgqAGU1y607
Xn8FqZt6HyIF5Lxrj8nQzCREHrr3atMdeE2crlQ/JiQoV4OnQni2Fh+itN0FVnzPvXxJOmNiW8tY
TUG1FE/x1nR7jQSr2IsOaAleWdoRabxbykKQTfN6HaLyPz/EiTBFpDASZYEQzMwZrtW+v0pYtU4I
lDltlHDmDUxcbWSSNRoGTRyYKQxE5NGsOJqXLP973wfr1tR3GR2GBVeYmjnp/VE3meb3g0ndvLAz
x6szYxWEJQh1TWNY56ArOKox5PsM30i2PGmDhfFNeaB2GRkTgsZPtdKoS8q+3lKt1w8lbfPN/OxN
LY/0MgmgxQ3SfkJdrg/1Q4DN9N2m4Fzxoca7MG+Tm1iKFr7guWigmeGC6GSUHyS46Ro3mqEeixj8
KqqmOkMa3Rhq64BwFdjEdmF7XR/cG5rpRtFZEUNJxU3MsFpRyyydoS/UdWy9073RG3m5OmETGpoS
2UhEKcqTl2muD46GzCMLu2cicwg9vsvfp0WX9SHr8H7QynVe6kffp1swtRzNZnjqKQGfW2B+ClDp
N4IlVO3ErQ24pkujoqiCvMkG6vqlQjZUbTa2mUAcIbwTeOSpqe00rNhVidj0lfJioCAMmsOXAlQq
ZWovOOb1IwaCyZffUNtDMmZCqVuymKzyAISQIki/jvffCkmgee//dSN7m+hBL/KlFYDiNA2NmLgT
pAY72H3B12io7m61moXHMtKiTRwh89yZpNokg9luidKWa7srv5S13R/QpFUBc4c+B3ACpB9IB7Y2
MIEsxerRia59nRRxQhAXpFFkMBeozArdveXertK73gATdgGFUsOD7l1iLlwrpozJcUYLBDE8E6nb
LoIoudB7SJQOZbXqrJociBe/5KXaoflc+EtptknvlqJP7FVBZ7UFiJZ882iE0c8AZBOQ0fyQqezB
7HR3iPVnVjcvRZe/LCz5+NvXJlWKRuA8aguECgNwCeNRN9qXtvIcfVB2EWc3gRK4BR4lgxk+FnV/
UuxiYXqvH1NExoMaJCagLlQMl1VDBfpy8wGqo6+WSPnKI+KHCc2Q+QGOrntlfDIuVNFQmlFoQN1K
SQOwZLNkb4t4STVnIqTKuE8v8FVdJPh1zcqetT45WWpTrRp1qeQ39ftS6AHg0VNphN/nWCEoeR+G
uP1Zc/51fnKmfl6KKkNh+qK0WwOdKuoLlJpuFXP4gerow/zPT829FE5qSlE5YBkFi4zyKqLoS6zR
x/mfnvpy/TJS1YZXWGEfD0eWN2ync5+4eFcnDri74vv3mZAiQK7zRETc7o6AQZp3A0S2CZRHNOT6
bNobSxpPUwOR9jxTe1UVpoEXHi2+xFH3ENDqWfkviZH//cojlrS9kctOWM9zgJJb1POw5WLQnuok
/yngSQtbbOJskgGYCvNC9Nsm+tHWzQ+NbqMx3/usUbb30uLD/FpMhUYZfEkS7rPQw708VuNvlVWg
NgnNj7BW9oVvrjuW70NhHRpd36u29mPe6NS4pMtGMVDW232jHcs+6xwkMcDyW6XmRiu7YE06DHDe
zoQLyMjMrIutzgo9dhxK8y6vQqBXMrox+H/HMfTbB2S0ZZSDUZ1nnXYsBH9sS/KVUPrFTMwv858/
NU3SLo9sTw0gNm7Cg5snk3sf7Mw8CVW4yDAsiWpMnMamtN1JWllg3aP02HTimSTqLraLO3C1fkMz
51c7xhUjAQpoMz+gSWeTdr6JikoeUJ8d1aQ/6W3v4l67IXXxtTSSR7UyvttZDNmK/piYZDdvc8oH
pDAAlqkoKcGddGyp+SVn6jrz+lvKq/fFMhl3WaUhEQWr+6PQ28Kp25GcOGPQec4XMt0T57mMulQH
32KMY3+i1wmt7qYVr5jdn9SuUDb9MOxSrX9XEpjI6EvWeoplQ4/9SKEPcWyT2F/1gVYvvDAmnFlG
WZKsM7y+T4djM2gHte/QjZ60yc6MIbveFl69cNOemq7R/FnOqtHLRB2QwD4iAe/SoPguQmiJZ822
rMlH9CN+n/eqiQNYltaOSJ0HnAL5pCgMEkbkjjWLJPITHsvkbc+Zx/WMaccwhygH5OGOpoGMbqTX
Cy419fHSnteUoU2DROBkVNrvsZ/clPrwcX5eplZZ2uBWq8fAHFXd0W+7tddbP7She6kVsSOGvSgk
MX7nlZsnk7a03fSgMbF07WhRiEcQA5cH7wYCe0ozFCtNRYEtMW5AcXVn64krcguqu2qztli5ANuY
GqR09OP1hl1YgMsqqe2n8VZP0G1l2JG/Kqx6PT+RE04gYy/TGhRMg2dj23fGHmp1btinrj8sdcJM
uIAME2zS3IQ8QWse1UC/h7TnI+3NhY0+9eXS4c7DgQ21b2rHymtv6rRwobewRoPh5/mJmfpyaYMH
ZqbkRjbgvpL9f86+rEdSnIn2F1lix34l94Wqrq7eX1B3zwxgDAbMYvj192Tr6qraX5Ho5tOMSi2c
XiIcjjhxju1EzHH+y4S3clcsffs2pTfOIxXuTInqnUuvh4vdjcebg73/s5dW5Tbkm09zUE8KCPrp
C0hPQfwoiXUGgAlK6lqvCQkuDWGYdenNurFBJX8pyrNo3I+tnnfuIB/rVkdR5u8ZMIS1YAri86WD
7tUkroAA7LuJRJP1y069f+8v04L7NgkrE6dMpxE9Uze+O4iyeqciqb4wK8kBL5RyA73WxzgdLBNv
bLEmb22wvF8RW287qnB5g0SxQQV7xYIXDpOJLJ7zQIBGZ9LXibNXPZFDE3Qr8JeFnTYBxRDJnQvA
VPDpvhwj0rFnVk/PVWV/vL8LS983THgWfdGCHUBf8xpgjNSSxbUvarQeZs5az+H7SW4whv59mpKs
aJAOVuO1Y0SdmtSBsqaD/vq+2BSN2E7EAi9oFnwA08PKoi14bRN3SywinHqyxuucevNlDsYxoiPa
cMF3qV4CApDx/cVbiKhNaCJxE8ApqkxfbRDKgpaoey7m+pkn06+c1Pt8tlCjW7tulzbKMHmvVVJI
H2O5BKTE6EPbyMn+5YZrkcKCOZoAxaFxWVKX/XCFxtAzr6xnOVYkYkX6iYbyWVXd7v6aLc3DuNFL
8ADSuqDDNaAVGGTbZ4gobkfUjO5/fmkaxoWdu3Rwk4JMF9XSc+GVcpf3aXAIhP0Zqu7hpmqyNdLz
hd030Yoo/zOZQVwNuQ2kBWSex4S5B5c0Px3lHLkUMU/XqBaWnlMmdjEdW8lnQZyLbMc2UoG7KYbu
Ne9EsglY/dqqHA1sfEfcfquIWDnfC3ZkYhZnpBQTFBP1RfCw+woZJ+uDQp32a6Zru9yoqWydw/1t
W/CgJliRoz4EKJ6urt7kqmttF+pi2aW/8nJb+vrtLL65kYus8JtGe9VVWLqAZuIMQsZwKFbyKkur
ZNz3YcJYBS4feWVhekULddtDzlgnR7ihFZtZ+v2G7Qt0jzU1Gr+ukKETr06di2Od6rXU04J//kMU
+2Z1PAvdfkKm9VWJau+Q5AdUaz677fBxZO4LGVQ8VlBxKGWyshsLHsA1PEA9zkXv1WN9zfAGjcJ6
Qhce+eEO0/f7Z2np+4YLcPxy5tBWEdewJb+bKiyjABtTo+jz2HVvAhiD1JqhtSBLZHp799grfyuS
me3v//oFB2YCFAMpICnTc3y8L/91bf5hgtIocFr5RQTgWUK25NFp3H7Bm32vBs/hgZ9B86jMinaH
fj8VHH07SOuVY7tgGM7t728G8KecOUnXlVcr81LQ/gYn0D/+mILkO4WK2cpmLK3X7RS8GSSZZmQB
CCuvjd3uZZPsPaL3jt+c7FmiGcJeeYssHCoThJg5IZ9sQC+vipBdwtk3n7fbYc5+39/1P4f/nYeu
CSuECgBwIXaHzcicSNA08pP9JLJNN30bmBt5xdknXyyF8+xsEt4ebACKZX6oc39jFWArtKqdUDcS
h1ObjRt4IWgWAoOWbvCPvDLbdvon/o+koJ8tP87N3itWFmYBngnwzN8bYPUorjQ5jtEMLd7blwUE
VAEDaYoN5M03fomu7i+Oy0GRje5FVJf5xKMW0xByiqzpy/0FXEDFQkv7758x6Dorg1BVV6KfLMs/
hyBz1OOf+Zf+F4/p3Vi9uIHcO+kQBcEaHmAhCDApp3XdUsZ1UV2rXqJyUosvzIYW1R5AYN79K0G1
WvwoXAnybF1MK0d+wa5MBGQAOpvOq632qn2IJ9pWDPq7K5fTc5Y1K0WthWmZAMe5AXetdtL2mpSo
1Ov62EP/1GrUwcVQriViv/3/E1z9f5l1E9moC9n2AdDYV2WpD+Cj/23TYeVmXrg3TTxj1XBQxnRl
e3XCLAZh+3NT6MdCI1NHtW96vMwoPm21/Fql/r636w2aOL6j1Px15Ujfju47PuEPluKNaxsar9PO
RLAyhH4QnnNuIZbZEAVEs3dULvh/OtsC9QM0u/xQb8J8eCyvY8IaRVHjYZZxda0Kdh1h3Xh4zniB
VmvsZAshhwlmFN7UDFWSKnBnhNbG4yDbVN5HO2EfcktevbDcIyIcIkEea8gH6fjf3oGwwfJSX6pr
Uw0/pdOVEcnWVmvJVox4owm9EjgxfJtV/slWxRUX30WV6jOeISc2BudArbGHLtxCJnbRARX9IGat
rrzvUmivW8c0zKG8nqzJtixYjIlNnHRVpu2AnWeAK+xttyTHNnW6lcfZAmwLMk1/b0PvJ1kNTHh7
lUO9bTnYub1SvNjD2Edyprg6iovdQ3evJV4RhawZ0V1WNNF9e1paPCMcmee6KbjwEee22Q8QrmWR
belPeMM95m1MWKLmiN38lNTXfrI/ppU+dmicv//TFzy+CUhMQBQ7pNpprmPdRblbbX3/GuKU4bq9
P8DSvrt/b4xEu4bbQxg89uwWvaodxMTEAVzboF65P8DSDIwoYRxK6SgB90ucHuCnWeyzENx9veyB
nV7rn1iahWHlFmnBBqsFOocdGTe6k1vtqW7l1l3wWaZw5+RCv0ZmpY6p9FGY0/yLL0izS+wGNecx
LkAMFOUjLyK/WUOuvP/q96Du8/e2CAdsGWqmY9wF5Wfayl3l9teucT+U1YCmEA3y+F5/9YFM3QJf
t0Y09e5MMerN0b25d1BF9WRlN0MMvIPc0jw9TXOz85S1dwMAfC3PtjYFU984XUvYvetCMaLhFyQQ
oxCW1SJ2rczZQLfO+io19bZhCBZ/EIlVEdBp/Rcx2Xx7/zzevvw/dytGNJwB071nCQedG0EKnhky
Iup2VHuuG+fzSPrvVsBX8OZLAxnvE4dDbyajqE6lDEpmKUW/eZd9q1rfRhNo8lrY+SPPaszoZhRv
di1NHM2VmERMmuIKdaJtG6Yn105XAp53vSc+b3iI0mkUuE8RzTNGACuft5Bu/lha6coyvWu6+Lzh
H0JXSNRykzquaPEb2F7AuUOIrN7f7HedDz5u+oWx5yB36mpg4mvsdbAPp/ofNxHX1ElWlmfp9xtB
QCh9p2HoEcAQ3s7RzVNSZl/v//qFT5swP0fIkifhDCWmgP4AgQVqj2P+8f63FwzPRPZlFCXcymFV
DKm/Y+rqj+E8f4ec4acJLKtdk2+9UXy+P9TCATJhfpNGYQTAoxpehb4C4vwRjPK/QPC0Uule+rxh
0IUvkz+OK55JYO1LJT4UJXDNunkoreQxk8ARsDLRC2LLeBBuFjFV72wJb0ibavfYAhkG3NYhnbgY
63hM6+8AM0GuPgmP2hlXQB9LK2RYcO0qwvxA16DcGp1dVhcat1jl7aWc5faxKRhWXNcTdfzclbH0
c3ZMmhRyjWMiP6Q+/XR/hAVTNqXDiqBMgAydwFxJnU++CC65l196Z+qQFSkO98dYMjjDltMuU1Kr
tI8ld+oP0tcZ+vy8NZbVhW0wkX5TIKHtMZdtXGTDv2NixSJ1IxmsxdgL940J8hOsq/XcuUCOSU6P
IPb1IwHnfZjcoEUOro8rDHd/nRb2wmRbvGEwOuZ0Koa2y0WG01Pu8E3dBaeiWeWxXohFTFwfwNQC
0Mimi+ko0z0YLsJNn/vPKCiewlmfSpG8BK796tLsMSsxgX5jbU9o/wGApAncU1HNVyh1bME3vXJP
LK2ZYeQKuvDdLD0VqyL5Z8zrT37lnVxPPbFqjSF5aQjDzr1Sh0PihyruOZp7M+9lbCd0iZN9N1r/
Pbbzhp2LwYbyDqR3YqAo7KioefjiZmggakRHd0VLypUTtnA9mUSKU9Vy3+ltTGWAaKZqigqypZlz
GmzqXQHM8SOL5/Z3bpVrbPOGJu3/TUd5zET5JdQd68HL+zjxIOmoK9wgezXdJIl+gqlfJOdMfqfZ
C0nHTRjGDf8h9F6Avs5zX6T1BRJ3qYfEMPi4HlppExPoVoWtZOg18aS91yRxUtBbK/Bqs+KHDNdu
ngWfYcIBXWKnSeDkTVyGxcsE+gvw9P2AfvrGV9mTxoFdmcyCMZvAwInNHpJmrI4l9aZDOzFrE4Ks
ZpuTroqLuWV7R9B5a6WhQmsKo4/dSiYbY5+4sqA1YkuNZOB2Krz/NGjLXG9YCS+Xlu/m6d9E3rpO
vbzh0FhTRd9sw6KSG23ZNApUSK4IpvJrWHjNz/sH4v1EN2QtDQ8SKqRLFZqlYk+0B5XyfdMNcwQi
ts99622519jQ4EFgUobZ78QvDqrwvwryEMYWoxvOZcp06NNRN7GrHMgMZWmAWoPDaCEil/JkXlnS
hSvYN4aBNC8wO2PFrjSZvnZZ8sF1g5XU9oJ7NMFN48wGuyABvUran0aaXZq8BMs5OnVGiOY8FsuZ
4CYqQ2nZpGfXhCeQNCzG+ajTotuNSOOsvJgW4ojA8MHSB/yEkAEXPet3pEsvIp0pdDbzNU7IJWs1
Xk2uKohOu7GN0Rj2uRDjRVb8GUyDoKDke5Qz9r2UF193L/cP9tJ8jKirKwZsTIWbsSjrm2o8tfYt
z8X25o9XdmXpVN1m+sZQbXcSIS0xROjQ+sllSNmzFJ7ooQmYQMuEdS4E7zm7QqVzr4PkuRz508yn
lQfOgpfxb39/++PJULE8zOFRUqig124Z7FJrJC8D7SPXT5Nvdp9+uj+TJRO5/f3NUICzgUtsaOk1
mKdPLkvbSBMERN74lU/T2s22cLf7t3PwZpBkcJgnmKLXrmhBXjSgW1w9p2hKHjiURjPX3eme/ro/
oYWjbPL/+VlZNu2s2ZXV4Pq71TEG0X6adX/WCWsjaPB8AYvDGOXWeLw/4tLsjNM885kmbY9sjAYE
bRMmeo6VKp09eJrBaBxkVUShmP6UtNXp/oALZ9vEIJLQdbgOZqTQINi8z7qOHmbICT9mOSYMsQUd
1DDVlYBQnnUIu+G1HpLP93/4bb/fycSZxJ+dE7oqJw04VNKg7CNWWjrbiRtEZA85j2YtlFxaH+NM
Z9KaEf8WZaydMo/RJpDsuHYfgph6zEQc0twNyQRKPIQAuTxPnWK/BjCNPysQo60ETwv2b4IN5ThY
qpZIJAYVt352yEfsdBAWeyZG8tqAt/mW2uLdigtYOL8mG2LZiwKMEciPul0PhrqwPvfFpDbcVeeR
2L8hl7EL9bRyupby3Cb40PYnNPNPDhBztfzGgunUqvZDOaYHv7M+j3XYbWQv6tsjRoNfQnx97OQZ
F1zHxiknyBTFQ5D+W/bT1p6HoyLNisNeitQ8wwc0A3K//VTjZIfjB4dQSF+r6Z989g86BSdGvbGb
PbKpu9BnO9Yj/2Z1rw/NzIQmgvmzh0R9WgG6hVqFSvg5LBto/kL84v4AC9ZkwhHrdJhH2vEqLufh
Ne3sLx2R+/ufXjoMJuqwy62hYaNbxkS7P24rxZvs7Pb+wc/Sr9QfXpBmOuqZv5TuWjfAwv1gwg9H
sHij8SIB63QSNic0p1uvLBiwdNqb7E1FkvwEPz5uhPbFxhtnebg/16VlvPnEN3cgStK2QL96GdtS
/EIeg0SOnzoP7tFt0Dcfh2zW5CaJRCXMI5/a0OGRy8gKQmDphxvxOad8ThOay9hlbb5VrHdPubbm
FctZiD9MROKoqAPMzFiBIZBX0Hz1n4Q/sygpsueOrtGBL5mniUP0cuKzslNV3AY5PRU13u2OUHqP
oMd5nge9QT1f7rOqGbapT8glQ5UIehE5e8ldP/h0/wS8XxIH+7PhJHwlLXCTDVXMaAeeurA9SCou
rEV3buPYZ+CINmlXnaQcoGwl0Top8n/vD72whyaMsfMqEIAkOHzVJMnJn/xi69kdfyyPZuIY7S4N
0lTXJbjsUI9t2JEV/gXqBSufXzgiJtFiyUK3HJVdxn7dndDcAUtNfinNttDuXdsa5/3IxMQv9oDa
zOhRKWOrVRDqHpja9IVO9jOn+ScQ+jpRHlgtOtmTZqdHKBOCWrKFLFwQHOq2d1Yux4V730QB+Qmf
0lx3eRyOwabx0YbjVeQZXOwyUlZzaZH8WvFGC2tqwn4YRJ2rZOrzOBXltipbN6qklW/mwau28xQ+
JO3pMZM4cqDVHCBFjdCYq39zBwwkrf2D8mbDhnIlGP4Dw3onqDThmroSaDcuMIbAU29rM3Vxi+on
rt6PicV5FFr5q/TsY1MXFwuu1wogvaU6vndAKT1V9knytUbomyt/75cYnrLPGRqNWA/EnOZP7qB3
hZP9ZG23kg5aOB0m+lLxWrUN1LbihPRoIC2uMlAby++3SJ/8Trrgsce5ia6sRsV0Z9VVrPOq3qG6
LA5QQ2yvaVKtoRqX3JHhCIdySFoAHirI/db+pRcyO7DEyzb3nd3COpmYybyarVAmdRHL3NuQzN1m
PNxnQ3q0BZIaHl0ZZmESJm6yn3pOQzRixOgzUZFoJPgiVLcSGS3Z521uby50ggdzX4QjjyVe/8jN
Nlch9BYe4XNqz49d7CZkknQJGsHCMY/LPOzrCB2Mg9hy6lVrnSwL9mACJ8N51F0/23mMgP4EPfoD
5HcPXTCt1FeW9vnmy9+sUaZSEfjFjF4cUJsdQMM07+zenbehtrJPsifFmfkgp7t/qJZ223xAJIJC
byzN48qfTiU66XZWEa7FpEtx8J+/v5lKmjZZh8ZdEcvykk/5fuyhK8mGL8U8HDodflF9twdH46nX
D8kgesyEF1qA+oHLhsp4lLTYkDx7Tcv2nDsF5KPtqxiaNWtcOMkmzJAIJianxECDBmdwKNr9ZDlb
sAB96TWEJu7vzsJJM8GGfpehvE0k6um3tj+iFJoPE8u/BooHK+a+FL2Z1Ie86HSdaFXHORdfc3u+
9gpZ91k+e1Xxs/A8iMh7O97I3S36If745f7UFg6eCTWEi4HUnc9k3OYJiVDZRUJLrbEfLm3ObdA3
565oh1o5KE3GxZS0gBj7U5SVKIZVVV9vVT/4jyWwLeNmLMIhqAaQVMWJKw6a2IA6ABQaZq/312jJ
fizDFdiB7hIw6qQxSEGee9F9LEjx0krxpSXy8yCaJ6edUN1l371hFWO6tDGGR5jUqGtVBmnsJ8Nz
7ffHRIGo4P6Elr5tXJBhL/rQqQvMp/A/J6p9Kt3q2/1Pv+81qYkzTCuVSuBLyZX4drqpqWL7suCf
fAIhUuiUqm3aJyuRxEJoRv8HXUiGXuYOI9dq9COVnrVHNrbzAXlF7k6RGMooJ5+n5hV11zz9RcEa
Vf5uwrUS5PtOgZpIw9rVTZ1IQq4Q39iOpTq5Ptqep2rl5br0+ZtNvbGdBOzGeKFC70+M9NhO3il0
h7MjyO/7+7RwpqlJYQj6hmRQaZPGgz39KCrwugZoFVI/6+kzadwIYIJNn9WbCX+9P+L7mRFqogob
Xs9DwPM0Rtsu2cDbHRtfBTvl0E1W8iYaR5FEQ+3UUAtbS5wtLaLhGBwyWnqg2COpax6pDJ0AKg1f
cT2sPB7fT25SE2xYqGmgdj+SK3fd6WdtC+cf4rXwc2lL+cVSbr3Fj5jAwNiFK0MuzclwDLYe7FSr
nlwLnu5v505l6YewX+PCed83UGb4Bqcf07KrszQuPSt57sJSnoGzr1Z+/MJ6mQjELMehLl18XdRB
9lv7UwVfTb1XDVXIEZjWUh89lvfP6Vy7+/vnbmG9QuMSShs34XPJkuscir3KoK7ql98B8P7v/uff
71rzqEmGJRrfA99WQ651mpxDUXZOJFudpaeqpWGzn7xODbEU7ojXY8vq4NyQUpLnuUmcbMNQ50N/
f63TGWh88DnvgPq8qbULpAznyX1Ia8CjJjozAL1A1XUKrlLbKqJcIftdz9v7S7CwwiYeM/PYkJMM
KzAX2cWdu7MokHuympWHxPtRBDUltScSjvYk/TRGzbKJ7Ep/8+rwH45kmt2vqYYtXFsmJDMDxRtq
xRhDSdlHaO+vIkbEt35OdlaY4JkPcoYVP7i0WsZ57D2QfvngQkeDd3kqwCjgZ/N+gmLM/c1YWi3T
5Tla5UGTkes0VVtiF+fchmKC13SXjlYrN+/SFIx4yOu6PNGWn1x5Jju0gbIO+kdZd+yqbO35uzQN
w8sF5aBAA5TBaqGF2VQpLqUC7cXut0TrlZVamoXh6WovU3bjuslV6OpERnKauYqpXsN+LnzeRGeK
kgZznszJFWJNHwdOn6rOugK+sbm/zwvXqYnOrMMqK/rbr68CiHTxMu+PPa6jaBp9tg+BCN2hHsU3
ZUWtDR4Wa/mwhevBRGpmw5gTKGmlcdMyP3JJeU5yxldMY+njt8PwJuaxxkmjfxNxqWdNZzcM/itZ
uybWvGDhJhpTZaHbDamLUGDus6j3yKkaCaS6IHTn9daBuKB7u78zS7MwrEOhk9dvvCABl4t1SKh4
HREqrqzQQqmBmjhGz1VBh7doGsvQhvLFqNJNGfrVFrlI7+CGGIgJ53cHruRDOUzAvNTwmXWC5u6h
5fVKauRPEup/U5F4JP69UZ6At3cgeA1gKHSWkmobDMVOAKfdW1Erm2hIXmxwDk71HLHhB3X7M/PS
bRI+O/RlKn4GyT4H0cn95V6wMxPXmAGfWjuVsOK+RapBE91GJLeeWu5tHxvgFsu8OZWpSgFRtWsr
9isae7m79/ASh/WtXG8LhmxCGcfWAaOIn8zg0UbfeWQVab+pnGbYN7bk+wr9LJvczoMIzq97cvxs
TQdmwSBMLGOQV13L0N8au0BsbtsJSksF/dp7ze+e8eNE17gol+Z327c3y5fVeRl2dmfHkDJHP793
1QXypcQ/61x/TZilIM8OaAPj1ff7+7XwLgzMsgBrwDLdjKF9caqn0i6OI0jAHPF1knInWhTBSmdX
AmBbNbAfDvo9BwFRHaU5i4rwseQk5Fv+nnUTZKNfQz36Uo104w7eYa6GS1rPa7v3fiAdmCwPrggT
t7PK8QLBkUPv7WcZXvCfNuggQStdgIy/3F/N971ZYJYFOlzuSZck3YV4k3xy6mo4Fp0fHu9//f1r
PjCrAbX0RUjycbjkTr9zS+vZIjmCaByOXq88OZaGMHxVDy58KYBoughhA2k9MQ4MuBfGnQ7oVuuO
royzsFBmXcAuBoc0DDsyJKo6MVJaF9WM1v7+Qi193XBCU+fKCbKL4wXajx8JJz9Dlq84oIWjZNIm
WF0rCLrO7EsbVvTZtutxVykn2bZafha+yA5olOHn2Qn0CqnawiUWmKWBVgP2K7jsL0nHiqc04fQg
Gg/vpmn0oNVTJ5u5Rb2DSkfsIOc7PLEx/55NNH2y2zH/cX9FF86FmXBlFhIDtEW/SWrnG163v3io
XvOJ/2hTJEEfGuN/ShRTb4WqHMdLSerpteaAWkUe+MubKG9TyNSXWVZ+uT/U+9dgYBZ329yvUQsc
9SUrXfHRmttuBwTZcILOTLIm+bA0hvG2sD2v7pOeDpeuvb0ig+zX2FYHRd3Pj83BiJz8EKxaGoQO
F/AgOFHpBxK6Xoxsg7pdUzpYOuzGu2LsXTtUQzFeEndfaE43Uw+2k4KAspp50cj9z5o+1kgYmGUX
3/OyPO3y7sJdQJB52QW7TJNvufDXztfCbMwyi4Rhdl3XD5fSEk8At72AdvFSujlAVO4Tz9mJJfla
1/r78UJgVlpwC/RVwefx0rlI1JE0e1bO4G10520HrzhmY7t2d74fMQRmuQW0+WUnQrDk4+VtyQjE
UkgN+WzYEgqi6bZvA4RfHAzNCSqjehjWkiQLOdHALIbMgwtfGFr6kg/h7B7gowBcyCV/yVqbHILc
kVtOqu7ah0DLbzOw2m3bcTVHs7TARshQuDVNc+pa58HjEEVvn9MkPaosh2KPjOnQfLhvZEvDGEYM
5gGmhtGxzkETnGrmnyfWnXvBflqW/UqpWBlmaRMNW4aO1jAWlhIXSmd7E2gHamikvlTteMWhPac0
fHGE+NXP00oRaGlehmV33lyEecKri+r96SPyvfVTk4KF0hvBH87dIjhZul6Ts1/whCaFA+aUc1nM
BeBVLgUHFf1OB3WsR326v0nvX06+WUYJHYmMpSb8Mtbq7IJ/zLeGTUNG0HQd7o/w/v74ZvFEE6dI
fJvxy9BzZD3sl9QZd224J/a4K0PyLFl2eowUxPPNWsncyMHhYTmfw2TeNZq/UBCrrtyx7++7b/Iv
NBAhbaeAVBdqJ4hXrEvZoRI8OfSpzfxPlihXDvT7W+6bBRPQg2d4agz2eeh0lITFD6R2pE//e2w7
DOP3KdqRadPP58Ef3Kie+qtoFQBaSuYb0jWvnDdojxygcAk62tf7Y/6BY/3vM943mRh8J6k1aWxc
HzYgWgLsPEyFeyThIxQ6N47rbKraP4+abweAc5rJLyOfJSJK7HotFLxF4e/9BMNNgDpjDEK3QUtQ
k1z16P4sW/qdlL3aBmH72dHlPpB849TsWmj9kG4ijqPhKkhHpsQPEKqTngL/K1PIyq52oyydx9tM
37x3B8RHJVScehDw27gndXG0k+prKS3oeAZZeSjU/PH+/i2cSLOYUoInrrSGfrxUVjjs8bDhB1fZ
4hRmmq9kGZeGMJ4d/TxnaDRL1WVEQFG5zn91MR1Lm329P4P3XzXQuPt7rUq/Lwh68/qLBx7Yiwz8
aUsSudY5s7ATZuHg9vwOko4Pl8CTv8pSl1Eb2HjN8GOQ2P+kbvH7sVncFu/NjntVjv4sy+0uIR3F
ZhjqCITk/soOLDyWfGp4BiCm6n4gyj7XnG9J2n6uveYCIDZ6GHicp8l/ni/PypenUBzQbX7167Wh
Fy4h6v49ryAoyVDIub04jE1BRCRvL0XSkwN65JutHXjB9/sLuLRRhhMgklT9TNPxYufoAN/U3ghl
0WFARoqNckuYnL82N5Gh+6MtHTrD+j1f0bEsLXUZupFG0iYApyXTGuXR0lwM828hXd3oGdeEEz6h
LXkrQvcZ9ZjIHYIfNF0D8C2MYhYXiiBHRpKFCMYrL4zANOBHvvCB4xXO1zD0pqM/yIfKJL5ZaHAn
NkgbwO7LpOzkWeSkPTqdl23HZhXrshB4+2ZVIakQixeox0BAJjyGbLIj1dZgjel3aSNeLEk4mtXD
3/WA+hK1nZXEx4JzMxkhwl5WNWgiu4vDu2PrDqemlc9TuMbitmA+ZsWhmRkaX4NKXwCEBO2Uz8mW
QjhpZ7W13FaKDo+dZ7PAbau8BHy9mS5dZnt4r6RjVFnoor5vLUuLZDgBdOZwR2ZIZJbByC8Igdqj
i9RNrNX4WDDth4b5d17YQZFWuhfLyp76cTjX2tmyJPh4fwZL+2DYO2e6BNO53Z8dF1mFvpCfQX1I
oi6gBz98DILmmxWRgvKu8V3Vn5FJqqNusI9Bz85lvVYlWJiEWeUgqaLFkLbNmdRghLCKHsRxmfa2
dVdfnYau6Wwu+BWTvyFPXCjuFn19FvMYRhRspAqtLRsSyDjrw+9g2F/DVP5JL74T+Zl1j0p5A7dz
DGV3DTJ/P2lZbHpkgeeSnECL4ajuOcliOc3bBiJ/Y3gqQdkGv71RaQ3OUu/kDWtplIUzbpZCegET
6oe2PvO5iQsqTkNif6yrfq2uuThXI0IAjUmdlA6QEVnZb8NkD/HYDS8/Zum4ldW8C73uPJdTBAKE
OuSI9+dNB548PDAaN4+ge7y1xmJ73xoWbj+T9IEylRWJG5Rn7lkfXUvtWk/+vP/phSelyejgpShj
DUEhz6gX7Kw+96I8TaEEm1lRLlOgAeX4g7hOuncKyh5zTyZ3AbVD35pDiQho9P4pyn7vdfOAqnfJ
VuKvP23P751Tw31Qx7LciSPGQtdMar2ij6wHRxTI01v6zCYUeTazh7fEPqRZWrCokRCDD/ezyIR/
0mFDs301FC6OeJ3+69iBPMyk+S8IUnSIRSwVfpXsC5q4yHznKLx96mZI9J6mEdysn32PWAAGgbGz
HDcJK+ZgGyi8hTDKVA0sjSD3xPUhl5nXHPI89w+y0e6vkPA8+CDrWh6Ae5M1RKvTPIfkeD2PA9sQ
ywmLDR14RmSEnkHHzjYi7Zy2iDwyBM5XJAbyXG3oWIxZupuLIdTpZrb6qvuhK4dXcjfPo5fkuznj
VsHPHVK2P8vGYVYMZl++RhCyAIn2AyOUgq5wK6qalh9o7+7EXH+vC+eXLJizyTyUelPlvw4MZQOb
VIfq/3B2JT2S8kj0FyHZgDFcgVwqt9q7qvuCesWA2czuXz8v+9QfUyRSHWZGU2ol4CUcjnhLD9ly
b61yu9DgZuy6xP9J6VOpIBiJevSlzISvBdkMJsj29KlwnoSpA6P6kaKBzSvvOFrDnnQvOrWDVrxV
ZbbP4aeQ1u1uslc6FQtBeS4HkehRE8MZ5UWkAhhGf5LETNIdc1z4XMABp2+3htlruB9oq42jlUCx
lJTNZSKEdsopB/Pp0vKd5N+r6smDmnzSpH4+sgCAnzCVwkcNfSXR/LiYzdj16PtnzGG12DgGVfLS
RXAmUG7ShrWVur4pab3xWicOBiUQRTp4mt4OWAtxfy4cgepXG1c52poKwu55F4dwXU59ZLcrJcml
L7rG4H++CP71su6Zyq+FyC8eal5Bb5rpsYGCZCAL3eNR9bCTbPD2tz9occ5m2VpfuhoQ/i6HcL35
WnqQO20E6fBf9uMI6W836va5lgejKTbaKX7cfurS+pzlb65ljGaTjvmlrXMRJEWC863O/FyBIZGo
DahYD7cftDRfs1DMnIk24A/kl8pUXwRRf+IpvwDv9Hb755e+YxZviobZylZJfnGy+JHq6rkuu00J
SCokhJ5zTz7efszCCTzX1yAxJCPgIZNfqKt+Q5Czux+KNFmB5iz9+KxgMxU2CDE5yy+mXQKLaZi+
bty1atDCAM0FNsB3KoQBu5JLIav+3MIQ8FWQCQ6jkN5qv7sJR+XQrnvycnuglh43CwgEAHWzguzF
hSXM9JVF79BPO3ZZtNMQhuy4Cm8/ZyFvmUtuVH3r4Kua8oJD/b61m++8sI91gbhu2jI0FD1CBmFr
xfFKnrSwjOf6G6SvFBLqorwkHM61nUkVLgqFFaiOlD9vf9LSI2ZxwLZcq4VTeXlp4LQkYnnvxLXj
A+y2MmQLkW0us2H3A+3IAHwNcO8AzBpcOj+7JqeQoICNRxGalVvmIRGx5fiePfHPdaDZnM/fZCbn
bJLVxZXdl0Gb32PwFy1irxxBC8M2J/KzXudJw93yUhXQmL1zSxqNWwY1HMt3srRZayUsbNI55dzh
g5aWlzUXa4pKn8TNxjHSNaDj0o/Pdk02OugXdl59MYreOnAb3X8DljPPtxfWwl6ZY6sKr7Io8Hb1
hcj4VCZ5EZDW/WbUzStS2GNXj6ETlY+SrAmXf3zvdefXlb71ckenJjJLpNJ3QMF8Yy5UyoqpTgII
fa8s54Vz051fXXIAJl17IOTceKhGt+ZYbtJC/phMDwq9sMQpDgP+zReSl3e9Mcnvokn6Tx1q7vwG
I0uvRy4Qk3PcoDMbJsQZEWxcbxqDpALzbOUTP17a7tz/tm4p7BNHT5/TopAbE5oDgaVruReF7lYe
sdBPcucJO64k3sRHqs8Js4czxGJgnF0Chj4OTrN3CRkD7UCtXBluDaO+CiZDKnOOXWfiCIFl+RR2
DNyQlZvhAgzQnefwoBvViZsm+uxZHqyc0z767Wa2eWeaOg/NpE+1n01u3/mmjsVGuYz5HknGnd3X
7SZL7QSlfLfc5bK1/R5GYNvbO2hhIubZvDfpViQoaYN8p//kjgk3V/tP47KV5fTx9nfnWXthO+4Q
00KfeyZ/dpb4Xo/87nNvPosskmhZMVPosxF79XY0S7VNzUQ/m633uQwDQ/7fjLmAeHjVNADD4mr5
QgDNSc34mxjbVwIVccPJVuL80iBd//5PYk7y2I4Tk+szxK5U6rcDLFzSPF9TUFua4tnp25beoFzd
6HPe1NZh8LoEIkAjkX5nWOPKZlv6hFnSDeksXvHe0meQk/s+rLx4JJfUqcw1GPtSTJynKbY1WVct
UhMcbv0rh5xMHcFyYARxpVewI+22Xgfukq76MBNr1gMLXzUXC5uIQrGD4JmgkUK6z+7u+nHN2Ovj
dNKd5yxRaUJdtSvNc1XTc0GjzdSIB3dif/ra3dZFxFcCz9I3zG4pRu7FaZ3FFuJO8ZDWzjfgXd5u
78CFQqI7FwLror6ooD+rz7buOl9AJbslxl1bj3vDPkSFu3Xj+FedDQdJx1dD2Oe4L3Zu2b5Hmbch
pDsM1LqrXPpy+30WFvr/q4NlFfTMc41k3Gi3qads31YF6m+osge3H7HQ/3TnAqgxhfsKuMoE2jk1
RaFqPCc23ySyDwhc7QSxG79qssPAo+c4M85xCilO41N+zLY7N3yOTSWaXgL7L1m9rU37W125w8o6
WRi8+T3QEAZSwAmxDiytU4uutLST0jeRUt0euYXUaa60CN9wV3muNM/MjfPXKo/5ZjJYd7KZqbak
L//cfszSBM1vhcyueoe5kwmfHFkHrOguTd++CPgEwmrlJS0AeUir+xHAhCJvHxKB0gCark+3n/7x
RcSdW0JXlnIM9HHNcwnTFz+2GfFLYhyKMnY2BPDh61pxo2RlSJe29ux4Qr7EJzS/EJ4i5d4VjUX9
yiVrGhAL3zKXwstamA3VNTZ33nkaOGh+loqeAV85iHQCWo5ssniVhrjwKXNtPKMg0SQk1FJqNRo/
tFVEb04DxNHtaVlKBec6eABG2TmECqezq8sfhgdsN0i/fSU3qgZiQXfvRtK9mFP1nHjOq0LPzxrZ
ZorMlQP+42uKa80myu6u1qrlOJ6nxrq4gwpQpLpAcVgEpjLSsDYM5RfecKLe2sVo8YuvA/1PTgFx
VssssOrPvG+Y9pVW8ieAafwRRsfWgU6FtemKwfPhWjv5VWH0XxNLsiO2wvjLrRPk/EzZv28P/0Jo
sWYJSNSgCGN4kXmSVXnSSX9PZb6LWb1S11z6efO/n0ocJ0E3wDJPVdKFZtNtIm1vbZWHt99+IXDN
b+FtxaqGVZN56rWzyXMN8fxtSRxfoOx8+wlLMWuuldfYCfjQnrCAloGZheXUJ9y6ziTtA1fF35Qz
Pk1dH1CDCZ9n7oPKSukLZqwU9BdW51wvrwafHpcKwzwl3jMBU/P6XAZLAChWFNUTCnZ+tuZCsDBV
c/G8MgUyCTdX80RB4YHs7pNnat8exO72QC7kVPNKBp1yxxv7iZ6aafqSMXEsbHuDev1+cOONIe01
mOB14f5/E86dC+ihhClklsQOfKtxVYSNJM8h4jpBg2s31Fsx3hvi7FjbOr+HkkDoTp/rDMNy5r8r
fRSJA1SacE5jWw1QFOYX2jVnqOZvbo/fQsif08TypowIR7cONoYqEKwPTVdcmiINGMRELMKOV5bI
7UctTdUsJlRU0FHr1DkZzdvIdxr2kllHfZAUDtpVKw9Z+p5ZZBgjmheEYrxY630j8DYNHZdfpJRn
NCQi34GHJWz7qk8+bZZp5542qTtVzslqd6BtABHBgVI919G32uqhyWJsbw/d0lfNGgMyz8SksNRP
vMa0FAmJfBKlQW9Aedes5Yml1s+sHT5VwnfnRLIEvvUjVPg5TMHLvVdl0Ep2xdoELcSDuaxcJtKy
oXHMTnVvP0u3eCYNak4GWzl3F7KKv/eWfw5Bz4Pyttsk7JT0zu/eRYvattRKrFm6kM5pY0Xp1Q41
PXYCHeMtkcO5aMgOunJb8MQiP26sX67N7xy4FvnMWutKLg3YPAJ4tBQZgN8QH0Dr3GiB5rUP3qjf
by+thV05p20Z4D9wZtjs5E60R7WsOsVGdCf4gKOgHR5J166A3RYO1b9pyz8zM1SFxwSdnBP4fT/H
yDqrsXqzYh1CtuRz2+TvYfvPI7TMaD31UPVK7MrwS7stfeXmO0f0d0DuJX7aMxBNSr6SJizNzGz3
W9y1nMGT7DRSyO34WoEwuBJYlpbxbMM7cVeyVOKnkeoMPulb+BaATH97yhdmYk7akqYF6bAeyzgx
4rq5iymIjWGq6AQvOCgKXoaK8DWs61KiM2dtmX1UdTzTLpQn+MYiFtw9WRPUUQzHV6gWDe1Xzr1N
b3d/iDeeWfximPHKob0wiHMaV1wmrSE0kPs9wZUvVV4CU3n2dHsQFyZ/zt6Et5JZO6g+nPoC7p6D
S8yDqR2xb0rariyChSxtzgbrcjlWFvzmTpDJr55gL2y/wpk3vis9S3rAvvStEcCKU0PKeWqmJEwy
1VWb25+3gH3hc3oOk6MWXWXqE52mAGDf0BX8rho72OC1WQC6ywOUsp5U1O4cO3pmBl8pH38cj/ic
qWNYlWnYjiAndKYeC6jARlN6FkYUMt3dFeiH3/6+j6cPcsD/zatqWQIvEMvx5MTe/USNh7bRQd6O
a+v+47XH52Sd1OxqVXf5CFtw8yo2kYEf4SALuf32SyfR/7komyD1KtPiJ/Mq7k2HFwjRvZW59ao7
uQdlvgCbNDsK29yXdA3p9vEnuXORQzeZOgdoKOtE+oL5RlHAUCF1VmLSx/OB3fLf+UhAbWzV1Nmn
pnPCyeuec1wcabRm+bo4YLNYTVhSVRWl08ml084F48PXtPoK5Nmx1GgZus0ui+I/XgEvndr7HDAa
/aX/fpRSCmBot9YnQdPkxU2dyfQjbOPPeVTyOUmvqWtL2qDIYNB6fTR0Xm+qTsVhhW7uSgz6e0/7
/4sPn6vmsXx0IJ8Bv5kWlwKLKx/AwMCESTTZxXYBWGy28cQZ+TxujLhNWtYPo52CyOqDKr+3wTtQ
2guu/AOzJodk3NI6CuO8DqX1aAz3IC8CgPq1oWv3pb8Xso/ed3bL4IYqOnu4+uPEP3phhjGsxSDv
AGu7CZfcrG5D+3qz4fHG7qt9Qb5M5UskniDR6PF72pfoueUQgjjL6VVXb3x6hA7UhnpPeHXTblay
1L/iFR+95Wy5d2JU2ZTjLWHjDkmICyQjqa7DLLZ9vCkX1G/hK153ka+TjRdbUG7LAtt1tk15Turx
khQsyMEYw//1JmOT0SeSrSSEfzO/j95ttlWqeByooal3GuTzNJUBVXDbrJKg1DqUDujQcpdm26Kg
O3Tctygb1Kr1J+9xJbQtHQCzTeNmVBd1qj2I234HKlsQGtDse9TscL1uYXlfV09FD6HG4nfrnqXI
wmqCClCBxtA2ztfkgxfiBZ9T25huS5qRNjq5MXmnghQnnEF/spqqgFQelrCT1fuktouztG11aGNv
je+w0GLhc6m8puKdGDiD+Vb5MtXbvz6MQFk6ctPV8Ewc5J4yB4i6t2lqnrhydhCHhZhefEmxeq47
zHtamYrravxgJczZcTHg8dMEAYST5WZ3eBUelaGtHyU0xGz7DXaOcFE/U6TwLOc+N5qVmPO3zvbR
c2eHs0Hr2IoAJINlHgS1CfUx+x4q0gXUcvDdJYVES3a5QvEpVCZy+Epg0yj27mXJdXVO0QmiT9ga
NHuHx5+vo19XBVZsfd27u6sC2nWPFdqXGDD8s/U3//iezucqfhJyuSOvSHQCJvYVSrBseB6wc0hS
PIBAt6kVWRmiv/WZj4boekj/c9Xpmd24BWtAWbUTP6+f1PQe9Ul43ZFGb4TVYKCaI7bJWIUjFFRz
yQOMDGJ0LjJfTWcivmHu+lgf46jb6vapcc9dB1KV3a+c6IuzOIvEwMzYSiQQiMNBcAUrx/ZFoHhW
g3fU6TgsvD3ll3QY7vHM+xYKAw1kc6uNxe6I7AIK4QVE5+vqpwBHsPerECzWQcz5nYrGPUFAlBZU
EvtvNix6646fsPZvL/yPkxHuXvfDP4OLbDthXdQ0RzZtI/g0cSmb70pG5Oft3/84k+LuLMJy4Yke
LRYFVZbyrXC8c50A+/G5356FTws+H7npgi3XJROUrWJ2V2fmyoXq4wsJ7mX/HRfRXqu5NSuxZmgb
WOJokqv/XJWBGc6G+8pMbBhPOQU2YbfyOR/fVfmc/BdPnUB/T+XHKhte2yZ9S2LIuZsOxf2nSVeW
6sK25dej6J/5RkvXJkZOoUghd05ENjSujzy/lGniQylurLq1W8HCwpoT/jxwp4jndOXRhJpIkHhG
tgEAG41xg671LhbW1pz012SNk8Kxhh4i6rxAKeXYwU1vZTKWfvv693/GqZh035fc7I+eHpLWt3hi
HOuMr9mALt0550q2jrIcoPtAXa3QU8dl2h9ztkuG7m/MsGR7qq9lw72I+7umvLu9X5bmfrbXpyRx
Ym479RGKgsWem4k8QH44ua+cqj62XFr3PdygfIuU5ad0uvhcQZFnMu8GjORxEOZ9KtsvTrTmqLuQ
O81JgHkhIlnGCoRzM/pVifacSPCk2XgXj/kxlcnm9pgtbMo5F1DHPLVomWRHuIttoMYZNsT7rRPy
4JrRGnpuIdb8HxGwdIaiaA3cGdIqugircECqqr8XRVKHU50n4SCLcetB1WMnu25aiXALK3zOCYyo
Ncpiwu5Bp0X6ecP22slXmpZLvz3LaqyOGFXEPXKAk96zZxuvvMs++drXePPPxoQQX1FqHpGDbNJ9
UTshxDFfb8/1UiY8B8BmXqOFHWFI0kiOEPcUL0M3hm1l+R6QKF2TbA2jCho1bjMZr9yPlhbYLHVw
qJrQloyvCwygCiOKEWxSUG86xWIfvO+vt79tYe//H/JVDkXXugLwhuli8zgorwLwEFeJoxHYjQdP
y93tBy19z+zA76kZOwz2Cce+ILsGDmLN+Eim7AgVtZUwtnCyzJGvaQ0nr9Ru+6M70A2bqlPOvKC3
5UrxfmHtzqGsA0Mlo/AgjMaY8dgm46Mc1efmeg5HzUxIIBZT0x8NOp6zsdRBodW7FYO2nsXPt8d/
YXTmmNTUGCfmoEZ7sNLxh9N6pzIvzpOKipWDcWEhzZljyWCiJKZscqjQpK3qPBw8Hbgp3IyBzZFg
8EX5WsN2aSZmWx3qN17uZowc7NRWvp1R+NhOK3np0jBdn/lPGCkVSiJ2g88A2uCsmfVkJsabA7f5
27OwsAvmTuhwDW881mTlMU2rbxDEfLVS9lDhJjfycX/7EUsTMTvNSV6YvaSQMMPVgUXbTsBpcHpN
y9SPKhGqdGWgliZhtp8VvCjTOsIkwPHju2inXTetUQKXkqA54g8BqSsKE2u1HdKzJvlDVAGdbhAP
pCNnZxfsDRoVDzbI6kKPOxMNx9tDt5A7zNGAaWI6kRHnFO644JdC7c1xyTs6qN+zttp7rlgZuqXH
XGfunzWWtD0oFTGAGhbQzpD7UsXWGd4daZxF/Ov2lyz0nPgcEJhxA/1Y1xRHCWZxk7VQ2S7DfpT3
XHeHskf7P43UKRrNizNGnZ8kYAJYalypYC3sojkisCgVzYZJuwc6qC+VZm8N1XgD1PRuf97C4puz
xVwhldLQTD60DbF2rdT0lVnW59w9+Bx03cYD0TnHcc/UWTjV2cNCA3fj++13X9ifc3h11CRZWjeY
fSf/5aHfiAXQk20Juai46X2g5lbGaGkOZnGAo+vXFVVTHqFSK/eAoYpQRGz6mprtJy9D9iwGRGS0
cql5csyq4c8ApTdN11hgSzM8u8NXPaxqDNDpj1jID9wgGdBG41pivRCF55DpPE1KGz3Z5Ein8TdQ
P3eu2e3Q1rlUcbqSLSyM/hxHGre5McW6NQ4VA+63UBtudRtbditBfiGEzJGjwk4pN/LBwBFofBN9
E7IuoWGdyecCHbBcmSsouaWRuv7931AlhZ3FZWoehBnH932VbhMW+WCaihM0gre3d8TCXM+Bog3I
XI5we3GMe+tLV9Tgmar2k8Ug6/rQf76gi0Zmc7uKj4UpxtAoxNmMa72yx5bC7Bzk6XotyAxIBo9Q
a8CNPPb4ts2gGur+mGDl1zpZqKAXYzmsCu2yMB5Z3+u92XjTSla9cEWcczEBKjQrDbzH0ZY9Cdg0
KBjfQPy/zqBbGNU/3UxsGIwo/KxugtuztbSyZ5u+zBiFcp8Bq9Ui2ZuCBoljvmtvXMmFl75otvFR
wUVDDAoEkJI0XgxoEJaxsSOujKEy6331FGv9NC5iHx++cuovfNAcCUoa1y3hOGNC/qXmPwo7axD4
U276gIRaK4O2sMTnEFBpoOeZj4U+yBqNi8nsiY9K4eb2jCz9+DVI/LPEXUQu2wV6/Fia9i9YFe7N
hKwUahb2/xzzmRlmRcbc6o9lHqPS4PzqiOkzs97LolzJFRZA23yO7xS5ooUdN+po8ALOY7aRG5eG
i29lDbj6FAGQa8PsJHS5nO6IWUYXRnN+iEXLzjIv26NuvGYlPV8ayVmwgEuVUUNeCzcLlX0xqPun
HoaVY39plVn/nSTzqgqgElwsRF5s6piDNdMEQ+asrIGlGsXcI0Db3Bm6DJE6rwgA07En4FZZbx0H
mn3piCK+Wfw00+k3j7wNF274uaU3CwYeeht6MiBK5gzVA2Pi0TXYWhdwacRmkWCykgkUViRKboe+
Vwsea0r8DP97+9UX8rA5xJODmz+OqKAdi7Epv1HpRYHJbPTHm5JVkN51CGQzPMfIkRh7YG7dfurC
CptjPy3RGa2H3XpAcyWU5Zj4cEVeO+sWsoI58jPV9tQCK4nGhy1BIwGWx06lT2s0bxJ/mBj01pMs
bqKdcuEhsXIGLoSIv9Tff6JPbo68qGQljzJNmnMz9m3o2CmAwEz/aaJkjWu5NF2zral6y4D1GPaP
p0WYW281HyDC87VHP3gQVlCuCiEuHEBzkGbn1sNo9bg/ox+HDkjfPkOrNhDRG6TARPLTzvjK2b2w
vudQWujRQ8hXeMlV+vArR0+bt7Ca12vn9AL3ms+hoKM0iKIxL44qL09VpV6EMkIp3YAy9QbexY+x
bALQEFw/toqnUjQ/Tbe7TG4LCQG4JeTN++0lv/SdsxhRpGOUuD10tM3Gp9E7XAvG5uvtn16Ken//
/s/iGxrSZDWsc48MbfAtR3fsThZEPmWiFC+Q5MyDSidxMNUAcEB6XPlmM6wcjQvrZA4hNaLKQR6C
gnPe0sdSVfdAqF9I3geoEYdZzjdZNu5i8UmoLTyB/3uACGEOFlGJefC66KtjZk/W2O5KPn7uwjJH
iipgkyI6dsVx0NVwajM57EwKukBU0jVi+ULsm+NFDWKYhRE57GAP0XttlM8Ut9PbC2Fhjc1xolPM
G8qdyT00GbynOmZMvtdkCnkw/Vx/YQ431G3l6hF30oNqEyiUsojucc1aG5ql959lB4U1OKWBBXXU
Y4JqP5gNfmlG0N3S8vn2CC2E6Tm6MBeTXacAIR+UPQLknjLLTyt4g2HPAA0hm83txyzN8WyzTyXk
lztBUfmJ2vycaohdGcA1hrd/fWnPzVKCRk3ChPOqeyASNOsenlKTqd6lZehgjKYXCEaA9+xgeqJy
WkkTPp4ZZw4wLFxv5BzmYAfDzeVmgjBu4nd9XHwZEsjb3/6shWukM0caWwW0EBzYoly77zGYktR0
NpOG7CAZ8J+WN/DjTYIipkEWeeBcp9DBkysztvSB89tDS2XtkokfTFvd1WbzCjJEHkqm18r1Sw+4
rsh/YnRdUSMbBXGg7Nm7KNdPUNgsevnS57J8uz2AHycHzhxqbGldW0RIfigZi9mXyADlOJDwUyqR
hvBq8omywUnPdI6Y6TUGqVcG7+Nd5cydegE16PpS1xDo91wvVE1f349QGT14EjZOZIjWKtMLYojO
HIyH9i70IztqHzKaer6qE29nm6Dad0YPSQvbSo4RyBLAwOWXRqmfMPkdgC/1ulB6iRta8XRxRwey
5RBu1HE7bKzSoBtLreoHf7zvnTnmAg6/Lc68bDq4tL5P2YgVWzUroevjtNaZiyuTfhKGhU848Mrs
AlarZAvrtfeCmm+6Vbs+HR5uL6OllXr9uH9WKjW4bV3TssMYuzEUttVOQ/I8iB1vTQ9g6QmzON+a
LIHlXscOBZuyA8DkKAMbyt1PURZ96ih0vFndl4meQj0nY4e6sdyrhK98SMqWQUtJqcfb47TQoHHm
5g2E6qxNh8I5WO7Q82c+Nk50zyZeNaBFkIMuJ9puBTMVPwh7UMmdkK3RxX5hIQ1lEazsXm6/ycJ4
zuEyVltzHMzdcOgEapRtmvneZL62Rb4mkbzwgDkStSQAwELIVh9qqg07kEpEPyGxmEApjkC5fOUO
tQAxBx/zvyvPUr1KGifDgKYGxJAq9+AWyY8oU4feApgMylhtUEzfY6ljCE9Hr1CArwNSpt8LSS/T
EEe+azUbO2/9ET8SOw1MT9NX3rZfWsd7E3H0PRpk5se5BQ1dodr9WENZGZlMgWQpWvuMhSAwN3tw
4GU/wAEIjZO4Khu/YF23TV2oB31qsufQUjE1aQ3xM+fQIMYOd1TA09JPKjAYNja0Yj9HKXDmUuiQ
/oX4TWOMBx5Pya5lFkSoLG3dwaNpTaVrIaLN/SSKNitkUkf64FylU8wmfoXv9eCPtprCPp3Ihjli
rTG/tIJnIYeKehK6ze0DGoI0iPsYxPAcRAYIhtZr+YvnLYWEOWBUV00lExQeDwRyLTstMgYwjP0z
yvMNyWx3ixn7Q0gP5ha/GgnUOdT84i+ytN41zR+9LHtvOPshaPTVUDC7cUR90IVzl0SehJ4Jv/f6
llxszz0pkraB11Go0FoAepSVeLBJ8nWETQXkkunvlDvxfsqxFWJQOWHZWmxoOv5WlIVZU4FqUbyX
4/TsUCS/NbG/8KoE7CUaz4MEvso2IM/jfulE9FioCmXmqHotGm+nZLkpZPNKRflIYjfZXH+HW3xX
RSRMdBYK2j1WU/XdQL4R5Ix/z8kUZKQ6uOiPQQBwB5eIfd3gFt7ah44zmASTbqsSuB6U0aYWIsxY
teOOCHB/DWxmHW2beH7uJJZ/fW/BtN5aAwyfO0W5HxP4GdS2Pg0Jh5AaQDtmdt91ziGp07ssSk+Z
ye6jerJ9wyt2SWadOsn8KIW5keNuIqY3kCi7E446CDUdSpPcwWXmC1CgvlTd5dqFTA1w7Xrnex41
l85OLoNdPaCeAF/IWD/AIXefFIMIvCT/CUDU9jq8aYGk1K7dVzBQUl+bWbphsNlr8vHey2o7gNzX
VztV4dTo7ZjZR7e3v1aQGWbu8JSb/TtwlOcWamr+EBNwDCLdh2Vefb+O9PWMT6wGFzqZvDR2+Uyk
2his3tuZ2jhx1vvNkO075kbbsqzvcwIdLjX98lz3LDK72/TK/AXlkzuLDb7k3pe+ro8ZTbbwz9iw
yAjAuPjlJvEWzQa4O+GPeWQcIT+LgsWV1tz1UKCesjEsE/Vswc57qzW9GCl9RWrgwJCJ/qrFAIEV
1/zac5HfE96eKG36k2OZr8RLjQ3lyOLjbjL8VDjOtk+sx7pIHuiUQAgvNtm+h1bLBk4/fZhWNEEF
waweAJaDGWdJoECvKh7vELmTgFdD+2Kl8i5XhXoSDayT0AO6B+PnAco18iDbItu5qIxsWlifY46L
r5CFdXaGdnCHgGmNg4abT/L0G5Otu5WuDIux3Y6dGTo0h7j6OPlpXZlBWVm/vDzdeBN5SJ3oSUbl
b9vo8sA1h8aHDvA2Q9AFVGlnZGm7iybD8ru42BM9lP6UwS1NleRo9f3eEnmAUmoS2J5RfMOl9lUo
O/OpF+0mg3+Bf+KbmXX2jqf5bhiQKHg8eyVG96WR9W5wge83p/QphStoqJXXBli3p840v0E6EADV
7GQlaUC9ZpNJTTaJAZHD2iP7aIpGv8qSXQ3YZCjtpgomJzvlLcsDEhvMNykdQ+ZWsFEU9KnKox8x
dq/fOe2hqEaom6dx7tPWOeDd3tGjzGvfHAheE7beQUJiP02LB9LCEhrymCFoD78qkjzDnzHyk9Qa
fNUk9zCIL/2kHTL8rHZ8PpnRoU5HGaYNgU9wle0IAOptW/+Yaj2hBO1OwQTmIopkk3mXI1KiCDD8
uS683h2fYcnzFMXDoexixLPUeYF5kxHqLtobNf9TRKIFxIf4Vx1ln7nmQTX8ndXRccy9Lzx1NmlU
vhpQvIXlb4jQgRvDWDVhBnfDihUn6BY+tZxe3fT6X/jnvxM24L5Zx9U2HmpUDSkUHnDTBjGeQ5FR
angIjFMHrVFxrNrR3bCS7enQoIvTA6Rqp/k3B2yLsM2qXQkaIMzqna0yrO0AxQOLR4gW1LeGfA8W
9t0UKahHNeW41ZPq4FQY58Ek0MxAAzrbK83OAwV70HDS9CAsGKO1HJ7mrRcUtbsjNg1UVTR+aleh
oYvHQpffeD79j6Mr2ZIUR4JfxHuAhIArS2wZuW9VeeFVVmchtIEAIeDrx2Iuc5iezokghMvdzNzs
Ne7GU0hGQCnY6TKQVGdxadsejqIzc3fJ3JxMpn+5hp/SdH4BJILt3p2UhGKdXXZ7cspj+xNO8w5Z
pF/r9lbyU39ZsNfaIkjCmhYhue0y38Mt5JpxYx/3Lr8jWEFkyXJTBiPELUfw9kryCuZlrjAy/BOT
/WvJsG2rPNZ1TK7xBkfYXtHrEQ0g7Ov1GkNbyinWMrEYwoYQlSF/TtcO5qj2Ql14Wm/G741GOo+y
L52Sz70S+VHDObdkfFel7hDom6rTGKiDYr5m0YLeOH0kDbAlpia47GTyT0qmvnRSxYUiLqmCYf8v
kjj087Zesn4/J4Lh/TdQusft6MrRBHHlGJ/PEpbTL7qB90uicSdg3ERMUFNHy3bOunB8YhOpJrbR
FyrhwxStqm73RXy6RuLNiQz2mfDDhSl5aPP0HanQD0RnLWLsI1GTFtkbQtno3DfJXx+EouAT8sqX
OVmKLJk/um2H+Ydd82ogqS56prtCLe5XaF1ccI46tslhLMl6W4qh8icOJAQSYbSdKKXtWZGVlZGY
wMJl8kSw9lDPgY+qCdvE1Ybss+O2b10JvuExm8f4Dg0CXr29jGMCK6sWUouJlRuULiK3toKc+RuT
7xlv3iXwyA9ZUvY3dCutkXnZPOl54cdoWPpT7CP1ADtg+7mwxV5bY/sa2cc4rSIMCjmGw3sTsqHK
WNoVsJ69WaMaKEeKYKE7OBUs2pc+TJFiFDeI4+0FsHqNcWCRFDVLw5+7mvDnZR0PftLY4RTt4wiR
/WGY5/UcCTIZ6DD18uHxPlXwTosUyoSGWMDApbr2ubDvPEvRJ2L5vCJdPJfIze1rFwh9SajdP/2m
xCFG21pyPgWnFtoTVkiiUdbgDtjrwq+U/oimZcWemqQa+nQ7Cx/K50ZM7lnncWRqR1rzSncaHsyQ
z0+DWiy+YmTn/+gUiU82MLlhrQJc79Y5j9QVuAs2Vc5NiABa13XPa78eZ5LOJ2oQGJZE3q+loBKs
ekTXWm18/GgNIkgTJfypGeLmJyBL/9M1w4awDgU/7t2uri84MKKqndqdVGNnsU4pe8u2G1s2H31C
7DXPAlFPyCcoJtjb1bAhSg58MNFhRsd6wZwp6nRvmnspoqSOgM3AY281f+hCg0ef0+khH5R4CHlC
6jwI95qn0QtMurJiaDn5TVUWP2EAS8oQ/hBFh7ftWW0xzMm8DdWbR39aRo3jt8yn+EONaD7GHuRn
kpG9Zs2eFQGu4etmRfftcj6Vaun+RMvwPLb9H9pF+N15B95qn9Gxrds3dN7+oBQjABjlawbLoQJY
ufrM4lUdwr3byiEbZSX0AvdfhqymRz9k5oj0E0QdAUSoN7oxSNSa9pWk1pewyOHyTsWGgF5Z07DY
l3CDi03+KOA6URG1oSdeHTvAU4Oeg4jrYuFb/NGpmV3Nfsu2HO0Poo7OLm740whHRBT/9NVtwzfs
Y/I78HBxiWZ+Q5e+sn+bC3XRoh0rGkSiFBY5wYXwDQ6dITcdfhDek60PID2GS+3cTOqDROt4Gfvc
3A05iTFU28cgpjNMUTZ31prHhW187gGONQleX91foKFR/3iz22LjGz/AS9FDONOd8bkabAwu+oM0
W/6k4HdRojBS2BC18FZJCblnVi6fKpqjtu5SLDUV7oZ6w/ggPaQ49+WedQzrf60oksngioEfYgUD
w7a0WY6XSE2uxNY9ymzs5i8Er4ky3+Va6JDrqk17/SXz9G82pWvp+w0xtBnB2d8pPbNtfdy2LXmj
OF/nLJvEgUa9OoJReB7k/BbyeS7CPW4/kLmNS6mV3ziR/g4+W+oCBPEBW6BNPS9w8qetHPCcuKbH
Vc70JJFkeSJ02krVjN1lMgkiwfqElBYfslTRFJYsXM2dShaBiQsiU2VtWm2zGiugdGulIsCwshsR
JddRJIgS9OnrmrFTrJdvGofzMWrGp22yHJ1bH9cDQlzQeC2fmxBJobIUairkv7gEvf3QjQJLtsrU
i13ac8bid8nJHfrSAXUHcfUm9faPNsl3KCZZygC6h3bIfuMrBg/LOG5HO60vBpE+BQ9hAwxHwOce
EOoDBS52nCX3PzMyHmvr6Ney47pvl9C/ZasdKob8mwPQB1URvvqXaG9IFacRLfTt8EvC02IfZoJd
GbaUk4nXEq6fQG1w7/fXbNhQv3TY5Q9NOK/HkE9fjVG2UBOV5awHitEuGmyRCCR5ozHsywAnHxKk
mFeusRSKjXE47h166lWgNbOjng8m8N0pChpx0D2C2iadJweKGBgUypjWws3QFWzxNyIOfJn2fr6q
buyqlbMET0b+OHD2hY3tVe54c9PYvYoO7cQ4zO3JS6nOXi++okPyKzF6xNsWhTm83jASmgr/ZLpG
2IQ5xa16b5se26FxtKTpEdb9yTc0b+112Jb+2TEINqNcskPMSXBOEOyC3o/zGl3cT6hvPF2OxWnX
U46speivCIao1gGbK31zKerX6ZeB/gP0ePSw4CzcaVBXRa97eaCxFThJKawYkv3PsGVR1XQoSqrp
ugPDAF0xj0WQGMzDs0rGtGRTk9S4b9pSN6EpYHYZHEcnbx5pcV40e7A/GVyJlYzF8k9ICQwbR/Zh
ChQW+4fGRlc5RCjVSfIJv7j+BDwaM7hZyTFah19unuY7rP7wq4pG96WJHwG19flLMONvzmz8Zr63
pevTrAhRhwuT+fV3xprmF5LX+9JizbL2hIOEj3WFif+jH9ahWHsgA73cNvXkJtViBz+j5DC1Cjwq
po1Gt3DzSZBz94cb0lnkpKN5DkYYyy8oGBaZe+xfkO+jBuaQ+eAv/pnonvsBvikTGJGJuRO1Og+v
+7ah6CdLktfwkWXF3BL3awuG8d5hqere7ik6VCMkvFbE7h6jZoPxiYIkrM4dQ3jcMLHHlJmWHVQO
SA7cMT4YAqeRHRqxckmtrUm4BP+GxcgHh/HrdZ1dOJ5yJPMiSCQUmyt85Gmxkg79q593DOsIgjl0
o2se/dhTWmQpx6yAGzYAszsuYd03cfY7SRo7XvNQxT/QUvkDtvXXb5Wv+Fte8L2OEGAyFET3ELzv
I5kPTnqP7tap84yv2pRT7MKDjHoNoDJjVbd6gBbQBpVTgHirGSRyzbe9rzAzG9RvoHV9swFWj31X
CqDDx5Vnw2nfRHMJxlG/MBblFlWSk7Cw8MbSRdOx8Z3nbPtyuFxblIoQuAIcB0eotNL13sJirsQu
IUOqUiCTKpy7gENiK+QD3uUoLeHhxI9r3+w/IebCE5zj9G+Ix7DQkWZ0h+u0mudKmmyuKVpHVS1D
IBYMJgir0ks+XNpYhHCzZDSY72Aajzkk4XT8Cbv+b0im9kDz7d+WACnogn57yfjAlsOYTsF/SHeJ
0XRtogUkjQSsvzRi2SMyxhLYfFm47exbRrHI7tSHwBR+b8SIaELf4cpad0SXz03blZNfEqwXRL6k
IDirZmvn+3Ty/RHvFsKAZdpiYy+EXGjVzT1yM1ZSjLHLr1uL1rcFeANHEIwQbbhhfkoDF5crHmaJ
JRBazVE68YrhR7rsiOd9WiLCSrSevDKxAdZpvDuinZvwIUh/9DMwRTHAIsB7JdBo59aNJ0yA6gok
H5BIIPulnFsZfeUjV2cRYn1CMzh6lwH65Jce0Qov8MY2RxX7/pDSGFvLXY5ot55FRZiZ7SYOknc0
jbovKce8nMcRg7xv1PKyqS0r5kZ2d5ji0VVATwBLlVRf1Das/1l0dS+5bJb7bTPBQw7g4B6FggA1
2oY7Zpq+HLphOTnUw8Ih9v6ZB5O62DALDm7j0lR+bCV5HPIYabStfiAT3/4L48DUc5vFR22j9TkP
aXbK+vjXMHF4hXixHNnaTRdJFqANLTCqkQ/dZY07f/V9oy7ohKbnacRgweKgLUa+9O9xv6gXsH3m
PO3YelWI5DiOeUAeMRH4KkzH/ksPaIKGye3neHRPyQaArJN0LB2yaf5qpOKU0Y7rHX5Apuix6/PA
NPS8zUiD2uyoBJ3meTHjMj5YZNwdEN6FK0NrAHcKSF3HuqCKomUvO3TaQH32EThE2sEAJvW16Nyn
RZV5JPs4HeN2CirDyH/TkuPmCDxYFB6o5DB3PL4a5NhbJDvS29GY4yuPu39+ncMCy2VY/1kDfh7i
NQPyh9bmQTSsh3NE62uTNL9DBGE+0SWICsY28RhR39/t0v/FxNrDypanyF7E4hV23T+QNCu/Iqp7
kHxt/4p6MT0jCZA/LXM8XJp0Dz4Vm+lPFqXRU4sseFDkKH3xNPlfqoPL2YAe5wB6Q2O+a/IHrGT2
lVwtBtE86Mtwh/+AU9S/JiJLauJnVyAFcvwKd84/W78FV7Ul212cAZ/kG2yrbD6ixo39XmhHf/rR
mmPoMPTQyXYHmukYcew0PFoEV5VD3vtvjH0Ame3cwGo7hRXjyc4joMqONico9oPjFPZL1aDRPHQ4
+kAuow/WrTmCCMmzHviOnhcWYI8uBhGPRVYYuUilSrQwYRHGCXI2c4SohqJZSwhfljMmcFuaOPo1
zTos0Fh/yl1giB41/40Gcy714JC+LcL0buzjvsbZxBIuMqPuWrjt1xMMg/Gi0B29gQ+fhpxFh13G
7mBaDh+SpLe4/wHIwzdsdzWu+eR9C0SOu36Nz+2GZ218uOB/gnl7j/Uboas9tpEVFe2CqYQZRngN
eyO7Mufh+jDBNBt3paDVSmd2O4UJIFE0JENEMPK4Pke4kIXpyAromSFO+Zqnja/jRnRPgURkYiH2
gP9eFofLiDle76TNgTWZAdC9YvQQy9yXrL/ZWffpVEWtZhpYYsy/hkHyvxhBBOZaJFGWmBZ9jUgV
VsSE45Yz0sMaFb5Sq+j4f2MTuCfSgReZttUdoK7lj2SBdBftEnsBEZP9hC2O94BfrFAdwjYb+JT8
QQPAjiZV66VLCZvAvJj1Ow718LrNo/+wnrQI1h50eE6FAevhgXwPsJN4GyAuqLA0mx5yq+VL7HZ5
QBVH09ujQT/hG/G6ARp1P7Sm/wk3thQbeppPQ519F1mUPXmY/uGjrIuqmgVOLgMX6uSaPfyddh5f
a5FbBDYhXzyvWd4Z6APgs0IcSkcBSx7/HjRK/lsEpK7wmp5fZcshS4AjSzUD5yvmMI3flmnu7kmU
qE/kGk71lK3/v6In0RxuC2ZveTKrawfC7mTaPEbPh9iwOtthCIv57GG1QWKqYfatrOAgml/8jKtg
TnX6uQi5HRG9ZY+hbcjToAk7e5FJUWxhxu/g0wP0gruoMdCXisVUHUmiN7zNHja6JDCVZcJtB5pm
uOG3xJ1ufxC0hMYxaebxJZIclQIxM0fQDN2TTnh/GZ3WlZshmBeRPHc5me8829cDZMHJj5hs+DBE
PcaDbfX/NIXcqOuDxUMnDNbh3EUBcDTXMHrN+3EpU6SvnakaFeacSY2sJFmfvvTp3y1a4dbVJIgB
lyiydnLrayeNqFIdw2phonfa5o9ETxPIMRiUmF0Bwl7h0UTvJknuVKBeO8dnJP/EZwDBD4Q2b7qR
h7lPL6mjPQDM8c3mW18AGcOlRAEN44pyEhGoSdt+xWjI0WTuZZQlv2UaHnhK32SylWYJPrEqgHmF
dGfPsB2FLgwYPyST4LKQCIvNkss+uPA2GZY6x8yN+tEiWqqYl6ZSnbuOU3OP9CxgygLRl3BHqhXo
gJI2WHtwEd7DsWrt8KEsrHd0iHEag4gQy9+RkF+jYhdmVUHDsNzk/DkLe+7teJ9GsvSLOOC8VVSt
Z5cFr10f4bWJ5HFHrpYRUb0JzKvdcsmRDEVZdr5Bxau038FgfEHk+Bte8qfJSJj3g5k2+gnmlEi1
tefGi8eJBqyMzQRDtOAXdtuuS8oujR5eRC4eYy8t4ENs6a3hJwCxf02nHzMa/GvHDY0VRys0ToDh
odwoTTRnZ5f6+xS79Hesj0ltU/dHg1aYnJ7vgmR/zPrmjMb4TFH6ndcv+R5c97yt9aQ/LMkuLk9f
tWM5zpL6IwLQoxmBJAuOmYl6WBrWVgj02o8AsCHgTgxUWUlaQhoGd3dU2CJiwX2PVeUi0uwY4nId
E/rum/Y8+fYfhd+eGeHWnoAIIwGInGRE+G6eHP2YXpUc+LH33TXLsj9xN3+neBNPaNDHYnMjbA2R
27r3pbbz2TJktZKWoX+FhUO0ZgL9DfGVa2097lh0aW1swL5i4lwbLkCT7O/DjtRrtHRNNQn8i9MQ
XGdmnvnAD/mYfbu51T/jrv+k+I9jsPbfaTZVS0K+xn683g7BBI1yhpXPeR/LCbZOgQU3lHf9P0Po
CVXrb7DeFgLa9aPPETSx7vWMl6jh6KCg5YdOu88OPah7nq8nI3wVcQGP/BzBuKaGpV/lohDmQzi8
LCpjGVXQux1EhJ4JVBWxXoFYpRTvaQu2OZibO+KnL04Etm1a8qSlN6Bo0fuFqJzQjlUuR57vBmcj
32V/pzE6wRD1vZMYZHd+dm5AKDiBQ4ggfR1lYX6Ys2zDfqAdICrVHz1rnxj84wDQxRlGU98c+7n/
vcKXA49ufcO1hmU1GOeBBkhcGU7mdRim4JjEfqjCbJtRw6MJS3QqBB2uXuIeyzJ4uc+Rcs2B0Qmu
gAQ3V5sMrwCiu1KmDLH1LomB4eAc4YGZC94wV6S2J2UDH7fKLeETHu9t+Sb7sy3rczqth7WPr20X
ol1nAeh7W64wGwwpCmO/+LPgNKynpCnBCr32Gf3RwXIPu48O53CokESD1bvmlDYpP+MHC0HrAT5s
O2D4bYxgwWUKwYX3fQIhSfvUi+wSE/o6tfNTlsR3Sbt+hnt0pdDoTWhqAelxB88fWCbAyC/5g5VF
W+24Db7xja5dvN6vfqvjdDhO+/ywNRMwoTYOymDsfmiK6YaZn2iyfzo8PoD0kT5CcDWVPXC4YuD9
MQdX2LHhezHNS9hkDCRYfG+W6RGm1Pykvf03bHlcibUH46pDFNPxJczG8wTfdby0czkA92oBfOTD
PZOOX7O1fxbSAShAMvU5WuDhtWO/BGisPbrAQQSPQwzA4WMn092iozt4mpGCZEB1Z1CmG9r40c4/
Zl3voBn7o0hchzrDZRi1plwmEHZDBh+JqAvvODKvtZyuS9TKN79i59WjTvmbVjW1rwzHuGnV95yF
FNLp+F4ahl7Iv0CJcoji4JlSdZcb+9sN6j4zLXJwEnaMsQhTdI0cKg2sqMSe6IU7c4WDkH7cU17O
JCtbJK5VSxCHxSLCM1y77zpcOR1ARF804CKLBA70JNFT3Q5oqgD8mg0bMAqUK+Lk87S9btt8lM78
6uLmm/WABEf5Z06QFu4BDGNjpy2coaTq9PbBQWEAh6qTNXJgjDCUwuPWAC2I5F3jhne57+jk+7DK
jBKFz/zTYGJMVuu9DpuzJxP89oDV0D1DWcUDgwa2KfrVLzXI3kdkEL3Og3qyvXrlfufY5JtZscbw
w/NC//TzcpMf7XfpNNGadToqVqtfd6mDwst0P6IBTZ9USkHmIbx4FahLVIEDEhCXQYjFxxKV7a6Z
uxrUW7wWLF5+j9hxOoEMLiXltV4gu8DUXfg5UWWH3Lqo20FptM+TjX77cAtK2/FDpqP7NvdneKae
IFusKBRF/PZRVR59oaNBK9G9bh3agZEB0lsDehV5fEjkYi9+ayFu6ED9yQQ3p9iT52yw1dgMvzVN
5f9/LQsNUtkmAgnXqn3SKZ3PYz7CGmG8xzyywwSH3aTrYUEWVE58l9ujnu4IrFBtqz5TCnoaBmzv
CjFHeFkbkLCBzRB7oGkJiF+f40VmZSMzdp9yM5/CnOzFmsdtwRVsOrMWnkobeRBJ/rMEzQGrK0k9
Ev/RueUtGPqDaXYI24IFrYVa/gt4+ivNAZeOPfK+nU6AL5HE1Y5uORp/+zeEeUiJX+NDsTUDPAKC
16/svwZ2Pq2cD0SBp6F5jSnrvrXjc9AhzgWbk29NjtsmSuXfNIUwO89pX+wuwLjbXXPEMRZojVUp
tfmLhJ4X26JAmO17yOmzi4IvuUDHQLKXbIMfKhXbA9fdCFIANu0Svnto2/uT2rbj3LZrhQ1bVlu1
/8v5fIPnztA7HtniHviypWUeu3OKdyJRsOsbQgFzSu7/CxRcz4wkXxShgGUK+8Qnttp/2A5t4efX
5ydPxqBY0AIi3uoZCM8If11xSZv9nS3DA8XBb3Jva5GF8LAL5s91A2VEZ/LuJF4RhTNUNEsUnnJc
8lUUps97GIB5D19Bih/zQXxIgd0/yflDnIYYm1nyB3HvZznGL8Maf+cyeleoW2TJ3tm6vKpwvKCU
4vLLgMctdDg08/bf3IX3vF9eSJMASYOMaPTpI/IqTnFEKSahHk0uHHnvgiEw77dQ+T92TvJbaxzX
+Wjfob29Dc1R+jrrsS8TSBPLbNPtU+jardon8NYKS0ffW4hxWIYthGKmBVEPkPh1hyasXpF5ftY8
E5dkTQ4Z3BDhW02wYhCwuPJcRuUyq6aebPpESAAlXDCAZ7P0U/eM3BNgjwUDXIzpQAInRweVoRd3
sBLBH9KSiQFNXBjBnYwOIPVJwwu++PSFYoWhw10Qw4oJVMmbzKBc21M2PmOCgpY1SfJKWkN+I2SS
1Xnnh98rxMRv0LVIArwuWEGfGqym8GEf/oOwTH8C2GrqFOZudcv6N9lkv3d8unIPqX8ERCGrdbLD
Rcao1FOnocqyzhRb30ImsIWQknhcxF20vkQAf55MgC/RN+I90csDwgeDJzaic4MDNz4lNnOx4tEc
JoA1p+VmvpmwRlUQF6UXiRuHHha69Nil29sS0pbgJWwBN04b9HrTnCNNePHDAbjKUCqAE1hEiMcT
Olj2Ctfn8eJgz3NkY7pdRqP9i9hQEtD4bGWacv/Wdvl+TUW/f6DFfRxaAAZEu9sONAh5usvg2GPK
e2MBbZ+skU+5Cj96a9urNWELnmmWjzB1yrDY41KQb35hR90OGLZG+u3n9aXXVByXFF1dZKkrsbsr
YTLa8Aps1T/SjQZsxALEJBxEoTn6gDQJoe9Y1HfoLXKsdo8ZbAG+pYLh3KNjv0+a1t0JzOUnw1Ig
N1bNUOBIqNJmrO5HlDeoScFLY0F8Adu42oY+wzfgv3Hd1uexy5EdtMzhc7g7zB8QGtSGJOYgQnBV
OkFPNKipfRqhlz133DRfmRfmLQoNFGVJ3x6VmeypnxU9hjP8ZdA2ubqboMzWeUCP2c5gEiQiBxkX
+CEjentU8EookhRkazcJKHmieXkxhu4gf6YZxAhNxFNrWCwL7Xd3gMdRCFAyt/hxRbj+asg+48mA
/YeTi627MFm+cI1QXGPqI9GkKRTM2/F/Orw26WixfC0slpK0uIKSerAmDu8sbL2uZprwI1kCozVg
0sF9oJvmohrqK7iqAHCHA/Yh8nDtncxGTjLn772a/2tnG1XdACGA3eMFKppmPACslYWa5YxZBrFM
nKL5nHMozpYU41IzxX+zVJIiTsgbDWegDkksTlNmE3h0Zc25mdoJ8DJQxTyPVbWaaKggX5MvEuE6
hTG7LaPNwQLHgaUEUb3dyxQx3AMBaSU2KCMUR/bskOOxTGTpyk2DH+xX9dI3LVRe67AhryUWFxo7
iosIMF6xQkcEW6JuhpIKFvEB1nSaEeqbGf/FOZ5M/gx/pEffNAifvZ3l3eoHTOgQG64RqG3qPwI/
vudRBy/dnbIz4/kdAg7PwuxGn3FU1u8sFvj0g3H7V9/a5Cvs5iGv0nSlW2kTUOEFuPxkqnsLzu5m
qwzVA7x3C8NoKMo+TpO0ggYGKoFguy1c6WHr8fENg24eCksmKg1j+OwCWRxksD5vZnUEapYkJd4t
kTwG8GeBjgBLEVBwZk36TA3uf4gm5r+SQZWEB2awHI07YprLuN+nqVA0cmvZGNe2VTR0LCt2pTgv
h5HhGWzj2H3ZxNkJhK2cyRnMRnwh6HTWOqehGys+aAvgOhag3gVdU3ILrw40xsSc8go+mNEvsi/q
yykyOWgp+JyCi53oeur6fP1Y1+l26ZtBixPQzzi4ZgmF3g//igrw/XvMa5Fq029Qm0m5jEk+FRnF
Y6lzLJ63z3G0oueTnYTgYHYDR3cVEEdPqUyBZaBKgJrET4bxMKFMkjOgpvZ5i8LgCUH1I5r7cWRD
PalFXRiR2OBcQCy8p3iY67WHI0hWZBnOb+EwfOsi4MaFlSMk4vdQH2UPiRkhZ3QubF9Gnkd3PpFA
/xPYt3dlIxL1q1XKfIRQ2LAiGmaEybl1GIanGN5U3wm2U2C4zH0GSKrRG8VYAsVYKY0T8V0fZ0GO
SzGDFILYYLoEDrhxGbR8zAEibFYd4R2CRWqaejbgypKbLcngIbkD3YEpk7IFnBQ8vR9DOo9QR3qm
31UaTU/wLIRS03di/BQrsO4LDwLo6aawkbC2NzsnwGLxkKpk8snPJtt9qPIx3v4zPUiowvDIvk7b
mELORw0WwBaDiQzjNy7qCHEFYTlwAsi3W5eMI3Qg0hSNDJzPSwY0BMU9jFNxRfMNJIoyP/1uU4Uy
D24IEQd+w2t84HGAW1aQhGOchrvph96jEViVEFuAILEYIiEy8AB2E/D80mXvKNPAQ5iCbbBeIJqg
ORRxhALuvx8ZJ3hZbAgIGwLnaKocjfE8IFRHf0vnLZtOsC0TLazMjbeFZ47CKlult22SMQZ1lOUB
hgGxiCSqco3Voqr3aREm/uDzCJEWrgFPVrsModJFk2B4KBOZYt9tTNsJiW7CL7/toskXsl73/HJb
ZLIlxfn+3sDTcvSkIsxfaKLjD+OU+A/IJ8R13ZaDq+igb0ZTl910qX3oMR0R4w2gEiXoyTSK6goz
LJQ7tJv128YsI+D+lshh9BkRHApRIPgQ1u8ISttIMhVoKuCL2PF9/6vtJkidOpb+AsSbzLUlHKeH
esGOKeicm9NOyH0FOMHvB5zS7l1nGcEiRCaW17zHlioUoQC4QZ5mwVGCvnvsEyNECXdfhLqr/3F0
XkuSIkkU/SLMUIF4Ta0rS4sXrKq7Gg2BCgK+fg7zsrtj3VPbnQkR7tfPvc7N9z1bmcu23oavaBsU
Rh5y7Elxk60epiNNLR9fVSyQeKSH7NTxdyemImuHgnGwBcEBMjO/dDYCPfnyxjLbNRtdrrOwO4gK
dOpg+Y3N+NaaOZgI4K4+2cHsJRuLEWxzSHpyZFeeOw7ksDvSei7tyE7gOBUjfU5r1mAM+MjAc9wO
1wDqAkOn3FUIxeEwEV5CFhXsulM7FCajk/8g1ybfObovhBjqv70pS3hKWE6njU9RN4yCDL+xxbTF
hpB0bUdtP1wghdhgXE2DeBm6qnZX4dK67VrInvaBGaQEMfWpPwhVlwHL6AlRqBj0uGFJ04FBw60N
zm4r6dB5BUABspM2y3ab9o6dg5CajrXujUQv+K5jImvxE57qYAhs1lgMHO+UMNFDpBoOF9sr5Uvk
Od3RCmomYiOf7XfYVtON+Cb5PYcia9fT5Gp7XQy5IIQ9VohLwcQIBlkiArE1ateaV3XuNNXGkWws
IvbeBO1Tjqzie1SalkdcTmuDrhSeET9GVQ/QQqCXu0cLhGiJTUeGZ7ZHgjk2kiSFu1BltMqcHg50
GPgASARw22sl/FM/laCai4AZAi8tZVWCvNiek3n89ufibz5wW+Dze+tIO2Iy63h3uHaIh6z4UxvT
s5FRU6mUIy1g/SZ5TvMXnfGda35NttNlSKtqw+RsV9gTSl8J5sP6dhrRC5On42zZZ0bze9f0PLSy
7K9fmdext45lPB6wBO0jxr+Qh6yntvKfwCBALCzcg+5sXpf+G5AeXqKEvGCL5Na3p5ERaA8GZnZn
kaVXmaqXhrTJ0ak+KW/vQTjau5C18as8d/1dB34E8QnsnN8YKr+YnbM1EEMs0d/qwbmRsvPDCK+h
4wGy0zxLMZ4c0yH7C8VgzVCs26nRO5scm2uGjLc2jeB1kh5MuSSDVab1M4THre2tlzEZ9lky9hsG
avS0BHIcsDRNK7ubT06SfPaZ/2lWxS1oqkNg1LfKmLwV3/0nKtEhsgo6igh5LRpeuVGyDUyAXgcD
SWRy2NDUQVPrtqEcKO92WlLk4J60ukkd2aUEwdod+gBYOZDHMQ9f0PdRL8Nw5/bZIWnrJ0tOeu2b
1nk5j7AqxU+z8utVHObszrTptPMMrbUZjK3jzCWFW0pJwaXjiP7RidSpi31ny46u39Kxjjzhv7FQ
78prIKBTQJHGjhhGxxcKgjebz3borX+2YMhRAqbJ/FhBgrqT+bY8jrAv/ZbP8nn0+UM2xGGs2cbU
bOIWIiiGGm9z63lxqLR5+OHQV+76rP5JeTzAL/LdNPB756E5FoDYccu0bmTfzMiucRCf9G/iTnt3
Lq/YIyG4jNcknf4Qq3oK+AZpeUNOWmqxVeJ7ZxwYN0VLKmRVHjLf/McqspJNe9Ze09IRPmK0m9FY
uDDzRUC1xY7JvLsfbjOoqiwCZzW73VfmM3ka6mLHiuRpRdd0cvVIScwD6iEmyMH5GS0WQAyyfAVs
eQc7rvcsUX7uO3wTi29q3WW0C0zOQfV6dYlS6ES7Noa1l47vQ5bd0yJA12UN8spu1aEZSZavESwC
f4Fw460Dt7lIOtqyBfN84ZUHEx9QAL9nocRmucp/qa+BI0C+u89WjFQgNhSMnsQhbcXTrItTFPj3
yhdvITkyLfcNI375UBhJQzE6s+2yfGRT9NlVMDwRKx3hyccT39pb0jN0t6bs3JXQ6TgAprT/jAcx
rXx/8ZkJ+bQ8ENSIL71FfxQPrMPJjYF5J/mlhhw6QPn8pa7iehe53bkfeAELxRY/RNktZWqyKi1n
H/X6Gff6cOSkeNHCfShysiom3Ja5of4tHwuoOZou1/uWBvpcjWrHpPqGivXsmsmTPaoPn+DRmsFP
PdWf7dBc3aA44Z5Zh6AGG0PN/5hZHHPHfRxlP2xZmnsah9Hcp5XC1ogixRoPTrD8q+rt397I+INj
m0yK+GANzj13wx/ySzaMXCGU0k9ntt4Gd7y0aOQbKdWVcNUPR0Asi2zXF92fBIJz+VijND7qIjDW
sFysmpL9p3LKJ/YOihUw/orBO8hbQOvalf8KwbjCHuNXcxFBrUTdCAkkK0yfvYEaK6p2fqr+sLiQ
osyI421TIkIrYvJWWEGOWe8dBz0ts5bbtAgc1B8vQ5U+pFm3MWm0t84SAj3P8XXQVbq13fkWI6R2
HR7KuP2sMARWk35P1fyYi6xckv1QBWCIc/tgpNlTb0zZQphtB50cktI/UyovgS6mXMVj+HfIjHNo
lFeQsXaLxHTEHMBsF0/tT1hENKmT7n7jsZIHK4uLY5jocmOq0Nm6DhcYhe8rWO/aldm5DvRrsEwO
atKJSBFK7O7bT7J/TWJv3cbeLn+gEKW2EMYBXJetzXZNhSvYpuuTxV8edBNeDeZlYgJRtIrqk4Uv
Ozkmz6XyrrLxtq2In2urfIk0IF6QHl1r3JFOfwnZBUnAYHgn7XuXZgJvdpEfNG4nVbPPTmNwWNle
85nlGbhNdrGXUDdJ68y58RbUNkog2df4k05Tbf26ES+SkLsuNy+iIui3TiCG+iPSHNVcTJ/edN9p
oTAJkB5fTnLf8jcUE+K5Tc0+RLwPjFvxYdSHwVGXKQwfZQO2GYbZV9u3/xiCPUmugTqVr0XLuLXr
PRfhVmz8mseSnohujQVRiV9uC4SBFfihu+5iJDAvjN6xd200jkpVokMUfYSPhvehb094kNJdMFfE
u9rNieQ6FN1CEL0Yh5h1rPPU1feI3ikx0g/8FxdQIQZvOrh702RtEGwJT2ZQXcZ4Inx1zEK9NfLx
Huf6nkoBY9SfstC7wCWilcTxP0lGBVb57NWewj+xsHdkd6xCHBC1FFcykDm+cVFKF/IHKbHCTzAF
9SNbOd6GSfwS4fecBZT1yy6h5f0bS2fv8ub4ajyVTX0mjYYdQ+Q4G3LPCsJzNHZY/npWbyZeUWz5
OeWqVECkdiIeUou/rajHcoP3pz30efbBnhK9Egmzsrhzx22n671FYARr6V18Uap5ppk9WOx3W+V+
hXQKNx+Nj0VU7i01HDoLMCgdbu1U3XDUfBZDcNR18xxO3MSDg74cDh+dF/4z2IexxbT6VLjRMRDV
1Qo4JaIQSdSYkkeKsjVl1raQ6pkmfeO6Rr1JIRie24YpSY3XciH8lxNDxvvOLvZ+ky8xozsysdhV
VEZfSeLVh5gHzvMCgo7TPUcQO2Ilk5H6NRupPvmkAsGsPWkf6to8Dk7w7NruCdViP7FDxwmmeyGG
ByE5c1DRxqx/pPX5CPvyp2PNRup216bFueoTzqz7dleP01PGY2bwtITEnjKPKg6UXH91nhw6AyeS
m5eEBnmZPgEn/iowCsxoezmyGyZomuzLsvWrRK7cNNglwIuplGo/fjB09CIpVmThhcTMVSnbxcoN
8nHxWUFmOYJMRZO9xH6a/NYJm0rD6DKggdziyg3Ok2tnX3pAB/XVU9+qO4lvOJZN+dYU8k1nRrSt
EjzOilxaqucynM7or2hl8pJ7EhdkkF9gNbZZjz2lR9ZMMiz2sAtGQGUV+CScDSUBqWW5LzHklkOG
iF1tjFHSmKkQTYhVhXW5Tyo4br6pYih32o0vpsh5Q0iz6tLHmroIE1iyD5WLd1r7J+k209ro2Qip
x63L3sgVLd1tMMmn80h1itU/kwqM5nNMVoZRQH3lWC/0p1tKNgc2frftyR3Ad+P/Acm7lkXwU0T+
Pgnnw7LFT9XNzmZOtqLv4SzWwOj9pl8o75mepkzMr1m00y6xmMmXzt2hB4kC63PuzZPqjF1p9E9z
5myyIaMqMd1jFVmPmceBVETZ33TZs1Uaj2E506PUyQMj2IPqh5MtxafPd7vuHLFm18XOSL3t8rtl
zJS3zm4JCBkYYsagN9qMfQljMW29Mt+OqiR+Pva3CT7GsWw3aDiQiVSIhdLXAUp/cEviY9Vr47YZ
AmB0n5C1qv4jiIuvaOrvFPHsbZN6Lxh3QFIhMS5xgtn4G7BgZeRwJ7v3YoITgb/21SnTQQi7J/am
YT41XKYA/g/TTJ5nUKKf+Xjkq+qps+J3E9wKy3ArIKF5Fv01C8f2y5s3t8bOqHm4sQ9vsjjfhxby
Zt/JPV6Pxyhs1kKnrAwkC6gPQKKDR4Ttrzk1nn06NEWvy59k604RpneEhlrlO4g+MoMIJTDf5sRe
pwwxkS/MfZ0ZgN3VYVzq3pBz1+kLsJvwCSvG2teQjUI57lak+XUqJExEA1GING3n/EM9f2QRex+D
Zj+RDzE3uJtmQkRbyeuJf+RvyHNYUAGXg1XAOKI8V9D/mMfypH1ngGis6dgBOyUdFoicShZyKjTu
oWbZSF2tR0GDUvvzW2ng+6rcW0Bl7qXdHv/8szZjolEbvuc5/I0M4yWzgSZAkNwKmc/Tz31e7x2h
N6jSG6Owt6Nl7ls/2DZmtunY1KEHqFYq8E2s0gNJG5fONtdNHF2MrL61km1tEcpsWp+osG+NUwLr
hKfloYXEQYRXjy7VpGz7vZMSCNrobdfbE1P/eK+68ZWFnQdI/wbya1iz/vqMJ3hhCfA6j0CizlYn
6aEV8iXE0z3N3onbe0N0KUcaxF5WJ0dtu5hVA9aUat54oZ8ay17HfEeirzkFkq0PSC6RH0d/ICSU
oyHlVm8k8qOoO289FniOM+NhudKEDsyVduRmuXH04GyKrntuzXkfRPaLmLMXVKBs57BBaJMpmtLW
Tk+TMDcA5mRWcSuFhSJboLPfF/NrpP2XmPKGwKJ9OzPXTDkjucCsLaQXgQcOrcJisOpHa41qk63C
UZMhNrGiNDqn7fgS9fEV8WBcm0n+6RXZZ8cc3PfkvRbeW513GoOfstY82mplj8PR9uOzzyBRcBcx
z7vk8fDAvfQui/CWtd52TKpdaPkfSNSXmWXWyKg/ZpkfRtHOC027nylko9b5DbIIFXPoHtJE7SLo
024Iui0YQrNuSwzlaMMDD1618OnL4dl0PJKjwjaGDFphZI5YghujCyw/UNskk4mllEWSe6WiWLij
fj1W5SViDW/fh+gJ5HhV7iajylxLnR3tvkB9dGFuTf+WznJbNQI2kvfZ5vW0aXgsr4Cmfmk5YVcU
VMM61PdFMPBD7ODl/BSPNeusH5ePAmftCJhgPNgq3uEKGQBG8BuI/quOSIPDXCBMznnbr/92oj6m
TXceG2/nOx6l8LwKLPUSBYw9HMkgw8Ju7faHDk2H0AWIt3iLZ+iNw87PrJepx+Nk98egMc9h7WFI
c7yNaUcH9PAlqBZvYZd4PTUg1+EU7QJjho/yLhM9O3GszMFzspDGCzOGA7kVA5jW+Ok50WsT1nt8
D8Q6ZHs7Vd/LskVNiWHk8b7M65WVej+1vSQk/VmqCZEJvCdBcgo46ngw76K8I88zKO5bIJX+wNgY
TZPDi19f9kyUy7/EP1PaGysDV6MAMFk++Gia79INgtUIzykXgdIc9cbPy3/Sb7e6mwEAC29jG28p
5PwlVeUfVZK4okN/a3RYXvv3CSW1dFV2ioWTU7J6B9qneO3Mj+w7XwV10m67fIT/qUeMrkiCmQtk
X4drqzPMVZvlr82Eod14q8GI0H18AEPEH+DCJ2jmXS71d0ni884GL1nFIkS0yPxr4vBIVvWpd5oz
lr9V48aPyxZJHvhT1YJwqbBFKSq2OU8xfOAvW6JOAuXKBVZRrfvRDrxWlSm3Iq7OM0cTn/WDWSSI
u8U3xfEbG0BC2Fj7m2WgQ1tsDbwrMjZwBZtnrt99wqssQ5hLWfZryxmRyeGw+LLcmtV9pKPn1nBP
2mzXzWIbGO52edscsyc/pr1UXvUQxtWX2eKeWv7FrDcIBHb/8sH8RMK/zLzwRtg9kO7B1M/exmRI
xKKlPpRb/BZrWwVnA04lHu2zrIpTOn/zICw91udy91WJd2gr88ks6mffZqksc/gl/MIkiH5obGK5
1CZtZqIz24xHQ2dvWqpjswDrCcgvqMAJC3e/zuTEiY82tnjuiwBWzfv/Cl1O0ELLZu0jrJUl1yap
45qedd2OablKTfmti+ZclA7xRwxdyaBuiJepfvLK/1cGGJMzBkDAzd5KRQnDZGhdeJ/ZjOqdI7U4
O/DO+6qegIc9qDyNN4J71Xk26+naFh00SlA626IxqzfDG58oYroNfqTdKNC32BGVMSWdu30HDIPt
dTrYs9Fv6l7STpODNimLvt4wITVnEBKmkIhUnnu04vB7AbbJ1paHQupqj0r01mbdJwTbHjKYAshc
BUO8NlOanHLGrYOrxCkBzkrmHusqnJbwEMiyDqwqTZtrJwqxbhziSkZNPkoxPLgUNOOonvu0Q9TR
lBtz+DJVzWtuo3l39QET4h8nGnelEDtm2AQ4ETqshuSnTOZdW1BiFuZF4W1cs8IEk0Y6XgUEbGAb
TyWmp7Wu3BfNwT/RzDdFTffGkAcjUcXzXR8CE6W5tMQqm+hUQ6Np//DzibPh4KBgx0IR5voY4hLS
9A+rjMIGf8kTkaTfGoMVhY1zY4BurFJFMNGU/FUOurOV/qiiep/Is1uVdndIrfaxZGMFAS4vlkNE
+BjHB6hlysIKHca2i0s9dUDW7fwgIA7n2Xu2XfGo8ZisTBmAUfTUhdi/4Hd5ADGa8pb1xTkL5Hte
G+JYGcNHU+Js70daHYwOF4tzAkNTdmmpYYJ52Guj3hl98KKL4anJyps92B+VH79G2MsY4HnE8eTY
aRuV/Wae/rJ5GkOR/BrK2y59Ctc3akCyoVd/qLuZog+nte3fkYdTbBA9mBIVGYJxXnX+qnMD+tnB
/inxLRS2PI9OCuHOHerAHlXJcIEs3JeB99l5BT7JGqh1cLHp27Q0meS/+UOP8tDIJSt1yEglspeT
f35GKVUbRMN3M5y6nd8xO2dXn2ps61rPOIadFnOeF0fMNidQmbqrLoPKhmNUF+FqOZlkBZfsdC+e
hyyTx5W/Eni2N9COEf+X0QO9B3RpTqllUHYREwwCZJobFJRsO/vGNeLmZaXixpsTuc3EDHPGx9J7
nQtCo7Oza0CrmTl4mBvO2bkZANQmb8QmarqfdAgIT0b61yyKM97zc5ylX6YOdozaLxYh11yNLOIO
XNDK+N0doG5DI8DpnNsP2KD32MRCxlz+RxSGR6eYoWVSTYM/PVQdGjeGk7D3XlxdkpNm/GHx8ANj
2oOj1KvgRNEc9bF2MOhZ87as0+3Qmg04ujz6dnmSI773hHwhFMk9G7vufl8/Q2y/SRdNHnfKlcWF
v0GanyaNrMrveHUK52KT9VJRx9AHsc4bxu1YRvrsogdM/ox8S36PImIgSwok09DfzL3jrse43ywq
o5iCe9SyGxmcvN2Chv31WkXJWgGhwj3f/bl6yfr+W8xCAergJFAtAk89/NJz7kmU2PaZdVjKkN6P
fnhatokQZ20Ya1uPxCsuz1Uowu8s4H4q4+cSPcMOi2Ph5cewjk6jjdeOtDVI45M1eMe8cG5Tg9MX
+zvJJ0wpJicmi7hYZ4N8aeeRCC7/QmhZvPbyYKCSHLu14Zf3MmlgfLP+Bf8yIuhY7WOZGcCyPWwR
rCPtffZnaf486T/1SC5JoV+8kZ/P+QQh8OtnIJIeUCbDfTplUnp4wU9kB0HihN5LLJlIzs5VuOO5
mtwHLf1Hyy4eumB4GePwIyKsn2asvaQNpdPy8doLy6Kot5OgvBHWeVz+9ORVxKvUJuBqCYZCN3SG
ZtMxRbMpehOoLotvtNbzc5/ImzWQLEdUU0Q/ooN0x6yp3M5jeKTSe6zT+tMMg2tswRgarfl/cUkE
xDrtm4cqaA5LfzRRpbvMvkUkX0wJXCrItI2c6UDy12n064vbIHRSjXehfeGdr262g2DXyjnZmy3s
eGfxNkekuW1dd5BMdZp8Y7Vt9RDARh/aVBHaI/p+C5ppP+h4iPe1mSUXHWX+k02iEmyuNb9lLRUy
hjHzqDSe7l1gGfEfEggw1tUiyDeNHoP3BOcJD0s8VLdKc9joSR7FUJOmpCaTqKZw6XbqmwByVtL6
8DjhV54St8GxSVZbiEpb/yY1SI/kUlhkADL7IRCpTWYyUnjrmX7bnGBmrH/DYEJG7v56fXSKQsO/
Yt5nIgYws8kizEqDHp6Jll0KPefbjaLnsSQ8jC0qHFTF5J6KtE//NeEI+0HJsF7GaZ5pRqDszEbm
ke6BpdXeeNBQH0xtkh8AXHV27GXrPM3/7JbnJiSDKO3ivTGRqDXQZC+/Enf9B39hBuJFcCry6A9i
x0c4uocapZW4O2ms6pHCqIzia2iSeVAXn9mYYpQLZLSyyVlSg/wOffecdjzD+EKAUpPprdG92k3G
9NXr4kAS3pmhxIMPy564wa8K5GdRjw8k9v0uUjfbpN/wy1MpSmIKVPcK3xEfqO4oOnvmoYlO3jHl
vwEOkmznlrDKOYFnY/cn4qJzOkYusej+YIhkMohcV1nP+PCPY+vdsAlBprU7TPcXCKHh/yudXKKX
JI2uY02uapuO+hK68uCPZNVBzzzGob6YaLK5HL7MQX9zVAU7r0vvQAeXCBIqcRZzwLSpm+nKYLBa
wyH92Cp7Er0PwDHZHVk8/has4DEyzGGPkPo5zs6ZHBJMjDiANp0zphvyjLb9zEWPo/FLlNm1B6sg
rzRl0DeEd0j6xzgTTOzHvCIjUZ28ZIJKIGlgkxnqk91/1joLwr+VjkZm+82CgFO0hX77XPRhxbtQ
WCCBNNbS7wgT7Bs8tBzbKw8GfevWaQkcIlE8vGZ4ojCz9kbQP7qCSiCyyKkk8oBv1CHUQ7niPimT
gQAVL6DpSRbFuzZikgTnODxmftFe6hrjjjPZiz2dlZKmYf0jRvqrm+3gcczKKy7X4ORNS0MH+7vu
mi4l+apmhMlIecVKbk15M3a0n/6xbV1CNWT5XObtjwJbg2i9QSpekfYLXK4gde7M/DABld7EcymP
xpgPf2xzNvfeHAf7oTKtv0PcluEqiSA6TVsjZQQto4YCJLZuwvKeeqW5D6v6o65Jt0Pwpepl78Oq
JnV1VTp5ueI2Ip8nijcqF9bez+03i+73zZx4DA0sKIlnvQxW/1si6nLmVfGt7jCAsCzs1VGO+Y8Q
2vKPA0kAaULQPXlpU71uqUwPvqkpgALvKdEcl+PgEuGRWNNREUK04tdwchkd2T959OiUGcE+On+x
mYVRMlbjRjDqSibFzGZykIcNvqthLodLikbzMniB3gWVF1zMAuNz7EwN5a84zW5B9zT0xIoGTG+v
eRM8Nsoi1iGD4rbrAtOySCOiKSsrAqZqrmlOoTwPLkl5M6ubeFlyhs/TczVRq8et/ovMw+xkrMNn
/OHMptoQ20M+1t4vax3fetXeMTzeJfAD+U4FPIQiScrUjDrCPn2NmpiUkJ5ao+vdchsS1U3YEQoC
Yenjvk8rn44yfE5NYPTOV/G1VvVX0Tn/nCAgpnWQoPYme0lKXzbPTjZ8aiANz40PgzWXnB4U9HTl
51zN9mqs04exxnKvRszleGbLXe/G5Gl5HbOM3GvXo9a2JC2Mf6O2OmiyWBxRhe9jLFwQ6urFKex5
HZa09tiPJDh/kl8ZwzvnbrSdj9CHPkps+Qme4m5jrf96OfltKfVHPjGd01OVf07D9Grbw933iZHy
2lx+tGVWXxoHXrsOY0ZsFXPMvDnboPJHlLS73QfZPpLOWSV1F3GW49NoBrgcqxI5FCvQhrCnggzc
uTmZVQ/gbTSXwc8EUybxremqbsLMbkYAbm3ExV6Cs62wcP7rh+bXUt2edA9JtFlxt4uU9s8iR1b/
nTka6EVINcYyE3AvrQRTuXjInuOie+ha+64LLhExoGpgcazXoVd9OQltrtv3j0nTE+NW/fax+Qu8
GWxRcMiFE8bfsp0fjSK7yoLUkOV/lGlFLUg5R5LQI3UPTLDvYJfgoPbEkmFAvjKsXbVwQKSrUW98
hWWPuBjxZfhFP29IumnOTpKKTYDPqsmmQx9Dc5GwiBcl6in+DnVc703d+iVoRfiUssrriMaULJps
sfbDwPoOg9l47CDYTv4UJP6GhMq5Xzeak4p+GuSOlJl2Y0KCn0sDI8/E6p91AFlxrqqC6YB2vR6L
qWKDRYq/qPMM5+LE5OLu5zGWj2OTFV9Fa1pM3AA4mQabvpnz8yYsV6Fl4Idn4lV9mIZXnDK71r/E
beHW7VH0fZpfstKeXEM2Lw4raoK5AYZuQyu/j51UDSd/SIys3Zs426KBaZqXeqfW8c03pSYFFI+T
nq9ZDydg72rfT5F5zp0gfVBxTB5KL+anPv0b8bcpYH4K+1soo/8jdMs8J7DjCi5gMJsOf4INBCw8
06Y9tfiPIC+eoAhT0GKlRpL8COR5LxYjKH4logVvKCH0TNaoxBFVIN/GdsPjWxLbw71ep9UND/ur
UB127VwV8GeVEe9UEtXzFg5+fK+R3iqI/LUqQs4Xsqe8f1qawS3RPYZGmK/gn0nEVL0mv7JYZRwj
pACnI6usin4gKSQyYzJvEEWMEmDWa0P5rRr0OSumq/YJa7r3EAYQYsJ8rydDx+h6rnnuIlW8mlnL
qCYRU8TMdIR6w30ZEaeQet27nFLzmGjskPWsZok73AwPWZHZR9IT1EEQ6o6ka1vASVYUbjA3BieC
oDWhLa15idWE161P/N9h7OwFh55cn3vPsP95XcPxnOY1zraRpq4nhDq3U/3E3BVzgcT8O00YvgwI
KMZaGBiekgI5YjJCZAIh/EcYR2rTwEpcAjuxs7VdMlPKWzVgul+HNmCU+UuKIh4MJn4CzUpyMzl4
Ac4uCmBGs465c+z8/iFn6F7XSu6qEjhEjvN0UkShrvhUw6d5jgBbOZcPmNv9r1Hq6GEIx/pYon2t
o6jjencGqU/2OMcnE1fdjzvGKAVOpQ+zWfprf1bYodMgepoyL73ieJ1PNn6ws1NNKWFz/ZSscztB
pQar/MC2S+y2Zf/tJZzmpmXV6IG9bwMGBZ885cwwAMamPFqi0boPfIrogQ5d5Lr33WwXyjG/JjxF
VwyDES1WULs7v4S5VNjSUczDcroKxyOcyKdwPzkuZvLHuZgI2U/k0JDK67g/au6MYz014VNRKLXj
w2DNT9574hgME5AM+5bSkxDMI1kkZbZEgpdjAXeaF9m3MtgSz7wX8k6PMtlOQpkMoQwkgNCeB7gE
kLRdAvt2E37J/ZAiSL6m9JKkY5pEbgZu3v8EqqGdL02fGkdPPjqpqozyTUaJEawotXSwmTJbPQSD
SqPjUEIjQZbBN7VkGmGJB5U99lVa6NvQpJEgpdLTCb5RtjQuXm+xTo1gIZDEgvq3U4SmieqQYcOa
DYsNLZyONPRZgCrGYjXlyYzpv3awHRc4SJmGq4uYXYSynPDDtTGH3jZqwlnfZrSNpwhsd22bkwlS
Eaf1bkh9LfcmR+ZGxh2Cc8TRJJVUT0Io760MjOqpCoz8JXSQZQApqn2llftlNoWzklmWsQyPny2I
et7GCk2qEsx2nVhTt/BQeh8jUXsv5UyWnZojsmJU43/X4M9ssxg6KYjkmJ1+33MxEqZgBdkmc5p2
KwI61EiyIv3BF115UWZCzkjH6r+11/jTGuZh2Y0QZnhWcNb3oGMcaHpGt6kDId9txytfChofzPYV
1jPFGm+JNeCijdCEUiQ3pm2mamsPuC1w8HlEpKj+NICxkwVmDn9IrAl+a9OtHgmzJc3DUe7VCXHz
Fc2Qrxh3OVvpB+ZapXWz8hqr2TtJZL5hSpn2fJhL/gcFflsCyKwj0t1X+EqREzK/41AKf9soJMgU
PXU1GG1+7Vv8ng813eu99jw1bbOQaDBFgvrOiYV3tyUbzqlBisfQIjUdB7N6riH8mAf7eF2TGoxj
h2elSLc+GOWezCzrK+bsucYV7kRP1CyAz0gv+nJhiDYOY/zT6JKa3plo+An6LEW0DO6Gr7Kr3QUG
VnirPFsi9R7bXJGahDVy74xAGuhNJF5QFLTHPDXc50SzOdXszGLnMl96k0WeQr2nQ7mv/+PovJYj
VbIo+kVEAIl9raK8UclL/UJ0q/viTeIS8utnMU935lpVCTKP2XvtjMmOYxjd1cBSR7RIjWtO4Y3/
5/lG+N84NpBNcE+F18ZtIPBjgI4mnywqckQ5d2GrPSz4N8wB55Qk2QU8Z1+U0eCU4q8/msYLXgZw
7rk3RpnJqNRj0uEfg6TFKe26leR5xBLnaFobd6TY2KO4tiMgegiYpRTHdEa8KU04KY7EomkzUNjb
uHujVFvwCsx2Oig/KX8yLqU9kbZMceBcbT2/AVfmY3wwMJICGq07I4x6m80W9hURyQAVWZwW7FBs
h8HGuoLx5mYE66LcDi9f2n+RLNQ8TFJax2PgtctjSZf2WEwoM45BDlEPKD1rRGuCm6BVjI3TU01/
AKOmdk2WZE9x1tn/QHBgJM0z5yUwdfIMGkBiyWzLg6t8g8nxOA/HaemA18V0z6g6hskgO8HTwx8h
hqLaS5piB3Xj6J/RIdZX7fdMfVsPKnou2cLJZTgPbkbrJljGZa7zZynUcILKRTnusmz0OqzYjjOw
H24Bqha5Lg+GgnrqscR8lAu+ty0X++pXnMNX2YS/cjS5q+bEfM2ZqYDCqDU7hml2o6w3vLvMMfLz
Swb0Mmo7Ennso5Od/jljWJ4nwzKv6HHNr3zxQUHSglL31TldwSbDzL33SkNGtluFUZas+36VeO9L
7I1vjtLvojKLW2eogS2XX+56Nw+YFAEfjdIu6N/CPGDfEzRjGkEJVE/1bGDdsS5rrcJYVH0NIUta
WyFhsOhG8g5QHTkCi7ECcLBnzeZLnX0IM9h1kO/DuoUGHoP4c35k09FxBSj3qjigkl433Hn64Rg5
A0mByD3nWePiShpz7+kR+74/0s7WEfNHrD2JIyOeqz1SSVZ/oeA/xczY6ccvm+U+jyp8xr74nSfz
r5G0h8VV1sbV5sagSsjwQAYglADzulstwG+NnhlNafdIk+zqsnlCHs0d84p/BGyateV929q+fwwL
efaN/nnoYr4uGCSLQTfY7Yte/mnD5EF4OV68Hi9ZsC2H5icTuK3a9FfsBIQuTDpK8WdwVNE8xcQY
eMBQ8GhGPb1p1cCRLmf7delZjcezhUUteWXTdtRFWHMzkkUh51NDbsRopQje9c4kuCLhoSzdCz7f
/ZRkF3NeLrrkCgC0jg/x0QW3OSM6YfpTw7fWc/qwLIkKp7ua4+dYfdKiXMosjPKMHSjxx1ogKswr
RvFA+pDsMgiW47JKidWbMS80Go2090ve42SB2rrRndudOjdwnmgKSkDIyRhsl0a011kTDFKwbZso
ItHEjkkaPOlaMphJKqfcJ7Zh7XvL1BGzKGBtvW/9dV2neeQWVa3ZrGUpxtHNlMDBGOohv5R9Sa4D
/FZswPAswF/hk+4yuTxA1+XHwA167D15/NJ6pqQry5A2FS0YCzEuSEV5szdt3/ZflUtiw0C1e7Kr
YbmVqhl+ew7j4lIU+ll7RgN12nUIATAZrSyGKe+JW7XXiVCk5xl0Faq2gUnNUCPQFl5TvCN9B6Tl
af2eOs2I7mqWT8nk5QeMdfHeMAx5HIBgbMoaImG3EiBaV9jIYev8X1aVw56567INeuKf8gGmeywU
V5jAeapRPjiQYkd/w07tl+lPHLIAu4u90WuUHlPcm+eCsI8doDdBSHy9ZgeI5hS044AhsrMO4GEN
hna4kVIHll4K9v3iBcCFPL9yz11SJyZWcnDlueuHx7Qsq30tGHqPKmxfXOXNvB154v6CbEBeiF2V
zi/m7FYEjixhIQviTjvOv1a50xFQSbBl/o3Zo/LQ24S14t4emkjBoIR64nsMVWYsgWhVkWH66b7P
ExaTDZu4gwt+dUNZBanEqYeN4Y/fk83cycDxtguyBuc3OBNKfJ4sOJ2GtWX3m+7HKgckWeHrzGtm
oKUxKpgTeNqauCtOgehgZJReQmGTZbNGtD5jZhgSrXfC9PsTRmn/Rv6T95WPVfm75vnfVwNb0AxB
94cKGG7xifVXDPEbD3SjgFpnS7ubtPGn6cqCk6P/saANRDk+bdjvNmqosn9UdWDt2g5BbNhYctca
7JTFaP1hSthvUQn3Oy386hSUHgKVrvXIIZfFHRhufnRmk1gRMzOxO1f1J5Yr8Ty0itkop+xpKAWY
aIPtVRWm8cXkWvw95qbclguSBZTJQNKD3G3RAgMJTtDcbHq3Ny+xQ6lnZCXyqaVtn5uptD+6gevC
jpHbicz8a7Zt/eLCXSMapvSJ9JjSbeM5JqN2c3pji9CfTBbFxAfQfE5u0ext0zHoGwAr+UmLADJ0
x/24qCkysdldBT7GKBkxGU7cJBe8/sjxBqyVlgWqRaaOuvE0l2xnCiItsCCpcy/S6gdiXvVQk5Bb
e048Chc3PhTpOL/orACEopI0mpsaKaVAP1UFbb2dHSozkXb1Lm58TLNmZ742c5tjzx/ldMFhidCs
xhoOM286jD1hQcPoiN2UsLO1R2vhL7Bf14unH3ZRGH/DvuwPKpPDtScXZs+O0rwThIh+m+7gAuAA
hY7L9iAcw/FOP+e82QiAd2naoWgs+WV01pT8Mqq6/piHZLoDcrRempZbwRcCO62NfeI+LJMT4bc1
XupYBpEjUlR7IYg8PCa4PtyO8qY1lpNglhtZUs/npcwaUK7Ic6Zk+CrCQboQfdm8ZAGCQ36TsbOz
imLCUmdMzaZYRHG3h6G6lXFfr6dkc+jabFWhWN02JM5yWwWKOg9bU/Mi+LXe1JKO/zrT5VlHBl59
ECSWALEbAMQgu9jiJLFBbOqug1tl2u9suMU+GcVvQRF3HgD7XrD54wwygBMYNeRDEGjlrjZazEgu
TpwsCygdqmMjY9oU9L6UlbgkdvHU7ZkoYSh+S4Z57yX2pQiW34vHxxIBhWzt/OTB+OHwRcXNuHUA
1UAS3Gl22wR7HWRcwf1xD+v/DoOMl9E7Zt6vpvOJHG2/Gbww4kVuskjzHb1HVJF32je3uZl2LeAB
ZPx+kYHFkbjKJiZ+y83QhDxzM2K2YQgjLjPzITABm4WrzwuY05czL8b0tP5RLGiCM3TSuS3GA6BS
lKmiOptJ9j7J8lYmCK5s2/xOiAkaY+eaccM0kIF0x4zURdlrmLuyJ94Zzi2p2d215cgew+kVksde
hDVK5+So0/J14R8oivFsOVSvTR+qTY/hXGYZ6gCXAYHRPdCz6Rk2lXIRBcUXGCVbBixbyul7Ztjf
ps2Zj9bXyzusKHhjqXQ5OAkikz+FJMgdoAwLiV1ulfsYxGVkmM0raxVW1tAcRgca0U2KcWtnNzkE
B9CITP3C11iMyJuLk53ByO/R0YAN73sS+xrcfOsjlGFstarsjwGhMgpRiyex/skmmP2hs52hHTMx
QLwxFtjEdGS5ULY06MSh/1D64cFoYr/5aVRcDtU9t9TOcuIPe2ITo4uj4ZhHaSZnIwuPcsZHMQDz
YSD9SkjPdOKPrj9+lfyOK37aeEJqX2SA8NbnLqH2y10T1lGIK8i/OMuypwxAsPozxH9a+7PRcwQe
Fz3Vqo/O//PiB5KlK5pCgj1M4JFoUnzb3vAUlS5Q307JizaZq63gVUCH2JpggUHF2IQOHyLJsU5M
O41Bc30MM9N/nfN5X4iXEm5nxhMeWP0pWPLfQWXC0qZmVRyIn0vz20i6zWx9FUwoTX65pMxcPYIG
wBUink0Y9nD2uEZyGVj3LlMFBZaTG3WayB4Tz8Zciyv/JZ+/Ohh6E0rUzGrCv2sTpYAuVCHK9sMd
KOmdB+7BS/NbgJ+caQkkZDc2mRyOqy2x3YcjIom86d+DsXzlits147STOHR00tzDSaKxkDwcq/M+
KO44qijWiy2b/yH/jg0rWuRigvCklVDwxoaHUtlHqkaSGcRfjIonqB6fQZvbnDMmT78fmWiIGiTg
vLAqEEe/HJ9X/VuqEKiSa9+UzT435oOVCDQCpM/MYkUmGVuVBt+Fkr8aabwJaxl2avQ+1ieSwSMO
T/7WRVhPAhgujPVD6OVncwzck0QM1ZXL6+i/9umnCUVik+JbtuTwaa3JmTNctwTl2NMkVwRLX70T
OE5IQEZcZrIyBzEhhpH2kNkpH7b80nLWYpWZTaSpODj8/cxrjC1+uWQKDyvJKhRoYfwM1dS4OL1N
Qo8In3ooQoGT80jleTRL570vkvsyod7hFtjXeYXotrq36/MpjfhKH2ZFtcMZO4sZ0xgmpC53T+FI
LHcvka+69Cvrg2Br76nU8xcRgEdnFfSUAhCDMchVKlSuQA+UP9g216chz9XBnaAigfos9XiTro+W
ZmYz2qJ4j5omRX/ZVayNqrH5NXah/Uz5vBxT26uxF2b91UymiuqN1swK6SoSD2p4GL8O1EmtZjy/
wkvhbOCAQWwuVMsN61gfKdEz5IiOxrIr7QRoHnBzggGR7zfe+A6G5wrN+2zrBJZodxgXYCSTIOUa
g38aDEzcypmkP1zUDIQZO9Ll8MBPT1VWfkJPAzOf9fW+yjkHq9SgfpbP4YLnvgICEQnMMluPvfGh
Tdxb1691e4o2gW/8LRnxCxDRRd0ybLOm+UmtmfwIBoA8e5MK93w3GJOn8eAPaAPtynsmmZ6+DkI2
ETKI7NMkP2P9eSXGYEPg32uTkEVFGgBqjH+WgX4+k8WNewXDon3tPKDbgEJsFhQe6ko6ZcIPmD0H
AxI87bExoEEd3dzYEu2siNaZv9nI//F8YhNjEBgk3zXDNlhvxwbV4oaImn8jb79wGdOFxmqXslBg
hztjlhwU035OFHKiyWN+kn5AIDC2c5XzQHffMTN/EEDnZkGcOQLR6zgPxsK/EHhwKJz0mpjxE5Od
FxpNRmeB3URjkdyS2dsHsv/UOd/YtAxIYVSzk5wYjVnnOyzNPzBEruwrIs2vsCPqhPnOuZx7Zp/2
xaKUhj70JQrKjsq8qJAQPtLDmIVhJSIHAqVtnd08NX2G2iRNaRA8QgQG5hWqdYPRYj6yPVhRL+4M
f4BTbbYIIpj7Ptn2QfhqA0PucnI0w7BPdg2nBhyPkBu9nUlxshhML8nr+iFA8q+KJvWzCPNCa86j
WEI0oLSdT3SL4ACa4GBP43M8zdeKH7/uCExCLR0lgXrNBuMFtEwWOfECt0FRxxqJvakcwHgGvs6w
QZ9fu8xXOPMSoM40yTjuayZoYUzqRIcgg4QicPM5Ntptrx0c8dPb6DNFrTl8pgmIVug9uQV7JqCD
vNnNBGQuoetou7e2BduqE+MtkAjKXJQSU6KIYymmn8xj029a4Y4cPaJTPIi1cSVvTEZBiy4IamWc
HRzDeiYi8D1duVdcd4e0RRxcWXILxXJgEzXeBDJ2z6Qhkp3az6C+hGF8OeOC9HzwDyVXaEpv003M
MWyBplommDj64mEyi6k44XJi1knfPDBBJXi0eWd1dHTG+icIxotPHz5Z4VrqcQTQv4ut2/sFukfn
wlNbkfVXPyrUHFullbwFnbJ3k8Tl3ttWx2RQLLtg1RoGYfI1Gct9qQPWUvpfa9MQzlpXd4lq0KE+
LHBFknr4KDC3BmWHuYvro/Xy3yQr9L9G1N6XpFm+O8JVH0zYfVyT1t32hkdedd7ZIWvpu8pU/GbX
DpimMEG6maDbARTOJ4opkBw7hQYQo84dgwGtY/qIF7DdI5u5wMH4YiANYrlsjRkC1TB4WRIiuTRG
np0fjNZGEj4GPZmOPIUC3t3cypN7Ni4NAHf+CUJZz6WTg3JyCJ8UkhdTX0oLELVEqbYJU1xNlcM6
tMZsEwQr8Y7yjeGxtNEFgkhcbw+2eQhiAO9M9rCNtQKNHFTANUz7PrEm28X8Rsjs3CKo2dEQphuS
UFlteLXYO0X4H5JLf5s4omYlsFyZT7wn2iTPSNd8IhdPCOSIrwb3QDeIjw4EQpb0Iwrz6m+cqT8c
SOnDTe0XT4YfRMG+MIc+ep4t9joEjj2l4jWNLdAAViRD8VxCZmGlcXRkCK4U9e6CqHBIYmNTEmp0
AAFv3Gp7nPFhobm2MAXwdE4yezDdGKNurtFJsGywQeITw8KIOEwOmq9dhGjoc9RaW9cNfqGffwvc
/rlavM91+JuQ0FhBiceaDcMzr4pbxfBcZvqc8bO5Qr1N2WRuIIEQxmJmK3/CeizOiv4Kh8+6CBOG
bUipBsWFlzMXFUV+ADvEFL6GkzDhpQkQwtdNdhaxoBZP35kpePhiyXAezMCHoVS/2IsLjMKATzGY
IwsOwEv8YqtXuOM1TKuZ1XTD29qlx3h2Tm2f0TYEy84cnHrHzPs5s+QzeuTgFE4K2IsEWwIEhd9R
9pPp+Fcdur9kgFpcyptq64czT9fEQ+HnTOUx0darH9jjb5E5b5D0dquO1A3a4cSkkK4guE/V8qI6
0mwt4u3EYvzp4n56DkWQRMoo7m3RPfulD3LfoGsifSU3nvPSVJuMHWxYlPSfpFkeNNh/x1D3wjXb
Y2+z5sr+/zctJHa6Sd6dOLppCbKjN2VIk0cEWkL3TVTJID/O4wrjLtmTtsm8I8qB4dHYsyCdsT+R
FTyOH36a9QASfbDr9Yelwk+EWLulid8biWSQc/3DE9UDGcC5T5PTmM83dOuXRYd3NgW/RcPLMU7O
XlfLJ8KWPybjjT3b+TtDvQhrt8uuKoeGgygvKKxdAeJWO+45pavt0dZmNUUME3HWulsnFFDX6Eoz
sl3cdbRhCeut66m3JOGooY7qwg3XvOsDNvw6Wryc/DNyjmw3QT9msotJtP+GifE/X1DLi3jLE3f2
S0T4UOgeRu7RChvQAmfWWUzhU5ADJrtVry/YxDtfpDydzZnttg6KfZjSS4fjjRndLSzSU2Br2nsE
wMm4QB9zSINKpr9MZSAtZK+OU1wQlvxKsS5FTVd/yRn+E11AVTWwUGzJNk+Aq+WKAIPxn9mQf7UJ
S2/Zziba/dYFK+9VvnlMloGABD24x8FZk+g9C+oNAVKIr8qagcLE7L4M2TU1jbG38V/sWUciLKKE
vTdGbQI4iSHTefE6lxLmgvqBXXCmTAkmtrZplSVfe41s6OT9v03N/YAFHOurL7sAgJuAnEOREarx
GRlYdWfLnmCZ6qpu73tJf5wKP8cLBYNvq+LM/NO5DdaxMTW8B7d7/VXXhY/4AlXcSCg5YpoV0NQ0
xCDnjttv5yJ09pgjAakS4zLze+FaaLUDcz6Oxy2abFSTomC+5cLl9ix/LLcpKpddEZrpPe1ni8nf
YL/IrDMO6ZjBFPdm/+ROAOSrhfownQL/rOIBxVBjllcT/s+R40bsYi9E6zTp5oC2o9ohZHWvujZg
lDiCYkmtmwgDUD9pr/5e1ykAdqfr+oh/fUt8b4CD0bWzC1E5KiLDg/FEP7uYPtLmqx0kZx/IbWrp
0Ti7+ULY8kCaxhrVfHC7BNyzHwAa8sbKY2epp4Phse4FYI7ikM30Pq1T/WgG3rzRSFCEhq7xPAjO
JEY3Hc+TNexCWGq7SrIZmyxm6Gwh0p0tJoI5BQe1UKBFrLz0sJc5EtRLlz8pOf21wRbwdOXe0UuM
2Il6CJev3kpQkFAPNgaTu924lNOldezgWhkK4UUZ1E+zrtdj3GGokeqgBXIOanVDm5J/zV4fHDhr
hsOSh3o3ItmEnc+mz8q5S/0uLg+JGf5zuY9Wx27Na+nD5kAPvsAPSX877CY2bSeuZiwAoLHL4m1q
WELM8a5Y111DSAPsniomZgbHHQTJWxX0PwMdEZqA8D+RtPBXve7ohd73oPLzoIpzJkg2Zyi6F8zR
wqqDypn2D1QTO1eh0oVfQdyjhaUmtrOvqhucTR33uwBEY2HYD2eUf7Xd4XHG0bBRqzmxjVeTDMQ9
HmM8I4D9TNO9FGBzkO9mZLWP3wKt8GroirpMO2dz8qnpxvF9GccZBTJpNUZ6bfw146Zl1cV3gWQ1
Khdc/asho4Hbi/r+DF886lznc5b5Vln6NbMbiAPpwSbQQo5sa93uDbrzv9FFG5VKWtBhrUqq5Oot
4bUgK9RqjZvK1zFidRVWfOrb5k/aK4l2sjovWf6Yc6ainfcCq+lJjdZ3r+eXcfKw99OUFgQrDZmn
Nm5v/F6NKf6SvdpMg1LRPBXaefJbF61M8T3gzBuM4OD08m4zs5NgZ8iKSq8LxCXuRuyCWbuVqXx2
PXFvJwvvul189QWLIwBQMAyvzALfTLjAvrL9jV2mB+2qsypgCJi6YblodKekEy92be99XdzW/+9m
9JM26PtCJUySllsSEJyCuvpPOfb7xFdPoWnevLbjMWi/5co4Gar5I6imaxP24Rp/ZAJZr8MD2xBm
YgMeyVGf0bmdEZWwbJ5+4RTZ12V1QmJzl555EMiN96GoWD9XT8i6n2zGWx6iIrRi8HOaJH92Mu/R
S/2w/m98UXfCO7tLn48hja5xpRzFWyyZw/2f5ZFJZEQdMn6n9N60S+4HLx67J3II2Tmhp4vl8Jos
hf+L4Qu7qLQobwqdVjCCdYul92011smuF/BQFtXKBodU8OZhy+GHg7CtK+/es54jcSSB85Zz71l1
8/+vdkQw6NglsBGYUYogyjSjxqnUwmbM10AKBrhtgrKb0npg78rI3CpZxSZO+GwzQSOolZxxPycz
HAasa9RYSDHVetWM3MWgRElI7UFwOV7QHTAAGtQvSCavoDJJ9fZijuNVyNKaYm9Rf0CJj1RGNFhY
Vl9T42/tYDqUEEVWelaA99Zt/yj0cjCfIeYmw3adNBd9YF8n24TqT1buOljoErPYus4yH4YZNAUm
2IzJ5uQsuxoqZUddg3mTSA1GuUDIob6eWTF8h7MBpwonclvsuGD2uQB+HSOnicXZIrOdvfp5MAgf
WRyxGRnylKy+LjKxdt2UfhInvV3AHHAncCWMdH3Wmir+PrY6wLTNbtZyi38zT3PMQTxYYMjKitFM
I94qCzxttdTH1Q5RzR7S/XTNPZEZnAZFMlA1UT5QRdEIGGu1adbfdpU/XFbFGDDZXrkIC7uCNVns
V7cmxRukh/ME34aqWgPNLSFqCAeTUdxeO2wzes5+3Ka6rDMSvdg3zCLP/18kg8vdid5/MkPyuBNs
KeHUZQdE13sdc3dKppqdrSMzRus9ZHT+jIbcFsQBwJhtbGFOcOz4NSyXndvqp66a4HCWMzTEVaSs
741IIlSFvzTaF1HiVa8wDEwUCmX1UU/lef250jgF//PB8PrGFRIFZfEeI9ZPZshdTkAVB8qfP5+7
1Aam8yiqNfCXSX8QHoJquBdTfU/sgJ4XcISRn8xm7VaXHTfaTjrYWRlY/Z9LYxXRYPpU6mTnIvCJ
zWthDdB3jKQgsKOLcqwQUoTk5LL7zdMssnWMMDI4JoV/dGmVEqTg5LuuenTvOZjMsyyC59a19hiK
ULvaAluEMzy3NtH1uXXpCRDVQ3oqY5udG1mGgJfVE5oWWBFlsHUqusQ0XD7zfGbM6wYXHwXYZmmd
jxrfz2apsE2KZWth316fUPwG25GfX4EsNBucNjzZsdK7MvlouOgm293ZvLY0ugiCq4/SwU5aoIax
uhJifHDwrMA5BkMKBtDpECVgfEkpv8xWnIBCPVJAsKoPvifUQPS3bwRErZH3HMmEyM/eJwjjJ69q
/0LBw1jM476+KpXt4VwnITvGZ0MK01Q1+snM1nMs0PuqM6q/uNoM/l58YHmGDrZlMO/NJEvC7Syo
HoQTyYGxH/kljGaq8G9n9mzZs381iZJM8bwtfvxTZYL6Zbcfb6wWhG3rMpsNxPPo9C9WJy4dnkPG
Jmjbu4INvr6GXevsMx6KbmjeGJntnZBKSTeYOxzkQgDRtmrIPgMHN5Y/uWcUU2C4UVLQaLR0Eeo9
duhVqRcdjh5gLEN3YhO3N1X9iQgCgFdOCLKK89+zn/E4DeScsZDkcEepL8vsFUbCsSLaFbhY8B6n
8moRJlL4lQclfvjtjxNmZqjuO2ElfMq5/teHi0v+jkqjWhS4wzGm71WonmXNhIXyaL1ieYvlb+h7
V7ta3gvTewQuY1vmwSXMc75z12rewyG+Kl19j645b1YP8JykpIQ4TyEDqiGwXvreI1M+9E7tUK9U
ppncduRkxvQAZPPSdP3fhsGowe25Iaz6tVmDJ43gXuX+odHcpG1pP7tyeArb9GtmBnv0kM0/mFC4
aHyha4YCC7nP2HPmxKskC4dquRtKo9WIfcE0GSVY3fxO/PxQShaN0G8Rg+OfZCLc1NYplMDUgzp8
HxBtbzx/zUbqzfbZDrL4nhh4JOn659vU0kANlRvZCIgUsheeuJqy0o8jiogtC+tj4yQoUZB0TIww
gGFks3P01zJQdXWC2tJnx0Ya05XZuH0oVZq+sPvRlPuBWzyBqnKZJgNeqn2xfNHYktiRDol6tZXN
GHaqoJ20bQ69Aw4vO1dDkSTo9jez09/SQ7E6z4WAMsAdRiTViYcCiFH7RZFvs/2wjf2smMEabNiC
sDik/vI9yhYZrFJv7DfeDT9NQL9AQ51o91rl0y4mBjog716SmLoxhvqP7fjRZAqGEP3TFGZsUvFY
CNpqxjj3rJW3ticpwRvvIcOVDWXg0R6nZxS4zXbEwuB3qo46JBWUJH+LHs8qFR5KqJehqs4GqH/s
Ran3OjgGX3VlL+JFoym4IN1aVtqU894mEMI75i/Hkc/6z2lc1lpjHrJqR02J3t9FdEWfmUOPrtwD
bvX6V0AkwqdXUbEwmse99dlUE0aaPmWQWRJ1ivHG+yuT5KWGNQBy8o8HCazy2PRm8wOB0UqUmm/k
g35g730hdPSlgxCQxKQNWk3w5PWWRSbASFsPzPWJ2aT1GBeSiLJmVbehwZVqCnizFmQb/MvQ5p9G
bRyJ6GSER862zPu91UH7F6hq0Gqw5Qob5hP9MdDqJinADbos2sCJnpXlLrnkXEH1BK1CDCeHUqW3
ux9sGYTatMfEKK6Kdp8G/xqsBJEGTVQ1UN8kI1QZhQjrqmTRs22hVsIjNB/d2IpfYsxM9BZk+3jN
pbG1f1jafB9MCPLKUOSRTfZg2rrnoerTH0eTJ28v8tUmcTrr1nEI8+SB5iVq2LEiqA+aH86QDzYe
iIssoS9Lh9RnqctpDzQ4tqiU2nPWL0CXagCJXXlq3DDEyFC3aGY7o/hYwRPswVBMTjwXZp7BScG8
BpcY1bQDlJtCL5vInqH+h6e4E8vy7bjNlePtGJL/DZPr5Ov8MZXZPh/HJ5xTkZ/a0xlstoTuCj8o
K91dTt58BBXF2DCSSLnu2ZfQ1du0HFQRR2tm3evOy6NPmDnlJQJt1ivsYHonwdU9ocO4ZfNNOU3x
ltY5uytv+tGIfI7Mo9aJcfNkxsPJHrq/SZ+9BpKqBFnMvkTkX/BfDp3uNPnVMwvd01KhJlBT0f8K
yNGjdoRKp1jtTnaEo+Gpd9ZouIypXHBtnPxrNJqbqzK+T28fl+LLrfrXZeX/xBz1IA+iQs1PTmIc
wTlcwNId/H669HNxZNj7NiQo9aA5lbDVVkK26lfRaEbB3HBOr2O6Jn+nO8frFWx1BZ5jIP3Ooiiv
2jV3gF3aNAILGq66aXadx4Cu6N5JVYms3P/PEi7Sb301erxWWcE2LS9qtBgEWeBmJGaEtIwqJRij
57YXJg+BE03Izhux8ndqB78rVk4Usu4/aQ1qTZ8lcAmZ0wbjnqJhDVaHY+sTUiUfGT+h7aHv9dHq
zjND1bpTGx8QsbbB0maAVcMQRnw8qh8p2yd0Ul6kMSB3vToQ9UBJtI622jzZeQE1rFJ8K4Y6gFf+
XHUy89LfW2eottIbdrODJijFIb4Rs33siNsojOJoakaZcpUw6ONk42B0V4ZJIvFN1ADnWta5fWaw
4xDOVfJQrszsKDChgYX4JNjsbxeY3xXrPKGSC5u0g7Xi4EvcUgccHGQ3tAAugCgTwLKeEF6HWJXK
ExVM/wQdm0w0fw52OUGEOCw3YpzIKcqC/5D2UKMvKc5aqa+TYATbCcleu7QeMz1TrnuFTRakSOEa
p9Tv1i9efMkBCovFx0vHnXIgGQGNz12oBbamWIq/FlvdhYvHaP2ZPD6qbvHlpwb8JPvBUzxuEGkB
M6pCjJtVDw6B6bkRd2+aUM6DncSwcJKePVXF15bM/0k8jV3nHrqRhDosepCoj+iKd6kZ/sFD9MnB
jY5u4rZsEUS1AYCPZHoXvvXkd/N7y+bKneevpuDqqsPPAOMZrPjXsqOHVA41rC2xTPW51C/pDMpm
UQOyHi3HHxMI9ndVifBcTnayt5bwt1/3Pw3KPxoijrRpLE7aaS5k+PBl5HvctPhg/SeLT1bY+rGA
zssNk5ns9LN+mpxtaN1rvOT1rZTpqfELriKdPDKzm2HUj5f1V7mg1qr1/8PBeXrtW1vpQ8jLGJo+
NqH+BXAgOy5jX5jrskzEpNYlJx2v0UiG6YBcHT4h1n8BFLsyBiKXopqPyeheOuKY7CrbuY7xkYj8
sL4QKkSQw6mHGuHm1foLyi9v0WgfwjlE72Ldl/XZ4qkrUcEF1BlV33zOa3chm4A7g+RPI9NHFnEo
a4OoG+CovkoQsFmFaPMWYPxXDYEOtfj1P5bOa6txZVvDT6QxlMOtc8JgkoEbDRp6KWeV0tOfb/Y+
V70WGFuWqmbN8AcE1c7mYD+V6qjYOsURPCdAFCxi22QNQX/dGC/TyKUmR1nEtgE4W5+vFSMM+7+0
funS5JzRAU2pQzMkWfywZkWB6OKzQwv5DMck+QBsC4uRD+caSkhwwzUJDwJs98nI4FcyMveu4PbX
JSiyjLZLwqZxeyIcM1gHwAKpNGEuu3GZbcmQFhpevzO04mh387ZuPjOA4yMAA894H917Z//weUZd
7+aR1jDXyralW43iA0gYei/uBReCrZ1iHgwWgr9wkNT2UtRk6E57VrIeHB0MxLBO9AJ9uxcu2A2v
HUITcFlqOpEODoLYo7jRmq/DhcLIU1Ru/fAbVfcMGT7+qdDx4Q+XyQAECS/ORVHXe57LXy49B6jF
7BoVG18wOGvHmFYLX3amMPbpiDblTnndX2TjTfiP5dGAACULXGEFaEXRQyxVn3csy3RvIZycNPhn
Ok9xQOs++bFhjsEgI1hX6lgSx+QdNQ2SVut+R+EhgP46mcck8qiYYkBQFLbGC3dhgnEe44Q1ZA8e
SSJ/HbFqCyI0v+COoqIJu/1jLKdNq2qcSf8ujEv8wlvNSK2542fAjHeaCUj/e2AsGr2w9/JQFEcW
SxLI7fNCVtK439h0+tyI4ihBiD9oyP011MDk0UfpW2kuf/mp2ZhXi2mAsrPDAmbNFN4W9un+Zex+
RXXKRcjG4bx3qdFmtIZ9CyNJacXOJ7kzspiC+m4AIEPAUz6H3cDqLZDQBn+wGjxzNWXoLMzM1phi
cBfwDNv71QzT4WWcfuISRdzS3bAGteG5LWidyALET0ffpRUEkX7XQMHAa2TD1w1NG9RjQQv5zXLe
HHBpbvvto7RmkH4M2kcaMSQ0D83yNqJNCYruGKMk0leIy5gXD/liOye9whTv/y90mHZp/IdVPxOg
0b/QgkBUWmgIUDG5yEegWWe574yB5S9sZTGjAN2JEQoKlSeuefHSV9sPDzCuEK84OlpyXvBUJyGQ
86iJrb0B/JcPFdgqFB88MrBXiuIXPqztfVpPiK4xiuVv+w4sKfm3GcMsMKqN3X6nzIpY01yfPHXa
WrB1i6NBoGD2fmlhn+A8dtC86VQ2mCx2lBSCy1EI4Jjzn8BFVDiCBB/8sqf6cv7qaIRn6Z1bmy3d
oTHSjaFmucJo0o+Z8RyzNjy/3jIU2cpW7YfgZOf3tLuyOrkK1M0euADZbrJ4x2dcns78gHH7umZ7
TYQDX49p471WSMTyFwmqScN4J9ulGvW3sXJXLCxunEm+WyIFUGHCsTxh1gIPup5Xi/sKBmdYMCL2
EGYDlb3YO3Z5TrgkNjT2j3z4IOAj0dTgc6fyt0OhB5QAArv6OUfVsjW7x5wbwrj4ztMAQ7O1IJ6x
yJPvHjRK5SHxZTwGxQvXHkPJwcB0u7jh0UvK7oqOzJ45dbPivlCq09zr3ccqzb7x1WOsFFFh4uPx
Dk7tOIOhk2gMo+9E/cl5vHzOlnvgVmaWfimlvixoTIdokltR+MHApE3UtQbDG2vLximcI8+CuzUn
xikC7hgSrxOVb2gBQ4dXFM7vfPmZWzv6H/jSrCaKU8ZYO6DVmzm8tXiwDkN8iDhJdJqKI7q280QO
yJYr6x8k91b4B28DkxOE5wZ92EZYs+deqexBWZ/yFIa+OPkmNs8kbkkXP8UVPnOlxqyGL6fXZwnu
fQuAAjx03+io7Fp7zTGP9lQ+RrMlgVFT/TujfyB0CQ1ryFJRtlVOtWGRIFuxNZ0jto84cRTfPPl/
0mbqOCa9B8IYjUN20UDAj19N3Xl1+QmX6tXiqFd88CUSrofXBC1ypqBYPbdD5cg9T9RHMfDdkZqo
wnDT63cZOsXJlG2T4B4lmE8rjIgWuhsgCfZ0ommWhWhdIrQaIa8oqazshwoxIRZqY1ZPg49oKGAq
OVZg4q7tfseJkwWgFF0ggCbT235XM7mqOT6m4YVxwCXp8pXW3bEkkjhRHF3f2XqkEVZ8HVDQaEGo
llYg1kVnfisLBn/5FfpG7NCN7b7nJPC9wIshdeZp9aMx52lpQHuG2rM2gO/4xcsMUYRAFsfGHtW+
TRh6pL7NBkuujaUFP0tk419Fw6YkO0jy4mA09U1eUKlmRcR19WyfAeMOHzOYbD4kV8rHI5Pkg2oR
6jSqB5vKgJNzgr4s5wRXalA8+Oh1DAK4xkdqVEwWMnf5D12mc5KXyBC62o5YXSTGmxn2d6fSz8iV
v1Zmdp+t+ZlbZYTGemrDT9kaaiaZZqtNTLmisnlUhvuK9tK6rx9Vw5ZiWit5DHe20MGO8NfIsDDF
InfVU7L8/gV99CtH++JBQdEYQyKK2phHGo6ozhbrfBEP6r9YWWGRx6xVu2CHcEg4oCcX+t918Jft
kF6G+dQMSMe1xq5RR702brJIFOpWoCmR0OPU7lbYuBy4BXJGj1RaWn2TnbM0HzSekA9AP3kAg5Bm
zsHAuaiip5hn5lELl40J+8JW+E/7xJd5nk9qaf+zwUKv47b9wdTr0Ob+s9E7V7Obz1GgbdBPx2wV
FRRv7L4ZQ12zqf5ThwgiVzibNqb+hKTeQDUBU4msdMJP3U5hZofzyEtQ/BqSGZSVczFNjEhxYDpp
c/ahB9FRD51TNZhvmWs+xqHnrKwMiRW7OI7ufEbv+7j01TEokjueiXs8fA4w/p8SZDrKIPuhY8uz
MqyPouzOCITv2zA8WkQAemb7GLGPFayn9eRnj4Zd8KVoBTsB0i+loO1YHJ2NvJ8zT39GnZ1j27to
WPDUiPeevbCWQ3OHSt6mNdTJa6IJPSQULjgO86kxqJ4wrxwDbVp5cf1beMXZ0drXqcAayLebPyO3
Ik30rdXjrZ10j01T0G4YHvQpHdaa2e9pZB51XNPdxthHwpaE7fOcleASy9k/LIXxkqPSLMnlCAaO
Qc8BCvPeYv0WCkYtBbJbjlen/dZwiU7MJ/a2bj6E+ltL3GTLSjiOCVqQyvuQqfm70Xzo7JpKp0+8
s/rmwQNEhAsTGE2i6oNRgSd7IFWWnKYbfvVs2XIIDiwtnzjPwIPo8waMZq9jVmD/0MNZlQAeS5oc
Tf/gh79xf+fk4/yTHTMzSNKRge+zG9akjOHEgQ5ySPBlMbEXrz9vip8JnAWpKRGYzhyzgWthfdeo
xuRtDGPrsctucsaw4OXo0Cr1tcSvGR/MuxKJZanFdE9BKO2W4SPKFqlypDvYcVRO4yfUGYZeDCVT
tY4Mdz9iB2BMH1yo3B1CoeehoI9qnmTWXLjWv3Z0eBpQOtWHDSU7BQ2eI9EL/Hq9dMzxzSM5Bi4F
ZPa6np+dllSyeJ8QlLFscsd4eXDJLCa6CkTnyoTm1nRMYPSDRFuMxjZG/16CkJmdX4J243GZbFK5
MwlOzDRKLxpDB54bHSk6SpyzJHS888CJKlOPBeS/toDg1WGlAAsgcbDNk3z+CHFxmIiswb2kTDIt
UBK8B5cRMvwxu1uQ9cg7vLNZN0G07Ll/JVYb/X9YSwECk/Jq8D8ckvuwQOMFsx9JM/MOSW8Ca+H+
kWONgoHFw0uBGq/KIoIGxE1pwk1kPvFMOELBTEP14OR/9Kg3kjRGyefnf+8teZv83QJkuprAw1Ma
me47d5NXB/mPigEnkXopnhIiuutU/bAwrJSJpHksMoxqXWaMV5YARHbZWxL9TfNAe//Mg+mNuwyT
GgrIJuHU4pv4SOQp7SNzsp1fPBnFfwGZOe8Zxy8LM3kgASu6ZPi6GgeTVVmgbMsq8IeFYHIZOLdC
knDI53uVPrAlqJobHX0hk0Zi/Mo2STtk/VEFBkt7YH618VE9HTEDGzN4yiUUCrQzBogq6ZNGF5tr
lLSQduchyfuTZKVFmV6nMd164W+lI4KGcwRQp2isHxR2sqyBA+6V16YXCX+8WMEZcFRUy3OWstjc
u6lHsOrmaSNhwoKrIuOyTRw7B76k4TIDZQOopDuJDzzA5jM1b5hdpX5BAnGN1tQ2cx49N/iU4nAq
0C/QYnEGh0TwOnp3Zk+IKxR3bCTzfVFZ697/d/7JvtLR4NV9bRV7IH7LGXQ115bO6btEDND/69T7
Yyv/SpHL+BruSv2YEgQKWeoEhCn/jlCxb6PilMmh2BZ3xH7A4zGLYyWmD5QeQW8+BK65S/m2WhPC
mSFlGsM1Kz7oA2B9SFMYI5yTbDWFhyT+M8qz9t/F0hmRfNZO5K2lJIz9clsmahVkLpyt4sWgy4Yu
zRPjdcBcBKds2zT/7kHA7Q8RSTR8spBjyyRgJQW/STEDF2Mp7JtS7k2OCaOfHrw8PgAiOMV8ExoM
ks86nofQCANrckcx7Hams40kJ4i865SCmE/MHS2wjcdVpc2RJ8o+JGhJUU1kkfAeDuFa/nckp8ko
KAJ1mpBd5Sp4NbpmG/m0bHLX1B58R4jX/9Yh0nibPqi3CelLQu9BAr9EXZV1x39iwvqusn+Mslsv
HGMxXgJEmUL//5UsS48FxSIPWn1LWOZJy4aewk1DmWvzL/s0Rt7XBAjRMQUZLOca9NIyCrgL8qKa
zvVCkOBH7I2FhI2zHCUEoLFkrx2dQDfrD+HwLDWAz05EguOJXInP4XlXCTjC4kWCb8kaaY17xu5K
2D6y2DP9kdjDjZKFyqtdywQmIZSQz179deiqyObVTQyOsOqoEpE+2NW0uKTklEyd5qjcQsKhG/6y
Fufhbg1vcrK1iIXHJNEEthA+PBeUdMydSdT/tUXyz3kkyRAFeONFOoWY06Lm8V5FI3QRNPTy9m1h
ltXTYgeBLK0Ag9pYzkAf3QwuWZZvKmNuQE9cOsGMq+bJYZ3AU5q2bQvCO0ke5Cm1uXeQf/My22QO
zI0PAyKgNFfk+XLiU6HR5mi/kW1eBzWqgzQ8XCCS6ihNjpxIp+MWIEHQco5WZe1AyW/j4WtxPQTX
4HtRRHAsJOoVNWSQIN5hGnHnRnA2pYEnZ17NoQ6ClUohR6Lg5vr9PudJyA3hizT2pzKhSxCjg+wa
Zx/yX1KhoE9OinuVWxK6zxOHtBwYfFk5umdSXNbEv8Fd6axZeW75Qo1vuQ+Tx6/UX6ZEe6PqrgaZ
kJbFsiw5Y2U1yOW25OaTmTAHTbc8JyKpNtJMY7MOJMZpzxuh2YXcrQQOum0RQH/rwWY3saloUHqo
f4bzrUOonu/Beqji7wUtndHWNwYnJakAMxRg4DsK9SzbyeWzAss4v9rOW+EFK55jSZuuSQEOy9nX
Zlvp0MjzkzUqJ4E02WgE8kpp4skiZmVDMtnSbPx3Iglcl2flUj6rWDtLr5BLsShJhyrf0I9iIkFO
aq1NzUIbn/3CWZCY2Dzcg/idt/7/BEwFpXSiOjyGHB4YCTpYr0MCYtIDjE12I/kEVbzN24QozHTp
XQ4Dpg1gc57aCpknIpWZl5CpfnxczTKOac5UHzVMSTKwtjpw3xyKO2qXnm0j3aaalpk62gNxO9qL
qAIy/0+B6TL0g8NGas3SwnFUGlRysBJnLxw3NEmzDu+VYlu74K94dzlX4amsGKxD7UAamfsv55MV
GvOrxEYeIBxiY4PDNN49ufXp52Q6btjgd17kD5Y5LSD7y/K1Q3MCeZcA4Omw1S1zHUTqyRrNR7+D
zS84a8fn1Ai6yke4hXwcEkiF7cMqVQksUlBXfg0+qveQkvBhpzg5ik5hEr8OlBReXj6NQTYApvTT
l9l153ffHErMEb3qiptod3Db5pHkkCZQ0t9UERF6E9KFZt6hQL1Ns+JhbmmrCFkCeT2mUs5LkSfH
EcTOaiiZzEgCJwtqcrrTgsQjkcRdtE+XKrgz+7es9rgRYhpn7mu6Q0NbkPkAgkvGmQYG4pahOW48
G681XKaqiMZgvDzneglnAf0fJ+qfpDE/Mj8wJm1PcHtSyJC5Q/cgu00KR/D3/xkUITJk/N/r55OR
Zo+6Nr5CYELASLXvQRB8Dj6MJpcuf9z+SKGlGeHZTZMTwHwaCdZ+6rNL1HhvJboYa9256p1xQSn/
ONHVnFwMGKbm6NB0AHt4jbzqs7bHe9DFpygdNpL6S9GSk2j5XvfUzugh9JN2QmhiLz+cawO3INd4
iROaQa3bPcXMXiQakQ6fXcKzi932M8Pnm6bTYyEsAMVDWDWuGqArU7oydOQrsqwt1nOOSDx0GKiA
cYI4MZUNn+AimraArsWtZz/5jAHLcUIrPnJex6Z57APMa5f8huzaSR5rNS5gS21RGRweaqO4Mra5
4smNjdBwtIYp2YeRDguiIZl1bGFDOqn9wBE0bXq3NW9ZUTwOVYcgRUHRPGeDf8s0o/6J0MCGZa/R
5aQnh/RhRiEb023PkXJD4RtVqdzQtmOMiJWWV5AH7fcuSV9Gcg8dABVUGfibyYTJJk0KyAzXoiNx
k6bj1JaAHmi2zBRwvW8e6hx3zownKWdl5ZnglML6+V+ZZkyyVtZhh7QTOdazHHpqCGiSDVQ4YDOg
U48zwq12GRkss7nbVhm0loZi0nT1ZYuD0c3Shjs+qeCncxTjDBIx9JSgtLfFhYsbDmNv0/GIwHOo
BlfhPEeEJoK3roHYM/Jgi1Q1YlJUp+n8xwa4z6gMIy6kMm69HSUvM6SYudYuXQGq0KBx+2QF4TbQ
qv2sYvepZly51ovGAYXuBhgL+QwZMWkcRjzXq9FdGMLoV90fnodRvck4fyidm+ogVE9oApPUMsPD
bgbJ3JfWVEI+UQvWRSbKmKHP8iBZGa3+N0jMAioC+HbrjkIbQRQPa3QuJWYqHyHkrtgEYNdCaEFy
KEm7cSxvI1V2Mo840ApRXr1WZN1o8UKXAY45gKOwSIVN9UGnmnOfGz18JwBhmWdDRWWGUcLAtu68
wDDbPTVd4uDFhrg5q0ajiQtKdEv+Rqw3DHRHxZDNQrCr2soZTX5DMrKNSQ0H2DIkRHYqAx9YrqCB
lg7rCAJyW07gzs2N6dRvFPVlgxrUpGvvupo2VfAjF6ZH7zVZHyfpGL9KNwAhEcwour8DdVxZOpDO
Yuz4wDLNXcoKsY4VByjezyBNOlwaIWCCHO3xviMFzv0nBewHwVoKuGqlxy6raMeoGfwTEp0oQWZL
8VyKlHzJGSJv7bMse0xx+JoyAoICdGqYR4Xd3UNxxKZAlkaj9MR4heRJNrMC+QBMxi8TD6NGOEF+
TR5Cjt2rt4p76KHVlA8x5JsYa4xu3ZQznQQeQ4g/G/24iq8c033rUjLS8ncMbyYyAQ1T3XVLNc8Z
mAnxDGSQzIpdstU2055JBFxdQ/HuNkPlbdMaG8MWR7Rg5dD+IUEZ3Lu8M7nDAHgUMy1OV2xdKoBg
lFLyr3TnazwVZbhLChtjlzDFrzQkNdIs+WWkXuVAkaWn9/jAvZI9yLmdypkM22/Q4b+V2aEIweF7
xoGGwclBPcZz+zPY2HcO96mJHnjTnlmcrI3Mn3doFDKjx8k9nd8RGt7wgfKl3AJZFTJRKZ9iVZDh
Sz/iRTjbU/g0OtN35ACGRTwqYaF1zrxn6pjZ+pOtc056zc4Gm41e0l5xQOf0KHiPiQ6G1cNeKGi+
BaLMPf3Fwfgzr40H1WZvWjC8UwlNOV45GOOxlnnPAG6oQjODTjr9TrXlW/C4wSuuUTp8N1naUibI
JevpsAd/AnKQI3fweizIqcH6u4eqfsSJWqNcAbnkHjLQIHmXLSuN5zKf/i0AmiMBYAJuLU1ze6je
JN0pvI9JDx8gulzyqj6iCbKR++9o3bbIEKfnRtJJ2cqdCuryGMHRlLqsgyRZQNlyBvToNfjaLxBu
V0H1n4sa4Kp38seF5NxlYurQwkSCwkCQPlsABMevsIjApfjDFwmbfFaCUN+6wszA5kM8hAikMmDL
RizSpvEO8CgPMoGIOOZa2LqhAu0I0VNSgAopEVhXa53Ii0WhuxHt+DLQYA2Ul7Y4DUF1AWJ9neLs
Xz0JaGLbsURbmp2RdwErQGo70Rdrwb3OPD7ZZrLeZMSWcD7LJFQCUINes1IdlvM0/pzG3vsm/Ndc
/WTe9CJ3REKWRDodeI1BnkybLDO8Pem8/PlQd6cu7C80lmRPunXGhrZ3Muyu6ztjisAr39oB5aY0
fvHKBZAIHuLt0Mn7yELpkj/tpD0QMZd6ZqfcMq+ju0xHNt96FfeNSS9PNqJPUNOviFig/FYz00dm
1IFbAFNCltnDpJkmCF97KX/RTOD8eh9YvyHNMhnOZQZiAngcw20pdzq/lLw690d0VeiopRbUA7RO
GFcERB2CZhsiABxDM+8K73HmcE4a5ALK5pSjCOgaOS0teMdkR7IZ2HiUTQRd3JjI+GgHxV73AjJZ
xMDRhphXoN/oLP8ueJe71QlpCfD98IAIT5UeHtkYcoPRLMKeGEXjuk4OKYJ3BZG6srzDaDh/yhy5
3IboBNOa8Jm2YLcW97dpMAUY4j1NrJ3PDp+rCjG/9iU13S067wB7gsbZ4hHO+N76amIHLwrtUPvt
l+a2L8aIVBcYp3p23jVz+U9keGJjePfGeGsQu9LavDUYv6NAgbNGPGeI6Frq6IT4STcbaaeWrtrN
uQ50t4a5lsOyMaqdnuk3w14oNJwLgxZc0OtjToA2SbU6K/mgXPJCfavpxiFtemTOJNDM0V7OXLgy
+wYZPAL6wRvsn1in0mAVVkQHxnP/jjcBaE2dZu987vG2joOjz04O0mQC54a4F2dwIn6Xvrsb7eak
uagjSxkjgVKm0nI0y1ZoSKu6asSIxTo0M1j9kTcu3S9PpL+mIP2VlVMNqMmMVeNhYTmu/NF5AWaQ
aKl166IvOrbbDg0U2goHC8G/SxKOn8ovL2EEsrxBtaZr1UPR+Wt5SF2ZHggoko1IUwZztx3rBqNL
CQoUhREkKze3z/hk7OV8rTArBbyufRt1SU+2rGkPByDeDDp6Gp3gLsje3BJuMIeOVKysIzA1CISD
M7L8jR6BHOW/W7vZdWwxupoQ5ZK1nJnoqX3KTF1STBlYyN4daEegPLEr+e86+EltE0EkfBaHm7Tx
eOiOF2LPxwSVxZo41qN8iT598FA4rRvrqtVXO+PtQRrQW0hjs99MrnNLtBL50OpmMLVwjWHajNIo
B3tIyzAEDibf1DCHczHDfTOto+6RKdpIYaY+A3mLA3GEasidAELMfrSjr2TAKXK2rB2BP5lLYBUf
cllzBouFAiHrdaAvtUCaSuq0Hg0xRIpXLX1tiR60EyWHlnAW8iRCt8Gng7joLBfGLjPNZ8lVHMVU
mIaMmEv4yfcwoLBYhhnKK3rw6pogDaLS39VK/YfxKsK6LU6+hgveGHuCAroumk41nViG+dtB97Y1
azGrEsppyIFfU5Xazwp0S09PCbovUOoFuydUA3l4ecr0HkfJOJpPdsr1Ir9i6+phNjmAavxQ9qWg
VytlCOM4wnku7D6yGgNoxzP2cdZdPYA8E4gNr5svOa6OCxk5J/hpdHIoNC7TTzexoaiBZSQa4iGw
46hzT1aS/5Z+oLYo6PdIR8C27ACCBMreuyopXmLdQ/kWLHjOPPhszpoBAgT8oaZekDZa6wPUk14h
cN4m/W/DscP58Kzb+d8mm8AF44TQWVBqrfqltey7VuTXUHe4UUDN8Xw21A7+acbjKZOb3XUH1WGN
FLR3K8EcpG0tDNwWfeOi/4jUMEY4oR2BwDCCRwtZdDlSWwqOfVOq/skm3s2hk60X5KFXzYQ1I2y+
KhrwLw0eDWoXnUPcFmyGWQUPJuvaJY479nBKAghDvvnqlPWFrhUnSEirUk9Hg7C8uKu8DoZNZQEb
1pbuWBrdB8LnRznJLX14JEk5R+60p4e07uzi9g/ci7ztErlnRt6IjC2k2EptiHv4bykw2jMuH7a1
H6yCCIv2CotRDc+aoT5LmI3OSLe5SHY+eTMGU2dW687wmF0i7hQG5cFR6hM8IWyT5Tz4yX92TLsQ
ThO7h54zV1HZ4hUxp6RhvfkFxBk4Akh+ZwR2IOul0n16Ic0nLgwQDEvQe+nfqhpfLNIaeCwbeQIx
as/WFH03BQBcp7mlsQ3CarwPc+CBhoNlanJJvsMiiA0Ig8zThjpaoPFgGAtzGHL6Zem879kzzyrL
nzKTu0evY0Ue8asCCFh5/YIs8aeUAG1qUEEtKCmy9xPxn/G8k2zOAH9MOyzfyZgQe6LuTzFdGLAR
qLPp39I3cvuFZbettPAlsuInC3+ipkX1XCZbPV7d+NAcCz47ImOIBusnm4AoFy0hElFjZnftRjk4
rjWSMOfmIbArRGHaZa03424h2w3zcTvp9R7kP3JjDDIWsCnwtu9SssQppaiTHCKIVi4LyWdbtRql
Xrm8+Y23QU8zXCV+/pOCpwnr8LdEJqxCytYgo52G9rVpoicNyW6a6eQ7xJ7+XzKzkFI48buTAP3R
pyevTsjyd1030jrut/DQbwUtfxOz+xaH9rDb0OSDR06Hpd2aLszp/C/a5Jj/6JssQEQmK+kadMMq
BNKIChlPFCEcDby1ACDg1yC2l65N46McmovNKMfrdfDIwfwwTiV0KuPYJx6iEHGFyGNlXc1m/Mvi
48kjmubNkPvoa0TbOIufPIaUqmmYsgAuoJpB/z1cudrAsIfaB53zrc4jtgfrPyDY7GAbxsvM+K9y
rX3l4nmZ8GSiUQhXPlIuAQIacxJ+GpkGNcL89JrxgNzyGpWFpwYehzugiBGEZJYK8GpHWtv6ir5r
7FAAzB8LZk6Dp4J9I1MvmgTo9f+lxE0QJm7uNIs3IUZD3PZwmDfdRDuJ9N/lyDSBbbjeQRSvGYmh
seYCMunOIYIVreuvGqqt0NmPzFIKcMTyuXxfnKM3hu6uJvUlDmZrW2/vkYs1YgD6SF7rhdeEbWTp
/SM5AKTh88RPG44xdFI3qo1RpmnQavYLWPxAhHP/MNnhNvLejGmiOah+C0r0sNGf89R9HiLalbiO
xo21bVoTtbroO0ANBsuGcFUr2ia00Wn5pgMSNejsr2esCz0PLZjIXtmQOxIOswSWZWY5OJdQHlcu
OsIzxipZto1ntM4rOuusSYqzli5AOGaYFdOapgpqqWDb9pKpfq805wMbSoAaJ+6kNtn/wWMGczxc
0kjtO609jR79f5kBcegAouAfKUb4Z6BdTw7kWz6KEP4a7RUkAyN0o5btIiBhJ90gBYe0UbYJEI+T
PIX42NAoQG6UrIqTjBvJUYMMDhZRJFVxXSq6ckgqUJyYzIFkmw6Y2UtyUHUJOmS58h6yeqBR7qOF
5JQXiBbcSOO17lFZpJSwTfLc8NdAOFhLnY+aBFwHlFTaY08wn3fmPJ1pb+9cN8WVs0PLgdx7Gp+C
unvyWwbXbehvDM7fHuF8pE+MR0NkSNTU0YnOtxYTu5pWSF70lx7Zz16jpG3n5tgE3WH00aIbDVp/
gFKZzHPN/m8CvMvQkxu3SiYKRT1/LoN26NAR5did1wGusGnaPvnQ1lfcOCwPPhcmC80ndydK0aq2
4H4B+iTDY1K7sznruHUksa8Vhe40oVRR6k2+bjyMDprizZyTi4QoeLrPCTEuTN1VtkQXOQz8yb7Y
eXxKbesEfmyft1a2H7BYUJoPW5GN1k/BYaZ9hmTnwVI5GCyO1FRwcro/cUZSkLTerQcUgJzXkwGK
zNGm55TJeqaMH6dbtkE3Xj0O594nNUyaY0hXIWpT5uoUUr66zNwYN2pRvYBsnCb9JXTBRYCfNRCl
Scl+JlVttWks2PBgRJsjOvsQWBCIUUdvGhEsI3Mt1dlxws2QY4qnIixljFNjm++cph8BJ67vu5dO
ecfGe4lNZIZy2hQglU5+yilax6Sbof5hmbCygvzCQ967Js4BcMM2zdw+6NS1veEwNxvxygL2T5OJ
20nsTMGGsKmTMviaaOqwTEfDuOjc9L5AKIyMAMW7NW2B76JuVpJuSxKhK+NoQdpChooTRvszKWAq
kHew9gB1Fk8rsAcnfBb2s0jmRu/dNO+HBXJFzUbVh+LeobkLf2KTs64GEGO9ASeAqabqu12B9ZnX
dJ91hcaSCTgHIDlPrTC26PRLY+6nQCy2G4bvJf+y4MtKFHDC4TNbrFvkWx9Rn76ycQxKhtLB8HWu
8ze4o+nGre+2S6Vn2uYrnLu1bSS7kYyD50ArAEEWWpt03rwoOw8zslKolEFh8MLpzkNjuaO9sdX5
FlIXBJQPcHPPvIDGnUNoDumIlqG71VsLfQL7oYzmm0Hf5Knii82zDw7L+8iq+VypWv3EDZADXNf2
Nt1KabFolpOQFiMSz1G4Wdy4ugSU9utihPnhvqPfQloFKlc3Pmpda+GwIDvDlEAKHs2pXjSya2b3
Uf1n6Ody51oOUideiR2mNr/A4OFkm/4YyqjwWcy+GiCgMeAARXHYDr+yrZDs32XEO6D9sx24opj1
2WTNoSF+KFv6C2YxPWOqh9Vz3YvmLSvMXtRfbTQ2vuXt7cY7t4SQgg2+KoA4YOpBzDP7qv+X2OKM
B9t/ch+zRvuLTc4fyyu/0zH/mSj7zNZeZ+BnFosOSZCjoMgj9BS6D5GGhAhNP4qpKfTo2eU2OVo8
Hwsyuefa6ubndjC33mjYuzlKHzWUqFBenmAcm9tgsC5ikJ55f/A+/DYRwtzkVN8bbMH1Ay57/WHw
IYmYoP2/hsRIvkxbpcdlSTU0Il1GDR6W36y3UVseM5sTt/8H1gXC4MOS8kewhNGCUWKEEhlQshHF
CjWK1leK87JD7Ja1r2fREclK+sKYtJreQ+TCvgufQg15S2RUqqD9rCeU1Ru3HLZTeEOxD6g2ww40
Mu+IYv/oXXMuvfrcNONt8kloDKr0LVTtHxvF73ZiNmZYI18FOQBNA3Tq2864w5/pTwKcGmXiSzwE
8SNZ1x5e1Y/TOuleqRKZATrXoafKNRrWZ4hFR4Tm6DGwFDpAqrtIK7eEnYkeWXvEgwYnqd5nzSKf
sOoBO5pgmqIp54wzLuOcHzEku5kjx5Mzth75iy2iqWxhyXg820dFTiuv6aBwpcjzr8ZD1FtfnlWP
kkLp0WFQZVpjhjddp9o/1Ys5MKjSrXXulK9ZgB6iC530uSk4kfXOfZ0gouRm/1I6zp9kqIddGIbM
EhJ0q/tnuecwP8TzslXYQGkfuO2R/ISIweMgg/2MXgIIN8mboa9HUWtstK7zNm5eclajmovSB7hr
Alhr9V+TWwNJIOa6I7BjnylDDum3L5tdARcNiAiiF3r9p3Ub5K3ZqVOTg++v0T6nWfZV2tNThjxt
PDL+6wY2etjLwZFo+4V21dVBAx8UOFRf9p85TYDk55GuWvAW+sG0DmMfiZtWC44R0unbZhgTRHJo
H82BejId/7Tk2YNhKxqQ6GomjIohVQXb0UdQGjGLer7UivCJDPqbFrNZdfx2px6SRO/gl+H7H3W+
3JI82Uwq+/Sq9NkcQRGXzd/I7zd1UV1KG827eXIPPIOUlj7ypyjDn9HO3GST5F8mGptwvJjyxSvD
G+L3YE65xIhZB0+vaqgSq52LejyIIxArISJWVOHRu+6pPecA0O/04jTu7v84Oq/tSHEoin4RawEC
BK+Vk11O5fTCcjuQo0T8+tnM00z39LjtAklX956zT4oRz6WR3o3Tyc8CuhvzyWuLvSmyz3wAu2+6
+QFz6xZGxK5K3Tdo7UzU5/wlK0uS1cpH2Pr7OfG/QlMf5mr6jgzrVLjZth4tPFCI9Rz/lkzYdyiX
mtqs1oMfqV04lc+zpJXmNtFvnkjYjYaFcKJSr6GNQbHyzsx67IPjdpj5K48DX1Nbz4lNJTyo9o7B
3HPujtiv3O5hIpMAYTAvp0W0X+MPbPJ1tqva+ScYFw0Zoxi4mU664e57Tg3FXBhmpq0Eu9cEMVDR
Ls7c8drZ3Vsc1jiW8pe8qcoTDUsusLRsBhMrH5rrfiPCEetOswtd4tpoOGItpGO8jrRz7JY/xLB5
UztcD8aaDlZmZXCuquqjG9MSLK95WOKyTiaK3E/JRxJIheuN/A9Sw1h8AHsd1T8bhCJI+ForCbfW
M6cb3vqrbbkPZHNzfeMD2UWiY6AcDb9yAr8oWj4cTIR7EXIBUsL7zGfnbk55R9uMESmop3NEYt59
jwoJtTM7tBznSzKxqyWWcW4H8TzJ7FuWFqLvCHHZ2AKj7TGtgWTGDtln/SENPWsXYNT4jpRGf+9Y
inj1mf6rP8o/JmwvNkm3R67XNRdPNuY+DMD4VDSzCKLZkHtornQph03cg7d2x/dJl9a+rRyG1KxY
PPiIuH1Ra15N/6ggqyVJ/YDcMd255bTEqTsELGMfteYJOxaJbUSpVRKrpcG0EKbane6J2WyJ0cm0
/M3T8E929tF31I+ZM8Lk1JNhQv8ii/rHHqijQabMysTpmUR9vCUD8kmX5t5Fe7/RBWrLDM0nnnlO
RZw9HW3CoQrSE7kbyaU2KZYjwgk3sQz+MgBebkMFOuGlh62Cl5RA3Aerbu490312VMIHV2FizD2P
5njlxAc1sWBqQQIwl0J20DAwDzquGFmE5GDrEe5bzVommxUlfxSGZ+kXrzICc9a6AHQH/6lu7B/b
94KHOUjEvcq7Zeah75taPLjjXO3oXT1UMJhXUUD3nd0nFLQlOxl5xH75KLvhkuH0r8kQkj9jPLws
AgSsKuW6jxyq9Qly9zzK/52SXm1BEZ/N17Cc8ZJQnHP3ZpJDrRupulygv2ulp2A1G5CSc9N+qKul
WkmKYeVI52EU8Uc6dvswUNNalfqpJlTm7OY9B7dfDysdTBAhlY+no3kyAufXkO2j8MS1crl2VYB9
VkKPakWdcBGDd5hThHhjHe3HukIsLiZ4/X4AZ0W6e81hUQOZ/F8VBYTU0Ma+0dMFwtzF04CSSo2r
2BnWRJwcZ4SQjg+trWVrxnK6VioBWFNBFiJMjwF9O/yb/H4XhxHjz+RUYsh2XJhtVupsiDq8BrG5
6/v8Y5kyGtS8ueso2l/jxq+8B2lydbKkcr9lbLxkhcnxAIDLZNDiBAHvD+TfMiRL3P010/E3M+i8
JYRFxfIZjssTLZV6a8g0vUcMBhe14bbpYCtUGZEhxR69zVG4bE6hJmS7Wk9Bkp/GymWlYIw/+j3F
vqjY0ng14ndiSCpuSMy2A9FbBwrHkLt99pE4tPykTI+MxldS9M9BUZ/DGUd7Jkj2LPT7EHo0Lm1C
5nMdfeVkk3aFIJGteuKI4Nvqi/PAFGFVquwKH5HbXm6dA4Os3CD4LhPw1wkdIGMpbRRouqIwaLgH
84cpQEfihVi0ksxU2wVHgSjFs98KvyI1ud8gCOPkq89WUZ51VT60tovh0Tc0UOzAOuV1eWcxunbI
wN36hN1QhqpLKxj4eMyRRZs+zDZR2byiWIibv2IY70hWfLFAVOapwRQ3ovjzcyN9sRKbBkXBKq3O
NE58TZNBEEahUHigb6Is1ecwW0yh1SOTSEBqI3fi4dLW7p+MesnJ0jwnopxJ+mHT7eCtT617pnDh
eEPmWxHxuZI+xsiMmKtaZtvc4o5gmeQqNG0GzMrhbgE0xESpCU9aa8B4Zh590ns4c1D9VUJzSS5O
sdE8Ll89J9HCG7z7yFGnJKb8EnSZnNFE+FEcM4DV4TzhB2EUXRrto1NPz83y8yz/qxaZoRd6NCEP
NqpYgyOjsd2XMYHowcTlkZ3nFVMZup4Bx+l4yCt340bByc7YnzTCozpldqTU35ICubVJ12mj7xqR
T8YZtBpl84BTDy3XkO+TiKyxZRchIXZVFfFtUMW1lPZXlbWkmbfbETs+ST05Lq/+G0IBuopgPvbZ
dFmsJctPrzz/JAvjzSUM8//HmnKuVpHs1lhnOTAsynS33Bj2RDdJ3WnDvYjKv5sHAF6lN2xE7dY/
zDvtm5dogBv56O6Bp9UnWleoFFONL6BJ+13aC//SpT2Erqlghhmq0cxpMxM/t0lCbe8zD5Q1uARw
fJbkimVBflN01Al29YkiTrO/Ev8+OW2Nc+lKMsAtp4WZNBqf5kwfK7MCZxNYLZSJtGcsaM8Ir2OH
0AABALeL9S3qgxDGI13I1hx+i8HPTmPi4JwotbG1y6xfW7PVbkAh9f+irPThJ+WDcfIRMvmrHGPF
vugHkjttp6L9gMrLJNX4MUhl+pTIBEoJKOD+JIdS3mpFg3QIW+zZcR1OaPe7OjqAqqx2wmPKkDtx
cuJShjF66K0HY2IoDV6R+3frTTe7cO2DSthHEQLoF5uRTNVSqZqFpmVHnHtcX93wF0ASRqr2RNxE
57BWgeYLa2UAtRzV3WAfxzHeGmlKMM2i8cOh4a4qw3ipnA89Vu9l8bH8B+ilx+W/5HEMmMjwblUA
sg5BEVPKBaeQl8XiggRP/VUz4U8ABGf8shpeG+fdrUl968N//jL7LxFxOpsRHUt5CtL2NyJg3OLp
YSVfdpFYnIL2vHholl/VqDEEmjsPNVgQIpn0dkV509A6lBHskEMZeO3K+g7PzEAlPMfHDEpLGVo7
XFPTcBvBKHn6j6BY7ibvHbgbiW58oGHgWE+WjYDYex47Y5/Hf55FErH4dFEN2JbCYXb0m2brqZBu
CNqm1saz0tCzoN8/yJflG+SHs/L2X1y2Z0QnmgyQFJFvnIMf88NV5byjabf45guaYT7h4qhTEg2t
RVEBV6RL8LeQaLYmT/J5yEncVVjYzfzDRFvH08k4S4o4fik6OtE+eoHwceJHhIXGK88ax2MowBQV
nwHkWMxD4MoydLCLBAtT+YewSBIsTzYfIh+c9J0nvqbdAoydQMr6MMZEs+cP9IO1z6Zg0cAt3xT/
6BzozN2JTQm35tHOvOULmPXiK3MZh7QnqaoHm8qyzRAaghveqobf6P+NxOgsH19JwkFT/KIctyf6
l4zAyJ3ibISQUdP1XsQIw5u/KK3ipYfMA+UR8WsMaJSGFM7zPzyRBy4X68UPs3itqMvv4/Ip9con
bmtHGKGcNPWpb/Rx0v0Bw8G/MYkPY+nseKrKuNjBSzUCEyhPlSrxBTF29V50DMrrfh4wpssd3yE/
7HLiEOq1swTTHiBWNv0KcDpIr7Vcw/Jd13zIGOAmUayXheLaP/7gPPOJlBy6NIrWsdldB/HjlwY6
mWY7mJCWy5M5PBQMPvhznNbEKdTcEDtMiDTcncxGHRpU+14GJtPxo6CFVvHXVInmxv4YGMChqN5J
dEufHQO+e5UwcLkqTiqbtiSvEYsuaZHhhwCkuP+aHyVmJ8P6LfwHNyvWIZ2b3rKAq5TNode6wG2E
97X0mmHtRzQ+gzrBq/dp8zMui9vsnI1F9DHpqisgTOu2+F1+OosouQYheQ7S86RVsdPBZ1fUGxtH
vkMoQ1Vk+5rMrY58AF4Wno/fGveReVu+5vIPiAmO8vZkLIMdRn3LmCDueIjWsrpUCU/B+m0oqZbv
Y9lcQPp9sD/o5Ttuavs2x/BOG/lojkzc52eMrJZD3xeFgF9PR8X/mbXVfvlreM7L5sIfoqudTO2e
ximZru3yWvM0CIOEPWYeUgFDRnMGLj+xqgDg1m99He6liC98ibkM8QwSpdK+dnVI02e3vLC+NSMM
PGEzovf+u6yHxIpHwFfh0xKPd5hh9qsMIwDczMrYJpnDHa2O3hfhWZyZexOmnjlWOHV4t0Rf78e5
/rXS+TVJun9TjBRYkC8DRdn9NEjpBGd6UN28Ncr8mkwy2OMcdsiptAP8JHhpYg+cN+mRZhOcy7rx
TgzFtguCxiU+w6zmV0oPVnXHl0WTQlgv+vyQ5mbX3JLCRAdEeoYvmCGU9rsK8XRlNP1CEzWpGNCI
63PCSY+2Av6A+JlGdIa1f4xTlv1k/0tF95ABvS6yFAcE00eruxKYsRJ2R5sbztdkwcWs/3oXvYsx
tMDVMBaP0uOGWYTn1tIbgt53AxoST3ZfyFzic+elHDyZh1WBj5/gU64Q+1GkzMrc6kaFzLS9mel7
kOelm4ILb3dxFfeRZE63ViwhojXa3c+9z4A53wjMrUVjWiejglJhjP8cMPEcTa8x0Y2hLpE1wVYK
yHgiziBeWyOWZqiVJxK9TyahkzO9UlNASZqglRnAkWsWUz1fOm28cB7DeqHMHPpjPUWHoY22XY0n
shkvlsGg3lCHuidfOZDj3plreR6oY1TimI8lo5MpNTifUOKFzaMy4p9OU/osB2lFwxkR2imP2Y6y
jhkJo4vUm89zleznMT9JPT+LGaiUGz4soesleN/GSCCJ0Mjz0ZgbM/hddneHD2agt3SwlAVNC8Af
ntXyw+WbnuGaBG6wTqbuPM/ZdjLhIPq6fRaOS/ukm77wlHzbsc/4R68hAh9Ht722bnYvI+tW9+3W
ZFLMKMHGwsRJ4ZcvftC/OEV/TpGwmwajCkxNKxWaj5E1HHseJUjCdZkQ/muCeTJV+ius8iyjhgBL
VI9VWA67xvjQEEXROblvTcMuYOZmh7+n41/nmpqMprZD9i4gcvrC4Gmz3cD11yNAOphIo+yYM/Qh
RyDovpcU+O8YuI9csP4GmS4uvaDl+pWem/jNC0NkrW3+FHbtUWfdvbKSQ9vaG7MTRx47dhzcSmN4
Nvr2oiXCOqyfhzCjYzBgjOCp7aJ6kZOnr9KKz7MR+diGk/ISdHUOIo6ErHZ5l42iaA6B7f7Tjn8X
RcRoJAqZZMqEUExUhlpj8zFc7i4Fj9F2h8dKo8hzqwOP6wa3HuTt2G6UrPdYBlY9VWsTobxqhvZc
ZuzhUUl3GCe5iXrF2lJ4bB2Rct3QLmgR/WINI7E+w18tzBcDSpYzW3t0LHodk7rTQkZd59aEHXoq
zvM4XPFCQ6cz8vg9mCogDnofTot4o4FyhwFkQN4miOh1X6VQj4JY2FMNY1b2XnPIiCvC/g8RxYZF
z1jPh60ninca1jud1N/OEII1ZdGHDAZAVrbkjhQugp8ClS/ZwW5iI8SN73yGXllq19iPcdg1SPYI
+6ErgHUjDckoEZP/5Caq3SM14931SJ9HHpbhrZzjq+VTOU4u9KZ+2wTjk1fXDzlvitW9dap6z8bp
ELnAIqnTYNP4x3QYXiRSWTwT1z51uaLQ2Zq9TVePcMsBH8MWGvl9LdxTYA+nNksufbfI9X2y7ZGm
eoN/cN1+01m0ZkVinELLIZ3TqE5FYO8nT3xPbgeiMk3/cTdGzdn11ylyfwKPCKZ+AHDn24LXxA4f
vMJ56zSDe+CCW0YYB1W5T5k97pPYf3bi4TyGjMdM8yVuwx3J2ndgB+kc0EusUf31NkP95R2KiuZ3
sIiMbvKNqWEd2yEqVFh0LerUaMLhUh1121yENz0Gnrybne5Rx8FrQIs4r4JTz649JOnNQFxiUu0Q
9kvdZKGKjbHfzYANvaZ7RXl2auhue120JpCD2Zs4z2yRaycT/o7nY6wsMjrwrRAg5XZo3Mfsryhq
OhZG/I8xw6es7e5Qc03tBVAJvpRPQCYbJ/JpY5NG1oWIXwYlGb2frv7GbaPvZcxch2CuW7Co/sEv
Vi8JAPuVaYKsEZkDQKjmghjWw7E11LlqURxOScOkwpUK9/mSAKXDb3cKKQOZrePQwYPcLMkls8z7
u2lM603YFn9WM/yMSX3BOkrCytjD1vX8iSLs/wyFrWOL4cdxHXfDw44wpc7ucykNVK5Oy/xZaEXa
Zkubr5nmHc1OD7Bj32z7Bu1xM0iGOCkZraYh9bYjYH0Ll2C+RrnBRLGrYyr8rn/L89o4RzVniFLB
UdfhWalm79eKxDN3V4Zsrkgh30sNZkbTJRMsdLIlDgTDnPCCnevcQ3AwpPvUYU+wnabZBzD7QOMY
hHcULnrOxHvJmTBoWX5ELXbK0rEe5zrDrWhDLHYcuDQ0aC0Bbs4uYQ1PPtf8OAue2qxCVVRVcEdV
dU3s0kF8N+Osyj/nqWNl+aG9t1TVbKPMeyIoDXCH2a6MKv2yoSGAcOqgHE2tojXSMssGiC5sDVl4
ab+P+lwUztVW5k8BMyDyi7sohXbMkGBY15qMoJZxhdlSfBTTuQnbM4ZH5G/o1tr9QI77ttUd5tfQ
u7Cy0dIRelTp90AGTxWSCp0VV/QDd3OZMR1XTYywyjd+ZjW+SxYhdt2tl1fEkHaYXBoiT2Wx8MjV
u1P7LsNx9cA9fOE/3NEpeDRaAr3ZEvF4PGgDY/w8f9D8vlcmxKKKNKP1PNhYIWO1s/mO9QTilYSG
k9FhLhWQxGQkyezF+4AG5LuQnBU+cipe9q86dr7inoluXnePLRl4ST/8Ksu4r3TT8fo6EY140Io+
w0pGBGWOC5JoJA/AX6bb+6ChwyMgpHTmBv/3dsG1e3OxjvCdhlp+khR+amwGXnHo8ypCYgfNuic6
/jxBeVuuP45fv6a5gk9CoFDf01vOsx2NIrUfh9pA+QCl0TPE0VANoRAUHxQTFB+41WrH3xYMgJKs
YOxFM9PKboIyk/Sxewre+Y3k549BhR/SK4pDN1cMV0cm2jntME/6HCzBaziW3ynCyqDs6XCkL6Oh
uEPLQ66hhVcGcUN0N2rhkjhMRg0TH/nULvSqLncu4dDle8FeDZ/D+AQp3e1EQt9hsmnxAjR+aTKx
kx5tYbfICOdt991A5KoIjpk5bfype2nlyPigfIotYhwKRXb73Ka33GC7HKBqgP1nUUsyQlWFLN4D
mOIgWux90i6F7Tl7RkdPhql3btpH+5CaD93WtNGG+aSadukH9IdIzHdJXD2QZPBCvsRDkqurDLMn
myDbrsJoMtMENaaOv9+ELOTz7MiRhCs4nISLW3GJHADcvgXYTR1czLgsO7S6aATplPXpeAHf+Rnw
GSgn/6hmdbXN/NuEAg3SGL6eFXMyQyM1GJcNDBiZchj4vVzZHk3ihv9JLL0sxAHFvNXe23yTZkyu
7KIhkfFTxHJXLBXBjlO76pBRo4amhXUjwQPoZNVhiSBNAutJOuMpiYKdwYT1aHJPxz9602xOHuE6
fUbO2egSomgFSJ+dQ+fOfw7iY15d+tKOh+xvQUyI/Fwm8Y/r4meo3GxCHiZo6OG70ja7Zt/TzXZ9
PDTEWSAIRTzE92NO0V3hZUczpuUPKsniNbcOdKbp149Mh8jzWCkVYhEa8KXIEHxoTgQn5ofX0cD0
Uw37qWJJsMCmpMWCZj/nBiXQ3AF8sma5LoqUJp/oyYeqBuafCAAae83ZsCks4Lt+pA/S6Jyt4yHl
RhNG4I7yFnOkfOOywFBn8E4DbsZyyBn55PgpKXkPRj9++KZm9CpNBObDnY71lvH/znJIEO8VY1jE
Tpn52hXIbJIlf252P3SmS7RySKYM8oGn9CGC/R0tdWSQGuPG8ZOXuPCv2DMeC6fiJ/IdKJ8jN+Op
pLMOtlCvAyovZ26S9RSZnI1GY25kAwC+Ard9iIsF5CuQjXAaei6xsUbjhQfTGvN/XJfwj5HCya7r
GIA7IhyTpnVUSuwK1itIQ2KnQbJ1WLXjZLoYor0WpfncTDRK5vA4xvIQy/yAUuAZjSc3DkEyMMms
O8WtCgm92rqAjv3K3+kGVaYaSOSN+7ssml9iflDRxee6XXQomNFihxbHhLZ0tm68jeukLTadUGQk
jsNbMbNISIFIlTgEottaVBTdHF0BhzfPPWoGrEIwkBcuVxThRlHACNKmOteLO0uE+XZqmZC5mXjI
DeuYuCEyI3kc03AlgmlXm6bBpNDBDIpHhbKfUVaaJPtpwtyfVmLE0ZPeLy9nlXmk/tCKmlBspjki
xeVfJsTiJg8RcdhZDIxeisjfiVb5G9XPh6ab7lHhalK/nB7ZSHtmJvHjy+QjL5DelKNxSKnicNgK
OvG09KIkU4Tc+pA/WiPZRhF60ihVDOyhm26tIU+55NfPJjuiQ1pCmjUj/f0Fv1xr4WyDSDKvKOmc
mMU88XmOz2kyPQdJxAh6uLWl/yLm/jzCneSQEmebOrgxnF+PNHrgTNR6qdWslOY+pmL2pcD9yi2E
K51t3ueOtZW08SGvrwK0W6rA/6o5zur+iYk57Nfg4gc+OiBrl/TWfgzJRfOqBganZwxIzqP8LAeD
IVbL5KSYPS6NhXpVpQlA1kcSPobVZ0oc3jCmjz0XmiWb5yoccoPJDwH238Tyl0beX7w0enz+1qyM
fowO06IS14C1mPrzzfQr+75M6fAz2CgX6QWJzjkKwIxRYx3Lv2Sip1ot1lW3emXoAPxRajpAANjg
Ve9ms9jJvH2oPJcJFCQJrkfobrz+CT72G2R/omvMV0exfhsQx8VIpTdHT6IeT06V2psszNyP2qMu
i9r5znbQMVZ2fB51/qpJbFtHPVtA4+OKt5oyOIayrs9zFtBeYwqyUpK4MWtcwiyMFW0FQOW2xLZa
FX+Uwk+C6g6vAD9cUDKoxZu2pJHhyS8jtzjXRPOwPEdAFRa2KmJZe/LEU+WCdzPZGGbGYl3HpKGz
iUGNIY8bVCwgkNkZuBxcc6P3TlzBPj0xWIAvLLrMY8OmqWtUtjCRvFncGu4pXjTuPe3sIxTDuKXY
N+eg4rYvjmlNZ0K72TnjOeZN9M5Yku5hPdO5HRTsIE4DwZa5VWn77oxE67IP5dBIi2TvtVNLFq7G
Ym1JILczZpo8OAxeeqhT+arhhIc53XkbLP+mX1DTdjTebHsmg8WK2uEpZ7fkpt9vQyTCbt8TzmhB
966SXx7FEzYgcTYd84iwBskDgOinusqpTNroGFlhCPaNxNW6yczDkPm/XWBJRmczvXAig1Hbeseo
tK6tr066RmEa1oSsBn17DnoUvGmWz+TPIFS1h6NFAyxsErq74fBX+EOwz1jnc5BB+fOeQptRCfIE
pisK/Yw0FrsvF2SA/mcyio6uKQkVQY+DAgnqFKGWYaeffS6VJJJ2KF3NE8f7rotQuxnxtM5iGNG9
k3xLFHkrhbN4XIgVbRbQ8zRA8YDJycmoWuWeevByc0/HBWeea/615HPaqYvjz7uh8ToyI/d5u7jg
Z4lgADTnJyMgGSick6sFaoM/ixaNmFiXrZUWRXnsehxbdsHK0f5bGBcPU5jv0P+c7SjeJVl1mSUa
zWJ24Ay3SDA70b+4MTL2sLW8DZPrHIgV24XkM/krjKnmmOLGnCx26bbQx84loL0X5D9X1n2UJ0TR
m5w+yGdzqoi9x0z02Jo1Bup2vDOdCAbWcm1MY/eFUN19ZQfXJsrvO/IAYI7QAOg90GIlg7G9wULZ
NEXvk0mlyAz0yIZWiXvMk+Zh7Jy/AvF53NwLIhmRxdDUcLj7cxwGyJn7LtwQ5LFekrqSun6uq4BT
c3Fu+gmpxVbw4XbvumAu6w7MQbGGRzeDmqRtgQuMck9Y0DmZxbpIR1rK0Q3V5Gbw27cxLc7F6Kf7
oSW8sfsteg6OZRu3fycqOS9isFHbLJeyunT0SyUDi7lIV0kCh6IJ2i83NA+tmW2DoDiQzw4MxOrI
cSoE1AIiwktJh9dAmmUgewNdRY1MiA/YEesOc1Czyit+uyqXxAVv+msq1PaqSO9nulRBZnz6LoTT
BffN27G1i2XQFl6jKHqgUn8uDfoNtI3x41r5zWKgSerSY7u8RwIzNJmEWVatSTT912A1f6VVerNi
Frz0YLLY1jdWq3OHHWx2l9Y9BUvkAxJB4mdoxMeoWzwkCUSSeLC62on2v0CNDUsfcGAHZthh1ODP
agNC5bFx1L6WxcWL5r8caxlTTYNBhE89TcyZn7mv7OCyybYDE+Fgiu+XzzKug8sYR9tJ35qIzC20
lUDGHvOZnJYufijnCdyKBX1vqU/ywgISMDA1QEuKebJ/CKZ63Km4+svCglVI7G7HVJRgqC79dhaB
Jrtk2AKBST+Qpp6ryNlKCv3lUm/FxkZYjKmIXCFZfG8u2n8cmlFOQxvNXqPP3WS8oRLZyhbTcYOs
SJBwacx0bXp1IuJ0h9HwFa7IwTJDlAl4G3FpVhrQJ5pXaOrO/fJCTiVGcWqywjD3wxD8ZrViDkxH
IRZPRYDqIQHFz0cTx8FeaRs9MY6iDLvgMMnzmI47VthP2Ucc/9xsCsKDPWkSnofgbgXqAd0SL0pf
WFjCFoc23UplKOYIk/McG/GT4TfgeZqg58ZuMWStJNCj0KRlEjBtiKcGjSrwKFRmmw4LGot7P4ny
szTZu7zauKJuee3gLmyKqU0uELsTDPrNfpYBCh1/njdRYT1NdXk/gHcdyDZxgV/aeA7XNEahFdjw
fBBgWXkCUFcabIgo8NYOuekbIlvdQ++Q9t5aKAhRTn5aU3inzZjWd1WajzFgFaRVZIaUwP+p3K+g
a8mSMMtw48j2VoLFMmEK61tPE1ry3WLJwr003KksWIfVkHwgYUCyilIhRh2xcm2Puz8btrtsDRpU
Xe08jyWy51FCBS7fPMIaiFvmfgNcAzkQQ/MNHXjGYYJhShVdM/NlDMmlGIctmW8PKX0nlgl2jewa
R0i5KpqHdv6vVuS953jrzTw9pGn1lU/WU4QCAsk8c/ClCd7KpW0xPEcFgzs2x5vTdtA95aX2Jnpt
CBnYi9Ip2PGB7TP7t6WU16J8x51An5mkYb78oQnsyzx+QwZcleZLYGjASH9zojaTE94agly4aN9b
SUhx0tKgjF7ZRPZ4GbDvu3fChyBLF4rxR7yqppYUerktGMlmvJGt4CofXgRG/uXq5ddABtGLOP6w
mBleh9E9VyXUxqgfdqF6hhYFpTeK78u4eUARydy/QpWMEWTsxUvQBkzvncPyiaCcO+WsMhfqpzvP
O8XRx/iBSyWPc0jQ3YxgdWJkXGsbPfY6rb2FEk7XgG7GLpfGKy7Na4cOivs5vmb3EqbGwk5gZzIk
3yotBRpSko9bKBQS5adK1I/lY/GsDZCIYJ5PAZSPs+9XzC8jb9+E5LXbJOIiRi98Y0dv/K6JzVOo
iEvoCVWu2huWWhoI/gEwElRi91GO3sUtQTsWc1Lsxdx+ZqbX3OaGtG/PxHNGBZ0DZ6HXbCfgXBpl
b9j0DqXN/L5tZb/mNP8GYvzZMrHGESuumWsTm0KCnkqjMyL0q1Pmr4321MpOJ7rtumu2tWvcpdgW
G+BQdHNpXo8yXBta0P8L2SYjle45TzdVXu+055l7O2STxSUnurbeuWFN0coD8ypRgy1vP/zI+gKT
uh2jgKCj4DENBx9L+rRSeb93y2GPQnwN54aBHY46u78JPC0JED2V1g+iQxhicE0OLz7ZtDK2TmU5
HhW8Q14FJlUDl9lsvmOqvm5IuVV8jRylqbL7d7rE+7omGceW0Uucj3cutwBfkYuzuN3DSxmGh245
qAyUf41xjuVwbDAw8kqmcN+cIPuy5zezQeLW29ysqh1KolVEuEXc0GyMPiMn+ynH9A/Dw4qwZwJm
q2zZCOs3P19WHxmdOKPSa4sY1ksULBnzlBUMGHrny0sWWGTc4EnLsRlCRi22VR1iwlaYFDhyt3Oe
X5U5Ma4nhFzRze8yKBTQcawjwY0jWT+9RGAHxMZMv5QNStKg5p/K+Iz34Kzc6DtyjV3XoCLPMGDp
gUjqUlNWTxddj9c6NI8uPtgGAsE6Zw7P5nvhjkXWgHa3GfXvWOQPFhtQ3GWvA6tj5cv0PurtL8Kx
wpVmOyxaeGXphIaedKGMj6b91wHaWvwVXHS49OaOWSzRKC/s9zzkoIlhhYAr7Di2kbYdekA0Ln9d
27sPy6tPS/YRUw054GgyCDRbl7V1E4TrzFNEnxb8ALNwKzGHrZAJsSWt2nbCvlmFOMxzx55FhIhZ
kr5RNtNXbc+k+fWPLlq9pQ9M629a97wIK28ZVtIMfUp1+lfz0DbYh62V7+cvkcKPB9iDHgDfi3QV
sWnMf1Ydk+WmFX9DwQtUlYhFaeq+pC6S9n6h9/UNV1eUih6RILE8oy/H104jnHrHbzpUCXg7GNjk
a4Np6NRbXxkm2IVPGuXNn/YJaWWA5WoBwJrgFNnh4PV34xycEqbOI5Pl0EuYpgT1zcIfCQXSkea7
NrxtF9l/won/XOINj1ApL3LEuV41dGSXDR7APPbyYdP43V1KDIrRjgfMvCT/DGpf5u2JEHt7C6Ku
M5c8L/dfIXFplOieZezQk2c9WR0l8tCAekG4vDyMyXpk3sfcA/R9Cu4pmClcGP2mJAT4s/uT5JAK
l+sEN7U9gKsjeXesVvtbGsNHUPv7dom9L1qgdBR2TfrRp3qbMZ7RUbi1Q+d+zKdXyw02SLdPS9c0
wFVkdporRcgHrE1yprj7l07AeZlRASiWiLEP0gDWS8kmHDno2Bs3+I+jM+mOVEeD6C/iHCHmrXOy
nR7Ss6s2HNvlJ2YQCAT8+r70qhevqsvOBA3xRdy417V6WmX4BqrtlBmUvdlvPoil8KUFa8UttPlY
yP8h/94xFT+nHB1jeMdkmEGo0BIuauyoduRgk5vPyPrVUY4NzjV2KWsrXDaFcPYyC74WvQCDSi1M
5vIxXprHlHmvNbR8Ct6VuBbDaxtXHFxkeF2M9sTcMmAoik/Lo/9GL+JVU7tb8YUeI5/4Hd7WAw2C
CRA+/twI3wRmLFpa2r/l/OMG4nIdGXvKhnY9+UgaJEQGvkxrOQrB8Fv0XeFLzCXB+rMdG5G7HmI2
rmTuADsPT1g5LtQk/gROsovz+kc6+pHLojdUPxR1fPhBfGiz+k3rMT3q2Q43TjZeCp1dloUJi7b0
LzYQ0J3kNh5oSR5moOLc0j+ngFRTATLK9pubc34kUXEdEXO7Ckbnm3IgLlsBmsiqcQNOTPohc5jG
30szvED6oW1Fzte6Un9sCC4z76hpcX5loq+9sbtx+zoA/7imcAjzY7rRJ4Zu2urP6XSFfQUzh6JO
03RfuS6rK7Ms7Jrjt5vGTwPzkKu0oYe2hF+K44n2KI35OarUKx0BZjcTmXQMArQ7GcyoqfMcMrTZ
jo+Iqf4fosWH1NUsZjFs4gaHemPVn2AjQJXxTBo9A//pnF0xPChvftle+8wv/ug0uKSxf7Bhzi5C
mi5IAKWUOkFW+nZKoIc5id4+bf6IcPmyOXcEL39yyVbhUGKY7FIvfR25ABYX9AqZeH9hs/9sbbDb
69Vn9IZZLg9uedouUtsFpuVKfBzS4I9Dx0zrkczMYl5R7lMnm/Ba9ikdGhgGHlIbgdBj74CMvbyp
gWWHMtkYywy02L47exizSXTlF0I254R916sNciEPGAa2GFQ9VZwudn98dVf+hAmT/y0FglswlVxK
upvYxP+lC2rOyMMR0FI3Bu59mjevs+j/OHV48seaxzpgx4znk0hnquPMe+VVNwyr+13oNd7djP0P
ijA58gXCAVd79P2+Bi3Yjbgj49LZl+Hw7DbjG/ej5x4Sn6gBmeSbAZ/XJGSSUf5fNM4PU1ODvPGd
Ge4fA7aeR5j66RijlKaWvXdunSA+U1k3XgvdX6pQVY8hwn/mYZWkpHInFcEJSIAEYmV/VcLW2uqG
swmcx5B5d+SPI2BEI2Fj+lp32zJZE0yL6KbOy+kBGfq1rSi+TBreBTdOTlhfT0Bcz53rfok5ehCi
Ra0z6Ci9RwZ41i8hn6oibb0Zd3wKr8wHl34W6dGFv1bgKUXfu0hKe3CxgKjN2q80as6hybi/t+2z
QSKMVwWD3rB14p3K5O8Yyd/t6Nn76YN0cAOmPWQ3V92KdvrnDqD8W8R66yuKzPS1rNvoxil7np7q
X2Sop84qIpe15JXp9zChfjzt/UlyEcHosBfQMv+kX3+5Kbh+3kYMNqjzjsdAkFultSEWjOTKRGw0
26KOx+o/yIQkgiGOQsuQb9vRaq7D+2CzEIH2IikTHFod7qOUq3xLwmL0ivs6SY5q6W4Q8+0VZTg0
NZYge4vFZaou5S06IXDkrV6MIm/seVehh/Vy1pzkjWFCKEvzOgWYF/3pTaTDI72819sDPCYSaZSj
ZGBZpCgh9WSg90XCazJMC/gIEe/jYfi0Y/+jvOqfHQkiiBBKlRjvks0H5Mx5fld55g4AI8kyemMQ
SDHAce/NJs7rrQz+uYLzcaHzb0BU/Gh9/FGHDLXFonGrxODA+eAmdBQG/AqgIcpIy1K68+iYvfKX
lalK8uKG9Us0xtiaVfg0Cuy40zDDTsLkmWCB3/ksxI2lDbldLhHwwyyoMPNlt95SnVmPYX976bMP
/24X+KZlBUteRhSxmgKSfeoUp3BYcZwUD0lrL2vGVTqV6mP0LZUqzJRAmPTvOGpfiTA91t18Lia8
NKG/IF3jRe59Frh0uXF6rfDgYhGrMs4rfua8D1CDrvLQ/MWXDwbf+hhI7UluDSsmvus4ZaRQEbZz
o8Nwty3IwVbmD88KLhwKApkFrCU8mEaMRNK8C/r5R5kQA1yCnrrotHycp4h6d+yGlfNSYoT1GwEQ
wqXMdNwttfc0YYFSmTsfmiGC6iH4a+1EuolWdEZ8He48y4Rgi0d6h5Ib/T6P5Bs2kBT6GifadErG
M8WT43Usl7ObBN8LvEwbIvGOhK56Xs55xLlYmLegZKBpTQkIVc1PiOMf7USVhlvhEpurgQG/9E9N
2n5qwE5ZiLQRw/mH5rMDZ75bbMaYgjkdisa9Z6OvZG0fsXQBLoq81+23GnCYXpWBxv+c0mbhMVQr
7k2coB5Wm6/jNuJzuLLYP698u1wvmXuDxaW7yjU4jbV7xPYe06CW7PO1vAxu9rBZ42SUPQwDSjQH
BWI2ZyVciquCpbrugUzgIODU3my+YH6ks+77VwFgiKWT+gTqHBq+P1fIH96rm2p2LtuIYoCToTES
JAujSwdiaF9wMDZFfJHbPjD9TZr5WYzrY7gsCSQ/KAhF8y4IGUOzeHS75H5eMiooWBwaWW7UWNLb
nB8YQyUv7PHXRMNpaK/+Rli/RG6PCK8XIqiYf/I7McfwYCjoYnAy02uwyXLbxRYx5DwO9aVBbGxY
o7e1Ou0J70n7bSd16+M5I151WDZn41L9eHFxmJJ1n5XNxYnI79VQ+JES/yZZheFARW9lgQSut6+E
BN+LXon8RCUCRQqBJtHOtVq7Gy8YjhFHijoSN9bUQPNqwpMslZKdq5MBq193abrgNTDx59jp/7Y1
ckQS3FRWRrx3BhOT1xuaKRi5RR6IlowbcaLkQ5xkT7MOrm2HKV/NeKNk9CyC9Du17Us/qG8hPabv
PE9em1zXvvV3UVKXwCNAO0z9RD/WFDM+gB9U6Bpsknzg8UVwIh3vTXRsGYIWpDEuITI/M1mwitsp
wXZ6YDJtxmNb1zed4PBUjMAA9JDeb9dOP0/bg9LiToyMwLcOKunGuJTIy5JrZpcpKXHK4QxAEHgS
kX6qKi6Kyj3zrrGg5GqfezA6B08eiTESY0EnyJrw15+hhG7/JS7KY+rEv2vONTpQ9ibR8WPGN9zO
7BXYZV5CE9/WafbeEa5vRg/XF7SQWdwjadwufnkjK6ZyJAgEEy60jOvtv/lMrKYF20ioToklejys
Nw3+4cgb32I/eZ9ZMDhjv04tB+GKI2Gqua8mzvu0aRJT+63WL6ch8hMphjD6sRuLx4LpxlqGP/Ri
8/fuZZuktN4QC1fieQmXY45EBqyD3wbzfSJmys7IW+IEITSdsbUDtWuYuyk73a0clMqMkQNmmIHH
Y0WOdBsSb0hYIgk5VffnIW+fdB89BOEKuNe72fpht9cRIeRUjt5DNQpgmdumGPBrlQ94g8CY1u4d
1Ny7khovsOTFoeOFwjtO8G4svIfJVi8tycMrwKPUfRr90sj0frsJxfN01CEFBSLYM9L524ALm1kZ
2KLemzS6Eh0TTVvqS0zTbpanH7BDaPNIn000PcX8H4Akf5n7LekGy/NKbw9SlimSpLQEpEn+kIFk
2W4jTT//rM38bTj3Rttj3o9vCNK0KACI6UzLwbq46zg5IUL8+IVL4iqqT2FYfeYdc5nMOw/W0g0W
XCaDVU6Plx5KDM7dg0N5wkS2sa3GQ1zosxPxO2ZJe9QU1eC1Cg9MgwhEivg2XfoEI27/XHrshYJr
Q+hCCgion4YtP2GiX3tKwRGmvgbjvSOiIbOz2C/WvLjEVkFx5M8tUhVrKg9FA/Ci657x7YGKdUBn
I9eI6LwdoJte3C5mvusHWhKkBlZCPPZqga5fDfNrXtmvocA2HgZucxvk8f+PFb8LScXIo1uk5G0J
pL0bSUByTuCzaN170XETt6NebrvK5WbLz5Ww9SofaJwr7xbHnoUZ3xNtT3EOzZQdgK4UvuugDG4a
fujtQfaMeq7Wgr1y/Td51TGRCjuPHj+2Hzbn9QtGUaPiMiogoUtqwLuOu/RLa6JVKfbCuKm5a0BL
vCL3dfx/7lKZiji0rz69XD3MSv+Mrneo/OFDuvRYO/3Q3ueqzLicNPamTsLvZdDIApbC4mA8Wyxq
2pnuOW/eDj0HmGBt3zFUnIYNp9aYR9Y4UhGWtDoaL5TlqbtPgvwhcDSWmwH4rENo6QCaYuagZizn
nfwH2xfbl3lIguhzzR0wOX27WyP1O5YR0zUD5Claro3kOrXdfvPG2TVefCt9eS0zpqK6PUo9vwx5
wiI9c6dcNteE6yR3g44P3kj+bO0kF16qt5m79ZemJjTY4LcJVPuyztntMLafrR4/m35wruZsBPLn
epJhtGkezJqVILZ9xoujesrd9oUBHBqC/QwDcSljXICQ6e+zuX7MTfQ6AmDhki5xXvAuTYF+GRq1
NZ0N/1WJfypi8nEp7s3Ej6JTAxi3oDdzL8jGHlMjngSFtHLFcYzhBhnfaS9DwPkG4Bx28raGbm+u
adbJ96vvcyOug3gvQ0TRripm0qMg5Nw0J4c802kAu82u3mkcmmvOphQOcpjpu8cJrxQVLsP9UtKl
N4s9QSZAft5fuVR3mQeixe/wGcwG5ShC3Vhj+4rXMXjyOk8y+uk4/5r1NseRTPRNnWXIgFQ78jHF
FVrB3xwTxsUKR/zq5tUOLPB3hHVzHNNP4qH4RpjItH5zP4ngLmDrmRnUxknJd7k+BgNjw66leHLi
LIZnDt5+9tyzIAxr9EqZ6U3UY95fWGmZH1LC6N9OQp6YPv9N8Y1Rn3ESlm20tBxTKdbDfuWZPT2T
d2NpDtOKmzlhDRmBZkEjACcEZK3BryJArgvwAb5PlNYKUx+9jnWpWftHs3KTief8P62d1y4u77Qn
GtQtjADMHlIx0yhZARyUMKdIhtnGh2nEEX3mncF217tXRZTBb3HkSaBZ2JoZhKI0gb7DDJdiaWiS
zogIsGiyFtcr6b3lq/HxzjnFZubgR7pyXYhMcL6cQV4sbzM1C2+xm6n73Omjq0iODwq+ExGmYDxG
0IKCQkI9pgecQUDl+88Bu5IKUnIO1XsURv+ahOsxR9qpLDrYHnw73RwBtreXthgfg6DBJNAvZ0/q
4zgulCvj9QuyQ2EUXW0tzA5vGkhtesw7nTXL7kh4P1TLBsYaGV3mGs9b8v9TiPVYsDpfvrR9+RJZ
i9YfoLD5mkTIWK+0VkJH/f8C6tXiznriQ1scev7MujUNQXNGq7t3SvUjDZfiXCHeSQGwPUdjqxL3
OEiqenpLnLQEuLULM4JaatHz5hHILiwGdh96A1es7EPkzWPoZ7d97X3jZcBIMRIQ9oVSt1b35kSU
dC+SCM0ceupDQUE5/dEGqBKkRNLHtQlPqqE2E8W9PTSgwi6z8OIHn/AAAhgurFNbDRsQI6uPU8P1
ghDOi8eyNwTyzTfii8EJQZLS7Q6ex6LBHPUlr2RMitNlSD/DS8XIdG1aePMrGIYE7a0l4d4nh0xS
XQvt/6Cz7i3vw8eq7S9kIQPeP3yiS2Fu/Tp8HvgNJtGxhi7XIa9KSTnEGOE9ookoXmBsKHnwZrm3
SYVoKG62yaHx5QnHwX1C8lrZ+RF63RMw4c3R2hJPICZSU1quiB4XLhBSSohanLl4KjxFCAk7IfkI
eEgY46g8b95Httx9i7AQOtFRJMHeyfULp5UfRMFvhEXe/GaLyVUI3sucfAhCtLsQgDTQfnCQ/Rgf
ayf/VqLZiiNahtPqC9P/OQPEQtgyvLeFf+jI5NYGbSMz3tnDzl6nxZ1fVoT85vdYtzcBN2IirNSD
CGYJPe06Hi/EJKKf1e1qxhbJd6Lbj9ST96FdP2v+gdp3ywM9q1TPxeB8Oa1lc3LvoxvOjJ2G0r9A
ETt1qQ/m2sGdtNzhVGM2j/mzNTC2I6l74uecR6GNtLx6XRVz7PdlwMRnPjMk2+XV+Mrvc67X6nmq
hnd6XG+jfqH4hrU4cesfKN7sxOGt16tzN/UXaCKAbOP6pmDi8hT5uGX6JQk4osO9k/zeYugSlH/G
hQSzat6D8oTF/LoPm/Myrlxhhw6RGskTgdA/smd/ehgry9p5X1fgo/O8NUY1+XxO1vJTmtQcvCl7
yeL8ZgjnpzT0n0ZvOacjCSwnQQltNRWIs0PVRSIwnMT2oQnKm26cKBO11F7PLVk3IaWCr53gFtpc
gguYJYLWDgWOuJG2L73ZV77ObooivPP88djlzdMQk0eXk/iXrvN10gV/vYRpdGe4x2N4eMnn4kNS
mdtLBmidNa+BTZBBa//LCnHjUI3uzdGv244Pjol+rKhPZdDfLa2h+oVpPgOCiwYXtfPBvN3HXSw4
jvWPAeN+HlwageoyI0KsxM08REfZ9PLYTgtT8nqu7ix+6EmHL6oY71bNLXRp6/uNn6mC7mZt6+uw
zKHMesV+Q5c6hXwJHcos3CmkXJz1W6UB4i8madx/r7I2P+SJul3mhj9tgpGhBSoCuOcYpsFjR7NW
EqE+ZV4Iuyf98Sv720puHUNi32qOXEktohOMmeJQJdyD8yL/10WWJX56DjtqWUocjCMkIhzX8bWZ
/Lsm47Tc+BuGUH3ZNiN5zHCpnZ6Q9v51XursSt19NTN2S5ceIRWq8q23HTc0JoTUYvJJBQpNrZMH
W0cl7BRE9WDadM+4/cj98CYIGD7FvrrGUp5uE8pny4eo5XTte+Ntn6TOnqolrCMeoMmu/yQb9jaR
SgH110G0E+u1hLSwpSb3WpAp3CUALhrDtpmY4qOp/PtqyD0QCR1UIac5B3zcBCHPYR+SSVvi72Q1
J6+D6KQWLqoZoM3e7Z8CDqt4ckqs5AOLmUo+2jxWL7ns/o1pcB9Z89d0/qOsUZxqAE3Hdlz+/8EE
CmeJWfLP1egfQ67JiaYbm0x/KTu8cYflgY1gz3JyKvkETV0BaMDn/tBCTfIBPn96TXSpbUUesR4B
g8mfNKdrLrbnNmfEVOtHv4aS2gUPa+D/cx0Yu2luzuFWE1u3/7D/k3Lq2uux5ghNo9fZdSOmZ23/
rjw6sSl6OkqCI3MT/YRyBaCkg7+JQLSGiXS0LcUdwEgv3vZHEpyWS/k7EN4hDwu8UNvMHqrevq/J
5vzv51v8pDt3nt6KyNysmNKzusVPMu/6gooTLB2cgGqW0ila7UEuxQtIQ++qR2lFM0UqzXCXR0m0
lYDHu6UHwSR4uSfk8q59mu34vP0BYFuveLmoIcBxyThy37C4prE+jEV4nU3jy5qo2yjJDsxk0n1m
IJcWmcsZKqfDD9sVQxvtfHjlAuoVwjSWAT/bBp7kKvDNnRTOLb8ZoDEFGMAJWKKZTeqVvQJMoq8i
/Fo5TmtshZ579MOm9Q86dkRJId7SpQcnWGD0Fy61aUHl5idFEsr5oDGhCP5gQaprjLplXYKjgZvt
+AcWz7x9dU1k0keigtxbpzSLGsrjqkJ1SEEiKR7HSGy6AT70PDuDdNyuvVTYqn8l1hmPzzMtAgeG
nA27l6HN/fouwsKCS1Llqxa8YPS9kczvO7rHGKlHxLn9ckgyNjY/YsIxlWbek91BxmLh1yUemlWW
e0FrXEU2XLXdfWpl0u77gYvs3nFq/Cc6Iqe7T6e5GG91Hor8S8uuijYsR8DgoFSLSZ7Tig/x36hC
KMqkO7bYcpo2DpXxZac281DSINrsq8oW5kEtMf5VP+e+xujdL6K7NJ71G6xd3//xM7cMvgKRdctZ
pkFKdr+bmogWIAXjj5o1b7My6qGcdy5WTey8dpYlaJPSkqKxzC9fqfYK2DvcCQOTskkU3QLAjxyK
8UIRXxdSTS4Kfl+rZQFOO/LbFbmYMQ/AD5+vG7flieY6Hg9Paaq99E/c9NC+UINGDLUdQ+qeLl2s
b/h5mETyhFAVUyE/9B0rU1M2ZFMbZ9Lsp6B3yisYFbSyl40Dl+oQhQiDv23WJPM+DD3fPU6q44Sd
EHn0XwyB5QZxe0gI+/UVmNPT4uYxfcatahApsTiUP5NyajwNiRwxIAKViHTyUJYOH1FYZcJBRYYt
BoNsCGKkz8qYt0gMgX3oO2dO7piQ5jzaky7ddRfE/JYbGtc46Z9BDTwZX0vM8FTvtKa5/ifnAHJl
eROzXkW6OJjcDLBpYr6LqSNlMTgsIWVVbV27demQfV4CEAuXriJF9tNBoWecrBZ380IlgVhdwnOh
atgRZvwwptxggrX4lWmKjWOnyu1hO0UxoDK4SIwpSSPMw6xAVzgB/2QOfr2nU2C3OEiMjN1qGzo/
0pvc4K7HBNLZF3iX0dJtk2WPkKwvKXZ/W8cmkIQilkhMn9PI+v5hBj8kGDWUDiWrg+IDIuo2C+vI
feX61PDs9MDZjgCLbFfBr1qQi3d4atpOvoaLa4bnNZ6SfsZSGM7DA1lYR72JFsjNNe/wDAxZQaRJ
cUwycZyDfe3xUYPjql0O8ByhsmiNrjzbr7g0yWg1LNBxCxTF0gWju+RvThB5JWSd2fSRhHjTv5u6
dfEcGLdf9HOkEhl/+WbsDSdJyuCw+azCLTa6Wyba4W/RIzt8z+s4ULUg2TntMZDNKBdGy9jPfhSR
tvjdzbq6+ORA79oL1nWdprcc1MmUqiwaGI5ZIyuHvzJjYB2uxiBVCbQ44zPfnPOyb5JjlCdielkC
T3J1ZrVa/P6Qxmk949NAL8+ofMCdUSL85jSN34wWcunIlUUTnUdB5q+PwBPFUMJV61XaMuefm2R6
G9PZN09lg3bmcdqiB5EmPzNLPyFZ0/o0LebORHbtqsjWGr3dTMhiJa2PopR0rnkSqMge50a2JTFZ
axSE4QD/37SvMCyDOdNlVhMHHJjwvmN19OyTlUuwcZUx08Uo5q7joQ1D12qcz3h2x/SU0mK/feO2
8ebytnD4XWg/6doJUhVLyMakAbE1OMHFRInq8MPhroVUJ4dh+MgEODeSu2Axo59ahcISVFCBR3+W
EsWQH7nTsfLTjttYoC5CLynyRVKD88AUMrm9pYam8HLXuRkql5jIIR41jHJIeqhG1+gV2TBs02yj
ERuLOMJuHSwEYk3m+8OPKW3aXIyYIhxlUvgzFto6IDWd7Fh0TPPaFcHSPFN3VS76ph06jfi8bJSp
xRcDMoxKmuaxQcEBLDjrMQrPhhAtId84dmNCT2niM1y9codwDXvKFmLfwPVsBdRI/HsFQojjj/BP
j71fZtu91M23XmruiB05B6+XYVoTpQZpSZkMg/jFPfguYnvEelCAigdyOJkTIzxm76E3pSnzYAel
eFOiizl6Im8loKrMVaZoE9SmXKbTwPWU7XEVrW+CK3jhHmdczbayTR6LiDT5ldtLJwB52WVDXO+N
coXA6aUX+C7XHdW4wXIslzQKugcbqYrL9VQHgep28yiWTu81zga7nJzcJuPvTKQhQq8nXlYsL2Ke
ceKcvSkERn1xsrav9Dn1ItX2x6FCALove0E85zTQTBX8B1tMBO4ZD5nNAU3HTuDX99oN4oBimBlg
0dHIOo/dw+qGTYM8n0Gc2ZpxpaqUvmidLnDAjwnxsmbCtxbC88chaUc0OQ4Hq+Fn5gjYcZcaYw+m
EITTQnw7AI2jB4Lpc/w8Ox1OV/A5HCGYnDh2TL2TG/gZN2qJvXbKnybacnjn1i0+OrnER+tJpR7u
uiIanHI8SdZ2hQiYFDGHdwhXWGuvGHlnBQECjMtLu5/k0Gf/Zb5VGQLIkHfIWbUidIWM1uhaRjsC
rMoZUWCmfGAC17ceQ6F+mAHzHZh+luoyjFWD07OVorPVPtRO2wT4HSse8dKhfQWy/WRpX8VFUcO2
TTgQ+Ke6pdQnp0JUi+4B6FSeH+CWD1wS6JoFGl4krjd/zSbrx+8SjujWlhJy/oIHkK8GRH60ZMXw
WUetWn9JQ6Vb79KQzU58whjAWB1oFCHJjlE0+cj/hIyH5iayC1HlvRdC/WhZwZrO+ZjbhgYZ1JKq
hUGfdMSuEgdstXusBnLYt5Nag57whQPXedVKBT9uQknOAYxDDLDLpy9kDmMFxYHnu2vySy6CWnyQ
VlgIQTKxX+VzJhtviW6GtICYQVDNHXuqhWeC1/PJIa/YnfrRtNTLc+AzLMXB1EbtI7bKLP3LQgLC
hyLFaki+PeaDhIaiJf/tjTMZAp684sF6Dpl+9PE/YggpIzGIrHTN4DSuUhhXVZR02XvejSMwpSYM
Y0uXYqiExY/h+MWQEdddBoJreqz6/EmnWb5+m1D78XoidOT6ESEvlzT5HsZyxphCpp3nP+JTz6vp
wAmuxZIK0lxSO5tldkQhGAA1Ug/epUQZxmDAGN0jcplroZh+OTfpXLfYObJJm/S/HMNAJK8mFkPg
byhkXoYmHqf22OnRePmN6rsgmq45D3iO2PmQy819kzNF2RsNA6m6IRw7RBcJjXf6o4WO6LMtc2Xf
HQGTjiZhaaesPnhDFOGYT/QUv6UNENO/Re4rdiTSc4r6366OQAshi7ctGzfYnjH+SayrSoyGCZIq
Zy9oqMyMSQexktGOqn3k5Tr9fxQobIuofgyIWbYfRe8a10e/2HTfXb64EaVrEceLDDzWWo4ORw9S
ISrZ8T8Mn7EULjELBI4xh5qwxDIm5G4zCjG/zPBCWf27tEmLF4qe5qhjaL2MAwP2eR5ERW+U55UB
RHtUmmW/plmNtYsOHMpyHHfg+QOYVmVEsWJUkfepipSF0tT5o/dE3QVzS4eL978MmwRwSJMClHZ3
Y7XwBZyAsPUTTUqsztSGLXPrj3dcheT0kBsKujOCvKke/8RhsBI7ovEYOPpV35LEl1dxVlcCxOw8
aYibSzpj3uUQxpeT8jOi6EgTV0g2la2WYTokXtn7hs0wTgPsZiin4o+Hdk295TRyWgfzqERKHG4k
GMmgk0GvwQBm+Y5L78QB1p9+C/6knRDJ+eT/rJ4ejh4mVFDq1Ea6fwJmID13PJ0kTGVmEvD+u+NG
3CB3bhqUGLIzECwwhEYiizGrYVJ2RF8rOA+QZce2q9MHnh1dVTsaw1OGX+G81M1vgXoJzIKjCZrT
JIWHlXjNZ9kh0iyJy111xubJW7YUzcb8IWEc5/QG93Ktb5d6jc1t7AH5uvhwU8g1qRpT0UPmLGBq
rLcKIu4Ft/7FcFtsu0DfuDj14Un6ksMeOVpHTvJ2DHW3Zd5nH6EdvEzdQO7JTFNv2aRwIXYhK8Nj
uOeTsOEX+5WipFgstT/eV2voE19Km3LBBlr46ZJPAKEKaGu4ILjdDODqKrB6eaq633BwUr7D0d1a
/Py6aRUTNzJ35JvyeNkijXmetPqqy4emcjngcSwKzzOoHl2cZckTzlPmMVklz93gxvpWMSwhupX8
LNTffLx2IhuBJlveZkqtIHJ8cppwFpjEm3TcD67kpnHkt+G1YgmhVDc88KOJ8qHSZefF1+1EYvUt
JsZOIFSb2PX+LmUoOOMNUeFCBJ0LmaHjNJbNwu2I4e6KIV0eFYyebADF1mMQv9IIGNwzq4yKuThO
EFKu695B9b+KcVZs/egSBPOb5eK6ogNAxktaGFaLcgJaIihJQ84ZMCAvd01L1xfMiSHFZImbvGnM
E+CRmN4Jl7lBgzl6bVRy9sOiyE7L4MfLbxdHGz1C0aeRXJd5V8S4mdVclO1tmIpQ3IdDDzRqh1Zp
C6BlTIrr9Koe6sn5R4Rb8AK2WeFTxsPtpwXlklI5QQK8KPA8X01tZj1s2x7/PKEJaI4PoNQ5UoYZ
d95Loaa0ecoQvuYvkvbbVSm1oaB6McrbdeGqQINp/E1BxWSemKd0mvrWeqmrvepzvI5XfBFlMTP7
qprk3yTrkegVQxpZw0GekI0uHVuTF21qzah+O6tz/3OeQFksRN0nu/zBx5rGb2WwmgiHQyfCOuRj
Vzp8pEF4jv4sTT4sQGG4NfT+H1bgFG4BdzwvHBGzajUkACEThiyBN4G6vYoogJx/yrDkuntPwc/a
YQ9eosT+Bk1N6RpUwkL9VDbNOaDFQVpG3QvlEZn/b0p9XdHI4Uxc8GMVC/GYDFE8OZAmY0X/O8tm
1wumBFj64SmVwbR5XEDJbHFwagSQjVZcRhGHshHkgRHeOnB4cQY2Y5xnNGtfRUElCgTCIJzrbGfc
peYMkEVCY3yrBMv1S8EduOTjPDJvo1ckTqhWTzErKw8B/a2XY26BsQdA9z8dH8OAJVxeGa1OreNW
7aOfFkX31PfVok+ZyAboLu0E34oTn9+C1l7wEtzXXT8QTZmxU5MOLMk66h/N5l08EO/uBKfKVrvL
xZdhwTAClXDoae+kvQPHTYULhvJY2fnqiUlMGPznKDPmEb1QMfc0/GKNtfrQun44d3tlSJQglA1O
Tfc442/G53vRyW5jZ9oKc3g9ViI7G5XJjEBwRvqTDkH7GpbckHd4MsvmBKmRPpd1jcZkN+ct51YU
rC6/85LI826CJiPvSkGRM+4K2jY4bCDL0BgwI/2QK6j+x9l57EiuZGn6VQq1bqIpjeRgehau6No9
PHRsiFBJrTWffj7L3tRN3MwCalG4hUQm3Z00mp3zn19EX2mNy2VJ2INBPHOenjQ9M/YTY+YTwnr8
tUVCfW8kIj1SXYprFeEFoHHoycdqFaCnbS1Ottlicz3bxNUujLHOr12Gp2sZ0HKgvUHlVzkpihRU
cxhotGY6biJt5EStrOlimrkhAUbAxsbEBUYVfrNrZJ2wCgFOLlUZknhh6yOPod23ProEOrB5lRQF
kbql2RqkMrOp7IJUT3+EVhRuDBfv2dpv27MYfN422orqs2EG4PUABe9pw5Acb1qbkZOOpD1dq5Xj
ntOfkrA8E3e90MZ9VmXioxnoo4uAKQXtTrjCJAe+ehepxxoD0pOjFfW7jlABJCnte5+XQUcdyGwZ
DHoABXHDAmPVOmpeB9Cyhxl0cI0NUbqjya1wiO/idgVVMb0zIcPh0YkeyMvi9LGoJ39jWWO7M7DN
xrspgxXL4P4SNjSyRAyFW+hFTJFV5HLkbqtHk80FgCw1NhTq4zqK5/ZUxg0C3slhThZWzRMmWcbV
rGAD+b0WLyFkoXTqlZJEW7PGAwvvGIkxfytzlnnT3I+QTjNiF+wxUG78MxP8QYYqJKcwgcSgmi9R
BgvGHvAfgrW3a1xsNVGbO4RT6H18rNoCnbjL4IqNg4jYWSZ8BlCnsOxnFI2c1Pip4OyoagtLX2HJ
ujYLm161QMb2Cjv5EM4h8ix7fAst59bXtC6hSV+M9bAdHSIj2/rYKzKoRblXPBQYKUj6dq/WJ0TI
r0VKMFjq5Ds5X+2qlGBiC39DnONGSnqfONDIT7Y+MGQXY2WCpgMTDB4vY5ckLy82kdKdJuhNnRaA
YDpGAQNPpcefvCZZEdMBf7qLLBRmWLs6Ib+hbDyzn+Ee8nmjP2MiqIkvrZrRBzJsxriwMwWSOmWV
ddPJRPIyR+QecwZDEfZoeW7qhHdE7SqeNZkYBQ2r2K9+1DliQ58UDyJEUOsl84MZuZ5MgtdjgsdM
EvYsEKA2HCAd09mEybEN9XWblFt29XuNeQ3+IsQytUzLh7Wt6GsKXhmdPZw0tbgm9bhKeEkm9Tua
38MMwho2IuRVr0ItX+tV8pgzT4MVPZGdrOOTaWwtN/d8niyA36bQvwIffqemrvSCKX6KFWUJN3J+
ZT9eZVF9tjuYFhUm4QUJLFIwpmrOliaXNtruJhTx6PLK52GgZibYHRENhIKxvpoqOiiofSu7TbcT
FveYSUnTOd24x5WKOMU5flYII6ahW3L4eiQleLUGBaCSZKPyo9DfhtBax7WzS8h8UnVipcZZ5aV0
x6/etrNl21gnFuMpEgMBq/pRU4kymmePffBojO5BV7Sz5HwGKScJbjMHu0WPo5Ok3jrorvJZPJOh
+1o3JDVjU+FPOAEYz8UUbc2x9Vp8qLMu9mDPUmlYDwa2/sWgP2lB/sj+izVxRZDL9IJwfOe76ro3
bJiULGUgNlhr0KUVPKXwLhjw0dKCYTmDpXWm/lJ0yUPmOg/yL0q6r5PZuAMZCOsTmiFzC0INkvRO
nMeqzN7J+twqmClnuJYEzCrRBSzkeywMdVG6ECDs7jYn77Gi7/G59Mps/AKg3OIIeNcVj7Ojrtts
OIR5tPMZYRPW7TvWSvjTYWS6NQrjxZXsTy23F31AQJYrqPB7hVFA/apO7gmp7CHSys+6HCANWjIs
4yhKfozgL4+hTlJeyKRr3uYzqZ/kVqdqRm4QnnkDz0wbvgRKgpIYozSjeIQFayRIs1vyMiwSRBFc
o5SPtpmVQaIc34spZcPrl3U1ejDIrhEaVgOTB1ZjSbaPVr/08q6zAWE5hxV/Af6gMWJO/H0bEa2Y
xE85NAarGS+AhjdVtc5u5qybSllbExHfECLBcJZtXHqSRGBg/KGK7gIt7Z2wGZIAba/kXRuhC4ag
dGnOjpbZx4iXSlo64H0OP9Y9OaDOpvEhjYZMw13BpV65dcw0tD4HiHkjo8DpH8pk/qXSt7qJdafh
Li8iBxptu+q5a3HxQUz8IejQazC5ACk8ijpd1ngTVfa0D+LIC0nIkNRPXB5P4JqLTiieYWGhV+CL
DheujBxPbhgj23eV/DCaBoWyyaYC1521AtDBhKNKHmq9Ollk8iiqtQUYW8mtuSKhG7x0arvLhA+r
EYmN2msYUOcr3tR9URU/11eE5wjTsRf52zvoddIgBUNLsqrZG9kddF8s6yJ60LA+V0f2ScSKmlTS
8pbKex6P1ZFaHH9Yd2dH1g28aGewLdAvQLmcTrkmpMPjCt4+vZK2hiazQj+0Azfe1oHyNgTuKi4R
P7H3YZf+4FsxUhZ12ZHvq+nlXqNbchlgYZHVfcBCPDiR9jwjP+VLSucnHva0oMrZsV+uU/KIkPrt
ud8bW0kI+MWa3bE85oLQ9W3s4UbmGIxsM3ojHhX2wzcxGvAWtG1gB1jlopHgei2bHBmAB0vVMU4k
vJRZpHwmExYU8vFWDHR1aYkcM+swP5kS74TzMSOJqZDOlIwQuMKDiPo7swvvK9U55gGe+Yz4KR8W
vTMwqva9WWG3GZniYuqCkmmnDu5K/n+nj/cqG0kjyg1q9sYmkDA0lolJ+w87wxnxNUILBxEFrkO+
NJQn/A7OduV4ck+Te1ZSOjhnwYzlCKcY4NPdZ9se1jXdRuLM0lHmNfPbVQr9MOX91DtsLNk+5Gml
FB+yfkha3LyGvN4HmrGt0G7Ke20YWEPGOCEOenHT7BpBS6x6GljpojNRVlccakEF+UaPStifg/UA
srLpO3Hqm2ljzzhQV3EHTqKZqz7yOf2mMtxWbfcY82OcdFpbGU9LUW4OmeyzkXmmq58y7LYtzPJ1
+wzotMqpLSLctS0H3ixc4A67DiXOPI2QYVl3ZFm0BA7FGFT3hik/5I21lC/cpEzIJUMwvzgMaEgm
YYPYu2ezNDzJSMiT5uQMPmotdOScymM/7Ya+2MPrfFL0D5+6uak1DlSkTgVADvJD0U97aW5QDOiH
q5TBKbu1waKpx4yMd6hZfDYVMpswRNMhdd8tAhUWPQ+WvJkTIyRGPSdBweqG/aYU5kGeLm3USboA
+inGBi08d/iFuSLupsmE3xTtzMl8KergLkWfOtNNRH22n21qFIQHBxXqfFxDXpcfHfjBC8PTrRaG
GXBU/JqqridPlRHxgR43x7aQO3m1tsI3JY1POi+5dPcGhV1J/ZL8bXLdk73nOfE9E6ONYHHmVvcg
7zCzm5Nhzhfqfa/Jlbe4JRM3w3O/cYpbGLg3KUKWS5eR1KIhV0Fzyfmzy43cTQt2eLyuzzYmHPKX
hbMTLauUgVal7VICPMxkfINuxOvScqiBxQwYcGVYpWpsSbn6hCjtQorwJmkQSsKJV3GNVHIcpI3p
vm0nFEj5qSpxXPQTbZMgf1E7JAtI9hibdOsUsyCjIZecyDWp4xstiKdUkRZ2PIPdrxsoXXbq7gqn
v8MkaDMERHs4+H+W1qqC1SgrWt8UWzWkJ0cMpc3VSuqRrBBFpFoe55jQ5SLdT9x+RYAwUy4MIHEQ
LEg3RjhFxoEThS7+ce3RGQCe5XMJ257ukLsuL6fB1Jl6xMJW6O6zsr9vHKI+KKMUC+NLv/goKXTr
xr6Louhe7g7y0LQM91pz10pIJKAw16Y3Vu3Q710qjp4xChgghBBnT5QzBVTyiFn3jghm3NnnldUZ
m1H3sQjEU4pQhHHUD5n0SYGSD51gM6Gzt2jooLyy9dXriOdd+umep3CNpUm//iWPYKwltlLRSLzm
z1p7qvJj1ePLwI7LZGyRjng4ynIbEZ3PsT5n7avJ8VR30anLoDuxpHAtxKtSOk8knp11WOfHuzhL
Dgp0/oqKzTI+yHfHIVSca0hRcVqcyvy1a31EGjZ9L4k9xKxvsnB+rRx/M7FvulmzVoFyZLkj980y
ljbemBtwrJNfh+MGvPneOfcJZbJrLKt58txQua+T+CTmiIAjkrlqO8Z0j8BwJFUp+5I/GoeJI2xE
ZyiFGXYQ70mI2hvOsI8GCeQEzEOBf2ExnFNZ3xF1KMsf020P8iFLAWSUjB6Oa8sALFdulGlW3dXR
8OLP7hrm/54jhyxL/b3HEaFz+nPhGzt5Lrdp+gzZQLpIMHW5l3UJLiI/ajDUbqDQnBrcIvNHlbrf
VJ5Sh3sS4uBumXgL909yIyuxhOlbZhlcEdsr+YBF6x7lzsLodQ80863CjYPLsJFnKfIj4lNIxqbD
gfJ5zML+vRf64NnYqnRp+qpIBxpWKbPanWwxnKzYjEkLbdmGfIh5spGPTIOh2dBwNry8dYLwBYMo
oiIJWMHjrQiw0SsZrmAvRJ/u+Pm+LNDTqsappSRgPInXd/Rl9hoVVAMSOXvsBQFFJD5QG7sz9nUn
2fZQx7Hju5Obf1eQ1sp/ZWvZBfOhgJuJo/DP1yUiPBoL1oN8rZk275iRwkHSETrW5r3P8V63E+E8
7lpW7BNmSxq7jHzfQaWuGqriReNyqhkZYiK/2QRVu+lRVIJdrrrGOfbOqaabkrrLoAbSJq9NVFD0
k+TDwbXTtAtPwz1Us0mkGM+psO7HWewq3t9MJYxkzjZOb6xDYW1kw2dO45I5A9OX5FAzlXLo7RhB
7hhcHBREgGYOiTrNwZ+DjRtVFwWzA3mitZghd/xgOzvLMjBmncYwAAUVY9rRtRL+uuJYXpZs+VoS
/WA4upEHr1wtdowzIk+1hScp12jUPFlZu84sWszQxvfcWMnr6fQRgi6pqlB78o7CbD8mo3+C/M37
nW9duwckM7cCOSIDvaNNxpKbPlS4SMmlwKDjWW4XCW+/rd4VEmzz2w1O7rL66et+o2gaqmmiXCCP
EVrTOqeSpJeiaj6JOqWosbwIU5ywmw+8MV4DHlpBFLd9oBO2D2qCTR6OZ2mmkFNypUq6VS0Ljrqx
ln+PMN9VgD5AFbARs4t8JfgQtdX3elZRimO2wMuFFvuShApu5/FSMMTOkdrK4FksW0ggKxQWjuAs
mx+pv7V0uOKsTIuXr4wyZi4ZrgRBcmBnxBRLYxrpbxVKYog52o9yX8sid8taZiE4vvbW5MM1a62T
FcOgKU6yzJXHKINW5L3YYco7TXU44zGHiAoA5lAkE7/CNliT/vSBPGbvhGiiMu4li0P+XM7xnTU4
Z6A6DDh1AhPlk06/B4CXVGPHrm9FPqyVWTuq7p2WRx4VIcuPECNsIX8WKc0oyL39NCj5lfos986u
FbdZi9ey6lfYEktWYFkPTzVdBMFjW1I8vVB3HwiP4VvrvJschdxkuS/rNB4EYsimRjTTq2wylWy6
l5eSL52sjHxKlhxsTZZTVIBJhGlaZesMJJozTcqmjgeGtT6DjTTYZ0A+tZNdGL8iwrJXavIOkX7P
wRTR9Cq2eYAwcpLtkasT2yuylSHNYyEmz7P2bdLFx8CQptIsuStumm/l9qrN9Yn8HrZGt95xQO8j
zlpc9Bnq1p5D1lDWqC8mEmuXXdDF/iVkZr2wgNMsDKzK3GV+NOufwp1vMbweu2bwUZxCXbmG+C1G
VnXLOGwZDu3kc2C8+pb4Fkk94X7U41cbT44UyiEDac+nSpRKc1adOLELracge5GYA81zqLkHNfaP
ckOQW7BqW2CP5dXyYzJW2PIqWXX48wYkIcWvUAIMDCM8lDNbrKJ2cTC9GIS+MTK6YD92kw1YmdKz
8lwoEja6XgFMJRfTzaFLOfQK42LIpudWh18OpDFm8yXM+g+Sf712gPQX2tnBdAvqMGufG8qh4rx1
q2oVztGzrKYgwGDl02Y/u2N4trJzF8gfFkXUe12R3REvfOPPBfcLNNrt++PAd+r4PLhAN8OtNg6I
CGsCq8JtkuKSiNwA4z3MGWb/M5bScl7QpqYopeCusyRhHm1ldzbzkcrS1GNouVuoOwy6wpMaBaeu
zT/Ao7ai+l+YwmeTlGIwiQk2s/Mt6ChKtaWKTi8U6t/66O81hwF7RInvNs21LCttCT1gn9TzNdN7
bSX328LpPrUgOsF02Rv4HviufS+Kbt/48J+wY/ViMAiwxZWRKRcJLcoCMO2zLVMbrDlGYDXfx09a
r4Izod6fjg8VAEovm2rzVIXMctqGsaQ6GheJ1GiNtZLlFKJaElYMjsJsO2sFPD6ExYZrIE6osDeP
Dz5YJqPwbD2xeUyFzvQ9eWMAtHec7sZoaeGoxl3lKpzqzc+CrcOtuLaDJ7kX6mr97BbovEGeBprA
ED8bWYCEhnXp/PJLtuED5yWjmqvedmdc80hu4z3P0mJN8MsKvum+SSAROEpuMEpqn2V5bKT6hdn7
kc3jNA7xV66EFxw2jnycB1L0yvByJYAQMCn6sum+TH14y62QEF3V/DHFzZ3De5wbertFTEr2IRG0
6GWOrZo95wO6T8veVsl0saqJ04QUb9diHfrpz5sG2e+gldbOJfdUjQ6Wbd81sTgoSf8IufPERPZ9
wHr3Z889IEAj1IzjQhYDPw9qfEGJp7+qbXnAkGnakBj1iDPhk4B/uOz0+QbKuEoUAyldctBqIjZB
5nV66BaqooQ/DCMk0TPd9jS00go2oeTuWkziFQlCcVKF8fCpteTPSTyP/R/bhMQFyystmOiTenAD
lDo29JqFYVkoef1bVKKPbal/4grSrIIZbmZtNC1YNyUUGId/A6X32jTTA4ForBoKVXss4jvFRc+D
g8ap7qT9iWV+Roq5bTofHaarLJAgHos8P/pj/DL0OCC1zBRMh8sWIVlRxoESf4dk6OdmIpDdy5dQ
VNGj7KjSQb8FrJasIt+COfW17YYHzIEFYoHmLDEl5FhgBLSmsjeCGstcRb1hL8fbks3g6xwBlsDx
z+FcLrv8mwbiQ6mJXCryt36Ktzjt4cJbMbx0MehD2n4YhHGs2cw6vbEXJTJSTDlLL2j7b0U0j5Hb
Hn1hnC2goMFxNxM9nZ0adyjzPPika7lyChvTZ7OxT4Y62euh0L4KkUBLqVetm+kkp84XAxhxCAMm
c9VG9jY4u79GVk+cOI2raSbv+ditbKDOoXfpCc19aJSQKTNMUTR8sqlGTNiLmgwx13QUlLiM4HlF
3PkUPY9C18jlzp+rGOoRBIQPuGCHpuHxOklM3lCfvTipckCj8zQEJIcJBacnqxk8GcyAo5Fx8+Ec
aXX0OMINXAQDKAmpJKh6ujZeViHayqxofHpFl6hhLf6e3fQ5zYfXzBIS08CktmG6jJlyRHdkfjsm
IYDKSBBPVHzlFjx5GA2PgowVf+zROMHvWERQBlDMIbPIm2MzMWyDL4eVY1W8TqKBep09FaKGmDQw
xMxVHeppRa7bHKbEbDpM5+Uebwv3UVh1vK2iGfE1bCNGHkKVnbPlftslSpPQQajTTO8GPRVkZ4vp
hrq2+3mjT+bN1poXiYfJotiElEtF3x9NLGOVvF9Bn9tPJJ7ZbuKNHGaMnAGLaIclxDxWOVsby8Im
olozdzhk4xvdclUbsk2qY7CWB894/3qBpU6ryMpe6i59Ej1pu6QdIKuHuCJqnFbYPwm78PjfSxy6
Xl1jhJlwJCrMFALMwxwkMkhqmKUncBkZBjsNJuEARPRhfHcSPbOHQjO8yXYe3B7k2UUzq2X4tNj6
nYHPORzPLZk7IJcZt72hb8lDZHIpzoI2oXXp3KKx6vZwRPyVnlcQ6JKWliH0iEYnd4jEHCb82QPk
GU/jqABM4HPDlcPwrcspo4r4ONnlVSe/pyWQIOkt3JVQS88A7PQwhcFoz+cs1tOjPO6jYbgQbWIv
YLTvev6Baxj5WingpwMXZ0jRNvJcDXw8keLWHTayzJKIGNqMHfyFY6Ao3liAKI5uhlVsuBucnrci
2arpuDUoreUnsvqIyrKSa0M5XSgT0kB334Fx+EH+mRriFJjj1rT6Jwhk72OGM7+bQTimBOnc4BSg
jJb62HARzGi/M5UeW9js8HLohC0YyeLbjCQ0f4A6J32deuQyy8Zi2iqF76yeZ5JorlPch6tClJ78
h1qmv8bYb+1y1dm7OFmAxMeXgIrbdyhbHYGrAeBULGhtgLLJVqyWfSlli+xGuOVUS6fR6iPOyE9d
7XZejvEZ6vHwQLxFuiAj6SXS/IwDkMlsgyYQLAED8moTN10OGSwuj9pUB1tImdWNxiD2siikSuvC
U2eU+0aNfrAvCYkgNzcnEuum1/ptmGb2XjObpxbzaNxIlL2dEuym29E5D6JvrRf3s6pgI4FWXDoz
Ep/zmvtligNidewVHTv5xia9kTf5BPq4Ce3qrDThnbQcqZ30ldyAbVQNtxQLDkIGL5Xpvxc6HTEh
VzCoffUpcYyHKSVIsBtt2jCNVBH5HsZ6gfnMvCVuE1KOjQsRZgDLUcUxlXrmgXh2QhVob9V2vhss
90ohASJsml9zJZ0DuvxWR913Ew5eN2NuHFmOsUrdebjKWXIdgGdboAgdjwQTgLoX7zzP17TDvDbB
KIyGl8x35Z3GeOOIhpRFSv+NOfnXag6PcVTdsSnttLK5dky6JH5rMw8K1TT3iCA4K/rMSFBPCSqP
L5ypGNOOuNa2IIiafje17SfKB4xPjG+1Co9NjC2jERlMeY10BUsPxo3DVhPO+pYIdY4PRjckddwD
u2HOSK5SgnR5dLDFBKDYKsRZT820Rw6ylC2ZXCl9P238oKZ8IQFXS1HATzQKU6jelwq2BRbdnhyL
wO/JFwQg3WWMxlFrPE4Bgm8O+3hglpglabVtpBF+l8PP04dgk/XhKdGTdVZ3r3mefvLN7mtBGUKm
yVm3VKyD21XTVj/imGQlkANtTHb4Z1+S3iDBqqTOSDSoelNuG16lwHFWip06jTd8AeD/81MtcoD9
am/x31GmH9W6h+yGVrTfjjMwGy+xOWD/Fk4KdqXJ0c5DypP2sxwY5zZRqEnuDCQCHOMY5uWtc/Vz
9VQb7WPWMZaA/v+iWNTCI2NyjTMbdYbX5ygjzXabu9Cqpg59BMQw46IJLcSYPtg5FC2DjgVb47hE
rHa7WNYY8quFTQB+JvMW8Hzb+iQoLasgkQCfeyMochMWmHzYdBdZTBhYkmEUM8Tseyg61nlo3rG3
Moq0ZbwXggP8kZqI1IRGpYnN7Xdokeh03I8EKGgKhb8Yc7kaBoxfRT8Sz2Gm5U7wm/Wl6mTVzoe0
9QQ9guD6IdzrZoL+W32JpvhLSUxAjUT77uMU6plikZNSTfoiKkGYlYzTTL7hiR5eDd3Y6iUwheaM
IHFqQhgGNrIhQLlm3MpYvLdj9cEA9iXqQcHhXV6iwBYL5MDWsddyEEaJLBFYSIZO9VTUKFE0p2Mz
MOETtJiViap9m3UjXEAN2itEJOZ6eEey7w2QwkcoE1mYuigVTXj8LQ9QwusyxiEpKFpZZl47pRur
sXpmqsOjwDVlmVhxtfQF/sKajRQcNtBXbjovDZW032UnBpyv0OaQ7ovqTAl8V+OZCJqgtNLjCHKY
rGHnenoLNDFLnPqup9MMe4pNSwzDqu+6c6t3F73ocZhDxYrK7YG7vNOj6nFMbRCdntAzVwUtBmBM
Ve3ZbHTKYsYZro2nKBxDm3Iof47t+p5O3RMoanuwbj/ymQso6VOtR7dQiXdd5N4mplpTqKwbhf6v
Vkz2djxRmerhOlOiKotNa2eSyRywQ+SVep+2cM383r5LO+uEZe41d+u9ooQ7hqmnmdgmSf044/z8
hBIKAyG/OPnYdJJFJpb6z9S1aK13IFGQ717ixtrC4z7nuY33WPE+s/93Qn0dLAfkTz1ykH5bonuI
mCosIgQLvS4m5hXi7KeRN8aMme0KRw/GZXGKAVnRPNa1+ePnWnPSat3qhY3NuHodDWPv9owWYMH2
S9E3hCTGPkLC/C3u4n2WKsfC1qAhzOhEujQDgQiLNb7t+YLW9pIROwLzeXzQSGFfqEPwVY1ExRpt
ukTCxk9WlSeR5PEqnYz3iGjokwNQiJfENsAKYMwL+CII3L3a7vpNj1y8CGDMCl0nrjHPD03h/Mhz
gLss6VVQXxUFGH6bBQwWNx4ehtIYvU4znrI0/Sp1LKJby85Z2A7TL+jm6MoEd92Gazw6RAT03Quj
gGNi67tpiq8UPeEVWm+H2rh71fzxqx3LjdaoZEnnO7bVvTJg4wRdBYO2cuSAyhvynwYbxiYBp+NT
h+PGIsw086O0x/SShwFi7GHmzXYUnBQdWABXYgecfWhhmzhL43iRpECQzpAQh5TWhH7NlbUh7aF+
H8rJ+BHjRXOooyp9SHGqOFbow5KVieUdzGSfbbrROh6plTD1IN4mnh9ysuvWbRcQboJz0WcdyXTK
MrKmVycpSqgw8G8sAj1wzg/I03EsaGC279+z7w8yWUK5sCEOr0T1MMDmbX4xDbPYT9UcPCg2dgR6
pWDZT3QVCVtGzCi0wu4apq5bPLVF3S60rldepkZYHomEgWfxTRahK3Y8jHPjZnigCrgmGOeiW8RD
glk2FZ45T5+hOzDP1/B0fQZJ9Sw3elMr/3t0RiygaMkQZq9DNJya1h0Cdmnkkk8Fw4V4aC44mFbs
5vHE6VnjqxExfhy2Ldpe3BM2okouuamq20A070jjP2MgcgSuV5KFn8D+3hxlvKNM2Paa8q64+kOX
Ic8rG8c66HOb3TIEfme+XXTfN/2NUDDsHlOiEFIMyFyBDr7U+kdekGxbUzEgH6A0BTAias/XycVw
IywzQWJd6vOFauIdi2vlnWugTS9Kw/D4PwzyEve9JfZ4lQ7dM8wzCFFiPjtm/RqzUto+eZ5Ay9DT
Pek92mE98yon91JLvDkOe6KQVlfA8RgjwfFMGTQwse5nWNwcCGT+Cp3oAabNjjUd7ZhO0xDqeizj
86jjv1UO6JHi3rm0FlHLpBAlIe1sZWVin+sqHbbIcagR+TGI6op0Vlvid0aFByzQbIC1dUQiM/Se
L61zOdHt65BWBCGYJ9UPkO3BS8FhRVuIRr2xThDpJ9banmn6cKYCAY3pu2zD9iImEn487+tG3Edl
fuzVauVgDRY6bEdq3d9j3eixK+1Sq3zIRP42je3NDfXXFl0VPija3mmaE1jlHXHhO597NTgYpPRZ
Ol4tsqSoonNzMYKZb51BW1lMvMBMLA8jE2aVdSjjSZVT6xYvOayNFgGBT9rwXEGfKi2+Dtr7VnGI
ZuOv48+/tDEGNVLjaBf+E7a52zKK2FPS6ZIm4tEOwkvHTVpg8DHjbkOgGQJx6MnKg9pZDyLESJU2
59HqVWcjlIqAbP5B6T4UVYcJTVkxJZ82TmswGALiSNITYp0LwnBPK5wjA03Qf0f9EQtlO8IMgyTJ
EoZ5B/hLTQwMWXbWwU19F7FEuEZ6eHGU4jtXzPkYW3m3SlrgEKfdYVzgWXaPORwqb2YhFZo+v36x
FfPFnIZPt2XYruUYcdfSR74FonfUVYyLKUJtmeBWPKh5uNWneYuz0J0GEXxJvNJ1bnFJYeSUL2BA
Ux06VYl/pIVsMYvuJhPmYhg0YK/TSanQ/MRK/ZUK6IxDtk0FokSQNxhOqv9q1oMHZvvCVnoJlR7i
ms+NU/R7BePtibS8gtRFDOoPk8kIXk6ZTS1WaQbjHeuG6UjrMxaCeZgP+HsYQKnYPabMO6CSCVCo
XGfCSOB2HDxGI5NerCGPWIufOmdGvN0ir20KxjBR/YYr1LzMR+dV18V9SVTmAvHAVdoFlZOKtjdb
Dw4qArsE5J0EcSKuB1LwGGX4ikHoJopAYZ7lcGOjBOfUwnlDWU3GRtm8YkBySJL+IY8imKXhwan0
D2dsXnLVfmAJP/cZYyzTt2HOKuwMk3353xuq8wjyOZdeKA/1NNhbxH/2ytbwkR3N+s1vcqgA8aBC
2CsZqCC9ZGNUnqfaUMggwL7H8TH3/Oc//vv//d/P8f8E38W1SCeslf+Rd9m1iPK2+Z9/mv/8B/Fu
8k93X//zT0VHzmdapnA0/vzz/YYmlL+k/RdxoWBwFtVDPqNQQcU1u0t6bP3xz5e3fnN59a+Xr9V+
En1SmfsxY85X9E1+iMGu1paphh9//ojf/ALb/etHRI2JzUpKBKWLJGYbFka+NZCnr/98dU1+07+5
Qbbz18sbSpDEIo31/Zim+4ijVOI5uAtdrDo7jTr5lMIa3oLRwQdLdeflnz/2dz/K/uunAuUL0IlK
3zdo4Mnoo05FQbn4zy4u/nrx2QVcHaZSZ/YWv5aiveEafvjzpX/zvO1fllPUa+jRzarf5y256HZr
FZtoCiuvbtiI/vwRv7s1vywpx/CTptWanlQgyFajOxLWNJMe8Oer/+YHiF9WU2xWWhLQAnLj568Q
e2sqamZrfVl8/mcf8Mt6UqpiQn5Xs54qXPnmbh8J7OeK9Pjny//m7ohfFg72mZ0+lqG+N1NK+sZX
dkpKfNafLy4XyN+8C+KXhSOw54p13dH2ReZ/lHq3DsFzQMO2Ngqdf/MZ8ov+3WfIB/MvG5KiZdjP
JzXG8khESfCUc+dmPQoBXd1n2I76788/5nd3Sv75v3xQoPiqH9eJvg+a7pIN5imui3/zFshn+Xe/
wfjrpWutUEM1tst9PqnYJhRjh9CZ8PnHFEuxTU0lTYxOK2os1UT/Hz54/a+fadoWk6WiLvdCS36k
OTaARDTe//lW/e6Z/PJWu0lbCNOIJpi0mHbU+apu0T2lyboi8c66/vlDNPlN/+6u/fJij0nnAASR
t23F48HJWmhxDdkEwzGv0mWlx9Djeo/Dd58qUKB9BjpZwkn850//zXtv/fLeGwZ+SjpKN5nz8E3K
kLGap5QoA4qRf7NvySv9zc+zfnnxe5VBY94V2j4NnZOhzbvSHI6G7TP/KoCTw60sVFAQ7/78g37z
zCz55/+yvBkIAmdFlkSqSYSYMGkGeauVCmlJRnJZ+G+Wxu/OR+uXPSFRKFlcw+72vrEx1OoEtVVy
UoxC2xnDqWQCD8Kawz7788/63XP6ZXuoDLoGzlkOGL0FhCWrtcHJ227P/9nlf9kU9AHPk5j5+CEb
cAQEUGPAdzVQPv758r/Zc6xfNoYYfxqHQMfuYAk/OZTCf+3UYbz788V/d2t+2QHg+JCzq0Y96Zrj
0YQ8N2TBmdTj7Z8v/7sF9esmoLpZmlhTd9Ba4lbD1HS8fEoQkmW1urUdJbuNqv3/OTuz5jpxLQr/
IqpAEoNez+TjCTt24jh5oZwJEALEPPz6u8h9cdQWVJ2n7nZ1oaNpa1p7fePGdDRNFi0W4PoDfhok
6W9TwPxCbOcgRlEdg9mwyM4xeHzHPOhAQcXF5A52P9NGsYbAzZaf827SIItZEbsdUaw301Of918F
ZW9IjZG7rLYgqYZx1w50rd/rTWqoJdNCQilYPyQteixplPUJZ1loXRlMsqrpsz1cjxV5EQRMPwZf
l+6yGlItLHCe2C6epIZbHDx+Zb5/itgUqql6sRVYjkg7Xh7Xk43CDPsFphU22gzXShw3P3nkD3fW
3CPTj6bdjwHGAzeWn2Sv6+1oGPlMi0G8HZvRcsrxVk0jKIGgHd14OXFOAcxLN0a/qYjl7+9GBt43
cYk/RsOtmHP3BuKK5NDQlN/4DFLUy2qhxR5e2zAM9azhFpcL/IYnE7LSXEiLnAbqzfUiDPGHafEn
X2ZTA4Oa2xRJL/e4W8YZHz6WG183dTf5t41o5eJdgKGN7K4vD41fL7L7rr7lJZz2SkAANtYAQyRi
WiTyMWngTuQO6O64PUkPjh5Zmv+W3MufXdjr7G0ks28MYdMU1QKRw5liMGmitx4y7WDGDBuGI8yw
oE//mXFr74MIm200nyH4UC34NIOfsrTJp1vL9q9qm73McWnv5YyS8ChqdQR2vkJsjGfHVNry93cD
uogLe6yQpHHb5/UvNtvPhQNJSNTnSKpLH+BvUSE/JjuneAaScvzmi/kLFvo/BXIYcc2Dm6cMb6Vs
9g+dG0PwtnWANIxQuoytdz9LWj08Mgrm3ILWDEIcHDX2zEvZ1fr4dwzTmGrTGDyhpKYpPh9RYJV+
wgViR9lTHkNpCMvhILmv/dMiaV+yBxZK9uSeIC9V7vCy/gNMra7NccEHVjE46d0GvHx0beSDtJ13
nG3yEAXkrYNZHmxX0vv1wpxlQnyw5aTadB8bqZC5Kwd4WFt56Ix+fwcICswmHbxxKU68Lwq+Ngsz
QOxhOIELvNkB9sfyPH6z/hNM7a2FhGaykVlSeP0tbMTgDgbVJp5ky2unkhs9aogFVIsFhYMHqCpD
Ac4AlBCkubjypy8kHp7IABxo631ar4ip47Q4AEUmbONq7NzwssUOnqr/4PtQtNkWyKGSljDjnuf7
1qmQfLReoiHyEC0c2NAo5c6AlZoLRo5Wnf2s0uIrMlsPounfaD6+CZJaOwBpntYLNFSRaBEhAGnI
Q5LmgMWhPcxgee4KSKmnYfiCu/67Kqlv3Mj9s17WMp0/GJlk6c5307zDFYgs7XmRmNWwJfaR8Z4H
kJhAsOqq83oZhlBCtFCSRJxb9ug2t8jirHeCjLiJnja+/XFbufoShNNw3Uqob0PYPj11HfJwaIxM
2eInvOyeAYNHSmJ90WqHi9F/myrAWxwDaF2FSrl3yF56gDUn8m/ocO5K+Qwrr41Li49nElLb/i2H
qxQ2Pl6pQmFZ8HEa5QGB6lS40U/YE95NrXVc7xZD09Hl7++6voepGixaM5g5FgPQv7x/gkvKF9KV
zwls+nsIr1XrbRznPh5mrr7bBTfVoiPeIJA1DdkTzkdvcMC+ljDmx3tb/329Qh/HOFdfsjr4o/ad
16kQOe1HvI198xj09o61cbFj+vzy93ftlba9YHAeVeEko1crqb74UflJEboxvD6eJS7VViTaBxQv
wOj2TiVPwppv+wbZ7ustYxpS2vpDVTZkucoxpPJ+hpkSVZD5U+vLoJL+UOEtecdV1m1EaFNh2jxx
gEpKAjg5h7IIcER0XtLcOvv2+KSc6ah48nu9Tobhq4dlgNNAkIzjOrS7zrnmueWdIbbKD6TLs0Mx
FPy5qmf6s4W51+f1Eg09pMdlCrjcDM+cOmQuPwJceyvL4tf6pw1tRrTOj0u0WOM5VcjHx2y4SxqG
PLjyBN/7PWXFxigwtZg2CmSdpeNglUsh8rQ8NeJJMX0GqWcvJfaRjlNcB9bwul4jU2ORf2eLBzEj
jM/mKpzs+R78wzura76tf9rUWNpWg0hw2slsVyHx+ATqzxiASOEK1cPegDbDER5fDUQvUMBu9I5h
5hNtRMPyMO+jPqpC+FyRA9wy8cQoxHCAwbp9tV6njzcZeE7/t7ng0hRNdhZXYTwm36EPDnPfvc/h
wFPB0iLxy9+8hxFmgOT59fIMVfp7GnkXzKCUW2zGMRZcIIfummYebgCeBr6T4n14vQjHMAScpf/e
lZG7opfw/UVEq5FV6wAM2SagA0CwROr+3Cp5P2fDLVQWSI/sDnM6P8N99YmCJUgyu9wIq6aKapuP
3OeWGPy2CuEWGBZl+cw9BrHocL1eScNY/Hu+eVdH3KRMM5TmVeh0Hi7HbejufLuArlbYnzHN7pgK
NlY3U2suf39Xku25oN4WYxV6wm12JHavkWP6db0WpkbSIsMQIPu47RB+elHe2CN5gpz+SvrWxk83
DW4tFsiqEpDcEhFC74VMOFL9iov0h0yXlFb36zB7SFO3v09SvqxXx3Decv/+/V1bidmDRt+Djafi
DpxlXNsJG1jW/PIjrz+qDgmB3I/rfR3B/w/obsiFWlJhwZogfVr/CaYqayHDnwBGE3kLKnEFZnmf
pZ+DCYY7Fn+DtvxrbCEfB0DKXUH9rYcTw0i09QhCFKmtbhJIyC+hdwQY1QpObQT1lGPXoC2W3kbo
MLwPuba2cYSXMt7MPCrCGAYlDL6ewzScCLOugRA55yW7cRP7M4zDzvk03yrpvWK9fF5vVsMSZmsh
xe3SvuAdRhJ0v/DOSJOvGXWegB8HT6OBh6Did2kXbMxtw6bV1kIHco6RLlRXWUgtN3hzALOQhyB1
6QNei4NvEbIdxYUlLfPy3XgFK88FK49kYdZ48UsQVRNyqwsXSJ0G98TOgTR46Nvovo9rxbjWe1Dv
IwUO9t+h8OLz3NU3JYB/3ijuBTQ2l/QS43ovWb4vKHRYoWPFZ4dl30AZWDy2kA1DHkbsN2xk0a0X
ZRyMWlgktKnhNi1kyGl7LRl4nJMF3AQ/lRW8tyG5Qrb+dHBBTM2kfRdk1sM4B9FGvy2F/Pf07Npa
3IQhsGcLisLzqKyRY+VVtrufWU23tmzO8qWPStBCZ5oMQwvPwSyEt++euSPw8SDuVE0fzjz67rpA
AFkS6VrWYZr9OwXFPDTUf3Iiv6y3r6mG2l5rAJw9xmgX4UzASphgogIXtdZ/WP+6Yd2xtSgJhGM0
zrisDsemfS6RSTBlbphKetHnkZugTasexx7XzTIsmUhgQB5pD1YqssZ4H7PP6zUwzSYtRkz9lKjG
9tA/CxXO5dcBSHVu1p7tsjysF/FxFzCuBQekvgLRa/MsbDASbnjqywd4Nzan9a8bJhDjS7HvYg8E
eK2lJkzWuf4LEH5pwDj14Z+9VyQ/xR7/PHf0Ch5ET6Kpj20z/oicZiOcm6qmzR9YF8CjSqgsVEPj
nD03Lo6sL9PHC6umTR6/Bykl7oBk7uPmDaiDaySexntY5173toMchvYJdb7nNeTouEM81XL4nCfi
uF76x2ObcW3mJEM/IRcBGmE8TEX0MCraC0jCc+Ydq74ZvJf1Yj5eEVmgNWEv8gFOssADQ+GC/Mrc
/pP20Yzr8xm50UVW3nW+VX+f5QTnzfUSDRULtFaFaXhmA4kgwqgtZ+TqpEgKzP6kxbhxV/TxRobp
SsiAAmTUgLYaBkl0V7rJo9Xkd4rIK9Ehl2rYCq2GsRdosQfZN0FfEdgrT00OSDN3ICWt/cvaiGsf
7wY2wxQ5SsMydW9szn+Xo3V2/Wx/WRdogc2J6NgFroXPI1tuZxf1CQiMB2TVb1zhmNpG2yOAppUi
qyyFDT6sRi0CoAGRG0umafRoewOco0eyJDKE3TxAOm3RGTc2ERzo+mbr/c5UhBaTiYqli7x9EQ4A
so7QncMXk8Fgoj6vt/7Syv9dk1mwlPsuYnII4pCgGIkw5zDEn6v5IUM+1s6b83MB6VqZgdMJWTMw
vs3GcDJsA1igBelkUkEZlNgGiHK4nvMKiV1wEehKdT369D5BHh8s2frd1IunnAIlIqCNBZcNtshi
4ycY4oyu7o3rXiiqEM5AuDmQWFxh3W4x+ztA56pvSUbhHppvBG5DBNClvrUHBV0hBhkCfXmsfDCY
aX1XIC8bTg/wzwaddr0jDQPF18YiUguGKh8rGfZ+C0Nad3qDLhrOELR7vawAbSS604CkL9rLcKpZ
/Dh3WfpJzXEGr4HmMh0W1IX/Dkak1ZSWB1uJsFX8d4/36ZTxG2kDELxeheWnfjDYfW3k0Za4CPat
DCsnherHQx6U9ZAW3mPpIst8vQxTP2hrWMmmtGYC/QCzfLiWjHW3b7xuGcbERx7qZYWQfxuq6gPY
Krc93MKG5JBwuGxA1ojQ4CHT4rIStBUfqU8O9QW6wmqd8bGFQvKI02//1I2AVq8XYQg9vrauVDB6
oh3SQsLJ6ZFgT9wn2Chfz5ydHS6Az429G9vrb+q+3VgJDFNRl2HjSaXs4SOYh1VnvyJZ7ZUGzT2z
2a1j1XAFZt2X9YoZwou3/P19TCVxmvcVHsdbiRREEr32Sl73OMp1CDkCb2sqrdhGIxouJpmuzW5t
EFeQbpqHiah/gSP1B+n0n7HbfcwABVbI+c0HhDaKTHbuf8oD9eQrehsr8Jbj+HRZfbXIIIH28osa
o3FChkSTwWy7sh8jWJwk8DuB0c0RwKwN9YFhdnlahPB8pOf6Ejx2oHQe06Qky7WbN0+fQfOdoq+X
1UcLEwMeRpC2MmDsT+VrPOfABQG5wfI7zxmfWQPXcdBY14syzAFPixZFlHRw4bDzsCblAWm/e+70
n5upOcEjDygMOJJk8R34BBszwNR8WtzwYHHowppUhiRQ8X6QnQUuDE/d38WUw+d/vU6GKOtpoQPZ
unIYYpqhTrH7FPAJXFeYd10NSeI+gVdubww7Q2V0IWCUN34CXlEW4mn5JaiLZ2AHXwG72Fi4DV2j
6/8mMG8CgNZxnsvUc5IB50zYjRD2vYJBHXh992QcT60L0fp6sxnK87RwOJaz4lK6WdizyDsoasHn
tL0F//ith6eHM+GfPPplN/Wf9fIMzaeL0ztswVQ6w7ybjDBNZg6lx4yUsH0u2LQxug0jQVen+3Ax
bME8zUJkUwXwohuQpBzQezapO2C1No5Yhv29rkl3JEx9m87HBZ3NQ7w731fdsLWYG/pE16Ejbafy
K3/pE+Hf4HbhmDsVssyTFyjUwwaweohZnv2YXtheWnSzQBn0AC3CzJm9I6u7n4h1hyHiX2ZkrF7W
61psyysu88kds7AN5lMTgSFGR/uxqezLAvR/xOgS8NJuqLMQLjDzObI7+6aFx90RF/lkY94bsgOY
q0WxfoCmJAVgKExaZM7L+tjX/o++lsiJxvkIi/ltnow/QNJFerW/pdU1jWUtqg39rEiao2IwvjnG
pLldniUsEj9WxXxe7xtTEVoEqL25kDLH/WRd+bAQSu5dPCU2wnpss36jCP/jHbCuRQfokqVQfOEW
sW6QWaumPxayeq3YfuMxLDLhJXpRVXQRekx85PR2OOPBJSP4jLOreyWZmsGt7pOnwAq2MkUMQYxp
MwbVkQspKgtT2hyXAB3R+BteqL6tV8P0eW224Nm/8ICTyUIAU9pn1/asT9KOgHca5GXzRRdPF0FG
4O+CEpY9aVx68Dd2P9utvdEPhgDGtKniunjS5XGLNVL4n4CM20s3f6Jucudgdw03nhDoedD48kRt
LP6mFtOmyQjs+kQzJkPm5yc+4WwfIbW+qNnbeo8Y5oguXOMTstLLGd/3SP+sCnZH1PhSteQ6hYvN
ZTFSF61ZtrDF4AU4slfAlgH2itxomBFl4stFddDFah74edXQchlK5CzEJ6fn8GcZ8O9wV83gM9f6
KYyD1ssynEV0sZpFmtTLRuzNIdptjpaFBPtSFuN9DJe4HZ4OQIGKF3tnrKIbJRpGwH/ebh2SZDlM
CcKqgHfocs/eecmbB1fF9RqZvq+drmCJ2dd5jSjZJM537MRPOCTC6ClVF0njmK68yyNOoLdD7895
/VOI7DqO6ieBk8z6zzdsV3Sx+KRq7IAxAsIsjl55zGHHB0Ocy76thas0pXCuhRVhCFs899uQMEBs
kCBzvf5101DSzipZEdfw4MMvT4S8qfHy32LXYNvwrKSwtobR0/Z7g+mOkGpxq++RJe0iRTOME4q3
OqhUR9B6YWKs+vR+mtNPTd/vLN4VeKdiLexWPX+fpq4EHZDKp7wAz3C90oZ4o0vBXcLrWYwyDQG6
i/eV2/yCcPIhKJMfsedvjDhTGdq6Hzg1WBAsS8MGd/bgOX+ya77LAv4USc436mEYdrrCMI8R9IH0
TsNx5l9UA7tq1yVbQcZQAV1MWHiqHFtC/l+BqbZuHY895vBdb9nWrDcVsWxo3t2peHgm6MHHS+Gt
Z8XFvsnq7r4vbX84wCOqbXe2Wqyc1vvctMHUlRnT5HttlLvFsjoGRx+cxKENrmgCosQMFKSyEvgS
+59aFV9PjrNx3jSWulT9XRUbJIHBQCsGP5V1zZOdEfqWu408wdoQsAdcc+yQNxMAZ8O7u6AZnHvI
tLYSew1B9T+ydjUi48aHoWQC6BCh5S8YvuJOLmen9SY1Db+l3Hd1m3CjPxDfFiGFG8tts/izT3Yy
bnzdNDi0uEfrARTOASIeQIpxAICdoQ/XEhjLOZ89l35er4KpibTw188A0HuDiy0TyQAVdFl+Dekj
DLuUKg7rRZjqoUW9Ip8kD6JZhN3QP0NnAscc34G7KmBYVA1yIxSYStG2aHbVwojWg5wrif12nw42
hZ9MBM/wFBJnh25sbE09rgW1IuEKOm2clxLonE5RlBAgdpHguN5Shs7QJaaQycLsk9QQW+QgN4Fz
g1v8awXuc3CLcoduIxKYitE6pHNEkpVxjOMFD+ANJe5Z4UQg72xmApoUC7q6r3LwtpqkOCgVsLzd
R7iTrWBJGbv1bWXJW1hu7TzwiGQ73VJY11JbvdE2/rTeiIYu+huI3k1KWUT9xGCSHeYtHPDqNr/p
p3QriBpOmrool/o+cB0+pBgwNLr3bHAbYnBDC3nrjvLJ7cXGecDUQ9q6oEZncT7B+UnQZjwS5HTj
cD4019Csbs1KUxHLPHrXTH1fDkpW03IR6CSnlGX53hrm8dBPJL26rCeWot8VQYDZInCpwHEZG4F+
L4nCfRkMd2EBf1kByxB4V4CbJNXgjRhm3Ab92yvK1yZ2Ny7gTD2tBUbJy2Rh5iIwDu588Jk3AUdW
uJ/GAbg8l9TNvpDYia5XxNAZttZSHZgVMNgsihCuYjd9Aht65fo32CdtVMYQHG2toRxl4SrcJ3nI
J35KOCoggitR48YXOLD1KhimnS60S/2sm5h08pANKZBQAK5N2VZsN24itIhVTrWdg0RVhnUW37uk
rw5NAmaYFNd1lT/3dL4aR+9clfTE236jzUx9oi0oyLzqxmqIytAaUljKQUZ4naQwDExd0f5ebzNT
t2irSd3GvI3VVELi34jrHs8m+8ivk2tmZ89wXo02psnHxVBdZJd1s5cNpMVjmpqObSEeJz4/8hEw
N3vKny6pCtU1qxKemiTyMzx7dt6XaPKBqAbNPC8OOLvFG+vWx1MSmPJ/pztAGENXxngUjJ3qNSmc
+x5wM75cYnjjU1JtHZVNxWiR0fOtHoh1PBLXHeAOWceyK2gQxFXmMwvEG5fsfI/mx/V2+3iUUV2q
xUq4WwZeUoZ2X/ys2/IKHrNPAWUbs9L0eW0QA54pu6HJkHwZjaBtC5iaix+N7Dfkm4aJSXXlY29H
rjO1Ux5GuDN2KvWcSbjiZk1yFQTkUzqPx7HtQG+Y7+FZuJGrYOofLZjVyVxMxEadHFsd27h8LER7
gqfyN8rVDY/JYb1nPr5kBKDm39EWtCQjceEV4SBFcpYIBnvGEgesr7Z8pBHo3zAgSc48lthp+jXf
mEgf30dQroW6DOEFXta9ClPWXtlKfuaw1vHyAUR32l/nXnflFv5lg08XQDZJDStJjnxJQeHbNn7P
3Jcaj8Lr7WeqiBbcKI6xiJy1wtNClR1tcKrgt3byYwiheK6OHlYgummCYxrnSye+2wmAuZjVpYvC
qiqle+bDiB/coSnMx80o+vECR4Olnu+KqPwA5NlRKTz7WTcNNBA1cqbWm8oQoAMtsOFxbIagKi/D
rvFf+h73ThP7ogbnrDaLMNw90UCLariaraIuU2WIu9NDVNkhHIh+wtfzC6vEd9/uIW8gzzEDLkiB
0yPSmwp3UZBebexwTJFCl+QRwa2KZF0ZNjI9F4p9TuhU7uK+O2ZecgJ+ANbIMnoQSKpr6vqyiy6q
q/Lg6+8KFiD5XDblCflf30VqP8ggcPadyDaCoGnsaYEiVtE4NPZSBlIdGybvlFt+sorix/rgMH1e
m0dd0rE0iTA4nNr/xWLQ7ebSAjTV23KrMow+XTfIwIPCvWRahrECHyFCynQ7DUD1lOKAQ/VGqDHM
Hl0wGAsHt50ZLp/g/vmnG8m5qPzL1jhdI5hagwdbI1KErINRrowXG2R1l0IctN4BhoXA12ZOU+Ot
Oqd2ES5NU8zkt1VYRzgGg38GRs0oOIDkCww32IgGhsCp6wVpkheK29gSjHMnD44zqOOQ+xImxkVw
IIR0exEhqiGVeksua+qc5e/vQlsTZyNtepSYRfXJ8eLvZdJvjF5T42mTI+oSgCYyDK6utm68oH5c
ZnxRQ5iaT4B3yAEwZS8+zJm3MRpMddHWz3rA4KIDfAxSOqY7XKIme1H6X9eHgiFtEfdU/7aUVRbg
I8HvPkwLPwNoU0V38MMujhRvToeuo/EeqjB/7xZDDTfiArnuXt7dJeV0afW0aDALvK4NkS3/vhPF
Vv6jyKPTRuWWPvmvkJTqSsKJkQpy6VGGbVu+5kP9OuTBjVvwXR1l94vX/LLqQToCQtx4joHYJT0M
mXN6vV6+IQ7pAkOgd31OUhRPAvJSDjUeD3uYIfuhB7DHxqbEEEx1XeE8SxIB+IUrCWv2dwHgtnHS
vjHb/7ReB9P3tVih6MwHzvGQW8jmymLRNSBIdxxn1fXPG7a+ulCQj77tLlLBEFpzvN+K7ocViIeo
aH7zioYLb/uycrSAMFUZ7p3hchTiUvC+doAYJcVpoiANls7TqLY8RwxzVdcJwnMesOKxT6FcVp/R
I3/q1tmogenTWhiYIiRr1hPSUJkN15woyn/ABW1joJp6QQsCkQJGFFb4EFzDV9Ei/rlGksqOp+In
aAd3tBP79V4wLAS6di5Cyjd8WKBNh6VecwfG8JsECsJPHBjyV9gulQAA9nRrbBmGrq6c8/w2z8Ap
R54chQmMl9/KQE7AwPRb1xCGLtF1c6nfOlHf+HGYlSBs5Q53T3RgW183/XxtD43lJYthP5+Egz99
bVxxJYvmucXz43pfGIKTrplDrqCjmozC0QKCAznmV4CmREAtwh7Hz7eEOYYOd5e6vVuHK4vkHaQz
cELoUpCgRn/cixScvolNL91YMkz7JDvDSbo5rtfKMJJdbZ4Tz0EKM0AJYVIU98NUgdBe+OyqzGhz
1TRFeU+A4bks9P5HQxeAT1AHsBsRInYAmA9GK7jqqJV5+75D5u/hsippE78G5cNmUVOHJB8d/tVO
6JDt+xav+sW9TMjgvJRlTSx5hJW/X1obgdk0trWQEACnCTZN3oR4AwAqsb5y8daxXiHTyNNWfFeW
M5HQn4eFsHy4fPevsRUc4K+5kBWyjV2TYfboCrqyS6YAvoX4/UScpqb5ElfqnEZiY0tr+vwy4N8N
7ACJfCB3K3hwzMCgLzDrCcw8SoBEfkGaROp9W28rUzlaEKhk3HMbXmlhMcsbF1mxh9gbqj3QZhcW
sHTSu4oIPFsNAP20obQy/ydoB+PjVDshZ+Xn9RoYQoAu/Zsr6atJiS6spu+D67wI/thnsBqYPwVJ
sC8E2VhbTC2lzfy5cSNLZihnrM5j05xScEVgwb4x1w3TQdf/jYXdIXMr7cLerpfjmL0X8WbmpqmJ
tBk+N2MVpUBYwoCnig+2NdJ9xl0kGlCVvuKxtPsd41LrBlSQxNmoj+n2RDex8925BUvGUqGLXHg8
YFsCuK5ggJ1M4MOHkkcS7EkKyNkcK0RuoaIz97LyCOMTMOWi0tojwuZb7yGmztNCQkf8clLI/w4j
pLOLFlS63DnXY/OyPgYNn9eVgolo+6oAYg45cfYdhHZPwwgisxNsXcqY7oJ0qeDcxXNiUVgptU3c
ABJkA/cXDS9DU+6L2HnDS8+8ZyN4b3g6KIjYSs0y1UuLDhN1/WaIcd05e/GD3Qcx1ELNtzHfdNUw
hGpdZBflQE024OmGIBzTHRddAO4gOIs7HBStYx3UakvCb5hgut4O54wgS9lQh34xA+MIYALp7r3B
8oLX9TFgqArRJhkZYyotFzy+XmVzCV52Nie7ruUAwRVuAOE+VtKtC31Tv2ixaLKtdpDEUYsxyLUF
PtpOciJ37bxF+jAVoF1CWIOY6oDY8IWMSPGNzN0AC4s6vfHdtPiz3l5/ncY+ODzr2r5kZH2NfELr
HrKdq7YOyqPnJg1Y9izf0TgD/nCi3q4usvGK9dDW8B5ccV+OYm/B5xH+2wokYOHSCK6vzbS3kqQ+
FY0XVrU1Hqa8b0Am6H+t/1hTe2i7Fa8N4jSIWAFpXsqBvGzAvfZs57pIbH/j/GUqQgtRQdzGLrFx
35cGJN8RC/Bjx7rHSX7jDGaYALryz5m7iAbRgKdT2Zcvloq8XQ+a6Maey/DrdemfCJK2dh3cWqUl
Oajuzfec3QTO4nrzGxaw/zi6gqTlti2+zh35FuUQzfr+o0Pa28jKwCKJR3WI/a1jHf/4UkfXwDG3
mbs8FiU2FOcIlvwT7hQ5hiPWferc46y3q6cNcZQpZiyt+W5zhPT2TOT+8jAHQ9ndqOAkBpvUZJdz
G3TKoti4bzc1nxYuYJbR9K6HoVUkAXuwpyLeqxwpP+M4AxTp1s65Yz0M3uzUbr+u95hptGkBZA4a
e6IVhYixSW77DnvxwL6wNtpcpHkFAyknzkM3JpDh2KcJi23Mg32wQH4jdxcE7WW78P+YJHK8JfTz
clEOapl3tMFxVUef+W25jxsGdvF6Yxn6R1excZeAqCHGAolM1P3FGtn9IsEw3UOoO/90fFAkE2qp
16aax3ZjRpnuZXVdlkghGrXLoIGQNj/NVL4N4IANqr+GE9m5UmwP8uTeB1FhZ8Pl2N40XzLMLt1A
MRvqWsFEE+UWznhiWQbE/ThxJKFG3nHAVpQVIN+Nnu/uC6fMNjrSMNF0U6ZSORJ2BcX4oAJL7XKG
ac1963czq7ui3src/LgQoqtGZmhxPYBEogcXBFB1CHKwe48qo16/a7B+PGelrLc2tKZmXH7Du8gx
D04z9KnbhLU/HmanPsTVvK89d97hEv2OQ0mEO4LmWFnucX2MGgK8bgrJHdrNWew3YUvZl66sr22Z
7P0+/77+edMU0EJU2vTtGPm8QbLr8ATw9S/iyRPPpnOi5JkQF17OW8IbU0200JTgzXOsuWzDuChO
Xs5fuzL/5KVb1laGG6K/Cs93PeNaVazGYmzDqSz3bsu/s3K8EgEBYZI9qsT6vN5gpmK0KFgJGEHZ
1GnDIW+BgLe+wqfhZaLiwKfgtou6p/ViTCePv39/V52pCoIyA3A97Gm2L7P5pKboCi5J10m5oFeG
22xUz21SQIc1PK+XaeggPXMIi68tZ8CYsFMJzp1MYeA6/+aT/Wf98x9PU6pbPVZZ1AaZJLiRSJNz
I8pqJ6gLSwSxr4P+tF7G32nxweZWTx3IcyXruQ/Sh3YCUpRj/HpnwnD5HaQw7hOHWWHaSnpcGMm5
BwAyXCar69F5tb10Y8b+Dakf/QYtRixkZctGyv0DuBRXUTDsch8wYVjdsPkr/IThfPdmAbghxhN+
3CxxvTSpHXF+DshlLyE5pfHWavP3EPTRT1m6+t0oyhuaiKFPxEPQdb9VMZ47Lz8J/6nh7m0cnXBy
Vik/IIPrQGP3IMcTbJBvlt/o0VMswEGBZMgR8x7ShEPVvwi/OFCxBWb6i6z46NdpwUfIvoknrsSD
P7f7JMdppLzPm/gIyfLOcl7g9R/vRMEPaCYJx1/8A23muRwM51d/+pHEfMFNgw0E0nL/nDnyNLCf
M7jLMHxZNotJer1sICe84dpVeuO2jz7+E/9PtpX5YJoyWkwb6SSati7ah9kL7hz4RLC+OfROfdld
vq2dbduc8L4fouFBsO4RwrGjSr1HkgSvXpNtHE9MNdDimeNYpCVTNT1Uc/a5ZtmnrhJ7ON//2piQ
y0/9bx8TXW7ZSMx5igPQA7e6x4Y2d52w7zwcOhtZsl1VdK8x1ONtVV917Xwr8q6EH3Fzme6a6EJM
O2GNoKXlP8xNkH+b3TJD4tUMJ8yNuf7xakC4NtUH4MbZ6PvBgzdVw51dAVeCu3XQtPE4vR9dB1LG
xi1+r7flx11FdAljF+NJFa7HwYM9tB6swdzp1g9w8YEG3HKA+ng7QHQDRzvxbFJFdvBQ97Cg9njg
HsEK6a5KSYZzYGXiFMcK22I4spzXK7XM9Y/GhzaDnAL2fIms+UNNHet7kbbOnyKn2cbh/uM1h+ga
xX6gMomtij+ALPg61dMbD6ybbABQM7jstYjo0sR8KlgixpI/4Ab5DA7GOWXRs8X8iw74RHf/k7iM
LeDrwx86G9cT5XID2eClfpzGjZ2GYVQFy0733RIRMKd34SvNH1ijQMYDmjXNbv1+K8HeMEN0MWIt
XUCJmQgeEMXAWThwUb8JFdxC6/ZWV1vz3NDPui4xS1QXFMgaBvO1gZw7oU30iXdBZF/D+o3RQxc7
8rJZqMsT6VQDcxPnmCL1FN8F4zQf6lz0Xx0HeqH1OWHY/BFdguhZgYpo3aDRqlTcWtRy6LGcCxXv
nDIdnat0HsYJXtxVDRMBaX2xeBVNO9sBOXHj4GaYlrockUZVn0QTYk2AHMciHnDVHXzeqJ1hSdBt
RotkxHOaE3kPrgItmbG9BCqLYNT1QXGCc0W27yAc3DesOCmJPVHbii9BJLYyo0wDXltURQydPGxU
vQca9U9ACkIdNztnp64vulwCOfnfCRV1AR5gYtd/8H0J8WoeFzcssQcOHdxEz0CbbuEIDG89RLcd
DSD+r+rK8R/gcHqoi1M9XQcghLbguDnXAbOOQQ7gT/YKml0cPXvFRgUNY0OXYeYkagW8sv2HIKtu
KlJ+V4BYrI8NwzzWxZe05TiFZP/j7Lt2I1eWbH/lYL/nGXozmHOAS1dOVSy5lrpfiDbqZNK7pPv6
u0qz74x27mLxQuhGN0qGyXSRkREr1qrMMEHa76BXDPcbbbBd3WDsPFRzu7ndzsIaEJGYkcaKWsom
M6wxWX5O4/FLnODOnsIL+nW7iYWriCKiMes+IkZd201YjsluIuTRbOG9zpE7Fnk4ydmunuy3LGV+
IUEno7KqLUekP+f9Icu1Q1JU3sqLXCLZV45YEaZZ0F4ZC5WU4ciLXVOBjNlUzgYdd1Vi+8iTnFHS
/AbJumOvrwkQLVh9kemxbHtbB/NMH1YAODiqlGuVw4BG9JUot5woKTu3Hnrt5XYPl1oTfAjFoBGo
h+Y+7KjlgCAmRBJo0/IC93LzqDdrvCFLZtkULIduj5D4nUgRDjF9SVn2UiWm19QgPQLhWuz2U/rM
eZI5bDRmh4MA8Hb3lharYFBUTR/kGeREMFj1mRvFF3tWoQA/3N9+/EINLMrA/2qwSgYyUTmpC/iV
xhvVy/MoQV6ioOcKJHhZoo1OOUsBeOrOs1n13pQom84kn5s7EcpZyMbQXQhwQ6Pou200tMeuj1/z
tBt9lGIHEARwb3fzeuROEUGbQ9GhJDVv2jAb66+aoW7tLnuoOXiuy9mPGNmCnhRaf2s7YMFIivjN
rlGgCpnkbQhl6J9Acp7lLFuJ2S09Wrh0cF7RugfSJgShPrsHwd/kg+THXDEXCyZYRG5SlWS5qiRt
2CrsACr1BzIPj72dHlqDrXRg4ZZhXDr2weXse12zS1obqG+wK92BNJzZOKQDUMVRWmAWnVweCwWS
SCarHBXh1mllDSw1LBiKQgXneWS2RtiDDY3M48tUjzuJ4FKY1FIatGBaRjJw5SxbmibBWoAaNmqq
WjNCbtjxRm9te8MBMf/UvR34t7+OoTqM/WzZOIRpmZsuNGJUB/fa9qA3+VqR/1IHBLsAiQqS00rS
w1GNJSfJ4tSJ+zV4+MJUiCBOFHjqwyzLcljpMQd1AI18RG64PyX5HKBjiAoq0ehRXkor87GwsEVU
pzn3WTblVAlxIDKnr2u3klnvVkbvltxaAxQtGGuRDtEm+qTVrTSHcxEfFKN6lZU6BEPwpyJCyt/Q
nbqGC02SKWFddWe1tE5lGd9Jk+VqqvU5/i1FBHeqPaqwlQiyncbQ4AAwofFcqaYC8NBq5m1plAQL
oKVIz7BOksPWimcnjofWzXO7eGcR+9ypKaI4h5L1Va3MStjEZgBQ164fhru0V1ZOzaUeCLu7nFSl
VuURE2EqRyPK7uRy+oLK4pW3X9oewvae5SGeBqmXwy4BYptV8ugMTZLsidS+Fjar3JrqnVu0lK30
Z2l3CJs9hwglRXJrDplZ3it9d+ZMce10fqFVvWKyFpoQoZtyk6QxnaUxnKvpldIhcvTK3tS27atj
9/SpU14kPkSeZ2YRoWOYJ7OKG1f5VMaZz8x4C1Kn1ils4453EGSeOe59t5tcMJMiDy6wz301XnKc
sjQXEP9A/CEHWdX29tPlpVG7fP3DYZnPed525jSHtvogqalvtfPdmL8hEs4JxAESkLsY9FDEr1kM
FINVO7KVQFjc2GdT7/JsZVwXXGwR7WlyQ55kxuYwNyENYhlV4Ta9/c2O58blVcP80hr1lQFdWPua
YBwwgUCpjiQ6EdCFuzSff6bg+OxlkHJafF+02g/asWjFJVjYxyIAVGplDdjemYa9RhMn7dmjNdIY
iSH7y+0JXBo5wVC0aoUTWZVi2KEROZc+kJMRJs9S76LEPMpUXbEY73fkK9c8EfmppLKZNmbPwgmM
iRCowQpRozOYTd4/9Kei3k11oLIzsiwTHVAdPGwLnOk9mZ0ishG4/snn2VXYkXSTK6fc4eYj7R6L
Lg6U2gTFH26rvYNgAm+6TZd8nbXXYfjaRPdj/pUVj5aZeng0WkZ6Zs5lF60Ro3VjeUZtveEOpera
yIZN6dOkxD5WTtA00YOa1m6sdvsZimi6GiRZDcRP0I2pQ9sqRCcu6RtL2Ufk99iHk3LXqdytldjr
teEuipsdkjl8wgW7OtLUPJJmRBpJfmbIZeGlG0zq7XlcuiaJ1Jdmy1KispKFek5CIxmxy7t7ySC7
2pwHR1PoRhuT7SXRVIKqEu/ymmnd80rjC3d4Eela6bolAxjI4C4Vbje+Id+F4TWTBiUeAXbnrtXI
d6Yx73Z7C7tCxL3mZWnFRdkx3F7qkHTVdu77oyXNKyfBwp4QWTGjTlOSQq8hM6NZR0Z0r5fqwqOs
TrwRWkPJaHxO3UYRga7c6EwDIFAaphMAoZ2aNY5ujrvGrNa0EhfsswhwJbSdM6hf2ycjklAuDpE6
s9/HOfQa+vbh9mwshZJEPWdQUnEy48A81aC/Y6TczX0ZNLzfyX1y0JBQQ5b2QDXq2jTfgcP8C1Po
j1qqa0cnZGXOFpBLynsW98NB1PfG1Fcts1C3NFIHiZpNqdVvlUGOanxIh/Ena+ogKnN+CVL7JFLW
FKeXRliwoGZOyonkrX2KgeiA7skJdHN3WTocTUNZM544TK/YTpFmsgL4CV57aoA2d7S+VRpnm6qX
jYPJcngNKpaQl48QRFmZz6XdLDhbZSXJ1RAnGvKeNrjZyu9pbR3AOPg7n8tdYemQE+0j8LQ3Pk/t
37cbXRhFEYcaxWCyHrpRPSXp8MwY2ZkdcXtr2raVtpI0sK+PoghGVeZZSozBUE5KZkP5xvjeJbNT
zdOupkXQkhl8NKb1YgGKtjKQC2ZKxKdqGstTeSpReKvhVGqHeyWdHqFAv7Lklx5/GcoPK77ibVyD
LsaE3i9U7euxBynY5egr12JSS3tKubT8oYUaJRpaT+UBvEqSHVoyhHmdopOaQ1UB+zDqde92iVm/
TLYlIcPURIchHaAWcFH5uL0slvooOltzGgGOeHEHBuvQjFEYGcajVJAV92pp1QkRF95KCSxBOpyG
1v4p2dPGMsrYmazmntXq2u69vOuV3SuWAORVSuhs6FXY5sPY+ow0CeLAqmmvsWoveKSKcBtDfkod
5jzGRb4rAZMZJrciVhaiIDH/RnuI8maVlb4h9FI/356VpQYFAxH12Qye5akK1ZLl2yzlkhdFIz8m
ag6MfWJ0gd5VYCaYmzWo98KRLGJhgTWLxlRBi7ZOS2+28mfZmAaXZkMZ0D5/45Kxppmz1NSl0x8W
fVWaY6VpdRWCI6R4baZTk8E1HAZd2xMQMN0ZhvFJSStFhL0yM6kHaOAWoayX+h6cLfJdo9rSrkNS
cc0xXFh+7ze3D/3R6zo25J7FIVhhbDtzs5j4cfST5bukUEEYIbuEAfRNXlmnulExeF0KgFVmfG6L
iQjRuGuHDmVfTSi3cLoTNZ68kSetR5F5PHbd10+tyHf9ow+dhGhwa1dj3oSxaRxQ9PLWIlSuddI+
H9uN1bEHiMv6t5taOEbe050fmopp3xJTqttQRlrlxRqH5EA5o77dz+2WVo28r3gMbOdkJ1u9LdZE
vRZM1d8ApAxZlp6ZVZim2pkW2b2dWyeQbmdgghxWYpAL+/r9HPjQNb2SS1lGjVU4FOTEesUzUFuT
VeodbTvU4YF5Slurxl3aZYIJqSnypmWe1KFatE9l0b/KXH3WTCt2m0nz7Lhcma2FLomoUTUxjDmW
RtjGovKlsXpL+2h/kdpMzV7yLHyxk/Kft1fGUgZOxJAaiK5EXVM2YSQjfNTMQ+8PVi0FKePdlowm
kEpVV2872xx/xIVSZE5EijWuiaWeXkb6w+TZmcEtzay7sORy66sVMTybGjwY+kTe5ENfB4leKI6U
lOXKMbAwh5LggCigu+2lqu9CS4uBoa9RGoCbS/sAl9HLoqI89SiJWjFjC1ZMZPZsxlKBMo3ZhjGU
ibaMtuOdTIZ4xTVc6ongZow1hyTBSOxTrUzBAObAZIDeO0v2XYachVXI3idXiOBwdEhmMl7l9kk1
hieUUDyRtDiTaPa43sROqtrPdtQ89Xq7TfS1q9HS0AkXlKqCMjQycDRks2xjK1vDwwzU7Arc4r0A
6op7Iwneh4kXhXx8BINhv4zFvZ0q24mPvjmOXm784MZLLT/WRUCJvjPy+luXl56SM59rj3oaOVr/
vZ1yd2xR2CfJrqLvcD49GVPsmBKRQApt7Au+4jAvmFCx3IPEdqMPHcxmWSQb0HQcLu8BruijHIOL
9vYMX19JsljtAZ25HoVVhJyguntXMIoQkeX2+XwEv8mTjbLZlf2gX3UqZRG4ymcm6yQfq1AysvYi
Btd87Qcc3OmFhmKljfcgwd+nVhbxqTVoRWwdoHXo7QZa0QBJZp8ku6wcs5D8BhT72vStyL/qMlDO
SeqVoAIaxzcj6Z0oHpx0jAMp5xjtYDSeVLKRtb1aTdChfOI8DrRe9bAu8uLZ7AIriQ74b4AWCCka
gM+fDPNhUFYmfuEiI4tAWLtmRsXHqAyHOn6QkMFHgtqvZ7JhozR7UaPvNW57lLYI85QgaqoKtuZO
Xt99IGP5q1mGBJit4OJZhoYZN7IzQ9rlpYmqenN7vS2tg0uzH6y+ZPa0qUlUhB1oGt08VTovq/si
gGDQWpn5+z3i2jIQjFZkRzEhFsTY62lXqXrhYIItVfdljYG4Oxk8TJSRIwWk7CT9VPJdX0inER/G
6a4j0OodiTdI+RYBYIcytsvbNbGvpd4Lpk0CPt/OyywPM1M9JOqYo+LZcu2e//7c6Aq2zeCtbBSA
qp0uNoryJ7n7AobCFc94aWUILlCPQMo0Ryo5KZ123zeGZ5kQQ7r94guuiCziZvveZhTsl+SErYsi
+qA1BwczQyQGaNOXKikdvQugtLXS3oLZE3G0GSrOwak0k5Npmg8zn/dZZO1qgHTg/m8oRIc/2c6l
/Q/LXZkhWaTbAzld1ttU/MqQiS/lxyrfz3q2sqWW+iK4Nb3MbR2RJ3Ia7SwArw4KZMAS2AUYvqpd
G7AlkySCaGWJp7xvL63QS51q7DTd8bJ1kmNCGYgOvoAbGdA0yf3k8SeLoFloXdDUkEZyakBAhmlq
kHuZO+ZAkmtlRV8/YGUROgutbGgGxFgFNSooJA0H/swcWVWCvF4ril2aHGHHZ4rKjCbVsSPZfFSS
couonpcwiIgO9Cvj44pDuGBYRJQs4xEdSyBM3tcZLkVwzSYHSs0ry3jp8cLW14oo08FxRk5Ej90S
4QTo4TnR5zDzsoiAJZZiDrzBNOQt81E5FpSIkOBuF9y2LQt2S0TBIogKistYIqeYAJEZxyZx4NSt
OR3vV/Yrp40Ifi1UeySDpJAThdJ8TR7n8vsUP+VmIBHVg9FKoKySXyakdbBZYAMui+xzPRN2PoWM
31TaHTnplUVdayZ3TZZ8uf3shSkXYa5prtY1Z7BcYzluKwi8x+ieweWVrbc0KYIfgLgr5U3Uk9OU
lLpzWVKapXxO7ls2BQdAt2sQZxQYl1LTLbgw47m4NCCZK/7Zgt34G3KV24Zmtpyc5EpBBrbpgtEk
GwWlJY6yGoi6HreRRcpRaEKpjGhSdEJ4klWPEqo65eiMDxfjS0rIqazdM5YOXxGyqqVAv/SDaWMD
jvfRKHskcpBE9nneb3V9vKcmP006T51mWKkkWlhdIk7ViJomBTW0fRqhO+JYeiKhgk3+Wus1W9n1
C3MkAlSNEgl5WmvWaU44d+fobFedB+0DZATWxm3BtougVGR+LMjAyNbJJs9s3ul65uNsJ/3DwMaV
s31pnC69++A/2LYKdOrUWiel1gOdNs7FeBBGvdub/HoMBvmQvz6eFRaigHGBx0v5nZkp9zp6AyVC
5HZLe9dDXN0ZI22F8WJhQYs4VUmfB65GUxoqfFBOFeLGB67InVeWrPCIictYMrWGX2Q0SIupWVlp
C4ZG5BolspUOmsrTcAL0Ck5kPIEVUB+3twdwaZUJx3taIy0sjV0aUivzKjM7xiRHD1SnapSVo33J
8xKxqdWcpTUFJ2jIrZndKTof7vWsLn/wXs79WtedqRpOUWxspKTdNmp5lBlZWX5LK1w49y0KAPHU
GADBVImDM84ZwEmHm1Jl1M48rWFtluzP39CrMxk1OW8TUE58waWMzMl5Rl/GCFrB1XGapEPGf67e
rhdWhIhcbSJk0CIIIIQ5nEmLp1vV/hyeVP4bXHWqI+RilCTsOGEekuBBkQ6vNOaxq9E1QNfCPhJB
q2wGlyKQz0moFap+tuV0dmYCHaQU4DVIFTxCdtkI+qaOnA6o4JXzesEQiShWAi4QE0CTLCxzJy3N
vdw6hqyv7NGFXSTSkaZWk0gg7c1CAP9UVLZIgDiNUzCOjT/U1u/bW3VhLYsIVjmRW4Oq6EGqSm7U
pn4qheAfheJS5CJB6N9uZcGiimrecp1asq0ZWdh03HbjzNyDABCsS9aE67J5p9M2dZt8rbRxqTXh
vg8MU55TXc5Cs6sPMg5uvb8fjJc4pYFBop2urEzQ0uyLdiDl46jmeha2tOEHvR0UwCSL4sx6zVgz
cxeTecWPFvGsMchg03mI0rBKYh+Fp89dVv8i0RDA3iAq2/C3ppzLIKl3ZST7NX+7PWEL1kCEuNpW
STLISKeoabYnUDZ2TxczevvZC0tOxLLqamZIHSpAziTTcabmUuPFWT+eaws4sFwyIg+qgmuXgYU5
0gRXgfCoAEd4Rs8FWCpMf5iNTPbbysokN9fqZq3oY8H6iNBVXYU+iNk38ZklPNT7+BFc+KhmkF5i
fb6zhvm10owHZrE1X35pDC/z9sEDogqdy6SrrJAV895OIYvdqBPq5tU9EFTBGMsrucSl4RPuDLKp
R83YEXqO7Kl0swIcsmaDCH+TNFlwezksLTXBWejmPreAfaLnummJ1zUaCcqhW+P/WHq6YAvSXh/z
qJetMG3m1DV5Mjo80qqVpfyO3bq2PQUTIKWEVIY+qKEx6j7HYQakZMrfemRA82Sfmq2PJKLPJMux
2gfF2EFe2ZmNxDFiFRic+6oGgUyyzyzmmNlvlY2e1eyr6YifbJJhi/8wvaBvO3ZmgoBo4fXJ+fao
LxwuItYzznlbmdKoh3rZ/Y6M9hmFpD7kNr/M2fTyuSYu5vnDGoXIdtVGo6KFZjm+NHK3H0pyGYcM
SgnJive8sD5FkCcE8Ay51k0Q36G+Si0m5CwSHUBS5eftPiwsHxHaOZSGnZg90VCeVAH4UHTWCG1Q
XBBq73YDS/Nw6diHQaKmkgJUZGsoYpVtpyPsWKrJNo6M31STd7fbWDgPRWSnBWlDVmuYCMKRXCgS
p0j2wDxfCJ6SS2nc5xgPZRG8OSMimeqJinYk6UmPIjjHffVI4+JFjqKVM3dpQkRrAdkf04wKJYQY
eeOyuH6tBmUtEbE0UIKxkAyeUQ1156E9KNty/FrG8w5bJFUKd0q3WbOWTVpqR7AaJlEma5RRYKVP
xs8YlEKgc9mpvNibSeZ1o72rumFze+4XNoiIyCz5TCcGYd6wJB2gkVGsudAJLPfzCKLI200sLGER
kVmgtLYuUVoeVqZxlrsCG161dBfqMIrLxjR6/lwzl6Pww04Bkdtcg0S2DltefocAXcBSJcD9QXJK
O107jJb6cvn6h0ZMGa7wSLoa2I8ExP90b9U46IA80Td2mq/s+aU5Efa8gtIBZVCjCPEF7RdoV2AT
Fc0pa/3PXN9//Bz/k76V5/8+gNp//xc+/yxx5WSQZxE+/nvzVp6+52/tf11+639+6q+/8++nMsdf
8Uf+8ht47p/tet+773/54Bcd66Z7uJrTw1vLs+796XjDy0/+/37zH2/vT3maqrd//fGz5Fg2eBpl
ZfHHn9/a/frXH/JFrPU/Pj7/z29e+vivP7ZlQf8BsWz6j8f/8/C333v73nZ4hKz9U9MM3bRs09Zs
5YJCHN7++zvqPy1NkhUDyh66bRqY/aJsuvhffyjKP8FlLmm2IRmqoioa7E5b8j+/JesyEsC2rYC5
EsJ3f/y/9/vLDP3vjP0DwuRnhG+69l9/XLNrBpaZcFhKNM6HuOmlQw7BpAyOhJ2uHMPXVtvlycK+
6ac2L2plkA5ywuF7kAcj1UC4FG0/DPSfHfn44lfrBi7PF7YMsoKTmaatdKDfOWiHfw29x7/x5+aH
fpQAB0mcCh0yXbjCK1iVa772pUFh+1hSlSjgbpUONZ39uplBIfVLs0dPz+8R6ydy4bD+7Xbnlmbl
8vUP5qBQ5VqJZjRFKMhuz6a2lh+5ZmcufRD86pKjaJQpmnToeOsNpHFs/R5uqgMwyMqhfzUDc2lC
OCmZagG4BQDBIf8y3nVhETut5jQvGtAl52xbfYNkZwHZnF+3R+oq4/elOeHsJAmLJqmq5IPB87t0
NjY9s/eDWW71tEdEYXT0cXTVkW7R86+0tdHj6g4UAA8F45AJ03ZJmz8mcYFKfcmpaf1jHNa89MtK
F530y6sJx21Z6VZvlpJ0GPXkdYokBzwkDuBOFyL6zUStlZ2wsFjEo1bOermLSgx4HH8DC6NUrMzk
0nMF00ALUDxnLUxD1GYojv+9qmywMC5iZQNyoyiZk/DCkGoLEql01e6lJDHQF9ImTlZukObCUhcp
t2lXQqAhm6WDrr5Z6gy0MOCLKP4b06MVJyByN819OhHf5INrDyqEnLJ9KekBlflznhb+lNouhczQ
MEleLBduOrc7XlQBYuOhWRtOMpQ+5/0mp8RnWnFMosGzrBTajUOzBcuIe0EJ2dKDoVpYZxmYuJO7
xtLB+ZB5cfNlnF4swvwuG1BS99y236ouQcAoPk1SEXJSAsUEMHVkeoj2nIYxdVO4NSpX/THqNzLt
fOBhNmVXuxPqJgCPajGOXEaJonzQQAnIuEfqr6UiOWPDNgn7mSdII1imhyoVp1N+zPbLpYi4U5v7
2xtxwdyL1R7FkOixNSfSIZ2fjeJ5ju4a9uX2o6+CBLGRFMEcJkmPIF2GjWTUwFPMuWP38W+5VfzE
fNN70O2AWHGssbV56zAtdrkSB1Wh+1TqdizVkQv8riMDn5j0rrukHXRtW6TKgZvJwcrVB1wWv1HQ
HU+892+/8cJRoQhmFqXrNQqHscL7vgK0e58jTmskklNQ6pbN6zxbTqqZzu3G3mNyV+yMIlhcbNNx
lkknHUBF+TIlEEeOWock3yJwnc422U3Zm5yYh5zr4dQMpz4HYjLXd9QwDyAq8CJKnb6jbsalFzjP
32r7F6fPCS1dUzU2M6p6VT59BZ+i27PZLRXLRa2+rdaOqX3VSt01Og4tQqCR8xbisdRp+sGVDcsp
2BNNNa/Iy40yzm5nWC6VHiH9FFmzl7QWCP9aSEOuxcSXzJVwEETE4gPPMeYKN5GYG50u3dwe4Pc1
fG2ARUMuZ/OYE1k6mAoqfy3uqnBpbO0XSb6WtpeAdaofHrX6oZtONHmV2/3AgehH2lbBxbeJbYdZ
P+c09vIO9KP1sEvYfZI3bjnLHrgb10BBCwMgVrmA7letTcOeDnCat7hPHhOyEo1YMNgirzs09fhF
yQ/7L99bJZRDzWOqMae09qrBVi7YC/ZDLGYBM07C7AGnTUdCxn5pUWjYa/U/S76iWMWSVnmfthPW
BtQ8dv1O3SJdc1Yfam/2E7/YsABidWvnzvVDX6xYqTJou1cymkoBQE4IYCY6yEal2Af/BMAPn7O2
YsWKAVm9Xm7RSje+aOSN8AfYstur/SrFM6ytWKJSospxLinSfOQw7Odg9qpgPqRHtmEuNHCD0e/c
PBgO1grry+Uqc81NEmtTaru2TKkf0RdFgfkmGyh7+caUeY3xRR7HYxPNjpp+a8pXdQx6mngss48R
6oDTzh3BlcBI68la5vK+dnnUbpRa8bNeP4DPzM0s01eTNEDkZlvOtjNEpstKdU+7s5VzkEwhv1A4
bf69lWqQ698ZMypiielfKnKAWh4MpxqnlUPh3fpfMSPvKeUPXj3pzTEH75N0SO6iox2wffKIxnPN
6eAek9967khn7XG4AyN06mTWnUm2dbltIw804gYSfT9uT/B7gOTaewjmzKgmKM6wHAPuWZvsnD/Y
wbxLD/lW3Y4H8Dj41G83SQAWAncIlEC5A7up6cqQELuXttlmTa1vwUETi2uqOAIXoGzMuHp2zjCk
Qd/3B7n6Ia2CdhYsolhRU3czEJ9RimM43pj5rqePt0dwwR6KROw8Zwn2OfyRlClYLl6sv2pAGShg
KZrLee1Yv74txPoYTSs7nUFj+pDRn317aObcvf32S9ZQrIapkgaxyxz+QuW1fnqiW8NNPOLWXufb
G9mlburR4HZbC1b9EkX5eJEdkBFC2FSZD0ZbBQWEupXUPCja8+2nv7OmXFnJkuBnqbretCrDGFUe
MMlG5ZrO5BPHDAw3PUR7VPkE7Lv5CEL67q4KUh8UlG6zPWsOUIB7Jeh9usu+GD/NfeHr7uir+/rO
vjf39ZMRdG7mrknILo2C4KDRVIpKKbVn3KRSh9e4AEbgB0LZ9e1hWFqOgucjSRrVGqjEHXQ7c8z0
aZTOOrD1KtQ7lOHX7TaWtpJgM4Dyzbk5oo2qfx1I7lBjjbL23c7/fRKlvxW9lFnDJw470HggS9/x
Y42Tpt9nDxZOmbVjeSEsIYklLzHSfZ2Vo5XOg2yaKzv26eFyoHGvxGond8aKlV9s6DJLH6x81eFa
V9v6jMPTuM/O9d4OoNO9YVhZs9+G3XOy+cyUSGJZymg3dGwy9MiokYa1z6D+u/3g68tVEotOiFJV
Or88GFVf+bCn7bFa00lZOAMlkYQ94xMb+gGjY2wMt96UG1QWB5oPpohdc5A3yQmXbT874tobdJs0
iI/D4dMzI1gLBcR7JLksAeUe8Kxju9EP/UHzxn36RGABiufx6+0BXFwD4obPZ5t2FXoJNtG7/skO
cj/f2K4UdKf4gNtSYK3Z8us3TUlkaAdrf9vUNVoCU04wHA138vuguYs2fAOaDz/dqZv03D/Mz/F+
bRyvmwJJZG1Pa/jpTYsmc3o/qt/q4e32qC0sO7HoBOAyFhk2rOSQ7UHY4EhVmNG1fPxVPmnDlMQa
E2kcai0rcVRMm8Gf76pHqOseNS+/04IC+XCHrCFnrltjSaRrz2gMtqdemw+ImkWZMzxEX+xD/Wzt
iu34uziRzMl/ysfmmBzXytcX1oB1cbA+WJyYDVNhdhi4ss7ceEp8aQZFb5s7jd66Y9S6WTuDmHmN
2GNh/sXaE9rFEQMnELawFPbjlzReO8fe2aaunARijQlIhWqUwVe4Zzudlzu/UHSEP7ZTOz9kJ/Za
5w1xE/gqI/4tnBfoJeKP5RlwXCoHf9xsE/vttt3+ytzUUZ1h5YBdXDyC5chjluKvOh/Uxylz5l25
x/3AN/321XjtH6pnZeUutGQ4LMFwcALR4VpDQ8Me5GDH5LHpnOaQ3sl7Y1s8Ww+Zm7/c3m3v0aFr
gy14Deos10RNYQ1rv9kVZ/UurPfmNgmMs/7QYkTNvb1J/GbDHpP7yame+Uq4euH6IYnM7qihlflc
2+Phy2FyEV91v3yB+IPzLfeZkwVxkLu2z9zOyRzufX1GHsfN8AKrhuDisVzpt1jfcuH+suoSQzzb
34mJ0Fc5B10zuGPGvJa+ErbRpN5j3fn2OC9YNbHeJZUbOeobE7tFP+TTLhrPcvHjc48WPI28Hiqz
q2BpEorQQqT6ynQoKn3Fdb+KdIbFfA+sfzArKYA0mUThu4Oc3/3xY8amG9266t3Eif01RuYFYyIW
tiSqpFaFidkoKep8PUXb3R6bpedevv7h5bvCqItotGZocVhOQ+5Y/O1zDxZMAahRDRmeJB5cnYt8
F3UrYZeldSLs/EbleWLGmExQ62YcNSWF39Zr9B9LDxf2eqPRVrUv9suC2KOSU0Ry78t0raruPcJ4
bUsJlwPJVAZqXVxeQN72iW64MZhiSL4FG6kjp7Jv6882tR09p44mYytDrJvKD5m8Gckuo6k722zD
5T1ja9CQhRNRLGhhnJVEbfBC3D7z8neUp04Vg1mA5s5QFG4pvXTq6uGw1JiQJ+tLplU8z6aDDm7v
PWHfoPTgzNb3zrtcM3J33hj51wzewITrWSHv1Y3lINDl3V6PC1Mrlr2MfaNDzhBdZfk+yn5Q/tqQ
X597tOBXdC2Sq/yyJDtVdqMuD/LsgRFlxXVdOoDEcpfMNCAD0yjjQWmwWvrRmfvYh6Q6ql1qp5Z1
HwJqDvwrX5VelIkfpGZwJEr96v9y9p09kuJc278IiYz5ahOKyp3DF9SRHGwyv/65qvW+Ut9sVZc0
Ws2OdnYaMNjHx+dcQUucQYezSW1RAxisSkmgEiA5eYqmnGQGeqxdebenYHFmXi85MrMJkHoxYK3H
MrpGaTBO11KdS0tmSYQZZ4vnssClK7d2wLrZ6664s1bNLvNz6kPRd6tgBy6cevcvFCyEc3MRYPQZ
BqlddrrjBEev+1QyUDBZGe21If20b8+9rUWQ4amYSphaI3fBXE/0G6OpnFGsUrNiEoHpXdz4tpa9
SwAC9pBNLYzv0rpXBk9Bkx5ShE4LI55eD7Jon2Q7fS5ctW2dTI99brYBl61d3L+La7Yapzl87mEX
IUsAVg49jWLaTAZs7+f7svgslJbpikb/XjwX5s6SRYOeZccbTZ42CqQUxvZNGq7AUC7U5+UlYyY3
YC2UyOW06Rhac9641Vnmxs7IFDY4wn3aagyGc/+2LS05NDPscqOpRq3Y6nvW959x+xh245X1dSkE
/Ic8k9ejMqb4CtztXH1dByIIfbKuj9kqceHKuDWfybO97gK4WNC3xLlWkLv0cU7B9Fd2oCmQFBOd
MsODWGUpQINEvaYxcCltWtJneF4QRecVPo8b+gmF4bFr+CHd1z5x/55aF2+xyEHsXpcaE+ZjeG2j
Iz+oD2h3u7LT3CkP15RoLt5jES4kwCEmqACc7jE70lNzg8Drzu78MF+/x2mHPLMIjUXEsKE202c8
HDc9tko0bqDtLaMVUEjAymdM7W90R6eTU3jdxoQacKlWntoejSuz78LOaSxCAOyUI0BIgVjoEaSk
F1CUXSLmK6ecSye5JYGmS+vEiOFkhnrD6I2O5oROiK/Uu+u3zIH89JUwc+loumTMQEfRaqsS9zlF
g4NEUwf5lF9SZL2oX1+9zemlnPlUS/LMCAkoTInTcFjpcFb4FhO4Q3l1Ul/4GkvCzCBLSS10zLcy
Po6G+srNt7Bvnv9eMRcgEhCP+N8FL0zt/y34sKkYJy8Sz7ZJdKNAYSxqopuKA2PKWST22KFoZ6du
TL4G0NFSeXRD+GfYSelGCjA+9zB2ZbzcJep9Pd7M9oOVD7RV7qcUwAfATyw52YzQz5YkOL2QEuyo
+RAlgQnTYXWdx1CkjSToeIfeZFmABcSwAEPCM6+nXmdS8wBSEg2tljXyjZCvDP6nTX/u252i4K9o
1xpWARfi4TRFJl94rSMzAC/cykdn0eFOFhCqMYNBrO9KaneWQopcYyk8b9lJwqdIRi9RL9YmlNbj
iMVG54E4WoXcK2LIofev0dUG/4V4/tNa/jXCeJTbsOSoZRDJLcuVPl0r5l1IE5a68xnYj6VuSyj8
0IlBB4dpm5lGa0DInJwiXdgUOKkFN3/P0osfahGRLHvMotDA3SqXuxNTGQ7dlW/dyi+ht90CTkKH
Vbzj73/f7sKKW1JxpCJVpvw0LUoFTPYJY6vQ/IZP0d+Xv7S5L6HFWjFHJtEwGuEMruakDt/FBxLo
x8IvdpJrM8uPmOYWXr4jt/EXMvrqSvC9UIJdQo9NvS5NVczjRgGuU4c2OppjbBD3ufJthPaV8V36
WksAMtzeNZxaUFE+fave0ZntaU62aljkwvba5wGwen66qdm1Yv+lD7YIYtySmx40tXmjzEcLQAWZ
w3Sgv6ZEftaMA4t2SdfJAGwqzAzjMW9GZ9yiGvheH/rVR+d0QXOc7sZdya71/n8ueiYmLYHIYV4D
X9p2cPlN3/Kk2ppQdysaJ5zuifkwV7pnF8JRRUdTu2VTa+44yRg3zCCJY1oZ6GsUnV/E2YZPCibt
BFOFxDHt4kYFDrwQH3Gegy/1NY4ro9xbqquENZ1L0+lbmcFlxNFTfi3YXYp2mvq/8VXvlZ5AUv4E
ZDAdSNm7lpE5SS07ff6ahgpr+CccWXx1yuFlBRZaKGicNyy0t9M006mrgmoCElt7z9QkiIfMga2G
V1VI7pS3RuyjrGNj66ryzArLcNt0gAhe0EmRM0CJMBYt63Bl3t9z+QhGimvwO5ie0yj/hL0YRELk
23FSPCWqbyKlplmuQFfPojGw/qZkehABByq/Z3LCj1omYDGoO032MiQbNerchLip+MzGyclKiH4N
oIs9gUELtyna4ORY2aAUtiYl5Ysijaxut2W5hnQIVbOK9v3WSADCbG/zvKadlrDYAvyRE6ZFAEvk
D7NxtCrUSEi0T3vUeQublvEhhOFTEekghBv7jjwm0R5zkipz5jZN62pdoDcly/OEFaRdkdRkoym5
c6SyGg4LVoXqsfLYx+QILgXLlX+xKj4tjkWqOkMFOYHaMnaYZttbu6R9bvQr0epC/WgJEwcgnxtT
gWjVZ5ANUGQcywevqHfVELJJxE4MfbKB/GO9aIkWD7WsAgljGjdl+VKkO6OYqDW8/B3yL+yWS0YW
UZIa5g1Y1GEy0qiCQm51PwnOzOGaHvWlOyxK3k3Xy1l32lNg5tTwVzMLhuQtv1YU+AEUn4lKS8y4
CpUi0IwQAg00oCY2MfQFKUfHCd7grsQgWugPTsRkdCMSp2QDOkzl1Rz70oa5hFAreZJrWY27x9s4
aHAiPh0bJCahH2K79YY7hv8yORpDT+R0FJauHPEvjnqRHw6a2hmaiTof4owzudGG3yarmEX0w2Jq
0NL+dMeQIe46pgf91ZV09SB+Yaf+D1C6huJ1KaJpg0qjM9qFY3K8eLlgJVR0pyK5tldfOL78vPJf
CaKQul5HcQlAofYZUm8yP4aDTNHoQXpgUKGAKpQ/Jv8i/IhgoS6CRWVmHapcqNAUpW91s9PolQfk
37U08dJLW6SJ3cQr+LI308Zeqb7iwWPagzLUvlzVq2ir+aqXuuE+e9Lu/17V5PzRb4krVrJcm+JT
v05O6r2i66s2wXEBmL0wa1axFrFJzq98p5+Yd2YBLpHGZpW0fa4izFralmDfk2yFzfKx5BJT59ar
7XcY3ZEkoiUcXbFbYa8DNJk2KdDIScKMycuUmJZD7cGU2jX6ArvQpwW/EQl0gFJvfYHNt+lMp7AU
N8+2Q9l4f7+lCyQF+adc92uKjSZ8iAmwqhvL/DDGhjZjxJpChd83YWX8TuDGGg5QVapPZrp3anEw
608JQnGjNbG0ADdlzoCO4xuUJWnTjE7duQXM3GTpbsz3prwKQSn5+1EvnJZ+EsDfTzpKRNhQfN3o
APpJVLuKHD7Vn859vUWCOuthBDYpjmGVC0+rNUKIKzbJtnM0YIZrpl/pkl/YMH9KLr+eH6BIklsQ
tIeRyH1FtqPskoQlszcqqyoLwmsOKZde02mUv29jRHE8GpiLcxhwodAOGc7fH+BS9ruEPEeVSMQg
YQSW9GqKN6ukNrh4wn7Nq+BkUdh6TQgqpvVBwsdJzdw2Svwq7dclKBdjUuzLvtnHCtogVsxSUC3i
sHuGR1bYmGzOGzcNQ7iRndSBPCPkYA7ZTFfXcfqYGhPtkFv9PYxLL2gR5lr4CcExWp43toyiSeih
D/P3hS8QLuSfTPvXqw/z//9+akf2Ua/A8TFbtxtlP97C22re92vkwg68Vmjp63sJ8E/tIDzi2sHf
D3DhpLWEJpNYSaXulO11+XfYDE5YB1F3/PvaF97aEpQctuD6xvwU4shHWR2la8mX8iN4eGb5yYvk
aG7luJttHOiFolJVVDQSt9nwWiiHOGdaBre4uXovhdfBxys85vXrjUFDea2Rh6lcd8k+rx+V6FXj
EwhUKUtt2uM3a5Z9VZUpkVg0fecDFPuKt3zgJ39OgE1fxpbJpWAGTMm5n0Yl1eyKtnbFEtI5isk6
waLvqt8k4t6McFQLe1eqT2ocu3H6CqUtsdexuFEMNGIcpUY+uqnLnTzvcmPTTl+tWNW6p0gvZnaX
zEepaRJPDM+cJEGUVY+2wo9SlB0GPXahGsRM0/aUdguhRMvKbgykLk26hpecei/Ml2k4pOnT1Lkg
Y9npnUFeW7GFcHLUP8n3CCg46QhGiOmRCXVa+Ot0YUBiYBOxQNtbCCLj4ffGuJvTjQ7Y9+jF3cFs
IFO/g6cbazXiaLpNmx5MqpA1KMhH7zC0ozF4pUl7P7QbXaEDd5P6iJc41VsOJf0Oh+voKJd3c7nl
Ieya91m5ioptzQ8Tv0t4kOdbM4YANrRbRuKNaaCi9Jq6KSCf9gCFiIjO4iHTN7X2WeJknKfbubyD
XYPDa0c/MRKbz5i42cxgD82M0dpbqfI8KeVrDGEqHPsa6Qbj17vPvyf3eWy5aS+xaKmayxqvByTo
68bF5ucXawiJPWVM84GvdltfXxnXDgPnm6i42WK/aaYxnZP51OZnaB/hZvmd9d59zU8wr9hlx9En
m3idvmovsf8vIlKYTUuIWtxrqQIjdaR2GTgaHFXfCWdhC6LLiQ497Da+8iLPRiDcZ7H5RIM2daSN
0da3B6ebSqYn7yV5/MevtKhYVM1syLWFr9R7fTDtq3WxhqzsyvY1lm7Ialolh9j/+17n4V4YyWKX
kKoQmlGQotrIbHaKlfQ0+EB5sdM/DZupxACKoAp7KLzSNVeJk3iFU7r4hQOH5Pz9EJfe5iJjHjWt
i2arR+WsfhF6S+dRo9HV89PprZ2Lu6fD6q/dqo+0gVcydvN4C2NO1NZTNHswBdmX2Ni3SENdLD+m
Oi2IFcRNniDd+/ewLm0li/mvFyh4VSNuPKjrzN7N13x5L7Xy5dMNf42Ig0gaR/GI+QGKoo00OYF4
jz47HLVUDUnpMN0P8yrld8pMd9q8lawXyfhQZqAx5SCuHiNUWWVZ7OMSRDvrNVeax1niTBKE8srX
NXElkbr0AharJJTboU4UgOuKsadG5MnRlUrGpQsvFgifEy1NQavdTBL8HKaChtM1AOIFxQJ5aXkC
b7isE007b6SVQQ1wERr6fsI8Asa6SYBrFajzZz/Vhc9rleOf1P7cFF0sAAJ5QB36sac+RuvYzwr0
qn7Sc93pPL611sRrDuX6Wo3pp/n4n9sBs33K3H/NnyyH78EPxjICEhkzya2GV2H4iY3vX8ysLt9r
/ZjYNRXZAe8DpT/uVOER3pGOWSe0iL9DeTfBJldGutfOaB5NH/W0H1O0jgZqmTGtm7u63knN3lZj
NkGJMAHbvs8zZ8rn7SyKQIaLrkX22ShBalr1B/29k9/j5jjrHqiGVnQwtH2cIM24Jq1xdspgzKfj
868x26Y0KUV4wtPyWz3eoGB4ZZWf50zgyou8Lu1HJdMjzPLTdDmRV0onc1OnQoUmRLf3hJSFroTf
+zWL1yHT0Fz+J6AEbr0IbZphalJxOtHN8kcVH83qmuL42aICLrwIXRPJa6mTwmmjfUzGU1cxg8Dq
4V6BsLJ1FfR/IewvySZlN0by0ExIRghy0gn5b/nUI1L8HX3PN4AwhkX0icuT9bWhj6D6cipia6MP
VsKsOnYi3ISTL1SjfamCpmAnamYIjRZZ7lgptGmEVB3bWqVTJL12jYHlCP2Bvx/r0ptdhK4ZRLMC
rMdpQ6Ddxy39qD0pM44vSBrTOsju/r7LedYWBr/Y1mHYm+mGgm0dTtdbzWsP4pD4LeWB6XWH4goT
6Ty6AXdZxK2IqEmtCdyl3AIDtj711pBmo7eGQqQnBVeTlNP1zgSsJfckkaR5SjNkktpzs7c2ykrD
r+gmP8CMfl8ckeivxp28qndWYDvS/ZV3eGF+LjkplVaYXKowOu62W8s7Md/6VQaikE5hZrXK10VJ
Q/fvm/20rM8NcRFF4OTZ1XGHIZriM+xrZpsPZNShkrTNrJ6a9otdBXaKUjdqbXp8Q2LTMbMvMt4a
aPLMHLgEWfYMUW6j8UE111oEusm4q9SW2c3k5+RZb3sX2iiSxFFVStyh3Lfl06zu5+oYW7B1DTrF
n8DBbrL7dHibqmtQmwuBdwno1yq1NuWoQ/+kLXaxZrvEusbBvfCBluB9A81F21CRN5raSzmDBQHi
DrnWQL4U163FF4EXkg4FNlz9FNdHb/Ymt6HwpnCRKbnA1wAsNDhA3iIfED+9hvxqK/nSO1vEdbXW
o5YnpwSPZ2jbJbDei69MtEthcQnpT8LKGAf1JzJwt3FlN2bjijgEnYTGIXRvILEX7Joq1+llnZnW
1mmEv7ZdtOrS1KqAG2q9Hr3EkoLHnzHlGnL+0otaxPjRnnLIM2IwRffek/0UXUOWXHruZZiWhLC5
2uHQEBgekLEukK9+vukZqnn0G23XXeiSqzSLix9lEa4JdBdhaJqdbldvjWcwo50SXS0QbV3VawJB
e1f2UIRGP+vveHMeQGja1iJ0TxZkBjQrPSHGGnofUSBz8NkfhuvQtwtB+78of0PIELWdNo+vEj2M
dFvTlH7//fhna8ymvTSsGKDgN+c6ri2jBxjRr5f9wzV01A8T8MyUXUL2w6aUSA1li81g1CyCzQLE
29M3m0DIKI+eDH3XJDc4f7mkGlgGmf9pGplqhpSQYw0ZQTgJVX6pH1X1TiLQrip2xfA6T2995BQc
eGNSQvOscA27f9WL0CNogrQVUo6wY0YLJqCI252KSZA8lLpnAvwmAqPfa+pWLg6VCkGrWXJluVgn
cxmMKZAALUrf/HFsRsvNYsOkylTqTJmNiM3gs89lS6WoDsKsADijW019CHaHVmzDClhOtVzXcqDa
m3FEAW4TR6smV321AVROGVVO8YSMRLlbh8lxHqpNIrlVaK20VO9PngZUmF1Q2XhCDhFBTaF6pPgE
0hzlYN/biQkV2TgyV5V27eP8NBHOfZxFZFS6ZizSAR/++fX9PnK/nrbrmN5FgGz+PbEupTRL2kMF
Qq0W2wlm7fNrQm99398+fH/+ffELud+SsKA3tc27PgaqZradyT5Y+TMfYjfO3/Xyc579v+9yIXQt
uQtGG2p84CC8lHXj13PpVRIwKykaguZtPj3/fZOL72kRIBNgWvUxxYfYoFxLGzrjXc2IjuuSXXlb
55H0WOSLoJgpoalnJ8xpZcgsCgvPTIIe8gC5I7kK/JfNmsIJgY1I70dsw6fg+I8HK3MRHaVGNkxd
ltDDhbNPZN/WqXllgl3IWZbEA97BgVYGz36ThXdkJFQ3GppDzOvKZzm9/jPrY8k+AGZQHZUOD24q
fuQBtWJVh/guuVfnPRTgvwvb/8ei3ZJ6oFrzFEdjBHqj9TqWKDcZyB/H8Frx7Afxcm4ki5VehLwZ
ygQTrHZ6T/XjAP8+FSWpDuTlABkR6PTheK077VqASA9lPg/lUfqWeTXGGF55oRc2GuP0GX/lL9JU
jZkUopkfkhAdFtlJtJtxBFEOoLUBk880U6+ZrgIhLs2ORboUddVs9g2gCaq2VoeJ5hq8cqUHSbLY
DHZcUQjK89I3agFfvNGtW9mRw56V6WMWOlem0Cl3OvfiT3/+a8iaWQ1DkyACts7z++H+9vhC6MPd
lUV91nYWFfql54dIx7Gwa8TAugx9I0ItRHmMtXSvlc+y/TVWE8ta2I8pMSt1w62xEeVzSMf8IBnw
vtLXczw4dgupWhBHNeVRJyNofYE0fJTpbTb2L3Yc0sw2N6HSvw/9W9bcAQYhgxOeDC5MBWjakSun
3x8k6X9fFFSw/vdFxeAQhGFtQy5de9QkCBQC6hCSyC3IZ29JkKdaQYge+6hCS8wQG1i4dhpBm0Lr
yl7XmUm74i1VdYAg0sazIOUBhzR0hdJVWqFjgmYW+lW8nNmErKCtRx8+arTWamqHdzYk7Q3JzwfJ
MVuFKUgC/vHrL4JuWmgTnHIEjtrK0VDvUv6iho0jOhNV5XQn4i9J7IoGVg+932lBot7+fd8Lm9aS
7ZHGBqQFUpx4injXoV1jYFXXd7m9Gci/bu0/7INfE3syiNlidkMtjQpndGb69fWBpPTh7ubvMZwW
6X/ng73kegiRNnmukXGT2iFKR7fw1Pv7wpc6aUt6RxXNiRUOP09+StdTB/o42HFxQECh0aSlm9M9
zmzutPknZSgTJjz/O7c5pLBTQF/Q4BpyKpdv4/hQ/ZOSCK69iKl21CV1qZ0OO8Ztqj2k44P5L47J
iC4/SlS/PnFTZ3La5jO0cZSDOnewEboV5TUDuEsJyZI30RRimAx4rGACwboV57N5RU5wef/j5SF2
pSA6SMdrBaELO8GSMyGKSdS9gg/Q9mstvW/zgKsPV6bTpWsv1rhIctFCfxktDuTz8qDRuOSwo30U
0AqZy56JbqRaArmuRPeI8mlzHf4Q1Vrtu12lzFd21kurZRE9UxIpbWrihC2TZ6l6LJq7v0d34bpL
3kQiJ4odKRicWj+WWhAXq7+vq5LzSEzTXlIm9EEvi7wqgajB+hNOV/gDgnjmSlsFCrcZHV+iW956
3NjrISt7WmdUwnlwpMCMmb1bNV5EjlrqqICfxSspZnPi6p2Ta28V9/NtsqqGHc/WJnEsUBRsvyOw
Xmdt5GeJZye01/GHOHJRwDiUD5zvwmqVpi780iyTSfGnUDZt+Bn3VHon6aZJnU6n6kOq0lj17Glb
2PewOmq+ueEYFsQoXGCP4oyqN+mn0B8qVwzueBiU5xpFIRwYWt/85oC2AbYHoUYj0NJDmsBZwW0K
QhspoW0jWLcf2m1OWI9zYUM5tteaqsCWH1MDUFxAG5QgOo7dsQxp3e1R+BP1OjfdThP+XHW+NHs8
VVf8XhOOfRNp8kofoTKmVNv+cfq2tN6zvoEMVJ9be/CkD7Q262mbm7dmVGI5IB9jxjwFiviw7J5q
1baGrFq1tb577vLUz+FnchwiwPdYQ5w5sG4h+MP50TA/ZPxYoboC8rqQgL3nEc2hsCfdklLzS+Ot
Pqo3nZ9yFwtC3MOIGBkfDrOkZDNslWVaY6NvXrXUy3AawYbMXRVXNu+65pNA1jx08HMp4DDAzFIg
RopbPNiwR+MkRps5Z/09xEdHEAigPtwA6R0UkasOtMgh/Ps1DLZjW88jlmWmbiOUymbDV76zeh0B
PAfZOM/4VCpIRDD1vfHkrQ7/opvUYuXK3iqc2qU7QB5S3c0Wi2Bwxl+zAVIV2ym+6RtftCtJQGqT
5qrDSyeZXSGthptmosVt5PXt8xy5eexDkCF+iYDhF3SOnblyhttyYz9xckgVdnoC7peFqz+Pr33M
hOQOR6PdE0gZg5KAqoHZr/LBscpAsR2Y8AAkCkN5rjvGUxhDqZvv9cmdC8+yafWegIw+uxMOeNlq
uIVbq6pA+mvqqNoHZPTakEGEc+COtM+BcLbZkLO2CsxxNdqrqHksMYOydYNB3wI22oiPsHDgvQqB
C3vbwpOn+syq9STTbp0AlO5M5WOGtkuL5OkxDHfj6FTljsBmhwdzGFGe3jTo4REnhfh8QdPML6tt
nDm9QnvyiJqP8YRqe/xsQpSO+1PhpB8NJn/EJNB7Zxe9zqHCD2LxUCU8RDeiY3Hj1Hw3cWBPnBEz
x7i1LWq3PjBA+E8pujU8gIfigsFZpFacKPIgc22+5c8ZtGmtYLCw/FbqdwXVjmPRx5RkeBs0erLf
0faOBLMMBk5YaN+Z8AHssZzwEbZGc9/kLqarCmGmz2oIQnzrnNrPsxZwTuVuJ04PzHCD+LlXPutm
NY9++CgST5rw+htlXXzlgZX4ssXQ2ck+T0zM6QafgodfWC1G67c64xp0Ye4kFVbHjlAekmndZD7i
U7gi8ZcJQekq/hwhjdpAJMKgCTrAiadWHa2x1hI2AC0Ve5K815vXEpj9zhXGLlJ9CBBA94c0Pi8Y
B6vFRvNxz3sGdQfMoaE71A2TwKPB31EoNElCr+lOGPwKdTCqJjoicTDPQdNTq3eIkrEm3Y7qDSQX
DSmoihuNQMLs0AybKnX7NMhuoo+UMNLtGo3qGqKAb2yt3sNj1N06jRwN5S0E+zzoUSHdEI0RNMY5
U2HVVYKPQ41pNaV7PfNT8zOsJxwNNz3AnqDdoEDMnwTELxEImudcc7qHEbbXnFkhQEMQalxpFhS7
PRlCToSabwR9hojKX+bElE0q6OnnnvrP7rEAVneGcr2L57IP8s7Od1xx55aV06OlrUBTSt+tTeSj
ctx7rQb8IEXQk8oHGUqb37rliEMHjJKgxUqXaP8xWG48MAGaQrXO3uJDhZmdrWw08kc2tG6ZrXXL
L1J/Eoc5Zb35msMfs6Sz6syrUGXTAwcHfLizxG0xrhMJaulfZoYTSZtTMh25/dADxK9tsltpC++A
e+i9MPzFzGTWaZdECjs9FzjcqPXbnG9rA8iArRCucUtu+qf4c1I3fFyJz7ljWOdQTnOGzHRQxESp
1YDZVk2NGnNcE1SPMzCnoOAoOke2NDYYSGCw9lsbrU4b4UU23OS0NTQCVvXQKY5Kr8nxMfGgeYco
aAo/B/quSxAv1JGq6gZey7TPviye7HV0wxKk8oZ5M0PVXu9DZuYm9uC3fPT1NnHazlih+38oJqeR
HY4mgZvqd9zct8lHkj32KSws78LoLmq3SXgTFn4HXpQVulO3r6qHOturxC/yzTivq/4e2707c6+X
HWG7rDP2vbQrpo5FEZ4VIaKxt/rcOrO95zkEWLAnghI9AoAxlt9EfZmVdzV8IcTvw5cpfFG67xz/
z1J8uavcpOrXU37MQrewtrH1oYOMUK8rFcDm6BM5SSx3TohnUwmSPtstokMF8u+YQN0Ny0qT9yEO
snlVOAp5QKfCiyS+yrABW+FXA0DICP3bDrhKcj+Hu0ytd/EEDbgMaKusDObuFmRGPOngz2Pl29BX
7P0cshil39Y5q/Qh0HXsI+9TBQ8Am3tzV98JLIyyxElnfB+kJkBZy23xnrHhS81a4fIKPsInI6ag
gV/oYBdsIIY/yoJNOTzyuq8QYwe5lVrJIdfsjdIPLbUgIpFbCus6xF3dgK2FSYV8r4UZDNY0Cqe7
rZ0cDfhUycdcQbzBJmBJBEooBYsTfVcT6RA30oq0J/Pl+xD1uzzFHtRuDcyDIYcT+BgISWFxioGg
9F7Un2LMkAbkPlo7sJwnjgHh+wmu1Dl23CjUnQiJdwmvKlMaqAKAqMhLT+kO/QBYE078oN2s6uwj
V3Smp+aaC9S/OKGDwKcKC1Zpr4kESG9eUavraaF2lETYZg3ONLHNMGa7eNPL77IanL5TfYtgxsza
pkx+ikvwsHabHukoEhOzu9eaZGV3r3F7sMtNiraBDmu7dLyLUvLGixqMRYVaderkJHVVQbw6e8zU
ykm6G1nnT4nVv022hekj7cY6UoF/JZChRXzDBhCKbpXKOUsi5UUtNTSgo8dIs2CLiOF3Ow0UwTiS
/Br9kDjGYstoFGUwtgbNEpWGGcpvGHnHS8bHeF3hB9VWMJ3HvilCV4qeqoJv+9TNsv3c3GvSaxnf
DBkWL4iUoijQb8G+qay5LA6NHYwqOfCwdKFdg+/4WGMC5+JBjZ9ijLkfHszG8qcQAidR4xjmc4xF
qsala4POa/YSDbXamUsFIOrMj3HxUMeGKvuy5s/NXpVASzv9gfJg/ZRMlFVGCKtBmoxsFKCi6iHR
XksBnX5oj8hQFpK+oaMDl68bRTpY42tXf7bGOm5XXSGCFlaQ0UcNS54wvass+NQqwSxeJeVrtKxN
fAqA/a42caW+9Kbw0Yo3irUTKRrW2qOkDmzSBqqLTztck/lWxYkVlRVd2tbWOu9vJBAW6oxV8P+R
057m0/AxAwMdDlBcH4H8NBVngAh6ttbqlyk96ioOEqCih8V71yFGcJ1K4/c479X0sVeOfTvSQRqc
BGp0eTQGtYbMMEbosneWkTpFCmG6qXno+5xqiHlh/5lHewECKkhBfY8yGdk1wOzKFRQkFTTS0FKv
TqXlNCxZk921lQ77bmTbpxQQX2Aak23bPf4fZ+exGzm6ZOEnIkBvtnTJ9PJuQ0gqid57Pv18WZhF
XU2pNLiLRnU3Ckol+ZuIE8fM6U2BM3l+kHq43/t4JjGTokXZDJxfISx64aFm4iy9kg5TRIdyfVj1
K3W+z4TnChWy8FYlpLXs8/ZRl54bnQGWcmwlyW+b5wmXNx27K2KqvRATdvlDbGN7GNSPLoqDIo62
DU9N7sn51qjTqZb1VNi3/Ws0Cm7VqnaXY/klWoHJU9HiggdqbEVtOhRwidam9Jq1OVsmyB0oOiEg
8bZXsk2lba3ibCmDLbIEo2Rmz3AtW91GmDRHNiY/4ZgkktudqJFX46ZZburCYIO8VDEEkcUbpNG/
nOxLzg6e2lOFoTWJK0FljHYSf2bhPh6QZb8s4lOa7LXlIVf43ShruyjdRPVHkV5P83GmR0k7p58V
0pkOTcp5PvE8UlK8lt1E7SP3mV1FtWtwci3hr1Sla9Qku1bf6gwED2/rqtr1pGpYKgro6SiHj7N6
TnDZqLbphCCoOKuDZC+SjAfdOSdaSF92klCdFmU4FsIcVACr8hS7C0JmI41dqVqRdC6MxHvy1GvZ
n6vupqaYGroe9BQwZs3e+rkJ5sEzpIGSmAiPsDkU02TL6rsFoSWUaq/TZrs1nmPYjUmSuGZPQogi
eHL4usyfYgkBTH6Xpa0lUV6qR0w4Two9i4qpElPhXd9B/axnp60rx1Q3k5X6U987kjQ7ab7HKguZ
88JVguJFf2yU2B8b0V3DXzogQE6ZWqnsqPpBb3Zl9TAYcbDSi4jgK21XnaeL1rufiQw61WG8GWkh
xl7watlyklr2Cr2/NY2YdB2VjSg7Dd3s2hMHmze+nveeSNV47Hr0korkmeANac9YjlphjTcguVbM
3b4k9/GIYZC1y4ajtrBpppl6+djP99Z0soqg7/BdTqOrvIv4Vg94HhLcQJ+fKj6tXqaMh2QNkedD
/u6EA210BApvbIW5dKLG9GYmWZBLaTgVPxMWt1HVp4F7tADmEFSdknMpCX+7aM3dLjeuhEV2maCE
3ZXaZFvd6J/UqXKJSgHAyxDkdY41HJTLgL14X+oNxVG99FiRGU48necRP3muw4Ee2Sgb+qzxqquK
vcEzkC3FE1KkMvrsiIgK1/lmLuJN3kZ8vLQbVSNQm3W3UuFW2lXcSleqVm4EyK5iP+yyUqXdoc9t
9yNVCEoqGMaNs8az2xTmdtZxJi4ojpgnqC1tjpy66rgTOG3TC5VREQERRFcJgzyRnF7orgaTyqfR
j4lRIoyPA2vlOQ2SY46m04G2RaVJtwm1iGIklSCQNjk2k+VOlUqPoOXdlIQP8xQ/GdPkdmPuqNlA
9E9ua9zoUmXYQyVvI7QC6sJpBGEXK4U8yp0OU7esHs+VUsPA7fntamcdOD+m0FaUGaM58cESmqeJ
4oAsNPCY1e4LDqOnTqFMTQpbIqcY85HAuKj6h4e4ahlv7OtMsOMGGwrhMef/KGPPwn2WOaGafBP2
D32V7PJ8fFas3bxsc+lREBRPE3bW7DVy7i66wsly34XZzhoMZ4rfU+CMvjBJ7LLcIreCCscIg8BQ
2sIVz1vV9ORMof0sHSvDKSISg5F+uoggX1m6PydYhk/NaeGoUaYuGLTRjWW8qTQ5WJXSjmJchRY/
JBqoYa1oxYcZURSvxuZyDGgiKFiVMeENs/lxID496jBWx+E6vNUayTHy/lio8RVBjK6pP5XNxqwv
R2ET4Ki3GToQo24x7gq8DtHXH5XozNuyo5UDhKfRtfTxSuSH9E9SfWqRjoriS4WdipDOFU3xZcD1
y0iYoc94CqJvquTEH0FhBTHHWGDi67Zo2sfp0MrUdbIZjCFnxpJ5JW+tXu/LitqsW31tus1N2Yuq
975cb6nFbkXMPbvZcmYorbrAY/RJ04PUbYhE8Ep+OW9Da8AGY3a0aVsYcD6MwxiOHIGWI8vPjZV5
gzU6ljE5JbrdOJxtc/40YpiQoFfCGL13snIYwdJiMhctkrR6Wdg1CG3W9pLolvidEHt6qd+lVAeJ
aJ3DaXUk65gWBynU9mJF99x/NHRfodC7o547a09DM6tc+YkrGQoKzGcVC7BSdPpsPNQXRwyARiu8
bsFUs74KciV3w0xxq2Zy8PMKkl62B007G/FDTEa9JgnHblWduj41cHoV3yhPEXbNALcWtWjyoKnX
a/7MtHNabqpat2Mtlw9pnbmppO2mSb1dRuUU0vRmVX6Fgzcart7OLtX9Kr20Yfa7+O+z6Khk8lbX
xycNNwV5YG4pTJE9syKlmjqtvmpSCzJQAuf3cmiwZYfaT0k117TxeoRvzScDlyJdK6hvjfBYxXRw
qSf1y0Em01iUckdrxJ1KRIdd0ZKLQunPqOjUw6ibnl5zScyL3a6GK000+hnuFLPO2T+dtbY6dKCy
BvjMehbTZTvS7yiWAA+vccReu86BEqyc6rHsapLwqoMoh2Av0s5UmpOo6tgwrwJVknFqeURT9GHR
dklZ5gxcKnV8HZmYuK7bGYREoXKLy/zYhWCK4BBCtjMYcYrlgJMITUPIpKF8mer7kptgWegTZM3L
qreUJMqp3ovSgRBfrq1LXCcNOqw3Yz8zb1RhQBbxTR0/KjitpL3piGR0Qae2C+NVqU6ElBNj+tpJ
rWdSBQo5FYu2QpzFa0Y4dPO2IkZ+MJWtPpS2oai20X3OdF4UpvB4cViaSCVdq81QH3KMDWrhWZbh
Xl5i+7LR0eoTU0lHAhAle2nD+ecoBRo/IfFX9cOKZccUDnmOREoD9pfR29arY6nYx+CaM2jVRqzA
qK/VMOEMpmMd3zMMbwfklPNwjMN6E+n0zxT0g5T5DBIdOck/Z4Au1XhICi7u7kaqe2dS+1vw8rw9
NzrIffRhGqDPIvYPpbxLtDKIxw9ZAoGJC4/keGHdpBYylrrYKlWzi0UjwM7mrBuHYaKmIX6VTX+R
iZpcZeW2LwtnoFuRJxS903pcZ6+0XkoJtEIEz651TJrAE5PofiCcUytf6jQOdBQ4YxqiMl1cbXqs
OOasOXkUiqcwrTl1r0ZTDYo0ZdSQUIf9anGVGTmHxyeS5WXQViE7ZpRrcvrYSXsN/oj2oolHOaHJ
ZpFZTeWlsW6r3Xha188krJ1OtdyQLJ+5Vl2JI7pK/RFwz4qjgzhxEZcTp7eAaJLITbXelRKg1Dh5
DcdcUuTbmAItt1a76AAgdOZ44+wWkkL5ovEnbnGNeChQvlaj6efd47ASEzm/FD0Ot+G5TnAyKM9E
DbtVcou+ElgptkXQzaZPD+Yoon6hoBcJsBDHba9m0BbouWnnrT5zRok1E2KVqIriNiPEMlV/hWsY
WObG7FtAbX5DA5LpDPZppRR2CZGXAANND3ig7Ts93DXxsuuBKxNT9ns136cN0x+kvEWm+fU8gJCz
lOPOq6rZEQwp0Ej7U+j8ZgTrqtnaEzmTM+Q9VmEwF2ow6PdaV7jtGrm9wEFQ9+48qSexYXaivgor
h44wuEmVbyiF/U68DJOmwwSHtwR365TGjhX5Xu7yWz16NwFfRyvxKygXwkU+BEPLjEpXKyn4zM/W
eOm7pzS+9C/5c6kkXlnhI6Fpdszn9J1xUxSpK3bTVuunXdaZx4JSX8QcDCxh3+Dml5UTLVR6rEXo
PuG86S3jmGN3IQtbYTB3Vai4DbMwqDKuMeNjS/86yhUzBaDwIhqPa4lxQxRv+r5/FpcZ4Dq7j0XL
UyyaDLXWPa1vX3pD4XIealcCsSjS+aEcY5q8Sy9ojElQqCutJQZRhYziTiSISCZ1Lb0b1+jQ1WO0
mYoXeJWbSe78RSPaMfMiIYttSYj9nF6sltBD67tqQXRby7u02ltcXb10XY6Hqnwe52e1e51azDOi
J2nFCxDYRUdSFRayL1jlcyrxWCRbA7kF3kj10otDD2p9yUAvO82a5NTmay0+JwxwWzV3sz5H0teA
ob4LyzZh6CDz9sxpH847C9qWGnRyQsuiOsZYfwz55FVsLqwAB/XGyvYjaN+KTvkuUx9GMHHJelJH
i8BZ7A3i8rWKZsfUJTDJOFhyZlbiLD2Sw+yNTXubiOLdjLGUnAhXWnclUX2WeuIlPRKE+SRI00Gr
+k2pX4frQSpMP8zkX/F0yMdjweiraYajJZqdM8mV7qpaexURFMtE9N5YNYrG9bMoYsPupId6Dn9l
5cDGG2VnbBc35FqwACDQgs9FdaqBsq1M3lGn8Rgav6MxMjKi5vLbfMyCSO9PVQwyTb3pkl0Kds4R
Hd7FQo5y8UrnxI2VzhN6qBBay9yhZSLW5WwoJhhaC+6tTn7UVoEsX6+MDq3aN6nTR0ts7GnIIATN
91qUHdKxfDWRwc/Z4MeWvF348/LfJHL6SrhuG/7sY8j+/CkKdPgcIwPZnLbe7mveSZ+UmjMOvaOH
1cMK0zg3orc41bbCSAXIkTaImW9FaFRA+nEqYt6RvM614YaYDSgyngw16L8O9g0IgsGIm0W4uOyx
G4N+XCz+rLS3uHwFgwKWyCiRpsWX6+Vm7nYM1Le4BFymkZa5MI2ZD2E8QINrMVgqXqCg6fNnYj5F
y1vJKLTrJL/XarjK8DXpvtTotZKuGxyzrdFbeJbtdLQYBql96Cqod0zBN/jr9fqhMGSz1gVbasPX
OK8EfnWiDuySf1/aAcyH8N5joRmOIq1uSeVJbgOjuqI8FP2vMX9NhiZQiBrsEVMx9TXB2Eaa5cS4
VvJTGb9GXBVkhdix/t5qC0X4wLipuJWi0BUmqtQ5TO5Gg3lcXQpBscan2NgO9Rb0umJqM/XbDs1R
NJ1bgaJVNB+FBCvXaLvWQSobm0EAeIh6t2wMT2f+KKXvE0551nw7s1Rn/AAy9XFRr9V8OJvyGKBf
cfMCB4KEDa4w3EjSB5mbzL5UnUY6eFKWyrZQq/bKSFeKFH9YtyKVgJDvxmk/TqIvzu2OUMsNR6Mw
XPKTx0+ds6/q6mCV7iKaFq6vVCP5dUmGO3oIla48eTczwo9S9V0ZL/2iWqJ+E639upZBOZocnyLJ
S+s1BquSY7WpN5OzyIl9qPrsmrzOw9RlB1NfgzhhHY9j0E97oaU31ZJjoStbaSBQhzMyneni12Yz
qNpmxXOVxF9V+SUwvlLus4VS7q2T3pAbRQwgJOWQZYceMsQ00GueoVHo+rU2nBrqADmazwITGoHJ
X7a+p92jtTzm4Qc3Ouy6kzoGQ4y++KwxwbPCrZ4dSoxcIWm2Es2TdAVpQGqZ3zVXpnBlwimzxK3Q
7+bpOmuPUX1S86MUHxPpKC7vvCZXbG+7IXErK/KXJL2Jq5cyWg6rmOIegSLAWmDe1yK5j+/68tQo
uQ338KrSQEqawsuZVoL6gQDqN01roOW6TcxtHe/Ehqkvna4/meTTxLd6izEGU8omu6lnwb5MCVZE
X3hUUzTfTUA5g7Jj3YYWCQnRjZre1IDWVnNfG/r1MMg3kVScIzUQp6Dmr/SjwlPU3bD4xHWfBvIw
iO/ZUr115VMqXK9MZSwjO8yY6BaJuok5TiyEX0J9zM3LWyVyWTkJ2PVDmxjus+xXTdTnGoFo7qeM
vq5tt5IhsIOhCDTFuIsliCyrsVuj68vtqBcSY+wSRVFqvQ7VcJ7Vljq5e5nbd6t5qg3NJ0/Sjywm
Z82Dbt6WVsk4762Li+s1soLuUmDlpVuv/b4rYpJ7zZ1EE6WqHxUnIeHJ/c4QqYkLa9eJJ9M6jSnS
tomaRMTAOa7xE1HuxLJ3jFLzp7AJovTRIrAjSgO1fjU6OFqaslvpl8VEhliFUQlGKnABs/skDSrw
ZvG2uXSa0Er8PISIwwAkcjjjDNAl+koh30pN0FT7QlxccgyWCUidEthpmxqIal/yBeb0Sgs/5FR9
yfKbjr5OPos4fz1Ql4yyr4pvCsQGfLRFJHq6vB7kOmRowl39yDWc3q8WTB/umCi90Sa77d4bY3Dq
PJCtIF9eJcMVPmPVL4RznwX9NTaZskn97ayfEhQXsko7Rz9zdwjghjkMBSetfWKn+Evy2eQJEy4O
TYk1uKKJ5ea6XzYmC7dz4JlGxhGGKedajgH2hLjETRl3fK4hOKonTEGmKRu1TDmqsdewB9XT3xpF
tqPeCW9HIJbaeijwGaiJo/eop9b60FX8q8hllEoHNIditWcISgVLtZmRZKkD3z0Kmb/ml2k7EGb3
0r2G2V7Od9CZtewArjYw3JPD/fJACvvJVK4HGFH4KVSGGyf7YbrP8Z/PvByJVurU0o0gXs0dZRwu
0tdRtRtqegyQUkfKkCngRJY8jsLWyN64uvnoxu0IcNrN9a/o4vcFbgKzyQljAmbvTfxixScagky/
7qdrjW579KQhGCq+r3w/0wlQl4tUApbP4ZpVQV8fKCxCOBKZAws5Oc8v1bhZ783aU427XHMSOt7P
DivMn5wgpO/Ibhc67R98RzWOunaYILstu/Eu2zNAgTqR7/Xb+Mbci2807vrJ+kET991nfaGEplRS
VCl8ltnRCOyF8gfq73emNL+p4n98CTFJxEpb+MHTLjmZu/EKtsz4Vj8uV6yr1/GaAr4RbenXv3l8
3z6zy/f74+PK2UhkZrkgPk66XckiLXbdJnYZstnx3sRB8fOHD/qG06x8IdJHRaPMPaOMfSUQD6bS
j3B2SjoTaJJ2+mgIpAGcMJf9wvoww/m2WYAggU1imC4ZABJcVjaR+hOz+/Ke/kJPVuT//N7YT2l5
evney6byev/pzGzGufzDUMQ9ifb1TyKt7xbKF3rpmE26mVW8T7E4xeqmM37ShHz76r5wRs1Vp2os
CqzxjiJ0iXYLJr+/WLmwIt2LxUL+Q4rHN8/qqw1rorRmFsqYgIwE3xhY+irmKQlTu6l/Son4Tl78
1Y01EaNeGBNh2hvheYbqNFTSRsAEgSRE25Tx+hlhG0pcHzMZNAClAN70vo03wRSc4YRU2o11MSOW
k7MaCbdNCGja1oBr9UEtfmAK/90MRbd+O9D8sVfojlYxjiDppvyGUo/PKXMxOUSCT8gs3s+c00ec
M+PhatRuJ/gyeBHT+jHQXhLbrOHdpQw61RvJ8kSpd/+9sb79rb6cRLyZCsjJQqP329l7dxFmw4T3
qd6JR16dK8F5jJx+E++snz7ym7382wrvjwfREEfedSJaNCazFAE+ftjowWfXsCGJbvPDxZmVHbu5
yJG6p/6TJsu6Ns+wgvzM/yna87v1L385uqaqrYx25bd4GF0YWJsVEUBkXxFR4FR+7fxwcP3dK5O3
/uXgMqZMUgVLn/d7KHd2vX2RnTMDJDv2P0b7/VHFz4SbzN2dgL7eLPeX8cNTvnyNv5xQ8pcTymjV
rJmSdtmrjAWLvAgIUfmBbf7tmvlyKBFjL5frEF/MLxl329PF7P6ZMMVTD682PckuoyZ72Bvb7HF8
Ln7w7v32hX05sGKLBjkaFySMHoxft+O8LZx3nTTMU+8EP63O70RVv3Ujf6xOKZEFQ1sMrE5UFIVK
uuFGhZhSuu0M2agaaabUaqtlwqFZ0mCIzHcNtqxqZPs8PDAsqw2vlQMDwLT7pdMVJwT9ycwxOkk/
5NxGIlyIYppPkUUlJY6Y+L2sVFNWOV1Frew1TYJPXkXfIv1QE3yjlP1qNGvIKRPuCUZHXT7rzEwn
BVr7EmXP8iC/JbXW/h5G/XCcXJb1X5bdb7nHH09vybRCzxuW3eii9XfGgA5tn7rdJrnGFWEnn8Mz
Butuemw6p9oLvnWoflgf34kcfxtC/fHRSqkOpaQmeKUiSMKN8dgdk12D0cgcwCZ0P8ag2Ki2yf7W
H3tSaZf9xWSCpmWTb+BW/3f77ndh9sdvMepY8eAFP+8Xc3QUo4+dfmWe9O/Ha3z3eL8cWhp6PknR
2HmasQCB3ECpFtW7AQpBk4I6qGDG6dWaPjNuLQngLt/i+I0ZJdcHKNyF/DIwUpkfQ9BOtXsz9ZOZ
7vLGgtzCIE0HXRZ0AqISb0TqJwHK6VeC8a5gCKaPbsXiLat7DXF9OzAR699UaDExA6m8euoTWEoH
S3xL0uvEpB+8EtbrYeROic+J8UjSLfSUj6aYzla4V9RTw8hflnRbS9B9hi8hKK6UDje60exqw7Sz
hMFLHkhL/CvLX4kXwxp+UyiMw5btvx/ld6Lr3///jxelo6jv0wEL0QYuCegGxNbcTQvRS7oPdRG8
Jd5M8X25Fpua5koVZteK4h9Kom8O599OQ398NnPkSpiQhO3n5hiFwSR7P3ypy+n+t+335WSWq0iN
hYKgQc2Grse9Ntu8WPe5tUX7178/Q/nul/9yDqtLaHRTi4w3Ch9FiBFwz6uS9Gd5tctO961hDrqh
9VWTCd4y+WOd+tANsTHbxtnWqgOx32j54okyfDAcfPOqOaea+qhM9Y0lgqnm+rVZUksLHyZZtVJX
OLohPFmAl/SrB4NRR9j/aDD+jXxL/GLfxthnKtdMQkKOMc1TQ4ZZuA23hvducoWlO2v707nw3fX1
1Qx37Loqa2M+6eESAfwGdH8du+/PkZP5PEr33y/nu6/zpYdtCXrLioKFBSPAWH8htA70dv6haf2u
uRS/1IpJNw1tI122jNe81pi5NMTbJJsymHzVVw/pdeilm//ui1y+4B87hJIYc52aj5rYnTUweK9U
tjT9oD/7vdH+sk++uj6KZC4W4kBqE/Cho1JJXNKhSvv1/+PZ8t27uJzhf3yFTpDLLp/Rn2c2td/L
m0R5Odu9/f58SRX+SVz6nZ5V/FLoZXrUCWPHV6lwIDI3OBCx5WeHf9C2Yufy2HLjZf7PMv5vl8GX
Q0afuiqcLg/v4UFjKZ/xo7l5f2SHY+fzk8D4m6JF/HLIFINpWWpY8PCW1s+xITbgnjX3U3VviK3f
mD/1P9+sBH7qf74lNRVwbM2VeY8HysVokAYAq22HufYPd/bv+uP/rjXzq1tiOka6mJgs5dodnKcX
puVHklu3jbs6t8y43fj4o/fl349m86t9YtEmhiVWlMgk5LkMFp3crTaz/Q4P0pXdzP/JGvjvLb35
1StR1qJWmGSZoYkyBFayBkNzni/KJHgd/83+J1H5P19LJotLbErlvIetrTcXVogt6z+YDfx9bZlf
vRIHMY0VAS7QfmpqP1OfMu16UTvXKKJAhIUQzuFPNcZ3z+nLEZDm6qTPGc4hGiLnPL8Hc0UAEjsF
2/Ox2YbKjMX4I9KjH31eLnvwb4vty2nARGoclk5iby6O6CT0tCNN/OvtjxHQf2/eza9miLpaVZHJ
vH//QNUI2A6w+z7NzInIb7t0Y9hr3QvIh0qoQdmP1iF/P0txPfrP5aCHUdhKl94vyYJsSZ1Qf5Ca
wfv3Wvtm13x1RJQtMaxgS2CApe+ZNS7KD5fxNwel+dX0sF5SjUkXLwOSui/Yq1/exfjdqdsWBzLN
mTel95O3yjcr7bcB1x+XDe5YjYx1Kt9BftbNBr7P1crYUUAZ9u+H9M0b+Op2LuuZGTHjvDykp5XJ
rLJcJEs3//7h372BL7td0ZZGiTpswtJcSiBBq24F//jfP/s34vGXLfHVxzzS0C0O5v+a35SH2m32
XVC74Ub1uk11jxvxdvLXnXSN6gTr6uL8Eyz5zdVsml+2v6mTqY2j2YwV8cubEihB7lfODSCo03H4
QxRwIH7sw5ufPvD3D/7bV/2y+9V+0qzMmua92CHfkhY3he46R4c0guGWfOQG+ckiEj7w8z6n2ykH
D366rkBNQMYb3a55dZqzFwshk9YhbU9x9E462j3dL7vnmaF9PAm7VW4ZTR5VAafstriCsO9lSw6D
A3GHZHgmuaPSpV9UyfWYLgG3JfT3U9YPjlJWpLDBiMhkB2+4/QDJPx+tbTJOdsUvNMSHWIFToEM4
XCFeGq/rgH25eCVA7VgyEgaYO0cwGGOMexZ07KMQB/3FfXOEP90d8mjZimG5HWA4rAKChHsL3mJh
/aoqYt/EQwk4o6SPYXi3jJ09rHQf+ilUE1zp3v692r5ZyV89GuM0EpOM5m5fh3c9CiPhh6tE/m4Z
/4YE/tjhhl5CtRki3KjadwVaZ95erzJ8baO4GQqw2rzZqV3ijkuE7NawI5WR5AINq4uSO8VCcH8p
pHm+xrWRv3Q6kxK18Puq37divDGXxMuV8qwW7xmytG7q/dLQvUuSQqkFXXfIzBfxQvCbfxFENhZQ
nBF4tTpa2u4giQcUKUZ1aIpPgqecWjmR2tcg12UAI8MFshC+Nl24HWBl9MZ7L2IDKGRBzmuehyro
rAhqUYFe+1PSLafXBdtECRC2hOQZoqvmr3L0MlP/K2RMTDNsseTCzZlOvT5vcw0+7lVVaFs19tXV
DOLmFFfbclafx0wJUoUkiqFAkkzG7skkjkKSoDJLVXdXqqOL8aE/IgQKy2dD8dZ6L4+Phia7Faww
o95bS2gPi+EnBE8Mh7mJt8KFV4ocLlu2Srmz1BwaBLYS+eqnwl1lCVfFQMA3M+GYnMNJQkGOxcEM
X0hXXNWrNcwO/AhtjzTB+J8ibzBfZh1uZ4vE/CK1aGY/Nxe3JM5wUdIg7wRIlM1thrQkXLSgqBns
1opTkyE2oDVS2tcxO8rZkTkOMtgwxZziTSkkb0b7p5qfVvyu4g5eXwi59NslymcLzncORSUUkfs0
m96oXVMzPmqFqBRz9sRUtctR3CLjdMNS8XKj9CSQoxGNejlwu+sFnA+IQBG2rePsT1V4k64yjqQE
xOVkxyL7GDvhwWpWR52rwBLPDU4eUerO1HCzcBsvuSuukp/395F60zP6bRdYsOpnWS/bVYTyqo9O
hYezkpZ+MaAthL45w6FeM81LO/1uMKDTCLwY8VkIk12IbOaiy2015KD5Z1odO+k6bH9N4rIROxw5
DPGHulH79nz90vng0SZJ9PCYOyIiloT3dX0P648Yw8o4FjbTqEDcJ7DLLOwazMyAgEuj6S3WJeRI
2pXEdhXiro9DR854jzgblKEEGIwvgcxysK6FpobmBD6wvkjKVYtzSSNXm7Ugjx5lotmd+naXTqo/
YSNZtAB+IzwWGXmY4egRsXnqfm2I4qKwyOoAf6adEOGxauGurJO32NOelYazDIOjdiwCUENjRkug
wYZI/LwYfeKfQkt24xjax/CM12ygiqFXL/ca7IyxeK3ktxAeagRBa2TV3UjzrUpvHjdXE8yRbILZ
L5ikzMCGrzQ/68rzWmuHKCFFGzYh2d3YZVrOWBr2WEMcIZSrlQRHRw23TDg5dOmpXJ6qziTjJdzm
5PCoScchpvnxpJ9jKLYiiT1TptwuCOvMJ0lizDDjqVQpvg5dW4RNmicPFWTrqiWczE8bxNB1MKAS
xADaNawXa0XeAF4/1aZr6S3eGu2hympiPCflaMJXHKDRq8t5LN6WMkJHEhTN+1wdlvYhFk2nkRW/
Mk/DgJdT5EEYRSMjPYoCxytfvlsEEFn9QU0ENyv44mLyKfTjpqqTO9InCXHtbtIB7oZwr2jdzTIS
AJgarjqZaK7BqZOrVDxNHawdYQ1G7BKmZNymwoxNTOW0GTwXa1tUV1bbeKMZ72bcw9STOqP6QWdq
SsLmItzQF8GW2rukUPij3GQxN2cKF3Kj9INbYXYqhZ2v6S+1eFujEBqY3WCzI4pBPhRebKCW1VVn
1VvAa06tCvq0/tmPoV90GT4hbGGW7aw2N5bGoJCAmwgel1hU/qglKFNfNClz9fYzxGJSqKxTLv9q
arxialhPxMPGs13Flp3mnMjGsF0BdpG9OVJzfaHOjd1znxenVvwwlpuMrSEgbROEo5X2x1pCEDV7
hfqki5PbjK+deS6HQKz1U1GO21GuvUqcMRXAujoJOI+tGZMWEV23ERgN7yDTGPu+ixNs6OlzbJv9
gAdEmb3p5RFNEbRpxRGzq756F5rjVGNMy7GyVp7G0FUM8zuR8y2LHxGce7JALjo6riK+s6JXsdvp
ERWMxA+7kyIIVGMVtFPnoz3z9OzTgEGkY3JkVg9jt9dg8NSm/rxm0BATwteLlzhufT49GNq7Qr8c
ewarF9JhpmxrYUc4F/40i2tSRWXpZ9/dEJbjTf/D2ZktN25t2fZXKvyOU2g3gIo654EEwV6USKp9
QUhKJfq+x9ffAdr32M5bad+oCJtBkEyKBIGNvdeac8yoWzSFa8gPWcH1RMVJ8dVp1Cyx1ZacUn2G
p7GxlzLEDBWubMvOENc4WVvZl5ltqg5PLHrzKflQJQI/uSRooPSmlKyrEKlSQk2/26v1wbQzGALY
OgWeKq+9TjIhdGhUcZ5EmD2SHmWQYV86c18jpcZ4VYT46zZaMbiiEscWrbVZv0hJTNMfsV2GSDMD
zzOAYhDhYfL9r0jHk9Y+RUPBBO9ZaZCmGsUmrfk6X3DqgWU198XcAFe/pcPDACZED6ls4V7r002n
XAZ/H/spGv+dnbLkDbNNgyrEHJRtMV46/V0uX0b8D1PwYQsdUgOl/FRsdFjuLDEWUp6v/BZ5rnnv
ETGJfDZ9qFAgaQBdLPRf8pjtQwUugIpLo2sekXMiWTbzVR4HX4mibav6kvovOvzAxsPOxyinNM9j
lsIF8tdJPn0auk+X3/yyFHshGQ0zLm/R1x7K8VxyVBWBvf4WsVLLEkTKabAf/eozxYc3pilgBqyM
NHc+/L6F8KGNwOqQKCQDvHq8rbnBPm0wIGRVcl91YmvYD5G+9zTlk4K6E9bxXmSuFtKN+ajkO7V8
lpVXsw3OQZTiEs4OufjMkW8mdrmu/NeST6CVT3YMENLLjnbjY42kvN89tsXVgKczZuaqn8TKj+cD
ttgPCuJj9dhVH2q3s5D5TipOXo2BPYoRut/lqJWH9jHMP4TA6tskd9V0raTXLJ8cOmMLepLO1KEU
O4JCWAwKKaXNuExsrK72lQvnRkYdKkbGZiF2I1yRRSM6LnKKGxEkGarh2pO/9AAJThTRfsDCPaLb
EPa1jKsP7Cpuj4FJMDCkhcU+mijoo4JMp+/2mLpqYi1SVNcCdR25FUtFZ/oMN4o4TS97yY03dRiO
IbghzQ+uSUiNpu4oD3VIDr2DXzx4GNyFQVhfo21rtHj5UVWMI3IoLtnzu2Wcsc1LpRirIULYEL9O
FhMVT/kw63rTV+ito3Ln4RkzOqyDcYwR9nnMJVfpwQgYiCIyWhFhB6MowKog7X2D7K3g829WKdbP
lvM/FFTyJmjjIugo5XPIBurkhvG10rzLqEfrGi1fqKTsMslNzFNZTIe6/DTjd59RQE0E0dMgDrpr
gAavshTHrCTHx0aQZDbZ1+h7HyZ8Qv10x8UNReOr1EJxMsLlAPdKSte2nK0whhbksWmCDqANtBuF
fArqq+LHtnA0hebF7vZNW23NgFoALBLbfpc90DBl9z3JemRzW6E8V9HrwBIon7ZGuO0hU4UNed1c
Xjizx/DJAxBi59m9gSc1Kp+MAvqfPC3CHJcVF9VSirZWax6jGJPm3Dt1FAwduOY971VVwKWYKHSG
Ze1Z/ACYfJMK6Mx4F9HNZDzq7cKpkOeCGwcjMVFTkA03x05n53CHhPfo+bOAFwxSbDitdAhlmqhW
ijHMW0uqchg7H6B3juHo+zh8S7SD4FyTxotf7Q3sFIaUbzTV52pu4Q0xF+FwJOGbTwffJD9HDWF4
ie/2yYcfvuRo+iXvkPGt5RK5KSJSvaQpkzxH4k1vz739pSFR9ZXWiYxqHXHSUEKTCqbZeCfDuN9r
1loS0LY0+RAmdwkDopc2XKd6BzuyU3TnBt9fhCjYwg3kq2sJPsXZrLGuYqiAPkZes3nR+CFFQoh0
hEkBy+Co38v9I6YUs9vVFh51ohkH+00emOmFH01nO/qE6Tx6sFTm059J18HLeJLlh8D/0PRj1T97
ZewmCdAkxrmWK40eYs45kygKhaTHGbkh/sUJ4J5EeC7TsGEoMyVcpSDhO5tYdhzqjkl8oBT5K4ag
dd3vbFVxLeGdQ0ldhcz46qPFaGZrJj5O+dCk6IA6e6/ijW266R1fFgtq0zGLp7x+s8VZsi8KiunK
KkBD6c9Jkb3peoJd8DUh90sMDyimOZIZAjNWzhxotd9hKL/qWPmgKc7u6Z2H70JDM+2h4Q8l/5Jl
Je6Z9qHVxH0oQ5SxFSdUu6WnnDFcLSpmy7bpLRv9UaOfLk+8Wo4PnnbBsFAn5wb8BWW5UWqo9KT7
XpccSdGOMZiLqXDS4kkrLkVAcjij0By+uOHYLKNjRjUqu5it2wYPkvSsZgejv6unS0V7PjlV2cUf
dgqwWvtZxHsL5Ub57uPysyzbyZVNER4iBeX7cG59DCHWg4eGrZPObbMp65MPLsrv8rOp+48Z0TzQ
ylR06hASDCfjKxVAPTRQeE8eea/MstN4zTNj8RCCLMLjVNJ7T5VPrxnxn3YjCwOmEfadVuz0YF1l
nEjQD6qlqErgcgTd+cs0dgJhLK36WYlreobqykYpYBTRuuvqR0uq90or6DwL8HzfWT8nQb2oMB8H
pdIg9QPOYVAnN0H1Wd4OixQWu4BZW+uoFEd0m5JUzVQEFhHLYLdMm1WH/gIZQ+wzV466jWjtbVHF
wKp2HYgGggwlfZUPiZPajjBDVgbynF67lJA72NXKa5FrM58vKGehsYibe7THyHDuUhs7T4i73m0G
qLSUyhpGEGtrxbsuxZQkcOdMATaKhRe81xmULuBvEZO99tKKwu36mDX+gFMH8TJOo+QUdo/JLHwM
t2qwUsAKqgoQDXwWirDOxaQsBo6nuGXiQ4mNpTcER2iWGWk27OAiF3h6aYgVwSNwKAeqwJZsnfso
+aymbUi4n1cj23gqM/VgWR2IFW03+FepIVzULF0PHkUKho8keZndpFcPuRceNYI/G+OuHZMVIa6r
sadjKZJV2AcElllbXfa3qbKxqVhMNZSCCM+3t+6NV0lUi1DpnLD/jIbmGqIT1LZa+tyZlxAOY21n
z02jb5Lc3wZed1BZgP/1xfInwiLrx9Sd3BRgQSzOsXyVbTk8Vt21PHu76ZBtC8LrvTV8jgc8KEtl
h6nknF/tnbKq7tpDfZ86qft3LfGflZN/jOjplU70OhWivdU2j8LHW5KqGCuxz060XhVvnTXZ0kqh
uVtfpQf8ocLJizCvR8rel+a9reXnPALsb/t3tvf9r/fOTyYSPyb7VJNd4qUTZHCBNolU/Kg2a1D/
b1uaP3v/ueHxh7KnHltdVyYm3VN8Kc0kP0ItDUYGVr5UMl00bOetvtWpFdCGrAGTTxVjuv8Wjn8z
V/pZF8f8oTlB7GouPIWfX1MA41TRRqasN1gVTt7M8bAjV7pwqImDkzNclfl02VYr/P6UC1m1yH8j
vvhp/feH2r4sRl/2imHcGyp4v4zVbHltwhZOCVeY6dwXLz4cN82DFtg0m4oY7TorVwnIip5rotRj
Xq4i6F8Ji8A8Wgrmk23zfcKZ/dcHws8q3z/UxmovUoamwQurhUDqygX0nb85AX/Sr/0x/KaMo44y
rgcbnsVz2CDCZOQusnvJYvZBRTM2p93/6jv8GIVDpkim2tQF9nr1lASBU7P4/9+98w/CHJAAzA+5
lu2NYM3XYblt/c3e+cl+Fz+cIKavhLqWmj1kh2PaXVMuJH/9kec3+B+aSeKH4x5mc97TBOj38cRV
h3JI7gUE8pBmm8nOX/8J5Sft6h9TXGS9Mm12TL+XWdNGIFiFPBe1d3pE0QRsUgT9RVR0zzG/6fLy
r//qT4aUH0NdskmRzXH+YgLdrQoIraW4GgCQ+eu3/9l+U/88YrFgC9IJ6SNLNnnhFftgotNHXCdZ
FH/zF34iKscT/uc/EXkN8m5D4xvEPhQWGfaqskO/APbCvyih7RJm66apvm5Ff6/QsrCqZN3OSeah
5gCec9oCVk2kbQGvLGJJ/UKbtmkgIdKydC0acaPxbqryJhvbv/mljXlh+T8dTT8sOMuAHKhWZ68E
GOXbQTvUVb6ym34LhmlL/DPVgGyV6ZdwDD+NwAKwcjFa/cnOTEKQkj2wv5QE8kFDZtZCJnRjGNKl
+t2P6B/ElyCw3ZHShEIqmjXPKEK6LxXgqZqpeAMZx5PdSqtckXyY41tsUCzswUGO8ZOuemuiz5Y+
HG+upZiGrqJPVlECt2QaPpgmPcfGYyV9+18dHMYPcqMxxpCMN6nfKwlBriz5OjQoo3qfBF+3P/Cf
n8N/+V/5/a+7tP7Xf7P9mRdjFfpB88Pmv47hZ5XX+ffmv+d/9u+X/fkf/evuvQuz7/mPr/nTP+Gd
f/vLznvz/qeNVdaEzfjQflXj+atuk+b29nzG+ZX/v0/+x9ftXa5j8fXPXz7zNmvmd/O5gv7y21Pb
b//8RZnHjf/84/v/9uTde8q/22bf8uyrDt//n3/z9V43/HNd+Yes2JqmWnS0dHWeWPVf8zO28Q9V
1lXZ0kwScjV9ptFnedUE//zF+IewZI2MW1s3FV0zDEaROm/npyRF/octG7pM0reKn0fVxS//98P9
6Qf6/Qf7j6xN7/Mwa+p//qLxfn86OYRQVUPReCfL1FCLqMYPV4lUU+TMKCNxtBXU0zGpcms1byLs
mSDQeigUsEVxYo55l+2YFAE4u22DokuhIsNLNptMTVHITNnu17uRVGa7200p+Z3jGwTWP6EhF6um
r4pdVOtuHSpindch8WUS64vMpg6YtSIikCSlnSeUlW8Fb7cXDF3FGqmcX/vrtmEQej//CTuox2Wg
WxsCkUVsvubKi2rl39tGvVvAstRgzQ1bdD3wEtRr4V9DGHMpNofNrtQ/ljsLPNpit6Kc0jgH8CKm
u6L85K8Wi9G2l3Bt8s2iBCq3YLRKN1uKRP7apWtvul6/2Bp6t91uXSN6Ddu3NMBnEYkaSHjxJSbk
Dv1MoFNKJ+jszZJO2IoWs+8s578XBsZydTgs1LpcLNbr7QI7obPYLq5bt2Ot4V7HPqY5QqStZp6J
znN1qK4Lt6BstL3CCEjvtqeTmynW5njCgX0+Ho9J8yJhQ5Zj+lFZsgkzW3eDyDqk6JU8SsqBnKB+
t7+WdysgTNL9kj6hdb9YHdYw8VN3sWb54n0ATCPSx/Cv1mjurTFbLVYUEmNntVgvqE7wYc/bAOLo
/L19vziPxdmSxGs8XkvUX4RQ5M4wHrw4jBbbtJwOW99W74RRO7y+murF9vThtuDc3OPRjYhXcF9e
nLZKFkW3r3od21kCBRqEE5k5K99USxreOU2uKXwdwd3HdPdYp8Lrn55K335hAtq9KoX+CV25WFph
x9dYLcrhBdnm/FHP16sbeA+ZEi3ck0vqwzU7jfST7BGIqKw9ekb6udhahnxyz+x60FJL9uvbm9uN
A5+wLHu3HbZUYg8ElJlO6cPmrl33ZBNG5L4dqYNV63xx3Dsj9VtnHwaU76hR0kY51CiuE/Mj8EOW
1Wq6Yq1s9hkKUuOw2G7lNlnzY28Tvzq4LWgdr2NGPe0yfevHnub2rbkbLXupafqmb1tni65C2sim
5HB1iIO1qVdO2eZ89qbab7f+wg1Sw3G3J1eu9KV7OrbRsOKgsPwjJIQ9vBxSKqwOpz8NZJIhCLy+
y0eg3uEpFO1+Gy5cesAr93Q6vh2Pamovjy/7Pfzynko7tK8y3ntir0PBcsaK8nq1tZ8rKCZTiw1j
y3HrWhAi3NP12BjDzn17O5ZBcXd8ObZpAMLksc47OrzaOrXARxpPijh12rRgxtXR4hkfFxCJms3a
tT1txZG1zZrJda98mTJzebMkoRDjvhxnaje9276GwNQG18oChzgGWeYk4FBjRAAUxt+9MXtQ8mdA
jvTh8nWi1g+LxSITysN2vfVS+2VLtx9SfeMaUHk4LOMkWrvXt9PbkZ/SEUPluntgrwsZEHmbXmI9
r3Zxo1/qAFVGT9w1YQ5fAmZrnsA2aP17PYb9Dp5PUi/O982GEKTNZnfZrQavXvmwkzPXxILu+SYt
TXhauo51FwiTGfs7H95wGEEoCLDEYG/YIgl2Bc3nOibdI9xCsdkIpVibRg2xtWKcGp+WhwV1lWHD
8Q2ibHSE94XCm2NJjnfzTsPxmuete3RdWRZOO+j7NiwPmQ+CqYrOuVfDcTYHN/XAJNGGceR0Wrd5
tTbld4bUEzvLD5X99rzl5FFiY+Oe3lBhhTtOCCM/+b52xBgKPLFhXG+hmUQkysfRTO5WFu7V1QTk
A5fBwXeDkGAF27iLK/t+ynv2ulkvYzGf9AnhYJM9PkCDAp1PKH3ddwNTJmWt0b6UX632odbC3XZx
3tY4jDIzdBj4ij7hGD8Bt+4fffEK+ng3JMkHEh0dgvpyoQPPWAKEihz4knDW9T3HGAFUi7Or69nT
vJvcNLPuXdfl2OFEdk3pVNLBYTQyGbphOdKwGnxwYkN59ez8WwB5eC4H8n9ZKU+LdW5VD5x2EnPa
nuFMHe2Dy/fVFQ7/rWkrvHUjVrFB0jMFXIvqvusek67aHY8vrjVEa5X0+Cg/HR1nzMuNs3cQy+nU
+dLVpCpPZi47acAgk2rFExzVj26C56lrAxo2sgGGT186m5J2aPL0vJ1FLxv2kL+48juqgKn4/Y9D
q/In316OjpYRmSFNh+656nJX61pKnEi18rDWloHWoiGqUXBFcUgbub2alI39fHS6BT2fSy4452Sz
Oyn1ZHEROMRV87JYH7Za1ewW5xB89PbsDplYcfKXCG/c01RpfNmW0zHf+KX6mkXSvQTkL+vlV6h5
8+IThoUWxKOjFe0xpCFViOR5QXeqeNkCHOrubpdTqEzzT5M01yMn5QTZiHPfCWGYqZW0qBlJu9xU
nGT6qigKum2UvPAZNPyO7paRs2TIujtxHTWd4+mFCXvsOi/850guRcsEdUpqj5lj1u0eeOlx4qJf
9oXjHAckh45T0eJuaf8HHAf8RrjpHMx9G8eptW0ADKOV+wP1DFszroJSbl58SpH3OpnIsm7zo9tN
YPdiUc90vtjQobooSprtYGFyM9+7vebHzX+/5Ndn//269Nd3IHduYTVEo9xmVVli/Ta/ytKeP/D7
fCucJ2F/eDCtgxlIO0+WSl+yYq6ovOC2fXvpbZNubkhV3fdXeSgz1dLmv26FXrob5qnW7d7vj902
TT5CvPj9Nbenf/3Xv7+8zYwPXUnaVVG3ar2/zRp7Q8i/3b3tNY9ad7YJQzrrqq5ujKrJAc/y9YIp
7GAFmr7nMZ1BwSFJeOaDsMh3QTemDdcjJqW3bb+Jn4MS6eZgG3SB+Kl0ptz6gyIXNKdSOLOqp9Pf
bazsLs6B7cZZAnGlEhJeWwXdZjkdi1bOIUTSIAbxyZA/+vStqqbYAK8PXWam5IcX9bTx9bFb+oWk
X7yyV872eNYNzbjcHskC5C9yk8S722OifJOtvLozUCjQN56OOtC5U6D2NRRtQnwDL29X6ZjGh9Ek
WUWuza2MYrheWOTcraUgIgexTiZEb/Db4j5JdpqeZ1sKf+SBNiUQ0XEst0Jrg0vaGTH4I+WC9xea
D6LphWr72mOzD0M4vYnRZI9w3oJLlJUDrNzH3FeMO09RaexZibf3Jt3bV3n3283tMVvJB6qN7K5S
AywrTT7qRBUYmzHf+KLWD37/TH9QQ9mTbcrCT7dpKrpLYsgeWGBa8lIRwsWxuKCUwWTeDZGWHOkC
ftclArSiKO0euBzau0gOIb6EdvweWQ9m5XcfkklyCpna40EObfJi6KLTd0GkncX2FSO/fFfo9uW2
JWPauvRk0ty2fr3xkFp1kv0gm6QYW3GEhKwWh0g/ycZoXBPbypdhbSE3rCXj2vjptJogfrsoCI2r
ohTapo8rQG3zpmRlyiFgkgbESCXr2SN+ZtKaB8OPXL1rEMmFsCNtSkfn27sJq3pVPNU43v7UFIhv
VRAApSO9SdJVftzC70FbzTe5FLYrRlvfzcPuzR9q432+MyWmQVpf/ZaLQrxP3Bn8cnjNIEuQ7Ui3
MQrFCRatdxeaukZL3B5pB06/PVHPT+ittmlyadcIk0CJzGPdFYbKoW10+TCA1TwEoOBGTW7uZ1BU
aMRPYRGk9+qkwKie8uduJHdtlKWZxZkyzR6602Bq2r1pDdMKHl7pqGGk398eQwNl7kIB3Xp+RZtm
NAL9/IrO5U5RQumh6yPzrA3NTvKi7ByW9QaElH5HirK664bywIJSu7s9ZGbWuOmDIFoObfhmGGJ4
DitWUCAs+hMsMnnjm4hszTIPdojID2XCxANLmL/3VH06WPXkoazO7Es6H6p6aZhwnI2rbU+N4jSB
AkvX5Ffz8i5gUVICbQvCJOCTiJBYNx1y8Lxpd0Zw17faDqxXB9m1lValkupO0DbQJNtCedZr0C61
Z6O9bBLrPs9SYrbjrnqfiNyj96/7D61pyIdyUjzELDxRKOGe/qz9aOoZOihmLCN6IQfyn3FVpdbf
j5GGCCBkU6c9dSrS/i7va+OaNaZyHd3bM3VqZ9tuJFnUsIaTYgfSXROT+lHYyIp6yYS+jmbzaket
5w7BYJGwUBJzoEI6VY3C2yfEsP5640Go2lqat749To5jgEoSUFsXiONgm8mySrrxDfR+hNBRDh7E
hKpKaGSADyannp50UHQHhKFdqQWXdrLjbe95yDDEMLh2nMXuwNjMVISbtk9eK7O013VV/vbQ7XGK
3BbTtC5dVRWdJeTNmrkyZtLy2OsVROTuDb1usxGZLBEbKzXKMeyf/ShGe9iU27q22ktnB+R12UI+
dkM3nWvDvkq1Jl4TMdoObEB/JwfB+NwCNWX4NF+RgBPb1aPbif3mnNt2TUu/KS6qJXXrMkfQZ1Wm
vhPCNwj6q8Nkk/uxlTu6D2GhZyYCG3dY10pWHn+/p8ntHx8zkj5dzYZ5sTZqtA9akfn7tOlGBKDF
+Kbk3rERMRDnsIEoHue1E3vkG+QVfU1UrWha5LA9yVqLmOnP93A2JI6WIlqq7JK89EAe7m83SNea
I2BNd0YV3Xd+LDZ9KGg32yl7Tm2za+jF3apqPP0Ym8kIQBn8+kS6zh1hiLTAO2WR9/q0VTk1rlYV
WA59Lsm9bZZVE9MItpAitQpHVyyT0g2aMF7ZHs3O2341Iuu1tXBQF7UoQUtav+3vIKVun6KgOaZI
D85eUF8JIzVfIwGUHfXaUkyBcRilkiSvMKldqjneRZf0lsppWuw1O6tW02Dtx0a2LnmLGiVuVRrU
Q1i+Cl9FsdMiVZXL5MJqKXV7AMUvWQV9py+G8k5gSnhqyL0o5CF80cK63PeB1y/ltijPkjS9D1Ny
VujQk66iHjFkly9Tp85xvKzx4tpf6VFtKW5nZ5+6qHskAFZ/ZDwcjrfN0Mi/3x663UyeNWykTgP4
GdVySHNbBaqDFBqDyUM4b2hjAy01FA+3p+yQoTGAxLmWMzEvi9TPwgqHQ54L4wIUqJDT8gIzgw3E
ilZPuSaxD1HcF88KwZVq75dXPUZZ4Mf50RJ5ftaoMZUfgBGLrU88lRC69t0ekGl31vApsbqEZG3X
LJvzj0aCDALpGONk/5WoSFmCMm+vozHEXMl1cz8SvKr5oFqT3iyNnZHGp16Kim2ZokfOBfEgPUuj
TCTIChNFJiNPN2QX39l4H6p5fFJytApVd+1Hs3i1QqIDgJ+PG7MvytcYvrEdFeXzMPSb2oiSaxqo
3yQjju+tvCzuK+ve6qlc6AEaIep2kkBwZ8jtV+zF3pUcXbGQ0hYbCo/u/Vb7aGtCtVTqh89yGQLy
Y5K0a71Se66mYGd2E/kJY7DrZa8+6UlRnwZtCk8R/N10SFamYcSrQDW762hNqgPpCrydFnbXMB6s
jTWh0bs9C3pAR07iM3eSUWRL1pC/N+jpdDU1vwlfCmYFhHyNBg1bE3OjXZCO8cnPUAeZkuUKPSye
u6RtHI63jLgsNu0offcwNJ/iuMWeKezXSA12uhaAs8RezURIqR7mh0ylqo5Ba/gbVEOaWGsSnQOt
65TDlFjyYRQJM5QamZJSWu9pwejf3wt06/eTENq9Pt9T++xVaaJp9/vjpYbQBFyVjXEn7KWLlxkP
QeyJb5Ifbn1dnV4RMJPCIAf0kwDsbqPOm9O5ZI+cr+/NZJgvTMvhMcbDURs4r3QdOc1tM+EqrepB
trtt3W5SrhKLIRpHpBeVU3gyWSTUktQ1fDVwKPNxPfYzzF0I48D1On+mkeSMcpVcVT+DOl8iWknS
dlyxLtAOo4JJm6lC5fpIS0lFDeGP49Ex1EI5ZHaRXQuUXRC5AmtTky52rZQh3kgasQhiaFz0/+lz
pdFdDHMhn2Xo47s8lzs44VnyJFXStpIt9dGYIEIrg9YvWCJqjylRCeZE7JNZG1nt5AWEFT9ObGdQ
iIqIUm9kEqci6p7vTfNjv9/z+3p6+/11wVTupija/PCCXMyJAwOF7V5X9jURdkiBoM9GZmMeUckj
G5xvRjUyj7n0lielvA/Bii1LmgkOFVBmgfzK7MYiB4IzjO8Vtb9jHJvpNbKFvyq7QXZvm4OG3Fog
utsaeDtOtxvGm3dZ1+Q/PKSEVXmySkebX2Ti71n6XmGtqaThJoaSsVE0qT6XQ9WciTcTkYQOxpbA
ufn0U80qKzejxIJcVFm+El5hXkpaSsvQ68UrQR7X0vbl77b62GLY8QoRP3SRXd3nknK8LV/+vaUZ
jfZo1oPp+jrLbzoaYKrtJF96pjk4SaSMNNrC4BLbSvgwP3tbFd1WSsWAy+X2ittjt1dADAETmVTE
7mYxlioWFYXsH1TWwPe3NYOqYTgZisY/3J6MQ875STInirCsKJJqiNzSD02Sy+BWUgqSiSrypubN
hz1y8CuZWKRGkZ7qohLrQtcLwlXYTJOsckRRJzMA2DoaRYC4Kgw2LUX817IrQMlGfXvIvXE6ynbP
1KCz7Td9zqcRocVSiIu1HCNyzPomP9tpqm1MaQSsGurKpe0JLbBqL/xmEwOnj2HuGh5TgTw0CnTv
o3bmTJNWcRtnR7U3Z+ivp24wpbd3PJav2kLn+4SYLzMT8q4Zl6cKbtx2VDq1W9sNqSJhgODl9myT
fMdal/MVRljSFvxewzNsHF55Dgs0LAmFaO3hLpvsyuXcZBHSlIhlC7IBu2Lc1wWOwtuNpvkFCXIR
KISmNE6hnGZ73w6sw9T3B7PUiUa+bWZxc5g0ylOlj6GD2fOytgPyH/VGNY+/3pUSEIj45KqwOVRN
ielDwxR5vN0w2cGhNc2Ztq2BQ53A1zHQqf6VeXOW60lZGRTWV0pv1WetIXNTVExiqqnSH7pMWRtT
oz76qaY/jCTERsq7bppOk8fmPhyD/C7pFJSbNbLGTg3OEhPtU6d36qMM7jetxXiacmGSL+o99bL0
cHu+nMeXgVfb86ujgDzVvqWmRNaJLslPOjk+dyxMgQT2k0pESGesWOQ8t7mOQneeg0wiNXqE+Z2y
S26zTbXJTpTKV/J8QhbzCZkPwnDNtoLIPz/m2XAWpaQ5t4n3jTgncuYEcNuwH0JnYDmmoOPVnozb
5B6FqKsHyGFD4t1Hz+OcJKc6MaUNEi/5QVGk5NJGMQpoaNhhNsFhFtKrP6mPkkK9ImdFSvkAp0ic
EmrAZ7l9AoVDJCWg4F5kirY38+ZLtT1phR67con8ZoQtQCDdNoPqLZaLDGWrPj749f727283tGXK
ZWXUZbyy0DmqRc4kzc8Hbd1YRGUZgVqf6rKqT5nGSEbNDlm935xIw5C5SE0RUKA8GZSrVZj9A9kO
q8lgEkioS7W6PWQC5rnWUpotMiqoKxUu/gJ6o7TGXYP4Ky4M0/FNIgcSjhW9IEV5rMr0YBijdWzz
nFxhhsz3EquI5KfRN9IT0IrVBkXRNFTdLGdFbowyJS+iNe8LGJH3ohrvLQLWUpSrf7iRAcGvMquk
hFo2J0aa+Nuf7lAQSH59pJ/J+zLYeGnkQFJLTcLxwu5kdYUnrpSkTZR0kL+z8ruYT9jbTSvb6l6I
xpVv5+vtsUYDDV9UtCWVXDoppk42+bymED2RJD5lDwg/9cOvD3UkgypMA2oXyia3Sfbr+hYJcaLq
+8Ca4hedK1OgjS8N3o89C36YN8w/ySFLZt9ZAHN+CrP9EBXacypTWSD99ZoFxHsEnmRsRBwQuT6E
YplJyWjQeCGZQrVT7ON5phGRjGTEMvXwQ6djBU/F/z+EnddynNrWtq+IKuIETjsHdVBLreATSrZs
MkxyuPrvAfnfXmv9u/Y6cBegliXRwBzjHW94N/SBHNz5CnaLdCcn1zC9zIy7GpfOft4thiw/Vzqd
AfFyj2PqlGu7LsUq74by8c8xBzJzY8SoWfPjGGfZVdMKF1lMiW2ZHembIY9g2oDQBdMDoHSG6fax
y/ysRn2wcTX9R6irPkmpTT/spWtFzHFdcbYVJEpjgln4dGjMVBbQoMcNzsIVPLaFemzgPdx6OXx3
FAhK816c1/kGgztt5ckyeDIzRz3oEvZlJvBEjuOyhf7rpFePxpoARcay0y/8G+TsCXpC3SmUY+Fo
J2+0+uv8opjxcAUbuOaOMx6rEJ86a0gI6esnB7bMzVfA+s2eGly+xr7/nkSxfclSt39p463LY2E3
aMhh5+U/aIqfYV5mx3mvTdLoopCro9xapx4/Sr3WV8kQtPDboujWSoSX8xfyCjKyIVvzGpl1S7tV
l2s0wt1pyIKehoyXeRf1JA0qXfnGsCUKOqvcdUKV7xl2A0FjkzurYOKsuwrRdm2ZnKsG0VzZjstO
pOLZnMTh89afY51EaV0PYlUmdnCzDTzNy1H6D55a413dGfm2qn1U1ZVmk+ObjgepojYxbWWZT028
bmM6EDVxQHC9Gz4GCYpVAlWQFEf2VeSjctKxN+W21Ydvaa4/5Qi6yCIkymNG4MRcp6mpyyjDIqNg
NIsHFK/aWxiHNrVxmp9oLUhAkniAu6kZYy8c1s9Oa09Rs2H7E6E9K7G3sSwDJeOI61ZYaL9f/uxi
O94eWDmUAfPbErMscyg+SCP4MW/AZfjLRuEmzzFokVY34cXTF3Xf8ADNqp67zneevxAfo3GDBxcE
YNO1sboXupXuv+59K8z8MwBdt+7LvFsbtpDn2vZPSg5OzsTnYBZpeaFKpJ2lR1tZTveS6AT76YGq
32XnQ0BX9OZrEcim3QBLOXhTJI+CH8ElO/cgJz+H2t8N6eh9c4SCcyrIFjwZ++orItvFupXtdT9v
L43ihOjQkpCGnIgeX4FxMEwQ6ryl+Gb/TkuaEd3OViYQf08Y0jIOtXDXuJl6HCx0bjxvhzfRSBTE
Y1cca6cf3qLHtPS7m9sOBM1kUAjCAEVx3KKsUUw1PpUe7aPq4o2gFRSnrUu8Hcl9yT4h9vYpqBA9
W+X41KjE2NK/JkvN6pq1mYeUXxg7P6JqmN8ZN9MFqZOXHEr0mIaPl/7X7Zlq2T5oyNXSW6HfMRQy
jz3R3ngdOEd1qpnU2m0f0ijx0VpO+2mt1OtEobXq/ez3l6VvP1sG9BVj6ofJHaku+QYETV6URA7r
UPEwUVU8uJC6+PQLJrrBOIJUNgHYGDdX5bXGfSw6bNM7mqaK4Ly7kxrupusacCazRRbDaqTro28s
7EKa5wTD35Vu0jC7VL9dPX7mjKYvDbGge6XDk70fWQTrilt1LNxhTWQRqttpPYy0MDiVQeufNMsC
HpmQp8ZCxkpd82F4IKwQkP2LiunRwVWMb1RRSKLVIDl3g0Ow/H/ZyhP9r1/NPwKT3HnMolHx9tjX
HoKs2NOmaA+5yaiAFI0aUkRiIxGmaCuH8K4aYXJJwpK7NezIIdQCfzU2iX6pQyfcA4RXO9Zr7Zr7
zXenJOTBDmNM5LMOh362MguLQZmPBHS19Smcmv2O/MBNlw7jcm77ZwBgPqYrjKDCH8U09Cm0pDqG
LkF+Rtry8IkqgoxdgeQmQBlh6n5yBQdollVBVVKPCmmUtgeMpCzbCUkyldp66uFm/wbwdvNy107r
YEkjSCy2xFltWgelWbQnuy8wREx0TBDwFv3FT+y3nWj6k6Nr+ClKQ9t3ee9ezFCkS7Os1I0T8sBc
zAdVQh4HrzuktTopnfnpZTngwWr4CjUQGFfSyPhB1oJZEL/V/BIk9ZanX7MvlJrY+cIRu9ausjVX
c/EmTonpggpFT7Ufxg8xa8QJrKPaWZOOOEGttlc7mW6VsBREQLT5ou3abOcMablrWpUonSTyHqh6
25fW6hZqA3TmpXdCZcUlRvG9d+ww3faBKZ4YQ6xaaTw7oS8+R9uZGsHsuwUZf5kmyMkykCI0cayT
pF8Vr/MW4qjytWt5XiqRgSFB2U4pOCy2Lt97bmMfuwslY72sKuvUhnnH+FF1nN2YpPUqqUqKGC5q
LLG1d8y7yo1X5Jj0DvraBNTUyCkIxLorjRt+syOWIFMQBo7Bb8N0Syqy/NQCg/Cuwr9ro2lvnCJW
9vCLs2tj65K8dM/9YXc4KAzmxiB2Z828qEO8AWts3oJcsonrITvPpY4VhyiBQIqWA76OD7WIoPjx
X65UB0JxJmR/IvM9OBJ2clMbW9mEhOG8FKq4SCIJ99YYZBvT0vrT4ARMa6YeTky7QRHtE9w7Foqj
opzrk/K9aa7zrKHsU2ujkC+zmw9r1n893DVXB9DoMVPz5zYpw1tMGgb4VAK9Te92mQBUEqn50I9K
8IidUAR0piLgtxrlpcQQe51SUm7nXZlRdbVN0R4tP9u1phtcG49oXuZ74jOBhhGT7flhJpazBIuO
L61T1KRPdRBebEd9/vNeHa0Ri3X+4SY6w2aw2iOmMcFTZmF4AK6krzLOB/NGhj5uGhTbMUEX7Ias
cVbHKLmt7epizIPhIerPoXUcp/mHCMLqofiajIxQgcqsPc+FY2DqBol4AQmdyFJjnn5Fue5x1VkD
fLpHs0NmjAyWPJKjYiKphRqKjrVziH4aWDML1ysP80IMMbni8utHBHywwmxFwFAubrniuHfPxPg2
KTt7l+i+ZJ7G+LO3em+Vjr2+7QatuQJtLOYi9quSZQ3ZN1EB2D4VtpZl2WDovroJ+iEe4Jwx54ki
MKB4MPz3IJAPABL9k+y88tzaag+FNAnek0zHrZAGD2JnLt7QDpF6dMgaWiA11bubRdqMIhSSVV0a
XS0e1MdxGuiiq/dZAkf7oZpGtm00GT0BDS/tPPo1n9v5ZT7VlstbB9LnvnoKw3G/FYauUD7ohyFO
lcNfVq04wk9BBAS5VaO6Y/bVPgMuk3emplCEpt1wmg6HuvNr3vOJPS17sz9XqeGvSk1gSzXf9YVR
FAc9rb4RwTFCF4QDVsjcvhbCwwIA3wDLvFr9aH+91MKa4oHC459DKbQuTK63saHGnyXP9dwQn9lY
6VNCUbuue592KUQ74qYWIlFtuhNk4jAlMqa59vSIh2WrH5uqeXdiFvQ+GbvT3CRWjocmOFGwVplA
Nsq931/98775LQThkAE+vWX+gi9cMi6MwibSBVwG/TQeQlOV05EY9ZhBhJj3cjlmm0CzNTSidtRv
I+u1z8mVXZg5yQ9DVP4KMfMaSBb6iGROa26X6mudaHxR68XT0CfWKshkdXWyaNzQbufEBYbmDuE/
pOG5GuhrNV7nE8SCC/pwqizRHno7hRAgiuaBMaC2C9HSreZaM1UGuQEW57lhpchOh+VcvSRWnz3p
8bBUKovisqN6r7M6XZYBAVRyAkHAmQ0CN6fJZzd6j2YR+/gh8QXdtsSBkEsccKY6iDT137ueptRP
TRkv3f8cmr9hfsef7/cDpKW2a2sbN7OsIxN+fCWM4h7lac6kZDqmi6bZVhbaYsvSghs19x2zgeK9
YIS/7mqM35XElbRokKx6ouqtuvmAvEzIIWFRT74HJbE2O3+H8Np4SiQpRTwIxQ/ZlsfK9IO3fijN
dW+Qf07i7ZYw2m4rdKleR/QqC30o0x+O2qD6dZU34mrMdZj0zUakqVLvWZ6Qnk3Empka4nsNVuet
8Z53ffVYie4w/2ZFFSUrv4q9Q67jVBFibTEfd+GAMKFEypooNjmryeILUYgORu60T76hlo9oXx+9
2jReIQrGe60TU/ND2JApYAt8wRyNhHXGarSbP2J/2g1bc5uDyaytiR5T54yt48A9zHvzi+FTKBlS
ISBvhi8MYWB7gGoVJ66BePTeoPQZWaALkIDMIAZywhGMODCYQzs/1S4YjpYxfJ9RzP8Kas5fsQL7
rBEgxkmfhs3c4sb0UtgxhV9twumb9v7zLKC5WYlGI+p4OqTWXrwsRuzqvC5ytqGvqXvXht9RcGmv
fKPq3sIo26f9L9PolBej6NuDmRNBNu8WCrTkxiRmdN6lYJNLqBvWTnewQlMqe6l0U/rxxOYJBHFH
lhZhREgK4y2P5XPrR0QEjjq5tXqpnWy4zjWGMraaBYdy6uSUpNB3cecSpjQEuFPY3Qt1RvkYm+EA
g9UXu8CKeA6F075pQBtXHR+XW/w0vSopEXj51WV+MSfMLkUA9+e4qSsn3BsCCF5wMvK2IoLWMV/+
MDSYKiT/j8CBAFHC1ZiJHfM7QoSzq8ZmclK4SA1lDLcPayKPRknRtAdRqYewdY2rkg3GtW7sbBMb
5q/ExiEm15r8DkMWOTWL0NfWfKyOqr3NAgWPsQAX6mECjPx9B2ECqPsV3uItno/PwnFJl1ak8wNn
zKVt5uYvMtkutlT692Ggv1Fiu1s7OirqCHv3MywvmH2pLt+FbEmA7kis19TOeqmQm5obV29wYTLj
NMEOQOA9MiFAhqNmV1+3iLocqdALykSeFcO5CVUyzsLBO8ZhPh7mY/NL5aXlmeTiQTHLjUGy/TLR
BNVoTJF39pB6DIHRXwM/G5aOH/QHYzB/IGwKn2qyRw9MPY21r9FvddU+4iPFQADjMZZOEm1Ngydi
OjKLnfebuks3vlIYW0njcE7jyuPJADWvzf1xO+/++UJogZrxQfwIqhFD/mTAPnSCruYX2Vgr4PRF
m0gfOh7lfu6N/qnsG3mUU9ovvMFrZ/gNSYbaft7DPAZXsQgjiXnF8wtvb4Yu49T5OlQsZQ/DoF4p
dTZptbII45X/tJjzltOgYCh0aRKrTO+JxdqxVlLvUEKu8EatwpEEYPkLXe6aEVYqedk+DLSlGxfh
d8YfD1lsZy9Aeskujrpqa1mZJPTZT/rHOmh3JURE1h4NtI/E2mKX1r13Tuz090uVxskm8In++Hoo
Va2xqYKwvXUMWrCy+P+38sJDZhv22o5hqkxXbuiqW8wZ7gAVE84NVdtRrr7rwOVhIzJqTJ409Vr1
PoNfX9goeZXolvTda6A3UC2mPbR9/TXE1mze6239p4uycBOGhfngkD2/xOF9+DbY9rfKLuXNKH3z
oWRssZQWeMtXj16ktrfR6raFUCkV+1BqpHtPlW1iBXu3TvqnWA2ijZFXOGVpsfNauWRzzIjZdByr
RHvXqSctsczzfMJbAyWebAZrNeP5gQAR/j35KESxn09iYXrfy56srq/zPJ9dXMSMdaaW9dLP+1++
o+uXLrIwYdGp7ecF2eDj+tpFBOWtDUxttxoo3DofPFKTJyR93k16ArAtd8AIMfLaN9IrALJKCpcM
kloCZ/bBF4p9rQh4RYUirI+2MT4tlq6bVRnGQck4OfM3WNrUxYd3AqwfkrJMNp1bFHsCt6K7DPpL
2Trjh+02TNulG50lY9cLSZ0Kqz8j7tBu03PWxacuFcbntKGYxdfGMB3pzPCUqdL8HNhQfMtiKBq/
Bw2WE5of+Udr5h7EwQmmqP04iiZ/jvDZY0CZvxaeZz9kVgQ1ZHqXnqYgoZJZx/xNYdDX1Lctnhu8
bhs+1r1IzGBfO6Y84WlRAAy28lGkdbLqwPfuxA0T0Jon3rc81x+HtFd/1XQnEoYRrD/l1ZU2RC3T
JZ3K74dro+LEk6Vt+z0uy4sb6c69VxIsc4vCIiWSsEN1rO4Wgh1dN/JHvVXTe4z0vQXQefURK56F
g11rk5XO818kfb9Vc39VyZl/N562HQezNBNxnCrgxFJl/UNIWtuyik3PsFgEse1RqqbhmY+nJKt5
+MNfG1ORJLMMwiTO26cKFObkqVWxHBS3pyzTMbY8zVPEoM4/zSEYdgL2O4oSk5t/kTktRjqDulJ8
Q97mLUSwsJQ6RM/zVqbWH4PA22ptl40FnZjkT7J5BV450c+AwfVKHTglRkK4OJKoVWJ1KU1jHL2l
AiZV1no3vFiUa65T4gcyfKsG392GjmmsG1UP30KwJ4ZbTrT+3yfOmdyG/yhvOXE24kdbM4Suu0gN
/+nUUCsDChctDrdfY5kswC8OZ5Tmrkn1GLnEy0vLasBh5BNtaXopm9B9ZAiwN5w0WLLGN+va6gh7
EvBM5q3S7TCBVfvo0DdvA2Lu57bir3L8N4WFZ5tGirX0aQegjsfjBjr2mzqOOaJjKz8rVZo8GHp3
aj1vVU0sx5hGdL0PbPramWTQGTpWU2311HuFfMe0/diYVXBRIkvAgIHqZ1Z5cfMVMPiqMMcfFY/y
LEqSpZDYATsSKeH8/7bgSnCU4+fOrCeo2tOP3YBVWs4Aubaq8FnEVvhc2MWPJign/7ZphmYNqL/o
sZqtIn1lXU8sJmmimVGjTn9oc5KKxzguUJpU2SbSMc0TE0koTDR97YkyX2aaTcJqERqLij7iWcEw
4hZhcRRMDJDA16p/sV34h5PX9PHqlnCEaaEr5dGpTR//X4wytJZaJer9eBtqVfGQZkP/YAu7/9rK
0qg8DJjC/Tkk9Qz9WIRLFUOl8pQHslrO52s0/V+JY4iL8D7hHGVXq8EbttOpHeddaK0t1Pf2Ay94
++Rlvji1ECEH+1RPL/PR0cnKrT4tn92EqohPRt7xZWbdRxPr3hKPCtFT+8qX9WHAaoBs9mkTtgzW
YaanrQxVf0jGngRjD3/LZHQ/vVihbkqS4TmwQ2PjcCsdCjdTzm6iKMtGATYJfXNd65H7OQbDp61D
zM+aaFwljiaOPRcqlhjJjW5JHMEXxBERfVkuhDTBgIO8Wtsx1DhHxZ53xl7n0sUp3f7rmFpfA6lW
H5mkL887J3iDzIlzEDqIJ1hEcq1lrn8Jc3qJtAjLY5DBYB2H3N3+7xt59rv4+42M1thRbVhctmO6
/zRmiFIXsbpWhltNb5TtPFW1Wji8ptrhJqsJMt+maYKTI/RXo8lgdNpVxgJCuBXgjVob8iqrZze0
y8ciRVkp9REY1Owte1Piin1peyrECULwFPuIKMPbYD6C9YoIVwTTM0WOjV9RiQzVlF53cXOjI4p5
qF6SUGI1wwLyqeJdNlRBhRWa7x/0vZiYEn9ImlEn3rLRbDZphKqyaMgE7hwxnN2mG842ahMcLVX1
xOyfyzYf4pMqCAHse4gWcKy7TTYONcWTzaLWwJ7Deq5sj+n4I8w695cWd9dBNya7Wh/npsTCElbK
cIUpbvcIuJtujKhqTxRL7o7uL9z9789nNoT5++dj2GANrmuYwrUhoPz9ToSIoejQfGN8XzV9VUyF
ah5p+T5q7I9oarXml/l4VK2V/gVTrZsyNdYNyh+sZVpapumBk3ObgxOWQEs8H8M2XRZiWqt9ae18
FYqoZvtfx0dJpqYbxwc7KLVzAev+bJOhcU4LxGRq7MP9mb4wH5u/amW9fkqGG8NZdW+r8rnyfWeF
OI8PwkoknQIjwaHMD1anezeqwU9EzsF3QziQ//pOe2wi7bnLECanOBv/o2HocBmDYaY/x0PrbjN3
dDYztky11ZkNwtGyd7YzhcS04R47GRPUeTcyLQzcBzDOIMO01ArD77LBDxCrvuxcVLo8l3GFYRc2
6P9yU82hH//40IDHZgcAhqI8Rf/+oZV5z8M/16ItbXd8biY6vVv6xiZRYXl93R+IY775mQGleuyG
b6UrfzTts5ymNN3UbRcpxmKxQaNg1PE7sX/mifWqO+Avj7OfhZ1vhRrlaGu5voiYMzw6lVbvvUEu
OopE3MCRe8QuNHQ1G+SeEyBfZd1/Q6avXqxOg9woG5PSX4XBMHGq4syv9/Pu/DLUNFt52l7tNMHc
1HK1tZzatPlliAv/hGYS58Q6Ds9JnVhPo1ZwdQYecL/VJLeOFXlr21Tcfm8n97KuXjwIkAtFt9NL
EY6AdWND8TDxjPQEDmhj5tVZTJhF6/c5SIh6hVuo7ee9+XhkeCyEddJss8oVV+FAe5zximkY3eXZ
tzDL012XD8g1KyNdVrE23uJCfFBSZOe53JeG8eGOKAQD33pT8WQOzA+3ZFSrj0p/CAq7v9HU/Iuv
ipgsWv5cDI5gLXV1aku0IbYptH+mGGptBUrQZdlBeF3+IAvqg56UAMeoq6veJNSJrZvStee9Zh/t
OghwS+UlsZp079nGQ5b4xXoYO97YJBSJQqGiHCofZ5I0YK6bjDVK29xaYyZoP8xsyB5AmeY/bjc9
wONKr4t+W9Yap7Psh+XMwZx362k3MINyiet0uVYLB0cXJqG3ecvX0vCGPUO11LTgKqWffOEUDqTb
qzoGa88BHum9tvN40rfmsgll9QDJ2zznIufnxJb7gMmUXCZj9Ulj4D4ltmx2aZFqW7szTcamglxW
TOVx2W+Is5qG8QKFKX/e0P1LyWr93RZo+hwMwzE0xyUGwaJs/cdNKfAG1Y0E+nIUo4JtzfSl04Fx
TP0A3510buEga1H1+ENK7J2F4xXPjm2n66ot+rNnZdouJ+LcDWHN9hh+N9Mvm/okk8MxcU4wrlOK
nHw1L04OwRdZkga7eZUy4dXtvxoDvQSuGFCu1ABSb12KYsNv0PFSj/XfpuMQvsDY6Uax0PF+ziN5
z85gLcXBrxmJ/s+e4mHtKWCpHspudI5jSxs73xHzS1vUGy1lEPa/1yNN/N1zh4bJ1IXhqrpm2qbJ
v3/YBRldYFZ96pkHxRm6PRoM85hQ9/UTryeEP79MC54srZrUt1HBqtcBkv3aJU9cOfiD5DEAfT6q
q/tcbrADqlHd0xe9UqpTNI+WmmFptdGbbZIqUNbUcBsncDY9GqGbEedXx07VR90o0ye44Hsl7nHL
LvKDorvmzkDqdVaF46y8NujutGuUppnX/XA7d+VSdqA5YXgW6M7IoCzyjjk6ZlSgTX+xrIAQlazS
sIJjq1dAeUrRYtXeiRc5DWdqtTgwMsneqyy1aBWG5Sy802zH3bsZsM6kxWumF0/1XgdPoafJq+oR
Qa5/bcfPxLIE8jVGAIqGr1mpC+Aqajv/5DbaRuLX8jDXtIrnHBJ0VMe5zJ3r3nmr6fEMNFqsAPMi
r951AYeBSn2V+Z6xbNqCGmZmWPFs+02zir1SLqwOsE2kCXNnMNk/EK0fTn9wYD9qWdJ9fecfqlbS
efx3OggZYQxBsOmU4ODKuDz1E5oUO4G/8TTgslj3mnhJe9MATaUj5qfJtjf87sl28STq6acfLM1J
3kSy1H0Yg2MPpkINyIMvra0TptzqrTTzZxy0zHe/V0JGM52xz32pbu2w75exh8RtfhlJV9rAE/EX
f4418dgs1UzXxbaMB3zrp0V0cAdsj6vRXJoNdNlSr8PVTFvqO+vU9Zp+nu+SSrTWUmkd0jVAXMJU
I+q7QwijYBQMD3FT9DK+a0P9M58nc6W9DoX8t1g64+8oxHxLge/TUqskqlkMhf5eLgzIITmqmoei
TR+0iQFkAfxjPwAncr5FsONUNoru/971YxxKNdy0jdo+5q6z6zSlDdb/2S1wEPAFIuAsxUnwv6kM
Klj6p9ZazOKD0Wp/EZGHH9BEYQzAQx4I9Xn8MwY2e5IKrAC20nxMkZHyb9ml6j9OgnB0imVDWLZl
uQ5AzD/DM7PR9yYyYoI/Sb+Zl/3Ir7SHEtQqLWzkyUMOrEwyTQoJ3ZL5pfDGcNMbpfZgFnBe6+CO
8wleyAG4P34kpIfRzz0GduXAd1YgtTiotcYOnsHYaDBIagGnhWPzi29iBNzn+aFUYOmPmjCOPNGs
NdGy/QsspgeB94pW1/Iya0bsIXoepz3AsmKZm7a70GaNt6VHzsHD6yidpMBObeBtu1S7nGn5zO9G
APf+NTeFcaw+poNqL0RmW4+tC10qlLLYIoldxvkQHVM/Lc5jL/GG9t0Y4jQj6qTdQN0ZDn8kOCIY
YJig2132Wg8qiIEH7IjgsZ32At+NiELHLi3bz5TdfpR41NvxfXTcQ1HHcNjGgmCDCaF1VPlRWVp2
q2uGdrlS343cgi9Yx/HZ5peqhbKMAwZFZPUoy9qI2Ip1JuLz1vRVrAO/O3lQvk2Hv94wvdU0K3MV
RUZxkbm+0bisP0oblmcGsv4I21bZ2nW3N0HErgXGn/MZhrHB2Ji7/BoU6Tlq0wbbjvQ8BlGyVVSR
Ya2c8zm3CMEsKYc3pclBU+XS80LnZBu5vW2UoVmL7Jd+UErOTjTgyhua7SkKIUI3ssXXUjr7zmJg
6OHTuqJoOlojhsQtEoEAIM7y4cp4zUqLjKOpjj9hZFY8d+NffQ8BplN+ZCTkLRPybOh1v43k0q6h
ljs4SblrPyLtRqYfY4iPDH5bik4zm5f6i9l+IyCi07RyUZQ8MJHTx+oBQZLoVYwXPn3lpY0urXWK
co3UrWMXXe0EoYn7MOrhOcOqoNftnevayxpy7ZircKdWJtQBmS4mMKg9oxTroIDnTHbRGVjottdK
/MgG3RGAUtWsvGjd0ozB8lmYGBscrG8aEZLDVmKYn20xLQjzpeofgmFh3THcMOpfubOvuiVZCcge
F6r2Mg633oWJsjXaa51cML4KSU+asLclPy6TK6ndUmeNbo3I7uIZVwSvvBOD4NrhoopOoP0+3sXJ
cmjBRrdqNsp9lBNPhNMobgDhJmTSRJnBqZPuYQAu2pa5ibtOZJZrs4z5mFV/3XoNnkmpAIMQpC63
6gEozlv43oAcDMpQwPXIQE0ccUJv6u/W8JpjIe6/pemTNjyJ+rvbP3FQ0/KV1m4j73sW38EJUvdI
gEk13C1ub/6M+KfWQLNsqqVv2Bhvl8vWHw5Zi/tWj2ZnquVGDVOna174e7989fqfGQ+pwA8Wmn0t
u91gv1tBtujF96A7Vs5r0Vxt/2nZ56eN0b/iGLcI6QOLWl9GyUbid1UFLb3URmYX22DQg12RsU/k
PYBOj8JTg9iR08TYNyZoeR4vvPjUyzumWVZ2750av5ddJfE+vOXBxW1Ouc8HftKji8SP/ClLKGvW
jgfGcqo7+H5bK9r049kYNt14W0FgwIngjmSLIh1ixBYGkkb+VrgR7r510Q1sQ0RS2nnppyf+PMfc
R8WxyB5tiOuEUMDQyuT36U/HETG7CBelYbpYIliAYxZhtdowVYV86Xjc/f7SU1bTz6EeD9wrvzf7
SyHefcfm3j/l1h40uRfXTJ4659ktOAVnp1pKnNj5cUXJiNV9dq2rW+EE78PF3uvuO6YoiwJXhUzB
yfe183BnvNcMbcv8Yscbs1gqyoozB4Fryhmpq5MrT8TkRNlJlAQ34ztO69ovVt5PpdnpyanUjob7
feyfQu/sZwce+gouyfol96mI0Ca6nwl8gj0p7W5+KoeNynWHTfmddAAC6U2u3Aua1J1WPWqGtiyy
ny5/OIPVRjXApZjGoe4bnCXiEZSQ3+CT47+fYvLZEJknly4sKi/5aXpnt3jE+o0L8DBgBqwkd7W7
lwyt3Av98WKlKh06hngh7e9cWfyBTv7qdN9GIriY8BB9QaauXy9Wld/P7+uVfY2DlR8VC2UytazM
RYIkUjov/FevhYoh3S5SbhYh7fmjE/8sNC707C65+tLum9a9ZslmTC/T/ykjs8JRqqqo6LqNTO8b
vzYXBiQBvKU8bP1t58ewFrCmvSzlrI3TxJXnVe/n+t6y9hq46INdGu7Cyfl1jcE9BE7bH9C09Qdg
u2cmEBo3VNiuyEAdlyHKZrqmtYiyfsVUbaGlsbZounwvq+qtsAgj0+ORVjtcyljbBXENtVe9uVW8
qrSzQ1HfasY6YEKA3nprBT6eE8Elraz9WONI6CEf1TdMdJYGRRFy83U1bpJKWwtiBkLHQVgcXlz9
GRukTZVyBQzmShXjiqHISrf3zA8WifruSvIYXHXZIaeIiWbxQy55exWPXIkQvZXc2y9Ef558tWUf
LVz1+9hgXCq6ZYFSPWtsyhFuI01ZqNWOCc5C89O9S0xbL969YmerJpJSXNb9S1fuoMYd+Y2EeXVi
Oo7ildHEUcWX1Zhs1VhwKHTXZfkdmh4iAJ5ikBWVkquMP7CvmXn4LLYtkq97pb8azRWofFKVvpf9
95QH3JA6GDWKdUSpUareshjwNo3vsForpcZLq1lJMS46LqGeiERmY0sFK0UoDpsKmZr/mRFRo6Bf
9dAsJAWUk77f6pl6S+GaTeF4JNlVBj4MUJiMiKX8xU8Akjgr2eT9UZWLid7LYmNu9BFLtVtq34z2
phWfpvkZRIiS17jUrFTzR/p/hJ3XbuNY122fiABzuJVE5WQ5+4ZwaDPHzfz0/yDdp7urPpxuoCBQ
VJVLlsgd1ppzzOApnwSZ+nbMjf2QlaVrmepJyaSvSlGupkM4WNvYF9lrTklqHtiFjtAVzWPZsrKq
6ZEuOikjqIARvm5qIkZCmjhV5KItazY0ZWDCVPZ2SMg8snsnXtq9vVIkVlAQf0GwbkRfOJsqQBnh
DZYCQCajLFIgHNcdOX3Q6nzcdgRT2jKy4r+2aPNmrUakrVVYvOBBrjU7UZ9EPEyXx2dYDc41tmUm
B3uUNyUYSoA/HdlIEsFaDelvSlzmZxsUNL1tB/co4UKD4tR3oIiKu7qrn5ysOydK7+//ruKN5Zgf
8NgT4kmJFutWuqBqDjBjReqBemKndl5GOcMS11jwpYplT6urICnlbNeUVeGIYUydGsFR9yFXr4zf
BTtxcxmnD6ImlMYNWG+tpGxNgpJdbKWegK51RcxS8pTqj0q+6axPRz3F5ZZCkJ2swUOkSDtH4heW
yUmyXF0hTxQsZLvVjX0XPfTxhrAqWexK3VXOIVYOOIYEOUCWOxQbBgA6yeaRvCv9mnb3JQtHh7If
MUEsKJZ26SKJJWtJXxjhzpF34Rf/s1dt9OGwTFEFvdVkYC190jK8R4o+XsOnuIryjba0VdT490K5
qtLe+9QxcEpXaoZRtLTqWymtfaJLiq35rPkoMu+tfaucpOAFoWJWroFMCgH7Y4UGqIWNxCcGhyt2
KbbSyuETLu7wKy7Yxi2tdJ9lG35YR3dzhb5MrxeT1o/IiOLiN3vkqtKZURF/y0mLebM3gQI79lb+
qjWXqbbqHiRyHMstGJQX/qESX+NX5PojrSlgrrL0LqxN1B0L+KNUinTKLubHaBOIBMGTojI7oUIq
FrpzkZqbUlwhs1DzN/r3CIqGjwUXdScK20W4xuOyUOOHoPpK5K3aH9JN3Vyler2cbk4tXo4QChNk
cSoh8tQXhYFIghjXwhJuCza57R9z6Z1x8dJUDwV/B7vkRo2XxONgqbT3cn3oASb4xwTVJy6D4dV/
sYpjNbzyoaTS3fRG8uBIyOiY38ttgUuANQvxt9JHRFNK3sryLVPaZcQnZDN9fOhct+ACrkP2wvcx
wKLqHsoeZFOAGYutlH5v5cDBt8JbS/qCYia1lyE9OnBJSi7kSy1T8jnG8c0Lb2Z0MwNCCZdKtpH9
zbtZPWTlVQ5vNuFO4mjc9cqriqQcWJPzGHXvhncvIY5LtpBmyV2Row1CIQXSRrYW4mK5wVrOcR3e
WLs8J/qJalRLpd969/vDkpul6t7DbN2MkdsDsMlek+4G6Vpz7fIh+FbvhwTc8wLTdZ25rX0Wzgav
i3Luwg0oUUKS6u6muEO7IXBoEKcgfarVnd5c/Ut9lkZEDO/8Uq2696xvJT+Gxd47y/bC+yj6VZms
TfJCrKUsTqF25dMtV+ZAXfbEzQHhwHBp63D5VSe21/GnkzBtbrjNM1yd5LBET1y3lrJLpcvSRfU7
oGcDxGS/6uHx3De3SttDPrC57fwTUn7HfSAXqu6upAfWYsfWcCy2VvISGQcCb4jiciOJS/Ex8+4Z
BWHggEFg9ZbfFG5gegntlhy6AJ9HdxTtrmseCpPl1ZVPxdqXNLqUs7lmH0d8TX7Vkr2ssjy9Oc07
zimcHsyn1CS7mrr7Y8DSwd4ohG4NS0s7OY9MFj7LR1fribHjE0UIJb1XxRX/CUPc4FpvCZgpVvr7
HKInDpb2OdXdoJvGkUzd8CevVrq9KeylKt0NTD3R0fMuxKCe1Fe0VciOVIdV9rqB6UK88ZLIKHvZ
1EeGQb56mXd9KAWwSer5VD/WtzQ6ZMDtCq4IkmVxqS29xZhuouo6dqvXT7/alvK5a68dsNlo3SZb
hgTTwUi86BnzxE6LtuY9QyNfrEXNQ7c+8/AW4WXZJsW1D7hdl1SAl3QbAKMn+TUUK94jazmnYfm9
ByqlOxtUpQwa2aNtftrS2ki/S/NrWPnN1kk2+Wdk3zNoBuAY52ulMk7FuLKvC+jLZcwNsIzOzatK
X2IJuaBs4SG4pXNhEMjWPfu3isSpRX6XZ8eycyP5jqZ71X7X3UYBIcpKCacNbyuIVqHp7hcpRmy4
zKZyrYxXmboEmVPJJhs2UuZKjN/5NZ3IVyu+PIMlCHGjXncdibVp9o3/1FbfKcpGIFBc65b0zGzC
PSGzktz7/TreWeLIbX1E61CuSaOJpPvS/Ky7VbIvm0Pf7armpLLLOrYZJOAXB1lPSI2YUpo+DXj3
9jqwFpF64a0ZEiQtPZn2TVFXLPHlIbCloMV/jaBghKzpnXM2HP7Rbp9q7aAGG8NZpsq5wNKaQkd6
D+utSN5I33JvpnwgTpK7oBK38BpeU3/jSexJmbGOefLSECbzR2xcCoNonC/Zu6CCIDzNTfTXPFuy
/D/B4KF7MOTriPjPwi3iLekUZr2qXlGjcv939oZrxI9uGUjhe0On8PthkggjRt7qqUNAnhrB0i9b
5nv6Q927bHwNkBa4bBxUmFOBEoMF1WmW5QcuEZQNJ4UN0XTjrLqareAWSkYU7ZjKAn8hPfHdG/qh
4IpspaNl3Ytgk8j76Z2O58Q+g+sOPDdzmb2oq3HtNmQ+EecKCzV7GOodSC6uviLesPAYjVdvzK66
0azZffOFj6jnTfRCzdVgyMhuPp38MlmIkP3ps8KAkbwYjdu3J7YbAG299nuATwNIOEpc4T0yrUK4
CJvnUGbfJZ01LBb5kZlj4M37dGJhwlFaep3WPJOH6p3/kpuuKI4lWLtxv/TKNb8Ii4O8BEj5nle7
pHskmzje4mwrX3Jr1467TCc7kO2+yRqUxUY1PMrJpevWKZ4qnOD+yyRJMlkwO8iazkvV2LMtCC93
/IrFCFtzawquhs9pmWbqO24BJkwoynh5y7uG6wxLcbCsxDs1ZbLq8sptrE/Veywaf133u9QY3Y7C
Oz1qvp124MnGySkpk49yNAqSiR/L8ElTH8v2fkB55HcPCulfuEERjXjb4lBRbsiOC7SRsNbzpSg1
YBtcUeyFt+xRInlHSAS3LcgGOJndfvBvjGaGdKSa+661j+SW0WdRjRvbkyUzaB170PfkBegZ5h5G
/P45Mw9k+r6jA6qqzy5+42Ji/umUcwZlD7T6gDe23HG9RazfqBN191iHi+RhwJ+iLDPiUl0mFNu/
cYVlwUVuttNbqbF3UezLxd5mFeo4915/HsqT8N5JZc3MhVmeuOsT/8UgmDgXyyaV2fO/UqaTjpr8
2BL7yNOu348ghzN2RMMVH7Ae3Aa+SNan3Fojrqt82zZu0sCvpzyhdwum6xjOTfxB5h/SHn6YWpzA
ywxLT+NzaHdZ1HwbR80/l2ipb7Z/l1g3T9sHr5K60k2SendW7TYNkJ5FHy8JbvbGbdQxhrpSdqmD
Q/KiMUhvhbzLaAChFuy009QpwsFfE+WDJXkyGx4zb2dBHUrcDMY5y5j829K++/LUG0c7XEpcOfni
bWyZvK56/dF6j86L6SwL1qFGfMGfYe7U9iGwb4AueD9F+0JaCImqD1r6ojXfoSwo/FwS5w4NKdm2
xReZ4ywHdH+JCSN7sOtkmbwk+rekIu4jlbmAq3Ug15pB3hMrq/uG9F5SxFhq42q0b4QVB3Db64dG
dkV9oTCKwz00n/nfC+chbyC/ViQWjhY6E7SAJK+lxsZXnXYft6+2YfVuY3sPFcJ5V5KN50GRyZzP
S6jh7SN5Z+UpaaRyUdrWgcIBm4RApv04OXNTR2cLDCi4vDvuLJUuwF4fKJD5pAHQ/ZTHqyo/Kd2j
NG4Yuap4y4A1jM9MTO1So1VJXZLBLh3WWvVhfNuInOuSXn3O0CnIZaRrl9wRr/1YVnt1eNbZFOvG
ZyA9sxCiKGB/kXTdaN9xuyhMiNvplANI6mvQLJYmU6Jtfdrat018VG/R7EPyMsjH1MMrRY4ardHq
MRvuaGYvrOaNMd0Au5c/YEdFClkWAEFeZPWLUalQsUZFOyTatr9hTzJUbu2zvgYH7wdPVfHVgdVE
zkswKqk63flVBVIsdACcH1nBkqFZOc6r1wLiIaYWBR8EPNB5EJYMGCzGIqYAHdSxG2bSgkpqr/ZH
aVztPL1/sPR3C0K0hQlBb12tedJuchgvVMdm75gs+iwl1HrldF+yTjHQpaxSm3uL99b1D8n0b5HO
rNPwKRLWgpLZuGgL9ij6l/7JlD+Y9pL2J5XlnjBW8nvV7EHt73Gz90unpdIYVgAxoEh3k90bVWc6
1aCfq9yI8DPqF1WG81dmRFzFn/nGAWxI1ozybukDODwsRVOYZ7BukiuNR0j/I6MverHYea49vqRO
HzYyhKH0M0mKGHdq4lxnTFAZtLBtaP2whOuQxx50VRRbu5DLI1SDLckXwVH2rJdZX2xCxVoYGEqW
WjARudDobUcEPucSK4qLjDSjmFIYy2oUMm1VLhdokA66Rn1KgO20szAoTRq5pZ0xhA1rMNYI8Kdz
86t+I2Hk1zCjnTqNrbbUHSWIoQfHzMqzNRvnBJU/ajFUg0CNd89C9iYIgLKZBbU//xQQYbNVZqKK
D52K4kN6HgjecCA5be0yJ9R3Ut3rJNAscm7RrW7ZgLMKxOlNhF5ElgOXxp18Av7D7rQKtedaSMPa
wSO0DlE5rdA8kY83yd6GRiHRSTYgKkyaOGkEuOV50wZ77lqbvX+Pg9jAiRVuMz+sT/NnnjvMsPPT
PMYppfWax3LB7E56B0q1QkwlVOjnPw7E/1BOqIS7/EMIhKhWVlXLMenl2hbWSPu3uJ6srant1HW/
zrGwbOShTjayHdmnvJfiP49S1kKekBDOTxghCPHAfinLz8/SaiRmsxrZ4+qevYpKx+II3Etg8EDR
jelRk8/ObE0dlfcywkrkE114ixuYPGgoqhfFMT4ifuqXjJfWETYdPMmn9eWL8qtxmm9NqY1nhVlJ
ZDIY/6G902Ks/VJT9YdWDke6Dq1D0VPr71Q/ltnPFuYLfbKnxOLG/lGyq57cHxJTSWkMCuUwaKmC
4ai9zUK3WO8IfcWtdRg7U76Xg/pmEIO+8GoYzOuiSJ4RieersI58MFNtdWdPutL5HL3Db74++QB0
+RwA1L1HGh/c+woxsT8sjYy0LBY3mrbJYj04zUdYo/BL/Hru51WfkPgSURzdu2ZYw2Qb3rLoM9JV
h1uuz7fzaZBCxzEDsrf3RU+8rU5pKpfkjT8dDZL259F8bkgoQjlA9DHD4HFu4/tZrV15CuslCGeH
+alI5WqNRzB3iS9fgj5pn7JwQOmq5P7bfIQCgVzr6dzPUdw/WTUaQFYr/vQwu57rUoJ5apGiPZ9L
7Pw/sgFNZ7oe/ylcc1RLM2THYWoDiOHov12vpqH23HlJtw8tUht6yAUwnM7ARe/8ISJYi88kAIXF
EB8u2RuMV4IwnF1akF2sEnx3zWMJ+V+TMfOFI8IOjkDJU86ZjoK/zs2v9gIR4N9/z4+zT5TzysFy
8uHYk6u2rCZrbNOheqsM7MKdJNv44TwxlZnd1Pekp8QYYFZKMfHP09M2JxzMBNq9mp82GvIfJEhf
WKWcZZ1i6q27WEBrVtkyT5ZfFgA8BcezURDqzBTUQqpp35dRtgEViHlqemDgoEKp2bg8tDGgSt87
F48Qnks7HZViisOIw2o9v+BYBDhkBAXvEhVaRJSB+9Swiz/YOHd3UZVPC2SeZrr+igo77++yUlDZ
tqujR8/9OB/Z01GFcsQtZ6ZnkPd7VWTNCaPhrJToalq6DnZiAiWQRiuSUFk4YDqN0jbe/WhjVF+x
aTCZ7X0ZRM1arUiy8GHO3Le+qO9ySkSRjAKH5Wd3j2uGMp7wWXZNP6+cELlI1Qh1nv0Mik0IUlbq
VJ90MyaTTqNo0VnFynKQZ7ZZQJc5FZ7blEn5Q+DSRSHg4iZ/nsMmRViz5ou1VbQ5K73knw91APTN
IzBgPh9VVMyyHqx7MFLBbHwCc/1Jz5qoVI762C/23aR2JTn0JhO5DN95KfUTETTwqoOEx/fJMaZt
t4OVOjRz1vTwlxqsnOhKOtmd+ebEwUWHiB4jgCu9dqPpGqq75CLboU1ARSlWkql5B+TD3mE+Uklb
Oqgj/n0YMb6R6wtr5qropKHAyU2e6lY29n8juZDzdy7ZewX5qhamdTVX3PnVsWH6s0FB4GNEBAr7
QT1yCV/pA0Ujm/7AKli0AmreJ73QbpZXfZMeoB7DGg9RL1iYmJ14yRHlr0obGH8KV3unStNedBAv
IhEJmVxc3GAhkKpraJosEfcbJ9DERuQ2i4rayc6SI8fPtHpLq9WeSSjpF4J0deoDoXZKIImvdC0q
X9uCRGLYtutsorj+DbSYj+YHmR4DDSp6TqFQDzmxYNyGRI51Xfnak8EIys5KAUILZS9LBMQkgUXk
oF8/V3HvbcpurDaJMnQvOokmth7J700jjyvgUtCbatwvvRbTAgyQA4IwhlQxWw2GLk2PKlZX1o/p
yGeh0N0uqbhrSfYUOwUyBxT/KIOmh9wjZ1VIyn3YCXMlMyhsZ3m8mo+UU20bYRoXw1ppbGABQzT1
USORsT5s9n9r+9KMogfWENsVGUnEXh8rK1GJ3oUqEeySTGlINPl/L/Rl2rsdztMLLFm2f0F8sWXy
h8UI7CwcohR4ZWHvm6LqnhUw4ICkyZSv0Ld7thPd6TEFy0kTNhiVubY7jPk1mRJ0BkFcu4XRGl9t
J9H+TLHaStqzXSHYDXCpHdQ0xmc0eCu8kuWx6giIz/ouxN2YaG8yqW2kUplfKH6OExGjUfWtqvvV
wSohO9WaB5+diBuSfOg2/hASoJ+PB1uzsM8i36U/LxHmCTSAPpqmqmD8NfPQlX26dSQWxq366FjD
pkcGTJEC0K43bcRj6+jlxrhXk4z2hTzSqJGLlYYebVVZJoD/FBN00li6O2LDcFWFVqpgqMLT36+M
UjSsniZ4e1Y7ltsMarasJoZSzdbxEpRcYAXDVOJ39YMiA3icJJtVrONkEfLJoYUZ65M7OeiciD2N
QsZQkB4sm1zwWXWETdk+aEY+LFJb9S6+qNj1aflpVuH5jiIdPJnGXA1/MEqZiiQ0eheggYu0EOTU
43abYVJaxa4vtPN7tSDBojKaiCbxJF8LxIAJuAneZm+bptcvncktlkv3UqVJT8Bi1yBvqnufTt+E
3HAb/BbPDu6kU9k46EXlxrknUpJo08Q+eUXeH3yLUms37eFJ2BhpGYngUJUBakg7j8nxKBXMqJp8
jHOfG2GQ2AsZhYaj2NJXsy3H8tr62OPwQrGGcFtpviKEVvMBMu517XirJFaTK0sv9TEUJizEKrlm
GTumunGARTRey+59IvZpZrzxMkV9bmOv3KC+TLdS5kcby9F7ROCmt4pLJzgN/pAfif9q3BRlHDEI
KqQwE4u7rg1vgptuzcp93JYZf41xs0YPrfYkCCanbgJVDY1ZH0yJfWc78RHnBzAh1kGxxyN5L8Bs
RyqriNHLHxNaAMwHKq78R17dJYXFPYZlMvFNrLep59+P6XCbLrbXPC1rBBq0eaSSsLJC2P7RkVHi
dcOzqoYO6Iheey6rKRW71ovj/HS62SVDgPyhuXXRFSlHsVNXr/ORklh/Hs3nOrWAKC2/Mae1dxRK
EO+a6AeD6ffGPPBt+XQZSvLjdmZU2pfQmNi/E0Sgrbn6Uw0LDYj4HiLARJrKUgs3SxLckygJlg7R
zKXpgI+mWr7zJqBAgQv1pHXJ4md7pkPFvozcd27ddsq1i+vG7XoDIqqNcmFebbeqp14NddNWg7fX
Df+LRT4pOLJCIT6nJytGS7/X0zba/GyRykjSFmGTQCCa2d91K0L6PuQroU5G8BINn37CphVM+7iS
yga3+7Rbm2muZdrKR9ukSxTKmOoXvlrTyKVdC9aLRe5kM/ORcqq2us+sxPoqYa3CV/q0C9Zk9oiv
AYzTZHOwjSukk9d2MpONkGCXzIgUX7R6W/gG/cfpPccJRGDhc4Va1i7ypn6Ex0wEIKq89AYu/J8d
RD+mb4FnPalpmV37REp/HoSMUiGVKa+Y9Poi7diT0XNMkOK7EpXOZykT17IhNrPU0pOXhOSgJJp+
VnyWC3oRrfPKdI5O17ltOOjc8vCnVQDzXVw9GGVbbpURVyy8KaAwmTV+eIMOwAPT188DlJv4OJ+z
tR6WmZPlF6ccPz0P0tg8ziLapwg/r83yRrt2qeP+f39GFSpL7PbwnfEN/WBg/Bajv5XfJCSYj5mI
3oc4Vd+nA19WFVoVrbab/YsiX1mqT/2C8Ecg2UW/66SDJE2hxAMHxPHc/RQLYuhaaCYYioeq814L
Pp9+NvDVzWXUs+C7HuwPlYSIvVpRnYTq6lxkP5DWNsaW5fw0SW2HX5MXcIoQGTktuIFS0Hb0QHQk
qXOahd5yT3wYg48CoBDRyrQwbHuUMr6N0FGjRPQcm5qyAoVtbfXICBcySOuzXmUvwuvKq5JHYL9g
sM60Wph48vxVOLFWHvxC9XdmMK5bO8YGGTbDYT76+yErM3VFauH3f5UKfk0nRxGu2hpyaFmzdUOb
NmG/KsLrBkCCKlO2/JOxZEbtUsb3tw76MN3iuOmWP7S5vAvVzbw+L/RkzzrA3wud5q82oLHUq/rJ
VMD7Zp12+MEfsXA7SnDJ6Rhbz/N3On+KQc4pb3SePcMfduhyqfhhpNs1rfM5c4H7qhyu4/QwkRGF
mpg0Otq9Qo7sJRdS70ptFR5LXG8nMzJNVH9ntRuRqE83ZZTButERaB5aYZurKKhkF/ArlDNKNE9/
Hv1R2QnMkWn/dh97xZsRiB5LAHe4VzXkBZbGU5jQLJr4nRE8hV2T49xU5BPBAd9AlbXHYnrW82w2
OMWJHy5lnF500pSDMW1A0rI0VpFM7AYbXmdd1fRnEstRKBVLN0qHPlVFP1jNYSAiK/qc4laekROj
rmA7rxgO4sWs1ZmlO3rphfuqNW9RHIPMNnsLfZRmrG2fKrWdyLQJOjZomtL1R3g+d2ENMpB62rgb
AwtfQqA6O7sUlKb9AsKqpuGVyupDbPfvLHqR4aBJh9ZbbBFxV/t2mvkcc4BabkkFuSxGup6ZfXbq
FWwgyDzA/ME915XIHI01A8R4GU0Am37Tv6nJQFRpKheHeZS0XstUlP/helTsX6/aqcBlySz0DB0z
g6oh5v/1qpWrsKot2+/WTqiH21RhD2x6/usY2xoYu95Ede1rB78uHmNZDIe0T8WdnNObNdM+X1WN
JFg+kihXT0fFqCIDyCJrOb/AlhNZrxENK3lemrci/UjZZr8UD6muDy9+j3ReblNvQ+6VdMoc5gdK
KnAXK3NbAr1jhvK9u3Ag4BEmSXjzGpXgbt25+YBed6PX0Fsx0j+P5nP9dC6azvm9QpJ8rNcrsyzD
c25zHVWwup6HtH7ujNh7wwZw3GHOicFFGDHpt35HUFI6MBuo0aoZzfTz9tvLclunbpMjFKoKPLiZ
Z4PhgSB4prRTunUxdg+JoiNuzMrqo8y1TVCHV0lPhtfGMjb96OjvZkRf18audUth8SH47o1tQ/qc
ogGGl+KwWWVpwGZmejo/FAqJTRHg3pl4FpuKfZzLyyGLL6wBq8hvvV2Rwj8aAtY7uvXxs9KPqTO6
udCLBy96QxUZHKQwUK9a9KlGhM0QVPBHk8Xpc9+blP3sIL1S6qbzUsGk61QivgQsZza0WF1Z9dDH
dACKZLWauDBUvpJGty62bn/PF2cliE7j8lqEELmwbbTtblAVb88g1u4kXXCkQkKApwByIq8NqhXS
i+zH4YecJjARxtC59qbebom7q+ibOyd/QuGG08O8qrBtMtSm8/Oz+Xxe7LJpX261BZtwH4PrQWH4
8afKal6mcNqJgsGfEqEK6wx3fp9yAEIg5J4gLCUZt15SAhpnMaDqRQrmgu35/NT2bYKAy2xTNcTM
tCWcbFcm4GjbNNMeZHpXkSM6t5ZQgES1RckcX/0u2eeAuybbdPqZIXguhlh+qAhnYrll4/XpPJP4
YIwp80NSONXR6Dtz+e8z0f8CUhTAKExGjq0rmq78XgOsR4z/SgvevEsVaZt6drxPU+c+G0R30APz
G+YH6iLgml4WfihjJj92vkQ4QNcNeyHcuUKrKM62h/l0mYu2iSi/x9nNGpvZ3bx588DD3tkOImUN
qpuG+UptIvOshTIk+CiI15khwGGonXrN9aG/qmGlXi1yvq6sGD07VY5OMXN9aNda2pSZZ2WOfEwa
VPK9QSu4blSiDSf8hPVV6KZ0+TlOHO0/wBnqrzVThkB8hczbFPf1ycnl/AaUsRpBiFdRqRvZVHuS
v1h+QLP9iJvm52A6I3eELHclrtK/Xq9C8dxXZr+ILB9sZ93Q6TOn0ts4W4cKr7dWkSacRZ10f9Rd
mX62SvKoRrJ4HIL+qeoUEz3s0D9UP/CTyl/qKLr/Y4S3zd8rwrqOhxaj1nQtqCxTfh3gmZ9rAf/L
2cPLtd0C5Y0V9fkf3OURw6uwHhS4R+tMl+IDhTCWCLKiwHWy+5eK7Cpn+rsmgnuAQcZLUBCeRkBo
cMZkOwkK8nKvoR7sJre8pqn9NSLOw5qs0GZLbWfwK8/1ZY0JbUJmNgop1HCaIQLrfscIDvwJr2Gc
8DLqTIZo5er33rItUowBVblTGyvBmthUx78fcOHoq5ai7lK3yuSSV6m6AUcoFuyPEnb/wIGRI/nB
QRf8s+nckNkpGXvtsKmsoboMkvLHfJcPCqSOUWlUqvpEVgGOlFBOVM5qKBKH7gY8Bpt+LNUB7fHX
f4lXRN94hqy6oxVmm7Qc4pVjagRfx9oqdyC8FQEEW6vFMTTb79SyQ6+hTFfI5NebzwVwflaZoQVr
mln6fzAotF+/di5qSzcskj1k3TEUeD+/zetUjiXVIH9+o6HFYfJED4CQ2omq7hx5Sjw+JXLPc2fM
r1JOvVvv9eKkS0lwQMqurbHQlffCwd80mkJzf6v1yOwg44kBreZOCIScpDFqCNB5EID7BGlPjbBM
QktbyEW/pAQVHmub7aI+UlyOR5UeoYW5k+weyEFT5MRQR3C4Xv99IDQmd/g/myE68A3bUHUTCzHV
6d9d/F6XmQ3VxQFJnPPHfFXOD6BpAoQPXKRAQtaOYhNqa1r6tgUt6ikAYGK5vbUJ81In0StJ0SlB
8VagrNmEcNUIpLI2ZKgCnbDyFc9Yjjmh460UtTVa+qE6MqP6h24sF7RjxTHOAK6b9P3duZ2pkz0z
aK11FhPC3DKsp4mXirDESY42kbyLkWQnPRhMXESlT1yCWJhRvsrLWLmV04OqtnyIkS6v/cQecXGH
T7VhNHcARORbXZUROU9DtRQkE/3HzPIzdfzzE0VvoLNghJ5o0xZ1fjeSV5EiV1JC8m0vakKzFvgv
zE9WbP1p9pIXfUGBhxgMosGixN5JQfzwQ0HIdXnV5Z11b4SjhGwkTdn7KtmaEo5yAZkRIA8mnaTT
StvtKXLA2vSf0k4pmXKNjzxUiLQOpnyP+ZwT2h8AGr5/9uBlUUqVmw1I0b0oh7OfbpLp4pwfZlwh
E8pC5Ip1o2z8oveWctbattzXQV3hvKp6xN/GgyZJw3b+NZJaIv8pYAXcZIDrlaCwNrWa2qimEAQ1
sXyXT8UNQqDOUialL4GSBmQbxM5KEnQhqin+Ko310VWMpHZVXSlujrXOaMZT8hUXp4U42mnekyMV
yXZMhb5XkcbNN9QPrKNosq0CME7fNubWqS0+Ss+TPkyLwLbYG44kJbA2DjNAl3bCVRdMi4r5QbMi
YlXnxmzgheaGuhuq6aSoCLr96yHoSpePNnR/+AZjKb1rvWJir5/alaYlHRMit2dTOcFl2GDxk3eI
THEng/g22luZy841az98y1bu5rJV5cXAFGt73+ZSeo5L4ayDwmThYzjyIfPFrpq6FFIixJ5COLS/
6WklkWQFOAM7Ktlod8IGjx+QbsT6NnrsKITRW5kDF4SC6jNvIUqxwYHyyKJgfkgUkV0Z3A6+EPeq
aYwoPdT05zV6n9VmBK22UDp2VOgA//Fi0DcH6JnRcf4xRoNm5d/HHu3XfdVErsB/Si1AUXUGn/+p
BmSxSg2jl+udIxHCYFoFyScz56SNwIoIJavPtMo287a3d0bnrkiQ2Qbm+DhutXoMNr7tRw8+aT0/
FXFvEMuOCOq7hiFwDchP3zXqhLZkC361CgXDoF+KF72sHtOMvEk5emy8ERqVt5vvG9kiEWc+MrsR
a6rarbpYDbaMm8Wrh3UQMd+/fwTW/0BUbEV2NMWSHQYShSXIrysPX4sCHacwdCmlOzmtYjzlltLv
q1Kj1FjkxpNJsXPtV1WwZqY0pl4wjQ4ZuNj8qtzbycKoKvMUqgHoZkNPdsagvllTFIapBVu1SpzX
tjeqVdsQhdGPKGjoGWTXmVJml+jak14iwGS6XpLS/PO+8EOJTWSVPcejAh2Zrun0RLSt+JgOtMLg
Mx7DVVo70+rGBn4TjBa2x0S8G7iJAwXkf4duAc8By1jWFbQ2gEKwVY5Ipet2GuiVOz2nw0DxNH1O
nYjJJR6GYOqkpA8jxEbM8mXizii42AmxMqXy56w0oEgC0aoypI2eiBr7jfcYT6nM8wOGNf3nyKCK
+O/flqb/NlnaNjQxFWaVKWv8VvMq+R/4OMtMae/ksb/XuklXRMm/8ST9TU7DABlbmv4fYee13Eay
ZdEvqojy5hXeEnQiJb5UyJZ3Wb6+flYmNK2+fSemX9AwaokECpknz9l7bXQfdbSDaxtcLN5B8nwd
BDHlnuYIA80lWjBi4MqtG5q26ibv258FPvFa60Mp9h29/ahbpylouo/7WVZLtXNZ5P6PZGHWDtCm
9wk16IZ00wAAmrGvIC3JMPYCDB45FjMC+f9/aQNe1n/92qC6vMDkNzYM578u0syzG76n6AbTaUhO
yZK1zxPWDZcsNtz/ot5VFsMZdWNOOGTuepmQfIft2JfzabGKdJP2yfy5hFSzRqhg4oIWHcnx7bjL
3UJ8qaZ6bcmzrkuGDPN2b7jQyMgeeSOuomKm8dknXgbuITXDimxmsHxTSJGyMiXWV93wg1d70wp/
MAISTzrwDFBQxW3SQHsvU5Ed0Bygd5nUmlkvnWsfYleKBSaSakGx/Jya+AilYvmwQizdAylZjxW0
mF0e1o/dgsRtVDiKvgqx1MnHQazZu7Bt0SOOZRVvksbA/trRxdv4maZht0SaJvNCWpiDK5bu5KIe
1jiq94vWTpu6JuWuFnZzwvx9rKdwejWWOLouQs9o8DNIdaGurpcudFC0Lunxvm35YZWvdKNPvsYh
Mvok4yxNiu46ddPTfU/kK7/cI4ALb6p2WY/dVvX/hNQ8wFkHxQkrkMrVmB8RfaAqsykA7AGdpDrc
iljvrp6GS2HmDLpuHOM/XhUVRNbSNWBHCzLFXWc+WZrL3DjF1+HLAQ+RmIaxLchVPS4kDe+trg2e
VcOqxhL+dv9F0mX6ANNasMMb/SXKjOJQZTYzUtH6cLDHs4fl8Dx2iA8UJkbdqOcrsmX+PBWW7eVe
4uS+DJy05naLqz1ZBwatDvy9IU4HQib3SAl+iToPXxNjngH+2ssp89LggZPY9X70AsWzT4MAfp+X
eqD3aKiqS9fEbU9Dzj/et3u184NJ+n2x66j2dNbrZ3jaEyJASh/HvhF5N33vqQVX+ixjK+q2OnV5
hi/AN/onwi9wsVPOcSEVy4d6QTey+GQ19vToEZhyCZpx3lsUbFztJmktqWyrDD6+iYIAG8U1T3vX
39laoW9qiQ2bsiJ6TGxnL9LJ3dwvhgIc5mp08ZsA7Yq2yRSSEmM7o3PTwC0E0eu9YpEhHc2yibLC
x4nfEgE+UtoHUQ9Q4jARCv9C4qrz0vmollqguAd1MRdJMG/ihA5sxniK4ad1YNZA2rmHJ9cJyfuM
/C6aPrV5uBtwa+/osobvljkfVfcw1u19NIhrzTb0A4+n+iYynoc4rREcoEMM2er1HO2qwv5cSwSO
oHEPiqT+UI/0LCEWtMlQukuX6dKgPswgub8hZ32Kao1LtymWs97jL5hjimZHgxoxJw5cQHb7RNbL
YUnxowc/awLc7z+sJWjRhQP/NueU7ktfNtts0mhKtWYyfTL1SQc+GIgn9SMkOumrvUEdY2ZCWxMS
BRpV9uXVC1bPHqXYd2xWHAmHJYfs8b85pMD/ug2CXbFRCaTdMhSoN7zuasSuOEU6om/DW/KrPcDu
CokJuA9nO/FGZo54c0fXfeidn3U1XlF5kK4sb5ih/75njQimU8za8ryd8vtv0hGQiiUPxhtYfAxH
UFXAcWU34aRlxsGCbjHcKF2DeqTP2kbN4oyg0tVrI2vBOknicP+n4WAqcnYWdP6ZrLmEonZwS7K/
4UqiUmUWDn+jNXEpzIH9obphqkFmLEjPq35TFWn3umhQjSbLbF8rE+vsIu9N8jn1alTXvzL4Sbdh
NpsXARHFlOKRkPyVF3NugJqMABAG/1GtXj0k3I2uc+QGU48cUq320exh+FKHAd3txd4ok8+FO4O/
HnUcDP2UNftQ1sa12TpnGlRXVRWVRttf5axELZ3qRqMxg9CdMNDG7hNSE4PnP2uRPufNGWnH35an
Z9sty4deEgDzIAKz7hmgAQPx1UzN9v423t9B9Y7Ooy0uHp/Vcqcxc2k1dND55rdiSM/33bWTDCp1
YCDT72VMwvSpc3TrRXcyWjgcHLzQAMEChOaSk2J1IXuE2ddCfveM4Gqr4iG8XP+pUM9BvVzTPM2v
Rk2GZTtW1qan80YcpoV7MzRZffrmMnZm8+55T2p1tBa6dmNohes2wTk6y3mY2xGzXAx2g7ogstjh
XAQqCF23IX01xFtQvFuz/UbHnt0bydqrGPNyNwqN4QnQi8vsobDznWx5urcLNS3k5JJoD2MX9TsH
sQAe7QXVXKnf1JAl8Z3oHMUIXiei6R4rUtC3i7w3xeF4v6eeQ5n5+9Wp9yL0QTotqL/+sLo3JQR7
JyUR4vTp1sjy4s/dRFJiknKUGCMiYkE9r6cCE/t9dFAE9FsFFjO5JqnFwCKP+UY7C7bOQTcbHY4I
K8yiDhUFOhaXIj5yUnh7PRrPP/emRRiHtKL35jUTZ2H97DczXiz5Pxqw437X5HlcNAeFVIOjQlsJ
VeUmdCx77ZpucmiK5KcahSTeFD1V2g+CSZlTWnXp7tuZjuMCxTcaCX7cSP1qB+tDrX1/fsaIPXRs
YMP37qCBbOrc2xh5wdpzgwVgwnQvkpoIv4J7VcLSvi61m+W5tzAI3b3jau5dw06ad7VP05rqQEra
1c2U9sgEPIy2Dt6BxcIEy6yNCA00FW2o9/tsWYiOlcS4TGbodWQuH13WQPWUEQJJVoVbteAyjkSt
4ZjHr5JphsbYFolNmtwzXVS6SyJ6AmzbfeEC8uzHuX5hwzkjyZ8/yxP0zpY7rJ5ZL51raSiWe/9N
52t+qlOGL/eL7x5gOKR0iNQyoG4KJpaROdWX+8pAlKXvOuNTnmNQirBC8E5bSAaa+FDW2lf1BidI
23ae1vorsp/yB+ebaVfmuZ4sl7WJT2iqC/2sD/NX9elBb+ueBUTUzcw3ln29767okr6r33M0yeyz
lyTatSUOhftPqBHud1X/kl8IQsv89BSPeEzqRJ9QBnjepYBpqMogHwsPh8J6kyzJ8JlNehV3UwB3
3QK3Ii/jMpTtWVd8GYSxRTBUHvUGj63djfNbHqW3BsH4ATuJQXg7NXY4kmuOMHiNINJ6KGl+p3Dw
vhdV+xUQfnJqTMvYoUheqc0lrTrjhU70SjX1SH8yXjBL0JfR42MWSFqOFLTMKdHPcRteF69EoYNm
j/Uo0VGD289Wb7bmLSFsF4BdAubY7bQXvvnbMkyj17poyNWtUN+1odYe1VVXN+411YOWtkbyUQTz
umJP+KA+LZDhGctZs1qm7Vlgrmp54/ezzmlKPoxy/d13YVZaEjNyh4FGUwbAvi7m9ZAJjK1o5FQf
ATUq6JDJ+h7XKcYocNZPhp6SfgqEY/QJWdwvHZKmpCzmbTbgfhXlLHadtuQXzAvLoaYTvunQqK6d
v2TJOecrRjJXxYhzK4S+ptdd/mBjKamqByu0KePvoyCYm1t/xGdKF8fYVdgfELW4cKWGGknGodHq
b7SlnEtgsxgk8jBGvlK98aEGn1qdIMsaOcE9ZoQDX3S1rfCaFST6RJaNM7nUH1W6tmcO0amwo13T
U5knFi38RgoVHTnionJ8mBU3NeXQtoqKAG2gFdJn7AZbgskdA2d3DiNrunNerV7bCd2bOFrp74VG
3jxqLGg2shhhgmoSB798EL0IyswUwaGbvemz1locsYPl1eJqXEddUkArKfI9yhMPv4sNTkPeGxO8
dL/VT0x/0WnIgxhd0Kuw2jeLoQdBc9Z8hTl0b5HmOpiZPk4I7Bwrm/Tfub8Fmni6vxoOaX/y4xat
IXn3+iWQk7i0p2a2EUft/qhoYmvA/zR7j/+Xukb9MRB9+ipfIH11xoJgVqhbBX6MfEs/i3LdzQ7z
5pYqByEff0S96NRBeJ7m5jczch6aYpcMLOvtbM0Pvljnf5JZ3IVNMY7AdKaG2e1b9Tjt8mNIbM21
q5qXptOcs1LKqFzNKKte3GiWULHCfcyqg17U9nGu3JZLFgtJnEgbS9i+qedtYIRrkL8fje9opznX
5levMK9Cd55FR7ben+tYCe07dDIVMPkVWPjsNidy9N3YJHzRm3/yxSIocsfuK5IqqYzgkE5W7mM8
z0m79X5MWd48htIQpBIqofdi+deOjC2WnWrW1bn5u22nGniIB5aVerVn+nDU6zZ2P1fGvJtMlACL
1Yznoqz8F8yJd0BxG1Zn3SJOMixDkjrlcVczuPTizG2+qcGsGHVUmxycZzW2BGBImd+IejNNSKhW
/3ypGMaacQh/XhcL22UNfH3wvOqqtTlD0JAhCtGW5FyDbz0lrH8veeYcbXauB7spWeta2aWTX8JB
xf4sDVaBZJ6WLZTAVVqPw8XNPbvbO/0R+0txJYPWuxaa8wQRsH5KONROomw+kc70cm8Okw+W79IJ
1XPbYX9VThtlvFH3/rzw57m2YRIAEf6IXsIjeq8/LWDNTx6EIBow8t9zZLKB6YN5mWciJtKu2/zt
U/IjHbtfdlKfWR4OCKw4jF6stLshDNsrPY9aM8KIbpBn91T8E2ZAkBrefpi8Bvlxi9DJccwDUazG
Ac0PumQ5v1FjnnnUoACmjnFSz5l2Ez/oQXpRLzoJsLtsdr6btifgXZCFNc+VZLELvjIoA7bqoe+J
9NTpJRR++aoJKv9Gs/oWZ4ZBbQpNphg5a06O82uwyLFMewyT6gaEseUQlxrLZ5hI0TtPkEQBGkrX
hkabE6Glvts4g06LTl0JeR1+EiaKCnLzWDlCV0fsaaSkYsuFk3hZWFuhg2NXraO1PzxVcKJ+v0NL
+3j/XhQFnjJ7ib52gd7c4d/26H3UrfsqGMss4yoswuat9QrkFKb+uWV+ef8/h7gLtmhLrE9+wyTG
8Zf+nhWkHrKd93sntvvzkvbRIbKHczxH2jUBzvlsCbME4zi/qZYliWHjDi1zv/rbxW/Eb2JexCZu
QBKo/aBxTOealOKmuXBXi0Tc7teyuqzVjUaL2RfaZ8OwhoP6fwyzAcMw9790GMx7c+5HxmdlM/cb
N7PTYx06MZS+oHnDf/NYMXJe/d77cs8lSSINblFEFvSka18KL8eKo54DUE8s+riQjGh0uIiVleGi
G2n7JKSZIVnQa+QXdV89WxdD+QQFQf6J0uq2oZUnl7DwPynYumswwanakTy6yNTekil/pRPn/kC9
ekmFvnyydey2NUXaoHvhwULG995Jo79EkWY6dD0yJqLtfXVBBe6ulVJROYnUvSbWoDN3EcytsH2w
K4ApSi2TBNI70iOZGwQfoKwUGNr722SBXqausTjAO+JRn5x1r+33gdfhyJM7vdz8a4dRet/CRKex
ybY8kMdycqPiXQycJbTxvV6i4hLFAeGv8v8JcSkkYVmfhiXd/GOJVctu3PbJpWzzjRF6Ylvbc7Wd
5Cmwb89iSpb3TEzZxa38h9Dtnjjt8PUdctr64Kop9Acyc0KOKFgWtISzP7uw1DpGTp6t759q2Q4a
7ILpSZB0e7n/BbTYqGmj4JWesX2tO+unzaz4EPEm7ck5BlOEjl2WIxP914MWNfaG/5ZhY6cQLg6o
rIAXlONBQ7n8M46adeamHFDkTe8sbMiqTNFKpzuoa1RVQiQpIYFGMC7J79r+3kDmwF2eCCRM/wWr
D0H/v7vttF9Mg2MbmgRL2W3/NmSIAqf2k9G2jkC8g2+AjLQK80DfPUzEKF2GYCIU2SM3yp31fWEn
LrquAXYSpf41oiQ2yRpgBkuEYwdBTgLUEiFYSEt3PlQBly0s4uKoR/XVZFz4qJ6iF1jvDKfBkRIA
jhpz/3EYdIOh+hx8A377Q/2tRjVFFy+riEKoekI0KLwU1Nl1B2NX6mRymnpP16Nj9D42AqAnV2fp
df7GaSCp2plXb/OCElp4zKWIp+wMiJFejaKUkL/lEXXs16FhWmokgCadMf+h+W58TPXIk0V18ViV
9kHv+/QXmwp33OlAV9oHTutAptK0aa/Jeb5qL8WV/UUr3eaozrcWxi/PZzKR1VP24jDfwToQi52r
m9GqjIv5NRTdq18b8TctxCzd2aXL14yMKbNAbWsruXWNEjFHi7tTIRRVWoX4WIk3iLz2oM5udjnU
j3NXrDUxQ+IY4eLFWEsI83jutWCWou9422RMFFILlQtRl9aJDqX90nUgb1He//Tn7EP9wKNWezut
acjcqbyPOSRnueuTlToZW/S19zjChQT5cqigNaHZfoIVS98KMnG2Dk2pmPc1p6rKdvfpQK5/JXbP
2/tuyRpa2f12KapiozwmBYOGdamupEkE7rMP1BVKL7BNTXx2pWuqmduAA1Ncwpvjocd0ElyfBOHI
h7kcvtkhhCFTyy9mGrL0aVDPVA8U4Ya/C2Mgda09fnF7dglOmJG+7UaMTtUA7lG10o09htWfyrhT
UTk/6U6yr9z4y+AIm64yDQ8xxbBO8vA7Su2LVWbaA450/rbcKa2TTzzDtSqDWv6YsHp0cSR+fnz3
0lHDylpVwJ9HsSfIxV9XPh+sJrru2Qf2vsLwTRZi0adg7HTvZGbYqvBC5Jtaj/qPPJ13BQ3si6ED
t6iVR0sDxxTSKL7pUoBaj2i58cKloEAicxd0rX6Pyc4M18AUBvdB5mXbFezEiRotyJrl5GaotRWq
fc6yvVHhRXNboIKaq5evWdy1Kxrp5qO/zLCJBhKPU6f8iPws3fVpbhzpFyxEagbrlLEErXxreRUC
3a9hIeNd5qU52i7GALOZwx3FzE8HO8zFxeqzNsrqnKR68hIFTb3SKrv5UvrBqhq1wVh7hN4+3KdB
NQ4xYhNXkWN6n4JyRk7sMVjNxuzQC+/oYXh8iEav3REgOWMuothVNzOdoFb8SzqDZf9zTh6gzwoC
Ap0s3BVO4PwDJd83gvEqoR8n4uttVKIQgOz5k9diQhn6ge3McH/lUkWttnE7zx9MK8gpYqzyYzYQ
ICcxszhZW9VLmz5VsbOy52fHe/aMWEJLekYH7WxsB4J4Xo3MuLKp/vLaBjsSAR9ghlzREKAbtFth
tuHnwN66rXHIy7j6jN6Fj74qm1Mmsrey9UnLlrZA38oKuCr+sg1mUiyjGKTgQGBjSNbxQzpN+KNS
dFJLgxgj68PvE3fSIAzUHSLK+joOvxhZR7PdMVkI+jRaczpB3JGNtAqCrCfu2/bt9TyO7TlFMr2Z
U3dCc5ejLWKSuxcTeEKLBJ2zsoJqFBBjG/mvvJkshTrdoCYJnFVkENEzxM1DpyOkgiqi3Vo/b/ZT
NNzUYprZ5q7QKv3WRTisay54bIJLeWsN2NFu1LLrTuXFtjzY4ktnfjJbumDjQCKNajPPYWmtNKvv
TkiD8dWRKQc/zecMFXem91LZDE2iE4n3Yj8ZA+cpv6gYVZHS+GUJPYJEmCvsUNOAKZb3oiwPNnSO
LLiaAQY9jHRHV8v8x67xH1ynSN9Tx7skk1N8bzRmcbPxqcqq7GOKJIq1rYOj7dTd3qITIXXbeGku
fFmMtUEJT12u6RgXerpr2SIemWHTjdDa9t202h/dYg/7iKzPA7nTuDoh1HAnEFr9MiJxWfPArxvv
vUqcXr7y1x8h3gYCTA0Ht1AfoLagthiXGgpVy0d7b+SxICgFLD3gr6INxKsXO+/1lKcvSTfii01m
+HfhkD0iEBSrfrbLrQ/3Y+c0grT3HFuomjIVSR8fvCXNQPCBkUB0BFAnGl3O5MQKF8RG7FKpYTLp
SC7Y7TZ3S7AD82yb++GD6p8aIoCTZHBElU1o1V2UG+ESsVG1YfSTaIdHNWUwiSE7GrQaNwprUmi6
x+Xa7ppGT+/yZqVxHhINLiUNr2MjS+4qAauL0xsFqfTzDaEjrXQTelH5sKgY23P0PAxSMqsn47ZN
WRqVJnIhMRK7qvPs6Hn0rOnioTeQFACqiY5K8e4ZqCm7MHxtYohLE3rVDXQD72Mi0CYYjkR89s9q
HSiHmEO8WNyVYxc/jJQc2I3RoJW/n5hR6wAomljgnIByu5Kz1dAci1uaV3DBMxtGgAdpRS7tQQjg
LrWQbDlVzJwknJsD731ziZmnbD1mjUqaErlpCFrGpfWnXMhksgWH0QARCn60bHsg17CuywKdeYDT
cyvkrteYMkmlraZLMEvdvx5pKKLjxThMBAGs+Mb/UGlTQ2ziESD3FrAc2tH4Z2i5TBUmCi/V32GG
bu4a2ekNuqa/uOP0kTtsRDSM5x1JnQHFivsrIbLt2NJd3hJXE22auQwOhe5351iv4jWGHRiHswv+
UebeDQb8rCZgUEzO/c+2gDyhuYl7lY+wmGmHkW74PkmQ1cl5eNxnrzY1/ZvrmLdRA2zMum3eP1aj
zuhUzYZ71as6ekVGt6bOBeJiFCZGeg7M6tSsbvJpem8by8b5C2OwswGcQ0sdN2Zkk8G7yPSAQYsO
6m0Y5vZb05r2rcaOUQCRP6oWUc2JhQqA9zh2/O9+UIWHfhqyf1POOP8UuKEuICXNRRhrONTzKk/t
b6V8nBvVQoWE4g8N6MqfA9xMqkPuDi8iM9pTX5LoJeAo7zWb4bduV8MLfSUZqnw8uEsvi9LROQcJ
WR1Td2vD9MVm63IK/TkkN+81Dydzp2tTfzLtOL3VVMOhX41fc2hATTb+SHvY5dNCbkrfW9qaxeQ1
H5zkqppOrVwaMNN8q0oMwYQVdDuwT8NOXdMV/KOtF6TFGcpUnC4spqAM1i6WjpWISmujASl6ERVC
i7A0o5166DQGvvUleFWR2JMKxxbapnLL5dpQejED4fu5I9B6XvfsAI9eD8LCrSeTQ6l0yU0SNZO2
efCKSZFuvW3793uxfG6xwO5GhLLjhAx3GNNA/MmOMO2oX0nuuujBBv4SQ/oQWpnvlZVLfMWMx7rf
By7DN6NhDxHebumknUf+izjZVx0hCLdy6JuNb8T+ZiCD3Y7JD7cBrkNJAIYi741J437pM1IqFjVf
/wu9YGk9iv1QL49+bo/0fh0IlHLttbIXlC86PxeTLmxEydbvy+7J7qJkm4dtx6YIjPneRolpC+6j
FuuMBYUbj3aFK6yByNLWdbdSs26S4Uijzj4hjCg+CUifMaM6n7uy2oiDtRbED0PVpe9T2LG05TrH
c7l9kPP5yZoauJw5E7M6qh/MLvS/oLEc16XjtU+aAZ8Cs4pxapb0ukxia6h5/iIH0eqm8jls+pWJ
NIr1jiS1/joPvKHCd7dJ74W3cmbMG3UsUP+/+sz578LP8yx0i8QIGRZXiNTw/+0rVJBgFlYTXbjA
j/XtmE1PrVvqYBKnJwvru7rjpKJ4t/v6K+2RbRkbwwNZMsuxj0hGt42YmKYy5OzOUbhB4HtMmXqt
LQeTtk3jWFU4c1336IiDn/etmJWXcBMoTfSOouscVBy9EvjSTi9e1Eeh1XRJsOu8CK9oTjYZH4Cr
57fRTKdvUKnvdzJteIsb3ViTD4GcRb5zimnUkvObeyMEVvmUuhmkwqnheRtL8QU8RrT9t/fxnyI+
BKY6PUkZxuSg5Pun0rSzmrpdBEjNKEl/zD2RHRVBw2slKbdErMMztD6HvhFu1aG+sjJv1fuiOE9I
EC9eUVC5mdhaTqoXNFWL9Fwa1wykzleBjdyS809Dzs4z+3avyW0XOZHbpgT6yWb2n5uuL98sfFd3
F3AQ5NNO9bPUsAC9bLV1rZmADl8DyMvg5VqhN3lFvnIeZqS4s+jZFQxr3JbDtDPnJaBlFLdnSPHO
mzwxkd7WfAmFUTFWpxFHiTjIVWHZu23CAEflKVllTBmJQZBQvQbG39Q9DzLcbSiAZkTw6Y8BYqab
Hw6nygCVqleD+fznXpQHe194zUlNZdR85j6qUY9Ll73fM8gEY8CrlkF504zgMmMSXYlF5qEKBFXL
4JyYz7XT4N5LzWCrR4m3b1HPrnwSYj4IRIRGWD+kCzudykKK/KTbTho5ZW2TFy8Nw0z592W+/bX0
9eCo/sWwstPT4NtvqncTEZQ2APo4AdxLNkQCwusnTwaOclgdaSY7F1Vvz+6y7JeojLdlL3yoaEv6
oF7IDMLhNkrMS+BqTyoU1Xkl4/yUEiBBjLSPNLIkysgJH5aWC4LFe/7sWFR6uL4Pk8EpOR1TsKqy
KQKwygDvwcMY8kaTpyhzWtP6xK44rm3ApceGnfOparPHKKpcLE/4Di2PQJgBvZY8QQ3y3tSY6ToW
mr0tZF62eoGWdxoi3VN5sLAw5q7MPlo7Bmlm1fk+l9Msnl5m+sftwOI6oIY82PVIF7iYuVaFNkjw
N0qslav1A4FcOr3LxEe87KXPVmrXR9UxLCJyCny917a0qm2iFOd3d2QX0MCpPaib1kH3uQRT/SXC
0HWHVzTebO46E8MMGaV6qQ0kUDvtM46W9lx57vcm7lta7pm5tcPZWefpFGzzAbAeDBvMH9lwScxI
QGQVzjm0g/rUFRpqwWIOwAho476P9QluhHS011W7b7pt1dcSPzJPJz1wwNEQ0I2Q1/0BHaNaRZZr
v9BLi7CDa+W7GQixbx1YI3q3dHtNK7MH0m+GVj928JP2Wt8wXyc1Dniuab+ZIelP3vgNd2lGYFM/
nu6nCctOlu0wjAjz59g8qjMAYNIeHu+cx3zwP9X5DDAK+9ScfzhB/BTL3SOdkJaTlwGDUbPAwzXe
yc9c+9UptIv6QBFEGgzx4t/qB/QsdUZjH1mBWpjVgVMdQgXNyM1gmuWhoUmUwCg6d/5ILY3ar0Vq
LTlIhlmNHGVl6d92Oq6UsRA71WyahsHZWHZY3yUp0eBxDqB8U3ttU6NACBwxb5WwYUkLd+fJhyzA
BxQvwRUoTnwOsfRvlHSoJAlUa3GUVFLZxmmfTKHW5ws0g9SGVvSTlNBZdgF43kRD5Q3sKktvu1st
nC0ynfNDN0EfRjk7b9VpbEY+vTU7PzwmJ0t6aYEJJBvKaODVnNs2eaTpP0h9AXmiDIVDElNvT8Dl
pZESQOKnpJ3Jfp/17t6nU/oPE+sy7PuOzBNz+VD/UCOHq1HV7VyyyCENZK/j4lU35ckAlfOqNcsX
fI/tTv1pdVwsa8xZmlcRB4EE/4/q2IhvITP9S2Kb+PkjTokcocvnPj6ZfgsCPRP+Pi3rYIeXB+yF
o9HQaEAW8RZA15CHXkB6rKkTHzrJTcC/5ibtdhx/ajjRdbhH+SXWrmuw6CJKJfy3D2iOqZ+EMr2H
QxC2+7EuihNgpArdpGtwbB0MZG9eum69/omJBEWTdOXOnRFcMQDtRj197YMygUrE2dQsdWtfMLtT
K576IbzSSrc2B6WG+eMTOuZx4y+Rvsuo4865VxJG1sEWG0RdHFBNclnlw7g1BbwJJNGQ/c3eplDT
0m09YVFR4rQoM1+rtg++VbP7WmW59kKES0ScWhQeK18/RW42XU2rjygPg+yYG0N8ydMF1qsk+Rgc
FrbTyJrRGtPXO9FGkH42W+Ly56YP0/4AOuKhWHxs4nP6yaTu+TZRXyuKC/Jn4ms029wEhmAaxYp9
8dX+OdBwAvo28g2KAOPXlu5t8GTQualdHFOT7oPHK3T93DjZL3XUcBNBZ6lGUZ+NPwO71r6ZMYIF
XwjrxtxYlT+piOS3J6cjX4vznchX0jBa+ZZ7URtcdT9CJBmLDo2cbOt7erBJhbEp0zGhUYcSytQ+
qwIlsKDoVqJzzhXtMD8BSdP4lXPwHL7nfWi9tfjy7Xgi6YkklszwzJOqT7zLGAz+hZpiOgWjTkgb
ATIBBO0qd4zrnGSkceaoiuMBvIH+KbCz5bMF83RdGuM7pJiYFvuUr7yRKnrmFxqDzN4Iu0NuOw5b
5al146o6m0Lv16KpCJZxKnPdJ1O9msOGn0ICqOiFYswabLqcUkisLx37SNyS0mX7w4olNf2X+tDQ
/9MIKs2wvi6TnDmn4vR2lVH0b4W2B+5lHvu42cf2iGdOpixOFnUMQXQfqupIBVkLMOBAOMdZQuZ6
p8OUH82Zi4huQD/P5Bn4y7iDtrZu1OFK9+3x4LjLdHUcbby2QnOgdAXGavJjuNdJ3D1XVbmQ2ca9
RT6niBQlwQAo/4VH4gfyImsoHy2/EreG/GCirRh4WM13p40/K0Yv1NhruBDFBzUz2qkVyE4Zp3OM
1Nd/coGCoGLy1DWksVQasn25K6NEqPdtDb6pjHriKBHNPPSUcRa9KvuJ7/PDqJrLzsQ1pkUpw/Qg
uPpMo1dLJ7wVioV5V3v0HUt5g7IGT9vXtGl2XtPC0UobvgPKnTclPY2VBkYUg4aMpqwb7fS2Z45r
5AbBe4i5GhNYlTrAIklEpw7mm/AoSLZVGq75cpgS02Xf5KPFx0xEHJRHK7imNolH23gIMiKbYv8l
Zat/jQpoHY3ol4cwFd4J9DMOHDthoLVUCdCwgCacVPw5U1v8y6Xk/tMlhaXYQlgBn8NwPX4TeaT7
25Xkhg48FDeY0JrY81adu+qgoJeY9eW+74Sz46A4rrM8eeFr1jyaFQwcdzyUWRu9OU5nPmGRPTMh
xgw3Fualb33S5eVD0yxmdJ0LH0adHas26N/HUV+7TmT/KiPpWNXcL97swZjMdfE0dEm3X3SozCIM
w6PqbHpyPsq7163tb3NDaDGerruy7a9HqpP116Opab8MUdQ9Fikdf3cWYhtJVo9l9tCbjOJXZBXj
mehf+McdKxVj9YVg+rggUspsYHQgOQkbz+KtZvbERuO+2Rqyd7yP0zeHCARgYvO/MG55n/8xRHZ0
3fJ0z/MMkwYDTuT//AwALy5uETUkBFe30jeX9yAO197slKc7NXVuK23PdJfQbw3nadvX9bsVhF9i
f7JulRFbb4W/mX0syI6LJJaUL3Rgsl1ekA4Udnn7NtD6Ov55Pu40ggrEMRbgjxHZl7vItLJTMpSY
KHGFHVvnBaNt/dIXw/BqZXSoktIZL7HpDa/ZyNrRFEWzd3O+Vm7UlNeEUTGXjAdvFz8JUgf6pBGR
7IcAhsMmtslLFQ7kmgrz0QsKpu7RLGE0FAbqrU6gW7ISphqNe56J/bqpf1VjFEv2l20e7w9dHDWG
LCj0fnr2FmRjyrgj7GPcONV5DOpiE0p7uqLV/kHWFg0R1+idgkearv9D2Jn1ts1sWfQXEeA8vJKU
ZA225dnOC+E4SXGei9Ov70X665vbt4FuIDBkyUksimSdOmfvtZknUjQ/TjUd2oYQ7U1c0ZuECCnj
ustaLAzxzGRutvoU2hcK85oYR2jlgw9d2grLHJWlvfE9gEomFwNa2lqCoOikAzrV7FW2FGh46nWi
R7d5En1tlowVuR7JqTsWnfO1laLb6//6Ls1Nl0orMtD/Cf1+tskHkXUy/4jaUfdHbU7uu1HX763W
YxztoQYVLub0sSvJG5lH50WJk70X19qHDQtob7Yq5ZNw1I+JdG0CIt6VYa7vR06Lsy16O1ByWLRe
1KjwIPXmbp5tg4Q/aC9O3V2NxGo+rCHHC6K26c32s4lmMi0gMqNN7aPSV/MpKhaIIOuJhqST9n1d
vLhW8dgtOa1mo8g+uvF1Y4FUHrPWaGIcSQDf9nRhlgkJaHQFbLdmX2oiN9iULNrA6FXNDfUuNYzm
mR7HAfbg8PZ/d1ic/7ztWWDQAYjomg4mitHzusD+221P1r3SDhOKrqK03bBttaBY30dnYl4yRxHB
bIag0UxqsF1IZWr983yZCWq/yhpQxZEH6erCOG5LasG96ZIa8RuuI0SJ26vSTMiGyrvTurN+n9zx
sJX/XGIMk3JEnxUpEGdbpiSbGXPy1VVqWBTcH6dIJbVTNj8aKQi9azgrcm8qw8RKbzlCwze8H9XF
rfE/vpsiwkG/9c/ljCoZVTi3X6WsHrdHYHqqx2RiN1/iiX0U66Okl3WQew6hHBXyhmWJEdXrM3v6
dYqSSGplM0PkNHUG7RC0XBD+vPup1E7MW4bn7UtBgzNSPfVhWJ/Cuz/4HT3dc6mXzf/TY8TG+p+f
HRWPgewDeI2BC1t1V03Ov312XT/NxLwr4tjZhDpoU+M9l5Hn7iU0rB2njvecOB1KeWAFwfaqBs/k
VhTR5/YiZEj7oZHZ99/cfqAz1nyvuNhbmozC7akFjOqMk/bu++94TEVts/NO24vw38Yws1wIO+t/
9/d/317tAVwdTdg4AYA0eAij9IIYH+Rj7tzMk1Y+bV9aO2PLqxTOfvs2nXQYTIT25Gpcff+EjnsY
ZZDzz9+ix75csjZ6//tvjEA9/ESn7xfpffXkiDHFm8oubPuRSaa3razKO0faT4neZN+TBOyH6C1U
OoY03MsqQM34BFPXDrG8mruhULQbK/Wc8xiXOphwHtHRXX0whXtWW0O7MYf0aPdaZJ80xvbXVO3s
Qyzxmcl1BIjKUvGHiBg2rVULkB+qjhhwbco0tIbpFLT6cfMDNZr3MNAvPMqNKsfWw7cTYA/j+i0m
E3pMlfJuEl/nROMnrX0jFPhLAshG86lqnFdYat35rzQQt9KpUO/FyjHVuWR8tXOtM0vWTWNzFRT2
or11yvgyI+D4rRoA0bAM/kyISOb0R5hdRbERKJaBSt8g7hPdP0qtVoEM6dYe3rS1Fil6EAcwVaIL
wIHddqkuuXeStEt+qIMkf4vl4VGo5BOANlf2eVFCIXZPrpOk7qElLD7sotgOTad7Le2R3RN9D0WU
5Nn+faQM4/967u+rZYcbrat6AqdKGgMFPzqWazxTOjFmsZNzZxMxu/XzctBhAUq9EaGt5d11Dnr7
Wwjq1q6dsJtsGwMtHTmVK8IBJ+C8PjZ1+bCM8XCbL+M/5Fq9ZpvHxIaMKLcIrdWX068sFHXkQy3n
5vgtAST4hl2dVQQ14rRLZTQNaZRPW/mlKuIzjbGQIZZDE6Nz11m1qptEtXKjd45vdN6eMtdEwFg7
di5joU2ZMYpZOS4DUNyt51iyxB5LHOHMNttfVab1hCCPMGsqvQDNJBLr/u8jUSerV0MdThu82pJK
BkF1Nk4NivhonVQqqz2gojNLc5UU9L/POfhCSUn47IYOc5zqeB8NTTILnd3qMj5ujo5tJ5AKpw8q
SS/AreZzm8zzeXv094vaOtNRcfvvn/j7vB1wgRC51MZ62HdW982Z2jg+IFKI61xSEboW2p3eq8NN
oLU1fuIhVkOBEBbNCL5NX4z0Atmf1fd9VX1lhV29eTKNEYMz6W9mZNpog1xO6jVnu3E7HxRB8+E6
Iuc0maLT0rn9W6YTDr4+X1fMJdFjYD+2af1Gb5rndM/bN/n0JiyR442sr8CBuodUmeZDlVB4/r0M
jUEs389lvTPcKInSoEGkAzKyV8N731CWrFf41OBc8gpId6nWF35Vkz+COzF/dbzkYdHq/KP2TKY4
nrW32jWMce2S4iaesH2gvW8XEqS379Yv9VxZjNTE1/csQyFLcS8FUtvvcz6z0II4YtYekRn+WVhq
f2Ykn7CHT5WH3EzEuYjzfKej0fo+l1MF8vPQyDM+H+PNHGyyU5uZRMeku2pR9Ia3Wt5ZPBdK4DxZ
nnHc0r49GCnNxmE7jLp6Gsu0fJ46tb7NlCfs2Ui4arSwSA6fY3IhHrcx7JgBZpAmcD3NUo/dOh6s
4uSfy2C7AvLJfqPbGFYWaEUk0SwUGfoah3r5tO1SLVPZ91Xt3EKEr/elO8Swd2ixbF6jmfBfauzT
ZlunQx6FC7T90NK88mbM7dG3s9rab84lYdYSGELjsFUwDlnRDH/WB3Fifz9Q4n8ebC+hBQ51VCeE
A5sD5L+td7jx4jKZOcd8qHU/agsy0AaE9qtef/bpknF3xZXECMnpQ1QG49FagfFpEd/LNnYfIpvU
rL7FjwZ4vG9s924jRMxZUZ/mKRZQDxz1mtDjbA2R+5thc+tmek2E2no7oWBMXzetJoxZ5yZvG27m
azGDlkE8FcpN2xARXBokJ67EmRlVqO0ep8E7jSo5na111RwIFN/3xwEFka81CoMXrm9fAwF/TNt0
dfGa3SVa+g/UcFxi26tUncrOKGyz+bmxQ7Zbmt0SzT6YpuNv97vtCw5dSFgoS8PJmT5rQ/fudQr7
+1onQ9sumsv3d/963hstwN9KRNRyqxMUxhFTkUPuqVnaw/atp6OajqLcuusF4UFeDClNLrttr5iJ
ybwDsCN8uW4ds6piOS8zO9xeLVySzVBzHKwKO/L23ia9zK/TEu+iCQyKt/TmcdAl3C5LVL9J0MU4
EP0eV15Wo9ndS1ka73naGscEE8h2RtqA0Y4D0oFvWpx9Z6zei40SV/aVCTPFYa2x4hEMDlJP6DUK
FTjzThTDv8wyj49GZXUkI7KmMBWPzimxLTTuiDpc/yAKSIpJ8utNGAsN1zfoUfkdKXRdG+G0sZJk
t02u5PotRsh4Fw+5cp8OLrbs/35q07A7ufHPX7ATuVy6DWK4QUHpWcJmj5r2DunzcjMji9j0iv1M
6Kkc7Z6UH+6BkG7iU1uxFxCKvjwXlUrRldW3rVcRJqQbunqzlQ74K9tbEV0HNCXht3Q9A7x+rL2+
XsHaVphXc/OZI6Qx3RpFiEMqHZpA7sMN03tLs1569oh3S7yUfo1N/L7QhPeUgSIpcHLsdbe1oCpT
eWu18sPKCGVuplmevkkb36McyBpvXdUeTW1sHrapwPqdMeWEshiNdWytKr2FBIW3sYdCVBs5uVns
/jEg0FbeI7Py6zK1d8Mqa3XjyX4yO/O9G6fkJ9LfATK54lyFVo5HTUl2WQ8SaGpV761Jpvttt+5U
xVUj7Qd+dvsHy1yzR83QQlEu6ufJFXDfkuQndivGkHUrr9MEQJdhW33osZxyIOK7vzykvmzFvl4s
fierO27//IhPiyxTFVItYVM1Je91cLy3eMZxkMQ6aIXV85ClyhyUKJzPkYeXc+wqlvrEzAi2VIdf
qsiZLohO+JjjT5jeus9IzthTlkZ/qsfc3GUK1BCrXpRvSIu22cwIocrCcdJz31V0PYgT0/505Bg4
K9xpex5hc3wq48RhYbb7vZl17hE/mE3DGHNvw21GQnv9a1/edIdJ7N0OSqOdYxPWapstyiXJEY85
amoQ5NtAx7ajjKM8X00P5GRHLEUEtyz2TtbUvJRbgJCJaPyUKYzdqizOHgcSTEKr19JHt2tDuY2c
YLttRXmcpdU99gPSBNahBWoyGF70s7+LcjPRjsYW0DbHnHqjSXuzSHpidDaWqpt4txsq4lum0RNH
Uc1Of1ImjZuIIo8bgwQx9+rbz9LDRiiJ51o5x7VODnp/v2VlYHLd2bmi/Og0TYHSVkUstcl1AT61
m0pPnLnY+qNA8f39aLFQETStXR0WAmK/h10eouImmvxWUZgnJl523zrKcj8hH2TCvVE72VXcpqIX
2Jzj0Epq5Q6/MT7YrCv3lTvV9//xiNF2UBDldFiNWWc7YuRPzgUrciE86ee1rrHVJy+gZVZzW5sp
SkPjdTvhVD0m+hl32j7TB++lElFY6Uy4SbH6sz6oGG38EdnMM0KQHO22u8bCRacZGHa29yOJ4HT1
3Ay0WMqjKbv+sbeQhM9e1F2/oXcIxFZWcjVh3FGnL5TIda2lv5KZEWXkpdVVby0CgxnroCzU3RfI
Uq9dS2WvrGOKRydl/omNZHmwS4keE3YhalKobRo+TyjgmOTbonSPutv4RgP0C4nrXZL2/3xZRlyt
adPfgVoqT9vzmAz/eXEGvnwqtc8WPOlWwZq10V+QFyL/Es3d1hMx+ok9uG6MjzJLCNC0W9ISVza3
7GY4chWW7K0QAAZ8K1J+J7FiDje64fZFdZYMmZrE/pSBNWPy9wJZpbqbdfnJJimjv+cjjOpPm+Oo
lIt7jh39a/BKklCbyoXi5CxHwshI6VhvElZDj0ZDM4Iir9P2MEHMF3YTwdakYleownQzHpnqff2l
94GUJ6iQJLgN4zdqDjJJZ0XpIpqmkeSw2Y7yarwHXK+fITRy3SoRYa4iyoN6ATG80j9vhsiIL20O
jtbTscarSX6X/Ou9FrXNHasEh2SrCpYeXS7E2rbqGf1SsaPj/or402aXx61Pa596BmJfltQ1GvjO
cOcVQK7UOoX5qD/1XtndjUWtXeWi4aHD+L2drUwZXfjcnbKbTBC+wkowas4GKRwc+nbWPNBZxNbb
5fukjfo6NiQHQETAp3L7gZ6+2LXIPQ4GV8lLpEZK+H0MIjGcJDVauN0cti91qVG0dxHeEZdoldVb
6+bZaxGhZ1Y1fEors4usSQreYfIiv1YjfS9r46IXphOMGSmeC+GWTanAdi4lqxYFLY4x+97Mfnqy
R5wuLH2XeI/eQOMLQcGNTSnQl9VTonkXWpgPRJUiZ9Q7m/7W8jhhQLWHygvbAipMpXJqCHmE4E4I
7WDPO2NkTZITOPTxYiqeAvoXn/RY0wtDyJL3K1xXGuScp2ZoGZAzU09Hl+J6ey3iN85UzgB0AJTE
kXyCrEZqrkFyy9zfL7rnhE7aZns1Zl+V6Tdzoq0RdkQk9sjH6c3j5ZjcKVT5Xy445pCoFtneI6JH
RWShxfAUpgUzY6SaUB+kFWS98qZV3kOWlxlqgszZ2SMNY1WUvyqLeDyJVbOJvRs2XnBP21T4IjHo
wcwZ/rOerVNM5jaQoINX9JfEHvU9W4zTSB7kcQ2BamrizTGG5QEasIc4Qz7SVwhk42YWweSx0+Zi
fsYCO3KpQiKU2K+yH1L/UbVBWafZXi+nAF7iZZFDEtLhxHXhEoSqmTrnSIQUXEMIDvfNKdS39Xip
XPX4v7zEj1XMkQXdFuZxrFsWRVJHH+PowB0Ica49WC0QJlViAbPm59lRCWut2icWnq8GZFdooC6w
yy+bCFhzgckYsVDgYi6xuLenGBWX29p3XWeSklPyURcXy1CKU5opS6As4ydtMyw+GFG6wmn3s4WC
gWQDsMAWMXDJ7FzpBnyNfYm1wLk2nbX4LkuVoeU6pqsWB4EzjL5nqVfMCCdQxsptPcxHQZOE4pkw
4GUe3nBcNiBjnZNaF7+tmkt9NIxQs82fsqyfkri0sAJo+2KJnsm/qkPTXX8pw94zvdB9BFhgUxjZ
lbUWwK1/VTS4GEOVNBzoJizq6ppaxAE2t13DWpZCFWXzDziSQrOcPDAy0dwT1076OEj2KFDcFtf7
BJ2FW1qXsG/q2zgcXBdrg0IEa4zgopvZDRlki2nmSzm0BnoBrLyweTLQekBfHHYXvlnFH5ZimhfX
CEivc3x1JuUDExjXrpZ8wdq7abNiOkd1UuxyDbFJ3D25epf4rNkmjrnmrR2Xj6IgT8ho6Q/g99mZ
CcNUVJ0t3XiWckSDP4zcI9eDFsGQrFmH7XCvWRQCPfF84ObKW7dL3yNsCurszoGdNKiXm9Vg/IU/
KA6WZOZ9tMkhXbT3KTEv0DN+U8kMmETEg2kPvBFSggNsiV9dTYi7dA3FjyqyDscaME1fWmfVneud
02KjmWk+6sOaCUDYde4oXqDblx5Kkj/Nym+tWeqAGuhq9UN0l9jyzvXo8MVWxUjbMdA3p42fj8uv
vld/9VDAOOwrTLxbjqLRPxUoCWIa++uM5CcsoljdVxJunZq9cmO+12Y5B05CqwN3pwsqIyiq6IdX
dJiscnJoSHlaOJdzEfZZ2e9GVMhA4AChUGqpiJNTuheh6A0KWgsoeXvvODkKZP1DsZeI7WDyKjNK
6CqWng8aGLNkwQB3mI0Xp8pTojHTgy1dSq5OwW+u2HRhyxcBlPIG3l3FLM53SYM9IHV9LWv2Jri0
A6GIXwVqQzay+y18oTDpHZm3QETVfaSX7zC17k2ppGjRi9+D0XZwR+U+1+vmgLTzUPddRmT5ex85
u0WBWAS3DNbMQKHm0WhyJLurxc7PGFRZDJHy+FbC7+GgAVHL5B5L4DuBZV3YKtkdBtcoyJ6Z2C8v
Lg6iuPltyGU4aImSh1ncjYGspt+uMJIQ238cW58cWeiQ1euyRBcm1oFjjsVOVTCA2v1T1GdPfJby
RCwkQhOxTCw3xWev6RwnXJo9vfU8fhj5D+SkPVRoQB+iJD+qRjTvuj7+KGs4yZNqfJjW7AZeFL33
wqkPddxyazJo98GeDw1IBrcN2HfbJITaxVvhT0La+GkRDuImqvzSpYugkJISKokx4mhxTawfCHrQ
SmWVu5+1RfXdoaGjQNhe1hIvb3vjU2betiOeAy/SXo0aYWlBpRQakdYT5qTsVTvJ9igiB8KNZXKf
lfEZ7b0/wlEITX1hEtJcawBlSG06J8gV8gPJ8OX0a//ggHpYcjz+A/IeG7PXEFehZdu3dicfqsy6
STVwwU5lv0eWM9CC/dSUstzVo6wAmCNNaMx4nWk9w2h7V+s4J9gwZSdM8ofXesyRIwdWZwMAHQgx
BcF4kgPV+AzmZmhmVJ0cN9+Q4weIzt1sqYJ6zFpV4zSiqqh+iiI/cpGCJvQOoQ9lp8gzPXw5+e9J
F4/YqccdEwncseqgMZIlJ76xF+IPjOYxQ0kkM/tKprbgBsSnlSHi7zU1dPsqv0W/cGT/Si5vV+vh
gFrI71PlC/TzY7Ho11GtVwGK/iqVsjjd0VL9qkrjGjlMtGo+v8LrPktD49wx6103n2O4Ha8JbEci
l2O6F/xi9uISTkUT8Ta1PgTAsraR+c622CtPOvDIoblgTmA64gRpyV5utFQWwYn8O6KCVER1eH3n
G44l91cuIq9LLy4ODb+OyCiwGrKKHMv9KNPUCYusW++K7rOdRQ+OSudaI4JgMNgIomIpgk5cM8kc
LCNEKmuB60YuaawDmzVKZBGwntxQPjlErLUPXINa2BJXE1C//HG65ElCOIACX3YgyRRY9Am25bia
rqL5aMoRp3uSIZmeiLuvkds6ebwEpgBr2oqa6xSw2E6keZgnBStrjlQNuNLCqHO5Lerio5CBiTnZ
r4rOfbD6S6t9iKhokUNQJDakhuPrA65zO+oEH6ouO/kUhZHBFPkmlUQ4CjWj/hjfjZH4bytLnNts
6q7NJEHK6PKV5tUQLlNKY6MU7s3cqRXlPaW9GITrz61rhPTcwZuiZy8XQfa7PXo72oFZ0CtJvtfX
dtM4KDsXRWygOhondl3kRNAxsGzKaj9GfRzqdUEmrke8ZqHlP3tackw5piy0oRIIDrCm1M8mrGPu
7Zge7bXEiaLioJoWW0kjNnZZXPkkcIGGHYz3BKGCWXDqG0ujPoN96mZ754DA584lLpmOGrurjT/g
W1z6bhYrHB3JiYlCOAK1yelUUovTl7dw2aNCprVqACKBE/+gpvJcsQZz+nTjkSwasK5XFAHdcYBt
ULdpRdHc9feTSSzTesBrk6wO+GqhQwqJr5cJo6l5DsZoeUXycxEOWPpx5mofdPvH4IqTQtf9QpDR
b7Y14hIvdY1mgiPnSfOJyfuzF08loqKpypqALN40JIvrSjwi6XodnGvmeXCXSlbmPg8RkwOLX4wE
BbpeYahSgCl28m2gGif/N99rhAUFjvu7ZD3MyyT1W90qw8lEW9H0BeVRjLFAgV6AEaZiQHnUPePW
tJk3ZWy9/ClzMS5PTdjjIg80WBDcdqGXqwUlce48tyZOQ7dYEDEetguzS40kQDXXkPUXX5O8Kd7s
PCCl6kUiiKMLh3SyGm7Xq2Xg7fUDSFt87rUiXkRRvadztq/4WFNYU7EeaQcndvGAjnXgKRP+9j5G
wcfUw9IpFxDaBOpgkXgVNXdsHxrLOCvEvrFfmvGkuuY5q4tfbsqESs+7XzQw3LM0fllKVfkO4aYh
nbUzBdUYjGZ5J9IQsKGBvozKw9rXZnY3ltodm+LSH9VOO4yMvEbDTqC7ZUvgMfgBQMEtXvhIXM6d
aXc86Sl3Yop/2cCUMGUxlUvUB9h7fo+591Yp5B4Z2egvIx8CE/if0iEbHMm9izj5F8ymY8elsKZ5
+jhAudD0W+Z6T2X+yFLAMICy0DOS6jQwTFdXY1pV5E+4nc5igOqAkVan7TK+5vQuqmpPnoGstZ8b
+Euhqb53E9O5xVWnd4seNjoXK3M3+hnqVaJgnjoKh35nJc4LPIsokDZ7F2fxCAKAGQt/JOT+xdm4
XshkxP0iVvgG0gXW037YF3aiXxzJ1LIWDIiKpQzyh9k6OFC3fnRGfHLSBZUhNc/O9LAdjOKuqRr1
OrTMya3yqCOF27U2yng04vYxY4f+aFdiNw8SezUbq6VktcH1qfn67FDDlv1XHxlhjZXxTITZfm6j
+0oAypsXxhlZU741QnnyGtBupsLYcB5bAoBhsXGmD+Q1u/1ZxgphKJ3lZwZtP0MlAw25FbCmojLW
ZpJzMrqq2NtJ/GGPtKBIJbx6oieuilp312ur0JfYy7qMoThESHjdj67s4cqRflvXFc6C5IXUKyUY
DN4XyeY/7Np9REjQBDTjphBiY70fKvOCZYCuurLc1rCpKEoofOPSSXHvMvnsI+7/Y+TulZ5mZNbd
FbXgHFVvshlEbm+MaJJiY/Rr1+iZWMTejoDjeJ9FbMOLUt6oeYRqRm2inUfJBUqfwY5qlKAHLRlo
EYzCbDLYlnLzwj5Hsdo3712MOCYBpRYKxlk3QznBRI1mH8rw9O40v7iRssgW3LA6dmaOO8HGsN3x
MtrxCEWmoW0VM8sdsvyIfpnbuTs+97K/AuEybzgRwBFQoA3urs/VaxYrBfXQr3YZmKt7/eDj6QVL
XnBRpMX0lPbycS7T9qTYLJ+4EwgXaYJES6ZbNX51p6rwF6NmMOzK0Cx6ebKSyPExuJMQsyznPpu7
176G66OyP8wKINmNujPxDkiXbS0rFXtLx3tqwNIchQvXB/rgF4RGaOxT3D+4UxqYkfIxCaQMprki
tHtxLGp1h2ktmYeAvvnkLy0un46zLmev4WeQT+S6jhdz9OEk60mLZjpUEwkyDjghjXHf436xsAyG
tV6mhxyaaSdxkw6VbVKAZg+rWdCwsr1VNFpA1EjEv0FlYSuDb3RGE8I4k/4gpHekB9OfyKT6oxXW
qZbyc5KCsSnb3qDMISMpsGbUloSGVMQcE7WMjyvE0HfjFK8lC3rrtX/KOfoCwESpqplXhHX5ibEB
HFeYvNnQODsP1juRL4oJ0ECBLLfMp3qNn5Ve9wdaPRtM9xhH/VuSp4+tEnc77E1Xwe9px5N+TZpG
97XKKoOkAEKas/uYNBVVom3tjaZP9yy2PzuGaQPuFE59fGN0fGgX/ykhZIWU8SKwl+bL07WdE9sP
QrISrdtgqC5iZ0vtrUjox1ki8kKZWxeYRi8LsIPUcB9s4WSUhhElcKEQACZfpqRyAlWf3/Wm45Kw
ujuHkI8z2mKbPu3ygAn1PFiUdTW+g5om69l2yBH0rIJaUMVtHSVofWIxQeTwiORkkoGEQbkjjHsi
bnD+MWPwP1Tj6EOXuJTIe/YTocqAmtSd0oj5EOkAGKf6IVdiArRG9XkALOy7nOm+pUykgtJ+60RW
BwB7fitjecrla+KlXuhOWRT0CZ+dAjG5EXZJ7BlbaHQrHI8RxWzXGHunBvlGrGKvjqf1X4fa0uwX
68Ttnnj4jETFbCBtisDsoFQY23csthZAjGkwdk3T/3DVPyRF0Q0aybuRs5sxSKdizeIWhj2VdSOn
39VAnoBSoenD3SjohDqEMq8on7XbHXYGRSR6IzOcOyTaYAcAgwqYc5jmHkk+rPcdrgR/SU26hnJ6
UfTsCzsGVWwKqLxHdslqgWMBXBodSFByJ7ZBzg43JZ6GSXzC2NQDXRL9MA3LoVnDB73xnisFeCXp
i4hBteceb8FYKgdb6150gZRKAZOHjcd8iWcCdIpUfSzT5Wc8LF1gF8mhTHE7D/oEHWXtx1QWUNpB
4fMHEKg4VoxdQol3JJqplGqCMZf9afYw69Htnxzy0gOCtVh5PBtxrD09j7Rx2YZ8keRo+ZPXDaHV
ukBraaV73ldNWCYb8Af6O0yxhXbQCnu6aW3YUpGBNWK0G4fxIickP0H3Sk8g7vRfxUhPgOmEx3B+
8fzMvrB9JxDY0JhPa9WZUfZCOcKFEY3GRYWTdi60Bru3aC7w5KQP167yZ9rvs2qGdZre0bVYEMou
pJLN9rHorXevWK5pBlmp9oz7xqI1NrVpuBCDSO/NI1hyih/RAJDT4d4jWScyXvc+bUc+dU5zzUlD
VyKGdIQNqIEJjIObsHeINe6XQ6V+SX2RCGocTNA1R1kp4x8Tudl0AugKLxXKtxWXmLPFbhR5sxAS
4+dOrOy0YXhymOn5fUN8U04tjfLJBvjVpQe3T99Hey7Yjljzihj/TDvZPpjyYLZDF8yVCFB9r10T
fUDTy0zALtAn5IDjVF6HRUDXTKFKHJv63ijZDbg0dS/030mdadGvrZR4EqceFmPBhD1Gie9l7OMz
7xdAg3CaWFoNSMn0Vb4Gtx58NXlJ8S0qYPXQRhG5JMrkpZhrEoAiy29aii6LaORd5E1LSNoNut2g
tfl0QPM9a5rElLby7dQJF5igwnCp6uNSvgy1waBCiBGNoYW8PcvU3eQEQ1rTUiRsgdD6h2Vh7fQK
fTmwDx6Tsn9ZHOOg1U1zEYPu0ILs7oGQ/LSw4fkTVGZcgbgTHZZwzYnNXZXmP4ZO+VQnj6iFOvH1
scn8PMEW1yUtqvkI17diJWe3QBs9pe9Wls9ggnN8d9bBWuz4Tmjs67SaaLrB9ac4lgBTWtpcI4FV
EgNUmpaBobNnHZjTBxqVqe+Waag3fbkzZo/aWjMfCOJixbCydl+MyY+8jT4apwcZz8YhqfSdk77O
WHx9/Fic8Eu8r10p7oeyIRAOoiIX7o6eSgndKJz0ihmsCu4buWugdsmL13JSuxZ7yYKQ64B2yiEx
zX0rIDfgFf9dLMU1rkf9mBjc+3QrO7oR3k/poaN31M7c18VELAA+8sCr7N847+ubNhnfAV8iIxPq
qqktb+KEew5OnT+F6/iCqp80zHDUeuWURrDA5haalmT7GbX30TQ3Zy3D0DMqbkYj7KCkeb9HBQgd
03XmMytYZ3k53IKOELoYNHE0U0vowBFzaGJJaocM94I8Lusbo0Hz2grMxDbVg+St9ipvDMNom2NX
88qjlbmvicVOptNiTKIlM/7MQkrkRe/lYnzA3EFVId21T/2S5a4VqNgksEBp1k3bawCHprtyslnQ
Bks75M1vTNjHcmxuLNkrjxEmr0NpdnjJI9ptGGUTUeyMvJ9OVAEfYp6sAEdJvnN7onpaPsNyoddV
KzgWLb7p7E9+3bNdTSvcLwtjTzmzTKB5mL2et3rsdfGjXyS7L8/9o9b2TYums5T6r35yb3RClXLE
ssSgjicYUvc2OLPQTc10r2uXGNYx55rRcZDQVIz5V6t7nPwQG/y24D5PenDoZMyrwDSAUdJLnF7y
twxrDFWHwSGFya20tWCyLxWcTumOnyqSrtCb87Msow/gFxDyR5GFS2leTQ1paGxWix850w50DIyS
rvsZ23odoGxkp1eb+8ydgJRnA3dEkySjRkmY6F6j3kDbWYtot5BAAS2O1nWMrGNRo1vLFW8sx/HU
/BnK3AnLhBZCXS5BXplQT4yKLke0PDYZXQzZwWmabKp03UIzZXuZ3wjWsrYdzGtrR18uY1AkIQPt
E3ayWjfh1bTjhgyhzEE9yHRkNNQmMKmbKDTjL3cshlCkQuEu1yHTMufPLAaD1fO2xhqTHQIOJ6tf
6MgT/e4eEnWUB4SeFkpPBMcTU2w/QbNGLU7qt/eCRRlmE4ddYuq7QXbEJHak8hujcl+fy5yOtkSU
iCU8ei4YRkFg4Zxl73v4L8LOY8lxJVu2/3LnMIMWgzshCWoytaoJLLOqElprfP1bETz3VPd5Zt2T
NJKlMllEIMK3+/KI+1Xf8inu+6DEr9p9qW7IWcBzP/qWj4pWhnsI0eG6bFkslyC9d/BrnZEWOB0N
7L4d37CrhkvOMfyg1i6sasU2gUw2N0vFiDB66Ww2KRDcd3xoxTXpeX4cDw/4UIf1OOfGxp6T94qd
ZYwf4jiASlvKErxFkZ7SZDrNGGLUXQPwAQGXJmq1TJ/sZJvDjmxMlZwLt0GbDDo4wO5s15N5WEbi
axZ+bOR+xFXSqqt6rLeeo79aVfhCA0tCqGVnJgBLc+541bwfOkCe9hgxAQh0fFGavgFltDJ1vfYx
3T8WAN8Ei+qOSs2Z21i8r1DPCZDpNGoK1FRbZHw4KGsJLNuBJw6MrTTqk5HrCVnRYk3cBCW949wx
oMNO7djuA3dgqDJhctRHuh0NbF/xzKqul+S03fp11ubf1VsdDcF+MMDNVdBuVnrtFVjVi+ISOs1x
aSiG7sSWUC3OWouCS2QXXqSOaWqxkMuqGhcqx95qDvzes3AlZFO/7ZwjYK73HBUepqbK1ef+dLqr
1dDlnbj1pznpP7GFbEsSCaupqnbulFM1oAM3dSfLt+GPbPBU7nQ7eNbaeR90qrklJpYjGVz6hZwF
0VpzpVHz3aj6D8Xj6O+6Z0LxC0LVqK3V2npJ82aBINn9nHBoVnHmsHcCHtea+SZJ+dY5N/LOZIQW
QWEBS/yZ9Kxwps72Ps2VK72bBmW0xY+6CzlW4D3exlV/WPoreMkgxRqshlskcA49d1NP8W05T+7K
66w3JZy/+5qhVeJ16ma2h7PpsZ2xqpEYbYIFM69e6MCONkgrP4i8s3sPK0RSqlCIUHwqlv5ki3ht
okKumVpsLV771HAhsXPQ2SkZGYDa/rflbjNStC9kU9YdNXV7z5nfzBqXZTfwiYQBVDELz+Bued4m
JEIJ/9N8STGkRI3+zozhs2xqqKix4mN0MJ1iBzNtJsvDgeXSZMWL3eLL9kbTx0ONPTX+URbxz7Ru
dmxpujVm1gUzC/r/NJXzRrfvC9uikjR/GAvOLqNCja9GstcoFxMzHv4w0MunAE1qnScMaRp3h6U9
p7RD3Q0EAbH6MjRHqmJ2zzJkMrDrqDupC8RHmDGpz3ZzFUdcFCYVLuvE5sfzcgzphn4aOsRjPWMx
7phbx0j4CJtNJRz+W0WJlzvPWFYcWqJTPCp+Du5gG5fRr5YpMQXAYomPeZMXpFSRx/dVzDlGrEWn
iWFHqDPZAat/gYnSr3Nw9V1Jor9gVKek9mc+VpwpFvNdafg4aS4fGpyHDndzNjxpsQl1/SewTVfc
ql8Ar7H/7fiNtU4rLcddamONcEeOmMEdZX7T6H1oMwJiDlL83p06am7FPYd+lq1jKJ+6U37S3Pdd
mJ9Gir6pj3CKOVw82dhklIL/vCroGYqrzalhkLPqGP/sert5CjxahWpFhU6aD/smPPW0ax7wCCFz
Ko2Fgu+W/LHgl+jJUeBGXhr1SplevwtUR1hnB/5/eCMsGw7lnHfPnUobXqz0XFoBnF/7M+CK9OfU
fFySisy92I7p1KRFrfvsLF9l7X4xrbYvnvlJjzSR8bF/tBO6FCpc+RDuGNDnq1q1V6Ux3GUBrTN0
TfD5XCW5q3NcNMo1B8wKTVOfd9Brd46uBle3akENsxlMlw7kvVUeEZ4fasrccFSor2qv/IaraW6g
o1nclRG5A3Kna5wEDqk25dzgdG/mjiIyZOqDPjU/dMMYzqVj1k/1NSIMcmrogVxZWmv7doeuYnWh
dQ990wA7FBUfbhA/FJgOv8vEXKF5WNdbYVPLgrQVRzluduMXcfGNGZXaIZqMg2y1HdM6vMi4uudy
MRl1wlDEsanD1XAUssEo0006u+96ONV4LTmpCWhzn+DMbqTDv0mnbVF3NiyKLHvU2m6DXYhihJgT
azobtZ87SnFNGv3Ut1m/l9SZPsSP5ylsGW9PBQCpyvFEQx+CW+Eo6r6s6KdsK1U//3nkBtmHrbZ4
IUQ8qxiW8Ip2dFVRlIX1FMdE6BXNSWv1+ZKRfCR8LIjEDh0MULr9oROXiyBVzFNBOpSiyFutmUvG
17bcGPuxiKJUTGkhkuExp539oig4GWOZd590Y2/OiXrJcR32JOAvhRvH1KWlJqNBOuqKklBwat8h
ihn4ixxGGGnXFbu6Guls8ibOnXgjHd0ttoNhNoeMVW7j6N7EJ56OMc7t5d1sYgSTtAH5C1TnZuuU
zMD9lM/44AMAnam1XFParDndZsDJ5L+jEGm4AMxRqA+GbjEv2HtvNSRM3vRTxOZORnVneKPPtRPf
niFz8QOKP5kwsFESN973AR1WgatkW0cYOkJRAJa1L3+9v7EyHIoOYCJ642/J9SfEdnsmTejSkx4M
2WtcU68RMQn8WSSU+7S59aOKlNfbXzPSzvOZG4uva9ryBWSYvhtuUU89VgvSLm57Bo1XnDAS+nPm
nDJOTYweyaLqFVst24vNHf12tEjT/WPgG0nbhhyMo5FJi0bn3Oi5cYcrmjOv4gZ+nYQYs7XwV+NV
zkMxmQkLejsQdQJQJF7vU+MeJM0bQU0PzuhgvFjD2G0VIj0+U239xWjYA49G+lH0mnanmJm4BRNt
5spNuM8v895Kh1R439PzUg0T02TxPA8qTpoSxDBYw7lDtrsO7dzcO4FoBPDiI/UukR+7VelLMjkW
+HwXK+NDnVBLOek/VKI+PxZz0tZBNFrrvk4oFpwIgIRenvvV0IBulllXU805r+pvlT1+tJImr040
MqZetFBypggrLVZQQ+dvcii1LlQtOSsDdvECtrx/c/g3VM7fL+wk4iVhXmMw1dMNJ3tpMOhix47V
i5HkVGtkaUzVtXucsdUyXhDV2eTpeOvrbedO8/sCJt5njGrvmSuSsEuSXZSXfqtEhCi9hkbekNH3
JrGFV2Rha6GUVrDtFMM4Ip6qFK9Gkb/MlfXq6uypcjgFRmx6t3Jp10+GILmnHtR18VwpQuvnVhhY
4XxIQnMj8RKINSdV9bqTno7eLi1KcQVPyn1pcaUrLe5PhnLhRmVQhQhdMOpW1X0zYw+bQrHTCUdK
A2q8WGyCKz9x9Mw3BqfYjN7krvEOh1crqqILjpd2A83UXTF5CTZVVY37tIw+WSzKq6MDRebAgTch
U/J7i+Dx6ET5dRHP5Ev5bPwGN5GvZvSmjRs7zUPfxa+KbpC8Ist0rJrM3mreMjyXKt5bK7D7Z++v
2qWo2dV4Cpl26cYbma9o20VBs4vFU9z0yUqbnHSXjos4qIuGAyO502M1uV/csl1rNXa6yA7bB+1v
7ONtjfuDgcQ1w0+sqqCXl9SXyxcQl/JgO4Suqrapz7e3fmy86aSXjNuERTdRKk4pjPAvfZpxJ88b
cOcid5F2brEPx/ZbrihOisnZ8bjKyEALvotaAr+MU2RtjC2Xbhz649gO2wj0NG7B3txbWsI7vsAm
DYbXgWTG3e2toK3nm3km856QtZiYAI8S+uMaN+z2HevIXSO+VCZKkTHi2bm9RtBtw3fp7cqJmUcO
+PgOz5bhO2WNjj6xgelAWfzE/7BmjQf9or47nPi7ZFRXpdVRUGr+kuEhO1p+joZev6beXPhjkkGB
wt1IpxbGbWOyPuA1Dld5efeR+2HpeUv5qc1JCloXXQdBnBwUi3VEXqGKWzxMbZU95myi7526pHLl
tQ0N7R7VxnihQnuDNVE53Bb9cYznB3T1MTfwJm7GUrfJL3a4DBotv85RRHG8YKjO2XGOKdsyw26+
4WC6wrWPlb3cs5YLkoviKofO5lRI0mY5eCENaV0VD0987m5IW7ciBliWtYnuykcsU/Fi3Tq3FDf8
8jJt+TSa6okKiPYZf4NFTNSyfPl6fE2AiX4mBBN8JdPnQzkzrAGn0ByAD7LfNUNB0p9bZoCamqET
jRQNzcW9pC/JL1jiwOAZ44jGoO24a+G1AWByWws53fWPqvthWIb1RMtXdRjCOWML+wyn0fh0USSo
rg6m8xi6KMJshPYy7yrDTA2mXfxv0yqJtGibqOnyQ8Ek4WBd9G/xCrfTDOztSXNVUJYjE3jEmA0/
Kd7zDvVcqTsMXfZD0dQpMpKVfZUAHltn6B/GuDdWiQnAuuIucoYObb8S/FslQz+93W4LVsxtLMiS
BK2landNTthiiqy7WE+Le+Tb4r4dhp90z5NIky9BgmKrsvT6nYfVxYcmpT0MxNQ1UVsnu+uCFsR4
VxfOsR2YPU/o/TT0do+yNKCnqqhLuH3LZ1AjmnOCVlTUz4upnb20jr/mCA9/j8n7CjBMo2l8QMgX
v5Auya4yqJWhZLPetYsJV4xS21fxJ+VvkH+y8LCCRd24Gqcpfhwc5SKDp0prqockZ5ip1J7x1uDR
2QzkLhRSd5tOso8kulDvsV7GMR2OEm6o6ZAyHfZs+yXSL73IVBkp5xwnFv7GuRku5N2tdTN79msB
UKvRsnPJ2vFI5rJ5rLLlLBdEp8mcw9goOaTdavLrnu89arAPMkMLrqzvyhOEhr1VVaAO22bc2ypY
csko9RRWMatpwotruquxjornumM+n/V5c26MrnjO5hb8Kx/creGp+XPBO3CKGQEkpvuDASM8KwG1
qiiLLRfwsRJxFans6oQmai5ei9O6L9/n8CL5oeCIUr5XqH3RONYfmqp+FHWWbeCdjFel8I4yWVSb
wYs+NOrr1FuGv7BIB1bwGdUV5j+RN2zFmlcK1pdiNFucRdWdVWb9Ri/K6s0znc8c9e+7fi1Ma/i2
jOJZZ9b9lnOu36iGN16oCrdPlpobvoaR2L+l/G6btzmCi6mo8bVBKxV29OU5SNwZSmUwfOUWALE2
InM2Z3BQ9Kj56biwogOLOXtqvhF1M8EgV8sNwD1MNm2QwO8vzFgA02WQDww96n0Dk8BWZoYt8bRW
agV9G+0Lp0N49FAwyImY49oTILQ8A9ydmhYDdC9xzL1dgYwTtxGKpfI2bW5P5CtFiqB4+zl0h8OB
JGqa4ZD4YRkkG/lUflEtRTuSFRxhuYbTiaxsRvbuXIYjWzw3mfEB9l68vbVcGerIjjThvsWs812f
XZdhXJVdmqrKzgh/H0ECzezv2LdD+cYeEKyKD4BD559fIJWYtsy5q376WRMkxjUiVudxMlNOL2Hk
T617d1t1jazGaV4uyTVsbXNj21b7VnfRWyoq5RuyU9aE5x4agoW2XFPREZTewWzy7LX3qGgQOEb5
OlCZQ0b7ls+Ux3qi6JepXoj8JneZcm9pm5SuMNNd4vJzZrVcm3oQ36cFwUmNVqtdGWTueu6FA2+x
+nBnVHB5OFE+ew6T7FEt1YOXmcOD19nfvWELogyxAhxMxXjKBMKtGRTr6C4Bszvx1K1MsgqzbOFC
00I5lHVmEtLrQdv5L7h0T0BWymwOy+Lw63//x7Vd07EMW3Vs1SAqTgz83yEsjVaVSl/V+eGGTBst
k86AIo7vQtL62+LvRy7S6+21jgvJgw3zErEj8MIkeFGjqLhjgIOXMbLyhznM7XZb5viyRjc4LZyk
fHOZmpVup05zexG3pHaY0Vxi1Z3ulaG+V5lKnm45xx4zrq9SF7tBf+pXahUWy6tGwXA5eXeD/JKl
Cxte/Fp1DsRGvJTOs3GxI++Hy7/85JRaujUHlQR2GZSnxjbcbaIV+SMh78cyjV9Nywte3NnJ1/IR
U4hiPYKJu3RYLjcpneS1kT/LL3GLSzNsHJrIxWt6oNoby8x9+mM6giRGSGU1X+QjPdJea7Kfl0Ht
31J1tK6DOegvDJXeRhzZ+JYBa+Sckyttcdq1qxKhNK3uoRm9/LkbGYLZ7VtJqGSraS0hYfElyGLz
arsqP7GTPve9/n6jSzpkkvGqkMCO1ZTRUbNkwf4/85UM9Z8fD0+zdNfTVDL1qumYAnD9L4yePAx6
u2B0dSgc68PDqQzCI8bCy+GUzfeCEAWoTJZMl3A5N6h42p6u0aOmhjZ2QJpXKhJByw6TEq7rRF1Q
npxv6K/fig6JTXTDDHPqHsWziuIQeWZW3OlL0SNzbzr4jYDduSLnQxyvLuKn//wDat4/Wef8cB7i
pEX9jep6pCX//ScE00ZiUtO9w63Wq9LtJ7zl5YpP1/gBjZpTWzYHVzvhnDeKvh46Z61gpTEc2DnG
eVK16gF/73IpqWNJyObs2i7UIbuP+tol93wdmlrgvbLlQam1pzju4je1EJ3ZKqIdGIKdMQutfJmz
+IQcTBsh+9k7oGAmIhy/HFsYMJSQBdkQMGKFcxKq6gogZvIAZZ4S+6yl4nhq7e0SDB/4/61NKOA5
HRbPKU5j3KTNek4hgLGZiJZzA97EssdnNXsr7Uy7Yz6Boi/YF7pXY82lNvdo1RAQUAYqX2Zhp6x5
DC38JOXouOdkUh0cOzyK/n7E5jhdc395lMFn2ejeJiGlZBUOvlrTr7o4h41O0+5nWqYst//V6KJl
g5Cr4rOeFEDxYneXDg3JbO8bFR+0KfsbTpaZ22IeN8ZLJPKTShKcsVI4Ow6wnNEF3WSa3OWsep8e
3eqSEEP3hbFVCQojPdp+GOF3lI8UkD8wryzbN/TqjS1+fhzEs0jhdRM7BYU0xCaKaLrIf7DT63BD
+zVgvXHayqJlPWfYCXC17lXO//+n7oEmY+ht5VXGRFUpjlC0SoQrZ8O4h3IScSR2U04KfLf3eBMp
PLGzAjoSn84TXls++L3nvSRNXUDWLlQkb8f90jCkU67rcH7HY+5jY3L8W2VYYubGxVDoFeTjG/+c
k5+oaiYbtOVb60zrMHU9VgfdA37PpgC07Jw93L7F1KpxKsdi1Fyn9bC1RducMlIEXwSvypjkz5Op
c3sv5mo9h1O/V5JyvrO0zv9zarCidj26qUuiZCtfTQr9s5ra9DSJBgaIGvvMyMyVC9ecAGF5zXAN
XGHSiRjmjqKx+fTnixn3M/lvZ0KlG7SjLt/ICWcfpbij8l86rSzT+/8WNDqtNJu1DBWS+ek/O62G
gFxSl0VHeDwDbQ82vEMpnqpZ0fsuEBo/nIvhvoXliNTdkumKyqsE2+bRUO1AL1T4kh0SB6Ix/fZO
NpGdrjMrRf0ll4Xp3eyLk3w+cDGv5SEO76DG8KDCz5pa1HtbhIY0jkdPcNjd9ZIzXcz76u2GwxeS
sGV/VdkYP1gtsyQjYc/XuoBUbSM1DxMHKswfzzQWc9MtQ+W3VV+UrjDO2kC6vKqj+NhkIOek+mE4
XblKE899SQlmTjj/iZTg7mlBGjiR8ZNkZvtiz/qPwtKXoznDVZfHkSo2m73FTpmCLJxBgMdcx6aR
tXBpsoJqRyC0mz6TAkczzSW/vWxg+KSAagmDgZul2P2bFiHjSBuzE1w+hktmFZ26KAWOuJQI1uK3
LJrCvLPCoCl3vMmc77EwuiSqSJdIVlQO1cr2jAPj9+Gt7NTfuP2H90BcS5XQcoUSP3eNfrbTpFo5
/WTuYFjGfkHJyYWN8Xip8teZItN7KTO5KtiGxQK+zsBrLQnTbpO2bF+HS2JayBIAO1sVvmweF0y0
4Y4ShvyQVwq3SWttM0xnxWhZiob2oW66l8rsp9PfL+tJjoSWqkj4jJhCzXyNLMvequCxfWssDjIG
LnPvBTb8dSVvKyZ8BGSTfLpVuhmWqKdR6g2tR5EQqI3d+PXXrQev0lzNTzfR1CK0UXBoA2tg3ye4
d6YmJcJvpph5XBoPAc5jXCO+SqBgWDDZDLq47GOyPAyUNxIIISER5fhVBraz1hipH90uw3s2zC6Z
R3lFci7mfgQu90cC3zvPFO8pgqt+0TUuGCNWN2ZtDQxivehpaVuf/pCXvMtuvCm31qu7rEieBTJi
JRs2h5LkqAW8kLJSyLFakmjDRp3Mod8mGRPyLnW+jKaYXorZLQV0Ij7midbTnYYOxHAVj11cW8xa
HUJwFnUPffmYp70i5tzG10gBk6fP6jFR8DYpM3HmuVeqQwKYikkN7zEZxPqiqbX3pXnbZWnro2yI
Fn+fqYXEnMPhIDl6t5tzDg5/a9tLdSAsM7oOMMvIdDbgzhJ0b8v7conkHyQ3ryshIEV4SECrH2RL
IyNS8xpSTey2rGpMABvaCobnRtT3yW+mIDy8QnupITqk136xIBh1DhjBolBYGu2nrLHJ7mcc8U3u
bCuH7hsqD71+by6VdigVFz8Kz/78NoWN2Ircx4APPDHuBy88Wyg3CaS33yWx1CkNR2ICjNSmFjyr
vNt4NBJdJHnedpr7kXKoc0GPhI50fq+JzsV0UZy9mhI+rJop+4LBwInK9vm8JGhmPbCBoGTTYLb5
YWgwImtF8rNyleS5GRyeKZD7UUGhjsFd7kMaO2nYPTk9yXIcX6whEWCOWarPSdL8RqJNRCVuyPW7
mtsgvg46Qm4KjBgJp96W9ZQfxiTYNwFxKdQ/19hVs2Wt26RMzwACERA1JupqrEZfnJ0JsIoazKGi
DkR+H9nICTofpnxb2GRiZto2R4FotnPCpd3MTk81cK0QCnJeb382SYLPxUaGa0WfGkUk5bHu64+0
8rpLy5yKmCJBHMaNB6q68gOqLryBxOrQGdov8NKHkJH8KxSN/3tZ/obRoBmXjovbbx+n+qlqySQm
+VVuj+UXgANUVgU0I4G4pAKls/Z8BtyV04Y7p6cuGTnxV58wh8x6KMd8lh/V8OPPKZb1CZtshDFg
6OCyytHVZMC3KZ2y2BEDonKxR4D2KUvRjklDr9C06NVjVgbAjL0BdT/UtvKAGlKyvUud/CA7dMpI
IBcyB2KNcbdook8+sX5oczc86wo6vGljLnJJKLtDp2LrgIrUDom1hZZG4ZEYoRgEIplKxJpvpMv+
VhExZww99GwGk7JYfkq7w130OiW1glWUEVFGQVbsqhH/X8jJIcC2+7qY+wP9juOuiJpuIxnlYfRL
FZvOTqnrVTcX83lWoLTKEoRabaadqcGPnlWdHSIUsf0cDqzAVU9ZomVGawm5kWibbNuakcs3GTVn
qzPLEx6IpzCYtvUQdidJLQOrWNEtMpiM6krjoo3k74c7J+ntg+xHiZx2OnEQfu3VQlvJOhSiDjE7
hXDe/+Gl2+0QnG/vwa1Wy7b7hqiJAl4vqMxTaKb1mYkmbCAHxxbE2e+eLruj3FxbFnagkQyoObNA
SUDLjdJikAaSr/Xi8+308TWrYI3K99WpMy4vwWVvwmA+jE6eoLj09QGHqvlkz0pzaDjakSbCcEaZ
6YeZRBBBm+ZbPDA09i7wcGEPZLi3jBLtZ+iWxFeXygHMWcOKYzsV7crkJYMCgtbKHUQDXLAKQPPl
Xqq+gtfZuXFo/8Lo/DnT8HuaInq9GS+SqylUGzJmElVP8lFRh++UHDyyri8n09RyvwBS/0OJ8PXo
z9UCswK/YbUiJbtTo2LYu6XdHbXBIFxli+qE2azP2NO9rRtE7P3p6byzS/gD9hBoJ0XTLExh1IZ3
jvWitEZ/oQ0AQwHVOutb+cFgusWpbfjG1//lIKr/86iNZI1EyhHU01WD2e0/lJgROtmYui7AJ8mj
5/8gPiud88tBwrloNMlvlFQzt9E8K2zrGqZdArQSadq5sVqIuQSVoRuS3WGUV1FVzgCm9uK/nsq9
Ar2smKpQipO1GrpYvkwHNr24RIgIwINVAsI9U8z8tdBXcnRiD4zEGTxRAf5ZZGTFMrh+jIoUTuQY
5zdxGc6P+UQ+pszClMT8qD7j4X6Wi+5iB8LLV0530C1mxU18Bt/6C/f7Zld4oCYA5H0omMFPfWeq
Z+4lOK6rIF5PJtk4TxH2HYk61S2wngnNdRQ20NtKReoW4mOPdxQsL0gkGUtpHpiE1Mc87b7DUK/v
AkpWegunfQNem7W5dHby6TDH83mgX+H2jBjukxHNr/3C8pSNUbkzl3x4NvOq2lDYZTKj5Snbk3Lf
WHmwlr+qqw3dZkWWrNi7sUrZnU1Nq+HAEpqyHX7iYN+qbLIR/AZ6GCP4SOJd7mHkgeAJcKuJpxWG
l6HJ51sHRjXGKG/WVHIjpJHChjIll34Xvf6CNnYXx/ayu51VNK18HLVwehH6pVQzEWYxMRsu6QpF
P/znj6ZsKftXjRC5iWi67dATqJqm8c8eYFRLNU4cYzzRvzGVRUAYcHbf3GYrRwaqM7Tk65DeHf7/
uXVG0QU0YAov++x4nLHCVAPybholbjA3fUL3wE7VltlTKI1V4lEJxbh0cTs2FjgCyAqQdsTNocDn
jXaSjIR7GBB3tU44sgcjYqlDg2jm5tjZEmUDda3lacU0uU2f9NpU9qoXhIwbFHr8RNf0lDiY4mft
Kad76RC2Lcy5l//8PmnGv2tJjkudh+monq3pums7jiaqKf9FLUt0EHrU05c7PYuYSdRUNDaTA7kb
ZPuj/ELNz7fSL2SJmNeuOvqC8GjMP+Kw6NdY9XOy/Y7xsORY4MLoGJ4c1J9rJaQGbA2ZDxXIOunt
0FHz0H0udVRdU7zGKNREVkSxHYOwjOhrV+87ZJOVM9UFBkd2MxSol8redLgKe+FL6NOEnih94cbf
EHAErV3cAxkv7uUjHTFrTb85W/4+hjo85CSvQuNDPkrm3viIanrzpmY4M9KlEgy33H5q4vdEH7lX
e515qcHi6cXYXKTxJmeeulJcqi/l8rNMUQBdKX2Xv5jWbeyzPNtk5tJ3bVSNbTHb2VZKMKMQY0IN
8IKTxWtaL4uriQS5oXiGQIewExhFkZ+ngAFVYITmehLscjGbukJXuHHN5UvqdNaUeoJkTOEylQXB
Thkx9hXi81eM9EqwYTfsnVGoDy39AcfAnrxLTBfiRrPc9A3q9Xuo9u5xMRSM5pAQvd5x3/FdYZKd
yYMz9yD3rqN5EUL7it0mv4QdA1L5qMAiuBvLfWwM1EoFtfFGs+KzuhjuvbMEytOM2E5rHvvxEL3E
WEYM30aKG9WMq7cAwwriE3lT+TRR271TeBevnp2vlsKmBJvafymzQOT9h1DisV3ApWeZ5MPpZPL+
8VnmVBt1aP41SF1tItE0dicl1/T8pI44EZ1Gax68IIb+WbIOYCjrEIqpstS0Fzvo/bH56ZJV/BaN
feQQN3/RCQPjvmNiw+Ll4iYQjgk855KaO50bPIUvfTnML+5RHukZKLxi84f9nWqOD5iPDAEHl7MX
zhF8JK+9qn1JJMdv9aZ8iFUbLu+Ai2l36ycrCcEfJqG8IS6ya9LhRgAo21AcHB1t1ry3OKJ1yUrs
D70tgfZ1ySsKK2FCN3XuOoAldpmqrMaj+dhS0V5XibafXZWUppCt63I7RcxaM5PJPYtuvc8Ah/mY
sYZT3GGyqdJ43AwtjqLKZLyqc38+6dM0b1oxftKU4JLYZX64NaLGsDblqcSpx2YfchaX15Uji1PE
qSkD2XvbGLI3B58eXlKhP8lHAQzD/e3CMpgyrAy3CzfUZ3k/IDb5jpB5GKJ/R9siqNyT3BPKk04T
2w+t2JJjfrbPYVQOPjNU9V4+SsQjmCnvRMOjA5+5g1R2c0wY955j0fXOpgiBBT7hyOZ9GjiQ+KZu
fZsN+7Z8JEaguDljdakkOFiu/NvdnCPrfBs1Qqhrd2xRrHUcsrdYBA+MHAwuGLH3ZHqibKc5AM7Q
ZQznsFX4vRFTHVjaEfHcJP9Z2UQhvKVnQNkH3YHYAqKOYDeOmlrsFSXgACLp6HjIqrU7BuWjE/If
woZyOtcG3+es2og+OoBX0aSZ40hfZVn0Az/ptHVqkxlpkn87zNp3txq0phCM1UGzt+OEhOog+NLR
2j/HkH3OxRiw3w3A86xup4yp6WzcPSjXNaq8X3qRDWs0646OPuz//AfHzNp8jrHD+o9eMCkIFAVX
mnxJs2lV9dzO3si/LRmGcV3XHvCwpo4JrBHYS+cAuu+I6BHl+l+P2kxROLvgXBW3S/YmXBDY2VdS
Bhur6E5hpHhYGAZcBhuWN+PWj2Auz2Pk9PfNyBkBpvD77X2QT6do3AEZO0iHZmyBKrFwFZ0YDldP
9TA+O0PDXZ0jTaTMbQSCUv0YLD7QAJT9zHDDJxoAq8cmeysC94nOHq7/irEhLuzyqW3XdasFMIVh
YQ7q6K2WuPIOt91woMy/tFL7ixRpRLSjWpgYi1+SLWmCFfQ7t4aXUjs0DWkx32KUknfXX9O23aaK
0730T5nQAycg0WzMRlozxVMrH97dbJyuoP21DTd39VAx/nkdJhYoYSOQ/ik5FE/KSN95NZAFGovB
xnlEQDBVaahdwiaawvBhxNWenMKBJhqQMpN339HW4rNkXsovesCMuUftBC6gMYsAF5k1SbCxltw4
956ZbOwp3ssFEIxaf7wtZgFz2lXOtI3PLhXQOMPtpxHnC2Zj/cEqO8z5DA/2Dh/3bTIP7gn3ZXdW
Y0f4YC3lcRTsDCinzbOSxHjVx3bcujohiI7O4w0OG4LBYv2lq8HbdLWlEYNlzCvE+yDPsBst5smb
rWgbNKO2i4sqNKiWizeR1sxnKRZblXWNlJZCL5KMEEXmVF3nRptvs75n+8cCeUkJ/wOdjKIzeox+
r2X9tHKIGnwNwSD8mCtFwbFUYJaVDxQQZ4U6GA9aDr+P5Uw921qzWXC3HEfHFkG8LFFOVOtSNCvG
QDFdKedCVTBRD0nDIXBIXxbCUxmNPyScaDKseYDjh44wHvz9S0DorKx91vK+f65HU/MBgrUHgJ/h
W0kgGM6KuvG0JDuyo1N2ROLcmzumGBjWVd6LARTxKE9jHIXoPmq2jXnfKe5lFntYOUDgvkhk1pwS
TNp8VtqmzHHmuueA/WkS1cDZnBbNg5TmddAipK+uvoMwHe1uXWijdq3a0ai/Erdwr7JbvkpG6z6D
ljRyQlVprUGUCQxKmDHuED1hbdPRQ3a8m4+30X4/U94jXWJ95hLhC1rAgcL2MBEaXdk1/E5r8cD8
aJQG/KkNNr3T7SNoZfquhoW9TsRPIJfZSDySU0K3mV4aHakfP+qd/EKpsruHtUXU6u/XEqf9f4Sd
15LcSJZtvwhmEA71GlqrlOQLjBJaa3z9LHiwm911r808VJgDkZUkIwCH+zl7r52cn1lYSpe9cytO
SHPNcK3OH5T8tJ6K2r/vyFxBoIH60c/BxCA53mZk2fwZheoNqbp1kEV+JP/+mYKVOQsu69KOX8Dd
Vsj+3OggN1xNg4lfHramm63oSmkbbUjba9m9u5M53DwRjzc5MgIuE6sv54yg+i3oOgwVPIsflVix
lcToNZlVj3pzIGeq90OOodZ7Stdd5M/GSdJvKgs428B6UO7QLCe4F5rlvNTW1B3/ng/c6D/O45ko
WD/WSyOqBvxvRHp5Shmjg2XDSPwWTBvkMxtZwPNUau9Nf/ec+XtutPxr9Ev+UXpqZHRAzGGbp9l8
Nik0Zdl0inFKQlddx2huDoIe8v+x/1HnXPC/G0X2P47AoYI3w7VUk7lyTvz5j/0PAQx0hCaCpuwU
nFVDs/c09ji1aSnTrTQoY8wvciTPDcIltRTI29zBUTzzS5ca3UXOfYCrvlB4io6JG+3kdEfia7Jy
qm7YYoUxX8pMq494wgEOCe4fkkRgjAaOk6+mxsHM55OCMjDCDJkh3+ABkdf+v0ZOCmKt6uAYAKeh
Ht1+gQk0wnmcwjm67D6ZAJGAGkznPqMjIJcUqvfnqocSNS1iJ71nKivdoknNrWLV+Uc7WZRWW288
yzwP3AkLqwnSty6HwWMnSMNa2lqjh4A6ow921m0E1FPSUNUHSUBua/qmdp35fR5QCXJ3EyU/6Z6o
ER49iskvblEx/aCvopzIXaGKQw12Z4FD2WB0HL+66mc+9uGXiO4roLd2UycpbgboBS8O22/awKn9
czBNPFimQ593dmi41FJrBdcZojvQDkNhHKndv0mPiTkaAC+objxDlE3ccSPh3R/eJPbhZA9vRGKW
h4BoZB7uuO7+j8tJ/3/y9DSVjbTpWMAJ4JOq/5BmdACQWlam0fYZikORsjv5s2w7LsCCBEn/mQlY
D/1I857A0fKYucjmilKp1sxMi/lzehHs2RZ5B37ALA5tXXi/IG3Q/kS6do2E+WNAPrwcTc/9VjTd
WmYK9eHwCLM8/5ydsStsYHfkw8PVj8bvEnFdZOZHUAnvtTU70hYcM9+1wklfufPnDto0h53Qw5yV
Sdrs02O/wkc+a5QUpETAEnus27R1nO04W+NT/O/nPPEuMTumV2vSkuMUGx3YXNwPUeBf89Bcj6QH
8zhhZ5uasb6w+NBxIHAY1INYJ8jq1/JwUIPmMCFfXPhZh4FftrYV9jk+csqTIsJf0qXTzX6dcsp3
SdCjqbMMdV26c85BE2jRpUgdwIPIdihQYOQjySPelXO3qgIXQ321sdfyEC3TnisZIm/kfsvUZPj2
70GGZFaJRvRJzBiIQeeuahUmA0C6+CUGIvl88E9pf4PoXb5p6Kp3iZU6m4HN02dJQp+W4gyPmzE+
WXTJ1lOLwF2Envumew1GMa73XmdycU33UQcm/BAT0SarSUCyQGTfuh4mOgqp5lfIteB3BqEyDeLZ
3KyGO3KiZNdWebivUww///uFa/9z62xa5iyoU00L0JfuGP/QGDRVVRuKqubbAaXMrijz5oGRh16r
GtgY7TisE93cWbZCcl+pt/u6RVmOgb69VnmeHNpWdzdxH/80qjJYy1UjseKAgTQq5mp+yOqYuU0Z
6ns9YqNzR+wRUxJnZ0uZ4RatHXyf3G5d1kn5aU+Wj/UwOAfs9eGZgf0OvFq/+4NNiu88ysP6blU5
bDlVrb9Fw6+2H62vz72mPmXWqz2mxO7i32pFBZK2bU4+88qrNoh6NRj9sIcXKj6CZLioFi4FJcfU
YYzeNxLT6Zz3otpEuCa2AfUNzAFB9vQlYLRkfszUbaHWS7hN1tNspCjqgAKKQ/q65XEETL3qbf0a
qq5zr5v0/jdL2WmVdpMXoJ/kuTZUlf/jm3TmmvvfB5pj8U3qum7rmq3y8RCx+t8PtAqjoOoBsd4+
q/+5w8wvOeaxOimHHBU0VDmnPvvF0G39uG/OuRP+a5RT587f/r7/dyR/0h/Mh+EkOlsNPFwK7git
haldtAnRuu3QAUygjS2LBYmnfWqg0laASKpT7YdHba5pFgJbjeJ1w0WLOuWc5/aw1GGywflTH50q
/I2h+8FJK6L8NEStw6Wk4NFJjXT1V+Kk+Y6zpeepNHvTQHLVjDaW8SSCAATDvela5FiN9m3IsAFl
JXWNRBPOXgWMtXMyr7plLpQlMrv6M8abT7kKjuOoW1LkTHZQ+phZpAcsmAvs8u08TfeJrvtXJdKA
4Ou5tVMKXMWTWWh3nIvZsafMs65nvbtAa185/UIR2fjG9LXP2Ot8/u/3q6xf/9e3bAtwUjrqV1W4
ZN39435NU7oaCsC3LSxLoERVCpp83pv6YfuoBf77rBMpnvvBPjdqA2Oxicq9NujTw3LZmViEhbpZ
pOxRz7Atku1+u/dJhwkb+AI+QBP4rA8YxPoLNdh+nrblZE0X/c0u8oiV7zyx+4d5X4+eRLWvgYFK
kjDmB4XQ18yqzUPmd2Q3zFQCUtIOmUPKwT9G+B/VfZbOsaJOBb8VLODbDCJfaFZGfnqcXuRy34y8
kNsmK9dyM2AhQdmBMMTyS0qWlV09s6sP//snjCTkv0vjSDRdx5jTrjFJmercSvjvO6mGZtMNWUiS
el4TIh5z3y48avf3pkubQx6GwUbUdrQYssRALZrGN8Oyf6ZCjJ9QaJKNOiGqlIdpol560cQXsqVV
oGI6LSF6fbfejljLzayTQh2+p6KA/DOnLRea3W9TKH2IF3NnxQKtW/VtE5wsNIfSBdNp4X3AznaO
HSsDXERW0WxaEK2bvkClriGQL+hVdXspzmq6AJFAzQ2GSIseAe7NmKdxbbCQAN7YzHHh5rrzcn0V
O6a5w3JJo8zX25PapEhk1coCTzLkO9+MkLfnXWctxqZgEYEUAx4UlsDMzoM9t1++lP3nQk3Llz6G
5JT8K+clgqzCHmFIX2OD/nXkemJdzxpivXatY5BQSbadANS/luJZko/fsBbfHFV8ohjUd/3cA5h7
YkWTjY8OC6pmTFivtR46D2jb2X0UrfC6JJ9BP71zC1sPTwk+/4byev/O6FV0r17/qbn2kcBiRr/G
Uex+TeWInl421+FSvFdyl0erArc/lu6tXxWgn4X3W/YdMqo2i7Zgbhjnoj4CpWpN5QQVhmPk587u
y32tJ+eJxNoz1aCqXZHmRc+rDItlNnUWOeNh2Z10/fMZBhY2CnqlVoXw1BWxBrSE9ZgIWu/QFvFd
Hv19sYyOZDrNKPOrM+XHqNXcRWJo+DQbIV5NZZouSe+cNfxqj8mcjIeuKfRpie+q9W3emM21bxo6
TVkb73RzDgCbI78yXAxXxziMFsamZ6+FdEcEgKPxYNZM7gYAkRcRNVsdj8CHmxJOW0xwp3Snm+sr
LnFfsQ0eti4owSshokMry7DmgnpiRafBDaIhQTc3yzX1qnB1LELT7l4ARdbbuq+mPaA7XymhNRkh
lnGFuySjLpVl4hSVIrulhZ2+msOP1lS8xR+/F4iNrVoXzUXPyq+yYZuJ6XkkxVfyvUS8acD6FPe1
UzzrpxXpRx1T3adPTjS1A0wctZ1ql1BjNz7bijK3cna2x1SoVO3TDji6KtuWmaIne9NehTxSHg6h
8ZlGrfnAlcceKbff+FrqXVKqyVYjigwbOQXj4hLE/Mme2f6yE+o8EYWSje1oSAxG4S7drjcuGSSR
lXAS4yvdOu6RBkxbgmJm1CKWPGLD4pZN0Tj2u78JhI1BZz0mq+pPUOHAiurZdI0CUoVkFUq+0IFR
T6mT1swjpMUv6Xt6H1gVDfJoCN4ShBmdLZS+T+NumR8SigVXmSgDzNNbqSb8PSNOQAQUM+qSqvbV
5iE3ttHNz8bqu6b0q2zWVdZZ/VpqifPhIbAc81nOaFfpoemsHNsRaF6nphAg5zrVGuvbUzlSEUvg
c1doZvMll7Uj8ER24g/bZBrKM4/RgVwERu58jvROG3InbnIV1viW1WF5/vvDShfFW4wzf3/+7w+Y
Vv79uXwYiEBN7Tkc0S2vTUp+R+0673lclV+qZha8Z4G968Duw0mx3YNBYAAKsPSHiBR94TqOcvNB
3h8aeEnrJihJ1MRwthjQOi5pS48Xr2dllPjNSF+fpUESZjt9gm2Hbbza5eD+/dj0fo12uGyrJvnB
zziL1MNHRJZWR9GAElM4FD/HvE7R+ixsQv9+6er31pvin14A8TQxgvqF7T8iycG7i7KOvqT1BwGq
GGCrRoN5lrNrGNEOdwV0HelOUtVgm6oEmsnPH+Q7/QkvGXaF0H/YVWfs/z6gykgjXTkdFxHF/ase
59G+Kut6B29Wu7kh/66mzXg2GTDwJUUiqpI7utdxD1kXm3lptuMJJd7CS0vzzPNoIWvTOHjXPnDD
YagMYptgCESDMG+5mhcXFPaAjOmcywaAaZfKOW5qMgJBzNmF+JC/ALwrWI4xrfV9qlsfiY6WRK4H
nbF3QO6jh02U7ug2LR0PXYERkoHAmukfxSGgVr6SWUr4oKBN9EI/xcho3hPctElrRC+ZcB8+hYpV
qNFZlaMsndT7iChJSVr9UMUTpJKq8Mej2uGeeh6naRatbbOonr/995Cb/adX5ePy2RAIXEwNHpxg
jBC007rOPWH+0p7RfioczYNhaz/9pIfJRKP0hWun+uWaHZ7UMakuz8dV75Nomfdhvgc7x8ZolvrG
fTkuwkb8sTFNc85kNgGtZUv30oAt3wwOHkdFGdnqaEm9RvD11SmT8A4qjDaKyB9wrIdHMhnHMLD6
N3gwot70YdcxR0LHnB2gNt8lIeOpiyeqxBc4GqsK1SV2jVmYn+nC3aOv+V6pIjgJv85OnqDoDMTb
ffUTtldeBkVP70LAcdg6VraRxIdhZhyUVMWnAp6ogoLltU/Sj1BPGgT++QeNg/qbMNBsKb9jrlbC
FiptZwVNuyVC6m2q4vBSlqO7EEWc7hVgIhdNDalDNCL8bAprPVpZ/+pPynh1w2D2GYSfZKIoG9bF
w8aYD/E07dmUwSibKIeICRXRAAMD5s62MMPuM3AFdYpcbw9BXQT3YIp+mxi8HDtmoqJgfG2LsLoa
AyGBke60yLWrYVcWsbdzgsw/Po1liUFAQe2ItRsRNf0UnThaZmySAsdnqgLhHVTouI3VFC8R+ACB
ofDDUr1Do+tXKXeqSugQk8OWV9ZHhGLn8dq1KBb3qb+yR0t7S1t7gDUE9b0IiIEQSHzW+ox2ESPi
qMLsOiwh2nry3d9Eb9k3sBz5ToGgQv6V216dBDcUXEs0wnZnH3wDTEKqwd6oRj1/H/iUh7kNI9vV
xlAhCayb7uZoRr9DjOmh7mztqzUMLjA54T2lIZ2NCkPP1c9Sq5rZpNtuqoYNha8FuKTUlgjfIvVW
8l8oDyMX94yUQCKRrsIJkKxGgl0yYWGvBFHZfiqUcysmsscKNMe58UMdR+deRHp4ziy/x+3O3JfG
4maVk3osDPZGJNm0VI97h1U8enxr6yG4fwvDcIPVpPiCtWLcKiRkbwyPBrId+elJOrBHNQJ87VDD
kO5rea7edQk9WXkij9kH2iFlRGWyqO/D5V5Fs+ub+Si7OQpwkqxpQLxmLVjQ1FNnS3l1iBqHdofR
pq9VXBaPsFOfRwpK8udf0qIfI9fzVGxQGWO6p6o0N5RDwPCEgEKwywXBqU17VXGGHOzccjemozun
Meef5xCHsxoINP7GLLwIuxnOGw7KtagoixBWCyEe5cJaK/vslNVc2hPKOra46RbHh3WWI0jkf0aR
ZnQkkmMDLYhQSgplvEjdQ5OkX6hR0c0ajB22G7oseO9ehnrylmRXunRVOUfJoFz/EfB1BL50SLNy
Cj5AW/0+r+68oNAi0+ozChNGAApXVlSGl7nzYyjWVwWg2GYSRY6VUE3faje44pOfvlnYx5bCBbwY
dEPJo35eYIZppa7qNoSp5nvKe4FZYiAR4rXiqfVoMxWrLKctEjFOHgWtRdeE9UavNZ6usQ/MqzWS
21iO8dHJiC/Je6f/QuN2LWuo//gJRGclBR8Swbr0awgjrhxD7TvEIhPcomaf5Uvjoe6Wb1jUsHti
A74KVKfrykKz3LZFf0d/2ixAfZ86GQ0pyAFbh95Us2aPvTNAsiOPz/rRkDBxboIKq7HCrReagbWV
V5m83vhn5PQP6l0fWdEuhAy5h8xbXNENJmD/Ru+TVPkrMJpvwyCGFxJSW35Pob1CEx/X2jRl55pJ
8NAmSIx77x3W9bO12hS3oNScK5n25zINzsmoxK/aIpdO0D50UdBRoD8Gbl/y90QzXbqJckbxvyxl
SxXhaMLvn0lPhjING9UcqA7OqmmKp0AplP49Bfd06/iqF0pvkZjXps3ar0zjltV1sw7nkT+fkyN5
zq+m/urDoB3TOXlhFggT8YK2Z+rivTwnFzZB2fPN6d5MagV2ohC2c3O7kpIFMtkNUmn1rQ2rT2Lc
o58wzW74iIFBmo1+lOXLRumXEYqzawijYFUjujkMwnmgiJ3eWVdnG6pO6sGgt3w18a4tmZ3sHxkY
fCCKKTzZvSRiNOnUzCA0pCJxlt38iKIjLl5b43ExoytiNfc3iA29nQdXZNkEqr2xUGNQJEYRf9Ku
DUmIJwd1zcmbX+yIgKNF1OCMCCLoiXYcYm4qPLTzoNAR+V6e9IZoYsZRtWRpl0ONUK3VviBcfoBy
th5+n1p49JjQi87XvhDcGyGibaszXCvw1DG2FqUylPezfK00Lb8Zifbaq7H/UfetOIxgsJZFYlvb
3gXM4CTBNmLT+VvzkG5UufkbeRg5A5yZ34od3wKgMvWnKOSZGVgsEEqv126lQg5GrjnB9zQDhay8
GPB27kixnEfrjsfYIiktr5IEUuNkrqJMCT+ndgIOajsoqkSPAUbVx0UVkF87tVn+6mq4HiEXERMy
Z8LpGn1xVbnR9A9PDjl098rv36bBf2HTpW2aqszPJC3mZzn6+1K1TkaGuDiLMP2j5UC6n76bun21
cbX+qoW3mVno3yhO1aShEE1GEK6epyEEqTQ/o9+xV6rQYMDkxUET7CFUZRgWT2BP4QW7YqCiYHeB
8pXsomVekJbauUT7dnGfPSKBj5hqHAjslORMpWDThPjkUyEN5NnUMC3LOurB9OqOeGtkeV6+GI1i
L6eiirceV+BFUYPNRA7WCWWi9nwh7YBZ0yt7wO3tHPPkkeVsaUcashRdZkNtkDgQOgnYuPQ9KzZW
NrMdSVj3hp2RCM3ySz3vjCim2jvua/MlBAuI6m4L371+1zxT7KOmpQQ1r3HLHrv8v8+jR/hFTOYr
AnmzX00yvFgHzJdExRnhyK9sMIttmnpi2+o23NXJf4LunFAlL8UtPyhvEfWixR9ZmhZ7jbUH0cEq
8BfKKJv/kG41RvercVMIvzZeVUW8h51r3JRs/PMyFD/I4aV1oefiedrvzXKBO71ZWm1DWvAslyPW
lj5V6uXraSCNYdmQIJMP44MKUfASmZ7xfBMPY7vyfbfHsDADgny1owU6ENgipXCFHWnoxneNVINn
anxGvPDUhtvEqu+LYHqnWYSSaX6hQxKcIeHLM9JuJU9bavpDi3Mff50OySKdyRYZ4oltqU23ITBI
1VHwANUeQWCNGZVrKU+3wg5HHJEo7Bf1Y0Wz7FjML3IkXwx0c0dtBKr14s+1iTHDKWyLxH2wEDO2
cYmX/Lk3Z8Wkr00KkUtFrb2vlaVs9T7w6FSVFygB3dZLWKdJEzWRSNWS3du0kco7lutXK3EQ2yoo
0s1Bw2uVtv21t1Djl2jL74Hqos9BhSFfUK6BlrINxPJx++cchPbm+FzzTqPyMwhg0EaFwWTqYMBp
2DDLw0ZMZLMEI06WQDnRe8XHW7fT7qm1Y5fKn+prr7Gbut+HzHgOun8N5rcIP1woxFd8/f//XIDY
/4vWVCtVjS6UfqyfU2Xeh7poP0TZoogDBnNSEtU91a3nr3MrzT61Nrn0ATeVwNl+7RplWGE/yw+p
KrrPJEGDyV2nubGzS1OA9CQVBqLNP6K0K1ZNTSe7aYsCFEP6pVBck5qZWq2byi62vXjX09j4CPvQ
PAnyXnASchixrFv4LdnOhVudutjvjpb2ks4H7G/mFzfZIjCIh7vPxfnI2xUaOWSxwNsWhGVUd/nS
6oV/8Br4y+VsHQMk4hyzgGulCW2WW/4wvuC8QCmaG/hgBOg4sAOidm7pzATJug6IjO7fWHgR7syO
7+gptX9pJkC+dYs+FT/h1rIqXKc2Nu7SH6qjFMYNRc9GGNjrwo4RVLjAlZ1ZcDV0olk5bZad3LbM
903sULHD2kc1jIJMY2ibIIRDNZbEtwr8HOG8jats57cByGzj9BBVNdWjUT0S1UCPyIY0mpMNPQbk
K+Ar2g+qmz6waiL7NwngZvH+j1EAzvd5LpIjSp4rmBj1jpvtKK8/0dUK3CcCMuShBosLE9dXq3SL
b/wR22Cu9kB/uYZgRXi2WbusTQwSZkgKjeKeb7nCC8ey0z1PiGM+AA0vcGj6r1n7kkvpH87C8zQk
Jm59DMG+8+jBAKz8gjzxkX0lLtfJO0qGyegkCr5lMYvClYOUPcXC36pNMKeTIYIy0Niv0syNILlX
+T53kQ89vYx/jyOzzpdCIWpBm16aLixv8jsKNOCwz61tPcCM8LqDb5n9r3lQh+YgB71vk0MJN2MB
rQMaaprxzJpH8mWaXMoBhY+HhvOYo2F9g9aSj7EYUjViPsNZIcJsHukYJuC2VIDEUIzwldftL6+O
F8xINfrXuUWrFva9G31lK+AZ7I0CeEKf1QYICdXf9p2mbhJD/J5U1fhaD/ZvXBd/BmFmcCVWN3/K
01WQ09eRxV8r+9WbjffekZxxany04vI02F1jUWUoUhxyS6Xr/InCkkMHwYWrbgqvZBmKZAPalBqf
RNkwY5Mm3a1A7fngf2u29V4Hj2MWSCX/PvQA+93H1nsqywjZnI7ZpK7zEDzoKm0NHMbthA+XiATZ
J4PSW7/Io0DV3+LMbYDMEbZ47zs9e/EKFwh9pg03tTDAvVPdJ63WY6cqvKM7v8hRIzquGiIu+30i
q2yO2/2GpnGfHCc8PV3h+jY2/JVsL4YWvjoRh/7NzqAfaLaGrTFCp9l3SMob24CTKutBSggaqTI9
bV+M2I1G3XXOLsgMsAQBtdG5FaynzbFLC9YlPqbU+bmkkG+wyqnoLnXIbc+/oHzDze9m6bFQm324
Et/QF6QmWagN14EFQmMbGRYet2Bsf1WRmgOt7i62qttbEQvt+PdlosFYLspiBlF1k7MktNU7st3y
jnIkXzRdRDvPTS4VORfwQbIOLFbP/TKbVfx5pDftW1aw83x+ZBa4+EVI0s6aGjx2ERrVkE7JNHcN
CMyhdNcmlfGSge4k4qa2uNTj6jUzWrTFzfSNTdcMHdYMwlpwCCgw1JdhB6Sm6Upxqc34u6W00WPy
oZfkkzUuO4dWFL27HiAmT0hRREdHIJMf5yMpXWwM3z6kgXVHVlyuRmlOxNozUcaOrKNpC3OtRSTS
UuRGAVx8Pi8cLSFjiSjiihyODoJkiV8VETw2pflcrWnxOleRzMtmREWNoVEqsW+GuDuS19Qd6/lF
juS5Acn4sQ4das8Q/Eq7ubaVJw6ycYGcb7xNbkCbXNHr3TQf8gmyWhR6SSOeD5NVTbuSf7LmFM2Z
B85WrtHVuCNRcSJj4++SXY7kWt613fiYDvVxFi0blDHPz4eMbkZb6DUt3KcfauH9nCLHZkbTPp7T
WIMW77uBBd6fDPdH26NaNtrQwP6fjOsmnpIdkvi9O3nsYAjOWyPWX4+BqF49y0p2ID/drQ/599Ws
jE95p9Dy/SZqwpxtL1FPbTmvphTVWIZjQf2jUqNdRWHsGoSAyCJNZGsSdV9c+j1vXlu0WxTl2i5M
qAJrLmBjT2/jr/CLN2PMDmdu9Dcp4Z21WQ63QqVaR2yLsVag/X2Zf0Idp5+ZHScPPiaXPLWxJc06
rN+McTgYQWysYRfS5mf9pm3QJAZEePQvRe4j1hFq9mnxVHWDdPqaq4CPufn3rdprm5Fd9sOwQ4RQ
kdlf/xS1aVMv0Aft5N8qiLGBBUMzgvQtyeCai+NwItdK7hb7kDDeKKp2BHjXX0p/VFcl3YkD3fz+
M6KXjE43Hkrl+1T2v7o6Cd7H0K3g0gKTaKeZvZA04V7uzaMB+0MzquMySUb0klHIPCRilNZCVctt
SdL4Uqru9LaujmVaFhujhzOR6AM0RHTdSCxNNq7k3X0Athkot40zBiaY7akO9+7S8c13zBjDemBx
98qj9VutuM09adVPaYKo4UYqAS5CzQCKHRfUP4rU/ZbPi6EobLYol4ePHuiIVCXmpT7ssRcbpFck
1s5giftcodezi9Tsxo2pe94+AaZF9kPVb7vRSwjlQmJalo2Ab9Hf5R8r/TYYJ7kxNDXelqKvXsPW
wmmnX1vbBZquJAZrDvQwRU66puInlySZAFqaqMcBhOhv0A/jszwcyzQ8YtlFwGOU/tr01PIwAa5f
TsgWvwR6Hm1xiOqrPo28pcQGWcnpzyI8iKuzqeXutRSuc83CvMSF5pm45XvkggY6tlol5/MJ9C5L
qOKIxVu63sYGUL75wqO2vhtER0sEphtF/uH5mwcBX4z06a9R6Ojf5gGxec8BaLLokyy2gxXnG31W
z09tmj7mI5MoGFBEMdauILh5PLpRU9f+TlIP5HJWnqvarthEXbqWXzRWOu8G8XDpYLLfPvcIlMTt
S96haZwThOf5VG5CPK2udvGAQn0gc/qa9ATU/BJuydcFcARvqNJV6xRFzsLSsrs/+fk+DF37TGsF
AQ679OdIy+ECRo6jLRuCg66Vrxm71BwTPCntBm8Mk7ymEPBo1Pg6kMc95Lme0ATCoFp974sxvFF3
eaA5tpalpyLGsIuJtCERE/ZpDusYyM21d7FUNKi6nqNqHsWe4IHZdOJ9qIZLSsf6jamt3UFlibZR
FrMJlS0F+gXfSHib86iKD8ssbIRdGUlS/ZR/pHD4t1RayrUucPB7I/mKhHs6F/obC5JfjJseRuIm
R9GkPIJsoj80nzcmke/sIdXL7+pYUj2hR8Ge9CGb/JEojjVhTmtVUUisnYUxCsEkNzwiyrnSULxY
2pQsWXO6y4QFCL54k4oo2cyLXCAby8Ee81//46l5qjRzU7HSI2m5HUjmng1OCQ8P/v/26EcxdDp6
ScBIMPCSp4Rq4eP5HRBpJrZ/qw7M1PZqHJt86aqvhFrCgQ0ySl6a0rHqKOA0K8QME3/eX6OYyKog
iTKC1RjlaZvdBgfJZz8LUmcHOW2NcWsUgthkadns2lg7yzknoWfRuKF2UsdsL4sE0jfe2CEaBVPb
x507bes2YTk1XzMC8+NBI6bbnj1yjjLHH1c/Wd4ri0IFNg66ATRmoYgXQ6M55FidvaNmab6MpuFh
x5kvNkopNFeyaaurqYOLZbKdRd4qysIu3ZG9V968GiORP/M0UulwcuSV8ST4VcIgEZFmyXOz6aVG
sXEIYaAazdyaBWW2yDSqy1JAR9qVufTMGDesxYshnB7L/ty5GjR+jcq0cQYwbi+zuQoYW9badULk
OxaJmWxJd1UdwoBmtWKv6kwh2CosP1wM+/Cqg2EtO8E1ytmNGQrqFHP9RJZMajKqT6iXqZOyaq6S
2tk8i01u4FzGKjD3EoABu7vaD0q+dlP9s6TYdytiZXz4tXfJ1bo7M/Pi85K6Fm4tuA5ecpYCF6sx
PAyNPGj9KBu34FlSElypQOsmvSLUTEQPG3Ds82gwrnLUK8m4n2mFi8wl1Ul0+ps6xvp5pgrSLA1P
z8+rLl8pOhHrTc/lPnpApujamT/XTt38fn5uav5l0lrrp0g7tgNqTxmDkgzgTsLWBRJuCR1mN5Lu
BrtjVTo3osD+bZ4tdBXL8FBY4Up+tSjIuatavT4NOQjqp3y2n0YHENHM7q9dZQkr/3dcqsVZWFl1
6tn7L/MWCj+zzoc7wMiJq6hdxSnOcGZu+8Bn2gCrLAfU7QnWzEa/PDuGVoYokw3RKSCZmX57qZ3y
ThmOUfE98sxH5hndB1kSVF98rA0UOeaaJ9WrVoJeGrN0D0/cuBf21QHNyLbAG2YuUu7LZ3tp8PRl
VJf5DqJbfZIjvxjrUzCfm+Zzvj/+693YBRwhOy4akXbPf5Mba5u8i2iVjiSKiFwUuxbgzKWnZYmX
t7RfaN/6S69WrC+YB15FNqi/dfe1KRDtJ0z1y0ahedrqyYeR+sw/TxGpj4lbXkStyLtlHVvsGzzH
uDjq6G0DOJgL0WTiYuapOFGzXLZkwOqLkmiu9ZPMQ957UJ+kYLj494jQKXXfesBjiockjU8BoZS+
9oBcrb/VQyMP5DtO1yO/n/Jyp2A73wqDQ2P2h6Ayx/kOIRep4tyiMUUf361EycjeKoc1HpX2veyU
eG1qgbGN2qB7D+EsLwPbnc04vNu4Q7YgEbo+T1nWvkeiuQxJ4BBvVplICV19adLxX0YEzZyVxBnu
jRf/Vv3QfOeKpe2gBNiZGp29XtdNa7VP3feibF+zZLROqNERWCZ4/prZFJtApu2grrOH6svQpUnY
uDuNJdaj1ynT2k15lUd1r/a73He2+pB+/yskUTwaF2EVfE8GVh5FEaNAUXUSIMfwo4b78OHHLlRe
zQwvlVdUB+DuJAdWSMKjDo4UGBqwj4bzvQj7ZQUx4VcQu9sB8oOMB0g1MCiLKS1PhMDAlfbFz9wz
8zXmbGTFcx0SefC0VP6HsPNcjtvauu0ToQppI/ztHJmDxD8oSbaQc8bT37F36zvyoW/pVLlgoEna
ZDeww1pzjmnV1rZKFuNok1z+O1gAvtK3m34lnks0eVXpGTstG+JN6LD80ySwVR08SaqY6wTm+hQk
p6GJzQcTS9gvNGu+3JMUBgqvdl5ZL8wnZQet4FQ2Q3CnxssYnfpGBD3RmnlAxEvOe6u8y8qxnLUU
tRcqYn1q5/flNGkbf2SToCiyQZ/OsDpAfWNKQ8XZYjSZ0gcnGJa1ZwKoS5sU6E9tIP+xcxivvcNw
YYIVvd3wtxvb2CJEN2DdO6SBsSOC0EdYyqoruukq7VdstpP41e4XkCOIm/5CIUGkXxheRo3IVJfY
sM2Q5jRo5HzTptpDHXcDrOKRmIouKuV0UZ0TKEcb5fgFOHCf5036ol7P5Ou5Ng/HIpQGfT9eWPkP
0RFapP1iVVh6xyn+XjYhmW+2e+7A9ahOaByU9FBL49YXzQvt+Ub8uW2CSh6ci2FY/bktijevhBb5
+5AN3T8v1RfmEv6/yNFJFgH5oR0s7x/tsCojlMRztaCKvFXdndH0yf9MqPUhGzzMMGjWMepIZsaS
QqjJLS1H+NswPwli9RCLqsFVDbPjsyuWgakwklgGUsMH6QhTz76UTh4QmBWryIy8Q4avgvYBSSpG
ERO95pjD9RZg8J9L9VUzyX591ZwLQtCGiP6u0VHliMP3Pqjyu6ayybIIhvA9Bo1xHCocY+qrQ1ZU
W20839TUsMWMQ1f3Smwb2nBpZ34VP+TR7cRFSCQ6/uGfC9ihVZ+QGEUBG/eYXJH/LnMIJouV1Zrj
watJmqYIRAwpOL3H3pCbcspr6mrkypRFMnVFOY+U079jg8gW5RZG3R0d6ybHbUv+0dn0h2yjJjlb
UF8NNSLK5eu02rJNVerumTQ9kxpWUT+y+79XgIu4nebTGM36Wkj8RdLS5Mc6urE7B61TYeruapR2
KijXyLKC7o4niN5G2PebwQjCfeb7N3sRSt8W/RIjSV2XzYP0mK2mzNbwAGuN021HolIYFVhNpVaK
dazuCb9CmDOyhWACqYrnCCjpcXJDsQrrJnrO5744lhRTecyDl5i4vQvjW/RsJIIAX6t4snE0njwU
4id1RmQdLvP5HrUMjWYppgGoDyqcEfDOcBMwExU5dxl/2Ivt4F+TjyGmxa8wSZKHysw9VFQk4nJ/
4mzKARolbnOxjNwB5+mV73E9eUSosWhTXQ6tHPJ1mA90Mc3COBRJ3O69yOKvQ26wMmhNr9ReDenx
QBetpsVtM7OoUmXvxd2R3W3AB1JBSZPkbnWpDoHvrNy3lNq4ENf0P0+JGNts18DvX7Fv/lZWms6a
vbJPfsnEonWTtbrNTEHqZXfKz5NCvOTJRLkI9wjHTXzV4+7kCPtHLqcSqx0IDI1xkdvJ9EVFqrDR
/4btRfyy4PxawjQUDAO5r1HSf9utwT2k4InSXvz4s3fh/+NcgMyFm9U0fWgo4rMLEYWVRt2O2kpb
PINsK/e/W8RxK6chN3lQpXVb62DioB1eB3pDEYYNreobqA7Cp16C5RfLLnHxmNNy91hb2gHttbGN
gDiWPysJ/FFqM/X6TXc2JRdQVsapWkqe8wWaSDuxkBsoxt+NpA6LPH0pG+6u3M2mU2SBmKSH6m0r
l8G5z4fhpYrD+SQSYqnVV7uuftAmcVL8h9pcphPbrL3aYXh43Gm7QotGjRg32mZCdbhWc0Br0zao
8BbSYTAOic/g3pgxK1yrlLROAvJa3IP+NPEUIfa9mwB6BLs6wPI3wJY41KJ0VhQnpenMgEYXDuP+
z5+YrX82m+Dj0U3bAO+rA3KxTQkB/ocPWW/K1LEciywcaiR79IaYI4LEPgd+uVzjsTYohQIvT8Ih
humuI8bDGHdU7hiSmsNjMxcllPYTPIrHWhaOIA5ld2nVf1dXQ2Gnd5o3fi+S4AWFY/kV4w1cdMZq
TrB8zj/K3n0HW1U9hKg2zsRlsSArgAoiEI93DnCCKDO9Z4HUB7cmvkkivDZxF+qnOrLmL1i/QX+a
OwRQGCKHdDrGeOm27pA8wXZzL7o17tWIjJ2UrWrbioNOtsf9nJNyI9DHtJ4pjkr01nWNfyh8sMNB
ZbmnSQgKHEsgBQPlo5GMxQvWsXhtOqF+tM2keME3noKOtrrHQXPCbTNUA6tVVMspdogrHrluheCq
vcs7T38xyoWF7reAhIEnBVDVExw2GHKfpOqIxim6H8Y6NnND9MPyoISgl9ZRQrrNM6hlc9cQFnqu
PDzejkxSGUh5OhWG+awoVC0pXNeFLGaP8esaKP2xXZRES440wtS01rgJfIIIa32y0A4ap4DMWqe5
0FWRhdJWO5k22W4xTIMHpe7Kp5Jlrw0aCMtRvEYoIjcsUXll/cAw5vvzFxy2sEdw3lyJgm/ohKbm
rtcW7bHofAjO+nQ0ERNv48GVfu+c5ko/9DRcHCs4j06QsrnlXSBYLr8q7NPtTJfCwcJErw6xLj34
td/sc9vHvt6lOMZz78Mv2uaqLxkRfw462Ovt2u8KsquzjXpJHXDPym9B31A19kXILmYTT/upHqZT
ks8/ZUPr7C6l/uhMKbAp1iFF2Ytd6WBWwwcMdzmysKLp7FImT3y/VXpyGONXkzAXHe8hSKCQQk9v
a38HVfIWebX9dUlTeCNpGB0dmhfXxejeXCS+f2kVyqke9fDKLFdVD71k1Y7RNjOd4e/AZNL35hpx
T4sxwE+G90bToJ+RAXlIa+9jTpP4LJJW2u45M2PoinHgHhYpsrGg2VxmqbnxSjfEDCGdY3XlD/DV
nK8CHt4hUglZUS/sPWtQCtcgrKvVYNfhmlSIXELLJV7WEBOa5C7cDwyOB/xk40atRNWlPTjDZijI
U4yF/dWWCOOyJ9JlJF8doyMWehsR7XYqR/0akxChKmbqYBaBsa302Kf9nb8qJNHcEVw2Zd/dhXWR
lZzZa0fE33QI3vx+XLVqqDRb/cPNHGujeG66xJNURf5VWHpHd4N0x7np7I0x9IdeWMBNtfiHapm2
LiVXx1/udK0uH9owJYxA8xljRA4PPGShW6F9Gtz6FdMqWK5k8U69m9T4BkeDB5WODI2u66QT2DoR
v4rcKvHXWhO2EERxIOVtfyyDMHkeG5Zcpt9EPfGh5RFZbILStnlRJATDuR8ixLq/CaO5Fn1tYqAi
Yzo8sABBddx1iP3lWdiHxaoHZHkXOd2T7VjjvdEU1iuxyE9jSaDp7COnz3HT7anF+yd8xNaFEqy3
5f8cvRC9TGasjbjtVm7TgFdcWqrhRTVn3+OGEY/ysiAWBNWEsaRPhkO1IJjBQakldzfy+KvLcUyI
91F783BeqpXa/t2SM7KFbgKVtnXY4mQaKTke7InwGq8fj4Xv4+CSN2FVaMvlTpenhuuEgCsGXKFm
mC0b1V1wShYvRjfXN+SdS6t91dsZEr+82MKHZf6Jwr8zqejQ2xaQzG3XPrfyrcxMhCxE+YXctH1W
+ndpUNONAIBc4d7bT8K2VmDpxNlrxw/bW7dNUf5VpX24zqce5W+W24eEsee2PrK6MfvKoiRaz1Kh
wceCdUyyxNQB1SB1mZ4ejtOP44rcSf2+S7r0nhYfZg/VtZoRx8oErkiOnBV9uVMY1l+BKXSgz73v
o9yGq724WvX32Gr5frPdJUEVbkRY+Pskp/WKZRe/GtSWVRGiBP7zRG8oWv8/nbvY1ZnqdUcQGScs
nrn/nujNppphk7bZuSMBEe8oqEDPg5KVSkBWGbrR+VY3EkmTv7NQPbSDYb81nf6VuweLlz+T0cPG
+zr644ZAzeF50LvnYnG1gxBOTYQr7WeC6zFlEBr+VbRi0ycD5JrKuKoeXW2VfxnRk3o6Sayy1j6a
TbAkun9GTUYsXY5+CLti8ExCeLqvKtMna9gXBzftT8k0I7MO9XI+hLb20k3GBgeU9S0SVbhaEC28
WCSm7FwtAchDGXyVhXhsqrbwD47U1OmBOwMO8n+MC2VIKxuW50knBrRs3eV5zDeIqut3zWXTM+Zu
eo1623pfymNU1+5dFg/tw2xi3pEN0KxOknU6eLw/Q/GYTq6+E2wnN6P0wY6B5YEkvLb1tMfRCRMN
qYB/bRaYeUWxN0MftJOT0ILJ6m/a2MPTkP2/akFu7+Oy2lB7qkGLNN21DzuKpoPXYsCM+/McR95G
lasRzFYuW8lM136EJLfLXhXS6+ii6vdeH6b3bv/qTlYLHwm5IX9t2F2B7RX30xyfVb3FQzvwlIvh
qLIL57ol3z6f7KcsK4FghfzQn28/0/gXspfp2nR90AM25Tf7c3bMBBWxCQczPt1a/jEh0SQ7IYKl
y7ZWnABfscBc777Pp2FFnEv8VyW27FTdvwYpY5tqwmGIDQOiIB9PYdTceVNyKBs60BTLbmoB3bBy
yCf6A4XMq4Uei6By987M8PUbfuNsyFH11ma3iJaPrWYPaC0047p4HcoebOWx+rvVVjRnGddKTpMj
bL1paiLks0e8FAc7jVjyMvC1X29D28wegp6rX21UWIF6vOC1+CsvyvstDwP+WOkz1kEPyKm5q483
DQTR4eKs1BF9ubS3FqgIiJ6Px6w9G4PxdvM+W0vfnrsA2jxARFtbtx6dR7czJ9xtKaE3XmufyQQY
b8wFlpTNeuJW37WyeaMO3scvtQVj/3bRk52Y4/jLhLh3n3ZaewDC6LwCOb1bBlgDfjZBOCGkPHdm
1O5K0+faLtN378M/AOx5odjRYF1g5fu7BeIrf1Lf0bF0dfvAEqjaBNL+qQ6ePDMmK9zd7kx7KDfp
2MCkB4nYQHHwq22doxXovefuNpTI1Gna6qTG1hELwmwKiExTCl7bzLSd+p840jfBf9mlB1xuzHhf
8/KDqTV/05MzzskM9YdML7LuLUxHSieYTfr1V2fDtz5wccUQ0kVzd7Me22jA2a1GSEF7FL75LDNk
q5G+1m2THlPgoLZIBUAdZlqLJJn5vy5FjDwxb7IA/RLxve1k9FTMWdmrXo16LasR+3ad+9GhhYCP
YNj3gWs0JK0sL5a80gntxt3F2WKKdpsKYr/VZRDQq7zN7yatqvXvt36ph24fV/X+hsnkgXvoE+Hs
5y4tafQXoBc69BbsTyUIljwh1BhgolQ1WG9DLJJuV8HCwrhFxnMO1bx8ScptmVrFP5aXarUZgoNd
JU3twB83cc9CYn3QTMu4y9kIoS+jAnB7LNqOZ8ru2euZ86bSlv+BW0Y4z6z1X7OaAz/LcUBokVUj
hPdp+5oUlk0OtsjOYdvXr7rQ8rVupOGbOittMPi/zxDJrRcv+qYAeH0dtWe38ewbDw/7bEvuCk4M
eM2X2/hAKR46ezhSjgIzvVc6LKXI6qcuPeVW/GzO/5f/ooR4UBaCfZZ76coalmyPRhhww7wgw8HA
zeKtnLbKCu3LmxXUkuH1d9RDvVM0u82OTm/z2szejxDzmgeSq8DK83WKZ4cQAje6C9pofjKq9kW9
rodasU2GuD+iGPVeJbMqjf393E7T84CP+JECyZPyZMzukhz72Hg0yVxdqemXsBpQDG3MEoDqxfY2
LtxM7Vb8QlLGIVwIFFKE4mkcaXclWg2No7hrXKO8aKPWvxXNs4LZNLrpXBjO7RVVqd2vDZJq9xLg
1uyd1PBPdZ3c2ZEJ+FHmE8xZ2e6Nuk03uWmsrYaNCVQ+3KJGinBTElyVgH0oBndTM4at/BbXayDN
oKWuMqfwrzfuYL3boUUqFp3ioo4aLApSLSYPgze/i8Uu1jeMaqa7H67blw+lN7WXtjDABMhye5zE
63wmKE2LuwdLY8+CdY+gB6uNvutNvC9liGkl0JgMDcrs2K/uGoeeBFXMPtH7620BOcUsCHB2GWvU
Ed3DYtXTwQxcMLZF5d3bDvoH00JNd/3zlGr/a0al/0wGm+5z8yDd+IxiiZD7O6XlDWfdc91jTni9
p9qneav7a4shaIjz9FDaYEFgBOwqmFkvItHHi15O2l0vvKNmkvL6W+ye1u5y6sf+GQLrL/17HJYP
PAzcoSzlrrMtuBcpr3wxBhz31AzwN2vWQ4Cxa9vOiXMZ3HS81GNabeem0d+HwH3wag8GSUAaGz6x
wkuLnzMKhcIp4pc/vyFCIvP+ayxwIUhRf8TyK0zH/TwWGMLBwjHb05lQEJoFfgOyOARVG7jTcSom
7b3xPWS4I+4Q6lSdR2Bxlz0pUWEiGuPkVv5PBWu2ChEfp6HZpVJN+VuZoc4wWxeMMV2Mydd16i0+
6fBgzcQDNGMLy0zCETUJR/TMQd93i+/KuMvpYe7r5dwUOsWmujJf16qtoU4PYdHQA/BLlnCd+3+C
z34+xm2MMVoqP4NqBlUTxstpFO7FkRIMfWmfaTkk77k7jVtqOD///HbCiPn0flL98il+CRtKkavr
n5dsyDCrKmoTd+9HbnjHOj0qEOx5b6rGOmSV2NRD6q0bWYGNqR3qGIl6albZ2jTJUNG9Ca+MMhFm
eXIfsp+fXhFRaIfW1byXhQAcldLX2B6sohFOtT9Wa8U3tKPA3M9j5m5KrxfzSqCqYhlDLLk4mHYY
rmwMDzvw48W6dntUGmFVH0yps1F81bBt2NeSfbKdisraVahcthaVnlfCe0zwxZWx7SHrbwdY5Bs1
gyf/mct/z+qtRyT7YFf6dnTGYOOHjo0qQwa6Fuy+L/84zemmwIyKyJMaqkfAjuk2FPo26Dwwce5s
r135gbV9SrAdrLypcsMt9n//wnYeyGqJ/5lQTRgQPfB4hauyi+BvetTiKRkmYn+ncpYYICj0yEXt
w0xuz2GYMA6je7S3ijWiLtn92NvEaAMSAsL6UMtdaU9Pe52yatuqol4gqvRCiiENU8DuGfaZbLkP
nOxJPRRZS3pC5RdPoTsgcpxwK8y53xAKajb8Bpn/NYghcDUm69zJ7q9GnZPOTjP3SqvNf4Aqm7IU
hdKfTeAGQnAtn75ItBnr1//81BiGINEW5zGbmjdggcGdXUbJORxx6odpYh5KYtjO/zwT5JovIzTG
29+QLZVBGxMZE78OxS/lPMJeRRyxFgr7gAmG700GR1w0rCd7swYXZHdt+Ax7882fBNXJTq8xv/N7
VWPyTcxliTXaty9Kktigm7m/fZBlj7pwiuaJel7W7svYm66l07Z7vEy/zko9O0aiOJIm3u5FmLBZ
Bvizt+TZJF+DfHSZmYZ36nYsPEwmcEUm2hMQ19nR3KEGAHAbWRXqMoSquJR/BRO0euifNduVriop
3kw8gf+d2dQOxcs8LPoTPu9kZ01jgdjMSulzeM0myCt3n1eohC/oBhj5vNrcWk28+p1fnLjOR9VD
5MGWT+m/8O/acnlTbUuWgcvO98R9Xpn9Iyvog6oElv91lTh1/9ik7kEkFJ6Aib7artcibvf0tZL7
tANOOe3DwzJwyPHnwAmHVEnYGtdzbbINzvNn5I07rSc/T8fCGQGkXmVeUp5VxxDLHyWnelyOKWl3
29uH1kCrXPfyg2/loZnielc05HWp10pGnD33obHKu+V1EHaC8jNJLlH0szeFdaeGk0bU8y5Qt4Ae
DRu/wbGqzLEBMOGaBcobsQL2Ub3eocdi0NDGnfL4EmyxyRFS31AmYe9RN/CLDtV+Y+5j8luuBYgr
muDkr4tyENfSXCuacTIH/s6hDvVLbEGLk0p0P637drDWrSTxmgvbM5k5cyvAcQdNp7nDvjRrpMWq
Olcei1VcjcNhtCWYlJxN3Jda+KxPKe2K3Et26o2bfPfl1lOCGE37DWL/vtDb+qoBdqfBVNwTSkhQ
Vt3qO9XKV4eJvFZUivmudZz5AoQSPLJsYqsuCuiKBfpmf/87fq8mIGc7NCaZmkjI9y5+cKxEM6sw
uefB3n1Pd6y9DKMf7u2sboAwmnQY9N5ek8YX7hTnR/UmebcukFJINWG8hAUrPtiHuH91mcZkMAZf
++DrjcQa8YYflRlFZNKJhSD46HmMOHqMIjRXiCtqtq9hPWmrRPLmc+/598ZcZ4uwie1BbNqkMog7
hRTMr6R+B3VIjex/Elplfe2fqxMwuDb/2K5NFQ7ktgQC/6PRFoTQKRD+aWwQ4gCGQvWtx9RMxEbg
HzvKJtsxrMyPZXpGxGsjTkqo+hOTuDPradwrw/QU6WsXdPpbQMmbVuTYbhxpsE5m+6eLV4n3P8Du
Noue8Ml65Zt6gPwHMMbGDMBWpzkQ03kK7rRZ7w6qBaM6MqMgV24z29keZwjx3dJlWro1QAJPu+U3
qApaPFTEJJaov0eteYhHncLY7DmEykzGCfRTvL/tpy2ipbYOqqOtWU32QYwVsW/h34WXGe9e1YpT
Xrh0NbP2NgYaotT39SDohUndBL014DAQFsI4YAKra+Ph1stAwL+JhhBLUoUW6ZS22vVWTgUjRy1d
E3cskpPVoLOcd00NdqCIs30ziRRvcPGoCkBRWVMxRvCGqrMt71FxdMdW9JSQgG08znn+cYt3MzPk
KcbSf1GwAKAD7cGL4aqqSwFNZA2Gio8wi957ph89jbvXDCHetblOVF2SUWqXt781tWNd9qebWPD2
xywVFKGGimCLqaM75kX6Abc3x0Aggac6g+1U3ylVWQM04LS0gAvora1wmrkPCgEy2o1z1GuelSEa
ncOfl37iX7tqltCW5fqGR8oWNeNPu2pw1Z5R6k17skzrnEaAUzsnwuslzzzNbu8WWiUbj1bhS1cL
HB2Z1uzR/TovWRfN+6WM540hL+uEltw8ooTWy95hzReZ91mXX9WPusnUrUs4CCZY3ZKJuJxCzDJd
fxqLwfpS91hzpPlQZRHYqndXN1hIfWSv1djtYINZr4TtTWfi5ANa7q7+lYYknbUlFvfJ2BgPjTbK
pPXK+JrRFt7EOpy/W30z8OrhfTSQckvrhOaS8WnVcftslcX8P4qf3v9nY+L6vukYlN11U/8cV8ZT
SS3JAoN3u73sTg82FlrPbZFCa1OUIyOxvsSZVj5QxQHdrbTajk1m16yN1L4WD8Wgl1Uyw0y7j3Ae
ROEMskceih5Dlee8g32p0POmp7JhSb0yEGtvUNP7G2WdDIrllOEeuobwck6ta3Z0wKr5C98fLJP+
nhZxuOvN6aSki81AMnaM8VcjFE3ybOOofYK4FDyKlrYZITo7qg0COy9d5K5PkafLs0aekYlcHQTt
ltXITpvuPaSoRmjslGwXpU1gLytiS5ttYPhvvj9ll17SIe2OPYY7xeea2OErsXo4DCxjWCvxjluA
FDIIItznUstT2+WM4aENr0FGnIMbeDNkvHijy2ZZGGbhs7xSrDw+kvCuDX0YufiqNqqjVPSGd77t
3f/83MA//TTII3g2TN3wDIsnw/1Xk2WaCfjTzD46803lkWzI5WnoMLO5qb8brb7dYVZWEK7GH1/1
ZCne8UYSqTjMEC66H1XJTGWhA1d6BJqW+dbPYEtoHuWkeTSWtfIB1qYOC1vmBdyKybbhHyEBdbgR
iAx0hHEfjUb+Qku4PEshRKUHz8oYqA6qURM0mbf5VYruzHLvj7GGtyVJbwnMk4KGpOJXngHNu4R0
3xnWvjQ9V1CiNR+8bhPRHVNb5t4zw1WHNyEgYAthfvWNxmF2UmZ/GOjB2Q5NzKmtfagn2/iV5KMX
ZDarBkiMhcEKiAsFxfC9s+xgG3tdsNZUmmNs0cA3imyn9tF0Zh56x54uUxz8lemEJE+2xt/Yz/Nj
xxhtIhddl4ZzutWzTG9pTyoJhlFJOy+WvgoEhvwNHhYIKJqhbQuCyJFfPOENwr4FgKLscOK4kR+d
hakTw1FZwTsU2DVwi/mjYXKHLbWQJz4vMZF1BRHmfkknXd7G6hAUMd0t4ZwLHCJFbVV7QM8AGQH1
Fnr1mMbz3dwZ2tuSgxthYI3WkZQxGpqe7MOepQD6jegpwbxdwq6JbBlQj+xl08Fvnlnmv3VRgbBj
xNCpVOoaHr6tujOKBp6qslGFBd546iHvi5xWF7Tu6z/f7Pa/lEO+DqoWBLDwheG6n8VeZh57sNwb
HNZQKl5iEE9xX7Uhpt76SovV/Jg6/jKjr9PnMsFCWE+ULrwWeu04ee72Rlrthpa8tXz5ekM2aHio
veFe4RyUIQehLbmLOuaR0S5PqgtBV8I1aO2T/K70UgVVgyINXzTMvT/UCT6Soa2zJ5r9guBtI3mw
zEjQtGnMQye59pbTf6ER1Ozttmofo5mG8Z/fHOdfQ76PXZdsBwYB/u18HvKprpFg2rhkEhtoiqru
SzF2I+nBC2gUY+xn/EHyumjxU2g9OhkKK+MFBsgbUIn+nMbkyakBLIzt7tzV+L/VZSO/qi4ND2eR
Y3yQ7UZYuOP7LAyq7jL1cv6wE/2bIBkwTezmPRgLba8lQY1qAHPLbWOseYVDSw0PmW8kJNfKVR8r
6OHBfhi2owVQVoSIVQtsTqiev+RlRo0jcklNmSxxTBphrnvL+DGYtv6oDbmckRPtW4bFsZIq9ZQf
jKrAJwnHSHfIlpVs2msq51J7nb1C7W+9W/CBd0uUw/0HpfPnT8A0PwPJmXEN3bIojpo+s+7n8hUr
ewDYjRZeZptfL0tGJK+ul13SWR8fpjRD1IaU7Dvv75vmEWFJSFi4VTZP6n8d3T39b3Wlps+QGFi8
+PpZfQq27hzRUxePDev8UxKjsRjRb+Ts5n4C+b5UZn0WgV1+q0CNR72UpM/WRSOZ6NsY4EHD/N6/
DBRDZRlIu0D5oaJYIdGvzfhr50shP3XLxceI42kV9UStl2A8sEp13mqb2YDJqTRd7dRTL5SiZZNC
xzaWAlETVxWZOHxzMMUaVuvROEQWw5pX6cdYZkKwKPJ2XVKxnZC6wmUiXtaqo0cQT+CgrOkRn5u5
uvFy/89tu+bdzFg79farW7bfFFE2WUzmfRyjpmciCYb/QoSSY2bnYMg3GUXkpxHU7NbAuruO+jE7
kjCrbdQOVhMUC93URu1W3ZLrmVH36dTZNxUhmeFslHCxN+yUR8ohrj4jlkUpukXYGX2nsBi3X280
kTlxvUMjC4SVoO4Ez4u4Ixd8mm8T6p6l091ASNEpg+u1Up0FEpABZ9d0FsjN9Vdt1wQHJbRpvP44
QeeU6wQorrNRHCm4mPvENIInh5YDkBt+wEer2qw0E7eYNfkeMUdeeKyDKniYXWmIlOUpOBPmgzed
Rwn9nUaw2OobUu8pMVgRQVwKprVelvamj/2njE/qFjKs2iRUWslcIlLjUBl6uFlcAconB9qLOein
cKwj0r70m0/U3jqiYvzUOMUhnpZqmya9fcgi0T1XUwLDw+ZRU4nFXTY+NAI87KRrbMqLyN9XsQf1
GEjlnVU09aYf4gencNL1aIwrtnNAZOWmWI3CxczSAwGBftXZIu5CPQYA+J8zz2uefLO5a4uJWdDV
sa1QCTgOfWPvADetRgfX8VzgjJGYmNAK/3KWdL4HqTm8eo6zElb2Ihr7Fjwkk6P3xlikW2OuVlVe
7KT/7aQsxOYgYDjkBWnE0slWCFATxL0TeBWJHVw9aNfyAK3D2TZOY65+v6bO7Kavz/aQHA1NK6+J
N+PsLzLnfCu0/Hn8sT4nWzD8eESgYUMWgv2S/ykPofKcliXZ4p8nvS3IBQCj6KO3Olk5Qi61vlOv
uZ2x8t1jm/XpvXqa1aFDpn1IdfJ+1MONlPwFnDiaJ0prxGiHWNkgO+iXSbx6lWfeXqk690sftP1J
7ddrktHDhWhP9E2QRKe0BkYDdLSKSbVTe0u125wJy1ovWmii97MpyEGIo8nz5/fC/1z74L1gjeB7
KIkdtXn879pHOgvRI6kNzlgRHudicDY6aIWj6k0Z7kLQmdG9BrlmM1rSKVWvT2blbOAzsj0u4fr5
qpguavIUMrEc6DZVO8UKmBxz1Wh29cVtGMdckrlXuoMGDlbFdJ+AON4ZVT/dt0Ek+b68Fuboiskk
WhNL274WDDtzW+TPXpD7T0QUHtq+qt4J3XTONAMpVhapSaCQrLuneUmyp7SVRotJqbDTTgUYGdyU
GfAB72ckWzUqW7ZJ0HA3I072Au7uwxA7yR1yizUduehBvaQOdldWW1dgIfr9mvqWLDaOSbKUF/W6
XgFvHf3+qjRoRupOH2mKIkYJ0ZQkLQgIUoSVQIcfR09gouolz+pdb5Ewd3iY9EbQBJDCI3WgY97e
J2b+xfcmCmlJnx25+kgt29U3sfv30GLpCBjBhv2U6lL6gPFU1I121eL6fwQe/HsdSX+SNG/DsXXh
GYb5qTDWV6ajW05Qn+jRvc8KxA0xy94UGYF4GQrrUSb4wU3XHrNqWOky0eqW7Ffr32L30Uwmd6en
k04MR2AjQUimgCZtkJw/ZX96dcLi2Kaxy4gUb9o0Lr7W8LQUT8wRCZ985H9g43tZIChdlfAe565/
Sv3pQ11F/cet+iyIZnHRfO7VZs4od+4I5+nPT434FBHms6SxCIAQRJyjRNc/N3jDBu68m4NJpYXl
ds+JZgzPeuuJs5AeAuDgK7TEYgusnaUZKkN2zPJ60KR41gLO8At56m7NZPTu0zbdNUbrnf1Upr4N
YbshDfV7VEblSzFNHyrQCYEfTl19+uGatLuGxpsfiBXakqoF3kGvBrRyRrhSQjh8Y4Cd8w89YZfj
iIL1uI5WerLSJ80JtFdnaDfKPBggQGk3I2RxGG51xsQD7aqZgXgP7L+OAo7t2BD7qkwFkZt5uC8t
IB0TgXsZHtf7+v3P76x6537XYl3eWcdDS2LQNDd5g61PY7NYrMq3mUJON11pKlezNauU9zAYvvil
RC1i+sKS23/cSjFpxda7wnZM/8+R+LJfZ3YlHqMgfq8UEqHOrHTj6RgxNfHTG5rsJKToobdJA4ty
eIYJ8KDSoSKAthzhnjqDc7oOIz3dRHrppNd+8vM1NLh4i3pE/xBTsOpk+G9G8ZLNqVffd0Pmng2b
PEqMrivNoaizXsoF2ieY74mEEocd40UdIjviOTZDl+BqP9xkpEyxB6hY9zjZS+4UkzR7dU/WNOtX
+OfXW8lRpzKQxxla6iVEpBsM5wkZFwhQgPWLh+aomd30sVpG72CaZNu0IukOJTjHm7RI6YuqIfsp
bG84jlpbgjvIK6rZDD9T58LmHfW3RivDS5QZ4abC17XTQyjRZZciuBeddnbT6k1HRb4lKNR6y1NZ
zi1qoGP+uHIopqyQAXorYVRkObA2u/RNE23gKfvf/h9h57XcuJJl0S9CBLx5pbcS5c0LolQGHgnv
vn4WEtW3umtiel54CYq3RJEE8uQ5e6/9378p5t+ruGuxiM9R7qptmrbq/qWabUusCZGNb9NCbXG3
cKkqd29kRngzW73W701tTPZLdG5kRDgNh/hdfuyK1ZK1p5iE8jL6WC/q2rKIed2S15gFQ3xemhTL
gNGC+bJqtfK7ZsV00GaRY6ArUNMwzEnhTEUU4mkcvWer8zw2xPPsx2o1se2L5zqJp0ep7RwczNzg
ksZDPBcdOZe6pHeyHb4khGSZLd4KMiPnVHVxiuZDrU8fnbp3b/ZQ2k///Q1EKvB3Swzdp217EJEN
D32g+lcv2QhUHDJwUU/aKKkSxvg4tlR3na2/VF3cox7Ozz64d9ZtfXyNG6s+lEm28e0MEXURfQRJ
/TGMIvia7wQFPZ4q1asl3TdvsnyjZIJ22GBotPtbXPmzxkgQIHpRvPJR8bP6jF7Lvdc1cFdQL5Vt
V6rO3sgpTdXWCx4hahYHwn+mQ9POtNQceSVdt20wN14iHcdBjghqJfhde9QnxVvR9iqFrmtf0rkd
GVraJg+M7HlCxDCqRXsgG9R7FcrPeBalT651E0kxrP3SDJ4w0ncLu7C23ohH7Jm59saxqseUxoAN
0Voto/eE/HZAycXFsjtt140hQrEh/qSAHo6GUbo7DPVYHEXpLDMDeeJ6wzdLMy1sCZP1PMDHRi9C
i1A/C7bJbAaUR4qCVRhp6rvuls1BBXzkjS/LfkToo76KrV7ZDlX7qMQ4+pHgDpsWYciF4aRPk3/W
8E9urWwn259uqhJ8C1RlfA/JBV1ZufYo9DJ4dQr3QboRh/5ZBbyKtEK9RZad3tHMC9dywRw7uBm6
0NZe0Ub3a3nFkDd1Hrfn2K4vbu8G1wW8UKnhtMUJR88RGPJNGa0P2TLvPFcc/LAptviF8v1gu/3a
Lmfo3R/Vrlp+wc6zjnIPpHT9NqfK3AViTO4i4u/+7V4/del6dEqNAuNfAauoSNX/pxSmBfMf5wNr
j+EYRGdZGvJ0+Muu/p+1cD8SW0gpqJ3EEIb3SWG3u9QrvK2D/HI9o7qSqzCUl8ZTQChBplvLpm5Y
YA2JkdrcxqTfh3grd0WftbfWIAeNQLLwu199z6CHrNVGcw9jFo23bvIIwKu8T61qxhuxHOMN7pMG
D6fMJTAepERziedCMejwY0LuYzXO2mvSduAb5SlZuRgA7epHLOZGUVGgRWnEQ+2W8OZIOz+Eldbv
52VtsDFiIFOaNmI0nsAhVo+DUBxa+ka7krj7ZEyiTYF25oi6It4UWIj3gzqG6zRL38ymyHfl5P/K
NTqK3kBaqDpgx9MYTq8L10X5PSrZwlUax7G4Tml7j+P4WEy2+uKOVn4CE42Il8/2c358RPLKtuB7
FRZ3NCGaH3S072qj8Z5ch7cSZp+xQjjN3p5ZFgVIwaDE0JC9zaxoxPLRF82qFWom5cMxtWyXGGp/
dJWOyWQaTeemYuJEq9a9RgVhUMtMyQqT4rhkf7gqHXMRMkVX1e+NdDKVevcDxdzw/5SJWLP+4xvl
4ujA/atqusb30XNVqYv7t8lykdtd5rGxOAR2yXiL9f6et+5FXmH/OaI+M17U2sO+FA0oPmMs3U5q
HkvPHJ9HwRYF33OV2t1VPrPMaB80NcqNRWejdPoPR4z2NbeAx5lk5a4ZOrgJvh2ldkzU6pAZQFwc
pKQrxkjHSibNBzmkaGpupreBrTzKe8ncbZf33EyjmmLT1Y/W3tHoPNHDlT0qiVFT84JILL5FlB7F
AQEwxs4i//SCkZSlua9d2sVnreXNnTErFOYjC87mLm8J41CccdpWyGZehwF/76wkGHrvnJqWT75O
ijvMANtLPghiXERrD2BGikPf07rCNB5vWsMHhyIT6hommFCQNBzHc250DqMSGmivREjyOtDxc0+t
cwHwR/GLO5ta/CQ3FvGLxUVnzSia0KeyBL1Qa62/oyVI4NZ8U+OLeFWdepe1zbkCzQN/ITN3zmzi
lJdAeZOAzFzlKPy3yzyUVJVTyURMzkTjAj1ckyTfkzLN9jWz/TWDJhT6sjrxVHhHA5VtMpbhC3Bx
SFP5NGt5i3A79wyRgRmWv5d6EdMM4pOTNpgI6JIccOmKDY6HasX1QL2L07F6tkx1D7oxfqo7k78f
Q+ydrOsk8KMdmPMU2KEYSe4IT++J3ywYTcl7/pDsGI+dA6cm8IJpzT7s+/JDh23rx/n0Qic3vxSq
xSah4/EqUbZWFGa7JkVPLdmb0vZhCK/5/dUCKsZLIO21fwpT9ehPHeV6nmjrUETdLWsJcLSF8A9z
7wtjqTiihPd3BJ9nd0rvebuAsLuliPrvNY9OjfjXKUnRrbJtA4GiW+hzzb/2tBMKRxPgob/XkSMd
YUPGK3ZJ4c7rUHHJG3dwp2r15xiAHTvv5huN6S8p6FNmEAC8tC+ScZx7DdDmR+KayYHo1q9cH4NH
LHbKxTLIwDNrU9yVbsry7JbaeSLDd9O0LdM7/PJPLfI2GU5SGi4XBt4yoUSUzJBI7i0L3KdUHBqR
f5MixCxS1rLvTSECSirbM9mhNnMsE8x2QvK8F6gvSm6/mmBLFrxFHo3tRp8PpUYosInfdGv/PlEy
/WgQK7A1UeS+CAy7qyCZg6e+soTXqGq1/lBpzk4z9Oqb1QQg4mMvfbDsNjxYHqni+YgE9B8tkanj
5ustg53C/BiKsHbdKyZUEt/ZMHbQHuWw658j+WrmI1tNtEepF/rnZ1LSxJxulZO1QHSWpRP/Nocj
j5GzxSXAOkar7ZFIrX4duqZPWDnz5omQ0FlZjNlzqecb6YaREzeTRgaJgc2p8zP7Rxuar7aRd6dW
d6yNnqfzsBalQdnSGreq7hv/5zsebDjpcQqYTmko1fMuvcD9+CUs332wx+CC3DBZFzOgT95kKjqy
Sevy/VSjvaUXal7sINRXZMU6V8uKKf5sgpMIgasfHMRk/zJeei2MIZgJJ0TaNQ1XHHGZjvZ0ESS0
WHODrCGXYd6ZO4EWnMOu3UZ0pq5SFuoY8Z1ruIK5Z90foZmUz+i6tjLVzxprcQ4Nkihw87+b4DuS
rZI91GXWXxTXvFs6E4NtfpThoN1AHubb1hiUIzvi6NVJw0OLRHW3/I9BxA5VWtjdSVGOgx4cvLkS
DIqvZTlhCWqYPTc0pjpnfNGc/LloFGU3MGHcINvxihUijO5cQfUAk0ZSFmfCbFhy92KlEgCN4GM1
wC2Z/5u7+a/aTj1m6UL5zaD2Rs/fI7oFSjfPRgj5Wn6x1SOgUMOkgxpSsF7JnlRexGTVGbCZgZnX
lELYXpx+54T5LyXP0UuNGczF5R/QRTusxjEdbkmhvLZ+CUXe9bEKRB1S8gABTViDLnMgP7BHJ8/Z
mr8So9/GD0pcbmLB56MS37dfBqfmdGL7F9zFbkIlw0TwVSmD8pinZsJkHPj0/AJdBwVFZdIXlV2z
icH6UbUh7zAyNLIyv0l2gLxheXvOA/YHeiiqYwckjLZ4givFC6NnjL2866PWPiy1Y999gM/IHjTH
LU9WYka7vqjD7eQLexcWWICQcGVvgB1ISrUt70x28of0QyuwzHfWDAKz7AALHhqVcN2NwFv7OcFR
Uu4sSSWbbwq9P84sjTauzyJImn9rkLtWd+6KnHZgR5g5QEwcXo2r3eWoyxKA0IKOrBf8lNO6VOBn
0+ik7b1Syd8Uw7eBjubl5s/EXk2nHwj0yzNLJ00UH5KqbaKZ4/H6IoEgJeq8DbP3bC8PncJyDrlw
CKKzCtorrZnvZclSfi5vEYEXL1TJ2SVJ++hiC0vBxCWM59LJkfROwj0s4E/RBrh+3qQeOJtAvbV9
sC1o0mBuYVlDO6ONeJPl9b+iHJOng1ZbE+yXAW7hfHYUA8l6i3Mt1Ryj3g1FFW/jpi24dLUzjIjB
D2xGMlb68LmqYpJZmPfu5TozkOU573nac+oKd92wkd66eRViMnVpI/FZqlDA2qY4L3/YOMIWnE02
KVJOtr75chQmzQb51vQq2nKfBJBtamnYM0xMNrLGkjfSp9dkmnrqlvKQCEJZmsVPRAGOP0z2Tiub
Mn0bClJTP0yK1E2VhtVFxNaO3Gp/70CwWaWFH2ggFphX1QhudgaRK7IGDJ1B3xPq/pO533Sw+Eoe
I4Afd8ILTc7ztn/tGv9XSRvruhCYO5RG8n0W5HIRS+w8B2OQwBAa10ONbyafxuaAKkR9TyFQyHQR
u2p+2vL7mwi+4lXAxT3tPITtQfJEL/E+DULz3gZmfXZavDBpQm24ZBEExpG/y4EEob6poqxeLfM+
dBrchrO2xFfyV60qX8yor9f57NxJ8vqt88rkgQs3ShQWzLUXcrzt2izCzq/aB9WeDUqO5rxEZbyC
s6A+M9i2sCp1b2rJkJRx9kXMVnqEJ9+TZLY16+Ze4kGdwsETpwzDsecl4j/Ib40a2jOF5ZNwJ/Qs
8w32bINmg8U/xgV6lWba77TdOVEWwOdyqVKryl0Xom235HuG1yVtrkqsaz0O4VF+UdGy8VWCH38Z
sodGr7NrKCiN6nnZYRybXQNO8xXWoWCVpgbaDdRuy5bOS8DRpbb21id8DwzdlvP68Cpb/PLGa5Iv
s81routinN+k2hyk+UTeuIwShyTcp5WNanzWJVu5U9zHaY5ugVLCmnUgOgNRWPzz167robi0Lgjz
OSnQVPTuSG6sSQ9krnQipThMSgK6x6DS8fo8f8bGGd01kfaUJOTEio6TPHPN8eSxHEikLSCY4pI5
kbMynaB4U33X3jEXAwtsOBeUK6ApLND1IoAtIe+h1cg2XsEF1sextkkL9jUkwVlPaqiIi6F0PxGb
b5OhzV41s8aSnxFsmRBwQoul9Hby/bbjDh8uFs2dXFOLgvYqghwoLl34oFYl7s5/7qmVoR2WpWoy
gHth5H2OtSi8Zo4ZLDeBV73T0qmuuGcOkmjuahOYNLv9VqTQIMSIVDmKs+jkcArfkSQybXzAW0yG
wfeHrNBa6Pe3aHZam+2IEB7c2SaHTUUyG23KyBv7m4bN6QkyNvyYkTOq17Rb2AzQRfKyWMJ9/MzY
A+qdNo5idPvUUs07XEycgpMOEqy2yz2bLFRGoc68nj0CyZuZoG/KZo/wIeMhCH94DFee7fZDbiLl
QVR9WpP6gxg7HSwObDvmbfbFRmVjp6V+Xaq9SftFulABr62kQJ17+yX7mOXKW06uv9YQN2xleeU1
SnlF9Pm91Orheznd92Pj/ICwMTAqHK31or3TtLo4ez1uCDiwD9KZTPTSuHM0Y9jIw7YbnMNyperN
1R9CgSwg7P7YQD57JfW3Bdi/IbTbWJtDWl4Uu7IfLbOkxUgc0tgarFGhW1w6I3Yes0Ysj3tko/Oa
h3dda8cl7LBUynWv2/mLEKHFjD7/orfCyoHo49YG3adax/arq2rB1q9V7VqpbXKK+uMwOJixfcd5
rAR91SBLh+/zLEnhgvBsR3a2Gq2ov2dIJdZWNrqf8LTn5Pht72biWU1obBkieUViYbyB/qDAss0X
nypux4C/XKAhkQdspJkPc/z+vG4lOkj1IEY/R2mY0o6QQfQhvcoWcB7Yc0Xbmjt5GHlxu/absaJG
Y5wQzZFoaqTtUUI7+yENjNcW/ObQFfFKHdiNS3o3+yZ3K8RQbSxJc6iYXjC58o/tHD5AaCDBFiWD
tKF28J4FDdeZRm/mn3Bsjso1yFp4tW5/5grDMGX+bsuvf6BHYjUiAz9BjQ2fdCMdzsb8FPnTIkjb
G1dRCunqhRFCfUOt470Uw1uNo+3NbrT0bkSXtUrDkKA4y/rZAuvZ25k97SQVy3GDD3J6vVuI9PUB
AdeT9P2yBv39LHNU/Ws8IeYcTNslHddy7qd/7sHx+f3Yn3tBGLI654RuyucJPymuRsiHYhj53inw
q3XkAt9NGvueIivLN0vr3lrG2gyoAUXReW5Pil2nm6Cp8/eF0psrxYNW5xdTzcSb6vJlHDr2jsP4
nUdbiMiYgpGvvAW9Yx+WuCsS3lFNlX6wk7b6KKXGqXO7JkeQy7u8qmMX0FZq8RKXnnt2k6LiupI9
yzOi9JuI8ScsUK+ANoOKM8I3ggcssNocrn4xn/LA6UGHz5M/hg6xmqUPQ4cNQN6Tj4XzY9P8mLwX
u8EuINtgpTTgQyzQq7jk3OwkDxu9PKGvNTb2gBJdJuHIcBybbdCOECsai8kA8cEMT74kwqmZu3FH
wtZxsoCanuFIbcrVablGj8Sx+E7YPWWZ3T3hOUaYil0nDNvuSTVbGySdba/lD0cjI3ZNGSEDYzpc
BWEWo8BB+e13X4U5ktwmoA03ddeeu7bTtpXwzHVaaNqevNMahqta37KUwa1PXjhfZIRYSZ6QeeMP
6X3nJCD8Xb1+Zo5WsWyDvFD16MFwev2MJtDYdFYUfSnpO+le0Yed30tQCprxcRdMOn9iYpmzkdU7
26n6qpqoD5VwPP1x3ephp22GVqsOE1ALUarTvF2v1nGUGA+Kpf+qQDZdRwKkd1zOMSuZpXGZuoBJ
h2l/KwU4q3lDXmHJX7Wlau7JEWObEtfxNi2bfklOlZf81iruCT+mlQSbb9m3FgW5zss7DoAJ4o8T
fbosdqc/IZg9OMbNZEYbWVeEXcMVw5mqTStDr+P5OA7xJgmXNUrFgvClRyO/33LfRpA3ewfQ4wEP
bHkKCGRcBUFAgnIsqveQGFB2Uq7zQl7EKi3bgA71kJ2hhIVvfWeuZCqexcboMJFaAMNNDdaLzcRg
bnSslPomJ4JyDlhNhDUyjbxU2jdp7KeVUUJxC4KD1K3Ix1KzylaDoeewJ+JinZh1M19e7N1v30ou
7DW/JtnEKDPO2txemt2TfeF0r2Sj45SMHqW+j4wGWBJx3e+sxMWHi3f0ZKFMtQbFefdI6t71uUk8
4eiGL3lmPvgNn87CfEP+fSdihSJqLm24au98XdS4FFwFjGnC8qTwBcbEhnSQJbMRfIXKrTT0T6bi
AcOO06s+usgB3UqBGW8ZmySwqMUmBfa7miX3nJnRI0vXi9MX5QddD20LTROKCgyUdT+XfIxP91ro
Vc/FLFlU0cGi2M2eZb2Aikrcz0eNpQenuvbUrTUyOJyqJvjmR/VD7Pb6rzYCHt3aNikliblR9NH/
wQCF0F+9/eAt9FdRb4sbapPlWkCKnUuvHeEtPHFEjJrZfXU54BJ0jezB5rxgJWK7yYgqvCR67Lwo
WbGlRxQRkqLpOwhoxTqrOuWhGo1gP6UA1RS3pQcDvYkUqlBsXdzlezY+l66Ixk8HMsEmTWr9FAEW
OfE9S1exxpItRJOTD+9SqBhd+9Z1X7VP34AZsnqxpza96EQ0LOlnpWldNUEBUhmjuVMipT3Woc3+
q6RNlg69camz4cBGf07WODLZ13/+550wdC5+z1wI0h27SS1rZpSfwkkQR6fUiogwM61zRj/50W+g
1xZ5fjRw7ux1g2rQj+z6VOj8fYwq63fQJAdKi/R75lFJhwoXNWjEiC6I7R7Ctr2iO2j303wvnB+T
9+RjANpBL8EIRAXpkTxfzVeq0TlJ3zYY11Lx+ROL5tbWafWYpOIW1lp3Jbchw3THcqMZ6p3qxZh7
DXe6ZdabHYsOSX5gPbllz5R+Ev0nepx710tRA5cl9tYBhwwbzydaDv7GTT3l6KVVtutinwn3XOj3
iXDv6JzSQrB2Q8uFfQS5c64qcpFlzpvOiIJLAh7KuDMePYMcUNly4BP3tm1ouc+9DUvE16PimBua
vU7deqKR2f/bzqgWitjZZtEB4kh3GMrq71I0qgn/p9WaH01re69h4fxsLW1cu/kwLp5ALcfTz9Cc
0Od0JaVDUZd/DXY7vHpTk2w5b9qr6daPiysQch20fmc6RgK4ozyNGnecjhURG2uj6J4tzronLLLx
SrHq7JHNr33KXEz6da4Hn7r1ZhgvfaAnH7M09+CMGLnklpmHATSnH6VZALtgB7JGjR0d7R8yaiFN
9fRigLWQceMI8rp7I/PwAVVK+uEpjAaLpL3WyPs2var+6iKtx56h4soO6E9zsWkPg53QlJ3vTfJe
EFX7pXcxD05WYdsAPGA28ysfmugsrEA8Op2tHGXjlEDlYs1Sl5+cBMmYhYBtPwTC20GznJatp9vo
hI8mbbRoPLQRieOy4ISaaxzYLKAWprsGl6RsqTdWNXq9rcNl7cmD1yjfSuHVnIhJ8VPm0Ug981DB
99ZnkYUff9ZupV1Mv7IOonQfAbWhYNQZGyG2KtYi6sMjLL32LO8JiOqHxpq2C6Q0PBSc/c8wH9yR
BDaH7mleJeFMZJh5TEYaN6egDoZ1qY/msVPrYFf3frTL1N5bxTbh8X0TumeCGshs8As4hGSFpIr2
BcKhY8nEEO/Vg7j3QAn+/sEcRWya5TmsW22TGGNwTdSq2BYR6TpyWxvnzPTScDrpTKeuVGzvwVAf
gDKIX6QV/nVnSKtD7IGrMtvMIxRFGW5mhQs+c+1k46kqIISMZeXaVfbezoO1pufTtZnV5FJSriEO
OVexdQ5MN1+7UzDt5Z4DWk+PYcqaNvIwNdzgKYCESUAT2TN+WXwsKBwgIQNt8xw7xzywNGKzPstD
9sraSevJsJOPxailYXcxxURS1ZxLQK345ygJH9RRddZB/Cl3MYvC3e1M4J+U62yAVxL7BkGOoaSD
qGED1o0oXybm1YTTXd74UUKgW0GSJpt+5NvxsDHqCS7F2PwuUzq+NKflVCW30oD4GK//kk9a/oDR
xARm5cRMVm2cC7Qf6X1UkdmfIxvU1dL8oNzDD+xckJIovvek5lrwnPA9XvWioe83huFzJGyxn+bu
ifwpA+zoPk2UiwPP5j4Ia/IaNCjD9ZQfEH5E2DUK7H0CeMaYw1gNhHIH8m5cZ3n6DiHUe5rKeDqO
Ic71jH3kp4Wxk5ZlsReI0PYBu/pTSR929acjVDLv3thzwpHrO90aL0b/ZjgEArFSvi6RJKWGpjMq
xFle3tx8POlpkn7SEyEEWwvHI9uCe/lNKbTM2hp6Oi7nsNTwO0F8KTtLv/QIU/aUyhNilUQ7LHSu
QjHudIUkCj9yqodIH3ZRl7VLnlQnanUVw3zCa4tTaGgaeinVkG+49BSfDRFkmR64m+XTciQZk7TS
bjZ8Zyy4Wf829dcIbdDdUlAV5CWu5IC2KgqIVh50nKJqybUPD5J74eZ6vh1aX4EINIav8+MdLDod
/cYbLoF8a3UNFzRdWX4mo7soCqO9xcWCN5b42FkUjXkAKkLdsxWMzJtt9OYvv7VXfqjHP8a0wWDL
S36ual/fLK+aXjU5XIwhKSutJ23U6SSmeLu8IoFBlirPkUtZIXS68QoamQ9zsLG9RcUL6L/2UjBz
WPvCekOs5D0qwfCixJb5lff133dKgQRqXMEZcX7mFmFhZcyQuqIsi6l/fihD/iV6YbyT1ScYr43N
k6ljYkfP1p5zXzmQ+pztUZ/ZVyy62OT5q69KPBvm53vB/Fg0//Tv52W9pE++xFReO9+J/VsR+TXm
kj58sXPGJORMqB9CLT5CtTR+ZI62FdVApI1fYx9KXRy0ZnCJM6XbwTYaDoMHJtQv2XM6UdUcqC6s
Q8hc6taTWLO2CUX/lscme864/UkV/llW5AUERTzsqZVJJq3yd+ywNB/1nli4sSWfYz6MSxDlgOOI
s3aGRzQyLi7OIf5Obt66me1yilK8zwcGDuRr03vZc+kzFq2twj6gvmZLLQh1sBO2SmE4Cz00/RvZ
KkRKYwcswuQBe6f1UQoUrEgXqscmsYtdyq6mCJ5LrX2RaZSTbSirSOTh/ciCfud4qFmrzp2+1f54
37UiWjtIaAHvd+kSiZmTbWTxFn7HYQPuJMt/Y9tKAZ2FSg/3plHFm250KJ0Hs1l1bu5DUXPLh0Wu
QzrkkzTTMxXwSJ3QzvKIJmvzSBl4TUtw1SLHpkeD9aXrXLI2VHcOLqY9GGSoB02E9iIIfxE+bt8b
SZSs9dkfm1vxRndr5QN9d4mPRW3Ohi+eUzNisOohnXJmC1OuaS9qm1bPThuXxy4f/Q0tnbuy7wo2
7yzvVZTrZ3ce08pDA+2RU1vm2pgzdP4kasQ1CD41F952xOORN/X8rsxPkT9I6EsyK03fh6nr75Qa
WEBtC3fD9s54g9g0QsAsA0CTx8LvUZb2bAOc1lWgZc7L1XwYTY90Kgg3mVvbXWsgWTSNaCcPUxcs
pWOFCAPt/AoGRtxi05/ONrS7dTBTVI1+Els7Zz8FpU+GCREQUEJ8dMP4aI3tERKbfdYa1djmWUc/
hjP0LG9Sp7KXe3z8BDTlmbpV8KeVq6kztHPZ1f+6q3LaoAvu+UP9/JRlend1WNG2YeQrz2NY8+pS
H/qsID2s7X70jmO+Om3wODohzlM7qdeACrJHHOYDVAENKJqbdchFyo7AsMF6yoxMOzuFzsB8PmxN
V1+NZdsd5ReGTjZabHTq8psT5oTVFT7zNwVnipQZRBkLJEwiDmcKVeSk/XnIycQKmD1RxzSQ9GL/
CA7E3SZRa3wa4rGPeO8aQ/lIvGyJhZdtZRtI7LrTYQYvXWYrC+6rLj1Wab3Vglw8FmjJH2sY3PI3
V/NR4Skb+Wkqqp/tqkwlaEvpHuQ+3RiwW5XY9Ha5TcWR17V6zSONSXWqC/QJbGtzOy7elYDptdJH
xkFLPWvr0Qk2yKH8FWOhcqj/kORkj5Gdjh/6wDSLXAztqHdobV1xpGKn3z/3rxLPvm+C4SjlG/JG
VUS/zoogImPVOPyeYU7IXIAGzarYYL6CDt416VR9O2aJ/2jZHojWtrHew6j8HPU++ImXesUkYfwc
6BFstaq950JmLE1jy7DFpoDRvyYzaIQ7ainsxmCn+iOT3rAQDzkfymWM6QrUAang/xyygfIPaauP
68pr7EvY5ZDQ9UF5EX5/dYdwpQxhTG5aZ7zMR73XxM9uimNQrsh56nx0dCqPIqq8TeMOQBAmaiC3
tLUVeXweAmZ2tW46Zmey/H7KADMrie1rlzF675ECCFaAbbQYO4S/S6FLrVNjjHbyufKGD+PYV3Fx
Z1U0FXOkDnQi3eFWI7U2aTYibOMosXKknzWJMETzQmpOyrtqvoqrsF3vwrK/LTFOfR7vhIsEmfX0
+6K9lfKzqqXB1QStsxmS5VXL3w1Xspk3YjEbnKq/LtfUIDW0m6dp2RoteH2UvybAI7xHwzK7nIro
KUDhmLG+eZ+dGSLUZvwmSUFeU7aXcrikDqKhOfNYku8iZNw6gm4SR5y7BKVOG7vZrWvU7Nw5NkbP
ispQD4z8gwEfTUyWK0QSh84Bc2QAk4dWD8UzcKp+IyE/kjYUhXgc9T6pNjVb2CUQm9YCDUt9+H3I
NFI/FuC3tISdfExNRuea+LEg4Y9JWZNvpFXiga7RwnmkeDieE2913Lo7RRCCGKlqBB1Me6cdjOdO
IpX7SQfBOjt2GeGFJzbQ4yoXZndT4n7Y/rkH3q2/BRimt2ORrD18pXcSzJQn4R3qJPUcpwJuQFqi
iKaLuAAl7KgqV7YJ5JKdeXdHSw7qeFmGhNFEqtiVJIfuc8dPcAA02qZU2+wzaDpOZHppiknnVnE7
53HKoO5UrorSdqqfukjxzy5V59rsxobWeHlJs4CqLoC417jKe9ob3y1BMWxlSxaU5KBjd5j4qsAx
j3r/0OdeQFqP1hxJkQpAmLGiBAnCTnkofyCfMnZNc6SCCs/9fO/PT+e25vIPLM9rp1cNHyF9ggA2
toHnFKtreBQ09dZWxEcR990cB+bCMLd8wQyQnsOBfiRO34yMOhOokhpNwSM08f7pd2NzYOTsOTdr
mNq7f1tCeUgpHvUqaX5GQUkdU/fvZCCUDHw8JGEZ1wsFWf8O5/eTvCDn7mRBSsMtG5Y7edZHvQiO
mgeMsOtEfzCSbibnUPSnnfq0OImzht5HD8FxmLsuZnuz4JP/0DyzX1H7/+69NqN4S8g0vhdzP408
sfrNauDVWXwg4FHNMSAyVUOLkiA83/aZ2+6NORKqN/muR/RrrzIhik4A24ps2gJ2nPZ2q9aHam7Z
deTHvehu+yqJ4OHkfu97e7x2BgmA8ziUYW61a5mHrSu9Y6spH1TzfKvVWr/kHHn0oznts+gaj93Z
86PsZ5ANZ87w7GftN+eED20xEaBx3VROaB6jpC/eyqp8xbSW30zaP69l9iBf91AMr05X4fXVgkf5
wblZoN73k//AFFffkNqgn+ICHqDusUA0I53JMLKyreUlzrvWIGKa+8QppxqFWnZW4rB4UlDmg29k
xp4nqb5SyJd7y68koOSb2um6o/zNakyL2mUOBuNkeDVGquckfqTL+lPtVUGdTc8Y8ExM+JyIr4Gb
t89lrx01UISYwbTnAVL0aXIFO6h5P1+UYXRye4oMuQhHqf3QdwqTPnll13SYj1Xa60d71puhRy33
ccdf9eS3nv4GGMS+QsJrVs2sGMta1IxVGM3WdvUQoGZ4EtbwS1adc4mZNc7wgoam249MaFaWryO+
nlfekCT381QjMGbcQr5FNOQkLqnVQ2imR7mGySOb9avVJ/3q+J2ympyRgAKLQjFxk6+ZmvbLTa+E
P7Lee3Bfq9inQQmSAEWeV28sj7LRbdTozuiZN4eDlX233V1R6fUXMM5mecKQlRGbdwbP//sJxPIy
0B7M419PUrRdkqbN//2v/OsJ8nXUpGBeGzc8s92OLz2d4hXoIAV2nN4jKQlnubc6PZktas/58djW
0m1m5MYxLhLzjYTc5fkOkT97OCJiz1C4ISRF17b4o72HARqP/EZG0VT/Xvgw8x37/+HsPJrjxro0
/Vc6ao+v4c1EVy/SIUkmvURK2iAoiYL3Hr9+HoCaEoUSMidyQ2WCFIAL3HPNOa8B9sbWcdwndjg3
5cgwfx5EgbQpYIlDaMBRs3pdulJ9n2U3ek4HErPTaxc0TFMFYVTDnBQZRCpmmllv9LyLb8MIAFgx
ChZ3sOy9xFDQxlNJeivNoZdc521xZ5hSbydZ/PNrHFm9XVTVS49HzApZNR+MiumuZb1rPoum9ezX
XveKbDR2zqRKVzFFnTBnMeX33RelFpQrNKKyda8xSeZSal73pu+wGwYXmmix9dyI2nWWYwEs1caz
GAXWR6uSyh3kXNIkBONt6FM5DVFLg97j+5d5h2JOXpvJA3Iy7S7pjPDgAVS88pxRQtOBJFWHyOwn
eA5N3TkvePbG8EXymr1jVYdpSfC25zN04tlAU1Cs0MHI1OpJqbvsMh9JKuyCy5tqYJM1lZSUXHHu
2b24V+C1wm091iJNA4c6tEFxUcq2Da4D17XCiUKrZrvvI8YK1D4Gy48T/PSJrb778xM7blb/KbIU
7N6FARivB8R3mDa6Azo0layW3+UGCK6Vp8kTQqXroc++iJNgPYjr5hqWbID1bzTWmnuKkXkpHKI6
N++mH6WFG9K4fjDxjb+NpQGTk6SCJkB2bppfDLS32ROZX0X0w9hhjb/V2Sygfxfq1XCdW6Hy1lcG
0qhCJajP/uBsccx2NmyQ0JI14+hWxVcCZa06e4mrbjPJCTss+FYGujEfXCVUdzDN17HppqiSgqwF
U0JLIlQk1xbb2R2WA2SvR9RWhQ4Pivp8xavVXAu1Mthxlz1OPHRUMmGls+DY9KbL/rvo/UtHM4q3
gRCbF/8SXvHPr5qRA68aKWa+KLwIQRjeixo3LPQF9auUpXONTQQUAk8HEJteT1MHIsLOZRAk9Xoa
udOSGmmo+W8X8Cz5m0n57nradSFM9RkLLp061z2CtdK12vcJWCngMRkKfhhd+fUKrzPtImOTdeEP
YrETO7K1bzflADZBnkR5WyziB9VcQYV6/zVKSTCiiY0Ltud/SVwAD0IweD8/pdY1s1BzDzU538Tw
jG81K5D2rZbhvp3IJGrHvJgKgiCAc3oXyplArmD4ZA1y+TCtt1Mt0DFbDwALwxVQGmN7grYg/ouq
qRiSbKmKocoAjEx9JBq9IxIVCK3UBhqrlxl5wk2p9FcT90zyUWJosky8RDfJuMuT6IMLxT4Wsvxq
4mSAHMMJPR19LZQoMq6bDLr3CHfqdAzwEFCIPiA/ShG1w5oa8Z3pUyh5uHw5kUR2BVRMEWPrIxcR
iTIWHyvP9a1rxxjpnGJSPhp9q9pmCMKqnNSf2JvhWmoN1MaUHopVkCN0HsAEbAZzowypAuBhGJ7f
OGyZ0pdbRwZpCprV9MP6ZoIY/wIbm0L0AO+sBdHQ3FWWgximKj5MyfjxW2WW4sNbyYpvcPVtM9Bs
QD3K1VRgESt82qJGXocoXJipStK491h8s4O+CVGyjYeBrYuA82og1PLhDeluwkix36iGWvtJkFx1
3/k3bzSPoluTShC3E0STx0Q4UvOSY3B/hZp9n26sUclZjd9k4o60xMi10v3Ss/FhN23LSvwLV/es
O1Y10boDab7CNbOm+C93UNQRO5jOMn0NvX6HrpsPdjdHERfpODypjBKcQcfiWixAD6+8kGwdiIqU
nYEo3Uw1hyIHJgEEqoYpz55sUGRz95bd1ir8fBS5JlMUyv0FzjLSE9D73cTO00BYUZUAPlCbJMC7
AHJTTlg/R25yMeEjfDKS63xoo5vAz5V9G0ARGUhF3XVx0FBxM7yvQet8Ksl0PWY4/q4t7AmFx8Gy
Vk1d4WBcofTsjtjpvJIeFSc2d6guiaApRXEvBJ2+F4rUu3MtQV/rjmJ+ztK12BkX0+4xiEp8I634
i9PVytpT2+yObv8JqHt86bTu1ZTNUCyxvBH09gnswqeIxd1VWvjWOnQSc6/FxGjSNu5FMyIJ0iHZ
MY0jAFApd9MKsIqxtjcC9Y2R4kbSBjFBf4MoQY1nACV7V6U28zYypdanXrP6h0FEWF+pMfgTDbf/
IsrCpwSn0btaeplsaf0yzve9TkIMLJ11GxoAwVdxXWC9hVnXtld+SlUglPU9073gBAnR/JfYlmKM
THm0zky0XlRppqjAImfIwaQaVLQcojesxowBioRxbpDKT1zvqkJZWingtFTw5TbTwBJ67kffd+JH
bTxe/HM85rioBP4Ftq7iuhwM9dHKE8zDrSa+HEb9D2rt3V6NpRYKa/RI6ZcscRmtYbyau3QqhSFb
Ih8I6n2johmQRUP80IAHg3vfB5+hPxYrV8E2TOmqi+lbyRr/7XhkZMq9pjpsvvzkqekk86KtNGz6
xq+JJcQ2isw3PliNOwEhqbsc99K95WHCMx0Lx1/kQpTdSIBbM0Ri0CofQPtlYuNTTE37TR8O6KcH
1OS8JHNhj0yFOrbgVm4DMDC+Ipw5Gt8P302pm30Y6uHtiMQHsP4ItJu+sGlrmpq4FeYcalXsBWp8
p5jLxu/MZRMpM1nCO0xS+Qcs8uTF8n56sAyIGqqlXwgIi6xFtLjGgSIDEZRToRQTxCMLS/MO0+jq
t4WwE6h6jfpTKn6tYXgj4wSmZGNuI3qeuEOKxGskHR3gXxCVNxhGllvogWjNBNT0sBmUVohOOl8H
vK+mjW4qPliAJq9yWAEmQ8L1MApVTj9EsS12al49ucxBK6Oz2m9xdjfplE2oW7PHEL6LUgfh6MK6
baq9SeLsNlNk63Y64lqdv4/bFEndjFnOHW4mJJBLiRix7cS9NcxMAWKA5ZbfqOjxOW1g/4JOsSZR
Dyp6uUFvRZ+oJ1ELdsi7T58yU9thVz3cSaGo7AY275eUC6LbSGMSdKxbJ/BdCgideqvKrAfUCj+B
4WNsVdV9ZcX5PSuxp14HpgPWH5A4TlrDqjSseFWxd7HrojOuddz2rlN0BLbM4OHwVMZFdgs00Tkk
fnBItLK4D0FcUIRT/QMqOwdSI95jUcvqrREDTyPVI6KzmRM3LOVDCxuo/mn6FnvRhcPacQMZoX4a
0vJqGoI7QU/XwFIHYgFRMHXQDhqsvgMCcOEB8wKI+NN3rco//FRMU1G4F9I+3iUIENwiZNHneIqL
vY9X5bhZ8qzya61K3r0uCv6dW8FVlAcB0LqPNB+JeQ8YZNUgryeEOJ7HeFRGqvvAwoiVNx4Vtgcn
Ze/DHQ+7Rv/eCtIPoXOcDwaSPigyO2uHcs5e98TyGYbubmir8kUtBTKDljZcQT/OgEyzKRKc4kU1
JRiBciTdKoP7zR/ia7GymkPnJu0hkvLuApr1Xhza9hAHqIdCSFH5Of1NTTZQU8rPue9cJr2ffjQK
tb30QzqxozbmzxzI8cWbMjfrsGSotyp6pMqoVCLPfXxbjxqMl/XpZeYpd4GHmAORLD+7vGB2O0pw
mw4sgAxulpkIiY1fWmOTwlgbuWiNuU2wLYz6ZtK4mn60AHqukWSvbKVGcbpoVW2VSbqwC+qmv9Rj
9SEVuoHFq781JoS0Z8TFBWJf7K9ycxjukN1FrwAy36YY9wu/vk4baLKM6fr4k/iX4giy1QpuUOj6
aJJmqNpc3SfvtKrC4dq4wopXt9+mg15o/A0z2LAV+gD3mdoHwhLoTXjHehKSoaAY2wRXgA9UXKPu
3lK610BUfWqskrvX9Vz8wErkQ4ihGxsBaAQolJNi7naTbKkn4q7t51KwsUL/SxEBopsOTb80PEe7
Gf+TN9RjvnlEzTToTV5MYImc6u9KB6d3VUG6+BBgkrejYAVxPRa/pY1rXLiuFm2Y011YWQbAQD1y
si0lkWRTZKlxV+h47ETVKtPD/m46oneDcQeM6FmGcXX561DgiwBO9W7t4puyIvmsZzcUMPWDWsgH
Jcsvyza5QL2ScokzvLe9EURt9wY2QI1tM414LgPpbXHl+gZC5qIhf30zWso173OcWcXBU4efP2rZ
SXcDICpoIm6+jUsPUuqY3Sd0aA2qCo+BLrsXA6p0PnRxFxyaL28qDfO1vNAh5dThJy+CM1wUwkuP
Yy7S5zZbieEHeHtcFfnQc0QAXHIT99jwTGl+zcXaqZSymynfD/o037yZeol6fUvNJaRui4kLQCTl
MhExkfrnkDYk9z6O2PdNGiOtwR7kpmCNfZPoZI+m/AEmJUPOhsECgzBSc6FumLc9Mnqi5lEsVjEc
2JsGGD9ZennbPtdD6O/1GPfsqdJhWHlxeKPeUirXtkUAV0DSnqYSbapHMRo2sgLMv25OBIds/muc
sDRJlDRFGnnpkjQ3SWp8PLILCsUH10nU9UQWCGLnh6alJtA4CjwJcJ1tYhXPRq7VhwC43Iotq/pM
2pv9uQK3w0/LRxNNXoZlPrUR9lepKm5CvSkeEVf4efzXX/z6BEAr00FmT4NPCmfvkIbioYLLhxxw
3d4X/3xiBfzzmKtlL5kSDHgMUNEYMKm9JD1OmkCs0s8DXmV2NDQSjgd6hpYHn7T8w8TH1qN7aEfO
ZzlCQHesC/2zsh96FWuoQGQKB9zVeQ4ZlTG0iH9QXwoqy28APMgQ5hvjr3GcjdbW4XNc9dmFozco
OiYRu5cU1DuSVWVqe16iXA8wO+3UMWUMP0LyJKIA99V5QKNKrMnl49sSEmlXBdY9bcZ2uGyD7nON
wFqrpelNP6qh9EBZbbXGjGVCEA5gsO0IfOu6eqOaa723LYrwsZ5ERfrYWJVh/yy0WXeba+ZAwOSf
JrgwBZF66zatwJollTYSNW1m0gHz2ziWdhFGCQ9NKSsfI1fcOYELvF8UhHUOgw7gs/Ego9p9n/YN
Qhuky3VzQKx2Eo4xsdheT/emyV69hTAk7FI/VZD/EW0c8PQ7HkCxdd3056e0lHhlJJWKUWRYD0iH
oxuERl0rH7qMuJFRAkUPBiWy6YffaS8hYo5XERGwtSC929wxjiUKNQKAWv2NpoNRKWqaXKYwfSf/
HzSxMX905HUgxNKh9xOMaJFp1/ZWKQR7FacliI5Rvp2gSgOt37C91XaIdCaXXlcL60mddCzhg1NE
68XKIgNLva648Do9uERXwltpsI3vZSKEHE9mrievxFJj7ssrX1wjjfcZ9ri4M+SAQt84ng9NM9zD
hgQOUhsUANjujtBAJGyza1GIeO+5G6D8pr1EpfRxKhfopPTWSlVTEDCE7LMPI2I3ZSWFJuwfZ58S
8KBwAkQM+JS7ZrTDrnkBl6WcvEzSe4GqCytT8pPtZOHMArDYDKahrh1JA1aKqHi/Hwz5SVGch7BK
tY9GFhU2Z8Xqx+Nhdu69lAyfEw80zURvSChRr3rkU/cD6dPLgOV007fltd9o1M+qb1PeL5ONJ5JV
zcObPDl7YWGvG6tpO2x1SXwVZjkQuiRlAkmuJcctP9Za/FF2ET22iggIJlnQAdYxYgbu9XTnOWiU
ndxDFgXSLR2mH8E/n3RseUJdOLy1atB0NgbjD6Bjgw2q71XHxGpTqKK+7pFw6FaiUKXXbx/xh71M
dPQ2PRiPzG6iW19EVAItLKiasKI8Nq5blFS+lkPvYqpJT1LrOrz8HMTPlAZFJE7bg+sNVlmsUivL
zIcTqxpzpvLDqoYh22ALhDKhgWzUTEcN3fTEz2tBvnob/VwxjNZ6naJdFFledaO6+gpanJluYfd5
G7UVyB/5HU6fSanswniUHHbR0Jdq8GU+aeKDXuXhwaCKfUgoo0+jWd3V/U2aq+2FboJikY0yva/G
+q/Ra+KVgR/YG8BxAj1W5FA2dZthY4EVwXVWY549YuHJHDtGgWQXSPfrJK3vJvGRAnfVjRm3INty
Uls96jQ7CCENSGvNvTDGqoeJ2PPe1WI4MF56jyGa/A068K8PaYlLZokjGOQZK7i0KkNeGwA6noKs
6qg8JAX49VR70uMQwKybmBc91bMn3IfAavQern25g01JJWmXoWNWOw2+wcfeMb+bfaWt0hJzGNGI
WFNgfnad5mQpVDJuOiWDrRkplS2OiKgqsMgEFE5lTxnBXFFeCiNN91WcvyIwp+7QYsJgxjOEVZiR
F3pbYU3LrPFHCghs7QVwSma/qKT+tgzViFwQCMjUxKFJHS1PZMT97bYnX5+YEJBhfFfPCLk8hZXq
vDqQ1BWYdZfw4qS9Rr14Mkwi65yvSvY5j1Fcfs4EEMgGRKlPLMUBxVBHqhMJQf1StQ6pmcYXutXo
eK7F7fW4OkO5Klu1HaY3pRS460lSpSyB409fpwyWW6qIISSDjqxu/RqnHaCL8KMETBTdE8Ri8qr6
3DqhuvqlYeSM1O9ETV36kiTsWLqLqwJV4gtpgtQVafgAz3idoVxwNx2qNRBkuVbCdXcy6QU/7+6p
0esfeiRFPyKobSH40haU40CWmBo2ilOT67IPFuw6xKqNXU5/IXjANyfTMZjb7UbWTXmbetkF2AGm
UeT73opnvhBJcErAxU3NNUPgn1MA//e37v+4rziHRr2bJuX//g/fv6UZ2VLXq2Zf//dDCvU7/p/x
//zzN7//j/+99r8VaZn+qI7+lf2a3rxQNJ//0W9n5uo/727zUr389mWbQNvv7+vXon94Leuomu6C
dox/+f/7y/96nc7yoc9e//7rW1on1Xg21nzJXz9/dfH977+kMRX43+/P//OXYwP+/usi+e6jyfl2
qn/+/vWlrP7+yzL+o7JElShIGyqde7Qhal/H3+jmf9joInZmqkgX8pHBMkmLyvv7L8X4j0ipE485
PFFNRbNwZgB+Ov5K/w/2O5gymIZsqBKOCPJf/+++fnt/v97nfyV1fJf6AD7+/ovzvPPzYsWmGqqu
y8Yo/fQuC2ah1wJ5tTO2bFEiD533vqdKr3c37x7Dz8u9P/3v6/R/Tj+3XgoMIezbLjG2eNlh91ZG
gSatDLEovzTgx6xVQoIV6VepMrwTe4PfRbp/XXGsCr1vUDzg5xaiiQJ7TApu5UjM+7WnjNdVIqp1
F8cbtvDc9LHB7y5T6iKW026ib70+g7uY+YNZsyeW0y/Hz7/04GaSW+ypxCygvL6tpUy91i3BMB8q
IZH6Q29WCRBoY9ALqB55dmJqXmrQTBo2M8WsMcYLNpFldJfouVEJUdGQ9k8U5n7Pu/56MeOF3z0x
0x9asaoVjdmnT4OPjo/KEoI3Vuhom0IB36SvVOgm3ePxByj9Ll7263oE7vvrZUZchoyZ2rZ23Qaj
L9lE57Yr0OexIuFzXetdQGWs7eRV3RvCgQ2OqUS4CppyfDh+C0stnmljRiwAm0hrtW2LLy2JgPSH
1/QXOYrKm7ZzTxko05y3YXocZ341c1blxIJMh0Fbadu+L41PblEYlEfEaH9eE2bDA66Vvl4qyHCH
iu+/ioz1ByZPY4V7pp6u1Crpd8cvtPS6tNmCMBWoHeeepm2p7Xsrp9OfqHOz8NERkEa6PVvVLtXw
SK8bDCLbj2HVbI5feaHja7MBA7BSAD8+17ZVKuBVydItQMUZlUr3zAvMhgp2HZLZR4G+1UWScbCK
wthF2RrfxBMXWBgr1LFl7yIrtppWC2rXsJFDjesNknptdl+UBWllJR8s8bIS2ALfM+Ur+nnDnzYb
nuSgF0aooQBnpDf0uyo1B+ERlUAo28ffykKbtNlwVJpiLZJRI2YNR7Vb3wOEIjQe6/44gFsrtJ23
R3BDOXG5pU4we4Rsp9URG+3YqWAO8a4tpAywPML0jX28PQvT0txBSVHJIrSsXe2KvfBoGJ4mIrqd
UtSNTMC2OxGvS5eZDTl52uCt1MUmKi7h8IHUmHebZ1Vxh8Wyd3teS2YDTht2ptSKmmXLQudvqYF4
IZovJvMT+aWwO/OFzAYesF04vCO+jCWByro3HsRby5WKU0amC+9bnY82gMREnpBu10aOhg0UQvWz
PmBfcdYzmlTE30Vk3RjsZEWd1HjEa+jCFiteq08gn1BFPe8JqbNhpfYVtD970BEqprb+FvdS3GFL
qk/D6rxGzGI8tAQtt7rxFeSFYqHEUgfi1jepnlyGQpT83FL8tqN4v0Rc6LLqePzdszLkXiklodNt
p4+Ha9ka8puyt5TrvtGiE6vQpbetzC7Rc/+iqBl2U/DMbE/rpWqTINGtnAi7hZl+MgV514bO73O9
kgvDxo1MMRApr3XUYqzaSUeQNkUyjIwK/8TFFobGeeG6dwNXjFtevBZT2t2JNdKwh0iWmwZdAsOX
bkKtQdzAlCqp+3y8K4xh8YdFhjqLxqhzUUwaWgckjuyhPgeko/xWyoOHQcBQpGjyBHLkMuhEXnUQ
AzmTP/UoEWn3xy+/8P4mn8p3j7d3dJa/oeDYsSHUGzC+8rrVjWxz/OxLS4/J++jd6dnnd34u55at
iDRmO0hOU21NF4Vg2y372n1Gs6iN9+pgJtoN+pgyHjls2IJPZohS14loW2rjLJzNJNAyIHcIGhtO
qaCFZ71mXdfmJ0aLhR6qzIIZeyVd6rvAsOG6tbaLBPQWcFPyIJh4bXSxU5/Ytyw1YxbN4DZ0Mwhc
1XbFIfgSmLlwB2zAPTGuLp19PP7uTSFblgQIaEMXi1oRpo5kkl6r/aIvz4utebG19PMeya3CtBHJ
duQL1ahk+SnPFLXfJ/hBoic66Jn7LYsHpAuPd7+F8U+ZTdlKmyAJTTLN1vFsqkGpo6uyGkI3f216
FnInutfSVWazNpUlNB90NgceSLKtji3jBrCOvPGk7Mw1lDIbJHTHAjQDMNoGtko+0dcbZP40Y3f8
MS28+nnCWJdgGXUsZ3Gv8+O1XFGexvNdPq9jyebvHYtdVEpdgVCQS+Q4RU96TnA4P/GGl259FtqS
niWo2CG14BvCAFsCfCyMF4H84HmPZhbbXoA2AFi0wcYdBH1yUYE3myKvft7Zxx71LuZQM9GyKuTs
lSOra0C/5qoXQ+dEv1wafOVZSEPWH6Bq8V6lEHGutt4rQncdx+4n1QofOxOrz1DfocNGQcs4sXlZ
mEAnq813LQpEAelZp+RlZ8FnoDkI9NQAsiMV4hFYgRx3tujEpRbCTp4Fd+KAiBokAWV2QXtle0u2
X63CLLErpN9OPMKl7jULbaDTDWA1pwXTohcPVgX+TFLT8MRyf4yAP0z98iyqq4TBrx301pbUHBGB
fPgiQGxoMzUAewVqFSfVlQU/+HhnW3g10rgAefdqpCqOHHMIarvUYLamhaJR45X3YYbOuJPigZgh
0nb8UguPTZqFPDO+E4YShZA8DRxpXWgyhHQPWdXN8fMvvHppFvUadUCcDsg/ATHNLitdx4AM31mK
82FyYrZaasIs8EncCkClg2pX1G5bPjoI9rqHrE6i1/OaMDbt3dsIJb/JsYTotp1bD+uoHz4YBrzD
yEH06fgVllowHn93BS0QQtU0nWabjyZuKKjIq9yy6hNnH5/DH/ruHMarZIEqO8hVbLNE+Ay5xFs1
pXWblcFllWnBeaOvNAtxvNQKQSj1n01Q5Rw1cCo7J5qw9IDmwa2ZTm16EtTW1gLhMZ69PP8BzYI7
FJsM8BJnzwdIcFrW37mZflObYb2iWHAKc7vQhrlnlqdqZgpSm4SKimKakuAIrgrDeY9/YoG860HY
GUemjyvX1izNGD9Er9+6re6dsHVcGI/EWRBDiTGcqA+5dbkAdYHkZoVIWqkOuyZTn0tDDE+856UL
zUI59jI5SRWx3lKpsNsSf5Iwh78bfPUULPDQkj4eb0vTrTgL6RJVvyz1WqA0vrRTnO5ghtYeIMla
x5XOpZTtNeo95f9N7qhnNm0W4yKlcgUtowpNHjS34gC+ieoAmvJf1FB6NKxud7xtS91M+X0syUur
C1ik19tARxJID3wEMgvZONGKheFclH8/O54Rgutj1bBNVUHfuQLGDQnGKLeMhdGJzrbUgFmsdzVo
aXQGkPKTqKpCyIsBRQydZxib409oqZPNwl3OcWOsM7exQctkD1aBEmYWw6WhP0swYyztGsHB2D5+
sT+3RrLmU7mPb2uKDhtsyDLC67qU8CgN+u3xs//5dWDG+/vrqAsHFYJeq+3KUr6UQoc8T+xjgSGc
eFRL558HPo68cd8Lle17wg2j7mfFce/DLL4/fvt/npkkaxbulu8jj5QYlU3pExO71sWBL/UeGtO9
tMJAOavPSpOR8buxMQlLobDMurYLH9XHQkTFXW5uK717Pt6KpYc0vvp356eSjWgVa/StXPjgjZ1H
v5eeZS2+On76hcFKmptOm37rCiwRephsg2grHaXi0EHjbJDSaOumgW8bToFEeAH8qUMDYaPWCL4e
v/jSG5rFe4MOnxdyZjtieXiD00myQQBL3gu9iXK9GdUndghL15kFfQ2vTkTNp7ZVP7gF2NSsVICH
SibruHVZP85rzCzwHdPPjQY8ko0aU7aSiuE2jvFNhRJ9F3n+WTPxv7C4VqIj0CDElW1KwasOtviS
Ace4O96Cha5mzuJdRoe8qAqf0aRpb6QSesnQXOGE/XDe6WfhPqiA3dCzq22kGVO8HNOt06ZfIojM
551/Fu9qC+XYVzi/KbR3YeLs2iC9lGT1xMyx0InM8am9C0Rgqo5bKW7F1CfcNyL8vNrs2GmC/S1F
JTkREuPD+PdyGvLm71eRpCwzBkEWWC02V1Wsrtwm/egYIIbz/KaW8xNrlKVXPZvHBY8tBwCq2g5r
FnTOsJXxgHFib3v8VSzMS3PHShUtdaWj4rBNh2ZfIOutaifewtKNz0I567VKTzM2rwryMFmZ7mE8
sSKtTwyHSzc+C2I/qkbZX25cTh9FmAWd9XrWEzFmM3VkBUWG+g9aU6n5Ijv5TWgZZ+1QYZX+3mVq
bL26vtUrTOkD6QPeMzhU1kq5OX7jCx3SmEWtCdAqECOrsnE6Cz3VTqsIhbnMNkTxXi7l87r9RCR8
F1yuXLlCporClvH4fpCktSAixI6YJ15C+SoTovM6pjF2q/fXafBUjETWBNqovUDpLUeoyGhPjM5T
3uEP0WvMotcsG6NStQYZ0x0SehfeJxUXRqy7vxTVCknCbbJNhU10X3x00s2pTNtCRBizUAbXnKu5
11e2l6NhIvpfACpGGPY5X493gKXzy78/shbUA7IHDmJxXrb3qXFsHCF48D2zP/Huly4wC+mirkVq
nVzAjLQ7M0u+Atu4NnXrvGnhX+g7VevF3LRK+FHKXSeHXxF4vi4N7cTpF0aMOfpOan1DQQ29sq0W
FXo9Hb2oUR09EX0Lk44+i22vVBskK2thqwx1BTu7/gpdZG0lwkfJV8rzXsAcZ9dZtdqGFgOIIYut
vxbB/KO8YxZDNFIsylOrvYX3rM/mZ8yHsX8IiD1XzV6EtnmGwfJJdKITy/2l04/H34V2gxtooSND
s01UrFyjcUoWIpbjSo1U91mhoM/CG8SwQfa/Y0che4diML5gU3oNgf/j8dMvdaVZJAcxbr2Gp5R2
nyvXRSD4Wx+TB/v4yZcezyyM8YwD31o3bLa0fqOKxQXs7W3UDidweEv3Pg9iDWK7q8SlLcuaDD1H
+WJ1EHDOu/fZrNx72EKYcQXJCZUwL1IuYUjf5k18IoQXgmwOi5Mpc4IYxk4xbJ0Hz9QvIzRtUm4f
oaN82B5vw9JFZpGc4gZp4SyFdKblKxC4s72J446ext+FJNwdv8aUdP3D/KPNJus6k8sQocLC1iUY
UCXgXxi9/UqNte9KKyEu7Vj4znsXFGfCdet52cYXs0dVqHIbo8JTm5SFrjYHrrWCwoirwmlWPfm2
rLQHQTU+lJbydLyVS6cfj78LdOh8pZfpaWk7gmK7snbdQY0V41Ppuz+fXtRnUagNWGKPNaWt60jB
TWOFFnrcQbxvVTF4PqcFoj6LRU8IlAaeV2hXgfZUOuJGl/P7UOhPbHeXWjCLRUOs+hilkdBW8BJY
RTKW3UP1CXmpE5uHsTf9u5eJ+iwcwcLE7lB2oe37SSSzee+Lamv1JULOQ5wL2IxSMDEvSksI5BMj
75+jB+Tb7+9cyi1NVxsttAW8Qrdq2EY7N493uq77yNwVyondxdJlZkHq4Z0qKYUS2jn6sgD10dzT
ZJyFEgRZWjSBz3r98yiVRBeGclGHth7V/iMLRvXW9NzupQskYX/eJcYGvosR0bEMV84gwpSdAkcN
D9nK/FGquFbskUN35BPbpaXnNQvFQsaXvdGBnrg+fuK7WuuwZQ1YrfvxYMprs4mbEw1ayFOJc8t6
F5fO2Cmi0BbjH475iTXKthqUHxl2UV0BNV4yt4qOJ1Vx6opj1/pDL5+jSYUukxwYYqE9JMIe8f4N
QBgYxJhf5tWqk+KtHOW7zjy3U8zGBENxQnOIDDxP3NyoMHYpNThdVt5vdRffshMdfGFo0GZDg8a5
dR+IxKZD/fjQpT6EbhQu7iIduYXjXe/PKwFRm40O4ApzxAqLANdVrdpBk3TXvoAc4Vlnn4NKG1/s
XKWWPFvHN2dX+L2/Rkzjx3knn4W/qGcSYmQReoiNfyk6ykpN9RMPfuGpzJGkI12gZOvsbCDBkq9w
kZXOz1rZQXr6PdZ7MLV+CcVjg37iVeFVeytHZ/Pb8Uey0GHmyNGwEEWDLuNssqDNL0kOBrvOFx7w
r92dd4Hxgb0bqRD3g7ChCNamq2H6mEmG6QPyEdtI8F6PX2Fp6FBnMzr0F6ikYFBs+J6vI9md5OAN
9cz7olN2jqDfdo2HSFhfvcbZqX66MDLO0aqubrhCI9e+HfVytGtSp7tEAkZalYor4QeumSfGxYVR
ag5UFfoOMlxc+GDelatCUa+dxkHAtN0ickKpJjvQ74ZVUp+HGRfnKNUuEPO6VFJr4xaJgCjnuG0E
dY0N7vGXtRAncxgq5r5VHqmJBfBMP7iNtuu1/PN5p55Fd+91nRu7LOyiqqaMVScM5ZH2cPzkC+9h
Ett5140btidD6qbOJs6MJ6c11kLzySy/wOzdKIn80PT4ZcSn9kNLD2kW8Zhl9WVTZT4sX1fcVF5f
/3CKxDoPlA7N6PeQtGJURg2Eazammg7yqpIQphZS6UfdOINwYg201ITx+LvnVeuJkxi5YlHwGVZd
eC+lp+AuEyjkDxP3HF+q6oMEStL1bKnH7OgqDoNYeTF0lCXXbeIUl16P4RJ2wHIK6WXoROu+hZie
bw2y4tWLN7QFVtcs0IsTy+Wlps5m9k5ADFeU4W/DrajcixCFLaww8NESzpsTR2rr+2eJwEOlm5Jn
bGr8CrVLM0z6bgeFkRLR8c69sOCfo06LKqyHxsnqbQ0RGrGw5g4JvpvQKV41sd3V+an86cKgOcef
smTUlEyJuU4W4Ngpiddh4OKgXgv7WDVOZCqWLjIbBvCdVJEW5yJN3aK3Gks38uBf9IP0bEnliVlz
6Rrjg3zXu1WvBhpRJ8Ak5GGXYLdTus0nQ9denST6evydLPQqeTYGpKFpiqLiVNtG9uIV2qDASTpV
3J139tkQgC1ZKKqCAhKD7Pgq/b+cnVmTo7gWbn8REUhCDK/gOW3nVDlUvRCVNYBACCEEQvz6+/k+
nZu3qyuiH8+JLjttI2lrD2u1prrKhNnXf3/126v8wwr93I8KQKaGW3CwWxuOIOXFJS+0zUhRp0Ad
/Ptb/Onr+XTmC+NIr3pptyVKji9aGLTTxeGa/CXmuj0s//QJPq3pFdgm+CBnjBwZPKDTiNFQ0K2h
gz8oHYGqmL7Vyd8yd3/6KJ+WN2ovbGUpH7ciI92Og6APHP9fm4P/sLY/954yR9kqAS3ZDj2svIRf
I2brPBuH3xNBsqjxP//9B/nD+3zuOp3cgG7N5IbVJfIJ3M6HLqnvpB7uo9E/05qLvxwsf3qfT8ub
t1McMIh+ttDAw3NDdwqaGemCNk8UML0i/G+7+ufW02CFqLqUDE1eXJhNhmRagU3+bw2Pf1gh5NPq
XqcpKsVswLbUFAz76BF15t+9rg7//mP84ZEin5Z33dVd3+togvmgTvKARrQga9lv//3Vb3/kPywO
cnvX/9n9JCBHtO1xPevLaaq33kywrNdTJ7qdB+oRzE2j6d+GPv/0e39a6HDpQDDY4KNgWvoH5lgv
NRnfZ8orZB/So16al//2oT6teF2XibWwpWyDDkm1gbsrdBOA29TpAZTb/X97k09LvW2wsaQrNdsU
VKncNjMOKDPMcCvSh7Er/9KV/aeH69MNPUOh1Xacm+3cTvOuq6GmEkECZamH9+PfP8gffpXP7ai+
Y3G8Gme2BLkAmB/0jzVqzl1V37t4/iAD4N7/7Y0+Lfe17iK4yPWwzTI55G2gT10LkC0IQfeJlb/V
MP/lAv+Hh/pzl6pKfGKTFCBF0c6QIUbgnzarVrkBwy43S/iXtfOHlRl+WvhlFElDmhhvYweYvuD3
zqeumf7ybf3fJfgPS/Nza+pE/FoC8YzMSXfTiIdPlQfqqYJRC9M5Z+dQsmmD5Q1MU5CUx2smomGH
6QOTk4HvLIfq6L/9bJ+2iJLhrSa0yW7rwf6OWSrQS6qfq4FcNPpz4+G/ldQQEP2/W1FECJi1MAmD
Rgna2Bz86KX68u8f4Q8hwOdm1ZZQUrZsSHZDPMFdNTiI6Bz8X+UIL+68VtNraFu6b7uy3v37O/7p
2fi0OxDZM6BJTbZb4QblxUiI7e9A81XpXzaGP73Bp41Bj+mEu4rOdmkNI/0I5XT4nwJKgCRv9+b/
ORPQRzpYT/HSM6X7VdhNlvytQ+Uf/2q89KctAJgEUdbJgK/l1m+XVpC0dcP0n3qS8eq3He5//nD0
vtR29X20AUl+wxXQZ0Y/hHHylxX5pz/+03pH+hTBXQe5EYrju4XT+0iJx39/XP7vlM3/t9jxp9/2
///50zla1mrDVIQpxPQXlY7/xODodJrKMnvqx/mduebrpM01NquH7nyeDoOy7VOLTqUt5ABhvnhI
FIkEU1Sy6JFlsBM2Wfu35uV/3FHx592+kv/585QmQyOBo0NpRTXvErbdnVvJuq0DMpwiVPOf//17
+NP7fNoDRNDqKAXjcNeBk3kw0eTVLzpFETtU3erqi0Xk87fkA+jJt4Dgn771T4FC4gHRnZtBbutx
cWopiBSS6m3Py2Ec4W3iBE9pPZCOFrWhWQKHc7t63CJCHZUUQhQ7YKS9l2DudztNAH3vcrm2oNrU
pQ/K74y5VsNsoRrb5t5UzrjcCAG9ZVYDFnOdx9KR+Lig6Dq0+cKdlhCYJWn/pScK0suZgiOCZqEQ
QwGs6cJBFzOxw6J3HjqqpNr4YXbgRYF/iYtGKfogX5K0AX0cRkSlav0ChHKSS7mar6Zfo9+YFQa4
O1mHILnDeFxX5g2uuiu0nJCTndALWJ+0i8ML/Gx2KoC3XnDp67IO0FLFy0h8cynRwUlBRAsedgIt
wqmNRbx3Cr7cKazNPQWWDRluQXK/pjVEDWPHMC7SJ+CCI7s7VUWzuGrHA3ghRCSOkNmv7/VEwjfg
/It0qXYyVsc+Nfy2xDJWSAFP5QZi0K6ImzDN0yksZBxtQXYXR3SdzftUjTDH+HTTav5TG3+urWoK
kiwX5oYd79EXUM5u72e5H2g2bID5JIWAomoMG5QkvXyCIq0ww0863jW9G/Ie/OcIk0sAMN1hLAMj
ybtsqG+yqNPin9BWUijS5Mty1/U4cTEOBg2ImNBN7nqcXBPm5tpvESxSLQ1HOASnfBw/Kpw5ncG/
GixIgMvHEvwAce8nZqk/WPChrb2sA70uqc51qwrvwp2V+K7QtTf1e66/zfNP3Cjj5cnRZ+MNTAwi
N0YAWYlvTJs89i9jpjf1Op7T+dVV9RXf+QXNWke+dB9hBoIn4Cp4jL3IuVgfworBUCrAGbNorAPw
WTyVsUR7XRn3NxXxVCzBPF4JsLZFCvnYFUr5cq/Shsk8bqU5Rpozv8GzeRFB1SAqRRLSWMhSSTJC
/7cO2RVfbZg7nHr4DCjP9n30g3l6HNXy3DRwRxvHT52R59JDVt6w61zLXejTCy3nr2auXpp6/sVi
LjGvpjcJmsHzKXNTPgX1G/XVl8mOD3zFIzcMUJqjSLZVsv7oV/6dqOAtyqKPcc0uEmD03ru7KVw2
dUBfHIsxeNX5IgzrEFjz+j1Ft0pm6Kal9ioF6JJjN/8IXDPmwB5tIzFsyukZuiTEj7tKo+lq5i5H
MHYIxfjaZnCQCLaJtIGsoddPbMUUSbZcOH0jcbLDIPV2afhZ0QSFpCh7mZ28ZKF8qsAD8M1NiJlu
uQYpsx02Qdei4HBkcbYLCLnKutMYbxuvI3p/4LndwPd67MPmMKUo207pwZFlH+vlrqpVPjSQ5lb2
PmgDCDhEv53q6giKWSFa8RXL7SbJva8q/1aGI6RQcHOTry1Y4knodwH4rRPKpR7nPbbBuu6x9tGa
mmVXgb7OMJ1zou6jGwhzBaOs1duyFg/TGOwmYMYrPFJQKGxB3NgC312QMWs2ZpL3YIseJvkriX9Q
1r5WtNkrkUIbgKix5SdajkVsojcqatxo65x1R52JZ5rSY6iBmqhwrcJE8p5G8DxXip8pC3ctYB75
IPCbpsbJ8+g4nKE0/fCk2aVz/8Cmocv1zD4wp4YkW/pBtb6ut0H2ZT5VRJ19JnYG08FQosH4ih3j
C5A0D8qth6qkz92Co7T2pC1iaxDOgwK6jcLkAafRkjvHWd4zruHPCstDUgPjl8UxqJZjh0lgyDAq
P20gu+82SzyLHB4IPPlBFH1doY55Bjwp07myCwwY00TVl6lBvSn3ok4eLE2j52ZZsjRPnJqeFRF+
M9Q9fv4WyFwrmmvoy58cmPRCwZIQF/hvp/4ZNtngIYJqpwT1FajDfQPk+YDPNg5jXqdtshcRq9+i
DrP8BQVzExPDtUzgEuX4cl4zB9BgXpcphvhEA7ljXsJHavMUhOIv0Tyr1y6rMGBCImypgGeqoM/n
GkzYeAyFLNIIgpU7J7x/KDGXwra+lJU+cUDOv6coir+nCbJsvTHsGkU3U9fSg03sbn7IeYBrYQdS
uAm2HVjrh4GvpN13AbffWZB0+8RH4itmaGhVxHXVv0MdPu0JuZGF51WdSyfSwnedOtYwdcgNXYC8
PjI5THzTlRgvOMbQVGZnGPNI+ysO+Dg9kaaLnpcqQx8KhdWd5VYH+vu41Mv3sqTqNW1tiG1CQ1CI
uukF3bR+2Wqc+r+81DO0qqPOLtU8v7ddFtzZBDisrR0HjiU2B9m0kWNay008oektIj3flXYCtLaR
NsNePtFXQdPm61rWPZaNxIH5bMexP9qEwI+18vBHVdVeAbdSL+wMzuzwu+pGFm7BY5m+BkIvv0TX
mA0sRe1mlfAZwlIXXcGwpj8ZnSP4m0rWHyoS+qvAr/itRdsSejatuc6A+P0A9dpGD6uS2R7apvCh
gzHqKepa9ey7YTiASW6wBqM4VYXtgcUFc86Eh7Jf0uNaQ9UyR136JvBSWKWJQdwQjevLiL6L5pTS
ODkOzSA2gFJ8M/CpA6C+MBE/9ZkRX280NgpEXsp/2IBOu3HKRgodE4ap7yeM+SwbsNYFLFFRj/UV
ZQoHk4/kfbz04zYAQuixdrBoddDlvERjmHzpLelOqADwnVDK7bWtxQ7jb/SQ8cRfsWHO3+M5MCPm
wF2zaa1ND1GFv8n7KLq70UgL3EyCR+5pv/cxTDew6C4U+0cAmyOOufnFLEQ1m77xfEYpKMnYea3n
jhfC9vL3sg7dA29Gj8HEub5TziXvCRzARVDXpIAzihWOE4V3GXCC4QZYpzdxHYsb+SuuUZvBfpcq
YCn2bhiMuYo0IkuxKoOt1y+gwT81fliCQnfT8DFB5hdCIlS59N0gMH+TogzrywBSaJUde4CVPhSG
wsQGODCSFGlYQfbeLoLy7aIQ4JT5smKq/7BwjTaclasJ5s950Q/cCj7mZEmW0RcxR5vejkCugni3
DasKEvvalb8lHlQX5KFc5QBFhUwmGCJ9p5GSPMrI2clsNQStL510aMLKamwQDwL9fl3Rxi0OsSzt
CgXxA1wLoEwFI8RfOqinPILrhCLgVexJNA39Jln1zJcSGPxqCEpcOIfyGVAZaDM5K2PsfQ5y+mWh
wD7n6MWshmNVyva4xhCjFBb+DbJNuLdBESLElnewfRq9gf0WIgdTleLsmpYX2bIuZtf5RfsCfE94
CBHwTP4SdlVG9zcnLG0KP9QqOqeJy6Zf0wR+2LNrA6P2jow2OynqiInQWoT5pZupvcvEnZBTmzz2
EYiZ0ED1dhrPbqb+gj0m9TsqGvhHneiC7DRMjgcbcNZY+OSG2vlrhy/7q0YqESaCkc4hOEcWGhW0
bsxF1TKH7L7smu/VcrvKuYSm2T7qBtXDogiNSB4qqt7CFqHFBp4DgF07uax8M0YIGLsQgXyerUpk
V2DrcZ6oUvP10hjAbh7mJlqmbeRBpN2mIHUt+M6XaoE/OvXJpnbMtAdVYsBm43slfgELPDUH3ZFm
eMNv46PrDLIavIyiDqeixIKfwd92iQHnaESARdAhaYoVCLYWNc45LncMI3cjyPddz0DNtqk8qAj4
8A3YSGt0BeUs+ZCjwuajfVP3W6XjoMtnrcpm59w881MwOqS+eNjbaIPW8bQ5jKafhg0fQPCHsJjg
O6RRDR6HDwFHbJa1hmlqpfZ35RjJgLXgsfyx9rV4w8LiPWzvfX+fjpBPIP3sRlWQYehoPjPTQJNr
pyQsUpdJDUucTOpd3JLeX1wixrTAPw2iH7aNlC6i2uHmrSMzv4AIh627hOLxY9XR8tumbH0zgkhb
TFmDLlj8MKk6gLDiE4Cym8DClU3Xq83CamdV248bPYMcuIPMWNabtVqIyfFskGmfVcEUb/oO8oI7
tgYQdVBYsmB8wES3OAblEpntkmk/bKYlBeEBr+jaHQMLAK2QIxYeOVWDadhPzi0uNhyl1W9lJ+B3
IS0LfjbxwPxexx1Y/vCdEHvArPLyWIq41RspKRROt7M4zJMOkjhQSJuyA25bDNE9cW15Jf0cnNDr
tf7IJOnyxvFqMze9yQq0GSK+wzRq6k5V6iK6g7Wv5PCxxuwd+0XV7UoKMXFeyXQGnd4m3z3CIpXX
+DHrzULK6Bf0HXK9VkIP0wHYZvrFYEo73QoSgZHjFmnnK46gtcxV1sfLxpOph7YMYUZ5qMeuQlMb
NLa08NWcfKymTfkjVtaQ7KEhG9s8xa9IDzULEGhVrgzmc0ObhNzNrMUTu8io1bsVDouw6GVa9vdA
l+NxUHM1LJuqDGi/JQxtmrtA+zDFhQivjRtET9yuWbGl31XoTMdc1NzSMkcJJPPXegnNWGQ8jdat
HyF2xWnayfEJI5czrLprCImKa0La7Rg0dmSToKErAeQ9WN9ECzX5BmepjfMSFqvX21P5wNVt0BFq
DE1OyKfF32+hJs0RkEfQy4qwBHk/o2herusMNq0shaKhwHg9oXmZ4TfO15KTct96o5N9MmboEnAO
X1zOGz99jODM24116Lvf2FHRW2dUVwVwFSHoOrVNPcJ4iONn2iRxbewZS5fZUzVBiYSGyBBkKo5T
6T1JF1D6I1wocXOlWfnQw6xZn9Rt0iFPSnROFqOKxt+rmcoYeYxEX1JTEkSfy4hHVsb1ggmRBAUr
WBIjj3HLSmUfkPt6lUe4w3XHtqyA1l6x3iU8PSJ5AJLPvsIqhCA3kJN6c4Hmj61HH1QdBI3NB+J4
gvRJFSL3gynF+AipPS68SMjQEntNSqovyPhJgUa3dkXrAaviVVySQAVj7kGDNiXSQzZZVA4/+G0f
cHEpYMdsSnnbpd00M/4Kbh1w3zdgb9s+NeE0EqBU9e3snILBhtOO47ex32GtoM2SWxcN7Z1bxqqW
+QISa3YIS4/k7uJlW105Dmb5lFWTiy8O8ff4OEpsnsfZri7bTx2GyTaDo6U/M6BuHzBHUo1feq1L
VFo8KvcMIhhEeT9qEXXx3Tr3aXhF3smUOxUFdDgN1RTJFHd1aV0DUQBLox+jqGCzI4wH43FBV6q5
9JhhFEM+g2qI61IGJ4AzGSTpLBvtPR+HQH2nYknlOZYMjH8M1nWy/qmdMf0Z+jBIiuvQV+trGZDG
Psq24/V1rKDiOAKMEMNCbiiQs9t2CiW8RPBVl79WUDoWXGrNPH3MYOEKxKAgxTcn+Ba8Pmh0DtEK
UiY3h9tRE5THZjwZ9FkhCDlBnMCGI6rkM72EWoBkWxgCl+oGmfPQbYYuqaAy9IH7hbxEh2MXGECr
8862I8PhLaj80dKud4+RTsFdrFIhyTNHfSb8Ha5ZTY88iJAEsAbL8aNK0dLd5Enbt+JjRp96gAiK
De3iinFIInMkwRyuH5g8q+2x1LWl95MJQctEpJBdkt6q44gyy3zGHSGuv7G5j8u30HBm38LFo4Ub
+28w4Ut3rFqRUNOrxrBIXsdkNWE+KBV092li1+VnAP4cQ1MOLC8WbXrQxnJZJK6a4jtRKuo/WpPo
6mRZOgQbZHgx95JX+K3anZKiSn9xO8F4jyt0uexmxNrzQ0iCNPgSjjQtTwNUqOaSCd6uGxPWi36C
G43D2IOeRpAb4KhYMJ92aVYcpS53JkmR3s6aySGjNGY47LC5B+HRlmPYSVRnwxQM7RRh3Ix0ChBe
uHQw5EUjWENcrA4LOqyhyKjrABqrMNXlh4y1Q6KDLWE3XHUN+VqWY5B/0egWjS22NbRVaXLHiYjm
e6JCTHauuk6zL4umod6lpK3tlwBeCDx2SRigIVNAnorRIs5WZE2x/a93WvZw4CG1xw18ALpqG/wH
PBrNxQqDv+XWAdtWECuGXH9BZEornUcN9tATxLSNRYuGuu0ElUEyNC6AuovZ1oQl5OugDUA51bRo
EOkgaSmNz5BpwYP3qrHQ2KtpjGfI6IU4vVmRSNaHb5BUesk2lU04tsQknuXk8jDUyGoGs+nmfbtg
NXzloXHzjiYt/MsI5cblFPSVbRAOVdM5Q7zsLMRCqptPqXSp6Isu7lBUdmjFsxuWEjIdgtGv/A71
54S/hCzTU5hPsiTzEwaTGtsVDoLK+RwFw418hjJ77N9ah1AbYvES4g3oXD0Y0nuEhxFaUyyqYPcD
hY4XjtAqcw8EyGwonDCCWUPmEbPYuDGflW6rXYboJ9n3tKksQhQ52mbHO1guFc4qIpDpgNRE8R5Z
7da486yXDHb3lTGxDRsyhPhg1mbbUnVTl7tbEgMzyfGot3zJrD7ISAbIr7LBVgiSdP9tqm950XnE
/S6nVS/oo3CrHu9mG4fRqRvnaUWiQA2IIlSbQXxbcsFOaEhkZou0gvlZrh1LTwhRu/AK8spod+3a
Lw3O8aUdT6WGrmVTQSERP5ORVuzDdzxIC4RhAT1ooUV01oFYAoz2e9iUacZbJEkEabL7gU0MqTYb
THzLGADsZCDsIKvBtrsVywDTpahto/TcEV0fKsHB9ec0rGOMko2tuPQht69ouMC9smyQ8dh09TjE
O496dbntKtdjtXcT7pVouYJdJmjibn0sweYlW6B0U5QskMEYtpMvWfaltdUkj8ka1uKnXSPkG+BU
R92xxBK1X0OMltBd3/DSPrUJLgEvCSHx+lyTlZNdNePifASHCO0YGMfQgA2oiIEr7iKLNvtwiZFM
bWp4tWRssrBg4+ztK5JOK2yV8cTIplahKHcxbO3nDmav8ciiKR5hA+3L7h6JLnPfC1+1W7lwku1G
OGirHQ64YNxEsxACVOA1hWx4RChc566XmdskJg3nn2qCW3GLivCtLQV1FLgW+5Sb30hEtc0OQYxd
clZOTN2VFpvfoVaJI5e+CdLwdemDLHlteZsdIxhU8hBJtWqbJBW6WRbPquhc4Rgpi9YokWyapefr
l3oxa4P8ABBDBxSHApX30FGrqxExKjNzH8TYr820II+IPeMtdpj4e00dNsd3GIpwec2B0oZjDVFr
3260Z1AB1HC4vUuBM35bTnH7NIEZiHgjk7N7RI9527+GieCvuLTgDrLAbLMAUcgkvboBrvrfAHEs
5UuaVfN3I7pabacFuqD9hDrTrf8d1ZU7uyQx8tJznFZnuFaz/g5w83REmFD26mWJO+Q5ItpV9CV2
lddRnrW+hExUChZM36EgT/uDILot9w0La3eIkNX/PTHPsOeRtR3hL1/NYlBCQYcqNM51Ku+nrDaX
Cf8WZ4dkHj0cYAI/OBUjdy97Uz5VpkOpZS6no4KO/hoC7fNIyeTYI3UUJQHK5xS50Njw9qTqch2Q
dknYrzGr133qp+zchSn/FuOyDFfV4ndRjaRduyRIC9MaqVqbjSgdkEyeBo5OfZimxzMqB3qPNGx7
STGhtYvx/21sDC29HkHSZk4CF7cydLCpxrC961iGLCVZHnv0F3ydIpag8yBQ+IfoH7rWMpNIHE/d
F1V6TFVA0fwrqpb6RDVKTvB0fi0XP2/BkVEuj3VW/mJTKr4J+DZ3QTLYAlmhdRfUgp5j+MNUvuLk
vbRpxixqQx1nOzlk8x00BOyoFDW37EYE9lTLoqLKsvI7fs7gW1NmXYksDQCgTqWkWOiKhplaE/Ob
1wp4U75O6iWcbHffS7NAax/jSlX3UbfsAmrmBgdDpWlRpT0qblEFPiLanCO/zRIentCjzY8hhRyb
Cqb3dTxIjDjy7l1DAb8TLhu2jcDL5A2wEgLZ4Yg1KGYt6zHwXdoWSCGHTwuaa67dKO05o31zaNSE
VAvkd8PW9WzYRIhcqhzKbDBwdYfrwGTG4J7rNoTWdxJnpD/JFhYzJMnsSp4j24ktjpX0rqOEIOHV
sOxn08W4uPLBh1A5d+UOIIX4OVmFuG91PGDcniabji1tAsuHW08mIctWSJltwa1SUc4rzgqrVNzk
4cAsyXsbZtheZ9+6os1YhFH3sdn7vsNE2oxn52OsLAYKBdJxGa5peWZKtu0riqRguaRPuCTz97qp
RLbBliBlkcUReeBBnaY5Aeb8hwhmBbK6nHGr8xJObAMRQY77hAJqJZtraA4n82wzE86Yn6D994AF
/oL6QfktaxZ+bNZUP3SzQVfkkDEUvwaLKK4BOXqJg/ACQpL6TatbLavH77xoh1MzReCMaydn8xE5
foqOKodUBKq2rFVLrqdqRUpKVxYrBOOSVxzeIKqRFCrlhtjkSyRDesc6Me4JDn1fJGROyY1Ohzyk
ajnaWSUGEzH5yN1mBiDlbOok+eZTry9lgzJa3XbJiQae9HmJIP1coslv6wdpTtU6NC961qjBynme
i7YX1WWGau0rUvK4dJo+qX6msmqKjIV+Y3HruAtSMj6kuLG811Fv9jLoUWPHEI5g0m/ihtyGm5Dt
i/Iu0O25BYVszr0aEbpEjETbIEzqlybo2VWLtB1yU8fzuUwSlP4HBVuZxZH/WDISPIMKlow7ZA5Q
OQWfa0A5Rzp7QO7tlmylPUKZsTeXEXEYPHOtu84x6x9dwwWywaiSEgokmtPiElk01084C/acwGdq
G7HeQdGC3iVkeSnHU9hIgQi4Zw1S+JLsmpQ3c24AKig6r7u7MTXTbh6X92pE33CIZAxuCzo9xl1Q
P6xr9b3y84IWM/jlsmbgsO7WKGK7dC7QjGAhDhJmD4HhVGicr+dmlij7rsGrxdtsW9xUQuBaPlYE
3W89WocKgUFgzBOW3Y7wFbhDTKrkJh3jwxLd2gACCYJnWPt+P0io/ySGYK/T7DokVcbyRPjCfi+l
Cq4Yjb3FuiZ2H97Z8DSpm6MdLfXbrF3rvZlmCjpMOj34tJmvcZJR5HS6KJV52DdqE/OQ5Lh5ss2Y
dP15Sfr4dRCob2MyxxyQ/s4OUNyYh1ityzELMoG72tohGMrsc1+DzAgdOypGq6j9r4Rl0y5Df3rh
U+UKhdtpkUwLKzjLMHVuquAQzIOGMzkjOGLDGkkw3/8m/fScAhINwTDpdzWy9V8q+CnyoUJGN8dG
WKJojmwqNdUTxUG7Cymq6UCf10RckcAbgDgIYSy5KJMw/oCj2+gdG9X7iDtx5TczcqB2H5lO4EPP
a4MB37yd6qhiW0RSnB4XpO7idx42wFZXceina9hGS/AO5YPvdxYyz4Gg1lou0K0ndikvDOgS3O8x
VFvNxxn7vYW60E4+BIaxRwpqsyo0WCJxWkWJ63LMeyuFmgGv2p8p/C3Dt8aL2W8NT8HdVjX1+IlS
gc4FgdzEHhJyJDAQtAO/d8ZFZhEXfAcd3a4j2IgRWjJK7MG5GRNL7tJlovolYsgknfwSLIjwh1lx
cfCDqpvHGNzw5jfQxZhDDGNlgLqxqEzJH7g1yZHlxJt+xhMuFnU/22Eg0JJVoale0GohIdlAO8l6
pBjDT+7qEah+HP7jyNpLmZRp82UNfaR/JfVUdb+ibO6lyEmGVfZbRTPrEMU74BN22WxiulnsGrIt
bWk7orDjdQ9dKJ9beYjTjJuDahrdpridTAnEwgKbel8AzDquhxk3me6xXku37PssdAp9ARTaYlPV
uv66zNxEPxzaWXWA5LTsyyc1CvSB5Qqk/AhXsNpBR4nLdpv86FAFWKYDQilv0WoU+pHdh9GCGhoy
zeHSH8YSDH1k8SQMBwFdbHvBs9oOh5Xb0qNzXaMYyZFdzX5mmg3dtVMUz3NnIhz5jHMVvg7B2KH+
54mfAkAR4CH+jhzWgMMAWJFg/BiSYRgPFHRseyQ4yPVLthigKU8yBCwdyrtJqyN+gQxEC9KAYd9j
Kqnvh59xMo/daSkRZIo8wF1peGNSdcmZ9yRYX9NhJeZC+8XKLR4M/KwFukXx9KcZ/ofa9BGuXpsG
hAF3ikO4Ol96Q7Az5S0U6+RXmK1GvGAl9vMzhsduSN+qjLk50ZCE6D6IwdBBVjr1WfI1mHF0fYv5
GHVf6Kg8wcEKAun0moZITaN/BTnPbQBTC30gfduKR87ECBkCAvzSI0kQKisvuNIOwV0v0tlf1yqT
/pz8H87Oq8ltLM22f6Wjngc98DiYmJoHACTI9FYp6QUhKVPw3uPX38XsvnckKJm8kdEmokpVJGGO
+769156qrJ7P6AZWXXs4soLc0DK5Dz+pS1C0myKQQWH3tCHVG50GTWk59Dw16zzIi7najpo1Ntuo
hPPI/FylZn9Zm0ZpZA773EViY5IFabxP2s6cfwwDdV3251Y7KQ9SG5b9LtJHC4ky/TZz2QJ/DoPd
rBcWZVAa7ovymJONVaA7MfSUuDttGugJ9934aAs5yytXssnrKvZ5O7JbjNPZ7s6CWLM0R1uMvttE
nDyqW9ozFcXQWuTEORNxSnMC+L6eJoW6afGGtcZV1sujPV7y6BDdbdsoIRd1a1hxNj1J+RzZkhMp
nVb2W4pRA/WLcjGV9GsUHbIS3XYIGZvJHIThNfvqdpwRmmgmexw9pf5nIRErD6F9drOEjFWDCgtH
TsQUZYXoJaoS6SCoKXtxndk2RfU9MrqKZsGiJVbTeuFg9zLByXEl+mQzWnovHpogAr/PrK/36adK
Qsl0Qy2lqW+TJgnEC0Vje7g30lgzHiOFAfJQzX2q3AmZAz7jOZr15bsADT9NaDTzlhIXgIxJaJ5s
kHN9PlbDFF6kUSrMC0Vf4vpWrvp5vszKKRo3WdZmNW15WQ5kNy2qvj2fYzEnl4RgRtZtYFTj9DT3
VZTQ/211Wtx9Lugotx10gtyQreFhyTCHuQcBt3ERRfoiPwvl4FfZUapPLRr8wdwg6sgkqnJC7atd
rcWGvlWhYo7f7XbUE1pTdqCf10E6IPqotNYYhz1SldBmEjZlI3C6IWgVSqc0pRu3qdpwcpuMAzAF
vAU92RnCC72/nCHeFOF1gdUkvWiNphef6obii6NP+Vxu6r7rxk2ZZUWxKdJZvkAPId8lWYRIxm4Q
fnkxuUhfc6lDbzSNVN83xciJKZCW8F6j4w6dZ87pFdvxnRQy11CBVdWRDk6hcBhEO1iQSG0Me51y
GQnxFLpTf+Q9r52+w8B4RiVMy85nVVC26YjbLimpBmrnmfOIuHBSK4mCeBYaBksExbGbRqXmeWVT
9rdvqpz6xEBApE159ZoDlNXkF6asmTPcnkqeF5nc69mUHtUxnL5XGe+Z6UYdOrsriT4DWpplyEoP
fdQYOJIVc55SD+9p5g4iNS9EGZHtBpNAUJEkdwoJijkskyvbXCNHi8J8JqcylG8pderRNkPQ9WRn
gDiuQ4rKJedbuxo91BsFWr9mZquokg6vdg5t/ZTdQr6EuXIThLo5XRZF0en7IlpiDqu07aj9tjMm
MH22x+EhVLTqK9i68sYObX4TpxprvEoWqxA7DR9ffIWq1ErdoeDn+IvGiu6niVUbF6nJ9TgckVvz
LioUaXYCYmPknc4KQ38sbjnPhNk4fiZeKMgu0zpQnpqMw6YbJq1UO4ka9Oq1wsEqu6ibSC9uSlmz
Eh9qRYMUI0ercBXYkRa4TRuX1XMqSoNC8kTg4K4kyxv3dV1zBqLXXGW+1YWGeSNNiEtdo7ZGlE30
lsrKK40ksd0uN3LQMmzgmYRTw7zXK0v+Qos/TyjPVGbgZGPaK14vYQNy+iJUYq8x6oAThrnM97oo
69JdLG1J3YCqn0mq+hLKewLkjafE0qdoE+kSJU8JZwB5yUzmCg10ZfhcWC0Vp6hCbGQ5ZjtHaeq0
eWKofl9O5XifFiptDk6eMH511k1pG2GUt26NQkSSzwaV8RpPCRECS6zF35dlmqoNVe1AdgzgCvKu
yLpq+cG0lQSuqXPFG5J3qRIk86yomzCFiHsZEGxJlNVc51/MuWvJaDYYN5mcI41AdiwjhaQbiVYx
aglCkOnF2BuWjcnymkIQ4hzUnX7JU0s5eCRJ9Kxnitl4aAcJE0lMIyWvqhnmwmV6CyiI5FT9XA7Y
TXI220Zv/ZzGWj3vzchiXSliOiZIsWfzVgzMhh4B5mrkEUtaDufGZE6h15aUmzblHOvnOjwrWqtp
ubA61u1hz63JZokuRk1r4WbFko/8YCr4e0vJTKKzOU+1Dyw8auJFjZnp11WDDsnN2BXR7yYGO5cR
zLTaw9JyknJzNR/DnVFK8neRle0X1gJN2eoZWk1XBimcbrQurM7JWm97r+ykKXNp3djXCOhyyRmV
JXnpK6vMnTSqZvuGQRY/w97i2GOZbWojvqKDwrkoF3LtE1NpG3fl0MrI6Kj4yHdaDqKAwqxRo7lV
GhkyZjZqSXDRq+Ys40xg+tvoCxlT7Nc7Rffi2G6/suIkyZYKso6wzpTU52iCloYkdGzNxO87SvGu
kUx2dt4QiwXsaMTa4IUhgfSbfByXxon0uTmHrjOUeyWU5u9NobMNmOeasxhH8CW6Zo4n0bhUIpa2
USGdxkOlkBCcIGjQ875YxXQtoRUUbi6l6OSAew6XNkcmM/eaKGmWr5GV6rdaUkUvZjhRaHNqjHy5
q2Dg6r719EoFGeC8H84UM9K8uR9QrAWBHjYPQ2rL5llA4Z122ZJLbpO01oASRmjmPd5PWpAl0P0C
klotlmr6Ik2sS45kl0E7O6EZt8HFVLV19Wmq8YcKdsuaPW6UnGryxKGVri/97o5Sd+IYLMa07PWA
jXDhoCXv8WWOcl/W9qaYdDP60hr9jA+rH2Fx1v6cDl1GbSVE8BbAWbMGSSHhN0qH2fuPceGcyYZa
+CjkM5clYkEMC6U/IWPEp0tRPxRa17rG3Pe33SzJmzyKaVm3krGJGxN9PVsd9EhSdTPO1Vd5Et2W
xkx/J6emfU5ddyCqXbVvyAdTUkdeBqo4qZxuwspUtnWtzjuEQMXtknWFP7Ro32VLkZ1Esg03EfMh
nYc2B1o16aJHoHJrNp3hSi1imTjJaduXVa+dhVN1qN+W+o5iVPUJF3p1Pwz54EVhb53X7Gw0J9O6
gEovxY9snEZq4XHzCXlV71u8gxsiBPKdRvjGo76E4VbISoEcWJ+dgVOL0zUG1Y5Sj84Wi82GElbl
p0y266dQSien1kMCwsKmnJHratRJSy11s0GR3ElQV7OMyHTbIG3QRE+XC6YahyPx4gUU/G70fpoe
atScPoeDYPcfzSKyKii0bIeETQdDGgah5tRNbaDutBNmlvdtLq85Wm8ZT1b2MJONd07gfLbptuEO
V9/O3qqf5I1quvpG9dmkO7qDIdNPvcENztVzscPWt9F/VC5Tkjee+h1vukux9axMZEamDRM9kWwT
hJ9l0ThldD6g43v/It82MBq2WPnIyilD5RFb1lZhYtyYCE41dyhjNJ6QRZ2IptwTWldlL5S637DN
S52qwGs8jhpCCgs58q5LkXxxgjr9mw5X9saNX3PT6yIGXzzjBLTHRm23WSf06KZkRafuqnLmcihI
L8ZO1bI29ocutHoXSUNkuzSBy1MhNkdcTmLlUwunhYRFqbG2nCkBt8YRuy4rQOzNBkrfoSw1xf79
Z3DkAYuVZa2p27nVNc3cLhT1rPtOIcbBU3JkCrs0Lmmfvv81R5xxYuVeo8le2/moGlsaCipKIaXY
1HQ2P3gRK/NZ1RhDa0W2sR2sHMWCQikgzB2rmk/gAY7dpJXprKvDOq/CAH4RNQkHh8w+sJOruedc
9LHbs7KZdZg/kTqaxlbo9QYPKNpqbNUf/PDVVBJM9FYNDvvbEKGAI5qBGTKiZPuxn76aIdS00tDt
cm/UJTcdq6M82i7l/fsf/qbzHNXcaoIwGyUfcf3z2kRUbZ/bIj5szsxZxUPC/g4rVI9pnJpVZ1Qf
ib7lK1cG1EiEFMsC+nwUjI0nvW7aq0Sh5fr+Bb1CGd6YXtYEdiuZNXOYQ32bC5tdQWsXh+6lwn9e
yNg1P+llYfN3Cl0pTD+ukodkoRYst0H42JRxUN+zIYo2zZw9T4NGBpLTWQu1ovd/3Zu326SO87uJ
cwg4SSaZ3vhjF28slbI1x/bbUGt6RxXxJSdy7/0venM64ItWAype9KBtED/4jCc31ZE5iw9mChir
oTRKjZrR/mr8KB/YCTaWmVAFqzDnJCpxSu///jcnBH7/akgZdLMQ4xrcqLm7kUBSZ5H+RBfo4f2P
P3Z7VmNqkss2M+kE+WQUtzsIXp1r2rl24uYf+fFr6mJ44LM0mkpHS1eexiS5U+lW6VL16UM/fh3l
HU11xSkyan1DjfWRcjcUOJeWn5ae+P1vLo6msqYv6lEYCuoejb9M0m2cqw9ZXd1MRelPMJrev4Zj
t2i1KmYcH8hP4SvaYLisRXhZ9tOui0/FEB77+MPf/8UsnYk5yOthbvxGs37I9DhdSajdrRKO8Yn1
9tg3HN6sX75BtQbZGGJeUI4YrVNnCiLjKnOqxN597A6tRnCOFaObgAT7FP4bB1jrdRDJ11FjP3/s
81fDuKOYii6MJ8Bx/XyY1fM0KnwRfAxBrKxJi/YYZn1Sh41fpPEnoHl3dVPdm0N4XdWnUtyOvaar
QUwkaiOTUEBDlOREI0X7odQXk8gvxkZsPnST1nxFQqo6ujVS7bMffDJD82ImKDVL688f+/jVUohl
IE/DKml8k3vl2HWIqdUQIbrwDx0vTDoVv7+mnYYTgnp87adYhKZpuQVCfNtL9uP7F3B42/9YbPn4
1TCWZaI0CoMyiRAZHdooqRlpU5mf2J0oh5fxrc9fjWPKgMlC/5afX1ePi5XfNKLG7Nx+12pp3Mil
+Rhb9JGLGjdGklo9RnmEHxlShI9d32qUD4lhoiHFJrbgTnaVFtPNiEz5Yx++GuG9VFAencraD40l
Qg1gaXVZvQh7SE9AeI49ndUQ1+cSvdpUUP+oWhQhWDexpFKtgZL8sStYrdJz2veiyQPEJgYVSY/q
Y4U3nPr7qW37kSG+RilCfZD1ER6SnwTjMzlPF4iKW7eGNC83yIffv4rDy/TGS7bmKFrWNCFDlCtf
S5tHI54NRzahomikoJx40se+YTXOu4ySXqsVxAAtS/FC12A+o8KUfkvniZ79x65iNdKp5iDgnbhV
ZZSUTkext0pVZFvKh2g3ypqgmKnlmEtWX/nUl6vd3MrtdszK6MRqd+RVVQ937pfldNAGba6y8fCg
jeVJLoNwp6O0PpVleuzjV+NYY5aFTM8jtikHtlurpx3oGEFpnmLMHnlR1dVYxjKRlgXyJ19YReK3
BEA1jXgsi+KbEeof3Feqq/EMfkGtMcXzGundfRy2t6hzn2zR+u+/Qcdu0mo0h8GMawdps28V9tei
HBVKzvqp4MdjH75arOt8toTUo9zsSPX4KpmKuu/Tk7z7I5++xiXC7ogSdDklzhrgmATZeE1mmh+b
5dax3M0s0bnN+HBRdtgFC2OfFicjvw8H7TcmnzUYsY4Rl1QCF3SCXkd6DJEB1Lj3ENdqd6bca825
FAWwePvAEvNNawVWta9t1axcRe8Nse+BB8JK0O1gnH0RVtrojeOcNN+QsoJgKkgHY6FMwbHs8zEI
EerhaEzg+SaRcaO1KT0stIfm8BX8Vhrf2xzMux26C0t4cY1OaTtOSP43poHY6ctk6Xpw0yH7TL7L
oZn2z1lh0Uio0g6hikmgigJcJ7Hm807rinGDqWmavapRaKHYU67OcKqDutkqhTb3O2HaS7gb7QG4
Wm5VprwHOJzgqKaFFtxRF46Uc7kOsF45eq+J4sTjPDIZr+OZqT92FoJv7rhB49tI609NgfYKk9Dd
++Po2BesZmIqrRz8RVX6TVdjwrRno9yrJMh/4ViYfnC6X5PvlCJWEH4mlW+CR5+gQMXVC7b26dmS
uCTv/Ss5MqzW/LsurzFjRh1vvp79HCv9DFdM7b7/2UdmTPnwnb/M+FVP/7GerZIDQmk+FBiCP6eL
VD7Tcxi/zLDbfr7/PUeuYc0GzVE68qJqpS8RDOuUY+EZYi5PXMSRR70mg6IpwRFYZ5WfmcnXAX2b
rYRngRV/7HzwWtb/5R4N5CtSwee3G33AopKdWaXtL8I+8XiP/frVomUgPZ6VnHdItWmxBZINAGtK
noWlntgzHPuC1YLVQDjCs61U5A4liVOyYmmj9NVMmof3n+2xz1+tWMlAn62wZIayDFQU7E627bAl
7kpM7h/bmCirdSsyY7kvVLP1LTIQ94slFA77jX5iqjhMCW/M/mvwZ5PDMhmqgQE2YQ3QaUWec8JZ
NvXUqPsZw/4FWK4TNfZj37V62ihUF21AyOnjSFhQgRzIUw69X/WiRgiHkxR+1OxM3MBv7z+dIyNP
Xj39sSoyhfwRtisCj1fZjyQgxafyZo59+OrRV9YYJEvIoqzNXePavQIESBrlj22F5NVTH+V5bo2Y
ihdQ7Ay5YJGe40OVP33kxmBC+H3qa5MiTIOyZFgXvXUWFZr8lUPuqV7K23cGy83vn07wT73gmav8
NMiyfQ8vzCfj6lRg+9vTNuKm3z+drlxvx4cZT+TiTM+qKzZxX7V4/oQ55VT04bErOHz3L9Oe0ihT
P3E49qW50F5gIy0vC1bC7sSkfezjD7PJLx9vqFqB0S09WCQQAuxRfCD8CUBLnYh5ep0b/hzVyPF/
/4JZVgNAbqLwEaN06U1cQMZzEXKrFX3jUnoAyHclCQvattkxwZwJc24QpUqGcSpz7MhTWrc3c0kC
PiEQFCwjzoW4G30U4LdQnC4lDGIfeovXjc0uypoQq3fhQ1HQNroyjPjrm+KDD2k1W6GyZ/ebsC8e
wcGAecwTqqA446ps+6Gf/wqk/OUtQBiI9r1m/xFAG8kv0qkVlHmmujsVf3nsNVvNUIvcN3o7qIWv
aUrMyjomI/aQVB9s5/0reHv1k9fSAbNd8gYpWuFj2//cdukO2sNTm0k/3v/4I79/rR3Iunzu7H4p
/KopgHCE2s+FLueJ337sw1eTVIiSvG1TIGODrG8zNT1T1fZDmw78g7+PPvAwHLu5Mz6S4+UilJXJ
w3qfPOgiUk+8O0fuvFgN8BY/b6lDyvdZwK+sYTkPTNWPsLl97M6v3v1wkmvdbEpGViLpOw3Q3y6r
qo9VEWSxXpahhYoh1XJfLxFYoI1uHspEH3aR1Ren8pyO3aDVu6/bU6mZhYzUDS7KwRq0CxT1vp6X
x4/dodX63FRFGIJN4Q7B/rkQ0Hs81iH15v1PP/Lr101xe0znAQEF20otCtS9bejGso+6RJ+9EZOa
9fP9rzkyBtaNcDGbAbqskCmOODlc2YUtMCpKMiFI73/BsetYrdW5hDkcE0Luq1l/l5VIZTv5LlSC
zfsfrxye5hvrnHVYfX6ZQsuh7gQ+HvYxWesJCRcXeIpazzcy9MoaM19p6JezFvyU4bup8al6zLHL
Ovz9X762SAS8hg79brtoyk7DFb8dZqm6LyKj+NgAXyeTZ3Gh9LLaZn7cB9VWaePMr3LN8AG2iQ8+
nNUgrxYpl3GVZP6AU6qss3NVKmOqEMuJ4v+xu7Qa5v3cFehn+OFs+kXk4jmqvsaW0VwvmV0OJ6bx
Y1+yGufouqFVdk2GeM/6boCDK6PovkrmEzupYyNkNcz1QaaV3uWZj14kSJym1qIHq+9OKRnePhHJ
6zDyGGMRpvTDI0C+6+l9VZ/NUfc5Qf22yVIJny0kwRNv1GFMvDFW1tHksDT6aWm4FHa3l0ksxwQV
NNCdFOABIoX/+/6YPHLHzNWQR/luzQYmOl8ZUZp5cY+l28HUXrcfUYKZ8jqWHExbULF95joic/Yg
l+nXbYVaaImU6mNP3VyN79mM6TSM4HBCJZxwruAOu1LVyuhPXMJr0tdbz+Jw836ZQExdUycTSKgP
2MLIrxEdy4YXkX6g+HqgGMMWUwlsHPrvcuonTSCMyzwRUfmkGHniV1jt3dzSpTsrnAStrtnUcF8h
j5Oyz1WpQh0boXhD90LP/QMNrX4+VEl3BmV22MKxGCEC2lGM+zePdWgUSjsnt1iclhkiU9KHV8iv
pcXTcAS3l1qpQXDTVHIZ/rWt+88f03+FL+XNv66z/Z//5q9/lNXcxCFUid//8n8eypz//vfh3/l/
/8zqH/Ffyqtv+Uu7/od++3f43H9/r/et+/bbX2yKLu7m2/6lme9e2j7rXj+fX3j4J/9///AfL6+f
8jBXL3//9QOOR3f4tJCN3F///qP9899/KYf62H/++vn//sPDBfz9F5XnLm6jf+yL5/hb8Y/rHy/8
/8NLw98um/mPD3r51nZ//2Wp/9Q5v0BPVRXFVvRDnXV8ef0T5Z+qZlGKNkzVxpYlmPuKEqPG339J
xj8Vk6RPMgTwXsFrtXiF27J//TPrn7qu868JnI8WhTXx1//9xb89s/99hv8o+vwGcHDXHi7xt+mE
hDfVEqpmq5Zl4J8Q64NemtG0wXPYeqqL8cAdUh3b9Bdtmclvasil0rB3f4er54jsRE3yVfvwv6Pn
z69ebeGNXpZMpjXgG5DuI7RUAcx2eQxcMaeXSlBfhB3EKJTgCPm3EwfDuf4qNGlnRwFacQYcmO12
Kvbc803YVNhz6itbr3dCWXyU7Iz+xW1z5smh2maLvZ0l5bwFo2EvqR+ou1CHJSFUKDzxVmOMTRON
q0y9xArvQ8b+5U35933/7T4fSjJ/XOzhTTDwqls879+njN5qA4TKBdscsBdSgE2A4BXLSjFIAJ5l
6auRLZtuEIVeom+xXF82sTiTLC6rPyv7TQxKQMf6P/f1iUPC26+AockqQi3D1IzDivPLbDZAFMro
Lbdej5Mdi4UvadAPk+eJ3zRLwMYG01sUvBPpF0EWz4kb89YLqPOum0IzZFMRqyU6h62qwWdvPQCD
EBjuEiS7cOucfL5VNcyHeu9IaeuQzoAs41Qc5krk+a93UJd1VACaCrB2LYXLY1xGFagRrywbt4qH
bUPMp9laD1Yqu7kBwrJcthDFwNFBzpeafT+LiyKcvJQZW89PFStel6bVa2Lrps1DUBWNZXX1moxZ
BhQh5DWRDYmWUivpznBdRTo4qE5ITqeO37S82tS67OsDduXIqCdHCTQTdrzwLFAjyxzfjIv5gksf
BT4RuKadbgEWP2c6YEqjCiQgPDIs4fLa7qvMzdteBSE1P1oRfxXNk0GMwr5I1G9pE+7lZdojaHfC
pXHrcYTHa/h1HxRuPasvUMDBo0jzT5zoe3luLtIFkYtZQrUddUDG5ahuotn6ZFXdl2gxJacYeH/Q
41/hsR69KcUi0uHjafXQVZXZaYlNdxNbfM9mQjaURencYegnZ2mHM/gyksMO6MQW4bU9ur7hhqEI
OojC4NavXj+W4ipQQaYAsf0WhGhQu+9ScwmILLIuY7I3ooca3n1T/wgfVOuH0j7q4ja+l8pTcmP9
sJ3+44cQ1KNqqgJx/lXB9MsobGvwKIMC1x9K+g0RKrCObXjiTXUmJ0TN9iE5hNncw8oIsZZVwQ+5
zz/nsK5y80lt5uepUb5J2XSPGe3MkuKLKNl3ZvxjGu3rIsMghc92hwx/t4ziotHMm1C7HhX5AvgE
Lr38EHmwQ5V7ZTXiBqPPA2unUyHCc+tBH9wYgqlolC+SNn4tu/FOF+qJU8bKYfI6Egm0sdgksR0D
Q7CahUqlmxX4iMBga6xYpr1r2vkK5LfTa6HP/LFV6E8PfUwHWLhtgwUZaGu4uCGM8PenpFetxfpR
WDK7OKHDK5TXGY20WrW+mMzWi238ccXiQlv8DtHlOu+yK8WiIFp0/WUqt1+mrr9BHepL5Iks+bxf
Qh0qZck8tVSlm4EkPaSWYVrFBqVFd22EO1M+2Tt8Y22BbC1bOuQbUPbrY3SEwVZJMl4dRDtPIRRH
Jxnsq0zVN3JlbKXYdKFD3uu59X2QxX1qL9j3ynt4kZLT4Bx3bUzCrSDjxMbqDYDZwrwK2ydtdaek
TuLKSN7h5tDtaZfbeDEfTcFqhAfnEhjcRs1jbyi0c7ZOEP9Cv2OqEBF2NzS/dal+p4YJe7fCUyy+
ksyTH1DGX2WhER2zPILc/JLN9jcydO7plGxkOedVrcObibNzG0cTINQMkktsbaIcUADRmU5adpoz
WtGDlANnK05U/XjZ/hiJQtYVXdVtWRHsAA63+5eRWEUVLJBm6MieyDexntUu/Cvy0mtnCplCs4JC
cqMt5HDHt2bxyTYwNs9533NBYI0ua7voocYqfm+CNqybm15LHyHT3gN9eJZBETszO440A+Zqa/UZ
eWme1cZfoZX9kDt88pYiYWCfvxJj4wODcSEGOOZQQLhprhbD/MLu6HnqJpA9MHFC7SlSu4cBRQ+g
xvystrRzA+JkVfIV8NJHefK7MfgMIuFBqpbRWcL2EisxxrrsM3gr9nWHVc6ysvN2sUgLlDPQLFA0
hdiD/TqHSniT6uljZzVPmsieq1i+zu+SQb7DYPupUK5SeMEOcgW6s7pxDfrF7UPprmxCL2DZiAjm
gfDwE2ujSW0KW96LHh1IvHX4GNrGl25ON/ag7Cx7um4Tm4zj8Eu9z1ONaIPpIkw4wvG/qtC/IcF2
4jy/lILhluT6E0P+1c7w+5AXimkzfjRVw1+9Xgb0cGmrTBgdh/jOB1qPozkK2VQTBtVg5TW14X62
78WkP6NgeKghZSZSbXlLW55VUfkzTHTfrJfYtaJcc8u2PWNzfxGFDRblameT3IKcRXaKJnsNiflC
gQDSsbQJ6uBRmqqHrpw/yYPiSN2d0WNMV+TyS5Lb3zPdvoitzDUl6w40pwDHkZab1iCdYq5rsHQd
i0IlXwVRdq0O067qgNaqNUaEvGxuefHAP0puXxhPow6h6/158lU8+dtN4/zBi0uN0dIsKFurKTsA
LCvX4L49TDqfh1jmtWv3bHRHDJ31BuKl6WQ6soYgifBls7LVz3odntnF3tBwTuAIBCN+qatkR46e
LamXaE19xsNngkciB1SAXyzDuRUlbIKtH+RH/9RHxh7gXtAf1qkd+u8VDxag16sxOFFhj7Utc3Wo
1yRt4qjXdB71Dxe3i5uUs4tZikknIVZhOytbg5yM12gVxA6x5kbyuJGG0Xv/tv4xm/M7kCYKcLW8
iMb6d8gmtQMEW53X2LaLW5/MAzZoIASq4UfTNG4iWzDI1RMP81XGsn6YlsVh0ORgqXMY/H3WK5IY
arbQO2q81Q3WhKuRqxvEVz0xNiOKkaYO9rVkbk1p2Y7NF5ZyD6TMg6nIz7n0uSiE//5t+HNrzn1A
OcauHCweR/PVDzJg8CulbRFdmFzI8iVkLkfNZ9BbDbz4M9xOZ0pobjIilYKw9ayujp3D2ipdZG11
ohj25y7RsNiUc363wUsq+rrXl8DiFUPHM0Fh73aYcezIs6QciNuwSZP6DAvcJi6qswo287RkDmbo
+6YOL+oqvLfzcJOTFCSdkhu/lspWj4wZy1QsXlihWetHlgbt0pjza2oN5vjWrIiasBrF0adbQIvg
ewVgoWgkygoOCpECP2db8YwxN1g9dfKDAnEBR3xjlvbW1sTPYerOchT5jhwKr0Mg5kgDQPdYiZ6z
nE+Szcep1kJnUMjdkUpx1SX5LTbsUILxj1wYIMGuTo3vQAxewuVAC1NrVycFOr9cpMojQu/cXBoa
OZEDtxqqB3BqXX0M0DQ7RTlrTtpsZBukBJFZLWxv41LRK9hEg/HTUCltA89tNRu2CZhWTA42f7Kv
pHp02mi+IY4226hGKbxM2medesJr+MbwANOkmkwPjE5dWY/KA7OBZC74+CLWXcJT9r1MVI6lOICL
h72qTTueNZ3ayzgXfiaIlVJGTwKGMALiT0t9f2J0HA6Cvz17E9mHzuxr8+RVsS4HG3FHRG7VLt4B
B8Bt2qrsQgBVLCB/yQCRmVzBHehQqZNdZj0IAmKAOjt58rXtPiv1uRY+n/hFf8yfr7+Ig5QCBByQ
1Hr+jLJ5MiEOeZP1GAWPEdubwdfjM5TYoryMGnh24TmQkeZWDi+K4u7E1/85Rg/2ERkeKdUsRTHW
Kfd4ckEQKmLxIO8dPLT7SbXhgGrCSQMiPkL45UFqfk4n+cac5scAJpMBjNFcprt8mG6hf51VQbiZ
wmjLZHRGJN3sZ5mxi+XQn+X4S2HkOxZxf4zbfanPW6rYMJ4XTyjUe4fYhaPiAhrzkhRzqLl4fWsT
cQVDOiaNm3DhZmiuu8x6rPMeUY10Ow+hL3X5bV1kP4n8hZgrxTuSBdmxJZX5LAfttdnx1Qk5asXk
g136XMvKY8zmsdAOfLnkfBk/h0p0p02BPyiFq4pD4Fj/yVA3pgUJFgZoSpZxXT9Mo/VQj9Zz11Xf
qj7jTOsscn1NNIPTqgnI4nRbFqWnC7snm4eoi6EM8NH3we2Ypvc1cz5I1JEgRfikaitDLpWfwGgR
GVCfIeMgeyK2nLoWG7VUErfqdBJ9TKS8qnKIMYQnDtyqS0BMBHMFGlpiy2sSdxlJufAIA7he4FAo
xHuRxOgb07ciyM/IDnBzgEWpo4bGycXu934Ti/3hZYEFzcuqsNytOzdmk7KdUiLZM8gZArIHOohq
TuiMMXSYCXBD1V8SUTR7h/3tpivin4IZaBTkNDevlfmh9OTORM1t5SGF+JmTTORJuJcIHbqfyoEj
skTuTvsJnDm+U8zuD8EAFI960rWQEG1Jxs6ymu9JD3KpfYDP7RHy9CTSsHeJ2rpPU+VGFN0NURsQ
KIV6iMjTzyY7voLDFgHOVTeUYa5Ke2K3JYjbIoljcIBSndWHcBdJ7EVIiyAL7Pt24ElpQVOAHIo9
ZZ4+U2z1mmY816C0EXYKdUPJgDhqlznBl0qRenVmACyLdyP8jji0z1B27xZJRSjCIDbPu1LDpq7k
V/+HuvPYchxJuvQToQ+02AIgSIbOiIxUG5xUBa01nv7/ENXTTYKcwGT9q+la9cmqNLrD3Nzc7Nq9
FWLcVmv9MhfiJ78dH6a6/2GkBqH5vtaLj4k4OzQS+125aFlbfvKNntlR6A/0rnZVCidrPjlCIfME
pQY8Ccm+FqaPJVxEdpv0bqRl6KNaiIoG5rOvIDAGxuZeUoTfnXVcEpEQrjJ6ei76XK5U3KfwAkLH
DLIcguTxWU4Mt7LSwyL4Qc1V2E1cFEYQ7OZePVT9eBvpuo220pPRJQqUdTyPIpmDCjUgs1T8Pz1U
v2mmdUigArMponwi7u26woLFbNz3PUvuxNcHQ5QOpWB87eNkQs4pglEVll7oqOxRFO4Atd9pSnAA
kWwrrjDnD0pSuDr86TJU9hB+Q8Pif1VGRsp1y/gdm/W9n1sfa6N3DDiOY7P7Ekbql7do+Ue9m/vo
J4SHxV/tujNz1sz5/6h9s5SM/u/dG6f78f20R7P823+3aARD/dfb3U40kEn9laXb8nePRjDVf1ma
pJKHK4osKtIyV/TvJo2s/AsiVx0NUu4c3gvLX/jvHo1k/Ys8WiV91akjaaryJy2a8/eApqlknaak
ahpdIEki/zhPzOOh1NM4a3tGHPpD1icHUSh5NMtOA6c1ZJZUmCClCr+ebM6VhsUqQC4dJt0yDdE0
WJlGPeTcKpRqwwL9QEWkNJFBgEJZLHdm9/l9K8sL8SSLubAin1uhFyJZYRIn3ijczGhi7Gdkv4J5
KzdYpSZ/myGE0E5jSezluRlYtMVmjKvEkyfH31se4jjcevLH2Rk/NY/hDoZRwfU3Hg1XjGILniPI
E0QqmkuZ6aSMhIKRlGhRk3hQYD9BlgdZY7V7f/tWSeCyrjMTq5RL7qQojqIakbBmsMsygZAZWqjB
sst62GXii6p/eN/g1ppWGykPCMjo/mIwVO1UppjRbZTf5FU/6GJNi8ucbJshQyQCjUXiwf2ZPOvO
8OrfEOGDW3hNH1AueBnaXdA7JLYH+Gh36BA85NrGp1u/PS9+xOrMTWItqPnAt6t2ZPNPoaPd5rmd
3AQ7CL09acfscLjbmhF/qyuvToOxdOGWgKIwJLHa3aztOnhssNq6qKtx24X71s3hRXVSN/S0nSkc
fW/4Iuz9z8Ie5eAfxq/3P++V48gPUE2GFykFiGvEZs9orwjpF8sWszu6Ya9iiVwchXaUyDYaL8ta
LtZKTBN5TsmyKq7iS4aKArSSXeKFxkHqbgvre1xsHPurqzkxsQoubGQYyjk6KyMk3nqr7DPhL9Td
70xrI1ZePYYnhlYnHU5pA5kfvlvW6d8QbXC7SjrMZuTUQoFqmVIdlKB03/9UV0/iic3lz0+OyRgG
FlpQLC6BlzsfnlJti3hhy8LKG9XaryMxYVUzlcMq+iaXh//dElYn3fdRS8p1ltBDGzw8VPoWeHT9
JPz7GOtgLyjbcLmvyQuiQjLUQMWfR0+/6VD12E0PKOg4kYNGV2LDy++0D1qCpo5d/RP/PjG9+MzJ
99FyFCaUGdN11fo7wOJuXvc82qStedjrsYqGIRw3FGK19YxdluvIXtVT4llC7yaJANvyx15GD8qC
Gnf+Kae/FEVwpPTJYpkqumhBisxtlezMfN6q2V0N3ie/ZfVJzSxD4c4fE09C0eOGC30nOIHkil6+
o8i7cQSuhpATY6sgbcR9OasCxlDyQg+xdrVYt0vT3LgMtsysvmRvjPAHNOxva0HxK5pOjfZ1Al3R
n58GSUQ/gbYT9Ys16nxCW7SUJgQ/p6F5ivsAyZhsIyBei1OnJlZfBwicbsA2TcxdyN2RdMz62ypH
otWXd7LhO2ORbBzxa3t3anH1idp+4cVr+USW8aODwF6tP0TixqqWv2N9k1DFkcm0ke2gfXN+0oZK
kxtIxBNP7Hsal3V0hOoJwk8NTBPsXFYobGFWrl0spxZXsVeMOIdlgcVFqkzzb8MYc9FDMWy0JK5F
4FM7qwgcFK2fKQF2UrM6FjpquTRj3/e6qx/oZPNWLjEXpmHqCR8IQThwVrA3N19b/Pt/Z2XlBkEI
zQeK7okXQyYrVSAeq69MoW6coDWQaQn3iD9R26F/okJWudov2ZespJPz1KMQeCBPPYiV6MIx/KSV
L0D79nM+w5ImOMzQfCj8aGMs8nIryWLoJpuguxSJd9u5H/ZpUiBDniL4Gs0ZugbN5DL+3H9IAfts
eeB1W2SIS8sS6ODyZjy5XYgUpVajk+QFIaG9GIFJfSyTaMM5Lv2PFdFXMDRgitR0V58tBwtlItaR
edGCRZLUEAWVcdr4aleXwqcj45Sp2l4c34JxEhQCM4+en9vrv6v0R2Um+/cd8DLyqSJSvBp/Pw8I
ZZ0INAWSd4uKkBdkJXVpM/1s6O0OlJ6ryea91evfTNX4/b7NawvTdV6bikErD4bO82/kt+YQl8yA
eqXUkRnS3J0+IDO0e9/KZSwC3kiVQdKgTjDoYZ9bqQomHFU0J7y+0L4qg/jaydmrFksvZS1u9ECu
ucOJKWPVkBPqKfIRH2UTNch7i/yutIItFNCVTVO5+1T6LBrV/PWzoKtVgrfmV17ySfsyu2HqxG72
arpoADa7woc4V3Apd2Sf39/F62ZN/gcSFh2a1S7CFdiZhoBItGTR3YmB7qSJq0RbXAvLgTm/qoAY
SrJIHUJS8MLVgZqH5cyq6MLJXfhcgCMCc2dr48Jb/cnXv//xms6MrfIWP0gaWpB97sX+LNznZH7M
yYW+N4WU6P+JKdMifaDfS0/l3AmRXkg1k4lbAi/dv32IGk+/4RlXvhCr+a+JVXQVk6gs5hgTKM3t
lKT7gDTebduK3vsrWY3cmksgOrOz/I6TyIqARZ2q1Zx7uhgiuJM135BtgvohAuClA6mLlGdEQT6J
kQT9cPdlw/pl/nxufXUdk5t1YaJNOXrqgTsUMhdlBCn+9yJ6EJGAENuvOvWAhlH/Mfj9vu0rp/ts
4SvfZOIg5bbCN7X5V4JioImo9fsWroQq+rm89amFgSRY8O6nW9uM2libioj3670tz5FbSj+6efTk
eItu5Oo5O7Ekn1vq8gjRThVLReqj9I3uzjD9DjSAsYN+n+vdxlvvyu1ClRa0PvhuS+ayXJmTJRRM
odv30H4HqyUOXjAnEBAX942VwcgdaK6sIpLw/nZe+2AUZk1dhxcfcMLq0NXQCkoREhpePvQ/wzK4
m7WtF/q1L4ZyCdBwUMcgtFdfzJxoh+g+JtRMOrS9TmMDbckGKMqfom/ezh3YeHisZdJRko3zPeTx
PscloptesxtdAD/F7JQeWCFHR0PMq55Eu76P9+/v4Bpz+rdRXZYRgQf8CwD43OhIz9iQNA6W/43B
ZPNmPGY3sau79KU+asgE7wN3iy/87bOs74ClticRKQ1GO9YLzSItKCFv8GoXPLFsq6/UbZN974y0
GV3rN8QIG9H52lekqYF/YlK5+IrGqMcAQOrCExCucYvYP+qNLzuCOH1EF2QjC75ijCyENx9DLZQ/
1stT0atZZBQKDzBFzexIfJur1Vc0i3YMDcaHjQ945VYwlgsb8U0FH13nWDHTtbCCIT9G521y6mO2
mw+Ck9rzjXoE0v2g7IRjsXHar9kkMzHpFC31d2t17npLDqZ5LEuvkUW3MwZ7otudhFukjmvEyeKc
Bg+JpRhgMfGzPhFaLQiGb82FNzjhkyLbIdJEO2Z9v6rgeh+jj4VbvUSumoE93Ygs177h0gWjQ86W
MmV0fiwaseu7vhILz6jBfwMxb+bWqUAWDjAQvv8Fr2ymKbNEEXlwE+zIajPhNaj13lBKL0POXA9p
05LddeIWEfE1M4AQ5YUnHxX3dawUwhGckIHiYgNVjhLeUm1Bk3OrYrplZZWjWP3Q6dYU1l7dpj8m
A2i0Zu4QhtpI7K58HqLVfxez/IyTFKWQxd6oK8wwH1FoH0p0c9vuTlfbDTe4XI5mmNxpprm8qBlL
OLejQ3gcqf1Qep04uFp9N3Y/xunPmD+XfEvjvSwyeGZx0WhrIws1nj6GPCpQfbb1/LWO/vyBeW5h
lQzI4URCDzmkJyTRjRyDHxXANftbh+YysOO+qmjJDPIR+PR196aKslguh6j2SrfbFQ9LKDKPrT07
8w7Zj9tmK/YtR+PsIsEeT2ZA6nBGmRdJ9zRpQ1NluMHgAEMtgOfZ3T67L3fA+wGNqnbkblVc35gK
z21yVHlIL3OJeMQadRbWoWaB36u96UZ2VEdEkgdJPLv8MYFsd4R7yZHdCZlMV3tCa3irpr5i8cVZ
zCVSEJcMXvLixesQCbFSDoKx9tT7bqd5zT70elv4RqHF/X9Y7OUGn1tbOU4wcwiVAEqA3rN+ZofK
yZyEdKT8Lru1kztb/eKL47Za3CoUBkaSz6UaFR56juCk9olI6thuXF6X3YKVlVWMikpLhnVfXtIP
80P+FN0OvwtHf/IPoyN73dNY2dFmof6q24CZI8NacNWAJc4jydyTqOI6BcldojNJCkm1zbveSW/7
HQMntvjZ0Gzrr9Zhuue59v7wimG+lVuaJjzoZvXiiknRWUOJN8690ZwPzLe5Sp+4pd/+6U0G4kMh
kHEgmaW9gGkMhcjgZ6q1XtPSvFWmSHKNQtacFgKt4/srunykLhkyKGSuaBnw5zrtafq5yc1cr734
2JOytofBkz3kmG+qrSBzxSk57fx0KkwgYNZJiCgESafJcevVnAJd2vs3DTEGvfD4r27ytBvrhvzk
oG09wy/eNm9PgP+Y1ValJhGt6Xlk7tqDHORo5sOx6o0/TVTfTDDrwfD1krGu8vBSUUOk0oPWC8NX
uX6KZ8lrDN3uu61zfW0tGoVAy6QSaChr8EmKKK2ej9XoafLPEa2/1uq3JniX7ViFZe7o/5pYMoaT
jKAr5KSL9bT1skKizTd+n/Q+2SuFzJQWaCY7RzOTync6fehn1F9MI9z4Bdfc5PQHrA64mvYybFjl
6FWAPZsivTUGxrfhM9hISa5csvLb1LtBnV1jOm+Vk4yhNcRqzEr1obmBOx5UOlp7DlxooYuS9p2l
Bz+MSMjtriglYKmi7MpmS36eV0fUrrf89Oq6uYE1UaZmCe54tfGZgrJeLNde1lsHJN895tk8Vdsc
0V727+IDn9hZXUX6KMhmYBQtd315JzvBAUCj4c0H9Sni1o2exu+FCy/jfguSsmV3dScpBUiGHO4J
srOysgVmRhkzrFxEnG7KsQ/cvk4+b8S2K7cu2a2iMfxMkLtobcBPPYRjkrRe9Vf6Cyr+F/9j4yYf
fTvf1c50G26Egesr/I+5NQfaOMp1BFNP7eV+8QgVzSOyPjcjFEfzEHiabj2/v7zrDgPIhqKDzDjB
8nNOTqrVNchsa1rtaXXsmlVna+TXkrhxy1+zwjuHKR6J0U9889xKP7dC0jdKjap5RdGwuZt569T5
FnXmlplV2Knltu66FDMaxOiCbzwXUfOZsvefX+BM4f53Nes9iwIzj0q19gRNPtTzr0L17d7Yeohc
c4RTK0uR7+TLSBVUPkKE340MknR+fIOsLvsX23o/OXK+4XbL1qwP9Km11e2j1XLQCMUwerWJoqZm
j0K2K5Gxpbr9575gkbPDIqIolObXIQr5PUYph2TwoFpy5Eq1xzKya+kfWVmmZRmhtJgTON89mQa8
0oxYCTVEG5kAtNq7aGvo5Yq/sZT/GFmfVaNtmV1uMTL5SIAPhzZ9keUff3xAecVJIpQU5sJKsVpI
u6AwIGTmJhOeghb8v1LbRrT1tL7ibFjh8Qu9i3IJTEqDaDDroSSuDj80ZvnqOHUh0nMD8bev1c4/
WRIYKEIOqema6TtHuUjSC6Hx+jLZq+g6W525Z7Ro426+9nVUxlr/j5nVMYURtZTMmJ1DjMnUkIDv
qOgEf0YU9vYEJGWTwCTDlMBLYmWlGqJB6Qqo4ZKhuQUmWthpPexjZF03lnMlbcOQufDjGGT0b7Xj
k3hQ6FMxpCrtCW1+kfV0x7TI/v3vcon3ZLb81MQqTDNRHicJrEvc6qIzfFIdIfLKl+S2eu1v6RkI
jkr1QHT1H7X2gPQ8WMJuI7+/+s1OFrmK4JWUFRCwiKM3xt+S8b5QfppIzL6/zGuvdkvl/QVVEaM2
F4XMqk/Zx5lkvuvnh7JivAnWP1cDA5JOvtOWnatMw2Es5x9Sl1m7WbVQtB9fNn7FkoqtIq5FiqYu
KLmF7Ga12XLUhghYTzVYwGn3+BjtQMd5qoeA2MaeLhfFe4ZWe2qFGcyeFjmTpjBhJtAsCQ1XFD+n
5XcxD0hVu43zfempiqSaPM7IKDSGQVdHQgzSRBubtgfdDk9Q2R0QJ/64sXuXjsKmySYlb4K7Rt5z
Ht+J6GWPsgMq9HbvNg+LPkZnp+D70h+sDhilI8o7ply2eM2v2tXAucqg91ndki2enMJabxplQnXe
q4pPc5U4SsH86RZQ+LIPROURKA2FJWrQjHSs0vhR7wKJNkmxVFSVF8bTveQmUm3ru2jZotc68kFw
/7hnjs1lcB68EsO1F42SXqkDMUe+wGvSz0WeMJIrOHPx/f3vdrl9S7eVSoGqG7BOrWcQ1JCSpF5K
rVfGDRIf4qFJor+aSN14/l16IPCaheKM8jr/rM0UXa1ETMt3PH+y71PT3EpJm254+WXGdG5j+Q0n
nhClk9RXat95aDp1Dj0TWCtCI3IqbXourd/v79vWgpZ9PTEmop0nh13SeVZIFa4Kxq993Ww+Zi9D
0vmSVpHC74QmKoOo8tR9/DTsmYrz+k+yjRy8s+Vt1xa0XM2WwtCjeOFtlKvrxtSq3utK6GwAuQjp
RuJ0Jcz/ffv/28Q6O0uNNFGRZe4pFAUH45C/AE2L9oAwPUqapac///knotxGC05GSJaC2/knqpF9
AdlZ917cWhDSTHfitMXsfYkfXwiAcCWRESyaxOu65RSKet3JLCm8U2+a3FUaWC3s6CAdzCc/tKEV
VztnUB3pFYTr09Y3u3Z4qZcSJ5gjWyZWz1doFnFTtgwye/JYwokXHsqoZXre3/hwV1xjSUPkZbQM
DvD1kzSp4woIUjx4dCOLve5Lva0kVrb74891ZmX1vGoToWgrAyog2KwaJzFT2MBy8fi+kSs7dmZk
5ROW1QsaDIu9V/Xya5z2d3I3/JqrbCNxu3Jf0PwQOUqMyMlL7ef8y9RRP6AbuaS69+1d9ZB7oZcw
4Gz3u8kt3Po1dbQ/z66XDhydUhPE5/KqPzcJg1k2ohQ6Llznjlx8lxsm2f+UBIQGC1ZAlC7zP1AL
rK/5Yaj0qpNIenuvlW3JTXYMZmvpB8vpLHtZm+A2h2DwTOWw2VtarvLzvInuLHOYb8OOpBqrFebz
aMWGyQN8cCRPdbq99gMJKSd+CJzMpfq0if64YhBQBH1U3nosen3rR0SQqpKm6e8Gmp270TfhWXB6
x9pTyBucrWLaNbfhDgaivGBdL1GobYxMYGpIEylonDmap9AgZO5ff6p3ksMqH5tms6t0pfei0mCl
mEYEIdlYV0z1cZ4CAgjEKcOtPx6N4Wfg37XWl0b8mMMaIWv72XiNgsQJzcmhROzVven6CuPtyV/9
vIcHzn3/kMry5Yemp8BbgC4pPZF1TpeYI3rYkEu/7XsDwRt8ZfTxwh8cIDuI3XI3uNKOIXTYbkF1
QAGnwBJ13Aqv16K7yUQtWmd0M6kArk6xZRRGbCT15EGZMXqzm7uUkxGHdHy3GBwAeJ0779q9/sxQ
/D/x9jPjq7sfXm0jz/pq8vov7Hv2rB3Cxdm/L23UfX6zPY761tBYnS/zbYYYd6DwsHaEPlKLIZJY
buuKTvi1iJxedRS4/TQbajMm73eyxzBIB5dO5IDQM35H3uayr1w2Zz9i8Y2TxCqWJKPLQrxx9PIx
3X0Td81b3mPBOGpk7lsn1/snB+/M6uoVUeUVDL5UczzxptJtdFjBVdqgzW1t17mF6rR7YbC31vpW
WXtvw5e9OFmrL3XoFi1WW7en6Whz5c1e/qQ7BZrP9rAfD5EDn0xuU5PbmRSBHMasp003v3bcTr/7
ys3NQBH7wGTLB2d0Behw98m+tSHcSm1IcP/Bu4YH4jKq/m83Wzl2Mw2lFiY4djOabtjcRnSzk625
8eVJe7G1FBWY6lsYot6O9snWdp1UglrEl6PI3y1jP1GgORRUnd4w4Tt5eT9iXem3siYLbiyN3JmC
0GoLq2RER1HjS86p0x6ZnDvC/Ar/K9UDyLjeN3b1hJzYWu1fNQswv5rY6pJDFDJs3Gfe+xaWLOhy
8/67mlW9QM1MuoMJ7VvJfGyyz0AOnFH86uuNbRUlHCe6nWwVoa89Ds52cJX+6VD6m4nCqtS94jWO
8tnsD8m/t9CAhOf5/SVu2ltlgmYh+Waf9suJr4+NnT9m+5/GB91jlsXV/3QuAizziXesHz51GejQ
XrGfphzs5Ck5amrxcWM9y1d/55tZq+SoTCOzSgVOVevOnROITIRLMGGi+U2RsLtjKqc5Bj/r0Qm8
raHwxbnXpuFlXk4ZhQQOHH9+ctb8RIp7BLUI2bJ6RAnKTYN2b4bVhldey45MbmLAGqpOQ3WdjiV+
C+tMxZnm/ThTBWSJwa41iI6leEyZ3OJh7EMk42xs7bX4eGp3+fOT9UG6K4dpz/rSI+9Wy4td4cHY
FcfCtYYjNJYb9i5Pn7agYxG+1fQlTq5uhVKEnBk4HE2zsrgJo/rODNKjaPaPCbSDGgQ9QMUpHXbu
+8u8rEqem12FMITig86qrNoDj7KvqtdghrnH2ofVvstER4Yq/X17l15zbm8VxuoxqKjYYC/VINMp
Z2h8fmrM371v5fJYnFtZhTIr61W0hrGiDeO9UOmeEARu6pfPWrw1cH/lEji3tQphcQzCosuxxeSg
FqY7X3zkAeHo4bHXvqWwQGnmcDcV/e79JV4JZYtdQCqU76CmXDfwxpxHkZZFy9GHdQJmz51/XBoD
II6HX2gjbjjKlXN4bm91HuJYNZZS2xKqlzpOyYEw3dEx7fgAkuRDvlmbuuYqMhSGEkVYicfnKlbH
hqXmidxwHyHUW02FjaJkp/gbrnKJpybfpv8FmpXHx/JuPz/nYZ0bRjgQpgVlV3vKR30P3ZoTulNs
7/v85u9mgAI7+sZJWA70efw8t7s6CY08GDqicFxFxuc8Qf1zHjdc5MoGysz/LzOGJPbAgM5XJqhJ
A9eMOXlZ8DiXNcR/r93mnOaVo4YRaohvo3kXMKZezMys97PZE3KY3doJIeiljNg0x6Yo9I2PdZnf
UU4+Mbbas9D3w4pRgh4hBIVpr8rNutIp1N418qdqE+i8ZW0VRdCp881c9Dsv7mNXnYIdcivIgT2I
Tf7UmOXG17pyAZytbRVHUppT49SFs2dKoyPkvwTrg9G9+gJTIFW9y6v76Y+5nN66mAuaht68Riw5
949Qb82yya0O3lZIGPVpV4yhV+db9exr2wjQEnrUZdDk4l1f9G1YFU3Qe7lYOUEGASg6ASVog14U
7b7fukjfUI6rg0WZCE/kTFMAvngEVKXaBwx6eWoahInNeO90jIMe5gmx++UzwPCVKKbZUjcmDz2C
XE4lRVPvCuHchi40w1XPDWh1t8EgKIdobkQ3FkrNLvRefxASc76xCkny+rhpd1KdxQ+FAcNjFGvx
N5MPmDLyX4ro6nXDb9hJrcqJRKt9rLuwvZPFMnf1SDIhOI4hCpJUYSNKX9vr07WvnEgJTR9qhQEA
QZ2/NFWo2XNjPXadHzi9adzoebIxf3nVILOrGtVolerVKnpWhpDOnZXOXq/Onl9YTtPAi2gITLel
tmB9ev/SuxbRwOr+x9rq/OuzP059ZM6Al1Jbgik9HmaU1reKqlcXBSUYYAduBeZyzw9G1WVSmIS1
6GWWsatQoilbmn3tFx94nWbl+/cXdeUiYEYJaJuxINsuHq1F08nIqqqtF3AmpuF+gZa8b+HtDrs4
EicmVm4xy0ZpJXrWe1EGIXCkoo3+rYaz0njVJeC67UvOHHraJbc13PBmDlgfzstZ+w5xwhGlN0HK
3R7Yk1F3DmAbWyqpjOjGLkvFfa8qD60YPL//i6/dKsvMNc94utcXL+vRr8XRqg1QV7X0S57LXa5N
u9DsIFlRfr5v6ur2E5p0+Pzo9a7zqLQri7EcBPryZYlTKVqCmKp1eN/I9fX814h87lG1YU5qkGGk
k5V9YvR2Esuepb2W8T+59Cl//Gc5yrmlzp8mI00b0dOS3vbr2W7pTtXqsOFSi8dceNSJmWVXT15H
yRTkUdcLoifoqWeU3FKdbuz1LnZHyRMK/VOn5hsX5JUZBVgXTmyuYk08AiJJcZi3YkEa22ZF0WpA
TcBNnOwo3GQ/F6EicxMNcwVdTHIDr7LBrIAEherKcDXMQZSpFbBzV/0gPfr70qsbRz6qj/nDeB+9
bOXaPDOv7S8AMIYiADhevq7LGamyUbIaDzFexCiNeSQajUVAapWEVuhNwRD8zmF7Lnb6oNBgCpKM
2TXQT58rSrqzY6AJeKMzQnfIREU8yGKn3MC7E3hRo0E6pSXdAX3qwp3Bodl6MyhOCU2E1zPD4Laa
PiJCpcUHs4NkNQqN7EmTy/QjA2wyr21IRjQbDjgRwuLJPwRdm5Y7NYLVwqM3FuU7KymH3z5jT5ad
d8yZwlXfju1hBpJyUNWi1J06gjDF4/JIdomk+04vC/FxMo3qtm4icV/2vfTdLHN5VxlDdDD6RnTm
kZ8m6nPuSpoJ1DNAWCQIc/8OQjfGtkLYFpHkQEuhtsO4ADnRRxY0y5JR7UpibO+lk9Hv41GOX4Qk
60J7lIELUkG5n4tRQLdE/Cm36s/BNBwj6A5hHB4GK/aZo9QVByHHY79ofTA2lu5g7CW/HcfUtgLp
U68XDwApvnSl9EVP9cYp4x5h6XGfC/nH0hdfZIKXJY2GLTbxa61GT/mQ7pJe2psGUmQCjNN9Vr8W
Teo1tfrcR/E+DH3LTtL+S9BGbjUND3Je/EbW5qGtpTv4cJ/mTvicZ8mLH2t7PZi/D1l71NCesKGc
Tx6GQnoMBvUuLPWXLBEf9L64D7TqsZ9R4rWsyqecL++1KqOdM1byceyjhJivUmBooPUErptkCXTp
6l9SaWV2VfhPbZzcpmr2ILfGX2oyOYUkHtme3OmicV/7wbd8nB5nS4B/t3rSI14cEXzsQSF8a9JY
vJn1NHDrTHYzQ8B5Y3QdQmjpQ10nKwqK3Sy0t31pHXPGL45iB/+w4IuzTYZkd1H9kom58TgKgeEm
ERlkbamp7Yu+uvOFzjzG6HjZaq6ndttKpZtL0BNbC6+QUGmDDeEwhNvz65DNXydTp6sSh5Ob8k1i
vQXHm9FrE6f2obaMwLXyqXJqU/+alVJ1kIfJPwJfeJX7oT60Sf4r9pl7jVIhogOK4BYzBLEHpwC9
krFeCKOrlv+6hYmEpzK+X0q7Lg+8wgq+d3r/fRSaH4E00UnPGiaq8vylTErUWQKzs8U5Ce22Bkig
1uNfk67uJJ8tGjJ/N4icGLVkptcw+08K5QZK5zFDZ2LS2lal3ppQ2MAX7s4W9MBqwsjk1JZfpc6/
zadEtpnuKp0pVT8OpRTvI5RnC1woN+sdNQQ4FuHsHMxv0AZqMDomAmoGpYHMSxcfpQrueFlO78u6
ExA267/pZvupR6zWNLNPcqd/1AT9Zqz9Z2uunrgHjrNgfMjj4pgV1WOEcgaMyQZKpKjfOLlc6DtJ
TG6bcWjsae5FJ/Cl6S4tDQWBV4twzihD5ZNvZcXNrGbHQNYelHY4DGn0C5aI3tbVkmMouH2R3auz
9Zst+iusxxxF1f6eDAdFlO4T7erChmbvL70fbqZsfA7AmXBAvBSpjEEbn4tEuJfzCc0r7aUw5S+Q
QOle2OkPBDqCR5Z8lpBlcmYZarIijL9Hc7tXWvMVInvFbgpQxnKH8nov659VqAqdpDQKvv1ww7TU
fTcJv+eseYnb7KYIc3JUPfkQihIXRibWruT3x6afviZV/rUdld9yG/K1UlPYCXDAuFIAB7fcZcVe
7BqiZ+W/1Fn4Khp8abOTG3cyKcZbqdnd+B3ac0aVmp5uZs9zikaWajaHLKl+6OOAQ1ltxIctMxf9
JsnRYVy3GdzKHFEqXwLiRhPoP8o+f1G1lD8Zwn5fqDG4M2kfzPqHrs8+TcgxiVL/PE/pkyj3HwDJ
PcMB6kxJtJcX3gcRshoAJJ+UsfychLDGq5k7WuFBqpDVHULxfg6tlxItsUmmgFOq6pcm7l2xmfdR
MDrkCIcJ8Z6Z2uMUhq5Yyp7fTXulV7zSCj+OVvmYGcGuk+RDHPL+ZlrKRPyxRNs9m+RdzeSugnpj
oCcul1Rsp4m/j9AWEIrqYe7MZ8sqH/jwlN/zvoEwPnzSO/FrmlZ3oiTfdsZ0CAoJkamotOd57pDO
NZ5qOYpxo6h0pNCP7CKpnTDQvldm+lQrKdwvpX8AMfMysmQgGV4u10dtnr9qUu1mEapYvXLwNTSp
BPnW1OLnDjVm2yIQKDGYnSSTdxrD+7GuPZe1eRfL1W6skZPXjNtwzN1cKB98CZZ2w/ocIbiVRv7B
ZybNkRr/F1NUxyntjwuzgTlKbqVajqYLbjqPTpHlu2k2bgZEArNi/DLHNYTjef7QGlFmRwYsXUmv
UUSDn9pGXhPm5lh4nELzbg6Tl0zonueiexRa43c+lW4m5Z4Sj09GKx2rIN+PxexGRvCj1fxdoZil
3QoZWoxt4zu+gASjMNa0HQTlMaiFn70p8ZCRg6MRqF/kAnmJSm2OwzB99OP8W2UVr1UVPadTL7l1
wDxwLHQzYi1Jif6Hj5xlMMbU9vsnf2g/JZJgMZ2v73WrMuwa3ahZBQYnoxFSKwcAMU6QhrSp4xyJ
Zfh36v5zMer3kqzfWybDT0Z9K6ec1UztHnW5+c1D6KGOiN7x9JLm2Y1iRo+aEbpK3tzOs/JNMaY9
AhoHX28dILUNIkkWY7dGJnoJH7uW8srNreZjaxR8+krYFWFSunqjMLzaCL8DszhaccMIbZPUL3LY
Jq4amJ9Dy7yRKSbZAzrWTs0mOVpG35c6w41cjXeVJn6Z6vI+7uobZLRlx09j4Xb0td4J1UHZkZSi
zNA3467PCvpjNboBFjW3MWmM/+HozJZjxYEg+kVEsINeWRp6b+/LC2H72ggBAoGEBF8/2fM2ETPj
e90NUlVWVp7EGmXex/ERtrTzKvp9s4BRNAclWwKOY9qEOGCtGtd+YODZmc49Gb6jIXyzUfUknqM/
Go9ftRUWk+4+YqDjH5ve1CkM209d3wAd0i+YQBDn2x7BMdimDZy9lmsc1g4oMPbyZgbbObpYbb3c
/4wOSLjgp6d4UrapoWeE9vdPpNp02im/TbUVXeqx3g6uBERYxl0MH0VrNXuNhTyBJlSJx6gy/vPm
0CZM1nohZwuoh+MUqi3eV61tf4SMxgVBGgV0YXc20U6wCkkfrOULcmi8zX5a4t4lqXRtFJXV4udz
77QvtdesB3/ahsPigyWTy3r2i61Z7KsILPu6CpckuDtEYYBRKePWGr8jnBs5ElNf1QRyG6KJr23l
XOBVgPKoL5T3z0R5PsppOEKs+ltF5geJP7uWRidtzclguThB1ITPqeZvNtPv/Wj/dSHbuYIfqsXL
qdN8gUuMM9GX57CzYIRDmy4q0HuMxIXPhvHHnYYrsAMXuHCySTeHDqbeXNnUTiyLf/iq/7QYbNe1
APx2opNV0MhVyUxw93DmHUcV4pjlWO2u6Tly5qPxgeUU9aVrppwITnN7aTIfEWChWwPlPu/5YJcb
0xoTS68QaFOlG5sUASenQMiX0Y/+oXpD5JrxGQbdjZsPoRwyx5EvAeIvk2kbgYEI6MHmoJKNoS0P
lNfFMOAlkOg2sKr/4OgeFC8AeVfNEjsWiN7l8hgtyNYJrKLBH4yCDgdn2A7FIqYLcqEebZ80edWa
JmEWHQtW+dgMN92ECw18JUziPxs9nQcBa5JPRJ2EUfc/BxJeIVo/THZ4Zq18QcLcC9/gQeX838C4
eAyg8oMbfFo67xp67nscaZWzuRGZdHHWjH303IchWGNtDLKbgTMJWBeVDGyVKH43r9As3Fs+7Dp4
yngSNnBTQcd9Cr01+pbxYmcIGczChfY7odGiVNt0rNf+Z57k22h1hWrDfWg3xyqywMiRSxo4W/tl
ev1bs/GFRebBbXDE1sN4xYQUUEUDYwNzlJ/JGmerqptvu9LPzuLYaRDUqVcN+8ZdrpYaQ1ADYf5H
IsQ/BoJZhW4uqfwxZ75fQqi92Js6LlZ9YhW8XiI+UC2HZACIZmmal2muSzvqvpXy36fVfqXu9jUw
MCE3DXeFUfM1mMyWxwTVA+pHlEgxfvwyYIsoUstzyBGjiOjQ3O19zB6WAbOiCEegI6OzQCWD6nhq
dhqYnL09VzZyzWmQjkIdwJ/c1QxdHLeXo6sNindEEHSRyToOJ1Y0twzAW3QfW1i06LKUVmfHkuWo
or/RhbaijPMoUOf4g30aGCI/mdhhGyirw+jZW+kLG+iHy8nOWeHdxulwbxXVZSYurg5xHGZaLgwX
/RrHz1PMcPVi5dNIDNlq99AK1DKNePImhFEZa/1Bx8SzjQGL2Yw3IWCfIvxui9Qf6xKnDaiAHsHZ
1LMZn4q6ct18+XZ931FGetZ4dhfygeQMAFuaD6ntRzM32Gp3VOHphr4IZYUl82dE1baT9+XG/G8i
WwTkW/26GMN2MPhNaYeAmdvUyfqEYgoeuRjlzNybN4fI57lqsm4dfjYy1ABqW2eCQMF+0Ud3GMEL
CvG8RuzdhEuXeAF7QXOVb/WSm37b14Dx9WwyiQ/Xb9iOLzXMmdnWDbeGVgWyQP5NWv+L+/BhaLfz
FkWPgfAfwpUXzRb/ub21JA1+5LIS5EmFj6ZfzhQ5KYlsUP3X7nq0qgoIrBaXQ+OBxN1O2UbXFxW5
J4l/uzjOHn1s0bXiYijSzGlfE2j1tp1GsblNInrugjuxeMUxAegVFr074KWk/lzn9tGiCFvpvaKa
nNeIV3inFEhh3eYk2AN66fl0c9iYt2ZDuQM43BruOk0+25GuqcLp7rP2VU7sBNTOWXbdS9hB7TGg
QOEvNVLkm/iW/nUcc8AC08VpSNE04/Oq7S/cR/+qEeuh1bqdLc0PMcOWIIwNIEmTFwenVRJsXYl8
MWiNgQM08nhs/WABpxlVahiWMy4mT0QPZEEpL5FMFAG7xLQ5dktz6eYGFf9QUI9jpx8r+x6lh94h
aVfXhbK2gxLRyd2ivd3Rz35cwLkx8W6M2/iVjJP3OLYe0oklARtabnWqXfkkfPVAeq/NXFHVSSRZ
MTl+Ggqk8bIm/o3D+jB6FVxokdmv2B1OdchhNnHa+4kIWhimKP/iqv0BCfzX4eGTXbVvUDF2c9+9
WHN8XmSdcbZBlWuBSg7EWSwYprQ+vmAP1wSUdRS5S3Pi8/oWD76bO7Q/odPPeKRPLchKWRROUdJy
74x34yanaUz5bJeLImu+2fj7DKrFPlVQJTrmZdUGYLPCLxi4bxKKQDbI+adv5+tmA/SFAoYlQS1u
G9HAoo3x1UYAWjKMzE59iaxcAOIsjRD4oCm63sNsYY2eK1ldqipM5GBdLDG8OWv7gM/66nRjMS/9
N4qVc1DfM784IFFDl3R8e6SQR+rayTX3ngZj/kXuBHo8fKtddAJA3c10DWkiar2jj0Ie0QXgWWLt
O2yiPUZjb/7g/CC94dlrcMLbGD9SMh2sUH6QFY6C2FPXET1eMobVDxnrXY8xeUqq4L1CpBF6/+lq
R/UTCLAtWAPjbrFRAcVkp4jz6iJ7ECOq5bWv8LkJT774HaYbdhU9oyc8sql7bTgDxchO43p8mBpd
DgKiiVNHt5kO6aC8K2EBQkw2uIxAq+o1XIv90ktAwlccPPiU0D0X1PL3W9A+DmG/m1brBFzfZezd
s99seSPBD6QCi8fYdz2GXYVury1WDxfD6BZ46fcWrmAdDx+mqZ7G3soNH/+0ESj0OnQJ6/LCFqR1
beLAgfULgUfPe2wRJn4FpINfRxcucYDHpj5Ec//lmOpDOpjnuxUHm6xXbtoNFpS3cbR+Vzqa1G40
LzrfOS60bdNqDaHd+BiFhL3+N/PGLbVlokM/Rig9AnWz1wpPj+ccJh1dAh/7Z72IbpUi34p4L5Nn
P6vKvQYy+MJQ8WHuxUtXW5cZZDNE8uKxMDj+l09ncj4xa/liKDwBxmoPGuehtEc8cBrISuDxFufN
mvgPtIbL4Cv47Kk6hG1/ti2sO+n1FUjiPWIY01Dx1EO6BOACEBkMaDlNvo4W+v4ZnR1YKcTfLWt3
FtzK5RgcUb6XtfuLnq/yb2EPKNvUHlG6PbUjOXukSiyF2OjlBJricex8TNpIm1jRXVR71OFyiFV8
API4r+mUzNGc45BJOuMUM42ToBcpoWq3Tu+eufXyFM9zvkW6iLHMJu3bBLQdC+SfXCnZe/ZmQCCn
oNMsFB4kZ9G71hJltYwuYNEusGRKYFJVnbhbH2xtXeKY/SFMA3hz7YGd6ZME7dJjuMRVbnVjjQUw
IGJkBT+MQhS/DIKrCmBpomOUb3y+MkioEW95Ei9zgQoaBE7vwSAKpRJQVdicGKY/e7iAlVhT36pL
NjZwX5HSQIzElXySEqS+sMX4q97FgSnx3KMngvzISHjR21ByD0Mrp30d6vYKItvNCpbCpToLOaKs
mx4Y7AfLnQ/MMY8jdtUh7UEnufkhmnXTHTYwz8DHTeU6Pk4TTQf0X7EPLzyUwAaQYAiSeQjkTL2S
RwfSR1q574OeT3QdCml1lzD4pwJMA0IPCX0WfRrIVi7IHtkCduKbf/E2f48SJtncvlDrksJr3uL3
dkromzdh6vcQ1VuANo1En5IE3y3npY0HuKDul2nobsOcUI7OhZqR5h2L0DeLjDTN3pne4nH4JErc
VBB/mOXfOPE0jnU+1vybhNUrJPy/UJsSh/2ug0hoFi9VUZ+OFK/85l81N/sF4SxmxUN171xbq/Qq
k1ZL+LxAczeGr3iA5JMT4q88m+dRx6VP2MMQTOdg414q3B7vEC1Nw3Yczm1mngbxx1AJSvdmY0rs
oTNQGqewO1Zo3p9ZJxJxn8bfuXd4d0bmnO46tTIQ3YMQqPkJqtwHd9tssVkedLCBOPog8bkjfOgy
DabArD0LZJQ1sXwImE4n3zkvNMyga2ZwbcHdrSENYtVoc5ajx8bjXO1VC0QzRsm2RGgF6p5kQLCh
9NUpQI3cRXYRe1NGwNciiJggToh2ZzrMG9tjIfXDGRfAhQsk+STK/xxle6N+DoZIMsygDoLDHq6Z
jR7Rw2/twMW0bvmd+Rq35zia0hCwdj59AsqcNvGHszpJf/8dpziVYobV3kmw+gB1UxWAGRwx+k7r
KcrXqN33gEcToFaZRjcvkPG2mJwEj2b9i2uaqm4onAaW0xlqc0NxrqPQVxhA8vqimijzEcZjoLgP
lv+HkyJzJ3zToGDu0ZfDEf4zBd4VKl9q63O4HJcFnZXvQ/1s93Sw9m5nkkU7X1b1Dvk/VwJh3/ho
GoTM0XVOQ7hB7Qk+DrUlrUHQ0AaJHiAoVFULmIMTINzVLFMs8h76qMsQX/+gVJPJ2UFM3TdjPKG2
whhtyBbvPIqlBPQAX/Yt6B8Ho+CMQdwlN+1737GrAtYXxetd8hHXGZxM6Xvnln+HyjzP65SCz5iu
SF6MMLAyuLsbsLa3jmfQ+lIA2XYup7hCRME6B+22nVAxZ4KjbQLI2ZN9zolXWHMNYab78vz2BJHj
jQTlCrDwiukOwybGxOhBrA56xXcMZjJ7ivbM4mc+zB8j2Mytxfec4SezfwxI7RAKrT9vKXwOZaBv
NU5FHcaJRS3UCV7ma/8QTgD5gh5lPzRDVMrgU9k4yzz6KiHE8ToGq8g/dtGybzFfrXD/wNtRQt0c
QEhl9dvmsp2xkAQ6PMRGwvWo0UrYuClVl4/aTnzPfgNfKWeIH2ziIUV2KUlqJ3ia0XjgtI6788ze
rB5lskRKYdgnnfjZvAcyWAnSp5PZFs+eLOdR7zTFed/+YGkxi7amnOn8VUVBJuE7mUx4cUMJTuVE
TlMXZaO9QrjtEe22HQfXLwM6F852UeFBtk1CosL01m2rfy1Mkhfnykb8fepiahVeOZNq+x+Yc5kN
X+ByZ1SiljvNm63wBbfvBNagRC3dfCTQxFARU6A3w9qGZh7TcvUXH9+liLN17J/Q+mBCXTfP3kD3
XYRKCmOmBupV9ImYKg8X/Xa1OpHGA8kHSeoU4NU+JZ3/HTnbM4Z3e95WTwrjJws3rzeDNR1jEx3A
b8QJHNaty1RT7aGOpy68Rnys/i1iS7Dpg2oHIVAugcb77II9a5woHQP90tZiBzdFyptu50C0wIU0
39tyqMTu+COCJrcDirvPOlXdF8VV6UIHQr2jBrswbZV5EhJ5uJMUenO4FVYEmSv0ikiz3BsgcDcw
dsU1LAcADi/mp5LInbRcEN+RJgGVtOlURt3q5HpTrnGLJH7nPEyAtymyoOW2/hSnR0eyfQQ5aZvo
Lb4/Qxao0z1zXuJqOHhjnccTRR5ilNrKP9BYFEC2fmE68DjUjyAaxZ45Ax+exr2/o5W3B/wlW6oN
HhY8y6FGXxoLZPlgVdfGqxkz80gac9R2W7Z6ykCbR/CObG6WkIeOLt9SdyXCRbCLM1WQnnGb9iRt
vce4W8rBaZ8FmmbqenvfZQfQeVJJIJY740Mbo8nwKki3a0XfN4+eENVwhVkztyuWxvIfcURqVveN
D+Gl2tpdXflZ0Kn96ACQZBWOCTIn1M9uaOVRwLE8uj5G3HukSvepiaPPdW32YoCXGlJ4GHbnCj82
6oLXdrj4ExwZ02lj9uPkukXTdjs+YfSJ26FutnO/idxCgUJetvDNCvQJaliq5yXrALl1/e1Od4P7
Gw/bTKG91QcgxZKuG0+O/yyJu3cQgx1bT2hI3K6cenyiuMZ81eSWODAJZ/d0ho393qt45oFQ/2Fr
hsKS0DsRIe80MRqGOnHAAKfRB56mDK61rHXHnZTdHlJ03i1+Zmi4Q4eK7lCVg3WU1N0P01Ps0D3l
iPr0CkxM861nL2qhB/Tg+3mV2aqsnbWgK9QybSvcBZ39oju9V/H6u2IEiLnsLhRNYdvbAST5vdQP
CINPxhkRpeJnhio5QT7vmX6EnI4mXpdOyPejwiih9rEbNeS0sQ6hwUPPoB6JwLmuE734PZwa6Nw1
WfFjTV5LGacDUT1eZ27vvBq2lMpnCJnlvw0Z9ku3viONK6u4LgKveUHIVN5FbQVOkV2okaQgCxSW
L98hmMSpR+tz4HRz3nX0A10Z6BDeSBB+YVcXE459n8wOeqTuV9iL/etEtMXCAnutkCieukx/i9HO
J1IXHXMfq3l5mSbEj8zoKCASm8K2yFEygt4Kpgmvx+zGWWy8Yctfb9m4kf1E8g66xeg1sDC0TeA+
mlao6+A5TcHxc8tOzZi4e1pBCu5mxz3owXfycEE9FDa5qlmyDUdk/6dDNwAzhlCb5iOE94RM8kia
K58+UKrzAwz6O8L9dIh/LLRv1gbEoTF5MKH27QPUuL+9u5zu43MmfoyLyQRs2T2sIBXwQdNwYeJ7
i85QYjJO7YsIgj2HSNprklkSo/chaXB9LIO7u7PavVAdai9+g8km4fEDCJZFKGBwgbQ6IxwN5+wY
tHtiIdHEXSEjqZJj8iLcGvJiDxTzK94dIVFwtPOuw7AYJ7aXGqrsnTNZcYZcDMzKo2rexaOQOUNi
wZk7E6ZbFrIekYXxZ9fb+FSRuccxBX6834QYWneT2EkLVa8Z+AFoh8SX5JcuFTnXUUAyFkXbvtoo
InmsXmWsrpCnRAVGlXwZDx1rusyCIXxXzZgd077xswp1Z4K/lsw808W3Yem3WzhN9qlTBqzOGhJ+
ijG4KvXi68KN+/gEa4IHsB/cf337WTfjr2jsT0+Bpqk2YOT8bVjzpg7ddBDtA2Lx5oOZbXROAc5o
TGfWctn6tmjMNu872NMfehsXk1ehOIphej9Nsq1ztvZ/jVDew4zzrhh5+zOoB+hV8D+qTMNXlq6r
ISlXMu1j/RG1tPAm8Sbm+RRKFMiyOUGvQt9w9y2aqpyiusq6yX4Dt6hKAu7li+sew9rdheO0h9Ew
9zwIUaz1nGxxxgtjEA2xdPS3Na5VTh18whX5IfZOrL+RdtO1Ycm6WCDbLsXSkavlbBSWHs/OoHmd
oZSm09r2Se+FhwYfeFrDaAMz8l5PotBrB/PEVMQVWAVVmG2IqAsGcM4k7gGwQit+8xXk9LjP3QFx
zJDPXUOTaXQhTZlMSL1HJnbWzfXOiocHEckz3eyT8ZdCSBubThNGGxCcGfwi1mhn0omOZJ1LlPpp
E13hBUGL5u2DGicu/tO7ZkcaG6LRczP8YFoGyRsC+ny/Mq6BiuA3F4fAHGNsjQ3br5D1n2erE6dD
7jYhGmq8a3NdOMNSQgE9eQEt3Q6ljK/eI0pkYmKat2hg8KCdRD8WGi+awKMAxxq2VuF9wYsOym52
nzto3/pitlOoes3mcN33bC3HejrCgJDrPkA+Q4Bbjh4C1GwWaUqi+FUos/MhiCtNT+PsXrF0VoSQ
EG0KzXpGEo8v3iF5V4njV494wvaDp4qOeCKZFv9pUOZiOeGnWiqcbf8Ab8EfPr/RFk2m0Hsz3T1S
KQSJHQ67w4RlCaPqXFsYmQ/jlIWUl2yr9tv2HW1H4arjiBG/mAmKpPnZXfyjL7p30qE5FFe6kExs
ddb4GOhQ/ekM4sjY9MCc9kN16gXxj0Xd3Uc2cfCOUiAb5z4f4pMlm1c0JgeUAzliks+bf2Qi3rnY
dYHPJQmHHkGDDP08wcFp7yK9/GLgdq6iH8A+ElmjEdseNrsZoM8gCZPWJa/HBNNAePQwpm2hjcnE
9zGvMMGUbJ6EOdsBsT34XawTxwsr8KlEm591GoVAP795C2PJPHfFoCG229a7GSBoAxQvWx9QZI7L
oS15O+VNgE5zxDwp9hGM1x3m5kDMXHRwaGs9Pnbwa2gXToO4fQs2VbZi++c2cd4NdtJTwOWWt3C1
y7CHpjf3JxtFnYOHeoqtJB7pSaKINR6kUg+xgVOibQhV8YhJJQK3gQToxncb7609fqnlgURNxpiT
OZGDe/NL89zB5d7U+Trxw1ips7mHmUE4EDCsaBeA9csM4Y/qBvdaOlqYcrAHOX+6XgD5CumwZvuK
V9iaTJgiKhcqrXUkUFKbHw/oeqJQka4AS+J3W9wsxkCD1e6eLc2eN9bDGFVHP4C8ykeC5pmls1gy
ZY0pgczjeLfNIlD4rLXoHCfrMaBD+wR3ir6QDemC9XgMIplK38m8COnDw1fMTdG5mBvxxK7ppVvn
P5zmhxqO/n4bMzHBEuOjQOYHNjTYv2EvKEmxZjFjShn515F4GMdCil3r29Cc8GJde9RVUP1Tm0Eo
0xcT7LrQPoFyhNmTlyJBJPcqDLxG9MK+2k0Kz7sHDaOrD7JCou2GuHO+vsb8O17rFFMJyIqltR6Z
DaL1XEBVSqaqLcIZsWrWmK3TcGs9fHLQkml1cYcrdP1klns2e7hu+0wbkJu93+7+bbiywA2cerxN
a6hZzvdG300sIWF52TIOKDsxC0XyzRi8e0zDfWQnbsD+phEXgP8Ms2HmRhRp2wE2LXCiSJKF1vYw
0eVnaL395OliClQihPfk+eODF3oYgeEGHRs4twRkkHVPYHoZQZdRaj91/R7Zhtjta3dwngbZLK0w
M4yUA0fF6nlwxcAfFK/HCmnCEWV7qyLZMrMcxhaYxzC2MlDUGu9P92c0f5dWOLiTDR5kOFkAXmUb
LakTH1g0Z7j3X2ss0ipfp9v8S1FfNhW8bhbZ11iax2IUGqQt6bA246i/KHqvepr1o0zhT06WqUmA
REkXVC4ERe7ISYl0CyzzR/+2yf6pexj9qyeHDJAskA7emdQjOKapuLQTORg42CQg8v4cgxiuigjB
BAwC5CqCGC8NokEZSXtaZWENQXR2nmLMYVbqT2k1+Id6GzIWO2UQilMLBTrxWxfGR/Ph1fMZaWdw
dYnU99qLZTFY3Bbc5k5UwuX2AnfLMVIh6hyVrfhnrBMk/RamGFlAevLyKsSNML4zZo49hkOr8+5T
94B1tMwSUcaMlwwcsdaYj67NUWIy3OHgX2OUI9hj4iE7OH6U22tfblgHhRkY7Q0cH+k84aXrVp4Y
rKlQBxepUAWxeYaWNY/kANtNj3/3DiMMxCFMqNqjD7nR9WHg26ask2p3B3LTjaD7gWgxDxmwnCdv
rgAIcp8Wd2OQkseSKlxuqCMqBZOPHaL1oKnxgTZm3aWPphzM7QyyQoaRftFDUffxLeJESeAKz7rm
k1rQ3FcEQsBHOdV2KcyCEoN8OPzb80EFGskVy38wydxsLVLElueSvI14otflte0eHVufGCSFFoGy
oy592PQTq5/2OvIz3bIPGcKGKWC3GPF/WG7uqiGtGIZs7b8aP5bWosSOUqLCLQ9R4gbYiFm6p9ic
MHrO27uUJpfsPueFcrVr5PpsmQcxeGlFwsxy/R3SRvI6wIWIMUAzGTR7cb+PbfdF+PbNstmz7S/n
HpCP5b4SYaT3O1aBtxc6vgaBj4ArhZ3MNeaFDcnXNVG2+AiFrL2kIchL504JY56LRxaZmJGvbwG1
4LrBTcQhqs9u6CZmsb6mwN5HbfsPF+4N7fCAWlk0O7jXD6xS37HDLwvrL6tE11pPfEz8nkMgqacv
CrUYuPeMNiLnnX0LxRVOnoOr0KrVsnRimEGxf/Qd9k4OkRnbMWDBdXhsbHGUKLNxnZeC6NyFyOFG
CEdqYV8CK9gnEtpNL7BgA19VgHpAtPWF+9MTlfRmYzFMReJcM/ebwmsicddQ8uav/qODqfhY91cm
gEUZp9Im+PpGXviswahtxHi/hX/NvYXywrzlyRrJMerj3ArfAT09UAJm+9Knznqjwxl52odhRn8B
6DNBsw3/ylHhNprtvpxw63OY6mbMqCVbIWH3d/8DdMnwn2Nw/Y2Q6NByyXtDxN+qVhcrw3K6igF1
DvdG0GOnsUNE8WTGB1VbT9xX2PRDTilWNzH4SRfeZDV5J0Y9xtH8MUAaG2GVNPgOGpiiVI34mQmO
SbDS23nDSkmbdtOnRmfT3AdGM8yymmbaqlBVLkfkyaeQpxMyARmxkTxsxCupFxgbddI4fUqjrlSe
ToelO3eWnwqUBaOA7Bsac4CJ3oOb2pRDwzLto1bl0JswQUs5B6EaJ2rF2W2NxL6NkEYaAnkqah8h
Mc14xLQ10eD5NALYLAHiqtlKWIqy2p+zDXUVIDdYI5hO8Gtmml0cRS9VjRBkPtAXHID7rveTKnxY
+ubg9msBPwB8ifLEwT2q4Jzi4DvNvBgYmgEPbu+pIUkg2TPv43PTT9eoghDc/wwIypBWk6Ge/YM4
caJb91YJcnXVSQoWIj+6ubUY8oVkUCkcEwhTMuwQKJhmiQ00No+tE1nQVxKTTuMVK9IHJF6XLYFt
2zYwK4tfr+UYUGDCsnkZXGjwe9EixohnHXOBYncIuiNWGwsKiXGJg1NIABgYnVejsDsm4tSOgquu
/O+eyxtdl2sPj4C0Vdkv7En582XylgyRak9kbr4AYr1W3fyADMwqsW24b/XmYFq+lA2qOAYbmIyi
s8RhEDIMdxrUNlXn9uXQ1p81TgLUm3/YUzwtLobfjjdBCKdmS2xE1pcSywXwLrrIOTISLlmIy5ZT
nY1PHwI5PtLgPqWMo6JyYLKVEeYkboPfpL66Hkhs7YKiaDxgryYhm5uOUYdqJaigy1up0Cabg9eF
QxUfcXTqCWlvlL9zdJWeDnBBTs9ho1+rln9pu3+OrS3pa/ZATFMOGpt0doEFB481mAxj+GavyT3Y
T6BcpL3Ol4q+Bp6DBvQMDamYsfRTYc+BLN7jsNynZrBVaviAqvUNrOPqzGv2A7zhjYFvCzcmh74e
P0DbwuPjYRYiu2ct5/0abRe3Nf0HtrYwUew2ncRaFyp2Mcr310tlhJXUEZQYHdduBpcuKoC53i8T
Hsi7AGSbmEGbqsShJUNkJ4NPh70LpzfWl50wNZst38K5Di4Sh1vh9ytijC2/empAOgfW17ZP67Zd
a6s/Rm618/j423ny1MW2yirDJAQl59EJrMxi9wAuVZWio9ADqhq97/wfR+ex5DgOBNEvYgS9ucp7
qb25MNpM04Ik6EDi6/dprzs7piUSqMp6mSVPkSb9zbVB+WSR/tUxD3ZaNQcxYUgAlVh0I++QPeUZ
6wmFu9Z5UR/Rci5FEH5iFjmCZd3SCNKVb7nYB51dEx6ummXQxd+DPZ3QLnhf6mo/+uG/KnQ2Ohhr
aj8nZJSFkm3ruwQeuvNypgVjdZ5a2P2wjlzcYZVzi90I80MMsysl0Fw+uqxlbgaqxTj7nQWmC+a3
B0228bOvLeYUpY4ObR8eE/bMxiMszwypAXv6iYvkdVQk7ilZrJKZk9nTzjm1kl2cDK8zXcpgUyDk
Tv4OoP8+TiARpbw6IniacTeyx50Nw5JrNjJYz8I0dxlkwBt1RltIgCAvQQycn8yKKP2mujqFkxw8
rIOU29bJnGDNCzhrMkRhjTPWSYTtsSpS+FlrvpuTkrfRNJaiyT7M+n+nzXUkPx0vGkQDY+V1iaRA
ox63p2IMjNeyc8jK9Phqx+g7NSu+54ohtGvRh2VW+s4mibe6bQyGwMM/oi45pdDDnwKjV7egDoc1
fKBE26Z1VxVX+KISTj6sRWGZ6LiWKX87M8vPQe4OvL/s6+0LoMg8whe1sPMMLUZCEwea/3vQbBRm
VN4++JWLdoZW6iytfuAjiYucm0SGYfMxDGb32ML+QXpvkqj+q5riNy/1Y2ZzT9Uc+iv0iMdCxYcy
vJ8JcngRHRO4aWYSE8VIcbFVqV0Y+gg0VpFtwqQ4zh7T8sx+iR0IY9/N/pKy0ws5us9y5Hsxsopk
b3aTLgQExibw4q0ERWxDcoq6cV+P6EpD/gbIc5BOfCXgcucVryKxL47T7awGpGEOYWWQn688siQz
gpCaOFdq6La2f3eGT9+bMTy465LiCiI7W0x1ejLi6pyzGA2nTc+bUXrdPp76bRuo33r6VBOxC+01
cbqlmOlIoqMoog0+QeJB12Y1Lpv5PclR1vTHOBEfw/QoGPJ1PJnfAes0w6I45SETiDpYlWn0rmTH
Gd8yXtWeZGbgoTKIF7dH/OnHXThFT5aqlpr7bTb9B0q29d0WR9JAykmlN5bFuYAD8QQBcU0shvLc
YBR/SynyZVIPNyPpH8Cq9ib0R4Mpa7Rymgy9gk/5bnX/lGGEyxSHny7CnVNXly71vG1ew7tzEnXn
+26XhW/4G2tElkjJrtmo3vMXUzYzryJ3k67D4OHWqSMPESDkYPEq0/WbUPAjuw1vmce5rH13WjZF
e0g9/uVZwCvJ4quP1J7YXl3sHRu/VmJLf1Em6s+NAQZykAYXOD3v2TVhOlT24lrNDPmJ4T4nXfiS
uuFpTPJoGwkkwaGkMnG7YQUUzqDO9AFI+NeuTSio5Tg1v32QHicz2pdjQRGYj9eB30b9lO8Cj5cp
Ziw4pwWnulO+G51zNH33nd0g82oy8Au0tFRxHF6k0GywatM3+oVybej7fy7LfWm1PWwsdmOsN/nO
xj23nMEVVlGv1+C12zbDWShwLGI9L/IHw492nkRBNPA0Fa4xbWviu/djUFvLUUA2MfHIg3J4DKQD
EWCwK7Gaja3PMc1RNtiv01TAaBiBPoSNZ68n5cW3lA30R1NO7q7rpg8v9U5h3KFPVd9jne48txkW
JN6FK6cucKM2PR24MvckzMAmFDMAXsIiQDP8Szr7WU3gJq4jmwu2wPA4VsFfW2GowudAnm9ZBJiC
oveqgDorgSEXiqu6dMJumTs8fJYu/YU0FRE5efgyKSfhWnByANf+Mucq+FRal3fapdnhukTduss0
JuaRXQg7t0RTRNPzp0dqN8qWwTkmNVewn6DWg/lRrdMCLMo5vxpmBLoyg6K38bwfAMFWQ+2D91CP
kEPx6Yb5P9z6+7zy33ThfbDnzPsxOaMXDgs8LxMyGI0XG181PF3ktGyhEvUSZ/dMFd3Wq7oU8WbA
P7ex3V4CluU/RE9g1wAJ1bTvPGH/MJdzG5UVbLEf7LJ8viSVQu9i19lSRuZzFprJOlJ619SNWho5
AJ2TRs9hOL6ozj3OtEyTBL6B8lg4+GeCIfnKs3nVm0zYZgd/VoXn1nTVc4mUHMvhowwcj/OURJRZ
bNKWkBRRrYI+2w1aHf0OjKIup63EgYeSzCk4gMYPWh/M1rxi+oBFhKsN8j3+1WOVpyPWRHq6WByN
1nucWR69HES4a13uz6mod6w6ZhOdMp8difyS2qNcm279J21pLqSv3K8CbyIip9GuKqUPRj59d5oc
h8if9uwrjZcqh1BJGm/c4Qst7i5pY2UVtPxp3XTM55N3mP1Xn7N3GRUI14O+9qOAhDcrHoZy/vVx
aCAWgtvGPvoYzXGy82WdXD3YkVMxp/4yqIIeia/JLylAxsLopPdgYsW7SeWq97QgfyQT/pNh4GcT
noewlocZYm6mD3nDTIPIRh9niTCWRZQNPCzyRXh65zXc1EENrBrlxskWjG3nNL+O6disuiC/QPH7
S2NM+/XoEZMmqLkmieJUmUwxQm9vS6MByDGRV30FvyV6hGoIQI/5mDcl4rWNIFByv0l2UaMJosdz
ArTl/LmRv3FxugCb8hMjEiCtNpVcx3IaVpZNMmnRtZ9x2fwNtv3kqjuEGvIrdbQKTe9IIbNNzLnB
XSrnBXmqXOceX7KROeB59cXo0v2YzGdn5oA2o3+JsiegEIy9Q+bwufgJlYJsb1kXfA1sJ14SzxSR
e5vhwjGY6JZ0RZlOf3uNXT0LR5BOvz82flEhgCfWIux6/9R1UOdTMxhLANLsAydruvJj3BRJY93K
sQkuxNSX67pmt0DY0UgBepPxKvFE8AaWl9JTkNq6XZtW/Mxim5ICOo0QOzK8i7hIzIIm0EnXnds+
Ts28TwPrlrSZx4DR2+FPP7bQJOswjXAn9MY+qsBydN1h6ewuoJ6MEt2V3U+bNMuOueA2rUpLsz+p
PjbNfNDddLMz3KAijteD7uECkGV1cfFliYzjHicrpRfpgNBsfKDSxngoyreJmG3aY8xdfGCKj6LH
ljuBVC0KYb7yzwRjq6+NrM9tVG6ZKf44aXVKDLTm1ilsmv74SOjSvEpn4zcZu8fGuH+Ndk2poLxl
MTi4m4N1mMlzCIcEDbVJk/zZ9YP9FJRftX1PhUidf3GpDpGn7oC/uTNCc1/o8TVgXL7ApgZSyJSd
FrClAuwlE98Ao/a1LfP5c3TwLvMNc6VAzXYsYMk85mKR7ww/IimcbZ6i7Q7KvdJquP4ia5kH0pnX
zyodaH6EG6AdBeBjk2aVSDuqBQjmvGM+FW/jzIgPMvDhaCYBysGdtSwjv2Nn20BpKVUTPNLzgHqy
+AGnRhGZj6Vvl+s+H1yG1nbypmxl7PDr1o+ZoUNm47mJ9muAdt7n5QOcTSCD9F3pIj/DSfLzGvyj
Ey82D7QV6RbKiu1wVZfvQ2WBgA6DYtYEKbrOo5pCAPs3ClgwxVeTd2cTB1NzxTLDdYmmJolHKnr3
VbsDSgsCt/im86mNtaVinlPTeFV9vzErz1kGmBpF4/2/zkWsbAcYpALWPVtwMictx+6r8CryhEUP
iGfn8I5mAEXTtam/NlwKI0LzzHt0SaZ4//Pup2+aR0GA2yP0g3uulRueHXxwi14FKl0Icpawk42k
AUVkXHzJzrS/vKGFT4Vh25VE2LM8fh4/Zul3l0r63kfnM5Rym6k6sW8rvFVNMKKV6mjJptJpkQF2
PKRj1eNhLMIHNy3vYUBztG1Kw9raZfgrS9tgXShnnroP24O2cVYzUUjU60JdiWpnENmH9dH2enPR
VTI5hHEsPhzFY+4YnkvnmDQ7Zfv1uptmy14lTjA96sTKXzyyonwAQMzkwYQzgz42ulu+6UDVrO66
HmHYg+q3qrtHhYlo3HY+clkyMlVJSSvZTjpUB6vv7BdbqmjTGh7Afje5a4oD0i1637r4MfP+uY4u
VoSezHwza0EXi1IQA+1FNfcaZv5IF/Oj6VYtHGliX7HMIHe0FqacbKoOkuiH29Dik1zxe71H3h3n
wWqr7k+5wfBIIEQ6sbtZZq+lq/rnNnYtPI+zLBd52JsvRAKkiNwqfKow5R/ZuqmW89QxZ7fZDY6V
IvTW08gggce139nsNd26RlBcW89ydolw3bPA0QwYSgnmhaOLHK0tHKqxJfQv99oXzKWdL9mBA19Z
Gkb0PHSZvfeLtsduA7yyLOUYbXDzAvrI2DlTKjhna07BL7BCeP0WsDkBVWqUfm3M/yO0ohH1c/CW
qeNnS0dH+cWNBwtyT+UT9ZOf3xKFIb+frDw7hrNf71t4tk1ZcC1V2iNmOU5yqvMG2cFnQeRaYs4E
tBvSHVIV4njSxuO71AEWFtuktK81VSDOE5abOZmy1jqtoX5d9p+uAqOz5MrJEE+r+//aTkH3HLSi
fw963eFfc3FBL6aA4Sy9y0iuES2J/z2wTbnjKtDVReDJIVNiUhQ1mvV2fhsVxDQ0jLcCU7JUbygZ
OQ5Z/+31JU8xxjJOxAm+iCYDdprFtxZrjOICMzfGavyPubHJZkYJC1Y5uTZIFXMzYcQkcdDS+wvh
5+Zrpapkn0VuTJjekAIBxMo/Cmc0tl7KdlyvK5rj3BkYdbTvcBAU7p5ycHqoLVXs2QyfJkDLToxj
qcrEl+0PTHvaAtBXNFyXtejpuqk7cZJ2MdOeugTrH7mZ8Mn1NdC65X4lhmN9ziUnbQXbRMnekrRn
lenJi0MQoRA9qE3i7mB6SITTVMsvFgSJh6Qe65fZJOTEZe8L46WJZGky8ZNFCYx/4I6r9o4x/gpy
cl7Sziy+usl2qvPsFebVjnJ6THIkyYWIZu/XfpiK1rulHd1ma5kpLFa2oX57dPqxPg6iCpcGKUDL
vDW741yiLA5T3xw81n1VBiGtQ/9o59HFq6xb5DR0CfXZzEcK+E4/BS7hXql9y3Ik/Jy1rpap122j
kKwpf9kx9K/VaNhdW1w8rP2Lma8TTaa49rG5r7N0LwhAWMx+htTZeet08H7dcr6gyPzVtfPq9x7d
G4+k8p5DOfBlDgzv/XqVTu7FV957hPV1aWX1b5nLI4PbQ8BmNpTAjS/mfaA9sdCte2dOG7L9tffc
i2BCd+tegFyuwUTJ30ljZijBbdSpFnHQjbO1fc/hSGcXZ1JsP3RpWRzIQoKOyYRYtrn5VcyzgGay
r3Xr7bm/IJ9NRoLZNGztojt5VnefJ4yPc8D4WzY1d7xfHguk4b1WSMMKVotnchr2Tg8Yk3mCVqHQ
i7jhWe1FtVMNbHtjIMZ7YbMdZHUh0W09m8UhgE4aeutJEKEoBvGi6vgBRyF+z3bvDAF/dPQk6/DY
cIC5Y/QWptDcdgAbquzgWJCdFU75MzGJsK42p1oQEIqrfGfnUOfMjYE8WPwhU2zKIdi7KX/hWBjQ
5XI/28Z+LsqtJ9Qfw4V9PgwP88Q8bZ44kv3gwS7qnzAAUoobeC1yOJaG9382yiUnwam0cjIrMv3q
ZtFTX9HKM1E8zaXPGMrmggrE2hrUNRhbFBpFkoIbl0A7Lkp+E/yjQGWJrm9tPFwdcZk85lF8C9OS
iZhw74EdttwkIf5brxnRnszwC9kXWwBy8Xs3u+0xLPONTrlryX5a0NmGqzoIx8OYREdti+Q4KetA
o40ZkxaTSJhlNxBrRVeeIxkjUR07C2m3TN4rXXwD/dCBtVehnR3I0SXDB4NTwE9AcjHw+VH7zybH
426NfzSmvNzkOD+IWYpflDRX0sa+Zk3isWzbR4Yi1aLRCULYGHxnufqppb830zLZ+HnE45JHNDv9
JVQJ4fyBj7E+ekY3i/CzUGjH4dHJ0DJJ6Vl0evrNjeQcU6WacwHPKJmXMSSInP5Je+WnJVoyliL0
fmHsYgy7LAF9hiR8iRtzj1CzxB548kyIVsemMDDvbZzV8/1IMDvBt5fiOeAmc319LCMLbaQzmr1B
UUHuyLjOYkwM2cATEYDQm323c6S84SAyti4G8EU7hFxGOp+QD4ihKT3zN2FHM1MI3EpZ8pKo5kqs
VrIiWGyrMvszsJpnryipI5jGj8kvDRjDQMasRJU9IvagkaTZMnNyRviDKRFtCKKxAlYYFFPyKO/7
d1Bkk8LkRzBNb9Gm5rMbVpc50ku/abZuHB2syX/ocZcLTyAK2tNbPZpvjYx3rGRb2l1+Gxv9Qae/
yR29LkO8OrjqLegCpy5XedpuOXEAOdJHvx72yvGexy56zwJawb7zDvOI3Uu243V20809/GuCmiiD
jDWHvG1m+1YbhHBkHYQMxp99ZcTuhr2PN+0FV5Bz6ILRh1CJEkzs/dKHXIuhr0jBXTj179CN6wCo
L86PIvy2YecacnvS7J9s31nyfW79zynf2wiFbhKtRetzqePTnGKqqD+/MY9yfKj5lKGZY/+tCJ+U
T6WGL4Ti+zTUweJuGUIdeMCGsGhLdqB7qyH+s+WjVjHS1LwefL4cqFuZf0EarTSmnyQ+Mv7kLrDW
zBr8PtvWSbBMq2Ep2qfEbNajUNz8dCG+2M0xczTIwqoEX4rul2SG3kaH0X8VXPtpsBECAc0nRQis
maSfmTHlCJAzGPNNlpL2GVg7Ch/oxBc6+LTrcBu29prA/E+v8I4+NEg6/pXxiSHBitgZr70NI3NJ
71VI6xDYz8b4h5Q2YO9zUmddCVBSZsPEQS9YwLkckJhD77tv1YZsCJjpn4YgMtJc0jzcePZzhX/T
I9M2JufLYWg6YS0Yp/CpBpLqUjguOHQb/42DadMxn5MOTDr+bjLkZMshI4PCUzHKCED9IwWc0Wrm
xu+p0RxHu17ScbwkjM4LI0ZTzEh0Hch2Aje5z9Mzu/obILxCsZgtgJianSJmv4yc7wJuSfrAyjiB
GMh4ZJnlZN5FGXVXMaH71TRCXwFtemYMV1adQiESf/OvLstj27x5PSGzlblyhXXOnWsFCJimGzs6
9d67NSIeOe8zNkOcKHcmmikNbVERwtrdkzsA88MI+TXaZ3ji5xTZPMrXnXUjZ2Rpuj7Au4sUpLZa
XYvyQVrJXk6sJQlf69lb5TzMTUI2y12oJLEmSwdEF/+Yjs5z4MDeJMQMTflVJz4/Xcwf+Bbb0Zq3
8KsZjTPRhOtCJIfOCa9Z129cPo/GxiY9PhqDvfRt8P6yw6uj11ZyVSZuQe7QBvOQJTaD6zH8rmGk
e4Zp+HKKeZvJ7la5gNmpZhVGeu3Dh2F4b+wvVLETXjtMiWrDUUywz5vTfur0nBq//vTWWHrt+OhM
jELKO53axTdVSOyy9dILSLzp8EZNFoULw8w5Z4aQK/awIDfG04pAYDk8FJmznJuPVFzGwTsPAD5z
AmsQn9GdVmK6jOUzuYZLLkzEv9fQjDGnWeuwfoyo+uLWuwDqJos8ta+561yQzVZ9HAKmVuTReQuZ
XmQc0Fc8JeI9RilDqHfhsLiXdPBrWS9zifGBubwpD7iAFunw2+Vy5Q0PXXH1rS+fX+qrt8RrV03+
l2PjiNtyo/y1UAoDjrfJQB6H6i1Uxc7JngVBsyL6ylLS6s1yH8/uwlAWcPo+m3yCg2uc54yRMIEZ
wqYavArhU4S9gZkvHcGTzG44v1pO1gTsi89uYmVN+xIG1yH7FXCBHc9MO/2m9bEO8Z5TMEOJmOV1
nDHrsiRPoPzHEElu88eYdSldPBeHAZai03xuFaYbSK1Es6VyxNcsJTj0zeVjSrAZV17/0yf8pYW7
6FpqQ1mtKZEQ73LyOrJFRW5aV66Q3nB4Yr0Xv43zIyTBk9WldIZXFUAqPk3M3lreS8eIuMT3dUQd
V+88E6icEC9dLWfxMAc/of2j72wFN+TcnqzOB4cxTuJ+tdEuBPKfxinD7GQbaUrVTMO45AQi2ezW
ti6EfC4UkoLmIKpSa1fP4Y4F7ZsAYSfDKdbWr+SV4A5aiPnZb84VY/GcUxpFR2bhwyS693YgEAsp
M6nfYzI6J+aIRgLDaL4bHjZ3m2hcypuOuXk945fhepAtbrr5gS1mdxBuVRVPBnOripiclnQzx76l
DCN8DNhTsrq7wefovfR+IPfWMHNLcybmTH2MWLtb89m2GC7Y67xWpJOBmdjxqs+4DSzcRq7qmgNz
ahfFzoXCNfWpjbrHHnBrV7f5d/P/0r2KWYFGMi4eVOs+G779pRlkkopR/3pm/JUOaHBdrL5Ns/ss
p2Ldlhb3NgtTKn9Xeh9tzK5IvlNdvjTla+wwGmc58EgEfIvfb8xonfx/DpvZq/es+oixjZh2j576
iOkHvP5c44NlML6yxhdhjqQFBQTaXYb2ovD8imxcW83Z0S/T/D5NuJk9WHNb46ksTyrvTh2zIeyc
iCoFaxaNcCNxDPRZcSACqV7NBU8BchgCjePd5pYrQstpYeCRaKACMpKEB252mUjS1cXbXBo3O40u
MCgQC4BQMj7Njs/ToW3SAhVYuXfWfrxJkcQqM7llVX0LnPgypuF70bi4J6W7K81sbwXmCsPixmnD
b8xq66gOryAWPM4olW3yBFiwb8xx207dxRD1sUqqlWtmZ5OR4DCF60CrF9vBD1cx3l4GlkAXyrjE
EHsyZlL6FlgcGlk3UKJ664TimFNg/NcrcbTSBoNY514Si7NBOeNbioSw6G2F98FAFCXGFe09hQ93
k23X5DfsL2vPVTRRVDvNSBLtwJPWTbuhrZnTBM5Pk6TpFkJ06QbRTdl0K9ILMBXMpI7azkuR0nGS
LBF2RA7MXfoiev81iawnUht/UVMpctW2MPNNZtib1M0PjkDnNUI1rqa4OM3DuGcOcxY59HFuPOR9
fUu1c8nn+tnN9V7ep0zO6FKwTtlzaVV7o8yo8hLkEJ7UbXZXHur0gfH8lVye64hhZ4xp08ToPbp1
8NAm3UPtJj/Eg37pJH9ickn8fLNNkuJS1OIPGw5GhcC6VJm8Rj1+AFIRsqGI16ZR/eVW/KPGKSNI
B2TF8+bvoLHy5Rh15ZpW7qYdG2eeJEDBI91LK50vkb86cnBTgkF6jKvOno94V5h3claQaWNbP6IU
L3B/UMFV3y2URZBvHUMX9NMvmShInK7EgWVbn+LuPiFeaBe0GamGQCdJQDOAXsPbk/k+DDmtpjPg
XitIvsKD0F0tI8UhPKjDwEoNyF59xe4BTd9urXL4njLjmcA0nEVlAkITWuznIV7pq60pOlfGgP8W
bOg9K5MAvBYc4xPSyT43kW9fh56rIIOo2yGFpsfYsWCsmxydD2p+rSVedA6Owrqm+VBjozYMTGLZ
NehNIoBV/5R005cWGa68+jA4xb8kqB/4k3AU0DAqXb2bwAJp2DNnKEYsgg5/UH3O85Jwgcp4Nuk+
N7jo7FObBJxEIfM80znZtt0uHJssVssIQswU4z/fQ15mpBeyqcey12Ph7XMxhVTH4k0rHOtFipfA
zAu1ZoOStazbcNh4CipVhtRWma1Waq4frNFftG33M0JRdmH3aJR2ck7tjp8yYBhp1Q5ZamN/xHH1
kU3iMjnE/lQOHLiVEU5soRDFHlYHPb1PLiBz6g4vXkaWUo8OtgwlF/OY1ggKCSCpVTTzqnI1xpLS
fS1744W34yPzpl0eex4xCeBPTKCClRdMDNlUbpw9VWSnOiGsZ+WqgfVShmVfyZplNh0mEEgdoWip
oT59MzDW8D7g063V/qSeNFkJaljedK0aEnLP3VxRldJ17ohEcLepcvoDklf1bft6IH2pLQ6tI6Kz
bOvs2SLXZZU2JKv06T2uXjPvUx0Jas0gAZLdDhLHxKlocMxdBiejouwTOOTUnp/dPk8qfkDzt3Ll
cFdIM+/PKfuJ5UZNDsZjpfemIUYK35BcwjnR69CTN8NlW9BySkYSgfqm5KBRFttnIq9Tzb4IgaPh
+eEIGgm7tqplLTVZjzof8PASaKJqiRuq5fD7ZUCYggBPjKvIpdX0LVV1dIu+OuOwEY95DUkXtF29
y8Bul8jRzQ6XAMl54OBvQZ/q21z7zafs2MSJhgzYAjaKBzIhxyFOum8x9z+RyFltlILEOz1h0nE8
0lVMwc4sAIf6oaEZj/9JPZ1VCCHQFYhmRvSWZsGuG9HYcndnC/Vijno3eLSKMdOHVdMwou059/dd
jMUL5bFdJBmpW14WHBDGIVR5k219TdvgFAO42m7HBcDLQd3lnh36pUKL59nIN1YLAMz721lqH6TG
1rHts80q6KXTeNji/FBdMjP7Cgpcb7HWb2OM/DuKx/h+nVcOc/kgAvUVRKOCaB5S5rXoCB3G13wq
30KuzEMMRjUvLBGFpCa4z3bl+nRS/Ws1ciTRh62Mct5aI0uDPGqaeEg/sTORoeEeAqMg7S9bsz7t
1IbvoaSTG8LfqPTofx2ADYJbVpiyVwZemhW3AJEbNUN925te4sn7kSjFaaWf+iR7dTwUITMjPbtY
hoN4awjtYbZ1rIzpyhGKtyqwN1ki57WjfWMXWUFC4AUeWEfW7U4HM34ndypX2Kye8mF87Pz4vS4a
fDbT2THiW1mqYhG2PUYAFpmsdBt9cTU9JU4B5fLu1mKTV/ZW9NMOS5Aij7zdtH6VLS3DPHuZQm3i
98tquoXwla5no8M2Yu9PpXXtjKHaZJyyOAIxxKdDaWGhAdYgZ3E39aSrzNkposQCzNpFRfnbTqyD
hURLk/biNpjd/Y6BrDGv5yr9GCznH4GAiCVEGWqiCPxulWcMJIhXGrLtlL4KXCLBWHK4mFs1hu/+
VF079mmgC4oO97hB4kb/BYfxaXcxHYx1NC13a0wxUz173jA/Whmt3t31BacxHkt3ZMDOaEzaXBtS
WFsBwaCCXxsu3JMyO/fc6vbovPguHoe75NObxTmTBXlTBrYhrsQXmTYvUtEzd2Vz630GoXCGVy+D
thTESi3iMD9pU2xsLC6coflJNe3FQkldVKUNxUAYKimMn4UxXtjRLNckU7IrQ5yGe1Zn4JwJETyS
SLFJqnrXzEwTXE+fCjM8RpoSM4s2ZSA2tfBf+qz+BE5KFsgQt4EvMMd9a836XccjFjWGodF8LAr/
aDTjoZLh1iJIXdTAH9LBK6n3ncn+JZkY52QOtgERkQ6CuDQx9vEmSA+mixT7Ntl3EXNL8k5EoVeN
w/ow2e79gECINMQimBVWsund/NFKyqdqTOeFqjuHzJiOnZBEY7DbiU+UjsmO2UnUbZ1iQIC804NM
9owF82iiMuxbG/h7u8JiNPirQrGIUBiX1lJrAqMXI7mknjce+yZ/TuJgPXWhsw+kvt8qWzkWAkiS
2Hdtc3e3ZIm0zj85GxcXA5KB8QbvE21MMmN66LrgJffkVxVEX2Or7xOiB7NOCasT4nuq/A8qahcm
kVZZEOawDgAFeQ1bnGl5Ny+YdqllIfmWrUyfdCQvBroeYb/zOejKkZK6tfF0KRQ3AQo8Kxa8zUTb
sfGGNWtmvXbj8HVIiq07qH0vuoNfFoy0zfqlovOtknseB6TnaDdPjdXtWs8nT0piySQR/cEyyidy
qvaZXdbAkM4xHuIreb70FqbyLi2i7dYPCF1RRCRi4mRqaszFNUr6RysYdkaSqS9SMHwUDeZPSkYf
rpYOYYCZAyUvCsYp9mcczQTc5uNCq+ZjlMVzEVcAs571nAYzzK4egoVnq8eegeLNLYxgm6sYOyBR
4NFE/JldGecqFKhVsV9tiUWy3ia7Y5EDWUzpYs68+4BOaNA3pPgcyDExXFJxhDxMoeTSNI3oRnqE
16BTCss4KAlgs1KBWX2n431Ox3pMY3o1a80DHucAFUS2d7us7nnEcrfN0XqxX5Nf4bKveZGw0Sh5
d7zJmcDXtFVv6tjiN7VEnn6I/0g7rx3JkWRNv9ASoHCq21CMlJWqVN4QWYpaaz79fqwDnI5gcIPo
XqBrZoDGlIU7XZib/SKObZj/Xm3s5KQxUD1FMfjXOErtMabD/z10Qx+Zfs9MfshaCCuVIx0HIbi7
7rfST+U/lV7Y+W2kTDo7Yz3KtA9c4Km6GX+WvR7qogQTNra70KEGjUxmmk5bG0n3tg4Blw693LgP
9POL5BghcHVTleCzDMNXNhhtkEqbaEyMPfp/yBKmx5RsAe1ClF9Qcoh3STQA5KjogSMTGL9Eumk5
aI9Zd1LcyXujGeQHVQnxEnX7yMkRrdspJUBfaUDVA2qUVB3smup4CXzqoR8FENIWaR0zSFB00tTw
RqOO9SMZezGl4/I2q9vfHmB6S3N5v9o4SNz3cETeSlPOf+uYsnKR5MlRhHl9R2KDzHPsRGP3rSWj
QmTf6N9cyga8s6OfUR19rmr70TTh6RZqgIQOGoT4NHkPeZi8hb37M/RqsffUDunfIafgAHGjjvvP
YSrMB9mvlZ2Rpd0WtQqy5BrbSSRtMd3qaIwWk+h/rELLVvPhpZqUyuPCP6Ag+u5mFe/TlhdoU1jl
a8A+3SHM8pGB0KXiOXzEMtd+wbcB4emmxyxBhtlFjpDeGuB7Eae4dowggpURSJ4IM3XT2dCWZIyC
pg3/pFb0yQH2/ciT4lNZGB6NRLaSp0Ls5JH/q2oC+Qb26rOKhstNUatfKCTjTSHTgMqoCwn00+uk
Ri0ftXXoTl3F6aZgaG2BbMOARUYZwP9BGtDu80R/jOiDb/QuTW91Jf1adqKmHpXAr2za/DBKAISy
HPemwPBAYDXte05tYasP6RfoQBpAVOzv/DxEXCcIwOHQGmALAqr4S5ouAlQsUoiAKGh3FSzAIUDZ
OMiT96D3f3QpbOpmtBMg1xHcTYG2Qx6hgFDJWczL0P+qxdS927qFmajlCkgAtEAAQKMrjaSI9rlk
vx1DJdObbdNUGhn2hLC3h/ibH8b9sI9FONz6FczRXDGzoxFkoOTNuHyhAUzRUYzW02BID4In/3HI
x68YnqTHSGlb4HmB/bNSbZreamFSU+nUAs0y5DjpL/XDT4+Ki3EAbQTSISDDQW0czYe+0lHWSSM5
TvaF0pXJXYCmzXvcDTA+TVGQTCmxGt1SKmJN1p1VIaBO9VZN7AoArMJLMmzoIgTktW59i/gjAiGI
owP3wbPEmDAhJIUO6TI9UVhYqFlhySFymIlKEhgkVsYPiBshvcf+Z5HqH5LPWq0QKN6qJqcLpycF
LzVFsrTWylvA2KjCgvbaNE0YcJsC3rI6Xu6R5uePXglK3Xbj9K6tvHHb0VQWiVEc6O/T1/Qx1/CM
/JtQQ+pGlXTDR6JSU2Xg8Gq7QJUBb5IUoMekjUnrRkIoimX0pscdEz8dsxqnHFVBu37SI27oqhWc
6abxC6U1rGCU/nNU8zfWuvlqjhEUTLjph8Hqq09mEYGBFexSbv5vfsda9UT5yzZ1dtwIgic2wH9K
xfiNlIuFmxjg1yvxp5diaNr9+Ejh62uooQaiq+KpylSe5rgrDvj8HCIl9350bqRBwKHo7CroNSj0
KXeKb74Fks4lUlR/6AdrB9qM2W87teyHssvSh4I76DDmCDq0odxvkzQz92C29McW0PouSCXqTYH1
VaBwi6KA+tsdQFFnAzp2yoA8Mq8qRDiRUtxpiQHAPRRYj6ATmu0pxoxk7WgVeJ3yhwbf1GvL4vcO
VhsysnbIQxzV6p1JFYZ7v47GLUfqgDJA3xhAl6nn+jpyNgYmHdvQkH1EOOSptu536lPWtcNtJINP
8SqTzpWXU3RE+AwjCBugZ0Tr5T2DMncX6rmMYKQJ9E+Y9TFr8/hBQYr0i64oPeVfyXjzejf8rmPU
RIUNPy5UhOLjiAnkocxy66s3aOmx9UEOKSEdbTGk0qMmJ2CM2Qa/25KbwBr5JrlblQ9VZEPoNir7
RfToAwZ+DAvYg4PhWmXx1hmZecsTtrjN0Mp4KUsLvH4nDBdAioSa56ggBVJSgXgp47i+xU5zfLCb
EqkNOaVcP2Ql/cp4aJJJ5r3BzEmyNeMQ+BoItgyBOjjFqab1jkpT5t11s556fNFpTqsYJehSu/4S
qHB/tnk1UNtuZBhxrhRSQKeW1FHVApw8QSoxBkFsKqnVqVVH9+RReCwCUozsIFSWsG+QJeEUQm3U
aw55BP7eiwMeuyaAZ2DYphMFakkKEuCoUZbG57wC3F/r/SPaejtLt+4HNUvfxtqFbtbGCv/3MjeP
bhY91KF54+qoJ0deVn7yhyY4crs8tnKA8NGkopDSjuSI+YhRRt5Ty5Afvca+Q7yc5lNX/c4tuMh+
3JHnQMpAP/BpHL3oKYuRGm51mmdajdG8XLtYXPnqvR3Ld41vvTH7t5NGWdp0z3oBZ8C3MkCi6KeI
/k2AtrDk7G7MeRDgF5Sjgwts0WvI0nIfVrAW07jStrWLepcdsbZDiElVCiGvNtSHNvGQOR69V8jk
Nw26gzyM/sAgTnZyytTg5IK2fbDlum4cGArlsfasHD8VAzqZbLxQoRGOPjBVkd6r75IfZcjY1/WR
SsANXA+YxmmI25gmoegAdgdhI/ddyYfxd1t3eBX1ftDx5EFoqnP19ChxBr0EaaG+hqIbjoY5xH9E
qFcw6DS22LYrA4h+vhbdNqPC5EuBei9FRfeoean9nJkFhpx+JRAaAWlOOR+BYBhHXkPK3asRsIgB
Qn7Am3c3VP2wbRsrBCaEDvYEhvvcmop4Rv9X/+g7l6RHzrycNmluZtpjH+fVt1hUNVAgaVS5lqXx
Sa8t9ViDHCbztSKvpkIfK08desh7Va3Fq6K2ZN6DTv+FTZDnaD147lcRpql75F0ROmNuGc+tZXQH
L0DPSCpU/7Eek3JnoUa9B/PfftPkyXTCbOX6GZad+cAEejsPS75or8iedls2nuwiyV2AiY0GTlbK
i6l+2/kxoi9qoSHK3VhtR2wlKFhDsUrmDQtEuU1obR6CTKFQQZb25HIz/ZSlpChRbSkkfYsmbv47
Scg393mWpsPBM3ot28S+AnZI1Wptwtto+yqMTVhN6vAuRSAgTQUa0JjAVPW8VDwiEVDeCL2fMKVo
xo2Nmz903ohULRRGD1zhGBzapEnB8/bKU2AiTekGQXyseF2V+2Qwyi+2JDJt938o+ymxH6MVZ6mI
32lbCa5LDMUAY8mNhgarhGoVjyushHZZL27EJHdhou6BNsR0V7nIvLsaRwBv4yB4CVF6VdQ3q0LS
kVQRYfLrFpFLPpSnjn8zR8UxdVUN7TTcDfWGaxMkJFSgeMV0eslA1RZ4aRuWptswNs9tG0stzZvK
99BxsB9E/iMzfgr5/j+Mw1JhaekqxsL6zIDSIxuOwV3JBwM9BtB7sbLR5TXz7CU/Tdy6ZVkWBmZL
c29wpEXUjksRq0n/s6IBWQZyymULjGnNvVhZ/C7/hLLl8ykTBtXmTBCqPVCNhZV/QL5s3Emf/RcI
8Qf8EXRkxlcWAybd/LVzg82TEdrKeVi1ziCvW4MCUTp8N73JsDgMu4g6N7YMdUNVcNc3cvjNo7hO
9iy6fZ0B+WDLURQU9d4TGKNotMt3VDRd9InJdONcNCQP/c82rwAcWKAL0Isq9W4/UFwpS4FMEm+S
fWBRu2Pb4wuX04hA/7jcG6gtgmtzv0ny+NQXDcMu4udJG0dY4jhpmvDW+MnTD8S7jsepMbxkOSBS
UwSQRdXoT44yR1PxE/1EOTSa/xqUhkvG4iGwZPZHHj36BkFLnnuV8llWrI/M1CZloACXkvwD2dmv
WQaQm1cfnRhErnijNX8UwctAp4unJzDO8RWku8g7R4wlHHwkyuH91uB7q+4HJOgb3JvbfQJ8hR6F
RYI8AmxzaX7VSnxf2OULwor3MtXeraJ733grkJlOcnRBPBwKH00JnTKXkPLi4LroLbqxRT2suy11
9HwKC5OMDkFpfFDz76OW/wJrRrWva6KdYfbfJ+l1vx20vV7wxlRU4NTXt52yuLVP1unMYtbQwVlX
QMIxKVUO9IiY+7i9iw+RA2pmR8fW7+6rV9y2Vo4UZcm4HGMni3aUYmqo3J2vVHsYJcznGuWgOkjj
UESjXvna/JZesLm5sR2EgaOtei/zdORVufEOzcrI1+LPTKFznB3y0GXgwrFu0ZI5Iix7XzvVioXv
4oY8Gebs6MRYN/cUt1YA95MKYTjVvZY8SX5c/4wLUTRZ4Q1gqYYsZG12ekZJbvm13yqHkcbrkKIb
9+l6AGU6OGYHy1mE6RecOPeKWqdQNHjdYQw6dDaREJMCHrytEu0DTPUobJIIWsgWJAOPMV35JZTk
buU3TKO4/A02J4iqCVXIs8OtkBpoD1WuQEuH+YUhnSf5d0b4Gd7IRkF72v0y0r/pIP80noZSLoin
8G3lNyzOg6YZhoVBIat3NtM1NcNGcXFx83398yAGRHkzzZGqBgwijcFmhFXgUrJAHOOuFDoabu7K
ilqwGddkdLctzTb52tZsFsq+aWO0PBUwl7UE+oI+q0WPOqp+dX2lHVqh/rw+5oVb8yzg7IjQC9Kj
EbmiQ0RWG7awQIwSOaR+Z5CKXw+1cBqdhZrNLh6afmxWGXjjBAM+x1bEI8iDx+tBlLUZnK3lmpeb
qKajR3tN74Es3CDK/ym4zbbmXje3FEt20ff2IX7AKmUl8tpUzg69vEOmUvbYp9WeokCzdZ+9o3LE
RXhT/rkP3lDyeETYfmXBqFOucbFvTlbM7KizYakPAHyUA0YD94Bo9XoPkJJWq7bLHHurfhppdMOb
2XLcG8023ES79QN/ceiIn+i6rcqq9fejnBwgbmInGJHYyHNBG68hxcg7iyaQBS33+iQvriGoeRrF
blsY+uzEBXKU1SEq5wd5fAtq4J60tsL/EEORATpBuzQ0dX7e0q4f8IrBsyO3aaNlxRf0HPZAC+qV
OAt+3poi65aq6bhkGfMTL0hhy1ehSums6AM0pPsbkhKUoNr006RHBoptMpUqwqfrU7h0nSiqJssa
do38mR0xY5WkaMlSDAuxjmlC2UHwwLkeQlkc2kkM9fxC6bRQQpqCGGB0sAXaVBv3C00P8Xk8Wrt2
a2287+ND8Zqb2+gQrgRfuPsBABmmMBmcwfPpPLY62KEMILA+dBKmVnCrD2qs/DTk4SbIq7dIVDdZ
PhzSvl05eRbnVWgGXSdb1agancdNg4h3si6NB6+LIFnDPY/W7sjFaTW4IHWFR5Q1X/12jLUYJjfg
pR9KUrpJJGHXYAbFA8S60Z7RiVQB75vH+HHa5t0d+KfrH3Zxbk9+wPQDT/Z5lotcL2uDcl2UUL5Q
8BSBBREGXyv6VdSsPxVQXsMwWxn40q5XgQCgMaJatmnPPimgbEr4NWdcgayooZqHEYBCYKoro1tc
trCzUEyBjM4Kmi1b3egG8FrkIOK5wPzpF0XZnb1P/+iPiN2CkB+fh0N4DG/xvNLCjfbr+uQufd3T
6LNR1qg7CyUm+xht9Yi5IR1S/keEnnShJbTPUYSjL3Y95sLBbZq09xCU0dF1mmc8Fpp+vSSG7pCH
XB4vkWa+Zgl641a1sivXAk2752Tl6HaW243cU6RqfgzNOyhobKJ+RTg8Xx/Q9PfMrkPTNHSKABzh
liHPdiF9K3gFca9yE6H39mGAa7seYLphLgOwSGTZNCg0TP/+ZCA04/oiwQTg0I4+/rtPglK1P+Zb
hAYoKK8EW7rdTbglHCq20CGUzqLlSuG3WdQCYK1lrMJ4LMPF60CmD8Ak0Xt4sru+d1KhfgVm19Od
h0ESiGdaYBgAoQdVCcSaDYyIw+FTnLW8pCUNzw8ao1CUou31qVmc+5MfOzsdhN/RX/Pk7uAO+HVZ
2R8pACB3PcbCUUAvVhW2YoGepmxwPv2xF9hQ48FP5eJ3ZfPPETT39RDqwjPgLMZsrdqIMw0e6LQD
Tath395TEyyf0kP66t0GW0D1b8ETDb17wLWv/PmeO2ulnuVBkkuZlmFqAG7PB5lqpe512qAehqj4
8KX2t5W6b9Gkg319pIsfjJIfpGyhqByt53HQASj7sKFyrNg3CtaGsZ2uLAllnp5aOt1E3nQKdQCh
IIB6HoKGbSfXjesBYWhQpfJU8LXwp836Wa9kjB3N+8TL370e0aNcrLxr58Obx55tHpEHFLZxOHaA
2d4rvf00ge+uz+DFc+N/YiAAYZoUti7WYzsYjWphg4b8wSb5ohc7alN7GggH/TEdttiriE/KFq2B
Z7isa8tkeXz/xJ6tUxA3XQRy1XcM6TVIvqPVtLI+/h9f758I00I9Oex6MG9ZnjGDCDCC/SmUL75H
Exr/mh22mUcRA7LNqoe+wH2iM19W5nZxfKTIQDc5+S62QWy5XRljJeZgejFsuy8U+Hf2y/goN5vk
Rtkj84vl+Uqper71/n5PaqDc/zpmD/MtEdeuqFqdmC6goWD8NqjVoe/zlYldHJmuGNTIVDEVG87n
FYtHgK1x6Duh8StFkHp4vj51i6PgQtd09E9IRWcrX/GqWBdIWTm1/rvs/4j6VqKZcj3G8uI4CTI7
7iMLSkAr656jb6g038SvgTN9lvB5LaOf5w5/v4mhcuGS0F8+yHStwrKzY533VGyhBBvqXaT6k5VX
021bfDVWNvXi7JE7cAAbmmLNcwjDavVg5EHr+CW0Djgojb+1ALKszN/0EU4ziWlYhiIrmIFYvMas
2eaS1Lz15TH2/87fuFNQDnTK19raRNJRfYpuxEE+KuGdJ46IP9pvK9GXluBp9NnBXKc4dfhhwuEI
XtdHKHbT38QHd6c+aTBQKNq+4ea+03+thJ3frfNBz1bm0CO4hgolk+qwZHbjV/GkP4uDegx/r5UU
lz6jwTOePWAuvJYqn750pxOqmfDqUgJO35w42eWor2QM00q/+JIknPgVCaGTFJ5v5yalgaAVXAIF
Ksh7oQg4tip6j57h47IXmSlKdKP6DNBEvlmZz8VBku9ahmEoQp0n8EmiV1UpM8j60PzRDrgKqvtS
2cIe2NpOvK9QcMcDcrdWYF9cPegX6FOKrcjzLaL5/dAVmuQ5njF8zbTxPS2y/fWhqerSrP4T4+/5
c3r5xLbwAp8VKpzgRX81P/k8yJQjLu1off+G2iEO5W20gz3nbcoP1PC33k5fKZYsHnK2QTmaHInm
5fw+wG67r+2E+Q0MC2eGHu7YV8l7xHUK1WGogt0vA1c7JO5WToelCZ6eoDqPfRt84WxJafgrJLi8
ADlBWz70gSDL/7JeMe3EqU9qUU1T6a3Pjp+kSgy3HhiZabPTMTjq85W7dHEMtqWZBvUm3TZmt9xQ
hU0oIs7ROr4XwU8ZLsL1JaIsLRH7nwjmlH2eLhE6c0HTp76DQkvkWLZa//JSxd1JQKKePL+VnaQr
9GNYwXC1U04114+8Q44ezacRCMfX6z/nci8ihM6nMijcC/7M3ia5JDdFP5aUtoMBUpj/LKX6N1Sx
zZVhX87reZzp35+MGqscQymKMMT33dr65Q93eL0+kMsLlwD0HzRAPaz5+auzx8uAmx2ldjnOQ8Qz
YXPXhfWnkW38IeyX68EWR0Op1eRFTQl5fg1qYS4EqJLQMWLsZPT+HeHh39dDXI6HpX6yTGbvqaSB
wdqmwMkoXSk7Hy8L2IJ7ayidfsijlexh6TI4DTat2ZOvY3RwbQasYBxbQk4YdOWmRR0NkNk+E+2t
3Ee3GKmt7OWFAeqyAsBCpgtuX9R0E1raXhC74OVyQuIzMka3gYdMGs5c/3oqicTDG6gIz9P5wW+F
QkJkTyU/9h5q3XqQlO9p87Mz1hphl3tJ0Vl8JrVxih8X1dTKbatKt7LAIUe70/OvBuTXobBX5m05
Ci45CtgXivCzU7axSkN4OlQkT/IAzj3HwSe0NXbXp2wtyLRgThYEtMrQUF3MG9UYCFWSRg1izu5d
PYz//rzVZaHxDx0SQc5zHihqKrUIqirgIIR9EQkwwhV6iNdHo13uV76MyW7VdOhLKD+dR8nywkSR
ghWg41N7H401yhKe3b9C2Swe9LCRn0LYxUhAVBIsms52ZcQ3huw2V7Dgc0NP3Fg54iYSMoxYhEOQ
LuK8u09SkTu0mBM0DNpyOEAlUCBXuqaBP1pcftdKJb2vEkQTUDSzoWA0+p84SZBnaYWi/Wl0DVsI
t1DQYvGgNceJjM8YxrOHDnWslSlYSgrOpmB2ALclfc4GuSWHjl/5jLhz/zkHVXybw01HJdMDTQtm
+Kh7hbvXhwSFocw/XP8MFz17ru+z3zCtupNVNdRZX6oIXTrybXCMP5XHPV4Ue/lut1ZlWDpbeKOY
vLwMmTrO7HsjpupVXdixE/3hGyTNFCZF/tEJFZ1DevMrw1pYXVPObhqqQfHr4upJXAl8aWgEDAvR
DxCX+2ybbPUH/wWq+S54bRBz3F+PKRZjGuDfDCEohM9f44i++RAwXGgqISDa3giRskWFTS7jZ/RD
XvNxIiMXfXaTNcY+awXUWF/D/aQQd3WJ1FFdJL/KESUcE8V1AFaw38LwzjSLjwBpaqjpElSfssx3
Upqaz3KaICHT1cl90rX0b9oRiybNBOXQNopTW2216yDAb5VJyqBS/S24cSSpm/45MfwfjQ7Wyffr
b5gOgwco+6cY36i+hVItrE8yotArX2Rxcqio60ASSBaN2Tqr/LLSTI8PMhh3JeSGCPfylflnpc5e
T9Sl/4kwLcCTlTy2tWEUOjKRKgoiXfs6Fvr2eoSFE/gswuyYTzgKoaLrgdOk1q2WyJtINZ4Aev+X
gdgm1H2axrY8f4upcBvcNGWnAE6uETPDZ6i2vLUW+NIH4Uiz7am/ya01+yB+6DUURLBTlUf3oR4U
qAqpcHfXZ2yakfk3sSi3KNwkSHDNX7Q4WBQIXPCiTUzJyepfhfW16QSuAjrMjnzl8yyl8cZptNkN
6QehUbg6BZ4Jw1DfwE+jDNEdjEP78O+xChycBp0UnnIcMDzrZueZpkdaKU01zbFFRrkCAqh8i+xX
Hcjx9Tlc+lC8rhTSC02jhjl//mgezFVjGhU6auXwJQ/Gla+0tK5trmAD1CvCrfMF1/SxiEfX8Khw
VKi/JE5kRk42jM71gSxktCZlKjo7mOjZDOd8gypBkJf4tPMQV1EQ/hba7xzgTi+N91Us9rK9drUt
TBzxAA/Sj0RGe57H5BaC/NJUmprgtQgRYh4Ij9jcyofxA1ca/yiO9CuklVEuTCbZpkrg6Y887997
sYZWXsCFCsQWLTC8BtyPOv5yfSqnbz7bV6dB9NmDFdUdo83qnGc98hmPnpHyEulh7oz+qH+UtiId
tLH/kdt59VF6lvdyPfrSxNI0Ezr7Wjf4j/MP2QaG3MPy8x3OqbcefLvnrmHolmaRMhRVIW5wld7P
eQhIVxY8G2bRQhwBvuhGLZ9b5d/Xz23eprZG4ZTPRYP0PIrZVQ3y5uSgCPRA3iIijhP2Sm3t8ltx
QqjULRSSXEols9ky09RuJBlBzRENIgl33Fr7ofTKdE9vJRCtAdmAF/7rnhVBNfB/HBkkXfNsK5bq
zO58HgtNjWSigR7A6/U1cJnOnQeY1sjJbWvovSFFnO5ODyC4xAi6xwFI6J8osa8c65er7TzS7COV
qtRXCK/ArNdI5ZXJcqnI/K/Xh3O53s6DzJIHrTRqU0eG3ymrKNvi0/cxom4FoXUN9L8wGkulL6TL
YJoXsKE8FTsUNgMamRWMTzP77LvV7vpgFlbcWYzZt8G4UcJqMo4pNkIezVBi2QCZqO4SXPoKZFQ2
thLT8RgaY9NGwA+uR1+YyrPy1axKgvmK1Qs4rU6iQTbiBX7vmekfnKLESqCFJXgWSD1fgoM0Gigf
oU8si2LcRaWNVmn2HhfWK6DY/fVBLcY6qS7N1gcq6fjAmxNBP4buOCK056oN1OZc3ElmuJbJrEWb
HRk+tvZDUKuhI7v1D9n/oyIkiGPAjveEc31cix/rZFyzlKntbbttA/QFx9JAs/UJFwfUC9KVL7W4
6E+iTAv25LAA2p6YADtDx8NawHXrn4mKrN31kUxzcn4lUmy0Jl14CkqXHVeuC8huqcWcKQaKZpTJ
4BdaPyqvv83Dfwkks/SzWHPiTt4goYxeX+goBUQdE81GPM9tf+Xgu8CRzcPMdlKu2mipxy1DCkTy
DR5KvsUVS97KOsaRCdT0BwDK5sHTsETqmxDxFR2JNUWTDbSVBuOhBH10p9V1cme1vsCSA4EikGMS
jkX26uv3+vTbs80oYe+R6ZCOHcNoU7Q5LcxaZWVlRhbXEbJvdPHR57noZqQ4hCNyOuLvIhfBsRU2
3H8D4tT1lXSZp1LjZQ2B/pwAoPK0Z05Wq4IcN9Puhg4MdNSg4aVsK38wcF+Bcojv108FXYRdmxX6
n+uBl7b9aeDZIeO7vF/qqgodCJl7hO43IeJ01P4T4a7kJEvb/jTS7IDBuRrLzTBIHLt78uG1VkhR
rb1bljbkaYzZ0aKTHAQ9IhlYlFs7vIG2cVxhOvGhD8Z9FtT/ZUSAPMREuKCipZ1/NAMJv8itOWIK
N97V/e/YUu7QjThc/0JLN6t2EmV2s5LSdyqGMKFjpykguKHGmUKWv5u4LSKP89z10RGVhHKLOdPa
dC6tfQC7hqFTmtXpppwPkMpvT7NGDh3EbNAxKlXtky151rfrA1xaggJACW91ktWLPnAACytKzSF0
Wl/aQ5jdJfx3glhbof/rKjNPzpNIs6n0eZ2FmcvhhhHmrS7lTy7am9cHs1BgnZ610xsFMKcAIXM+
Z/hsipI6eUSNufKPUbMT6K7kFgIsJpRzslVeTp80u/ndYtG8ch8tbDFbxkGRHg5MHKhI57FxiAtG
NdMCR7PRdRp+82C7TTHJvj7EhU12FmV2VgFyDtVQJoqEqvhgFPtYqTZVfzBK9eDW6UqfY2ENnkWb
HVAmSYKBWTNa/bp208fuNva0L9cHtBSCapRA/IivBhXkfNrsCl0+e6o/2HKZ7nRQq99xGjFXnkcL
yxyGMt1q+BKmqc1fsMAirTrOOGk9vMNx9W67G6W20cduKnxcMCxeibdwpZzFm52FqSEXhVJEIXXZ
BGlFhFoqPJto+xufwBb6iFRErzZX9PW5XFocwA3+B+E6zej5XCo2ciKJ1cfOIGk3mZoiS1LaN0LU
D1FAh0M23Z/XAy6ted42CiBG6rxgp88D9kEBvEEzyJJbrE+h7ryFgUkrJS8+//8FmmUbWS3MUY38
xNHC8nHENwuf1IdK6l6vh1nojkyA6X8GNLtVgqAbh8Hg0E3FryK9lV0xGQfuu8Ddaba3T6Gclv6N
Fhi7WtJ214Mv7QQdmQeyEEH54AK9q+MQ3qZy5GDYgqC68phF8f56iAtmLxmmDQVqKoCwGS4SKrlI
CzSzFXTmnttdkt+BvhHYjb9LLw0uFvflo4mab/dNPeor1/XS4EDGAXW1CH1BWsLcFpWKAO/zXvZ+
em3/1tjJn+uDW9rj1I9UoHcI1lzARsa0Qt8qGShwW69xC4DCODaytKvY5tcD/S2mzJ4eDOF/I83h
I2k3mHKijQUII/OnedDuyKvGTXRv3tbbaGeiBPfresTFoVGppbc1PXnmWgsI1tS4p7optWesnNIb
N/e2ZfJEMeF6nKX9PIGWgLAqNtWk2X7W9FHIuI9PS1A6pPWjAryv9p+vB1k6pU6DzPayirOQXEoE
ydDTa1Bi1qGPpihxUsnfKnG/subXxjTb0noUlm5RsfKkTEXzGK2TT5qC8ofnxcPL9ZEthwKypOi2
BvN6yiZPHhJyGjS4iLO7EG5yYvk5d5HKDf5DERNgw/9GmdeCEZTqpFZj/ho8GvzyrtRWYImLq+0k
wGwV+Ni6q+50SNgFpkWB1H1IUrltU+sQyTTSr8/ZxWow6EEI+Ao2zDtaYNOcnswZ2BbJy4WcTeCD
WzCDuGXkR6317wLE+byyWjkkLj7RLNw09pNwAxLtZiH0wqHk4qTFcYgrJ/JXUt2LCSQIXwhLb/Kx
iYlxHsRCa1XLB+pxXoP2IxKNsL6SLhU74abx1wJZtf31SbxMfP9GNCxbt3UeDX/vtZNhya3aIIhJ
FtUWPtlan2qPbqqP8N6L+K2P9Pyh9rwf2Fpmd1GcWU7ftcbh+m9YGLQiU7wXlmmRfc/7Y75WF4aC
rLdTpKF5W8RYs3gJyteF5lf7qDaHlVN4MR52whyIQGdhbZ5PcpZJ+EhiouNIKZLM/XOL/09lvRtr
u2FhxShQNP43znSznUxtmjVRPLRu5jR0UHdxNPnoeSOeA33t/pchUYowgKujDj9Pp6q+8KEzdpmj
8hkxIQqeoyiPt700vCI7uZKiXtzIXMJgDf832OwYDtU4yTFmmIrGqboxNKl5xKQxWYmyOHsnUWZf
KU39zqeGlzmFV1tbpQdnkOaIxPutucYevnirTwOiTqSR1lhCn/ddcK8sckwWM0duZXDbmbHHQvgV
Z43P0BKxLRiLx7KPcVeLgn+99JWJLqHa1CF5Qs+BIEMWSc0Iod4xdS5MZbDRQzSbwmkTXKKSPsl3
17faZeMbVgNNBfq3INBorM4S/TKlbItKTOJIiG1s1RpeTeVXh9Ad70YR7N0oV25kkqwuUw9m7X0k
FrKcrSj/7U0+/QwgY4ydjFKdQ4FdV89jBTSVY2nBr04pPrkI/MfF8F2I1ClMc+VYvdBPskhNdSYY
kSad62K+P3qlHjLEfVIgn7t2p271ygkP9gs+ErsEhb/kUG9TB53n67N9uYSJyn6caO8T2m92mpcT
TllPs9TJ4FMMHpLsL7m1FmR5bHABqPToOvfcbKN0bVzqWAhjfoZr6A6Lm030nmxBgGWbcYt63NHf
ryG0Lk8ABnYScnaygWGUEYNKUkfBOikMv0fZWsfmQtDn7xc7CTHN7cnhaeUpHncYkDp4Ucnbb8iE
Iyy+nUQ1vHInUbnYWRvU/dPN1t8jHbpGI7xMLqYRUghCAwcU9zyfbUWn2IPMp2vy9i7pCVm7R4GD
aqegBZPV+/+wUmAegOQG73CxHxRlxL7MRbcwMTEbrShxKV+sQaxkmZfPj2kbnISZbsaTSa1qjKz8
hpuv28bjYxPdqPtgHzgtooLqs3/s+03urEozLS4WpANUecL/X3BV6DF2UWfik0JXaqdyiu+0H9S6
zC0e6BtvO0Y7d5+swfou73gKNqD5ABNZlBjmByv2HXVrdVyIY6EWe3xqH4SEStpox7dqipTk9c93
+fpnYg0T4A2nOZi1OXpJ9s3UDaIhc8waN1lF8Q++PHwtUu0Hud4hso1bge+tHoevIq3vRNmtJN6L
h8DpD5iVjSbqRYF8aeVIx8DYqF8Qh0+qDTbnR/c+/xOm6EM4pWOtLNvFBcXTciJHo+BxkboVeRCa
uEdULCh5i5W98SVE60tx0EL7Ut7+e57ydCrwVenb8Z4Fvj97YFCQagO9YwHrZqY4ekO3EzVz6TYp
+mblal46vIFtmRPsDSLg/OWMK/nY5xS/nDL5VI/0bqs7q05vVxbOBVv574D+iTL7bqVb900e8pQw
lNuOFnzQf1g420kFRRW145FW7kLUIXPaSCuRp2vhrBRBZJt8W6VsBXpqjnnqzVQvGtdKHAU1ZA0v
tmejSw4WWhQlbpASBpZeuS0771B4/QGH3K0pXq//hKUzlqIZyddUOKCPcH4ayaj2DrgmACLzH9RC
2rgVyp7Gh+rGAADr7fVgizvkJNpFJzZUUjv2XFKOz1MGkB+Ur/4OK+b77Kbe1g/SbvXgWzqDppq+
xuJZoANmgZyMwTQ+vIOSLUbknxFCRh8p/io2Ng37jboJdvEW5/DrQ12IC6AMrDxieAvkQLZO5Mts
DScx7roiAdP+rtfvY/pxPczCBuGmQh8F6rK4pPxyqkMYS8g78Kre1v+XtCvbjVtXtl8kQAM1vWrq
bs+J4zjJi2A7ieZ5JL/+Lvlgn8hsonl3zmNgINWkisVi1aq11q8xprriRnZA9HM3/WCFOyAEgkip
BmrjA0QzvoHeCtSNQfYExHIQV35+NUj69aK844M9zimh3g54/4hVQRI489LWoyG0EQN6lz9aP1XX
a+vQ9P3Wp8f4bryVFTsl5sEq8vFMFDmIlpMZy9UmT4csE95wke4rHubeIVcLf23KiEHbM0Dy7ilT
kEWy3O680rvh6P77XTF78/EndMM6j9WMHQBp+xLiWELOvfAgYLGlk1WUgNELjwYw1chOqCAiwTAi
koYYj6fB5nC77CRrp0nJC/Dg2H1I/RgibY1XXfXPEF3Nj5qfZOF4sE9/4cQGmkcon0MMk6896E7S
0y6GTRUco1p5G9uvqmzyWZAAYcLgjw0uWx7WOgEWHTbm5GvcX1H5VOL2SbhY/sECt3Pj6OYGwnV9
cOMfrQ0WlB+ku2HpfUm+W91TYr7q/ReaurIrRBDAP5jdAtHug5mplahDAmdFqWEMQEA330NE5ACl
m+EXGgWYxYGbQpsL7FuBLqOKEIaf3a5yL1lliafeAZ/+oYb8qGJnEAVYfaBf/n0w/bBGLv6MGKge
GMPHS6sSU56Kp2vGcXKsh1pXZI1gmaNwsSfF43U2VthybDTgtJtxUSVnTGKBcOEFMICK2Rk2bSiv
7E2JRjqtJUoJsWGoYOLbAO3Ohw/HgKIKsjNsGOjbg+RI78ogDpwvLfUghP3SHmR4IqEXmsBRb2/7
c/IEd1YJwhUZDmoHCnL9Bx1v4/FTYUCrNf95OVqI8nwL1MH/2Hqvpu48foICxmraXXOIb4vPbbQe
25BCks0Db7g0f5Csi6/Mtp07QIvUGg4YhnoZ6SszHU9zIFfPyKmAkPblpW2+dRZCdivb7uHdyiyH
ojRb91uxcvVSSI2wCXXEOlSnW0V9RCHVhxDbl8s2ZSvcLoSdzaoGZ+7QYzdnBTds8nucc88xVpAq
M28eJWSgQtffLXD7+86YOtht76owpg6vTXzTDYnkbAkDEoZH36s9mOzkAtJozLGatthBo7E3OWC9
ASmDxurQnaG1IvlcghwPjvjHGBeWmsGd6hqQlUOiIiSZd2n/YNDTuMrelSI7gGaBXZCoG6kFtyho
nS0KuJZa5LDV53nG4zmorQOeXa6fnWgA8ZcCAAVPbb/JH3uiL2ZsDWdQlWycBNyt1raqmQJKi3Co
537OGMR1ZA93sQnc/Bj6wBAV3wooC0uZQXxXH/SsCjXtvgE8/bKPyyxwbleSdDQ6BuGytfs0JVZA
tSK4bEH4iYDA+mcN3DZByKqupxprmPqfTf5jQtrWQeprWt8u2xH594b0+scOd9vr0Pcbzc2/sZJa
3SQ8H91EkeXfsv3iHK7vqQu+c1jRP60BhMKuiycovKo/LW8JTL8/GIs/yNAvsh3kDhNdJ9qUBWzW
K4nSGZ1rmxxHvQgVlks+lmx53BXvJuD4m000LUuMaKYpgeiRlOZHlA3uPpTDXfIjSB2dZoJDaOOh
JE8O3gv1ACmu9lkfoKaGf0FtyFZOUyXLCCUbyVdN1xmTpsDZNAD0Nxh5/GEvyAmH3yOVdbLfYVf8
dQU0A+SHAbJEJ4p7pNgNgF+gDIClIX1ousFriOEvwwzGFIjCj3i5WRuTCSaCbOg81xVU778Ys+q1
Ze5ZKXAQ1s9+knSshC+n/Y/i7tA+qQrI4+FHtW9V51dQAwP1fRwMkeabv6chpMHGcPTve3/gzQDT
HVpyqLCeMeM4pMd7sddxc7coFtml39QzRDYxa9NI2ijCz/vHEp/9uKvTzqC2xTnRutscjyXjCyPr
aRmH6HKoESaRuzXxuU82g8TEsghatKk3hfFvEuaR4qtAvvmGXwXJo2wTpRa5b4c+DXLjBN9ujiCq
BYeCMlvQhgr1aWB/7dEeknHMvsOyznx4t51c+qOM1MonNKYO2pJ/aUrju6qB42csT6kLbZj5F6um
oFGholjqb73rhoC/fE4MbAjUCS0QXdeje7sOaPNUenWMZ82b88bvhkVygwmT3v3H2GLaLnPKoMpn
WECoHuqi+hnXkDLrh8iabhh0alKL3a02bhwreSnpEiSVjDBWlCTurXPXG2R3mgx8JtilRPVHGx+m
eMtXJ4C2sZ+2Q3jZ82Quvv19t9a8UBYDCH44XvM9pldz/KhmdyPpJOmbqBq5P7Q8rJSh76lVHdxN
GXTwIU2YFvpd2WC3ykpvLO8g+Fur3/S4QHtkOUCVd8G4fjIpkttItrfcxZezqTSWEbdRvnZ4U+hB
S91jWppXU8eOiiZdtTCF2Hk8d/tB9T6lGCvZ+k/KvetZ4IX1sk9pgO5oZP6mjxmY4ufv/9MXfSe8
3X3ReGwg6UrgPy0Un1aUlGZon7Q9FOUcSdQ65w9D5Wznqu8HfmfKJBDEMVcsjxxAlQ226DpYWWA/
JyFEMiG7OCF49f5W862gaa75ioP+bO/Taxl/4fbdLkSW9x+6+yFtDNk0NuOHVPMEt5mvNWi0tzqk
R+PqxUpvrKQ+Xd5l8ZfFnC+SaKCI+ccPJJ0Wx9hyjgLCgTo4Vu1XV3b9CHMnVLT/scF5qzm7s72i
b3FocQ2oqelncyI5l0ITIMjfiI9R2T7D4fUFNI9LPHfUsY0WBsH5YpFcopuPn30bIC8w1LkRcfIn
P40tSACXxgYBBfHAcTxutANQyZV8kDMiZ7TKLACC/2uH2y3IqalpDZLAg3ZvHQw9YBHx66B7GqEO
cXR/QFDwwfTzMLvPANpFQff4Fw6xM79tw84F0RvoITjK2gMrZ6/rUq8YFUxdfrlsRfi9/ljhDzcD
vJWSCVZUUtwaNTnRdpXlmuJjvTPC5ZplW6p1MqvtoUYq+R0CbBG7r7fW+VX1qwjTAIqcDCd76+ZA
YihSg15a4xJeS7ufwGUnSt3ZVWPiWlr6iJEnN4Pu53w3qLKZY+GFsLPDpSQ94ANT2mKpbp5ClLLr
npBUgqbZdh8mp/qS9uAcv/wFeYsEyABH1dFmdTDpfIYrL9wCXMmJqUeTkxZeSrbhbRttSOgQz312
Z5eajM6ED1XvFm1Mf5mAsQNBtv1955kQiahmzBosUZfjROTfDWcJZuvh8rJkRrg8YmSxpoJAfYlo
kngtu03s27Z+umxDtHWALyLzB/LgnCfJYrRfbALm+X4pxze16YGNqfXublRG54ZQzKckQCBIvpdo
Ya6JOSVQ0YPznn/ijSXEfKmhLRGUJ371aXGvu8U1SZCbXV4cf7K3rwREKtCTFr7RWSTu59GgKUgP
otl5VZXfA/t9+f/nT9T7/78h7zB/AjN8+9tdAPlLQM4UWe30rGrDcR3NkBX5vaLIXsXC77QztS11
53DxRPqGNtiyZB1/Fq19o0Ko03eS9ZurZ4GR/dvbn18a5+CQQJ+6vgeF/8rKnwS6JCrySDV3o86E
JBAU5TCiB4awy/sp+F6gxgA3Hmr+GyKEC5J1qeQrcFRzpFWYOTQxVyyTOzmLw1gXIoVuYxaLAC/M
w+nAdIRpagwfRGA+B0Hy1sWvg/K+jYybMmqewJJFPNj9zhx/OFXg6/f6Q+3LiGgFjoNfgVkYKFg6
G3ji49dM7MYxQIG+RJuaMLiQzOpaQxG0K/4iTn0wxIWQum/roYnBIWD2n5bsrZg6r9H+Levr+55C
5A2cFsAPAiP8cTVQrV8gyDziOCdRMxDPxBP0smMIAoYDVSMgILejjKL1RwtVWtRzYsHCZPtxHRYL
8RBxJd4nNIJYAYUGUBOjDvLRCKtzvWM5BBSGhXmtxqAj+VVpXy6v5Ky+875ZOyvcF0F1XxmcIV+g
fOXeq1/pj/QtDazv6bP7Qyu9Oqw/lUXA/iLiAjr6Z23cJ2IunSHDAa08lSYntYEmbW4+UCpJS2U7
yKWLq0HXnkCQPcJ947v0plZuTKmazxm8YdtBTFltNM7vgZdby5xMuRbPI42m2r1niBIzMw9NDsmy
Jbkp7Du7SyDRUJw081uSJp808qNBnm/ZLyDT8Kr5W2bRk766jyDIl7jp+5TtPi/nfxq3AWnZxDTu
a+NdQWpjAsxCUP+/Trf2cf0y/EA97wkXhN+jqpd7Kt52YX0wHpY2ZLKEUxRK95vEp86kZrWCXkU0
6joNyJoc2Qq20MvOLPreOyMWVyRmTqdm0DqmkE2GvKhlrGq4uFocqbNphP+bKe5qUKaiqp0KH30l
7FDUqK41+Z2jBpetnHFgvH9AHTkkphQ3FiXjYwxIRtWCxGtDo4xYeuj00zVkWj0b5LT5eEyM+3xa
fTJkx9j8ZC/3aIOfaPxjIa/mqiL0JYDe/ZrTUVIT5l97/I/i7v6OlpM5axXWDuH4arFrDxwqoHyd
79y2vbUW7aQApEogACOJiELDQH+9S1nouJq53TCNBHyQBY1GDTQ+dq+cBm3uPVc3XxRDudMg32Ga
7AbgBtlJOiulvq/ZRJv8Xc7irGdI1daasnWloL2ugqzXTkl262TWbds0gZ7Hd3l7r+cQYW26azdx
nxv1zZHhKrfDenaYdz+BO8yxPTjMdRYaqfU1KPkjMFB9U4fZn4A2TpgV9YmMCkSUFoAhDFS4ZGMP
5vNiWwGtzNysBujUIjA2PsTzdV2a4ZiakcTPRV92Y67exCJwo/KwyXFSsSLMekYupsEP6tfytAbJ
tQGdO3pvBfOVGU5RdWrvwFkHlXrZKdtOEb+zBKKw0BHBuMzZpDjAqWVjJo4Rre0p19q3Iskcr6yn
Q4pmCyvBEZIErW0eiuWtsZhfdhNEftCUuLwJot0mKvrRKKBABIFPKqw4V6BBbayR3WvgRVuq1FPV
NXRXM6ySWXKGhQ6NqUakt0AcqyA//HiWBq0bS3DMQOzgBnjc5BqyMFHhj0j9QhI1kRzSIlzeH4P8
mHCuY1pSWw1cxgrkbwf3JTMUvyiT+9guJIsTXTa7tdlcnFDARauUebxE4/RsjD/rtpZ5jOimIeD0
3FQxMOJ3BiEY43QxKYGFAIWSIAWQkWm+SgBmnAIMHdxmgbkeZDoK4i38Y5WLAKneNJhJM4xoAIQB
Mtzj6lep1t9CxC8L6TgXMqCq8GDslsk5iesMUGoDq2+0RjSsQugxJd6Ecra/hk1Aj30eJM9/cQj+
WOTBXEaOmW4UB4yoiV0v7unoWUN6Y1J0llunPV42Jow6QIrrlovxlLOhSczVNoo1IOrUTvoEjsLF
gyQzFCe7owo60MJwvdE17w3WfL5sV5h0o+j7X8PcDQq5+WmeMPaIpLs9bWBY4qPohm6gflqi9Oi8
ypHbQo/dmdz+vnuwJyVJoFxXrlEDDMCQP5Sk8RaTSdIicVjBidgoyFDj4J/MJnMohBdxRaen+ACY
XJQhwxwi85Ae9evyF/v3JSmIxfwxp39cVe3EQ+5OiJluA0Iiq0Y+fehtGbmaLrp692a4NKwBxZ6q
xzAzBkvIbsaHMliv7eNY+EZADvEBsta35EF9W4L1Lj3mn/Njdc9+JShAL8/6s6wWIv6UfxbNeQ8K
4JRVs4LaC2gCyFB5ICT1avvxspMKg81uazmHGeyknnOmr1FtVEFulL9mIJanYb6jo9VJrj5hwN7Z
2n7LzjlpWlUEIIs1YpXpg1r6uS1Benp5PbJd455pWr9mlKaY+8hnDEa2z1X7jRIZMuqsr7zliXtP
4UJ0p9dTlTf1GmVfras6wMzyYQTKR/sKbabD5QUJH56QtsHEC8bB9LPaUZ5nBYEsAo1iE5xidn+t
Ky9ZX3tqXHlDugR1SkLbVHwo4Hh9EXs1+5wPo2dk9yOkvI3fOso7oEg5YHD1dPmnCb/nn1/Ggyqo
1S60HZFQEdr+yiB1P1amBPp41m1+3+mdDe6SbydwNfU9dnpTR8aEqF+s3iYTjjZCDOxqFiRB/Ot/
WxYXbVwMUXQ9RXADSx3w+y0EQf+msrT7pu/xdXcSlII6Vb7CBKRk4/I6wYAANWRjYLLPwwUQqtVK
TElDQAv9aex1HzzeweWdEh623cfhgkeRpOpKjWKNjApc/osVmaBhIp0kP5FZ4cJGTBDxGzOFC+jJ
T8NqPdaSozXK5mbFZtBW2YTJ8DrgIoe+akvR9MMagS1o9IrBDfVGfWBlJ2OuPZtk/49P/7HERY8y
7Yma19kakcPytf+eXZWvme5hTAQDwXXjEwmhmSaM8XjS/rMyLr9bgcbuUXw0ImiYhyxIwE/hx4F1
swIgZIT2QTn8f+Trtv06e279scpj+fSUMYNRnFxiNM7v2C51z66q/gBFKeB+8Mj2czX7t5TQ3Nby
b9l+nKwss7U1miwD0MGHav512eVlH8/hosPariQeFWymeV/dEbwIqlvM4kf9ne61/iRJXUVfDqqX
kKY0dPBx8A+QVS0GxVYn7GH9kFS9Xzmdb01jWBmSUC7KkcEysLHFYSLurArd2AAmaAQBKWkLT3GP
tfUj02/i+rHK74oWmMv8TbKPW5WOd4+9Re5UO2qPfGAqaaSzLFzp6ml97zXdN+poXgOVOnsd/Nrp
o2ySJJPCatveMnfQc4dV1WJirUr8oqUPAAQHi35tzKdVvTPAH5eu9y0ZPZZpHlPBs9mD3I39Uou7
rJn9oit8d5HdB+LfBFHxTfwX4Areb+tOnYpcR9VHYfrBbVWvK+kVScDr0CMDrFvXI60KQQGMJI13
FbLgWX82wUGrkQdMhh7MWj1pOSZissl5knwoUVzcxFcxGw7Q/hlTbIO4GNsVnhRMieaAWt50SK7U
xcMO+XMHPcxgRNwqfSv8Hw1zHlIkc07GFe0X+3EJu7vldug853tym530b5Az9FtMGqmeIukmCHO7
/Xo59ygKaKtp7bBEitHfL5USZo7jF5oRZn32tLDyBNLek6LPJ8gKPRrzJEsuRdf23j53O8QdUed8
wbJROp880+m/dXUsuVLfUzP+9NlozYDUYOP54RuSLTTOx9qFKg5lzrMymc+QKgN43JhfhiI+kNg4
do35vFZoLrvW18sfVhTUdrb5tDFTHKu0qxZdoTVGY/dOYQCbKQ+KLHMWbeTeDpc6LilhVKkKNAhX
6wAK5Ot6yCTOIjPBXQam3WfMWR2QpWdu6MZG7bkOahiX90tmhHuW5q3ZA5AFQMZQD54yRqYieQMK
29MguUBtbmsLn/Gw6IpS02JrpaYnUDCg2JX7kGLCexcnDoDe/po8WhiBW28hVx8xZA1lWETN8+Vl
iuIMMPEgYMHc+TkPH2NLkllJYWxT+7NnGtmPVrWA/V+z18uGhPkQmBFMTbc31DmPYxsKYPBVG8t1
fpRfpjv6NL/GP9Nn+3YKlEN7Ra6zx+51lY1ICtYHoiZsLjFREnJ5Xg9tHW1tLBU9wq+6Xeevq/Zj
VZ1/XxPdGzG43pjLJlfLu2aNML1zM5LpxDoqix2bU3Ox44MN7lyVtZWWM7q+EcYCQJvsTwfnRPD6
JbO3ABQrFVUT+P/G27n1DTAiAG7oj2WDVG0Lg87oT6DvlHmQlseknfp02SeEHwdOB/jHxuzE95yq
TDH0MiFLNPffqjbxYhdYw16SiAsXsjPCRYvEJl070XmJWsPy17EI16n597ECdMx/1sHFitqeQO5L
lyUqqixo0/jT0GOi5PJeiSoSH4xs69y9XsmYgT08nZao+m28FZ/Xm+S6CMdjdkpOOZj+wgz8OCyc
D+MSmrln/LxsXvCu+GCdcwcjrZJy3awXSxOmTubF9Fsbu7dNXEMRTXZqBZfVB2tcEgKWMYUpSWdE
mlt4GTX9ol+CIcmDXNpuELsHRhXBpw2ZFz7ZH2OKbgMUnqKGvqz2F4g6Sj6ceC1/DHCZRZsZk0Ea
1PmrZblRJ8Pr1cxrk+RpSl4vfyPBc8JFPxE8bQbUqdBr++gh3VpjuL7vUfPOE5CO9r+r1nnop+7K
VtTUG6l9zYoxINr6NydsZ5f7Wkatp3Gv4Q5xJ3Kg0KVKqQx9ILo9sDbAgTAqDpAfP3hZg3OS9tsD
cAi1aL7vH+r7eGsIRRCjfzBCaKUEoOCQPFpE8Qkvgw15QkDtw8dARCfT1HK8WbL5xo7JsUshd1NL
h5c2D+BD+94Mt38MsE98tRTZ9Vrozw5LjLC3MzWwrNjws3Z1fus0Vr26VIeopZuStzJVzfVo4uUy
uKn1yyagVVMVY/B0pRjCbRgqanuVPamrKuuviM7L/sdyiXqyaoqauQmJ1A5kJwu4N3vQ1kjOjCja
QOUSFFFAqqpnr581d4c50zoSJUOXf11JroVsSMqgAGeWnzeLerJ0Kp1b0kXfYWeV/w7DOKQ2Gygq
RBi0bFtvIyJwX6YACJTu/8OcItzLnUFuL5nhZMM4wyB6LG8sMILsR3Goj1Mwf8XDJ3CBRDlcDhGi
HpK731kuGqW0b5fKWiA96y9h/9A+psAATMEKZdb6R3Iv42iRfUiuCAZYx9C5oD+OWscefW3sTb8z
cvK6tkl5zwaCLAZ0DP7lRQqP7Z9t5Z86aqaDlIdiW9PsMx1eal27ZqMs5xPVyKE1uEkbQmT4nKbO
pJQlAyGAFMwmhFV7cJrk+vxaznEHJqDyU6tYEdMw3WLN7SOLkbLRhp3QJMm9NJl/G6vseSnyJhBN
QP8WxQyQQnN7PbQ96WNrINFit59nrXvO7EHSGBB9TjzuIIWKFwsIuDiHpc2sNsZWQacxAQin/TKv
cRiP7lWcL5/NispgmqK7c2+P81YQnWW0a4CGKjOIvEwnUDt5nfukk5fLHiN6mbt7Q9zeqWQcW/Cb
UfQ6K9+u+5fOoH6pxjf11J9WDBoo7huhp3Ixjpctiz7aH8PAi3y8s9fEAsN7hhVa9rclBWnaLDuC
MgvcwwFlznR0E1go1vF+1FbgITGX8r+tYousu9wUN1bGbBXHXAMNvlWoodPKlERFJWDgoADux4QS
SP145iW84pYxJ7AxhPEh9YsrqOllh+LEQnKcIC328y+WtDO3betuSWm9Wm6r5yQywSYMRXsfwpSS
XZMuiUvYIFCQa2RbEjlkx6GLtumuERCh0fZREJYzxAhdYbcm7oLDrOrqQB0B9HwgryrXryvEyS/v
mvDAAvIBZQsMk51hd8oJ5TlmK+gEjKWPp9cVoWnQAa7DZP0VUSgC3N0EqAw6D1Cj/Ph93HmMHSuF
WzOUawuUzMfFt7pfXQcyqaaRvL5lxjhnMJQkr43tlBIn94fMPTWj6bmgyjOTr2kle/0Ik9392ji/
YBObO2rDL5YrKHmmGPI+lkGGawVwBI9RT+m96YRZhdtG9WTjCiIfQWUS9SC8eqBvxEXCxqRZpqvA
+a55BUb1xLNQXrjsJMKrE9UCEEsbG4P7WdNvrsvaYQB8jiBXBnd0ejRrjzghgKcZNHSRI9i3Br2S
1bqESzMAgNyE4uGhnMsUUH5I1IbSyElPVvMENirJwkSJPPSFUEfbFnfWT+jWUdNjANqjrmjcJiB2
0V93fUF+pZiC95lJtSBTRvDymbYqMX2+NjBngTMaFRvof57x15aEdDZIfgzIwM+rPzDzyYzVb5e/
2/bpP75TPtjgy1xDRZUOfbOtgzqehsM2iUoi/SibBBWExY3iE1Fk41IFaJVz/0yzEjOxsBb1wCI9
3Cgx0tct0OvH2Le/XF6UICP+aI0LiuqKidAVSr5R23gWSByxsjQiP0f0FQM9qqKi9ozvl22eR8mP
Jrk0amXDgtuFkciNyd3gZlOI0cUbjZWZj8e0bIFC19htJ5dEza2eMMirwCtpOAcl8aswv4fKoO9M
fqYH/xkxl+J+hVZxS2sAqiGc8A92qyRjbSy4P0cStqfpMIP6TKkDVw07kPwlPqhViGfLWrdCF91Z
3X7V7taGpEHfxqtKokIbMOPVgpXWqoPJaL9rpfmp1TPDi5PypjIVydk4P/r4pDvDnM/2CSSeB5ZB
j81qLc+kxgmF9VBTzDIwa+SP9jJGTTJnkqeO2Ht3djnvtRKD2GTCNqd90HS+Gm5YR1DaTJEKcgho
BMnl6QWVyI9r5dwXr2TNxAQViQCP0m2vDSZkSFeWn0dOAB1g9pka731K+Ffu/X9+gfD87BbNeTSq
MpNZor4RWTm7Gjv3d2KvqYeOzScwkR4un1XB0+DjarkLMXH1FCp4JomUiiE8bE3zIi+jWjGva4NZ
V9YApkIlba8qZjz3oyJ7A22ecxZ1/yyWR3QMC2ljg+kM+fvTrBZBowE3zyTuK0g5sMpN0x7T1WAC
4FuTEGakWQpkWaS9bQAL+whKUCRUYNowrqC4cJpvqWd/j2XUw2L//WOXf6vbRppY6gC7xv0Sjifj
WPnJ7XzV3CBwHPJb7XT5awqj0s4c9xjqtcWpwdBPo6bRg5meJpzYyxaEvrmzoH+MQK1WanNd4HOV
lfJAbQNMCcjS4h5nsl6Mt8vGhL6xM8ZlNOnYdRB4MDG20vdQ6wLfY4WEDeSIl82Ib+SdHS6sopuR
J9A8Q0KKqhHxU59duyHxZlSN2oMjKSfLFsWFUgWzxgSyiSjfsAE3MvFiBRBuRZeFTpkvcKHTKNdE
NRNkoUzzLPCrHOf7LFQ+0wf1sfxafVke6ashKSjLjtlZEzQbDVcbkILajwXGGiCVAg78X/Vj/GAD
EtaPgHuE/2EHlRJWCbcVpRsbaT24VvkBdgfs7VUXW2sELpkBgDTiT08YqlBzkM1MQfdFu83D2Ab5
t2yfRSdiw1FtfA3QbuFHhuOiz+kwqdvDXYtc9BIdz+0PPUSknzHs4Gt+87NMT2v7AroZiW3RmjF9
gEweHRG0MbmbqjPJqBKGi6KpXL8DySZj352pkFgRvGesTSQHDxmQ+Z5PE2d51y+GVuPMn0DcTgDK
jBqQogZoqB9Q1Z8DVMmLSFbLFS4OnBSADmw1cn4cAFX+uTBThUaz+TZUbyZBi6CVVeKFH29nhAtn
U9FngL5BZ7am64vajusLmt2tr0CA6261TNk1ZAguO7xe/rum7e+7/G0ZTYU0tWEi0LBovdn4Z+w7
+lD+xgWBUJPK9lB4IPcGuchmr/UKAuJCi/RP1YuZed0VWJs/99cMsvUeyvB+iUI8ZFT/5gkAQSOo
nGCCUkd/8eNCnSRtOi3Gvo5m/D1XxyfHq5NPA5VEbsF0BVxzZ4dbnw4mtKpLYuRqpzYbnMBc0jka
M+Vx1L1liQOWqUcoDr208XR4n7X65YYgIXFXjC0rShQvblRiokx/jKk6e3pdgQ+r14dgoI+6l4YO
Ms2/eMnufzEX/jHR3dMhZTTK+3w9LECVFlqnRpIbTeho6Chu8wRbq4DL6pQqS2e9yjUEJSNKffMZ
MiwYpsF8WX/onutfjn/ZoOiwQtnJ0pGOI7vicSgsjVcjBcQtSjsWVXaPifA6MqGBetmMAEdnqaj/
q4gIkIaETthHv0qH1WgdB6Bw9YqGqZ9dOeiS2gc9UK+l73TRHu5tcWl4v7hZorOZRX3r+HXykmFK
IK8w+fGSd3fNaAcue3FuukCdD/MqiRTbOviseG+b+37zYLqOyRYWme0nnXgQWsnWIyuPmSnB9ghz
nz+WUNj5uKMzayeAb1QLIWl9n4WoOq/wwXxxZR2Te1lZU+gnGi7ojcYGn5KLC8Yw2vESDwD1A/lQ
bLQv1S3LXy97iSjzgTL1f41wQWG2yVzaxaBGXftrwLw7NN4kfii6NjCEBx4PC7xJCOcfN20orCzt
nQ3Z3N8VSeNX7Set/dxntuRYCe1ATwQ0HgBrn3Ez0cxFEIPfREaT31Zp+QTBLOT1AKRAFSi8vGsC
uDCIT3bGth+zu5ym0u2t2YEx83EK29lDYVYNB7+9N18bP3lKbobMA/JieqgLb7mWInNFXw3z+ba5
ie+giskdbVDzdS5bYB7VyysLp/qYR9aDsdVMq9MIPWUfCY75U7Jo0Q7vrXKHPHddBuYhWO1QPEqO
ddB83QJm8QnjqnnpaX77GTJgSSA7CJuH8Ad8b5fzILUcAI3cHqRq3Z5qdfDsoTkWLWYCu9slsYE/
soCS1GXfWBRX3ulGMI8CVkKLeyBWDm2Mqk7QCCzKONKHJP4UU63yx9SpPzdpEnuD2x+LLAfQa5lf
taW6gc+8QUmL+Wyiy9VUm0pgjoVycFg93gO27Ep+o+wn6h/dsNHcbrRH9Fha/Zeu9Z8MHVNZRlgp
fdA547/G2kKfDOXsrbGM3eDvrdmCRu/cp7izdNCn2gM4KWQcisI7a5NB07a2Mszwjs0M121ZbmJc
XsXbUjvGAablQwx7Xsnqg8JovrfFuTNpDRfEP3j1L77ee3qooeDQhji4G02wfDJYMI2Mhe3Wxrmx
Zg4JbRXY22CbWnDKg0V5L44ZqI352X3py4C2ooOzs8jXiywKwq5+cDE5MJch7F+Xbmt662BGjVU/
2WPaYRK71yECMMtm30SX1940d3hcalSV4WKxqardLF3utfatPmrPl0OSaIFgBtBBrABKZ4NnTV2y
geY9Q8oO2U5v1dl31pFTn//sy8qDFGk4W+atXskeeYLoq2no6UDpCFREZ72drMjmvATDRKTarZer
hedqEnDF++OfC3lAbgBSgm4maCr4nLRSmnKZtZ5Fo+uZuj+/db9paPlltL7qPxXIXCwB+w1Y2LUc
7Su62/a2ebWzeYgXY9ZbPLrenNRXluseIFIMgHzufszH5CZnR13HHOyRFUdQWOCkyIS0hPuLXNwA
WQjQKzwOE6dE7xrw+kVl75xUOqJDd7zsNwLA/SaeB64VtIzBIckXX6y82XC6Vv/+uJy+gpnjjlzp
Yf1oHcyoDNLACdYrqEdrfv15uW9/ZFKJFlGlAMpOSEI24NB5mRUTm4qTdfgJ9Y1z5V5v+m4bq8Wm
u9pEeSgPQIIjidcl2Bch6AjnNbn4o2ZOSxYkLhHTv1rFnVXkPm0lB1JUxMUIgYt3Db4dGGQ5I3Gm
limeIj0admukhjUaduSkn1YfM45REmmSKppoTdvDDeQ5FkbCde6+qMGtkjk11jT12hG8JwjfSghJ
2eiyvwiXRdCCtDe+O2BPuFycjh3ttBXLIgezD/SQXRdQ46u/atAhnR7rW9kbUXQ5gY8KZx9TIeAG
4ufRmrou6sUFCmkE+64Z0acUF+HWZJ0e5TIAwuWh9ID9c8AKBE6Jj3lE7CTJwPDYfh/yRjYF+c/j
fNwGzECtvY0U/N36dBs8w+gJYqSA+3C0ruhgYlexoSzBoAs4w/0hyMZwOOkeKI2Dyx9QkLqaCNfY
UeQvGP/gzM21xmaAnbCdwyldTg17yuvfYyYJK6L0BRUrF90TKPGe30fVWNi0brGPBUX3eGNywbRc
5q3hCKZu2ZoEvo8pSvRTITRsuGdERk3Z6jSLW8Az0JfuIcWrUg/ErpJn1bYz3E0EHWoUTAk+FuAS
nOcPbazXcQ4EpTsCmqp9ZtmXkp6YgfRsrSS2RCW4D8a2m2H3rHKbxC2c9N0rkqMSe60Rrmmov0+4
TFEPTijtVIO4Eyw8Xiyrb4oStA/Wtw3fWc8AMLbSBl9v8YuXWDsYEdrj0ehEa4pjHkMYBE0/3w2Y
FOWzbeL5JqP0h+LtJlrEZUtrAsV6u8Imq1fp93eimrA5bBGmOaUVhJVl9RqR6xgbLotA7MU8awBU
/0falzXJqSvd/iIiEIOAV4aiqrp6nv1C9AgCMc/69Xdh3326muYU3/ZxhP3S4U5SSqVSOaw1pmGW
UBRx6uZVDw+EFk4UvZ8+cksuDH1DOlQCEZMKlILvy8m5mVqpBaWqHIcBwFcRmCAx8/U2usrWel5r
blzW6Uvc7C2E1GYPtj0cByUa7IGkZ3WPuVhpDUNl2UoMlBImni68vmdq1VkQRZlOflvJRXDfuM2u
2MQIGTCw1LsY0vORC/VW1nLRQI6EzpQjisLYSCBUvUUF44bYoaddhYfOI155CwSOlYP4AwF+CozQ
XfkfJafvOToKvciVDLcP9s4tHyRcQvSz20z9MHmONXVMN9h2HrobGnBquEpjT/3pK98wPb9+nImj
T5j5giFtgSWtoCan8WIn+vaXaJqLigMvN6HkuTTBfqtpjyvrPGXwTgmduQDC+56OU18YP1SoQNOr
ibm0R4Pd6o5Onz+XpKNOBD5qDHX/YA8NKXCv0lSBXyV2b7kYrBuAb0Ya1Io0xdGrzf/tFbp0SnRw
myMjhyLcj7ljK5nYqqYbipLQZewzVhEDV7enl1GZzGOmHPjMMSejYmYdCarZGUFcW9dmhmXsHRC7
EADFlA57MP36ItlTF0OsWxlFHPOdwYLzd2u0wbKEN/fVak1nOhfzD9EpQbmPTPCe88AG719ZrTOs
clN7yFhtpigKbyf5Pd8p7niWrhnt0uNpQleckiRoLvzhySVz0Nrgt0BXfat2FME8Xk2VJ/nZmQZb
mlqsMJ2UeNlqhXPpRfFN9sxJmDSOBTo2/0RxCtjqvXDf2SqCudGbGNAiz+i8v4hCvgmdeYpC1zJZ
WJM7DDHthf4XrfI76y/uElSrEZjCajExP99HXmamIgeQMhWOkfLjGzxFoz/dY1s4n/L1tAUvXV50
qlNP9XGM588tmAED3Ug6rOWfNofaYb03NcopE2hj4q0Z6oI3oJAyVaA0DG3MiQXqNKEWi1VsXVKN
jgFaASrEWoCzEMrhKAJoHc8KXPrzQmMhTBZwgXKaod+H6Quatm1VFfagyx5jaznqNWEz913gAQqa
2+kGMXaZBAJGccXxdMqNCJFb5Z/ersXlO9Js5rarjLQxi9BXQJvGJtlDKN2dFrD0Qvq2drOEf1cW
YQ6c8D/2wK9Ut9YAg8XPejRNqqUtuWsWuKbStL5HN3Ch6GnAExggyDOcEhNoFVvpZF+4Cr6pNMt/
DmZJB1BEoLqqPTTtlZmFjhWuMQouRRLfpMyelmEc4OOne25iBNdzW3NqJyr3ARyFM71qwdBdOCD/
QqeEhzbzypHZanvE2u7RWeEuUjuitBJU5Tsjt+Xz2E0xL9pwYCpwr7hfb4xc3j0TNBSg1/j5oK4b
swprCQYJnEbAyzaOrj6etsiFFy3W9T8S5lk6jIeyOOkhoS/erew66t9ocCn6tSfZoiIKRm0xS4Yc
6/ydHmd1l1EBMSozd5aIdmkk1pKdS5c0RgwIUF5lHOL5nAFTq3TsLKPdJHqHhsrh0OWJH6PwWfOD
zpjX5mynRsq10PZGKD0YBV9xH4sn4esD5pi5AsSWGIUJxcYoLXeo0K6vdtdVH9//xZYdiZlFRUGs
kV6qIUa0SDU2YltI0VUwCD9W1vhdFrftSNQsFCCAytfzzmo3AiOVrXyIAZp9WpmlFDVSbv/ZtXlX
d4nHchuAfm6jpOYtq7ttrPV7Ve52yMeD7ki1MbbiiJHep1Zh5zT3cnFZJKGjYTI8QOdD0BLQH2kr
Tm1ZcUQkMkqjyPbM3GaV17EZWAyMVaYUe2UQyH4WizWq2cXDh8TVlC5D3848OtAsmmkZNyYE/F91
u61D5gaW5aRgL1tZ5UV9jiTNNjIVrNDjEpJ0W0My/ilyuJs7MNHGy6hNN9Eet/haFPs7qTMLmyeq
FH2q8yGYnecjarClB2GZduj+sbyYH7TQ2pVZYUvlI2jMt2mf3nZqu1fU3pay2Km0y4CjHqjpbhob
Z70y7oJOt4to24+XSXLf9+8IezZZ9RHLmKOQG0/NqYNmJacE9ldQNU4dUxuc8GgItDbEWuMqXDjf
39SZLWISaHmqF4WMXz1KTilIs1MwIOOZfdWtHIuF/QK7i2JNxEo6ArrZdVd04WhFUxNz1j+JIbWl
4Oa0RSzpogFHWUNHCArT88qF6Cp0kk2RMDdA/6s3D03IbihT1iazFkwcRFdfcubRAXo2FDCiwfGP
g3hMFfM+0oG2WwXijJprFZ+lp4uBdnMC5GQTrVFzrQzU7TKlaRrE9xN1M3fN+AJAk8FtgD6G/cSX
IY8gqF05XUs6YmQQQpEVRjJ65pC1tu57y0BFOwmVBJxeeb2H41SdPNJSZBvraPPv9w54FWC0QW8o
0qnT3h7FdGOYWjSpUhldd0lo91l9jeaACx6tTWctlbemaTrUIAlaDn4kbQ3Sa2BTxXI2rmEDtBWM
tDyyh1dgSZX9NSb5MG/jCw8U7H5zXzZ2FgNhwM8bW/n3cMDg1Dj6kum8HKkcmKMlS5LSbDJ2nxQv
rXk5rnYNLB2J3ylwoEMgUpnHD6Y1BIkZZvKm1WEk4TNP0SISruQ0FtJRSLQjz/5HyDxGSDorr9sU
PkThyEuPxFHFrZBaxwATXBu8UFG6f2EsRwJnxpmmSYuEn4SWuhg5YEA1XqGcviUxW+mxX/JYx4rN
nGOehrUF8ukGq2e9As7/PWf6iipLIgCNgEI9cl1TWfC7EZCpKCj6Ck1mQIbhZnLVS5hfPb1ck2Od
X1nHMmb+Ko0yMpoDZASVdFEFlqdXOcAc1XMq81tVz3adPmxbsobAuzQThNnEKc+F+xKzirMzTVI6
xjFvCCiWJDCGA+0dTOlj+CF1L0FrenX0y5C4a6y5rgWbx1gwJuqQY8KI6DwhEraWGenUIJtBH4Qt
UvU8lpS7NuHmyrou+EgkCsG6pCI2R3Z9lt8pa5myQW7JpiItHrusexVBQOy0rfYBl99Ob+KSViga
o9nL1AHPPI+r+srS+iaiZIOThqJBluxHqWvsVO5XTvNPQQgIUF4F6xfiG2PuMgq9QRI0wSRXjOlt
VdvmXLZj9ezfaoPSB8x9AmKChczfTq0aERkYq+iXKx+GOnGA5GkzZS0Q/2n436XMDD8bCXDqKfor
S/Q0oJUHYxVh2V9FtAcgIqAk9RBdnSMce1GV3mkFfzzuZ0Sxv4mxjrz7UNEMLQB1AxKH3Btk4mb6
S6/qTtD3F3yMbpimeHWt+rF10dEUvMW6naOzvgPRpIoiGxnsNoh8I1HAeN/YeVqtfOCPYs2fD8Qj
XAbbC5KHkx0cfaAeiS4csgYfGEehLTTLUUNum404sEhcYWTqOeM1el+vZY1hYu9Z0E+zeg2s+DKU
tWrlKC1+Dcj/jMm2cW7nYxp6oMqZOZDGpxXDYPuF1YR2apRA330L+wQsLWj/QDgd5htR5G+SFIL5
lp0F7KWRipWVmVvNtDDHnzLz+sTouZRTfIqgnZex1J7ushJvmXK4MpCNB9y3TdndaXuZ36FzoTNf
YkZxL7NRAuVunvWDmzNFd1UrD/zA1DJXQ3zU2K0plH3b1GLljf/DUc+FT5fUkSlQbgQBMMUaPw26
PQNpl6qFtoKWVaM5xCXbyjlQFYbRM+vH01qvSp4ZYULVKrN00fgBhn6z8l7Ipa22uq9I1kVTNk5e
Gj6gtNwmfjgtee67f6sMzw0HgaQ5nlgzlRu9iMtuUjmvCQJOvaT7xjCIg9C+c6JRN1YC3GVVjyTO
zAqIAGkxqlHpCzL4nNzExlM+7qmIUOCK7VC9YkVtp3QNa2T5ZB3JnVuWZmG4G2Unf7xuPf0J/OmR
g46q2EG7ro6yi8YQbtsscdbqeNPeHYcd0xLDatB7hBkL40fiXgpoE2QVWL/JyGNbkELAlQXXbais
TV7Og6i5pGmzj+y3rYvIrBQV/MoAxEf93m7l99PmsqbLLEyTdasdgxoSZHFpWp9acC6la2Ha4k4d
L9jsuuINH8GzASEFJg9Bd6S6mI+TXkvf8tBvtJexc6Nb+GtlqqWjgAkETEDJaEn4kcfs+qEdME1W
+EkYf7RGsmul2BUav+jDNfLVxY3CoUPvOOCJwFz1faOKpAhbKkFUK3W2Gb50lrV2kUzHaG51f0rj
YHPDdMtMBGo4nYb5g8Lnh2KnoVcE44Xn6h609qDjiPzTZrG0dMfCZjtWpIMRNsBN8EFlBlqqxFbC
N6m/14q11oql6+FY0Cx3UqkaSLdSDe4Kk5IsvKi10MlGzQnHdpuXqSPl9cot+CPvMB2qI5HzwkBR
TQh4PXSLDtal4qgHILKYtvwMEKnr7qb64PdrnW9LhwyJFSB/A4oYNb+ZT9aKKujKMC79gmheNHyo
Uu8qxRqXxpINHkuZ+eEaJOhhWmIpa3VQD1EpWZesV1XnLyzjSJeZ1x3TiCKSgS56YlznOd/mMh73
aZk+typZuVrW1m3S+Mj9MdmUKPACS1+NC4eh9UzCxHKBEOm0StPJ+XGy9IkWECMI+DuzQSNV0Rul
QUzVA1yhnRB00qrwitbcNRH6L6s1p7to9F8C53kFNanDyGBJ6ROr9cf619ju1BgzS93tiLa+8t9m
rn8bPIDTkPGa2Izmzzmw11VBWEO/oXnigeFEyR7M5XbYfp5exwUDnNCc0F2G9g+kF2amocuZ2oyM
l35cPBtDaGMOcmWn1iTMDGJMoioU0SQhxoUhEk9IH/+bDpNJHpmcLNSGswESlCjcxmBvSlTxfFrE
glUb6D/HXQGTAwL8zBvkMW2qYKhw+0mYjMN886g6lIwrS7UsBVB5BrAgMYM3M+qqrQ0rV43G7whF
3upQ9YaTGOenVVnypdDlP1LmlkxGgxnCgpSiHB3JRJynp47OvKZ5IfTFGkfw1+508itpLlr90xx0
lNnuT3/DwmFCR9U0L4G5cYwqzXYsSRhnog2gKFJmHFzeqS7jhQUQe13fxAVHgiZc8UvT2s0cBkRS
DGtg/5DCnpWW1V6SpLEBH56Un6v9hVRfabGCl25ohxFGURS76demvhYtH3BYmMFCufTHMzKuFZFV
htT4ejNMpD66Jm7LvlpDuvtRNYevgGrTqxnVBmTtZiesyDueS23c+REmlDASsS+vow1zQF2K4s4f
asq1MG3RUo9EzjZQS6shU0ve+awzUS8ybwtZ2mo83p62k6VNw9Wr/o7YUa+ZHQiF5WPaYYjSV008
y1rkvnYd7uTBriJMSY11Rl255eo+CRL1LO/zcA2XduGamcZO/vmA3++oI9dCklEvaNaUfl2oNoZ8
HdLXdqwwJ5CvOtjraXWXVvVY2szLpGat9ESGtCwL/JD1G2YxH3j7K8MYS6fvWIzy3V/qXY5B+gqn
z8rPq7JzCrNDCqrZVq26YTXmY6Xn03otRKYg7AbKHfoG0KA+P3slOn3/WEvAb/ObTm9wzQBUhK4c
8aVX7Tc5s/VLmNFWGp84L032aCa6W+kEALC3IbhvtRztt1mwKUBnkSjK+2kNF8/gsYqzNW0b9HGC
TxRY/uD+YZZTbIIrBWQggS1xe2r9Xav9LjkXE/PTCmiaER/Ma2JA9IhNS+ilL6mNZ7UfIagSTuu0
aI1HEmYqhUlaWUlr4K2uToPTmKXPJGfoypVny48Wvsl9HWsyC0GooNkIZHzcrdHUerSp/eQcNUXk
Wjz6KLlrYBU/Wj9/y5tGykxE3oivZjdBpPd6HOkJfNcD9UcPmU+fXtWAsmrszh65k941ToEhfhtv
9xgEDSuHYXFZ0aJjos11gUFDNjtDCjSoOwLzGSi/56bgXknDlZrpf1ETNjl1LWN0YHYrcIDmFSUm
gX0pA5gD619ErjV20fMPTpknh2C4I/pbpNaHQWEXBSZYbEtKGPDoa4+mDAPT9ZPWF/4YZ0+kNrzT
xrXo2cFc/8/XTat05FgxkqwUqYRNKM3C4XhXxdErMTajcROgY6+rW68u17A+l1f+S+bkpo5kFsBM
EPAPWI24ugaP25k+aHelDvLK07qtyZkulSM5ZSxrwFGcdBvoaPdjgIQTcu91/29Lgr8tGRhfmJCc
UErm8SKGg7NMtyiux8jXwvccg0V/ocmXgHmoGBASplIIW42Gs7gR/jjVUyWyFpFOnmQem+GV848e
c4Jy0iPibjJ4muKtye38ItswzdZu2Tu6GlD6NnantVq81I/EzRxbEEcMLXvQCjjbNovfg5K7IxAA
Ytk1zZvTsn60X/3ZIwRlMqayFlgwLJobI50iJQonXYu7FMhs9qgVG1opWz3M7wCeelHLhrBR//ig
UUFdJsQG3C3X2hh4laZ7SpK5NV/r/F28lY2vL5s5CMDt9zRs8WWGXNkFENXqFqimkbEbk7vTi7B4
IAzMGGGMcIGwpQ9CyuICdooHmlckiYPOCwczXO7/JmaKe47OnagtkfQRxJQdQfdo1nPQ/PH3rspf
TgtaWjkLuWR0jGK2CIOK3wWRELROxEQuIOnLp4Bxn5rMT7sRD7bo7X8TNfNZpOeBsCjetlVfuh15
yYNLqwNgoLUGlbKm08xpBXmmg2oVguTiQx9DG6OYrtGA0VHnK0H9mqTZNlVajPoeWOX92hrdIJV8
uct8E2OCbfd+evEmC577leN9mi6hI4Mwe0XligmdzEqaAs560FAsQ0fuX7jJIzlzlGUYvZ4yFRo1
2kcMGK5RlE6hr2XxVrRRZ9FtEVoB+CsmbRCppOIqXUPaWNgYdHZRCjYiWQXS0GxjesRgZsEQLZgx
WmeC+xT8swAO2yNH+u9P6jdJs41RKDezXCunmxit5MVjYO0kbS2/v1TCOJYy35Yk1S1dAhepnwMt
LLKzHZ429jQBKMrbwgM3aIU29jjEW24lcl7YKQgGGo088dH+YEju9dbSulBCiAca34wkm96sVlZw
TcRsr9ppSETrg9LXhhcA2cp0xcUtuOxvKsx2SOsBkNJq+P0oJjiAsgUUY+8F4+vpA7oU++OmRWvM
byhGBMTfT2gXwhCoCkOIsCsHdWu6gCARDn0jXrrhjnV3Wt7062YO4Zu4mVZGytKaKnXn8xQ9dSp9
FFx7AEP9VQi0DH0MXnpDWgsApufLT5k4U8BzwLz5vPFoiBUL47Vh5WOy7YYc0FqyT53hGiu60w7Z
OVl53C9uHAhy/xE3uzC0PAA/ZAnb6+PEpUaNsAYcU/Vax8a0Uj+1UjEJMGXf8QadbdwQiSQLsJJl
oyeYFCKpnYvAr8fgSu3CK9Rq3MRMtlGaeqe3cCl9iT38kjxTsBnTnJkNTKb20PlhbHAL36NdZHSE
U9mZJwNwHk0Dp4UuL+qXzNnlSKQxq02lwesejMMY3bJLQ7XJWji/FCt+U212GjK9R098gUWNd2wL
Inoh27ph94XdfEZbui1AnY0GdqfLHAv8eo+ndVz0/kfrOjsbalJ0LJSgYxEIF7hATmylvtSXj4lC
1zCkT68nqEW/W0+TN5HVj9M5VD8n8t4mOS+pWPHCP7prEXpjOZEURHEXbAC/czZH139khOgDBFyG
37jVIXgwHsnZBFNl+vGz2FoetU27PzSOfKa75Y4gDx7Za0+NpbzQt2+Y/PjRN+gBB4H2gG/Q/PRC
fqmd3MET9za7KTcyCPDWOjiXF/ZL5ennR+IGi6tmWmetH7DKj9psYsJ+tQrr75zal5zZISw7qaYU
o9++ltjgA3HNBwbkeod/5jtMiIEa3Furxy47nC+JsyPYEqmSMgKJzEj3av5kkczWxXuXjbaaaW5W
fJbq9vSJ+C+305fM2XkUXFdbFIGxkrlt3BYTfsBlteUmCE+U/wO53PLmAZQHoGq6ptGZilRkmZTE
VeenUuFQdP50GeD4++vTWq1JmSlVhS240RpISQCuoiKTnTxjI1cc5n+x+y9dZt6kA/NjQgJ4aeM2
whRmcRsqG3rQ3sJ38yzy4nt5LaRckzjPVcQarWkXFZ2vE7v1pCd9WzpAWsw+UV26q/aFvzpruhiD
oUr3//drnrZAFqEX4xS89PvyQYA0wo7BcIlt8wrLmdBxwtXk5ZpI5fv55kOQcqIiRGfSI8kaB5MK
azu3Yh/zynM8Rqi6ZLCPDD3SXn3R32fdJik2ljfsgdR2MSRuUnrto1gJXP7LaUNPEZg7kcyaNxWz
trCURiDkFG+y6YRbAqihKkRHvdvumvPg4u8ipS95s7VEqSUolAHyGuteaJfD+CuNnk+fteXt+hIx
xYZH7rgRYYE8NIIxlnzIGJEhYeidlrD8yAE42j+rNrtgWpZYJRdT0mO08xflASRr5/yM3mYA/shu
sn3lc3+NgGc5VPiSOZnQkVomwH9GzLRgp4Ys3mmaLNzMCFJXC6LGDkem/0WCELfol8DZdRPFiQJA
aWxV7rUAZQRviRtt+qt0B87NjbpiiMsH4EvYzA2zJldkKll4ZyfRXTRm+1FPdr3QVhL0S03ZAElQ
gV4Aqh0UiGfv+Z4UjY5xKlSrAJFyHl4oTrJFj50MsEnDbrwksDvHgDMhXrxnDSK/0F17Dy2fuaNv
mJ2BTkR6E45wYWOEE1f7BcbyBYQDMHCTuNxp18pWi4t7JHB2IjiRU1P9nWOwwn1ZW57CWlsN2b9s
6f8d+h2JmZ0KkdJa5fGItdU/A/bGrSei3p4+eYsByZGI2SEo1Ao0VBJiWDE8tsOGtPvSiLah/FDI
Pu9ewVOxOS1w0ZnQCSVFI8rP6Rw9KBIl1BCNZGWMVOCzXK54q8mwf7zpjgTMIgNJgAdJNSFAritX
K7bj+KsOPmjPPTnbndZlTdS0uMcehGRGoecQxcfbOuW23F9L7X3F30myhqaxsmy/j+GRqKQdB5Uz
iAqG60pLnb79iyaBCQj3n42Zl2Lx0M5EauWtrza4juO0dyvVNO1B0y/5qG17vlaZXX4DAxvoN2ks
0X7jsx3pNIYSz0iNt1pa0Kekr250JR+dJK/2Y6nejE1yQMvXRvQD7ja+raokRUlN3CLjX9maLoKV
mGFxiY8+Z+YxA83AOHHY40leCqepb+Lg6bS5LF44RwJmlhnXaKAhWYd8IbrEDUlDzvCpK8EfFfGV
R+OyJDQ+U8APavjnu2HyNszz0eKtX4U+aCK3QvbU6iPKkpXDvHxvw039I2j6kKMttNAFMdYcL7Xe
IZs8c0F5VtrGhAyu/2IBsI0rB6wnUe6Q99NrueiBjwTPNqtVS9IFLG79Rq9tWb81i2utfTwtY8k3
ooEbgHLotifgpJwpF9a8NVvEkABH8UEWhXQ4r8/DKtxGkrwTzEDRG2CLeMqtWOJkCHMXhtsZ3W1o
t9Z+tDOGaJvMaoGAq8DUkNnbjIco7QkbfTR9fpmtt6Hqc9tH/IZhdwAPmRb+kHkrWx3oKCBrIeYZ
aR16mLtzZHX8kKzhs6+ijS6NxMutxvKzpLofFHU7cEuDu7Nee0yjYmJvB5aW4DoP2tRRK/kOTSSh
2xhDYAOyBJ0X4j6pjcRjUXqmy6lhkxII7lGXEMA2yB/ZUF1aZnEoWvkqiwFipalAXGLFRlODfW9F
n9IwUMeSlOch7w9Gx9BpEI9+kkrXYhju2Nhf1mPxhKnSJxKMHbATB6AEFCC/Q4F+q7Xm1uJVbfeC
PACC+6Hi5nOvVY4ZBftAEZeKhiIRzc3nnGkyxqF6gKyqgKgOIyaBG4WeZQG9jJSu3glFTp2kSzCw
0NaZbRgxcahVKa4eRf7Y9ASNJf2hbSrZlZW486IucswkzjalElM3SgFdl0fFPbxa7WCWukOtMtoL
pl4BMeDcVNgZWmEsh6sqcIF1YQCIBzNrvdJ+FqpZb6w2z13gH/KzChUOFOPjzrYKzaWkV52emO+l
0l6CaDByWVA6aLK7yJTMqRoD6KBqcDDj7CKNNObQ1PBEDJhuoCHwWPJSXfmsSHgRRIotqL4PtO5A
aeeSkOmA3Es/mTBfZbl7bwSIZ5Oy8oDrHTtFhY5lFr6ruBii2uAXCYohtpTIt5QAPbOp9g14TtNY
9iti7OmYcVvr8k0ZVTfIoG+yRHJUPvqFnNs6ul2D7jYyAdhjfQK9/rxXP/rOeEPO53rsm9Bpe80O
ZeD6lvpzq9V7SQFelZJcmZHhyQCZ2zBRvyp1cCEFnZMUJbB2knHbmjJkWDtSxA+CCNRp+GuDBgCF
fIQKP3TRgZQo2lHJxQCdR2TVBorJgZdh5jJa2YHM/JFHm6qW3zB84aTjVU/jrRzyPfrcPQzxOej4
cZXYsoeIu1ombSQ23PMgP6g83Fci3hQFNOSVragXQQskDf0XmiwdXt1GNaYAVPJhhsa+zXWQ3nCg
LiWCbahk7JRed6TacDAK5JSBfq5jtjcsB38YykPHgA8a4+SMSMIH/LUqrDdaDvsm0K8FeRspeBqQ
Pdu03aHVpefONO9yOXKUEMiRnfpoAe+PyAGOc+IQBexj2kVSqWdWRL0kvhdJ6mJkxk9TwMdR4usW
f4kt4bWq6nfd6DRpm9m8uENt2tf7j9FqdgnmJvJsdKuIPNM2/wC52QgeWO06HZqtVNBHOYRNK/12
aPL9QEwPF8Z5UbRuTi8ME6yRinFTl5YFqqy6tsFrgAdmEu20PAETtdxtzDQ/F0YROehDwQJr0t4M
wGol2AUc1l4RqMGr4twcjCeUsTCn1Kt7ju52GFSou0VUaCBvMA+yrmaOFPedB+zQwR5T8yZW49HJ
UvmuZ8SzElHYVt5jnFXTAycNoxetSbxA0W6VCIyegxVccmVInCqiV1qn1bY0yLUfDxk8dO2rRX2m
a+DlkHhdO7HJr7lmEkdo4qyjzU3P1fPasi6qOnpoR8yoFQQwhUaCwdDaPIsNMKM1Q1K5lcYSH466
hA9DL3FkFOjTtqidyeaNUUmy38TKTa6gxZnLFkaXQIVhStEDhtBRcurzTW1Kkk1GzHuqTHmKK37g
ct2h3bM9lA0cazaEIfDjtU9plAOMIxY7zGV6qWyibSMS3K659MQ77aZl2WM4CrfK2RMh+XjQxuGy
A8s1WOQOJFRa8E4az5oCRhqjQY8ZNTDKKACE4wWca34ldBP50ybd9ARvebW67XOSAC1bEzbKaDeS
0Z5raX0tm2hFZdGLlGJMN+aKbKPEqHmZVJq2Mhr3qVk8VXKZ20Srva7RLmJuPI2dmmwTWS1shSsH
1k9IuZaReurAPkyOZEuO/91ZwUWsizuT9HeGFR/Qp3UeWAAEi7BZRj4+KrH4qCt8KxtbAJsY2aOk
9qVjlMWBJXywRU4/iYYp3l4JPorI2o/x+IYtRa2mbu9ZW+/6ln1QQt8iUk0eD+plLbODTHdESLyi
Ca8GCViBgAhS3Cwkuz7LX2mW7IpEpw4xElci7EDV8bITuJxYZ2zqukywn9yRjfhGFjXHUQxwQtv4
LC+HVyMII68ACoxNGnZrDrLpmipoF4tWj91YCq/pSDcBo9zReQwyrT6KXTXpMf+LWdeNoeTxfZIR
xdG46OCXLdktCSbuLJZL9kjzpy6N6UMjR2cp0u+bxML1wtTioi+6h4ZnbyM3JHT78MwmtL0DLEy9
jcrwulTZeYr4AN4SDrYYhCNLBlwKR/s7gJFI2J0Xpno9qvS8VhkQ7gUBrVmpb+nIryNJTezY6Lhd
Vdo+Z9bGsDCuGsXm2TCiz6+TA0yPsgcJmlvd+GAV3Tll5bs0RhsOp1Z0GXqfWrA/ddVTMcqb2sqe
+qJ2DKpfjiJ2Q2XM7LQObkvQSILGvH5u0t6RCv26qyufGuymTWjgGQ0IwQN8Bg9rikXTe/RMTsNF
eXlv6W2FW17gYBlRC2YJOthlSt+ZpVzSCOQkshUix92BgDexdap4kSzdklo7U5KYOiywiCsn/GEQ
xkYygj2tgitGmz0pzxWOYKFlW6GR25H1B1Z+6PorHJ8zGiL1cvQb2Zph3DRowqDZRdx2l52qFk4j
Bl8OR2BeyTS2tbHfpHA/ct7fiiq+qpTCzw3FoQmwo6vI71uAsRhmoTqDBRtrsUutdVAxPYF5hWZb
dvRateS9CXAsCYyvDtMi0xlzYjoBAe4vU31LRQsS8mRhwzaBdjcyeTcCfKkaEaHg4Opp4zERPtIo
BJsJyiaMdo881M8to3csomyGfNj1Ue0OKYbPgUFyI/X9VaCkkdNXLMDQHdt2mrVjscFtI24OEm4P
m4WGAw+8k+FnwVc53mHg+FJnuc3Y8NS2iCbqAhW9Ki8Sd1SA86gPUxKD+GWSHHBjI4hUD6QZy30n
ZQceIU6y0C4RaeeSXjUeJvE8OHY3lx6rsfFGwdBKkXiY1Qcplb5RqOkWSW4DWHbD1Gbb0foQafX5
wOXruH5g7YOmvAbpsxXWe621XABzHLqG+i38jCwBVR782gIXtWjaHTVf80D5Zak0mxysq0uSO9QI
zdSqOETWiIkl7ayUsbmGtZWT6mICPQqiM2ms92ja30ZxhGa2/F6pige5xBmWN2Eob+NWw4oS027M
4WDpESAOI9hLokY2TavXsaxek6wD++Rw1ekZrtvK4J5Wkw8c1Iux0M9IxICEVb7zkoc2aa1P3Yoe
qrjba8n/I+27luPWtW2/iFXM4ZWpk9StLFkvLEuWmcCc+fVnQOfuZTaap7G97iovv3SVJwFMTMw4
RrGNit4vTUCslcFh6qdD2whOIAt2VOVfSVwD56eAaaoAX2xbvYBWeMBT2aFWlPY0kGNcJ+ApMwVH
r9PbYWhulVncatX4HJbtvRDkLz2eAq83m9NU5VDTsjhYmfnVGyNaWcb4FBWD0xq5YCPo4gR1bOAI
0NMzmAwmZ6PEYVxlI3iWmmkr6MCKeLWSv0y9fovAmABI93QDc8xMdlBCk5vaZUBRS8VbFYlI1dqb
ucqJES8jNqxjIYT+voi8A0Nt4loC3IeBqGIcT1HHg+Vmo1B2GUz4W5pZEEsNUX25qiRHTsKbDrGb
EzeD4Aok/VUpmLyq6pyTJVlZGABgkFEAIQsSyiIT2ZcIBppBmjSA02pAhUjTuwqj+O710J5NkLDx
LpO3gBAhCEPAEGkkeElz61TpiZvm7VutyQ/XRV0qHA2t0dZMSQ00YKidH1STUeDCzmh9U/mhNJj6
Dd77gVdaoCq1zBjQ9VgixqfQjE8FMWfVtd0IZvRZ9GeAP8tOgfgHJIwYRnCK4gnAgWgo4Q1P0XO4
JpLZwqGS9TwgVgvEdP1rhvNrd0aPWqV5FOLuKVes/981MorRG5koZCBGAT9ncOj03kmS3C7M+U0a
cx+T4rssRTtCp8DyTxjBG26K8lMeXq6f5qV2YqNBWETR8ADn812/XVy7kRQAPBZUrFojmygona7g
gaXwRNDfFyJazFXIsQgQszmfHuO22+pNyklcr+nkchWMugyj1uRqEwH5qA/crDHteKzsvv9xfa/W
pVAzgsTyZSm0HMRR0TJ4Rvp80upHpbybeX1pbIruW+8lDENQ9adsOed7heycMvaWIPpl9iNGrcmc
S6fun7vkFMHNajA42HNoOVfV/o9EjWn6yYax0owIyF8RPGHBqJ1KfxiGr6wt7YrXzby+gf+sTmNM
h4FoPCgxBO7rYbYhhHjFqB0z0frLbDFr6Jmb3AYths5DPCWxqPiAJfTVrPQAEeM0zeN1jbgY52FF
MXc4LDJBioaCUo+g2upqb9ap+dk8GB9w1b/Sm/xn9gtYrvV7/hx410XTRZybq/P3kkm+a/JsDK0M
Th4kWg6joB3qNgdaS3BTcEcSLo/tXBSjlPXQNupI6X/m6a5SDxmmc3Xe7PGlkVjKALzTueJbSMqE
5oQzSzId816z8NrUwe76lq2tAzkTeP+YswRwGaN+VaJ0yAIDVL2xjmb4W6k/Q3J/XcRFvwtVCDDm
AiuFks9dIMuZgmzmTYHAVXuU97R2G7iGJ9waG0pI8V8wQa3t20KexexbHOdjX8Sz7ic3+j3loidu
6MW3mKhE+c5N0NPDeycvqtPMEtkKuREnc6ujoR7g/p0neoYf30PrbgI7sbNT9MzZUPlSz9FXKiOv
DqggzG/QQ128HgXpSDOgaOenL+WuPVUbYBLZnYtQUrYnm9dsf9GdiMWB6gKQpujVBb4Dy8A2yKNW
d2IxAkoVNZINKeB4jDvBp7RC8TbzKidwW+SHduZJRHToTVvzgTcCtHKmy29gO+SbrOwzI7Nkv1cC
L6t+dCnPXfwufjLWg/rysoahAvB6sC49wEDSaiLwPTQ0CiIKcuLU1kucZOQqx/y3dg+gYbeJbLVx
Ag85SyfEm/p6/WjXlrn8Bvr74mSFwEAiBdUGXzO+jMLYtbrIedtWLvzZKhndEXTUgEkl9H5gil4Q
fLb6jzRK/OvL4AlhXps47i24BRCSSs1dhJx+jLpJO/NIpy6qy1QzdcCLYXyB9uWzmhmrZdQbqTJ8
E6CGB+JH6g7FDxuhDHARndCVfvy9w2PIcHbovAQaYS6gErK+ycJQ6QZki5WHNhCOTZo/hZrC8YRX
nrIzMdQELBRBBm9CLBNMgMshmJEzTNVFIDIYkE4hvGHTNfssA2hMQYkXs38SG1gUaZRmGOKTfXUD
7CcH9llzensEVSUae57Jl8DpJ1pdG+bRKMApWINY/5o0eTaCS1X220pLcJnjk1pYfq2awFMr5Y/r
qrgS4cqAiUUDAlBNMWDMPHBjA7+n6AzZjyTrJZfBB6BV/XuhBYdINreNOH7JacPhH1hTf2gmyF5E
XcExMnesEIEAHVD1l80aAFfl9FNMJWKPgfZyfXHrgiiShqgYCKOZLIQ8aZWAGSsZbM3ICOkoKWAS
PATs4L8Qg+gT3ekwjhgkPFdGJM+CIJxwYGVzK2n7uAeoNacNau2YENf+I4Jx3fQ6K9SylEDmpqLu
klYEtQDwfiPtliqYbFcHVwWG1/VlrRnbpUzGh2s7YRTmrpP9DnmcNkK1Sa/Mv48lgOZv4XxA7wvI
ULZXVJcDPc2rcvAttAb+6gI5uu0Trd1p7Qx6ClNN3SZJTc4NW1sZOCMBHWBgol5lsXyFUiF9IamI
yqzeVgfULue363u3docXElgfyxQms4srYO+TpIXHAxfyaY7aTgbMJ5YkNsCx45zWqrG3YOfxH3gN
AYd3roWCEDdgvy0lv/3M0MQcOc1t/Jy8qvbkC5vClz94zwv9B1mHYCmQ0UmjA1yM0CG5PXUFGoYG
H50HnhoZGGkUXL3k8Eys7uhieYw2xkKkGiPgznzwJESOChQ0mzTdT32Mnysy8LCu1izHYm0q4yOH
Qz2KUo/zA3bXIWuHdyFKtiP4Ojmmg7MqNjOWBkOmVo3Z+6OM3o/eMZM7I5jcgTxd10fOWanMeznW
mBdKO6v3mxrzTjVYtI3bzDA91KgnHozR6u36c1IqY3XLEfTB/QxFlGSjqX2kBkGYoYbRuLm+Jp4c
+vvCB1AbnZAy0QbfUMmngkp0kOW88+HpAfNUoVe7DmJQ3flSIQPc3LixMmDFgQN5/DeKoMMa0SAQ
MDDMppmg28kEEsJVax+msLKLfHQwXWL3w+D9i21bSGK2bc5Gs80FGd56IXWoMYX3E9F4YyMrZwNE
EGCsUVROrIYxRmlRlEko54M/6M1RrdNj3Qkv19exotIQgeKfZWBy8aJfqwVcdIVS9oBYYFcVxxm4
plHmxbrlhJ/XJa0owZkkeokXihbNopKNNcAIzWDwSvNXXWiHNvp1XcjKC48UHiCzKZGxfJG+jnKg
6sVZNviTmf5OUuN3OTQuAJc+0jC/LQLpgciEh2S+dkrodxXRxIoxccCani9sjPJWlQcBqjCrrkxE
L/l7mr1vBLx/JDBbN+S6lYVZAN+5M4GmFLkWiJqvb9yKCaUge/+IYFStmkqjrWYEOYrWPmb9fCz1
DM06yXtUav51Ubz9Yl48Oa7TwGhplD2iQi2k5UYtBYWznjW9Xq6Heeh08BwFQQwEr9oQh7cMlHTO
YE25Uxi56fSqUrgIVALOyug/yrzly01k/ZUGuxhiZmfwaaW8itCzkaMFsJLtvDzlU3UzZcQFgIRz
fT/XLpZk0DgRbwD4WZjgg3SS1sszLLhcf5rAZIySwilDnpbzpDBvXxpUmdQLo+JLJdlHQYiNVTay
2nIclItGYHiTcLD+rIYx4apYEXSYKQqSXMULBq4amybWNG/eD27hVk+hU29494u3NqqxC9OEHhNV
TboQOWscHLoTpEdChq0opbyHcFVBkPSh2MeGgZn0c0GxXAEKIZNGH9WfY4p+PLQ9GLaZ15+DpWyb
zthEWoOeN5OHwbTm1yKV8EcyY0K6VCwmIibqNxNp5oUeGj/rQ+8UOx2TLeDU/Zjvrqvl+kkuRDIm
xaozPRpiMDwgQtiUvZP7s51+GZ7+CMJLP/tE45Ir8jqeV49yIZQxLorcSLmsQmio/bDQatCj72xq
ODdudTdB2aPCXlroimcdzlqJIjXQLcVv35rflF869ELMGLu1B5Lw/x2cVjl8N2sGGrVshJJApgWL
FmPQ8lHKK/TtApJwfK+zZ1P+FTePqcg5tDUFXUhhAR6VqguGQkXFoSbabZgme6tHt5N+itVfvQjY
3SD5TQIez9nF6Be980upjAWL60Jpphjb2XiKHzn5CW3+hYs+dfQoQV9spPWc/F7YoZENjX8NBsV5
c1hrfsPyCxjrlsVlFGtItvkaqtzV6Izz7AlaaefDbW+pnl5w82Gc82TzU4EMeDKxgMTBEZHgbiNM
y2a34Qae2G0NzmUTOW6MxOecoJ13wIypi+BG6FUEsRRTAbHtRgOuYLLnRbXSqhy0KYCgDEVuEBKf
W7oiDgC9DtB8LK930ZS97+4F0Z6302DPG2tTuHFkmwe06KID1825/AZrPgYg4P4Rz5gBoZgbISAC
lhmOt5TCaSqFmONirKU0laUQ5komxpzMWYYapH4v+bMrDp4hefJuBC+s4hiFIwauxMNEVdYMHHKN
liWKIFIC59z5xtakJHqPhhm/1H9pMxaVo+sMFD1eDP+w7AX0fcpO11YwrSpaKT8wdmIHoE4T2wg9
FUD2JyW6HX9I4raaMUCEqDLq9mkuu2U5ok2yRAd6gD7YRzQOOlJ+RFdO2z6jmpACZLZ2pOhhyAY7
ynP3+muxeh0AIQZ8YFChmezLWGgScCBLGJ5p0ndVqb2XkeLrKZY08nCIV3dwIYp5Cos0bMY4CVW/
gz11wOxwl4zyYUYPqnd9TatKuBDE3IFAHvWsqANc8Sn+mtr2UFixf13EWh0cSb8/+8YouhpPaaeM
KN9GO3MzvdA6mTpgSsAOnz+BvOWiVTu1uw/jKefWI9eWB58CpBSAW6SQReeaaM2jSqqxGhGVBDdl
GftV/i+Spwq6txD6ojSIEWrGGUQC31BmgYx+O6dOC2T7jPC4X777LFinXVENVCRAb2RcpDE1q00M
GYC8viYP9a4vrfY5xDyOr7VZdp+VYm2nlorpAnhmNgpOna+oheDNTSsdsCvBBl2IhhsXKUDCaxnt
vqUW428R3KrmkANxwZrF9FeWB/PsCsb4o9VHsKRngeKKrVEBgzceW/SGl/VTVqCRNdSnGdNhgJ0X
o8QabCXJwXA4y9XTWJb1cyFl4hG1oQl6q2WHyejDhzIDCALa39vIrcVY3XXjoLtE0Cq0GJNsJ5ph
+xAWOQafCFqtpzIvb3RRi46iiFbNRtNxra8r5Yrtp0VjXGUYKZh/5tRkmaDWo6ojejNa+EbtFnDD
vrzlloxXHm3UdZAgwSi8KuKROVdAUKQZRmhATu+HW820pWZTHMPD+JjGQIKwpW0V2t279KE/pTs0
0juA76s6W5I3Q4y2XcAj1e+F4GQnXjjxPW/KqNTZhzHehNKkRm5M+LDBCY8iBmHuMg9RzN5yWo/M
dpY5iGIcPpbvyo08k8ts/KxksY7JUw09CGhqyzMXIyb/4mgXW06/YBEp1VkgaGA/xp3fJHfatt92
fnYHKPLtdTEr0TsWgpqGQSEl8edcTKQUaoopi9Gv2toNm9zrButGzJ8R4dhk6t6uS1t5EM4aRRlD
VpO2xMM3asAXb7YGkcDm3YPXrGnLzXVBqxdj0ZHKvDyxJoRoVifgxpwqh1S6PQA6xCwxgJYMThV1
rljIWxPTttfFrqgFGKUBqYA6toW2A2Z9RG5DPYvwnnZN6OsSEFmiv28wAzUHoOGB/oLzQg3q/MDq
whyVsYERzRTzdYqEQwxM4T4MOdmBlZPCc4C2CVr2BLAYo+DjMJtBLWuKPxrGxqzUfapSYLWB86qu
BiQqyA/BUgQy7gv9q/raHJIc3qt6b240P/O01/A+p2hZ8KlO1j7Zmq/hqdq2fujnm4hTll87L4p3
hFjPUkWJdfEGOUeXE4ie/TCObaF9iGdeMmfVPVcBKwsqdBSPL5iy+yFER3YQqWDaRTIWeH+YL3lr
NoLXuIMbhYD8lregL4br8Gj8jH1eK9PKOaqaBSQUBeUhPOzMOc5mREDtBq9FHJ4llThj9zEKvGLA
ihGBEGCpU3WhhJbnOlkEIwk6UOP5sFpO3Oe2OL/VQFIPRIy36ByLtb6iP8IYk19pWaJIAvxXlCbt
UD+W6AGoCad+vWI/zlbEbFueArn/OzrH1Ic/Sk9JfQrKZxCS22FCnBDJ+6HrOAHj2i5SGkoD3PTo
zWLzDlHXoBPbQu2a9NpWFh4HEMZb0b0R1jaGb//aUCGz8Y8sNvsQJ/9p6oxCYmv9Zz7zMjcrV+tM
AqMTUYjBJgBUqP6oFm5Bxw4wA359EWuasFwEowlGT00knn+/NU5E7Zxm/Eo1HorHiusDVCg0q2EQ
AA8Ki8ugFaoERxNprqlLEqcIiqdMy/cY7HONSvPq0jxWGYbz/sXKdIz1oyyO2X4WX31CAlHoMZbp
JzSejPdF0jiD+HFdyOrKQMCEjniIuSjAi4lskDmdcEJ5esC4oB1UH5q1lYOHeYDrVCv31+WtHRda
d4C6SpHwocnnVqIp86AkVCP0bHpJQul+AAQqb1ZoLWEI+AUkQnQIwsQ8/YqF3zRLVoAOIXTAqpv+
JnLqkxhtAzeGPyi6QJtrS5/vDa65oRAKhh8ZADlYHmsuaksYxI4Kve/d2VVc603HKEdwJ56yXfKQ
2Aqm41yebV8LSc/EMj5iM/eylQWwu+qGNlDIe8sG1/imQACSOKpLEZzMjxyAs5X99zwgSCWCJxG6
iccNhQS2GCL3E0bZNLQBz/1+VN+slMvZuWJCIAHvJrZWvSQxRM3KiBFw64i45T35BQKvg/Zg3CLE
cHS/3YSn4vW6hq5Y4DOB9MYsdCfAYKw1SIPul+GLMb/F/U/RSryJPGc5rweLOqBs4LJcG5PRKipp
VCbAp/mR/qHC+GbVYE9x5HY8csaVW37mcjNrIvUoICIVNZ9EyV0cIuTu+mOWDINdjmkF+snkfm6a
kvO+rGXsNBnNt2jmxCUEKMr5VgIBKJ4HjFb5ZBeP+rvm5z7IVi0P5YIs/qk5aNv+4qWWv18tdlMX
QtlXrTMk9J3l6ewbTWWrueXglQNciWXrCFhF6TfAixyhfraEz+t6s1aAwWrhZqE9EJThbIIm7Mo2
Fmtoqnlb7qI3AS3VXwUyDECPQCM35u7ALeYHgcO1ANSwXK74j2CqZguNzfosNzuC1vHGk/zoDeh0
J8PLdrI7e+CS2czc6taa3i5XyhjxvK6VLEiht7Vl55/gYC+OkTOWyIfYmVMObgAYBJsCP2+HLa/8
un6+aLpD5lLVpYtJLgR0bQxXVwc4C2BHUkzN55i1jwD2ozta29lWM6Bd0rSrueU8yGsWXoNx/0c0
Y2qjVMSUDXAmYGrThxw9SSXg3AWH2IMb/wod6bl87lNbAEjyddVa3e+FXOY5EyKzUoxB0v2+kuwE
o/Nz/VMJnruRhzS9ZmyXC2Q0KQVSmTYWOkJzeZOasidxWenWrOtSAqM6QlbIYQS6Kp+Es53EkzNG
v3M4tyXwKfX5753ps/NizF7Wpq1ZwPHxS63zhSD2aqThieZ2KuiVZF5Px7pmohvKNOjYHBp4z++h
QIZQbM1G84Nbc4+DcusDTcWRPS9fs3pMC0HMuvohUcakwBUIJkBQysKdAMCN6yq3Nv2ioeb6z2IY
251N6O0CmLv+bVQwpfQlYB6l2Jlb+ZCeePWrlUhrKew7QbCwYGh5jgJNDGaUyegskbnTNiD3/TeN
B2dimHBElY3EwBnpPillj0zELyTp2Ca8uHH1eJDMAPgYRnrw51wPIjgQIZlwiwDK4Ul65kRZzLEI
FykT5JUkhNkU/gth/UVIXxALoDcjTDAAVty+t2UPQAjU3ayO7Wk+lIdsF20zHxU/dEhF++S24ATH
F8aQfgEWacDxg0G8iFTTwdB6xcIXmO+zL7wNG+IHv5TRG3zRVZ7p3HJ+U/syr+Pgwrdn5LLveykJ
XZolGOnR7wfwgqMBp3CBexIDq1RzRFuUnKb02h/XrwN7pN9CUXxEGIaoRWGbzrRBJphLQWut2cDa
gypOi/4y18ZKYEyvMKnGUOu14pfBKW8eR+Fu4uGtsrEXK4KxTzKGkKwuQd0SVvhG7oCqZkjO1Pyb
lYDMV7bwOKvQD0bMPA4kmUVN90PjQLLbKC3ceQw31w/kwtuiiwE5No0kDQx3sRPEBZDFWpDpwAY+
94DPeKFdDEAmuw1v6XM8/4S3dc8LDS5iLUYoO0QcddZMcjBmodIQ3E8emqWQrEzc+Ja4iavBr022
wWt2Qm2Oc9vW9I9msoEuB5rVi6dllDH+2A8Tmh6zzwFAf6g2Xd/P70ht6UR+L20hgXlTJEDTGXmE
/dRsDBDrMCglyC3aA/7fpmC3kIAGHJyEzbipb4U7azfyvMrvJMq1L2BenGFKRBLJ2NzGE07qscUF
D+7p8BJxx49wM+9nbLACb4tgPkAENoIMoH+y4Tlb30RDV76DfYzCISyDWMArQUcjVa/awMD6k/MN
/OwHbvM8HqwHwwGo3Ua2a2yIsgdfjFs61q4SbV5T8tqltShrKe0WBWME4/uVCCq6AnP6PplzJ23f
y9qfZl57DL2SF0vG6BZmqjDvj1rQ+YuVypMaEKAS+bmUO7NVeGp/DErdbotjRf4y3f6taAtZVNUX
b71JhiyNqCxB7wErVAIa8eu6Ll/EnawIZs/EeYyyqocI5bHzqmO6x6n58aaAnfApLr78wBEoX+4f
svpo6Faxg7igjOpauDhNTQUGIaCG3ooJ6FjkJtiT5lUDHGATe4pyVMl7OHxyJK+ox1Iya5GaOFea
uoVkqqI0/wMMIifxLafxKf3rAFukcN5CuhhGWWSMPum01wjuNTtT22elMcujguyLIjimGrp1LNkK
YAcG8Hf2wa2Y30y66nEWumIBIRXUYBTrFK8H47vlidZYmj5jwBAllGkGSkoc70Mwqrmo46EtR0eX
tkeAa+deF7y+2j9y6dEv1BVgUB14jGAXk129y/1+K20AE7XlFbF5y2NuYGum01yARdcvqs9kehl7
XvDKxpC4E2f7x1w7LSNBnLWZ6LfWzznYqV21kQrD1rh1IJl+6qV+/Nkx5vZlRdhFTazTHQs2o+LO
GuAk3enYvMdeejsDVMGW38IfwKgGXp+kwsg4WWIjcJaexQ+TpzdrFwRU71BTWn/D2N75+TVCqgKW
DFkZ5ZQdZQg5TIKdOtbP7CZ/6B9SN7qPnsPIua41a8+pLCkIAGirBJxGRl1FLS/nZsa9NLTci0f5
Vc50Vw9rzxQA6hOVbhd3d1Ec7/p6ODRgoR3UeTNnwV0XG34bKhGQMpFBieegsE1NfCFFC8TASkR+
QzR31z92Tfdwk5EsBxnYSnmwHRq5D6HiSmpC2M0YPl0XsHoGCwGM7s2NmNQafcOs8TFJ0GWT7qb+
93UZa/q9XASjdXEWFKrR0ZxUJN2m08+I1vuJsBXIy3VB32E8q99LSfRLFhahbAAYqyXYrtoHYylQ
BVRP2Yae5cVO9NOE0UWPpY/xni1HLh3fuyaX8asTWSWBKWOF4j7eluB6aTElKXn9bcNxNteCS/hZ
mK2gtQzxYjaYVF1aBiLujLoJt9NtjPKjLe60h9KbMT5O3a4cbpd8S56nbeBxM7hrBgTdE1AYDBYh
1mIWOvRT24/4Oj94NzfzDR1ISJ1+L79ROt58w5O34vzgFfsjjvF8FX0M24Jm10ACnVktnrJ91p0K
M0UqkWw4h7iqpgthrDmaNKktJhwigPIKm9yNj7mPeYvQ1m6jl+wJvGd7zJOIW16GZfUK/pGrU+Va
KC267sRppIUaord2VEa7BpC6KpFczvp4chi7p0xaUg491jcCTKN3Jw/x0SlzpjuMieJq5PvulfdC
X3RX0KdtcYA680Tn2WDKk4ADVB5bNPJ5uQv8UreBKyT/mO/x4jV2uVX2uDhbYxd/XF8x50B15uEW
sJ8EpRU4YAS4q/pTPkm7MddtlfAAONYNz+IMGTNaZ3nRdtRzpi4QcER8c09HS8AJBtJKOJ4gBiNe
5PH6YyR6ZheGZyGXMa2pNJYkmrC/tHdeuiGndpvtdF/+LwYDeLvJ2FalKjS5w/SCP1lS61o5IDdn
BdTccmGqbpiHhX/99NaySWe6w9gaPdFKRZXorN9G+GyfqK2Zfoz7AuXFwq2d6VV/uC5x7YLISFmg
69pEaxXrx8JXD0iDrmt/BuBnNoParfsJ5HT7upS19Ii8FMPcCatSeqOlNlTdtLv8lJzGAu8FxnP9
2tGcyAM+rzMUnNu/5isvhTJ3IUdJvgT6OC7apNwISQcw/9zrh+ABDoBTqARN8yAZCkWO2NWLsZTL
XIwWvTKgVsWL3L4lT9lR8+cd8c27YKvv+n34VDxFh+LUfIico+TKZS5G2Sp5ENPgS96YyFQA0zk/
RT5ekA0tTnc+AEoOZB/6Ak9r6emxN3K5YOaaRApAVoyW3sj9CAck90ewlSkbYaMe+Kxvq/d/KY25
I0JCzMqcIS3awYX2AN6+M5CfpzhfPFvOux3MWyyklWANFOZLmqZ7XbsJ8/IRNamacz1WxaChQEYT
CggWWQ9DTvKqEhocXFSd1P6pSx4G6ZlzA9e8GPz7/8hgliIZ2tyaNZTSvMU83hPQ5V3tCKh/B6DQ
W36P31rSA7QCf+QxngXa0YBz3UIeTVvFhw5DcsaDuMPwj99+WXc8Rsy1/P9SHutRpFKYWBXARJEw
DI/RnexRR0bfJb7p0pGcGHAN99aOJ5bu2oXm/1klaz5LlTSmRjMtveqp6efQoCdUrEBkkTk9UEQx
Psc5xtWrthBIf184TiqamcDYAYHAVHDSl1S+FTC5MzQbddoJ42moPdn8oWkHOc8djui1d1cBWgOd
EgcmHJv6s+YAMM11j5r+TefR1n7jSF5mj7ay85Ke1EKy27oUxRiUqh0KuQKtHt7d7qkLsyZ0tMwA
xeP1JfHEMJYEw9gEvSaj6OcAhpeUvYXh+usSVtUSLzbaUFEVQPWNeYPCoo7HSezEb9OoOgMwyrWt
annNxvKAF+6awSattiqu5IZnvOjXX2ziQjTzDClmB9wrYJX4QoOQsOrvjQLlxWxU7SqubxqVR8l2
UaOlju9yrcz7oyZIPLYGkkbpi4Fuk+dqIzjiLjrK/jzaAvfucfeW0RKNZK2VpdhbUEXILlgzDNy6
R9w+V3WLXS/tRNlFKd+JuQOjawZ7uVJGcZogiRLwbwD4VjsYAkh3rbsOfSfXdWfNtmDIGL23uO/w
z5jYBUQcJA9kgBhYwV7MOicdBz8x3zNBvU3Uw5gYnNuw5i4t5TGmJTFlQNcPFjrNxuIkjhoCswa0
Psl8k5vFB3p6DpOibYe/J8D+X735s1DmjoDQpdeQIFd8ED95ZfsYw4LGEa9/9aIf4lsMpgcAugx2
mosuTJBToXgXJAZiQX3fbbJN59PeIBlR2PWDW5WEUqMkg2IJR8eCs7Wlog9A1jF8MclcKQY3M5Qz
BxpEqaEDCnwHRveZGpmb9DxgmtVnV4PC0BgUWHtsQ2todJHadZnkK+gyc+pdfQIiOWbXgBEn23Tu
CNANKs/IrT1KS6GMb5GkeOyHJgQkaZKBRiUs9paceeDT3Iqtfkus8Hef6u/D1OVORCm0JK17BxrG
x/Vtp9edtXdIKqPBwQBqzkXzJ2xPIShTZKDLIM03E7h3dkYI4qSpq2VvLGPFvy7v8r4A0VCT0dOL
/i7DYgvLY93XgOgBICum8uw0/ZxqTyp/msM95j49S5SdmkuUty4SDwloDjHAITIbnRG1LQ2rQ0Sj
zsqu7ERQOTUbLcGUr1TpkdNPFrhpimnXiBJntWvWaLm7jHVIEysYwQuErIYwO50OXicAHqFqbxPl
0GA+kTeqvqrJS4GMVSBGpSZqjvRzshsBsKsc0s24F1FxrWHQA6fkKPGaSV+KY17Louq0tBVMZMjj
dAvUmJs40VwQ9NjXlYYnhnkjC6ECPiTG9HzgBuU4KkyCdSC60CxO0nTt8cdrjPkAQ4K2sHUGiQAg
tQCQnK9k0uDhcboV1W5DtOyx7fWHIWw4vW2rNg8aiR5IzAObFzMJ+aBOSg9yENyGp1SMfdWa7HL+
MuW7LD2K6u+2zV0p2F7fzcv7AG4MBcNnCuUbvcheyPGQd0UqGt9pBcTYu8GPtsmeV7VZPbSFGEb3
O6tKWymHGA3w7J38ONa/QJTE0YyVC4ZXHtkfWvQGkTrjU2RNnaK9KQelnRmDzalXAM43JrPTt4p6
sHJL2VTGHNvzNIwc1V9LHJyJZsxKGldRJWqd6VuKJ2HGEkjg37TSwHzObPK76pyIVm8TW0Q3KS/f
/X9IB+4+rVbLAAo/D2nMRBlqdQBDzujD1/GRszjFX+OBTtuNaKqQMFHlajtMsfOWvXKswFbDGA0G
0ZD8YotiKdA5kxQ0X9Aexa/u48O8BZSlLe3byZYcxStvu9DmIdOuecmQiueCIshcjrjUmKgiJRoz
kb40bNmJHOk13hgbCh1TbnQObsxKixAeKcihTg/eRHaNnTrPnVghXmw8482KbeMVQzVwkEt7+NE7
E0CVxG30PO0qsBAkNrcT4XKLz8UzN0cImjjrgDOOxaJTbXbTbfcVvuu71kNO9ak6ZSe+Ql36Aecy
GX1qRkmoJrRG+RagljJypxubLgSAucbr/aNPwrnDQQUBohQoQDqq/dQ6LWLxuDf7adDgAMwgQqyb
zu66iGMUVmKcMxkGUygRqo4oqJUgwYA5IZc+hNl9+mw5nTt6ja8hx5Z4/0VGj7M0g4k9ArCNSq0F
/Enl1P2ujhRPv7WbwqYY8CI0VdjxbuOqRO2Pa8NsJhkSVewqLDQUyWaQE7sCZMn112Ilu47N/COD
7dW0CrNt8FygtHbT3gzv1mvhGIZtPIOyUN/OXophYnvkYdGtH+FCKrOXBtG1NKW192ryzI1gG9vY
yxz5TiMu7WOj155mZf/+0TpfLHP1FOimhCI0tHM6RvXeNE8lz7pwzoxNbsSDXJvaiJWBs9HVybOp
8yYd/48jQ8OZgawTpqKZy0zKnEhSBxEUSah40A6BS210DnCTbgdP0OdVJrkS6aIXt9rq5v/X4Yam
Ss3WfGmbORiEUm2AabiZ323zW57ur1pJTET/Z5H094VIFQ8wAa6C5lc6QJEec/lHqDxf132eCGo0
FyLaUAqBFgNbRYDBREqvJvsm5/XtrbSZQOd0GSA+8GQoUMS5lCGtxYbQ1Hyyy3d4bdA974TIxAa7
0qt26ab8bpkcInvYmt/9krzTW9VIkICgUA+XUGVHvHo1bKwM0T9YYKONRQCQlBXJX8/P64jtkQL9
jxTWjlSYIk6jDEopfZr7ai+5FbLpxrF3Ri869jaYUgHxkXjCj+7A7XOn1/bi0VnIZrZYkLsmmAF+
grYLNKN64xb4MX6xk+3UJQ4vD7v6lC6EMTYkEfOoylK6nda0r+rgaFnkkFtARAh1joKulAjPN5W5
6cMsdJUmo6cYiTREsf1Je43c8nXcJz8lR9iHb6k7vPIcFN4CmctO9GlMzAH11qoejloLBL9Zfe/G
+qUohF/XbyB3gcwtF5thCHShUnxMpSqfwht4PzzFcvUnuJvkOOzEA3m2niZeXHEZCZ7vK3PzwySx
AASUg+9sMEDY2s83bQq6zSYqnsQ0OCSSzhuzX7U1gIUC1D7QoRB9nlsBOqdTVT1KMUB3dVRBtiug
FhEemuZK3ECxYdAZJCEuQtjJ3IS+7+o5FQZEZY+zL76Uvl05wkPwpD6SF8nZa07x+D+kXdmO20iy
/SIC3Jl8JSlSKkm1u8pVL0S5bHNJ7jv59fdk9dyxlOIop3saA7QxBjoUzMjIWM9pXzXBKbLfzl2/
M6HcjUC4Bz7JEKngNN7Lw55xsQvMRCSBuwfVmCuLmUeqnyZOgqXFTRM7ZTB2nvoEVEBs9aGAL3lU
FslduQpnmnGntiwyIZWpW2gQkkDeAPPKw7IqaFiBC9L7zKNhb/uXaF5l7VZggwA4J1jaZviW3K2A
+RR5r7CHCWgneOWrXeXHHg1K9uRijsSdjv9Fd3JN2VOp3KVo2tBs5AxSv3ZUXQD0glQVj9I9IyWZ
sKe66A6gou1hU78Kzlckmsvz4wSIVmb4JXreqB/GATiMR7aYVx/YwhAqJ68gkxeFvsxqeLvFKjCm
pAEqg9STsyqsREtLyQiy/j/r1H4wRidy1yCtj29EWq4Z8ak4zphkMtvTkDIla/ujKnRXl6u36x9y
/Tv+0YgznJRQDSU0G9MVVuqMlrzN0BepEFp0o6CWtpKyW7DRP6J4a6n1bopivPds0knxcDV861YJ
MPwdzHtFALIl0ouzj1yumqYFrrwf9pXXVR2oIfEaIrIugN10/ROuPA1nenF1HzALZPpk45Si5lZN
D7lkO1ViOPoCMPNasFAm/Ihcgld1bVwpbB99dMeN7tJN+Y14GXY4a99+E0XUgo/Ic09kqjROUYP8
lba9u1gY/TEBOKymgSqJ2mYrhWpmHaBfIaC8R57HvUNqn0f2jAVL1K/CwNoq++HV3DEkpQgv0Pgq
omZbvVoGMFIAQYFAlG8uNfas2n2OQxsGgAjEn1Iu8FAiAZy12zKVNC2FPkR5L+zC0XNRV3xlohef
7EQHzsZtdSFR3UMHNg7WH+3cgTmg1vZd8ZKNtCm2X+CV36cX66X7paXC+YJVwz+Rzxm+MsnLCDQl
HBkF6FVLE68FmYNRapnTZeVdBuyv6zftsrh7rjBn/H1d0ilCqOUnfeOlRA/qvnISO/W0PnF64DnZ
tfxwXeT6ywoLIUBkAxYjnzpLtVJmrYpz/Hrj4CMftb10Kz2yFRWwuL/LmJERZgzrt+FEKuf5W0kq
Z+Bmsmte7NQM0+jLNsF2Wh6i/fjf9OLXjelEIvcQyKNh1GOMIa0G872SY2zp5EyyUx/7X/artKk9
xZW94cHcY+tBcTPd+fuLrDjckx/AXRi1mkjcSKHho8a9WQDr0emARuya7f94oNytKWUlUZsYBzqg
UD4+zt/60u32FlDcpRvt23CU98VxEryyzDAv4oYT3bibgk14KeqwYOUPpbGbC+uNlq4+Fb8xBQdM
DRWgzu2Pun4SaLrqgoBwhXV/gm4uX0doBm0AYxyui3Jn3dVYZMAOGUpmO7qL3vKdFHSBqHCwkrPg
DP9I5OL6NALQFtbEDD9OgRpSdo7R/gorIgiyV/2OhZkORuiuXoDmlmoczWmHr2kpByq9tCEWXCyy
A/Okk3SNgIZx/SqC2wU9MtAaY//5PA9bbCA+5tgGAgBEfG/75WOC8WzL1bAH6DQ34qmtVe0I1owQ
xaMGxA+szG2eDHINeUuluX1OMdiPHHc5TPZdoYtiMvbjLwyTMKgppp7J7zjGdWuPvYbMvb/pvGir
bWlg3OpPvRdvUU91RZyM6+EL1sgt8EPjf1/Z6EkBzUpaac4HKDe6E+C0gKeBdqPu1bsBOyDaTnAB
mLldavdHGnftgLvXLlUIn8aIQqO9si1BwPqZ3qqeeCdt1fRB9ApAOR0SeXyI1lISjc4IpGOM2S1j
6nTRA7FFi8OrzxHQz7AzDIo/1Dq5J3BO80ZKWG1w8BV/xNo0EGSnH+bBQOvL+KUePCoc311zI7hr
MipYgKu5gD6tLbvMi7QFs0AF8F+ZuBUYz66f1FfixJ8UrJ1hzaMkeNG9NAAjvqggWvfbKXeS+RmN
Im/IbWc0QJMb5U9DmD0wzJfZkjANM3uzcqhkf6joDSmwqp+ggh1VAPcCDXyqOgiMtpLebvRJP7Rg
/hyZh5jRset12+kAvkhBINNVJAhHrN5Fyj7Mq4DIpSAxWAufDRDgGboiA3ybL6OOddQTIELiSc1m
NwY8zSxRpwv35mQJHrXVIwJfF0Yv0Ii9wHRNM7nTo4kg2JT6TU/KG6sOBT3QVWUwEgTsQgx9ocZx
7gYTlIPndgJYBuhd3AisY2RZ/FLq3bBU/sl3s3ULS2JYFsOFOhdF81wNJQ3XVu/HcJ8sUX5P9Nsm
26pyMgt8xJq3RbtMRieZMXfxxLRTrIxWyKpsRN/H2j2ultsAp9+ucgf1PoGZrx0ToGKxFYlDAscp
95QMnSQ3/YyHKya7PgY2Uv96/R6JBLC/P3Gv9iiFZmWh+qvVGLHI32ZR/rnm5UzmugEHi3SNt4K5
6nq115FWJ2i2Ne9ZCchUK/SuayESwrltu4pmzKSqi58ZbeJiR/wti8uPpaOm4DzWulQg5v6jDudN
7axteh0UA760NW9a16ebAbQh3YaBQMTYxrqu19oYwam4rxj85HiAYae2gDRHle5Q3uZb0nuZN2NU
4lV+i3bADN4OD9SbvmlzkB5Vwf1dNY0/qn41nU5kx2Y9x7qEZK0pW8+Q6WfV1N8F+gkO7ouf/ETG
XCZT0zL9pO3k08d8a23ZHHHitgDzcZUN9UEeJghhVi/wiV7cncpIWhTa1zdV7qX+1jK3ETmM4RE5
m8BaRNpxl8sKy7iLKRKHLn9PMuRk8lO9PAo+oboSspxYJO/7QKIDVgS2ScYonnM0pqIDW7FEe9u1
PWE9U6QSl3PNXYnaH8GBtRtUUV80IN73DlvMTQ5WEDrWSygx7gtRmiCyRe4tGSQ6tT2zxdJsPbu5
H+tJcFbCq8b5EEmjppaxgjhbb1y8Fl2N4bWvHbBLsDw6dFAlptjLzUCbo4tamyL9OLcShfq/Ovqd
PLvJbDvtJBppWReB/REGS8sQyc49vSK1SxxnmEtQ01pymgQNr2ES7SKIhLC/P7nPYxba4WDiI+rD
QQamhBQnnsDe2TnwgR96XP/Wg1noiYgIfkk32aUix/ZFPuY3pRvuTMNt9vIuOqIXjLwcvBOB3O5H
0czcinqY8AZlpw6SEcwg8SVHRVIrJFqWP2oPRPltDYLakcbOmVMO+LYmqxrJYBjng3W9W7JosCri
1xsVO32KZ+2j/XzbH8sbY59/Uw7zUfrRmAH+uLc2RpDfq/AqzhSkN8ld7c850IjoZ3cEj942dCWf
+N17cmcISuVrozWaBSMC2RoyQKBvnZ+BWVs5iC4wOqgCFQkQbK4NIiaMDe4Ttz7UPqP8eApfxZnu
WjKjEWSdMkO7Q9+KuycEEBmjSjHE99L5BeaTgd/noXkEmBsDjcfGLY6iI1978U9F8vSSnVkZdhQP
xDePKhAXgOTsWW768TXU7xZiGNcVD4uKNr6ujbEUaMi5um5MwrCTMBRafAeXyyba9oFTuolrv2s3
s8e2LUXTBmvjI2ciOdc3qbTBxDdU7DyvO3T+cl++Vl6xs3z6UB6NFDuly23mKA+m7Sib5rgYgvh9
rWSiAekelXxQj2B5g3NOuh4qbB2FfOXdOhvO3EsudXPc5BRzWqJh0LV7fCqOc1OktCN7SBviW2H+
W66X3ZwrIpe+gkcAUMQTnThHJYVlZNY5dMp2HRaRpdselRkX8M5HQLdiYwrbkdhMsTBLVf+gSDUF
AFtrdnQqnnupMQmrZ3aJq6KO3xZ6p40fExVEUmvFGdbVZBU1kPBeMGuOpKKghMYkLyuXsGPDkCso
oxxGNZe+iwBJVk6N0ZBgpBb/AoEF90HtfJSWlMA5kolucgNIpEsgeFxWgingCUIhjCazOQrOsZUL
Mi6J4Vb8xYmYP0gWFNKd/lBsst4TzQquhKJs8hwzdqi4Xn6/uqj6JYeb9cfkqaipo6m2q3fHXMXM
TSUcN195Oc+kcRZRd4MUKzGkmUcGc6C+GHvGoFkeYjZkisZZ/5xtm0Dy/j5soXUmmHNpQy3b9UKw
EZkC4aQGxC+xRQOLK9Z+JoJzYQNJZF1LkSgnxe8lVF3ViF1dEcHQr5Q0zqRwzw+NBqOIW4xVE/mt
DlN3qalbo+haJto/8Iinoi4GkPWwniQk1eiusLon5vkmWOLgJvcyACmKwPh53fQFH5CfPJ4rU2qk
EZY/VW/L8ljpb6MpaEVrKxf4TCd2+05Ct7JX06zOI6wXN8YHKeXY0XXMe3R7ov9WtdmV46Cv0+Ns
tzetQV+HqdnWeIPU1AMw1S/DqHSHKp8TkL8d2ja7yCqPIH/eFOStCz/G/GWZOjcKDTClgAChTd1e
nlAxmVHNW5xGtR/bIduWA5Y5rn+6tdfLxMiVgdVpIGdhpuNcr7BQS/DP4WI13yvk6XRfu3XtYIeD
QZzlb90vIfztqiGeSOQesCzXS32ZYR1SVhKnjMbHXB78pFKeZm3yBeoxp8cFpWfqcX4X7Rmdxqy/
QF/6l+Fp2jMEkaEGPWzlinBRhN+Sc1JzP2IVluCKZQfzxt6nGDv+nGD1LLqLhKGPUBzvmiJr7pfZ
kPGCjRvWXhjKXejVX1MELZ7peiOC+Fu9aCdHx3uqfpKGPkH9sEJy2Sc3IJpwiP7tn5yZRRRsoqIc
ehGhD+B50OwE6LuGo4IPMANCfXQ0AgbXIypSqavGeCKLu9ZWPGZlgcVL1vDeKZFn36kPaH0FhkMe
VAQ8mCPw5NRJfyzBrHjaEQPdn1KQe9Ku34ooLkS/hbuKRVqnmpwqGBFSk4d4/hyGerPIk1sYgurY
6jGeKM3fQIQJijZIsNOmcuz+dgEVYjuIhkjXIixTPRHD3T1VDYkyLMjai0P1XN6Eu96fQXi9YIo7
8UQjLiKduLuHScF+ySiMptAUl44HJXlFtCTwlqIT4m5cMxuNnlassz03GDgudlKHAWoEBDIROWaR
KO6qzZokhTSGPjqGXJZ+p0WHBrCPTfV4/batykGJHu0HBb1sPistyx5gBDmK6GH9s7LerRzQbVhw
6WVR/PFVD71wxQB6xPQtLhRIYM9fGjpWKFwyCEXzne0ksSl/fRfemzsgoDrL5hBtqlfzUO5Kb96H
sjsHo8giV4PIk1/AfVOrGCsyUIBNSFl2oJG2Catpq4STV0xf+/YbI1mern/eVbM8EclFXQvVQtnM
YDFaNzp9vDXzt7b8fl3GamjyRwYPY4MSatphRkDzsXXu23l+qyTly3URX62OK4fHD073vSnhHxye
GjSHeq8HYaAcCkDXW49D7qQvyg1uQHaTBYOoW7qyJYwI/EQ9zkWXJQFsHAM3LA6YbdbAilps40f6
JkY/WasNnYniPLAaz02X4Z6g38yA/4C/hxGB+E76VxbFFq5kIW7uWrJ9JpVzx0kBNt6KgZc2XvbM
FvawEP1Vl24wNJpgba/dEUdFr1vaibKbtQrRmWzORxOlygDmCI3D44wJS4YWPm1tFCLTBFtm6Sbc
9K7AlNhHvGZKzCOdRNJmm5YTYGdZsXrwND92+2/RER7ARYB7Zwt3hVfAfM/th/M7dWsOSmJMGKAZ
s01vDduYpFsZ1mM/NP1xGG87e3LS5m2KS5cOGaLt1pst0FgNuYuMPhjm1lnU/E5mGM0YFrbS+FkF
s3Scf1z/Muuu+N8O0uTcU4T+MgVnMTBm1d/ApnLb+ajH2BAtRbBMK5Xas0PnnBKSEg3DlAh60upZ
j+4mWniJFoRyv5escWNnmavQyLuunMAR8jkharEycIUwHhBP0Z3cREGn0fvcFBF2rdUDT3Xjc8GO
liTFyNZXFaR3DZ9uczA7Mfx9NHd+5wF1KXaFAhXVyLl1gYOVuaJJHIE/tjiHVfWYvG4r/IQC62xN
9augohq26GNyfmqwpX5uQfnNaHoCLQceBEaLwOIOCmI/39mZU6tgzYprR1RuFanGuSp1XoYsxF6N
P6c7Zfmkopa+SDHOHY1Iwa3OwH+/m2a3lbZ2eZsBYPK6Ka4mTpiDZtRbgES5mF6ak3ws4x4Ot/4d
PXY7DciDaEg8hHeayyazRIPla9dNM0EUD1I+LPDzIRYoxxMAH0MpRtzcteAgku8k85ui/hit2YkV
2SkVS6QjMzLey54I5Uv/dT7VSzvgvg2fjMqxdYs7+k0Lymfl+F/0NtZ8+qk0rvYYF1GU12gKsfAA
+EGMxyRzrAfQzLpYTxGyFawFcqfiuBsGtkhJanSIC5vENa3XOjE2kfEjjqLNOM5ON6qiR2utjnAq
kbtxcmTJed3gDPWA3MjH1Kdu77e7/kmMRbAa8JzK4i5Z3XcJavrQjk26V4AeHvApgYu01QR+ZIUn
xMIcFcEyHPgItAv8kFLJi1ivkKExuq8Fqwgx1prKW61wki0wNcBeraBlRF0jqG5LvwoMoFfPXhek
kaPu7TeRd1mB6Tz/PdwLGEotbUsdD1NYvETtRx/TjUK/J3agK7MzFzdz9pzFR1XE5/E1Z3BxWU6+
A/cgzs2wyImMEAHlm83SPahx/6FN2u8iKcCwjtG6UvfomO7koYKdaW7bDk4ZtjsAaDxIveF08+Bi
Ns5NdPR95NGlJuw/0THC9VoXJup5OphLa0lglKt+5d+/2pLl80CKqGH913QkggUvJ/JvNW6BWyl1
v8YE8Ns90Gv1lnyPLE3kQdcilT92g37fuWQbazIE2xAaVhM0R4veawtogUbq6bJwtZEp8Z+PxpK5
q740SwMC6X9dBm0fo6ZWHhgOtqhDs5qfnirFX/Gsaohu4VVgy0bqx3BgzFzWLSpAQR/EnglMUMWd
guJRdcxXQJCLqWjXWsQn99GSuZvfNajwpkan+MN3MzBsh9F1xD7y47vmN3kCdRJSY9HrtJr0nOrN
v7m6RDRJhdAaVAAMehwPUgyA7NaT/RIzTJmbPyV3/6SUeCqVywKkOZN0SUPSanRGMITRB8X0Y5UO
79ff+rWA5VQMF/yPVNUqbcg1fzEfhznF6oFoSJn9F3gDBXwVKOQIwPsUHtJNIXUOPgXgOsZq+NaO
YA+VH9Ag9+WldidbAJm1trjCBkgQSoBenXXZz2/eIs+lFg4Gdom/M5LkDvwNzXPhMbqc2ms+Ykab
A4gQ2Sv99F10ZmsfEyQD4EQDG+7lGlk0JyRK8HL5ddw4Y3+s2+frp7VqixbmY7BwClb3i2UHozSo
bkgJAzpavqMbsU0eqr0EqiorsH93bnwTB+IxiTVvdiqUM8W4rQuZDBAKvtUgySKvDGd3oo1jGoUv
UHAtLDuVxdljY9axWVYpU3DE4lHrlr+kzeAyiOP51dhdl7aWDIHXEKx4KoMHwxD9ubUA9xAriGFJ
/BB5zq78Lbs62EodaWNgU7tDI2oT+hZmM+J9vLE9/VF9UAQhxorJ4BfYKpbAFQ1UnJxzGWhWV0mN
vncpVQ5IMUAqJVqm/A9a/pHBnd8ykiSuK8jQwVpuH9rN5JnYCdfd2m0U174l+L5HBpqj/wCS5TeA
pAl96MorReSvPQ90LHBDuGsZ1bpOKjnHTwjyxz6gwAnNHtXtf4FkvvLon0liH/ykelKpFUj0Qkjq
vnc9EA2LAwmS7Qwr6pxh0+1t13qI7ntM9G71fSqYy1i7n1gMRBIDkyL6BWKflMmAjDQxF9Ju4hxL
LcVb9zRhV6/3Zq/Y0Hv6PDwmoM0Q2DH7fJyPhVgDe0moHKMlxH1eMxusZJAwDzL40VZB3/popoDP
dMKfWL5EQ2FE12txl03uj6/Ss/az/pE/2TuRp19JTtlWJCjDMMYlXyAHaviBEtty8Csldip1cpqw
Dkb6cF3ZtbYJInJGlAigMBtjE+cn3LSzHVEz+2swZdgdGYqlFvS7rS5GnV37sKBAxf4V6i9o1nAf
tiFtQlrt6zyrXfEz/kxBBt1s+kP9s3kQH+TaFzwVxxlvHU5qRBaIy/PXDo20sHLi8U3w/VYeZCyU
sRE/gwDUll9EsZQQBJc9Bvy0O8zRf2rgt4z99EeWujRosdgZuVbpjtt6I3qcV7XDeJ9uGahTaBbn
202A1i19B29rdodS/m5rD5EkmFpaeaqAaAWEfBsWgi09zjYSoyuzMoKra9pydsrJzFCSpM9qNe5M
bKxf/5Jr+rAddUxzGjL+wP7+xNXoat8CsBUTUm39EsqDizqxI4Wf14Ws5Xw2wIcNAx0hho7EfbWU
YogoIrjb1l0YaFu2kjC5ul/cFK5wHnLFNM5kcfllqkppOugjARx9+LB4/WOHAQRACjCzyLbFQ/HR
3DJs+uT1upIrr+CZXO7Y5hlRxddorFFidxx9SidJDBEjhEAIj1/QjtPYmyr7kDlY5c2dRgTGx34l
54W/2KxYIAEWV36CuDEkrVM72AOl1YEk9EZq61+dtmyMUt1VUr3RRpSrZ9rkgqhpxerPBHM5oIKC
yAJASuL3Y1R3XrLUauvqdmo/d9oQO4kVy9vrB7aWiZ2J5BwjaK/DaSrgRNpNZmzQd6ruWU+GAfAX
iZt3G4aLLa79rMX3Z3I5D2mOcoyHB4dIqPHQ5QtilSm+k/XsQOJhkyTq/dTYXmFYhyEEQVSCHZCK
3ALCrPBiu983Fhb/spDumz5+t2l7WwzmkWS1wDOslKgwngEMXbb8jCnJr1nwE9eQdrImjUmGqbgd
axsp22Y/A44mFfLEX/qgM0G8UTdtNC2KMsGnYixlD/y22LPQFHkuMNMpsDLhmXP+TslnEs0q3vfU
dpbPcRPtKx9A6LlTpgzHEjMS6E0D8VQYPa4kBWwuSEFCB9hlhBbnjnbQ7Rj1bghmTOgyGMHpjXpv
Ask224qJ6lfUBGwtkPbwUJkGoJ450y7GqaGq/jXbO7+orYMJE1bOZNxb8rP52t5ZL1SILLnSaETY
SpjnUDEjffEqG1PaZSmLNOIdXsdHEJw5+dEEoAWImTU3fFVftbfrd/jS2Z9J/LLhExsth3Ro+gkS
Vev7MqvO1D7ZytFeHjVFtOKz0lE4l8UVxCqg58/hCFksrVs8xqgtsdwqKDaV2+9FhdKVW3H6Mb9C
yBPVeq0vp16FOKxj7FSTdk6Sa8AfUE1Rpe/yUYFi2LyWNeSK5GLXNi9BB9KFkDQPhRNqv6vhf5XA
ebyysGdjNCPsDLS98WORqwUlTKMRjDxdPiHnenB327QKTDCYeEIUqaze00YOUcBtsByvZSo8yhCJ
POTqEZ18OPaDTo5oUEsl1Q18OIb/xGhkY6Sj9qP8xBhcso28t3ei8EYkko+kjDhV5E6y/MX4TPuH
CGzblinI59e/IyspoHlmoht9rhbpFw1whDit1qwqBwZzq5Pxrm+61ilbKhi6XVfojzDu3V9iaSIS
0ns/BkY8HbSnZkn8IWlF6w4rRo4+IKsiq8jvLqLqPl0ImQbIqcPopurLra6VT9ed0YoqpyL49neP
wpk6p3jHWr115zgB/dJD3FLRE8Z893mIhhfkjyZ89ztR2wx01kzMhq02WfsMwyuMZFXbtEDr9kQp
8WVIeC6POyE1SajUW+yEOnkjj4ij5XpvyHnuGOC7cUHGUDmmuuRuAdKi6190xb2fqco9Y62q1frU
h5Zvx8XDLGlOacHxGq8J+Tlip/26sJUs5SwO4bOUeQAR2pRSwEKAmozRk8ujEx1mH+Aa20m4UnTZ
3zyXxuUpNfbOuySGtHLTY1cVCWzs2FgXYwEosIhQLMywLFY/FaBAvK7o6lf9E9jxMf6Qm+mYERQf
7KIbv4W9AgideV7uRtRgMOuLKfR7Miad4KKL4kmds6N2rJFd2Knuj0P+3TRBSByjg5bOLgnjnRTm
u1nXb5eium0NQUlr9e6fKMyZkdbmKuoiKP7qNTBWUz3ZAqZX8PishVyYZgbgAlYvkU7zlQErb+Uq
qnGefeNT5aYACC8bLDZRis33BItpKEpUWMgTvQhrp2koeLUBLWFinYt5pZNHKGmNagBuJUh22lna
hXaEzfRk9tLSTIKIRMRTQ1ptrlvQSv0KM0ogXWYc9+iJ8KOCdUvlmcro7KBvSlwVWF5YDHJScFnv
2D6cyGKF8jjbQZMYAGIjPu7km+AP8aMbY1MeFDfdgq3T/wfB+rl6nMHkVlovZg9xDKxsAaZBuCv2
k4thagaqL+j3rFnn6bfkgqPRnIDUhGEtnxIscHep9mxVqgDzac2Hn8rgjGSaIlmSQ8hg4wYAItsy
QpRGiJa1sqR+/uG4iCjG2nYd9rCLdJeBRvlnAWAGZ9G8agCw4/DFACyrjtaBhnijvDTB3+9enctn
l+XkMgx9Wo+ZAj1zufGI9cNIRVAea2nAmelzfpvqCWx/hIjRbQ6GDwqE0TVuNaB+6ttCd8JH0QVf
eyjgnlASAKwHJos4nRaaF2QykIdrEoBZhzswMHgRzd4XaXAyNXosQ+Jdv94iiZyKelFISbTYxE/q
ckLagQc+w9yik7eg7OyTBykf3kDYJXp/1+KnU0W5FLmby3KYSYjDc74rfqbcsvUagOyDtG/JtpkB
x/Lz53VN1TXv+Uemzc9XWENd60MMg8VUsBPO9KVsFidSDK9fXuQWXfnuPZODWT4Y8KQy1kd7yXQN
82iE95hiQyAJDyEZTh7/JE3xcxowMjBMXt7fmDr+qNtPSja9NaEhOCHmE/gY8PRncyH6NI6JSiMJ
J9SFn/JY3i2lqKu+Gg4BIAttA7DgaOhVnN8lYum1NLf4NKOr+NNzi46XFsyH6kHMm7iyooN7eyKL
8xtpUdVUNXD0lpHEXj2rOHA9bZVdnJt15GUJKHm28mIUxc4wjOmbIdVglGs72j73Sqnvy8qOAHwl
x8nnVNrpY6Ka0uc4afW3DjyojWMMRVo54VSBak6Wovk9HSsUGfM5BJYz1UNHmXKymcY0fCWq3n2/
bmUXp4WHEmOIiECQ5wB4k/uSbZ6PyVRkcWC15KjGICnLBoFBXFxZTgT3AUE+XjRhAxFmFfklZrca
ZFC6eaDAbtOUrTQLVLq4N0yejUkuZIhYKuRVisYmHlLSxcGgdL8rC1gAZvKZdda3ogrBRqn+uP4F
2c+/sPcT++B8YJf1hZow+6iLyOnBIqqllqfD85o6FXzJr97bhSwDgHSgK0P1k++XxdhWpHVdaj4h
qSuDubeOK3eWykNTTh5GWnw9Qy7i10r6sKilm8rVzQB0vMz4WEbLbYZfRXbIyd0QJpsirB1J7m6k
uFtAhPJGUinf1IS81MXw2kTTh5Glv5dBFUQUq6E2IM3+rQIzyJNnEHSSMqnbRfenuXAXSdsQs3aX
ATBn3Y0C+JuSLv6MkS5NEGZcGLqMa3wilzN01ARzPS5Q5Jwb2a4caeq0xmnrsAqum8NapfFMEGfu
Zm4tcjzPGPlph02sy7cSVtKTyN4lOX3QzfJ5kuKn1s62pH6j9Cgr3U1tACpfxSt2/aeIVOYs0yZV
XfYJfkmiP1cgUCFD5l+XsO4cEWZjMs1CS5AvHSvWUBQpmpEIfgEY1n/obu/2v+2foF971px+w+a5
MLt2D4Q3Gn9thvY+xbv5DPIP/59EWICwQ7aBc8a95/RFIaCaJFlFNBKGm6jKdur4KdD3YtAC4IK2
hVlKHQg2MkZWz613kpHzp3nFGB7L2/DYHGLdLR9ZawbDXXIPkp/4o3uB627vCmBIhR8CD3BxpF/y
GcYJMnSMX3EqymMYSaDBsHxJSl51JKchwPqu6ygSwUVYam6apWF1lh+VeWCpgHktRSHChctE9w6U
8fDNMI1Lhrfa0iopjFBUa+kTqnler1deOqluJkmC23gRtzFJYNVhzMcrfGdalWRJWmMTfqDJLiyX
g5aBsyBuBPeAffYzv/wlBgciKwAevmgiUyka86mHWczVPidPWljtiPZiyzmgB0QLaSvnA3hsyyQq
Ym5k9JwJtkaJfT6b4nkzMM+ErsYWSCUiWiSBEL55kUQZpbKa4s3ukVWWy0tLiQhVay0uOFHkK8g7
eQnkto7GWEFcMC6qS6vFG5WZOsDwQZRrWpilybEjPyxv1837Ml9HeAAUL6AqAooKjX8ugZ5iuwYj
Uch2rP8agQsxy4N1gXpX3ESe9Hxd3IqpQ5oOxBVgkVyiotCmNLMCiBpBtJTjXUR7M9CTttg2RT96
WWaJLPHy+WHqYcEIwzsEW7V8+WOxMxQHKikOWDqt7ZMZxcK/SAvIHYb4Ky/79bezQE4kVwEp46aU
Z7lJsPEzfwebs5tl3SGsu0MjJ7dhkeO1VUrBd1252OhuaJjTtAHPezE5tERN2SsNIh5wdHtLXPtT
/4s0+sv107u8BkhsEUcaJihp8S/OVvKELFlq2zRQYJ5q6Hchda9LuNSDSUAjVEWsqgDq9fxBaZKK
WhZWrYOiNTxb1t3UVvZJItocXxUDRk081Ji2uuB9lNWxlmnW0SC1TMfoJbfVfylE3lxX5jK4A6yr
/EcM32aYaJXqXWLQoDP6h0EJ921W1s6U5rsx6t/TMp6wqo7qxxI+jlQRQZWvKQn/C58CuFeMnHKe
0Wo6nQ4yvqU2xRgSme5SifpSqgpKtpdTiNDyRA6vpRHhAUCjAx/zMLuoJfW1Sz/kTRvob/X3MvPr
Zyxa79N30TztpS85l8vZSooOACiSE8Auq2n3met5BH7EXN3W9mh6MVZ4PcFxrn1QjByaxET3Utd4
46yzyDbieogDlBkw0ZqAGi+5YUCBmMx/zj1EOH9/yBHf9lQk50vGYomMtu7hvspkm5nTfd+AqXwI
/25ozMQgTATTBC7eBbRuKsdGNmIYOiBSoviYMWFT110nCAtWvh+YVoFArKg2Zsv4bka+VIWVlXCM
ha77jVV5vfTNSkzBMa1IYUOpeF1AKQaHz8WEaTvn5kSqJEg1pfCkSTccqtutU5SziBh0xQLPRHGx
YZvNITL5KQkA+3LfxYOjtaprZTCNWJAnrnjeM0ncXU6XpOmBPwEmL+1npFSOEtUCE1hzVqcieIDg
AQQcdKlGfDdEIT5mjQZvkLGd2/XVbohVxYmX9gBeqs1Yyt/MWhEcm+Bb8pcLYJ92tkRdEpAy9JaG
uOWU7DITyy9UFDKKRHGXagkTaRqSOgmokaZOWaSBoYyIQzodveDl5brXuAzrlLPPyr2ZCR7supmh
l4bNGtpY3pjQETAv5ujkdnjUMv23XXXP14WKNGTmdBJL1rVSdRi6xU1Tf40Y65WmyZX6R7nYXpfD
zO480D9Xjt3FEzlDpsV2DB6RQC86ChDY8XMarCDtez836eNYFPcYXP/U1EYUY4kUZH9/IjgrVSQy
Ni45MXTPTgB4RxQwEpBQsxyzJLPgcgiu31dt+kRcmGl2OZYDLrolg2Yu07adWQgSzcuk6fxbcs6k
mya9yk18y7xTc6z8h43bLOZdpOasVKG8VqkoOBZ9RM6pTPEcdZ0KiTaVErcqCGtaGG9SbDfO0JW7
67Yi0E9jtYSTb1hEMyq/mZIESnE3Wsl+7t6b8FWx5305/r4uavW4gCGJ2gRbj+DjVDLZWor/Owm6
CCujVMt+dGr5dl3G6jNDEAfjH1xwPrFoiRRjzayU/KJIbropPw4msNmiaPi8Lmf1kE7kcM4KISS1
EmlOgkZayP+R9mU9cuNKs79IgKhdr1pK1fvmbrf7RfBK7fv+62+w5ztjNYu3OOOZweAAx4CzKCaT
ycyMiIu8VlavHbfN6033FnV3Q+LpMnNcuMqWjhaNliqHmGB6ONbXB0hfXzskeUbZXhaIhS6BvjTL
9DFnyWMr6rhIE3XJsqgDh4JHkvbbtui3Tgq5PGXKv9pd3wTnv6Zw1wBn02yAOWCQSw4cTXHVuES/
nbjx/YQJ+rjVwpWokgkKmRnuLCfJUCRjVmRR49TgUsluqJI+WnP88N9Wwx1gmvSksUaYGZ3GwxcO
88L0ze31vJXTVjESNiY6+ddHw7Tox5MbLzQmo7FAeu/NavztsAVgKHmb86DpwSwwHxiFWPlkf90s
7w/6xDAOk+hcAMmBqQneIUF3upRJrhwWuj4VyfKa1DI6JdFuQepa16H3AW0bHj8NjWQjTYoxjUCw
ehxGSDBUnVcnsgAoikp7M9xJLlQlBRmtk0bLkN3TCjPaMZWkiaLTq2sMDwCIHwTNOIewekUrjRWB
ryd1ZG30NdGK27VXL3ODvpz3CuFqUDBykPI5OEjcSSJdQkttahWQwKdevV51MuSQcFdAFEeAV8Te
8CizXClw/blOhvsi9heUNhKzDtfaOpxfh8wMW+fuWgKb1bzlbpJHS0FutB5s6QSqdyBhOG9G+Ll2
q2E/Y2dmLTqSQT4wi1CV+V60+vNaU0lLR7YS5hw7E7qOUmGFsBPNGcGXAnLOixXooM1OMviS1bC3
NZ/4odz/9+Zwu18U29zXVpxFA2a6UT6JE/sReibKTZuT+jiiWt/5ZU8UoHYBGviSZlsRtFnZ+0ke
A73R9BjZ25TuTavhrb6zWvFzi3r0oUs746Ltk/JQz7gXzFY1++PQKoNvptNyX6IDfDm3dd9eGMWg
XK7z6qL2v+SPoCS7Huclfqu3mh5Mo+3eKvw1R01xrBD0rhmOwDC+obaqBQtxu6B2G5IHzrDZPsVq
Wk+Na1nHiR23c1+JuwZWp1vLWt2yKKaqGpZ1nxyolmZh3jugmElKOl7OVQxy0HUeyQNoL8jx/D6d
jsCw6AkFAOiCAc2AB/FHn6DtCu6owsY+BQxt3EOB6sAEFSEDVHqDP1/Rfy2g9G4RXP4qIgPamlwI
mmqqgeIrzaMC7RhrizbVDvXml1pKbiXhgWKqcX/Z4dPJKbPXidRWFtG1oGD+/QFFVYkJ4fYBkqGy
ciduHs7J0yGrsxrjDFF2waaH2CgWmGulfTrmBbyXoHCLywfq2eiZcKFh3tayqwyYcTFvsK79dd1V
v8y2eNFq5VpLm8orB1lbVhQrDFbwt0xWHuejNx4V7aoo8AvSLtEwkCeil3fUNf7E//Z22Np3Mama
+mlxVNhh7HIKSOttpAwhOJeA3Zl+pnfSeUAW5E4+5m5hnPsZhDDGMZc96SGi5TsJSMcqDHeS6miA
MoTeJ72HmYs8WI/KD8lhY/5wxrbD5UlrbyV67JhssUxkGtTNmCxXwi6ErpfnfDO/ZmF1Q3vfwYNO
FpBFpsFvg7qkxi5kzofsnFbU0Yo8mlflLS2bX3j+yxpUQp9BbRAFbWTP5KRCgza+rtc0j9zyixI/
5+WXvHw+/wllJrgUibhjrI8KjkLf1r4efwLhnz+njeSNIzxwu4VwKWVDFNUu2bm2iz6q6BTFdv8t
7skNSKWOqQ6ykKaUHATRwnBdorXBmg4nL9J2VJuGJk0eadsbZL+iZfvUVltw/uuJQuLeCPvz3WFT
ad3XbV3DiJHcFkX7oG+NZINEJqCfCd0EMLbpEID+aGLJxikb0aSJ1LW9W+f6NTHM6PwqRCd4b4IL
GZuJ4o6xMhPVdqNpq09GJ5iMt21SJX4gOq82VCfQEwd3yylXjAGxK0NH6ock5lXN6eBZijkHWbke
zXy+q1opjfApqxFuR6aGi3hvg5qCj/V4WAzNluF2ZLQY46N1aQAVQq7qzm8O5MoN82uMg5SvTHkc
/1cedK1XNoEMIPd+VPlItf8ZXKqYpqB8sYEWiTrAoarYa3tvXoC9Rvy4p8B0RqgAAe0Y0GCbvf7S
vmge5OAG4UbvvgXnSwCBxUlad3nUbmk44JRDUcJbyedukjUeBE3uj5+d86ksBdJ9Ykk+GIiMq3bR
gE+ZO+phaPINg6VQUzEAPV/s1k/nNizHGYQdrvJJUSeJc4td7vf+c9cToqqtIMfNo1xjsuzf+uSG
IGNfja8D6SXhQNSY2zsbP7Wgx8SoYhurZix5ReZNT5jMuTRv1wMJjc/DG/gBvX8wki9Km3bOxQ8y
QDUMuuzM7PK9ULz4ZoGA3BeGlrEBLgUxSeFNTcQuxcEv3oqf2/35+CEzz90hQ7fgJGRtHjmxGyL/
juY4+Tqt2oUym09KPN87WZd5Zuc+nrcrCvE2gPgY4MG/Gt/dghYsyIRKxK28/FUqL1b61rRf/5sJ
fmkgkxvdhZkAbE037lpaHmK9k/iNMMaDIchkdblTDQq0wzWyTj3UmLvq0XXwKprbUUJeIDwHOxvs
N+yuqmWmKwi1MtiYxxRaP1U4OevmbXmTehpU7/2+GeifnL2dTbaBO5vD2CakW7Cutv+ezGUwloWf
I7knkDrcZOrWwgWCmxotVaiunnA9Qf9PS+fawSHo22BVoDkxll6vVX4/tJ6byl6awlj625zJpZ7V
pncuMhf0+tP1q1qOIN6E2iAFvihIoENx3g1lxrhHpbkgX7ISG1zcZnFwtijNTBRmlCOdfp43JPRE
20S+AQ15jPixj7zbMXNcGqQzSRGNkNa0pw2Qm0WSA8hMcDcDAtXW1RQfruymK5rHgeN2ksDA/oqT
y9Zm7EEgEoIsGed3qJI1mtuOeUT7VH0YHAUFxj4GTxNpsiMCk3k1D8u3OOmrp/OfT7xPvw2zP999
vkXrgPq04PCkvltrzV+zwovJPSXj4bwh4QodEzLGNmasTiRCtm4cXMCW4H1D0Xidm4CFkvpZf1W5
GdhjZno1urXkxSNcHN7LkD/A+TpRSlBL082hbodktx/92dJ91RhfJ7X45JSWJOwKqyiYFGIT5jp2
kS+rgoYid8YRkzTajYUxsuFuHoP0xgimsP1EX6FMLhvdFYytYabdsvFSAEHTKSeylqKwMkxVEQ3G
o/4KSg9vO6bP1RUF6tOJskekh5HM6OkuOri+GGkiLjEIlnGnbV0ax61tzNO4hYN8EPqRnjJr991a
Haja/6qh4VEYYLE+7zungfKjVf4A2mumuSmsto323Knkc2ZrvxRzvI0diF70hdpLDJ6e+I8GuRSM
GGmz6kWJsaHWuQGdyw2JtfD8mtiJ/njiP5jgRylUEKSBEDwvothsHjcDE2xWF2JPg/9mhovDS6Z1
S0uwktzKLi2r9Qqo2Rn2Jjlpkh16f9PswsjUOHmcGNghII88N/5mAc8zmMdxbaKVJpJQIt4dEwUG
UGqaiCYfY1aqZpsbuzM+3Wp71Th4ZfHp/Fc7hf8iBBPMW//PBBcWLeSAxTSoRWSiuR6Zh/SyO7qP
8TV5GELdQmmqCtfjpEjcTpCNw6yug2/FAUHpidq7uvYrJuVimP0/hUPyuXyYI+gPRkagvUJvwi/d
g+ypdxomP1jly6TNuFibvrDvOZSvRtXezaUC8feYXmkDUPp/8GnRJIPupob6kM0Xf21qZGbcUHTS
TPDyDAFY7KA3D4lKMgVDaP6qg8YvomyWeKhokRBaRCMZOCc853mnKbZ1NntES9MA6qJIwxW8ZcuM
UNlJLL0fXf5o701xzqPMRhbn1VBEKk3br66SV35qO831BAKYW+jQLddInw2Aj6AYHI8muckXLY4w
VAiu7LrVX+e5xZ/QAfNbWTXbnxq3VoIJqSkIFJftqNZ1cocZmlgyXCKKSPufzcV2spZZr84Fvn0G
OrJE76J0ap7mSsaVILYDMV9IX6JMyNeV9apaFCfFTqQL+dUZ8YUzWcjopzw672miMKHZtgmcjQVt
VD5MgNTMWVB+SqLc2W4gtXlpbIusTCi49tlI5G8j3F5nW1WAY9dS3uk7ljSYlyMbHgfb2D2ge5r9
DzjxhN8PvExQ8kTL4UQ1tFzMiULLM4k2+zjT1EfuG+sSEmZBNQTr2hnRPsbYmGZqnqmIRAwuyurU
02d6g6Q0gmLnvSbxvNPn+Edj+kdjCUVvwyZYUWE3Vyt0F/UsCTY1GvoR6QWKPnGKSl8puRoFCdRH
s8yBdpfWYuftgKdrGTlv9NHwwcn8NBz1m79Iw42r9SjtPLCF8JEBRVEQXQKICyoe7ojRVpsqpSnK
9/jOJB50UMAeJ5CxqkH7NH/+1/p0uMYg9MpINd/Hg7gPS6uWGgpDNgyGdkxi28+NBImwGyxpIXmt
v5dsTtf22xb3NYlexK3TIa7Pl4znmnggl7+YUUbKLqXfkXnfiS1AlsFTzMg5+JZlU9ZN2SG6Rmu0
HFjfrftGHizPOJQHN5B5pyiOYIThb2PcUZjXyc7sHsYaG0JE1K+AITofqd73/dx6uH3asngF5CFP
I2S6g4dh0KvV3AaPuFvq65vx1pYFtEWN5Fu3apqPzPfzGJdPTbbeL9V62xppQJvyu5Up3qRQ2ey+
6HQybAAr5sN1Xe7mzNtmNaYC81CQTWgb0CTkkCW37vWO6fKkEAUF/Wx7oXee7kPwavYWxbNkCbkw
Idv/CC7ONsk6om+hp9GUQ4qdUZQ0V11zmX1m5ULy3N+DDhuXeSjZGNHe781yBzbutBikvxucGu26
dwW8/Nb2J2hp3xG/PszHJphSSTQUxt69Ue6545K00jINQ0BqbzsetCCgJzJaz6kLdfYm/aLR8cbQ
m4NiTbelSo5r3b8lWSY7z8IzBvlrFFVsVpnglp4Pem0TUpaR+9R8Svzat76A0/i681D3RrX//IcW
vSsREf82xi3ZHM1eXceFRtmiJ95g6HcTMTytqO4TqPswXJRUR010je5Ncm88d6gw3UEKDICOHqjH
IaI22eB4+AxmvtqzIx0JvhkfJ3opm0sW5gy/LSMn/XjvNIozmKBZL9+dqvrByI7RbGhQ7a4e6wM9
oP17/uuKlooXxXsrH/OufMZld5oz6k6CTn5t3MVD/dXqaOmBOEGScYlybNR3dBOVbegd8LJJ+dK6
WjbitIBu2S9a5Wuxmf66dOE0dLJq5jthKR8zd8Z4uSTSKciiM0zoJ3QDfqPZTOpbyzaFi5ZtIYaA
Sq80Z6gcNmhbVT1e1qU7II+xestPmwkirQxCb8e2ASKpzgwyrWrvoYO53McrfQXETA/rsvukWjEE
DKtECa0Z05NV1WdPvWYToG0Ky1O0hXqus6i+XqtvXT1A+bNpR6+AwJ0PesQ2LBTbOtTmOIUA6Wi+
w4bv/FFfl2crdqyn8xst3IBdqObuEUNLx42AWyFSFstLqva5SaG9mNzkTSI5sLLAyN32mPvq5t6Y
MSRL28BQDo5LJbFX5LT7KMidz2pAeQRT2oj4pA7UBO0Yc/LIKmvwnl8IAMIfDyMEJNzYruCzk2N5
Vd57ZFYlx0+YaP5eCiaePtqATKE+Di0wQMpx9bv+WH3qQS2ZR8oUaKNPv9RBFdWfz7uCbF1c1gLw
iEWXHJdIndoXVumCZMWQPRJEWwRMtQHWEB1EvvxTvtabubR6G6Ok79yFLRoZUDNgygKoU0Cf9WIe
PP1eNp8tzJZ2Zvl6RZXQQo91JCRqFN/0L8un8iEJtIv6erpUD6wwo0IqUAlkyYDocCGRxlMSRSeM
zHGHK9nQDUcEAcBbt64zcusQ9IppEVjLv57QxYgv4PcobqFmbfHuQiZDRxcPhpLm02aFBnma/oGE
ltAr92Y4DxncrC9aV/lr94Y0rHvPPNJw8vJrFK1B8UWDfyDYKkor0KmxwPWPYfET5k6nByGLY8Mq
VceQlDa5TtPysnaGR5Vux94Bo09eXseTHZAB6IKsLnPkwZPxeP54CF0XfBQGcK8WvJfLbkbQ4VQN
ICaRirKKkX63lc+xXkgOviCrgUIb5qCAIUaRgL93K8tY8y3TkyhVyGXcfncS6H+MaLehbG5AXbgp
JasSPcI+WOTyKCif1dacYuIRymcv1WE6Gt6IQU7n6h8Qn7NPxF3AsIX2Ax6yFggj2CfePZ+3ohlX
3diSqP3lRHhSNl6NoPZCdM94079P14RpHIXmm/aj+2X2nn0zlEEerXdjoERFOMtf17IfxL0RTJAn
OjTD4lk4wpQ+9ICXC+qGSph8dpCvZ16LOlqUHmTkzkLDeItiJAmg0pPJLbVQOs3VhixSs+owYgYp
bb5o+J/BwWuoklaJBb4L6TgoBCFMQA6TH7DqHHMzuoIhR2xzu2rtmkI9oMvKX0tPyqhNatUvu8IJ
q27SPTZ+63cNSF6TtOnvm9ZMwgkKO5YOgOGUS9ICgcd/+Gmc/7Ukt8C2MUPzSTEuhqQPYl25VXPn
O6ncl2mZrlJbk80cCm46kIgg5TJME4/0d6nAnR9SvFRGHbRv0ZY6N85Wf50S/fl8tBCaYIQUEHmx
gSbhQn+39mDeGEkSrS40SVbQQhPJc0twueA15QJDg9FJ4NE4C7PSj3R1NMbsASJAjIJ3vj04l842
pB4ZO8s7vyBRp+GDPbbi3UerW1xwJcWKAMkMNs3DYAXUIcLUB21+F1p4y3f+ZAbzUfb6ETkvkCcM
lo/RkZP4H6M2pm0QBIgMN6U+YFxbmBTpBFpJVZZBinYN3o2eM3B+gIdwMT6e0qncFsQDrcq8rtwi
asrmYET+DqoczQGKHFRwfNfXpZnidqTEdNaEV0Y6rGhGAeeAMkgaNm4P1NNIIew7jcH5/RN+RQjh
IkfQDeDXuaWpVlW0jjvjRaeDgZcQCJ8tnjO//IEVS4UByNdAb4hLwTtdyUY9RoSHoEMwDKBtsB4n
+vO8EUHwxFCKjuiJ7jl0DrilpEM1disaHlGeDA9TfMDcg6evo6ePhV8lMpSuAKgGzIEDKT7gc3De
eB7EGnn4CkY7fLn8UFyQQ3OvX/c3pQ9Me+b3r+oraAce6qf1WPkyDieRP+5Nc/fTmG7VqnRTFlla
u3qj070s2XQ8/zVFxQX01ADsAkgNuSOfPIKHanZop2O43VWqDY+m0vI7d9Vu1NhVDuqakXBNkjqI
GzDdj2mVXGZmD+5YzHodZieev2pOPf37hPbDb2I54S7YZGCrheaRmkV1A94D/UoFj10yF36cSeBN
ouO4XzwXRU0tXqZOx+aCFj7q++/OeJc6BV7jUD4Dd0qj65IMj50ALgfCymwwjWL8CPPO3AnBJH0T
mzNgjw5FxzvTrTYiXVlcqrEBEAHgE0akkIKA5DDGDK+1TIfz2y26NoAXtDHPD0pKdKw/ftnFbLMM
+h0IcRiGn8wY+fLstYv6pVJqScgRlWCBEsLDC48gNvvLfdxp05bBBIorAl0RE6hWUmA10tAwArtH
llni2IZFHrSDJ+OsF6/yt2V2sHb+45g4OYoD/2lraLMX6+SZZVx7RBleHDBUSvZUFJBAXAROFXTg
mb7AR2uTNTr9qGBP5xh4qBSp+jwcsvFAemjDj7KLX1TttZnMIuYAAciEYt5Hc4OeDXFBQHelRc1F
c2B6933gRmDYwmi17EuK7g2Q0sAlUOnASeH8hbpxpdDeANos/WxW6NGAgHNKU0l2ITqGeytcoDN7
fUBCjIt3xtHxVXu5w0Tz6Kma8oWo2QswjmB7VdI8PH8YxIszmXisDb3T99C4cxOiVGaDniWuKzP1
3Gbx7Pmr8wcQF+R/2m8rnDNucdEYZQLAXmu0oU1J7bvjcCSxJdsr8YHbWeI2K3EGw5lqeMaMQd5Q
tYN+/T994eqoNg+54Zu+ekx+ygzLviO3fXWJmbm5RdcQUz1ILJ6sDuOpuYxfS3iod6vj/B65rkUU
BbulLm+pfSiLb+NAvGqRJZyiWxcjNYC2Y9zEQeT6eL7cfITUxIr9os1yP4/ZG+kbybUjjBjguMQF
oEF1jx/rbojdTnrB/B09chVKIXHsb9nsZRsFqWEZ/YGb76xxtymEfkGSVABXS/PpSkVDqJ7s13La
JC8S4XfbmeHCPXjCobIylYByxXdJ97kov59fhuzv586RlRFM8sUI6tX8s5qQqaxZcN6CbFu48zMC
txvrFKlQ10yeNSHHM1zPXS769JPbj+G/N8aUJNk4POC0fBgHC5fWlCmm1YsJYXV+o53isVLAtuG/
pJRYEx2evTUWgXehrjMT3cnzDLU7pfWmnPrD8qOlXxXMNZ1flqiihMT897q440PybZ60Ct5W2Msa
Ftr8gtbKTW72t5jZfbTYyDq6J7dLY6e+OmWveY7ge/43sH3ik6zdT+Axk+qSkrVZ4Il9jREojLdm
/UssUxUROcveCFejx69WtKJNUaNvbKRz6/ZTySFroFdpE8xamwZL2//4b+viDrJdGDFZMA4X9RsU
3exGp15Gmi8Yj6KH85bE7oJ6EcF0G/gr2BfeuYul5Tr4KxCglrX/VQ5441t6/jZm9XVZ2f1/NMZ+
zM4YqOgGmhnAgBrz9EpnUqITdQMdt1RVH88vS+gYGFnTIW8OIh9+wksfk65UE4xNuA24YRwLsxk1
/dW3kwQuJPQNjKsB3w3S65OJq9kgG9UpwKCNqzWHGi+s0HTLi5ggZSuhkDItw5+4/M4i5xrltsam
2eR5VGcWFGPBJ6zdNaSP78EV6spG19lfdnK+IA2NyotjmCcFtKmuV6s18RnNNfHzqbzDqMUbWJWj
uMjCWaO3pVtGq1WXGNIrnzG5F66aIaukCPdy9yM4r1EcN9kaumbAB1T3Ix3uyNLfZjYqN+d9RriX
FsjgbZQMT7liIHpqr21jJxFJzKinwzdtmZJgdNuHftPeiDbInhPCs7czyN1zc7z1A8jh8eof+1vF
ciJ00vxedX5UcSlDqogXZ2kQXwDF6wlLTV9RqNQqAAuaHb0d5/GrNo+flC63PW1Rn7e++pMIhknl
/9nj3dTe8DomqN3M1njRGe7nqdQuMSokoUp6r37yHgrcOsxgFOUUhWsWaZ5DTjyPMAPjll6m1b3q
L+a2PdF0HYNhJc61YnTDwzaBdVY1QOBPzHwIDIDFTNCL6NPF6AAk6+JWPo7GtPwY8iy+SFY80tNq
opG5VK6XQe/m2qio6o+rORzNdjM9s12H0KoLcg8exxIaE8YUlLgZUshPVCDpK7QNiFxAh492YSGu
klmrHs57LHOQk8VjnAKMPRj3xNDnx3jaNDmI7hUdCKd+fVSc+mocZKJFopFlG/HzbxvcRlaVPiRu
agNLEuRQcwy7JMQ13vtZgOB60yaB+h3yi0Fz+wUQ0Ru5ZIjo9O/tc8mmmyLPiJ20jBRTOShl7jvz
U2n/SacA8FmXcb4J4Jd65Shtl9rKgQ6uX4LPZaCyQTXhZu1McB9So9Vc5xaAA1Tplq+OVS0ecOqJ
TIJT1LwFaTo0uNHzEGAH1zzTq6xzlMOEgmlIMSCFMXobpBW+Zj+vQfkDvbZG2gJnyd6JKyJLYixf
Ipha0/fJqrlFpFTj/WJ9zwEgJMaDaVzpEBCaRuKZ1JBcvgLSUQeMsOi7m4AFn6K4cscs2rLFrjlF
dpf12oVTxYE5j16qAp2dPKrbeNmDL2N2SsldIdzM35b5EaMRmE26xlsRlfET0GvAZVKJBaHf7yxw
Z3tGtWJYJ1iwq+KJtsuNrpgHBJLofAgR3Qu7T+hyXrmidEeTYoFXWnWEAaRwcUGlXmtXhrlcKMMi
qaCJrry9Oe40j3nqZoTiENTV1dhC2WGcvEUbvX7+o++HCwHzGDgIJ0OKRjZkkPDSisgwHsoEw9TD
Ncgqg/NfT7icnRH+sQXmXiiRIjiOSvqlVJ0v+qTSwM6aqw3D3BKPkBnj3luOPplr0+HbdaPjO/V2
1NcqSjbQ4Ax9eH5dQvdmdM66hhT6pOeo6Z2RriQrAW+ePytO9mOz+8f/ZoL9hN1boAXigoAphUbq
CMW4Jvea9sd5C8JOJsYQ/l4FO2I7E6QF3lRZMcXfvGodyDVxa6UPkzd/QUFuDnSoOc9H5yoNZEPo
wqPLBHJcDKCfTumM/eIkRVxQUN3k7kWxTRAHKu0KqjSSbRJWiHeXI99kGMoBr/0E/ldcuLWnfYWA
YZD69JNbeNuzfLBD6IG7XICbiOtW/ANKXuXQdRfFqj6S1Qg20MK77R/FV5e4wGO5kMPhuxetUmXp
7FQ0ikGUGlZbqXl2vn457yDCfYLGjcpebviPC0azWU+Dvk1AQLYkcpX5m07nS63pP583I6rWOoCX
gQrMdXVUoFkM3vnhmChpV6E6EVWvq290Hgkq0Khtxo2TBWwoDglypLsvMjcUXMlomqK4ybQQWCP6
o1mlqzvTGGoakSlrD1UJahgw6hHt66S2YaoiJe2LMkFgrCSBSlQZciCOCp4+MBjANBepFr3vklkl
iL3RdM1mjboQc/HeEMnbFqIjsLfFj/wNS1HXDbS88B6GMPcYsQOgFv6IhNuvgySUfVVRVIFB8O+o
+LTo63G7CT5TZ0Hbr8AsUf9CMRzR3/euz3YUDEAo7CHxiMYx3DBbE8lA1qIergNxSMb1jDwLkwsf
91Rb21w1GEQSKPnVLx+rQ+2b1Et9y3M85ZfcouDIAyQPx8UViqECPsLUQP5ta43VrnqNruUaxHgs
2bXhN3Eri2bsx3M5JGyBHAptSxWyUPyXdYq2WUYsru88kDkibXUfp8vuagi1w3KzXsm2UnDLOeCF
0EF7RnBL8Oe/0/OKYC4bk3727OXOcUMn6vzRF0QYWEBDFEODGtu3j9u15HraAPleRtW2eElzUeRP
tv5w3ob4BLx3tpj0Cca/PhqBjEFTLTngCkYEzVwjrNEn1J70S9OfnmkgK1oIP5oLJWCUvFxoZnGb
pOuQuNNi1JcH8mjZOVJtWYVL7OQ7E1xWZQx0rjBgz6A1BRSzgCmCXK5XX/fXus/Gd2V9IHGARlpq
MGlKQLvZNu4CtAW/Rn8QjjAEDNKYHabhllajx5guu0cV84id7pn1IQZH9/nNE3/N35bZ8dtZ3nLT
SEcjAb+/cqeWj+r6BxVyzB45BvwbQDWACz8aUPICVC4LsDpFc2OaRwVNAZQyzi9C6OU7G2yRu0W4
XV8b8Qgv34AObpNLx3mWSlgISMccyDQyehDNgNoIH/ncbXadMsVod1NjLk3HhMF3JQOQws9xg1rX
CwN7hawxnl1lD3rY+SYmu2QlQtFKwSUMnLgKXtQTdGGHK09NCTwTPXsvZ/CJbbnpF1mDTXRzwwjC
PJt5Q83g4welibpivA8nGj9kQZkg3dbbYm7qX86mx34Zxz9UddSPTbLMdyg2pRfn91N4AAHoQ+Bi
yeXJ26kYOssYZywThDNB98ny+59JUEPs4mL8xEi/SumR17AiPvTvLXJH3o6rhZZKxSbOu4tGA6YM
WvWf3Kg+dIZX3sl4DaQr5L6wvkDBvcxqwEQxsKKGRZAb3uT1AfHV6yECWcWn859U5Di/13cC7Ora
1Z6oBcUJy75t1TsNeExFNi4nvAj2RrjbJjXMtkljfETtYfWdS8uf4kDxkdpG3WUnp5kRxS5W8cHd
xkQr+Xm5Nh8dUNzCSzTtBmVW3xzm8PxXExAeMo2t3ya48DgURUpTE9zqsw8pWNeLS+9FOUAfE0I5
hyw7DEftqZyvptA4qMdc9VDn+SW9HURpyf5HcDeeaU3rataQQ0lflgBIzyhtUUzrX82HJazBBKvK
UEGyD8sdhroz8o50E+RJMINT6KOvAlF7/sv+f3zl95flDgCI2eaujee/4KskIF7+Ey/jA1O+VwIZ
4oj94JPTjd4igztA8pNPIklL9HocVTyAZsBxSidq2kvWv1nz561OwiqzJdeq+HzDM3Gb27jQ+cSL
bHoD+BY+ITvfGCHJPQjCJgfGIagGNfGUzJMBVcU2WR8CM0Y4EXweVpUgxRgIbqj1MvmkheSIYbTQ
hF482KU8RZqIiQq9jgFEJTisNIYJ4vyySklSxhTYMSNydd8cfaP1UeEInaCHTJCndkG3BNpR9gYR
HkoTlQ32ngUJKb/OQptSsOpinYyVmbGCr6HiVYfyZ3fNZBJVkI76zVXh6Z1nO77+Auh3Bsn14LwH
iw4JnpjgucKbGlJ/3Opzy+ychiFXnWbFkwsmB8nsjihm7y1wxzAzirIZJ4rZVB1T6DlwBH6nZT/V
xHn+g6VgAzHij1rbKWsR3l7DHAP4BD4mzBHmoEl6OW9BeNxNA20iFqgx5MelgZOBmuFkQquq08dr
0KrpfkvpwzDVh6r+DN411YvdDRz7XdinADomNNScXPYaEm4Z/BWjolBIh0Tjx7RmWPoeWO4W9C4W
0DB6DJb/PmsNSTYqscKX5ostrRS1AVmNmRbBmPYPbTvKnlzsJuUDGuil0Hi0Md9v8MCScSybvllR
nAdGeL5xp2Y9pHHeeQaoebwRvcWg1CrHI9PohtRRKt9SRvdpQ51CFuhEiRMgViAHxBi+ZfCXcB8b
YJbL8T5XLzUcRa2FerLrs2y4/YKMX5IZir4tQ0xAiA/DbCdJOBqZtT3pmP+bt7sOfO/zuB3Peyrz
Af7L7i2wX7B7SyhNPoPpCk+x7KK7GKMyGg/25RCNEjPCA8HoTzAcgoID8uyPdrZ43jLaIoj14RwC
kh4kldcc9Wi+Li4LH+xP55cliiXA2ePNjHoDUmrOHEhCOrPEIHg094+mc7klIA1Tiz/ZHZCaM+yd
DUYO7nw5hV1rCnQywNYFVQztiroyqizxMv628N6Q2+2OveVVWxEsw03N57JTkotpLEevzDoZBY8o
ZUCE+N9a3kuMO0vztJBhwsxC5GrUM4FZzzUAj+43vfad7kumy4a8RHWuvT12znb2km7AwFoPe/MS
Utd9rdQhYFDTVJczlrCr6cTHd2vjgjF6RNZkOyihGFF30V62fhJUTZiTwLlbA9Ad++NVjXEb24up
JyvfCNcJJCKOMPzwZN4rLxQLNw2elqDjjP1+KoJ5G28ttwibbZXca8JSKRogfxvj0/c51vrKgLus
ja+u3nbdUq/1IWKb+/pNa4bK23pnRxrAxFl9OH/ghNmRizqBi+EIQCH5ED2bK6B/FV54jDAPoZHh
ETB3ayPJBYs0A5k2niObshGdD1B82ky2FwAi/uGO1rs7lwRyjagtXhi99sWph1+1YUvg9QIHglAz
7nKgLohzgi2p26y3GwfZLehzreYJ0oJ+N5GDYV4Tjf7BS2FvjBfo3VpwFLc6jDHSeRIAvVY8uP4Q
biGkaOqLVEZJIqrGwaALrkM0D8DPxmV21uSY0zitjARF9Zv77VDfztF0ZfvxEA0vGDE70hXkAef9
RXCzuQDJaJgG1wA+5I1ifrsE+SDug3HTgomgh+D8wabtLXDpZLJNS9VXdgpytotlnQJzJP4GeuwE
UGC08SR3ARFcpFgQU2gx0eKChs/HgJYZCtrsC8x1r1bntbf9o/0KHrPACcw38qY/bP+PtCtbklNX
tl9EBCAxvQIFVT26u9122y+EtwdmAWLm6+/CcY9NqTilY+/wk6MiOpGUSkmZK9fy+lM1uLqPPoFX
sGVen869EpCDRn5jFQ8C5Ew88DJAIed0PV9pGIWLT472ibp4fN3JHyS7SwdoHLK3uNtCv+x8pKnS
KMhCQO+pTvqD2s/eqFHJJtjZ1xC4Rw8OJtK6bOMeG7uPbIZmTmp0rxSY7aavX7q4khBqXY4EQFI0
i6I1E016F57fUbPPe16vWj75MVJKH8egZGF2AHOwgawi+rRQlbjoC3N4lWU0gya0w/QTWMSeZhMk
Evjv1LqIl546asdsjtylLt+KKXGjsfYBwoc0/OAOUR6krHQtNQYVk4Zm8vwHVZtwsS3P0ZO7uuIf
Bz57euvcg8ThRXNy0x3VUXWncT7iffxsTNZBhUBpZ8USh9+du824hLOmRIJNjSL0etedwVw7a17U
sZM0PkB//eLoxuwBCwukGGL8RZeUNtIe7o4udpSwujsDOq5QkGqyw8yb1BumxYJSFunjH2pM0UcA
fGdRugWL2OdM1zp/UGpQD0H0+dToPDnONmMgfdHeDwyNc8xGKmQCHsfVIQDpVQX6u6dSUwPCKuSb
mx/V2LzYM/9Ylu17IBXfYUVUUHEQ2+3t6rF1oO1NyjwoR/W2t0iglknqN2pC3hvxzA54xxzn1sE3
Lx5N8CRBr7XlQn6t90iJdwl60N7rQ5/5mTEYrpPXkH4blYcIyuGgJDpMQ3Fsk1Hz42S+LQvjDvDq
DK1UqubNZo+NbYC9ZmGW4/dV+Yqn0clpa7SRghPa7acmOSgqSIwjvC+d+tkZ7YBNQEQYifMJsNsH
HseP5lB8dIyxfdRYSf2k5+PBsJxP1bTwU9Tb36BGZ61wZ3bHx1ctng5qNwCE/3Vq41vaksylnCc+
tXN+ZwCeHPSV86bPhV/FSxNYtVbeax2uVWATvdOjzuOdTOnyMkjAN0BwtSqUr3kZ4Y5fFMlix5Oa
hBNhnzka9u21RbBXpCw3l3fj1dCKLkFlByk1IeAZvRoTBF84IZ5H5i2BSIZ9pOsbBgkuCxxSwGdW
n/QiUIByWZn3pM2Cu5sNpyTCO2TadJFnYpoYAA39Sl9ilqY7WNVDlI0frx8hezawl9BtuSrkohBx
HtZVrpaxPWMa6QJPGZMeu7oyZViFy/swyuh4yeOWivaoCxFZZ9HLMV2Ai86jwtenU6eCIig6NY1k
NHvOsfJGrxUsFFbEQ0qLbCVH+wOk9Hj1ZqsdsJn1t5orH/580pCANE0gTYBBFLNiicNyEusOmIhM
+3ZUKKgPZWTAl5dPADwBtkZ2FfDui+KQM5PUykr0TkWD7rf8K61sr+vR3ZvfqXSRHFc7EE94MvJF
SFmZmDYRxGKkvQosNvpuqGkjtzFmrUfJdIpM7nU2DVVU130CqSnQTao2vCSX3Np21g0FOAAI1wY+
CC8Jey3hFi+bBopwVqa6QBF4tC0OrLAO19dt1wyS1WsbjmGC6fvc2efSavokRummQAowUe6GGoBd
aFtet7KTokb9FM+StS0G6RsxDTjSEuxYUCz6WegenxlzlWeEjJAd6vuWuXEgg1j8F4tQPUCDDCAz
YqzC29BgPRTWwxKCn95kgvtFW8K+Sj/NqnkkY/mZNkvQz80h1qMnR80J8KBa2KQyPaPdGUYY+f8P
EdOCidq3itWwPKxTSGamtQJiPtP6oDW6JvHZnZCyPiF+WRLOAb3OjdrUIZyxtMaxoz1IAmsW0oI/
N4YUJiwzpp87Dq7f2TzqeOb21fe8fOho6ukTpFsrmWjr3k5Eln0lKMb9Z32fnVsqYjoS0kP1S29T
JCuih1xT3k99Cdlyvny1KQNsoqG+2UaPzIi+X/fcnSPvzPh6WGzSM2Vpm3nJUT/twcPXFa/lCLHL
CcSN+StPYtcsZMPddZfNaNffNwZju+vyylhb1YxbxXRe2hyi6VH/9fqwZFbW1d1aQct93cxYPXPG
NAJZ1Q3PgBL7163snKRnkyc8qNuF141hQDYMqAVvbj/VneTU2d/lm9kS3rZ1oxRKrMEC96GZSQLi
1zYeti5IvkLtUEVBItWsXAPveRINoWxjUgjMdEQBDj6Rg6+gOI5EO3CDgYVhYWgPg4CRhtpsFB+V
eXr/byYTXAnnS4YXb5YvDRxDreLPtYMHUVu9/DsTQgBp6jFftBqhqrdAHdKWzdugpIrkLLjuFLjE
nY9joZU2dhSan/ZSdl6sQx9pSnXJZEkcA6Wfcyt93CIwUDiGEvsFyL9viA9JtcwH37gTxv9bXXQv
JKKMhsQ+MlMoOQtbt4N8GyowUEwaAhIsyQOcEaxjAbYyEhCGdk9TtwmK5u5/KMnumkaroom0Fcrd
4hPAqGaVAwYBKSNFwUtvMP4Z2hR0WTke0nmCav7cP6uVc6Sq8thZ2Q3R83cWn9HGmWsfl1a5nan2
MBjK8c8dSgeBCMpVuHteqB21dgKS7BGHcLMA1AZZ2aaRkaXuj/yXCfF4tSJQlVgcJmaD+epiuyRS
3XhwUGyX9UHsXEDxIMCjA9UuwBDFzC7ptMkZVs5UDewTMbkfcBfU+jSYzRPo2CWH+U4iC9RrG2vr
wDchmrUa6dRVggJP8CA1dN8a27dW0w5O2pxA1/xe6+ZV9uurihexN06JpMNxb59u7QvBex5SvBQc
yLJaxDwozvyoabmEVnzvFNqaEKN3rRBL0bF2efGxyT5Eyn3d/3Et/XwWhWjNeJwr4LgCek/l36xZ
GT9Gsd7fzQ1qtNd9XTIYEQ8e13NE0wWDsbDPWT+5SDb4/SQ5uCWrQoQQHRclKlEUVqAw5xtx4rXm
v5sxIsTnLlIoUEeInOgrhc5b5ek6akKVJDJI9pKIqlyKKQJ3/iqXmxTgOLez2VXN/CMZoS+r6rnb
kc48/LsFWqd2s6FyvWrQs48YWbZBslAvt+9xDZJs230vAEBfNcFPB8jmuZFMS6ykjFWMq3gY7Q9V
chdZn66PY6eEvPr0bxvCQOqcD7a6QHgAQBsdxa30xvSru6lwV/VdOUp5N8JuzK1D3swbQWqwLmcd
GXVtHFEEzW8jLX5Hze7FGqiMQ102f0LUa1hWdI0K/y6Wd2ZaQX4M0TzlEu9bA4t4h9vOoBDbNIoG
+0LRgLvuBg99YPdlZQUDmpcap/ecpAkyyORcX7X9jft70YRYhzPFpG024dqTPGU25P5kr7/dmQNv
MO4dBhrtxfaQmnHT7Ci8ohqAQh6cH+DS/KSWiyQ87I4D7JXIwKCRHuM59warBbtZPMJMHbdH4HkO
vP+LzAfFANA9hIQPiJDPLSTtQvJMwTWqphoStZWf9uzAGy6peezNFyQKAV9BPUK9uJuoWttEtQae
uqyp7lgJUmtKbpKc+tfXfS/QbcyI9xOjH8mixwYAUEZ2Xw2Gx+oPlTEdTMuE0KnEryVjcoTFcexx
RO0NY4qVyIvjlyGe3L6UYUr2XkDbIQknhKn3M+0XpMbAJv1s9arXcC3UMvuzYoCFPENPC6std0kd
yYrtBaKtXcExABwrmpiMQN5B0iUlKZTG2cFqIzzGJSFWNo9ChGWZkcy8WlONGhqPQCc4NWnQgGfh
um/shaHtgNbP2ETWCM+sjmYwg5LWeCBDNB7Unk8eMaLUz3M+uqoxl+8GDai165b3dvHWshBmidpA
CCIFA0jdFZ/qxMgP3KbzX5yFWyNClM11a6GtCjqtfnlUZ9TeRgIiyG//biRCXC2yMYWsB/YXa6cv
gIYfCqJIQveeN1hgWSZrxv4SXzv0tZ7jWMdkmekT2l2gX6B/i/LsL9ZkxVVAOVhzkEEXpkvpSrDA
KgZyGU4zuVnT9+6QUFlidG/lt1aE+VoJX3skTRC/jW8W/ZzxL9fXY2+TruxcNqgcQQgu5s0TPR8H
MNwj05u+VumNktWQDf5eObWkJLo7jo0dIQhFxsCARonRDWl1r/XU/NBBf3R9KLtPMKwGmiptJOGB
9j3fn0tntHlhY65iwwiGmrhKW/mj0gBgmeoPlg1/LojxtWvb+MCt7PswyKg4d0e5+QJhnzK9Bl1M
CQnfUavCnrRhV/eSUe5698aE4HaQSFWdSE9B0BOjbYOWyBqQEc2kA7LV1+dz1xI40aEMDHAGqnjn
0wmYWzVHEwCyyZS9JZw/lz01vSlmklNwd9I2dtbfN2HVSrSxqjlcA/fkw0AML7Gmv/G+jQnBMxKW
OAppIcM+D4XX2K8LCq7XJ2t3H20sCCuP7tc+quysQC/Gt8zCbqpDg/0DhRvvb+xQZGdMC1VIUbdu
0KyodBrwsMVFO3jtiAzKwolvqfXNODmyZ9/POqB4815reMiQGT8Ln+drs/7JWWkblD0tilMhM6D+
x0gaP3d8mF8KM49v61hBu2VTzl7VKda7jKjLAa1nS+1C+UG74b3BwcnZo3wUVZG/OKR1pwrM3Nfn
Zd9Zf32o+Jx3GE+ZNXJwZFXDPRC276x2uqkSKrnT7D7mQNmwAvcwIxdtrXqbqYOJyB8CI8BvBrt8
oODA9wzGVzqpaLgrbKP22jY1H/ioLKdpSelzncT2cRoWTbJz9pxu+zHC4RB1g5NxEHKH2EGfHROy
8or2eVbtuzn7m0TG1tR6ydxs0kWdyZRb6xXLiVdtBq1xeav8zaNoLRqB3d9eOYaFkJO2SmI11nrJ
Z8TLJhD2xOpxamTsMnvOAkQ38JfoibmE5Te9XqR4JsOri4+1Np/ytnbjZZSszl5c21oRQgKJG2uw
1xdLMxE8/aMauZK5D677/brE4gbdGhGOAyg80EzRYSRVUNtGT0g/PDEC0FaNF1/jjiAlu25QNneC
z2ncmkgzwyAZAeAqQW7Qx15fy+pqOyz7uI2s+2zFjejoIz93OEDsrKVq7AzZ+frUdgFkjABUOZR3
Dg+QNfbosW897bX5VBzSQNajtbt0aAcDJlJXjYs3bV21hUW4w0KnKe6MKj5O4EuVTOS6Mhcrt6L8
EVvRsSw2uzVWlyssVsow7egLstilWxXsfgD7FUQgDvUsy2jsLtxveyI+16x725lbEELm7ap3bvvQ
eXNHu5IE4t2YtDEjrBtvkAm3CNhekYu8qTvyrDP1YM3qgZvG81+44saUfu4igBtz25pgakrN2OV1
xU5TFv8YucokT4pdf1jbnAkOXhDACLusytVezacOVYs29ZrpNc+Vw/Wx7E8buu+B1AJiS4ThgmrQ
6HRusXCyeIKxNK8tqKF8FncPNh5//nVru1dlJGzQQWOtshkipcWkF7wyyhHOV5ex2zGiedyIb+I4
exuZGrS89Rh4Bmba3kGCa3QBvTIl37Dr/wDd4wUFpKwtIn+VeDL5nCEtAWmJL1asvy+IFVbLvPgj
XlSIl7Pk7N7dAMCH4dAma1gRjjAHjeMFaoGI+jihB4f6vAqd/J/rM7vnKSsqHSYAgLjg4q/nppkM
5MfDskuhz14d5maWuMr6nWLgQAMg3momAQGp+GRr2oKXyRoZo9nycBX0lPZ9UT5nFCSkM7+zQCrf
qt+uD2vvmEF+D/xAeFBf4sVAaznkmQV4U6pXh6RLbuZiQs+xVvXunC0emNi9jtOn60Z3ejNwxd1Y
Fc4aQJ3wgtMRsrhfftACUgK7uLat9T5nB1TyvTSQdXHLBio4SZS2fdTUCXa6vnzTaqN0p6K7WfWn
kmysXagwVi7TLUllbW/3bwb6k1xzc7uaLAMgFQ7q7wxinz7Brc7tgAfKyHzsylHWqrHrQChJ2GjL
BRGj+E7WoqUfc3NhIIjLxlNkOd8jzgYv0dF/Ozg1rkTWs9XwF8tGs9v1Jd0d6Mb0+vtmoIWTqCUv
gcbodeVGj4GzrWb7temiQ0264LqtfffZGBOidtpVNWsazGrDqG+UNuR5tYe4Ak1Qqb9Dv1HiGqwJ
8uxzo+p3MeneVGZ/L9MkKNtFclTtBbu1CvSfKRc8eSoS3UCxMQ+TU2+9QVD2Ps0/17w9kUz2EtoF
YAHV+TOuI7xfQOkUU10syIyFS976iCwHmhmflap6WBrOXCuzb9H0cajNChrusWTL7q7vb9ti+lyp
bX0yOGGhrqmD3wLFnzpoY4EGtjsS+un6Au8F9M1AxfR5ktUgS51x/nNA6W+reNAPrLGnJ9LZUnzp
epe4CLoroYtD0UQPiOK54zppxphiogAKRO6jFSxo2m+DBkRDK2xa1ny30xCHwLe2mwKdgrKNmHqZ
zWWEAgmKuqY+z4FTqLhjj3iBIR9bF4eKGPOxGJX0Nmp54c1FUQPab5Nj2qcKeBN4ekgNoN30hbMw
H/X5xEA2/hf3vO0nrgfhZifnBOhyVIVYiE4VHNbmY6Phhk7TIxgNJQfe7jpvZkOYezIbkUViVJiM
6R0B2HXov+ZjJIlMOzuUYLPgXYGkCrCvwr2VkCaDKiyyXVwHCCdF/7nrcHCZqXx6o1A5dadcl2Sl
9gLUmc3V6TZzWA2O0dsENhmvVFedcnoLrXhgnlS98qJxqtyi1ycPmnCFl8zZj1wBipJN03ME5VUP
L8oOutKa7Ajc2cNnXyU8wmvwpHaEcDA5T21yyoqmu03UmAU20aMDKTIZn9vOkQsULHLD+srNi7z9
+Syg4tdBGQo1ZKIyNO5OGGsReVE9HmzTPKw1F1+Je4n77tzTYBQ3X+QZkN+8uH3Svu2SEkZtiLdT
O0MWTVIX3bEAHi0KrTgIn5kXiHTVsM0lo3gzFLNxNDP9Pu5MybNkZ6XOTAj+k2hWXFiria5Ob4oc
5CzkHu1aNzqUNK6H2r1D5cyUsEg9WSI2dzNuKMNY3tOKj6cJUmm+DVyVrSgH4ij8VVHAGF0vnPtZ
WWmST5DNpxBwlLmdynHBYA2ae5UDRrn5+/VB7oSAszEKccZsGl7YfF0xRqtHp6DTo5NBAU+NGstF
r2fjt05WSxpKdy5jMApBtLXZA3ld4cKp1KMRRZbNQoawfqBOVrzlde9C28pXmEnCLjNYMJfNGKqz
40junTuRdWvcEECqJVOBql/iKkysr4t1oxpfh/rL9UndX7Zf4zOEuGpWamWApQyTOiWH2lC9oZCx
gu1tA5CzYvogkQwQjzCFDfqP1KmaMQobVG89n8NG1aDmUVi3ZmNJXpE76wVNbeR+cXmGKTFtY2iz
ovZ1AUblMXnUpzbzK05uFd7ablwYt0ucvphZfBrKUabau+OesOxAUMnApf1CjJSVOmhG9XW3W0ug
qr0ft7NnopWmS0yXkkWy3/a2/Jk94c5qpt00xhrsKRBb1Ju7RNE9IzHBkv45GzHPw4uBzGzG/txh
zswKqzknqxBQu8Jytcxt2ZcmldVU95aQgJgPZVsd+BsxEcCQXE7oOrBmLA/qnB/0vvEaRJQJ+DKo
pfi8/sYUJ7i+EXa8FG1wv6z+nO7NYV8XVtOYKqzyUjmWq4B30ebPWtt7LJIRPu/s67Xlbu2rBgHL
RW0608ranktczvouDZKhPrIpve/G9tP1Ie3Bts/sCC4CAfiFRQPGNN9Y1jE+5jegqLjNwe6YuvEn
lCZfbUnE2tsEoEoF/ytyKwAcCTFa5SyiWoPukqZ2ajfSmx9xHuHg0yYwdRVU8UhEJA65a3LtEgAB
rIVclXD0dWCwnVNwSoaTCsLUFFfCFproFBQV5ZMVJbJttxMwwdgACWdQtKLQJCK2stGyIt3CzUS9
GQt3uqNeeRPfpEh6oNdJd7lX4N/1ddxzlxVXBSSDSS+Vx/qVdK1ocbhrkeWy8Wva3g9SwbGdcWE0
wGJj+VZ6KeEg0BUIjaUKVPTyMa5eW6doAtPu2OmPh3JmRbgSlSSdUGc00CnD29tKnV6K+ail859f
vACl+9nehArORX9clpJSpyVNw2Ey/FRD+b2mLnpJ3JJqkrCxV3EEeg/JA/g8Wk/FVk2z1J2UDjbw
nBCnHF2dOXgCzSavPpV5ZIAtxVzaj7GWOqZrzWPv68UQB0VcoBZEaJSCyEQtYsn4d7g3HABmkX4E
dQqYysUH6lrUACSG1+HMXfUHCcaQvSjPtj94ztPwJf1aBmlgS7x0z4EQQA17VckGB8+6TzcBNM8G
i2YMgJukXCCZZdkl0uNSRoqdvYCN/tuKENIUdJKiaKbhNWKzG67a7wtWfWCMS/x05zQ4M7OeUZvB
VBmbl2GMkcTFxrvBO370DcMsXXUAA4I500WyYrv2NGhkG5CKRTeSsPsMGldgwgM2pq0BVMqMrnTz
efYNc7mzef0Xuf21T/qXNWEXKgXI+IbIXDNv6MNbmPaCxFDrgeKs9Sai3E6FjKhyd9lQWAKvogo5
N/FaNikFpEYTB3B+i37AU74FqamjeVYWSfbjniFw0wERg5okGIaFiaztCgLRazKirx7s+ovSFUD9
fb4exPY8fWtDmD67rZwpMXGs5qz3EsrcUtZmvruBoU0M+XKwM2IUwmZalsXuogZuHn0ukoNqBM0D
CxK/c5XcVa2jEh3MoA5xyJWypMfq2UImDbdnLBEarZHdF7PP0BTjqcZgWTkWReA85s/V8lMGWjmM
gWN7xQM/KN+7HzQoA+bJKEZ3l29jfd0nm303ARhYpENShfr0OHdfe5DBTo6EWXAvr3M2RGFyOwU8
U7mFroL5pnhfgvQfzWw5qPen0S/fo24RFq8ym/vjIojHqFfjhSBcUjQ9qUZ9fWZV5hwu4w+WsGAp
ZOjoHU5PByP7bWb13M30kZwWaNrFyEYPKV2G/PXXLPHL4iN7N4ZF7uX3faAWAXgwVxmJIRzbUzp4
sVd7csWvnXvZ2besU7L5FpYtUEzGnSyMcdSbygcL5Osq6byxeawiWeFid0ui8KUaq1IMyqbnxjS9
NgaI0MNra/WQpxArByvK9V2/Nx40BEKLA5sD4FVhPHk/dNnYIxtom5jbtonfRkCZuz5LXN2o7mjl
SPPMayAR9yIcRsdl03YAmhRMIt1RGpW5NFjOlaIV1ZhXUHa5xg0Du6/5fH18e1Nog7AItBMW9Acu
Um5VQfA6xtZr1Pa1zXrfsv+ChWHlkUPuHKAKUJ8Iu8ACKLfNjBS7DZTuTPsnN9AL9RfRGbVdy8Fr
G6Hzgip/MrrJJBEAnrOt3ObpHFTpXzQGAEuIlD3KyBAtE9fF6mPc2cyqClNaPI9DF1i0um8m/ufN
ISAh1lEiwksKjODCWZYn2VRV0CAKkxiktXROi1t1tiLJuu/kd2EFq4K2cTy4xaM5btQhJhqDBlpR
B1Gm+npG/dGC9ngLkg6QCBWlLFWyc9uB8Aoqx3ht2Jdsp7bBmyEhPVqITfO02MbXYozukJG560FA
ct2rdwIvTOFOCmABxijOIY0515WaNKGhvhQV95zi1gHi+LqRndBwZmTdx5tQt2ic0LHooL7WGges
mT8Pt138qPPJbRMZ5+muMYR5QF0AgLrgSWuZHi/agk00AcjcGeRgMNAkTbT2yjryBlSWjtdHt3Mj
QJHrl0ExCzlkUQbKjaEK8XYHC1b/AmaPzAMzY+Z2nX4XmUpY5vVnM5E9Fnci0plhwf8X3E4rW+tB
AazaR2fSwbNnSR4tksk0hJXTB1Zl6L3DyvEkcpk1PSYkehy0uXV7Zge6WdQSi3sOSVSoU0KfErtN
vNlFJGmAIsCg8lzTvGIuPgxz/oWbBT9cX7a97A8eEyB2Arf3ykezjn3jlTkqf0upQRcL5CKnuYqo
mxgLEj94F1slGAnqlhwz03kPAthTF8/fNFa/n9vsZNqRJCm7O2YI5yAi40pwoT88Qh13wtOwwRu5
f2TD6FmTeT+Mf064D1zPxoxweUyTuIWIlFqFZlMHCY3vykbmkrsjISqSMTiPbVSBz+cUAlUUBfQF
Gousrt3EGe/R1PDFqQrJE2MPX4nX0i9DImB6sMfeXAyKKQtJoIOZPQWf7GviW8/kXn/LHK8KlFMW
KncO82QE33uDhJwaVgrXHHBoCo4zJBnLTZLheIvpsZzBgl/RHnQthS6Jm3vnwNaQ8JgvmjGveYe3
BleG+L1VLRzdBcjs3NvqNAbNFFPJM3t/ZEi6Ah5O8dRcf99siV4djZYYGNkESgOFQDmwfSpkXSZ7
MQWE+rhL4Sl/yXXVmchyRTOqNhk/Ms1xYwP0+bbqZenbUM2S820v/7SCzKiGt7WtXzCHg5kPfaoA
r4TNj8FPj9pR8aJj8gX0Z34cJOH1mLI3fxbKYEgUGhTwX8H99XaIrTICkWGi1oZXGclhTqGUDHqo
T39uaFW9Q3UW+GKQcJwvlN71PB+XlTFxAd+gXgVaCuWtVCYEtHfCwMlBOoZSMDrShAup3ehpWSbw
B/D2hxHYqIdYfbs+kss6Deo+CPQqqNrgcReS3XE9TE4BATHgfRjqMVGyoA9gQqa4bUxXHSFiOadW
chzxTDpkhMfoQo8HyaFzsdF+fgOksXQbQqpAyZxPpw36xkptrSqM+in27JIq4ZJVZUhJkx4j0Dr8
jT30HGurqMXKYn5ur06cIovGGTLCSuEOUNEemb7yB7VKdbg+vRcruI4MIUEDRwzoPMVYpffZYBJI
QIaFTR67Ib1dsu5PnV4wIUSpNFXsvu8TpFswXX7Ghtqb7IocMnTTS0xdhA7BlLBOGQp6NdBtRejQ
zJ1ifkSTu5fXiWeye8POJasksWYL5eVxHOtc7SA6MKjDobS720X/mFeJi9ucS7o/vQOcD01MzJlJ
PU/RDHVivV9mNzaXH6AB/uCMhSS7s+vqvx3CFm50Rm0bZclw6zGL1EdRwzP5E1lysJ5KXmcyQ4KP
qwvNSjRXVaE9G0tg9taD2mNb9yWU64EO+/6v/Nxe98Hm5CqTIdPLCH6ecKSh0Z35D3DwMhmK1ZPP
8g3CGglR1xnQRljrcD8tak+ozX9uLeuwFPExysobtHY+scXmf3oHEGyu07wZGIvzrG/LGNzxhf7S
q/YtSAbeKVPzaCBQXp9Dmb+vv29MQdVDt+uE4iFj5mitsF3eUU8xBlcjAVVl/EbrZF2bTCFs6NHi
IHNf1GGF4OcCnP2oql3vNWBvlEyhJAaKiNKiKbqsmDAuNrZ+XtHbODM+Xp+6NfBcGYwIHCVllS2F
vR4gTvahqdQTyPQearTwj6T/olvDE1URFhGp/pgd4ad7gAd1ld10UGE7X7NoTpVsWGVa58VEZNLy
H8ZY4qk7Zse8Z09kjh0v5nHqztryx0lFwba456wiwtM+RyjJp6fOSI+5KWtCu+z0EGwIW66zOqpU
hdlAKGW6448oUXoUGrDVu+JGpvgktSVsNTRmGyCWhC31RkFKX/tntWWFU5jcJJJof/n4XMcF4B44
1KBwcFGHYV1uFHaGuaP32tt86MM0d9FeCr76yLUaV04kuBeOCVJxNh6AYJAXr6YdK+NuXA+zEmGx
pU+Ww1w63raNrAnyJ9RU3AsbSyJSJGmpyUDQi7SE2x/4eztG8sXrTVd7y58t3OO85pXfpnf8Q9Md
7SFcnEMPCkXfkESzvV2//QwhOwJ5uWrQchx00A7zI2XxyPjHuQos4taEcJbOC+kNlELrcEJnpDso
xg2drEeUZ2TNdrKxCLtco0XkFCbas3Nc87XutnZkKbrLipowFmEzZ3XTzZwjfU/DuL9LvvXPzU1+
iPzBLVz61iiP7Tc0KkrWSOKUPz9qc+JwdH5GbboqaHe2r80fqukGSA6vsSR3kb3wvF0oYWcbDZT5
7HX++p7iwl0plV80/T3Ls2/9PITdAmV3G2RdLpulXUB759zWtnCqQnwwHqAQgFtksCq0JN6ieRnY
j33TL0/taXykix89yNAGMqvC6TrpXDGXBdfJdMwPo1UFiz0+REUlIw7YuxJtRyfcyI2etbYz4kqU
Z847y6oXdyFo02C0fRdr+gsKiU8mmWTkJRK/ERuOKnVEYjSH39hAapmT4ZmZ6kUKWB9Tief8l32B
CzMax1TAV4TlyzSrz0eyHnJP7ZfqsEA42Thmj3wVey8CHdLrduzKVu9S1uTnbvxtVVg+upjqPOik
CMe0UV6B5TR8qifzO3QGqgEHv6XPoXrvtwvUydSUOy64mMEbZMTIBrTkY2al1scUOIwnwxqRzdEb
oK7yJPVwA8rvAAygp+v3n/0A9ft7BTeIEkKyUscG09h0ay3aKdKMv3i4oHXlPwshvsYUG7RwY4mF
YFPz0Clof0K4CmgFajOosBz/ZjwQvkA+Apk+Mb+SEa22yGxCIXcxTqOin/Iy+XHdxP4O/W1CiElM
n8tOnSjOp7zWvHiJbrq2+YyihSyLuL82vw0JHqwUZaKqvClDvatAVFqx4kjycpQsj2w4gscqjprQ
pcOM9SbzcR/E1cetI1n7vmwsgp+xaAJodLDQ5tK9AcFrZ5Ltvh9Yfs2VWMtpidon1vr3y8XyuqRz
czXyDMVBHk+2x3cnDFBhQKJRfkM59vzmjnLQXIKdBNck+585e0dBqzqjeea6k+3O18bI+vvmgFXn
yJmj1QhFJrx4z7qv/+7vr4Pc/v2xjWfUXLEeoFNgYElZsj/maFxD4WYIwj5xCICJOdPRz5M9l8PR
UB/5FF4fxe6qb0wIO2SKqyay8hjt5PpTa05ezO5saLwr0fwvl0PYJIVhZG3SYJNMiu135sOsE8lb
d/dhsZ0uYYckQ2nybvXg6D55p7wNJ7TWfOwDJ1Tv0jegGg//aurEk1hrFJ4Og1GElfOQTveaNt7U
ihFWxdt1OxJHFvvbytwYFjrAkeFuIUVzFaO1ZOr2Hy6/3eAnemjjzJlNua0QuEF7UCEsTj1aByMO
3vE0pEGOssGqqpy5eeBkflmdutxPowDtk5IpXZ3g4v0EbhcTzf6Q2BNRIMOQW+OE4xSprIG4i1E8
EhNIs74IsqW+RTn5bp6Vv4l7q1SigVYXdOcLj6VamUyk2rsy1LTmU6K3ocK072NPT9U8Skytm+ly
eL9NCY8msGRxhMSqBrgq9UDtmtvQjW0tX5tODThmrrvNbpDdjEsIsnFngOuC4h5F4tvEeu8w8G7K
SpFrGvjagIQY24HrpJ7HGtWCvPraa9Yt+A51d+LdLR8JkGRq+mOJ8LyhNkhFso/XB7ibtFhRNv9Z
OSECm5DNIsMEKoxyTrUg6tXswJyyf+ghRxL0pHZ8HpfZoYLuit8s2uzWDbB1U4oexetfsrtDNx8i
xGk9X4xhzO0irC3k5rXOdXTZDr0s5q1nwcaGGKi7aqimui9DlZGgpz1QUhkILDsoZKggzMvwmnTz
Tj8AWQLi8vqe8DSYmvZ4faQ/MQjXVlwI40OjdUm/JCUyHG92yD5BBMUGwg1cIB56HIIuNJFcUWs/
9W9ltef9+L6ZAiG+x7o5QWsGHo0LiQq9FQ9PutarPFAslofer4vT/5F2Zdtx40ryi3gO9+WVay3a
JUuWX3hs2c19AUGCy9dP0HPHqkLxFqa7X1unnQUwkUhkRkZUoWjBglN00Wyf1bnuKQJj30hBPYAQ
bWkCkkv/7rDybOMtY2A8iFkVFdPiagX0cpLXURHdkNvh9c+B4RnHNYnODubJoSlWoWLaWeW3crEb
v8YwFQPkqm3zQM7o+C/XxgUip3Y6kjZZFSVL8dBNSqDb8dHO2c/rrrkVXDGJqeJJjlY3uGLO87EY
/Ca1mSAWtUYOTiEMhY3pz/XaSJ3pvi9UQRlz68wDoGYbMiSPoFTABR/WpSX0jlAAA3rllU1J6RqJ
+df1JYlscHElrscuhUIewmuqNG6nLT+aQUSQtJUAnq6D2zbdHowCIymrDct29az/lQ1OCEr9g53/
k0bfqS0ueFgZcea6xidK6iOpVL+AmLlitKIYtV6jfIw6NcPFibjLMeYT21VkQofZHRLNCBcysD2D
wjQGz8rUtcYKtPQgQA+1LGeu1KjvmB7U3SzT8uBffUP+WZX0OUsNs64wUAEVEGCCc9esBsELdPMq
RO4C3j0LoroXEzazAwlKIBng/Ol8C4qhL0lq/6iZDiB+VT2NKWYE6HB0OqX3Kk1lKMT13//+Ok9/
Afdt5V6aGOaw13X2UIMGT1Ms6gdunfBTE9x37RJzrmXg0yK8TjDxWbuLPLjq8NiXoNMQlQ62Av+n
MUz0ceGELpNdmRStfVv+akF5ZNS6J2pRwVDF1vE7NcNlnzbFCF+Kzn7ULnWQWvoOkn5eR4zQEkGG
Nwtrp6a47HNs1Ra0Cti+KYzBO+DSyLpjB33vVG4P3RyUZt34LfPHH73k1tE/yZFOrXO3gKkCBF+j
FYMhWvVu7vOHpqHhdRfcut5OTazh9OQRI8VLpqlQr40oIhmrftjLbi66UHbua0l26SAYaBV9Ou4G
gKphq+QOzlw5d4HcQivVyXwwDnjZIO2vr2zDlAk1RlBegvEC55gL0tRK4wwCaci6WP6QgaYfI/IY
+cnauyof3q/b2nB82LJUBZhvHaQl3LI0K60zmyl4pCy57caGQUDcGEtB1uaimCEytS775IOpKpWl
pMP9Nmv2s7NI3+MyPo4zFTxT1rjA3QdnK+J2D6C1NHcyjDyWmdW5hQ6691huZ3ec24+xZh+Tlr6g
HX8ESMO/vpcbEevMMhcUl2WqZW3Bd2ud5BeLyd50pA9Qo72YfY4eefX3D8CZOS5A9kCxo+FiIYs0
odS37DJHBnoZXcfGcLtJdtPE+Qd37alJvvuPJmPRdHCZqJqAek3iUQ6kImb7EbF6P02l8ZEZTRtq
mOR9ZmzKQmAVQfEtD8srMxMRFdDl/BY4YU6clyeW0pHPAqeCHQAi4auhZ9+KLt4BfezreeGj1fWT
aY3s0cWKiEm/xcyAojFGnuoUY0ekFybcW99fk4EIViD4CXEu7iwpo9MNCmgRInBcvBbLEFSaBrIC
DCBOaR6qcv93QaxY/qk97kDp+lCTBgTO0TTmt1lsg2SiP5rqFFx3661wdGqGO1B2QTrTauU2Ugwa
NhKYq6THydBdlmQCS1sR4tQSd4DankKfNUMwMjLobMhj5rK8vpdAcfTvVsSdnEKpaomVM7hc8jh+
yJPe+uKYLaIF1Ts5KKWmFdV2Ba7BPywpqKFWxZI2Khb7qHTDQVenl97WbgZGbktJlIYKNpJ/YBJZ
TroyBUgsK5K3pakKT19A/QvCGk0Q80SWuDRDqingnYD8RDaU29rZfCSTWbqgr00EhkQ7yGUUUjtX
dU5xuEpZJses7oFBaHXnFuo8smcuVuWRZGwFjrKVaZ8eMY1LMkrd6IdyYR34ALu9ZLtQSo20iO4H
xRWDBER7uf795ILs8kaO5REHLa2kICfdTpOy+6EUCXZtdXp/K42j44fqKwR0z+2YUmqDKdci0Yxp
QiMDAqh7BoHmkrgf0i15aZ7nNsh8EQRi3SruXj6zym2lFvdaqeQooNf9UoakNCXcj0kqcJMtK+ii
gKgJLziwx3J7aNA26dMJox+LSr91bZ+4k1aJ8IMbKQZmMj6NcIEX+Im+AnEt8INTFbudrf1FZW1X
JPrXEmR7bgxV5IUmb6XaCd4PW4aRp+moDirraDu3uoWpaNc1APh1yvgjVdgq8aY9V4vc+J05OW6/
2K3bZjJbZep//O2gaZ3a5hatG4mCwUAwH6t2rD3J9pIfLJqpzCWtvJRuLmWt4FtulR/PTK4x4eRA
KHZd9S2mv6Lx0Gfu5Nc/h9q3Cea0px0A2N/7yrddafIxeV+EQpTcegx4hz1dMHcbVYVNJ9Lh7EMz
rd1D9TkAryOGHea7/A4jYsG4szLBijeCnAW18JWxA7Q5FyovfWGjiKFjZDWBFMFDnBhk1xGl8jBO
UPhpljXgVKwm9/qH3Toyp0a5ED7SJpY0AqNQM9FuwNJFX22LiYjiMdq2tZ8ni+PCjmLkFabS0dlK
xtg0XYPWb3amzi+Z0arvKTVQ09Wd1p+lvPDkhoAyJTdi+94Bn1UInjoLQ7ad7VqpRX2zGJtH0Kr8
XCRj8rVYHaFNOgOAbX1jmKh/V8sFsAnbKYdAYcOtTBLJH2fp3RiqVyLPh7pQHsxY8nUTPMzKfLPE
qLI3jXoYsg63WAFTICZrk+4+dUwKuszxOEjSO6sSEKbIY+12LMPc/AxWk6RpLBew5UNSp/eQIveX
pqduA2ILC/+rW1pG2HTgz1UWsIN3xbDLukxylzn7Bp3GG1mZXlSlCfSi3plNvs9kM3c1ozzgM3Tu
FKcRXfIwH4sdxjnfLK26Qe4ZOrjaXXCFRqmZh2QlAjfouJuSdueAsteaAU5q1TyU6/pgzsNLn9h7
smhhoRsH6DrvICANzjoS1U72UC0sBHX7QYJycD3k+xXkN5r0Li2I5S9y37kkaVpkyz0IQ503nToy
uoXml5wNdwYU4NN2/AUAKCCWvXafZ6i2OV31bqUEfQlD/uhN7UAX8JJpS3nA15/C2mh+5cpieo42
x24Caq1sHoifLrX5ZlE93lGp3hdqG9E0tb1GzxnouW0HZOP687JUt3Uc78dm2gO2Aj55O44mW8UU
PLF3g2HcTpqxU236OI3MesCArAVPSvqAZfMM/tXJdFlcAD1sdI9SJ8FXcsVT7L77gtHLkA1q6iZS
ARK1ChEU81S6rzf5E5skjO9a1uKCg6/3m2WAa5T9R4rCnG9TBcxyZV95mHLuIkuXjGMMUUJ3nsEN
OhRS7reTQyPU8pKw7pXuvqzUxRvtfFhBzL85CpzQyNvMr5IES0SHHie9ICnoWJpffZmhWiNJR1Mu
DpMyUHdsWZin5lttlAGUzY4YW3ovlWLf4dgaNlH8BJw/DwQ80UBUubaS3sJfb8x+wiiJ9AR0RzKD
FCtmHZjUHPnVyEGS4pcQ7rxHw9JQQ6NNF9UFe5f6OiY1qN4tVjO3aBY49QgWoZ6RPWmsY61gYKmz
mA+OVj+Xk1CyOzwNRnt2myx/gagKcxmltyVmrr0CpW2UznsCArBh9EncEa+x52+0qAxfZcMLrcCB
DNUYPWhkGDEc57udTpqHWQPrWyNXH84yvOSVpJau5NiNW41IWIox01wTPdy2zRxPlkrF0zPHwAW4
HB1jrm/lioErH+oU7mTb+zHX98bk7MeC1VCfS4gCwAsQZWlb2PexhSlmi/TftXnCE0AZ5hClzdad
IFDmL3Y53tpqU7hsViEA0WfzXVdZld/KzrNTqElgtrG1R1G5QLfIAaBmHI1gpHl7p6c6+KyX6mtj
xYU3DEn6AtgCGtsDCJ/QFt8nTGrR2OubAzC8KG5qYWIrT2M93ylVPD42hdXtE20BQXMHyaWEGL1X
NvZBs5Io19KfatnoN2M3vxpL8jxQoc7iVgZsmSuDG8QOoPLBv7EZED1yVaNfJB+mG4Lhxd/iHnrY
WV4aiBABGxnwmTHuKlosBe1ak2K4pTBVFw3tfcrI/WSNIp7U9e6+uNtPVsXdRUuujWka4y7S4u9Z
Aa1pSHP1suYqZPES3Dx9rgge61st3bO1rdfwSTLTa3GdayU2cvQmPy9v9GDaWZ5iuM1+7IJCCFjZ
XCKEKkC0hAHzC1kwk2RIBA3Yy2fDHyTriO7SmzqBdLpp46+0UL8R0xG8l7byF8tch12R/qJTzyVs
GsvtMkuQSsRWqgf91HWuQ1rULyXQokrsPmmyp+vJy1YNCGR/nya5LK1WDJbEWYmWrT8GBOKV4bSD
bsrN4Meu7I/P4mfaRj3kzCJXPVBwg7TQGwQ/iqUcDNYdMK98tI36xZJM7/rqts6DZWOkUVZBkwI6
m3OfQRJiMqNI6sgqvve4mPTxobFEFMsiI1xi32spWOrQCY6gtrRLkXwA1GAfGAQOri9mK888XQzn
HDltxs4mHSA3RPNA+hG0sSiV/Y3C4s/1qQ3eG0bZGaRineP1gGz6q3o0vWxHEbQcr3SRf0Ec1ssD
x2+jPkp8EWZhy/1PM2nuiKvaQpVxKUAKYMdK5tq6ND9Af20KyRD3j8MUWw+m1IhAC5sH/SSv5pwk
x8bKlY41Yzaw8SEWk/mmUt4MBrmjy/gK1hPizZ20u/41t7zmdK2c17RLDjVAC2S+plOFytLvkaW8
NOrDdStbKBC8iFZNZFDAgp6bO2wgT+2RQoNhR9GQi0o10rsp+WXpyUFd7O+oS0ajw/Z1XN3ZVQ4K
1Wz9HTeD5QhO4pbznvwOvrFr58hSygTIkCzr3AyD/CjeCUxshrKTq5Yf35Pq2l50A7dfMn9LMs/0
aJT6jgfkvyyFdIjGPYr6gQie+3tMiT8zJ2b5on7TZ7LOKphlQFq4y5COHi1sSNfqxvfFkDG9Qdsd
lJtC3MdfTCakJ1kvdd7+6ZnlPrEtD6MqV2jgTx9joEM6ppjcfjeGSmD9ykJRZ3LLb0+s8fJacjEn
PZaHtvJ4tEkLCeK3Dtj0624rMsL1eWlhINFrKImS+C0FIe34jZl/vx8Jwcc/V4PFpUpOZhFNZ6sJ
vLmW5GGWVZeWN5Xx95EvZ3a4TKlMcxZTVlDMhoMvuKMaaGF6EaBhK4SdLoYLnGiLZ3EC2eaoLsen
pZ4OpKju23h9+8jW19zLy2yvAElcg8Y3k4o7NdVCo5S8MkGTBYpzeGo3XisnX5DH5vvr33IzcTv9
cVx8lU2JZt3ajlWyL+2+DZGd+osVjjSwDuzbKAuHYrZizalBLrRWJSm0es5xITelayct6I5EbCFb
NxUEhcDmpAJmeMGVPCiYlKqnkkLfp3GtxtjrNkOS+H1G7aNRRGnhZsZkg/0B2egGqWleW2D8rFeI
Tn2UDQIqXDwd1T2eRoIQur1zn4a4QwElx7hzIPYZ1cZfTpPjvhCkm6KVcKeBGWoyzSoM5NZupiiz
4NUoK4WHS8e/7nbbIeRzKdyRaCXW9wuFpaL+ixn7HPUsTTTMvXXjYEBWB1OkDbLECwS2Xg0t4LJo
yY9e8zoGqFLVboOThGYAxnMVx+s8aa8LRXo2dvHMLLe2bqWdLqt4NSvPLgpTQe6boC+6yw5T5QKv
BCZK5qDAWooI57YO85lp7jBrtTVkfbqC7ECnpBM33s8P1J8C5XsVjiiyude/4iV9k6qAUsZQdOgD
GeA85G4CEO6VUt1hqb3vlHj4pZ6KKrIH1IrmfgCWOQGJk3bemo3WKDS8C8yv/sjdrTZIczQUTMC/
ckEyptMJyuG2BH+9ge6vGllhfg/mSKg97WMXsH5fdAI3XerUIpeBK3Fm0BwCOIAML1+tDJBdUriN
J3nKjKXamVvBKioZgoWuScLlQm0LiFZkKRgoOH8pAWFRabkCZELdzV6maahWDo/q0t11unYALWcb
9nn9SzXSY2qor1TRdgRkJ64jAS5vju8aKUp3BjTW1Up2SJwuaAsaXP+NGyca3+LzJ3JhXenmSsLE
NMBW7Is0/tIAmVcy0WNuK2G28VREtgxJVFDFcxEK3FDg6esz6F7gi1eZZ+zIr5UvONs7aKt74jqD
0CJ3mtnQSrOewGJ502VYkqt7ipsULlhmb6p958DmP+nNnK2S+9zVyhel2rA5YMw4lAM98bJAir0R
Clu+5sVAhBWBSG1227dP9pb7gmWeptmEeTYcZuhrN6ZbYEBWAndCw9xxWGdmAudBlLCu23fh2SdG
uWdzY2isZCOWuuA06YPjFkwUpTY988QEd2ZLC3qzVgUTbQxQ1tFWP8hoCiKhaBlclm+1bZuyFDZQ
IQItzuNoPV4/Xv/l6xgrNS8YoABp40IAmjCFAylE3Crz7CphYiDQgijPSyvfOKiu/QMDzCIRrs1l
oVMHEjmQmxl8fC+7xCk78ORFrPySqDe6LEg4tld1YkA9X5VqEQhGxdi3+qsZycHwLfcLr7RwcSxe
52q/HH/6R5fGiUkuhFTSvABXiTWZrRdHmq+BET7xgKZm3qrojL7ZeBTfzJtOeGKVCyMZWPSgXAar
+uxRy833yW5gfgmy8w+MiPXBEtR4GopDicguF0pQPy26QYPdHLrVeEqFK3WBaWLSJPZb6EkVOzOc
JRS7/9lVebJiLpyoqsysZoTltSIMNKKxm3YrE8vi6RAvUXFTSn72Q3BKNjJ/QEsBm0Pev1ZVuHOY
FyALmeoK22x5dqQGQLRAGcylk4tAhn6HN/vDz4m6eTDgug4E1jfzkU/rPA5qqWq7H9UC1ltYN3QP
rhUUXo4dB9mNrXvym8jm9vf9s2AeC8XiPImTWiVRJT0PTeWWy3dbhMvYSmhPNpUftamQORhZWqNO
2893epW/Nkp3U9SdT6xWdDpF6+FOZ0fUcjQMfEBLQZAzPQMJ5EcGAhP553r15TNI3CG5LqreipbI
Hc9BchzkL/hytWw+l4h2dSq9g9b2UNqpiKVwO6U4cRP+TDaKvBRoO0ULe165RMqP3IdqcuvmCwhs
XfT5dv/scj+xyZ1Gm6atRUfYnMKpDGWvcPwSRiEllPjg9PFMY4dq1L89ENztnmuNo0Er5T+xtgpo
s8baVHYzb0QHQykDZ1+JLq0tYM1pENC4C98shsWZR4ijZa9Az6DkNpje2tvzJQ9DFqYbuzQL0AWO
ADYQ5TPCj8tFoLZVtMxusNHl4ClhFfzv9YIlrw+//yxZeL0ITo3ODXg4TeUs9hoFMvnbBGBpYb7q
sQCddZkLgN4TkDrTQr/GAQnk+VXtgG5e0icNBJ9lDYh5dQ/wkqhSdhlAYQOPdcdZCRXQID63UcYj
qfIYNtok6mviyqgLNOyeAK5CM0BeqvdeedCbp4pKu3RpXLNu/OsxfKPHcv4TOOeRunGZtVkHQiNQ
wvJd/lL607EI5m9ZwHY0XLwbE5IWkbqrI+3ndduXl9e5ac510p7YdmIPfVRVAL+0MCAlYSJJYO1T
PCltw+vmNj/o52abnNMQCkRIUhltZLXZG8CtXyViCALApV+iAAckH2QKDAjF82JJRmcmhNgpiaZ5
ALVA/VgT9SDN6cf1lWykkaoG0UpQu0EZA50UzjdLmcgadJnAuhkpof1aHNiu8OaP2U/wPIuD+U10
zDf2bmUGBmu0ic035PXvJ+3uJF95UrQGnFOQbqkUE6CbSLCmjbNwZmLd2xMTfQEQda+QIVIS0BXp
aNy72WEwkEGNPsBT7P+TLW4vC5NTmAJd6YI5D9SqIis0Mgxr8JLXRn7iZ4HzRPwJCl+l67x2Xo6q
knd9qQKrfItG0aQBZIdsAKq1uO9L480cNUGnbcMRsZl/FnbhiM1UZI2mDpFdHydDc7XhZqoEyee6
OedPWfXMBhc5etTHrMxWhshp7qVq2DEwmOY5EDSzlwDuVlXDgwIax+t7d5m4qBBMgcuvkjsWSovn
XsLMegH0YmKRrSX7YtqXQJQp6gCBdUH437jYVks4ZAoGhC/5LMA1VGrq2OAcdz+lVt0t9CVrMLto
vyszCXQL1T4lcePhoa1NX2p+jYtgfzfAOsAJyMDrgbIdwiT8GKMyKQ1krxiL1KJ/r+UOlNKS9EZi
EsRN8pGb8/OcZRgrAzMihpgPJfoagt3e8FSoa9jgZlWBgUDWfb7bGWaXiU5aFk1JujMyvDAyVbDK
DU89M8EdQTmnS4yiE4vm+pc1HFXrSxyLagkboQVNEUg0aYjJl2q/tOytvK/aAVx2SkjtI7CWVbDs
6uMcysNBUvZdJKxpbTnqiU2+xQxOidKsUtjUowUdJpSKc1+HVif4WEw8u+cX2dVsYBeU/fUDsvnJ
PtdqcGG07ixrnAt5DaNoAaBaCzyNe93E1vVzup8Gl1y3dm3NRgob+b6wjla47GxfK1GWnNHmLYDn
xfta9GLZPI/aKtC0DmSZEDo898VEJ6BzICOLjHsbZYzSbzzA4xNMFQX5DhMrd72IRn4jscYBPDGp
npuMF22RWhMmJ/gNe5FilKDQT/kB6J9vqAczLPzSY4o7/BBdEdve87nY1aNPLkPaW0oflzj6tAOZ
V4dCtgT4astclYrmHDcP4MkiV4c6MQU186SwWyyy1drE1aYWlOTTvqLk719JZ5vJOWYHcRRZnTsW
ZX2GjVTlqNDNI5Wz1+veuX0APreOc05mOQnwvAOLrMTYdVWQojty3YJox7isPUeotCwZH2eZ2gCw
1RQqHvSFDKIdE62Ei75SAghSWuGua1plV7b1funmL/9gKdBTtFY9Qgew5fOPL0HmxJaleohAPQ5p
ZDUO8pIw0MSLairbx/fEEudmmTbJeN10Q5Q24NfNdm2IEr+XeRpK/nicioVLN14XqOF+Lo3zt3nq
jC5uEIBr2b615Pa2BLXNIIEuRWsPgCsL+KG2b+sTe5zfGWMJtooa9tQJ8+Q6ohHpjJfOhhPqlT+N
nZ+M9TOzwQZi5WANH4kAk6ptBo2TX8D5ZTW3o0wmfMx6ljDFUKpHa8h9R/kySolHyRP6LBHKZ1+1
nPgFG8PCUVwIbt50nekBcw2hxPspN9xUGe5jtF6cRvXiuPa6an6y22I/MDMq8wXA/yXsqeFTy9wn
9G7MAUYdpchm65y+6aGA5NPM8EqFCrKRzXN3sj7uPGSqTnLQ+AyRrJGdWdqPlADsXidfr5+J7evt
xA6Xkqht1xBtvbqzGcAGNMAAll+7nvo7YFw0aB7MI2pZgvC4AdzCZfNplX+exiSu6DQh36Rs+Tnq
dJd02aGeFs/Qqy/24tw4zvLdUof7Vi5FvruZIH3atvidzee0aEpc6DTA6Azmzl1QxXlW4Rqdi0ze
L3VwdoiyCJFRbpuNrK01ZzVa7iGEmu2yA0PBWs1v0JYIYmii+sooeGSu6+CeLKd7zJOxxnreOZh8
GyIjfzL0+xw3upZp/qRYnjOA80wVTQoLjuSFPAb4+xeiwqBUo88i011mxBCTnr1lIs8CtxXsJy+R
UZBldFAYwOJc5lthiywsTOKD+j74s28eR0BcBD4rOJD2+otOUoeKqAWpSEOjOkkiKSdfytyQ3Mae
lkCwNtE+crcHUKHa2BC8Z9cqFcgKmqchWtGbrgHysBgeOr8tOjxGhAHevII/DwYPRBiduk8XA3YT
kriDRl1Wi/Az25u4lnFwAWtQEjrfxLRw4qTLccvHGEFtNP2ojnrAGl3wrbZXAqkiyPDaEC3iThvo
JYhNW+BOF1CEKjVaqmx3/SMJLDhctmxiCKGoTfg6iW/atHPjXBCYNw2A6BIKd6jLqrz8ULzUS6oU
2KnaNl0y5l4iKQJH2wwQJybWn3Di0VgDlbu1vNDb9wuYN+riZZEdfx6Jp1CoUYzpP8klDR3c1VCe
WxnJzw1CE4oq1O4BB9aUnWJhNq8hft8JWFQ2gFLryMGnGS45mbp4pnSBmbm/GaH8zIoafFbMb0fM
XI3PbfpMoJSig7gTT3GMSYnon7bTv88f8Dt3OdlYcESnaovbK5LlaCUjtwc/B5l9RP0mDX6LTquh
SFJz21/+LJpnlUurJlErBzbr8TiOuruOml13eXUzyTQAu3Sg/AgEJpdyAaXekq5eUI4qGyDBGA1U
ST6OxHnQV1oS2Vl2arc8KdY07OOyf5spHqxZPD2qLKldZdB20EhZ3DLHMF1VBySZAM4G8BJ8saHT
g45TvZVUEzN+KrnTMMIGXlV2myGV9q4vZNvvUVKTHVCVW7xiWh9POG42Up640thjmmnJIV5G4luj
84bh5S9q395Lhl0LjtulWxgYjV4BHqjLKM7FCHypGfZsFzWLqtcYKmZ+pbvz2rZ2UGiLCh/Jp7QT
xfTL/I4zyh2GplkMapcwuoKqtAwzsa78JQ+zW/AAGq6McXvMvY6uqIJx4SsY+dF0TI0BBmrLcJnz
oz63+OSFgtji2JBYTb5WztGid016Z9vv17/mJV3Yb1OODnkd6zfp5rkpg5lqZZojCjSa6WnW8AUj
sEdrHhN31pbIpHLAqv6vhPTRkplHp8EAfjPstdJGmbG9VaA8UrYor1YjpoLlr3HBRHnRutaLRAwC
Mv/nb9y5SRqLJUxfUJ+ecG5iFbRzdAjILPndUIctazCAWwZyqf68vjObl62BwrTuQK0abBnnG0NG
iM9KDoodI+pVtfxYIRVzRBWITSOI6Gu/BN0SHkVUxBpIXKVuwKQA0IuIpSN5bzSRENXmFp5Y4W6O
XM5qEI4hupE6dyvzebZ+zA0EgNBCnKrHNP06qKL0+fdtdPHZUEVFqmJCeZmP4hj+XTQGwlOkmCog
czSsll1uBJLmkTvrKwmY3+21nRTEOzD2zj/lrwsNVe2voUHFs/IBcvCvf87tPfj8PZwbGbll1VRd
y2SsbdxRow/mOuGLCaq3SlFDSS1uzaTyVGaG1w1vXi2YX1JVR/6NvD/3I3saUATV0cIp2n5XTQAY
pd1YCVZ3GR1VRIxPKzy+Js2WOVnW5KDD4gI1WGsmfRvEKWqeK+UfBHvaRrCyNfhdfuI/K+MvTRBn
G1PO4FaF6ctJHULepurmG70ggrtTZGi9kk4yAlJbOvpfq/+CAyNebk1WeYVaBnh4CyxdXG6I96a8
ardqq7avzHlJ6dCk7BoFgReKfgkGt4vmTiplPKxxny5VQNRUsInKxeJ+m1xli9E+WW9UbnHJAGjW
+tCU6zs2vLHlTs7uCnJsoSkDBgFccjcKJhqm5CW2XzEQB1oz4svTQy09XXfUi1h0/kMuYJTt3IFJ
ScZUvXRYrCUYew14TdGw28Vx4KxwYdXQiKSyNseNav2S5n2Kkuj1ZWwZwL0J0TFIbJvIFs73M83j
uRkn9J/rvHLTOnYl+/W6hf+SFfwxwY+SxVZZyepqAqQQ32HBBE/L3vanRxYAvdf4BVDIg/+3OUSx
cycLs7iuxijXStx02DnahaAhOXQF0P0diCGEikDrO/LsYJ9ZQsw830LJGtCxASsBZKPUNoTS2b4s
iOPlvepNThuYGaAfdRfpiXFQ2lj0AFn/9SvW+U5izJhippLTRxNk42o/DeOfuu9EaPu9kd2/+pIa
D4ocBvBjlAbuX4IufrgSmD02kURd5xsL1MxVffOH42dv161uHbTPD4nO3/n2WnY3KlYPo9aUB525
uDSe/AlUNtfNbMWyk4SZP88aBSNb0qLIMxaEurqF7pDRo5oL0Pz0DUgTJHiKIJhtn70/OTqvL9Gg
rpQVFUzGuG+o8iqZgtKEaE1c9EiUmGhTBgNDQY/jkr3r/fwwOQDOmXh2F5PfVLZgG//Laf+zKJ41
rbdLqD/aiIvyQX5NAMAG3D+0fer3KO1+N4/MBh2GsMYr2EqegK7WIQLFJoWi5JnsoHdJQL2/6kK2
T/Wd4ck7cSPx8uX/+9h/LpRLE0ewoGBADyYhkLdrzBXfEjDAgmfm0dpNfCEaUbTG9Wuf3Os1U1K5
tmx4qLcOAFMvfR7wuI26wDjYR8Bp0kdRGihapK6e20zHpKKIL0jrJXNvpLnXqXf1oPiWTp5A+hPa
fXNf2EpUlovv2CgUOvHL9XMpWDWPFiwVIlOQTrNIbkuvg7SzOv7dEeHzD6mvv+BkXyeqEbYynkcF
uTPzu7G/xcuCNCL16I2F4JX6+XTkbtqSNhAXW5FDeof6V9bHucv0WTCGfJnZnj9Q+csoB+NIk5IF
c8ghmvkhOB3Qb9D3q+BPHQCoKogwG8EZ5S8LJTZMk+HdwvmkVehVCTo0pGO6NPhq5nwtp07xCtv2
r7vBZRdnXZgBZJ4NhBIyP277Wi1vbVUD+q/OUJ9U8bhlcfOgFMqNNBSPTIPwslH4mAAKlUIEJ91e
5R/bvzf9xEMGpx9TIHmAWLKKsGmbRy2Nf1SqaP53K3aervE3I+WJnURujQl8ZWsxvvk+gZrqy/LD
uetdij4DOo0G5gOFfJMbCTUIG2QZXHqYc8Bg4Ln3OwAezU5Bkb2MuFs1qjq+I9t62NvFa+dgsuP6
d9zaSrQ+gSJQlXXMmbuS2kIqwPeEzyhpH3Vy0+hPwG5fN3H5mIarnNrg3ggLJKGG1sIbYdQm5naG
dEtZhyHZDmy5ifyX1VXZHelrqCC0k+4WieO4uRozt5EwjkemDAMdiYVCSazdmc0w4L+zG5UyM0gV
FBlNXVJ8aVzYcZmaEU1co3yNa1X5qKpGlJRcAmW4pXDna2QY7seg+eoRoO25k29bFCFugLF6c4Ji
Lx26X/TF+JU+CgH3m98J8DjNAiRoRROfu0UTV5KcywQuDxWZQPXMDOM+8L+gK30jyjNP9VuvxfCP
4OOt34ZLZ1edkj92uWNus87uFANglhRDxj0QSZ3sNgQ9c5AcGJIIiLQVk6GViUqAAiCiwXehKFQ9
0IVAtSErVzTZshukRPD82TxfJybWv5+cacNYJAwYAQkbq+zQ99UjanCg+28PKpl21x1/M36cLIcv
NufqQi2dIhprxB+ClfjQK4AFMdBnUVD7TXeURv+PydY1Cbj8Zn920eEu0G4a5MzsEB6H6i8rf9dU
5M/6c1Gpbjf0nlI+x5XhFSYLrOEjRp5yfdWrJ15ax9i2poBN66L/Jo2DUylgrI/6+LZ3cD5NxzUh
TzyhjIOnZWUIXlyrB17aQwxE2UPRLpA99jxK7f+Qdl3LbezK9oumanJ4nUxSpGRl+2VKluzJGRO/
/i7I527R0JjY4eWEUpWbwDQaje7VaxX9jBIwCB9nEcowtwOq26r50raNk2HANVJ4hKfbTvRhk4lo
kkqgGlZjh2Xpiyh9E42rmIpqoU17eS9lniHm2INZVE9qDTkmpQlLMjt7q/eNugM/5OvkgvKq8jon
dvsQeESQD0BIxcEwsQN20Pv0jjeRxvstTCiYWjntpRSxL1eNn3Uve+aoBGIyfQVJBufkyJuBQBfB
vAwWAuAgmWspThqrWlZg2+K2KL1iTFco4XSKK6REd7pqudJKGXgNw6xsYPGauxiUY3YqxkdDP8wV
EUMkCKObNkMDlkt1sa0Z9FIEhJc7qS0Fu2xbYndpl19V07ymdpd3vZvUI/Evf7/tCAB0tSyhLAfR
G6YWQQpAvMUSzjk51S4K2s4p8PgigII5tFDcN+j88CCVn8kb6CV1ZpRxGqEaF0NY4Z05atNOJbvl
KT5UfuRm33F7yoL/pPp6SJtOtDXHFYGj3+bTgTwzz/gJMlB1aiL4bOeOLrmvXFA0hXS4ob/vnCX8
5wDk35fLFiQ0jHEIMQjUAlV3Z5/s1B+pVzpgTvup23Xp7BdXDXnkZZvXMcKNjIEKlFpZ1elFEgUh
NTW0dVDcLKFFQ7RjYsq8JHtzK01Fwn1vmfAiZiutGVyPSofuUVHbZiDhJUuhLsSl9BsmmHzdKQQh
J8dnNypYOmQm/98ou5/12qCD3cCoNJngNUVlXOk8IhYP09wBGyKiv6FAzw7gF7uQ4j3IIXgTCRsV
vN9+AXNqRJI3c6Pj1OiZdAPu0NQpC2OvFKgcG9FNpcyuZLZeodcgPp454MLtI/uxfPaJvSb5gGEJ
XNoUXRQfdNXuJy81vdQx70zw8I1rIIzh+nZ51zcD3plVJuBVBDyprUnPrGIepq5C7Ir/+bv6fFfZ
d7Veqx1sGADGTImbjb2tVG9tfMLIKseDNi+Ks7XQw3OWYgmYwk+79+eZmV4ndeVlmnlXS7WvrdHD
5W3bPod/+So7fABei8lQG1QjzAz0b1njrkIGtLzkXDaz1eY43zuN8chZi8oWqqg0pkVgo4GmY+pl
d6BI29NAXnmmaOfXlcOrMW3mNh87qcm/7+QSl40hVPEYdEXmVMuzmf0EwMUe28Y344dywchWzfP/
zYz/zCbjiQ0YDVKQa46YedD8DLWlaeq9mCC5kh9imr0Gqj9WLUa1zdauu333jb/u7dNgSpaOxr4O
VZrf112QMZMEAWiTAvOaLQialXzH+aJ06z7dUuaHCeaSnLShT/tWpIAMypzQOvMB8lHO4ite8Y13
R9F/7JIxJo63qdwJJTWmFdWNJXejrcf6j3wt/UzMM7eb6vtWqzhg188Tr/RixOSkaJqqZuF//76L
mjHkrVbj3T0+F2/DfvUNXwr1n4Kde5SgcVR9IwDs1bF2BjiVfJ7zbp7NM/M0TJyFgbETVx2kDcAv
Rl65dM6w3GQQBeB8x013/bBiUFc6txKLWWaBHgsZluhUb/leCyk1A8htdgt4BZASgzNV4FZ/N7/o
mVlmb6Oqb0SVIMlZWuA0V9VJs2M1v0aS4Ip54dXcciVnNw12N+OoMpti7IO1ezbavVUBpGfx0lXO
ZrKw4a4j1JPQOgPz/wxGEWu0sxGnY6zwsrJLTDGsTjng1vVSf+DO3m4WS88clgURgx1qWnsBlV9x
n4eN4JButo0qTDGFJHliOEIDAHUP3uHcDu4f35LFE4tRVZjiCLPv5GrJLl2+FtcasSMMehmB7Mqh
Bao3YNL4tJ5b2QYof0QJb1eMpmAA/3f3tXoUV9sBtvUc0yKLNx1bRzPswcewPwDUdurG17yDuXE/
n9t834+zI4PunVLrQ4EI34WlFQHbctMotaepd5yzSa8KJuydG2Ibak3erW2rAoqb7chuiZ3qOnKV
0wjErK05ERgoMe7FyaO2OiSwSVnEAN7BOClzfSVVb6RrhR5bXEJP21Gd9T7fG54Yuwjt6LDdcRk4
Nm6S3ywyl1XTjqsszsgNRtBvRD+lMD/mTnm1XNV+c+S10TfCwLkx1lfHrlBNIUZ1RdEFfxWj0Fh7
L7JiDmHDxgVsoJai03lgU1ZZEPVSK0rdZAgEUtpjpmftvklLpNqX/eOyEfCu/+77SbVOYPOAH655
Y0/NdT/9uGxg0xk+lgE6w98tzOgaZXOFXH4C3ZppOrIX76Xb/5EXdgGvQrJ5mhXLUClww/ist6xo
EHXP6aTH5CT118XTH/uAhEsLJhaB3KLo5iuZ/S9QP/hWfxllk8Rem5dVon3IJDEO8vhdUYidVQch
Gryqkny1fuLs6pYPnhtkHF4fUtFYIK8RAIoGMDW5x1QVLgjIAhhIcEC2i7EWMMH4vCHtT5NnKCrS
PgL0NKDeALJ+Jo2SOnBg1mu1QHj8ubYET2ugrzQI94P+ADJxe5HAaopx1Ug1vDEXORkjGzUpEaWB
6QUR9Ak6mHkZ42iqJUOO0pNfqGCakXOvWt76LtTFjpOBbxgyoGuq46bFm0Nm1bLaBpo5tTwuPrh7
M+iFzE2yM9fIG9SOkzzRn3wen7EkjNtDr9UyMCyBMv/vx0MY5zUhern6xdI6IiqlSiOhcFrtBtxG
lbh61nQtG7HH8R82y3g3q0mg9DCgCmWxRTFTToe1EzPNFw7mF+uZDozPtrqbHcNZnoUA9QUn9v9x
65y1yty0S6e2+kKt0kQR7PpH5BcowoMhyV/CllPCeJ8M/7S1FPBEhbFMnSW8GaBbrw5tpPq9MSY/
gf4rbnHpVgeLJMRv0MzbDZa8tjYmsjT0vEYVgGCrw4MyF6X7dI1mL29rFeUHKS6PvTQUx0gYG0Dq
RjOcjdpA3aeRJdtYRLwHrbnLPZRGjNaZ8CqrHEFqx1O2tPIjNGT1lwjSb24H8B6002eQTIrWAlq6
qUxO1qLKLjR2DdsczSTMhhYIvU7Vb7PCmH+s+tTs9c7EeGStWi9DvxBXqWuqfyTMP0ACN1hXptBl
V8IEyadVp3PjiiauLuS+Rs2eSpLfABY8e0Su0rsuERZ3Ar+/vaSvutJ0r5f9avPcAKgKhjgMKSjs
ozEeLLBSVfLip9IOhFttHAMjfIqL58tmPmWp7450Zod5ORKryQsDIzpwJPMLZKUc3PgPJrpwkrc+
pNyXBntL/jKHhpiFJQHTyRxSZU4aMvc5KKf67616Ko1bznrYcM4aYC7JajYhJZRZKtYj71ulftPw
TCRPlNBvrNenSvkCTRv3b6T7bOLEGqY/7CwPFXNNT2Izk/zOp2So1gHjAvKdttfA39wcS961RTfq
05EEmBu9aIwfAav6uzmAplPLmkw8g++6K4FS/Cau6Q5uDPo+NE//BqkwzyITciot7apS7XXsLEUI
5d4cuTkmgdC6ccYfAr9ushlZwUINiUxo7H66o4BfA29jIy0+aOjsFW2vJMm8RAOhXy1/0clPjuew
lWL2A9ITefYBuyYeyaRE0JzyUJ0G6WXzFF3R+pAYpqJ92djmXWV9HAMm6UilLo6ECae7le8NaKmB
pLfsr3ptdCz04FdEFcmoOBXTT5Kj7AKZo17nkd4hqKi+ipkd64vV5QfNR0GjtdNg8THWEUar9UAJ
dI0b3ivtD3HmY8VMwmH1ejamak7jDGj9bnEq7Xxv7gDuulV+/POKBrNW9u0vgnOkXqoZNT9p+SkV
cWOTGMMOwxg2CsAYsRBfZYPiX/6qnwAVrFXmUFZipTbVjOg27JN73DP78pSA2A9kIJEvv65OvyPO
/FA8cJtkHN9lH1L5kukDOLU1f9m3pxKiVq+zU9/LduPwekWcAM4OD6MMl2lGTHTIvCRPRrMApDdw
tpFnggnh5ZBVZhfRb1eYdhYdBp1z1DcDy8fpY4EZDcZzoAuXSn5eA1483Kvx6C2A5clF7wI+FFz2
Ct5ymLgyLBImEKUEeakxOVSMvJz/8eAC63hMPMnqqNHUAY4nhDQJVb3CXb93T+JOt7OT8li7iVc8
CPeXF/bpgchaZQLKDBXPTlHfc4dfmNE8CUmCSlOL8oTxM4fARO3IvKFH3n4ykUS2Uj0pOwWhC9Ra
1VqFkS6F/2JlMsTjwdovgUiMZS0SAG3ui0zVfOJWO9mZAkAdr7sQKkCSAwlvlLFUTuKydSOcW2Ru
1zrJExlag2A+XqGYlrxFvZtGL5op2GhTmqa9mIZzeZHU79gM4twik4qRFGr1eYoMQsNw4ZIvt2XV
P4KI+YHb+KW//bMlICsl2QQOikVX4q02t5k06755bHYqKLwsBwftBIiH+zeQzNs7+Ze1d6zn2T1O
ciHRmnHFuPJdAaaB17i09R/pnhwab0VuJIdQixbAZB2Do/dv4BW2ElAZdFf/WyyLkQW3QiwP+aLT
WzaYbkuQPFpHjGFJyCSkIyDxBZSUE06M+VQbokfx3CrjPtGkJDlI3zRf/ZKfzMfCjXYUo968WI9i
yKsM8XaY8RzQKEkZ7lXdlwNzX/njgaqxk4B31Ww76MdOMvdAmq96aU2K6JMU78kmRtU6dmtwo1kZ
DybAM8Uk70VaTRiSNFBWs54S83YVC0fNH4gm2ZfP3NbNc/6ZmLugXJOMAOOl++PyRADbk/Pc1/Q7
HcdctwpeFNvK2M+tMbeCPJo5KCVw7novP0luH2S+cRvvUDp2Wl+44b1JaLi/cMzfkTxnB68kGFU2
Zhw8zarR7QAFr6qF1bTaQ2phgqfyxLzdXd7P7cOGIXQIu9D/ZFYIpWh0BC1p9RPtZxGBosm6IiPn
mtu6bwAnxlsLz3B6Jfz+Lpiz2qiIhm+WTZItyC/xyAMZbXrFmQXGK8ypzikYWvM7cbbr4Ycpx440
XGXKt8rkQOo37+zz1TA7ZkgtdG57nN1kJ/7sT7R5qu6s4+q0uxiM3pCk4Vwz26HpbHVsliALOpFp
tOgAG51dHQlx5pr3tBdV3nHbX5s+f2aNxq4zJ1wtTRi7bMUrda/u16s+iNzqyThiBBB0kdOTxWkt
bDrghzkWstEVmp4rHRzQnK4ttNako5W+XvZxjv+xaA1liJvVKrAiOmjYAi0YWSJnFZuvszOv+FR1
V0g1TWYp+RQmtLrQCyLfygDATF9zzC5o+ZizzYh7tnH0O559p6FYBAslTN2v6xPJr3MCHifh3kge
L2/ep8mO94vxzA5ziYDPYZWnBCtL1+5AyvvabP1CVh70JvMyOTmMsXw0DVROSMo5apvh8MwyEzf0
dowkMcaVrCuHtr8ZtNEHBbWt5HfGXNupqfLC/WaadWaQCSNgbwPbYAxHWfb5CRJ5xwhI2sWlr0Ag
6zg3GXdjmUCSJjKZ1xgfUA1mqAMAPLhLd/1O5ooC8I4YEz9WKjBvorngC+OEsUnJNjFMHJmcKP+J
fIN1FCZwKOLYJlDk03AEJi8OoenQOz0IAlzIGXvF40LZrCH0It6OOkCugs/xU855YHnk1qiQVlnD
XV1cJTep6JX72Ivu15N+V70sbu2Xd803K7Olrxy7nOjCsl4k9QDizRVO03r5C3p8DorrRmxbDm0m
xJndm3Z6zW1fcKK0zqSreWSWVavQmAYkOJ02THEPpUGDYcMWGBf59j+ukok2iWTG7VTBXrbT99UN
BCzRkbC7UNrP3rArvOaHwttY3gdlAo/Vr6BWBGjIz67iF32fhtNDcpcelZN1HL2ixzyzGEYn7Y2z
Ut7OMlFnnBJ1UUFtgZyPqkpAQVaGIsAARYDO1g+d6fFuXJ4DMVHH6ocU9PxIj4oJY7mycYCUIefz
0aP3KbH8CGw6E2qyUrVAHo5QkwF1DmRCKAWyz1cf4X0xJtAoZTEsU41AM8YvgvgWGZbd6rUrWY+X
vxFvOfTvZ1df2UXZQNpfy9krYR4owYC4yfswHDMsM4Keo3c1r+8BOg6V0PIU9HT+BmU2x+NYLgSj
JxiNluEAdIpMdSpfn+zRVlEpiWxQzLu8k8W5DwwmdmgJKc0lwWfSYpAB9Z2tlcQ1lZfLH4mTk7ON
KrUhBlFVnKNOiW2wsKYD8ScjVMDhVQPSdNnYZmn+LP9icX+oF3S5OVBrrhnkVCzdtWKI9xWAbL03
kB6iE/cG5/i7wYSKrGsmCKlSBzk2VwD77K2DJDnpg/pmSnaFG690ux/x6Bv3nNXSL3ThPLPoP7HJ
cdVG8Bg1SG7gm+4cApt2rHfrUeC/P3j+yUSPqso0NRoRiPVjcb+cwF/siXejJwQtOjuCq7mc1XEC
IsvKmkiZgi/5vjoF0lDDQ3Ktfs1xn8o+CdLKLn781+vUYCKK3HWDltMYLIT94+Itx/U7oBbaKb8y
n9eHBGfxn842/sqWIC0AaBqda2IuVCCRC7nFMIffCA9z/mTEHNjI9iZ+/Pv072cxUtX7sY8qJM/S
GtuzdbJywjlz2+HxwwLj/ZI+GiYRsWdW88UyvpZr5MyZ4sbmN6Xp7RTqDKVU+Rzf2PbFD6P0SJ4t
S1msKpkHHLne00tkmX2ASiTiv/WFPOKc8/UMeAYZ548AIRDkoUVNBg+7NDRSH0AjL3lR/S6oe6f4
wYM1fcJps57B3KKCMI5QM6a36GsRe0imfw6tQ4UUKNweM8wJevHFSeh8bQ+hNO9vVGC3mmEylb34
n28yp6GTlS636P1aXFEw/HAUPGKXV0kohskD54NyvOh9N84+qIlR7QLSKQgu34afeGSGWojQfcJE
bIxsVtrrvniAuAJGGZNgub1sfDt+/7VOFnlUp2ahjTJst+Ixr9BXigGGqb6kucU5Kn8oGn1YogH9
bJUWpqOE/lcBX3uWXO2KzqQZD+Uuv8EUp5d840Y03tqY+NLFer9gcgnnv91BtdkGty6U5mWnRlEC
LGq6TXLUqxpQFvCuRd4XZSIPGIMtI09heU5uV0xTqmV9QzrBNtN7s4eEBPk+5rxo+ofH58cGM8HI
VMFBYog4ppQoGRRWT2WY9nZ1Q+mSFYjmOCJ+iI93irOgl3wqnMue9If848M+E5fUoiWi+J4KaDbg
JNdI49zszl6B16Nyo4U93soht2nBCfIsDWs19tNcych6JmjQzVeNT6ViTdcAQh7TDh4oEXmdC64n
s9GJTOjFSq3up7ExgO1Fh9ymJOb9jyKdi6t2HmRXE8rOBfIydwyNAK++TE0oWr3mTBhOCaokBRFz
QfrX//gJmKilptpYWrSeEj/i4WHuC//e3KnuvMeh9sv7+G/cDpxDxs5GZoraCUUs6n5pPssgZh47
PyqPM7fr8YcS8F/uxcp/CqqSCbLWa3BvckXLi5kLtYpvsl/7eB9w6m68VbHBqkpBigahOL9VvmZI
fDAc4FZWa+cGb3CensrPeezHspggBZ5FY5FqYCGgkGH3GWgdo5tOGDnRlxOQWPaprmqXNtWQas3W
i5hikkLKa3eqA3M6LOtVlY9hm6j3l71x+/XzsTImHlmQ4h3mQsLJNJ7XLBDXvQz2krm7ybu7y5Y2
MTNntzVLTppKxSSoAoIAFEbqQ/1TDyxbu6qPpgvpHODncnR10CpYuF1MrmUmNyJdm68QmaLJmOSD
22G+Ux+XwqbwmRxnwVZfq1MpQaQLaDruBUcDzSXfYQKROONxbuYCTcx+VcAG7aROR5BqlgEmg/3a
VRpfJ7a+us2PSuZLLvPciok3jaK1S2biWQRA1uIBeg462BHUfpAdxfEUPHTodVvGN5HhcOH4WKy2
HPK4vj9N9zPZIkujX4tincUiDmv3rA32BPTva4ISQoKz9KR8GwS7KGyIlBxkEaTu4D3j3fZ/KGP/
5eks0kPMcmzDAE+XDMil2PC2Ub+uyE0cu12179ejGn297PHvedmFT8/OZI/jAr3pDB4/+1HQYVjk
OIcoMkC385j43QEYQPDT2mZYXxdH+dR+1/hTFrwsnSU+K0EVPtUW0KrU98FJcY0xfLd/R5EWdCyf
zhxSEg4JVVKAqJ+4+86JnSqTZk1takgTQZo1OaML3VSMII/Erg7Ds4j2dO5aN/KRJ6rOyTfYTm6t
WWtmFAAUZKIf59axrErO3cOLKSqTSGkSiNitX6WNZjfv5AfAFSAnDKTse1LT3xX7/K4kyFu5fVbO
vacy4QzvZX2tF0QU8kxAz4ba736awgRjfwU+pekjjk3Xf0NBnWeXiWSjpo7FYuIIT05zNb30J2g0
o5ov3+cpaDKsvX5IPOsrD2zAPUVM/BqmilSGAbPFs/oFJOSnMgR5VI2Jdh3VfcHp/fZKwwPTeFwf
Sze95oUuzhXJdn4rTR8bkTrwrN1mnREMcek12XE0oKNZqf7lmMHLoNgm8KATs1d/QTn6RxU3lOV0
nrKXXcqYw82SaYp0IUKx7WAji8R0KBt0tY/dDnrYP6TGM06TLwRd0Dd7nj3OuWQnd8TJ0K1F0FFM
AjGAXB/H7vHy9vEMMMGm1UGJU2I+0B8zXG5VHkji5F42wf1CTMqU9IMi1TR/1790ALmhpLknHkp+
EFXEF+I82DjR831g5/xBLhSYdYSyly8VgjcLaljkDeglJc6ieGaYkDItUtXMPX2grZObKGheFwdV
4eGUeFaYAGJIclJLE72LLBXJbJ1mtpFbb80YR+Hlj8TzAyZmGPoUVUYygl2YLCHuH19pOKNS7/C+
C0eH7eOKpboWkwl0qhqQHVp+CPzlTrzK/Sn8V5j6s9SZ7d2mGjHijha6UqVyJwyBNHi5K6c8PrYD
+GnRLoZGxUL2uhIuwjcV8+f/aTvZLu4QJ2M7WgToK7LXyvspLTkGeHURnXlhRXkOxYkeQZamKdKz
CA5q8wZTXZonlXaHGr56iN0YCcuh2POvNo676PTvv52yce6hAaP7gwQ1wKM6v/23/WNCxhL3fb1E
Mq6wvjqko1E4YjbwRk14i6DX99kiCrVT5TIFNDwuFVuMNW+NKh4vLOcEsw1aA5dFpqe4LwoFHL42
0CAn7UlwDMxy2zoA4deS198JLm92l2eWCRyjoTXrTJFlxnKSkx8RBNR5E+q8RJkdlJ0w3WgtCWw0
z9o1BOBQyG4dRCmQ1biRH1AZs+YWaoNPgvvGiSWc5bEN3F6JMQMcwXTUG7YeL7ZQHiaDJ0jCK4mx
/Vtpiho9oyVsrUXzcdxph6qylVvxbnCTW8kzn7oHXmuat6uferiKJSRwTIqvtwpH8bGpQRNWPiU7
SfH+y1wDCnGzR3lT0QV1eKRcvK1l4gokRkUlEVD5SqPnZH4bMKmTcp/4nAyRbepKllBFKSiBfIg3
qPvsRvXUGk9rMCa7yl71lRfMntJhRD4GnnPmP3V2h6xvS9q8LtfGnfMEqqI8zCrXbZi4okMXrDET
PJwpFzSBfswcmrvez3fVqfZjN3nQvcvRkredTDKST5o1j/TZ3JNbTO+ATbiwLQC1dTF3F0zuX7bG
u8jZNm5v5YliTii7ERD/NW/aYQzzKyEAVz+fXIhXf2cbuA1E6yBghzO4gOtTs+NbAZrVsTdLXlz7
vRtdK47RQt3K4U4iclyFHZRL566YFXDN+/H0AAU/D+P6nO/G8xSWCEcorXKqYmTfv2DoOXpHYmbT
ppyOpkbpF/8WfPVXVYedh9PrHkQZBBfSstfkKwoaKoM1GH+2E9AiUJ+cHSGofXXkitfRDPJC+seO
x5lq05hgHMNNWIx+/7BkN6bmFdOVDtqv6FDmvAyd9+ww6fc9u961PCuUqEKQGTF2vHi0eFmF0rs4
s2jz2GE4YZMdnAPfXl3rBYaUZkP3K20KSDq6pv6Nc/Ro9L20iUxoWYcsHWQ1orOik4fakDPgmnVH
dKIkR05sEM3zohlvYUxsIRhQ0qp8QMAckmdMf4VLPt323fSvnm0WhhUkTEHJ7EnIylVc06he/UyA
2nLxOmuHsuTNx/0BzP1hhb7uz1yiUONFa2u4RAXPl9wcSNI0yIHNBT1aMB14z5BP9La/argf9pjL
dGobiLxW783LKCi91IugR2ejsWaTcD2IuQ0Z9O/0uK9wy8yL9WDqnfppFuz43yW7Hz+FOQ1LXi9Z
lYp4kRSNE5uVswwC5xv+4cR92KC+dLa9alItvdbhiAO99Nb4FLuk28ktphlc/hzzH8pcH9aYszC2
06SNBpoUHQq0FM+5rq5wK6A8G+8BjcEzCEz+SEI7R7iBhI0i2AN+D2d0fPuS+PgRzPEwaqy4GHE8
1mG/pM0+rggn1/3DdfthgsnlAb+xtNYAHIfWg1dXcddDcyh3up9faztOfNkGiHzYYsoAraVASwuT
Sv5ACjtesl1pTrZgfBOjL3KCYmky7mZzCjVpX8cVb6H0g30Obn8Zt8Tf3UfEv66ThKaehT2DUXjM
/DUUnMFPIFP8szopjh6iYJpxycQ4H9Giu3Lmt6sJHXZVx00vDX0wLZo7c3liOEtjAg8phSTShkby
xbz7uU71XaVP34pR/XL5+/F2kIk3IphfTWVGIjgriS1n4IfSJl+Uc1cteLIqvMPOss+bwjxZJm2R
/78sDjrXB9WtdxVIA/Xbywv7QzPqwzeY0JK0xQQpNays0G6VXLP1+VQoCSpvpZ1b35si9ZbsLpt4
HWaeZzAxRtAklJEgdO2DFaFOT1HGU5r4xPzOXBEWE0BIlPQjoW9MerpzoJGjrwqxp4ACPgwP3DaQ
7PCqcO3Q7COBbNggiPXmx9K3FAjs2rxha96CmWAjVno3zBEy0sxK3TGT7STi6YRsZxQfn5KJMSpK
O0qRDJhCLq6lRHIr/VQk3MnqywsB+Pj3M42RkVUoaBN3ftX3KiRd4j2IHXfyM+ac7dwXdlx06+V1
KSzvDF59UmoOGu3brQq0RN+7xTIGU1ZAhVYId5S+0kLSnYf6ph7y57CpsNSSktbLqp7hflha4haF
BvE0aOSSB2F6UfqGd8dfDjGgE/t9Xy3BLBRhwUFEfeJa8bUrC4SheGY2wLUnKfqiHZ6ddt6gixe9
cIIA75vSv5/F6XnQa3MmsL2+CtfjbjlGO9Cy98+Um5k46mF4yp8um+Stlgk7gEuuZtchrZ/mEhlF
axfzV61T7Kr9d5n9/58KRWQjTSmUPQQ2UU1zs53xGodSGLnakfxcPQI2fV4JhreVTNjJx6IYdNom
mUYgqRTxaIgTZ0k8v2RCCaQDm6WOkBpVKRhlZdWFTLenq29FdwVGI05RYvt1+bF9TFBJVFMSIhQ9
fSkDKmx5sMbUmYQv4po5VnTKha9zwoNJb5fqZAV6yBLGEyFm87s7EqWSRJliP6f94kSBClLXRvbK
H81hUOw1WCFKV+AujG7V78kXi7hLzFn0ZsT5+AFsoxU66l0/gPAPCdNdUkEXKMndQs/cy2eAZ4XN
jqTCKhWtQyQFBR06G5DjgJzn+vrfrDAZUgkWDKhGUdRDinGs5E61cjtb7y8b2S64nO0YE71adVYi
ouG2JX53pb6AsdYFPeC+faZ1gfY6viu/X7a4GUDODDIha1ox8iAB4ecbU3zdxok7Z+0XKB4dJC2/
vWzqE7/xeypxZosJVmAfzxZdwkUAkKZTjY7+s/haAK9Eizr68/o4ntZvOZ9wkX7/T/fPmVk2ckm9
1pp0YvF/hIuQq4oDLQBs7d+1w89MMVGrEnSzrlKYqkxoflgPcslxkM0wcmaAiVl1JK5lTzDqiqaN
nUHmu01DZc5dAk5qqz6ohDimIXn/8cMxgQSjdROBxh76DNfxbR7b9Zf+wfzaHIrHFTJO9nQ/PoBC
ebBjzu22XVz9WC7bklWVoTcWAsO9l9yXt+SuDtJg3NdXkgNyN1s8/HN1IcZJ2c6skhF1ESkmRmuP
E2SVc0MIh1W2CSmCy9tKj9YFv2R7sHPS6mSg72ZwVATiqB5Sa+RtII1Kl2ww8STL8kk1+nffh27T
V1pMJfbglm8k4CPyqPNdMsbEko4opSET5ObyerSi7132uIpXK8BL+XqQc97LZLtYduYcTDgpSKOU
EZhmALu2rsXHdVfcdd8FuKT63N0Wsy3zrjOuOzKRZBQLMRVWnL62SQJNbe/NVTnEZnKoE1EKx2QK
FrkMSTUeQAryEter2xaAL2N6edk13fSUtbxuGM+HmIAjl5kML8IVLwgPQgK9QkFwL3sp53ZlBf/U
GMSDQgILSfxSk/WKWL2zLiqvtsIJ0myztoH+VoOpa0o0Ve0M1FXiIHuhyTq/MMdZEduchaZlqvU9
zl3dnloT71YM7E9vl3eN55xsa7Y0eyuuehT/QDkvu3nlUvkp40Ha5zfqaFcx6rm8lHn7boDSBmA3
EEJ9BzievT7SabLkkuYOo0+nhvPgf6ivkLO07f37sMPcQXmn1dlMKwLZbvIwyxvOT/FRCsodRZ1m
3nIYQp6O82aWokCEBeTs4NN/L7WeLW0cZ1MTTBDxVbO0E6wnAyWjeCJOI/LEiTYP1JklJs3LK1AS
1TJIR6pkgDDRqSh5nk4f9p+i5JkFJiSTeRnmjCbFUdGtjrUUrz0BTjit1cyXpcrD89WR1/R2VsFh
mrfcy5y3Qvr3s72UFbOvwc6qAr4uOkuUHFf4pgDeCA9MolJ7FN3cT1qbV36gkejSsplorehiDLMF
mBvnJViJbE8pZoX61VMGcBWTyr3spdvV97NtZmK1lXdLV4NRwYck22q3ywLu2dpXFiB6S8wHdQCE
6KVTC8Nen+cjGMR8RR92cwRkWQqRPKvDj2ogkNnWRyivhQna1n2d7NpGLjgYHN4HYWL4Gq+lEc9w
uW79YazXDS/F3762zraCObCLLM+LXJuLP+UWlG5RJJiQw/UYh0c/q5w1V5iNBI+ZKXPz5ntnnYzC
sIVeqfF/yd7oeOxw26+csx/E5JOaKHeSUoLOVtyruhC88zx/JzbxFFl21+EWB9uJbnndru33x4dZ
dmhqqObamCmRbf1zdKfV653yG9RUYgRKCxKWmJl4VX10ufyYh/DefoqfmWbeqNpUKokYvR86QBKG
dafp4C9tR0fBfy+PEjD05Hvrrs6EvJ6KQE7F+IVyPiAycPdhM4BDU1zF81+xPolqSGqfFGMGXNmy
H93FK14p6JrYycvkZiHEQpwiaHmXxmYE1wxNFk0LMmmsgqDWJLpo0v4phQNCtqzSIEoBrkNg3M07
HQ/C0snsNsGcCG+52xXsD9PsZ59UU8YZs9Bj111FsuvCThq7ux5ae30qri2PeJIz3dNMY7B1r3Bk
e3FJ48iFQx6pcBMPfr4NjTz7QYwz9E2tj7KOrqsh2evz9Fh91cIhxoBs48mWnR9bEHPDDdqbBjrO
S2i9XQ6N2/HgzD5zx/VyPJpG9Y6PyU/kHppCrqo5EijkYZiSSKMPaVWg8Lc5hjcjna4q6J+roimy
QmCNJeS6maMCrV1nBYRIDT/zh9rvML/ozJ5ChcyrQLzlWKUX6qebRzdMGSprKqwzF240FBa06JHB
0rwIpM536UMEsJOCivf/kXZlzXHjOvcXqUqiqO1VWy/utttLHMcvqkwW7fuuX/8dOveOFVrTzDe3
Zt5SZTREAASBg4PmrF4MASMbr6RJDbZDCeaM9emGwY+qUMlsJDy6iJ/pk+wYMxYN5WXnCpTifZiX
wl1vixVohrpAKeZP5rPFBnD9aq/tEE6d9HE4i0ndP9gNL5O7qOqiiepEhcwpc6RHlRGQ71pqD5h7
Kk/EVzxtsiNPlNbyicMvqRr2rGBvDkqZ3PElpGisYEC6Ocrg0h1vrOHWoFiCiRZ6qHeCOLV9eO/C
2L+vkqMgUOJJZ9RPWhigmWUdZVoJOvIfBud4hbhMqMoqa9QJKxJlTvo8eour3SyfzS/00uICyC/G
PbjYbHnf34hGt7aN5l07zmjApfUfPsdkGZ4svclBaL08lxggFng6/xThVeQsJVAylRo1VGRMuoz2
qffrP+CX4y8VXgyX2LRzm41V9maQpt3lIKQAyE6ffvatCP7z4T3Hi+JSFmvAfxbrXDOqJMXFmNR/
qGEYb54ZCnEb/+Bsf5/VW0axskRzTocYVIu/opZ87j8tN5YXnBhkJHSWH9JFZxU3QVThX+Gclvw7
CzSEpCtnnBvrmb8xfxzNk7FT8agTZQQCW+R3sk0JRdFkgn6tck7627rdp+2jQB2BfRAudFRVXXSG
hUOjuxA7ZexlnzvKbfGzByMguBXPwa3kt3+JEo4PyAP+K3JBBFd7PMrsKyaH6AKumKPhqLsSPs0A
w6IJLJFlEi6cgEhXlWJGA5ic6NHw46PlVR57jOMegDzRO+4D3IfXjgsidArLvGCNa7ZMD/uBvW4/
+ljF+gc3jiAa8ywT7WRkSs74U+VwcaSitfOydgQ2IghVhIshktkaqrKYrEdlB42tuENkW5FXdI72
mTVfwCCJqzW3x7sQ473PjYO1QqIzFFxxfHKcluDhKxhUZVgsO8f+I4XsC3LfZl+iSETPJLJOPh2O
xr5VaFgqaPa7w0t1UFGYsrxF3rHJdTFhpMDPeQKJ0JhSyWrgg1nyBWRNCUY7SS2KW8yR1ykeZ5Mq
+f3axoaSKjFZ059xJaF6mDrM6XRbcRRv2HVYnS3IE0RacZElGjoSDwx73cRfdeu5V0/l/P26ZQoM
kyeP6MCFrxUaRLDgVfjprvEYEbJooEMUP1QufhidgWIUmxQMztFFcWuwwVZ7/TG6Rat/l//V+NfV
Yv708ahAiyNTrANG2/v3owqIUet63ai+bLbOVCVOnQX2lN6VvbY3x9FugJa/LvEfLP5dJGcdpokG
PyWU4AGA/rsL4uxHyZm/RfvcF886bB/buzDOMrAWrJFKbFjFsZnHdpfuegTHbifCc29fbe9iuDtG
IWUql3qt+qqEcmE7O31yN9CnoI9FX2/bt94lcfahKVnZ9eQNRyc7xGntzI38eIesAC/2aieCeG7H
/Hdx3PUyx2ZnBh0UW4LBDWQAkqIXgT2IRHDZaSlLBruhWZZDjvkDSAxv8OA9m7Z1/HVHC+/M7XDx
rhR3ycwLxYK8HuOC9HXyserFrjAnlX5iVA3Z18Vjc/aiZ5NIJJewFgYZ50kbid/0TXAJ50DySjyx
HtveUAQfVCCKx8WOwVTOqRJiFqwbD8ZgPPQ5ujdR5V4/N8Gx8ShYNdIHreiAQGqj+6U8ttrX63//
A4bz1y3y9ylZXJxYcrmNZoa+Z5lN5mITAt7TipccRTH3Q3Gal8QFCdUqM2VuoAqzQIwHgsPFeAFw
Guw1IJs8TE9shMhyjFersVXd7iPA8kTJvuhzsn9fPTBilLybuLCIry9PVIlsRRLmVoJYb3GhA3tP
tDbDilFsLLDu9GPvZIfgCLpxEHMnt0hQz1i1CSIEQJA8wVFuP2Tej5KLInqIoK+w1wVW2mvnthpa
r8E+XL+dE6TJSCttPbV614r74myEVovZoqTyU0yxC647kW9wsSaW5qYIsJPIL6XW0czeBhTSBoTD
ua6w6DC5ANNjwakcLRDTAweYtA99INDjH96j71+UiydxoZYzOo+YqMaCNOVU3xYuY3yLD8WNiteU
Sz+HQj6wf3hr/FeoxoNkOyylm0K5lH2aKL3daxHWaHZHqR+JbZjBqazi41jXd7oxPmaldYimZBFY
EjOUf05X0Hz83UtG2eqKwoTaQZacyvAunmXPtAx7AKz0+hFetxT0QH6XRJY2mJsshrMU5DCk+Vdl
Hn+WauP+b2K40APS7yIPQQCL+dnPffi5I099KWhofaDS+T28oYbxuypdXRp5KkFG68W6nT8ALX6O
f2Sfw9hmI6bFLr0bgRjN70SB9UNpnZfMPvIqqPUD6P7mNz9wOrfP7OpJ+0aeC790KkBD6pfka3Vr
7qOj9aW4F70JBC6i8RDZNiX/cZH0uXhaTtYNmxhu9tLXnNghZkNirKqwycP18/zQTONV5iKMpOej
krTILTQ7/kp/1g8sPzM8474cbOnYOAhwAhP6hyfDu1ty0cYCU2wbSZUKjLUM/kflxFZlYWUVI/wi
duxaoiE/kRdywafGk1WtKMJ5ZeU2DX42zck0b8uuEfigSLO3FGFlP1kia3HOPibdlbfUKY94+9+R
Q/Hc3GLU4NX4Lji8668F7S0AruT1oWUVNWO4rj1GOqXuWXEx88sfQCQ72Lzts+1/2jG5AS7yIJDN
AsqV0Pb2bFrJnmmiRXP9loSw+TTFZgMymmdhvFZyRQMyguj29uFXwvRKz7B5DG+wqQB3cXND0eCq
6ON1lURCuLhTVYZUD52K7WZYcq8dpvQxmZ+uixC521sQWCkSSGkfTAoUCZ8XP/gJWI9DD8kzdQeP
nBJPciVBP0lg+29d7ZVAY250klA8mGvMLYTJy6J/mepnCcBxgWYs8l+zBy6QlJUG9qgc6S9osG6z
Swt7aD7XLqooqHr9rw89jNX+HqplNZTHMFRhEaD5tFGSyp81JekE5yVyMC5yWHQhgzYCts1IfdQ9
q1Uq3h+wIQo+Hl+uH2c5LrErC5zke6yd9H4R4moexTjPnwyXXs+sQXz7+8cLsTBw7EvEKTma7bA+
573iyYADz5PhRtZN3gaCaCGwwo/lenlKzDGA2VcplqufNdA2qPqL2gqGMgQuzJfslTZjBOBIHbK4
t9voexj8RUTkPaIo/zYWvXIpswsLaywRdRkinIAwGZubGduesQPX3o9RiLgQKcX+fSUPpNSJSQxA
vqTmkFD0a+lpiU1X4L8im2BHuJKyjL1ZEQu3cutJd/PkNhdgUm/QJh0cbDD+iZEvNzvq++YMTMkk
Yk/cFI7dAYpOdYL2PudnZhe1VTfDzwYfP8AeP4HGKnosHqvl+xtj8JlgH9lSOrH52owHUd73VuD9
ELvexfOTJpHch0Qt2XTG25SiRsGeiLoYOOS7CoUWDZQ01EvvJQ9EOSwXuzEuqo04hxZJ9gMMpSDK
dZdzbwnBHh+QP2/p2eqXcZ46hrSuJKAE/OwQ7pvqkHQ3LWhpX1PD0WTbug2PaoM++uBox+o4KC9G
FKNrIwIgbafkq5/BvS50dTILUFb96l8OJ+pVWNB8xxbFlQfc9/fAqLrFDrg/EQ2TwDB4hsA8N9AL
Q67sj8GlGndyV9iJ+STpj139OY1Fs5sfMF785+ZSAGOp5lFl3TCAfQY3v106p/0EdGO4Ky2MOSqO
PNhLCphC8UPUxdl+ra6+MefmbbH8Z4sb451pLsj+zyHqpIB03psCEMF2BWkli3P2GCAFtcHt5gdl
/jpP9dmszckt1PQmCzCD33yu6HCo8uA563Harr58yv8iunYH8NGJtO0dMOM/FsX4rFloeqnNS6PP
oSAgsU99zSe5fMKStHKyWAOjJuc2/5pQ0QTAZlhdfQNmequAp6c0jwYJAhYsCs76GwlT//KzIKpu
VpJWQrjAJtFSSmlXK3425BUGv9TcSatlX0i9L8lZf0hNAwt7qXSjpemhLrPMNXS8cwW/QqAqPwgT
KG0y58yLyM66G07pfjxnd5KHqLHrTyhO3CT3QpgaO58r58dPwqBAOeU1ozvQHgGZvGXNXtYQVVG1
U5wCCwpZaRTQB1Ei+oGV5JcPa6pGqKoD7M0Zjlb0vU4ZkH10Jlc5FXdJYQOnKYPv/z68dLepH4OW
k93dIKT3auxiy/bV7g/meTeTHmyP/e8P4QzMmOR0ahhRrXpXIHqrpxxQuXwnfW1d6X56ZnOv7Wci
cO3tF8ZKKmdx+SKNysz8Jn/Ov/a3MUhgDEd6Ne3qVgMcES39f5PbvQvkc9dhCXQ8MQwQdmSYc7LA
5Ea+17FXkv8vXSh3sHzWGgdtXExvJAnL7MwLmLLrwTanVuAtgmPjc1XZUOt0ZIv0xuo26gcvyb+D
69+WYlkQ4bYrPqsvx14FqwhEluQ/0MLOVV9o5jLK3eCC3RsVaB9O2e2wm8D24os4ZLc7FSu53C03
LW1eLikSyqTFGqxGdTAzYS8hhi/y0k70+9SM7LmdfD0VrcHeDup/uwSPNpkLvRvnGt+2lzJXruD+
g9ZFggPc7tiu9ONut3AYSUImYBRqj00u6+AYTD/FoGPFapG7RFSuZLnPx0D3rhMXbxbktN3CVqgM
L6PXHRiCBsH9XgZDs3j6SPQBuZjSpapEAhPTR9qSP/ejXGDCMP1+/brYvi3eFeIiCAaILaV4c4Cu
3BVYfSPH9EFvRG9C0THxUJLRzLDflS3cyVHYDNM7Q35u5Ms0/pSzG6vEu7fO7drAWgLQy+pjKrCS
f8iBsOIXaGLL0nhOs7wMRrSYcG50N3rTST1pN+W5fMXs2D1gvm/Y8t5lKwgoZh4xDCXE7Wyf5fsP
4MxUCcMhSjPGqCGDiJ8Ur7qS/fg3R/kugrNNA3t6W2JBx6Z86krFHs3a6WbLuy5lO5BZlmzpqgqU
rclZTLtk0xgNGgORDagFAqFTOozZaHQre0JBEJRc/39g/tt18C6U7xvTLo+XKkWCYfXgUyKeeoey
bu2kbNM4g+rVrnbfn9gS5MxO8UJafnbP2YP6tbn/FzyO/I/h3ml1QugwBihwKJhxZjAHzN7f5c70
0HmBPR668x/U0TffRqsPwALT6vpQ1SEMyxhfvTgxIk56jL50F8XOP7EOqez3B/AFTa+5jwapoNjH
zvNDyFtJ5i6uSi26rJjx6X+Bi4a9CuA4RhIFmcVmIFqJYQ60UrDosXwpl1CmijPqmFgNUqqxHQHH
fd18NzPVlRj2M1ZirFjKkkDTiW8149PSN5eQhNRWVWzlkKR9pXWi0LPp+CuBnONXpRUrZouDK9Hq
wDPADoVrGrfTwJUM3vOLCl2dCt9uePlVng89/cLwAdkt9fFYdxRRDWfzHlxJ5K6mqczM3lwgUbMX
vznoANGFZ4qqWOGlj6Ju2Xb0XknjQs5oqXHUUqS5jYtVOn7qBQcMke7jY4wtOskDc3vr0OANEDr5
H1RErpumwbeWZ60wcn2AzYTZnkxH9Lcdpcnc64Z53cENvnts9j3gBw0FcdsynYEvOc5S58l5A/b6
7pRr1AOX8e66yC29iEw0laiyhv85s1GtuBlz0yQ+Kbt9H1gPVMJKllo0RLR5fGs5nLFIUzbJMoWx
WI/ZRTl1WLp5O+6mz4UfIHhpu+ar0tjxJdn3l9QdsQLK2l9XdCvLJ7Jm6SidWmi4cE5P48QIaLIQ
PyJsThZt88TuStUeaxG4YnNig8gWhT4asQyLi5b6oBC9Y8gjtu2uw54S0F2/6m55Uh8qcJcoTrKf
99ohOYmjAPvTfKBei+YiqDnQaA6RoYIQpnPJc+SgprsPDwx917yKN3BuRdK1OO6jFsDI6EU/E4yF
/pXn1r5rYjuLv/ftF73VBVF7K4iyHQiGTmTMgvGoZzUlvTTmMvFTPJg6o7dLsJdct5HNvIZgHouo
Bg5O4auPNG6MSOlwz73tKQTddYSN9eXZcjpP+/ln9AKbFd+1TO7IAj0LkqGAZ/TH4Nx7GFr/nnqG
r+ypijJk443ISdsL9nXt4JgH6em6yptuYSoaaACA2/3QGaowhBqMBCc4pbkTaI9jZ3mFUdpTKCq6
b95QYML9WxSXvpA6zeb8jSXdZasv6x34FS+1i1I71jNbh9LTBDfUW/fngzdYGFOCzaDaxfs8thar
ClaaEr8AmbCGMdlAo27TLy5Z4IZN4BjR7KfYBzbESmzL2XAwW9mNRuq0RvLSKEDa9d2pV7CobGxt
c6idee4OvVF5cYuKkkUEw/5bJq7KlkwNagFhzA88NlSNEaQ60GpOrym9D4dZYOAiAVwiYixmSUr0
OP1yyGwS3UrVw3Vz2nzjrVXg7hNNMfopmgvZD6j2o4/lGyM0ZKezKrfT6mM0RMQuaBXas4IBij5D
nT1tJbuZ5F5wsYlU5S4cNZ16te3xLclEHJlUdtlI3nVlt+7Ota58SkKtpG5b4AfapjNsKrfPXT1n
aKomiyD2bfYKVqJ4EhIMK7RJF/XY7aFhKrXwh32Or+YtHqhBUMsUKCY6RZ6OJJmJZS0FxEUHzJ/j
jRF7+gEvKqe9dMKRgq0QtNaNiwsNrcYB3HNY7tHjPYUhtvxQzG4cBpGDu6wV6CY4NIO7nMEYMtZG
HQEwHi94X2B0HrSjpqQKxGzdjGulmHmu3hhmOwCL2Ol4q0Wf8E50JArmGEPdZXVso6N53RA321hr
aUzplbQQW1/UEE19HyvSmgdMBY2e7mS+5Wmv9fB59q1d6MhAWgljuuhrcgGlyk1LRr9D8YNPxh17
d7S7yJcPwO6dimdgDPbadxFFtdA4uRCjZ31T9xpksukd9vSOX5u9sUNR3wl9UX68WTtdf1oujuiq
XgaWDmkAJz5Ufr4L9hZqROL6hsgNuGhS9GE8DVOu+lYXefowXqIFOG8wfSxONU4itsfNVGelF78O
Igv6isZDbfhaiAfV4ip2yTaStolHbek8glV2ROvbNQrBFbR9fIpmKRalCha3c5WTYqTEaCRETdZ7
x/FhUUqEBTvs2YiOsuAW2MRuqCtpXHCJkM7FdBnAluIimjn9LnBZFs4ejODedkUUdG9ZKJ9yrOVx
4aWoxlwZDWjXucWhOcgWA8rdJReG1je8+EeEj7obvPqSeBkKZYoXfCb7prYxHYPtcYbb7ESNuU0X
XX0BLhJZXVkPxQgmnRa40qy7rUhhT9UnQQTajHcrKVwEUoNM1mUZemen8lZebOlzDZhC/6V3F294
NX26JzfhXbETdf+2Q99KMBeBsnqRialC8PItwE6j4Dn36k9sh4TsZ5aT3HTY6Wu5pSfQd9NbV2K5
INS3ctK16EciLOB952I3wGd5tKcbGW8txQNVZGh32Gm7E/VyRKfJhaNoqYppUkHG0suSnYIxQtci
e8HW+uv6bWZPK/W4YARkwoBcERWrNCn81njGg1YQBwSKvMXd1ZU191h6tbDkySgSJ4/qPdaNuGVb
utcVEdkHD5m1NLkL0gzmD26BY+LGqC7Ee9n0WNkBEx0g/nfj2o3dujpaAiimSEUu9sRJO5ipgZym
0qLRzsAr4+RTBsyYUopowjZfkau4wwNm1bBMBkrwOekuu3Tf1X3ks52E39T74KUFiImRA8WmnTkV
5meETsii2pWo9/b0Wx2mrqiyZMqIsvKx/vprMEm346cZ3APVHzTFtoONhfcqVUBMw7P/BUaKhYQs
Y6yDsTzOhimDk0qd3aixIpeCtQKur0/P1y1p2yX+Fsqn4EqCpil28GAQevkxom+aY7/QdQnbWT4W
UigaGJgVwqPidJSes4JNGrJ9Ls1d6aTOt8UpL2T/rxI3TUZgVC0DZDcy5+BZXM3mYuHdzyodIDgq
QGd9lDz9iW2DlkyQ8uv0kDlougt0ZEbPm8pKMO/3tKABa9Cx7anA8Q6sfYrGUUtwA/4J8nXTMdby
uHQjsgKjmxgURr0LdojIbnomx3SvyHaDMU7dnrzCw8pxPO8ZeN5pRYe6FQQ0YlrUAirI/ECzGGB6
Pqp6pOY5NW2jCXOnN3UvTIX83Vs30loQdzOolaTGeDth4TWq4+Ejeq1upX1Z9MgTnOCWI6BZbAJp
oxvU4ItkMbixpCB7CzVsmKPdWQ/qA71j9161Uy/SQdRp2PyEK4HsB62iizZZoV63cPclU5FFNLNu
m+0k27U0i+bWtnWziAYmJkX9wBzZqPKUyxN0C5TXoU1tvRPAdbZ1eRfA3QmtWahjxOJ0SZ7ipXGj
HgsGgn9jdOA+Yiqg/PUBXisTGmOqKlP9SQmwvzLHsxpt/WLWfl63ha3PtZLD42gD0GeNxgB4h1xd
GkxJzoYqiBdvpB18vFiL4Py3CUddSemI115vZ4f+eTjF++xQ3lTnaEcwIwoojV+4oUdww5bH9FQf
+sf+UMROY+eAqIo23zAvuvZzuPMrwPaczdECL0N2GYS1E4CFSa89DK4eteR7bQhx2kzBaxK5F4UZ
WIWUZ73sG3fVofLLHXXpC7tXxeV80XFyjqaihagRbZT9hPzMKjAs/huys/VhMu9YefKYRKRIWFpZ
jcVlpuGZRNHX6ya5+bBdy2BxciWj1Ec5HnUQdHZve7TA2vipxXh0h5716HZOCb4W4X5a0YfjXgMg
ONZSPUL+YyZoT2L2tF4CgSNsvpvXenHxPeyVfKDlIPtK11EnToLOLlJlv8jxRVEDp06Kv0KqPIRR
+5BPWDpQRdpsj0U+7q5/4K0Itv4dXOZQBCg1BZaJ5MsYiZfKDZKFwTD8dM5H77qozZbBShaPYx3N
oC9MbEpGlgLyWVB1Y+khMA4OZhWxINAlNyhpCd4lou/M41hV0BXH5mQhQTljbxjwlIHPmjDUb7Dg
XTgbKYgnPKt7XpZl2I8AU2aoFmDHzq67AS0TsvcUPSesrkQIYzzJ3ScR0H4z2Vx/Wz6ujMPU0yBW
/VzST3qUIRkKqwPglY/ZmN4oNMmxkiC5r6IZHB6RQWwtXUS+uvVuWP8GLuBIDHpmLgjuv3wVzeAR
OS+1GWlZkwIKuXz5Hy2Ki0CzNLdDncKigletw/5VMF9LXuN16d6sz03ugsvTEeNnNjtRa0W5oFTX
qYVOG7JA9Q4U4i9S5GoBIEMMqrs4jLNBeTbu4x2Qy7ljoHSRJ2D/Kmo7FdX9mHdeuU34Bd4ZVau4
lSL2HIa9gW+G7VYXvy8EQYKngY+TyppUirmsaNFcksv35SwdQBUncFZB3OUfgkZKBzWJEOvDLLuo
g5TZdDQ/XTcZwRfj3336bKHUE7SyP8fBaaTld6yo2ZddtetrchjDBfWDarnorSk6KlH047swDfqE
hhXjVnmrMQH0JoG0k835qt6o77BmVvA1N99KKyvll3UvTaMsVYLQN7wE99Uh3mv75pSAky44DNil
K92zMq3xXNzSU3IUZVaCs+QbM5UKYLlitIaPyUHQppXBJxOUBv7/dphcwOlnQMqNBpcXukujj73P
0JXMjesrsV7ZY6mm+1qxyn02KIt7XbQg0vOruiUpL0cJf9evBs3u6WPZd26JsbegpGD2xexnJiq1
s6ByxdcNLuig1BSlcHcM2Fn5iyJbO3Wp91MTebE6/HVdOdFtYnAZEJ37sseCadhquavj3gGqaDcA
wVAVP41gstu0RT3UAjA0nWdRZsRT5DMs5tpsucyokIBDmyOkrXn/V90MR5JjzDo4LNMtaIxsw2hd
DFTaA7hnrystslguE1KL0lKbEkE91V1ZMR0UwUUJ0Fala6Ua36WZprjuaDKA+fjAMG/R3aIfJcOW
Ryf/EZxmP9kn90nqgWSwQSlFcKiCIM5zr+XTqE7ZABeR09TNM3Djaz8qU7SP6wPhNnd8H1Z4W1Yo
RzFQb4MvfQvuaWp3b3th03ug0TG11O6kh9SJD+mlOVafwIkDgoN941gXcTq2ORi6/t5cUlSnklHp
Gp7njKqCOKrbP1M0UoMvA8ZiMdAEtNrg5LvJLnywZmAYskM2ylab464uPzegUrZG9FlFwFiRe/HL
v4M80OqA7eJeymWytcW4b/L4UlOMobaDF9aWa1oTqInAsaESD08F0YyFIJbw4Pl2qaeua3A11F3/
V4ftPJFROV2e78q5ubvuVtsXLkXVQtE148M8V5gFcgtCJtiD3N3IWnCS4uinkjS3C+hYjWyXzV8N
vRVte942drB+a4pqaZrJBTASgB9PMTvVV/SDTo7BgqXqhmjNxGY3GX/mbylcqLIaZex6RpoQnGcv
cuKjessG46L7fwXhWEvigpNsaNrcBxp7Ouk7DL6BL16HtbI2a+SJ5ksFH4+H5puhqQZ1EiJM6RgJ
Y8Xc5c5sI0F+sh1v//54PKNbGkVlEoyQMnS1cpwpiR0atqYAhCXShfxeP4jLMbHmHFIq8JOTrP5q
tG1sS1kv0GbbzN+14UJN3+am2tYJtPkPokfdsUAiAk5vjnKvDMHiUp5GG5tCGSkzBBNANoB5MLGH
sUz1IcOedsbfD2J70P6Iul8i/dh3XtVhFNUoF5pCP0aPp2C/EHvP/rv29lo9LsmRurCNFDDr+5EZ
PcdqarmtRHN7SvrD9bAksj4uQDRtmMe5GuClriRnKafPUya/XBexiZJeK8OFh1qWxzmaIsPHGMIh
cDB4/lQdhkPk1A7uQX9x2PQuPai7P3um/sOL490muaCRET1sGqwlZF3EJxY0aic+1y+yj+0HuNaC
WyE+Yzt3+69EQAR+txIajXGwEHzVvlH2UWTc0aG6tGl2wKwPdg0P5s8hMH4qPcpqpSwgD9ku9eCC
IQr2BCDqcy4YBaqSV1RjJjq4jEip+6zedl72QPaBN3y5fribN+hKGOeHWgMWYHRjUJc0v0fS7TQA
gdIClmr9uC5nM36t5HB+hyWB1ZiwKFmP5S4gu1lL7T4e3etStrO2lRjO7zpCRjAMIaywjRIqMiOz
+DrI9nxBISl8VQdsNt9Fd7LhUXf22bLoyjGeusTNMEIhu2HqkO42KwQFJZHunI8atRVnfcWsibQe
SRtfbqU7bZB315UXHSXnpkOIbKxH2cwfktbplcCRg8FLm7tA1C3aDgirr8w5ZBh1QDU3OMzGHb3w
a3ciyBpCgBfKHfnSujLKhJMTXljvtDhjqlIEN2F//8MT8l0+X4CVpzqJpwzyKQnd4lufn+I8e8oj
Yx9q5jcZxEHO1AgXJ26G2pVU1hJZXR1p2VaTmunoQxyqw+JWd9QLPZaBL074pQUZoKjyIbAbvgqL
yqbZGUAq++bQOwRrc3sNjimAg2wn8Su1uHCDPaGTtiixgfZ+c2CY2mGfoQM9n3IhW5tIIS7YABIl
jV1BkVxQArKsHpT0R2IW/+YBvFKICzXoKUpLP8IPAJB8nPvkVU6s43VX2wTw6SsZXJxpkCbVuaEa
PrkP7t/KtWC8jU9tCUiLDEOYHwQCmXFdM3kuhixa2UZagYSC4RMpHn3RI4N8guzeVwUDCqJT4uKI
nGZpP00wO4K57qG4txLdtlJBPrvdEFt9QS6GLDUx4iCD2XVu/WzZFJc6NjgBdJmilBjt9c9/sPuH
JclXPiJfNG2WRrVSgqGW+YhVGt9YxsmyzfZpOIvrloIgxddJyViSdCoLBClQ3//aZIlujRBIuZ0d
vX9Ivjwqt4aVJCqUalz9aI0vGavJHBXD1vVT9lNWHTx+Ul8E1REYCV8XnYykjIYUeQNJjiQGgUKN
3sAggCVsvxJWunEBI5KSQDdChFzACbODiRZU5nZ747UHiU3hdH+xpkThJa+KZEu9J3A5kYrs31fx
nqaVXiwM9yTfD7GtYjiIoYItr/7WeOVhPtE9QCWH60IFdwxfHE1rsx5pAN/Lo9yNlgPoyATRUWgv
XCQpmzzXuwrhkRHTtA8MEBs7ug3sALjVGC5OFei0ndCqmLO0sK4P6085iaMSDAYAc788IfVAbCDb
0TMTKNvZJ1kWPGHZn/vg5Sog/rJlAjLDDzoWS672BtaD+t1yE4F7fGjPGlHtjtxLsWhH1OZ5rWRx
BtrLedgOMxpXWQlt8tAJicgMN98iKxGcGba5HOioYhvoxcb74q4BZ9F4qHaWK+JS3z4nCvA7vh1W
21ncORkLulY00g2/BGFJdcAajbPxwDZaovD4SQQA34TA6itp3DUDMFCjqimkNS+zZjdIPmQv9fIz
Oh5GamO6TXEam94kmN12rzvZ9t2zEs3dPeM8ABUw4TJlr4TlTW76Y76oO4ZILY4pRm88kWdvZud/
y4Rx/h5NKrXJFrNCUzDFkFsPuvys7uzEGOxIKgQmwyzigwOsRHGJakNrOcIgH2KzcjSz2zI4TvP9
9U+4/QRYyWBX7So4RkPVB2WNTxh8YoW8wm0/lXYFJqsKSCjlhqEYLc0GFYenYCWRLe7lbnre6gdw
aWujT/GMygciZfPDpLFtLS/XVdwcmH43ULjE7yrOAONFKQtbo2PdEYd4GXZsaOBkHOzyBNowjEpI
u8xDAUIQwLZD9Eo3zuUxe1t3ugndWIu1u3SPjIM7OAF1qzjdPTb/im5zgUdg3PV3XcFo0dQN01W9
o8cZY1qJqwPJj8VRzTPbh105SS30w+3O7kpPLuDEixFXIcuik1N6Oxyy78TDzoijfjmYT413C/yv
Z2CnLZCw8aNwofDmNbESzsUfc2gHIk2IP6OjAYB+Gk6soGUehuPy0HizC9orD6oL92aIvJMLPo2a
JLLBDjcrQJvUn43+m5T/q+fCu3I8nrmKRxrFIdyzODH+0NopneYmP7BtSCLIjuA7vr0vV5FgmKYu
njqIUoZHAAOwjfFcD49AeNmhOf+rVGKlFxd2JrRI0jkh0CttLpmkPfVS3jhKVj8n2LrcKeZkh7N2
t0xAyS5y4C5V86gUi+jNzM7oSoTl5xrMLGxGmS1YNxK13JmBPD/osZWBRnCSMutSSnptHKexJo90
UcxjMlr5g5knoDkzzwuGWL6n1miC2T5L8v5ApbLI7bgpG3/ow84ZunY5qpYajvvrEW3zCtKw0xVb
XYGSplzIzM1ECzHvjPV6WeHX4SMltZMVN/MsZHpkf+nD91lJ4kInEAyxqVNIAmE1bjj0Kqc9G2yR
B/uNCckR5i6bWdJKIhcyR3C0ZGoMiVJb+iZUJGe5e0Xd2lXVxJnKg9Y9dKBQvf5FN315JZULm/lY
FRqmhFDVbCpfi8lntc89jHR/uS5GcNe93RcrF6s62vdahgu9bX4046fcEtzm2w3AlVtxX2+o6DLV
6N/6SpU7IxluB/lBGiW7DsBGdAyzh1a+p1L+dF2tza+3ksp9PYlOGu4cqCW3pl8uI7wj8POZCA5J
kNdaPBXnQAeDhCzTbD0M/YMBFAC3B+pauLyjVHiriW5vnhN+AWVslscK1LpPv06u6haP0WMHKsVo
sVWvwTiwaDWXyD64K6UM2rSeLRSY1UpNZ48OjQ6C4ok2on77dtL+bvD8GuqpqUtCTRg8ezw2T9P3
5nvhY4b0tnXDizTb86EJAUC3RSnRpoYruezfVx6QToFUkRJyKyP+TK3pyRhT0d6M/yPtO5rj2LFm
f1FFlDfbsu3IpqekTQVFiSjv/a9/Cd4ZdQmq2/ieZjF3MYzQaaAOEgfHZG6C+soGcwisqjQXQca7
MdmXt/2n6F11yycW2PT6lRnG64mgT1M0YCnlYliO0A+PpRWepj7kZcl5hpjoypym3FyUEEPGyqmf
D5r5mo08vR/enjFBVD6AUDhdsJiEPk7/o+/ID/Y5N5fCOLhQa2UnmhUy4RAhTzUUbcIElD7iqTY+
rmPSNlhcPo/KvNOKYpwRNxFIzqFRX8IAugEWVORHZOgfkjM3N8L5SCrzVgu7sTDqECtrveRu/pBf
tJM8OZTkvfEmLwL7lAjDvPI7Zz9VJoyq2kYfY7Ce+HgHO+EgfMvM7iHOoT+t8bLxHA9RGS+U5Kao
pxELtHpD8VH1egWX0qGPikAZIZaJGRJHXup9B7Kv619yMy7VLE0Ctxa+JzvRj6G0rMMsEl6oith6
PSnfelkN6qL/qmVLIIsZdy5ge1cvFpldBWNRJUw0f9J6ZiA9Qjj5BwiFnPxG/ardJC/ml/AovvI+
5fZ1s1onE9XpyNUnTQarxqOOEcIM/Nbm/j2N0a4OpmV06pffr2/sdlZ2ZZEB414ziqin92nt6YHo
oJnxiONYvYp761t9Ujz1e+FYJ+uRa5hu4J9h5WWDGYRe8jwxYwFPjfmADjhoUlsO2JPeZRuXKsi0
ry9z+2RejNGvvbpyqsjUMU+Id5oRg4wiEsPWUWspC5RSSTiu+i+gc7HFHJJRi5R4NvH8Lj9Gj8pf
mwpABwMA0CdBPanljZNsX6cXewxsh50oG8aAL1i19wK6+g20/1/fPd5ZYBAbxFeGIcr4VFZbOFHa
eLr4ngqvfZMG1w1tx64Xb2SfumI8GC1ID6hToIsZk2jh7h+Zcl67I2fT2IeuNDXmvNCDFqVI975b
Ek8KYLuquFoKAyAg5FQSImLTqHK9dlp2OvrjaBKm3Ju7ip8I5UAk+4xdhn42ugKpZdzjN6UCGhId
eXJtPES5dsjb6ivnU3HOL/uOaYu6UusRR6r5Upz+UTKynim7sQZpJm6Wl2eNQYuybbJqpomJOUC9
fk8OqlufQHP4iRa8E8WD4c/IeQ0XBfQ46xDWWk97p12UgOG74TCAeJc4xYFPb7B9sf46w+yrphBE
saoruCMtZrZBfPOPKBQ3Nbj9lr/YYbDCwKiVLCxIuXQQnkb3VQBCVfAY68jqQg3Q50VEvFPGAgfJ
IKeVY1nLcleSDvHPd44Xcrz+Myu5+lJo/E/zcQDYJicLNMn6QadsOL7xUOx0O7kdTyUk6/hSYds5
1svp/kypr+yiJFCMXQfvp3q5/ct8k/i5U+3kM5V4L30QfvHpm3iQwsoILLVlWiVtRBz8kPJG3ljE
VvetW+9zX6js6MA7CJvXpi5bGghNLVDNMN+v0ns5amcYzOrSFslPvYTgWzPZ1z/ipvNfrLCV/JkU
UjHRzDEtrvc3HYpiqp8duMHVJoas7DDheSnLlaRk9Jsd9EN9WHaCAw2GGyHoguKGF3FsY8jKGv01
Kw8p8CcDwg9gv3rMbyV3vIm93FkeMFm6H5+AkHe8j7XtHiuLTPAIZutoDgd8LQ1CUmEguQXowtHA
DI+c9/zcN9ceEzqayqxKpoCzVyMV0zxR5rLOzk9WgBgu4GMk1x5zB8jyoI9DhfXRyQlKJwYdr53x
CV4KiL1402I8t2RixnlIaoEoMEfd8p85RtXnP4e3Y57VZ2PixWKB7rWV4G0zYgK529fBfyUBeejP
WxAD/qkqlSCVwvfK0C6dHqiZCJxZvHPGAQ2DAY3YlGM1pbG2Jp3U8aaQ7geTl7PfzBBf9owdWqrK
0ajiHMFOFfalp0gzlEqJkdhipNeOOPeo8tWadBQGAljUYwhd0wH267DF+3Ds8FJsSqkogT0Is3Uf
XbdvEvSoRt+a9thlg7s0XqV/rRbCs7p5462WzuDKVJZaGo2wurz3H8rjJ2EDlBFo+7uQ2tlbeoe8
HTo/eCEY57OaDLpkZmFMU4jQPI8wbNf2dh5mNsYYeOvbjBlW62NQRRcod1UhoJZ/7lxNexC9fwi8
x2bfCSji0a4WXsVBpq7/x2N0ZZSBlrlpqgrc76g4gLuht1Pc4mhNzwOwoEEa72kMws9Ms3ZrQfWI
FhL1h/Eo7QePlo5nCI3nrxzn4m0Dgz5T2w3VQl+R2Yk8pDt/OVqOfC73X6lC4HjkfV0euLLDSbk0
qFoVwp58j6SzE3vpTR3EgW63p9rPz9IdZ32bb8rVjjNg1E6NYGoWUIK2beTERrdIULwKkBZW0QWW
usad8RgdeMvcnpJfmWXAqRHSpJrpMtVgrp32YbwBdWKHyeM8ctH1NjmmrTmpL91E94ar30y9Y+3Q
Qs93Oc73ZeeZhF5eSCsiNG6K/Gelq7u20F44e8zxanaayYrlVpxpX0f8Mnqil6HrLTzQ4Zw5sVuX
zjguN5TRlN9RuJ0EueyzxaDUYJqQGG1hWtiVt9qRVgzBEXuQbYjDco8v1xqDTSEacuR8wldFtdiX
vWUHzR+0V0CnARo7vDhru9NhtTYGoaxWBeFWDWvDF/qIMo60vQpPqef+hsZb+nl0pxfppjqkZ0iC
7zgflXNwLAaq+tZUl3TEztIWMhqWaCByj1zTHQ6iD7ZmNFgId7Nhc8zS4PgKQloMHmnQSumgjgd8
CMKgQgl4ONBA7/8iw8O5adjWNaJZRZzkLU037UqjsbP8MUl5fNeb16iBVlrRoPICbM8rJaUfrAgd
vXXT93axdFAyEvP7pAXZAvg+ndLkTeNtvwgsxTR0TVegEsG8P8w5LA2JoL6inCVQPTgYtnYthK9U
uS/a5ej+5gmAbu7kyiJzCkk1ZCnEEyR/VAtMN2UOlJgtIbjuGpsoszLCHL5ymXUpEWiLpjnfzVn1
Mi+CS1TQOfTF7Yz2CbfIKve6zU30XNlkjqApLmVrtNhKEYyzSQZ535hHI8gzwZyzMCwiXZxQVjGg
+yxpR0n+cn0NXH9gjhRYzUwQ2ee03iZ/jLeUpDh2Rr8+TV7ndDdUUvK6RZ470DOxepKG4lSh9JYi
YEWkqM0/zKp1pmF/3Qhv36i7rIyIcawpalbBw4v43KBaI2vk7boJ3jqYS7xYZLWQSYZqkN4FofpQ
1Kk7m/f/kxH2gu7SoVCUGm5dx/IBCQpsmiKBpqjkREKc/WIv6TSOoehaA4hK6VtS3nFJRTmbxd7E
Vj8jcdqh7T7XZXcAL4cDUsKvnaAbHBzgGWJwYOkmMckIYDs2xxMGas6htXilqHIuQN5+0b+v/Msi
VWroIYZ+625qbENCLJ4Pz9e//XaYeMEX9pKdugFyQhI+/j8M4rLXnOg1a3nWMfsca5kcFJWRfC5u
o2N1aNDBPXO2k7dOBh0ErZWXJQP+DNXXNIbY7Mjrpfksf/9xp69WyeBBkeSKFtNyLshUXOjqRD/U
N3op0Yk/IRifJq90yP2CURTVQZeeG9vdcYIKnq16kr1AAQ/MTvdjCF5TiDmfSUL7wW6ym8jjZS54
rsVgSlZLkyVI+ObxFLtt9CMnJJjqvyJbWW0HAytmq6SZOQAeq1IQMRgcR2gmnTgYfP2z/qHyZYJ6
4p/eNquvMntc+h0h+ct19+XZYAKNKisGcLUCH1XhdbRKG4Vz97qF7Rj4116h+vf7KexUve+LCAkY
tDo8yW908CR1+nuqcYlp3C/Q1/uBOpAzvubfU59nfXvMcWWdgZpQkSFXkODmzPbVU46XY+WF5xmC
ApEn8FJNdLP+/ZAYbOd43catJtBbeqqE1wLkFrNbm6Itq7fD2NtQ2Nmp2mHuWjcnnOFxDgoZIj0W
K6hL2k4XxhamMSuP6kJoQ5ERgz0EVMrtLd3q2Bm8pQDVv1Zjej7ymofqMNyM3I4tCgTX9oDBIqgq
IZUtovtoaWRPEl+mpHI1NXU7qLkiz8Y5IjxrDCxJJK0g64Pgbhx0Vx7K2yWt9mCkLOxFm3dxKPDO
5HV4MUQGXkiYhVkDHnVfrX7W/bkPn6WUc8vTHbq2gwy2KEsVJ92CTymjXdccZIeUj7NmBJC09q4f
Tc7usSV0bdbiSf1sSUPbdCO+g6E5NE9K9waep//tQ7FFdDLIRV8XCF2STnHUGB2Dys8++lZKpymJ
ObY+uxGv7OBnDmB1GCLdmvu0xUcC9TrSCCBWfKAtK9FeD6DA5I0v0wl44KbPlL0Tgia36hek6+36
ZCCmHt3WHwyXarfy4YgDt5+ptdUvm8WkXsbGAn2u/lYqJ3N5v/5Ft3NzF7j7fEisDPSRQuno4Tyt
N7k9pfCk5J2Uw7K86yMqusPZ7O2EysoigzxkzNSkSnGDUAEcchwDOihjoVQG2rwdb+iAB+dsub2u
4jlcKsQh/+QWQAV4WBzlU06Ipyy/neldrYwBl35cxMGIENk1GK7t3gdX9JZ98omloTv/pD1eYM68
pUQAIeI76Jj55YmOBlXEsbhJdYosfzq1gYgbnPymyNLxowslmRIBwBqF+iE2ktd8sYJCUj3UKU/N
2HyLRZMTHGyD3S+TLKH22DapIi44tLJpvsKzTij9YtahLP/qHXixwwQhU58IcwUqRF+ZwQs+JV49
83TSt0H1YoIJQkJUQWaLtrxIDQZUxNyxIDyTx7cJZpg5R3Cz4GRdTCm/X8VqFktK39GEw6Hbt1T2
ojxFx+RQ8kbp6UVwxSM0Cjbrs97hVSPo9PPcN6Af9rRd9kjzAr07D1B9Hhw6yJT7hOuK2yh2WSFz
5Atj1MO2gmGhSTDUCN1CG0TkHGDhGWECib6IY10r0ZCrN80+1UsHTFicT7V9/13WwRzwbFn6TNdw
T4QkP06ydRxJ9FhMvdcbhlctsXvdM3grYmKHKWyWcWiBlIKpg8PL6p2RKh/+b0aY6AECqMZsqgK6
1XLyY7Ky2R6E+fG6je1y5sXFWSKWZNFN3RQE0Z/k4iPWukCqstCts8ays0U7m5ac2m0zGHavxR+i
CYlUzg+Qr7u+ziCGNY/ggJYocfC3DPLjlIm72jUNrjnZ/T+0lNEje+WksYws4QwWxmzCrQqZyOSJ
7MCV902sbDo4XD9NAXnk3T0cuNIZDGmzdEoySDP4ibqgX2dw1FJwshEUIFH7xNlLDsrr1G1XMJLp
Sj7r82cCQz7ED/ERrcsOFZltT+2eDoH+H6ow2y+lXydPZxBkNKVWKemgGG1koJOKMfimqWZHev67
hMDFFIMjTQFqx0QxRb9sEgw2RY9mt+8i9a+C9osVBkqsRi3LtkVcIjSFBZKK0U7GyEX/3JeSSL1/
/ZPxvhgDJEmJRybeVQimqwHca3nmN1F1v8TZ23U722M/q3POgMlQdtOEUq/k11brFVPl5YtqF0rm
GMLXBUGyGXaBYUAEopT3kSgGdV1DpiFzJa32rOo17Hiyy9s96JdfxDaAIQESzoqIpYOV1VdUj451
JeAGqbz0afQBSId23yHw5HnRv4S5vz4wS+uCFEZjVMZ/AuvyAUQ8oL5Tz3SYjETgDeDsPOcTs+wu
saiaZf1PnGtZtvVOU4q0B80I6t7J3qiAVhLwdLv+pcxwWSQDO1qUirVOJ0VHJ75VFr/7EYPdywDb
ikHfQ1SSiFdo4IS1BoM+SY5HaNihh0PSSsdoFaeb7tJGQ4e65hsYsp2Gyrm+t5xrmKW+nq2qn6QE
eGfW0Y04FIGR8BKyEic0Y/lcWkODXl0GGwNku0WvO7UPZAchwvw+D2rXOKSN257AG3wvd/aInoL9
9SXyNpVBo8UyjKxaEGlIUbbXKyhvxLfW/JiG597qPLXkUa/wlssAkt5rediHeNYWzewoifRmZD2x
TbVJbbWJXSVsT2m6nFOrWYLrK/2XB+HFZRmIEpVuSJSIAKJyjzY4Ea/a6bWLfLQL3UPOseS4DttL
NmpZobUSzkccypmdRuEtSOEj9/qSeEaY2CbRIjkhOaLrtDC/goraG+Lq+3UTnO/FklxHVWkok/L5
RIl3dUC5ZSh/GW+7OCDG9oHNDZqlrBinQASjfItBQVkIYggzXV8MJ1Zi2ajlJmzyhlbF5sU89ONr
02JGkNQQNv563RDvDmBpp7UstnIlhq9RmTrK0GndyvseHcjyrn4VOJf8v6Ryfnm2yQQuqkoGk9RA
RjVQ/HmCnGd4Ghxwv/kYs3Iz8Gjurq+P97kY1BhJouX1ANRoEu2DZMVOyWQZfXsi5xRtfTBUMwwV
dASSjorC7wHnpIeNPGKazO91cliUYrENMXEWaXq05Hj//7+mtS0GmQiYFfIEPetAwrdWPOrCgXDb
bLYO7NoGA0G1Skaxp4Pfg9+aToTS6akPBK84isRT32dXeZH5439bEfTKKDvNkCu5ECkLEhriYdi3
94g1nXTf76dnvhDXZtC1tsUiUqNJHcTukGj4Rl5mJ/kx38ae9aA+6fvlULzNbrIbngWXp61N/YB9
da3N0kfg6mFSWQ2Zo2zAvo7maV5k3c5JpbtjlL8LRn9n1Mnz/+Qsn0WWlcEktfKYQBDaN9ovavgi
zOdO+nLdxOapXi+KOtPKxmCVSlnQETzyYiCqo9RygqM+9RiacOmkMS++2qwMrQ3SU78yaIViNPYm
vLP18Hx8wQt2doQv7ZvkNmc6MmqetPvpPt5PXlja/V1xL3/P+CMOWy/o9a9gwawLrWbAgPVnQDTt
M1DGpkF2bDEE9hlAc2txW2C2NsiAzAwZPFUf6aF8bz+iH+AicTHRjY6Gg/ahgeKH9qPxstNb1yqq
fpKpAtogA8JstRDqkRV3aGsA/cmeTsUrYIqSd7yu+W38vJhh9nJMi9bqY5gxZNBD1409dW8i1IZI
xLnwtvfwYojZQympSBfm+GhFdjKa18Eo7LjQPc6J2IbPixUGosdWbQYQMNATUaFDC58qPYRuOnid
Xe5DiM6/RweZl6XdNmrosqiidVhiybaFRLGkNEHqD7t5jvPoO6hpeQvb3r6LDeaodxDhyy2aPqeU
AstTet+jNgKdxscRgNmeaXc6TyRl2zUuJulPWh128I+o/ZjjCpf7BzEiNhTULFsQflz/ZLyFMQ6Y
TrElgL+XWiF+D6rFNhYDreMO1m+fp8tqGP9L0GiPRlL65gYfwpvx3t7Ot+INxmNdUEEktxAocK2D
uqv3aK/Bc/h/WyTjlgPSfS2kS1CUWBRXHYlvaPGRmD+vW+H5IRM7kNxsEzmDlahUI1cWxsFpzYaz
lM0RRJTd/+vtbL7WJFa3gHaM3gGSb6H0CeWu2tbvIHZMpQSD+NyKNu/6/per7mKVCRsWaNfKoQar
6Ut0F++WXbcL/QX1OvBKBsTnPXo5XskmaadiMEcRzWR+M86OFeFCrQfkTHnEFtzNZJIkqpQQqUAu
CAVP2ioPstbILoFYtD93dvu7ETUsh/eUkjcdRVJBmwQ5ass0GUepdMxkDRqw2AJLf2SnLxLUicKD
tisDcmOe9D0J+i/GfXGU7qMHkHiDACIKshseWm9u8uVnsK2OEjGk0gR9k18tx15JbNM4ZB3n2qHH
+o+4T5YUMJVpqg5K+d9BbCj7WAFhCMaHdNHOU+geZ4dlkt10xJxuwWva2YTMlTUGzGKxStXJhLUO
pPbSqXDNrzSLQG6oUL3ilI/JffGTBy6bmVUDlEmiqMhIQLNktUi4S8ZUYopoeLdOEUoYSOa64d6C
MBnQFH5E45PC4U0vbXrRyiz9++p+GGOriDpwK/td90UenkTh6S/gTDZlRVdEWVHYuswCDuNQQrOK
v1RPnfLcD5zwefNjKZJuyGCLgVQGcwpINi66keLf76TbjlhuIwaD+E0wCw5ibtvRJBEcMiIIhamL
rvbJSNAGa2aIHlPxBvskJZAcoY1TIwf+NzOuhoJoUZVlxUQL2O+Gaivv5IYoNOM6eoubucsu/2xL
oYll8Wjc8TxgU1RsbZHxd10phcgSkVZoxdjvq8kepuYgd6pbaJ1rLJU3dqMrGT8g9OCQVnVF/bbp
qhvwDqANAL2rcnoWCsi7oTEprOSDGb/2IngO9MnpjdFTpeZU5HBgnFU0KTgJdFNSETQFZREsBBP3
Fm8kfBORVjvIfqphjLI+MfAQDjHxR2pXmBY7Cv+G2GS9bUw40KitGKYVPCJezrp2K3WhXUNjo+Z1
2m5fL6v1MC4+pKaBHjocUTFyTIxng5S1flZyezGc6kO07MkbAmuvz274dv3s0n/4D9hVJcsUJcsA
zSxzr8XglFAFcwYkJSVe2l9U+TadBntpQa1SP47REef6L1LxkLb/ZZKBo7y1okWXsKlCnfR+U7Y6
2Ot13hmjn+bawpgzJtTxIuRQgPLzD+Md/dmPUFF2i6Nwqz+ptIhbYUxT/a7DWSfb4gDidhC0WiJz
3LJUrpZmxq7SLF7hZmfzR7zX7eIhQTkFQtnc0vjmeVA1VQI+SprM8l+ZuVQvhCBrIgbCo4mRr6b2
8mfd7d30Tt/Ne/07H1S2d/hik8nUCEY3Ii1OD4cFlsV0iexptk5tVB2qPHRJAi7QJvm47q7bEZFq
mposqZqisYwTYmGgzyHCXWA81rO3KCCHO4vZwRrQ9NbttCB5kNHfVzsGDtGPzoP+OLoujHQHyR+H
Ekfxhryps/7hZpqMXihJsiTMo/4O5UKWaTWm0Uy8ihq3sKCRExb+9TXTf+KaCQaEsoXIfVRayGai
+BqF+0aTnaJR7FA4xnnpXjfGWw8DRK2pRWWkxlhPqduoGdlD+XDdwqarahBWFEUdHSPsYN0ilkXY
zYXp93loayFokRVilylvPGtz1xBGWlQBiuZnfv8wJBJmUoGZ1idkfhhDAwRpVnbudTDPT/LbJA73
15elbHWA4dnzyyBzHMZM74RES83PS33YK2iKxBDkHhNUO30fO2SXH2gZkI6EZwfyORxCh/qEveJR
te/4LHMENTY3evWDGGgnTW40OcGdUk/JHlqd9jTEbsf7nBTK/vDOlRXqUOugSVNkIlk4AOpy09cn
QTXQDfQ1T5+uby9vMfTvKzNlJ6itUWemL6k/1QjhhfYR1q/XbfBchkFtGWwQBqHpShmKjlp2j3Si
VxqCa/aPkC+0rxvj7Rv9MasFtX0K7hyQg4O/OIGeq9q6kz4cMrUq7ULgccZu3vKrj8RAyBTVndSI
OAxCAsnU4gvRT0Q7qXXihf2dgpjD4EnNbV+BK5MMkMiTLGpjBr+gE1L9m+LSvtnolY5dT7fRPY+M
ZTuCuthj21alUMr7MYODUDaW1FPc8Tlx4+fuUD4NQfVs7OcjjyNu2190POZEXEaqyCxxhOwjEVKc
eC17lsibSqAbYDmoDNlNWnrX3WUTl/Vfttiu/SQb0mEq8QXD/I7ku76vOf64eZuvDDB4iT7Z3EoQ
h/q9uK+jnzLUrQj0btXM7Sd6s4ccVS3eghi4VCvJGomCt7A853ZBRmdWOeMx/+KClz1jABAa4FmN
NmMTQVEBnaT8sByHnebFe+1QHIQ73jN4+3mvW6puIFWjGKwAuQHND3EusIWDrwf1Le1RSmubCtbL
buwWoBtIAffcYadtJLmYZQ732EXzQvqcen5+TJ6yuxy8oGiNPOrn9ku+T3apWz3/jW6Ygae4iEF1
mcZiv8MXJsdFyBchKNHKs6UfIpBX5v3HdZ/f/oArIwwgq6as9hldmX5vYsSwdRZojZiPlGEldZNv
vBIL1x6DybqWqA2JSxzoMyUAm445mq8W9PhHO5q75E5RbALIan3Ml+sVtaiHgV5q5/mBZoNahAzV
MU2hWDm61S2l6UHJ4FnlRAabZ29llwGulExTXeI96CchmFyg3D4bnGhoU09l5R8sHKtdmgrzQuHE
yTN7yJ35eTiJN+VkV99Ve/Ai002/Djex3z7GZ96R2AwWLuvTGCwThlGHYj38Rsbkvzye22ywC4Oz
ids11pUVBsEWBYz2mQZvKU7COd9Nx9SR7nXk8/B8PpBnqpBLG2lp95ywF3APSnvtx/UTwvmQbEEL
zM5DLhIoINTjtzn9QeSU81bnHYk/xg2MoY6MmpggnqztCVwmJfqEVUhGFg+NE9m8I7gZqBg6lHAt
RRdBuvU7rGi9oGSiREOwPHKEog+y0LQXqXUVOTBiNF2+tcbT9T38pGL8I4Jd2aSbvIrEqua/ab/x
Pn9BM9EDLc/HgSrZzZFWjw278fInBZrl8g6kjTdLYieJy/kRdGF//gi06GkWlMzwmvz9R9TtkLc5
QT1UPFDWFsGjJEvts5Q42fdlF/kG5o0oGZteusJTmAMBKycLeHnCbX+6/ArGpc0lhjdl+BWaVhzQ
fOHP7fDj+kq3Me9igvnCvSRlZa916ANK8y9DG50rI7wZzGVy2rT9lqnZ/rq9zbjGVKCvTO9kmZ2g
UsNBKtBch/FcstzppMQEYN3tTSFebD3S0MrfYXzLankQtO1VF7ssAEpLBl4FWkaPZ7RgyE6yn73K
Xz6bhGInukVu+Wk6LEH2Mp/M7+OOJ0G2uc8r+4xDyQMRQN9Bqe3L0e5Txe4TSJIj86st90qc+td3
ebP3FUJG/91mjfGcspaKijRIBsmYtiRQzlp2I4q24V2xE33RLc/Fz86Zqcp7wCOR3Yx/VqYZj6ok
hHnIFaFhQRwejFAKqkHYDXjlO6As5eVHNkWn1wtl0CIm/TjUBAmoaN9/ICrxUBJDhX8MrBYPHOXh
TvMgfQNBqflY+u0ec4FBcV/d7Hjl+M2julo1E4AZIQYcSIIU4yDfSSDTScKf1z/p5iW6MsAEX7qy
iGh4hYEyl7wy+tEo86GUx+C6lc2povV+Uj9eoa+ldIZWUzZItCrPJXHVwbSF5sFK+5OVvee97kfG
o1ZIf/P8WK2OCb3yvEtJnwIWUi19kLQsdYgla971xfG+ERNnGSQLy4mCuiamAVGjAlqA4eN1G5s3
5mUhbJW/Loc+Bg0pFhKSQFKNB7kaaT5Nd4d6QV9947R19oyyPCfCkzkAw1b9otnMmlqDf3yOR+Wz
be2Mven1h/pFsCE5RcdkPfVORQAt/KyhadfZWQZWIbS8/S39pGHqOu3AMjSkwX/3I0ISQ6op+Ssh
jR3lp6rNbFPixHzbTZErK4zbREvbhgV1m6W3UTj78g8LpLxPIofOJKugysuC8hh5vI6+fwHYy/oY
X8L0akaKGhUvFyxD7WynH91JQeGwOlpQP6OzyLv6S++X+yHgt8BvQ+wv42zfaaG2oz5DawmsZFHQ
z4krifmxk0ZwWvDkEbb9+WKKubeUvFmMElT1IL1S/D4Ydr1f72W41vVjs/1AuXxJlitblYRUUWN8
yQwa7zEqbPL3NrVuIkE7yeqb1R8sS3AzM7bN8FsaVx+d/FRBhUhsOkcwph14jOyy4DFbbKcQVr+K
ucumdOoWiUYrvWMG2V19oGxC2Zn2mdBBueYmfQcLnHN9L3hbzlxpY1LJYkdhypJP0fxTUEVbTY9S
qjuVNTtN8ZWYMsfkJj/M6riy7R5zp/VNV8CdhW4kLwTXtxPK2uwZc4oKdJYi+m8WCDDXdXXKwW5g
grXXSHRnskrZtbqsx3903QHZk7BPEym2k3hKX4ZkwiuzqyKXSKXi1WWmn6/v1eboyfqHM9eiIVeW
Klvwz/CmeYJw1A30oZ9KF6SKXJaFz03441Gw8gYG03ShqhBWIUfW+cmTdJqf48O0a3+moLPJH6jo
AFqxb6lOqHksfir24AsHDSkmbmaL+7UY2AOZfdEKAt6ZVLioR0J3kEGAK+3iQPmOoYvU0YL6CbP1
wiHFAM545Hko91ww6DfNep6W8ADkuECmecr8YTe90s4y4x6GwXBh7ZNg5JFabr8dfmHRZ8lnFZv0
GKlaVAkHYzDAa9GDxKgU7JncZdUDGlDABcWZJ+WBksKAn1hHmWgswNnspAeTK9jSziB2fagDy6lm
hyBzqSCgjEO3fOWVizaZLwwIE5iKqUiKxTYyK0maliZdrbUTD/VuBALREetesMkhd4pdWdo/44N1
22LiMtvF58TpfDxIHxQbjcJctvrN8MLSLU0z8KMw1/37fb5UfacM9YRfE2pfl0U6JTHuuKJ3R6t5
Rbs+L5yhyPrHWVvZYx4w6dyEY5hAFZF2hKloHDcxzWvacrQbdlIgOZozF+BXmLwU/9OQ1wkf9Ae1
cRZe4XIzaFz9EOYKiHWjEmZrxA8RTG803rSQp+O23X+0MsEAvmJlmCqn8iUDVD7CD2M3IS1u3Hxm
GOzuhuDTXkfNzRtmZZB5rDSNMQgVmt9wfLu9hJZQquDAn9fdrsGu7DDgrI7g/lsoobF4IC/lW+PK
B/lDOxPdrm9TDLVWT59SLSjH6pZd3IIT7ITJSL+XkbEbXhR0CPBRnOfIDIjnkTyHZg0Qt7rGlolh
a21gxu9EfAmX8W9eNav1Mzithro8jwL2eRqKw1TcZWZ/c/1L8ryTAeLWKhbIgeNYFrOGiW9wuFmc
R9NmrHlZAwu6aSOpspDB/9Oh/IHO9nMYhd/asNJtkvMaWzmrYfG2mcswmySsBhOLGO3Usq953eyu
79h2CnW1IAZZ5E4oEmsCrrafST3tGEX2gKEUGrTru6q2o+C6xe0mmZVFBkLCdPxPIXt2Fr9yew8j
RwEgvPLwVpi/DuCpVBNbCkCPAOIM6y4X7QLC2Jhof+BVnjev0NVPYaEmbMY2TnEixym3KwEHESyj
RVvveuUcj69tzG2F2uzDWFlksIaoUxy3tL1MPMhOixtU3ed7ShDCy1XzlsaAzWgNTScmNDpbXpVY
3k015BUwWdsRWxJuRXB3XP+s9IdfuaHYVqM0maOlX3Aw2qWvnVgv0UDXonXArDgcQxy0VhgUyYSE
ks/DYaO9eQBYYdrVAoUprx2ad/gYKFHKkUypjPU0qm53GeRoTIWzZZxPxOp7Nl0U602Htjh1oBxW
ae6nxnw7SCbEyysnluSD3vEGXTmfSWUCFwhDJwOhwgW6oN5D/aOzuyL29Drzr7vDZ6PUFX9gdT0T
OZ5T8P5QoHwu8ezpdyM5VNGpM/boyy1IoBeeIOFFBXoSrzXt1LDD2QsnBDIn3XjWUwwCmh/z9B1Z
f3tKB3A6+Uka0FRx5Jbg8hA/OsnXX3tjZ2U7k/Kf242xX4xdMx/n/EgEb8T/33uN5StQ9xS+5cNe
6o7l9KiMp1GtkX/BvEnyXklebamOIGP4rjiH6WlIf2rpUQFzGsFYon5Xpqe5CVLZ1n4Kw2uY7or6
W90/q8t3i6cMw/s6DDSaRYUX/ohNq8f5KcknX1fk73UvfL/+cTi+rTKwJ6ZpqJAUF4upQpje1Enm
kHnZXzeynYu+QB1bhG/BGCkoLaBOs9Fw8KZ686HZQ1rGjRzyzXjAG8lA2gA4sW93lht5xK+RksaQ
AVd/j7etDBbKQvH/SPuOHbmRptsnIkBvtvQs115tNkTL0XvPp78na76rqkmVmAP9Cy0GA3QUMzN8
xDl5m5NqyhQ/KIK4l/rSXEoW7gNLnalQKpVGPV3JDnnWopQYK6WTFpk3itiDUdBZ4CfZBMsD4yoZ
8YhMWUOwJArTSHKyMSoDVZqDZe7gS+fkXZy5t+0bvQk2oF3dKGUTDbXuhqnFOaYwveC1QaQ6I0xA
s4i0HhnWkRGZ0i0qDlS8WkM8ZYKBuqbY5721zl/H7sOIvzC+i/E+6I68rsfyiEFMwl+YnTiY4f30
ozq2PuE9lmOz6Wz1tWYu3LCkUpGX0ittHFc4TWl+TXQN87mHMGYN8rGyKboJH1dYhRAn+DFgYVZm
i2oEGriJlwTGA6rdK0jg2WRLDPtCt+WnPg0zjYThYVXXZtVLdrgkL9uXxpJBTve6+tG1kzwPCN0K
JXvRh/nIpSkjX7k9Q3F57wplN4rEaDNNwrtAiJ+bodfkJu+JixUf8J9kMyZyMvhpe3iLng0cKTCC
yAIoDJm//bEsXaBMC/Ao0kycY2g594H1YRTZuccC+LtA/t3NCguDUGK9TMqoJEmt11mIakMLRCuA
imBXuHzr3/D5jZ8eysAgi2G2elDt2pF2cI9u6yQOB3ZY6bGzDS/dEzKQxG53HHOknZWwKJQRyspU
zrDRRX6c7kl2sUMppMcQxIoJtvIBwFdM1BPGU6ObWKqir5VI8nbFFHfNieztF1b6ajyEZmVnuG6B
UWljCaSCNBQzm67Dxg045hdTrj+GnpEns6wCvZhaqRovcB1sTwsyQnAr2fETcNJ0WzY5T3rJj8o7
y5yz7o3GD5QWVQ+bBh817dY3fSf5oQ2eowfjCJVxJx9zK9s6wzpE8v+vDESLFQ+g0uGd5HPTWqlg
YItMYpXDmAdJmSExarBDV8DUTVZ9UJ6Et3U0QaQHOlX9gEWsdLYrl9UdOnd/NmJrlbJLAlcq6UC6
/IY/OKpuIV7E3FPidW7mRE78VfPgkhFHhZa8V11i4VlJPOtwKYPEp2o7SMSrxGH2VBmLl0vgIfq/
XSBlhVq0VYSBgxVaxGgnTdGhEGRGjHq7Y3qx8PTCjgZK1RHrGaT6Ie+Ep9EuTh3BUHYVZ/yqWcVB
r8zcz55Y8y/kt2/cII0ZyKW50bUkIm37o5xij3hUrKTKzFjY1fnoyHrI0HiWQMqkGH0ahSHpkSrN
Qxwd+hR9kRYbWIoeYKzaFqdv25d3uxN1Odnf0AKNTuiLAV9IMF6GU7IT0AsCcq67+AZjX5rhHemd
HXXulrg0kB82o9yZI1+ckhxU79GE/b21cvg2ZoSmLFtGIwT2vQ72ZP38bCaHG01hHx1VIL2m+/44
emy6PeLT6Oei85IuYmgVK48KpW7JkIhVumBWfNlJIJYf/SggvL8sw3Lzu67lUCrXcW1eVPF5RryF
l89dgDIAim0GxFfuhKnF2k+7mVFcC6ScOceJE5cU5w9DNdCuz4MZwqkIch9TCo/bb/JmPHcljXbk
kpEujcRhTYFgTrT3+bfssf4Offe0U+gXh+EgWYW9+I07nyZbAI3V4issj8G4SnowhctEHZ1lfDHZ
BJFAe9o6WLRi+oibPcnrb6WyiyXlQG6w4CpnsG33b6Mdv5N4Vb2Xv3eu8VA/orj7YnzfPuFb2ei1
UKp+IS5RqBpzjLW2RtxhhMnqWn9SJVvjGpYK3vJA16Io9y5OWGhpZeOc19ho1IMleibU6chIJWt6
RtqWxabGuj2WhtDL8clohHOR4gnpRzJJSFjP5GeSBBO+GPasOOu1UJ4+EaoWSEF4LeBZxge9yBlC
3TIxJf5tyJ6m3p8T1gL0reD/+mApW5OHWEwUyM6oLD9HXOksKrrLEmv7hSWFsjRSkmpLvqIOmSdm
slozaBoGT38fJFMBuMYT52XfMlvV0M/+i6ji+vMoi7OMbRlipA9NKAA4gZjRUua3bSW4/TJhqCWA
fSlAa/h34Jm2ACSRK51QBzRuPn4XZ+bAwS2PB/yPXyKoZzGNcRenBgLAENTomC55Xu00BZIr4bko
QTlpLqiRDogCQcvI5OG7FUpcC6ceyDw2QKsVQ9S5igXTFuKA2lNjGUnkdgZg1QW+PFZCHGwf6h8U
7/LJ1IPh5EWNVBH2LA8aAMVlIPfSA9lWMHck/GBvTt8M7K+/knonk1okBZ9CDUYX9PCBikkjMzr+
w9c+e3VmRsxJp5sx05VMurk4caPeomYI88mdOO2zXr+H82ujps6qPwwlVsQ1CyfrCWhUMU6XeIPf
A4xfp0u3GhW+6vq4wK5PBgChaE8oInqsUQiWeKg9FgrTbS9xEUa5Jr0R8i6f8Zl1VZtN5aABaQ7J
p1S/bH/VbRtzkUN5I63kckPmcIW15i8AJw3bYBK/bstgKLtEuaFQEOdWTXBw0vykLiC9YGVBN1OU
60dBmZM8G8pCqeHoll16X3w2X3rsPp6XMNYT6AWwCZl8B12vN+1ZKTvr/Cgro3OaNss8STPD3mmF
xzxGJV9m5WCsE6TMiYEtIcFocUtxFP+IZM4vx5pRT2F9CGU7ZLmr5qaGxSqaZb8O2fc1VI76IjKc
2hnqZ0uLKJuB9g04vyLiOr3JaZ+VIA9kbAZWWK2H5gbLi4Cih2FhmdohTE5EwyZsYY3gHBzB2MDa
8mAYarq/2KdYlulEbEcli2zX6mB2UWLPYH0Znnj9PQ1ZdUOGV6J7i1OZxPXK4/OjEpS2Y2OV65fa
2Ncg7VyNH9t6x7AhdHtRrlVF1hfAB7SJYo3PY/9ZPEc5K9xjPByZsiBTVylpzMFSaWqKUCRxik73
G1Vytj+G5WzohtyUC2rU1Dg5DEnezQeuceI7QLDeCTtjhQ/PnrSUWdZknSD59qv6WNNMPMeRfeBY
660i1ZxVwUzZ/JrmLOpo1ilSdkQMs5irMUXnhqkKXGVgaHKfUcFaEb+5Y39lKGXKkEzSUtZ5gg8i
Y1yqtzjSQfLhSDvEk7zbW0NtT774uH11RKU3VJ7uvwFEYK7UCjdXC5xdpk9F+aVMZnNFf3kcPurw
tIYMiTd3t66/k7Iyk8JLUkkurnOSR9WLzgTuhE+xOYr3oTtbutndt8ccw5g8Zk9ZgyUMLaf7crIc
CqDkhVXJpMWeMXY51I8zwKDkTPEkMCtun+/N4d6rr6V7cyV4RVohR8IVfVF349ME7Kn2bvbXx9nK
7lsrsasDQaZL7PCUuCwLypROhSrKrKLH1JwtehsIyC/r+7G3IvQ6ptzCgsF36bO16mNoqY521x6Z
BRny9zeeF9290zlBnMIcd03STdHSXjU0WFaruW+9yWeFGgxPTLftYi5s4lTAx85zZ9byg1K+bF8m
SwBlcsqpKQagsiEz6oeHRpvNSMi+bYtg+Dy6ZaeMCKA1Cc8lLgSzEgpzmkJMwf7suR+KBgD+QTe3
Bd6citYFAGAaqMwBVYvyEVFLiJ/IWv74VpxkizAQE0wt0hpEk9DiDwIKEuorAD4YqnE7JbqSTI77
yoLPSFASjizoY+z8uXmoLLgME4hF33uoRcTM+24bnit51PXpSzOGPXkfjVP5IMj2agRUZvICtwiO
nT3msLwlICASzR1nK+/sMujtAOvqF1CeBKlRo8olhwd0N3z5kIL9fnRr5GYrZv2hnfYyAYaBdEBI
AXHZ66gf2D045yxA8risCbGby4HXN085HANjNFVNUkQyDtFZFTowElmD8VgsCLfLpFffTQWwYzjz
OVC2SDFvBqte7gJMzCkORJYWsHoTNwODK2GUfyk4kEalEj6Lz38a8kc/R+BqAQrKxBhqZ7xfkSez
klfvNxbiNilyVNFJE1K0AMIzmyHyTpAF2v0Hgh6Gwpyz2N+s6a8v+w2HrlKzQSkzCETtNbF8fZ/Y
g0nGsPkH44m3ZKsczMoznBlIzl5+l3lqbIaC2QSyH5rRM5Y9nclcJZYF2T5wkWajRrEtWwYNmGPh
x4qaYrOrgAVjnDAih/RAdXV/zMzyrwYcL69X5Cm7VehgMlxluJZUkPb8qr0lGquPzbxhykKB4lLh
Bg4WarFUBGU64Bk83SbMLr3Hg/qV6bAZmgIUp3+/KVEahIYjKVgagG76B2Ga1e8IvF7vJa7CyCsZ
tl/kKXuUJjVfAIyAFKXGQHV0j/DGRTvAMwATk7cJXC+PCQH2hA3zOynbEyd6WcggfD/jua02AYXI
jjJmLxoXtpf1neSethSHsj9DHrdqLsDuLlYZcJUZW9JX8f0bAj5n/NE//IfvI7q/JZEyQmMoLfPY
I7/L9em71GknIQPmjCL74L8FR2WTmGHahaa2tG6djoxmKctQ0HhWPDDeUSjG946u5MbW8EIivvyp
9qcvsbUeMBCzl+3ooXNRPkZ+VmKKUbH6L6qbOjiL70DNm5gEWgz3CyyDfz9tzFImypAAN4bsAI3A
3ziCY8U1rEkCdIFwjPDoEG7YIP7Buh9MnMGMABgeTzy/yiuLHWlDrSspXp0BGeM0Wav4zQDFsoLa
KBeb0/zEL6I5lfKX7SDrdhx+sdxnQ3MlWASG86LIECx6hPM4c+pn1cNlBGWQ+eldwZlk7kgC8FId
gfqIFYcTq7HxGs/5+5V4QO/9r3GYj5hlkxuAPB+1v8E9ujLI5/z2SsiaDXMSi/jGUfsWyd8HVqGN
4WbOHcOrv99yCaompIkslns9iZx2QutFSU10nBkNedZx0capGAxuWkD5oGiPCwCWBASD69v2k2DJ
oExS3IblsLQI9NO0HUw9x1RcXRW7pOIZGcXNDP/q6VGWaOaLgSvjM4AZKbtm3nRm12Kh6bN85VkF
rq5HKJS0kEX4EgJJCG5FW/L1gGQQxX1hs4lhbpdLLt91NjdX8oy0wioFAHXcQoMdl1RrBMqNnseg
CpVAIpAkgjnWoQVsyXtdGU5TBzIgLdmrALadp6h3spaFM30uSG6oGb31Lhp5mDTq2amNtv4TYbWn
HgdH/1k41c/V5Z3yLrbiexmhYupyVoMuEIkXsbaDsXGkWD7qjrkjreb6kyww4QeflBeMQTnbT+/m
BtOVpp7nDK6OLhwxoRcT+DAyRzB/z3a8ahouaNCtZAcz/J66qp08xwacAyBtULsDYCdMk2Fnr9u/
5HaX/+oSqQBrloGtpxV4nGR7K4SmmZEDSCj+W3dQ3drTnRkdnfbIhJAmvmbrpoh2Xp0Ato3rTuog
Nw1Cr8Ae7uopO8IPwJ4DZ4U65z2DK1nRjD5rSsLj/JDeE1AJjC252TMq6CTJZdwtK6Q7A4tcSev1
GLRipKEje9VJ/6x1M8YTm9z2s8JoCAFNy3eEzwyZps+4zJvFnqvLpExaLZWZJpLYFfxpNuHyw3a1
dCIroPDpYORkpEN/sDiyAKBqgBUCleTflyhkc9iomLLDRKYA7KcGGSwAQu34kYBRlxYr/fpDAHOR
R77/6mhzfhwTgRQuSQDDO3MwICtoVpMEr1CYH2TcfrrL7j4Xt34sH/7OiV/EUwlPnnKTKE54s/Hi
ViAiQhW6GhiR8u0RI+EihFLINpfytP4H7lLdcW/5e/jQnFQAMc1+YjWSlf+c7Hg151OG1xRa2pO6
j2wWT/256/i7el5+BaWedaMAIp+MjcxuG7T2aJOpsQ5AUJkzvBTe4DUeNqE81dY8siyObXlncFWy
yGH2L5E9WPFDD4MFcECGet1OJC4/jEqY1nUZwzTGbES3SOYaHUE2wcqmb2vRRQQVfCx8qwEHBgrc
OZjSJyTF9X71JpsHWzA74WReOKW0I9hWZZ0oEaZysGAx27JFQPTVYxsUDvp+ThEIDnbZbBHpAxmv
5p8zDMczTMftdOny0VSQUk+DKqgcBq8wHXEigYPkdQFgzSxWT/h2EPlLED242sYtVxkGCVIFwUpA
sd18kbs71WAEXeSBbjxgmtqa4wcwpxJAbYyrchi0jz7XjJFT3G6sX1SVnlA1gH9X9imKarzXOSjd
okAhOp01AglqL99NdvnYuP1x8lmz06wjpOxQGZe6iD43dEDWd03fPPFTcl9z4JaWRZfxLm776ct1
UeYoj6t5mSWc48AdKmEwtSFQqzelxEp1nYHbGiiZC+atspdKZ3UTWFdI/v+VtTeqdqpWFda+6Q9C
KdklhoRSVhZwOzi/fB856yshM2gspiTCHabBeiD0hvNOwzKw/jfIWvrVW6GMSl/PXFeHOEfySkpX
+Nr7vUP+yWgsAt/F5j3iMpmUkeQtbOkBZV0EDi18EIiRkGBCUDAGzVF/JmXB+vRfFiVvN6KvvpOy
I7kR1pWCZTT0m8KH6dSgmN4CYIRE2CrWNAD4ywp6GM+E5q/WqiRRuRJfWMUWv8ufOTMnyNSW9BEe
skN3GE+LXzFWyBleiIYzlYWIn0DCq7ttEd91aXVA3u0xNI/xMnUq2EkMQMWiuk3SufQ53BUNhshi
rBY0P/R3/mlF83I+qq/po+rye5Y7YJ0pZWGGYm7Sscb3qdwhAheiwvuVzIKaYpgxmuNaVrix1EkK
oDz1h/mJOD7ShBafUd7F2Fhoimb7wnouf0i9fik8DQM0rXEyFgKSAd4bnHBXBvH3ZD8dBR8pIVhr
QbX0gLrrk/ptRtuHDNlwARsbgHW+lNXp+TWugI6NwZoiMuOhNYUwtBRm1ZVhvHXK6HAx185KBUeh
8rPFTdiaz4+8ttdzUy0HS0h/zu23sUf2VbIm9FiPlzI7tcKFqHghflwFNLZTAdxLD3yyj9vKmtEj
Gcv7dn3YVhjWmVKWZxmSSFNCuIuwwQ6H5BtSaa6swi5D8WmqwESfKr6tIWTSwMODiE0uGKVjVpJj
UEmVkgF+v6nxNqLP/gCVIFULN3Xb18lLHgjVymBj6fZBxJ6o+DWOLFaW84eSwC8NMSjDw1VCNVYS
Xk1vLz+bBVOPpmy179jYfJcD6Ie6757JSNFfNns0RROAuc8bNBGekOhtoxH0yTBRdqBjDc06Vd4b
8LeZvDIDKJsb3TEcUnMklOed8tZ3TQMmJkkzhT5mBJC3Z2mFX7+GnqVNMCs8GMLZY0d+tassbOoG
AnZE/0N0cNtLX2RRdy70WgM2Fg3tAsOU16B8rrE4o6HxlDVHkmFBpLOtLUQBf48LLhKpS85Urs/K
EQqqZrtsGU0OPMhKBDC29MtY2mtV2tvy/lAruAikXErCNyBoyRGg1m9JY6FcYJNpc83hagtlZAnt
NZapZ4qkYleFk6qqIbtBnYME2lKAYV/vZXSHBQfw33tW+f0Psc/lE4mFuool23SZULhG7BO+rE91
INkRiBysb2GO7Y5/6LlYyRTrFik/gomSZUg5MD5HZb3a68Q3ZqHwKzY8+mPO8Q/oCPxYIo3xdm4C
c4Bd/f8rKg3VE3d5KTWkzjShm4cXiwUoDpWmfeE3nhz0u9YZFEu8Ay25Vd0tXztfupMCLkheo9Jk
tQr+kIVdfgzlajo1m2SJx0wQqWCOQX/XveSCSfpaBDpSSqziLrnrX9iZ7G0fdxFMORxpUPO1IYW+
ZsgBgjOYovisjLjq5bEOXQ6vvGp5c1uN/tDH+iWUHskt1VoEhQeOnvNXN/Hr585MnAyLu+OeBC/r
zrCEXeojJMSFBOrjtvg/1Pwv4ilDVa1TbUQaBiD6NwWEip05B8lOhliZcyd7/YJWpiWD1/FpW+7N
heWrF0dP61ahrPddhs/u7RZOkczoJMfxjrA1CChWADbU7Q6pLxzzByOonPqH8rz9C0iotGEv6UHe
cla4Ft1y6Ha4LOaidY8LH1nGiOZCLBxTLmd0wFjyKNuFTk4KNGTIm4SHbP3Mqy9SVJt5FZld3rL0
+Xbx53KrlOHCBFI8R4RMrjyEQETAokr8REbBRkdDk3jci0HvDEFhT5219GboDH+1U3UxKDJlxxIh
5qcFjLUu1p5c4HSa+iwwNId1oFQsnCTa/6ZViqQ1p35A/eI+BVWmoL8r3M/tx/KHjsPlQCmb1ITJ
yHdkTqipqyOntxi8BC/BxMmzmafV2yADCb6TRsHqBCCQLisWn+r7pQ4rxkcz9YayUWuTTqXSnZuc
urkIqS2uk6dqb3MW2934NSwPifgY5aWfr4UVi72dtI2JRMQoP0qBd0cZBcgEvXF+3wqJO4fYiCz5
YPu0GHaUngdelDocow4xddZmZiPeDVNs9ssXFeOdvfIq95iESBhVdpZIyozNQK3vixXmBA8eQBJy
MLnLofVY7O3nTb0Nq0HTRsBUKllPHGXnhB6XmGuQ25wDGCcEkgWGDnX0aEI7OU7udOit9GHaRygG
zanNik1YfoOeAwZXbCSkPQ65RzF/OIle6MFtW/q9YQE+UEBQVADmGevK9vzG+6x0kBVM05PBWRYX
LX/mns7Vj3we7WmpBXOuFgdrYyNufXqeBwBANN10TIokSMvldfuVsXRSoYwcV0h1OejEhbhlULuz
LwYEolI0eZPdcyR/bOviKYPGFaC2V8iieDtythpq2J4Bh0UpMqJq1jumjBp2pTslIgOkelYHnVh+
nZPRXgDWWCyLpQujhzpOIKrZ1+2z/EOO+su+KZR9W3N5nReiP8MuD3in2ilPeZD4g0dKKKOVPBu7
2uGOZAce+/B/O7h8kU/O5SrSDnVtzXkM/aNqq7iKX3mSTwgYqsQEiZCPAIRVcmc9YJW40CuJvd60
orriQpedCtDIMCBTppyXomPNTMDF7cdDt1XXBlPinEasRnOfVIUpjf7Kn8K2QPUd/j8MisXP86ch
qUxOUlgugzzNjadLI/u0Ul5GJQdfjOEsV3sDGSNInpVDiujDRWsDGCPGY29mAX/QvO4+fVAC9TV6
0v21Q7GMlaayAk4a9GdauUwpDPwaEt0viYUe5FOF9i/ByXInEHQVgK3uTVarmYRXW4dAhV96mvBC
08Jcyt3LonamNDxvqxArOaVxANqMW/kuRYDXOcMXUKSSBm/tJM/FiBJDDcQdVjuFlZ7SoD9ytS6r
TJS2c2Zb/QTFZoH0FAOIO6wXgEWxZALUsU6RMk8gjs4K4HsDTdng0Unt6lc15hjvlfyNrZuiTJEi
zZIiJ0j/6rxILC0WHU2RjnKVz2YnRXeJITMcCeujKNsjyXzbtBwGS/tpdgHu/l1aNUZ4wspp6SZp
hlnFgYuxb7piSchZbcFcv4J2j7cqzHZhPYvMKRY1EBPFD+F9+2GyIgW6c4q227hEZJ12dAnTLEhF
0asqnNiNXkjtcbEL23jP7sR9BMyR5XFbOsNv0i1VKY/0ARoPzMboDTtqVtn35piw6DlYsQAN+DOC
kElfe1jzWBvu+dBw8e+rIiv7rOPdeJL2cQdeltFwF2U6LlnsT33LaH+wvpSyMAqXjfBg+AkhYD15
EYvRHeBi9JKhHiw7o1FhD9/khjqTZQwS+P2DPRe7cqCauil8QaTHuEDm0VKRj1LJYakTK8ODymI4
1U/9q253GAjx013ztfi6/V6Yn0eZmDjNu3QiJLijSxSFcKgC/RtjKaXD+7nHKrixbo2yNnMZyvHY
oIpZzb2JZWVbTAdQz9UO47NYcigjEwpzoc5k1BZtYeJ6a7c6gmT0DmPrM2CFgHAbFHesgin5oxum
lO6kCmtRLnwKp0dIGgWc4wS0LdH/v4qhkq9S4tR1UeD5lp2+A1vCPkNrmN1jY32NiK+9ithKRZ80
CSvs6Lj/g3YgefJ/EMOKUHSqsK1WPKDDyIOfrOxEqJEVF1vDJBqtMHvbBWjvM+E8GTEa3TrN14rL
RZ0U07tnkF7bKzpRDZfBVMYs+0Fe9NajoOyHHGq5khsoMfeA8ozfUeZUeDN7yWubO6HeiAxK+4HZ
30o3E0Rie9ZjYXhbnTInKddIKHnidA3BMLMevCRlz1A21mFSJiSve9AXrOh3GUr/czDQBNH0EJXN
pDlUssKoZP5hPPRX6qJTFkRqo3aSREgDnC4Y1kQneyhFK7xXbdJwll7OcxkWdw+4Eda+Iatur1NW
hR/kCdE0Qhf9AzRDduNMvm4ZOfbWMHicmfX3+D30SoB8JZ7mGXwgqab4NDor+uDswTeGftKtVD2R
QK/XYe5tdgkW9OhLHuexNy9YYS/dTxWLVeI64gCTzxnI4WTAmczEHmIfy98ucwj3JnHgVamabp9O
cZYOxj8eCUudmAszRLNAmhz5c5A5GSDbSGsPJJqH+nM5hK8g3fGKZ96WAYHNjPmJkdvQXnq3GDCb
nJCQJYdEs8m6LUB3bfDStqbo5o4RsMaNWMGjQUU1YtkmQxNBXk8GCZ0+wfxk54HLYTRlm6wXkYIL
cM5seb88AePXYvhNhrUyKGs1A61EbBOMMZKCG/qYYDfSjqVbeMRUreeQoMU+XWmt7wzJxMxvnTRl
qGbDmCeeTMz2NlgFkKeSul7pDzZxOvqJFaazAh+DslpTKHJji6q9mx7qINyRZ63bjd3gXf8XbWUE
JAZltpQpbaSwAPyn1g++VuvONOjWyqIvYJhigzJQkj5NekkWxDmMzTeaYRfzZBkq6Bj+iorwl5oK
PL07jC6OrJQEQ6r4kmHrXv2R7WKbJ0jQUoshW0JsCziT/oVlhLcdAART4c/YAnCmIqXB8U0nsQIh
4e7c4sE4JVaFXX/RbGJUJOVH3m8YqSt5E398oxBNhUSjUspy3SOtnMT1c4lkW+Qzi6/A26pkwYiP
Z+jEZl8J8qjQqGyqpuM7dEjHDiuGmWYlkTfPzxMoPtPmPgSpQVj9aOq3bbHbVXeIpYzQUBXAHyxw
whOSZ/D4QTVCsPllx6oxtVP6Sirwq6W62Oi14+O0T14HP/4YfBbu96bO4HdQxkjtxKxKcrzmRn8T
+8UOe4xDpow8cjv+hBTK8EzVIGkhmXLo7TKQc5PQnSVgLHTkyiwdzOB7Xx62D3jTyEIiZXqUMZlF
zLqKboe4nU9OYtRZEl+a5bIr+9JJBBbv13Y9BBIp61MLVS9Aku4Kd2fi+GNsTcfmhQNERvzZBIol
f03uyiMLNZ+pq5Q9KjRjrHgSO6hH0i9pn5D19bEJpmNS6Bbv+Deir8UTmDv7yqq+bp8zQ13pJeJa
WvIqG3PZVaTvpXTfp52ZqncN9yBiwGFb1HZ9W+DP//8qW5IUPuQTCUkZvzOwnZ0/JV6FEUzUtz1m
iWAzpocsygxJks61YAggFWbNLJ8J06ZuAzYByKs1kIfEV5bNZQmk7JBRF7Ox5ogKYqGxFgHmNWO4
/5uOSyS6oBgKJtcolZg1sdfUCN5EmH+K/WOe3mGHxNJThubdfpBXcihFGIReBMPPGYAiezTgNebn
4Qd3ku3B7oJ0j7rxffXUPyQ2qyB+eyrwSjKlCmh/pLFKyoJYoD5MKxQgtod3krMQyBZ4aoRVExaS
tt/l7Qb2L7ES7aY7XchHRcDVEVpWAo4ArqmA1CbKfQFgaYJlhBqFyfuTD6TX9T8srNyuaF39BNph
d0JRtSSgn6wFOLNA6NnpaBhPNnBSd8zmz823eiWNUo6yNqqhIkUY0WuDzioweDhwpnbupfE+dzAC
ZujKEkmpR6cUSTeRqKs8jIc1IEM1xpnvmwTr4n7YM9OSmx7k6iPJL7qyNpFc9bE8IRAhYXp/r72C
TP1RKRB8kUWBHgDoUmkBnMZi9w5vRwdXsimvbOgyYNLJ5KPsAQ/sXsLiovAMbCwnfSf7VokVn4pn
0R7hQutT/VjYDVqa+EWsp33bqV39EMpxh3XTDwDKIbnKca5M8Wf+XcbzDu/J6E110O8EQMba/J7Z
y2TdN2Ws1oivRY1MJYTH+ZCY9R3W+iz0Tmfn9EmwRlgPbNs4SrT3lgRjEWQNt62Li5trrddlw36U
TzzzSIkq/hbgXh0pZaRCpQb0EBnJI6pK6BElsCgLO/5ANGfbMpE/tSGKds59kuYrX0FP/ykv9v7k
xn7msupft/O8yyfRjnkepaU3yGjUgPUdyS3dygJBfW/O4ELAzKzAXNBjmVzaPc/ZFHOgzELN4Ev2
ObpkvnP5ibb3eXGp34fu4ioP3UHxVsXM7nMnfYgZM/Ask3s+lCv70Gk1NsxI+TsNamxBkoCWUAj8
sx/OtEbEvm1dJWWNhKHUOWyzEYw8dTc/gQfbGr6RJhsJ7XKPtVzLcKWAX/+39ZMFQakEAivcYLJ+
p4BzJcRmT/0EDkfd1p+A83qYM3vYs+hgb+YjoizL2Nc2NJVuOXNjFYZiCLnSYphzjcLe/NmFLCzS
24pxkUKZtV7W4yEh2/Yyb/ih8bMXH3Xumy698EaMEbT7NFkYwette3aRSNkzoIDl6DSTPcx6MZP0
Q5DcbV1nCaCiLhCSjmVJfLK+3GlYxEIVlfEJf1DzyzdQlgtkZILWaYhzxjfgjtqjbhL+ONJuRYEU
pVmPqWO3X/0viXSPWZ8Mrlhn2EoDfJigQOsx9plX7yXmtTVgHJ9yNQOr7acSuxKoK0WFYT9vlwov
r5HuM/fJIq1Y9iCNBQLeBuCNGI/SBktfG2NUyuRB2eug0WZHoqNi2ka0qtg0OJMJRUEiqt/V/3IQ
VMRlYKgmrVrsoYEPFpTwJBEZAbZMpjASJikh66Lp1rPO1VHCDXhLBMMg8acfsQ26bnRjpU8yiMba
VLy973Z1zJRxWwC5EiYz+g2kGCJbZItf6iz+KIK79EeE2W1Uou0e7dLEJbXKeI9l7NduZE/y3Mxm
r34IZfXyuEn5lOw1dU4dxLVJcC4LrAtM2PabwEYDrmYswHY+y+qdPfHW/VIGacHollQ1OHHScSH8
7CqR6eQ7pq9mvSTKECl1qg3oUWF16zRimZiAmhQBCaJJFYbViv6Dk7y8W8oqcXVVVTnZZEwxepc9
zCb2sR90SEsdYG8w1JVhAjXKPo0xH+ocVpRg1fGvMMxmTBg28LZ7wky7ociSCgzif7vFZKrCrCX3
NOd3k+hPTWlKC2uB4g/O9yKF0gcZZTotIiWdzhGPJcYHgcjkl0hmWx/oN7sqiEHkzSSQ/cMjvIil
Xr+eSnUmkT1zAs6E7roPXhs8wnTHqnXcruSIF0nUcy+lal4TUooIj+MBlCjYxxmAXPGfsG5u+5CL
LOrBj3MeGWVJAGAs3qpRyQHzmS2cEBo6qZl+sL7tDz7jIo968l2nSVk2wktKpnFXf5MfO0erwF6i
uNORUJdoYJ+QrFg1yxMx33/bULs6XUoPjL4U6pGYb+IsQNx57P3mTTXJNOKwZxnv8zbP76br1/fS
2z6jCtYukCuTJAOhP/C5+320E++/Yam+N5fJXO7O1vNgnDJr+tY7ZDgLkKT76lX0pp/VnrjW1s0/
Qqe10YuT/Xin3DeOFGzHR39IZS+/kyqRCINRa6oIvDYCF5Pjdya6U3ykd+oEo4R9O6uyOwwMcKYg
26xy4m0AlcuV0LtBRpj8z+qSHuvgxW7zSACBxtfyvseGkB7UfhKMznIYP/qj7vOv0mSxoily7VsX
RdmuUWuUOVrOF9UHhB6XKDd7poXo7m9iJF3QNVlVBIFevFP4VAZiBcp/Sfg01qvP6SdA/pkSOmXb
NyreyKQNQ5JBECQIBq/Qu7hqJvBcU5Jc4S47xYf4eQyqj8QbXN5t99WbgMBBv9PN0GytaT9hAZf1
pG6YlusfQK/flmovLJwKg9mGSW+CsdJeDOVjzaRd2DZ+ucivyRL6aiI9qXnocBrm9lAbNSdN/IsG
i2HoBmg4Qccky/R+yjxoYZITvxQf5F2MJkDhJyAPWjEn4hm71OyRmrLjxJsXcCWVUqkYVOB8U6JI
3k3Tg7GmT1y2PsotQHPWYT3+P9Kua0luHVl+ESPozStt2+nxRi8MSSPRe8+vv4nW7mk2xNPQ6kbo
TRFTDaJQKFRlZQpTk5giH7/LXVLbRiI6fui/3faBtavyaguon+Bn/SAp/TnWZV/RWVJ/KG8NGIgc
oj8CCaHhIB7yL+wS3UqucWWXSsh7Tat+QWRGDbflKFlN3DEIPM7uQ50kw8BmagIPBRqVTjZkaYqE
pkXyRFDu8t1gkV5s54EC3SmdODTr7QTJSQNLFVDi1gGvQiUAVOBfz4O8LitJXUmOr34OnZX0ja8h
kKHxXQi9qYrB3cylu1hLPT2RQZCkMhDGK7kW7OnoV/CCjJyH2loV2PZqInSoUpiafQiK6uZoGKwo
wrJCbaTRClUxJHhZxVNwmpP0Vea5R31UHxiOSn7t75t5WQ0VfeO5CnQoPJA3Dg8RyMacQdlVbEXM
MzGLpys5vmEo+GiioeuiRAu+9jIICBQDh4I81BvwNerPrRnf1QiE04Y1tiWtWlMxGcmTGp9Mvxab
IGhSgdwroK+8bxw0ePE+1XHDYABl59uhKz6Jn7nLOS062tU2NncE1lRa3Ua69+9KzJEZfyPdi8Fy
HRwNugJGKZ5KgSatzqaGcHIPzWxxE9AtasV4baweBw3k27ouCaKiUXmlP4143KQlRFHCx6L8ISr3
Jpe0torRW4brrF4zC0tURhn7cqYnNam7uMlj9lVzCzCu1RMIkiTw2iUnVgrLWhn18ep5THidCFzK
8mi1Q2CCrcSR5drk+3DLfCKuHsDL6mhEr8yHQTEWsDZZnTPM1tCYLeZ48O6uEMKL3moacN38gfgd
+Wy/nciFYSq+pEaeZi2Hk984yZ1gN8CCc+/zljwPKtC3j6rZe9qOUBcyq7mrt8fCNBV0/CxtgDqB
aUJbSDqGA6bSfFuzCGt8Capx1ldmfWQq+vg+J88VofbSjK+19DKJP43i6//PTWnArwi2Dh98Ayhx
coewiK1pUCy3/z6KTjHs8vQtFJ9mRbTH7FRr77dtr3usIpPrAmFIJstf1OLT2Y9rAafEjYSPbLIx
jxZNu6gTUK9jVQDWTemGxGO03ZDosr9s8LVc+Dj281DtjbC+M1L5g5Ok/VA1L4g6hnV7aSvpNEbH
LvaoW7cZ0dXOQ9jr5lOfzW4V9GYbfO2S59t21t5HV4aobxiPYldWwX+zDdBc8U7zQARegLB/B70L
Cl+tF6DHzbC7en2QW0rVFFFTaZ6ytkT/XOaRREPuBMXGCMIC2WGGnEyGNh/rHKwevIUx6uCBGLWX
Zh3GVDzAmpNQska91hPShQXqpBUiaIO6sEImHplgdsZ3FHpAWiEjoOxwRbrint8YW9brdvV8L6xS
XhKPkzILPKyiSM6JmYm2hhJ/u71TLBuUg4S5WKGuAE8UAVyDMkGGqRJZOMySmJq3LTE/IlUfAqiI
H8WmIe29LN4Gj2QMPHSnD/VJf5ons0SGS5rALO9Yw2HjGXXxRepOr/hayCsBn5HMlWWAvbcb+bN2
dNROsGvPgVu8MVZK3OG3S2hhkbrbeT+akzmHxRS0FiPqEmTeERijr7/6iKzu80oN4GqB1NVekiJI
SIo1ZQj1jiT1tGF+bMPgmMdDZhZVvA8gYmfGYuHcXijDeWgkfdilFWnZ4gLqRE8rik0Uf5UC1iTI
anC+PEjPMW5xD/QxnoNigsS3GaGd6x9EaMflqdlhjhSCDvbtJbGMUVunhI2ATiUCZiDpoyUIYM2c
kUIEJbBbOSBpPBMPvIJVXb7yBWr3YlWMC0XFNZdopVkYkhUY31Vt44veXDhBeZLS7dwzHi7rHvNP
ZeFc7lx80qiQk8InjP0EQwDSXdCSE6puVs65Vnxeru1c7FnYGatAzPDtEJkfRpSEjbvBze/yMwv5
7W1b98TLgqgrIGiEqhwIkUwhHqX50Z/fVJmFDWC4xrkcuFhMo4hlz4/4aIQ7X7AjBwqp4EfOrMCL
Dr1j/Myd0sLYLIujZg1oe/UVqXtgjuv/gNMHoMBmG1yVCCkh5FgJFgys7l9Sb/Juf8/1K/XyPalr
oU00fRBCnDm9+t62P/jx9fbfXwNDXa2JugwwLtHyigLPIB9TsTsM2UPHweZMAoUy3ogsWmMDkWUl
ruhyoMbNIGHFpstY62Vd/Q6y6YtNbSGqhWLNuT0ygxrulxrR7PFu7uSewih+sDyICi5iAYBEK+Ko
i0Ficd1rpzUmNz6Umcuk4FwD01wtjAorcgjahlTEBy4Lk7C4F56/S/YpXuw9rqLgg8i0Nja4XH+G
G3XT7aeHoGXc+Gst4OVvoEupolIJsUJaXoQto/H6fQOGb/++8wAdtSQgCwMrc9GgRLc9dbTBLLDH
+h2LyoHhyxL1JERs1dqGhy9nkFuJfUfPK0a6u5rOX26oczFl4URcWIg4SvjWw1w5chnYYfONb0po
1LCeY4zLgq4eJkg6mpD02EjgVvajyVnJttuKGxaDEOujUTFnUiZJkTp075M++5LxykZMDUb2wPpq
VIwppdGfixnxNAmCh1boX33Bf9VV7djnyeZ2uGEdc4kKN0rC4zWpoF+onAZHdOaN5iRg4flFjsjK
xxjHnG6W6KleCnJAmpNxkVuKj7dWXdtdyr+qaJ3oGc9UDmDtFhVYCh+TJ/mET9m6vU3o+8MzozBR
cwOQxeVs7pnxQVmbR4UXVQfJfRLD5Vu03nhLsJVNBFpNw5I8dLxQr4aM75EJYFtPrP+5lui2ZFuC
8kImgOHwQKA742fk9BtCiANhiv6Yen9X07mcbJmKHaORln5DpAaJpkoJSWLQ4kKtDlW6PrLSTXOa
NkzAO8lVfn89XBZJ5TLKINczfIhglOutLpvSt8QD0Ywn2lriRExpNMZO0gSDaTfkuQFmf7eGZqQ+
6GYvK1auoI/JEtH9l5fYZWVUUEl5iQ8CgqlH9Gowpu5MX4lEnU/IfcGh3u1iBzzN3OdtX2UtkIoz
kp6BPZJIkGZGYxl1sNEwQVjV2qcQNd9vm1qvtyz8hYozxhClqTjgY5KGALBllvSGxhkyGod7gVYV
1FzDhwYjQ/3AuILIIm45DZXH8H4JuWWFoK36FxVzfNAwM/VyYoRs5vqoQJMFWZGPI4699iSCq6Hy
/E9+G2wFsEO9G0BScVuIjNbf2aB11iZS8WaQ/VmfSLwR8t7sxtSO4hctepIjFiCS8TRSqNPnNwl6
Hxph2cmy3mzGBhVjPw8Ogwqaf0MDl5CpqE3z1uWi6HSc0smMrImV7tOMeX44h+1AUKWih37z9uxF
GN0ePmSTsECPRyRJDO9Zmx1fZmo0TZ7oz0MQgRXfLTHuUkBZlnhv+gxdWTe0y/10LDwMUqNGA46T
MxFI+NhDRVyxlMrkMMt4+xitOrMB9T4Z/wCwoE6sEocoFSEEupoAZqr82yCMJu8zb83VZGphhjqs
WVTUdcjhQ6MatSGAGoJpkSx+0zCavqvOa6gCFLJkHSBrcq0t8kPJiOJMybGeKjcsDRi2sfhshLua
q1m+s+q9C0tUhIWGpaClZY1gXpjTa+bMLaKAWQ2mQYbcdLBBZ278Mn2r9lxspmBx4ll6I+t7d1kr
tXet2IppTHBK1c/RBl4EI0vGMSosDfaJ3L3aQIKsjVkLJwv7Lf4tFk7tZV0UHBg7iFlnfpcwB18c
/U/lSN5xEdSgRCY/yHo5c2GRirhdrCkcT2j/9RecmOwx2ZOxKaKX1LghRF2s+q44hT9YRFXnXsSt
lVIhOCkKzeAM5ECAs+Ld3G4RhO1ykwDJ+ifz92vQNzTgLxtKRd4ijFW9Jkyuv+DSuKeDLZeZwEqT
6R3jhfsyg2sxVEHlVlqqtIlfWPk0w6lpCsSsmSefV/ClyTmVNuSc/lG1iuG6NP2hEQ3D2Jw1Yp+a
1/SeqLkA2ecEW8UbIZeT2Oyu7Npc5fLr0qSHSjTlSUw0OgdL3qkP3Ek65E+hrR86wAt/5qhRa+B6
JC3+UmEE/fVH0WVnaYrDKC/8riFCA6NL9J/HJzJb3LicV32wWVcYB1SlIlOvlHKKWVh0hJTvUl6h
l8ec+ieef+Nk0GMmetHzWhTBT6LUbHbtu/8gE9aVh/ZbNJrlPsKZzO+Ke8h380xmUEaIV6n4U7Sx
L44VTkk2n8TcqdL7soN+Jc/as9W35WLPqKgDTAZG4Hl8xv57eD9iaLK6Gzyih0fEOSZ3Agh7k27Y
28c6g1TUyYI2b/QC60uhTg7urI3i/S2I+Oo80NEmF3KlJ3Sn9bvgQshgl34jbx/Jmd5YD611qOHl
W9KDKFEit9lUwpZOxiBVyB0GdwbkgII9YXWNrAhKKxi1vetf9e8EZvMHcAXGdtKzKFnE51lKRnxF
FcOnQrfJuuE5i6ASLWEiLNQteSCyzb2VD8mLGnNvUQdUNddbFXgzOFPUYssfxy+30y/Wj6JSYFWs
h9Yf8aMKdIyy0Ldl6TWaUXz274z88bat9RbBYhOo3Gjy21HvSBAiY8cd4EXQcDigJ83EZzA8WKMC
kIAemdaQYTsihCbsiQeTuUlW7sqIczTtoe5rNafz+Hgzj1dREZboVAX5lvHVyBbcCHUaFW74IG+K
lCQBpCUAEhkIoAKGvuNdCWVrVh/63IK6ZY0KOqrA9dUcoqBV2xN4TSJHHMywNeu38RN9RZIGaA8T
2KbNPrDQp64yc2xtxopZ35UKQGXdyfFEZggVM93qx9nN7xOgCvKfGGECkgFzat5tiyyDVCSaNFAC
jaQFAiIJUxZqMxh/3LbASuVolFTg+/ovikzSBCHK0Ejce8DWCUxi+IZ2oPZ82yIjw6FhGWmXjxny
c9xSqQo9B0D5Z8NM0++3rTC+HC0gB86kYIhJo0z0A0Bo0fjm329bYH45KmqEZdt1aYTPxYGTEoI3
41650w9RhEEaAWRbvsNKu1lrIv+/eMJBbniYEvKEG5MSuNUHjRUIWbcR/eiV2yrzazIWqeEKAtcD
ZnPBweB1Ad4U0Yt/IO/uwJJkMOKBu+2bds8a+mAESJrxUBHntBEJ5DP+zxWfbAlCgjWsxvJBKpjM
mVT1ChEE8NXIVZWfisZbQcaSFmHkYzTbYdKDO0MZYAUsRaYonObhR40xTi2PWBnZeijG6JiqioKh
0D3ufABPZUAk1cmUHyE0LI6G9Z3wwEbMy2Vt5ATp0cUYdTX7PaIgP6AMJiMMIj1xlffoqw9Z5OgH
+IoBGCd3ALhJUvTS9BMRlyezjUxIzfoeXn4Gdfy6RJvQ1Ufm1LuSK+4IHrnykmOEkpBEQGV3bPLW
f3kpXWxSJ7AYwjDoyPD6BE5DEByCCEZ2CHca9Cwe0jtiF+x+GxxN+3awYS2W/P/i6AtGrfg9wXV2
yVPU1XY05lYWsOBRKyU44MhRIBJ0DMmrwB5fm5FnGRpOpLXXOJLLHQYL4k7Zmwap8XwLvQEb3E8Z
qijS3rhrA7NzCdMrUAc749X/NuxZFcGVab7rn0Pdt32Wy8VECipC9BjXT1y9i8IHQwrcILvXhg7k
eAaqo/dtxgTb/X6gri1TF29UBMovWGu3yw9kNiLygkMH2DCqDA5rc8lXvU5trozRtQV1FqK0Iw2e
KUKv5bnrJltQ9rz/DTB8RqT4Pb5em6J6ScCWNyFmZ5GziZWnB8p2MPw7icPTpus/xG52+wK5v5pu
brvv75Hw2iwVMuow/U/7O4egTdJ8dv7LGD3zA+tKZmwbXU3IGwx7Y2iA8IpXp2HcjNm2zu6b4WPy
S3Pknsf0qceIidjlXvMXffHrRVLBoYqUZkaOBpgyuhLatxA8JcZDCjUyFoTj92AAQ4IkYjRN0ERM
C12fUjVT+zYgyN1Sfg2kwfT1xyliDH6RH/ubTy5sUItJcq1OY4yVuPxUmAWI7Wo/+xunWJigYtoc
qVWhysjowQXvGOqRDzwpMXNBZyTR659L1URVNjA2SJfUqrRJaqOGU5TatzSHTB6IMqD4yIjQK9Mq
ZFcuZigfB9VuPAvE9wixm+8RMfRoB9LZ7XDkIVy8i93Mgr429OoqO3oGvVFqklp06Az7wk4wVm5O
eykG5RQTAcf6AJS/zEHXpj6ZR6jd6A5Kic+Ro2/njYE6G/8uHkC2rD+yrmeWTcp/+qoe0WSATWV8
m2OIxU2iVckMKMoKwOj6m1Mu1OQl5th0WGnt8qB7qZe8GU9Q2wChzCnz+HvtTn7qX2vH8OI7ziOx
O3m7HdlWUubrn0C9glXIRUQi8S4y2w5o9gidAQPEpkCseAFGRgnrLzoCT3fcA3kVVP9zWwfmRfid
KMO9EQ2uYwEf6CEnTvgC+Qj8vpEIhlWXLThNglnzhKCrHhnr/b1hdWWQxlMZSeTXgo6HVfZzPMXb
HmBAwdTeuh98bMqnfDPvRAnsZWAR+CTVqv/99XhtnrrApr7lhlQizW35eR4OQbsp6qfbS1yBCFzb
oE4ymjigzK4RyMNt+Ix3kCPsf4Gnmx7NK8IlwMR4rF5cl22kMVWSMmPuE7SQZ4Ulos8VYFLhV3gI
mGiL1di+MEadzaEVlahsAQ0v5Z9+++Hz329/QJKW/XZ3LP4+dSpDDnC3GSTGbjhOT1Ud7jMN04gG
+EdU3tNb2e38koFqXHmMX+8ZdQxnX0TRnQfNWu9OTogM1b8nbWIy7tEeu2+sdtAZsHdrjVSmPBuN
1Kg5/LBxwvsC8vRet5kes1fd6V15F+xzNG50O9+Ed+NOtaMdZ4Vv4y430W4lyE6UdJ38yBIEYW0s
2ZjFK6HHtE9dEAxg6L908r3fMIId6+9TwSbM0yQSE/x9RXmc0q9RxsjfJIYBGls1JZkspQlOXvIz
3o62YI8gm72XHe40HnJb2OeH4lG14qfiIdiXeI+gLAzSRLyn5wBw0njfvhQIfZUlmumDz7zTVrPY
i1/TQKyZC0YlzIFvKXXfLOLIzvNyM4W8p8ate/sIsWIQzeswixBTNggv0y9/rk8x6kuEr0h29f0E
rCzrwl6BfFydIBqD5aMgEg89ngaTYkIj8EMCL2VitU66546jIxzzh4FJT7SCzr02SoUidTIyriOp
rHKC0jrE3m3p24hZAA03KPeYvonP+RvkKW3w9ct2/UXblsfYK38wuY5JCnTjONNzfuEcS/M0ICTm
B33HvcVYuWyS4jzh4YSECePWXn2GLTyJilayJkAktYEnRZNsT31zF42DW8ThthkU3TR05bESoe2W
xznDr0hYurVOKmzpszCr6oRNTlBE6H3VVjugQYp5I4iVU/cNY5R5PUFbLJSKSHoxCGpKZplrEH4J
T/kBc8aO/wHlNa8H4V9uzrtfPBqEwzb0GkCvmfKbjLtVpqKWGGGCc46w5hriBMmmIvQo5gwSx97L
PRb2ZL2EclmxQvKnRQwuJWHujRieJHrhPTTMMOc17irZ1O/9wYo87gcmeizZxVABhBh8y0BGqD6G
nV1tZC89MhfP8DSFypciJSjSesbPkZ463FTdXXJHxoJjV3tM971T32XbCuBtcKAxmxesGEbD2LiB
6+aOZOcFJMIP/XP8gSeRE720pvIgY9DPN/+AooCRn9I4p0EVS146T5uCJESR9qUWm5O4z6rPmv+B
8oCdKqVVqLV1O2AzDhYNXovDoq0jkocrM2SO1WpfVruZjz1dhkx8PTKsrcAmruKmQqVYMjeHSkrS
D/WhBC3CuNdeZkCriFcZ2/99eOHaGBWt+D5ODJ98UlQerQYSGykLUsDyUiosiV2nlnJOEpctYTHq
N52r7f5qFux6JVQ46rgiKeYGp+FcvfU4pwParjZbKIrddofV5+8iClAxJ85nEDyWWJCmpmYQv+pa
aqUCI5izYg1dOOw0sPMIPZwujlD3L+4I9EvcFc4wmaIl2dAIsPhtc8h/ah7g8IAP8a4CYofzvDV7
xpWxZrrOIoda7JcS4mwPHizhQMSdNUd5RJXYk/cGAhwb8bJSkL/aUBq6pHPKOCsEPql1stu3idXk
qpNpvpsphtX2nBPWsVVNlceLmAytOUARq8YqitDliwb6xJ2p1/HXJk0PeS683PYBVkZFVyODUfSF
SMH2EM3R8aQ+JI+Dl3nDh/JFhcpK+5C4vnPb5gq1D/kgknJm8tZBm3J9/XBcwRVpB8fzvwgu6B9e
at4EB4TbDVb2EnypN9C3epGBsQIXmdlA5AB4vVPxLXDnD9+w+Q3fmhC6Z1W4/+V5dvlZ1MHrFSOK
ZAyInIk/exD+xhgCC5wATyHJETE9sbn9HVbgAtffgTqAuVEbSC7xHlSPxev0CoPo0ZSb8UHcAozK
3yvH4B5V77042cq98nnb+voz5r+rhTDC9Sb0dTsIA4f0DvxFlpIXVpI93LawMru4XB/a/9cmmmIO
tVkjWHswm4Iif8OZyVfJJfVG0aksf4vaniuCQF3ALExgQbXug/SmmEpM69ftZalUraQvpMwfyOx+
EYSy6/dTYc9Snti1Kn+VMz6BPiT8iRs0sEpJg+BVPJM4Y71NJGq8BGloFHlpzJ1aYHhLaTDSQSAM
4g8gCB81p9gWdl+wFc7Ih/0tg5Ykg1cJTSdC/PWHTyJNE9oGniycQkDUQZbj8A5plGtHAl2UzeCZ
uFq/ix+nJ9Qc3b9zbVAwQWQGZHgSrawzT5ood21L3kwA3n5pjsXOR8B3sofEI+3XFmzCjv5d7UF7
ydk9C+JIbvvfPsDCPJUNFNpcooYzgDpZFlBn9QNblPw3vzFcDOuat918Pb4vjFHhLE+7to9ICklm
DacRqyzA2RChiC6juSIoJgHL155hczGbtnT1GC+MU0GrbtO+A38uqUakz/6uGy30P3V7AEerydvC
kQcJHUS4by95/WQvrFKRS+DqmasCbG8I+vf5Sf/iW7WdPiOd3IDpMDkajSk8oPhyTxA6eJq+GZsM
7MEoSrKSzNWc9vJLzrC5xVMm6kMJJGxYf/s+v4PJ6KBtqpesMuVt+rN8NXZZCVLNyDU+OcbzeDWT
WBimzljdQ5WyJB4O9jZrUCUr7yJLZjbsGPt7TrIX69PjHgOLM9Y3utXrDHnEykqO/mawfVNyMvcP
dGRYFkkZYmFxkuJsmiIszAi5ExCm78ncnpQ0C03RmHtTnzg3iqfNEHAPHQ9+iUFFT4jz99Dd3YUy
i3dl/RWx+M7k5y5+jqgUfWsE+ADSqT6MaAn1Zr5JvyrntynLsVmbSv5/YSzMAuyij9wbLyUr6U95
lZhyNzIiBjkdN6LTeWJiYcXgA3ksBnxh1A8PkFYC27XspjtWEBbJ2b9lhwpMvMJ1U//fhCb/zEDC
4G/zN/+jPvXPsjP8EN70D3IdjA6AgRb3UR+7J9LefAC9eHL6qyfaYiepUDUHwlglSYdQVf/ItEPY
/l2HQhF4Qn1nKDxd/Awh2T0nZf+rikL4eGfgk38Nt+Qvf5cvLqxRaUWSirKeNWdrs0uUSyOH5Iua
459Ud2JqA64MmCCdWtijDqbWjlrVFLAngCvq3ECMML9cIluWYxPShFsB+qyZG9gK6CBKj5lGkfX8
5k4L+9RJBHtVNaoK7OeH8VA+kYtcdDuIqtQWZ/OPjCtm9QpfWKOOIiRVmiSQ4S2No+7Cz+Gr8i5E
Zn3ffJnu0mf9JyhujgmmqIXJjGcTiUR0rwBC/Fk+DKfEZfnuCvz6+uNTGYXf1mOWkZ9Dctn2HiTP
W4K2T55YnfDVELRYN3Vop7zsFJmwME1q+dj5YNEVhwDlT0myb3/h9ffOwhJ1Hiehm4QkA88UGFYb
p9+S+ekYMOHmgAbi+9+MRpBPKCuEBEySIC5yHVzVxO+biRtJnkQQ7IkXbUWQ6bDKGuslvYsdOiVI
jQ4gbELFlx5K0ayfczRhxPugg4hDehduMtfYMhPO9V37Z23n9H8R0oc0UdseZG4uVx3r6XsanHjZ
Y+zXaqqzWBcVb9oxVRWpx7p6F6e/fZbB6wQVwNrRdnNtZs/Ka+sB4OakB1ZDe/UiWVimIk8+1UrD
VXhAoWG6HUvBHEpgrnnenBskINFmau9vr5X1OalQU3BDH0s8DMp9ijfZS1Gc/Kkxbxv5lwNw2TQq
xHTRNPF8iaNGRM7EH9FDZqmAD5+ZID5Kr3q7bW8dhrH4jFQM4cFML6siOdq7ELm6tq9eclt7y0/B
g74FB4Ud3ylWa8mCNT21xyg3WWQlrM9KxZZE5eqY5+Gl9QgNyfQ5g9+UIZOydf2iuHxXKrAIvYgk
keSsLQg+ZQz3F0cVTVADUN+ACfVdf34tvioVVtqw8TEDja8afEVJ77n8bB6IQB5puoaP8aYHDbeZ
QYE0cVmhemW09Sqi0fRghiAZPk+4g4Zd58zo/sa2+uEfelS5edvwSElj2IBa7rYfrdfsLis++9ki
2PgNYHegqcU2vofPkGqxit34TX3WvkTbBgttj9qH/HjbJsNzzj20hUljkINSPh8V/06p39Lyrv8r
YMBiVVSQGfxyzvta1FwuhiBBX9p14txeBIkavycw//jludG7WITEC0kaG9guX0mPgcCdhCFgBWnW
hyL/v7ChpV3VTBq8MZtQ7k4eQ4hRpqfxrXSMh7IxsWdo1bJGcFYfFApkWaCXreEfda4baej4miBm
uQD0YGHzlFQKBp66GQnTIBYmssbA5Dtu49fq5+1vup6mXUxTZ70TQSkajih+zPlzECuOnORmItc2
Nz7fNrT+EFwskjrncqq2XCshqohedpd/piBcCA7hY7cFG9aOBeted5V/lkVPHM1jI+V+jSdaHsYP
+tC8dnXwwVgQ2ZXf3fFig6ogtB2kHcQGCyLyQITyuTlmx970XcWTz+P4w4a/47aspa2XnS8fkh47
Knq1lDjiooOleukhuwNtLxQxdsmxdIjKU51gNraKzsjPkinEsX5ALqumjrlQpmWktVi1XLtVhOqk
8oMzDFaIXC35LtZI9ndxDONhSIbhPGYMoJwDzg75eRz7H5OuzbYYB7zFxWW2VZV6NrOyVDec1vGM
AtGqC6m4AmQBSbagUrd9JQZ65HdwIR8AISPvnUqSGMtc9aCFCerc9zIa542PFxknf9WrrYG5+OhT
Ecwmeb/tq6ubtjBEnfIhysu4JQ/rHLTSdRlaY7qrpu9/Y0RGtVjAy1k5p2uLPRuSCdtRIzspAH72
q5cxxwD69HrbyPquXIxQjtFzUCueI7zjIIS2l/38rRWgenPbBitU0SNq7TBhQIWQo0pPvR1sIAZg
i9t5R9C9bMaff8lCLieKcjR4GUZlCIe0KhdHoQt3eePvgKI5VLIYmLEMPixlHM0xEMyurL/KorLR
IzBzVsG9kcZgVtTUbdAYDPdnfgTKOcGOjLEYkRz0B99DT/HYmtGWJ71slO5YOgz/kstfPgLloX4D
0J9MrIWA+/pe7ga7xPLdCGwf5MHHAkcxPzp1GzUY7OKjDEG0q6PiRZzC2tQDIfBKpQj3Sj7Ips8P
2pYbcf1yIEYyp6ZRNhKfSru6S+AVBQSi9DIF513fgNGin0P3theSbf/telmcWcrTNXDeg2Wf1HE1
kXvWmmxfa77hjBN6YND4Le3b5tYP1iXcUYlPxAdJaWgkFknQLlREKP/MjHmPf0l8/9lkmkc5Kycp
FFMsKfiaPoOh3RtN5VGzOKv+aewIq2y3Hxm3NNnH377i5SIxqEt6VPUk7A3sc4pLmtCzK+CX4/HK
vv31WP5riNcXFvjeqqw6K7Fsxd14aKx5E54IF9HoJO9snap10NtiXdQ1PJWxbOQqyVMhqieawWP5
mdrQ4rIBAN5gQnGr3IVfdbO+k791e25TgRKJiShfvb4Wv4HyUPCjVUlNthNh3wlLJD8lxAtyCRyQ
iXAU6mlg+ChrMykflYawhZ4ADJJOHWQFvWRLRMBYm7mOebkcPRqpOUoKsg/+XLscoBWb7MjcBRgB
8EIMQOA7b4MvpEVHXojAZL8l9/oGIzZus22BHL3tWIybW6YuB2HQtKhqcSxrcLnHz/186lidsPVj
uVguFemncq5TRcFywYmGUQv0qDwCoqv3hHFyskdvemOxR6y6zsIkFe5FCC61NaEjlgbVnLK3sthN
yveuOA6c+jdOszBFRfpE7qckmImkm9JvUhEjUiPE2MNP3DeQAPgei16cMTKh9WrzxSYN0EyCtsuN
AV902oGKH9RgZEogRumS1fBav6UXlqj4VvkGB7Fr+Mf08Kssm6GqDoUDaJfjofp3PZOFOSrMhUKZ
qD0B0TVOKtqKK2w4KzUlj39P7gXnD0o0jGuJhlrqoRRW04z1tTYGRw+CfX43HlGiOU02kcD8q0rJ
YoVUUKuzMhfHBlvXQgVGEiUzSB6lRGOkmIxjTWMrS83oNK6XNNdvfXtoXnhu9jTu8XbsWL8kFmuh
gkdpFHNckA5XvK3d0fXPih4jRkYdxftBYpmOsh7BRs/HgTfBcOKwwtd6dW/xE6jYwqn6kCWAOJCi
9wPg2bacOP2pssYNvyVEedLX6gQmlxe2yN16H2FhmooxxTRktSRj9c1PwZWtbBfswHW0JSr3hLiX
XcZZf5kvLFKhBhIA/8mhUhxAi9CGqlAv3KKu6KoQZQIi2zO2+R3aTu6wYQ1XrJenL9ZppGbdiYPc
kVDQv5fbfiuAOCA7Tiewn5Sb1ok3BBQ+bTnIt6Rb5ZmzmfQ5jLNKgzP1xG96IQdqp7ZHTFfUz4Dh
b5t3DHY4vfcnS2alyFQ0Emsej3QSHISoR04cOG3p1OV9PpbW7ZPEuK5olGUY+eia9HidQKUmdCNJ
LKy2GVsrllRoEpRcakGtufRuG12NEboCWn5DhfLrOUtZvKdjORKL2SfXcjiClLQaeCsRUgReQw4Z
61uHt4G0879vdyqz6oM4q4G8xgJ3LYaJyVQOEVgdj2R+4Pay1jftYooKSnzeCEaTkGMZRtDMHcwh
/XgqYhYxyr8Ev4sdKvJoou5PCrmDMT33TNLF8KSiwJ+8lBCHBkIVoWB2kEq+Yc7JMRAgweh0e6Xr
5+HyC6gApMxDj0YwgvzcVUe9r76D04TBIEv+xG/Pm8W+UREnTBRDaXRkxL5f3Es9RKHaBgqq3NiY
Fd+nFl8GOA4RY+SGsTC6bxLOXQGeaXzaov5MBgyYZP+74g46M5d10S2ScUxEP83gJFJwr+YHgXsS
9Nfbu7P+ZFvYoKNHZfh5QYpiRL1o3hJmse+jlT3/4pJhuf16xWFhTrp+IUaBiLcoSZ2IirKuO2Ox
CZVthv4voautv8xf+MQCa2wFdQ6m8dV66sI4ldX0mPua2wFr5Xf+Ttok3gwdyz+68FmWqEgiCDNf
xKQqTt5oygZsbecZN/agxWp4XCyJiiOSGAp+E8L1q6Rw4hwFsm5wVABTGW6yHvv/OcV0GO4Vrgmb
GXYgfe5ALUyJTBWj//Nm+kBZqNjmTvigB6bywm9YD1FWWD4jxBZXQFhGXdX5KKmCA3crQ47Nh4qY
4WGSyiq+3V4nIyzTQ/6TkjaDSK446F2DAShzyvaQpZXNh+Lf3GuXjaOn+4Gt1sH0CF+Up84UgydV
Cs1ZYyAQVksFCyP0u0ipf0Fr4YYY63XBk4BKorxngVUYzkErogxj2HG5iHesD67KTLnvRzAG8rOZ
1jV4jd5vb9F6Mg2acE0mdAwY0bwOIfGI+kdjwBXjre/VIO4tjtEP2cwOmsfbYESFcJBmq+BFYD0z
V8/awjB11qoo1KNUgB+KmYPlWjwwjxUzCSEB97fLTBd5HsxfMg/dlevlaZidgZoiucyO7UGErChh
2prc7F4EypyFrlyh+McVs7BGhcQ8npMoJvTzg1W8gqi7xUw9uAmBq+8Gs3TAdEF46P6IiYE4362F
UvvYjHyfAwpIYmS7lTaY3SDZlgXuVWb9iLlMaus0yTeMsEJS3jjaSfeI9FNznBOLiGPK0FUu70A6
n37hmNXB1RO4+L5U/gXZOkmOAhhOit6Ool2eOwoEPuSN/PF/pH3ZcuQ20+wTMYIEN/CWWy/aWpqR
RqMbxqzc951PfxIah6cbQjS+3yccti/G4WqAhUKhKitzUd+MzpLklcKk5Mwel23RQQck9704uGU/
M8cJiNo+Sw6g7MNx6VZFMYDSOJUeZpjwUjBvlwyo84LaKlMfNUgDJtZBG+muaQzflo1Vi8t0fxfI
v+9mJ++Jmb1/ye62vweDB/h7me/0fnlwjsatyrh9JCsWJphnRrk4utipZa8qzqRWQBMXcgkbEPrI
ou/+VJuHYMgP5Wf9Hc0tzVqEYefMOAsYZ9dfXJME6BykTMuPrPTKJ5ZOMJKtzDM+YwjmNB8iFDPA
hfRTsmqJ7/LvvTU28qXpsdUMATV/2x6sXfk0QcoZb2pqsBARZk955uYjpOR9eW4j5iw4WzkXnIZh
rtZZwR05e1o43zeH7pDfNKf8MYVCBZRkwPsFPliX+NNLf6KqW4GQ9kZOgChMCs5+BheoUjvXcw2z
OGFi/XDq5z6mfkZf5dgQYdJ4ZocLUqVNDdBjYr8zyIAknnbT7cuD/j9cZJIgYXFBaVDrJbENtE2i
oQ0iOgRVZkvikDhpO3u3c0emKuaSmKwt8q54Hix7wx2CHtLxuS8tr4k/0N8aAXdCKAEkqgE9FaBk
9sMaYPTeAWgehMys4Fz/TBrP/o3bUw6dE9/Vfw3zd7U5ZpkG5mBcYWswY+bgkxKwdoHuGRDl2ct0
uMSR4K857jzkNfJzYsER5xxdF8M4dnb7ZDntJol3Yv/4a4dzeKVfKvSFkQWXTYpLeUZANYoivB5e
ZIvhvJ02SZXXDZ7PdrbcKGnrg8Hii2kn/nUzsrVwF2KEMfQ/UkJr53jJVLpRvkp8XWyCUqoBJWOr
lLsPtVi39KhlgNR6dvvsOZ8syQcRVzVh4R8TfM/YAUINlSn2WthF2YG+gcGezUJ2AIVu7vrW7nQQ
cfsppiFbz8DTPfUiMInGjD04uL6fwlz/7Jdw53rOszhOOmRttC9cx068XnuJq2eFftLm/XVT4gbS
mS3uXE8biZx+hC0mQ9A8UEhzNPfqPg6ld6zwqoNUmWY7mgn4JuclJGv6hQKBi9C73NI7umNy1cv3
bj+BR9ByNa/CBPMfPXNZE1AYvBzTNnUKiXj6PqV4dr13mmnoG9M7UVP9fkjz16LebsioHBwUzCR+
JK72nBnjDp1J+tLAG5fdqNaugU7nfEdPDOnbf97u5Nmv+Aue2eNumrRZTUoiRBLoZ+2tqHxYLOWU
OA4A9/X4pSD5HdRug5kqd4qRydpL4lNzZp37qsNqFU5a456bPWg97BfMN+V7+wZKXpabQ3lWv2cq
Sdod4ENr6qq3hlwTWRgbzn4CFxsAVrczbcC4g3rM92lgfW3244/NQ7epCh4ZRYokFokLbH8N8nWF
zMycudWx5sGPHpUfie4ClIkXJFMMASUFXjoLnjmylqjEid9J3M6cOLYys89ZLdQhPbAPAyIt8arI
cKvkpyQosEP/4dl4tkAuKKizNSKiY4FTaP9gSreoZIPa6A99lKydJIx2Z8a4Cx5qZZmdMraqiei+
niQBVARdK/05KqurpbImvcRZ3knbznZxyNdlnTXc75h6P1lWF+ikkBStZSdS5+52py2JrTC+FEbm
jZQlOqgHTPCH2eLKrgrZcrhgs9az2c0sjSgmNbDUZrdWi0SATPZ9uPiiZtXQx+MK/oc42enKtwnA
ic4ExXz7UA6D7GzJrHHxpBo7I6MzFtRjUsJ5VdzeKzGY8bUFXTXxO5C3MShMHEpHQpmbXfN5Looo
ae5UMeOWGkItZJCx+AjC1Qfqml7xOO5rycUr/nCORh1q6aC557y+T5ue5AnW2W5Qe7Tocew2iQlx
Fc/5a4P9hjNft006JyoDwkP3FLGKzblOE+hkM39Q3fS2hUvWX9mGygvKosteUwlY19F2Uk2+Q9tn
QwI8KYLVEqe7WlkCfdZPsVPda6vzmNvDaSHpbbfW4fXIJdpVaAKqlkYx3OvwteUl1tWsZK0Pq/5u
1otrWZokNyMiP9E08GU4tk5QPOQ+nLnkjlbVeI9A+PgF2mmYjy4GL75JA7yVj0xYdjuChgV1ikT1
hqfiuH637mXEbMJ1nv0I7ssStdpQNoCzZq3j6j1467XJu76VwiqQjgKwhTERoNL5hXaW7iilCe+h
d9EOB8JleuO45ML+tnNrsOvEqABLbIrWdW6TW9cU6UVmpuwQgmFPSeGrLUCb8R3jilT95ogIKnvZ
vid//ME/t8lF676yJ9Xq4KoVFB530eMA7TYsFqcE2m1ef594gJczuUWAndKvzSOGpztchWx+WpHd
HKKy3/lv4cJ5m4HBYB7wW9BMwECctmf1lyFAB01OpC2KtDo1dBvqCGD61rm4HqW1MagjbGmf0het
CNcXE+bAPuoNL0rjzaO7eAwTrZykGGxRdDBwemxHJ+85+WVgMso4mQ1W5Td2eriC2vZlfosDBwCv
9pa9AMirFhSB8T0FtORN+sFFNaAz6/xDr49rJdUtVo8/snH8eJ9loBxaEpTcGMZs9PtDekr2dI+z
+0kObZMsngcKY450sgpi2yH0dpCilkUCNpDxU2yPp6nNQkOfv6artbm07iQ3ufBpcr5yLq8D17Xx
J4VEXvcKoj0offe+ftRAMcvaD7IBIlHGaoBNSTPB608+CHAADa2RmtWnKJ32nR3fFXnyXA/k6zAD
TCwJHaK4bKpUtVUb1OEfWlajrVb5lrwXMie/ffrDu2fhEYBekpuC6uC/2ANjkU0tW9M/VCSUJtEg
noLFme4WxnvN3dDsjj6xfIGRYTqy0CAKjaZBDF01UKKweF6ouopykjB8OXvljCDDg0bYbgsggA2A
2XgjzYcEpwTSO9R2VMpmV9+vh7PkAY2zboKCMXuuA9OCaJgD0Q4Kh53sPIrgcxeWuKDXd41hqyzz
gtJsqLx2EGeJjwOiDx09QOhRYJE9Od5xI1zMvzDJxT5lzFsrB51nSOvay6INun+W79DSX6LPphmH
Rp9AwyAKp6w4jfH3aP5pzOWRxONhMbtjaQFPZEAbB2/seDCCyul3Eu9iae6HHwgSMPa1bVBzcVlG
NOr/QEZQjAJGOvNN9JaTBwL+jl3vMxxH9Qie1eooB9uLkL6m7kAqGuNojgki/svo7ET1Whlsc9Zj
d2AcbKC3DRi3XoK2r+xTiB7TJu4AXbcMw6IfrqG8ynNTNZGykSjI782wDFgmZXv2W/LNeO3uIX4E
ZJjpSzZYcJxMSk2kcVQ1QIDG3fppbKUojMLpmK58umf0guB4PDnoj1rhnECDW1oAY/9L/psiJyUo
YJqE6RJd7iup1a2bdeyrarrOAz2Wx+m7cSpfnbspYBlj9Vg8yxQdRMuEILelaoaDdb6Xb85OMVEd
fY1qJHFJ9K0j97Upe7ARXXCfmQ5oOmzd0JF18zJLapb32gzNyRAvjT0Fx1UyFUGv2W5qQfOzO9Hc
bbab/NdGP82q6ncJAmR1xGy4mnxqrNId8ochDeL6RVnv2/aUjZ9q5zErvzjxHRN8rAAfnsN8Bg9c
/b2Yv+ql7bXpl7yP/Eo5KnjPbN8HEkRrjP5vD1nuR9J/irX7Pn2i+UPR3RfL3sqecLP2Y+JqxS0E
+hT7llaZmyxuSnZO7imar52g6aHartK/JvMnTcmhbLYiNNxpGfFItk/Jgz28rs6LApawb6PmJcsh
Xd143ffJkUSqV6L5rCgeKmxTHbu97m/tj7m4bQFHbn1nBpynvFtsDwJ+dueVVhSqg+JOxiHqfsbD
90H/2WAgmhrHfAUBovN9oTtlJu4MttXETzZf2W7Blabg6QuI5jr4SXyrE4yJudHgRdGvOT9ZCrjU
4Ll03Bt0Z6YPI/1N1T7M4tkFV6xXpeNOnys3QXM1e6Z2j/FrUHWpg0cG6vXDIW73bX2Y0s2LgRgb
7wrrSV2CLt7X+ZGufjncxPS2j59WQH4xQUWAItA/GQSKzhl1p/W1TV5q59mojym9z38WMeMx/U22
XWaNbqesfpy6lfU1y3W3Wg5WYgSpeSSQkBvqx359LIa9huzH3G36UR1u8F+1kbtULwPq7E4I6kkj
eUmqm3F+qKw3RSHeNtxn2q6ON1fVMldRjzGaX/3XLsXhHb7Pk1dHYdzt0iFQaJCtENi2cKXo3/La
bzckt2vr9eZxnn/OdeoW9vOQvykROiX+8NTG+wklvehBG581YIfq1HbjGgrdWqgkn00QQbbZbROH
S/1dqdKQzL9n+Gei/q7zSvIkEhxgy8QN8E6IYyI+XgaNRCMAW7MXASlTbwKZEihhJaFQUO27MMF+
wlmMSObFyepsZaFwDgyPseDkQDExwBnUfCTTnqKCsWUhazKQqr2rvFxas8o8HnU2Z4TT5GUnJxzv
WoyzW1+3/fiLSSBgEujWuF1yPPeSoL+R8UWJ3rUXP4CrMBE9UVK7xY6mL4tPvCgPUgy/gsG1vJ3w
0lp2s+JD8MW/vsui74iQTxAADaydT9/A6LKSVccmZ0XvxYDPtr+uGxDNBFjnFrg0qm1Xo6ETLDAI
H+NqL9BnsfCATp+3XX6LU++XYXuqH+JQtqeCK+DCNJdOOZ3aIrpgSzO0O/R3JWA2LvcfMHAXZrgv
t1W0HWiPFa5mFPYgLlN/RA3d5wlIjqJE8qAQzeZdWOPSoMKes2EYYM10Va9PIRqodi5Y8B0MWvS7
0tPvixeMW5xYM9ppPfNohLOPoc+Qfod6yl72mBJkhPg5FK0zB+LOuNAvzw3BHPCf2bmtmB/UZt5X
XXWYSBy7RbZADYw8gfpLkoYKnPbiauc2fO2iimYNrva4s12tGrzVOlz3WuYZfE50njxwm6yAWCEH
nBZt8AhIckPX98qUPYAcNyBJ9lnVq0HyWYWvDQdVD6rhZYqN5PYxswik1xf46uwNqZt9bR/BLB7g
qgChxqtxi7fbs/bz+iKF22ghy7QJSqJIOS8/HXpyTpOu2EbFQHmh28+GjN9BVMQykbKj1ApKBA25
2KWJoiVdZLFroroFYROoZMo7lOs+9Yvr3BQhHjmMvbF5YZNsw9sUQyKhDXOf3rc3MkC9cLFnv4T9
+dltUvTTUsZsOAikoLR5Qwla9gWF9xXaQhDE1PBA5XPago76lDNUA+joQgYzZDVCFYwBOu4rKTJa
sB7LxFMBGbttfaz3bnn1z2vI2Cmv8b2OhwIjb2px1Isn+1cayg664JlwYZDbwGpaYhTt4S1O03t0
6D3I5LrpIuscycywPz/7TslSIZV/H3ywQEA034/ta959ve74ooLTxVq4Own8sN1Yxawo03h64eVP
3UP0FahXikw8P5rHGuNpcr5C2SfjrqNkStTWYg4y+IvupaBWYhqB1c38mp7GgwH4mvRtJ6g+XSyU
i5TEbvTUbFANysZ5cI0h/dVr3aeMjsDyE8PT13Ufa/atnZU30ZJBwGO8T9LsJYll4FQRKOzil3DB
pm1RyYccABtVq9whG90ySfekn/a23gfEgv6QAeHXDbnXZLuJrHUsiOeWCVJVEwUqFe0RLrrqaWkt
U8m2Pqfusj0VKCOP9M5x7gzpNLnwM5/ZYnHizIO3Mp7QqDHYNHn5ooXpTfzGNAr/TJJ3uySQnUzx
3p5Z5KJsMuDebViesx4Zc8iy/zEEjARQjocUnk7sJN7u2EWbvzJQSx2IPTK8UxE2A6ixrZ/aUHrX
j6egPgsT/xqxWQnwbAOVuGxtm3U+0rFy22bwUaadyBpSbQuuWxK1xC9McX7RWpXVaAa+FQOiVw/p
zn60QqakLXtfyNbEOYXt9BEm+xE9M7WoXTueg7TUbvrcgDJUIxUkEl5FZzvIOQQFencrK+wg420g
HnAZD0kISzstqD/JZiPEZ+vv5+IuhpmmmaawOcPBeLH0t6rrw8jZ29mrlkX+9e8lSjbPPYO7HEZl
SLaEPdLoHJmukelfbANFuLatXFISv1FRvtDt/XWjosIjwoaGhgGudmS5XOhSs750cgMZ9xBuoRnm
wXCzPAILfSD7KPhP4ePMGu/9cZsUYKeHNWMH3mCvRQfKOOgQPmcw1uoZFsPr6xPFKzScqeNQtERU
PkdTqiQmGqNFNvtXu8o9rZCmgYKivWUB36aZqMaZUFS4PNEkXVYjmjd2881BdyqftkMaLF+sU7Uf
frNuU7DuuxA9PT/9ohxkb1xR0Dq3zp29ejT7bGQIJWoA81xNb9WqvRlV9Hh9H5kbcG+Gi0Vyh67t
oeass2HsXEXdsG2DVDOCOLmdli/mfCi2xlfVb9dNiosGDDtoY4EYieJSitGK+g1gm/euf1BrKIvX
uxQZ9d76FJ/S4WCFTDOzqf5DhMZRsFCGx3nS+FQ3TUmGEVss1SGaV0CUdu1ezfI7zWTrEx34c0Pc
p9PjbYJz4jBkh3WHEXfiLiGGEIPsYUqQJbiWv3hNDm0160YOFhGNDrE2Gi47QHtZgfzSbctt0buB
wm2tt8zZ2brHsuzymB5LD6+l18m6MX8nN+SLfZC2uQT3BUbeIaSNoVik+DzXNJRnVrOvCx1VE/V3
/wSxGbTAe5+1REdIJ2AuC9IJ0qaH4JzCKiU6aHyBI+F5fxozNQYgjvRwCa0jY7juoStVHOV5hKgq
hJeS5mCmjqA9yjuusdq9NpawpH1CLrya4RCDw5jxJag/AWigbvbirCCJR9v/D/ZWtlbBacUPABO5
YbC4x48SJqVtKrGa4QfYP/RtCVoUrEkDyLv9mluBDmw1ZmDc68dVcFOiAww9GXBGIRjyx0arSpJV
ZouPmjueE2mPfW9/saPiWCxzEJfJ4bo5QWCnKnvdmwbqtB8aOxBQLSAJheBAre6uc9CONVrZq1cQ
Wy9scAd0GWJjsOdFD0sLTFyV35BDmueScCPqi6IdZqGUgH4OenFcmNto0iTNqgG16EEMKE088ysw
7hBhKkK7dFU8IoKNKT7u21PzLYJgiizHEaXYVDVVdDzRrML8KZd5tE7WjAX7BcauAa3HAvG85tsf
eIJMEkbgJRRHz4TYkq2h48ndI5atlI6eO5ixK8i+cd6ghuTFRuFVaoQGjQw4JnoLX5jj0repmuKo
j3WENs2nO/S4A/Two739zEAKKLXvW0eSxYkOP0yiUII2sqnbfNGZlG2fGU3nILhlp9WbMpfsutvi
VDVu/waqYYjhjqWnKeBNQZt1J30VC4LrhX3252cPjEa1odZJWgdztvZr+eSE6Vvi2/fLY3K/+ulX
Y9/8su41yWkU3dVUR8lGNxwHC+dV44BX7bSia1GORT9DLfZmssshuPFepz3mkZs37tyBGUeW/ohK
ixeG+SIA1doqWfGFt9Y3Hv8M+Sqe4kBX6p8BhxnlTcmZFTXQL6yyAHy2ye08Jk6PymmILqXdHhZy
a5U78BAFkEUNyPxpBS1J9mUCevZ/WDILO1wudmYc5/bSuLP0dTfbbMnzTXdg59W6HcGj+4Mhx4qd
DDUr2WKTry8gdm1pFBt6CMqRXHukOxJsN+phiwJt8nGLKTt0SH3n8/UALz67/7oUKhuXyxzjsm+L
Gcs0+iey3TVoC4e6X+8sP+5bfwrKn0TOycDiz7W95eJTtJSm6sQsPoFkqTdctXWHwc0BUWOY3VXx
oMWnn66vVNT1wAd1EBMdJNkf+lSzGlkj0FlOaCQ1nkE4vwVaZC3OTNEoEO2GNkFQABqD7uqg7Rqy
Zd7c1PanaLWq0V3zpvE1K1leqUbAErDGimcqU7OvJjLs82mYDmq5NKWL+8cJZydV/dVIUUmxu+rU
Ji3UwcrMuW8KHTSHi25KSGxEiOiL1fEBqRmWyKKZA2Q+KMI2ZJlMGUdRPfCxrCA2IPvR+AcMF6uS
pER0g5/vLHe3WoaymvZC8TmTnZr3Qb9iNr4xJNFPGHLPvh8Xg1QWFtcNB8TM18dutSEysi+KETOh
qqyoI0p7zhfEBZ4yoZtqx1iQrfi9gjG52ZDFNvER+Ncb+Td6P8d9FBHlT0XA+M20P5MwGVxtF/3o
Htd9KvtI76nhh0Nnwf0tMEPYhAdekU0ZehpFLP/A37GHzn/bed1DHEzuHDZQhnlI8EJgfb7lfiWB
ah+V//Q+oHiS/PsruFyhoVu1xE1qha2iHe0xCcoImBLzGb0PNweNgtE23qBVrpbJSgiChyAsW5Bj
dDQDr07uKZbmloaRksUJy3590XsbczL1rsDsrwdC7MSNk+rebHqZZLJI6fXCLBdgo5nYwMQg1g2+
7bKejp6GmvNYA0mE8YjsAV16ZfN1gOtvKNIH4gGoV96BNCZsw0S/WedT04QdqFfy+8bWXAtoXqhC
yKCKwozxbHO4iKzkowNtMgVvGasPpyjfJVsMFJHqD7azr4tKcpbFmcyZPc4N2l6ny1jCXh+Ayal1
1zoYn0Ee1WMYJipRwfebN3kDSnzJnpnlcvBk7ahSFjDLsHGoagKI6beL+6eyOX5GR6+YpXsrczwu
NMeq1Ze9hlyxIImNq01V3EaZ+7Ayc/tGm+rtfmhHCzwYSyqJMsI4ZoOQDrAMghPPBWalVGvwyWtm
uDaWv5E6SMFsdv1aFcZ+VDgA4MEUKpSML/MHPHSaXLMAL+rGzgrr1gCGLSknVyFLG/x/mXqvxJ+l
g1o7WGMDbUKQ+amzq6oAN611dTKHRkpYJVnV+1vuzNRqzXTBq0YJhz4o73u3ecgUCOrEu/q2wkDv
t+UuBZtOKUEQyaxyocJ0BmsaKiMKM3uv5Z8jOIayv76HooIU1f9+r/d88GxlVU0jPLIzBSegu3Vq
N7/JHspfVHfXxjUfNW+6j38kQfFLq7z0y3XbQm88M82debvZqG002FR7Bds2/TEvP68bEJXZLxbH
NvhscWmRqaQ0AaHpUCTWfJCjg3+59fvbNoxDTZJQyr4Wd6w7yynLKcbhSpWTkuhePym+EcvoAYSB
+WzTuCM8EloVUxVhSS0J+qlyoxRLaqElPJ3s5fX6BgpTrDNjLJKd7R+IAvqFtDjMetu6yfhr67+r
be4lMkVT2aK4oBHZSH+mQTXDDuQzczQGkQIpanCwlPPRjp7+w6IcsChggAKVQr7uYnaKAhm1VoHq
tRnU+c85WnZ1DZVxiMddtyTqBVJUW/41xblEPkykKusCh6s1otfcIcYhXrRhH+VT/3WsS4xs1IDq
TrWJlpM1LruIVNbu+o8QnrKz38A5zKJseukUWO5k264KKXvt+boBYSELlTTUtQHZooTv9qTV2pvD
0imssOytAah5H6p9fWCaALJZFOYIfM5qUIIHm4oar8ZHq2HQdaVvGyUk9qcSNWz9JiG/tf6uYwXe
qAhlA/Biew5mX1DztCg/IDDUVTm0BPaK0v5RG+AJyrUfZC1f1LHeY2t3qWn7kalJvpkwL0HfDN0X
amjU4klAJlVr9RKlDkRlp/AWDMgVyML8dMcIh1UDY6zZnawgKXKUM5v8sJhDOrtZathcnA3QZH2X
zYfrniI65tCwATPFe52cJ6eotDHdjChBrg81G70sbmsDuLQ+cSOw7za1LMEXOqapYXgVsGIkO3zZ
cyq0rrYLvC1Md/UUgMW2vXFYAZ6CkKHkHmWRkHdMEyVWDADD3IcR0sipsqhrEfwXp+zcPE5OpBqf
OqXLfTWegi5PwMuYWMfrGyq6cs6tcjeoGVu6MqtZFBr2uvjDlH2lWf06RYuszSC8Sc8tcTcpGYuy
7AZs5WSgqTLuyp3RuA7kQ5fAmFy5XoRsZVzkLEaDKnFXw1WK6ZfeqM+tYZaupZZfru+g2EfOPhwX
HjeDtFmn4sORxjz2c/2SV3Hi2RHobqBve1j0oXEb2t9007BX52xfm42sVCO6ZQHPRO9TRVUPkfTy
lu0IbSIlGZSw/k13ut9VboO8awzxBPSgSxNEmdd/zo6RJ8WPiY78uWVul4fNXmqrReTWu8/2CGW8
RVZlEAVQi6iAguPMg1CKe0fGLXqdUwULXZ9jlkDtsnBOQZ+iOz+zWTlqBV29xSRPozLLePZELnRu
mjscLejDp7TFxVdGX2J1h4jq9lKIpswI9+3KIZ8zYrC7rwSMH2jXkR4IiSSJhPA7EdCVM5SUBlzM
pYdESqfOQwQr9bb6c7zlvg78QXD9KHwIYQj+mFEG1FRFE/NDM2EdOsvOm1kJteYxgiYwhai0ciIQ
THRK3QPH2//1pcjsYeKe1V8IkjHONUxqraCLHhWAGxovG8Gundx2nWxVHw4Xs+IYGEYDDtqA/Ojl
1mVDZmpTi1XVIximisq1o9cFylR900rWI7KkI6NkeaWufgBOFG2btcrMjrEJXtBx81sHo1CR6S2r
rN304SLFos5NcXl5m46F1bNzixwBGt9K0Yf5Og2nWrEsv8mhFDR1SyyJU7L1cU64OnO6OTE7ysXk
6vH31Da8LnmNpvT/6u1YHRMIRFcbWeWHaxuiqlVl6D2iUvo0ad9MAP+ve/qHQ/tuAOmqjez8IzB+
MjUDCmPwvIEepuXnsOZun8rmLkXbZcLhEPUMhgngIsO4NY3uVHC8ygGhpKI3d1sf44HTgC7DqnuJ
832IEFgS0KgOwZMZIEoe/KAvSjuV4PkKNVQyg35cMF+EOCTJN0R+B7wVQdkU9aMPeHTMRVSayUJE
g3HZOPYszHduEG0bLZApYA7t+mcS7qBtWci8dYuRnHBHt4xSq+9WrMnI9irwK65N1xulqsPSWN6u
2xLtnw0+FWwi68XzuByTFHUCpkIlpFPnbZhe7GUdGZHTnVsgl6tBB9fJnAwWorU85uN0NCuoCuiz
hPlAbMbQNM0EFuVD/W2YjArxEGaKTg2S8ZQ7W9iMMvEO0aeBqq5pYL90TPlyWVMF9F2SFDYWo7VB
HreuUjhurDNpRT34L1/mryku1tnKrNRVvSnhWg9fmwgdihhcgddtCJcDdUsMgWu4/fhLwh7SCBPF
Jp6V1c7pC6QoqTcDdJrh39ctiS5ZGxq2rOUAhB3/oOzAZNakZQcll6z3KmV0h+07zWuM9hKP9qd6
/X7dntCvMayMrwS4js5jknSnT6JZN5RQHbNbZZn30C56um5C5HFURQeVUArKQz7QrQ1J5m7FkpA5
u3117BbDG8GZet3Kx+Y/IhzDrQE5xxBefITL8RxT16qxAZntDugQjHfL3rwfmFAWeL6HXXlCpvy0
yB6RItegJkWwxFg5IhFb/VkJTE8bfUM3FyGvLTE4WSrpfpu2/hSVSXlv6vP0eH2dog92bo/9njN7
K3isVqrg/JK03sVtdWOP9X/5YEDnYlUWGl98Tq7EUTzmuDHCpXow0KHO28+WLoFZCpdhgQ3FgNMB
K8Y112i85G1nIECozWls34pK4tcfH6TMHQBTBawQuCakCZf7FCtWmiV4JIb1EvtDUewyhRgPbUt/
9dECztJx6NzRLJ47sM+6Y65sblZPT2NmyuKT+Jc4FhhEMPPm6HzwWECShSE7+H8fLL7mp4ExuzZU
Kg0AZbNfMkUo0RUMXLWFlMLGmBaPe65TJ9/I7FhhjiGXnsSHFFLKcXYXDYVv5dJcTHi4z8yRy23u
TXDAa42F77h2YZKRU7flv6pSkcF/P7wT8TkdpM0OntrApvJxMQX/yqAviMDq8MOs0W40diQKq0lx
F4jhpParkq676ydNbBI+amGQELGf86CoWQtdW/Dd1O3Zqb9AbdYds2cL3J3VHLkYLQqyXOK1ot10
1L8mubusjItiyvvaDpVV8xvnB5nN/SQlutXxTS5qUe97+dcKlzeRdraVPEGknD3lId3nQQNmmd3y
ztXWtW4cyvpUIp88W9Y71vIsZiUQn9jQfrND3YzcFYDQpdr2ffScYBYukRkTBWQH/0c87R0Um/kb
bc7LyRh7fLZxADdNnu9K5a6yUeEbf133D6EhHGkb0QvFCz79NCEbnccqi8T5Fqiku+nyYT/1Klru
W/gfTAGGihq6hqF5PiKXZRuDz6nA3TZXp3Wxj0SN7gegjhQdrnjd1ns8+uAe4GV5xzwgdeP8XkvG
JqPTAPc42q+ab94wfQ6ggoD4YDJN9EliT7CPVAVvlKEhNn6kJG47vL6TbgKr5h3xDK9+g1qiVT1Z
qKvt8SR/NL0SUN+3BS14iWnBcbuwzH7ZmV8OSrnV84aVFlrrzUwEfrlZexmUWGaF209HqeahTbG+
Itr8HE2kqbipc9lEnsAKJh9YdRn/YGyTl2uphyaz4mYEmDZV7qMsdud2PuRxJUmzPo5XA2kH6i1N
A+0VG8bggodT2Q6Gr7BnnW8cndSdIR1ueYrqKk/qgT5k92xSgI2zZZ7pjjdDG0535Mv/xpcrulpR
8NJtHQfDcT64qg2Gk6l28GOc8g2y3X7c3mr1S2tAYXMFaQw0m8z7bYPcnUWDqNAkJ+UjQortBTjP
8JeFHJrPbFN9VlPHwJ73AVCmz+Mufey96AB+lPjzcKQwD9VLBv5sMGteefStP8pQih/r0/gNuo63
HC4p1UR/4fK79/pQIVmzoGpazrdpG731RbOnoJxeaiVItAF8COq3aoCI1rJl+8RJD5LjK7hNLn4A
d4hyq6izeQaJH+uhG14eJPXBCUYwc5keWAvjcMgkPihy9fMlcwdKrSOrbQdYzCJUmOrOLYzajXSZ
crpsYdxlrBeVtW51Ge+iDldIEiv1K20156AtJvhyhpg8VWmTgQlzIU7nggp79MZ5gwyoPc53Y1xb
x16JNhnURBAtL7abO3+T2vd13iCaQJj7ca6i+5mY+yyugY4AOuP6txU8RmELzJSo5CBN5yuwDclR
RSYKKnpp3n9psrzwnaoafc1Ipz2tB/XZcPTKTSM1f71uWbzKv5bZ8+EsMqcFGbuxwCdeMLpd2YNL
6MMCstG0lq1RGEMQQSyKaEZsELBdmqrJNOvRmsW7IR/t2zXOlJ+Vrk53JS3GW7UY6bHC6GegKmt/
IqlBdhotuidrLVU/7Q11d33hH+dO2Hm2MeCGWh2mT/iBnbSyMaFTY+WD46q/Nb/1pr3zPNS+mXnV
Xt+xlg+jAlxvQBi2fCWxK5sbFocUVD4dEO4Z+BHc+Rq1EvnTlMS7LjO23wmB+p5q5GtQUD3e620O
tqm+dvZz0sd3mW1PPlon06MZV85/KMSi06NSNuQIYmi+QRsj94KOeBXvQE/XP27joPkrifQTWDSl
WfGHQTS28We2OJfLGuX/kXZdy3EcWfZXNvS8NVvebKzmoXwboOEJ8qUCBKDy3tfX70lQM+zOqkVS
2ggpJBLmdmbevHntOSICC2JVwIcjAjck9qQPlEdWHX3dywhJyLcgHDSQckGq4lLjesWojC40IOlI
YJcGyQbCljdg7mx66b6lN3g/vb+McUHJFC9lAuQv1Icy0NChvJy6KTxOfIyYjbWLZJMo3/FiadRl
QhyutymPTUwxm4UpfU1l9TetWx+olVDnlPXIm3MwVuiPHeyUu+ZbEzCJu8opaks0dh2AQszCYh3a
1puDcTbU1/DQoreEuhNSAUc7qmOgysTZcU46MxlwegOjhLJlcM+lUE9O3RSxnCoJwbCfXHk4yfof
RgNMEu64gPM4ZUjbMrLn0qinJIvHKuJCrEloJ39KuEM8VIfUyJyskL98btY29eLn9tE8ajLSmvKc
LaGXdOI9V6mewvHO/08EdavUOJxLuedDLwap4ZtahvL9VMm9+7mU7ct7thLqIk0AZKrzMgKCkeqr
+2VXg9XPkD0lBUprC24rB8zqlRnes4ZH1wMbRO9VVA/ROKuQycTLGyxKVabMErg9yEA7xpHtTrDq
5AaMgrsmM4fraK9byTGxxGs9vWUVFDcVE/D8KNhoAuAzqc3tw6btuw44hmWpIqUaFV5VZFYcRm4A
dmxxBFB12758vtWbV+5MJrXTBhAa8wGzwy4PJMKiuimNb1r0+rmMNYY92dUzIZTB6gwO7yA631wd
NeYH7rkC5B+w3TGF3D8P++og3xBWr8BMzBztapxkcg/hX8c5oj4EZdKmpkO1OMWDAEy3yqx7cMvN
/HsSJYzy3KZzcb5aSoc6EFZUSPtqbvVMdKh/NIj5DIHFCbjXFvjXQWMTbl3hpb6PgYnVjAyPctMO
wK1DsQS1lFXA1uRzUksJbg+y6SeeB9YE5io+P1KWCMqGai0vdUsihV7Y6vWR6zg0UPIzpzHqaCwx
lPFMVH5COnIOvdGQ38oucdF1wWjv3rY1P3dLp0YKB6S385SrQ2+oWliYEEif8LpdfWkrWy1CYPB1
4XU5xbsiEkDRxaFbTl04FeVWwWsk6ZRIUmsqUpbbn2/xVooI3Uj/PkY6yaxi/qVryTGSsQg+vMUw
Am8Hu9oe7US8UiYrcpgjpVvmAOgEpEkI2Y0VqnkxV3qqNgHsO5JCr4tN8Dyi++I78Gnjh8VR/fyk
5yYrnb4Z45+LJY/oWSQiEID2KS+gsR7CW0TRO+XLUpgKbypfIjsFV64MhCdz8OKv8255lL9zds3Q
g613+vwjUL5H2oDwaMw0aHScKD7wUmQXbvtsFUKU2boy587nx7ul2sDnwz8SiEvWVXyQ5amxhp3W
gse2PbUTy63fFKADyRVJE1QEP9TrbE/JC1dXIgQAbx14kvtyYWnLlrIAU0IzENORcW/qvYrbAqk9
1LG8WQMd44DMpXjETBXDmpE7Tnu7uoSmAAIzuB6v7vIsScMAUuQc0CCATYwAhILuWLMwKiQEenMp
FSdd7j4/ns21oaiOJhjAhK/mUnO96+thiCOQbwyL3WNA9EUXi9Gb6oTzPhe1edExJvlvWZT2Swm/
CJhFRQ4ks/snQlOX6WauWPoJsM+HRTYNm9VxuaUc5yIpbZ+KOZHmDgRLVR88Bc3klxOLXGR9bsjV
ibIooPcXnRB0iaAKgbzdRrhQSc/FNi7Boeuru0oHbrY8vCVzcpLG5Us9L9bHdv7X6/Tf4Xt580M1
2n/+D/78WlZzA/+no/74z1P1Xtx3zft7d/VS/Q/50X9/6+UP/vMqfm3Ktvyjo7/r4ofw+/+Ub790
Lxd/cIou7ubb/r2Z797bPus+BOCTku/81S/+x/vHb3mYq/fff3ste0AG4LeFcVn89ueXdm+//wZw
uTPNIr//zy9ev+T4uVP+sv7295e2+/03xfgHGYFApxVyycjqGfhF4/vHV+DwFWXTRb//Jqr/QM0K
XhI4ExUQtOhw09qyJ18S1H8AX08GOzuQYAGcj/zNv5Z5cSA/D+g/ij6/KWNwdf3+26XyoZKjoj1K
xsCfQJIvIMC9tPYc2qeMTg4VuLOvUyias8SyGZe3l0iA4cN0nYqlgnWd5mWqI1HNuCFLbMwmmw3w
7FTAA7apZJ/t758LO1/IlhiB1NdRBEO9iM6cpMqSo14axLYIxFNeRNEhVE05ZU6wEEP60wR+LIeE
A8CBQv8V9o5yg4apV6IuCWVbMUFTRFroD6FHeIRnnzXbQRmjlSx6ng8EzWikjZPMznYKAO380Mkt
0gNd7+ZjAcQgVtBD+V8/BAI38QM5Bw2HdG5dEoolmacxs39U7jMbs+S+vpO8dpftA7P5FTdna0PP
ZVIWd2gXrhdTLFK7J3hIi8854a7eLRggZD2SVOpzvT5K25MlCKscjqI9uNUHYoVhSQvi2BFBwOjz
zQ/zd2H9znWSCrb+lIfsCaC/cY9W+eTcUJIWGSFku4CoU1tCb3XA9V+sYvByP94TIpePed7YlDHw
N1ghEEoGs5sdgseEeITxeTbPF71WSML9+EyUl5DIEcYiMtxF9Da7zTQ/G1nzfdFmzLeLwl4Iq9FK
kuwJCErDVd/ojjoHb1zWnYqI8+VFi8B8q7Dsw0dbweWNMjAXizZ/HSYNhoLc7DPnSChAIjrXsmQT
zJYFqcFwxs3KTeU6P/ZH0U6c8Yv2pkWB/QsMqmvtM4CwD+gxjHyCXIcuNKPhQcCUO2GfNAgtLfgu
DYuvQDWoICfJ0j/x0rEl+gBpeIdJBY+wq8Gqny9VR12ULyRwzcheiJk3OxlNwRdB86KONibfwUIV
2PyJAzTF18ZCMZ/c9Yf2zajNEpU1n5liWRvNy89DXoezrQcEd8R3FT5P68zOtIP7gW4IR7dHN7vr
7oiXf/ULUKrrN+dSKnXgIN7FCQM4xpZO2PKnzCaoCnFsah4g1+zMY/Nube87hgUM4D2tszk8YVWu
G5xy2pSWvuTmsAR+pfCeBnqUz9+h1eIA3ICWd8J9BT9/1as993KoDnU12TVqoJEeWxJKxZ+LoDJj
UCMiA/qDjlaUQFf9akEdGBkBcYEaJTcCbkwJQxLeoj3Tza3enZzowAPIErziwleG6NV9oUTTGjNW
yTD0gQqNiW7ggvuple4MT/bZpLfEGF/YBYhC7k0kFxNLpgvv+aw3aa1BlDJPWEmNuQtdA7p5pd5q
bWyrbcxoeV7dBigHOjKwcwZYiQCbdHkbNBUhd5xFwDvEPMlYDtfFoJ/kbmRZ4ZU2UnKoPRwx5DdW
Qkj2ENDFaBH19BsNvhGYgDoQeiXe5FVW6LKmy6lCwofaoHkcfV3YU2Sj6A0VNWEAFH282CShigFK
u77iNIAKEcjD0Crvi0eZFfhubSnp+EerCzr/4TRdbqnQSmNcIPKwDfGtWlITeVR1ZtGjkXOhFAXI
dSKAHAlsCwZ1LoUEfRDUQhVrNn8r7ocjeAQs9S16gvvnJnvjhoXlKsIt/0yeQmWp9D4wJlBVanY8
K45Q6qYEGPUePEBKu9gBWMWToMUU+lE0nGmoXCN47cfrWQB6U586QhdZIXdKjNDqJMUskMLiZ9Wc
h/fPb+qGHTrfFIXa+akc8jAp49nmBL68qRUluqpKHsXlz8Vs2aILOWSzzp6Q2CiCPu+xGeRJaz3j
jn/6YIyToVjdPhDM0Q5iU3iM3YozDdZExPpFxdN9dvZ0MZsTAHOeihCvmEBhdqoHw6096RDeKs7g
p9/Sq/mreP+j9bQAJFlxlYMI3q2/Fx7zMd1WC0UBchBhoKXbJ5EC6cuJTzQ72RUPnDleEXd9gG8p
vHQAiGXs+4Y0XGMUcHGvgDxJG6t4ziel1ZURIFrPafQH4mpTBD9JGmRm24GvSLppZidtTpj0NKOa
SUm4cecuxFM2rA7HsG5juC2wYbPbXgu+bjdOcYius7vy7ReYAjcFoscRlXEML69eg0SpyzwvW/Lm
ofXIyp3+imQjJU92w9fQ/euhEJ4BjNX/Sx4NP1UvaReqQUPkSZi5dfh3UMHmXoz8J0CwJ3N6R9Y3
ZsrduLYXYqlrK9XKVOoNP9mTLu9ajNoGpczwULbegQsZ1JXtwqwYBhEyyJXtF69/BMjSTnE0r3BC
3l7Asv3Ocn1Z6yLHe2YmtHTippoM42m5dMvp4bEtFsbzvY5uqCOjdLJpJ12JIlm15/2IznM06TVe
G1rhHn/jCk4g+ylcsj0rTN9445DOIZ39aLxHwoZaWt9WYRqAgsWGO+MMMtBAMhTQpMz5/MZf5vA+
Xu8LMdTqonnIC7Xkxo9Tk3xYt53qsqEHt163CzlkuWcnJUeK1gaiONsADbXL6+U4Iy5BgXe24Mxm
b1DJGvRxsK6yme/E2OSqwyAflsL+hUu/ZeTOt5Z4UmefZVoWI9bVeLLbGURMhGkVERJKkt/G4/CY
XTEv/ZaWnsuj8gND0xoTgQm0+X0mW1HgyRaByGldXI3olkQnv8C5uWXZzoVS9bsMvUT1PMGb71Dp
JkTt4TfpGolmj7dTO3ZZgJYsdaW8pboodDEFM73dyoklj72VJSGIAh8+11aWGsmUk1Rlcd3Fy4zp
bCu4FbN75dkIXgRuzwNPWP06mISSqK2+tkdJg4viBZoPfkgrZFJvMpZLF/K1KhSaAjC5cOoFcCTm
h7LkrSFWWe8x4xRlyqiWhcjzc4Brs5zUW1A+krAswAMFRFTBKnGOLIu6acaRBSYzYCSBS7etqzBH
fJfgIH/0Ryy7DA/UR35QsFRf/1Iw8xfUyNkPGwT+LAExBKBf8BBf3sccdoHXJhUvh6otjialVqUX
plqKO6mJvhmyO09gh+S+KZF2jKcnaUyum9ptdeG6rp4Hbve5jjE/DnVzanniB4HswPSsPHe7Foie
03cwt7uqqez5Y2OBYfIXENy3jvp8F6gb1MjjhD5ofbKV0JF6C5XZh+LecFq7l0jC6i+Df5B9R+yE
kA3bDnqtFWNtpasB0DbDyY4N9LzkjsofK7CNMrZzbf0Al46OUOL4GFBXyvcY40SPOyKFJOKa9lZA
lhJ8vPDjHa3w6s4Xh19Iiq2z3MiTkEFjDOAhMwbo9kulSkDJnumj2Njx0+goroDwrXU7Z7Qlq7HY
XLwbq5SQT8BwJlx11HopHZakXgzEPFLsQbhuJEzPRrrN2Mj1s0UQ7wG+jf7ajQ7buGnQSIpeQ7s4
Zg+pvwBjLTNFNMlbmBpgIoZSTS4f2nEhjqz47JWUM2M2BhXi0JX1nN4Fe8kWUJS/IrjXg5M+kH1M
7zNHQph5n7pMmjRyQJfxN6qLQLrCiDVGxVe1Z06TZ37IEIqQ5ghIBxk65hFMbv8LHsHanF/Kosws
2pZbuWux1gqrDbzY773+naS/ZASa1WJ2KFFEjLZBibVAysMLUrVGoUwebeMe889zfxTmw4L0rOQQ
Gx/jfnQm58DWf3BHJI74vbyvT4jwub2UmQW+oXUzNKY8tSeeDZvP2hLq+AVtLEF6uICAkoTAgOwU
fMyDRG6MzyNZw7fs2+yzHp+NS3Rx5OQznalc2vXjLKb8aA+zYYfZtdEzMfPXWbLLk6Z8Pw2canlB
Trqz1X32dbrnviRuapEs2fgwnoJD47Fzjmsn+1IoZRyqLEernzH96WR/sJmSJBKruXZdiMIben5l
qJdLSzEtoYTYP9krHqqvhPacZAoKKDAwzJlMJywFpl4sYVgmsJliWcmOdPzlHgHED54xr4OpJYbx
W7+OF0ujA2dt1PRITBE46994vI3yO2D/72p7QU1jev+FtW0Z27Ot1KjnQyxKwpGMrexs3NDYrz3O
ejVmtDDKRxQvnM+Xt2lsz8VRBijrDQzrFlBLDBs/iR5g1J6rt/Su1S00SkE4sGsHkIDN/bPqqoe/
U8O8VB26hhSrhVx1CdY7w9p2D2OKmIhQ1wtO3Zu/4Gay9pcyL+CJU/JqwYKTHSGPmXz+RPpDRTNy
AquyP99exqXXKLvSZnMAVgHYsnBRfTmJLXCAmvrSu2SE/XNR1NTHj2fz/CQpA1OEYoSeLMhCvu5G
fATzNbJJkT/f/0IvH7nPnzyRK189lpcsHD+M2WQ3D2irw/xa9cEDQh4uLTOXF0PF5a+87CryGCvd
tta6AY5YRDrA2ri01l0HDJyFPNAE9o/UGevQioCmBsb369Se/fHAsgLbb9K/JX5gfp+9D2o5KEk8
YW+Doj6GWWLGCZLhUeV+vjJxe19/yqEu/1JygFpQYNgkk9+DJb1/6a81v9yXnmZF1+BZM3ngHLiG
0znKXrIU8Kh7HQqM7ZflBZXlPQslfMuZhWH/+YEo85AEhSBzMgxRwI236Rjwu5FUr/I0r82Mj14N
JfS4mQOXfXCNrtbbpl78kqtLU9e7m883hwJb/ZeC//wslNuSNuLc6VKt2lxUe2pvmHVQWDk3m4Hx
0C+Tmc026hNOMbIKlAx9kyiTUagFwpkap9/EhR21r8vCoq9k7jNlKOKq4zswLymwgjNmqCMr065K
T7ZJDjObdtk35pPNWhRlLtpWjuq+xLtGAK+DpxEGI7ei77KZXdduyVnBHesSbdRW8JRKImAQDYTb
K0B+KZpTowxgNdABjJjb6u7jfboPbnS7gxdUgqp+PpZ2fmK/qhvpm0vRlB5LSERrHIkpagd8jM+8
U4H7AJQnsFukXk9QZuLB1PaqW9zGdnmIHlkUTf/H6jFxDQwRdEzQ2OyRFAQCVJg87KNTfa1QU2lO
QmQuvuEM+wWkHWPsDLeRE9r598+vzqb5kn6KptyzIk30ViePfNEM7gKuia61C5aQ7QUC7A/caGjk
A/bypVnW2imK8gLXJNuVqhlfz05rIqCAtUAWp7fTt+ppPnYIuXufhc667YCeyaa0Wc3Ubum5j2yy
5MbouZl8gvGPjK4tQs1s1jjeRnIeCnUmkPKs07FtMkP5OE3dK+8A1Y05InlHhgD7XYmZeXbq7yOU
X726ZzKpY5TmReF7AzJbpzuSVvnJnZ3cF/zADo+Sx92KbuazA+LNRwlIQph4BG/bCsexajERmI6o
jRXKEO9jJXUaSXxB0fCU84FiS1F9J/EhE5F200CdiaWsrhymvJypOgnDBzv5uoBN0V0OqRUfoxhs
M6byIh9Y7x1LJqXCpR7BsZECWKhCecsl+WoY+93nd5Fo4voQf+4mpamBymVTz0FELcR+0F3NRnpV
ye1VDerNzyWxFkOpaJt2CCUGY8STFVr9fNvVqf25hE27cnZElELmg7gUGOaHBD0xq7pxJmUfVKL/
uZT/46793DLK35vnuO4xfEj0frKLr4TYMgf7GjEqnDeeAHnDLn8zNo8e3dHBjT0qs4Y3H+A6nI7Z
7eHr58tibB6dJ4xnXeqgCaPdB/dxnphZhwQvPOn/nxTq4UvTdujCGOtY1FdtuJ66zCyn989lMFSa
NHefZ08CwEY1S4eVCJm4G6L8dpKK4QDyDhllp+Tpc2EbdQKgdxpATQc8IXiBaU48Q61AXj7DLnAo
gADKD3BHTujwN51TDmaR7iSrv+8eWZZh00PTwefMw3VBYzk9kdK3+aykTa6i1zb04YULJhIBDgdq
Pnu4i/a9KYms1MNWmuNcJHV2Zd40nD5/iERWBWkODXjc1TXgx22mO0h+F22WzmVRZ5jKehMrNWTF
s/EKVEG/T5YDIBP2TSfcicZgqwF/p0fCSUwLT8+m+1jLWcOFW3pEGmYB1gUMUmTtL/Uo7o0IYHiF
aidCaM6gMmuryW2iB/Sx/Y1bAXRGAmiIdn6ZLg3My1TVAyci6cCVhj2M8nddS67FDqPnn2vrRkMP
uHjOJFFnKHIyt3QdIrp53xxlK3kejqQDQ/IBvnwyvkwH3SYRc3O3ZGY9IKEe2/Ideh1ffiH1Qc5w
dcZnn4U6Y7lNZjlDsQcZguSNfywtDgR8qpk/JL7oczuWv79lQs+XTr5+FjSHQ9PUhgRxeVr6UdUe
WnlhDMRu30qgUoJTGhCYaHa8lFHDB+O1UVKQeDRee3AeR7b8QPLW/Q2C9HtWnnhDQzFFIBAMaLTE
Ak3gUpySdNmAkU5gMIvDk7GMlpoKX4oZkIBS6H6uORvPA0TJBpky0cHpSq2saoFabCBVb2fjaGZx
4QxzAuIyFog6oH0prSAAxgQ/VJPguK9H7dJxkgH8DMI7ue8LUbCnOhiDYxG3QXFMonQYbwm/DhqZ
O4fjbA7NWHyB5mYpjsuvyVIn8XEMhaowm3wAihGGzThUobhmLsjgytj0pYVyb5/uU17kArRMthnX
72slVzXdDJU0yO1kksCEpZZlN93zY5TkxyFPjc7iknSJ/DZNtPFLJFWacTNEIGj0semV9DjFSZsU
uw5+OvhrwjA9Vei8j80u65TouIRK8GUJmiJ8StDaHFtioQFRQJAHYPwHsoyO2zIQI8MR+E7vAe01
BciAqu3yRQ/ENo7sRms1UNRNQzQHYIMMQHiYmQG35MUfWdn0uYXxxYq3pnBSFCvLRlnaJWOqNw4o
N6XCUlVpAFHKECqNXY6gefI7qU8Cr8qC1mubuPXgN7W1gzqoKnxBipDLzAytjXdo+hH3cdjGXxoh
MBSz1mvA4fJpqhXmoi+ReMDfxjw6iDWumW6BIlo/KkNaZtZcT9LoG0YzRVfqKMe5aYRJ64t8P35P
ly4FhPME2rdTUOS57MjBVEhOHI/F6BpxX+y7YFIiS5C4+GuVFgIixGgSQW+ZKspRnvTmugqk+Ntc
hgvQz0r5KZbqaBcpXbjLtKXiMT/NLfs5Bl6wxInFlwWE1hhnzgt5MjvZGO7BDpKMPhopFrQPBKGh
7tC+W+U3YRPLkzcsRqHcSIsm9t/iAr/FUrlay670OswXD+SdE1DAkmEenvIiHITOytQ8bl75rIr0
t1Hps7elH4pkMkO1z8YrTU6TGhi/XCYoJ0WJk54Hix6v5DdNXo6C1UpKk/nzmCe1CcDNTDKXuVg0
UMSXoIYGsXsqORFuXIMBXcC+YQQ9bWdd86EZkVBjVDvvC0tYmqw8qJMQGVY5G5X+LOHVEu60zGje
0z6RH+Q8TL81UcZPx1JIhNTUxOk0jFOuWWjdH9D9U4dK4iEzkBV+gZPrNXPsh6T7I1mKWroV5LqE
nEbRucecV9M8BGyFmHcPTSPslEiMJrgCQy5hDADqLbTgei/TlHsaewmASDE6uabSNIQZ2tEIi5HZ
4IZLqqsZ3WqLOUxa2JlBBQr3kxhlMQDfNOAGOgW/qMOxMWrNEzBeI3iDZCxfu37JFRsT893idk0R
GGbHcZLmdILOJVZTLFHhhh16NTE5qyr1bANKHqAaWYsBWydOe6UADEqrtE96Jw9oNKi1JrrPgqpQ
fTz8WnI1Ice2UydJb5+1XO7QntjEpVa4RRTNszl3szo/GmmfhfcpSv7ho8BV3WgabcJVrjCMABQK
B0MJQkvjp+D7AMQhzEJxRq/xpzAMOW3XpGHfPSs5iEB8Pe/KHK3i+TyVKeDUjWapgOOvZhJKAhVn
CK05z2iL1kxNqwJMqxnIzlUSej+ibhyPYT+oYljva0msxby3+yLLQjfT47q12ymvKnR1BkHFh9Z/
ygsI1VFwVW01iuscJAg6gqWSS5LS5OpkuRI4rnn8/O2ght5BK6TrgKBS0EarAaVhBW0Zz4GgBoMR
wVkdLeV1dkiaK/8Yz8ot4450fUogh40cAggZn1jZkS35OiabkbNFgwdeZerxKnP8JchrIhvDQLeD
CCCsGVHbfvQEP38Mr/KjhBMVzeJaeMp89cAfAubwn0y7H9iDi89ABafRpIplDQJfO+Zhx8HdcEow
c5XW0kOdgHQ5Hfy5mV3d6E5yDOMLULZj0yY7VetqszUKoKq2RbgzZpTIp3w4KFPoFtxyX+vaiQsk
v23j49KXX/tJ+S4HzUNayFdSFXtKoB9QoQjBL9rfROBZFtrxIYuVb0YfCM5oCO/LjClzue+Avijd
FBlQySLMm8S1n83Frk6lm6Fl0VxR9OkfCoGiOUGDRkcK4I+ozUjCrMMoTxIhmaKjS1b7jszrgRAG
g4V5lwFJ2Sacweh5SszknZkZpIMLHMWFdMptmqsghiVOI3tyuyMp6ddwPccbzSsJhRirTrBx8OfS
aKyiSkrUJDEgrW/QQYAufgu1MMDjdqZ+4m0MIjJ719YuFCGmB60AwBAwwESHE0sl1lULNgNb4jEV
KXwfQI2ezehgbxmgJasaCNlJdMJhVApj7+jNpS4WPGoMQeQTggQvvlN8sKN75QM8XZBTfm5CVhlV
YkIwVqnByZXgfdLB2JCE0dxWI6Y2r8JrxYW/YhcH7orHaCl7A1d+/A9pWBYZeBZ5OqifBD5PZHgC
NucDWwpNU7pdHSYkUyUrcbgdc3J0QyPBbKBhGAvSAG5PvO+z2GTKBZh6XNeP3rDYRw3AVa5rO70p
gfa5MDRyQz0uhJGvnwlbjFZYOKmO7SI5ttNgppzX9Z1Z5azGCJYgSjv6jpMbSStie5DaSvWjLIm+
a8BHnEylbJPyGLXw1x2GotBZClQHyfQ4j39JQx8No9wbejpmoLL907QU7nB4Xaz8pvOYSQo6gCWF
SAQLGqhtMfGF6fvLjZx7wwDlWxriWSHwR6RbCaxSkEag2PuDeMdY2lpLIA/GE0zjAGhdPWNzvYjD
lC+c1dkINB4AhupId4o37oYrdsZx1Yrxo8yKZj7AFqBAxpNPc6YmIIxA+kPJQtztOTO7h94Tvre3
4HRHk9DggIzFrx8EB+XeU4NGF2az+NbmooEQuBowYZhJoWrPQinkujAXIbr8JNetb0kX2uto80e0
4dra7m9sLQglRQznoxF0NWVQd2GD3vSaLHY61vsI3sm0F100Yvijz1zb1kGeS6NSEa08VarSQ9q/
OgYE5F1eZ1d1eTbMwZYwgDYYGMxFWyZyhZfniKQllytonrZIoqc1tS/BjYJu2uSuA10A87Ujd/o8
qQOtQZ5Aw6yIrsPho6tu4HkohgghsKWcBFe0gidCOV578g4d6ZlZmcBxtOUOML6s9M4KDeDHq443
Au28SMfSFx+kwrmWyAiVs26pbPi8X4Oi/66Esxd2ugtf2K7j5aGW0KSgj6+S2vlVHh6SEmDrSWk1
rY7WPnXwQLFhjUnpKsOwx645Q9vuOp1A4lUio/Nx8/k8d4MoAyl2yggeLbgGP44m3gP+y5Wc1G0Z
kE+rmgV50M4fGMrhUnJZTxMeNj85VoDxBsRlZAvfajvHdLHuJ3vNblyVZYrXunAplLKPmg6wMQOj
ozDFIGp9kvc/hqkbQHo0QHSGy29P7+zumFVK/mOxQISAuwAc7RVBbKO0odIjarfVK3nf3LTIwqXW
sCd5ON6W/V/oGiPjFpdaj5WeSaQudIV4LxBV8tK5w5F0ccFTx9T23zKLkIRWIzSqox149ebUaoD3
O8Oeip68B+SeFzqcM94Akcot3fk7CytsS0UxD8iDgQshEsoNlPWYRQ2wdHJGPLz6uvdSeHjavrv6
hc7GtZ0iQaKA7BcB513B2IbACGrCJI9RVpsd/SndG055NPadx+PEWNZiQ0dg6EUM4igACUK6lk4+
Y16lSyY5sEZrcQdb36dOdq/vCFhJ/5bae6azsF4ext6B9vrBM7eOQUM545YxixFZftP3JAYIbsiY
Drha79iNUuRmXeojhAEUETtqgEyCtvlDynP81KbE5nc7CfiTiic4bDEbZgVyCOcOliZASagbPkdA
xOrQqQ+k0PK6OQ03ictZsjm7jdOi7aBKzdBmJb1XcynkiUGNBKV/zDOA4oxWybaUx7xRDGve44nZ
LxhF7K8S+CWdqXjdy7xrrMJjvtkbfiWkygiqgDACIjJKYYSyMyA3CqxkF/sN2nVSCyjufnOVeSy/
edW68mOFP2VR5gTgwHVaEFn1H7qC3qT4sBt09JwPANNRnwWQF5vHzC9uMYbwheEIrS0Z2dyfoqnN
TeM2g4sO0dmOtDJm97GHvJuTnv6OywVSIYHEjrDUCLIu/ZIKxhtoLYZhDc8Tuq9+eLMj4A/hzbL7
pjeP76e0Dzt35s1ORpjxDUqpUJpmpwKdIb0yrjgPmEt/vUvx4/jOZFGua9bqk4HRcrQNWwV2MUe+
Edwj0x8Edii1+4P2VyEaPgRKCENwB6Ge9NCN3BQaF4YQ2Nn6beBFlnIIdqQfAWMR5BViWs+N3SQT
RbDSQDgHug91GUQp4wqZz+C4QFzlBjft82K9iKgEcw+fK+SGJcOjgCuH1ZE0CqUlgwRURKRvQ7ys
GEHD+0M05BcmX8iVurCYYMgTCEQlfH/8L+09ikLP15O8GGAZGezoK8JGvzPR9g2PofsYTGW1uq9z
DB8SFQAzEX6+1bRfbHR1n82CYZHoEYOpLlKDBLUdYUfnGWj6+3wj17aakke5gJoBhME852Grdz2Q
HATbOGQu52gI58gwmJSavM+01asojhJKHV8CDO1xSrDIZDfYPLrSEle39eNkGV6x7w8seNV1muhS
Hp1sQ1q1kMMJiyRdWvU1VBOBR+dU1ySzzPKqiS1c6QxoFWQwxwIukM4SicB2AlkKdGYEwW8k3MmA
GWtZpEKbekJ4p8B9KeKu0VJyuZAHuR0gBYQcmXQnhw9L6s5xAkiz2pJK9SDEcG8z2a8qdHJmGibJ
WfB/a3cJ+3r+ISjlmepomsJ+BAP7VbEDi8RtbclwYd6W696O/Po+lZn1+tUEAQYy0eQHcEZYNRJO
UrpTTinXq1FvwIlBrh6lNAfWGzGy9F55zNtIFkCfpQb2JoJhpa/5jvSxFfR+yokJHZ0YuegO9vMK
3aLSNQHwUSzxEL6RiHnOzeyZcTVX5hS8HBI6KZFolFRM+pFH+exxEopSk1Wg1v7wLe4jDA8Qh214
/AXTTRs6AMvCkoLfFk8FaVMgfuqZLAD8THWlZNpHqlEYTLyFwCjnrBpdzy3IaDBCyfKd6Djwh0hw
w4I9kQBOUT7FEMtVWTchGKrxHsXyXhEHMwgit855q4+YYSftadPiqKi6azKtaDnMLRPnN8PjBPSu
Eo0lulkARpINQ0ifHi2PuhvqIgkLgEVUO9rFL4I7PCi8aQTWgqKbh54CsFfFds6DAdwpHpOXyP+l
GbSNY4XigqQOBJXo5+bJ18+OVdZ6XorVFFBQfvwyP5FWZ86KreDEfQNnFIoMTB+AJZE61aKYqlTs
Is2uXlVUNgbL+EI8VKnFRmO0CGAgABwA/7nNuCzbcnWENchoIJqi5MZiIdVAglY/FNgIHlXEUgNA
JJR9VDpi5wwY8WMuljb1OGNs70+hVM48KzlpGAisQ3GcjgRRbIhcrjW50qlttDkD3jLgnYYzwX7B
WC7tANGSKe2aykQEEQ4QFuY9eUFBmRRYoWzGKMObhkOALIzbGdgOlcU9CKE9dYz93ri8SOYh2EIS
Fv+l8SPRiyOpADjW7GDQrBmE2EapeZ1aWQBaPAUCq4d3lXb+WC9yiHhOAQS7IixSUrSATIAlQRqA
H14qOULXzsswmIPuE7JT4gDqz+l8qKSv3P9y9l27kSPZtr8y6HfOpQ2SB2fmgTa9Ut68ECpJRRsM
evf1d4Wqz5SSmRC7B+hCo0pmZ5Bhduy9DOAJNHrlo1+WCjo78vBB4MDL9f9wGzp3PqV5Iukgq3Lh
kN6VUMWUfugMi+qXnpsEDja11Jvv3/al0SMoQHEEqr7nvjBI49Ui4JoLql+s1Z9VbI0uu1G5PYdo
vbXIR0Ob7uBcRZ/J4zKg7OzM/TXo3/Fnsw2yfUQv9VBHug1dJhC9KrCYbMkOtuOKLJn/nWVrOH3Q
XuClpYuSCMYwdYFWpNNnmw0NFE+7qVzD4lIlyw2Ns4k8CzY7+FINEP5aw9A087oUfDruqTI4k+IR
uVh//xrPcjY+MCRM0A5Bh5ucVcEngGPCiWsBVg736AUB5KVbFdvGVT3qKZCBtRcCnp15s4Cz/UnT
poipSjR9borcNS/dc52OX1cJaWl4lx4lIHq8dA0dTO1z+F8OGxJpYhGVn9FGeFvBdgP6mMjQYvhk
J064EdfSRthIuW7JjSVSa2GwS+H5CfElPGRJcikYP8PDLsLllQMZ6ndus5F0q3biI7f4zHzhfcqX
duP5fYa/WHRo4ZqKDQq3X/7RvoRWWA5vPB278S8JZ84sR4Hk032Zeqbzt1t+83iz9ViwoWSKkugg
MYlIuSGgqzrBrWRXuNBU+0VU+dlhg+HhqoEdD8LluHbPKhdDVgNQmkLvTwnUBwZHOFPfyiVUkki0
yxVih6axMtTMk/X8Wu+oL4ON0KZAJYUHeSgs1o23AWDDUq55rFtE185rU/xhAMAD8zaUTwwyvxA0
coWWqwwRIH6503Bjpn7roRrtL9WmzlKM00DmLB/XdRaok4BAkZJ4/Zi7ZbH6fg5fetB40kBNmPCX
R8PsdB5lRRrEqojNiI1X2Si7dDgYamirkmAbFWRKkS82sbkQ9PxI+xzX76iz2cTw6rAD4ixPsWQf
AEW5HmG14kSQs11HK+T++utfYGdffpq/o/Jn8WXNJLDYE0yYMGDNoMzR++MLLwLwSjvr7PoYZfC4
WtoQF2LO6wB93TTQGOJThQBhll8rEnO/f4NnGKZfs/E/w5o3qDO9ThKJYliDB51Z05GgIT3sddkV
ezc4ZlsuigeFsVs5vw7odS38BaDPWSl8/hlmZxoTTUEuJUyj5q3yDF90R9WSapvnhYZVHQDiD215
BVDp0pXu4glncO4JUBbA48wNAaY6KvpEwwPmBYHuagL9JAUdRPr512Tc5Isv9Es8/vUvk6jvS3MK
Wml0UghiZtH0gsrLU5BpbgxVXa1jVh48ZtMIvbzjpD6q7LmAu1gxPuQVcJDIELvU6+CiUqAJDUs8
X5AKGK1mq1ac3EJcmn2LT2d2R5GqxFAJnxt6CktyGc+kam+qHnYGZFj3SuEGenMDwh1yTwDzdpC8
QPEoXkoK+HL+WtMAAYGLWaNXguIJUll+mH15ZiEtDZlm4PaNqlTCybkvGv04RG0ZHdMiyjIoeoyF
cK+Qqih2ecqKxivLVHphnSk1+xZle3PbaqAqu9itgFjOe1nIrSIAgNjWm6Yy/HxMabWfSnmIlg75
s1s1//BoOEJ5TUFzYL68gqCNGlgXEoeiN73m9dj+mYtvp+/yssjPeUbBbXcMWIagZ3aOHTBZKtBB
0LnY2/QEueGwtmQCGUZm459c6EdAiVGsHC4ZGDrZ0ns6n9sn0efHjRGqQUcZhsqVwbj4KgO6Ld7V
O06tgjSYu3jOn5+kpxFn5/zYCnVUpYiYrMtDumm2BFr4/VpcLUa69BrRKUBdHWkw9LpmkQpA882p
BtxY9dOb1ufAGu6AVx2AkFo43j4xgPP5rsOzhVuiwGPInMXSiySP5B76kmlmtXD1yi15I+24qmW6
H1b9C6jttr4PdpAPREEvQaWg8F/bteiZ14KfuED7LTRmLr3Yrx9otj1rYQJYtwyVaPS1nYw9gciz
dAqdJ6T8av57zLM1LqSBOQ48hFrYKMPwAgEvHzLFZrvBhV4XoB0LBx//1N895tlW3AhRh4QGITms
Q3woOZokcGoHTHvovS2+1gubKYaIKzgqEDKIjvOjZqRhIwJIQvhlCk0gCeHi/bDhV2Fu47BU1T9P
zU7DzYYnlX0/hS30B8VNAD2IZsU7Tup2Kce8PFu/DGt2RigNTq6BIg6vOA+qHYR3suKJ2VZIb7gP
H+7AkgX7mz33MCnNVVvvQ+VG712d+ZwOouOwhZxAbtHcGvbLwndnDSN+fCBFRXvjk/84b/KZYibS
LscHLH9SYpHSNr1phcW1DizllcroGSG9WS61XdqLsRWD2AqwIzpjs3SRDTpp+gpha7eESSbOa3sA
1+jxraiwceCS4TQfDQhUsGBYIgpcSJDhh4rJK4ooxp879LAAQntRi3OAp6rwkHHRAMCdEpB7aDI1
dvMBwMhiz4rfzefryZDgAYwWJ7Avc7CGNCkFQBaQPhF94zoESG6NfdKDJ/B4THe6L/jFhhsWLIqM
X9qav8ad1QxwwUlpSxC3ciTPeODCgnyqaxCTX0yILsSCfCHs25EpouUpz+47LTMrvRgiAlMSXhCB
bsOeex0Sr9n/baQN5i1gRAQNOSLjHaqzY0ALSwipwnMQUHEZ4jWo1q7hwPO5iP9CP+XCBgxzdS7n
gi61KiqzZazmIPUCwscPb+JPTuqOCSSBPsvCzGup4vyFmBfOlZOYszeHZtyUjvQzZudwlyxmuH2i
WDxZUYEhjTPJMqHWs7TzX0gbTuLO3mKTAeaWy30P7lCBe0+Bq8aQNrWtycwVzNjJYAU7VupT1JKH
itBuKf6Fk+ck/uz+WmrdROIE404fRFSdeB0+hTab6hXXf6Hmf2FdarDxgJ8vjJKRUsw2ojBnKYX6
+IDKu+G3N+aPBKBgp74O1qAugpoIQxjkZ7RYZL9fyNuBgiPAXKMDimLMbEpJetkUBSzpnRac1SmG
WGvevSillMP8MZYdVQrWOqmuvz/WL44WJWfExYw9M9EEIj+XxgqjFXrBoZJoFdMeDFlLSJfyXf7x
Z/sd/FZ/R5odsII51gkYhJhFerKJ48xOg94WSLswW/iv+S7M/CmyyojjBGE0oX8cu+yliptiKXW/
sK+djGW2Egs4j5bBCLMZLufOqUThJl+JnoKSxpKo0NJjmy2+IW6CMGR4QVq9EUC4FdJHtb79fhJc
eGaw5IZdGMek8PIUnumXG2NWYGoUMWLIYFhXCYhY0hLD+1I6B+0UYPck4NEJukqnMZJAr/Qg/pQN
Gt3uXYHeFK9WFAfFxaRbrGleeGxoqUMBCggKDqCYD4nFSjMCFe/k/QHMZ4C9UYDvvL//3LggjGTC
6QxEpdmYJrPIhVGELp1sDmuRBT/QpVw6Qy8sUNgL/Y4x2/xIlIa4skEkIhmMfdq8VyasaKV9UUgL
g7n0xL4Gmu17NBJrkO6he0HRzSxwvZ+6jRbGCxf8S1MNRWbeRIB4AXptp9MgbwLVlGsICoTRHYtf
OgAcv38nF7pLQC0jwYF2MiAVSClPI8goZgudgNOY7CdPh3GNuo7XnMJFcYlfPBsv7AQn0WY7gVpC
7NJoEa1nb6Cfl+3zAGuHXvcn7dZUKydUoamW3Bbp28IwLyQgJ4HP5l4XVrKJwPHPwRucXwrRdYKM
J7/hInZL+RV/MbN99STebB6ysmtY3cRQnkG5M8/DlZb1bj+W+75s3SiPFXvKdRgTtfHTwkgvHP8E
DVnw42BpyFUiTl9orQpQAoAAANqFSuiSDdegIY4UwFrlr/gJXtypvsbjn+fLbiibsZpFet/hNjAA
oaqt4G73DJ8p9NyBtRcXoQ0Xzv2T8fE3/SVeOgARJXbYqkh5TGFlaJmx/BK08LQ08lvRvIYLwPvC
I720Cr8OkX/9S8i4CFQhF2QNN2vtSXYB376JQ3iPgCvhVr6WWCAGLntSXpqyX6POVmaaN1E+1niR
n1pqkV/BHcfj3pC1o+V+O3nZMih3afLM1meftCoLNMTknW0u0ZRDODTw2Lr0Ctt0zGhRMe7i6yRo
mIORCHGWOSoX5npFHA9N5VTRKyf5SKZqKzS3xwwJuw4DbKWwUh1oU51uUvWNibeVUViV9qgL+7b7
EMoJihmys/DGLzx72ByARYvrNRSH5vuu2CZQElNgSfzpKGYrjyZ88XCxnlwwWwHps4fjQsQLT/5r
xLmhGwiNELbIYQkg+/SgoD0crAwL4SwR7ID/Irk8CTbfI8YKTDgTw6Mtytbmz7GCvEcXWN+P6cIR
iSavDOAz3P6AuZodXlLfS32ex5pTC9VaoqUziENvV0Ig2P9NIEBhNK6Hc3aG0XKAJkXTN46g/2iy
wjJa1WvapS39wi4Aa3vUaEEthYTZvMKW6QIVcgVvSGBQrYGKhbSkpXXpMObiVkgq0ZAAf2m2t0EE
h+tcw4ZC9qudhkJSBcgWg/9s6pjrRQjghYsqT8TAzwVsFhe42SzAJVJs0qpGr7xO1qpM1xXaLpAo
mbR75IMWacHFjxXZEoa/rZKG6sNJ6NmhAWmPhDbQioRqmCNvVJdDlkiFI0qGFPTiQC+srZNos8eq
R2WlyRGicbNLxWG+Bp6W07moD24adRGPcKENdzq62XmhTOkQTGrYON3TxKy4tkIoS4yOAnlT8Cpd
BenV9eBiyWFhaw621Q2THd4S/O+qICdjn50icoDVKVG8ZNWv1oqTeAy2OPgQ6Tt3d4584hfd+vvl
eKHhejr+2Sky1siJRT7+bB0xi3MfQpCFVZjztbvWQ58RFYFsmQx9nlyiOgj9AzSpcJc548poVZrE
Msv5pNrBrdzLuOZ2tWtcfkov9mzOt4OTaHM4MmJNBTpS/MEa6YpIgNFKuKU1rgg0LfzKkUAvl5t5
mnqaVn4KVnDbXSianUmnFXlZ9GMqKo4BqZ1O0y24J4My/NKLP5JwKZM8378RTIMVO3bVCxUWo4Ai
hxoN3BRbtOPVOIBcldqwkZHsbAVBpWXi5pnks/Jp3gKmHFqa2Ajn1fQ4NcoykWCSzAkm4TY1HcXY
qKUVy0+o88ebaqv4nRugvJ1vutRXxjsTU2ncLwvoXtiLuY/M748yW8SJYnQwlcFHwTJ2smdKPxs4
kEt10diVV4t9ufPdGCU07PyYvyJXTJgt1NIsywla0wpfNNRLjjHacJo7wI09BEyZLx+04GQ/yZ0U
QiXZ6heEYOn+fGHYeNsmlBM4PRyLaXYoQIyp1EiOj1G7WuZxKwsDXSugmXhbd3lCX4qHeQz4H2+f
QEVytlewoJpU1iKectu63L019afrT9ozjCQWARnnW4R+Em12Dezyto5ojWiUuiquRiF3zAmh1CAD
eLLYKDk/d06j8dz3y70hGsUq6KEshy1ChSFSvFE1W9tzyAv0tB8bYSHfOmNEQskGT1D+RBwCzzDP
UOSklkMGyiv6Bz2kNrgLSen0HUhuowdErKfZ4orc8PkMmsHCnn++HZ7Gni0X5DS5GiQQBozWHAic
e4DikjXH4opOeZvb2qIH8oU+FA8J+i46QhyWMJuqUNobiJljuDQDADh39DcuNg0mjBVrkN5Inb/Q
1r08zN8xZ4lLW5RtoJeEYk+UUC4B+IHY+qH14BZit/Cbgmh5+vj9oz0T5vr1Wn/HnKUvBjX01lQw
zgYtKFwNXEN5VJxp9WnzMtnpMXcFR+ktBdOqAp/YMXyoI37/IS6c6acPe/Z+hQIF4hC0wM+dmR1Q
2V9NcLuLvNDnOlQCgCBIXxZBtJcW7Nd3PN8VYzGO61hDi3ODvQgwPNPV/MDCtWi1aFFyfhU9HeJs
K5rKVB5qVefvFlxDzW0CS0IXd8eujbXuigBRqg2I6MMBypQpLNIXnvDF8PDVg1sI5vNZQ8OMmJ5k
fPXy1xzBRzBlO6n9wFvGR8GxI1vU6x/Zo7w3YPMdLaneXoDqYfhf4s+GD1gI7LoB9McKLkDILbzk
Ckm5nVxxKwDdR5UTrjDVASvcXXz0F3ZKkBiwNUN+A/efeblbKnpxoobAU40Wwga1JW25mRldc7jN
0kXuHL/P7ee/RJvty1QMTbisKunnIubSK8Ga7Ew/g0jWErjlQnnMAPQEnBiNqx9p8z05g0okqglE
dfoA9e9V1wpaaTGJJOGqT6v+sVRI4uZU2DZyhI0EXP0WqmU2yWICoCCMrFaoUuQL1YazzA69WFQI
wW3j8gdnfOGaDhKFmpHhlBpDRpMpoOvTDtKv1RAsbRyfqusnOasM+hGcCBXwP0XQhmfbdNzocUIT
A/dm0WArEALQz+4MspKgy/gOYYb+Jg+V4Y1Mkll6bVixBLqeVQvdzUozYivT+2gbj1HsQw5XO+gq
76wGsb4Vo8LcaEqjHWivK/eZysY9vG80rJMk09eCFtZ3UtYIoH1SWQeY0KDHnAbqs17V4WPWl+Sm
CIohtrQy71xhIBECN4Nx0wF17Jb9lFyxcaIPemRC0EwpjOvRHPXbho0MRccxrT56qLEC9aYU6SEL
aLlWhlJbpUSS3upWUTa9EYL9EgG2gLMB8pQricIoyB4J649xEJk3NDMCBlVenfp1N9bQ9ZSN8ZiQ
sbsT4kbySBNNO6UytD2sN1O/jVkdguIjQ6LTgKz3PdQtzbsgLAEqJ5OGSwjuem5nNslurCb9nikd
fQYFIXMB1u8g9isqmc+k3tiSuGYH1o4ioqvicBTQTXWbVjGejULMPsIkaW+GiAZeDoV4H1iBwU2g
f+vWSiWs1U7TDuBRhLedNE6HwIjHQxey9EY16XATkwGWNJJO7w1Iw90NYSIAbGtMdzFqHmsN8/7N
6DuuWWtEmOtjfehaGsHGpRTb3IqaAFofQ1VeBaKYbBOph6GsGYTJUzuE+p1QBKgpZ0p6SIGjWxu1
TnaKKQ/HBrCJzFFKeB2NjGQ30mToNgvr8VhULHpXYh3adL1cr4CQLZ02kcu9yaJ6pUOV+CCmUuUm
+giVt75Rc2olTaruiBILR5DZhNuyMqTcTms53qtZUW6QNwPILBvRmtZi5JdjnK7rsA5WssSSfZhU
za05NgDWaTFURa1QTev1SDPJAXtOORgkDNxapZIjxVP31FOlAWopDNYRpF3WQVbSTVGaw/Wg43kP
0REDdQF3aqNbvOaq8kM60NswSjUrYWHR2QJ4jqNLmk4vU8BwyrzF2VUR5oVCkb/1YpQDf1CWItzo
8l6NNiIbwujKSMJ+8sYAZSgrMdkCpO88NcOaBzdL0zUommICz/JsGSe2DpUaAjIrVNh0L/GqH9W2
9QAsBs4PNLxlu6DPC/d8n/kac7arh4JJx7pETH53DDbSiqwbN1rJi4Yj53eW2ehmhc0hH8YGtiq/
ImXv7IVL4hhW+g6C4X4JAscf1WxYUP6AoApasyjKzoVcwAxTC2gG604cS16TSq7ehpaRGfDMjm29
yJbSkPOzAZBlcJBBW+JqtGeADoitpnHe6RwrOVXO5EiW9oPrJ70lkPfCPmAlIUzilg7ls8QackYi
t5BVFfAopc9z9MtdCQurlbQAw6xH2ZaSJxosMaJ4/nL2IL9EmGWwULQQ2lRFhCS9N6TXhkAuOFCB
Fvnbrn4oEWMsKLtxRSgco7MTr4WdOuSMR85HAj8ReAdmFyhcEI9d/f3HBlI84FuoSOP0O4NxJZMe
onnSGY44hU9SARxmMl4vJKZnyRlHbqGeJgO6Bdm6+T0LrJB8IpDQxTW2ftVWwwo1PA9aGC63Rl4q
QJxPd2RmXNIQgiawLZpLmOajPKolpBYdIYji+1aKflSkVg4dGYbdNJHe7UiwCKO/NELcr8CURnkf
a212w0J/YhLlvjAcDQVZCJnyjFe9ap16DUUMf1HI9OxSw9MvWUNPX0d/6Wx+QLOhZIGIl1b3L9TK
zXSNrcsV0LloK4itvzeysqNG5y7RpM/XGOIC3gGUBypsEGg6rUcIchZJamJgshDFJskNDFushbly
vnvwELxlBmyqecZ4qVJZCrtWM5zgJe8sjEi8H1ZA0D8wbMYwAzpKe/Fx6ep0ac6gggQ4I9dKBuHw
dFx6GYeUsMFwWon4pVr6bRRbRlPa2N08gxXuwiD5dDjdSTBIE8AcLAmQ0+bYybLLhoQTn4GdVDy0
K1fBOrU1PztwrHVuL94hzncuHg+1JC4mdF7YrpQsq4nQ8wUI2oXo61C7Eqx0QzBFUJyDdIHipF54
u1Qu48/tfJz/iTsvcUsg+NEq4zsmqul/Q1bo0vL7Mr75DWHsjbEeCcYXrQ3f9IaVBuFDjlznohBL
G8yF0xuG60C6QAIKUxWdqNPZInViPnUR+aXtodq9D6Id7vdsbazyj8W1fmmuQIsQNy0dIq1nFW1T
HQtofQg419wO8Aiu7fPpguVxKUJIky0IGF1a4lh1KImhb43i/WxwTGSVJnQ6FC7EQ668dvWi7NpZ
nRpznusvo/SGwxrQ89PHF+YKKFC4uWBS5MfW59JBhkWPy2CES1vJl0Bn/q0myIlpl2JTzput3Ct3
sshGK2Xd3ffL+WIcflajbgr1xrl4FtopgdxpoeGExc8hh9KLOMFBZGnaXYyCR4atFZRhiEScPrZE
z6VKqkwQ65XIavpDVsADlS5opV7aCPFS/i/IfMGK4TgqSh7ojp6TR4EmLsocb+Moe3U9uFG0+v7B
XZprX6PN0hw1JUqd9IjGSnjLdCBn5JLzfYgLA4JOtYLDEiLVaOzNalJyXIskjyrDSZmYg8yAnd7X
i3ay6noMrvuw7n2TdKH9fdQLAwNcAUkGZH+xbufQYgozEjHNsEOkUoszDMVG7er7CJc2Icge4CAG
twW4vrn9Wl1IjdjpOELyt+ENSSK0K1K7yOAdC6TNYnJ98TF+icYH/CW5plFhFDEu5SicgIEkpYeE
1O4Ui4eoY06dLE3D8wY4hOhQYEK+CFIbwds7jTfBGSVsVNB9NWvyVD87Epc3d7Tt5E0OHHbg4mo8
x37t6T59z9zy2Fwvl/kurDh8CoiJylhuqKrOVhxkpHTSVxX0BqLWi6LENYXUk7TH79/kWdUWQwUl
BVgJviuebbhtj9ofLNdMJ4SswwiTXBX+I2G9gs2mJRqPoswWJufFYXHBLyBC4ZM15wq2KBPDKUYw
nCgZd6kQ3AcyLqDhsFC3u7QGICgmIeMAfOcM6T6NqlawoDSdTBmv5dZ8H6ZYXcgWL8UAjQiZMPfM
OgOgKG2nkGCQDCcLZKuEE6BBXr5/O5cm/tcIPPP4MvGjKhmlBvJIDg3lyaLCcJNXxJMq4kslyj0j
2hoLY/oErM2SJhnEBG6hgkvT2dyP6qFgqA7g2LqdvHgrrUawVdvSKn68ARvgdPv07S9Jll0aKlws
OBMYtzUotJ0OtabEGNtpMkBUMkCxqe38Tr6Hry58EnB3b1wZogUQHtksisLNs1N0HGXom8C/R1LR
hjtLCLKE4d4OrbTOQ+nJk8DugdbUiksmTvbgQhQO0sTS36xgz4LOk4O+6lQlERC0BYgXlUzgAxNn
FBcW9zwB/hWFA6QAkEZ7fvZMDWWYkoKFPAEO/NbvVhzBAqkA//tZela6QhzO+0X3A+0PSAXM9mcp
qHWx7EUdXS6OIgmANeQcJXn7Z7ng/70N/xN+sOOveVj/+3/x9zcGqco4jJrZX/+9j98qVrOfzf/y
H/vPt53+0L+vio/8tqk+Ppr9azH/zpMfxO//M77z2rye/MXNm7gZr9uParz5qNus+QyCT8q/869+
8R8fn7/lbiw+/vXHG2vzhv82CF3nf/z5pfX7v/7ALv/lofPf/+cXD68UP7d5LV7Pv//jtW7wo5ry
T3Q7UD/54x/9x+e/yPI/0VEFFgMEDLwaFS8+Z1UT/esPVfsndxLkphkKoBqgf/zxj5q1/Euy+E8s
BcAnRMADQR0n6h//N96TN/P7Tf0jb+mRxXlT/+uP2T4P9wqsKXAB8R8wr1BdPF3Praw21UTq9tiN
DVwf69A4MDFgNuBc+oJDzVkofq/EpcFAX4z7EcyyrEQnZGrDLrnudbbX1OZgxuNz1Rs/vjzxP0f4
dUSz7R4nFld6Ar0dZjhIeeYHckl7aCJQI71OkC6qL3lx//3vnw8Dejyqie7HZwkHmcdsFY2okQ2Q
cIiPPeyRtJXJDgq7+T7EfAi/QuCSAClTgGMUzLmv50kGhqbSkzA55jtNsEm3cLbz/eTL2QEKMe5u
6BLCkwhCl+hQzn69OZVCaoblcWoH0Jek12QoXa0crzQ6PRhI3hbinQ+HA3NNruWAkwol39N4KhoN
uZbKwZUWqPvUhGFsmSzkEShHfhJ7TofFRYkJ6Gw45nlt7zRMQpREDOEMeDWlTWs3E7z8BimZ/KyU
4xXTcuakRVHsu6oCQgXea35JNeXBKMXKpeIY+XJTK45URYFv4v+EPiSmgvONJteA5XtSqG7RLHnQ
jMZpw3oPieLBQrr7hsP/MEzhCOWTatuBAA464TW3yNWzeEPbKtnIUl9Z2jilKyy3Ryku4lWcJ1Co
ZMORyKPoFjq0sqhJLdLLz10oriYcdZauFa6hDc96gIYmfIL0VRd098MIv7QQBF6nYO3WTIU91fPc
KmMZDEgUGK18aBWXZsODntQvJcRULTB+ZVeDEUfUEBDcJXqLNttDNXZu3dIR+C85d2U5ltdQImlh
JApUbqOnUCBqaWuH9dBC3zDULRxf+VoVx83QFLdhM25p2yNwbuRWqFS1owgtLpssv43k7qrK2kPX
QXNSK7L1GAj3HWwHrUEbvCTX1mIBU+ZeD21zhE4iUYBvjBrWeEoXeCGt70ZiojEbRYe6EtGsRdkr
VW0jBwYlC3ylIlewHFIdSTGhKUQSLx0Lh0FV3BGM6GcXGO6Qt3to/N+XwU/W3DfmD7U+dpVrRnBX
6xUrTFu71NcSKQ6ZsReT7LGn6rEJai+oqRvJykYb33uBbYKqRTNMtpqi/AlAHSRqemvSqSVG3SHv
6lsxajdJQ7xJfW2Lzh+n3q1pDdRiZQNsZkegw4StHQBNp6cEPYAW/UDjXsuTbVACZJgB/5axY0PZ
SlETiGOQwpnEmyKCZH8++UBhui1oGHCLRCf6EQVPtEaGyc7KlcoY1L5U9IYGsNJ7YiVaZcuaJ4r5
lYDGcTZAdOdVpKtBqa2cQGCnBo1+rNw8jteaGK6FlrmVtmrEykrkwxjdKdO2nLZafN23YJpABxDO
kFY/oU6NFpcY7uQysWFED1vbIrQnsVpJhReHMhrNknHVkhCTMt3FCj32UbttzfYQwruwIjkcHSDh
5Q2kjG4Z5NjX4iQ296SEyZVCbiWxCtdGQfeShj6114TSLm4nCNUZNfMU6VGuCm8shp0wlDscHesa
ZqOhArtZpX029Q5cJ8NPJeM2a/rMqop9Ve9gzbSKgt5LpIdcwLUs630Cw4UJViC56Gpko8Tboe2x
d5vPRpKtCqG1WQ+936mzNLIN1Vei/TTY5LWG+jRkkMWSA6tLKk8tJDeIws0o0p1G8BihzJ+X1aqF
562SPuQoQ3eqO4kbtUBd/UmASoNWah4xUvQ+XRONrjowfE0/RlQqbFVtHlIju9H1vVo0bzk1fKbf
SKI3lB6RrsO0t8AydrpOBzElduRwW4XmHvwDPLcQ7jhu3q5D5UebPBmDhhcFVZcSZgR5AEQ9Krdm
fTMKo9US8KM11RnzypXMTT8mO6UEfKw3YCkr+7lsbhJC3/QcHqjdY9h/VBLUzrRsx6LWlwfVbyGa
VIb3bfZYh7tSvGLQ7E1Uw46NdwpUQU3vDAoNxQF1VPONGZOF1QS8ByY8J2U1N5pxZ1YvyQBkaWQ6
SYnOchHZXfqexlA9B2mtjZy8eu2zwBp10cHGZDVE2UpTvm4DMNmTj4E9j9kRWzFcWtHkR98/UydM
9OCNTluIcwyVYankSoJMhwaNgRZd2Wq8hVrcXVB3j1iht5NAbEbGVRrLfkkKP4QxUYsdffDSBhCI
K8XIfCUD8gMvWqTAYvWBTQmwUYrgmywLraoUPaGLP1hSPUo1ALI6czuj3WrMcHphWLOWWobe71h9
LxoPGqO2HhcrSqESaLS7WrivGn2bk+lIyuqq0uN1oIKyb74UlWHLdAU0iRO1z+EIunIZwVLd03sz
hF7jPur2XdQ5SpX4evgM41qrqQ9TRPZU+9mirYILoGVEhlU27aYTBrudEl9rItBSf6b5fhjGVcyU
p5EIYAY02k5s8qehKMC3iDKY2zbJq2b2DzQE+yrUort6iPelij2ykQ2cIHQtRvWLGmeiNYYB5khn
k+Zerw5aeBSxW4X6TcsiSzWze2O46UW2z5kMBU/4NQMmaAiiR7CfmUgro06zkGVaNBjdMIWTOrjN
lpDklpDfoMdpQd7EGiBqVXf0AKPpXTdI25a8p0R/iSKYG2dS+5LJyWgPWbodGXVYDA4sC8s7xoof
UYkGhWZkllbpL6U+QSaEjcecDJ4+ROsgBCUh6ux2hFZZontCCAWXJHbz4qOo1gnsfcNmo8fPff7U
lZldJglOqXcFnLCqTLeC+VDKnT3AlxUKpVc5Vqw1dcQeGLttGlSZWH4fGECgagZQfKZl4E+m36vh
LY07Z5DlNdDWLkufaArAH866nFYbKSDYQbFdkO6HFsDPLRWcRi5t2pZXWVjYhfqjygxLaY+SGq5A
RVzBLla2B9KsRSG0Rx3IdP2R5C1UwAYrEeraYvljpVPFkkrlqi6044izICfdw4Dzraz6Qw9DZ0PI
njS4cQtsXTeK1eZPQv1IqLylqXatNI9l+tIJz4X8IFaHaLyqqxpK0rHVp53bGBQaCx9y8FrpMp4R
lHcrGT6WmQt3aIPsIIOAlRd5qhBZg/Ahp4YFijw2CskZlbU03Zjm4IhpbMWj7EglNPCAYmUw4e3L
4a2vSWthD/RlPd4KUbaBVFzQHToKaZnnHtRLqiKT78NVFQLnBBtvdQSGJ4H4Q1AcYsUTKtGiA46G
aVcAf5QLeIPJmwFoULVRer8DMyaC3FweJZsiUiCMqu/SadW2L1L0KkYPU0m2UOvHa3sLzAlzDxmj
WLjJuFEZ9LOD1E4AS2xjawpkG3d1S54kG7ezXSD2mK1vDTwwmie5GjdtGlhB5wcdJkv+QklnxXFo
d52E40GzFTWwJpKCBjXaTMPaVVVvlO5L7TkUesCz+juM1a1UkGUKY91Q2C2RhzHfyOJWpI8Be9P1
42he/X+Ormy7VV0JfhFrMYNewWDjeUqc5IWVYRshBkkIEPD1p3we7rrT3iexEa3uquoqWwKmbg9k
/meCJsfJycMBTCTUhShSJlKEGXpU553Zxk9rTeu8Jmuzq9DQtHEfsnic5mzCxcB6YxXmn7n+bAmS
9QJ3ZbR4NFjRwvW27Qbk3Uxk3XfhxrXgEj+N2dQF8MG01+C3fxpdH+sCm9sm6j5ca+pwWDUVW7vN
hrc0pk4LOdew1oG/tgt6hS4olbpYk9CIuXUPtRfl5HMxsHKKDnGpSrRxq7mfYiMXSdBJyOSm2Haa
eFFiaw0Xbn9Z5RekqzFnw66UQJhFVo4y1rYfq9qNmcHjSfv7zjYTe2jXRc0H9M951FZYodO4SEaf
4uW4aXkMqjbWFYqRsGNjQjx356UGr05GX8Q1vOVqeHsE4sOaGFKI4dm3HnLYubgLfA37jn9hvIxm
DzJo+i0b99YP6IVp8d7DsdNkt5L+GNZZW4jUcP7AwezZAhPKMdyVTZtOlcBJGPbOoG44FWnBeeLQ
4FL78x5JfWkl8ClcHTXqPZd+1PnzauzspLDqd7kcGjJGBvpNhb/lzjfunxHGEufiPqkF3MgfXerU
7Q6zhBxk4ZvAxfVWTDtncrOmCDbGgOypYAsDgVMBTZGde/Go/Lgy3sRwFCXbUwuRA/A7tYEi4o5K
jP5BGbRe3Zx0rwBwLIhI41b52+ZVe4MhpvwiZZnI0cXrN0Tl8FpCG/CfeQrmcysgp7D6rKr5XwmV
2lA81IC8EbtbmxNcORws1rpfutHHrj+1/SMo//JZbczmn0IE+tQ87XKI3XaEfs2KIECK+/o0FbBj
7Yck5CQxVZ/WXZUZuk1tCjgwFNsiwL6FHLPQ69NmhNDRFRuH6d3cqmhyaJLjnuaTSoxZZjSUe4j2
VlVDIr7AMxOB9hZrItggxG397i9BRPE21dZfAznIDKRVeqfZ4KmWRcJlfQZoDpdLYzU07bPTbAVk
LZYukn3Hf5p8VHBhLEqRjgvbGMa/payzoPXWpQVDw5rFXD5m77qQy+h/9DUctOY5hqpsNcL/sq+9
1JtpSqRA0vhvzb6haUy4VvHIxnVvKHMlWjyNioXbsPjt0DLNmEmIs+6G7tT018CbUZtppGcjmmwo
TMY6DX2gZxvT/LZLfKi+SJiDnGXclQ4cA1qhVov+Y4tc+QgZhSfIxh6tzSuTPNd2bNNyJV2yMZfh
bsHPD19RNLcpcs3xAl5m/igLsvMDxMXp3lkPsh/x1X1OeIc9bh60YWHInqMQqjw6vpH6AoPMyMB6
dRPKeCzDOO9has7MeBp2vJ5iPv1OdUaKkwFDUIf+eKgeC8JNZLDVuK6lqVFwp02NCb4eESMhp6if
5crSkIEA88nhZOMW5psnQtzrY0Y694ieA/8nhRUy3DTwv/pVxoifKKPEp1WkWwkYrUdTDbl/TXdc
dJjLcNGa6uIuCALycT5G2Fq3RrmhocaR52dsDBxp+Wn2G9ktEXC2pFKVHdm186eFveNtnwwulOWL
/ymnJlPc6VfTgjJNmsTBbQgJ6NqhGKgkTEHNoi9wOeQ7qx7cvdVpc9/5qJIIR4pojnskH9Ax+JB9
oLvqwiquqqvH3UzYN45u01JHV97s8YPLLG+3DLq2Zjxa40cr3YhZMK6np9k9Y1DYFja86qoGgQln
p3QGuJbARnSYnpPwYt3zaEG8PWXWvSXq5Pfmw+vVRxPQ62T/TGgErKo8LxKiV8OKy4CtF78910Oz
Wzh26IsOVzMWBSdjVQVoVQ18fLTXssV9aTZxbm/zJsAXuWz9BocR6uW+jApWmlvaGzfgHuZjckWb
Lo1xG6akGZpYhEiI72AvNf4WuYnf0HSRBUNsnlpOXiSzRz9E3V2YaM+LIQ+86daLAR/CDksVst42
lRGLssE5ZKlZhYlCsdpyonXcjOJfQNqj6dFDWHn7oW/Syv3055sGPLRgS1jAoai0jnUZpDU5Cn5h
4/vI3wqysVqkaRSw+erxpj/xjcbGoOLSt1YDOnh1MfsftK4byZcjKZbI5jP8BvJPzooMNtPYcvCh
oa3KapvbRdaXGIUdPtmrDmruyH+9GHpyUs+Ybpo3u2DalxIS8awenyF9TaLtJez8KlocPIIZ9upo
bll+7Mc8qWfIzMu3Ed1FCzyg9H4rY47dEhKl6pL3ybKkYbfjPkHkixUr9Iu9SVbuUG7cAZf4QqMh
r1fmoM+iAQDVVqOKlhrJEqr+y/3CSgZIjwFp2H8doAgxoHfYhOWmH73MgltQm0EPtioCYw1kJlL4
EIhZjLrwUkJPlAueUfNA2gGauyJybIqtbxzmAnWAVaupKlPtod6oK6sTjrhv1WwJis3kweVDqnXn
pFpdze6iezuyyFs/3qVhnlueGe3Rr9Y8h/H8k73ovWWMQzLGnfs2B0h7IxsSPhY1YWsp0xiWZrYk
XbPDg2yWNVkuCyqh432N/DhNuyVIu+IaOFlB5qiH6WHlXLR9awcSTeWV8j8+LVFu7f0ZfWn126Mv
HO1j7W9x+yrszUwAh3IONOqjKpp4yB8mBupXG02nD9XnB2EOqNQO5Hj/6uVGoDYszzxnceFtlZV/
B/ZT4RtZ+l1HDiMZ0MmaMYYM9MdYIygik//Y7VYVmfTWtL/U7Eh4lncYmqt9GyZGmbrBhRnVCj6v
MaMiznHXyhrLCpUbSfk1YtB/vbtFw5PcvhjMTiY1whZ5QQ29gV8DWLiFLCERjRvPwsNfEt2HoYd1
W7eXnrKLyffewu5h/VsIay0E/gTFqMxS5V7M9lhjuQI+Jfnya007RfeEXkvEveJxKHunzbsuLnX9
DNyri4jzotkQdeQ4KKp7iM6Mq+mvqzYB4FIzGKNmQBAbDEJY5og3Y77M7q7rr9aY8KaIfHZfRpbU
/r13jbgWu7wHOlbTNCyywbUTI8TzCxPX/Zy9wyh0VubAayt09PUvM3c12g+W+M3xNWCUNkJzyBWr
HjvIkmM+OFHXe3HHvix8bY53MLurUWEW/Sj6ESeCIfhlSjXb+DigLdxK+joVNEXvEhhnr7RTrLDh
i3zL+V8v0eQuqSixzpUWfrm2/Hc5/BX+x1KmJnymRWkmofvoUQo9vBPWkKrh3e8x4IzQr1ssNuZ6
BYF+0LRJPQxY1/rjDYsEI5EBjxC/fhj5XvQfFgzGOX+6PSzHB7T+d7Hc+/y2OGHk4cq1thD1D87V
kGccIAwXVSfTyRKr2UZvBEhAAs8orY3MaVK2Zta+Vhnqp2vAPchyU23dfH5rwdOTHXHzlYW5w9wa
6qiqyUdBIzGU1GmnEMMyJWE/vG77azldp7zacSK/goH+UauIWKuSAq97gHusd1aGkqjm13JGu4os
6vHg+ZtOrYXzMAKsg4uL0yBnbT5J52IFt3DGhNB0kePDtzL4bHwWtfMS99a5tPe0zzx7Q0wad9aZ
VQAzAGDjvxU4w555HTAM6KpamQHQj/zYANith62G17BxyCFP8SczYqioHlLjy2BNXX3AqhWPKo36
g5FkzdDzhzMWpXpqryuN3lTtrBesxXZKB+9E7eYGhj1492mBNGUW/LQkLBPbydf1gCRpr/Rjr8Mg
oUo0wNtaz3EpRfrS/rTWcwKY0wd+pDB8WSFFJbfQTeXBWQR305eRN50poD/TWvVIf1AfRB38IRNz
GrZXhu+10Binshn52mqf9yfHTLsgiE3vl4GdV7hK72qZt5Q5G7je4B3WKeHotDBRCbUN6SYnt9Ys
Iq7f4H4SB9JOSq9PqsDCucDustdG1czjmp51mQSsinMTLWH5UxRV5MolWVp3RwWQNNKeLFT5EJeb
bYj9bLwv45RK/sAKTsRZcBhoA6JgY5MbbuFkIGJtkkMJbNkq97PoYytEfZSfyv2arO9XVxXKaeWj
O7amq8J94TZflP+icYixrhAzYCDWuM+bbDKPxP6bBgD6a3u+mNZFiyC2FhwC/9bW0NrNb9Tasw74
jPHlsvc5uPhdmBJ86qYLkwCqBS6NRyNxl3EPW+mAL4VeBWMT+4gsCzA1iDc635r+2QA/BB+tgk0Z
GhFsger2SnBBcCSsdJgzPfOZD0/p7NwFblVo/Nlb46MgeB8h8LTq0Y1tPLYHW/zW9ltlw7uCPN0l
aeWPHRCoey5Vu2CbjGdj8yzUtSg/Gw2CpL57k4yFv276M6wUYpN/1+XOLrY9Vnam9qSNzQxUxuff
stq24H3K4Z/Fvkb/a8Qk0fdncFK2HqOie/daIzLxCpo4NgtwKPSkRUOjrtiTqYs08N22/EKw9cLf
BNySFnmZ0eF0IaDSO3XPi152My6ypv2Z238M4/HEvgJmrmzrDUt+jb+dw405/pbBAeAa1rUUrohJ
fhQY6YZub5n4Wi+N9TnwYsWZxs8/U+80ybvUCA8YkMVc4MXY2e3RKT6dcO236ANqeAghykbtmHIx
oFaRt6S++sydS26LzUx2YnqOnG/rAXaJ3Z0IiGGGZiVAGrheNJMqVsv55ZSNLrft9d4Y/nGEN+kR
8ljLjsigY4JqY7J9u1yxr+WO97obgFq5cdllxvxHbb5q9I85erHbAcPMs7l4BsFakQR/gwIi1Maz
QBZwf/T9+2ACSAcKMYS7oQfY5aINcHG9Tl9Wv/Flkoe71roIQFoLcmgnA8eyjawF1yGdVx79JMjL
bK4c5MEsjxNOFgzIMI1+5F02Lj8t2IQAMw2rLk3HY5cjwI+DELoRtZ3s72DyEt85ov4HRoz+M/bK
HAh1s2o9migP7QDiGQZ4ZBbXBdmRGgNf6yPXyrkbDpzcZrzk6lHkAM0wHQ/tjYljoMrIcuaUIU+j
/LDrn9lxVz3IirEFXtB3MakPudFEo/ycnSC1i49i+BIzqikQ99mdYYCwq9H3zlCs2Q0A0FbhMsFo
jyu5re6VB/VB/ieaY+Gi+tWgKACdgb0Ab7kdSkwVWsbSArIgkxIAaNFtQ3It1LlukHGz8JsLEM2y
4WVU4/EC5SyByE7Bb2NsJCVrA19u1WNtMlSrsLB3YSM/0MXZgGule6U9fWNc4CKrsSLorucRZU1L
SHECF+0tlhmTQeovEg4qIsb8JM5fW2MlM5jjBnVjqZpNU6xmHxjthP4yd4H8Ajewqgc2DWO/fFQc
o8mCN9Y79V4Raf01zL+h70YKPJSyohGtt2ftp7pNKNbmZm9V4asa2EHmB6flkcxlZHiY1oDBN/xg
WUcvh+zWPNfyr3QzD7xTUS0xZBEYF69KvRfLEY8cvBaqAo1qQuPZyLD9HKmeJJQolJxzNWFweA2Z
FcrqiEYGr7jNTvTV9KEDQmhGJIC8GtNFoJEMe3s1IMUxr3AlYLEPfKzaaeJHJhzByZwIG1/E9Mfn
JMjh0i3uhQOk6NZJbCuIreEi1YDsef2w2AawrTektUJ9Dk8jYuusau86SRBqFAnkcgy4Bio8iO7R
+nh6l26G03iBjfC8SHO/Shfs647ww/NQTvL83AXbov5AL8nYuuzfXj/Ka4+M7pfgDqfO2MD00DpH
C0WkNN0ogGdwcZ0FiU1aRDT8lYTA/aSPw3lf0IPwIYlw92HBE0LOZRNGUH9G4IZjP3ya4b5y3nV/
Q+AK8MVEWDtntiLAbr2JdtPCLvWCGMCRA3pbkjBYoo7u8vnq8p2j95C0R5KA8UCARfld2hsZ/riA
1IxDPRWRIrA0tjcOXQdg1Nu8BBCy9cnDcHgaYtqg1blpSrC1VmwUdeJa1drGtGK9gmDrPlLIvHEK
mhSACVsg1GIAVQ1YeHJ2nv+N8DzM0R3gCZBFaK0pCq0Wn3bw3ohHhY+Qj+/C+Qs0Wg3ciAY1YyHW
VrEf+ak19gSG0oKbmxeqZMCrq/aTLkjB5kcFOErZ/XlFjzvgVHqfxPu1KisKpwPJv0uTx8NwbbHw
NHf/Qq8BpgIEnrOMeEYG99bIDdal8zXSZke1u0ZaKvDlMp0x2HVtxP1fTe7KRixSjZzkViYtwbCM
2RNAelTBWgWVoPa/FETbZtEBYi+iuUMuu3PnE9DC41ABXL0OxZ9tfY16xpN5grrez9PLJxuBDM2H
6W47xs7OjEKgf9sC7yGspf2qihBPsuGheS7QaWtg+TlGvXbATct+7OFQ6KvWQySCszHsXvqOstgZ
7rGw/wnr6RuwC1SoeiACsFlskJ9Jb+vxaFeHsvsb7JOZ71005QD85vIs5VMY6QhGDRhEuFxGhRvZ
vzvu06ZeYqlNbW9a/jF25br2zD3WtiBkMV6HYNsTHlfAwZWuNgaIuxz9Tg0WkxpTojGDULeOW2pk
xDjpkoKEZxuAzXGDFJzeYaiG5tHNMXhY7aYy764++tYMAnF4uVyDpD27BZzUl3bbtnLTaVC0BNlu
Eu6BYMpCtN6C2KsFvrGvecVwyki8mojZjtiA2DKlkxDsrolPaUxNXNlP2LHOxmc5yd0CmrYeG2gD
wg1pfbxfeVLKNrGmHq3HtNPWnDSw5IhGlK9ifiHSZEXx4hhEpeaC4yQyJ8xmNOdcFythvC04Fbl9
9NtbWyynlx5BLOBfvTkSPmzJRbAqmi7NAaZp+ttiW6sNEDCsd6aGClKht5/0qoWyQA/6OM1hMrqn
wDhZKowrJJ7bFdrSBS27xRG8ueryZwvqk7q3wNtyuerMd1r3D/L/o3hSaD70OEWk/s7RL3OMt6/J
rnuE9h1JRFFn68y2zE3jPCV5SqCsgb2XqJ+G2IzhyWbnkG28Ma3tJ1PjipD7tGjkkVVJh0A3Y7bi
kE3YTcAs63xreRiLf6P2NtgUD/w3hTHdkRHcP46msjH7iVVr+NErZAmSqIh426p/AwIYLwDlK+JF
5qh21DAwD7H6FjjA9CtMJAAr3fzqoIqZuXFQLj0yZoIHLG5OKFdwJQiL66BPo/9bi3flwIdsrpIG
Q1bIzSSweESAo9Ppn6OCaMDFYgWXBaqC4A8Kkxm/HxQaazsvd7LJYZGPV9088OUbfhQoT7uuyYT7
pvMbHy+qxtiO29sJ4GY0Z2G5FSjwg7/xiqPb7OXL9G75Dke8cXam8sfioS2rcM9dDY/FDbRMkN5s
YayQahAVXvjXOf98mApgv7T4ZpVYNxXgX7AvEjgcDFgjxH5iIqjQBRerssHUYnx09Ef23zUEDIQa
mGGXl8TgpfbBpYwIDPRwvfOY6/cBW/0+HkvXPztcZnbX7Dt8dqmgBIEZMZRgwXY0D4G8eviTk3Gb
YexAsIk5osEAkExdrNK8KyHjChARKzFnL+ZaT0bsWUi9WN6XkK7kArkJPY91FTng1nO0WAvFZPEk
YokWHIyweI2W7yP4GF/eJ2BjhFWZDR/bEtwp/AlzE8TCayMfH6Zm25rhjEMzAkSzrG6v5t8IVeTJ
zEcL7qa1Dzdh3Fh2eSIEQ0SospF+AW2NIPiKe/wwn4L1BYUP0hojJVg11HV/+ZRjFys/xJABUtKi
qxAt07CUMSmKo0afVIFgftmBMnGi1sGFwowYRjrDKsM373Q6zeUfls/Ap6iskX88d6IlVAlrujjM
x9ir853JvMgw1wjdiZiECxUM0nkH1dKIe1Y5mOXnzVQ/cq9I7aUABXKCa8LFBR7c9mc1luuQZyaI
ttkH3wx9DwQGnapXmqxH9zy16MMCSPbGIbGcfy1KC4qbZ14M59tyaFwRhITATgGQFyp7OfpQMOA3
xHAA1UMEAzDgq25E21NnsxULV2MpkSwIWtOu140RJKL8FID6QRPwCZ2756/DDrLBHzXw2Ca7pQGv
UMDyt46bCb06zvGMRxcScOfGqmXfrH0v+GNqw80I4xALPzuE0OmFW/5a7GdpGXzjQRgG/R6o8bpA
6xEYqLFLCbAUU4nffsCaLXKWtSvfZ/mDVvwQzGqVV7/La6XcBvmJ+uktD+JW+9G6GhRQs29+5C8z
vAayQAzE3Zhagbrp8aed2ZcI9O5FPXXQEQDoQut0nCXNaiur9WdpSmiGzJhVsDJsIBFil5BhTbG9
B6NILfmAXwhp/ARuAUndHWemoyHgJ591CW2A5pVii3BvzEJwQBxvi5r3CESDUCnW/Mbs93yCjUD9
1jDEp8+/U5i1y481TCg9G+K8CRubigb46LLeMLLEqgcsDNyNSfhY9QNC+eiusWXiL36moTjrhP5p
Gmvt49rno5d0etg0Iz2b1QE6vQ1XOdot8c/j/cHq3ExWat9gcidQL3JhRApd6+DFFX/rKtTK0kPp
MeN6XIcm/eXa2VV1dW2MIS0DNAMYcbDDDDhTsgcodTwsEXwHAXKVv8LqE/+sAV6l/SUI0nw4us5Z
Nl8vvYxbjsBwMCpCnsJKxA5xlXT2egHIPU191AQ/JqLEXJ2WYx+7DMSBKFYO1E1ei4SHObNs5CNC
pjVg93zMVw20Kaz5ySkgD/i1zArwvL/mckp9ui1AAtIhXzGsyJHg2oMwcwmLl2L/AkAlQjkNAQxg
8EHjgXI04RZW9utxfhgl2iqzv2sQNnwWODFQGr1eDXkSRZeWwsKdhxxBkG8mnFVajtRuyNJcK9gU
407TOTGtOuZQqrbLaVGPHj/Gorj/oDcbURDG5dt2VdSA+iuWz9C8MASfu/tFg/LC2xMiGcnG/RFY
WIo19kLtB/9zQI+Hh70xcXP4DcaSxcpet3K7mCuLQ1aLeErLIIeatbEPqMHXEI2+KkxN4gnYPAVM
109paKbV8Asxf2T6qUFIvExi06G2NO0DkqhV6Bl3Qd4gzDG4tXKmezlZq7AEawQYnyJ+sPVVBt+X
xO7XIZXbMUwHNBqL2a40YFSBWULUR8f8LcZnPzuraag2JoIMYN9UCJh+kg/DKjPfhGCh2ljIP7es
BtgRcmG9T3d2f5ruZxJvDM1iBxTCHF63c5nWoF+8mqP9UAecZOSaphVrUwVoYBzyzK6yLvwopw+8
+6u8XhLZpUplZoXLAiSFZIi46QVmDIKzjDo8cRD2fzBp2U7TtqtOkNs4yk+oPAivTgw4CEnX/HB7
iJwYxxQG+WwBIFDa+I3At/d0il+wvAItaAQbPW6Yy45tEX4ocFLIHo9eJL0eY6fbQNJA9cWnIUCf
DQQ6a4sAg4UmJldAfg03qiYP+Be+fzkendrDxIixVvepC9mRBkLmgsWeQ2TTVySzqnw/QdTgQ59j
1//y8G2BEaZZvzsQgVLkq2P3E88q5uIz8D7s6Y5hSAK1himbs6aTioS8d/WNL5DC+nrVsB5PGHNj
k4DtCvvdzOx0wHSp1A8kO2W57emZ4WLsv2k5QN3yWw577ezNYoPnHL+wj1G0cYMC3w4PEmS5d+Bi
T5eH9B45ELmJsnSZMV2GILoMCmQIqD++01KtBzFkM7QONPiZcWdI3JD1cxbfee1uDASu5urLCNc4
I0sA2w6jBh4K2VXoHV6+OV4ZRGy+jQPwFRT1GRrg4uIKzMzQtHrA2IgNYZSLcJ/ciAzcBzDFjezq
c7Qfsvt1mZ8OZFdAa239FVX2goj9+t4vDQCES8gfTflj15cCfpTD/OS42AEQuM2RQxonR3CwXg+F
/lvpfVlwBaNlJsD+Q6YHk8fIBLjHPkTrAVbnq8Hbz4UXie48qw9dw5ReXAmUCgjKPLXOsEPxw5j+
Q4wl6UGdSkgGXwFBUPuxvYU0Br6u1S5XYNZ3DfTfdLkCbWnEW00yAm4u7wjuXCBD4l+JyWZsIFk7
d7paSfWj5y1yyKLKSt0azduWqGwQb5a4m5AWkGxy6pjVbywHYtNHkLaDnY9sPOsKMb4K+tQvaV8K
8erKfAiRdkUPCTiodhBmFARhYX41Vb2rm1OvKAzLdCyrDmUJv0//VHaKmR3H44RuJhLtagEWL6Zk
WLJ+wGyT92kOS3uLcrAfzhZfAjSn7l3po9C73DSBvOIIOv9KdlrAS9rGThrfr+EAFS/v31+TOxY/
fOctRM+q5/cRMDnczXz2YxY1tLEVpIIXe1lPsN5yGXT6AA5aSHx9yGlGsNfGzYQRkbElwV0ub3os
EnDyGKPXyKSIRv5TQm5j5t8OP5RE4V1clyE+eQC1cqNQk721Bz2xvyMzEI8x6ryfCWV4DOHTbVar
sP/r+5R7IOH5WrGzUVwZWvuh3DlABuAjDserTQGRqLop+VE7OzBdydj8aAQM5Su6VFmx/E7zlw/Q
VdMeJPq2VDYWDr58WL8xGO2OADLQbcZ02YTzvYMIsbUs7FDuSwJVK2BRKPjWjH2PGlpcs0hKDLEM
oBXr1oHzDu1AYx1sCRH2ejL2dQFNpMMQdOnHIFymDsBYvu/I0Zp+K0ihC/FX0Q7ABvBUUIWT/VbL
N8L/PBMCxFRjdi+qd9/bVWor83cDhLkBXM0H8qVUvmbOsi/FW9sfFg9YWOWs2x5IqXq3kC6GP4Bi
9e5h0sqpFxH9E1gu7r9tiIl9AVM1QJdCdUbFswImiC2sLKzeagoaHaCVWaL5IOj5PWRA22DYa5mM
BkQi7G4BVilBp7RA6IGqTv3ZZWCkYWKInljC2rsHdQgFctv9Qc0Q5U4QOSa2TMQUt8Wd008s26al
fDEuck39U0tqtOsYwqq7VOz6v2IBw4z2ITvKsy6YV7YKUo0r1ddnc2aHYfpoRmyTomPA/R/U556D
xPhRwFxDcJGW+AuaP+7cAn1UGrLs8jLm2QIpyQIJIaAHyCMiH0As4qDMvdGDnVHProYVYXfxjE+3
BbKPmaknahMWbE09dPWYpjqKS3641Bretu2xIrvcwekMnajhfIdUdKgPPsfqc+l01k33UUOo/zL3
xb9TLFcUUKICCdGQzhUBltDzTd+9hj6QFBCE/Q6YS4pyT6Ao0g1oFhwN2txQNVvXzKTx57afSFc+
E/4M+C8z0H7hXYDeHJMSNnXMMNaSY+6jQI5ZNOZ7VQNrnwdMqp+TiznA/ljwcuXlrwKkrIa14++5
OJVtEfuGt/K8iw9Dqh6rHdyF5V34Rorb0LeJWe8ZBIgjVnB8BIlaYDBdczNba16Dulzb4Uc7YBTD
vxbBUwauAbsUJtZb3GzQ39jIwN+x9gtqNMdCst5L/QlWNPIwT3MRpgBuX7JL2/eiVhpYb4JAoaZg
gdsdM4YjqWQULJBiEYCnAtyI6WyH5llDCFgVx2JytuMM/Rd2FnwP2ZwA51EL3Su3/+BkCnwHO9ez
92Wgne14B0E8UqgD8DcCq1/vg9yy/Oc/js5rN3IjiKJfRICpGV6Hw8lZWS+EtJKYc2ry631owAsD
BrySRmR31a1zb+UIYWl1xbNzikTq6zSOWhPvWk72kJo06hJfqP26gMUyi402HPAWWMXGIiVbR9WP
0rVpvjbD71Qe49SGE0X0XKfiorlfjfyMKmITOf4gwymk00c3mr6JBUW6zkbPDY/Ns7dWNw90oZde
17dtRFnBR5j+MxllO+O9BXpogrUhxpNWdgxCCogUVEDJybhP40cdll6iOX5PkV9Ifa8yYe9GIg75
OGAX+uJaWxqI5cNivicQKjv7oiX2Tm8a33B6Xw9h993mkblvRtZzq0yekcp1rGtrldGMbvF2WUvw
ItP1SUvWbMqlJR3pcqKdYjKnN5q7mtwgUVdhudW4V9Xmt6cZW5u4VkE+Dz1zM63rmdlwlNcypceo
q0vUOZshs8ilvIxLFwk05ESeZcOYcas76WHgF1E1zc1t2CY9o16Hw0EzXzN0RjK6uFnfRyWBjnxv
+sxr6jedwE53IJTe7lnBk/qB/OhVMsQRoHTkxGIoabJ3WUbr9j1T1bjJR5Lm74R3bEeUgP6nNu8B
VEm/C+PjnGEPLejQlJgDPtkQbO3NRv8yUVE5l1Qe1OlredR7RkvudIijvdqeRPDqyGeN2ihd7iDO
xq6u/JSyIcCzViJ9aITFB3K/iMyJcg3DD2c8Z1m/ttvnKvwAbBuL/0G4otL3GbVkbWIyI5pVTosL
4rnOsFMxqYvKrTq8yxGyOoB3MI62DWTPpLP/JRSS8/l7RJCYlYb3IPFixmgdpTW41HbKEsZX2Xbs
/xXKu5FXfhZkXtZsY2XbDrhVrlp91pNT1rFGlZfHQK4eE22TOOdY/gBExDry/lYVG+pQJlQNTWFE
m1VUKjcMBSE6CyN9PdmMDXP4TFnrY31liyCC6Jubvjl1/5zUBzV+1iDZC5ky0LoL5hRqCuC26FCn
uOy/czn6woRDA8nouoZRzMPmBzeqfZAfGyTxyr3SZmMaeqOZ24xx57fwTouoHtyzNvDIVxDmT8Dw
k+l/VewrOZHFtXVVn/302wiJzU04M4abHZQ7oEUHtkAvzxU2mto8SPqDJsEyhRVGuNzn27ndJUDS
4aaNx1U8/7ObTQobXveAxDkKNDB0+pE15UFDORz3DjOzDBWOIfyQ5bik3tTyMMhjMaorFZ4zwgqA
vpcu8xQ8Cbpd/fREnNpjdBpql27+mFf4jr54tIIaFa34V5Z3MkZ4GDali2zLqVCoyp6IXabNDe9Y
P+5m07o5XDdmNaxjYVycEvoVx2rxZTm09nhAu2odDqTJcEDSQE7uCRajnk8JnoHm0Fc70lToIybm
GJhiQEo17gVHU7az7I5FOVH91NtMLz8HmwXItHkQFnTGeYBHdGnfh1JDC+AlhtqK84fi3lXl3qXP
+jIluhVdj9smfTiZvLqoG8muTo5GKFcSSncGM2VGysQ+nzGIFGKVh8eh2BUgRJV+kuIomSVjGF3k
9s1kHDsuyz67Yb/dZUHkORUf8fQFd1XLu46FpcnOIFR4l9ZmuTM75Cyt9nAz+eFwb5RFhTvY4S62
fioReCG+uhwV+57XJx1kZkT/VwaEjWpXBE+4ymGLar7OcUQmbaeLHpubhOOmKW/59OeEX5pQ1gPq
o6sznNppFjiO6Q3urY3zTRvsi2YfzV8DKQUFcKZe7Eo+JbfbqjbHVRxslpc2y7/0CHfkodAY+31P
duNJrClt+Imt0rNzdRVn7xzEjXh2ecyktzw8bnSGjIqsG8k65BQxvbEYLZK2z6djur+2+FKZhkmF
5bO0ra7y2hOrWVvsc8iJBymbddLvmuTdhsG2cB5VE86lk6ZDY+efVGZeWcBjMJVGFI34/O2QGmki
PJocWOdlnE69cxoU07PUT9FfcL7z5HzIvub2yFeGcVOthb9G5u3pLYM3mZeenTx3EcKQ1uxiZiEu
5xS62DoMapwWt4Rmb66Ws5vr7+oy8BEvKN+Zhsl575bnpH4YuHyU+kvBzSiwiaXzwwy2Qmzc4Ohq
NAwKgvv0qEGYIhB+F8HVjZ914RdIvRZYY/zMz9amV3u4QBkjcF1GAyuyPiAzNbiML2V1M6qnGOU1
cIW3/NuA5EgXgwwRQgyjlE73BLfQmL5pzsUuPqX5G5KywFumBtCCeC6BqkSN/6SfXrq0XJVx5JnR
uBXKS6lhE+ho09W/cEzOeh5s2073NfWjU1myMb+nw0cRnbLgL69OfXArxE3OL0a9MRCyDFLhu5Oc
1VWdFqASDrndzFDI1w2YJxfjV5T+VAgoU8o3q4iNDts8U+HHPEguVgr50ocH1by6+Z9jMNaAoKyM
PeEX0JW0uvOmSGYvQaECYBO8JKOOaKP9dbbuc/mRM414CDJeur9V/20kLoOn29i86yPiMbRTpm8M
VhyXEw4+yraUoUo+c2/iSQx4wNCjQh2P6QFLztFg8EQewypWDH6deJiO4/Smuo8qblaB+ptgkHSt
f055zRKK9RmpvF0Xocmq5nFLHeUP3Jpi+pYxzlrX3tKm+6ICHYmza04yfd1gBucYSqbSXzD4JLBO
iRGvG4ZZqISrGJ8uc6EsezeUD12jqUtuUKoxW09QcezQ7xTbozdczeV7n1+bvF5l4hRxohrpxNz0
mmFUiCt3YyQXTZQUydJXu9/aTVZW6RftbxgNJ4XBUjke4yK4J5Aa3eBLCt9cYIrVfZTrCclFq9hl
s1R7LddMjNHApemaJni75FT3w65Vdpj8VyIcYdCORbdJ5a4qt3Myo+xR3BanzHkaAIpIf6YPD9v9
EkyeoX+BjbMYeJ8aG91Ebs06r+n2ivltlZ+JdkFNY2rwt5Dzed2/agmmz2phVo5WU1NEMylf5I+O
1cZlr6Ah6W+G8WkVv0GNKtzdNLyAGqqGgu2GMrGc93n1aFvh2dW9NRBCglvbsmZEf4LkWg3aURTH
TP/JVW3PPTxKm9ctp4phNjKQpBAcJL6lulrHDjyfhkmlq8+hZfvORP8Uq+vepQctTU9JFH/WbLpa
1S+Ma18+NS0j4xbTRLYhQedkWfRTmzl8OPVbz/CWNbmrDJBNC78HpExER0hpVCyHnkWhIkxWrXJV
mbCOlKCBs7OZa+ka+eaMFJpuYxW+WaSe2WHd5rThsW7HFzOrPQlAqinhU9pid8q+FfUvVh5kxBsg
tEXul+FWqVOvA5NPtauGE7842PlngTOke0X57ar0qGlPJVN0jE5bzXG9IiluwWjt09Haugvanrxl
9VpQLpjio6SLJt/GV5Th4i5dDbKSJVpSpIqVXV0K83MilTlkQmB+BqQesWclTym6Pg3K6EB/Tiww
se6g90BkO8veVLQ3QBe07LvKwhnBax31NOltx3v33HX9vms4v6n1GyLUKHfI/5BYkyuc9rr6qyfv
nVzbQLI2+uo0i4cOipGzMcA1L5iKWBs0rCdxFUq/bsarroc86Tz3EOn6qzMfRL+L5EkqzwPTNUu9
Ncw66vkaFdtoQE83kOaw9I5kBsLZKc61TSfYomwd95qPB+QgNLodKlCJAM+WoLLiGeqs9Vz9BOix
kryr7M42V1tsi/AqjX1ne7r6l2VX3PzLdJuWFAQ8WuS9VeK4u5qxXZPceki9uP3XJ8+yfHJoqTUN
k0ZbMpdnSjMlB7caN7M27HRA+bTHn12XZEVf2vBbZNu42I+0XFF6n5x3zWJUgpMywFfKnKhlITjt
UM3etQgXNLOwEKKcrTjUCkUF0GUXW0wCocFqJeSCohKvHY5w3Yx8o7f3GVj7wkcIC/Uv8tXwUIM4
O3z3SyK/yWqkCa7/w05/e/uWsLSqyxkM7pgLx/N7rhOv8iQRgIb53JD7jj07WihBKz/Wvb5Xsm8S
Xj1HNOgY0yY3l/HTA7aH/htEdnIgdV9QqksgubnFcPXUsHyLxHhOarI3o2pD5BhVwWfXCHwu3ZOq
kKCR19e01vc4co/KLDdtCEiZi9fKCrYptbUNVR1q4NIf0vq2xovotmbxbZo3ro1/VcS2oI51nO/k
v2KHfbjyQVtg6G+W2V6MpvJKkH5GdDrhW2yztw3Y8F2jvg9ExGn0IhW/M8cE6IhZjJovapmkCs+p
B+r1TJ6swTSQHGI/SCbsIyzwKRkmaAvSTdV1ZQe1WT/r8t4lL5NFYD0NVOXiBqfYpjRt8HvJ9KnP
ngfl3RmaVTsE22KCnqtfq+owtLsIHBkF2JivYn61lAO4ls27YdILaANtw2sRHIf+PalBUbQ/d2i3
AB+h+UaUR2S8BsmPSEl6wZ/9fx9B9H9DVIDrB+3NNf8K6LtW15nKXOkvKVQjbwwIk5g+ApYG6Jc0
vNYJVuGUG1b9SRitx5W5050cVy+YPZVDqu+y5kksvVp6VwB02hp0Mur8BjZQO0oSW7ry2WnfklDx
HRl9OjLwm8x47yFb+4aOcSaDCMIpuZslUa8mmDiLzz/cpnzSO761NEXuaRL7So79k1MtRFlYHuYk
em3gzJuo+BIxhgRXghVE6H/MSaiM0Z3OxEX4mCOhQEYqHAnlOY7je9YUt2Zu12U6Pw8GlUmuBZ9u
GPBFDHtXWgUeLlG/NnTGC9QE7aRq+H8CX5t47OY+WWtoV4k7+JPsP/vc+G4a56im40OdIYi45fxw
lJsstI59mHgZuw3aVvfNGZDOQXt9axePANdgY34qxt0d0GCpeARkV9FdhXGI+ZvLra1vFTNh9PSd
DD+qpWwa5lTTYF+5gA6t+1JL9I6awI+l9FCmD2FKGgiwyJlr52igIHDxu1nqjc46Hj8y8VaoOxIC
YZU4cTov53+d94TZ2IofUpwM2SmEO7X1tQV2XiowCr3H+onnoXo3MRgj8uo8u3P2YVgfhmI+Boa9
s2k8CNUZ6pLxiuMbufIeFwskTDiN6ewacUnHU5fuWFQCYFHtoonlI1ZMtoxJI9JUmL6II9IikzmY
RQXFtIFwHJc5wBBj9NPulUqnoCmXBOItX7bF9dHLMF3NgDnwMLyNyINGZ+/bujxNVJZGALJroo3M
5bXPgp0k0fPM5mEbJ33FfKR2PYfxgqfSW9SUe2gWE1scxUOZGNvuZLpraE2m4U2Rr43yWjYP2/E5
YRh1supswJmvlYcyW+ah1H19O2MLQJXYkHPB2c9Z1wk67xDaJFcAhpUZNqXP4RTzlvjEMb8otvOB
pOCIxIewDBfH5VGNL7OB6+giaDKT8RKHuJATC9jiWNhHe3SehyYhQpqUgwYorMjcuxaYF7vb6tGF
FVmZZV3aqP0qA0wPbatw52FYinepvUuoTWOKC9swHuytIYipXoXKS9r6ZeZH5J5A8+rmvQhmrCPQ
EtkFKwEVR8ePNaXtOkR9b6pjrqncL7+Jgc4gilZ5tNDBJL4xw6pzJIms9VoSI5wgBjpS2EKaXSI3
uLRMgtWpuZkFRZ2K2PzUV7whPYCIQ6QVAj3yRHnqVF/WTwplvdqSlc1aF63/G/veBYGjQYu6W9hd
jFy9zYtZ1ojOqsKUmRiIueTUkQjX6uJCq/7FjF4jKKDZPkxWti6j1yDTGa4yidcGSp90dp9K0T7x
tT0eqFVBFkcX+5EITwnpMq7FAj2KSXtkpahMsQwAs47/UlJNnOZfyqNV1QQTtRk3OTFU9baxLL9z
bT/KCo9H3otMeJvOFIA3DOkqm7TMqrqWiKmT0R1LNUIBXuy9cj7Mzr9COq8x/Is9ck/rxuRRMz8P
SXg0G+z14XgiGqcsPpTsbMS+5Tw1Ml0xuWk1quqNxh5dKK8RjUl2B6rfUQ88xf0tSX5IDXJl4LYl
eyQNdoaepTinAVYTf673S/zQJD/U4ubkV9YY9c7FkpfSvbS5dq3tl9RojrZ2KuuTdL4i7cCT4TdU
q+YCY5BM2RJyQ7bAJC+J2FFDluWrmfMutOXv4Hx16sfIklgWUmjIP6PJ5Kv+VE1lNXQ1Mc6JJ/no
nTHZ9O0Xjuc6383slDFdkgY6r1JfW1rueh5v2CWn/NCMT1YRcq9ClEjSQcxur2Os7UlwmEfzkRTW
MdX5zafapXPVl8Bg4iKYn4ELA/hpGYroe6PcbQS96gkQMC8bAnTi7yy4a/riLDvH6sN2d83i7pIN
eDdnRK2v3Uz/R/IKquutam8DkU911foVARaJ9o4Gx13yHgGLVOLS809VXzUj5wfHtyPWhtpuspxB
opn4vcxIcBiqT4d9OQVxbyr7oyUSZzIjEwzAXw55UIhpfIkMbgVBbduCQjifvWih767VcJIwwqQP
r4rY/an6hxvYkFq/JU60xcIIDTmy+ivUXaRocI55WKrAQ5FAIxTiV28LknFo5+k5ayRVeAQ0JWYs
ByXdF+Gx53XHAZJTG+unBC5r1o0vlzJRkpnG82DcE8Gj3FIOdzqq3zAO2xDiJUyfopb5A7hP+FIt
IsxAQEtzrpAQ9fG7qCKCfd4VG0BdvZUkGdR95M9MNDSAsbIkxaAPd3l0KHvE0dTdmeluIgsswwwb
JayV1DoWw1jemNUPO9YvbTOtp/xfG1mgI8Adg8OyYefFnF08fCDKPYb64IQtca6/Bss6JpN9y2zr
qOSvM9EdUz5u2H265/2QAxvhBA9Dh3Ze+45aXbS8ubFiO5lyzAeY1LOZEojp9rVMn8oRtHVy93pU
7VvH2AxMtWIOJq0C1Ryw3dE9dagHbtAjel0M0rRmOdOwPBdiOulUgDbz3l57N7J2U5VYA7rGxptE
I2drj0rHYc80MONpVQxlTbbRypXloTbf9fYjqeeDPTLeA3dIImJ7LFa62SEOWSKkhvFlIN+mleo6
lH+xrRLFppyryD43NKTufI1puJcxp9vpeME4E+cCnEM/purdmntKKFQljeAhHEpRRx8d3eMC92eP
dKZ9t9OVSNCZ1r0hMcr5bvLmSEaTaJQjf84B/ARhf6wUpH0f9V0ESGR3+5AlX4LueRTx1Qq+k6oj
2wzeM808o9cId9J3toQtxFBfBORiIagLm5SkmpN6XOnVfklpIbxkncujHdpnzYmvBB2vE7Pb2OTU
SfCwrDKPY2o/d0Kl3WMUyFyYPNNDYBvnRsl3VdVfWhdLYhExhbTXlWNCH5xTfVpnFUPTaevIU94f
GjEgBQhMxAY63LStG9VBEMfQ2xr1Thm3lfvdJepmSrP7MJnEYvxIEXshFdBynVcOih6Ex4DUJVqG
nnqwaYQkFaUH69gtqG6lntwkBBHi96pMW5T6t8xGxB7XFqaWyplJgbc2aRMxYTs4OYsCtT/Vokru
92iONhVk4doQNHIfN0fZjU/hpIIhL2ka2kE1IPiU+DLaMUPlWmJrRJEuSQcoXuwkOlh0e5xc6Egk
X43Ptfo6ML6KjO98INuowFBzcpJDae9JbCy1Q12cNBKnoohBm/tkDQhDH4p2TtOjdEeSB3/FIIBB
xSp13qp0E1snhQ1c8bxHQHJRXLOO4DAm18bwFOX/KKxhnA5R2ZDCw6JhBnO2iR2Ds0w7azPQaMZl
9Cmcs4VUMsUH05mI9GE6U35I/GDs9K6LbjVmtkF3Qb6MWt3G+i0334b5oimSywQLesK86AMVyGAF
GqysY+qe7SSPwZjXLtP+AHm/olwx0Vwn/ZDo3Itl96NTLQfRLa0vc3PlQOc8AhO71swyLbrnNrJX
ADnbTOJMpeWbHIp33jOTUXtc2Oj1V0lQGzk+ewkAPyrrUmtOgfEvRTsy3ur0TS9PYJp2zgT/ZFEP
aNN4Yjwbs4CN0MreU10meAbNPdMbB4//DAnQYiZw1T0hg16DhhRlAc8n/BEqCxPUiAZmRn+xIXtK
NlW4lI1ViC0Jjal38Im33w7ze3FhgdzJan6MHLS/WyXEHllKQe7Qqysv7nRuphxArQT3w9wFFdoi
A7TkUrkF9MNZk7gPGFU5eJMmEv692pjOKKKMHMdN37xE2VGzeUgD7vFFCVu8/+ZXYby100YGXBG9
ihhCwB4e57haV0J4FWRjHFdewvVqd+5HovBbrTL1eRl2js5rym1MRAq161mbdjqHY205fErDfcre
1Ophz3dF/4xopaX+0fUK0phxsHnwzLHZz7zwbQBGT73XovPpDsYDpiFDhiXyzUmal8UGSaLkeph3
SrfQ/wRkJQZFpo0YjeO40d573F16OVKOo8w05ko64Vqidhjh10KasHfi6GbqJmx2BHEOqUEWiUbI
13M8yC0Bn7u5wCPTqpcREEuLf5ry4rgnIu6Q0IkuNN2rOdR7h/u0LQ74DUOiH/JzaDxrKAkh5hiQ
Tb8bZsiOKv5qSjqh4NqRkRChw+CRos+PqX6atZs82CbaMZAuc96ylHG8NZ5YNQjXVntT9C+anwog
wbjWyJwiSUd3gAEq36LLrC2KQkzuhkTkfe7LL0WNNrQwAXAHuChzLwfzICi+RxpZjC/KRd1IWMtb
WuueMK14YpmDpDYhy1HX/jSEeFc7WA5c2X0wtAMq3zqu+idl2DgwjNVBjwgc+S3UR9SW6wE53KIj
qRzxbaP/Gqrws+5vMTSPzUfl4DVke1MTfNYFiaAGzjQmHFHI6934g5PiltijfvuKdbSU6MOxbwPv
S05cTWP+EgrKIeVi5+mYm5bGvU1estRcZYbcDKy7NQGgYkGQ+rypDVzliu8aVOQfgfVahccwPCbD
ryO55n1k9rr+CQnazFvJpOUhcs70FoaqT24YTnWyaXPzYlW8PZEEot5OEM5l8Ui5kubm26F3KWgD
pfjMJP8XE3qGAx6LP1dZ9FSbxFDD+X4QjL7ObN3L83+DTtph/24q95F3Ne5czwAmFtHsC5pHd6Y2
15mER9mdJLJQeFr0XBACWYdEqtwI3VSRTPgm4cC6h0PMz0wilij1lUHKVcwpiIuJNeB54DFEZ/iO
zZWACYZJQwYZnI4/RV9tHBpgdv+trHTc4Z6fsGOVW5koq1kwe6URgmlmqFbix0WBywiI/Rbuvm7/
4g5ehZGUkTpITsWBBmYTagbkPFKCe+0gukkE8vqkBJneiwT/a3+w+xjWj7iU4qI4f3H+DB8Qmfxn
wljS4cCSr3U4ReREXFhGuur6k6uDPKYvkzz2Jtj+fqCwyeJ2k9vtxiDQiEqKBEZKz7Af133yOQtG
CMVbMRAw9W/gjCrJemhGm2b918nvNsGcBECNGXZbYcMw28PehvaQjeEH7m9P/HVkkxbRHVJi8ZSj
SQSIdSU3TEOFiFJSXX/jvtsswZ0kyvkWr3xuzfR9x67p9/hnutY8IYnHRYWpCoiY346u/CbiBNUf
awc9+6gLhio8P1KcbBSfEqNhxUTPoYisVS/inVBxVGpRfUu0LQ0XMXRwTZIPiAUZYd6v2fAKbPYi
5UvY46iv/VJ/q/RvNqLAs8pNIwFfMKEL+dJBJWiIOMHkeqW779NXTAHwBffShpteLKrBd6YgE3TW
DqVtv8iQhvlaFaBk9W9vKrtO/FXV4gxZDwLYoDfol75tvkeTOVr2LcF2shLJkUeya3DZOs9hoVNi
MhOr/7VtDA51ruu3rp6g7ra9++YykZoz8m2qt5k1O6L8E9VT1RMzYe1wkBvVvR5u0M7tuFPCyCPj
s6z9rOj4yOKEZ8SPk/0AAdmb+xlSwHHulXGoCT2ZGWCHwc4e3rPBrSAG9IOTJrvKaDYybo9sefBK
gzSy7M0mvGRyh4foyjP7454LY/Kt1LiNI+G46ksktN+RP4bxL297XGSgUspJmsWrlCxwDJqOtRBR
GlD9dj/5PN9by/izyuXKTrmRimTLaO0rsXq6gIJROrBNHCrfDh3UnExvdeI+6zmjR1IwLCO9mlZ2
cuP4gVDHK87AX6sPKHnM7VraDnL5qZkdFbnYAO9Cmx4xj4ZAhhq0vplEXyUgzSRKgoR6xqjsIR67
w9S7r+ZSWMNZYoGgKs36jym/KeNjbpl6ZWSSO8zQxg5d0NwEJMMsM1pr/ioc5zhWvacTJdXOw79m
SLbJ1OvrXP1RhyeHA8TBZMpIQETsBk7/eEhIECqhGwslO+pJfNVE+FcLvCIkiDZcR22EQXES+0Ff
7oxgu/gkjDb8ium8546EFwPoGUYwVQgez1gpmZoks5FwETKhUUSz1lW+GDjM/64jdCZB6igRPKM1
E+IS7RyGkJWBG1t9jsMKGXLIHzNzHs4kfyAR2k3JVRibi8pP3fUQkMWTAs6IxcYr28orDIBEi9ll
wyh26JiGAEWgLUiWNXqZa4S7wSQCx+7w2JEyfWexzE2Q/Mm3vndV9xwZtR9xg0XTTKlAIjXT8cGu
js5i71umgGbDELkyfA2rbM1cZoa1i4JPC7XTXmbsPLxeqw6YOBrK0LYzXzqrN/HKsL7YvHd69d1n
6ldfpkvE4M8wt6s2DnxTNViXV/bvmcXoIg+pajTbL5pbiuJsQF8UsMGW+JH47nlY8bfGnhR/QAdM
LpbRCmQd01YKAj5QUlD5cCSndac5TDpvNky1TSASFJlQxUscom3Mv6WTbCptetPxedQq02irWLf2
/Jjz5mopLnxG+Geqweu0XN1OtdZI+3Nj6y6CmeCIhMZa9czwLjns6/QJVYIxh7sZFx0vKTcxJY4g
yThtplNrlH/K3L8qReQT0w3p5lIBu+94kcChYVw6MfqDUEjhtmgp64NBlamw/deEdxDEMSMVJQfV
nj7CIXrCUP2dx2jclj2SJciYC0V4F4TTXid4JYvgXVM66yJLOdjlNguLdQZboZdMPZsBb7KdcJA4
EVEFEIMMNtE/dWcXSkJI6zF4BBFcDAYfI0LuKiqTwbfbb3M1PRFwKDBLACSU2Owdma27FGJdrT5V
gh43dmzfSoKcSidE78dUVgZbi0DGHvW8Iz8pQyTc9AYTO2EbL6yd9lPUeglfmac0+61RfMcmrhG6
WUVCGU4kirqDdR1DCFZc9Alw+GiS6UUUYOuwQSKpL52K79N8daa3hseiZ3CfAvvGGonJZovyktii
prsV90jdOCmFwTiYlEcW8o1j0O/21Z+Sz78dh3OmopjPJGCN9ZapAVAPpXgSz/5AsH1IoR1xOYey
52DRGOBQVTS3StkLwu5X/3PtPMr9nri8dRzscSUzCbWWw4WtWj0tYcBRjPArtqGe+0z/J/eMCM+g
5hBltzieAICeShvCefINI13FjP94quNpuCRyPcp2pwjbtwY8NvGXRWi0Ye7c7gx4i3y4trn8OzU+
6xpNX6Qyf4iqt7ArLh1xMHGlfsUy81wCHTLM4zm9Z9xOOxqtJzsUr7oNeguvrnQJ58e5Dq8BdmAn
8zN93NlCw+DdYpiZGawr9rcteHVniwEM0vJgbAd3JwqoNf4oC/FQ2+ULYd876S4X8B+rHOEU9EMT
CJ61BPtFXpeHYmpOquDzpVYjgoXEoE1TE+FaNDZmarXbunU6Eg4xnqvl43iyCFJbfsTpeRIAncCa
aZBtA63aujE2/d6Gmj+xgh4BMvbVHGMCTXqh6p/d2NCOFMRudR3AnBvEa0sV4Tog2wrNsSe9AhNg
XkT7aNnd0INDCQZLQ/koXfo3g1dcQ0MzmNKEI+A1Oc7t2ga+oY3wM+fHDMDBAiKdSQUtgKgYl1iW
dhxKbOTpt6Xti1GsF7iSFpt2Cp9E/1aIn3g8NFW0XgTZxeFWvTtx4c0mooipnfvYggHS44X8QzJc
K/FdX9LOtfzXMdp1jwBWbwvyGsL+5tjKTpuIYgG/3jGYCTFMmjnMh47S+5Sn95RAulz+q0V0UOSt
L6vv3JT3YLSZAZyKEjp/9PWO1gplIKAazUdYOP5u0TO1/FYY649T5+dttrGq8TTqyV5qmLvygkTO
UFADRRgzZt8m0UZR/cwlBXSP31LrdkigarDjv6TdvoC9WCAUpZp7oq114tZO+VSuVYajnXIbZn1r
zMIvMdMYMybEikRTkgrgDJkjIldo4aE0jO1oTpuJeAdKrTxw8T6+RhjLrfJWhFg0dvmgHKra+JZ1
uDHH1Gc3JSVViZUTPqbmmJ5TjyKzjlhSqQrPtakMsAe0dXAasdIJIpbZDuJlttzqA6T6+NzR6nfL
CxATPEGCyEjNiXlMkk7mlM9zTgz1oJ/M4TefmW05r5x4sZk9DQu0j0euZ5U7YwRnk1qQ2PpdCxkY
kXImySHUA1Rzv5oOZY7s4GibWtT+rJMTOuOwBRqMccwFfz11gdI6PGENpq9+pQRi7ZLnIwg4sRl8
FpTsHBAOIGHgDeTb8Pcn/3F0HsuNI1sQ/SJEwJstPUUjWpHSBiGqJXhXAArm6+dgNvPexLSRKJhb
eTNPQijKORALsncPqQ8zy3H3ZRVO8shd8/A0i0eIM2H0X0X7xaqu9neh/px8jx7qKDEsFg7ITB14
ruBleqoy701G/9jkt229GqsEahQ8kZ0ONbGxri3UsNw6u9FcRdWdWEIxSqSDQLtsMw4GChjQJUSu
ou8x8Ju4osyd5WKZ2WDI170j73B8koSN4vLYRTyYQtw1dbr0gkfFkd4JzyFL34YRk4h8rrMLcfuH
20XnCvP6xJHUcg/5AM86bRuAJCwyGUG7ExoYTe6PkB0N6QxtpdgHwPVNtYv5dyXa9s42tB6MmLC7
ywFWEHwrHY6NdhDtiaR+oGHs07cUWi81cKLAeGJ7iqF/V627KbJXzvaHzhWulE9fbDLMwOMiJKFk
85PQcOrYMwN6RV2LBbKyhcAEYoy4xdw2mMbChoM13iz4NKSY960T/AuLZubq0bKD2Rw51iYkst25
+RayoduuTLVaRX3HBXnHYm7DiKpxopriOZaEFz9HZZd25akw9mp8VIaHrZfLEAwBywJhchmmLPto
mOjx2EBOCLt5wRFEKz6Fo38UsSUpKMfPbwSTO4VzPNOUBmig0FY2y5bKo8+iw8eM46kyxk1dOj+a
QgwAi6xRLQZlp9m7IqZCtzwK5AwAIwB1rV69Y3XgiW4svGkCNJagtndkrlfM1usIXJempTtH6ssk
SLg5Q1g7kkOdNyIMJi4S+kCLk9mdMx8vlsEkFrmvpoC6VCbpJjG30j8Cb5lL/Xtw2UHhFLwppjeu
Y3vdNQp6rfvmdwOON/POQmEp8Rq4zFPUk5iAgOoYkUT5UkYAqNGjwmoYsw43oy+LU+k6HfIdW6qd
wXbirTAl7anhqdS097xV9rZW4tkhgmRHxwGUcoywnZUcwat/MSedkO2Wb0P10fpbQ+bY1CLGUf/Y
04aDphkgx+O4GsXJ0m613R5749l0xjVMgn3txY8yOEQKqbgJv8E211R52LSQPXlNui+jmMJ48mXk
mCPUJcFNTcLI4cMVQTWTrTlP+ROdsdoF3OxIRzsh9JdO7iXvxq3KX5wUlzjxvgbEy5sNLqqoMvby
IVbyZpfZ1dmAO5Pm+xrXWmrmyzEMrq6Puwas5SqHLuOcDIN2myhcdhTGaCgjb7bKrRngj10Ls5qu
qxa+hB5u4yZesXy+lkFCgGIw2Wt7MLBootv5GGs3fYh/zqASgROiPvy6vpsv1DT/GyagjO2RJug9
zg+Uxvw1uscySXACWxj6YP2qJa4SJYgQm3qpIBxSOOLt1Y7MU06N8Cmb/hGaOu0HZouTKo0wqrLf
flkmO0kzbbx72vjBR17E6hQLQkzhabNlfRGvIhUHejWSC1QHi7u/jNoPXI0aVnQPfCJetqowVzhq
0UVVYWxHPM8OlKSmOXvAqOr8kcUGNANo3fbXEH3SNzSzXQGDhxABGjwSSVpgq+InmZhyKUgHJOWh
S7fNuAlEtA1RrJM1mlQbmDPV7ReCKEUxDnuJx8ANAlaqADaRRpMOgb1RxkVUufMRBFhkg5fse54U
Yudq2tZhAFKccl/aEBDCiNW9y/G6SXTGIieeO4G76hAVM037qViMz42M8TqIq6tlDO8h2kboOJeE
k16UdqeSu3agGShUs0WW8Tikoyblfh18ErfUCVU4zD1rp/nQOcO1R5uDWT9NaCoOWDhNVRd+jIOG
H6rBDlwjQFol4a+o0ID1cRnjPSu7cjtEAN21GixxxDH82562I7gxdeKzEPxIPjH/cakxr8hP2QEx
TvCz9bfKdLaD+UxYW8bmRRmTo5/xRnJ1NMopc5EviL3PhAcuCIs2xzWHBV7s4nZgngLz16NwlDdr
AgCN0KFpHtJRqnxAfrH3LEL72+fg2FOvsKgLghU61qe+ulC5+R5UwN34fYWXvCK+rrHnAMGSEzu4
g+9MW1fps5LkKXaeoywMN9iFxBVaLzgq5jjPtC+7PiXZZYJAyAHXQpSuLLgAaf5uMwskQltL5VfK
P19nv9WdycEzTKlvwAiSq2eMCFTZswE1MniTF1YCViWC3jtkOibttf/lMBK6pKVkjSGs4PUpsSYG
JTs+rqiVHWGL1KhQoq85EvSfFsE8saMD9gNixpm3YT+CQOA4H5FPSr4syG9Ag6qwQykTbk5lCg7M
KaG6DgJU4irPaLaSOpApRM+2zHd9T8jUAJ/mFTuplUsjgP9i8jPB9dyuLfbk6UEp/4WSrx7FmLbS
mUCcm9fo33meHUtb7+YQFTL/WGC473dmv5cqBRDg/2ISs6OURJi/Y7o5HK1bq8ZvDXgLZQtjFN4g
uWvBpfjTAgivFucjwWHOyOrDMOqboarfJvQBB1eEXbYWgpN1DGfGFOTE8n0VV2tNpxfvpPPHh+lf
jcKInOikDIv9RrXZ8XVcoaX/0OuLFn9YKl0eOMWr6LeP7qogk6IsRD5gSRyWPqsDj8VAelN7qjIi
zLLFezU+IyZuwDkwCjaog0sD3FP6qyS/nU+eWoTDHRkBhkQ9kX9ot4iuTRoQ+aCigUx7lUhO799l
wAOHXyFAIQit3JkRzdESo8ClHS5tuC71jS+wvt9jjUa75djwWklJkEENdG559BFD8zJImnrwhvoq
pBHhw3H/Tat2lppNcBYu/z07NfZH4dTZItDETLQ/KpYwPyQDnVOagLNJyk1u7VP0VJXLqBHoXvcq
vHsUlTTk7Gy4u0Li1amIVQhgZ2y7SOIGJbtIOVFVTe2ftLq1kHPHL+/9pExb5zq6dBF5QA1h1lL4
DCXjqgJBw+XII72dG9xUg80rGGXWj15jbysq1dNBiZZOZr4cEX9GbD7qQv3NcrQJhGTFSikjDK+j
Gg8LM2Dfw8Rvu58AojfDSDLcRfQdhoXDc7dPQl6ta3OA6AWgXzNI6ms8BEHfFMTFC0aT3rHnzTQJ
cuZmgtuZyUAXQrqBZ7hJ3Olg6mGIQDUtuMQRxorKv6cjr143bh5RBPyBDweweGuyciKDyLOH+Le+
qybcnnZp3GOrMgnLJlkLaBMqRA1Imhl6DCUcACqLVcD8bR6a5ijZcIxsZBrsTCbszDfezETy9hH4
cPORSrDyysaLLok8DATBpnoeGSlz6hPerUZ5t6NsZ/JnqvmryilegVeIZQ1NMzo7QCyj6G9kpe64
/kKQBbIBO5iE+vG/tl2GMwMZsNe2fLozC7Sw52TY6Zh1ubvYoggvx3AVEC5U0EEAGNu+3Hj1Wme2
sXCSy+hWswsVypODJowcvOylBZ/dB1j4VxW/aktFYf0WxbjfTP3UQtYolFcQZYifab6u8vRNQUbn
zbUiyInz4482UKJYHJssFcrJU8d6MYbXGhE1wCJG0GGTlNizhrvCZjXpWA7obHgUE2z6x9ieGuxy
Hi0kJfznQ+Sz/ykl15izlAJst/ZnchME4EeSejtknODHdJGNIH2sW4unKWFtqTVnxUUqZZxQhwGL
9HfY3HGQz0wq4CrzN3UYlqfUnP7PU9HbgrOKFcI+DIXDbGyvy2K40+28UvUci16AwT5Et8N6BdGb
O04DeKZ4DaDH6E0z2p9+NErekpTVIOKm4t0Hre8uPaZ5gShdVTnfBU69EotkmlDJDD+VCy/EpFJj
a6nj72Z8df2Pw0YnB5xsR5TZkDiyjLUa+Iti6ojq9xodiPqwq81uXsMGdp3q5Gf1t08WR8Na50PA
m1ZIavquI/HU4Z9uPUeP6PS+smnFxOikxON3ClbaZfLlLezYlGzKilMSAC9kWNkXdD2Vp6qxD3mg
b0VLxo1EQZvnxALkhi3QZmw+0upJttdjUxXsxph0CiFUD8uBv6zFwWIAHRos3k391Px0Dz0TeeZf
YhgHI03vgTKuFEN7L4nr9EG+jFpQiLRlqGi35I5Wbu2tcEStCfewpsrmOpbnXD3Y4hEzyrTVLa0e
Vs2AMg0SAOHC2Fz7lnyzLIa8uAMUO66S0sNZlmFVKTcEMaGVlTy/jxNyKkd1nTasDV92oh9kp65D
JHAjQNWK5K22bORZ3o2G8+YRX2u8b7UZyKmogLTCeRsRIIKglJHbTJIMwcX6MAqMGpr96BAHRA8e
l0T7cBPZ2gqvfRKspGCrbhdX1SAzp71PO+c83rrgXZRjNNkuBnlSop9cuyOM8w52Hy11hDHDapCr
Kym/UwTqMO+QFZKdm7iHXDp7g1NNhOJscY10frNQ6H5zICEo8avCkgDhbO3gnazDhz5+tnhrC0KZ
gOm3RbSMmQ6V8Ni1GqQHYxuZzj8yAuBWxrkg4RNb9bnXKS/I9I01enNH7GMujcHkAcyeJRuWMJwa
J52HwUcVARhSwEmRYx8DhD3cQ11Ei+wUhkHwHP9l+tmhe2nsEGWJSs1bXiIKGYQGDDxvcJ0gZuL+
gTREkOCFI+qTAsso919+eDPbeC6wIXv2t8vWxpD8vuzHKDRafX6RCkmUQqwwTCQTlaer1X1psBCC
dNgTQJrhwMUiEPH2sY+Z5CnELELV9SL1aTIQsJyfLW75Hs2syDh/VhClCndreu2+S6fcWE4FnvoO
+mkVYZYOAkRrwqsK5/gcTLM9hvAFve495AybKqdWh3QCDprtVCz+hdFDwBRwuCs0hcVKAhmV/xCg
VONTYRsECJyYIOsROnKXvcc12WEGJBeqSeom2CbQQ1PVFpg246kHdT53pzQ2CWjkKABoXheyNDaf
VVScFDL2qOusixmAi2OBYGP13xnZt2x8zxBpCadF6gctsQy391I+zahZDzHEBmzKAixO5au7YcJB
W/G5DohzswQp2+YJ7Mn13IXPqbJWKBQAEuSwJTLpAqi/5LCijpUYM0aI/J+asuXEfjnFBKz4twL7
7/bGJswkjLf0Z5zi9pPRnvPLYgLGYBYQ8rutfoL614MVE6GC2377lE7Cs9X3VgUmyirxqSj4HvXH
RKgG2WmWC/SB38Q23hqq5lWGf9wKvS1JpsUHb0Ttz6yL2XNII56fuSROQuMh/IoDg7vUwsk3A6t+
dGiYIIOaX0YLnvHY/IbchjmYT8FJJP2Lko+B8rEA875bnzWV/NXaiQ5GieakP3NtF0HZcty/Fh7P
yCxlNsF2MgIGJ8X352FFwUUfLVR72NnVXxtp780Y4o/1GctktGmmi6V+pd6K3stkmHxTJqG+gRK6
AzGGDvVVZlePlYdsphUtdKgOG5TlX5wmP0lT4/g/rmpSpwHA45a8VlMjCsayWfa8ZK3JjBLiCoD3
iUe/9LZx+ypDdyERLd2hW0TGb0cgPHffx+Eiy3ehIQrHhAmRjVllr8LsICF36yx4G9rs6uQltUta
n0K86eCvSRI3NBv1cuVU/T5UfwaTcK16NLTD4Hq4GXSEMXfmx5M2mH3GI/p5pu51EA7gqEebEd1l
AYq/inh7YzCfKcgzJ1JlFn0rJbJJod1r858F71PjAk0Vog5Pw+2JGnObl/GtxnLWdxl0rH4vAvpg
Oa+npNoxEZwM/GWSmHc2mfWiDsYuzntA4q2G3XkjqBbGU2k0GyYloXzaPmWluGWH5qiJZB7iQE4q
RgyTbJHfXwWBjpFUpiyoIuad33Co6/h5DwjRic2cFXylxq/LvCD8H+m9V2m8LB2O0Eyy+DfmlrlS
3LPGYGyZFBfDtmmmgF/WbFSGrAmPRkSksgH4ndz8uxn0RdETwrsF6h/NArWCyzGisbiAvfMvN04h
Z4jQBs/wjuEY7xZ5wVDcYS9satl8BPHS0zG/Ro88OZbm54RsV7ieU/mZTJorlS518qGO+wJbOV0N
s3LyH5HW45xdFw+bUl/7V0eg7yEeWM2jiljUymvWsyAIno3hLbXGAW4N1Sj9SxP9rfLQnvBONmkN
j+x9cmHUDZsTuEPt0NHKh+tA49lP+RmIVd+iAC084TqjiIwzUJ2sOgi6Q7bL+vAtYH2Vin8pp42c
EOe1AGySJ/2ySYwlNQw86jBgDOu6oXsNe1AFikdT310zWei6d3I79S2JSSTj9rXwOPv4Lctpt63E
GxOuSdg8jBQMiZbyFWobQPvsN0hN1pDBpg8BkVyg2KbFSgnFr8nQDoHTDMIjFQp+f8uTQ2+nKzVy
t1ag4UgH94CJT88xJRJKDRQPtxNOl9ji/KpteuigkwWbmTMfCRPlqw6ZBfTINEAK3kFj6sywg85d
7SZ9QoIqSAu2sGl1LXCNU8mw17BDqS72G0Yfv4lnKUyR/L1l9W631kLU5qItn+D3sbu9Bc3FH8Va
MMmGyDD2hxR7S13k/IkeZSIQGn0bLn717CUf7iUrb2aULyt303nI9Xq9L1R9ndrAQccvMybJj23T
sE9qcWxSDrwtP9gDjoxE8uCMQf4hoqN8zCzakgtB8SJwy97w3yg1WQ4DfH3zXvLwc8L4WvrKerAa
ZLd209IX0flEgcJbkrPpo4xEqX8H3LYl+V5X7AMzPuNDp8wT0RrbQRHxstblCjl4FvJRDqHkMkW/
Mw/2iGWGwbHpc8pdpiR4v3Z4FZnKrQfZFtpYIaedTZMt4I1pqK6FR+MhaAhlJApGW8H4myB3lxqH
GOMf5UE47s/K/5BskCtRgdRtkY7teIC+WvLBIepy00iIxNvY2bvDkQeSYoL/bMtyU1b+xqhG0ty4
gfgrDeWktzQqe2+GxJaI/8Xz1He7h+NOlVpmpWTtzLmhf7UdxFFcoExGi1hiTtbIj3OWj3rmBu+o
T+PFhDSQn7b30oyrXpMp7JK5qr4EeKeYjhcUcY8TtWwHIsclgYfvuIDEyTomJ3ZXWp95/h3g50kL
mi2b+lh60Xuk5+s4I04TGYuBMVol1i3/jR3bJ8SY3roT9OkHPnSRkLd9VsO/0QSRQIaqPBkBmyUk
HB2ffAzR28CyHNfZRjhHEIz1eClduRyEeHOGm9Zu45DzBr4jxcJ7RO9XCRjFp8vbMc9jyy6bZDFG
hIsigkXF9nm0/JVt2O9urnJh8+3HA0kCHPn6yYR6l4fUDnanQPmqlHMvNsXwz2NlOmTUHZ6U5Mxa
Bjcu4SBeKB7cMgVbbAhbWLc2eceHZH56EK65970+veh0xbqQhuh1QPMa9eZNcqI3y4s6HAVoRvId
1ItuakaGyD+1VbPw1EuKAbbl6aOvKt6FClzDuka/0u1FksJESXLaydiq0XeVVcbGQwORQ7DPeNZX
2F3d+C+Cn5XyhjMBXo2thp0HN6z1tNtTbZ9qs1kbLsYwz1vwZb61/KIGPSRGP2zZQ3Z2fqxcMvzd
Q/KyKioaFikuImXq4zNvegOfpjIjErchavYwSQUXvcDm9s6hdRZQptNBBYyNiy4szm/7DJFKIXeM
mj4z/Iq4WTA3XOhxzcM3Plx3Qnd7pNgIHOh3d4LdkC+m7FFHqQ4La6YhAQa8ZUNu0Da71MNFBGdW
/Wue27OsiSCfKDu9Ac7cOW+Gek40Ho+0HOqUEonhXx6BTYY0YXg/rv8wkeyou2sFNm9Q+cpI94l+
86X7FDLa22z9a5XWvqlK3P0hj5hBp8qMemZ6K1dZ66WEiVeCZn+22Dm75DPujaU7wQoCUm4cwQM4
Tq4sFwK9MDZ+5ficqJwtND5tY2TfidtuvR4DHt0I+G86XLel+G6HqwyNbSbYJlbDOkOUVvku+SIC
GKBS0oODmIAoW56nF6xzb9UrOy0D3HkaoGFOQE8OChVJKrS6Wee1l7R5xpGzNLjd6+5a5sZMB1wf
MbEnzj+7rfmFVJfxEs6HZxtutAgGRkrekxCJC7btkBsYUeNLRgcmb0072PpdcRCILpYFGx8roYdd
SYQGykA6V/W/UX55kIG7/i/BrmsjD8RYl/pIHKpQrKcxojWcmcGkkYA2M4ePwP0s62es4yV+NJMH
oBNYl7UFidRlyUUYuEewyHNJ+6vH4t3Xm0WISdrmRQXVKo9/zMakSZntYcKHO15tbxe15IL5BM1D
ELzC6AffmxF+Geq1xP9RoOaM5Y9U3sf0oOEL8pTvwjoZ6mesH7xunzfAQ1PlHZQ2c9y94oxMFTBQ
Yf6Q4qATzc7jNzRzbHiM6enedjAZbFXnaoWoMTr26/KrQ2fSId+xjSaQ/BFGGx1xqSzEyom/Ehw/
ra3h8dizKCNkqKyrcKJh18Sz3kzvR0ZfmLKuJQ7IAW+Ajj/TcmmikBf6Zray2wbOC3gk7U8TUm4r
+HnmzL4ds2RIuKN1qAEv6eINv4pocmk/JthCqZxcqKu0M/vY7zOkMq87B80/iaaRYjQumItp/yPm
qplAU0BKRziLRAJi+EeX37E8pZ23iSzucQ24PXCkHHsqoI6aOkgCCt5yguZm7UMZ8c8wQQTEAYbh
pNKAHfObPL5AlYUBoyAVl4C/MLXrHLHEwbcIgiMVWIW/suoLGC4XDrmEXpqGB69Za4m6NTkK52g9
QukoeVlmBBowuMDuDn6b8oczxozHbud9e8YqN9/V4tMCDOZhBXEVEMw8ngf+gFG92Yr/oHYoLhm4
oKKo2LWvjuPsIzadurLugtfUzRTQ5aV2X3lqLkgPz7TyCqcxagjJmv02rvYtJeGCMjhGmKhTcFoU
C4ESEbfnPtvChcsjqE9k1lLzSSzUwTNWdoeOFYxj5dDEd2V6bUd9EeXaguXFmv51ifLcWtnCqsq1
jJtNnAEwdu8tj9cwufbFK+QHVo0/Vbxpw1ecoJizRXS8ZS2PBC5ojw/XebaRcQqDiWQ7z3GSTYQ0
FaHOkDdT/d1l09UKolJvYroqOPCXSPh6TR6iHzr0faChpma/DaP5zKjq1Rvzr6bH3OI8EyjtR1NK
pjL76CN9VNGPwVEVBNA3LAGQMs5bg/fd4CSfkKq3udMpv6ooOk2Acp9DziDFJIyCWM9d9i0BYZQz
ZV50HJhzsw4myQOHF05sQ25LTEChTqSP4UD6w6qI8RwwTBsGvWJccaG8QNGGg205K9SqTn/3s5tW
Y3C6eI27YNPIa2gHyq6vMddUd9FMWlA015JTxCXa40H3Mp53OADIKADiVrDpORcbwcDIk4/cjLSF
NMxvF9lEHVjnO0jBggbENAaXsXHosWHPreTuU2+6hSAR4yIYq5YgpeuQW0yIYsqbbw0/uR3Bv7E5
KCX4IBB07OswrbHsv4TTR98qcxb3i777akOenal2SfjfSNNWDpATp942hrWIxKOQ8WfnlSChu3cr
UE4FRyLuj1QlfwPEhnROt+3j6WhLYIgoY8PrheG0HtHpYObh70tPneLPiQwafL8+ElgAQaYN7jHR
22zUzlrMrrDtSQF0B6n5O+H0WM+mdhS4JShIrn9sTefahfXPCCvF5O0vRxCSOpaZzt+3ibpCvt3p
LFKBYGNOXDXxw1BfvXz1/kMJPiv1pKC3K357UOo7n+zG0JnU8PVF/VZWN2mpc8PilImnwXbmAUcq
HlWQ+2JCIMNrsPufHoOgBKZue8Xe9miUAD+kiv53CMaTtG5u/FCgI4zuvgtzFPVt7+lYE7qz0jsf
0gNc5l41hMB0oKC8RXXkSvE+xwAiIkYHJ70OPbHaeC8UfEQhYDOc020NlW4txt9AW3j9JiAZTZWB
FWlLO+VZT5h3JLfD8qn8lf6OGG7Bq1wi5McFoBHqt5YEH+aBSd5yijx5DauEvcWejhx6ACydRbei
kh7kr/Eo7WMJyoOsxI3NzmOtjTxdxK71lhWvdrrgZ12Wwl8wnnmEN73rtH8mHuSsnRhwnXvULR0R
O5+r2bHhvJPb7Jn48qZgRxluMxVcmkaCZXgOFibBEornNePzQK9exOEFH9ByID1couj17tO3tGWI
u9txeU/VR51GilY6cDYITIhnXR5Ebi3oHRwsnu0mAlrf3Bs3JXSn4224EOjYCsyaIYeLkeNMlp2L
5K6IZ8kYX03nrWFbao8h6xepKTZYwlZ6RbHCyNlcWDBR2M1SvKvt1frSjmyHCheNu99C0o3UmokN
MFDc7DD/bBSwHBAZupfb4WfwgVjisymv0v3oWp31jfnKxnMBcSxGJfBrdRmgKSq4dIDZZ8lnZ9OH
wjyKaOWoO4PXKIV7M0olDwkSzCR+eJ1Y5cLc+2QraGlR4mtYYvdKlgbzAzkzTyO1yiO+Hf9cXggG
x0RMzKzd15IkFG9C9nzicwAeo4dUbwG2Hk20fhhJS0zuDnlOzt5bmf/V8ltr0AugZDM4Pu0SxyXO
2zYBEjr5yYxZyu0Rd2yNV5X63UH1iUwVhwVECoKJTh2+JSjFeGs5A15HQrqymGolPIof0Q6gL5KI
lATpexV8PEaaQfZvGbAor4LKHpcI5F9twCZLFjv83nRc21g2jLWT/vYmSV42n5qHIzulWllZKsCe
BuUvdeAoGGsXtcnOwdPurIGPCQus3bAzRCCPd6jSnE6QtTb9gFTUAx0yXmrYbwTWdYtjOt8bqCyJ
do+OqbFVwOq/1LvkOOj/3+WJJTZDLs5FkRyrjigGd0iHYt+X9bYmWJc/C0dsukyBVfYKs4don35B
a9mARZYaFbbo/4IYiXFqoqrOKU4UOwcF96GFO5aIjnejISxN3ii5gGxvLCSbvIEdfVri76U9MDzb
OrWMpIC91L3FDubSrByh+ZTk5J23nH8f4FoqjlyFHjAGF9joHe+Zom6TMT9b3H2591BqSu8bkrBB
t6FzgO6nCJWVrEnnUF1Q7TUNVOE0pES8tdR0pP5rFYZyYSEZtOyZqnirBscoRhvaZjqGPUzEpAZ0
o6Qul49N7lTloga31PudYMFM6UubjVgYZ4uuLteiyl82fs/W+zQgDtjEkuzuvQRbqQR3z/ynth6M
kZaj50OaxGPHVajS4BLEQEm8M1uBNonPeY04qnnbmiBPrJ0r/WQgjPjBiRPmnHGRywXySK5eqS7a
x8jFasoiwtlnxjd+4np4QFbEH3NB9QeRNN0cB468iEhYdmPOgniFBqThxju75VXHuWn/pIx6Uv/U
RbpsbA0q7rnluF52uAZvJiOFAcLGUn5Ex3htqUuzfmk2U+DWrz4KyRmX+xLTdWT8Ncmv5mCoVx5O
ckj5f/b4O+Aj0ZurC1+OtuEkAdIP5cF5plAJfNRNH/JwO/4EHJb0Dh2cqtvxrHuf4n+ERrWMyeTo
Hl0fjPnEjLm6sm1gMmELXKu8uz2fDFO1t9AvCovqvXFvA1018b9K+sTCNyv/EM1GoNK3Ax5b3i4c
4CLT5SdHaNBi1fDpuFh3yYLaSEw0wKQ6aoTAU1sdKod73WZBj/JdOHMD/IaW3h33kParEdd1jsfS
5jnA15Nl286erCMrC/1aZf3SPpyCYgN75tPk2cIESwFkqdEuJKwXkR2sPgv9XocNFGWdamFeAt4f
tQlRmi7d+NzmB2ukd+rVMSdaxvc4bGJcLBRutO22E9CReXfKZ5czsMX3jMj10FqcARmnDZriqa2g
e0SWBw5cKR+dxD1dWrdY+ZeF7zqvjNr2CF5/KVq2tMMfbbKG8YkO7q+iUFIRHkPiNaPLERtvL4t1
EgQ1rCkuHhV2OpW9dnhx41tCjW/dQ28dF53GDBNxfnsOPgnrfdIexmIXsMOo/VeFomplKhG1GkbR
Na+2VburuR90JOVwI0s23NVmOtdrBKSmzaJt0gbP8Ca/qSieNeq5cb56QJqO82ej0bloebb1nWW8
yAsAHu5i2gXGyrGuaGlqbyEVFkpXrvpRYxU9vWWyQ6/9ScdbNBpHArtY+8lTwQzemUdBxHtgGm7T
u54BK0X242RfJnKZ8PUmMNGMEjllYFFB2DINhxXw6AiCrMuI2UBUTGg3Dm6+T66ZHrW/Nnm65h94
g75mcG81zCqwiFhUYCkX+rborvSNF9BoiQ6sHP/UE2Mz0ofLdxCQ+a3Loz9RUXKCvCSDbQZQh822
/WXyfjImJ4GP7mRMjIVknueYmj41wd/46RY/GtKJ+taVO1v98RToxaShFHYNscMCf+8j2/U+yK7w
I4tG8mcIFkQmclS5qda140XkvXkWAQGOTrCHaYyGSDLBt75Di3kAtq/L0tITrz5LeIBnHIrumijW
hjO5eR8NR8w4Y+iUX5mDfeSDH2rjfFcKDhtd3epDuhT1hQOsKhTq2TAJufdBvgV8ezGDdVOAneZh
Z/OawqcTDJ90jW2w2+CRPLbEs1UL+irrr5H3sp4/Ys5HlXnrtE+dM0sw/ureU7KzCHetc+CfunfT
jXVpLRQsVDEcKBu+D5BQk9b3ImbhPa5V/5Ea14QNXYStxsTynGsf0O0DltKZx8HE3JigCi3vBy8u
J2l7w/4CywDEF+5Mer6bGZX0hCzB5S1CxpkEe2Dy5cun16uYfWqarIKlHYGFBmiVvrAczlUFVi2w
iwoTWxyyXzoWxHQbsGs56Y9G6w+FimlkeEYcOGzzxUmBxT6X6LjzPZ8gIE3p7kFgODPiv47riZKR
uBB719wIBJGhxf8abaPsXucTvx+QiD8uKnovRlKdjV2RHoatG9BkFu/j3vzweS7FOcZ/lmFuTrry
KYKXLf+qqF+X5bmuRrJxPpKC/1bRBhnzPtJ5cCaPHAxAT8Z5Go8ckykgvgVgP6vowVMnY3KLOF0i
RHj0/Vq4JGnebrIXCuI8Uxlw0PizP7oth1SfovArYWOs9d6sELnednAPYZsAldBE02Fh7isfTnVw
u5tpUvQpg4VifXgZYJOP0M2XFBj/WBhi+tz48Br0iIB8P7HTNhczpwECAJJqgAOlWQ4W+GGmoLM7
LGl7NHPND0lPlLNSvVjmGUDf0u53mU53Dg+oGI2kpfXEPZYFoVfrn2EQbXJAJ3DIMQ//cXQey5Ej
WxL9IpghoALYptaaZJIbWJIsQmuNr++DXozNTM+b6mIygbjh1/14B7U71TGEcJHc1Ph1ChL6zKT1
CEAu/1Kibycs0ST8fRWfqwRRQKH+hSlK22nuLaoPjcLtWMzJDi869ubhOYxu/gCy+BsTGrE3Gnh4
JejVXbJ8b/O3itlNjZhr8JuYOrs87hPOKyoptsYgQhiMWB5Pqc6DPnn+MPo4qr8oAUhpxa8xHaJl
uglti+cIrpTxz9IpFy1YM+llRaX4OPMkrznTISeBgQ5iXd22a5IScz3mFPZsn931XxBfsyTfq4lJ
19m4l0x9CtkUXHUJ59yo1DeVZtaEpWqEIkO/pe5QyYUHHkawx3/1jvjsBsC5I+oq2CUDmyOtvl4y
17ND7Dz18RjW1K/gy/YImOhdj+vtvW4IUPNyNvSD0e8w9CqEuIN9VlEl767rrllInUZ2f+WXX2H3
HWmvMn2v0WltO0SIGYl147gEYhyYt1qTjMPqvFVWdf/pDWKG+RYdb021TUBq0FR3PqpN5h7T4QAZ
QBOfuhthuOCDqg4Vn1eNX5Ybs8OF7ebyJdHqp2esEaoFr6+KztoCazqjfo3PKKOqHn6zPjBr8plJ
N1qb2Z7vuQJvJdY3WXZPtHcLX0hwmTyeqsrUjCcMVwE+gCxgMS6ZXbAM0aMJJgLbMaUTiLmWQchV
Lk3WdyEHQ20wi+BTs6d/JEjMQW2HQ5lzS/eRY6JRfetsdpusaztYCiEGlaFFVCvPEVYJW9uxDVgU
0R9+fI/ySq59i7TeEq4BmyLmBTCN0kKC4f+UVHdVr7cF1VZ5tjPEW4hVUB7obVbjDfTRPKMp2vhr
qpMS30P55rLuMGqqcEAlJwmDpM5bkac6a58ULvM3Gheg2+BU7/X8X4I0z1ejs37CalcTpAm2qqMu
augrGsdWxd2O4a4adj7xa8RDZ9h1E7KAgyvRDyajeRDdBnjBbC+rYePIr0Zc8+4fMpHZ7qvhX5o+
3HAjPfaiw0lqbz7sZ30FZGxm4Jaiwo9MEuAID5qgOsvUW5v/CvEsiarHXJ8iBWoOBk1jQnUZt4SX
f7TrsSwlwIICDD86MMvub8x5gKQ9G3AQ+vgap9Yds7kOdKc18Z/LcSbd0wR8LR9j9GY1K994pO5b
VR894xFRMUecHy7SNB5SjLdJlbtZno2ajSGMNjYQNYGwjm+7nTykSfAeJ/ZkYcSdERWfARJ+Ex3c
+E+aH1nG9otVFvx2V5SMfS8dNlAnjrF+nILinvhuvWc8NXfDEWO5y1QAVjhz5jHHvCL2ttwMpFPD
8UvxeQNN89EfLI+8PhtjM6scejsQl6L0OfLNArpQVZvU6BdGscvxK7RsPnqGXotUgAdFJ8LMmvNI
1j6bc+fWSKwtrGPDgMPKBoP44pcoc27YCkt1IGOkGdL3xFrXxY3wyUzTe9oUBYssZTG0/xT56akZ
cdJ/8XiygneLMpGYW7KGMPdh4Yc2Mx5AvjoFegkbw5xYoFCe/ngiITZ3CSRaoOYHrMMjGzUd6QFj
Xwjwpxv1jRW9WAfkDvlz5TxVVRPAcgNo04LdCk8NgOYAoQvDmRivRjmQDnnXJgyG8VH73CH46XXm
BjTLCcxQgr/i2ag6wvD88nIHzxZ4FSuFVEM1vX7SOzJ7lP7ELV1o3EF8XSwzddcgDQn03ciamOp0
4wRsIwx1a4+cJ7DL0XNWeKQb9wHCycQUlHGNcQWqzAUx1WG9S5oHwyq3XN2Bd0RpIXtlxnQJOAwS
T4np6hAIIugKbW53D29ePSjwCmh6BsgxMNY0+cC+eVdwvAGLnw/dt08h+DCeVRK0afOowl+gM26A
dSyAUhEDgkVFqEyk6a3lDjhj2Y9GBA3O/Jt9XZ2N1RdKJTE1BmzcPjEApIm5EPPPMMrOIPrNhE0P
KWYSc9xX/K7594WZdozYW8fpTajTPhJxzDsUvfkh/Xo3uuk6lu8Gannt/AzDhoCaoX6Fwv3U0c2M
2uSL3M2E/mvbL7c16J/igoNf2HIcIp2PpF03mCujgtyy0ACpMHA6xsYeGQcLkvbOa8TjHE65IMFW
eQAebJW3sjP22OcXGfTWair7AiVQIrAJ53sqEynphuZYXVaWtREudrgkWkUQ6h37E9Vu4ToKh6PL
AIYUadaTMcSblUNBvxY69LsUR8x9SXxIDej8q6ldeNT5JcnokNXDelT5Z025KKxq07KecNBo3DRf
GOj/OJaUDtp9vAkCZhQrWYXqd9R8p1wNM3PvpLtBWYbRcCgkB1eBZ+1NNjgw1atjCeKREdr/WhMd
qbNkz74K39OmRVnTVHuflwS9qZ/zpx35otTVlYnoONb+AUMreBkd9pF/7LvptNSdw4Dro5AUR2i8
BMj7hGW20Ox2XjXjogrKRctY3tcfJSiipjvUCNbB0ZUGOlVIBy2JE32ZM4q54edofQbYjn2+Fd0l
Tf6N2q8qbn5CY8dKwTlqYtZtEdVxL5MwxDxeIHa7GLGtnU1RVlXtPY0SG/RAlXeSt0u8bW38ZgBO
45Cri+XeRn28NH3CAhq7+9LEw8iLWvFeRRZuLOOdx5cLSzJdyt2MwcyqQyytxcxCP+7yEZBYsHJw
zuYTnK5GguoL/CCDMrd9QFdGusH9spOhu2pgqUUlhrzs2ivmVql4Dee4WfWt4nIs9e+SGmHRvPL+
Tw9/tW5fNt1cSnVtFt7aN/4yLOsj+EW7+QuTnPwBSHZ0ms64pDiYWMA+I6VmpLbnuriwfyGL8ZY0
XFc5n0z7wyQvEH60NehKFlkZ9DUn/dLUJT1GesaZqHDFxtBmF/vB/jRVSD/IoujkoQfiVaGVFuSU
ViYs9OiFXYXmVwQfHdE2wrg8Eq+NtVM+GcEYSmL7oEA0S+79+Bz9T4Fb2DLX3L+4TT/MCnvwhyK+
M+vJ+yv0Dw4uMIozxuzgcINxLVaAUBkOdHgsAIyoxP7tEiDhkG0y4w9WOERuWKkJzXsKGCOubZ6p
Hbhbkgj1N2nBQ04jQHyz6EWbKDz2uM9BwZkQCbHcQniKn8S9jnAgiUf5LEeB5WXJJsUE1XHdriiL
KHU+HdhnCed/hGziY8YIGbI9fMOD4vP6e2tFB7yeBZPHcnnj2i/PLkkE3HKkW+d9En9881KS68B+
ZLj2okx4VCKQ4uWNBNWCfNOMdIdCSjGUOLz6njZq/L503yiEnUm7I6+xuijFjLQ46Gk264QDSlI+
amFTLzVykIEs+QoIUI+CcACaKljjjgu+Jy6ivvT9q+enF7jgHMrMcKvOLewmtpccFbPHLuSvPHoV
Y3wDNlFb2zromnX17S8B0ZJN16lFHQq95GQ63JoyM70EZk5DNq3rjHTS5iabAnGyfZjkFA92xSX3
rTlmHuHeyYWq5pfUdmO/b81LS+wciUKcyNvifNqNjEFgiuZtp7F/JOgPuUiJl6F67a0lyI7G/VLH
l0nCG3PMGnLTOsPiJ/RuV+GQGmggSlA9irabD9HBy3D3smOp9UOlfiek8KpbJy6tJleGORIuF3SR
p8QsyqVIYfS7EymDVVHI9c1Qaa0c2r1SsHrU/tmEsgq+w8S1Vw2iWE0JqcZCE/fIwgC8Ztjf/iCW
7AVWXum89bm+LvBnaOw+sUssErzqRND4+81lxMxtvjhL1zkPllcSe8QPrVMPZqz8jI/cZv+moNnI
pcZWCOZ+xbM88i+hzEAroJ5XbwatVRYoaDjt5njsQ+dCZw8ke9b++lINCd7wUsjpVEo4bWE6yqRm
3fKU/UvG7qqFoa8OPzFhHEleqLI1yvAOAlRC6H52yY/IYPDAv8MYyG1UyBw9zlzmxruOY1vxvnsN
h6hf3BU24EkV7Ev2ao457jQwi6xqt32GbcQxttMyi14wJrZmXiGLjtpLAU7HmdNZnxVnLZV+QN8m
+9e5aonl4rMmIu6AITO4+DR4dPyJRiICKC9iFRUYAhiiZO8hJPG2q81VAZh+BF/k56TKiJ76FogV
3GsGfJECIECmLdj+2pQMtfGt4F0/Dcu+9WupOZ7Vu1Z+mZzLFa2X5vDrUnVY9G8ycICNAVNQOqI2
3Gaby1jxTaIWQu2nR6PfO6zCDR9nhQ41cMS6WDwm9lCpX/PUXSXcVDV5tzVnaqVeJeoP2O25ynvX
iXYEp2fY42a4mM2WSvEeY3/+z6/2cqCABZ5cILcZTUg6Q/IA6tbpQRlXlzD9Mhr9YE0dg5QeBd2m
iY++wnvUJsT9EQYXybWwTmDGcXuqfwI6ADgR6IWaj6Yz65pvvG49UYGh/rP1twZ7zOg8BiImkcOy
BVpalulLDeZtiIhDvcYC9gxL+CSBTPdWjns7fLowjY0dL8aw2JfVkf8h8mkl4zW19EoawJGo6SQT
zMDwoEY6TjMXmdQcP3oBcCCzll760DFyGaytRf3rF+lCb4iQKbQ+AiAcWUU4rE99IMxczoce30Dz
VaOuM76VKemlYBMUhMd+quJpIQtrqO5myZV18o0MFH78s4KSyZHm3+CkeM+GqtWYxkPLA6rTliyb
0Ba0ZO36/Q5LM6UF2coBktJ0f4KFZYAIVXQYfnq5H5V+M+XqCkYYfK/oencP1oKk0xlONAmCEIss
OT44BRJ9BFLUOmRTPXKZtZkaAVcOxq4eJ/iVsxZWsaTjZQ2AABMn1Or4XdAPqKwiiu0jPmVuAtWI
/wRHowoRMUyuMbN1GLEzAuJXYwXTxy+t75HxJ2BUsrW5rUYGX3v100FO7LWLST1VhasygVMWw8FU
8ePzH8LZtvfdbAG5mXpqolGi2Ng596HAQQxOgQvNCxFgks2cTVYFC5NjbSQFX8mrqj8skc+0IZ0l
BK4rsrzAERYm0hDa87wTHf7oa5KEvDe5tz0Ek7rBs51LXNzDqRvB0PtkwKFLk4VJU8goar9yIYFo
WHdNeEgdCUnF/87YQKTpTRLk9Jj47XTVBFeRNzsVuItW2SSM/WVDXUDK7tbjz8zreNlx6arZFMgq
Wsb87wH0Gg2jP1L4zu0pudOerk0aBt9XkE8mBiqbGzJ25aoz13a8oUG3CWwQc/JWDLc44fs28JtS
nvlAuPeU2m+afHj6Qnprkd1QOrBmJYhM6ibMKOoOBibmHCQ4GrGicm3LPuqO/x7hQUOVaj1nWePl
jsCokTXnpSX09iAzEsOsTGgHPw1sx0U/rFwfGR8zncnK2WHj7vKAx4CDVTmeBtj+3GPeVVc9JEgz
bS52zCpsn68VQryffnfqGz9v4jEoQa005k5YXSLKBdTxxx+erdffIoDyAXmg+KrE464KoJu24T7g
+5tTiJeTEuHnRnJhC5is6axuO0lJ1K9gYTQyGoVpcpb8QD2ikgkFIsy5FvNeyXluOUrIf7PtQpSD
5DYZOy4xNHj1WdlnZiH0lA+cg/MALJahO4uAZWQ8fks4D6iRvfdZKc0ygAWi5hfKsfzwUkaURzYn
tbia+r7FEdSeVPyqLqp6G3DDlMqcYmuu5wtlujbFo3WMNeMc5gixuKo9qnW4q8liJVysb0PT/bhV
+mWJH2TjWkMpzCt8PAHuMIMTF3MAa/acpVTBqjw/DsmqgtziRlDIMK/3eJZNPT752ic1CL23GumM
9XZNhNmadJ2fn2xu84F+UcpT0QLCZ/Ex2YWv9cSB4Ns99d0Up364OWWxTgI64rzffrhGurqLm+Cc
KgimBRisVUkO141SVGNel/R47v3J4+VvGu+YTosDh7LnndLuAnwEGb4zApTlB5HclAyj7fB7qBeE
V6VJmRAAmfhsoh3nK6M6KgF+4mC42GTIW1u/VB2XapIxbrX2oP2aHvJcQVqiO9olS+bNYG/RmOS4
BWUy/cmqRi/ilNGRaGFvBboxwwnnssobYZ1yUZbtm8/nqDAY9/m4jfNdJo74ibXxWAyHjOFCwzaS
xLBXJJ2QSz+A+hay3RVIEWX2afX/AGEMZBJc9LO4ONbpd2aYGClAYBnqE0hMXpxKdR/Rqjx+wP0J
2I3yGmIQGBZ6diuSfyixVrzRaBAu3osOYZOXn75r23sB6thiKwQ9e6ly08lrMJ/n0m3nNU6s0sXF
0rCmOPvFzu5+Gq8+KHG8w9E+r9M7TGBCD6vSob2iaxd1pX5FRnQP0lveg/B1Onqv6EblzVZZ1ATx
LbY6Vi36o7L/dbzJUrcnuF0ymChc41nyhs6O8qLFmL7G6GqXN1FiwwerOoxrx2aNBnrNrIt14diP
XCQr9O19maF/YD10KKpRE4dlD1xOG4MeVgWERMI2EwuIhmbEOgR5Ch1A5SjWoXFybPrGtpjys5pl
vpcY3y3bvNEbsKFLe1+EzDsgOXymSZpJGud3kP9KkoHK3eZ3oFJmJ4w/ao52HTJ8RDdkF3ZUEFNQ
bAQLvUBUYknmVhPvnHcQW12JrCapser9k0ccyMCRkiTcxMtgByV5E9b8kX27HTqux/AM0UDred/7
a5hrpMQ+Pc3COVncRtG580A7VqNxDvxb1lJF+hORnsCowwICi8tkckVdLWvuxeBjFY3TL30Wkwlc
pe6m/guVD/R+g+SMRbSUs5M6MfWstfW9VjBV4SSoaX4UzTJrYYJb3ALMZafdRbY3XXc18AeNEZcj
1zIWrjSPSN8w8kp2g/EyGS5eRomrVeztPF021D0K9rIZN/fMGzaBTL8d/2FbzRonS1avOv3X0PGj
jRQntlRnFkRHXDyOLHtdBeKjpl/dFv9gL+ydpxm8idNlPGD6LeGLCQXk6bePftGaFPGRT1FUqHiQ
X7iLW/+PC79mzt24JJfXrdzeAyTBBVseC6C1wICwpOCalWeunQy286B0jq69dw2eNV8uEywuHdgs
hdVFRtmqnu/K8Z7BFiXlDooo4qOaUkkgy6noRuJqWuqD4rWivUdkbv2iRMlgiXuJsu/IY64/qcaN
Eaj2UQg+XDDqsb5MCAdiG09M5A7vM1COGsWW0sFI7oPFX9YMJJkKXKw99Rrm9uQIVc3uL8bYHRsd
C44Cag6xXKQn39v2yL1tzSg2xU3wjWmsYungOOj8PeGhzlrl2E9bcp6VsFr0NhxYesDTygSH8qY3
m6xrmEs+lMmC3+5UcS+Ca+5+AdTEWwnnMz1Bq9gUQ4/gTXOWTFaDK3ZD+q3JivbV5Ky4VLKcFeej
sj4CvGN8DVlf5QmFnXmUXxy5g0t7KiEZca3n7UL6nPjLotXsOdA1VM/mvWHXPw7JuqheRkNQQt+7
OuIynriAoKnK6Njj4JHZpixBuE7/iG7LAMuO676c9osYmg9yu6QZ2ATfyTNhZ1smZpn1C7d8WeBx
dATkLsDYcVSjYw6Gy8v3jnbKhiv9J5narpxupUXfo4VdP0MP5x3p6ieBz8TnFRky6FmICxIz25jv
fbFMVXVmqmITFu/KQGIf+0BW/kaKcdYylhvtpeapD291+SFYIENAwOmDK3rmovFOblczeKjl78gd
qSXKqjboWDz6CK6zgPFaqCE08g/D+AzttxFXGhijddCCdU8m2x7ykn6TCBtj+G9AniJ4NSo3Wxxa
t0XmIQ+GlaTrDl5xnpLL+YQ7ynYB62W7V9Av7qlLrW3yO0pslPFWg9xtcs4mWLwqgUkcE1AQHUv1
UEX32ruYNPoYHxHjYjptfYavMrqZYAsk2g3ms5REeUAErt+51YotgBuB6OPViAEgKMKdrf+1A3jw
1FpGxaM07h21jkDgM2TkmIkX0OtMgUpYc+67LFoGxqo0J8S5oPStpuod5Vu1qZmDmzbwM9N4qlKS
XeGgxoY4YXvLsd/FPAVm8iTVTFkYaINmUbQfIl3kMtka1KL6GE4OTv/r+ocEfGZYkWQhL06ZF18o
SWIe/4A/0tJD/4y9c8Zjjet6cG9VgBybv2xvXGjBV2PcA3R8a237pxxWZt2Df+UWGZBr4WlzGYG8
p9pMKKG/iDy4OnorYR9wliPIxYsxpLN4/Oq5DZhNz4uIayQBgL4kFv+wfYPy2XPfPtSUhVgyoKEh
6vNv8ViKSVbIWRisdDpZvHAzuo+kP7f+qWVPYjVM3dgXp/LHirsD1nacgcpK16+GeTS5RqiIyhWN
UYLZy+hfAI8mOVLzUwDcGJcGhwDdvci+4wwJIX2m2TtJtsD9jRBDy+7h4NgGSlwG7CL93wjHv2uX
3KEJkWJqG1iKdD3mg/aboJ1h8EKfelILHOT6dmzdZc9rRHqUGbIss1gYlIy5I91Ujcs60p8P8tBj
0oruUfJR6CRR86emnpsCZh8Wi/IA2v1GfTGiwrkE3QHnuwfcGfCQV95hZMKAG6CiCBplzR2RXjzW
bTRczGKcjJYRbUkJOxjk6RrhE2djwvfLj7YO1KGGBIxts5YF1c/msJ2MSG9jjDCvzCj+4s56z/WP
iqs5ASOOI/Rs5+V2AHQt+totPvmQ/xd0fouwRgZJSsN44OGoipja7GHbd2xgO7wM/L41Wu0B3+gq
L0FeytNLsFqTd1qmTPuiGpZ455LoUdjKyiQV4mNrdZlQrF3OPk7F+NPV1qLUviZXpIxR6rkzAfKq
KhWkH0ND86UEX637ZwGuUW2WUimLO27plvWVABqOoAg226m2brSfMTl0oTUMSbj/Cflr6RK7y1wO
fBHNU86pVmG9MQBCGuIV1kR+pm9XgV8v9PhWvUGPQ1HbwX3VCSS5I5xq2PxxdO7C77J+jOwNKrqX
6QLs9Bt2m2WB+aX3Xr37LlPyHmDLDLY98HjiKZOiPfrhYJB8bdHrM+LREjyW6a8LtQPfCwQW7djm
lRReUnsfKWtbAONj6dXgDVLsH7yMfHLt9PhzB4XmxAUmxRgxwt+yvqf+hcF/k863Phn1KxIspAfV
I54J6JweC1e85zXxT+yII2pHy2U653vRKx9UWh9T7Rqq2Dt5mUlCYAY7YY8tSJz9pfmriN4cXLfS
ZognYYC27TR/uaCBncsWpeNADEbay3z9NUGZKYq0ONlr5bvEt16hCCcNPxRKvkZvHT6cxC3nHSH9
gbk16jnFDZ635F0vn3X+JvQ/LcAPgz7l8YMl1tzM1BXFFvQ0k1nod0RYePrZcADflanCNMxyrwMx
kqLsjI+BEgCDPKKwYi5IrPNdTDD5JeVEDvpkbjLMOwbEE4YxR/mkb70ecuapYZaz+yEVZApkTrkp
WCNn4sMm+GSkT1y6Doywyaxf4zsNbBjVlDmlxEGxVVTlo6Zhw7B5+adLgNo9xEwdz4YJoCfamrJb
OahhrnG3QCfo4PNTsGmwL+OHUsqNHo+UwH2mQHVVPCJiqkS1NxRXjA7t4/w9Ch6iUl7sfm81qH3m
v979NFse4Ax6Dp0/zcEnFGYdRP0DyiHG1Bzb56I/BTmFzMhmIacSTznn6bxysW4o/VPKz9yt7rkC
EDa/me4ubdtHZ/2TebTM2SAUTrlOO75v/sVoJZfyM9XK7BQ4/3cto/HQ7c2eRXf3PhQr4Ld5cyn8
V45wAJm7M2DvUuIVouDFds42clpN8HbOb0q160xvSeaXb8G86MUGI9herfYhgjqp3dmUnCZdsQay
tWSxT6Ty3Cm/NrFxtd0HLhZfcOW7ivQyhD/TjFDyL6PPf/xpdOhhaDI+EoXE9MlOs9w6zPtWvVMU
UnsXLpcqqJ2QcgOUPYz5A0Lt1JPNkR30H9WwbnVk8G0D45Lhpzo0GvMMu67iEkYXCX4rsb+U/its
PprmMbT6UhhMqdS+lmyEApRejh5PYnSyKvQFwkGBXLneyUPMdmPeninLVcIZxZfuHxqPCfJmNahX
v4H5L+p/4vqGfDkwxHXhyWt/kvSmK8RYWqAeZAwctiG4AuItjrHRBZFPg57v3gwHQ6+XL0vvODUD
OnSlhgg6ZMZFzZkjNkWFzb75innmS4flL6NFqH5WkAoCxBvDvGb63gc+zDu0HW8Dq+YehfjgD2un
eRXGvbBvXrjolXudPZPg3RveAlh8CoE1YB6dsUvYPcUfmbsR3cWsX4n9XnsHWyUOQkdtfSpMdVaU
pMviAp+CAIZ+IjUGuPl7rLcGmRXTEIwZ+Iz1niZkzAtsPoPw0AADtoAgYV+xaVHhATWCnxjzdc6H
Km1oitemOkvCowk39pTzcIyquaEucyhPRGVdeURLDWIKjdG2yg8bm7+bl+s2168iefhWuKqtlgYb
Xov6FKyHiAoy3kU7dYeriyTkOMcgg6nKmJMCM/EKsMDgFrkQQ4VKKVEene8J0TnccSUT1h2Wered
DLdYv1zyKtpUE5doVBlXYNdK+mhrcNFtAxHZa5YWwDvKylapF+8DzikFLQiqIG1ECd+Ronf2uVC3
yXAN9a3HkhN+6NaqQibQsx4eDE2cAy84NVb5GJxslzfhyvTaq4KE46hNzHyrgnmJSQp3XJnUeq/X
0d22mZF8/gKNOvkCqcZTUnx8XCtKgYvYLSePE+SX9jja/OaS5tFTmqBQJ9Rb3bEO0xXQSziMLR7c
gEQfSK4sTl66RgdsJVZOrJ8nzd2iDNST9m/jUY5ekZatOgx9hfynq/HVYb1Caiw+lmLSVgh2DLQh
54mztQYm5+l6FpnBu439B9ang+u4OVap8ixTVADbhQI+HmzhH7xW3kcl/WdQVtraLT1xylKFtygt
5PGkOtNoyeaiOtpKutfJiqe6/aslyhSYG7cN4EuDQli8jSetd0kVZBNDVQGjIVXrpA/J0ke8CZA1
HJ1NqXgOyoXaoHNQ7RQuVTrBGHEoc7mdUo0FLM8R7n1rJjsbWb0babjwRpwGLorTpcqZk//PpWKH
7EGf+pgqvZgLNsYYmtCy4CfDSpnzPdWSraAautvK9mbCYQLiO+PtCf2chwfTno4MoMptx2DRsviA
U7/KoxdGlEB92uZebR4jdwWU7jn77il9F2rURHiUY1xNi0tw+YYh6RPv3Cfdi2tT0rREokrJsg+T
1jNAg+8ST7qj6BvY9+uh56yrCVToFu82UGJdSPVD3NqLkRCwkRJd1p3vwTE3XVEf7TYhOde+tQxx
89aggLyrLiosjh4kYtXiL8n9q1RRzDyq9rwRygkanCu0ddttDA1QoH92G0RVjO/1uVU4jSnBxplo
6D8hknODSqiCQBXETsRoLQhg4ObdDHhzMzgnmhi4DJiMfRra8scQrDsdDNrLsGHNEcxxMKWFHCg9
nFQ9R0gObyyzAnq9c+vVM0f0052XHbmOMzkOYIDb68Fz18xUJsVSeaZhr8AKUm6LvEEpHwASKkvm
pEXRvQyKtyWz8KD96/s/Fg/c17C8GFglk50WEH4pdnXX0rhTsBP/CbkKY/RdJJQyNSSiyiWMzLhb
I5CnYXIoyyur1Vlhtsz2rLCyB4esDugnET8tfYyp+9Q4+AzOObTSWAeNEH+WaB+8ceaZ/c69dlFU
XFxY/PnsSyT6YyO7eU4VI5W4VfBWErah/XLlU02p8M6G3gPubjuAXxo6JtD6mEluafSXSjkf+NAp
V5111PV2v/hFF4Aa1P7HBEuTs92xQJSdTC52KOnEXjn9aihH6zH/B6xwlvXdQdVyml1YbaMcq12+
aLmMwZzJ3fMwyVHO3QAni3FvmRbP2GNej6KbmnfYRSWLrBjNmr+Mx71Z6haRhI0LBS7N54nyXnZQ
kLnk2CeF6LZWPDQF06m6JczrjvvaXUfep6L++pglYs4W7A0LnI/rIqQ3PqqZWJ9F2uN+q9ngc7vj
E6dMkcsfmD/QUlH1V0sypXTWQRVm0hKfhX11mHG5cdeMFvSc1+FGsC2ll57KCOAB3R+aHcbmN6VA
p/fOGsg0nceGZg6y++sKRpxSA2To6TXGjChSHI672rhU8Lajkk8aQ61RvLETmRIWTrSGHjWBUN02
Jec8lQNSu2kvjOw9Tvy1wYlUf/ZKt29pLW5ThiZwowoLPgt5pOgeqrEbM2/t6NZSi6iUTXZTNeUI
VQHVAcsaB549U9hweqGBUMdtzbtB7+VazXX8VEGAUXCSML0qTrAWU68qwlM6rHMmksL4ioHqhzwL
sXgyalK+EBA7ovAC86vJZ97x3LZAJMIaiwl+5Xqi99PBFNPtQIIaxAC56bZ3Fx1elBopVBSXBAZG
8tPI8MhXgSFluNtYX0T/GVh3vCewopCpCCUCu9Xznsvcyx0IGHzJKl5H07Tss2BvbyO8/CRk5Zcc
HUrACCra9wADgO3fAnsXZpBn4zU6POBZxsb3KAEckPzUw3Rdn2eQW3KgXmqAtmdgRRnPStSfhAcF
X/vsaP0BvELv4C7Q/uLBOrXMOgqkHUD1m7hUVswxS8rhWIA3zM4qgV8adMmGJz6mTYWKGmolE4GH
w/wytasVXw2iFVjgJfesP84Hqln9c1UyHRjjMTPE1m2Gg9dTCJPbS824Fsl3ZKHSwhlkl95JTqq7
SaWF42FAwlMYdzfH9z4Cl6nMF5gy5Myv3Fme/CXDb017oUZWXRT9wmrwR3cTC2LJ7BnqJysiNKCb
DwM+VeL+pMkrT78qRByb71PE59dAaRpSAmocV4Q1uIbyzIhzH57IVc9sxIEyurZwAYjTdspL5jc1
WCemWMVjw+Z7m1aSL3G7wGowz/FCNM6bJb7DautZO3jYHRbFqYmY1yxeOzfi5o3pNGW79UFwYqU2
T3WArUbRPBbano6b9tLYW76jnCDEJ/luiGPSf+ox3EOPmTC/h+oxR9K0qw0VS/i6kktAiVmuH8L8
EHMIKE/C0TH+1/KnGd5VZplJhZBwwVnLqu7JY+ylJxTrlkXEgoumOfKdZ35C5wfXkU8aiv9Fr4HL
0zMmn9bwz7c2YbhL+pMfvDcOwhACULU0eD+6fcuVmR1at0mct4CIvpTLvrtE7pEitpSl5lhzb6Mw
mkltkrBtr+WNhbmFmZm/Xl/RPH+p/X7WGDF4sYOOnSghrdSMNDPFO3gKNl+F4jVdSM17muzL4Wyl
GzgfbnuIIB9lz3E85fwBpf9PQ9ZRBuAIPAiUS7D2wwxJAEhh25tYt6qu960uFionRP9LmnNhNph1
g381ApdXfbGAdupV3m8dHMVCffb5aaDwPrXMpaOwGG+ZaknT6XKKtLjskGMcDyMrDrgbJb8K8my8
+mEhWZRqs/Hz5Y9BZ3Fi5qscbJjmMG+WCm+yFAICvdlKQcB15eIK5Yc2YHLqGU7gFn85njgv/Y+m
81iuG8mC6BchooCC3ZLPe0M+mg2CTvDeFICvn4OOmE23ZqSWxEegzM3Mk9xYx5vhoQsy2Em5x7n1
mYfMLlH5u1OiGENNM/DYxi2fULjAE1IwAtvGdJ4XISaY8gAHIqMaVBpHUb07DRx5jINPam5thTmi
BQlKHyGLwcT2w+VkhITjla+mW/MBxgsD05rBvivNlc4JTc5XLDyz9sAVoIRnhvtjUIthhEeAVdHk
XsEaCSNjG+gg3O/EjxaJqhYhtkrRG6vMg7AduHRQgdg3p4EuWMDU/T0fnLfCYouPk4MZm8uo+RDq
7uQvDTSCDqtsy8FjYtWd8MrCe6lGik+caJFPpBQYtyOuc8ppuWn4p7FG42N6FzMjoDfqaaaUuczt
Ii60GskUKj/XvY+jUL/5ZI7BA/vxLfEIoHOc8rRHpwF38Vc6VTyyesnig6s9IOJ1M/EhOqbd+5ST
0yn9lYq+iu5mi5sclsEEwxzGJdMvNV4N+Vd6N1n9itIlGDWcGtrwBt4Mwfh4rI4zlzYkjMyEpqUx
Cj+D7mv0qcwB3lsynDUspXm3KunzC+eCTByL/cCFFWD5EPZXnYjFVLnbCuVRMZiPmW7FiDxR/C0l
BzTueTjRdPM7ZrZp0O0qccfBJaZOLVdnquzw+6xgpHfxvQpOQl7yaNfTy8StrE+hd6tlpLJFB/iy
ARfdZP/q4apmCl0iNlMTP/RqutVsFlqglozsFj3OMxtdVsPZk7OnVoi+BJ7WwGLv1Ab8pX6BdaRZ
ch1gnyZIFc0Z94iVALU4HsR+cigfxfmiUClZIxc9z7hb3RvPWef2rh5fcRv0wSZNCQCuI2sdyx13
M/imnGOqeI15LoR/HMSXvj024ak2vu12S+LOdS8ZfRfWBL6a+qoJU2HFH6kYiVq4RHnFRuMycKLz
Zh9H8G7Bk9PZcyXDlMBl3oxb0vbzba69YSgMMN4lF5Hvw/jHGahx5owkef0qI3kbsT+XfAST80aQ
xYCzrFm0iH72LgWr50Ht9fHa6FsTnnVHPJL2M6IHy7zY4fGPSZiHIN1Y6Q1O/oN/cpgKEdPzTIp6
IF2EyWWY06lvAO8Lbls2XlV/gAfFSwCkgJFUTOSP7CKTPDoasCqmRkUN3bDApMpgjsh4gzz8lsyZ
Ojpq8JmlmrNK+cxm/LSjMSDnum7IVwGIeC43i2NSA1y5dURvW50qNsfSOJdm9ly7n9bUPxkdlOqH
Tav3VHgAWC4Wv9p314LvqlP90yQ3rrfB+yjlrs7embTUqYV8eszjO64KwsUb5a/8CRkRQ2uu/yt0
MPibYFZA4gEcIzUWHN50eWrIANMP/kyfAdNqgPrsewY3fC9DItskvKR44J8L+YkVCPrQpL/K/sW1
ED/87FOxNMu6hwz4OyNElPHXGvRQs9j/UkTFD8r8rylXoSQm+Fv9/wf8FPZYfsoN/1prWpVRsZ7i
N5/jKQCxscVK2UDdtW8O9ZtWvIrjhYarbLQPnoY3ipO0mZ0H8xjaFjN+4iNZd66IosVNsBhiRmnT
pQw2dv5hMCbMevJm4bYT4dVN350k2M24pYI0neWS8xi+/epbdv8qQZT+kbQrmvzi4eBULzlD76hI
SP+1Z0DjOpxWmw12nIfQiSKVdXVzNshX1W0TH2udawIDxMJjySNlqauc/S0gNVJwvDST81jdTe0s
nUdB/samJmoUTOzDxYTQD/RuVctsl+pfOpeW8kvZe2X94H2p450BGhQUVrE0RQ1Mv1gKokg98hJw
XkZXCSvyCAriErmHKtEgzOhLW21zgtQwCV2HoA+3DFjii5FvpY90MR8loFjjveBW4gG4R2sch4MM
PpzmWAIF9l/c7E4Brh2Je23PftSRSPRnRIioB9dgslOX95yqBfdupd/YWEgGnXIOcdbwZrt4xq5Y
XFet/x54H92wH+Ot7/xFVk7BV7Ec4kM0b4csHPXNlx8QFWe6TTPOfgD2pyisOcPkjLPJIYKm7saz
CEHvcLqKz6rNHxbumw5ESKwfWki6AAlE2ryp4IOKi4JoVqHvS3r/BrG2Z6klp6ORiFZWUTvlLWLq
fWKx4A/sUKnK4dD5+xTaWMuuraNzJOmqF7/aoK/gd6JDbrBwBVz05jQAM0kxertU4lT64KiAT+Su
G6RF1u4IpoQF1V3FurXsg3tcbdGn/FnK4bLc2v5zGTHeFtprTUXTkJEAnkP//e4/nGW1LcjG/xdj
If6DUOeCweioSk+2ldWuuiZWKzmZHAJGesqtdeVnV6ZZe+UOf7UqzxXsljyHDhnDXxzb1w5Lh68I
j7X0Dxdriuw33cCEfh0lPyNt2lr/ahYkHPYp5VNRtcx4YJ33kElKOk9WFQZ3JkYhql0F0KuQNwXz
mO0fQ87ag8+plX+G2Lv9Ltc/uu6jrf41af6dxL8WWIaJ5Jmm2xAoWIiLdC06Y5djeG8xZBGwYdbA
XpjHiE5DtzYif98hWMdUjnQ4Sp7ydAQobhATMY1vWvNexpYhox4z7HPyozdXmxNQGGO6Z3Euu7L7
KRJaIONo6bEw54yfxo8M5cvo/0U1RY2ls9RrTlTDtGcZXSQd18VuMh7MRlNM5hbTtBi1LUu1T2A4
y6mDXJs2S9l9AVlrIaDoiph3bS0s0rVt9J7Nl8HpoudHaPa6A3b/2IBCKimIQ8fDoE3yF7s92WKS
6kR8evVqz4iG8ZiIU2JhnqQswMSiEhvkhlaWWtscXHrI31yCYw5LM4wwdt8kRwPHrJjrZvuG/pP8
OmGmUpLG49eAx9lJH0lyaLlPmxiqo6/Mp0Ljw2ZOFoYzAzkHioMxWlOoOnwf8ItEaIJ5/c/vPSIp
BoOgiekq73oJVYUUEmlVWgQCfgMQ6Axp3/sSartLvWAGJHufMGPu8FfH0a+Pj9rcVJxm6/J3Qkqu
61+HAazW/YzOturO2rgjZZVisetRfyM6C6qBBGK7t+1fq74FTHt6RN+aU/5cnie72c84rbJhJdi0
U2yRdUYpBUyTnlqImHKcsv5tvJ2BIW2mgXj2vrJf8YHZpsf/oFez2Zjo1hmqTBwSmMPY0hpHFfcr
yHbzrdzMfxiZceZ8b3Ce5CEGZUZTOB/8EjKkYhpFlRf+9uiQBufc+dAh28vyMJqMrfcYpLkwboKe
6ngIZYX9Fxac/YK3FJodAlUsPcg2lLr45bLnt45zUEHvZvY5NgTPQsgBAb7HcNsDTjd5AsYIuxIl
lmiAZoWvmfiWTsfbn3I+IoHLZeILwvGoRX/9fx2KLKs4la0PyQZSFyvOEsDKrnr1ao0ns+ieKyhm
Bthqf8IMOf1NIgd8hjkcXRsa16PkysK9zo8AutPzGF9oIMOR/JR3n3jzFh4Ie/UZTP90/81J50kR
DRTasqVtvRouaKFMFTAdx8esuVJtN7DsuTFEd7bpmv6MzEICFUubJMsclA2OrbrCw38aGZYqTvtV
3bL5mVjXeoqd0me9gpPRn4IO3ZHDrwnawSOlWr4gbLhipSWf/fRvjK3dgO0GCoNAJ3OId3fDw4Ua
HGpcbAUQhrBYpuGrSUbOtjGB5e6GsVvBZog8tXSld7HlzIvU75bO9IB3CAlcTy92/FLO7Xak7yv3
hxAjJLrC2TshCNgKvjZbuKgvcbF3ondD0XpvL+buQh/PSR5sjNJFtv6GLWRaFEmmJ2FvgnLXoK1G
8Zrh4rZgkN92H910trtLYZDeS1DgV7JVJCVS7mvWsu63Cnw9Ed5zyUcg8GxRWTWnf8uE/ZAA6bsO
LKHh/hpLkj/yEjA5c1W7mSzaKAS3/RDuiTm52H9Z8pJ7MD7CjMTjOXJ+u2TXxtpz6S2KmlAWlZc4
fuWrHO7ZdErhcnbhV4QkRhNlM0sEdMAwT9S0G6C+haA2fpbr49lY3VBtcNXghwzDJ17SZ8lHTzLc
HH6N6hDPXWGMrj22Uxbi5QBPsWp0DurMmxtM3PpbZX/oAYqGQe00NUxRAQF6bty03+ua+6yNZ0n/
rb1d5F3xKu6CkmMtFlw/oN68xoHh/3XpBuU+ZLUrnBfP/m3ak4uTJU1OXX1SAlNZ07QH8lBsRexb
zW7KNyY/yhprPyqN6Lu+8pm5DlhL4vaqqNsu+QpNrf3JB/Nf1NA4HU27RPqHMWsZALTLAm3Ymf6i
alzk0U3jsBx034geqc5VKoQ+7BmbAmec6ixqPD9y7zbQBBiEEFkH5n3BwsCKFoRH+s9Iwq81DOYe
d4gCM6rDgMqssi3s7mfV/6OnmV1tjqP0T4lxHIBljQFZjeZiNG/Cwip2kDx1cw0XQc2NIM2Fz/Kp
oHnRJcjtIA/EBeURmPq2VpuvNd04UYqaoIrUt1Z+M76nVPLbGi+T9aBuFx/Go88S0FobvzlOzTnp
zzWLm7Mf+02pn3QBzW9ksrG0KDwcI/JA491wQWfCgK68xchS0W8s9hxjpfSEle7VdYNlSLG9ZS0K
49qnTCy16uTLo02GMrWxuG8jcxsQzhwNaKL49Kjh0/p7IXdqImOwlawJyFyD96dA0VI5/pQK6nPK
ZRcGTyXMu6aFPt5vdZrZJCidqngI1FFzPWXpIh3XjFIhzIASADVPB4eBXdz3XM63AYESsyJCAigB
OIlxmDzmjjAxO8fAhVAukiF5pFSFkA6nG5apQQ6taOiWfqdOQfoZ51sypz7XDfvQ1O8jJIwxi9bu
xBmvJG+Wzm6YbNFTxtZ+lDZIjlVvnDxHrjzOxg5jjZrCoAh53Vnoc6AS5d33b6MTXjx0U6sYGW2c
ZfAFvQ4L8kkR7w4ra9WOKN80TLt/ufWWN1eSA/Td1iHeFZ1O7Gyn4ANYkiEsIo91g5XwnATTrpwK
cqt8zQyMU/y7gfumES1p7g15F9T3SftqrSPpt5Xlv5DOIyYAr71FHCcLGmYfpXKPDnCYNHyEzleD
Y2kIjF/KVndZdTERys2AS5Cxd0cYIkwdHPDOrNvYlW3s4zQxeS9p5ywG+VaxOmkV+2V8nuybxYEh
Rxu2ZicRtq0kpFYifClQw1uEfcoxhlrtsffuE4fBrA4zsr0xSty1GuBE7Sk3/gLrrkjCWzsLXl2B
yiioW7PW0uwfLsjJKLJ2I5yx6Oiy6eTY52wNrYLHinC2n+/a7ua040I0X6GgtZ3Y+4PSsgHNWmCF
F6TmW2LX/XDIpy8TfamovxIOekQsNfkyAYabU69ohHZ5nQAbu9ZDNOcgjdej/9li+YqoQhpQMyKY
lwnu2J5KxRKSWs9hra8zXvpgnTAH1GcZy8cJUjwPoKw6FFqf5lWDkFbdjEe6fUlMYhxMqvMEV2ge
N85dlYXGBgE7cJazyeU8h9wNyvhaA3VWHP1YX1cpOIyQ+q8a76oEMzBjKuQaTwDYh7PQjoKoUBa0
FCLjR66n9STJN3g4Z05R9O42PmeavYnhF8mCW7GouXL6cI8ZMXuXADuqxhBBsgkkx0LHBc8n3IzD
0tRnIxQBD+y/gdkQk1A3PByW/plZHyzdE7n7OgiuNOc+29jbDI4CiLZYWdHaOWNKec9ygpRnMzgn
0UBxVPdcViHkVYrv+QDmVbWjLIPTE2E5P/mATQCWyn04uGw4nxaGj8ZOHmWDvXM99Md84r75L4eB
NMJ9iCpO02Y1/BPI30XBdaVLaSIwGWh89lhfSo6rs0NY0y1KZBzKh6NtA24gc7g90qSpi/65N6wP
C7jecxiqs+ijzZSku6rJZkfvRitbsCj/MFAs8R/9ds34Qp72VJnxYZhOc+zQB/I5UaeEnF5qSD0h
Elf35IEHK7meWNgIGshMFW2KLauVZ+yVRN06O+EO3Xmt+zeWQgbMB2iri4by8gDLXBvdWvHiloeB
k5jhxo9pihdNBqMud9dkOUIW4BD2jfVjcDqubWiadn+LaC4jubvu6U5pB8Jp8uQme60uk0Wjmbsx
0f9kHdMKFLQdWE0PjEmF7kCgLtgXTFNF8x7EH1XE/ltRtLq1zPBpCv9IfNLKh3jD+KzEqGsgoxs+
f0kZgHfzf+OSgbRg3sqDx9+Ne/q/2kwu3LCeZHEpzU0Lql+9+WyPFhifumeODTO4qXclNWJmKWGi
qY+RlT5iIZIV+Mr6qRSQo+Kl7n+Zgv+u3M5Ntj4B94k0fkxxEOPJpAGXhW9H2szDVA/Ii4tQ617p
4zr6Ixb4GqlBamKThf26VvrS4AYQlZ86l8eipG962VL7ahL3DJnFN2BMXLjAPJC2T0D2XHCaGGiL
8ZHW605fx1yQpojy4rci31rY2ytBDLtcOkjLA847y2bQFD+ITKx9iOSi/fTdnaipI2XvCelQpS1r
mRPFMqAX2SkDjwDbml6tTG1lT2uTU4mfnN0iw9nkMsrvIpiCAkYCMprD5CeFSjyKjV/uAoy6s8Nc
Plz/s+aimlcG9u1oJ7IPJUluRUx0XGZUMByaG4HV5xo9MK75Hk7dZmZ06hmdjr9zG5nNcaBFIqyT
HyGpeyt8Ntxq2XXz6ATxXxsOLtd3h0fOgwna3wpB7d/SYePGakLRiR19tAVguKUhFpn7j/oe7Ns9
YoaxFcZvAhRGjhcif2WICpMtBdWX1r5pySIN3mWgidEfYM5v7Ohigq+Gh1WtknoVuCgdODQCHHI7
weKSxeBFCOT5AnstcWTQFsLgpahPGR54XZ0kZSu+GumHa2/E588NhNhQH4+h398lDyK2IU5e0XCc
JBpIWG2gSLvuJ5VyC48hqKBRWWIox3DgM4YvxMIZWAIRP5sBgotWQ0rFRsd1tp2ZAeHD1k9t+Dev
qMbZjVZh+B/tZwR0P9WvPuHwgGmgQQrtGpZ41nGfyhVt3owsvyf3w0LiiTlw1fAxkBLKI7AXBrPT
O5q6QleqF4WG/w3DaVjTFj8RH8KCNbsfBQdYQraucjCu4Hlg1B3hkB3ork/FCcf3sx6v5ZyGmXaA
I1lZb210qdtiW3NDwprN3rc3mcojgzyLyDz2WH6SS21sHOyWDIzcVUAAhrYmCr1659CS4PZvfrMt
i7OabbIuV33eUK3jtRjXtrFi/pPgSI/BCmyz8jy072YA8Zqu8ca4jAUMMlxj4w93Pde+Ve5HGP8r
xXVst1DNmLoAFnS4stHSVJDkL8LjOAcvxqWDxSslZhh53wEQkOnT5/KeZC78LCKY8p3BSqzv/eom
jJ0PWCw++dw/LSJgEe95l5EckhhpfApkSX9kExR2uj4YxAYt/Rn7cfpkEtx1N2u6OdaPB92CpLUH
Isb6yZGPJfFgwQ6Twvg3BTH5iyYParzp/GZt/FWYKMGzs2OiBQWyRxxfK287dqsMNoZuu4uR2FSH
849GKL46GgVpQFtGGnS/2aQ/rFqu/gPfBgLabciGzNdH6rM7OcV5iqxVXr3OrXA1EBlb3Cv6JSxY
IBHZCINMB35IIBZW8NLAGLE3rKGdfu95vUZ/54T+oqUQEBOdwK/rUIzX0fXN1CdeuHbxoIztPjni
mFkUwKL/MefLSyC7N9E8ZH10mHKSebRn+xluAppvqeZZtD3LrnMscDoij+0cHPQsqEPx11HhTcib
bGeKY8FJDKaY/DWKzcwsBbprkXgIqEoje7/I3UvpMBNnlmJ12zKneeVZKCpJ+oarfLeM9VOW6MsE
yONkJGsKTleh7t5g9jOJbFY+Ua62HpZuPy5Kt1mXTEyDa2/OFToxrIBhE5X8Kam4h0xDlMRn1B3A
RKw7XJFRzQ0lIp6SELRRjDBsb4l0l8Yuk6WKFG16T+g/N3YedGkJNbHQX+T4p6ho9Qhs6tW2bPpN
13XPESMR1z10NfH0/JH6LwTVOc9US1fJBTB6S9RLCgxJopHSUUc5HWpm2gO/ecG9We60bgMsAsXg
A/NKmnurPO1Pdqjgj2B8H9agU54sCugrKlxBmjaSWq3yiZtiZvETA0/ViPnt2IPZ6IstGvmsAk2c
f71XA6AWXo2soxlu5HDenM0GPDO5eJMWkNk6ZPG8zJueLhYV+Kj5+ylJwyT+W0OUqzJpiNp4EGfh
InPqxfi+cInLa2QMSdE7IKSxLONQzSeMavjGelXvS21tT9tBMCHuT3HDIP1vTNZx+BUAxuFLbONX
m/UgBQBhGtjN2NIq4d4TVF/vaAzTJlYwfdJk2QHdRW7ReRv6uN7ZMDDM+u6ap1jb+oa/MkHFUm9Q
lmwiCyNe0/WKMx7CGATahuSxHH4ToMmFoOy7WgXa1h6uHhv90HBG9bq1RzRQNO5TQzsn5xefFbXk
Wpbg4svXnUbqC+eUTwKkFn+me9LHw5hyJebjMcSnoTq0X8Ip/gn0jhvvpXprzFvtDhcdm2814DkQ
EKE5uRlMIF5dzeD7MNES4jNxhBbN4aQduTVFLZO2lBOO86mKnxZ1UIcVPaQvldlAAQ4w8NznpgnT
u3vQFD0rALq4MQg16QwWZkwcTW9bs93TxcJeyZDi4dlLEYVXb8qAfFYeOjxtAIIDLFOJDLOX1/2a
DbcDXkPZwju+x2wP7siRpWKJDcl2uT5qFFS9YbaF0Uxi4LeXxXtY38cpYgD0MnJU6J33MjiNKF/6
gJpkfqHPtAFZClDZVn8AggY4D+Br9qWBhrJfE7amsnkZLF5EautdVlHlfQYIFf6clGjeYxJkuNha
k5avEH4HLQBosKhWF+HteQcxk7waPYc8468J7nbPAM18d6eVab8D6W7TlvYDzGUJx+rujdkf0lfm
7af6rIenor5xYuCj3Tb9sHWh5WEFAeXC5QhLVyAcRB2YHwiOhVUCE6I0h4AJH0HWHaH5AiBDQ3c3
uihREL8dRXdVmx8s5zb01Nek4wqUxjk3HzHEYesip5M0PhyOYnZzSJHevBqStzZzrbgEk0k+VIpY
GRbZjYQuOukNx2ibP3LjMleRLV40DQiyuzO1RzMEfBYFWZQShfAW1LtQvzr9qUkPXvGOVIHhCcBT
vGO5SeL4WauWvL7CINgHc4br4QHirckgKmxGiAtXp/szmGOXGYJ+op99VBJ/bDbjSLxcf9QA5NLB
pyY2Xsd8klpzKKJdFr9zzgtltUsq49l3+0PGlxFr5gbtzSggpOO7UvJFmb9V8zvySc5pJ5oANn0l
3gpHvQpMeJ0CRAjDnQTRU1/CGngp7ZfEpqyb56dlHfZZWaf59heArfwh9IxKLdu9YO9pxlefg6d0
ThSRVKwZSmd0z9bMIhg4q6a6TjUlcoQ3240TVpdGHl17WJv1b5TxikdwjFrnlpZnP2f8TrCmaL51
5vfRpoi2U7rVcb9KkIouXieZi3WjD+u2YBgWfBfew/DuRvQa1foGH/omxfbSa+6i4bbe8BIGkfOs
YStLDDZDzFtEHAtUmydM0EeIp+SMqlOpvjzV7GYnHcL0pp2/JwUjWjLZwqiwbjPLD/U3zj3PDpok
05aVmR199SbgV+vAqvsY0nu8tPTCp/cDr0/LrBMgRfcPjcKiTyvhJbLIEHqIB4FFJSWI5ZohYyur
pT+b5QP33arAN/fbISSMy80cDGvTgXlrv2YXTUbjFUbiCC+QGZrMkdHTeWqR9cZ41bv6WXPelDKX
ldrV6V7p/zAeoEcT7WDCEY48Kw7NZH23CfOe6Dmdz6B8bn4e/EzOR2hsElxwKnrNDIpucfP0fFze
5CxjDuZIE5Ma925e4OANF838nmZ2Hc/9rxHzvdU0VOhpyF/IEDYfe6IHa20iaPMjBlg81rtXbIEG
P0vkIA//dsUtPK3vYNFWtluuAooa0UZn6UG1V5PLWpAkeLYR7Rla+4CWEcIAz7dfI2cc7uY6z7Pt
3Zm00oyKva44mzoPu8bGQIRTknLvjLmddTvhjPLYrGKmaypQG+oCx8F9qvm/FXHzvA32dokPlGTa
4FIeuqPE56UZcZeyEEuN/5inwEvZ+/HD++kp09AriA3KmSKHRyOjrRPE5KwVWtSjc03wyHkZMIW1
14FrXg3OCrHVB61GZx7Agm0VYaqjewEQH0EXm5zpm8f9a4qPHghuxa0sRdS9E4SonVtJbXSeAEzN
bhbw757hkprY+N32RxfDQqNiMO0Q23i2pmpYJ9TA6INkoBRuRflImd70xdqCtpI5km8uvPqwY1bg
7OuZTd4fWwBisnV2Lje5Np2umfGIFbuQfNH5WzBg003jqez54bmaNk395qUo+ghjv3AFBmQBhRof
q1/XxlPcP0Y2AU0TDL7IMGsfZl89B57FyL5buOlBlOvC2Gvi4EzLvGd///Gjf3764TMn9vq3ghNg
I3djuSb97GBSxuqMPQDVjLuARemtGQFy46UJHnMJsOOlmz7/HOm1oDsO7F+0qIkW0mLpwg1g3Qiw
2IDz7mvOBctQf20V2lDDcCQ5WNNnD+hDD4gsF2qZ9M2jHb47voPWyAw+3rfWKeQpdLsfWsIcj1mE
K9cWpxBh3UeePyIqeQ9NrTIJBDKz8u8Ko3GbX3uuCUXwZXIUKKGV9JNxZta4NUicx9FLNxxM7A11
gsMbG2DOOE91N9NZWfbDg5ALwoJgKRBv50mUf/rw09VfdHFwaJFFy/kg+c119pdEo1aLpqHxEaFn
dEyISd8shEaSy12X5lc9bRQnRjM/mCLEd/9pqa8hZNqFvGgMm9iG23kMWGQzkr9WzGo53E0ahpt8
hnyo5zhh/R6B9g4nj/51xzxnM+42ueqw4VINozS7oJFewgoUph2/auGLyQ2jSNigebendUuGtJ8v
OhWapvq0qn45WFvD/cQCbPnXHL9+9NuJozIOeFk+S046lUqfa/gF6XgjDLxQRbDqqRdMey4T5o2A
Qtn/6cgevafWZkFlztxHNP7oWbBqMObBp/2yRHU0FaNXXcfp0Jzrtt35rvFmaeUDSxdHwO5hjc4V
IhM3NcF8oRBZRmKEN4WuXwTb8mFgbRg8b+XXAZx05uohNcOLuqy+7cxj6yEJUsgIqSAS7MH2TZ/m
DKAC2BaTF4vTBED5qJ71iStLK8VbG4TFzUSp4pL2DmufbdfJ+uFMtp25Qa7vzNq6dAFcJd09Zajf
S13Cd+1sfcDCqv6GvNqZGebp3LWMtdF1DkU+5rkUNSYJl+IDSU3lQh898W/KlP6cyKBaVC5WUZMU
mzKfCwqzohrzi2mcjUFilS2Vv4f4vwkCmA0N4MElGwQEnBJlNBuYBye4sGYLlmpY3G2jpv0J00sD
pbbxGWXIWOe3lchAc1NeVus6GERq3Dx7Ldr4Nwm1tQM1yArTDpi2+5JRJb3OkpG2VDwheFeybqcG
fHk9yVBX5aesQIaphQD8zIqFrJea2ySO8FGTaH1qutwHz9hXR9/rTpC5h4XXYN8iwT6ec8N+tBTW
eFFS7iQzzP2Q5phdx5K7ncHW0PsdnIuxu4Rhgzk4d2jaNAk8IOYlVv/nxT9W1Wwq4ypbsS5nWRBG
oMmP7epq8zN+/JPy66pZ/JuGcW3YUwRQyqZ6xzp3Q8P0rnVebCOcZ3cj/SS0kUvvq3JQ1sgHpp08
DpDfEnjrJeP4Rm77wN3N3t6qwHs2soGLieqX3LFuXQuBncWrV9ZKyPfIfNcVMy1oXki5V6w5RBO3
uAaXtfelwyxU6l4k9zlFNmU3fGV8VuJbxulm6i92T2EltuzCMNZVsepg184ngSgx55xs36ml7nLM
/hX2Wa+8k6avyKjU0arKzY2ksbd1dzbzcCd9zTBmkAEKCB0C6vb/5kGIgc5kA2kk04BmPuOKOGwy
QuP+XBILXOR1AOi5M29hjSld5chixkRUBoBHMLMogTkQcIq5lbWYb46Z2MD+7PJ9Lj7zaCWSz7b4
EPl27mQpDYhUmKzbUC2KaniKHWI1SpBPFNtSmz7nWXBPGrbg10159BGnuHATDR8jqFVR/xVxyGJD
oCv9sqprO+HXBZdWeM6Cip8Vfv5nJkC0H9w96+I2bJ3j1QgpYmqnaCm6Eb8eFwv8yyOspNG9uZxz
s20J9TZcyXwL5QGNMv90KuvqFAGVWSLl6IA/IGasY7rNnuyEFGqdFjTHW4+k3+TpAepzOeIp2Mly
PxA6oP0nPUhiqI7BKemro5DXxwWwqrHRC8QSLnOpigFUk4QcKva+kebYdgKCHGDiacyjF+QXa34N
8pNVbMvgPKclDJ+h0WT/Rgl8HH1rpN/N/PFQOTPPYSz3EMg9sH6O5+fGKZ4sjJxpdwtHOCsHobgO
asd2rG49jW58m5rxEHMrK5iHd4eJkDrTVxv4WnDQALA47V8+5xzwtWj4KhgxLaARQspuSFUjgLN9
90ONjfvNhQytKVYG51p3rOv2WrWnsvqLMT52RrjIaPeGoQqfAz2sDDFWcu/FSZMwiXJ6EJvE9wI/
OuZIQQ5hBRs0qP9SzhI8UZxhIhduLOruNUW9yYHMtwToo0ABE2EfP4+EqpXScf/NQX8MOHmzk9oM
PybhwAkCC6JsVlF1I/oATIOJEE51mtxqByImJVKNbmD3SNXSmP8BK56DKZCpTHzj1N1yX0NxtJ9d
qkl0HIj+SHzAcLGRRkcR+WsyzagKybXlzfJJ8krUkCEFtSznVy08KGbiHc61yGFKicZg8w1/HoA/
CTScrqpOlV9jB8PsZM8AnSZ6yZkocGsTgvPaKUeViijIXea4NzqWB4M0DRZTgyjIvvcuYS0pZm1W
eeExQJseER8CrmW+8sGZNcxgZcVUxO2rkI9W9I8UA4vOXMRvSfF2w70gCgBTqdDpuVkxD6rhZic/
Tnby5KUyvyDBFE27FBUwulS31n7toqga5qnt3VXB2KYmhpGZv6m2r7J6l896YzLunHYXAHya+Jf6
HfCnuxyOC/9W4xhr+Lqr9hPQIVCjlxDXgRznuM1bM72ZBD1iuASpfSSuM5gYvcb0Yyq2EVMr7lNG
wsU9OtqBfB8refXQ6RCjaBjEVuZwboGC0V9mr5C4VCl0KfhjCggmwb6Mi5BH+4uVHgM3WLFyrVrJ
7JUrGP3po5V+2BZpN/tUGUzMiulf7dDPEpE9XjWjQv6i9GFS8kPz7Q3EBHqgNSJBhAIMbfk/js5j
N3rkjKJPRICxSG6nc1YnpQ2h9BdzDkU+vQ+9MQxjPJK6yaov3HuuNUbryMRJbU/rHns1bn+FeAQp
Tfwp5AghITu5oXMMaVKsDlavsZloe2t8cqn6bcZXDb9i6OzalIuL4Af1LDN6xyhGnuJcCqbMJc5d
k/UO5CzmSnGIWSpkX4PATGkHFb+V5cNNMBej/NgZ2d1D2hZ3zqpiTu4BXgCauLRKb1/gXWHfvo1o
FLONyo80Em16lSWfr7FMKq6EKUjeNEQIxtUTr+WcpYHagn9iHeJhSb7K7FuZjxQLlm9vbGb8BUps
aAiwnKpoG1bln2fFZFw0HHghhAumzISWAl1mI83NyWJAzw5BDJeXCWZMXm7/dNMP3JPndEgPNJjh
OCx9f6Xb5Cki7LJ3nf0L8LvFMkg8ge//s6hmSN5b+CPSDJwZ7G1y3Hcp2XHeoR0Qrjs6G49boZ7j
RDRGdk6joz+b2Rn+7/TiUBZHLTgwz5tTj7OPABi1v9L6HejKpP7uqn0affrtX0ACgCRQp/ZzKgCa
bFAvsMBJliz2U/ZTBjv0ReCV4Tco444b2av+GTiZ69pCkTlcUokWS4/PfeNtFIV0Vlq3XLE7kAsB
3SxQH756w9p6bAcwOkilCFVNwSbO+huoPyw+qoVHg59nOuO1mLXfJRzuYWwhTf8o/FOHaVGbzSWs
PevpMlmrKRwpGtDEQUWafFTKDixNtk+jwCnaPHs0ZUl9zquaQ0BbpXghyHbCTxSSdI1QsBl3Vfvw
tecMfu3M4WhQUQ8Y8TrlcephUGA0w/u/K9CICpipEgiRi3IQUh7CwD2EtUVKRx5FRIlwnyO9rNAS
AAAKNPx5DCD9ZmFJaqbiOiCGHHqHFC3ePxXujDlix930WE706FcgHnMaagz6nQjZjdKLS+8SaQ43
xqdestF4HUNELRbe9aD7bgKo0UMOrKHhQyBTOvJ2U2AtGdSvJ+QlcctKkj7Pa/80PmjP2ShSco3K
2lat8+4EZB8NiIQssZxcMleQXmWMgnjZLBthf5iT4Oxck4SA+U/wueux4QF6deDJyeFoc5saNv6q
pN73+Q1XGDEUyGQdiwgco+q+yQgseOwbxKqqepW+Fx4jTKdoZ5DcufN/aA1UlczmaHOaX38EkZEn
Ol8jpibCXMXaGdcNClpNg6XdIS3rT7GRzClmWBXoNphrlW+5U/6UUIUirMMWg+ivJpiFmxKG4lUy
C6VzIjhn8l5jHTZmFdxcjsxuxuxEfgSo+Et3f8gyxjOKHqTvSGYUunl0GCqO3kFFpzF6mfS7nT5V
dBmja8PecsqxN3oo3sjNcRAmw5604/gFEf1KV2rD7nT+nweNbcQcgWauy3ImYflUUfXWomgieq+J
zWUmML6BA84p+FmnsKYo/I94/AqR9Gg0YkijkBYXxtaRjbPH79+oI8oKLcjPHgID1Xwi6HJ9jPUG
JM68uCc27gTCILwrgFJipGJ/hcwaq9GuV2Jn62QCBO5Poal1UWPy9Z0ns4Zl0+1NAv/IvAI4C+k7
aYNDIgHp+IzHpZJkHFkZaX8Bx17wg4iIC5xC0a6ZOXi6fnar6+Ds++hU5O6tIQQocH4Ga5uxiYpx
JcYpxNJuOkryFGJyzF10yh2qAz04uuZX07OHNQ0IYZHCUDFuYlMwoUfuRce9qaMRdSwYBAsm/ljh
VTEEm+SChnWr8TKBuxCIlqYyeZ3s8k2OBIuWvDkInyIWDvxpCAESaDpduo7Uvy7bpPVx8D7o8rE8
EU03nabYWTfY1AqQyIN6dtpXhsqHXmlguVOG2oi17DH1wwoClie+K/NlUvKod9bCtrRFA4TJFmpp
cNMPLSml8tXJ772HJ6Bxz/B7lwKeVhJcfAq9WH1FJK9xHUbXOCbWR6wGndwiUNJt2ZxqykvTd/V1
K8srqeIGIapRrrbYTkP95FnbDiRGuY6nTYOf3hXF1c9ZzwGLcO23cnzm7HNFvdEGhD/Qq3oK2baa
vn1YCi4ikN4gKpIHMZrUV5dZi3neqTHIG1ittU8jPfjS3bY6eCH7x5yP1/zFq9Z692bTglZOsuF5
g6MUovv1i98qYjwyg2S68tFkc8BVal9CKG1Dm+yj9JnS0SGYb/IXXMAsVN9aOoOm/s+ZtedsuzT/
3GkvqRYtM7aDIo9eSLUx/PmHuPpfDpglJOnL4ZR0w0/J8mU0i2PZ0Kjp3/M4Kmxnm5FGQ7MSjAdm
QBC6O271Ar1PSzQBLK/R/4frHPOZv8UM0rILC/gc2pAsGpQVU4zdGVWJgiHA5EoGJ9goy5CJe4K5
OuQR6rBrNhMm2YZQ9psm34wCLZo/T1tI2YzeZcJEOvvJx+mUt58l33v52anfqCGPlZ26cxEoXbu1
xZbXir8dHY0+C1agPol4lO1AKcRouV5ppbFNI3+fsGfQx3eL4jxOH3gdLmmB0sEhXO3/po19QyxP
QQxmiojZSN+V80xDkoW9O9oEesCzGG9j8wbVjx01koNs6UF/zWcQeffP0F7L6IppMBCXmsm5FeGz
jRBKF9+6SdZCto+qs+B96vSvPKvXuExRmhUYVJxiY/bAOlpQUjF32PDSU5AjGzR5EMfbzDQfb3UC
PYiWPcZ9bTblto3+uR4y1qAFraKtnJFNkd6dmMAk3H9QtoIMkMlSK4ik4At6yXCq9ZRPgb7OMrYQ
ryGUJey4cf3NG28aN22UyJWwkJCVjImq2o8yv1fJOwiYfSWOToFaDfskOj/UIRn0Xwtg0uwWNozs
EmdwV5xH7z5Uu6N5TINhBYqBZZ8DnMUl2PBuu/t+XEly14X57hkfQOOl9dY6yBOw2QTLZjigPFBA
z6Cl9qhF9xrxbtjJF9TCTKyY6YKfYepIpaNpJzqLKV82MQfvk7hjj7lJGvAHYPRMTXbHrJC7O3ix
BSKVLiK8AXUHNgG2ouz8lmaTr2pn5KOL1xyVcGN/Wu+Gsoya6CnS71y81vlHM7zFNH2DdfD5CWIu
bHWPAmQ71W9eQBR3tjSQvSno9lOz8bkxHEh/dTWPutWip1Oqmoav6J8GiVPvwtluB/nW41jTw0Pl
8Nmi20AyPbjPiKeQZccEvxC5OuDW34ztvyR9GvE+Hcc6xj+PEhisqBdvouLdLucgezypYbU2w3e/
OqStWmisAk3y7gx8uMGfDsLH8us9QLcFs54k8DdZ7BBk5K7C8quANByidROHGJVHd3G49dPxN8S7
HAAXwKohJ9xQ8taz0kmLcuPb7irC6qLS+9zFegMbdvsqceKOLqCH2TdyCcJnTwpc3dxclk8T73NU
P1y3QppjbBTBbBaUO4322cOei/4ba7HD1kZuBWsziwmUW+XLYDzUDCxbdiGk8KnkTiWuWNJ32zrc
wAyqsTyMlJDzSQyIodGajcUL4ICdn634qT0dByPGuC2DRSz/sjhexZwRJl1/Fhx0WgfClMbUZ2t6
AaAO3Yukcdbb2tFx3mrs+jMYzIoOdkx0VrDzNCwZbE6c95zHsnM2ibsiYpWN2r5G/oMUcMi/8uKq
4y3uIsIF3UUpdlb1FhCJQohF8ef6C+JlHGvfAegm/adIgP+30WZK2S3arP+/jfhaio3iWhbGe8R+
vrG2uXGTTOGScE7t2thTgbZzp02rDr+yrn1UGg747lwQsuCofD2w2Bnz32nWMdYsAKhfJixk7Xei
YCV1DQnIpwiQY+f91WxsK9aSPWxUHVsret8WYJIodp4J5cD6HQKWTnSkLADGftMAN4+pY0w4kUZn
/dbcElbc6fBrkE67L67BmG6ZYcYxG31doRIMeS0M+FQay8oE2+oAuEhhaOoaAmGgRvWrIlpnfOOe
1i4qNgBgsv/TBHEb5I5OiEzJnyL5mndFw12/lVBwAK97uFLcGh5B615qzgfe7lF2Sz86aARL6Ooz
w5Bq58gnvZ1w0dCjeOv2VreLNNRz0Z7HQKpr4z4ikH8ELAEUEPBXnhm2I8WmJ+tv84dRb1IC4swM
3d9N0e4n/myxM1Z1efSrfVwT3tjvcixPulN+CK+5Qixi/xqzKTpX/lExHbCLa5F6VKn4efI/6X6G
2rIxH/guSTQkeARXc6HDbJ23kpSoJL9EPaO8eNmJfcy1bNLo8F6aBc4Rm2BQ4+LnO5tx88B71wE8
Rs2q50TdGIC0g1fd3I3iMjCy0CY8Wuq7Ers++umojNFeVeZPUXHSMi2gUa7Ln8nLl2Zv4TiGb9wB
/m0JK2/4IzpQWqQAmSFrHtLK1IQZhuPYQn0t68/e+GgHtK104Tn4JAGEqR2tbWJYmzq/5QxjreJ3
8i95/m0Ye8+7a/Uz9pd6/ClZUKeWebA01Kj9scbf2U1nl36GKX/alWTfbLsSSsOH4rWP4nIxDgSu
ELenWLD7bLilc1FM+ib7wd0KJGbYO1hCa1st/B60F8+hph26FkHHR8g4FAUMUmPSe2gGM8goncdR
XR7Iqkn9peVhHIaqEjty1wx/niYAfTdLwb5GEByAuIVxaQU1L2vHbYsRtNY/pf7Z1XdDO09M5ONz
Ejl0zcjo0GJbBN4ZtCNessePsZDVVcPD4XLLjP01Ljse4GjfYPqv+MVmPWqHK0ky8jXkdCbxY0lN
Lup8Y6Xc7NMvJ/xrTdhgQZZxRAZZr3m7zrgNPkY88RmRSydm0yyZrcXWoVQyKuCiMXoXVOoh77UR
7zxWAIP7Y6LpslJGpNxTOr1rkhnox/SaEeCwM2zOmNAkR9XBEJdcVM7JSiITxWWlBupFtLwovkNz
GFY+JqzZXslz+l9UMiYh41xobAU8JuZrTKRoEsBmlWuXW4hF2X8Wj3Bkc40E+sHh0uCHYZ0VSy16
eoArGv0lBHDs+ssepUoZYiHpXSYuM61iNL7nhshgn5Vo/2zUmZO1NSb+qSOmyZgAiBKMdoRJmCSc
XjJXNnDxays+H+YlDFNKURwGpuKERa4bxYZLxs+oz1974UHRL8IX1jSU3rtavHja71CgJMAgHg8H
kpN5i5nv53xlDgcwYS11RSSbRAB3Ugyf9Watjxl8FEtedO+7jREYTpdgmkPHmQY9Qkbg3H+Bghqq
f88lttUdR6c9TSPHtxwReH5p3gstOjtIQAMRY0Xmk8IYdkgk/kPbtanCbksHOUPkypIj/9BFn8VI
WlSy98AA1DyNifZuZuDTCNypDna/H1F7aXhxp5wOZVRP/pVIjVl3DmBxs51Z7y3j6GG04PIdwAGC
Dl3nMiGekpkOKWAmlaFLIc6M+OF0DsYLwjLr5//jwiGsU2J1/XUoeQ1YUJUuYTTUl+9hhjxQ+xqZ
F44pckqPzDe2dbNTKcxjIkkwAzlgGfLnFCLVn+W6MmMoyo/fKvGSZQDH/N+ekbkdVd8af0OoAzBl
YawhpK378lJbiFOjCr9Rb0PjQ3ebNy8Gix97RP5AP84+pWrO5nQMQjZWTsv6nudA2GuRMRHQIVZh
n8ZTA9vjR6fbV8O1NZMtdOFT0zhY/djlItNo8i+y37AGa/+VTBMGhquCwbwVwZHbGOWLHeGjCjmE
K4/Gezat8RZQKXoJa4/46sB+rP1dAHpVJE+LRD0kVfOJob7SoUaMwL2i/+t0balxt0pm42buHnSL
gh+fVpPfZ4inq73YZXBt0+IZlvlSOrja/noNqarLL9QvQyAqVf+opw9GlLVl70ZeLNxAHtiaEoXO
POVx6fi1XQM1O7thvM/5Ncvym8aAljDHwOyjOfzXkERTGQeJealKTjqZetbZQTQe5YeBNNeeILwC
OkoTXRQ4yk64XGpMoN2/hN1tMCaHNKR3nPMEIdchk0jn65ecQydYVSyco+qhK1a+bsfmq8aSu1EW
L7PYGfmmVAe9WpewsSqJAq8dzJUmpyvbO8+5+Ex0KUWBTnNcsysUsK+8BZajXWs6AElfPGJ+3AKK
AYwLt4Gs/jAVT2D82jGSzCt3aYm1b511z+aY/HEmzB3ZV51t3RboOjMINB6g0ef877b8ZC4+Q8x7
TCfzWd164SFpHwNubrg3E6pnkHiut/SsQ6fOQUBj98+qoZ0+ohjFUfxT9DjqBIcfnh6cjoP7SIfL
4GHiR8nlc5GabCINQWgfIRQzQt9g+ijMvcCgltxM1gzEyaCr2ff2bFjf5dVBqt8Cwow/ET3r2ZtC
N8Gex8OqZrBjS6oKVtEJcrBMf+2JdPJMwEpnPtgKdKcngqvpIabzaPlqDi7uTdSvZmBAuGWBW8CO
DnmiCT8a2KPr6AAtfsEAwhGKALPB5cQ1lROLWuAAiI0vcikrdY9lxDv/Os/4RAOFhztUOAdXXTlK
iRo5BsG150JnidvF+4LWeRrdZ20+9O4cxzNGk0ddNze6RQoKpfwYuMsx+awCl9XbXrE+1Y+j9TcP
P7X74H/080YPIXtJsRAnb/P6u2uB2+JFt56N9sV4T9iHhmFCQAajFRovmipWU/AeZ/Fa0oPV4YUC
yxv2ig4YPe+EcL1g1J2keIibg8/vVKhjhb57DrFi5+tzt43xl5RbQ7sMBiGLFTnujEIyfGXjbGaw
6JMmWmnOZ9AHZv7sim45iPYKqnBgcOrxUVZim5sSZTXYpjRHKXnXi5+uR8FKrdbbxTr3YvRUTzlS
F4bpeaTGiLYZoPsps8mcYGA006CindFsYuy5U92+NgbNM7nP+Z6TM0c/044Mgv65amvNqMoSlUug
3+HoRCbqb8xciede7bE75DxsTJYXPTeuUKhnUJsFyLs1X+7nl0BzvXuo+xs/bD804mRqKJmBmbx5
9LlhDcUCq6dbv1YMXpS1b2n8iByReJDzfF+QL0BVZE7ogpONxD5GliA46CE/aZ4Uq5rVq97XZ7sk
3tkAxIWTJuXhwl23UCWldH8wBr4axtVt/RWj/EXqgBiPsoesECtwFrmfrSODN456Y/Q5AmB2KLhM
zE+KGB722vQ3Uw5hQi29HOrgpgxPhANRQMOFal66hhF7px2L7j0DfFFYmxLILJS6CVpIjZCKfXDb
31UHvnXEME1NBCi5QC4yMPAaWZQ747WmRYmZ3QQKG3nw4RF4nh8ip142MrtKFL9IzGCLOGw1prUl
tXWkPRwY7U3z5ko4UiRtl0+PkCaP4bCYYSw5sR8Mo4ce5MxtZD9PwKPHvT8VXFPixQ94qjikp/ts
65ktwU4wrcPWZIvWIaU5DKY4+BUCchCPrEPmN7jdIIE3obvqosGl9/THbZ0DsKMKFZD0+OH93prF
nmCHCCVNT1ZyrCsdGc6MHAo2rlFudf4cPJQtABqjkO+KBDSHWVwLyT7EYqab9gfexIsWnszst5/u
E2FRtGrrauZIQGUvd2m9U56zG7kM/RDj4k3S5gcXTbmbwKhuUQTF724NHju+dFW2LdMUn0jLEium
+3QYcIF/WORUCb7k7PE4tuYYjwpKu3w4hKBnZY9WLqSdAW/sJgLj0Qy0GfxFhcW7PRLBVOvEKalZ
NZ4Bg516dNX5ukKoIc9F82b2b/OYIUXk3voJEU7dQnXE8UZQT+2DmQCp/hy9JzG+0EmzuY6qzgM/
057/TypfgC8DkqRaRJXjjr3/ImHIDCOz5VKTnKjSvBnxnru0qB6I6SP3NGpMmvEEwpiK5TONAT7L
5ST3hGO3kjeI4ejW4QeZhn2a6mghBzJcwOg5lDAT20Af1WR4EuGvTe5bFex0G+RqbvTnJAyXbnjX
nX2UoLFYG5TuFQvfSfU84VyZvCMpCU2wd8JUrnzseAH6PtSOUXCx8z+St+FzENK6MbMZkowuVRgO
IwbJoNv/z7UezGiEcxvLfTd9SjrTsOE6GQ6Ml7KRyjn4mx1Ac64Qcuk4fa9w6znJZzaerLDfigIm
iNdfMxvgpYM4FPyN8l4s7xJivkv0VewFe+n+a5h2Ecm9KpsBafic3Lmehi3ncIrDAxToONvX+5dI
cOf4GxTcmCkAoWaMFxzmxO5HRH5hEh0zwUwETYGS6V63IcKRIPmS5MgeAl4WBmQVkX0drNQCRrLa
pnHOTL9/q8w+PNkQjKMBhpfnvuneEHwBZ8UzHtlpyzGRse1t053McmBJphqwckwRcV4hrsU8+5Y6
69RSf+Q5/ZODOO7YCI2nmJvRNon3lHAqM2ZG5JNtBlFffKxuqZbujSp4d3zg3+X80Y+WJy6ahUGK
hRlTeB3AAZ4ueFX4h7hWpX8TLbrSzoLGZTtq5TCJKun2GXmhcvTy4EPxuRQZHgmFYzBi5uDkk4FD
a7qmokOZgdDW6JObXxWsQgicaWKPeBITyxvvP5ysM03JpbJZRpI9zAKqvnq2lqzxSCQrGdIP92nI
04AsRjNqbTnU+qtt9izCXLzarGdrF9km96+dX0xMKkMEfi6czE/BIZv4AyQ/YpqEK+56ahBYYV9T
nZ7HIwB42frMqLIeZLHJ8Wm35zHJPzMXYmg1FOvaYAjv5vsSJ4EZ+o9YwwhRM5rRZriXxj/ljHAw
Sns+OGoaHwpk4BE+smd/Sl4F+bRN0CC78Y6aXZ+DUfvMmTZIxm1REwFG089db1ysPt3IujuEeo9N
C5GDwzohc848yYp+ECtPwmgR2PCxZ1CsTWxlhh6GYUQlWoXpm960e5frQ4X2LUp57Qo63EUSZ2+2
xLOTaG9tyhKkFIAgEsH2YmYRTkZPlmjmV5zzJlotfSVdsYuraBUWQJX6ZFvq7mtaibXesE1VTX5s
y777b6rFtqDXTKvxMmjA8YxxoaOwzlX8npQO20iQ2xEtGmHLGQkBeYKeJ2B3iTFnbFxGRivZ/OiI
k6uyX81uGIHxH9A6vibeswLlwDx9LqZDxurDLKlaDXfhz5baZmvkN1YLFMT7UqHwDsg5SgZgEdN/
bkHPn5Lx3nMk52gepp3GLjDkgZpxpSWaeBl+ebQgWMMWEDOd4W1CnO+WJwcy9mTdzIy3Gu+UzIFJ
jfswnOOhmTKPP8RCFQK1gL6c/CcVXsLKpUeB6kG6qpWOZ5t1Fr8kur+Ca3FgG9AhE4jEMev0tWCd
afVQGn9j8xbU38nwptVQePgdXKay0NsAcGMMgow64uLswVN7cbWMy2uXPNwR6SMuVTf/F6p/DU1k
0XKEAAdz+W0JgpIFLTOjDwuFW8Wo3wNl2JYfefJScX3Tl07Mj7XmM6ZFsRFPhV+F/tMImunu2tkw
1cxVNJ1QXg71UUeSp2d/KUq/YiPaWxyfoBxQhR+IX1y7YECmiUE67W/ff3TMKBqOpNB4zxVwSEJd
0uTTyNmsimBdmV/6iDKVZ5wGmQWyTxRetRMdAuOWzKDmnMMoMb+iDm90grvFfsGesQp4kQxIlki3
QdRwqziHsr+qfuCSPNeMNKqVL7tV634pRgbYpBJr1kWRAakwh11Ctiu1DyTM+kpo7/XvwWW2odbm
yIoUlMv/FZfdh+bhxWJOZIEbiqrfWRIKuqmB56E1MXO+eTcEg+1V9Etv/Auch+vjO2P8F2fPQV2w
qMjiHnJ+ucOp4cEour8BeyPFDucJ3yCnaus/talfOC6rjV/p/fgTzXdZfZnyZCI2cQZavjo5R90E
zIMKDzndEKA87CEeAODXADn4zYgGeHbhYXUMTOhnNaHcTMnGelEzqyuzzwapn8wQWOUaVTgwgYr7
cxxADAEwatWjs/GvDwA8MbsPctUkVxP5bDEFrxopvt227M9DeNKMt1h/dO2rJz5kd7X0+zyWiXj/
eWFfyABHtUmXDGACZR/qPthzrC1c5lEKMVmsHnmNu7qE3boNSMgNmnYniZMmG/ELX6ivIMNfHHGK
+8fovbc+e1efRsP46CMmW2qLy31VJ3AgYZvlYceJ1wIxCnp3mxGuHpcvnIAo82/8nYsoe1iwRFON
b6x9JsFLO1CO+MsaSEqUPIryXwxe3M1vvepRlADytgiLJH5apzScWMnmzIw9UG7VRgre42SZuQdi
6FdOxjC+Y4deMD3Dv8HcyCTBAgVBSbSiV88z4/+M8pYmO9duMF8+4+KW1L9J/Sa6r35e3JQfEjqc
/CKtboyeFQJ/9IfZLLvGXnCeUWp+crBMpvraxu7fMwKjtfLZT2+ehnbX2cXq0NoaYJfdJI5asWFC
mXmPhiO7vEisQSx5sUGf2M3uDNSACet8nhQXi1Zx6fAajSC/INFI/Y4iZplxtgVDsCp5bLXgoXiL
yo+keYBkZ/p7t5lw5e3KyN/BDP+XxReh3gbvDVKNXmzbkS8BuenkbaXNEiQe0Xv6/1nTGwxyK9j6
wbek0AYCueh9GnjSTib9qTBFNh1SIRSiXrR0xTktTpxqCMF2Agdwp7iCuofuIhKl/YRLykaUlGlH
v8S4fZruFrfVYqDsSAs2Nf0iiNGSI7nu90rG/3XDvKvhqeDKMIqvTD5lfA/zrcjI1MBKOwR3w8ip
Lf6c+FOrIE+09PHdsuayKXZd+16W65zokImsMH9PMsVgUt8uTfVnhrya9sGqrp5EvTs3IuEXCCHA
TOR4j0eT8F8NKN6ESBTB3WtjqoXqPzwMTrZ/DYOnQAuC/cUoj15zbOSui7dt9cwMIkc6Uh0XhLx6
6PTUa52A6MJ0ndnPcP5CwDeL9Qwdqmgo4Mtk6pNBeT08J4c2+OYh3q7RbibikhG5qndY/Ru6lAC0
NeJluHeBg9R6qG9TiUovVDskKmS6lJm2mFqX3SUqSsH2TbeTcJ1G9rCTpXQ51Jv42GMIXBvpeIiU
MJhCNx8uE9sYQF5QMHIda3XUxKgtg6h9saSdUG4NxcqFnaNTqeFA21SSxNrJXBQTJkIxLml55FLU
E1vKeNqmFLKklhfbUiP5IHaBjkn9R1EQ9gl7pDLtb50gaFSGEdoVHR0aDkd/K+G8BI75qAxqBaeN
r14U+7gInHWJsymyxaPWrbvAMZYmAVFQ+O4qka+l3d6LyL9pPQ9smJDAQNvpp2IfAchbq0bn0zDI
htdxe7T0CQ6aHiRx5MEn6IgsviZ039KLoEYHb6HJyK6H5R0Iu9kNjXdrYv8rGqePsa1vbha84Jxa
N3a4QTrGpmCsEeQxDfbScL6J4BoBQXJBJdhptnGwDmz0DAqgqa9G1hoqL5ZQSsgRhCPrMbvOkosw
nU0u962iPtISdIg/I3EBNUUu/1oX5ZffHjz7e5JnpZ2FYLH35LR16kPqPAYuvJrMQM88d5PLH9Gd
zNmZxK6qScZNaBNoabgvqrw4xcGwJId6dZ8DQyuexJjwlpgKxLG2JneQqb8gqPrKQmuXGgGQiH8a
BSayiJwwqhgu7SP08ve47S9pcmpoO8wyMJaV2f2ne69GXB+7LIBFtmoQjgX9Qes8wLNhvJMunpsB
2gKw03trYs20/2/NGFAgFma7jzIMrHaHRm/4qIFuRDoOejd6isn+CKC3hdmtJv6JjLJHlUX1ponO
fFYI2ye1wn1ggslFyFe2h6Lad1wcCav5dUjmjTYza2ZBFcVK5hww/pPh8siKBk0G16/AbZk6q0LI
Fymg2OoW6rERMYNzslsfjVi65C9cx7jXte4dRqLOVDy7Me0qymFfVv5eAAmTLOwxZq27BPQI6qJx
k+P+aWPIFeSb6Hwko2xXXQt5quR/a7qV5hYw916rlKu8QjyVMtc347OnGhgDLy5jqQQERRneRHZJ
W3cT4WAdy0XFBiGV9BqUASGTT1jUNlVZRwEvJ7lS5Ij15Aq61Y+vvRcDbE4pl4M7bvO6efF5Eja+
gVKu0589qSDr2MeyEjJHcBCTV0HPioAeXIYJsyAy0Qrv4ugkQAe3vluFTPK0gUMuf+rmT+LYDM+6
jecgLlHNPU2HZVtbv+Ncw0QcvmUTMuh1N66LkaeW2yxn5ExmV5OpUw38IO/Ut0ggS/NyJ5wWJRbW
pEl3yfx8dwMzZpuZa/qbGX9+VCC5Y09NlTkSiuNzwcTNqYguhh4zRhaQ0PBkRgbhSDi0iVvRKt3a
WGKoNsWch1Sy0DPZ/CBOvRrhq+3SdRmwUDTvL+Rm77T7zJqtGNm7MKJDhilGd/SQDRRcen1SLHO/
3rLDroPnEP1oU0pF23BD7S28grmC66iouFpmtWydlHIvHb7grKgX2C1By2JWrJjHR4hSNHLOB2/2
kSbNpUddWF9kxqL/XsyZQtGH4/wVNDqeFsOhlFSPCIWTHPYcc+igM7Z+X10dOrmhT09lpv+REwm6
Z/Y3btjMNNmvyfNmV2uclqbRbmvnFoJJKEbFmrbdmk69yCKUwe4lpoP2iEwt3wf9tWY7N8cQN6rb
1d0203Yx2CUvPwbMKm2HOikjLZuEcvuNOCPdX1u6OESdtkkBFlvFv6R+GsFJVsTlnOpcvLmgHUDG
onofaBsxgQ9XyEkLhwmUhVQBmOeL5L1FiXOE3M3jshr79sOMa6jAMLr78VKDOUVYX1IdlOVVqoTN
WH/Ii+Bg1IhmUuDX9YzIgBBRAE0lJEF6JHXxX/DcMMmxymWb6CdpYWVscvI4q7R6S6J8Ro66t8zC
f1yb0UNrkoejI0tMFVfCMHx4vjm9ZrGJHh3akAhw20xqVwdwiFKysEOWqYo/P+IP8t2QtEItxp0T
vplppC2pYwmmSAgOnAOkXRjtpF0wE28ySR8a8y+ztPrDyepDF06H0qMtRIH755CStkwxJ06p2BUZ
3ybIG4AQGI1b1F52uO3r8dii022sS5bpm2rA/ON9TdM9wZJp2oTuMAhK1EoIa21E75XDZw0JIwje
bftfmbwESBOK3HvmsUe9/G0gXihHbh9774qPzMkxOVi7mBFJzB9t9T1KQ/0q2F9XNYq4ildEt3sA
5mcdTJ827rrJPjspiZDRxLSv91xynf2/UFqnEIFeHEzYHPvqIvz8MWnNVUbDqgSSyVDzV/2PtPPa
jRzZ1vSrHJzrIYYmSAYPZuZC6ZRGqUx56YaQK3rv+fTzsc9gdylLUGJPb6A3UF0NRjIYdq1/fb8a
LNyMs0DdwzBn8YgZYgkZRQDbBOZXRfNYKEEHGgMBtI00RzPwjNQPULww0cOHDn1GgNyd7YrQ5Rol
0E2jSkhlVGkZXYM5UkNYtvMTShHa3G1WHjG71ajr2J/z2RcFQnbqQjBR5lchElM1SJ1GUQwLZwip
4bbDsUHYHo9Pqf0XvJzwgacY3VZzDe9NEACmdFkxtl3a1zidkZMePMidegwRGpDQgAwEqUfUUAyb
FkN2JXKzQwMGh7mNamwcvcn3LzP0a6OMkey7KqTYeSTgjKGXQtYKRCExjhivzJpq5JyKy2o1VQfQ
Yc0WF9s29uZ1YKwl/zFlZXO/vMkUgCOdCY3HRTf76sIKCbZjw7zClqG9aW17PoEwsoKAmQ89OSJ6
J28FNWrU7S66fptQsOBYV3W7LWyMnLyOKnq7bF+8gNGtxzr8bWdjRqAqq+FpgOvpDyT4yGYoRCk5
dYidziexnZYCVqLwAEsEZpgm94+xRJjAXqFAnamMVZIFr5GHeAhjk1oSYm5t78Zkt/Rlg/Ecgnrh
qxisJBQSuFJIVAkNVd+2j2y2rpDmWVWBS4TVeCRAKvPgGkh2BtW0x1UYBtaDmmAbpPSKu0cEAiLP
Hm1t9p//8T//z/967//L+8wOWTx4WfofuCgcsiCtq//9n/Z//kf+3/92/cGfJLpdA2mhY2iOJg10
gvz9++tNkHr8x9r/MK1oaKnvVvbIUOTHEK+0eIWKBKXBz+2Ir+04Oi6AQPB029QNS1ANfdJOQcwn
toV/byvbR33Y/fz0k7f44+n616e3BekaSzX8+6COyQKhMyEg79L3mXMclGj+c2un72JoRJB1S1Vt
zVFtOu1ra0SJa2d01eSGS7iySNXLf/fxlq6qwrANzbZIOU7N//5JzF4oQW8qN20Hwe2IH+qZb2Hy
gN++Od/a1iW6cWFJy5KOMfXmbw0UQRe3wtXMm+UQ4WtvrDs1vf75HazTJnS+tabRS6Y0+ObTT/it
iaqKRD/aHVtd+jF0rwnHC1RZF7USL35u6Ou7SM2WumOZui0EWR1e5eRdVKyU5Nj3YEVxbsAHKF7W
0Zkmvr7L1IShSt2WwtYtW9MN4+u7MLmogatbZz86F/1HSTFVtUAu9PN7nGvk5KMj1s2Ea9CIgMpU
wEIj78CSc2bknmvl5LNklJyEUdI5ex3KWbd3cdWCONxsf36Xr/ODDnOk1OkuKQy6S1dP5npoiHEQ
rR/cql05LsEhJPtwAPL7cyunX96RpOEs2xCWymx0Tr889b1VrhKnByGvenNc2iIsPgFvDx0ulT83
5XwZzVJzpK6aDrNFBW6vWdZJtwUd15TArrVDkzmYEwRKDAbfEvreVbNo56d1cz+2qv+Ejm/YNkkc
PP3cvjb12N8z9r9/gC0kiwJrqCPNk1HuZs1QCcvQDql9GSkSQDmK9PGADwg2nFhARcD7dX9ZirsQ
/N7Pjf/58mhbcBMxOG2Z9ML0979NZSdu9EiP/OQInYhsL0G07smp4FEedKC3sp5FCCZ+blJT/3jf
L23a09//1qalQgro9DQ5OmJ46ZWGMjUHs7EM5oqFXWwPkAsT+2TTdqTREu/M4vVNd0/NOyTFWb10
Wz353oMR1I0kQ3AMi5KKz+Kp4RBldOqqDci7537ySy9GomA4Mik+vYE3xZkOOJ2oDqsmewtrG9uA
Y4mTTg+iEtI+KcmjrhhESOorVMTPXPdwaZefA8s6+uH6vjLzKzvsNqNOsr6JFjIr76wQyrRVzB0F
B/Cff9V3I8HR2PF0g8mtaiejkPmmQFeR8TEym1crCoissIaQ+89TZR5EdbioQvM+aZIzvTHtp19H
P52hMfH4GBrR7JPPUeUVdZNhnBwjCrYr2GtlykrcB4vEvC+pOQ3JEfz8pt8OwN+bnL7PbwNwiCkH
L3NGwHS87ruXwTtyNrywyYy75OgidEJZSxS+8c/18bmXPelkNQvgvXRJclSizJgi1Ye0aAiOGC3F
JMlbayFug4ZdcScA3gut4B1R/sYapypg60ZOxkgGdQKjvcsznMtzk8pJrie9li8jo6BYtFRmja8e
arSVQC1AgXa0U44J9XIGUUxie0RgVoMuIGcj4hna5leWEKEwU/5ABLSzYdzA0lby8t3vudgrY7n3
hLduBzJaaMFkRBm9zFB1dm15RcDm0VHTjV8hzs6x1iY3/GBr0aNboNAmqUhpDzY02aVKKroyB6Tk
6UZSEdAJtDtIC3xJRC8iOzgDFEmxQEtIEqzAMqBiYR7U1FMRg0REGi99aT9VJpRw29mS+YZxYivP
LjnMZkq8FiVajclAsiaPq9rdU2yNODQCkSQmiuqGlGc+UurQY3cH7Rrf3k5bdl67G9VgLaVyVGxC
R/QLua4SE798c2bMTV/2j2HusMpqFgcZ/XR6MeVH0uNY1lrGqKLSU0mYoAorrZx0gU6FfUFSh5JM
YBQZN7bEyucxUUaf26VG/QH1da9poyCjCo5nftmf249g0mvSmk6M9h9bgJENAmuuLD9GxYfJuo87
rD7eCfDKlbVwXLwdvGNL2aEaNecm4p/TQdjEuwyTwwSChtNOAaQTttYQ5cdYsdSt6mjG0iCXuADt
Ua1lT3hRjfhGmmsFL0ant6vQHJqrUC+s7aip6kKJMba2A5/ywJHKcyXw6o1gSC3VLmo+fu4n/c8v
yI8VnNgBNdnEkU4OPjKwcNfszOyIZjloP4Ls0bMb6GLPzZBeiHach80VxQ4aUhpd5frakwc3nW0F
ytF10fUwDJOaXOUvLpWLXJ31xLBSBOAmbE3P2BFroAatv//5V0+r59dhx/VP00FW8YE54p6srkHo
5YZFLPY4AkZFhXyIgoIgJBf7M0ubNh2UT1qSXApszjOaanIF+bqodgG+AbrBpcCQXrHVO0pFhlFx
N6oM4ktChJiSVkxASwsAWziiv1LSypm7pkM6KWqSOSYIYvnzy38zvKSug8PSbNvhcH/ykyw7AIvb
VPkxKB6GzrxJk5EahYIM4KUTvws1vvy5vT+3UCE5EhscV03DFPJkX1dUL1PNiM525GC844oBO0gQ
fyVAQu2osIdfYlDGWeQQVuwasl4/N//t6xqOblGIren66bUMpUlbmUXKF2gpwGhacgmaBnWwD678
Nv0oEjAUReac2b9P7wMOoQ1dOKbN9qizkJy8dKX6iE7HqZPx33areK7Y/Zkmvu3Xv5swTg6MZSxy
6UY1gxjnAYG6s3UXVIBxNhUYpr7Z6N6zIDwzeL6ZOdwLDS4fwnBM5/SYmGRYNXa+kx/1FH8mie6j
a+893T+3Mfy5/JpccYRhGoxQ/u/kSFAEXpPpqV0eK828riiqJ8VY3WbIOtn99rlHXi0Q696QqBWT
/KaLtDPXxj/Xta8/YBpWv52G4i5PhlHKkgPYtUlkpcemvSCmNZBEbTVn8fMg/fPsO7Vm28xKyfFX
nCxIPYGkMajM8ugGzsqMysuuqdejTDDDsM9sL980pakOK/X0/QgQTSvWby8WDKx+A0LYo65h8C6T
wFhGWu7AQNV/ee5gn+nHPweMSXO2w/8MQ4jTizFfV229qq6OuZbN9cmqwUaBEsgzs/zPyWBqmmZO
93BVt3Rxsqj5Thc0td/TjFku8sAAih+vYdlvTUMy8wGw1tVO67sz0+HPaT41K1G2MtG5lZ9McxLs
dtxrNBuNnU5RSuBfUp5gv/w8Or5txRE6lyNVxcrsZHS0dor3EtT7ozKmh7QVt6lirn9u4pv7n0ls
QTc0VRrEKk+v24VBfV1Uj9VRYjpNISXqtYvGAvIp75RJFpxDykmprDgmkEB/bvu71/u96ZOpZnRu
4UmypkdFk5fqgBJKtvLc9eabcUjIVGfHMw168nQjTvPcLkqjMQ92S50ldLTk3rMr65JxMu5/fp8/
m+LQppJ2sBmP1h+fC1YAqi8rDI7dOAzLWh/Lbapl7TIvonH1bzWlq4Zw+GAOE1nX/1w3Ig9BdpPB
DKzqINvqwyC2MlNBjFpKe/VzUyfrhq6KvyKCjgkxTmewnwx1N9bjom7gf0q3QlShIViwNcv8TMnY
bXscQs6NyOmBvx2dpgYJwEiNkhLpqMbpqM+jOPHUUlWOWuI4z57RYgmbYawQVR7ly6w6D3oJA7II
1f6piVEdge7uPhtZ1NdkjDEDNBxuND2jGgZSSIV7DfAhMUT3WqFzxmKhSJQzUZQ/+4jlTDochwmb
siKcrEK5GuuNV2fKcfRfowH96KIvD9FwZuM/GV90zNdW9K8ruCgAvDl9qhyFD8E9yM3s0Hm+sqPy
3vj31jdCgLyKLXSWaYLmQpxsFhEXVFYGeEHNgAQT7uOZzehk6v/x/Onvf9uMiipOtEJ1imPxUudg
xf/hz5968rfH5z28iETh54thYccrzIp+nhOnx/s/fv80IH5rQDcVW/UGt8BM4SAfHO3IvYyi5oRg
AHJAATtmifxAPI7Kzc8tn+u4k/MRBtd9ljeC2nATG8Q55Xb/7Pkna3KeJ51vqRBLEcxRjERt1j97
/slqMozcgtSRL5OOewFf2ftnzzdPDse209R2VvN8zpEXmtjjOvLzC/wxCf+aGbbNnkz0Qp7u/JVX
93ljKcgN5W2RrXqx0qr3n5s4OYL+v8H1ryb+Ctj9NrjUqG3jCep6bAVcHUBnDQXyAg9HHbskjqI/
t3bmhf46IPzWmhR42g0jU5G4r5NddtW6FGcG1bkm9K+zJYNIYAzTbEf1Ae1Jhwkznmni+3nxd5+d
LFio1zwKAGkCWGrG3UA500vnnj/9/W+95GoeXNma53fRZZksmtt/9hFOFixNEYEWjXzyMZ4BrU9a
GGX/8A1OlqwuAhsexLI4llQ8szqd+QDfDlopgC3oHCVNcfJ4o0xDx/Ir7k243lY5aCfqi+x4h9mG
W5zbb7/9Gr81drIKykpJat0qy6NjX+NFQH7k8v/je0ji/iZZMItI29fPndjpEGpVWB5rB6gDXmIY
yvjZmS/y7bT4rZGTMeWNkT4mKR89GctlPpq3ZZkvFUc9czj59ss4QkpbIxpjmSeHkyYZWzGok0Aa
GDw6jNnBGNb4lP3cY9P3/XJqm9ZFUjnTTYKc/mnw0mwrRaYWw0toqIi2xq+xnltPP7fx3Wcn1855
19E5Fzonnx3OD0oqoy0JT1/B9s0pVvtnDZzsfpZR1+Vo0QCqmqZ4CQDh/NzAd73EXVioBMY0XuH0
DUCj04NjfkxeK2o5+hWlkMBef27ku3ElNPJ53ORV4m4njbhx7Y6tR4DIanYK9LlyX59L2n37Hrop
TIE+hDzVyXolnVh6uEdPUXL1NhyjfebV776nQt2bIuY/v893n52ax381drK0+HnTFp5CSN603y90
5+3np597lZPeGrzE6JI2zo+DnFse/I05ziF1c2YSftuK4MggkNKQUjxZUFJPhpxKveIIqz+4lv67
iJ5G/cwu8m1HWQbxR7RO0xXq66rFrbFu8lzjw0ebfGlY/+79gylO5v1fj9e/Pn6UqDtVRc2PqUc9
uX5ko6JC7uev8e3YtZDqMHq5rp/eNseETJ4uesQ0EnLAWK6kBpHGDlY/N/N9T/2rmdNjIvuThaCA
ZuCdzpPxdoAH9HMLp2nVv05xXNJtgzvztCSeTBH81ke9blwSJMA685XvrE0JSe4iwDmlXCRvWj3/
ucVvu+63Bk+mSeBniZWUNAiivQ2vkQsm2Zlt8dtR7NjEu0y2E+P0nmua5WAbuGof8dqBoAPK5qMw
7Qv7TAjg+zf5u5mTgcZsN0cKNbKjcN3ZYITztkKnT3s/d9h3g4BojSpMk8+DAOHreEYG1Q1thK7c
0+8GxIqa//mPGjiN1NtWC31M0oD8FWQ7Q/x78aa/RpipEnSACmYRNDnZrVQzSTTNY12UxlJalwlp
XOPMB/++i/5u4rSLYKDVcDnzY6YcnPEtSe5+7qFpcT09Nfz9CiQpv34CFLambAHAHT0rv9AT9LU4
2rkCQSPumxCyfm7tu3HFgY5cEGotm/jS19YqUfot6XaYeiNuy+/cbxPqtn5u47sp8lsb9ska3FaR
nbJlZscR7rB4xNS9EAuXKtGfm0EYo37beX+/zmmCzcbEYsDDitdpbuAUzLFOKK0rXCKppFRwziE/
khu4IBzC4dZ3fvWglV1KpEnTivAKC3Gnedb4YXVOhcm6RzisQSsTzbPA57nup0z7uxvuvVbONffN
Evdpe9TaXz0YTk3D0/Szbq5QjiCWuDWcrYXJcAvLv80Qpi6BIYfRTueZ4YjTynU4HhT36HdXvfGr
bo4BdYwK/vZmgtaovQ2s1ygB0kA5h4TGfkPdGULFma38GpKtTc2Ts1Hzy87eUYPZ4HER+Wvfu81I
3aruFh86O7kWRXFRj1dWf+O2+kWqF7ANVrm4CqdCiQoSOMaVymWVPaYV0sziqtKXkX6fU7BaNa8Z
TGgwUheGtVOzmxiG2VT6M1LIo+GM4z1W2qvsrybiJ36mFXqRNxdRdzKxIqMQeEIwQxfgyHyLYL4S
kE4onX0OVRsC3nuYbbIqxrQPsX3XXvjlkbL0vDn2GLlR0pspNoa5Dz6OSWMM9FYHlwG47aHGLCQN
13o0d8f73Nhq/V5mS6FiNnQbeTcwZSbDQmns8kIBQnyPcIwPgTFm+px4/SL141sgWZX1kMTHkjuf
u4zNN1izavAeyyvdAmCtIueN1wLQdAhxtuWT6CkgOcp2Y4TuProML7hq3QfDXFNxC8g6xdZOv41S
Ha4JDJz+trAPHZzNPHl3o9uEKjZfdBdduaSIMGoOUylzPcm4KGa06HWBDU1zV6m7PL6KeD0LFEUM
wFHLFh5mN6NC3HxRDzgHC0raGmoHof5PSMddZPUXTf7eQSXsLWPlY01p94fWvw2Ul75a5rgDStjx
PWZsLfnkOwULE+emzO7tzF95kAFU/8rtf7VyXas3o+5ceGiZUuE+DEB6LdhdGXx0pbhUkjtSY2Ox
g0fS13u6q4Ar4e6QmtkDPBGoBWpIOKbAQHBTt09Bi8H5qkjeEnHTACQePGgA+q/QuYPcMevGt6xe
B/VrB8GD9azGsRnw6Cipsr3NePmoeWsp91C0XQ2rXlCf5XDxzyTsQaYdlD/0H/jzEGWHCVpi5jTg
DVtfNljJcnFwXuBsO8rk8t5mVx1gX5VqrP5ogFIzKgiwlw0uD8B8MH22b6PhUy8OqnsHfXrifOeS
2t1050/2C9TpjBRSjE9RgvWiOs/EPWKmoViRLs8DcPC7yt7WPdAWMQFKFkl7KBwMPAAboMYibQOD
lXBeATgj1m2ISju8G6pxAwpKZUk3jYMW3Yl6VasHKj8FekahXin6rSk/fFO7qNBm5XcgckBC6vg2
gA4Dt0ut68UImriK5lZ36xmYe9WPPcCQGv4SfvY53AdPQGJoPOrLl2W9h4hOBdzM1NZF9OCM69a8
VIqlFa3h5rbaXgQHfKgxs1QcTB/aWUUlTQXYtgifKKtUPDyet9Gwx+srcSC27ZUWyz9lrut3eXwb
y41erit97ej3lsqKdgzEQqvhcOLHTiH9TEkV0v0+dsIA/lRK4/WN7W6L8iEGvFLiLBMp6dLRspng
3UhabFChLAY4x8j9iBx3d4Fc+OGr1eLxWUGao1QlItEC9k3Y0KcGKhjFHMnWgrDzXADCcvz3OOex
5nuRL025KLVNZFxHo0KR343S4627yYeNBEiY9EfRHkaqaIrqXuA5Fc0bqvE9ajjS5NMs8U+YjDOA
KisXpb1XTMZidFCig8OC7OOUWOLrzcjuna2EEC6LFSYz4Jx1vi7eg3b9EaE/w7ZZx8zDjUeK+uK9
IjZ1t0HtOS+6dlYaiCaDdeLg4wqzJMb0LikXWnhV9VeWcaU2L8I8yuaoeAeu/nO7vqtDFEQ4wKE3
nhfmfdS/qQ4UZy6YeEqtTEtd+cq6pAy50m4tJ75xUnwFnmvjGk+UNQVPUUIec2Lo2AbbDKF5G7ta
PL0Wkw84fI+5FWJcnk2wgHKvjSnsT5f+RYLj6xdDiSEzCuAUI1MypndalFwmpr9XKVqlYEqFCdU9
QJTR862oPwX44cbTlgOQ9pK4Wuu+4VS39EW11KxdGL7W/r3ay2dHYON8SPWbAgSxhUqvTCkfH5YB
/kaedanqm67de8gRW9TGk3lAEW8CsAANzoDF0cD7iTOYhk0JOthtzD4C1kHY28B255gRYkFn2y9e
80sgFFU2iriVYPomRLUiL03/EHU7D08fA2Dui2M/+sWzaq7b8WAUOEG8JfpNVsqlpTzJ/DMIP4O4
WThVCeV2mKFOBv0Xz1qHIjjrvXWfLbgmFQypliPU1sMiwduIHuqTfZeaMLrYku+L+iYySRyhoOjy
T49jlqfcuvhki4kreTTdTYOxrw6Us1Emst6lk0HpUK7juJ/lINvsBNY0ZEwbG4Zk2bR3HVwqJb/N
8WQwcIXpPlNv27XvJqtXzKqKFrTlTmXeB01x6TNiw34yDOi43KkAEm9N47EHV+WGv6zgqAKVyNSN
3RVIi+HlqTCks4PZPoWAv+MhWPR+dJGy0dSbLGG3ALhHBUEBWF4/qsUudTe2g0JjY4hdDzx4ois6
12o1GQi3q8y25jGFaQpIcIfSr+zaba4qfIKCA1WdDSCzAk8CCvQavVpnVDoVDhccA9QZeJa06NbY
27S5cSmLfRCYxxA/RQssjg6lMw4/MmHC/ojnef4M67wdUKM+dsVeBbXrGi8KaDEhOQmA9W31S4uy
VpEg9hhfHTCTXY3Zw64JBb4JK0RmG6/2waaLmVVpWz1kMWN9aQB5GMgt0TnNSqR8CofBljue5+Bg
R2G0S8RK6jekIhkCrzKNV1jlLuOoW7IDzoE3rfsif3SdD5tRWOEUk3rjRY/zjWYdKo8FBY+73HwP
wgdkevil4p5L0NMfER00CxgQRyveZPZz2bYwRXC6YIznBkQNZp56p5p3lI29tOpDXL3Y7Sz2JKyL
JwcgYSx2IwMjkY+UpePF8Nm5KYDv6CLS4ShyZAHv2dn1TZ8787hFaorpda5RqYs9bIyG+AHAV51V
C3OsoPe4F4b+wJiJ4QMbyo0DnrHrP/phn7lHkW+b6e2h0ySUB+u1cWG2vyYsYDyMS6zotrK0lpNv
SzzsR/God5dB81qVcCpM7JfDF9bHmW285+GNET7kmBPhP5LdAOybNVm8H9kXKIPySnbKX669zTxj
PYqb0sIwo6FI+i5s9jLCUlawA409Rpj3CTSRyP8o2jfPY182F0JST3pvdMDQ6yh7N0Cv6U8tVLLC
Y+TDvCvInyPOpPi6rx6H4TM2sIymy8HJ90XNbhYSv9/6AUbIAG+cxpy5JfRYTIwSujQHh+JB2JP2
rvdWLsxD03gIukufsL/Engz5iJzcCPQHnOcnbw7A58NwLwX1336PqbXGvvVYFAeNE12KPUhgVhcZ
zOscwzLWMZ+7R7rGR6Vrmj0krJkaPtQYrcWNcmFWO4zRZgP2OmbTXgTd3jcw/mUeOaBuqO7lQbeK
Q2UxpdZD+WF4N479Ips33aF23jxk4pdprXz9PhA7pQLZ9hxhAVKVN0p165vboKJy3Nh34OMwJ0UE
Tr24jfbl1k1CZPAAin38e6m76vvPELw5hUzzTl0k8jaDe1WSI6i8Jz3HMA5Sa4IQACRdWNjXaq7O
3V7MDTgCfrcduTdE2KkkE4lNKVkcnxIPFNiNyz0BirzmPhWwQ2pcdAG0ls95D8413bKI1+lyzPNd
ykJYFWTsqqsg7C60IZk3LJ1xp0N7RQJfYEJMsYS1aAnHlsWl9PFUGV8Cz+CAicIHDleFsD9oMWDs
wFjCcOnrpwZEsRkCBISwU+yMYJ9UR3u41XMqjNcZGJixjedUpM9VcaPpOtQi9RJbY8FVL7+vIyoU
diKlv/t55z4ZuGcaAL58eZeCcAoR3bQhenfwZV2WzEofx9HgPlJCrk4t8IJ2wq9zJ/osjWutytEv
r6FFzBxv36WfqXFwm8uoex2KdWAtFbALtr1AWz+3CaSh8KAof5gbmCWzbJr7IrT2lt8d8GTeQfzQ
6ytfbmoHsHCmHS2wr4IXts1d7Vw6/g5ySRRuWmuNjCazMYjH0e1lrDEARYkfuxzqS+53TjIfNAVU
AZlrELKNmPUut984nJdinOsqqOSqopSfzdDJAfBPDKDW4YKaC0YCTsQwt2Jv17uXARblBbhSTbkZ
hq0L5igkFWBkoHGue+0pzj5U4PolvHJ4pEZhLsDngb7dV77CMsRPwuSppg5XVMlCjtbKC+5G+xqQ
2CLAhtMpr/B+9MPlqG4Ho7kowINb1Vvj71p0zjU+Ri5H8KGprz1pXBSsaVaxjruE3bibFylhQ4YN
pixrW2FtAmhmm8uuwpE8f4YTHLh3enJbFdjMwrno7rmCZdEW0iE8LQiTuTk3mPBF8QpQIumuiuw5
0AdM1ADtEWIDOsAJkMF1ZQ2UVkANjspg3uZASHOKyiUG6AqrozJogGyzWajvHK5LOI5StjnXuGpY
jgkt8cXDSaja1NZtH+wGdZlX2XxQ7yaDgh4jjkPoPYOb5O5i+URb8XvMQTQk6ja1sByFl2ks6iRd
6WjTvcpmm/tEiYadjZz3MFzDbN23xtpNsoVhOJgRoky30vdsMvO+s7PLyEHhk/wKg4KydJYebEuM
8phGVyFSbjt6jUSFb7cbaEvXF4+4oAWBMjM0KEdYuv3q+Eef/kCtIP95vovD5EMpgbsN7jKyxZWq
mLvcfejdx6GoFtx1AcByI4yo8CeqgsMRvBRuXBpMaLZI/SEpuLtZu9HEBRE4RNPg3arB7I79LsCR
uM/Uzy7v7KvOMz+KDDJBM7rOPJKVfdcmQIH6NHBnhUlxAcSrQcNWj5YQLbvQZdNC3SbV5/Rl1QoS
D4CzvnJnVfGuyq1ufPaNMrNlcOHXPW6/3bb3m3VcR8spiBB4B3+qSDdfVXFo80PfC1zveO8hVYno
2/Mc91xfG2fY0Db5yuuuxxDOMHeniNqctrh1nUWdvgAgBWAWLHF5jwka5DE4B3lrYMRFsCnvlvFw
LbxjpNwk4ZXXvxugWqBmuPre97mUtNp68CAWj48m3HHHSK84vBeTAWu8gm7ajJscq0+1SMHr3xbh
Zmiu63yY93DbB5bSkkPQkO5tAPI4IZrqzeQ3aHm3AWesya2zIQ4Ci4UHgMN1rnGzkuZbLq8C1+ee
9FBzaqZeDcgKPF6vnqc4zdfWg4jibZ1CniseQYXPa1nMamAZpdPPezEcO7mG7TJL9LsMJivirlnu
1hdR8ZISMQvEjZE+wcfL/rqYO+ENJmADdJmUlTzWPnMOuRlYBulr+Ar6ADSGi26yXgiVeRJXiyC8
GgAjq8UFAcBcXbgEQXXO7yY4zNyKrqsODmbogD4lPMRRyVe6ayvdcGOJmb5U0M/atpp54WtoPYbx
cxi6+4gjTGeu6+ixcut1bE9gWDx9cDdhs7GCYLLfXhbK1cSCxmNmI6O7XF2NICTBjzkOzgrOXZte
1/qidsSi4t7vtg8dp6oivzY4jZnBfcMunSZrQJM48Eo15kx2XTIrBliOmVdxdFlb4yLX3hx5b8K6
YRWUJqTJemthjJOqm0bHP8gqwKuUM7f7yPENnGArmAJVePzqJihsIjSa3y57/boxmdXO0W6PVb4c
hnVFdCoogIVgRNQPJsgbKqcc4hH9Loo2mrUxizuWVWDUykKPP3Xl0tYfXKwxzLfa3AzFUhRvaknK
zNviIZNPPDdMlW4bNkCnXMtg38ZLK9hGGFiXdrQoimunwSCOM5iRYQJtqlfmEN9TB0vdEyQ5XEBG
LqxV9yFA2QbjZWvKGQNzbnZwiaLV4D4WghWTQWda117Ora/2Aekycazh3gybizLPLzpnMyp4c322
8U5yDBvZpRro1Ph8HwwretLZLohtwVTy+xsRhfPC9rF4eLAp1wZcRhT5JdPHReU7iwgLRs2bOCir
gs0YzqIXrAtJYDNvl1MgWrKUk5FeQRldmvBlIIq+ZAVlatm9Bgi/dddcWvC6IrLbPbcaA6AD7+QB
GcEu0guBooiLiIXahwdI+Ncpjz5nJl/79HWscV5ibXK/wgLlpYhXVGRObkuaDX25i+ZqvtfBjLs4
XvrrhvuLBWOtHbjJNcCrwRrxD+nUVVV0+Kv425qoloPfcPxmQaZXvPdaKoSIzZu6uTWY/GM+zuto
V4TbsWdV9z12uJQw5TZnXzbg+FhcwWwzWMjuKrbB2ctXAUxaV8NV1hwaBydF7lljccXZAbDKSzvi
B4QPwQAjLOccAqwSL86Kg/jBrx5a7Ndh04cSl5h8IkarrG53rA4XiXeXRRwp2YB0F5vKFXo1drCN
SJ8aNJsu5hMdhBGCGUR2fBvw1qbFNpkBQ4TBnRweCDQA7GmYRcq4Hzuxz+oACl65raN+jYm0bjJ2
4SepHR7NnffRgNRSDGhy3bPLKdvxKewiDtCW3Zsbs2X3kG6RPSxCm+e0BNOk3IZEw3DgwLKwgS4s
gr2Gwa8rDpTvxTgl5wQIeZTl7Smsm1iYl0P5ZGqP06KjORh3WPMq5QRjVJwsE47fDW6E5q7FWCTj
eT2cU9EtPUrKetCPGazGWl3IeJMEdxg+CEk5a3QIccjw8ktuvrWPqzWQFrznEu2amuELKVi3m3UH
2EsnSusEz6P3OHj2nOHDUTG59GS2iWwSnSny41cwKbM2f+q5YLbhk8DBtHfgduUbqxQXIca8UpmJ
IpmbVDSxLM1dFRCX5Lu5WCxU3AdhnRq4hoJUbfHKyJJt2y1D8RHB2iqpX0hseL6qXKuuQdphTwC/
tBSuD/sWFnRizq2RJYDdCWpZ0WET4nEa9meqe0V2EKun9447bklUKNM2mnvX5uE8QSgcyvcBvutk
RRbbB9QOyxEHMNMY4bhgQecLUPW3JE6UAdtPX+cg9eI5D5UDwt2D/N596ImYOZxahsvK3mnmA7qT
e1NMRPKRfN3RIMbklHf4L9jsviEnDeOgNPsCL0RT3aXxL68gfBlC+ldX/5ej81puHEmi6BchAt68
0nsniqL0UiG2JHhX8Pj6OZiXjY3ZnW6JBKoyb968R7j9yqwUBromZiSVSH8Cn8pq1teStgulAjmn
mfgKSDo6BWbK9u4QfeAsW/kxfWAl57l5NlMCRT30yYF33F/AuFhkrdgQlgpNslhWfbHym2yXJcGb
oMKRof1TJhUx05QSMYH1rbdMDICIKiW8ry2YmjMC+BTG01IWRi5wWXpvar/pCPO23XHj+1Q5kszG
hqAxlZCyV8LP0sH4reJiTXrR2knCtV2+uTb9Nkl0taLRQpMlF8bbMbC3vXfuopPUSam12SaFPRBc
3bpdlIDFCe77Jg9SZDxrT4sBWfil+3/W8BYDj3JIpR5MdW6p//TgswOf5dIfWtokWz4FanIlv0Ny
/G0EgEA8OF6S4W1Ufkr02/w6QIfIS5aOE9Lq/zpxUop1yyPkUxgnBo2R7ID30Ce4myZ+ScIkbTrG
deh+Z6Qc5uRS6TypZMqQR3m1Wm2FhrpQ43jl1pCWyO0PuEssH8XT4pu0v8yWvztDHTLmbIYxhKND
id4jUpg8guISkuTBwqxMSWJkmpCLlO8VuVFM+AM/MSmlveatBL9i6RM7z49JoJkpx8NocpzZ1iq1
j071TEIeZoiUjDBSauC+3tcNSl5O0CMZp5G2aIZd4r0MBTEuiPciJyzfgjzGR2ZRTXXJrXMBjMhb
1G+t9uGBSlOZIow1ZRNmlpFM55HgNnxVxMJrS/qyQzwtG8Q5UXoBBeF3l37XIZEihjsz7TcneYPs
AQLgAE9sTfzgMyYjd0gSesVwm6AJ9NJETAlrWERICD2ypC1T2NEtAknWLQ0USKIA11YdrkrbWwGS
NMtwZTTwV5DuHBqYLP1orJdhvrpoZ+hb3SDLhoISERN4Oh/8Nuo+HPXqdlfZEJb4qWeX0OjWCTvA
pb6NfJ2iZt8jOFvOTpV3HL9zw2TOCnKbR4jNo03bsW2v2bOSul0zN4b3XSp7kmFnHqu6TekvM1oG
C00mrn+DwdoYRb1K3O8iceeh0ywb/hYVBl/roMFxFwvOet5FPUXmR7jQvVtZPUBjrMS4DcMHH5uo
om9LORrarkHM7B0ogaO1iBPn4Q3OmWuLSV+qX53R2pi6corjP210vzzwN4tcJ/Q41l/KaK0dkT5w
vXz7fbF0HQ7h2kAamQIkh+5a2drRYYtPrXKeb4Fyj5YbxMGz1eIlujFPl7o3Q4aTpvWmjN6VV5cu
kcsXihU5E9FXY/BYMg4mDKEODk3g7SSXfWPdzZwXXWMIUkZH2dqgCmNQJmgDgboKdcEIqE0ubpxv
7KhHG6X1GD0izlVwSj65ltC1nmaPoOrFmLyN4plOY8WCcLmQyMcGHHXq6StPMKk0s/wfifaH0szX
Bb1645ubhs0l0nvOecnRooWk2pTqikwdsDH2DZcvqlL9NvbuH2AQXjXOGICjEazOIoqR3KrdtCsz
y4RxzgrnXgT6xowEfUQG8l7PHg5RbllabdOUWVIkF5KbJxdMzwzKJ3b6VoGq/6jCXzelR6dFlsq8
c5GWlfgVWyEADNpdU4SbHmDbIFPQk8mSVIVZD9WgdmiNHXsjSaDNC+uS+ohQQ+ecCJ97RfzHzHNZ
aEmic8f7Xmfs71n6psv8vwIcAFrkNlAhTNnuRZFZMQ14PuLSO5OlsJYsMKdV/6AoIdS9ba/Yyzbx
2NxLxrYaS7kzu9O2jLVhXGTmS2FGMEYEN9TucM+HEPxNPSSM1/QNPL2N3u07waHaDi9Wxq55MZwj
31rJiGebfH76uCanaNcIAFd27ehSbUVrlzFASJS/ndLrplZyrijrtUye1SH+SDzvriXKvSUCNI81
zDqat1d1kv8aZxXJ8gI84FF6I/3d4JB6Yx1jEW89FwFyAiyLONoaKVHKqRlSEDZXB05CnRYHXYte
A0wow9A3Dv235aG68NgzmddQHOK7bMoVfC3C3ZzrQJVqZ3SvLk92AM+npz/rZPZQzJRbSRLbn711
kAJLvhND6zn+VcXhpUiuRZ+/2tp9t4eSRMJWWRGIePYqSg1iwFN4IGodX8KsDRiGJG8+nB3F0ZdN
k4PgTh08BoyjXKU58uSctQG5RXe3bqq9zDi9sMW5UZMSXw7/JzNxT2RgkfKTPzQzukZj4lBQAtQG
0/pXhHjw2+DJmHgrQA6UurKOCWI22+EBt2+dDOUFuxi5d8baY++uZZxjofAXmrtoa+Pmmf8HTjRf
UUHgZad8pQ0pgR0VrAeqsNH48CrGNgqGZig+6otELnTktDw2tnboJQ4O21sWvr9uhbmxhXLKUXWz
rnp6QJiE2i5w96I3VQVaFbGXeh3/tG24KSlG29i/D1kOiGK6PwNtKWRyTMkQ7Pvke2xMjcyE9FMv
xUkvu5MVO7+OAu6gzOrvOk1XdtNt/Eoeq0gQJOsZP/pofUYOcMtE9MsqkUQuWzT2WRA+HGM4hiFS
DbuHV0UGEOKNXa8xNwSDpcTWyUyHfdxaVw2XqAnMzii9JW3LKqK/0pzmqZKbHVflpc57ODexf85z
a+u3IgbHJUh91w9xZ+3q2iLDJN41an+NoCWNbrfJR/jsTZu9Uukc4IGT/+rADQyMXRfZdOZiGQlz
XTjhibWWd00jA7uU+y6uQQTUVzdqbqPCEHnI4hXDAqqiYZ/o0Qco8ZORIMREecrpN3EgwZo06bnL
0ovZKVurc28hqd3EBM4zRd6Syt4T2naKahT6pN5rqv6wtXGL7eQzFMZx9FzMNC7ccAK/g/7M2vkd
6NM9E8E1bcGUCeLcPXdZkkLDxD47hG4kZ+3oX72EZrcOmTOa3s4djUPGZJZX/qt10CTF8Ea5MyxY
EN4EpMOTfW4cWkf+I5xwAIHu2/OQUcXcaXUiLkS991G4fSt+QFnt2RoFPBo2O53QZaaBCtwiX6y9
zn9zDFil+dQ9W8O/VHq4QpwXEcqwDb3AX9qOfwRKwwjFSDj0xSOt1J1swifBNBvNVi6ZixyklQz/
dHEnt0tDZoG/kGU0WQYslFxbaU0M4tK6dU5/6NPxR2o2v2xyJWpsVuguwUzOhxuMTPlCEKbOvDd7
dk/BAbRQDAPrn92XzKOc4YPKe+E16j4u3VdfTGnfCDu6hS0MkrjUlzxh1EhTKH+enzWfDJ/IRB1k
bjsrhmydlwy7NRdAj/gyYqINNB++RU4eLAucqA9dOifK6idohDKXPZaXyAdzI34azb343rDWRbGS
hGuHZbuC27iSArh87XWnfqhOOQGACPYbVa3mdYc6S8CxpcPCYJfyghNSgV9Gz+Aq2w6828Kyu00y
qhtyUB5Oh6uqkEcjzL79FKYhuQREldJbB2jvba0hjBVL0SM4g5xaOdByXBOwp2WuGqAg0osPSZdg
dOt2ou6WmWXuhwZzXFkvfUb4MQmutY1ORxo0OcfnKaqe4mtvlP6pjUaO4TT9gjD714jxp2joUmt5
NIkNqtmzMSMkdj80X4JictQV6ELk4taD/wjddG1mztYVDLCz9j2v6ee6SF0oXXHomKJqIe4rNyEB
myIYnY1XgspFEhtcl8vQ8ZeqIZeRX+3GUMxqZzjaORjmTA/XPTzSuPTvtZ4vQ1NBTQzAF4p/DUaL
gbwcIzPvmjGesspZ5sn/HQyxLxV4EdNch330V6oUxyKQzJqcRV+ix0BprvKGxWKCiAwAzg2ZV1hN
7Nz5JlV1ZbfVIx6qr1iqRHH5T9G6GwI+NyTRfEaj9uMhgaMZrGoe6zRvSSVN7qZJPetH5GFn5yIn
ZrScAN8RCZ0z03PI0LAFEcX1ScuRNdN8XeeChP+UDqh+9VPliDdyxwryUlW9mg+F2k8pVgTgEuwP
f1x1V4oQhP7Gm8rIbwWXUMqASNA11s4cGK/i09TIYlH4F9cdJgdE6+PNG55R1q46LH55xWA3IeP7
YCaHvNrBziLWdqWEt7wel5QiA3lcGlzRpqj4co5l+KdLZxEwqTOakyF+tPzTs/ixrK+cQXnouRtY
UrzOpFihHlTFRyxOHlJBkbnbJCBaFnBPf0EKW6put1LK82h5mDzfvPpk+2gXdA690c0nimOr6KuQ
ajag+Y0Txs7Mt3PcfIVmL5NEXRh9d3A48d16OUYZo31Ix/eOgP2Rw9LjXOkJhKfhMcN2DSRsXrli
7hhwkYmZdbQ/u3kVaHmmSo0NTs9qPv3pt4pfTlutW8odAzZXc48xtGVvI3JW0dazxuSe1751vq4h
WxW4FnzSu1LtYlveXIKgMyHJkE9smP8y4uGU0Vho5TrS5MxwdpJOJZomXUXCL5NOVGir/PHqLx14
Udr92FPUWHRuJboN74JTUW4V2i5VGNF0OKS6z5qfh8JRIgOHBOZ3mIn41E2fPTQcU0RDAE5u+ODS
jZg0XPGWxO8+elcafwzUor39IvR0o0CIKXUxHzH35SgTmvbWFefRfEtwItge3+SHyYkn4LZ5w07G
3SJmKmFlpNdYBGujlRp3g4Az2dF0/VqMSXxSd934kXn7FjcoXynWr19PQ8oBC96j4sGNqZ2fSsU9
5gxoLPx2+cBvyIdABeG3BjntytHn1SnFGkgZFpVLqbbzUYU4BcspNf9AJuTth2n91oJanTzt0D0g
WWT6P9v4sYmrdtYxgzwn5iRvm7kCjyN08C/UayXrFjkg1bE5dSlY6lFfJYSccHoQnbl0icuxlHeF
YDRuvnnImWIPVH0fVvHtxZw2WFJH0PbFKSAdO8Z1BwXY7V/M20w4IWH5N+i/ffBZdNGqHd+h/C5c
6Ed5sMv0j6z5gL1SxO+aEr3l2ltBCHcUnAJU9NCcxnJiHafjzmN4qcpuBRoBrMseSILZdTPL7NZu
i3GJtykRp2zAR6XuK5MA8PBfjTEsVDaC9Nrc2fk8n62AypkvzIDI4xbHmusAIwsXJuf/UN+05uhJ
aEF09zQxc5epnuFW1PNMg8AntxOyFMyNtKxF2j1M8dKwr8FtUVJ/rbvMxLN0TpedOW8V51JCbi53
jRKt/Z6yW/0btWwOMs2tf3JqlUzDyWFtcYkje36b/kNW3z6ep9xCv/4XZfWiZcHNk8zhy62QH45+
TWjHNHFQlF9s1HMl+cjCw5huOu9omiT0Jcilxr5iphKlDz+lc2CfhdKpe1XNoyAGvUB7zuOjcF5J
pXKw7mL1RN4D7sVF63ZzJUCceHhAXMwfks4QXc/ATRioJPMMH2cjwNT3PbDZS5tDRewPYYPj8mcC
1vvpMyz/TU7IREV1wGKSK69+tCdkx0IzuBOZbxQ1TO3P2Hob5E13y4WWtPMO13XkPwwe54wrMqlg
gqb/MolO/jXo/IPkG0I3g++rXl9iDxZ9+9k18WJA9smVdqH3T4JGZ0HZLxJnP4ZngfE3nBDTVzWA
RfBrY2jo9V+iQxc236Pf/9YsQLbj59TbhjyE5mDOtUrZFTluWWsjwlcGBpdcC5y2HZCzbBYNP7ny
FfQ4gMec95Q7kV8c4256rhG+i+jPSp4q9VLmEv8O+CqonyrSiLm3UY8GG61oTBkkfqo1rjWmJe7w
6Bi+Ci9bFGUyb+If6NSSaHzsK7OkKRDOyBgc4nU9bmXHv1r/GPVrGg949Qh8FYIZzQbQeyNGXbqX
+V2l6PT+5HjtlE0Wb9VuiRoIOASuAeaoMUgB1sNhMThzSDnXV6r4crRN1H31yWbMMLM7nFMumeUF
mrL88hhBNeb7oOT7XvkZ7ZfXHBxBWc3n1eKVcG1EK1Km6lOfe2tbqCu9N2aGcSP3lhrxq9bGGRH1
dv9LcMwTvK8rT05SbMLC3HaEutsqpW34tEyx0kxjmUbfirL14/e6u+ou/w7RCZhRTeyVheQ45Q8t
qesqbknS2y28RT7EiO/W/1UDngooklH+iBT7YAYmnoOdGrm8uLhLsVNXQzjXzRoXrT1PcbP4rblo
IwGH9MOZUBP8wiU4NKN9r3D3EsSod2uj1jaWEq6K7ux5b7AQofXijGh+awOtqPxTovtY/uvTrxjw
WUk71Je/oTXAO4kYoH+bHtmU6OIUTCnNOjv7o/Fd9urSIOO+5flo850+7CeUGwP+eFMSWOiN/Qpm
6i4T0dJINmZP0wG3V2V4W8Hk1W9JqqwAmM8t964aT9r0meowmGybhT7cXe0Nw/DcGZN1DQLd9+tN
IH5zvTm1TcMZEs8UmyOIdZA4+NdAierfOo/0TSKESNBHT+WgST+ifj0NvgftX46tTK+IxIdOVZzq
7pJzm0LHmqP+L1xmGKHVbsr0pJu8kNlX7Ryi8lPR/iqeX0deZb/LyAHGopNbX5Jt3aJ+xNGBbw64
uEFqMacmDbzegmV3Adz35yHfVYDD67cBLdpLh3kt/jCvOUpB+XUZKy4n+zOLnrZ9atyHMh27kg7j
4jsox7XK1Bj/6eBNmVkMbyJmdzDj1LVafmTjUWMnAmIm4lUxb4bJrFnMJ1dqbaWLafif5NQDmJzU
9qwVH673Fk97BtlbmW6jeiu095qHkEprbhnZvDTXGWeyYEvCsuZmPznaiq3KyrNxt8NTbh7M/DDA
33I5QUP9oocHLr2UqiHnFldiDLTBrTMPBT9QxFDLaOaSSZ/JpM2XNb8MZoLuAedw1mlnQXmTyx35
cUBDqhXxdrOsYzjnLhQGjpm7p88j73ZnBG92vk/MbN1zu3bMd0G8KPqxTF5FtSkxxYXuTc3KpUnv
FgRPA5qyZDNfYliuP9vyYskSUAprOT08pPHcmi0/7kbYH6ZXQiS9d0gLvsk8eMPoBjjgn0NJF5kt
H/qPQ2XW+bSQ4yNytTVCjKTrdENr1umkA/NlM1+dVw6DPqb3BMdZ1XhFD2QXhVNGfeYlUmt0Man2
ivjFYQZyZTq93MlyU63HzF25Gfe1vCv9K6kZX7OM1r1NoZ/DSLXoMTLtmRvhYpY261FvOlilqjnW
ylFj+JhYKZSvGhrxX9D+AdTCK3EcXP6y7NmX/yaP3ZBFK4OhSsALIvyDX58jShsODBbFkuCS5RjY
P+XwweDGRznX4EdYEHPYgAIeVFbFfOjEQTb20Y50rOp0AuMpVG+Vy5fgy1Xr7Bs6UckZAuWekcoA
BR4fi2lw4jsa//DVm/seFHzT3IGZzDW+vai9YCmMcJOY1zy66HFFxXCx+kfdXOssWEbRWeTRAqk/
K96z/suxLyOc2HLAKCHuRR8snAkMV17K9DPov2vl4Zq3pNyUWrsqq3ivOpfEYgyUPpXimdsm2bMv
nbfIpw6HQoyV5y1yboI+Q+8p7Ej5ZXwm201noFvgynzrC66i8l/rHSAiOsbR8Z5R82CY7LZYxTzu
+X3A22pHy26gphMARnr+5Bz1zZzJnqeoIYOiBX7pN/PY3HXVKTSu/nDV6a1Y+bDPA4vMAY+L5CG+
e8p6yPyVhn7iMrxzBvdu1khEzcLxICWfUrxhNNpV+q1ab/p4al2gSrm7NGKubO3Ow1lYz8j5F7oX
W1x41fN+V6SHvuJDirCWsZqhyz89vVXxzdQfY/DS8hjvtb+eSMgYv2V5b2O5LBEcTUAoSf/eoL1i
zmns2+DKBV8KHs7b9AXokvIOso5ZeMd8OHsGZsLY39Ruvxw1ggrzp4Zne3p93Ogf5vKlGlpLN+wW
XvAWiWWjYkWMesyh1VKXwFk19gCw4arndLJHwKnO+43wfqXyWVGiVtROce/h5IeypdU8cpc8+BeR
jx4ltOfZwfRYv9obDOZEsHPYBMwQx6DdtcyABfbaEHDzCFG+hlRttsC9MMf5nr0STQeJiqs2HrHo
UCrKlJ8gvPmKtga8s8/cblaYJufnewSqCWQPtNW1xLI1Xb6wQdN63XCe41GVk1pv8Nc1f6lzM5Wn
RXZy2/4lRFgXIYUYOlBJpRY4/xofMDAeCmpmS3JaRk/ZHpDwbEiDI7zhY4dKKI+9h33EJXRSNVc9
1nK/O9nDRaQnraSygj6olSQT+9iBLR5opqPFEzZjRp6VDH+Hksy8bY/2pPLnjvtaafYGW16ppu8L
yHu5udN6KCz5M1K5YBoxq+hHY6/B7vRUw7NTffjDa3Q+K2YjWomd4KyD82QzliGQNsmOgA5lvNQK
tjvjs+9dRzKny35JNsq35EiWQITVAP+v3hx6211qw77n6XBrcy6xrbL/tcSWMBtGOc8GaKpjsWH3
ftaZn4XyU5XT2Bg1KJ0mIf2C3y6dsntY7csY/fszbmsMSHjzh5NMp2EwcKCS/Tc2J4ea9TSxtnUD
Qlt+yrHwRJk7b10m/BYGj3zOzkTmX3S8c43Wglgk3MjkrhHkZSsU2cQKdMUrybV5SKYEsfDju+3E
c4XofZNJfYbGG486xFixZoYJC2hErcPrVC/jknUSbQ/YCbfsH8uRbbROIGRO778GDdHEVgVNFiri
uGy1t8ra2li9ytTFVWPDgufFj3/d4McOrn3trWiXK1RAjwxJ1AIo8auEejHvbjH2SscrT5b4qIdo
m2A1GxJ+vRGimL/jwl+yBDIfIMUp7326zbUzpzuKFbk4+yh88Gsl2rvLCKjsvXmfK3PP+0qMRwBM
K4yYX5vvdgp3YzyhnTLpL+kiJI4mTFTMvKzizS0OLGK1HmOR4pEAA00b99wFw0yah0r56sYCeebT
p+hoJCZpZls6S7yAkLzRnztix0xwk1MZFjLZZRGh4kRfOCZmHPCrRL4jGoVUscvRerAUCXoX6YRH
lSGOjp0gJrt4orilDbtNbD7hnGWdksU3LBBBdfXS99ZlAJDc2qE+pUN9r3mp3Dw6p6K4eUih6XBv
SIEiP2Q5MOeDtGU1jxB3SsnnGCnnQd0VQEmN3tok4stGi2pG8s19byn4VxrnnnP72P/saI9kP+vC
D+khIHFgKpwLakCz+kZjHI+fMlyXtTITebEdvJaVonbui8+MX9SmiCvLn7p4x2CQJk+Lm8dgl0Ib
fiIO2YT2rwUP3bNzZHTbTJx8jaz5Ij7VIU8QJ03aXFiMQZFgmFwyHrI44jqougTCP3pTLqDoxuWH
7h809RiEUBErxNvNoG8zixH8b9V/UVKa404rX566aUyxQza9QH2c1cPV1rc26NTQ2ndTW0F5oN9A
bi9UJlWR7y6V5gvSPP+VN2TaQR6jRYIgE35OIL+YfrHhhfaH7q6PfwFGbQ8LKE5rRopYP3QIOJhQ
uPlrvPlyIki7N0LkOwxirrkQ7k10vAMdNm4bznJ8NqijAPUqqv6MFQiZhb5OjTeAAfxh6SwAuteI
D8+7FbQHCSWnUpz1zpsz5mQr7m5n9yyf2ItFBmVqDzN0KXmIBmynEdaGMkgB/k2rIiHARC6D/jhW
rCjQwnawsQ20wGnj0vsunJuTbZ2Bc6KbAsJfJccHWInZOGzC4V6xDqJCjRyrX+EqK2bG5QDScpP7
v4HNR9Svc3I3IuQ52f8AAcRHTsGobftsE3ONgt5AiPpxuS/96mdaipcMbmCdzUbzHDLcYWjTsd1o
Zb8w7DZskKaYlNhzYDnpJyq+bEq7mBWaoIa919y9lGeIhT3F+x27mxrcNcVdShtyaN/MLXkWpPy7
VneNcwwV0D2MYGmzEulniOPNPnTV1bTHKThSmKOzQ4eNtk5BIbJT/6zJUS+LgO2844hskzkfqecv
9QBKekfiNMFnIi2Wo7hlfAFegmlMKzjGJmUWiAU7JX76k8YoCP4/TmCsDrjXu39piXlBxTLs5jME
lU+UEqat3VJ1qJEwRQA0CDEvGGm+8thC9smKw2hjVtYM7KMAEZZVb7jXNjU8H9bjUgvatf2Wss1f
VPgUWEPDJe70w2ps1JMLi9odD5S1EM3fjeRoQ5lnS2HTUAdJB0K1y+DwMPB/s6JiETSvzgK7yDys
OmjpzYUfjekkUmFmhgx6o/fS+S3RTVzL26R9A/bv5nNnN+5XMPzw7OTOV5FU77XNzp01/lbGyPWd
wwe15g4a7YiUhDCdjFts7BPclaOdbpNd9xfpu4u4vRTtxa1ePtUaJD4sZC3L6kAC+VArUnD8z8Lf
61iCEuRhJ/RmavddYHSxCEUiY7l+IAjL5Gm4Ly3JmKUYy5D9LpunQoY7IaYtJ55057PTj32hLGxa
GT9lwYRRQUL1EW3G6qPR7EXBYLNW9vG0JuikC5cpcOryzuE/l+ziKJBBYmfEzTYubQJQM5fF1/Yj
k+8ChdqAMW3BnSvFbhzixcjqZG16H0yQZpVKt822kqGVKwOZFM8ZSxnzoL4D0TVNZxVq4bJlrq9Y
473mIHFrhuWuCYDqkXFo1haFS83+H8tDRcPmqslukUE5z96b94oLWs/mNfLSp8VDbZgggPxudIbq
Cq8+0pkL2zzZVsovRAiENAQBuYq6PyY173zU6xLvJi9JaKYA88odS880ltozsngEHJup7E+usulE
/xax8aczDzXML8ARCwvAX0AQb1iBrTTWJItTrv+4rB4VxFFn1ufACk03sMP47vH0GtVKjnfLPdGq
mRgXum2t3zVzF5ruQXdZ6ivl2iIAUK0fVrZu+m3W3BCcGAd6lDZqvh+4VMygJo72MxMhFferCX9C
cbb53jyj2oVwYjv2RmIL7QawNkOfjmXo0FbvTMU3mi5WTsLZhfVNRtmCHJGFX0c7hcJVY5U2cMWi
cduVz1aHKxxOMHZTWIKv2UIXioFYYvJ2gBoJZ5HWzSqr5Xbg5k/yh6rhWsKqmlo5oo9xstg28G15
TxoAEUwChJWurIl4iX23FEyWifdN+khht1Be/JSQH2lxlaNVW9VsKCpMRGxvOiuR/+sLdkyC5iqM
T6tAbFRZ3OGrrnt90Zr1XC1VwB3N3kq+zaRfpMwAtPzD9jGLocI1qLOjsdNVogYGiCj606MY8oNu
6Sr/OgFyI60wro9ni+C6sVaBKCqrxmSbjdcwUO2V3XO11WgrxCYaNcOm1tmKOJjrOYKbxcY7g+9t
0Gprg58DHwVbEmwzso+Ut90sEn9SkPoT6QvLspZ6NrAUbq0DP9wX7F6N7KNWHk9kD6o3jTB34xKd
uIaZfpzuRm+A6G5NL3Pz7YqehStvQaCHF7G4TEJC1pW/aSuOmWNuRix2+Ug75GOiZF+6SJKH0JXl
SAHGmuH4r60qA9YyCz2F06OReCN8R4YTARxTTkCjschR+YsSFA/TLTat/VeF75XfXX3H/5TaVNXF
zl2VPn4K7pEeR0v4DATllAyPY5Et/QoxXDjvUVJ8l4PLWkk47KygfDCG29QplPTPXBkOAQ4agg7C
QxAwuGmLnr/qy9PN2Sj2YVcdWH361kuGOa6Rf+Thk5lLmQ27KnrZ0r9YDsJrLBjVFY8COX9IUmyH
EnTk5Ntea+qm0N5TfNABF6es7vRWbQrqomPLPnnYbH3zbsyHxEN4p3zU7xXpEaz5M2XCO0a9gESk
u5IFEtZDdprkDJT3OtwOdiemk+fNqvD0r3Pv0WmbzMbL9D5QcJvWUgBLUJtNwSWkTNtbSL92pAHO
SdCkbzJgvQC5wMMGkdPb2YSxRLhLLFnvJXvTfcwo0BlXNccYK6xyNFYVj64HTZ7tRbbdT9O02MWv
MHDkqjcjKNaJew2te4Bi1+gHtfM/AgZAZVd9F43yYyp48Ig1wS5pLYnDXQR6fi0LjURA8VfoLOhx
HEf9mX2Uc8noVx0Pub9Om7OLMZTFmLzed9YrqrA+x/nSzP40Jg1exz5wtOaGYLswjDHLngLPvUS4
cLmbtAya6qpWXfxBxndT/Bjyw0g+wvI9ZM3NVmaRurLKlnibeudE6apzqAUj6xIqxmdHBMvIKAcg
Gwbv1iBE5tLJB60jByLTsw2rjEO8y+ObYf4UpsbGCEBu7np9mdibfkCvsNNNFB7VJF742kEf3pVc
WWmYeUZWurKIFX82uyi27eZXA+VVyGCntskxtFnzAyRrxDYLx4P/pQU+r0jlsIzSYrrCZ1XfkuEo
848hPTU55umzGoG7WQuSbBTEHcNXl+TO6OxrwxCiAmFUUe2RYTLjrKt0jEXNlli6DZiBpHH+qbAF
w/IfOn6zDYkOmKVJ8ifCnBIxUTDJ4WFnJ8qynlY7ZPMgdC78sxQ0Ov7tPkQOTjvI1/Cp9XbT99uE
/0Xv1+jZ73U+LiRD8kA96AFLVooIzxLV1R3PMUEd6rR5WPfNhd2YaX2DRR1I3kkx2TiKha/inQ5v
GRdNEC5190/WeDaxAF4t5kmMMCGnl/2xtJCZipDlkWSe17eUXxBuwi43qlvVs1esbApx1u1jlieL
qvuuJeM8a1jljo6xNd9K2a/VBBpxcS64iOxkk4lNA1A6vsUQGrvw07Q+0uo/js5jOXIkCaJfBLOE
TODKkijNouYFRtGE1jLx9fMwh97dsd6eZpFAZoSH+4t8VYi31vvnuqPkm4YhvescHtf5UWdtlqV1
eNqRc7K1aWuPtkD570peyNQ+GGy5baKzjZ1xKHGLmOeupKfmqwh/Y+x79lM2/LUMAQYcIh52/9yv
5WmcXlg+IreaDosiwC42RNvZY6577NgCXBL1jgI2IbfptXC9deLFG9WfimGTNbrEiBaiDp507TgQ
0G9tiq5G/uSO4uzI1xmTOa28pta5KsUmolBwa6JwzG4yEgK41Vz+iZW74R35BqsIu2uKtXJ6xFyd
BqgL9yrc6027xP2/gzjfUbxtgwJ2GbkwGpRuYdn042qIio0dxX7qCuYwJ7s9hCjQnGt1tZEU8pKA
LOEKhiXhwpuVj47zZPRYIe2LstivFP+VA1tvKVxVjmElN9W2AjOhyK2EFlfU8EtcJsOgQq/jdajK
ABbYdOaIQzRzi1WsHusrIO7e2OGBj7SdW86bNPszGYjhUGYut1V6d5U8uPR5m74ed5X0mPtHKxzV
iClIhE1x9iaNaf6IZ4x9Tvm0rYy/2PZzrd5NjK0kyz0sgf5LQ6UisU6cz2IeV15MSn6C/BGHGHtZ
fpxwsuTavWKAatIRs75HQFugvaaFyuEJaqvBujq8vDqPzmifZxrtDJDWWO/1vrux+2ZdeziEHPAk
MEsarPom8SFmPQ8tbqJs3BrLq14ymUc2qDcBK9oGziA3uzQE1+LF9jN8zPZ96O6CPc5GepA6Aw6c
eMlETJ2DsLHO/ASKlMX1TIExXD4GerW2sFmD6F8LEhwlu7BNfr/gRMlI63MFWuojTWlAuO+YVNaE
skAK7V35pucTwBDIWMH74FT+IvObS39EmrDX1n2xZPqgBzGzFVq6TSp+oiUSVpeXb6zJXGf1Z6LW
Wv+eZPvB+nSHBHcOK7u1l1wGJIHhkESM/DKuUaBPRZ2ALcBeBBxBD3/61M80VriJb9BdWTOsDB57
rJrhhsdFUXdl0Sqyd4Z6bZ1xm7s+FUowb0yDzo4QG61EB+xp1xITM4ebl3M3Uxyq+Nlz70mNUX1Z
NTTan0Ef781eoLarpyFdBv8jQZWYb7tmaTdNPZkUKcoy0S+LL3a2HFCnVga1aqNl35Kkk+kGu7hg
3XWyqS2fuKg+2muLUkN1OnSp8D1x5DtHapMeQHfE9rZNfkJGVEn1LmvfoStug01q3JuQakV+QhV7
rYWcVl3ybdcbxv1tO97seu5JyaWbeYYbFuhDRim9pOCqAJjIohjLvAamqOpu3RQl/VYuzHVU4kiR
mGlj4iAPLJa6lf3wmwjz2tE6zB1T9MoFf4X8N9YvTciXwUHcqb2YuRm9TjGaYjU2Rn182zCMsqMp
rlYLws0YzhWbqu9j0F0n2qdkfpxrHgn7SRQ3rT5V3U6PP5RX7wz9bpWLEh7AE30pdSo8wXoLvDmE
PuX0Oucf3eS3Trsy2GutJmxNmDzgSHw0HXXVeKqa/TLqUTiKSIigpTbA3ruyzK4VQ1OONAb3jKzC
ThTntMUEo94cKEtVd2i7bCsIK5iK1yMK3I0y4vdZOKtqpn3rK30zZMVHO362wgGZAIF0HdCT9vEC
m07uUfUZ5XuvP8goPrWYFmagxx1Mm8NE4A+SmU0/nXnVzo6vtSBQFK/tnEhtsmaoEiAL6nr+M+PQ
Z9ZZbIlL/c1ESgPc70IznwYqdG6MZSPgLs+dXZeC8Uj/LI99SkVHl2S3wXvkbONir7vdj5zo/sY+
9IlBrFSp+SWzOyNvflpP813D3iTWt+jaVT2QpMTCIz2/N54M70MbPivG1fXFDYl9w8WrL3VIIhXj
4yxeKvcVswRchm5FqmGXJ8fC2ysStwHLmgFxoTYIAsJZ2pyH6Gyx0V2grhs5VnuLwueskQrixrUc
3B3xZqzjizVcWiqCubtU0a7L3ghUUar6orv0WY5vbHzt3W+p3/Fx7nTmdWjOaXmq4zMKKxO2M9qr
i05vqCcr2HvBfjKSnSz2AQ6+EqN5295S/TYYL2m+jYbHNDVvuXFUzATKQ2N2u0k+1v3yk6fiscnq
jfmV9TrrjuQjt926jrRt5agdkW5fqZk45XRtxtoPsSlU9UyqDvgQv2a0Or2YcWda+zxli2xAVFf2
eXzQ3ORK0sPpDxZ4hcB5UfFhwjXXR0clEZJ9ME42ImcU+qp21kEtzrH5b4joFzjoSLI0AMB4YUa1
ivnFESa55Bx+RbyGFQqF0I/CI5cm+lfeaR05i5fS7t6V9tvwnRWZfTCDgV7s6Bgn9rkqOp4ovWVe
czTT+qtuj2YLtJIRibavO+Ak5j7R9nZMvnih9BF0K4zmoQ9DerajwVxymHzX4TBskm3cvZO9WYE0
AviUbdm8t1be0cjJvHOrp7JneehbaGE7U/qu6a4mdJZyKVR8Es2d8ifcWyx5WeW5L/JH1kzoxbNF
9gA136n+UtyJiEB9/1HWH0VBXMuEcnTioMQvY8BC+E7nM8ZyJX/q+IpNKpg/MuLunECryuvumsec
rHA3eJC3pU2JF+MWnO9GTFrXKT7tabGEEKalNtzVbkCgy0jxTJR8PVrgZ5b7gtbwQjRs1YJwmBro
KRUrKG1MA/VYY6aRxBSJW4BQ2xGeobSgP6i9H7eRFFiNRkgv5yYaW/e0pFUDcShrPjg8Nq5dwu6A
Qaq1pmHKdXZMtOw0/7ItbJBAiq5DL+tV7dj8BJK3Kn3yAKuIlEC837QTd8u8UjEDuPHDa/Zu+KvP
uArmn0hdc4Nz69FRJ7bmtPgqhPvljO5DTfQ9WjQj94WubXJ9I3/sWa/elXsjXiwBFCYOOECkjQls
EXXMtqUxG5tDar0Tl9vENTLur92d5pADH+9ei+zkEEDl6ovY/mofi/YQ8Wjor0G9DeR9AA5lMtQP
XnQUHZsJ1iiW3BEzjnb+HfrDVLIYNkMbG1chHrCsOceq2Wmphwf9HgRvUTg/2QlFQadfBfH7bihg
vNw1I1m7oQehgPdA3RavRZf2rI8dI8gFIzrwd662jvr1rK8sOGPgw06j850Y5IWIUoVhp2TDKYNs
lFZykA9yyXDSDpPRRVIiz5INmzT8HtBAzDmltWuoNwFEzWQUglNkxJtCvs7EReKAOUixTUPYle3K
w6fZYWmc953md7k/i3cHM2dOEZqdxyBfhwYTWu5o19kkxjFrG/L+dww5O7P660tGq/x+2UXHnOR8
HG/H+rmyGMz+JBUxQ29NghcaVO08UBsV2l8ynKqZfc1Cfrv2eXBATpnbCJ2FrBSTiqfSw9tN40wW
pfdanI/qoIXvdmI+DM6Hhzs/wnSsZeGzB42v0q8TmXcWEyuP+JFd3iN01HC0CMh/pPRDPdUhA5cR
FEAMKQHbj+mdguwycITOgsgYw/uIvJfxytbW7cjYzGFgEpMmnWm0clIlbcn8qCJRaG4acIWd84JQ
x+0vGbIUZPr5vdQ5i+k0z0cJm1fbDtZTRGK+8EParoFxnRVUHJCvHXo2maqB8Q6c9lUu3zMDFAaY
lC77kvGvnZ08YrBc7KL3m/houGKFZLTKMW8lUj/Xkuuf4yn2JDo3X3TLmNxkENPxzaREwGc2MyZz
/okuwNpyMKEF2+bRY/pNGLBh6NhbPxibNjouo0gXm0b9DtqvYR4LjYwwsXPrNnb3cjwDJtKT16H5
lfM7iaZVgcYxeDcXgS7ARI+hM9EuuuR07U8qwOVgwX8iQu/aftaIVS2PZBs2aUoaIazWbdFuIeqs
u3k42Xa0spESx4mrPl0b3UWUxJhDLJCA8wLmHma/c4hfFdBqgaMKd1M51Ms0NLFGaqrdhi4JxZrQ
rfajzK92/Egy9FYGA5Z8K//POhfrAXErKiF1ushVzdNkkGJ1cB/85OJNJNFLhdCeAIsA+hCmzYNB
n9u9atydxUB8NV6b6qUPjlX5zybl6V0r9TLy6XnD9LjBf1Ks7AD9P97aAZVI+5aJ2i95TJKIOwf/
WzZ/miRlEp4kZUDK/J2HeRuY4IZ2HZ/Unui4sx9NXivqdwl9CyTFBPG5pJhHRwn9xZvr9S7uMG3x
6Dope5478oHQ1YS7TupzVyHhi71rzoRUfgrMOrZ+NmD1SOOWNSbBHx7ajEnCDy/lSnfpMRG3w6bi
tl+q6R3h8ACV0eMIUZywTfnnKDi1s1p5jPqBoPFBXgGFUxGggCK+SCbbdVOuHVYAK33Y2djLTWdX
ZChq1vtoPxrxi2qf5g5rx79++C75JAbO+TGd/w3Wa9i/A/jbNPSBJfUHRk1qrYeRL6Gl83SpuWLK
NuZQUXYj4DR4zBGx05bVS8vMVWce12I/8CAogmuFsEkyWFWYqfAhYSHL0W6bgcRxsdZQBBjcO/q/
hdzMTsENZEhbf+rrwzAc2WeLK2PvMpUdsDJMsPICi3KEeICJB0JvXzTIkB0DZCN7do0QtYJ6qNqX
sa+Hxzj+QBmIMJ+ZgqG2hnUrwbOcrlozg5YQMX22tl5TfMagaTq7v2qmtxuApMKRBe1AYuAiq02z
7EuvtiPuDKl/OGXI7Ad3C2kMDIBmREhVP6gAOIX+L+e4k1UA9mwmWD981xTB9vQXtuOTE2/i6T6i
3HqIScp7N8lUtYCsA+ff6F4t3XdGXMTyV8sNZln4/kL13RM5GDvJONV+nsXIAHUmdT3S3v4Gyx29
fPR92FwabA+u1X3IHv8a+CmM7nu7lttmkr7BHnCgk/8sqOFdMO6EJgDpaKco55y1olZfdxaQCq09
G5Pwq87zQxHwRml+74g7GjVoLHgJ8aGV+yzZeKyBA6GQf456xL0Vlc+TyEhaBQgc/GXlueBuavtu
J0Bf0Vyl9Xvp3YA/0JuuRMUESRjQnJkmjA4IKzbDFOaqYV/1iN8siXFfZ6AHI8rl2uTd/7Grq5Sv
VY3+1CatCb27u5UD/vEiad4Hkq3F/FSb2B/rMztXT17T7kYPxwkaO6ltVJbzqJ8RP04xPllv+GXC
x4GMKTckj8KDHjhYgDLTY6ky44akvlPLHgMnPGgRUkYSJCedpB4MB8jOU8wD35Y3krsnOdf/FJlx
AdwgrSkYaNtEcdGam5dN31J6cBYRxsUXTwoBB2sTaTkVpcIbjX+1l6j5lV/TrxtxAdF7q4882t12
RFc2Go65+NL0qKlPZvQ8Uwh4d6XTw65hmTnd2c5fouU7HmFuNT9NIl2ZzjVicYlQsXEktetsikHA
UtYZovNNLg8+SnvXwhQrTX0enXtBW9V5a4/22GFOAm0cuSc51cRUw5chPSSNb3nNekxOYTR81Atr
xgDh8K2H5zzkNXgEoEyneHB5+o1NPd8COuycoJAZg010Pb5TffiKWokEqokHoQUWnIuUZ6YE2tP8
pUa3yj3zQBm8j5x95dS7EVNYCy1T6DgSHEmzpx4WvBFbMtZxfoqbdwdcgEUUJTRrnJ5yBaACx0rl
lRhRsDbIQPtsh/iikBo9TCyl8O04O5LZvdjheCJVfDKJ+I0poyDTXlVIkT2jO6ZViOCK8u5Wp9zG
YBmLzcCUAzST3fyGyJNTa22dCkZVia8SR/9ox78V2l8Aus/S/9w88REP1twvCr64HgE1galTkJs4
UehkzSYVhOYR8JciMJ5preXFLlcdNYvtRy20trVJgnAckgMaS9DfR7U3RQ5RDANtbe4KjdMLwXVJ
LxnUbAQ4Bn7xpmb4a9Lll8ZfTS2FDTevMWmnD26FXJ39VhTOYgk99Y/WrPtxxg4jsvtYvWMoJ2Z8
tABJNYjVZPs+scQ+CA/2bbk3U4MCLMO5H6GDoTviYdNsvAoVu8iWms4p/lR5mxmTK/6vuU4ucAmC
riXxwsBwV2KSeNH5eqvPEjmkYYhqQqey4bzV8cGpYWNNrzXbExr3eYJ1znRE8XVO6QWpd41a0+vn
jKDpFKfHstFX7gyiCV9IeM6if4sbeS7BIN01Ss2YICgxvCrcRjMOgWnTD4fSehz7v4ynVFYXRjgT
n6MlEIZEbffcneCKitQ4d82INXtEMt9O+bYzf4AQPCjizdrB5d2upnplQx+pU6xSSOgphLGoANfM
r6pkyNHcTOYK0VMnz0ZI0VLftRxhDvpVBjOeQbY1rKcFYq6gOMRbT37F+ZloJ8m4Qd9b5W0KGLve
JfeKcvj04X2MYIS2MIV/Rf6dcW3ZKLHg+hWEqAhwW8WA4yIKwgPDcQTVTi01Ygos+t1MMilJMiJ5
lxAymtX8m3uYJVG/a7OjoR/cklD6IuDmOw/kueG9mCjSYwoE9VCIYxycJ5igeHT7zUSo0mMG1dcb
UTYrdoetk+jJsI2jKD65AKmSEgS4qjAf8HI+tG63tSTpM8oPb3qsWyx7OLlrpqei3pjMMTxc6D2w
eIEBiiKmf+/SZw+en8MY3MAOZ4NDAvGwsud8k07xZhFJuH1F/tU353IRxlrfQtrMvnUbdMzrOL06
S6rqz5vPHmKwx3ggrHZe+Gi3xy70WYY5DLchveGS6o3NWD0nOMoMUley/cY7+FDY1F0Fl1nAhsP8
3JowvpOHWfOLYtN2dw8LZI373LsOHbfjO1L4So7T1iFrOVb6furVyWnJu9ds15hH/AbuIa+uWYEB
7dxZZwMz11ydK9yEbXR15l2qn3TgWgXheVy11GElwwW3NH1NEmrwzPVs8zYn8GEwI7CqGhAmqwu3
UXtUQN3LVze+ZbBUvPC38D5ZVrHOKrHz+PzFq1Oka204mUN4rtW+dp4r7Ebg07f5jLMydD/s5slp
x0vFexJXEPu64r0zX+v6eXKMo1cWtySYjsqiBcqZ9aVUo9L807M3Q8hPPFi8CRZ+iG7fBfpunIYj
9Ewe1QmtPlH9vlXTX0FbkuHv1zAr6M2aqbVYwTohVRRWTxlVlOvr3p3wO/51nBHYLeFfqkJfNXjO
xoZ5l/tTK9bIqBEP2KHNM5Ktbyr4UM5X71Fhw69rmL4FR3vMLoBQQ+s3CL7npQ6T317wYg9IicbV
auTdqPZmcKVu+x3mXcSMpCJvPJSfY/rnLX42j/vjPYIatbAvAz8BOWTfJ3DJffgYAaIL3yfONweP
Qm9dk0WSwdg1dyc8l+TS3PaY6uYhMf+KIbyNNdGGeDMl/OkkOQ1O9KQQ80KiBRrdkWrQbj9DwK+t
Ups5vRrlAXKk55AXepX5KmbkO+yi+Acwgl788WPY2AFophAxhYepTy5xzVOBdUnY082tS9+Rr6xn
p4LIwZsxL8zDDdt/KQx+8vaW5/E+wb9vRjWAUXp56+JmEbUkZHBxG6OG8jTZRB3Oxlcc1Ntylqc4
/xOD5E02QIz9uAafpJoJH+OAj14D67mzfoJA3xOQphdPNhlq7gx2NAI0QNIkLXYN868Zg78LyzgE
35xTZWuEy6wyXXvmceGZFrKAZgTiY2vihhFH9KPSPiz/2Ryt6rFllIlGlG/xG4d0hyw4GDahdWuT
x7w6W94RcB1TLhmf02zjNFfbQRC75DhcxkMWg60nhuEvVE0PsMRFN5ffCpqD6VB9rxskD8lk1tEI
k7ICKZDGg4Va0RQXYiUOmoUQAZ1fOO5m5XL9YOFKF7+VrA7p/0k7b5G0NhPRTwHszQv+4CaG6SHM
vIfAfaxj/XdEuytdD8pnD6w+9OJ9z4aN1awEzMVK36Zxi4VXDY9xidbZGcy94upqjwJ0eNs+sNmQ
qwmpILLEl93NB7cLL9JC/cfxxr2QE69lTBxo42oyC488e4NfpxRL0/KlgQAq6Ah6ji68hXf+e5Xy
rk1pQAxp2tuMnwxwJ0aRqr1VFMkxnkcoiwl0gfDBKUHnxkl4MogukLTbKKXFq9kBZZPHnOD6iNmt
jLhYGan1niZfotFVu0C3458SAqJmh3s7zALCR3HINE/5eo/inqd7UXr7kNCrmes4bMnZJeOIMDX3
/OFi5yZq2teegU4cAt8KOu8ELqCm4vDOxPe6jeEBHWx5wkq8nixlOuGa6Hc6tlooGngNPNBdOSyH
RfX1ihSad7Brclo/g0a/rzMXBr15lRVGtYFzqSs5/YViIh2aROCwq97yJWHmTsCCbIReAyZsqBVH
/gdee4YyYro73KnhgrWwgg9b9rDVZYOvHVd3aDpHz+ImIJDYlDSdLtvqH9i9RVHOhg29YP+dXQdL
tmIuNUQKxL0+ad/wTO7GNtin0tkAY2esQXc6kqK2PB3hNay/G8fomYzNyuA7HbcHC1TKOVPmeA0n
dbTGBIq8c8jTgvxg/2QQsNF6BfnGudmj3b80HZkMs6gxuE8F46KVYZbmuHftgiFJ6IS2vvISB5GL
ykH4Ja2DIDpXO6NvFSq4hYqeZLFLcg+lY4STOHIKHVFf59+X26BEXUr/tm469KxEffTK8qvmlYHM
QyWoQp0we7eUvRGjs9GK+Z4Ul9bsrjFDb8P4mybSSJXl9wtfiDs7YiAh6rtqb5OFB3VMV7W23IXO
t0FNrBf5qaMpxvvPfLHeJkGPjxcQjJivXmpgGPtLYWGMiaZfEtbWnKeSlGGF+RcYH4kQ/oFwgkDv
SJK/SPV5wYlmus+9E9FmjnMiKby8t05vv+EggguZoFBoCiyE1THP0xOz32pNtjY0JSi8CU+j5jzY
SyCqLZr1UNsrlLK4O7XtXmjv4KdJkLrObjZvMXZmshzO2W5jkrQzkwiD7+rv3Oe7gaRMon2PwT+Z
XFwxrlrmohMndKV+FYZqKT/iAvtcRgO+NBpbaWWErM66znAVt4oyv5emxh4HfEJ0P3ikUpzfQvyh
KtjNKUB9j8FPRBjeKtdinFMDHCK0kX2m5lNn35j57OKgeKxY69SV+JvJ+eFh5Xneklw5lO2PKF7S
+T5H5z5lyukMCOZ4izSCDm0G+mReheWwEn24a+szGaKvoDgOJT1Fo+/zBJd1Fee/MS7rjOdPBGC9
2/eKSVsRvpvpc24ZuDxil5+8u7c78F+G6SdTc+qAO2J+qYYv6X01o9/aP5X9QyaBcbXaY1vXxnoX
cd/iE2syi9s6wnshVmQV16MjDzHe9wpHsBH+WnnB+iYwmEj5kyKviQNdqGe2D6CLUicGQJmm55g/
PERUA+h1TfqaBM+WzGjGLWzS2rnou9cqi/4IrNKNhc9FPVZ4VNHU6gALqQnDpcNApxgtLTG3kjgq
pMKY3KJt0IogIU3Zfebn6oJ89wAXdsObpnH+pMJ3xblKyk1NvlPTK7LStvU9g7xh5cdGgSXo8j85
88RAuPSsVVA+4Qp8yJFZB/s6kkEMcK6wUMBAKraXuEoGtg0v1rqt7S+We/WrAtkwY2dTx0MztWeb
U5xtJ68Rio5BaxYljvfh1D0rpI7V8G/OBGePIv0GIEdXu6r0JXaHEXe7NbC/gShQTjnLEbjL0EsN
igwP8xkSxbL54N4LkGFSP6URfKzCXZca1vIOQZ21z8WK0OCKNMoqC7dt8Aa/ql5btiK1REQBTByF
+gyRnXbVUY8ybqgsvOx3wkVn1b+mDmBr8Ri+Lm/GoN17gizspEca6NHSX5nKRogFkdGuC2GvB53k
RoQDMuWNY4KBhERwzizjr2LAWYGHGwiK2wpGvNWQoOW3BV43/NJap7tEWQsiQ/yL9cZ6Mj1q9UQ9
h4txs4ECLWs8IY2MWC5FvrZHtAjZCcMsIoLrGRhYIAhp1EXCWdesbbzNg2PsxOAi5Ht+pKxXdpHt
3Vxjk1PzlIf5OY6KQxNqx1FHMx+bW9JZz5VbkJIhyL4i7jpteOIIfFX4ArkdiKtKoOA5PAVzX9oJ
Ynx48JKuX0lss8eAjAnrCTDUr1uC+189LmIilaVzcrt6OrQGmmfOdg6q+wcDw0FZFS+tmF9HQGVl
BAFeB2WHtcWf5tE3GywAOnOnhz6LrjVjHkdCWNHRTkbzq5HDzpwEWn3Uznj9+x7hcsnwzSk9zwDx
0wX7AOv04OQFbpGWXmR+0yL96CxetB7Bmo+kJ+QfDFZDaBiuVWIzg8oRHdG0PK6gPMsPSSXfRhX8
ywsAGVpj4Y+i9+/ZsQKTJrDCHvWr+HbYW+GxzCTkbJqy/NvpwCqaJbkcl0MrI0UvJrh7w6ABK7KM
B/hUu8azXjLFgK9K4WRbDUNWLBRms/RsBavmWhdyZab38jDrmrOJO1WfyVD262Juvo122lhl9NxY
9rUH5ppn8PXHdorvY6h5ZxVP5r/MnktyvKzi6130fQtIlj/WEUo0LCW4nhDVcnzIVf00DhN1n7L2
Spo+my793EPaGApk9Fh2aO1eUDxPc8sDSlVT/+NvJB9QVLO2AxZxmpvpNaoc5v9QcwvxGTUjOBjt
0NiMJ0jUfsiZLLSNtbPJMYMk5qOmGj/o3mFAPohebvT4MwFQY0MSrCbMLdkDAHap0vPYK/ok4usZ
uUUGRyOVSmRv6/wYEJYt9XnvOHxhR1t6mKr5eUpSf3fsgdN4AmoLNw5fPjNXj+UYiXUvk99ufCzT
HQTYyP0uXDzHHBPBPg92RQrcq7ka+o+okOEie9Opl6LHiBgRjRzzzUAZULXdqcmC0yiYS4AriWOX
9O3bYIt9XXJZTkutzaZIbZ82zxj4H/plUeF86RwiGLdeveJNXenVv4lvM8USrnbuX93jAHlnRSZ+
URgcV2848o5u+/A087KxTSsP91bGGKZ+KjEdsCt9rSE0xeFeZm+T9Zbl1E2HChUyHh/z6EsSs8EM
kLWvddEcrB6Sjv0Y6ZyzW8oNVoQM+WnRSDIUbBM/eZP/W7Iyy2sdMPAT+GO02Fsv8BaUrLJlY4ki
w+EeDU+i4hWYFun7XHmAqMcLem09B6CLdpBuxla75jPqX4PmljEutfDxBoFzbKBQC4Z0VVzdgIOd
u6ClTVGMDoz0Z5blxUjdn6w3Pg3q9TjV9mNgfVJqQSOP8w+V59N6SNkw6sESRTc72LF+EYH9z4pp
TFBTHwonfw+NEoIYfP/amhjBEzQyXUGViyuF2bbckRGEVDVkuCt0PMAQd4vJZGDKUp3MeJpm2a+w
O+CeKEY2OxPC3ik7p29V/U2SgSyzxs+88S6DAYJ39zKPNIBj+V45+kZO080b8Hw3bKHgXWJhDfoS
04TSH+IuQlEnDdS0OS46IBDWqDOMr8qXgS0maE+0HhptaJdQRuu41LkIqwFOQFC/awIrSV69hQsp
nB2g76BnDkHhISkuFFVIlmTv0MbAz9HJpO1LatRnEZHezfk2u1mI7Vjzbo3UtrnG93yqmeCHV1cH
rdsHvoajGwdAT5Bv8EMW7SVYtyBS4zLLri0IoiapDlhI9m0EHSZnNThTl4cUvnKSJBiWLEIswP0T
+9rUy74wZzfFjEGT6T2op2s8OV/8DAeEOwxIqX4WdnVO9GSrsWmms/QXzmvu1UgyL213STAAiEMN
5o5ceZr124aIcMDxIV36ButXI2RNlaUXrQi2bRMDOKqKvVVVT51Zn7QCYhEwOiU1tBsCS55RnZw5
f5Njt247uPghbMy6WuVRSx0hwAqk5yFsQI8KNq6Oe5UBacYseFLztKvAGuVo5kOTM4nSabmbfQVc
egxxOZNG++j1Wu04jFxix/HGS8pb0/Z3V5RnyRJAugfsMnpXr229fNZwlw8mP5623ei67VtxvY3H
bAHD/3Ot1C+55QFjXiI2pHqG8CMYpLaTrGPNvfRj82PJ/BIQwNC88EYeBkcV9kWZpJeGsWrPocci
mK1nIkQI9zko6NtU9dNoxE3G/8N/3KR5dM1dMieDpnAyD9+u6RJAcPMt7QWrIKsjO3s39UDWEEzs
o0x1pnIE2oPEuM1FRZoyv0ScDmmWnool3zNhih5rULVh8mpk9aJtrQNNHkNcwzZ0+tHBhRCIfaup
e21EF+wEjyL34Leq5zEzzwL6dDoF14RonEi6x8acNpUeP+ozviQHtj8g5dPi3h46pqt58VhEBLlq
bNhu+a1QMEHPHDOTH5hbXBra3oe2rtZzn5UrDUA1KAsJn4LzywViisScvUszZYzEoSezxafV7Wyj
pIGDONPjzA3Q/2Iv3URFcIxqTK5uIdhtp+0zaR4GpvBDoJ10dgN1g/upJnkbpvqlBOYy5NAd8frK
pPnWKyUhZnZQkvJb2aLsAPQJXYquRh5cq3zSoIGzEA0IPPwe2LQGQ01NyG1aAsYGvjqa8txHBgdy
lADebVZZ42F1c47TOD2XjotCmCBjWbiDLLYV9zgy9HIxABcnbJwbuyt/h2w8MtDapUJHHFtOt/xM
xmIz5/ltNOE5Kvs2B60/5sGX0bBFjQWEujDYbuEKRPxM3M2eBJsN/UYPr42yfS8Dxq+BgiUO+w1N
fYnD6cy8rIOne6j15lbiNgtqF9KY7gcCLkrVLYbMjIVTeTR+4r1eZ7rrNzCeMV1fhWW8mExL86L8
j6PzWG4cyaLoFyEi4YGt6K1IylDUBiFTQiLhvfn6PujFzETNTJckCsh85t5z2RyiXSXuLHSf6trb
x+n4UyXDqnGKA8fVejJL8hzJ88OzEY/FBHaDWs8cI4H4dVaGhWyWnZDRUb83KM8Sm/HvUQ3DJkQA
iErIJbJzTPRNWdlrw92O0PTp8yaXtJPI37kszlPrgHhTTSBX8HM1CdOmDHJkIXYAxz31B+UQTJB2
y6IvsPScmSc8XPi2mpXQBhaDgBm7Z2tyNkELalVxv18jdR1Ft5vD2ZhSLf8fk7EUqy0TK1a36kpz
EfcMfY2PkF2OYb3UqAj7Z4ZhfGmY0Nk/Ubwm489spohT+hfGV20Pp5EdV/PuQOKCXscZZ/JXbpPw
qxhfXez7qctav8sWg2gWLcaQIX1YaK3ksxzWtomI4NGN6Nv2JQMuFz4RnpYy+lezkcxOQDGfWI/n
6CTy+tPXfpLmbubFEw2p7fzyfrGenRa2exTuxeL9UrO6C+WWZ10K+7dBv9/dpIewfiAtVX8PjY/R
fXG6h7T/2W4D9Jm/nmIjQS4x8VaOEv7YHaFJp26qd9YwqyB30VDFJBfDS/P0Hyt7nfhd+O4mRR4m
SKERjX5VwZdbfjY5EPGUhR+vPd1BVd+n+OiJtwgOTWfcffxCJcKpvxYPZvfXG6SUhVy44U1qj8k7
qfZiUmXI535IlqoYCaSyl+6srHFYpiLchrNbCATYU8mDyyrReR5MTqBDS2fXlaxteaEGmCbUYq6v
X4ZiJnfgG8yvrWEsSvZasAxGJEK2iwwNxTyqIaaxhCg57aNATEnO5tIGsCbE6yAPJiEX6ABFi/do
zprWvophA6+pBZ4l2HmmGvxjTFZoWWG7QBtmGUCngvL7UfDBDtPdR2NLxtNiIII8yAldGSse96Ok
forN9kU6cqHjMkxzDg3kx+JfgTZGQrnxSemxI/FjBS7qGBLl4kPtnkY1b/ZAubMmor9JSCucMTm1
0a0ZrwKrNmRwTkbKeW1qNo51V/LPgb8UxkfcfFRdwLS6f/jPmO95W2WzGuOrBhrY8fvEbyLM/0Lz
py7xNTT7qVvr2sWmTO56ylFEhGNHpFP4D7KFHqMLQDMYg/jwna+iJvIxXjsdA0VPoCdmKQFgnn2y
ZdkbX7SPpMDWyfzAhrKS4YTtLk0GXr/sDrL6pJHLiMwdPj0Dzon5I+kPOTkWrngfHVoFhLSQ/gER
A7QvNqMP/sHNbyNy/aoOXpH0vWZR8zk4WPV48aK2+3ICumoLKqyLRNPvOije/tMge3QkbK4vaqDh
uIqRfBd1jCZAZtO6HZBEUZqGzS4kS9oV5w7FvnmQPG/stBliryODlalT7/zeg4nyLRGLgJvbatLj
2M2QO7Awb9C67yuP+S5KOI2wOG5mTXutmPjKGRAZHSY+yaF5kOixMMj6U26wEr53r3jE3frFYHQl
zZe4xs6UbSPrGsqGXb2z7FiyFal895lAu17LW8d4ugP+8MZZztoMjCsMGk+9pzaNHCQTOk5CaZPh
z6ujF7ySO0awTzbzD2gUq6F7L3KXWgKTvX42QuMEOJgPfZvlfC5bRcjlAOsVxIaOd0g/+8ZXiQYi
abHXuUcMQSz+xUJrMWDrPQO2/sshe2T8hwdKM74GgO2Cy24KULSQWMCmJMbO1z1QJRxzPbhJfujK
VdvCH456Wz9HTrXv7GpvQ+qqIp44emEN5WQHbF9QS/qHpIFZMBFduy1K8mjVez4SObDTWUZmdKV2
x4IWz4se/euJ022K7ybjs3HW+CGsAB5V9k8OwWJ0+9Vg5cR+vJkgezMTU3zCCa0dgQjZ3YvAyNya
BwWkyaq++vFZiDdll2z7LigDRUMoTY716c0Fv5JxypXxUXc3Lli16DWeoqMK5Ur6TIfNkw0RypGf
ErtHMb9wib+tkeNH/rENPplGkeKZDLy7RN5aJfk2bc+ZJTdO7T1FJdlf8At4GqXxbWgnRws2HiG5
xd1nXCbyyyiCVTbc4bLHkmL5RbIid1hsZcFyVCGdfGNrIcdYOs5aN6+ml2wEmfJHraQxXsvYHnZq
ykmwrINpmQgRLXgyqCAyEzxtbSXu3lIJD4AHZMFyUpIRLAbbnQBY6LQ2jjMEczBjioLnvIuWnajs
r8Qv423YT+yeW0g+XVPIJb2bg8sBQXfVOBGO+kq9ioRLV6/GZOfXRcFYNCFtHijLIk4H46lU1ICu
qO2lHuc5wHHf5pcYF0e2S92BHQgxMcTdHZ0E56bpGnOolcg2QlrhNve8ZhNZQbitKHQPuPeGz6II
UNO626qDnWsHzfBQYdcckTDDUmghW4B952xwRHS2E9tHdcvpXgk1It2zfDQnGhSxKVW/Qx9mq4bf
8qHj82GVWEOeU8jnLAmaQseYseynscerieCZpddvga55GcRdRlY0Oya9gjKkfJ78viq+h66q3sxa
4agLAUXJQPyA9OYuGUfrlrnybVKQoEKN6840PfKBwhFE9pCR5mq4CWdJ2+EByOWmsPwG4WaqU3L6
xc7uMu2AE9nEuefiLC3TmYTsMYCs1R+8dQaIaTThpjbzZ82YFSFMF0DzVd2hZULPrBE7su268X7o
WRM4NuKMMMLSLMIgP2uO1z5HGXWttKfuZGqes3UMA8Bbm4EH0+z6i7xt9Ot27i0IveypwblSq3CA
XeJCvzyGRK+leD95w6bCiR9TSXONw1HHXM2vdvKJxkzYxLHaQAy1lb1N3VfjqCoBcjzBqAOqF9sC
Px8o9chP4r3UEMYkpB10T/H//46LrNmYEBNWbVpSb4WhWd3KtB14+ZA+y4LRHBSWMGHUxi2q1UG9
dno+WVe4cukXgCgHRrko8VnkO1lF8sgIGVf39fbXKiY2gXlt68941UoCsIjONazOXLYNnEmlPLR/
StKau9XeCcEI+cxH116CvyejUGSVg7i7GJuBCWMtiKPR5bWqTdyesed+TH7bH8oE00XHoOkaThhx
RTHH8rgkkRk+CwCNy3NlEAUBVK/FxB2TP/lIMa0dVFh526Jqoo0/RM4T09pqw2fF8FvHQhmOtbsy
R5OUe9eMluSwINjKjIBGCBp/UbD6CsyE9tzX803fBHezInxmyqYvwUTv6ihT5ZtR2P0lZj6/1WuW
enWh9dtmIsM89CRy9oSW3oksZ9cP1pZexQWPHKOSU0zglZBqNxP8z75Tx1BZ6+ZQVh5KET3xrJ+i
98WP8H1JqQY4z6i4VZjtsWKYGOOyAW45BkKOpHBEi5VOA14jg8wuy43Fs1b6wVIEMOMxgzbbMEUj
qfWEPvMDFnsNOOGLESgMjRMurowFCK+VtgyKqMGNjdJr0CC1W3aZEzZYZq+15qFitxikigwEPcVO
9MiNajzSolLCRFpHA87wtS3agTo18VdQj50bkTNU0Cx0WTNEgxYtCUmARp4qGIQ5kUluDP5bhRxq
o+qYOsXgpioHprheO/bD9TWxj3QngIAwsDAYKsHVbgOJcsma2XG0Z5fBEN1Kpka/nbSyuiUy0Ym3
Kty1rQ/6Lz6MGSbjCkTPcS6IFcK89lewlcNQnuCTiTBPHhg9RW9ZXszmIG8cXgmKzpaiC3BrxSWo
iVKbozqT2HsOM1LvzKhtYM95qBdDGt8xUqhxKkOzkGU49j5R3mxd0D8YGjLvcDOcaKoJPzvkP1Rh
GL8l5Si0PtYWrH3BUtnBqBAsBca7kzBw0N3pFGfo9/KwUr/1NPx4eYrQVCQJTJIg2bcRvNDIsUCB
BWoAvMQEB/aIavBKmrIVV9115kCCAoEC2c68zv49NBkZGo1F3VrpfnWMwjldsicCbQiZkFBF+lcS
1kKIBkgPOF+a9rcck/4F46P73vXgkHWPQXJsV2xluqA94MIbe2RkGB56s43/6qrWToWvFw8brEjA
eqrGPGJF2JrMDusyiyj6OAzDoTlQN4UGO6xFbMmp2+BwmBvvlkOJA/wuQnCyeT/NmbYicad/pDLf
ySHCOAiUzP1GuNISXS6bbxfxqwVRxXLhspAINOrfBKS5VrPKQ9GT5yBYcW1GaIrU3wRWO6swP+mz
V6Re5Ca7a3RWsXhze3RB4350cVkjFUpYXPneZ1VyBFviDc67jA+RgqDW6USrDcizcbHqhNnaJTgW
sDfkDOyYSqw0i7lM0u86pzqI6dvRy2VYIGdENoM4TQ8/DZwrSf7pJDHOrj+PVVyCwCq68geblKq6
f45yqtcAoQ5osyhYxhkkC+pfKlCjMEnoZAIYt58MqjAK/uv1dWK9d7XAy2lintX07Fz6xSwORNeu
5NZngmT348aYxNJOrrpPnUh4HaqyiGRX17qYLADK6D4ZaCIl0uXS25fTnBUX1YckraF/gJknK2VC
rJslC90xMAy314mIOIgUTIAbO1z6wFLikwJbUdn2X67oSpDY5F/SX1smHB73XVQntltGjEcWa7Bh
fRbxr8tiqpW/WvivCoJ5w/Wkpbe82imPOR3jdpkvrOw5zL/hiswuObqIObHWln+2fjXkQ5Rgk/Ye
2yCNf01k2pdfJGTNVFAze7ZIgOnmqIfms/f3qrtXU/rO0XuMrOnJHtlcvxMC+NRoxyZ9ba27Kz5I
mZ5JC0F4qKrlLIcWivHo9NAp4iKUz6pkXf6lM5kPYAwaLzErhYguqqqOKjkaMXBYcztM036S9Q5B
ytag39S9N9thM0mQKljB4Q4YZGGpW6ZuZfBojXfZEEgKvrF9MzpWRu99BJmdurAI263nxaeQb6qC
I2hgdhhdQBxXp/wxENIOxl8LQmeU6MckvdrSD44Dc5eIXKey1q/QftdcKyvLIwsgQnC+rapDO0KD
HzaCekOQC5LPO2jeRYaBfXoANlF3G99da8UuTf8QSTK+N26Ji7jT2CUCxsQ1JVy4rM6GYS9Ktlph
DAbZvYr4onOc83SuDbZPUUzXG7y7iJcpobHaheZDTuEFpwUPO7wT7DcpClDokzi3CJiacVDJXO6K
/EubEAk0fQupvDvAekkS6pDc5a90FXruoXt4+S0BxBoAg3VDc99HFoZ14DZetnS8AaFCRP0OXk1+
kFeDnVsutIIfsIaK4Ent2c0e9J2IaAgf85ydl0Oi12HMM1RbOCZTLqaKqtdjpsTaVbU9tXKZe0vp
9geunafKJo6vHN6IlIANdCoKgV3im9Xrqintg5PSn3bmigN4KF+7hkH/GTjuVjWIsmAvNu05Ag5I
MbQIyvjdMNq3LtkPaAn8/IfArIcfays0/Cxa3YWaBffQFt6SoCCuYMN6B2cdHmXV4cO1XrXyI2kP
Qf2c9Vu4YRpUF+Zf0BzKo45nIdtl8piSgRWvUx1NaU8YH6b/rHiklACIpOyTxw7WuA8D7RgxMt+m
cZHZ0Wfu310HfXanQEUbqtHfB+E98C9EPXrpTc95aliKa+wVIxWwvc7dbdG0G9bMUDHSg0mUbRhM
xPzKFfcFurCWWUtjFWupYcgpYjoENKA6A6tA94+EaXk2LBFIE0F7STxyLlq8SQuroOV3neo2tuok
cvPqyfCaB+PFjSwMJCWSIbOjGPAnlODauraylTVMPJuYJhmXlcm4KyfiDOk+Oyt8SX2SVHOpeCa7
6i3X+Q17vfiuDYfivyVlJDbqdyvRz0ntP49RtEyFu7I7imApNzGpeiKIN4hdzmlFywt4eVv0xW3s
sXCE0oWHY0bbEIuurTzigtBHoYQFKBvydPHi0vBtEFIB0kWrPaRQxnLgUqxYl71O+WCnt4JGlCLc
ZyIESrfnf8lZyroW0IOGfL8QKFVwRHloTNC1vcxdI4QZNNoJVV80mGULR1rFqjcaGH9RiSuKvtF8
YpA/bPuif/TdTK4QBPSxkB2f4vfqziWhv2TfSuPJgtMMN5CJu0DbryYAEB78+oA8VEiWUwOsmhsA
hq22CR09oNyG3eE6LWm0WN6mEBHYqOI3XcfzXzSlv8FM9J2WGEkc5eByjWeAWueG0DTQRTI/hK06
WafcR9vfjzoJDbP+uSOwJHUPbnfxnfcwDw9ECaDWlD7Fu9YwIbPzzwF8qiUfPip+VePU0ihHbZZt
jNZhlsQI+wegMtCZhXerWTCjabDsPwtzIwFdcfXTNK9Ghwgq7OeotB2+k0Wd6R9TpL1k7clI1A9L
NdP9M9REE6wRG68rWIpq3yKqjehyxi7/4aBCp0lCPc7BcfKWqUGeLAKkDmdNExKtaEYrNiBPtk+I
iW6/N737bTYTug0LOSsNdzXOMqxNOAtlmBg60b9k9ugh30yQXlkOBuv6XgoCtjnS44Lc1ipYGJp2
qEW14NRdef4lx7PcuwDtutf5a9rq2qQsMxQIALPwcRqGNmh/Cskq15KVHbnAHl8ybvoQ6X9Wngca
SXP6K+eYSqysWoqRHP4uRkWl68xDrScBkCKlJuxD85iWDu79qR7XpU56iKdhW0gy7kV7YOQ18U90
JvqzcwfeyXvTcBBriUhxxEfcFO4b3Ay5KgarXugaVEA9+FPZPpyKpcsm1gotBL4j3JOHFxxp0Jd6
D95DB9iQHkILwAr6S/r5PiHiBydP/MyR5PYTBrQJXxMCTO/ssVzpBhInGdc45bpnhp8KuUlod81I
X/XetOlDBViuoq/28AITnoGLiI97EdpXt/MZMFEy4imunBmfxvJcIzYGTDI0LnkFkliXVA49W0AM
zqJ/I4hHc8cnLcLnjjKjHBkWof/MkWi3Un8uXC64oH8aWV9O49EajsKst/Rmm8L8Lf1rWZWrhs6h
AD/Wga4wq0ep67z3R8xmFuCDWRZR3TL/DB5rrdEl1kjk+z+zL/YBRYHjgiwLxmXMtUVC6iax2MZy
rL216LZU9SqDfl1LVNn1fvJ4+3sEdTos+qlLyHksRw5OQ79btbPRu4dTf7aj/eGyMkbWzgx0VZGe
yDUsOBrUoWywoINpZIMhfbmanEuhdr3+aEBC6AUw2+pmk3civRFC9odBVwxbUpJxVrEbzmxFqly6
7A02FqG95DB3ccfYWbJPhvckZDcUQDsJ7xDI6EtYlYm3wN7q6kj45E+LjaQryKVh921FwcJ2GmyV
kO729v+DIEy2kuhv9j/9jKU8ef45cpMvexp3RgxAiMRoxycQozCWMgpPPe5flxFvgVXOKugVRwUA
Wy3dnv7CmNTG1hhJxikC+wbdrWEAJGY+kPekxdXvoU+oRON/CAdqHNKoVlorgx/azuYtOwcNPgU1
C+CCqT8aYXodyZ4wIQ+Rb3WbErJ+4h/Zv024vREJm5zAtrsqw8dA1ELbvY2NdZxhdSqXL32QbIhh
PzS1XHUqfxs7F+saw1pUVvaylgOpGNqws3Proy/h6m19Yb5NroSbjnRS4fVLSdyK7e08YwsQJE4R
BJvKTDlKarkuW1AghXeB4f2RW/4p8uAPcNdp+hEb4ktUD/8mN3nTpHFs+aIVY5YW8702XmAW7Q12
4jWKSeyR1NrBqqHND7qbV1+Nfu+TN9OqPe9eYLjniFdgog7ozNd2/BwDe98n9BMaAUVu9lYEYB+h
Lo+MAPWNRz9Rle/2gHQPd2f0I9UPpCYJFkKwsRt01hl5dCutY9JdNSy+fvqSKX09hth+uvTNdLFy
0SIwKFtMWrA1J2Yj4bJKM8jd2n4M92HwjNT+yQ72M4m4olmBsyep6mwO/aabo1Cat94l00pYIDPm
OZV7K7o7AwMUrRZWUdv4zGmwEOo9k9G9bol2a7xirbzyEDPQKu7lQAp0aC9sytM+Z3dJ0fHrETGZ
wxwnBcwl0qkA6ZyQSxfQAjmgPwVGuNDADMdnaekAhTDIiuIm8+AweXJTIgwgKWERY+dOmIanCro4
VnxoPQT+IbKsliq7MTJ5ckS8NjGzGggRK3afzb84JF/FrrehZs3Kwn9T1/+EmC4EEXoCrVLj1OvE
JmzMw7k+qX+MUo+NR6snWATZBNuIEGOLhs+sVc9V/4tugTrsZKrXTKcBS/1qUaTJM5MtFBvTYWJ/
F8bsZooOZVCL9JMIkOhaJw2e/Nz6qar4DMkK1JHY4SJZidb6HkyXaLJpA30IEaWpAE01ry7bAh6g
quZn6lBvMVpug2pX1HjUcc0uMbJyPRuIM1UOcL0cuaXR0YAgse1rguRvYcbojXKMnVDEjJ/QqU9N
H/5LdZ28svIh4vGrtAVQSqa23Eh/HgORAUxJwKpN1nV/iM1NHuaL3PL2Hp68mhVqzwku3Qe7CoNk
hXrA4OuZS0yY7BjWEMAzcEJTyhi9SlmIN0uBLCRXUIVTeLpt/y0Lmh8UlB0mRdVoZPkgXtHQdWBH
a4yt3eXA6s1fgLBZ6v7TNPUjxmuHFMf4irHqydeCmUpQV+uqdi9S2zb1tZuRb4W/6nKPTwqnfHaL
DGxXJ6ExApAM7BqEVndLx1YON4lBuR46QNrp2kOTloqBZsT3STPo3XApgCU6KBeFASwUhz+FPYvz
XVn+jg6l67gCZsWANBu4i01sggis2Xxb6KZ9DNuUNz3Ag9hb2fguC2bnArC/pS5SvFQSDDbq++5R
4Qz3va8Wc0us9AVRUqTTb/3oGLXPAHUiBFICauWcUid3oC0kEi93TQy5bn/GOVNCtoWJAuDAUC/v
un2MKTyyE5Z68ZNTfBUo5VMO8yC8evpvFRqcVOMrnZqo5ZUkQnvRiuknMpGB82NF1nM8Cq6I8Ufr
/OXYbfUR7Hzv/SvqYG+Wu8RxCEoCD8crEJkEsNT1W10dZVhigpAnEH1YyYii7ZTz4DVZB0WxLwgZ
6IazrAE8lDbiS7lBkccI1+HZmrNAJnC9tTSQR7Efjd9Nx9woKDExhVQn2SozNFG0rjEuLNP+a/Qv
2T6yaGAC4yyykFgd+y5cfdumbw6QTCYS25FWKXHs3ygnt2g4tfarMe5CPo3pUqcX0V09nCt+tq2m
O+5gG8a4tS/YGspbI/KtCpjLbNHGcb2jDtmaCm0UDbofMYQoznMVG+NJb/DRYExOCEYyW5JDK64l
Y+oWrEQeGtxIDUsz2RpMpulwyh03fMECIlwn2aSzyoen4gAdLnGSa2xml32L6xKL6HZk9kzyhYX8
1TnqSYF11hdY2/1DOTlbCeEqd5yN1igf2M+1moGeGUfK0e3/pQYO8oxLR+P3wYMSHzI9PvLffIZ2
+ZgaCF0tmv/Oe2FSQnTHezCZ30aJ2o0aVtZgn6KtXT6DPFx6Wk4wVRt+lLJ7GZ18EzIfsttdTrJD
mUN+I/e85KJmf8AUPNk4w5vffdYDKH7+dgETzuNeZJgx7qfymqW7xhQMGyN6Ldv8qaDzRhF9o5fC
KGYg4znWcqySXSlPobdximE3r0l7dts+OAJEwKtx0G9lexM6Uq159KFHgNwkTNeM5IYvBzmkmXw4
hWLuZ3+GU5A+m95QHgfLeTKZ7vSJc1YEMjNZJvkIUJ/W4oWwDkYnr3y3UNvY/9BuBqY4C89lQw4c
dZxW6RAtFB0C0xw44ByyqfdUt4SgInGZsWDVrBE1j0WbnkU/Xouw2lqhDmPJfq80L1+Udo1A28YV
Ms1JgG1qEfChtfuEErtwawITSUlucHmr0d60JWyXqPeXBRTDZEweLBQAyibrME6PzNc3QHH3bUWo
oGK530D5jPh8KwNqXjUN30HsfTey7ZmezGGofeWuy/kwc+MO7Daz5gSXP96jpJZw3oadEDVzbO7M
wjeqrZNWG0PR4FKUO8I/Gqm3pumn5AWbW3lwVBJzvvuqpyhrtoOamDFj/g89Mh5Dt0XAiNUBw0pG
P53gfFxYDqRH4Ggu/oH5P4d/arzHTFsJSF7YmO38mnqVv7yPzLVgeVuhH8FASfoXlIQE4RTG0gxu
gDt4nLA1liDDstAaVS95WSEnI2QObWPGdrXljAiQOMj2S9CxNeT5aSHmTWKdk/zHb/gBwKEOOpi6
sTgaARCVDrS9xNTljYRfdGwZGeH0FV8LEDiK9sn0nhrkeLO4ySMIMbwQLM2D6C4rmxN9FKsgk/cu
JAZNnpoSH3tzNcj4w09q5axy6veuFJdxEGeVkE8KqU2QJECc99orKSHi6EoJfdAUxzebR87xZsLn
U4bZhnFceHIMUGxjfrSM/hN7Jt4KfeRVcOm5mE6ZVAIfo6JrTWwjfupC9xJ5uAJqddID/n/I4L1k
PCpYfzZqPJ14sYz+vWXe7jXupuKr6CVyA21X6efA5gimbQtEcfH6xF0SpBEcTRbkq8CJ7KXt/jls
RUA0RMnHOE2/fhAtkAHwHoFo8JigsyZe9wWu1ZYEmKFMdrGwV2GC4t/VTYuG91xlLz2FJEucYTvv
mJskePbYvghzgqwPMDD5iigDblHh8m0115g2qrJhsdnNpe5bduAVzljQKLb0Le63nhBxIi6Lu5sk
d01c6miEYpChf1wp8ycwbzXZjdGmV+/YXcKFYYfXgTgpRj7qHNbmpsVlamcwgwGYL6Wo1mwk9jny
Zcc9x1G/sPUa/vhLaGxbG7M1q6s6SNjL/+bwbG2K6niWOtmsXMu5dkEAgjJqQD6bt7c6NW1aAzyf
CRk8DLxqBDcZqmeWl8uSip1qECtexe5kArZBxkWqNkNjLmQZbaKJiVxH/4YzUvItm/JKVBZmyROW
2WXsIMfCocmngacH7Ihb70zInd6hYUtC/lHQv9bxZ250Czmk2OcvBVwpn8jcKrHWpC+clY9gEmT3
NsAzZbizTTIGJXDWK1B4FBteyTmqQOaNGPPj77FiRtDUhwBaj0U/gs5vwSAxjYrFRDFUeTuV2k+6
pPnDBpjiDu9zcM0Ag+kEJLwbg7tM6zXcBcfW+PLHZ8055blxAa5Gb30r0DIa2b4O3lWBPGCXhAeg
ME5YLUz2xbBpdag2fjZxwbsf+DQQ/2+1ZjspuoVubRRrm36TfxRp46aO1l7LwCkHO3bqaQ46cbDE
wbDSZ5l/xGAUffe1Y+UmJv1YIGBi83nKuWHcRLCc4OGR8jD9H/trL7xh+hyiBE87iVobO6u+49mN
6H9U7kUQzTdCEajWWn6jQox8vBvsw1jcS/s7jXE8oRD4icc3kI1IlU7MKFrzFOEWEJSgAWezz0o9
xLrtOg4WvPfcmgAMWqvCpxWgG+5YNKc+uaVpvJ6f0kqS2mY79c3rY8Z4/MFkQFk39XEGEOqQ6C52
eHHC7KcHftYPNBIcfNU1RuAcKkJuCKYwWDPq3teQ0TmhFTKytyS6KuTvpbPKc/2p48LL1UN6jyb/
8+iekgJZHQpcgCsV5Y5hf4vy2GfPIxs9ojYH988lXw0bIdP0/nsQj1IcVbSbE5MQoMrqORo/Qq53
0sga+lUHDpqQLzYaQz62udLGqGRDc2tNuai4fEsW36ETYFTEzRcpTrOO6uaSz+a/ds9yFkrXFukG
WgIoic6brGA2FXio85UB8tH4CGAok/EUG3JRs6hzajr04aMNcFYm5774jUBukz5CYbLzu5NX7vwC
XtMlrl/sdEOLgcD3JBDows9pileH/E81nVtMXRHJmSr18f/j7bDAlQFKS7ENneJ+L91LQw0LznDh
sqWxuOj1EDOrfDVHbzPBQKoSXiHYtVz4icD8wxAIRUZIqhSYiKa1gK7xLCbPZW8suVlJevGfnCxZ
24hbneDec1kPxTWZ9pwxZu7yI+KaIfrZ18DiOW8TAYmNvHkxqT6zEVM/BMkB78YTUKWeU6cAGeAl
342FlzJ2SDOD/jues/rAmQvByZ0ZuExMELZQFJlbfAZSfWoMghpaSjl/0845sK66pT+VLj4q7VZ6
q7r+Q8O3D4urS/RwG1jLyCfD0HqJBq5QwmR1gaJ0gWxUt68YIdl/30CQISmt17mzD/RDz7xLQZXh
FdWYH/7WZOIW42x/oSAOgHi541uJ6Te9m3w8efJoneSud+UabNU6QRWiDeMi7QmbzgirqN6xIZ90
XAT04CsfWvGQNB+S2V/r9OAAu11fr2l31rgGJ+SNEc6jobuF6T7LeZBuLk/lCK3SeDCABZoMbKa+
qvhS8atNzWw9hBeUDU8FF6nuMwGjlM8KrjfjQPSFKr56hMJB8Dbw4o68Q2g0TYj7FYPQJn3k7afR
2qsxqfeGTNYVmlom3SQwaIxGg5Nd3SsGt538ZEP0hAWsLD9KTAYsr55cfrnghYjyI69aOwGQaWy8
odzxcUpU4Tlu3N3s7RrYF2NqXQTJX4exutQvJq99i2xR3IV1athAtRn6mJHwNgp/bacxMRsEJ8vE
Uti4hB3BwBU7vE4xPm7TS116BDj3w1MS9qd8sFZqZAAOrFW1ahVRaRkg8+vR4cS+S0Ndw1YjXR1s
DFpde36m5Vm4LK/31vAyxWcxs6XiQ6+dvOyouafB+iwta13zeDV2BHHyJeHghcc2yu+xDbeJuY/M
sxfT0O9rzgaiKhZm/lukM4SG3w3qB/+nL+9Jsg+9F8xgZG91A9zd8Fg528a6zi9w/CwYj9sc5MWp
47qzmRMP3Y8Q3wFNgYMLRmF0idzVAHpoCvbEtaVlvB6q7ZQAx2KbxTpZy14jJJo0SsuKbYVfkGSk
8AZnBpYxQtcAcpXlm149+ulDuAdkVog0cPhdmKliBOVagJ0OdI6ERllxV1VfFqOtBrM5qbhsYNn5
+p9x/+Ikn4n1bMQ6BwToTiTaMaNw1FjU7o02srnfd9xVrMl2ZvxbECwtOvT2jXdKy5+YUiovL0FD
LvweYME2pTVGi7BQ6fgfR+exHSuyBdEvYi0Sz1Tlq1TeSZqwpJIu3kNivr43PXtt3m2ZgjwZJ2LH
QtTHxPwF/SYcgAg8cmi87qmX0I3ejfpTJQfvx+sqOsP1eWuddapdVdjs4hwicvDsbgM+bgOc+pQI
sHdyp3WfgQz4sK3vIf3VxxXoEJW7EK+CrcegOKGRkoZmFv8wddM3yVePF2ySU2o4ZLFN9VjCVNs5
PwmqUioh0ddLFDK4rPY6CFWoWMqbkA+1pkEteA7DrsflMDw8SuKSlmsdG/EsntnVp4uyqA4uRQ6X
HtJbr/D4mf8GJJAk+gETwQw5LYQ2UPkPJWCDcdx7AR3uKy18d+QjDS6ZcZDRJsCvXaGANAdqFHW+
bY8xKJD0hK0V4N/W0S9QbXCHQuZZKBOfZ2cMRzfHZLqsQi6IZbdMlH6Rtydv6jMAhV1lVMRh3tS2
WbWQ1UdHqj/Uo7mOVNlllCskT0/tJsjvLOcD4xLtF8Mu9FfIaNj2iV6mvA2wM9futkwof39X1aPA
SDNtsSCLn1VAXvmyw9labgx/H+ibFnh4dFT9M5oWq6wfESAN8AJxmbnbc4Q2REZUYO5q/xXWJecQ
MN51o96k3H3i8ktFcpCGu8yhBLeTE5H8WJHXb4Z+iJqjLZS3isYw9cPAtE5RW+Od++ietGfBja7C
c5LUG0v7jWxMBjFb9jN/3SGAafIC39iK+b+CgjHmen/PjKMqosUYsfFcKOylu0WBP57mV15ujXiM
JoQJb2Y0rI9HCHgv3Pq6ffOruwYQhMA5lLoS+mfIOEz2Tx+JQixLeuhqA746rnBQSe+KfjC6NQDr
6Vky7UsJ8R2fiSFfuHqwmJNye7Mp84TGmsSnBjXM4ol4FgWLpPFulWebG1coX5q6TwzeD9WwUvSV
lWJS8nCSNtzTkC46EJvBX5Og2rlcQ7HIiLRcG9SHTHFL59XZAWSiyYWpnhOdVP//K0zfu1fKipXq
IlS2Fm7+djOkN75C1PmQG1Q27zPyKFM+NV0pJFub8beiK6HWHxWaOh79seLbRBOMDrl2LlqGqYMY
OXXEwcIMkotL0zKrKDd0FeLTxIHx7nTZApvGLK5PAS5ZPGxGRDdATvb/oanu3ijBHtBCPFrdL+oU
n5uEb0mqV4k5hF64Pz3YKBTFZR3JnO3QEtkvVRq7wYy47WF6SZSqxU8nekXtTnpHT4nBpA35fBwn
cAcgqUgTP2FvHiP6lIrxkfZ4uQoWqmF5meKjhTakM31qr/50zCsUGqzN6CH4PtM6i5e5Gp+Lur0O
7k2C6CInp3ZoP8Ulaf7wjr63FHeNv7E4d7gfJheADMRSrc+dPDbJn00vWQ+DCqxHFW6cQZmFzTZg
9k3Ubd09Ha4cZJTE//0LGAOATBViXvKmN5lzbNbkpIblMqm9kzXQgtAXoBZhj5aEJPwEqC20yQ1+
xJxgdL5vOduoCJ+jalOEG2Ow1ncg03loRj9bazSsxGN+z3vKPsQ+G3DAlO/hUG9rtp7aLk5qzNoR
DExSZT6W8PQgu1VrrlnaQhiMfOR8CVOsbrn8MAtAIGWkGJiFsRdNhK1POV6bAjXcrChMHEmnuBUX
/EEDS4BezguHOwB/gBLEe0OQigu6eFkF3ntT/pret86mkVnOT9+kAjejbsqFz2G0MIsCbDkAk4E9
NdKWjeid2T7lkb8y5VLQMoTAgmB1HMJk8Fr5JwQP58GFKq4oH744jtB3GyDdPb2nFC0fHG1pYZXj
OtLxQx6MvcplhyzUNo6BMEbNqqyZiJg2lI6dWbqK/FPF4N/R7SrNeUW2js4EsC5D7b0DEF51Jf2l
9EAMyc1tvK1ROEtVaseOvJpN2TJ9aBqv4UHR9znW4KR/KlIuswacjx3BDUvecIRBhKSkykZhkAB3
dVi23ANyMKb13BhqyiSKdSC5rj60sp4PzH0EQFn7fTTauQfjwyBZB9yh6UJxiLrxNnYtrvocegoQ
Fp9tQ6/ySOJnypIn6biFYVzMcevy2k8J/foYSVt6xnD3U4iK3tYBMk2czdi9vEnpxWoZsfhTk7vF
nq4HZqghwSfUOGuKgDQlMU8ArIGlhL2MdxIoe76afriYWjpDeVmlMKHSYe+ADYj9ctEa72A95zqG
v0mjdYmfEfKJkISmkrbpN98JbGZkmi2fL/Vb989G9LQzuELesPPsf1jMOa9jTPccrLyR+KTgImCQ
sD/T2CTouWoq6nwEZ4lgZUT3QOy60B1WA6eTiaZcjb+5KveJ9TKDPZSB0V83IdFXsiG8C006c3BZ
Oiic3YjfKzoNxnujRuswPYzaI6bMwt5G2sOBL+A3PyINN138MT2hWfEV4lYLAXwr9AzJ8NO1sHsZ
aBr5LC65QwU4yXAe9XQ1cwCzteLu4uTfgoPEJx/lu/jhe5IV2D6UJH3DqEvq9S6NvQ0AoG7oJL6U
/F5DdaWS/lR5zELQckryMpOrPVT0yXzaKM2JIOBsymVM/LIt/ykmn3EuYQUqUirvfXFpzJ8oBkPD
nnX0NnH629TdRuG0aBgdmjIDLAeWgbpt813V5CbqqRMD+KdEtNx1+py7UWr+ljDyUnbfZhN8NQhQ
cXonMIHOlLMlvvLfXyg88QZx74DLMB9F0rUzlVC6xchpgSOthqspUXfy63RTD4kehehiNv1LbaBj
4+lJq3HCOvxk4+co7gMWxyr4h3N97boPVZGrbEQKBDhBpGmb1cPMSjbdtDOuf7RaLlArqTOHcj4q
nLPYenEDw1aQyr1NPmL473GcgPU6+zh+/FF5w6oyy3gsFSRlcuBvZq6ySMfp1p9G/nZEacskjDGN
dtDh3PgjVLItO0PwXd4SQV/ToGk+RNMg25992CDmr6EB9wk8bLigkId8kdYTdE3ZRQRdyZsUeGUd
+JYxF8TRiohJD0vbjck4CGC+ZxuOA7oTXGZfPtiftimsH/5R7rPF4SWE1IkUdVOUk9byU86UN79f
Vlx8iDlGkP7lYLNN4G4/gRtxOXGXdXKABf+oAptjdmQBAzqQZAu1oshooG4xeLTiLlWBaxlzIn0C
WvMWOTsqfYXPSss9Nu6ezbJr/VTDvib97mvUEyCaVxT8jQ83UvlRvui2oA1jl6nKF05OKIHXqC1Z
eppcBtcm71HaBaajHtvgvcSWQrqIxT5GFOs6rX+dvJpbsYZTeycjiPEB2p9+VbVq6aRre/LHTkFF
7D540AxUNt+M5w2Vuo15gnn8pqG0pWZHZhtPYV9htSwBw9MpIJVZanyMPSA3KLnUPWH0gvG0zouL
lkE8P4iC05QXbGntW/eJsXbM1aMjtbehfLcIUYRYCOiMnAmdWbHlgZAVkQt4Bt5NYBmoSm1OB4FR
3Jz6aRl/hJHeNNDOTU8aFqZoRHdSUpY00f4QUcOPx8pk3OfculJK18z2XXJym7AdaWhKdWMJSnMl
uNrk3Q7CHdsHax7U/yzQqx3CF/OSJCils8/GazSvvVft+Gtd85eu0h8jXsyGmn/oaKlpUK21CH6o
7F+pn13annSdbcqHMEkAuzkyYeHgSUncrxwti+KvdK1k2W+H65x2NNrcc1v5oPH7WXTJHI8uwT8q
F/uCEgIn1UGRlnPIC98S5ypkqpVaxKu4QpW0x2dmRZzAlvN/Bf2iVWpIkzzRagWYgdc0Vvht7btk
vJ1Lklln3sBbLjRrKxHxrG+SH12Hv6hMeof3F47K15DrFAOk7i0DW9WmNFa7AzN5ZiwTXG8pJFe0
SNKL9SQD1xEREuY5oGJsDNFLfc6Dm0jP1BzDerf9i6oZfNx2Ad8j3AGSKOuo2gdTTfOwqctT0loY
yHYq50KjU6q9Bjg3D7vPeqosj/5Meu9r42ikT/rpTOVo2l8j+mXyaxbg7rFxa+VXnJ5ABcB+dnEl
PlHjeXMQavVYKHbxQgdbGmrlYhi/A4XgOVYSm/CY2x+nxW7bXgychTYvM0I8a65HQ31ReU1HqwhZ
gLF8Zg+XMaakwFkOessrbGriZK04HIri6PN+tyG35LusnOelygD68rNvr/7x+V7NA7txh3yf+LXC
vcNnsyh10nb/tPLDgjZQpBQ5qkfQrs102W3mDTSAod+E7lE04GG+fLuZ2aDgc6obrCadwXOVA1L0
kbJwn0mEqDBLvpCbDIOdCZPCrQK8ZOTPuUTrpMO4gU4VShqFVjA14fAUS3c0ViOliJimFHmqi0/f
++eZUInKmpURoEpcNPzQQ4MWEO/myB4s20AAcSsoqHO8q8a+qgZHFvVXqwFNPJ18sbG2cQ8EHpxs
6KRYAClM2PvBiCn/XZbnhJF/QN6QVE+ZWyHAD7J4G917mW9BkPKzYslf4MYtx7Ot/RMFzaCTb+AQ
lGdCiwsfJ1HCaFardzrfYw3U7jLCnFo02BthrWvpysAQ0UDkARlr1M8a7ctJupXib1txVgQtNRcv
OpZsLGIID86bo3PgxvbcwDVHW4WjkCpLvnT8/OipKpVdps3+ssUQrGNbXkKRGvCMFAwdE8TapC7A
Zf0f0ZXHUTKndtvJN4IMXITXknExa15IXm89tVGS+GFBiQOZSrpMK/3XYHRgU9bfnGgT+9sGfGEc
7wxnlYdnJqzY2bXxuSK4E5dXzT+KSYl2uY4CHaXjstQfBUamTNvqEwmJIwc49dRvhSnE8JdefIYG
glS9jaxd2X8HDSg7LSadNHlcMWpgwzIPDYugaCWm9rTinPtPS0V6ar7gZhfWHqyxH520lB5w2FII
DDtLbsiKsqFcJ5iMQ3mCQ/8mp5pG74tpI3RWgou4SBrKE3Mgp8DB+xP1FnHWzjXAmhlxAdtEH2ED
qBqE4tkgjGOH4wK+I77qVlHmMU2iWU8ER7XntIXl+tXiMqqrkEwcsYJtGvp/taluWA/gGLnjp4ej
4b9L4rNWcCAFOfOkg78rBFm7nmwZbUiVHnJLrHU8J5/p+FPQGeLiAJSU0pXluS8/p/SdTg/uWWqc
7ri4KzbEET+WRLnBgG6sDRcGNkzlVHgdfhPk0pRVRiFdl3IhGXnDDPKpuVCpnsL+xBFtCga73849
VvxFRPQMZ4MEnJoEHYU7r6QH/uzuBEqU6F9S+YfPbSBMLtkYOpgQIiDECmPj4CerKDDp9Saj8ps2
uCYGd1nyxzLj6gR4K2XhmimVKHcfIaABmF7xkazhsKr4y5szGfyVkqOpucA5ucHZ4SowKVstGJMj
KJIjRlWd5B3sCu+YpZR9ZGJe1dkuY+S3+rlVfQSM573LkO0A/fgEl63mIH+JAqjmvxpOecEahMgg
/XD6rJN3Op3mKnHcApbbsCNuiNNzagd1x08rwIzHDyGN/zX9qW1OrqHvfO6UufaVxPsU5Ei9TuWP
Em4M5eAaXwGgfUkn8sG37yo7EPAA89bhUirLuaZhN1hV8hU1+yk90YPrER5ECn9BnT0pI7r52Fjb
OUit98HG4ZacimLlA+9pmMMU+RuREIkYSI18Ree80LD3WTud71ZHRlfUb6BGk2jv2q++erT6Qdbn
AM99wj6NMuEpdB07JFAM/iCinwamYZtzuZql4tOxvwvtokXtsomXNkDauD8N6a4O1zHynWub+KR7
zBTGDPzZDGfyLB2ai+lT8EGZrn7ukNz68M4tYKF7/DfqdmVTDlcO5XS7ksavNnwrQLoV71+JI4Mv
39BXtbUgrjgfCUuaePVsyWr0d6Qnqv+nKN1bg0tTRTGkCtytjzHPipPM4/o55P8CUNANLLCVSQNP
afI9ppPDuEP93pl8SiKS6XhcGHdTor0QBsr6X+T4c5WFKzW9b5m/0RjbzZJMVQLWgPlWx93c1EyT
8cUwmYn7TWyjk36AURCKv9DcbSF+G0b/mJVO9mkHJ5mCZgd64H1n7advEpGyP9qpfOe30etV4rOL
z9+xu4E8nzsUMbgjqxEXuvOQLqepVuexbdVqriXPqv+XTAZuFNdEQB/w+ZRrRx3CpMpeUid8EqCF
gUXF9k+EjiOm5LZglRr7N+7fBhr5d4wfMyv4G/vc39b5Fa/YVJ9MKAXdC794cJziA5oLmQxBeFq8
BGJOBGNmDIR/WANEqIn9JHNpLi5cph2HxsryOmifLjJqy2u6Ct7j6FVwB3RgcoErXwQlj5ZOxNkA
deIBh4x/Clg7rsWenMu1v+isgzpcE1QG2q9RNY5xP/njGPt25vAKFbqpHiEPdoSn0B0R5K6Tt1/m
xrI0+1nOW81OXjGbQ84cp6D+07sz/lKzhuqlbTvtM+wuJl9ay06G/INrHFS0uJB0oRV+ChbbkJ95
dviU2ADbuUxr7i1uHlVwCWP2RAVS/yYw7yFDW+OiErPxgJzVyJ1KA1PGYk7pLyOR13odZt9TIM9w
VbC6+ImYNZ2iBJeKEIBvw+eRdotHML6wh5w1nQ4QlwcAPSsJD/BlPYP/Pnpmls8z/R8oZh9dIikQ
fxFtDGoxh6PjnR1IhAmWFI9dvc6PxCsu+C7/x+1kFugNCC0ZVSZBQCWyMdOigjsBOmIisSyZjOtX
Ota42/1TMS1l9BSOMdMdwrQm1tAnZmX7smnAUNX8UilE6WA+d7xRVbeEb4UwnPTFUyo3CkOZZcfu
BMJtLzjvjAa3kz0sfXvAkBp/cg5SUEfaw5BLuHOEJQxuXAvwHrA0PyG/7qHPzJP8G+tx5+9TPrRj
fvY1pkb6R6aDousvMapS1d0aLUMIZdOMD01zvjIM6cK1FhWX08Follb9I+UtwaVihIjj4LMLAr4Y
TCix1fS/HHEvUq5OZ2xUm2khWVTy3SqxgSh85JhQPHkqjZTWRVKmnKIqLBikGyCAyC4wujkyMahi
4MMgW6KMj5uWF7KXd8tIOjNKrBMFPpEFarX7KtltTkRjr9X4rH6N8DLNbdwuIvnt1P6sc18A/LVg
547WNtQkZxH5MurK/LsuxVuUUA3c8KZjOeoQFeYmGopg0eTsETw2BzpX3psgNqXzdY32hab6SDAi
E0+BgkfKynRPY/vsk3EeVidp/8BOZFcNZs0+JMZl8FjecfENi2c2cDmX38nIG2B8b2w2cxPVjP5R
y3jlWA6biBfEJeEzHxcY/s0frTOR6eGXHbVGnbfin9n/moSeIvVHI3NR2CQ6TnpyHbu/jNqj2Dr3
xJlSchCiu/l9TqMEFC+585OHC+IefmgVnCiEXTkcY/091O8syVeR/XCqPw0irrDO3Bb8+pISepXi
NwkIbbRcAV9x8dNbHxZvOkNb+jgJuozmY5byPERcKW1+X1xT32L5Jbwd9ZfGyBXqHTVA8QEbcPrp
9k5Hz4oXJW/s6e75x+hITI2oSkzxKk4EzuKw+ippfZ/ciH26IpOpM9n33T8Dl2/mnDUlP4D3fYvw
RoNZE9pkxI7KjVKdgYxSsFjLTRiDRFXnQtPnRv5NOQlK6xpOOdrdmsFAD59OgARhrzrnVIu/akQp
KfGAl+/eBMfByUf4blGMtyHmM7DIi3PfAIOY7ibHjjewxTaa0p4FSdC63CnqSvYETrgqkJioLQ6a
L5H/Etru2oXNp0siYFYseBNuDB5F3bcM02+vs1Emu1f255L2IzX9ioO7LRnrK4Rn9dPLwOnhpWuo
d1D3XsYaIn3vO21mMHqm43eCB74t3GWkfDZdsdcqkNpEJErybgnZPoMLRcB40qkPcnax98uFNaet
fcQga1MbH6RUI299DqCo4s+E2WCem2pclSkjQQVcNXL53fbLGF3d7ZnPw0daXnTgK0FyU9xj7zb8
O9k9RAhoHH1hYFxJx/hUpLtev/uutc1kvxDIOn5+CrRs0Qbswp1HrPqLRrAeBYqsBKwHjHSRme3M
QS8xvIS9n7YOtI/OeIUNLz9b45/ai6ZA+MLhLWygBS1tg3jmveqDEAKAYCqCXWcW1skDm+5BttE9
HpJrB2qzyl4VB5IxFQH11c4OiFBqML9U2EwyWmQj1kYVU3bzjCMduZygD0pE1f0r4K/Ry9DykdF5
Q5fpqzAusHXzJl0qqc4jdR4DZY6dcaVl5s7u/mX2olK+hzw+k9s61mo45yNGaw0pS49bAOxND6yc
RUu74VOxCs65Qrvo7AWLA3gGG9Fj0R1HmBzretTefWkg5zBW9eGvhTY/pO7ao6verY5KNByaLjqX
UfSyWoBHXr6MXcans8p9EqgsuJa3MFn3PR7Mr079FuO7CqSLt3RMdX2CTw9KEN2/UDbMCwwzNatW
cfxo6i2wRV3703heKIMg2EgK+iNmBWfGdwNbpcNGmqIsKmE58sNDn5FQSH9Uqmz93NypyAyNd3fo
X4pbfZGq59E8VMHAgNjQ0HisGQ3to0oOugWmjMyAn1cXP1a9zSARa1gkS04tMHlzbcKrgZQS/N5a
VLxY5yc4PIPwS+vY8GjQWDSx0EU3c9q/KtvaeBci/SLiU4rjCWljhjWABkrM6nAh9hnqoCNu/rBF
tbNKenR56XEAAdsA6weogKSkyhZZ+L9T1shojibunbD8old5W+aHBpKeU+yYLZLm2iH76mijdbIZ
qa0icGatEx+CNJd8VmdzwbFWpR6ko0fdLP2wR6BlhJZbG6ttYt807ssCvFhgOUvsPqBYYM92/cPn
he96K1M7+vWr5BF3memb7hFRciPVi618sZR4YziAARowvC6GDsGKS53xl3o4RsgFePk9sTY4zRwb
aCddfQEOXeQ0VXvQfcLdEBSSXvB+pV9GxVSJfV+/61hNNPRpRy8htOBkJ+2uEVQo5VUYLEU6PP5/
dbwndEw+MaQpFD8/EB1MqOlfC8UZ9cqYCMP9q4OeNnq/6iQhFX/hQN+ScWuzYOkI6Bp7TUcKxWkj
/sKAMASibmtQmvleGwphLu7u1dXHBhVUPxI9IOJ1CnsFG2fCDHEQtGUXyx7Md1rem8zhhslVOE5Q
JUFnchw4XJtV82U3vxQ2LnrpcJt2Zm7/l1vU0Q63XscKGd+8+DaEKw0J2fIaENjKe+8/MmPrA9Bh
qheoOxU4KP6d1Gg2I+e5Bx4hL8RNx2Ke8tpJ2bNpuBMMktMZNyDR0hh8DEL6iPAsIgmaORJBZECJ
wHHFr0ahR9A2Hx52zR6HYcyAIkTDJNksekqovNhd5Ri9R9o5LPyKQ380iLGObTovBiSyoiYQbNDa
3K5tLDxMtPl4Ldgf4uowt6p7iUb7z6HSK6YvA43eIbTHIyFSqmE/U4S2NkMBtS+hx5UUxE7KY2ek
VOuh86rfEDlEW86ysDtFaQwqjHp0T2rnVrXmfsCz45SnkEap0qu3vfonZDErR+6Q6ZlV30odz4WO
0hqcIyLBIRHMIjlgjI7sbm0QwtamzREHn8LRbmjuUw/1RY+Jxt2reoUs5+yoWggY/AP1Qwkugtiq
8+CVx9ezFEM8m/xUHXr6MI15k3QPr1i7+Wyr+pFBJaJaMNiY9I6M0XGCF09W5YT8VpRPgTjtjWYs
IB6E+U2kVf+SRi8o3VjLcV72bE0ZjH06dgT8ByX4qUOsI3DJCPIgMpHoNUuULAwp5UstFUYPYCnh
KXKJZO+GotjB6Fw4DsJhYm1lEs6Z0yCCnSskNTP6UZOb7x2G/hLpx6qGsVjMzeo7ca4hEta07VAM
sBn0GcHGxlbCIYXcMhR/g/vU0PiwCW+oV5zeUxGHXMK5F/JlmpxLVvCX569pqLGy7zbdCOV7esWM
0RMMp8XKso9uesyWTDml/EmYu5Aw2S3cFY99Gf+mNpKm6quFjh9DM7lYxMfU4v7Xf2KT14J/JWsL
jpCixZxO0DKgPhi9JSUFYgQHU7tKNmC9/tRTdqHjCR0QzPRHb+1T6h5F3yPUyqWhVYto9PjYLqJ0
4yhXqT2xA6O1cRskoiFXuPneQueZ4aoDIj63rO+8++cz6o+RCRqVfVRzqyi4DMxbk+YHN4G2ayCl
kWXty62iUUFOckNfCvJMMV04jzq84n51aGKh09IPOfIp3HOi2+AjWoFE6mFGguso/wkuU05Ohpn9
iUx/4RKwHj8lmIElN8MsJYOaIyAhOsahuIaK/0jpEDV57fXxT2UD+xfPyN7h/JqP/rXyB3SKfEFP
K+c4Jo6EsUOsjGkC7lYDvuou2HUqpY27wcOoiLU7DUifg/NC86B6K1Sb1RB+CPXHIN0x+L+aiVuB
QkOnn8fu0h7fM3kt7VmHMJTaT3s4xepHlx9aeC02QTir3Hg+jQ45NZeHFpNMml55Bl1e6GP67Y9f
Lh4ffVP2yGKXIFjm2taoFv9HG1bUJCg1CwqYHrH5E8RHr6FopGQ5P+DJDR5lv0mLs1Rf7kQP0d9G
REOZPbKUUErBc5b8VEZPvOmnHxMunRnSFPbYQUc8ZKyyf6ry5fNyjlFXNMk9M+NmvXKHDxbeGtlz
v/xT7eOUcqMHJ+2WqQ+ak03y2e6uumRH3KcLT5QrFZu4MFd0BrcWLQeX6ams6Za7qcEjrH8JNsvm
XliriM2vUB6jRQkKN4QSN+21J1ZeFisducCqrl4E3BM4PQnDaStifELA4TVB3IqZRjH+Iv41tdrU
xa6Rr8S8E1bhQdipeMX0AxUfMuZ3o7ybHXM6PomWTVUZ02ATIx/h0qBEMuA1O35VSNfGeOB9nymH
ZuJYs/83jFPJ06ixnHKqmx0ce9O5GiX2XwtDO+WzY/fsycP18ZclOUe/G6JIGebeCqBwIIkTvBco
DQGgsSG8dOnR7v+wobhiPzCT+gURgARC8mdnbzCh5jksUC7qKedgiUZu519pewn5ypnlcVx6EIYq
F+FaOaoJvGhi9lDFZgWgNXoQPfJDI/Ij33+uYKID8mYPbG0kb+RsryJO+l+W8irKTwOzqDV9toNx
Lcojgjlchncn2I7mTlZ715mW34QEuh0Mogy12XxWBlGSZJ9XD998Nti6C+sryA9ms6nyVe78Ewrr
tBypYXgDO8lM6HPMcntjznKcfxG75TzesOUZ2RqRtA/H7wFoiMYqN/Lpn0c0JKU6pKcowsK469uT
5l8S65hwV+3Vu9RGHLa84w0G+fJe58cxuNGODOnf99YtDezVOQh3uruzcfKw1xZwByw3nvnkDXrt
zuDNy7XHL1+uQxTUBodTjIrXxX+hnRFBJvzt0na7tvNjg0XfHd+FViwoJqYjBINgbcMyEX8CgkrI
yCSCcROFK/hxi5QIAZOmgbjk19e6PovqpmNiA3Mk3UevIy+inmT1HtPfImY6gOjzlk0QhKhhUoAk
DxEando31i29LnG0A+QJ+esrJ4+aP1OIIZRDhrMG/9XY720TIeNPWN8VnujkVnTPRGlXcf+ekPXv
eD/rgDXaZieLW9OdVXdNdwrXgNG8JO1pAKQy3tX6lNKDTF94kf/q2SYWH2lOn7WpLVrkXx0TWEpo
m1AiGzyPRLen3goWpS34+JyJuDLWVYML55ELXuW0nhQsFhpJJfTG44NPv7kalLTJuOjA3BvJ7aFQ
lyHHueDgUn4cEjakHVSj/JCpcxwM/13NzkpFiPgIATLMj9M1C5t5G5I4Qtbxs4fCDtNwnnlSUPYB
3RhzWFE+PQTR1FrnOTIQwgcX0DHbNIiTXnhrqTXzx++8PfpDSAh30YXbKO2OKkJrSAFIZScUROgr
g2/ZQ92zML3E3x1Gd2nRbyhW0KdmUwFjwtIzcX8U1g3gViT2NB1He67RxtLTzmI/hfqsuDMm+nXo
WKqJvSWpo0eEV+qjUavvnjXOJZTxaRlqdwcQagNGS5t1WC3vVMpfo/KnzfUVScRZJUhVjqywWWMp
EDjsEq0X1KnzRf5W4fHrlooxsBtLVzVvhVKhXjsbmG28P3pC3iYwXoO42+PlRQRW3G8fccSuFZ43
/mlFBmnuxvqW/1Xm7wlErSZR3twa7yKriRALepUtQ3EPh31H5m2yE0yWut7mGXZRvDAFGRed4IE8
tB4IMrzYHnB/+i7deqFCmK55jQjVw1G+ZImjmMdMbKVeUaDBuc0Xl4bvPoW0mkl2gnWoVUOf1Kah
j/5Ihv3GnqvFHyZXNPlsE+bGSmPLh0VuVtXJ0q2pgB4K8AUY62pkUgsDIxwdm3ri6KAMQAZM9peO
snTIeMTR+zQmKAOcIo9i0qBV2KeDsJNyg3GNjiPuCQOmorPk4mwim+TXLOESyut+QrJ5Pp7PylsP
o7IVwF8IXjnWN/zoBb5LZmolejjyox0PunXl16IGz9jeps4mHV+q9aKRxuTi2xDUCFkpTHHIhKec
vsMY5LTgE5sz0Ef82rUC2dMjE/6YGu4nqYr++S185lsTP7zyHmLn8rqDK86mSq+LPjOzdlYAdm0V
2ISYJR3YBnjPHX1Y5ng4uU/w0Y4Ml1J01ArdZs3AGgxvg24eLfND73/14EtpB9xgAcv+uyzRJ+Qb
Vwd+mV9uUy8wDeKjdFYkPIDUs8lLloX90kiThCweYBZxowKdBn5MRbxiYWJ/WLh74+BDA2CXIItE
DKIdWZ+++rKqYu5DMzZof4zgBVCJ1E4FqgQFmI7K7iw5IgS9rqW6beuDdFeO3d987n6WIZiBXUYM
OujNbSnvbvuRhe9uW8/tYl+F8m3kvhu7M15pucnY7RL6gWPHJq4LUHtXILKJ4c8A3S7d4VswpFFI
OVZ88Dhscs7GIKJLmMh/7tEkM+WDclqikXE4XLNqrUxP4fh07aPHGqJ8xN7NUg9Uxr+N5SmLbkX9
Y3jHlDEkRdVljB59vKj08aoYx9xlgqteJcE+BGArDiBOMahC88iXPWl1/UpxaoQ7BeaZ3t5NlaU7
hwN5vFYSjuZbbiAuiWYz8Q1NjLrJUxIxJZEW5KdYXAUHjqgfcXi3wGYR5UTC+E7RC5LyUDoYQbhT
Wc2tHj/M7jax/+v4qGMiS7G+6QhaBhosK6aD7v1OfWKUCDgUOZBWJ4vgLTNWQC5i3kiexEmWLeLG
SN6K2qcZAcs3VTF5K7CM5hOm5Hed03QSPSLx0OonRgpFAwrBrJi858qOqrNFhx4ji12crhIy0Qx1
jvNT2MmyjECo+vMxeTX5uZQn7nEzlhZ5QTfZR4SnRoS84mFjoEJOS7eStR+faC/5S2O8D+qzSJmS
FwOnfJJ/1PZ/JJ3HcuNKFkS/CBEwBbcVvadoJW4QUkuC97bw9XPwZvNiZtHdEglUXZN5cuOrVAZY
Y8SkemMHVTDn+svKFV7auGIZwhq02STFo5C71ONOUxb2eImnHEFeybYJFwYaLn07irWByT0XE97h
bhHxYBPqwYOj2udeQ45M8jsCWKKDUpAJEY3uMPzo6bOOgKIspXfxx0MoMMwQAIkaIcyeVkX9Oh2w
rOltjQ3rsIsgqjnmvmBUq8WXFrks9HYcYZxdnHoOLRx9aTZ8JA4y2ZG+B1QGk01jfKZsHruuXprt
MSmttwHxaa4wIXsiEXszaC7ZcuJuyMr3Qvt2uquJ+NL/jZ25qv7iO5gGSE72lXvblMrJQuVQHyRY
bODfMQd1GjPyZei+Lwz8lAEzIRIiqXhiVI8K4sKeFywe3gMX2eCA4/ppGnciR9zysxf2Qh1QRGB3
bZhKDShQgnZJ4nYP4qsRE2iSSYF2w3QfT+zRqce/9eU6Z+5m73PMfnYx8/tzhkgmb64JFJKRMjFK
P5yW+UvBiWq9ivJfDn7fbiL+TfMapigK+C4jhWyObN5wDbXBTakejO76CC1s+GQiz6oYbQNkmGBh
63vmxUzZw/xVNDqnJ+nEdMZWc5H5LbJg2X/k5UcbodmJWjrlZpmkX1H2aMe7Oa35a74znxH7c4IP
VR6yMjbKQh9wtV4jncCCfc44zLdfsFI962w00GuZOGIxZ1IzbWPedUwuhKXyhhBEagG9eRgcwUn0
EwVk3zG75FMJ0KbZHsYFwgCxnggFj1//xzwYJTgLKbw60V/f7kf9aDF+aZOXw58o/bOSHmuuBzmu
SQR17Q2eyZBBfpLsAa7VjFjkuDKxRzpfKtev5PgM6KzhEOMjmhS1frdJ+j9F+xvFhyM5c//oWl33
gAZjqKhzJF5R5M1B+MXQkb8WqQcNECjlde8+VetQ+T+kqSfuPRk2ZPZQ1tBFMef5CMRMdhuYpGis
smY1qgws/A2p90199eMX0QuO+vDHVesxoIGckK3MYlWBvql7Y12SYO3Ree2tyli3fU7E6zBjRc55
+mfbRCnhRoWImke7Pt7UNKEpdhWboV2p30xOH0IusqmQTx5DdXCiYRZx3zVatzXTAQ7wuxZedO4c
MBk1sBoXTUP+svV7M5Af1KJ/ZZ2mTXLUHKGzfusmXQZRODO8IGiyTTgWsfkVRE8cS6P63qFDoSpx
DRJ3d2q4kz0tWHTs0UQM3b1nPB+wIIuYuAN3bhV2neFJ0A908VIwDhw/TRRf3iKwV2FzAieEZ4zM
rrmGAKPi6eBLHoOlYrzrGodgda7scOGO//zw5PMYD+kvGX1EUSNrsHEsQ1suEIPDUYzYayUHLRrP
rg0twiw5Mr3uqLRc6ozKQOMA7d/68TRVSKqbKLJtGHMfMIrxY37XpJ0J/1QU5owaEinpPIrFzPJ/
JLURqLiqQibK8Ih8LkTWjfgN9GOhYvCu9GXh/qTqdqK6ssCJs4NlnIbwlJFvQyvuBPFq2gWZQPDS
wJxZ6pzkUNBGuHrwxVkgLz8yFRsXXyW4ZbN4tsrpv+O7c1GDs690WEdHYKPMGE+I5MssHjAdvnwm
sHXlzasIJZJJs48fTe+Ki9VSovJeKc0+DQ62cc14s+1PRfnx7Z9W2gAyiADikG7ZizMVsTaKdWWQ
Shi2zfTvLyIaJ785DUPda94davOQeUerdpjLXWT0VU+6YhDdkGXa/E9nrgBfd2aqAaF5EApflfPX
tKSE+dxkQXJyHAejGl4YZkmON7LlAUj3YaFrtr8UYuI4K6r25Jj4kNJ8RvipQz3PE2pjM/V+4A7i
KN0GzaIG3aX7qJI4gyCGIJQ4qBiL2oqR7dFpvpICuTB6OG082t70Vp0bpyUfldHOJqw3DtCXXsLe
aIg9PWSYI6T8sBFO6MG1ZdVjw/N1vvx44Ev22blTJgd/LsMZM59ruE0Me1wXCHi0bumGKyPGJvzP
YwTo5ggPH3xMnbWWIYNj/+zTVWTFLSIxMMVGUx3jyXxffEYDYEBmSMrRj5u9I17dSJxBzP4CkAmi
FIP2W3KZiKVLCmdIG78siLkzNiLZsMFnGzQkr0LWqEq/qRpS3gDBNsVP/VmhHSfcYYbVwpXBLO4J
of8Jh0MPeBblDNFJaOpDfR8x+GnpB3v5ECXsxxse4QknjLuQmIVZaB15gIW9j+TTMa6u+CeThaiI
ttrJsd0lAjjlJ7o0OR6zAgyE+Y7R7s0Q/6ZVlnwpwSlqNmhT8nraNEuDIQy2bR2kPYTGWPHXTv0C
ODmiAkNj4Hh/NFfCXedtBPUfEQ8qdFjk6zZ41vVnDjk0DeRK89q32LtoTn+IWHHo4qMoluqwMSg/
yunB8r5E+M/hnc0e1rBVrO88OoqpLWbMMO4MBn9R84+1vhSnQkdtOF48hBB+8U8gNFUhw034+ICh
veUDc+3+DcWzqLeqvuvCh6k2vCP/3PDWFLcqujnKo5rogkhaVCYGogYwHu5Kf6tgnu2jD8PE2/PZ
ATKhdldIm6/yHGyO9e7zQ/933J0RRZlI9Lx421mvxKNc1V+V9m1AFqx1JASf0jqTz/KWehAidACH
aOdN6qWQ+kBvuPensBSwoujR+5pgXn1XFSVHHNdOthQZWxqmRNYIBNbTLrrvX3MP6z8Ctkwj41tj
nNj81cPGjl8KrneHmtyJ6esuwnuI/NcGaK0xwBnaAmk1oa8Jr0+HUmeT4FnxSfTyMbWP/T3Rl2TG
UgOEjoPUHERud2t5IHhz0rDZtdSnUvuK2RXATx2Uam3QbxgTVld5WXE1Hyh10qOm31WfVQXn1HQp
eLNucnfZn374N0bvdnhH3g82vlMOUbrS83PBS5LVqyA7u5NKpgIoqAJcqTB7bWRwKHHpd7ekfdbB
Sc3xSvSzJjRI87loLvi4r0wvt664mPZRY9Lcp8zM4ifPoTW+O3Kpxv9kLmZ1QWYhxysjzFo9C/2Z
tUcLhaAHdEC1nnDBDk1AAsWfDbS6YSMfMI8cVET3xoDzjf8tvEWpg0FVID1ThHS7Oj7Hya1KGrZh
2MqI4dZbuEMuAWJEQ+9N0riR5ov8HsPOQS0MtS0GYVGcGkQqpPjMSvHne+HWsB4JI+WMHVdh7tEk
vQmUZCGtZhG0i9FxFq1dTbSIa45tddwNDiS1tW4cfZKMTPaMXJai+U7sH7U4BFn4MBqUv+YOilWg
bEYFRLNcinjZFNms9sFg85q2zY/gcVTBogbyXOkns2BciLCTbLg3y1rDXlYKNIhkqJj6l5PuMDOR
9tTmxV8t8umI2hdmei+M5C7gSE1cCith2KQXDLcoK0X2Z+vGzI1+y+bRmq8QzE+JXTEGJEojnEwm
QOau8X/7hEfokhVm7IuAohApVk6q4viOXxdzZs6WNZlZtAwFLMYhpHEc07WAHiZHssBCxFuWxu8J
nQo1zOD/pHm17ni7koyAZbHRaabjSuXJtJeV8jMOGxcuGFErPkPDRr3jiUassiJkUyCLIgfqUCR7
FS3Z0PzL8Z/5bIFHZ6PpV4cjq0xzUMg/4C+BM3K2OBKPd7HIm13Q9OybsK4gwDI8jyXEvuE6DhGF
UnXbDT13PKNKt8Rn0O8yRp/COI08Z6Qy4iypkaWwAwg/pulxaAXLyXg9Zs6Z+KbWggdI/+IB/mcP
rtjKZmD3L8Cywnk+TGtIJalXUgQro6//9WN+GFjMWmYHnY9nvfT2eagzBXZ2Y6sujAByTHIySECk
0kl1htvd01QhavBfMUucNbGiSEOBmmd/vnVTnEOc9m+We+7ahuQY1u/sZCWTM+PSW2cfLnMfBnPh
72IsG7F+6fV6kwQwM97RYwxqsI5COCgYjJR3t6c5b+6TIBwtlfPQvO9iOMYRC3lybN18Q8OYaycN
vySGSoXm2Ht4FBP4tXzjMFbLXBpLSVNLeLlSb5V+ETRrOK4dvBhEDi3vTO2+Um2biUdrHfP8GDkv
Zokp+zoFzURWbT1u2KmMCTti55uV295pgerGfjP6QzkZAE0Gu7TBPwRLrEwCcvv8EE6ErscAd9m5
ju0imACBOLAClANu3c9N2hVQ4a1z0CeMiYWSLduCMnKB55rx0Wwvdjiviu8x2lverinaWd33+Cu3
Snd1/KMu/6HcUIdXbr208pe5UYsyzvus1XUf7GVzLpST0a7T8qGUDPVAVbCA9pwdclabC0oLfwr8
MfG0F7eoXvdadjPSfEcM6sCqLnsvlacb7IZ67lOBQbztmzMSmaakgro24ccYUVWq5roMPgfrwmyE
XwXloWn+S7L3iB6PtNzeWJnlR25T0GB/VHVw0RuI4WDv3nyaVw9YQMnGR3+E4sC21h0XevqDkDWz
H1W9NiuoH/83azXDQyluPnZWNVlm4lJGl8C9JOYl6j9kQtU43HSsC2YSo8M/180lA2FhLmuqX7pB
v+Zl2BX86hF4I3zONgEN5Yk0a5cIkmljXE58er4VoTNV5plZ0kvpLsvYbBFUV3VQGPsDDk3noneg
3tzLECM8jec1TXaFuu7sW8NlWiLyFsx1svCmoxtQETTYNEKV9jOwqnY1LAtMdcQuS+hzGBnGr2A4
BRnStrPLZwzKyZGc1ApbDpRk8bdlfTv2h1+tS7A29bCvGdi16GrR3zkPg+9Qh8GVw60YR/I7ZqPc
JJKbtvmWJGsNctzZ5YQ8BBOKzHDVjC9lsEhc/pXVM8DGarEu03OAxLBVCfIpoVpHzLwXtfxw9JWi
borwaRvfMSPsyuLl5xaKJtx33C883Fhdv2nUh4pEfQSG7ryxBCqcCxaWua1SemJwEX0x9+z3vPq1
re8J9a42Z7PhCrqbAJ8wsbJw50+ZBFRUpKAwRJTjd14BdY7ep3WmPNb1vOKmZSs/L8DQ5bhRmMIO
Lor2nWw2MvmN1JPNJpsUa8Amyja2ianehkP4xmCnAUQdkfg5HQRXRV9F3dqMXqPziR4c8cS+H/cO
p7dNIZ5U21hbRuIBPvQQZebCBRVn4E8hCI8lJRFFHJ0B9mNjquHQQTHgMD13q/fLsN3rw7gwCTPR
2I74aKCbKl5g/LLFcgAF1dIq6EA3lOxo9EeR/cYxrAkwPZZ9B5Ibtd8uIa1e0i4SnGWM5eIAJgUE
VSSrZZPMi25rIT0gWonFhJwb/kPEA4v7ZD7Ef4a5UlkOTM1yBGeIgsCJtS0S3E2SosJvCHlo4Giv
qubPMpfCYyjU2LD5KDolYg6ThJkYm8pnzggy1cM3q9ib2keQ7fjy+CcflnMv/FPYP1WoS11yj41r
PsK4+8lZe4foE/saSYn+2cABJiJtMVC7IO1v2UhW3rsJv4gne4rvqW1+NAw+QWdvUJ7X/p+INs1w
oc/AkGMHlEwCUvx1ysgusfK0jLAFAzFzjzkXrgWGjCf4SbeeN4JVQ2VA571W/B5p8vAxT0TjIlK/
FBcBCw680mRN5/ByY3pzxo3HzE/28xJUghSriOyqlDgw3A2r3qtnI7/qlHfXiWrWo1wdEAA65YWk
pDjbxuG/un3VIymA87Hw2KGsh5DKyXffNLH39AwrxLthf1k0fL15q5kGRz5Oc4TRQ/utDRKtJupJ
fatoFxea64hOpFZ5T75qjYIneFrsdYLfwVznZbCdpODuv8GKmJStRP+jJ99pvrIcdlecJtQ0pJGg
oUt/1ZorpZ1bcljA0MV+0b5Jd+BXWZsDURXeUzH5XI9ei7BEnNgEczLB0DrxgSytxkJdJ2E/+8Fc
4qbMNokBpdi9eGTiyYtHWg2BITFZQGr6B/51rkH/rcftIDWMVN6b6FZBixwUHpLXFCs7TRaZgyDA
QoO3tDOLY+U9SU4ZfDMBYdZIjnqD2QibPY4OFIK5uzEoGBTBcDYhyCdYdjVU5Gzu4D+uGe0bVDWN
t09jShJCiv56PAda/9RV/kJ6/6w+aYPzZrIh4wGIrI++PSNNT5SLGffUxwdf0xeiE6vB28jo1kM8
L5mjGiW08L3ffuWMKiu0u6ukXkvUEe0wJfmmywQpWOJA5GX4jO40tz86/Ut48B+yS2ZfWsrP6Rdx
qJrRyw6Sl4ngqFIXjOAfhb43fchhU2r3qPwoBJ+GHHe4x0j3SGHtJ/oj5ROxsIy1GlC/4hCFy9bc
BvEFRc2bLTYmM+kEAoJX2WyX2UJE1zT+jSqCpw7O5HNVFoBPmVC/fIY1XbFxMcZppGuBCocXhmrK
fJIxgrjSn5ne1TOuCj887P5ZzZxY57SlYAmY0rTjWWP4mMZnkQSzAu6rraEgxVDtV3R21a7A/NK5
J555075Zyb7wbll3t+V1QLc0RBdmFZBATh7TyzC9Dj5J0MkiKK5RcJSUtJJyTzgPE3bh0G0TxMZI
cutsC8d34eApb6Dad0izqK0K+9CNgFeTRUwMoq8RgHUtYTyo4k/rH7GZbaR/NfQt3huJpL5q3lVv
WyJnK/FDQJdZjjVBtOKeFD9ucyxrpuR8cHi8elCacFy9m94/cegQ54o2ypq1wYfWv8x4ZFbMWoRV
Za6RhMu2Af3xwCfpsUKyhk8w67jSGUQTECO/BBCnCeZhVjsQ0bn86LjvZblRXQz4zK4eiXvKkkNb
MBiMdgLTRew8Skx8qvboqlXah0sZHvt8Z8bXrj7oCviSkS7yc+h+gLZyzG1Ezo+CPDzd5Uya4zac
a3x8VX7ozWAZd/t8OI71qmnBdjPpUZCg2gryYW0jQzDMX3p5jt1La4CqyRDNXpWOeVOyMajvXK7D
QsKPWxvuVc9Worg7/qru6NPKW9yzV7rW3tEMN7qz86pXyhbVpX6RzKMidCB+AJnwn8gwJhJEvPIi
ulrEDiQ1An2z5/xDq2DKaZhkMWy4nN106E2qoZae3Ed7RfbePIgy/LFY03L3WBfOFgC91lE9E2Cv
9wuy4zcxsmmXSYKZgmDkYqnLT40ApRR4/N0rSaK216H4qEpr2VW8dERhtu5mQHM49cV+YC6GIZvF
3a+OtzBDzV4jzdBMxrXKUg2fITOqXLCMts33SB3nIlyWlHW2sRUemNn+PII6QRTdDK8M6L8sJboX
MZ/in3Nr3It4evXhFzdQxm18TeG2wvlmALAcHKL8wvXY8u/FLIXdYS7ZviXaVhmuE/5PPDRxgPFv
8NT3YIMCc0N6hK0uEm/V9q9qWJfN3eK7tiumGzxoCeJegmXLgBAOurHBKd8xYxj99OMEpDL0nHyn
2GbTH6hrzb+WzVcUVGed49jXP9XiXjrgpfD+yH90TaMK4IuBP7cLeYtLE6kbaJC50l+rdG86jCnV
cZGh7qaty6xDEd4dZc2hUsQGXOCcHeIqLA45BL0aS6/jcpty9Uemw3QUJTr3XQLPog4QtRO+pRoz
L7uK1gClyRpYWKAr7467h0En0j2BDnDSLylfhlKc2aTM1fFiOUhZBKL6U4yszraZ9lzrmK9L4StY
BD6qd+s5NF8FekIcudB7+d44fznOcw+RljnTtGqWud+oyzX5GNr7tHPQwmcPoUcwMJOAzl0mlYz7
hbkc+AjZtnXJzqRZRlzY9enK4uvINPKNyZ9BoWwp2Oww1zi8PcO4D/JpGgBcAbFxDmg9PUlllysC
UsEtAkzKcTRv8ksm1xX1hh//JO2fqjzHKgPQPpn0zzG3HtqaWvlCRO+yoVPReNXmyDLtPVKwsNY/
Ehd3jk64G3mMo35nM+gggI/sdvPNrCZaIazm7p/rb6JczrXhMNBkxS2zl5pyaiCrdrj3/T6JBwBI
zEniVaPvdXqvkkXaZAR0KaLqZFH4h7L/7lCnZf01x9it3SkiveQ6gEAgxcmlps2Hr6hcteLWo0As
vVdQbWs61krbe+F3weCo4PDwGuRRG3JG5hBiQOuPZT83TESbCjZrBPqvpP3S0k/CToBR0txqDkzF
78jkWnCAa1wLtkOxCtuNVbB6EvG6iY42iodAC98H5pQoS70UxQnvsMloB3t+L6PfIar54D5sNnIt
Ozx1spszccwdfvOX5aEQlRc7elWMK8x6JYJLoN8JKnmr+RFy92HU73YZLCaXeoHLjSbK57syJurs
VVaYsP2N5oEigyQWMYOpMOQkM0izNamkCCXykqc+WwfuL5yeBtXHh2czWX41wyRVZpqV/VjRp8He
OBLVW+B+lcjl+3w8RM0nvQmaH6Ug48z4ThDHoaOeif6WKzpc/pbaDfOWEy2GgAoYGV6OJzBNZgju
UCx8mhCP/eKGIDKdlJpwPFKGf8DyJDLGlCAV7lKh7RQrnmWxuijzAX3Xn0p/jTxXdqxVu6Oqn6yU
As3cN8kB3niWDduUxyvkvmozgFXMDoEvadbCU2nrUJhb+8q/lJTLuF5ktm2QFSnB2Q2+J3ipila0
V68FyuUA6lhGAURkrwPL99vTVgVwrOE+tNFMKsccc0RUWotm3DneE7l20u7p1nlWjoGkuDXfc2Rf
xW/t/Rpwi/uHHHEDd3tPoVJce4gLXQAxwNioi2gKmjPTLRN5nV1/+e2LzscE7aOBEu6MLyJ5W7/D
d9Usuwj53ogUOOAv24wMCVtkj8O+SPeC6tlT+m3VcPR/UHsCbZu5dsyoapNTteW4ydz2uwJB2pbq
ppKbMNx29cWynuZwKoAxlP6e/Gh93HXMhiJBDzGypwJ34oH2JOlrJplKoQ8TiImFAfjKYXH1qIO9
abQYVylcCWjrK3/eoefXyR1ys2bRQvtwIIamPHb2lIjdzlX5TM1Prb0UuLqGoJs7UL69aG+DKEf8
ObQPXzwTvneJLaZ4d5WZK7YKMzmz2NPpwNpOcnzLfM0xYQD+rev9uaGkixJZSpjcjBpjnr9Ts4vW
HULCLgS6w4oWR3N3mLagis2s4d2O2C6ZSONc2F6lxmbzI5Y3N2ftOgTa0dZAhQRfdnKwtb3iIHN3
zm1HVm2+sesPdXgPzW1msqNuL2Vd72WQYBEliBgtU+qva32VhJtC7FXr082Hv9H5pyaUFgGzaWA4
cvL5V5vOoPnNu4Vfg3jro8106udMkZ0W4Fn8IdpPhxFC7GbIAj3+45dHnYmU5ZsLURwRJs+1bvwA
SEYmGR9ROFOJA6E0KptlRGqiboPu5cHiKrLDGxQmqmWHwhcmXXLzgLQrEYu6ikh2lduPmyPNzwSk
zFL0pb7ikNb6EtN6jXS6m9D5seq9UT7bAts+8iJsdchvNag2EoWwz7jcc4LV2IiFJ1dpBfIJf6Oh
ID8xnxZsFya9aUHFP7Iss981Ua3ZnzHQJgIpwk8YxmyQ7IVwjxb9S52tHTwFIaZuZqI2iaTJ2mKe
6Gh7Vzm1/02DGIKYvxFfq1Fve+ddFkeV+3RCBhX+l1deDQIgE3DstoJh9Oyqh8xYJ8UpYuQ4xNfR
+HLCCwmJjBOeLjxJHyGzQMgTuHMHThgVToe1rUqNqcm2mlfF9EH17oStvXU+GkgAoZi3SbnG1vbu
+jpTNPdtTH8NXEpJR0nO42+uC+dRWIeGuNLyMwb9KVFWwB0bO0ot0wBMW6/jop/72JWEIECCL9Eq
3gsLb6yLExKPh8sgpCoItuaPuEhYR+Q4JbVQk+NeylmHHNuRwrj5mDSgie4utfBbS54ulkaVPAaX
W37AmBOQEGC3N9fH56NdYEbNxNDt0v5bCR5k2y8rXePsYVHl8IOItWQIJ9lg0cahpsQv2sx6WtgM
+VMEzgXBg1Z+eJy0KrOw8IH0T+3/GEqF4ist/mn6ty2tWaVWB8W8BM4ZrsFbr9hQzZmZDR6K7SMq
MAhh2M7oW7sjZBNUQO+J9shYd8gYVCgcr7rAQqp8Bno8U5py5zIlKsdm27Mb8GC/C8NeuC5q6gn3
O1Eg2osqC1gL7ipCk5xfwuBLb04KGWVut9DSbxn/9X2/1gNlwnjNVI0UwHPMJ1VpPJUyPJgDFQW4
N9SAk0BTBSA0IuKNzGghzXMi9FXnR2T6kh+DQkDhBiszoHD6ByYrnyxHBYZWRiMVWHeDQZlLPVZU
49xQAQ0NPy4VdUvsTFe+Wsq4kS5iunUaaqS62ztcvQr3lU1yKt+SDlWhodaKlV2FXMEPzipj9JTl
S1JU96olwUx7hzbOOgOWyGYIdmF9mT48Z3i16j7npW5se+WKg9Y9Q7y4mo0Y9h+BHB1ibovhXkVN
1GBXatpZ2r+XVA7CPAaWuw6S9yLeuMGpjnBKFd/cDexA9qg1ILWT6cZj+hzqAB3ljoU2sPD5BBSl
MDOHT9MODhNyV89xX18lg3dj2REthy0dvzjhA+LX4/qo6ElhCJPsTkBPX2JevYfhhd0hMOuOzV9K
8JNDnCYt5DjudPiCqncx2q0k18ctWY2ll4iZQBP1lzbKt+SpB7wnFrQpUvbC9pbSx5ADy0tpwIL4
Vdh1CS+DarvCKuqAhmwBlZJs8DYgyZUAXG00/qGkEeRWLv1LVKM7XBpTqY4H0MAuGqg3ywvYy8Hd
DLAxIBInN67m/2qgEvniAlSr0v/NiUjQumabjuSNhlNBjgdbA1kojH+Wfa0UBv8I5GmHtMxZ6D5k
/WYufWZYGJNaNEnjsLCaiA35nHjmtkBfwMIlLwFC8QKp/ZkkxsloIv0/I/3OjFtWovNH3O+iDiyP
FrhRrFtfdeiimjJ+PedT6wiRohXg6Z+iPysH9oDPOHczqtC2JYs0CWORBk+HgpJh49RfMezV0AAZ
DqS+jhtC7dD7mjdbPZFT8GajX7TtnVI+CeOaGy6m1WhuMXVw4lteHkwsZ2DqjegUosl32lfblWvN
WploORKdbIxppVxHxBVj8qqbvTuZ5dU1rV/afiYegSlTxxm5YO+I057wosL8tTGRFiEMh/bPz69K
Hc1G8d5m2b5jf1Dg2Ge0c/H4Ygc1OlKEm43xw/28KIjBi9k0dr7zEQza3NQ1sgg6ZADoWYleIn4y
CZNVAmvRS7VdOlwJYSsBTIpNz/Ytao+FywSHGQC+pAhXbjNv7WvM2jtVP4k8qGAMZ8a+ZnyUlgRq
vAY4Q3wJHJUJabDwYZa9ScwliBMdDTyf91yztsiG2NwwkYOmzEcJekIMpEoMq2E4hPIpfJ3wOcLC
xQOt7lYoXxnHXY1TRi8HYn3SmdYcqb5sMIS6iqv8pSN79h1Q8Sciy2dVVc5Umv4w1g+x/x5hbE7R
cZ0ZvqrecOu06OgxonKac0iOYvWOHCTvcf5Q83Lv0Vt0zt2VLp0Cx/9UfVgLyzm08i69dDmg/uSW
6JN11t7icN2UT6XX2H1cC20HhiEpITCf/GDrhGxGdqGD8Bifv+uszXIa+2SSREmLyKYMIR/VUoga
cpEavKv6DGTPyE2Po9beuDZn0shIPqZA2pvVSuPkSdVdg8AUSV9YrTXloOCw678ydjJg5WLCQRae
vQzCVW0XuC03MmctgOK4XxekafiMZdttrcx0DuEs30v1FE8sgHPDQLEN43nSNah5WN5O0bLNXwsm
JdB+a2VOf1m1+yH9aQub0Pgj94OGCQBVH8vE+JwF1dLPbzjblXJPGEMdqhiTdWTw9GbuEm7APk6j
uXeGdLAo+HI8MkWYwuxUGnkaZQQ3Zsx6CeOLSqcAeahGcoquW/J6RfOUa58BUCQ3vvVj8/dqEXq8
Xa6OM3guoXHCr1qGTwh+ivZrirWavCPRyrKVRD+GZLIB5y3LWcfqxQ8OIY9jUx0ipj159zN951bw
NxLcmuF4sCBtGgvTOeXVU2W/jM1tO6E1NFAi9zHgKJwk88mTOONVITSohMS6g4hC5zcHl9anoC13
llw0KKNt6c6ycQkP0qhWbc1OCuK7IJpvHH6KEJGgtiWaBSFlwWyTrOYM/RsNm5o9cmtjoXAYmUOP
6qOoN6NF/7GV2jdLtp6H0vVbaoglv2IMkVM7Kyoah0/YF4m2aYIfpOdvBSHuvUn07EHRt6ZzGEYk
ddvQ/2wwh9jvZJG81eZWAaqMjEK74bTSs7VtTMxoNncQSGcFSCZnhUSijw9BPleild6sPOOQWQsI
sCldPLgWKqGYrOvwNik8HeUQUpu44QG8NnH3icTmGB8cuRmUjCJWydtjmivVwnU6cbezpGNHAeFY
j/X4iJZwIVmkESvXtIc+vYHsXiCBeGuqAaGzODsmZFaD2RfTawzO7Kt3dYQFM1kzYmcQBx+OsK9O
w9msp3yG2cYZoP+k8dweDkZLiGe46ELMPtywcH/kIakfGRoYsn1Ed/dinmXksu7wWTZ0++g6aaIJ
pKbSy9YMqn3KdYNQD3l20oOF0w6J+MKsPyLlmQfbatykCrI++Fhx569cRKc1aIfhjmceQGskuciL
P0mEAPJuZmS6e/d5KgJ2LsceKgYkmxyLgMIYm9BaFaC0NkJ8w9hGso4Jb1B+CkrxESzsTu3Utecj
Ue7VWazbwN7hADAhsliKKS2mjGojAZkKKjcXfX2VXWvtUaNgCF8WUBbordRAeCL1iTqDmSX8FS2N
oER7xo/JQPetQCeRWvB3GlwX+5GvsaWd85G14NQlMXLWOsrZYnep9w+Wa2isf3ROMCnOtvVTttOI
GS8JJlSwdotRZ/DEJ6pfDLkGq8RN04h5jnzVRZAdYkhQ1WALwp5jBoGZwr/WUfwbCArgYMXmeQji
dWy8bAcBcz7QkTPjKV5554PsuvUVWlwsLExBDT6hRNmYHOAuXpWIBayOHS50bq6+UPUcR/0jkwdB
MWSgChy8p+lSWFXppiq2CNaRCvzYys5HcKwQp802wWFx2HTnQeI56TIQQVSK2WwKMHFjLjEMBYgQ
q1EH2LTL2YX6xiPLP1WVD2bAWswsNrf+x9F5dTWOhEH0F/U5yuF1cI7YGGN40SFKrZzV0q/fq33d
ZRjGSB3qq7oFh3U19z5F480JG8IRizHdWZR9hN5HyyKkSakvWvoIes8Hn3B0sFxlb93wbWubMVvr
ePkTf5f7n4X9LFnKJGNj/FLECXY1eS6GXrxH/wgsT9gIElgCNG1d4tm+5UK0d78nFvyh+q6Tm2sf
guZsMacJu/cigSKM7q5j/xL6aYIDWm0GLHZq4xi/BQmwLnhps4co3isvXpQW1xVMvfjdeZNq8a5R
l1Tcw6HCugyhEqOFUbxY8KsqBvqdby75jc0jdIOpAvkeK3xu+t/a37VQsTjVDtFLU75xrsiIIlZc
qAWQ2WSi/pyASNB/lfZzFOPWHl59sbGda6r+Snkrmp+YPhM3OTR4k/SYi5/xk407SGCnikdeQ0D0
XW4nZryeslvHKVtORMee2WlX865d9V9wB299+WcxCHDkbwsMM7zH/UUbH3PDF9BagSsjhOuyCQYr
2cYpyaExgyPOsaFfRnEYX3WTmpA4J72RDBkmzhw5JuveCvxaNngpZ7j0VCJFHT4M7pA+q358Mfu7
HLpFAzVE/TY43GLCY7ai03UKt5SZLTNBCD7+5aK38CBNtiM4jshazGR4W6xHwfIUvQmLo0gwMQkG
acn0NyckGSX2UmeZ9mnRBtzxjn1+nXmPKhnWBj7SjqNREG8y+y0Kfp1Ti0tTA/vz6W2r9uyU/Ic9
A0+Qx87SJTwZbcEG/SvxHUTToXDJsnMiKec1wfrJ2PEC8AlB9OxmMIlmCPc1Cr88jsc896xjvqBM
IDnFGvMabFMsJx45LIAOof3SdIcYmbXimLELMb/wrDjtUXdgvwHhdYPXxjjJ8hoYBSkQUEXEk6T+
y9h0YVbLofny+cekKF4R3Lo6RBiSn3FyLLsXgx77yVl23jwjh68+6tsaRZoztaXcVc8WYlKtgpaY
NHSLnBza1WmotXNaV+Fr1tdx+HR1Ho/3FOYPFGHO0u4u8egoACFQiiPBIX0iQBoz+oXp6e5dqS/L
6DDIuz4g31Y3zdyjjWvu3rGuYX3SzVsRok6u6mifZVe8OlTbUQe7sLITavy/Yjin8bMFPUO2H6nE
OBrvbY9avrWCqCRDTBGvtnErUhYWLCpV+xi4Z7WILGm6lLjrUoNtxrkO0VlSNJyLx6Sf/W5JXmJh
t999cE8tBWCHNqng143fINA8mfkhTrd6BdwWfxUl1EsKBH2iti2dPZkBMOqYuNDsuPLq2sqpfHx9
yRYuGKA8xuXHbFRkft4R+Q698RF2yGKGf+7QWHnDbwU3/KlEFdRL4iUD0ijWVk7OwtFWiYfnOb8S
PMKltzNQ2SsYeSlmCVVN+KC+pcKxkiMr59tM/8VP8g+DbcyrbGjxkhZKTn7vVUX3APJUx8xWSKYh
4Uhfy9wvy0gV+2SAZc/PV2W2o4o2DR+qK9ZucclIS+qAHiYucSMHDIqP5/xm6bwYiCZyaK5d6G90
VPeKyHgdvCvMUcXwGuBNDWhABgRYQOSf7L++gfYMgKn8DKJDWXA8innFi2g51WIhtXPj28+Tnxza
MsTUzO4DzjpAvwj5iAfYo74RbdhPN01nvFaASroiBX8cflsm6Pb4N5+Kc9+wfgwEg9GsQgbPbrcL
nGAnKlIBTOlNnwsp3zXH5Mr4B+cp2h9y5zTurXINLC4ofpoYmHwRrOr8x6QXszGSpdNZ2OyDVxA6
d7ukS9ntVoD2qmquZpuh3PgQu4zxYO1z9mRvNeJt44uHiNW2yBnjJgSHTBX+1YRsvI0ehAvhSYbJ
7EnRjWrphQ49a2rrA40sDDsqplEBjfXm3UiqzwnrWKoxFjF/quwvsl1+VgWF4DVkgJWlj9TP+KQF
hZd36b9GjIy7GoPW9KXspYZHYfzzK5wr8bevv4PVtdE18gYIUMm74NCnDINmUcNtM7NDT0dd59xA
3BXAmQf0bZ1TDvckrf6J831XfdrmhY7of4W5j9S+Koi5oqVSfrSN8v+RGDxoi4ajkKHdhzB9ajGv
O7lEKymfRogQHcPDtt531r6W9N/xzevS/qeAErdiaygy4qX55fEJzuZf3UW5wJ5e08EknZ0zcEpu
wPnjH2U45RCiCVP4m723Iw4GzwX0dWY9ZdapMG+KEKVk3qNbv8zireBUi71OHC5ed2TePH4qf5aP
MHf/dahXHigUyPfMm1hTDgZ5BZ6QXCGn2r85Wq1ncjq/yvrgMOd1pnWc/mnqqFU3u9uP+QGyEcYw
VFasjZ31VkGyH+2N6cBkSsx/dQc26+Z03Nu1AGfJc0DTjbr3xQM7X1vhs5GcmN50mpxGSvpc1hBu
g/MwNDi6kpcpf8l6HKsvXn21m1uPwKIc7vSsPgZ3EMsHLaxtC7DrCfxDezJhbuGImCSurFMp9hlH
nWa6pu4+cx40Xj9NoJtIhgBgARmTR8M5GnZ8jOgwfzE79wRA0iSzlHHvjjLxT4v/emJqzAZD/DkU
JEh8xDmbK9UFWm2vRiteA001AfJU8UlnOa1gtUC1QRddKP21L1CIMPxo6bccPn3MphGzAmE+cuNr
QmrTT6a2zcA+meHwr6lAIxV3rEJ+8tdR40hTt+5flbxZLaUKtPYUXHVbSlWg2Feyw9DKpEleG+NV
p4iqrbGnin41MdBxKqbDFsfTyltA7SPJPcyoC917wnBhdves/QngbUXIpB1zYGWRBEdaJXqQGA2d
wV/zHux2OgpS/hYV8IdJ4/fMfircfI2eXNqWyX5AF4V3KPovD4RicJxMZkG/TnPOIa2UF1KvIW6L
kD/ltRSQtEzFA29RshmN+MsChny4J1QIhKl5uCQsS+3FiaGVjQDESeoq+WFiYDVA2Df1vjFPALsn
zVqaXNuKKgXTvp7YG9AAK1y2LehXa2BvpoikqJx16vx1xc6fVhErRkFyyN1G5mfIgDlw8EcyskjU
JssZag6YWPsJviwf7BRDfsENalW0n2xGvMCyf7dBwETy6nIeiZIHrVehTR8FNrjgVda3gPYB3/0K
q5eaECSAoCfqIoBN87g7r35oLxRT4xqmIlt3jYjnIbUCnjD+D7V/+hzFLMoQ0Y+1cglPl/eZSVN9
1uMrZF9m7K8a6kDrMcbTOUZlYmkm+sLiUXGxL4YrSpS15K903yw6zDvaovGhMtRpl47NWL2/FbQm
qf6PwSL7sLXxmFTI5i/zNVycZ5uxc8KJXibPDjln907lGLeujlT3i3IRFlC832wibhgNoSPSM0lM
bOE0V9EKdHOonuISikPlHiu55RcMCxd+DAM7OKFHz6GOyPxxjLeA91PNPPCLYmARs+C7xQ0y9rwk
jvHe45rZco0x2g9XHOb5kM8fk7y5eFSmX0GlUfEh0aPn2xxKm0vkMyyW2F4XDW9b2dwm443EXGhs
x7LZ5MxSdZD5AzNJDri+LVlxHYxm2lZyk0pmopj+lJHDJpJLHQ7TiJncxLo7c1ZtqqOmhQ+3Astw
Ek8LVVDJW5wq502mO0eipShio2wrvtUy511a3caRSBwUV9vrmNkIXVEM8UyPYAbqEAXL2GgM8muM
bbjiFuOxYdV1gUxmhKbBTrHSA8nWQdJQkjyckNbk+J6w1yf3KPho7CVBJ+ahsUOChYL4VvdXRowQ
biom9dDEP2WCHwWSYV4dYdQYHgCT9Kkc1lmH8rmmfzQPn43grafZIDrWZsDZ13iaPcRtsVWMUJis
HPxGXoXkoqrhcsEJBlbV9Wl69HSMjfDW0epylj9DZ9o59QtFwY0Q4horIq4dpAmf+3vPEY29M+Gg
pXUmeUjqmvFWcNqp+VQldt5xkxvpk8z7nV+RhggcKgHxpzQvTnkzie+MTHkz+5Ia65wnOVZcDNgA
c7xrBN/XPXkBW7zrIGhDF7OozhmXgMKfoqklfYuwHxi8AwMn4hnXEzAC9Vw46LzOw77rrsLMnoS9
qY1j7L47BQZHZuOu9cbHNrFd5rX+JDALyp4owKzl0TDS45NiXoLoUpfUsp61HEay8pgv15zuPEwT
xmrE8I2JQxjMOwEFUJoLX4ecKAt62H7paAQcgxy6eAqbhCMCIS5Adnjsvf8IhmD6MxYNoqw/7afo
rSjhyQDAIm+77Kp3qR0HHLMGjhJ/nxLJs8gFtTABjhRoOchYBljTChMnaLzKP5SAPmNcEMF7NR8x
oMLF2ptNqC7cVeoaMXDLop1BT4mALRAOGzFQfbCjpI0UgslAyChxPXMk7tJgkw0fvroP4qJqqlIQ
KSAnm3zykvGDig+tTq1U8F2FE8MAa9klX6Om8SQ94vLYEgVsIigSbL45y4/t3nXORXbJTksnIU0S
zqkje6lx6h6Su63fLY4cjXELosc0gmfq37qITEhz7gzABa9l/JlFRLD9ntIz/eBYzz3ftXYug3Pt
3LdoumLOouoIc9agE0CcKay/vcdTDMdBo/C7jN6F++uIy8yUL85WuheEgNQGw3eNwyF2EA+Cn7D+
apyXmptF0KdQiTZtcqu5BTrPjtoPJASzV00O+PDY0vPnOuAdUifHvLi4ReXclvOOvUIFK2FzJ/kK
JBNYIZZ5fXeJuI7JRxXItY0BpyRImMg98z+XEFxBqtGtNr5FOAgBAW9yTwktqI3parNO0ElXhi89
pw6HIZMOG5UWYQPHh4ZhdIDu1VnRMuvdl4G/b/LXEg4AWmon7O3QLkOuChYA6FH82HSK+VQ4982+
FZ8arxXl0UAS++gUaduI4X8l/3BGBnLVD6tKrKZ2gjbDQ6HlK7vY+yWVwe4+0uwlzTAIe5B8+ZZG
SDWa96tNcpUFby2uz8mHmQaNtTAWBlKVXDv88EXFwuUFiyhF1WBfYPggYzya5Au7Q1BtRjFbXcjI
4Fy455KaxMMwXGj7KcMl+3TXLGnT7b333NvXUb1pI0Fh24DHhInFV1/uWtxg+WeDE6FyX131ItRB
S9/G6FXgXo26rW4eNcRh+arareFsouYmMTJRd1f5fymZs/KS1d+58SlTsqI3fIZy4BBNFh+Ljot4
Vn521dEKb7J7KHT4rry4VAQ6mLPNxMbvWSwkUMGGTjjmH5zOZdyvOvltURgXpy1b1Trh3DUdo+5C
MxH+CMiL1P25K1lfMLSO3EFzBlM9X1rcEv9QcdN23R/i/KGCVIfqT5hCn8gxatQQnQ3SLWyavnNG
oXTtfZQDc2dHT09dewNVveyZWLRuuQqFswDxy6XQWwvqJHkqfFrjb5bapfZ3pnG+CV4G79N2Lw2f
FD55QWkFP4CyFcVCcz9pwwHvWtc4yQ8eZh/5ILqP7mo+zfnolFO8di3rlZSPAcRImRBlYPwAgWGe
DYAKOFrVVdSHPHzl1V5a4y0xPaxJ+VeRUQo56MuRq07aPJoKkDQGDfsMhsZtaLrFQuZ+CUJppS2J
cnLxz8pFq0ZE3eBhMgeSffE24j8omPaCWolcbPKxAa938k8lszLG18gMIYatV917NcUGV6TCq1C5
l4SSMVFT1idt2DCUCsGZjod+WZsH2sBWufeTW9q9pzTWicALdlG0hp8d8XlVYY9UcNQYAsfFC7Rp
Z8hXuVoMtM+awdryGYy3Sx9QUDtkywg9wcSgOg6/Xj7QGvjpYXbVUC0wiWEDx0XOrac00ZICRGK4
YxVWYi6SbUcppPrQ7WPPuLrTOKfzDLqfnEyxM8XnGeRXesTcDEyW5b/MXLXtQU8vXvFtyL3Kf+dP
Q6dr1FwNBocpbCE6fsx8pyfGZs4FZcaGe2HGG8MvXQcb5LGg5BrRXY4VVMrkqD6uRUszUvZVzIkr
8ozwTnIvvVRowxY7fsPoQC8RpTriqcjPiMRms04D6umwbFTYCUh0Eo/WBAwdgtOrmsUjW2tM6pQ9
n5oZue3COFmVEew0hPh1J97CZK03mE8Otvbe1B8eKeai8bnfMk3l5hYZ55j7tg1LpQFsSPlhD+QF
GeJfij96XCn93dKBhZHIsji+xyPLw0ZMNw9tyDpjwbdhm8FfI/G1MrAV9zZnUNbhqVhEmnpCjqn4
Y0I32VBfR+OUJ2diKr228228Y5+NeBmjFxnHqF/+VgvxsGRfkrFJBfLdDtEJuE0Tjkfa3+pjsIky
57nzUF9re1EM1CuaJ7eOiFn1K1JvaBSaWMXuLhvvA6kGhWoS4/zqp4gT2TpTX1VOsHDkLQGQGJTf
uen6qOkZxAB9OPuMwOkgUV959GxYeyfam3q/MMvmaXRXjnkafeyGILh6a/xwNfXJS039bks2lyLX
2c+fev6zhb2wA4RDAtciPxI7hASxniqQr37YH0z3HAOXK4F5EWB4sjy4VLJdptlEvRu4LVTp0PGf
GtJBplgX9bcXQYb7Trstyx1ZB6sGuDXT1r8688XQb1nw0c0bJgFz/SZKwK/cJDUusql9kcM1b89z
FZQBlEkcfe3dT49GSkJ+pyEPOANRe7wAIv4IDdrAJqTmQBGKJYpYYikKHGPZE/lgMxk41qDAHsf6
Jaleu3LuP5MeLIBXZ+LwIAvwfgXnI0zO8ljFaxOBMq8NpqZwW9KHW7wH3Vts/9jxEXceyLifwD8F
3t+I7mzKBAouN15SO/m3k3y30XUQeBZhEp1tvCr1MjK5y438dMCuCM3y2OJUL6gFKskvIptn4EV8
xqWFOTCKvROI7Ou9q/YzlciYGyyANTsw76byOyGkk3tEwa4yPLUGbrC5O+gl9d6j6FRpr8O0L8Kb
qRMOBh8D8I9SP257S5lz1MAGO+p7KfC9bFqe6zRYtbO+8qn0m1tsQ8xMZFhA4ZfFw+BD10umCRzf
p01b7irrR9M3NUGYQaEDzRdJ66OVayslvSbpW3rltQAKYcWP2GAUuQujl1p91MnV1Tn/XL0Mo9v4
Xfrf+Xzfhied7pPhYnQPvdrVOE4HUsVLbhNO8Z2ggcQj5bnqoFoqq746vjZ4Bahh+/veOnBO29Sh
99Rxf0V4MqtNywxfv5fiBn+za2hhfmXc4GOCJyA40pBonXI6U0wW7+xFA0Nb+i+RcZ3yl85Hbxye
DLKQuGC9gVK8PS0PlX3U7DdaLhn92rhnybiZiCfWi9cPULI3eVStYg97zQo/hkGVhlgmXBvs8ZSZ
b5Z28XmGg/KQUr2EE6osTwL9irsQS/smrFdptzElhwv80dvYPFRAIUbvhSbJejxb+Vq1J5P2dex8
1JdPZfLkRNtMO07uyueillQUj61a8+6RZjUuBROTkdYWHWljtP8UYV98FyVB8hBd1tc3Xjij/jap
usYoG45YV8YuK9N1ON6qAANF7OIGHzY1NTeVYOis22gGtrkoyetLmE16i6Ogt/eJfQLFEEDVMmNi
VBH+hwRtmjgrclCKZFMZePOLfUv8Jpv6f5H/0xQp54f7TIYaQhD4QbkyQdaN4FCMGhFjSO8lXckR
rHwO4Z7L4VSHLVe0ZzefzjbDpSqmba9xtrp8r9ytEV3GKF4X7BtwfxqTSgd9zTiq09dpsinTi2vr
K2V397Qfc1x5dCURcmMstkZ8ovUi2U8DrDH1UuNhtUhJYUpQWJcQK9z6C4vWyVDtSh/ATMh4lSYH
Izga/HKG5mAwv+2Nlpn2Pbeza1Jn/ztaEQOV+Jjp0SSDnyazY1/Yt4gM050mrIH/O4GRr1+dmbrf
bhPvJDFoSE/Dc49ZwNs44jka8MapY5g/Q/IvWIwiDsUWjLhWv2ds7ZHPp5g60FPo2IqtV19bt67C
LetMuwAjuUnuK+Xflau9xyc5omHVUn24rJ2N5n2HTbrXAPsRA7T7BdRjWoEazBY23VFsUCXAfsEY
hkhOmZEBCtpLQcFQ1yabgfKOEaHbfQs07sIM5AxxM7Ubda5AR47cf6iJYHWx0yXRVy0gVP7kuYvR
jL4baqELk30ttWczFO6LcNNn3tMUTheBIS3v7nb3aZEh8rK7wL5nS2MxBtuiAZqF8JtwZ4VozgTL
/TfwvURKVg5ldD5uJuY6L+Gsg6SJR7owHC7aLI8jHK40fiTRjfgD4zBGr82XPqSrkBybBEBo99Ci
u89EQfLFhcgXRG1GlTeyl9Ewtdy6LSgD8dc0v4XPaUw9IryhgquWRsWdC6cv7jgj408P8PMEqCMm
4h5kiacGP8GITVfH6UXgPhD30nA5Ve3c6i13qckSwUK5v7bnLEoHbIXWL0tTB96BjXkisugwyONi
xDI1N7xZ9XUor9Kh7T7+s8yrwT+jdckYyEuJ9WDMngWh8tIilqscnDQrI+yBNVIweEhKCAmA+nuA
J5RBbaLR2oYt2du+W2gRVSHpc+DHF631lo5ZrgdOSh4e0UFB/KV0L0ifRf43ZdpaDoyU8PrPRjEk
nCCGNmYAhvt1ENumZlv4yQNn0nrUZzOMfLK5sBXETFLiJpMkC0b0u+aBCXRKTeJHUWEWoZ7U58sG
/yhwU7s2QW+A64x2KA2XMdxvyWY05+173CMVYX3URavkNPllkVvssbw3DvlYVxA5WTuCxjiYyxWp
bwMstMM0xip6FoRp54arBCyGa5Bqxynel9w3OTFa8khuTB+YJGMi0fLxZDFaLf4UoEgL7SKA/9/H
v7X1SIebgUWocvpNOmg4LLUnl2ZEXSDVoKj21Ui+jiyrhXmqddtHxNwj4dBgpvF5wPDBJ/NUj1Dl
tXA/Oq+i3Gjl2VAbYGRpftPZKMkJAf/mXtkyUxZyU094C/ONZVGcinU1ZEzJDNNw4qscXb4xJDHh
D1vNMba6951y0TW1Q94SJDKxcjtjfp2i90IAFyuMran5yIhwmMpiH3IhtjEkZYH1nMUA/HHbj7B5
OBJLpvudme0asz4ZtvsoMQgNfkihjnuSRfio5qe7hLTTBKBzqkvaKXaf+e/IKa/S5aly2WDyYteQ
k+kayujJxnhRCHYSb3v+paG8W/obPyyCvDLQfGAMdyO/S7Mv1lijGAnIs0VuMQKMMtZMo3GUbMqs
mR2HAkyPv+awcFRDsQlwLbkmufI4QWeYYVQ9NO7eIk+Hq9Uk+ONpPUQa6HwBFrTE9tZlqa1cBSNa
c5q1E5QNdackKdvIQnqgWSIwyYkHjGQNf9p4/gi4pll2ur+ODH9diWHfRCUjYOb5QUGSPzYoyORm
BYHV5oHJcd2Y1C/9+pykTOfY62i+oQMLoV85doh5pes3rnH3cv7NfnqIbKT+YaAGp/YWMwOzyyF5
VP1haDy8wjWdoHdlNeQsadoayiXxAbJzzFkzDocNZglnPMrUpkNssFdO3Zw0wo0lDi6I+QRitmYp
/2g2/PW9CeE3WZT09M4/p229EjvS2YhjK98N0CciWMkT1OMMGSaabmWiL9s5hkRkygMaMqfhpTss
x/T2v28CLd7BuaAb9Um5KCfEuE2aPw1zfNZyp9orHHwtRp6gQFJvw4sg1iEZBmcESWON+TPt6f9E
S6TJy8+16VygqpE+nnhZRvbmKlwKOawa2yfYUb+Vac6BL1pFk479g3D4GLpPZYCUS3wu0j+nzv/L
amdrRTQVVukyJfCQoF9NFn6GvoU9tFOidVbS1DoQ0Hm9tBV9ASS2odfaUXXtGsRmOoqcxeiH+Unz
ZrhXmtVPQeRhvCwib2Vojh7tjYA9ktJybunCtPeaXfkYx1We9I8qcYOSCfdE0rPi7GDWjknDAsMm
OmG6ddpOk/tUOBkLaNk4zNxlWYH/aHMFYr8OSfSUwoZoCw3By33GS3HuqH8uVkxyl6rZpbXu27zz
7QAa1vBt1O8wQHTvJnMAHBxl3L30cMj2iV4rBrkJua8OT0TT5/bCLirtg17M+FPHgXFw9cAAr13N
eSvA51Yb8oNY5rT2gtyFdZ00x8z4dXUyHFWcA7aLB96wsCThyjCea5flJ8ScLJUfpBVbL7YdR1xL
TRLBRiCre+oEpFYTx8Jf5E0zZiQ3QRK2xQdRN5+hRggppTRM66aLTHs0WI/3SWrVz7FRafgyJA2C
WDPnuVs7sRZOY689sgF5MO4qLAgizr2voon6VQl/b2EHHkOXrrA2k2YjgE95Rjy3D8HZkS+KU1ux
/xR2epF5DlB8CH0/2sgi1xXJIMWXiCzIOGGpCO0kGadfpfOgDD3AvsDqmcxHudOdsISk7ZPr5ckl
RaZx56yyXjreJkiYL2D49m9T6GmXPGYw0MWDtq8bo1vritCQHU7NQfOd7rVtaKGMTD/deQXlHUpF
8lnXYut50BQFex4wC5IU0VvclSQGJ9Vj7XdcOuAnRW2YhWfWId0Wx5R5FuY4An7JC+e90gxzFxMK
ooZr1BbxwPlFHwCx2QYrYuoJoqe6NG5a6/41vSExT2bDAmhDgZ8h0Pr16IU8hn7OLsFKilGt63qf
skKdRVQPSot8T2q4SMBzGXUBPvGWCWdebMok2gm3GZd+qKVHchvNt6c71tkjU8yJrVcTvOnY4pof
t6m7qP3GWpQSIlYxuxUxNU4E95P24ss6Je1J11YZcS1zDYLWRSUA5AtDrfoRjiWnAvx8khtIa0/x
sur8+XEbANFYBtdN0iwFklbQmtgVBWP6UFkaj7/81UByHlseVzBiMkwAGkTaDKNio7RmXJfmcdsr
Y2Gz28f4gOoT1lLwkukQXcFGkpbh08SY7bP0hDn9JP6hKb+MGMcxRBYv/60oWAxSWPS2a68mL9y5
XvJXlRxX1eR/QcniQcT7Hw9rD0mUvNVZVdXZI0GXV0BYrAhJuwpoAOTskuvaw6mAtTlI5Zpj1vtC
1eB2itU0MxzwjKHvldN6sAng0jxDSf3UbFJt48BqdjfVpK2BWnPCrfBJdKQ3tY+eqEnhV2irR6s9
grwhQfeWN+RcwVf74DX8X59NxiOEaEnQX+lLAu+DNb6n2DVpgx3EuR/c6cQXnUfrlBfZcGjOki1J
fA+XLJ1iPTnOTWS+jow9+6DZIwGTnhyeWO+gxnwM0S8erzC+G9PJR5TjHPLU6V+D+G28Y6lxlF2V
8HDmQFRiEb1c62TACp663oqOpQvkj5MSTbDW1i3HJ6E2sVvNFEtsGF+GT5XPpFEfZC5rQdQjF5uw
34bTr2xjTlvcbeIJ/+9v73LcJ1FVpO5SZD/KDAg5EbJMakkw5JpQyak8jsmMGNPsTbP8f0EDZv9B
GTBcKUc8umxlcNBMEJhMD95A+pJSBpzOk0Z6CXp0jXzVMOoFIAq5zubOMzciH1wLDwcxs7gGZiQX
I/0xZUmmIKI9zND1g0dzuNECouKtcAqFmJFvBGRpK8zeg6BfGDrjmpDEUAFdWV/n06HjEIt3bQ7d
FjS+5BPlOGmDZjhcBpcGtpEJsV0BC8QzpFerCvd9bo9wUhUZd4Cw01KV7S7i6W1LZuzBOkgmRF3h
rkMGPBHZPYvlq2mHn7K76qzIRf+cyOehPP8PhfGZej27xbNKL3bAgJLReB8eY4sa7wA3DE8ANJi4
hSHItCg/BgocBA1iYt05sGU3vrmu64Orrf0O7hn3NUZ5bvAwyoNbMiykFCam1i0vGTjwWRBvw4YH
rsyuumU2nFpAn3n/XnesQ3WzmDL/ojkWRa8kxgDygcDTa+Sda5efesoqYZksuoCaBuwNgDiXbA1P
mBoWfnppZ+A8ymubv9Ho1+qQqylkqEhqsHHX1DsTlqBz0ryzEy8VodUEvcabmichAbgnOARYjuU0
Lm0mR038LDjM1ekaLVvjwGGvImwR+ZtHrWnes3rY9Ju3lCS4O96iZrhO0oNMYg8YKQcakdSnzksR
messOGOTwvBv+lcHwT+06Sk7DNGGmiWf4LZ10+qz3dS0+GCsgmcSW49WHjG9Y45LT8o03yIveZvQ
9hPnSxs2Or6ncTNYlwz45sDYpmcOP41HSlFVh0yWcan5f7rHzusz/0spfh9BmuQPS95KCcTOvnT4
bDij0H/24rb7sNvXuC+NGtDDuTDAiXFnzHm90uwayeMYn4nszGi7f70LMYgdAFuaIOD5nOB+sclh
xVuO+OuavoeU8nPkz0HxEBX2avDAqTUss6jkAqe3otpOgB3MQXczuscwmbivQ3gII4AztGELrNaB
DVRU0wgsoZWdIEok9OD6nY9LPuRwQGEYwJyAY6OEq8sgQ8EQcR69vscrOpNpjXLTsZPGDPM5ONDC
K57NMXlIfAnI+JG5qMkMVl8sHXjSVHcqmN3YlJe51FJQbNOwQHXDQZefQBQzuhqL+8RPZ4KXmdy7
qg4pZgMAqj21m+FrzKrVQoKS+IMghpKL5SXOTwl6vr8OK8SJqxPejAZiFxdL7dgGBJKc4Wr3DLJi
TzCJXWlRRyfNpzTeCxc9l7rfh+BkbYpmGXVfHZ+xyZ1W7ka1ovDdmg4i3pni28cBqFUsmnANCvOb
M4jkLiHfPLwwDb0WAXFVRU6bXH8Jm6JC8MehTShSAdzBr5h+GT2G1BTJb0uHIryAFQ7JAZE94zIp
OHnJ8K8d3m2SJlPUE5nO11qsnzpH30baB4eWxchcNusy3ug6BWedkZwmDm+H26Jade3zwFpeWRR3
Yi8AmlKfHcEomMtHSFRtYs2lwmKZeVAjSL5TT1vJZwG3tQIJn6QmJCJs61RRTgZsLsbBzoctqNXZ
++I6EMIOYra68qk3FLFJg8AfDsu6WVriVdUEtpHJetZygZsqaeJVXYN8auk1HBWeunYzVtxAQvKL
tKQfDf0YVc91n0FNtkkXUmpLe01bv9JywjaMHtxvI2QQP9iEPhBOi5sVfV9Aq9KVEiBBwWWh3Fcb
lnGN9k/LouBhRUmOq3ZJOFzNYlcJdBjjT7Q8kfp7NrImP/ziM+5/7PSrbn7+4+i8liNFoiD6RUTg
oV7V3ndLLftCSC0NHgpP8fV72IeJnVg3UgvK5M082djfhU5vK5oSmRAazzXjM/Z5ZZoPo3krgRg3
256QCZ03ZnUZho2HnyDZm0ypaMh27v3Ikv08pu8JY4kEmDrpjeU0rCQ7K9XcGNntY2mdDerkjSz8
DV1j75LhkgNvS51+tybI/pi7f1hfFbGpir/v1jmdU/reEuGX7Z09HBYGtqfe/pwv+LV5r7BFcNpM
ZzRCqEM3fihF8cgc3M3JjRFJjk1/rWfkmIEssFS3PN6yUfRckFPyH40mlxLCbRHPTABSfXjssTv2
BW1xEboM1YUWMInRuxoIS8V8IWu7Tz3vtw0LZoxVEmKBwgVsOS84IjnYE16Avufl4FPAsUtOvh5O
lM72vhpRHSq3WOcjjx31iFVL9RqXrEkQ5e+LXYUkbo4a4CaQzHTstslJlf+m6giwn8LdC8wm5byW
PSzNYDVRy9qTBUTPuIfdc4Gt2C4fSmDSYfYV5u8Kb0+qUbYWejCeoWS70aWrh7/KpGOcTrgxgsUR
+P+btxMtAneG3Fo57PsGnE+M9anHsO6a0BnjBOnBcD70nMSFjLjvtGW+z4QzvSmKqujlCAPUIemA
aqGNpxt5MJqzVxENm8ZbRjVBrTGqTRipAkwGsBT4uM97qgNQHXrRJ8uR8WUvsX2707dbldE6SC/c
zYu14rQ72KTXu+iUcgVU1nAxYgBc7ASOY26qSX7Vc5bbuihgl56ApZt53TJX/bqgxC+m2MI+qjQ+
+mMMlI+snQ3chEFC0+8c26BrM0m++MDdfFkUnf8bZKZ91XJfGxaa3yVrBJVtgM+2EuIkwVFTVbcY
s37mMn1o/Kp7YZAbNfikiOA8WWa+kg7mJD9ZW0L07wMjrn+e36idZxJMjwRXKNuyPyZ6JmoZ4MGw
27lYo952Djd4izkl5QDV2sLtMBO9jZgRg1Q2j2YGoJv+Wf7O29hWz6E2F1pgJ6UhguGpzc18ElhC
DMVz3GrMs/tgr9MY75MWbrmCg5dgSwx6giE+wmTWvBctfWFc+Y95LvZOYsMrjR62DVvOKc5eGXPj
hjvbcegboae4tFjz00abqtYuHsHAdXXAWN5PHFRnX3CwcBITskewwTC+GUlGykjudDqpdDJNXaq9
1IwZx8TblkzTvULQWcz2hl+wpLJUSDpPLAxSZOJcMA761HH5Rnwm220iyFLPetXIoJetsZvG6OrY
DZZAc+ON0BNr409nRqNVYjXoyVLNr73Di2nb+T+/gNljJoA2M/84TQmA4O5f6bsHWmDRtLqDV+LO
Qb1pHB2ZjF3a4EceWlRSxZRH1x8ISPgeuBJECnu0/ppZ46GMia9xfDRrItUUSac+LHxhubTfeYfM
90ivWCdt0lYhReoZlvy2prelpe408BgPYV4W8HscRbU4VCl7aAiOcYxMnD3/4pLbNbtAsG29joK/
6T00QbBHILLmAOooJBfeqP1LLXIxGA/uRV3/Cs992GxeOj5A+nL/wsA5V1MHxmcWodPqXY0Dlqlm
T7oI00+HUjamLX0yZhdthFns/YgMvB4whU8aj4OQgTtA+ygH66XJIJmY0j1i832aKIRz2CpTiV92
NOBfi3Q10mjTMz7JCEbQhj5ekfIgfiDuFLWylx0riRTAH0ED4IX0NpjQFrTNYZTtzXrdxsOqY9Tg
MdGr25apmc8RjbQsh0zVEPcqbhTzHbReP+QZ+UkjfwMP8kaDCbcY5bf0DeUZMnlRSe0vdPJ6a1k+
WX7OKnnoMBgP3NlFWmFCTfR03UzM0aX4jIPmxayBs8iJmhziqWwnzAcIChF1M1xz2YU6a3jOYCaM
6uNoukfSKXsX8zGkq01E8j/DRLAsU14tzyJybOeXIghhKSgfvdOq95HMvIXeSp0UMi82hoVjGkzE
tQMy4cnoHRtDb1ZCx/mq+biLWqVj4aLjDnV3apmaTi6WvIg4VtQ71r4yBLiPMISA2tPjZe7GMuea
rza4k97tfF8G065SLk6gtj/hynQPSWv4f4b0/be+l4T2A/9Z14JLnzDVKUVxFxQ00PLBkZG0Ufha
mie/S5fWwNml+oupVhtjcJKVzug2Wo4+cV83L75619hKwq5lL7b9jPLv7nqe7WYd2M7H1dBVSIHo
SqVaufZX5UV7z6HyNCCOOzg13g4FCF4lu8JmKGtVzqENh5Ou01VYRhzJwybyniSffdwKkgXV0XaR
ZUROL9ipEEzioBl7XML8idROgyzMEUvIly6+BxWnVmR5XOlI3w1Owkh7zZRCdaaOZ/iuK/GsRmwj
irTYEAIp6SnJZvM6j0P3nPOqQMXH/FbEW43YSRs251j4JB1VKMZdnmYCgzh0T2xSmAoK3/utdPjJ
VS/IB4wBdvFMNORiWRLTLHvpcpcRQq7J5Fb7ZIw9TRcvaL3dR9E3+mLQOd8K38aUFhc1qGC3orYm
1Ed3J2a4b8Osb+0Kptqsh95Jmo29zpLC2DpTjnSX29OiGDl1dl02u6CGmquudOiJ8KfsAQ9Kflvs
F9TyzZQvFEpMUcpDqpHRgLdWG/uRT5YPY2jbAByBFDSI+AxGZYePOHE5I/leSY0YFh3JaM73tgYq
MgKMbD7R27Cee2qiwtw38W6JBAPzOALh85oMWLicGkLwdYRJrkz6mUFbB7q3rMbU/WZvG7a8+jjM
DGZKhzEssLaXsYZ3mFnLkSxeTX3q3NJd2LMgFvhgWSwDQ26tQvJUKmOwM1LSkxhJtA8xZ1TkRmzY
+s3IJKfjT7/4FqMNrQXoHsnizbkFAQbkoOWyAsPNulth0t2TMDTezagOP8T8wPDZTU/aZP5abhmd
AM3U58lCRkgYYSQZB+7ePoQgPjyISMQMwEepQMCxKp9tp14PwkXxH/aywM+V0l+RFbtmKDQavvD3
SizEovBvnio78FazkJoZhDTcdKtZEFSq+B6izS6MQL9osFoTmW4aSq9kqt1TagcwQ+1jLjhOGB/4
1vG283Hj5OOanzpPZl+e6xhzQ+7TUurr0a5jQh7ybs1KAb3mrn5JMn6TQdLFZrIFRLelh22TFsXV
bsURBMDWNNm+8gAqXs0xP9mnSY2nanRv8VTBg2ngbThFojDE+KVMMMPW975FUw1L/If9RWc6mMLZ
9Mpk47pyU2Hg64f+MCKF9nyCecdJK/Uc4K2xGfBxG91M7iAEnrUMoxydux436sS8WVG0iMDKFIXO
vGquF+X6mJsn7CQvXRWQLQYi2fkICHYCwzT2vvxqICsR0HpcY/a1PBBN7LQOU7q50sJ0xr8M/mDI
EIvp4abmCDJiozORa93AAJ0wvvAAvUBFxy2Mm4NZSmfAIrBvlIleex9TblQaG1H2S9URpqzVPlLW
SoDQt7P+CN1r39gh49Th4A0dqDb35tR0SLQGpQPCD758xhnwb2CmQ6XFLYQmY9B/mkXJZRq7v74G
FdaZ62B2ytbOwndx2+R9+0+b3JdJCzZGpt5c4S1ENS0yXNyjAyzDdYhYy7RZuaL/jKrpnvYVxwZ4
1Jw84yczIDXoN/skaldeKxGqrSvPwD5Jw/fMTL+LmLXWtpJVQAEQViTI2VvyFnRJKd3D/sOUOj9g
aafxwGREy3Rs4wmKZIcRBBFzQo4ZiFb9W+IeuvClcB8jpkjg0x3zqLihGRVabEQ+3hOEgrm/MkxU
BSYjKF/1Y26qSyzuga577F0WFf2rBuY8XjFcrag7dXWqIOfRt1gz8mlTcy8lpJOOMJligCuqf470
PzvKRhbprGpQMyW8T4udYSr5LC0HeaXZtH29dAhoucZfmLBBACYq/J1rQNw33JNvkJBDGS6T6cay
gdzbH0xCRcL2D6Juj2FmvrSh/WJb7sHQdPT4YZkyYDbDR2ifdEXWI/4maKHhSqmjCqp7Y1lEEBk/
6yZUvbb+lRSlGfxAHSiDLSWXsVHsQr5eVrRtr8d09gVPjT9eO20EXvtBJyzV0Nze4vZeqepiIP8q
rTtJKDWqqz/q7rnOBkJf8sh+foF9uO2i4d2GutaBXNPZVNh44f7dpYzuwr0B7nPr4hpH7DaZzjDu
j5KpYvqoAjDwM7bgOXXefKwRvmE/R0HvnRL6wwy8FzgoGljgaTAs6LryNlFkrDN+aClH2Dox1gTy
dq6lFh6agNtUS5c6yNCCCdSU6xDyq0U62ewvTfAcZsm+CCuUURdVK/m18D5Ntvk2IVOF3IwVf52z
2n5grGy3R7z4JVpvx+fRvqcOV0bGEpq9y5ill1W+K1ym213sXKNO3JAK8pXe+Dy4hDoITxl/BXDx
PttV2pcAyiZcdehhY4mSKz73JQuRVlwn/8QcFY/HVtf+2f2/kWr2/p/Q6KXYKZfg2LCzxQWZtOwI
3p317lxlWMrufBAghM6BdR6IfpYOTMBkBMzlA4SBfJU89PgaiQ9f+Bjn5R1IzpLh0Qpz1kpY6Wsm
sJ/rw3tV0LjNiIqyDAqym/Zjso1NGGW7xmAggMn3ZmribBD4SSLhLspR0oLscacx2wkpgwBpXOgx
k1aPFK1JwaRO+XoXTd2mTEtAp/lZb8eN3UOpA2g+IZ0XGDtMznyN6Ejb6AHPerrveL/SghdWC/8g
+K5mf0sSB2s/7DFa4CsOv5U0Xqya3A3ooGIflePS1MhY1B717Jw8zN6F3aSes7RHTbdwQXaxfLU4
bsYEHdZFGX9K4XI+av8YO7z2MmQcjf+HfLY3EQSX/nT34GcQcAmZssDrqeLPBE1/SOqflsMIHwCw
CdMl15xTXtEOYhty66rtuw1xzccNKwfYeFpFxKg1t5oJfMmUQMgTmu35fZqECITTS+xQ1lO+GIWx
rGK4TR4KOhYoNye9rXNgZp2IO3EH5hAzjrEkZI7Qn75cmbwXhImHTPuHrf6lTmFbNBxjYzNZG1W8
0voSd+aHbPAtorWPHSSucW0i8TTfiU5fbq+OLuDlEJ6t+VJnP7zVuMDBcJTdqfc9bWXG3iMwW770
djvZJA0rKz2qSmPZt94DK+frbe9GjEMYp6ofc206m9WZ92fdg98wYcNOvb8eh18GhWDskMcS+eow
qMV3S/YRInxOqy6z6n2UUCZtz3Y2vVergClbitnrXEOBSfX6ufHsVc4hdYQADYGZ4WdcA1WSh3la
kzD3yiJuUaTH7BEnPkO/7uD3+041y6D86dDC+HoHSC+i4/gDiaC2TUgxwC8c9CNQgnmULGu6Kgyd
JHP8XMDgrQCMcYuQ3k1Pr4P2qZLoAErudRLVZsxfhuQ+tZSfbyTOTxU9Ekv/EGG7r1kQHEvf4SR4
7m2GtSWoRXs/pN91QJ2AUc9KqEPCrMhuQ5BuOPfM+bHLVBtbvUu3E5PTRF2G4lyPsLm98hzz8y77
FJwIegyx+NiljhZtLXLTf4zS4Q7MlFJMWwEMM++UlS8xCRL82xpzQrLV064ugFK/RHXWHnROVeNq
bPic04OblfG2kGECmpFItvnTmXjbiBcYz0LtQJdW4HmCcsfbu0JVh5aIz1Xu/D7aSa1f+CK7ODVo
dy59bigPrd5tZUFZVMpB3M7IcJQJGtClqR+JCQBnzLt1l+RQ0FxJgctQUFVjC/SupKOf3c6Gn9Yl
IMXEZlDfnftXNPS+p4ZnrSwO/YfIajX26tw6BEIuhUvLe1WjIUFd7NxNYsbRirNw85Cxnq/duSyS
7SHAqtRp9iHmG28S9QLrUEEMA29kiNJ+J46MeVwOd+kodz92Np2MbqUO4JMw3Zc48fLOqV6FP5ir
ekKqbMJ1VrgAi7yIsYDPrQi8eWHDEStx7TG1V2P8PFTmFsCZqLYdbSCKRQE8a3ou44JqwphSO2Jn
vE1Mvz697LnEiJkhb7IZjPIWVb+G+FT0mda5PvcwMgZfDPLV9E6pBbS06w+JkZ5te1zFHo9YC8HS
GteNR/2VG8JkOpgR/nTUh0anzGBt6991CDRlaJtjFeHhYhxJiRt3m+SHffjJaCATW+ayCDm4WcVB
db+lXTD8yJ/C8ktl3BrVaYL/GxtARHB6bWL9nGc1JiuJPuk6Fyd8KJaWViMJvmTmZSbgiJnsTwgb
I7VUZQmNa9JhrFhDcPRi5jCG478EWFNcGIh22JNw7JDs0+ecPCX18CbjT8OJABYqpumQZrHPhNZj
oNWiwYmMTUr2txDaviPlIekEh2TAv8lg41UiaJzYC6HnA4hZe1PzQRSAIsK5CaUTzbAoy5aJZo3J
J1pV9UdT9KdebS0dHW+goO9aygDOOy127aGwD3ivn0pyiBXN3k4sFjWVtB5l4GHprQyNUHq5pBhj
nUQ5SLhLiPHEmTGVNkG8SkNwh9eWRv5N008VY+NsNPheqWdry1/HxWhWqD/e00/N1yjvAb7m1rQ0
H/zoPbSAlzQ3i4a+CuNsaAFHq77a6NYavBoAe7Us2ucINbGgcrzV8Nv+eRMeh9AjJMnTS43aY4qu
UBLWNoc27s/Mh7xF4mHlrLE4AdsuTsI0ofQ46GZcGfmAKpKSRXgUFDoZWfPVJ+uAutrpUyOj1ZMQ
c7xsGRBAYfUc5kaJydqz916y0dr6DNut7OECNWi8N0oNdXUY9P5WAnRhHACCerzT2WP4JgMp/Qnx
YMImz8HHko8R70Xermt3zf/tyvQx4fg3l+GWQBcaqBmyxcxmfRftKU/rXabd0YueYj/ehOX7DGLI
Grns4ksv/yIcYV7YAnFveBWZX8uHisxlVF0k0wOLUFYgPhxyJ7a+q4xm2atDTEosS7AgAavwY0fs
YoknDfu33qSbkJbCEijcQLO047YbHYOHSLB0Y2vDLGi6d0UoO2e7g3XJEw53ZxjhgHTWqmK0kZh4
2qfi1qMNkpmhwS/gTfdG+9IGaokx7J9F6hO3z56BxtqEAjMSZnrSevZTx2vuuNfukcdQo1Tjxigl
WTLNQ8xhZ8olZWNVBkOKayUuaAMQXFH/ourcdU1/s63s6JEW8Qi8WXUA1U/Y0b5n7uir+taLiNu5
FXsj/h1WLnjhK8fGGz1Q+Dz1j97yD1HabVNbA/8SnSc9vhmWs5fcIRpdu2A7Ww01X4BUKDfCtE+j
XryOUUhhTewvgR8DWKL8lz8G3wdZgqwmeJvUEAMhlPaNdUoCgdgZLmJPooZPpIPY1UAqlG2+S41r
2xxG4x3laWM21C4x1Oe9V+lisJ+V8aUQxPGb+vbasc4a5iaLZmkD6GQ7tiedictEcDQT8qFLtU6q
AObKdEWl3FaVeqOFemX7KZZ4mBNsqczrte5fLPjSw/2UXOYyrQDrgzWCGtKTTcyVSZRUeISrKunW
eUHCNAaAGhonCuOeNPHjzevBOnY+pf1oh1XibnyLgG5wsIJD3v7Y7Cxyb/VoXxpNKesiwNoZLT2d
CzvIDAMkGP5+mueKxcBxLCAsjIOVCkCIIpybYmhmPAo1YU3L6dbKjU4mlhy+UySDT9wUREupXNck
RkGNAoOtAKQ9JQT0cOIzL9KtbDmh9pDHnOm3hXmTCmraobLQ5X+T8mKwP7nhS1sRJQn/3JRjEcZA
hQgS4C3xe5pm4xkc564qHQrU3mbSFVRLpadb6B47eCQ0lb5DRuCRh1Yb3ZvorQVdIq4j2c16z3pg
8QioyiVnZ7Oq9+wL6PU/Sm1198vlxEMQm+2mJu/7J6KfNrn1/Pd8LLE1tz4xVIbz2aHy2lb0TL0A
nIaYZrrYubT9h9I/QgazTka1JnslSYub59oEOW6OtrYFNTMcwgJIVVCFguwwYvmbmnoOddRir7pd
03tPNas5h5bR2Lfer4zFcuCgZYo7eoDL5lhxVMm49ITVMnL6+1wlndQcVbS/YHzNW/Bj5tHKMSoY
DdUwFmLfi8Le3tBO0JFkVvGbnj900DhmZ6xbQkpB5kJ4xsTcA9FDKS61D28GO7DcEsZZTpA0xuZa
uR8x5/kaaQbT4mtp8XN1XpOZ5EiWoffDe+NDsF9VI/Xs1D6E1qfyH7gsDpZ9qov8XThkUlVzYRSy
n48EoCwD/5uurZLPRLdflP5cmBroOwfEygJRFI97ROUsl/wJJ47lruR4FERiOeaBSvjKE4XB+Dcw
/9VZutJVQuzCXLXYl3SePqBhK826Ijyz8WhDt5tw56pflxNaTOGNSyo2Ia5kS5TWgsF7720LNcyF
g1zX1hx8bzFrn03paN//mpAdRRjBygIbUGzd/33z5ktpWV/QQK9oeMd+8An6UCSbtwDKiWN6P1n/
NowkKvqqvCZUM2tm/mpWBpEzrCHutB7wd4qsWENaWLqAoyz+HZudLMT7EYfbtJIvGE+W01gfB9v4
QQkl8PabpY9+dqDNIPHfhpiNiQMnY2vOcgDm61Azlg1aY8bYqm/xvhifnbIB+utPZoWmlG7rAgbT
OCd43UVokrIQ6hYNxHPdaaHBs5h/pMovNiYTfCq3UB80ujQY9mPss4VDjdNqCu5pnZ5HxspxTcbX
fIvzQ8xYMVXBL44WTn7TZ2vetRweLM9BmePEqBaZBvdIiqNGcKjVqI7ECzYQg/Nzi3N3TQIAPHA7
gQ8Hq6ozq1A+XtwteIplIYCuKJaE9CV3EsYAwU/gnLCibvuEcIxLQjoI963fcYmEzCJK4HPFgXE0
LUQ7Uvr0zBrg9sDwrLxwMeW7sNroLbauCM5wRTrMW8sBL15xdrOCxsKOb8VC380usrkpnQ9nb8CC
0bprj3zkR+Ze9TF8RuV9V6HalfD4cijnngdcvd/1YDR8sNll8LA5dJMSuLtJuyxauC0FKDYINIlL
owTymubuPPtm/U9ZTBYOdxxMNLyGdMWgeBmNvszFsjFPjgfi7EWMJNch4YyFt7Iw7yjvpKXZtqVM
u+FYY/IUQdAZOwqH2M4K4iWhONAE5M8WHjy/BqkbOZ5rhwt/yamhLdf4529aS5EVoSEbfKKGDcOm
vzAGSzewlJm4kEwsOvlANRoVKo29m/q9CZzC66rFbBkw9Z3nPyKCRVUyh4yZCJVM7u+WVy012rkZ
dE3mIW6POQQEQFQje0/8NTnyLYCyD2/O4HMhugA3hjoGnSDkWC9L3T3VuLic5lRXNOtdqnbfsxG2
IeQNbOZlTSpWP1Rkk+rsmruPoIqXRXOy+l2Hr6jp3LNZP0qMMqq0NkN4AzzMmKGy4NWRq+1yjXdu
qRPJm9sSpm2XhcvEmLZjytSWvsR4bLaNgpQULVLqirBfT8FFZ0nQiUxaxsb1GA9UX1bJpC9Mvw0y
QaPzqWAQNFjV2uEswSy4HNgHvibKwWLvNSkyoFVqQeIB7/a0Ku2LVohNF30Gpv9sMQDtvE+vQ4h1
AWPDf/Xsj9In8N3Ok7xhnQaYHcq/CQdcV1B9RXFWlL4LPVuY5pJ9ggT+sQRJkhjZqWwhYJUcMNnL
zViRlkQooK2X6T4A638DnWiyh8rv+TsjE/vaZ+BYTkuf56p3xcGgb31sQPjzOYDhhptRYv2f83+V
oO8Ef7cGr5E7A6fqtcUvvcRF0sdrdFM7UVsTB7AyYFa4XX8xEDtnPcNTn2D3Vtiltr3USwSpih0c
YyY/D8vhf6h8PubRGE5ALZ+GbqaDcf7SAIXjmvVYPEKXSVoG/K5/jlscwxSuBY6DY/ifZQ9wuIkX
0xig0v3ok2fDC5XMcN96w6hsnSPspWV6TCEzgYHddjhBKHmfeNxNOr2cN7M4sivwVf7g6n+qDEaI
Vn9ODRKG4qsNIFnAp9RzjC3WpXMwBtbEkv2LRU8Fl2bXzHZlMiw6ibnNsxaR7I8ts1PZDvcxoGTZ
XZnye0Jl9ONDA+IhleSovGcdiUOXt8b5nNISB+wxhmE5V0nJwXlEOLfi8iaRmNvmVysh88f4uMSK
1t51xLvsUq4ix3ybh8+c7A9jp3YCZdajMBXYtUjplHdm/gQ3S5SGDLeWHcJch2Mbv9YMTpPe3Qwu
+DdMQh1Tk0xBv6EML+n3snwxxXeIJ73DYOjhK9H1H7TrRQe3h2kNheOnDhBDPR4CUpl+iyCHATjv
PwpIIJavoASS0EbSsEmHO13MzUipU04jglcwwWUmNUTPysFT4R019Emvu9UVrSekQcIgX7aWvkmq
D+U+CgIhOf5X9K3Wf5dz8Tu3LSFTIA0HxrS7bragsCmYyXOh12sdRhwkTJeBxptdMfUm71aW2QYL
9nPElc+dLvp4aM3XuHv25T1IdnO1tEP1Fgmjv9zczFXqgbrRC8IDBs3b825UI1fQEut3w3vpvGe/
0te1U95MolSW4rJjP1IQDolkH2tsNt5uR/NHg13V/8tBaEyEQjMbIb1GhzFbmJNqlVL5oPKZs4t5
2AzWJSUBsolZK/GFj/QnGndPQAuww3MJ8hZY9NKjwXG06Yq7jw5XBF48+ChkFTlQ6PmPwdCuSldN
QqUwz+IRj3w97h22rZCxXIlDmh6JAskp67gXm/X/4qNOsGmq3qqyJqdfXmvrF2PBptbvXophWz/U
LWb7wsC7zZUkUXgf2DJDFhyfizNdAIIKbx1QPlpJEqDy0r1Cz2gDtV2OYmUH8wACQfQtH+Wytze6
tdEL2r3w/MXRJaPxECFRg7+dc5xVql3GrDEdh+25cI62uXUcYAkJeFDgrKI1PbE2sgd4q4ZTT4zE
YBS8smj1wm5XGqyzKv2XkMm3WXOwyKss39QdnZFTtGmDlxI3v+mTM0LuCTmktvE76I4nA3wYRtoA
SpvuoeARnc/5Y8zgMWrv+B3WPjYbfy6Ak9UrM/1tjjPMz+ujnvZIAxQIYx8z3gIuJzn6FMZhpwe5
QP48DKnz46EmSsGtc1hVlsKuYq84He8T3VoGcb9S5IUspS2kx6RYP3TjN0GpTZ9kyzK/WpjBmTVF
rf/UILua9lfvK3avZFNU94IDPI0xy8imwJnQhwBgqId0gXAR7IlPjqxVA3ymghGkQ2RxGKhRsijP
mRRic/+M55OsawM7CT0sa7s9jr5zoZ+HAQNSwdkMoBXXYkxnsDiMg4eVOxMVYAbqzurm1dWDYzUi
qfrW2h9D5k3vfGzrSXBar37y9LvSGC2TYg65WKTTMakSfLLWnD7zCDOpVZYYGN64mgzptgnIdibu
Vk71WvM+MPqss+xeOC5SZ7fJLQLpqOtu8gs/OAxmoiyiXuhQEct2AM6lajgoDAWtpAMWPFSLOdXP
ZuCYDSRBgbG95NzVUSRYPvsqXofd69DdWqJcOmiXnKP4QE1vFYbHISRt1P1NNPsAIVYtSVKmuLzo
WX5p+VlJ9ko0JF70WyxtxtvioBnH2C3BfL8zlyR2OVQv8ZCAZcBwZHYMTbCoIIPLFisV66mzNzGW
y1itjP6QTkCvkMarAcr/9JXnMzjruQ+vPUGfNMBgNp1NmWwnnrUQ8S+z2TM+DKarmvnIKmqks24d
ITMY4btT3OM4uQi7+Df0l65v8NOzfTN4k7eeQUzrq2NCcUlWVBuLs7IMf1skoDqpVn2S4taM1kVz
TQ1+G7fkfCaYyM3FD7yNqcJfXVmHwi+2iuVGS8qFokesZ2ofSlTt+FIwBPXJXZbQgix4piOVIfaL
gZtLi9Dv33J+p7CDDKQ4UoQC8rvwcM3UfjPb9OC0AhdBvLE0OI7APOqC40cpGfSjQnrlyg1PUIOW
mI5WVOOtWUvhSmgYIThhDZwB9eyTcd1lgEbVxcbCBOYdMkV2m4UVvlTjR9J+tnm+wlSz7T26XTGr
27Ryz8XinFvVqw43JCKzJuYWm5g+J848MabTrAGIi2YsuTjO5d0A144tF6q4/ZeIVyfcyorXxnwK
MCZ4+kfPMckobn5M9mtuAzn3OmY1ue718wTmaTA1/IGPqMOZhm1r1pKFfeWrZNyOK65ZVlJ+2k25
inMadMOTK7gd/tAxEnAH69dZiI8SWzke39UIla1C9WvYmUsOaoET7+PpzEbLnRl+Dt1Zxpy9AAM3
aO81HYTmhIsmo7id82SPX7QDAywhP5vYfwaZIb5N22a2DFBERT9167DaN1s8WWzqJSi1nzDGcpYY
3AqDtWRLKljl3fEL2ziJaMmZglUxPISARLp5bdw4A6pGu1LiPRHXbrp5lB4VNW6Rciu1fyUdRLEB
jCm/VlSZDsOv2z0n6PSNw5Sd/dA6zbVyafeoWBNU/vDLC+cVPmXSVj09OrwUIQe9lrnm1N5Vd+8A
cKbZwBpir9gn1y6QDJ/ObIvMzMje0bp8ZYg3jhy3jcFT2BLyOenjMZR/rFhwdGzwNawhFCJwzVtm
3D+ES9GRFh2M0gQdZBIDp1Y9OPtjtTLJynholO5AHsKAzZL8EdPcNdHGx9Hr9OcMNAEXOGvg/ITG
FsNQz+sZ3zzcWxxFdjScNAmpKyRmtZYs3jTaYoJ7GSDFBybIHfTrmpBan4JUIIwnmIM06i2CuVF2
9LVo74yhVjoDp46aiNI5N8ZNgiN1wkummdc030E4XmftTxR9G3p9k3p21PhjHH2mfpE5IJ00cjDq
44JJx19bPixz2GrOr0WZs8OTzA0UWZMG0CZ4rxVmDK16TgniZgm6b/rbDbgauguWJpB6h6o5pGx7
rZUQRY2XkrG2OfXbodc5JmO5YARYCvdEL++TJI5e1tGuFtuCTbckXwtPGis2mFlmG5O5RfXq4yvW
cez+d5yqhBEGHtJbjF01IZZNSQn/ZGOKz5GFfsZ3YZS2wTshriwbBPkAkjisAsZ7/Gr2LC+rSf+y
8t2spg7dnJnAV0Ovne/eEt8GBNghBJGabZrzfxyd13KsSBZFv4gIfMKryhuVlUrmhZC7eJO4BL6+
F/0wHRMT01e6VZB5zN5r2zqNUg2EiMFnarz706VrT5H49RLcmH/kB67weUTG57wxaMFW930AVPYQ
g8CM8nsAfalnO6lzcPT6U42gsuU2dkVzsNQtoQOYI76UeDTBkR6EZTNDkUcomIoPe0EsBf7gVasc
unleEG2Z0FXwet6YCrXWlzSIHrCg5831ym/FNqXgkCRy1+83GqJYM3E2ejhzGqqtEYlNZdpbJYn6
Vriy4x9NvhrGm15tM6NYJZi8qvpFtp9OcZE6Nvo/n0GSCZZlyN6j6ty6kAGi1xxOf5W9iuiDAD88
U0RqEpDwkhDHNaCu8qDBhvMaCiOaGX0m+OymY0ZwAx1CqtCiXaD0MmV9FcFhYugX/1oWg+83rd03
6jgE1RZ+PT7zN52+KeYwl0yg/CldaSJZdRo3M9kyHuC9Bl3aX8ZYqsUt77GcgkCLjin0fwPnClCC
X5JSr3kubUA6qwLvSBNFLEQgMo/xKhOvECCcboMkGMhoaXyG7ntQHvX+s0viZ8+pFgqwOJQVlCP+
VSJFRK8CqhphDcPOAQ1mRTpFjc6qZkYHoJ+Kq3sP+DzmfJKagdvUMt3zEbh6/wxzOzC78cgumXMs
JJ4DSzKzsIlbpx/Jo2tPt6TJ5xBDFuG6nvNrqpIosQHNCq4380WIDxqp2j345nmY1BYOsDXKpWXy
twuounE0g1GEFvVkgNRkCeMGmHuhOVnDBtsnG8c7Uv7UaVYFwS+kJDwxgikBrtaFvajLaesT5NSe
8Vcqc5v2zyUioIDhWOgyT6iWburTe5/lxOhlKlae/i/GBzvGbxIq2ggRqIPW4GYtH1Z5kN6bkX4O
HkWSlW+c4a6G+7wMNylE1KHGWD+4bNLTjLpdX/gt71WIC0fm28RjFRoZ57hI9syv2edsDI1e1Wjp
+U6pR7YXF4aMFx3tRNAeBe932+6Dwr6Q40xAhF5fJnjWZtT9jqmzl2xVI8uiko5gwIEipNV2ScBr
9IfXgCsBjOHzP1n0tX36p1S6txXMIxBkY61Q4o33gtVbEI9nEmwbevGuXdrqK6HlqB0Ih0NUfwQ4
Kv5nYSjt0JmHjrnHKOUF/QDH5YfJ/N7MIC0nZBERsNayXJ8gLE7URwZ49YwMQSVAcDggx1ma+hAB
S+wBLWTa4j3Ct5KX6lQmDb+0FpEykDwmJM/SUBciVH00tGI8oRbktha4yYbcWFdWd6jM/KAU/Scf
mQQuaujnzviq8lPpLg3xCHya1oBymJSqZEAqQA55/u6y6kB0pphVsnqChf2tlUOGAxrIpTlU/sK1
LJjKVwFdomnxZpU3jbGxEndpvIkCw15cfNlNve7D9NyxCPJlfokdvO8hpQYSRGpP/BWs6cFFsOdb
DQMpc8Iydol02N5Wrzk1thyDo1n+eURSYgMgoARyRvcTMA1MPQJRqheoBGsR/kX8gLSnC0CvlVP8
uWrEsmBv6x7D1T8yxxYpQAsdDX17mDElcWrTNQH9g6XvxIvKvBDZvfAdXjgSGdv2UnRXO3uYpGhX
95qvZ6SQ69uD8r7VtPJhKFav7via8WVxok3EICC+ahDi0WxDr+052f3ukLbtrov/dRAzAsps5hT1
vHhq9hYpHSywcGaB6UYn02LvnHyQzx8Dx0L8rLkv7GqfcJGTvGOtjQ5hgfbdSXeRcghWrX3M/J8a
112Ug3Hk/AD6WXcnq+RZdVnVxNCIAf5XiVo7k1wFjdxpLgK7xNtFPCkpo6oxea0cC54HvmFOCSq9
jSwYyWqf9PT7aPjUnLMOlhmfY9l/JMUwG8SL0lu7SDgycgEM33yxnXXqq1vKZm5MrZ2GLo3w3I1p
PKApzUTagDNay77JIW4UEilgOY5+lh1jKLHKKef1fxGBSAiqFtJG0JP9TLDnNHQDeviLbCQou30N
/lsKEp5gwBdouCQVQhECpX/v6s3of/XW1iQJLWLzuRPc3lX5KzO5Gtt3jQKixX1gvXb5F/VqEM0G
YXryQdJYYkLXEhRrXIAugRGc43HGIpL/HhMh7fnWsrP3BH2VKIRAVWfI7xu8po7x6gqSUHeMIjDY
/Abs/g2OO33VWTeR7+vs3xDcJk5Y7Hws2ZiRgf19kL+NZXxmLpkMJ5lw9quYdj1E10XLnUTvAT5X
A4Wrhc+AvcG+GPA8+dohmA4D5Oq0e0Rzzmy413CQOZrP6zxkvNrfCiFSAIVuqliu+DC7DEZUwxXu
FvlmIrtE8dnQ3y3rQ+9/HZz8sWVuwVwowthzuovMZ/OH3o1VCHMVB6RR2Te4B2aBX7BhX8fmoWUJ
7Kz7qr7TNDKfs9dF/eaptUEfp32NnNV5+SIqa5EmfIuYJpap7VK7sfO3f7WAHwYBM5Ak9fnXmt96
EPFdInrLsl2XfcHFcdhtQqsfY5KTWNqYDFSqwF6a7d4OUkT+5PXay0n+wK0ziTG1MZ7x456TOcAV
V/nDH7ON7NGKcznGTXQ0e8VstrBvcdId/AxpxiSHi65pYt9b6lK41fdQkzafjN3eq3tgCSPz5Z5u
dMKRwAMfxWtJzjQsmHPadHI3GnzKU0SmXmTgW+7lyheFC1zHmxV8XCY8s+nTQDKrSwJ8hXGnhXhU
yOKsR+0Vu9ICBgtuIVzckljMijLNksu+YZIvSwb15meT9qeKaqqcqk0BRLPJ6odbeN1yLH16IvFq
9uFfr2pEwgiR9ST519iEGNATm9YA25YFYZluRW4eGr3ivRgQ8MEE97QavTXlYj2WwWYM8HRM/cpR
DTVS9sEVeCpIrbVT7zl0xntcGkdnnueXQXJrfH5dbzTvFl77tDVXKo6XiaSu7CwWRrrWgQStr4oM
ICtrrlGHPzgvPaL1uAybuefg1QRVx67Ig2/GpQmvt10URdLcKnt61qzme/SpEFsQR1aOxU0LP4rI
Pba2thnM6SdutLXoYBBDGBKC238K76kyWlBYzpdJdLHZDytvsq5T0nXoJ+BAmtxXS+KlSeJpymJR
KghEISVKVX9MPXWO2U2oSzElMnnIn4PEvVtIw7KahEfd2HsVRdfgMaW1WejFJsIIg2lmt26L5EPo
86Afc0HjIo50xunN0AR41KR4xugK5lEDXIDsRuAagS9LPo6N0tk17Ze4IO2SyCT8/6K+u3GEQ09i
rW9WcSjw8bu3muZYn+aaPmdon7xptrXP63I/+O0lHQl6YzoIh6FDDKUeWaO95fUIiKEOiY40DHSo
pbZlfr8zQrqJkay3IXP2qY2RkFACrjhVPyM+vNlIfZQ3HSiPz05HgF5NRhbsS3t0dq4uD1XJHBJJ
r23pFw08aGF0d63q34IxYkmS/UauPPdevu2xmtVx+NnU7rcQXHw4hMWEhnhQR90laMBMuejGpN7I
xDq7pB4q0UDVJ/vLN14BvVxCBfslx35mMzcZOIYsu3/3au2IfexbD72z1rmfVE3HMRj+9Aj7WuSg
f+MMbxl0DaPYG6wRJi/a2YP3nE3eDewySWRBc6yGhjs1WsL2K+Slw8NCSl4W3nL33FY/DoCM1DnD
0J3x9g4tmlCclyYPK4xPQ4Kg0ZcDG4MpjU5FMe4GhDODS5bq0QBw2EZvmjHHlPTgI6qjjcmlnejx
RYaWWFJlG77+LuroFuhEBn8CwIbQJFaJjtgENTBWIumF96yytjFniMy7a6LBCCLhIWWMSIrLNUTX
SYHOujULyS31quE8ueNVL14AmZzysV6bebXTkMtCesLmzEBEe6kjxt9lc7Vpl2uXuX0fthsLJnEi
LAAHfjPGKL3D2WSJIR/Tfo+0nqNlMP4m/mOpYhQ8KhhLteKRswyEV7ROGqwlJpO+xOenGY5/D0Yf
74BkFGEiKgylomgXzNKyvLv5FsM7WJyPlCgjbEon2ehfsteKRW+R6tS1z8LSf2NBPmEOw5Yu1Lsy
VqKObHQeQrikEcoUfudtLHRyjuiGzGyyGeNRUWZF4y30kfedhYpKbR0EYeB+MWIRexs3KFRRzTf9
bW2Mtb3gF0y3VQ+MKk5qZ98EdYJllGivTiXk3eWwUJDGeCSONNnad/GrKVSaRyPlDdQTt1yavoZB
sPRtqnXkutlUactJCF7nQjmIaZMSZWpS9dU6SXXn2c9RI4x1Gx9rnF24eUPfWli6HjDF9333lXg/
DYZdNSZYIxlokVOfVPX7lFJ8PLVECFE9WPXNrLCN5kY8kYoIQNfgVGLbw9w9QrR9DXR6v6EH+k3I
HRdu51cbELLjtTdwRDiaqM5xl6IgRkKLaJQFW26QPjxGHKJd1eWPhBilyQ/qIzl0AyPO2jw5EH6R
B/DNrWrhGucGWuAuG+ry6BSgm3KDjG+n5DRu3IL2NzKc0xSExX5KeSAiUSlgAM14qZh9Exhpu8AS
QcjUgROtOuX4hAzWCV5MKzgpYsA3dYPSuax6C2lZjsDUtQOUMDMKoSP+MrBHRQA51GzbItpokj14
wRF5ZuZBOZcKhqsI0J0hldUWJVKSrR+Z4pO5lL4IQPDeDQ7mRekAcXTLjg5BJLqxmAapbaJGYG2C
57N0faYRRsqVOlig+PAzMvQTKqzWnd7qa7h31aU3wmDpy9p8tpwaoX2qT/VdjUodGTFH20TFko9P
046DEaDKHhM856ljfxkCtF2k25yfkZfPwg93zSmKUz1NxKkhqOs5t8Lw1upJcM47HgfGjiNmAWnS
uDZ9+KaQ626bLMp3ns8eqna7amFEsfxVIxHto9A52d1mnhBbIUlU/DWwKhE4HFuBfRJD5G98t1KX
bFTTs+gJMB5bAJojjw+riYrAKm1mC3suySUtiFbXlHTDQzlthG64y8yCj475BbFhSyzAsqy5hWwn
TNeY5Ps9eGPUJX0743MBsbWowqZ3J2avLPCXLCavUy/p4PkMGW2uiJLqtpqFL1FSx+upcNE/tEEH
LaxmQ94FpcDn0iO/qXBOcVzJle7WJplCg/sd1TUqnVIFWyzRcCacFA1uw0zJiFmF2G6q4G368bro
4At7sDJYi9fRvkMmvxU6qrfCwQ5f+KybUg+Zea8X+laU/gvKuG4TjEWy9LKe8AMDoACPEvqOWEHz
IycTBKZRvKadIdHvJsMG0+dwks5IPJ7hvNm2xdbageR885oIZKqjcciE3Nol5/aiEbG4FGncvNve
UG39jnLcVYBReP7c92o0x+VQDYrU9Ml+6ZtCridBVmNl82XngubBavxwH+m16c68/Nxk2IEV0iw1
46uw7ObSFh3xZI3OwMREwJC6joeDI9UO5tAMby2ipH1vJAWBD1DNkDTYG3iY9dLX0a5bNZm7OPEB
4qCGy1/6sgY2nQSk4kTpIJ9wSM3ckRZJED0cOppeR+Hsk7LSF3N4pB31+BBKeHKaNwEKGayV1hRo
dPqklfz9y+bDcYRXLyRL2W1KjXVxlF6wMvTQhowYYmxXBNuhLoZjFOjBqsyz4isPNQR/Ai//ojQr
MqX7ircrYyyTVkVPDm6PoLbSwOGPJYMTWbU0zrVY1xr7NhBT4lnpY30xUO+CL+fW5UuXx84ySSSN
sDnXoZ5DYsICURaDBShNcfkFMJsaE4Gc3vuAGMcU0ZZo+dA7xr5LhJ9yo3Aj/0LcDM+V7n/EoqSr
DrnMGs2z1Cr3Ebp0LMupdPpyJ0vf4gdjyNAzltI5fJO1WzDGmHpNrCLbUWClZ/fmYORUtBjQsvnt
bGT1p6w4u8keR6HWYiVoq8k76/5MScq7ifgFEURsgHIbQEDivdkJIBSzdYuMCAtDfrTjoL24gyXP
7RAMn5Ndk5ToJZRCKnd2LHqQHbp1xeqn5DjOEiWtExYDW6yJij7UaERunaBFHs3cpPdt2/rPaFDv
Fzy61zTz7BNkz/o2qSy8jhh9UGQoutiV18TGZsSXQQVUzPoxMn0sDxhpPloIHQirZmxLsjmsYqNE
h9/3+2YCpqu7XbEoUpzHbqR/WJkVskHhYxtt2q/Qne/OfLIfMkihGRmVuWkdPWRDGPgryx66tRGS
yisxPDH8hV2qd9EIXgzRZtAUzAGFh0hUaIzBInhxZhEYpFrH6VsTpfmaw/M3zBoLGoLT7NsMv1+s
ZfYqmuz+BVFxscgiehRdLygKWmlu7ILVb5ghOVcxWLmp5/2J2vIPLVq7nNBBrTWou5tk0tWthjO1
nsbgWZWBhjpL8VoA6VrluWZvUaazLXJINxk1CzOzrI1um9QaCWW23UdfmvQ6DMMaKVQjgUiTx1NS
FHU0MkuWCcHitMNG6uWroAcvELgTtFsZxtPboMEQHzphbwoHfpOruQ/H9v2d0kn2sGyuTVik/pPb
WNm6SQNna4reQzHqswm0S8mUcYxaIVZS6uoDA0PgobNU7aWuvGHXV1D+OGXF2lY1sriSRsdWvXNF
gqT/DiNiD8IF5jCtMXoWkTbOdMmnoer5Q+PXKsJBbFSvY1HvsaKtlDfeRTdnmBIWm2MZRy1Qk8Qi
J+fShzGFF3cV02VEsVC/XmPyoTsGTfGQXI3WuiNf+kG7eq/6mnlwuxsZBHt0Lo7nrzRkYKNGgF8b
r3lrZwzN2vGywxTr30lt7FFQvlCSbBJ4i5MEqzD6H6457F1yN3TIeiZT9AiTcM6Ce4ybjZGrQzf6
LFy7u+PaS/CaB6XLpdmM21DkXyKq9mMEABIcKG/pzqYwcwiB7JuBKrneIWQ/pmj08rTnDFKH1DKP
AATe6nRkK1zydMDIVzkAg5xddovnB237IDG+IQDMrLOC1OzqCEsbZsn5oK2hrW/ipudzg8VuZTv6
z6VqMEea/BCjXdWFxlPYH9qKubKNwrKppYl/3dpyI2zbumD1g6qmc/hHqLOU0BMssiojyXtM+Vpa
9ZxVHZJ8xgRtZe9Gke7I8VtGBTPWMEYHruLoQ0iUqPDjv6y+ITpdv4yjdc5dyFZa2M5SNQfblgWl
Lem1CZEmdLPS1+INDNhzNd6M6KTLj0k8F6Dd3XuRXBXf4chviyTtKWB3mpD125+RPTPwgSJosGkl
Ctv0XmeIUfsj44ffIRNEKJxClRQlPU9mRs9O1DJpcaD7hebN0WHniOt8ubeMTUhUtbp2oWu/gdQh
t7AdJS3Qyz8tvFat2uftjht4YUz5Kk2/VeZsVLPp+2hJw4FHc3zS1R2+22SiRHXKVa8xtkVRFFfA
NLO/KUWMgdYqHgmFky/cPrA3WVIT5AiB3sSOrimcgf1+TpCrjF2F+dMYDiZNYdIcLeATBcKVUHsJ
CTOkQcuz75HyogBMOxKbpQgGmLpvWdUHrtwF384hLN+99nngM6j1jUYsC0ONJ0PXl4CyW/FixuGi
A9RZsOMRPKGeFe9lC3bWFhvX/mKxxzyCOC0EUrLfBxxFmpYRe0THUZENwhAuziym+xdT30TTJ0FH
o/GtkqObX6boOgvUB/bME/49n910ru/NzFsLSoAh6Rd9leKWyU7Cf0wNbktUQsPoLXsGyPPbWrVz
Ihz0Nxcm+XtPooffmguOzM3AewxJeDGxuXAZz8y/ec837LEydi0NzxBq7CREikd8nTDf85GciDJf
ZSO4ktwhT4P1c8HyIro3eIMQpi8KKCfKvCIUh5+Vof/k1XYydcFYMmPW/YVh3j3EaJkAHdAKnlb0
pgkirbhULxYryYQHuoi8ux7i8mWCLhj5Y/BYJukeY3fturvSqf/oPdal+p7Q2fYdkX58MJ1XX2TN
J0bq7XOob1Two/qfONgZLE8CQHhB3m0GHsRERy+G04DtnBMHpNey5mGC2sUdKHYAEciPaPvdnPy3
gnskvEnG5eCHiuADzjZyETYM5W8cf8O0ZqE0xwftLAioYXEt/XzbcTNgsN6CrsmLAY3RDZXGCDOR
yczBnX6j+qD78aJGBzGhBnCS98m/qvTVm9Mg0ZbO/lpDnrLxFjBu1Jh4Vcj5C+2UiGvnPrLhzyke
WgQ2f2dAgrUh/dQgg1rq88H+ytt3IR7V8BoELm/KNkbF76WfOm96QqImGDl0kbRy7AOi8ubU7XJs
9G9Y7Qw9eFx6fHvxq2883PTMNYnDA3WaORJA1txcGpCuN3c2Nqp67mTiHBJQuNQR8UJZ20TuS8MF
kWt4XaHnUg4vueXx/9NmwvdMJFYTrFQNQjYZwaM0eYF58LsqWNi2u2oi69rza0bq1FNHartKni1Y
i2POL2QdmiI9VLKDINo9GeNbWs/SumdJAJ4RvdFSrxVpbGmcsJfat8TAmb+w+VkhLnXz5gfoHEFS
F0SJQJ/ZygZLGqatqOf/na7qxtgM5JylnGsuVamLLnhOzQ2MYEd2ZFsjTobg4073vMW5qbt3cIeo
EvLZ6ln3TFyx7loV7yYCgVhDqCWDdRf5uygdM0wVLQygguGGQr/CfQToaF5Hhp0J5sb7khXZcJqe
H3xDnWCc3vsxfVZFc6ubEjdfhaPD2/cwQL0SfVYLBhkbK+a4bc7VsWb2sZUOK6I0BunrnLmqj0Pn
fQNjoo7TMLik5dbuor0KyB9W2VYZwGwCPrpOw3BROHPiNfkKkFoAbf2r4dSgyDGeSpd1EdACXnzf
pXWc2vvgdFjA5/wWvHWc271EC9i1ZEgk703yq9sAgNVbrOpbG7FFZbYf4/epWWMGw0uest8tjpp2
GlCdw066iqYnGxPMBANTfSh2gshMFsaE35xzHaxTOW+1Z+1xBYAn/rBI5BqQw24Mq1pExo/e7hGL
ye5N9m9Vdi7ERzsJJHJ4g1DIlM7N5jnL+INCnj8bqwPfS6u+puBD6Uc2h0QUOXyROQ4YpFLZbAsu
ETEy0UYrHqgdrLUnb/gQHhox5ylqGUwEB0dZsB3NdafZLN9jUJBH/lIKx3rJfEwTc8wvzxCHjIza
TUxCHkwHDIBbk+1MHp7D8Q5mqG2+yRpEFEHB1u2CqEZfxObbPzn5u2Z+sJ1swotenD39B5c9qYCC
w16ClUcKVh2dcediyYmJxmkJQ2K+5XFiedVniWqQEafhEGL/bslLFvSLRNsqmGOGkSzIoHsaqEyi
DtwGUkA1U/0QPKxLeQv1A4q7yN72/S0cr0N+YZYL5+DZJtqsxSsXOedB3+YucZ+fLn6khncB4aaX
n2EdDu5Rn+WYlD6dYHmI36V7T3U0e/13jPSzyDX0ayeHV0qz6HQheZg2kisQw63xHkoYU+3XWN6s
kHECyg7T+tdEF8M+5Wi9EnRzs+gGbYsu8FMSIyjfwvjVzF5rfpGMhLO2PVr6d52+JZwNMYENFtwv
x9JWJH25MW7fqwaoELwnp7uj3zLQCCTbmmrXdketuicR0mTIvelRdh8mKzbJZApTQuAuhka/dwOE
2uAHGEgPKb+PMCq3AAFTrEKMkAIVUmBMvz1ndCZmzRV7dfCPMaHNeb2rEHjjGrc4cgdFVqL7GdtX
DcRykm14luCmLZzueQIoHAodyeMcOMlaHTe9QIJkjoQIN59DgkbA3Ydlto1IAQASSlpbwrtdABsm
BJTHzeqBO1xFteWyx+jFjcbcMno2SMCuxUeH/yhyFa7BjVMby9Bzli7igTTYhUDmNB4hrAFL12NL
46Cqy1409IsjTpIkaLf+//OqS05WXJUdFIrXsn222vyY8R1aXBhxBQiIakp/BCJbRxEudnybTsS9
1CW7YAoPJsTf3v6McFBEKRrZghRp5ESdj8fzIvp/lfnSeddZ1F8SSjk37gXlJj2D++1oWxsbS+I/
Cg2M23Drm9e4Y/RT4vT+nuD7hTbcrqOQJ5OFJqEI3slU/cvELskdj2VAZl3PmhO/ucNfKA17WDPc
ENZHkp0igqL86OBCiBEgZ4ZhWGXtu4dC2QjxytpM+f1X3/9FznFyBQcYM3LTeJjZT+N86WR7DexV
OB1b2M/dRIozDPtMUB1ETENbwk130j9H6h8+I6l2A+qpEuCFa31HA1Vyoi8yNg4Si4/PhIX2kWkq
QulpayvWS/CnZtWzKv7q8jeLwSzMpBlIGsLYy/JWGncH+SQWKa7E92RMEc2iBYgfWvjmxrjy8Kc2
+dcsY1UI1cdhR2YIGqQeXvjaB0Lc2V8zdNVGjKUzRZTJp+5Fa0WVCFsCiSbvRqM2kiEkiJEm7ahv
Q9Zo51AMW4GUJnPNRYLdzTC/Jq55kuLIFOG6D3e59QAdNJpzbF659rpr6n8ayb1y9R0b8AlIc9Gq
deHrxB0jeut75D+WuXAcnbO7fLhZ/IgFFTHXsEqih7RLAPAxiswBUS2bEsumrt7F5kNXF9tatRo4
CxB8bWT+4yB91NX0i4dwGYEkzWPKprcpvgn30jB7wPjE3F3ZxnLM2ThLcr2/O/9nqP6mbl0Gu3rY
h6k+w35RWtg/DV6xEQVdVdCGJHwq7FQ7DLBxwZVBQYtnA5kvUkKGUFDHWszsjrhneJ9jxFgJVC6X
mjzbK4r3vovZJt604Dm0Vh76jtiiKCKtJep4/yCbzUEuYtzUvnEOQC3rWApVjtua3a73lBg/sIM1
4+DF+lYO1l4PHgBk2vE2ZJsi4eOuTWbQFlou5ylI72UwbCRCJ5tusixXth89xtp99Mr5wwddL/IM
RyO5OsmyMttzTdJunco97d22KZNtl3arEotDPwWbDDta2zernDMNBy//Vgl8Acbgi6BB0YR99p3x
X5JhW++ym5ZbdxNBWk4mpd3rFLBGl60BT3CYFrCW0xxHaWgsOx5zC3J7QrPCZHCjpc4qiiv8DMNL
F4cvdUf272AcfZGc7SDAIItmWjJ+toMm5BSG/+SN19zJiUl70WfHABl6LVJBFu2LmZ+qT0BkgVWU
my5nD6sDqX/2iOvrnR8XsxTZzCkiWFFI5mP42Ql1Ro2M+6zS7mbY4Vqk2KgMGlisOck1YxhezmqK
D+AuszmbxQPxQj2Irrmc4oAeLShI5CPbgbWOjJLlNbQjcURl0VaXZnwv9Auea1tApNetBUauiHB0
me4Rg/GkLSn+kDDzwKYUWMlDc3CWbzjymG3UC7Y0q4wPr1Bvwlwz4hzEazXpvLeXqFozn0CuqaP8
ifZ1dA94VlP1qOD+cFnq3P75BIBU2+tdcMq4fyUrn1m1Jdt7JPqLW0vo+OqaImzkXqnQ3Pde+exo
I44yazem0DUL/e4E0bqndHP7U0f7WDbpAgMfjOsuPsoEMzJieIVKoTkFmISb8J9HFirVg9Z5K7s+
8/QvdCfbg1fcNYIBA+OChHWpcIffeAh2ZtqwCyYwlWShRZCNa1+9JiUL7qJE7EJGOsM9x9aXPmh5
pKbZIbYgOYa8Ec+Mjp+azlilfXw0dTALyOc9ARxGe2kxD7QVFIUkwv/51TpvvfnhELTA75egeyA9
eBFiEwZlD3NRO9jDzOxOnlV11GsS42tkHdkcRrbqzepA7OBSIuPujgmsHT9EzFPvy+THLc9MubDV
YlJ2t3PqhXSHJxQZzOPyPxMPQF7y9MbZtgNYhQXBEmvFIifp2EBQjHgZy2l5LLFUR3NKrPhsc0g1
Xb9kjExT8RVB1Kw4Uj2iHCY75NrgoEveMYOvdVia1bDO+wspOisR1osBuk0VAzJNGM5YzZPrqX1d
QZ6GVOB9RuF4dpBjwJL4vwsI7VPj7WfnaB+wDdLidcml6+f7NE8P+Wh8GKSCswEDsWwjmO4DsAKl
uw5olrMsv7QyZr2DdcF/I2TqaTCvatxD1hQ4dpMMC3166cRmhpXZ6WXCHCmxnLfioLoPH5R80X37
9oGCtyWjcUAdPmaMEeh1AiT5GWhNKhmBkKgG3e4gJWwtVsmS4LtqPZr/Si/BsIe/C4FPYgDZpFzS
TF59h62lA4SZh6Fl3GH6/2QH0IjSyKrOLNP4c47SenP6vTA/cOBuBTYQPpwp3vHKWO2sZty6ERDU
QTHQ11ZK+655L8jBVYzupEkjJj8863nsr4wiI8vnuq43BcBzD4nj6AYYQ/ZOPyNohoM9ouoamDZi
9snJtR80a53y8KXWRws6lKjJ7cDUDHkI1Da6RLQ/04yw1E/aiPKNBpM9GWRMRvfBfkJv5upvZXiv
jRe/pWDm9cVgg7gxejLsf9Qe1D0hIVn9fjSTz4bF2tBdmvBgO9O1BQff6jXwJkneKnLXedimcuJh
zm1G3JXLh+W99e2rIDp0iDlhWgwc+Mx9sgqzApsw4nwesLVt+NuSIWnMRFVyN+fxn027IQeclb8s
90mvvQetDj/wGmGcQBG+8CBERC6zGo+B4/CJlmpvDZBJo1MHNEg0n6ycl2A41pwigeDQv+uSMfmE
7C5f1cGJmBWqKae4Su/Zj7cjOJva+OekN0VnpxOLrdU3RoULe9wK++DQnfhhvNdw5qQyZ/T757AI
i2IdahJA9UZuKxIPbaZ+rNyYhFJv+A4ChmYJsgSkEvkFdXdsLHDmIyTC6TJn+MBfe3KrN57evP/u
nRbbNn+W+1O7P1ISk9ldCqI+ivJNkAXNXiNHhRxV77p8tCmKxx5fs6QMSNKTgWaU/WjFixd3JzHd
7IhVtHus2aYPF43XqxQIy6jeiv4ncpirTx5L8y3r+7XNQcNo7EnxdhclZADMXqN/Zcu+ag1j0RjM
FPiec22nZc9x8+NH3XLWGAwPwUfg5f8G78HIfqGh7cygDgv8pZR+VhGiGmUMAJ6EQVzufHT/cXQe
y5EbWxD9IkQABVPAdtp7ks1ukr1B0MIUvAe+Xgda6IX0YkYatkHVzZt5sj5Dpma/Ug3nvjmh3nXk
32r5jDecMFAt126xDbgHp/5O08Edjn81V2q7ffTGKR7Jc0y7Ojgm7r7y9/XwO9jvMAEZGIx/IW7b
4TR5R6YZFiFggkhemaA2YwqnRnkA8ET51BESajZGO536v4qfFEv1ALIZY8M2s/4K7a3rn/gjJ9Nz
HT5LAG4kzyI+GFNpLtAJVrkLGi0f6UJ+Lqj2wJGq6LuncqRLa0ITfP89NI0QnA7IPwemV0mal83Q
omO3Pn2P/1snGA4qAvEMpwH2uqDhlXc6ezk3OJcVxb1mAwIv4ONzkiUB+3edSlYPyDZitmUS6+AT
lFABbt0JmSL5EcSDl1JMXy6zly7bveIa5JvuLiaLlyl5CvwLW/RVrYuziv+QRQtoZyP4lC55K2mr
dUp6jbwvf6SP7dNp9Y0F06EcT0509sa3JtsV1TYY2aePL2q62uapSp/14ql1P1P94fAmeyORx8+M
owZZbyWwXNE6u/aHj8ziyMoAkd2pJiBKuNeox+TvfN1cReI6Wh802MDhOzhAYH3/6KbPAblEZbz5
zWcYf8/QKzf5Ff4lMvY6VAF8/3E7HStJC5kiXYtjyeQ26oy8bBK7PpeIrs8xJra7VDfZDHuUt1ic
VVS9TNgpnBdR7VU3DxskkBXnY0B0XNicE9ggaYrjAh60yD7692AiyQp2b9PS0LIV2Uj6cdyrrZFv
ptSkNRzcZz9mUe86+Yr8Rhf3sgiJtR4NWYFx2JpVS1kEtCxTU2DVWuBT+j6nSCVPxyWeWGiSZEwj
AAhoJl31l5LXDAsaioZ/yfSRu3fd2qsGxsuP1R0680ubgCGGBB/sZuMWp7FYQwHA9ZF5F5gNoKkj
IqQT3ifYVyTohHuRfOOjAVl9NicZp6BBLKXtoK4ek8f3Vr5rhLdhZaiuX6bmK6p6UupvDbulYvp2
m3dVkL9q3zu3hJrBnwTR1Ye1IfzfkssgP3OZr7vsYRp3zWxJvrWrtvgFUbK2JL0pGFQgj+/rcDyg
yMQSiZ/lSZU9t/4PMyqpgpdsRu1O+Py4u4wKWPS98r8skzvje1i++9TKzlxTx/uaY/NDTAXXpeDn
EJL41L0nNumDcyaQyuQrAuLG2SkxGfbpfhnld+RRHZ3/yYFgJRevcHIIJo8QJuuF01DvSvU0/jiO
/kfOsg3KMRoNZtL6Txknjzqn5CbEteFACwN2sbza8iXDQ9TRAc4gbiPyZPpxqAGEgDkiUdlqX+g9
cfnkG4+SCEivnWD4a1jsQmvfOPtC4OQh0dHq26rO9rbFl+otLW9FRZH43GCYgZPFrI0Dcmo/XcaB
ViCMFYQjeMKKZtlNTDLczrp/MepxpbMHRPixsjutSMBHgugrbJ5IrozmHwUyGCQwnUJFL1DS0lND
zqPC++G+p+pMJYXmHUoiMjV9HFzHdHfYUFi5tu0RFJGJ8UcsSve50R5yojEGZ5N1ZNElmIsGa9z3
WfBkI4NWOME7WEiuOZ6zCK8yoyM0HpPIuuY0a78KNkhFy1E9XI6GYXTeK+XQ2Qrnn5t5Szu8Tb6h
IiY2Zd8tEpk3fUz6t7LX4BLGKIILisKwjnLutNFuyp5ElKx1+ezI35oPxtTYC6Wg0bhnKqBTVjNe
GK+kU5wbJ92ZbX0VuX9LEC/y6TOAJj+DL/Ewggq9w7bQeELoPEINVXJkrRv9xWHswRmSylufX7Ns
oyg9SPfo7UxGZ5DKRcAJs2NMwfaQeIBZWYAQ7IiTu/IvzQwBoiurrvqDVxym+Ln2YKiRVp7Ielwl
6Bev/Qw0b8PRzgUj5mGtNimnXX8apzceVTtSHv90408oeoYdqNlv5lRRG5CSHTC9Q6apta7nDxYg
BNZC5p0uOviD96LIoXUEDthWrDM+0qHODZyNUTpitul+U5tUvrFypbdsxEdr3KJ6G3E30ltGREav
Kgz2mROuc6V2EI65pIL+BXhiAJpOH9NIEsxzqaD+61rWJCTt7btRzBh8bZXzAbSLbMcRuARHf2KZ
vHARl7N+4iHGaggpxm4vUXJWk8+JcAfBtXDYsWjYgiouBjX3+tkCY9oLT6nXuI3eeoSfal4TAbEo
+z9q1azwM83p7YYvgZjbfuiROtaV2ru1fmrZz8YSMmsQLh0yPCmIHIBmkD9LmjdTlNLvzGbSJEML
/HoxjGrjRBmhaqIv8S2orp33OkwVbDL5rx6Aoxi0x3WvLRTXgsSoZ5Ynr0XA4Co0Xju7XpKSWfRc
e5S+Accwa7cbR8qFMoEkxbcmOs+OeuqsFl38Yyk8Cc6z6z6n5tH0KRG9VBjE/GIXoic18XADnkUz
Ak4rVp2IDxtquaDIUseX3hqfOM0A4Oesh5cm5MP8v3xwo6OWXz4umvnmhv8tCY2r4c0snNf5itdE
5T/PfrJ1trx/fveWNjc2KH2JAORz7gH00LnMDKgKYwFXYCggFWuH1CE29e2k1X7I821V6f9i+ZFb
r/PalalwnElM4BAw55DfAI9gq5tes3QuglWa30ouaFzaRx1bTc0tTXeP83pM5BwlkYA+ng/cN7kx
8vwwh4sSmBvgTZbGiyMQTa0lo5vnXKldZFDUSqIZG1shVaoLpYa23q76/OgRJ4pImmjluRpT4l/0
FyZgvW0KIBEN9ZcI55sf/AbVc8WTa4DY+RMZL8ILd1F3CupTyZ61xp5CJRHIkrvfrIaAxzWP/IHi
uOLBFG812romlYK/nTXiLjaRiOQvC3qSbRKBIfBIcmGzM8hjli1zlHXqo0/aZfcxdmoXvw7LZSx2
5AlNnoLY6NUZe9U070wJKlR0F8NBNtSGVFhEQK/V7on7mbOjHwmcKR5zvnEtCTa7HteBa/O/EM8l
AXcMkV0vvUZ8CRt3PxV7nSE9sz9t3NSNwZAu4Sl9p8E+tri/66A/Y20Zuei+SbHL+kNQP/RpFzdI
x5SNxl8xnoDkvWiOFrvzFJ6bHa9d4zgUbLHI6Nj2V8z5MvEmudqn9NdBtTebW5AcmMHN5le6D9f5
HMV9pNfSxnHuM4em1P2N8YNnxRQxLMeRXMF648W2cN24CBiFTrebz+zzXY5bo2/WTfqWFGB/J5gj
0bvGWx7No7e21I3of5pvjPg+HhxeP0VZqF8/GzkWNh4CGuF2TuASALBF4J/W5AVgEPp2Xzt6zSRx
8yZHgYlWedRt0HyBr/buRw2NZSz3BXu0SbKdSdiP/hXjaz/D50psB+R2eees+BWDHSuFQ4XDpX8L
yCG0OVk11kA5r45gFg8o06UNvTRS/O8NKIOXyQABBBYhC04FdziHiwDU2tA8pf0dkKkaj3bxI+Yw
6X42v89l45XYW/WhozGtz96Vi4sBL3CHibLjjkyCo+Z+G7APRSdy2J9F+UfC87JgZ5paePEoo+Ml
7DmjaO39nPEAZs6iuPY3bf/Qg0ervdBj0TogKVjz+PqHQOD3bYA35bJu3Pc4FocAbxpmcWy81DFn
zaoov0I8v15+tnz4BgUvz0Uj5da6yGQuXY/jSud0s0au6NG7zQq1GeQ1cPETIpt5rNkCQnC4PE1s
MHZ+inlkNt6+Q5bN+xfJlCqOnsmI9p41yz7nveGmYa5ktrOa6zTtGu090u7hxP5yjkw2x2jsebuL
tSQ+5lD3ZWpbDg8sW5Tcu21BHoXsP9fJeVduUbSOMxEY8EiTCjArcqRT8BpC1hW4k+JdE3xYbDaA
8I9asUuD7mIV9ToxcjxUapdXFWGk8iPoB9aX0cbnPu/1w84EyOn7XGAGrEb6huggVdrzp50DJcN7
6k/VZq59qQn+BcBIHNhCtv7dMHLG9lmrdrQjuWrf60wI9CcHKch361d3km3Wez91Qa4KK1fbUvZQ
rgP7s+U5AngxO2jREuiH0z5F47ox18W4TK3PwlrI8VmML7UNfwU74rii79oargW5CM84pR7o4qto
94a5zNLvgXBMnmWkuekTuaYhVMnbyBJZiNVQgSZE3Y1hpRhxfDFDkoZsjtDeFwFiwiAOfUk7XQvM
nP2SvJMe5udwvC1++LRo/mX1jYiTPp764Na6f2NA7eH44pDYy421hT1Z2gciNLjHVYQu1TAPHXwY
PZp97kbtnzK9BcWYjhLonMzIw3fj8GoCMpLWLsw/evdWg+ms303/jU8OZmmezO2TG2W3uSdVC5sl
jGZrKrZp/VAwVaqHILOnabtaO1lYd8IP3X7PxFOFDcAJwRkca/c7T94b6wO35r+Y/2hUvZTFd6yx
zQhWvWIS9PZte2+a77gR/yxWqnIN7dTk38Cuj4ECCV4Pj87YfwmHe0NR7S3IMZkRrAUSjtaCPVz5
JnnyANuiwXNra8UHAGdFf5cF6+CrsuJl78AxAOjkFxMujp6N+2owu7Un0g2+SO7rPyImS2wYBw3s
/RSmhyLNVw3bMW36ILfNmqnYJbVaRR5YhjGjfENbZzqQs+pmldsBJ68ZczkZ/IOesyRx2q0zsCSd
8k2FlKtR0prZbxkeVBFxCeMtMWIcij0rD+pEZvGrsYN3Hdb41NqLuDjB5DdpElSE5KGKa82FHMNS
i/QlfRDMiF+Tw+MUyiwRWob4unibUixcJ0pN1iM6VyjfUzAZxAgXQUUsaJbcEeGiAo1/U/fWPk6O
JhWgXVVv3IHC54HqntFju9uRz49ZLXwnps0jhlgzK+hkepgJvEGe+EnY0H4AJ28XBN99Ra+ZdYFV
YEAamdsoxJRsK3s8DVAgkktFIwyfTtQ5QlaDjmO5A6LsrDQ1HkInxDKUrCzcM4ZpHiLmpjmsXnPw
4H3+Vzj3Vtwy9ZoAShhT1CvjuSNmHZiXimQccpPNEcH48M9DkTfMe0BwJ8ScGMXlcl6eqvSUtDng
4vlbSpMlQyeLxcgoiNM5LCp5VBU3m7AnBVwL3cFAPW8kyFdV8l7l+XMLOiwgn8qHCxCZXf1LLP+T
kIpEw4XUxq5Hhx5C9dpSFcS2WA5Svy4Pvn/wkz/ZsPJkMgCg0nUlbsVu4WgnLzvSnkA/dvkemUdC
AnommUM5adGO49FYBdbAk5HmZpbkLEIJCFoKV3iYw1GqjJXdaBssgFjxnnWI6k1/m7SlYXyY3bNr
PIX2wUhJgPx/jWZLJm2mfb1G9aSKtgytY0Ef7ATbttmysMt0bVsb01ui5toeVE8BrjbB+xbaH6F1
ARRp2E+V9eym2TGgdcKX9nY2VVU562KuONR9Rs8ZFw972NnsjzXtFzGDsA9Py4hPDPKyv6oFZTf9
smRwH3fZDPTwY35l/2xheG69WxBvqsZYJeqQIRdk0Dd6bDHajAiDCCvYMxUsxYv6TeYbk9cyqfa+
d3Kra6G2nhZgovhQFdf86D1FP5r08tegOItWs7VkDeXlGdLdcCgQKIS6NS1UJt5G+R4EV16LlmMY
B3057iVE7KJbtxKre7vqIC9qQfuvNk8RCgobF+xS1DJp+NYY1k6R/tRiz8adxoYo5eidjE0on0BC
dx13MXzYITseiwszPygKnKHdyclk/Ne67GmI78qsOdMKFhagsoPzUL3Y1lvLseLYLLleTJ5EIWd7
7N1mJ4ODtmQj8FIB2eFfrFcDa08HSFSHU8ljg+ImX6r9A9JStSkMYuibPgXSnOKN+pai2DZEBVpQ
5hPaulNRLzTi2cjOutRXRewftCnf1WTOy/liSi17fZwQAqwiX2sCdEoFvUnsVbuGLv/PEDksODap
kPU6PjJTU67/r0ycrJ++JSoerXVlgXLfAFZbtshDzrbpZ0vm3EY9LaSboNAezWEvarmcpxM4PGsd
5LIzHKP+d4ytV2zGOx6QyzIO1n5q49NlUjqL8OLoT0omp94ImJnkweg3fr8ZgWi5PlzxGd5ZyX7v
NpD/eaTUGqXPj1Tna03AOx/fcTFHHSYMLcdW9FVGL2GodqKHbJ7cMll9V+WllvZzAr03NXcqPBQG
zKJDGrxO0v4x2KfYTn7MyepOY71rcM8WDY+qkFHK5cyoinXfI5jyGOAi1BrLiC2YUX5NwAI023mS
BNACnqz6tPSzVUdxewsDTAIYjCvzPUZKtivyWvUbySkyrub0xJHupYDsvVfMdmLEzglLLxdwfa5N
BMJ0Sl5HAmhZIjelSBjHzHNbhU8BjKBUOjP1o+IeLLZJpb+IcNYg203mWqvI4CYl6JAw0AXaMFqG
ZMnsEp9xX+Mq3xjdPTTJWL3m3Cj76s4it4svfvLWZ9OGYIqlXR03XAnT2uqd/RkFOs6Y8WhoP2Ke
8Xw6jst2+rJj+QsFe2nhYpbjm1Nwkdfrte34ryiUXYcYqH5r36P9h3svQNhMo4GcInMxYTaMIH5N
L5NZy62vvJ9YRtO/kEd2DU+1ocO81Tl5kHRsshQ2HMihw2j8YQz6HrgKhxSbIo4AEfxmxetosHWh
Ju03pCWFg62yX7VqRfHVovUaVBh95VpXt2Rtbl7J5y/6DJTqlAZno4PDQW0RXoFbYxkfRe2tZT1s
M1qv4mLY6nm4odhNN6eTx7tdF+knXQZlyVaHUczsdzaPDpY7s5EdBM2mFfnWjsy7AXUHewF+8QhX
BuRJ0nad+VQyhLgwt8t1HFxiCsybBXA+OT5xDSTjwpOAgwHZVfSfmNxhJ1keJhPnpS3uU3ZN2W8S
Hp7jNevYuA3ETieEbw2PpH0nJbSoeDP+H3KoLEqzPwt1UtL0jPUlGTGtE8bKqHXCSLagxprRvKGY
MDmExoov0JlM1FzOQnHtp8QTS9fhV1fR62DVjyqId2liv3HhUw1mJcpMaMiOUeNjnCd1bR1bR+yN
9kh/5atTfXTjw2MnbZ4K9YCmyeboWmjDvoJ3krCidFP7AaF4kr+9c5gafDfz5kS/Ew5cxejAQfAx
QVwrd6U4JzSCYvZsCJCbXBIgNHjNsRI9WUHaa3l2zzetGPNW8JV3z6N9dKqDQ7MDCcDHlP0WEXk5
lImytFeNSzAYOyKpFm/gzz7EGmbIB1SIXc/HwaDACq+AzYqBS1CFHlXxTqTJ1cG57tegznA6m5ZY
ejhRMJBpZ93nbK+97dSKey/K5TTudI0Nag3nZIM8drC699ZD9SNZriw015JXEQq6Fy9MDiJlU7Uz
eJsAkKU7LVI9WUVFxV3n4s2phpSCFaB1CZgV9sZaF54cqj778OzXl3w+rVR2kFrPtZLAS8EjEUS4
f2odrLpz5mu4tT6mbBZBODzSdEuhqYyfSaXMW4jgQ4m/mhoReclG418FeytCfKl4BEYGoK6ST5Zf
n8OC4CsBghbtIOSNL/R96QScKXMXD15qQAIJtKpUfE08HAcqVzUefci6HlQobNjBVz8cM0hyZn2R
wyucNyvdWVhbWOdlkDB19bC6HWeJSZJhZO4f5OwjjJeevNfW8MC/hu7Mco9vVmgA1NW/NKQK7AC4
2+8ZVNoU5594kdgGU/6pj64WjdV28zO1V1exRKh/J/HSA68y+Sd+pc+qweZvneQgqhcteub/i60G
8w3BJKp9WDpBIsIPQqSkmv2BfXMsiRvg5+i/E1ddRzYolfgza4wSFna1IjtTy4spbPznGHtQTUvG
qcrb99p2qrmaw7+vD3q2QbMDdJ6SR7nmdE/xYyyjZrrPYAkHhcOi1a6ID65fbMzOhdT1GLV7RSE8
4EpjJY2V0316+WfCgVJbVCOY2kbL9yPR6xq3P++w75urAKjh/3v9Q++8y/gtcZ8tIvGFQEMMNgHG
E20CPW8QX21Pabg1GLYM3r8W5L9NGNLmUJick0aBC1k9HpO28w04XYfqD4sAUy0OzdLC3aCH/tVW
g3GOago+1bnN+7XZzFPWDE3OnBth06sd/knuYqOdLmOZkP4vnpySTQHaKF5r6tvxOlLZdoENcqJT
fB2R4YuNt8DI8aiD6Q6ePHy+vlhlhAzRjyMyDGGLr34ABVMvQmY8WfyOvlo2oMxMDOP1emTg77iJ
tD759D6qrombLguPuyHcsqDCsuBNW8fuFjQ9UDyHAkzxFVukwbxKjw7JLwFxxYo9FpjQpEhvd4x2
On8N2MBCDXJKxsjNTWGJ7Za8jwYhm7s9lFaf/akYWcsHF4lSzQuSzYAYEk+W/Z332yTcFqxuu17f
A0GnqRULNM1kRvzERumf3b874XiLIQKgz3MNzwzSvl52jqcP28RkOKf9CJ7ozV+SPMY8ee2GGHmM
u5kUT2XJJgsbZIv+WfYfhjomAfbKaJH77ozyg0E6s78HSl1/3MHZKYn+EwK6sZHgWbN19r3Fqk2R
H+xw13QRUZ1l2TJDR/vOpeVoXWj5btKnlyF/5jPAkIg7d+VYB9OiAPYhMK/SEItRDPvL78Ak6NC8
Pg60yLW4WHzvWjavcx64qcoTIQd4mAzTHasqvnMF1mGLxkXfHenzLnYKazZLuKUPvTCxUQ5Jzxos
+ayk/hhTJmrVHuERnTuf0eBMLhujOHbR4uoHeK7lIuCaowtWRBQ8ucCpEudm+D8e8duoCYxVPU7k
ctg2Q/khTNQPD1U9CY0VTHLsdUV+2OP34jbo460Aih4KfyVp1yOYu/X0NSVyf4XsX1xucjF2lxRn
8CBf5YSSzcnhZL8lX08SIkyqnRU/e3iLHM50BD0iQrTRh5u0ol+qSonVJ29e85fSxlWemgYtu19H
3i4wuPZomz57jozWJzIaLTIB5CYl7ecxtiO0ptY5oiKCQTj2iA3zG4S4g6EH62MAA6R0MbUZrtOL
jynJD4Gphsyh+bAi8bjI+HqI0V9aZcV+3p5L/ELMiGppIPpOPmXlbbXrWD1YhASsGp9VYO100mWE
fRcDs0LFjtPrrm3w6kIaa/x+JfT3QX9T3iUeYT+b665T28Gq8Jf7V546KDmbmjsQICCua0SgWoBG
lEhL/Wq1FmtsbaVPAxbmF6xo6I+Icvu6PLXe2aIEaV7wJvR9K35Xhh4FL8CWT30Yr+PmpxxDoi2M
KR6L43CYFpU2JxjlIQ+A4YyIY0SNYTMWmH3sVl/atIWNrI9NFi3j1C7GHtw5hy0P/UMyUf6XWhtP
fVNoeIpx7uQORiV9HpXqlaYNp6SedhIilxy8eziGW/Z5azNVKyNOD0bgbd2I1xtvH2XqNK3wxvpq
XWJP6EFqRIKHA8bfIfkNBLH99FBBn2p9TNBz/aCTn4icrRzjKxf3BreQRZ00ucxfjcgisHksojEj
DzKrhrfCMx0KMgix5WJZ9eCPiTWwe4SNXa+NelqmZQ0hErlr4HlZM56gq/stA+OEVuBm40ZQgcgm
CUOukMMiIwiT3ToXcAXLMpfAjVDEu2o+C3sh5iGSlTLLRjnsIpMdKMyQcJ1wwSnin4B/TcsEn3bK
X8dTyEdUIwto2BlfZXFpWxx/llKHkauIRsQvIYjcewSTTUnIeMSLwPTQW6gLpbZwnHpHRP8jM6s3
3bWfTGYr+kKrXe54e+KrO9lxxZn8rRsAMfUS/W9UMC6DOXyeRP0ysaedE0CtK82uZok9fgSG1S+c
BGcQSBFSbXM7oRbmC2gYI1Ed4zXSxEM5WrxwZ58cNCX+p32KTURoFPZqwYrlagShvsoYsmAvo1CE
XHNGgJKLppD6VmcHZccDzeXegQXjmjT0qY7Uqk/xTBaU3fNZtk3SdlHNwW6JR5E1536SaHzUwCmf
kDh8ZC9v3lwZfcvK/OWcIcILIArK1kKVtBp5yCXhELtMkw2IFgdasTvZWElGxWZsst4Mn+8Az9+i
DdHY/VWqqDpmd9iUPTYa2MYjhlKYIX+JGtqdYdFHYRn2YnLkOulL+siS51YjkNlRa91lX0OH4Azw
cZv4+Lwc48fwSsILoNhN90JMhT+NSTlnXrY/Wh/uJyogS6dfd7LYCMN9hdL0kWcE3ysnR2PhQ8+r
Xk/DI0jt/RiQ03QjApjQ0zNrP0KjsYJhZSecMxHgWJn/VUAXPTPeNgSjUz5XKnZb2OMwASTfYGH0
v7qtVkGoXfoqildpDaC6o6l7iDh/4AAv9J7opShA8HdfmhlP1CPhCSudbCF7pn/uyi1CdNlB3tXT
N8tFqXYC7oW+RnsrddrmXDukMwZ5bJFDINVhAO2RMcUu9aWB3DCiX1gavg2o7VE6XvTS2ZtjTW7O
zA6ZyN9UqB3qClk2DL2TpzkHFTcgyEgPIV3ErnPsJrmVNdwDbjvZYRpRLjqLNZQfnKQWDdsee7vm
IfEa5gx4MPcdqHyib4xzPGKt8txo/cXiXuE72sZJ0Gk1RQ9OTTMJfyE10kHB+rOutWtN+5zLtztL
fWy8RbIUbflEczh21D5B5qqBG7G9jyOFmYjmv7nDKPWQP32wt200LLQwPsa9ubEnyMap7t0io3qr
h2CDCbVfCq3ZzeyVutGWVdQcKh9mYJfO2jX3n4IpwZzjcJPwjm7l/jUBXnJtYGTjz1zwcSB1mL+H
KanPrvj/oUSoNrBDtMvyI3b9P1xWNEso+V0q92sw8IMmVb2IMrxUxkQ/qBlQbA2QhVmFirpysC6F
QwimLj4CFthD9CSsP8NCCkcHcPBwGh7wdotiL4Vn0BbAiJYN4yAM7gLHdUtzbb/pJgz0ZGV0nc8A
pXusD1L0czbBJEpb66TPEVpApgmdCHoKLIU6l4rwpJf8NIgsMK1PJSmeCLuQnX76BMn06SuMpwj1
O6GHudwVs0dOQijERiSIIwWkvJ1wz1hHloUnDd+cfJnXp3o6A3p91gqgv4PaliR9mBfCF6ZXLdly
SpEB9tMVzjVkX+prl4Z4iOxVj9+7dGuxByoIEG36djUUuCj0gxa8D5gaEmNcYxVch/1HB8QqH/fN
uNeyX6VBVHJ1QviHPAS+cm7Y+AV0fXmo93mxd8e/iFDOHKTL8h8rP0XYxfyWzzRR4xwynn+o2i+n
Ps4jdpQeq+FYZFeTybXm+AUS2Fb/QlC5wGVdCjdHQYOHlxy8NNhWhbNo1Tqpzlp61JC2qxaUKds0
Lea7a91d/bmjbkq38eVQdkrcsKhuQfSaRa+qu3QlEGCk9g/FdqS1/6rutSRU6GO8hgnzTxY/RkRt
yavT4M3hh/baHbwPK3vEbGDIrgEq0LJwE85XYJxSn367spGgWso8CGstHezGSX+v6lMiTgFQXYAO
KgKAelDJF3WBQ3NzJ8oVqVFmr+uMDPP1uKgTumE6Y1uVvJ/j4NKamDT7RA9P4M5Jf/TFSTKET9b4
CDpsMLHODcIRG7bxROqNh8csApSWkGL5WmRoOdpkP1xRrPFVNGtPfTpEGSwCFfRgklAZrgaSA854
hjLBuihlrELMCNGD3AjB/+Tm1xq2sN/6S+Elm6bpd/OF36fSIK5O9njv5WGg1QzFZ0Ekq7XxXZMp
CjBiufJXtx6e9mhUsRI8vE0UgYawW6GxoYc4DsB10OGyjvfIockTCBCUJo51caXlepP5BBYj4p2Q
83l7uAsTZp/8R+F+ufAA4mIhiqM3rEuLqPipzsJ1QZIgNumokOQhVb33w3xDRQezM9Wu0T0vXy19
W3u71rzV3jdXWOw+wA4MOAQ8yHEA4LfAlEDwH/buq6ORLMWHEpCgVJIupaXpr7XABtBBZ94un/RF
mFLnLABGPusD/tZVOWCaO3B+rYP2KU8BBhoSlGOxAQVTBWwoq4VVr8Nxp0HW4pknYAoKmnd5urA8
nzajuZHVhSz/0q2w2pqe9+gMDf/Y7Pf/Ec1v2F38sP8XdayCaqzylM3n3x5Hr0yjI89DxRcv/A2x
T7ekv7pgQBejNtC9S29jTS/43iq+sz6FgNtQblu3eDLb8RPUyIcOHiyTwzdnyzOxOch1fvbXyid9
8iinmODYRRjJyUO4F4JJwiVqhOjvOeRH2aICosqfMc0wp2QvnDb8cJuAnpkG0TCnKm4b9uSK5EZn
SaDzVub2Spq7LNJYrG1GUTB9RNOuFeAbpGD6ye1/Dm9NjuE/o7Oo6/D7mD4LS+jY8tKxKJqDs3kZ
7QThT3f4qv0f0/4k2hQQ6GMAgpppJA9wccQDEeJ0nBKcXd6qNPCVftkcIR5GNcGs4eoUxLnlm4nZ
qvK8lzpkWV/UglVEv8g6OE9Ngvx707tkqUjGZuKzxThXN6eWPrmqxb4cYsd1yAZwzVZ0wOfDo2/s
lUreIIlSFEVixCMMBEg4k3vatMhuPrfTiyO5vsbgnsxPUmiNffC5OOcpD49y17KfLrlRjN6LHXzV
M0Ccrq05pdggFVMmI1aJ+YvT2KYWIJLYF9mOyX0Z/VJZYGgGanGBulgdmha2Z2LAQXXvHTQZF1Iy
4bBbHOT7MBxe/AoDm/Yp1LUJKW2BCpjZZ1Vz58TtyytAuBZjlrZS2Q4GFnaxWuKm0wnfYzCPhqeS
x43HXc00tNOUAcmiFIF52g7FOmqPmXUdyme0oUAdIsQMJHe/2RftJuk22MkcHwYdbd3DW2AzbXBK
KxBVO9GQMtOZbfGHQxRb5SONES4dG8lE4ydvLNs7+212GfSwHxqKAx2Pn7ZjnUtSpI42jJE/Nhgl
i6ZEr3mAb7vo2W8PHFWfp8GSEYiSptTG/1zbW2ty4VjMizgoaflnJN8ixBMFQtY/A0nBLZfq+B1O
sWICR2jRD6omW70t4AxiJwHYth0woQSV2tHhUUwfeC818+oW4jxax358wghkUEfThc4O5AgqzhlQ
rAp4RrCG1fatQ6MnUiUeL1Bu6FVeVMAUB6WKw60eOd8fyANK7CqyAJgHKMPeMDEtQ/xS7Uq1t7q5
ejDQaO7VmuM4vgu2E9EcBfGvKS7MspmWZap4rt46zMARlheT3m3dcdd2aW+V7a5DIOBcv17iwDv/
x9F5LMWOREH0ixQhb7a0903TQMNGgXsl70ol9/VzNIuJFzEOaKSqazJPTkjmlOIsYrBlqAtbo0Np
/REtEzrE76K+mGHryJIq46D833C0b5Mv90xEV7CmWcwAnc0uWvJqcjdX/Q0Cu+lddKw4Jf6Rsnxo
BISltOP3liBKtyfE2gXSB3u3lO+C0bLbPETPRQfBpSyvRUle3Sz3+EgL1mJFv/HM33ka1GiPrPqe
VVf6C1RCykJYpiTREg5IzVXQypPZs9IIbx97CjcTIXyDcoaFv8PZkFJ3R/2l1taiwCxiPcoIwU52
sUu59ICtJeLP6Y4qvo7tFRf6kOfLugMM0nL+PVdecOgTfJaoBRqMjVhRZdu9KhGu+2mTAbTvKfF5
l81tgDq5FeVqUMOqImIkHXuep6xELPPoRmqpEqdpP35lvNBmh2xB8DAlLzaedMU/MUcEGiOUG5yP
opmWGbMdMxkB5tm0ktNiqinwES/02HJEfEGJSj83Liu89EPIIAMlVjZgsqo37G6XWb0roNtDVd51
E/N0DWAG+aSjzWAfRk9EeCBiS7eVCw/3lZzFpO5Xz1ox11io2rvUJOeDefCUuAsKsCrAh6Muukmq
z6bMD9DlAQqxvwDLilhH4vaofwMyg9o56JQNg05fY9gdLQRnCapOEzYWYLLCp2WALq3DkHewXoFH
W+ssAwzqOAssipkbjGOuMCgXppOyQ2VnyJK19xGwOl+Riyjjx+8QRbI57gBzNOJo2i8Vy0wHCHHG
p9pU/3p2NpnpLCKt3rpkLvs8BFoQnsHK7iMkODZtUuu92zVltZEx5EdB5msLh8ce3GZ90g3YD361
azpn2+c/Raxz0oCQIx3HV/nSZkpS+rcaTVfI8FjqCP3LYhPKam3KLzzHq9gmKKT8K0SG9rdYguNb
+O4/luNhTPrISfUf6M4ixDLxg3vSjg51BwuHDwttkEoZfNX/EBDp2luHTb3yQ7Tg46qXV4uCNzj1
Pj3U1p1eZRNjkwnI/D6lRb3IWTrgIOFhYYPUm5vGHND46MypMI60b30u8EF9uwKgFzhI0kW9h96+
FHPgxbbuPnPTQCjcX4NZZ9uSzUk6mlNgouG4ZcqlE1fYsgGayAlkic24yelf/BgfUG/xmqFaHinI
2j9lnfoRUtmq86+6CWFEYEmeJxYOy2WkWiOJMnC2d9XcZQz9U+2IZwsMlz+i6eVYl8+u4ZJfg86u
xf/Fsmhwz/TXe1MTr6L8Kc1TlkniLbW1XbLp5QkpqdHSQ6AAQJACiKIJBuMm5VXRMPiN2vCW8jNk
HXEw4yWYTmTUJ+LLbsnMnf2+qOM6VMhNuALYR0pZvQmG6cCndatkctA6d+0GHBQ41Py3tiQxN6We
ZhnOYTW1FFvz+HxU7XoqgQ6WkltdLf15jExz52rO2imIIHpVcXUcnIIcya0s1q3xXhjQ/9m9tT9a
1FzbEN0AKYfOGzE4eahtE+b58A+N9hR7UJxwxcC0JP7glbf4SY/RzTJoHTCqlRFR7Sx00fIyekFe
16xFlW8U97/s931AMN/wScK2MbKScr5Gb9MVcz7c0mh2Rku9PCvfJQf50PDsXVnskIoFLBzVbCiX
OiYrT9w8qtTWQ/vyrbmEk+YhMDSO3w2xTwQFryt5aMrwpW38cyVIhknQz/CbMAdq1q4b1r4ujohc
hRFc2kA7N41z9MtuL3gvDBKOFGJDXMlzdma8nSE05AfZmGXbtQvgv9ywSIvlUeNaldg9cq72KT8P
6uFON+ESh4U+DscQf+jlFq5vBEM594xnLBY8Hlff+suqE7PFQnLfPQ/pTSthmNgJNAorCc7C++yC
tWMeB/BYEekRPvWnuTLwpklswsWjcf1V1R/ZVs+bdf6LDh7vWBD+WQK62hbWwYmx6e7TKl4OlEwF
aY1wBHKiwHi34jchzjEskKD9KqOX3HiGVNT05AHaxJHhC3TOTtmu6/5sMtMtC0gxQgAPj9YmjTBo
afWcBRJDjG+U20S3eE70ivQCMIu4bMpVMtiz4XqOqHGWjkmec10zBrCx6+qkQuDUqarP3hyZt6BG
godzylWNXyRYRz4MMWkMb1JWf10D/btnXGEHRX1I56mOVXzawbs2vjVYZpqvJH9Ddzexpxicg8g9
fCd/uvWj93LFEGdTI1PrGTZoiGR95y9knNp0584eZjHkU0aiB+co9B6D/Q4EmQqNHuVW5H7g2wFG
zx3/k0dXS3+xUN6zpcMz/dWk+BXlKSpPWrijnbbDa9nvR76S1uy52awyWzYOh19xiIfsXIXbsbvD
RYRivbIsxuis5EzirDH9OlqNk3HVN/3RFOQThtOysQvUGZV7Srx5ygTnlFADemv1Yg3v2vAxJv8i
uvCsOydORMd2tKjX3NE+2HqIMgeYC5gioEtS3AzsIQqbRpOFd9DcHaheYgzb9DU0wQh6oBvKi0/9
xmbM3jtwePqNG25IHQBCZMINb2+VjnLq2ClKatgUU3MyGLBl3asZPZCadkRbFUvRw34Y6IEmJYDn
EFTd29xgc3wWL77nEYQNZMuYjkoAUQ2IAlkFtcfC211IOpGppg7FCbpxi+iW1+ZH1/ExxeAcmoeT
iBe3015T7VMDtl0KTAwBI2YC+RJS1zpk7sxTtyHuKMlZ5Lc9MPlHrH81wrn4poY78hbx/niFu++Q
ZSrkXXVu4eYAAFBh/q+ntuHJzlYe95zewjRpmqUXbA1uTdsPGAbYzMLVOzMCxFqs4LG5Tl4G6Iqf
hHNZR3dLtAiBZ1d3PhCtc26tHbRVw3gYp+/e/p1AQRQGN1WJfcssMLjSXjASiwOfTRh9ffLdMoAI
irXLriqkTpsQtBPL7N96KkS9uBIB7Xv6WtLp5Ly42rMfvfTmR8Gjo1lYhnhxe3sbI9hmQUftpO6B
GLe2o2/7VO4qcKNdCMgFzed3mRL/jDyIxybW1iO5qbsMb1JZb1mJoU37k9ZzGxHHgZdoaLDo3wc1
HTS59eXWHsgZGjsFU4adBWiCugAlx3NdcOGc597IoqZ7j6jdDROB9a2W+9QXGwom9O9QsOY0AB0e
W8G/Vl6qwUd0fHZ71glkiwJf8A24yYLXDv7TlDubInqtuxdJErRvvVfgQmwD3a23lvX7rP8YFYnT
ONZRv2FBWPn1KkaqCfAzi5D9O7b34JbBo0HVj74AydCYRRvXHCgpKQ2QP4Fg9JeZtvdd8OLu3ZP6
BkHpfUC5bhFDln56FDbkAmx9RxBXLJ+6eNdoO9u9NCWuPGYDQ6yjByvWHlgwPHwaVRgpXsgiV4oz
w791CKMHDzWnaDZe3z7ymrqYrpNYYGT5+BHjBioRWZUR9jhosN3abL+6/s13H71HdsmPjc1lvM4X
aQqu2b64dvtj23TELK7duDob1o1XfZJLt32t+ULTvD0x8eG5sA5g8irWpZRbo0fGw8QBSfJsAd5n
Bt8dbdoAHzmGibV4NaFrb6dzZ0Dt1z+EmJb2sLfdZ1DbHRMVD+1vz9fskqtXfdTFsasuaC9RMpnZ
Ph/IWX/BM/apmcFPjmdKRMGVg3eBppItQUv14SflaobVtogFUlQlSdK5JCnPvJfzpJfII6PPafoJ
SLsY2nNJVLS/DcjN7bI3jH8DYqZh+HaLlwTWhqO/INKnlzyU7bQI8Btw6cNztepjVp7oI5az5bAD
czSUDLhDZ08W6V3KlOwUI0xWEhlFzYJWL/Hi569u2eOW5XJiAeEE9qUbwxuR3FQC7MRFfxRO5fL9
1owkkAtZoVxPhIv0pAY2Ep98zWCstVkX6Gny4WAhTYGFP43CYh7JaDuMnu3a4OUp9rA6F0Ff+Cgb
wo0xzyvhDA53zaoP0vmczI0nyTAAvyC3mreNWcbTFgFTJC8FjcXSmwdTpJckZDeYT+zvLfUBr/up
r+KHnYsDcyZXO7CXzA3nWyeefmWJrQRzgVzWoi+EfnRU7f9GAOihAEejofoJZMTA2zkx1WLDUKBX
jJel1j86OihWgab2Ta7FziRQQ6BdQh6G2i/jYlgVxaqNqL6wU8a7nNlvuK8RTA6i+keX/NbTKfuN
d58UDedEAtyQH8OipisOdLwzjMbj0TumtGFR+p1XFLw0N2QeIBD+duRznRIDU1dvkdNsBlvfhww/
yfg6tdaZhGQJMLIo1ll4M+wBOD3UP0hMiiaAwl5KhIvWpcxfIxf7TbdSKVU5C9KBJQKs1zhYKe1u
TduEcMj0POLKrSJvoSVsePXXoFK8XOWpi2G53sPg7MZHl0TNWqJ/PpETYzKoMY88H6CjsRyDiFkp
95hKEqBOsJ8AUBN/OjGO71dDuwcINSmIEADcvJz9LbBO+OFcoMxhKS7sgeDB8E30+8BmxrLgFs6L
ZTI3sdO2Gr6MStvVHZ+MS3wxzKAqXyeMAUa/oW5G+2S0Yk5xfWprXIUub3dISALCV6gNDu0d1QMf
W/JTOUzwVbPIxCnzPgMkkeIWUZAXTE/1DKAR2brFS2adHSTeeXSQ/kGqtRb4sDFoiVk0ySsxxb2u
4QENOeI0RA6vmFrXHRAHQwHGKl4jfZeLY86PYlkrAlzWg30O+e3b6O6qkKKnaRZheoszBkvG1+B9
zMIQt/sthh99ehFoZU1Y5XrEEA2DvvvT23+uxk0wn86JwYQC6jo7kpbBfmbsXCia2BmVtm+4R7Wc
unhf6BnrughWwLV0L2760iDsj4eDRYpS+6UH8CT5ivn4PHjAKY360OkeyyMAy/i0wvCk66fRKC4k
AbC67YEEcKZxxmfU9vGrT4aGRKbHAE73Fh3qIL43kAt+oa2N+LfGbukSnZ2Dvx3mCJF2l1aIr6gy
kKFWSfeldelaxO5B8pDbWOjNa4aNMLI3JFvOfj04CKgsk/yqkeqV4+HLzNlR/GWzNPIQ39hqJtmx
e5xWVmOS4hWfYDSBdu8ZZXLnAmXwy5Vv7MpyX1Ev4j4tqlvL+ixHspE6/5zhwy+vQ75NmapI73e0
/qzk4qqz4MFJ2etNyFs9Fz0GLtegZfRI1d24zwx/HlUhj5HQro0jjmWgfsqC3zlDoSnTd34ExhdY
c5G1dzPnwqn0/Cj6cWcF2lOrO1vhJ0SuUXgEfC8eg7DMfA5K3I9JeK4keWqmCyWIKKk6if7lg7fM
FPeVqB+4yANgVvWLaxrLvi13bYNY28gm1ijR+zDPD3rUaxKXE2EBDDRKbhc8p6x0zIppVXqc6udw
5PggT0Ik76yWb04Ei0mCRp06xVw+p4zR1C9w+QVBBxhIJXZfvRsWiYTHaMABIOG2dfyv2IR8MnhU
7jpQDAi4PRwp+4Yl80ouREArDAoU5b4R9mBDPIWbte1h2uAy5DbdD2ayM/FAsL9mDW9NH3GDZAsm
R2RYX1WWHRq9Rqplfuv59GoE/VLn0nQTCthW2yemdwh8d20F3PWA7jauE3FrYsrNmN1r1IGNTXMU
VFstLr8GUZx65UcLNaagF2b3Pau3ETG9SSoUZJP2z22qA3qeexhrCpG5OFes1CTJCTbKfSyz5roG
5xXSJCm9PE0VTvKJCHZVMHArsUL6q9hL8HSAkZSEUibp5D5JE1cUMnO/9P7pcXeZrOjNGvxvHVdW
2fTn1oxolIqtZzOJiTGwdQ61crt1rdRbJnn9MQTVWhvDdaP0kw56MkS4RKnmvVc+ZioL6aLy1LsW
MnNrlLsyK5PQEV6IPLRJjM69a+nBgjAz5ocKl4gikgHfAtpOKxu+4sZ3l8JLX1HNMK93i21cVZsg
I/ljCHXUYAOmjyjNH2kItMXGImrCgtcGzKVFjXLfSWhMJ+Kc6bpPpsw/B5z2WUQeqi5/mwrkq59S
NsbTqmHBr6L2ZhHp1FMnipEEzYzRE27ZYQz3ZfrXCf2zQ7TW1P4xH/EIZfgaHP9d79q9CTBIzDEt
ncbmUUL+srT6atQxLuwYTJAbRNuiVuehc3Zdy73r1e/NJDdKccf0HvNgqet/mYGU1BompjPgEm1z
tp9c29E9O3F28WLa+8j8bK3GW0QeFplGXjkALrZtPJr8k1iqnc5WsJV3yGeczvFlynBq8lOyRDoM
ZbT3sCE5/tvALN4UoNyN9UAkm2H2iNKCJ4YnTROdeoZkaXQCauv66jY0/xxTIspD7mnZO038oAAq
6nOsrhNtkC2ONnegAMrBD0PGtpelp4CJ2uTYJ4V9RcusZ5qWd2uIVmyfMgaoFef7bA/yYueuoQB3
MzBK4r3idotpaXHA2fl7ob0JwpTdYxxu2gkZzQTUiBk6wAXdOhmWuZ/D97xVy9NeeAYyFua62TG0
P0frbqK1sYq/FvJfyZHsMxqGeMSap05YNWHkCFjepX/K9tdEmxgR4alZs6qrq2DVB56iehLVofC+
JtHth+mTB5h7DIk8CR1qxH+k9pYJs8JqePIBkQblWwaMoSr5amQnfs6CzZYvIWmX9e7s2aeInss8
esmZNNYUXGZNuxFF30OL9t3fpEO6H6eVAXonAqtIHBAGXpV+RUyFcobROd4Kw61/VFMtSyZ581Cr
LA1UYgB0+YgpCfITrdcunj7GQL0KtRHNumbDlcNyw/hbW9veXOc8WLq9iYf0VKS8ezYHDrMFmpjR
2sV6DGfY4dUbtiOXdWMfS/s4TEeZrx3jNRiBqhGG3VbYuFEdlv9Tdm0y2JrhNLT32Hju+ntizvN/
glTFd4rvCkXRNad4xJC6d/XuxJIZ8IfD2goK4Lj0e3nwUf0H+QUyW5zCukC2x5oGZECxdbtd4RD6
GCHNyG5Gf8nltUQXQUjMkgSinZe+u92xCF/deZV5UoxF5JidjcAgNdRZGPmN1fzBaOSPnsVbd/ZS
BNWzB9+mYszs8qfZccuWsTEzTpp/mgPkokU0kVdasPD9Ygsn9xKTx2xCsxPTa9p/FK32C+2wMN+j
aanNxX18aCSQ3KvmHfjEkoSMAOp8mMno08v0tzMDBuMow4ulbe5yBt5dloL/BGfhHPoi3Mfjr8p0
4lTRThafqHdMgGAJ30VaFw8bTBMEo1WRP3eUixX5FfpxGh8D2YL9oR2WRfUchEQEAF5sOB4x7KHc
ISrjaIc71awrEAsxExMKXjbqenNytV0J6Z3kF5vaK6Zyi1w2fOMEppcBlyEDfndn6ZHliapAWXSO
PuBr1R9bF0VKOD5TPHQRISDDegyBrll7nnhSjvJUPsl+PZBhMlFX1tml5srvinMj32V5dTS4R4xc
aU/9DxtxRApZeHoHOoJQAQecxZWYTk+etee6F82KhGRX41f/WpZvOEc81tsUFCh4gZNkbxyCDM7C
p8lBLTQqtajSTVWiPAUPhXoSXBX8nQOikbjN7rqDymZZGzzhnHYWS/j0MOTBOfD/2iyBPCg+8pbE
Kp9R8UsUgPbg9CPJkz0Rq1r6wk6sPAZM0n5gS1uMk0MRRmqUtwnJGUMhVM7QaP+NGW+cfA/qpQ0U
DlKouFfSM5hrOv7JqL3DGKIz81P9qZfZpyd8PPeMOLLJ+Uhj9tph/R56fJYm/5PERNGojO1kWvBw
NQ1JDVJzBlTYsZcTLiOzmOZ1491J7ZK+3xkQY6FdbQlKF6ZcE+30BX550yT0exYKtjibSM+ML0i2
15Vh7LKQ9bDJQgQ5YHgrOgbwecfKbCioxo1sNxbmvtaCX4N7vo6r56olTq8zv0wMR7XeXExWKfHI
2rvW/xUJs6syXw8IpQNjOtnhCOy4YCXK94xJXVcUeCmqC1e3iLJHkcKblbKXnapoJVKxz7PgInkI
BkJ4kH8t0iafMN8V15zPxHPdU5uaZ9SOa50Ic9mP4AtbWm55icoZM61Lc5Ysm+QqaD8JpAncVB2R
KGTBcVjpSPLM6DkX7R7Rxq51s49eQllin9UFPG1xd4iwygN8sd9lg8jZnxjG27NCCSFe0qJeoHe1
LbKbVOpgwMiCF3psvkhbaDdW6vrOrIB1RhZm4MBBnSjR12Ee5C/fpgDradYt4Cp+Qv3TuoZ2NEc6
K90zomM5dl96I4IXh3p5ygOF2wvraeDx4FXOI0uAipe0ESlDg6YRV9dM10nAuDqaaPNlShhwL7K3
LPRpWlzEgjGW22TCXyg6WHz9vs7NjygT6Nk8Ij7pahYSp09PB0dUC1V27L61BJYTo5czOOkiQgyA
v/YYt0cXZSKvbGcxSfJtpqjkNW0Fu4CBXJomhDCoKblF+F0yXx7jIVikHulylUPqryO2bbnF0wIF
Ij+RSdLD7tnaAs0/PU2PW9yojoUh4dQ1kHQITGIq6EPWaViTbaoISZue5GRsUpctTK+BnMAMc9UW
A8JqJ3bWfUe/Pmqo94vGalAKhhbzWSFFcg7Y69HN4yFLEt9+dqYJfZ09lMvErKh4HYWH3cLN6jZo
LrW2pmhooRROVhgh1HAK+jebVx9Qa5ttzNiOr25L9umQpfXVcWLjECcJL7yq4CekwkdvpOZ46api
Jahqj7lEDvM7MYJDPL8FvkjKbTr51nmIi/5qVILQ1XHA22cW460Ye3GvjTaFEYJKvU6oZcpynBno
rIES4hrBensxI64Bdmxj6cWqt6N7YjTJAySiCTMBzX3sMsMPEFFAjlmxFblkA105f6PgxgM42LIA
l+l072rCk3ln8+84oe8XkTgEQ0rx5qpq6Y6jNk/zx1Od5P6iEaUJDrLzQHyy9lwOLjsjhKPibEFq
ntOFMPxELPXFSBUe2Yk6NhMrhpJQ0Y3VukwbUJ+xJ7By5POC2Xxulhs7mhBMFV50SDWIttwgGZk1
XblOrN4/pnDPdgARutXE97twa15UfdIsRDtleHPduaFPDEDrRhA9irphIwg97Gpp6IjyOYdhjNSf
9BPn1HQSpmzdooHJMN4EndGtDUugByhsoFcz+YxkmXgbaxLdjmhILDL1cEHTxXvYVPBcWnKiGxnP
XDAjP+Vh2m0V+ZwnTQTZNogbDfYNFXElwUmGg5U8ewz92TzU3QdC03jlTFH88LqWWWuJHsDyMvsJ
TtjcK2dEDUYmViUdL+BqMH0fGREMzcoeWFeqCRhyU6UY5wNxTyfN2/kCtSETzvEttS3eo2LC1BTh
ZOp7plhi6mjzSDNlotQ6J7p5RNoGF5mj6+U5MdT8+LC69FnnIqOo1I7IW4AKRTGrLVNj62ektFkd
hKHKkOOxxeiw8mNcXhpxbahSFagJqyMfLkeMqBkUm2rSmi2vV7t0Jf4rMDw0rXHfHQh7NReBjnoH
dFu8l7lf3WqfLkco5pvgrPBPZfjBCJid2Nyz4eCTLZdp6iIbHt0WiR0kwtDQb8a8RB9Nf+YpIfUU
GbU1lRDzU9Dztz6dxDFtEQuVLU9FM8c9h6qItq0d8oTn9UDsut2sm7qCD5bXvBvDRJpZSNzIdkoR
PWTtjAQoCROsNSyjNsE7TAaZDaK/Kc6aVvirEZE3V8GE0rmA5RSak36plCCCt7TYWjZm1/9pRkT1
OJkoivImPhCkPFpqR+gQyYc5KoBS/y3cX4I/uNc/dOboDQj6yHK2Uf3JWc8GButyCU1WF2cflR5c
Qq/zv9ndFNrfBL2+QJnVjH63Jcdx2kYxlGgA4aVD0jg4kYnuvtEOGY5keDIdIGsBxGHSHw0UHRR3
swINgnlNd5kK3EPlrYHb6EnzHFcOu9q73UJP8ia0KO4mnPbjoC8t+VoiMXewVtUjPyystxm9aDUh
rETmt/gkhdFv21zo6FK9FQq3NyP6ndpd0D8q8W4IwKqsrrnel7y4MAv2huuSXIoSt4N9GUO1jRno
Jcx8Me+Hi8ajmm7frf59SH+KAWLwHwTzhWPxcQDQNO2XHNcjkm1QGLOZPjmqai8GHBf/jPSs9ydZ
VsiYaWlcbqNpo5OX7GIzm2D5DFj8e8XG9ltVhDVttfSoM4iVZAGUOHVa1EHuTipe87FkIL3OOP+r
Olkh21iR0pPV6wHIoWhZf4MZ7nW0Yh1bPUpyBcJzjL/1gFTl51L7RUuXl/fcfejhLchYEabvTfCW
D2cRXfrqwyPFEr7uGL+ymVDJfQwfUfU8zukt3UtNYKQ/nT3cHlkPKxgDgof2ieP6ScsJZIrZ+fVk
SAS0gTqj7eR7LMNjbn1Ow4dwfiIuQ0WBrM+H0s+sTqobwBVzyJgnXsqU79TJWFeHaMaIx5hCdw6k
XbqOuebR2kYSLjC/8Z7uWqJ0xhWtZXASrRxLGfmJ8p+Cyolpaee743oGTTKOug7/M0aIb4NQY49n
A4OOAjjgei/EgSDMna3RRgy+f/rLbabfKdS6+KlP9vRbmH0+nDIDPWNgfVhrVUaCqY+cpn3mcMNs
S1CYMDfge4nqBnMBEjODiaMilIx0K9in0uLZautdSyBXoiOFPyXmj5tcfOtDdwmpOKbOZyefC9N4
nSpGwQTvaVXAh5Ru58uN7oUYIdRNXIfUIrvW+dZUyuKC+6Iudn7+600RTvHZO9ps4uzfmCPkIjqs
bcW9L6+1NaH+gO2FYGN2srCKB4vgVAC16rZfsUNZtHyYLjcAuN64aLQNtwBgSJGWSKna7ZTXaKhP
nXXAiUcWwRNBhTkGlFVeKALUDXEQ0Bx8lwVXArzXB1LR+cOykmilUrwlLTG/RalRG+H+0Hp9x2F8
zKKZmCaF3Ej22P2cCKPMld4XzrLTk4Opn0r7GjIeHKGtsrWNbGcZO+2XHPHPkizkPwWQjhyHTYmN
0nvEMcb+OiTRXsAOttu9UcElgNCGqyQba6gOSAD3MEd1DAmOwntDcAIjIlTOkOPT9sNjmWkNxcro
E7QJiAdj6ipr4hjmXvFZ+lrcoJ7IHqmHbTEazU9Mz/QRHUgSok4VOTLVMan2PTokHzV9Qi1m0pZ6
vH7VAH1rHHU6Th0RjUSgCNQr9al4WsYNxU7TlANwj7W4zcyhxa6oBTaRIi7gf5O8Ir8gxVBc8KNS
KY7NwIbzWRrzMBFYdBjoP33pwN43+i9LEjElEck6brKG7emv/dxWf6VQf/bQUx/Fw8YIknCh8V9V
o3MdMUgusjA6GmbAjMaGQaP0R9AHX6PlbgePBR+LZ+HR7ehYpuziI6Fp01331wp+A/Vv0C4R6HFN
EoI4IcWyAXCjWyw9OP08RTnm7wFYdEZEU4wRSmGXHWdpOi0KC4bWuOrZsDACyHreojKuRBomPBCC
qiHGFaaBQ8gL59vIJwAS8kvAF6sI+ebajxkKsoybUT8Jfh8LuE7fv6QVkTtCg0JKb1sG1N3pqayH
Zw8FcaP/j4zjiJcuaXt2VSyNTsOeEznhekjMX5cJxhDt+8q8lfOMqjU4nMPg6hRAbfutQX5kv20M
/2Z4AbOp5ox1qzTXqYbYFgkRishdQoq4l96bHDpBSFRQ5v90Bqm3zJWIuEA0sxwMkCh5csiiOlyF
5BaviwEZ8Bh5KJbQL6QKz1o/EczQQMCX7zHUNtSiS3tESQP5BFvLuY6G6zQKZ2VJ114xtr0S7nv2
+WRIUphePKJXyVd+TTq1imvtaMQ5OtmKabpIYIbjvuWvDsg0++mCJt+n4nKszyL/mqx9yqnK5Z5G
15Y5uiIe5UoFSdpOvAF49SU7Ad2qyT8yI7NWrALfUgU+zEFdP60rv+mWpbhTA0TcCJQPtrxH/O9X
0o/KVSRKa+kx/IfdMLWhfigNgrQc9csB8uZ7dJooX9hr4evExp4WiMUty19KEL+1/S9kywEq6Mn1
0Ki1+ACGKUI8O5HTyk44nY6F/u6UMP91ZuzwP9gwap8Oclcl4L435CSYY30JSuzQmXeN1cZzVj4f
TrpqrQq5c3nDWgMUbp1022zE+ZETkdUvBJ+5Z7y6OnaaFrE7ozlGyT8ZeZxz+z1gjOva/EnVxz7Z
akAqzMhGdYuboBGnuueKpo0EI3PvvW9bjqs4lxeIPpA7S0S68XcDLiW280sljPc+0NqlA+bEdtto
qazqY/TwxWFpfHFaRatcfU71lztPN8vZuvwvGsVSZW8lG6OCMazHWyjDH2Wh0s+npU/cvFcwLcNm
w2BlStjhYNZsPGdXEunRk1HitzGyPFxUChm1iOJj154GTiXMyVhuuhCcQ99vPZZ+Q12JTVAFTMBT
e6WMr4m3pW5YMI8FnriQqGhItXx+CIXrZDPhZGnMczMDXiZBcflcW4SiEiWDs/sHPCN3dg2mCcVN
WtzDyb7pRZiuQn7ZSfNjojYcywA4Xv4j/NccsOU80XZ+hwTe6QxxBSqiRcuQOaCOS8Pp93SAADKe
IsV8sHYwfg0tFoqAyHZFy1X3TBbjgUfHl/xgeXO0tGeb66ckCMxP69Pk03YHYfo+GLOmw4lOSZYc
Jjx6pmwgPSMcV3FwqGpuu7vZcGn4FTG03DHgzbRk/undRceKi+V98uIS39DFnOPYJ3SGdUwygRQp
SgwdUraGw1wh08CS/DSBvqntl9HAVuY7Jcoxj/QK7JMs2cduich6YelMPLUDocQZ476Gtb6H/Doq
MOjrLDqVjk4B7RDxJyF6kIJ/p6hvgxJ78tTJPGWy6Zh3r78qfVOylfFQwVrfrkcm+5VVMduicYCT
BQVrLcV7zgCmIpQCsuoeEJvcRtBDqIdQgxjBXCaNnLwZ8KzWIsDeKX6cYWvod3Tui3DY4pgy+n04
PZv6o+RVgZU77eEdNPXDVfsYZ7qdntC7wCe8mdY+a1heIl9wUX9WsaJzogesPh3txcmvnXWP5AW9
pSy2leAtj36YFy9i5JmK8zuI20Ws7Bv2jYuKy2tMfG94sFR/NhKLYQW5wQUdpuneACcHTfTZlfFn
L8e3jnFg1L9Glf1h5MEMmPEAVP7H0XntRI+sUfSJLDmHWzrnDN3cWMAPLrucs/30szzSmZujEQPd
dtUX9l5bD+2Pro+mOoYBB+5ygb6sBDfWAMPnmr8NoGbaTEcUV/NOlDeEABRfzUcpd7aHD549NlSb
UCrrRJ4sXCkBnSUgq7Rbc5FVJdqZxLlkHcplkOo9g9KhvBOs5/uMu/egegUIeOtoNsfM3ej6bsg2
0ngvSJEK9Hvf0TBBqjsQUWtnazJttebQlisr3ft4ZoeVzzbV3CR43moXl416JZ15rcrgUFvWt5Fo
WCE7rEgFrmsK9B34IC5gRSzZJhYLFxaHihDJ81r1pKVFsChd1Fpmvo6ILhFO4OGuHlBV8FNc3DlL
jdyMSg7oOAFNKR+6DzKd2RRT98QDnJBLjv8o0f6iiCNWJq9o3Eit+GiUR2m9F25+aUR2HzJ2bwgN
GgeZRdlpwELttwZHiRo35JMfbDJSpT4PUp6NzGafFgh0elBNEqZZZYNBVftK+wgHY3+K7FNeHokN
R+3HnYa0WFPWsTnQifx2zR+h32hzUSiP1jEOl8X/YiU2DRhZp9BGFYFdtdYCDlHmi3lIURbAlHIY
4Bu8Ib4kFlG6iG7aeJcSx9D32VolCj0TBKmk+d6unGfYE2PbYaeSSMP6Jv8NZfFK9WRr9hX2XQhp
hEbf/ATNKz8yNep3GZbncpJg5MatHSYEabr03SIhewIxQADLDSiWCDaqH18NWX40zFLHlMOrkxc1
Th+5G/3mlrMjfIyzvFZ/nc64+CVJeoYbnnERnzT0uk7XJg8SjBY6kZQ2cfUQJzajpiOYunbWxURB
O7BVrYsdwNqmOTNsf5RSnw2UKhE2w64bZoiUqFEARVaLqk0Ec9FtH3KTLlU2tKM2Mv0CSu1dB9al
YWguHW2lDdRDspPAw3x40t5v3corYWAeWWaW8NbKSOFVMS+AwtxT5Amoz5FjrququaflDw6adYXn
0bipHM+pDSFoUqxjVdIQE+SjfuTZfmuz39Fc9QE6vPLKrDIIw2WqHgrAqlDABvFPpVR2RvoncrSa
9B/sdMxwmwo8aAJeh++aLPR1y06qY2/SkO5Y7lKrWpCfwusSHXVoMhT5gdncdIN2WlESMjZjnT1V
KXosvgmB98HRizhVg5GaQls33sZP9iDjR8QPCPsHl44uqZDBCTBM41xqO9TAsygdqaAKjfRtBk9e
8Am4YlZ1BFwU6sOEA4R7clYLVAQBbn+3df4MU/uTMl3rdnCr0IN4dUNfJBVlH43WM2wZYSPkG/i3
rAEdW0yKaIZA6yBb2c8kGgaI2IO5tEjsLlLtoiR+es7q344ktcRgXJESZirC8RLYhzw/9FDtMRei
PoVOXfHUstllOdE1NS6zezAha/LXqC307l3D/B7gXsr5pwSzXeMp1DLM7RSVCrqQcLIyYW0V/cUG
YTGhMJpFRfgyblNYx23PR3Wsp1IPkCzUPwEUSAmHRWGmMOEu/HcKMZ6bfps4qwZvy5gRnbzxsEzX
GpyS9jA0x8649d2dJock41vSfuoMd2J30XCM51zCXoGnqThxC9s2PSAs0b8wYjfpM57cSwIl50Xs
rkms86k+64611WT6HLC7GsmHi8WlUK52ADR8ytGiEmc0T2xJ1911jBKYIuC+J0sFXnJdU/pN1Xi6
J/6psRiVhSv+3MCYGwXgvSXJzkq5i7L9OM4q711Xr43x1xkYms7pECxgejpiLaS/yPK5heZ52iGC
Xne0pRp/ojruU1ynK6v88foI8xnUlOTuDZeabaaKgCRk9AN9zmRnL8WjM1cmy5kBWZvNPMuFIkEa
+q6hl8q6dpnnyLoB15fW1Eb9U+SxmjbpU4yxt0zzA4eAr79LFIDtcIO7s07Det3QqEYRVG53UYV8
/MG+yl6M0K9Zf6/qLRYSnzrKKB7cOQj2qHfUS2Vt1I7M53RW8tIOhMxnc+Y2BiWs0524dMBMHnR7
BTLQoshJnVPpHGXco07fdhMcALODeGuJpEzh1kZnmzw2itGlYeK4wAXrFTBfuJua4m6iQ1Sfo1xr
HlzgV5muDO9lta/AW8UQtSDXEIvkpyvyCrl4EpBY7y5qSRLGBpRc9FgEyr9NpoLo4WMjoIynu8zX
pHedDQIx6jxeRpCHunplOaSZYl72u5uSXyxgbHGKtFBgTEer7RPtlFNxjtCIQlzDRfyKW2Ohks/H
uqn8idNNNKx4FFm9IJYbgwO2Jxw8qvUzDKswukJ7IQVIJbWINTGn/qx0NwblrSJZCWXZaUSF1PnN
quVtqPUNwG62fcjGCYKnBwoyZlxT1pQ6Lw3MHtaHEPp2LDAPjafC5zabbD0l4j2LVnWn2qi/ga8x
si1XrGKIvqC11KjFThZJKrKKUZHhMmyWoQOxcDyodglz+TmQkeDoFSR96yS0iv2ZfFcJbijvdfTu
DZ8u86Yq28TtlyO6PdfMNkfJZ3Q4CdlsD5+Oks8JC6MQIXKP7KrSwTg1EPCpxtqdxu7YKSrGFsxc
ejI3OkKtAL6N45czfuRwJAfv2wQlW/fRrKA8Rd1qYclqxhxhdM6X5+w7472LbwBHplK8qli4TXJ0
ZqD1gDZ2pFKgkLRq52izO80VWBC9i4QiIqckUgzIzXScsb8oxIOIsRqVUwktjA6RTQzZqv48xRrS
KemGQhmk0tJSP9ExvXlailBjX1t77IwKzc8QnNxw7Yl7aWHTY9fSxt6qop8zOkjidvxjZyjMTGev
gNNxU4SxI+EsjnqRdKksDYl2NG7ZaH3LgmFrrm9hMB0RpIFVeMjyPRdABiz2RcAOMc9I7Qyi7c1l
3yX7FaxZg6ZZY/GZsv+PyI/iXgh3ic7ZYMF0ssCmtuGfzdDT7dwPfczhoZrtTRcqU0KcxdMKSOoH
MpCWDUb8AK9y8vTzLepm+BvPLDt0SozCwhpP4zAlcaflqXeZALceZWcWVVDqOvQVlTZllgYsLAC7
wq6bJ/jroiT40WzAgelLC1FPwQFiCtjPxfSNhwDM07/Q/7DMlkatOLfVPyP0XpWsPsuWN60U8Bjj
WWYUR61yALZ5ICPcaQmVsgMwT2Y33Hx5cAiOr5tg3UObT2C+A6juUm3t9MSc2NQEvUkABfNrn0Ru
eridzyEfYdT2wm6lwB/NYvctFwgGkLO3ZAdmb0FDJ7hh7ImrT69WGrZlmX5ZRCmUyTLh2SQIsPb+
Uho8M/ujf38ruCZ9ouSlcSnV96JekGSVF1fLOzHuXvRM+9QBizD7hj6EM4SmRgs/RfQe9Mem2qJy
X+tFPM/yVURVGAF8oZEbr2r4navvIXw9h801U2+9/209tiPPrninKS7Sm4/OtJ+qqQ90bhEXbMAg
2VEpsQt3UTj6wgnR0XingIojwyvKxv8tlB8qFjs/e9n6i8tcVD9CLWYtVO8prUafum+mfMNwADCP
iK4659xbrbgGMcvxuAHuh/roqlM3SJfrh2U90GKOqN7E+t0Mb0Ur9o6dgN/ZuM3Tw1ysF48qyl32
tMrVIjnUB7dWDfVc8ECNi154T5IDJ4EK8sTU/slyCxchhtOoIWwWRlbNEELE33Gvhthfyp3C8KCy
zlFyzEdoAtAe470VjIsu/h4IPi6GA05XChAaWefmF/TSqMz9Vl1JaoBKt98U+6Il7HSVl+iB3So/
Kpx0u1F5Em4hhW5bvicYMkasBkN/TOLHFMBSe7AQA8y+/S30/mTNzMHCBpr+tR0qWZhIDhs1dnnM
IJUnbSD72Tq8hyO/s3HMgKeFAZPtEioOoiKddU3ovimZNrPJm25eA/23In9L67Nx5j2e7wHcJhmX
qWaeWcPi5+XsQg+dT3VAH8/zHvO2+SNA/gXIsWEGMX8vFlL5Z02+rgHT8GjsKpo1dJMGQLF2oO9N
TyPraRMOnscX5CYkCNOZcrF4CMTb0l6kEVlc5aqLPjUHs/8Bm/zcLS5h/PKsi6bdBvWb4qvPdmV7
U7IaBgZAMvXXahB9DRcNIRGQlKNki5b9VfSNpdrOtJYmvXka5jkoCKFz9J1ew1HyyCKB+gVWflM1
wzlkDzIqNPir0Fu1DhBlise5XT4TBM/1AG5Pfw/SO8pu1T6m/h43hZt9peVzEA/L/ivQEmbiCXME
tpNKjDTVmuWyiWfC6sxFWR9F+k9LmJhBwyruMRKarv3C046vBrGc7gHZQ7/RIACEvcdzYrogn4Oa
92Wn4UXB+jSfxD0xh3Fa2xTbV5FvTUycRCP1tOtwiogUF0/F1ecO2S04tzPz1TtP3QVRacBgct7a
UYMI0B6yZjiKrPlGgY0LAnoB0iTXuYaCcNCy3UWyQUBEaAJgT4dVY1sjq6BZyvseWAF1DmJHt6A2
uZfdRrFhNpv5Ngntr5iNoc4xQ/GCc+MAxkZYQDdPShIeBA5eAw6OMBALYjBSSbJUKwQtv4r4beim
yQmMuP641139r6UWMfUVTjkHHpGH2YdsvTqgkkeD7rngqmS30m0ceNQgiFVmucWAlm4BZWeffKv2
iEKKQGIzmzUsGHrmJZZVrtOGdFvrlIrg0gDaGFitWtHNwBVkuMS9Dr+h78y5XFsZnwMLpcNv1x6z
8mqCLp1kE1H8TYkzsxgKK0w5x/CnQJLllgjLZhrfTIZzo2cuAZVO8HbR9fv2M/DuLrjETOwU96vz
HlFzcFhW0qYw/AOxWw63eNhm2qZEKKJi6vUxUEb+h2kdeAfxu7nBGsjRymD7XMVIWZGLm3hzZG4f
RMRXRGyVDVAdPq3gC2ijbBebv3X/7PDbx2h6Qr6vznjE3XYkZs1leYrCqrFLDA5sVZyD8GAZaRzz
dFTKh8fwWPqHonWRXL7bATEyLMcBCS8bzJqGhUYIyBy/0EzyTGJRWXXGPIi3o/gnmWmL/Ahkvkfh
oeKoZ903L3p3odWYZ6ovnx1cEY/nsGeT2clPCW7R5cUcbWtT1OrBH2Ap5ISUYwUdzhWtlrkkThVs
60TyirVtiKh8hHEVE3gSuM1etUhAB7YhIqCEYHDysV0UNMpV1qOzKuYDQJmCK6pNznrcbQL8MIWy
dsDwSkpxv7d4w7k2uOCqql9q7jxAO5BNPatNYhVywCC71S00JomjpJ0LCcwazo4ZOAyhUkBVk/Xg
z2iilRsoXD2/NnE2SENjdizOmQYlCV8VJn8HHXaYUQ3hESCdaFM4oDxLRNE5IZDZxmK7UrJKLMDu
ei19Id2Hh3wKJ46frUcVlTPiwYTlVepBTXrWCMe9ov5KyrUfGbM6k++BQ2KJ4s4B1mGdQ0PL8Dz7
apsVywSN0KicGOscpEgPprhfJAr8qPCKzxYNxUS6YYiDq5dLGO3QPJXPKNYx6/Fe4GvNqS/qTFkK
EMo4jtyQR7RUd+GUWomrQS8fogp3BsNNl883Gpx7of7LkNYrBcZJf8UKJHf2IY7L1ly0HUNFMh2M
hoXhOiyQ2tlQhI+oTN7AXg7MbtT4K+7PEB18f5kkx6hcoyhQHIKTtVlSMW0w/++cR+ug2Xjn6nRj
VOZKsLituTEd6p2Qaaj8UtyfgoEs5pYaILcxoaDUI6MY1FVF3IEQIXrs0wXYakxwvnva3nWYIDnD
bgupTU0h7SnxMQTj1667+JSwc0/6mK2ONglP2dxsBA5ycLNvtuNCF5RLGnwYRt9B+JKcbT6DF3gv
KwER2aXjjgPy7ShUu5Co52kMXxM+W9K89/9sZA4tyjdks8NACYuIjuYlwtQKqmYWtUwSe9YrLv8n
F9a8xYXkTYQniDcQ2Gv5bsMC0q4Dj0jl5d9j/VkBtXfqGOPqKpXfBelOg7xo+bNgi5hU703yL/dL
gAAHi995tBUAaiSqNMRc/LTt9KSRH+oL0kPUYRnZiLSKFht4SJN7RHwbED4jm0kvU20UaW1SNVli
SLlhjbpqDb4V5ypJdbLwlgpLxYJL5tDk4UtOdnkIi+OIj112CRyMNa7qWUjqk9k5q1J+KMoJn+2u
7dmMW+92ATuCUq/guY8Y1NduyM6NDrHDKjdle1S8iFC9uaAPprFytfe8OnkcV/3JY/6QuN+ugHMU
9hs7OHu6v9QIeNGoqj1jqZQET7tz/IKhxvFO0mfNOVDgs8k4nrL4xw3vRYV87DxgBBHjPY2qjcvO
oxpJ0qPnSRDkF0xG4u9eRdMHhT7hz1Lb34oZdt+chqhdVmQis0IhU8nZ6N6X5sEoVglyIWIGxJdo
Hi0pABByCmkCoN5YxT+JV8Tjz4vZ/CawO6r44RWHpEeTgz+Bc340vxVzAtc9qg6dNebVo0OIqlpf
R7izmviTxp/BeqalFs01RqC/Vv6bhxtBux1yyYN6IdsDMy7ZT0W1r/VdDuo6Sr9tjl1Brpr956Vf
hZVdIONa7t3sHpCmKmz+4OyHrc16tI6OHYdscAnG6xDoixJev7I22rWBid8JkpVB8Wm4b1F5TvAd
1mwKLXmE2siEGIW5szZrTH76K9d3Zd/uKoZpAbxOBzkEI5/mWHYHn/F1k39V5DIAWyztVwNGNnfI
CFwjldVaEmpWgfjXdN8Ot1inXMfyUjjmfIhrGIYlDIdPRVBqGwDnC+NY9UBverDP1DEAIZGyIcsN
i2URyo2MUd1B7WR0rN3b5ASDv0AemzQ8KuIWVd858H6NSXIN8KKlytUR8JJ0/BMxFJ7SrJQQrnz3
bfO2mcxZzKXnI6ncCvlTEW4+RGQyQqdHXrjLgxZhfQ/nPdh0jIOZnm/i/GYCz/VdRO5YIwrCBkBB
5Ag0awdXSdvOdfgOtr8wY96x/q0cS5wYLEnIjV2jTSEBUgkQQaJ6YiuMeye6y4kStjb8U4yhEIOu
nnKGTYPVNSkfvrcYYlxQSPdUbYaIQhr3qPLeFG3lqXOmMTxlADlgKpgNRHpGlxlPa7Ipq6c6fCc9
a/aFNZyDZK31T+5dMucRe3cDjrm3ogLEALCkcugKG+cNHTMBNHHjzkM7/5cglXyjkCihXpkajAHc
DjnRX5vc3dQDE6R4pJ+s14ifO23YmMynfFYADpK9WLFRAajfAnmq6nwbcf2m6MCqQA1JRtmZv8jj
o8sURdwKg6Q+zVJXysDNIbBBPYd0PaS/wJ6lBW/gmlBmeP0prFZm+CGbj8Y7lB4Zb5cWiMRAwmPe
vTv5YypcUuIlqDj7dK2SsMV+ZdUKycpbQFiyNXBeDD8N/NWxqhKb1M3UhtqcX8738/lEjuZFgqSk
IL6qxYcwl5T/ZQ1tCsX/NCpzwH3gy/W6WVO6C5KDkaaQsEap0k0LJsIfNhTF3TD3illTw7aE4El0
rQrJQozR3Gr2Rrsw1D2ItVLgIGihdGxQ+ML6ZIPn9qtAXi0iDL39oMO+9gk5OToXTSYLxl0Rm8Qi
+dVHvMBXZajO0z5Spjh4rYEtqQO3/D50P1ZQwPu7+P5Z2u+Vdx0jg/6GPk390gGDJiOLworhWY5c
PQicue1+KqxnJ47GqHwSRTjvBBZ2JkTMTUAxAeg4RsWnydC0V1BMEW9uk0QRGyYZhZIGeaLj8+1H
OdyinLoi5pts51b1hCh+Kns0Z4xixclqmZqbC0mzCjMU4SZeYumuFIO2ixF+wLK+DMGjEferiGTh
kP+TO9A1LH3j6beph3IeDl9Gi98iGb1dZfb4bX4yiWR03zuSoegSXcHJI1bYVEsu+YTph8ccbxKN
GaeGd7FF/m0yZZYaiz3zpbc/iXodXWYYjNMYXMwRajPZ9EBoExY4m+gRqt7TqMora5u1P3RbtnsL
39zb+r0mGnGo+s9y3KZsFV0NXcPeCxkQXsb85Ovaqs6C8+DhPE6shYLjvbrayd3315qxTf1LaPKX
IrR0vvP2lcmHiu9G915lsg2q70L7qLtsW5afDjRLbBM6g2vP+414WCnJnABD6fA2FB7qkS/MiFsK
RsZ/dKxJUZwjZsJEwyjlo/Zuor+hEAMzoIJ944SyE9rC86gEs4qdQqkHmFjtmeq/SsloCYZOwoFb
AjCJFSytndBWMtN3tV0fYJvOqrDjl0eYnGAoagCo9t0H8oUNpLmjPTKQtIy1MR0OMLuJHvcJz2xj
tjqQwllS8b1AAniLjX2TnQK2jTpNak1ZFgBtaLGXIpRiCYdp420ythrs//RLOT7V9Kl5M1LibYjL
eGzxGoz9R99fUrrIUNxM79LUlEEWKpAsr2Yt062BqXsnV9p4lsaXPpKiRoAfylmktx31fdtWy7C1
txVul5oD2emrXdtaZEbmT9fbNeUFtCAby6bYeEpFaNp35EJNPcfiSw2+rfCcoUwWS1QNOVHL8gfw
IHkLhfYlgn3Ebk/jMzA7Uj7GGagD8OSS+J88PINfmhjtTYDbrg+PFJajG6Brf7IJ5v1m/Ku8ZyMh
POqb4nxF/cXo/wY8ccRgmmo4k3yU2OR3unWBL8N4umyVWeaQFJykLOp/Rv0bDfubmRJ4Yc0Da5c4
pwhPbMO6x7yywVCGlRGt83zdqbtB/ZkqdN9kdIeqM9XRfYDzrkBPUbThBJWMla1LGP0IpV/JgvVQ
sI2Cd6O52MExSpYFs0EHHaatfhUj2/nooyDztUbdkhn7MFpbCfGD2r1gWjNUt0rB/sNSMLJfEXVe
bJCn8jCmRcnUsJdzO3ihrp93TK87HBdQjAA+FTNNwhEcyIJoumXWUJd65Tbwq1nlHtvKPJXd0zJP
Qh1mBDwuSyd6ls1BLw+d490UHnZAXg1bRybPVAMr3OrkNiQ68CTE1pFPeDE1ZihfmXLWbYzzIyKu
TapB9EPTZemwSZuzon5geAvNj9EDK7Mr4K6Fmzi4oyPXh588ZzH6aeIal6ggMhVtwmN6+FxE7Xa9
NuqrhGxeLdDHePR6NTm8iC34hdo3EzdIBDiLaqWBGlSOxEIG5hwZBSdWnF8Tfa/T8aYBt/WmKO6a
9qO2NMTMAjAOyXM8fjQWXXz2OeQs6D5ESt6gi18eVryzmeZnWLfwC91r7q+QCapkDi2bm4PTt9MX
NW9PScdiBKDXUO0lGJ3rm+XVC516YxRHm0WTOl6gD9OpMlFPJt3jCK0y7x5OYqOSH5eOZFi2slWT
X+PsRWwFkx9Drg2TIFjcUB3Bq2LbUmHKewHidUj/yfpg6e968rSKYydI9HmIbgBm9uD0pRsgsd6v
OImYyQWfHbTeMFjZ5K6awHETHmPsZd3OgOzEQgdtLVxpdLdlRMjVvO63ofpZVicFTZSP0s3W/kxm
7nF51sRJyhNluBJsgLK3OhjRCwgkWP55SDnFGpWQcUtfy+apcjeK9JDUTy5nDbH1iIbxqxpvIRCE
OhzOyXB2oyNEeSk4I3jik63KgNaGrBqEX7ETgvMMlq1O6JV3K62TziETV9+++Jcbz1hdpWSRV4fc
MMBl82roSNtoHZyOgK+nr/yz1avKorOQu0idxl9vcXEbvUue7YbuL2C9q+FbjfSHIraSrLHKoreA
zoVNNSbXFJBrcmMRTHGGBtcOUOUDOGRqVnfjjIUaQTDkOW4KaHVO86axLdGZAWflb2ky/QBZsY2y
s1szKbu1yXVQ32NQn4VCxtVDj6jFp4mrTzmq/XXmxS6WHJKFuMjyW+r/GtXeDECdyxyrcLl3oGT3
/5yYg2PKGlYZ6+EBzk8J+Si2dw1YxsXdv7zYl+ymHWOdoyQcwDzkXoT2tEJeyoaW2IACPRPDmHvH
6tUwWHP3TvGGi2ceByYhXzGsCuOoU/x6MjyFA4VZoAUHr43PxMosMoFAPERENigL0mG2zXSY19nO
GvR1aqPyHrvVGFLip5w4Xj3MY/cW+K9mCLY1E0Yl2jbxU00kDK0rgamTa7ALbngG0OiQ+7bNQVE0
KBSVfyHD/3GTQLquu13B1FiQq/d/rXDtcThn7TxwLn6OM30p62zWoffvD7lCctGBADtyspi9NEgj
l+14QQSJnALiC1IVxoyJEixahPjjQLAEJkcUWctB3cfFRbj7YFxl1grvQIaye5BIq1UMLDECYicV
mE23lvOycMR7gzVz6wFgCcgEDuP4MHRcPFjO/43eb6GcYu8hrGOuEbUY3Q3m7gnKDwsdq0ruYKMH
+HiOIr46HpqgYmlo6kYZzi2lc8AUCKGdqWvLVtkrTcMvR6gAg/U6f5Tap0iRGqySKeKlWxWoU4eS
ELWAuwhrPKtoMrkl252GOu04Fuw5/xKWBQYNXctIWxWzCe9QqxVO8b+C8sDi90rZjalejLnwS2Cp
5phxyEHt240yfirhA6gE0YTdPEOwYiDkDs4RBHkDYSZktSD5LHIL8futzy0kE395/d4bnznLFjxu
Eq+k0R9a+ac016KA+LYa271CfByzbTv4tJtDqm3cYmf1py78cqgT1XVfUFAwYGh2Fh3ZhAZCpLbo
RggmW208tYG1FF489xogHyGUBU6gdDvF2JiMTPxhF6SM3oE6mnITWPbWxk7RDgBVAf8jLMWCkfb4
g923gilsugfMN4rPMDjnHNWmvjdZUbcI8pkivYUFE+2JHb2NURw1CTuijBWox1T7ihrMnYSWNf/b
Nf2yg/dkqpvRJfHc4m44jNpf7y4rIHSIzxkPbG2CdfyY3f7Fi0ggvxWj/maFKCxOnkni9beRf1n+
UUSrCPxBF+x9qlGUWGb0iPO70p5Q4vNjOMUhLg+wPTlFf0LTXjQc4ZJUX2Wy6ZxVnzZlUXcvf9gI
sRP5clQOPflT6HGBWf+rUANpCThEyEMRJq/qqpBPYI4HTb574ug4nBo4OiahmV1ehb8Jxj01fhfg
nJ7TAMscDWoD6x62DXN0JF+jsm47ZqZGsQicV88IVoEhlf/k9UlA+FLH9745KPlJ85G+UhZlFztH
brDX3VvKTZgNKCCUvSwIIRHXCX+lMHzHmZv3d9+6a8Ga2tUwsB1jxFXql9DvvKO19TMyHM99j/i0
o4oEObF+2TGYrE+Z1pbk3YkIgegZlpAIh62By9GBs9utTOcfH9VUGU06LTJwVELoQoGgHJZe5wKT
A0AynfTNq4u+bGKlyPsT187+VdCdSP+VZ0S9yfeBXaSKfMrCDWjg7u+hXcXYvoGpWD+q+13CmZWf
pdleQ/OriFM6Zj5jQAb2n6re40C8qkqfxYL7Ut487QNl4sokQLW+MgtPtU+/2/cMdi28WewI+mxp
U74yn3yLgY056Le1fWm8TB5Trfw0zfqfFNY5aMy5xQwF1xH8hJdnL0cACZUH+pKMT0WNiL1S8Yx0
M4rIbQNDXvOuDZ9eM60m/X9TmJ6iPnracbvY6QyFkzJYT+k92MR8Z593TP/IW+630tnZ/U+J0aMZ
2f6Tjz243pq5KbXa1que7vCr6RdEjsivZxVOjQBNSlndYgvQ/VNtVgLxQEkTEyKEMYF8punT7eyZ
joFaZj2b2AjXIps1ZzEad4MQ6aD+Y44ILJOsQZ/kiI+q+DXpQFEfvNloi9gFbobh2/QvfhcvWgah
9KnzKvDmNi5zY9F6IN7sRdKf0q7/7kGLG+G3dLAGMKsLEoJa5JtCupgXHS16P03ZoUJnKoSCLhz3
oPBmSpFt/Fxh+vX0pygw69NItrFmADRjFmLQ/AzqIkD3nyu/cLU1Tmx2LXnLaMcnKQnfQZHO2Lxa
MNQqmKG5dRx0avAJ4ghTSP7lFKkNKX2SS2zsY5SqFwuhB7gEEV00sTXQf9RMl11x76eMEcxYjcaU
lJKZeYADcz/v0FJTlINxhLjFmoPunSU3m3H0tQtl1GkVn0lif3qFfSzhqdS4R1BpzE2yNQRrCLYl
sfyKK5dYgYNSbSvnM/aP0mZwr2wHPuYk/vx/Bd+XMwt/2yBeAgttwWLJY4lfg+N1pn5NgQmtffaO
v23R4JT0nGNKdS6sj7F9ZuluCG5hdFCUjcc+ILPRoWpoDrqOMf2nCXasFuXS7k+OsTGaVcNzYldP
3Tq75c1xJ3XzJcnruZrjN+wwD+/yzsOucmvKmxluLdQa+S4aCCbn5Lj2+sOrVkIh3nJhAmedzIle
vrYdlXDeI6kVISHMoFtq5qEYz61H6276DF4JCi3ozw13VV5c8P8KhjbV8K93v4z+PYvWBu7Yok1w
F7xCIHdddR06ivmANPEtgYxueVBJina3fDEtO5jAhZJAP0MUkQ9n2aTR1nF7QCKfcDTT+RMzv4va
O9S+2GP9eqund0ewMCuvuXqkKhrahxqeXP6IhD5HIXrbnAAY+V9kM/wlNM2vv3r6PhU+Yumyd6+X
Vr6f9kQB1qxXKb5EfbLtlMjABNvIxUsk9wNBOVyYSXoT7UULkTt6jzTcVYAxcepq5rbxd6O11mxi
V9gD+F9m8e0afyNOlLJ6hRDZzebQs1eReFwtAPrk1XQ521UGM/7PlLRRZr9V/6sBzyTSyXPeBRrI
tBxnA4JyL3gY8T5r36vg6IyvJrmo5lOhABDGTUNlObZkMXdQgvW/gLd9yC8ex9Fk1OglqH2HyBj0
wwYGT3Nw1io2oSz+p7PZ7Vm5iavufyfmzQ3OSbfH2M1JBZwluOXa3vRY7Jls9cINcwda6KnZCVMW
GFcr+ud5R8uCmtajod2Z0MkMebCTLdWiBuujfZlEG/VWMTf0nRdAlP7tIq7z9l7bOAv3BUoolfGE
CEjA7L/N9hmwjKvqY12zFSMHtVTXdoFSHOmTUqoL1b6E2PDBXHM2oTJ7xBpTCDnT/Q9dm1JQ2Z3B
gAjYocWI+oPylkXKnJWD6cNNRVBb+a/E8bF7EZhy0JjhO/wct0HzeNVUyOXW1qs3PDopwKoGrD8Q
O4bsj8h59+J0GVgQXnp/TsKbEgEHw6jdZl+TeDhnJeCO/6yKpTNESN5PbD5Vjdc1MbmJLmr1H2ln
thu3sqzpVznY14dozsNBn76QqjTblkTJsn1DLFs253nm0/dHn+7tqiyChGRjY62NVUYGMzIyMjIy
4v8B26G4w3qRw+C8GgFSnCujecPi7cqLHopMpfrV9cZfafRi82YVUHBVPEjZ92gEMOGu6j743kPi
wX25swkLYoixbmobbw9Kic3CZvH8MjvTQNAh9t0Z7s34URk/9da3SrlT5B8dNeE5Mbievo6wehpo
MPuitt/N9BIy7hwIS5969argiyk8MCZlR4G0FnRnBpSq5fSjNoPzgNKoBvCroquAPB74970n2Rcy
MMVFv68pq+34paKOVP1qcW4Mzo1S/bAbVorXRe21bW6hx8qH16quPyX9Q2S8xuVL4n1XSd031431
oPkEOkTNrXEXzqhojkQSnU6z9rPU3f+GljeB3drLxkUYGjs9+jlgJ3lAS4lCEHtrUAsw0VNUvDr1
pyJ48GFx+u1w5u3xtbEA/x8preYNI6eojH4mu1KvPe07AI93VnXV968a0UlLW4hSfsnkCy15lAyo
gmye5x9lciAVuL6DSow1AGrU8a6hUARGhUdfsM18LsnFr45+3rgAbyT6lBX3FW3L4Hpz7nyRnUf6
Bc9l5SmzXL9qqJx5dQjFDcWVaWCVkr3HzB16mULOh5ZFgFE2AKAIYA7Ap0C1hotE64sLM51hXLA/
U1PuGirc6Dfbj1GyMxUQJhzCHfjQiFVKIt64hu/e+em3N4bzqtWAJFFGZ9PjUrlyAfDfZEPOEO4n
477Q031NIbvBrb21vzbjN0AbqOq4ligLMcNgB0RCkXyImvnh5ywI7wubt7aPmvez06nQfq58KkVv
bEqCId9omo9R98nhuZC/+59O7w+RZluT22fdx5ZrlJ9kdCxQy9rFr/pIgSINNI7Snf2n4mfpZIb8
VVqSOo9sa/5A0/+//uN//Z///WP4L/9nfp8no59n/5G16X0eZk393//S//Ufxf/81+vX//6XrfLI
ZhuabeuKaukWf/j9xz+PYebzl5X/lAJHHZvQyR8kFJzvsm9vHd7QVM1RDU23NUOVlePh7Zh8b0Gd
xwPkcJDqyOSirad1EebJDBBhgIrpaKpp6LJzLKLyyWtGYDM/gDs/2p/jZm/i3ELD36/LmTVxrCkm
QVOxiqo0CvkFTVW0AgDE5WRAFt8X0g+9oJA3pTvmlxlkG6KWpnQoyhamNHhaCFdM9jAOXzP/lwMo
h0PwaMFDvT6nJUE2jJ70lWv8Q5ut42D19ZbOlDIcsgdF34Os3nDhNamXP1uXMn+uoDldtiy2oOw4
puNox1JapahGI5SyB1hCCRmHcF9/GcHKUK/K/nVdlDKPtSZLmJEPhzRmjqyc5+eEwoN2erC1z6N3
FVk/B5Lk9K61lLwH+u2ocuBTerj+BbOAkw+wqWam0E9RFXlW+YFKfQ8mvjZP84f0xpJBdrhaH35h
xXT5YHjBCh2tqCttjPMHubgLSzpZLyUfFOD7dSnGxiQEA7QdW7HtHiklT2LU1+o4/n/+ToSwbZsu
VdMsRIQKGeM3uqlxresSFlQFByXmDZopwCCmICEZyjYoDZjKvyf5t2D4FsSwhG/IUNRTTRmqoVq4
BgOd6IKQyDdGWk7ZqvE/1tnPjlS/dW8nN0ALglhNH+kwngfO5/WJLazOoUxDPjaxvqbko43t7KEI
aMCwX+LC2XuTv2FpW1IE1x0HDfzOEf7O6l4CXiAqeir7YdzwDQteddaepjuOozuyIVhaNll63Bjs
V9X5XKe7CTRuWBBbg47D6fu62pR5LGFrGjg6xzQwCofD4lhvTdADtjAwI+0ipsrk/MkEZyD56uHJ
O056y/uoQvw8ef8AgMEDejJ+ioZrynzji/UPOdGspcqWjLmommLM/zv+jrKjP3fyHfWRxu2u/lKp
z6otva7LOHFDgoz59wM31CQl6IYc7qATP2TO/a+/G13QZFfJjhxEjF4pzb6PdxIVeesSTjav8P3z
7wffX3mm0g4yEiwFrgduMdxHbuON3avONnxkEbMUxcYWZk9taoL1dUrpm1GdwK1hez+bMrgAPOlK
9WCt7IAqbfsf8FzwMFs/6JSRm6O2V6L2giucC0oeOOMJ8BVAT0Tm5Zg74MjGXNC0G8+LLteVcbqY
pmLypYbNIeqojuD049wbFFmm56F1XkzzObr5u+EFLdCp2MQ9OOoufQUmce7GFl/4epXgQpE1WSVQ
+70IB0tZxmGhBYMBIN901Q6X0bBhKsvjA2mkO5bMrha0Q97S7zxJ8R4pLuOJwH7H56umaXGU6Dw6
2+qxJapZqRSWXFuPVf2hgnT69s3KJ6LUddPGFgksha0EQF/kK+A7PoIVwRv68Pa1VY05GjF0U8f1
CeeTUuRGEUkJb2bkI1R20ps9gakatmpriq7hzzRhfC3Q6yGRLOkxpKrFz59K6cPb9XMgQBcOu6E1
lTGrbOmRCuzIv8zyjQvQrN9jF2CqpmIB8qxYJLIVwXoGX7UUjXIhl7z8CC7SXDr6DgM1LcOUOehw
+vZswAcboJCLaIqKWnqs/VfngwqxzbqKTn2lqcuaiW0SyquyeMkypKaRRmBOYdXdjZC98uY2XTnq
2w31SIqwDxSKBJtK00I3hBBmPKcsdn0WC9v4aHzhVOQmm+R1x/hNdd2E19Au/N34wirw5YTNwLO6
42d6Cuxyw0cvLALnh2M7sq47hOiCE6V1xGumQUtcGhDoXEtuubRxk1+fw2yMgrFyAGhcdHVVUxF0
bEl1WSUj71qJK7dUTtrP3vwYeUu9Ay8f65IWtgU7QmdnWLLiEJgdS0rDtrCsqK3d1P7I1TOmBsT5
tC7iJByzzCMRwhFf5gHYrE5Zu2Vvkdmhlxbw27H8oPSO9QKKZHQv9SEPkF6q6xuzW9Cjw61AJiWh
mLp9EglaZlDFmVq5PD3GPO2alfwxKoz2Ums18o1GDiVbmWhvd2VHUoUJZwFAk7qkVO5FOXyJpS/r
6lwwQEbXdW7zjkzSRdg/RjlQVNFozEn5nILWWHfXOa+ySfjwDjkW3R5EXyRdft/AD7yZVTty3g88
qkzhc+vsdaU7L42frSRtrNGSBZKb4kifox5TtHX6aCy/Lo3KtXuNmsefPW9UqbFhgwtOxzEMcKZt
9pSjiekvBZzakubcyk0tauXD8MNYWdfr+lqah2HqFtGPxX4S9VVl4TDZUVW5vTI0FO/Z0SOQXjTm
OUmwIWrJrC1VZTpEtYqsC1c2X46oVdTyxs2V4kVSbYgrZ6hIz74gquS5ZStPpSypzyJ4Jrj77fUE
f6TBZ93otJe6emHD3KL2V4EJA/wvKjAufE+9ClTpS5ipD1Ri0D18kwNJCZv0BTjLj29X8sGHKEKU
0JR9FSQTH9LQc2V2kA5Q4F2+rAtZcliHQgT1ao4DIAbZajeAC2v6bFiXQfKAlj0QBog914UtmQ33
YjaZw/VE0QUHPNWy15nzjLLhpWoePCAtjfxuXcbi8h3IEB2S7MtaHmSNa0O7MENGVgN1i+syfqte
OLMIzU0w0m3yVhwoxyeJYzlyrxu/a1DvJ+92Lr4Cu8gpvypadqV7tD/MNBJbYmfLW5MqHMde7yue
P021q1geve/Xmf7Z628C/bPGg6AJnhIU7huH86JIQ7M4+zXD1MRr/VAOJey4AStG956hADbp3Se8
VQD3eRZJP/XySY/f4b6sA5FCTOMkDZj4NiJDp3JrkMY6+EbX12/RDk0SM7JlYyq2sMWDnHJGqfBq
V+N2Yn4AOwvSqHURp0k0IgHiDBsDkXWblrJjE/HsTIpDXInb0OKWU+MXOQ9mfa+2QLNY56X6CiiV
6cSXtMymwYbwpT1gy4qtqDoHgCEGOn4qOVOpsQfGYSdTVVFu2P/W+MIesyMKIHyd8ak4BVBcbzcu
eEtO6fD7he0Vd3mcxErUuO1Ixhv615yqCV68jBH4lZiUP41uAXU/Bm+168u2NTNhi+lBDzS9zcxy
6qJiimadfiNgmnUjbmIWhjsN2XQbdM9ju1BG+ptTijbcSn+0mhdaKB37IVRe3zoPS5a5ndHvSmRt
iUmgqMEuxkjHVVxIWrdL1H5DUadbaBbgGArP2vO5LLpyy9f9oewQMLw03qVKKwbAKeuTWJQxZ7BU
HcJbW58X6yAq0/tkiNXAr3lWvCxj2qppDNvwb6erwTS4IxNdWkATiieS4w9ep0uIyOHaoZCG92XI
TuKNNT+1qmMpwn5J1UGrWlC03VT/EmmfqDFbV9TCeYQAhydW+X9UJayG3FTxQFxZuzHU7aULf2aA
7abF5UDlKbjCtpLtYe1al7q0PHNAZtlA1zu26EV5SkknVbVrdwTZTKL+hOqMuttYoA0hjhAEKZ02
wGdl1W5QfJoM3sp3tfK4Po9Tb8N1ECNQSFnJNpmlYzPzYMeFWIQ9H5Kob/YGUD1wIUQ0ru3CYsOz
LU/njyzBv8iDHSRVlbL7Ye8B8BdQeHtjZ86fe+xgjqcjOJiu8WjsL2m8sLQe7h6eBi26DHrCu5n3
hKKGde2dRghH4kxhgaIszxt99pgjxVvSsFdGCMsDSp6SW1D4BuVDFX1fl7i0Zw/WyxRC1sgrB/4Q
RVIe0cWfqB/Rncum3VDjxkqZ6rFVdJChTZaBlFq6H6KvfnTnwf+zPpMtGUKMUDRq2IK4QfBN8Ojs
6F2kRXZdxJLrOVTW/PuBDx3M0rBL2qJdW7+APK1WN9S0Nf48xYPxq3ZoJq8umcLwohvnlnT/ju+f
KxRU2eT+Ly52nuu5nPRsGHBn6QgCO+D1HQJU3SK/xXuDLL5DSFGgyX2pkRSKXoKLqPj8juE1HCRn
pcWFQVjiapCjtuuV2oXUCFxq9fHvhheWV1cnzZ4GhpdVaU+CEfDYdQGLztHAjSs2B+XJ9Tv0VG3s
FI9yU6U51ykUzyOA+O9647Ufqv1ckLoub9F7zel3h0u/enJF1Os8HpU8qMHdhMTG50WOdr76p5xM
VzAo7FOjv1wXuOi/HOZmGVSMnNwFYog2i8jUK7dLjOtRhwNPA+ti/KRZNwHNNBDEdnG2sWkWPRjv
FiRV51uIKmwaqw09v/VI1fVxRX2YfaZ3H7P0q21cr89taXPOj4BkVw0eqUTbntLJsKoiJRtZAUdL
Q72sDG++bhNzWCo1SnOhwMlDmBFZtKR6GgGzk0LxTOtTZG4W2yzO40CIeuxkCl3qGgnyDTdmOUyw
vccg2bC7hfva8UTEjWqVXltFVuOW2X3gPVEWRYEeXUcUEU6A2eRgUl81gJ8k9HiE6UaAuGSEKi5I
4dGJdzkxBCEnbCh6rTQuvfO0Vl8Y1PIDQrSTptfBNKCm1XclAJBvtw5N4YXONnSd0FGwQq3OlVir
09YllXd279HC8nfjz7vg4GgI+tDTa53xLS04TwDEHKjIXBexdIBStcYFgdjXPsnbZlkV1SlgZq4H
Re4U+eARaOf8xY19tLRfNYMLyPyY6XB5O56JPNa2EUkZMzHVM9+k7+1cVc/AuNiYzoLzwwfx3mJx
2CmOmG3p+gEGs0Ae3Fwv6Kfq6Sm97mkY1z+WW4HowpZSfl8MSUdDrubMFnmwOFI09FGRNqNr+q+A
wGb/rC/MgsYUCmBUw+TYIHEk7qbIHDsjsAYXVnsgCqf0upkuIaRcl6IsrD9iyLSoFhVRsqwezyKe
khZKs2lwTTBPq7lXA5A4/zkqIIUFETl+yCnAbTr9nFq9swK4tBxKmVinQ0l31z9lccK6PifFCVUs
8Uk312VwROnlddv0EghgoLw87yb6ti5kcdEOhIh2GOud0ssRPXOgAT3noDGvj7+ozoPxBXWGHakW
w89GYG+u4aGnl1BLNo7bLT0JhjFCuGB0WsoUoh9zafudZJyHwCqtT2RLUfPvB9YdDdI4lSarEdRX
wG+G9cP6+FuzEFyn3gyKD4sqimpvqDD2ug+Tc+e844KtaAfLMX/FwSygY9HgrolHNzRuzUA6N+ix
0Th+1ueyrCu2KXGC4ZxkcnKVMmw5yEe3tndgPqrhxd+NL8yCCgUFzkOMSuHBRLuKko0bwrLR/vn+
2akeaMlLgAWwFHAUAWH1lAuDzrtuYwqLIjiBNZNEByXlwnJrtp8mQQtnh0l7QbGn+8tU9u/Q0oEI
QUulVoHmn/qjm1YfeRaZyse/G1/QUlBpMbBFTMFpz61ux65bH39JRdSjaiZFoxoHsTC+PPAg2DWg
CRnmYyT/GGmdiaKNao15DCGzoQB/DjWTw9lIWdTxSleO6Vd+VMhuBIKNpLo+PbZqeRVONwFgKOvz
WdoVxtw9oBOnMyPBTyk16Dc55Beu0t/WMhyuIGitS1Bmby1Ohxosiph4bbQ0VTiCK3kacp9bievr
+eXIHk+hMA777Lq15Suttj5a0URjk/OiGAB2AI6/Ln/hZkf9sEKXgWyx8cXwD/6Wxi8pV3Cdei7p
tqMb1b9JZvgyGMY25rqkTcuUiTYNgoGTKtU07MeJNKvqtjosjZQiQhq/Ppt57UVlHkoQbKOems4r
LCT0/Q4smYvhl5++w8R5tedtCuPD1AWT6Me5dSXXaedJd/SYZdAobtUnL+nJ5hbKgxvvUlyDjy3c
8jwdKhmY1nIVoMZ4Bs/bmMSiBMyZp20aoC3R6KRIKoIpzScXMMWzAGCn1/V1WPIDPDkZpAyIg5jF
8QxGyNsaXSauLFsLXvVP8aABoLZx/C5N4lDI/PuByw/hxqXjuRjdiRZS7UxV3+GMD8cXlqFJRijN
QO5wNf8Syl6al9eVtGSsh+MLxpqMqmdEGUeWl6SXLRhBafDZUB8mWIXXBS0rigouHiC5v4hVdJrq
eWUfd6MbR9PeB23GNl7fLIG0HIWAisJb1mn6JNDNodYgSCyr9DoNhkfL9zaOrtP+FwveMaqANJpt
qGoRd0WaBlpiaGVPDhNy2JKn9zOIEoCr1Mv0YqoA6tU62DYtCTw3pzHhC8WrvlR6HV7VwwgOMBzG
3YZHW1jCo28SllAB4s+2Cr4pqK5UG/geYEjzjxUQ++v6XXraORIkHKzhIKWlrFS9q6UZrb4PcvQM
HRHNvbA/fDPHRws8TbAs3iPVoraByk7CQvFwMBTSrZCqdG6s0QEJdIBTnBfDJTylsP0553L2BGdN
pRUbche8h8pzH+lGuvgQL3gPyUlgKrSt1lWcfyKqDaq5JNDYOPgWwgja9+Z6RpNAgnji2HvUQ+zR
v5B1FJXdSRn0UOPPeLyXkhul2brQL+w/KhrluZSVw4m7/bGoKKmn1lDazu0BNwdYYHq7o6JCluPI
puzvNP/R5nFgx+PQuxHNRpUVfqwKfyP3sbQkBgZApECO5SRMkLUxzUu9hHcg3aVsKP1R0dx1a9sS
Ieylqgpjy28RMThnoQyQ/Y21lSnYEiHsIi1SwVacEKFBqB7eDpDxbNnu0lrz4o5JkdTVeEk4XmsI
V/PRQYqrX/bGDnKqdSVtDC9WgwWqlRWyxvD9Z1v/2MRvv0WRrPn31/8OVg+OVN1s0sFrGd5o9pF0
m1nn8Auuz2DJZR6KUI8VJOd+RwMoa+B/rhr4Kc+AioaDb13IlpqEzT1NTebUQTW4MFn0gChP0c+/
EzB/wIGiQiUA1XneDzMi5vck+/WO4eeKd2o2KOARnVPQFLpd5+zoGeEGQM3Ie0duhDfuPxKECah6
6cs1OJtuCHHttRbv3zOB+U7BjWZOLh7rJx1V2MuDuneLqTyXwR/aepFact9Ut/5/AZawz0o76Wzg
HogGrI9Jcj5Q3uJP6Y6+99zeKEVbuqKpJg3k9PhYtCqJiV9lMrxBK8fWlfPbFKwC5YtevDYWhFtA
oOrmTTPc6sr3XH/7c8Ac7eB16S6n7k6copYGQaKHpetV0FSDCCG9VGmwmz1kAI+kD7CfsSFyQatk
LnFeNjU9mipWNJpj1PADnC9KCgAVBHbBB6kCbhpap9h8c/M01+pDYUIVRGlrnp9qduHq3OBtG3DM
/JJqr7p78MGBNQftfN0mFzzPkTxBnwnhTBuEXuF6WfIFpoXecQA1qna0f2ylUBf8D/mhuf7e0lk8
8b06rJ3SGWQF7hz1bHzNN07KxYkcjC5sLl7haq9TGd2wPoFiMRgfRutaiS/X1TWrQ7hLH81B8KF1
72R6pSFlHK/6GOzf8EX+pcKK3Dq/Rqk9Nwd1I+7b0prgk4xqsFNzQGLRguR0UUobBrA1/hweHDht
qa7LdKLnDbA5wDVh2dr4/oXwQrdpX6GejxhJE3svYFuHJkfxctewv4YlkG43Vfx9fVGWpkCzHsGx
PDewaEKdTdJ0VggKX+EmdyBzGsM7NHQ4vPi0YEX0Eo1p4YJc1nVf6MXeUNHi9xs0JPBMQ0+HOZv2
wRK0vazokqTl7qh/dOp7rzI3BCx5MJumQMIYUhvceI8FZGOtdUbCo3qY57dDCPUsWJAxuI5+be/V
ot9IRi5txblswLHoQWSfz59zMB+SzlnTBHRZdPajlHvnaZ7sWtm1Nt7XFyzLoKgPECbKrOhNESw3
CaXCL+qsdMNfAB7WQOFuqG1hHvRr4/dNnQIIfP/xPOJMSYoWkEo3h+0JEKjqphqsXQTiZj/EGzpb
sIEjWfPvBzrjkt4atp2WbqX99CRpZ2fB7s275EiCoK6mcabBp1HcbaSLYvTgcNwqwl8wsyMJgh2n
vZ0DzcIc4ooMBBQQgIZWl9T6W+bL+lyWlp5c6dzHw6msis1CtS0B6ub5pWsMrg1bhwds0uW6iIUc
MEAz/xYhoi4MUlf2kc7BWNXXTQ0xiPScOO0ZvdPnUXlvqFsH8aIBcCHmjm/aJHOEg1jOOzOeLBU/
r+0m5VJr3rP8f8YXq0XDRsWFVYyf2DDC7ABbW9fX4mY5GF/wMUEXVorp64UbNPNbkwqhIujf3cZd
bEuKerxN/KDLez/UkALRR3CtqzuIljxzIw2yJUXc+KA0Q83BXNj4D1Jk8fhn7Ru92nlFtHHz21h2
Z/79YN/zHFv+j9qKAHRpCKc2Dq+tqQi7PpTMWs81FDYBNtrtpfIGPq5paz9uzWL+ioNZeJ7XyKWM
FMu/TMGzKzaMd2sWwonS5q0qZz5BSptB0RZ7UAUNUu9ALQHHBM2E+sW6MS96sgNjFqLwqi4ms0uZ
TwxYmnyn0u8uX9ChGmkbXmahpY5HkwNJwraHZIzCyJRtOUbSTTIYX5tJ3jdWCQ2U7fGe2tgPfZtd
2tK0L1X5KmHmpZTfQZ6unneB9XV93ut6pujzeB2jnORtlKHnPN0HgK3Xd/HXZivhtK5cRcy8T2Ua
yknM7vJaRdnpHVx3hqxJl3YI/nDrGGCT0hi8oehlC+VupQO/QDPD/FEHFqoEJpTVJZc4r7qI8wtp
qyZ66T7MQv4RIJiMHyhqLGcmUWKoPFjAkqm19iT7wCXqDlQqxk0/oysHzsWkVJelYz+9Z+X+iBfs
aJLjaRwNjqu8vbNgF02BuKP++HyCjmBd0vLy/VuSWNWeBVpvGhWSJjicgttcvs+Cq9y/3WylWjzk
/2hUvC86lle1bYdGO3UHyEEN4qO64R0XD/kDEcJxQm+N3foFt21Vz88G51fSfwnlD3pxFxTGbRNs
HCtbmhOOFZlmFz2VkBYE/XMqNedyEAMi7V/XMUDH8ibY0obNm/PvBzbvqzbk6d2cS3DutPqjCoXw
uilsCRAOl1aWe0uZ1QeVDAjCdvmpM+qNjbu1scTbEbSDY6jpBoERvFYy2JpO8UMtnvPgn8S4BCMG
WNyPXvaxh2ppfXbLzvCPoQsuw6r9DgJ57K9WLuvmQgby1tvH7cZRs2jlBqWT4MeRuxMrN6REK+Ca
n1gkqGXCB24X5xvzmLe+kLPgXf6PBGEetmeoUH5zxBjVtdNeQf1qFE+xdFEGMNnejvVGumzRKA7E
CY5Q6yqnNa2es9MEivese3uH5Vxm8Gc6gqcrkhimeROFlfHlS7N1TmwoS8wlUI4Ry6OCsgKOJvOs
ug/9n8B1W/mdD9Tue/bPn6loQswMe0mnaPNUDBW8YmC8g4d1E94wLk3wb2VC6bTZjoUrJdBDuob8
Cc6GdREbyy1WNcRJNwRRi8JmiN3HLho2dLQ8BV0DS8GmnVysNirUNBpGh2hBgxJTey5kuBXf5ceM
PzLmOR44SmPIHYjz5iC5uhqj+964eo+O/owv+MlOSes2yxl/NC6M8DrdatXc0tHsyQ6+v6bfkAAA
HSn1QyzdaO2vLNrCotmSIXgRy+E1wY5nHfn73r/qqfZ+O/TWvLMtnCAlRNQLC9Y6KUOSO8Wc24ey
3ohKEkdb+dvlWfwRIRzBMHM4fWSTOCjkx6b70kIQAfPb+mpvyRCsKbOUoLdSAqTa/2Lm55J5G78d
UvBYU/MnHCy42mZRnFF44FZVvdODG6+2z03nXc7jj64EqxrLDACt30kWB1qkfQ+7Qb+xuRedhwmd
lK7w56QLJ+0LaeAGhC8vY2jGrXOz3cD7WpKgU1XHewM1PidNOIOV5kUbDbhYYPqHS4g/1hd7Nnvx
cD0cX7BZ7HnUaPfm+I5+JpA8hd0jYN5G/aPuvA0vshSPHIoSbLfUNXUI7a5waXvJsjMvvoD5Iq1e
/m5CgvWqE6SUSsvxrUov5XgZpZRwX8CDBC/EuqCt6Qg23JV5p/bgebtGXX1XCv2mLKuLRIEBaQDd
fl3WUpx/qDrBlC2rNdK8YVIGvMvxuRffTMNehQBPvrfVDVlb8xIcpQIY+jB1zEtRd2NIxTIEih/i
reayWTtrdidEWVkr19qYYHc0Y1nFToP/zNy4HC1PBPzmuScbWCYh0FJKeXBiG4/fdMbHfJCfFLuH
JaKCJD3aQujakCVmJ/PW8wdljoSqa9h8tDPod8Z3ZNh1Woj+33QcIdiSsnFSU8CpXTu9VJqPMBKv
29iyp/kzvuAJKAXKyzZifJ+7kFz+AxfuxoJsSRAcwDQ0QxsFSLBcbTpTvv7d9wsbv6XfgtoHYsWU
hj4YmLcCua0lFvZ7m/qxb/qYUytfSe1nM76viu9hsFGXsLwv/qzC/BUHJ6MRmG2kmjKrkN+n8Wc5
fJS6/d8pStjg4WhZFKiy9YbxwocHy10ffjEleGiowta2k0EtLW9eZtikyijc+fHngLrGrLiV0nsd
Vl6KjM9s67s+3HTqh8D56cA7sP4RW6Ym7P28BtrC8tmPLVUVjQ/J4sYs162BmrDjdfKLotX8+Wai
wg2pX8HyNQSflOjz30yD0vRjKR5h2JSnSNG4ws10uRun/7qa6Ls4Hl8xwz6pCi4/KlTQHYzlG0+c
i+NrmmZRwmjZppgC08q6k6Wy4i5dRJ/Iu31To/riHSo6ECFMIQ8VdTQ1jqu6um/azzNr5d8JELxW
NdQ8E6Mlt1KqM6vBWLdKcre0NP9+sOcnu+mbbmAKcLDPJCZbJRKLtgqemexQy00rtOC5OiWiEAok
FwqAzqHNTMxLRdpD4vIePf2RMn/FwSxUyYbxuWbL6Um6y2e+TmvrjXFrIoLncros7AIPRflQ2NT+
kw6XaWdBdfp5fSqLTpiQAZhsXBEFxcdTydKy6tVCIydgfjEIijvwSptW3jCsdSnUThxLyWM5Cb0J
Vy87ZGvOJu+l2srqL1rWvydy0iSQWp2XUC9I3PhjSs+an+tq2hpd2HqeJdnDMHJtb/zH8iyKN1zs
1vDixpMqvVQzVkGyLjMNnPMN/S9a04FyhG3nNZpaQVdD9te8tC/yrw/a1kvR1grPvx9sCb/o0tKc
36yN5HyEBbiBO/ddSgKmywJOWVXEfJ88NrztGkyCZ+sYhIutF4bl05w9YDs6teh48eM5lMSdaRKX
c9ijn7Xlq9nfhiZkzMpFrb+A2r8LKFiajJvYuytq7Sxy7qh73FipRT0efIOwH2mMLZO6K8g/efdj
c2HCx7JlDEvGZoMKOmPWq+rJTskir8mMrk+p+VGuIAzb6fXGblmaxKEEYbfk3pQOTtul7qT98vOP
enmtgUCxviNPTNomSQeahmoZM3qXmGw0Ek/tu7HOnwMntK9rNe2u25w8M9DIP+Uy23qcP6Wo+C3P
cEh3UbZ7UhI5xJYsJ/mUP9elBTXoZWdZuym9yNJ616ZXbX3XJhqd+/F5PRYw9cWPUtHcKWF2p8fF
mWep54UXuDVMdm9Xg0m8YRt0w9HaIHqOpJ1GqejKZ7+2zjSz2UvRU96ol5GxhWE2nzhH11gUcChJ
8CFjAUiaBaXYc9yiANhyu/FqdJ5DED3MaONh4sSABFnz7wfeZJTNuCx5BH42fW8/gp6Due77zQah
RTE2bX6AJlOQKDY74NJTA6MpnyP9VbO663GSdlm+xURzst+YDP3W2KjJ/zspv6bRC2hNeyye+ya5
76b0xouc3boVbIkQNlxfOxR16H3xHA/Kr1iyr+KkfnqzCIBdDMDsDY0O2N8gFgdLoo9daUhpVjw3
sXxevNjZFgTbwoY+EjD/fiCAxwNVkaK8gE+dirfspoWwceidvbF12M5uXDDkI0FCaOXzgECrTlw8
K4F0rzgNzLTNzZRfw/ZwETXNroBQ7826s21oZSgLnBEGxQaq0sjh4A76/FmbsuvAg1Ba3rjdLFjy
XNgOWRzJeAdI62PlWWmhGGMVFM+jVO8TSTehFDW8s7yONwQtWNrcta7oJGeotBVhuW3J9oPIQ1Am
qRzB34c3x9YAMMHHoLEn5hZisWfP6jRDjyDrfG6bb2NQ7jtnC09qwdCQQFs8/WbUooq6amLYhGlR
zp8NbrLyw9lOCT+vr/eChSHBARQCbrVTuLHE0Lt4yOX8OTTSc72EQDf8kRn1bZMM5wq0yJq3lbFZ
Wv9DiYIDMKY2aBoDiZPTnzf6YyM/WbBcrk9rUXEzegQ2ZhEmCTs07QpYEZsWM5bj60aTm/1gZtG+
L6zuPAV+cuNoW5oTbbJzYTL9mzSvHNt0WitD0U9J/BwmFI3CqBqbj5qyddFaMmjCSTYn4Jkyz5bH
UqQ2ziTHc6LnAOC0XZ5fr+tsa3hhYVQ/mFpg9KNnx6iCTw7V0deWuZmwO1XV7/JquF7msv0TaKdq
TFWJuv7guemDCwnWw35wdk4nX6xP5lQM7Z8m7bQ6ePxwGQgrUmlDDhvP0DzT07WLtCtpsM5juDPX
pZyqjP1PGZk9w1YAKSH4Zzjt28n0iezG0T9vdwG82OsCTiMZSJtA+yWVYlMwLlajd1betv0kFc/O
qF8Y/ec8uYt0QGmmb1b/dV3UwlyORAlbZujDoqkKq3hOzTMnhez07bpSKDuE347yasC2BL/vawng
Z5S/Pkep10NGDcd7XWUb+jrd9zDYAIeCN7Y5+0VAL+wpGhu5aZ9hsZFhdq2uBv/c3vIuC6qiE2GO
ZGnTVUHDOt6IdTBVSthPwTOFjd6HMNH7vWGHxUbS+VSKRW6IMk7iGDr9xZI4g8vVVHml9+RXjbFz
9kpV67u3rvmxCMGj2HIg9QpAO09G8JgObn31d8MLHsWT4rFsAF58Kn5bbQJB+JsFALntOPMT7Pza
K+xyPTPSbmhK+0lpi31379f6/u8ECJvC1AATrfzKfqrhup8aytE2XpJPDRZXfjADwYNUGhBF3CDs
pyGvdxTVnCVnnQT8IQjP6zM5dYhzCMEFAmYXxaTB/Nhmw7iHVrqw0+dsvB0hrDnTRtLX6tuN9liM
YFG0xucjYEXps3pZBsNOl7egPE53BdVstOaQMuUWSfrjeB7aqMpT1TvxM628Z/ZVJ29VDywoCgFz
hpEtTnAnLrnhebHWSvGzkXyiMStSvoWtu74Wp4vOgQH6NciTc1uGeJBntZKnsd3FrEWzM4zzHMrp
YF848YY3XNDVkRxh/0WKl4yOjxzPcM6Kf8LIefP+O56IsBh2bNVFPSKgGLj8Dvq5Er71fRX0R51E
xkwipRECC6sR+6U2Kp3ZPwEDxv13Z09bQGAn640EQ547v+cT44QiKLWdfLCTfnjS213j73xr31eX
6+t9sg7HIsS9x6UqyswIEQqPbJ+cLSiBE3MShhf2XNR4lm/3DO8pN+0vL0rO7OIm33Igi5PAxeoz
fhX8cIKn+r+kXdmSnLqy/SIimIdXoIae3VTZ3fYLYbu9ASFmEMPX36U+cc8uBFFE+TxXlBINKeWw
ciU10sxEH4rhnNxLMnV71MpfX6W1aXCPE1lK3FSLyrtBnpom0SZ2Hl+ZecfCr+H41m11SlzuNlow
IofAFRtXiAg/oEkytjVyoadkyFwnUhvXlgvbU+tqw/v8rOOb+e54k+BJI9oFqhBO/TS/qEhT9bVZ
ZyoQG3/SEGwutuLbtPR6/b6Mn9j4qOuVRwBntZO92QbJ380U62l8dioQfZIhU7SBpUwFz7LstiN4
/GPqD9XoX9+15bHANBXuBzuwuUB8PJ9mhcIDOa5G9WS8yewob5XJbw3Pf78ItUy9gq4UJYbX+gFo
9kPcbvXc48baYp9wHEByJyNKK3I2G5XU2HZlYAI93fV9AeWZ3JGgKy1g2Q95b7nlZrXD6im8kCmE
78uc6mbe6ZDJQHZ3X09P1lYbr9WFg+OLiamcT084fiiYrLoiVnHQG5fB95n86/u+1FYURkNV8Yoh
Q41IyHxjQC0SRiVs8dOY7drqSB+a6mhtYVNW1glsyYhHYgqcxk6YhB5KWpxouX6S6v4ukdhjog1P
VTXtr8+FDyMcAZXXSNtwGtCgSLTn0zqWW0Wu9dNkDn6LOpfQebHzx7oLRhT9X5e1si+ACymoLoZa
ompImFLVTnnu5JpxKpLYq9XXofpyXcDKxiAipSKvDNcRyQbhbE01j3yHsXlq4teeTW7xowbCsjTO
18WszANXKGcc1sFoqOjCPAxtsqyCSsaJOXtV8rSNWWwNL8wiVZ0KIVYM38ivhozA53QrCMJRgYCA
f8VJP0BmKjyadeUktRyGxsmsC/fDSrfgAytHl8ftUCsIXi0YecL6pE7I6ryj5gmwwzoJwbKg+I51
s3UE4n6FKyJ6kvOdmCuhk01pKRWDeZIZc53Co9HHzbts4b3HgZLRWBjUmXMBo5onytBX1klX9l3s
61vsxCvbjLAGVl92OD2/mNbIVbnXYkTlThmqYJAB3JHdrRPQQCMO0jFchKg8FK8ps3MqOoCN86SF
fpN7Fd1I/ywnMBt/YdqFeJsoIgQnWXlo/9Bi42ZaKjOaVgEgwvUYzVo1Yf1zp2+s1lTCU58lbqsr
KEjqni32w9qCSi6P61yQcJL02o4ZKNLDE4l2xT3aymy1XlmbCTgRNRXcq9qS/XRQrZhFFQU8xMk9
hXw39a8Rc5Vmq4HeyoagdwmiQGhjxdt+CXrXovBZIXoZnSfdy8OHWN/w3dbHR35MRW8UcDwKC0VL
4Oiaro3OiPWl7Ei2SLvWxochhbgMAgNQbOFdtXssUqEl0Vnq88Boh/tUKW7GuIC140KGeGjzvENX
VHSUO4OgUh6zfZq4jrV1dJcTAXQcTrptGVBsmMDzq8PJiCPljmKfWh/g6HbrwPIHYP5mz4fn5+3C
MNTUJI8R6bBPY7rr1cHTMtnTuudWs7xQU7zodh8O8mCKoEc5rNwFJ2YbJWXF1MQBENeGve7sN67y
pQLOxxfmYzoTbfIyxHwm9K3xw+5Jvv3Jm4sQVMMYaaYpKUSo5l5q3VK9u37X8v+LW8KJojlXmGYu
ntRwGpposlLppE4DiP9hdBZHG0U94bMTRq/XZa2drktZQmhjSFJaDyNk2U2AWK8DdPTNAoA3UZFw
h0OK/KFgH4QWs5xSMsKT/Y2ALl+Ob6YvhMEJB9FBNh8RwAUcQo50ZhlWG56a+0J3dpPW767PYEVD
ZgL4El5oSJ0NVVOHTXhSSHqIOuu+YHsj82vVN9X2GGr2/rq8lRM8kycovCkNlJopJkQN+SNOu2MS
Z8eR0j/XxazsPPpTm0gf6+izBYKj+bS6ocrrJMO0CH3VikdzIyC7Ojz6gcCpwUle8DWTTE+Q3C9D
dDL4nqOuPr+Z/h/7DigQKJPQMBSGlXCw+kRpKtPOw1PNAGvaV+rNhi2WB80ukZ0Ab84inpXo3diZ
jWOctNpnikepf33917YZbhKPIoN9fhG8LAgdGo2Z+kkvsrtaq95oX+6BOdy4D9f24VKMqOBxXfQd
fMMTatHk3/JWVeDWLISwhQHOb5AQOvopB2tilaTeZBGvKkvvLxYLVAC4qmwkO8X8XUtJSgpCjFNE
pl9y6jw1KNtpCTlcF7O6WCYipRp8WEAqhJudlW1ngXfaPCms9Zpi31Prb3bdQSiL51o4tmqudWWp
JCXIkXCqpskfstoHR/G4dYOsTuNCiDANXc6QSmMQMqSOa/SvWXJrSo07+RcCBK+yJLmdRhEEdGOG
Wgfi/oWVMBMgWG9yU6C0gi8T+L9858lybvdnOGuYipsJCWfEYYVLVi4o0ePQ0k5aMd31ibSbyg3P
e0UzZhKEnVZ11oW8kdEplN7GZodGZhtHaWWXcbNquKJArqcAAyQcpYKWqtwm5ikKhzsJxP5K/xd3
LNoe6HDwgTVEUatwkNQm4RzboXkq40f9Bc3eblY3oCvx+KAbLyxBESOemU04MDU3Tz35Zr9I2ttf
DA+YH4I4HOArvhBxoRR53+EQId2o/UjGX9eH5xsomGmWAnsD3bLhVy4Mj0hzMjqVknQyf5Cp9xD7
9Epj9ApnK03+SZEsSlIVPNScCx8QLCHnWCgWnSajk8BeM+3kfpfnD3L1nAyHREk9S/NlNImyi43A
+8r5/eQyR1DaAe28JQid1BrFLenknProrTKNnV6WRxrd7AUC8wWr7f+FCI94pMlofsaF5MZLsaf2
7W84VAO+BtgOwUcrnt9Rk6V4IhgeccSXMdXfI0v6efMpQMAbFOO6iSAxegnOtZDUkmOUEw1PTuVr
nSv9Ga1DsgWU5HomHAAAJQD4ARDHQj22oIdpX6dT0oXOaUJJvOX8Ms0gpHfaN6JsIeJXdp3rCjiY
FAOZPDHbIptJW+PZgj/AxkMN90yptX3WqIfrq7a8u8BLbHJSUJD4wGgXrl/Qgce1Ho7tOTYbN+jR
hPv28XUFjbEBkwFyUYyHDZJhTAXL2nOufWQHo/x9+/C8tygeDnTgBt/1fNM7tL8Zhtxuzs7wxY49
pfgfxxeu9rCcCq1uMH5ke9bXm1u7OibawfB1x/fDJRNeph5Uk9OAZstfR/muNvbNzcYB2Pax9Aha
cHyquPZOFgL+ZCX1mR0tM9s59bi7dfU/rX4Y/7qCeK2Y9pfUMUQgPavOgNg78U4Ob45FzscXTOZW
jsxQN2gFGp70KXOTvNoQsFQyrDyYExAIRNwc8fP58dHCeqj7oi3PZTT9aLvRcxiKBdr4x/V1Wj5Q
eC347QcwJdIyIuo1Brhfzhlg4U3/PdU1b5SQkQG4IKu2klhLdf58l0wLfHEO4GLCJejUddwbZQt1
ZmBPc6utUoyt8YXrImmYlGgtxtcif7Dc5OP6Qm0NLyjEYNidRfumPUtt5Bk/RmML17oiAOhGHU6k
gSTAoimX2TdlFdpye87AG17fKWg4f/MMcJHCnceJgkaIWZgiZ3oyjQ09k+y93eXs+83DW9A2JHZR
y8Cb8s4P7GTao5mVJTl3tt+gz8LGa7CiD7PhhfVPIgnmVYHhfWr8qO7y7n/8fOH5pFmjhUCCkbMK
rpefpR3vry/P2vcbDqwYk7e+Qth8vjzjqKjTJKXkTOOdPh6UcDeoG278MgiF0i0FQEmOwYWHKrwI
nZPZ0SQTAnzb2U4Kr61jryVoNGNbu6j8bTYb8lZOLDCmgGLjkkIbGNHh1llB68mOyVnuZTeP72p2
vr5mSwEOSGWQjIYPhKyniDDtmxAFqpKRn1n6ipYE7c3e13x4Lv4iaMdKWoZA7+XnCAQpBsj7CqV1
WWts7PzWLATFgMI3BSIW+blyC+JPW7TA/ODP7b75LATFmMK0h5OE4ak+uob+TdqN3TtwwTffHojN
ImkPPwyWPpKs88UCTBDMFQkdznVRuhZN3C3SpZVl4slDlHAizriEJBUU3QQ7dejOpqd3r1S92Yvg
rWuQW0X/WngrojPfSGgmzzK5PyvJY5E5Xhzlt+8zd1QAApF540PRLEaOpB7HxhnPSXIfHWLnZj8F
HUcuhhfsyZgMURwxDK+ab112NnfXdW15P8EMA68G6jjQOQ8G8Xx/63KsJMMs5DNy+INPs1zaIYZm
R17b1pvEoOJeIzuMpsbwVk0Dd+GinZBO4dNllTadK+XuC1WO16ciasTn6LDu0Pkb4UAYN/OpmMrY
T6SsprOdjfZLaSb2I/Ioxl2V1mXi0TSsvOsCl9PBVGzQq/DEPUjuhLXrbGtCMUfSB/F7Ye+iLXjb
cj7z4YWnIwbKnpAaw2sjeki172iYrhT7eCultDULYdlSOa6VyIAYtJQubXdyNk7Y1vj894vrFv5G
5DQJxs+dxK3Gh4ZuOBXiEYZhCZQvdA+AZdTUielcJUxjmQ09C5TqrDi+LUPJX2/e6UsRYpQl0mIp
rRE3DRTVrSsv3jByVpaIN5FATY7D1VCs2yCO1lWplrGgkw8ARTlbidy18QGQQCqEIxAAAJ1vQSfV
StEmMQsQOgUjHHFvXx5APz5LADVogyJYIGqUUFtD74CAqIObOKmb/b6+/twKu3zssMVIFsFXx8Ov
A9klnNE2YU1iOEMTGOWdFN5rsou2snjrUul8XdDKSqHIkJPOwZjl/YrmKwUMMYVGh8CKmm4Y+cqG
6bE1PP/9QhdSy0Y7tRLD9/RN6n/ot5IifK7TxedzVbkcf0xY3vcYX5a/K3VAguurs6JpwDQg3ovQ
Oi9iFo1lfWrLLM67IGb5e1U2e6uX3DHLN568LTHCk5dpmYYMRdYFSbVX2Aelu6Lb6hi2crnOpiIc
2cJghWkOmIoS+yHxJbpzKldKNhSbj7I4t/8umHhvgNCKIJgCKYZ0nxSSC7oedzIajyT/0O77BJhy
t3GARWeAnwBYeXyXUP2wqP0bzRLtGaOaBI2RoIDDrPt7xGLsH30Y23fhZMWvcdI1R6r0dIuD4bMU
SJgt56oA3O8/VG3CmkolAayjtEgQjyY961Y3UXesk/yFKnBJKKmmHezA5CmNy+RrN1Usdbswrg4k
cSY/zLOhc0v0fjykTu3sasOKNh6KTwtA+EAYrJguah04/l14sB1aZZTEWRpMEk2PzZSGmRcXdnGa
RmI8GdKk+OVEJI8RQ37NbZK/TKGm+12kKm4nV8OLFKvVn5t1avZNwt2soF4orFCrEjRj/Nzp+R8J
vTFUZt1dF7Ny86DBEu5ocFGhF5otiCGkHZxRxZ2gvlrK7uZmVDh2MKXgg/LOQSguEFZ2SlrDHGq1
Dtq9FJ6dcuPiWft6G1gwhKVANrDI8caqklV6U9UBZZ5BfaP3bl8dJF5hP+CJhJcjXGxZzywZx7EJ
9OSBHLvsLxb/cnjhQgtJYxRag+FH42xkb9WNDjkWn/Or8CQAwA6LWskxS6Q2keQmqDXfJrvI2ohJ
rqz+5fhiuqdqpDyJQ4zfp74euv2G9bBy3c+GF85OMZpGkbdjExT2+NRPw71dJ94U1/71PV658WEb
yha8TASgzc9M2sXbSKp6bAvZqAO5jPzcfJW7Q4de22W0BT9fuweR9zF1UHyYKC4UU0u5FppVpLR5
gM/RPKAoCz+uzclzCqruldZId6M5lYmrTBJaEZZRk/7RIpozbxoT8jIV/XCoyxbUgCmdUNUSAy+3
Ef5dWXLkJniVO3dbkWme2wm9lOlyZOc0YF1/p6N397GiyeTXofZ+fdHXBKEaEklcoHA0ANfmgvSs
yCwnaWjQlDn7MpYOexiiqn20o6jZSEqu7C+2FWBIMEYA2ymmdDV7oElWSnmQDscuvYvKR5a8juWG
lBVd4OAM3pANESq00ZxPaLJztKrMrDwok0fF3qdb9bxrC3Y5vnBVVEzC+S0wPqleVeepIs92uqFv
W1MQnmmt6gbUpUKErBzGF3NLz/gKzB9Z1JPACwB9AowQQ4SxOFmnxq2pDUGiu6r+HXlCWd1F8a/p
4/rRWk6D163IvCWrpvFg4Xwn2inJLIMMfVCQY7JL6+PNwwN4xXtEA2mJlIywEY1aJXajN1MwdP/E
x/pW1D+6RnADBC8lKvVxloRzNDCDpXLksKBB9wDtLb8ZXPkfAWDnAU4U4ZbFg88YjCCD9kHffKjW
B735xQRSHkE1+HvoCYoI1Xz163FClk0aEfuIQi89aLqxIWCpCBDAjVgAu5AB0IRT2ltpBHxoNQRG
arhRHdjyKcxuLa7FIulgiQPaB1BwPJwCkIGiwopYVWIE8nSv637dbtyzyzsJLe5A/YJoF5hLkN6Z
r9LU0Rj1O5kZGI+N/M0u6S51ip2hvF0/qwsUCJ8H/DFoA5aMmzCCnFAP27hKrKCOA+U3eJIlfV//
w8YPcPIco2LDjl7RPEjjhD9wkJcZ9D6PEZMcIa2LwV4dFPlfbAsmgyw00mJ4RMV4whQ5diEPeRtQ
xXSfHFCsXV+vlQlgfCQxkJMB/kM09xi6dtQxKHICAJM9dYeGRRuHl18Owh3IwWPI+6ioPQfEdb4f
YPuxEhQMt4EZ957UvCTtS1M82F/Vs5zJu7+YzIUs4YzlmRQ7XQhZEloiVIknVVtAzpVTjMA2cFgA
pMLBEztG6wMYpMZmagNDfu4a7WinzB0sBdwiWz111jYGsWiw1gDmzAsShXWraQYfpUag6mdrHiLr
cPtSwf/BxeWgFgpx7/nwUd/GUkRS7vS7nbW7OTMGNeT+1X/HF7aiUGJAsULSBfmEXswetTZAcWvH
CvYrKm9g6i/jhGWpSZqCguOA6H+K8XsTf5T1Lyr/yIZ/DGWrXc+C45DPBvB4JI9hkIAgh9/QFwaz
waR+As1gFziD4+b6TibH5nUEdWMrv5nUc+hdTu/LX1XllaPXhz7JTqiyhYOGqsvr+7ZoJSV+inAu
isJxOlXSUCxqlW4lPTPpx5j8INJzSnlHBaMNpvhFTc7Xxa48QVBg8EcACQqzUmQABeW5VmdpjGvo
vfkBbAEQANcFrO0nSAA51h7xzQUPhlaykjUR7iHFKg9VciwN7VBLD3pKfFU/SnG34YeuTsjguHKw
MfAakvmOynaV0EZxmiA0jJdaQrkek15hM++vT2tNi+FeINwALgN+M83F9APJK7Wc6gBtV6XyIG0B
dNeWDaWYsMxgYSKaIZgGbRwbURuFdTDlL230qJHyUBYnljzGw1OHW/D6bNYWDag3x+TZMY4VnM9G
H4u2aDS1CUojIbuaAdQVj321i8Cw518XxT9ceDZAZ8BLixFOgc0piDJCozCTocf91E/dPjctcjCr
WPfD6TUnrhK/FWGv+WoVFe/XBa/MkQO+VGSxkNSHCTGfowkAhJWBaSuQKkTnEjBx39vDVrnPqhCc
i8+SD7yLfFsv7pOYWLEOwssuGKJdLn90xSOzjY3NWjl69mciGQlGOCEiIwNDirMgo9V+5szQ83k0
4w0Ja3sEGA3OA872siW3ptAeSeC8D5q2eegA8ZUZObLReUmt4glkOndTnT6bNb3Z71QxHxuYsE8O
QXFiFBUtEVPtLkit4fhdMofj9ROwtnDw2TgUTEVtp5jFVvqh1qdiYEH6jxTv5S2U6tre43x91hMB
Wi8LV4KiszCvxgkJNIa3AnWd0ai4Rffn5klwZwpBTuDGeXXR/ITVQxsyrUQUMvmm/Jp+3jo4UMKo
q8V7gIq1BWS8MTLSmchhBlKo3cO6ezAr/XxdxHKV5iIE+6QrGjtsMoho5d6bCvuIdtlPzrQFKfjk
J5jfMxzwjKAMdhrus4iS7KpBHzXaQI5j/whRNuwWpvxOY20/hHZAFHo3aGB0NdCS1WWdI3tmJz/k
sv5ddYbXUY+eY808dQZKECXH6n2jYI8WybL3qh/Cd73M/gA1NLi14kS+k5pgRrALx7X1/k1rusm1
pC7AlfqkD1Xhdqn9oWqJjl7QOnHzMXqPyvpOaq03OrR3yaBsGbP8pIlzR8Keww9gyy4AIZFKe32c
oiRISHaI9NqzlUM+jXfMHu4KaYsIfSXlAIZSPBqcZo7HHoUj2bGKOkOrkSClsuKp0VfXlwcTDRzL
svFhXLlS19quOcb5d5NUuWe0ter1bdJtmBpL/Ua1A4gMoBg2LDpDsKCYriVmp9v56QWMEu4ALsXr
R3drfEHBEdjTJeCq8pM+7fT+mPc3+5zz7xceDwTQeyDT8f3qcEyHvb27/vlLzUMdiIFDoQElhMIT
waQwhrKxKS3oiaE5dWn+MEjqAV+1IWVlkS6liIF0dOnJ60wp6Uly3OK3+XZ9DlujC0GAVG/sIjNz
egISE12yGv3uL8ZHiQGvTkP8XAx9sqrH/joJPYHjuyL+uIUUXt2Di/GFLdaUsE2pEdOTpcPM2k+T
l22xtW2JELZ5mCSolkMo2gbvndhP7IOyRSfKFWl+v+Ak/TsL0cYmjA6FhbDPKbUt9iGNOnlVKBk8
5tB2n9bdlrG94hvhhuEMdxYQuGBMEOY0NRXQDCitDAj5OlJ01ZV3VfpQhPd2/xS3mksV9CWvfznm
ViHFcqZgHIAR9En+ai5oFCSQS9ujlabBWKKXWUxQ4tKZU+OmrfZaR9mG7ij88ZsvLA/tI7iPnoAr
7qiqlmWGFuckGNh0hN/mdf1DKIOyo828Sn6m4IPPlfdQs9yi+qZm77cefl7xgibk2FzUZ4o5nTQD
Ec0UsjSw0n0THaOtkNfyZM7HFw5/BVJVR067NGirVzmX3GR8S2/mUAZn62wSwlGpTHMsu6JPAzl+
qtPCL6ufYbdlIG/MRBeczCEbzcgYGxwL26uLu0E9WFvY1+VNh3mAFpG7sHBbxFRPpCH6lNVjGrAP
Yu8dZSOfujqDi+EFM6yB8+zQCcuEGBfLXf4ibOUI+UqLhxkOLAgXcaZQpi7sRGr0GRl1PQ0yaadP
70OYesl4Hxrvbaa4eZb6Wvbr+gFem9RnkQGMWAS7RUMkN9TBqO0yBYSqcLVQ9WL5BdiUDdd/xboC
qyBMbx7PQDKOf8WFj6erTFeJXmFnSj8K/S51w/CYIsvKbs5JazNBgj3TqUaV6yUE6cqrXT41d9dX
a+2EmSDdQnYJ2QFLfKmHvmaV2tJPde/Sfb9xwlaXydSwE6hyQwRDsJbqvkURuFGjLYjmoRm69Kz9
ROPEfKsR5Oqe4+MRiUGOBgm5+W6YiV6VVMfTMA4+islV5oKf4vpCrc7kXxGLrHqhZCozTRJE+Q67
XaivduKxcEfrrfDBynMDev7/TubzHbw4WiQcwz42HRI4ituSPWX7EZ1hb207y6/ISymC7tdlU9k5
s0kAIuK+d4stkNTqLBDkAds0AJ+OJWxJKtu9JJtxGoSTpyGEPkDb74wiuL4rq8cXED3EiQHZR3XR
fOPBD17AgjOwK2jrbUbfNHQhvF0CiAk5HT/wVBA0l6AraaeNRpkH6HWmJHu2hRpeO1eX4wszyGtU
h05KkweT89UAhW+CnEOEWg2ZvLN0Qxv5mguXMehQEehGXB1Em+JqlVkWJpYdFYERl707Gt0/Kqta
N5PNl7apPWnqXUmvDkVzKxEVDhuqUNE0G1cMgsAiDzJYzVPbJMjEq+GutvY22XDKVvTfgdECm4VH
dADzn29Smg5dVRlZFlS19NwS5WfqtHfZkGykJVZOGy9esxBv4xAPMXqoZg0w5KTJAjX+/dMgGw/X
1uj89wu9T6a6RklqnQWx+iW1gtt9MnzzxccLB1kbAJ6qEecPnOnN2Zn063U9WdsCUAHgoYfRCEpt
4et79FmLxrYhgYFuevlZMs63luzyQ3QpQZjAhJo1tam4BH2X6bv+7foEVi6s2fDCGdLMio1GA0Cp
md237Mk0iF8XYNTdSmOuykFYCsaDCey1GPuu28k20oZATvtI0moPXr49RTv5tNxi71zdEjQt4QAV
DeBX4fFtmKGXg5aQoMpiVx/Rvzqz3RIcbdcXbu3cQrfRkwytZZAIEWLqZEwzY5hisNySfegCA3N9
+LX1AjCCt5ACFmlxxaPGfLTrhmK9yuepVrzcfmjy17C7GbGOIBkqEhC74haECJltmlKvYzCiBGM+
3ddjsUtTyb8+k+V+cA5PABd4yTlHkM4VnOm1kwI/QQI1rQ9q/rVQWy+nt/KVKLwG7EKKsOujWbdo
kgxDBbBvj2pnvdhqvrbc8LkEwYULh1Bq9AESJL3wHcczi1upjsQ5CMaD2TS5mUew57T6GJd3U/Eg
30pB/ikCeCEwMHyytgpBJGWMJhDsYDPMWPJ6kIc46oYnvbrdFxIEC2uInBLJL0joyZvNnmQHOby7
vzhRKE9F/gcKAq9nfqImohvogY51ktTUq7MKDCjARrRbttxK6AU7/q8cEd4PH6RDqwSYpO076Vw9
9fPqMLR7e99bXvMWU3faovhcmipzicL2GCqbEvArkCDJG3faF7DraHXHskdba/YUzNppe7q+lst7
Zi5R2C5t6KcW/YNIwDhjop+aRztx9S3gx9qhMFG8DBpLNHBcNBJjSZINWSrhERtObfx9CJ8L+np9
ImvqiV6hDtxTjpUW87iSXhddnEgUPlfsKuGXcCt7uyoA4XWNU2kDISrszRT26MhGqgy9Hu9DR/Lt
vDtcnwK/o+aGqo7rEeaKAnIh3MiChMEa1QmN0mnQtT7VqWeTxxLN6kjiOcnGpbwyGZ7ksnnqAqax
iIzLMtSHmGUfBZFS7LT4wZrMjclsSRAm40TTSFsJEornWtuV1s3PL2/qw7shoaEiMIr8xF2YjRKp
yFgyOQ7y5q7wynTjiln5eiRReLgV9BZ4foXhc31KFDmmZVD1PymoPjeM3hV9mA0vvIlo0VvGDQrV
gzTx0CDSI2bvm1tJ2aVqo1YHMQ7wdJmcf1N4EvHws9BuWHGSdb/ISx89a3yDHFv1Zv9gLkd4GPUh
LTOpgxyrPvWlO/Yf19ViuRfIiwMt4cB4BMpSxJs4ZkYBOk6TU/vbNB+AU7s+/MoyQRWARIQycE4c
4aB2xOplhvJDAI3t76Y87skXKa4PplZ9vy5ouemIzsKVBu8xTqwj+lFRldpjknVh0Ehf8m4fTXtz
yyNcWSqewOGl3jBLwfA51wq10JyhBAjuFA278lexVbK8NbzwWOi5XhWqg+Gl6s3+VbYbScDl/Qc6
KEBOgfrhXcHEKqO8bnK1Vht6QoM+TTvF2btDT2bih7dfHuCGgsvMAeDQDV2Yh4GCHas32uxUSplr
mJJrWbvre83P/Pwq580/wfeCEj309RBfI6M0urJtnPREQT2dR8yrUDrbGKmrxgdwqqDK6ed1gcut
QcYbMVkgB3HEFjXGqRpmBB3k6amWfqpm6tp0w67bEsB/v7hwuy6mmlpWSA/Wr2Z1V/U3X+jzCQg3
rmEMUTEOSNGG0xGNUzfBoUvtm48vXLlFhPrEzsECRRmavvrMeaa3dqUHYA2pOn6XgBQOxZnChZuH
Rq+NqMtB40oXsMUi24j3rGwByqMRWoR5A1NK7LxjxVGRRVlkBmr9XB7NrUL75UWIz/93eNEmmMqy
1vNUMoKiLp9tXfoz9eN3ODwHmxH/+mldEQX14wwwnCoMOfn5YaIV7QalC8eA+vGvMt6z3BtvbZOM
3UB9Fq+CQiYJJqGg5Bn4rZ3GYHKQll/6biffbkLNxxcCAFWdWCqVMH6sBWX7Rd3qVbr0BRyYy4gb
Al/CiXgEhTMIN9uoCbC0mkVH8D3uhqR+BsPaHyTR/6mG+r7T2/jeiW/1CFDMBVZLgAVxzsAJI+xN
rDBpnGK1C+SWuIXuopWpK1vfIvZx4xngcgAfhf/GO0GK86u1bpBsGcXTCUqzG+ZnlV/qpft6XcpC
7SEFVNQqfxHB+SoacuHQWVVGCgDr8gOSVrHla+XGzbV4tiCCV8tzLiOeqhfsn1hVulgBU3gwGfVR
eumkpHCTzq+ivEZP5uZwfUKLS4BLQ1gZvDfo0IAo11x1CLOpafc6UMvhIWuP324eHfW36JXKQXBL
7m67AdWXNGZjMN4jAxNVG8/iysdfDq8JHy8xxho6YfjeflQOHdkwILaGF8wfkoeaWTMM30r7aGfo
Gxu9Pjyv9+C04NiH+dJTWqIQw1THgD0qxZHdHNZAoS/Q//8dXvh6qpohCy0Mj34Mtv2kk6dEuvUF
4Uh7TjcEgCuK6sTWG6aUoAS1qOQgaUI3ux+dLSj/irpBACBx0GuohBgVbYtBLfsxloMcDckjSXOH
rPJYv+XarOwEOnHi3QDkVOc0r/OdMBz4G9BsOchMvxx8e6uCaG0al+Nz+RfGzsBkp4wHjN/IL1ny
JS/2U3K8rmkgY8QgMxsRm4FkJN8I5CgWlZQgNbdRd61NQTQWw3PtjMouDMvOlZ3x1wjf0NSrH40h
/dH6uNhjP2Ncxc2rROzfaqoYLh6f/gOdc7T72tJDkPsQq/uSSEnuqT2Y2OVGfgqN5FFry2kXl4W0
G7LEeYiLPPbkYYTfadoIaikkvuvH/B95TGpf70x6AMA2f46bOPmAdewMbqrLvbQfJad4SRqQkdmT
xfYsVvMDYgiIteZJkblkMLVDwyr9j66lzTemKR9xgeSk0lfklRowBu4zo/Qdq/J7Wx9H5MOqfHSl
KkcfhUYed2SMpFeY5NpeGe1+52RW7FeTFBPXjMP2Dd5y+4/ejoqfZE73nrZd2/i0z3a9GnmqPraH
Me/V2DWZYT6jhFdyGaqgg3ysrPdm7Fqw5cnFmSZV66OlJxpUmkaJ1q0MGJaYNq9lMU4fka6xhyJG
FXyaTZ1nJ0rsDTqr91VB0F5U7qtTZpPIq2mBnoeZwvZoddC4LWqafmuSox6VKs7Og1YioQjKpdDr
6/JHMlnZvpfGw5Ar1HfGhryhGy71WdUkLxmN8+NoJ9MdrarGAxVb+eRQJfvG7EneTUPVeUmrhuhL
lTk7RuPINSftJ42VY4+OZJ5WaIMrZaT0mJYGHXjT3TrqI68ymtSdmPFuKdZbNikKsI5NBlRoAcKO
zpZdNY+P8lB808wt3MZScWCroJgIAQcoJxygueLUE9XbkiV6oOmxm4d7PdmF5u/rmrNU/rkMUTn7
rqprgB8CJfGd57i6+ZbH8Nx/Bp4WDLli8bytlVpRDJYWmIN033gF0HZ/8f1AB3H2ADSyEy9hpA/q
vI1MPYhg7thq0JGNGZiLiwUzuBDAf7+4vRgq+iJlMHQYJH/A3OTWJHKrFIVdW17u0vKBIIRlUJcP
F3cBOtKquBzSqNaDNL0Hq4EWoov7u8UCp/h5fcnWjhVaLgPswC/9RQraZFTt+5HoKEZt3Li+JwA+
kv8j7Up75MZ17S8y4E1evtq1d3el3enO0l+MrLYl77v9699R7sNNlWyUULkzA8wAwZgliaQo8vCw
frstZPFm53w6fFYN+l4RLooQKqXVtSRqR+NFV6MNzNaDV67Mo9a9FfHZ0iXS1rQYADdAHYE3RCFR
CCaaQh1atRu0F6N6HZXnXhIm6qvfx3eR18INs0i5a5PhVrPVay/FfOjS0XOn36wa9kiT+2EObMre
dX6ydgvsBa0eBzVCH6u9nUEeRuqHwUi9yqq3c/6i5eehPRPL06dn05b0T68dKwZB/f9vxDiAa0Wd
m84xIhd7kNDnCiNDM9/ug9uHurYNvJEZzdmIFED+dS0itUaa0aHWwYZwUKeH+fn255dkIFAaRDqw
N8tCP7BYbR4wWb6LMYH8pTBVzy4cL9dTv62ajT6lGzsOt0n5mJbOTkt+hYnrR8V7kR9s9Qkz77zb
P2W5UjS740UFKlqeGhfTi7Y1O1aDd2Sg0tr3mCObRbD0Ktff5/IvvEqp9QltKL4/Vb8Hw96aOrQn
PTptf3eQei1IPLIKpEzlAEEGSlGgx2bJLNmq1aVgnwCdQsl4ARFQrHC0y8kmAXpxv9Jq+tiWJaiZ
nWdqGLvbp7JUcZ2zM0MYSFC5A7vetcRUS7PrwUfjGCh6VeNzRzCeLA11iZy107+UI2Q7ipARm6aF
FcTtFwPmO8Ln317JmgQX7CRIa3I8iviSZu4wmGESkqCyMSmzbb17Z+rBkgAAB0QAET2698W3Qx5T
TNXAbRPE5uip8PBlOGxhN/+wDODz+OwoRN8iaEpRxmlmJiGBC9Iy1VMsGdR7dZ/4FYLJTphsIqbR
mihFNWecSUBH9sBo88osWcZhkRriO3UhQlAqW+8dIOhUEiRO6Gcz3GambTU2eHW67fvOn9TCA5bg
frvk3enQZaQ50IInxHYungpE6y01qCI87TxXk6jwiqlcfV9wMDHuXqsa8X2l8w13YwIz/fn22S8l
/KGF49QABrJOorNGj0FUqSycgf7cJsMxMrwqkwCXV0Ug9Q/nAkSKIxarYpLHplbNMyr4ezxNenZI
OokhLr0Xcvzo7ePzc5CnE+OUCPwKpcHIDESY5Wv1jilnogf5eDekhlcuLuTw33Hh8OvQKmbGrPlF
qzfWT3R+3D6MpZ2AzAyJJhtumA/BFpQ4KShgq0oNgpHKn9MN+jv+t+/r1z+/Gp0Wj/jGfmHZlhDd
G1NTYhBLgAjqRxb4xv5QcnJAzbWIsY31mIED8qUyTbCk6KM+fB+yotmYPbCmXmtg7HKa6spp5lSJ
DoZmWfGbPjmvt1e6VAikNy8MU/gZdsJcBK4wnKHeac7XBFDaH1TWNbE8LrD0gMEWoQ7GPSPNeb3W
HtqgOt2gBrb9IY0/qBLjX/08OFVQF0U8hZfX9eeVCJ3wndGrweQ6Xm8eW4AQb+/SMrzHAi4kCHnt
cCiVVg2xgNj8NTjgMfyeToVvW89Mf0yHXiJt6QeupIm3QBpGTUPKUQ06szhXkfG9nu3TFA2b24ta
vsCuxQin4vZ5HzcqFpWHb0nzoiZPuhsDD9VgcqhE1MqlwyMYvJFQ4gILpCDKBlC0MMFqFeTuMcuP
U/Z51rPNMPb7JHppW2eXN5LnweriLMC8gFBEM754VZtsmCtbydRgdrONzT6w+C0EBzQFvuf+ZwL2
kcfOKAqj480V1M/OQPymWq0aaPWTW7agPJFxBq0Z6aUEQf0mc9I7vW2gEFHsd9H0mVrhJg2JN2jR
t9tKsaZ7HElkcfpyAFi4rV04blgvtaIq0QLbOUQ6OE899/V/kyB4HBKGpoYUoRa0NiCE+aEJN+Uk
WQX/ldfpUaDmL1YhXD957s55NkMGMz172mSyOReru4RUFUo3SL4uHuDRhAwvcoFaMJvfzPTRBeVN
f7i9TatLAO0ov+CQSxIrQ1k0FG4f51pQpr3XHxxkC/83AYJS6bnKSNY2WjCQz92ulRngnx+4OIO/
C9CFJIWZWnWldxXOuckfKpS1SzJ8p7HzwsL8BI9wsJzKt+Z8H47t57wyD1pI9z2dvpe9vcFsg02M
Qcxtk2xSVkpYpFf3Fi97zneDnRWL4RgGkNSkdLWgj7dOtAHW+x+29u/3RQceYarpFDJLCxINDMZH
pGf/4ftotAZEHfn/xZRc1EbSqA91/H7rzWlf325/fVW5HcQm+AvBrhiZWLObTnUe6YFrVMBSjF43
xNth6De3xazdqWjZ/cO2hQZlMYmldw0xokZVA3OiR9vNtlpOjmo7bKpca7xprL5pjoztfs2RXsoU
7qEmsqs6SiEzSnRPcY9z/qAbladhBPvtxa3u4cXi9Gs3msYDyOLbWQ16M/IIeY+K3psLyUHJViM+
qvreIJUCIcMYPyWwkglDGnJt2DtUNoB2SVbB+5AuFsRN6uJeyFhnh1M/qTztsZm1IB9iLytR4Yf7
7ljg2mD2B+w0r78U46epOdThy+0dXVssZn0ieADzGFKSwi3bqvlsxJWBII94WfcBkwTmyEcsdlvK
mlJinA0iFYAK8C9BilmAGx2FTmxp/MToh7p9UvpXa3obtWarNpIn5R82KtFFXkoTXDCtjHAcB0gD
F6hfjamv1paXxd/YFHlFMXkJ7i4yxbuwJgDbl55hdz64opHV+lGR/lAkACXoxSYpCao07/Y0eGo/
bccx3WhO6XUxOKKywZsV7Jj1QdfxMaJ5UfSF9gMIfUFq35lenP9U7RlNO5WfkXcjZZtS1nK4Fv1d
LFO8CVA1dCyFL1Mzf7ruLyM8MhuxbYQyWeuVZnScZcWFNfO7lCjYeezoSRJWsHOU9zZ1xfZuZe61
qn29rS2rOvlXW8QJXi3AgFbKYIDttMuH53LYFNXBkBLFSJRSpLPlrLylquJ9MyfJG9XGnZuzXVE7
O2ucDzkbPpA83bVp/myG+WOXZtuGZjsa1YcW/bCxNew7dfInM6uhQLJB4UvuBTgGggjIBAk7SH1F
Tt8hKd2Gutxi0lNRHNzcQA35TTOPXf041dRTBgxXqk9xFfuDq21vH8DaRX4pnL8CLrySw7rEgmKp
Qd1s2Ykqks+vPSL4sPg/GXq8kwU1sgwwaDYN1qamv5sYNfRWO47tuzF+i2MZvGXlkPkkLdAW4xUB
eAXXtYulMNa7jeJSNUjCLSt26u9y3E/GjmivkQwuuSYK4THiewMddSCvuxYVpwzwtxhvo5bER8Ni
H3IneZmM4p2F9R7db7tRmSR+dcUg8fLDyqAtqOyKtFJoF4jrMItxH0Z7i25I7BtMclgrunAlQrhy
kUztSWdiVcqQ+1r1GRDB+y/1KwnifWuSEQNIcEQo3HhO9HHMGk9agJUtg//5hR6kuTIM+gQhIfvY
NKek/JdFAAMKdYbl2CIfcNR1zKoVPMV1TDOID0PX+KO032XtuDE8FFBW3j67KFNbs2Y1iWvMQWdb
72xIN8A6/qqIIokJVsVoeOKjSILJP2JWGSiU0Rozew4oeayUBBxhr0UrqdKt+HiQcf+VIZyHkldY
JF+KY5eeUrReiLng2iNLJOorWwv/86tzH3LqMnMOFHMbN76b7QuZt1xxZ3z+C+rggHrzWvi1iBGF
maI13TmItOM0nkDv3n8ayN1JbJCXA3uK+gWHcSyS2HVrxXavzsGk7et6X+f7UlbCWAtGERGht9XW
USoBGv96IYzZCD2daQqKUntvMDtsAlAG3W/PIOzY9127B/3HtkHDK7HSow0ATtX2Gx0jMO6+ffAz
gF5AQgtk5CJgRXV7xTErYwosn6bMB0mi5J23ontXAgTdM7ooq+PMngKTPJTm9yZVPVylyrC/fx3A
D4LbDB1qAGQI2xk2UdmjQjcFc+ujPMck27SS6kYXAxQC2Tgw2qJtQjiuTAu1Io7mwI7UD5WR+YX9
kNLZrzRrO2lnK0y9mjyr9o9SkaxsyX4Oy0U/H84I58PhGdei8zLXGzYzI8gAetqEVbXF8KAWFzna
KVhU/moa++dQdxuLoNTCzFhCzbl2gOgpBFQHmBDc6oLFdaHOkGVRjaCxdq3zwy5jVI12hsRFrdg1
Knooe6IRG3VckTKmB/RzrphmBDR9zNp6U08J2EN+54ULPk0JAGl1RZzmCnygFtJSwpNFBwu3MXWG
GTgDJiB9szpMcFJAuiLrZl2TA5gsMEJAuaykOGrdjNN0hBzabE1yasBM1HmpK6N94yYkPMFAcvlf
OSKquAGWwu5BIBgMztlOKpBOBvcb16UAIYZE4QCgLQMCVIZxW0EhS62vHb6FHnyOuoaKi4efDDEy
3YVqBmmZjkdU37PHOFfzfaboGNpZKuU2m5Nie3tR3GwWuwa7whRyXL5IFV+bVUZCo4iVgQRF+1hh
Qkz+qLX35+jgj3Cxc8gAOmYF31cyRY0VWpJgptMX3Rg/z4ZsKujq2V+IEJzDwKJ4blWISMxmqznD
ZvyHHOvVIriWX1zqWeK0iWUVJEgxgnk76h9vH8NKII8+EnQ4gqyVU1IJn0+0OU7yUjMDq92Q8MFM
Tq61o+wBcy6lEJ7VI7+QxfXwYilTAzgrGpfMIO90L9V9p9x0yBvcXtDqiVwIEfSq6+qJNn+EtP4v
9X4EO+reaIwhYB9DACyGJmGSNKMexbD1pD0BqrBJRuVftPZChLAAe9DB0FclZlBgeNxDzcbkaYiY
JokL1mzeRvHBAvYbt6oqXCtjYVKntnNI6TPPATzXiX5qNdpUuk2kjBJha2eCKgQmJKO6ipEoggOz
p3JU3LI0A6U6lPRwuP/EcW3By+NpBe55wQaZYaVZpkVwj6mnfMtkPAxrWnv5ecFC8qKzpoSfR29u
CcP880fHlDSOrGS3EIf+XYFgGE6UhUOfYQVRvkczQZGjcHHArGQ0uRbeKKtEyxYkKBgmxmRgQYY0
o3T8yToPQGjbxf72oazqF2CPNi+ecjKca1sHX5TZ5gY1AzfJ/Gkq/Yh8H6tPrY2U4fTltqy1i56D
A9Bqh5AC9dNrWWicrl21hC6jt8Vj7JPVKxs7f23Hf7iHL+UIGxe6OkkrHXK0MDJOo15lm2jC7Xh7
NavGgu5pUESidAezEVbjNkPJRmYG4/jsxNukk4Rf69838dhFKgWtb4IxFmzktD+zGZB4X6aeO0h+
/5p6gYIOtE46V2nRHFG/r5y0LPXAGHZdvkNthKWSB+LagV+KEEwSpZEhRTuUHsSYBzJvRv1UxD6T
cXmvbRSa5TW0g2OoMUp91wfRzZFTW6CzD1hb1R7tQEius1iX3Fera8GDCZQbiMHwyriW4kSkKOwk
0QPdReOem7obVrW1l5Niqzj3d++hEgwoMlo3QTawoK4ZwkixCg11OYLRpJ972TNtdS2GBZQOyv6A
oAmGqNe1O08awxDQKQo/2dlobOuizhKPTKbiu2Qg/+D6kSlADhK0JZiiIhzRMCuFZhqNjiL6o12e
yb88IfBdYBlA1ck5/K4PZyIkogAd6UFSPFQxSF1+AT3q9bOsIXnVZuAk8R5SAW0V0ypKZTlN2FqA
0Smzr87WpnFM33anzW3XsuaUkT5Fnh08FuiTEZZD+i5CbhbHP+Tu3u6n9y4sv+mD3ni6Fjpeppcy
2IlMonBALSEWzTDhNujI19h5S7NdiJk6/ZvhSu6ANWPlzMk8/cDjWcGr2VqvtSpRgHVAs4A9vMeh
JCxb0+1LAfq1KoBAITXnHgLs+pi423I+ms1Ru3ukM2LKSymCN9DyxqFZgf0CWH8ed9EDcHyDvU9C
z/gdhhJ1WAs70GiNnhMYEM/kXi+pLBW9NRSYa9LT9GhGZftK1cbGOyDTjkmFdk2oOse+MJtiJjpQ
65IfwC9M8Q2IiBAAAUylwdEJ2jGVqaNnbqYHqdI9ZnYbMIwoGhuUFe0i3ndx8YjpntvbNrBmapcy
hbsjqgABn5QULrDe1j9zepCSsK6qIp4JKIsgp4zWyuttzUg6Fy53sj15aZtzPB7/ZQV/vy+sIGU6
5p6qVA+QJvMa/WeNJr5/QFghVv8rQ1CNbKJz4/aQ0YS49kYyf4YB6F5S9J9vL0a2WUJMBY/UUc2C
WQEGtC9Atk6oDCWyfuJ/1yKEooMy0LE0IQLXfOKFfeZHVN8pxJGEh6segvMZIqXlIu4R96yfDHR0
2ho0axM9KapfP40yjo/VtVzIELbLBv+CoiBdCdjOezzuWu3Q9b9vn8iqCPC4AJPG/xbrbKmb47VZ
YLv09JSHXwsz8dQhlEQ9MiGCN01BMNDRLtQCoFS9nnxQa9frJtn1vapcF0sRvCntqiQzCKToyrNN
T/r92QCDw0kw6oUnsED4eW3p6BzuMSKWIDeL1tb626DevwDwo4GxDvOAcKUh+3wtYFZ1oAMUpGXH
h7m0vLy9m7GJM6kDqAVizD9UY4JthNo0opJH8Big6tYZmR/Pkrft0ipQIEajIYhnQE2DUeLXS6jG
ca7bEclFo5yix2jQ3kAQADBYWry4tayrnZvY9YWCNCZq7aCgQnZmMbU3CgdmsS4zAzRaz+xrPW/A
YaBG78b9dRsDI+i4DCA4kWHk+n2RymrqKXaTujWD8Gm0TmEucfFLxeWfBzCUDzTDC0RQ3LHVwSNL
8UZT2QPyM0nz8baNr36fF/KQwcLpizWNOu9DoiTocWsmP+33rS5xhUvzxr6gSIhSDW/GFonAYjsd
HerGJKhs1LUOieWh//fuJYCbmA8GQfISSCtBc0mB9ooKjR2Blo3aa5m4w7syxubhtpQVbAryfCj6
8HInOrKJIMbNgf1s0fgfKBhT2Xa1Bxasb2M++IOd+c6Y7evklLdf1TCYy59pJzGelXPic8B5+QeN
aRhQcq1m4MIpI2IqarALTXVfJPr+9vJWjPPy+2JZbS7mqFN1gJwnbdqhZWA75rFnEPQfA6pyW9Ta
UqDSJjCAALojxXC9FFLOtVLkuLnMZtqeMSRse/f3dczmw+VrgFQN4ez19zUzp0UyoEynOF/7oKvu
txjeeQCtVlGrX+BlQfaRaSbAMAEGNJbDJ/P+gAsV4L/fXxSRojS3rdoxgBr8PRWPdEQuYJSc9soR
ICVj6hxWwZNlwhHUJE/QQjcYAYNBJu+NeX9mEaVDVLORZIBTge1fn4GK7vW2LWkfKH8Gp7a/k2hz
+5SXCgsJyL1jvADGEYH4/FpCFIdpX5rxgGrIWzs/mfqOVj+aVhICLTcKUrBLYO4CAGUx6c/uCHpA
baUPjLTY9YbqqUQiYXUdFxL4n1/cHyVg8xobISFCDF8rGwO0UHZ81NL7U+98KYgfgJhCcknMLLSa
nmFklN4H/UC3yAn8apn78/aZLJ39tQi+mxdrwTCznmqh2gfqkJ2Mmh3Tsvhep6GkHYcHU9d3O7jI
wA8H5h0w6iNPci2mmmpFK4E9ClLjh2sFtpF4RbqtQeZkzOhkkfUbr4lDJgF0ltxbLTopFXXOGcZA
toHWHnPy3LsHKwJki70O0bfm7lnA4CAAFgVvRSTLjQV8oiEtQ4JQaYNqPsR2kLKD0UiukrVTgskD
x8AnBSxwBOjf09OuYl0QU9OrrX2uvYbzp/s1ATl4BykFzocuct41XVIwUMphz1LfHDem5hFH4gDW
lmHxFCZSfrjdxboCCrp9rJjQ57R8bTEBOFc/mDIerzUZDnBBePyA9nWRJaV1p6WYrDTAF6PgXprn
yohPJXHuDvIQOPIR2DZPFCyypdFcdlU2pSNo9RnGNLF9q8q4DNZX8leE8EChqsbqWYEIxQEnp/Op
LiJP2pq55sv+M7YMKd8lq1cdM30MK2xXNL5jWMtIT+Xsg+bntm4tQ3u+W1x7/yNF8JhOU9tZXUBK
Sh9NZdxrEfBYReor8U8j+nFb1pr/R8ofSAjer7DCqtG5cW00Y+C2lUfbX7UshbO6ZRcChHMhxsR0
GtZjUGufxuIU0qMev8WxRMFWUFMmdgxz9GAvMEdL2LM8bGsnnXJoGP1cKJ8wmr5m9dZ0U2+IqBcV
ua/op1p/rLtKEmqs4OsgmgMj8PxGkC5WmZzIiWlv60OgVvDTBX1zWwAsXeOZsvx5doytMVs+RtSc
aJIcTDY9z1VznK366+2TXNMaBDsIe1B7dhZp4amkdY7zHQK9MTyzR7MoA1sYBcT9sSESpNaasV3K
EiJQWmCAcho5QxCiD9o6Tcn3RJo34QG/eAleyhBCOMsYgORvLbim/KFVnkrDG6qN1Z7KYleyE0iv
bm/fmiFcihOudn0qSKxOEOfa1IvLxIsll/qaIQA8BW4l8JMAHS/Ec0U49qU2DfAdeZL4oJ47A8J+
zIvwC9hXvt9ezKou4B3H740/g2qvAwhnSJkzh/MQWN03OztoGeYDj+Bd0TdNm0muqdWNA0OCZnH2
VNAYXMtyM4OCWygag/ILDd9MGQfZqhpcfF5QgzQJdacv8Hm1BJd3vLEjUIvq3mDpHmqHmdtvVOXu
mitvmcLTitMlLd9XRh0nyNNGRWAWb+6geybdJpHhl8mn26e03Dme9QD5PZjvQZtrCCoHZsW8600t
DwrPwhxhVzpLeKkG+DiKX6jcIopYUOKAWzYf6TzlQbxDM4n1251Q/dqm+9vLWDoDLuVPa6+KhJb4
ckd7ZTwnPaQw8Nd6oCrzZEXwlY26lCC+3QvWp8ThEjRnl+JaJ/7tFax+H4QFyHqgKonx8NcqHDdG
05VogkbA+JL5RiRJES0tHxuEy9UExAFt0GKKqGgMxQYxWB4g/1RpDwUeQbE9eXZbSHzY2kkYDsq3
wJQDUiGm6sYBHJUkZjmaOj7aNLDzrZSvc/lWIIgS0fAOAB1qaTo314sXUN0Tm8X9UARkrDHQs/Sa
+QsB1l+Nmi1VkeB2ZJjTtd27kLhIF3QhY+g0LIA5rbY6qY9daxVe1o5PtAxlLa9rO4iufaTbuAMA
U8H18lqLuiQ31TygavJZH2kwgh2TgC/0foXjeS6OBwWDjUiLb9LcybrEhuXPuXfEzHKJIqwpNF7z
LgJuFD1BY3y9jGxwGrUylDwAscyvLAp/t7kr40hfyRciVQikuAbmavyHiEVy05ChSYkWQZafG2J6
GP7u1Uh2qcUxcd6K/jx3GjA3BdhaPuTt7vYOrrm2S+FCWBm36gQDYAX65adHrWkjL426g6rXh2jO
nls2/rgtb00xUDwGNB1ld0yN4Vp6ofcIYanTTFETxGjbtdEsqE2HSkYnuXZsl0L4oi+EzB3rmmSE
kFzdKJUnawq+/XmUoq8/jyEJZqikSRMY/U7dNbIJprLPi1kLcLSaPf+8g6a1Lb2/Yw1IOjwd4T/h
45BvF379ZHR92GZ1QLxk3Jqy4Wkrvx6TgJAy5Ak3TCfhCnCx97Gb1nOYTyWglZHX9J+Lr7cVaPX7
vL8LJQ5AoFwhTKqVkI60xvfD8lO2V+nb/Z/H1cLbBblZLLpSQs2OOhDUBm4X7yy13jLzftpDXmpC
AAvPgphCxNGmQ9lUyOOVAY2+tT3mhY+SuGvFxq4ECCdsU2ZPM4EAd+QDzebyU2p+vL1NK27jSoRw
yrTpY4wjGcpgykIUY/djuHHJw2NufLktZ+WaBKARUCq09CE5LOYi9QozSXKbIISswi9jbVacCThA
3fOzrlY7u0s+lnSWwHZWt88BNhTD/+CSxat50pJWTdE7FIxWhsakEXWoKrIfqKtW918vNsrByKyB
hB29XILznYqyovmoVwHI96fXfPiHz5t80jKGFfxhib02RTdkaeZgwnoQlVp5whuwfHH6RtaVsWaQ
l1IEj150bCgUyrUtdvY6MtKMVJITWREBkD9KNYi9AT8XWVdNK9TiPtLbQH0fm9OYSzqZZJ8XjmGu
4GXiBJ/vrE38PKuSuH7186jUgIGfgzXFijwmFlNgmPH56N3svhqK7MW9oq8OJ67m0yIABxQ9Ii0d
pYqntAtUhdcaqZcWG1uGMltbBOd+52A53r8t3Hl2oip9NWRdAFJ0n23DRMYusxKeoriMagMyLzx5
LhxCUSRZ3JGwDSbrYSxPyfgwATlvbm77k7W9AiwI+WaMundQ3xBMom2qiCrYq2nOvCj/1ei/dIXd
b3c47P8KcYTgtwfcprB67FVDvlR+l0tuwJU1AI2GRAHAR9yu+VFd3LAjmqDqTtVArB/uqe7Xs+SZ
Jfs+//OL72ul6mQFwfcxyk9xXwfDn8uX28ewcn0gFWFhKCGnAlgcgx5nrjY6rA0anHCtTRtT/4LR
2mP+EnWfb4taUVw+fMQBRBa9wYvErNrUWjfmZR180dwgnSR7tfw6kBAWHqMuxnOhzCTEal3jklZP
VDOod0ZzCFtJfnDl84jRcAWhIdHgYBjhKGadlHE+GvDgkVeD1+LuYdM8+86J6mx0va20iqqKPVIy
Af0S/Tr18c979/4/vULA16AKvmC8SjG0XNNoT4LpKW3OYSkJQlZ2h4Oo0OeKJwqef4KimkZqD5Xd
gTIq1XdGPn8C4ZOkBLb0ShhJh2c65stwzngx2Uhz0iRmrgHUWHsx8Wt3E9YH0t0dsPEmZZSmAZ8E
BkbsppwSPMOybtACC2Mwevc7tdVdjplrt09jadeQgguUE2zBPYnNCZVZjU6oVDoQNoNX2EekAlTz
7uQsZOCtDD5sGzSpYmsCGzMdkwJmwPln57EfUQuJmX1GOhhgYGTwby9o5fyRROGkgXhJ4kEgXBmO
E8WpEjZKYHt5/TkOP93+/Mp+oSXFdXkOw+DY92vjQ4+rU2lV6QDr3L51LIQQAxzCytttMWuruBSj
C2JSYk6ZXTlBpheeNnv9KDmTFQEWijlIW6Kusuzg6KzWTVINVmjWP/RXnUl+P9/l6/oCHwsBlA5P
/OE9w7fx4roIDapbeaGTIEt/RO2u/KIWj6O+U+ddMv6+e6tw3px1Q0Vte1Hz1pymSVhlACO2VaMT
HQ73fx4sFXC4aNZEcUGIcWZixHOvKlaQ6x4tD60swbt2EJffFxTKSVQ6qVpiB9rHOkRxNbqfZxk/
Hm3fAG5wyI4hHAW4fNzcLiLwpDFggZpjNg3oantw7fshIujCxzwQvF3QGQK86fWZU6ZkzVRWatCc
aP8cTnfH+9efFzaq1zEYRmFgHmWeHWJshsQRrpzD1a8XLK40klrNRnw+IRvmejGVtMvxbRYsAtws
gDTYcIPoMOLRz4VFVLQjM43oHGTdS2c9m+x9pBLftLYEkEii1Q82B3crnDRaCPtKKWqAuqnjNXbl
NxgqftsaVleB1wTiTA0ALTFUjk2VzVZKwaSpRx4bg4RRv5m/3xayug6QqeDmA44FRZzrrUKyxdVI
G6qB0xnA2ed+X8tyuKvrQGEZ0TJq2kD7XYvoaDNT1CRxueqniIGFY/4w6DLm8ZU4gecoEEuhcgOr
ENaBmWEhDRn4k9T8d6E/hvExVHaubN7Lym5dSeG/4kKxkKrFMJQqVgOD/CrUZxbubp/GylZhVI0G
enDM+OJlCeH7SEUPLc1BtwjQhxrXvoHJDygc3m9/CDldpDw47HJR6G+yrmnjPlWDVtX3lTmeWW1L
IirhPABd+JNfQ6aTs6ghsL1eSdi4YZdZfXNGCgzDyjzVOpj6W8K+3d4w4R2zECPoVjWRvi3ToTnP
8Sax/VLxG+JHzROVDRoWTn4hSNCv3pgVPVbn5pyF04PaFK91PP28vRbh8BciBOUaU5KFhoItsxy0
XuffE0PzMUBF4lVWF2IDvoSJVWChF0Ndva3suEqr5szoRE5kcLKNqST99vZa1o4fw0b5TCQMFF9U
CjPmhJmVTM05SjP3pSQoPoWN4556k1YHO3aNt9vy1vbuUp5wo3QO4jfC1ObsFLFHh9+x8ZoiGXNb
yIqy4QXIi10Yo4lat5C7AGgKEJko6845tZrXtrKsnZoWztEh1N30ztQG1O1kJV0REMTVgseMmBAM
JDt2U7CkTGsbdFtBLdreeamTYdtlqa+3qMBa/cbQOp+Rbkc18HIkj8Xw4/aSV7SFJ2Lhu3GSzoJj
qOjcPJxpW58bIwcAyfSoSSS7uqIqEIF/+IQNoI+E9TWhplZZldXnWHNPZRn55Vw+dqPqoR9dIupP
AHkRGPC9ROsxGlhxpwKiL76OzGRoMxbR+qw25bHOlQMm/j4XkbVV5npbOu8WU7Zx2721Rfu1T/Pd
qAFCWtont32prRkjTJ4mcJcSsKxaUYTQiD1nfQ1kZuxP4+zncQdS3A818maY5rKtDIBVrKd+mH7d
fyjgAkARTwVBzgKnkA4WA4TFrc5OXn0Ie4AV8iY93pYhPCr+s1N/ZYhIBTTtRoWFuObMtEPptE90
sjxafYzrzAvd7CmRTZL+Q6q5OBokmTF8GRjxBUiUddNEIquuzpnT6T/TbCDnNnHzh7Ruu2NsZaC/
nc15G+EB4lWuOz5O0axuyryfvbZqyccqJ9mrYthoSlOz3jwYuZL4Ve9qL6be/mJ0tpDAaY3EADN8
Oshcw5oSowDOVRgZWrSDX193NV7Cc0xM/HrT/tqTtPYqK97lYbfFjNb7fR2PnpFPQwcNwM6CwXQj
0eu5taqzBlRw2mBOWwh9TCRJzjXLB1yfozA0dLKJkxR6NHqFdoTzCIOWPDkyJMzahiHfgmoCPBvg
ScIiprwb9JlW1TlRtn38EAKgbXtExmuxIsVF/QUjGngOaVFMzPEuVuAuG/SuOKdGafwZLIGV+XuM
ZcH6ir2A/wdZZ/BRwlWLCoBOEJZXaaSeMRD9d6alxNOM+tR2zmOWKaGnIBXnRaE1+LfNdHklIdr9
0xqNkBGvQeGhltitO43lpJ7JPNFNWzeoY7mmN5F69PLM2bfmIAPZLxWDiwSazEUjnQku+mtVT8d5
qJQ8Vc+ltjHfem0vWdHyzK6/LyzJHXIELiW+D5w1OjSj9ps6xWenjjZpQg+9pm/7iG6difg2U307
f8Owtw1RMt+lX6J+BB8jXJTpbJC6PbTxJ4D6XpEC89AY4EVu8TVESqxvtU2pTM+aNuc+ySzwuara
26yR3dR8cxPXm8oEqqJ4cTh4Zfc5HcNtY5jPNDQOGnrICmV+BndikGUMV3CVHaui2hnJ9AJmb5Qq
R8NXje4tzsuPk51sxgiTEkHlrcTmpnD6raZXH4eGeHEy71GqeIh71XejcRtWg9/qo1/XAPs76SOQ
0yf0T9SYw9i/5bV1YAPxLcXwGz33qyH1DJadGPCxCFYkae8/FNbX3hjPTjxC0AbK2/XEsq+L5Ce1
2KCelTbF5F2zbn1U0Ipny2qqN1DbgUUn1jGEccQoMbAMOMaXMmmLj6rWNW+TglFczYiJt1a3D62n
+X2IuxJksInDntzQyvH/drgau07dkbLQN7cVaKmff34x4jRUG5ZYQcXsCttMM+tpcr7UzhdZN9Pi
83BWf1ifkO8G5klMSCvMxtAhxUk+aOnX0PokeywvtJ9/Hlc7D7bARiCmLkYMvq/aLKUf9NAdt6To
wXCthABXgTon2mlziIm+kv1y/o+0L+2Nlce6/UVIZoavQFFDqlJJ1cn4BeXk5GAGgxlt+PV3cV7p
vglVNyjPbXX3o1ZLtWNsb+9h7bUunYgFrCDyQcxLYi56jn+yq2ygAyjwD25qrltqbbTc2bXRb0Xd
D62CSvWLlt0wB6DFFFi/Q9bcEQdUtS4iH0h8tVbi6apYSSsPkyLzAK3dSOsciwfHetTd0hvEnaW/
W4UecjTwXbXxlObdbnRfZHxNAeUs+480731D/iH8sXFFWDccRHO3mOAONePXUGZ+Di6aStqbEZPt
4/A3rX5p5j7tN6774Oan3tqKJAukmaw7VfqlPgRqJVaNEEGG8WsaPyjjM/BIQa4/0xhKh7zztJTC
Itpdrc/Yey2wwJ0mtyW7ke7esVhQkiHsgT3Jo99RkQSCUsgcvPbQ1M4HSFJjlIF1XajxgXmcntv4
rqlsT0EpTrXYw0AplApqEtaq5Us2BEI3PKOMV3XThj20PnsMP0UVRm5MfjNqY2iQNqhR4KlNF89g
5SedsRVCWUcuD1Ec+hPnCCg1hoTQuIcc2I3iFrcl1+4lSQPRu9uOx3sFTOijLoEsdkHIPp4FTUgQ
i2Er2VHvIbIS2V7UnvI4W1llsxoS7jNHwacyEa4kxXvTZ2GcowIOJo/tMDbviquvYr3ivlL0vw1j
eNPyIYgcZwVVzzW3C0y3R2ItufOkjUXpUdDtiq4KDPLXAgtWK82zVSY+CiVNho8uKs+oLG8wXC+B
5+75udVqzxm6m2KMjoleARhPjQwaulYdsta4GXUHxSL3mBS9H7vKb5Dub3pdrFlivCVtde5swKd0
9QU9NG+os41dpAFywP3YvXHSB47ReiP7K6GG3XVrMFLL+C3K8Ec4NbQ5nmPq3HBlvAFrMaa1KVsP
jQhtnI4xwfOQ100YUQ3UoG4dewravNAb8zv5p25iBCxnBt6iUZp+m79R6xf+Mj8x3UAUzrbkUHDo
/+TmNuvvhPXSyN9Fc9ckj3H1JNODNTxX2tuIUxPHB3N80NMnM01Bqki9KBu9Sjgrh4Mii9Urkpwz
9az2+spo3ZsoMX3Iqe5oIj27f1dYu0HRbZubKK70L+N4tCELL55y+8FOba/Ku2BsxqCAYDQBIU2F
Rw6MayHKrhtXFyuTv2fNue0SP7WgFlDeZKUMRzPeU675eYtd4HI1ti9lCf10FcLG5jMU07UcwTd0
cxz1byw3tvIaFy+1uaV2t3dp9MdIM9Siay+zD7X9oIAdlhR0VZkQVd/n8kE3z0abezG0RjOE6flw
rIra65h6r1rRKXbSzNPrpA2A2DnGdis81D/3cU1iHJIM+0DujYI8QT8Xk0pGUKXQTC+e0N30CiX2
2vypGo+l9lDHz7wzfIU4IEZIb9XxV1JUvtPFN6lTrA1a3RQ9CTsTz5jlM6XHHOIfBernFVAbeQGN
0vIurU803fdO6YFJ0DOVMxAxOw2+TqNIv5WnOsvACX5DtLc+vrecx8x9yRLo93YrV+Vebb/YxW/N
2lQk8lBZFVEHD5Hgq+J85bzycrUNsiYCSdCG8VMFz1qVcjOQJ1Xudfu5HHYpOs1EvvTs3Fh7pnVe
rf22QLSisShUKhMcP4q1Usvi1mXmxogeocwiUv7aiBRPchM4reolnKxkxwPB0k2EVGhkzBPmg5UV
tofZHR4Q5t7obWhGh3KEX89etfy5MWOvA1uxBRXCNlaPemzXuyqBoEgXBXWd+2PyYvHSd+FhpYZZ
mYfObT3FjN8cUsR+48gQDFXYv9FPSnUvLe0WmkLPmd3utdaCdiYvQq7eEHabQZWbNGaYJtDmlhC6
a7vuJiL2ZmgshBogySlSuAwI26Spn9CXbrjpJ1N0lxnPefPQkS01VSDfMmiUQ93Efs5GDTTZih+5
d0Z3jvDwWINcVfW7ktq7qlZXDf+dxfcRPSqifqWxE8Q4WUwd/TI9W1bu51W+tuQdwWCJQAxYkX0z
QiFFFwulUbSuESJ/ja4mamCMWU1ThOhRzApJSZnzCAhL82CBzhMd2l4Gmil8qP56+fhumydH0VYk
zVdu+WHJbdSsNB2BKH0rhtQD0trvyx3h7kFX3TXVRgB1MNsRJyuSb8Gbs1X1LMgM21ebbl24AAZC
mDxp/0ijC6GfHTRqfofa0brOzaAw9+AdW7V9/jEO0Qa3w8+ULToNnk2TdeJ+dIBe29tEvWFN6hXJ
E9e7AB1Hr8lH6tXqSwrt6lKycOjuu34HoRKnSEJQY6L7Ba3cMvI0PYhG4kfNm1WcTPeMktK6Mm95
EYAgG7Vt3bP0J72Svm73axVXJe/KAPx6QSfrQEsiMFtVb6lD1yU1V03RPgFycDcoBBEm/gKpJbdl
c4zMYlg3gGikdnNWnDXaGmFS1mFRo2vMeQ00/240MDHSJmGrMc/tAY3V+brvc5x8jNo528EASRzd
keQ3ZXdOe0e0d73GKS8QVwAxNkauJ5TqF6lPbhQ99gxPadreWArCC+dYCblyWBo2RPEauQMGF8ip
xOP6nTmKXUpxjNIjV++q/kOJ7mLx2Nc7TI/iI53icpPUj7rJPIgkRo3l6fqLwyUcdr23a3Bsc9XD
crdDbOxjKA6uTdK+9Vm6pkL7JZt2j8DNG5zci9TXvpC427Y3cgXyP5Ps/UdFHwE4HKJ1ooad9eQa
N3qBly3LX0lt+jq7r9wq7PDO2+TZAg5SQNAaBuP9kO+ElKu8TuDx1YAJbKl2WzePVfmkpSdrQO2s
WIkBFXdYjWV0NN1dwQxMMTlBqqV+iYxXbw+McS9xjo2p4x1CEpD9Hur7MlUCpuwb47GieAgQWgny
ZEHfnMIRx8mxKw9Rk/h9/rvrnhheFNnkgaRPbXMXk9CwUjCU9BsdGvWCAxxqvccC46vmFl0Hj0Wr
HA9Nk8N5J15qBSK95/ymTEH5cojJPYfzjtKTkwIvuRubGPEAWELklgD1b+nM07o1sRKfN0e1lsi3
HszoNFiPtrtKMVE8Hp1aBsQ+tcYBZLxrBgLbOnsFH+XKQcPXwaNUZ+VapPUmiTpfTKFVL/w+dj2j
KA5FjXhobHfUDnWr81MV09DDWfR9MFqml+mPQnkuzU2qH1GwsKpz6t6R5JSrT1n1YPS6bzSFF9eP
vZ17iX6bdkmAc+arnYD0CSKb9NEtj5aS+aCt8Gw7CmLknmmT+z12EjGMUWLgpNR9B9eFTQMhfbyS
yEKxAba+LXV4/0igoAz2xwTSVA3iRDNAJcorcS0Q75v07/fJx2XdHp4Q4/PomIMhCziir8UEmju1
KJLeOpgtrmRUgNiNFOaD4XQLRbOLtA1gN9DzYIgE4HLwXM5cLitKVTRZbx4MxX1Vy/KJLrU8/rV8
L7z6/5qYK9shysjbRnbmgbgNuY0M5GslE9rTAA6VwYfofYRZCOXUFekY1Owv2ITWRR50QD9G8qOC
6CEivEPZNeWO65V1ywgOWmQFg970KxdFrFCYpvkmLUAL+qhSttnAsoXiy/QVvi4BtX60BcFGNnEA
/ysLfOpvZkNWsj4b1UMkQcvkOXSs93WtOXd6wkFqmLkoYkFiq/canrW7sm6HnyFAUHZ2AGqwgMZG
1x5w1FkdldQVz0y31A4Zyml3JQjuV9jPYgGQo/7TOpot9B9uCQyG7kTaNDt3vWmWhYuzfuj6wd2z
qg0ZT/e1QXlgAbGP3BwvLCYHtsyBay1Hco4p/aVTHd0yMxm3idU0IPsER5npULGHYpQR5rbd7VQK
OFwM1JrHAdHwWa3hGa3sMgBLY36flwQT1QZXgkJilLVW7HQd0wwpS0M/hhiZVmoyzBolYlwrsi9X
Xd2C93XU11wUMf408wMcU20ga6kFhGqaj90o1gkGJrwEvdjVKKW5U9iQrPAsdPu6Mt6ItNVVlYM4
Bo0Rc5VW/bkY2+xotCi7Zu2hZeW7I+so5Cj6rDSuk/fChKaJZWdNwNFLq2wn2nCqIh3Ij1Rmd7jM
kN6xBJ66SkFYS95JboKDvHWVXdO02i8n0uSBDUoBuSeC5ZRd7A2WNHyz7SB0VYiNWWTdjuruby13
wygGKfsw5oWnKEkVRIkbI2ePVK+qBzPQ+SDXVqUmN1HUDqgfuOax6aPhF1VAG0pzPbmBS0ZaUYq3
wjb+lgPoiytDfWM2eJL1UkJ6nkrii4g+FS4d/XaAU6RJVeD7l9WaIJ3HPqG0xyk3dkbviEOiW2dT
qjuAecKo0B5Tkd2KNlmj1vpe1og3nGSrxc1v0egpREQQNTtmC50gMBD4VGRL3YULL6kCVe5CmRO8
ZRNJ8+TcPl3LVG9Fp9tNgrdH9/IC7t18HuGOf+iLZ1Zmd0/jQAqMfQ8r0a2ZPdv6zjbufmwCxTMd
ynHAglwSgNlQkhzyEQuxJ2lDpvrMeEzrhdt9UUL7p4aCi42+M6r/8wGoRGuc3kE76cDGVdcde7ZN
9Rujvf1+KZcPCkZTEcHbDvAamLCcfa3K7ise4x09pNX9UByXWpUXW45FwAVOKvdk0s6e9UdEn4DB
mqi4Rq5gXpUZiqd28ROxKrmw7dc+FyBk0xwMcH0XHD1ADzJbxro8qPLsaAiZPWnfiCXaxavr+WRF
+3qE0VBXuZjcggaBS8stw1x/Saolir8lK7OvhjGMbCgJrJDyb5qsC+To5On7fV8yMbuLUnOkmWkw
kbl+LA8NKg1LCeL0+MwfJxSXJ1gf7skFRKPFdKPaMpiwGzT2sqCjb1XrAwDNloZKLrtWIOIDUR36
lsCOggT8665wVXZjW6r9QQF5Chg3IZbEWwqR8R5sQMJ2u31ZWMo26hbpWq6cOlgGOgQl+ikEnD3A
eVnWRset/hDncYDC48bA+gogniLp/rhHBvYpzB7g3yC0vJh4JeDNH1gh20MS5dW2SepoXXBe/WHU
lWdSpsNK7eUSicmVY4Kh4qm/CfAecIKz9UHhNesqdP0OmlCGABV9seIdCDl6e1hSu7riiSb6bMw3
gfAcVFuzhpmp153juhxzhvhzzswleMoNdQy+P/fWNTNgyEVciP7mJE/+9azgIY8d1OGwY0PX3poG
Sp7gWGw8FaCJI8r4qAy1SXyHDI4fkoRXd50GQQfHknzfRnr9KHnKtu3oJLsIkK0Vj/AUF23lBpgG
Sk9u72oo9padr+gxElZumL7LwSiH7I5Hh0Fpx1umI6PpSE7Ctsv+ErcV56HIO5+7LfFKKxYbQSgS
6N6AQHHM0tUgyzXrFbHJMfbsGdY+MkADr6so1HMW90eemnFoSBPQFk3qYZYxQAZANhFolWJuuwLI
Cis18ieZ6Kg1mFL0XpXG8ao11G43AAq8ysjgrNOiyo6k6CLmdcDRfHRZT+/KIqnRolMxHeZbdSPu
2zSCQuX3m3LtlGHbgXkEdR/mnWZbj0VoIykGcTBaEh1IZChPjYyKW7VFEfF7U3NNtSk0B+IArUAd
xwgN7tmJHuuI67TPxKFRJomIVI93ptZRvxVOfGNJGodtiY/opMN4UOwM9USBSsD3f8S19WKYCNBC
IAaAQJ/591zr1b5NGnHQ4/yM3BZcI5x/FGY7LjyKV1wwOtw6AdUuMPvQJ/l62EEmRnWzwvNLUcJN
gRQPnP5+SI99Ef54RV8MTR76U2inFE3nRjUMSVtgukUPVcpWw/j/aWV2d0uAf+1WHxFNjJtS+SA9
ZmkW4qErW/NpIZDs/rqQzhS9AsSiPCSDP6a/eBVWSyHXkon5aS9yxN8NTGRsNfbrUnklS7CUKwkw
SrJA2WHjwQAz7+4mtGojkCv1B2kApZyrIR/HtYM4paA6hLKrcBTRKcuGhXt85R22AKaYer8q5jjm
6GWnsdFR1hJxKNvmwIe/tH+oqrDUpNc6JCjNt58fOgw7g/wU1xkyp7PTbZWycpVc7w8CuqO15inF
ykXm+72Ra58SMTjGYh2Avi+oOwZMeTrSjvqDVdo+evV3xVi9yCG7yYgyeJ3uvnK1XTu5WBqzuhJa
YHoBZicauElF8OtJdKk6GDLpxwMQCujTHkfzNVbxWBX6gpO4MISECTUSe0I6w0fMX0RLYzyO6io9
jqC3c/dG8RC1z53B/oOZiWDSAhOOiy85XYtPLkKNMJ2UQany2PfPavQS09SPUN6rtGThFF44PawH
cysgW0HNH+yGMy+R2o6WizxKjqJO16mp7+AF10YPCUZDXzdiwWFcxBOwhtFBVCVQkJsQ71+X1fUo
jVuVlR4HdmPjni10WS6cxZTNOgjBcJGvFPwop13iJuj2OGMRVHb2a2Daiib60/en/B/a7kuwPtlx
wVSBR0KD3uhsd7rO0EpjqJNjBsFZp7lph3Osn5PsEHWnxFpjZlEVLhrouZfKU6Et4UWuLvNTaWD2
IkYk77VUbZNjSa0P9OrPAvU6xFD10kz1FUMApuBUGKigXua7gjnxKFQcjsElvuZU/uBuKThkvv+c
V66UDf4wJD+gFgHueebiLbNSuIzH5FgAZ9FBdVA+dgUBfG6hEHHhnOD7YAWWsGUoP892zWBUy1Ew
y45tpqah1dRpyF1LrIgwHjD0XXlCdQ1f9n3jq0k8rr5f5WUsNZkHS4uDsVyoLs3jGKWqelBbpPkR
JGMrVTHWgBaGmSQdMMW892rTPGTWGBhQ2NS6v98bv9xIVC3Q0wDtwURkOh8rIoOeOx1JyiOGxySq
d178Q/Yf0IR8sTBHCBYaYQa3YAEYOfQycwwGV7bOlmSSry4EyeM0+YjPOXdXdRpHOlXj8ihlWPyR
3Yfl3H//qS5dFJgHJ9+E0NeBmPHscvWdm1djXfCjBK7NLzuG1rqriYWH8hLhj++Fijuq3hPY9iKB
06WWZrVa8yPJ89uIaGit01XpArr4UKTG3hnVAER+2yxHCX6R9fDiKwLeC5Qv/oXs8QoQV1jOWKXq
eGwawIiaVGlCMKLlq9EclngyLt6Xmanpc396yJQUk5HMAVIFpe2VQCbGBmcF9CTTDiUwXt/v3UVI
BWOoZ02MXmgmXDzO1Rg3JmahybGw2n7vOpDEcfSeb5iM0gDvHLayBkcszZwf+7DJMngVpmdtYkOc
nRqoKLRl00bj0SUdmsbcXNkF27s8fS8rvv5+ldd277Ot2SetKq5HtqDkiDFqX0/VP6Yo18iLXr43
c3ER/i0JBVuwI4JZew4zhqJBrSfwSEdiS8NjDTJmarYLUemF7wdFC3qBGEoCkdx0E74eD0NWKjAI
g3LUtf3In7L6Vm/fmpQuXLcrnwxUETgVyGMxlq1Nf8anU6hXbVZ1olVwqWm3ZgJ9Jszj65hUovrC
7sz9PKaxIW6p43mxwawLCoxZRIWBSydpKYBLVG8AlxAahnfMCUzANzW4bojarwAAPNtGt7LY+HOe
KwtuBaT7U9kLMcLsg1ZiSIliuON9jSb2cHDjpQs9Oxb/lodpKJSpUX+6DOHaJOJKgRLEvZXae71v
byO3X4ivZofif0yAOBwMStiqC9UT1mYsYwVM8PEOPSqC6osYTI/Hyc+i7P8xBNq06V0E18T8WWw1
IzN5JTDyTMrR4+gkeYZKt2Wmtx7n8vH7CzU7hP+sIVwEe8yk2XQR5zhJAR9SWXiCAZA0e1AGJeco
WTrqMx94YUX7etRjBSkYH01yz8hhjNi6Ry+MAdHWFh2MvlWkWigSXS7rH+fENMsFYvyLRlVb13Gd
SDrepx0Hq60KUKQe1NoSr9ZVMyhaI/kyAJ+aXyuZDNrAwDx6j/IywDx0vKO0sz2Q5S+0kmZhIj4g
1vO/huZTUCVJBg4lveEetAtgJOg9Pu7t4dVMfmkoFTILVXnt54KcNtDYCBAxE4fcYt5Y6qCAbuRC
G+6B8AfJfNV5LqDES2OF1z4hDJBpyhjUGnNim0izgBzWJK5uUgOJCcLL+s5N378/5Zf+AUv5ZGQK
CD65WrOrGl6zAUWGjuzUotj1wAd9b+LqOlBkQBCP8tMllE5A49VqzOHedtcMkcVw7PoFL35lFaDA
A3gEjxMoHeaMmWOm5WqTNuUJ7VfDA//Ggue59vuY5EPEAA0WuNLZVwJ5NlRAXFqezKgAsjbzfi4Y
ZoNID8McGC2farezV0irzZQxuJxTlwdDEdKH77fg2t//6efnzGRZVMGf2vh5qj3EY2jRX//h91Fh
QQd8egfmwUci60RNHZWdRkCCNVCxlgt0EdcWMAUEyFompRJ7/n1iltdDzNgp85rouSwXnMjlz4OK
GZEThmkQ4FxAj1Cg57YjSXWCDLUP3VZ0CoLvv9Cln4cFJJOIZ3CILoZGCkOqrVqq1cnsfIpWiHuT
qpiC3Bcp5iIWCJmurgas/CAQwKZfvFwS2MYsI219iltMwgIe5CzsxuWNRuUJDUmMHaPUgH9+dRoa
bYeGjmZ1ipRT2lGPWQywwIVVTHfqU9UGjn0yAnJ0zNFOw2yz0KhrlWIkbKxOQePeum7Qdb7lqUut
9WvfCpkHIiPIUqCcMbvZjNhJE4Nb+mQwAhSsC5KQH/sOrOOThelkfPKw0slBbihhIe8KX2DcQyyp
QlwGYLCAKhrqqBO9mjat8ZMFl9lmVroEOPVsx0rwx2+abtcuDWpe+VITPA8IF9RkdOjPfbUSA/XN
R9z0U9Ni3gWob3OJWuOaBaAe4WZR38TGz/bCpimVbuxUJz15KMq7Zvv9Fbzy85j8hJ9GcQy99LkT
V6JyVPMkYachupOpD+TBf/h9NCZsbDfItuYFKw6RLhvsIPmppUBIAUzbKpvvLVzZaKReQN8h/5p2
YnbvVMDarKG18lNnhFwBNH3nZkFe+T+2MrFOm7h34IwD5czXjY4sNc8d0RcnBTMgHx+Z+74EY7qy
E5jChQFkkABPzEmkOBu6NMolOzUqQd3k1wgKle/XcMXdTqw/E5M/egzIIb+uAdB6W5otHjzFzPap
MANFYByldUOQFqRAbjfP39u7tqLP9mbfLKcVhvxT2OvpsLKMdkWWhHqu+FwdHPHY/AlhBhHIryvq
STrKTNrFKapCJ6KARHuVsf75KtCUgbQNRjMBzZolI3rV5YbDu/KkvQq0Oh/+w6+DkhrNGBTicbq+
riAuVVoU4Aw+dcOrpn1gouX737/2hUB3DTzZ1DADldHX31cncCeUr4uTfUZC6NY3SX7/HyzAx05Q
aABH5nWJPBWjbFDxxeiR4TlQVnEx2TViJup7M1euOTr4/9eMPvtQFTpJam3CTMlWRnGnpGdD9dSF
W37txIILFxsNXlxwuc2MGMThDlL34lS5H+zcpQsX4upmoLeD5A/OBM/f180gDKPtaCsVJz16jVzi
gR7CL+OFFsGV4g04fYGcQSlqKgvMm7IEIBAH1CvFycFUh9ptTAd4ev6RpumKoYNJBUFxDzQlki98
vWvLM8GThTtvIj2bAxidnBZ1M5rsxMcP3X1Qq0dt+Pv9Kbi2QWjnIOhFOQ+kGzNnb9Cki5lATB0X
kL6weLNRU6ouHLWrRnAfp3FpdFvmnthokTQ1TcROPcDHOi8xFrkEYLv2qSbVt6kCBS62eb+oTEFj
NVQwUfV7x0aBI9CihZf3qomp8KmB7x5HYRYq5kVa63WNF4uTzAdG20sq5umSLQQQVyJSFJ6Q8qs4
cCAYmuEnhGYUONIDPbVMPveFGpgjulCm9FC+XklhP31/AK6Zg87YpAo0FQH+Hf7PYV3V6kOTFfnJ
ZZD7etTSB67p3oD/kOjX96auHIOpXwiqMWShkz/4eltBSYpgG5wop85+srxeW3AGV3/eRcMQjFaI
KOZHIBrGqG6xJ6f8V9L5QJp//9df2X4gQvDK2/h5++KmFAZVIlKV5anVMCkamHawKKJyzdOABAWA
aCwA7+M8uEssUfZAwiGK17KjgznPrA9bss6HjWU/us1vDHqSJl7wMlcegi9Gp///0wmwMV6SRk3E
T6ZT7MphDBwx7PVEC/u4XXj6/x8LRMNz0oBFFD5zN0hbMcXrIImgpPLj9LasoejGX1jnriznbZAG
eCJav8oXjsaVQ46qMUiS0FVDSjnXK6K1JMCkOfyUVoM/YJq6pit7WEfVxnEXvMQ/DP4so5wwIHBD
KCCAqGsWINSVK3ksBfZwvLONGowemD5vVyNkt+KM+bn5YcUbA7ypZewnmHUCQFKlSyyI/wqSs78C
ZWW8HFPNX78sh3EgHQxN1Kd+VI5Whdk06xZgkZWDafk+XY8WKkDuc1F89NrgMfanHdesSj0m72Xj
eKSrg5zlnoUJZKasauWkY6ZSLdu9oKBfFu+4aJ7NtDCONinDxBvIP5hOVj2ahk4LwFKir7WoW/Pc
hXLla9L2XoSJM6M/t0URoL0Sx2VI08Rz+KtlH8y6xuwo3SkoQfb5UmXwYvNROkDN6N/mY7hs3k6K
mdPTEVf3LOQRLNneoIY1hBTpmsQ/ruDBFF5TtIqhVIQ63szD6ZKLrq47ftYZ89c8XuplXlsKEr+J
2RLFbvjSr1fVGpRBo06L31e9UpuGUuugeW+qN1r+/t7bXThTrAR6vUjApwAEi/pqKc/SVpeFUZ8t
f5QrRsPvf/7KQv7R2E0g0gmgNVsIcLRVzmvanJnmeE4VKrLyCYv9TPfdaElIdYoCv9wFyDEA4YYz
gGcO3e2Z0zELbVDH2urP7gBySLkm9VooJ1d7afNNYTx9v7IrHw7gWODdEC9OYw7Tyj95U63DUDmG
xupzUW8UFLsXgtFrP4/SheGgcAFwzLyV17AsAhcJrc+1/jde6cVPw0FURdDBAwARzUKAmWZvwSgw
+pVZWn12teC9XQLgX/vjP//67NtwEIF2dqLX54q9+Za+UF69eKBnf/ssGTDSNu7Rj6/Pr+lwUl5F
9/jznUUFbxqUwCAOLsbXnVUakffIaatzXry0ReN3qrFwKy5XgBAZtWdk39jfi9ajaxUQhgMPwtkZ
DlIiuxie01Suvl/G5dWDkYnHzflHGDZ/guPCGKIE0qpn0FB5jIcKKNBYEZr2g0wWoHeX+w1TYOsH
twFA6fo8uQDDtlv2cVefVYwhJiux8NQu/fz0/3+6apKQvAHsvz53zT7hD3my+f5LTYf9q9/An29B
SRhTFRPN3uy4Qm8g0pKkr8+pRTGo7QSqyvyoLj2lahbO1pWdh8QhIIqQU506pjMX1aEallEixRn6
6GOzBZDQpz+Oj8Emhd1AkuQiD7PmYF8xxhlC8FSehS1ArABShafvv9eV/cCsMmovUwp2KdcUR01O
raQTZ4zyN/RAlZ//PnryIMOaEjzAvGb7gU9XDQ7JzHMbNkhW1fHHrO0T4hok3rjjIMK60LgaWZYP
0E0yzy4G+dNzwkKdhOVCfndlq3H1cL1RsgDwbx6LQllnQMyWGOfmpIOjqW3YiloLIf2VnfhiY1Z2
6Vu7xWmDjSTRgkQ8VqAz+H6vL99UgHZBR4uG6FRLnyfDRtl1LFFhgdOA6bd4TkJL+6D2VjEwC9P/
/JshMwW6GtVCdapMfr3ppOvLvCC6dnZGsslIMCae0sbr75eE8uB0gmY3fmLURMUK0RUG0GcpflV3
YyQiC7Dd3n7UKr1tVnaknczBNQ+gCzGCpkiiEBUSu/EjwkDBBh5jG5O+nTjwFFEzEPRo7AkMQK1k
Ziv3YvqvfvqfqTs0IMir8j8Nifq7FNjStTRZvq/a9nfj2L9JNjHsV5lTrwY1o7uO9u1GlDE/GqMG
BislL7sKxNYq23GGRMmq3DQE3bm+rUDlk3igQk2DtFY4orWE+sgiIZlWW/JEZSdPGv4EUK5SX1Pi
sB+1sDFoqDIB0pwt/heovBTQCXBb91u9C+tSWzHi6+ZdXVFwYYW0+VUCOOe67CnXqz9jEuT5SvIc
dIguov1dHK3MYV2kOaYgKeV+Peh/LLXexzbZOq7iTdy0Wm+/Nma6M/Put5JyYIfB2AEQlE3SsDPE
2ipDIjQ/KlXfbZydRh9tckOJ5vc29zqkD2Co/9By9E2dfecwX+q3mhqmgMfa4FAzksin5VsGvvTB
xUS30Wx6EBRl5lvvRH6GFgCol/Az9DSQCMxXt5qzycfnrFurShiT94zc6s2uccA0V/brEdyZmaau
FQUF8EG/GTgBmxxUf9pyBbQMpjFOmMHs8q3KDS+qD2NyqtXmUJM3jDP6WhG2+Ic5lL7AaL6JBCmq
V2MpViq+A0aWPNL8zbl6lyjiZlT33fDuciQjLoq8eZlswCIWmua+dZ/68bYHMRCrwMM10aOFLDmC
A6budkLfWvWhTDnkvUVY6cahhPBAWnygiGOPh1SEWbqtmt6TaJY74AxoarYd6x4zRRR5Z7SmYN/C
xN0G9AdhplgeDOoNeWniUyy3mprcJ/kN4sS70VoLK0m8QV+TpDko5bY1uq1Z4h0xQkLaVV8+F6Cd
9hrCNmbe3omk9yyj8zoFYrAPinpuCTQwMF0SjX+4znyUc2/Ucdwn4I0BgRfWzOKV1v0fjs5rR3Yc
CaJfRECOMq9yVSrf3rwIbW7LkXKkSEpfP1ED7AV2gTuz3VUSmRkZeeLC5HcLIp0A3QTE+73bqD81
3uoqI9W752K3okmdGihOmGBFkE398OSRcY5HjUIJW30LE8ehL1Z0sWwNciUO3Oxr5844+WXd48oG
bO7TnHuJABlHD32u9FOn94ZijtaCZwTwjmun9vLhbOBIzV2qxDGkH5yZ22LIkvIm4rHqa56XPhFo
n8t/5P5XCeOxPYu4t09+s7MV1hqxqO1i/mMf+DIkq8XePO+rFs5l6q0mISNep4PjXyf7OWIHtwUJ
pj9y5xZxK/bB+IAgnIkt450dMy8LlpsanlUQpHDo5rKFCZ7YaYttDOUcGrDIbIBMqZMx9dZGr5v1
GQH7EljfPbm21eM0yGQGiI6GXyMxMfH3dMsccsL/MYPe7y5Z3eUSsPKQg4TkzCltX1ucOwDJhM7H
utxMUyxTFupPLQrhYR3qMaiKtT24PnK2JOiAn0w/O/YZkbmbZX6boEvv3AMQltMy+GtreqRNGpX1
gbeg2K/vS1mAjuxaR+qTnI1Y2GvG5aNj5OTwhzFYzo1n4np5r9cx3kIglw4MgAbhvoqlTbZlA7Ox
2pllisVsMt2Tg4ROGnvlciWq2m3N58guLf722CVkeHanUz+9g6lC9dtdaPDwcdk5G44OtnOY91it
J0B4WJgCjlbRQi8vdknTDeQzKxjzwLC0xxTMJzheuzrtYZqxxA+WWFMePPr+0WYEMEcVBzjGfPVZ
imdCvtauOrIoayBBR2EabEM+IeUibF0/xuXzNA8ZC4dDA94kldV7HTTvHupX2H1wVvbDNWpZbENl
EeplBNiMjlsyT1XiD6CRzZkbXuvmjKAUaDFueCzpUfRnORcu27vkYBrMH4co7vhOyKcRoJB539eH
hh7LOlWgVzndKZA7KXLeFlgPnrt8W69jfevmZ1XvVbibxN7qDkYXoZvS6o6D21t8R8kjWX4Yxpqh
lY9uXkaJHB/9bUpBz3G3ggSnQJws56V1H9RSSOvCgK9sxyNZdhE43Q66e//AvSxcXhttY+kLdcLO
Gm/SgggGTCg5dHBF1M7ew0PR1i+0Otuhfq3G15W9LVu980ERc5orxKiGnG3vBw39R+u2e6sEYHns
jy7BNXQLiUrsESkTLgKoJ+8GDRoUvhuNds36GNSPSIqJDRK9cENR+RF5V7r6IKfsNxDlvHoA0CyZ
FCjqwx5P+MKgFYIEDLzx4uMm383Nbib3yzmn9X4Jn4b6EBmwkLod8vkasDTtJlnJfhMTgLdeskg8
t/Jra6/Rko3VJWpAtX92198AL/X4wqtim57ttdDWJ9/kj1y9s6eCU8cBwrIKG+ZT0qITqHfSQXGF
HMmwe8Wqc+xG/zYfMtvJRP8Yd+IGqtk2fvbTJVJH2hWBtaViuK1u7jAYZRd2U6J91v12DqsxdoQb
8y46BhPNDZO5be9Qt0MCPPh9QZrP2TkK9AeRxs/1zMMxmZyn0hIJw83lbWM8yBclP0Icoau5riBt
seM2/OCuAOixHQ7udB7WW+9fuVehGimWeg9cOl41EU/y6GETuuJ7h97cLvcAB3T52cZ73Ug/7fiT
F6U1SrtmeQUNWenjBBhX+Ey9F87usNVn3b5H3X4DlYqXQCXqXEA9iuYi7C5II7XGPWs/mwDH2xvg
kX1w1UDFCIAcwdyakRhefg1Y+HZR25cNDngez1GYSWR91UG0l3AYVd6HUg9NvfdB5VT20ygvVRlk
JND71qtl0lvWQYHn6euTRcD0Qq4Q4GRGfq6lQn7RcAwcLIazH1NlwB1TdSnVFjsGd8pXtOLEwvMB
vI+w5nTb8NxsuHfQKZUqV8OrZZ5bF/tpD9Xw6I1/qOHiwTpH7hurLUCea7DfNH7tRybe6zkTS+H0
kE+to1PeNmnAhUTA8JgE5IpECJkhhKdPkD11qvQnGwqqWAbdMB5BuDFd5hJ8KM52og3/J1eVlAFI
QrXCrrxIyPS5tOBUa36wZ+BSgCF1cN4JVaWupBdEffXjs2jzhtw2YcVKi8Rs2PjOAbF2NAPJj6YV
//MWrF22+uope7/IMF/mFjwR550uR9cvGL94w5M71pk1P/cUtF2s/RnlZA4bizZ4GbwrONhz+Apc
dKK6l3Vhjxvcrz4qB79J71jCfqNp6FzqCBeABps32NnDnA0yykCgTcuFAce381Gh983nFu1CbJlU
sNBqdS3hV+NEppNZUnut9jMHs7VRebiJR+z87xhB+CwO0n5lacCzLkgd67GN8GyvS+yNn9oqECxk
QDHyu72OzuLOIxwbiOb4GIoKuo3vmb1lYOj2ox6Ut/oaKf4YALfXSGBtx35qUk/zzJY0HWSDjwuP
4zjvxBoBad5nre3Gd8tKp1AZwQW6Hbv6UeCHd9mWqnB7w5kIr9e+BKnZBbgpEAAuU8DN4e+/LtEL
kAy4HUGRA2kVAEGLXDRujdCGiWADBE/t6ZSZ5gWKB0BS3/385fFrw29beZrIz4wayKcHr+ySalPA
RYa7GTaNaOxPHL+kIjQO+n1v3yhof4JMiS2qA/qjEyEHBUS7atE2fNr+b2XdAFn0YbqxMeXgg0o0
nsS6HFOv3VP3JfDfEYB+3iJY0MshM6aJTfTSLr9NXUiD6szNzLpXdO+Q3bbsiKXBbP03N9veEZ9D
jaMB/0SDtxaj2pQur363a0C+tMMkWI80wBDCWwEdhUaaaow0ZmdIym03A4c5mPO4fLdAyYJDaKJj
14xpX91W/aS3d+0faYgqsU62yc9rPApudnde417B3x9lRrBuu/FcL0WDot8f0X28zYENJO5Q+Fb9
BFwWMD1Yjdwm1HUJN+lQegUiukEx/B2NKmBDTC36r3PeugFc37xfQ9zThyrK+n7bC1SSsg4v63jw
Ge6h6tbROseuVB+SeIXkYawqJWWYDowlDfiOowB2WwyAVq6fJtzjx0v1EGQMAx3Wp2NkZ61ZcuQw
ZdMdee+jN2x8J4PukDr4U6LvWIMfg5OILoeyPE/Dycd/yotiDhoHALJRJ9bmT6i3yblGuBsjguOk
BxqzXKqsxhsD9X4nx18Nv1vovzcKAML5E4jaePTXVFXb1bkzSgelkih4Rnt19ssSBQ2Inwh9ACn3
oWncR9McPPvJWEBkRnUsrTfRXNoIlX8bt/Lmd6gKbR+bkPNx6vlTP4FWDIbIrWrIzptPyvpmKJ8Z
ByfEsWIw+JOoXuKurVJnhB5VrfVPv2y7TrwO5rhQdhIRT2wD0j7wI3W0IciFx5gipFGP3wDoaxCO
IwdP2IT/2cdtrXdMTjc4qN/WreWxRO9ZosGct7JYWV8YAI29zkn49BMY9Lmg+/ot+lue0josUX8z
ILqvHGVCHV1Y84ggtJ+Zw+ddSrBExC1Y8RfAQV9Xd0/Hj3scPdDT6YBCZvTIo7ynXnbqGVQ1vNd2
OrcoiJQEocwhH/40uBjpDU4y0BI9h/np6+/GXrMtHIGO37LRZrhJnVgswH7O4DKMPlrZ+UgQd+7h
T4MP01Fh2i9AEUIHkI26QuM4DDXWKhbf7M3af4oQH0cVko8N5ag1jac14sd+cfFWoOBogIucXLwl
SJtEC7vUtLD793qZjgiJODX0yW2ArKyX/jJ21T9Dh72kwYcc76Wol5fBt28PuZJr4tTm6FT/ohLx
DMx79ro592UQL46P3Axq5xYc+llLyj51vYWkIxom5tRIPyKoTioun3k9ZQP6z61u9yvVu3peY9Y9
DODWwt2WhJXEu7nsq8aA19xf/AXJA6PtjuByyi93arJGbOQsGS9AhUsaYPgChMESdGOaf1DxEk4s
8/23ysdictvl7fY0zEvCA9zofR8H+o6pHkAiv9+mCwG6cSyxXYYODeulj3wcPuH2wZgLPG05YsEo
fCrFZ8mugR5A7XudOnLB73VtQcIFV7FKqskuEzDZ5i2ue4n9Vt5XJm6rib252g2AK+8n+wZEPnqG
NQjOlVbI/uRW9afdEG2EK99LYbDDGYyleBeeJIWP0Ix4qRYMAKr5/rGUM9wMSil8A2PJGG6n8mdB
dRCbYevCk5wXxzshr7sa0maogLrqpPQOI2vDt6XvnIxyswtgf/KMv/PnARhEp/D9Fk8peZhWr2iJ
HWUjBdaYTH60t+twSXUI76pYMyLQIuMm3UIr6YBCnSyYN4b6rfPBADZ1DQu7xlaKDSwfHURqC++B
RyskD7vDaxnW57lBMEWnDhYWuJGN/tDNzSfIPsi0W94Z/HXnZlTXQODBrj4FkPzcrtLpPphXX2o4
DVDfShJjszEHfeNN2+PPVs/vg/XKnDmf4SSZpuvkb7Hu8Y6wN+yAxPj+YjOdpUArEe778g+ov3iz
DjpyAf6BUqQ/oimMO7vLQvHIZlhGJnQpU9ouGiRVfJ1QkXgYS9qm63TWaEkicmLoPBA+DGjKm9V/
bcLB5NWN3ZLh+T6U3gT81yWS0M2EPHaG/UN2TdJ2fd4iMIfACeqJIPEme4f85AfKQINlKzsxakxS
ltBF2jt+98mqUdsBR45DKS6pc9AjeAinmnnHUG9H/I5uLLpTtf1E+mgadJBw9LxhXzbuoi5D/G6G
g/dZ19OciFE9o8FISlpw9l6RBU/vzsXq2mq+6qVMpvIl8H7n7luDV7+qwmmvAT2U89HXR9fC24Ya
uzQHsBszHkGewuAQOFP08toROpXOOl8nzt+iYf3t5xXb6X3hjm0BKTgHgCAnm58x9uOOP1GX9+xn
0UfMdUMPusW6Hu3eQutRNoAkm1eCZ6dega4IoDVprQ/IjdlBTy78avicu/oUWK8yeKpAyF83dMR1
sZCfVvcpok8vJYgNhW/3iILhKAtxR3Q2Kl68OKjKt0MHWpmPyJbKyxU6oaAwUXe0QEbNqAPJEjyz
iaUzdxJEMpQK2RWd97dWANbge1BrmTftv8VOJ/xbhv46rgh7rLKgk3HvPPdtgIAUdKTzlPYSy1nY
eHGhQ/mrFffV0dhniv9WiTZr0MPoac64sJEA1mEyma535rCPO2PCMYMTve4Tgn92Lp8VmHsbRAUB
nrTp/0D/PLjbYS7/RdIkW2Q/+7ZEiiLg0U6TY9wCPCMk3A4PwNvK36vpu+Pv0bRldWnyavjlMsxm
tvfaogS0mO82+zoNB+P+ICctFcutLy91A6Hkk5XPVvTmSz/XG6DyQ5is3ZZrf8F3AoPrDCFVNnPu
VmVcbXCeyw/POjULtOTxz+Nsx4mb1hi7MpCh/Qjgca9J8VZPCqkWeV0uewsJR8Y/6uq8eSqvcIEq
4qJBORG/4CXDaWtysu6Ym1lrQdH+EbZrxZMNF59p6cHpBBrkU7X8LZK+j/7ybkJzUUo6CVaqDltA
9hVUAdqV+Ku86PoZ4P1yRbkR7HzePBkRAHm97he8hsh5flPz0l66xXlB5kVWbjrrqzkF9mYXCP9h
Dt0jKtIaDhmAs8EkvqhhKyZjn+axRnoKzSJ0MkCkZ6qsqUpnJQe+79zhoSSIIZnbAMLcuttqdGBl
kEYM+2hQQpaueotGHy7VcLKS2e0B4HKh1SBACSnNK5c4YeCPTnytmxjztMIlVdZ63bXGs4kABv3g
efZ1xNIC89iLmftnDUwb32AYaqvnoWmg+1d365D0X50tgp6+uN7J4k2D9A+guaHV16oxWYQy24UI
ifyfhs/7EEh6wAX/Eb1+2taIDRh/V1pQvLYNuP4ar48VJXM1PQStBGjXS5ep/16b4HXz3Z2ay5e7
xK3ItgffPicRvi8SFFTUT0NrOajE3CMfx9xvpz4NxulMaif8g6z6YOGdX6Lp0YaB93MIKYsdCU47
3L43G/nokO0Q3ucphIWMBFNdu94FIR1evAH0+haWrQg5874AA7PFR8umc2+w/dn3FPkCNHrQQlQ/
XYNwv8bIxPb7m6XHfK4PA+bSMQt4N8ZqEkWLSrK1oUoveC8MySisVESfdHd2yZP0+3gL6AmRHLEQ
420EGPi7N4NJxMq9OFioDWAtZvPdlK0VhB5cSFqFeHvB/x7cG5cDEPzVhWIfH6mPHYKh6jqN0CRL
wn5bJJqQVeV1xT/0CoZPXxetXJ59HxIxv7iduUH8Obd1+/8+Xc3nourFs0e2B+mZ7w3hBciACTBE
aMAMxxwkxOE+t2VCuwoRq7PrIr+CxC3+KM9JIywa71vVOzmbK5Q4FO5oze2vioQ5grl0OgvS7jRc
cH1j4c+AN+gvBJy9AZacLm7GFusbtPQfAt8jgnLanWl0tHenaUeYAHPAuQ1mJRl2MdbEnbbgFFYh
4lLGzssDhWgZp673LSJ7sGqVQ4U+R8pCVsrmAqfSR6e5RHah8MYIxAfyFbguzyZ3TtZFPYMK+eIO
84HipfLpzwQNdmzDfMKz7nhjwYK3avkGDI4k24aB38L2bW90PJSOOPoDiTIgCRly15vgp8P0p5dW
YjWdFze2+SOOlXerm3rOdFz4eOvFp9d8CRqit7CTJUS7KHg+BCAe4iYf5jr1+b03w9kFnaOmjKe4
KV40oOJx45iXVaoX8PfitqsKPSwKB7tBB9xOC+ZYxpynQKCX2/zLEkRvctlLkPt9LKeMSMLBcnSL
Zyt0Xjf9prFQ11g3FwI9s0OkEaldGH2vfMEUYi2kO/tpacGRpe3m3EuCQDPMdhe9h1R7U1Sk1UxV
RuogwZh4P3b4oe0QYR0b+WLeR+COe6cb1a5bG5ayMXxwoiY1LiI3+4MdHL3yrcXuPqgLEE6qxF6i
07p52QidwEIUuIDHmiGNAD1bbKkFt2+YeZuEPdRRqafMH1wbLzBK09iKxgdK2zcyo+IKt382YngQ
u/doBghmkTWA14JPDjZMzCe1BlCyzyrnNxJzMsKDWju/PEAJXSUuNGBThomDJBGBV3bD6iT4jrHE
/UAHNBor201NCDCpVL/bBAm5m8ipsz7h9YvZtO6cFfgeV8S0NLt5vrSQ3DV5Xuxr2ONiLa8OeM2e
OQaQLwcEkgClCkHsFKFrsVzMMBsdk+B7Wi9Nj7UxNsQ2J3GFZl/UXMRt5PyYyTqa+Xo/OPt2QJAS
xk2LIr/VvZR2DMacUzT/Iawxw6Wc9Eoh9ABn5fxgyG/pPJSudYE55DoixVUtG97nl4gvWdcvWUif
IzDHS3xbDBINWOsBhHMb54adOrhOvPLbjZBp8C7KnbDPc/vdNlBEINtIWUTiwlrEc77SnkHDGnN3
0nHloLX2VkC2A8j99pDU0uSrh5yvcNvJbTnjMnJjAjMJhvka4jDq7slDRc8jBMwi9S/Vk0IMFLCp
eHrZYQ0+IBUavAIIbZULVO/50FUfgXwX+ifUeKyhZWu6YmPmPm9BQWPQzm5BLiRyIuYfqHA70HRv
91lygyJ6w/Z2AzW4ocHnZDUb8q7wvYSbYyfjcByiJebYVQjRdTuIWmnHJq2Zn604V3qMPAdOpmzB
FVE28uT5zxjpDYiI2SKGr7VOuv7PdesC1fS/Vge5pw3KR2AKSAr+LEwEpjZxRyoXqmRZFSFisf/w
1CL4yfErfItiw2mEjrHDQ+F1GJEGM36VtctIWK9JF83bVz8NM6CjmzJu6oaO42MkEUDEGPp2LZRX
AlCqF1wpWgXt2bQeoq/m2YcYKq3wMvf3kUHX4DZIABJfn22r9zMXESZxzxCt1fcwnk0UGhtU4iDI
OKwGX0ZxnUlMgs8WQpwzZ7s7hPk5gEDg6fYXTCT0dgbRVUgM8btPMkLvcoM1HufyoZTDrYLfIeDW
PhAaH/oFLK3U7t3UpuNu25YUD+abVp+Il4j6LjcTHhh1q8svvmAg9ibxHLd3mTcQCZKhbtjdfnFG
srN194vZ9vNYolGyDp735M5BFTfculQzhPue/ygX7gL6TrBEgRXcA0f++CKbeudguGIR89I5/EXK
24j0BSMwDdvQuNCEY31gXP5cFaABQq9i1algCiJ5m20IM5x5/RQiGDVucXNBRQIPipUYnkp8s0nZ
Bw89Jn62N8UO9B81R8liRsxtEFAlvg3dddAUCJj0xP8U7AmyM6JWcgczfuaSzIaLBPZ5HFYX2nRH
tKiI/Yt9J0w2TBVlRVO51hm4IUnQFUNwdAWCCQjavTboi6mu3tVIdxieiBoN1mCCC7ZNSjR1dk47
9JNAt+GzLPGmGWkvmRO9N7xLuQqvBgdoiJSggfbptt6E/9QsGEU2R45CZG2qU4mZQuNDYKOImWNL
bsJuh6bkHDkCU1q7RtEjMeDFqRx3/e8sJRRP8CrcAPce1LYUy2bn0gqPdmVPRyblgiFAiZIGfgjk
2TwO6ycZECvne7+Mb992VacW+hRP6ERzg6fJTwAzSwkneQT5zsNmHCKcCcwYo+ecsZj3U9oPKxZV
I9xRIcLROvPTYvSn+VMNIaRFKSn3LcbKWpwhWEYbYrT6JV/N8+IhjMvG41w+RZLDD6+RL7BgwtDt
qc/cKFf37Kl5BUZ+tGAJElA8eoJ8FzgHeJ+M81aYut+3yJLu4IQ3MvxeqZ9QdMccRxUpEaPGbES1
+BQCboDUQNFul0UA9HaJ3NLBKzTftT5kLxZ1OwXHNhIIWqxD9+AvBEw4H/2dRlyeZ69p2NBMzWHC
8YhJG2GA1pRV1XyW4b3OHIN/ujEnMbZ9mxGDEQIA1CpWwwjJNdQMSnhYWRgeWktDHyDkosYEjxin
A4c4g1Qla1oPME79lOs/ViHrp6raO4xCOxfSWOoJhTZBJBaMsA7aNraB1ezS4d2+h5dgrGeQ4Idz
wNqRtX2wZ/JUSX0g0jw423hERuitLMXeXdaPcPHf+xXI5gXXcuXvgwHblHW1FMDhoSoYgiJq+bcF
Cb4r/aNbLpg+yCSC0surMFHeli+63MnV//Cb/hCiq/QrcsNxOWCdWCVdaSVIjf6bIuc8K/OMmeHR
RhPRVc4N298HvZQZyJBXP9BPW+le0MTBYBPmGgw8T/dftC79rEWPOHotRlqeslAD1DmmWrkPE9Wo
NjybS9qHYd6Y9ri0mFz0aKWMOlsa5gRAcNHOjlgW6vDEBiPGnjOyhDrIIZaxjrp1DsbiCYIpCiK7
Pz5Uf1PDvrWNcguXzJz4Nh9RckBflMOA43FSh6Aqk3XY8shH4ogV4GRAV+XMiYTym3llWT92wx0s
xYRKRqcMY4eMfy7r3zguBjYjAlMgBkNOhdccHFSwlngoK7QkgyxCXPz1A7yKmIStSz6J9mBt09uI
8NdUOT5eqdKgIHJAooUwuPFj5GKDAssH2oeshGTuT4o310FNBTfGjKd5AifZI5d6jqCPen26+vUO
rrQ5w+muEyz1IyjM8nhSG0x/l2U7hjUSLbB8dAzvWyiTyvzpH4u2ZLRFWuIXEvj252DDhzPtsV0T
1xyqRDUWcmkRANh/BhKDJrLVe4xKvXiMgofZIlkn2n/jzOzEUVGiegEflszxNr5V1rCzJhfDoRXR
EwFsbtbPUK2HSVJn19kunASvASYPc+/AHGAelCm/YQSg4O5Vz4iy3nUBXGCTxk8SRcGJ0ikJNkx3
Qw+9P0dfCw9bW+VzoH4jZtsxX1ak4rVhdwj6Hh6x9mka4XVzUWifdNAMR12CCVITk0jsPwXcf1vI
GmLg7pjcU2ubmchGJhM66lMQYnnJlaVJQzLvfadKN0YO2odEs3DkH1ouznPNtAsusutkDZrhZFrb
IJc+RQ6LU11GCgY6js/vuZzVVbZ9fWNIPMlIpDBnNgHyHQM1zc+rbJEw2XD+2lOb5eNqwZcE1Phu
itx1L43sC7DAp4cOnsdjK21TcD5wBHmjHQx8hTdt2hhM7Oh5hVPxAgtaqKVx+iNrjVsrIkjX7qtu
VXPoSYuESU66h1C1/qmeyHAolRDs0JLaeu5oB+VuK0uusmobKi8Z8ZIfuYQW6HCJjC60yZ+Lh6pG
dCWMGA31YqtDz2p51fsmI5ER5otdOaw19g4gJgKG9tL5Q7+vueE3vyZdNigbOOfG4AJxsUgaz7VB
gFuP6tjjHGmlHUI0O638o0MxbA6aasr6SHr3DEypCm+0GugzVOQLMxSRw3WVRtSjGQ00zThEg13D
Qr+YKvapp8jO+dKfBa81zH1uVT2oBgGZfuXiFjEefW9G9xagKtuZDVYzLdvhXtoh7tboXenBcCbc
Cq5LTFaPYzCh9e4QKkZjQ+21SSrqqgRJ9CwGK2J5lttKM4O4ihhNu/pnUWyiOU7VQIBjFjQ12SJd
tdLwtzPfhYENn6o5cDlLO7Ep6hkFiS73BlcV07ZiKtIwzEXiRhuMfvymstLOh/zdoztGe1oPRVlV
a+aUs9h1PvFQ5dlxy8Uemc/wabJkgbXNsvvfyR1RtLHrCBMGdqbSaaKf1nCRM8Sn2UH5hda1a2v3
JPR8bTYLjtMGfubh16/H9sP12bUZAN6f7e0Ot/FN7K7IWXJ6ezwslF9Eiw/Z2P2T76OW2yLrFq7O
ETjUnYr+ZktArPhyxhDx4AsS7HxiZWOwFaxhN0sqjYmYmyLqChVxN88wPsqr6Qd84A5qUxu0+a4s
WmXy0QgLbz0mSg7dRS3QzJq/dGBzApeSwGaz89owRUH5i2/WiqWC3m3MsdTLBx3Y3+SsUHGsqOjC
KSVGn4KWP1Fo6DB79BU0CwmLUIjERfNlhujQKnwIDowKEVKOZgv/bAfnWu+yAQGL4fvgj5jAL9eA
lJm11fmo638wHGicy97eWk1K7fHNjJ2AcVC8afBJ4HDApqn/4Sy0SiXW5FAbuJhMlLtO0iuheLFG
gXl6OP6VPHhrGv/Q0oWezDp48JrREZU1PFszpoc42rK6qgo4+iCpbd4FcznwsMMS/64Kpk8GOHIG
HS66tCOFGbC01n2/bs2eGAq27kpX5qOhvs+pppFHZwJvHBKlxx/PKi+NRbMKPzelV9GJRBOBnTF0
CcgtBt9jt8J8OkDcrjWS3TVqsgi0TYckdheeZyh8FZwKavw3LDStazz1xMptB+PL2UqxDBCHujDU
SmxPwpZzq+5xjf335D0SITPHLs/GQmwmpvpZ6M8JPI+AbqPNI2KHEK84MOATVZrEXLbwD5briP65
7IDw0jCLlPURVn+WiHIyuwV56NAUEaeJ0u05cMU/0ltjDrdyinTcZ9utT03XpIibSjy6xu5/pJ3H
buNIu4aviABzFbfKkuUgS44bwna7mXPm1Z+HM8CPttqw4TmznMGozIpfeMPozXznEj6zVT9E1FVo
ku+ouuHV+ouIfKEZAHpCyz6WPtld29Xs4Nb7NYYqGEVkwbG8TBa5TiFfdcO1pmfXo1LSWTPoIxpY
h3Ej77nt5lFIUw8b9ilkwm2I1oKNyTKunN6AvWhA5t3QTahyPDjBtJpGe7QxU8oqPEyMjAYi725R
JhQiyFJ6RT250EuNqHrwNKar7RChpn6zjf3shHbvcGu20Toi0pL5sKgUwsZgCLBEgWcwj6eXgXvn
OLAjEgf3NV3ulMn8OdGBAQ+a1vDmAbUqRrueCb4GHYErTfKy6Pa2leW2M7hTo3u2Hepj1ksJwdfs
7Gffse/jInlEafnJl90prMpr3lO5gIV8wOL2zvHDEzfwXekn/twKK6qnYOZmWN68xn4EOTXWn8oc
J7iyTWbUC997I32mi5RszDSbjx4W3ZAkaE2wfZsksa4SrQV/Y0v3EGZwYtuYK0I4XjVDu+cpxaUU
aISWLFHfG0AyTVDXJl8llliOIaBDfLeMOtRxjoMYbMooXARW806R67aa7PdI8rgcjMCeNa2pzKxQ
9+hoazA9Rm0TE2mFpb7Gn3wZjuHGMDRiAG+VDMDttDC+jxS5FXq17tL0V962q2ZIX+sq2GW2uKnw
t0S2djPQFSawBaKqRP0x00iVq/BBM8iNbK1/Kkf6oU5BPqYVHhXLCfehmCv22o1nUblyA3OViHGN
J9uqJ8yJEqRvW+UZCYVdn3oPVOHnXWg/2HmwhWR6iPwSQ3MHy7cInOMsM0UyVxP9gHbvWxsU13rg
o5WqhA6d0Jr7WeDfi4F4qsunqIqbG9OjaCjCR+zjDv3YcVgBm7slsP/cPaKnintCqV+GgcjmYaL5
qHVIb5WDNbtNzExAgovajZeN+TodJbgNkXkrIVrwOOBpyfLaU5n5z1pQX6atPOT+mC4BnRNrmHG1
wKiuWwwBKVQj0nUYdDtvMK/rVt/Zef07JTSvUnU1xu2LF42PgwrnHYeFJAc0m9OqGzx9y64p5i42
rwFBBGbQLsoyPvWP4AK68oI9eZVq/lXvaetSb26lW1xEuLWrpdwaFm2tXtxRYv4dFa4+x4fgV1V1
13WeP8V6ekep6x9YgwgUmmYc5MCmTxYunChe+Vm0UoLumUrPwTKyk/DMY+ODzY65asts3LhZuW5M
/77q3AO9kOssd9iJRU1sBKIuGZPLMqkPKVkh/QoiTdc8GXm0T/p2b5iweDH0vCNq2WR6B4YqcalL
ii6iZtaBYLKHZukhZAXIJpRzz+bGyOKpBOtFYDorB59fM/KoPcfi2VSmoCCodFJ4Vyj1svAM09sD
0PXkhaW0fbcKKgJ3YJvqPG7dcBXWNBciBwRupLjPnBqfCYYlUmChtzYIkOaBoJ0a8c6Bs5fRA/Jp
ErFhnUgbl95Dq6nAOMqsqJ+dQW12SSDsuR57MCwQO8XomoZXQBNjmId25jwauIEc0YCR9br3VJtg
FVtr0n2jgHFv+lX7SGiODS/ehuFCq8GrnDB+z997tSdpp/Jzo/HsWLSNCA9+q33pLbgihbOyIDhA
qMu6Zyu+ScP+pgRHVqrYwlOa4XG/iEEtJah2xsF4K4N2YVT2KpDeph39K9d4aLg3U9Ev+uroiZap
5xkZC44RAoqKoEcULYzSv6uzcBtn/iKmfe6iwB3ghBt66a0p0xWCiHNPUTfSamHegFLP8Iht5ca1
cTOnQ0b8dasxtVCdVhnO5gqYQBTZQQppa7NpN4CoHm0P5/k8Tg6aciqy9zgXl07SY2EN4ib13ENQ
KO4mMYKtqhFJS2JEJThxBAGWIutJelVhnUT9E3dLqxkEgIaQYuYQywkz2O1Afa748x6DOCNhEDyb
127Pm19im0mjuL3P2Bv6kZLInCDT6QxsivcJJW4vU6gl9HNkZGeKl1F/Hdj1cp3hoJkXT2PWXivK
tSk1GkT+vK+SbYzheW3JbK4L3T3kcWlfNlkh147WAtUY3O3oF/cBkBY0nue2jkd2DAoIhGiROjxX
CRSVYK+1yDNGFfD7sTwIGpx7qkPptV+WxWnonwzlWQkU0K0Dxe7X0cpo6D8NRgCIuSHY9JaZAEwk
ExwtKjDfNxG4zJ5Old+5s17TFn197BLKaZSOc9yR9GjduTChGi+cq3H6VqDRic+xQWchL4KZHlrP
vWEGe9ewc9DUIl9UKl/UZ+Ye0ZhbG8VQgE7U+yNizyCpWY5fydTja+Rystmy8l0Et6HRL+L8vvOy
uezp1/RUA5UpQsWIWYsWnn1RdwnGRoRNWrk2GnmHkfgVwJndEJHXx8Dkk6ZYG5QeKoUaZwY1LcFc
i5t/6O9qmv7dANCRw6fFp2rcUhpfOiDty2JHbEmdBjC5tCngYp0+0NAgVCtJDulSEPgWBwNkkZsq
63aslhaENOqXsDGGmg4XgWNSbKO+fhryfh525hXk6Sud82p6+cbVOLeR/9CVFZUPb50FrTk3ht8p
rr527jzSXTt1fTHMvMIvAYFWu3Ay0nYF3bbIzrHBSvbuSA+vGxxA6aA151Zq33SOf5dEptx6MVlr
rmOG2A41Dy8oNyHWYa5POf7eDX2qItrcb7iDqvKu7+mN5U1lXQvfDeeJJxDSgaE5p+OOEaxJ35Tz
au3lBKSx8XO8NTPzRgTqTDWxh1fEhRPj4m5mJfeA4u16Gg4zX22qlSIBPk09CNGYDamCMjOAq4wm
sbmrXWhgamrfO3oqApYZoplz9jp3gZsuy4mvo2ggVfurfBi2ZgfmMHKh62l0nmWG9Tu6P1Ar/DUl
0PmgUTgJYR8ClNcwBocr6ujqSwyRqos4Fwa0JGNGTtDOzF7e5DXWh1XJA5kZkswibU4UfU8yyCyS
Oh+KQXqMi36jlRrom/BCKcoJMEkFn/kAzbNG9XrXKsMy7vxFaUxWLPibu/E+U+EiWB5QlMGR1bwM
nF0fdldmyzn1mxpqUReDrbBpTbGedR2nK3ruqJA66qaUPRGAvE/p+cMV4nioDV3QRvXRoM78rabH
w7p3tXIZq4IerhZVARg5H5YXSRnBSYEvUQQpy2j08tZVpz9lhKgxgx761pupMtebIZ97LnkFyX1O
nGrld2Pe6K/SJ+au2opum8t9yVoBOxUVoOmRK0KsirGEa1PGyiIj31ioCTf3oAT3TVLedDXO8AHw
cRlzSGJd3yim1c1xKcBsu2lCDEhYLLDMGxNDS0jv+8Cjt5kmUH1nlc2byoQ4U3NPabz7LOyc2Vhg
zKdlyc6XYIK5YdJFlVjBpamDtGnHRuLdYhxq6KyybLe+5x/QzQAWkY8P5B2vQRjv0ljO8WMgcNbE
EUtsjMll9Q79yyGjj++m5tm88IqLWtYLZcASi+YQpSNYXr7ibejQp/PKaK1lrsjmyve1o9oZd66p
yTvLbt4BT19GZTE8N2B8H5WwW4yWP/wmO7MxV8eJcF5ZUbR0Qjnp7HnlKkZHbG8qVkEzCHeWu0ym
JEO4S/m8V77swRIYTrWg0gHyJDSrVx3mCNdQnt0VoqQ9pBqvlhtvvTb9rVOer+kIQ4ZbURACFAg3
ONVnmdc+qqEPBuatENARq9kYgXCmBGDP2+Klti5UfeXoKz29SuDDcCeD7iFwktfZeNmioMP/TEWL
aqi1bau9o9VLQccUVMO81qs5IMeXQYzH1vN2iqtf2Th6EGaVwVURtPGbnzepvUAsIwHcnqXNlnib
KSaCugqYGrO3ZpYKOL70Qc+XMdQcvTUWPAkk1vjF1U+1qs5D35ybMFLTXxblgjy5FzG7Q3/JnZuo
XRddto29aF+F3YsZ3HphuCpBzpZ64lxnwnaXdalcEJABkDPTX+No6/O+bCHwiuo5b8WUhUbFuDZF
1G0NXQH3RkNgaIsFx2nVY3nNau5zPwVQIEplpfb6Swh5gnLOSkRMcmV35p7SHaVgQ3Oip1r49eWY
jfrWqTNxXRUYjlHSRQVBpR5vvZqWcaEp9Z48cN8l9mWda8sekps7pHOzpbmaqK+jBIpdBcarEw8r
+rZrV6f1o/HstBL+r5nNGou7ZyzUbBd7cXU75LpcD57N1hT9nTmWF21lEg+UC2ErSzXt17kTA3xQ
Zl3ZAJNowMHAGQkacapzZTtw5Xtp/Qg+PdniUk35haJObVE10wb/kFr55UBFnN4ZkJitxt1Txcom
9sScZpq+SWli0ejrkr0t640FuK3t1Q3Wwbw43N4xjca22Rs1qbvstYJLltmi0xP3ylpK/Dorowce
o4xrODJTbFo+j02y6AlIzcKnCEhZ0ox2PjeFXhOE5uRvgLwqyoU8DH1sQ5shuPaL9C0UNOny0nzw
/R4T8A4kr2ss7cE5WWGz07ts1ahE8DokVD+81E0BsbqEp0RZK9a3JqRe6rEr1XHWHkggr/a3BqmU
ItNF4q2UqVQbE+z10DO0DSbPdvQrlv6pTOSdGru3es89p71pwJRLGN1tRsraavqtEw6nLAm2A32d
vtCh9t/2AC+dtF7Z47iMq+rgaNWlHQJsnciVGfWJ45gUe9u/Dbu3FE5Rd0H/xosXav2bGC7FVN3x
UtJgXhqh3+Vk8DxcTGl6Y/YL373icQLLcCxJN2gq868xaJkl7Y3dPoz0Tkpr7Udrp3r11McyiXc8
qqH2oBTxVaQRCqb5Nkuc576Hwt6FJ27cDSjnSn/w85wZcY6yTtdSec0re5bBhSig/fICzhT6AQ03
Mf72AVjXsKCFLR9wZ91I9Vc7IVubxp6DPbWICoEQYG44SEiIg05U0I9LGUYbJWpOythepPiy2rRj
QsU7DBG3D7BB2+lnjq3cpllE2di60tpuXbXqRRNTJcg9Z6UGoMxAOSoFFMaF69/TJQZR5/gnT5zy
HE7cvYa8HYFRP0IFfAvAFwgHHt5eV1YyetMh8WSPdQJKce5xfHRwG25lL502p1uRrnqEik2VZ1bh
aHUFoh06/NwWHlW782nsNcBKI8l+hO4Wm4kLbabqZ3pi3YFC4CfoBytq/dbXdA6s8dCMxSGP8neH
SXeA2eTplcGnGdVat/cp59yTPIzrJDl47ouwXOAo2nbQjlnaztuwoA/aoSD+OyQqG/x11z+6mMEj
vgiaBCSeGqy8kL+fxusAn6I3L0h951qsLUtx8PNfmq4tBZhtb7ynMr2S6C8oYASDZD90+lqi/jdY
ykoA5MIu7GLCEvpWdgmDx7bhXQbqMTPQYBtcqDIhxay2+V0au67oV42415qLURLDFQvDULdut07s
d5gFF7xVXEbVe5Ffmp03QwvnOMK4dO3floTgZVqzlhyX8hfV0hKUwBj8DgDKOBhEpwDRnNFc5HEx
S+GkK6B6YqoXFiA/HXxVztXeYc+aJO9tWM8yljvs3Re/BgYji52rlpSzWlipmEv3FPzFq57uezPf
5fD8MyAEZI2PQUhdzaf6C2FsQ39qEQPbc/iTwQ1nVPn7dRfDXoYR0ydPunpvROTH4Q2ArSpSQDHY
80a/RyttTRBDDrsLocOF28EelxFvip0qD1rkzQzjSbfJ3ENgVwIKJdRDC3QOniyTekVj3EmvOaKW
urE68BjU6Yrure8liFpl0QwdALIQVgdvRIzVPBBPqHvN8KBqd712j4RBFDFDEbmzH82syTREoUtG
6xfQXdXSZX2qzH5pxu2bKOtN3QGGL4E+An9zlE3qPTpw9IlFZrr64EXhCsTxwZ1I7JbtaeysYl02
2kUsiKPIlhdeVKw058HywPp6tG+HGyeYGgq7yoA1VmyGKr2KyJR5UnaiBLknRu921Ko3VcGjkL8O
aTgwd2+NbQDveRjIWjLzLi9/p461qjTnqUrx9O3GiqoImR71w4VwgHJY2TqL2+0Q0D2d/pKJo7W2
IAsHgBDQWgtdKvIPSJxI6yrXQUjBVU+vsaPZ9CRnDtC7PPFnkfDXiZMd89Z47SPtMRo4rjpnKXw2
UnNNTGMsdbMhOhmMbdg/uU74WIT6WzemKC844lorwq0FZ0/ylgzUsUODR7g1D0bmrC0qUzYMeE3x
5nEarFBFmRXS37etPhdxs6UVfEjdFvj7Q1u91uCSyOuvCt9/UUrApFXyNgzRmzWWV/6QvWR9D9+D
bF2xJwZGi8oHDTgQHVVhsHJYz9MbjcfhRXOIrWFI3cbS3XnqXUS36l0XVQFxyz4BmwoQHjlJSpSd
uBc2ng2wrEID4AiC/l4ezvMuXmjJuO5tGodleil7SOmFtY0La6lQGepHWn1QEmBoYxPfAD4K9HTp
U2ub3oV8ehucYqbAFtTZ4R3gtQA9GUJy7v62PwDC8xe4EO+yEJS35eL7bkvvaZA9pdfQ3dRj9KIo
I5AyTehXNH8tBDEQ8DDAsPaRQW8Q0oI09rV0935goh/bh4L+WdDBDPPM8qnttW2QgYPye3oJNFxd
/T7OyoIGGO5oA7CDzGqPVWz/shyqmpE1MwqmmWSBd8eO3Av6sUuNezpO7CWhx4tlQ0v26G/oCeRq
Pe8vSgnAPXfHuas89d1ILk+yNIzqqRWA5O2u3ANXvxZ6uImC/toR7cZHDQLp09XYOMMuLcaNWmK/
nHY1iOjQlsVFqWVhMwuRgWlDA3oNJSBqqNqidYwEzHFiIUNjEb871i8rlXcUjVL52MCptiOvXsa9
US+aWAEvoR2isB8AoI/KxCo66IkGP6qrjk7fIxifgj7MZc7bVAExpV25yqF2pVqxSUOKcUBJYOpX
i8ak4hwDyXURGKBt9+Qj3GmAC2+HX7aiP0kSz0T4905mL2kZ3gnh7cVovWcQs1NV2xtMK52RPeCD
WWkGB6sF5OhYBIp2PA8zVMc8exEP9zn/Tca0jc0DgoAXaVddx75An4OzMqqPTCw07XGnWQr0K30W
O+mjYzkLWsXzqhznSq2vE6tZtbq38TTrOhYl4GY5dzvQHmrOUxcsq8E7DX5L/AfQTcZ7QzGvcNiB
+Sk3fdduaZ6vbOlfjLZ6Y5fDSxE34J+D+t3PIPRVWboeWsdleYHuU064j4IMFKxWglGr3bvW9qHR
FfWMnQPq1byNzGjfQYmMdXcVwd8ezelVEO9VBGM5q4mRXF9ZI413IwlPAlPZaIbqrdQxvaTP/ArB
Kl2AEEEYN1gFdvYbyv+yTuVcgdlRYdtGKR6acrwMDHOeReoSUDj3POBa2l/lnYVIzNww400S6xu9
AO8EtUpE1i6r8uGU5qBEBwOMPq+pqKtL1aOZ5FgFMAoAXlW/cWxC0PJRGpuaioQ2WO96T7I6Nuqp
kXKt2XyMalyAUXoKZH7pVPVl7LX7zujSJX27deZGJGQ1QgxWj7skLNle87ZJLa8LM3uha2nPahH5
ZHAmICbUMYb6spExHb2BSq53aYMeCKhbzTuIxpli7rVAuVJht+fqlRIdNeM97n/LEZA6wglmsXPG
gI4i8BOzJ+PGKHZC0IqRzF2tDEi+7srwx1Xs7J06vrddyHpo21S5DZgSGT+r9V4C7yLV3+o23XQe
sURvEWACxnFHY5v3zwDCsGOnYeveleV9oOmbhpYoKHPyqesGWuVQmMsRas0AYrjoXlxK8rrb33k8
t2o7rlPHX0olXuqqR+zAvYISVhhUD0mVX3Tdcy+8+6gDyhdCMqKEkM3swbudOqRemiy7Xrn2PGXD
le9vrDjXqcCM5p07lFCBR0/wVhpZtzH10gP04Tm3uen5d25SjTRZYR/o5KsURnz0TIKp101xVRyV
Vjvao1/dO5ElWVSfoi4MgnRZxJT1x2SgI1uXHasIXVU38IEAa5tRfvBth9agDrwx0jt0HaQhLsB0
aFdNRqWc2NfcN75Ib2MlLneuEZmPucc+BSSsAlGlkheWrbpO7d6+6nQUX1x872ZBk/6WvvJeWtyg
Ya699y11n9wHVC0D9RVCISIlLirr7hggIKZ2RQGov7Xv4JsDnEDizJp3pYrQVS+TuzZViV6EWanX
TRc5l6npKMi5uLhoxYFZ3xZNqh0dXzy0Duh+eB/+vekG2QsPFP3WBl/SR9qYyZMaai7Av8iLDoFb
+BstauWTCrHSWgZgzka0NBye3hQh+AHFlxoLTISougcky5hNAYJwOxrVA7U+iATSQ1St9xVyA/hz
c0PTQ8q3dX2Npmt+qzYQTWdqa9li5jWWvHI9ACkEK65Y0eUHksp99U87vHloyPE3Q2GAB6xqhFM5
65yUDFIyolC+TNV5b6LlC2iPFItOIUgrOrj3cVpxeOg4/hqCXoKab1LcC3hZBTCMfFyGkuMC1ONX
OxBaJQV6AoEKVofW54CB9eA/6qOePCeiqG8NH8hcFSb3ZTmAWkQarjJ3qRNASB6DiOy8bKitBiLO
g3mTIiAUIbdctDlJV0ITHYPjOHz0a71elJnXH0o3BphSaxX0Ts3pacbXTCACY/Lk5DlN0UJDwOVr
+b1PdBFxAceYzNJVMjTtTHE4z026SN1gHAXZsFi2xibrfi4gKaWNALBta4gOm2eyiJGQkCOSyEAB
c6Eh+PSd6vYnsosS7edJnFLjn3P5dqt0I8OvUuOITFFFZ+w7pfZPfh9hcfzbHEsIXHrPpMWTSHWd
qHLksbZeOwTFvvMJ/WQJ/vx942wJbIR/4Arw+zHaga4LuGHr0Wf7ep2/+QjjTGNRKz3AcSmDaMGe
h1D5TsXxbwnHSbfYMWysACBmTsP/IQqrhxVyOIYtcDPZvXvyGyHKv/94S4OTMslJY9dt22czJAfH
UIygMY6TeMJWJj9WnP3482dzQ8fb1Cufn1fzvSO27bjthrWIvrN++e4rzs4B6Pouj8nUj+n4Nvan
4PWnK/zxK87EbPW8yj3EWQ30kzbJZfqdme7fsrz8PHKgeD0iPYpZ38cVtltu1yC3+OtVqkNkqTPz
HXTcz78BvxpbRw5Uw0foTHHUzTU/ykO0ZpHanDkoisFT+w8jCBxSTSE17S83ySCs0iQIHetoQvyg
mZlk31jbfbbK0Gz/N8AkdvrHSbDDbAzzigEa6Psd1Xu1/rHMrKVh7COwKsKelLE+jqBAAwDnqJvH
ex6Sme1+57X02RcIoQvDRPjVsc9FZjtHQq/NG/vYZfG8BPJFP+zrRfhb8BUZXhSe8QyxUbrXzuao
iUz090zI/213NYLYTbbdurx10p+fiA/DnEmTg1uIPEcyDFGwuQAE+/VX/H1vWzqWA2REbCTDVM/e
hSrtCkioqTiqsXMZ0e9O1vw532ynT44dMvrc/tOxw73lbLFrWzPaJHfUYyGLbpOZBo0/BL6XveHD
mQOJ9s1HfTqerWu2gf62aZ9vrsLMvY7eoHosIZ/p0bzrXcKUACp9u/jx9EmdMXB1wXNFPd8EXSB7
vtsejnprdx4qsu24JwZ1X0HyZKevx/pkS0sMfXWsQdhzpno2i6KOcmy/apSZB5ROl3b7zYbWP9nR
DnVYkGF4pE4q1h/PZGkIt88yYhBZ0RnrbUd5B2PEFTN0VY8tneoiMmF2ppjVIzSsUZPRlv4fSS2k
mncsdMRVo6nNRU35cS1qI0fgimRvOYCjvqb8El0Z/fOQ7YO2tjeRZtWrKAIDbGSF+Ys8GLleyLPa
bRja/frrqftkl+OeaVumCewEF/WzK9kRg6/aY8mX8TVOfBqoRkuIgV+P8sm2c5i7yU2aV5598XH+
0Fq0dGQHjCNORQsTtpvvo6sDbUrLv4t4/wlpP8pNYyE37W7MipzJ5fTjWMbUWk6l6h6160pYMx3M
t2u95eadE2TIxJLLgrDaf/19f29Adh/q1lhlMbB+7l/nNnYmkepxj6Qga1dRVocf/z6OsGA0LKxo
bXoDH79JDGoX224egPPqwC0mO0P7sasAQfYfI0wr+Me7liXwOXSLEZoBggMkyh/bCvD7aLNPGu32
pMr/8fcjy/aTxoiCUwgCuECO55sd9skKwNiziEEBPNsM8fH3nSZv1LiJWHUdpidXdf1fluCPAc7u
mMqlfzIUDJCrq+rEifzpCpOAkATjUoF1LsiHj3+/2taukeWecsQ4MMqf++qbh+bv+eH3WQFhkQ+y
T89usEjzFNBfrnJMxEWqremEfP33/32P0MD659gRv9NOO1tfXalpC2hWdJLjNnVOoY0C34+jx49D
nL33aV9YKioy0clSqNWg4vjjQ+yQhKBPjxQ+uez5IUOErYgoN0cnU90mu8z78QlwqBiaGAAJ5J3+
ekNggcVdAt76lL6hepp858fzyQJjj6sRNkpGweLy4waKikRPisGJTrSIqENnD1+v73c/fxYN6W1p
16C3o1OSXsjmshTf7P9pf3y8tSd33//9+fIs/zD1mkauye9r0FehhiCTOLFOA+gIMv4mIfxkr1IJ
ETZuo3jmWdbZWetD2/ZjJ0nhHN4h9TGj1Qni5Ov5+vvFcz6MMc3nH/dpkVRYwueMoQBqA8Sz1KYq
4PLrQT5ZlA+DnD0L0k7xLIYsfcqMgn7SxZh+cyQ+nSmdp03oeOeJ81sV9pjbV2GaniaIkOem87IM
Nm7crP/Dd/wxzNmCdJVrpy7VsdN9hUdP+OOnzTFZbII3uo5/R6JR3Ja9l/rimESvNTVJ/erHfz3W
dFicOCw5JdOzpY4zynx95tpU4BcoRv7YvBvnsz9//myRI8XSLd/j59ugX8HWyyBU/ocPMCweB0ns
QsT+ca/GemCP7dgxQWDiAjjb4Be/HuGTfYRBJW+bKU1KhOc5J06IGl5xUhy7EkWcpR2t0Gf+eohP
DpylkkJh4OX8c7I/fkQGO1XPqlYeLQfFPgghykWOnFzcffPQfXLmSAhx29QtVU5uix/HyZMgDgyJ
ULkX5hfogn4bKX1yE34Y4Owi90E6lUPby2P0G3ohLDMYgwLR5O8i/+nG/uPGxbVIGhJZT0o+U0pz
7rzVaib8s14op2wwlgkUEqXB4wKHiWY7OgNgZWB0uv/N1XueSTEUlzwmQELTcQ+3zqu5aR0Ymuf2
BpD8IevpgsXYCJDXbfx4xJ+pKXJIXYHnZNdR3RiHVHg9opQhKt26C3Y1qcGUIBNhLdqGpRV+3/72
w6HN1jokL5pYdyDYkFzIq6UDK2wifqOWgjM2NNHCRaLPardAFsGddYOIlJ/tQQMJB7yaVHNy/pz2
+lmQ5agViGAvCw+A1RACLO2DAWvc+Fm59K9RzkLdMDUb02wZRctODgCBuPkmVjw7Sv+ukUExVqCa
zEqdXceejrK2L1rjhMXB4zpL99Hj12f17Az9O4BpgFdAV/bvUAgUYO2oamOcVATQBTKFrb74/41w
NkdVUmu66fMJZvOkrN3/8AE6CkCWZhJLTw2Wj5eAn1KiyyqNnzeVdRD6m29ixX+aAh8OJ70UVsB2
TNwOVUOchUNGF1Cjk4Vx8hPN2dF0DLdV2nb3eLMNN7FWK1BeemB0/gCl2opy6zKoHRphbSeqlTAa
ayfCPH5udI7g3LRqe55Cz156FpZAzlhp+JI2cmfaMt4mlQIKvwrEvJWNBurYdRb4JdPw8jstRFi4
UX8hmTGufNNN0VN1+2+CjPPdcH5qzrZb2cY9DlDs59J1eX7uqub49WbQpnP352xOI/AwY9E2uRhT
+Py4XKwUmhlp7x0Mp7mJaxegYIcdAVrVnSz3SKiBEvLhcbk3Ew+tAnLy9R9w/oVcely3rKVGxZUd
fzZ+FOJp6du9eTL0386LZ9x//fNnr+t0nNiHqmbi44ZEzPnrmteudBLpslngIMn6UiYZham3rwf5
Jwr4cxL/GYUPsHRdWjQTzz4iGUUNT8YzT2IQ6KRjcPEIGqs2n3X8P6159I6MkEDcrltl9q6EAiye
WzoJSvvNdjl7H//9Wkuz8fEWRPHnmSyorUpqfc5k1jGQJf8G5a99IQAgOxo6gF11+/WHf3Ibmpz0
/413dpU4CRo4Lgi5k2kBm6qQRQCJnSLD8c0454UrPELVyc5RR2hRGJptnl0qY9U4FlrcJnrE1gKJ
vYtycH8LGzZVYe7aCBEb6QE7tCiZdX7zzazq043y5/I6Nj3WyRmdGirv1/mVFnUGFY5Y9a71ZqxR
CsiUrZPCo0wKNb6EBIbLQBiZsCk0fZvDk5rVKbrMIE41dFs7S8W7JfZQnaH4qnS9s+Rt6ZeigK5u
l2230WPUJb9emL+PNX+ySe95WhtDmufFc3jjEWp9hn+d0muaWYHx2JdCYh+QcZeFDqEm5dUr2l0w
2RSnXiEMIrdB2kTfPDbnO/KfC2wqdetklJpzfjKMUI1LjJ2DQ+fpKeI5CE5iRKTuGjOMF7YRw9LU
hmL99defH/p/7zQSM+oV00k4uzXrWqLiCfjhEPvNwgONVAmkjr95qM/3/vkg08X2RxYrQiUCIqJ5
h0lTo4Ln6kNhCRQkrk7/4Wvovju8piylM03xHwM1VufEI/ihg7D798QqrhCr2tHD++YS+/R7pK3b
1FFpsp3vGISYpdW7un9oHXOuGelLKvPX3BjfSr38JiucwvQP54k3x7Qodls6cuiWc7Y+rAqcHCeE
m2W/Et6GwakFJMONWTjwlRC++PkE8lyLCethcJGc3c4VAHXpdYV/6GDKlaewvO+Nb4KS81ds2gxY
/dKRVG3gi+cmzJHWFdTgpHdwy5XUYJXdfP0Jn/y+IAdluhwwzKRYH/cAdPxxcEbPvSlCbNHNE+51
Px+AAqtu8wpbTP7ZJovhLinItjg3iC6q4Ey/WYLP/n4qlJJtrJFIW9OO+GMPa/L/ODuv3diRrM2+
0E+ADPrb9FbppEylbgi5Q++Cnk//L/ZczHR1oRs9FwU0GlXSOcxkxI4d+1ursAfNN91z0r4cWvP/
4w/P15M5CeFyE/XXGqJX9UxTc9s9IxzLzUeX/of+9t+8Go7KhSd+dUejqv3L9zUCVKkPDDZfKpMh
wG+4gALBk/8ferh/s2r902+ZnuH/84zy2vbgKbf+xa3gdkrrtcDJY8OS+68/aX4NiWI6odxyq3/Z
s1tkoGmABu1iDcPa0b09YcXFv/8Vf/+8/u+v+MvzSv0K0QTamIsvdjq5cnMeZOv6P10s/d3zorPE
wIFN+4SX+5+fl0uGs2zxop8T1EODfvXKbXn793+Rv/nacvHAwksRyVth/eW106C3jZI54zO5EENu
GMX79z//bx6UO52JKWgYD/uX6Z5UDZ14qFXeuvxXhR6suruCVECnzv797/nXR8VHLlTaV/QpeVP+
8vr1iWP6DIe65/G7jk/JvWn/6zeQX2A69PgM2sacnP75s/BNJ5Om7zjnzD+E29L679qU7OFTK2aa
LHEmV/VfX0BNqbh+S4RztpXVcDSj/9A1YLH+10+CJZyelcYNDR/HP1+Ti/+xWg+qlVSGc6qtQOat
/qctxKCbMYAmxzunRGhibVdGqJteteoRTm9m/gj8T267bb+DneKCui3mgI423LKu9UBsE2hRQfA7
yve4hgVJRWg5gCZJD3ZYmpi17jx6fVIs+ow0bK9dAz8E7L+Gx58OhGa4kiX7tCXGs2wDlURU+SgJ
V8uqWHpJvfFCuAwWztyhxKsXXnIbAQ5T2334mJjtrnYh9Ez+/xSNV7f152OoHdT8LKPLACyboLAc
cmuWIPaNymRXZjVz/O5KSfVFQZ0aD6cSy5sK/ScnrZDuRmUrvGRW6rvBeJjZ04j3oHsXchokKoEd
ITByjlVhrjhkTOATmEZHlyyWnl7Ikzu4FLCjqgIKQg2/sq+OYNGXoq9nsnx4Ur74NsmcBK4PgSao
VCuJYKRJvmxt7+VPvd1l0bYAkqwSDNJjBLP6T0siStjYSaFMjkAUMLkJ8h9mdg6Tm4400W5eGFet
fEZOY2+Vd19AERed+6KC6oi0cMYQdwBzjiysPglfrJ+yYAK37pq51pI9q5liskNv1+ofZQHDzN0n
LaS3n8BuwKy/esEtxiEKrVOvtgDZS9SxxofHZ1zW+KjgzLr9sAoJB9tSzvykXlT6SrHBWspqHoOi
rKZgewtSq7jnzgGOTe88S5C9QVSAomEshJFY165npjvMmB6Y2yFPpj1qICBTiIQtqAlTP/RYJOMa
Xh5bkgrCk5KLSCnjpmNMQIxyyiwOVEacffd+KolR68QAGJ+opzFrfli9iyoyZ7A+QDEO9VeBZ8dw
642V9VudieQ+9LBMfAH7mbntE07XVnJBaoVXKzGh1+uwNblUmz6Z8dLZW0PPl2njfgdm9SfMxUdi
pZs+GJaTUDE0v0gDzDS5scNfErc8xQaBXvWBBGZT1b+wPq8OdwRxHK+s/IthrLWowPWnM4djQw/7
X6sNHCwaYTgQFnhWwvFs8bGq6sJAUIbZZad32HqxxvTB52DA1JbVktnvNf6KhSxPLodFfZyP5oTa
8OGIHrXgYeNCUQrgfslclMzhUFsPC1lfrNaZVcV5yI9Vf2zIP6Y9UJNxA8F6rTjdXEsPBa+Izf8c
idp1KfE7T24LuRdgG2R7byG5wP3rgocZBTDEXnNcVN1XnJPiuwbVsyA8JJLdFL8GCxi0L6py8IS6
JEJAVulHNS42xEM9ecdUKWHf+RIugAVXNHRmOX+4cjir6H11LFg2eUujeHOzpyRPWTB/A07HWWUY
mn30W+kQsRQRlFSbe+OSn5O2vMAwiIiQ0/nqaRag9gNH/E1fi5lz4MVRMQcUPHf1P6a9AicBP6yY
2YazogsCcPdZ2lcNO6+5GS0sxD+FvBhEHIYkXFWGx7eS7253Jj1dNP0scaJjBz1kdH4D9AGdDFdl
6m7MqsVA1l7qRt0oYIu16KCNX727rep05SRnxYE085qrHwyP9E6D/IDsI+huFQqLLuAFkO2CYF/L
R05u0gfwV3ZISBixw7sVo/t+LwkxePYhsCWx/Ah0HKuP1OZxDvp0fCdgo6X7AZxGYt46gcSxvYj4
MsaQvoKnCG86iOIyeLUxt2JQEeemeBruH5XxM6MC6ZPvDMSVrnUooCMQiS/cig/hmEUILlubBMnG
QlskyUxW0SPovpEIqPUhmSJJOrFFlDpoJmeCiKhVfmjqw1ZuUTvCgr8RfXXBN3b9Miahkucj322i
rnAb9OC31i8K2UAAuS5hKmng3nGKlTnCVSHcNub6taxKdSGVrl0yem8sZfiWDt8iOU/MgCQ355F3
6JKlJov/k5QFDqcq2l4Y/pJcXqYcg9Fjlj89EnNZ6FGEdTVkNXIBr9Vwk8mYDJQqQMbhTjMQ9Qes
sRaeFRCoAMBiMhiGyhWEO0ubP8l4C5QARkW/clN3NSifPVR1yXTT5Kgb1GrrFvmyrbe4rAcLhdFv
xbup82//I+r7yWDYyqjHDQOxCxxeR6Oy9hHUkQpiRR3tI2DuCbKDLnyUavMsxQ5C3uTnbqwdRNl9
mPKa4kTUbHUHM1vW/t5331KBWAuKYM2uGqLz8K1DwtMXl868qdElsXZwy5csWnX+HroIgABVpZ44
DuKd7V0D0Wd9MTIyF0zp9nGzKCaOHOE7Qx1W9AR2RQoiuHkCYdlEI3np3hLb3rOwF8YbsBlLK/VW
jEHAhMIZqpX8rQcep9w3ajFP1fitniSe7B8GyItaEP21zTlxu86X4DZx/rTJYsyQuQTKYfRzkujV
h6J/a1qzklVJQinYRIm+a6sOAHZ+ACGNGTi+G3FwLv+h0Q1hriQ2kfp+UaoaZP1wb8JurRRnXbXP
qFQ2atUDjmzWRCRWXjlczcS+aFr6oB6RiyJSd0NmngmGrXz3RwP3NGbyRQpooZbIbIJ3nkTvTQtS
FYSZ8ypegvbYN7WAGDUcTBgDVlw8lZwjDrK9htxpYcVbMtdnLxqXbkwyE9x0JCpwMqjWwgFgVq7/
RrY8Z2X4p8m1P5GfrqISi0VEgh87l2nas1L086KaKic0HqW9DeLwkpiQ/+Jy25jqy2hMxGdnMQA5
VC3WWFxPTe8Qw+y2RGwXFeNvbl2/JOTw/WwkhILSG0AY0h/CcTpa+OjF0ZpjNvBqWB0AHrU7+Fn0
ZWjFtu2DJQ5FtvO4VInxD+fQDE78KJpeCIccvJBT3DEM9PbiFdKfxZIcnxLi4NQ2Nn9K2sqbdAqX
+3o3MyIFfoFRLusxXcRcZHWZzZhEcdLs+CB07yty1Ds0qpQwlS5gkpU7IfpXw2YZJUF1TWLcyh6J
zTR6S4KBd9E092HWLQkek23t11FePDRqF9oBEHPKmyVBlbXZExsfept8YXPhqEgVvravvWq5zx8p
kAu/rw+B7NdDRqK3rtRH5qq7qtF0Ntnh19TluOhLuRn5+ujSOyVeDQnDWQIAWYeglBtlXET9KYav
QvJgKy0W2kpfDtxeWlH4Ir2fMLwbhHFBGcxMwe0lMN5Bg31drnuj5gozPkl/QsPOHS2fGe5r5b5p
xg1hQ+vDNrDSnqjlboSS14bgF3AHj1m47uxiG/JXkSpoAyTIoQ5QCZCHLsGRRIyUJUAjJVQhJiL1
9yT40qrfuhufElhoZz5sKL+S1xWTEwYvXscunak5tcVQHYyJR9j1G6KwoGlHuqoaWylCcpvMqeIs
azbd0nxa+ZvPQhAik64m6oqRrbBxEC79UzGCOdqvTfndC5dytp30zPORQQyZFvMhe2ltG37XO8au
owySnc9Rotkl1lkvqkUp+FeoozIf4gIpVzFU+5gWrqzqk0j7U4Y+URGf8IeWTXJk2HiBYGlRKlcv
/wUhHRS7QP/NSUwgjosU9Ui8a6ewbCp8MDFR1sDc93a8MFXwxJJ4ts9C3Gt4/HLEdeSpOfioYt/7
WxXNs1pMBrkPRk3mDR+Qp2OGMh0Kpo9KhT9Sin0RGOcRBm7SYbex22FfWHy+trLo1TJe2kzCzqvG
u5EbXFmtXOdxeGLq+4F49d3K1E0v0iNeUaS6iDBN00OH7V2LspwNubdoDXUNPwwvRffkj4ADMziY
VXzWjfrUSDTBUZ/OlaH4bFoIKdVQ7wcAeJ2Ydgz1zKA+FCjozjNhJGc7lec+JQTjCfdRDfzNTfpt
oVcdoO9NtM1FUKrHRuT+3Eijb3iDJHAljB648yosBBg3X2Z/pmScVzY1ZGocqh5LQ07GeuR9h7hP
+tfng4Lquk07VN71pxE8ffWJSnVpMHcwFvASkdiolHu6ovAjhy/WRiajtUWkN29ZQDiYeKfSrKqw
5+bBuepGsDIBo46AD4RGtLCyX103WGnlS19+8lfnYOHPfNxLMvpsqnNV3psQpZawZmnwnBTsBiFC
I/1IKEGb9t1R17bSkxpVqJO/vR4LksgvgkV5DBIOhZxnRtggKJttcPF+7B0GCDL4CpzWg2bNT7aP
Q7lptXKeSjJ2UBaI9FXy2qn2hpj6vBkZOCowQnl7EQyLtIFVsqbCMJJ3F6MvACbikxnjDQUFruIh
NiIVzEoGIx7ARYtfm0x/w4PNIGeCtFi6vAr90C3s4JjGxwHdEbpITmKnFDqG2xzMhHF0BWVc9z54
9zoo18BZgcARRW6zeWKfdUGsH0kfOkWuTGLAf3s7EORYKJiLj9bt5mn2khlbbXDmAZaKUls28VqR
xYwJsfkob0xxD2kC3B6zqrOt8n4Bknsui/BQl9DOmD1046tIN+Xw3utyVmsHwTFk2ogD86Qq59h+
2MG1rM+9fczzP6Lir8AHk9svtXsacZbl1q2JRlZNLOL9ZhTPPCOESmnWKw8lRxQMtiQ4VMHZqL+k
/Nbs16FL1mZ7k8SdTVqjubvw82qXBNdWu3Dde1GpB4184jN8aqN6EPJP1fDrN3HLYQdZUuDxrYP3
mZMUL21/x7phwltqMYyIfg0Uco62yRK7WjvHeUtveq0OYo6AI3IvRRktGuwzHBZZd7rSWzDJyLYC
E5ArE//pmmspoXS3W4On2VdntbhxP8+YzXnMxD+oL8PN5XMc4nADP2jpZWSvgEqk4B+j7ldX/mjw
LdD81sm+Hze0UNdlmS5DlQ3ePGvK0dQ3QbOTHFH6S6qwsVSM8jf2WM1DJcCWFijI+dpbiMEjreu3
bAAe2zGMGAGbNiyqRx2aTmK/pOKBVXQ9iFWZvwzZKQMJyeqXmTeXeWqABHHyQkgfdm++k9gvIu0w
TvajzuS4GLovoperaHj3BNbTtyCp3BtvMmG18k3x3gidbOPBpEpjpTHLe43nO/DrZ9YcEtGfQtde
acM6NtqdifZah4AoLFyrLzYacclnr2a6SSMnunrdPfWDdW1kX7EZbdosp46uUE9x/u/EI9epfm/C
vyrVo6uuXNQO5m0g1F7Vt1G7+Nk5VV5ICmMku+hd5+QvupqPr3YFJalpWoqFVqnoIPQxPOAOl5PR
GhaNIQo0DsoJzfEezsk4z1UfNjh2qM86s0MgkOTJO0OvH7kGBkXpJEpEj//0FcsNuyKmWYEHJaaq
JA8O/CoX/bkuE/01q/rO21CjqhvAidjhnIj9leuRtoSYKrp5nwRwYpvYxbFBlyksTUzxmQUWyYxx
Kya6s1b7TF3qUaMnAKSj5u4hyvrok0iibOlBpuNWGO99YCOP8xFn0tlICdqTK1k6NkqpAgoH5x1u
sxaNr4h7XuaTqs9oOAUVCiRy5lRmJWhiuj6yX2ilja2zrrGqA6boToB/kKuAVv+jpvbS1Lgzjm1+
E/t2TcSPUDt+efLeVAnZO89pFkMHVfjyae5F6dY6Jb3ylpp7XM0z3X0YxrobbrV276BPqf1NDMos
L8MziIxtxqCBU70N2aHsGNQIcngAGN7UbNkEHY4pfWNByQ6Mi+WMM8RrivsQ+qaJCmy6v1kDU1qv
FhZCyYyXrOANkvafhB6dVW9cd2t2u9gJZ2p0d51F42089TMOMKdT8KIEKJ0nIoN53+fLgFfTQYCA
PekFRdmrjZGFAMWm6pO15kYbFeJXnVRrNfHfHArBhH0Wkc4AuLiiNs+oywH7zvvmPQ1WQfOi6Xe3
e/XMezp8Tu29fNyNqT7XUfihHFpM/ii/eff6r1x+jvUz6H+9rvvTI2IlPT6Pg4qzhHFOuBkK1Fcl
UWY93bmwgdYaY4fP4/NQx1uteXVLin9eGkLyHHmAALjhPpIcPK+6s2sbGN9wIDggBDGnL8Q4Asa/
rsBmalz94SMWCz0BMzQa17Jw0CSqP5ov8wUY2+7Kq/SVZHxHVJ8BIuKfsB8qreIp4ysjGYvQIDpV
WfYwSwSK3hS5T6KXSCSvHd2ksQdMbvlffDbJ0qB41VMWGwO77QBX1k6znV8peyUIHzVKDwbJWfbz
XRy320rne4YzQI+ylwGSSpA4FzwyWxu1tznWS7UGFFaH8blqy02PwsuBOTl3ahWqnffTGhVIXTDx
vRceEJkvc3hK2NUWYKmWBGZ2sS3WYYhS2A4vnEkWgtlYWTY/7NmrkZYPTO4FV6Z0OgvxrAfuglSf
Vo1YDUxuctkMkLFGXVP6cBUCxK/G0q5wgiTVCq3ZbHAg1UONd16i8ZjiLkpq9a3JypOCsKZuXKjD
9N1jjjVJOG9L55jQ4emVT8f5U7JLAv0MDZh3NfZsznNe/67FzxLHQzBSFOPP6/ibadPuzBbGwWEt
Oyojcy8SDkAJUzxFAaK9Z7lq5sPA3CUwWPAvB7tQT11h7rRInZQYdMjl2kvowRYre1SYEJkugN2l
K7Y+aKyq+9YF5cxiwDmfhs0pxSDtnvT0yw6reRlw/IvevOI15v22wbnR+pwlPubwb0s7W8ZKD3/U
+KMUz9a42Rgq1b59jQcfB8feavNl6MN7RpNdWNdQrV40G3ogSzfuOBmf4VDS2HHB2rpXzhfSjjZd
uGrxXRaxOm+qGw5etkyd7+KPUC2c6NTW8HAKrTsVwY+sfpgTBhBC0bFUU3QC2CnqN5G3vxlLYIMP
tkl3dfCNFcpPd5whtjGno4bOVoPzeQNxAxbOGvt7i/yu+ampQG2Aj9S8zJlvmvYQRmjUV1XbzbnV
nSdhRj97QKKRrhO4Ikb4hpGBy2SaAzgwg0sxQEFSkeu1ODVJer3a7rMMjG3TsFaZxhsYjw0KFnds
lxA7AV53NRjLdDn0V7e/TkrdIgz2djEV6docWHOSHnvnILM/PiU+P2EVgLyOLDTLqVi13pspE3gs
n6Yrl3Ya/HpMYjK4Az+xn5vwmerJyw3vIlSN2YjkgjwjRxGIO124MSr3EqTmVskgcirpMonlkl3x
N3ScfR7Sd+BCq8CndzI4R8WO+smTAf8Ok8qNtZ+Src2IjEXG8YOVmeYD10/DQcHL4NbONqmMb4Ez
UzFe00KZxca4bpOjRXkTFwRlraPQXo1x0fRg6076cDOqXz98ai271fQP2tvKAWOWbJQqXyq6j5oN
6HLgLOTwJ52mgLQ97eaXkP837h5eQpHELOxRJNMXjq0pkZ9afSvFxfS+zPK3yZ95tLdMsIjBXNME
/JRklrR/ECXMscLPHMF74BinXvzB5TRLx91QX9XwrYkR56QIO7uty8ao5tvcx20T12u1OkyXuWF+
h5L74Y7xTuvWoG/abK+6yUmyuDftxbG+ENht0+xRJLsCwd0s9MPTIP1rnQaPHi2kOAfYbNyEC6YB
JNgGAeG6T+6+AETvVzOPFdl1BzS9NrDfDlf2lx19tSIAhJyxgf3KYOvTTO6qg+DSofblzAlqyDUl
6OBzCrhqKBNUfSAx3wqPXpLt3sz4yv3W3MFNXCGwAyxt0imgmddRxhrWOY0eXfFmFMuQw0gGYLyI
3rL8EE0k3V6cIiS9Sur+IPGYyYjbgAz/77GAyduGb5kKPisFRcvdkD18l3m/9Ru2xNaqaMrBqg2b
BZXNKigoziNJj7a/12BTqnJlR+EmHRaR2BTWwm8faPPmKgw6gRZ5dNOTXhGLGuHaxfMRwjfEIpC8
OushQg41XAfTwNuu5+in7yoz3PlcNwI4ktyJ2vmr9Lc2JSwGr7svmV5oQd/py5a2X4MKzBRgzuuV
r53g3UZhwJXknB+GyXgbifS1JSSgOMOpszL+bBk7T3puBp5XPeJ+oVfPOYzbTqQTeOk/kzbehZPy
xXgRDkf25rfyf2r/Qy8+KuXHYF8kACf7s9G7G6NvloNdT9y9Nd9hqrRJy3SI4muo1bOmApgNlgkj
Bt5lmWWbxrB3k0C0Nu4lbz5/Rm3kvoYCtTrV1ntFin6Ik3kLVmwIdwbrchV5qwjBTza5glm5cVbB
Hx04zv/he0Vpc7Zg/qWUzwzFwI9EYEO7WdDft19N3AuS0rBwuwXjAdyKEe5yDBAo1Y6k6KKLYTVl
s8BwNw39ageJii+rg96XhyZ/+CykqrPyQwK7SUHXM5tpA2fid2lfw7I4pdXkEYYQ3OtbBS+JNh0V
rGytmNGKG4Bl4q/a+J1k2SaNb1THSEhGucks9y0rXs3sbmnh21A2m9ZksDOryp3Zm3eAjCrkSC1H
dlpmuzE8VvVwjTgFqjY2Os5NU4GkiWs6hNu41i5lfxj6tUn7EcTTXIU2FCs/jOosmZaaMVQzZzlf
NO5mHPa2QXt81w+09c9ggsvm4NmvJc8hS44w6d9s8ALR6LKPu+sxVW6VX54dvBrMYBYnm9JXpLAR
W3NvtOF6TH4ZUZ/M2Uz/wS3tmp0eizmE7SQezglzGNNRgTMmdePwRMu27Uq7mUdJ8cwJRmR+wH18
tEAm8eEXYuG7R2YWcYTw0DV6/RFLctwg+fTxhQgwiIyWmzOntZalTnfBGrdub99iMcUr3GAvmgJy
pYamkhmAAi+2GXFDSI/YFLNoWHeUM6lNO6eBDDmswDZS0yWYpYM5/PSbnkWf0lMeeqO8Y3i+FIq9
xktC136rIbhtgj1tl5QFOKEVx5jSe2ib77nF6TcUK3sC1yK+Hfj6WsVCpxNpO3vFSJ91PuldKX1S
mU33Nv6bWhYPKMLPvs4+XMW7oQRdW1VC95SZNpGla02xziYIVwqkMsAPl1nBHNLgyJZgQv1lOEYz
5LJwvWfRbvToZCUF596Ug+AX/M5MazYdjCVeOiXZdMa3C2zfD42FnTxaWuAGJViXZlwcnXjzyqyE
BJ6AMuZF9M5+bB1I2WF1xyxXOmKVcWqtq7tS8WfJrxjmd66a7gWm9mSF63GL83ImxviOEDnJxCJv
7atTgNZ2uOrtq/k0n1u21SxPViETAFGMobxELtbh6O6Gc16689o0tmVRXmU6fkifgsc22LsY9ZQ5
Yx0WwHC8kbFrzQr7qWExCGhGQyRPnGdu0bb3vXusg8jOKBGFc0LFjIxj/Gribg2pfqGoxmoowNcG
oYKVq2QfgqLR/QDjoUfFl20cXgduwobsF3nNzK5vVc0KLXCBZYc0WjmBOrcSvun2xeHCCAZZ0nwF
Vb4Z2mEOrHadZbBZtyrbinA+EY53Y3C3I3pgvFIjpuws6fctmrSKK/66v0cNZz48p7LrZm12ktou
E+ceOmo6NdjxEA5bf/DXPtiG3hX8l+PBczJEbRslh7gYhp8l4h+LtbzI7Jcq7E6G8wNha5PEL5lD
76NIaYd9pA5APeTAHk4kW7VWASGKbnzpGFBXohdFvyfBEaqsw6bWx9civQbsZP4IMxV/OTKbeame
KE+YeaFX7kQscZILze/BbA6t4R7tinVbS81dplMMk7OureY2yJ3Q3vzoTMMcTZzS7CK8SUW9pwFh
dHdz7DCgpXRdD3l0mmYtegYOgnhEZuvNaIJ67j3TD1a0HoqIF+kP0oAJqx06C914eD2y72SnFq/w
iOcKolRoKe+0XhdResk5SEcIDGeSpllbvQr03RZs1ZZOtHsqh4phceXFcD4jFWgnerzARu5dvqlR
tYgMRi+MT324ZH69yduHWd+41sKG2qO48rjyLO9B8surZLS3GOmdlXGWCX3z4KV8OUVujcwrZHMm
2LjCVW9axkiHfrO8T0bW6+oQ5+YBsjtwYHR9ch9iD1an+yKTaaAWZKddHwMtXOB73I6p+2WG9RPu
6/eI8bjE9R0ltFyNXQrr1YIpYL+XrAINKN/cwHJkcTvC5WCCRV3d9pilTblgjEGvNlyAFOJTFk9u
GjxeRl3Z9cznTNd9gX4pcpN2IscNczjGeBlooOMoDNqryG7U6ADF852CCgdJKueuIzKoZQCfOqi+
XZJtXXNlUCAeaRFa73b+YzN2w9W3Zmz78t6lXNme1fGcp8xGBQcuk+ehQTnJ2vLbIpXBcUYfHLkJ
m6uKXU+7piWVN2hCF5N3YX0zwEoXt5oHjOIAXKHK+E07ajfEC3CWgQX7vbHKgniroqrpdCZF8bir
9buk8115L05/67sfk+0DjwVU8WMdnTjkl8k9MGkB16fMPAp3X9kPJBAag0EcU1LlHrb5NiyhT9cB
DdhWTZfTFU4b3gbY+Ame6/IS8MSBQPKN3Izc0+nNq0hXVrS1xt8AMnujr3v5K5pfv92pmbf37M9m
vGZttczUeFeXT4NevRtju2P9q29upux4zELec2WN9MLisMnXTfUAU6TuDk7noje3fX7HfUOyQRXp
wjEOarJvOAaCrFQlN3fY1Ka8w9q2WS/7BXZQo9oZ0j3oUcGGFK2N4SesthSNenY1mGKwSuZkCGqb
9aZT3hPj4HXiwJ363Aq3jn/qYixk8SIfkZqsC97LkR1/xA5kgyJigWg2yP1KRurwYu1klCXTQXlt
CMZLmC5/imoZ4gIKxZOVfst9yizKYeW2n4zMZMyDONomV9e0RwvJrFgxHizvJ7L9VaNyN2LmK6ru
WR4FR5ttDhomHshTan/IgLamUi/Mas8sg8kmP4b47bkKgw4NJHtetx7+L3rzySYrlk6K1ioADi+B
6dJSnEx0YB0tV5unWs71Iz+kzn51N1yEGssBATZtn6uMqYViwcD2wi3Asxo/sdUx7creQ5nmxtgf
jZ3nfXjem5VvPPljBK9h8upKrsyZDLHHY+ya3DHdkbwJTuBOc5WdtrHwqbUxLUJPAiffBTSdh1vH
fU7nq+cQv3XnYai5Yt0lFsZSbXDiZXHcBzj4EgUu916KmAMHvajPnGLOqTmH2pwI8Kd38iOZbsx7
SoWvhFYD4/6z2hIvLHMvBiMjtD32g+ZcGk4G6srj7U2ehg1OODiWjbVoYp7nTfob3s+64QJjSet/
myc4ASetuXv00/DY2xxEs6tWXUbDm9nlV9tSCvCPaCyOk98hzru+AdnPPXDPk0+5J4msb28acgOz
orU/I+BeWUbzSWhjdiXd95oJAqDhlOgqk1ZuV84sCMhgjQ4EcDem3R1Hdk9ooBBrb3HGtxZT41ho
81Cj1Q/T2AVNrWgvUcV9TrDHyjr3UnmX3vBaWuPKx3MyKO7OYtDXEVdTXl2oRkm+CpKTYSQrrzvr
9MOcJl3b5ousGi6qKHQqvEXPkANHuw61KdbLuKedbpX8XTAyyGaITWWvpi9NtuuQ5xguHXTf2vH/
9PwiyzhCMFXacVno6XXMGq4S+QhduQgYQ5Sqt20n03I4zDGGbkOOPyL9Dq27b2OOGK2NmdHQNHE7
pJwIHbRM3AaKfM03Yk+yaGeXPCgnO8bep5GznV2hR5AAu4b+G92Zge9OHHxQti46Dh6Gwhm7e2XD
V/zvOL9UTXS2UM3mwngzgh2h7FnU/oGEPEeusEDMQxe938Xpa54fkO6tm/yqcjB32XvIEnDVyxy+
9mZzQ5gE/TqsKasc9aBS91osh578xLGrmP1cCX04tPnCiK2l047zFjY1lDnmMX8DikCtRwvyVTCH
JLpg5VtfsuF6b0SWWfcL367xUe204quffiay44JTWZZ+j6ZYMqQzdyK5YkyYN4eJOYcZmZwq0HTX
Iccg7Sk6rGVvhfHUpPtlj39k0WwMxT4il13WLmsYE5qR+pXln4P/RQBgEXnrTqWR/dv5e2vclV4w
0/Rdhkk+rb7bwN1JR5xy2qhc6TPok+d7kzN4zLPkqXjRJgoYw/iM+ZhCua0xuUn/0+D1NcxooRqM
VoWvgVkvx/5sl5CinTOh18T+yYW78fAm58ML6H6b8jgZsUbRifMB0/cMVcGuHdloDGOT9xvRbEr7
off6AgDGUmbtquDtSGxEOLq7xEY06/xrpro4bt78wJxVsaCzLw9K/jrG33b9WjCf17T2stBQiwvG
4pgtYe8yuU2L1W3rf0zfZnG1xdWYtIL7zmBk8H85Oo/ltpUsDD8RqoBG3pIAcxQlitIGJckSgEbO
4envx7uYmnKN7bFIoPucPxo4efOSvHjLSwptl8liX7uvdFl3nQqWiiYhfplMTKyHqvyq489e+0qj
a0Bx7pD3J8OiJRJcuX5KkgABh5HBf8gBpY9hjeixu88aB+U+Ix9B29TFP43AJ2UX2meTDc81kvca
glVfW+G/wfxMuo0VxAslpsNEeVOR9dpGzBLRrGPja6QzRPJmqPFrXRreUxKXMfEWbeHN7AQjJxZg
JhVLf427CZt/DUOWAvVUwI68d23HmPs8e4hQM3jXYZep9JLRZyyJiwYDzZeJ+2PU5yfD2NLfnUbL
GVWJ8RQ2gFLbRsIBBY5b7Bxzl0XpOkHyJz3ddTgd/1pJ+/BREpo+jO127C9VcrbHc9WTUx8yMece
Ralm126wgBHORhRZtOqJK6eFxEBJQKI3TE/l/CoBwQGDuLvAfDV9BAlBAp2+Iqndk1TZpVKjr5iR
hbpUFl+vp3tpMF6VcYf6gxZjZHH1hubDFlFWB/OtpttYXIPuFfv44rmV5KSSjZwnxVsUiUsQj1uD
9O76Ra8yFDzuoTMlFwOoF3b5pcxgppXo0dHr2jZnW9vm/Q5WRwIkS9ufxKHMZy8bvs0uWbA+Ezb7
PY/rYhyQnT06Z9MlKjr8bCF6NKJGfnAnc9n0+m4sV0ZCZ1A61djESSAvnvwNb8aGRd3LBQl1N7pc
rn1R8xSvMxIapuavbZFtTO6lmE+hosGCALEPTukbuEf15tg3HpzKAkJ36LaIA7POzyjvCNtj1uif
aeisFTbpJxVm0D9i8bjUMvE1cKiBkJaOogGNgu7yNgNuBqUf5ZRoqnsIsGLgO8nfKVBalpTOo8fa
9RQ0DN11QHGvC3Sg44IG2IM5HJCpnarpZk3Sy5M3FSA5QEfRWWRUd/amQ80ZRZTXm5dn4TJtBTTf
xEwr6rK0d3lAKbZDeH+grKpwW+dcgKmGWiGYqqPlJreOIBaEYFP6AyGWaO3SATSVtbMUrcuTglGA
L67k+TrIJuJ9o8CIp2LK9nZ1GGeGC8Kf611GCVsPAA1yX2WHrvmUtDKK4lDHmxp4UKUNud511SZC
6sSu2nCiiefQHdHewX1lldk6th5J80hK5zya6mHiPR0Q8Xf2vs7eiL5ZaNGfFberehR7WM4mVFeo
R6Vot0I9BXzgug32syGU3UwPeX8w7PtzZggSQuS1Ly3duLOLvwmwwbwW7ktrEait20/hyWgvhkhQ
DGGeR1jcsnmpy/xsAzslqEwyytfALHM8y7PYWDQ7lGvXWgG5miSwh2EHk0iZEqB0KO5wshkl1E2y
zxRoRk4dGggo5IhbtJHIuX5yIpq0gaeRtvYvffileohGebVrYROAhIGrBsYwauamZKOGmIBfosSr
2LHYfvLJC6kawIsebMIRoiUYN0GTrCqgGSVtUFBMr6hwPceeV7p8LXPxMtNfh5wwFz6CQk256PEH
gpGnpM7lm05of5W5Qj8rTdX8Hlk2VDP8hJazzMTr3AVoHGK6eN4q6+JmgnE+vtQtVLoV5RsXYnoe
QuT72sKMfnB4mLBoUX+P3UeGYgbDwSIta2DudpGUFPIMrTegxw/DzNNRF7qTsS4RHplV9V25+Zpw
CC/KWy81rbUVCJoJw5s2v4QB30jL2RT6olvD14xEN0XB3qAgcs7LddRHy7K60mjua88BktPVEftE
r9H4krSSZ55VoU+pXiaO9VJFf7V0Q+WzHY81lYsOChZ5awb0CxTO0PFgqmeFT7wI4GLDNt7NWnnu
reQkBuctcI2VdCR81L1HSCS1cmGiUYlbgK/xPtUr6m6XE4ZMNbnbbfBpOVDYA1WR1uiiGX2LOgqF
HelRdXBLnc4vEcUGbKBkl/hOOV7SQruMnKlwGjQsOvfESBvfpmnDgiElNQH9E1XYcQlZEHl64PzZ
kcOj28f4nA4MAp6DGDtBpKPLX4JLEQLBtDobWYznNAsWuoHXpI/wB7gDuzLKwU3JntL26o9OgV+t
v+pGcqkBTDRKWntSe/KkRWYAx9K6C8YjaT7iZudiG1N2hIW4KPadFB2osyrogVeJ5LD5vU52EpWG
MpUrnAIegT+j8jM0DW5wmicqUMNmLZ8/xSje7KbxHfMwYdfESGdLFp5DPx5Dup6JBLun6OOcjvt/
Eps2N73RMp6vDvtKzq+vo7pGEgzIGpaVX2TrqToMifzOcPuEFV90/wQP8eJQgSgoB4ADwfk1rCxz
37DmGE6/KLS3wWQE+yATBF0gJxnvWKed+dL4L5ft78tMNJQ7rzwb5vwb2NnJUVWQDc5MFgxXP8KN
KPNnp7+JMuMkZ2RECq3fWgRWInRcYHkjx8av3U3TumgdGk0tJnyh99L2Oo39rgRvWzeIBmkKStkE
Y/M+oR1J2a6y8NuYXiXpE7MJMHjN+4sdlms7giFrvshYIOCk2sXdvaVDvcoHRvY00gGG0Kv39qKZ
3A0e5FNe/ujJSy4+h9x8rbQAnjFb4J9dukPGT/oBxRdAvYdwVIPTbIuC+zTpCi8rQC6DiO9+oMeO
JAKcBdi/Fnma3wInpnDz5MCWjc6bpX53w8fsvLV9u5r7t4iNW3to/VsyHAdH+yUKRbiTr4r2JKdP
Tcz7IMXoEO0M1LENgurcOsb2D9Nqm8pDMb6OgtlIMTZdwXcVh1fu1YtSbIrGekH/UEOtxgMHar00
JvuQutp9pu5TUDL8dHHtuuBdZyuMqmNQbNwWYqueGblDOlcRnAQg2n42IpHK2W/RkzdQeyr/WNXS
Mq9BVsEmxhQW86Ti2ygMz8K02gZU+g72zlLdpcMQHUv9ivdXM9caw2Mt74NOZWHqbooA9hUZ9j/B
7lqku0LZVerPTLE2orRE/9VSULJ4lbEltIrXzqgedaYeSCcFHJ7PTuKuyVvavhuN/uRIokZNKNnD
FtRrcldzac76GSFMGspVQUIT/yuwMFc5uQkHsyAHZlf1q1lcZf86aJSF8yfyuV1PfKWRa1OghqqZ
oki+6q6IkHPj9jFUyMvuHMj6X4+dqi+0PQnn3lhQ19t2iyqMB5p/Bq9N1MNQUD9cVDReT54xonOY
vgo7QNl4ETP+EEwSeMvx8BTfQWRfJtW9p+XAdTl8UyKN3JVRCDHtKdRPjeoixJBrcmVg58lYsTdg
mM2zA3sbN8dicJkefyc0yxUu6xFqF5ldpfRvjXBfc0bQuH4hJP1r1BvylxR6a5X4T4C5RIM4V3A1
yPkWvcStaJdvNgaZgE+UB5HVaTezQXOYBbiw+nGt01Wctye3OvfDuFaqQVtq0GZWEJReJlm02ksN
nxpmGWa+nKmz7b5tHEeSYlcA1EDesuyl5UYVLTRhv84L15/bnFXrlyaaDR3SJ+i49YAgKRxsduBt
Uqxp5CTEA03dpTM/leZglTsRN+DU68pcZxz1hDp+lE230pXBj+0/1aj2dqH7iOIc69zWK8Xattkm
Vb81bWcovtu+KSAp2SnjR9S1ybNHfGzNmz2o/+YGVnijqNtWG46TNFeVcqupiTHL9i7BDfJJ95MW
wle8Bc5rjM+pSQCMUfNR+7qf5m4b4uNzhUBYw6mzrglKQUFSI+5LtsLZ2pFEzj9u7QBNyy0DSC+q
Uxn9pLoKLwv8YhebITAPeYkTtnbWpdniD6kLpHhD8JhdW74lOvNmDTV57mhUDBR5U4H4UDVy4P2O
PFLUIS0TXsm8JgNleh+TdG9mvoXfMGxuKZ4qS7sH8Xs4Ul+lvVY0VcztKjfl2tK+FWTwKqNJSjG4
46LGx3LK5qBvwco0uB09Z/FcV1bsCaVCjlQnGL66FRpGtCOUeDYvXb7SnI2p3nuLRlWefbcCYGqB
vuQmasoDlUvrnlhoZjCF+pDxYJIZ3/eRhx50dlJPDHLd4YuQxmZI3K1hw5GGl/BZLGc8puRixmB/
9UEbbghyc8JQHJIpqrFZUeu1ksQTTd8GccN1V60M7ft5CEZtRXN2e2pqvGSt7nwGDnvenJpXs0Yd
nJjI6oCcwEoFnVIV+FDs2/E65a1iNWTn63AvcxRTINOiopvoP67d4N80zqvGsdcu/1KukaVWzGA4
IAbfSYiVsEFYWPmuRT9Rq69lC/fKH3TbCemu41uZdjRZQNXK8RvyTxP+cQASV11MXt0B5pJ3hwoG
bJD8J6+x1m316EzwU45Yp/3URmpz8j87/3aYLqthHeNJltajcD6Lgfmmp3p73wQ7u1sz9cQ57dpx
sZJPMbygzqu39nwVL27X+NQz+I5dfuf6vBpoiOzsH1vgcRSwoQG7blt892T8jtY+QU0/v8fxSY/9
jkUxKpSDFuTHuaPqPIViFq+N9i80fuk1ezaelOiFHT9I8Ce3Swrb+mknDN0bwrWiIyTVxK6bu6MY
vzWz2lAPngDouf1Bo1C59frkHyWk5bBLx4L6w2Ujf2bjGqH9djSYBYxQYeSPGUS2SoEqLjAGVrEO
m7MxAqs/3/8W0nRaBQoSAEiwvCr3he3r3ILhhxJMnuhWWU9e3z8VenCa3hV37zr3MMKSKV7GJID8
RN1iFtVGsasHREZGw2hsfsXjXslonccKkSx4S3Hc3XB/rWJkYQOLAc9pgE8wYn0pKUnLm6UTr5Xi
oBXdt5jabV/TmEc0FDIcfLGUEtInqnS4Y9Mi0Fe11sVru0aFOrXOvKnot1yhzgSdzVudYk4s6VHl
iouMmvoaYEd7M3NN2cZZJX5rd+qR5VgZO2wcTI+pZz0pRQpMHwuLhCk6WJ3n20XpUsUjgvVk1q2Q
KtrS9sh5C/bhOMErh4wLbqaGXpKrqGqN2dgOAgNRFSfIBKgCF7jklqkJvTpP4PhGgNA2r6wfZ+5R
5I32B/WFLXOBpfD7Bf4Hwguxoj9xl7ikBBH8aI8xLjy6Nj8y49m/sYOhSVM7WglQmnWVVOmRuxR4
j2BCKJkC8jeY0gP2LJfs3hyfXAx6UOoVIQZUKcbLtKL4t27CBLGlQqVWlrmGZzpGuKJKeiQRPhQX
NUPUbuth1C81dwaR7Z+oj2CtlOoQNssxFhoukNl0keum6kGvm3zVaZ1z6Z2oPqpxQdt4qQe7Ccu3
V859uTZq3aKjN+m26LfdgxBaCbAk0Ly3EwR8O+f9bRLhbwpqqdfQLLU2ihfUbbmxDAtDfORtRkxd
ljXUaqIl6eUw30mzLPz66fYa1OhnaAf6oKldosPO0A/0O7qrxrWTPWS/7WGRHf22i0eezYlztmSN
Jq70WS4M6jEjm0Y/2LU+3azA/mOQcQLNI3nsMZlLLcZynBPgHLEi9ugr6SXmC3WmbjOh1HLG6jgZ
9TojoMDvbHPeV4MjtnHZ6NuhbdjpRwyG7bgOA+n1k011vYODquZ6dDW9PMRxZr1mEdlp+bx5em6E
LR7ZYK3txvq0lFlALIWwfrWC2QHdPGo0gtCm0tepVjOHF0P9qKt/jvFSxbcwwP5AkWdbW/QX19Eh
q7td1DlvtjJcTLINEzy4GbZnSXTZkiCrU56gAo1r5CTWojFoYOY4qnYl9cOZ/SuALPUAGSMJAMan
m7w5E/sA9zzGRv/pYgoi9dZ39a0WA7blS44YSa2zDezIKnYvJSccf3UQdFfaPNFa1OvEGjGyPVuw
4b6sc9E8q3sjv1Njf7A/lCjzCmQTStQTLVHfLb6wUCrvsraOvVptKgecKjLrPYQhmyG0VOP3amhh
kwM9ZkN15HloGq8w5MNslLWRyGWiows10GrwUGOCrolDG5qTEdqXSGtR2U5bEXLc1hiCKT+0dOUI
lPFWwT5IfZPXw2qsEWMQTUEpKiMzXcbZq/m07irP9+M6Owgocem68t1qPufq2DSP1mZmpArWKpoz
QncvMpCN1vphgqSJ53Rt//9raID86X0h9yFzpT8yipQRTcjMzs3gvEQlAiHKw0ZOkakHYOC5KZci
wgm1ddOHOiAezr2YEarKJ38I0u84Y2uu8ep0+9jRTnUKO2myVNba59SIdR6e07ba1CUiWrX1O2hw
kT9NBBuDS0zJmGVn9y0asx3Z1qdBja96qd5mIwLg+JdQ9jwKSuvY5JWP5AkkGJjZnz7qVpTUL8oV
ncf6sO1d9Uu6xVrJiQHFKvp/UkjxqBv1Ybe9F2Os1FmaiaGBdqyeypYUow4dupojltZ0isuXrK9+
MtILTQ0cqqE+L6JUblJhF/VlzadhmX+6DBZy9J9qDDwpy74WCPTcrTNMj6Q2VlDRTxMOoqwcsxBj
QHwx+YNV3wNzanc5Hwj0IlTAIOjA8nKDctaaq+2UWK6XNl+J41JZoiGwDupuMcCQATIxqX4Z5ksB
hxbEETzI1YweeGFA8Y6qKZaKcM8BdalKiXor+pvrYZMDXxol5Po4P1wFfNG8Yb0o7Vtroeaa/6Ye
QoI4t6XDFCaVv5IjwaEGwtRa9g/7kw621ypHyQZ4FJvayka7G6uPqns8L408Gh92lV6iLt4PJr4M
2bxgyEUVZfmB+h5EjwoNwFDiAkL2N+vK2iqell9I1mxm+Kbpe2B6svR/QZlsnnBWW2cwmG28mILo
Xyj/Gru7aLTQqmW3Z1fGzqh7RhEsEzJRdFrl5XTWlX+DrSC4NrGg7rHyLEpRHgvTXUjxEdookhoN
hCtB5TZJzP7EgHY3cJjWz/Vwfms1TOMteX0rKxf51W6VdAc63b9MvT0ajHtzU+wxdo/TInZDfSkt
IyXAIa0wTYzPom7BKd1ZNraz0mL8dLmUi9RMUBRG+VlJpnI5B5h8IyKeDvnYO28xQZE+VVXIu2+j
iz5OQbyu515V/xogT04JdibD1UyMsqq8206PpxBHMhY3ROpOf54xChnSJdaq9ngTUgHva20T5Zp3
lUf4dbi0zcqrSM7Ri5dpKtaTjc8dYVIb3Tv9obrzQbeze0qfbpUky4bqFYHGWzOPKobRCvDUGL5K
Qv4j+SiLz+kJmVGWQ77sLTA+1Jq3dWDTfj5NWK0FeRrdZHh1f4IHWuvWeDCiDIlr+eV2BX4eDFDV
sCKbY5mPJmkRV80olvieTpORbWk+QWKQv9F3jRotR49HxU3KrolVnb/yuwmvoxN5FnKr6pn3gAux
bMTRdawPciKWs6N6aiQ2ffE9IzLt02CjpwbomrtQTBI0MHhoVK67ycl2HF8r+4tbulCJ1cpl/6ez
BNKIzuHyh50NuBamDJYLYD7OiXxxs3fRxI+cttm0DtYy7LYjpvUa9gCgZjWMISHghVdVLv2oLZ9j
6mNkv9Nsu3LL0VMTd0ODFBEgEwkpH1U3bWTg+GOd+zoNQwzi4JeUZBtQVtO0sMIO3TpbTPsirE8b
Na0eQ4bBB/TlOYK5EsV2Sl/s5kPo6aYtumWiVr9F8jI6GmIaVKRia6oc/2i3zfo0pdjWMmdvTPpR
gkSOVCrnYCt6i9m0QUvG+ItvhZ8UXIrUHhqReVHp8GUaqP8I/ViWBf4okBXVLXdtzX0/EscwUhDL
o+rWZKQEcCbutxDQ0NZwcJSHgs3azk3kfVj9QOnHo9LdHHnNLQ4h9JqiOcfxuUmQZaMTGJx/dTwg
IB23MxNn2yirnJyikcpdQTZMjm6nillUbfXuKOZeB3MtA83TEL0Mae2nNWsj0SP9CMYZyQNTP+Ev
iKXaa/iExlpj3TfTiqImEMhqoQ6gVrogw4PtGuG+IRv4++88B3pAIWCW5l5Rgm07fIRgOl0T71tt
4ziJZ433OQtXBgFWJZ5ovfqnIOAmhslXhpd2/BcxLtnFX0EsjGk2u4zAlcD+bGrzYECzc4vq1oee
v7kRRPFWn0BHgPRSM31pxnqvNSxQQeop/cQLHpAcguDimUWF97W1y5XKr/U2WGSl8WJV46Jp9ZMe
Kntd9mi/0axHXxZDs+OYq0xCWnTdxi4m6JLiPqKJo3JvGZKnlTnNZkby78qL3p1YODFOe3o85OxT
csWMlmb7XsFHxH9OWvszBJrfaAnaGWPd5A0PkrboQc9m5FRJwbQagkIxaiLz/ySQ4xYwP5FQlVfm
boQeczE6KZp+UmPkUcb8pbn1BSXxTjN+MusUQdcFRE9YVuDnWXkk52wVDxUoLeEIUqwDcAlS6fyW
b8P9SyPg2fLY6vsZsSQ0jVOsyrK8Qx3hvR7TR1HbW6UzLzowV2hqKP6CQ0K3LKS3ix09qNa1VV0p
hL83DfoMdrWMkq80IWneLYc3KcVqnpKjKNLXLqw+rLS69SasB+s2cjxxlNJFRlZaE9e4USLTrgjE
MjtPkFvmlk9JPqH5XGnjHqHWyxCofh7OH9JgJ3W0fo0OG6WGzSWX8W8qwvJdT8WfcJRvleORuS3a
2o3+IQNIFc0aN7Imk8kyvlyneY/K8NEq2dWAqSAfgjfOgl8m3omFAqmQwaAlXPOTEC7GYbW+xiFP
kGj2VSs/0qa6BGUcL4lCW07hsHkqV+2OcWbMt1psYrIqIvrPJ5/Vq/BtCybVratftk0GllbGOCXi
X2xe75CZfqlG5jIrpo0txTUvBpzx0heYzWsr+qcr0z6e+NK09DgHKpCv8tYrw/vUaTg3ab2R85wg
F4zX4VMwOQ8UQLTyO62nbZTmEMhANUnVfrWUjROfMu2tVCEtSAhcHNHaMhEwgNSeJhF/Ok63FqHp
cyny7Uwi5T0HoO6rr3Zu3zV7XI+GfnaKEnibFmYCFcyNmHkcaVX+1QW0lmhm1LKBr6rTVhlQVAeK
67URgU5BptrISivmEFC/mA8gwNPXGDaPv+RcAVkbyEDqAxMNp81aQijgZ1oga6O+mPCU7Dqxklhq
uUXn/22N5SuSfTr8xCHWlX3KjoznaBVF2cuzMS6skEF0w3oqEBr11VHVRg6pIMMZiHizHv2slpfO
rngl4GfRWkLifoYArPXYINOKk6P9fAFa0t/M7uamPQOA8W5kNG3H2gv3Is+HsUzxjaphuIqK5haS
qF5qzFhTIuk1VlZxAYbXug/y13YOOuJRAEcORodfBWtlUryWdnp1k5HbBfY0QOMJz2m4+mpmpg2j
8WjE4yYDtnFd91aPsP/SgWxOgiVZNTc5NBUvETNaaMlkmQK+EgODNzBCXqlscfS/FXmPLQf3bmB7
ZF1+tiqOAcuquKznnQPoLFrzNc6mox0TAp/O37UdH0sUFlPePaY522aiO+CEOlQaYVwsypAg1nuN
XD/saOeclOYl06p7EuXv2VDvo4y4ohnzUAhaF5m9xv9p/ps4Leb3yborxfRhJcpax56Smyirx2qb
KdIvdHmZCfOhNPGVlotr1epnRZ95veW8syx7n/Qph3P3R6m4V0H/WXSQFIm1saTju+olJYXNyfVt
VcRrk0Qe4up+ZTQd9ET5KfT5rIv0VLnhfmZuSGEL5xiYHzzdEfVWVeZNT9e1XqbeFCrbvOx/8qS8
YKLYFgFhHzriUjs/ViOzScegaIX4nJvNEyeOAiYKQdwAha7li5o1dzVWN2Gi7zSrP7rRvEsG7dGI
9E1p6GMZbabxoGrIIlBS9l8DrrDL/CqOuZbdz0zRrxWyfXWyiCcZ7smsriNN4dlvNrWCoblP6ACf
jpU2vWukgTydlgROVpZX1NqNShDCzwjZCGM0dPpTKDQwHiQ9OiLg7DbMT2Fus+930QI7Cv3fYoxW
iPzPncYyrhlyTWRBseir8Gxa3XdlYB53nBdyOGrc5vMp6dgnwqx5lIpO+mS2M7sIZXcJ0FfA8kfJ
wdWqP/L9HOS1YuPySQQIU/JEXLuQ4MlR9TWHv6secD+2TfhoSG6EUC6IerAxCCSmcep7ZyPM2Q96
OGalIzOsahSkl9aeKo3PocsfLGF4KYKtLKcdYylBjO6A15ismQwpcDZtGkTHXcS7i2FRrRH0Vk9h
UDjhGJY02BPTIYfi3ckCxesQ4+SI8Jysfptb4MQEwVQYBigN5DdB9csZI/SEhTQjPK+vGfuCMjiF
NVBBNHfMG+OOtBlcURGmjDwjky/oqLwCByQo0CR4xtzK2Ua0bFerHuu+06l7bUQ1QbQtostuFccs
chh99IG/cjC7u0FiOvO0TaxD56wNd9ylA5eV6vDzzieGrRAPRnOsDZItgRCAEdwVBxVKUmipaoZh
b41zbSO8dyUeqti5xGF05ZV9dfOW2mEx3XW7Pg3h+IlrEy+uoqMxYdrl1ufb1RHkp2HCJc/Bbs44
Pp8DQSXCU0zGBaICnj9lq9rZlSzxx2QJFeU7eVNF+GYIbEzQlkaWMU3k5Xtk5Yyklb2h3hqnn0i+
MguxSOSsnd7YBxmhdHOgL8nTJIwG+2Cm7tuhuj6NuFbI4Fx01bKJ9HUk06ds4y5Z9vy5IVgLF8ip
KbG7UFqBUQHFbzMopH9UX0aD9L4o4b5lPf5VdslrHhAaVM/Bh/pMqJnIjVO7+lwSphQ7xm8QKG+T
QSd9MWzqYfiu8/Y9kvEbVc2EHhjWEZ4T2hultGbG78FgvYYukve5LQDRw0uXTyA4T9IefKVUu5vR
YSFrEgRuIykKcn7NZiKRZHJN2swPc3dHCd7VSoyVVYH8Vfn3qD1lnYr5G2DaISARk42qog+QHf4R
5+Q2teNZ07Dr3dzDjY4wYDgBUK4rklqCojmFkbIuCptICHtROt1RL827NOR7UAXvzw9iha6xXYAe
j96QhV/cdGecAXIhdAUvk02elp3FHn60i1qLXycm1KbsE6xX7OI234BayWvmDleZ1qsn1jLmxMWP
SAfx1Mvan0LXdxS5nbBiIos6DyZw3qwjf+15u8K9bg0bwY0Li7I2O2YJA5eXVgTvVLpic3xMuNmJ
bVfIbMMSZM0Md85rMp8C/EnJTxCQVgVqh+LFdVM/Ze1XUdkGK8d8CfUvXSLnRKQujqImaGwOiOsU
WGS2pQVwlmFn0JZq9j6r36mOgCMez1nc72yjvdZ66GHNeWnTADjONpAVDRsaH7YAqDXGo8nTgvJn
smduJwwhgXsswsQvnuld9VB+WG3xWfbTtibN2+uy9hWA+7Pp8nCZZK0XRomf5sNrWIXIksjmNZNv
RyqbuMx82sy+mtm9FpN6cEs0L+FMeuagffa5eyatiRPEkJ9JQ/6CHuPbBFYWpJNZGQqKUROnEKQ6
qUmoG0R3TBUWPqsAYmiMe+HAgKkTzJsMvCZGKC9t9Zpq+UmpYMlD4jAJUD90fElqL25K0W9syuwL
t//VazyQqe18EdW47tv2Q9OZlFsWT1JImEz0LxmzeuHG/IuG7CZz7UOa4b6cnZfBqtnxR/BaN3zm
DpjzTsdzmIckBZLztozr8D4kZu/RCUg6inWsyJUALbMQCH+oGm8QNkyzLsy3ZiQaIC8jIlba5ObE
T5lfj6ivlCtES2CQJv4R9eY4T7UAGlA1I6AZEYOVWtceln0KpnurFV+toxwrdtfZleyt8ho6w7E0
MRPIoj7KCBAlusXElLQkhTjALiPYnxXWvhIIv4KRDw+6+TNYRw0qAdZ9KaaC/Y6gBd5NJA17k/XP
emj5G/QTvoDrLDXWz2AhSM8TEuUOemnXfXcwWdeNWI4Jcq/hPUFDO/6vxwYuQSvSQ0KWA9kcus2e
+4hRgecl9C5uN8xCETr2bHwk8G/YvqH7tKUZAMnS8Ky08ZKmgL1eOzh7HyK6xu2XQ4xM0cbrIiu3
NCaBmiwq/FImqW9NIZZ5+2iLL07eBQCWtHnFSbUl/GOB6WSZq4dEmn5k5rgh9VWHb2aG8VTn52mM
I4Ar33o18ksVfDRyJ1OwRv7NRtyvXfOAc+9zZtcM0+9eQYvSXYLslnK9ayHbLBvZqKzCelPxK1Gt
NJkuG6KSyDVmUmVUXEzzDNqW7YJ2n7g+4ZNLu1jhBiTCZ5m7Om5uIiOY6XrCCtOnorQAA0q1VYOB
d5q+nfmmgCQYHcs6MOxPN7yD6i96saN/e1kprwMEcYJ9eojCZyQIOPMMF9QvO2kvkiDaij7bNKGL
j794zn8sZcBT7ipmExOk9RFtg5gr4ft8ygRiRLnNspgRsnSEjx0ajQSfj5ABOPqWpCIkgAyj+ztT
vxbg1+zKahmV3wJhZtGSSAPtUPAZWf19yn4FBHX/VY8PCzJvIJVOrZEvDr6hvVUhOWl44jOn/4+0
89qNHlnS7asM5p6YpEmagzlzoTLyqpI3N4Qsvfd8+rPYM5iWqDpV6H8D2wG9UalMJpOREd+34qw2
l7n8iMDEjv1JQ5Wig0kVOx9NAXqDOIK3Y2HUr2l2Y3kPtkea3L7wjGDTcmbo2Yvovlpfeay6aRo1
ntINUN64TiZPJITQFxXooatpD67tHYv2k2sH1J+2LtZNWj15SQx21cTrWG0ncw18myOV/90J/Qny
zjprQEndJ31xpspNGrxG5FCcaJsM3aXlQN2Ce9bIJ2WM7jz9w+FLPxhTFYEk02NbPSlUuCRmlEye
6I3AZwvJiKJVRlTrYIarQN+lzmXonHkK/jTrKsRzFJAwk+Iy9dGPTBbLKiWBBlIQ8IerbaPxxkDa
PUwhtnYzENKIHpIhpBbScVn22ML/6WW+9GHTNuC8uwZABC+ch82XS+GqUa/z/iMxeOdIPzTNcxI/
xjFy0fJOC9OFK+VRyl6gBLMM/Akfk65LYnoVGKesKaZnHl6kWxujVy6Sp5Y3Osb6k8rHoT+nRA8r
1kP01SXXCDkXUfWcpukyh1BeBOqigWJtRfmJTn0HwG06+suoz44Lg4Ig9jFL6KdRj4bB9B8NWEjd
p0qjZDqrKs5tZlxRSOb4gTKgX/qdirL0c1J3DcirtJHcCQGqHqMcVAnYPozmJi1eBuJpCXM0RHuO
MhhUBi9zAkPDhjHQOjQxDjiaLnyXSBGXpgatwbIQcxKhaI/SOLPsK8D3DiLxcnhrKNhk7ZduPZnk
CT2yzbJ22ZYhgByibxtIYviY4+sLQxTZyTrP3PVgQzxW70V1njYhka+5aGDkl+olLo+lDVEc4ZuS
LT1cgyPPqY5v/RJ9IokOakC1OJUpOR1d/SxplQt1PFSN84xqS1laK4/4TAD0TVHspPmJTzCYEfAh
lev900r7CqjEmKacLPzs545DnqSwzeXX0/AzPOdE4lrKdbC4UCATucQGmP4GM3jS+Xg4Xcj6nvnt
ZR09tZxiqlbhJz4u3A7dQbQecXPFWnKjY28PPAvKanXto9hwAa8NdGYyFWwxarQZy8+yunHHW1XR
LmuKEdmZlfMCXmKOBjq1VJCDx9x/w9iGHnqt4gvXBrRdsP4y+pKMY7WKjO485t9GXlGZw6uNigJt
A+j4YtXr2jJqSorWj3G4dZXLOruCSuLizhbcoOsGxEzCo6JvB3xGNX5M/a9SbJAIBklHFzOJCv3T
dMCLAVM6jjgtU+9O2K+aflqbBiLA7lQLuAyM6allcDT4V2UrV8EAXfzCsr+qkjJxTXb+XQP0gbPj
SAHAQ7bzCIoKlpoUE52A6utTi4BhjhQNYZJJ1OxQciogiwujPBr9d8Neldmdgh/LxCznJw82AX03
hiuZLuvwI0EO0j73qJ7GclgG1C+aqF5l+YlRH4/oT6BAoH30xDu15ZE6HaaJEgkJpp1CNciRBQtk
vBpyImFyDlLzReqK7e5RYNWps0drbE9LD9P6c1Hgo0kzklSA2uD5hNptXl5gp0LWR3Hmoo1OOzoh
xM2FUkP4P04LBJnkwfD3IzJT0MWMRHYWijmluaj0DLGtv8iGaGEod4aOvGoV4VWkKrbsEa0jOEKI
8TDaj9yPl0CaU9IA5scoaYYWEF/ww2TztODKcVF5snv7dgOBEt5iwt6arOH5UUm52VFwnVQ5smng
R5QguTge46TmxoE2gJIQqE3TPyZrojTPqaeuIuvNNTYqkMO4lQsdjJeWPw1ld5qp2bqHbxjjzxvt
4j5E9QH410Tm56gnKkdwVJ8ZYLEHpP/isqP82nLXMvnAqzSKCOxNi70N3QLQ9qVIIzR9pALz/HiS
sddVcCn8hEbRXGqg0cjkvWumVKByU7rxZTniUB29485/Maw3YcMaReU7ooMq5TZHU5jkCFq6r7D4
8up4XQPd82C2V5WPEIokHYgTB9p/DXTDDV+gqixUs8HNfZc0lJu9u9gJTw1CYotokIs2NTcSdDoh
QouIU2Nrqaw3pj505yktBYxLhXtKkXCzbSnCxc5KH6Mrtbtxw4sxBYSc9idRhUOuu1csB+ZAuCqi
YY00atE2567/WE9tgGuiAbIG0VWg9UfAo9n31IHKli4aKRmP9Lysk5c2eW9CfMLqZWNn55ZtvWXd
Q5BCWgBaDNUq+yz5hiK2Xwh4q1G2sqMvu71sqhu12Ch8fiz3GcBuFWPGfMid4CjUb3vts65v4dqT
4W9xtWMlt6k75LVYJPFp7d7o1XHTAVOr3lwCqQhFv09J0MquJ9xN6Z/kMSVLFZurd1shFtfa5y45
heangG6w3PxUB03ADWKVCOe6bWlSMSgrF/hLAGdMwUFwhu5nCc7oqPWUlUdMmw5fqfoQ8OGQlCc9
KpKyWtt/lWMulA4/vXEfc+p7OuYAOzuxhnZdiZtEJ5RARWGmD0V05+tfRX5ROw+NeGoHkCSCv4VP
OD47W4THHW51Pqxrz4tOa3QwefmgxK9e/6ib5AkGMAgPQhC3bNqcKNpmJ1NrNLYTnAexqPCP49zE
TobexQFGj8KQkVdu/lAIGL8UIEfjhbTBeQk+CDgn2YmVEm2hRLoUroYPM/3i40GV7i4ntony2yHj
VJhMv+IlNfplg7VEpDgv7iy5UW0+yuatSYRg1tRZqdG5KQ8Yt6dJflypzwp54kpyaWe1eCzTm6L6
GMTNkEyGyW1dUGkPEYnzDFJwNlDQM32bkCZKeVaO2uHI5BjqT9jbK1RaCdFwMYKyRuZHO1U7vLPU
B5yCWvre0Ssj7i/78dIq8ag8FMFp6pnkSt2j1r83DHAFnORgw5eEGeh60nM1C1c2jSdcxAYGlxY2
AFknaNZRyjEw4E+bWoQsuxTLAnoQC6RVlV/VGUUk+wKAiCjY8Sh7EyqVD0FBcoISvCv7VYcAUgDq
yqJ7md/5Hs8fwgoXF7RLyls6Xonios4xhjTiuIlTLF7FR56f5yiQZHeikPx1TxrpEgZekHfptTPT
vqqJ99URgIAOKi4+Kfp3siBk8BTK8ttmlDAdbpP+YXK5uySCtBGGhi04E87rjI+yeJPGg6bSWvfO
LbDlV+fcXk8Lqml+4Jx6Sr+dBA1N8Ublb8AyOWj3BdF65m91+ZrzSWzi17HHDKLdt+lXC5pvioH1
iucQ0JmD3JsFeywHumQgoBptay2yVQ+OQX1Ug1ufgq5+EcYaK8FlJ3tjiywJ/Kv8wy6Pfa66g62v
kNQGYPUa83rwQUc/NkiqBU2uwvOWe53FC9c3TyFJINz8risQZprLIjxr81OFQ5bWkkcRdgLdXE/c
uoDUORdwL7r0OMWSWxT9GBBwWqjXLokpx7qvQnzMPS0NmuCiGF519dLpcaA4JwSMvY8fPiK76BjH
ksprkpdEpSeVOIlcdCFCfZsafyiVuehIWyh0OuhxjpRPffIQyg8JIaGmRu5DIq1t6Nj4BmuzWBc4
cSpobRAC1P7Y6PmMGXDvyEDr2plHiiqHnzE+ZlUH8PLcULZoQ5Lqzk0BUeT5ekgeneCidbESsfnM
nqLIOjBPM/8y8N/qPN2CDqpbjueWxLvCrd0CAwbkh/wzCFYEVmzPIX4RMJg7Y52RZ3YKMilPQUYF
AZ81x0BpvNK4bllxJUCcDiHjpK5OhLGRSX7e0MYg1Nd9ugkw1GvtaxY/V9gxy/S+Ut5RkbN2Z3Z9
3aHZpLNOgo28onOVW3YgTSD/n076MJfYCTo0DZ6ILtW3gHbIJiKvLD2N9esmPW/hMNWTL6LKNyI/
C+S7hbdi3DTw0Ei/tvGjaT0UvrsoKL/k28x7bglKJM1o0MWJC5ONkCFKauNniX1C4ltZe861mt8G
5TXEOMN5r5WL1smPuuTTa85a64T7ZUM1OfGufOdtcM/RlWjdi13eclQcteOViuYRzNLUtCcBDnQe
eo96ddHG5y7c86D7cgI89nAGxDakNuD7b2MLN+aoU0iYvo8F3qtJZ+Cekv2A4kFNGvHW5RD5R0Z0
EVpviXuspTSsoTbOIyuqdzre8Ac8Zz6EouIMXohiUFFeclixaekXkdO6wEOb/ulTtKNglGTHvnaW
+XdVzbUlBk53SeCjRXjQCtAG4bmrvMfeSHjIM0nEMkmBh1ZXfvVal8ZREpxR2ApykDS80hy/Y3Me
Ao0RMf2/ULpQJ2rMkXYjAsWJf9HCq6uz04LgNzev4P8N/dUYrhXjTaseY5yKAYaZsXlCYnwky+Oc
HFxjcz0iPsygmU0fEYTdAlv6CO+yFZTeaqTs163cdsljUX2pyZUPk6gH9GVXr4332XF7KoCvpE2z
MihnWJOSq76pivcijk5REZ+00W1h4YknRQU71IacTnWxCyca93WSGfCjVqa9LVD2J9cFgDkMFKla
Qh6+M+BSqw/Y9RIS8sKcmr+i/Ht3yf0YNOfyt55xXGtPIr9utQ/HUZ41AJgqNBm1HE8U9zXlFpsZ
l015L+WHJs9K+Lk1e7OyMSBgrbExj9XBNT2uNl4HRpBKkqYCyCDxXXNaeRqNGdw3Ic804m1ZPwvx
2LVvbbWhhyyeRn2Z1qdZsM2Ts3ySo9O9Ksc4jdqWCsHJRGb2vPecdj5efB/WKIhV6HQ3Fb2vArTH
yaQMZEuJ6rTNNpn21rpoDU+q8Lnhpe2VD9OiZxBJWiV65FPuaM/d+Fl197ZzbPCwLU5bNJWRvG40
7d4W1PvcF11e9eTOfApEFHjHBAGGDsqJaFCEeI8ujW6j5cdRSzqb/W08+fh7+CRQrFqAOsPaFBDJ
vTjV1qjXhhUTFJAGGB6r8LroLzW6OBQkMYKhPS/tTShCQBHj2dSTLVQ+mDI12Htq6JH7kSn3VWci
aBOnXHXxGGhYoLAB1N6iyDF08zhb9wpOyFFcX5Xpu0GbjGTKudgng79pBf+6L8tP6lOsDuHnKDZI
xxqOatt86Zu7jIs2EpHIe7LZz17krXVuwTUyV1Hg38jXSQ6T0dyK6LzxLimx4u9+je03rAFC3sua
8kRzGWCd1bpPsrZXfszxdmMV75mqH2t8IK30uSte7ZzqyzNCaFOkEK/O/PiiRHBrxC2XFpYr6Y6q
lm4J0JVqBOdlNiUh1p1966bKieFRcpnmitz+ujLVZSHukaofDfjXx2uXm1WsPQr9QyExTlnGz2/G
8L7Nv4TG7ahYBLAPquG1NG9D5z4az/vgRulPm+EmIfESUspscAv2vb2wnWxhlzcpLQsi2mW8C25y
AWsDKjE1LarAYuXjnJHk74z6tozuo/jeLB4jA1iYQjP7/j0yIH+ga4ihn+IgDm6N+gajZ9R+uP3S
IYrRy03YnJvlo4rlWud+bGO+4Qk1X3l2rqSXYCzgGr/E6lIXj2qPklH5DHKE8uxFA/ub5ZDPlZ8K
dF6MYE1D4f5S4VqZtudU89DTXRXmjZF8qnBcg8xcKORMuUeE8jmhk4E7XpWSbA85VyIeHBtHnbr1
na+aq4Q2vIuprRZ3nyQBHAl0Qz1Jta+WqDnEE15DNB2wjvz7v/3Hf/3ne/9/vM+Mr/DgZem/pU2y
zQKkGP/333+3+HQsC16XdCBjO7Y161Va9p0pR8cet0hlTO1izA60+Nz1+7aFtpF8k9B0fda5nE4N
lemk/bitm6s+PPW1f9yilOaYf/++MfUu/9Y1tnMtxVYDft+h3Q64tMX+5fndOdSxHFXTDIg+tin+
6nz/7ed7y86l3rvjlpAfuS+0lPUAw2v/ILvW6Psgs/akFYmTjg6c4zbyIYQehf/iz88egTMGZtXX
/LwFBye7LrznP/jzdc02NdtRTW3efniwisGMcmXcJtXLttJf9/+6OvWx/dktmx6xjqB5tWnbqiqn
1fv2CGzVBezYmGI7PAi7exitdTIJzBbgwhEE5tEyqADndJv9w+548I7QNEGukw3GwD9H9RRTNF2b
SzjHxYWUU/YsbO+nnOafjCOl0KSF+8iYPRyLhud6kDZyqzobtdrCTxiCuz8YQtd0y5BTP3h76v36
bQEbAyeISZ+TbWPYECTMbezEL1bK+bh/nN9tzR0a3Gv8h25qBkP9HCf0JBCmls5oNp5lHbWqXXIo
Ouod7dieSwjMfpcdmNr07Gd7gyFNQzN1xpTmbEioLb0dGkBFMi88is9872P/lKbVn/++qmu895bJ
VjBnuyDWolG6qWtttfSjA71HM0fiblLalE8gESX+gSVUd01IUw36bDOsxeL8XEOZU8lPfTGBsiGF
9MS1pXXjCGjmuf5cm+WZdM3jLvNXJd1UHS+4HNK7XlewcObugaNv55/CwWezwoYmnemff9s2g1vX
CnQ+kw4RYoHGIkSfsn91D40w65rclnHkd6Fmbj1Y+egG6di0f4AdXY0d06B9ssXhpBv27OXKbCe1
c2rj2wyYg+msOz7uePBpOKL808WCUCF0vhMaq+UIa/aODSpCvs5q9G2VYotAvMbtaP9ctF/n4DSE
bRGa4vXXnPlejJq4AMFPG844h/i8UMW6bY6t/Mxu7rux5F5aPSp1ghvHW0wcO4urasaFvDv1m5jQ
6NMsajwtC6857tXb/X/br8Ny+tMcYUrDMKeNO1vnnnYAwCcKbdtk58an1p3T9G7/CL+2CiOopmPa
KKcc3ZpvxirP29IfK2Mb4XkwKgpoxYEDf9cIeC75l2Gajq7qP7e7Yk7GTSplW+DTLcJO+0Ag9NcP
/DhLbKGZhEBS1XVp67r1cwDZem2Vuvm49eOpZ+ZzQ9qzuLWdy6nzRmRfBcNtJ56RFpfYmIoDHcR/
f0Wn0TXH1gk0TOh+s4OFEm5tN9SIt1XzyjXeQF7tuwD4+vORarlz7GzMeypr//ip6bwLUpWWJnX1
ry397QjpQGZbmqv1WxMUhAIR8p/vO37VFlLqU/xhaD+XtIlDZKhNPmxFvHSn7qhnir/951NQpaYK
SzUcXr75UwvdsgBwxRRcVKUBGdriwIu9a2PoqpQSnD+7Q9qzY1CD7t17Rddvc27IBZZJ2kWTtCDX
XW+IqvR381mGQIFp9TbQ+Gz//Ha8ujqRlSpth1DHmn+0zRzOhx7n/VbtvNu2Ny6k7d25dnxgmB1v
l65Jqdqmbho2sc7PJ5XgrIukag3b2qY3Qq+VoBWjODrwjk2/MnvFdHa3gUqKgXRztpKBgx6tDZUB
NH4G/qw/tSHxiYmiRf8c+rjuX7qdc/o22uzMN70sNihdjVvby040n1534sB8foUfNt8US/Lqahjf
jPl81JLPmqNI9rdza2NfGxvzVOrrXEWfQpsOMMij9rh/UjuX0NZMy5i2JJHPzwfVdnkXaVgTcFRy
EU0r/7HTjcsIUMBg4lzFfLF/vF9B4zRFm6+GUDVHl/P7Jw4y2eXg9bYWtO5OJmsRYo4VSMPEyigR
0FrJgRhr52NzOApZU0voYvbYIi9J9SjThy0OU+7tQ3uWqcaB7b7rrdK+jTHb7mMrHKspNcZInlW4
ognoOxJZ+5fu0ESmpf12uoogQu7nMkia0IY7x2hjHBhh1zR0h+8Gh7etEUb9HIFSphb2fsAItQ68
J6RZ+HDRM7MD46jTLX324lIQIVKjGKty1Zt9fMVQGEWRaN22rCwPnHLYmWuORJgFdliBvVNM8DaJ
ptFuzG/vtdSIoJjw9PYv6I69b+gchabjGIL3bvZXJB2NBDp8ttsaIbkFr4dkEICRC12taOzTHRht
2me/5swgqm7r8ve1mQ5oGrwBHSQBlEA9e+pR8sQY6f3BPjDSjmPE0G0CR4k5+nfkaJXYTFVYn9u+
Fw+a9NalCbVe0vPnKMosjEpefy2T/khFirN/RXc/WIdrrT4lUIgQf+4gGFlOprRqt3Xa2wbZXtdQ
FlfURSHBHpyoLYw6pB1UUvaPu2Pjspv0KepwBPHy7BTzW2mKVrW7LT1bx2WWpAGmBbtb1RrFhf1D
7VpcaRkm4T9dTtk7P2eImxO5XOn0W8nlIjGPPeXCQULdfhWUp6P6qUTpt3/EHe89YTYhJOcw1+z5
fT52+gxAit5vddLuCfXjQ8H2rtUj7c9HgNSH0OfvgU6HnLRpaeGdDmSgHcS3YFdplvoHD8l0DAJ6
3jYD89LPlfNITFhZVvXbYkxpTWFhdEWoTPPtP1guTntH6hYpqnkE5w9KbkVlSwSXoRDwGjA2QeQn
9/tH2fU2WySnLImjjy/17KhMHLeUUslovWTTPsw4oaixVpVHD2Hg/oF2HVLfB5qd+rrWyKYAVr6t
3Vcnu1f7T1u7G4CncvH4k6E0Ls4WyRxVn8eGjaB9jyfTfut2+U1QJbewBHDNDO9OS0tYr/UObIhd
rxJvkk4GSeDYm79KWdzGsW+HtI6nfqhi7sbAt5KyWgkT79tX1lLqxhe7fz13bXbLsri7WyTIfl2M
Qg8ugOkS4DcVNi+SYrL8Cvu7/YPsun5JYfHr3L3Y6fMbsikCpco7sOOe2EjE+9j6F0q8afDTBuC/
POSmurj0ta8M6cH+sXccF2gRp8MXwyoTnP75tzDB6LIy1gOhbUGkYEnGMAe5418bYlrjb0PYdaE6
tRy1rZ2g90yOlUNR4o5N/2MOs5itqwej0X3mIKQNEH7tN6cdorEwJLp6+4O56CqNoPhkEf/OTiUx
GpoexqmOIOKddjGHrig7n8bfP6/N6hV95Iz2kMb8PJAQsJPxoWz/jv1M6yAyUdNxR1pm9umjC2Oe
KYE6btWmCy+0ZMCDNbR0y1JkevGPl8oS9hS9ayrJ8r8+/t8eexklCAizjqHUrxpjMr1I9g+wK3z4
McJsMojB0lHNxLgNaJToyi1Qq1EJMBM/GP6HPVJajIuTEAvX/nF3bLcfw2o/93MoI51uFc24LUPv
lhwGXX1xt21rmr8PxqG0+f9nko6lsy1IPRmzt8elsx7CtGrcDlN/SlvrbnMtX6UOdDiAn0GY0pDd
ei+r/mrwneHA8bdjP+JbtbhgOly+7HmKtHFyaScN9z2NkjVK6ef9K3ng553Zdtdl41bBdJ0sEbRV
GeeeduBZ7drv2HkNcqNc/UmM/nxWXoVY1O4a7shFTXPBpnvTDO9lzPMD+cFdR7j1bSB9NhUzxbaS
OSSbwig9huX7rjfILnqkf5G8dxTno/fTBW/kc5o4T4Q7Bx7UznmaKqUok8dlzi/KZdkHleqGvGzV
EzhWsz7W7eX+h7UjhrHUb0NMD/Pb+2xUptm3VcLbZi2N11KFAHCCtXf/IDt3hCl1DigqzgSwPwep
1ETTq5FB9HEp8bT1x/t/f/ck/v792bvrDorIJTyELdj41jn21HVXn2j9gaNv99P4exR9Nosa8F3a
MoperIR+hP3h0Dx2rtNfsTE3Y/VXYTAzhxp4LLf7qBbt0m8A9KSl9SfT+HsQOdvTnmUrgvItTSHL
8qEHJe3lSXGk1ubd/oeyc7lsLoGmISxKF9OB+21noSosAqMh/SezS+q2fbUFp7h/iN3r9fcQs7jY
8UrLK2KG8JDYqv0NqbL9A+ycA1GpbXCHNkgF/5yDAqM4q0KTB0J0isMUhai5HOG27h9m1zw4jB2H
YE1wbZmFOlGNuXNQDMQAXMxRsB1Ypl2z+P7zsycR27XpJC0/7zfWUvtsr9vOWO6fwa43kGiaU0ol
fiKr/HOhhgpL+xBmgu7DSwSLNHfpF/SE3D/IznlQ0qYuZBCsze8Kbov12+rRfSj0o/OH4jEdqxMr
aq/+YBiiZ0mGhlTh/Fpnx64beCpNwWyrWzlhCUBr6k86HDi0dj10vv5cEciBOdy4fi6ZEU2pDFwC
W0jpyXmo0nSNm6M48LbvGsUgQjbIbbGP56GhsBRpKgHRVFetlVU//sEj4VmoUlCmIyCcPXcz8aRw
YSRtBx3LP609YstapdofvIbkdkzd5lpqI4/4uVTK0KlQJ13uaxgm2+g1naAM1f3+x75zpf4eZH4u
qhbmSCthkBrYdF48ivLQXXfX/jW4kU1VH4O1mr2HXAPS1rNlz7MoEYJ9pSiAi0P1sZ3TILwjg0sO
91dxRyPvF1IS7LeZzIuLQirjGiTL1/612vW68yj+d5DZ3i0qGWGBU3uOdBfmyhuuf9R4J7368gfj
oAIyuGiQvpvvXmThCQSNjuxAi10HS/B5mEQfFmQ/VT+YW985KYeKlM33io0w22V6JY1BKY1h6+If
py+WixF6spsfeGUODGPNvr8RScXKURnGsVCpL8f40rNxsBwIuaZP3yzTjJSEuJGXn3qSPvs0um2a
57XByvnWAAsshazQg/U4gTHUkatCDxvZ9ApshCnO9z+zaRd/G5m8nsoC6sZU2DH4Fsy+mTW9flM1
SZRN3HRwYOiIVx/RWzlli+TtgQB99kb9z1imzYeHYhk6pJ8HQ8TZRo2pVjZBPPV01Nx7+gjvn86B
IeZXAKcIFAnCWgGQcqXgcFVPm+h6/xCzV3Y+C322YnGT0Hqq7FixeN2la+iY+3//0BRm4fEA/jfV
UfZsZPocOmhMJ08/Pu79o8x23F+zoKoMnNZBw/Srimj0qWm7geNi2Tr27RhG8LarTwf9ljamRw19
/vYPt2tSKpIK26SKzTE3O0xlbDU2OgN3Q2oUNww0/MgAjXvg0cwL9f89q2/DzN6jQWnzRgsZRkA7
2qbQPyIa6HWh9Ddm6NMoEgTVMqqzkuKKPm41B/9A32D3gTpa6HjP/mTWpq1pNhmfX4XMXjhpNVqu
u1HiFxg3tCk8Koen/WPMDqi/pmxMFVrCUcKSeXogKmNjqAZhbwZvM57euZA1DkRY2l8S4Pkh8W2M
eY6g9bPAqHTG0ACJboYYk03tWKfaZGbpKv3agUu/8LroLaftCOh/sBNOnnbkfUDxIvDS6KVE3jb0
zcesB57u+zrtk11lgZ70edBTd0EpCKarY70WfoeZv4PFolZ4rGHoISrHCyALJ1y6pnfj00wO+5eC
pdGnA71oezphedqFMoAeAqx17cbejYkZG9ZSoy2rUb2LigHLgQ8Wrfe3Oe3Kjzs1aFfgbsvFQBvE
I0VUNCapSwsURmtcNRYuS0Jwet8CSz8yYs8/9Qd9Q/FRP1JSqGdqmQpqngVNQEWPucVmN8eBCkIV
BrbVmirULR1ynk1LZK/JMS9GIGejkP7vlUjQXqawkxMNZ+MooELYtgfwtQuwZEcpRv7u3YOtdORZ
2vUY9Deyg2QIs/YyM6pHy2/Po4xEjR4Y5lGk4TLJVZ3OhmNpr3IQGYWN3x+v5rUpzZcygmatdVZH
48ZAHIeOmV1AZ3ll1R7UJD8rMt4RAIUnSQCLKpXuGzKQy66MrKmpGRZBM8ah6dfquhxzCqEj646E
Iz82jXr6m0S/aL0B3hSzP4KcNpHWcEHKvhPHxZjXq1YHzoJxTiyqHAtEqpXeMvRU/SS3FdqGl7KF
oEVTS0dqwHzNEADp0KDXj65Lthme8PjKETlnBQIV2DLg9s3kHQjkfZioIDWlhvdGiHyRSWRnUJwx
usHvhOTSb3hGn5VaBfzpQbxqushdx3RrOQqxSCQx3J5AsR7ioMGjPqZfWaB/8X9+KsLGW8Sj+Bg0
Kz0zxio8aRJHOY5SRS4dv6iuTKckE1cxmyxS+zVkkhaeTN0eD5ynWCkkfQiKiY+tuU+pxnNMlbJe
OFNPdNqUbHNupeuotoyVb/Ii9YaiHmVNTckG2GYuAtxsCaFmNNKnctSHlC9YfJsYJtAZxbCO+xZA
iJ0M+BrG6iWo6TYeSxonjBYPxIoqnJC+sYltsNNKo9NgKuask9QsfGTgS2OixPRlIwGSW/AFEydZ
qX7xYkxObkg210nnaPzBI3mAnFYlHF80P4y2NvQZemmgvHNzfI9m1LL48WS7Hkb6MBrWnd0Od1yW
YzxZ7WNl4RiSAUbeOMc9YgR0enYF7OY40DwKRv64qFwclUkZ39Ytp7FX4RHNcYOBKskPfHt2feoM
Q6XK7OhcE+ffnj6QfZm0NLT3dfdRarjQOEfPa1PdBu5kEPf0+zptT/Yfy7uiBAqnFBspnpKPmEUJ
OfsK5mPtbrQX2o6mq3/t12cxQqk7Y6Zk/LqJz5mWW0vZHIhId/79dC4xBdpA1FrTB/1bPshD5zCY
Se9u3ABQNsIg9M5xfyAI2RV8GgSD5NWJRX4JZmPDD9oagN6Gm/ciVMY7rvivats/1AU00UK/+eer
BqOLXATyTgf52c85kSAIR3JE7sYZk88mR6IdBgeWbVecM2my0AnySf51Bap1TjRgbe6m4lgxA/0W
zwpu0UP3hZ3DsKdNg/iNnMcsnOpRvIdJNhkSNDg0Y30V0b06Hoc/2GYohv93mFk4FYb4malMOZvR
2gSgKiOrPPBu7toB30eYXQnqRO/sZmAENdmADE7yI72/yHGrVwfuObvCpG8D2bN7nKyko4wKAzXF
BXkQcODQufIvrlYH9vShgWYv/mjWShnQhHCTBQJvG/imtLpMkk1LKn3/dt65CaSKlwOtGq/QbDtP
RSnNintnA7siC7eEWopyun+InZNh2SyUeKpK0ujnG6N5vp8XYmoZEdHiRnuKANLbWQij71BRdHrQ
8xATmwhON7JrlHanyX47b8x28BEhec5Gz+4SsYpgsCjaRd19xcqT10N6ObQhDg04Tf3bgAOXFK8I
GDDQo3XUZaC4nv1wXPjmlZZVCyd7CPwD2b2dm/3bHGdvrdnZeldCnNwURrKIQH2L5IFexJDWEtpb
RQd2/M7tQTEK0ROVQ9JxswmaoSF4fu5maIlwwzsPK7CAIfcHO4TCpNAtSnukw3+OEtmjrieB62wE
tJJ+lEdF/uI5IFAO3lh3fZGm7xH7ED+hJmbfPFVpI0UXjJQjOtXsVQDdc/9c5gXEv+5SKAs1C9E7
+fH5JhRe5Ha615kbqSSXShs+loYOJ9Wga7Z5V9IlYBydR8l/+/74EfXKobNjxyNDWKOqfBRQOKJp
/7mYStR5Ug1oOFRaibEsVDiRwRCrK9Nq1dX+ue54sxkK3TL9PRFd/cpuEig2WRCZGxO2VH8CKZJo
1jyZoCJ/MBBTktj0MG7MA4nYdAowviVNlADxm3jYRcwpX2rBdTcWBz7wO9eP1XMwmk02t9mWd6VC
G4uhNjfElYuYeMJQxGVmouLYP6cdWxEvDfk6e7Ki/LIeinwIUc255mZwUhzASUAjC6KlAyHkzkfE
wU75RMO1J2cbvhNFVGWDZm4qyJ1TczUF27mjvHe0E9o/n13rRrlXRbWtsh/mX5JmIAVtW7658UKN
XMXYHum6Z9BhwVIP7AYk4+zh2UHPG6aj58LsaP96x3SHRvaB7OSmtN3sGl5MRgohpL1M74L+A0hY
2le6n1ZHRuZp15XlvFtDDSW+G62HIIr6AnwG3djpN0WNz8GOXceTZCoIYvpXGxmMc9GIlaggPEa4
/BeIagDq4a92ofgU6lIamVxqJjyzwnDbo1Yt9SuH/M9Vbv0/0s6zR24j2Nq/iABz+Dpxozi7iqsv
hGXJzDnz178P5fdez/QQQ6wuYNgGFmBNd1d3V1edOqdUN3YJqYOp+KiFB3J0j2Q0rE8NokQGpZmD
KvFL0hpda93oavr25eFvlKgi2uMIkFUvaGGOBYjfFKgtyPZoHDy1CVwvb+L92Df+fnQkVOdgeoaH
fOq2vmwYr45EG0Sj+iqcHxLcZug3Jm9z4LXV0lZ9Vr1S3vBuR/YY3Vk4y6fg0UMi6VujKjx7KRDT
ZAsb65ATAPhGZD/2oYe2fCk7+WOWG+mT5nTGZy6C8AW9n+zvBHbeAwfM8KCN6DxQKoPjIQxC3Gsc
n3S1C+8Ts6F7d7DNQ6/1MN/bhfdJ0qvpMYjrhIpqD+U4veR7QystUhUkZNRxnD6g0hDvjG6IIRbq
kQHu+u4FlD2AszGpjwmtVQdPybzdgHPsekmDjjzUyccNEGfGNWIYRalph6gpx22nNzOl7zh/L4Cv
UTWH7/1QhHR9+faW+Dd8yBHKeLa8zPo4ytFwNAd6s0uSp/cU/Rl+xREw1GF7NApU4WueMx0Maka8
G6ZO+az3srdy38433ZVjUyDkwUT7Gzv28vAuLJjtusY03KCFuDH5bMBD1mXexoPLsuh/tImzsmsX
d9KZQSGC0QJDlyTbMFwY8qv0jcJO5n0AOWhoL3aYb2KyUO8/JgDO/u8IhfgFr/LtVsJgOt353Y4s
iGEebptYOvMMiiA8anjr0dBwOYlhGZRNq3uW2/8zOC9AnDcdNC9xt2Jm6cAzeDaBdqCxi/W6NBP7
qjYN5mC5nfZT8WAwnOjcglfv9mDEXuE5nnCMGXunznUdQ3SJQW3nQi+it35pFhAtwn6ZtjkULYP6
99C2+iO0strXRDdRuUbEZeuVkHUlVZQdptgq0GFNgw9BPxqfbv+uxdGb1DYBUDqcwcI1iUSJmgwe
kwxUM5eRUIKMB7KUPzACDFolN21CzDB771l8XcRGkg0xY6+Vqt72sprcUe2M9nT2hH9gCgiObLOQ
lBjE9LTUJlLk153hFuavFq3pBpXiX7dHs3Tjn5sQIrOiSBpt4Bx1jafaTjYh3GC3Dcwed3V6GIxA
oy6vXjWS9agDgHJODDey/F+dn7ZQ+kNhb8RQeKnl+E2L1ngN9KUxGdB+EHGS6LlG95Orj4Npsl27
ycOXtkTkMlbq1LXrNNpOjj7rZ+IWyD/C64b8B1zHUQcpd4dU7GDnz4kawvIV5uHBH2v52ZhpnnIa
dPcK8jeHlGa7+zFIFXLRg3aXBJMBD04R7Hwynnd5wefb3DEffbM2j0YyJkelyINXSFWLvTlw5/lT
l+/lFNQy0b4+7E29Dw7+kHF1RLrzoYmG9F4LYYPV5UHfo1kmH1TypdsePfRdzq5/eP8KnU2XiDgw
B1UbE0+xXSv3YZ40SPWaMOzYJoVhLT8goLJ2wC/uU0dV6Hgi2Lzqi6gdJ5YSSbNdydKfabv4UofN
p15L13qA1uwIbzhqZXHK08124eoeQ4g2049TGKw4+JoR4TxQncQOM6Jmty6+qMljbUT7Alaz22u0
6NL/zZiI3bZoC0PyipH45ZcWFXMlqFeGIWKB/z3Tz0wIJ0GpK2NCaMtkwcFmhNmnxEQLV68/2FKL
Vhp6pIy0pMig3yUDQpa3B7h4PzpcXTTBa6Br5lk+O1VrT43GEkpTtzUfpQJx2qje0Ri4bykK3La0
9Bh24BzikUhylk5T8ZYALBsnUm+7cuztvKx8MAicnag4mIHzkSTnrtai73Spfmhsiws0vL9tf8lf
ZkQXPwHs8L/viLORNjLifkWSzEu5nZmjqMO9/okFZBygg0BIVYw1pjJTrEwqbLdRwG3PnGCv/jSu
TOOSRxJkmGRH6F654hSQPbChlkf+tEKEvDs0/so0KerCxXFuQNi8huQUld2Mltu0xxAPTG045HVo
3WAddO562Mha49nsjyjzyuYfpG9n+o7/HZ2wqT0t6HpfZnQ1xHjDb+LObZz/hbrVFqG83R+s13/G
RCKpqZFDVRlljNXp02RQT2+KnYVcym0zizucIgGKlnPh46rVtYRculODyHKjIXbLcny0C0AeFcXi
NJDBzWnat2xMvjSV93ek2j9vW1eXAoE5rwCbwVyjEHd4YMlebSi55VK9K6mvpbw2y35M7vuoQ2Oh
pIs4sCrjY92g8wh/aLwPqlg5qB5duVIh/V0DWtsC36EV3PeCOytx5KNRyQ7MtEqzN9qiOVhaX+6z
mLdrKctfAstqgE+BTQgDMoW1PcJzDufwGpfM7/KKGOKAzYV7hQ4y2vCEAyWza1k3sOaqyJaM7T9e
E1LcVZFOhLZhgu9dle8ARaLgOsrmgWbifDvpI9I1k9S/KBIBZG6F7WfVDuR/ksmS3sa+Cw+x3KAk
O/H6/eYT5XBQmPJDMOSj29Z+vwt1CwUAlZabbWh71bNu09tlJ6jCt2H+WkilBuquaneJOZZfnGoF
EfcbCyyOGXiabcADQO5LhDz5TWNAC1M7rpNXL14Y/bAM6UuZQIauf6lC60NCbspqYldVQG9AFCvb
jVuUKWiVcKNIlat62jck2k9qMu0AcX3rbQi5DQlxA0KxUi+fCkn9CqU3OiJrUcHSyQXvHEjquUkJ
LenLq8Y0mzaicOy40ghH5wlR3tuevvg6ghlkxh+T978qx8mFUjRqwNygxVQpxG0bXb/n7R/rH+E1
Lt/gAy1I74RbMg1Ts4JFWxrdufH572fXCyfmWBVa47hRPpU/nBLu9TKy16CwS1bwWFaG23omD7m0
MkRNPVWRQ/VsJtwy2r2prSQJ1ywI4wgbnRZghbccfL7wxbQ7YAArz6tFE8A68WNlzk0Lh3yrQ8Cf
eKrleogBKNL4gMnTii/M5Tdxn0BV9T82xCdc0StqBcea5eat9JA4drPhNfCjLvmfostcXUF5fpAe
MvQKpiB8u219MdQ4My6EdHqjO2nUMcABat8k5MkDuoK+oZVQYCl2Ox/jfJOfudxUIvGkJIyR4jby
AlbzIS+BCK2EwIv3B6lpshq8Vq64/qw64M1QZkSIX/Kp2CFMDfRWQ3Aier09a8tu8Z+hebhnw4kK
w+zaPrXdCX16cnxrPe5r3xfOn6Ay6y5s+P63dkRpiVP8/b9/7h8l/zFT0lwVC+yJVqs4t12lgsc/
dZoPjfQHNThkXmFpIYtPoCmiaxV9CDSKSpYLabecviLVm/3BKpBlocqnzngDsZVDKgI/MDuNoChS
NyayQhupU9c8d2kpqIhR5OMlcN2WUJct5XOAHG7dwU6tNQfH3P3BYsB8aFPtoPol9pypcRAiq+Xw
qvLzg1b/5fn2ynIv7b45ACe9QsqL9vVLd5VL4EdlHqDDjug5LKSllyE9+1AYyUqVd3Gy/jP0O7w8
2xcABaW4a6jyjv4zD4zN2P/6g7mioKvSiUqGUazWlI6MVl4eO65F16bme9D/WSt38+IYwPGTnoTE
4gq95NTm6CsG8nUBGsboSMvjP38whjMD6uVqxMiKJpXP47JIt0Asy5VDcOlEn7O7FIopTYM5vvw8
4qZ9nHqktshBedJP24Rn+Xh7BEvnLIxP8ILCm8JI5p9wtsweFE+KmXqYKOGmDoIg3tqTU2/JpKA7
1lrFnaXGysptv+jENlEZ7xPAZeKZ1SYq/D4ByYdK+5LDOtwZj3n3mK8t//xmPLuN2YeyRbaajTiz
BupigrjLEyWWWliFaOj4kSrhM4h+NKCsXEEYWho3haxJhzJLf9yeUsHrrszOfz+b0tEverK7Aa3I
BiqoZbBfJQRTBMf418RM4jYH5SbVzksTlhO2TpAicFGkXo9Ek+btHDmedmVoa/da3SCtVlrK41Dl
03M463EnFgzTQyale3pZynsZzPHR8bP2sUeZeuXkWP5x87KC5dZJGFz+OGPy8iDTmfaofwy+tcgF
BvvbM7xoQVWJuDkClSvIEFINnR2G9JkowENj0LrIx84CE7etCF76e5JN2Z5r8MqMHxSi3j6I0igN
mOQugha87B/TvkcJzNpU4Qo0fWk855YEjwkCs1RiNFBPvTf9kqrUHdIBvG0Yrnjm0obg/qYxluS8
7IhtJX3oT/RpwUiWSdLzgNh2NHmItfiffCme9U+jr7Icrrwdl2ZxXiRI8mSSLGIbnV92gWdX03RK
PDfXX+xERscA2fSVxRITSL9X68yOmNeWnTFSq5E+TRT6dnmIOGUJAn+QNnL8xUoeNXR5VMR4kFZJ
5HtebLvbzrI0tefmheA7HUs0jFVaHjPgxuO2mhVPUGQEHb9BFuoPbIEforcfxOlVSjMEPRCarUr7
PJR9lC5S+MNcM33r2/oooz3R0sZw2+J80Ygn6ZymVUwNjmqaNC63tB2FVu74LCJt10gWSNL0pJU+
es1aU+wTR0s3aGpXm9HKo3vFmOz31aT/XVvuJhJKFCKJ1S/Na0nmc4UxuRUK7GjwAWrYTOqnUNEJ
4U7KWrO6cCfO5ohB4WCABBYIrNgAWNkhwvUePOaG9EJnfzoeiupRBbwnrwRzC/ue5lh6MuFAJH8r
duVljpVwgIcynNzPIfJdnvkzN1b238JtBDwKRyFNAAmhPu/Ps9uolpUxHq1WPuXTJ286GP39bddY
/D4QmLndl25yMdFX5H4K1LlUTrWzpdJXrgW8a98Xfj/S8VxTWqLQ5RRR2BtA5q2swqIFE1pU4Kdk
9EQMmQz5QZqMmnyS6T9QdxPCC++fIkBJNHSpXIlXR2CBTmOaUgY52c9jROvNKuBuyWHRCeTTxAMo
CAj7o7EDWwusDuYlrx7voQxxyKH6h7Qr/x7q7KPUjrvbI1o41HniQIY+83XNHQmXTtVmsZxJM9P/
BOyJ/qIvCLl2a2/CZSNgJS1HhslK5HLQYk+JrCGQT1ncx2ifGA+csogcojBtaunxD0bEE4EUHrvx
qk3azCjxQncun+wMwEYbffR9WdlIaeTKrf3ptq2Fu+L3c+R/bM1/P9uSUdKnia7H8ilJvnNdjK2r
hp9b54tJz6JlDyvet3TIkKcGR0iB6LpdQLMy26osWmG6EvZOVaVvkX525HJuD2ppF8H7hTKDrNCc
IsYWauzpFIhqLkCt2cZJvQ3fl+r8fSpTxwDlySA4xwQnr3zdyOTCnG89BLERdFrDuSyP4D8Dwkmj
mRM0hY02nfTyYPYPza/bE7S0DpR9OGGYIoC/Qjg5VD11XQ++rOhtlB9s7YRs720LiwMwuLVwLCqe
YvbBsfpgotV2gh3tZ4HuOJJatw1cnzPQRmv4EbQ6/Fc86xXVSyK4yy3o5CLEvF3f+Rai5irlDpLx
76fPxRh827qsw+19dSzn2ViAIh5B3CoP4WPorbS4XE/W5eeFTRj2AMumjM9nT/SeIbR8e6rE8huz
A9kqx/0sCgDblnir5JIdaUbfGK5cqrtqcunf2jWTD+oD3psZFyo9SlWwy4013salgZ0bFgbWSz6d
qCbIVB+9SAOUob9WLr32ZIYGMygFdQKLK7rGzoGbfIoZmhK+lq1bwg4ar73djetDcu7ln5s2SKVx
bgkBdT5R0o+IgV3YftiPkToLd8lx+aHPJPshaMPoq5ko2jbN09dpqKSvZN6ij+gb5T/lasgeCrnR
jx374cUKE/s+TvrpNTO18V6V9PGtlVr7qDtS9uD7vfzUejmwl0KDINfQC32fKYUVbYZQbe6IPupx
N9D8dDJ6K/kQKoG5hyGSUEc19bc8RaMw6aJiH0W28jWeBunroE7KkxlGYIPUokDXGN6Kfdt6DgLW
JHI/JnGIrPpchIXypXmq4UR6HvVh+jhEzscmb/7pk1Db99x23ZPpVf6pGkf/LTOV5ElOi87b+UqL
WnpPZvk7qRRpd9t1r5eX7oQ5yga8Dye4mFwYp2kyYk9tXUnZKcVuTA6DubI7rg8SBAosWC+gbZif
1/Pfz25AQ08Hvbfjxp3BpTGKn1tItBr9ZZVI4frhcmlI2AxVl0gO5dbGDWMVPfGDAW55aLZTgSx8
itC1+sV+Z7c8G//SpBAbSQAw09rAZBpV5WEajHivawOkBGnbrsTe16Ob6S50iBEJ7SnMCVdKBojG
7xoHKUutG3e0rxbuSBfLNnUydacYXre1piDedYOf3vl1rP5121GuTxrMQ/bBnUZ4wa1/uYqTE0pT
yePGVVEZlNWdHkv791uYD5p5/+sAgGZXPfOTmPeZ70+l7haB9mJE2dPccnvbxMJBzU+cn7ZAkaCJ
ExtyOlrdvLIxNDeQaiTfDBmhVT1wooPSNcajEffoCQWl+hbrcbAzvJ7tZxtrPTvXe27O5ckEUJTX
9auA2sxSWMlTMMmh7ybBwQrv6jXY8/VqXZgQEyRa7VVZUGDCObTxIQ0Ot+fxekvPnwfoAcubQ6pd
2NJ53kvq0PqmK8v9IZTupvJXAaJB91B+X0MjLc/Wf7aEXZ0behyjZEpokD1onr/35V+Ft7YkC/MF
uykSKlDZzKwUwgXE9zOtJLB2le5Q7I01PYzr1w2PTYKo2cTcmKheurblFxDy+OAwleFjS2ahNGp4
0e/0tVzp0jBoreRhqNoEIyInTx2Ffikp1EBC+Xv3mNnfbi/70jAYB51mPEDBhQnLDnnWXLtzTKQt
JdtN4tL/Hhml9GmiffiD0cnJSiroNy3uZSoKGN0cXbFbwEiLqSivbf1uSqrMjR0V6RLL+I2TJaG5
bVEA3ttjEX32AyQMU4mQtCGrBNV30t1nOTjXY+iM9qHNs192FpdwcyTDSzV6/X1bROZ2bKBcoCG9
/XR7jq6XwOSRzEOWVBJU6uLLRVaCUO8UIiVPzzdT9DVdw0BfL8KlgfnvZ8dk6lfDVCV16yLrne5S
OD2pbcjBy9i141PsaWt9B9f25kOZejBkqDMJm3DF+YnSoMI60Q2cb2Sj21j0Lz28n5eSNjsiQBKO
vCivqBwDh0AtUPqI+iDyu5B0R2DGbi/M9TkymyBty4Np4T1DN3BkUeOK3NhvaLT7ZKI+ob6f2Q8j
vCopnaOodaVWF/j+OOhyFrtaCtmKlbI07aYf/rk9lGsfA41moPsEn/6cvxTuYoBiHIpanrhjuM1f
xnB3+/PXkcbl52fzZx4WKU0f9Aaf94y3KdxLzRMqvy9lc4xQ/l4jdVoaC0V6ineIVnAvC2dKNIzW
KA+4l5olz5a9SfJ+peBybcGg2klpClpHDTCecLbTT2JFtAvUbgG1jnTM87vb03V9GfJ90hS0V+oz
5l3YIKEuo0CvRbWr6Fl9nEp0k4GJ2c9akUX3EIhVT4mWj19vG10cFItPXYxXxFUvbKAXap00Ze02
P9Fvjz7f/vr1XpmH9N/XhTtX7gHfWEFVu7F6bLtuYzb3zRoJ1NIIiGTnGAi4Hv++9DLYhcoymuLa
HTbw720ibU1oYNkAXclU9QiyxMKz5rMeis66j9WHMfxgrRJ6/75OL68nNiHRJIBvXk7gvi+HoLRq
EPu2r7oNtvaxmZS7aCo6Z2NPJC0fq9QPnkkE5VvEalE/9rJIg12+l6GNsmMVLEfglN8DZBe2RhUG
u3iEA9aWRxIGZVsVdwShxbOSjA2aD6V/l0n6cFDgoH6NOeG2Nq3DdxBLeY9RawOZ1rUo3QXmgICN
ItUYAvue75wqSe/iFIGAwpnaj/Y4apu4VWDOqSBIybdIUQ53UxtPx3d7EPqIXH9UCxTYVIVNQWq6
1io6xVzdOEzFwzgdxvBw28TC+mKCdAG3E1G0eHJMoeLoSW1qbtQd82BHdfj296+PQSrOoEnmpnqD
jL4whDLpgVsqVufmXsp8cbaE8SaZBgSSmzawYOAKtG8UIe1jNrQkLHLH6+5v/4Sl98qc2yOjRLzN
00jwMLmxJOQqpN6N9Bh9v1ZO9lJdo9I1VXG+rUZ53KkOmSU7cNqPbQoQyfesZq2vYuE4uPgVQshh
oG6llnI8uFN1LzkHX3vS1pBzSyYoN6JaxP3PPSBMdgTdXdjVmBjlew3h7lp68NGJvz2d16HMLPP4
v0bEElwRxf6oAiJ35RfHI1y8s6ZtWqxcBwtueWFEuG5Uo5X6gaZvV3I2UbVBeOz2INa+L7wlTJqy
azXOBteWv6fhSUvWDCzcZyj0IO1ERzCuL56bgddMjtLLjasQYlhbdYqrb2RQ679DvdD+Kjx7Qig9
hNrs9riuPeAiEyWC3bSpD4Kw0Vp36NV26/g+IEfrgwfAZMXQwvjgkebW4QEzJzUFVwto8EwKSCvc
kbZW2P0rp93l/r526Mrb3x7TwlphiusNGeZZJHke81kkVVc6rPQQsbuaSYP6y6ra1+/mMOEGQsLE
JnM+azywWpcGorTJgyKrFLeS4/QhQMnxHqpIxfXMRtk3ZVMNmzQP2+cwpaJmDLl8V3e9+RCNNpgJ
yAroNlP8QxAP1gHB9uZAK6T2YUjHah/nU/BpaJrsKQ367OfteZmn+PJnzwllWEPwMqQHxOKFbUOW
F8cNj6TP3mcYQ+zxGG/1bKtlx6p/d+6fsH8WeXUQn5KvmlPCoSJzZcWqmzdPUXkMnN3tsVwfKvOz
AiwrWSUuDDExhrJhmluEY25fP0XRwbF4aR7GH7eNXDvSbIQsLVPm4LzioSJ1AWmjQHUDFdLPTbt2
1619XzhUwqro69qcI5nxY6XAifn+atLlAIQnS9MpUZZCG+iS7pZPfdXUAE0rOyNPaw/1pq676TlT
5HIl9l84VHhaQGygE5dfE7pLueJPGTcr18odSoOpurOilT6AFRPipVL7cl4bpqe4MfLdqICxp96v
mMiD8r9RWMLqj3XaZE6KCW14jL930X0Vv9+JQUTQoAmNu0LMIyyPUwfTaFXZ5HZxouz80J4TC/Wm
oUunideo/BdmDOJo0IKURwkyxTRSZ5htVAbj5DrF8JhV+V1D89iGXMr7bzIAcGSqSIbxOLtCHbdG
7WdeVU9uHA57e/pcyzRAjyWtQfVmLNZyiNf3Coc8RBAk+MhjXIW8wN6GMEaZ8OTBjmnCNlZrP/MR
jqL8zci1lUvseg4vjIkJ3q6lOyctMdZO383kPs875Cn+jzYEt5vGbIC9VMpBED4n2Z3efwy0r7fP
tbVhCOdOmkgZsBOGUUkHybinwYnmqS+3bVyfbZdTJfi2pPVZj1JwcaJzcOcX/+ABK2H69RXA+U/K
lbQrnBlXDj2pHcRl3LMnCw7ZzWgEd3Fofo3D4GMLHcHKqiwM58KY8DY3FS0d87IMT1UAYSns1U/G
qB1vT9n8jcv7mQEZlHrmt9v8eL4MK7q2C0M/tIITGcbcPnU19ZhtS966fhn9z7dtLU0eHQH8bkin
oXWft9VZjNRmaF2WDOUEaH2jxqCXN1WBUuraEbc0b/MxMLOqknYQgX56h/awXnXhqdHuPxreStS/
4MhQv/z3dcGRO8i1wkbh65kyvoz2+AFOPdecIPD5g9mih4JEpgGQULxtSg3m4KBVwlOaUkF+9JP7
KIO2KFsJmhbOslmP5n/NCFvfr22rdmoZjy7fQBfIE3wBSEUnNK+aytrKLM/df8aEuStyuLMlkzHF
nbnzPH9D4oRu3tfbM7e8/tShwbKBmBH9LK2tyCdGCU96atQ/KrLE93LfpH9gRZsbEEAsQB4vPthD
uNwD3fDCk0GlZ9g61rf3j+L8+/NuOtstRZXFlR+E0SlP0tfejO6sQl1Z+6XlODchbEg51wbwiwzB
T+/l6K6Qj2G+YmLJvYB1UTACdEBfiHAkAzmw0zRjxQvV3ITyQ5M9zpRTqa5upngt8b+08OfG5r+f
TZltSIqchfiybPa7Mbe349+312R5wv4bzfz3MwOAtKzeD1X2ZNztHHrD0yLa5epa8XppHPTuUH4j
dqITRDCj0omJWlwbnLyH8e29VJU8TkEXnH1dcCxVhlAnTrrgpEn65kNRrsWwS0t+/n3Bq5opRWPH
4deHbQS//F7Nv8fyX53vrgV9S6txbki4Hyc9S+1iNuT20t/2QUr+ur3aa8sg3I2RlFmgffh+pm3K
bmvub39+aZ7I9ZEWB3t/HbMGfafZtZQEJwUpra6st1ltbXol3k4ll+IaqGRpsignAszhPiKEEXzK
zgJnKMYgOOnNkyK/akp/5IZeKeMu3PCkJuA/xXVhxRajiaxpBi3TR/8kecVHeag/K0V2Z6bGU+hp
ayk+YUBE33OTFKo0VMFt54q+zBjjKo0HDwS891GRH7Rh10krV/CaCWGn1Dl4X0QbAPLnb36okeSj
1cRcYw4R3OzfgcxvvvkfegKFIxI6qcxMaxVAtPVW71p5xYsFN/v383gZh4ljUEIULnjb60evmFrl
pNXVPmufRsOgn/hzbv5lJ/HxXS792xY9SL/xZTiAmKQqdX1o0YtSTq3y1tnV3pumnaN/r4AxNRSV
bxtbWh0klmYMxMwzLV7zU94bYZjK8ikcIrrxJK7HwdQ7V1ab4XDblCKEyf8OzMCOQdsp3WnC7qkl
5KtkkmonhAQOdQ3q4oXmqoMdF09JlWy0vt6EUER69pep32ept9FJrfRPTfa3jJ7CaMIcsXZJKMJm
+/+/yWIK5iOdePryMuLoG7NKq+XTpB+9xtrmc9qgNbe1XGzs/tjCf8YxQBPdX4Z+H5cvsYeQjk5G
V6qORdLub0/R78TU2Uvi359DYE+2FdgLZAmXP6e2Mi+mDWxO+XSPo5fs0vyHlEUvZgsnSL5Jraeh
fA7zH1OQbtAJBYwFJXP709Och7YtNlLl7xPgl4o5Pdu1svXrfuVwWl5E+nFmtTFqSWJqrY4zpKyQ
Az6V0RfHDjaQglLnroyfyaBsQQ1v+9y/B/eZdv2uLhCh6K1tlZjbfvQRE1EOXjvsNOXdVFK0CLFV
EPeGFYHssRC0eJXdD15qA+Sv6/HV8fX+scg6KEOzsV9ZowUvRt/KoH2TsJjnkbBEkd9JRlWzRAUi
KU92BZCReeruS9lvd61mwDeSBjBO1Y600jy64KswjcyYK1JP0C4KV6mhxoYSATo59TatOP1wjKL6
vpe30rSGYr46TQ22IjVC/BFOAGBrl26YKXGkF2TLT6H9qI6P/9z28qtx8PW5HxAPJ8l8dYuOkwQ3
a6w0pyA3QMe3cYB8SDiQzs71YxhL0cq8zb/2YlMJ9ubfcxZw1n0p1b3TN6c+lLaKF8MOlIZfAQSs
XUJi/REKUEYGIyjIT1oZrvhu6tKI9ckZ2pPZVM5mtLPxGKq0VhoRFGdl7r/Wo54dCyN+tmJ92MrZ
lK545+Lcajgnv4UYRTzPcwfxMg3lnpMyPNU6XTrR45R/rvMVpsQlB7HOzAhRozVYTacOmNEyOB8R
nAmjt9tOsrBoPAfZZoZBBp8QQVg0U0sKRZmqEzDdL1mgOBvFSuwXKJf1r39gCVgIFy7vBFqqLi3Z
qSmj95pViCGXX6qk+6TI46vqtT/ebYZ8F09mk4AHwiVhQBXF+crMjPI0Iv2Tty8Jacg1xYOFZTm3
8ds/zzw9CRQL0RBsKNJD7aMwBN/UH4wC8RxiU4Dw3OWXk5XGCooupVec6tDqISdIu32hJMkHqBis
3W1TC67M2WDZczMv2QHRAxAvRakwL6pTae8n+96YKMbdDcmfLAtIJHhJbJZGXP3UKwq5NKPqpFRj
hliXErYV8kmKfchUZ62ZfWFIXE6zcsyMCr8id/DAuRPhMKSke2jGkxEjMe/HW8Nby0UvOMJMIEnO
i7QUWFDBp6cWNIak5tWJttThPnYgAJ/S0F5zhqu70CCFD6iHNgU26hWwuYRifOjNKT+VBKZgLLb8
J0s2RqNuYP0uK05a7d5LDk1bbINpk5tgbTZVvNHtI6KEzvhQSjQVZluoGVU72pbq3gz21Fw2Soja
WneMkk96zofsE7JUKF3AGN/t6vBBDf4xPHWr4nfdq609huGvOto1+aNhvQTWztO3rbOJde/YZ8W2
Zuz6ISVdLnkbMy53JVJugbNnpbcdKu6atgbSuz67gLLCGEJPK5h4TpbLTaJ4nRUPcp+e/Kjbmd1b
2T8Mgbcy+de+dGFE3OuGDXWmrE7pacyg0pLKQ+7Eh3oMHgtHvru9E+ffe3mBXpoSNr1Hv1Fet0p6
cmLy9fkrdHeoy36D7m8rS+GmGt9q9Z2tWlxflzbVyzkMCk2VzERNT4G2hdhrI70XSvmvhblXCyGQ
uRIhjGpyirK2Efw75f9Uj8lKJfV6A/Lzzz4u/PyosTM7Hvl4rD6Oyq7zXm8vyeLqn31feLcksjfE
dciS0PBVfhrNuzS609ewOYt+DBmUDrcA//79Fji7TnzTkXyj1tJTZD341RO+Za7JXC3MEyETyWxj
RhrDoXi5zHXmZDG6nSnljH206da0fZc/TxYb2RqwOSLaoIpysLtSjOdGh67k2bRWXpoPUmFr8Pv/
MzD/gLMpStWua7U8TU+Jah6GRNl2aXCHRuZRMb2ncVzLly9EmJBF01X+m12TIF042IOwNamfj+lJ
Q9vsfrBJ/D+E4UNsvpbT4/gpVra3/WxpfACN56cxZFRXEa3s5XYfDQPji73HwQm/TX32VQljlMLS
Tt6EZvNy2+A1KTH3yLlFYUbpya6dPJbxCCcviV+THW8D18/HfZ03x7BDdXIwNo1THCbT+BVW09vK
D5i3jriklPPApMMhBtmFcC7kgV7bUt2lJ6OzTqRi9nrjkVqMD9bggALKv+SEC1CNRnRFyVu5iveF
r7h5/m6Gq3kieC9ys5Isv7pF2haOrkmVk5NCmVcvT1I3bLNqrbN7cYHpfeGRN4sFixmHwZcip7Ct
5NTQYe+BmIleg8zcajaEzM1aI/yiMR5GpE81hz5KYWrlUJOmtIvSEz0qVleT+f8QK/JRDiS67sfD
7YVcOCIhSKRv7bfszTXAIDb7NK/Z+0ryXXVePf84xYdiWLkbF87IcysissDPeXA1JkMKDKKdwN+M
4XcY7lcu+wUrKunHGcBLPe4KZAjtGNsztbKTn30dyq9x+jlWP9+eroWj8sKEsO/CSbdipTeyUyvf
/VKd4//t6/MAz87JZpxST64YQKZ9SVlyvVxLmy4s98XvF24SItFcSfJ5ivq/pu5DI6dHLZ25Mda6
xtYMzU5+NpSyqqqB+yw7GSiLIsgj3VXxfbrG+mqsrYfwxIbkWJviDDPm1G7j+KfkEXc5W1L2eyv5
YZUhyS19a/flMTOTjZkewbZvp9x1WmmbqF87mYboaWNKT0p9RKpjE+VvPKm2fYdUsRPfZXFDtP5o
q+VmqH8l2b2aHlTEByZlPND7DRvGr9EON1n8NXKcTSDdZWq2N7Md3Gk7f5R3URgcbeOn3H2JaQqN
o9dR/jEEEFQGR73r9nr1bORrZ9XClMxdL3Nb78zZIaal4naAZSHNilOYJHd24W9b/f0PJ3VOJMJq
pvJY5wl1ubi5MWaFybvspCrDtrfHzeDsb++Eha18YUGIDP2Bdy1t18UpVz513jEcvhrvbA2eI9sL
E0Jw2DYd/IJVUpwU+4eqPlXZ7vYQFnbAxfeFo6JrKrmQY77fy89Jf/TtexoWaBO7beX6cXk5CuHI
oFmiHXSVpaDR+rG25U2i7n3vSPRD/eihspyVk3zhciK1asjIcJCiuSLVUGI5kWRVzU9GlKI3jsxx
DrHSPkLgqdPWiJUWvWDucYXbbu64EfzMIE+jN72Xn+Bx2EsoRFreN7SA3n/qwkYyCyrOqD5AMJfe
PKoaL1C/KE4tYF5r09grjvD/SLu27jhxbvmHDmuJO7xy7W637fYljpMXrdhOEAKEQAgBv/5Uz8OZ
pONlr+87jzOTaUVI2traVbvq3Vn89vsXsxhBTGxXv5cn+FdDTWIEiPiZhta7q3JGd130OuI1fRHW
ofI5h9HgYK91aEDV97Xz1A65kddy/fHxfnt3Mr+NdBHXIbpgeE1t7DdEujrU5aCv3Pjt40He3dRg
iuFBdc7qLvEmi6vGIzTAFwuSM8y07YSdOOarB8T6szbq8zG8SGShIfvvWBfHlEIl2mpafDo1QatD
kSIU/d3H03n/m/07xPm//3YXRiPI9JvCdEI+JxYtIyA+y/yJutF7g5zpIiCLI4vDbv5zkKavOLTB
Ynnqtu16hs41FD7zdYg/qWm/OwyaUFGfA4AMHcg/h4FOCY28ph5OWJ4EQuhJZ9pcWj8//mLvLcoZ
oYYLIxCkvzp3QpjQ+xNa305ri2SRuvWTHy6PH4/x3iZDgD57TGGb/WWHjn/PZA1/+hP1IbKemS6H
DA2UYubtNvoPpaf+uWvOukrAqdHL+xcVOsI0vI43w0nKW9d6luyT7/XeXfP7719s4o1xx9ooH06L
srJovrL5N48UNPwvnib4Uv/O47w7ftvJkKjsCSX4Zv5DYzIJ58YeWOV++2xt3otnPhofYBdwVqW7
fAINdF67amWYDxc/8NY81i3NgkoAgHauYjSRfLwV3v18cDk5k1Xwdvgrn5GMwSAG0yLjiyCvNulR
Q73dABt/PM5fWw469GgaQMIERPRvIt8wechJBtmeNjs6hohpBOV62j4YqkvWWlf8U/OKf15Wf4Q3
aDacFT4JAS/+bJ/154pttJV0tmdxYmo8+nANVRBvkwooOYjLcv6GNoMjGFw4AXcQrDzKwL0KOTxA
y3brSgU+DZvv16EkZMscnPQO3JRRQjrIr266Mc44RHMHGCoLBhVhWScbnCoNGj0aCFJEyzfdvRkb
eq2A8TZ8V4gqzVWuYRxn2ddVc2OrOtXr17COIfPxCKXXnA63uhJ76fn39qJ2H3/+v2LX+VsAT0DJ
AEp2f51CVc3REEG0+BRCWMlQmXjxlMzy18ej/BW7zqOg0Q0ZEtIJYN9/fvFAK1rPHhen0X2tI5aD
JPLJO/dvAsTFEBfZsdIVIo2uxclxmyBDHeZX0CpWRMrz0II76axm01REpDNPKAeFO+p6qujayM/q
TbMyjNQIQSpYjKDfVULsx5N5PYCGCy0DaHBGdM1IY+Kc9MFnVON3lwBdMxDURqKCSPLnxwldkNep
pKiUDbfgtSaOujb+fyj8BgNErEDsQvMHfGYXym9/DsJQqIHEnRAndb4BDcy6muLjNX53Gr+NcA4o
v8XBzhvrjQyjOPXLj5G8OP4rgb7Ex2Ocm9fwMxeHF/sI5xZtYFDkuyzMtpFeNxmw9tSzgaW6qd+8
oDuSLXpY6vjHMNNic7ZfksBSi6HiV69XVA87XVf5vEBM1301Hfq6RJ+uCuKzwVgwogonNAU/U4h8
3ZbjyvcuMFAZ0hLSAvlKxmyAOK8f6zSAvmArg9RbnTTgT0ZGRbS4+6XfjvFCSrv7bkPXS0r/iD2W
Drab16rOlI9IICA21iWaB+B/tXtCm3QxXkZaH+po9ike4ETUe6/KPPlsSRY9JB24pzwmaNrrSxXF
ePZBg0I1MD+Eaayvis3m2RLBa3U5MwbOMkp3i+1im771bo8c0UkjRxdQ9Eni8DRqlgUx2mRHmfQQ
oKfekM1kKGrlJb18kuTNtqdDG+w2HzUB1/oV2iL34UPPSZMo+mDhz03qdWIaZBzvDhT9tGbsq6E8
DzAdiKddVY4DPE7kJsIrSLPUo26p4jXfNvK1t3jqDys0lcc0mr+vK2y+XTtztv56cqzcq66nqr5a
2+aVtaDdol67jCRflcgCeCEHlnO9cecEkYMvwmsTOjdPTi9uo1Un0wQSgTvowmmcb6LvAODpo1x+
udFNvwQJg11L734l1TdWQ+a2WzNaPbgBS4ZVJBRlnoFMybTAKbLZXtWk7rx4Tp0JSO66JYicDxDl
S53ml+hVolWfouJ5ItY1CWUaohENgHbiBgIeHjyjYECy0U4d+eg4cJ22fkFqNR+Uc01DnaNXIbWU
syeRlSC7A6nDL4hFc3vuslaFe7/+tqxxAZ2zHTo2gVw9nGOBWb1sqlRmtF10wc1kvjrsSyeeRsBm
HkRi1Ii/qf66sC4VHrK14A6vurxqZKKIm9R+D6rIbd29TDCPdVxZcEs9rZImW7sl0OooHVPn8eTl
nqIF/nalCcSug0kB7I4SPoFwBcSzZtb1ucbrsT5zPLesOnkImw6f1cnhYZVQ+cOh3uNqooQ7Xbb0
crdNXcEoTdwRvFAZ5EpU+WKm0gK+O6/mKh5eqLkfQpK6Xp86S5VZW3BnhaoYl/6wGLljaPQfPJIy
aCe4LvrwuyCvI/haQY5o2KrUqa0rLW/aaUrWGTyZiabaPKIdPBHWUoTtE4fHM5gIKZc/LOeJR1sC
W6c0nsY9FT/tiaQ8nnJigSHXwiatdt6qlh/C9StrYZMSQW015JjhlsuoydZx3G0BaumQg3CQfG/8
BVon30VL8vNM9RxlgYnL2nSZdupMaFjZLo9hPJbOHOWupZJ5gfsKF3getEgYpi5hXO4CB8i23aee
qimifgWTAZOvXpA1Rqfh0vtfRt9YaS23JVmnCacLaaxEKbqv868sdyHd095be9sI2KX6RVTdy8BJ
BEGjH64rf30Z0BUH7aYEDsOpal4CW8EbL0oUsqyzxfjKQ0DfP0PU/SBxlAjfRSYESYCNJrFf5ai7
3sxxlQ7DljQIG2wIywVFPmUrGBGvRcfpaUMKhd8LXyAAD0sCHBkGiyQkPQa+9Gz7vpC31nEyeOIB
CAHhLGhx5nkiR5r6EOEw8ZA2BhbjbuZbyL/EYzjC9MM4SMWWxEaLZBe9Vc2Y2jMiaezkkbXB/BYC
qeQFpq4niQibWP3rSkgRLDfztBw4gdUgt7MGoPaMW2DTL7rvktF7g+gmRBEPHaKgawWHTq9pqxRg
doD67u1Zpoi0FYqhEXSeGfyW/f2ZWNrDkYkv/LpCmBHdj9oJMm51hat/LU5YVh67rUWYuBoEtJWl
LiKSGGTa6hbS//Bgx/eTGy0qdiODZbcyAj1vsBEaEBb8t6n6NdlfeOtgD5t0GjDlBVfCNOV2YK7X
GeeynTMdNjmP64RiyRo4/lWgAZEKahwWQK4vG/cTj3/1tZ+GmM1IhsOm6yzANvUl3QXGB5WCppJt
eVB5OYhzCS40EFW+QV02sxcIczcIg16FVFvjREAYdmrrhNUVtKGa62qoSjZ+n4Yt547M2fzozvin
qpwaOx/m57qpMt7/rKwlhVUsJrakUEzKthWAJo53O6KwK5sUuc9z3HalXNaij4KUOODtxk6Vde0d
9Fyz2h72W7ckBn4bfKsffLgNtjWCqm3Ce9gOJsSG9q6mOxCukhkhe5Myd3F2wra6EfiilYfq8vgF
mmwZi2Xp9s/DcuPp/hBC5trRS6IqO5tGF9l6kHfg32pl3xPIjayK7YeF5ngOIL0vjPYgbeYV4eAn
fe0nIOHlEfMKFWBR5n4XuuyAmrXADWHZfh5JmDFXc0GkndfMzWPtl722vxtL5aE75ZOAH9/4el6N
rYa8b/QMZ6yjmOwU2OQeMqc4JF8C2IjAH/4kYCPJWy+x1uFqcX70TphKJ35ssMLDopN4e4KdE7bK
N254btxtxxcrtbwQtmcnaG6kYQcejRnTpqvzFYeFCPPkDWFqrG23dqjaj69d/W1dLRztVx60V1Yr
7rrK3VtzgHAoDv30Ij1ys2CvVKGdjnFXLubrsm37YNsKexClDT0Wpw2PVhCnk/4Bynk+jX252h1P
xgj5kXRk4gRwtKpUbma050A0TtdQ1kE3m5heCG7vMKjyEW+i2r+TjgN2jrmeBApnXnuAHt6hAqdp
CO7lHCWgrWah9nNqtrxvkVk4T2K0MIhI63BMQiQbExDVBjbVunkcvCe8LUrV+kXP/dJCb2WipHuK
I/Vl1F7iqdeOQ4Z8zuNluIKPDayqfwgPwQ7IyKgdBLgqqSo3hxxNMjHyXaH40fl15ncP6P5K7LFL
ehplkFD+sdksdSqWWSFyMjYj8WtOeMbCcnF+ityX2Mhkbbt0aMKfPYl/hmuzY9oUfvsrGgCRLEgE
hxHvkqb0a5b6TEAOE9cnKpXiXKICB2ocvp+TPQcZTefVmRe+2C1AGPhX+ya+AhRwhKxEMVoiDxnH
1XNQsZtUzWvd4caeRTF28Q8p9CtzqisUPd2Z7atZ3gKG3msur5vmJRRDNjZhYcY1s4Y4bye/3BxT
SrMW8Bs/DJAFTJbWymAbV64jO8IeJwvq8RB3Ayi3X61GFdRCBhbUuR+xnbKQ1fh8B/pvskxx7oDg
jOwzs0a/sEhwrb1ntu5CdHEMrXUNekDaLmMJJ50UBn+ZjM3XweKgtUHzVFGEtrvN1GU8dHlLJJjf
PInZlEkBqcF4QViPM4s0mW5U0jR13lNk8ESWvhXlkxEF3lSJjJ1958h70tLCBEECokoymnvHW7Jp
4Gmkz9z45zis0EUOyf2N3OP5dAU38zQabtvpxiUcSOCLFVDEry118GXZKgqCnAgKv0ncWmk3TWlU
q3SdSdFtY0Jm3OCjB1egODUb4jRRWQRzBTJPKVFRDjX8fKjjAuXVU6fbfd0g8kiS4rm5V6zfiwAb
BXr8bigPSpM9qELZEPgpLql00N9Z4OYBGgyo9E+W0xwsL8p9t79tYR9p2EMHjaaghhmTg3n+6t3o
ivA33a2Jy5FBwQiORBRVVpXQcNkvNUTtAjSADqzsmyH3NFSX5jZfZm/vVOIWWoT3pp5SSyyZmL0j
V2gYZTUyHnuHxUqImhEhqrQaZUoGkc0myMRofprFzxTa2CMmcL+3qWtcpArwaDQQQImQ8rQjlrOO
dxauHUnb50VAiigKru2qhwaePEpkDDi46y/ZkqMXP3hWk1gbKdEMkJ1l1PHou3UnO+lNCJnnR6XF
FTgXTCrAi7hF8Y43gOw57JS96LXyVyg51YCAxK6n08PE2i+uDTcbuqpbPYI6ONePphpKeMtnUB9P
8d6H3iXNYSVQdCLMvaiDWvP1ot20JxM8E9dktcKUQ3yC4y6NcaN7uCdgPr8XM92NmFi3xongt/E8
QxXGTGPqQMgVz8ngXhjPKl3ckX0LDixbSpyRE9fhDbpsHpzKeRGTypn8FmAVY6/Pl8VPew7W4n0L
Gw1bIdkVh264tQc0ca53XcwTq7oJEXwJpt3aYmdpcwOFiZIz72blDwP5Glb3evnZ8e0Um7mshNx1
/U3UI9Veo8yFzeTMnnEcrnzyrCqd2ITdcC5fzDzfRvjnGd7yMGPdDW1YOpb1BsjpS4CLUMnu1W5x
KmZRVibKlf1kUSjMoBfQdzMe6KvZHfE4qINbX6/PYqAprw/Sa0qwK8qK/lptpOSLC3b2NxskK85J
NqolH9Uj879rV+W6e5z8V+2OiQN1xLg9NfV1H0fZ4l1xcePQI2TBXEx9UPrJ6H6H/o7SX+9CfIAA
Px1beVP1pS+GvGN+2unpijjgZ+M1FfnAt13re7/ccuyPmUfJCIdqCWtZHqlsjsKss5H4iq9RHKON
yiRT86ODe0H06rffRvlSTytCpZ1qOp0c/I3Dyi7a2c4NaFTW/M2Z7cSt5TGM4VtrzS/Ggjop0qKd
Dj+riHxWWbtAbB02bMSpWtTv3F9G3fbRJx3E7/8+6vNo5z/Tmi6wjRA6JUsTRmDy+T+mtUm4FWcf
13Q+GeGSjopnwaZgxwfCI8VOrREPTDR/UmR+f4z/K7FdcpVAfpqcBQZqwDXm5JZM5pO61F+1+X+K
j//+/kVFmVM6cYkOpxNePpUol6igeLIf7E8YZp9N42IxiEtNrytMQ3cvlKMg9UmZ9m8K3Z/ziC5g
X92PntVpqztNjbWHllWGrpR8c/k9ZR6qCkExMEfgBbfkDPkwhTf2x3vhsxriBZLqaGtRq0GV0kEz
7ggF+7mOS+Y/fDzKu5/xt0rlxWo51QoOOOS8Tv6GfObsnPbx758rnRclyj9qrRfLpFwZDlXYi1PE
vzZxm8/eIe4f2fzJbvjkY/0Dc/xecDW1rJSPaUDU42bp0dJfIQmHyOXHs3l3b//7tS7ZzihYWyi6
YDYAZvxgQrm8w21XH1EqTUfXe/54tE/Wxr8o49cUrSNKYlJm07d8rLOOR/9pV9d5k5/dVtBGBr7O
pcB/H0VTzGDhdBrN1YYcrXUeO/L28TTe3wL/jnGe5m9rs8Q6ELU7iJPXv/Hp2kLGULUohVrNf7U6
/w50UdevJIFURYXJVDCvaPpwx+C0AVQjrTdVzoOffzyv95fn3+EuivwAFog9nr8dRE4Vukbl/WCL
8uMxzsfj7+Pz7xgXxxN6+sQELsbYRusOEoJIhk2+eN+YOM61l070IXQ+2XWfLdfFidWctppDl+vk
tXTXK+8mtkCURAEMNqCfEfDfP7boAAVD2Dkz5P/cGqveIClc4a4IaK6dop7L9ufHH/CzES7OUEW2
WkHDApRJlS9vZCmmz2LCe9sAGn8egUgenMQvlQaoWKq+QQX+ROH50WwSFpDjJxv7vUmASAdJemi8
AB2+uArwwoAAvogAWCHr1bpLp3Ptg/+Hapj/4GK/D3Ox2YwKe0Z5gNXgDz45jqFKLf1JoH7/a/07
lYvdtazBok2PMWL/ADe/NvgvAtpvc/hHvPK3YENHYhzh4Pen8DXkj7516s2vj7fUewfk9yEuNm0c
VCM3NTiypvNSZ4iPChentr4ZJj85/e9+LFCvQT04N0Fd9nXIrnOqeaZIpcyDr4Nknj/xbnx3KhDZ
B5EK7gp/mdLF82TVXdxB0U1exd2cshlVhPgF0NEnSeF561zGMTQ8uujyQDs0XD7/POjG2BFKdzaS
mfCKq8yvE+tHVbo/HOcTZcRL5+LzJnZAQIFjPTQm/m7aY65cassEzYnHG0oyx2i6moK8RXtbX6ei
3pFeFGp89scvhh9l+FBv/s6M/ykLCtcqcaFnDoXOM9B/cWARLaAWIs+NS11Ow5N26ySGkPPH+/C9
3fH7IBfHVTdoh9tm9K61Lvy/UDL/f/7+xVHdZE89Acr5iaABb9usxO4/2d/vxbXfZnB5WJeon9rJ
RZeKB+jKV0FaEzfr3Sn7+EN9NszFgd3Q8h+FFtq86Piq1xUySUHOh8/06947S+RMsAuRUoVo9vlz
i3MSDf4MCfaTVsUw31X+jlPEt0+ugvOvXB4k4vlnjz8wVWBa+eco04oCKGPoNFnxvHL6HyFkTZYt
WUEvuPv4q727vSCRD/ga7kVwRfxzpDUUZmoAz5+2ZwDWKN/8Fz+Pix90pwgywt55+N8C9YzLdBS+
7E6C3qGEIf3/5jb7ndl0sR7EM/YY0wlPgrhETWZVORk/2b9ocjx/78v1sM9MNNA3Adz8KZDl/A/M
1KLen2Jx4qfb9v5/xKpmvc7IaLAZFlTTIYyPvtypO/Iqvonj72PfH6EFlwURsKSqygLLTqNOZp0r
UCwGuGzqn07tp8yDEMjIb+zmH1ARBqibX0w9OoODJVPuFyd+VpaTwqE46yxgn1ZTWoqVepKZQm12
XNydzbovIxo+WTjtWK9z1pKdVdc3ogdYBoxzdt7QJIDiMsUr9kWNLJGAzgF2oZQp0srQExiWyRhE
E0q3z5WIgPcinKk2rShPWjywGkIzEQ8JaZtUBQdgLUUBNP1mnOPvvd8c581cz+1S0vouduiuA+Ya
W9ZhCgBvLlAzqWC8SA5sjNLB6nPPHYugCks03yeG1PsRH5ApL1sDki2OnbOKJPCWP6FwdDUC1K2n
OiO9VzToCh6csdhg3bVZuoTUT1kRn6ITmoB5wQPwD3zU3nlowxURl2GCixXFzWksiNAZxSRiq71W
AZ70Hega1M7I0uSTL3d+H+3moHluATaswSPkqb29MqyDvM4YgOiGV1+Nlrpquqp5/+rTLbhC+0zW
Wl3iEOhoaebNQJO0t/dQMd/FTchu3I19j9pFpYqpn7xyEhM8rV58aNFDW80HDSCn9aMCBLXMq8Fb
sdYMB/FKgd0waEhz2W2Jwtx+8/1npXug/ZARZxTBJvpe2U3eoZ7XjHWyICIM1pA7zU9BSNktZ8IX
pI9Bhwkklqx2H21ldl31tRPz1eRDhGv9KthYeOiOW+shlSuavRUBMo5laMHhw4cqBuyZbtzZCpA7
isR0jcFEsAB7+FnljVnUkL1uX0b5ODfV/TZbbmmvqXBkMYPbIwQFkkmqnI/eAdrr+SKmo5gRxwjL
+3ArsKeuY25ubT43ial5AfNDjAdvE+CFQWOB+BLtg7Hfz7WVTUyhwYAmpjIptdRbHdm5DZRqiEQR
oyHHoGDb67fZVild+JE1fd691u6TNk9uW4bOHh89jd2CM7j/xICLnCV3oBhVTBsjmQ8ZA0rzqtr3
QgPKtvBBvUwIZ98OL6aniRzaop6C0h7BUeT1N9/ZCjP7B8t39qbuE7T0Z/0AgM555XHKZzAbPKcw
gPKCZAm1m6zII581g3/7oDd1hWbkLo/D2U3RMdQf2AbgGR0ugFWgcgJOCugbNpv6wtfo/ucKqJCq
KEgnIxZ09Tb05Y1yhqMkBUjCDT1ysuiiiXR1BSb2ki3BgEhQg47pWM0rEaS+7gwoFqb3RBbbo5PS
WQ2PcmEoMzjzkEnDwPKJVFhuC0CiBmrgR7tp/b02S503vO2LdVt7tOq2XbHRuX2GCJud93UHr8nZ
1veLF0Ffly+0FOsS5rBAmHeiBRRaVfBDNU6z5nW9jqk7SgruDLUBKsJcevJmnm6IWTm265arOqrz
ijduNkWtBey/gT086Ug5Uw2wH1r0KeWODXU/4WWRMeoApIyeII5kl4TGGYGtphkd2MnYFklgYROn
QTgBr0CjR9IY61hH8X0owCppmybjM/Y82KYTUEa2nHkeENma0I3ltOrH1tDbaKJXQ9w9mlCJdLaD
G0ms76OZsOPsIAEvpgJZqu32Trj8otUKHIccN+OBkxxgB9Y5CKGv1TTcdYr9HAb/idLuZuyD3apg
rLT6duq2WPd1BrxqhWMAcSKdj75VwIljB2OBvFF96Q72YejbJaHDkJKovxtnflwARo+ee0CfGeTg
mzwCkrWEZ2ywyqCUlXOfg5PS7mfcN52UO7w2r9FEcbQ8CxvJB0Qb1DMwr7ADj2r9Ns3DDcjv6WjH
+1ljm0xDMQThvR7UFQcrRKwg8gyRWwS4jsatfmHgSrCG3Sqr3vve+BgMAPnm7id19U/IMIE/NEQ7
jwylO3f3YmvcBNr5eSucL4G/fPV49DSEDqTLmvCq2uwcqlG7NpgKgMUgeyzxI1C3/brMQPhMybSV
VNHwGFtuCmWLcgoBV8U1uHB1fIjqsLBq+4pU0V0XwGXBl2BQGNB58IpGY92cgnqajno9MKh6JLH4
LoPgvhlDhMexBI8st1YDLrO7g3vpBJVbAvbjQotJjnArbbabQYt9LcS15uNBGLeMPHHtBeaV0shK
t0nuISkAbZoA2xig6S8jAKLP7RMCCliZ3c+gs+/ioD8am2YqICyZwupn3UUZbCNuTNU+smF5DFhd
Mt7+grfeIfDkkcdrgUTtaCAi3tNl10hk5Ab02N7gZdGs98PAriYcAxKq/QIE2Ypl0loyY878sFb6
KEB1suETbPPm2ODqldVPZsU7PYAVyEewSIJHiNmnMagasLTNCEyDahf0SweEEKT9HY0Td6Y5QEDY
3i1ZP4ECymUhRJNsgKF4VOHfx6nd2PAZtAGl0eKcdsyOl8Suh8/ugmSgyhF2QU0AmkgXZtVs0Ovr
BacwdPOx/8kWMHHjaK8kevBBRPdkeDAgi8Ls7wtEF4H6WzexNxVi5F/Abs77pt65oMYEghTsrO9J
+7yhJrUsf08x3TlSP5Ga5coD63F0Sn6mW1Qinapxt/oz7qmmaIlKQEM+BOMGquZ2BwrTMTY6s/ia
BGgYV8twsKfmTsZhbrUy42MPjJceokZfuwHPTIglH3VOGrSxtsF46rCPvFndWCG4Ce5bDBaRApWp
7YMjPAGOmrOdA4aOmEhiRyQzpE8V7bKg/YYLOuk9dT8IkG3guLCOSINqLGnnBwc4a2Q6aA+KoCQT
IEeBY3DjYe/01ltk1zdOUx+dgYEhBgeOZcw97wdC0Yj/P8rrSe3Gbch6rlMwnzPparDuQCYFmQ90
tnylb7BpyqEdi2QUKD0XRY17y7WwKueCnDc9GYSGFUzwVvaveHYDErc9sIzk9eLxcrbl8wKS6kTY
wwBmYiC3FI1GyYymTynaDGtTgNV3s0CpcCOAeWPwDYx8GAb8GfTsQb0KNxsm3IFO17/14QpG5i24
LF8GjqRDb0gCv3D9MBnkZTYvHEn3AEn3I1oKXSZ67H/vxzqBz2jHeT/i/NZjFoDuxQdyu1XT0bi4
U/3HGfw6Cu0856zysgQ7XyLo6aasQ4IKTpOuYtiNrr5qwjceatACvncWSxxcJkgeE9vur+JGQqwB
6DQHcsYZlMMXkfrTVjAfzcUTGJitPEQVcolO5FD4ywCmZn4lgEu3aO6F9sEG8fSmObVde4BDXKrn
GF0rIHAR8Z1QYMymTcUGdqtcj+jZwZar0ijm6DzmIHq0OcymT5VLSh/K+5rJJGyxnLaXWi5wXPC5
BJTgrAbZMWoB7soKd+thP4GsYHMzashDp0QCI6frehwemOOl8RgULQWTp9bZyEkqvbiECHfure0t
dF12xDUgTtlZzKycyhVsvugGcvNJDF22vneew4o/eAxE1Ejup+3BpgK8Oz9B+aNwTVuurn+7OmaP
/kYEVfDttjlBU0SyOMMV6ManRvY3E6g+/hohXdKZZ4MGJINHb+6Ok0Vu9EazrQYZF+Zljm19UeCU
xouFBurgyyzETUN4zrv6TYAHM80al+TbVpvUdejBgMU8G+Rvs1V0jlMs2PyVb7BKfSYa8HKCIZ/k
lHrOkLbEL2vSFnjdJWPv7GKicqsZs7kfQUl/qvVzj2NkV3AlbNlL5TeZ00y4VLecwX3Ub5pCxDwT
50b2PkwjcGMdZh+RtyO0OGkI7vTA2pxHGHGNjs0a3xkNko5h2EuIxp3MG3Cgx4Fkkz1mtNNZJdCX
vlIkRNjJfXPNfFq4s18YWIoqnI960HBfXtMqNLuKTK8MLMsQ+0JyufdB9nEgp8EWL0yG2NmtY/Uw
SCeX1II7KSkAYV/pGJrqdQ8ahYc/xULQD1zBkUbL3ep8m0AWc8BfCEL5y8X1N0yIWo1IScP/eRq6
/VjMCwrd0asH5ekIZoDMJ/cwuiIJEd6uWtx7H2T8umOZQIFigaYVdIiSZoDM0dKV8xIi0q8wr2uQ
q8ii8duMWs0z0IAUqX/aUveHr4YEPvO3oRT7eIzyCG8Vu3YPNp6mrdciW10T2BymdX++w+MEKj75
toCFE07JCDkl5EFr4qG0JA3edN78sybLoffbtInBCR9VodoGTIfzOwGGXLC/Kxz0XisL7Gt/uDet
d+y2FdTe6XoL2UNosOnP9x/5VoslqT2DK4MfO9JmDceV0lYH45DM/l/SznO3cS3b1i90CTCHv4rO
ksuV/xCuXbWZc+bT348+OKekJUKEvdG9Gw24m1MrzzDmGCDg0/CnKf8zRNVjJJeruHHXWWbvfbv+
pOMyyb51p4wqmB9CSgvsXwNEqTV3TZy+pFW96exmH7o/JKcCm+/dUYK5r22Vg9qA5IIgEHBcRTuB
hcPWuMG2B+tv2/kuibKH1gvWJW1Fjppt1aS9L2L1tnWGDdgM+shCBiz9TIDMqiNeIoFkS/s/6n4b
dUL4EedVJpDdUtooeQXnM8C8uAZrJIGM9OlV6Ju7JrZB69k3SfJcdcG665xbM8n3LiC1KPyRGc2e
/jL6I+p1okZrsHYrrR5WWfUUuSQfwvgut+H77dR9TlibhZxjVbnXgBT14Hm89hddR6sBVPmg9eQm
qjur7DZx/icBqQbadO2Z3Scyu+ui7siMfO1sf1dm4baq5DvdDFhbGgV0EMeR+uiYoLgV1iKRmCJY
00zt1q+0mwyZxDAM956Z/0xLb9OAIuxxDd28X9NLvok7k/aJ/I86DLsui3dxbAK+IvzkqQlN9Qbq
hz1UrDylEv2gLlkAZdOpw8YkOlbC/A5oEygoy3soeGtizydRMjzUOQ5kHG5ifBhXb9j1wcoc9RVw
ORogin1fEURq0PZnyWNHVGECFxxgXQWos+pDfCfnp5nRh0aXhQsYxO3Te6MFBRe0PJf/FF3w2kzP
kavuIeeNQJ5+jeJ4P0EoOykEFNTetolxVxrqbjAAWyFt1gJibe34ttK/p3lFzgQIFwoINATv44hj
1ZFpSGwiAhyFQrqVakBxwY8kVu/btttFgcZDUW6Hzt91gwM4XN52wAI7P0bUq10n2biyRvsxLYpt
GBJxwKjhKiEgNPXBQamI8Iv5qHaaWd3lo7xqRmVtKPSkJvRFlMathS+ZO8F9a6s7I5XY9/JCPngu
h4puFqQBqokAiCxkNll53U8AqYGAMdZgf9dJm4Js+gUwXUs+vT/NeWpLSHNatVfIitVRk24eVNRM
fMNYSKTOZbdPLUx/P0mk0knZBk2Ehb7/5mpPVvzSLklCzqWCT01Mqe8TE3KtBBjBROIXIJhfnaV+
3iUDQq7W9JPKVTtWZHJqxlW+hKWZy82fDkAolRh6pHtWO80ROar2U2ZszPJzZdxcX+slK0LBRA7h
2uqGNj0q+p+i/JTX3EBTF23/67qdhRUXUWJ5OnZmIjGayR0oPrXFV1dfYAtYGMobOOpkxTXygaYF
S9mx+FcBe549SM1GtXfXx7FkRDiHthXxIA+seuzCWb5TgkNcgi7+j7MllB7HJK18Yrr0KDVr8hAo
pPOIXB/I23RcVAH+3ihvmvIn00VGqDH8UKYKUMo6PaUZ13aaITCc29rWNqt2BRcPnYxSQMtKWA2P
kNdIK5hM382IMuF5TCo2uqrBpyfSL0wiTi48v9Sm/TVZNqlfZUu35+zuQ8KSexO80AUvQqLndm45
7HLPfRqT51z7UaoL/Oiz18GJCeG49rU8SFGLCZKR5H+8pdLQ3PdPq9HT30+WSwvCvCNpCCitJP1B
eLS9vh/mHhh0NOyp/DS17QpXcor+ZgT/G+VfmYKJ5hE4H9P012B1a50b7rqx2cGYEAMok342bXfn
g1ENO1IypPrg+Fzl3hcr/n39+/OD+fv96RSfTFaUmFrgplNLNu37+FXJGga/qDjk0cKsTT9UPEQT
C+7/DkR4BPSm0+LAYCAZ5PuZ90lGizfzFy62pdkStpZKuldCnZ3RhOmX3sqeynBY2L3TNX8xDiQu
Jl0+UAhie7mrZrJSaAmQoyTcJMbnLvst001VWBmEuXT0Gel2iNyFK2h2lU6MCqvUjCowqp66Y1zd
+iioDR6JnpQcVLXRtdvrO2J2odAD0hQwbtBMCjdq6RAKtRnbu1aeDHJd2T5oFmAcc08DRHQWFW4H
CnYRQAEpelbnMiX7lGvTdR7Kol4FycG2P18fyux2OLEjbAfHDIEiZjCB5tL6W5RvPvJ1U0HoYE4p
V/YGt6FvAOJU0z3ApQDP7LBAkTu7Fs5fE8K6g0MalcKvE6r0qv9iwFBlLizFkgXhWMrtUBhjjoXI
e06MY9s82O7CiZlfBUYB2442sYaeXzGNFQZ6JtG40jq/5PBrpYYfuSOBGf6vgekHnNxhMRyWCGTC
Jd0pVKlf83ahM2DuyMNGrssmTN5wLguejEQiiII+MM2hlm/NqkPQw6Gq9nUw/s26L37xZDQfAVaf
mhTmbEwkF6I1YJptaN0rRUn3aL9xZHuXDO3v69t4bgeAb4RogtNIz7zg10r1GNatOwLeUj4PxatW
ETF3CzbmtgD0qbKKTh4kSGJvha1Vg1llzKDtZrD6VzfK1M5+fRyzNkCFwbKEVs8FN53pNU0UuwXN
M3TR7A1t9/7P64ZMe5JMtQ/uu/NNVict1I+EMkfD+Ww0B3XhpM/9+omwREHvQ7cA651/vk1sWJJT
DkkVg55YUUF7/88//b5wk0g9SYrY4yo04h0ayeaSSpb4+5VJVsYAZO5YJlp+qnBGUqUENWB29aMv
UYixf2XtezlFRQvCkdBCumWUvK8fo+5Gzp9M50v5EBn769P09vScPu9YAYKLU8cioMAi8vf0EjoA
Gs2Aj0WnHNTc2w2u91nHGzLax5jWKO/F9sNj7NBz6UaknJ4l6auh/SBHf+fJ5U1DY/LCL5pmTvxF
kHlCW0S6Vofp+Hxn0BueKb1lN49u4TwnsvPqxuaXstBIcEXhXlbNW6Nqt3FnPdl982+Qxr+N0WwW
4GIXMdA0L6gkIKmKBpTOPX7+K+zKKchz8CsUesCRbdjrHcibtikeYf5+6HMfahK1hqbFtF8yszpo
o+1trs/EW0fE+Uw4OjADB+IgHbVNU0DHeZoLdEZrykcoSsJbf2yGjSWbL7UTfipHSEeswN1LpvTV
LaPxIR7Hp1yxfqb6+FIE5kb3yt+Srn3RvSmTT2GVSO2zbAegfdREfnIVAEMliMWtO3Sf0FWhZKUF
JAypaIyNfl/r2n0YDzvNGZ944qiEAI7Spe+DZW97yaQfeAS+FeTWn7ig0t1X0IXoDu2YdaLeZNqw
CyxS4/Tvkn11NlrSPIBiefLV8Jujj7tKMsgeZ+Ev2GWWtFAvTyZhA54WdGqmc6kS4zTuqNljXD5W
XxPvTvPeB4adJMFYDPCwEGPjM4oXF1UhmVqf4x2n5DpZ3r3xTo7GyQLM28i8EY7iLF5wGyY2OOax
hOTb8L4k2q0ijwtOkDBFk4UJbmmwu4nqaP8739yaJtFtrmfe0Q3uvDunX/Afpv/7yb7l88gDT9Ry
DhqMOHOCj6X2gKhMXWqOOSgSDsaW0gfSaXb72VOTBWdr1hYdJfhCQMtZ7/Oh6ElidqpVtseghReh
7PP2AWRXR+O9R5XJ8usFe+LF8D+DQ+0LokbUsGgzOjdojHIrl73XHp0Y4AhVV1/Z2vU/gUVq/FB6
/bbRf0nOUxR9vn4bXK4ZcgsyG86E/R3KS+EyAEBXS33St0dk5m/D2KbyZS9ceoLf9zY0nD6k+OAs
0y70lTy/Cm2UhNtjAtAhoaaYccTjtF5DqrUaonGlN3t9XISdzo0MHwkVQDY+GFpxZLZeFygI1Ue7
Nh/7wN9EJfgRk8J9G8J9APcIMg5gPSVqmKhd6np9Z1jpk2GmU32kW+q7FfzDt1kgSENiipkGTCTs
XqkayPkbRX30ZA28mhEa95Qf4NZxS2fhrZs1hTIdKgqTzJ8jbN60CizgIlZ1bKvvGWWjBsrkpdhz
3gZiyhAK84yJ+4Y3rAInoVZHszH3UBx9zpXktqHOeH17zpkxVU4+vMLIDIkti77VljLeYn2UjC2K
U6sWhos42143MrdTTo0IO8X2oZhIqeRx9h5a9fGdhJVvK29OaScL5PulR513puLbvtocUaTcNv6f
PvbhdnnNdGtfyM+9NyzM2exwTuwJ4XoyWs5AWqBB9D77WeTZp8Z3dh+YsRMTQrATlOBBvZghac6j
YtwN72y/FqfMlM9vw9xtdNcM+b6X/qn67+k7o5D/+b5p8S+HUAR9rPPv1xzRSpej9thCKgJuaJU0
Cxf67CKcWBAWgRi+wsUKW/iqb8ZPir35wAKwlyBCRXcaNdXzAaDHZBTmYDXk0p+pLmYLCcC55w9n
B/k4Hlx0paZjeZIKMNA6jgJJa8g1uAfFbx+S2P1imNqv3FhKa8y9DpN+Fd1uWEMe5NxU4OmmXyUO
QobR3um/x/4TWjSryNPBNnvgsn7krrvga82tDTcgBNwyYjOyyIxN0cZX5FBuCOIO/ms/LLx3S5+f
/n4yeT4I1bCh3fWIqGpYv0bV+2Lct82LfzUVL2xck4vuFvofbW3kfKsluBsIoUB6Xt9db8Ux0dU6
NSF4I1CkN8qgMEMurMuvsaTrtwQtzWetbNWnbFQowJs99ajR/9Hh9T1lgW19YJFIQvAGWygA0qN2
Pot6CkSuJgI7RjqQ250hLVEwzD0tJwYc4Y6xWyuzvFhvjhldDyqFu72+5IPM7YRTE8LDIlkegJqe
Y6TXoJphlc7/XF+oJQPCOpUwVvlRwRhq65fxy9U+8nk0y3h6UchEivx8DcowqOmoQWTUu1FU/Ah7
qeNxdg3whegFm6pxqnAPW0YUKKQKOIn+D2+AQdCO9oWztJ1nZ0njlnTo1EKeQNhKJg+wUTRclrL7
FNzJ+cJlufB5TdhIrZ3YjptOq2y6OLOK9er36hLn77yRqXJlOA7yCoIRJ07hv0+5Jp2boIIMDBqC
61tpmmrhyCvEATS4kpUzWe7ztZbHzIUvCer7CBa+rn0Oy9umKG7lBkbEdFwwNjMahQY9k4Qp6irc
xefG1EFq8kapimNsa3e0e+wzSX3/qhBFGw40+4bCMymcPRnikQbAK51Q4y09znbx/vvp7PvC0TMj
VfEU0v7HtHzM82919fP6eszdwURlJkEZqbRLCZrK9/qub/PiqISfYq1dGX22Cf0n1aBhUnpUGlCz
ymFIk811u28pRnEjoElD5vdNlFm8eFEFH7TYKStCX2mVqSQ5+xTa2hCw5LfSvaeJRnG/t+ZPFwZz
2aNda5JjANn1ondfRrs6dvq/cQiK0gvXefGot8frv2/mylBOfp54bVd21tZmU1fHvEIyYQOBRb1U
Y53bnacmhK1jJXEZ5XVbHW06mmhZA7j738Yg7B27l2k1VKYxlM91dqtmP0faDa/bmN0/wHlshySG
TslY8EClYQjJK4bVUU787kkDVQG+GHAV2qQmlIT2RBudwp2ZaZvRdH7pYektRAmThcud9PcXCPeu
mjsS/C9BdfRa6LjSmt62CpKeV6veRTlMsN+vj3h22UifI3NDqMh/Ob9U/BguccXAnJ76q/JeyX9f
//6MU0zez9ImfRji+DcZrRO/jr41hZAEkZMwrtZB8bPSaFKTdm3wH+0I43BbuW0DRcuP8BLLkH+b
D3AaqcbC/TV3jsg3Tnqbc3INuWa4SVF0OUTfa/px4hHZgO31CZt7Ushn0oM95V8o858viDJo8tDS
ZHOUIlowlU8eHOVdsYW10I+/Xjc1t/anpoQowg3lGEZ3TOnDCixqpK6vf39pKJP9k7WPTU8J4oHv
I8C3Ggo0bn7TI7DWjYdmyb2f22boz1CkIHszhV/nppxSz1UXeD26m68WTJEpeKzQ2GjlP9eHNDdl
uNYkVcng8EgKQ1Lzvre7vqqObi2tVk3kLUzZzPc1GZYJRyavTf5G+H6UyPqYOeFwbL8DYQ6yhTt0
9vPAuAANyJapiwnTiH3XpWY2HOMH3/xp6d/ePTuTKLyJPg9P4QXphx+bBXAep4fGLqZQ/S0pXj5g
AH8UnamJrEaMe3uSpTYg9/7YAtSXgGDDl3/dgliEmwJF9BvkiW+BWJd4/nwn2Ups9klltsescZRd
oJcvhVt9i1T9zqyMzxA8r1qt/hSq/dcoT3fQoO+j2t+qsXlHf+rvnK4zKH2gjV76YbNL9/d36YIv
S4u6QqOs1h512nJlct1LDIEzdxsZbTpoTIbOv4UHXLHbJkmLoUXaQ15F4Nfq6Btt99end+ZKAIXx
FqHSNHWRAQ2LLOmaUmpRTQScPRjFSxhaN31O9yGMBruh6jfXDc5cDBiEhWziIiOBK0xbpapp7IAw
PkbULWhfoVOnGUCFaiVmqyUCn7lFeqt9WNRwFVNEa3pq7keNSbWFltnhwcneR0H0tjfZ9oAvgeNB
kzqZP7lQNdfIQ9Rvm+OIMH2466SN3iws0Nx8qXAQUQIw7UuBxdEvs2pwoMlWS+XGLcwvkWcd+yzZ
atES3HPWFNUb2aFaRJJXOx9NWEk2CroJe8FW7svYukcM4jVTwm3daDfXd8HsuvBk02lqKZOPfm7K
o47gDvLYHiv45bc5/3H9+zNOmzZBZlRqhSSXxMyio3fZ6DZdB+zToekN6HRDmSSqqJlkpXmjhGh0
+E62uW51blQITcMQYtBBxntxPqoIeltL05r+qKvPpvFpCQc0dyFAqKQTD042xHwvBJH9oJZDd3Ta
+0oqQUy+mv6P9w8BPxvcBjc3r6pw6bRllQ7FdB94tbn5JVFsuv79uT12+n3Bm9L0RLYrle9nZUDb
d7OzfGo7ltzfQ3+3YGtuOXQNxqsp9qRlXrCV5U3sjWPYHQ3ptY1u1CW1yNn1oGo0lXPBu4gvE9qH
PYNx2uNAw0d5rwWHpnq+Pl3zQ/g/E+IjI/llCU07Jug7RIkkWdkL/s3cegAelx1wTDYtMsLrmg2S
IvW1ORzpO7STp4HG9OZGXjjtcxOF/BIlTHlyoy5OO33gfV83w7FRn9XiuQr2pbtgYm6iuN7RUqOO
B1RVeFaUEiR+YFTDUQq+SOumX/Bz5irbhExcxFMRD17gaYgnN32vVXI7xoV81Lp2+Oprg03bZtpv
vaDQVnI9pltZVgYa/kLa08dYuk3SsnhGo0h5/6bWJ1ZiqtCOrdJQdP5D0lwbkDBVx6MypOtO/W0o
Cy7ptOJCvHtmQLjE+qbqbLPHQFHuqnLtSS+u8hDh3jRQ8jwsdmjN+Xdn9oQd2FZJ7iuZMR5Lx79V
NSRgjCcdDPBQ0KE+/vBqJFcQaUubepVCPqT5BJPjg+lbuzQ+SnBkutL364duxicibpmaEoAwgPAT
ptiy00wP5Lw9hmr2UEnhzqtuUnfjZgosAR+I+XRccxP/DkSkbgrG2Feykeguye+yXRvJVg+WVKBn
Th+jAUtISQV0svis+44W5x6YsaMnwb6kPsbSk1x+4OkDzD+dDMIY5MmEYXRahZdUUYvsw9d4lbUL
SzJzvM8+L2zKsE+t0IqD9uhK3rraZ/HS2zpnAC8L/c/J30b88fxYlX3bG0Hm1MdqWIc7mIyub6ml
z0/X8Mn1YYXgx4qcz3t02MqHdrE1cMmAMP+IswVWHsPLHoy0c/4Y30tMOrm6E1YX9mCQuxbtAOcj
kHXSUl3vd0d6h3s0O9J7VIeuT9LMRp0wr1OlzOI9FZP3Q69l3RAR6ZV5sE+5V+GNyj5QDQJMg2cI
btEE5iw8FEMQWIEReD2sbWvYOdIPLPTp5wX/yav1GEC41B0Vb5Ol648cM0AeKq1fwG9MMa0NaU8D
62mEhwn7m8I/C/7G3BJQxAJTCbadtIFwDCw/G+3cMfpj2sKesqoS9DMWXPO5nTrRAMOdiEq1QKOn
/L/W793I6sb+6MEDuKXy8f7vm0TN4FKnqwiw3flGbW1Pb1qz7o9qv6amHPoLu3S6aoT30eTZnYox
oNxUaxrfyVEmFjRD5GG6o+s9jhoNzhrEVsGjnd2Hk9xBv1Ann3HQzswJK0KOeOwr1+042Otf8iv9
hbn5kRlTQbLrLLsJqvJ8RHFbtrIxYqKOd0i9+l+uH+sZh8KU6fZgGCTo8ADPP1+3qRz1adED2XTq
x1ZLnX2pyfmPWJVICMIxhvIiztKNKSX2NtdcaQFxebnhyK0R0GBdIxoUg/SILjC3nxI18C3Kyqo3
infP37kBYYmQ2KgNV1LJBD0P6r3f316fv9nfb1PUJGPP4+QIy5MqCt5nRBhjdVQx9W8fSKLz+08M
qOcL1EAa0Lk2KRm93MG7VYaHXt1/ZAwmHvoE3r1IRHaBX9h1aQMkKp486WBsrn9+muHzM0m7C4ee
bgOuLSSOz0cg6UbdJW0GOFMPHuSYmwvgBRTddv/uhA/ZhGkrIyZrcc0Ia1GWNqDIsmqOiZxtrSTY
y/zTD8n2+nhmllydIJ9TzpOrxhLcBWeoglT3lfpYH0y4lVR5Kau0ZEB4zetQhb0l1jAAx0WHPJKv
LVyTb0GdsCb4CWS1aZJCT1t0GFqv9svGwUSI+NNgPOfG57j61+i+J8ONDHsH3HjIO0YQXMWrHpJO
RJI2sbq7PpEzG0MDb0mPjky0dIGAbtuw1mz23iGv72y7WJvGodWO77dBShPY8dsNJ7otqtVUfdPU
yExV0KNVyibN1E9GnL5/j5PSeutr42m71G9IuR68pLAOgw8rSlethv4b0KX332XEzxrHSZmaMUVE
rO7aMIw6oX1ITBRzEw3KpHdjCqGB4+W3MWPZsiisgQRWJ0tK4By6ARa/I60015djZmuffV+4zSwp
cw2nDZ2DPsDWs6m+/bfPC+5FIEMuMdR8HpnLPkGRD4nVD1iwIIFXkBkAUDgN8MTBKLy6y2NjdA4l
dEYJ7Cyg4/6bBeHBKssh6woVC376PH4l3r7++UuXhYd2asyZHEnyu8IUFWpepbbr8/kyfBwmHTO0
39oVEO92Nb5XZJ3A5NyaMF0Z6JysKiPn0EM2l9FDXOiv18czd4mcjkeYrjoi6eoYWBjjHXiQoLoN
3u+0UnshZ0yrtQreXTwUvR9GVUXR/kC1eWXIMN19vT6GuVMBmEA1cPJoXBT1BRwtwzdqXOvQrbP+
c+29XP/83JKffl54T3KjGw215fMpNNhhf+Mbu7y4hXbrupmZUej8eEKfCe+MV3l+NAJP0+JOT9wD
ZIpq8GSkCyu99H1h52ZjCuLc4fujtnaKnfb+6JB4hkYAEj2kdS5Ar3o6Iio0lu7B6j+FK2Q5r0/P
zEY9+7wwPaFHDiNt+bzjoh2yssfNEh/A3ASdDkCYoLg1Yn1ssFCgI7mFYvH6AGY/j9NApoHdhMbS
+fq25MnC1KrdQ2LIq1u0CBf2z9wEUdjCI6GgCg+L4L7ZgSQj4lJKh0qpvyZ9tOur8sUkUXt9GDOn
gf4u+Y3OgOqjGKXnnqEWRdFJB+SXkQlvvK2hvYTVP9etzE3WiRUxk6GGJD+rBCuoyG1M+M7kJYTX
vIXpvHGfEyFMfz95iXodvnkCNPewMRMYRRH9/MgI/n5fuFiH3DdkxL3dQ6ghZXyvjR946BBQIHJS
wOSDWRVCTzCVkMvQyHRIpVfbfw0213//3HY6+byoGwfNd+V2Ebe20t/HBnyRv1RpwY2eM0E5g4Qk
7QUAIIQpojivxWaXcyNF8pYy2c2UY/UTc2Ek0/0sOOvULREwoReD6TKFlUbbuFBTWJIPSPc+1KPl
rRNT2RqZA3u6twNHmXxg6XmFSCgCD+IfYWV6hLu9VmFcUaeu4yhZ1YhtXl+dy0QNQOO/JsSSELra
cQN3pXuQgk9q9+xn1UaDpwtC9K2nQFmtjAtjmjv28LLAzkxwSGenMCbVlLJBV9jOKGCb2/Ymht3Y
+n19UNNCXCzUXxvilit13zM8azoy7g+4Fr3x/X1XE5KBdAmFU24uMZQuXK9xK1KYODsh2aBVDlT2
+hBm9ppBIVAGnTt1wYrllcbVQlmCJvmg2V/C4qZIpJXvfw9h8jSWVGdmZgtTKKhQXSFeF6H/WRPZ
Xpm25qF5tNUXY0nhambBKf4yVeDczKkv+fx+dLSgc+w0tA6e3+yC5J8kze7s7lh1Czf921YVVt2c
LjAiWICoGDw3pFq1Ftu04B36Fqoxy22/eaGyc2G19aP+V991aDG4KIUY3aYz0+319ZobJc3cpAdt
i9qniEH30niA7cK3Dm2f3vn6jf/kZDsvcRZuupm1MqfuCcCptEZfpJ5pbtDLJsNMo+y9bdMs7Lrp
8IlTePr5aZQnb1miKqpruqyVTIfGkL+22p083GVFjtbdsxod1GYplJ65us8GNJ2DE4tjZWahWzIg
6WA6X+2V3X29vjAzB+nMgOAtkWbrpVbDQN8MMPaCgEVgw0csCKgk//3zdWuzwwHJT0oKz+YSKQZv
YxOMnCU9/lcKDqb0UzcXtsDMjc0xgvJkSq85F7wn4FvsrA8s6cAGgVLjS5z+LoY7w+h3SpzuoqjY
vX9Ip/aEPREhpFITqkoHT1UgdffatelF96XTfGDqcDeBqNpcehdZwyT1XcTYDemgRjkSZclt4EPq
HpcLB3VuP4CVpEWXF5y+OiELWsBVMnolw1EngQQ6xg8kV7p6Rd/Wgh89c1YBj4PbwiUhyhfvI8ns
orjSJf846HA31zAt/3j3yiAKYU5uG3kQWkTPzw4M6FaQ6Ylz8OKNgaz4sFWGhQthbgynJoTFt9JC
NYI8JU/07Jv7Lnz/3nIAxYLtpQRFakM4/XpXSHqD6OohL8fbMsu3XUfJtFrKCs5ca1QDqaPhvNF/
Kq7EiIPbtz4Rk6NLkCJ/yc3nzISYhLbNn271VC12WM1M25nB6e8nt1qQjb2jaxis0U1HHypxFvbW
zD0DcRNXFAVnDWE9Yek9Mgm5XKf+0UtWlkZnzkrSXq7vrrkx0IBmw4OCOh8ENedjQI2iQ85Dg+Lj
brR2TbrgeM6cQ4d7TJ+cDhC8IuAi9YwEMQLFo9hfaWtSkbDC9zd5+1vS8nTVGOPn9w9nKhJMnYET
ybEQ1RZKX/Wdk/jHzr7v16F6+4HPTzRaE+6Qwyh8nppz0OtN6aPe8aevw5Wz8PPnFpzv/t/3haxF
FdDGM6CoejSTZFibQ74J3HY7KG214J8vGRK8qCyFO6ZIGEjO8wgVdLyullr+544jOVsA8bo5oxuv
jiaiNJXvH7WmMFdp4H9BzQb1IQmCaz2AJJh6iK9ADZkMZbZwcJRpogQXZ0oY/69xMeAJPa/Rxtb1
juinVAfL7I372IOecs0M7xSvHmE50PP7Us4/1U2i7Qq3tW7JX5cbA/G/b9d3zcxbfvZjhF1TRN4Y
ITLLTMj6rs0MqHgPnndUPXmt0yvQjQtlhTco98XoJyg2zFgIuYjdmBnuY2qZnAKHZYb4XFpbSvHS
201MyJf5Gwm8706xC29nx8q/NHxn67FpULQok54dB1SgyaVi48UedOoaoltW4Cv3dMNWO0df6vKa
3Yr4uBNIeEaMOyhjyXWnfRIqyRcjhmRqDKhMhT+uL8LcRWedmJn+fnJZK62HlFod+sfC0vBtXp1i
2LzfwpTkp7APpgbk4bkFJC9kr6tG91Cl6tqIbzIEGv6bBeGdltzecHPgCYcWIodhi3zUf/u+8FDX
ZRTSJ8P35T+QuBrtwmMwtwSnEzSdk5MlGGQTBZ6Sz6cuafe1ni/4zNPwxW1/+n3hLTOrUJbRAnIP
nXlfxcO+1t11FD4jnLFQ+p571WC3ICkL8pRahbCXUjfME9V23YPhPkrObaeEG7tBAyo6IHWwcFPP
2mJH0ZdCuhY2yvNJC7ReJo+tSwzKf3SQnany5xyFCSdTtqq1UDCcnUGAZ1PqC04uMRVlZHHkDx3e
eap4v4wu/52G7W1plFtE6rbX99rcsSd5o9lgJCEiELN5QYuiWKDL5LerYK15D2o1bO18XDiTswM6
sTL9/WTLdUZAoWTEihrfBbQ+x/XtJJnRWwtX7txooNaCdpr0xyV7Uq7Xne6g+XAYJf82T8JHbzBu
qsFbWJ+57AfB4F87wm7oGkIRF+q6Q2f3t3Yy7pHXe9VH47EakPfps5fIKH70UvW51pLv718wZhKi
Up4UatbCK6a1fZ8aluEe3C6B0KxbSXm0gv5lab/PPd2ndoQhZmZfZ+oAdbCX0hMR67q3KbNYvyPB
NN4ljW2ttSKQUX9SaDRD1aK/ccrptmIDoYGjQdhgRf22jKRiHzt5t09yOV+hg3xvu+ZOLsbqocza
BJ2kFEnZ3PE2XWHFWx9RrrVTm+YxCYJ6FQXwsLuxZN3TLgCNxZCaa8NE7MiK6NEo+PpTC1T5if8t
5Z/Ok/54FQplaYeCkmT03r5DCHItQbR44waN+eAOALzctEbZNDHdxzKK/+2bYKd7XflPoZWvRpeU
JLDy6CgVZYFKWe2vG6KcG7WhmGH4O33oV0l8H44OeuXOoK3dAClOkzIqLcVdMmmQFKhSVtq9Whg1
8jd5Dmm5Efx00sCNV3Y5CYLaNRKfgb3UXHJxRdH6B6wMukPY9WCbEHZG4BZl2GWyB/lStEqq3/Xo
bQrPW8XB9wCP753bcDLGRUhKlhv4Isqz4Apw5bryjnRjrZX0Th3+rd1/r9u4uDUEG8L9nhduamhZ
4x3rXtrALLwKsmTdSsWq196pY0I4zHCmtizSwDQyiQFL6riBa1ihd0wGc+OpP7tE3YE6+cCkIcpO
1/ZEV3ZBRqgNAZwmEY+IrUh7r781oj34sf31Wbt43hnKqREhpmilBKVWUiGHsND+VEH/GkTl5+sm
Lq5ZwYSwMFLQjrlc8D7l9pchOmbjU/LuQt+bCUcm9wpEk8fp/MVo8RPppCbxhn4rfbxe9qNShwX/
YXamgOaROJqA1+Lbp2tUpy2d2qu5742vqfLzA7NkEv3QAKTAiDad15NHzzG6wdQqiZorKiMN4lkQ
QB8811t4wWdHAXBpQhgjZS7mW0jRm33rmtJBVn6Y/u9BfvnAMGg6kUnkTWlWYRg+JaTaV0tiuAgt
7Y2ubr18YQiz+4kczdSsQcOJCPctCkXv/VIDhanKPYp9Wrk320m7tyqW+IovgkCebfjpKMLR4U5r
iHA6Yrvv1DoblIPSDC9ygVY1vJSoUqn2s1vQ1OMm5A97W1liZJq1S0oE7N+EZRNdupQ+rtGIauWQ
N/7Wk/chSm5G8TV0t8V4P/KYXV+0mbdAJcwi1UeXMZtDWDTDdj2pzRz54Gb/6mGAk9CtO/qlNOu+
gGDsurGZe5oKCa1uU/mM0yScVVceUOsKU+Y0SuMdB6p4KJWC7kAp3AbeqC+EkBfmULdA3wKGI2by
slpXNHIahpJN+NWu9PF5t27VhZM7M3sTdBcyXALIS7iY5uJnNPXAPS0dJf3B0W9CY+c2uD0LZ2vu
7J4aEi9SGyBXpYzSIY7XKJfl0c31lVn6/nTwTq4gfQAlERh8X3rp77MFlOnsxzm0U1sz96e47Gbl
6zDau9KhD/HIQlnbF77z6foAlJlzQ2CHuhFleVKjYnPh6FZqXOc8zHqfdCstSeq7vBmtO7vRKQZ7
nf9aqpB795GerYehsnZJ0nk3eWBEa9sLyhely4tV2+Fs2QOeGqGkvw/yqvgqFc5St/r8hPz9rdNY
TmY7HS05bKvYOyqK/SdoFW9bFI26uT4jc3fl6YQIh41kEMl1P/COvveU2Pa6s6uVXvnr61YuzhhX
FPGFPhV4aXMTRTHKpo2DSeSBFMe3wZHXdXJv0D+ktkvqVbNz9tdpFTnkvE4PkhHP/eiGw5c40V8K
qdtdH8uCCRE/EIL4MBqT5LeBvnL6NdbezXg4vSl0dPPO07ZwUXSHU96WWsrfwDpydEsVaI7vGnep
J2Zm4SHWJLqZMnQUVgT33gtz3wkqRTk0CPVq3W9XTddDvNg5MpXkzrI3+FyoPwNOoBBh0iJ9volr
l5gyjgvjULehv2m0epJitXuquW59n6dNs4nGpGxXMsHgY5CP8Ws1KN49ePPs1sn9cuXkVrOKZLPe
q6Vf/mi1qn7pvRSlXVdJeepCe1d5kvzoqka0tTow0fKQ+FvTCaWdVvJsOOhAErPpPe20dbXuYtj0
axv5VytHy3yTyIO/DfrA2EkjEeb/J+3LliTFlW2/CDPm4RWIIccgs7LGF6yrqwqQAAFiEHz9Xep7
TneEAgss89jeVi/Zhocml8t9+Vq8RSNjCAKPDNJQjnVKF8391KWz2NtOMWz405VjcTE58u9nJzzr
LT3ndu+ciGHF3NjnLHIrvH/ezTQNETXEW/gfWDYkjc2lnXKwAyY6wz85/pEZD6zeQ3D09qlYGcqF
CcVZNTj3VclgQjOgrh654j6f77RfHzCCMyEZ/WThVIm2yNJQCv1u/+TTT7YBUewIsr/YJRsByMol
AbzWf2akBzhblr6F2IJewow7DeFCH/sgNqzf+RSL9kRyb2MTXGd/5OqcmVOOCLrENMZZ76Np1kTA
eFx6HwquAKdBFLcPEEwaLiSjf9rL19uzueIBpL6ADiZ7vPKvWpZo4/FuzCr/ZBX0oZ+GQ0Wsb02x
1eojbxDFA9gQjgN1MMp31w0XeTfb1NMa/8TBK8/Ya+f90nJEq5oMk99M7RslWzJyqyM7M2leLmBF
0R1Mp84/eext7A4kj4J8I2e3cgtcjErZisVSaMWwoO+mytjf1kx/NtQ+3F6ftSN1PnHKNhwqzjwj
w8RZ4isrj63MGemHydrdNrM2WUDNyxQP8hXgsbycLFQ+K8OfTYBs+BQ25utYvNXDvHGk1sZioV6s
gyjYuA4AdLhuLxdA8tgjpN2htGstZtRUf/FiYzT22sJIIg5wKuKpCgamy+E4zBpqomfeiTupt8uk
PPlQLezNqgLcCjUb9wPx6nAkpvnTDVIascAnh4Ck+n42KnEXkN75GwAUfV/zKjt1TlPfQ6NguC+M
od6bbpfeTaVhHZ2813+Mdb7sWrz7dgXFRURa3wH5vT7VWcgc0r06vd//Rsu58TAbvblPp17btRol
zzbuo5gPqf8IHakxXsbKPRDmCaQe9fHoIUsRBZD9fuhnoFOB2WdYGdt5IJZdbzhuPIlXDigI75Hl
A10RADxKJAAlMOP/V7iC0Soe/NpxZELVi63c+e6MXhViqm1gr42IaJ31JCyt3S+zld6JhtuHwBcQ
IMczNabtkuKAUyB/dFEegtqm0Vgz8ejXUAa383mJnLpMd9CysOOU88yCpmihH9DaH3x3JuYlJaQf
4xwERg8LNtOh9PRi18xDFwrTTXdcK8pY2C27J5MxP3GtMvYOg6SNTgb3V+fjpe2lYIlGya6LmtSv
9lkH/RqRz+V+pILHdbZA2pkyiMojo7vj6Hc7UAZte4jjQGUpJ16Id+Ly2Z+9LBw5H3bMgGY4MYw0
cvXZA80qc46LIF68kHkPNogw0/LxGQaWO6qDqYPUTbkvtLkDh2fXH3llf/fc8qdh5dZR90fnPivJ
I5TcDylwgIdBLPp9J6zyODaa2KGzuEsGaqRPc7FooZmZUHid8/KbDamfSLfGdmf35t941Li7iaMV
z9Hpj6bv9Rejqep4MCCPmjX1GI8L4JJAU8wx583yrCOdc4Agi7sbfDDBZkKwPeG1LAxPVeSVIzhH
qF1koeaZ5b4f7Aai2EaaxaCRqMJWc+z7JTfco0ebIm4LsYQCCLewtJbf7QzBeUDcTeDnu/IlMDtw
mNC6vcPDaHjG4uu7fmzMiGTOACF3G0ruiEMiT7h26HRWGw1u+sNkvXVsNA8z50953JZkPhhuY06R
njkLJE3RvfvVquyeh7VmAS4FkvtmnFD+HnPvzs5m8btnkAxkqHwjh69HS5lnoZFBHA/VPC/Si77f
8T4wY4KLCAy9zLWeIL/QxVnfW3GWtUD5gAi+j9mwOI9mReujNyEUnilqS8wCjsEL6j8Nr3yIoKd2
bNZtdg8uy/RL2xbzb8BzGaTY/WE/a529bwKzespB2tmGvqADBHbwT0pa4wC2g+YPtbr5qSkKLUKi
z/xjt5m/t6ssO6CxaXoMiOXHA7gl96xOp5hSZw5L2+OI3Cw/dFNsZegg5PcQvgJZJ8oe9c7lgxZ7
zQjKLGdy70UZkMMy6kZkT1iNqUuHQx74w0s1ZNlfOm1yLNFSO1CCdxoKTlHNjascWhd9MExPbGnK
J4NowdHUeweyu2555w7cuhu7VotabXZCtB6yp6We8rvC4s1hXP6Mgxnl2fjIkamOLXuT62zt8kDS
FmUo2RF1xQmhT6M3uYylp9kzUSmdEEfgP/wjUhTE2v7t9nUo7wc1XDm/P5RA1l46bdE03FRwHYQ+
2CgsuVY4QPDM//0BS2CUxLULBku0A13eVIyKCQnd3j1hQiEIevTKw9C8SsWbyXi9bWr1UgQ0E0hG
1Feu6hFAPXWEcNs9LQ6LcuNHUG0lJNcsyEYHCQlDZ7da0K4gCknmIfNPedQBaBxspiDXwhQItELy
Q4coIXrHL2erSgcU/lnun9oytCmOMhzqxlW4ts/OTci/n8X9VkAbzZYmuPFCM3C2RSl5zL69fykg
LYfmOLBtXVcJHHg3eyG6h8jiVUsTsnv/59FXK2EM+P/VU69KF6QzJ+6dKGBBLn0umi2K+7WFQBHl
H006cKiodYi8M1HlD1B8Z2Mam/0ygrEKT2ZkNDYeRmsn8dyQchJryyMgp0X1vQyqZ6uzD4Bc3Rui
3U9pcE9nbaN8s/oOO7enBMJdGmSW1s3pKU8LsJ2RHm++xYcgVZXitqtGPXLNkaPe63QhnYfpBCxy
9+X28q1OLl5KcHYIx3GeLrcg0Ql3wCQHDAr6r7XfEKgVW+3jWybkST7b5bMhKqs2YGIid5bxWvav
gf6BPS7xBLJ0DLCaukVQIQAotS3SUyHaHyJLizBt7LvbM3VNv4Bnsy9pKFGkxlypyAWQLPGlRgR/
Gv3FCANrH9HRzcHbRI5ax+7TXHvZV4V252r9zhv8r/awJZ+55i8A4QUvAuqvoK1UNowH1v8JLPRI
h7vid4GySE3Kr0s6QuR541JaWzPJjQp9Nvi+K73RPncBZcxMNJMBWdkwpwhZ0+6BPNhiCVs1dPYW
UBD2pMbtR4lASxmEL4vZeTBoiW4YsvG0XTMjIVaSsQY5CPWR1upNXWY9B6gucDr0a/Mj69ID68Yt
mtS1awlhvERZIS6+om9ms+Uz9FnjTGcQFI6aZsNprH4fBTEpBivJ55QtYBZITGY5wGmU4BKvSQN6
OHd/e6evTJakSoA3QOoOVVP597MD69WgRoa2pnui5UEHbxjZadPGYdoyodx8QG1RzZlhYmDQyzXx
9tDC+t1AQeS4PBxYU4ZweKErjqfE4wwPoYIkARie7juyAdZaWQossES4yS4BxImX0zSazQwmUYck
CNPd2P0A2AKPfsj0yT4XAH+VnFKLRDoZg4Uko5WFJi2Rf352prfbS702BjzBATQ1XDkMZYoqQ8vd
fDaKhGdRl6MDfWMrbX1f2UrCaHoOpdki8b4Sey+0jW0kp1iJndGZ46B9Aoz4QDcqt1eTdeiwK1iR
NE5wXwRf0LpHFhH5o7n7wDydGVLmCS9Jpw4WXiRiP9ufdH0jXF6JPDyIR0BQzUW8eYXkEL7m++7M
CGio9Qe+LGHpvdgFQwnARF7g8+2xbBlT9m1RW24zIS+QTFYWRBD0esLrDYir3i0jk9ZOCAbur7dN
rhx3iG5LZIS8S64wHqDZ4n6nEyg7Q89XTx/ngt3P6Za0ydpmk2EigFBwXNgTlwcy9axZH0VAEjt4
dirM4caBX9ltYGoEYhfBEqreagCQ4wS56GsjSZ3boZiMsNf/duw5LoOtKtbKfF1YUs4+HTN/QrRB
EuKi50Gzw7R7C4Csv70qW+NRTs+CdrSS1jpJHPqDATjYcC8c6RxukoBsDUc5PZoPznhqmCQZmsRK
D2OTFNP7L3gEgOBYx8XrSWDr5drbed7bZoO1p8W33t6Reefq79/EIFeErgRUsEDlrqYtnbly69xr
4JBpOVthXpH8LbdI/sr0xfh5e2lWtjJsubiE/9GEVWu+3uKlnblwknT2bgkne3f786sLcvZ5JQOr
D9BZ0NMOLsBM0YtBnomvgylYfy+SXnLInZlRtnGaj7yfsp4kfAn99EdT7PNmn6Ybwf/qNj6zomzj
YmbcCNKWJIt27zR3mv3GOFY/uj1lWyui7GHDxtL3AVakoGnYtKjwdBt4lOtuo3+mC4knNBzBVapa
bowDs6zb8C9zY5SAH5XIxRFXMw/grpqfBoYyJ5J1FOwRlV1F+WQFUZMVdlxllH1otP/9FGWDBB0D
ZDHHT/HS2Jp3mr7/yGz+931lZ/R5DgQU4CaJiYMaz118+/MrVxz6N4Hp0ZGBQiFaWaxpQnsYkhK4
T/lLRZ/M4TWliVXc9ZnxkYk6syRP2lmsDP4hgy/tiDtH+w2E77LFn7S6uc++L/9+9n0Ual3kt3GE
tNpzQiMdI6nPwvOKRXqzJQUvHw9KOIVpAxJEqqgj76WsOkSZwFQxYtWrcmcLEeXaz2VId7IphWdj
OFS/+FZT7+qxwpUK5iY0QuJevRxfY+ZOhuQgTcoxtJyX2t44VGvfBwYBRS30PKOYoqwPtLXzeqEB
TZDNGUD58l5iNhxZ4FnQlgztlWsMWcPzNhCZWSad8xcQXNM+MPdu+nZ7N19T5UsrkoUf9TKIe6gw
hJJOqdnOsCKbw7tPgsQuQSNirPNYA/xh6heot0X9JjBodfLAzg+b6Le+yuKCcdhw6LTALn9M36Zu
I3pf+zwoP8FgCq1HAFqVtUnLGhKC3VQmgMcJsi+K91+iQDaB0h8Lj9+q7q05c/rFt4oiSYdX+3vb
vldJEnxU559XTgulcz2RAJ/Pm5DYRZyLIb698CsTdG5BDThZVffGVGro403te97pnyrCtsijV0IB
IKZ8xOUAgCF2UhyMCSp7XttVkei8i7mPBpQXh73eHseWDemuz5xYRUavXko803rRhfZYh53zTbe6
8LaV1dlCtR8DMSFRqSp/NZ1bTIZBiqRtETJpbzo73jawOgyUMSWmAASsVwg2L7ezMrXAsOkscZb+
oX0LhY9+d9vKiscHYgHN7hLoDd+iTBZx+hYikE6RAAyQW38WgVT35Mf2vAWRWBvOuSElZNaDsRuy
AcMp5lNO995SRsb4blYqHBKJq8ZzDO++qxf6rI2LTRckAGbUj9MgD+fs3WoM/5gAehFNm6BZVytB
i1F2ukvnPBl0gD0H8tkn9WcITrzcXpfV6TL/M6OEmebcohGlgpl5mhkIthweM21YYgivLhtbYC0S
BLOuJIxFwhJgB/lbzg6MVpKsd/IRthDwBXW+B0nEb673r0DL/6jb/CDgrcPUC3Zpiiq2oJ+onW4A
jlbHe/YbFMdQQ+JZm32M1/fHOQKg7x4Uyi+oF2+lTNeut4vRKjt+wUPXT5kON+e7j0umnwqTfubL
X2NbJnZphwWdTg0Dw4Dzzc+2rK95Degc4jhL5jT8jsuprnlZ9Utv5wn0LnkEJNztXbP1efn3s5X0
3FlkWermSeHHBhJsH7jiQGCFggSYKsCQofx6K7PcNtPaPEHNegEzP15ywfRuUj55wM6MKGMYQCVv
TNMAI21iWX/lrnUY2bSx51e3GwruskxpwMEqRlg+Vw6XRgLvbu4PKPGHAfAx718NNM1gmQF1BgBJ
MeIVPuRmW4qLyPoDeGWmb4SDa4PAM1myoODpfiU+OQ0BuLeJj9Wud6yMA7aDfuoHhnBmQlnxvK6W
si9hImh3WRZ78Uc+j+hfxnu44pSzCDSI2WQzcuYNBE0r6ElUy5/bFlYeGQFwf/9aUK4dppcDmVzk
AvE2c3iiF/ea9miKo7H8NbQ/+/EDUdq5Oflzzg5gT1uekQzmmP6W5qhjOVsK6XLTKK+m8wGpaUcA
ziqqA+6QlO4d9Q7axorIGb/1eSXM7PzZmboWK6LX02HWxHEuxLHVhx01tJfGFb9uL4+c/lvmzMv5
Ql64r/SRkiR159gGGC1NAjMhsC14G6bkr9vm1k/Mv7vBVLbzCM+So9cKiQAN0jQa2NelzG3oBOLr
/82QXMWzfTANqcBFCkMu+5XmL7T4TKdvt02sRW5nW03tx/SQG+46I0fSLtsVxbFtnpAYbrdAI6vb
DfGUBFzY190aJCsK1xOoFWgQSkgpifsPNEZJ5ZJ/LSg3v6FZddUA1Jp4rAmn7131oRNzZkBxMu7c
UbScYI/19FQfxy3q7PUZAn8kNApwk6jyJJ1XI+foakUy2QgexIs9bbVbr660ZKj8HwtyV59tJrep
uVN44NoHsDyqx9+L88aHvdZtVTRWD+OZHWUlgGL06tLGSBha/rX0VzHt+qULG80BQH+EzGsb397C
W1OnrAywyK6VAfcKGbijC2WXYiMcWj3uZwNSnD9aJ5zS0Pwisas8TN02ZGA0H+nft0fxT3r8yonh
PaDLJnUkThQnVvhkntGpA5dMxRAWQT/vcn/gUWdRI2yagsSsrGvJx2CHfARodIKSWDS6uvUjGCnU
0EbA1syWOC9VXY13oJz5bdCCPXH02O+8oPcOS+uSuDBFGoGveIFfJPbBsfPy2USR4GA0tvWDLgEQ
lADVHrW0qg8MXKIb4cbqNoRMBnJ1klvWVZxnOwx+6wEenIA04mR77JE1oCnvxZEUW3m01VsIbPcy
5QMWQbUanbVZ63hjgIUraqQ63L7baznL917rGo9128xHH8TZH9ktZ0aV8ZVOgRbcEkadYQpRLkQX
Rz70GzHh6pb8RzwLePRrREXj1nY399iSXapVYTVrE7K4/E5kdHd7V64aQmoCyQO0/UKm99JpoOXB
EQO4NBKQQpO0Bt7hZ8E3SpRbNpTzNTk15NIAmEtmMT3n2nJPA/cTGODfn7lDjCs77VDUvWbPLcqy
AysNHDiZ9noQzv/X70s3deZfu2Kx2YwzldAvEJXztnJeq14OjgF8clJ8T81z89zrCxBwo9BCv9r9
Yd5K4Wx9X3E/AuU72muoFNIlysYXjOP2Ttr6vnIuTMEbFxo8JPGnOKh2W2/W1bMOomrJS4VWLTUD
tfh+HegUESc0sR2vi+Y0D0VdhJ37FbFBfHssqz4MmwmPMhsafLpyxaWNPmkksxAAwkIlWMjSP2OZ
hXOz7G9bWjsbEBQHawK0OwFtUl4CzSCmlFYTsC6eH7bl3/ni7Gbf3PBZa6hOcJOiBRVoGhQeVP1f
izSNmQk4rS4fDwtbXiwxgVNHI1UIeeMlZBBVofkY45pw6qnY8GZrW8OGPjPykwD1wNtcnpwsA7Sj
9lGPmqfj93463p7Cra8rG9uq224cU1w4/Tc0e1hb4c7aCp3/eGVf27PWdBmdSWLlaIaK5xq8799v
j2Btu0k2QwDbABIB+8Ll/Cz+XE1Ti8gtoHbYvHkPQxWJbiu1uha3SSp2Bw8btDmprp4yXfS9hxOU
ZjQcnOfeO+b0OLHXJgjCpfwAFl4yp/xrTvH6nduJGZx7JDGKz3i2G/3r7UmTk6KGUwDvgPkDHTgQ
u5HrduaOAyBfaJH6IDHIl6+8nOo4T5GOJp6GR051DADryNLh+zBu7bc1TwReN7ginFdkhhTDk6Zr
JDDAtogrdV9NIraYuRemdzTN/lM3Bbvb49wyp/iixayE39Qwl5tZ2ExiT10NTUmgYazmk1/kG65v
7TSBBgQtBiB9Bn5N/v1sWkEk6s+uXuTJaNRfHVt7cEp/46ZYO1HA90G1IQA4+koUotC6yelHnifU
jcf2sJADenduT9qGiX/84dko9Caw3d6THLD1d4N94dnfIvh128TaRMnKpxQdAPpadak9dSonyFA/
mtsHlr1C22nDa66NAWhaZLwkWwoKL5crIYq8ynynoEnd4mVliwfbeG38La2ite0FfJpuI7sJTnZV
awnbC0k1n9LEnSNe3edkD3q2tnwU7ybilhHmmSHFj9aNRrBjUVSH/CSgN7TbKA2sOdHz7ysbtwQ/
d2o5+D4PPpE01vM/uv63S98Pdb4YhVy0s40FBgEfioc1TSZ+mh+dfmMQW6uhHPZsoKQCHwsG0T9O
kMpoye8SUhDZ8BBoWyLDWxOm7C9tbkbP7GFLDOgHRYjz6syHzczQ+i7+b38p1wC6F2Yj7bG/HJuH
hH/PbT+s3I8UTM4XX7lBXW/Iu4JjLH7zp4O+0LTFVG9sjEP1KLXeNp0NDtGEesGxHx9o8KCld1r6
mRW/MvSMgzc17NmzFdwNxn7mx6BCQ+vWGdpYsn+KVme7z/CKpS8JfkTaRLOIs/yYLXsju3u/ZwNv
qfRruF1tR4G/5KWHvKfJMNT8GDxVWz0rq3v87PNKNFjxoGtND5+v2F+ggKK/O7pLjUORf3/vMIBW
A10xOiYl8ZTamJLPAdqVFgCHKIM4Qhjo74eqgjYCzT2Q2wM3Kh6el74A7kZ4ud+XSWEiJVl84/2u
09F6+v5kgAFeLkkZJKWur8JDNhMUPVEJT5rm+zi/dta96Wz4nevLTOo7uEhLmrB0PVf11Ajq2iRB
M3L6u9a2yESuTw++b3tgh0OmBglixTnbgClOejcWSa316NqB5ui7KyqXBhS/DMab2mI1DLCqD4EZ
75t363UCMiDp3mVXggNkkLLaxPDHfsmrKnmYm8/dVs/D9cnG110UstA0gEenytaXWzOUv4qsSnj5
qdfAzAC5XMd9Lt8P3cOOBQGki2wPePPUUpqbte5CnbxMLG6/lcWLwCOg4vd2vxHjrWyoCzuK29dq
t3M6H3bo0XkutrbT2tchuiGh+2gPB4Lj8uQJM6hEmxVNohE/FK9+v8U+tWVA+flsnNBs3cOAT2JA
kMSwu+2bVpbbOh+Acl/VmvD0pcH36+abcO7BQNCLe+J8er8VaDlBZQfdXWCdUg5FQUTfom2tTRAR
NcfRuuuyI22Ot42sTRWe9PCz+AcxpLIWTWekRlB4TeL83QZfbPPz7c/L33j5zJNpkf8+r6zEMBU6
EyBCSJpyjBiPqiH20y1Jt9UxuIjkIUaCniP1cvc8bSkaG31r3nDf5UEIOonoA8MAR6YJKCtejrbc
EGc3N/PAdZCDOSPxulkcaVGO3+2CDJ/tqQ3i26bWBiO1U6FerqPnT0UwVk3rOKSgTcLoAyqY707m
AgN09nVlIJW7lK5D8fXeue8gdWGBgbqbNjD6a4sO3B8AkmhpBWGScjyoUeasarAeLBNok7sbgtel
+4ATAdoCMwSfi+YcVWPP0ebU80AvlNj6S1Mn9P3LcPF5JczRcJ1rvMTnUxyNJvmAhwKcAwlK2WGC
R6hytt0ObYatsFhS+4EWCWa4Ecr95vsXQvpYsEhJMUL0qV5uW0cnlWORhSXYbSAOt0JjLKIJpFW3
t6xcT+WQX5iRW/rsdKSIa8fUghnafGk7EZlI7tYjhO5OAgCJdicI3d+2uLLDkNSTVQ+83W1QEFxa
bHld92BRxbKLKhRWPLOTVm243y0byuRVOp5YDoeN0fhSdL9A1h9P7eH2OFYuEpljA9IKKo7oJ1W2
ga8BiV9CDywxm8dledXq4VAM7KhDOP62oRWvcmFIOfdeRXwNVU2k26KCgjxFbEXTK7MFdSDJ+OiC
GOKKaX30ygat35If1vyue/veurO3gGmrJgwg0pCIhm9RPeMM/mO8eEcopwWfbDKHpvszp92Gp1+Z
KAdu5V8jykSVLXR/Bg4jtjuFtHzssi3HtXJa0AkNADlIBSRTvHIlBqlmWgODyo6rvwVmG4nMj6zh
l00eOTcis2Yf6fhA3H5mUnHIDKwjtG5AXUrp1855CsBDlR9qe8NlroAu5fMA1S+J9AB/iuIzO0Hy
wVhykL12x6L4lQeHrGY7A8IjffPZ7b9VoN+h9Vs7//3uzQ27iCRx6SAIV/GWFFgsbk1NlgxuVH0X
W5m81S1x9nn59zP3tphDFbQBhYgA5VFh5mFT3t0egFxyxYFeDEBxAxwkWEHQgU8cTWZl7LKDVnzV
c0gd7dKPbG8H/ThoAkSxQoX/I4qhpEQJ/IQnvPsE5m9+Z9QfqLViI5xZUdyz5TFNlFIZxu/2Fo3K
ZiOKWV0R+Jl/3rugdlOCVgtk5IMzocWj+1sX4C7e2MhrjgbPRGS3IdEIhk7l8/PUMfA4A/VvDNVL
WbEj190XVHg3nP/aKM7NKI4g8zifdB1m6tr8NBb2p0CrP2JC8uCD3gN5aFsxkXoO74a6L5KMPczd
UWx8Xk6Eum/NAFE3AmMkUNRAjw8WYcxy8qT2JLW5GXckiGuPRxkk9Yx3CwICMXxmTe29GVskHrPW
A2bYrvbmUJ6AKt0iiV9bEyTrIQ5tIEz2VOcMDkGDlR5sjP39b6JvnPP1r2O2MBIAvdSil581FjcE
gOFQ1ODjk7bV3LO2ccGt8e/3lcvLFH2N5xZQ73b/qi/tYWJ+mC/vVujDrz+3InfFmT+EcqLf2jpG
4bA3IHa+ut5GsLK2rSyofpqgxgEThioMUOjFOHKGg+GZ4GbrwLOdVq+9lEEItF0O+M6GvbVlAc+U
g9wN0meIxy4HNNVBY3kpTglCqPB5wAvytntfGw9E1/BlsItB4Vq5fvVKL+2ilUwP/b07PvkGCObA
rxMXv27bWR2HDaduWPI6UUvEzrCU9mC2qGkVaRaKckIbh/3lAzYcpE2RgEJaQhUY08CT1YkWc9U8
0tEPoSC0MVmrgwBRHmi5AKYJVJkGFowVepUFAFpdvvOh0E7sjTtQngLVayEnIXt75ANC5adaAOXz
Zl/Aa3VaTCbA2+yXAaSNS74V6q1bQpiHVk5ExSooKOOGz/1+zpLAiCyQkI6h5AkW7ocG9J8Z83L/
2nNjQ7EMr4jSq2LSLXGLNG2Q6hF3tjTf5Fa9mjtIt+C1ghasKxxPA041Uyw9RmSGYLx0pr1tPIL3
wx3w0I/SbuOiX0G+II44s6dcYCyF0krZwt6cmWENmIvV7UEiVId9NDentNBDtry7RnhpUj2tbpuD
IBsyTlYZNWWsvZ/YWX4fZMXovHWRZVW8jQF+PstgoPcPgieN7Memjnz9/RoCl0aUm2DUZ5eUIEpI
lvZtBN5K+0A7PyxA0w0PGN1DQ6wyTVZgiol6eFF27AfzXmf7eNvRrJ6dwEN7H3ILUNNQNnVqanyZ
3R56uWn2QiDyCb6Xl7HmT/20BX9f3WVSAFqKHuGZ5Cqzpc1m6/cN8AYQF+WQyk7vszbdWxpNFkcg
YVLsy0ZyxPYIz99PdogMzZlt5TZ1zcIhzEG7lRbsff1hHreQ8Wu3z7kB5Qjl4PwPOguDG6cHwr5r
YF/2FjemOkI2/QPOGxBpPC2wsREUKi/AQTReM6UeNkV/XOidd/f+PYF2TCiYglf2Ggdn5OhdrnI4
ujrvEtRz97NYnjRzesks7/0VKUlHizgHVULbUNsl22UeBMiyZX/xzPdDVvR/mEWXLWzdmj8Fj6AU
B3clhENZfQiICFDMIYLubDcaLLoXzmMAItsMLIC5M8UO+zQ4W/GVXHHViZ8bVXaEaSyNVupGnvR4
zELEG7jB722eguPqUBe/q3wr2bl2lJHkksOEswBM+fJ+moJuEWYBxBDPs8dcK3k4cxdsEHqcz/P7
S6Gy4e9/bQVK9Rv0bctgjej50yYL0qctcJEb98NqmkMK3iONDtUaVBMvh+MYmkhNvuSJ0N2HZmk+
pdAfKByoX6TZ8+R1bymXyovGqW6DSCPt7vYhWAvyAaKVHek4YkACXpoHBfecQnkETbRe/jyz4FvX
dHHqWx+5p0Cq60loIyorqlMsfF9kQNJi1ZY6dvkP0f/2mq285MpgsL/BEgdAmWTUUAbDoH9SVawE
dnIxP0He9W7hE1iktwrkKzsQZlyofSPoA7uvsmRYMDCwT5gzQ/9SCJCgNyIqcOKYsZGKWh0P2CHQ
BI9C+VUlfmzyqWA9qA/Mjtxlo3XoDScyubuR2F8JkhF6A1cA0kYpHa1MW2XYIMEDD2Gi+ccsP2yV
41en67/Pu8ohEmVVOfWIB5gDCpWGH2gLRZp0P48bD5bV2Tqzo1wXaYrAuYSqKXpqEMhBW1JD+isg
W/mctRMLwhYwCqOXHQAMlWarS60OKgcZCCnYFzJ8DbRynxIr5DVEXJuYOEs4al1o0E8mXgO3T+vq
VJ6ZVsKYnmiOngmsFCfoNBEmkCZJYVlxJbaeNXLNFa8O3KhEf6DN9hrROI9i0VpQyp9s6xtHl1rZ
aUedvTrNp1LjEUSL7vppw9muDQ44WnTE4V/0uSvHaujdyXRtaKk1lr3Ll186P41zEbXQknj3LHpo
HpRvaOTlPPX8ziPkFvSiRThLIXnqQ3gr3S1DcWTzVt1vZUtKp+oCYQo6NnRDXnpXO7PRMc6Q3Khm
vgPLxHEAYCdonY0BrW3JCzvKHSwaMltOauZJCe4lY6mfwFD/KHR+KNpXrTBPjeHvUTs/ctod6rY6
3J7Plb1yYV3xHz2BjuwwWHkC+abQ7llU0RxtjQ90+RqkqHvoYGdaXm/bXIk6zm2quDTCjQpwLoQ6
nsuRN3jOfII3nPPDW/rDUrFnt/902+CKkwRtHxQ6AfCSdFfKIKeatH3doK0dOyumDY+5+HLbwupm
+c+COqQU10Be1AGm0f42FU+O9VTqP26bWJ01IBsAggN58jXZCbWaCRkf1FTqU9nG0PnKjDigb+10
mLZuydXhnNmSE3qW2GumAHyaFtSS7fahfACTgS02Yid5ehQfhaIDMqugZkJUoVaIhIn6Qx44OMfT
g0H2JX3Sm6N98j5SirowpLjd0e6yFIARvBQIdNmGIZz1hAQvRfmYQtF0tItd5Q0RlG4ikm5sitVt
dzZG63IWtcHI7FSWWq3gZWkgEPTz9o7YmkNllcrCYiCnkg/vYueZx86NeB2Nv4MtItzVcUjaU4lp
Q1VNuZxbtB6jTFlhN6REOwp/LI6V3orw9mjW9jceWZCzxMV8XZCa9NpvPDGiAh6M4tGyUhI1bt4f
fDdHe7JPyx0Zl2AfQPLmz23La7sdV1cAsjAw/V6Fah23TQ6VNORhtNMipp9p7v1EAP8BI0iUoJKA
BwP+udwM3IAomi2QAdT5zz7QQiI+i+wDBUoPDLKytw7pN9yRl0acWvQun/G+SgkPhdOEW8/6tS2H
C15ySLqI0dX4qfY9rgHSmCdQkREPRfBgtzFhX98f1CLZA3AjaOiBVVEfNkPRstYkNeoK5hfSgfx+
i9Vpda/9Z0BlQIV/s6dFr5AJcX8V0NWqoBkEKqTQLCPhxLcXfu30oPAmWxAxIpC3XK4JdK15MIBW
Pem0e23n+3e3P7+2edHzjvYbFN+uK28l0/W6Hnzt1BrGn7lB21ywVPdVZZkb53MlxMML8F9DatEN
XIdWnzFABzgvooW/jFUf2ZCbKp33Q0499GWDnFySrV3d1v2sp+444/LxMwgiZuCJesgXo365PW9r
W+DMinpjV04ZDBXBoff88rtpjc/ULvesHU91WR0cPsaoDm3EWmtL5aKWJfNhPt5ryulszb7tZhdX
kdcfoEMfZmZk2RuTt7ZK6AtE8tJCYeaK9nDS+sJByihLpnoODf25MhDEeTx07Y202JohFDJQmvlH
mFxlR3f9Gu/4BoY8o71rC/eOzfNvd3R3osy3GKtXjhAiBZlmwab4f6Rd2Y6cSLD9IiSWhIRXltq6
uqu62267/YK8siWQQJIsX38Plu64iuIWsu+MNDOSNRXkFhkZceIcCLnPfGfkWDJiObpeS033Iozn
74lWpyLvHwPTYC/iHQftGKZU0abfmaoX9T4oGv7eC8ACSNcI4PMQE5k9pEcehUoZETTupoWrqIX7
4/52XlgOQBSAI5zEAtGGPBsBpMWEsCVw88qQ/8SzyaNIaqgttO2EWDk5S0lygDmnVxh2M+rXs3A6
H9MMCr6oYoYyPNp1+dOsWi82SdBXxaFK20dZpweHk0CUUlvxQmvG527ILmJZ5mGdnC2Qbxjds0ly
vym+UqV1O/VBgOinMN/j6O9vJAwZCe2pjW/KBV9vEIYcjBMxJIErKMuVw7ZX/16rBIkvFfsDRQDM
6/w8NUXn9M40roGaXt080DHcMCfz7m+TBReEdiAwbUz5D6SzZ+NAYbJPVCSvoWlgnIaGHDQoufXs
H+ANOP2IqVAdBvnu/MACH2KVyqTMYNBdE0GJbmUXLIQhuO0Av/6d97p5C+WV5A02JqoyWe6Z1TaU
Oz33lKje5iZdmbJFW0hWTySTSE7+3pAXvsHIq0ZtCiPDCxkq6mkGOtYCNkfPAat9TYP7C7S4v9Gb
MrXYozJ4o2ZQihAyz06VIUMFDUPOvZg5biw1uKXO1ZPSddqTcH7m5tqL7Hf3/uxJNkE2p8SKg6Lu
/FgjG0rjRkdLJDBu9IHoOnPjxhQ71eSQjw7BPwRST2iRGNw+hIOuPUkQcPqM5/XOtnIIOLaDvh1G
i34UMU1fjFgxvLovqk1V2j+hppkeqN6KgCN8XTmdS7t6gphPzHvwsvP3PUTfxzosORrdsmSTdf23
XGs3Wah+XVmb6YK+maE/duYxw5C2ddumWBvbYJ3bZdpDUyVHirdreWq43CEZe6zRwN5Dt7Mawk0T
1Ufb5Jv7n7F0GwLAhXz8xDKI43ztiyzoNUJh08zBwiC2Xazs4n+oREK15Y8F/doC7Xk7thQWWOk2
6kO7pgW8tF6IfxBN2vgLb6Lr3zfqymA4bvkZWraHmn2wQWYR6d//YZrweCCAtIP5Y06YxjU9yw07
zM+m1KH76bM1kM1CBGlDg+k/A7MrN6mIEfMMBgCD2bSsDbqh66BAajuu2Ss/LRIfCsfqV9zRbwzr
fBMiEJokdYCNAZDoevJ6oJ8rO3XYOayhfmjabpt+D20OItOfZlK4rAGj/4MjT5bFQKD0IwHU6P7E
Lq3e5QfM9l/LJER1Q4p2SX4MayfIjWhjr3ENLfTpakidoD8PYQZeTvMbF6hLGzoFaKQrie6TuN3S
iO/B7HagzvdcKtuQ6fvOifwMwqLwaodRl5+6xgnMTLyXbfTz/piXwivbnoDaU8MrXOT1pAtDiVso
qeZoLEJPus4gmgtPrQVgy2vdODLKlTO+MMegZZ+EQADgwiU3eaKLS0cpckM0Tlmg6IzLxqJeQl80
+eGvBwU3j8QH+GTw7zllgJrKqNY63KIs5l4LtKCbx6XX2ASBVfF639aC07qyNRvQmPVmHoZ2dtby
DXHcbI0ZZ2GBMAzQh0z5XUiDzmJSdM9VltNNfYqttTXaV8F+Kd171K25xgWhPoQ0fwzNw4GwrQHP
DmHI1p815SEDsVCEYmjMHk21dUls7IfhVUQvNQWFc/2l774S9e9pWq+/YbYbjdYYJfqV2bmXm/FZ
kysphQXHdjXEmfsnxmijZJQxEKMonjM+C/tFrZ5l+RKFb6tp7QU66uvBzHYGLbRGWk4Cawma4cfP
dfTAhy+q8pPbD00oXCV8YCXqBF16sLKX+7ty6ZhdLua0ay+OWaUhUilV2Faa15a7YIYanbd/MTEl
f6ypsk2nyb4w0VkWH8cGa6UhSKhZdc4c/YQE3u7/Z2a2/+O+BGkkqNPOcXpU2UMRRp6sir8Pu5FT
ACATNTEUtec5TKDVeFKY8Mnczv02ewBtTzAcmddE7/dHs+QtEHDjB8nEDj0nmsp6imvLxh3H0g13
NTu4//NLzuLy52cbPCZC1LqBcVTpDirsqv3YgAB8DRO/tLkAUMI9rU6NXfOaKHaEIwyhZ2ce+yrb
d/WualdQkWsmZpvLIYOsaAYTZXgscyi7RY9DLVdma3Ex0AMBmDraodR5i51aWQPpNIp3gZvQY8RW
SseLP4+TgYsVbx5keK4PiGKnLbpch+xc8dbtn0DHs7JrFycJTwOgLPFSvOmwJG2TmpXaZWc9yiFw
pHpMHon1fH9L/Y4AZmEZYkG0WOJpjSLjvCetCcHNGWWYpTLZE/4rTD6FteU6FaQJR9fiL3X/yWQv
pnay2k3ffkpS4dvm6IGd2MuaFnygypb28aHPy9dCvOC+DAS0oGoLmNDxpYy/CHESA/XC4sBTy01N
fSXiWDoTYCyALpKB7BGO3vUyVKQredflcCBFq2561a48Bd2oJzpW/UZYci0gWLSHyByIUTxhwE5y
bU8SB9SYnOXnBKsxIGmzlfFnlLDuL4s27Z6bZbkwM33GhfudWlYMpwfbA7h+DnlXuHaUP5VK5SVm
tinNfDvx2Khx5hfIHsV0PBhc38vCCWwtfS5TyOAKnT21CQ+4YT1alf3h/gcu3bUTbhZPOR3sp/Oc
8JRJ09UhxA2kiz5wOuOtKAb9MGQ5eYqGChJW7IjuFrmyXRdn/8LsdCgvpkVTw1HnKcyyAdLgb6OK
XkMAXhvy8f7wltANaJ7CeZjac7HUs9Md4wbnRmWCp2JIHxW0NakMFDEZpFoyaiOrAL6qniBYGk44
px/0IV/xkMsD/c/+HAXI4qHSaQT7Tv9q9C+R4ao1hChXttmSi0G9DbcinQ7Q3NUnZV5VgmQFRlkB
YPPEw08239+fyjUbM18PKShNgsayOKt47OXKd04f9GQlqb+Q6wL0FNq/E9vfbQ22agaHRpGVg9y6
8Xr6XYtxL1bhLmtqN16lLFsM/S7Nze7hEh0ZIq8ofIAW+bKLPaTOkeOibjo+aoj5sG6omh8IeUTD
rzfkKzO6dPYuzc9cHq8IV3Md5tPWdHPyKp3Yy6BGbZHMbdKPKNut3ERLzujS4OzUkbwDPQVip3Pu
dL46QhRTfdX6IlAKBrnvztVwVRT6mjz10hEwLd2ZOJRUtEzPsi3gHQiZMgpQ0ijSs43DwL5qLXWz
tfLWsh306ehI60wUItc+pUsi0Kpa8OhW2X0ZTechL7RDlKq5W/XFl/uHYdGvoPLwn7HZ9dGA6Lvs
QCV/butNUrngwh0Bu7XhWlyeuVJ/ZtZO/ANGFQcD2tXAwALSPuepHkAEoQ020IOUQbgcDE60dLM1
Wq1pmuY31hRA4BlrgAdgXvw2rLHtQKEAvDl6pEHsHdyfucWfB85huvg0/aYTyWEkanQLXVUl6NVy
/lg1u/sGlvzUBEn9nRhDmWG2DZglHDEmgHJK80WWe6V5CdMVN7U0ht+uFjBHDVmZaSde3F6iFH1q
G1Ba0YuHXH6iycqlseQYEAJNFxa6fm+0eMM+0ctYYggFmNmwIQI77s/ICvkWG89AkAb5mL/cn7Xf
yzpf9kubM1+YMpD4VQnwwsj5HpSW+lGp+kZFfScBqAcKfMYQBQ7Xke0dg7DI9mNPj+ju29uiPOYi
PoJnZV+Y3AfeyofoN3IQ2m5g/Z7Zg6/klR9ZlpdlPbh3nAcjpPuKWIGaj/79cSyuvgEvY+FVj3ag
2dIAkj6Cn3jqoJT7tgxouc3/nr8bLBnI5+L9BDeD3sPr1ZcQsDLthKOVufWRSlKslROyVIK5NDCv
1ToKDRlPsL0KB2IhSOiAwrfXXrqsCizlo1C+16CGY6a+MnVL/vNiXPMcowERMLRMAGs98sajw4vR
vfDmzLq1zv/FJfozf/N+qhpEeAx6j8Ba1/YLg8qDzgTERaO1wtni9X45oNn9avUAXjo5iqahle3y
QXuhRX2sCfh8leJnk9jbzrEPEXKPCIu9uNc2Rme93d+Oi57iYqzTn194CpkldWpPdVuagORTeGGy
Rie3NpvTn19YKPtQotME51YDeeQQ7kbxYqzhHxb90cUoZofKEsAB0xYrlpbSC8mHAcR7LNnWeMLE
9ee0X4mL1iZtFjAwxSxLamP/q/KlpB+19Pv9RdEnX3bj64DzAxMBerdQUL+esygFDfLoYFUiHa2w
9ecw/YAchho+9dpzIZ9s80UZG7fKPkr+KWeVy8qANKFXOJ4Bdl4mtyX7LOhTQx6LagWXulR3wOH/
820z75IMNI+qAd+WWU+yTH1br9yoPqvDXm8Gnxuj25fnVv828h89/6SaJ2p+K+T7/Rn6P47O/37F
jVpzahfIi1bwcVZLPjk6xH9bIg4NmIciUvuotgJ6ZQQE3wdu7l0fk9NYOT/uf8TizoZemgm4H9AC
80eNHCCdxwd0RzcDCgJi3xfRLm6zlXBh0etdWJntBcMoR3SFobkolFFg5DSwCduLIdskcbi9P6Cl
YwT4JXriQagGwM/sqMah3tssw7VuOczX8ufG6jwOxS7ohaEZI9qOwGTdt7hYLbg0OTu54xBH9VjD
p7NGekm7cewvPdLcwoFGlOr1KvpNstjP9XqjK31gdU9NaXko0a98x+LIgfsA//TUfD7HY2iOAiXW
Gg6ES7j7/r3lJ1MmruRfifjcZysYtCX/AY26/6zNBm3pMdNkCP9hOsmOg3ciXtkz0xmc+49LAzMH
1RcdZCoLDEcWqY+ONa/g70r12iVfzPqtrwAX/gciu4k0hUxyP6BtmMcchtEMwMRPQa1Ig8RoC9dC
i0uXipXIc3nq/rMzDz0MXaYt0bFfFOFxAOLlyhFYOtMUXPc4zsAagd/k2vPaTdpwRYdf4coXU25N
CTy8XFl+bXG3XRiZ3fvIH2gd52CfaPibHH+y4YVYD03ZBCnZiDLo69dCvpD0FOpHU30DsyHlHzi4
fcPmRetXtsrat0wTfnE9g85DV0KBb5HjMX9LSg+qY6oR1PbRopuVwz6N62ZbXox75l+aVtW7NIWt
OP6aNx8b+xVbxlX0k5O+Vea5RctreLarLSrVRVP4960vDxSwUpRNUKS54bIQxaiUYHQ6G8WzKj5a
rDmAUNlzQij8UuK22qpvm6qMN8OFqCYoQCCriVr19dTaIx8TUO+hQYp1VeDUfRQAbGi4CSRJvQyt
OK41Fq1rWRVDNpUme6sMayAsq2xlUy8OHTsaxQk0FgMacf0hxoBYUqvRWSepuWtauY2hh6o0WUDN
eDtqxq4MV+EJE8ridvB/bM4OEq4MzZAUqYCmUJ+AiApMNu7Tjni2OmwUIX2Sp6cmb746tcq8f1jq
i/HOJt6ykQfspgCeDNQ1iXBr5SmjtWslLOjsnco/3be36DQu7M3OUFf0qkrwpD/rpPyeQ7+Nq5Zv
V2s9oJPXvjels+Njy7hT0xbXRsczv+sIuJOPXKAmxGNc02t3yJq12SUVG60NelJ4WstRn3mrgpou
VZ80p/3Q9fGTzJyVTbr4qpyKHaqB9mPEH/NdOjYRhW4gIKR4UmqsORYqf3eydjekzQeWCdAxglcS
1QeRrb3EprHczKxt6QbyPhA8meOt9FJoqsLQ9FzGzb5O4o3aFVsB8Iyg/wJcwav/P1PTWb3wt2Ws
lSGZGmwNNgRSU160sfVlmv89BskB9czEzohm05vqUd6LhFQqzGSFcPPy6ORv9RrmZ3HbX9iY75Bi
kBwxL2I3lTzyJHqnPD3mrbVy5S96rwsz00a9nDEjCpEXhvcC/eNjbMRHqoQ/u24STFeaj9J2DkoS
rqRPl8IMmES/kw5eLUDxrm1GIBuVXQMtJLPOPAiUuOEan+mSBYdM2RkgZqGKPPNRHW9TTRIggGmx
Rz1kLae99vMzl+TUSpok088r+Zch+Ypesfsub/H3J/pPADbwWJhXQwVkwzQ5AuIOdvKnJKqfizBe
CReWthdwAf+ZmA0B/W7MaDUAvontJ6aXSy9em6UlH3dp4maZS5G0ZguHLcKHpmi+yLrxNZL9rKCD
DrT0yqQtmyNTtRWUj6AavN5VNHcyzuMRiwL6UjQkBDa8d1qQI2HRU6Jou79dI6SvgY1DNwWgZfj7
2lwBNRIQWENozwb4GPToo1eWtuXfN7JQaJiS5IiWDUNDwnxe11eSfHTSSSUKhN8Q8fyKBjtvHFJX
KbdN90nVIIFgWm4Xvjtms3Jl3LptmEbrmIWYzpnkia4HSFsx6iTkUIyyOrSPZmXvqR03tinaMUfX
DO1VeYfbFYRFXFJgFQEgUJ+XigbQMNShhcd4T6wzaKldppWu3lX7Qp5U/a+z+DA28bSjPIyOgHmz
oiKEydNeic8V+JW9rDJOXSs/3V++W+d6bWN2yCxLGR2zxs2X0fSg4GKHuuGubrMgYmKriuq5zuVf
N3rCJG7Zaa9ALme+YXLDqKy6B+9Mha56p4s6l8bjQx9paw2ztw4ENajJCmDAyIXP8zNj2HOzLEDe
o/MfzgD+nqH1IJp2fwKXjYAzfGJgVG/aUvQ61Kq4QRKoq7sN3vOfxox4g6Tf75u59be4iCYA/6Sd
gc03bcyLS1Abw1pVxRRi6h/Qa+EWw1oKZGkglxamnXJhoevMLKQTUcoITh5wlnlFX3tJaAT3B7Js
ZkLtWmA+vhGVi/TQ7IYW1bsxPFTKvrDcfo3RbSGSnCbrj41ZYAKesEitBUJXzXjRnc95PfhWug0h
Y9vpz6F46sHrnTUf7g9s6SRdGp2tEBglNTYaeHSkRh3wnLix+h6j25SPGcqI0rXEGl3Z2lTOVoyW
umwFhUXw2e7Bx/ZUSeYXKTA890emLfnZy6HN7q3IyLU+HWEoTnLXtj/o5Xen3Gn6rzj+1mu9Z5PX
jryhexDIgHc1y1zSShB178NhjQRsyf9efMkcrUJGvexLSK+fgZP7qHbmi160B670O7Q77VJlraV3
ZU2d2QUDGhUbiKMpD+88acMRCXhIs7ohEpTW+E6zHyvzPP3c9TPkat86szdz0siIlCYeeKNzypKf
qo5MtoFNy7+3SuSGBYhHignU/13rnu+bXlnh+VVDjMEpuY55NXsNypKhK0zhppFzrp3/566doyDs
rAak2MEgq/aYy2eu7TuygphcG810cC5cmQhToLY67Fds3MjFNbOx1PYAZkR3NNdAHcuO+T9f48x8
zej0RkhszJxUe7cfvw3y8/2lWdvyM79ix4qZOvXkMBmxXJmIc2HFD1Qvn1nKERGsATVvc8fTJsTj
kQJxCimd2cOE87QkTYqog6XVJtNid9TybSOBjDGdQKKwK0Ap3f09/yusov9fB78E8u83gOYMFY1i
ylib4bMVggjdJu4Qae4aDHxxNkFbCea7qTlyDrcropRLyRHxdyCk0z1R+mW0jS3fXLtOF13HH0M3
noomap9ORfjQeKDaGy9RQQaIMI+OOvlFy5f7m2TN2sxRVWaeZmYxaXQ6r6wYgFtAWGp8iuKjavwQ
2Rq37eLNczG4maOKSjTxlypef6A+3lb2sc9QJMrWpIQWj9aFldlOHIxYjSF6jGvcRNrurepX/O3a
pE32L9wESfG2rXSMou7roOW6CzRJQKXjM8r3oa77cY068v2FWpu5mWuKBscuCgign01rF0O+nXn5
mqb32rBmHsm0hpyUHaaNkKxxeaIFYZL7Od6BqJpuhZ289kSuVIUXnQaIl1CunjAt83fRmLeRHTIc
q9HWXVocI7qxITkTv4ap3Njht4p9vj+Pi3sDJS4QK6P2iha467VLaBQaTYF4GJ3iSGOHuZsVxt+z
xcApUfhBBN7QaJoXg/pUEGlPTgme1uucr0CU3h/F4m64MDAbRUMjYWkp7kK9d3ZhowV6Y75P/ZH3
zSzuiAszs41e9WGkqOVkRi98e7S3kazcUjxr6RvpK1eu9UetDWu2ydOMjlEzUVVWOvJCH+IObD55
5N8f1OIOQAYNxNAWCjTzx38cSpHwHoQOaetBpym0t/d/f3EQF78/83GKKtIBUprJubW9qHuBtNVa
JLQ0AuRNpthhojWYK4w0MThonIFiBIkVlKHP1WZljpYCoUsLszGUlJUg7LCRBSYSffEARRh8i9oi
XUPnLV2raEFV0QJjOxPO+/o4ji2nqShQ+UDWzu3aLiDaZyVq3JEY6N7Y31+Z5Xn7Y2wWEZV4hKd6
A2N91WzVdq/Ya6qFixZAzYC2WiReQHxyPZyepQpDtAWAz7iXqYNn41pxcM3CbGV4wgDs7s3k/MEZ
P6b07f4MLa47mm3Q0QMIESgLrr8/pGBXjQAyPTduqewGNF2bXr92yhfXHAlsJFhQNLnJYCfclIWm
goQqcmiQaplrgyN5GH/EReTm/9CkhJqtjcoQkgZoGZsf96yTstRrWOPmj9Gmx9T+3Cp/r5YzGUFL
Haj9psrJbN1LAIvNvkAyJ03f7X07/PiHZUGPNPLlEIGB9sT1slShgW2V4eetzgwU0fsjoZChBQ1o
t2JpyeMDB4sIXp94fOdBfCWyyC5GxABVCLXzDtx9ymNRPvC687pKBIL8yzMIwk/oxUb/GwDusx3X
DraswJQJ1HThS5ethYKLKQh0BkyweZB/IOd7PXVOycIwL9PsbKhJdqwB1/HVGuI2XSIctFmqxTsR
YEEbQD/xLaxytk+sqn7ABNl+WAp7g2qw9RUUGarPlNZ+lzwcV1AdSyca2vLWpPcwQXtnlx5PRWta
EVTslTje6SrEybDKa/mPpUvp0sjMz5Y9U6qRYRpwrKssdW2kNTvjH/zrpZGZfx1onYC1AUYUt7A3
/Vrb5+JE4QUGhBleYTdZe6NwQH4f11jKblA9KiVAGCS2V0KrJRdIbPA9Tdpd9AaiToaaRChOomtS
TQ8qU9xcFkFWSLenhXf/WC8OCKxS6AhCsRBER9d7k9pN1JmxmZ77zhx9xRjJJhuUYSVtbk9Xwjw7
BKjcVPFwcMDm3sNg1MqYQtCAKKDjaI4IE/OeGiceJii8gI3Xdm2j6N3UaaUfJ+gSQio62yesyAIj
wnOmp4MSQOxCe+QqSXyO0+Y6RZg8DgnY/XoZ1kEnC/slIzx5ikVdb2uhtw9h4TgBd1pwqva2Wbum
NkLrYxwcUO8TAz6M5F6s5Z8TvS08lbT2o438gNfy+KfTk+QA3gEVl8IEMxmaz46wvg7qkL1oURYH
KbA6D4NtZYEIiQ9uouQAebofKSQFN4NI8UbSs8yTcZ3uCqgLaK5Sm4UnupJh60eFa7a26idRMW7i
7C3vP9jjcwlUnSvoFlxfw6aENpIXh2nnAy4xKXs2ElxBg1dGpheWSDFAd3XbpST0q6aptkZpEL/S
atVTZKpsJdpivQSdvZvREaYr+0Z8/PutgxozwGbog74lemlLNraZxNNsBOuZXufQofn7ouOkOPbH
xHRVXLxyS8vJm8iJUqiDqD4kgd905gRjPvhVnG/4Kuf+oqeGWNAkbThRXP0Gv13YYwIjFUygdN50
mk/73nB70tKDxN7dN6zXjjZzqKfFQx9QRXcetFaNXxto+RK0e/XdYwhXvTGqlB36JK+2ImLGX4Mj
MCXgh8GrARmnmwMbmgTUS1Gdnh1Q3jK19B1g7Cr6DzlVB/kstClBRfCGDIAVIU9JjeB7FGjIcK0e
8RjKhWqg4Zo4WlZhrvihhUsfSDNcQRgc3sXzJO5YQR0otHKQfhVF7oZpcdBE8hQW5q53lA+h4pdj
GNzfv/otzAs0LHj3g1IErcKgSbneXaEBakBHRj0wAFAdyvoHhiCwEdlGZo8yfgTKzdXThyb+XDm1
S6tfHem8RD3w+rttvOIaRdBooSEtOWn2Wvnv9gaAj4SMAeKfKQS6SSlWIcoxjjM8dSJD90bkZeG4
D+nPqCcrrvk2EsaEk8kxYz9NxJzXk9BXVqYoRB2eePLS5d+q/J2BKzXXMl/Vvt6f8NsA4MqUOYuD
iAo6QWsYhyehCy/juWuUU+/NWprq9krD+UB3HZ4P6LsGPOV6RBpT9BgE5ONTbmxS3CYrB3Dx58Hd
AyI/pGFvng6cDcYwABD4VEeoWIFVpBte78/TNOXXlyUGgM7NqX1CQ1A6WxIGnSC8uXEJt/2JYP2p
vleGT7X91MlTjjx6yTX/vsXFMf2xOOe94SNKNzxLxyegECznJV7FHizsZ5BMoAseDXWA6M/L2TIx
WcxToCYzUXvgHS8GxdXESanf7g/kN/RoNnd4X6FvcJKtwp6e9uCFB0f4F/VZ0Sen3oitr7kJHmA3
ZFH32OpZGUQCgVRLwGzCiEh/trFhHzWDx4dGfkHY67ERzlQZWRTo7TuHblKaSBRgSIJSKGiL/WSo
jKBhUfR9GCU66rX3KIsKL0ur2s+UUhypXkCPEST4QdqhASFt88avalY+tr3yQVKpH20rAUjYqcS2
ctJ8iyzN+JC0iuIXUudoRgHrT1klmqcVYxqwdCQ+OvlrSDyQ9i3M2maDylazD43E3od5rwa8ADn4
EGWDm3B1+F5RMQSiqB0Xrq89h6Fj7crYSTZppRRuGGUCjbS9uSE12rLAWx36CS2UHBk1aBRTITTP
sdoOAFen++YMSufrJq+/CagvvSu5UuL/y7STgkTst/sLd7sDdWih/75yUL1B7uh63TizMxC3WGDS
GT6hNTZciVUWrpfLn59D7xl63c0xxs8PiOn6Q2huqLmRPDCS70Xy1w4CPcToqTHRaI8LdJ7AaPpS
BY0ayDaYFZ4jGj2yZk3Y4daTwgRyCYhVfgdHMxfXpmWktY4A8cLU4VJ8KwTx46re31+ThQaXazOz
8MuCsDwQDy3MWNEpbTvVbRV9H3a1Z0L/w7CHE2o3wZD1j3YN1JRaFkfBcl/pdEB805VH0fKYf3ft
gv4Yz/XrHRLrahN2YcfONf1OyBen/Wnyn/cHvGZi8mIXzqMwtKGCYgeDKshXatRemL1EIOi8b+T2
wp0m9c84ZmsXGeFYdjWMxPyRsZNsNxTF19QvtJVK8tpoZqvHQEgc6xUmzCSD60AXpp9YD1bitlvH
Po0Ggc70UEXPn3E9Zc2YlCMrGlCcUOsgNOpSpJoTui+hRnh/3m5vxWtLkwe5WBzFUuskLGGpa4nq
FZ0pPPQMRBtuZMSvzbzwadk6QcRZ6akDQBz3zSN+g4H51XJ5h83mUwNtCy+VLD1ZItcDs1O/AdLW
f7TUYYTkj9C+G5lmb0VtWxDVkInfglfwS5RB0Ni1ojTdpXXSnjQlG3aqLJvXSmpiMyYZSLVzszvT
FK9co8u6waN8qH+adS/8RMusnenk5AVi1ZlHbZF5MU6lj1K6iPEA1qF3UuPlh+eypR3qUtd/kdaK
891Yk+EUgq37RZF15fHWgu5gF9rHctSLlx6sgy61qHw0WRv56GIrDxGo7LYOK9Ut6/rmEAmm5W4X
WfU204CYdWlDLdR4LMXySEbyg2wAZadWrLh1F+FpbZdGMbqkCq1todH8sek7dZOqAm/clHY72UeD
51C0qCVgztoriDnQZo029QZ0A5ui01S3GerEj4QeomwBSY2UFeWWZhV9iUQDxpIk5S8VYovGNXNd
w6PYiaBHKfOjRhKwzYwd2Bo7u2MHddzYdfvLTKJPvYh2XaLsxtTwWcToue776tCo8jlWBNlmuK4f
9bKM/LgE6knEiYrHNGSwJCfCA1zSPNlKyV4UrscnU6tDHyXf6Edtl9U26VP5ShxFebBK2wig8A28
xhBy4zWG4u3GlmOxSTMZB01SAYlQOtxykzRDOWn6hx0R7VeJHMRRE2X+QBtGcAfb7bYZkYCMEbIH
aV6QQHdiil1ilpi7sDugcAS1QCMPd13s8B0t7MgbTd4BIqv3Xo5yyT5lCvWTFiC4QZPWts7UbNM4
wt5BBMTcc6OKNqhLF17a5fkrnq/tiypk+8UwK+WQ12Pz2JZ6tR9UDmyBw3NPam0dJIohvQGS2Qc6
ZtquB3LW7xmLt70Jqjil7UovmXKYyKn37qA3oJxURyAhUC52S2DfDwysDh+0urI9Q2/yX1DkME9V
aHdBSep+1wOzHihmB12kVsUSdDmmyQa/I1IkSPsQ4ByQVne8bBqvbjbtPq4hZ29SESN7RDM8vvVu
w00WbWrmNMHIxgz/W5V7SW6bm7BAkz8YQFeyprcOFlT8F0HtLGYhocJpXcMhCNb6OuByWnG2oFR/
3/HcRkbIy07BEdj4UaOeh84WtJjrtNPi05DqkPvWdnnerUk33t5JsEFwJ+E9g5z7PD2nhxEAyMMY
n/TON+Q5M4Mx9c3BTdeky2+vi2tDMydutaqBHDYMNfW3zDrn2nnQgGVZCRV+f+/cVeNWmtg98N7A
f1zfFU3SjE1cK/Gps8uHnDifbdIlHjisNZelzYNa6ThT3bPUIdCusR0Q80eNNx8LyHev3PbG7bXl
IJzFxJLpXYJ60/WnRIZdozEzCZ/MZsh+gvmXHho0ZX8UPI2eQGw/bOJBizzgFIVXmdXwELVmc6xz
1gQd7xrcqyT9oqdpeFQSWyhuZtSoUQkSh+AitdoPES/zUwsSNI4TE+kfdDXtN0Wv0Qd44mrTEVZ4
Osex6eGbHqnFMp+E8IHjOCgop+rWzkpo7yM3mycgyMz6d4V37Ss6OuMnPWv71E31sjqXuiJ39zf2
0qabkmwA7k6UMnOIPzeLBBxRcXKSRbKV3DogOdGAEVR/Myp+SKK19MNC3z3qL2DwQvgIEPwNO07W
V3lRqDQ+4b3UH4hd9ftMWsU2Il0R5GpdnGoe2xkUAgf1MaqU/oSdqhxYq8TPRjuE/v3xLx3sy8+Z
cuYXAU1B8zjWBms6C9bREOR1wFV338SSh0KfDhz75D9udLy11kypzMz4BApdz8prt7E+MsNeGcia
lVlglJWNbfUaiU+Z/Diw2nWa/6HsS3srt4Flf5EAUdT6VfvZfRavXwh77NFGLZRESdSvv3VyH+5L
nEEGg2CALIhliWSzu7q6CkS79vrfr/Krr2XdTZvhKoY+2ve2thK4P1tXAmwD1x5ui35u/uao/mo/
3tkMFJbxFg7r/b//bT281WuHEmPgpxW+6sRd/dpsMH2p+ehrhKT5ncHr/av8K0bp6LogTAHo+R4Y
aoViuBg6rA13nV0NF8B9aeRZrGa4KnsNmPh5Z2M30oGz1//+lr+ISVCB04H2QcjpDrf+8025mird
BcJ4zHVJUlOv5YWYkzyzpmu3+sybQ4F7KMbIsRHlnQUu/X8//xdrieYZqA6oYP8So/vn84mr6JxJ
RY8d59uibrfyN6HlVw/AzARmNRzos6Ja/OcDDNFUVaYy59jsiQXTn99gpr/78d9iej1rSzFQzT6O
05ZzdHd+831+caDuVjj/9+t/q0PbyeQENCTnaHRxM31q3s/hd7vPuK/xt+0Haj02Os4UQITvqhFe
QTD5Wxd4B1mgI9Wv7C5UuvZOGSD+uQJlPWBn2dlOgtoDBpxssvVo6BoAkhoDB2voswscC30MVtGY
aMZwrEfubGZder7XZvOzzDOWIP5Ai6LNKm0j5pZFHDjTb87tt9UAdq3DTepu/oimiAVE5J+L3bmt
QSDgLo+dO/p5h7rrd5f4t6zlf58Arp4JSgI0yb5DDz2GsjPwXeQxLx+bIelJC5nZt/oPeYH/7zEA
ru8NbBCJvx3LtXIU3JMreRx8hITA7LQ/21f/+4C7txuwa8DL39v848wGSCLq07E2UElsKi8em+SP
jva/HvFt68redkgpyXQch+2k0vGP3+COh6M9hL8MAGDfPlE36ZVb9rY8emO7hTnywR4uzfrH70Bg
FYiZKJxB9BC+E0IXcMFIMy7LsRu3ZRG7a/zf3+jbRYNvhJ//l4wizp2Joah/blgyq0pKs1mO5sTC
yf4pi881X7fMnABL8z9GI+H38rdz/m1B4LZW8growNFxLtWm7/8sFN7XG9Q5XGM6mkhoS34LhaqE
041mSYJWXRW15bDnZfP535/rWzS8PwLjaTh999E7GLN9+1yKtkR5qkY0hGoRJpNq+dQ1d/sZQ/yu
ffCrUAJGLu5kDPzcraT/uTIYsNfmhq/wi7Myr/Z5bsqPQgNS8cdvhPsXw7sWpPgRs75lGhRFqevW
A87hnW7WFgFGI632d+6ov4pauKah4PGXSPn3014I5XKrUfORLTTi9LHTLfi37UbZ/uZ1fvkgGL6g
53Kfpv1OoCT9yGZ9Hedj3QNMz8Zmilwr5yltqlcC+4zwz78egPX/e9y3rydaB6OzNh4nBFApsDiW
NYtM6ze77lt69lcgQ/2IHji2HDLCb08BH8SRACTn4zQLv+lpaMCptAAkNtTS98welLTqN3HhV9/x
PpiLjUHB5PuunFa7bAIfZ5mPrfixGA92L/yCwirqzyLCX2/mgB+KiwwcAv2vMulveS6O2UgHu5uP
5p1m88SG302e/eLAIuL8/wd8O0W2EtJEM2s+6k856kczNgn/zZb7dwjV//GI+0H+2zvAoEZxvuIR
WaqXEEz+DFYG77aP/95pv1oQ8AGhrgs0GIHsG8DT6KPLWomnrJOvecnij3Zs/+5r/fIh93Yl2Lpg
btJv1VOhcwx2ASg8as6ErmF+hwZ90/vg5W9C9V9d3L+lfH8tPAIbmqMIC1BW/bal7dHtRUUwE90M
6QDfcYznTcARc9/hOwgGL96TypL//oK/Cqh/f+T3l9O6uqNZOx3VgbbR3PxZnv+vN/q2QLMJwy7D
xbcbsvO4nuBu/t+/PsSx75v1Xx/NNSniDRKzf81I61qWWaOmjcfSkg/VBNJNp5xTyUbm67W15b2+
dZWVBUNebUzdDOombca0HutQt28MPn/dcDKqRLKd5pQ+JnsjG6wwoHqpW4O4ZiVS1mjvf46UhqPe
+5g7bf18NuKupQFoOElVZr6l3LSnXWSN1pEYkIzNdH8BBl6ve8PY9mwn6ZlCc87Jtk67cQTcO2p5
68Gyy9COMcqtAYrzbEFuB0ilRcaNnNxQ1XkoV5WobIpH/UeJ59lFvBoRXZ7LaQeoKC3dgK11YLQP
Sz/exgXMtWn09ekJ5KbUM9pQGjTVqsZX1ZwYYwH99RE9wpuNGsDwtGAQU2C3sXROkN9GK7nxia2C
Yq33tbtr6KVvtLBsHiwaliqd2PPijKFDz+5q+bDcKmjYuqes/Llk00Nhr893sAbVceRWAmIJj0Sh
W63mZ2ctj7JMca9v7zYzTJiB1kOvs4tK6ya6H6MNYfih3hAWukMBEc+AZad2fG75oXYIGhuWv3Z6
2ORGog15NFVP69AGs4Xs+GIRaE9/0Sz3GzPbNpXzQYviXKvYnLMIg6dQAHsvqhRcBra6ofR0SBue
bbAbvJolo5n5WXWT6qaMTcY2s9y77V6Rg5NrV3Ae48xU8Yj553pbQIZRYzyCHoPP7O2a7wosl4GH
GCRLulYFvehSgi5r36Wam3j9tVQQF3d+OHrUkDexvlh5Hon2U/Gz5GmuMMk/RsxMXPqEpgdI7pCR
MiK3GfG3p374qddxNqVq2Qh703VtejeomAy5LSY0PmGlPoohNlrbZ5pW+IPU0S9SQafxYOVJAXf1
XmI0/NUa3nMnodrRUDQY+WsnZchclmQszDkPuMVDW9t23kM3iLShMrBAOQDetsmGOnU6iFDYU1rh
j5h+Ku/gunNA3Jsy+wCsy0AxO2QYSYfjn7WkhvUAA+esciFr159LrKiAwC2ZgWqWcbNaYe4lalGw
3m3DLK9SjlKVFGM020ZcQhigKROPnCp+FXIL2ztIjbLCDgHc+h3ISJq+GSBkhq9fw8KnPCk4sM3z
prUuC3InTFx655ppiUbaOKv3i3wFRTqYuwdNv9Vib2loc13p+LNZZWLn9n5puqC3z611qIuoK06w
sJT6dh7TjlB/yjGLvrxW5bMFL+9SFYdOWCEoh7YFg5AXLYei8/ioQI9ijRsCQI4x3TfRV6r3ieyB
00oosdlaOrpaQOQrVJ8wxw5Wie6L8qYa3Z/KsK16jL/GZf08QkOnquKawYLJtmCiNe9yV/jlmEyV
CLXMSITGTx4Z/YXFBhFRPjb+2D3YA4cSCjpFzRCy5dOmcEPU/bay44V8abUe1QImmSYPLDBSHQjj
loMXwPsYxnXKb2RlgSCzBNRiCe0QCJzqK4fqiFHbwaqdF/3RbIqg96oh4BTM32VDnHQUJwZBkpzv
G7ALDJcFmUX31L3VTh/THNZHu7zmiZDdpqWvVYX+lkP25Yj4C1k2CloAgTTHxgXaUKVm9nMs30cI
f+aWDInHA8ntQDC2M13QYqcnvsR2D0F50J2Ely7121SeZ7cLTOswyFNv0HBeskcHLdnMsje0W5LO
sretKjeoubYeszYcQEg+wBtsrNYjXI2OLgN4uOb514CuNKjokTGOiJD81W29QC9xyQ7BrPXnzkXA
zNbAcppo8UjcE8wewpFlYBbYxSSx1wQ+jRuKTz9U+VlfooHEhC1bezWDyRuSSgxHD2sw5AVEP7nP
yQ3pY2C4mLlfy0Csb/UktrRxXkvu8qAAlXWFm66F5qjTDvvRaKMRU9+Zi/lUYsEi/bgUH5l2qhwR
2PYU1GoNe/Js5sN5MpenqfiktXuhk7nV+iZWHDQpmlhN46+4cSAKClK32DLX3lttOjQQ7arq916K
bZOLROMKlg/lQ67ytFqNQ6Hx0OR9WHtNWFf2RrHDXExH8KX9bMpCnk8RQUNadzEn0fl0qfCG7455
YNUhG27zVAaGwBRBlxSYtqYV3xMgMvPoPNrZVGEpmmiW5UbnNu7FMh7AgSYaBUO3xGQxJcOVrc6N
LY4FbdZVh8Y42/ZOtleCoym6kdqWOjh/YNY03Xa4k2v1wByhzuuIo7T4+5C1vjn0p4XbYZtjRMXm
fmXbL5p2NTp2NmrxALVGaPlC9NKqA8crktKtT1k2X9kMBwPTDSCq6JsEEVRWDGuAzrhb10E5vbbW
sYFXhCWhQ0ReZhth1ogZbL4xfxOh3fPotP3Wc9qtVbr+KB90bfKdqn+1QJtHl3RbSlyzK42ttgq1
HsulBdmazuq2eNgTVR9k6lRMD3oXr0sVjHAELJ0+WamLXvxmmK50Eo90BjMMU4mFZ8Rq1aIJ12dd
R3l9k+5NH946r9oRiNtqi+t3yxC4E8xQtSKi8zVbDN/SH+bKOM8lj/pqSWrNC0dSbT3eJVo+bgyN
+0VdpXZu7e3y3ei7oOEtiJTTxRrQw+5rN+Xu+sg6y430xfxs1vkTdH5LnLN1v/DHbsGNC1c3iFG9
OLM3hZgVug1Vs1+HTzW0oOydi1kiaL4RHCfycxjPNdx2l9YJrGY328c1e57K/bSkQw2lV46cRle+
1oDOV5A9OuNhg9ugG71gMfje0edw6cytpF6gGT+FlW1EC6KGk8AFN2+OOKdzmepLi2HlPcJdpMOl
lopn9LsRpXLfzEjcaqbvsNVXgmH1ER4daODQ3leg8OldZNOrk72rwoTa7ZVPL8yOJPaAcivMhmrI
Z8DFDhq3SLTejpWj0kZhsKGQuzqbQs1190UNuqGQbeAwBMLSGRBWYVsJ5fVlgoykuR7cwlljxsHu
KzE9tLVMeVlqgfx/MYoiVWt1sdZ4cucQHageQ+Sj/aDnl3a8GOZmXq65uJVYc+PmTo+ml0qSiOVr
xdlJPMgaouEWcUc9o1qG8RK99sLYtHmxadw1krMM6KJtQf0MBu49gTUZrWsqxB4r5msZPkjuvE7O
EpQQ/67EfeSDwSlofe4ysjc867XW9Q9m8THk8M/2VzHtTNaGZHlg7dtYHia6PHE3Js6lGXngZQzh
wyNbSJoGjly3EFl6QsT8ckV1WM2fk/neYoxGESeux329eIFH+5CIHxN8fYymbXyzv09j7dWKezsv
wFA+zYuKLOuxN0jcyWeNHisyJU3THydzjFb7J0g5/uB5ocddv8xjgLjIurZ6vsRwvoUcLfr2R+Jw
xMk+gf8H6MKPFSsmvx2quGlBylxGuSXetAVShxszK2ILVCLwVSaaAQe+QOIthEnbdqRf5Xxw6U6N
Jwc3DohqMMU2/czjvsztzYrTWTjkKUdGsfb2p6npgeserOL1fiXpkA2yVu63LdkSvYIAzIGWqFby
9lEXMAddmvGxLA0YzY6+Q26w7hUDWOfgYcx6d1rc3K8WhF0wjczpDAGFWCKG21B4L/FbetMYedjs
i+Md1hbeMMaTXpSAmK936SqWAQNQ3Kc1xCI1lgDNi6mVmF3pK2r4eb9gvulDsYuHNGDKYM+DnCOz
4p7W8aq7EJ8lgQCzywDnEEXKVZu/JmMIdWdTYD6/SSr1aSyhNE8Nw7lCBz8n8iq44ZvNhognp3yc
O6Tv2hVzZ+j8RQyYhLcmTE/7YRRRC7GLWJWNgdpkviqN79iq4qbRUgJjDfRVb2P+WUFFnMN+BkI6
GN1OBGbLqvFd1qk+XKzqy8hFkM9IW/cUkp/2AvZK/lOQkycKjlCi+02uP3AOmhE5LrURjmPvT3p/
Kdf15OlvmH/yjfx5LnqE+9Jv5skvMPg6qCyEV1tA6vHZ6XZFd52K1CbOfoVC3MQOHGrAcBhCOmAH
EDsNsJFCuBBaWYEb/LMrI5p/ZGKJIDWQ5l0eWcbGXVLF3moyITVLVP06i1gvBBL3D+5ZUOjBMntp
URx09elldaI70CZw+zzQqmKzDBjC1I8anDmmgYcLlONcCFnODlg22nQsV5DEoGoXgh3scw3kEZGH
s0xROeLnt6kNbnlrmbjiaRGT+tLnH6TZV/y2rDJwsVlt9iTlhNkPtKkrz28czHsWmPLS6c4dY7OD
31BbnWfIdWjLx2h95TgjNT6Zcm/zAo7d/ENBJG1ot+BIYfjvYrt5irmVxCzuqeyVaF7gYmxqrC4j
QVnj/GTZjw7/PzXqcKZGQDu+cYqnwQQjk+mnFTcTrx6WtQ1FPfiLMCPbQ9rc5TLg8+O9xrMV9Dxx
xzyynEUZa3cVy5JZYT5WHsDbDVr51GY/aTkENkdGXT1YOfzDVy8R3V0b/lEtLUpUFMQGGLyv5YzG
Wd3splIPOjg/TEOIOZOpfSwcDMBbB764G3OmKThg2Ln7gh9ZD0XkezUko0rMPm+6SGSf3EYXDiOK
DLNtdd+/WVLENi0CkjUhq79MONwX1oRilARNj8TdGHw0oBXafw5/zAbpO3AfWE0Ll5w4EgS5bsEB
XIEjVLNfz3kCefaoHYojN9a4U3oyrmLXjiMSVrlFUPQzhnxS3MmEZbTAJipXmJKkRzIevaEKSOH6
YMsE00x9DdfCXFWR7shNxdgYEquBAuKZFdXZMp9WJ0aWsGJxcRSB8A0bXGSQ6EDChQhOMystqzbE
uDjurWk/SlibgUozLW5UKZqCzOKruQPZW4VIEsO+fjVXbWM1w4PV7KcZBRfGT7WCQjDqtcrMtMw0
P6/6h66QQU5/1GMRTgKxqsa5F2c937XdmQ3XwcPQ4b7U9/2w9fQtQzoIy2x8tRKwj+N3qPdsUgSa
a8QSOtWGnUU6yd4rzXsA9Q031op4mIlwys5wmABOmtqTs+GZETCF6vQH69yzgRRYlN2uhNo27NR3
GfGSVZQAeOh2Fv0b3gdID98yqm9yu39HLfqiw9EQ8fulW/B7QBWo2gkUG4bINqXoTr11XpfjIIzt
WmcfeTvuphyMwa4IV2B/TnvQEYeRpIddZ6VG5iRuV9wtoyMyuhjBnIH6YOs5zRSCm+FL98WedOSp
VWJUHxnce7UfmDLA5aDeB0gowJTsBl/coB95XA/sy6JD4mjq6i4YZ8FBNGfmLxComcmj5bb+iFsB
56tBHbOKKhL406k8bhuo+M0ine6TNpP91pOXCZxF9E+DVp3MItXEjkGpQYyfzXLt2M20WoSXDbrR
qTbloTmsUW+OR7ft0GcrglkfkVIRVKIltHIA6+vL6pfTsqt1yCmtva85oFZJC0cxO67DEswY1Tbu
CFqdZgB+4R0XzsXgowoIc9YcMuiEkvoHU4debTT7xAFI1fziMkj0ZYvvTFsKoVSddDutsKJMNKcB
PXVdHyAdWBTouZtvvZbtQDcK88YIO2djTRaKhnK/dt7j0usxpHzjBbHUVvBJd81wkTzqcIfK7qGd
TszbdeszXgIY1RoSoh1YA0MT+KWh4+dD7OZhENscfNJCB3zTwYcFNbptBk17ktYKrGBOzPrJAcUd
bE/f6K6WYUfURo0ucYXQORY2PWrDGKD/B6++am+0V8n7RNN/EilC3K/5vXIHGEn67GDKHYfFB1Qr
fd28Td1lyPOAoVAYLKBYpkgEDhTFb7NoJJIDrPhGGFwVJK50lQACjxrX9odhPjqqjK1a7pC6bhWM
Q+zuIiQPUGSCbwycz1v2I0RtptUG23sAubqI6xwwCjdijcuNvmbhPVFZVnureWtodRoYzl9icT9q
8BocT/zoqYfVQcVVgz+31QZAdJuu1f3Oqy816g4Ty1U4z2wG+CIBEbJpVWcp4fzdLX2P+oXSs1dC
aWlwVoqSUkOKt7Z8g41RR91c6UlZ2bOOzaDrF3on+Y2qgzWlKxQMlSeLmfFiMeNF1eDbjkxDbbnW
cEvC/zcci8HFjvcSrmcYXWaXVSovlDiVyyy/CtvY2MYMBV4VG8X6MLhjQLUh6MtTp2798CN3AAJp
KQCScuBHtQDjSfocPEt7DGTTPwxl7K1SBGCzw4QHng3efKErRCYLUMvVC9M/eZm6agQq0sfSMhIX
aEJf9mnn5QfwGP1iOdatHXc2DbRhStxKT7mUgazPZdcGJuPbvtmtpMICYPbAroxYX724zDEclSOY
rQPa6g9apgWGoQE8EXNcCKBQbflaNHBkresmIWP1aOj12aztCsDOEhdE21Sih9jZj8LFsdSaQJWP
PWOhcr2Tfc8kBYs5JFUK99GUP3R1ythBK18pwoKRmrzyC3HUq4MwdtJNcpntQNXPtNQazspBTm6h
FHJLP0NvlHc73u/Au97Z6ojpZuFij1nl44TgrMA7q9YDhzBFA4i7KPaZfLNUFVRyR9cDktW6jHVy
c/KtcNLGwH/eKY6tpEEyA8yU9ZmvhwZp5eg+Nt6uR32vWzCgvSyN57vIRXIAciafYRiJzUiTme2w
pBnGiecBBUkmrJ0kjV/1AHOk9SSBj5kFooOxorxIp1ps+HBDSxjX46W3SvxL3LHjByM7CiAFBU6P
LMTzqZV2ZrKQg+advVr5rXicTCsGtz/M1W3S8eG1dFAKTspQZWvasOr7VIFrjSG+cFXI92Z8krVK
Ncyj1dVL74aNlzC651Y0qm2xPLZ3PU2U16O+g+fTLFdf2jWuCztcjKOzAosdUGuBELRTS5eO7U+r
XCIoloWMuak9YBYfwAJzLhMvfFdu2wEWosXFmTGDa2NCrUTH/GroWdChiML9F3NAlU1JQrO7SXPP
nNs6qVBlCqjfEHiLFwnoOLteG9gLjwCQHjDL4StkprDlSztcO70Nz0TQ/ID6SOr4edvC0PZrEGhn
9GsISCnE8fLyC4dEvFluK5hDSnpq+hNHPdmuWmIUJKT5z4mTC4aq/Ul0wA+KjVU5kYmQsQwCgWrn
QjeSbqZi2Ipq74mNXZ5EuQeEmXsR7+qkGi9F1m44eyhkGdI7DgtzEd3pYVWFVEICaRqOuED8akZ+
VQpfEyPMVUMud4b7g0CzNOOvzWjnyJh4NNgsmjTYEyUluXWEYX9TIBCmr2GSzy0fPQsFYXHpKrhr
zrQIc3k1HfHDwXSAsaQm8vtqfOYt8aeZJbrxtizrU1ba+0K4d0vXFTdY9zlKtC2b16Efotp+LbQX
x5oA1b7Tar71HnalhZQN3uWaxORdQnUnJGgrlaoNR1x2vVrT3umSbtaBUtjIZdOWboGR7+zZjTvt
dYJgQ5dlCVmHEHOUmNBI+br4aGyHkK7AyIYV5MOMt+JRzZaP1tgPhXdolQz5erWr/TIe8zypMaFd
4oAPNkRrpmTyNhkuLwc4qzZFBRNBPZixk+sofABoee8OX5O+NG8V3XU0zg3ujwOBHdc+dzRfoOSt
7GpHtYe+bJN2dkJKk06TSHfQvqXdQ+/i281Xg/d0vzo5Ml1IrHTvfZlV+Jd1sR9zB10BUs9bSWQO
5HNgm0LvjcxHhYrRFytfdL9vHXs3Ow0q6XwZDsybppcGTcEB18KZa2+O0tO8/rDknk0oocrpI8uM
yFiavT7aSI33UM0RteMbyIqEBfjoWnXIAHHZ2K4POlsAdIPiKLh7S3S+25GgQ7/pLgGjTMxVgIte
dREe71vaj6IE9Zw8Kf1xaZDCTRetP/ajjjNqvXpwr/TJINogc+mbbQiAvXNsA5xeMoDBvDwXqkV6
DjgF6U8mt4N5VPpHuSLYyi/I7RX4SvJrbLLEyY/2zDcMDfexQmI4TNCCNPNwqPMvKjvMJLx79Rhm
fb5H6RY5BU5jjhFImKcLjMC6iN+TtW/bk85pwuYlhra2jxnN0NBQDOiH2oIViNbjlEBVg+ep0++K
nl+LXESV91asH9aaMv2iKnXtBI2Vh+4H3Wpo16wlZgeQ1NmNCmrtQEoakczZNKqIR1P6mF3aZyZS
P9CfXZ701gzpQLRS1XNWASrbKAI0b6wiBcIF0hvaeQHHzlrQj6zLNja8T2+FZ5fRHmy0iVmx88Sl
kBCYdrKwAUto0egGw/9RQ4ur0+TolAIgqqvPyRjDPH9r6pPNkRE0j3QBgOPcYAUMwbyADg9DpoXj
+kFaEWRMD1BNYQL4HZJ2ECXxJTdjY7z07QVabr6unT2WMBzHBrhjPtnh6jTpiMh2hyV6Dxp/DAsz
Ik1TuKv0bYUN2y3b2nhgNY91rUfHbguFE4iO4UgB/vLGz8JK71JRHjaQW75WrhlY7WZuUVC0j23/
NdotEkIcTSIfcYebs43BrxBeWehhzbhs27C4hwmIQmhmi3Eo7os+Q9/tGW3LccS5ZHXQ6hr6UFif
9lk2SAr7OqwwO4W5o3DWZ4xVoP+Rl5dKGgoTYiB3A9ZwTWB1bHolxRVjXvE4Yz7KCNG5kX4ujcCQ
qD1NFJbTRH2nX0Khk2fP+mGpF09HCMC+7LFPVZRXRQBNr6hdyQ8N7I25fhU4AWr5qnHVwPA5sAGv
WXzr0U9XYjZyujTuO59VODLILAHJZUiAMFkeZOYLm3rfoKiediWuzBZsowIpwgp8GmPiKV9kuM4d
PkKz6UlUjxQ1fequediNaGVjrnmkeTK29zqOxrJ+48Ox0d5RterrrnMb31mQMC3TfrWyuFiAleRA
7ZV20b3mDJgm6o2jVm5698zR11EzomYeeECd0JTontCDHe3LwFtk948t8iEw/QX+yRnfJgN0Yd6h
k37UZJY6TG1b+ZD36Aj371qfZsuXg6Uq7cNQnTJtCi2jwU8ZYjp/wJLN8d0eV5QgqQH9ftqkeXVk
6IfcdZx7jwViyX1Nfnj8y0LfBEPRUNe9li7wIJdHYjkgAfOn9uABXO0b+0MW65da2009gzuhdhp/
JGg7Tua+864S+4hUJHG4fLUaDampGdcSANV65GNcNDsIjDU1yrGyD81yU6BUBzBqVDHPsG1MJByK
pAV2PeE9Jtm6sEd3UeBPbSoD4Opp0LOdnJ4URIQGCI5nvAyy/LUTGADEbQ3BaK1IrB5INabj1ub+
S8PQV5nJ6rHHnOAHZ9kAtKILC/dUWucRYMl9B7oYQ2Di4NqpK98kgHsM7ScDqnyAQgBWUwxwAUH8
8MjnlP3Er+CaB4dfTRNgoILYVg9xu2Z1UI/0N4kdzssHUBBSQMdBufThjFkKJDYQLJIdkrQ8bIwp
bNFQBDqdC6QLdNvUG7sLoUnh3Jvq8w6+Nngj9KC0T2K/EJlmA9q6utpOwFPmtcbBeZF4x5F0oSme
ST/4ZifibMzTohJnTPd8MLmAQUHu1+9LPe8s9IulLqJB5ugKH221tccdpMiCTMSFhvp8wnglQXi1
th5oWF1M6LntYunFdvPKRPvXW6AnlXQeYhS0FPL8Svpbn39O9+KweVjKCidLvmpuRIpnSu3Qnl8y
mhaN+dZYCLgSt2QsW88vTXhITDdQ1/378JUFcBdCIqMqjrjcNhgB9nMPijA5fv+hubCMgY1i+UKH
dEOLTD97N9UPb/2i9sMsjnQ4TeIrmyIqD6aCbJSOvtdFc265utrFLjO3wK3jzgASNy8RWPb/Q9p5
9cbNJd36FxFgDredFFrqFiVZDjeELMnMOfPXfw8NnHlbbKIJ+Ywxg8F4XlbvVLt21VqrduyDlZm0
qyJ/y4zffm23ucWdLe0qQfw1NlBAfmrjKsTKZE7IdyfWk5NeJ6EXrrygfROoxEvZAw/EcSob07Uz
8ASWT8hgl9abWbh7P6V1m3Rt1C0lgnqnkGFI4t9GK69j0gN5TZrAlLZhSFws7TlOATGJkeVrJJ+2
BWr1epasc/e1Tu8ksohile0MIyPL0KxMJ9mboE6KwiFX6FwBmdhojrSFH7DVij8oca2MWnk2W24j
SeXmfxqygH+8MKlI1i9yIsYQWpt7Rz8K2rXmufet5G94cwp9/xTmVbbSi4e8GqDSBkCHulVhHKPM
WEHJ2KK2xIJ4/B5bqDm41lttXtPihUDKdnJ/3WjSdSLuDXMv9fFVpjzEzuhOKBla76H4PPS/My4p
wXG2PWGkSK3WzNNVaoj7oGnuw+CuIsZtJJOb749vIvxCv9hK9bfwM68Kp1z7yTeprh61yHjtwpJY
QABmwjPG726V5imIqxuJq4Bvt0QRz+N/j41XyHcrpziUlOTDHxIjQenKRNjLa372Jg0GMdvKT4pR
rsPshoeLQZGIALIkBjWDeuWQCFR8uyO8idJbz8gAHwCIJJUslR+e+xIW1U1p5QevlVaterTUY1A8
Z9aLkX/vYn6yycu9f9IaOoy48DQSKo3KdVk8VZRMReoQHfVVnqBJ9G546tpIom9h01wZ0LuG9HtQ
CrcQvHlSjxhCylspDQYK8VEn91ZRsCFtLgPxkUve0rL1RyU5K7UjzbFfRbJsS31ro7y8diuzvx8S
49pRg32BEFsckr0fuseK/6M/qCstd9dVqSQwRfN1HhRPbgkASR7QKKKRATpKT76AcxJLzpBLsUK0
rggaV+XIWm/Dx9SU7wVyn91DZxxVNVhrQfa9avRbqUFSsXHWAMwPoXegpzokR796JPayAJkY61LZ
oCdIAEnIa9mt9NhxPAKHF3MDENj8pZqvI5YC/kwof7g9fofEvqPD6/d0D76psGoUCukg+jpKSfrB
L/aId60d/VVL37oYbnS0cbJHv7yDmwrC+C6nEtQEL5nRk0rl9FEuEaS7qNS2Yq5q+Gblqg+867KE
3p16bUFgLO/MNNj5vJ2bnI436MUMMENRornLooccXE/7LSsPFv+kGRCe0POnKB8b9zEXNkb2pum/
dXJi/nfV/05yLEyfnZxC0Z8o+CBfXScPjfmUklBOdq0Qb3VK55L47JJ5K5IKRq2p8/R2N6rxTfe/
p8MVUVfqbh1QFVzELldiXm6pOEJKXefF71RidNm94xfg9h6E6C0uXsPwqettlAE797HmqSlWFppQ
PNaJ1TSo61p4pB3VFsA0+7e03eioyukq6W6i7KblwQjnYF/g+cRiq0d2U7/x5k3SmhV4Fov+Sq2k
ldzdpeb4YnkdgQ6dx40pRVd9ddVrrybNDlvbCW7Vaq+GezcNSHxxeMzvdUTeTwHy4t+oYbYaP6Qn
72F8r3syZxUQ3k9PO0Sx+1jo7o2SBnd1nwKOKdZCje90UM0BFhrrv/P0JRyezHyX6jeaes8jUs0e
Je9JUR5MpM0aBcePfIvj36BO/pgPznUvcvfwbgufJc+/jdNq7RIkCUa0bXjSuSHTGoe3epx/c6wj
V+r6Mur1HFwNP8UA/G4hTw5VdoITNj1V8EU37g6WlNzE/b2F0ntPs1MRHUFxqQ/WOUJYgvwL5xK1
HEtRNPkzkjtDT9MCyN0f3NcMTKy5gKmfAT0jZ0pPBtS0RgCvOfk+YJgkCguOfw0wpeuiHX1Uf1Ei
ekB1Ehfaiz8CF0WjxiV4br9dnshzILwk6hooZQjHBrKqI/T7BKWetwq53bhuDzW3D61EC/WXSu7r
spHZEdKLisZeMgqzdDL+bMXkcq6jIO0PQSFkSGeI3bovxAKfFFbqXWMM+o/GiLI7Pc2L+6oYqme5
LesFoPfMUCH6GRIaBTTVY9N8/hFlTcYk0er6YBTts2mFh7qNA9A1+c3l0c5sl1M7ykRDDs5sSKm7
rQ9KY36IffE9D4TNZROzQ5FFRG1gyMrqdPuHUk4faC2vD+7wq1LMHdTjTRsUCw3SzmH/yCxYhPcw
wFBxnLLf3dIsBcnM6kOo9HsjxCmhShJvVJLSUVcutDiYCluyBWEB6cSI7EYLouQ45pOd6FgO6Qyj
Kw96qJbbfFRBFUFvcqW5xt5q5W5b66DcwqNZVtaVMajJIXHK6Jff+XDzfW/gYkVitawAuWSlLyys
6rg7PoPsP/+8yUFJSwVER9eUh56nltUnr7xIKLIntwMN8tQMvHyvHQLRXRDwmFsD9PfZNPT/k9Ev
+jwrhtRIUV/05aEOA95PTL2cN9uu1e8zeH+Xd9Vf/e3pGGlnqCJzKUMmmXLLklYJYz3jKs7y56H9
GBOlCkWFB5dMuAg9Viu4mfN3xXm/bHjGm0undifuoZAFwfJq0KJ+78okRaUnw+0f6jBqNs7gH1Kh
+X7Z4F8C0flIcba0bNYgm050NbtwMEl8luXBzUtj1YlNfheFIG8jmaxR3NXBPmoF9daoeodr1fDW
aRvovEkFdV0m9b94JviPEJJEWBxnRK4qj+Ko8YbqULSAkRqAEBSlH9wMEN7lcc/tplNDE65L53MN
cBCrA5pCEtl7IRJIZXnrKkkWPNS4ZGcTDCUJCu+ob2JOTjMqZYbkuWV1aEpNeuEVRB2j6dS3y+OZ
84Own5CFRjYDhvVkGR2n07umB7UxDPnBt6KbQY939bAkUzY7beg6qDAu0WCd3hw44NJ0Wrc6GM1w
45EapmiwDvLuWOJ7L49o1pSmaEgeoK1pTr1gLfmtRMti5k2pqOKn6V5w4l0i5z3CReqCg5/zaVDF
0SCjtSKkvpFYdOJyrSC04oE2LAcj1uD5CPdFmzy0CjwEXS9Bk8Xdtz5PbDldYnnPjZKuL5pK0ANP
ejqhoeRoVS9b5SEInTVlaKr5wa4I332zXZjPcUdP9yFxm4EOsTzSTCf+sw7zyHBNsTzEZHlAtjbQ
jchtJQJVtEizrlIkTq46x3u6vIxz238UzYAMbIgE/5PtH1rB0Ao5ZkM+32vNgbjo92UT0tzmN9GI
GRna6ANPg6qyIJUayUp5UIdm2FptMmwd6W8+ckzKQ+He5LDC1p7Z6aRjDPXFpRnTtleNYVPniUKq
wCCHr4LHDbNa/vr51xXT1PFn3OhnATpilh3JKCqBiUHS0fFWLriqyxMwM8doW8EUlBRTEaF2f969
pUZB3W8w0YgkCj6kYrEx4xipTTbPJwuTwLwP2jJoo5inabfLMjKa5KQaUqZW+VRAG2nalyB/kdtm
e3lgMwv7yezkWMZxo8exjtkye8lJ6NK1YxU4L5eNzM2eypmAzomfOQssNCdJrHK8c7se6fXkQ7KW
VCQXLBiTOLiWHZUm7HV5KOQ7x79bilbmZulkAMZk+YtCsBxfYQA55b8uoHQPOUKWvs5IlfRTM5M9
4JdZHCsCZsrs0PtgclIH3h1UpeoFyBmJHGPdiSMIdli4q2fHJ3OALC7Q8xbzsuYItWZ65UHJ4n5b
p6Accw7wHeqc2T+cJDoRauM9oHGVTqaSPk+RlUp4K8sKgcCocJz+ZTSnJibT6LlmnshRyzSSNSjJ
KZImz7Jfl/f0WRxJ1DpqIvB4QFJKV8YpPbnPYlXzS0kpraMGx7IeDAp2NEkbSNS8SP3Py7aks8tz
NKZR+xFpLaWe6c+3ombkedGax5quB2BcAJf7brUHHS+sIB48DFb83OtFuc4iyDHg+p5K2tdeQX9B
jdlqfQipVD+RjSSn6QUPoROpZG7l31njSl/dSpOfOl7HJ/OC4H9p+k1tHhtId7KafChWddXF6UJU
fXbg/5ohmsDjI5qmTfxWk3ITCsgkH1VSagm1pDpvl2TzzlzyaMNArg5/ZFIAmWzVSuSyaRxstF32
3VOgpFZqvA8NMSJu9h7q1HiV4I5HASiVYMn62ZGcGJ9s4joxUzO0KHuJvbZXOpXyX38ldOrSIMdB
fLp3xtFp9AiFBE/maRqXhbkqJGFh6EfyQRbYJno5t52thN/KQN8IKBU4srWmzcFVRbr68rY+i8xG
0zpqgOS7EDCezq+AJG9V8g4F9JvtO0d7MKxip6YW4WHycdnUeVZoYmsynT1631JVW/qRZOhICfvu
0a4Cvis0l+E5S9xvplhQrS1gdwKPuGx8bq/iK4ga/o50Gjx4HlBuOQAQ63X78ptSLWQzlj4/GZqI
HvoQeHxezcPVTuM/vvrzUZrB71gIYyEEN22JkPP11ula45hm70kFC4Ey2j9Y4OVmyBrQWWWq6Vn0
ROiG0ejHcBVoN7K6IItwfpQYwMnnJy9RwMIIbll8XvGEn4lcHRQlp1ivZzf/MAyTR7XI4w1Flom/
CJRBBl7e60dazAC/hTzyftnA+Z3DQCzEmOiapRPFj39/4luFsqUzLILGRz2+cj1YusOvLgNcl+0V
M//ypv1sazJpod+VWSuU+tGU6L2Dbr8XL6SblkYzeS55PCo6T2c0EMwAMFO/e4FLUJOVKALjH/aw
JJGKHUWZQK5MlmaIkMY1ukA/NgGkRgf2QPt8eW0QkTzzpLKokuDhWkArmlvp8+q4Qm92ldq7D31j
pAc0oumxrOiwidAefIkROd9HEljYlIVTNK1cC5EXH3hsB+Q7DXGDRoZ2M2i+uBX0UqQ/UwpEEvA7
QpUD6J7S2wQd5AUQFWC8RU+CN0nJSY2zb52Qazee73jrTpLaazUGWFxQ9rfRpKlWwD0/xKrau1pp
3QQN+qdCDuhHqB1rxNbDjgOx9wI3ub1N2uHYZ/EHrZb0W8+yhp1bmzJfkKV1qmTVJlUNYZ1R79rR
IPC31/nfBMN5cyyFAmeV6Vu0L5odCFl/62eRu2/d5Flsgt+REFABqwZzZVALBQ+RfxvM/EOrqKgW
YZ6sLacsKXak2q1MT9P1gFbTuhyqVxpy75sWEnPsmT87R3h36rhbAc4E8ZqrL5WrPPaFAJQsz82d
laLX4goWCpUqcutxW5jXctrDtO/q8Bb6iB2WHeUN51ucBD/o7ZWtqojqfV9X0W1oWbDFcnhXsRxa
2ypVx34sznOdV/TKGhLKPTlsFoHjfee6YXw7gFrdJ7UGYd7JgaRUDRwMTaniO8q27lqLeYMWvmZS
fG7fnApgjeYFv2l8Re00ZfVyCxhb0up//Eh6gLE/rGsVpJg1FO4qKIw/Bmww+JDFddXDxTMUAPdl
tccpBIBDC4E3rvC77drfol+ARQuQ57JaUd2g45tuFCepN27j/VDF5IfApQ/hkN0B3UZZ6Q2lkLou
wHT5KGQkTd/s3L4+9IYMRaGrb2MD5ZO0SVQo7FBMVde3JVV7kPIM8kSpy/shpM7YRWhcJ4HugK1o
frVx96rl/lOWB/oanPt95lcdFAnZXOeG+iPTOsq/1Lyo9g+ubYhOsx58x9q5Shvt0awEGm0t9b2Z
cy9jnk5RkCxCInXiXoxK91WVhP6D02g7uUfKQTSpAQGbKWXodFLz5WuYxJYK502U0Mk7k/6nbapQ
BtQ4H2qjguad7KxOX3ggznkYnfII4sCkl/gz8TBDRw6C5hMPqkfRN01oCe4GdiB5CxfmeUTBXNBM
g34+jOYs1dkEtLPl7ekcS334bcYEgZXkfFV2iywZtR6smITw5llXn8xNlMwpUVigfivT7zkSFrIO
54+mTxb+hoQnt6VUxyqRRQ0jcfCP/VB9y2J0+VPI9tBPn3hWPOrFiL62fly+CeZWydL+3s/kis6a
+9E3yNR8I3OOnRHtgug1A+caAKu5bOU8eGZ0hkLOT6csZ0xvG86XUovx4BzzpAcF/61NXkXdRz/m
+2U7c3sBG+P7R2bbyZPoMgPIWOpl6NA9YauE90Dxvvx9NCxVHllsa5rCjrN5skr0dfMbPJRzrONH
E9jV4+XPn9eZeF4Q/Y2dlizO51QiE7lC2rQ7vnDEH8jHRgdf4PXlR5lJiJ6jHX5fK2GzQQ8J8F4H
bj2QtPogKcD/L/+QmXmURJkulgoeifT+5Oy2w1DWiRwKR3isxr22pJH7t9L7+R3HOMlxSyNEgfLm
JPpI1aJV+P3OEWIKmFj0odZFCofLiRwyepEU/ehbKi9ykptXlEZR42kcrhJf1HDKjvdeiaG360IX
uRfCmLVboN3U0eQJNBBI/tzTyzVKg/UqqXvu1lRwIWjUf3xL2w8R+XsaGEBxAVq0VQFpbEMFXpKh
9UvK/H9bDk6GKfNapGjBWwq/MdkuLjUYo2x8tv2YWRe5TMm5SMOb3icrxJsbt7gu4EFEyW1e/0xD
bxMb77FcIL/VkZqJEK34IS2Kiv7toXb2q/hJpP111GSn4aWjRr0uxRLcK/c+rmhdkRrg3h0oAsU6
p0cWuiH0uTj60k2a/VLoQG2QTFDzn4KI5I02bNXgt0slpMjeUkvnLzRomLAI5Xs9+OEEdxZimE6+
pLQ3syNFKj+87FT8MKWRzycvcAK37DXiVfg9HYRdfSkpO+eiVB5CpgXmjHfj5LlSN6kjekXpPiAP
t0pJWhro7mdQhWDYXj5cM897Ym+0sym+0LhCnz6xjTKmCq9V7oMCiq8UaSQWdFedhzxSNJbpk10Z
t3ahq6/Iqb9ftj07jSemJw6ydusaWEDnPui9+XPQ5BdUNBdqZzMmONtAdpTRhZyBdoDLcKg00zl6
1rClbYuN2NVCaDFvwqTEIYKHoIr1eTPwZJIH3hMCWl8OMDzwaQsxxV+F0MkZYRD/s6BNUvQtnYja
SPC4jhVj7dXZtpMQOEoV4yEeRoJ89BgO0pVq1A+NZu771roOM/+lK/ttpbbb3Ne3zQAWTl7qwTFz
XQNFIppCAhKA3rQ/maShm+pKJo45uyf1k6LhnfcLseFMLCpxWyPGbTAHlNE+z24E/6XPREk49vWj
I35LInjUYk5/CW0X9ws33tx4AKxRpNYJq86aHIBoaWklEbkPfsZK5m8CmD41y7Zf3vXEoKNyNtLZ
xplmflCjLALETDh2AK2C63zhUJ0jdLi2yQexE0cwnDQ90OSQ07KRW+GolwYdfyp6EAa+Iv2Ruli4
dWtVuFIHI9qYcf1bLINiPdSKg84ESktR2ZkfcSTJ2zBzil1XpekjjXzqhSWdnWZqjkTICi/+6fMi
MDS5pf3uuJ2fXd2F/RCNyhMLjm3GhdK98X9WpnUtrRdCToEmHEWJvbMOfiFWFwRfT8TQ5hwtT436
Jnf/5CIQpShV6TMrHFMf+DG4K5j/vRlvKr91Nm7vKNeV6ha7yxtobv7GvCJAFMTqedN8PhI0lWx5
EKbCUYDSkw1kBaw/Yx35spUxSzV1OjQLIr6k9jh29f5sRY1D9CeQx4YO5qws+P5GHmx8tbg2EIdo
JQBVC8NaMjj+/Uk4G6mpTN8lhhXmd2F9X0Gc02ACWS+VbMfqUru5WWuU7DSQjtD2ptAipZWsoMx4
RMkJMiT3YPGhM1+pmreiE/KXZ5IjOWIbCBjGXPBkYAPS0qgXOMc0GbVNUbHzUQ1xIHo6xI1ZcUvE
+fUn4qnJ6eYvWnphgCggpIXPXR3q+MflIc3ceZ++P9mCEVGDgTqRc4R5SVIOgObl789deTKQSdy+
RFgC6uzznIlaqIJQbhx6pQH7NzZuSqyN+uXWZwbfhVbfijEkrLDflxZt4CUEHTTjpWvbuzyVfgqt
9XH5B81sF34PngmHSi1xiuLQ+04W/ZQ3Ajq8jVCtovxWaOpVCMW1c+O1WegLMzA7wycGJxOgNClw
mFYkWleyVy20bjvHeLk8pmlzK+rl/IsngSiii0/vmcnGpIlVxn3aO0dioli3rlPJuA2DH3B81wqk
PcWBQj1EN7RteqepKgKgXbUwyhknzS8wxi4SMi+wqZPpG12gHQaj1Gl/rAoHZpkHyFPV2JeHOhNF
sJuAERLmji19J366gKquhGNioRYTZBG0rSndud171qubZlg6G7ODGhF1GuE7afOJ55QaZADrtCDm
1B8jVMgEtDOK5DjAKzUq2+h+dCYcNlHaNig/NIA2M/TISoQnkQ5chzHq4x55ieF+TG1bvMjo1H4U
s+ckDmHCXkniKzSKCnZAPCCvqMlorV7TKHUdqHsj3/tQPFsLmmN1TKN4JTpXfvkrMmkI3B58/7Uw
0f9FnCujb2HXLji6v5X7yZ0hKxrREzMMEG8aEFZObtRBoFnoW/DcDbKtB3kmd/+QHd/I0q3QviRq
hXbX9yq7T1F4CZVtU8XwDWHz7wQ12ejJyND+pel0GHb2QXijo4cEW3UtqSmCXLDOXlr1euh+NVV0
owrbpHDg+DzTR+dKln5f3jPn6FO2DJlC+qbTQQcA3uR4mOaQVF7pqEcNxkbjoV9zG4f7vrA11irI
Xqr8Q0Wc0N2FsEIv2545/SruBlyJid8CufjZ/ZUFvZsa11SPNP6ts/ts4TjMRBAqB1+idwgpFfAR
nz+vlnSTrBEKPgJk3Me0s6684kpHceTyKObNjAMYX5f0P/hshvwlNT0i+GOS3ZtyAE/5rg4XhjI7
U3BM/p+N8e9PoobOrYemLGvtKKo2dRpUBL9fHsScAZMOB2PlEKigOpmrUtWTrqs09LVgakFMXmpA
MPv9EYNnyoSrZ9lIJQE5WJJsOMJxQ+797R9+/cnXJ9NTFFyPdcXXwYon8sFEivGygRnPSqKC/CaP
jvFCmUyPRfOtxk1y/dimxp/Y8CB8dtlzIMMPN9zrTivjfzDIS1sbwXAjBn6yqYxWbqUmYO8WMRU7
kyruVskQqrZkEa2T0GgR3DXTBaNni4QHoA/FmCXkriKz/3mX+X4/qGZaRzYVpyJ5UaIFX3N2Uibf
lz9/X9YBzzdZHtle0jc3aOEjXSaW7rXmhkth9tmCYYqM8fjClQEBTS99eoMYiVtjCoIjLS+oF1t6
CmkzQoVSMK77pNtc3iFn1+Fo0OJ+J0kwPnwnO6RoBz+nH2ZoJ/q95L0WnCA/vw7kp8tm5qZQ4fEO
9YsGmdo0lBAzvcjjxgptjXTuJk+858ykQecw1AtebW48tPCCb0MkcY4oywdazjmWHtoxhWYYvOo1
qYR1YFVvmbwE/Z7bdzBKeMZzB4GZmuy7SKatgDUMIeBuB7DCW14teLfxIvl0Y7M4pwYmGy9wfU8N
HDG0ebq8q6r7vRKRhKBhgyYEG8rkb7KbHoDwaQsX3LxdOu8Y7AjodJMLzsnoLJL3amiLOnwZ50Vv
s02l/KLkpDb7DlFahAUu74/ZZVP+Z9GaJNFqM4mdQlBCG8n5mGcLZBLIkH/c9u2ynbl9qNIHj4Xh
mXDGEmmE0A2RtsNVyOE66Qxb6y17oGns182AKIKGxa2knB3j1uwdSQmysTJveI+qO2jfTb/c+A6e
97KlOYehG8BrIQLoAN6Uz76p1xI3kgYntfuiAMYQXrupf2O1MXpWt4a0AKqbmz0IjpRhdIhUlM4+
G4vUTPHruMwo2eOT2pc+TYl/lybv7DXHrgeVpXB+cetnuY1YS+tQUYTUziNUtYUQ/S9h0BCykt51
OXgKJOeQiW28MJFzh9mkoq4Td1m69pcpcBKqeEJQikaA1Uq+k4Q7a2GDL31+PAAnn89Cv8bNupmd
r9pgQ/+Ty9tgbmVOf/24TU4+rwdpKUAxSW3zV5rz2mi6tf7VZP24LCcTNC7biYkAOZNaH0cw+FsB
TZf/zwma+Jw2UIu4iPl8LV4LdL+5ujxBcy4Nzqwojt2w9DMonkhn7cbQ1cyuhOEqjW87+ojHP4L0
MemuUT/M+yWDMx6NC483igVZ19SscUOcTFdddEpSB0ViJ2Je7p3SN/dQZ1H70WoXYEqwRBaZtWco
7FwiPuvM5XTFkDp53WEPFcYnKs4fibm9PIf6zMnkuiM20al8kRuf7DKtlyjQNF5iw6wIENTvAmHd
smXAOa1NAz00T9h6kfZYxcI2V8IrdAXVZoPmoGncwyrPPhrDk59zpMc+Mk+tENaPjBxh50i54cOI
bmUWgudNLN6BCXJWek5hN0v8YqV7oXvjJGqLZosyvJW5jo6pmlhoRjhNJq9ENwfwlRQei4rOVKKt
9WFAH6ALG+j1erJr9BqRANEZDrFvKHviUmdjpXJwdBpk5tAFb/kfKHJ07pWQGrRSEAxEespe1Yu1
pDTOi1lx9Rkqb0K6NZnuU5SpgS1KnkWLC/oVr50MYR0HyA7Fj0rZs/btW4fo4i/SjtahMWrElIyY
fh4OtDehV027iy3pyVTw006CwsPlpZpxN0ApSeKPeTEqNNPDajRdhJhIxP1W333EpbRQJZjZbZAq
wOyAblDYDpPQR6u4sENNjW1XRfhi+CWF935729BJ+fI4ZvwaGTCOK9gCLuzpAyZoh7pwKj+xo74j
z32XoUFZlwvX2sxkcVfzcuBO442kTMIsT1JobJgVsR17N86T0X813avQ+5FVGGs+vCSnZYi014ZS
yoUxpv/Whs5K4VF0eZbmBqARvo/8vJmEhJVloi94SWKj8a7VL/pS6W3h+9MSJ6WGPnYavq9aW2tr
6gu+eenzk83kWqGjiT2fN/YKz+xgc3l2Rq80iaLp6KuAXBtr9mdeq+wjdATDLLIHHS20rL5RlCMx
daH5N6KwhFeZG8upscnBM9tIi0Mrjexe2iPFpiw9pOYO3ohp4FUPoZ3+Fp+vFTWMO92k5GxX7jYN
YbcG6SqWNunu8pzNnDuNKpZGEcsSzbMntQrWM6EZa2xLmrAWvfTKb419KXZ//sUMCCYJEh0wgMmF
kg20YtccP7ZNRdiHtJnIFTTMFHFpODO3P1mQ8VHNLjjHMLrWAERUdAu7F+DJWvVWb4Nt798XzkEP
6N/TkMeN7i+PbWYnjGtEWE6qVYJd/XmlAjVh00lpYXsPQpxsAS19/dRr1AfA4rFK9BOdbIXYCArT
SNPcVjLyaystebo8gJlzA5/NpAoujqdGmRxLP7UUpEXkzNbkTfz42L0gjxgsPJTmFgYAHp2SITwB
/JuMIVdrKQoiJ7OjeJeW2UOTbVV0F/Wm3clGY65eh/BfZo2SIrIfbOyzN4yRSGoedIyqi+G38W/7
8qzNLTuUH5nLUcXxT+u/fclSJWLAVkPHvN90/dKUzRqwuNepz5vUoCZTJgq4enDHhU0JIt8QQG2+
PgAudl54+DEu+MmyR1JqGW1cMEGGfF1X3k6Rbi5bmPFh5Gr/szC5bysjlwrTbXhJuNHKNWTapaBH
2/xOzYXoYW6qLIjTFq9wcjRTJJjnD8h+dCotpV5z79paStbNfp6Qm3LKiF0WJ97LQE1I7HU9t8v0
pc/X8qLUxJKByVIHLaRyD6oFQt1Ulq6cr2KjCBFF6nrohlDlO0tuq3Ueq3ouZHbpF3+Usn5O5eTr
sQ+5WQixYx0DPzLZTGaUDYBd2symJSSid91Si+2ZrfTp+5OtpGRmrigJ3+9N8UbJvO9961+VWoso
eH19edfOLMYnU5PkhwJiy5G80VSxEtuV9O3y52du3E+fH82fvBfTepDTQuBQGAWaYyuHulL7dddH
shfJbIMb/ZzIk9KnTYhdK7UlWhDR39PZVgBeF87c7IqgEmFYJpA+eZo7HDqhTGndRQuVQB9pNgCp
aOBR5UirSl/PSJCSGImyQBHI5U3On9TRacCXzcxGA3u4rsOFN87sipx8fnL6dDFHKFXX+XwZ3tB+
tZS29NtZ8IWzu+rEyCRKkPQYRReDMSTxzox27b9s2v8+b07yqjwL2jyig4WtQ5imi62+sKXm5og0
xyjohkLHWTVddqos9FK2FO806VESpPK5Cl3xRlXaYeFiHad7EsYTg8CuZw8D5ppmOtOybzqF56bd
Rol0P4yCQnLYoOFnmECKA13faXJl/YoUH5jCl8+mQh6H0gXsRyKtySKVcZgAr0DFpafXUkRbpuja
9ZZKZzMHB4A1hJ5RT0IE9TRxAEZSdwaKEjYtlsICWelbUb8Wh3JhLDPT+MnMZCxmKEX8hjSxM/+V
dlE3kXVlOjRBtLax7O5qb6kEOWtPJkqFoqDSm3niob14MBMZTJXd0BESuthaLdH4jptN0Rwz7w0h
6strNXOgRpkvagnUhAFxTsbXq72gQMbDTdNcOoOTADLpHyxYOklEanTaGSZbcMxWV7w8tTVn5wof
rfH1O5Oy/3/fn8xYkKlhlXRpaqs0V5G7D3ovfn0AKMpYEgybkao0HuqTq6auwAzVohDYVMYKZmmJ
WD3jFMC2ahbkGlKtRBefv++HIIKTcgjs0Fo7zY0wJgOvLw9hycQkrlDqRC01pw1s8O87s25tqc6P
YZIsbKY5MwSq2pi5oXQ5vWH8TPdFBGvC8bVt4Z0hwKkLL6AlE5Nj79WW3FleG9pRM2RXuasireqZ
gMRLWl98fdJORzM5GpLgdbKQ9aFtablttN5BbYFWLuTx59yYxnOON9249ur49yebK29MqJ4N+ZUy
2QZ0Z9NXIo3Gf18eydwhPzUyufmzjmexa8mh3evW+yCUNNCW2quv2yA+NpGFIiVIkP95IHI3SIkm
BZEtayv4HXHz9e9zn5FHV/4mWqbV4wKOjIX6TmYL5Q+hq5DP9hbWe2aWPlmYOJKu8EwYAPCDLWRv
aLCxpEA2s3U/fX8yQ0mRaGkjMQJTss2kW2vNY96+X16FWRso6khjXQMJvMlK+wg5xbFrpjb63v1P
WjSFC1tp3oAx3rmoGJ7pt/lWHUI671MAENU9WjP3hZX/yCxxwWGNv/MsepH/MzOu1cmxCBtqRWHY
pXad/7asbwNFE7VXNpHy7ns/L0/Z7LKPuYExMc+fybIn3IqpSJ8yu/WrtWGYCHM/XbYwO5gTC5OF
d1KNmlYp8pBIzGtrGHVUaHmXrWGK0TTtx2VjswsEY5eiFvQ4Lt3PMzdwyfiGk6WIPpMgkE1XWcES
vskXmYzzo/rP0ORO8WEFZujBpnYmif068rVq3eY0QfFNp9xISAg+xkMbL9Qe5kc3oqUInqk8T/a3
1oR5A/mPxaJmn1/VDiSQhXhiycTkhvHBXGdChQkLVSX91n0OsiU89KwJa0Qsob5MSmr8+5PdrXXQ
T6uC8nOgPSbNB0L0/hIxZ+ZeIU/8n4nJvZLFQyzUGXFdmtL3ULN92u3S/lbJllS25gyNwCHQFFSK
zzSp6tSLQkN1EltIkJyx2uahN3VbiTsJ2uPSJTM3cSOVcIwvqN1MLwElEcRI7Y1RH5IOGRBMA9Be
ZWiuv36GTs1MXEI3FNS/eVzYgvwe0JNHyd80+ddlG7PzdjKUiVMAtdPnhWrSYsaSr63uw29y1CHd
TakugTKXLE18qY9fC+BgJnYdPqnFi9ZTY5bTLaogq8tDmvOkKklinCREujMclCjTJFIS3dSWaRyC
ov+d4nkLh3POBOQk6vb8mUlHu3oPzIsN4AhPWf+e90tHc8nAZLIKqRUcpdGo2XebjI5YS3M0t4NP
BzA9+r1OoUPi+7zxVqK8y2nsoPtLocysFUSUCMV416FW+dnBNMCRcl3vqEd18pWgHgvaLNKF7B/W
m2QSsHI8MdWByVhKx/fRjw5jFuPR12hPtvD9uY07Kk0hOIWcKZ7y8yj+j7Qv25EbZ5p9IgHaJd5K
tfVest1te24ErxIlUvvKp/+DjXPmq2IJJVQP4MEAY4yyuCWTmZERFh9bQluXQ6hp30FIqU+lvNT+
9/VduzRX0NlAOwyKXehOVqyUqDXXnOH9KNDB4OvxJs+gYZt/uW7lspMRzyHsWxfiAQD6euqSoMGV
NcAiltGUOeLB0xwRZlpjbfTJ0PYaMUuIXdTpFgxhMbBiRMpN+BC7KcH/adTuHPozhIG73IVgfZbR
x9i3jM31n7g4EbIeDpJ34HBU5zpURg0KG4heze1jDqUgMOTX05//ZkPxrG5f6Zqha0Wkm5FWQ34Z
Sba1OoN8l6mxo3syDmXzCzClJ5zADbWkuvfM8ZNnCUhvWpL7Z0NY+8Bo8mgjCfrfhqZ4Dm6YAxt9
TF/zjXvPEFsDwfcHLKC7D28gFOYBdT0/D9AXEJ5RI3vY59BtHP+mw08grFcO3eIuODGiDGPUuqIa
RyAk8yrfQPIiqPv7ZtbDDwwFQRyKmaD+Q9h9PhRPM0A4O7hYo/IhhWinML3QwJvluhUZqqk7ATEW
qr4yU4gc/rkVdJyWGmCKCFGtv8Q6CvolLvecQO7VtUG5TlfMyam5Zk76s5OwLgO6zXB7hHXT9DYO
z9bv66NZWhl4dNAa6MjTAXtz/nnWs0nTYwtRo2uBU4vuRhIfc2GvlLkWzfjIAiMwJQSO99yMB02o
yh1EEZVpF9WVBr107dGrppVn19LzAUAJ4HAQaV3miioDzDmayMsIfox3O5LudHROVeFobG+eNqTW
sPxSYUD63vPxNGVSxJrl5VHe/WIZVB52ubeyMgv7TJZv4ODBPoE/yhVCykxzPEfLI7f6O8aHziUh
0ZJwyOkOZCCrNAIL9+KZOeWFMk6Nb4Cwg0X18CqcEr1zbuiiVY6RT7dPnQ+uZhuYTPfS4Wh13yeC
ow1hoK8T2NJpDRrQm9smATUC0QRALYjp0aOt7DeL81R4TYrEUfLN4dU+h0hr220glvqBjYB3igmS
cNAl2bbi2fqmLoayx0awta8eVBEN/1tXr0T18scqLgBxCnpQwRfrXJI+JaYLWrwUSwOyNqFB+vhF
H/9cX5Sl1Zdve3CpSIpmtUovDB3KhZ3NIm2EkimPLHPc6XmFzpdmxZ+9pz7U0RAAGxyggYDOtxQv
rWXdIJoe8P+4r6ZnT+8yVKUrINg7VGX+6vFsBMkE4WNh6pvOy6o7nznlW9r6BHwBEpFquj/8vOD/
1I5R7zK9gT6Za8agDUxo8hRP3L7LuMYeZhd01lkLRvhOmNmhbwEu1FCrDCiYQjdxA1TLSIv0D5IZ
2mOLHE5I7Na657FVJwEqt8090Qvy7OQNHyCVrulGiCIKh0ieh19oVXMYJy0BfQEYIjIdKu5m56ev
NTG7t4Q72a+kLAmUgYV/JzvAtn7Phr1Z8h8plmCLYIzuKBgEd7VvFgeI3wLi5cVtUKFxZpdbo3kP
/rpZSp26u5J22gP6bbT9BxYd/HVwYyjhXvCyoHemaEkuM7jzl2wIO3AGQm/xAzZw0h283PCCUzdW
C31HRtMO2ft6D1DR86RBn3llHAtXJODdqHQgUYynwzuD0skViQ5sDxQvsMGrdvusF83KGb/8Pog3
Mb+oNKFr6oKPBOgSDaUOnHHwlruBm7nfs8H7en2elmwgEy2LdLiK0Y94fqE45TTQocrzCKLAPco1
d9c/f0lihO511OQk3QcwSxcHvCwNUTMDVRTeQyKvTcHWzWRXR9lUD2Ls7pNyekhjIME1Ar3kMuYr
P+DSh0n7oFtEig1YPJVeUM+LRuce9hpgBNFEs4M+QKGO12tp0ctb89yOEs/gXPn5zNDEhCII+Ha6
jSvuctHtquaT3/hP1vDl+sQujgupI+BGTBv5KuWWHvvGs/H+wLwOMZQ/QC2aUrCvrtFVLJpBigob
EX11F1hQI29I5yNRGeWQHKuSR9N4xH9bOauLexBsU3hJojyNHsjzPTikWkG70coisSMu4vOVNMvS
GNBULSnBTTQXqWx8ltO3uW5NqBe2zT8GFFMC6mVf7Hj4cX1JLu8ykCQDDQGsOkgLcGjPhzGiXTgn
dZxFsSPGBzG42TaxkinUC0p3Kalv7hXH0cLNSfCAQg8gStLn9vJhjgkZM2xtc5/7ANFtXbG7PqTF
qUPlHkkXvGsu4NNuX6O7yCtzVHlycyuaFgQ6ia4dnB6yrNdNLR0gNIeCXwn1NgNv9vPRJHUMntmx
QC3UFBAue3Pqn77YGY0bJEgTkDXHtGjOA3AIpUS4Jkcx13aNC+3pFPdDQeIvrtmL0MooAX8Vb+2N
gQpg0FCPf7K8eq1KujipJ6YVV0F4XBgxx7p1KVQ3Y1BMuJaU2PWhI3p9TpcOFh4kYMTDAPEKUnZk
wuY8b7Mkj5zyezGBFRndldctLIwFOw+th+h+wUSqe3CcfGtuUggPU3NniGFDChPEXNvrRhaGcWZE
/v3JPZtIzEWWwQj/YYMTPEPm47qBxVFIKQo8NTAaNWrX51IH8WOdRb6d7ZMmP4Ih9MlM1ui1lsaB
XmEDjPPIlQN/cT4ONHH0LWUmxvFmtq8a/Xx9FIufl5IASM0hJ6qCiHxz6KD/iM/HYI92D6B8Xlls
453d4jyGxomRSw04jwvRDsXlNAKcY2DcoRAjrjygoV7idge6XpDLWWMYT+g//Ox1RzE9TH7yZHiv
nvtUz69a8o3P+8b6IoxXapXbwYLO2CfKt23ybEKf2hjGkHrzbtJfMu8+LlHoHXZ5uvfI3qr3sc23
4GkKrP4zm38neXtfld+QPd0l6T+aBUFhkJHvoH5tmmHd7av8u87+Cv2eaTVkeTZu+c88sm2ako1m
/5khnCzIr5Z1gWg7JEgNASbwY6qDOrsNNCgsJ5QGtHxAi0AKDi82fEL3ZjCJv543QhX4H2f8ZRTW
Tuh0Z9UaD1xrOEDcLOR9iQ/7QSa5Iri7xYbaG8ZXu7XDnhyhCuumd8XwldX2pmytux5cMiP1IQqx
7dtvoHD3+ieezQchVdW7IRDWdA+dFy/r7q35YMxfkhisoIMWNM12BPu3W34So/Myzt/i/JGD/tkE
Vsy2X8x22lLrR8HoNpngsLVy4xtxoEO2t260nd4nOvrlftLBDRp7aAJqx1sfEtTd9N2z8a803+a9
H1oF+iKyLyQOnPITy5rA9iFDLHadbwS9JbZD9Qp8VKBDkTkrKn8lM7i4j6HeAdCNjWSKmlyG+HSP
krlNo7Ge93ltPTQ1+vGunxUZHl1sZLxq0ddq65eFPpC4GPWsScF068110w3T7f1IH9Ms3gwxP1w3
tuRekE4BiBD0DkAzKKfGmnSO65VnUed4L+BrfiY1PZC8/PMBMwgJJP0BEh1qGGXFE1jf0aUNkKT2
qXPBu1r4P2hvf/+AGdTTHDx7EH2oLyu/pYB+UJ9G6D4AD5KUBWjD/2ZC7pAThw/JOavWK6zOAC3r
jUPEs5mX35w6vb2fAv7sZCxy5U4MNVOToH3Uw/WVH0zr2bkdgnv+fRkynnwf9LmmNZn4fkb1fe3w
ZwSON7caARqjo64E3BXatohyqbQOOlRrHuNSKba82WTR9aVYOigESoogGwTS+gLSnVgQswF7q3bU
uoPpQrjgs2m86RMI7m8PNXF1IdkExkbzMomezaB9KJo8jSY3283pdFen+sbup+318Sw5F+T/AFTA
cC4TdFCS6YjMDETplxKAlZ//7evKejMyUxc3SArUVVgWj0CNX//+0nNa6gv9+/OVZ19ToaPRaWGg
zscDs7StliFZw6YXpgtIZdD5Ndfp0R2Hz1XlrwzuknbLko1ToGkDtHOB3t5qmdnmXZ1EaZlFznCs
up+F1r8ZFfvUWXSXWc6+6IytZWQ7kZAno13rc19YvNMf8D47J8dpNIRV0wI/gMR9pJfxqz7YK5eP
PPHKxQD0IqqGsq9A8mqcn9jEtetxbMwk0snjpD1x9HKRlSO1bMID4YnUXSSG4t1S3609BsWDiDq7
FqIb1r0Wf2CfAG6N1yFyLyA/Vrt2XerkPTqXEtTM++qx7p3qbpqN4dCLJv9kzLqxG/0EGI2OzLth
JOOjOzq3F9+wXSyAJCRoX9YrzqdyrEqz0ScnjTrjyPg3W/tB/LfbzwNIslGkeBf5u4AIllwf8MQp
KGo73SOr0cEPGmI9jl/zOL7ri/K5L5pXKzf7IO0gonnd+uJ2lGGK7PHEfagcRqRds9zK/TTyBxpO
XwVd05Ba3CknBuQj9mS/aw3IrebYS6NKIO3ySCvUmFcKZItjQCshCHEAgLx4+vT6GBt6W+HRIOrt
CDo9Xn+5PkuLg/BRANNhAJaU6MftRVbn8UAjhzrTZpooaB5aENzP0LP5b5aUg9WbrUE4iPQjq4Yo
kBnYQCEZ2q/rRhYSB1JIBEzU6B+91DwglY8eyYbTSLfqdgrojHfc4LruExIKIJOojPmF6FDhhhT7
muCT9D0Xvkny0+Apj4SMCu7A01WbU3emEUR1vo51/D2Z7WfUte6n9mZVFunqT0wpOy+egE8uWjz0
NCrqDdHq4lC3Ygx9PVvb5Is7ELVZyZcEzl/V46LmZ2lZgXDf6/fF57y7PfjG1gOHHwCKkmde8UIx
hfwD6QWNZmvPyum5qVlQd/lKjnFpaU6tmOcnFV13GZ1taQVC09r4R/jVTms/jcZaQXtptkDMJbl4
JKe96thjqE1nkFBKo5jtG/Mwr0BSFz+PdNg7mNO4pJRKWM5Fhc+35Hl8jesPXH0okQOTg0oDKjPK
tkIBsDKyuUqj3jGSTdUn3WsxOOLRbdAcdP2cLoVKcMqoxSL/D3ydmprCIbS9STNx/bitaAIv7qYq
sDIjSCkUq126AS3TsEmZPj+lVDMfQRPAV5oUl1wfMoyIIvDKkDik812BzrHBMcAYE7mT/2AwlD6G
GBb310e6uPc8TKa8g5DLVF4AEJpqdaTQ08jh86OflftZkD+xPt5BGvXbdVOL28MHxtcGe72UOjof
kBQodUY/SyMD2oPbGenu46z72soukbtA9XMyWy/ZkySTmnKvzlo/1DPFykFJDxrxrNqYTn3MoIgd
0sp27psEaRSrqeeV5ZITpdqVOucyLgP1uCkn+uS6FZUgbcImTKQx/uzYHDhSh81rCQlNHze8yB91
M0XJ6iNBJ6B0UMIFYdwC735a+pWoGMeTugpyC2Lf3+sPvKnR//uvDbUxC7IBXmz6sFGxR5P+csDu
1xnt5vb9ASwP+BzAqONcsOOa6MYycugUR3p+8OzQ45+vf39pq6OlH9gjcL6iaUPpB8hQ725mN+MR
S4d9W39DgTcwujfIX163s3RwZYefh/IafIjKs5BA02ge4hl4BAQqrfl7zh9rey1cWRoM4n+4KANP
3guVWsdKCtDfDDxq5p0wQ+rfdUji8ZUgdXko/7Mij/TJps6msiksa+TR2MxBljgb7O2KrpH2L44F
KQjgpdGf66lvGqTrioInOosya4O4roMMY/lj7taKRItmfKCs5A3iXmQj4sZmjVuD2qo3+j7wqnRT
l/OmtLp/eucjVzrsgD4CCW/3AgeV0ckikwdmWZuUb4ZXbkYbFFcWKfcoEb1e32+Ll9WpMeVi7IQx
NMSYcHBSd88q9jlnzh2l7sZN9J0Q/uesmTcab1/s0lg5U0s+XeYMcapQ5PXVsqU+twXYVwSLhql5
A5vDcZ7ISlRxKViGcBLFIdDvAbUGBKNyEWqpwds6K3iUGpDcBS4q0TO4OGcHd1iBqdW4m4pmn0/k
npfZHYn17fX5XToEeAxLfmCC4qJ6RfqZMDmhAOIUMShoOwHVT9SJwbzertzF8mpSrxAkrf13WCPC
DsVB5TyntO/hoMYpz74UDk12NfhvP3sABwZdLOZN3EOM6ProFlcQGGGAKeX9r96XOeQ1O7fD7Brt
njx3bGX11j6v7E0ee7HTT7g5BsMNxsQP+q/Xf//ipIFCRTZDAkWhlilJ4cx+Yyc8MjPnh1fdAxIF
1qT71qkfUmONEWxxND6afOSWvASEGCTpJjD3olWl/eZVXci8NQbdd7rQi00AkiFJ/wj2JLXO1/aU
sJq36Oa3IatOSvHixP7ep9nOToZdZfe7BnWlYA7cdm8K7QnSqS+17h9KZ1wjFliaWgdeWeIeEYmq
lGHQIq7GvuPowM/dEbC2uAh7lxoP2EkoL3kDKA1Kf01tYNEocBygpgUk9iKnwOMYIrkGKBN88CWQ
2fielSSD57Sgj1V7f/uUaSvne2lRUViBigRgvgBiWeeXXM2T3tIHEA00ebEl9Fu2ir5eunnAiGag
DRHq7pjMcwuVK5JumDCRlr83862R7kxUJ4e76ydhyU+BqYwQBNcmzMhfcXJZj+OcamYFasW04Ie6
4/tRN55bLd1fN7O4QMhZId8jY11Pea3S2ED8TghID43vxE3DpCw2YgZCjv0s+Bql7+LanBhT1sa2
IL0KJRl4JxYy569prgUFSwZkRlxHQICyt7r45YDDXju5DAruaPLgrDS1L34eIBsP/JDYXOrdkeM+
S0GVBmAKXLir4SXZ3U5ij/TE/0yoeW0kzEWe+IBcI0To7gq9me7o5Dmb21cdkRlaG5HDBxJO7oqT
zdWP3dzoDaBwAjg9iuL3kG0arldhQjr9fnTsqQ2L3k2c8LrdpU2NbDeKrcgFwxsqdpOh7lnnDoAR
ayJMtOpbVYyHgt3OvigZ0VyQeMIJoIyk7DNPpNQQ3GERjeNwrpJwXEspLO2EUwvy708mcE7aImUZ
LCC89UFo4uyuT9Ty98H+gRgJCChd+b4Tt37qlSALFf4T2/TTyqNm6VmNKrRsC0dZ3VFRLswqh6yt
EDyjaOKD+RA8O+EAzBFun1R7LLLbuVKwICf2FGeWIIwHjyAA113C0X/VbBqxdtO8vyvUq/bUhrK3
hN1VicE7xM3UO6B8eChsd9tDL6Wnzv0Iqpsgi4tDgpwfqMUfe69+Gui4a7pm08fZSvpgcfngDRAj
4+rDxX++PbTKaLyRyN/idjscpte0s1buhyUT6GVBQQexpdTOPDfh1JpbVhxo2pmQ9pPT2Oa9D7rf
t+v7cCkPIovKCF0A/0f32bkVrWJ6nsXQNsjbX2T4nCavdvZosKfSeexQJcq0v9ftye+pi4hgDOkk
SN+g0VsZVeqA/3vgQBmapOZBNZADZ+QuzdkTFeld362K+CwO8MSgctC0AYzRcwKsYZJ2x6KZwM5v
txutyX5aWfHAod0Z+J5dBxabPrKAJ5alrzxxISafhaCCgyGlCSZrk/KVPPTiBpHUsCDURDVMhTtX
PaROiQFJj4Z+MtmvDKov19dqyZmjO+hfA0ro4HR5p2UN1moYhjnguf/Q6+yXZa8RkC7agRdEUwO2
BnimzyeKTSD7Bi8/lgg9lsFU+g/ggz6wDknUDwwIaBkHysvoZ1VvJ79IPfAhYS8gD/TkzfYXavON
ZxW/r5uRzu5ij5+YUR5R+eTP3G0xb44bB2lihonOwzrRtp5WrYxozZTc/Sd7zNALSLfZGFHlGpvR
ORbl0XT/NnW/Ymd5if7/zDm6skQ98xK0GmMva8ODn+z05qX0VsAtayaUqBsNUP/PBIgRzXHf/gZN
8PV1WfQ9/66Lo1KUMWdkbd5L3wPSpYADXtpwB2188YuXjJ9LD9XK6waXVwddIyj/47mrplvclFV+
RiacUBJU6T4vd6kbtLfTar8zMAJqipALTwnFpaIiMmp+jfYAon3Lj3759QODQM8LMn7Q6LigQWtT
m01tjFmrXLSyGyD6suz4k12AXHnoVtIPixN2Yss8385T0fncnds8AmOZOR2gAzA621qs4D7WrCgT
5hJOBFiBceeJwgnakjwNsoOqtT8xJ14jsVjcdEiPA5sBiAkquedD4n5XzXqDxrp0uGeyfWgOawg8
mjRk00cuBOddAxp584uGxMQq0d4GSoDIn+4MemDh9Y2weEDR1SP7REHQqKpvermL9p4Uj6OG/NC1
T1b1a8jerptYXBnoGaB2C+U9nJrzyYqrqu0ZxQg6HgrnDtoTAz+IYmUgixcnlC1cG20oshJ9bqVM
LDYkckk6nvxxGN97hf7PBwYC9SF0PKNJGPmRcxNaTAlU0EAqls9QWgwTEbgoRq69hheifORxwTIB
PQDUU9VkGivMWNcQ3EpWvLu0tnE8qzQPan/6CRHpJ6/Q3uZMfABPe2ZVLuLJnVOWjLlegk4DTZvv
0FgMsv1C/DUn7YdW9bsyHVecwsK+gw4nsILgD/eRk1GWq0on8LbraFvjxW/ff2iqPPCL2y8fYIMl
Avm9uKpyaSWTTR3u471cW3shnjUCmc799S2xsOvwGJc9B9h1eJMpe7vqelZUDRTLGDSqw2G+fVOf
fV6aP1kVvyiqHB2qePHTYE7u4WNu//kGIKtQFZWswioJdjekMytsCWwGmeQcri3A0uycfl6JmXqI
QLcT1GaihG9Z9jp5H4iUbGTr39kqgeJSFUZ8DfdkxQA9adEs4JcQfTHTw0x54FnDylIseDGo3KL8
IXEbUtXkfCkon6ra9AAQ8SC8CjWC0CyrQJ+SYDLXQvQlDwCcyzt7IZZfpaMAQUApnKSnYHm1IouB
SLYTIS/GNiiHYm9mdI+U4IpvWzqPCAcwNpSQFopIaV8kVAOMjGnJC0igHsa2efXij5wXyCnBR8MQ
lGeUWTQwab5NMxoJ8LqLZ2tlkRY2HBrR0RqOrChkRVWs0CCoWRW9OUVms/O/0257/bgsAWjPvq/c
ANwfa6/WxBTZRh8IvQsrG8LKYdv4gcHvB/KlbO/0/snSSJB5K8YXNiB6j5AbBxgT6WU1O8ELUqFX
0BrRMMoCtLEw68EuXmL3duwGClFI7cgUo2RTOt/nFhez56fJGFnkXusf5iwPKvGP2Rzr+euY3U4N
BeoY3HHgBwK666KjyuKMzoNmDREn6ZOWuce2cF5pN6zM3cK+wKYGJhjPUcm8oaxb1nd5XwzdEAnb
DOb0zWtuzzGfGVD2NSGdOddDP0RNGfTlzl5j/V04nmffVy6CFl3qji2/7/OfibaZ9K2X/F7Z3PK5
p7xwz2zI33By2YjMcPLSHAdw52nbsbIDnYSCHOfq0dXZ1i8eWuC8QH153ezCtj6zqgQeaQf4E2Kb
Aaw4bTCbRcAEcDvAsvZoKrtuamkXSE0MaKIY6EpSUxJgCx0Z6BSHKGs+O3tjraN7wW0Dzve/zysn
p+91O+YePj8jWZnvs25D+ufWQWP3vl7j1VweCtpGJAEPJN2UtSo9O2mtshxAzP1qdHxT6Xx3fbKW
1kWi3hDYgNvwAvpmcrCT2Y3ZR6z7ZjeQkLedQFa+Z3+NRnFpLHiAAN6J6/Wy2qr5eWbqVdJHaVqg
oe2XeLs+kpXvq8teFdpgTwnro+7YGpu83Fz//NLRPPn5qtLOaFU8Tzr8fAuAj+xBTPdtvRKmLawF
GmuAZzMNyIViks5PZttOeuclrIuocY/yHrMOJbTw1gBmS2VvmEF5wQc+R7bvnZuZc8YNg5sdumiR
JB6nIK6/FfHP2Hwb2StIA4rt4AbekbIwdXetETrJ4fpUXo4TDzgwcqDxASA00FOd/4BhtIqZmyB6
os0vdDyK7kdZPq1epJf7ATJSOkIdlATBLqJCPPATSgQ5pMU59YK6rAO6RiK0ZkHxBBAoKkktLaRV
gDoNqMuuz9Pi96Xolg3qCDxGlQShVnh1qWdmG9G3UvszlT+uf/5yR2OCMDfv++AyBDBr1gyVnnWA
cxxsGpbsA/zZeGwCxwOsiyyCXHReDFk3A5NSa0d3TwYa8OHm1g5pgOB9CfojyUigOMgqTnSQs+bx
kT2WSYhr5cYpUj6v7NS6Lvg8OPh8wjZoCkdJ5Xfi3FpqUGyopx4VsLyLs/gY9xaQrHkwrt29F/sI
FoDax4EHsB5YccUCsdoExKiyv3n+Eftbnq7lyS52kmJAeQC66LTgJunIMcv6ZmsNg7Vpejbe57Vw
b00owJTE1MvefIlDUs5cYWlTVpslOdrGk6GXYQ20wngzuh5GPAnUQnM+6Oh8ZdnBcpbaCVjojpBu
1ndTaiV3plnktyYVpBVJroQsE06I6odH0RSt2aBLbijyb8iRPCSleWu8ChNQCMObHzxxUpLw3NOO
deHNqO/Gx6xLXsgwPk9lvuLMl9YeH5ctIbIOqZ5AO05su4y1+GhX9sHp6DMzk21qVB8wA9JGtGUb
UklPJU2AHDiIYHKSRJ4fx5+HHIhASI52IZ+LNZaJpeNyakpxu5YwZj4OaRpt7PaX1f667lIWv/7u
dtEBDuSV8nUbzfIutNVk46KvbUXsim2PBoftdStLqwKCO1x/4JYHwktZeGLQOe88Bx2Y5t+G/ajj
LtDam0skMrWng9cIRxEas+orn81On3U+Q1+dV6K4EHYdermcctNlN3NqKpbkpJ68WYbZM4ZaoJ+h
iM2I++2r3ouf0yR+pLXYInb+Trrx7/UZlGf87JkkTaKujh5aMB0BX3xucqSZa4K4J4lmMwkpstm5
s0cLCvXWcFeXoFvFkuI9K1+gA7fx4AeszNo7jfknQ7pr6ye6u7cmkoRTCh44ahQiRK2oCTjoOqMU
TmUtIbU4ZDASgwQMrZKXnTgZWPNSvU2ikjhhXXzSBHDU9neLrEztwuZEDxYg9YD6gvNGvY+MbjaN
yenQ9OrGSWhRbuyh95mERUW73fVVlKfpYhVPTClz2zFQzg3VnERiHo7aPBch2OCyIEUmp3SMEDyT
INsZN2xobgXxyEX1EcXjcQVhZPVs8KyazdHWtGPugENE0OovsuSRk1Mw+4vfaOB884GSXwlXFnyL
7PbRUY4HRyFqPed7duBznfl9lUTQEzqkdnGQ+rnXJ3Rx7UBkKduufTwXlWNRlRa3azdNomLMx81I
mulr4TTOJufUX7kf5afUtZN1S5QO0J8MzMn5aEg96Qjv4MM8L2vvS5aUUAfn1gbiUdNW94evxlSu
EUEsHQHcMO+C8GDrUkNuK880l7VGElkTyEZs88Vx9J1n8J1JmxUY0tJMSow7XkKwBAGb8+HFfj4i
OIaDMZ2dMzw3/c9uuP3SxFj+Z0KO9sRtAv6EOlqegIWggXBF8qv1ntzhZlQ79tupEWVHiJTbCUL8
JOrRkB9MLP+RDjeXL6UNCceRSwJMlRL1MV8frcFHg17nd1vhPTXC2fL+5g5XxYqSPqxr1vczgOeR
VTYzSI4bdlf4q8oIi+t+MhZlW7exISpQwsEK1N3M2ngYSrzDO+T/bz+pEEtH/xUiQGCHFWfQDZVZ
DQKLDw94oFW8y8H0znz/A9sYDLpA04E8AIJlynBqVEpFm43x0Ye9wGgLvk3H+cWbzDX67iXvBmQv
IBlyPEgjK7vZq/wUKgx46yXpZ6iiHufEXHE5S2tjgihAkigCha8OJu1RkNG6Mj7yZiab1p5/544w
HtKarpXklhwNon7og0N1FbgP5dTkcW0XZpXGx7ZldWiZjbMvjSRE5FmFLlZp5R5cmjuQtQBEDnQ0
rndllarGG6y4gdvO4v1QTcEwrVH0LE3dqQUlRBO21llzDQuMBLn7nDdPIAe7fUejJwkcebYs+6h3
j4XHizsbFB4z3ro/4nzn/PlvBpRoYcYbCq2ZCVwZmiNDHrc1Dkw7BqWVmCtjWVqQ07Eop9ObtdyJ
S4xFz8ewpq9N+vUDY8GJBM7elKS3ymkBRaNjljUCkNR4ztmD2UbtBzIXMr7514Tc4yfXSzVYDprQ
Xe0YEz3MeqSQklvRPvDIpxaUU+ImjWEmEwYh8t00GiEV1dbzi5B30fXZktOtxhqnhpSVF74Qpllj
5TnIbfP7angm7B5AM9sPKMOf8Lq5xdUHQYSE2SMJR5SZKywf5WQN4+JBWRebbGKb2w2ADBQPZenN
LhrAs8ypRTu32pHYv4zq19/rX5c/T50tuHtIKciM0kUQWCZt3SMlEB8192cszGfWvZbUCSxtTQh1
aVkcEAPA5+t4xaogmR5r3lFaIIouKrBsxwxPIiDaWFj1g40dkc772Z74p7yqyj0Y9LyVKH5pnQAs
gc9EGIoOY8VtOrnOOsNl2tHORSiMEjIoH7ilEUujqwRU99B8VvxAnuGmg2Kxdqw8aM5MpR7fs6y0
DryN2e76qsnDcrFqWC3UYEA9eaGQ63a0KoZKaMcEGcaiPmjIyBZ2FdL8O07yB54iKMMigyYfCmCU
PvcNbVcKH+ht7WilWw/0DWtNMosrc/J95QS1g0gbnnTY4Mmj1wZe/Xp9sta+r3geq3IQB3j4/Xzc
kCED4vT7dQOGdCkXy3EyAsXlNHFLulZaoD5USAKDBtmb9suKtF/G+z+DBibMAKLv6ECkQQwGzc/X
f4FcgosfQEzAz+T7FPmb8yXSqD9bNB7gvvttysIJEoHFypZbmEVkNn0ADeRbWFe78YpRT3jpp/6x
dNw7jPfJir3N9VEs+KIzE0rQPoL9Rp9tzTuWqfXGCV5qKX3pp6wIDW9aq/gsGpOt0chfyIe2clpr
UPB3jVtiPPVwB8Ly+1KIPpga687sUDi9PrKF9cHLF7pdHtqFkShWtqDjaVaRIlNx9MduV5TeXZsO
IYvJio9bMgMUCNB5CKuB01N8HDjHhs4XpXf04icz/WzNL0P94/pIFjwPxgGCM8ApZfOzYqJlU1+K
OiNHqF7+KZjxrKWgZMqM1Ah8qn02mzVN4Pf0irK3zyzKjXkSmrSmBVkpSslx7EdwjbX7xCm3Kfef
bRfkJKB9qh373i3czzaAKFXSvEEa4BNkGFYGvnB/oWEBpXVIb4GJSt0v7ZQKC6JQSI7j/RqUI2TJ
hX7HOd1W1PybW3MaNAUFC9+aXMCCc0F/HeJkNFwiWFavlWnkeQyABDla6OnbW0nGXxrRQaoa7aNh
7U7Tg5G4aZAxssYmt7jW+DKaMGHdVXXYM5b7vhtr5GgUvf0oAAk+uJXHUSG1IbpBnAaEX1lipT+v
b7H34P9ixcFlgl0G7A/ut/MVn1yPdrRBqU4Tbv93cs30zmin+juvoZ0NAiP6FPcJCxOzrw91PfFt
ASXEL3Frlhv8X3loaLUXDPJJaWDJJrSyQEjHEoO3pry95EPAzPPvD1UOQ29UoPmgMTkCj5GGuaex
jZcW+fcmGwD1wk7aXp+ZpfN9ak85CkY9Dknd0/jYQcvWT+/j1A6K9u26kbVByR9xct6mdIxdNsEI
Z4FnblN/Vw6h8FaeA0vXCUr5YGnzbLwM1JTGMLh+a4KM5Zh38z06dTaz8G6Px8wTEyqKZARApbAq
zT+yLv1j5f1RM7VXm3TzB5w7ZMiQzrDRXgLqmvMJK0Zfc90uJcch+ZS0YOae7F3S/7m+KkvzBacO
fmYgWWUjy7mRzOxtJgx4wSJDJh9K79OaWNPSup9aUDaXK1rdjHNYKMWh8g+1+5P/stYkH5dcClQM
ca6RzPIu4J489TSNZcQ/VuUcNsDjZuQfo/8NrpAtN28GXYA9F80FqJhKAiO8PM7nLDYKppfUIMfa
uh+LHSCy19dk6TgCrI6ICHUzyUd5/v2M2HGcjTo5MojVbNvYK3AoWbyHvla2u27qvR9d9YmnthSf
iP7IpGqMkRz/j7Qra5ITV7q/iAgQIOCVorZe6dVtvxC2Z4YdgcT+67+Dv3vHVSpFEe77MhEzHUOW
tlQq8+Q5tdDfEh69NoLej95wU1XFS5bYT7mW6Bthe4HLgWi8bl05UHDy4BUA7SBknc4H2idCm8Q0
YfN1ZgVq8sK0f3YT9b7SuW1WYhjlNjyxJYVKWcat2bOBYmRvs1n4zPqe6n6z4hrIBXJy2RrQqEM5
gi60VsvfT5wckNNtnqU5sAdOTe7yoW22KTKw92M1xoEu8ingDbXf5tkjxzLv0J44F/VGaGVzb/dW
eaR23wfj4DjborDmQzPO8y2UoKrbyIZqRwLJgaBsrPh4fR1Uc7OA+yCOu1CmyWFk1mpTy2cHqn1m
tjfpwbYPtg6lz5p8YsFPDUkPGmNIG7QCQB7QtoBhc+yEHster780kFRf2dkqx+Yg34wWbtSiLpSp
NEjaZykpo3Acdsa3Ol85o8rPLwwIaAEAXYkcPdnorAbXEiA5bn5LQyNfQWUoo1PA0oi7QPFRopd8
gCtGo69LC7FKGk8vlLX5HdDYmT/YIGObYijeDU7e3SYlc56auhzfyJBZjyNw+rtSN/onp8zWOEuV
Q4aU9kLFqANsJu3tNo4qROhI45tJoNubXAuu70JVQIrwHy1oILAF3lS6imaXZS2I4ZGO1Ng3bW7u
Jj29G7KwNdzO52X9TxpZnzGJAjNF694SAEmPtbyDhkU/Yj+mxU/bHv22o37pfTcm19e5senEJ5wQ
CF91FF+RyIHo47l7qFH2iB2QMIXmHHZGtpm0b5W+tfG0vj6VyqU6sSN5dZ1RLRW2G4U6WPVYUvpr
EarKgAtUEvSVkeMDuON8IFU2tGaXIpibtoZ5dNkKzHXt88vfT9yorRFOGIgLQm/ORt8T43PEoxVf
vWZDCq/ADZ5FZQwbfRym402Kxqo/X4TTOZJuN8fLk7k2MEfiQe9feLLiIlSX5+nnpQvNSCo0utrx
4rTLu1hE32aTPsdu8+X6KNbMSC47iSoBTU+YSat9ZILzbDOuCfwpTcCpLEykEPGQizaeqMwq7h00
GLiBqx2guiaslRtOudgnJqRRVG3LWyFgIkn2g7lJ1+TTVTcoCk64aDwT/EVyyFbmNBvHvo/CQd9H
McoCOz5/a4qVNkalFXBJoVFyUeGTuSzNrPQqR29wKXSb5LG0fPFStiuuQ4U1Qkn4txHJJ3Z1Cxyu
V+NctHGFKuD4gqAbFDN5HEw8fUsJDYfc/bDafM/sYoeWjafrO25llPI9A9JUp5x7/IC4qm/Gyr4b
KvOliMeg8OgaPk259QAxggujiNzkEliWizEHb60XtqnfTXuwGpnaihtQm/CQ7oDYAvjAJF+Wg8cc
/Yh4zCfkH+hJgDir9ye6VgZRXZ6uhScQGLIWOJF0s8wk1cYaD7yQp7T4RpJ6eC8cMu50pzVu4g5c
3MgiZkHfoNH2+nIpLYM3AChSsIUi0Xruq83CycrEhZur+uwD1bgnC8Sh42y9Z7Xu+EBHBJVY4+dR
bhFqwmWAlxFyg1IoIlpzNp1uRp0/n/qDkZeTP4zNAC5oTd8gbc5318eoXEO02i20l2CT/MVddHIf
GS3CsSxFki41X+P0H15P4HlY469Q+SjPXGrviA7Q9S0dPAcBa1EMxA0BfEPqadza3Rp/l+qZfGJC
Tl30SL9nWma6yOf/KOK3gUAsdlMniT80X6/P2Mpg5P1IYn2g6OJww54EhrtZI9xd+7wU4OQDp1qL
PECYud+H5uOPu0fxjAPLGd5vuJIQFkrXhZYXSF5G1IWn8+Pc79ckn9U///f3paXuW82ciYbvG9VH
VJV+mq0Vv1Q79vcIkD86P5Wx4cbDULtuSNmDSfd2tNWj4/UlVuYOTm1IJ5+PDlQMWiRddD0+stwI
GBBAG6/q96433BpW+azFzRQMpvUqTB5ct65yAafGpR3AhYm6K+7JkFO6pcLz+/6hbhIfIvFrN+Ky
GnKOBCTiC6MpUrLIk53PZYSDn7ZVgSoLI3O553ZnbkeTW88a76Yf5WhO70bWI4dsusN8m3Radit4
lN2nHhv83KgBJp1ctGoDjvtI+VhDdC2bH6u8F08ao/yelcO4EikoN9jJT17+fuKwuGBCjHPmhnZ3
M9R+F604ROXso6166QoERF3GJvWNh64EJ16+3+xAUnVTgLbBLkz0pfcrC60cyokp6Szi0RdpvM/d
MC9vsvyYrzXwqL9PwRmFbnRgNZeTdDJVCTMboy8qN2w88xhx8dab7s/re1V5GEEN8V8Ty2yemBBk
4hzSZG5oRWAKKH4iDbNBMPmJQAOMgyjPIf29FB/PrcRdxhK7wUA6ILchXRjNW1ZysnFZuwa6Ud4j
wL1DCQFrj5aLc1NtPPeetqRb0UN4V3flDm/3GxeUCGKoblrS7q/Pn3KJQCeMAANSldCqOzcXa5pZ
JKCEDkfnyLPDasir/D5esqDvQEoXuvLn37c1rttpy1FvqYv5e28VcGVO6aFOkZTe3vCYc3CMIjlE
SPyH6ADluzqO6XZM9Qolu6gctomoNSi6F/on0kwL+BcdkDZ+nr388pOdU2hMUKgPe+FMrB1kL3al
8ZmnPE7x0v21qHrLTxfNiTORicILHaRZHtp6LcRWTC6unwXhgUQLujmlbVlabd/oHJGA/i0DaGWt
H171XjEXORh4IZAVXPBjaXU9lQXQ2mGZFQ955N1NLXmmRRagbvyaFADnOqXYEqd/birzLtbJSvz7
K/iTrgfgj6DXgSIKcdAlfb5GpM/HpmYU8ALqIldx15GdaQm/4PvM80X7AiZxP2M30HpBSbndJJWz
0Z2VH6Hwx2e/QboNZzLGtVa4TmhnLnQUmI2MWTXvwRMf+62ZrfVUKs2BD3phi1mYFCSfXLqdRafI
coA7QLWlfNgy/AOyqn987AFEWlr5FpKLi6KOPmWm0SeGEw4bPf5wixWiE+Ug8FJaVILRCiGnHZDA
YqgUwiv3udjbafp9snVIvqbDAbXF4PpQFDcANDZhBN1QC22MFI6h9WFkkwMISmu19JhkE6odqLFv
+xE8LtdN/aqaXOxHNLwa7qKucSGkFjekczqnxG3jzclrFrHkJUXa+HkEgu07aDJxQUB578GbIMo9
M0K4D/299B4ije7RBRnT1u4nyPqymG2pyZ2Nm5pDQDp0nDN0jnxLHD4GKW283biwAUSWrm28iOf3
RTHNwWhEgG3oYq23XnHj/CIlAws74IpI6Z8fsgHPJq1NLfz2wdkk/a01D/5oPenWP3WyclurHBbW
CWloB8nuC0YFYmlRB7wdwr15z5scR/if6yuk2gxgJgNsDxngS6Vthlgzalxc1G7nbJoED6S+RId9
+Yk9Bw4K9HYsKA/oJZxPGdcxjAbdPqGROgUe4uUzSHQzYJ60w/XxqB4CIEFDaQCBB5DEcjQ4u6kl
oLGNk1RYCHat5GtqO18sWsALufZ93UG3mGvbNAMFn/fH1FIIyE+NS77I9KZuACM+3rSefnT69mbq
1+iWVZ4C3YuLWpIJZJccHwxxO3MjRe0wEhW5yWnDX/BstL50VuluuqpZ07hQ28O7Ez39NpKKUjwC
or88L8YGlf/pQZj3mXjIrCem/XlsgZ7M31aWX3ESW6CMHTGQGMGKDjIP76eerPR9KA8SRANMdJmC
BF92sCnpe8tIkFwz9AeRQ+ra+EQaYAmq/7UgrX1R95bW4CkfmuOO0O0noi8TgdeS+LGgeChHX8k4
jl6VoJO8B7JYmzp/xRGoqnzYUCDxBn0DdKrk9OOkaZwN7ggMWrWn8U33TzzeRtE2dX0+bYcfntim
OWQtAu3r9RO7zIt8RUAyY+F2gIO7AE0TdyYta/B4LvSHMnon9qvVMzBgMH9iHxmkJD5hDlqHC6OI
QjWb1e1oo2/OC13K9ii53BENuMjSHf3JAACzsi3NN8tujRNOtf8A8fvX7PL3kw3u8SopBfg9wrE0
XifX+EoNvL8+MzQQgKJMq1DqtlPhVo2Bl1AHlEYeDX5aZr42f0X7AbjDkXRZC6dVlwfI8V3ocaCd
+qJna3DS3mkSG5dHdWvle8qPRbG9PiaV+zkxcZElFA5tEma4qD27x9Iy3rA5dL+qQKrLjb8/YwvJ
TpROFs1r6V63y9Sqc6DewyGtf5rQtq36PNk4Jv3bxYFbcUjKgYHJflGj95aq7/mGqJHewdbvXeCp
6+Re1LkezLrBNkPn1g+iGdfQNaqgBXVlZI0h24IdIt3AUdFEExktKDzORzzE0S/a2nueH50/1vVZ
aAiXSByxJeTc5RxGOqOungJK+sSzb53xz/SJ1DSa3BcNAMzaZSva3Ld61Nc8eSLuZgAE0f5z1B6i
rYVqDr0u3gWjXeXaghcTtLAtdguwI9IX13eZYiHAMwg9CdBXLSk8aSEy9IZCuyJ2wr5iu17szemH
TUsgPZGAXSMiUGwyQKUhwAsaXbD7/+JWOvE6yO1yo+kHGkZ17DMjO+rjfATOFWrG1welcG9oCEEE
idZAYIdlAofUbiyd6a0ddhn169b3ps8MBd1seFtDvwY2pOt14qSATAaxQ+glPjZm/jo0DN1IzT0V
fyxdBqYL+Oql8ghwycUOHq28a2c0DIVReUu1I1m7glSThRMC9hHIQi691OdHP20MaGuOqR2CeCaf
9qx9ub4Yiht1CQz//b55/v0szmtiz/i+PmzZt1LkW8GzreuCi8HrfFf8eewGdQUgcYCcw/UtY2Va
QvMZ3ONWaKHcfFjlnVHlNNCvi5cWsm7O5RNFm6HsVseDFUKHRX9wEq/73rdRHQCZ5m1jBk/mDJTf
uRWeSWZZ6aioG97eLiNjN8auvSWcWY/eUOkre151uJB1RB8UOq4WBhZpmovUdbS0s0Jow90h9DvY
MWOBVunUB4p9JYmu8hr/37IMx7RoWpwbKws9qyNaYRLKx4r+1fA3G424PAVCr1rj9Fy+JUVk8NHI
4aAVD5VYma90LrypLqfSCokWotkhQP3bL7PhE34QDwodcDhUapFiPh+R61bCipPGDon3giq7T/T7
WX/LrbtstX9ROSA4paXsjeSYfPeBqJohR1DYoR0P/cZo2/kgdH3YJGP7x9zI8B3Ijv5rSjrbngf8
elPldgjWb0C4fqySIys3AigJfxXXL4MUpKV7d+A4bXVeGqC+Qy9mXznJTeYYGaRzG2Ovj604Xvco
qq2OkgQe7tCywKUl7T5aFp0L3Uo7RK0yiIp4a4GaJKp63F9rZeElBStvPooNgdsdWQ+0055vCwOb
z+ada4dw+D9bR2zQRL2r9flbP3g3RhQFuc2/DFWyhtpW7REkDEBeCQ1ppPal7ejpkVN7FbZj42Ub
kf/V138lYi1XqfL8aKyBmiLBW+uCGdoruqg3hW2FSbon/LGcPgFfAggU1LXA5SDGk31xh8Ysc4wd
7A4S6GzXED/1dtf3gnKBTkzIbs9IuTMDDRF2kBiZSs3XUifoxT+989BX36vB3hTJGiWcoTSKU7WU
PREFyDRUUJYVXenhDgDmqX3smikLvQ6EsFVpEOieTI1fiIbdNONk3HAXWEnOJrJh3OiRcY+jewCG
BE12+pgSiFO1YsvSEfV05CL1AEwdLf+Ec8NRRB4ewlhI60q7ybJ7ZCuH5feOWw10GebBQ6oQHTtr
yVzljgJh2q/i52W0bfUZmG3AaRKabf9q6e3WonStKqNyOQsmfikZgv5BDu6IzojmNLjoZv3LRJot
Ime/b34QjtYGo99f317qAS3BqrecEDk8JgXyxfowW6E+P7rOcVwTMlB9H2AMPILQ2Qf+N2llRJGU
sUYQHIFW/I3k89GY1jJBKldyakIKVdPSzWIxRxbgABaIl7n57vWsDAzRrbhlVaCHTQYyOwKEP+BA
577SNLUiQoTjhLGI6UaI9rlh9KUA9tLi3daI5xunTb9eXx/l4OAl8TxF3vii3FLPpWYMXHdCjyMJ
OUYeZEhtIraU6flf102plgqpYijNoOMIbllaqjme575LZic0rGwXZ/Zu0qs/B/ciKe0gQkMtZOHs
OZ/BlFWmIahwQtqEkXZfPH1iBGgoXsofEJaWm0rGxnQSKME6oTXtm6Ba65X41ewqX5aQVPv3+9IM
GbNwcivD9wsoFNq+xbMyHMqs+doMov86pR3ZQoSo+D5yboUi0jM8Z8sIcP0EbZV6WewLUiY7J0e5
LDcgHGbpQw/1cxrf1bNIN1M3tpued2agoykyqIqOJT6cUPx6fZpU+xhdn4hv0UQEGojF+588U0ks
iJcmjRuKYVtWAVpOP6CcMIgNJBevW1IFMieW5HRSF0WgEc8EEvTceiFseuTufBPP5uNgNj/+N1PS
4XTMSEvysnZDp2TIxFlB0yz3ZeVPYq2VRXlQfs+fKQWdRgVFFJah9Xqyg7T2tbXYSDlrCJyXghdB
DCiFf1PVN2hQXtAcmX3TgD1Rd7Zda9+PsbZyHpcNe7GhTyxJ0d9IU1MfCSyJ9ntVGX7v/XStEbXq
2ff4Gk5VOW0nxqTT40YJSysLWKqCEh+Rga9lf46LhyL074mTbgJbj8rJm/AuBY/pRHdk+FKs+YC1
QUhnJ86mjA8CJsrh2Wl/WNb++jZW+fuTIcjwVmAoeidJMEm19zba35g7+dlq8H0pYYFn06kV6bCU
DXe5mMBUYIpxx3j9lkbZl9kb73sI0wNY+zibXeXbVnmH/GzQ6fU9I58gIcVvWLKj4Jm7JJ2KpkGL
7XhyQqEV+6xx9rEXfxWx86kJ/W1mWdATZydY1cVujlstyetD7pGfluHturxc2XrKfWHhfb1UXFE5
kvaF4Y01cbUOxOjxF5bi9bRGzK7cGJDpWwqtBiSfpdOTJU5Fkx6wu0S7t8FXPupPbrOKd1wW/sIh
nFiRTlBed+1g1QArRBMPGjFuXDfaiP6x0VKfTF+g7t52jp8mC8RmjatDPULAyYFlt5dU/flK0cTI
uzoFKKOK7ufymFqb7BMUmEiZ/TYhbQaSGzRlLUwI7tv9PlnrNFXuAoTtS4sc8HgXEWIxZ1UcO9gF
kfO1zvovxIy21x2E+uwCu/KrQgxUiTRNvCCmaJAFDJnHnozYfdLqpt3YGZIsWfXdFvEh101/xt4w
5v7GLT3Lb6FUef1XKK8ogFowxiWMkOnzC5KC9NfOnLBr/MYO6EfBoEG/YkQZp5wYkbxUVOuVo1kw
MkAaIgmiWth/88SNv2me3n1vGYhFvQzjTCFzu1IuupRBWDwkXCT6sMEbf1HAzijLy8IF74nZVK8J
y/fA6ActWqAMwl/RGrqndfoIGaANsO7v3mTUvsv1ez31tmndfpR5//qZCQdf11JQXxoWzw/HMMRz
17OIhmgVbp+A3Sme9UxMzyLxrH1MQNp33d7iTi4cAarriz4CPKJc/9amNNdHPQfMq7hJzVsoaqI2
Z1mHuThcN2SoXA7c2cJCBxjdRe8naIWrAr+CLs1sxG97SFFGrrnXHOeQi37f1doxbZgDWRi2i43u
kIzG8/WfoNrMKPTDqWKdoa4h7TOUqEHhgDTOUqP2W+tnLe4psM2rRDcq73BqR4obszlqaDNpGGm5
NyMQYATXx6FM3XvQWkPvM+wA3nG+SfSomOeiM2joFDU4VaI24ftGB4hgZtS4I0AK7rjW/uV1dN67
0LE9GE4yPAy2qJ+6oe+PbZZMhzHJP5PhPvld8jOAJuDNJR2WeDKzm5axjV0Jv6YrHbbq6f139HLf
SZIbOTYNHGNUosgTmGt5GdX95OFqh29HwxiAaOezWwhLjxITV3wWud+EFd1ElH1E0N25vorK3Qj5
MsvzIItxoblTABlGNTrC8xjebd26B06jn0Y1fJi8/kxIjnvkX1vSjvQyF2/mCTDLrquDqGQPQH2v
xF8qJ46BIPMDHYBLrkHkZVuCPCMFaGGTRYFodgPd5swn/NZcezgpV+jElvScAXYxhSYDnGSduz5l
3xFJb+x25WpQrg9S12gNWlKjcrnGYNYwoC0BSYb+uSd8Mwln22Qa4DPzimtUbmhgkDB34LW9JOzW
zU43wAgRxvAWaZ99ScZqDcSinLLfNuSLPO8iFw0jsAHVn8fGSg+GWd9pHVl5aCqHAtqlX6gjUCUu
fz+JwtMqH3kKkuZwqO2/Kr14Zm65UhdV3VgLc+F/TUg3ZNNW6K1rYAJJaGJv3HyraXd83NTk5foB
VU7ZomkA3A/ok2VUe4wEQ0w5nv+dB/Fvah6Qido7RbZycJT7DBlTlHnReHjZ8UsynYt4WnhtDpb3
Pt2mxRMxV7aYYiwIsABWAKQIyX4Zg+OBAMaolwRAWbwU1eCTHmmttZbNNSOLizhZfD3Ou77I8GYm
Sbm35n08hxZbA04qjSwlfpTN8EqW774oBxkXg9RM2Bb2++SJYCzbr63uba8vvmIjo/P+XzPyVRbF
szHyGWj7PunfB5be4G35dt2EYuFhAs+HhWQBKC9pumgK2U9rASEXyRup3lvnpa3e05VNrBwH+lU8
QNdQupJzTBrlXQbuWSccez+ZN8afP4fBW+0giMZLBa3BUkgVx40+uz3HjT/61RQwuuJPFIf97PvS
xdUYbKgB60A4LDrLH6syELwLuq7tfZ0lb9ForgACVIsCeAr4uKC+bVuehOKHRu44oNJFQ5pBhReY
RbFDAbixVtZeOS6EMACGIhK+APBbDkfsX0ICc5inWyQILR9seffG1O1i6t0U/do2UEXfyzUGUVFQ
QUELZjlWJ2ezSXK901xGQ6Nu6LdIj5ObtkDCKWZWvpnG6aMs811EMwYxmoF+eOXc7eyIfiK7gfIs
LgZ4Okyw3ClPeNfUkA2nIaG3WvR11KD8gfrd9YOlnFx0kS1w3oW/RArgkszMiNOCGt5Ay8fSsrWf
9eJtrpx3EK7f2KgaXre3fE96Q7kIxf9j74IRqm5cNmc1Qp84xzs8cLtFBW6TOZsJbD5pv+Hz8bpB
1aFeBFqAJwYRgC2Dtkp4+LR1RjwwnMAUfvX8v31emr+xzSGnruPzdvcx3ujOZz6P6xSaL8BzoG5/
vhXdivVc1/D50rn12IP1CSQjbobf31+2x8lWH1JRTyLC94sjMXZNurs+O6rdBVoCwDWW2i1o784/
PzW2lvWzbodzUae+Ndm7LhLUB0vBuGm9Kve1fu3Fs2ZSiqq8AeJtI5nssKqzjQ61654GU+/5Fvk5
uFFwfXyqzQXMCUCggLqRi2g0r4alqwNIEbd6z/Qnb/8/fV4ORIcG2takweczPQfQivr6nwNNIeeD
Gjf4uvGskteHCtL26Bcxwc/G3U0D0tndCHe7YkV1T8CZLg3jC4mfnMRsk5jP6MczQ1Lui3k3NAci
DtOanILSCjD8gGovItryWHijCWqghy2cx3wzms7RLUmMBG1ynLru6/WFUdoCmzH2NvgjEF2f72tG
S+7FRkvCijt/Ifia/aZjX5PEgdYKHdZepEtwI/tMlFhBCI2er0Wg99xamVsxAKGjGU5tdDc3xIEy
mbbNPENsJq/6YnqotnWFtwbkUW1uIOOWJj0HkA35GpyTOQcxS2yGete9Tlp5iFtn5X2iNIFuAbBH
Lpx0MlaoSsemSNwEO6O+pfkPG4HXny/UggdF9dsDoEqOgMHcg6q+x6wQd84MIH1Tu9/RbmgfiiGJ
g4iZnwm5EQqjfxhMAGjzkXYGSPBss9ax1w0x9t9azyzfKadDUJNh3lwf2xKGXGyLX1ArvIjAQy1d
PcVMJ+JojRVGObu3gKmnznwbsewza/TbjFx9YxMbeZ2geI8UUlNt8rXXtnIPLEB3NOB4gItJM2Zk
jmAjxffnMeyi766xEj4qpwnatci1oOkAKN7z09ObBfeSwjPDPKpfbWs4eGn01yy8j0+sxm8zv5oC
T27SGcXpaODUxE1tNoFbkd63Ug1q2lNCV+LulRH9il9PTCUUWn5J5ZphjfZpGxwfNPWdtbLXMu0X
u+tkPOR82gQKT6k+xUD7ormV+MgiaYfSYda2nu0qcJoxRuvDKjRKNTRk2JHaQYM/ZGskVzdDw2HB
jVuhXm4165DE91n+5ylRPIXBIIASBpDT9vITTmav7qYUAhg6oMVz8TFEzUMyxitRm3IUJyaW6+PE
BDXiMrGZaYXwms1rnlppYJel9nWYjW57fdtZqssBjc3IvsJ/omlAelWOBgTezCS2Qy8qNF/UCdlq
RuL9PTFtPKZxxu7KeZp2rGpY4IqIbupaGzd6PSWa32ka3jCuxTofEZm2E93INoTp4sadjAZ9yzzy
8T6KtnVt6BuPCO9AqopsewYCrRhtRTsdFKnBhP+/zNHeMVHDRxqQ/tShnHpfepqxdYZY8xNnmALw
AgC/MyJE2LSum267HnoNU9zN92IaEdiCEAApo6TItihwGf5Qpvkbp02/ydIkDarKmwIxWOmj3kef
SC8DtAkQODBlOsqs0pZgTToKqwWg2dO9wDQhLaFxNDiCwiL3Vi4k5dY4MSVtjSROrMYbEoCzvU1B
7zk49teEkpQ7AiVIAzACoLPlOw+8z3NWOHCorG/vltx/zaJ4W/P5FkwokW97g4EewzVVM5Ubx7FF
mVcHNQE87fme76w2Fp1mmSESa9+BzEFSq105ucq5OzEhzZ2XxlHfF6YZVoYRTIb97I3GgVfj8fqR
Us4faMZdUByBKOPCB7F81KrOwYXRtu+i6m5mjtLQUCf+FJdbbIm/AZ9eGZpy9pDfQFbb8haGvfPZ
m7WY5H2KEI+Wz9Ausbun62NSTB0U7IH/A386oki5VNoWwquhnmYCBXQzUXStuanfs7frRhRRMaJF
cOFCGgPOSHZFbIw6jY24lxxeJj6ISIyXzizrbVlr1tYaDLryrlBMGsqTKJGiJxydInL0OLSiH7u+
tULHzLYRsYOmX0nZKUd0YmH5BSeOfNCK2RsKWOiS6LmyvUOnJbee2ewjPf9xffKUg4HwBKhn8H5B
Z/C5KWr00Yz/boYNHhOOtvVmfXfdgnIP/LYgB3JoYsCTmCA0HdP0n5laDcCV/KZOm0+ImwMui+Nj
o1kOrA7SJQ5lqoEXUWSGQ1v/rUVG4ruzmUCFl69h3JdJkYKUM0vS+tToB5zJhB2nfbTZ1npfZAGc
TZcFdbWdp5X8qnL+6CIKALgBquJSoIpH0n8iosisX6ep3blltWfDmkbcr3WQB7VIvwAuAz31C6IK
i8y8TelAwjTvp01lOPxo5jTes7ED/Ybhph6yoHm7Jx3Cr6IDGt7QEoo+GOE+TValH1C2NzaJqZcz
UrKp9oVCfWwTp2kO7RiW3qYgInyghVEFkynqd8Pl5SNq3nyDmj/0LkDMtetpO4KbCG7WAnEyOB3m
YkuiJtt1aDfT/UhY6Yvh9VrpOzX4e6beno59WqU3RleXd4PNH3Q7aXZTfnDdbufGgVsEevU6Qo9O
20xzd5fFjXWPmxypxrLmQe4mX8whLu8SCCaCBpplRwcaxC9l1Hh7wfKq8ztnnrZEpDRwp7Z5y4HJ
CuzYcrY0srSnYZwhXzTqzoY5lfPVLDrrLekKtqPEaLdtr6/VIVWbAX1pCx05OoTwdj0/rl5tInGq
1yS08+xLDK0eUEdC7tql++uHVuUWUCyAN0U5Cnh3yU4es9Lw6pGEI9lAYdu38jXRpBULvzj8T3xc
yTWnmyYdI+lfxvbNXksjKB4SaKNAEhAN2R46NJeZPPl+o3leYjCThJYZBymb9j1ajoT7g7l/Mzqs
nFFD5bEXDTUkHNFpfkEhAU4w0XaNMMIppfZrkun9Thi281iMfAhYTfN3/BsN9NqqX8UUh2avzceq
JtMG2h9RAKEhY8sqi79bbsfvmhwyM9cXVPUD0ZyHO95B4vCii1KrsVls5HNC3rjl0YyG4tAPUfa9
iNPkaNVzsnJJKjcqcvso9EKuEdDU8+kvY8tMa2QAQ8ih+9x4Hgvha/GaOItyE51YkbZpNDUzeB9h
peFtMIDOyZvWWpZV+wjtCyjO4XZ0EGacD4TPvRkP2WyE1J1uEpd2gU66exJxECzV5W3L3XglVlcN
iqDtA8xeIKe/yO5qkEqZgE7C2QPkfNd2h+s7Qfn5hS0evErQm5HLjW6JDjqNJ+bSpwk/+5zkn0Ak
opyJNn8Pbu6SizjV3LRt3AgpUXGTsW9tnGwHmmyawgz+fCinhsj52kylI2qqI1WIr4Mh/VCU+cpk
qVb/1IIUU/ChGicgH+GlZk5eKyr6AHi/eqsJ27hvqyjeJbP7Cd0AzB+4CzCDaLOWIyYN6jl9LzIk
XskN4X+DgHslhafaAqcGpMd7MZRmm9cwoA9BdIMu0+vLojr7AGctVHgATGCXnS8LoIodXxIRIXXG
x4RV22FuHvRBWzGjeDChNV7X0RUOWXPU9s7NDJFI0JxhkJDy1kec7uflC8iuD6x6m/iTXiUru21x
JnKAtJCeIRrGukAc49wewwUy6EVphnaqHVLCP2gV74C1Oxhd/5hZ8dageLvrdvd+fTpVMGOYBMAX
AsHIVsripmhqzoGVxgPUbHK+Edy6NQmgxWwMZvhY34CoKtAi4i9STi+m13xD+mX0y7jXVxyTcsJB
bA58CpwTngznE0CSbulJa7Cu+c3I+61XVD6aUoMomgNi5AEUClY2qmongUkFVGx4oi551HOLGitt
ozEmEpbuLZmPcXsj+pWrW3UWTk0sF+dJnFD3BjKLAyIdnb2190W68pRb+7w0Z3NX1Y3pIapOug/T
+fjzJDnqy7/nZ1mxkx9vN7XRo+2ZhOTdHtuAxp/xsKcGpAvWtLoCTw4YKMcD1Rtc4Z+5LCzACUD8
CgFhV+4+n1ElM3hJSZg30LYd0C62byej3zitJ3xqi2hlEy/rKZ9iZItAaYmMh4FbSpoyFC9agexi
CNHYTTJPflo96vZP4n6C0RgUGUiRoj0A6DQZZ6flJM5jB+22tbGdgrjeXvcKqnHgDEIzDmV0FDGk
leFDXSRZNaJrX9zpyRNjYLs+oAF3ZbpU+xcPAPSdQ6ESCRxp/+Z1A2WB2LTDwtzQ0a/1lQtWdcLB
S7HkP5E1vOgT7RuR5c0g7LCsH5wWklyg/txfnynlEBZO4eXhBJIDacWbFt0fQoADo0Tj412/1umm
/DwiQ+xhbOEL2sUprksyRqUdtsmPBhwAVt7srg9AudSOA7wTyv3Yt9Ipt5oZrRUxlpoV/vjcxEGV
bYNPmEAvMK7Rhczo1/vmxJGIiCcI2CM7pNHWKRs/RTawzH729ff/zY60nZyax0kNnqxwsKZdOuLe
QmNRRY5utxZFKzfWyYikSQPC3mQM0W/oDbsU2K15F/cr66I24epgjMHD4OIx3qUsY17Ug5gp+z/S
rmw3VmTZfhESUzK8AjWX7WJ73i/I9vYGkiEZEkj4+rto6fapwqiQ3VKfl/ZponKKjIxYsVb9KVXD
3dDRV8TdC3W32Q1m/2tmCsdA/wPtpQjQkkRWttEQr7r84fqqzA0ET1fQwyDzA0jWZFVUJS4Rrg2Y
qyF0dPZr7IuAzPV1I6gOzbjesZ8MxX0QTCHVfel6a2GWaWaB4AAaSc6gk9cGj8IeNRhevfTNbYrk
8FDTVVh0G+igOkr1qIdl7sQx+Pv7yCtE8x63oHTOA1ctujViNZd33Yq24EGSxDYIgOOK9nZHtiqL
dpo4pPpjXWiOqVVH3QygmpS6RvtRl4Ob5SfaURcNRWB+2cVm4bD0JmCfWfMUAQumV39EaQGXZuxa
84k1UMLtanSGg3SJueOnJFQ0LBDtC/aZEhk/A5Q3pY02Wg9IEyG7g31narep5Bfa3waiiqRbh9YO
FNmOFoEmrLvVG6TF6uxYQ1FcLx5le5fQjUlSKP2ug3EO0m2mvIbVS6A/54w4ZnWfKXeGdt8nsdel
sge1FcgRgwPpRpDYTQbiKgbzhCYfw2jdhMCipMJFMgzb3+wUCCHtovg1MpgrZ60HfaRUX1fKR9vo
u1Q+oZvKqcwabNV/aLFjaevY8jvtQTdIwAOXNZvWTkBOarrALTqZiUbYXneHDmQYePwQ1qxstF+l
/JN0p4GsquSgS+hewRy15YbSxsHYqMZdytaZcYvehrpM1kxaR53i1qjmDfsUyUb7oDQEc16s1dB8
MW16qweYWumPFXxGqbzVoXGGco+TQn6A3JR9smJDisQkuG6DPUivXGPMCSrIY4famqYEcPP3Llgh
uaiR0BmkQ5CHRwHmegPCMVojtjG7JTKaxAwHrJG9lR0F1zykpZCOsTeiuaWxchNTY6Mkhivyzuuq
ypOjwunayqPDZ6yyzVBIe0oSz6gUR6OFY4jciaybEE1oqMlzsrLyNTqgIQFUknXaHbts25vrur3p
oztreAH5JyLnm1JZc74q6EYVmwK/VcXCooHVDXOUVuOd2gK5tLaCA3i9Uilw4ip3DbUAOjzaGHLi
NeVDGr2VIUQHIz8MhAuFdUe0mxSwTSlxCyN3WP/YSrvUhBbrxuSRExCv4Nj06PvIcy9A3p9xtw5f
8EmnS1I3UI4U+WyZjQ9c/CtOj0jOOnUu7kQDwtDqqQ/bmyaxPKMzbgsrcppmn2hsbVXhWiVQf9Vk
xwojB6uqm/FOGoZV3R5D9VNTgl0u624aZ47R7wxO3E65YexNze5p/xRrR4O/lgVIEOjvQj+YkHVu
wYqahTKuvcSBGPRaDLfUuDXBMAKWP0eRIf8MLdEAslGFuTblxFEbHEWodUMRIP0rWOZIFXbzL1m9
iUMwtY2yQYWbxRk6BmsvJpajFG9J/o7qgdNqjwamLE324EVA533hSdLBJAH4Xy0vl0pIdKdPPL0X
HcfdlblqG++ichslN7rW3MtF6CUKXdfJW9toTpDUnm6t/lFlKMDTs5MHpKgQ4wDA54ICbBWqAZj8
Wh84Iqc3sUnz4ZZANzdWNacEV1cfMWcIf1V1vaVhvELPNIraimMO4Soq/iSQggVgAlwRO1l/5I3u
0R7CcMM7AHFepcIfMRodm1hFaNLsoCW+SoPqLjCbFS1yZ0DBGSHHKo8KT+tsj4bhKSKaRwrluU0h
bQZuo9Y36CtLbmqNOwFcJrlV+t8F3xtR7xqAf6mRvm4s5A97Tw6JV0Wpp+ufFHU3uzi10AkLRY8X
8UuJbBn+pZr6CntSUDotpRfFeleju4LcRvJO4PhjsxjGu169g6fC6YrsRg7euWhvM+AGrHJVp5+l
QFNifVSjbV1s9fy2lyk8Vu+ktrzlFBoQ1d6UXlpsfipvg/Shz9cKuhUjIBAKzWtt/phxdVcp5KDa
vloHhxZ/NQ3QmAe/pa6FB1ZcaHeF8W2JE6H0wSq1DK9kIErK1BfR3YMaUy18sLK6eav6ahXc9nXs
1AwVe4OuqRYfrIzvhPpmEoCa9dCR1McmfgPRCAO5s9wdDHLorX3W0lWuM98IQUgSbIbqiF5yM4Vy
wTbCDWBT6qTaa1sfVLK2yHEIb1NjS3FUbYGtbBteC3fdKmKtN5bTsAF408/CXscKFOlO6ijVCEgG
t18DPNiiamWH7zyR0Xl8EIaMZT/qpVeQt5a9tZmfas8QE0VcT52Wdw4bAuBlWzQSa07BUTTBQGRy
m2RQ6W13WdWtc0SHUP3Bbi7WpXbP8k2urzWyq2Ww2ieulWtulec7mW/MWOkdO+x2MYl3MRxLY/Uu
tD7XfWc5ktV8xKxbGX28M/ujrnqGcsjw243+Oej3tWoALHJU7bUidY4eaHB2YLVSbnt6w4yVzdel
2BbkoZBlr+RPGr8JLOKyBIouyUkNNsw+dnwHMmdi3WuoH8l/jQw1wRdqrBXLt8LCRT+m3u6JEq4N
+S6jL7X1VysO8ZA/InW5G0S5GgawVjVvwKAcLbXyVOu9QK5juK9Y4piSa8memq819dHK1iJ5QRbS
rkpXoYND4WDb6q7XofpiivXYMhDElsc6bYUOULSPZduOKx7asDytoo6tNyuZgb4GkJXSNJ1Ke275
ywCgoK0cmvAwNHubtxtNvEbDNmmfoFiMvkf9Tg0HR0T9s9kTNzbfC5Fu4uBRTx7SoHWaugJuwD6G
5Laxb3jtUXXPpbdaYV6UoJ2geKmTwhW9jnq8cEu+DdQ7VSluOvkY1cmW9vUxleJNw+4SgvsKBfxj
pb1JvEct5b1v3wDQxLZ7kpNnqUnLDQvMYxR/hDlxCuoxqXe19o+tH21EKlzDSfyb53sFSoYNAL+t
uRkg2cJleWuy4NZGbUnub0j2HoYbiW+UWNup+eA2QbwiWfnbruI7KaYK7vVjadY3CatQKyFO0x0F
FUdSsb1tPAbKDQg4I4gma/EprZ+spHP14E6PT6Ci+mjo4xA+yWJlxCslvUPHuJPoXoGI05TQCmC+
pdrviOguUSJvSB7QKeBmEnHQ5QdffCcH92oeb2k59rd4IduoBno0ES+V2T2zfFZvmuR3KD4D+p6F
r+bwO0DHa6o+28Xaim519a6wV1lM3TYqDzr+B84alzb63mAxuHbFkWfsYJueaA+JrTmWmUOvqtyD
XdTNdNVBes8DrNOpBuEa4X0SHnT1fmgf6nQd5r/MYZ2kx9x64JGJjFzyVItVQw6VAUo4lEKlvwqi
IWTkD4owV+pQroMC/wXoXcvKHXmxtRgOd1MW9yS5a6q1pIVuHtw3NsTua69j6wEKxlL+t07eafVR
MZxc/BSagujWrNYIznr6SpvmrtCNXRqDqELRnbDtEAn7zE6OJIs8O+xXmRKCcm6bQ0S5fR5AYWoF
litC3RtA/BwgS2zs9XpdW6+t9RpJiDXVu6qCLncDPJ6tO0Oib832XW9zyP0Qh3W9qwvDtdqTYhwa
XOBEpijBUsgAcTdNb/XCr/hTV/9qBD1ABs0NsSAB0XZyfdKMZIOiNGi0ww5vBnUvlOqemCVeIQdh
yU6fWzd6keM+R+zY0JOoDo1arZLAV/LQqfgfJawc0b+V9R5sz47R2Wu6RJH99UE2Jo3GhALQ/aih
TDLocRTEts2i0q9ksq3q7Lay8NvpYuvW+OK6TIZd2hlfbGfP/jRVATXJYCcF08weZec/kLK13T7u
gsMIRtomSD4dW1PCFRoIa8OtNvWGKpVOVdZrG/QJIGUTooWYSuPcsOad1kWzqmn6x8xDNJYT0nqk
qdhRH7J0F8RQpqu6KHZjTL6DRACAIKZ+P8hUg0pO+IuGFTy+0PhDqw7JLQLI9ElX8tg1aoQ+HelR
5ct1AdcgAlep5NilSmO7uT2wbWTk1bqM8s4dGNTcq9TMVpUY7L0ut9WuQxjrItWYe2XdNoD9gebA
w5u+23AzkTcVq9nabgL7Lm3MemOYcvMMNtPGDQyjWRW8k1akN/Nby7TYDhIChVdbSvhskpavzb5U
/4JBPd2RQKjUaRJTuiU1MI12xo0jVIDywwAZhg26mPEeM+x4HRW55hlQ9fWUBgHi9Yf2P9Dl6api
76DpAR0igB9PnvPlECcD6q+5T+OstFxUY0yX5nUKfBdX3UgRmUtKLq9pLRUeeGYkT6lavlKTuN/Y
kqU4IAmI130ZGDdGrCqPRNJZ7EjGYD5WcVf7ioH4k1LbvA1kdfAbAFqrTJW8OtbgpGujv2eMm+8I
bvHMlCx7pUnqyCCDN4he43lTMot5TWh3H1VMuatWUr6V7WZ4jopCXkIFfU06ADMzqqMBaomU77Sd
TaMWb+tUjXyTO8CRW/n2+mzPfn8kTQe5KVBH+uSo1pKSlMDN4OFlOJA9rZOFEsjX5N+I+fnf9ydH
1NaKhrURvt/Yt+EIV73FpdUvdUx9dTiXVsa/nzmCvMlJXAUk8qElrNJD0rjq9wWFL02MAz0z0fUc
ndqZiYV4QahmWa5N93m3ADj8WqO7NDLZ+p2V5gMHO5PfRfkaexyXp+RY5E3QnVLfGfIpZb++u/5o
3EWSH2VaNJMAunk5LFWG0NkAJ4YwY50Fv+gS/Ovr+l9+X738vsk6kSDjBOLc/oh/JPCMq2s79v7b
KCa7WNaDTK/GUYAeMf/Ff6C+jEmCUBmKhuiJNCeDEGhVRDseBjFwRxgPPH+MyoX04tcdjHkiWAlI
PIN3dorTyGhjd6UKgEs/hATBl0idVo3XIPD49oGHIfSMEBX9XjJgp5cLAilAwbO+IicSPJAbrXv9
wUqcfX6ynzTC5dYS+LyiOAoeqgvT9NVd4dcj/4q6FOYKlAmXv14fepsRnSEBLyPLuUVG5Qc/Hxcg
Qhf0TAM7dvl91cgLQDNRq+j3TEJIEH7+t+9P3CFEPHNZ4vg+UqLpjc1+AFuCOs6/P3/iB7nM1a7S
8fn2GXR/BPeX2FwfwNw+NdGSiBI6Sndo2bqcoLiv62AYKXILa1coG61IwKtULBiZW+VzI5NVpkFP
QqLBiJEfSjcRC2Xn2TGMmj46ANAIMiafB/YyABKqICfNulPZsVbdXl9dn6bZEaDoSFTEwChKTI6B
XBcQiugscqqsHZpH2E9GMArL6SNyHOj0y1UIwB+LLsPCOMnI/MaPyATjcfWDEQCtAa83UuhNYemm
mZFe0RPjBFXidg0xa81lLXpXrluZux4sgFEA4DcgMzd9KShhYFrtyE9f024PgZAPVL0Poo020D95
/IEptC6BMgZoFJTqL+dMQ7KAamhuAmNfVHpGbbWQvEBeF3U2sIVRyDw9XDc4twdwQkapG1AifKF0
B5rW5KzADFK+t+w9evZ/8H1Uosb+PxtUpRNfRVulE3hNwJd08i/NMHZUWyJTmB3CmYnx72dBTwoE
Ko8JKmty6SI/2xYLyz93EsGN9+8Qxr+ffX9QqyTMVXyfoLLd3hLVb/SF+27OxNi+gVW3sNOmAU4v
mXaO0EA7VQn9jTzMSwlUiINSyYLPGp3G5NUiyzJo9YCeNUd48+VQFEnwLk1HPvdYF6tqGJRVhMwZ
LdLeSWKhQFFWqJ5pou5zfRt8HaACYD2K3jrIxDHCyTZIibAUSIOCLQAQcxKtTIOu6u/vtUsjk40w
pBk42VMYodUmg+aRtbARvm60y+9PNoIVF5kWjN+X/7bVfVLfX5+jGXKS8ftoEoG/lDFLE4dJjLTE
BFKEJXG7oRUyvWXNj1mHd7vQZUcTphPyMHVtK11pcbhrpSXc6uwygSXHMtDy8JUGEmTpUkM7A/1l
AzkMcvHRx9m6LwT7tldAtzvELAF7UglY0iYXdIfUUEoHjupdvYut7VKkPTcMtFngUoMj/UpZBSXG
SM8ipp+E1uE1aqHuoqztYQniOaMGOjbt/2tnypITZ3JSW0Mx9ptm5l8DjRcwZSEdq3VK/pQGPf8l
K4H+RylY8hJXlbQtwE36cn3bzAwWPgPRpopOArSWTHaNWZLQYAPQmFUr9jppNk3wGFTfvstHknnc
5aMkGvrtJ0Z0zgtLN3jlsydZLhzTD1CiuD6OmdMFFigwtAOFIauyMtkTaqT2EAKtK783yq2BHuSq
1f3/ZmISU8V1oDXxaELJ1A+tIm+2wX7gI6ChhOofIrexH+/Sw9aZFIEmH51YgYW2GOHmde99exDg
DP6fBfXSQiuBiksLcVdED328TdXdf/v8xFMH/P8HQAfqiMLFY39hoceFnF5C5wOYuGlWgBdAHgw0
q6mRm5ZrpV4JcL69me0S7nFmS8lAR+NmRb/amD24nKqiZ0mUt7juiP1u7SLl9/WpmiEgxfkHYAzn
AbJMX0DYtQKJLqRDEKO3oFiBfhFN3dD+1bF2DclpJ4bDpsBftcq6MSLnlqKessDOODvCfwgWwJ0/
EllfjjDrSV9WEeBRw0eOtqjy1/URzn0ekD5A4sDCDTrLyQSGdhlnAfJWJyGfJPoMxMUPvo/3B3pY
wPSLs3/585OuNmmNBwTqcrscRd6FvTx6pclOA906OAeINb6TpxIfGhL8epLKwUkCmZj2Pmyl30jo
OtQEWgbV/uD7IEIMQ0UnGK5OBNPT50hQ9nnQ5tAZjgbFLYJNbhVrmXC3bJeQdzMLgwlDd9r4ssIj
dzJxcl/okjVAG1UD/AcNat33kbXgJQdaFHco4GSIBi5XpoyUMSkqZX5WPn305cP1dZ+5s8aWfAQ5
tgot9mnnEke7t5bkfe5rYCFovVz7bbcLJmZm6MLE5MZiWUZD0sEEWUvZSasWDt7XNyFWGNUjkNeB
hAbrfTk/Fs8hG2g1mW/F7S4KTFdXQGDYAymz5MRm3OWFpYm/T0UcxEwGjECKVrGKwbgSmF5vuLYQ
fs4clgs7E8evQE9Kgnhd5jfsA6fKofafuA/3hpVtlcoAiEI0Tt3aPwgFQfiK0zI+QcFENPVgogeT
RlhnvknuEFgsOciZnXbx+cmVL3SaQZS5yvyhu88G3cns1EmI7V7fzzObDaSy6FsZ0e64+yebDako
SxjgAfGjbl+szHIhYza72Ua6gjG+Q0pxHOTZC9RGtb5RaZ75VLppjQF9WA+0ibeq1n0/ejEM5FvR
x43CFuQMLw1VTCmLMIXsQQYekUZ2SNT8YKaMkX8VQT/KRVMGi6oCvUAsrNRvZcWzEmBt9NfrazG3
4kh/jvDXUWh8WiwCI5XRiVhLfaQDADYClLP+PrUetEjPTIzb4Ww9uMgCREcEBLWt7NLuEdwl3vVB
zK34uYXJiielDAxQhkEEqYfSO2CCpF7jMfPfrIy/4mwc6FIVSdDrqd8B08aSP7UA2rShUHBa2Fdz
vuV8OJNDruCWD3kEQ7nCd0lt3+hEemQ69TQr/mjRAA8evmNpxUuh5tI0Tk6/WWSRrVMj9YEhc23b
iTLFDcstBL+uT+Tc+YdCGirTo6QpYNeXE2mUQmFhj+XS88gJm4dIfBufjh33PwNfA7EO7TTSuKk7
aBXREkhB//oQZqeKIJoFF+8/naWXQ9AlUwxo2kl9pBw4kBw9oIPAKdHVfzMz/oyzLadlNk94oGAn
RF6Mkjlq4BCZWPL6M+thypBYxhMMTQNfyOdEBAKFnqaAQtIO6SzqmgCxXh/IjJu5MDHxAbgOZJmL
JEVX0G0S/xHqnrULfW1z+YULGxMvkKNGVegFiLALDrjEUbYdxEu1sga4w7QPlvlaL3FXzxxUWEQT
pIy5Qyv7JKwB7MTiclmkfgbkr9z+jlvFSaJt2z4aJuilt1azMMYlg5PohqYSNQMg8bHtUmdQHWDg
O+GqvdM1K66uA31JJHVmn+NFgNBzfELjkphccbj7EwXptMRXU4Ap3KDb0ME1lIVtPhO0XViZ7I7e
YklsdUbiy33jmPqu7t4qu/BiEOcPSzy1szsR6XtZBgcuUkCTNWtNoyoZlRI/V/8q8qPCbju20MC5
ZGKySnnHlJQwmGDVuok/aLaSxcf18zS7Ec5GMVkXUDTUWWriPOHFsFXy3zp9siEBW7R/SP4sa3/K
pZz7/Eb437RNlshACqXIKE0BKnkRNli0ire63vXl/fVxzU4dZOVH7MqYQZuMS1Latg8sgSuIHPJg
0yKRm5sL8eGSjclQsrSuEw6IkJ+nLiQTOPOgU/79YeCtiRcC0HIYyOSGyxXs5wgKOb6IfqEluUju
u6VWr7kFgSwNqHEUKKV9aX3mHdRflaxJfFsChHmnllvW3gXiB09nE4wJyGkg+TxSBV7eQFIStujT
ahOftHiYbzP51w9m6uz7kxsusQHIgwIAvi+e2+hVYp8WX3Cac+t9PoRJOBWrWUc62ie+YXq0uc1i
b1EpYXYxzkYxiZyMmvOUZV3iDzV4b3dF+qAlOx4veeOZkYzSZ6itourwFeihGb2SoXJY+rkFhvle
Blz4UKpLhaE5K6ihWwrobtHaP73VMqNBGwCpS1/h+1LZ6uWu/z4XC5J9QHygQKMZSDZNjnkrBQWk
JZBaJsa7hAOS8BT9Pt/H+MCKDVAMuArGVsLJwkdDkdltOjIv1LnDexusT40HGNbq+haeWXy05IGT
A4zL4EdRJ+4e+JiMBo1c+dCa99B9EEmbmBgOz5ekRecinAtLk2krRa5aEe8qX1cKL6LUNaBJJaQW
YOJV0jfbLLKcrtScvny+PsS5LXE+xInLzIOhErU0oKBhji1KtyMInBv33zaC1LA9SpogGwjVgUtX
o5RcsAKtLL7JXrPizQTHV9UtMUbMLNaFkcliiSI2iiQL2XhSs8xBlxQah9AFeH0o/8RFk1wqaI/B
jgHOPAK09GTr9VEYSoAKM0SGg7kNdED/Sy3S3LzMqUM0IW2ksitWhCXo65OrfAsdSjQ7pWW1MVgu
HXpFTVY1ylh7kUbcl4hS7Hou2Ye4lxtPC+TMiwdddgUf5B3qKm+qnmR7i4XKAagI+0Y2u8ZLiCY5
lc7YmkNZ5xe6JNEjYkXNNg1L3K2kkhbeXXOTi0MA54GjjQzM+Pez50pV443cCDlHeKps+xTgd8MC
1BZtq0vK1zMMJDBwZmoywZadyapdAVGs979r6aAlEJdPjzYfnIw/MhsECmxd639b2VzTZKlxeGmc
E3cvVKYjTw7jHTBf2jal+zTxhiUKr1kroL/TwbFHkBObnIcuZUGZdlbuDyk4uVyl2CSNQ74vv4aJ
HDV+cLsDkjx1klAQCVXREKxZtoLygV2uWb1QDh29w5fDcGZiMl0ZpyxIbANrZbwY9V2uL3x/bqIs
7DbQwEBd9Yu8KrRba2Tga+aT+E4XG80dxKaiC8Sk44aaDgJ1EaCnAItAdDpZDTBnh5B3xSAK664F
vbgawm2A0vymqaWF6HHOFAI7HY9xsDcgvrs8RnqjarmeQMCzVY9681FzNPnID11suRlZKMrNmTpv
6xgd/9mJtXgK2nnIfftBf1PSzxwoejV1ZKV0B2kpepm1Bf70f/h6xmTDpa3QrBW5pEGBRkfVNXq/
lJ41VE3BY4s2haWEw9yeI4BMgP1CmxEmUEgioR0ULY1Up9skpPveDLbXnfy8CSDd4OkRI3/B9w6p
gWdRUvhdObRgdKDSmufU8n5gZRT6QhUBN+N0M9AKTJVqGzC/2tHwSO2Fx9DsIM4+PzmbfR2FhYgl
fJ68He38/fqPnzuZKFfAtwDLNj4gLpc8ihWpkRsoSIY1J56cgGGVKv0r5+xPGqkLMzW3vwxZQ5sJ
CJ9xRCd7WS+Q5Ze6CMYYRXJkm1SgQJB9/D9B4rAkFjxvDN0VqJRC52+aGFEKrc7CJi381vwgCMFD
G8n5Er3U8b6NP67P4sxj3wbE6F9b4xqeHdKo55qobdjKDDRiD76JlhSrxEv8vsxeQ7l2wHPqXDc5
OzyQauERMK7bNEti5yxVCwEXpDbpTYXuJHCLghZ1G4sNmsAWFm4mujyPyaZwmbxM6x7P/tyvoJol
9UcRnDJera6PaMHIFN3QmgTyIfJoRO8etC5/ATnmL7M0FpzCPzyk03sCQt8GMJBAUpCpVyiSMAuV
1Mx90P2C7jWLo02U5uZWhmj2ya6jGzUHAbnIpeROSZi1KoUALbDJM3Segq0MdAdsLzdg7QlLkGxk
dZi5AQ3sVUsEvTNTpiys9ByODg7sfz94PMPnu6vOoNpUIAAICx0tsKbYN8R+ModgRdTarRHiQJ5x
A5LGIw2Y28bKwozNeaBz++NWPLMf21RCexgmjOJRUSW100b/0cLEx5EWqZgowwibJ2I65VI/1OwA
zkLRyasMkPGMF+gJ9BMg/+z6M2R8Ye8uWRj/fjZFFVByPJZhIYjAPuJGSyCpubNxHkyPfz/7fswK
VqfjCHTLpYMHxlJ1SZToqwk4EXCPAdGK+xgk5ZcmAOI2uCo1pW8ENag4EGOgmyHQl1TBv84UrhqQ
VI7auPKornZpRlZ51Ero4fMZgiUQKLcLodnMMC6+PzksaKvi6MDG91XiDNbaFis7//aNjCGgxI/b
HkkLjUwWWxCaJyDzif2Im17NUYb7fqsBYn0U3yEDhLo1aAwvJwm3iAzxhTz2S+sQ0w3oVpJs4SU4
N0/nJiZHLtFFCJLELEZcCR0NNyEraYlOeW6pz01Mwkn0vspcizAKo17zDNz63vULY+H71gTNFXW1
ERh2Gvu02YdIFajpEoZzYZKmDzxh9kZlhxhBHz8bxd9S/zVq/10fxZIN9XKtrbJA11gKG03pyv0m
1fb6kveYoZoe9xPOHLiWQJw4PXQ97aNCKiX0UbLWAVLZkemKGXc03wFcm2mqy0GfYP9uos/G+CPZ
nyAuiJp1UtXrn4z1f79jcjhtra2DXAkif1C9RgXRgWcsZd3nptNEZgEE3khUfVEgk4K26wtOY9/q
PM3YtMF9tSTtu2Ricv7Nqm3NJIlin2HFwl3DtyjsXJ+ocSIuYxQ8Ks9GMf6EM38PFXhW2RVMSOxV
AZ9BvjVLt/j+tXtpZbIcuA2UEGAlzFWwqrtt+X0ZB3z/rI96cqWgiaWnYaKBaVLelXRV5Jt6qTA5
5wPOW50nboyISAERP5qQRb8OzBVdOjpL35/4sFYDR7Qhxu9rrqWBxXbBDS98f9oZKsW5bcUmvj/y
Mn2mS4CRpc9Pnncap2ZVUfQ2oxRdvhjv13fp0tcnrktNuGbhLEQ+53tSrtslKt/ZUwAAKqCJQG0C
V3l5CnhXW2av9ZGfDGAf2GTxbdw4ufb8g1GcWZlsIdFB80mtsEsTyyXZNrC969+fdRdn359sodrQ
NRaa4Futh117otlOdKv/ZGF6EUJJMtDrDiPo5H1ie233WQQv3zYxJvwRiiBoGzOFl0tR8gTKnCIM
fc6cEqrsxUbwBQjqzG5S8UwfRXJscCJM24z7lsd6ETXSKQoCMMX8KWWxvj6Icb9MvCrQraDHx+dB
DD1t3guUqoh7TQugAn2vEgYa30ez22r5n5pt/5ulcaxn/ltBSr3NMx1IbYSIefyu2swDiYcjyt8q
W5i3cX9eG9XkrtDtsrQKC6MK9IMIb0Ga6ATRps9eE/2YYrmuj+zrbgbpLgr/o+bUjORLUJYQaUsC
+USMrRG64DfhzcKB+boRRhPISekoCn7NFhthpIH3KldOueqaob7i0dINvmBhmmoYrJTW2T8W4leo
uHRL+fS5SUJjEVpQoQLxVUiksUPCDdIpJ1GbfgoaINarKxLVCzCWr/7RAo2zrqr/8BQjD325y9LA
ykoh1copYfQYZBwNvMUfJShXhbmIM5qbMpxJJExGEYgvudShEH3W10I5ZVK7N1u2ijuxsLW+Hs+x
ORx5NIhkQYBlGqUSrTQNNQLhRhWJAy27X7VZpS74DT+6Vvzue2MJ9zo3f+jb/2eJRsGXSXwSRa1d
URCjQsIRkmlDkr0ZQntJe7GrtMWS1Nye0OHWTLx5R0j1xJhSUz7keSOfDHmvoIgof1rW6/fP5rmJ
cQ3PvA56YXsDOw+9LaHlaC0E9KQS8M3vI06wTkDTofCloXJvTK99i2aDwW35BAknrxy4a0dL9bu5
3XZuYjJZiaZVhLJIQT5ux4c7ELJcn6mF708r2TQ3pGYI4MVqo3WgEQp21x8YMIBtQGljRo+DGC1R
UBfA0dTv4/gjRd7muoHZ7QSEBhzkyCUzxWERUy21GtzlJ0sPQg9CbeWm6Cx9bQPqsrpuanayxsoa
qLFN+0sYVnZdobQSFkMH9SlHvoBoP5mtMwuTEAw4FBATlhZOvlzcR5TdEyVd2rUzBWlsWwgZoRAE
2NcXSItmm4XNhSmfoqp61ylu4kg+cj2VVmFVf0IXq3CiKN62BtsC/OLUwDaCnGp3fS7nXA5oCUaS
LYh3ohByeUTVuGnlRrTqiWhu+SQpJ3jvcliIc+YWDF18iNUsxDpfSBDkvjfbJiDKKWKBum1M5NnK
wlzS+p61AooDHS3eyC5ok/RLYneQC6ll5RSDESZ8QLzzg10BdNO/BiZzZRXQ0MSFoZxMeozF4SdH
9Pzz6uVSVDoJk6qHShP4S7vIY99+VkDX6+zXT1wYKo6kZTI+L5nbFgTZ8sL3Z3eSDpAsAE1I7EwL
QE0h8iRr0KZV6C4vN7V9ZytHlWyu79fZRT6zMpmkoMyga5lrcMQlBfFc7P29/v3ZU4kBQPVJA6To
KzRAIhTxXiyf4uyZKPc5mBYjcorUWzVmxwrcT4QHXgw+3zS4g1LvdetzozM1yBFrYO/R0FV7uQUY
HwrwkljDybJyLw5z79vPAKDO4WsgHmICMjvNH4LlkBWpMgwnFB6C2Em7Rn1HHTJdBXH+f6R92Xbc
uLLlr9xV7zjNeeh1z3ngkJOUUlqSbdkvXLYsA5xAEgQJEl/fm+5zriUql7JdXfVSLlkZiSkQiNix
t0wqqNCmrj2PFx4E53YGvLS5BOgGIvXVg5OD37AfTEQaiocUZL+VPo4V2Ec9K6t3dVDOF+Cb52YR
6BcDddqF7GO9E5sSXkiFwoDijrdvwmpDPPU3XMFLE6tt2PlKBu3YGSendr7rUuw0r/8YaLHweOCi
tLBkb9XuujLzdGjO+pTNzbbu2NFxGI+ccTo2kn2awYF1YUznbvCXBpdlfBGtVcwsWGDAIO8f3fHQ
eF3isvxv3N0o3boYkosrz1h7IYtknQIl2cly2xi0l4Zukj8/QyFAI+h/W3oF7WV3vBiGrec2N4MZ
NHl5G7ntlkGI530LZyYKVVqUpHBlghNpjdXO2zynrl72s2pjaLW20O4uyu//X0bWt1lWl3qWaBaB
ppMrI7xO0skHk3rYB3/uUTEaPDfgEgBNWYMgCm/KylpgNKHc9eQHsLwX9tWZ44j7GNlvIDVDCK2v
gqkSvDS5T0ob2jWPNHyu/jwrtxAsBb+et5AcXB93UfWCgFlDn1p/XzRH0T/WNjIb/ML9dmbVESSB
yBZikMslt9q5aAM3m5kQfQJhbilvvcfWveC3zlqA5Ijlost9CZde71yf8sCeAkefZiKfSt6nPuuu
VXgJJXjODEhVcLUhgwbk7CpOak3hBHOAG06To6H72NdFLNoLCLsziw4GQ+A6kbQHqmotXdpMXNtS
4ybLmhtjvqme//h0AHsIRduFfGIhAnk9VeAjYGGYFXgvOe03F4ogdRt+HAZyobJ6dqpwaXnYYUie
rAFofS1t6iqlT+6w8FCPG8vK7oPJvX9/NGcQFdBmxyFEQwB4YAB+ej0cXwSlgBIfXC9GFWkw96Rl
j7yZLNhOMbkRqLGP9bQBI2IeCQuqYkNBL3yJt2m75Ttg+2E68UZc39LMtwRnpNAnEBekoZ/dDrb/
MBTeZztjaUPMa1GFFx4f58f9i7EKVI7Qt10t4wjapawaJeZXFdZGg7nkR1tUaifs7Lvpd/wweQTE
vLQ3k9FX9Z4aUt8AUX7JhZxbZ6StQPADnw5yydX8UxEIgyzfgzJwlM9zNINBOph1+v46L8N5nRnF
FEPtzAD2H/istaudwSTeQcRLn/ppYGHsl6LdGnnFj804FTdzBVUby54udSGfO4qI/MMF7goiurXj
GoAD8+vB1KcKC0uC7Cj1parRmQgPjuS3idWdO3VDWQLBAROQwvKmoxOSREC/h4s/r38FYPz0LbRK
geMGMKTXJ4XpcMoGs9Kn0I4pNLwv9WGdm6xFnvLXQXhLMVIqCHtBLns+qXikN75xIRQ+twNwviC3
BeAxiC1Wl0hY4BkMStf5ZFbtzrW/5pWRdiYI+L8CdRG/v9vOLcpCzrm0FSw+bHW4LO2zkGdiPl1Z
/udNTOjnP//8pacI3gIwatNcDtWLQGvoHNAUl3I+yR2FbiO70dZNzjbvGzmzHjgzCxuuA44cZEZf
G8EjbfK7cXZPIVTCHwrx8e98PI7icqkjDFrPkUMHj5TSPSF85+4+R0nkfQNnvCq+/28Dq+AnbAqF
hzEMCDwkhSUwijEJgwfLHVNLGBHISZP3LZ6dMRflySWKQKnSej1jrAzUDKcCi+Azodv6wsV+xlUi
MQY2JhPjApXeasYkhKN4L6R/ahY1hHj8wIsLA7hkYTVlkCGUFbN7/6TMLdSUyqGLGnoJ0HDJyOpN
OuTU6jEO/zRkqWmmhkj6C8fjvAWg8tFsiX/XDD92ZrsN6hb+CWUWJF0hPmJlf37CsRa/TSxf4cUJ
JLwz5h7JtRMHsURNFm/olF/5xz/fUC+trN6FbhVYWmgMJIfWSbUFIfX7n7/smNWtiP5EC3RLAN6D
5H71+eCI45McK//ksm9ecwigH5Z/c74IfQmfdXZFULJBLmKp6ax7CKVoWkuIxj9JcjBsKJvc8EtS
uct3fTuW3yaWw/liRepSjqZXwoRrXisjtbKfTj/HNWgx/s6c/bazWnnZT1YOSbFfZ2R0dhlLnHKT
fQ+H9H0758ezUONAORUkiCv3a4UumZHW8U7E/V6RuA9uS6gg/J0NhmvqP0ZWHivMDb/swgxGAvHg
6gzdF86FZMr5pf9tYnXvzo5BOGoG4ErW1qfR8TYOl2OkPH2hAnrO+eJORHc1+vhQNF7ZmRpaBYCm
ByfSoKcyodmf+0aocSOzBR5KhJHrB0mnw9yc5hGEzOHWrffDD5/u3l/xMyNA5RFgBJSJEQitnyKW
049S2Z57GqpD/5Rfyv+cWQgE2Qb6LQDuBWxjdX14nRHyfnSRUW3HuCg6aFhd23/OTRbCAu4/uJMQ
sc9q10LOBk32U2Ehzo5nSI6NF94tb+cISWbILntoHcGjZf1cmOahHtoKSWibk6Sxym1TywuZ4LdO
ESYQ6aKFBy3PuMtfOxJqj05QaGKdwuKumJ48/0NtXsty25Uf3l/vtwvy2tAy1hcei0moLzYChqBu
E9UAKZvAEV4Erl4azvItXlhpvYLUTRVaJ9ODpJV9O6CvJ2vRrZB/c4vnPx8RcgNLfI0u7jddY0Eo
HFqVvnXyoUYYjixy6XHIq/R9K289I9r6fltZZ1GaIANrIB7NJyhDZc79InM5DV9BKn8hgDw3c6ih
w/UuKfQ351FBEgiU0yC/bOsu0U5ZQLJRfbeofQWi1ztLq8f3x3Vmby/9SSA9xAtlQb28XinS0Wwc
zGk6+cr/UXnwMX5xYW+fNYEbH2Ru0Jt58ww27caBupIzQYvxjm0cdvf+CM7saNCfgYUb757lvb3a
a7LtW4tRfLz/uRyuBTtWfy4QAe/4wsIqYnEh6QWKMns6ZWUZDfJ+vhTYnZshb2GpBtO9ARzIKgQ2
WODntsXnU5HPcSu9aKT2BR92bpZemlgFwDUNvKnpYMJG1Ch1opAIrC6lHs4keJB2QDe5h0SggRVf
rQVtZtsaB+ymsd/bWcwh1dptwUdGSQwNUHdOBy+BRNz7G+DM7KF8ZiBFi2DSQ5D0egvTUdSlkEid
hxboqXswOFyavPMWkC9HVRsJnfUhyZy5Nwe7MU6cfnfMZ2f8+f4IfoWir+NIUMAgQxsghECSM1iF
RFUFIvRhRC2mbY962ArXTKBOPNkoAAWIW+YvdDjS5lDzzdiwbdtcaF0+49yAqfMtJOvR9IHE3OsZ
XLg+2GQhpd677sbSwz5n+l76soyg4HAh631uLsMFvwPuEHhUa2VrVvlIO9HoE8m+8fG5zS8BLS4Z
WJ3WomwpwSMSyVVJEqZyFDqqC4/isyZQzkKiAqxXSLS9nq8+91B2cnN90mENoexBH0C8e2FNzlwE
iCodkLkCKwJO39WBZdL28kq1qA2X1XEiLCFQ7bPg7AB5Kk6q9r6/vwfPjglVAmRF0Knx5uiWpMAr
n2NdbOhVu7HMfrz/+WccEPYR8kYAuiyl4ZWPA9HDCGaNbD41+dEAc8eEHtwx//OrxkZeBxosaL8A
mndlBKSqQdlTpPMqTZJCQDT90gvpzDS9srBalrnXBCIcsACVuuDLUF/wZcsXXDkC4CghKPFLcgop
sNc7q0VPhiVcIiFr3EFqLIO2o2ojLuebrrBuGsBdwOf2N+JnkHsuOVA06Hh4lL822k1MNGzgAyIo
RGtzGVP3wu1zxsHAAnicgQhDf/86i2Rn3uwMMxuAR1aR21/PZDspCG2n7++xc34UdkCoD25HJN3X
ue/GIMA7ENjppYfo6cfQbObsJrenvUF2uXUA79bG83emZEnJOZQDzQue4exAEbnhql0UgNZPESJG
TSDcOZx4/pHoMq6GwzwAsVb9OfoJoJEXhlY3xmzLJV1eDScwvxfxImdZdZfKJOf2Opq78Q8A8W+x
MSgG5T60TNSprj5D4NQ3L5zWMy4OIbUFBQQEPWhmXLnRCqyStC3FeOrqYCNB6m1Zc8zBVmTTINHV
hTjxrDX40dAJUHkDkvj1LqfUcFVd8/HklyRV1rFsv1HiRV5GN3n75f2NeG4b4DUCpC0ev2+FlAy/
7n1vwD5kRocLdU4L3bK4LsBqoC4RNJxzGS9trXaC7qEJNDjFcMp/erQ/iif7q1TNsXu64JrO7Qak
60Cb6oMKFDXS1/Mnm6Ku7HaSp3JMZOR0F87uufsBTa1oM8edB5mxVaVHlXk98r4foNlDb4x8+qgh
oWQX9ML799woAOPAdls4K5G6eT0KD9gEC5cnzk3Jkmdqlsn7K39uNZDatHCJQsvgDeSqngYFvE62
iJp/RmwT6/AesTz19kHx1bzkbc7NGTYzCuNIcYI/YzUYYlhTXxbwNiibR6E5RrXuIzlemLLlYKzv
pJdWlil98ZgPFSrZVg8rng6uTCs/gNNQR0E77S1fPPDA4kDFUNDPXoL2nKEzC/GkQy4dD9SlM3x1
MZWW0QOhVA+nph/vxzHbmlrcNqOXhLOIRzkcZQ3Unii/lYpcwgSfO8IghzNQ+0DI8uYh3iozhDgw
jpU1gOa82gXjB99/bKBD8v6G+TWIN9MbLoAD4L+QE115wdGDmhPJ4Cvq0LlH0/IHWsgEWbk5zif3
SPlw8Lws5cW8CWYLKsRhQuYi4QLM61Yz3QwBvYEw7RbAugtO7Ozuwl26dAzgdb2OQENe+qGXYwbq
fN901yVanLXz58g6kIpDdmEpLiE6WINgAIsJXYAu55NjHLm5Nb+9P7tnjjuSNqjJABwGVbt1QNgw
iw5Oa00nYYqIfnTnSyDhM5OElAPQDC7OIJ4Dy89fHA6vNi0elvj+nn0oFIs66zRc4mA6cwAde6nq
LuSBbzkLhpF0TTWp6UTMT35QI9P8Qc5PtvsAWrdmSKGjdWFPnp21FwaXs/FiUGXt29nA5uk08cc8
v5qzP+9/wDsaPJVI2IEp6w0WHlVMKBdQYzq5TirCBLrT7y/7uVVBPh6RC8ILcDyuBtA5wp2n0BtP
1A+jm8D6yC653jPRBB6x2LugxcCr2VjW7MUUKUaomAZjRE7Yuyc63Egt8ygExLFsejTzEHohWDrj
j14a/OUrXxi0J1oNVJgjWkYgJKCffHuM2vzedy68z89P3f8M7FeK54UdwyFDwBvYsXv3JtP5TjAQ
sDvd9u+s0G8zq6hFmMriXGmskEJOzbrxUAqq/7z9GF1cYHbFBQIkIjzs60WyPLC+DT0CzDGPtHud
9Q9/PghQuqHsvgARQfO1+nxHF6bI5HSa59SZx6i3pmjM/kZCA8hmPMzRtuEibFlNVW/VhWgDJNXa
9nbOPlHn+/ujOHfakbNDwhlhC8jXVqMIWSuMSgl1Ghiixp5dWOlLH7+KG0VgD0Wje3XqpkT7cXkp
cFy+3ur+RDPY76+/OolGDuScVvh8dB8p9J7yrWke2jZVl+rJFwytRQOUaDyzQKMzTkYiqqgKPoRz
XLlIcf5x9RJqHoiAARzCwN6EHjyQLglYo06eO0ahk6PzH2yebZD+jXV3ALQBxwtSj+sHkWoI/n8+
Yd31l9BuouFiGejcxeX/trCeMSMQkMAIRnVCgSapyrvGv54k2ipj0VxV7bVZXiL1O+e8XhpcxVLC
HoTXzDA4THak8uum+6L14/vTdt4GQJPQpgG/6hpDRGbfAdjVUFDBwlWMriOHkahHp8j7Zs4em4Ua
/N9mVsemG8usApgXu61JwE6HXIXav2/h7H5GewawGOiof8NQVwM3PwmKc98JQ12V49gd0f7a3lvm
MG4DWXofWDm7u19G/9fT9L/pc3P6vwez/9d/489PTTuLnDK5+uO/vj5zkfP/Xn7nf/7O69/41zF/
Ek3f/JTrv/Xql/DB/zacfJPfXv0h5TKX84fhWcx3z/1QyV8G8BWXv/n/+sP/ev71KQ9z+/zPv56a
gcvl02je8L/+/aP9j3/+Bdjzi4lfPv/fP7z5VuP3rmZBZ93Lb29/6flbL//5V2D8A1jUpa4MPk9w
wjnYCup5+YkX/sMCChnVeaQyAYRcuOR4IyT751+OjR9h8RZBjv/8qG+G5Ud2+A8QN4H4BOknvMyg
C/rXfwb/an1+r9d/8aFG3pXLHjZfuVf4BXgihILoJAuAVw7Wtw/NzcqoAqi8jJ0p4lIwN6mBvk61
M2Ux84tLCVZkmt+aBNrBhH6d74eAz66ftTPhZdt6Dtv1QvApQrbA3qANtboLJ95Hdtu7PPIqh9yA
3HjYlbZQe9/P3bRoOrKDRll7pcRY/ahai9xSOlrTBvJuXSqLztzLylIQefMGeSyKUvzsJm1CwkqY
WeLyynkexwr6Ru5Yk80w1M4DZNX8Np56BnaRegL7cj3Zn7pgbo2oabP85E+cV1Hv5oWMwoyj5cEJ
syezC8mhGAMBOsbeKTt8IMlueW2ir9NzNYtGQ0R1Q3eG2Qeboapu/IbNKmqkayFtUDjPJppOtj24
yDeGVTd7awqnfTctDekeA3uSRn7pQ818UHk7pRvXgVQbiw1oXstRenNzI3gMPPVzDFsxRPkI9Ck6
XByZlDaFfPgwGOxhLKdxK/zpJgQzPVQOFO7+uvYS4VdZZE/sdma4rs1MaCcmZgeVZhcE6SQvQSAy
6SOh8AZGUx46m9KIIXsTFdT7LMlT39W3SHInEoSuCSp3/J5UAAjnLTLLAXQnaA6Fx7BNe+NR5UUe
k7oI9jK4BW5527boE5JmBS2BwrzzRPmg+ezeeszSUVeDBNYiN70h7zRwBT6QGAaoSaNRg4fQ5/or
0LxxJaZoKLs+6vuRfuEgL4i0CMg2YPnRbW2Ruhp0Y7y+mhrDw9z4skunzkxK5xAUpzJ0Uw65lIzq
nVfb+8F10zqvdmgGB2WoWX7pwurAPOocOKc/XMLwPV0MYWhVbKJwIpTeiqratyG/JX5d7BFFZ5g1
bJdM+VPczXma2+JDZkxR2OZ3LWU0drPh2eimp9Hgsa+gq1RI2kfMEbFNbGRD7SwEyrqNC3qTV0/F
cudUWGBZVCKPemKrgy66/HqcMd35mOZNYQNrUyuknWoAFEJDT9Cck+hhnItbqk0Xr9RyR6yc93Gp
C+vJmLriTgoICA1ycqKx+JaPH4j0SFxCLbmw+mFf+F+dQXuR1Tc0aSoxJPVsioUM2Ggip55RlSyU
87HqPSw8ajAx+g5utcVq6JGO8yenU8UT47617BQegeaXXIXCGjbEzQDbyERuXyl3uENljUbGbIMV
PAjHTUFka0VlzcaU2+5RCefeU9b8iD66CRWECQhejrJy028y1+vAEpxLvPZwLFuc4tgdQ37lzVZ3
z216lO6dy+Zs6wtZbGnlhfdjpYcI6gP+nNRBLk4tfpK2per2tlPaTtT2skPV2gMPngn5UT1eobQV
tx2AnY7BeZz7Q7Hr867eicI0f/qctbuiKLaD4Q87psvwEAz0IILZTfxi/uCW7KM39iPUMqV7GAaL
Jsz228QYslgJo1iE9IbvRTm3sUeKMs7C0toblXPtzVw+ZH3nHYntTylQSFcVhz9C5/+dS+j4M2iM
5642VFTUXf/NpQWqAW5clbKLwO2NJoMh1kN4I3uB/+BTFxVF/9iF2E4O2umxL8dkKupFnLb+WZl+
gsrtk007HekwYLEJ4GFscXlHHfNgum2z60FxXQ6Vs1Vh8zkIitQGuOfGDfOvNTtmILCIazEeepXf
mwMmFy44sZjq4LqbiA88rXvXiZoxOHDhpVNoQeSrl18MNBFd53UBRoS6dWPFAvzt2biq7O6qEfyg
8uqZsM4tsIdAhKV9SKbkYwnOgbGMutD44nkdvXKChu9rs4W/4A4Wrf86lA6tI+qDGNMURSINcszq
wrx2GldEHrBcyM5rkTDONhbpriVrqmRyQxHPE4/yAiz10tbZFs266IvJk9kibex7rN7qtuTQ9SMf
O6S44rpyeSyh5oz7GtsiPNUGYx858qW20I+tQbqEy3LYdrWANuvsPhr58Nnj5Xb2qzYJSXFltmrf
diqC5DXKvU6ZXxHuga9+6L/AoX1Bm1gH3s3yqbLqH5ULqp3AQhFtHqcYGagm7QL/Ril6Z9fzvBsc
0d1yICAZExwqukHw0Ob95xrl8WvfFR8m49HH14JITAkOyXZc6DYPk+Fvs2ZMUT05kgIknzQ7GmB5
ORUjFqQdbBbZDUnbkaXAW+TAwjAa6drzj3Ti1VVdk+5La49ox2uHInXhWLPOAfKL+w8id0GIV832
14mYXoQux73XuWVs9ONjaGY8boJ6hqNExRM4r+YDzH5qvSvh9AT0GyJoo9oobkzW3rkmth0/ePJn
H079JzDT11Gee/PN5FtNAkIVvh0nubebztnIBtzrHutukCQ8gQ0uwc7KwP5vf/TDstj3rTslllv2
CalK+gm11+2Mq8DNrbtWkW1mV1+YIlfexFOzgC6sMrWbZN0wHko4/E0PVwDXbwUfiQSPAlp0yVXj
0mstzG0A4fkoI1mfOnLeLNMci1I+dkZWWhH0v50tVE73o+el7YQ7hmZ+GTehAhlmrpUTUw3X3kBV
l2dsjHL0hMZ5yeS26gNIMPIwYXlWRq5RQO2N1iW0fv1t0LafgblT17yo7mxcrREylzQOtfDjfm6+
l233dQhVgv4KCg7dtoyy3gHRTV4njIob7lcRsmm3M7GLpOWYVaF6DbpGk8etGoOo4WEfWyGQb3B8
eg/SJwjB1xs1ubcyq80kK80PXdfUMTfJGHVF93Hmgx+16hYP5y0dXXYwCgQSzeyqfTPRHGDQakga
MRrXJlxz7EFfkkDC5I4aHb/OIDsZUSmLpM88vhM+TjmAWE6qK/xqZ3d66w/NtQ4ZvBNgGI22ZmxN
ZODavtjYyklpE+SprMh93Ra3kKbat2ixvi09CizF5CSk9/ghJKXeNWa9tQjx0kq5G808fNZwMEP1
ZVbAkIDNMS5HZ962hO0MS+/z0mmjuYZWzFiRT60LOclw9K45Y7Gr+JRWufGz84pbx8kfeG65CQlH
J24oGDZBCxbExkhoYjSyTYuO73nVMnBmm4/9gAdlhhzNpmKZ3NjG/NPsKiC9RRAFvNowJ6tSr8sT
Z0A3/VDkKg0sxjbgYZFR1YXoYkPF2emNe0Gma88t/YiY5o1F0brReHlz5RhuzDRUtD1TQrsRq1xP
VjSxciNMo9ohgYaiPLTc4tb0yNfWHx981Q4RwbeVs3WPdAWcOhkB4xzZHTVzdLeEfV/FZDS/F5BR
f9LCjQqtrsa5g4cDE7XqGPtmcg4RmkZ86pt8B3wIWhsrKzGFKp4Lw5WbnOX+znWKLPHmARl0Ufwg
uNfvNFQHeoCm0OSg/LRHyIam4yIiuKhQGIevuEd4q2KRDX2k4XOc0ttO9vBRjzzb2P4uLG8bAvIO
XyLEtMJoGvlRVt0eNEi4H+U3o3zI2t5OPZZVcUnog5ZlHBpoWGaWj4rH8CBsaUbDVLQbERo/CKuf
VRFs3D5MRH3t2ONOaBar4bvougQdfjtJbahhIjObygynKlDjTua5kRghczbFJLpdT+3ieramIh7N
jn0MMnJlNeZmHIZDPaMpZZq3iNmmiHnLU8OkX3M36K7zUcA75PWxQMjrV/qn1ciDMEtsQPBbbms5
XY9KRE7l3Dtg/KhdfT1ODWjyQtxiUCXdC+FdSUWzLZln60Pp29uw857C2fzM+kpvfFXttZn7aQ0O
8jT3x8qOMznf4hlfRbPp4Qiwa+jR2DeOHr5Rq0tFQbLYbd09sNcJQD/DocU26kbxJXRbFKa0vPMm
tnVnOyls/zShC2oM5/qmk0az17/eReEPE2x7jw7aZiI3R9Y0cMr2hF7+aVd4eqt6kZKmTwdw4Pj+
fI1Gjnyny85NdENIZNDq5FDckz7AUz8GkKLHrhyLPfOqPSlDjXY+s0jKiTZp39IuAoW83vXeTLd6
ZAgCWwdvCH8rO+tZFnXWRoZZObuQyc+9ptXG1M2QQLz3qkfmKswQ3LfBdahV9iEfINrnNr2/7V0y
7Hyv2Fl9yJD/h6DAPN+WE+oAuqudnds0n+rlfedxyNWXPZeRHuS4qRzrO+vrXUjxjHLrYOvjVaJd
rVI0eUWFGrecGGbau2GdUrfOo5FXKV5Qx3EEvb/b4+J1agtsQcKjgAb1u8nJxd72eXc3hjY7krZG
9jM3u095YXexcue7ILcfKCpLe8sjz0Ehj2DmopE/bcIcpXx/AGtbC8HtAaSEXTl/0kX/XQR4EqBO
D6oDm9waNIx44TyijsnjohV54vkcUZejUPydKaeRKi1w5JiuOth5wU46GPQt5aNO8SxiVy4N7Z0D
WGsTid4+cAqZqBG254p8bfzmJmBtCjqcLOkQtrTloJLKrYblo+2UVqw5qiFTj3YWkLhiZHzAg9tB
EJGjqzZ3h5+4kLKHDOJGd+7I1Q87byvo0wbqxgKiaoiE6VXfqcisa5bZQ5tyD21gc5cPMa9YlzYU
SMfMdAAXnAdQ2XSFs2nyed6j/Cs+9ChW4YFiTQmk1RCGIEmyAx/9xi/HjSLGhgXOFDc1i8fW+y4p
jceBpYyEn7rCQ6YBEUdKg3InKLygY+p4IJlOJto/yamHkkFYb9kceB8yx87RT6v3QJUko4buOUp+
Rdx52oxVZyAHaIRbMvn5RhbCimkwp2MQ5HdVmH9qAQ/DHoizbFD7SZoE/oNFJGjV1s9hCHWKiJvQ
eyqJjtBUDSGK4qPOTRVjhdsuMqAPsZHEqpOqyfdzqfqtkQljj2hii+gIFzO9Zjbfi5q0adWORuIK
1h/bcDhacB+BsuLQVnPaUf3Fyach9voxqXH3h2w4+FmT0BzFy1qRTUhyb88658pEu5Tk3Elo4S0w
U5UWXi+iuTV3MgslWgBH4N4aKWKQpdR7ZyjtGOCqx0qg7GWMYBuDSDxrWZDQCqLkeEDwH2Um7t1u
2vid/dVVuKPdGk8ioxLXrKrup8DfuvZJsuog1ZYAatSU+6q/DbpslxXtFTF/OFl+C53bh3oqIEmF
zt1YB9bOKGcV12WYVk17G0KPLu+3te9uAGj7MDn1Uz19bYOQx6IONzRrT6XbGBu00M4J9tAWGYTH
wO/zSGrWR8TC9cssR6QjuHFAYCuRUstjZWR3Rdi0kKKCXyKeG5HcF9dOzabYs9W27IOfspjTsPT9
nQdgzJwPaucCfljN7W0j+aYavOGeU5U2aLmIhsBBRK3rPffqK8NFLMm67otorTDNGEEoX+Mg5coT
B2BYvthQvrHsJoOAq+wPggsVl7LYd0Zw0q71zayN2MLbJGlst4wIn+YHZhEJRXuQBjeFg6HlBBLH
vDS2+CocQbZzLIZwjogB4fM5wzzmQdl+L6k9bTrwLsTSUeWDacmPCGN3iGdxpXt0mPONshqR0tac
IlPV2X0YtpDezCq/SpF+Qt5s8AzEv7ZEFO7j9AA9u8tDdWqU/t7PykcostyHZVFsCre7DhA4R4Oj
6V6hEBFBaeZ7qZna2C5xtiP+HzQFg2NlPWkkaLaOUSW2qsPYDUrioznGtDeyDzmyAYBFOs0JckFf
AXwvYzWxm9LM9H727WoPsrgMpxaNf0OLhhpRpjIHHCcExN6EjygYyudLW8etW7TygNsTScCWfXY9
X+yU9GjqGjIVvADVYNDaENPoxpRQBDVdhVLvOIb5Zxpq91F1M9uFuPajGsqhQUp8FV65Y3cIQCOW
zH2LUFzXm7lGxaAbi4+K0m92WOm9MQXgYVRm/gnSa1ADdtijO0gOML4x/nBAwMDSmSvjUxM2ro4n
NlVfO69sk7YKjcjPagvsZFbubehExaaepjChTmVtia6DT3M3fzZ7r/5W0ab7OQhpxAIwO2QQIei1
H8KQfwZoGfVX07EKkHaOwYNRdAh/Wej97ObAOk7GVPCIT9pHViNDkoo0Jo9sAiUZf8i9CV5Lus8F
caQdidAtE6+mfP9/qPuyJTmRbctf6Q84nGZyhlcCYsrIiByVKb1gkjLluIOD4wM4fH2vUN17u5RV
XbLz2C9lZVKVRDJs33tNG8x0eD/YVfANo/WZYyHNcXCN9zYEHt8pT46XNNbd975NIDZGjgeXZV3H
Ki5zi/3I2Hpn+dH4C50LhLxp9ENI/QUJS4+ebeJK1474pZGOb1nH6Gfa2KVUtRC3OkJjQtNh3rNa
6W91x5vbVAJiLVzr26Sq2zfhgEBMS1IlkpFdqNUtGy1q1MBitufEVzeQpvdPPGXNIelZ8LqEkTlL
lIzTHLHuLax7t3XDDEXkyHT+WMM5cheqrHlHQsm8lUkmrmDkMJTcj/077PsU20YjSlg3Q1S6EZ9Q
LyIKTWgayT3yR8YN6bE5Z53b6Usz2ymoBMQdXj3X54lZQLO+ojs7A0OwcywerMAAzOasLmRKnQTT
OY8/1i7sH1Ta9m9rDBsXlhem3+RMUNJazP5FIHX2CopZQ1oZr9UwN+TTCL8JKbA3ZHkngXQAwObp
0MzXvY3w2vGz4rnbR+3KDp6qG7xe/npPdK2+6zllh1jXwQ+16vyQjcl4ZyTRJQ3q8NCHKd2GguQH
xVr+6BGtShXWmACQYdXtgLHkE2ZX2u4jrJfqdpYGYuMbDnRxMtF95MYeqwCzpMZGPnztdHEESMeQ
rkWzJhQL1dK8rD0PnROTOHvdPG/63AXPzAbEwcE/dpfUn8T96Lrurmv6H3M6mCL1dLsU2OvrvgQJ
HAH484ALos/ECWqWg5hVsx1iv6lsFq3nIK9dKdM1RNkcZ+B/WB63SWquHhOAxXdJNqSPEDO3TyoO
4Tm0Mykb0tb7fGxGtuGzGMIN9BPd3YioYnjqvLn05yXpC/QF5h1Ke3Vc/KwtUURRFJXNXzRZAd8g
czB8zOpseEDkLAZ7j1C5o5q2ZTtShi8IqwqhxrNbEbB+xxn1cavJVJ+IJhR7pCnzdzlCvcqeh/Ro
Y+P7BbYFgKXRtWnnwphclZ4CPp7ihwkPi5xchZSV3C8Hf7akmik+0tJLgwcEOQe31sxMnFUXzc0u
XQZ6clIp9DlqXHY+6VgDaILNuiS5AdLb2exrOONtLWHFSzmqFl22w6S9Q9f4bOuCpFeAK6m6mdM+
yIsW26KrMDNvLINKo6yj9hMNtXxmS1kDtjm49HX0APpzYkvpQWLYxgApLZZX12LrpmGPqthXixlL
NIshutElvs1o3R9p9z0wim5bo8BXUPzuw6JbkAyQv7+MsOfvZ+IyoGJz/jwkSheqluPnzqffs1R0
R96Yuhhqk1b5iuWbwULIpm8Mhi252FvsyITub8QrUvjRSKswtV0JvcyrARVUiJaF1/JEgQsyvD50
voKUyR53CbCi9dQGta70gbdXmUQhnRT26awhnv3arPNZDchrLbSbk70OAnHJ2OztpzTiR7eGHi0W
PofH2g41CmW2Ngc2CwBFOBA7b2c1mZFanvEaiTlYFknLQHTtneESIEnaBk+WeF019j6FLI2C7QnC
BRSQifpxj01oKq58Mmq586yppxfuS/2ISTss+jg0JXdxeFfPcvnS65z3m4DN86XxUnbTZyqwm3Gk
9t4Kssc0IHFqeStiZzWe8JWzALACVkhuBuPTR6HyFaOYNe8M88MDG8K3LBjnW89xfBAzw/nbUB4A
awFfd5rGZeo3naw7QK5hsKkDYzfIQ+rfXepcVxjrkar1PftjBqBcIoQjgjGzTUGToKZXvU+80keg
2n044dvxVz4ccZjmJWD86d5fDdim2CKsAbGIhB8h5SGiyNTQ3fZTjiZqjBK6FJbWwHByHdL7lEhp
imDyp2CjxyHiRe7m7MDUGL3EoUNcmwwY11vMRwmCvNJllWj3uPgMqRpHlvgAqnHrob71myzwer4Z
QhsAE3NRhPycLEd3eA1BucunUH/ueEouanD5Wz1xmUFX5lDOWrSkW9kOCZSGjTjkQyffNauzqJAm
n8ApJPCSlItP2rc4WedNVKeND05J9ztQTxmCJvNm3tXgP/EKRCwBs9dHrzQEWg0uCC5WRvyizfXw
HUxJE1b4QeTJ9EP0xQ8WJOC1E92KMSYv6BwpcM923S2LQRTnuJCHKLPBm4Baqgp6WIiCSJpTloDA
BO+69JWKovkReycEVvsJNOSNlA5bUhJ9p6LkwWt4sO0jZzYND9/B1SA6lnM5YJSK0wXPaKxbLLiK
gue0Q4T2xnd5Om7hzYNYpUYU+mGdVYQJHmXy0TTN8oMMpvRq0j+NM8BsDor5LQ7HDtY94t5jG3Ul
B8j5hYU4ZSc3zVUbARvAbRD5DiGc66XD0rljF/RZBaokADSHAO8nMBBTsWBbACt47WO4DpnmJ0kz
9o5EKXOBHTEw+1kOaxH0im8pH1TJupSUumvizxNx0zGMJUZxEn+fRLpJBTZLZGQcymad6DFJvR7x
n8F0VH7WHWcDGC1VKT0J08xHcOXeYWqX7GVUk616MsZ3EVYDH9s2Ffcw4SJyOxbeclYuNxWm7H6D
bKDlSNcEmuXF4SC2RvVLkdiw/05bKSrrjdNNCjh5K0PW7bo+wgQoJ1YhPcF/iYWw4Jzyw8hmcgoo
tRbfhZd8XRjNblSHkWJal/5WeTwBCtqxk+coubXT6JCzgoNmE+WevEej8ezN4ViXYT1Op85zwytM
w/IQQDQbFUMMO2on6qmgqwUH2XtID5RRKiDZq+0bN037SBJrX104EgRsSLugGa4phttwXgFgUYyc
Ty5M0PlZxfYIx+ZlSs1DD/Hc/XUz583o6vjggmU4mCYnN306q1POoD8uCKlbALXC3bZ+7701mvNK
tZZ+81nmw5kkZ79YfRdVfmpYC9NX7R76JhzLma9iqppIZEd0YfLBTW2+4XYuuiTuYd7HgzbyFsYZ
W+XxlH6aAko2nkb/NLdo+USCdapKIjzXJMu4i1OkT2FHfHMgRpgHTWWaFC5Z5aVfNEORXtaiHmzE
KtvO8kB43L1o04yb2Kgc10betAecgchR3vpBoG4CL2qe487OaZlRjxWpbS6gdf3rabMMcQGV73To
qZm/pbaXT3YxcN0Mt0sWm9t6jTo4KNn0WZmlezcDqm4BuSBgocitK2Zgv5lemc76FYRojloSNMtL
09sfDVnsue5Wv/IDbFjjajYlEQl/CAHKFlEnvItzE7+fOhIshWkF33OLDhWHJZYhhHPqF9q3GEJ4
H5zwyehyzfy0aFd0ygvMZYfImkhisOjwLLTLkMGa08/YpbHcTjVhtypR7OA3at0yE6kNiqZFlxTb
m2xW3h0B71c2E0BD2mkOI2/q7iWrp08eqJZ72aXLAeNyvOmFzvd0DdUnZM0rQHxKBM8gCPiyaZok
OLYUJGbSn9vIPw1+VIwjRDhxD1gmQeD9OmQ5tmQF2YOf6lXtYAZpL8hLm24FX9YvRtjlxNpVfCZZ
/cNhFe090qLDsml674IukJyD2oM8oVXi7PVLVpgAbuPJT5oqSM1wSmr8HQu4jWKIBK0YNjSDY2+b
uyiD5DHIsQxqrcN0mzAr7uvac7uZCkzdQR++JOuQnoNOs5sEeX97Pbfg0k0E9SeKsn3Svb1fjY0e
dZDhzXIT2STAk1CfWrbpdRy+5mBsLyOT8xdKHNvFyziio8equ28Lav5WD+EBIplpI2ioMOZOXTmM
Y/4dwhLyI3XtHeW+OrloqS+auHGuFpJ0e0mHXBZ45fM9JtA4KkSWdfcKPwkrs152b2Kd2CcPQBbQ
u6s8IVft2Wv0J45Epo3XdulXbqFUv3ZVVa3GjJZ1MLhTFIyiFCDswMl2UOhGQ7vRQolSIpik0CnY
7dmLkwP+k/QLhGCdKrCzN1YgFrCDBHqgAakCaHyyW7YO8X4Io7mk0WR+9FBWbhd/QDUZdC6BzbUg
2lldpFjJuxc9Yxc7uQT7XYQu67BD7EUA6r+D+ucSQVjC9t6oB1UEoU1B16CCaRGaLTfwXFT9Aq7m
utfxMDVDL49TYlCxYw01Fl4t82ayaYyKJERVkzGAwkkOwQHIlC1zCm5/zVu1QS/go1226VGia9ka
qAkPS77aUzzVPClGi9CzITJx5c3SfxUsCw+RosGmxeaVMuJr+4m0fH1aEjhCdTN32F1JYnrDbS/u
ly4GdDL1AQhKLB43Euw9Ay21ydLMezLjfoADDZOmu8lAKu96FkXA6dHiTNBswtSHlrPt1LWTcoTe
DBPYpRH5WaCu0KyCSKdlb4f5hYUODdWc+/AczqBFmd+/RTzJ7hGzJb6jUIT5Zl1jCGKwBfWNkxli
sjRe5x3RHgo6AbDRdWkwonHPGN7RuBb4sAKoBZoYoeER8+jzVMf5K1+Z3WYKIojFtfwHH0Oxs0rj
3cRwqzG55uN9KyOExqHmbvuRyE++hoRmZkq1UKIgNK9ovNZ/5v0KVjaEH+ir85w64c+oN3AIXVuq
tGbvaPmg20ip+t4FZH1kGhqldhHuTSJhYhOk3P/WAYp8yBmXG7UOGBnN4L0wi4Lb1UtzGaduunEw
fG0WrJ88t4Kmpc09+76QOhQbzVwYbyY+DVgOp0Dm+UHo441uUtxh6HqSwkv99Zggzvhb4GXrA/Wy
ZGsjB9qCGtyvXGETI0YNUlJIw6tumdHFgPOqZpDTSRHA+V4kiArFieGp0iqRFtwb3MPC0CdC+sHx
Q4FEL1c2RpvJRclyMzfcgoyYVwqoeVgwpOPZNmjnQvsYMhYDepk1uc+8NKq0WuyzF5rkOWYI2JlW
eRVxN2YpWmlUAmSg1sdYqv67jScNKlDIT324tqj3Y/6sxHVDYe1ephoTauetyc7LAepT6/QN2jDo
vLAQhxYJ5HHQSvXNg98SbHgQmNealIXwPC949URGXkFJ0hMED8MD8i2xG5pyvrfMwQThZS6/B2fg
3Q8KiUxzujQgQYbuwTfjl0xDUbOs6L5SimkLn2m+GWqQffli2ImvQfo4xHTaLsq/wsNaJmoTQz93
yzUn26ib+SvVyTGYB3WL3pyfiPSSz5OUvJxaw95TA479CvyYw+LS5ZGrwDN7YoJQVYKkkPnlUvSX
rqsREJZGmu8ZM8M5N2z9OoqGPRMjgwtqW7/irU6CbzBK59+RKqe/gTZaDuuUJjvbzNF3fELqtTWY
Glrb14+JWdfmplbNZz10ZJv7MrxNp2RBU2EMTGg4wV9ES8wDRKAtxB6YdJFVuYXIcriETbdiKVgT
HCCpH75n9dAdU7eMlQ5ncEntFG2nZTBYhI3bt5HXJCyobBpyyXM7ASyIIZJi+LVcZcnTGqvkQdRY
alyAVBtcFSC2AIB8gI+NLIA61jzvLrzudFz0amifoc/VT0mLQlVaTJMMo9AKo5lzyjO3PdZY+tu2
NvQmSCGOgAbBq29D4XGg/j1t9oty2jv3DUrShOCy7cCH9NZvWmu3MUJVX724bk815EP3YrSgUlkH
tDz3/HwsvEEET0kOc0WBRBZwmLLGbk1Mg1VkU/ro1zarTKjiI5hD/VwDSb5hKzRv8diZV6AtLShO
C4VRBPVF2Y9u2mhoXh8j1gZQMUGU46xym3RM2W6cxWMWmktIvPrGziyqXFavN2nqixe5EkiBzXDV
AwNs0DxMy5liQlsn05YQScmvlo922JglA6tKQ75XPtFV4BjfDn3TgQIYwqeOxM0GdMla1kkjS5gi
ySUwHjv0vp5uFoY/emmWcGuB1m8andYbRJ5qgBupxhcusaThiaIZvpEB+GGho/A5zrGcoss8cUfB
8pyszIfHZSTibZggnIaiCAEUMBAZACd9bas465MSQEIMimal/pdoyu1FqHq5oUiY3yFRlNzzILab
DgqPL1zP0ymOhbsfF+tfMgqtDaLJoX3NTQ9NveMvsC8bdCu2OeW9YJcZrQFeywBwUqg6r4gwZG1w
QGoQhD6rMCBnVd+S9JJDklfyJaRPo7XLi5SApZYoqU8TlcuWj0n21jHCP8fQFb3PfYaRBhzPJlmj
HrNPLLZ5B91y0VGRnKNFp18S1S1gdslXcMOivapQc15kELXuM542z4yK1QNGFYhbb4b+ZiEa6kak
RRzkROvPfs67expdkxoVZ69r0oqyB775jY7RsPXb2NwAgEz3aOygqAXdspxlNiG6wtandQ3eIIuo
mlCLzwLClCft47ECQvy2DJE8YgZeNyziWFXnQLqsMKOWGrrQFfumM+xFcfxmBlSPFVwdrRxis9Gk
EJJD1WQZyjqY97ZaI44Z2aK8fBMqIvgvwgA07jDfQBsLZCAAR/q2CAj62tHeYGG5KQREz98hQtM3
reXtIc3stO1RjB9zJFVcT9LMHwuAHc3XbBymXZOvOLh0NmyB95hjFq7JBuXVu83xYd5qSGE3vQG1
3yYuOsxQrn5poJx8z8HsPyNiPmp2nsjJ0c8oUIZ8bGekPNUpfgqvFc/LiF8UbGafwNzme0g843JJ
8bdG8Jef63x2u7VTSLrPBmAloFk8/N/AYRF7dt0YSQ4Sa/cC3SrQ6f1qKkwe6WMw8vce6tINjebg
q0au0Seoesze2QBJyglrnrAfCtO70+SIAgMcZBya+MwknXBZNkac1pAmb5CtD6Iwnv8wolq/yMZr
TkFaH1H9w0KKsL4waAB+eBniUJgJmg4kW2Q9RDp6YKEDt8LGLLKpeWOkj/cRNJ/bUK81kNa83wec
yg3Bd4SGOU/cEXrcHLNvO4mDuk5TAESWI1Hj9L3Ow/qZNqQngHnMCOIvG99UvKZb0vj4I50aSuIv
wcPaOWAcYTZtpHLq8q9INMFCkdyIu0W7ipNkOaU+AjkILFV07JOiRSzKNz8Z/c+TIMt+Gtx8WW0I
9z6d3etgWsjOlC9ocnKhlYd5WXg1G+aqJBcRpIRxXqZYcVFBbQsAaQRAGqChqghOUbZRvYy+Reio
Tn0tzYGzYabFvzjiL9XgN3Rv61zthYzMD77q4AEaJ9RQAaSiENLr39F42wruQwqVYb1WdnSQ4lnl
7fqG6oNmgMelxvbs2q7vqKoHr3HjKcl7CBtmMSNxy/ZXUh17iseDiUX3ZIHfd1WbLVcjQg9FozCx
1JtRBQIaB/RLJ5/Ybr+0XnwCjYcxum3nY0eXfs8NUAGuKOSwWerYywrSCym0xEvLqXHeKcwU1LbD
NjPMfoNHgTwSs0CooVuJwLyYKtAdTVu6iKOfi0Z7wo6TpMgm65dTj+9HG8oehfNek05jIbTqwiPc
+c1xYEo/u7Vx0HCK+J5CLAHZcDyUqW/clmO19P2/IjPlKY8hENLQ6G+i0cu3kqTZFuvTWcHkPW95
8IwjbIas6apzhDzLgtpsl2rWSVYabzTfKa1Z2YHA4dApY8lkQXu8gyly8r9QMfcVRpV1C8tTVNrl
Kr/5F2MBdWA1kh1HG7TjTWOqTuto8y+jmyRroq7ZOxrZO15DfuMlS1sFMZ93DOPHzkJF/Idj7L8c
Tr9Yd/7HNvXRWvX/9E394rW6yPf+0aj3d3P7Vf5/4bCCJep//7eJ6S8Oq8er7+l/QQP+jnSAPyxb
f/iy8H/9YbGCRevfCAH9G4tVEMb/xsENN8I1QS5Dyt//WKyi7N8YwJEriS8s91EjYKD7b4sV3FfI
DkHYM4kQS5En+X9isfqZQvB/LawIjMaloTFFMhLS37CW7UP2CWmDhK6QWd65OHEFUQAHxzpdKzdo
WdAIKNGgb8M+9CudQm4hwcn6WH4adt2VKTDQj3DMF46Yczs7tg0z7BNkgIlnCISKfLngp2JHZbxm
N3f4fePoD08iPqNBAYmUQ7Mrk/2Qs7ZqUml2kA5NMiqx8ag9wuFe52kDVjVwey9fxW0T/SbpLLha
GT/8+PCVXSPhQI+lmBfx+3+ynCvZJGkOOu0OEBZWwgdqKWBTMhuotJLtgm0JCuj46sVF07LgqJHk
gAhpXYITUJ8jmyElJsTA6l/onEIYKJOrmJf9bjvohyX214cErwRsdTi0ESEUhx8eksH5iMwlUL7t
wPgVUY+2MfQ4EJfN/NiPGHyQN42ea/GAC6ENzwGHtdPyY/Ubr2rm9SsODLWHGj8sJqiDf5dE/Kst
9Xp5eHEQIoh7eP2Xq4nwzzexYU6js9bDnQtyLGDB8rcqdfO3AJthSu2BWUV3Q0tI7E4wMbhLYuBm
qYP4KFd46uB73KR2pJAjJuF5CQe269h24oM+rVLSJ8T+lOOMAwlhxzig3I+kE67EK80LvHpil8PL
ATZ/vPHqq5rlW2x0BueADwx8aOWDIk5Do49YbKzjgKeMABFVlkLbtKTjzo8nODNyiDT1SsjN3NIe
vCggLrScP/5UF/6rQv7ZzHg1TH541RByGCAACIEjSNfLP7xqSPHUi5V9d9erKTgjvvVrqqdhG0a6
3U/RMgKb6kE5qU7sieRRySBO/ITIcsix267fupwCpsC8kKRtfQaV6AGLD90+S7wH6jDA//PlhtfL
+fXLCGHATGECDVCdsCfu14eqfcWRnqX7uwGingO+nHL2kpOxzbTF0gq2EzU2uPmdhJ5DRzeQRNq8
fhJt/SPogmFvs+dZetmLQwAiEKE7x9ECJcnMdu56j5Mpf4kjkAT/fNHxr75ivIkIXosR8woRdoL4
q497dFee5pKYAd7IqH/xRB9s2MSzex3F7woOnSfheRXy+bKbtuqDB2hm+JOR6ikC0XOeovwz8WDJ
+fm/ZPilitBB7sc6kOWQw28R9+pTs4r164wouWhJnzop2W5e4pO3zCXYj+YG5qPgHFkgW2DXb0EF
VjX8kicDMQsQL2ilCNDAPprBNkgunjTrK8/qkz8my/2Yqp11VwgRA5XQa3TIHIeaOGnVb+7Tz7L2
y8OFxzVBYPV1Rx4iSrIPXyzx4Bx0FsbHUUIU7QIXnKFgrnQOXgNYZArP64RH3M/DQfBwOlOZvAz+
Qm7CEffhnx/aX6sb4pNRgTOCJDYsa/sY9mPcEOesseSyXr/aiZgDg56+xAfPtkmNbcRsTWDZnuob
IsVFXq/Yp/GtIAzC7chGEM4v/BzDHZrStf3NrfqZQPjrrcJXgCQ65IUgyir6uFPMWjkkK5SGdzBH
s91QY4vGmmFrkgdtFg64wD9isWq7SdJhLBWbH8e+2bMAfWSdLp8gXZtv7Rg1jzIJXsI6q48quR9q
Mpd5jB1SVxcQPBkQxtZz4aG1v+Cv2vwsQxofjG7Jcu+lHty5BJL8PL1vc/M912uPlc1tCNVOC7V1
umOBzQ4pg0D9N4/mL0UgujYmyBrFujYkQ36s7B2ZASVLw+/0nJEbzJBPfQKLLopbDANh3e0a3z5n
CirrbA1rzLIwEndtnIMG+c06G+jKPhYk+NBzZOzihcX1hB/Dqhpu5njVYXMXo/3f0VHYgxS3YIeG
jW37aBtZh21OzaZp1/Si+4A1mGSaoFrYrZMZ/Kl8AdUQXN0tsS6vpunBfK773Ifs6l7akUFV74Ci
+Z860CdVkvV8+/MfazTJXWAEpNUaQkJn2EMfZ6xMp2k9wW+UbRYGC9XU8L4aADNh7yRkukDUnwAQ
B2dAisUIfvoopV5LC0NFEV9tFqBbTxzthvODMnXS3notegnjwxW2fhJN9OXn54eAqq8d61nJVHDb
6SE4N1SUGGK8DeLtMU/bDk5aDAvB8NVOJjhbD55v50AE+/C/NXyEcH6h24k5+A8U1K1tI5J7N6ef
+gSDcwZbrnHirY+7i0dbLIKr9Z0d+lOLJvSe9tnWLX5w5iaQn3mMPY0yr29WZQPg2itY+zR7oID4
NgRPrqrDtStEbPFk+BKUdpLsuI7xD+gOcaQChyxzjOM9mPb//D3FiY+8MILwUggPP9Qzca2RscN7
ClcOuQlEfhYIf9p0DfQ3kKAWYbtcnUbQ1edw4p9/1pDMagUXnPebgvEhVO16BmFTPHZp4gRCoiky
3H49OClkr1DtIvzX0UZAJAExpoVTD0Y2HyhMOu1/XkJdu+HwHrra31kglHDoAUAW65ProG8B37gF
CAzDQgABym/u1V9aXlxfFgZIv7puGMRn/ev1TURH/axIezeaAV0Q9PxCh58VNocAxxrVp2Ctq8YF
4KtwgO+jtduvTUo3MmYrSlUCGDmLvjXG4hUeIFKE/+WQTtzf/uYyr5fxa93F6RRmCKHJ8UyxgeLX
yxSAqeFUrfWFSjjY6AxmUqr1YH3tQxlWMVLX+KJwFiw8DA6zRz+xxLsCDpPdpl76/T+/nOtZiTEJ
2CMOq2t396dBwaSBsJ1H5ssSYl/uAEtM7TVwTXmdj6eE7PREOmjNr4V/qtE69BSHuAe3WgHSku3M
9Q3450sKry/1hzuEzhtxszg2r3PitRn60yXVo4PuAelMl3BeHqT1hzN808e0CLsJoF/cjLtMe7rI
LNtEakpPOWx/n/m1H+IAAEw7Yvpa8wISQAqBTNuXGvSxR7ZgykoEIsSbzHAHAG7190EjSPHPl/83
PQjm1+R6rqKS4Flf39M/Xb5AnyEx2fiX9NoWxplXeZ4FMDJ3eyhxRYVUWYYMCNfdytahvGeAo4BX
1+x3GcQ/c78/3EjEW6ELwUVcg0Y+VI+AWJoNsYkvwHhBSsVwNVPQzzMGXH5uZZvumfbXUmJT+42I
+13cTAJwTO3tZELgv4lnWNIbONXmM+JYpj3UPbh5yIM+AFBDRl7jDth2ePY8UAsQoEUQB/MY8t3f
5Ub+TenBqwlgKUBkin/9un+9paMPTHoew/iSmoTvcpZ3FYyFb6vn0NXmTmxpO+2XZVCPUfQ0jok6
01ocUqJkCZGTeO4j7P0FfUIKIuvgEGbN/JuOIrxWvw/3+nqbkRAT40KBfPx6iX7StTgUWXzBVUDV
Dne8MFgHO43kjKXe8VHV3xAHPBx+dltrA9PTIPtbunQXJdfPSsXLvXOsWqA9rsA/i2oifb4b10Ge
GojUCjGCd7p+bDHz4EKGrB/FPwSJCSXvP7/Af/P5/fKTfAh8stkopnZu4guSS14heYBrl/9mZoz+
9m7hRAE+AQH7X95MFDOuMpqFlzCH4HpoaFLFM5QbWH4oSthA1HYC7Q/B0/ht7ulrm/H3n7+ae6O8
EvXdhjZQ/0+zxeDlzXrvw20NCttuwCDl20DIHaeupCIyxZTXUNfMZDjIVH69frj7iflwd3FxE3Ol
thilASrmrzBu3QX+4J1GSFXxZ/TJRnjR0z/f3eDvbu819AeDyjXT+mPmr+YRBEUJjy4xHArP3M8f
A4ZDaVLMInWFAeXwjb9VyIvYaKq+XRVyZ5NAejzkS1yEKVbbrwBrf9eGxtfH+usLjK1LyITF24ur
Q0/66wu8THU+AUrv7prEO8H+MMCdin+kwXKn/eT0swscyYAzNFbeTZNN5bhA2xXG07BR+ZLetqDf
aij1Kr8zBnwHRsA/prBrn/WzFsKlNxQECrLCH7IzgeRyi7jt8CVd5/gWCtL6nmAka6/C9lAmFU2w
eQhk9VgAfv8kcpHdpFq9/R/Czmy5bSTruk+ECAyJ6ZYkwEmkSA2W7BuELKswA4l5ePp/Af4vvnJ3
tPvCUe1yyRwSmSfP2XtttzC+tKbS9qqBLwhhf/9s6ChiGNSGl8zSX0bDKXeIf8adUBr5ovZpvrEb
apZJnxRsKghINnEtHPydmB21rA2P1KFZzCgChtG3tlLjvRQB2sgq9BUHLVWJt08rc32bBn1Ab72W
l9osMZm6w5FjUNuWSdYfLNmah1bK4Azc8guFdoTyZCx9Uc7muY6s+hJVw1VBILQxx7Z8IvZoS/sJ
goLBIGNkiOqZzmhchsbGE0a759aFpoMiYpL+zM1hV8byNGbtoZC3WmW4g0Z32OF3fxhK7PtZgvlu
dqtk0w3TfBV5eq6Z8h9wkSe+4K/YJKPNvH+5ydOGFBdp3vq4UPzYbpqjZk4/kJd1+xFnGCVS027I
AJH7nCnTVhsjA0uUe5/U4jQhDPGmrLrXS2tpHIzv+EGviLnCl2l+m9WA5OjUPaNHr7bcgNF79vqR
iIR9VTjDpexIWqvc3sOWNuDFnSd6V4wHLSeU1zQKTk4cWr/0+Cls57/1G1dU/J9rHE65bjscc+Rs
/FEihkOJn1tkJSG1SuEJFINnVZ8C7EoPoxViXgKFsnEmcW61UH8sw0rdytIFfiQsiOYY/jdlnep7
9ApFlCvP7hxsQ9We9zG9n52GZccemED+ZcMw//PBhKxNYKTObgEB/4/+moW/fs6UpLqNddcyYJMP
lWW5+IKndhcjGCUsIym3VRH3x2rmDibV83p5yju6kSbDUrM1Xqc4ev3fr8v4j74fNDGDUDtaG8hN
YJn9e8OIUl3PcqdL7hyLO5CIzUZn9OZbjXKycz291i7ZBFD01+epT+vr4obYrJVktJSTIFoOloCv
wT7iE9A0bArAswwGw+a8/qlSH/LDLMAxzAW+7TSwAzS0Ajle7skmFD5woXg/ofZ8yOP6yeoFI0qL
IWqQVX6b2+ljlU01W2atXa3ZpI0RIDrRRvWvJZ/953kmllQROtiWCRmX69EfZ6atBza6zqnD3s/T
1TFLO0o4f2ldbkdz6D2nmlxfacv3rq0gzoRl7TyEEjERjiwMD7l8TtEX37t6U2l3pKK2G1vfoig7
rz8PA0Rxitzwce0QqOKdoq49rJtrFKThBrXksAuSRuyGxRYf2uZ4amnOMPW38kv5MYBEWLssvRkl
XmLXxd50FG7TRTRivumTjclw/ARx5MKRs+8UN3mmw5DhRKVimdosY/RR2I8ZMBhRtAcgDNa1H4B+
FHP4OejT+Dzp9re1oTqpP4a+fZhKBJ65iRKIx+27bgjYyoFy4qgrd2o6ezroDj+lYXSGJUGABHA0
LmG0EHLgMzsbHx4y8/IYGc4LPMXaM+Y4RzyHLi1xjH1TDFtXnjQFx9ZQqq/r+sjdqvBFnLyi/N2k
vasdkaktmCMWydo3t4Ry1IvGvKwNiGnEMKx09QPSXC+VU/swRPadNn124A3EftXFb8jhL6qtYu6p
J8MrM6SA9ktoGKemLtRLBS/wzhxbI0Qkp9IXXtFS2luFne7MKo18ezIuVqs3VIGu7a0oED2S2yEc
jMemIcIJKAM9nj71nT6PUF7wUypdtnRU6+pxfVNTQDMjLLB5F0wf8oLV37fQt2LFXzuHQF6WNgmG
ldQZEfcDVApbCnQd5/SGlvK2VKz4aAta3cIJaR05maPyeivOGnoKO8fEDzFOGegNGxFvHD2PNpIv
euTfhk6/6VonFrrXU9fVh/X+F5nWi8584qWPvxwdbZWTI+7OJlbgUPA8h92DIsonRYzFI3Hspa8I
JvU4l86F/pdgkD9Y9gDIQV0DcDSpuG1gheKPmtt0h2KCFqw+4tGHbGhTJs9EFR0aM0p57go61lFz
rbWSEZaOudtBXvaXrsPKO/73kWKYDgGJjDUtTpY/O/OK2Y46aiHxWNjOQzVI47UteSStRDfPEs2r
tPSzkQcYyhyL1kRaJ1sml/lmKIy9UCT+n04op7AT6hOYtnWSgH3zZ2Z1yS1ogEKk0ql3DocLukRt
s255Q8z2qWo8PH0N22od8SQYI3aiNvCkLM1KwyrkprRD91vi0Opv89tfdv//UsYC1xTaklj+Xzrt
s+mag6k32qOejbUfT9Lxmds/rJu9sWAoulzbW808ALiPHN8OsTPBc3Y9rTSvsVK6u47DbhMNpu0Z
evPoBpI2TAwncACF1emaftbE7MJuCgo0HS0gaPSI67mAWGuDkiR90Ar5uX5i2CLPOQacq1Uld8tU
JJF41t/Yvv/tOs0kmVW31Mku7/3fB97sIAQNUt4y8tUEjxs4DLU7THakAPVmjcWKSZhYUBo+2tof
cefggVe7B8bDGykig5au/Rkr9tF2y+gcZsNrRhHq9XNV8mUylug5Ams6oZ46VR8IIfxOSucvz8zC
Uf2jzDegwwv6Tog1+AaXk+z/dCcy6c6YkTT9cV01lLoCR5oCujEZQi8MJ9pjy3REq20oJPhNj7X6
tPb0TJ5pmPyoSJyNiq7tYMeWfSzgW+6UHlogOeNPMHcgGXVN4rVoPh64Sn5Y7QBYKiJZOdHbwxQm
uLB6pnpZhGilYEb+v9flf7teWUhNoZ0SSE7231JN/Z/35zKtD3Elao+h9R7JLvZVPZb+hJS7nWvn
vlYe3Eu1s9oNb3ORfqvBKtw7RK2bMu/uUfX3htB/FEpUSasegnAzdto/Jy3mqBp6VWTao0upGCbA
nKwsHHYAlD613iHzyrJ3kDzz3w+Pmds7tc1+oEeGHNX3zal0Rpyt/dvUOtFm7EziGJeRiQI74i+r
47/1riwaLQy8hUEP7s9ZLjCcOUrcgZe69ptbkd30NKOgx/d/7oLU3ZUBsLIsd59hmiHqU8P4iian
qmLrb69lqR//2FmJghNL9U89+x8zGrfTuqxWCp0+GoedNnZHKrcM/oN5DHL3gqQv9NevMxTwxlId
DiEQQ+GRJ5Zv1BkjUJ2O2maci2CP/ndj52Lca536t+Q67T8LdPQqKA5hfQnH1f5sjNtd3dnGqM+P
htJAbM1wHFSBdPc1N080v3Hla5HlcmtfithYMJJcaoZ1GIaXHssIZTt0uljfw9Ht/f/9QDh/lqbL
YrYFNSlzZyZdyGr+9UDYgyYJoRPqY56hx82HStm5hSq/931o4/7OjB3NiMqHk2ltg6r8BBVjb9uB
CW/u5PYpa4LzGOqB33at9EujcD0qa38wCtPrh9HYmb3S+EkgECKkb4bCOGUdrMTNQ1zW40U1xkeM
h8pW1Caow2YYDqHZW345gXUsG0d+X/8pHDEP94YeH42kAgaR1jZNvc8IIYMf5UV5ZlJ7sHON2Om0
vmBKp12/Nskj/aaAXd8p/G+h5SqboUbwI1JM38w0/NY8TXPwEjcvQaf1B3XuVF+hcxxqDMXWra7S
hvQWR8nd7QcaEpCevjtzFj30hfFSagOGCNlmwETUeauJFFkFFrSNIodk8QJtJiWej4D4lB1wtg8Q
w/au0o39pCqWv37FToSSOlF04WmBu0ti9KONic/9f3/N+u/5y7+fl2Weyb6n8cDgO/ujGgJfWqVh
N/z/nX2WAFUqFXQaQ0Wz+tGYKqw/W8qjXVicny2iO5TVjOFT+e6MuWclGVbICtpGEtrX0DDfRcCh
vo541ttZ5pRYk5YcMWMcUZrnOD8AQxebcRAW+mdsbtMpBsfw7LiYWnoZPc6x+6UbduXRt+s2dETI
KnBAmQ6dVkKKrD4gkJTnRbZX6hdJLXPDGf64Xp9ywCDHSR/7c9hmhzCtrm0yQ9CNQ8/GtIm4xckQ
C8HzyJJe2wegkHzFbWhupyEoxyDpLulUySMslmSzXpUyW1HxugTKLh9L21NqpLvqnCYPYy09bmrB
Tu3lRNFW/YyRs2xh2cgd5OZf0dIRsUPLAPQKowXiB7A7O81RVAZf6zGqq9PwKaIw5M+bqh/HFdp/
96fpFrdMsbZxBumKnohX1KjHC2YntanGF44cTPh5mFdXIJE7MzTTvdI4oQ/P9RbCQ/NKx4h+N9Gy
HO+6M6IoN6d/5KDMB0fEn23RD5fRdL4UR/GnoChes1Y9tRY/uUmmkhY+dX+WJdtCmtZmGTNu4eRF
WyAKFwzLPKp69qsNKvMmqvANAoeDPcPWbuvMR3chB3aq2990Jp+bIVJf8v7aOuP0rgcd1wMCG9K+
+3LwqewLQf6tMn3mcxIerYGYQJswpRJpljfx2R7byi43FmjcfRgDvEoaBXaKWo++o86IrZtjJGau
8em8WS+FDuJS9NcMojijkq2V00Hj3TN55Z7UzbW8mejlq7F9HdQ03q9baz8zJXbcjR5O+addMhou
YfCKoucbQ5qzPutqFs/7xlW2uinT/SAcTGrWgqHSaLIu3XW6cw0/OAOUF8Ybi8bztcp0/TgW4wdx
m8W5CDG/x+xyfYuNEtHAHbPJuO8zvH9KPUFvSpsSOKxuehWu9hoNv93ZfK5h6OxF+hDOFPOyuXdo
eNQMoECrqZf1cg6jyN22mdVvnSEWXpSo22LUzLPxiFpH8ZmrM/bOg5OuEhwoWwZfndrPDOnyb5WJ
4h+WZXk05t4T2Cy9Dge1B4BwutqqC5J57HAx2s1GC6J8y/BEoBtQ1H3rVuAeKUPB8UIfzHqon602
vhk3x8XSrGpg3No0+mnkJE2PiHCPSpllC23Yz8FHoVxRL8xrGA6qHMdllqZ+lC4yBE2G3iYExrzN
FzGRq6L4sc32UHOO4OdqzXOcqUdWqbalZTlzTaSrqJnqG0i8GrmA03vrKpRiGvxAjT51YCibtEjp
8bhBAhslV5/mNnkykDEbDNb2s6UBmVnKSvK3g0Pt4GhEXIFxYsge0Odp19595K/qX3RN/BobJ90M
1vzC1Vx67rGfs8ZTXNb48raiplU2bchte6xGGpRXM3C7t5TBEUpolEI4/cJT2h6MSMZAdizAv1iM
h1kaPo/UYxAql7U8E/x1Gzwk066b3TM0LxV3MsT8Zalhewn2ZaOe42Bu9wlSIsQb9KYwv9rHMP9R
du8uo/LQCbPDesvR1RrXUxsdy2XhmxkAETqtLG1bM8adkwGtrkDya1b8UJXJqUkqJD2L9Ggt5tYG
fo71Zt9IbaSO079FbE2O0n2LeO4VoTJKc+lDm3R5MvY9Rixd4CcCInzLrjuU7n7d7NYrXq6Ge6nG
+UlpYM3kxWWo7de0quQFDErFHAArEZiZHhngPVW3YH101sr0+ztdH8V5ltccM+d+baNU5Nzem654
W/8dopye/bfPEZJEKnSq+Au8+gwBLTyPUv05mvKuyjJ+hveRAUlL6+cij7JtPxji0UjQmqyvtOgU
wyscLmpzn++Cvpkv60mgNvG2b7P8tP6pIC0e1ta0HYDqAnJinoUu31QjMe9p6v6CJcQcNCm/ELb5
zHbnTVHE6rbX6/hpjkwcNHwFcGh+5lYpwbfm8uoif8D4S2tvnXtwaa89J4x4ApgqEL/H0tHAw1WV
n6fWl6zM4qKWegaXT0IEoF257lhRpJFQnaa3omtx0ojcW1+vG81y3yILgY6nfVuX61A2N4nOQSvb
6t3EvHWJGyjo+qyjc5umV7WwpDfmoAVNXoQTC+u5MwPr1NPedSji32D9fMPjLs9zD5lRFUq7D0ad
O7qumEem3YuL91bajbuN4N+enSpqeTIyDSo5aP+TYEeaZ3XC0TB+lqCVNkaSz34U5z+ZGfP0L7cJ
UeHmkJkI/HUpzumHVjk1iF9xnvr2CY3bdMLsS7RCGp/ssMFbhCBtg0q52DedgfnZxdRjdUXtjwV+
EzJHn2s3DyGnNaig8uEyi8a5K8p4pqyoD3xEHJ7AHU4mYNhtqUVvVhmxXqBL5jf4AJfCNv9pclMD
z8QWFQy9TQ5gPu71rCweR+WbgAW0bs083OW2MJv6bvMj2DZsnSiGe5pF1hkkg7gEATVVPiTZSY9r
Ptd+8kJhVr5VzojIFQW+O+MxT5pp53WNSxuVH52UZuTXA6Zn2WNkaKfxrSD18Ql+wFFboNTMmY85
CNIsDI1DXLEssQTlC3TBTuufQV27F1HYD1j0i21vzlTsGKIhxHAgqk1y1P9hTcEHCEkVWUZHEG93
DNnGfZM6sOC57h5KaR4lYNadYRby9/diJ2Xnh+Wz4eYNTkcGqIyVKhw/NPRlsE3QelmGAscMssgt
Turhs53sfW2o6UNuDPd5wXYiN5hO2UK+6wgBUVTnILoLWIn4HOWDvglTOMfMV2+0MLcVvifQ2WjM
cr27F7JOH8YSO+tyI8c/0CXb2YWHsADS1mNereR1ckdxddpP9gL0iAiK7+tzze2HfAaV2JFF6rA+
ehbC05syX0Mx+f0I9xiL6aP7exvi0Fv+X8dvy6BSL6ZZWszeSyp1NR4elSKaYJ6NX+tFY330MEd2
m6iRAH2bLD7o+LKgH/2AHdE8EIbBL2ZibDTpRYWW46ZW48O6W5IgYtOSVe8gggn2rKyrJtNjqvYZ
7fdmo8LlR/BWTqeBkpuzGqOBqDSPVoJ9mJ1Uu4JQ/5W5pQZlW0R+wZcZd9bEUqrZyY06wDnVmj4l
y66XH5PC6UrYVe2xrF+DAp165xb+enBVvQj3I3TzDmP8Nm9DYBrkGrAXwa1NISOitFlnDmrbngAH
M79QRw3rxJCcJ2Hsu3hR3iyPc5YsBggGTiOv66j0YYvOhS6nFDiGGAxqYuAI6WV1zlxRHfBKvbbI
6DfwAeXeAlnmlTLMz3nTL/TquePM0dKHgt5RqA3jBUCgaShohifw6mxPoGnN7jv15KcYOe2CRXwE
uOEwBfCrWuUxaKKX1Gn6Lc6P8ZbK7KbFebkJpFQuYXaSed0d9DT8ms1RHhvwON5owu5ILR4K6UQw
Q/MG+oQ7TWiiu+K0LijwovU2m3viu5OqxR1xaIdBu4Y4YtE7Vzu6tIcpi/qngTHgYR4GnoqyfXKd
AzAyUcv0LU60fudUMnA2AuqNEPIJUV9+KeCi+kVAgCaA8Z+V8jZr2MADlN3XgbTmKlYcLqAONBKl
gOsURqdwEICCrJjRV8+nGFJArwUSugnFbyzbnxe1M7WI7pWwQ3frv1TDDi6TwmXecLRfZqEYh7Cr
8KLr40yI8slSjeLet89Vryo7vFxfAWtoH1UVtbvJ6e7m7q8SGVqEdPWoDl3z++qGuspKUQ61aMg9
gT9j15v6MxUVsO/StQ5U5t1+1TcMGsuw0QhzbDLIvQhPPFl0wZ6SQz1INS+puAdMqa05nk033Wfk
LHtJQlM4TlUyaWwszrOYcdV1clyMEdEe8zdQN0N3HxMHFNwy3tGMrN0B7BpOa+/BmmOvaWpxI4Nv
mxg5//WkEyVYoe1jx3ies/lH3sYU4GYZbcvGehgu641jjp/iDjtZCsyMV6fvwzANj30yfSlT9MWQ
wz2mY85OpXV8Aw6CObyc+14BFQrW4re2x4HhuoFb1i9NjGpX5v0pTM9NgyyST/l7mOjPSSjeGHr2
VzyhX7awX2I0V6eWMsZvCvcq3Ezi51PVc5CDvhtzZ08zDIuLISQfdGl4lTHdpBOTgd1F8TUuUzL6
gi/s6h0iYKnuCrP8ppnvtevPqWkdgAdC+jD0JzuAYpAGs3xV4tcIKLaTx2+R0RS7ISgy8FsSI75Z
Pa1VY4PkaDMI90FbyoEwzQuYd0q+Wz9xc1EAp6mzI50g/X1jj4zkZraFuKrRPXb75KzQSPQkWUob
5gCTD1/X3LVZ9JPgjGSPh38Ca+qiggs1oMBRJf1Kgk0FOTUc17VjB5m11cvO3Jq1LqBUCXoxQRXu
K9X4DJSs98Ml3xLP/X3OSuMYlzwJbaG/U7cuCU0IAkfH/mWCerCycX6a0QjZQitvMeujFj3I6KV0
s8z0g8i+YesoaXpcmw/2wKRdximPfMlKyHM73k6iKB6MyMmufGhbLLJXRY7pHelO5CjqjQ09xPil
+NRbBhe6BjKfZVI1RCmkQUfQ54qY/A4Vn1kbSxhTufypm7X7WJrBr1Qg/lhvvkOuPpcJOmsQYeGV
q7mxSZyOxrQ8teNo+1mhNYc8cEgVSeJnqYQfpmlOjJxbMnCmpuADoEu8foEQLn9oFK738GmYnMBX
lBYLAj2D6/oVho25bacC825/QyUZoNyHwKx16ffegSRAR6zdDkIwqgCK6On20oiTmHIFWmiumeUB
Dh8SczIERIUvOE6vlYKJPnHSZ70rvpO9SabP1DZ7RF0X7PEaEeTuB9442Hpa+SMyEeBa4Qczh/TF
GeCLapVHMFB7rwBgEuIlrsQlnX+fn8C2YVWAgKonDXzGiMwzc09t0eg0SrRvpWh+lukc3sGM3bBh
wWDNc/JDTZCMRdbQ8Ei1+CMVwQlcz7Qd017eAXR6Vq9aPweBgTjUOTmCtn+l/8331Q/z3UFYPrWA
MV2TnKvKyuxjlWV0msMKjHmRP0NGqDxlCNpnN2da4uOsD5AcgN5Pe/NszQ2MTM9mBv/LtLMPi/NC
iDT7oarvzdzvZWlYv9rZ+qgD17mX6LUdO6jgKCkxpD64RMTb9zS+sndan+6xxGvGjpK9419MD+z1
nd/1LLJY90sxpuchz3K/TVpCpJTc8FIN5I2LPuhsTOL349Q0Su+PTXherCp+xKx4hzMnP6VF5G5K
eFqpGf0qNVIeo8BvtCg9tohoHhO8eWAdBuMIaZJbDfebFxWkz5yYB5Ac7kMLbr2AAXQXUWdvp2qc
NjPRT3Q62i9oc7yvYFLpTrWwTGhHtU6DSqmvHoIYc1E1tChiI9c+pTU9pn7MroA1/wmmUR4QZsF1
zNxsF2Xhoz0kmhd3XfaAagsNyGSRR9ZN4y9VKpRMQNf0vnYPw6DvAwp5+ARLPEWus0oA7crblJiv
i5NERAU5UHkL6gLDUwVkmwl57lW68pMPhlOClsZGFlTL008bxp1ClQB55jARvexZcXBSgqDn3lwA
d4F+1wziqUUX+ggM14+y4b0rM2PPsBgIctV+L1pAzIGdqxeOp3mrT75ZxtqGjOt626Qtncpk9jiE
Q68Lmgp+BJdnUOmXSaufRBOOHtIBbj6wV2pT/5bA1iVfytoFOY76UEcSVsevcI+A6Aj6D1067YwA
ATzNqM7gtgJJmaHqtVdTqghrKjZdDe3eqJ0TIKTOw16J2pTJPf3kbVIwpZthtHVRRusQmCTNQPE2
mRksLi2LdjVzbRPp+lahFbybMu5NAhJSkpHUlI0/mplHG+5hzwcbX5TI+AfKJdXsjii0EGuI6xM3
D+GAh29fTPMLSFeACMpX3VQRMPSGnASib3JiA7c9B9hOmRk81fh4jrmKWpKV5vbm80i3mEQbXdvS
eWftInzL6bbG4aSdet19y+ASOHkI81vjDg7eCv5qU/lOomrcMhwVWbh6heuzgXL0JQZgtlOg7UYj
CpANMUJy3NG3Is4sqWtonCnKEkc7LdP0jEvXIibiYgM4X0bRG5bMg1ozNwGcene7GvKCXhY71R6O
gWK6Rwyd/1TRnG1lDykM1t1WwsA64xx5TiUZzdIm8SyzGf+pSn4JSjpSWOTyPbDJYzTmj6FzrKMI
zx/U/zatdy2qySEOZw8YqvAIPHFJb9g55fCSO+4/dAlpWTXvJFzyfSyoUa55x2bUGcAORrDN8uRc
Vkt4nQYXB8vWG19P6c/99GLG6cdsj7AHXL7jTumJtCOJxkxRneABcxWCkSp3RK6oNjvOy+emEf+k
dv0RhdpzuCCdWqvaRWr8nkw0FBL3pvMnN6UT6l5saC89/lCobIW5y0E2u4P5brVm7U2qbmAurp2D
EwFsi5SYFy74BJ9CO0IwY8N8CRZgp5njHVPhUC+Y5OmdSqL3pWZn+wZ6A2ax53AGhQXJ5r0TVIKy
oCozZlvxdMJmoiuk/BRpZTDsYlO8liOZgOmUxEyKmq9sYcQDNtyoTfuP1ffFYbT7iwL3DAd4eRqt
8lXNrXk357wpu4UCoTup307a3cnTR5tYjOMIwa4hAMclLGEz6litHZEeg5hgM2WuJi+ak30geIEa
DeITgpxPLUr6E0vhQ3TVhcS0TGrJ3mZQtO8GtFluj26nL09qq/spXXDossQjmzzumLC7/RaPtLoD
9H3UucDCuLFaUJQlOXQw/7YuQJQzYXRHKa8tWLhjwOl4YLy8ocfmWwpqJgnUaBOPwGByM/o+8mjt
AmGRjKbk2zzoAFO4z8o4cPVpwKFUNSBKXBPt1BwJOHzsARBu+DC3rU0ccA/xyQrRnmTFdLbQHE7u
cbaTn1Wkf7qZxmAOJ1DTWJ+hFn2BlMksha58HrovVVZiYDIz2ChWSEhLEmf3rHJOk9Z/Tw0EhHB3
SSKUiXYqy4H5rSwZwHXuuTPLU0KHwu30eh9bbXDT43a4KcxcSjp7TRnrh7bpxutChUqUNNpnGYKy
SbKK+SwGv89bEtQqLfRKYeAACjONw9v4FY19cKxcYrNGCRu2Yfbe6MqzObTqS6mze5ZoHi/zQns1
KuegiBj9/ZQ5D0Ex/BwhR1019XsVWJ/AL9JLM/kak5+TrfWZH+Sy2rn0sw4Zn/JZcvMHLfc8l2p2
nDoR4dEzo8MgapgBJXF1BsMFuwdkbYdDvEughN0iJ0L/M6o0uuvvmjHPcIgrrIrwB1QsvI5zX3+R
I2mS8PZV37UL9/fvaYX4smbVPK2/VQcFytF+JkVQl+bD+gu8S/OhJX11C6TK9ge3qk6ZcCEyldED
7diJACuVhJqRyV4hBLlzZqtwi6twsdoD0z4YLrS8Q/pCtc5gDsozCHdM50urIJ4DGtzck5ls9D8j
0fUvTNvcIX0CwaacV11Zqk2DNyouut/pGVfKcXHeb/rQcmBZl/ig8n9CC/xlFLKnudPNnFv91SnH
j7pGyy9DyVSSC9lkDFCp9We4psUeLxtJWkvnfxU9g7MGBcSVRaExi2YOrrYRv9UU1Uax1SvDORQx
6PEqRZbkNKD24srT6lLunVoWuGDs8SI4zekxa7RPm2TDxDN3i/6bM2GSXgn9U31HjPv7b6DV+AwJ
U6KxU3BrWOZM0BDLGKY9QLIGZbGDibqlstWH5lEn+KAzwUD2ebPJWh0NoGlcu2I45pLWCpFOL6v2
SwbuAY0rU+blXYyD8gW8sfbU3iUPKWD3iALnZZVJoQ8zLqoaY5yiR3EmEpKusfWRK8CsEzGdAlW/
Ydiczu0AV27tOBcdsUAOXpnfOjRGKW1kymewyeyPahz/7vcBvBlACo0/CiZWpCzyPBRZGzHUK8nE
WGLPg8zpF2gO0zzauvANS2D4E5GppqKDQVOa5ySdyyP/kO0rzVB8LlyM5RmQdURWmB3DKpp+HT7B
tsy2GF5woQujOg3uwCS/JH6DmZ2xNG0tUumron7DsEA/QEtvHTl6W6tCR2Y5LetmueHlrSmPYadZ
D6bjXgcXp0VcICqVoqROt7p0h7KGfIyeMLeKNYGrCTe0Uoo7VXXmr9Ma6aTvDfI/wG6G+ayUCmd4
cxZOQN3ZCpXsWip4SzrmvkP7yrQUgkVOSmFglY80jU5WC3c5A2SHkJVKpnB/9zzDESNFkKXZJswd
NNNVN0GmtgJ/6OTW0Lr+CIWAeYw1PMN8ouJqegUd3dKoXNT0IVd4vTmTxAEL2rg46C0Nza5OGtrp
HddgMrTINbhEdvWCvp7GbRc9a2PhgxYTD7YxPfKJujzBbr7VolmHsZ1+iait/TYkDWH98EJbX0K2
cnM/RiK8//70otQherm5qTNXMbixxqs5pgeYkQVNS3GNfIXZAwcNgTFxYcvvzN6js1KJ42B28jym
dDNaMQz7XDTiELQIAIRBZlqRj14cWNyfs98dXVkhglKD1yobvg0Keaty4D68rB0ogRBZx6+pV8cH
vcLPlwQ/1t1mngvnHBOXp85BuK2CpKSxYKMD7jTwDUFPp7YB50ZSFLP5/KLWkuoqbO8mylE1bKNH
Z8y81cuajrticklcyucfTjm9JilfW6GE4wlkkUotzcakU4/fWy3wqH2XDS+cEaCXtLKuk+BCy6NH
ExxGVbLtMkGOYdCh0lTtO5lBXgQhlqQIZZepD7BOJ38dhSHFNs5akr2NCzNkNVkQBMHkH/Dk1lni
f1YzU4xyNxrUfrc+q2RpmufZrH1iDtnXGt0fnNg5RtzBAxup4ohO7zlqsbIUQ3rBRRRujcjmizUt
FAQ5+QUZKj6vaW1QUBh992tHnlZCfqDjtVmHUlWlvjGygJO/DFkHagOwtoW2W5cJzR6HBIigI8Om
1Zm/jck+VsdPOKPfSH1+t7Q69qrW4v5ky5NOm3cklu73JBS5N8OHAN/upos1uJy8eS7ZcHAjjxpi
/jAywsdSZDeuVVl73Z7q/fquk7yBU7HO3/4faWe2IzeSbdlfadQ7C5yMw8PtB5+nCI9JEVK8EMpQ
iMZ5ppH8+l50XTQkl1pxC10oVCGRmaLTnTSzc87ea5PcsXPD4FXTUHvND0hnQPhLJr88UThma0YG
5RdApNoqnPxtx5HlcQSEDFDvwaLa3CWEnJLTU7trICD/tHyLx9Kc+NkGvXFoUPf9k0FtdlHeuZEB
RVWvzwVRonCcmYHwnDqIuyzq/5gZjQ2cRSuL+ajr3Ll9/e3S0LKnbFyGgEUXIZ6ghVnqwVL39G4p
Zi0GxgC87VZmUW3dufSxliRmk5/bhswF5nscY2tuoz7lTS1WZg1bYuFVWEynqt5cCAXSGrONyLJw
w1fJUJvHA51M2KAcHoZjAU5zgRenRNeZgqEwGPYa9KLpFg7FTusVk9RAHkVj7BgaKyYJGd0ioa9Y
UknLDAyfRu6K+wk89Fh+qMwnciNPgcB3Mn/0MKI9XPRy3MIUAf9Pxvf6su+aIoIEUH1i/zIeCUeJ
NlKEe0GjlCMU+QK9ptblLOYKyZ9IetPYxSZBHRo8tXmQgBzhzakHllEaq5ehTmSYrxrthVXuVDyI
bpHuSaUZFhUo69UYeT+2e4ItX6bK5IBM2xidVt4fQLecTJQKSyyrwCkQhm1oasOYYyy+z2k04m4G
8IYbI/RSJrXYUWy/aj8FTXJu6Bod/YYcYlcr7jqpD3d4ie4IVE5ir3jpyum7YTX0NzJHvfX58NZ2
IjkxIlpcXuGpztDsJNXb4CT2luyp4S5GqAsqlhEtVovICLC5oNz3neirrNB9aGUOvkfZzDkSrGc/
JlxlzPoVEnQxJz+D1oWjHCwrtxsPlfKcc9QQeHJ5WHq0+fcNrweEpOqp7iBdMLlI8yNtsuaMmi3a
1HANWlbiwC30U8q2GfhBNecsdttadACGYdcucKl6O0eDCdqZPT8/u+KW+E71xm9EZeZNwY6cHexf
1auTNNiPmmYLD2hXDFZ09BogghRit/hj2mUhu34bjfbGDZx0W6QKmJxGfgEy8wZaN5PPyjTe8A41
K/7ckKg8DDIRxphdJmnHeeP3OPSzO72m/ypMhzFWNN6p0vxHeeQXmA3CkrwK9JOTQMz4IWUpsvQB
oVoxh6oJRCbKmnaTr3TCgvgfq22dhSQal1a8l0i8JWwYYYg5rZsV9iQtl1/GifGBWU/e00Rla+B3
emGIYa27AXGIwXO/Ro5UPUrQiEvPp+xreHtj+dlU5PA2Dhjxy0o1VHVKbFuUrlyNL6jNGsQ94I7h
iZW7ohJbC2ospCun2WMyWCMjJtPTGndDy7UydDsXXUTcvGWqK3ZVx5QkZWSxd9NDhWZsR0C5WEHi
NdauhU4mLFooEUUJkJGNZZUFJP140iY5i+wUTWCQGUqcasHAWRQl4NEz+0eSABAbmQTd66VH63OC
A6PZ9a3WN8+XrcgM+nRJkqezN+Jxl0+k8QAidP2BeYn+TCYDY46g2asSHkY4n2mNVtwUMejmou/j
pSyIH+wK82uOJ2YJHqQ4dDUR02TA20Vq/1jjEIYx5LSib1rUe/dO3pGWLLXm1gm8r0Ll5x5HJEPc
6GWU1nCHCvU4knsBSf+OG01QRAXQHBvjluaivXA58jFpx2ZLsUsiebwtXWbFLfe/nBKDo5Jw9rmG
ziHJWvOHNa3hGbz1qxLHZgWv2wtpiITQorrCoNkqCoAIebJn3IdsSnM/8bAmJOSCiuuLcj7JcYTE
38+UOGuGFXxrCDqV9dhamr43O2tVOPFtlmva1mlpkPQJUFUEN29TFSD3Lw5V5pbMMarnywxWWtB7
S9eON34GeinOSWUa5hzOCtHmgWjnhKTDjrryIq8ArHckBiyrBvloS+GDatrmTeFTw04Hz/BfLL0n
+X2Wjve5ztm6qPfO6P241OUw7RfxCdEQQZCZDBcXZ9P8yzKzR1kDsdqYOoYkpIUFjn2E54HCR3a3
7uulgCtKEr8ze8vYjgydeeGmn0BcLIkfoTYFIGpqymZWebs3n/sCzBcuEYqxIAJt447ZDhr3sAAO
PRcn9xBig6MTaq9ENhE/YeT9J2GGBgB8O9hVyqDaKHVn2WW8LJFwMlqVVANZEQ/kkXo/tMEBNtzt
4GJSTlFv7bSCjF6FkW89AQipCi3dOFlaQydOWt5IKtJUNORsGoV/5tdbjbj9jpeheexBTMYfCkbc
1rVNqPcvzVx9XQ7JlTvpO0vcWBhVEGu1JkIOEjM638ZqBxYz5NDlu260TkXVLMGz7gursjie9A91
ZeZ7gkfQs/TMGws6ZuoZ6yk5Up4c1y7LnypajGkdlVxatdOilKRoqSoNb3iE7JZ+LCbNUzAEeyZk
6jQNSJV6j8WJBboJ85jaRPirxpVEAPrxofRNOB+cKm1j6BdlgFBa6blNTWLH95FuLVkA2y0/7xaA
4EFEVXiUcfwtiRvCyOx2OCNRCRNGQoUj38LSm0MiLO8gB4kixdIPcdXQ5C1rUrrMk9aP89cQfAkM
g87IQBSA0+dfHTl8m8w+Y2cFgzq6vGIBPXrR3AauXi8avWpIjA+/OO6UnBonWYW+m+2yiSe7c4qd
zav2A0YWIrOmPqNfXSEdrAhEWDOTRemBkFTHuIy56pbGJqoI+y7PCu/hUsf5De4ihxmuLWaJjSyf
w1S6xwtYyPEUQzbjIQB7trR6JVC+SYNTBgwPrOM5oTLMV1CnnC4KiGDQsvVlszUQk+18FdTYc8XI
p4odTsUoPC2CqNvcopeTYDUnCeeRPQeJss7IU4tIR05jCLYzLCl4za0OGpJJuWKSq4FUflpO9Vrh
FYX8P7Qbx0zjTW2WZ2pXn26HAfmnkNsBvRrwmNegksHqI1H5bxYM7Cqu5wnPsAQYzStJedVyshmL
1jhfFIdJHAZn3YjBT8AVRmza9hRunk5DogIXlpthiAceWoxRJ+7WS2k8qznEvmYihu3yyA9KMHJY
vgDnwVoptYdWjwy8Y4ACLCZmhM/5ifWBjeQPri2sI57uWmI2fLvXhqBuqOn0lMl0JmbeRdzu5huC
20vS4Kh+JqKaC+iEwPM5DZV9cUOKULfua1lQrAz2zgpCczO21vClsdRiv/NGRk+uFnzv3PgcQLX8
SsY9qbjaIF/GviDVlZzUv/8Kxu9kBkimno15yCeu6jewUVT7qu8Czfth2cotwn+DmqzD3IATEOe+
T4WMyhPPwoRGAKBhULf2IrHLD8k8sz/+V4uB63uGA+/Rwttmulcclr5p+rjMQu18qQ613K6fSXum
6ZZDg8jzCgnHmJPw1ZZEWHIKyEgKWeKvQI7kDkwtBgSnxryFhki16/o1jeiOJc4wK4PaZT9LviD4
eYvKJepbF83j379J64+fX9j6bHwzTMucTY0/mcOo1enztJN2Lq1yPbJ+nskQtBaeOYjd5cBBb2cl
kQ/ThWDx9KWmrS9VPoELTOFq96AJ8S0s9TWBCfaLXnOEIf/Hz8uXHNrVJndf/LqvN2RNjUTKBNEa
pl2yCkpWqRwTN2pCgm4Uyt19WMTEWjNVX9VxS9WSex8gYH8HXVpgPHTKOA9DnCesK25AkIrcIRjU
PjMBouZDZXxL8tVhmgvhy1nv8iMGMGppHBj7pPKatR+Vwwa10EVplzM/Xndq2luFjI+5j+kiQTmq
cvnuiG+XekRvvWL/wY/0BzYfn1p3DRh9PPLXrl46mWbaEgl4JndOX1cRQLoC3BA600eL2c0iaFFT
C8vfhmbVbeIsJh9VY2KWRkjHRuf5IvwY+UdJNWVOKexEEhKupftweynmaoHCp5m1JSLQlz88I5ey
sjEyfrXIZPpjBCcOPKBWa+z8wq21NTXnh8ygP94pmCvdx1VKdvqVNauwGb3LjAFKwyK/FBFiqrGc
vplxBe+rnywqI2yhsQrWnl8fdM1Wm9AY0lUjAMibDnwRnTzzbcSihy7WJbFxPgRdxKx0eUmbTBBt
pcwpO2YgH/xKvy9KHhhSsFIYWhzu4OrpguxbOrkGhwbWzYnUeJqMdZQu0xGoaJfOrZpOZafEom/R
EmayDmN36dsNhTqVVRgWHUG7RCIinRGnuEmXXsa5NmDuhjIxpXZJrYcps7+UZfUdaZVgVoeFL8eD
vQGORHDX3C+obPxiBc6bRvmHyyH07zf5O9qWV0iY2A+FDvAOPtOv68VMRlNEsJnIv1u6LVPVfTHS
JFzjoGoZ+trB0e5XhLbCT/TuwhlUJN1lwfhuW0wl8souqWFEC7FSevQpjMdkzvEOFnkHm+aDj/qn
3wP6BIsaL4/l6ldbtab3BpMQ3F9RyiucdHxlmOF6tBVkDrNqlwfNZrczCdZgvWMY7os8XYVKL/5z
XokH1QiwKGQnwM7elU1amZU5aX2KD81APCeH6HvrN9aNtSkbi5T71PDwoU3NnqQctAeeOIJ/iKps
f1n+ncbTFnxtxQe+YPP3pd/TMWfytJq679vO1feDIwuHB4CRc+/S8M1mmTFCZeJSph3SezKS5lfN
yN0Vmn2bk6ciALqwebsEM99R1t+KDosj/r5kVWgdyKrK3eqeNdyYNYrJQve+Y1nHLsI55IMTzB/8
pR7UUMGvalFyOPrVrsUhrxA6UP3zrPdHtnvodeT3fonP7fI2eT2VQYXjmrmz/14wDTbKyP7RWk2b
7rGYvfJp8SHJ8A+PHMu0iwNrPpjgF/717cDLrRHVkojz5WU03RI7i2sQjAf0x2rxbQDjsO9KjWxo
IEkwleZ31sgp/v/+7P9pp2M/FzoHVd23eGd//SBabej+PHo5p1M8bi2NHTe29jGHMkbuYMSo0MZN
yfh6mJJifzmiFpzmfCbnS5Ry7tojdYP9GlapDLV+GwfCxIRf3lw6FaJSbCIECNkNuMgPPvrv3mGP
T05p7hjgDki0/PWjW4ahcxZxnLNjV+bRrdRLmhe+twj0GhMQZwxwx4yiZPaWDzpRTh7mnEaZ9BAw
6WtoGu5zJQ1cGPzlNNo2PPlUbRFN2ruk+5yZhY0pK1DrpjIeQcJqGy3u9MPsbfvgRv6wl82Lpc3z
abJWXh+tStvKtNByvbPUfQ1+sNY/dY3zcDk9AUt6UZ48S2XaZ3s0t4wf3E1CVOS6uCkUhpJLJX1Z
wfOi35GhbXfYTJ1kuFVHF3OLGpLg4fKJ/6Noh6ci47/XaQ2/5Dr8z9Iftu/F7dfsvbn+o+ZP83Ow
xH9/ujlu4X9f/tnwvZj/Yp2zCY733Xs9Prw3Xdr+HMzwP/2b/53T8DSW7//1r7eiy0HMP7yHUZH/
GuHAqf3/Hfxw/Dp9TbC3ff39X/qR++C5/55Ple7MLgV+i9f4X/9LvTftf/3Ldv6N/dg0XNvx2Igh
s/zf3Ach/k39wiNuQF0W1CC8ByQktJJ/S/+3cDii0tIEgwxDyf5Pch/8q4XeQTzschgn7N60jBls
fbUqWSzTEX/T3maibtRuzNu+RbaIk8k9EfCpRWeU6854TCc7JSIu82fhXGqT1aYPQTDdq5IE47WR
9iMHFa0J9GKjlNZUp86hhfXJm+fYC2mEdbbrTW1q3ssc/gO57knD4kt4irevYi3z6mVih2N8Vzcc
J5EwBaQfrwTGSX0VtH45fAPPjYPM06vQWJugjNiE8BcjPuBz5U9Rawf92bDiGv99D7vyXgYqyw6j
TZNjbzI36Z6LcWp1oD1trZaJhnAb7yYwfusNh/qcIZMGbXQMTY+ws2QSoYVVNdKcHZ+NjhCFO3LM
TwOJPdOIxNnMR3zPXQszs0ictFr1Lllp3zNzqtJPca90dTRCOtwoAXBoNd8tI8HXsArbFm23jgpW
341T55Idbky6syjcbPC+Bm5iGEwAUNb8I3UPfFlbSqI8S8uBWzYfK/9p7L7i8B46NeJR0ec5w+Ou
01FBhETEYBtXpaWYj9PzlLh9kp4E5Tei3QZvPI5uauX09BDi3sSBZubHwB/qoFq6+RCXYl0O8WAi
5GohGT6TUhYTKN1bdVVuqzp0zrGo39GSBtor4176PnlveV/tLMisg8zsFFGYY0cEokKe1WXztWQ6
7olFX6VzD6podCSLadPqQOQYQKQcY1vdBdEoCppzU+gYwRMuM1r9DM9E3JNu1bvFCWNsPqAiSbss
ptI1PMYK2McijKJI7HL9mbSsyV3mwRAxrPGsCvAS6gixnzq7YVDU2FMfHJC/K1qNU9RjLGPik5k6
GYphZu9kg13kMe944huyd0KC3DM5hClao0k+ughJhh1KB7IMHFND7ICzvbcEEReZh4cW7EB321Ue
k2R7kk79oizasUd6xTYZkUQOTd9RTxnM28Ox0AoUQZXsdZIj9bD3LaQLhuPceCYohZ3C7tCC/Uo1
C7peUlb3sonq4IWL+/mu9bIJxGU4nw1hgFs+cbTYKnz/NsybIDinpBxwXh0pKFAgkmMY+EBjtJFw
rg2WpLK+K2CIwQ7SSJR7IvEdox6UJ0QRBNX1qcFkR6vqAcphYaC/YbdRnesvmIFMOHozjLnBfTxM
FQ5DMxp0k0gzVaGRgTVp5jbHK2TFIlqbZaHJCiWjq4Wo90cAOd6aqBERH2a6WIUzpsLxtnDCxvc3
KDfQEy7Qr0TRBsVrjha57JLkzuiQsK0st4GluzCLLK9zhECRar9oRWN7yCIVvK44bBI1QjW1c6Sv
JrdMEdzhhd6QvVFE+YIQyiw+tU3glzdaF8qUnZRMjs8TJ7CSUt2OG48ZOd2PI2ovT/+UAsYLbgi3
ScYnsx50sl8mjovcXixFRb5wIEml84gPW434DwG358lY3ruJPvJwdnluIioFbhTZuCwzO1xVBNtS
4vRuNr6W1KgQEgzCe1eaZ+YGp+KJ2C6/QuY0O6mKswIXJE+S2EHxAsyhw5bNU5dA4srGeGO5tQkZ
vBazgdEwPBwhSIc75sa2ppLkZsqzKX1oSK5mPVH+CIcOOGjCd9ckgUmxHgILTJ8KP8Z4WJToEzCr
c6lZMoqmQZdLvAr2vZ3WQ7+dJiXfw1C6pCxDMNH7ha5LZldSJGra1SEctp0AalfPCQfdlK2Mqpnr
WC1yMEzVJZyaVd+hmTjXoojRCgzdzFgbTfpFGH4jU37u9VQv38as0uBNu+iGESxqae6vRs+M4hvY
9zS4bYoU+kLBCH1U8ZprY1fdjWkgm+potoQ9Nzdhzj77VDc0k73bsrKjBoZBLQMdZaaKE/qNZiLC
EdtQAkAumpgnvFVmnDnPuW6VAJ1rHY5MFSpZfI3syeF5n2ynpOWO5tLY1cKP63dAB1paLMomkhGI
nSIcyifTLOkQ9bRuX4l31kxcwHWTTITZELKFdg7cJMBFP85NyHx6Ib/UQsnpmNq5iXgvq/PqtR3r
zpojviL8uFKwjlhNSJE5lHpjbRPqu3wd1fQFXjw8fMEtTvOke84tHS6NIOpLW5QeJwlgkl0SJDu3
9gDNlENGiIlF9G28CA3kmKtR2Lmk9O7NHrFrzG7b9zaDTP7HcwndzgIb/brr4cQ9j/jeiHTGgg7A
Rgm8cX00ElIRpAGO29So8mNBIjy6NYEqjLRZYQ34z/qezSwBvFrWK37xUT4EY5R5L74oB2PVG6VS
n4Eh6eHJFr3d3dkFVt4trZyu5nhu6M3JpunxPVZsiMynGsvXQVLkgX/wybsmVZRTOuHlHsVadhpD
K0ILHoRDtisxUbWbMK2YBiHQkJjNGU/O3h1FDs8pcIKu+1QlQZoudSAs6TczDNLxVZCjntxp/Sxk
0ZWmpVvPACK1Au5e10tpVaUExhKm6QqD2Rx1CksjHTZlTOY4VvGMCX1mmrH/3dfb0r3PBRmPZyE9
q7hpyzjXdk1DAQdtMoyV8WlIc3d4lxjKkpfRNyvn4EdAXhAAar7WPGmtPWSMYeKYto4VjXFsL4a4
ZYCZx1mSfZMRvtZTq6q4fkmtMVeYIRtZfh4HD6rAUgy2zcypdSsovQat0mOUxRhLvLompwepfZ0v
LTBG0MbykB0Skk1dkw7s6MQD42XUJ1SVaRF/s/mBsGDbTqDlzLLg1huLttTj4gkjP+EaI2YudN/O
pPTym/TGUe5i0BoD+88o1a1fW4SCL8cxsLolMsQApO+Q2ZO3SPsyyM5SI6h1RXZtMSCurOhokZDc
0DUeck2qf9qBdfIeGROL1sLLE3q1qxD8f7KLFGrsbTUfbJJQBQzLCtd7LjhaZURRRkHgnmo9rmO6
rQNKQC3Q3GJrZ7I2upWjsiY7NLhGFAErtuZuVaEqsStkWukHP7YZY0kTJtu4GgIxhlszGYRFWyOu
uy8q8rN+idPL4NgLj8ZbIeRIXxDRo8lQ5aTygyIFM9y0U5BmryrrNQGiVdBqDQZW1hM5tzk5WMlU
43r0wyFZF0C548eILEzjRldF5N7hfsm9hZv6dGcXkQ81ao2WwlJ3fGs5g7xG599cxOhExhtHH/we
AAO+sRVyeBAoMdP4ByF6XPNo8qbyifzErHgYhoGzaRcNXvGqTWaWvyBBS6NPrYOG8pNHLkqzQ9xm
NQRFtoRz1WBlkHs5rE3M1ZDfopJy9cY8TbbbNtxT3L5jLHamW5kTKb+rQl9zN62eRfZNDL9ffakU
9JtN7bo2KF1CeqN1lPfwf70pn9Q+bZOOULjUjVtjYxQcOY60XYzy3vDMDImZQL+xd41Jled6Qm29
azgodUfp9A02pCYbXMGIF9fPa1klBBotY5JZa2RJrda8eox54rsoUAp64xQD+J2m0UFVnVV+ZH9v
ZtZXs6hB7xTbVhJ+jbvGd5i3j6C40wdbOaInF6VKSnGYQtTgr4EhG+OkOf6ANNydTKGmk1t4bT+t
fRWSZ7VIdZvM68KyyuYZPBYBtSqMnOkLwqdJ3zuIk/ps2bWFIrCIE1a8V72FTYSSIvRPphON/Sdh
EMIb446XSruL8lg5d0bqGHJHSruqdirgBV4P5oBxpmL1H98ol2R5W0/dkN4YCPvFrZkQS8tU03IJ
BVWsoJyH2mJ4VKUj9XenZkS9tdlpESqzQnZvjjUWalvB7QOp4BKP46812fTJ+xhFA9BvNVG3oW8e
ubndQK6tthAgf8RBgzE0flIsxtUmGI2gXdLQlOHnyjD1ECQEPCXcSGXWn4H/EEnackrsunXJFuPv
OF+X7kMVu1n91NSk2x81Ldfns4MS1bgjE75yb1m5HGqE0TQ5Iaa2q8xjP5EIuk+brK/fGquhV2OF
nRms6NV2NvMwgsB3WmOFgoMHxUMuUTwMVb7vKcPC3dTRfSkWlOdVsFROailOZ2UC+WQcsMLMDJAx
vXXHYUDQ2+alT3J0Yrr6U2iGBO4sLKC22NTywULtUJajXm9jhyXngeaoj8PD0yVudQUpjeVT91k/
SuGU27LqpX3TJU0Hk565eHvUBEcJ3EFTPjLczSgF7nIKLnVvkutG4Gw8IKG5AfrcRccu6hCH6TJr
47PIvWF61OK6qr72wqnEHsmGY548DK3TykiwKK4It66bVU+iK3hfmQVg50zH8rR9KYrEu48ZbsIA
ygYuQGZZg1CwjQgnIoTI1+6K2O37VVPS6I1i6SqCyEXcbQW0guqQaUD5L8Ljad2KiVFcPWWmYmCv
NSr83gzxnDKYZTKheB/LxiWVu2OOlCST3uFftkDGSMsvjXcdIVnyqOdeI4PlMI0knEUJOJCWROiA
emWUhp9sGKuJ9PvAHh6JxRCieDplPjarddaQDnkw2cAyfQ/0Los+9zZo2E3JeSd719LEQ1QZWhSc
i8GpyS5YpxJd0ykckdC+uk5eCPIq6bRqGw7eZXYwezj5L7I2ZzmNGlt3lo9bGL0CRGVWFbziS52m
naZQkedoUC19IvR6NLK3WVAU1QstHZSMbgpiVkfrVFeFN62stpIKlb60PaJl2YV3da+IUNKQuUB4
Fc04i2byit921ZZeK3elw9674p2iSbGwlObCOXIlkezZIhH9pIAlEYxsQ99RYySw3mk5uqHEoUh+
kzYr8iEoqsh+1CYRO7fSzdPhPZQkm38drDKf9iIPGy9l3j10cosbx6EQ1XDyqhuW9E6aCw3nDY3n
MeQMBZClKW5jreKBtJJePkkX9Rw1AXMCVByTTD97Jj8XrQ5oAtpjUoiE7D+qpwCccm8SPh4Uqplu
jdghfhrruu/vyUoJAZK7xGNvOEpW9mqowdlDzutj94BgOsWshrypKjaFken2V7Q/6gEqA0ejDNWl
/jRiVrMey3zMUcY1URxRGNqmtJ5jm1YuxxPhSPukoqHRM/4+/eN/RFTHkNEdbABkctGMeHBsytlz
o5ldEN9EjN1L5mkMDzf6UARM2kh/Z6CCdOYmz/ssObDihHzgKc7SHbbVOtsaMYwJWgu+iQC2ZZsS
X9usn8xzFiZ9fG5FbE7/gKmJh0+dodnBMi/iHjO47Bp11os48TY1ORrhOuZ+8h2Maqde6hqn5nNG
UZtgHvMskDR0KeMDmVSTLzcjc0JklyW9MEyeTlcCt+j9gcecvGVe7GE1tb3RfpqsUB+/QwLvgM3w
J9BACGt6MfC/ehW/kkkHWpzaacrVfVrrtf+s25X0FM+66rTbTB+wLnpO4FTBQnlKrw+ZbY/VKh8i
0JuErEyCvIoRwdl6nEj5/gKtNsBAU8a6hhwrtknp+McsyYBeZ7HLi094jFs2zrKgqsbwIGtN0PpJ
DPHma1PZikXbeHqdr8qiS9A6Q/wq5UKmZo0SjK1MtD2zy74tId0UMhwfckjI6tvk4GlYtZPb1fs4
QVhxoD6F8MHDizxc8i0iIy87vPCAvnTbSWHfaVpio8KknHM/1ZZWt4c4NrPsuTfwNi4rj3l2gyUw
95t0lZKv3I7HInTCJDlOWZjL5rFxs7j4x6nBs6zCNGsJkE5qQ4LpDToAAQVGPLotm5RhQr6bWGPy
9YBjxnlhvAWvqCJdvtzTZHIqZEcxJkt35w4DHaMFmsOhAiLeFXUTfDbTCr75s+PCIHYPnKx123+O
iWwrwzdI7Q7yR7tKJpvfXPR1d+9kzhCqtbAzJ4O+5Yyiix6CWuvB91aeUxjON3voZeVt1NBKB69Y
KmhIWMC8xmLrSHTj+DKwR1XhkhiHpkPNjrAf9+qUkUANFrDGoYMhmlzPVUH6tT1uZduHfrRWusWo
IgiAx9UL2t6e1ez9Bor+Xcq4tSkXTltk/F8OrlQ7UblM7YOLmqnfOHZeamgYKzq2VAL2uCOVSpBN
b8KH1N9+asTf/dDZ/K+8y+5o5bTNf/3rehytC3dWRTh03oU1z3qvJqul1jHKY+K/IS1q21Oubowd
2NThwbivw0W7SBfGkoSurViFL3SLjG9/v/487f5J/fPj8raF8IYuveGJK/UPuZRpS6UWz4g7aDZQ
g9QWlDNy8B+jGWYhjDv+cKPz0OvXCxksuDzQJgBgk4PGr0MxhzER1kWDASyr6YtrWaAQAZVh2v77
Dc0f+Po6NlE3jAnIp+BL/fU6NPcl4mwUlQS9qxvKZ+InOWXfeRWptX6sDfswROf794teYY35FtHS
2agiPPJJUdddXbS0zayi2ZttPCXYQQb2rJaWeCBx/qG6xR24iuR4//eL/ulOSe+bGfkMkdlyfr3T
nmDZRrYl3ygO4l3QD8VW78xiXLA2BQdeIfmJYJbq+e9XvZ5c645uWMhauGPm1/Ok+NfL1l4PxbXX
443ce9sxWros/qthBx/r1ljW8nO8QBe1jD/4hq8fn6urXhDoP6m8hhD8YmByVe5rXUYtDNHN32/s
+uvkCjYjZWL8+Ea5u6uvU2tiamRVpxtCb6AEoOAsH6t+sE8+w89hVXcjomWgqeXr36/7hzuzAe67
xGbDMnO9K7i5biufeVQH2YOJ0HH+VQ89w6kPHpbr93y+OwEDRLddslF/e1iywdFUR591Y2Vm+T0Q
7vgNKKLAVJhhHAhSI/jgOfnT1+mZCEV1hzsT1+vaZHal3zJPQgfiJ+Iz4NHEXQxwzcTGtXlbloFM
QCVSsJR3f/9Cr4Hn8xPKQoqCSLdsQfL81S9pVz7nXoAbGxc6S7y3NuS1r4BslE/atjmHq+Kfv1/w
+u2fr8eLz40S2MQQ9WoJpwWP56LLkg2d/gHVBkbMntzcPFF39HZgVxiyDtTBGh3dfdCouceX/+gD
GILflTrWMQRxjzbv5q+vJBL9RJsGNviIfXCBO29nNeYOHsv3bp4l9tV9ycH879e8emx/XJPBLjNe
jyHwRZb50wtZ4cGM08lVGyKu8jWnFbVva5l9cJWrx/ZyFYCAXIQgDpf//Hpnlps5Zh8ZHIHJuF6M
Zau2ZaKiXS6Q27uYfD7YPa5+ysv1CBowEZMSpMLzc3U9xfJiVnIggja7l9jWKUHNV8f/RgvmFc3M
Xcho94OF50/3SBwsb4pnCoPF9ddrmiauKexNs2eqbemMuHnSoDmXw72WFfTm/YaD+Qf3eR2zMt8o
aQAGhw90vwav6a8XrZiVtkGDvDXet/vupt3ZC8Bg+3rbfCDSmv+gn/bj6wtdPshPz8nQc6z26C9y
rPrMjPoZWfM5T6oFcrEFqdSvUQrGM1Ef3Z/5p8sSBD0/NCbpGFf3p9dJSyeS+0OvvhYbTBqrbBme
9A0Z5ivxwYrzh18Qqecs+kSSywHgavuvMlMbPKufNkHsk6Sgyir2cRAq74nZu/cVCOE0fXCD867w
y9fK7kvCkosKipObfn3JcQhIhfLsaZMrsupRKHqluXY49/79Lf/oMvPf/+nXw49q29loDxvL+K4M
XC5veI/+fon5Ff7bncxf7k+XaIao6k1EFxu/dOLPFKvBQmdgR7SH3m9JXfV3hQmS8//vovM68NNF
db1wzdhAPuc0zNZ8OsUJOgwzcW7jlql+7lWPf7/gb8vlfFri+TA5aLu4L66eR0m2YpRLE0Bj69zE
UX7ykvyD3+rPl3CRnDEe5px99VtF1G0eiIthE9f+q5Oq4RDgb/hAuPh/qDuv5dqtLMv+Sv8AMuDN
Y8Mc7+jNC4IW3m/Yr69xlFWdElOpW1n9VBEKha4uSfAAG9usNeeYfzYgrtUS4j25kPMzkHnJOJ5X
DRNylT9ldGB7cYPH6Ref5FcX+TELp5op5lG6XoREyHg5YBQMQvsX4+5XF7n+/e+GABQ4QHsKT2Rw
IJgmi/p0fY9RKoe/iOH80+diwbIw6QYy0/5Yw2i0G1mXltOKnN5mq8Z5dpY6dfp359nftuP/uMqP
Ea0TXmBHkG1XGgC8jc6iuZ2zxb4QrSL5fEzw76ocY/XJFj/Kum77Pxjfv/uQP8Z3raUAtJEHkddA
CQsu0BoNhP6Lz/jXd1KRf2y0qmIhVSVidS5Uw1lbZFTsOpMW719/lD8bGBa6U3aO6NsQw/9xYOQw
ZKPaAV3RJsMN0qWgVzKwX9ovvBy/usyPB0YMBIXY6wwe6/XoprJ8SgA8u4guuv/PD/Tj2cx1XUZp
bi4rLYYQgZqc6OrGfvnru3b9dX9O47+7az9tZQYo7rGgQbwqGzI1psfQNOiwn+rybkovCz6Gv77c
Py25DPffX+7HULDx9qUc/icUObh8pUHsy0QEoJB6t4vsw19f7M+WqN9f7Md8pImwhQ+QAeqPqeFZ
nYoUJlZXSlo/Dtk19mZc//UFf/XpfsxNuM+GCa2EvFLkfh016Y5Q+/ur81bYlv/Xl/qTd8rU6FHj
iMAl/E+HF+rL1YJ0YF51bVidSgJANp2Mg/avr/IndxCwuUWZDReQbsk/PpAFZk9thwlRodaBM59J
jOyiWEAXdaD59jmuStt6+utr/vMe91qJsRRO9JgEbe1nSlInsOf04QCCJWzWWv4a0UswOr+xHX/U
Gt8epp2hroRd/mJs/skt5bq/6fs5kik/P+yUNUVaK4VYZdrzEKOk/9Xg/5O7+YcL/Ngy1VKoA88f
QU7FOnH3vVuVzqrFYVPDJrcf//o2/sk8ReaxjVFGxxxED/qP06FQCZxPZT5NIl0EpuzMuKXJ9fcp
6t8Sbv/3VNnn+qu8E+3Xlzi+1f8rpNnMlP9amn14q7o/Krn58r+LsvFh/I2Xhowvg+0cy9F/abIx
jvyNF4mjDUUdheoDz78E74vwWlX/ZnBstalJOdSSZYex+Z+abEX7mwN1AzOFZWM8sQz739FkQ034
4yQF1Evn6I+F+Me7DEe7HNse712zlKiSnGq6N1Ha4RqulOY1Emp+GoSafmSxOp4SuiFHTSUw1E/L
pRm2i5iutCPLAj/XzxGZipV8DVNUy+oLSQToFdm+sjibUo3xdqDEkdJY3ya9jmRNF4VxX0MpfTCT
hEpnVmoVJIHsigaLCuRLXhtV+Qleo/Uk1+24kzNc25qTD6eGhMkNOtvx0TS0LPacGsWRi4RE3NnE
1t87zOSHNjF7lKDE0rjEIWYfYUNHUO7nmrQqZVS/JXL2NK+0ZvnYw98+IWi1bxc2DA7ySWE8mksq
Rj+qm+5Rn2MyoYy+1u+AMmkKnU2Lzn+d2MNdnYO4IToRBAgQ1+6Q2o12o4UO5A071eWNWUzOgZA1
+2m2RwiesW1KJqD0ULoAiOjvcq1LHhtQJq/6mI2w+JtuP8wNrW3UqHDQLGO8KzXs2VCqmgEsYjFK
ZNWRFRsgwDHhLw0qScHFEh+Tqq/etYyPHNDrE2sdeUzuwWAyV2ge9KDKENsNtlLAGYex5BgynXun
rE6Au5SgvwrN3UU1p9ENy1p5TqZWva3sVn/UgHkBjpO02J2noX5YbGn6ykli2CNciYOhJgIqi5V6
V4wFDuEsk/sAYX5HMM+IRC0kH8Nr+qi+zetSR41XFJsWqZSXK4N+pMFM/HkqxI2DXoSYHBgVWm0t
ey2JykNS9Ff1aqFrMH370rltO7U6CR0GJP2oISF6SgaqIY0MMVfQi1318jCtu7G3S1ZcrdjV9DL9
jE7aIcbqtGpyHf6WpAGmnhDMuSh6jAn2bu1s+xHyjxlO+iNutOhS9Wryil2Bla1h0CkyGfKugZ57
g/IhDJwybRbXnoTyqIoi++ThqID55pSEw3SCuKA3ZrgJER4FfWkjRLJUjg4rTZtMpIjJuEc67Xhp
k9jv8LpgS6DMCg+W1Ueb2MqV9fUVeEUdqh0QLRe+JTlQdTo1OgG+TZARYVGMcsImEdXFUgpzgTCg
pTHirUgm6ZsdgvLVLPOCANpJe9dwWuE5Ra6fzCRfCJ4yxcrRk9/CUpJ0n+Pw2zmI7bZ6XcwQXIg3
o7jaXbPgHIMBoRm1D3FmfAVLHT0XtTIEC4nEn3j6pDutCJt7gAHpAe2//EAo1vCIwBH875gvXzFJ
q/ImJX0h0LSx39M2RTeuStoeBa5+K821/GZXhPh5kQy+Nm+bbAVPzAE4Y6WbDEPieUnlkqikLj8J
ESf7MR9Ga22SiEp6LSiOh26BgzZDbd8IAxWzOxhjh6x+ymPyxJ05tt1KKaHLitE6qnM3Hq9kW7bP
XXq2ZgNKjyNqz4IobbrJ6NRvlVGAAzIyW1wwKLCv6Olf+mZkd5uZGJHLCA73jb9unvp0DteW7CgP
xUyIUGsJxKA5/B8iltBJy62tkDXIA3N4Mc+qVupBzRr8nCFKf1GJL9vQqyhytwVkeBjq3ghI3Op8
CBUKCfJCJoAI3R2/2bAxDas7I8SZTwoFec9AfLVXR1J+XLBQ5mGhR/Y1I5Ep7sJStbaAypb7rsqK
y5LQ8GyGJTouuNZ4jvM8oEZolu+JI9fJqtH54DaxpotjS+Ze1c3MU2SslgLy2qVXW+a6UGvhg4xd
HC++QarnWiiFgjeBMb/SbHTlwOASZysvdnuL/4eIcEJykebV+aHGD/tUqt2w62rLWldDknzFmA8u
XT2nD1mdVrmbihBQaTws0u1QKMrrQgO29iqjLcM5yFFVbfIONI/nGMCY49lZEEaPjfLqoCDDfdCU
8dZkjjsL8u2QGpVN/VV0gNqzSe9POp1JsUbRae5TyAYHCuGq5k552t5gtm+3zaQbd4Xcik2miPQk
GfN4rtVIfwonu5Vgf+jlfYU1h+5+WEybuVXKlZGRQHjtUscwUKf6fRyi5VCWuXMzSPrgxpVmeKih
4U0k1Uk1w+qOzDj4M6rIz5KFN0mFwfk6pUMK2Q+hybFdSuMDgLQaNEiJXVWXmiMmJmje4Aj0dT20
6UddI/cpJVF4FW0mdwpncqeAfWOomMdNPOfOA9oYqHFWLOQAmZwNOVqxb5vcyTZ9nxB8TM79Qc9z
edWKTD7VZhatFfKgyN2omkp1M6ty9lU8WZjWx9iP4El8NhEB0k5rJ08KTSmA521zZ6PR/KrUBbFF
hIjzoQjxZNHKbd+IXJpWhC10vjEo5QHa4nCsooSyLV3j3RBPI4FWuW0eo2HWmH7p+qxHlvKXWMty
eKszG/s8UWUAxTYGH2ZZiGl9ZszwLFX1BMMF3GGXVfAbK11fRRPUSDIvW88kpyazrMjXa+MKk4rg
XU51fFGElH+JyrGQPifYF1yr0aBEWrgf3dIYSLwUoa27AMrne0cl+IHQ6PoYd+awNSGf3ygx7BR7
bNUt/or40mKfvjP1is/Chbxa7bCfCPyna5bu9KA6WgRNKlbWtRwvCWImaXmiVTA8dbzEt9poMXTn
FAkGhilJuYkgQcEyT+z4MS0bdadoVfuW8KKswU4scCGxO+FqhvDqWwBcKi9tWy318yZUd1IsNWhj
YSKnUtwfsixs9ootledmMJ3Md+RJI28xgoWOvqUBf00CWWNXxUFXp3BnpPLyVmmko+Y4kVgBK+2V
9FCV0lY2PjdpYlyKuGi3RRTOu6mGa04IQV4LvnJQFE9tpR64xjZDUp0vn/mU+tF+cUVdpV4zW1Cf
BtbdVCJ6cIn7CHypLj1GqHU+gOdlGLPwCZPal5YHS5qVQJosOBZlRgRJ3zdAS9Gjdk8I26RDA1B/
E+cStvAQ0hdRvLoyeNE1ELSCILUPRV+s51yVNmTuaIeoMo2PDpAoAjiW1QvZF8Xetgt5z8qWviRC
ne/F7LBR6QZo1lU0R8c8t8KNleuI8Ses8KMCMreNCPti2Vqg/DmTAxYeGkRg6gqtYzrz9gmlaHaQ
hdne230W3atzMWyFHPfPQzjPgFSb8Im1rNwai9FHLlJyiXzdUAoneICCKIFGAkGALBRlj2WHoGwY
6g/smNLHwkG7WSugIRFMmeOlFWXrtxK8mFHFIElaCvJjNylqUDK1Lhpfme3UjVvaalrWvcY5NPs8
jeSDkWnQjAgSQ8B6Db8wzSp+6opqfmo0a7qXl0G7B32RbFU5Cx0Xt5kZr51cewvtIdsQKv3U2CNB
F0DpEx6Yj/uk0zyhVsq9LWfMubWWk4ZavKHtLrA/2ewvRHRNTSv1+rBINiG26qINmw7/jBubjKRR
1SrbE/gIP7CODTcZcQ0vcwHivFJ1+yiTagMbZ8nCQxXJ9llDBuG3Qzi955OUPKLGQ1cjV91Amoo+
SzcyKtyjAKLVof4xpoOeEhnkNouFVmSQElhIQEgsmBvZVR80QLRIIkVGgCXPQWJmUIWFYcXHypyH
S6WBFakHwhZRr8mEWlVqEGo2fbwG8VzhYm2YdhH4ndNgXalDOsp/F92asbXpI7njaJoeAsbO8kaJ
vIZizo2bmT4vn3xkIxaWcbqt4dUFYx01l9CK8r1ZxsMlJfvgVHHzKiDeXNOk9IVlXNPmx8HIrD1w
POkwS7xlZT87xEHnEC7atNpraZQHpB6pN1hGszdVHso7tJNwVTWF3gHueAhk5HmAR4nxed6gsGbV
nYWJVrBQN32qhY8TptnWXSBpPJgiG7dWryjHyZmX57m0irelA4co0OOlXg0lfEMcJRDpJB0YTE5v
vC2OGDdGm0kwdqXp07Ds9Myi1n/aIwmhbZRWBzvv5LUtiWhntlcVcwjtMBjBkr6OVVhvOa+I+0HB
76KoeXvh6GWdJLS/0BJCmN2YtcK1QYczg4M5lZtqMAxOedb0MXah8Y1nP77pW6W6F1j3Pnty8DCe
SNGhlmwCGGMyn82a9xgNtPM0R7zc3fU05SrIML0Ub8Yq1AvYU30EcE0S6BMD04iKC0X2blVGVvww
RFWECchy1ovdV2hNo+xNNyQdyWKnn9EMln4+qZlvV9Zyg120+egjXX+UlTl+7aGTfBp12xEySvve
qxQKVK2DtzZqVACwGcGKrIZNyFarIU1eZes9KvDDXC1V05U5T9pxniWZWPm50fcj7rZLY9QMYO6N
floUSXnTIH55kW1HH3UcyZAACbTx5sKWyCgRwymGiJStFJ24iR6A2IjLlXeNsGmdDbWqfjS9sPwp
VhBv0n2Vd2aJ3VlYOGSd2RzumZ00Dg9x5yVRkx/0Amm4Z1Sl/a1Xdfy50A0lQIRRjl3YrGxfltv8
0TLr6jQLpzyHFd6lTiHl1bNztk2TuZhfWTgJNkfYuf055Nu1ZLTwEpXXYNZ+mpNAtgg1Dy1lhg8R
wT5VF4Ob7LAg1S3LWZ4ktsXJqxCP1P7M/dDwSx45cl0xNXktb8Y6LlczsrQzFgOMqLFB3lRe9DZ5
JTLpxtytNsgtkdxUUyEJT804LVeyZH3Pes/OJCunncoRYYd5EIJ0BJPepn3PWyap76LVxPPVARQ0
ZHfdhnaf+mjGyWk3lq7aVbU+nEVSNBsAXf1umXCrYLkB5ZzMi6bDBld08N3ZBGW4l1Db1pOsrOxq
0d7HbJAtTJ0mJbkZeKWP7LrYYbTpvyF7C+s0NKHUuiq4PS6CfVa16acqBGyTwHKN1LLMLnudMw07
29It0apVmd+l2MgXV0/75Wxh8s228tTZx1rKCDihw31l9aCivF3KodozZeUHzUYLRO6xBcxSzLg4
a6kjmVef0NgT2qM9qtKsP42ztNzJRh1zgLPMBzlrxt0o20rLlk5n15z1TfTaLHL6LXNyeE/0XrCS
cGLjgC5dF4Q63iaNJD9LSlzcJt08w2cNa+1x0NLu1s6mK5mziAkRMhZJuZNKuPwevcSY/kpeQ6pr
hDbYnomS+Ds1Zm5cRfLS06Ap3VcK+ewzztKCeCLVyD77qJrPdb0IOlpNi9G6mK+0zox6hk4w0p72
u/Uxz6Z0NKxy1N2hNZmOZmvJP0Jm030s1HhVt2J8ipeKh0fW1BoMXX8cWEa/CicJe08b5bhygStE
GHaLUUNX39e/sRDTvqCgYsrIXjVpeUElXLBDzKKXOKvEbmrE4Bu9Vd7mA+dpivocc9S4jg+mGg9Q
Pus4ebeXufMgI4qDCjPrSVKU+jOdzd+ykYoeD1o/ch6kjOYNRYMlP2xC4guNsB0AyVrN8p5RVzNX
9Qyms28Sgy5LVvdzEGIzexS9lY+BOmnNZ48JxPL7aBwLd7ZRp3MoNjR66W05wY5hC0L2FDzBguPO
cypL021hymDTctCdiqviP7yRDPTN2SDYNaX0DrFZx739jPU33DuQteedcDTQrEQLOt4gaYXpdrla
EXea6PJBKyez4J0plG/S3fIniEhRs06iTBJum4Tdl2lNGBcYPM1xnHL7ovUd7Oop5tz3SVFrvlR6
ODYrSclMVm2iJ6EhKFn9GnaUVLykSeT9gmJoTRqL3Lh6MjSqH1lL+GCXUfWaTpG66crBfIjCtHAV
tNN7Q8moITUapP5ExqgQNxjSZuzPB1Pr9Fc7bymcLv0wPUH4bODmovC45OUUn8tW4vDKsSoMwB4b
pP/i1b/PJ2Tx/hhHurQDmJpLvm5P5QE9r7PB0zB5vTl2n6E6EryM9UNHHh2pazNpjUCZRvWhIm/X
s1DZPBMTmL0NYUx4q2MqB7NQiA2dxdDfj8il1yqQxFPb1c2FLXreeVGtTZ4zF8tNrejDTS5V6iqJ
q4apWO3LFSE6c+wXnZBujbxadlNaKJ6wqiYwJwvohTlm4UrPBgBMBpkjuzLDrZ90uP86eMUp2H31
epS1aoMcpGbQAlsstUdQRnFPRdReZVVjf5OtIn0bViKfpemaZCSHxMDnqiw+i4xaKaf+qxMQ1iYi
em3tmDOWvUgy1/ZkzAd0d9qWBZPlzrYX682e4vpSQKx31aKXPsc6GYJOJnARyEZ9DWiSjDul17Tn
BePrF+F98YtG1WUTRel6DtXkw3SKeavr1vLctCWQz9qZMHHIemTiysrmo1jG8NaqTPN1bCUtxQwI
eGJojeG9LGSHdDGiQ0lrrz0OHzkVFEfkEjL2qQ5En5bfmVMbm27EYcDeW33NNHtSvHSwm/vE4U03
4prs33IOiUlHG+fL4RhlLoQPiqXYTsFf4ffzIqLpAjyZcbBUuAxKQgmJttjESkgKiY3didJIJI0b
KV426kTx0G1VE/Selpd35vXTaiMKehduIMhJNeH73NQaC9YhwYrgOtjt2FwMlf2sTEL60pdFeqvi
QWxDlZVZMDlVjDYzXBcaFg2XKSY5dM1sguZqJ/OlHa5wBRula9DFGeadKK3to2KF3bukVFTfcGBp
RCGJegsOfTr0ih1v51RSs7VDhufoEfZmBEW/EHFX5kYYLLoAii/JFHyJ2EyaDdGM1k4bl46Qu1lg
44vyERo5QRCrWlfz59QyW5R8PQnXRRzmx7maDMaVrRzmxpS2FYSRbVTa5bpP1XJyZWcSn0amJl7e
RmpCScBQW9eEFZdQEarIXkOMvgujWbrld6g3xHCJnU2o9cO8LDIFAyHgkKpUTUQ9BKYqiUsW1hK7
sqjcQI2gVmgQqVdH8XjDxDoGFHvy7Rjp2jU5DSy5rDY7vCjwgvFrPKldV/bsQ1FGKVFZeRqNzvs6
UcsHa+F0CcODQDYpG97qEVJtyEZiA0YggdPds/WzKa9tECST2A2Y5HnGPhTQrekCOhER7GET7LoT
zX0AQpm82z4lEbcd0m2mZBKZBnp3V9RpfzLZxXlsUhl3oG2Odld3GyfvnKACi3ykdU8S2jVxfUhI
U5hSTa9cMWQFMX5JBNZeNc95hTZ1kYR0pI5HL6jQZsXrrEpxNXNq7xsddi5D2YYqxZwc73JcgKsR
1OjeaULtriJHRfEWGHmjbzsdDGL2HYNLy6owSBJ2us8i0jOTkw92xc6B14flklDBObP0bQrQQCKG
EBoy0PDQuieWMDtXkM42ETAB8mNiHFwZOd71zcjIvNX7BAdWOwI1X+MczAj/miXtnUxP89wsdfpc
dIgRXFjN5oWjSxWIKbTMjZG1GoDpZOkfk1nqHxt7Nu9hQ4ACHoCN3oaa3iCZSRpYouRbs42Avdex
6NgR0wKHw/naoJDwCFHNIVjQyqyE8Jgqh+KeyVLsT1ShP9jgLYunKwJnNCnnpJskoKzfjMnkKTTo
6KZgGkYWehUWzy05jdZN7EB2dy0pjU5IsnvQFnNC7Nyk5ypS0LieMCwR0Fh4xOaBFBThPMgcOkJJ
OeBWachqnrpEeBhXc8oEcj1/TLEMdEnFEU6hvqkgv/ATBzbeXVNOGxqGgORyKDbkwrchenBYct9y
jW3vblQn2/R5eOlD12HwddNYQjTFpJSPHD2pSScfFXldy0ZhtEoBrvLiKxkXrT0p0RJidKMQPn6U
ZVRaa8WY2SqMeTp94Zprc793qAoHOc+SFIiILaLvhNcK7AJoi51JpVgfk4yFcoUZBZczIcfMIo3d
m5vIUMg5NiuJnEVqNGZKZFepJuyjLaqyZZ1eYzpVu95VAkqaFy2qtWt0PNLaIpIVCaVmwsxvC+U9
BBh0K2dQSvAzjXdKBOplyMXgYDwmhAGyUzzvNIg9r22dp59L21MZTJf2QhIDG8Fo2YQO7kOoPnbD
wWlgFdRDTWxZ8XqMgrLKntXsU+F2rEnCtQspfu6k1Pnq2NR+jfpgp0EvJKZWYBSd7prp0HxFYzSk
a1hZZDDDeoBlQJHOJeGDhp1s5G/pMsx0AukVnHrSTPcEC8LHbMr827J1ca4WtT5yAl7WsdxC3G95
jRDjII3ppCV75oPpAU5yzR8XAHFRG8GKltP+CfNau8KGKENptiVpVyCcp1dLYJc+Vf2boHd6ZXyo
6brkVPNG4ZUdN02P/Bt+VPFSETx67gEDBKWidR+zSPpVXZvSNbFjjI8tbVs/NkfzpjfIE2yljt2c
6BpM9pzZsWqPlXZboCe9E5OprTvd7ndxbbYmyGg7eTbVrKL3QAhhpczduUCgtQ9Vk7d9zGh40dz0
9cayA8OWaqZFZXqYBW3jmfCaXT8Kc9vBGlznZdKuoJHoXmvNhKnhN55PagpmfOQEhz/HTmc/rh2L
sDbOprcZb/XdYCkpP1eFrNGmNedfzSOvbbrgUWw2SVYCkU+KK9hIdNomyyQ8mmqvvrL/d7CIx+pa
kcpo44TdaJJ3BbjA6xKNUPFMwjhJEOICYScTmvkQLsZc+RD9ixMrs3U2syXGAdKl4iIkmgsHOslY
r2NmmWuAieoXFdsjth8maJZRP6o1AYBwZhIMuCA9XojjoHRoTT2+SdnmpoU8cc7gnb1TmpjslRTk
qowDeyprnhx9k0BVSoXZJ8oHKfhNPPFv6Uj+GwDA/01oPwNp27/WjxzfPt6q/3P3f2//ICK5fs9/
ikiQfRD4ruFs0sBHWFcVx9/JfjgN/mZowNORkcg4dDS+5x8qEtQdMlhyvAFIw3T1/6lIEJgokGB1
WQGAZ5oOjOD/whpe/i4H7H78+Q/ux6t46B+qwf/SkJg/JVLMwxAawIPtrUEPQueUVdoDdSvYFMId
LyFDZAyfeIHHvSgPmaP9Qqz4GzDwz657lW79TvQrx3on1K4akEusln6XK3fATU5l9KBwJJI5ip0N
0b6FObFqkUnGwrSxqp0kB71+2xDzyBfIpGeay5csp26fk4U403I0zyPp7qNubyynWtvZCwsqu6k9
mhXED++/e77/eQ9/f8/wUP2Lm/ZDiWU5PaSwKB72WbKd5K/UeM+TV/aH+nWeJpx7WjX1R6l8W9Np
+FDof0T+Ml7kdKYXQTzuZXRaz8pP0kvyzp+u9YyK5Bz1oKiHo5B2TXFnZQ8Zod1tsVI5teCzjryy
i4JpV70239TOfQJW4221AcpyLF8JMSU2YCX7NG3X8yYMDJ+JK+gD7L8+RI7D4rJZDqLA9hNPwoGR
BeVZct8tl25cQHBnfKD5NXsCmUn4ZFDmtdSVmt8jG5pA9jTbUHkx61OeP1BbK2RScB4y5BOjDG39
CTqXC7wCAg++IMPPe68bzohT7GhFU2/Od6/06qodThMjOWPcbm4lzbO6jcl+gb1otTI6eRWGJ9o6
fjYR3Ecn4yabyfryqfKyd8vbey44sPa3iq/gE69DlPU7vTmMxUkXj025y+aNZmyUemPGG0XfUChv
+rMdMe+t5WGrDZ9mNftXTfmwKSpOsysAFK4x38ZjCKwN24tbbGSa+++x3z902trIbuPlaBxzYwXo
QA9yiq633eixXayDqfbEo6QfTQrD0NL19uxcW6wrklRjuGaJ20wU2V9oKLgg94c3/UP+6DUi9NAr
oTGxSfsAk0J4Dj+NAaPcThahYcJFnWh+VOHZftfj/KVcY8hwO3MrsWm7S54nVawaR3kayVyWo1MX
rufunn6LR7XdzcaGkNnYy3js0jHpfTbnRRaCM3gzr0uA165zw+c+cQSwYFa5qUmmC8nfG83al6Wv
PS78ywkoWxfQv7bJ/NjPCf2ok2lS83nsAJ6t1BVH9K0W5Lv8wdmoO2PlrIyVHNDUIGmNbJr3MvmF
NPsqoPvTaYl57/fTw2QqRSxsB73JXX4Jd2QubuIziSNHbVeeplO5K4/KpfiFpUL5o3T6H5PgDw1z
OrWaTuhlvy8PHA1O7WW6q17ju2iNoOMEb+xlvoNmcrRP1f/0ij+gyioYIYh5dr9XzvIu3JmPRLKu
43N2JP3kbOzyE0FbG/XJPmn3fz1pKWh4/vSeGs4P9fmQw0pD3dPvydFrPNLHwFOyxVOenFOym7bm
Lr+fKjeGFPk475RtszGDZZVteAV27arf8f9W5Plsu115cD601XBoL+Jcr5J9eUlQN+XstDdxeBQk
wysctfwFeYHfEPI2rtTMI6w64nRDfZXzy+zBQ2uKICbfIXTZ36hHh2Pxu1J6400y+aQ8OkjjiSJI
vTRQAuCtlkdu8+FUrW6sbj1lq37eGsIznuuDuo5k3rmDGG5kIBnNqhZrw9wo3S46OeM+JIqS9ojm
5lSFv2f0aHzsx2zmD1NB8c9NK9f8NiuPs0ixLm7kI4c1GpD2W3PbnJz9fbfWCpdeo0HfvPIyLHpg
hxDz9c9wAebLLLnhqpDcBJEfl9xygTMyARjwQdp4tl8baz31JcWjAlOQUCY2fQRXZt0Uu775cq6x
yfW385x1H3n9IijQl9+RvG2tDfKi6UM9jnvp5XriT31F99N1Ye6I0uxlt/2S39Ojtk2+OwOqrd9+
RO/LC1HOQ+pPYDrfp4t8gxiOSYtM0NeBM3zht5oHo5b/6FEtXUPZN7J5/Y9aECTgdt8W2bAfyYn2
6ibaNI9ac0MWOuuI5vGQnE23n/ccwsYn81a+lW/ybXyvPfcBla8VRcVjfqw2vdfyEgn/s/VU31yR
MHR2Ltx9ZWR6XBFEAumTyOZc9YnJprgltpqP1XtdboxjG9Dr8LBm3QDqHD074AAYZKeq8WSvPgyr
aeWc5e/4so/81G29xOdBuSOXTz1rmz83gXPuH82cwecqfqq5ejAeWfS2JNOs6Eju+Ij1FhWnhzlX
S3xWbnSgT/NZOUWvJI0J5ybCxDI/drwHyPwBBlRAHEnCmst3+cvZN7f1S/vCIGj4B8lMSoCo33Yb
2/H0gOFpBG3hGl70jbsREOMDLWIJhtCwpYIl7umDevFZIXqzejAsl2/lB5ilh9xMuZXnOztfaTfy
BdCKXd4axPfdylvppn1LT8ZN86zczGf7IAXM0IF2QGjkAULyhZv6i3tvetGmupWerZVxuN5MyYu9
cPcqtg5fna4ar/TLVbzKjpZXuy+KR/zgvbkS6ziYN83qZfI+psBezYfsE8Bq8iLekkt+Cu9QQ7Qe
ih2DcKlLtmsA8/LTdFfZLTvWLB8YElLgt0xbU/qF2hk3PjXwbgyUd4W4QF8OMs5z9PgovddoWFn4
5QZVDdsL6j+3jLuJNZgTpM5uziULdlWuhj1vm/4JK6R6lh2YY3sbLg87RU8pKXTlrrnq7uqjGfrD
TDSeW/jSujrwJi7rgtCBoI4RhB6MQDpFN//B3XktN65l2faHLio2PPBKggQpytuUXhCpNPDe4+t7
MLuqWokWyFt6u/fthOIkSZjt1ppzzFB6zt+gzl2SDDy06zR1+t99uUYtOvLiE0XSubUK1GeNuGoA
MMt5sl7Hb9rG32kX6jZit0Qc34v8ou60TbMnn9hyk3qPTPV62rfX5bVxkT5Lh+m2v+t+kAkxVLs6
WFclGSKrelwFvMnlWupW0Q8Okin4rhWFPU7IGYo+WIUEa4p1hUy4c0IbH+IBilFPruFwp6u7qj5M
zS1St0msSyQ+YHDMBD3GrUeq37iZ3EHe4CwkG+chPviH5rKOaV8+K/JrYb7b8ZshvZjf/Cl+rYW5
K5uVF0JsRXdWP/rjbySnGQFqT8ldMjSPdZa8Ew1H4tr6GBovjjNlv4uuBvCC7zYVZsMitxUoI1zl
VfBT+tY9drf2S5cUaNnK8i1X6kvT3hooWqRYSbkYHjwFr1/pL+vVvFduxe14kwL2JnP6mA3/o/nu
vzb33R04OKiFfeMKo6OHVcIxdY4ISWQUbVnukoZgnTc/cfVMRnS9QrABzCMPn7RqH+AEy5yQLVR1
T2jwunmwfjU/AZCxaw4BjHWX7XVzo70aD2xy2vGbJhl7swlW9aDsCcslsZRXwlyN38PwpsPe2u1t
hazNrXaf/4y8Q5ftDPgZD9az6N7j+uco76Vv6XPzTbsTvHGdvioR/bK5Nay1/a600IfJYVz1DPE8
XUPhLrrnCahjtqXcy+kbdQDsVc8xu+GyYCvsG/4VlVHVRqeK5s0perBla6z0wVORdPSdtFXzojnm
FVGx07gKmbaZZIl7IpTbvk9lgJ4HFTmBvC3Um1ZyORlVB3bPdbwyLrVdfFM+eNujaudZD9ZtheSM
vJR1RtD8SNwuQi+2ehvSnwsieNmI+hutO8CkyIhc06hRPk0pb1i4Fq+sblyad0nezZ33w/8Z0NKt
+Ngiux3TV/qiq6AFZ0TZct9pW6wEKE/ZZfa+S+CdRgmZCUJdpb/obgW1q8tUPe/05mDWpNUfn2n0
+1gauVUum7uRd6/YBdV3VT0k3mWqvdsaAD7H0PeUMDjbydVTCJq0SCEs97u4WRNpmILmGiCJObqM
ouYwJO9yAFkchk6L6Ccz1kH8nAJ6MoafoffIsmmygaGVfDM+Mzfe0dmvGfXSQW2v9fY6vkP6do86
+Kb4puZvybeuWOUv4QNp2JRroLM2z7QW833tgAV6u2VO2jTr4il06LQVJSctYIHBwDDbZfGGui6Q
MwM5QA0Udmf1hLSqNJN7Z5SRHmcHHx6Z6ECX70dWPXfaxLcVjaFxN777+Z3yoMOy62KiPeNVnz22
D5gGDYqKL4BAH8tb+h8FIXY0Kak+B2sOl8Nd/0MdmSZoRK1KLAbJHhFjtaYwx9HgR74hDAhC24v5
aG3r20RfRy4yPI9jAjqWh+aNLJuQoHjFtYuDqT1WxSGkg0ksMEFVTlzvol3qlO9aukqeAPdYh/Yh
u0t+SeCHr3jDae0Szc5/5O/h7+hyoEO+AhNnPAWX8Yt3TaNZQrerr2WKY9Fq+lm+gDRP/DVwNTY2
irLDipFgN2H5DlbVVtzzmC0kuGL9f8LRKkkhJSI49EB8S0xGolV3hhXdSd+MtfaERpwVIP5Fadhu
kT9fR/WVZCB8vqg4LtX1szI4OrucbS9166ADPUD5VoCwQOugSa9y+Z1UpU3fplfICGmGrWz5W3+E
aea///Oy2P+dver6Oz703/n/C8YqneLNicIYEX95En7/uy7GP/lXXcz+h62A3qIEplDlOrrl/7su
RhaGCbKG6hfU7n9aqP5ZF9MpfoHJEgRSUBMDSMI/+lfihfwPZOQGNkNgAcDPcHnP6mCn6mKkGS6c
lo7Wvw8FqiprqbmFXno1qjp6nx0YYk3W2NeFyAVu0NbTGrqvcoIfjrGUCat8PDZq6qBbDKVxXetB
WwhmQPT0JMXiHhpXRNH53S/Sj0cNMTwte7rfxBkYGZuEKU/M3BFUcFvTsVRY9GvFJ3iNSIVJLhV2
CKVVVtqfTGhkY144HcUHAu/G9ziuRHkfYVRlm2NlPbG78LkRga4zMPHVz6Y7tmih8su9xLLSgjel
696mI3WAMWhtvBvxGOXotSZyjkZo6EngsyuZBjElHBpMK1YdIiXago0w/PGMmtfoJTdpFWVaC7fc
roTqGJPnx8oaCwd5sqtGMrxGXuki79QtqcY6J06QoX3brYdslFinCxVLFRHcQojyyupM1X+KQW+W
b5OkFAUhQ4qaxM+ar43am292nnxLi0nPbqxRye3EKRWhUKI0PV2X7+QiHzCOZXYS3Iajro/XNIjG
MtvEXkBVJQUkKv2I6cb8pE8/4mbLIsR1skDietea8TC6LRLm/FJTlSTckq8uxwc1JlRHplwDCON+
KqwpuLPaqfJgpFtEAVxNsLTZoODAyjwn7eygKjHMgcq+zScoku9hiLZ+U1RVDI++S20WKR98+aqq
s0x+xE6HhW6tJGaJMo0Opr+pipCpv+0oLt5KfhMVuyjuiuqyS1I9NakrxpUkWO5B3NrrGgByHK29
LmvLxvFa2meIiAgh8wNnEoGXcXRugWxj8JPsvCP7Vkvi4R0vHMz+lVzHPoj0ugpjiZOEXOjkh9Gd
kN9gd9cBOznQ5uG66NUR8aWBMg4VnEbEIR9iT0ydcErDKwyTMHmuRznRWKVqhAk9roqecbMx0rI3
HyKJrjuUfqEl4rINGyH9QPFfe6UzlqqUYnogjK/EXdOMPv2dXKeF81IA5SyDHT+6Cx/pNLe06UJc
J4HT1J3UZQ4PqWg5WJvHFMKVFeWkFqz9wQLHysGywTzNPjyR5HesKGP2XIOR1nTKgzQlfwcDwsF0
JTLbowuWyGO8r1NDlh4qZA0c/awgJWEV+Xz1JozSmmpOiq3GabqW68F/hqKtN5eTSperJHXOq8NH
LRVjfS3noAOoWeigU4iJgQBX7Pks8ldpSQfyPcmYure3BPTffUyPEx+lbSVtdaiRDobfbcRA1XPb
6wXjtEC/O6LxIhugPQ5XErfeMbcZ0HK4XybwVEw3aUn2eBSoKDsMdhQIeIzIfEh42CVmZ1uPr/1a
+MUluqw2ew2UFvESHUwl/pWIuLBeW6EXBSUPTIXjW1YRgqCuKnIpxEH30O5vq6Ib+mv+r5oq5sAr
iS8LnKuZr1C4tmBhJWYYpN5xEhJYoWgorvMADfujSSCvQuGDIIs74PBa8E6z0LQIk0HqcDWYBIRs
Iq1KtUMeWU1O9aWyjy1ISQoSvCYtSsnDAKtPeh9qIOtIpPRoPJRmGgQ7wJMQd8kPC1NXkiP1T3wj
0sV+r9SA3N0aIIDxhJBLrxDYcXy/xp4Y9G9q35GXIKtjRbEjCetKPdTAOOu1obXY+JssMarrIPR9
hVe2b8eEPHt8dPqqGuuKlhwCaam9JuctiK871OXjtVXEZs9BQ2lrIg0MSRYDhi9Zy76PgdpXlyWa
tpxegMi6NlwTKhHoV8xYkdiRe5lwDDLJ0ezWnmwBmaa9CH31svE7qI/DoITGg5b2MfOxJ3VjS351
TqQSo7EmIG8FjiEPgPcOpIPUWjFY9irOtWa81foqKK69zhDTXU8sUk/5Te+N/llhNNpOW6Rx6ajZ
qGV0N0m93UJt7i2qZuZkr5PJPmayarWnDhsCLILurlTLFtqzpYHQ3xKOFKYImoIqtn8LlUnqMszS
BMVSEpu0kFalxssB8gEARIyCZxrFdYkonnKWNVrWL/Wo5h84dA4y3QqosO5UmSJ8rALd8G+J5mn8
a2JTe/ki8PDuXqrCoM+r1iiujpaeQVzUsSjKF6ZFnfMCiS7lJpSIqHHzIpO13/TQUZ2wwo76cFfb
rTZelRhKf/tVFnu/EfBlzVVh9GN9wA8XiYfRr2gTr4JiDNJ1YJsFdrjEbHPZJbKiFZupA4l1a0ws
jmghbA2aojGUcr02i5w982Qpr2EqftOyT94TLHdasZF6Wc5uo0ZRyk3ZYW9Yx1CBBSjwEsIwEVKF
CT4iN5tuS6JFaDuFOgmo6lrtG8V7GtZZfeMlaHModkp9FR4CrzGmxym0MU3WiR6ktzbanOBS1IYY
WUjg6Jov+aiOyaEn2LfdIQ5pQfIrUaceWk+JpW8EQ7RJtO6LMrC/HVvn8U6wAYAhH4pGbZzY7svm
pYsSs95oVZdhoQz8lE439mfiGnddpUipg81Bze9VXq/8QoxZRk61ELV5b9n24HP+MoJUPIDlVdCk
tPYx1XGC6oTvQqjjlTfV6NBW7Pw6bIaERRMhhLo+DkskcFhOKFz2VTe9mcDQtdeazrr+lvThJB80
9GzBdoh9MyX4oWX//5gXXtMfsJVZ4jFQYig+6IQLyV4zJyTJK66Zlo4cjGblgg6C0v1AElzYV0gZ
JJ5s2oHoIpK9zY/GJzm7UXNZ8bGp+aUhv9YoFKvXpAPfPeIB5JfC9BoMNHwrZSQFoN4iq5IKbatG
Qzvd1nmOZN2JaiEnl+QSCYMketUvunATm6MyHUJFV8vnjKSx5m5ocDbiGGg7nzqXVqYIbFkYPALY
8TAKu8EygAJRxyMsFE+sGNVp9j6hScm8bV4qCjsRwkSHpH1nMxaoGPtjW+s4l3lx5SVEEcDKVfHJ
Eqm69YgGGONteoyqAscsG0Cq97WSArvekPQu2Y2TN6Afg3WDMkHo6yRqEOs53MI+ZIZq6VHLB5EV
mf6bYJYhbxwpjyb57j8/Cv1/phAwOCScOAh9T76P9ewgdPwn/3MQUsyjNEBoumUfo/r+eRCy7X8c
kwBBBHKuMUxCy/4tECAukJOTDIIOlxJUCZlW9D8PQuIflq4rsm2TWiAD4TT1/0gh8Ida9r879bBR
/z4IZZ0ZJEjz1L3U5CGJf6NZsjBJcAjGFlWAPeqMTk2RXvp20nZEpqj3+tGpMPmWfDdMUn6hmk11
ibvP2ic9MXGYo9LBW8VqFLqtJvJXZVTiO29CDMoxA2G7XEYBbQryNegdhU24781gcD7c+k+a90dR
xSedRXnOTbNTJIia1mp7hpjXr1uFGwxMn0wA6sOT/1NCihw72I4aOqEkZOyIJBg2aarhwSkLUTkT
YHZ7PXC8+5XjZXmeUgPRflsOkXWke3vIgsnYvkIqqbz2kmVdx16YPJgNVRwef+IGoUpZCpFz+t3C
0QouW2rRmw9t/B43SXrXdpZ2OQFpPYNZmyXd/6u7SZj63w+w75taYAHT93FgJyZir6n5oWiooNeV
lFlH9+/o2FZuPQ0w+NiQ6bV1m+ngBVOvMM/xII9Mks/eolmLdWABLnuMMntVnaRbG1nLa2kDMu+G
krrZ6Wf7edNYtmdNVU8qAIDURKpPhDv8MAk+eg85Mz1ACQgOdh4Oyfr0F82Y4f++pXOIYBaZKi46
Td1buZTQREBYhTVMCanHRy1FAEPADSZ8W32OU+oBlEx98WTZpXiSu9bCbx50O4v4GNTXjYYAoSo4
j68kUY8bTROsyJJPwZT4tfHx9C8+DtZPbv9xBvlYzchFgAkp7Bp3CnUXIdI2SOz/iL35P/diVihp
Wb4Vj6xMNxtfJON7IE+ssfYqbaz/lpQtgss/787L1vFxf6jExA1+1L5vG7dWOMPIm5pDTHtrFMNh
Mq8FW9DTt2jh7Znjn+2gVDlQlaSylRHHStLWxZXNHlHNKW39e9b/ZOpZGALWbCI1yc1AisoXGBRI
vLTcBMBIx6w6c5uWPn4mSrKNhOJWmjfu8YQuUQCHxso1nAN2Lt2e2SwSK4MymdSwXckjVau6NvzK
oWzERnE8M6qWLmA2RaQZRwxb1WvXRgA0QQPV5PTZtvX96dt/fB8/GwKz2aEmQmXK8qBxics8EkVW
lSouZPsRAdnW9tIzs+3CRZgzkUUGIUGL0B0jVA2tb1mTyxeNAfkGzbv/+/SFLIxlczaWh1YRspfy
FQ3IDchGYLa/q3afOl/7+Nl4TqJONnqb1xTTLdqAoaKtVRK2ePrTF14j8/j3D4M5o+yhyXHcuL15
6OSRAKaaky3N4ijenv6GpSdw/PuHb6gTLa27Ag1IPQjHaOsNiRy3k/afcWT/Pd2Zs1FcG30lw0to
XFM5OjB0WCzdmV++9GBnI9iilNh36MbdguMkB+21TAHq9E1ZmEPN2eidpLDDnZI2eCb68cVLY3nn
8Q3Pgmi4XdHQ1GqEx/GNstsZZOPSxcxGcxWNeRxMDLc+rdCo+U5Ik+v0xSw94dlI1lq59xXfZyqq
ZSrYHiFBzUoOwjMDQFn46XNcYTeZmlLYVe3icNpHNLUrJ/uZvcabcDOsNIe4mHV76f1oacAZK8jn
FqK5YNWv8PxuvnSFxmyIp4WnKWFV124ZaC+RVL/i4lqZ5Kme/viFQXg8g3wcImOgeabVFMy0XTRs
a5ixK9ot/ja0kQuBiJR2p79n6UbOBntEQ6Kzco/vGRE6ekMaooiX1TML9sKEbswGenDEOmg2r0Ft
in1RU+aQny3cQqGOHEZ9+tolHC/tw2zi2T72XcXmSSjVuILl8WZX/T+hi4s7m6X7MxvwRRYmaQn9
HS2HjPXf2xFj97W5xJgN+MAGci1T93BBEVOdM8h6kjQoYl+7K7PBLbeBOuJDqF1jsg5GYTtZEZ75
6KV3cza4CaYgSyLhnmCKxNekZa5SHQtj4b6U+6+9l/pskaYNlYx53tQuCZRIXnynLr0zys6Fnw/b
8a/3BZaq33ddW7tdIDZjGbi14e/6TGxSjCKnb/7SV8xGb1nrSjYNQ+0qOmYbCx5L/xTlOKbrM9ew
MLD04xd/eOdL4rQ1PO+1mzUETUUQjwAbiNt6+g3E6GuPWZ8N3jzRsyComeEq713SUzfzrgNRrLFH
nvmCYzP6s/3en79/uAqAkCqVc0ZAqAWVQ2MLkXKLsS8IepMypmpfFo2E1mnMEYoUUxFsO8Ipf8dB
pN3IdQnbrZwSp5NF6BhyP13U2L2IvZJ9/RvmGevVl9t23U+xgGCZiouIDLhhHYeF+X3sR/vBboDa
S4MRPYk6p08YouzQqcAPsg17U20kx9dVfQsvL8EjD24vrC2/xlWfKPsWuBGR2um0sfSh2cct8rpB
mlCriky/C4Oqu/FVO7jAAYisJdEtJJkWGRKrqFDMR0mX8ksVH9FVPRDYhyTDqJ+b0ptuy1TLnk+/
hEt3V/37HRFdPFZ2xxoJMWitSLojWCW/9tGzqavGCl+pHkOosK17I8yu2ig6M3SOb9cnZ4CjO+fj
m61OvUR4Lm92lN8EsELBhq1t8e1rv3s2cxmJT5qm4MM5u+AuCNv3wBTulz57nqLRqiOOUyWp3RYr
5Jr+LcyvMT2jtl94ltpszqJlN0w1rT7uin6p2f0+V7yvzbTabK6aCiJ40yyrXc2qhrU5dsqqBol7
5nEu/fDZRBVMWMPbgCFemejB5HZXS+dyb5Y+ejY/1SxsNrRUHmarrmnwocYYtqef5cJL+Edx8mFi
ApU3xHmi1O7Ye46FpY8KvqOY5plt0VK9T5sNTakjb4guIUt/3ETfui4pnSipTCeBOfNA+rSjVxPN
RfKQbfKDo/oCLBDsXuGdo2Mv3bvZAB6I7IWpEbG8wvsmIBGaiTSqyZnVaenTZ2M4qsHQmsnI5Rn5
pkPH3lrn6npLT2Y2glm4gzFvZCY1yaNJhdpNrzZFqjlfevDzfKGQLr4OA6J2U93b1lP+UgXeDxGI
q9Mff3zrP5nc1Nkw9lIRt4g82JRlyqGJX9NhcP1IWqHhOP0FC7dHnQ3meDQqCKV57QapfgXN6pid
DdnC/n764xcerDobzWk9VDJSK3bDXQmn8LKKztyYpQ+ejWWI6tPUAJV1ZXtwYJqsSMs6M9iWPvr4
9w9juejohtYtH81qawgUV/K4OX03lp7mbBTLskQnItOwR3hmt2kMC/3HWKdbENbDDeQ+/2vn9D8G
zQ9XYAh50gPEzPhRQAWQBPsY5P25JI+luehPF+bDpytSVrRElWKhATW2yTOD0DkT7X5rYibAjg3z
yBYjbLkyPMhdpbooUcx7DUXEmXd2YS87jyssBpXYJDXlODHJlwBA9nnn39OVeqNif6kF5plJaeFp
zbMYQ7WA8SFY53DxktmruGGAQJr9oh3XZx6Ucpw+Pxnfymx8+3Fb2ZrMatf0MdwWoY9oubGxb5pA
r9ZkXQZ3ZJ4n7x7Zubu4SsUOtUTvSCDqd7TSuwdLlsX30epwC0R15xDPahBfb1CaSa3U9T25O0ya
r1xi1Z8uQjs6V3xamDeU2bwB3lJBwMMPV8IYReSBHfCqnaIzQ3Dp02fTRpJHSUtjq3a9/J3IW9Af
r9Txz3z40nOdTR1jGMSNoTNl15m8YV+6QdLzvUN5hf2/OTM9LV3AbA6RfYkbAuLSjWvjSkzktID3
XeXIF0/PJAtzlDKbSWgoJapl8G5WI4c5q8lcozZ+nv7spftzfFc/jO8EEmKkjQyv0i8vTaU9eFUQ
wTEbb/oqfjj9HUu/f7bga3qgl/pQdPuEmPbHTlf09Qj38swEsdTLm+flwFROI5gT7b5ENrSxEpyB
XSu9jgRIbeWRDHijxBcSw8U/qIMmX+lHkE6eC8MBHtrvdVlL7sigLzedOjQOCS5oaEI52GSeEe3I
xpHXX7oNf37/h1vNwbK3Sn1s9yKytG3KyrMamb3PvOgL8+Qfa+yHT/eq3jOMYlIYo6bKLCalV5HU
FDc9KMF1iQBBoIlvlDOv5NK3zWYEkk/jeoyE4kZwza5aVQqu0RsWl6ls6JdmZmL2Jrtz+Nr55o/J
+MO1AX0vpCqi56CZuXWhILF1Wq9XnK89l9kU4dFaNTpdxroTNJULKkd56ZHhvJ/+9KU7dRwUH347
SBcJph0c+iDNb9DH7bIo24PIPBLjHjP/XGjzwhx0lJF8/Bp0gjBkA46AQ58d0sj4HWfSQ2m296ev
YmEI/wmK/XAVUtHZRQhF3pWSrSV+KeOZu7P0ubOpQbfBiKdg192B885OmOmrFYIw+9qPnp0GmqlB
ql63aGwny8mp56xMFIpnxtvCL5/HfgKZ1GmvcYpJ8+JQSrEjF188ZojZPiGaMtS7eoBgJwN9iVPG
lBCUSqXbl7X3xZ8/G8A2DHIwXxOOLh+sOycPpyxGwzl94+WlmzNb0qukgcomIpUYdtvcBVRq8UxL
MKqjkulUkwQGaJplD2VphO6gKtlFANmYd7cng97LvI1CUv2KpRS1/umftPSLZoNcrUXm92BiMbri
7TQ68uFIzTrTmV4YfOL4pR9Gh58qIrchv+2DKq/w7Plde2e2k3gG7p08nb6AhXlEzAa46qd5N0h2
tc8UkbilXib3Qk3ye00de8x/Bg7AXKm+tmIL5e8L0tHdq3bjq+5Y+U9prm9HJTnz0UvXMRvxdepV
iRoYiusFx3hQtPlrMRlI/pvoVQ3a9x742ub0LVt65rPxrwIurpJaU1yN6IYVptYjjlvZfuXDCYn6
+xZNmdRHWdtVrofB5TANcYEvWjmnBfn8pwt7NgUQhQIDs2pL15B0TCLxWu/FmR/++Y5PzEM05b5V
QO1YpdsAGtsY7Fk3SWpqu6aXGtImOsk5fYM+f9BQk/6+QZ5CgELZBJU76GGP8k7CRIkGGoQCPt0j
VBsc4Lkw5j+p0v/7aEWS799fFmtE3SjxBC2mAWwDlzmGHiCqLtjYue2jBiYyQl+1qQ+ARCuwRGcK
Dllg3t0Bl5r1LbH0+BUOoPWb9IAUw1Gj3ILjFTdpOaabUYjmgk0Im28QXQ6K5mbVat0bArJyH2EX
+z1GFZbsMCKhQ5qq4RmMpbrqjE5siaI3nn1Fx2/Z29NzUSqBK0ZsX2cmtqXHOZt7Cp2FYYz8yg3D
xtgohvQbh95dYsq/m9p/O/0ol97G2dyTVXoI6G8oXeQ30aoPQsA4nlmtT3/6Ar1FzPWNbW8H1ggs
fk9H27iIUdhuclXKLhQMapdpnMXf7AB2ANC1wn7REs27AdYsXMnPpk1ZGOojqofEBH4KAvww4KXY
YDTDyqSlEEwjIxPnBE5/dlOfvWazyWvqE2WMphDSi17uc40oCmnc2ZhuRl/aRoO+scPkxaymVYq2
oItxybbVN7s8swQsPYbZfNaEVAOCBkCdisHpPvGn6GDTSzxTnlgYr3NJZGDJ0IdTKh9maA/bCVHB
bVCz3hilR6zOUJpP6lBnL6ef+dKXzeY3jfK23TEe9gmHrBdQe7Ez6aW2DvNOOJoXVhubtc49/WXH
KfmTp2Ydf8SH5VnkYYA1T572USxph8ImfIqAhvpCD/1jm4/ok8YL8M6T0rYOZD86814fr+Wzr51N
gGaEf6EJZQEeXgVqZkI5+GV4bbMZ8FIdoPhSMasl867v0urMQelPJfez75zNg1FbC7xeBlfUB8Om
qOvmCr10+gB7GK6mWeq0y43e26RFZ2L8bK1tBjn0TY/H7LIu+sz1ItlzELtmdFgD4z4J8SgIEr1f
/R6GQ1wNyUUKHXUFx3swNyFU5OchDIbn0bOV56N81141pp7fZFI+3Q6TiWc9Sj2X7WB8NTY+2Q9Y
MD36djBBGhV8okHCy4Xat/pVlHj29vQTXxgp1mycdkaW+0HEUdsyQ3ltyeq0zvxRP/M+HW/mZzd5
Ng71Bo9li5Vj7xEl6YxDNr146kRQko4L8cx3LLw8cxlijzfGztu63eeyRCTjUGviuimq+C4Yp2Gd
5Gq+GSabGL5AGc8tJUsT8Vzgmkvg5bWuA2XVedkPzy8b3l2FXL1KmnSxwnEivelGH23IZBVuH7bK
L02Nwyujn5oHpTH9imeqW66ddRiJpRSgCuR9/HGFEK+t3DTO6ce79ABm61FU5EdMPI/XmMzhgqbw
VRNW1NhHczgzdhdWVWu2AQ5EknNm76gp9Ziiokgxr3xVa94K7Xg4UWL9zJUsTE1zKSjCSbX0s7bd
R/IgPZqVRipyoEYI7kTab/xIVt5Ir9KytRz38rUlteO5A9HCFZqzSdFLlcTLWRr3gmiNaLCehJJg
TtZw6cbJmb3J0ks8mwHtNC2HwQ/avSn1+QicP6oOltlER2NmTIVNlXLt0Sq8mnZRhCRpc/r1WBj9
R7bAx/neZjeoWaHIoAsF3zpmJ0dk4IxOf/ifkscno3+uHz368lWfDKl9X6qbkWDBw9GJbzit4gMM
qWot2RlVWB28LqocmlaZo6t5Aco2w0DSEZZy5hWVj0/qsx8yGwVtZAYBec+Zm6aNtMEcIe9GItRA
/hrqbT304XZo/WpTVxLYMRyCK90S064rEnNTCQBsap/pbpwkMTZUS3lRFP7L7g3zzAy2MEjnGkV/
MgOjsGp5p8BV2FomXLcumCoXI0B3ZvQsfcXs/eKdSZogr8Quj9vBtWsiCGx0bduKpLOvvUtzjeJk
cqJvpjx1aRc4YRU5hT+eeZMWXlPj+PcP2xIzAeEvQfB3e+8y7HGxVvUXf/TszbDadqwmaPKINnIC
FuuBDEt7Us+8eAt3fS5FVhGfohZkr0Dun7/y1SZ2MgkgW68k5ypgCwUkYc4W8KZuCmXMwm7fey0U
Ra9WGifJdFyzslSBfEYCdLArTftp+SpqUeIwh2eja+VkE9m57ACZ6XZCpuBD5mPN9Z95ZPJxif9s
zM2W/iQuer0OaOpa6LEPBgbeFrySLEMsCk3QQWOWOsDdITUpUeFjS0uBLUmgu84pHBYWjLm0Oatj
SoNVMO6r5lujwo9lD0DLb117NyzArjZ5OPHPrU4LT3quYq47rx5GVZN3GFfN3dTU8jWpZOnezEP/
zCyxMInNZa6Gp5dpF46Ja8lK0UNVL8j+gQwRPpGj3e20TK96SBi6fGbKWDrCGbM3K9CqQk2jEs3e
FBluTaTKT2/oq2eD6GHnGBK3I0W7WIfkI5Dnh7JmnwwqmL+cvHvAJX6G05cIyNOLycIibMxep0kj
L1s3qt6VtHDlwaBSzSNyBoO88v30Nyy9sXOpbF+TOROQ3esKoUpbL1ZGqgR2RK7YkPrVMdTYtq70
VusfSAvPuk3AGfeHXmnTObH/ghpfzBW15AxCtciK3iVF69VXivsWezandrTTe6NLXFIab9R+3JsF
mW85EN8OmBYwesX0fzOCCQqWNrnwgNuomxDYzMowKbrE5FzoNJmAy5XxmYbBwsuoH//+YUZmJvET
g8hot5N14UQ9EdsDtTlYHon3cyL+70nYk32uY7e0k5jLdEMwDHExVTwaPYE1X2gh2Eqp9L0fERrH
G8muAW7RupN/kr6pvsvwCSBugnTJdkJo7Ubu6urM4f+PnOKTiW0u500sLUgjoXcsGYw5oB5FSU56
rgEfwxG769iqHdDTOZPdOpk5ub1NSEeQlWijS6n7RtHlZxOqsLrSIsSOa2gxURdptBYpWeMrzY/K
LTuSeuexaDimTkBqinpu40lG6jaeQna1XZTPYPO9hz6Y9BuVUAiftAKmgzNjbWEym8uJi9zPpbwY
W3cgIG1npj5YQU2KoFJG50SeC/tdfbbulpKikfwuWqAuMIUwrOZ7aRr1teiE5JrkegBk8anbl9Jw
ZkE67hU+e2zK329s0ukCPkbQurGvf1fN0fxWh/0568TScJhNlfGE/EStzM4VBIdcZGlr7klXJhOl
TOsrQG7RnUac5ZnSxdKVzKbCIfVqFU9rQvq8AoybNy0Kv7Ydmmtv7SytJi/yUzek5y8XP0IaAadn
14UfPRfeRhoJh6ouGtfSK3EJ+UEhUnac3NOfvvDGzrW3GrFLvSRiKHfUzXdRpfQOGsF2G6iadeYC
Ft5YbbaDroALWYMX9Mg/6vQmI+cXsK/PElxP03TZsfBeCM1L14nR92ce9NJVHf/+YZKVpFotGkPC
JBfqhIWXZlHBKxXi2s/C8v70nVtYV+cK3QS81UC07R+HZXXV0Acg3IVEW9KnbftKT4e4OnMDFwRy
wBH+vpxa9sGCtRizq67OlbUWbRL0hJsmCwcijwNpbY1ptKXbuaMXcmEVhBiW5/ZnS6+f8vd3e7ot
ezZx5q4IB0HSMfh/EQ3T9ms3cTb8Pa3HQEHoqxs0w0UoKf9F2Jk0xwmsC/YXEQHJlGwpaq5SaZas
DSHbMiSQzPOv71O96rjR9729bclVkPmN5+zINt+M1D86fXn7n3/Ef3sW/uOlLw1XeV45siLko00r
V7xui+Ot4ZC1/9st+18ehf+c2U2auvKqwCi50802HOvmyUOJ0DrBitso/fif/x//7YfcX6//55mu
MrB0KiUlGsik9/bSLYgX3eyXS1Pt2U3Qcf3PPwe24n9JAP5zhpdKSq9jFtApbmSohyAM3bR1p15X
ylp2adw4R1Kn6m1YQSQnDJ2cAitbTgpACcQacJ3ImlW3sSZ8mqA/hlB4W4yWL3OCHzYudvH0J1+p
BJUJSM+UQi8tu7EIztoCV5XD6KqugEwO1ii2K94DCQc8UCMa92Lrs0EiivqJMOLQtt1VxvIdfeHG
wb4greS0GDVU9jI5ZYkLFpG2nAVZXE1bu3ZDMvkfzyYMrusYGhCKBvyasPYY457xEoF4ntcTlKe9
n5ZXoojQGD6zGRO5hxE8swIo8OKYxFB2M/dXWlEGcQsLfdebF9SQ7P2/ejAvZc5gXk352kRjNLGq
ZDhZOMfGzllgiXtvAKnuraeTv1gMgo0HAEcAERmqKfTW7Z+LdekRAFFLggQZ9k11Fuv6Kqdpp1dx
YyUdnfGpiH9r23oM3OmX09V/5uqGqA1iXRtZxeNU/HPivwq8fOZB+9WkG9CcNoHVsu0/RU6HX528
Q+TOoU3aS+IPP7QNQmTlCNqCkxsfPKvZCnffQ+RfAsjPsH1RWen8KVefxoitXt+KPnsFKbbv8LTG
4tWGFJi0d0r9sFmsX8pfeRA6ts28XYMg3VZEZKr0otR3j0wZhhjKQrnCfS9+phLUX/6kzeSJLcdd
A+OirjT6O3oEgJNlq9FRPEpHnKYiJzhQfCvzb9sy8fl2R1Bkx0y2FybkwzY5ie6zWrD2FflegCrT
2DGm4PdQ/o3NPmrK9bmR0M1VjKj1E9mo1dh0ac+9UKd6usUBM82DbqMlG3a9eZ77d09oYHciFOtX
IfJHO/3R05fOYp7JW6qAMzrKiHSyXyB0EOpRJMbKhRvDxrUYYsQNp1UXeAw4CIanFhh1E//QtN70
sXvRbjXue3s6ejyynsmDkngHGWdqU8WvzvBcmtlTzMVFtM6PqEN0OAcjGA7anx890T+tar61QXVp
ZLwheMefMkDPMvpsB1EzGrvmaAS/MXBtZme8OFP6GMh/vQ+aeRL7VBiR9Cwe6oKVYWfj1BYbzNTm
lIoM1GTaGQCK70Widh0y1Xqgne0Fy2l141/skJFCdPyFToSj/GmJ0keJs1Saw6vFyG6XJaiyoMn7
Luoz4y9gzB3R+nYFrT3Vz40PBKuhoNa6wAGhW4a1m50tcyH78kMrTvdp0IEBcx7hju7ctYQo99r7
FpBpt7yUDou7VfVDKRLG79fgSzwyT1X+2EM1ZVHvVvtrNExryJ7VeUaNNTMwGxdxOKDCWXhYex9R
TskN+qufnQvYPFiIAxhxhbuYFed6Zsj9o7Xb27yuv6zpYimOdGZul0eveejzfDPn44bKCCDR79go
z71BEd0OTr7IThlof2Ok4bW626ayti1ubIpDwIySk+u5v62a5Bf5S9w++PiAgmxruKz8jb/TRe8q
w96p3NrbmeZl1a8+gkmkYZHB4FeTpxFsL/5xZ+v67p+1BKiEEj40mb4sdMg2R9jbb3WcbMyal8f9
7am/swDqiLjNowNW85ch3MEXVbs1n1k9m+Mn1/CTDd7xXexh22mq3Rj8Gu+saZl9jMm1XdkQnPn/
ynBcsEuOWKu9AFORcAHjF1jJmoNbfaJ3O+Ps3bv6VyHoIljtz7Bq1D3qNElbQDFBMyvjU798Yi7e
F+m+76tzMt/MdXxtmysW3dCor8YUf40m27xIlitXnEo/2NRVeTWBOwsNJ9zhlFvAmZKSl1MaFTrZ
5B51OtHubKJJ1Xc3Y4HKVz8Eksze+TVrII0Fh43zc6+omkW9M6q/c/HY1XNk+eV7kn86CaKDCla4
dPfgFKMYe2PK87Co+uz16OZMJCZ+vZlKDZe62C7pj8TN5snvKivf60KAq2zDOpmQkfKVULM/oSbf
FAPCi2LglRSh3ZoRR8O+4agobQzoTfttlflOpDzdQw/h3JuvRsExIdiTnvIj6tODnfvrphBikxa8
oTM6DijsaRB/LdmrRm9kKqjlybqrm3mTuhQo/P6HsYUj25sbVov3zLpvvJaMUAXbtZsxrX6YU3JM
7YomQvU4ghxkk5RJ5jN7o7jmWRu1LhCKkA7AAmxssS+abzF86yLbpUuOyaJjCZonl0CzNhUH3DXR
/Ohc/clTcnnzVdSuCTXVzCDj4JtpP1QwqIGDrZzOICyRME5uxoRwC/7q7EMAkkilq/ihxvT3UOcp
VP/R5CM0R9elJpfqH3MazRfRzRrOb1k/5+ZdJdzyP2B0PFs3wzp3Z+pqw2VGHIicvY6nZ41z9jqk
oPhzI4ffYgWqPeWUnapo6kR6UpaHM3y52+w2zqKS89q68NQV/nMWTCxrO99pn0GZqwM7XvT62O5y
/mUqC4530zFvJlOEGPoyNckNREDvGJjuO0BSeWlBVt7qeIbC4MJpfk3n8ntQBmosPD2zPraJUZxb
AKPrpqMh/bhUwMuZ9TD3IzESyvpg3jq+BI/ec73X2AqD9H59ViOyWUrshf17pEx4BmutwkpwMlVo
cpKVBbcOB3vgPTgtLiyrOqx+d646a71zTHejUVVvQA8vo6u3VHX5+CrvwjgPsvZSfSZxcaef51N/
NZ0VBTa+rHaebrR8sVi5tISzNXsBa2mHrAtfRD7scjFk58pH++E2QobWinVKBayrZbb5i6WRbVU0
A5jq/ikPJJ6OynNC4Dlv7oI5FPHjdM6ldy0CnISlxQFXBOPblKYfqg3MY2mVxqZJhkhLyNcMZPN2
qRy48vgB//uoiv5lkM7FDbyjXfnGjm2OTyXvneoKGw6wxA3a47tea0akIRomeKY0tLIWBy/biyw/
Z8+T6KK87w+V5Tz6VfnQ5MFB2WgSB/NjbEq1WciiLPZyN5ZczsG6fNDayyOVys/eHwNmuMGFyeYI
PEGzqm1tG0ncYrmosDKE2/1Zdu65pEp+V4efmw5tCUKXL9XPcwQ76pT24PHTLD51ZQ5KMREhpUjU
AUGyKVz3L/vaccRgccA5VcPHLscKMsp4F0PKss12/lo5fyq1rBsJ9+6QAt+7Gx+TNN9mdpxzPfYS
dZcIauIKI14RjY2ZnaZbdxiU3jHCLcrnoSt8vTGkQxLUWTPXVmXXO9Ob2Hyz0255BVNZfkB8BfBv
xePi7YeF+gl/28l+fJqNRVgEVbkrAsN6MuVinx1ZD0tkA7PG3ZPQGgoHwqvffmznLOtVaI68ZEUx
MayjByq8MOQuy7V5kXVBqSrIMp8ev91fpQUhsO2keO57tq9H4cK44R/Y8L7k9s6P5VQfJnpP35a4
d3XHbOmXENgrxkvZsImB8feNVVav2BjTXaKXrWuw7/CkAz43O1PtgtTMT3nbI8BZXY6QIp3poygr
9zlmk7Y9g34o6m2TG20aeXxq4x8nn7J0Lw1H753FlvmukCtaB7tfL0zJmtyimAiRVaUNQ0VWwmqC
O87o95pBjfxZL9uofNLbXM/pNRsKdZDpMDxPRsfn6E9e7Z0cuh5ENAFbOCHI+hy7iltIBFEOMWod
eMiIAgOBs5k3cXV0EMFWp8EWeX/EDO34G3tJm5ijGv7qTiF6Lfd+1pX9lnGLH78wqxc06+jdgqXP
1K4W5HCs8xqoideE6ZkI/GcJuHGM5zQqM9e/kSeDB1NEMAQa2m4ummmfzeR6GunOkqxkbAymWXho
KUUw9N4Y70lZi4cOmPrT2DvWdz80cFYWgxWxzjL1s+vaa3PSOijwjzgOfb2CLtejF1tIjHme9wE5
2tlNfEXMAvzvNPrOCrPHGoJzypwneO42e6OVL28Vwtptopf5ueaLmJFXO/MTjOvB2Hg6rnBDe8HN
HVJr33umua2DAf9SbxH+IBx+cDq/uQLOKaJynscX1Vo4ipzVfEJoya1rcpPvdKWwJCZ3U2zmq7P2
BBQts6F2JWXr/UyZlT2Xpe0/KPLf37Oh9baiuM7/SWBrEvdw0h6dNkWTkcq957g8YSU22J3P2Ple
x4nLqa+Wh9h12vOa2j1G47betaaP92JxHWvmGgBISOzvuw0TG4Gf15cpw5WBx7LNs6PMJFhaOPFy
CwRzRJzVlC9DPsaXpJySHRLx4typZHpN0i7e8bRPW9fMc9506Lb/iG+wLevu91JgzImn/nGWVUpY
T6fTNYbhvHj2CT8xB0X/lJCChF4K9bzAaRBZi8/gfK3+WUt9zd01/crc6Xv1EdnEZmBGaRs/C4Gn
yOyaX1DCks2Qrslu8vo3M0+rjcyL7qHhCd71YxDzFfUjbA3H3Jr8OU7o9iMz/m/RvHw3wL0dunhw
Gej3iE9M61h1nr0fIDMfRLqqSDYCjG25XmP8tuc4HuJNI83kWvkK30mz2vBb1E8TcyrBIP4QLa6V
eMoqVrSCEZaVmnZNrPUtV5a6SOTmbNrX63YMRBB1TJRE2ljmaEyAJlstkXhfLy9TADw88LV8M+A1
RvPiyAdewiVSRidxiWaohkp/eJlrqY5BSWpYrb3crIkvd1Vne1vcyvFzzML92enSJsSFjBi+KAtC
Ue+jGloTbFsZb7Kibn7FiTAwq4t1Z4O934kSOGNJKpizr7SpFulEkkh7cEg8hWvI0FTuivIAAoRf
G+XrmN51e9mCcjgxSoJ4hD+BdscTU3coY2J243sdxJcZq8FJ1N30rCqDMeZEJtRGNELmLnEpy0zr
z1Izecda7Edf2AV9zKx7qVjGOmqhEdNUxcQUSmdw2AMh8eCvX43eQ6wwmSNgGzwzk2xfdZ3wtWTp
c6bVGvW5Vtu6VzMzImr4ctKx/yxm02czvbll9/NjqGCfs3U2Rl7qQ18t6s/VYBBXwIiPmrRJYEe3
3r7Iy4BRaz5k0jD7AWB6djVbFt8gzbvbhBTpZrZBeunz2b7YyZBE9GNl6PKnQywLXmSmdQIu29IG
qqBObWCifxTC0ZumHGcEDgG3Oki6sBHTGjFFOl3LRP8rtPk62MMTxsR+Y8XFoxqGP+ao7C1x/RNk
Ge9QYlNg4hNpEkMN6i01ceUUoNXQettvhfTLF4fFzm1n+WNUDcVT33KL4rzWe3f0jX0XdK/ArdXG
1tRU+I+gm0N0s11qfWr7QR6n1Iy3xjx+33HYkePEvLrsOIV52v42m2G9rbhOgzi2YayJ6t3K42bb
datFe8+0DtOY/ChvKDd2lba3pbfM5zGr8C9mBo+lJZF8Nv1WwyDYmq2fQIFIs61Zue+9VwzX1MF5
UvYWSJ65cQ6+VdfE+9N7S+MrFHNGqMkIZ5iN6xnh0sOsAskt5g2HcQi8zRQbwUORYMPifDs6Xm2c
VTAVUS2sA3NjP4nke5B61BemIZnpQbB9AOogdk5lyX0J3/vcGtwiIKvnqFoVyoqkvxGHHXltLnPG
WYIWQWOml39VZ7SP/PKPoNWvpdXp/DA2FUFX5hVy63elvlH0EXcf07wmGxnPTyNr1Bsyr/rJdtfp
L8mE4AGpOl9gJxrG74TFdASEqeqOwO2HbbPU8bqd8Q2xf+CjiKx8xtHwmPx0jfCxxxXO86o0XPg5
MULWkesteegULmM5HYO2CiJb321IrG+HIhXU3BorfZzZujtjEe5fGnNd3kgRy4HYYuimqOxt669X
++ydNnEX1oXKH9PqJ4coftAjaWPeKwxwi0kNUFvOBmHE5yzyIrJSk9wZ+Xhz1mUhU8J4M3ifuRte
DYK4N6crkb5bE6PSiXFvxRXT0yLmYieyNIm3tFC6fz3TvBHgcQbflrnKMSxmkz5PbUd2FZSCf9/U
WfYLRQ3ou64W/BC74zZJbTOMR2Y8WyfXVO4qBj/a2HpOa63f+q7xn/vOr3bWLLxj22FgmktDnNme
dCM7GDiNJrWY9OWpA78TfSGelK3E5kHBbfmCmMv0zhrMPsssi0f5xhpjNt9nUoAyz+g2q458LlxL
p706yzgxiDEOLqeHWx2sNcY8ODvmFZS292QlfHXboFyCPZS//mD14NhTi8/8no0Ne7Euyan2Z7H1
y4yn0OMoOdeG5b+tTsUAgTIVdUMz7ptP26ycv97qesMm1aznE91Q/jLyJN/GTWBeDOr6bxpS/3VU
Vfydic4rd8OkdUVXVFHTa9KZW8uppX7H7tDUm1qykhDxGqf5hrX5wdv4JejVLdv/UCvWOpibJ3YR
VXvFTWmcmYmbfJa6i2QKKy/FnpU5617Qbw/2k1x9/EVu7R16A9WcyBSWOo4keyNMPmZsrH78MDZ+
cbKaUf31MhKOUCZVdtajk/xR49hHXpZXv/KSDXtMplCImA+Kx6s5qfHEhWOREFd3wrFt5xh+YEpG
o4CSR5lg8axtTp+/DDsfX8rBATbv30BaJO/LWmbHflH9nz4trLdkddy/84iQ2Li7LeIkqXZJihqQ
j7V5KTLBhVcENvlFrrNonNF/9XCMm7DRa7xPDN+OUlmAIik874HJfPHqGU7x3rqmt+0Z5r4Iw7I/
5sJNvgifEf9pO3dJ7yjnpxt7lesQ6k55l8IXaCUWPEFffevoLYXl+oDrSD+aKWBEFzjZVuXxxc3K
9fcUmCyEMy5/WWNfRa47tVs0NZzt2CyCQ9J3xR9cUcUvN5CS3yOZ8AEmMNKJtAcjwZ2boW/aZH5v
LIR6ecZ6ZkYgOs7Jb4XxIGqMUu1ANYvLHDTT1hw7ZKl6/KeoWnCBgEQOx+nOXGZGzOA6T54lWoVw
dNej0ZToclzk0ME8t5T+so8qXniE4o8JKGoFIfHA5GDynHr+sC39OdKk5FtjEGOYFIWJQBWfZ52M
u+U+WSNNnx8wygug88dyyM9G7dXhWCH/XPN2Ny1KldE4cdVUJCeRrriwe+Zcz9lqUuXPm7dyiPdy
MA5WgRpyHf0nv2meaXxbrJsXCGYdrDDLHFAsJQzjs/7qpyx/umM7KjFfSCW2PT4ggrv6rzMuv4Rj
vVQLv5RoiKsrJ3Jlfokn52Ji9GwLMGr+4p3MjLw4Vz++lR3k2FIZonLMNMm4kllNSe2wU6GHMyr3
RwrhB+FnxWUJ8jpM45yQVmiPMjhv4RI3dD7K0bkWxleDsb4y3tHRRBRs6NfmyR29ofZBXH/5WbxN
OueiBsqOs+UF597UJ7vhVVz1fgCy4Y3LnhNK7gUj01QPd3ahyEY1t7J9M/BLoMciaKeB4/FSr/tl
SZm2zfS1G/pzYojA3VNaHT9drEzN/9KotWx5b5j+f+ZA/hO9I+deNIOPPB0VRp5Fvu0MHwmMx60/
tfGbK3WOLasljC97NTw3qQSZpxLV/qmyan1p0WscAp/Y8M6ctq3wPoyxz5tydjARpogKXaLqSzGl
hoiGfPFxpRPpXQs7MJ2dnHqGnPEvzS3+TFawIMb0qNrFOPyL0ZLh9yvtmvo4HdFHtyvNn9pvreMY
Z2m9oQBGppR2Do27eh3nr2quxIuoyvwdmLQn4YJiLwrdbp2OTjnMWxZHkDGDmX6OtYPBGPj+ZTUa
ucmoU/5TKIm2vTVPjJj7iXEbmAllKQFlVR8Nnd18YWHXOVGSCTlQZRZ3kWsiY6z7xQnLdQC5Z8nx
ra7b+Gr4mf3aSXe9LINqb3VujoxjSYdqsFptw9lQLB7Pte81RNlteuWXGB6Tmvpq1DSmODb5/Y9W
jKd9Nh7aL14uPf9bXOYAwjlvaj8svGU8ZAUYRSLWOL5aqrN/1mVkj8JM++GKkaW/zVZlf3S+kxyS
hgSe6CRo6V4wVPrH0Jl1Lpme+gzapP7wl7J6snvb3gde3fmboZ3di4vIBp9WZ32JUZBmOrazj3Ui
H5y8sVveAbu7xLZPO4tt+X9A1KkjF/LkJFXyk7O2Q9eKXaHHdOn7t961l3dzcd4JWZOjkTP0EiZ+
nv+pBdQZZQfLs+gn++LrinulSfzpaKFu287sTnxVdPaxk7d1/DotHmJNgbbqJSi0fAwahbGWt7rl
A57y8tR2E+XyJLAL/pSJzymZ8+5aLEt1hLpv32LXJrHMF3acUtfKXLCTlpFFrJ3oFXVdXeyQ2Tmn
WCyYox171sg7TXIDnHb05NPsow/su7paQB8IHULYe9oedO8MG/ff6dLF2Umr2paU1Qdavv5d+kQn
3PbL3VKbHEEZS1TR1AcyPWSJ415s5qQW5lTN+M2bqIDsYkvF17sB70nbGfe+5y5ph2S174ZIODNV
VxRvdkqPUnApVYVuT71leXNoj7K/sjwuocgIbYbMPC8y4nmS77KTK780e1puiGquPiSqqzv2Huf4
rLpY/fJzVKtrM8V0k+ei3bQ5YRQE8CC4JKqPX9CaeXcGRXJGGTee0XHlR5GVeIQmp++djaFbORyG
NJ408p+kePA9PBtZPNTf7rjSH0AoYexUqdr7N2IvfwWJwTsYhHrr+959rm9uoxT7719KGiY0y9nO
7U3eaPuNZnv3rRkoTCLLSOon5gGyP0A34jOPncoi776Gl/eOfx2Xhir3WhcUGonS2R6Qf4B9ON+1
UlT3E72u+5aI7uBSeTQ2Y97Jm2Yd67W31PruKIrSPlaOTyxs/iciie5drGWfkiWXtBjLmSuMUl5W
pmHRksSTogg3Gmm0HoxVWYiLqX8F9KbK9DfDVs1usdxm1+vEmqIit8y7JFqsH2JKh58hWEUduWNO
1NYN7YSWWaZHMoeVO1lVnyyhdd2mXLhD9OqMvyu/WT5cXpEPZcbGTaf1cDVSJ/iA+D//SOr4u3Yc
0JUTv1oPvpQ+TdllZdVqqJOfIRE9RFK6BF/4zSXL7H3ubP05Dt5Kv+gOrTLvhqm+OBtFJT/WUenb
VHnuiyrGrIl8GsUvcgxcNHeV6L9Kh07cPf5m7bY07+hourxyzrDPrmlitPypuODzdgN1rszcKo5k
xrXJVEgyytA3l/kcaKbP6futd5NybdLAXdZ8X+WyfnN1t4CdSThG87Z4y2blMxyy9Oo9livtmTqO
y8NkLOvZnOy02QgRrO6mbu5VzyJlMyI0jaEzQr8uunmXOpJBh6lhkzKkBtGh6LOcMWOdRlcfXZyM
yaEAsQnttWi8tzaYxWFN/epHukG/dfmsqJT0EyUWf6m6Ry/X+YdAivMniH1qUrLkLKiLdPrVVUHw
J12thUEGK57fUqC/127pqr8rbc9noYbyGhQUf6nLDy3EIJm1D3Gt1UVMHgkQRfXJjyyJSTFq3WCk
RXcvX8d2za/P5zSUyOpmvtWer7IKSbO8q/DGdaeqND5BEyl/+wNdAsssTVal+mSBW9BzI0cxdd19
KfgtQ221NOrjod3K0uhftNei5uVjoojjBfO6CdbKfsyRb+24I5xbSfGarLtj4z7Hd4MmbVxqOGGu
foK0YX5D93QO7HxV0brmkhZ9uz5I2TgnRGLWY8mK56YzTH3M9VJSCE3VxbMy87hWFB+8MocHw4zu
eXYMccvKMX9oR2oXaY8CFA1aozdUiYzPomH+25oWqbZWw0SpJdiL3zDx71Shzqb8Qu2xx9ctBRXy
odIRvLxyq7yOh9ERcoP4tI1iz/VORSC4VTxdvwXe3C+7jnELLCz+ggqIFazqFqcOj7jXxqgGG3P0
3mqyoDhi3oYT0Wtpg1kWN2VIp2D9EuqeoLrpzAwF464oQIuARt0cxNmtVmx1FSs9vDqpSZprq7Y/
S1mXD1WM7jUkWlkoN/kuIxo9TwKjD161b6vMitakjbcoLHWkESTd+O7Ut90nzGZ4Rd892KOpJDrG
MjhiSpKf2g040qtCdg+yQnUYDjHCqE0Rt96z6oNka67W+tRReDguy7gyPU8Q1odTl+pt4K7LkYVU
XO9xhgkx9Ol3hoFpue9L7SYvbW2VW2sxWl7Eunsem0k9ZoacTotX0L21km65DbAK39tFB4y5dMZ5
1uayHevY/+4CLoYQ84a1b3g3d+ht6RpLPllRSEXFHjJdGzONKhcr2c0NOEDuhrsNF3VuTS7AAIvf
35dCp92w4D53mQX7GPLJeWkr2b0EooxDX5jis6zdfGd2ot57c5dvZU4fXg7u17QI6qYpVaMISrxD
3ZVpomcPD+pDsjjNphsS65B4Zm6HXSAIXprCGaooo20b8vOD2+paxmPriSbhq+ncmckfMPah61V2
QGGrFzeeKq2jrLKH9VL5+fimvKwfXpeROvbWic3Vp8ims1+Vn9hfcSO8V4OBXBGmZp84IfeuU1Hy
BOrFXc1jHoF8tnxSk2E+KlEycDYGs4bLO/Xtd+U7Rv3iz77ap0Or/2j6nhRhqlhVG+5ZGBm6TOc7
r8LigB+X0XgZEhPTJcOrlfNm1FhrD6NjYt5eFhgIVByGbef2w1ZasfNyV3hGOh0HivbBZF5zGZS7
UdLsD2kWQhtf146YaV6Y0Q/0kn6MBNK7WIwGAyWsovtMxqIIzrNtJ5t52/vCPphFou1Qebb7b/AT
hoD4rQ5K092jleYes7mfURwH1nemmN9Ky1I/V4ua3lrO5r3fdeJq240vt4Pp5J+FrcobPdHmPW7r
9QOjETLfxMpPrt+qY1Hl1Nqz0roP+lnsenHrnJy5Gb+bxi6eksx/b5h2+uDw1EfKoAaL0FxXlVuV
X8NcrQ9lMy07LvT4tekT82T2qjpPnYc0cWVgy1dyZRSnk8EhHkZxdFqRvDHDELxZXIGcJIvNB9oW
u3QewEcsLkVGivvJMeED2i5Dk5aRh6dFUanXy1PiqIxCnq7WZ1dyCDPela428wmz/7MMnBXZnFQ/
05AxnzMvg1tt7cGiDOy503kwi3ybN4L+r69bBvOq2OIcSWXbo+6qY9KQVrnbqg/qp6Xtpbz3D5pT
a5bpwTBN+hIxV2VEnqTUaTWEOC1OOjw0zVodmIpkeItcA6FgK1npwIU5v46BzG70WeOzBriBaz2x
5HM1T7wE7lhHkDXXtzV1808jnc3XoraCPV3jvty46Oyee3STpxhn+6Uy2uY0GNZIw9TrMVN2zkka
lFo5x2OG17g0jsHU9k90GTAkFWv2N+labr90Mja9ohA2UsoCF8/WzzwvlO3pLuur5bjGnirtvC3u
xtiQ06G/1LpHu5wuQf3gzkWxU7GzgswcWqQkPbyotJf1raVjhHARJOIZxd7EMGVVG1d8kemz19vO
2Z5oBBc09c5ukYobFbAiCjhOq1aOR4n36kW56n5uIpCdQ+jiE6Lq0dxD92H4wiEHOmo/rX/SyeFg
r5fsr6Hr/IO7vE42PDxwOC3HPoiJ5GQSiTzJLJnf+wGi9RSI9JzpKXueGZkMaDLmGctEDHTkG5MS
sU/N0/DpqjNbSyuo/DUpQx4MFh2JohkiCNfOm2sqeGVtUsQdDYuOsAi+7NnwromPQBZTcXco4/mu
fZuaCpVtZy77dozV69za/4e8M+uN40jX9F9p9PWkJ5eIjEzgdF/UvnErbqJuEhRF575F7vnrz1Oy
u2GzJWsOMDeDAQwDski6WBUZ8cW71ptOaudJu0a2BRiY1tgo5x3gUv2KrS9nyo0qMt1YoNDOba57
fnytbjh2+xMMu/+lDg1n56NlMg4Q86PeNmAyXyMV9Uh6UhEeVDamp4S6lb03dvGbr2Ljix8m0xoW
rFwKauv6A5NXQeQ5yNHVUKU2KhLt75SDzYMaoeDes6PysWbk42RB54YUrcIDZiBVcZo5WXF+xTvB
avnMTm99HY3K+Zok3L7nPhVLgKRQ0XhSBhtBcs8DWoDiJigjbPKBhqhdEoVnLYvWUGvwhnTP/1Vf
2TTXHlgMHoo7T1MHjjfds2E1WVPtfiTJG9IGgZ0XejUCYzDjAXLLHx9ry0hva6CoVZy69RW8OvHi
MHQbfILWoePOeVShy7PYCP+zsse2WmVuHvsLt44QcXbJRYLeNFaRrUrO/JCrtYVALnaGaz3YUbjx
7Ko89elMpFce5jxD2uoXfTFG64g5/BxhydlUbh7eBk0xHzMmyivdecOpprx0Pwg//kSt/LQsUwe7
nGMnS0m+9lZHkbXMDBms/YgoAbQIE1RnBcpMP+LWIQEO+HeYWJqFS+SDTuFhsdSGKRJQ027QVig/
g04h8Wpr0mO97+sQsa07cDslS+kQJgklslY8nnMfKRmFo/06DADnnWLwdm4aj1eTGtCfU8AQb6cu
cI7F6AOV0mjUQenp6EjZHHdhNwi2UxnIW6OLadC2HXQ6XP+y64LwzruwDaxDbThEoKVjfOGU7Rsp
E/1VQpnmV6L37Bt/cluirBztPqVd3r4Iy7K/DDppNkPsF0d2bzTKwhoqqoN7aNUN8fNzvNRsqW/5
ROM2OtY6OdLdLLe1jqmnFZyao9PYL5l76aQKsSugeGa20xuJ0P69n5r+2uriYg+wzxOU0SHuLqhv
885myjRLsbVf7OhCmVdxkvdn7iUoR2QajusUE8KG2+aArntWB8IfjHVAaddBqHx4qWYjvGPaaTdz
4hurdsjE1dzq6BNtiCJaasvX6ziQKWdsRPWjDIieaor4XaetjSfYkeJa+DQ8LwkpE7TBhuWzcPpi
57SwgyHluojgsK5QlS1teKO5urUGt5jWsdb2dWENHJrKNk59pEghc81u3zJ1DQA4fntDgtt8g2fD
WtGWMj7GmP78Jbi7f4LRupRIW4IS3dJDllEZCjdnmd6Uxhx265hwAn/R0p8KUzIit4H/KlHrj2bb
Y6WG6F4Oai7Q2DnlM3ugeTOAre0bfEq3kgniJbEowdGIkO88v7fWIgnUfatjY1hZtQcv0pruo18m
wK9h7qbHsk4HYhhikmHbUhbgj9pB31CZ63Se5R0njDw3yTcBSRZOzwKmoVvNXPSWSBqTy0wfWpsu
BegenNzZpcZYHDNt5ndxFzuIvFCWJSi/jtlYWEvJJnkhWdhE5sw6IzzJztBX8dewoC+9ruP5jQZh
bstynOU9CHmA2Lqf1hTAW4uonuY3pskLg+APa9gJsRYAsavYNIKVcktvlfdNtaUpThz6CK4Vitde
DtDx66JGaGvqhjbqqXXm6xSXxZPBPhgtp65MtrEz9htD6+4G0+14S0HMvNbJWA4Lr66Yu1KQYjfq
vbVhwqXxUrp4S0E6abhpnl1rww3Z5L30PFLtQXCiK5Kn1htB0qMWIB8+nYbhwJ2Yybz4Ic7z4ZoU
3QbUqkdwWghu1nDNgERFOK+jMc29XVIC2+F/yNIHPzS6NxtL1imYwypamQMr9gogP2DqzAe1bCsH
EHFIRXdTB0zdy5xzg+dXxZvWAt8fxgaHAVm6+VElfucdDcdWYlWVwoI8F2xmvfayW6eD6m2l5T5G
aYiElLyAbqER4OBCbYeNExTGLjfbYYfrDtVbB9J3SgBEjeVQ+uPTkJpQaFlJHoyllbwG/Q3uGYms
c2ZjfqGejRmI8CVrHdJETyFO2iCirNw4/QwEGbFedQIdN7iJvzVtzumVHwVl/4UQzmQ9BvhkzF7H
zqbpyXrGWhHUMexPLa68pO7FQlcYyuxOO3fuUE3+TWsY5srq8dQ+OL1r+JvIik2kbI7ttCcYmhkQ
0HJsN7zvcdK8xvE8brlicyu3R+H7V1Syey3oX5M9W4YrxgUsfRk+Uj3hVqs+NSRwbxr0VwiwgRCF
cYnG5wkNwNaXUWwzR/tkoI0QBceqzy7XeClx8dioLwwtqaZWjSvXJv3p/ck1gynfhZozlJuMb6sg
3IsA2YmB5B9PpimxOaJ3iXkq09pL8BdY4VUtUS2dLScuH4Ma4GOldOQXq2RC57SMygQQ0u+i+mue
NJ1Jx7me9N7uwB0O9Qjls3AmY+rWaDMcvlwPEXHLkXtpdY9ySnUcfx7ihU041SPAYDwsa8VgvnXN
sRgOkCgoTsJhgEks8wq/mI0JgBO5/4qiXqiXIoHgXkR+ZSDoz2OZbB1XR8QcWn017/t+sO5jBjJz
Q6VMOuCkKLMZ0ENzLOuoE6t41vbNHDZutACTjQugst4+jzJ1X23JgAALOMU3wrWia2eefNqBigJT
S5xsdMPabaDonpB7pCsHFHSlhm462EHAFQcma+NRvuMsUagAqo+ikfivkwTDk8jscpcLI1grRjKc
BG7GPREZPLKAOU03jZ7DMwx3Ui80C+2Azi7cjpDjgAhTtuksOYeISMf2ulZR4+5AW0IE7ihy17no
65dGTe07SGyzsZtAUIoE9tiHUEJkQaUxKJKdHlPbTqaFG6KQrQw5r3QXZmihXTC16ywex19rcSFf
u3AweVaL+HouGYZicyY8p7HDaMsmR60rxXTbPpnF52hIsFDBYH4uopTkb4ccsqskqLrPZIikNw5P
6TnykgZk0Kvf5xRdRdnF8wYFTIyRNjFe2AuraEkj1LBG054eIu0N3MrgbT6LhEiGeWird3sOIRas
GJ4duQTxe0xMbmKfRG1M7w4QkFw6eqweEXBeaqhGfBQonc9agPCqsPAO4Dn9G4fCAIDqaLYXPqT0
0Btu/dr7aXRM3RZdzpC7pb0QkTV8oulZMCHZlJdc4sbQaOgJnK/Dc/9ecRWcbbmQAnW8XkT06AFE
WdURdME/oKnp8g2mZ/O+LTr2rMCr+pUM4iYEs4jc9TAH1RrRjwI8dudzQ6n3aSJG8k0GKuRF5tRh
D73Reos6tptD0Y7sSrauQGQC2LXC6I4RF9FfbaavNRjw5UScwMzb0PO6pfCy8s3otf3qJmV0qIyy
eKUUPX0jR7bZ1f1IMksQuMaqyy72pW/GyP/9pya+5p//xZ/fymrSKDjbD3/850OZ889/Xb7n31/z
5+/45/a9vH7N35uPX/Sn7+Hn/v7/Xb22r3/6w4Umbae77l1P5/cGOvPbzw/fy8tX/p/+5d/ev/2U
h6l6/8ff38quaC8/LYzLgkb5b3+1//qPv1uXTLB/txNffv7vf3n5Bf7x9+v36jX7j6//rZDe834B
OnOUcmhJdyTy5H8V0nvmLyZN9KZru7ZtKvNS61EQZBT94++O+YtwHMfzXb7Ad+1LDuTvhfS2+4sj
PMf0pMspYgv7f9RHD4PyHbLaNS3/g7E4MfIpRB+gdyqT+q5hud1w+833A6ETCE/YKzlI2x7J9aB6
62nssIisbBRH3D4KB4jP5LEMdB7s4miCfef82sDgIoPOY0wMckq/DE5HQXeqsNBxO+nfswg0xWzx
+5Xk366GeibsxVTqrUDks6uDpLmOyh56KG/tZ0Ek+ZWwHGC9bhivPBTB93NG2Gg4W+Z7yjSwojNB
64U2U1IUyzi98xEDHTQqhutkKC/QWFWDKOdaZre+q6y3QnJEJTnlHrMckxc7SbVcA0G6kIg5AwsJ
QuaiiF3cIx6l7gdZOOJQYBM4uKBExwK74vMQWdljbZfYOdvBR7YgmG/Uil+AY6XOVH+251FkwOCR
8WLnuhwXTUYRHsK4Od7NskPQxkhiXXd829mb0eQucluGj12uMtySpaZHXkTO/Lkv2/aY50AoiyzL
40+BSkEDTeEie6hRisW9yp+d0cafwEE9nRKRd1+5m5ongPm5XKJzsNGnhRNgjm3cIny2ALpn75mJ
rP48QYlcTBGJYJu1zEwCMY0chBV5lGhYhRo3vTXZL0JNuHO7smlXXlean0Mfdmphl9zbsadU5x7l
1W2fMTWtpnZMbfBIyMK1m2dKQbC3hKmo2vK5R4YWu7fUufVae3afLabQJ4ZN9BdtuT1kz6QHd+e0
LfRdIGXjLWZLNiA0qdOuNbzYKmaHTBfI6ug70L0+VcIAdTBGTrAL9IkrVpWoRu0omA7KL8NtZomh
XGeOU1qbCK17tQzjCCuTofusJeAH21zq+/6nXEH2xW2t3mvyvVMImqmslxaMULgKhHsBtb0LRd3P
o/lrSb6ZIm/Ld7eB5Tg3yYVLHr2CsWvK5JwukQoHW9XBHLkpevflVA3qC/538Snmu64SrJtf0iEo
w4Ufy/xKMZowEOO4AZ3LRXx0hEZLrgIEYEvGgOnYhrGxrgigwYfSyUwscT5VwKaO2utK62qZTfg6
c9o+jyN4D+bjIslmspMcgriidBo2mVP3z2kYGeWmvhAgSO9CIL/ZdcOvsWPVeFRsc221U1RuCFms
oci1LUxCE0zxDBOlJiAGidUkDRMhUDQ4GNp83aXVBu2yt0ak1L14fBK7gmiSGSh0xHAqEmKaohp7
zIDtxLojfggSPx7rGz1I+ZAlZbzykWvEx1bn/vUYCPqaU6EHsHREZfFGeaEVENk3tL8qbSMOYGhT
WD985BD0QyixNTqfGpNqmEvoI/BhclWNgq80KYH+ShxmX2zEGFubslXjg99H7leurLbcM1JBnGC3
9p+z2KsbvC5e0i3jXvp37pxoeBK25mRZwXsA1PfQzss4K32gqtKfGA16plnPLfMbR3Y8lG6EVhtS
JB5a7o1w0jUVYiZaCsd5jYt0eCzSTr/QkJnjOJb4qVzlTTiwbPcsyyq5z/NODrDiMnqowhphb5T2
m7k3wKGafHQPljTRYqvIvmxnkmu8WYsUC7FRxjg6DS9dz3qOI0AjZYULD/JtDzfFS5J6IIitlqV+
sOyifAdA1iSWed5d6ITOMSlC701kef6EzK14c7DGIQ8Dcp2XoWPkLloElMk1/EC5wiJjj5u47mdr
0ef9eHKlItAB4KTj2hLEaKuh6sC4Os/CL53ALQKdhvP8ZuV9b+ACVOKZVncLqRgtBwuORXXDyWFy
U3HSTxpd0A7zZ4h3NeoR+kswx9falRWt0ODQ0R6l2vgaMjlfrrmVhcjYRpsFpBm36OqV1NzXJKqK
IL0YKpLS6xvclz1ChXJu+mOX9A08bkhv+iYHGMOKj7YogiW8+DHDLJD7tKwrgN4xSc6xl1FV3V6y
q4PRN06SCyPEdoEuEAF3rdgZVBVk6xBfDvF7kkiEKnUdY+t0aIUXcZTjtJmcruj0wktEP+KNFWyk
JQHLnzrZlJ8ldPS6V1azmnOtsdEa6XOddajxWMnrto3UF7OYm9dw9J0XXA/l1o0cEAoSLsoauWjr
vWa+399blsbcFCFnhj5TDXo87U++wCg9uyhQKFp4KURZfInbjr1iyBujWkACBl+SqRD2NRc9UMXZ
1ONXUEqeoDan22rR2/O7VZExiPQ8Hzc5jtpNCuj56+Qa5hVjevlQO6OzNs14Ikg+v5jzdTYiQQi8
C+pqTVc6KMpX2QiY0saN9f3cssusfIL7VjNvyUr6ysGQZ/Sw8mPlum9gaZCmniusW/iai2qLa2u7
yeauPBOJr55Dv0PzbDISo1vhZhi60+Oc1NUXcgvAEi8C4W3iE1xOQms6ADhTGLBIoAiqRdp7NV+h
o8IGIgu8da2scU1YxHzIWQZqYaQj3Y6VW2/7UEQ3xji595HkRu/Wk4ldvbTyReC7+Wui6mCvhnk8
6haBfemEuIPbmewOhMErg18dG38XnwRStau8jYwbe+A6C1LSJStUvtXXSeh4hR3DWhUucUKLVifh
lXTjS35DmF4rFZtnldBltRzQve2DuaBZvC+rAI8DFy8kmLNTr8t6xphj6PxTSLXS3qI8bdt4lb1v
ucrsJFk0h1i5LlEBGQ+yNgNzXBuqHK8QOVf2MrA10o2Qc20kE6zo3iIxwYmrvlviMc5vBNTKo0DJ
7DFGWfrXwZ7JKugLz1rmcTNvnUbiv5FeaHw2LUM9dwnqWoASkqkLWyfLOfWdfV77/ZEDxt1J0xDz
qglHmGx4qvFKRkVcQK0I6wQp124iw2zQiIZo6Dsv/jxFrfFOMSlON8ccjW2EvZAMUzLPwEtjZzW5
1EfJNJmvZRVhyhWowhbQvDaedmu8K60uW4tCl9clcrMbHQIVlQ0Bh7j7ARXtaVwrUc2brLPSK5Lx
ygug15x4T8wTlktvDyUUrQRkWo5+Sg0rJ6J/w8rEtOGWWW26ElZcTZ1/8jIgfGIYBtoEgU6WVdWg
R7Qk6w3paQE8QgC5rM89BMMLrV7q2u2Dbi8Y4ZasBv9cenOBDaLr5C1lZTOCovTSj9P6EQp8BNk3
g1WKIyma+sX3Az0d0gaaexdj/MIIXZbFXQJwXjy7jhc9QTzUzaYk4eDXEI5ma8EG7swSvcIqsqo0
2PatRdXybPkRlluh+ydbAsoGfkA6DoAe2tMZmVO7lPYobwdVIQ1yqpRDxXbrONpleVux9THmIxAC
ayzWYq7y3SDs/NS36JDSEp5sYXiGuUOB0hynrPUeADXTcxwRXFlnVrdkSA73NT6SK78cEeBYbe2Q
hFJ5/VMV1P1+RIW/CWN56Wps4+iOeMi6RgjVimrhu4a6vIrsNhgi5xYpExtjYvZBeBLgPSCx8QhX
4A1YRsm9xouMIY8jjLITBB2ohQgz8Fq0PlGjulWHouycmDU6XNwB9Y6TiQaDGPuEgzG5/QL7m8df
pQiUvebDbVBq+GE7LlgmPhk09gQkmMaDfOqqRj5zqoNyG4hgMJt1HJBBg/fUNJpThxDmtUHcd+j1
5Cy7wqoF45du3kudi9OMhXADAZMjXHXFI9Ei6Vn1BWpdyHFMuaGfiU+EEQz7CGT/qlYXK1HoGTcD
K/SI+c/Bvt6HG4I4QsjJpFYvoJG0XZdoSkCc4jnYCRT85i3W8cY815rwFD8pWYaq7bcBLqkDLUra
BsugNLRPAnS6zgzv46dleJ9i8QnouC3chxkI9TG6OPJwmVDfVzPYIq2j9mrRG3zwvW7k0ohHo2QO
TptHVEE4rZqxyj750hHnqS2NZx3M6ToucsCnsGnXtZANTzmY8Sp33OlZ50V+gkbD+ItJAvJA1Sh4
Msdc9jwap6mZg2jTCeG8mJHnP89pEWwtp7kcyTp1z2FpEwtNMMBU0VCaQ3VJLFrL1C0Bpjo5U97n
i+TBwhK0Z4yI91Jawb7JWwA3Q43dSiEkJ4WGlBlCOZ2bIoAq8SE8yODJgrvGHpqHCZcPCbNtziE3
0Z/r4Kr/NFZzuc8d1sYysXqPxAYbnRgWNyKUKlK1iGfqmu4qFtUA84MBE5lAWO3KmhoEHOWC2sjL
rrZgsBBXbPEB0zJi7YemEzbj/BQrVGoONucE7PjkcPk6FtOYXKVVN8MpSqY9U+n7kDCKX1GDT3ul
6+FLYFjMbqhZbgwuRa8k6hQYVqTMVo620LTGVqUe+jLzh5WvXLaUjOPhlSx5SgMcgmzXZd5wfprI
bM2lgzUDgyUKkefJ01CnEbfKq0n3/atMLfsuyayRFHGLZj23SIZPuJcUxmtOCcIbUn0D1B7kN1VP
Zj0V7b1BYE02Tlt0SnJhG350rQjbXHnJWBx8O8w3aTw3uz7259VQqvkWfU9zEiOqZ1Ozazk0v/8e
4fj/M3Tl/SV0dfuqX9/es7/tm+y1+Nr8CcS6fOdvIBYE7S++6WLpNS3XgrH4N4hlWdYvzPPSU8pU
0uIp/jeIZalfuEMrUCzPQTdjX0qOfgexLPmL60vT8ZXwEZVI2tX+Bd7d/uak+A1PBMz7/c9/K7r8
toyLtgGN+x6G5dnfULI/Jr4ZnOYl9EhzkDq5JisB8lq8uUxlQwLeHhv9rczV3ua+ijcIt3oSoSsP
b0sCJGD9f1bo/C21+D98H7wM3pw/vgySDexyUFNzSCoTGQ6OdKLPOMj9vDgSY8C0wO0NqGxtOFN7
8iQitVo0CLnn7mud2E+ZiK+DLsEg21uv4tLpaxlkrKiGy22cq3yDVuFh6MS4TKLpKWuncjnOSYoX
OjnbKizPlqAVKcjNQ9bFL+QFPjljvJ/z5Jooi32U5QK6SQ+7ImvCXa4NuZ69sl0zOYc0KM3v0gv2
IB+rZA5v66khiqpcU77wUOfdtcpThTMkGhdkVBpELpgvtQGU5tJk6VSnMUjbtY1go8jM+4l0x0XZ
869paH+W7vktU+977y6r6I/vLqowcirrsT/4CVRVj8mEsDYEcrF9Djy8Dz6Xosp3Vi7kVIekLg6q
01ShFCzUvrzIJ8RIOEjTbHs1vNpVL5e17PaVhUS900xjcjkMuHTx3CP9KAYQ0LBKV6mI3EXVnHwu
smtUmfQsz33Hfx6z5VxjhsiE+6As6lh61d/Vtdr/AUD+zpq2v5vGyGK6pBu+vZ7jIrys/P+FnNaE
+PP7wxQMt3S1HilUGheYBK6BM8xFL3oSzuEIaDtxO9xYBNzFuPYAq9qFbOsd1OYmrsL75BLK7Ntv
HZb97QxrsyDS55NTYk4DPJCHMPrtYejCev5JDCcQ9HcMULz2D6miKa5IHEgmEjnSiv3YOjjJcKOI
SkIzeo4JiYLgeULG8tK75pObtks/j1Yp2eKVarIlue4X8XadrfB5EU3nWyffaZa+Ks/YuRZAEYe/
fo+/VZZ+b0ld9pM/vMdRUaGxU2TYdB0h8TitMchsgi46Q/pwAx7DNy1ZPF75kDnJ/aybfhlEoXkZ
opa6rE5laQ0Lwy1/kvv8o4/8Q3ppW1nD2BIbcujzatHBV0uuY1y8/vq3/eGn8iGgFNOpS7oRGIOY
qlOd1aem5YJRu3OLa8ImQEYV7TIyXdIMhLVlH+Zcj+IAGjm/D/OGG5AZ3QRhe+waNP8hyYGOpIFM
ZfELAsp7y252ZaLe//rVXvbM7300H2iJidBYXKmlPkjrfUSiJcJ3P9eLlOFSYlcCUfvJ22J9163H
Yv0QeyrZDeM87uqDVQ57G1eUW+e8ReG2tz2oV3kcTHwo3Fd9+bPqsh99FB8LhQIe8mLM6Fqidete
TN4xSQFbfMFtrBmoi41JrNbTaDymIXDklFCcJok8cc/4ERhPdUvlXYwUAHFpu8hC81NSd7gqdP/F
LyHScxrcllJ5+U+STn+0GX1sxnHlZLjB5FWHduhfqm9ysNiv2EA6oHwZvvax3pVt+YAw75EJdFx6
gmhAOyL1hkyMJefNmjmuXbX4dgDGcThJmH/3OIzxG7TmeZgq8LQLLlRZxrrJzZ9kyH8rRf/OMlIf
Do3Za+ohEk59UFW9CWV5nYqLG5/kIMd90FF4M6fzZjYPtd1tAxc7BqnBcd8eOmCETho32qt3xIQv
x6R+MYC1kBjQcjesQVx3whxfu5ILnI5Pk0zuKaIxf7IoL6Tg95a/+rD7F4WRUUvo1yDSzrpAmE6W
p+2d5pZahjmN+2t/mN11OI0EdI4dHdsDSYUuCuc2AMXMuqHdgoG69Dt6eAbx83uq6ZAZky9GXfRC
Btg0iiB3kHVmuPoz0q7s4BFN4ZMTWI9T6Xz2ra5cDGm27Zr41WwoCAp9fS4i8xVIqVzh2jh6OXfn
oegfKwJY//qx/34jhG1/rAsK6rSFZLGqAxEKS7eIj1RBHHLXf6cUelcW3XWqP/F5HuXsbIRukdK5
myIrftaT+aMZTn04Egqv1RhXZHVIy8xckjGbL9mNSS2wmui2YujwUbWuKge5ry7Nc+qINwQA7TLu
FAyX7+itK0i986ZwlU2SZ7r7ivgb6Ye0OtTuBN6I3Orwr2g+J1oc81U1t3dYYMJNbLdHhU3aqfQx
z/qjMAokz0VEgEXk0Wbo1T4KSZscsCHd+gYuq8B+nXFkMMaR+lXnaLQsY25WgOOEKTakjXJkZYjT
zXMJwEjjj/4sA7o4axncohQRC6c0rvuifUwz9Rw56UsWFyfPK3ciK0956OyqKFyPg6s3dSRe/voT
/tYE/71H8sMpp8xm8Nze7g7myADchPVD04t6RdEEh55jAteQxblxNCnKRtdiMRsKe01kVbjiqE43
HoPKsk3Fq08QzSquRE7Ochitg7Y9aM7PhR4ZnP/6tYrvRkmzGu0/DwhQr2Hdw14fTGc4tfl57K+B
62+Fkx3LvLtJp3Ttu/pk5zVFiUa0tlGAdtxQsWxRochcg/HYIc8Fz0YZzb/qSb6puT3jtT6WBfoL
FM2lZy4xFO80AUyZCPlNg0NiI+PP021afp5cd1+DsC0npc+pq45Q77dBXqwN+y5zTx3TKz9QVnip
1Qa58zKOsvVf//Y//KQ+nMHBPGWwDD1nsOGLrVNX7j0OqXDdYofYW55Wy8DDOlWa+NxKEohZj+bK
IEPuIk56jYmc2YlkJuGD8JR1A1uycmovX1t2T3SeIJmpmTBn/uTFXl7U95bVh2PcmDywFM6YQ5Kn
0kbYNoV7vEPTVZOW6inMiEgqL8+c6XQKep1bVkgkMKKu8IxQN28WkYziWy9Ouvsh94zlTB/Mld/D
E0AitigVnHwDnkryVPOTEedbrc53XvLH+qAJR0psSL88gOS2q1lgDCIS292hVbSImSBcy4kqWG+m
Z5LYy2HV54WH3UymizysT3SfniEhbuQ8v1b0xywqyShdZQQ1jPhml0SXYk3GP0skUtKus0xlG6y6
5gLVF3cahZ+5TgnubKz4pfPD25YMiyXecQF9m6Y7x67tBXUiWN8i/qJGpAxhTFpI1bZkBU3JWQbM
gZdBkkabchWlYDRT9uLp6DYerG0FoXgViIjlG1KWV6xdkicNKHMTHagrSKTGb7LW/WXON4tx2/Tu
c5u2jNiK4G8sfC3pcNlAaILn/CSb4Ucr+mOHklWnbseNtjogMuWtqrheNM0AwDrk5PeCK4bLELnh
MiTteN1i8CJQsakIt8F8VkJ1rMkqfk4n/RQL+TRc6nBmMNA+TN09+WTRiqZua/XXC/r7jXK27X4Y
XYjzIq0wqbJDmnrP5Bp9bkfedwISnoSWr6Ud3SrfpShOPed2dIPQr91mpWZLdLHWzgVykdqObxt0
FlMSn3/yon6wIbof5hKHvTUaVQHEUVvxjUUm62Vestv7gB6cyHCHJ2kT9GZXk1xHFh6dOCmGXVYb
F0F9pLbsKfKCx0pScYM53uouCH/yOP3wDZN/3qztflLIDM2KK+088JzX/kI6DZ6KDO0r49O4R7BE
fIB7Q/UprLzf4tBxpblWObe9MRvFTYS0ZWMgSgJbMMtlxSL8yVFi/WB/+lgwZxEh61Wd1R8KkZJG
ASVbKbTMIeFE3Sfdl2uXp7wrxMZpSVCworuffGKX5fK9TebDcZsTW2DZGVxEEBPyCPVj5hdMLPaO
UeChazG3jU9GhlSrFKtjkASPTRMQJDOh2S2ktxj98Tg7HGnEtf7kJf1guP1YM8aHL4fassaD6vtH
J8ncpdP206JMx9sAA8oihaHDlFG8Q8keC3YKWLd7ARawJI1Jrp3WSNZYXIl2JTfe0Mmr6xk/6UP5
fj8WT91/nnlm1Rljd+giVFBgOuHngGGZBEcLMWdfNghta2tBXOImjvtjClTWArSlXI012cjL3nKg
vLy+2kx9R0+P1w53bejGK1Q4Z9k769lNXpTifkeUBlaB9iflHT/c2j6cfwGWIuW3Xocotn+UhGGs
mwS1QYtht9L5i5W2n4eQ80FM4iBE+yoBIjlLkLUiibrOXVx6MTJr0SlnQ5k19OzIY1CMgEvYRH72
jH63MMO25eW//wFxIaFijoxBdgfbItbCN5Mrq8blSj/oV6fuMPyU4Q0+58cqm588UZLczGGnkBwu
RM6rqx35MHscV3WAIIlhrBtWRmW3228r8/82+n8Vv+FSLn9t/19QrvosiB8rV29f07hpX/8sdr18
y2+4v5K/OJ5tWYDruMjR3rPvD+9N+4+/u+YvHpUSyNOVb/k+qqt/4/6OC1dAzp5CwcF3XMCEf2lX
nV+Qudqu70tP+K6JGPV/APs7GJy+v7l9bLNDhDibYV8StiW8yzLyxIUtdLBC1R2BYqnmEtkOJmxs
FBb7KWIdZf9N0nksSYpsW/SLMHNHMyUILVOLCZZZ1YXWyuHr3+K+4RVdHRUQ7kfsvXZtYtFXoK4A
r84HaWESzUFfvOEkyA7RgvygcNclE1FpQRKx8Y1suAVV3X3NgsTUruuT+zIrAFKTYaHhHMczSir7
nute9ZSlQMPSyEWLqaXyTjwlLngQvUgRMze/Yu4tPk3863vpMnyohhHdOD5csP+F2ss+rK5amC8n
J/x/AVL31GLQKTdlGueAm/rzMi5Vva1bM50uA5/a17FJkrEBYb6ys/JDAky/RfRYHKJsiznAzL4D
D0O6zsaNdBZtnFSfZcVCAM08XFMF3hoTHo8xwaQY/oTJUJ0zayLmgCXcnZWEhpyjHw9T2LOSsz26
gbTL/ERv/yEXzXHmZH9CJhSbKVVaoKBTAMkvs32dQhGmNf5ja8vyuZACtV01EWDhl/ZoWC2gXrBV
XhDjJtnIZrr3sl5lcaW8pJLwnLaf4IVjVXhI3esowTLE+pOJ3Qw+EmNu6xiCC1A6p2g8WOmmWuk6
VNQnhHVyP7v2shPZKL7NqR7oXZjrjTnJAGBObb+1UeWJxRZ3jAfLFqvhOTW0OSCqxwkGUT70VHux
lMnOYIx+Y6f+xYVfXXCEjCCQxmXveEgebOVGB8ty56CZQxDQU9EXSBGVh5jZKrf8MEI6PDneiKgm
rrIb062rWIpY41yTb7Lgbc/TmZtl8R564ZiIZfnQBpacw9ywUxEMQ+7FRJDFAJXu2DqNjiZH8PGd
ZGaWgB5p9BjAcrNoOJbddq/bQx2YFRDkzFIcpnBGNuawwtWW9H0xZVJ8I+IjD77EyBxPxpPEHldu
ZoxigS0XGoVc7etlQcnX6n1zRvsTzj44BNtHkB3RUWTg6ruERKK5aqHFi7HY1aPLiMpJoAXkNMzw
IbSkmX2oZxm4fy7Iy2LZvXvOtDKOHrTMzPmNiglJAI7X1n1nQm9ySp0S87brJjPTiCWHAO9PRuKt
qjghxKVGWcfzj+N+L2JU9EHW9Dnh3+48sE+vHd0IclhVjLEkXrhdFCXNH5fZgq8GIzR8SITFRyn6
VDHnaovXSPYp8xAzT9stytiyOE04EL/5Dt0r4DFY/KqaWZV4i9CvXZyb6Xlskd6ih3Obx2zk4QeR
iBPwBBNhnwmkqvM7sOvPVjSlbyZxbV5gAoWEUE2JAf+8K1oiUiAHthgUD3AwJZ4gObAPXOphQrIw
6foxy2PyQMesVfPOM+UgDlFY6xxKWCix2AE0R3plS7y12zFC9/LQLAszPyB2vJZMi6diB6LdiK+c
4+2+NvQSLBrmNm87915yR8U+PfCNy84vBlvFO+AkXX1Dz1IxtagmiCyRFY6w1Ts6jS18q2oJAEUa
2YtKPexNJBJUGZKLIaqvucmuDQZAl+kba6lzKn2iLN70tNeLnb1YDHpbfkkdmfVm5PqFQrv5jkts
XsA2lpZ3MysvrD6spXOSrdWGeYeGUIPX4mdt6A0n5cq5PAokat94kN3p1cQGwXfdiwVmGVK2NrvG
tJyrBjsDP40UcO7+QpYz4XgzdHAuKFeBnhKZ4L6xlg2da+OFCeO3iiVdUOcW3nQjqxN920zGGN06
vSOCxFw0ZjN4KO1L6o4ZgJVZMyqMd2VNWtzcTkhUMsYxC2TQbIbp7/dAgdUH+A8X0zEotZBfYIMs
sPaLXlb9hZyIvniM4FNAlXYZohX6e3jgB9TOqfbwJFSoCX0mjy8LUFvUTLv6pjSq72aCPYfctzUk
+iIzm+c2aJIol695GBt6gISNNAxtKSQGOvIn0GLDBDV4HfPICZKwMj8aR29udqxnpY/d3f6jz51h
HPgMWD1ApfViC68JSxjOqZQLZh0b+FOf11ewNZL4N5nkNChGFrKXyG1Gi54U4m44JodS7DAI9wkF
G9rATWyDoJmeoRCKQCWjbYMeR/nZIItuK+W4Mkz1qh59Meb8YQQkVKQZFR3vnGaLyTlVZK8m17ae
jM+pteHF9MLSkZFyZoQHQp0g1Ctba9IgHWLV/kmBrQ2HmsQCxEYJH+eCuKwSPwrNW7uBwhezo44K
oR78VrMEQq5h9U+Iu0hba/s5swJ86i5yT6Con3Fmt+LWl2iH9tQ63nuXCuHyA1aG5mdKWS/YgUfj
kCI2r4JomMWZXBSnDpSB0munFeVMNSG8mMGSpoNJsxy9j45LDgbreWFaorA/D0ntV0M4kGIVLb1+
wE5f8tVU5NNdwxqhO/EgxDWh7o2GGFcvyfA+ySw12UyhZUd76PFZeqjbxe72MXHMT0VqSVjVtCvc
rJnpJv8ip5tfignn6bmJ3Dre9nacXhMjxi+hpkj/auw+7eDstI0GZ5pX/RrbXg1siV3fCyShuXvm
P9tPOh5ri9PczZeDjuCZdrhUQm200AGyoMFD8iMtfovCldFU5nrHGnFyezjNLH25CFVms+NBQpCT
Ti3k8m5Paul+x8mp9D1LfPEr61rKp45zGI8NtPb41+W5uqfIGvLqsJYeIzkTA7kZ+qC4tkXBjXAb
Sivyjt7gZJD3RBzGgdYQAbEfI5BomyIu5gr6NeARDrI2otd3ZIGhZZgA8TihLoWPzq4cUCL1DVlq
LlD9e6qgFrzDsU69XRaF7XgdwJz1m5zRRIm5ROF4cTg/rA/ODLFAf2rMeW9gDRFbsxUe2SB2Y48X
6GtN/58bw7QIYNK7qNpqO1vds2LlvUuKJlQDWl4fc01z+02JRxazaJ6Y006pUZq+lgozDeZwtFfj
ESioXyo6OWydsZtw6lZjOO3iuG6Ho5fBUyC9xEzrPbwgBv0G2vJ8q8VNfId4Mwi4d3VufFLerDP2
xujkqW/WGDZrZue+xQ7gNnu9sOb6aP0Psu6EUoDOGCZevsmah/TQ8a+C1RsSWBj6VQ2/lrSepCxf
UXb3OR8QEvc5tqXoTrHmZP0+VCyJd7bREF7YOkNRPs2LLd2T0evwNkdVo3oTYQZots4n2EV1w8Bo
R+x1gUd1gv2G6BRlcvs8Cnz4AEDthVLXtfsGRlfMhp5fkhGREJAhXQeRHjun3uEYX9WH0E1bE2QQ
eVKJTQoBALYp6MLJzcF/Rjh8mkWDCOx3hjTNU4N3cgiqyFZIRhrVvYqsqpPNAjHoAky9N/YFjU7h
T4NbarsJCZ7pIzudi8ti6Mu9HGsgPQik9L/sH8BKTG5TuUyHGXvidSJsJah01N6bMurBHUvbGhFC
c911O8VEygYHr2N66TpdOXtDU47E786FD+0kIp0R0GwUPdf91ER/ilJq+qGdWjXtLV3jL+vqIsQK
MU2ht0FoCqkjL6aMtLo84XU5IBiU3cFDum3cnCHR5h2fDTiAHVE8ba1m0e1NSRoXjNzRQnhXLjId
oX5Jl1/CzBhajI7lnFLh2fHWcLGK+5VelslR02m01xtG4xwZDBluKJZLLp2o7ez2YPMsMTC1DsrY
X2AfDqSMZDVkmzVqp32rRiVQsJbCzcjNRXaBTy3lx2NGpQ5NrHPbccPCGtpvVKrxWFvo2ImTQze4
YGeo1Q90MsVMs02xQBwk6k5x6PK+rLakI/bwk0cjjXZ1yq4zEEbYqoNVOlZ/ifUxUy9pC8ohGHt0
7ptlpkD1sciU9UHk+EW2LcBGSjBF0lYwuFjEgmWgVnhpXLS3Z6/vZyKQBkmWR6SisXmJ20y3zqbT
Fu1/NXkw+r4qvCH66UWOVSzDthY/ctgh+bMxakNMxEHKqI1ka34dpiM/oRb0NzvDGfx3wfckt7nZ
hJRaZTVwp3UqpdEy0xKvDAmizpPhFQZqfNdK2je3WGqiRGIcSr6ERXOpGrOwj2W4TLOvmsqoWd46
2XCLTW1O38OYHeLX1LmFuMs8I0lpRC1Zb7Ikr+/V2FrJoUVaDTIeylqzBfnWko7Ix2B3khq2eqsn
qxkayiKDit6cB+2iOXBbTyZntrvhnUAoO6GbLoBVaoXzGLqUB0bhiOnG0ctC37ShvQLPMN9lD8Dl
ufNQtjdOfhoCeiZMs05jO9+WhEfFlO0ut8yixzZxPO1kNOyJ0rY2P0KFLfzakY0lt8MKz/nDJFMu
f71RFX33T8ceWwn8Z4tjPFKSziSdh81izY3tonmrJnuNSZQxdqOp7KF5u0tcMS6wC/OHr8/+tBzc
rjtKEB3uV5XjsJG/GPIwnJ5J3m2q+UEJA+xz441Gxm+/z1JbAKDSaEC2id64oHFTcExB1NPy3Nkz
kJlElVT3QZtQkj+PGWCNxWfTGRb4S8baYGU+xo1TI5EY8xlXIFbABrRbZInov8ZQtIiTx8uwG4uc
YPey1LvjmCKaAO9HlwQIXbXeF+4AvSMsIMFEWlZcXBtzmulSM82RX20dDUkwaYb16cRp+1KBuHkv
OaWOS7nultPKFL91PzJ3xrRybGI9sQllIQTe6uqZjJs1hzOSsLTRoxP/UtczWXATFecmHDUSquF5
UwfzoLwrYz3vpUemQo5sN3MjydEYmzv50lJn7ZeN3qYypKPzdjXTC3zs9Mul6PdpPnAFdxl5Pag+
qYQ02sNxtM1yj6k3vzPcyw+AROdD35Gb5xuG1M4GHeseTXryR7d78VB1Yx3xt9Rno805imTlXTy3
K/82A3VIZE35jSYo21XoKu9Jr3vPa2X3r0wX4wBQ1UZ6ni9/CbordpNe6c9tLuvjKLH8uRyDyLib
WmgBpub8AuYYV303zeUhn/r074ggmnVZI28UO1owG053txmuRBsjpjQU9VJ+szcCOlWU9t7OUPRL
m6umtDHg8qNz32sEFBBvS3nX+xaIk9GxOgEeGZ8Ez/Clmcv5CHR5xueL6qzA8nrSeiVfKhyM+zZl
7eTLki4GwpZ9briZ/kYDAD3ql6r8TyU2ws/YHrcw8bPnssW5dPYgeVxCNELBTAHOKk8jMFtxjO8Y
APH4CO6hDuMOJo+kyoAcy47Ii92UCyfddKwENNsuTnkbogVdsJksQN6RYIw9a8eQsCSsV2uuzXq2
bqC1qm5rZImTXyEXjCj7smaoCBuZ+4Inb8o1+NGytPwpdUNOfKr+f3AOgL0NOnUkLMdGf0BucNR2
UCsZrh4Fi8h5aIjSiICzcUloOX8Gjl6u+bSCU73TGzGwSTcTI6GKZ2r3hHrVRoiLUbjVTWgHsYov
sSZgVmXEAXH4mR8asOLUt5XZ0JTPE+mpDPDTbWLV2F5EXYNQVlZu3Q0ztamjuhIbH/C5fthY9ewy
/LAGkriEt7wNZm2REEygbTBPWnZgJoGmtKGZu8z91O051tV/rKp+GD4iIyLyDRuaqHnb+jevse6E
HRAR6HTVqUy64iPNU0nvUCnPR+gMQF3Zs0PIrZHoEE0T526sUjlM+iSvHOnx8Rpx5NjdfRl1RurY
QjW22xl8/Xoi9nRUzSdt1UNxFx914qdeo0XNL3LJXzBL9EwszPiBk1Xhj+qK6Es5LNUZpw3upmtz
cqTMpHs2cMS81VlR6KwZzKHzB8/SfkU7gpiNsxsms3mH9VvsJWizDUZPMWrkdJEhOnuzTg5MDWDD
YQDzrGaJa1eUgxMAa3V+CD3DghBl1jOPpr1pVah2+CSNl6Ec47+R49Z+WxbJxp6YtM7M9F7kUCaG
H2bu11rbwoAci/vITtR3etpOGWNlcYklQH0aD+6aX0S/6sXVDUcQ3aEa3iNV1MCV4Jni/10ICOPC
/0gqixclcUoykNdWfTMtmROo3mx5vRgfeo282qyFsaq9EDwbYhpCY9yDneNHygKbKuYf9RMxHu54
Qr/zBOAJb28saDqr7rUoq7PIi7Owl8/IaPJNrRtqm3bJyWZox8Xyn4oGkrh6cw87/wX04rNw2DGF
6mRanCwpguuNHKuXtMmvXm28Qdy7R2X8FfZ5x3XOv5fi0DfA96Kg6V8GZf2s/7CGIZb4Be957Jr8
iRvj5AB28Rd9+swtNfBHloTgzm28GXOihEAGbWALX5qOjpnEZKJ3Cqg/MrZPjNfmc+IK56hSNAZu
allfhlswE2+tXq3eXPQrkkie4d2Io5eEWCCfcvqd0vJYddbfyq3lvkUmHnRc/htR0+6XAJvIoYKR
30cg7MFPd3VfBG41HcihHDb14FxAMV5ps5/CYmQiFUKqiw0glyHCb+JxwRyMGPDQqMi/zpy802X/
SVRymUb0bzpFBGPlz9DVTovk8XaR/a+vjG0TGwcNZ5Gd5N+MY/ENqHchjbM2N6em7F7jyCWYgug6
mO9PTOC2qW0fwkz8q6EJpIYXbtpWe4hujgkxd28RJF7VLS91514Z73yGNtHaSf9tiOIttcQbU6Sj
7bkg1RiDaz0kM3ikoZk+qrF+9TqC1A0bGLoKnZbAFkrtkPyU0mV+o2L86jldbq99Z5Ft4EiqJVWl
Hh0ULbNpJGezWO5a2lKsenZQZyXNSMEqM4m1HXcEPVYq3iodPJhsbrS6xyqjRaRreixuv60yc9cm
8StGoPNQxFswMcBpU+3I1HsLLONQxOG+HlzmQTXArpjkA+igK9zeNKBFQFhQC+TCaek4PdqvgpjF
TW43p3SKD2HXvFjkHVvMydlbAOZT88qzdroTntIdbLTtKPufem7OwiHFPSfskmZXqMlaU0Zezdx8
kcSgcYpcI410IcaE0PA/WJt8E7RJu9IjTsSCiIwMDHHZvAN9JPlgHnYVf5ZIza10oUk2y76oh2D9
3i2tI390fNEmE3vr9Fo4wLOHZJeyZEnhd2DdNO+T6+xBwaUHK85f2i57pYBtoR8wVEOg8iO9ZT/Y
iOft2t4rrbk5eqL7+RyekogRRwcSwTU+NDGxDE7ejNXP5pXpjrZvb9rTIZ7IIWwQe8ducc6iIoic
Yl+RSwjF9U89g/UmSIl58tnzEPyaTsLRRwVvQWxHs/JMqelumDqu5nhkFw3aTrIPpkR+JwK3ZFng
aTQ1qALwftDSFyEW4mSqAlF3bwAiCIiK8Uu0i/XJJfBsGeOO4XThR4NlHtW83KOIMCH87Em4HBnQ
3Lx5+IcL7qsFdauS7mYqdXeqhSC9eCbKgs6fgsQV48toAXiP44M2qdsaqos+8q/qkMj0Moi4pOgp
gFEgeBuIWp2i6B7l8Ytml/skL9/rxT6l6ULgbbpDZ/Y8WpPmpzEXsQVMUlT9QbO9Cy7HV+o8+NLu
pbTzM9SCgzCIgUIU+q8hpybRtIOeRwfmyqBy49cC1aE3k2+gVy+LYe8giWwGxASqc55QNf9hgc4v
Lx79ivQWKIjGA1aJglRGa8I0bNNrzb/KWzCtLk95jDKKe+2ZUcxNi5qbmNuDwyoSGx76LFfDb8Sc
gsMMQLbaub26QpQhlssUX5mc4LDUn+EYoWsItzTKB3iUn3i5A0dLPB/s01nV5msI2NSJ2h4s7/hf
y/vuwu1NTPWi4vqjJFcrJ9yJcdgxhx/FyO+kLws/PAJ5XHFsPOM66Jwe8CLWgOBip+tEK+nVfgEa
IbTpAeX2Pc06dhvioksIunap4dxBb8UlhNIN2+her/unCXa9b7C23wJRMTeMAJ7Wp2Zx8Kpw3BIs
eG0KxrqpNXz2Qj0xe/uBLgtggECDmLIIr/5WJflesuoorGyLcea5jMbPigNSebhjtTYgk5nff/lA
xIOpoJyfAdueLYjObOrilNPXPeRka6waQzYKhzJyXubI2Ttd+N0M013TCwADbXPRmvEK3e4kTHn3
lAca0Lktc/uzvrEdcj7M3fG2XHIGkVZQN/rJ7Y23MmU2BinzmFfpC4746zyhxbfWJLtG0lkOrE4b
CS7XKzFVGV+9qwGSExY5cjHXb/LuOdG7tQw3j1tJKSNI9fEW6tFr41Hs9/rWqrutO46HjELM79gm
kJJMudtAkrOi/i9ROd88kRcKnW3S93gr07/TSoycivFei+EQGvnTVHj7ZTAPy6Bj8YcmWaHWLcs/
ClmyckwSLflheLjE9ZnQpmnVhtpe+GpNoQjorO9j7/wwQTsSUpht5epjKeYDKiCIJDx6Mnt9xyVa
m1kfIFK+IFm2v7Mef63/LM6nqzbOZ90x/6mMpdv6VTq2/pgJISxSPHtOeejH9rnDehD3y3tTadeh
TtkuggcvOvBR1ggnvU3I6IAV4w7zKxlRzE84aQ374kRsMnWzxhZkn1PG8j54FxZSQ/hJsMiV+IY3
DcxD55T/yioCV6F9mR5rMi4Iktd/rbI8tK5CHV6fI8JzbRCcVhk9j3n132xMz8D5f+NKvaKvPsLC
/vjfi06qzH4J7dMobUxVzj2beNmkGT0mUF37AT7Bhgibd9b8uNwBCTHQHgN2Clx+PNW4Nc4dZH3e
173XZbcGNrllhWvOgQ4TgANchDZCPO9qgynyq1niw2LfkcX4ArMK8H591SyAuKVz7jX5WzItX0+w
QaXfXuhZvt12dzG470DoN0vISt/me/MM7dD17sVYAKTkFcPt+DkmOLPw1jN+AOdTcWcw1g9qbmrb
kfuEGZkjSdibswpDXvzuxWpe0T+Hfh7fbCIWkIHKP/jeEI0z1GgcptYNRkayYtgmpVr7lMDDbCet
Y/2sP5dUrnPT0IuSNMOXARpQ8741pO2EJsib5GLpB+EEDLwfROKd0mgefK/mf05oRDlVrXNMSdxD
+mDLcNFSqz8WGmWCa5xY3m47dPX+YpIzAeHLu7rt8sq6/d9gluf16yo7QruS7EebdM/PuK+7fnJ3
SoY/U48zEqbfz6Dxf/DLAQ9KDMrpF6jgW2Sgv1/KhsIQGXKh/XgkLv1QjqutNwjwfTZdNNvVDGPz
WMnuVLlhsc+wtePASE7FyFOTnvOaMQU6wF9B7pyMJIRoST2iE2MGtoHByQabVOmyR1VVdsV3ZFmQ
qbT6gs4qmPlOQlcHDGwU7n42lq/1ALKL+b/GIZuhwKoIcwWrnFf6eB1fyth+ayMmOnDpWeiTr8h9
6n0S6bQZ63K9DolLNcrrnKqrWXJicV8kNVIJBzTZVmXm0ZiSbG1GV+cWoS6i0Haz5UxABU3N3Yya
J/5LJoAuhl2W+5DfKeyENQJi5tcXQlX2ZwPKAtU9r4OmGJ5Xmb41xKDdUygm35M7hRs75d3uk5y1
Y21DEjEBYRFpOgzzZ+Q45AuWRPn2OuNAaXnFlaxPBOtzBcSqTruZ7DC0MFFHtOAY1+5LPSCob0nC
0IDeAt9WZeoxn5iY3TZV+AainnTCeQXL4f+AK5R7Ca225hYuVM4ljW7w4Co6GpHuTVIpP7qkmnY9
NfLRyB10GSRF0QKZaxLo2FtXBzrH1luAbaTzom08XH7fLgvvV+ptzEAQCSoWjnHFBJR4rIIAirwR
IKAkYU0bSwmivxrTbKo3LZ2HZTemAMCY4PXuMxIYrMVLospArzAs8rlqZDcFG4qmVfYFJCpU8Lgy
iDaQmS0wo5qR/r0QAk6omLLD75w37kJPRex64VrHzlaMakJ7eY9sRKQ5CLCAKPigjfT+OotWPAHX
iPRrOpVR85QY8PDRg3ftV5wyYr+kBaly26Lvo1OCFmBrEd+wHRtsI5ZZhjcZJ+3qrHRrooea0P0s
OwUOz0EslAQ5MaxrQtlYbNPUMB/URUSB5RAPjhnP+U4EebudOqHjTCMq9jmbDQNHZWOvIanpVbFZ
v4ZWSZ0wedqJBLZ4x5ufraw8F3Eu9E4n5ReR6tG0IUrSRnNQOFsynfSTJ+kfEo+xY2S7/AE9c6im
QZTjrzKGnZwBsTRarX1Vo25/9Z0on6xcpicGNe1MlAY5EAsJDPfUGdx9E1n9QK4dhK85NyJCAzSH
BI1w8PZ9X9eHojNBjqXIraZCuVsdEeSxNwjECeAx6UcDjQu7Fpoq4o9e4WXOm4KBawzfd7Y2Tkvs
qzfTui6Gsn2TXzzqypQZecbvtNbi7JTobr2xkf0c3MrGpAMHKHGag2gH9jLTcYIGr9YliSda1vVk
mQdZhlh6KPR3mgXyodEb+ZkrzwnZj6bjbQ3lPDHSlbwWq0LcenNE9lFU7De15kHoDdlb0n5QXN4s
5Bt+3nlg/AcGOy52Igbe/Fet8wfwAygipKt17xSbKe+ftWx677DdbkoXDr9CdqS54moX+r4GKj7Y
SQp0WN2HCXqfSNU/w1muhdUmvmjEnud706SoQWIkF7g5e5URoFFRTcwawnre0WBgg7tDIn60S+OL
QNKgT6N9X4vdbBsXvWkPoaxvTIB/E606qsLchVV5L1vEYlHuPBGJcbH7luivOEoPIYxFN2Po4Cwr
FZylb5zn7S7TGBI6Ovhzho0O3UJNo7cK4qQ1UEx0JQkiYxaggaC6bILSKHFvZVwNZWS8A3X8b/1b
j5PY1+0Efwtf4sCtzHsaeO7EO2Rvu77ETj0ctE5uJ31mJ2+eCCLgrOwLsZlQHy6NOM3F8i8X4jXl
hA5yoQjxJIVJevAlB/Vn0tzGn7vhHbSKDwukepDguqkK/GTdNOyUzVpPjtgTSFv4404LRCkOUrxi
FRhF7TqO1s2e1c7RdDx85c2VoOeVc69JYrJK6zWU5TeI2e95jderHMFEhSFjAz+Wz+5pal+yuN7U
iXHMdeMGFySk1WEYpKqULMhQvxi8ZB2yMFAFV6xg6R4cARt5V5w8xXYlLbrn0SM4O4ovXZ4/Id5m
im+SNjjpmXvlMb8m0r21gAp9PMM8Hrc+LGPY7fPee2B9vVu597JE1mtksK10xTNR6Zcm7gMzCY/c
gxlKDrVn5vcgI8k3IohCms2WCkYn8iUUAD96oT3wKO+aVJ3WvxEY8jdZeJ8rnrxr5Jeha7tBeG/I
FRkdYx+DbRZAp6MTxt03rOmcTFvMsN2HeQj8R30w5Yo2M0+/r809RS65KA6j+frhklwDl+hmJtlf
llfoxBaC7run3l6EP9TZdg6zv01kBK2XfKBs31dpchAmer1xiHalSE9ZTED6TKZf+KTM6KOKkJAI
TfxxCH8xJzPAmw12tH5fH1XmpEOAtCkwXVbNxR8j0W56VJ6lrj9MJxR0SPKPKcdg/R9K5qrKY9jq
AsbUYMnU3c4qSNOLncXncrh4uRv0oYKtinAJsuO8CVkZFII7Amd9HX7zEZ+KSQuk9q458XEgnyxS
DJChvBi/CJgCo0RUwQkAv+uUlOPT+jnAll1RH7Gjz+90So9G8N5p/S4jvdXvLJYZcxP/QoLb9m4a
6CCecmVt0mE4RwqMnKdtoq570Rw3pGyCJQYjx6ZMUSde962ujzvZD3cu8w2gzjN7ZSpOZBLM7fZe
9etaDGFnpph+kRqb1itvdVL8M5T+LIlZMD0VxGn5oyEA1uaSY5cZZzweGz38A0P9aqsGous3ToKH
2Q6HTIhDtsDcmI5V5fA9moELZq21PjWEFk4vd0K6h9CmY3Ob+sVzi4MYulsj7DWTDxIE38L6fiST
CkimZG2Zye+2XPb1RKQzHhd+U8UK1nvTmuI+hBXFhqwOtKz//e+vEMfFziCWyxYD3V50anF4JrML
Djs790X460YDjYM28KLlKT5Soo5cN/uLVqk+W1Kl+yW1D8ocPtG8DRegZfNfjQiT8cRUpmhwbEGT
Z4ho5Pzq0GgMtpyxX4bDJ/oCE+UARwxIl7/uah0SoDF2XVsg00DiuDP7dDlT/Hh3QcDfu6si++jW
c/JfiLI0sLpRPvSRY0Q4rKX8YYyJfuPsmmQNPpa0IMySomSGjWpW2mgKFiHVhyBgFTdydofmPFMP
wvzOJjY0aVOm+5l2349JHFjgXgm+FJ1SFNGSfV1CFV8RTS67snONYwfGj9wKAw4gRAIa3jbZT3rp
YJuLLdRaKUoPmr6vWdpE3izLeCTuBEi2SxK9m8TNRDs0/Fi10x2EaJPlUAEXfo7D8bV02ccPUeYQ
dmuQYOoXs/y2mORv4w499Zybp96o7GO6ZB+V1NmEhUv1HjNVXfSc+zgNP9y2fgONDFdizHa6XLGu
pnzE6ZD5pGuTtu2RO1QMmXmQcYVsxItwIxEyCBoVu3aFfOaQ82+8lKa491Mstn1vNHsiBYnVIFiJ
107/r0l7XDpQOH0OcutYEoTL66eyhwdnisGqLLbRoIprX7qvqbES9hDRus6wZyLAqhNisMEn9FVa
nTtD+6+3lolZYqEdVKVVXLJZ+TI2HZQtwvUcFMed/WtT/QVu3j/ZRtt/tUPqbVBerrJam7VT1/1j
kvwdivK2MtUYJbH3JaP2w3HEt7eqZjzUAJukrtt9WbHBs/Xmc+pYTa0fkffTIe+uT05mYj3UPB1k
WfAtTCeRTXvXGY+WJt5dJxr8El3quTOZXONrL/+PszNZblvZouyv1Ac8RKBvakgSJEVRskTbsqwJ
wnKDvu/x9bVStwa6uAIR4ZFf+PkCBJB5MvOcfdbeWq15W0fGZ99Mk+PYsnXN8UElaHXJTu5ZlMOS
fyqn5a9Exos3SqfmUGaGd/Et45nqHSKGGiCYlEoaxpq5IPn5Cs1h0w9N6cjzaoIj2VPd3HFMDm/T
njUO/ygy2KZ/GtCPbGjtYvWE9LrBpknZggjOaF8ceGgOb5jjTQBhYVgPxSh/1c3kE4fnYV/K/o++
i6FEU5FxsYiCrNgUjote/LEehmjf+FRPlTpH9GZhjkRd6lJYRsICji7HskDGjepnSmflxvTKF1+1
dwPSrQ1nHWMfGtpJCsLvCKUfcd9+DZqsoEkAY5QSx5ox58w5jZi1B0H3MGblaxioP5Ftfc6EX3SF
skdMGXMHgG0ioW8/B1p5H4djsm10PKCzDHM9gMPKOUHRtZVDFeKYSXLZotwGQaNFe5G+2hng44rl
Bil0fLY89uOgWJ8VDmSWGPU0od53XvfAxvVLRLkXkWj9nNod6cl6etCk6R4v5e9+hzS21uxnxSc3
O7F3UKMRXMd0h1IZnWBcfUEDG5Psos7py3Su+ZkfACUZrGc167NTNJKGwJOdfGRySsYQagBm7EF5
A3jwEpfToyFl6XboKx1Ba2aea0f53Wp+tcFQw3ExrKQLnQThzhL7pUbzyHoOxyoYVRfE9yNuoQ7f
rSU1q1BdHPaFPKTTg2GFk73pkxTZVF9Nw4VMdPCsYCt/V4D37AmSIOHA9Dot7pGAuomfODIE9zml
Yaw4THDW0OGMqflmJRPcLorA9B//NLTokDm8ySgmjJi9/KzDdUR1b1Nfs6Zvno8mJ9ctYy9zvtxg
c3TX2zT9k7q9UcHXSbp0MnXNJvtXHNUmu/GG8VxXaEt1+6wG8WGSkUlPtX9ODP+SKear0pWHxG4d
dg505yU4ck2y9EREv8tsdBjsbmonvalrCX8w/TGoe1CiEl5ZWU/SoBPUrdJLjo1FgQ9BChWfwNmp
vvUQxPJXXim+nwT8oph2aVo8engoFoaO9l5BPtJrvCxRkaQHf5BMC3pI67mpE96D7n2aEDRsBom9
+xCpLQIS4+LblrDPxczZDjNSSN3wO/Wl11KN7hG94DQP7dzG/YwcbPUqWp42WSQAqObwyzLr00jf
BZaHt1KFXKZnolEhiFHfSh3A1Mk5ton2anqyKwJSz+GdTWn/HZf0b06e39utzP5ATp7iYnpxGkoW
1DTqjWUaZ3w6HnDNY3jRdJpnMttgaztgcy6Pl6q0jiV1y2z80bGwE3FYQPRz1Hr3OqhJZ3wEL4Ci
9ZzW33Ct2bBF3w/pbxgI9+gf4U8bOGXa+37i20BmLtimAkHXRnymB0rCbJrBgCN83ol/TUMWztvR
rve9bViqez056Gil+SOJOnIvIJORYKJQIvcKHpPNzb5yKsgC0dlP+73UAm4Zexzx8BpGJKr4bGHp
S9JU5VHWyUTaX/zx3ouhJuJMvUcfdit+PFNl50mVW4/PsVgrIKlkDOfOuOAl6k6guvFQ2op3M2nZ
flJtNzGeYh1vWQQj9Kb/qqtvPLLN7l+Js31vYZgS2zd9U7/6Q7KrUvu+jW3GOl7t+kWGSGuX1UYL
q5OXT0fdwGeM1ziADVeCF/6XCoRWUWoqHNRaNMx+wLFmpuvksWtF4Z1GLh253CvFabJAyvA5ZhPW
bocGS94MfcWXojZBLbAFbfhLEg+tcWlpK4l4M1VD/p2SkGJ6G5j2R/p8iHPpJ6paUUjRWH0Nkz9k
l57LKGXTQ+7JgTnTUEeuyaoMDYzfsKJKmWbUU6d9lUF9i+/xld3IFpvfKfUA0yQvg5z+MoCByKyS
XBC/AES95dbjWrXxnMpPE8654n14RbDv+/SW9PJGzAL6XC6s5AezptaFf9Omap2C6JHiA9Zs7al/
RE29j2G8MXbJxhfAQOB2pUcEtDtMu7YS1cckw74yju463bxgeLAlLTMkMKP66UzPHQRJ+UHFwMmP
ukOEKfFkUcE1ajKf8YOuRhdroPkz8pQjKz7r1LTLbUBCSTH4ew+F9A4z0V2mtw+mnnxDcn9jVNWZ
F2F4wdeWPv2sK2mysEa3zVk96l0sH6CCbKvxWXE4AcFBOcoc2MgnIbw3x1s++GhmFx+YQN87u0kp
Hgy4Nk79IgaRpIRuTL7Y18jRVs9hL18iDGWHtvsdOt5ZBqrfTTKlveYLnzFC4eLJZ/TmO6sPz4NV
PcZlbrhFX6T0aaEAJN3iUBImuUZorx/D+knW7IeurmDMQb6P9bNsqrcwJgKQdQAReL2Kbr86SvNF
jAB8gNuDOXS0xhQvBSFIDdSdafnbRJUuWc2UGy+ijRtu8Q2U1oOjk8gvAnLQ5fhDj7pPsdEek/Fb
4rAB6e94KRjksFukUJGNdynTLe1YJxWnOalycEyzJ1OiYyKfPunsMNSq2cU8PYeYbUJ6cchrVy/p
EHDgBKv6HhAznRM5Or3xZoD4m8cEd4OWxgJymL9Jvbusv58QwgSiI5BjoBhINDdeYg0SYaCdenSD
cWx9Rd5+ZNexkTEPq3FOR7Rzyk35tqML3zKlYavb9ReR/VOsez59pBoPceDtpA6K0Vgf05Ytgqps
ZO9MOuoHJN9zys8lwc+WFoyr1W/0AOP3Wginxi+eOFo3svLlbcJF/LYKc1WLKZ/qj/IQ7yQoozZB
KmAQiKXJJg0rUTTp8gtY/E/AOJgww5ng1YbDH0RBJJ1wAY0R9qEMYbt8hMZL295e/EdREx/w+b3N
R82NB/WORyjYd/Hh2mo80BdB8SLYIuV4UKBQ2M4vz+k4HdTbpMf/nc0GblVbFNY3UaPdoqATov29
19CeV9TPXl/sSzU9NVJ8EAFdDl5KXz+o3i/xnYiMd+Kb+H6wtUiNm0PIWVjbMXJF+BCf2MiHYzj9
UMisi/taJicS8Z9gBn2HcaEL43HvsKYM5V5EFN4w8sIdCFYOJQMsqvgcYjZeCFB09hQQZvuQlD5h
G4raPbrFrzyuVctUhO17tVK3Qxh+8lsFf1GBj9/IdKIaLBCo8SiEGs+246HvSjm3CM/efosh8I3v
WHjxWfvJRKE22PuosnaInjiRaTtkQDc8TYsubCuWy2iKvhq9BRIaSEkl0V+Jk8tdQnqc09RxsMzP
Ir4Wmn/fRuWvclJuKws5FaVI74J1L47o9xEDixhKsuJQjbS21k+whD/FkbQdWpxpePE5dSAnzV3x
A2K9AJfwrLbKlqlr8MdUPZvZdNEw74uoqPK34nOz+CoZUnJmToUyUcQx/CncEZ6T+Ma0H93yL2lK
IF2Tbyulusst9YKNzEMTdSS0svPEm5sY5EHyEwUg5YVkwx4hyU/2KO35CW1S7UghcmSsZLJPt7bG
VtF5MDjNY5jFJzM/OWhKt0XmnfrCGdh7Z94NMB5O+4WhkfCtSABlyQ8sVX5U1fjVrp0/xD40mpIe
b6OpoSegojTheG5mAtJGIhdtvdak+KR4NtlA45B34J9rTsW7t/ETWz9a1XtWZRPTZw0JEy+Qys0u
8ToZW4fwlIgLBgFHXI5ZX6rUijeS5zzq+CSqCemViVMcvuSNgGsyyYT6TkRg8f9b8PDkLvuNx3D2
U07kByj2VHj0l9SqOCdUnztFdNB1l7wfPxlm9pDr6k+zU06mhNmWqVkMsKy9BY72mhvDLzFMqN/+
iWEVNTGpbChbr10mP3aZTu7OILdt5Z9ldLR74B3FRtU4MWH+CWfd2lHIfcQV4gyR5zv0+e+hXrEz
KD75ZFhJKux5iTe+1LtG6txYvfLdLNV7o/HOlRN9lo34zjKbLxKlb526CAIy6Uucd7RhF+Gj4jnj
bWH5+p422lNTlM9+pD31sfri69rFgEi2CQ1hWohTW6orwU7Ve0KOUz56XfmQ9vo9HWJni60B54lH
rSlVbtL9yJjhkdW4cUr/jZ3W7PATKBuFmv7KWu8FMd2Z4wrczSa1DmZlCMUo1do44WAk5n2Tm3QZ
0TUwmHhYo3IuSAxs8AJ5RJyHAM35TebDrU0S2gEVRxpBHHKR6OsVOawxPRrJ6xR41XE432CW8UJo
/6KacubyOZ7xqsOm3lafa1X7ygb+wTSMS2/nr34+QmdNsn06WS6P7MokZVXT+hIF2idMOPe1Hbod
vVZqr76UskGEIZqxgpLLLZJfFQwuxD+1tlNU7eD1DWmgoHyZhuRPJyPUKGvPuS1HvICqHEZ3ZdLT
nIUNrtg+pRqjtnsXUvrT0ERYJpT1GV/RHwUvI66bS663l6ZH+YdO80HMYMukbNN35TYptW89O4Yi
5lgjApEIwBTtIPMyc3qjx1Zdl35qBQejirJjXCY/CgQFVd+8hMaQb8O0fhmM8JXMTsbKbVCAaGmR
MX7SM5awmuq4SEHorE3vq2NVT1T+97lOZVsmqhpD9pz3JYaitbRRxvyUV3jZIDvv/Zp4i9FAM0V3
bM6egLn/oOFCEHGmk213CJGNz+RWbjH3fq5RBaHpPmqNdQtWn5/OT/HIm8tjeLJlABxHOXiKA2fv
yfHXPEHPhVQ02o7sG3QpuQnlKUVVxgajUIOLohGkAkIxwv1sOzXoD/SIwIZrND5g2XPTqNQKo89j
Mv22w25vRtOIS29HvxsWfm6GurDcTHZRbtSYFT4KOOpKNbTihr4G5hdELzvxP5lyLh8mWsv3TT3h
tKfYnHc6H4A7/s0U+NsLrJH4gUQGquiO8wfORP3RIcNzpMU4vNCMhxSs/K3S2AM/qOu+8R/jfIk9
klZZ6alG/kAZe5r2Q4kUzSzkT6aetufYw+HaHDV0Y77RbVRsNDaJzSHXibCVqAO6Q5Ucs2U5Mn8P
WrPHBwInKPuCSTNOXMbFC1rjEJHUpemlxtBejYi+vgnpE8qwufWMRr61S1vep40vbQ2jC//Qjuog
Dvayu/+ZZksTtadT0nNU7L6Kw88C/lEzYvvil9J5SoNH+qsPQxLfFCW1wPRe1asVoMsSz2UGqeoV
OxsbCbXkSAZcbCcwbCGrg7fZ+MxuiP202Cu9I5M8/MMs+j/vMN8L2CDBIHnPjlETT1a8lHsZA633
6lj8yZD2Q2qaHm2OozEAvDSpnL+D8RozmhTrVN/GyptPbnwuSs1l14/gcg3LtIAsN2acSbh6NAo1
XJ7mxd9xnVAYxFzYVnbi9GVR0HRRku/Csi93Si+8Mkj5Qh96pIP3oZCSeAVLJZ7mAzqUoLa/f6eB
1cio0emz9Ky6pA5mU1hoa3zRwcitfDZlgXxlzCCKjM0yp4+5YHRTtU2lXqGrQ7QMazI1ZkC/2cGw
M06QFcZ3OVbTqDjM9CZWCxTx14fOAgTLmFOdRifMarXEaFPO/qSN+XkoqeN7fvcQBjrEEGid12+0
9FlnFKYRvJmixtyo0/Q9ri9PWVS+XL/0AnpNn6GTJmxNwqGsC1fsKJNCPsTRr6H4XVT1zfUbLJGQ
dTHx3sGZcieqIYJX/Pii3NpVifwfjR+NYD2J3RazXpUMdjoBlaBN5C/vOQ8g6O5iXwsHF3p/P5VH
vQkOos9L9Z8mA0lKG7mk7XfgcvbX77gwFN5Qn+8eMrMLExOpGuMfTmqZNOyQ0W4VtOEFCmL0ciuj
fmFi6bPwQdMcgAxIHiS3YHqElOm32K0l35IhsVeeZCH26rMQYlYjHr5FMdC9IJ0G9r4FHRc0UbNT
OEs16FkUKgNptevvbWn4zSIFdm9YBHY5J0CSnBOK6EY1b3rhYpkNK5NnIcDrs0CR6LFGfpj9VS5n
RzkMKAKauzLbiw6NDIkq9a2Vh1GWbjULCLQXFeR90sGtWvQT3Wfu4pOpKKrxPPjYbuF8p3PAn0r2
ItEDf8gViZUntMTiB2Hmfjuhm7z+Zhfn3SxoUH6zQE/wY0JVQsPzxzDOdsdB03hS8xeOzQm7S91Y
WdcWRo02CyM6RDfSf8ngqiQuPDrZ8vy1Q+yGws/1mOuThragWRmiS4T9N771u9lGG5ott2o8uIjx
HFm6aWjzrkhUjzSrjDaQOZE/iO5sSnzYtlMN3A2kbZLkhres4hd7/Q0vzPk3S4l3v0LL1NQmS8dk
jCUch3I3o7CfAmvyyfNN+crDqkuvVkydd7eJlKrzgiojloFWFb0OGKjQht7QYDgW5PYvjoblAS5y
xrMY3eL5swAin1+dchJMKdkWHa/wlP22GGFYwL79m7I37ls6aqXAONnYTmqo+AdUWhzeo6RagzKK
efzBTkCbBSx8D6ey8jGxVFXpC80tFFYPKkcHEm4adkuaMt03FWbhzArG4lCZuNb5K9NxCdOuzUKZ
bzt+YotQVk3dVyafO2nUYuzhhpZllxYGlH5PVi/YVi8BepT6JFPEHszvBmbYRD1+kEVbB5aO24g0
Nx2Oh4r2D8X5rRuvUW9t2LvV1vfrg0lZCO3aLBIiF9YSXMz/GdMEhMZ75V1hW/82qsX4Zf7kxKqG
XtlxfBpCHAebR0n5vPIDFqh32ixOBmoZ9KXMpJrquwRa7WBF+5gzB2Eq0F7oBHjrdcKV01254cIO
ThhUvx/YSTkFFbgDbkjvmBzREcZjTyqHFO930dxIOgfobF97GUmn/tf1my5NpllQjGIjKyWtwXZ1
VO5rMsmyiVJUq+6ClMwja5B4PpsCzPXbLa0Ib5P63eRl74nFmkKMQK/ujvlFJ9NNq+GmKL3v8JqO
lfkjDw8GSSlaMKjc/PPMoiFRrpqbtgRXrpsObRFrq6EY+x9MSGG19P6lWzLtyGjQSb0EsuP6fUs3
sZSFD3/5vLONV4LgBZtBLm9KysnXXnMPwWpl3Y8Rak3iTXqn9Xd9fzBhsUefe6pZYpZN3bHJf7Ey
gcI6Xv8lS885i5rmGFEdlr3BhQh+iBx732r6ylq3dOlZTCMLSaIxHIRbNjkiA7UOEo9V9xgx3z/6
QOKu70YM/V9SJpdsVxj7rNqdRdI+hzd4JwJ7w4jtoaOY3tva3TsDHfEr83Fh86LOAhBezhmtugxT
KfPoL0j1F62LcJiSvxa0nWD58Eozcb2ydorP8NFTzoKNaqbt6OHu6pY+aU0DIfhAKgjZ795K1rYJ
C3NdncWXCA5PatfG4Bqc49MRGKGMhLZ6ljgG20a5JbyubkkW9gJv/Nx3X20s8INqbPb/uP89JH16
wvHvLPayCIL37Rg+Xx/VS5s6wUV9PzrqyNbGZOQ+upXfVyP54+YpzU9Rgg6p+kSoplvsx98+1VtU
e/dUjYzwqeyJluJU07ErjxR777G58uI/aWisBMmFd6fMYoYaqYllGzxTbXekA+M/0Al8ZEp2Uv1i
w3b9zS0MuLet5LtHQTJhJFnGo5Rm9KrQRSriUPVMv86K7dPC+v22rr+7QV0rTY4t5uD28ni0o2pn
5mAyKYlf//0LQefNpO7d5QNAPVU0TASdNP8+RdNRQYB+/dJLv3w28Tu51kzEPhyQaFbFcPZ7nljP
4MF+Xb/80pufTXXPSqAlCQwBwpZf5ujfYzmCl3h/mMpyJSIvPcFsppuhNg4WhC7XoIdU9N6hIBO9
6frX64+wEEneZuO7l484ZETA27Nr6NBkyfvA56RWw8CjQMuOkG1YvHb8Xnhb8myCB5MWKXpE+I9i
nNl1gi8rKAZ8j3Ypf/urp8Ed8V8xJPYGG2v7YgRlIiO7mTYDK4uGcEBMC+HvklIpXI0hC8uKPJvd
paZBEaQFzUWnd7TQDZVgNph5hlG6b4fh1VzCwhSRxSt995XIv+i24cQIOCrrTzQ0yibB1G5//aUt
fRcx9N5dvIOt2RiskS6p6Qt211/Q428jr7oB5roCW18YxfJs5U8ns5WSsB9d0R+IgzGmiw0mi72z
MhHFG/9gzZVn87yieovgtB1d1RyxOhyUfcSNDF1/tIi2fSV/+btXNZvwqQ7yzIl4jkpJ7/Gyxh0L
u+zBvJRlu7LPXBpUswlfQxoscuj+rkjujTQqq2G4c/L2WDrVdzYxMCCD3d89zezE4NmFV3tkxVzT
tFsWQEg59ErCN5hE+/xfZWEhnv97dEW0VZkGaSI39GOMURDRqVDyBXwAMsX15/j4lSFZ+vctfCnu
dEnh64tjR94iXQ3Vs2KGL5KXummAOldL4pXP83G8pIH13/cKoEJYgV6PIOhwbmtpGtRQcihOjyQW
5BPuo2rTubQLrMT/jyen4sxmvuOYITAptq6V1z7S7JcAXCr3ihJ8t2G+XX9/H89O+hb+/UyD7lgQ
OjhQ2D6tuUaKQCHiY61nD8U0/+/0xPX23zfQ+6RGs0C+DLVvifI/+0rpc8Wxbunjz6Z+D2W3b52A
0Jh8pod2oKdikIqdyIVHg/K1LA5/95JmUz8LDLisOR9ioHy3KaMkuLMjPF9rT9FWvvXSo8ynPs01
cs5OxbWbvQVTwpZhSYYHD00WwDXkZfXKB18aVLOJ38RaP8Ao/ieZK0PO9/v0CSe0bUCq7/rrWpgn
9mza56NkIcwHjpAa0oEki+I/AT14UwIi/MhfoZ1t/u5Os9lv1pD4acElD9c8+doL3cNHuuRE/pd3
N4mkOL3912/18TKj2LPJ78NftDArh5iU6JcoN4QxMDqwGOSJ0ynRZur9ldG2UANU5m62aFQyGX0U
sVkZQ31TN20J/l0PgSSiEOohuG38IBk+YZIj0SQLBY0mEcd8VIJaWjm8LMxaexYWMF82E6w0sQvI
48+V3lxgaK6VUZeuPYsIrezpdOqzdUIz+zsPfNgpzaisjIiF4W3PQgJwHyT2Ujm6vlrAf628+8I3
TlDjt/1qpmRhrtqzcCCpETUAmXvIbegWHQL3pn8dSxRTnFcFb0hh2b4+6pYeZxYW4GhKnoFYlcq3
ehKTiJOjhoZI4Kqu3+HtjP1BgJ5bulpWPCh6kLHKgE7TtPTXaCY3XVh/1SXS6qa+w+jyBBHsLCm9
W+T5FnnovtT6V8DNZ1VuDqGinOHJHgUcZ/Kz4/XftTBK5q6vPk0MeKSzndeC5Jw4ygMOsM/XL73w
UucGrXpq9AV0otE1MCSFxL/3zNpNvfInaryf128h5skHL9WaRQsNg1AzyLhFn3hnSHsoLmEvNcba
uXnpEcTfv9u3D6NtKBayYEp9NDuDdMLoZ9ug28Jt+cf1R1iI4tYsBED5BWlusXmz8ELY0toJyFuv
K1bWqr4rbBTxptE720HtX5SkNFaG49KLE8Ph3YMBRm26ICY4qGXYo9KvtK1GgoNGjyBbCRFLt5iF
CLUaE6lG9uhKXfqkJ+ZuVLG1zddSnUuXn0WHQaIFZzT59Fo8/K6Ufo8y8jsajTVlz8JCZM1CQjA1
ilMZOLlQIxP7dgEfqooD9bST2egr8X8hI6dYs22CacfZVJgTMS6iiyfsvG1WKUeLZnoIBQCd6J6R
0EYZJm19uPy418fcwqSfmzyCgiz1YlBFTSG8sxX1KPnN5fqlFz7L3M0QU5UwB4Y6IlJUnwUVrA66
L13qrISrhdliziZ8pIfYmoS8L2oFG2NMftCTsm2Z71TTTKU56uV0LNL85vrDLL2n2fS35JoeU527
+UFziQf6THJnJTguvSfx9+8mYC9H5QjZjwkoF4iZ25OFUE3WxpVswMLonTv7YUMUyxMyD44DYDwb
+3M/Xfo03anyjT06h+uvZyE6mrMZbgWl3VmFNCILa3akXfXM/GzrN/Qmr0Sppa89m+MjnBTYtZ5w
U5JPhvlEkrpKvwnZA8gVPEmCaa3auzQR5x57Y1gVoQyf3E01cJcYh3RB8EVpuk8iUy3J+lYp+FCg
WcFnKda36y9waRDMZ7/ZUSbNFJYXuqoEgLEwvC3ty/vrl18YBHNjOwiDjqaEBucpPH0HmsOk0D7x
gThjHRwvW4lhC5Nk7nc2BIgpykrjSKUNGNIDP3MAVP7dE4gnezdLoH7R2RWVk1vZPRnGThhJJ739
0Iel/D3xi3YL+1JaGc5Lr2s22wEJl3I1cTNtMEA6S9gje7sG1QGgZpAWxspXsfntH+xZ5iLOCTy2
Z2k+6NIx/QUOONhFA0X5BBDQ1g/06WuNq8Feglmz8oEWpulc1lnhqAQUPZrcMCqGXZSMw01L1/1+
VErtxuijtZL8wmie6zYLe6gbyhiT2wcB0BP9IBCSFV0Y18fC0mPMggHW53bvAC93C0iONeVeKZJe
AwzZdJ2Wp+v3WBrLs0UfWQY4PUN8Gxvgq90+xtrafmXps8/mOt3Ows6AyejRcCSgnhH6c7DJ2wTG
LzWAYlpZWRaG8VyTSZ5JKgMLD4AOTaZtRgfQTbcDeBHSAat5+YWPMZdlBgVUe6lGVhJBBPfU7Emq
pPvANw6l3P3d99Znc79p2xyKA1Z4ZRo/yY5/imJnWwE3LOtUX/neS+9KPN67+MKnoEiC65CbNylM
FfDZAVMFiTscrGIcg6Ng+l4fWguzYy6+LAtY6VXA4/T6UNyXRtjd0Cd0DCHfrjzM0jcRg/rdw5hJ
Rx67Y55PUhNsc3m8w50Dkx7f30EhPF5/jIVhrM/W/FiuRjPOq4mUvLdjQNO4/SQ0WKIY0OJbUkQr
rrdL6Zm58lKbtGSMesIxtDMsr+91Sj5Ufsj/HqwIqP2+xOFDQJLXVVQilHwQmvXZ9M+9OmztMZvc
QcJSnM0+7fzJ72igc6eBPOZ/F7kuCv8K+bzOSlZqv0uDcBYZElnRM5UmaRdZS5TBp74BXLRt6PzH
jG1//bMtjI25whLzXD2O5UJ1Y3KF3Qj7x5YfR9pBMLFaWWaWtlBzXWUYODoeNJXqhhVNUEGChZSE
nv0TTo4bWgTuR2PYx+ymbAie159qQSClzEWU0CJo7pLFLWNP+M3tc5btYaBJxetRoiWnqhF6IfAH
6Bv1PNqmZMhxxThFDo6EBTPdOOOMuPIGFj6kNosmllq1pd14OjxPRznliLihDWFjCN5LVnHLpC8H
stD1R19YqebSSOTHeoxXkeFS88NY3Ac64USTebh+9YVZPtc+drjAGH7i45dOfOLjTSZ2fCVSmAgg
rhk/Q01qt72ufb1+u8WhM4sq+EPiTDuGBmtWvKs42tElrld3SQBjZbzLs++h9NVfU/EtvTox+9/F
yUmvnKmXA8N1rOauSLpvhf//zZp/Dv/X/50//BMq3rcDLQT5uShxgjdaq3JkuG/wQqtrxwOe1njb
KL6/Iopd+vWzaOFR3fcqj+5+X8l+RUl5DtPy4e8+w1xvmOCtk0xqbbilmhwaXboZkADrmbxv9fiI
xOpz6TVHw6huqqr5ff2eCyNtriiME4kzihjHjcbeVP5ZAkyAl9Dkdy34CdB/u+v3WVpO3mS+7746
JV2zs4fWcMHKYLtbAu7ey7GKkP+uy+9r7hfZICb2Aly4cksxej9YTtRZPMihn9RQ/Q3XBBsq4Jie
Bp4fzAdCtcp45s4DTT59cx/VT6JHTfD/rt966a2K8fnuYU11UHq7kgxYQOZWTiTa4vvnDsAUNm7Y
JKo42XXJSkltYWl5c61/d68RW2M76HzTNarj4HgPKl5lXjnSkW/trz/Nwqz6j7awB9vstTxNJWOF
QNNWMsQ/ajqar19+IWyrs3igFbgTdBi6upln3sZx+Q3yxi0YSiTT2jmPlbWM4sLMnSsKRy11sAPt
dReoM34E0BgNrV3JIivix3401mZhQcJup0THpLtWzxeXvkkY+Hjao6CuZsZTVUPhKhFk1ztLlmjc
DFfG+MJAmysKp743ALyz5AkQZqyBsg050ajxbuTwATdyZ6uv17/SwiCYqwmVCK9Rc4KO0bHH3VJ9
2uJQ0Wxys/m7ZN9cSGiaSQsWlhsoUvrUxnQpT2ua34Up8h/5oC6V+jSkpmA1g6CqhXGLCngJ7vhj
j9fl5u9e0WzWa13NdljlCbyiSbY+cIdS7b4C9i3/8gZiZL+b6tjbYdPR4idhm8OnQnduQ/hrtjqt
DKal1zTbBUA9DmUVgIPb9gpAPxuulI+5658C01J2BIm2omdYSCu+zaF3j6EbaicXEfcxVTp+Iule
Kz7XFP2yztsMKNjg6WxMQ3evf5Wlp5odKhog79FAx7yrgyHtA4D1Bb5JSGkq7N1XPszSBurt7989
kup1ZoWsqXP95A9dAdgt34aKcRhRHI7w6+nzQN1b2NPfzZW5znAMsEhItLSj7/O1KM3HBiuc629L
FwHrg0A21xemkh/iHwMVGterowr+ZpB+0XwW259FN4ATRghnjIMNrZTCzFQGey+AJOxr8i7SnBOZ
LrCm2aXi0Otb7Y2R3pl+ddM0d2GgfHUE45T2jESpaHjXvjgg8AGSu1l+Ip9UesovIZE3QulFppMO
sQNOFvQzTbeokNzAWdtmLSw4/xY1qv8rgAXpVSMEp9an0CtA6hnu/6aYh8lUBOde21z8qYZb3Dge
VBYMUg0opo4qgSDV1f62bH0Qs63tRy1WtVKbHErSbpVgf/n3FTv2dOUMvjB055pCx+qhxgVk9LDP
3fadvUsMkHfZt2g1ebywfsxVhVIXZqbHaZs6hfSkwyyNDeXSi+75vttxBo/Tz9fH1cLyIav/Dl1e
ZWD0WRe6qyv+QK+o99BT1OE8qGr763dYmoPybKJjg242qcn6LnvlwaKrD9iAA1d62Ee2eWRrWRLQ
NBwrrt9v6YlmKz7jBWkMRXbAh9UZVe4PjYaBTs//XL/8x99enosKR7+gAd6OCZKp6WzAU9wbYF+3
qZ3vISavKBc/fgb5P7JCSx86HHY596XjfauSscLoygrtlY/+8Y5LnisJdTkux6bKOMYadJM24XRX
GWu1waX3I/7+XcQtdQxEY3syXNA5D4E6fMkHzNXSCIkyDZQrcX3pAcR7e3cTLIJz7Osx38Q7Ene2
4mhqxsrc/njmyXPBoJVqSRXW/P7EEpytgwWN2rRiyA53VkFPJQCX6wNp6RvPVvUcly644TyDA9S1
axtsCTpohPHKpmHp8rOJHWBziCd3I/xJJWNTc/LBiDM4+3KVutcfYOkjzOY1IEUz9XGmdqU+P3uT
5MZWeLl+6aUfP5vDFi4vcY/rh2vjlPKINBS03hiOpy5Ii+e/uYUy17XjEVoPkk55rgskQIfebSIf
pbZbGUVvHSQfLdfiyd6NUJo+i7KRKWvYeWftYswT7Ewx8FClETc2/BjezwDkK+zLB6M07VNSZDSu
O2q57Z1Mug1N0ayamitn0YVTvjzXRJpFO446rmAu/PiaVt2sOUIA3qt3jbQNilOVe9gJSjekf1Zm
6MI0ssXfv3t+K/RTHUsVw42yT1P8oxV0TcI8sMsWzjYquZVov3QfsZd4d5/GT9BB6tynPiXwspu9
FxkPKvXQPL3ABnq8Plg+3pnIc0kkhD58wcVkGvVmj5lMQi00+t5m5qtmevdZPPgrr21h4NuzYeP1
tR0kFnMKixK6yOXki+9r8CmblW3k0vXFXH73umxFyjoswZizpX1nJPEpngCkMXevvydFBK//Dnt5
rn8EAcvhM6nIwunA+KcaoJDUGY/pEJ8nz7gZNfU516RfgOXvZUiyla5jnxFBYU2ylaVzYf2ZqyMr
T6ljDWNsF1L5azl9HZCloplOt4GV2rvrj7kQ+exZ5AMQbw26x3kvcFqBsXZ+exZMpesXX3qAWezD
G2ZE16QarmV539tJ3cH4hQ85wh9zVobzwi3m4sYOtiwMVI5eaqLepdDm4L7tWOuw51lZ3JYCzlzk
6MdD0nY5T2EG9V1v+Ldxf4eB38YDSow4ml2fPnquZoDp61eOrwuTdC56NCYMa0zPYldTGAj2AFuD
6QSJCT9WmCP81dexxCt9N4F4c3KnQ6J3MVN8kib5xvSkIzg9/CXWBsBCSJsrH/UJq7605hhOcdeA
mmrc4PqK9SamMUwn3KLuWgoOK/Fz8UPNIoIUkvjiwE1oi4sbp5KqjTpisUIv9m9hpDBZ/X3Cuh7j
NmcopgMHMw9WCnwLwcia7YDiSR2QSUWkTQzlU5w5RwM32z5z/vLysx0QBJ8CandiupMNbyfBDwW3
2qS0Vubp4pubRQFyVk2b/j/Ovm3JbRzZ9ld29PPhbF5BMGLPPFCkVCqp7raryi+Msl0N3sALeOfX
78XqPifKaEE8oZh5absbEEBkIpG5cq2+IiHrs8afk68JgnQTWny50S/cx7eGsH+4+EcXxIPQRrzs
AEruIUlIr1vJol0KaiwIcv1plUlgYVYUtquVW+h0IkiXcZBwPsjAaah3DOVjmnaIwswAVPzI0OV+
BAXwSde2Y/R4fkGKUEmXoZEObfXBW+4kiGs4Ae+tG1CbfWlsCwxJ8S1oYu8Bney2RQY9wzy9gTZV
uWnY+FY63Ax6SGSd/x2qRUuRBFjwoeI+wRBs7VsJDvARRIDRPm6fx/nV0r4ZbbEWGymuDyL5EB2I
hITOuCQ7PpdXs+HYmyrX1kZXuA+yWNsnD9WX4F41K4w+Je3RyI1Xx9AhUB7vOjQNQUGsziBeBIrd
87umWovkPoaJpmmTDiTsXIOFvcge2hxskecHV2TvdRlJOSB1gI5WKHjBhPfNRECGC5LdDQiqr9sM
Sh5kAOm7awmQ8EBBFsBRiBHOpu8wmq0g7RQ+ikhOJNYd8C91WJ/psCDCW3aTueQusS9MTusywFKH
0FbJeQ92667cjaYNCQN6pc/ZihNcztSJgIxI7sKZ6BT1IiE4DUhXuf1u4XZPWnQE1KLkK6ajmEQG
VJaj2ZrNHKNEMEOLHk/ZeOSPZUJ32ZRfnT8Kiu8goylR+wQ1cQFnThj7OqIlGSL2xbOYkjUSOEWa
Snck+zdG9PIh/ibhQG/Bub2w/NcgxwTn1EZzrSVo0b0fI3s+vx7Vlkk+oKn1EgFqhy1D3Q7srZve
ZOHCT97Na35VtWWSIxhtzdUF6ErDDrz7Nmj5O5uhQjSa84ZGeCm1lU/NEVqoLUTqqZlduVDUyerM
ffTs3nogi95BvPBTnF+xwlPIcMthZKLxKuS0yKLxY8NMkf6PVgZXsFLpMsjS0SbopZMYDxtrBJH+
8FTaGoJNfQd+xAc8SUCDRB+i6aHDD5hAVZ4ANOsb0DATQN7gVXcz9Pp7Bsb9zNX3lcnviyLatULb
09KG4Ek0Jj5OuOs7eVtBA9G+hxrrWgFU9aFkH1OiDBlD+B1ou6oPoCvKb+y2iTa4AvXg/OYrLgWZ
VFMThekmGiJ+DaRkgtjQ79gnXA8KHRpN3U6zupWJFLeoI/kbcDP37VgSJ7Q+hGKm9nq5zJcdn5F9
csj0+CHagN0Nz69MsXkyrLMCryxaUjBhV+rHmE53daRfc1A9nB9e8aiQAZ1R19sDkhckzDO2Q8gH
aQ9+bEi2qSYPYj5rfJ4K45BBnVVpQCFTh5s20snZQt9Qv0Op1flxfhGqPZKcTTSN8dh0WERWRj9t
d74bk/iaD2v4LlUkLGM4KxM60wlDIA9gOgCA7g/ESq0fW+ygj9g5iHbkEKUByaURshkqpqC4Pr8w
xbH+B61mmnFkG7Cwul/EZ4BXEg27oaZ4hBS16df9yIEjji+LBWSMp2mWOGsVPlIN0MymSO0uqEUt
rkqoSa7cpKovJbmCurJrbGUGeRvX3VUMoh7A2Rvc3p3fL4V1ykDOfEig0pTDWBCs/cghQ+e1yXbx
ejNaD6FQ6XcOtELdru9WzEe1HskdpFqOtFkBEAyxtS9pKx7yxBx9qB6k/vkVKQxHBnC640K/b+EE
QER13EB0uAMD7vx6fnDFJS0jNzPO3Ek4GDy14vqOpLm7zyca7+KmnAPXsdeSCqpFSKFHigZeL89g
PxDK/rnkYWluXQSL02XspZ3PUVawpcrAbBbUGXt3PO3p/PYoPq6MtUxHEs9kRI7HgTLE2JuhAWhF
NBUroatq+GW3Pj1kcsgsQtgWw4u+vTG0ygZ+p34nIjJXzo5qAuv3CWLN6f66qzqPgyfWfaSdueNW
dFmWTaZ+pN5IkgLafGEGdTAkvjVQAwBsNOIuPL//qmMjJSCgXwv5zxy8a047770kHqG3ulbmVNx7
lmS4o1kzQlF2Dxu7cEDl77bXRMzfwHh+zNDK0JF+rddfFXjL6Mq4zkyoB2KfqO4utWFo0uDxbYOT
dQlcG4hxQCwngV7nRbsmIyt1uwL/posCHwQOsiMexdHGyYo1QhiFh5XhlIaLVoPExb5NPQQNoFwF
oQVwnNzXUCkEP4idGRvLjH+dX4rCP8lAyhikm6Bdxs59PI9pgZYQ7woH4j2FWPmKkSiuWHMxnk9W
OI1RHZmNZ4eAbOOBP4MYZBHUY56zT1zwD2umuDEa9O+fX5Jq/ySjr5KOMZNgOjNPLOJrk2F8nWlk
QB6BxEE56mwvEj7ddx3OSEdYt5bzUjgDGUw5QkUQfZWaHfbD9CRiNFH2SYAn4Z/n16WKkWQ0pWAG
mNgNQMe9/smYtwm0yWg9bWME4Yj46g4a1Fp7PREoxUSXJcRlYKVu2r2GZ5ANBzQcB8/d24a+XXQq
l/fRost4fmkKNySzNFp2VLDeJXYI5fpiM0EQ0MX7f+X4KQaXgZSGYQMjNuA8uIW59AjNWw2EXivR
lsLJydhJNDnFPXQOgEwpjXzDoey8B7Z1vo5SEE6D52IElXLTr3wNVW1MBlK2NYJUSIWiDSIf7aDj
SQQqMrDF8KqBQgoAVqPr7QvgSFooV1XJHIBfCOrCjVFAWLxdyaOoliw9BaDFbpuZhyWTOntekHe8
qp7qvD/OBcQmDW1lGoU1ybyNOA46cV0LTP0e+eFM0JNGHaFz1xhxVcNLXqI3cnsQoO3Hc7aF1CnK
9k6CGLxvktfzZ1o1gRQa5NSCpmxp2+HA3EdkhrYW9JnnnH0/P7zCcctIy67vSVw2Jg6ep2UBr6Kw
0x1I96IsTyGPfH4Shef+8ESfPLfoWccNlP1hjmn5qKNd8HokEBXL4yoKpn6MoFYjojuzayBDfH5K
lZeT8ZaNp4H72NbtEAAvoU9+bhWbAr1bxTeb/ZpScGxnH/JWldmv2LBqShlzqfWZAXSiYYeLVOCi
n4i2hRE4BojFOeTG9h6tWKCmRQEDXLFkhU+SoZitmQhmTphR17Pcn7vprhnby4Le3zGQxv8pmMMd
8F4gpivdLogdOwtGD+UlsHqwlQBI4QJk5EtZpqJOTQRALRe/iDbc2TXk1lI7h4oaGd6Z6dyfPw2K
U64vxvXpAI46uOmsYQngbQRazHpm2SBCS+uKAKriK5aq+hiSKxjsmJZJi0liChJwiDDSrHw6//tV
GyU5gboEidhUAFuiaQUUbwm5c5DwcREXtL1wAgMijJdNZP6+UY6tVTVUFlB6ynekTgCtNY6Igkuv
vk7WursUHk1GYZoGo40N2TDQzow3Y+o+JZ778KFAfn4NqvGlB0NqObwaCRBGHpSKnWa2/S6B0ilw
JivZl5MfGmSOS8T46TTZdqRxqIujKNlnAySTh9u6NN4u+PEYe3Ghn8bO3QpV/QgmYXR5iEhzT6p6
j+O7ckZP7g2GXw7Yp+HnvJn1VsfwVVIfMsKvO+CvaYFX8/mfr9oa6VJPjbpthxLjz4V1KCPtniyq
2efHPmkE+O2SESO9apeOgBFMzAbZG9k3Du0D5iVfIaB+BanClSjypLPAPJIdA0qkuWiftEPwDQZ9
Uwe4M4TW3s3RRRg4zCCZc+z1/UhAWB8yCOy2kO/FWxOvy0UNYYI+JzScHwk7QjwwOL9zy8H8R+kN
80lWPTueGGsL1wR36ivBmmurid8m0LPQLvlZLGqaOvpig6zVkgu/lZQQsGmXFW2yBHdZLaAn2fdP
pDMg7Qou8B1FI9QmEk298sFUh04yeD2OhUUthEi8SHdegkVM1mpFUXHqZLyik0emLjpgxnvIfS4C
8Ogsb+sW6P44cnZD2hkBtUT94/yXOhkpgVhVOuOwfS0BqwGWoltHEJ3eGV6xB5seWPugoNlbdYgH
8Nr1qzjoMjKypBMI4DqBdrcefA1tKl6mzPoxec6V5q5qxakmkTxOq5GsHSpM4jCIo/sQ4UuuNcNJ
r5uqy969No7D81un+lCS64mhPpPprLHDxE6gm153AIhkYYd2rj63mD8X+or5KqxJRkY6CRNQTUCj
Qtl4O29GmzqdGx89y+gPpeNW4yK5rrS4+mHbbA1mfjo1BXZfySnxpul5bdY2ULxoI7EeGKTXUd/y
vdhAmHnjZM+pWfl9Krbnd1NxUcjwSVf3eD2XuQ0ojKddTc7kPrvJJI4aGb2v56dQfTDJK9V9w9oI
Ip0htFADO8u/zg65t3Vg5EgNweAWBNznJ1IdQckZZdDvFJB4xznnTeDpNljiuq8jVJUju304P4Xq
TEguSNMHjk4Y2G3XdXfehNxaEwFkXFWWPzd0Pw75O/rZyx2qkpf1S8NXLL/l011eTtxrQHwKjUmU
Tkyj2QygTkhL8bxgqiF9DhFXHSoj3Y5H5hVtpnLlNlEcDRlQ2fKoT+ue4ZlD2V3uCfB7xOWXHpXo
83upOBcyerJseFfPdYvbcZoORXTTjXvPtYMYHKPD9O2yOSRnYXUC1NUsssJa9CnQzewbVLie49Hb
DI74xiqw5Z+fSLVZkt2CDmmMPCh3hxAM3kPjGCJE0yaJjJXshuLqk4GLVqKzTEswvEtiQNHoDA1O
g678doXduJKB6j0Hb1+CA0bSHjkhq/sJDpSNw42HqqzD8/ujWoBkm2bVmgNjmAMq9mkAIeDrisX9
ygJUXlMmbxzHwi60RaaxzcFXvfhLt4toYLd9i7nmo96RLejkvplp94XO0G66aFH/QC0Szcuhtm6F
hpeil0Ljb+08rQFMTlOqgAxdeiJ0lqOJXsPoAh4maucNm+c7+OUHnesPboNUYcLetai+rvP8oQWQ
2koSKFJpaM4Ure47LhTvIRqXxdrPrlh7/CoCF5n2EX0BdRUjMA/LTmw/EGrAdaRRrW8HPjWbser3
BpC7K89U1YeVgYvMs5M6b1BwSmryoqc49/Y4ZeEU/3RTEjDqoxz7Uhe5h5K15a7cIwrHJOMZs4wD
ZI/WOuDhnSfNBR8g0qE/hMi2XMwrBq24SGRaSAiNjzQq8IDCY4A31hUgoCCioFXv16zaQEJ8p5E1
agDVeqRniFY0Q51FeIhbAMvNDOl/cKP4OSDe3DSvOsBAVuxQYeQydFGDYnumLxvHs/qxydiNRquV
/VINLfkPj6FklwyAE4GM5AbU/bczpNovs2LpTs+I3s/pUnjUS763oNaA8AqGdH7w08lCyA1It3dh
97kwBEbvF2FL/px4+tVf7Qg1aQN8dpTs7OyVG2t+Q7FTMm6xrw3d00eBnSLuLXRDD2k57s8vRnFR
/AOwKOw5wyMICZFWfzJjfkuH5FjP2Z1rOSspZMVZlWW8iVaixozhQmFGu57wW94K4tuDe+yj+nvq
TO/nl6KaZ7nHPwVVeRoh9LXwWUa8gmZtz+oXm+mHqH13VzZLERHI6EMy6mM/QHk9nNHxulxJBBIq
LllTalUtQDLq2omt1OJI6BPxE1R/W7Sd2J4VIHmBQP7p/CapliAFBhMjtTdSF63aenuHKGHXFc6O
8WiNmFp1VCWj1gGk4l4Oo54aEgwAv/uxkawJ56oOq2TWRo08bZYZKPLXbdB67Og0PNCqxK8pYKbn
N+g0XBxaH5J1t3j0ZkaHjAsUg++AGjgACw95Pz06UDe+8cb6UUTIsJY5cOR6cmBseuUOCm8r0yvW
+A+sYEWLHCV5PK364thDrs7U+ZbjOedrXv/MK2sbcQ+C8cTPC/st1Yuv9gj+mVjbuX26I4KGguvj
yq9RfE0ZUViWXeaRDrmgqtUP8WQ9e9Vai7ci6pBluRlrPAKxNNToB6vbaomm7ea2YTvH6dhr3cXJ
IXHjpYBqpV/Ob63CvGSAYcFrx4oKlJXmZLBfc4PpHMFNCTSml5vu0Ut5G/t1xpuVx5Bq85Y//+SP
QBI1es5SqjWi6H7ZPJeuEUWqDonkKTzmFXpbw4pT6CfiwqFVegMOEsrWGr9VeyW5CVTciOYMFLXR
cr5qcnTCDtULZpjEC6vQe3v+i6jOgOQsBLFAhpfA4YE9Qv8ytvGgB6JyE77xxOQlYT2MjuYXYm7K
TVYU2kXCUTBxyY/oCZgdINmMY22S57FvkbUt+YPVdKjf5+nz+cUpvpEMKmyyKs50DWE1+AO/91F0
ExMzaCp6ZxTG4/kpVJGIjC3UG7QBTT1yFy5rXzhAxUJLOaDZKGL19Q2ofR5mNMhWoA9d2lqy1F4D
9KgWt5ybT2eb6NwrR/Tchp2WBjQ17o25fxqrrA2EydPw/PIUd5UMOzTbuJzwvyXOMloAhug+Z9Fj
4q0l8xePfiK3LkMPKwKOxyKqcVeBItrrtyye/BmpQIfagY4IunF3Q/5yfi0KZyCTPk5lpGvamIIH
TbcOvANdcFLk386PrTBWWZ+6GcB7krAcVTnTvYvq5AqBg9mkIanE9dIRcn4W1QoklyBGphV2jeaZ
qu7Na9JF+saw+bTiClTfWnIFMwHjCo/RkThGFFeC99KIfhsNF5GEGZ6MRGwMkiZJA0h0bosfFnjI
P45TUWZXaRGvhemK7yBjEPV4mlGOQ/OPntf2DSSO0t3APGPfZuOw0ZskDYtpiFc2TPWOliGIGc+Z
wU3ginnR/jJy/bVBYsE3jXRH62oTFeNVbVrvbVluZzziVgICxWeSkYlVb2gD6M4BxUZdQ8TGN5bw
0o+meeWtoPArMhiR10OWsQFdLDz1QDSbeOAP5d+yzLzRen2NgFX1nZbFfXJeczGmFfQn0c7GWhEY
PRgb88iq/AZ8UGNPXb81i7XEg8pFywyORZ65EwNzSEgGV/enQXsbMn6XjtN3SN3vAHS7bnsdDezo
rvDdHEVFJ1oT2FFYrIxGNMwGCafRIGFhtgLt+f1tWYuVq0e1h5I3qMeCsLpGSyPN+zcXIWKgTf2V
N/CfZEw2kUb/PO91VAdO8gtepfFMAM0SDou4sWWVN+5gXsdJtQKVUe2RFAqMpTHlme6hbaqM8jFk
EPNNAsOujNeLfr8MPUSvEnNIhH7xzkGB0+i+myg0BS7YilcsUmExMvxw9ppWd6PcDa2Km1/QDFju
wcvg3Najy3xhUOTXLlvJchI+WY3elGOUU6wExG4OBFxtzTsmTSpKnxqD8eX8JIorWSZzJJ5DvSpt
KPQuGILmllASFMlcO+iZQ5rZd0mq1X7iaUYbsDYj92PHqVgpRqsml/wCeoTbpnIS4PVq97aLzT2w
tl8NLxs3xWTukXHbaBpB75bpDeH55ao+3nIqP+0pit+9Odgob9G5vbMsc2dG2VFvrEDr6O78FApD
/QCSfpqCJYCL9CkitRlyyAZpDpFJbpeIcEkmL4nk89OoViL5A9dASgxPNUwz64nP7Y76aMzs/Hy2
38HY/X5+FpU3/fjzT6vJddAZmVmBoBqgBwNdQGP0AJBTaqFkbBk3Wd2FHvjrjX5jI5d1flKFi/i4
gD/NycGLKuqOL/VbyKFkI7rSSGuscWcoHJyMPEyaJHfSEaPHWvEdEF0wElZ7wdbkaxU/XoYZ1sWY
JGggQUWORT+qgb8agq6VMRXPNxlm2BUurs0YY6PTGSQPM5qcCRTiGjpvEloFzUBWXI9qEcuh+/QF
+gm8AB0KQqFeGfGtgYQIcgfVZSGHDDAEu6elUVDxhJBd3vCOBb2RBak7XTXzt/MHSOFXZKbHaUrR
7BAj1VHZjT/lC5AVGWJW/dDjX4sV5poWnJ9JtVHW7xvV2k3pljkSlDmawHyKor8xrTUCqMaWLLyc
dRSpUoDotbb5AtHSu9JdxRwpvIeMK6x7OykbqIGF46ib4CmCloJmR28kTsF2Bn+7co5U00iXPTRI
U6+EHGTI6VOxyBDrcdB4+hcwc5zf/9MWQWV4YTfOepQQ4EsW1xTbYMApSAD/NBDm147rW2OygmQ5
7dahIvn7l4ZGTDfwrMSpJeDyxPt1oRnQ0njj6SIoprfz61HNsvz5J8OjbVlXGtKuoc5zfpOKpPSd
rh83RgnSVI24hQ9OuGIlX6bavOWrfZqsg2oetxxAzRsgzAPe9PEGhYK32KrCjlYveQ9wflMV5KLI
j8qYxGk28JapkedNXe0HtGrawGC5fXV+4057dSoDEQ2rnOLIXQg+a8HbUM+i6SkZzBHvctyS2/OT
qDZMsnZIf0BauwED52QMAbS1AYi2g8ULG67j5655mxveRYEKlWGI3cLaNMcxmPjoEg4VxutQa3vI
+yQbPtgrF61qPVKsz8fE7W0XrUYGiSDjDfmIYrOwVTWNgX5c5vOxXvn2qs8jOYKezHXkUvRRUSPZ
6mD/4Zn9qKXNSjCkGF4GHvZsjNwZKHzE5N43bTFINt/EaHa76LvL4D+BxmfiLDQVYmDvoPa7KZrJ
Q0Q07UzN25QtOVA6OCs+87Tbp7JmNJ0MoL4jEF6knddApBwPZnDprJxgRbGFypyIwG20adLbaG/l
gvIrT5gVu+16l9V+PDl1EeqzKJ41m5t9kHvmwP2hnQeO1tGlcIwcCDe3QxWZ4qILlMoAQcvTJ6vT
UEOMlyZwLy9nv0coe/67KaJXKiMBnUHX0WlZIaEZO5sYYsud7t2B0gK6Agwaj7ZfAFzZlTcRKNkt
UFSfn1bhxGU8oON4BNwTSHPmQ1dWYPOOnOha6Eh5+1ZVeOQQ2WlWXXFijOyvbfzv37Ramv/8D/75
Z1lNAtoKrfSP//lScvz/f5b/5v/9O7//F//ZvZe3b/y9kf+l3/4bjPv3vMFb+/bbP4QAJLegXXkX
0+M7svTtx/hQk1n+zf/fv/yv949RvkzV+7//+Fl2BZS1Ht9ZUhZ//P1X+1///sNcYpP//jz+33+5
LODff9zHSY62k6R4b/7xX72/Ne2//zBM8i+im5ahG1QHFH3pnBneP/7GIP/yTFSoqWdQ23EXvu6i
FG28zPovzyK2R4kN1JCLprc//qspu+Wv7H8Rw3HRyaBbFMh5/Md//N9fd/9XkvuvD3JaW2e5Y+VU
uOtS+YxE5pQNOuUUrYt0w/C4yQHErW6TVSbhU25kmcD8/XKPsgYI36zujyV/ivMX5qxEKKofLt0Z
ozdAZXuM6UEDeddmjtstMm77MaevJL1IbXn58dJ1wT2zB3krSY5u1EVB7fW2b3MiQrudVmIfxTJk
QKiTJ01VAyVxsMh0D625pyhxKxBp2F81aJlc4AiwDBn92Vud7noA0R00SE45/UsHjTdHJKEh3h2x
RuN16hJfJpFCxjk1KCDoJj1kBd2y2tuwlPlp92ZHYAiqZ/RMPH0ysL+P8Gc5KMWJkkk0iTV3hea0
9OBW0Hab0azg06pbgxqoRl+u9k/BaAu4GCHQ9j0A7xHvkhjv2pxeEh8se7RM+mnwtLPMeRaue3A6
cT3Z9TcL7Cl2Vqy8DU6FH8vwcBafh++HHKFtErkH263vcnAejLb3oFXlyoNZNbxkyk0DBEwK3u6D
XQ63TQPJO23M/dq7iPZ1+f2STWuNNyALyMgBeFunM3wOswAgm7zw+sto7Ppvwz5Z6QdTnVbJslO9
NocCCZ5DDBH6wHT5C03auziKHpvYfJoai/oxFZcZuYwt1dC7XyBYcQ5O5FUBE91Pt68ezQLLbCu2
Etqeuu2xeTLEtJl7r7YyTFKW/FBoiG3LAY2Ag5H6jWMFRgWRj/MGqPBZMm60AWNj3g3Lciw80/MS
YnYRhQBXVhc3c6P/eX4WhSHKcFEjKbKBQkDq0NrIA0xoQISMRRZcNrhk5bhU21iApOSAVj3rekQf
xsbRtGFldIWhyIDQ1s4p+Mvw0/O+9hmailG+8Kvmksz/8qUlM/fySFh6lbgH1v4sCKpWYwbtjZfG
XWMUUv1+ydDR/DaYxQQ/UpR2fGX2zSLeOkA4Tmdk5cmnOkOSqRdQpBk4aEAOpTkVOw19Rn7iuML3
IPS3E5RuLvvOkpnraCHu8dPdgxfNO5QuH3O9uqRNAJ9BRoOmIis9Bj22A97iQQkSsysGuVHIaa4p
wSs+g4z+NPkci7Jh7iGJyochsb7Wmoj9vOErHkPhA2UIaKzZ6cBnjRzSmC80CACqiN04RUHv9LdV
BCHlNYSmwpZlJKiL4vRklhCCM0yu+QNU4X3o7KwAyxVHSZb+7lOrMsiA54xoBh+EFN/mEYyNrjDQ
WwVC6vMHSfUtlpV9urm1tppmrXDJAVRD3yJRv0D08G1uYBmXjS/Z9FSmA+vwDDiAdnd2cKvaYN3s
1xDqqi2SDDpuOANhOyGH3P0FQMTd0Okhh+yAG9UrhqbaH8meIdpSAnuN3+8a4s00I+vVKOvkC9G7
6sIZJFOeu8EqZlCDHCAg720aq4iCsh+hZBUZa4tQXKEyAtT29GaeISt0yNPHiRq+ltc+YE2+BXYT
M72kFwt+QwZ6irFik02q6piAn2gnSGTtLEatnUeyNULIk+mVZQ4pGGdW22qo1ubHKM7rjTsOAIMU
Na/ChhfxazlHw+ukN/VNHvG+Dj0vzZiPFEhX+QNN6B2oC6yVnNUHRdGJF6aM92winRpR0ZRHUVhQ
0XYZWPuHssnmTQ3qx9h3AC2Fdrs7Zq4PbU+z3A1A/O1BZujdjL1m39fR4PnI2tXbKLOhFD3HHgs0
t6vvdWvgBwAUdVBPRCJEtb2pfQPqdseqr5th5eAp3OQ/4KNeP6IVkYpjG1sF21Qkri2fik57cUxr
4a4rCg9/MLSL5I/gpNyddwkfdDcndk6uiXM3hQaCVkwHFMG3uFmCJHy8pz71m33k6z6aLldWeJJE
HcdFJtyZuizKswQzcVDdvuSv2fUcBfTeDZuf1p+LyBPbGGnAfqwsTLGjHz/jkzM1RFrHJcN09Ma9
Y7eQqK2D3twwv/d/QtE6MLcMZ3ZjhfHV+P38nIobSK6Gd82kuaQsJ4Rk1ZPD+i/j1Hw9P7TyO0ne
1UjKbDQRMB3A//tINjxE75SfbQrf2lgbIwS0dUPD83MpPJRcBi8MU1AH3VkHc9Ru28q9BwvdNmrb
F0IrdHKQ5rLrSC59Z6KcSORl0wESZWB4qb72vXjqLb1cGV9xIcnF70ovwbsLWPSBk5eq/A4thBAg
7eskFSsb9cEfdsJ4ZHLXDNebVztFfhSi3qaOdWdBwNyqzSsUSAMXPVMe9W56eJIsTq8166Zlsz+Z
5tYT804MP1tv2qGX30+I9jgWXeFTJ14jWlDclTITbJJ6Ce3bJD8y4BWuW7t29iOoEI4p19ZarE7S
hS0XgHQmkU3K9Eyr8qPugUP1doCOF9skOeipSeGAZ7fwnIyjF8dqb1E87K5A190NPsgKzG9Zj6KF
mxvm9aD13Z/nD65izTIcIYv1xu1xrRzEdBiARq7oy8jWHqQfx/LEx5YBCQNA62jyS6YDuGfbVwQJ
lfDrxHZvLLPtb+FGoUCtu9leRE28q+PMDepKrHGPfPjjf86Otp/fY8ORNrSKx3k86A/8cU6C6M/8
1f5qviLPHwHKCIkfP0FRvvW1vbZyq552Z6DH+33KJgYM104wZYGiYjveRc0aI5ZqZOv3kT1rTiC8
M40HNAv5o/3g5D/OnwDVwNKJHCw9TtvYwE92+lCLfyQ8v+gd48oiCPU4DCyyzfHAxK0Jtquovi15
D078tzGdcFNflv6S6Y/jCFnstqyyo1N0xiZBQWQ3R2YO6vCuX/NapzeJyg0KvK203rK84hgLln0v
QFDp+p7Xle+mW+ff8VedzzsjCuMy6bd9JPSt7c3FzrWF9S1y6vHatubmHT1KRrHorABaaufof/UZ
AKHPbVdBDz2uMufAPPBRlLqIXoBxsq9j4HubTey108rz/gPmeMompGh9aqBmG5v6eBg29rUZ5kGx
TQPtsTqIsDzyfXqVbNMbd1+HNFzjcj+9d678Hrf6trULYeNOcZ9reIEhWgmPTl+6rvwOj+O50SyG
k5t7jW/xAnVpz0+z+1QA6zavNdye7BFHpUd+juuEaS2JcIxFML8kb+zWvE6uiq1x0G7dULsp9+w+
fhS3xXV04UeSn+V4HQ/UFdZ4iL6LBCrAvvHFeeYP5dfoFfQe2WYM0fhDdtHBPLKf3dXqk+D07e/K
L3aAYEFhyLDSzEchIrobt20whGJvBTxkYbYZtkMQ31Z/Znu+r9686+LRRAyVhvkuXomtVWdl+fNP
ESifoUFMQJuP1Ef3wjm7jbJ4xYZPL47K7T/MoULPLbiJXNxZLdoU+z/j8t4b1jJnp386lVt/Oorm
H/QxZUcqSnBq5Sa5EdpUreTFVaMvNvBpY5hBvblLy+zYi9belG4eAnC0Buc7hYdDUCL39TiZGKrW
KMojEh1bi+t+kiNYdgVEu+8c+hKBscKDRPT5+0YRcchNPjYbkYmjvDwyKIaYeR0WGvXLzlwZ/rRT
AFXV7xuFUoU7aaTCs1ZcxfqxTY6jfdVC47yef51fgCqGk9t7iiEZ2xb7dYQYpvM2zE6NLurKuK4h
l3rlaGb9krvoiTImQ9ugZS9H2YJah9aY8O9B43ZXAIK08nxSHWrp8i6gAQEggV0c0X141dn5PS/T
N6fw7oE3WQuLP5iF/3lnUEvKIdGqRid0J8rjsBmDfFvvEKZu0eK2NYJyg1bXTeQPezBq7cQNUsbB
35iF3yALn+uJH71Ap+aV7qrIEEv0gAwFCEZCZ/vD8LtdvWFhuXnv/efj8dbavH19Gvw41H3hm/7T
r19rjZCKQyp3Dom6bC2vTMsjmmGPSdEL4OqyB8Pst+fPkMKc5V6haKwiSx/H9MjAgfZmJkaxbcvO
XnEWilMhNwWRSo8QX8MVVeRrZF4D0QBwS+Z3xFoxMtX2LBN/8kY56hwGeGjB/6kNxSa3OxdUpgaS
x2a55pNUa1im/jRFPIO+1BKYYnCmoE/Yxhp52Ir7obs//wlUE0iOoqfIuzY0z47QFulE49Om8CPT
2LSFGVw2gxSy67qWla2JJTh6ujW44RuI+EDp4EfFWtun6hxJ9i8cojck7YojpeXD7BpXWs5Xfr3C
kco84wOYFcsYmqUHjU52kIOZecfS9HrowiqGcKUWaSvhjuowSWbe4KGdGiRJj3pcvc9O8TyX2vVg
zWs984rx5Y4fxmOQ3Bt5ekQwfhwT893pm1sQw68RFHyY1Qk/JXf8uJNbMOYh+dMGKLaG+Tb5X86u
rDdOHQr/IiRWG16BWWAmmWxN07xYSZqyb2Yz/Pr7TZ9S32GQokpVOw8YvBwfH3/LptgMQXs7nHJ/
3n9AgRfD73dviCJe91nuerf3oMq2yb1vLsj/qZDD0ajMpnNJspxuC0uFbHK3LyvlW2kZYFL/LsYJ
WoZtKlAlaGhfPbaQmws4ndauZRcmsQz4z+xCN+yeIu20B1D93o20WzkhLD35/PuXIAIGCqWzTcSh
s3HbnrwW5tv1pb0wp87IsK8PNg1amo6OPDVqPllTupXzoeiP15+9sPBUeU3bRq6UXe4c6hz8RKN2
DXaYstYbig4XQ/vvNSLv6VbLRQoLqQPpDMCVe5dDbR2GKZPJ3S5buz1b+hRpaVdzZyApRrnSxonX
cT4Ku/bgrupzuFvo8Jf/zrcAevfvYAwtHNnTGfNHq5VAzFaBG4z2yLP6dznxTd6Ma9XXy1sGslS5
obakEfRmD+ZUANtUh2NbbU2WeNnapnR5wlJZU7hvslRYrSUOLc/8Mi58xldm1ULWSh1pDQ/xUNZR
jWO4uWN/nMEdb6qb1h82zp/2yT5Uj2topKUSg4zjz/o0tusWDcVBp7vjZj7SLYy1/NKHlc2O3rCT
FRa/7W2zLXfFSg1o4WKNyvh+LPJe7xPMgRrU1CZi+06Z92zCOTXt/QLkHtJudV2EkGkNrDJ9NNjz
9cm32K9SKMhjUpxVJRAbuTtvDT/dkkANogAz0MW1hrcGmbgccqiM+Nf0sU+zCVMD/tEAC26bhHnK
GtL/L/v5/3sYdaR4MEyVYYt2FIfe4GAR8VanHoqXyTE3UgaXPwvmeEBAJz+5pYjtMPQ0EFHbb9XJ
dHzTasZt0rDhxkjMOqAVy/Cv3DqfgsddobLyqMcGkIdFUfvOpOdYQEbh65DegziGVa/qES1calIZ
qUbKDJu7icEYtpNXBnVg76J9v8v9LMSmvANfxR99sdE2fWDvIcSxG9cm4MLKleUR1dmZ9dpB7aTJ
XeWlvhtvsh8grJ6ygIbZrzxMHoc1z82lKSfj1no2wOOhQn2I7JL98KTepI8EM85+sffVCbnlN6sx
MnRN11VHc86VL5Zm/hCX8M1YvdpciKUyWG2cUgWma3h2fBRbsrNesr2xj0L7mATqtgn6wPKyk+Nf
X6QLa0fGrFl9GUMKEx0WJTeK9sbJlq+5NV0cd2JY59+/pBhRE4HxPA0k6B3nVE/JoWqalRPK0qOl
yDLC8BmbTFeFTUqQCNxVfOV8ePleBi8tpRg9jbM4ytsyLBKYB1VWOYbmUI17CLZ296RPIMDTj1Pj
zqIUW6gNmSF8mbXt9cG4OPJoXAo1vWXARStto7AHc7wst8TiLnRF2jUe2eXlgQakrKNrEp01Ecf2
XCpA4DEj1WEiU6oo2c+U7MCR7WM3JtAE8QWU8ITHxzJJ90xx6IGm6fSmEzsdD6mRrq3Yi/OP4M7w
30nSRU3bqKOZh2paAt0zFU/pNP+GsOnaGWRhqvzv6nKCdw7UefLQzpwdLYo7YrKVybIwXPKNZWJD
HoMaYxRWTPyI4Al9yydcUeI+CrkcL1P/W7NCvsVJuAo6C6mi0KFiY85Pg4h32vQj0t6vP3+ph6RJ
wTuaDelYRqHIXi142AzjdyRYKMEt0L+DO2hjPsJRBG+ufebs3qmeNXPlBu1i/oxHSwlnnZKobJ0m
Ckn1m8y2Dy3cvWrvjDS5LbPvRRnj3PaXAGaMSZH2oohC8EF8J9U8kqxp5y1NHaln6jh2JkHTMpwG
bZel2mtjdrqXzhpxR61fuxldakXqJMsYSQZLtCjMGarXLHNjVQSVAjDdWk15qQWpi5S6hP8RZ1HY
Kg2c8rJp5j+JmVg7EzZeR20o4+/oT2AuyaCszmBohwN7ruIukB8B8fWmKXKr8fn6KliYUDJmCnSz
oi2dPAp16On7kTr+7EV/UBnsbu14W+cAml1vaGG5yVX+kvFK1dgQh/VcNTdQJWBeZkTR9vrTF+Kp
XOSv27oiHSTTw5mqZxpqfS96vXGhsL0S9JYakLbeusNI2NxIwnJQ9lo1bwvV8qHJvLLmFoZBNhEV
WjLhnrpJwtEa3Kgr3HrUXasDsne2fCV1Vg75S4Mg7bSUwh58svMkHGwxP/bgAHTAPcxqcH0Ulr5C
Cqk2MDi5pc9JqHP6lJXpKWcZd/vZvKkt4xEfuAIkXvgMuRg/Mtg1UDoloSreOv5zVNfO8+c49L9D
DwHP79/Q50zpZA8RSYD1iT0jU38VYtgJi8EESndNRX0npNiJVRvohf6Sy/Jco2rTgSIcdhywTjhp
CE9M0TFWxhujUVrf4KtiZAvzV5btGmkMDf4eXabR1CWmss+bu1JfQzEt9du51S9bRqTqQ4+kKgmn
uH+21NhrinJvasRrC9q7Njnrd4luj3wq965PtYUILIt2RXmS1ymtk7Bn9THOy8AZmzfYN3uFyNZq
6Ut9Jq15x1GMehpVeKg3v2E+72n9O/2WqgwC+98D65cuA/VxglsLV4KchV11E5kaQDxrO+DSApHW
OcPh3NAGvLlW9Dd91gfT0H+ntob3ltZ4DbUsYzxLC2ipA6BI1tf3SjZloa0Av4MyWP8YTUT9XryS
K/UAwJGhshMl6DOLB7BiYB4kbdKVZGphfOUyvYAFRgeFyShk49nQ3h54KNS62FHNNFaaWBgIuQxf
NalFkojFYVWY71EOeK7jrKlxLEQPGXU8Jp1SkAZLoLQNv6Eg7nYFrAjg2lvxPPXUXnu5vtaW+kla
3XUPy3gzneLQrEEUjWCx2D712Zqu5NLZUwYZw5i1pQ66KYz137au+g43vKIYPc3QtnFU3Dhm/xQX
vVdFv65/z9KgSOtazbu0KUzs5ZnNttCPxiHG+PO9R0vn6KHjbMS5LglbkhzasdhGarIylRYinowo
LlraQwdRnB/NAxJ/ihLJrehdo7NWYurShJKWdlzyzCkpkpDMeUysx6KqAqN/S/R3lJZWFvTfg8qF
HVbGExNFdEajou9H7yU6tA8spNuMenrkMahJAn5W7eJtvjUhkfIT4Pa94w2e5tUP7Z365Hy2j+bP
EpBtn4dlCJWb4rHeTQf159qx/LzPX3q78+9fgrItGDRAGZarqZNjmSC1N7vmVYuqj5xFdwLSVijt
3F+fKgurSobCJmDhWF2OGO2Y2LUgzsV/51CFuf7wy3VPYsgXdJVtpsM8CyMc80nNPZWZtltq/YSb
Ritq9vYwT17FcMfKJlYGhcOLmwSMj71WxO2PTB0tDwbMTVipeX8HnXPh62Wqu4JEg9cSVIMUPXmv
OwZ3DiOND9PYZZvrb74wCeW7vwQ68ZZFCQsKU5DQGo3qXhnGBpQ9M9qPPandvBnWAG4LeYus+1VU
hsKZjdOPofOHpLBzYFGNe3Xid6qevmXFfBcZ45upAZF+/esWFrF8TTg23Mp5ZbFA8P3MqNvXr0bx
kwxrFJilSSXFHzPJYlu1KAuokb6mhH2MRnoLCYaH66+/9Hgpr4Ag/MA0gtfPIfWspUUGPYcybJ38
7frzl8ZDikBz1xvFrEVKkGlGAPl3BUf3DkmXGcJm4dfYVXs+jTs9rlcm2+WdQJcvCi29mLpYH6GT
FGefWiReEhUGkde/5XJf6fLd4BgV6WxB3C2g4hGMLddpfiffq13p8q2gk86Z08yaEswlh5ij3Q3p
yZiglPS9Vz/P3i9hMKnHNLFBag1JKrAd9ztteEh5/a0MUpevAxFI4jHVkE606V6fsQbm0be0H6yP
vMZZu6n4m2H9P5Tr8v2f1pucRBq+weJl4XaxBSG5MZtv+eikt+NQ596Zi+rHKsgNU2V+EnN+bxVk
GrztYGwonNMAJoafCeMxJ2PuZrW5ZnZ/OQhAT+bf7oUwYuRMbaUEFRb+AzFBbNfShALYW8S6n6vl
uLLbLk1BKRq0sSCc6iYLStPyc0Bc4ePkObWx+940kaKBE/UdT2odj8+TgOTgHJE4+kWbNUmzpdeX
ooFoFIubwBUFrHvPnd6tmpM6f1x/98vbzFmT558pXmPbSjWGbSbO+sc4igoXlq21DyTnu5oYocqa
NWTfZbg45H+kpIIoNNYAMzZQijfK09RPWaBXlrltkPWeuhmnm5ZF3BvEVPizyA3UACb6S220nLla
pwyupmTGXuhTdwBvXQ1GQqHdAin/3E2dmHyrpqLLKmIGMoZ51tEhtTP7eqYdJlKs7BpLfS2Hk7Hk
VtXi0bkRez2YEWL8sMrP6Mxr0n98bzzPc+hLyAL/IsmUDjsH1/9EQw82xTu3Ug8ujmCs6pvrjSxM
SFkdrFPVqrLOH4LLoxs7GSPP1vT7ITfX4DELZyFdVnlKVai1tlUEF1dY2QTIr6A9aib9x0T14tmZ
i/wEomn/AZd4DXXCsrEBLy7a1+uftzROUrjIaZVOnYHDC+f3MUvcEsq9dumahuPX6donLvWhFDQU
G8AxmqFGWOt3SZ96FnCoQq1Wdq6/5eQLYV8WghKVkde9MHA5xQs9dOzkj65Y9bZkZ3CODu94ZtKd
leJmA8LupY+y1dtUKQ0c4c7nirE+KSrFydN5gIPh6PE+0lxrIg9Jy491km8q3QhbXgex4FCYogaH
zJT1kNnpizUPoR2DDAs627FJk8+CCH/Syt00wFjLmdUZ2zSQSNeHaiFxkZlUCSOanhWFelDa/r62
1XsLMuPfS1yIFHaJEwvbdLT5kIwGDJQmCN31njDXjiYLE0Bm/9TQbzN4TstDV7Welb8wqgBiu7a3
Lj1dCra4MmwLu1do2OvxLbPHkz3F0KyNVra8hSUiq4BlmeBGL7A+ST+0O6wM+0crUoCMcs14miLw
910C7c3vBU5ZDqzEYbmZAL8JtPGQZZ8JB4DGAPknS121G/zrU2khG5HlwBwbt292XzFEzk9KH0Ap
RI3nBCHU649fGBBZBMyuJ1tNoQERFNWtlT/l2j0dV+o4S48+//4l5ueQ3ShMtca+Uuj8RzzO88/I
ypXOTWnirJxIFhaaLAQ28c4p5wx3iZUex55lD+lHREbyfL1zlvpeygQTSGUmTNftwKag1ad6+pS2
fe2DxBZUURNcb2Spm6Sw3kEtr9FR8g+Knj/mRfxsNYPl8kmspFJLHyFFdFNVSwiYtyTIxmmfGP27
aLpnxygeTb5Gt1waBSkk9ajDo0ZL67BrAP5vddhF5sZa6nAODRe2DBk85fRFX8WlBewLo3RrdUW7
yRNTDVJV6U5q3PDt3HOYqcRp+S02CdFlBmEa12Omwwc0zONp044TnOhT7g7xmqfJwifJfMGyyeCJ
0CpgegwHUZvTm1nmwwsbwUNuqrbEdVYsBgidZ2twy4UBkjEDag1vAWjQJgcoYt6NMaiX5WBG39vs
ZDaaw1JN1G07HpzpAHlpvx/W5pV+cW1Q6kgTy4ROSDnPwFBabhnY9+KF3Re3JLR3lYtLLC+GuNyJ
3g7u7Kl+9qtrXbJVwvYJQJeVzfYvnOV/sw9cO+kgMqux3kH/4Eyx7PzBjz3FfcmDwq3c09PmIUjc
93xbnoS7O/56m3zNA4hUdd/uzroVZ55VCrJTslV8e7MGxLs4lHghaQfNaAVRwrYFSZ4d+fABE+mV
YVygjUE28N94XWS9YrcEn6rs243wFdfaV9ASUbxP4NgBPe42NkhbmQ/pLIBk1RU2yWIPn+PWl21C
LfsJ0qOAgI7evO03mascrTMwF3+mzeSN3oQ/adD5leu41G03lo+qOgagdWGiAi2Xyqv3Xdh/OK/p
LflgDjJCF+rAmzXa8t+7s0tzQNrIYjPiQq/whhwzQDtGh3JbedTjmxF9khyjXb0hILR1aDPy4zXz
totx+yw98W+/NDVNbUXtMdBZKJRD0tqulh/Gao1mszSRpM2tU4g5AdcP6i7/xbqdPt5d38/+3llf
6i5pQ0tZrytzhgcPH9EzMHzueS4Zfn+b7NnuFeYzbrQZ3MHrffHHCM+DFY7H1K1v2v3KG1yMr+g6
acuzOS0zZuMNLLTNdvom28eQk4k23Z4d2ZF6jc83zo26TYEpTjeKz0CfN4Ju23vFz7WF+pdueakf
pOA10qakQCtgYt9Pm3FXn1g4HGdfQxDJMYGGg7OxHvRAD+p96b7VXunFYXdTneqwPen70rPuLH+l
Q85jeuFV5Ly4aQaRtgo6hDa+QPyKHiiQ72duZrev9xlW1qvyCrMZeIN4KIX67UF5avZrzf+FyVxq
XopZfChBQyrPM8I3vZfeHV2Ie3j2Lv6d3kV7QGqmW+MgDskPtrVP7XF4M7eFX20hKorR0TbDRncV
f21cFkSaoBDw78IS6XyWlcRyhhCNcuqe6tKdf5I7+iMCyeLYniBN/a6tLIbL2Fa0JUU3xZkdwPLR
2Hyij+UdjBJuqFdvpq0V6keM8kp5aInEQaUYpQ/mmBPtPNnC+ljeNbe4Zt7RB3ToI93NEICyPNU9
M/+tYFo5bC0EEDn3FimBKyDHqGZJ47WJ6olKrOxFC7FPFuCdGi2pVfU8RMb5VmtjWC+i5m4Jf8mV
FbGQWVApSKmUlyrh2Eb5tqzcKfb0eyvANdZtsTcOzY/G1z9ya2ue2q2z6d6zG0jLYzMvb+JPY+V4
9Bf8dmFVWFIANuJopll9ZiBsmo3lqkgt2t1402Jr4/7rU4wYkW+t92qX3dh+eWiRXSCdcPlnvkkP
5QZ/b5y7/OZ7lEQqY8yxKkgx6T0WKaD3LnGgyKY3rTeyNdfAhS6XceSRMhdV1p1z3OltFKFqf8Tp
CpvjryPfpb6UYm1eWaSkKQgDvddulJPmW4d6KwJnm57Envg1or0WThC/KG+mfXEiew7RlOtTaeGz
ZLHDZKpt3ggM40hsV1F/FMpbNX3ndE6pLHFozF0Ho4bzOtAMP0pjl9WDV0D47/qrL4VCWd4QhipR
Ws14d+hGvPAn81m9yR/5gW275+Q3fZ5id83G72JlBl8ixUGdFTncqtESZ4mfRLVnwnGvjV6pYrhF
7KyAMP7q+1yYBzJelhY6G3UV8+BF9141N/WfXm8yF1nIzXsSbt8rd5u4D7GPjDZ3hefsCFhtqvsn
RtKeun8Oz/e593y9bxeio0whSAxh204P4Z6kgqOwRZrNaCorVY+lVP1/9AHFyudkwsOrTfXHyBF5
3SRypx/1I31wXsvbNoBWGwTzrHsRDhuUpQ7pStBfmu1S3JxUOy6bBuNo1TiDwRVTGPeTbq7E/aVt
TGYVMAZjFm0GT5f9mDx1098kYXrCDdMRvizCg97VTj3qfoldLIfIxMP1oVr6Jil4WNMEbegK3NoC
/oHRU8KYO2grkWlB1JDKbIM6UQYln9Bhw1Y5DUfrkNwXP+yjCJs7jFGYnKChtpL3Lkw5mX0gojqf
U+vceU7tjTrOadnv6z10Pu1eWFZy/aBR+l5k+fkjkoeyejOVu0RP/W6EgwyuXfvyk6ydHpaIoXI1
IU/rgTcUTYmTcZrCOnDcGYt18NQTlEk/rn/P5YscuIGcp8KXQ6czJnrbThjyuh6OQ3erN5abaAxX
CwA2zOC/JvE+LeGnk9f+9SYXJpkMgbdgteBUGVps45vaeLO0m3l8uv7oi7Y4Z28TKZOY7bGAw/dZ
xQ7rMocPL3mZ2Eetd27GTK/R3/O49Zjz0c4rK2ax/6QwYIzgcA9MiIPeIZUvFXcYoCWccs/SKjdV
lL2Zaa4Tv3VUc69/5FL/SWc6BXfveVUg5GlmBKvKn4Vyqowf15+9tHCkAFDaigYQB8YmqeLUM7Pu
sVXylRPAwrNlMPxkTHktqo4GTg1xTq2021tLM4qVpy+dL2RIfDZDeXhWChrElTbkkASH32tnDeKk
koQFZOT6oe5LlKKSCaWyQYBF1TZjCfm71mbPCZ9N0x1sO1tJWBa2eRkyjzqgrojGxNfCx6BIc/hB
/gLzxk2tpzkzv7eUZLA8yVgZDYVjB3wYkbiQnN8ZfV27dlqtMTGWvkOKD8SxM6RemhMw0tFtQ+J2
rzZpuhN21XsGM8Q2LrhY2VMXTjsyWF4jc1vVcNwJIlAMADO3YP3C74e698Y6XsmM/t6wXgjhfzPn
LxGP2bNVDJpOg85QtOOkmL0HtLzizaSa3Lix489emdStbQp7l3VM/VlA3HXb57VyUoQWPUXABWUu
xeAGetxGm9Zk7WlWDAjwKGaM/2rZVoXo4jaatMwraGY8tPBOfYHYDXvomEYPsFI9I7ni+jajCd+o
Tqv5OYl4YLeq6itlBDULYHK9JC2TDXyCsp9dZ6thpjnOvm0a9S6C08STyIZ+0+UJ3Q+Gk8zuPDed
W6ngeolaDdvEJkGRZOpPq25mpHX92LxaaRFXnjlEzkPeGtMtafN0N4AleTPNTXpHuao/Kbkyw5cB
CnYpcIWZr8U2cWfDNk3PbFPF5+Wo+OPcNHv0H2o1bODDNuE1Qfpa9MndRHsQuQ0bIitD13C40Bbx
+ArjXvDbisI0t5VwNN3T8nw+TrTq7iFdK25HPmTbWKj85XogWwiSMmvBqtOqcjrGAmhot66lpYcu
ptDUNukKBmGpASkKx2pVNrNhQXASNDfPQCUFGlID6sIwBf3m6paCMe0imsw5oCJGkXpCTd20StzM
oSv7yEJt8H+cBRvi46VV2YFO23uiO5qnMLKvmu7n3Mw3E4CzHhfzyngsBH+ZwkBMALyU3HECoyrv
isiCPTVfS5UXhkLmLgyKVZpgETtBPUBlJrNLFBbH3IC2TQ3gEqt6UDgp9QHogN23QG2hsZp9qabd
4CmomWYQDeR2DB1OTdyUsyArSehCMJNpDwR+g1Y1KTTQkHowXJs5gMKomenWax6xS50qxea2q+Ck
CMU+sGayjd6JIDPSle10qU/PTX4JkgPVraTVhB2AolPvkFCfq0/E2A2qvSanuNQ/Uq6m09FSI/g+
B22VDl5eldDCY9ELRAr3TVasmTws9ZGUnzlOU8Dd3aEBDAxekqHzu2L6FgAFkh1SDMidPC2tmGO7
UkkA1/KzfcRNAzbI9Ri2tECl9Z/PJGqazHawLYyN45apYh61dKzcwqkU34TSCYP+eDaE1VjGKzWc
hUGRaQ9dFeEaSgHIoi+d5H7ss+o57wkEQfVafaCzSlfm1+VhIbJAR6cYmE6i7w/V7ARR5RwdS9lc
77bLGQuR9TlSoytzjTf80OcRLLeyXV7FftNaOwenNDK/X2/l8uAQWZgj7ZB2DTznB2My/1TdVG2o
Ju6gRx50FWSuW6G7XVIpK7F6YTnKYuc5ZUWbEJsGkHbacI25uuj3Gq7Gr3/M0qifu/LLau9aQxkK
WsAjQ/Sdx+rGeoAjmxaWUdO/0HZuVvK7pc84t/+lnbwou3mGyE6Qjsq9Gg+vObfuu0hfKSQvPf78
+5fHQ1AjsksUZoICFJCOfpKIeRVI6Nc7aenpUkikTlzA7wnxquZ55ZXwF/cyDisupY9WNsmlFqSI
SE0WV6BXswBeCYEKWosbDcZnbVvf7H793/5hg2ggk4wdn4nCjWfm1mALz6O60kELtZGzvenX7k+q
0SRJCSUzu+AvsU7fzSJu/FEF2c8qOx+6i5M7jgJCSjXY1t8bFClGxnyEI20jNKR3gOtC/+GsHlsb
a4iOyyNCZN5FyiN4yc+8O2Qq8Qurs1y9i09GW75ff/2FMChzL9RIJE3dN93BzICftmBZ7Kl2/3D9
4UsvL63qYYp5bet6c4joSwvg4lCD//R8/dmXeVsUdrHSYBNnhDhMqR2GsS2CiE9guU0Zi73MouXG
Yma7JbYy/WmLSblN5372Svhm5K42AnhjkMG8m3RAWrwMGKOwG51xq5iKjhlZDKeKOFPvRc455+3M
UXM83tpInHCg0tdW8+XJSmRyhwJWcDcD9Hfo7ZzAj2nYztq0ZWW51yz4fIGd9JtF7Nc00JV0cKE2
RWSih6o4ZY5uQY9VPYVTByufCiOuHdee1ObBgdM6EB499Pp9WGsoLpADOMkzSO1sYBhLV0LAX0jm
/0+/ROZ0dDmPTNss5wOj4yTcqE0ogW5im0w+ayPLdFOd/5lsI3snkdHihppqQCU7nB2tcRrAg+HC
1Ud12Iic9qFdi0/b4fRmpFzAQksx3YrEppcUWnczCpK8Ca5kb30M0wyFWuI1IqXpJjMtQbS3+hq+
nKkzek2rVbqrnZVTVQx6SBhrIMam9ZtSZQRpSFc8wxmhODa6o8J4sst+mmqR7Ye4Vd2sb0bfzNNk
AyIMxN8SJy92hVb87PQSboCijbd6Xes7qIBaIe9zdaOrZu0V9ejsRnz4toXqkjfNKczV2w5icXpr
eiog0L5ZdeUDTnmp4epFjqt4uIXdlJDL2o6KqgdW1hU7nk0GVM0rqC5VbXUPyUhs0NUMyD0qaLjv
qGMrn7y6Lso6aJpJQbGzTe7hGJKUQODqluaWYuAf11flwoqXfUP6LGElEB/aoarJqxZDyy6rIXyv
m8nKWWuhAVnKr6sdpenF0B2oNeg+qWrmwgeuwdFG/R7ah8h6fmaXwb+LD/zA1em1s5sQVY/STdrp
T+pQ/3o/Xc53iIymcwbdrqF+xg+N9ouPowsdd1v7E2FqXn/+QnIoY+UgN9jONSHNocxtxR8Q3Ijo
qKcmNCyzfVfaT3NT/bze1sIWIsPgUApiaaKXdmDVeVgW4kUx0rfrjz5vFBdixf9wcLPiwLu+wuaK
Xc8zk3LLpmFXxHxXVD1uI0i6sg0uTCtb2kygE8UaYeOqg5f8B8myPQ6BWytfk7Neevz59y95IUq9
Y4oikzggrqU+Bd8xmNTK3PZNvcZnXRqF8+9fmugqNSkh5NpBc9qmv9OqjB/yvFkrJi89XUoM60Ih
UOrszmV5+5fgxNfYt7QlKJHd1B2IgKkoiWoHK0rvNJU+tA6AOXytCLLU9VJO2GlsnujA+UFL3mAG
6GnDEaaLK8tsYRnLHBo7j/msl9w41M19PDzWOcqc9KOHe/C35r8MFsORaG7Lue0QJpozIQe4TLh6
QNNK39eJdqfwtYPLwvjK/AndpAP4sb124IbhEyhMkN5eQZUurGEZ42WQLK5Q1OoOxRAZ/mjoEHRX
nMSrBcjJTZy+2nk5ba/310LYkyFeGNhmqDRHO6SiuRdR57iVhppXPgPopZDCN3TywR3t+XprS18m
rWqua5lmZqZ2UKtEvXf6yIGvevxqOqO2B57prC7Sqv71tpYG6Pz71+VdJ4Nuxp12sFX9hqk5bsfb
lfi9sEJkhFdlNLbCKRZgavTVfoztOaBKo9w4MKlc2bWXekr/9+0rnjEwjCftIEZxw9opcXUtDzIi
4EsXPzgqHJ+/103SakeqhalWOOqB8Um9zRgtAqdS25VBWFjuslCtiFlngV6rHZyyfhzqFmclktyr
RfzoWN/zFSb/41hAkHvowZ9ASCEsbM2s3SQGygjX++fiQBD171X/l2lEYqcFj7sdDlVScw+j/GbF
Je5CYLkSE19Ua0vj4nRFO9I4YLPAhZA2OmGu39n0mYGTfP0DLt+y4snSeRuXWQByGoMTjtyNf0MM
DJcf2Wf7K9Hd/Db7ZVQeK9zk/XprC58hFyOrrj9zndGYU/8S6WNnrSy5ixOJqHI1bWSmqllV3h0g
bgEALIScYbIjfubqtLn+4hcPl2jgPP5fxtmuUiXtdSOHn7pzGq3uV25Ef/j5sJKbph9FWdBihVfQ
3Lze3lJHnT/0S3sOgDoM2rfDoddONRQKwIW8/uCLwQkfIsVY1ZhxSqowYR0FWVnPI9iAWKIPWMM/
r7ewNBbnT/ry6s2Y88ZElRZGsXM4WMV86BrR/rHsvL/BzeEa6GSph6QMCnqOswo7herQFelmaqx9
YTmP179gqY/0f7+g1pwm1TV0Ppyp2Y6mmYBBY95Y4G44fbnqSHmZHmI58sm9aPRIy8CxPjA4TR6U
OmJHg/H4sROR9YID53woTVYEnRUVz6CFmc8ouLTvdk4T5hfCrIHpTou8cx0r6qFraUf+GBF2bJpu
RCIghG8WTbajsHw69E6m+mMbRzsVO9MA3jOzAQ7iE2psUVvfkaQDj6drmg/oYwy1p6jDGAhmJxvA
iW13VBVxTLtJOcLGAPfgoCXeaQICzVNf0DtIsquvpZizwW8SerY71hTbt7rqP86ubDlSXIl+EREC
AYJXliq78G637e4XolfEjpDE9vX3VD+5GWNu+Gni+s6g0pKpVObJc+avvPX7O9XlTiwFmEO5ZTIj
mPvWe2kL4oXdMpHjsoy9CAzJ+4sMrN5ZMHl+HdvSmm4E77oLDvD1d54S/SgL7icNERyatj2PoEz/
F1NQJOBIam7TWYFpyMkHfGtOr1urT8MM7QEyJA1lAVSTGDiei/JYCycP+dx/b7JO3ufNaMas9brv
9iBEnOLWPsjFzOPKUumxaUv/zuuUAbFLoS7QhG9f6oF2IdZbhhUBNGBSi/3CBc++410L5EbWs6if
MjsgeE0fQFxfhOaY9ge0pLRHh/I2Mj13PGQ5GP1c6Os95XjUh22/+KFV2NjP0fKLeLSWOU7B0xdZ
rHPiIu2qR1DE1eF8ZjnMXFZjYKO41IUNAFTbg8ahtvIvPDXbePCpdefnzDqwdALAOuvNuDK6LqZk
eC0gpnOkLW2jCdZ4aLgLhqupLk7FxIvb0az9GElxyD1AzDLyCv1thG71rQJBVWCKlv6Cplz1qspU
/OrIKOKumjWAAr7e41d8H7nr+N7KRRVVD7JGh6lEUi1iZXoEOrC6vpkb240MwyliNRdo8UCtPq64
mKM2TY2o0cscuNO4fJlAaXI0ZVvuBNzvugPH/09X+uw4k28znUyaRzCEC9lBx8HfKXG8Txfj+Ouu
dMvtZmkxTyfU1ujztdsyKpjkl1QIvH6coTuYciKx8lX2pJhOj4u2mzuWTxZ6B2x2kZrjFFajVYeL
aS/xoDkEEIxsL6G9Mft1gmgGjiPNIGuaSHWl0f7dKBWIke9cR+96cbjAVVxDuQUpRAeudlY/J/Pe
m54/duHvXkL47iqqoSTvUKpoq6Th1aIC0yTdHc81/TNmpXFvjADzfDzQxgTWiSFwPWjTUrVKLPur
Ru7PXPZCy784t/8ka2AH50fZm4uUzqWQMxRLExkvh/5yuASh/4km7ngNpigAbSMRucEQy8vhZn6c
vgxf7B8g1e1+Z7fGZRo/76zku5EPfsUq8hlTay4tA6EVK66s4jdprcjoHjMoSEBsKDTJ66z3Xucb
R22dNDIRRjWV4aJxWIBrzSgC1gHbhLrrx1v1bqyOmawCE105/pCZVCWgoAv69r4xdNSWC8AiT169
12q6NcgqLBktR6LcgAwD9Jcxhx+1x6NOwqfnP3DMd2byPkYVU1lFKKrLrNSzDJmAWVdcNkrII4De
S1gU4IYwF20czHnhkWXa5AaVGnS94exHn1vGlckWkHlX6LdWSd83N2Yt23DskW5dejQbuWZ2qt12
Z6Qt21oZsZd5QGIVcD2Dg/aQpoNE9u9PzWGdB2p5P9PUgNXStpyumVmVob/kUwhm/j6EeJkdF4vc
o5bbONbrXNBCrBwaNSgJ9u6U32ftwJJssaxE5523U4raOHXrnFBdNGoWKVHJ3Lgp5EVtfu3L3riF
un19cLMaFR7Uuj+3Leuk0Egp7UXnD8nISX6VTq5xMTm7wlZbq3X++xuvV1Zm3UDkckjMnt2RucVD
zhV4R6i9uHtrgPNpezPA7M0ZqkCTf/Kse0W/KIb8+s7DYWsbVsbPqWiGamlUguonepr+qOHP2N1T
y/g/CtgbRrHu7hOza0NpsYQ/nisJ1YsetVor5zsz2FqclXH3BvXyjJpIkLpN5IF5p0QVHoFl+LHd
bVwm64RP1SsT1TL8+L7UMujU8OAXIHBzrQtQnrehoyTUO3txVzXtHp7g3RQmorfzT3mz3YZAy4Ux
8SFxcWFCSiZelniJ89tSxB/PaWND1sAnU0CxeJCZSjqoFaupDMzi18df3vrp52P25qfDlmtEX/B/
nBBke+djnouLGr0PYHZiTlQQ9yTGT7HlYJ3OkdSbwUa+gPMHYn9JY7WRmO+7iYXG3ky2Yvp1HbMn
tShU6+gkSzOQ5xp6RJ7GV1cNlfIST5AhZKLIwj7PvKDHg+eWUE0P2icimnU1xMRrnSfh23ssVu/3
4mC6Ky/AzsAiO/Vl4ui6CThbwJOdX9iIOAIlil9T7h9a3w+Nuj7wyj4OzAeLljTkjiFs2Jm78hSW
Zc12Ts9ho/foGjej88P/FLsvZraKDXLXRU61woFHjk2MQB4dpLcDkd6IqtfcX67dzDOY0M8vIegk
AQBr5z+FA5mWaY8SasOYnFXMqwlzaO51/qnu77q+jjLt7ZjpxoqviW8sHDzmGMI/gQSzCOxWxm3J
fixyry62YazOyn6kIvnUnJNGs87Q3VAUdiT9/Og49l0O4anQdsfvHTP+fOwaNl+N52m+MdeiBI4J
DUoqSSHdEpFp0Tft7HTxYJXNyUJG5Ur6vTyi4FWHZHaRLLFceigI+mWQHADLCHXHl9JbCEoIlB6V
o6zbKavni49/38ZJWUuRCT2A7ccvhqQaHH3VWDw2GhtC8RaAwXTZ4/TeWvOVFQF0pMCMiFiB8QcB
SdLKLCONiJ5mt54H8Ee+d29tHcuVTUmLAPs9GUB1Vad+jCBA+PEyvQ+6wuN/dd/aagb/ksKHz83d
3WX5kCXDkwl9yurAD0PgRuOhvfTB+2NfeUl/bMK99Onf5ph3XpdrZTLwllVocvMVRO/orXdUl86h
O+BpyQPjJr/uEnlAYHEH9hL041sJP6Wx/7Sry/k+gYjjrzvLSzxW4KI48ukcnOzhBM7HAd0uVlCg
B2YIqGl6T9z1mjtrEkg8DdIHSWJbO0CeuaN49YfFccOlLMBfxUtxVbc5o3HrGsiClGoaeZR2xnwa
8L9BQ97VICoe/SGyaiP95ZjAh+heWbHD6i4YgMI9lK5yjhOQahFYxJqoZugyrQtB4sU0fbwXPXlq
hE9uajP1Qm4bzd3EJPtDwdqQ9ENHX6EfWBxsWtl3mc144tBsPBTAegbV7PN7YtkCHeG9PQa1l3oX
wrE0noQ2NIANr6puXbPhYIucPZQXFuuCAYJ0DSG8MU7LbvrZt7lsg4Wo8pffNzyqzZ5fsnosXwmw
XCqAgA95yn3rMUXZ8coSgxlkTp1FuGTUM+rddTx6bvErb2zwHlnN8EVPznCDbB8kFaR9lvNDXbJm
onz0JIrhZQM0kFll6lQOc1ZHndsDYjFW7YUJcsaLpe3Ulc1d7l0YhPOjaI00tkTr3mos2DWBd0UV
j1sPNhT8EqoBhQvMKa9eZW/hlViyMfSwBYk/KBryxcELv4VItNMZfuSU/lddetbBEAwZ2ppkB1Yp
vJQ6RcLeddVlbhgmJF6cIUMiStvxYrSSBkvdpy9cZ0sZCAVdsnTmUwe6eeJkQefNU5zW7XhtWLR8
6pBnKQJaVVVCpXhJCySYIWzo/yB+NtcJ7nrwLw3LEGXLaIyHj818w0+tu5d7T9XgToWVD1EJdosu
YtdFFagmaveYXzYc1LqLGZrSos0M5IpyU97kvbjkZI8L+X0WYcdfty0LLKzT+3WRUJPKMZhReigj
GAzWMYco3OO5X3YJgAIF2+hAFud7TX3oCp01aFX+Uuvighos+5GT0pSB38xPKMKOF7qyZGh66lOc
T/Ao57V/cyGyMYOlyRTvIk8GlnwV6vHjzdsIHNZEEk42tV4/thTSlzVSOkv5Q+ZmBfzaHsvG+330
+Omr0KGleZOOsqegmm+qxKPtcuGaUxMthkdCV1igNkIWaXSr8iKTbZRO5Gtap9f2RG8FlJUitsAO
HYfuXEpbE16FFqyrl4YvrQJ71n2eP1YdEPHtw8eLufFCXlNHcCwhczjOkqWvJrqEFuKRrDYuCqs8
FnO9Y29/r893Lrc1iQQ32JS3PQ7DqGT+NM55ftWltXnZ4Vq48EBgn+GKQaJRg0X5lOvGelhM6b9K
0P1FkB0vADoXRViUqbodesBIK+mApAQ0g0didPVFuRAjnEXlHkyB3squntsnntvGcenH/FLxjB26
3JPHofdV2C7OGFQuAk7t595B2TM0l3SjgmYsQZE1pMWxHKrmOrdzdS/x4Eu6lJ9FSew2buSU3VAm
nFNhDl6EC2q8YY40DrMl3MDzRxKPohUXFgERb97QKUaAhw5PX+3JRry7Ycxdv5MIhK7QdemZybik
Uatuq5LHBJg7AItDn+yVWLZGWQVySzl56L+hBGicW5b2ETfB0MNvFuer9Lsduop3nTBmsorhUECs
8TGHJBqCs4FTGCLKlZM4wvwOEcsuENwA3V5l33980t/1yBhuFdkhqGvB3u/3SWsWV632LnivLz/3
6VVeNJNNp3k1mknZLvEIOUMTJCkff/rduJ25/ylG5aYoFgrsUtNeG3YeIRsXkPr3rP98/P13fQu+
v/LSjTdO8HaOmdhkTjJPP9a19cvn804r+NbnVxmTYYYKGPctfB7intYsHlXJjzrPdqQYN/Z0/cZr
OS0AM9UqUan4WjLroRL9suN1N46ns/K6tOnSXvieSPrFDY0FIBzvtUbA2Mg6Tumffo9qfWuJznN7
c0+ib5fXo0CBAo2sT03pmkFaTC8ZqHp3jtDWIq1s2bEl0efKVZLr+pb69bHrnO8fn56tT69MeNC9
XCYUs5NUWl+mtLjytbPjHbaWZWWupJghyOMAUYcgNgAGEW0tPxp0f3/8w7fMamWx3cDTjskZ4Rl6
qkwkVAt9Mda4gKq6JRec5fWOa9g4Ret3FUGHgmTlTJK8tC+gYRwukwTWvgEoAhkJMMqLCbxG+R5l
0saGrIMuaTDCyZgK8A3i1QStonnZa8XdmsnKlEGn3sCU0Y7UGt0JmQ7E84Z69ibwOFBXhGNrINvK
up3M1vswOAYr+NcspFF4UoKUNJlcAOELS9ttYA6W+909c5tIB2qcQwouhwrsAL+qnJM4U6mKST0U
h6V1gG9x/eX549OytaorVzAA8jB3NnrUxjm9saV8YrYffe7T5yHfWD+AK0R7ANqC0Y0OQepN891k
6V3CW3zlP2EXFnFl+lVm1/0wdHjniFtneEYL2Y79bFinvTJ85dNcE4EPE5In7kAOXTfeiH4vN7h1
1lbGz1g2k2WhZiKLyxksu4vs0NcP+op6QixVhk21AyXZ8AN/ud3eLH8/mPbg9hOy+U52T2bLDCib
MuStvJ+ev+fKNgZZ03KZpYX07zm37HSuF7Jagp4r77PIqUaQwMo+23GZW+OcV/PNZCjCarsH43oy
Tsa3Jfs6F16QW+LSs358fFi3Bli5gMFAoVloXLcS+M7Q5rb/ConoMuGyq2JTfhaGvH7gti6QAT6I
TRKSCw01XIJyBE/Rm2SUEyRS3V3+4I0wl64M26kYcPRodksyIAJqz4HizYvgS1C4P3HNHz5etQ3v
sWbjKgckhJEVgRE2EL9tffMrGg8/JXIB8diVhXO7Qj/5JGmiGXmlXf+9nObXmrSPH//2DTtfi1Ej
e1DaWHkLZSLxBzojSB3N+tZo5k/SQrp/E5JvDm1dOdOE0j5NbKuqrwyR07jPtIha0oBC1hqmi74w
wRyccQi3SzLecb8GnA9wom+ONsSr15vzyQeW85O7tYoMKgnpVGrMNPEY4F0NmiZdZ4/7a8N+1vxc
/ZJBiAhQp2Seit8ylUgn2q9iGH8yZe8E3FtDrHyAPyAFX0KtJaGF+mOigqfRqyht8pUX6c6VtWE0
a94tnRvLBPiWg9zct7ZmoR6yI29+mj5YZOmOp9k4d2vaLR+ZKbHUAzItzS3qJCEApEFn7zj9rQms
rL5wbZJxF2nMiqT3g73cV43xo/Hdy1l0oRyRo/zYeDYMf821ZbSglILAI00yF/xay9CxU2ro4XOm
uSbZUm2qh0K7dsLA05rxPJrP/8zFzi5v7cDqhvd8m2s7Ne3Ez9Bg2Ze1f6WB6o0dI58+d1/9ZRx9
Y/qstByf1KmdNKVEg+8N6/qI+Be8/RRBnLvWp/bBqAWB+7pOFuhGH7KsG2KblPyajUpdUDS7HFqG
TPDObm8s2JrsqZeDSJGYsRNQlAU6+51V37JlDyOzcZTW5E6odSl0F3GJruCyCW0wfSepY32Oksb9
W9N8sxGeN1mZt8DLA0c6gfk6+60K/tpJ5xcZls9t9pqraUh7dMtQPBVVxcHY2N6bYEAKXU3DLjX2
NL82vN/fhO6biciZoGbj93MyOu6Dn4H5LJUPLhTGtBafO1R/ARVvhrCUkc6WWyPX0wENhadpcTR9
EuTD708pwjD374vozQie7WpZtMJMTEfll1qP9oRGYN96Bfy6+PKxa9o6rCvrzpl2TUKJgFrV3AYT
88hxzNmLqCu5cxFtjbAK4XGkjJahUTBBu13EJ3Y5uOlBmHtcD+8Cl7BIq2u6GR0wh5R0SVzVk2BI
2yoAqv4KYfx1aZKvDlYw8Elxr1t/b182HiXrXilzOMe/GrwOwCj0955/bu6TEIK+1B5T33zVLXfd
JPGE6LzO+/3xPm2NubrOHVlNFhLUC0AMZnqdK9+7ytCx/5pPINMORyrq2EXZtgnTCTLj4ceDbmzd
urdq8aQJ72gNCdJfoHLDQ8VNXFvvBFgbt+9ajtpYFlUaFKWAXBUF+HyX45QC/isVSgCsvV+yduea
35rG+e9v7MhlWdPBK6en3vWu0iH/DRrGIya2l5rdmsjZV7/5ftb4zsQoM04AaD1mBv9lNMNDyp7z
HLkkben4c7uxivDZUDdynNBpCJ6ULr0vp8flU116zCUrL8AhGIzHz2Kcav9m9q8GhPdVft9UPz7+
5RveeM1WVE8GSujlnJ4q/HJyVRtlaJq3lnJ3btyNS5GsfICLgowGShgbkJtfuxTyDSgieJ8yAsC2
/t3dAWD0c+oambTswQXRe+hBMips3S8frw3921T239wMHrT/DtAVbpO2Mi0SE774smtmGbVeSsOi
GrP7qXAeALYmAZ+aL6kt2rAl6CaXldUcLQtNcOjcGK+IPGO8IWoJbZlFvvA5QwWfGs8Tkg2XtAPt
TFWSK4DEIF608DrAv16Bz3h2oiy1/4hC6MCx+/s2o+1l4VY8SfnsRUhGW2Bpdc7UNfQ7LypQsTbD
D3uEMq1T+M4rVaSLSqEqoKqoG7DCqSJ09LYCEIAe/z3AOTwQtuXG+JfQmK5s6FkM3u/F7XBT9jmv
wtbzu2DhZhPKpYcAxuxP4cT9ObaFKwOg2oqgavv8VOXtdCyM/k9NdBXoweOHXjbpwaGyDjOGZ6hF
fBcKY+5Qh+eAFdUREA8/QOzVeZgMw6jDdLBBSu+O6fWkSRoiISJFkKpOoWReqoDPoCn2F/Cszim7
VxaBli7CxvIgJwfYnwV9k5WQU5Di+EY9ipJPrs6tu3JGGnB0rDZAxcGQgaoE6lcCTJm3fWpQFWhT
sFcr9+Wp1B1iTiAaA2pM84kyJLSy0q9DatR/GtqCgJYOdgia8P7Ey54GQpxZbjwa+dS+8a3i1C3L
oXHEH8gdPQ29hNivV71MpXaDsQJsVzs5e22ZAu4vb6BbNXY5CvlmdlAOBJ/NsnxUS4Vethpyz7Wn
fjoKfLIQynkmoLcMzNx6dACoiSgypgdf52CV1Tk0CrzBCUujJIFvZzhJUyYCaJ6Cr9yDLpTdFX8k
VbdeVuehw9Af4k1Nh+J4/tt3AURMhboVtf41+vWFHkfgQOiig7LqXh1j/MNR/AtF1paxZ3acAy+y
FOgiQ7PlHfFyyiIts/ErIMlIkBOXxqVq9G1lOeo+NfIZDL28iSGmymKrYDru8m4KPBAAxak/fB3n
vgd1UlbG8NAkTKtiOY0lkodmPn8run5MbGOw0asHNGPTgiXJs1JyQj9bBe6GMsel2gGH47TDERCY
G1q1WWguBYBCRoNM/QBIy+Aj07U0uL0cqMYFfoFYo7VAbVOoMcOFmcLI5uG6Mprnyk8fB3cSoc9T
yAYanRN0zvRdqwYU5nQqYrdl8wsjoK1G1kNfAzxnxMgOtN8bky8nYjM/Aga2DC10sYRoZZERRDTF
oYQE9GNTWFf+mCmQOwE5rwCbrVPSBbNSv6yise5BqWFEdTZbYEeX7UEZ7KupfBCsSfrieeobJaWP
aXk0cLvmYT6n2tDq3wW+wV+9YnziTv7ikkKEDFPEZ5sfHhWXRKf9VVr5ItJOaYXGVMsxbtFRESNs
MMgR/Z7gNgE38sjDvrbnORrarJCxb5qsODRd4WMrLAPnH2zN1VU60+VyQYoPwGKzdV8YmDaP3Kvb
B7ylvIQo7cddV7rQXORIl1a5S39IlzUX0LuuoHULEuK4W2h3CQ5kawgEzm8sgTuJxqnJTiCFpY+u
ntS9HibvRi9gPdVWRS/6wa8h8mPBzweVApDm2Zxr+96nyqoiZjo8EfCAB1YUYWriDDsSXbeg6vYf
nJR1P02kQYfInVka1sr56TZLccVUV12OBF4oyCw93KZp3x9T6VUxZ5YfQ+WRozkzL59NNpRQEWzA
MMMGWhxGhHVPU1eazz3yWl/ZMC92IJE3jHnTUhVLCplhmtr0yA1Po3UkrZZnr0ZF2BbwW3VVcTsy
CCgT7dkqQ2dKWzCD6XtwztinHgTwB8txvHBEujkLtJWbWTzWNX3ujaa6WBaen7jpwv/xcYqLsvyW
efLC6bybaSRAFYtZxUaOmo9nG+qYq7EAIBwkce3E5aUFyjHoNjMvNN3WiVTqdljU7omDdhs7YLCg
mMvrdLTTI/iri8BLmy8+9+iJpw40Fdv6QYB67GgSw43YkOtoyKsXLMr4pTRa52TClUYTm1951qKn
VYOZNZ+8F1BUNMGkC/JDt4I8+xYYQ9z2zDXc5pGa4A0IUInBdJZ7HpuyPjkAkwV5LczQs3I3HAoh
7sdl6P945Yz/l5XZFVsKFxeeLl8/vuDfjz6BJP33egctj92cid0T7tvPGcRioWDin3/YvCfD9f7b
ADClf0ew7GxRBRpVT8st9glam8/zd0sE4jr/Mt0b36xX73V8UvfqGjWrh48n9X5EB+jZv0Ny4bY2
zz3vZPKuiGQ1eDpwywWdgTarIOjOS3Mn/NoaaRWamt00I2uZeqe6VnedWV/zYvpGlX6wGnOneL21
Q6sXqupMCqkjyzvlxWXRvjbV78Vodn7+1rdXoekwZWgpp8ieeXy8sFwe23w4Kjjzj/fh/acH+g3/
3QcFwCXni2WchP6hXBVkphHXeQ36xiwwu8+9PBz/PPqbB05Fyk6pcQSxkXL5odSO/0QMCUxwZezR
6W1s87pbdxKi4cwd5qSe+zyApwU+VBGEQGnxKofPAfqY85/OXboAWcRARdkZYsa901+e2eSrlEad
5USMNM9AGSeLTu8nr36kdO5B++yoYMkowj1WBf2wRya3NePVokJRXQra2xXK6LVzqKS5xJWsqntD
1eXBrzKx8/p9/3HkrHt3NcsFKvZ4ndrgEbw2wVYTtpm5JwOz9fWVd8PTeoEODB1wNEpEb38E20kb
bX34/Pc3Z04vAB9KVaUnG0Skd0NnLdHk53u43w2z9Fb+a4B+sDDmXid1Oio0TKflGEptpNeLXc+P
H9vm1gxWngssXBSRSwYVRs8ZjkXvNJe4Xvtfn/v6ymkZad8Ky8RJdrWj7rjo3CNKGdWfz3195bYW
ZASWrrGw+hZu2LwebhyDF9HHH99Y/HWPr1elIvcg9ZdMtZtG/tRml8RURdxMc7mTZH7fL1r/hSWI
qitb7p3aEuRkYEldahUj4L5EWsPNnz4zD2utG6byaUrtEsWcRS39yc5TM1pE1UaFWds7d/v7Z8ha
wxJyYtSAGY9zQszbZrmul5+f+ulrJMIic7utuwZJDQbpphSyNrU/3ZS02UmOvx+SWGtcvYdCbgq+
wPSUErwRPbuOEeQ+jrU66rk49Bb9UtB6L9n/fssVw9PzX19huqMJ4ho4oeEV5Mf9V/8FLtuoA/eK
zgGot2/I0/Ttsbv3smDZMe6/Rc7/Zm2sNTRhRFlymWnWJ64EqU+rW9uKod9CdFAw2E3Lpv6Z0cn/
U7Xp/M0GU04M3mn2wCcQpoOfSh8KqIzHQvh49rKx7KAJkgvxR0zNjDCupL9TCx0PCihiFfpjqW7r
FFRDSN1ApTTxa9O54bOv0TFRsmEIhQcQ1E46bWs91+VprrLB6TNmJ6ah7UsQ/OcH7vXZtwZSVcDe
pfre6E33NPejCqcSYJ+yYg0elz4nJ5B8dcm52BnYRC5f8Pxv0Cde1pdknKYdq9iw7rX+VAXVqQbK
PWYiVPai58G8rPvMh64F6yIQrOj7EjDNncV431lZ6yI3XhlKpfJcrsI9MQ1TMFc6qvbab7e+fg4O
3txy3Ep9DloiEFUvoOxo2ojYz4OzR6m+4T3WqBa3zVFb0z0Iv6h3qrh5Az3Mamddtr59/vubX566
ZKyrchBJrWVS9eQly+edy+f9yMhaQ1kyV3gEFz4qa8UYZuXPXJtBuySc7xVRtwZY3cxVKytmDqg3
T7l928/eTcHK37WJ7GQzu18/9rAbZ3QNZ7FYLw3wMYDslT642WuGhBIpZOgZTdDtedmteaxuablI
x8mXCXXzyY4FAruMmFEh7NDM95Zq64Ce//5mm5EKdRsU3bAXAwMVp4/sjiD2eOytQR0+XqmNu2KN
jmi8riqcXqNe7s53tlJmXPRox2KUBGnOfkKW+YhsavTxYFvzWQV+XT0Yw8K9EQ8AWT2PUDQ96F5D
o4H4etm5/DZM429L6Zs1M4w5q+wFBXN3gRQOuiORjP7cr18FfU1t1UOT27jo2K/ee5LNN74XyG+c
1zVGYi5IT3Mb8WRpqqNvQJe9bjIjKOr0h+stOSZh7LmOjT1YAyRMZyAzVM7GpM9BIODqNotkC4SE
y6ed23ljB9YoCZ2zcbBdNiZ5pn/nuZEU6D8LP7UHa4wEBEnA/IBuRyi2gKOvbQFjAM9f0Tww9F6y
nUG2JnC2+DdHKKOeRuOsXSRuhlRc697Rgd9//Pv/HsN3Ipc1NiKvUCThaY6uQSLSa7T3aEjPniky
2oUvR6rdOTKw7V8WJXUVUU0IUpt+ftsbznDZN8MSK/BfvDZ5Wp/aFunawqPGsQWfpA406epLcJYW
DxPkBY9FBeI0BSaE149/+/v0SgwsSf+uC5q/xhEMV3iis8qO8jz/w8Y2IT37mbXZa9WQxyxrkiyb
v6LXf9yxug05CWsNxBgoJSgujd6JKzfWrXuctR1Oqoklul2RmizDwsvrKK8K9+DoCQFd1usdZ7Jl
LKu7ygbtpKGMaQFzjVGitjJNcd12QMBC7WDHWt6HUFhrCtucEtcvFn+GToV+0akD9TsmFnTB1VeZ
jwa3kdaB5U13tmvs9YRu3Fxr1MZsFwR5c+KdjOKbM7mBab+m3W2Z7UU+WwdljdHAIcFecYchWZ2F
FXfCzJAxNBeRM3+ms4gZMi1Z+wp6xp1DsjGjNdFto5q8pw4GtC0Rm8bXltiHIgUx307Mu/X99RtH
l11akHFJSHezVM3lktpoxEvY4O7kibYGOP/9jcuhOZelZRcNGICuztylrfXSeWZgi51TtvX9VSRR
KL/QddZ4J5bbQU9/zI4fWfYPW9TRx85h4wYjK9+AIleRtk3ZAEX4LZNfjNQKJeuDjEwR4Jc7jnnD
HAn9d5XmzC6QwYWtdO5PvDyC1P7l4a78eAYbkdAahlELCNYTyuYEpV5X/VRSHnrg8KR66pGFMfKf
Hw+ztVCrKEL1EviCDJ2jOusuh/P9tdD6iF6Lb1IVJTQTm08eqVV86jHIp6Wj0SRsfPQKEBjkLCxm
SLYVe/Qf728H5En+3Q6ncprSZg7UPxqG/gDHUVCGHa9aqDTunKqtEc579cYsxDxlIwO312mZDB3a
hjEdPdm5N6Mv850hzL9Q3f9eyeY6wd4sxJWk4OxUz9xFR3EjI9eXcwT4Br2ZyGwD8aCzeBEgmAgN
N20Tb/bpsdDauSDQAoDoJqevBTGayBlqfRrQahLUbp0jWG9AXaoH88KoNfhLwQCNg+SkaJKa0D4u
IXt6m4/eENhj8z/Ozq03Upzrwr8ICQPGcAvUOVU5VQ7dNyjdnQaDMcaAwfz6b+W76qm3K5FaGmlG
kaaqONje3l7rWXlmEBV4CDRkAzPM1js5jwwEJi5v+jDsU1/H+XnJI3PbWGTSYo82nMeR5Q/W61VW
VhEFC5WVu0a18YYvDvzIrONpaLwpLUFoyrTDf+TMG7K4k9VuAXcKxGGk7CGldloNhYTCouAGON5+
fELu4oKj0l7uwe2A4aeenZTPxj73UpYrBH7M61aRYsOaEdKGSiN3Omf1zikafCr63fUJSGLvZRRx
8QPpU1WcqIXG70NN6h1yC4qNafDzB58hjrTJ23LN28CsPdbMKYhb4tmtFrNuxtEF6yqUN6Mm5crX
NXgeuioyVjb0vuy9/gEpS2xVGxVvxaTlyxjGvx1ChtRzOpo6WlRZVYRxUsK6v8VBEEM5NLmHIJB+
ikzOZmcjFb5wy/QbMIHlM4PYIjNVUSWxdW9LATljNUOEggQnbws56HsXFWQryqnZygAJiLLphzTy
wWOpPQgiOHCDme59snJnzz4OdsDzJlaQhNc4eg8aNCo/n0T+Pp2T/5FFMThCho+JkBUws8A7gwNH
Oj+qCub4oQM85POvuTb8Pv7+5/CbtGYhgFYHwGLuyjq/K4x+rotu/fnHX7uKizUDpyym79iAaDJ1
6tmd7EHZj76X0fPnH//xMX8b1xerRTyOFWIfVLjXFbtrSX32Tf7j3z76oi5UY19CB8Po/gPUIuRe
F1/BXq/96IvlofZtjuUhVwdoOx7HoDv5tv+nYhZy6P8+TSsar0JdDoO5sgnrurSH8Kv7ypV25V25
PEOkYz1aEuEMcfCAYJAfweFFNkNk9fkdv/bxFyvBsNRkXNqlPSwB5ueyhJIC8BgIwhiiuj//iiuv
4yXSt7HUcaSS4d4AI5KUhf0d4KSuEgbmI6fbfv4l167j48v/GFLGqXWtmS8PgX+O8gfU3TP74vle
eXUuAeGqi3jXNKQ9GFU2t1Gdz1XS5+SrINi/Fy6AGv33lxdhWyLGnCpYgT2oT6DOqzLjehPEakGx
Y9BJnuBH0v/mbSWXh4RQrOlxWWgAMF2xBy5pGxqalOar5LJrV3MxgolWCObmToBdJYfgzwPNBCxF
m3aOQeYpMwFEbX31+G8P/WJQI1SMjvng28PMfnJjEIR4sFB4ff7hV3Zb4L7/98Gg5T8O+YJPjwt0
xztu3Y0dUHcPTsB2I9UkjQM+b0xZ5Nt88NQ92ljOF0Xm33ev5PI0caAVFG+IpwJ6AEdMlrFwhZ0y
XbcU6sqlmtdh2Q37uZrZplWKfPGmXxlEl+jgQuAserajPbTDg51uLSIGKf3iiq599scL88cA9aN8
ks3QhHuPs+3oyx9kQeBL+xWG8sp7d0kJhoy3GR3vQ2oxP4Hug0ONX2JqIPh+dKOvIHbXLuHj739c
woCUeEs73R46Hn749t7itrvpA/rFDubax19MBDVZQih82+4AdOQNTuzBOlNDMtP51+cv9JV57DIo
yo8Mxz9AyBWlOtUBfSKVc/78o6/99ItR3xItjKBRc9BEJ4R9HwjOx9wv7su1330xyo0JTBs0Ho6L
RyRi5GFa5fofX8qLIa51YUg0cvShkOGKqLakLIc0DL7qbF/55Zcw4IKPNNQmgDHSNs2RNHzZ1X7p
rD+/6X/fWJNLEnBFFIQ2ijUHq0iYUOts/aJ8sXWFxMt2BQGpm4TQPH7+ZVeecHgxfNE6d/upiBsA
S8CKESwFtCsh8Md+/vFXhu//4IB7NvWhEMuhcb0UaNzUn/MkHwHfAxvBD+0XX3PtKj7+/scI7oK4
D+txNgfuh2xX1lN7F1OsTiJm3dvnV3LtqXy8C398BUwPhFKKUWbCbi05hISVDN/miWOrGdf3yJbf
QKz7bxP2Jdf3Q+fj9jWRBxE8++autY+Vfvr8Oq49kYshTVCNKBESBdek+wYH+w/rWVCrCgBVeX+D
TJCvKvNrz+RieJPBd8YFiSd7Wer7cvafRkev/MbffH4d/38u/JftymWeyjKi/MibZjrQHHE+yq2G
JFRtvo3kpD68H7GAJYEQCLEcNCHLYBoSd5zZI7PEfYndaHBQdofhw+QEwToMZ70JLBnJqh0Q7oC4
plm+ldyGzo7NrZMgQLc65nDXr5oaov857tm3GMa6m57kYjPBZvNbBZ5+HwZI4UcKESDsYubnUFTN
qvP9+KbMBfyWvcseP7/+v99eermmCz7lU+UoiJ7UkiLqPCPESwf1T287ZRfTAoWhRbpjCNXT4sGb
Acl1EszxDdMFTRx//sF1nidB0O/+7WIuqvwa+wVjOSgZuQpS0OlWon0MO/XFq/L3jQq2mf8dumg9
mFbg/P/gl3MaygfFYDfIk3kSX3zBtWdxMTc49aRs5FUjmrkq9RFOXjTQhDc/Pr85f19t6OX6vqiZ
IAk6xvngjCgleL7EU+4wPJHPP/7a3bmYEGqH1/VQwe/G3Gdlf8cwLQzDc5l/dXpy7eZczAO0Yq0f
qRGGRgXAbQ/AYBjeYfR9pXm5dnsu1nqFe1P0TpzvCe7+aemnZeW4w1e56FfuzuVS7xgasSAArwCR
MnCbjU9cBPupcTJ3WL790wO4XO9HaMHawIWf0V1ue/c16LqNqd5pRdeff/7HmP3fiZJeLvFBQMGB
iot4v/hI/Jnm6rSAzzuAvuh1fFU26vz591x5EJdr/Shnxj0G8c5iQxjYWurdu4PH/6kRQP8H/c/9
IQf1DGOMzVndu2ml3n0cAHz+26/do49r+mN173NeewwY44MDP6Y7/KoN8tzfZPlah/4XX/H3rR+9
XNOHgoZV7GCOawN4nt2WIXbDsv7WpUCsZ6xq56MTSzhzemD1kLm3fOX4vTIAL8V/dYeMdFr4I8JF
wSWFD6hIGk/8ko59//zmXfuCj7//cfMKu5h59HDiXFTerS/iWz/nO5fVq3/7+Itn4yBmFQI+uMkH
4d7aBn1vn+9q6z98/vHXXtuL+S+akVLXdzBct6Hd+GS+Q1F//vyjr9yYS3inGqOlUmGf7+PRueEW
lXVRFn0CrNYXC8+1334x90GDbJR0YAYBAuE4ht4PhEx+Aam88tsvEZ7dWMpg6Zwa2HKPplb2TobI
mN/1kjtfNOWvfcNHpf3Ha2PqPgbRG69Nnr+41KTVorKi/koHcWVEXwY1YMbr6qEcor2n2p9wsQEy
/dgg8jAkjUkE6794Atcu4mPd+OMiSo+VdBjxNQXyVJa4emxbte3t9MVB+rWr+PjaPz6+NRFxqwiT
Bl3uRLxnYZNM8imIvwuE6nz+kl5Z4S4zFpxJ0SEgNN+PgqxzRAauc7dfh33/Euc1Xf3bl/gX1zF6
sJYxPGtrmiTixw+scQSHCi+/uoxrD+JiGAsYqANdOBG60T8sUXD7LfCRf9FPuDLOLvMVGtLDI2gw
znAeqBNnJK/GH94/vzVX+pH0MkIhz4NKyMlE+7AVW9U3OE0bHJ4MBoQD222wbqQurQ6FQKqy7L4y
4l25pEvEZ7UMqpaxDA6eh4imj8eCNeKrmuzvsHdGL4meMHPXS4X9MADdPd/0RMc7JE7Zs6B9uSqL
QafAFPTruovkTSQoWYOYjLQ5hiNcaMybTdwsZA3urz8luoOx0/cbqPILz8CAKouvVv1r9+Bj1P0x
uiATcnLCvOCgu9lPp6FpQfIn0a/PH+y1T7+YGmze0VzhdHk/YWdW1BFM+1+J3q+M2eBiWqgQLKuQ
Lj0fRq9+0yHCNQYg9VkH1Lcvnz//+VcG1CVj/eOEH2pylHOt/T7YZ78BLiD4YvP692YK/Ob/vfGx
4y554aJmD8YfGhG8+FeAWMPC79cjfZ7MF5dw7QlczAl1O46alnm+5/H4arv5oGbvixnh2hO42NX4
NYz4xRwgB8jRQGC4VqVzJZYVbfwCFmQlviobr6wAl6aaonI5TF8qOOSuSWoi7vvIHpEptZ7stLOL
WH/+tK9cz6XHhkzAI+C7sFyO4Nr0vMwTETc0IYV5z/lXguYrD+TSaQP/PC0njYshYbAWc4OQya8U
Ydc++mIst1qTeurmaF8pSPTaYJpAZeu+UpZfKd4vVf6t6/la+uA6I8saeFcXzJYuTxEhvYJxC90E
15XZYKFyq+KvAjL94P97OX/ZuV1yLOViqK8WhTY2gRlXWFI8d+ES7CRFzoExlV3VVS0OYT0V3wZe
wYVqWfMNwKd4lcvO6ARd6mntBIqe5cLNzm8WGI3oMs7f4wKQ2rqt9S162UJBhK/JLV3C+WaZxhoC
xNw5MNbYo4DoZctm2qyNW+dnvzTjxps13zQO6zJTtNjGLE10DuO2WFeRVjc5dZ19RCbYh70SsxIR
0UnWAGFa5rZl6k6jeiZzk5O0Kvr6CH8/MpZmgCx4be2dskOvUxUiewAROQHZl4Ge9maw5Ra4D4jT
kXe+nAIbmVPuS/MexQV5tmPU7ozg5GEkUxel3VSg8b80wiBnpM63nSDsrimHcatqgZz3UJNXcDvU
xmsYunJBNWULgqYe6IxmfpqHIfIkHDdyihXvVbvCWS1P4AGr0yAvwQZDdlCGkqABFrVUuyFiwMfE
nn3KcRD6VOJWbxD5wB+4blqcWAWVl6nABzsuEDRtJpYhl/ARToF3ATf8Rrr6mVQePwkqDp7WArk3
CKOZLRAMwunVaVoipHX0MuV5uWsLkLtKJ12EMTuJ7M+nwGvtCmeaVeoHvp8K7DcyIeplzTrnh1M7
zipe2g49yfbsO7xIYu0/LDGDlD30Eke1A+RK0ztIEb+hFl8e3VjVW3zlsi9c14VGOqo3UeUdnXl8
o7mI0lGZR2+JDu0cPLlxDRCWDW+0h/UHbWWZmEode46MMF9skKFyP3P7gV8tEKsVI+qlbsR3Nesg
zTX2upA7AjEJ5s+mjvsT0vEEjOBuv2WElxmZ6+hmMH07powr78XKme6NlSYFUCjV1jVrIHdl6mEX
kTBeszNpLbTd2IDOlUu/+0whl3wRQ5bXsTggazRKqhyRG7hPEMfFogGBJw43QmhIvpiPIJ1JlUAe
FPMw9tnsiNCHQ6sTK5dKs45sW+6nOScbGYXzris1wIwoO1c6quatiyzWLC91mPZ5J+Afq7ttMatm
7yKDcufDH7KaA6B6kEMbPpOBGJsM1nM2fa9R4rS+t81znidaq1YmQ9v1D2DRRVnTNPGBShFBzuWJ
Yx1xcxfJ+BW5aEPq1EqDTaUzy30c+tV+JqfqTLp65ZB635bkaZ6B1wBG5ncLrebZ7whoIG70IZ0L
f9tW7p0+/44AwxIev5AloYnEseDzvvaLNXaq7y3Djttb5BkiwDGNKhxxtFZuA9/Fb2T5quqaravk
t0DLY2/8zJb5BlHqJ5CQDgiK3cMbdQyq4qH047c55I+DG9/VpRWZnuxWlUGzVnZG1rhvt77uyxPc
cEebt2vlqje3mVez7B8JYzeLV7xOo4FMj2U4ZyuTUso9CqA4QT/xZsjJdp7bm4CLA8rn3ejTnVbS
TXxWZJrWL0UxxwnxwjQvKpE6pfMgCuc4W28X5csDuv23bAifwVRYjxVFOgq5d0u7lqz6PRnnnvvz
1uH+bcCcx9YPZoRV50cD/ZWz5OucFHcj4XU2MRi+ILs7NsCE1EJu26Jd53OxbRtARBbbIyovVwmK
kWHLQohCVP6r+tD+kvqJD9GpXsQd3u/VMuF/aT2wZfgZgCDw9jFZAeYLWBMwkRt82rox3QmxR78o
6w+8YR4a2eXaunWYzC4Ul4z1eVLBXp1Egy2yoY4z104/lDvfOMF8bKXe46RHpLj1EE56Zy8qjqgn
Ofb47A7wkaxZmhcnsPCX1foltM4T8tJeiVLHOcKsWPvrktHvuZKnipIuCYboHYe4j9VMzgqMGpwK
4L1lQ7RSrb4rYvZSULvGwn/TUuTM9AVA0hA4pr51BNQjFGbNOOOx3UbIoZYFdJdGPkQN21RgtiaO
E25dJ9p5UGAgGvHOW9QLjRdgE93pZxiDfIHjuJODAMPStS9tE/FEqflOTP0dqWJg597KCGtG10V3
kyTr0lNbU4mbRdJT3RQ3IQBeRYmrsI0Lv0IRPjVBd6QieioL/4iUEcAUME3hBBmBVXXwEntwr7Zh
9Iv5/mFi3gm8owAANProduPveQ7PBWYO3iDZD6rlb3GgbqpoypMwmG7bIHoQyGtmUj5OEkCcqqeb
auqQtTXe1n7zVDrkLu6i9RLjHY7y114ON0tT36LCLJLSla/54gJTtdyFkzz6i9x1WIEToNZWXaDW
Ln5Z2SKlwQ76NvfMdi7cQ+nzY0ztC5oTXorYoI2Kc2htO/4TyYq3RMpTkxtx44HYgygE9OghhGAn
6rNhH9KyWwclfMq9v3RIfwb7atTiEcDY54GjTQMA9omAt4jZSx08ji8LxIuJQePrkPWTeXV/TzF8
bI+sMvlDgSd+H3EwsVldedupQDxbL2m8nRk7NSHoYNhgF5kV1TNZzHgDyJnd2npqNtWAvlkT2gqr
AFMp+FlLAr/UmABpelQLf6Q2sIkv3fewwZvnFsCrjQ0XCWUe8l+HR9UXW4IDJsAx5BkaV5sgHmlP
PbzQcZVBkpPC6v1iQrWHQT5IFkVdRMZrnFUzutGDhtdV40Y7otqU1XLvmHlJuYtMPFfu40ncYiNw
hnvyBfi382ing2UDtKv1GiYLrG3NNyrBK+un5tU23d3CnBsKetqGG3VsF3iAWwQ9ZVXMsb0i1ZEW
3aoCBgOH4+NmDtDoXIB2q127nXrQo2j0jhinDPO6t/a9oE4qVSPX3C0PHN9M1LJD5N2J1wTwsXDa
eBX8UDF6giVAfUlkyl2Qy8MMMliKhNSHAGpg7TjvKPbQsLfdk6r5a1ws5wJh07ejSyGonu2HO53e
BazZFn53E3eYcZGGnJmoAj2q65eVhLxoj7oLC3v1VE/2Ti8Qh4tmN838qeeRTN2CnEK8DMVM1nwy
H4O0+94u+olZs1mI2JrO+aYmJNp1DupAXxarqFbjnrBu6yOVvlTTAX3arSjCo18wIMxivZ+86eCR
+FyP5t64zUcsaSlgbvc4/J+cJWPpr/N+PrSueNJVt/9IN9+Vpcq/C2TywZLYy29KF+txtE1iO9Nn
Xuyc6ireSBqu86Y45N30Mrd5DZxUnacL8tPWWsZLWodsy4qRn8vebXaRKhns5FO+Jkr6K0sjzBhx
RaGFh7obAYxtIlzlZZWHWGoHBFYUING+7smjM1Oy62QYJGByeXdF0es7oqolhZsekokK77yZQ6RJ
9u4MX1ABLtzUOcm0eD+JG43bWSiZCB8BkxQK23QZp+fc7Riocv03D1JAHjdeMoZaZMAz8mzmDqTe
Lca6qHKZET2ggnE+yIHVgiVUiZMb5JDoz9DLtJCBiz4E/Y9rldQq3hVt+23xJ72KSv0GR8a7a7wZ
t8w2q0g6SzIMCGaEGgyTvxscFIOepGPzvS4x1YHK/UL9+nn08coYDKa4qHgy+uXd8KGIbJqwxMA2
7Ea5C94sFX5z4uYsrQGscdQQpAuYCgn3IaEi/iu2O2pEoVhviEFDFMK2PRXyqWwrtPwCtLNIV3wb
Vb+qldlViDcHmnBFkM28jGCZkWgLj+hN3MQrkOQ2sspLMLfEalEiQ9czYSP6UhPGWkh50qAnCkhl
5oNRaZwggZfw90QWuRracU+N2oTWPtNp2cTe9EJDUO0ixz5VJkSmEIKn2/DkxOSIMNkUU/8mLsmR
RfyJNTnNUO8hpE8Piaa4GivajSc7AOBGTHJRQyFTLwX4eqH7MuRln9CPAqYexJaEfonkSeTW9Jqu
AFS6nZa+Tmo8H8AJBTx+k3nhOfsR++LNmzrMrJNdjZMi39olBPOv41U2TXD/zYtmGfLrwl1em+B9
7ksHdEuIU1XnDFubk3bD+nnYWadAdkEf9YfY87H20q6Wd25uh/fZDYDFtHhG66hxw3UQucUTD5Fz
k03OiJ2hGvXWiYbuJmeNPpjaabKhlQN2YPGyGV3OMpTwHvqcuGiFOTCdIoRVdZOtNqib6SMOj9uT
58fjpqee2LLGscgLLTDJmuojX7xotsh7tRtQupHmM/I2zEC70+dlFMWuAVLpEckSzWMx1HM6QDGR
CQRoZlEP8EnUeu4TXYLyMQ+mfhXmEg67bmGHcBJ0SZGM5n1nZMrTcvDseqEDW7sOMbAam8HbVUOu
zwwqkhu/8twjY8TNlNQK42tA/htMLEfuzUNmhm46wqaKox9S++cO5f0JlY5ag3O0fMPuKrzFqoNu
CwLa3SMxfNlH4wKtuTfaxPRQTWE73W8HHydIqGdhmdHTmCzCi3CSAcEJmtExnCyoA3emZpDA434F
czHvRxhndwXk0482GBsvZaatESrfD8NNh8b+LQeYYlvJqr0ZokFijxQNZE3wEt2hrCjAgkd6UEq8
stxBDDLcgeTugwjEpzjhwuNnp8S459gtHbA3wwZP9exo3bIHzN9AUraStMDOyuT+ioe82VeG5hkC
P+sNgucxgXpq2gtEUWbFTPNU5wjKJT08+6HjhetIOdF2wR5pHUy2f+Y516s67sw5DuQbbWGVjSbu
PPZNIwFy1PGdYczeoKJeMgTIQvBnKj+j0Rw8WMbLJ/S1ReKwethg3s4T37ZmVUSqODEvnFbdh3uU
mQgoUK+JHoz2xseiHTzUT6WLW27kYSpm/kOMPsIahVIb0si6zVoSlViYiza8i10fhw1VMaEoYYXC
x5Wtl8JaywHtgro/YLgNMzVorJVtKUGKHSYHAETqJ1CkkMdJDPQVpVsTYAyMKAtK1b5+sGKP4A1m
/WI9DN/8NqY5xO/Fjy5wnnkBUmjs1d/LRk7rsG2mxJ3USVTNkz+xjWdIuvA5xVPZTjL04P/tDRbN
Rt46/dSlwUw+OhjBlNEKL5tP2VYC8EnwWiXOwI7MGbpNKEeya5U+usJfOR0DKFFrZAs7gqJU8ae3
UHPcJhuhmd+G7Uk6QON7xbJkXl9hRXShclV6THXrnlsevyFeV0OESYsVhEUQwAZaJ/WEY3D0VGas
kxXymIVObDHtx8i+6Roj08Yr209tVjK0XGa93CHAedoizOonzhXKpNVzuAZ4kmOFEKfSnb9zD7s5
bA3TvG8wTsaBp5UpMJlKECds5HxrjJ3A9QV3kTNz8txiyHgOMHpRbN0GcjGOvJgkaPLbIiizgUe7
AbMsEBxnlHdQbSO/E9VDiprtCal3eJSIH0W7NP/e+3wt22ZNhQDkdXrRo3N2x/qb7RfslBRF4423
vdn20n0Nizbru/DQLW62gDKfyCC/DcNlSJiP4gaEppsx9F99Yd9qZrfdwg9zV9+DEXAvLHbryvko
xrv8JdBUJOEc3dFcLwl4PuY8Qjx4q7EvgZNYIowIAcRy5UdwVsXYpTtFdIzbPlqLsJInnH38wi7E
+QFozJRJiK1vhA4WRLtbuZ7g6brH+tftHTqZXWtCdqtEO27B1cHQxrUmjvTilPLc3IcgnGaY9n8a
Mm9GZ9qVAcoTY7fLXKZ9664rp3mfpHsfuuEGcNw6kSNwoUtYHeHU7zLEg55VX764RpzQi9jbRW9n
vwPAxozNirrkfXLFJpj52qr6jqtoWbmVB4EnL04kKBswjPujDPAqGgLY68CazA8aNBsNerVCD3ES
1fRDeYoWrS9bsiFFjwdChpselcjKSKzQC7gLCfmIY+1gnUt5F00Z+kGIe+Af+NLFIcs69lX7BNlh
cGRtwUA67Z57ZuNkjthRs+h7wTHeAQTuEuPI9n6aKEuDmqOPPhKa9Kp3IeCavuu2BqQC0QLoPa0a
t9q5lTr3oXpTefHWhIiRntE5bDVBM0qpZ6fpfgYI/zsOkwdcKg22ME4Cz6KiddsG9450HmMSjB9R
4Ld+XaRLDDhPH0InDwYBHsO49TRmiFL0fKU6aDNs8DoCbw5m9wSyrLH+ryrCcYIXhCH6ghwIbtUF
EayGNeZ22vkMsqFgQIC6CdobB1u5vZnhXsXok8+glOIArWjyA3ctGpViHl4k902Wo7BB/2Vwju3Y
1Ccsf3LLcuKuoMyuR7RRjDNi1ooqky6hA2jyNLqAXuc1CpkqAit5qBSGxejB2qi94JmAprCsGmzB
0aqKyvYQDws9j0CZIRC89/ITxaEj4mSLwP6sGjF+a5Dz83t0aPUGXorUAALXAOSKXp3zOofB0ag8
k74Ib/tOdJsYyO0z5UML7CATRyBunQz+jHzrGyChEqMHF5hkbFlZMnTucl6sQuCTZzy+Ihx857Qs
w65Yz27tZCjag6fZo2hicmp/62kSWYCMttd67MSjb2STpyglvdul6EvkrHOnvmmdsXtCvYGeA7w2
eD9Kt3lz/ZbAE+k19c+Fj6DdovO+82fdoRvid7chq/QWAm7nXWK7n2raxF7SMrfYeZOjN0RH8/ey
xQwF0oW/kgHzH0Xl9DtH+9GQdKA/m8zkBYTxDWgA7rZmYqwyTh1qT72TV6scCi7wo0WlH52w244o
wp7Rduk4JFhds7GUV2fpRT14HBH2d14fmSZrtQgzrIbBGtfoZiHRDqLeexhrHR7XOnVRf+EngZf4
zHCUsCZShydQprshGZbSAxBaBfP9jPj6jXG8/L2voeJutCrR4kYdlFFSYlQJz25QmRZoaYJdnoLj
XR2aVqNt1TfYjvB5sFhVgo4Xa1+MYuUhfNwmjesv+5HDhF23hG4neL5T1nfkGAE9daOwRP1o5wXn
1mUb3PYw4qw6KuXRDuWydZze4NEO0UaLYcwQnwvQVq1tVmOpW+EI2dxZMJnSgLfk4AJlmdZlGG28
vo+PweTYN5DfsL2pK9lweJocvXYa3t53UeytgglwhHTMo/oeab9YYW0N4F3XS++u65o8KzHdJaJD
aEMS5uGwq0emf+EARO3sqB0EOaARX0oUnFMjlyfU+BEkCtx5sF2JKj6uijkbhybKEE9cbHIJ9tmw
jHLTIcjsjJcXodW9Wz5ArgRqd49fAFb3XDDwCCIiUlJB24p+svOKCHf2ahZ/zoDfATZc9Z7EPOpN
4wq5p+UdsA/zL6+bOG5gqR6myI+x+ZsZLNUc1R3v4ZSAtPokiJZI+Zri6JUp5q8Xbu2eFF33wnup
fyrl8m0LKtGG5c20cRVAyxIdhfXUAlMksI/94TIrg1QApbfLYTTfUlA0bsqSBLAVY2FwuYuiERvn
TenP883MwGROooh7T8Qdpzd4jeVbjgIG/6WBMKvC3jzCHd5sTG3ZGokAaOcKWF9eglKXmz4Cwtxz
JWKeVLy8ILiz3judWs717HYkQaDsAOVCzcic73qUZA+tj/OtDFoOWK3QsyRo81SkehJWKQNgOzLr
p97zBeoa3yRTGSMNXHjKbZMgdrxXCLunaD3RwDloHYDFR5teZAh3L35NTsW/ufmsbztSD2fbDTBd
l9Pww2vgM45aaNNpX4t1PwCq7IZVlA2GfFSI8f9xdh5LciNLs36hCzNkQm8BlBatm2xuYCSbDa1V
Ak9/vzqrc/ofkmazmxmzqaoGUkS4e7g734plhiPstWZJN30lDOvOtdNpeJIAlslbwsA72oyhAsdV
5fTktWkDinSDQIocfE55hNb7qtMCG2xzk2UJs/CNNiZhTb7qIZLi5rHL3w0oFUXFySxulSBElA8H
pb14rlDBqE/OsW/bjhiBuWpZeYVH25QZd1HDARFo6L/jDeZ7K/dD4YyGH0+p+sGpt1zwfm+3kzf+
cIXdhWVndBse2OxrCeaooZU7vYtXrJEaIf/Fx3M8vx+nvvyaGbN51YtBu7kaG7d9Je80xPjbbOjV
fcIEQeZPq1Xat+QdOEdNix/7nHkIfejkhu30rLh791Yk31W84I9afm0xQgxTzK0CryHkoivELh/q
e9VDAU3G3nKmc2ysANcppgXp/DYpbZeXlFRRuecgxobfNZ5XVU/gCflVQx19yRvsjHJQkwAA40Fr
vTLExOwrvNqmxxJK56/wV3NMQ+zkq8Aralwa+1+mScE8RUmO1Mlbw2WMPjAAKACAnK1bNSQNxDjF
r+aQgaBit73A6dPY2xZHbF6FlV4RX1MUez6996VMznrXnmQhY1qCtdtgR34fqcTlGJgUaepSbMwU
O3CnXn9OqLknSOYgX+anpeF0ijXtIbMJvKeN+Ob2zkmA39LWYac+Kv29sCd6gQRMq1y9bzE9H61G
xOGZanFAd8eVUWtRsMTiS1MWRE5OZh4YSUIZ3L5OrnlcE80IYnigkN34A/6t8GMPcqN09xPJAT5m
A/zShgGWdSVfAgkDvbo+J75edz8VV6iPylPzO44VYC+CRYZuJHwlj6b9ouHh4NTJTjcRF9mLeSjj
/NGthosZy4vRxj+6Ia98ISgO6fIJ3RhxRZgIDLHXvtsWWNntecHx/cpevjfizDqIflz2Nm6UvrZQ
KrVG9dDHCXF0VDkbmWj5zknAZE1h3qeZE/ai0IO4U10oS8mUILhWZMYIvlI+wbS9n7rCjkHRU4ar
LrckyHS+uerH5Mb7cp9u+sWrAwhoG7ay78NSg4u1yuqdzpxmfloJZanmBaIDIJzBMtcfvCnsdQtD
acd+rxN5Fw3ueLJV5j3HTKduCGyoiLAeXp1WQYmgJsiK9OfiafY2w0j9UPep8DN9LCHR6/ZQLFoW
NBp8alXW7h3ZHePB9qbj2jre5Ndx+4v/Nfe9xkTfRjfu8wcRvqD+E7oyZluRd2mI3Z3FbKdwtkxb
aUGTLFZg4N2/4Uo/FoRF7ZdVfxrd3NlkhLpcetcAibXyu3i0X6olG/Z6rYxDVakvEZPJNz53DCE/
rDCVVsOVDwKbSjEFstXnkGmWIUg5ezdCNc8yT0ljxu8XfWIlNkkq+7BKanyzZFuFhVG49MjdxZGT
t2XKMvZV1JsPXFmhmZZekNeMCtUymQhzVrAcjYttvlWds7WGotZZlXKUUeDWUY8BqFacBqMe/USg
RMjM1dnbSfatSToEkqa9a4y6emkbJ9nbZSwhSGMrJANEBpmOdSmO/B6+H80uMqM5UHX11sbMcE3G
uvir18BQLswH4hQIMNRguAAx+pNM2hh+sn9wE7JK2UnVk7dCBdp994NXpGGu4gqwGv1NmcjPp8Ex
gtqof9qRMMM2wzmg74tHmY8vy1CbmCybbbAkTh3aDbPKeTLKoIhG0HOFBia2clz1E7aZZfA8Vgcq
l2rkhU4oP5laVP+kNT1ba/V1nc1bz2kQ6VN57n2TwUcP+aYxXG0fWeawybwGuKeH4YdNXxmqgQ2Q
ufI2yl3f3EYvz2u3RodYxsMPzRm5exw3CzgNs6MemTT5emEHLGoie1z1heq7DiZJaFftWDN3cn8n
MDzkNqzv2mxNAJbYV9FKLrcSjbWTJjkEukhDQ68JdSkpcctGOGxd/Tv1T31ZtHy8T2knMIdA6wLU
9FpqbHATo120QvN746zdta6yZVfoAF9EP52njqxeK3Y+8Ns376aYwsiQmUGdkNKXL/BTbWfocDy8
6qZvaA+GaQitoe4CpQN6WHSWnDu3E8KOac9qfdotyFw2q1P9wHfXDlg536TnDOfBwwy7AApNy7wM
M238cGTDSrFZWNXY0QH0BywILgkbjdujHTYFBwpklaxeqxpauTRFEq5D/JJM5mWUC0nwfQwYbZq/
ZhtjO5OfR2TJMxkHW7cocTYiuE6PuPSBT17KhNjHZc01P7esnzyKH3bBjnZduu00LX82mAFFMfla
Zv6LaUqAwFZ7bdau97Fph8VT8t0TyyYdmnljTCrZ5WZztSYMYmZ93Gqj9aDH0Yl58DIoiibd2krJ
kAl67VTXJTSLYJMz2/2xGMNHotZzi9NzSMDFgDagMXLlt0MqfkG5D/Tmuofpk6w7+ezGUYyD1WyJ
DZ8g72qrt7dLNdDUE1UTWitFuOat8U63Y1FvRYIdpW/0aJw4Pzq1kK1DlRY6+SrO1JT1KR3HeGvD
Uj+THbKe07h29n1nJjtH1+NN75kZeUdJ/92RcjrrKzLp1CqGp4XZ92NbU4hRQkWIc/N2do5dOroE
vrZu8U0Zo/lLG7uBVKgahYAmZi70pe2zwLJBvvqG9c5FiKuxPg/vlZeXczA5ZvyNvdFtl7koo6cM
DB9kK0uL/aCs9dtQRRAMk9WPB0/ItgjLrBt3XoNxDuTpgNt/+TPDrO40S6sMm1GXF6co9bNd9vLd
zdrqAZyr37g2A5ns7PIHnO68Hxc8pbvcbTf2sIi9ANc5yCxa/JzCMAQd87aDWUe84Z5wotqLnK+x
1qo9rGROCG0d78x6GLbOMqy7OWuMd9VN6xF7o+Ru1fpxBzDB9OCQGm8rd8HP1F2Sj7EzYFeGudmo
WcOQSLn1PtUq84mYwD7UnRLkrkLR4nstwuKIwB0qPNHHQdk7SRO69qpBx0XtvupmA5oDFQCGY2Xa
ooDABNuPrDTdFjdojb9J2zpeWl5GN+4WXJBqTG3rxo2vneYlDN2k/Vb0vXxrqyaawrj3jMDr2nlH
x7U+whIXOIRwWIKptZbcGVrXjQ86zBNjihPO2m1fl8TALkjj8PnAKFwXjcsiSCtKnmKJj7BY2jen
rrCw0i1tuaBmETcnzOTJS+Hb8t78QFc9fLBKFx/0WIVkTRGd1uLS7aUSHLeYMfK4jf2ZmX0rRSZ9
a7jl+NUuoyQojH7eDoBsz14eVwQMGWj2kjS7eJObPykK7YvrEQtN123us65Pg9Jyql0xu9qZkZ1s
hwDBC/SkDg0uTKMx+yRsLFKWFlRed2BPGmS3ZZv7aa7lq93acJB9B710QVDg3RBzhf7YAsoobzBO
u/jssBSEs48Ok+cAMvRrsbEyNe3im2+VAKQIZ5K/0dHniXOIo9k7mGXf/NQ6s98s2chBUejtq3Sm
5mGQiTzUpje+mmpW97kDhO5MAjFy1AFl5kBpwTI25s5KyppSf0o2dtOSQzfXCIbm0Z4OOhd7ELVG
9j4ueX+aDF2ccyH659Kdk1CxRjfZUst9raou7LE4I71t2PdT3YSznZWBhY400IpKbZAWLU9UiQgR
G6cbCBJPQZKX2CGmrK+uTc4F47eOkXww/ZzsV8RNyo8dZIqWofNXpaW8tzslwR3ieOthBnF2l5tP
ZqwN2bNt2TiuJWm3Q1vfH9Q0zEEaIzFKjXa+2it+oVgqyV06DtaTLIlOnpa829gWBqJd3HTfCDAV
XAteebWWRG5oUIrtCBDsu8aUcfOMqOoQCWGypUUhHngrlF5b7EnyqLcmOorvKSflRS502Wz1+FQB
ZGxNvvMeYVfPMezOfj1zzY217JpQYMgauk46MRa8FihQEvVtkDHRZGomlQwUN0xck6nbTgNuiq2p
C/PYnCyfHUr5vJo6xxp9xne3zcpz4gHjNEtSxoxK6zVKvkULRMyIGexPNzLWnbiMIqgmqMqMBiH3
0sPKrjtXbZw9GoNpUsjg7p0SDAibPBTHPk+XkHgU8472pof378qtmbr5m4em4pS72FpMBOFhij+k
ENuWSRMCQ7SOU/IDhIiTNlm65IHmOb+qssy8kARQQgHzASvdwpoPKhu7gAfPY53nageWhpInz8ed
w3l18szaPI6JanaW09XfyhK2UXTLfBYmikjfGZL0LnXo1HXPGg4y99TL0sdGQwgYzhU2orBftkKb
CXdI+p4z34ncm5ADggwjWlU5nB6hc9Kl3DbGLcE3rS8LEeQKDcpihK6JeL+JvAeNQmROKyw8Gs5x
cXNgpsxVXbP19Pzau/GwqwZtR0DOQ+ZNO5ZJyKlNJ9BOqEShAWXfEdbXbUaljg5SvzXOQyOfjnEO
WV0Mm250j8YMtrZIqOAV54383CZ6u9Mz7aaMLqlWm0M8YVTXumWoMuPqDZzUjq7hgJ9S2jll/sBE
GNVgat/zhm5Bf3cS300Lth8izyh9oRnXvCnuk1kPhDY95UnzEK1QHM1w3xp0KlbXXD3ydJEipebB
KmMiJMvR3aaZdy0X2Z0cDrHNjC/AoYArDiItIa6w2OVpeslbaw4idHCGkVykWQq/1qMv0zxsdcPt
QjUDYkEc4qNkXdDvxofILKbTChXoIXqDtzX2NnUvOs+gMesX10KIMxuawEytj7d6jmtij/yK/jF3
XxpVO4/2IJxDjVn1g1Kl8TJYke6FWI617w1Q1alFNpRujbGPenrDRilAE8S/PJ/cvXeq1togVBQ+
JdtMvFE8BgOa5aCzXWfb5PB6hMd2R1z+ikCxeUJlVLTY1pA3IQI9Z2c4TrEdmtg8luZgHKR0nKAs
I22X9d4cxhaspF7k3I0lSpZEQEgW7W1wy7VdtZ8iWwVAHdjStqo5dxkqV4Nm5ry05cydmxtAsln+
LIflW0OqFDoI1HPo1e2XyBibJ9eS6tqu6BC6mtmjlPL9OE32cuzLBBUlwPdGCArvqbTMNxjq8RC7
zriTmlP8gFW/JZbfUJU+Y1KJARXjIFC4gR+ay7YHPrsz3Z4/hp6QiU7XfDGzxt209NcCZnQZd2ta
2NRH5grzSkJpsKRy2oHvUXLaSq570U41skp6JB92oZseCkZc372lFQ9ZKjoYZbs8p6NEfGJP+fci
Vc5jWcvx5HllwSSYM9ShrOPS8NNswEsUYrNw/LLrzdDuYvaiU63apdXjmohIz9wslShhZuKLC9MA
fGMtR1y1AclF+UGqA5lCedl/HwGxttFavkoBtQ1Feu+5OW4JPcSH603rxcgszorKbrpth+CZw39c
kbZP9VFLoZJ8tS7qEdQr3y3piktBuxDxzIW+mRH+h3PEYVtUEHK9p9w7LrvbOKY060uV0hX0MmfY
tPXANaZlDFJMKHNgKiHDpB60a2X03S+XOxsN0BjtzKYgXdDsib8bkdgQNBul165wqy1i49qf3SH6
NpA8z7yqvQPH91IGJ7P5BZ1m9i7lmod1SqTvusL/5sYYH5PK+SDp5JHflu1Ts/qWenUJ5lt454WV
ctcSNMpjMJC5hBrPn6AHZ3kFeLpPTWcmi3ikPejHer92Wnt011uICJmjAf79MaWfOW6YbS02Kp/V
domSeI9l57Ip5moAfPaKw+oSc4g62EDetSZc4wh4CSxMnjlgWnQBS3sQRGEdvYEfS/vcbtK5al7H
qtc3s1jUMcJx7qAt6tWZPGtb0i/siHkpApSWz4D1iO1dSltP18srFibIPlYrekAEPt21uao+Foma
K88GO5jbdQ478sh2VVVzYCQMm1SUpYHdl0h1kthC3N/MOyNdiCrSSS6Fs7eftDFltNljkBczs+9r
T/+BoyTtdt1IciGX/FrnwgjwCW4DaxotgE7TAHdYW/h2RbaFijuHvrxKNzOzJLfm1vvZpi2GpVb+
i3KWoqKTVndQ9jKdzb5BlAAO8wQhiFy06aoQbVK510wCZrVpZujaKpN7p1jdIFOdE0wAaK9d4o6P
Tmfqe1242aX5CU5sb2XDrnA7UBA7kca5g2F8tMZY+UPTnDCEs+CUloLTAG5fMxIoDb3HL86x+Kkt
0VBzjXorJ+5PmAScDtmMMKCZxWN8q9StDL0VCaXcHot4QRy4rWX7qK39G55dDxiyPjSlzeiwArso
imOOclqszUuroeUGN8Lp09ZPzmrUe2Xr+qYSpK66NzKW9kNs7N47Gr24t8YZ21QZfcytty15TD6e
8rHv6DeIczB2LL7HQkueLdJgIqhxbvy05til6B97w7pgAYVVvokYECPe6WIoSh3DXPeVqyFzbKw9
pWAZwvome8MenuIJH6dC5zSPyswNckc9O43xKy6rJywbT/Fym2KBM1nh+m5HHkT+OjzYwrLDsVDJ
XiCTJ5gGC2AmiCA8U4VXPZsd2ZV8iFFqi9LeWEWLl3sjs3C1izd94HpJNVAQB4bPX1Log5i8vV5K
9s34pMFX+lE2JNvRkMWmXbAoLCvXCQG2DF8Y8fd2HEawjSbx56yKCAa4MeFs23b08MUwXLUxDI0D
pIFVmKcBcNfCfHBBQfZ1rIZho1KJb0a0vDGDupxQB5fB1N0oty6pdhWByUHeW9F2srwYqNFBKYUn
Ma1I3Nx2MvJ8brHLnGjz3ukRKLTMYe1pEeq9Uxn33NWIkdEY8DDdS4SUHa1prJ1H0g+2ZewiYoei
9NM0/yKHAdd23XjV+nRvAjQfI1d+yVJUL61Y3ns5fLd0Rt8ocxk7QOCzoYCxD05TcZETyvGQOeVz
VNtfY5K1CIWYEJFK52DK+Lpq5KZGlUyug+qqTa5aC1qf12AljB/a8+0uuZVkca8q386QTHZUQccm
GTQfTcJHVJisPPSKISrPldohi/yhR1875+k1yhIQ+QH9lj4ZbQBprgcJQjF0EanrC9U9VGb8hLHR
VdOsb8mYPqw5MTcTzvSEh3fUB4DdrUAKepsksph4OLsEJN5R318bUwtqO/+65u0bZ1ILyNSZ2zpS
/Tm13YJ6fn4cCXjYSHw+99LQY2p1Q92xIt+yMdski/3cJysaEvvZ6Kyrt3JusEHRg+bLqVuqwxDb
B3QbT7JyzohJ+Dk9MOyYw+VK1WdhrrI3xGl79I1GKGerCutkumZ9Cz9AybD1PB0QNZ0Pq7FK5AQK
sVve0fCArUqtsYKBtwi/UtN8u92mM9TPVkWwKbpKvrFP+x32Mx8owbfz7L4u+K1CWCV3mmnNWwQv
mS9p6/zSMF9YCC+uzTIrdPUk4KwiJ4FB7u1HrV6f0RxHGyiN0B4FymR88gif7cLZs147vbpEA0Lo
puYnRqJItsyFseadioAvfKLbPF75Q2PuxejOHPPMJ2gzCzyZPM0xcdSCXD8xhrbUXuSAdN+utzZi
BBNQLHDW8nuDzfa8mhv6Zg62nBmdoXZekpszRuFyYUcIdZDu82+te1cyqYawRlFXYKdsC+c+Yi4B
q86tPuqvPJY5yIT11VPxLvH6PZNZ4ZCYBxSQnAP68rUWEWpTfL+DaY1divjo0o0eHc1a72rIvSPU
MmVHjxDYQQ9yQir7AkkJPqseCC77ttr5QuhulbPxiw8iIDT8Ww2wybZ4rev8DgKaEVADNDImypof
mRzZ5u+dmHZKqNuFjkiZS44RIDsOKwuhY4EYdZNJGxK8palumphLVZLvi9TZz7BbDIvF6AJEBS6y
OQXqPZbaJcsa7s6cl2W6d4jyB0Az+0uHd7rvUEledK1Wd9FswckkY79xzF47JK4EYig9HbXIOGxv
Fp1hW7reDzQyYp9GA5or4i9LZymP08wz7j2n2ayYkGttBigcjfXRW+Avc6BdTNLBYwSZ19s+1aHz
mvaXLcrZ9EuviO60NWW/x2AavVGgjKZsG9jyo6Xd9R3wmsjUcGG+4nEuM/haDx4Q4ddrVsr6WwfJ
dYAJxxM6Et9IpaBCWCNJCAKLWZat2iBAEe9jraFHauAgaEJJEgdR/5IZxN1T8A3Nelkbuo4W+ZF0
lgdDYQ3kmaGpscD0tWt9AL/nRRNbF4HTbpl7cQR00c/VumBJLahIqwkgSZJOuQE9NIIqWsaNQPEr
m36HDOupdepDWy4PRQVv2EfUdYZiji3VxmspjKNGo7RBVPir0xjY9OL4eezMH1IDCswHJotGRy1b
mXOa6NrwlogsCiUceZB0LXZDTZoFtsuQZ2L13/FOAuhNwV37CNd8oVew7OoZSD4PFoezAmqIMk5B
VTco37bADuGYrHNQ5kUedjaUE4MVpL/LuDl6lXGAa1qYr4hV4K7S3g2QUluNAQcSIO96K8Wv1YXy
dFbKNb3TwE0Q2XlNIj6SZr7B3oy+xt4cB00Wd5tYMS/LlDWwGmnw+Jzh9GTqAt0n/lgPc8o/jP0u
r8b7pVD2/cxkj18mph5Y4EbhhCB/5zFo8Fybo3HUybve1ExW+5bUznh3HBYqGs2eZbgoRtfsFhW8
00Y7au5rPaXmJrfXS22oBx3c92jn/Ve3mA4aLv6kC94EVAcPabKKio0dZ6emNuNQh8TiENNQKbj2
M2flY+GZj4leW0feCfFmhvFrlNbXpWmzEHj9TgnjtQQs2ULHfFTxShFbsq8R36d1/USHdZ+74ux6
QP41R6JfL+M27nKqHMByX2bDxMvp3piN4x00iKdc0qV1QTO56ut9ltcgJ016pqW4DJ2+hL0pD0h2
Ppx5Bo+pf8GqIsqfuM7atHtKvKHxy5o6WczpHsHf4PelhWPq9A60fhsMik2Al/jR0WDunUa9kCUD
r1XvsNu42BYrNrcBGLTLartvTg8lLVwLDKfX/HhEkxpr+jnT1UOFm4Gvy/q8jOqo5VMFIw0QLxzv
mCaUR5UGITNHGaj2oAe57ryLdHyrbm9QRrBTjCbLxXxIC8Rmsxz2gk0SdKv2JGv9bnDEM4KUZ+Ut
sPFiQX06HG8CSV9gi7uu8rysS4Ap/NFo8nOlKsH4E27CYEAMuV+EfVP5F8R3G8eFw5e0R3QC43zS
2wkorSrRpoElmQ0GKViaPWXD+s6A5HNv1kxyVeo6RvbP3vZesIqjzvfqa2yTseJE+iUrYhAV5zY/
c+0cmYfL7d4qHQczVAMGXVaQUe5oHYkLR045zBXqe5Gl1mOLVGKL58y81zJH+JVh96927jR3TZwx
5oWuCuFbjNhtcRI6IqvcqALBs9mjUh/QA77Cc/Rn287EnR3p1YfW1SPmQZTTjCvfvlo1ojgXq5Pf
S27/n1q5to9iptiyVKm999M4beNmhuMrWWBmXdkbbYogTIcKpLjPk8toMNdMygaj1DYT7YeptcZD
j45766SGRYiccrTtOmXp0Ta6stqAUVcJc79+f1X1bdSYegUUOn1codxu+ux4O7WNETAUqK697sDZ
ZiYzW6veDYzH54vFVywfYkmpZUxRnuqsEcf/11Tu5JJuNJ5iuKxfXYUQykeAwHGb/WIg6JpF3vfB
dpy/+Bn9xjDD+OTMkTt5WzhuKU5L6dkk5SXvs27WQYraDxrb9WkNX/7smfE7y4lP7lvpmvHHjCvf
xNxhXI1fs5nB6D9/9m/8OD6nmna9EN7MjXZKG6o8pMBpwcUO0cOKWXYWrehfjD9+Y/PyOZ40M4Tr
xrOcTmP0VC3nNrqbs79YiP0ncuwf/Cs+x5GqmRQCV7k3H6P+pBEQNK0ZmmxDBmnRhFna4nRu+Cgq
dgYR6iKhwE7u0af9+PMz/N2fdnu2/2Xvg8XF2jWF5R2T8qVznjodyOT933307Sv/66OVoRU9tEN+
Sjjhu4qBtu4nAx3/8uXfFtx/fXqkNNcxiNA6xoU8FmzvNmOEb3poxeOff/7vVtcn/52GcdVyjtP4
5Ihfhv3utEQdybtqev7zx/9mC0r5v79/FLmtD6otTmsLPT+OIij0ce/IeGvZLppvvbKCf/dNnzY7
hl+4yaRJfFqqDwegbQDZiHo0RAXNcf/vrCc/p03ac1cL4oTmU8uc1lBcQLp9r9b+8rJ/c4p8Dphs
iecjtWnw0DepLZ4VG9P8W0zmb2yWPidLIrG06jyxML7Nx6uRle8ODTyyN4RHqz1yPyPVR0Ip//KX
/GZViU8WPCjNXJTr63CyxZto70zmOqr+dZ37v7zs3z2pT/sZwFKgPusw6TTX9ZLYHRg5+u/vf15K
v/v0T1s6HhApUqW6xzLyNrY5PXiZ+ou98e8++vbf/2s/qwnx0y20EBc/F2+GZqMR+fSXh/KbQ+5z
3GPdmpDImHocXVIyA3Miw1dG44aq9fnPz+V3X/BpM3dttboYuI0nY9RLnwlPlJZWWfpN5t7/+Rt+
Y670OdKx85g9Y1C7PEXLklBKRskT07LJTxvgbqcDYjx6md3d12vjXtYaxPxfrtdP9zfinX5abRzO
3AWUVJfatcZXDc1pO4Xl/NdlK26f9w/X4Od4xz7uhh5xQXRUUqOEyndGVJ01XeGstn6NUd0Ko3j1
6nTTMRLxl2XxnxSbf/rST+6aqCAqqdFXnzxHGde0n5uXYbI62nN0NKSnzsUxglTYR8B+zyn+X9si
IjOuY/Q8KMbaYMJA4vVtq3lTIf++s3INcxjhMTJMudCEOv5zOvDMPL8xfiG3eZNB8ALuA907gxLI
mhftGfX8em480V1dRO4Io7r4REUMjkDgJWOIg9qaTFtd5RotT+Vc533gUfLuEpRRG3OcvwxLLp+m
cUaxbumUkPPcfl3dVmMmfHZBAVVTUTrUwkrOqAKAQaw534wDI/FKad6xB1f/AWFgItU2LHFuVqLX
c4OOP9bMN9dEUeqVSffFGnX76K3yRj4XzqZOelLs3FjflL2+HLxlTg+zUTf+XCDzqB0UkviNxPtV
xMxQiLk5MNmg7TWjzgiZd8Zm4xqVfTZtY0BubTIoxg46m0XM0FzKqit9anOeR4nMemcCfW1jM5cX
F/eNPvzzpvrnbWt6nw5jiJ120arEPbbWBCmZcBSnRLH9zeHxdx//6SxGlTkwQEOJMhZfSrTpTnuV
5Mv++bf/Z+f/38Vrerdv/a8Dc1m1YU5yXBJqt7xL4/ROdMBf0IRvwwwkL8w2RHCzYfgBziI7uG30
l6v+n09q0/t0Uls5KHpPE4rH20BendbEe0Wx9Bc31988tM9O3+6I8Qiz8lwxyZBj1NM+eqvxhhvH
8pcH97sv+PTSE2L0sH9hXHT1EPpBuzB7GT+uAPrbP7+Z31zx+qcvIFuYZmFiY2HYC2pTBEbxS6f8
zcXLn7/gn1+ApX9aV5MeT26L/dgRfYN7AARcnhJLS/5yEf/u539aV8RUdx5GEFzE05elwfgCN5yp
+SHzr3/+9f/8/K3Pqa6a1jR43In1ZInxfl3VrmCAzl+k/fDvPt/4333hdRgHuYrfX7olBk7r5ia3
Zmjq3336p5u+r/HGw9MCu8zyS4+BSle+JuZfPlv8x5v0/+5pRnb/97ejCdazQqLSXBu4ZFEa4908
LaSheSueSOWEDsuT19nqFPYGy/oln6bhpI1FtO3mxXipV7PcrcbQ/vBmDtT85kRSAtmEIzMKeH/Z
0S6bpu5MGCBYG3Hn9oNn1JHPkGPPMWKgFrCx1JkdVYaAauZhAigAtuhSb1/n8/Tc4AEPL6DpD+iO
JOivbv8yuZeuepOVWzHd5iJWEQVeXRu7Nhd1uK7LdKokQ9bdzZjQGMDJYj1pAtOFE2VIK7s4YNkw
TYMqcPxiuN6Ro3ZTRUY7xhqYGIv77BjxqTvoNYVXif08ZAL3xMrx8MJuGGuU0gtNnEa/M8a2ggxn
ZrPDSy36KoH9TgjRrRcSSIo7VbjoTgmiuApD7/YCy4nzChpcMG3RGrsaHcrTvHIRo55FUY95ASIp
ob6AP5pftdzrrnacFK3PEE61d5MlDxJ0jXdt5YFqLq2FkclYPzrFQLxF0w7rs2uaa8WQrw76tMpq
h/hxfTQX0uFkKySweCSPzlL8YE4uQrBtiwYjD63cZ8hwX+Ug6otdNUUJv4a6GwEpzmWjwP+vbJnw
k4gH+//P2Xk0x8msYfQXUQU0cTtMHmXLsuwN5Ug3Oadff898K5ur0VRpqwUaoLvp8D7nhFq81ky/
I2ut+dQo6YO/bSh+OZcDZdSg1QRtQehwREx1iW2pZEMJOocS2ggWRMQ4bhoRE2ed2IYLzTBdazbN
Rxhpx76pkiSNJ//Q4nlmM9EvT6hbqo2fFUZgdwqoWB7qN1HhwZ/Q2C1D8CdviKQ15yrWakWSBJi1
21HtNaOmbdNGXIP7nsfS/+8onEj821HIfmRmrfczy6j0aaIgrOFsyfqcaM5Px2Q//f3O/vak21r6
FEi5JckMq/KkJZ/LPA/q5GtkfjL1h0S/MzoccdcMGm+P6Kgy/r0dg8yhG8KaPE0AUlcYEMFmyujr
+3dxaUBfTOELP5qyCPjL0aEgK3Q1YFKSSmSICtcskW//B+v/pM3+OOEZ0v2j1X+Ok2HVscpKOY7o
wisv4uJkZzFTTx27mmmJ3tGwh+e+Mb7rUuwpVv+p6XWxMjkmX5d9efBy409Hv1krV12Z7VxQOTMd
/ffdFJVNnbkNotriFH+PESIj3eACkasteyIdqjs3aLXypzCVzobERrm1taq9LckJUGJF6M1zKRiM
3EbsmI6HPzuLHHxulITFkqwYd5y7xDcUjeh7StMNLai1CQKQaTW1ce3pXWhe/uIWQIZmxJoM/xia
pTwJs0++kEeVz4U870pLyYKuS0szyDzyaYRjwPWFcXqoDULCESU8Xylt6jeFUOHp/Sb59hzA8hdf
Ud1O50Fk53MTtNYcXawKCnaSq9vbF/qtv/iMsv2LWLjLoYrHQ7uheGDcDKnBqDRR45RVhrXT7Wk4
NlrtHFu9aqorD/pSP1j0NNMCdjQ0nnd0zGewVm1OUMA75ubwsesvfbjF1IyWNlJWbej1F6+mllfK
k1nFEBmHj70Zb9HR7MjovIF6sCPHrmuvKll3U0NzjuG+/+YvPCJvMTmezIxzzNlBC1hqZR6URdU/
suFdfS85hCSXQZnQldX9hUZvLdoYR/WtFZKZP8HiMTliJgOeufOVi19owNaihRluyXTGdOxjNTve
irr62zyHvh+X8bUjmrcflO4sHhQeH9U5BOlPjDJfjMF9ZL5TrbpEe4CccAXQfn6p//8V1Zdf0dhQ
JgXZyqB0rna2cOz7bVO3ct1TpEtNQdYR8+r1zSywLr3/+o23H5y+/KQCtI+Kyq+sU+c63qFRdvbK
8X187xmqOQJamj4btfN18mt1qqqzccGIM/8ul7K+JbAIGxgc634ai3FVh8J8eP9XXfpRi8+vRyW5
FrNjcrLJw9aAsTzOI7VrO8xvz1X05QckwWZbVwabjqn4o7F91FOzaxKU65zvAnzI+7dwYQNNdxbN
ndSZnnQiHE+erz4RGqFUnG9gSUTKNO2dbVqsBNJzncYvaWrmlbXipQe36AaDR+QtrEB8COkUm6b0
HjqHKrdwTLsPCXB0ZzGkNh0VCoPDRE8U90PxXTOP/gffy9LeM+ed7c6lNp7CQQBtVjuOY9ZmW3xv
HHCxdu98aMgjLf7vBGJCEhiLFvhr63z3rAcG8Z0+sSr42IKa2qZ/r+/o5kTzhWRLKcMzsBsq2Zvn
hkjvlZZ1niW8MUrY5xHqr42mKGktzZvn8tT1SA5AYmQHH0f9jgrIiGWGGm9k04o/Sd0Md0So9Z0T
Y5yMMlA1HtnNfSyy6cpk7EJ7s89//+unIMClQMAxEqb91MDXM2CMGDIodPHP79/shVHXXowEVAyN
fU4cB/OnQWl4sxWx+yrm/mT4LDHe/x9vf5h0+/yc/7oJjyWLadkhEInEPOYdhBN9HuP1+xd/e+qj
24thgLRbW45Sm08lq6CBDQr4NuA0tmJ6HoFMAINbA9h//39dehuL3m9MrR8SL59PuhqCziPlZH4z
P3Z6rNuLjl+ZluZ6KtFPQ9dt3N4KCub4oys3H/rtS7WPk1ul7QqEabYpgwEMKYv5ZLjyPblwqK8v
1T7kBAmTVk19kpFyPrszrZZohYokgHifw9GsoXIcTicOT+C+UBj9NStN6pZIPWxQZ/Tn+f/rx+50
MTwY1P77WiH1k6gfTYg9BnBlFvsfu/hybEA05DQFsxRzZsOg+dZzbtJlH/zli94+JinJEy/XT1Er
jY2IBv+2G333KJ3RuNJdLvTFpWwlJZdeVHDnTkPsCqox6+4GUvF4ZX51oTOKxaOPocPqhhiIkc06
FYhd1G9mYk7bqPKdU4QRYC1UUj97U9a1K1VP4a/338qFu1pqiTIzSpx2sOdTkoOYI+NYA/d9/9IX
+vzSSmT7U+HlIdOMmWNIwBGH2mOG3bvb9y/vXvrpi/GrZUMPFIwznPxQTb+MlrBogF2hOS9EG5MD
K8v7OluNn1Cr7ICB6/wMJCiOEMlG1gjbQnSk74hzSHsbhvCMJycGYAp5+pZ9KmQdrpmZm5xzBQ7R
wG3E7BVnbEGjF7AMqrojHUZc1eXTHugvkc7YtG7xCHvf4YiEXzmHC588OcJuBVqKTYWq/0gb/L3o
RxYzuqBO3G04bKvbGSbYSMA7IMZGFatntMNLakltTzy3eNSSpt6XcR+uNRYmx0kryie/b6egasvn
MvOjDVjS6di6RfgC9Lk+MGmGVeAPGl88X95Upa6vTQLce7tMkl9ubHZbJ8N+1zq+82f2gIQQY6Ie
3ivKcu/G5UThpBvfh3NRnMpkFN9HN7VIPmThfEzxUUwrK3PxjQMezz+9/y4vfEuXayQ/szTfhEVw
kmmnrUod4IlKBDWeyKGDyFFP7/+bSy1m8aGoJ/AwdmmPJ2B/lIrXzbhKs/7b+xe/cA9L5RNZb+aB
HRefOR4Kp+dz9huKfDCMP9//Bxd+/VI8KsHKGsMsbSB5rLTSyoTxrKGx/9jVFyOoEIgvxTBWp/TM
q9Lc5rGq3CsfOfPSTz///a95jKOLqEwbSmoF542bOnWNB1V384MpDfnilJb1LUk8cgy+zB4gH7ls
Cpf9ne7F+b62fHi0FQE6Kj0w9WiuZnIex1TOnkb9rjbKmsrQ0NrDcrfvvD4eqHqburUVjyYjZYjp
4v0HdJ6DvzG3XTqrJgedEyTG7pQ2JEKTDv/4UFK25LrlUUFOWJkihLU99uv3/9+F4VMshjeSJ3UN
a7hjYjCA2PVbKjvZLKWW/UP7N/qyslN2DBHViFtGVYS67c7DAlSH5Hfw6VyzYV+6iUWPg2tc6t4o
+5MfP9nTHDjIr/prBUwX3siyqDMqzKKoz9FEaVImQPApsu/MbkOoddW3P1XzscFpWdJJzniwajBK
p/OR0JxZK50cR0YJYcXJx4fe9bKy0yVilQJS9o7WORtW32i4A4Yrw8aFcck8//2vvmfGTqR6EwYn
TegUy50HLGbtgH8JrHwKPvb7F4NHpoQXWZpJ6S609rwAxey0GDDcj+0d/Des/HULFSmUzFeTcUpg
NDtkXphBKuvzx367+Pf5xKBaC2ILxqku/TsSM2ekhP2CreBa+cWlF7DoyC3MUORjhoUAzut2k989
i5iMbeYCPTX90flYdzYXS6xmitjxs5lBzvZTZgPPql5mEPXvP6RL97Dox5UQnWs7fKAzJb+xEKH+
KMPDk8MAgaTzof+xrNx0fNJXCrjHSe8j3Ay6RbU/7A2o5aUPAF/Xyis3c2GuvazjnAejcErA4ae4
UMeoqY5FEjO/8TketoWx0sxmT0nUN627Jn++cCalL0s5yaTFxCaN6oTywP02g5PwV8xf3Tu4IdD0
0W3ln2cJux290RnKaKNC8xNiFOO1r9eFF6gvemiRZ04+x7F31KR4jb2qCgwfaohRuXujLP+8/wbP
F3vjE2mc//lf/dSFWUQZF9tkwINBCETg638kYNrev/qFW/hvn/ivqwuSvmo+d9Qqq76zrjNu7WHi
CG3kbC8aQSx87N8s5iqGbsDbHdlzSes02ZBEIoRWHXuqLGDtmdc2YS89qsWow8mSpnmRjf2QqjsJ
KY4T15VPXO/9m7h0+cWYk6s2j3RCz8cGjkliEl50w9xfZ8Q9P/iYFsNNB8jYdhrPPRqoCi31SSDP
68Xt8LFzP/2/zeu/3jboqbpPPNIGPKpt5EFq8vVd26VXPikXxoBlESlwBTjKGV/cQoJedNtkIpEc
KpywmtD2g05ZaZRSDQT/9Req0mvV6Rfei36eyvx1V5o2Gm1xrk5P8vkLw+cnay7uDb/79P5rv9BF
lvVkOGbyDhkFtQ7+BiHgSpgQHLLy6xDH174El+5g0ccJcOEqIJx34qB9Wlc1aUgC6VGgk5q8MvO9
dECxrPtyHIpPPNDYR9kTpOUsdgdCoFDQVgMNDqEGwfJKKz536jdGLH3RDcsMr6q0K/ag4+6+gNTg
ze7jx97FogsOcorB0TfnyBH0XeRZXvxNQEg9M84+9h8WXbC0IsfxBjZV0uKrQUlqbY9wY29V/LFD
akqQ/22tw9QXVpnJ6eS5Vroa8JCu8rorVq3UA3JT18JZb74Ex1/WhBjJmNoRiKKjq1jpAPUCBmtF
T+8/pDfbKxdf9LiiR+nodVThzf69Dv4g1ZFUTdZHJl1cfbFtFzJLKaJh9I4t3kkDfByJuMS/Nlq8
2Z25+qKvmboaAVny0dYtPXxyvGg+Vshvbtqm0vdePIRXGtL51/5fL+D/nJ/dX6NSGYIlLaOKYoSy
h1uR/06/FPCC87HaKQmk42Nv4vz6//ov+kyN/my5ApepG6H0BRpU9+m07eP5Q589bmTRneMMro4p
ZHgseDY9wUiZzCBmoitf1TcXnFx+0aXZTOzNZJ54ToCrBvfGjS2IS3dRe5v2lBbJKyffl/rDol8D
JZ6NwuffjFG4I0NxlxXW1/ffwaU3vejRXpSEReGRgwx7PX5Uc4sXoE7Uk9UzztoD7GGXg7OX9//Z
m99Yx1/WoCS61xN3oZpMlvGTtHPQst5NWM6v2IfQ3igO/XqYF23RXhlyL9zdsiKFo7FUG31g0L7K
w5OJ0ebFHovyZ9PBa0T+VdzPpgtg8P3bu/CalvUpc+grWaMXPMFkJxDrNn+Kwf7ysWsvev5EhqHt
J86yB9HAIxPGDwqtr+z0XRgR/4u4/NUPa8h5UlhyPvvjvtqy/zHJ4Us2qSv7ZMal53L++1/Xn91p
qNscU2RENpm9Gbu9S0Xe/8hbvb2zvSK68TosuhZY9xuE19ExlzQ+WNjTDSgyor8xHngoP9b+/Wd5
6X4Xg4JXNxAp8ZedYk4FWnPeSNzS1Wzt3r/8hUHaWwwKYRWOesG5Hmm0L7LgsKF2VpUTryCHfiTn
4FjLZZUa4DDDvoCH4uurzHDuvJZs9IfCq1x9Ofinop/lUKtjid49TqCK6ohlHHC72pVh8+0nZP3X
UP5qEHonPMQdjTo2VvtLzD9kD5MjVZSmXat2e/sVW8vUXlxWnIPoSjvUykbxCj0x8h995V9ZLFy6
gcUrBt5rDDbC6cNU/6id3yExB9N4AOh95cv49nfFWib2XN03ynGwwkMCSW5lNNlzlvS34xyfjF4+
waAuW6T07zfXt3untVxX+WlF3beVaAdK6aF92ltCaFc+Lhce03JNVY6hD1o9j45NiIOq3XtNfQcS
Bb6NdeVFXHjPy+VTbuWFC5gVPnPzilh8lSXNTTq6n95/NJd+//mz8lc7nYsJN6QwwgNfpIPXVK/S
RICVK1boVthfi/W+/ZGylpEcPJE97tYwPEgd53zcraLh7PCg/rMkkxWrK53u0qM6//2vmxGZL/DO
ed4BaKkgP9FkBZ7n/srVLz2qxRhvR3h3J8v2DuXoHE1t2kHSeOpH/9Fu9O3H3ob49waMLhMVxYbh
wSLjATdr1VkPRUq2QTc+2JoW3drCpEDPo1tngEWZdK1mthhptFd69aU3sJjGucnocD7hobGInG/A
QmB2Tehc6qKMP/gfFrO5OBReWYGGOYRqXCUJAG/XA2l3bVf/7aFCLNdlCh2OLh0zJKtpPmUQvmyk
gR95uQDm/n25bZox/2dRAydWD8z6u5/ADTXvzPj5/etf+umLrmyBHoorlTIURbUJ4Cy2bmc9ra/M
oN5u/WK5LutZscYJUM0jQlxZvI7YGnLnkwCU9P6vf/t7IJbrscRQs0osFxVXfdOUOIXyCt5cDaBu
DKxMW9dl9qEWBMXr3/cwwjl3oNkC6yqmFJadxvQLes0XFmfalV526VUs+nHpV95sUZ579MCibFon
VFRMFh+qmHTEckk2wsRLLbYFj7keEc4qZAvHx3F+Td5o3MS2ee14/NIrX3TmLMP1JPoSXFB1qKoT
GecYik9oXyke+K+Y7P+X4MJfdGXYN55je3V0fH29P2ib+1vWZDtrd4IlHEDnDOglQbE6hcEve4Uu
Y2UFaNwDNsPWajWu2CZbN2vjCH7tpTi4u+pmKlblqgw+aetu1a1+vd8u396YI8rv/9tcSk8TOolG
5ooy8Y8Q+BtOQiM0jWgc+2Oo6zbbjlNsUDlmx2fAZQWjyZ1j50pbuvAWlgs8FHbSaRRPKY1vvPyH
YzycD/nd6dqJ8tvfZrFc0pHIqAZ2fKMjkOD9UELBMrvkYcJUanfhLeXZ45Xv54VOsVyDaVFTdknd
R8fBjp70TDuDjK8sgi8MHt6iS4cO84s4dtUxbDRIhboDs/iMNsyibktM0N1AZg3QKF3LML/9mRPe
on8jIfQ6WWnqOMAmLJuvZsoUPLrG7rmwmhTL5VXX+oMpZ5rc7HkbZDTQFNzf6GZVUOXWxDm8u3Vh
GawqTLg1iFDIl9n30RK/8hoNQRbWr++3/f/Oy9/ood5iBAilDMEvjP5xVCJowl+wbVdeDAbS1tfa
XJLZzlfz+Ks1rDGwW3Xs9bOwwwCoZuBx0jcQYu86u99UA+tcpW/DyH3Q8ugmLovHzN816Ss958VV
5pVV46UmthhRXGjATWIb6ljn02+jqteapX68/ywuvHJ3MQyQhs+q1Dyv4Br92I3Do66a31Te7z92
+XPL/mvqWrKX7auaV975iMnUV0OaRyrGr3xcLzwXdzE1yM0qQUNsqWOVuKRKwmMvtCuXfruY1xHu
edz6+5fjhTOxxNL3ahNv3zcS2sBtuyCGahuK5FvWPpsayHeMGC1ITODaJye9hq65MDi657f11z+f
9BSn4xQnx1aAH9HshEhuqpn3sgG4789I099/PZce4GKAqYhveg42lGPRDQ+Ff/afkF57/9ruuTe9
0cvcRaudYKrgo4jOinvd+wSFETOk7kis5LHtbnrVkh0ONaeHz1xVj1o3tS/YbevbaOohFApp3LG2
cnfxmNTbovSL7ZTMAvNCFgd93tj3RYS5ssqRd/hoa4O+s6avjqeLr0nqpDeZ0u0RQqOR7qcqqoHb
hoW5i4mJGmjslJ1vCgTKpAGjpiWv10CWB69ifnNVZGRs/PfFQxSjA5+SZ6pqW+voorFPdmhhTbTs
DFcJHZGqZzJJCPea/RRJ7YvqVLGbsVPtKbzSQJ1g1MlnxUAzxfkNjkIXrVyYfoFpUj93SBMRVihs
hEkPijM2deiv6XDT5YZ/H9navCFfG20TR9M37Vz2+2oS8aOj9fq+4uAu0DQEOmk9g0V252s7POcm
9sZbWyaKSqfucRsxIYYLvkIQFLCXoQC1vt8o3k6COcJZDL012EysbG1xhI2Z/cgMO76zszH7nXmV
9wVgujhIG8ws2GjvvpNeyM7mVK0V+7/b2Gjqp2nIUbh6Yj64miyvHP0YwjDfvm138elzDQDWtFZx
ZLrjf/WbcXrSh0E9pebgzIijkuynC6+8BqNpQbLx0hpMo1/0dRBbeolyLUeGt7fqtvpctHk9B6Bs
57UY5fyYRrBsVhJFBEp1MzlQ3FPeeCOqzlVmKRvwNzHhT6puHI2sopv9zMwEpHrqplgYIgcBVdGD
QYjN+UfWltk96HZmM42h8q0FjrYJWn8+26NCOaypAxwbPH7ipRVlvMlyM/o8iKhfS6uvtqYd69uq
wS+S57LdNW3RB65nkt1JEZlDzq23c216UO8Q9TFBzNeTrQ39SrihuoEwPINMmrBd4cBpgnqqRVB2
g4kc3e6f5zLLwNtGMQYfPKBe6NlHBevnZy3L7CailX4DaO8cO/AUj1XcpdRWO9HJH90RLJKfGdhu
OvO7p+AFz7izghq18iYvs8EI3KqoNpwFOaCW/Sa8N5Mc/LfAgyBWKTT/25rM6oPjuIyTVTv4v4F9
mdQ1aX+KSqvOkkRqsy2PCXTbYbyVZGHoTgDsK6BZaFVc50voxeInlRAjahozHR8gAve/CxZuYHz8
6VCLirSIHBF2tpGsdxSSyINl2RIrTjSsJ70A3YzKD2z1gHHwMXS9JDA1wOJq5EwEwXv5zbKLfBsa
kfs6DgiS1q4eJ2u3ygE/hE3yw/ck/Oo4IgK+Ih8gxNo4z0OS1tY3ukNOm29BViHfK7NH08n7oGwh
qTtDkjdBiZ+DP06lAouMd2w1hXP3WQOp87nIaRa1mNIDzbSh2M4oRLXKWmPeUMU7PbZ5nD1YlpS/
FGzCg174KH7MsEBJjiXEWFutkmwB0qhf1RQPQYS6Ngm03HDujTQcD8xDm6OnJemdPRSts5JdTotx
peKlZ4rTfQH2HZ7TALEmSNui+96AZYNLHoPPMJzGYJo3NTGj+aCep6hK1p4aEF94kIixo3YcQATe
QD2Vb6YWhpV6uA19acsVnmpLbjotxN+OineYEFNmgpJ7FBCrrkncPSvi7nlO0vEHkG4G06itf9eD
jtMIbR3SWr+wI6rkC7FqbZGikDcigP+53ocgoN0Q4HUxnORsx8+Z77k3UZLWDxhJHGRWWV6r7ZTJ
8ntbuufJadJ2f8iR6Aochqtv7cSxjtQY2Rv2g0PgEXN0SHAnflNAgvZxbnyNmzy/b/us34MPs9GN
aNZDDaHlvp40fS/qUWzGthGHskmLraRfrfM2HtdWIux9T7ksnpfGvFeZ1A+JhgTMzFq5S41+WvdO
7tyNvb3rBw2Zc5jl9p3S+/qXl+TDejTs8FOJMO8EODvcmGT8dvxO8hWEj+FBZ+o2MwkGzDkobwuH
NRvBa0/UR7+ziqNRtFq/sjq/3YWiz0+h4+YShfnY+2vRE9XRfRBfvQ4XvIzSVRpyCuEpd9h62KTX
4dRablCG5kQ4pS21jR6jR/cUWF2lut8FAOZ9ZJZ/CMqITTQ12bAP8ZxsNM8Uh+pMFB7c3E5WRp97
j5IqZ1gqmvWHY5tkp81yPFS1WXXB1CD4HLqo/O3jMn3xJoGTWMbZSbkl3nS7ijcsRaq1n07JMS2I
u+f6YNzmJSpD/Bx6UJL7i1at5UD+DJNyq7E1sbep0HgS1qTDyhb63oozoDNt2WavaFvLtRZ22rYk
RL/RI2m5xFB8ew19ENICH1T0OOetbmFaJ5U12qYr7chcYX3L4i1+K7YRJ4b/r7Cv9c/+OCa3SHbl
bvT6kBR4kqMhZa4yEKK+KydOk+dKb5BJVNra6ybYnpFebggBJnellldB1bjWhjesXksv1snCICjD
4VjdzHbkUO8ej07QekiFgfs5awDx6Q0xGwUWWWfs0UNDPPamDxA7kdVOc6S7VRhKD1qL3qIzqK+c
IlF8538STS8J5dzmjKjffMzNjxR8uDQbIOWb2qjiZyttHBjqsmiCLq7O+J4KlnNsVAeJYxgXj55A
PsXgR+rSf4l6K3uqGDYeNQwSO42Lb11n1G4BCEQnSH0avHqJ0Dp13fZLL6mCDEaF+gKnW/Nzck0N
UkjsfeFQCtdcF0dfwElDwrN17HQR0CF0heHJSNyCsrA+3o/63H/2saRy7i+dY64V1e9QlOoO9ZL6
yiY+Lvt+MPmMRsZuYgV2SAcpVuFg9BuLY9Z943vUL1fa2N3KIc52nqbb30QV4+PEJT+ioC318BZ7
dPeNdXW58/DXQ0eKQvd3rNx6rwQOtSw14rsxydFJlKVTPBpj69/VyMlWRllEL7onDW1fp633NMK7
PwG+tr91Vj+/DFnCEKrGKsik47+YyrJnpthyGNaqcuNjZKbxq0smaRPactiaYtQ3fp41m6RXJoAM
zT50SHt2CDJhW2ujpW99J5nXg2f+intVBXUWcQ7n+dURmbf2M6z51A3uNOOdaFSCnanLtm6kcOah
gF1LreBsQpYM+SU0v2FOzU+zVgjkg2N7TIqoBMudyy9WClgy07P2gHc7Xk9kJre2a9Y7i4rQwENt
sI2LeN4Q0m7u55Fn6YGGC/K6KG4JKo3dVjZ28qBsWIseYzTiCylOHegK1C/9rK04BmV6UOHKmle9
6oErytDAVVU0m0FRxcXb5Xwm7IzmVKjzN5aZxHTP0T+jo0BoeZ6SPI2R167DzqeIeKyJHXuNUzxY
0KHWucjaTSKT+A9WdiK3hqxPZiR4KLVT3pJ5EZyYGQa2bC9Td+0c+4SInKExf2awEHdeXCI4aUqM
3bJy7hEmdTw6r9nXbY2Oc7JSBpio31OZh/6vxrb5C9x7c5/pxG5W5mD5G63BuoIcoXut7PY8LtgJ
mnN285Dz6Wl0IwFLbJlyxE9uLzPUWmNdWFsWyQ0UdwU3iST6ag759mSjsItVYcvxhIklt4LeK9th
3dpD+YplHktEyPAlsRQX4qGZmGfads0QOw8tn01VFfOvsKuiO9xxA6WXJdq3wYr5tjZePG7SVKk7
SisSqI+hke2YZNUZNg/nLB/VpsE/lRbIhY4NoBSzRSvBn6VN4u3TMo+KANmama05PxXjNlRsr22B
yDG5mYtORpiPMlZiQM13YuzVXVQ5/neFfeUX+7sFimFNW2em6B45m6DC6rzxV8x6iVFJTGdxsaFu
BUr7zezG/Re8QQbvz5hxWWkOnCdFs7ECnXH/FTea9wn0ig/SJa2fo5gDXJ4C8YtkctWaGWX1wI92
Tx2nsfmaqbL7okM7KTZl3qvXWYUmElY8vhs/KdvD5NbzvZfO5W+r03NWmkZp/G673rmbwr4433+n
gV+JmaTXsWVUcPEbmy+p9DsM3gha7EmXx6rXBBaqXN/5usxPLvqAtWRAXMO8l0dmw2228iMDURoy
q3sH/XOBEmZgZtRYw5hxuVn8LrM2uUlV8uyLCPhPZBj3GjUq9AevtGnwnfU5ktg1TrrR98wB085a
gyjP7kdPoAqsWUxIywDzXU5uvFE1ur+2Bsmdd0diEixSW81/1bKoxA2MQ/wRT7n7mlb4CymrFzsq
xs4omFw9ueAqT/Dox682q6aCDc5MX1eWGlnPzxT6qXGafzE3GvuVznrgm4WX8uuoxSjuBN9hhHlC
3Oj4BZ+yBhOotA3zabCUDt7cjqt14oQTv0gye4aG5+A7T7RbovjxnehhZZb1uBc2ymnRFHeaoXl3
vp80O62zQmobmlo8nU2Ca47P2qeK+iCkzv38hcZgbSL6yVagr97PXTUdWWg5a2bVeeBBitlSCDBu
GtZsN93YhGtrnNyXoe+mh9RLdOR4Vn9I8Yesa7Yv1lqeFAGrTfOosQVxV5gZfmm4KQGMvwm03jki
mFBil826KFkwYQSOGOo/10Ma3SXZnD0lEYFyc7SoCPOjbsPwK7dVzunBzAHdiyozwnZuHJ4Sp/Nf
6zqJ8MA5/pr5RXVEtF0/irQfdkXvhMfYL6w1Fc5dkFZA52QzR19dqTWfKhKwuEmBpO/bmYVxUxrj
zkcE9wMvNBla3TdbN/Caon4mUjpAnTL7e+ZDjr8CFtIZK2tq2kAfWIymDqarfqo1D/WLy/x2lIlD
HL/EcYqFN7vP49S40UpPr9jjzox7bzjPGOk/VIJJa6tVQ/OzzUX0A98K64EOkfZL6anoqGsxoRkh
wc1uaBTyZgQXdq9GIogkD0LmnhgEsk3YKw8NxH8rXKOv5C5raAXK78dpraN+DVBGw/syRPcjjsri
he2ikjmb1zGdyw0E28zAcqnBJhbDr+wMY7ayPI13GMzmiqlNIV5of/PL6Np4l4Rfj2FAxcO5Rt3r
wqDSWvCIvSZXXi5x9/k2kBjucQe4KkQW0w7xqu/ngkpOdzpUeYRfAyqOdtNM5bSevALbbRSWX7IS
xbCJNYmJiaXXxymvoIDweSq+44Nns4shPQACWZ5M17E3MZ+ZZtU6RDZTazYeKKIVQXfee+/MXONc
W/X3Y6zqMahFXmz4qs7fw6ID2NjG1l5XnnWvG4b3vWH05Giu6+7SoW9BiaGz3Pqyls6qnmbmF14G
HnaNA6jn6CWKDaZ95DGCpHO1HwTgx2I7aEoe2Lfgu2yqmfNujCRxHnT+OH9zUg9dfG/UPQdSzZwE
PTsuOIsc6hBXplPcYdpxg2H20kMfVTZYnTI5DkLqu76Is32ZWNN3ThC9FQu2zKTsDkWyRSJ66/Wo
EHFDTj/FKBCEUlTonqLawJE9JhE+aq/a1p3hI15Imi1Bnuk1HJkGMU6mDb6fyrxJWxqWMjj3WQFA
cPYIPx0+kXHT3DNtLQJJTT1uvZjnKt3kIQcoj+i0kfiJRROK75JWGjCvLYL2XCkUW26FFJez1VWs
J6AUw7TfGwnW+VQ3uycxVSOC3yR8rmaQRcFgAarRcdQRxix2btbEWzG4xtr1TbEzfYpeAl3LmgPw
pJ7PU5JYn8y4MmjNvdrmYVQ/mDnYG12l6iW2M4tgeBLviyjqXnyrQ/HuMkoXE1tQVACxTzsM0xEb
ckpVCyTJNQtEdRNB7Nyy6K7WWdzakDTa8o/vmuTs+rOUL+lCwldGwzqDuteEPYIeh05ZTuLWQpP1
OJY94O2OURGr4VR9tYnaPprjjMYybWUW1KpPb8u0AzauTH/TsXA/sCHLhhIlSRSGNf/j7EyaI8W1
KPyLiACEJNgCOafn2RuiXFVGAgFiHn79O1krP9pkRnjVEe5ulAiN9577nTSU7gkOgvvUuvW84qMF
v6yAQVrCH8uIEtCyeueJJxwWURbFGgrYbyAyyPVzp53+OlHeGYGps+oI+F28xfHKBm7VSLeY3QPc
nevugKL19kWkkj3kgkBwUySEh1CxmKGL+vyDbAYBCzvOAgho+AMtx2KH+JT7wkZaXrM0RgC1reQd
zNmKdyPurZeJcrYd4NX9F6E4N9SVY8CL27WndZufTsDCFCuCrFKJW/MYP/Mqa/faSLInkdrZY9U7
+mPi9rDj3ZBuJymQe08cemgnbt2DrEdDSHKrHdjW2dZMYJrXtYV1JJQ616g9FiHMysSNFZeAdmQD
Fi2vVNduP+DcUKhYvWNKR9cjMh5hxkzYD5WswoXcg4VnRiaO+aNqpLmEXqUevBk5rj3rTuPUqGjx
l2kVoZCzgnw6H8jGSbkTKluWb2BQqjXse+rPlGLfLeH/uk77ROLa7rb7JBnVDUkqlJ60sv0wPNHe
qYq7B7jDjlthRjiMTaOD6An1wArGfDHvPVB+b4hCirKyRo6CLq8SaxUb/FlOXrYd+cjuwXGgQdZn
jgYYtYGBXjZMsA4UCXxcClyuPqXIs3sDeS9QmcBa71NHP/PBlFsEKe2gz3C7SxGBW0ddU2+yEkAP
mOU4dO/IKrVwA9XRwVFFtxtxUwXdoJvKKxDzkw0vmdzaNEXHDa73kA+ZDuFPCbf6MsPdT+VRjlhv
w1YsoebT1DlgPdqo7UIQNiPuLbHS/MYstHXIwA+BBxjpA9z14FiHz7Imlva2eqjEniqKC6s14huj
jD3fMTl0V2PEGc48Q9zBmckwYe4ML7hMl7BMFTjtVKWb7boehNqeEfOtGOF6S2XZh0rF2Z+y4Kb2
G3hKPrklc1c5QjlhUzf5bT5O8S3CUGa6USYkE3bdGNDgsAj0pRIW2IBvtLmf2P0UwiLCCnuR8Bc4
5Okra0iMjeybBs7GQ+z4VowMC5C9YjwC1cFsH3EQtYKqzdyYpew2uuux+ZZg4wd6kPD6cHF7szu3
ficsyV/6AcfiobTj9ygT7aPsvRixOENfta11Wt7jaAUvJesKdI32AbubwF2fq12PYMyR44oM7GaB
XBHCikOOg1lubxvUCu/6Ph7WlY3ANzR20Zq6Fu6ASDh9mJ3C4adtYJiYZ/Jg9Kl3H3EtHljXxK7v
QuMMU6AK2AJS6XLTeJCnwEyrKwOHWcXb4PAc6CXM66Ips6NrQUqZIw4BN9pBPBqNndxow/F2lBty
jVLVbpVJisB3nub4JHkOf0/4CJe1K66V0tZGexAJVwjjPsNN1QzczG5fMhAV73sDXrSw5epgBAxD
q3vcfN0tojX1sc5xvuKtIE8JncY7xKlbP7cRwpmiNLrCXU5ubLeb1qpy2k2VRvZH6kbTpm0rhF1H
V++GuopC3LiS+wQmeXChw7GUwF8gxOZtPCe9PdxKCVfYAd9bbIibMbX2AMMMUaNT4MiqcdG7omA7
7pPKkgxmCQX/cIuoVUiqt+wtMzk3b50MHRzkdh49W30Op7bCSV8RgxnjUwhS043CBshA5GroKx0J
05jInecEVup2r1aUskdYdkHnDJB08oGYI/2Fzxc/wYwDRH+wnPkN0oPtibriPCWW4yAdoAV5Np2h
O+iygvA3J+ZzNAE6mGrmMzjNPUMd5BbbOunEIe1NGKqkubEG+97ejZGdfYIXwQ556igZ2jKqdzXg
27GPeUy2Xgq31MKlw0MxQNuCoWS8dK2ZPcH+gcPNmTFy57K037JxSP/EZpehSmpyJ5xZaxu3G+Rg
1SrWlbyFj0D75hR2uk1lb31SOA0GFNyQ9flE3FKG+ZQH+5Jh7oByg8FynuxNl96QESW3TQR3cMxc
7g9kuFj/d8qffZNO/Jcc/tIOYixmM+QGwkg9afcDjpPIMdvqpiryAakoq1mrzFWrCFAbWN5VIkyS
wsChUOjtiH3QZzTzLmgRFhRBbCZ1QMwA0UkpoC9z0MQEa5EwMiLgxSynXykY34ajzvIL/Xt66Dfv
PTc0GI06gi9hovaE1PANgZs6D4ENd28Q1UEICQYaMuwQ0DT9IuLFo4Ks7v78l11oec6WsS0AfeK2
SxBxO7nHssoCI5DDkiNG5uIBCXZ2jPIxuutP3pW+qOEjcb7hpRwqm8kx2tLEtd+11T6mZKPrTMC4
rDvl8dZZ/5LnsNpODORPzQNufYHrZH8sNrycb3spa30a5l+GWQ28eRzRIdk7jd3d1R1/Q40anFoK
4lz4oEstnP7+pYWeWnCNcBB6MTKSbImd4PSBFT1emVESFRfS4wt6jDkRvFFyIAZipqiUtsuQceCi
kGicns530tLTZzluyCDoSCUr9u0kYMHZl+wezPH2QrHQwribMztbbpu24AjH2vV0NXr8M+XGYy/T
v3Ty1mjraaghneiNJt6cf52FL/IfkudUjxaHkgIxfxtsVdLYcAvuTXDBuyr8WRMz+VIMmB9suDGL
oRKGq3dvfDoifSeeuqA+/lf3880yMad4TszBFT4W8AknMfvrIvd6rDwXWZmkQpXCFEFlgNpsiWAY
1kLP5F4gwbVYGTKf4FzsUAm4lkSKg0xje++Jutt1RF+SnS118GxSEe7x2Cjhqwn3S5QM575TvIn8
42ddO5tPiGwohT1B7RGNg/UPS4dfLdwSrlLPm1Y/aIK6c3lYY3mNxHm7OzrtPe7QIxBTxoW95Nup
hEfPuoYPWYSIdtkd8/Gh0AhWFuQnQw5PnvWL3XVRD6v57mhbey8+dmCEXWJ3nX7cfwYbHn16mS9L
GAKouSsRBjgSeT9Nf2opobP5Lc3oQn8vPX+2vuBulmapUXfH09Kf8Bu4yyPLhDDZdMmXzD4dT757
hdPfv7xCZFVTRI2iO6pUw8he3Jak/l2Y47Y5HaQUTt+JvHJOmjzYcnMP7ksnKy7lhi3utL12fdxz
Nz3tAwvOzKp27qBPW8G3PpyQvzk/6v6ZH373G2cSJx5nlcul7o92KobXrkQeeEoLdRIN0BUyoYho
DU66km5WrHU5mr+mAtHPKGFOExIFIE+v9PQYoYZ8ggieQtLQFurZpkUzrDyOsLU/MMfbOLXrPZ7/
yd+LwTEyZlK9wslIRqC3P9p2471FToxoGMK5jy1+Dnbx1ASRy3UN772pIqT1m6rvYVE2WJ/n218Y
OPOTmZBRkXIXA9NGbv63cgu+NaDgCbnS4toR0SW96LcnQOrOD2VpC41e3GKA6rH/iNRwr7IM4o94
fOtRv2LxXF2YxEsNzSYx0rxxLGEidwTmTfgNOjbnqDTMjfiODupFC3Y833OnjeibsTY/MPSNEemW
ZtNxYP0OmZ3fLoc6LWmZDKzE2VFUH6+jybywZlvfSjrRgbMZHtf2UDlItx60brdZYiM9ooHyYGGD
TQnQ5GsEqDdq3Kn4M4bV9fl3XGx1Nunh25VCrT2KAxTwiLiynYmcgTVFUMvhrGkCr6uBvITMqeY3
rkNvLzS79BFn89hsyxSiwFQcBp4DKGVlwoq2ECJaZlgIo4TYEzaePVJVMkzlVEFUopjzFntW/wfm
RWCXojhTdltpGv2+gBz0jYxx16zKjvXXrhwusSS//ZnccU+T6suSCK1MbXEEx5EGHvxYvma88pFQ
gNHTDSipFxa1b2coGpkN6NJu5dQXyNtH3S+KpTYpsxDxoUDCPvB8d387ktHCbHOiVA1pllvu3raK
D8dVV7UHIUAGuJefOiiNcdkYJHl34bB6+t3/mTdobTaQmdM6MIqOyWHqOgksVLaCficLMmpdKgRe
amE2aJ0xdQUxUpT9m+BijMPaTMhdnF9YsZe+x2xsCqRyWwJ5OmAljp8Vv4CqjenRRbnO+a+x9Otn
GwKArV7Sw8h538B4QY3DgMBluZnUJVb2wu//T9mBAU2AY6D/mQFNN3q9O7rwgfC7GJKjzKwvHUkW
3oOfRtuXyTFCpMVSy3b38PkNI6ECq9LrCnmHH3XT/ITZl3UvagluRC+61mfd8NG48StKdlbnn78w
t+fHTOaIFguLDekBMUAuPiROG7jxr2L6y7MLO8g/6Ok3U2F+4OQCNFQzHROULyDA7hLiXsW98PzE
UuJIW4PvENMlvjG6PYQ0mnWwrAbkX8BmZSU6i4bC5s6GGlAtJonSO+S8suvRq50D3L/zoLH5yXC+
fXIrQKYSm+iwM8rcFzI2/A7Cqi2l5hQoz00BLnVYOE5Nel06RbQtsIW+Y9NmtS9rLLMXxvZpRfnm
hZ3Z2M7ywbLNSrN9U9SPUaT21BMX9oyF4TYHBxvTydGpdvJDDaSikWq/8AYcPV/Pj4aFp8/P70JO
eWGDErWXkA7jytRBnFnSVQ6N5c8amK2K0D/E3tQB8x07pNzQLLFWQ1pOW8zRSxykpRE9WxZHJQ01
AuEBrA9Z21Cn+CPE8qldBuD8PA0lZEDn32WpodkKmY4SukmGhlzu5Ss6dWrLks7Y56llhYOc9E7B
S+mHHTcbUo5qBw+STFg0QYggkGwQ4jW7WDSxsDXOj8cyUzhOIP1+8MptQQ5gf6NELdrEdhFEg3eo
kkuljAur8rz2w5OoBa2LGq6Tzu+xftI0w/TdSXop2vHt8ZEjEfL/q/GE0lKrr/Lk4GR99FHYZvaG
VHn8pFiW4i5UuLb2T65rD2af/RIuqgQbgeRjnJjs6fyoWHrD2YdSGvuZ7WLf5ARqS4RYYpAnf7XQ
Wp5//sLaMo9JecwAUq+G53hm00NmeY85vxTiXBjQc0MZ2bS5Apic7/sx81urC6R4rrE0In4v40vR
h+9vgtyZB6RqY8hgH2BBHa7SO2O0dmV7x93XhqijncRB7K57G/I170J/LSxpc5cZiPF7L2vgnTYM
CNBwASC6/gvR4p/zn2Phc9NTs1+2f1TfQ3MHy499m0HzMtY+j/sgmo6MP55vYOmjnMbBlwYYKlym
QsfYmRPIINSBqIeJ3UxdEUzi7/kmFmb/3DhG1izLDVj+7nkOG+mEtfBblPAgl2+Vqa6HXr/UZnah
EGqpv2arM8BE8KGFjBcVuii2QEwOloDl2mI26tJrMzz/QkvffLYKCKRFeVwboCl615Haxc79pH62
/87tY2wINJOa4NAd24g1196007Y8tE7/6/xPP33W744OsxQSrI9AZIzhMiywkDymFTe2po7KC+vj
QsfM/WMKxIGA9EHvG210cO3mV2dnr8ClXKgiXvi4zmkMfxmreS+mSgj0O4MMdodgdha2hrJ9k+TO
vnWZ+OFrnNr/0k7RcdeVQIgeCqv1BZcByrmgXPsZ1Nf556L85fHAPQ9uM2BOZ2nlqwHz2nWB0kp9
nFnPf+WljppNammOLlcEJEjZcL+GGTZKsAJKHxPv+XwDSx96ds7iVh65kA7xvWL8PXb750Lymwl6
xAsvsPD8ub9NDSijyeuuPSQNM6EilfD7pcoLxiixNz96hbnJjSxbL54cK4fx3LVHn6L4V01/Nsnm
CczRs6sp9Vx9iLsy8vO8mPzWbn528SenLvsyehJod0Xlmfkhte/M/EPBenm88FW/TYBxh8yGTZHB
yneSCcN9YrohQ3JtDqB/lWnvmzDEADkLdUulCGg6/myizW0sInAgJDTB0ExEuet7OuI+UFFylZBL
+Ep7aSTNNgQgdXHDA1fm0A9NsoayX/glR5k7agDS51R38eco6V8P7mx7cLvJvnQVWRnIYYSI6A4I
zDXOdtQMHrRQSV/TWJ/yWUKGcrLZHyjDa0g8FeRlbjbeIs8Fu0I3QuEk6Clh3alL8e2FZXtu+zDZ
KpIetDmHnqXjWsM3GFnb5hLMfOG7zx0f6hqaCQC0ykPNXiUS+m4hrii5EYDKoKAgzHWxqtKPH027
uQNE77mdQCCJ7jkTu9wG9YB2z40cL8zqpY6azQ4GOd0EWQiElgwlepAtal/ml3yxFpbVuUmJmljR
AGOG+hsogCIJeRUcJnrnF7VfftQ5ZHa4h9Iy7lElkxwi3XwY2or2tU2NEKLKcnW+haXj8dynpBaJ
aqmExD6veBNqTIg1hbUjlCx4J4lKF+xIyHpBXi73aW2JtQW57M+m+9w6Q8SFV+mxHQ/U9FB6k/na
c32hLgVgFz7PPyfsLytjpS2Q03WDYWzaJCyRowg4jeJQWTmqWvSlGMNSM7MVpWUJt+LWwAguUVwE
xbWZHgV7qQ0dnv9GC0vW3DwDDiNAC7JmBLP0b9G9p0Bh5vLzZ8+ejTDhtl5qpWm0h87FHxFGHPoP
M7pkHbNw0p+7Zrg9CLdFkxaHFppTFAZNFcpjKBxqJC/rbeORBkWUBgFiJrrEI12Y8HP/DAuKbnhq
erA5d6b0fqq4XidmdEk+sbAyzr0yoPGifVMn0R7qO19jVJkulvU3zTNo8SFQvyLJpSPP0ouchtuX
0dvYEM1NEHjtYSZ822gBmkeCINn5z74wZudc1QGX1MQQeLjIReiM9lHk10giQ/Apt+dbOJ3Bv7lY
zLmqnpW0WlWyOECRaINvUKJafYDAvUCFQi010FxMXWhqqadmh88UxefEgwXuoXLA79YomWX6wqOX
lsd/yrAvX6F1B2RXU10cKvszKtRWgDRYZl0oUSzYcQR35ClMzlFac4muvPRpZpfJtiwNUebgqujC
Shq/1Dq/Qm23h/SX1i/paF8K9S81NJv6tYeLn3Qx9YE0CkhahvU4oBIYKbf08fwYWGhhzlxlKY66
KIqHjwgzggnVI42098jB+jy5cHr4XqHHnTl0NUUVJMnHARSaKX0qHOPRrW3EwKx6i1qgyPcithWa
Ymkr2/0oql/EMh5BqH89/4ILK/Pc0gKqFgaQe5QdjCkSXoCqPSOA3M2EkG7S1t3PGjn17pchiLsn
KhQEB5oA6dCmeBeiRz3J5/mHL8wdc3Y+Qqm4hdyzqlDXRt9ac3zHmf/CGrP06NPfv/xuIhyz4B6M
Mgj/PZh3ifH8s588m+7TSERWlUhJpD3xh1z6Zn3huLWwZpmznbwzIN0ulWL7VEfvWQVdSAEKtKLS
8pte/k2lsf7ZK8zmeJFZLUk8HHwk5PC9CTSDQtXsD/t9Nq/Bj+AsxZ3wABnI38opP7380lHn++3v
P9DVghIXHpgIDmoPtp/WcACreZPl5hH2z9c4MYb9WK2MdLyw+n4/vf4DYoWHKpHIaiMZyR2/SR+L
lgBp8nT+Gyw9/DQIvgzPEiWkKgX94tAk7xxBlwRuSqa2gp89fTZpISsx+Kjd7NDXBIgCD8ARZIba
GEvszxqYTVzNVC6NGvcmRGuDwXrycH6DGekPf/5s7g7VRPsEBKmDm770DvW1+1qPlw4f3y8MID3/
f89H0FQDFFYXBzbGJ/Rc/6LTeHW+W76fwv9BrgKglmSYW8XBsO3XCIUr6z62pe+20oW89DAWfHO+
oYWdh3izOYxbEBS0pqcPciqNW6pGlfnOVBcbJtp4g+KefN10FXKxTlNszCxvw6F2o3XRucbvwqvb
CzHQpc6czXYNPwLY9EHHkuflumfiELnGn/OvuPDoOVBVic6uYMCcHDrV/R4jKHUTlKqef/ZpHvz3
eEjmsFSnBY9b9tzbjyixLIwU94L2rRSo2uhK5ydtMDY/fqBqBlf/qOe7dAT6BUXrpiB3VEcr1l8q
ivh38P/Pe6AN9//Hcjem5pTrhu8yNTSNH3VMfpSobd/2rGJ3ukrru5YrEAOpHu6y7JTmduGYcIgz
Z9wNBc1R5xPxdJ30ldp0KUoZcvCrAgih+wvxwW9nBH7hbJ2D87JkAjbxey+Cn14iimid4vZya2rH
U7AKQO3XMA3dBfHFt98Vrc3WvXhA6SVhVEFmY8F2po+A0hjzju6MIcKJuSTmT1YoNDRb/wYUGlGp
WLUHRArGlRUpQrh8yrDl0FqeH6Pf7hBoYrZOmSmxRmXFFVKr3jMFFk5FMeqBKQvPP3+pr+z/Hzuj
auqqoU65bzsZRFnjK+UEJL6ZfhSVxwvMlqiqRr1wVoB0papdOT1NGZgF+lJUYunXzxaebIAjZtvn
1d6s2puSA/1gFfEhLyyyTkScXuij0zz67/yic8w7rVzgzvq+2w+gHMT2q7SMAP9oQG9g5mrwvAvt
fP+t6Zz57qHsvwa1sdujXm0MGCyHDkbapCEDE/PCiP1e9ckgDfj/7y0Yyh1bQOL2jnJ+o+Y26Etz
3Xf5mrT27wmyV9+E+yb4eBCbl5ndrIAsuvS1vl8F6JwKDzC2ilGPnuzdhhwRxnsXEsScrhb3UI54
fhHDPvj8qF7qydnErKeBMcscNeIW9aagoBRMPELgmBWf5xtYepXTdvXl4MYgw2AEwft9gRAJytyU
erRzgmS7YNN9Y/L8TnQD0N7nWzs99bsBOFsESM5YA2pUvp+gUjkNcbonIK1cGHZLT58tAX3kWsAd
NHTHSxuVLyh4XeneLn5yNsCAm81/J4tRkgI4LcI69uSzGNggrYV7YXlc+u2zBaDrTA/YpjTbE5Tf
hoaqvCscesWFjeT7yAtkTac7yJfP7LhNx+MugUFINfyphoH6kFaACyM/WpX/ModpnabdYzd5fxLD
uVTqsDB458cS0G1TSoCN2rtmuqplvJtIsqutS6vZ0uNnK8DIRJOphib7zBvZzQDF2GdHAe3iJncv
9NtSE7MNuCORMVLcZw6C/gWEyIfIvL9kXLH07NPfv3ySAkXEI9JeGte+KVlNxLUQA63Sm4qllwxo
FgbVXDRNek8UVYtTdS7MGwGEGtCxP5GCMDovCYm7jDXwNa4OXpMfBrBpUHvve1kamvxSvHvh1891
bWliGEbaw0qZWsqC9BdcuW4aL8zmhd6f13oAs2QVBm/LA+ub3i/LEQ7JKtG+kymxOb/YLTUxG58x
jF8btynKQzlIEEPlThrswPtid/7xS3OazQYnuKLc6yIkwnkGpYxAkTi/NnAvBlrtNkeRgTd+xm73
nCfP5xs8PfebxZvNBixIy8yLFUBBluSA9nkhMsxh6oAmW76cb2Hpi5/+/mVKdJ4aPF7GJYJRyYNk
oHDZ0+v5Ry99jNnOIwDMpbVAjre0PTA3RX3IQOc344vuBadN5pveobPtoQUXzqg6DKgGhSerHsiE
QITZE3vjQeMTsD7Hn61JcxFTNHk24EJAITDkSWREoa02A8e9lJRZ+Mr/bEu+fIMJuKq0cOPq0PX5
qh/vCshHQTEAGu1CHfhSA6fD6ZcGLOSoXXhVlweA0GjY62oHp0AQq7qyh+qb8AsHRP5vY/7mi8yL
OEjlZBOOf1BjKWnhXmY23kORlj0YzYVd3rbgIx+gMyg2+C9NuDcMowFqsN1GfgnV6SGTjf0Guhhp
r5ykY4UPkHdabzPvVHMSAwU8+qOdZH9MysoBYAirx/9i0+vCMgHkM2k+7mvZw2e6a6t8mxZJA5UN
gOk8lRwoK6QIsqkhD5YhwYgHRWnaw+LXAMoD6RyUbLU7F5jtaxI5zq7PgJornLxej6xCnYtFNqqs
6B2slWSQtfbwQkzqrcee5NeVlzSPKXIRr7gtxiDIU+2pLbQgfZAyWoTV4A4vPElRDgXeFkqByA3q
CO67DmYWyB7f19D2BZ2EU0LNhVjhNY31oD3hq6J3fdC4xnCyqmiLXgAIZMjywBNZvS7jaPJHmLz6
pSCgWKa2uUYs3FlPBjj+BjUEMKmZF9LCdbcG8oj5qPaiVepeuu1fShB3o/F43RgotDTHugsGoJGC
KQfaxUmejX6ow0pWZdADrb2xlXj3YFfl916LS0zk7tIsGlCyLoBeQzDPJ/AuBpuOPViwZRCDk/hU
FMOxsvkVRdlW4KYufFJaF8jIyNp12AvCDmZIK9GYT25uvhsJfkY+ttmGAyDZ28BQmgVeUJouX2UO
SOyCqWRt1+VjMsR/Wp1+elWB+kT2aCZWjmoz89h28RPWmA0g7gY8AEYNGOFAIF5pjklEmR+VlRk2
QwQhYhKtp0bn+wTh8hO4t58eYXGIUUGjY05yElhAaRUeEJFdPQA21D7aCVu5aRV6wtgZ0vtDbXmX
5U4HFuIJQ4biibCtXe1P1A08kzZBh4JNv3TEuo/0FkT5KBA5QVwhge2Q1982kNhsepU/lJPTXttd
C+y84QHyZrZvHnCrW5cDLUmmvWEmiP2lMQwOOHCDbcO2Kvbee55endYNHxj419ORwPHYO7yt3mIF
aUA5QflQEGRceFPnITyawdaw1XU2WC+gyjybWbIHU3RVuKReJV60YU7d+zW4aGuq8ikgWQvBT1Kx
kNsZ1lNZrnF1xTG5hkKI2Qj2sz6xQ9qRX+ngfaqMvtGewMJaxB/Qldxoj0m/S6qrpimOQEZfVVLc
4GDKfASadjofDl1H7mvpHSZF/g6V+rDdON4RXWpfsebeLc2jcpIb21F/BlW9ATh1RB/ieuvogAuH
hjqB5UAbtQ8ecKT+AAo6OEvRkeriFyv4NZlYHBay+A1YqLXlTo2v53r5NiNV6ncqeikYBmQxAZZp
ngiJKUc9svacN5nb+ySdwNgHFddHZBepcc23toTLTEublRHbH2bGHqp0ADMdVKOWXQPydgR0Iv+d
gei0YjqDiIL0vyuZI3tfgnKZmOZVEkPf6QlS+fZA0JaF2klrch8hJq7CXCZvWmEgFaDonjADKLBD
ng9Onjz0OvKO+rJHr9WbCNIWAIUO0uQK5dbUA6HM6HcKeOSV16YJRnYD64FWD2GcUZQ09wHy/TDQ
dV9qxyiAKMqJ71UULFzHewIIYsLMjZJfsMkQgZrgPNB1CdbWAqM7TYt0ZXmm65PEglO8Ha8czzoU
tD/F3RIbI6JON14UP7fA1AEOxP52lX3bA8kcOlEWr2rVYGGN2c3IB9Ar0+xFZ/VVOyA+MEG5G+ie
P1Hh/EY6KQ+zyAONL+Z8bTngyI7cc8K+U38QX99RkPNWUwTOksPo1pr0Y2MUVYDSc+/WAtd51cfm
TTL2v0xo5UMPcQqkWzTqfKfJCK2I7xsHTFKuH3iCChocSwqf9k7mY7k/2QeoFcrkW4D84feRJuMV
oM7az2sjBcUBCB7VNa+GUT2bSXkPVOettifDzz0Np4nsxLvOavglJOUjgN50Y3LyWw/jc4zyEIxK
SOls6YYGbd4huA1h+e4AVQtOV1W5Dw2p1lXdVgcp6iNx2qthjO/TvDi6Hsq7o56NIYM7tdMOL/lI
0B0aej7qtoHXWG8goylUfeI/hOn9I8Lb73nZv0e82TkR5EiNYYOnL+03GQFzPYz9+xRbehX1SX3C
2Hc7AqUPaGt7C3zyeOpWhNX7yqzVOhrNDD2HlyoouylIcROzogwYeK2+UXo3DSCo2GzTnZ4qNzAB
iwhHYsBHzVYrSI25L+O8XyFKDHqG1iu7K2p/wn03pG68h57pHbz33m8H+YkNJ/fHtj90HrSYideZ
Aap24F8LIjO9GnUboaTVAY4VTL5NObQHlHACkobQFjbbAKq+G1xX2Jq7INDHdrsGR+uTimRVtWMW
5ogWQwEqAwzyIMrrAyXmIzsh6qbB3mNjOOZVhVJNUryO0yTWqEAF0zICoJBVtNiaowEqlu0YqwYH
h43IENU2DMf0mwF7eFHlTTAZxkejzG5V16dK1QF5JqdkcIabhhiONA1AtNS8y2NwjLKigp1Hzu6i
HDXalVmFOBDFm6yBVcIU1U2IjVq+OxN46knVD2AD0gfVAJM5sAzQ8iI9DQw1paguaNpbok3nYDTo
/YIP6U0CSTG2qRrVfvX1VA1APZRyeBy68crQBmh7lFXh1NqfTR3dO/EJvS/1ldkXN+UEjmILQ1YK
gTg22Aa48Ih95IQNO5ta+gr/HrnjCUfEIuawLQYsFnW5EubyloW92a7btdc79p0GXfom0Va6slG4
HwCaXry0VfZvA4vDsoN/GRwnHBXmBmwohOF1YTMKG/PhqWw+MxCxeQm4YN5M/oDdsmPJXVsgYsJr
y4+ryNj3abxBbSc2c1KgArGD+0SJT9rYIDnUd4pEj9BTB2k8IB3R/GldoLDT4TrX5ao0h41dNfCz
bUuoG/nJIqW5BqQlbCYBqELyGFdHRGh9ZfYb08hZMEVAcLpkk1tFAKTeB4DHWzVZcGdJbkmd7tPc
XmmI0UdwnqPKWFl2DwJptUkAczZJFEyl++ogXYNk8ntKIAtspjFw+YgLO6jF0AriJeNRBBUzNtD9
QNzRxVe2ARi7GwfKqF4AYV87RbzFASWE8Oy2MLOQymFVFOxN9uwuc39D4+pzS94Cbh7wQZt+PKVX
XdweJwgsQbCCVXbLcJNIwY/Ftkxa1Is47KltQe+kJgtZMoF1DF6ajvVVqr0QkPR3K8GvMmRNcMr8
K2KQX2mOI6ptHqTUvkFQ9WrVYUmweyWN+Q6BQZBha4Lzt9R2g9qF8sGWbB3LbOuUiDE6HCcgWnaH
Xo97GJII6FmmR3hThP3/ODuv3ch1Zo0+kQCRStStOrrb2TO2Z24Ee4Jyznr6s3pfza/jdgO+2tgG
Rq1AFsmqr77VNKAs8mPL5soyjAcE0r7HoYQVyWxgUGW4A5osv31U7M3+xapfZK9fm/RXFqHh0tef
AuuWEylgvFmrA+bh1Cgra1vFVYqFh+usVSWvRqAOO7vS1a5rGrFzGw2SUxL+9QO62TMbq5uiTxLP
jbObLnYALYpu3vZ+v7elJEz0FSb/frMOMYYMvKCHsuILDe/+dgQiVabfa6ff9rFkXhT5W+IOV31D
8S+K1Q1yms1ghjqsFd5c24tDR7zHwMOgfJb+GAzhrP1MvhlpsRJTVK8LwRs5NXkSbnhh0qzEdjI2
hYtdl2twYMPV/4HGdRR7RpauwtZyWNQJwpVh1hvZFMVaD1sTS9eCbVVpBj9UMTTfKmNyVjaGqF5W
l+1bjqf1na5L9c64LK5KxSNR/Q2uwi5DIZ/k8TVyRv0aj4x4F7iqIaTOleElYWtEq2Ysgwc3ZEc7
ZnYDHguDaa+2y8DYC8vBSYXkFOe0AZMfz8gpVF7hJ1u+JeXomp5s8vi2EVO+7Soohh5LWHSdpPrc
3ifYt/abQa9n90Jq95Tv+eAcuuxICcm2doNrV8dcrNuyojP3Xote9OybZX6pH9+2zEXixDm9fL0Q
7qn5b9NoKKbqP1n5FWExF1+kThy4ZEGMFfjB7aMXn0m4KZA3gQy6KJv+UAnDLywS97nuY9atKryO
66YGIpKIYD8aZgFADepUSdqvcu4tXeHXDL4+uWGj3F8lgzs8TiYW8ERvh01cmGksJmDRlN3lv03B
GaV2nJE4busY2Q3+hSLGmVTSUmTvzK49dHoocGHD3JgwanBAaR/8wvxahue/bot/MiSgDPKslBXk
BorgnfZsBm9jcak/6tzdL4ZK1029K+xaHsIo3QVdulbaHaDES0nJ06D4YLAvZeJkHBw1ORjqg7S7
DaK75lQswaB7k/vW1qwBz1A+FXK+kWwYZFdzhH8jr3Ih6XPu4RYDqUuiPqqFRBcZjl6USkgbrQfB
78Llz6SultpxM8Mewi4MsIDNrxqGtQP1Bbpe8OPzHOWZQCEXNaB2MkeqTL48CNVuZpMdiPmzH0sA
AL+mqV1/6UeWKvJSCJuzH9JR0kJeE3wbm+GoGXiLYwwUSv9rMWPJcg3cTNcxcAYV0PTzWmCdvprs
AFsKaV54jjPfYglppauClS/P/QPePztRzD+nDD9x7G9/+WndXfjgZwKTWnyRITZ6q9C6BhDJn6DJ
djUW4RlWe5iFrvIgWdkG2e9LGrozn39pemLSC6JhtUVitF9NN2BFI8x4MdPuN59/+VOC9YOpuTQ7
GewoCoLCcg8GUy+rTL4IRtzt6En5txdinw3N9vNfOsWSj37p9IT/BDA1Y2/FNqU6zgYn8cJfh5ia
fn7pM599aXkS6JlUo0lTW1rk933FViYbN2RmX+fxkkT43N2fgss/dw+BAnd406fTBZRE9G0Y/35+
62eC09KfY276IPfhGnP2i29tt9klTfzNVuP955c/N3xOEfnf206MsbALvz6mlGXc5C4E1TRX+MqJ
d9PxL7z+c8+wCLCB6N3WiXg3o7wetGfkX2X38/P7P/faFwUUaH1FLGcuHYb3wn7NtcfPryvEf+qs
D8bj0rii7qoh6KDZgsLT5KsGTXIjNVe7isc+2AVlSBmibgvYF7Lc6q3jjh45j/aqyKtsqw8goSCC
TLeaizP/KuIg/JDUU+8N/Tgfe8uN77NG6FtNJO2anvJo00Ms+2ElTneLnXcGWEDTb8JCxY+jTFAO
9AYnuUQOB0mr2LZu2d1reXqXGC04RdlPUMGmeUfwDPfN5KaruDKdjY1yPfaSIXWkV/Wm+JPhJf0L
d/9oW7uw2du5BSIRtdVdmakSB2HFtiRN5k5fU4ektG/38l4TdfINpm8lPMcspp+mP9pkUFTnrIMo
za+Q9zkH3NCntzYzURGGSn/PyTUSIYp+6xuj80eXM1m2yQaDJ8e83LtOG+xdXIS3MpXZlZ6z6HKY
PqUpm1l6XVLMt9gF5RsyzfWTat1urU8wTubGKa5ImzW7ztbGW06Azrs5YfxbzW23rcj/bNSsdevc
PrkBzT3pEm2Kot/w5uJNAtbyxo3L+YeJtdmV0vKaPpg80q+xE/IFd9rGeBfXYBCLrq7uw4oJUMu8
6+AvBf5tOEUuL1jEj1NKPqRp4P54dHPHdw7Nmj+bKrNvHCutf1YGeTXhYsjtuiAhHGto3mcV9r+k
m2Y7mWBIXc1j+m1y3WktZmqiYG+qG5ie1n0ShvOK95/tXHcwvoeQeDe13vbN2sq4MWuYA0aT3hhi
nZQSuVIHU3LUfBAbsQKdo0j7KeGWW8hwvBYV6d8NDM69oYr8Wz8PwFYIzd5YzikbiiT2FZRJtJI1
sIOQQbUepy4Cg2LUxZoqWL+D7lRz8CO9ryBm7frSML1xcPTd1Aby2OYCbBUkF0+1st4DKqFsY9gm
WXaWivCt03X3tLqq19LGGyVqGrWz3ICzYFPnmyqKn3NXl89jzj9TefdtlBHcUD/OuTzcUmVRXKsD
zbhJ8gzWZjfe9XU8AfNs05VWnzLcmhVU16WoOdXV2bieW6oKprp3k+6dt9AeBnoITmPH2MPt0rAM
zrRnS7bjXeFMCtJD7mPfUYbfGYHhda5NcGX6RMuKlRMNer6WWQOMoUGdYNqZ9QR8yb2NesM8NkES
HE3ckjZtHaWeL03Xa3pKVUrW5IT0DoqopMwV8xPY2jvGcbTdqSLHpw0/Ye2SQXKx2/cr1wX5UCiy
zVG8Vf5gvLQQCm97gywMWPDgDvhUhVyW2ooddBynOjvfkdINr3WbbZE7j/FuTKbCi2ZoY1OVO3do
6mOQY2OZPYsw0J4cDbUbFCXU9lvaB+y7oUfMbzTd+Krpbb1ynNq4HWvRA70r0nXF8Do2LrWEkfQR
yEPqWF1Bgk6d2Cva2CdkDKJmk/bQMD3hz9nqxN/YFYPV7qZKTZtuot8sCLPsr5H7NDa5vnUIsDQj
bNlqPYwq38pkDDexGoDxgSIh6cjeaNLycmeXYtqQDa1Xbi6GnWnk6SZzq2irWwS0xFf6xtGqcpVr
tgX3zGq380gHYABOZ2dUzbx2Buqh41yF+7nV63cZy2Q9y2z60bBE/xhU3D3qGDyvnQZ6tqv3470Y
kuQQDVQKwlS8cGxs7x23GXe+RhraM/OJipsRRMfy5Ltpit6H5kuaca6pD/up+lsnk3oTUdF6Dtw+
8GWkEBwjdXdyjPf4NR5NamnH2oDRNmaGDSwUjHfYUf+l5qF2IYbQ8JlwWFR8SMxY8pfwVOIIqRav
Mw3UoAJnQLOeNv4OTPig3EbnYY3tXENjAX9loAn6PptT+ob2C8N5Q6euUlWUK0qn2eZ2GV3Vc11d
sRQ1e7YowNjwxKoqDzq0enT9RP0pDOxrFenMN72gnyRPYW9YhmZuA2POrxzYHV5U12KXVOlMm7XS
8Skp4P/AkYv3plYWa9i7p7BiWiu9s/z9kGkACo3UfMWoNN52cIV/dJREN2Xf9t+T0PefcQQCbxPy
GuI6MbZWJ0hBlF1BzCEz3VsNGFEqOXsRGfFaDqylFTaOuN6PYjcOIluHaZ6ACWmCNVy2meVwGrwk
ya99nb/PobiL4yzfBz15xqoPjV3R4B2i4mnyQN/+kobfrTNzKDdTU0uCrBsdacTiX3bdgKWv0O+Z
NxMVBLKykHyzp6Cb7FNV6KVW4avUFGjuBj5n3tLoI/iUXm1o2ICJOf1dT9mwa/WAnpbU+V0NJ2xE
WoyrEnTBSaFeXYc1NxnGEuawnlgeCWlCeDGC0wgj8SgL8xdV2/ugrPYdVSPPmst4jWiAf9NDrKvV
JK8UopQdcNAeMEufr+xTC8dUyHwja1F4iqL3rgGLvgo73C6mLq0fY+T4WzPQFRlRe1gHyTizHrgN
Eyno1mVu70ZX6jd2TVSIjGYH/BkIppM8uZhO3taNq23izAa9lSRkRVklVoXWvg4ZtYN2bO9Dn7IL
QI7Ucw31LfCzcuMq483ts+e4AMVZme/5SL8JMYyV1wgGtgjzn9yxYehp6iWeqDfBG6Qw2/ZAn+em
3WSJ425HlmqKPe170oa/rX6EA/pfG3wk5Sbwjb+JMTzgKw6SynX2ZgrwcpA3SkhWocRn5mHp6rGf
eS5qXe1Jtop94fKGXFcCBktTWEGSSolK6Daz0cl8T6X2UmlpC5MWs8HanwpUEA34dTyYvLlCCtTP
zc+hheJVl7RUskhu7NZ1gJdGd4Fmv5JC/jH26mWU5auwRbb3rX7aRNlECISRUnii0v9UdhOuodl/
8wuimEvovS3N0X1LbElCviCZ7vT2fTQAngzN6tG2/dckxOkQwCTLkdbxc0SpLVIPuOmD9e5aerHD
8vj31HURB6gyI2PZ3LnSjLw87imNO+5vOvfY41RNRoYa/pFjDjxlPg4UG8XkjSNJdj+pHECNkeVZ
uXUfZdGfPgZvrTnoWMZqFOt6Lm9LGXdrQ4v7lVUrsmWTJEUZRsUVM4JTBEYJO2hjlPlE+Ded/L8q
DmwKjnDEuJPe62rsu3XD+R4O+V6V9qlvx38x+/TJNtk5jrqsrqxT8UIK2pYZcm9ll/rAC/r5VMB9
DEWTrgfKoivaeFrSQd2falbGKgwmdrqFZq+iEr2FMQK47MvBXI/Y/Xph0T9DqR42oqOgHEdsWfAM
rfbEC/bCsfxrRe58oFnjRzYG+jYZyxmN1FjsHUAyma4yzxnqcaNpwfdJ57e7rtU9W2ujFTRmegd0
fVhDOozXAi3ESrAVBO+ne3mFCIQ+gJsgHTs6TBSZYrdzuB2QpYiX3kaDAkmmWq+exyfTcN61WlGI
A/G36XQ2yWpCmDLULCtjKu4FdcJDSZ1zlUYuCCvcYXAFhlYwFaPmae78rs1ZtxEDpE50PBXb6+hv
atQIFm1sPqVm8fPIYGQ/xyubSAJqsxk3jp9BEbbd2ENo8oOyX7bSJpa+iXizGRtOEHgYWbDmq+JP
GLnBBsC3fk0MHvaShWNbipg6fyyfcA+p1lE30wgi2+FPMaAR95yGehkyIGsb4DwIwqG+LvB79uoM
PQs9OPNR1N2LiuZbHHRbnChI2FadoT1lTlg8DVqiPTWKgR6lpu+lQj05pgxvHQqMCIumCHov9JXA
ktf+qRSTFNG2HFTgoVOet5B40y0pfZ690/bRTDEJ78P3CpnrOq3apzK27Y0p4ocZG79TVvYmgFe2
JrssrwKHOp3f98/VCXs4xv3PCASwR3ZH8G9994hyNV5ZlMmUWd4OBaWAIrmbY7BzCTYFSHiChzyn
LZOcdEb22X9XIXy3kmTqugpi1kNOSquk0b4rmT/JJGTB6Zh/HWTizQh0zLOzAth11ryzzUnxEx8d
Lx3S97IEcJ5p7Ch9GG+6VufbqPXNvQELY62p4qkpkuNIi9caRUi+Cq1hIuONQAY45nUUKn+jxfpP
g9L6Flbp3dQk3UrzRcqkpwzrViLYNmz1sNIZCLcwFFfo3ZBbtdlNDWdhm8/i2BlGeGUB9F0FFnBQ
s8l+u3MZrkBnZqsiiSVRUeTbPvDtNceZnDx84VPfSfpVTs1h3eezSQhi2dekfl2Ckd6MisyMa+Ck
6fg+FF6/i9bhaBNIZrzOm8h4hQk3UMmyeADpolrIc7QeFduXTOFiz16O87Dpv41+fj+3BXKB4LTd
NKa72BzkSmvaaWVqqebhVRbdy95CzeYYah+02Ea4g/UTFiEeVzZW2y2GiCDEuKGsxwwgNIz5xLKv
VmnWqd2EKbonTIA/mub8CMLKWFlx9toWo0s9WhIOOKt2yHx2o1VBwKsR7ImSA1iTgbQWVBp2Ti7a
1VipG6QrtjfbKWLoxJWgzQmaSW5su6hMV1AI8ejAHhHvObN+MIvmh9PXzV1eYNeXRlm8s3wgy2FS
ZPfkLPqVbxTpU9GbHfEPs6u+QJwjq9HYlNk0Y71iR7updMyrHj3fDjpst0FLNm46Nbkbe6oPrd48
4YNGbLXyHz7WF2DCZw+cMLsI9hxXjt6/DnPxpEbqmENf6/dZ2dYs6CWDpNYwKk3TcZM3sba38rJ/
NEIUdmWjsUgqirGpz5YPBXC7NptZ200F1S0M2IYfJP31bTFErFvs5plsWYxIA9ZCMZftzhDW6E3+
tG2nAbufOPidd8OwAZyWQ6BskxuIZO6ziXz6quT85YkY4NsQj8jd0i7wkqk9uqYdra20fR4KU0KG
CqoHbShjnEEdRUldf4JCDjShZPNtJBo2RbXSvEibRnr24tqLJqcH9MXCmEdzRl9S8h6P8Q/bMDqv
aYXzva+H+7ru2lU5Yl3PbHvOOkHdUJKM8FMqiCkcKlIG8DmHyXqZVUmyLYQWpjtRtgVaK6/FoDtU
HivIy0WQA+aM/KDYp8rSTE+PT2KkMvJ7b84aCu04XwnOmqZ4isbWuB+Mab5Oy1HexfrQ3thhwSLL
CTavOJ86DDq9LczwAIlL79fdqI3fo96JXnUbuiMu6DkYYBHd6jXM+LzctPEO46kXR6cfChuJ7hoP
ImOVj3a6UwbHlimBzk3HZXLnBrK8zqERbzVrLo5CtukuZTXZxmNi7yJlFTs3HFDM6tLaYGibrukp
qQEixy3nthQWM527ZK2pym0F/t3rzh6IdGwitqo+LWyDwpSoj0JnV1aFfBha3aD63+TkAMoA1cMs
46OW5cZd0/rNtqaTA0t5y79KdeDlHJNPa7HWrnvQ1HtHCzha2jPHmGbKjvFUJi9amuBTMUT51g4p
/vuOWR9Nxvy6tIpwD86h3Flw37fgZfqd6YYk1uIAoZtSZr+SdFuuWaA6DPv18lHhBBd7RatyGL15
RB4mmkH1pep2ZmsEhq1PVlXcQNvOZ/dRtZNx0NKi4ngbFC+sPwDZgOARDbBVfBtlKu4KE2GK71YD
EigZHfo8dxD1DY3ttU0m95URYbwIKxRarNNXN3Oe5g9m7hbrXCr7EQMmcR1ZY+KJzrYGNnZWcis1
afD/cXvoO47HkxWIP3E/FThEkLCy1SnZMiLDtZiWm0gH2YMOC6ggncjqhx/5045AniGHI1llloBo
oenmh8mIUlTAsQlEMutb4NSFG3+tNLR0+Q3MKJOuL8ujhtY1Jj7xnzz6/Xmy90x+2l4UbJoI+F6j
G+Vxjh6pGQ9BRl7tawn2pXlvN49zOJ+u7RR3pTGvtGDrHKT9hjXShcrymRT40sO3wPK4NXu3Ok6W
drJwuzFJ/33pxSyNe0VKI/HcatVRmNeT9pjp0F0vvPNzd30q1fxTeJjnxnRHDesbv4mvZ799Ubp2
oWvjTMnKWpRioqpyMJgzFVDA6PsQnJq85X1TdanXKbkvkMabmbrQ2n1m6Finx/vnMRQif/xtSQBA
ZuQsSW2jWTkIcj5//2fqVtaiOmNZmTUNnIAPMbuLCfIy+YC1AQ3TkU+f/8K5+1+UZqaiL4BIS/dA
lSn1AlRBzmjcpMb860vXNxf1GTS2+piknXFoOMI4Bhb/OLOXifG1F2QuZm4lZelOUmEUGSABrC1I
bfBcxKaPRv+gJuuLUpmlB3+iB6zaDbDoHCmjSeb4FIOt9FLbyZnvvPRWpcBnxNWERKDyX9Tw6MSN
1+hPUfLw+Uc4M9eWvqpp7Kigi0aTnR3KSr9K9nE7XZAfnBlAS2NVS0xF4U6dPLT4OdeDjRR9JFdw
6cWfu/XFXKaBGRLBbM+Hys7uqAk8Ki3ZfO2tLKZu3PjtUJ46aMi/Ptkg2EV56Xueu+vFvHU6mglI
I8uDAxcA2sUp23XJEuTcWFnM2JFmF2cSqFUalMdl/KOJbpXzuzPePn8r5y6/mLB6Z6SBqTNWnOxn
Y3JaEX/gbniDealV7NyAWUxZTHg7+puEPOSYKFKdI7H9bsB7/vz2z9Szl16ahhs4yeR35sEVNCHY
afVzzvpvxWgfB5/q3qSTWv78l85846X/a6BKfzKVmA+5/5YNNie0SziLM59g6f1KdVabMteSB134
7TYJyR+6mezvRD9YIJ19jkWfP8KZlyUWigtdGiO69JhmEWfe2bOxnSd31+TUsFMIXLbxta7Z/ziV
/6yRSVOT1J1FeSzKW802KKVR8On/fP4MZz7D0kZR5aT9KJKWR2Wivyfj3NTlhQBxZqSKRYBIToby
dhxXaPUfTy1UA40K/fi1Da1YhIggL1KK6xH2wdpL3I1rMwZYOX1t1f3PMOmfN+5UZk1/F02+IiPP
WSQ75yTS1S688nPvZREi5ml2y25K58PMlkH55Wron+rhUnw4gy+1/utc/ufmp2aiZK9mdRWh5sUA
1yZpqKVBuQJIjpw7aU+PlY+v3Tjpsycyv/sdGVZELKHLsQjC4oaKglqXiYASWQfFprG0L5ly2ejc
/3e7VxlZ3VTxoB/mYP6ZJrQZ0eW10/yLrI8z73ZpZjSkvpYK05WHNJpwP3jKQ9vDxOzChD8zWZZG
RENbmo3WEXvrRN8NevgrSo1LweTDOydjtggmaUQFyGISHhqzpgVwisVqUtQZShex2Odz/cPAyE+c
/v7PyIC8YXWdLs1DJL5FlJpoSl3ZzbdGXVo9zv3A6dn++QEXwaxvlLgPRqeunuBlrqO1mB6i9sJh
8MOTCQ+wiCh2rs+iwozsCOaw2AaTaLZFN3YH3ezH32OnYZE8OdFV2lA0/PyVnfsqizAjGPqtCUPw
YNO3WLh/dfdXmM9f/B7yf19XEihV0lRjHkB91Svg81tXjze9RonJGkpt/bVHWIQb28SxRxe2daCM
ShvgENzGTnSd6xTvvvYDix1JGdIIiJU7vIqi3DZ2el3b7t6euu3nl/9w0jkAjhdvKZFzi+TTPwzV
fEtz1abtqt3nlz7zdZfiTLei76N36eoPbRvHVU6gLFGJ/iUfIe58MaXrqMxaKmLmwRfmmiY4jyzh
OtAfv3bzi9kc6LMJ9BoDZPiSdfMX06qCQtHn1z7d4f/T7nHni4k8KYzWICaYh8p4SGvqLbm98Yuf
9fRGI9K3z3/j3Ms/fe9/ggVJ9zSSozMinQz23RB8m+iAwVZbv5BaODduFlM3jHGez3tdHOGgvtez
qij9O1/ZffB+FjO3KGKfHsnSOTphepfNBioouqlVQCb785fz3z7moy+wmLWTpprGTWkvmzLKPZSB
xxvNJClZ0N236gLqm+FICaA3tEB4Wlz296mtrGtS2vGdTb/vphYpde7P7+ZMXF/msSZh22NgDuax
Aj3u1abQva6qHoxoulP2l5S6jrHETmU8RCBFYx3z2PRyNh9NxydzL52EzzzD0jvH8FWfBRlUptH8
XZhPRueCg/o7a5dsf85MmaVxziRK3dED+gax8fC66OFUlO9ltlKZ5TUy/VqsXTrojJFV0XKFJspC
WCeyq4qrR9aFg8aZV2Qv4lUToAOKSh7BwG8PjrC4rZL3enj/0iBaOudMQzUlrYCVZzePkdzblUIL
8jjm3z+//JlwsjTKyUVOhUPz7aMfpfcZpsQ93Xse+qirr11/Ea4otMcjTabmMeoRT8ZUWdRbosmv
BZQlxHnWw7pjL2ke3bxf0fe4EsWtVV86EZ8bm8twpeEK1paTxEdLwxZB/cbCK/FaV7hbndTZClfk
C0Po3C8twpZOBkurZW0dXYGqJdfYvuKZyTTonAgnjLevfYvFjiMCKB+H0raPEbaoYT4521bDPz2Z
v5SAIhYt9hzhGFtdH54eI3ibnUNif41ADFPzfxe9ckoD9AuSO7ey/KopjHRbG0NIg1YWbj5/OWc+
wTJ9nzQ+5QCrqI9hIJwHbRzq+9HIo6tR0BftYfrr4wdDU/vnv3YmZvznFPnPKu7XsV3Mlq8f0U9W
q9Ae9grNHCJmhyan+oLv2Zm5vawSlJTO8eocnaOfh15T2HsfDVneWBeC6semXnzuxVZBl03bzppz
6vmmVTtFiajvSrKOXV+uzEKn7vxsI+DR3Etb5v9yIB8s79ZiRsaIvH0zbJ1j0CK0d96VeDuRLyf/
aW5vjeaXru5z2lWruxGRj6G92BcbKf/LTn3004spmuZjIn2k2kezr9d6PK3qNntGC74q9OJ31Sbb
GXsFTBfpxGh+jWoe1pRVv5V9eFU4pNPw+0hm41lpl9q9zo3XxWQ2204rfJqdj5R+18kQvkZWdBXk
+U5K5JmZfaG/88x2cGmx1etjNHZJbh0ZO8c8yK+UML99PgfODM8lIzBFrZSTpbaPyIIAmOJXgu9I
/vi1i59e2z8TTEtyv9CyVhwx8UCFilXAgKE/dtOfX/4/yNoHw8E8Tex/rt9GlOetosqOLn5Qd45p
hjtagtqrBFXX2qJjZ2U1cXTla0b1zS1aPMOgkCZe2bb+LkuUsyapQD9rr2MXmMbNtDeQlOCOURu/
hylt1rPjRpuURvinXAn9mYbh9t3GscVY4bVSf+9zN3hEcypeozjxj6kbmy+NW+o7lfriTkO2vE2m
RgswvEr1b35sYz8/5sq5lLI4NywWU78dejlZGeIWrcx/Fn14jVL1UtfvubiybLFuTadrui4r6Zur
+t91UZjbtmznfdkNf2atQmVDaxTmK8Dv9Ds0uSiTxYyFzIXYfG5cnv7+z6fV40EMjV/ox9Igd28b
+p+gCH4bkfjiarbsgJe1OTjoV60j9idYoukrl/YW/ZIx4ZnAsKx9tlZDi5OcSFfmtLAMXa/RW56p
9HUOIuM+NWs6G2gUubTmn/u5RRzKzUp3sMluj9LpSzYU2VVuCORjmg+7jJGp5Q+fT7lzw2JZDQ2m
1h3cppRH30rc26DFmMoewU8gytWv+qDChMxorGqtm3W7whiBthFU6uGlKX9mWCwTxD5ohIQGEXGM
1fdEoSDMn+l/9j5/uDMXX5Zi58Shh9rRh2OhozpMu6hFN5wQCU6Y30tmAGc2HcuCrDa2OfjtpDxO
4fSsIW9H4m7/nXvyW+izL50Yz4SGZWm2HOZM0fYqj/Uc35d++U5bXHvhNZ0ZbP9F43+mplsbedhj
k0UXOGknyDXPNXKtgp6OVTHJ17jqNp9/j3MPcfr7Pz8km7KPUprnjsjMbzPfWNeBf+HSp83wByuH
sQidVB6wwxFwKAs1bJrprWwC9g32KjGeu4gExBDRC3nJruLcuFpsmHpss+LaiI2jlvtH5Nd3eVz8
sh3j0jpw7mEWu6KwTCltBrRrSJQcWP/lg+WNWeFukNXOO9MxAGb1IUqtiq5Bv7WnSyPhzA8vSyK6
cAY8+jMB3HuPCdoOhd7KzKXXd7da/z3LuqfkEgrszDtcFkcCa45EW2ICKjv7L2CHXyJsD/Wcuxf2
EmfS88vyCMI5sEa0yBztwWl2Q1y8tK17QxPnRivD0kMp88ceyvfPB/a5GLAI15ltp42V0ZM+z7et
vanN+VtRyr1giH/+A2fe1rIU7pqmM/UZFUa3erCde4p2nhVfONCceVPL4vekF7UqzIIOUKvcub31
UpY6uvw5grXe/UK+/dPWkgsv6kwEWJbD8YzWonIMSVyI8joc2tOx5tJz/LdL/CAGyMXucYpnOlnC
yDwmLuFe2lF4FfamxPBTm/dBOPorjAOxsGroiiugx3qWHz/7icD9rO6TB986WZX1Ju1Stpt7/I0u
ixgxtz3U03MfV/lVYNX6VU2P7NrtsnajDKfYTKhLt6U1mJ5lZ8nKcJKYFhrEk1Danue61K+oad0O
TWtcRZX+A2bJz7ic9K1j+tdodAmCSaLvs2r8Mwf0qNAf+Yzba+UJAzsj1O/5NpblsB57Ku2fD6Yz
8X5Zw8+rudST1BqOtGhgouhgMvON3r/6OaN97Bqzn3qHgWe2+/zXzgzd/1fUL9Dg4wbBRDcwrR3a
teRE0nzJC9kxlnV9mrpm5eCAdjQ6cWtV/iEK3BsV5c+f3/yZib2s7AOxMCp/gHla908VzROt46wa
6jJue2Fin5kQy+p+Rj/dENjBhEV4J1fh5P+WoX4p1XYucb/0ERrgrYVDGVhHPU3qrZkjUYYOpBqo
elV53YX0HcVO5T6Gth7ct7jzbYM20ta6Xbbf1Yh8uElE8fj5q/zPAOiD6blk2WQUR7uhLMfjqa/g
qm96qLgxvJZ1osJgF7tu+L10nH56pHVnfkzi0O1W5Pqx6sToyUApbLpqLZosWOExQPfKkNPXUdMh
Xqzp1cUt+cRdJeNXf8/USbg2YdD3A7nc3HlzYvrF5vPn+Hg8yyXaZKod+kdbAOEadgyK3JWu+RjU
jRcu/3E0lkuqie5YY5PZpHZTlXi0tnm4va7M+KcQ2E2mmOtfOhB+PPKku4iWNGQCV+LtHnHko828
ux764kJ648NXZAt1+vs/+7w8yrp4is0R0o9AuzHQ4trRSG5eWNrPXf70RP9cPsFF1sWyNz+WCaad
SI3LkXYrmrA+/8AfboK4+8VWMpKdiV9HFfIF8KBt0Z4ayf3QjruiSh5o0dnkQb37P87ObMltVovC
T6QqNKDh1rOtnrvTSedGlfxJBELzAEhPf5Zz1YdYVpVvXS4Q0wY2e6+vSfwF//FFE4PqnP9vTZIJ
rpyRaOQqtpsRmeNDBQcD1L4mv1swwReHGlUY58mUpEEOHYTxFCBpb530wQ54sKXd5K8h/2ddo3Tj
8APdaAC0UxfqiZIVuwYM1FODrR2oecTVtqFr/6EldBU2A5I03VUSWvDGq5FE2Pn8tP0KAWzvCA1H
O6aIdfrmeN4iFW2m3ebLsW+p8CzZmYMn2riH1rWgeclpu7CNXlyp0CI3pyEivRiePMs4R8akgvhE
VUDhAsdyXdnHarqb5LAwI+dqMmYk3GCRY01kiCO/39p+jSwob8to8TAIcIH68CsyDG8K/UGrjOlo
5TijwYmexUPyFdosU/dis+P1hTU3HMY07CQlI6RnkD7B8zuIT35FutwS3nnGJpgvqjqLypBMnEIx
j731XL4Qzn55cumSf9lN4tvmi2pIgy4sRh8qq70j76ifYaghMbcVtHQ2rBn4qzf54SqUlrUN4Jnc
EmgHHa7328Xzmm+binrIFGJA26SIIXVcJBl7Cljs8dmCjkbbVGCeeh/X65mxRGZwC9dI1W/HDtLt
dfAH0gUQ/hbDkxUWA1T/i9/XK5mby+ffPxlvrwqcsadwQ2Y2gsoaf8TLHEiekVoTpGQCgoML29P1
qubmxLk/P1VFcwGp8imtcPrpN2720njTDsfs64XPTWZj+wwHdyrcLCzjSCDbtsND7GYEnOt64TMj
Yb6sV1DEgDKT5Z56xFVnPlSl6ucRx42y0Qs1zPSN+bwOMY4WxNYWQTViijZd4Vn3vsCTSl/1fMFq
zTXC6CFc75HR3SXndJHwRKBQFfpHZ/KgaJEtNGJmYZjP7EkKC18Q6iI5CKrRKy3AtAjKXLyMSLRe
A7MJ+LYzLLEY57rsPBM+Tad+aqHtENpgl9fVaRgGsBj8e0t1C6t8rrsMIz9ljmMzguwdx0qaNVJM
07spDZH+gjW5hz5UvnAYmOs0w8AzZCv7NEN+ilsBQFJUBLy85A2y2cc+qZ59lquFBs1VZJj7Vrtp
5vadexoCnN57ACdkhsOTyP9Awm9v5eHSRjxXkXEASUfohjMiXSDereemFSeHOOtCZD90Ob6TNFyY
bTPjb77D+2kSUI+fXzDSHyFy+yOQG3K+tIHN2BPzMV4BBtZPNg61oDTEgbB3Vi0XBmLuw8/99mni
1tIGZdrBQCC78z1NB7rmQ/nuKsjEXDdXcxUYKz2UrEk60ZHYlRGSs48akt1ZsBA6N1f4+fdPX+9H
buVn1NVx2k0rqj3opuEygeTv698+c9o3n/NHBkf9OFVVjBlEHwqGu77VjN9qBv2q0B7pxuURNLxx
7dxLXbGFRs0sdvORP8PVW2iHhic3tw7aV0eoj0PrPCggNwN20PWmzVVirHTXGXjXBLpFFFK5S/gA
XbFgeJKR/o/isf96HXPT1ljkXdg3oDcAPp0Nzqtf6Xuh+W3bt4m5oiwMQhJCJg0aCJhVZCUKCJgn
S1Zj7khnPsKPjg03uy1JbCG1VLs5v+ua/HdPm61M5aFuCniK8yPy4Q6cO/vr3TUzmc3X+SDNOp53
wRTrMNxmvb9us/xQQEP2evF/3UYX7mKesdQdhFLl3jn50JogjJtKmx2kO+TPY+B6j2Em21fISND7
OnA4tCQDhsAYpBy/gzOQPw2alAuRV+fD3KXPMAwCHsrbDscjoNCYXlMowud+vq7qdI2cdIhi6Y2j
l5wBf7WRL9Vl2IeBDHVklco+uRGgH9bXyG4hlQMd/wosiaJbNcLfFgqacx1UdSCCgsVWQOCviB4d
7OPhQGJWR2uMNNMvOZR/ro/EzNozX6PTJKVMe5190m0wAYnl+w7CdsALKQoZQv0v8W7LbEKy4P/b
R8rdiahEdzFUZu6iEGndfnbQtF2wVDMz1lS8lnhTH2syjCfgIXaK5XHklhtoYO+u99NM8aa0vEug
eV2ggtgrArjTumY7uumHCobb9j4z6qHrgs5piG2fQIcJNmdJaug0qGTTNGG9gLObMYH/hAYkfQWV
LrC08K4ABTiqjv20pKI9szuZOdFdaQ1wyxbIrPcaaFQM6R6BQ49Bnzzbo3cgorzvhbdPWvv1+nDM
TFszGqC2pnxg1jjFPZJdnUGD6fQILZhtQ5cWxsxhzXyTp2VuQedQREiITDfaD1adgDKY/4erCHqM
S3kac+0w7CAiQSooZWn7pMApoZP4BcWARwgoPeqRZQsnhznLY77Ja5c2ulC0jQEvURz8lQzvtKQo
yA+4myAJ0bEGXC3NilOpFHuhUDeCortQapd0lnv0ogHfV3nkrVCTaoCNF+X3IBjEYxoleQZxbsvb
42EKfFgodi4dCmb6/29jPh2nynBiiGPHJR/g3A2p619kgk4iy+Uvx0YYXRv6b9en0l8DdMEwmzrz
o+VbheS4fjvf+2965592+jjsETsGgbqf/pv36j+mT+QuiZ3Da37PvvCf1yueMSn2eVP61EJk9BM8
d6BeiBl5+RPv6zUo2tvrhc8s9n/SbPEgp7EUhzhJ6/fEdZ70VCyYwrmiz3P503c7OkQ4losbAMmb
R6ifvqY9QJDXP3uuT86/fyrbgkCsV/Bz+FIKytBQNhhyS7w4BDyW6zXMrDjzIS5rCQszq1CnfKDq
UQZT+kKEGCGhaYVfEOboLKy6mflrBqsMQ1A6taP7mAf1yatboCVT9xQV2Pxz0F3Pwn376y2aGQ/3
/PunPktkBD38Hom3UcrlQ8srSHLLpFjor5kRMQNW8qx3LaRp1zFYN4c0TN5A4jpJt/52/eNnMm9t
1zgWtDrjliM1OQERXB5oXvgbF+yuXSqB4PABxHyoqIZ6qqX9I+u8/OgkRb6vgGVdEW1BmTK3slMu
y+K+BDTovcvb8O36p12eKcTcAWAXQAaasuRU8nLfkhG6kGBTZ8FBIDjzehWXhw7ak/8/dHapitrj
aRbnCEA/gH3onASCRDfXS58bOuPOY6eDDU92T05OKjG/scFIvsuqpeiiyx9vu4Y7Q/ko3icSEBCH
ikc/hTBbxzK+cDSfKd2MJAmz3laR5nWsWeQdeciah0CT7PmmrjFjSUSvPa+hYxWPXv0C6a8PDAR0
OdVC8TOL3wwfsezakaXvkJPGtS2rI7CyThVkwoaz2mu+UMnM8JphJHZaNX5gT+5JTZH1ASCsjAX1
AcFiYknoYK4d56o/mZa2dMq00KqLRf0kINMP9+uW2EiYg8QhtRcWwVwl5xnwqRKIdCOnMff1aSjV
rup/1aPYZHg8Ant5HUi5vz7il1ezbUZIJGkQ1mXWggfhusCA8jsnsu4awXZY5gs+hpmGmDESU6cn
nk1ZGTtRsS6rfuuS6rl16zeQUsF/Sv673pKZS6uZPUIg9glGcKtPVS3jMnJ+QG5KrMBRfPYRf9OJ
UGycHtmG12v7exy5dDwylnkE0HkOrRQsROVu7Kx9qjTH07Je68ADbxvpxdDAtxzkYvvDSeEsCeQl
ZNxDuhYWBEmzFBJMeFnnYg3G5+76R80YBzP+r1RdBXCwrmPgbQ4I/NuVIPxeL3pmVf0T76dyADiQ
kB+TqX6JoO/XT9kpCb2X24o/z53Pk91DvmA3TENc9iBjBrb7ZSymanUmgl2vYGYSmtErYB0XbmAV
qCD4D7FSEN2GuiTNgCeFzrXFFk4FM6uJGIaBgSsJACpex3pH/ecK7x109FOQy28TWxqIuTE2zIKn
LHCzIfMej9W4g9wKMMWLmUTnuXthThP3/0fB6b1SCtIOcYW0oRYRhKznQOqGDPKK4X3Tj89u2r+1
pQ2epFjKD5+bWcZJx4KeZ9SVSKYdAgBqa/tUivoIIczbrvfE2O0t3lqNTpI8VpDkVgVijpDHTRbG
e+7bDSPQ8abKrbEf4qF/qXW6cqqPYikx8a/h+nc0SHR2KnxeE0KA2ezjIjRAfFlsUotEp74ty21K
2LipQLZfKcAJ7ppOsnWdZexxqMvyV9HTfOGwcbl5xAyRUOAVRIWoS2SWuVvI5R+C82mTuwu+qctT
GWbu/xtYZ2e19rYEQTbTH4PV7nHYXDBXc0Ubk2osrbylERtiFwGGr3BMgG4M2btkoWMuFh+4jrEI
naJOlOwQCQ8onr/KJgUxnGgxp2OudKNfOAenwUVsShzV1R3kfUD24BBrdqEWd+SV99tq8ofEK38j
L2onQ/qzBgIOL6Wg3bo5sBh21LzeYDTRTKMXm5yHYzkwNyaF/b2mzV0PMhWExP11UzU/mzMC4XpF
F+0mKjIWaeSCP9S1fYugPLh+A788+QMFL8ihSPTtbzkYohJjsUIc2y2zHuKcfpYX60k5b2KIgBBe
yhqfGTbTYZLqDNQCV9ixj+j/FQjb9z30Fhd66O+19R9rgMA7wy0S1T5hqduQmK6sFRhN3T3yV/Nd
8Uy/Nt99D6iAbdQhv25t/+xj/+htirvm6OzcbXg4IziqlxKquOD+vJZAfqzaL1ztyEotfN1FQ4GP
M7ZvnFQ9kYe9G+fgOb3aPMruKy9yY9YiWPkWWxu45t7qYHqCalB4Mcu+NPVPz0NkN18Inbl4dkTZ
xnqGIL0oe4W49pTJTQDfnw0Rq6j7qjQ9dPSHnfy5Ps9n+sncYIHASFKtIH6RZ3fBmK6Icg8WaRes
0kVvM1phLFdf9mUN1I/3V/XCl3KlrWGVMRtOTFA2nkQTrcqqWBjyiwcqVGYs2TrVSdCABxVLItZZ
CtpEGsSWpVaBBZxH590mZkCMRZvTUELGu2vikJYbPEUBuOXscTbcXB+Qy4bHMffYMkgg6W4xGvOh
2EKEHDSeYUcnSGVBHfx6FZfH3InOv3/axpMo6qhvKz8ewJfWEAAnCKBv+gUTDeYNyvnXMDiRMXdB
u7IDKGnTuOnhkk/hn3lKgLs5+Xh/hYPAG3+pQpOPBArgOWSnkJO0UpwmT6Vt4Xuk5T44bPL3I0CZ
a+1MyBhqoyld996o9/UE+CdwDCpDtqQzHTIOnSnMWg+EA8bAS/KVdxqtiN0HUIjf5C4ExIepSH9A
HX3c2lHZ7bmYEAmtKuhfU0BedtBI8lcIVW9eQUSgu9ajGlqHXrDncko2ikzVFoLd/S4Z6uEoNR+P
HbQ+EJjZDps2THRcaRUgvbEtj05W6L+stVPb6PzkQ0zm0I5IP/REPWzwGDg+kjazfsNZ904rqT50
3ad7q04g4EsrMJGUX5y80RcREPcIqIdqnd4wKuUOZAIYTsAStyTQw0MAmSiJI5YIHnq77l69Fk++
9uDh84ui3EIhARkxpXxIyfdoIkfQWZMNUZTuOxyfzgxHcHQgUpNAfDz9M2RN+uBNigLKEaluo4fJ
3fZ+A4R54IK0yQbvFZy26hmpjtxey7ofkJbiKP9HB6I7UBGSvzUib6uV2/p8XCUUHBS3YDXZSFLb
68L3QETvfWstew/MrEgUTyHLM3+TeBMATVYA8OCNc9s4qYjK7iXJwiEOJkUO0PIJkQghnN1YNcHT
bcvHMGoW0GBeVgcVHBRIaGyRJrhOewAYsmFcSmK9bMqcyDBlkVVrP0RaUGwDB2MH+bsGYG7tQC4e
iMTkGAj4LW5rjGHN6iBsUs7dAa6Qnhynqo2eupG5EFgKp6/Xq5ixaKFxa4i8IVDIrR9igJTGjfDy
KEbqb//SOV5416ux/3m9njm7ExoHkl4OXV53yHJkvgyR3MCDuxRkk29FxpE3Z1G7VqBq5N5zY5Ew
BcagjL5kdhQ42+sfcPm45Zgih1gmrHY7v46bYQQVLwWhQIRLwWJzvXj+/ZPRDn0rQougkzrBs5P1
xS8EQQIYSvU+K5slxey5Fhg7g4+4Jd86vyEMcHVPdnoMgca83jlz329sCh2D0U5IjqKFfPWBFFkN
Tgk8Q2KdvFSKzfVa5hpgLH/Ik/sceSFQk63g27LOXEIV/rmtbGPdcyCTbEiJ1nHHCmcLzGS7gwKC
s3D1/OuNv7BrmjkVraNlGxWTE8N5jkDAqu69r5U92b+1G06HBjb5QY+lfAR3K10D0Pff5LiArHod
eQZFwttAmtf53em6Acamoq8ty7KV6wbyrSYWyHR4t75vicKWUAryG3jJYOWDcggp8Ywch1a5ADoF
07pKKAW0zJlwLOtGKncAL4sFQzBj1UxBwqQHdQ45HCouyj9B+yHBNuHgeY0cpCe2JAsxV8n590/r
xCmdNJ1AgYlt2mfbKB3VI214BXEN/R80+Jx0VSMl4XjblDCsJ6/zsrAZYN5IPvtPOt09TcLD9aKD
s62/MB/M4PlyAB62IFMXW7p5oNTJFQi3FdQtaqTAHIvesZ771B/++G0g8FTpiu7ehtTG9zapg7vc
tYo90hizbTiIcZ0C9LG3EW78gU5h92ABFru6Ze6pjMZkZ9dIRFp3ENSAl9ArPuBILTZp5+i1i2PM
I2HlsG6Gvo8Lm6v9lI71xqoG3EkEmI1r7oTYyCuIKyPaH8IztPFWwNXp2GtEdkKqSf0UEpa9C9G6
MchO6SNnSF0NuW9vbAgFnPpQTl9cD0HcMnFA00xoA2Js1B7CsRVHn6XlvcjC5AA1yAFYWiGOAFLK
FfiG9F00vMM8Vuk2z4qm3EdtZ20VGcGsqzrIEK99GgVfvaEl4RoIpCE76j4MelwHBii09ayK4Mkg
77ZejJg7m8oLw2aySHKHS5A6cacf8NbeBA28oR3A7guH68vXQseEkfi9Z0HxewpPYZ/IdR5O01EM
LNai+Y5HybfSkk9O1y6s1xljaoLR+yTxWtCzVZymGTijYHB+kcFYLJQ+05R/cqkAanJrESD6WQXP
pIkO0D2DXHr7ogK+70FOHcm4sEznbIKx95RtDa5ppe3YJU+jBi2owgVRgywUfoXi08K9cGaDM32H
LZtCrTPIbOmEfOi+eBpLqJcqWq2oWIxMn5ldZjKVK1O7E6kDwQu3XbXOFylA2F5KvJsr3Dh1NpSH
6ZjVySkniHj0+lXlAgfpL7lk5qaTYSyTOkp8DwCkEzZ+D1rc4dZBJNrC8eKvWueldWecMrULXaei
5Tq21YSkJulr5ObldrABbsz9RkEFBEib633OwXO1gcoG0xN3qoM1Jem2ceGLXyXvQK2CyAU2WguM
8zr/k42es7YTMW5rwJNLUE052zplG66lLIJdDmbjHomw5KXt3B6HpnbY6mQrEy0fVDqVe4aMlZ8i
GZCFP4LXS1orP7YCGklqsIZhXTZ1/S3lnv0xcJE9Q/eU3vnC8o5tpsRXnSXpHUOsWbvKy9bfO2HV
nSGcHd+ypiV3PojawWrq/OG5QLztUdqprNbwyiVnrG60A47JepyqpCYLffw39OZSHxsH7C7xEZjo
+tbJleW2qMWm6s8xzdbO4ydi0S9B8jXl+iRrxNJ8yVwwhDO+CenCApsxGGaGka4S6JZU7Xl66t82
aTbZwHdpTfdlM7x5LV9b0ZKW+IzBMNU8fYTqJIOLZTaN2bax2LZE3G/Ffp4xqMXw+/oOP7PczGSj
rpygTwdM5MmDVBayzoG4FiuXL6nRz7XBMHpO6Gpk6RLrhNAc8IXblQ03mGWXBx6epmbpvWnG6pnS
nrbrR3VQoxG1dZoGcKH5myvkxuqjhUk310vGqXtAVirFKc4D1G/4QQrgHaeePiXnXP6bhsHMwiE1
QV5f50/x6Ed3VSWe4EI4EVXdtmObaTie3TkAPCMAtjond2YA4eoc1HvwgkOyrjoIx+hudb0lMwbW
FDK2wL/Dkd4FLVVZGyqDdd4s5N/PlXwe/U+HamCjvYISFyqGuEJTUb0mNPh+20efx/1T0bjEVsgs
GJo4K7qvTh58FfD1LXTIzOQ0U3E64jlnhXtEiIY5gfukBjex9g+6TejW7fVt/iAz9cZBZg+NrKCB
bj/L4r4UyTMEvLq1pSU93NZJxiKgIeItq0QhkrPNPmRjH/NoXCh6Zn1RY9MXISJCxiGwEKTyywKY
lIRHAqribd9tbPke0p1I6JbRqZwsAD1PwbRk3WY+28y16ekAobcOUd951aVfkqGn99Qtxa+0Ltht
PWOm1kBJo+5az49O57MWsJWbdHqfbHmb2TETa4gebBW4LDmBy7ia3BxE82FVh9FCz89MfVP4sslE
ljsE7/PUgjhdUsDP/uImrw1zF75/xiR4xrp1gaftGLWnOFVDv6e1Ne6a1uMLJ/a50s+/f7IKvhsx
wCMqTBw9bVLfx+GMOkve1bm54/5/4Y0ELRYaI8ghFh2IZN+kQ1bLp+iZlCli6rlUDGDejLQI8w1/
nKXS+ZMfqjswaVc2sXeuNz3Ab3CqkJog/Z/EXYrDvHg88oHd/P9WjRbSo0tVI9tQw63DoNXarIEk
3RYMeqbTKs3UwthcPFigImMz4AGYSmwqEQUilP3sIMtgK6nl/oczEj1NWWqtEXHU3TLNUJkxzXTe
g4kqAwQXAVYMAtWaNPX+unG6uERQtDHHBj/KkaCAouvmLc8+iuyBedWKVPbCp8+Vb0yzoa4LRGUi
Hs9uBP1hyYAcKC/8PxFS5TYOMowXxuPidEY7jM0By9x3dIEYKVb5p9wmGwT3boGi31zvpotLEcUb
GwRJPEeEPXKIzyLJkFfdsq76er3ouS83toeqQY5nxtwiBsZlP/TNNpPOF7hnFgz4+er3z3XFJ+bD
A7zlGtnn5zgurvydmkLQm6HApmV+l05I7JaBtRcJq7ZMtEvZSDNNMt8gaAIZBMUR459kHMjDrlQQ
WtTFyhZ0KdBzZkDMZ4YEer6lg1fh2CHqASC2Uw7k5E0DYjKUomIoJDjPKp6sNydiq4kdhbP0uDBj
oEwRJ69gk5KQ24pDaD2HFeZp8cPzrLUb3dH+xGm9EFg51z/n3z/tHUMuw67NoyLmud74pdrqrLrJ
SY8pZaxpiwOP3ZdIe5nsDNErWS4g3Yw4ZR+5Yet2sOy7virVIYAE1iloAvcgFG0OIeJwjgRw620T
tf1eQSIDGaSp9ZMBWLVKI8rvPQV/QA4NwFdSOsNXaWXZAVEtwaoNEnLsRZJvK3/Md02myZayoIZj
/szU1Byv2AFZivSamb5/ndGf+k7XUIsO4GGMHbzcw/l3aBO4i61md31+zQyNKapTO8GIYL2kj7vR
3as62ADF+uV60TNfburpsCppoqhIVRzheL923HKEfnJOdgp41oXAzZmNzxRRydoe7zGdULFKoVys
C7yMt2C5fE+cEe6yBZs400Wml0PovIxCSI3GWdodaBl90E4uRcjMlW3s3J0LHdGRiyJWzcMEWjxx
l9b2zF5n+jIGXkR9w/gQj+0Q7AtlqbeGR/XWhnf6wKthaQLN2RBjr8PDVpAhrh7ZciJHrlHKdg0C
zBJPfQSdH1NhB7hf2z9umlLmixwrz5o20wRDAhnNs2Tm6P7OgQy8Xvrc7mRsfmGTeVWRICCU2Kem
/eP7FNnl0MZu2pWy2S7N72uI5V6va2ZxmG9JdsgbXeJgGo/1z9zfe+m+CJaGfmZIzFc9Yntp4dEa
ZdNV2v+oYhrhIgOZeac+0KUMqZnOMmFjYAIl/aQ4ng67nwn/4wzuW+tFa52Pj20tNyGBvGo3LYzM
XIuMZcKnwq61PUIdrezrVYJls0oH9h+kNTdlzSV8xN69KPnb9bGZsSrmO0imOAQvXERgwI2w1jYO
60OySixrxQg0Z/WSfPHMFPDPNuGTZR9VYHcdCfvYBQ/hXulRvEFiJYll7YvD9ZbMGQFjc7Qj9BeV
0JiXZfvsyH5TkoytVVq+QHtoIaJwzoQZBiCiichG+xw8P/Z3LOnfwkr+uv75c0UbB11HdLkeQqZi
5umVPzR4Gn+5rWRjqdtDko8jJAzjTCEs2s9Wjvvleskzo2o6L6tQKFjDXsaWGCCo0OyqpHjKOr1w
tZjpEtN5yVtc81VOMGn6+pBR/xtNiiU+5My8N72VXhCeMXOZjMOC7YUm+6lKVxZURHzrbXIWdtO5
/jGWsg9SB2K31RCHffAAjaUD0EHfRZsuzPi54s+/f1pUoiYtSztPxtRpV34b7h0IXWu48m8b3fOw
fCoegnBeLjlMaxZxsmmAr13luftAEu7fWIOxZKEFoZnfTWnssvajSseD0GWBCL3m7XoLZkwCNZZr
249J0FdoAc3GV5Xbj53j7FiT/ylD6+N6FXNz1Fi2ofDHGooisDrOU5M3QDwP++slz+wDpl4QH+yO
Ow5K1nb32mdk14TypUun/eS5D5YdnEKKNNHrdc1scKY/M49cJdj5YReSbQjVl+PesxX2UJc/tl4D
5yyoNCCGaHh12iVRwJnZazo4cRWJtAvcBCKOCr7WMlXI6JgQg1+VS836m39y4Q5uujmFpXyhpraL
a5wQz8Lp473tSXjjJY+qrxpAzPUwPGvC8Zo4Sr+sV1kUto9p01OxInUU2GurTEEbFCLv92kJQRSN
67yzqaUSP/CWUj5KAvnHlSR+xdaZO2Hn9Bufn7yiK4IVAIVLyjIzc9l0qXZ4H/JHgbxdl5c4EXTe
t0klP6TstlZ7m2QDMb2qnbZdpPGgDpo+BOWJZb+uT6+5oTYsiYPYK7xgU4mQbGiNFitELfvuwjF5
rl8MG2IHpEV4dNvGAbjFNYArI/KDeFJ7HuTBOv9U1FW7u96MmbVuiu9M3M9tF+CCWGRApPV/IP6/
va1k04pIm6aNjZJV81s7H90SS3Xui42tn1uVx0SjsK6nbEsgOlel/tP1T57pd1Nah0NyXbUpNlCm
IexvDe6T40H3H7NnY6dL4XR/c4UuLGBTk4a7iI6X7YAGFENwkNBu3fOiEduJ2P0K0FGE08CDp7Zc
ACfk5W2zq0fJkRhR1EfbnqxV49TlZkIS8MorCRIOkrqw1kxbIdKMfe8Bge1LYT4zk9xU8mC8brxo
amUcDVHyBVHmAe47nXWQ3KG3TUBTwgMati1CzlKARYqmX+dIeUS2zFQtHLfmRtRcSWPGi5ZpGZMz
T1mV+o7x6J0h6H6TdFIuTPW5Wow92c0pzKgnEUMkvjvFO+/HNQ/2srjtsOsaK8kL0gjC2JgwQoP6
96sbb3re9okpY9G0CE7SLgqurfsMEVyMVQunoJkeMSUsynFoE6eZJMI4nVeHIHgws6J7xroHOYYL
VnLGEJhCFlU0TIQgMAh4H/XGo/GusuXbdUMwM+9NEQuHixRUAtiYOm2fbRrt65K9Nbm/MF9mjiam
fMUUIBs6nwhkl0j/ztwobpLkQdgkWyHZ+BubBII3s1+ORIjJ9fbMddW5nZ+OvWVg8yDCxSMmzUOR
/nHDm5hXPjGTZNueQB+661Ewe/URBM2W/CtzE8hcuMgFYh6pVFxSqCAO+Vrxh1SzTSgWXI9zXWKs
2aRvNbY+fHnRvHjDWwR05/W+nrmFmXmu+RjpYvIU5Dbz78NYrEWOp2JG1llt4RqgF2qZm6HGLljK
iKVR16nYS/UKGEK7FoiK/HW9CTN9Y2a5ZnCZ1pAFRurz2Kyi5GtvvV8veKZvzATX0mMgNOa2jIuo
O3WwNtC9XTH1o8vpRiZLby5zn3+u/dNsj9oWutwInUa8tHptJd8Sp12YNX+1mS5s3iaYJ3R7VWej
7M+MP3DHadcV62Ac0jWCkuiaBW24kWUfbJRf4vINn1a3T1mTbkXaZBvm1PYhSqsOuUF02liIiduO
bQ9FfFAD3xqociGlGCoigjgN/lycs0Xy4Lduc0TY8rrYJXjGP04IFbqH5av3XY7LzFALG37b0Tkn
HqZrRqPf1wdrZgma2Z+DlUKFIoIR7CbsnZkjj6MEImjSP9JhKdx/ZhqbqZ91R2xptVgsirvv7WT9
CPnwjYPbdL0JF+cbjczUT8+xR7+qpzwmCQJke0JfEXgdJ454tTh7KDu5RLy/OOVQ0fnC+2nKAQQp
NHIRh1iO2a4Yxn3psm/X2zBXtDGb+5pZwcBxj81Vs+ntD5L8vF7wxfHFN59///TNTlmpaXIsXFbB
ZUgR0KjLbVXT4ZRmLXsthpo+31CRT0y8VBn11A2zro9pWLqrPOpeu7p7g5T2Vup64aA3M5H+Bth+
agxWCBm7MOlQR7dLhLwPeP0OdbWFcL3LwdBog7EfhWEDQRa/gVtQK7xLesLbgo5H1uqMRVkJ5tpI
thA2ktSSvtz1UxXsgFLhPzme/Y4FU2xfntHMw0Tz17QrqqPf42miJB2iowGjBP1Qps96ouqLnU39
ViHR+74aCnuNKBe9kX7jHvsAJ+8aIf4P8GO3jw4ubu9JyiDVy7Rd/qFdn8AZBGXZvlLyvpgi5AI7
IRIchzaoN0nr+zu74u6KMgC+iq8ZAVV0k/ayQvaj0+zcye3uHOR5HGVSMY4IaSg24Aun4j3LXPaY
K1buRY+Leujn0bZI03xty6p7SjkZHsOENzc56TAxz2P8aSyhfIcLdYHDo9en27ErdmngrGqXLhyG
/o7ZPzYc5Z9X2qfy5eiPPifwwdaKCLryLDwjw6den6JJBXu7cMkG1zM8GIVD+RDYMntyIJa4jwBW
fm4zGt77eTXcsiMGOEr+/7cIim6rcjHiaZ3GTqJemin7AVrkGsmqr00VfrlhCaIawz5NoxBRAn3E
GCSPd62TA3KhNlWSvVjVEhX9op1CFYadalSZJlPj6NiqmmNCrIMA2GNhyC4emFG2YarCFMonQwLR
Kz8a2aGB7fahlQ+lkkd38A/FBNKzbE+8x5Z7W38ZUxBXaOp4aV7Fsv3m5nctwqSyPlvp5Pf18s/l
/DMF0SBjCqrEG0ue9GDi2bLb4P2l+RJF7XiUDXUWTNZF844qDIsVhZTJUvyPs2trjpQFor/IKkFF
fFVnknFyTzbJ7ou1VxXvihf89d+Z7ynLjmNV3lJTFRDobqDpc84MhVKTojDkdUh/ES6CON4S4Vob
A/3bdKsR+pNJVpGjnaI2buLjQzerpwSQjY0z7vlUJ4agXXyTXOUWtE67Y1UE8z67o5Ed9AEU1gzf
CGy/U0EfGrcA8O9jP3pOwviufGO7re7XDFo7YtupmmlRQLeQe5P6oiBWeV0wi7YbJnb2bOISPT/N
kEDENpi3RwKuOPlu8vfFup/jIpx+Xbaxle/Xk9FgyQfazYJ6nFksO1XMB1F7G7vtWtOarye0s+p5
EPTY290zsLtPrbklSbJitnpOWLQZKZYCTdfCfB45PHqsTsdPR3Q+kHPthm2tzb7m4E2rAF7nszr2
CYh8Gsq9t9bMjG+TVVkBhG+9Pw7Jt66EK56iM80Lu4EuYgmyJxErP89+54MDjvs/l5d5bcI0P5dj
mVLId3ZHaojARqJYiNkv2FtZbiz2/0mbM8FKzxE3tCNVbFgwpMAO+Ot0C6bx8ov0H5ao2+VBd02/
SjxxPZv7MjQOxtfhrX4rf5hPs/Dd0D0UwaeeV+AyWjwAsCEHeBoUPuUgr13QpIazN94aORCql+dy
za41l5cM2U4Uf1rHNvHqOz6wOZi8wb7+VOv/pJeVy9xyTPD5uMUltfyGC+DT55rW9nc1NsRYDGEf
OSzt4Fb2+MKIij/FTQ1mRs3fiTM6dACM/VhOIoJm4G9gkn+ZrrdRX7jiH3pGvGEGoAcx1rUHf5/T
VJATaQNz3GKaX2v+9PuH815rp+UizAHsObGzd8kPkN0GDVQWPzf1J1v62HpFSoPGqFhUwvnVmewA
SZery02vfbjm2l5R1RYirXNcBlTZTqbfqNJP261L61rz2gbe2VVbqbyHqrQBrk/m7ngJkFlXWFv1
4Gsd6P4KMEMhhAv+qIleg30n9ctW3FlKfL08PytBXM9fix70yyYU0Y+z66iwysBTlJkPNYVItFHP
FfDpxsZhaiUw6PnsgSXYkuLOOdq5VYI9SYF5p002np3WGtec1+HCXNw5H4+zmMIJNBGpl4SXZ+jU
xJnQrSey5dxNLQP8FsKf8kBBEmA105Gl0PCc26d2it9mCJld7mplH9KT2onndh6pJwe1nAt/VR5g
2jMbkbGF0HbYgUZ3d7mf89c3F0v8t8MVXWnGacrcowO/PuStROlvXrIdGGvFNeRD2CGRbLjORUlv
66IhoWuJ/pryZgSN1WB9SUi8VeyxYoB6+pvN+VJWHCR4o6PcfeqO9d5exvyqVaT8pmYzB8Q4mzds
cG2CtWhQd2kF0H1uH094ZQ6SYTwD+rkELBkVBpfndm08WkRYCld1nosHUHNgYepCa11NV9w1AsH/
uOLn5zrRokIODdAlGxHtG1CHiPrd6H8sdhZ08+BDcnYjdK75lLaTt4YdsyoG6VvBBhZYrMh8Frcb
RetrJqgnyOe0BbOfhFuZVi6DyVnkY12m5VMuR3ormGcoH+U5yS0vLNTuli7fZyzLUb/et7etUeAN
NyvzaiMKrgxVT6r3vDOHaXLsI6pAbud5eYmLcWOpVgK4zvmobKcEkUlHj6kFOYrRRf4Xbw7WrgJL
4wYGfe3rT9b+Yfs0YtGI3sJ5H9IQ6jpdTsrHs7mVelwbgBYrOGd5a7Qw6BoEQEb8tSv/yDTd8JYV
h9RzjpXMhYxZhkfOodh19e2okDjqfnnW22VHWWtfc/hxGJe6qOEoafuSmjdiKq9MuwDLXLuxO6x1
oLk75XNlGIWBU6M7HAYXsDa2DM9Ll4XUkVuPzN75Leh/6uMPC9wwGzQnnQc+zBiyMigh2LnxeAC8
DdszNIZHo/dzK3V8Wtr7y/O2tuia79d1TJwOab8jnyFpykw3Yob7C0SCT5fbX5k2nYLdJawWboNp
QySzAq6sLmhi/kz5tO8s+fK5TrRDAarxRQ02IhvlLeNvo65DcwYWTcprS6mNyt+VeTJPu8CHlQF/
vuVxC+OQsfRTsFbW+eh3zlaedcWzdTr2YspM1peyOoq8fyOoWW5tHGEvz85aBNaZYuVUTIPTIOgp
2d67hvG9LaZ3JI5HsEkg7g54TMwZeXeJd5AGaCC98hmSGuEAGfSNT1gb3un3D7NHisy1HH6yMpz+
33kzt18XsOJt2PCajWm+X+FAONugl4KEhnomBbTDaytD9T/YIjNv2Ajva0PQ/L8airq2FmySHic3
tuxvBmdLGXLlJKE/HmZdn/Qo0CBH2rxW050jqd8mT5n51qRNeNkGVs62+tth5SpHVBNIUce0e6wg
mdpa7GoQ3p2Zkfu0VPeGYi+XuzrvKf/QtJtLRVUMJfdjTtoR2N8sDQtQYu4b0964Ap9fin8gzgOT
U9LnI8NS/CjdL5Oz8WB93o7+wTB3SQyGFyc3j1NRuD5oCZZHJ81FuPBOgEyx3BJAX5uhU/8fvMEF
oWy2tPh+A1fVbtw7IKpOxMb0nzemfyDLvUeGfq4mdmRDFhBS+2oZfSdufVI/g9pvd3mR/9+R/r0s
/QNfTkVfxFnilkcwWFp7aiXkVvau99TUyB24OPOUOzyCFbk/jAPqOcy+p4GKHRkk89B9LqyYnub4
pTPGyxKjwACMct+Yl/5w3a3KyTVb0NydO6WYrBNLsSrSq8G6zdWdcJ9bufVut2bD2sFellMOgCja
z8csKJzGp+rX5aVZsy5tRx+oxc0sL+iRVFmJmZfOfin6JgBbUrO/3MWKjenQ5rpNGxfEwhAtKzu/
zaif1dYzZepQTjfzpqLtyhLoYGZ7jMlgudw51gYeMggqRCDmJfGeQdKN8/T/5W9nrFgHM89tMxep
jaDehBhAxIIy6r+4P7xjc+h3zoMK7F2+K56zR/7VfPZuSTTciOvisfhWfWN0Z4SXp3PFFnTcc1kl
Q5l1QCA7ZvXSWexaDZ/j+TB11HMPkVrJpEmPbevdL6b3bEAsFPfJjS9fncDTkD6EsqEczEq2HNSN
SVeHoPCsQtmN6dNQ9Etg05rZQSd5G2ZGWz8IaMPd9AzVadwr5lsnt1HXk+dNSOjQRWma4D0q4+U3
/Md0ABanCMxmaX2j7evU9zgngWUP8ltu19PegIDSzvHUmPq2Ik4wsL7YmRJFTJfXZMWLuOZFZUGh
H1Gz7lhm5u+mAMsyL9WdKc2N48SacWuha5rNdhzjmByN2PfoTtlt2MxfUX0bfO77tfjVyFkubMKj
KUntezB97VmRIs1DNm71ayarha8aasRQCyL06Mm03DN3aa9EbXob8eX8NQi58b+tShUAC/SsGI7E
BoMxIFTiQCixdq5oaJg1UIiVCdlZniKwtvn18oytDElHkrYWkn8TB3nv1JBv0Ef/RbItN1kxJh0/
imbr0l7ghUDN27vCbc2dV5b5Ax7QuqvLX7/WxcnOPjgiA2kc87KUAgYx36aM3juNdTvJeYMnayXi
6zDRCkzAkDaEn0P5IOpz9sRI+hNs0+/TlNzj94fLo1jrRgsnCWmtBAwQHTBPJAsZ86Dr2U/EByol
LOb6jXjlRiJobb40/5OwWE6YgZrQZngy+jnsQUo7ldnj5YGsuLfOlElaZpAJ5X9Hz5z9nk+Qgv7K
wYVkllZ4uYe1AWge2MhqyCvPPK0IcM515vw2+WjslSg+R+Jk6nQJrpHZymvQg5TFeES2c8jDHCSR
O1JXKvLqvthKDq2MRWdP6M22Ng1e2kePTOPbUnGyj+0+jkaQTb9dnq61A6tOn+BAo0gWoGA+9l7f
XJVmtYQd68w3OtcshEBx5ZtzRw8CLzooSI0TnDQUR6I1tZ4uf8HZQTJHv+LPKW1npO9oBBIBv6oe
B8D5s60ZPBu80Pip0w/uz5MK3LyjRyNIB/W+2zn3pNoEb581ZjSue6Wk7uh2KYkcXvyiEqVyLC1/
KcO9Ft4WQfva7Gj+6FIDAPFWLUjbTLiuLL4xLQBwbdEEnA0sGIK2HfZlU+TAhJkQwZRXkNv1Y+hF
lFXt2w1qEZvvl5d4baI0n5z6YZhQtjlHFv8xLtBXTKA01HVBWW+9/p5XGcBAtHPJyO286wV1InBF
+mOc9N/wWJvcGO7ECl91yBx5jtGHeEvsnB1ASOkTRD2mq8vjO5tFwPu+ti9LYLB6D1DUyJ7UvklL
f5qaYCLPrc12ufkcW4fL/Zy3ZrzC/23N3uzShVQFjdRU+pCdAFX28+WWz5uZrdOUxZVBCwBKIFRO
63Fn9Oy7088PruG6G1O01oG2Dydj03Crrs1IcOtoxdMz3icjm5Yvl7//vB3b/5R7ltVUuc0yR0aV
3owp7/3FyZ4WEwx+ZDZ/9438TL4TS635fCWhApMCVRJxUQ27GmTmu9QzIlaIjSTO2kRpDq8GgYo7
x1giKLuZ4Qz24b2Nan+ElL7eWIs1M9KcPhU1zRccFY9sdCKHWa+2nGv/8kKcTP6fmyPDMfRvE61n
lREQu8vIAVt1O8nrpI+DrqjDthGhN90Ti98vhgwu97biePo9Fc/nw9DjihVlxtCENd7D/LqyH9qq
jiw7++HhwSzMvc8BDaCX9PfYPEJ73ubJFHHeX0M+JwTx+23jbRE5n5dug21pMcysm9oUbYyKqKXK
gznHc3AmW2vnuG68hCKFcAYYL4f5SbWtOgWxIfSGEbwMBuqbycLia9ew+MtiCzNMF9QeBkD5o9LA
XjpgtGP26vKa3NYytQ9157A/rK3y6yztya1RJuq27IwUL0OlIe+lKNgPFpvuF5L16nszg7Y4AN2/
92Xi7nhV08z7mSwWFRtW838Z/zmz0SJozMsiRh1GH5HpjRRNAB6+vXTkjndONFcvMWuuQNx6OyQ0
AHY0KMpqT8o0UGm6G+UWa/JKENHzDU5D4XJJN0ajsB4Vc780c91cD10x+1muvtnjnO4v2+2Kk+vp
h1n2Hi2l2UY4QSahOwmcqKz5VFbvbcSpFR/nWpwCEXdWmqjoi5hKqzurYekTcxb+dPn711rXghQY
dY1qWbw26ob0qyvyA7Qetthp1+ZGi05OApv2DHw5AYwAL4t7o/2DU/DGzK/FJ82HeT5CkZNbbaRa
HNeWk8aZjHq7/wXrfnA8uRfT+KdN7NfLE7VmUppL903jGQuhbWSSMkIO/SEusy/22B0goX5FYghd
XO5nZUH0zAAUUqHF0cRdNJgZNPyWh6Wof3+uaS2ik2lua2o5HZANw7UYuOlLxJqN715ZbD0DoEq7
HImwOpC+tt/n1LitTbDldHzr/L/WvnbskFNruRMtZGQI5RWghwDxoJcYxFd1R98vT9DKGus5AGLi
lGTTpIzKqcjfO2K4AS3pDJJBjnIs5SRHh9GtspG1AWl+jRpNqA0tZhGlk9uFueiUTxbK9wRafRub
6loXmnMTOkLriObugTWvqfHoDXM4t/GG/601rnl3XfQe7uN1i7NfU16ltVnueiF4OChXPF5ejxUX
19kSJ0+0S1m4eQRRjjyFxkPNnkbuej4oDuRuIEUCmcCsr0DjlUqwPJPG2+h5bXCat9sFy2PXUu6h
G+j3RhVf4q7DIWSLZWuleT0dMIExAdFkKqPZKUdfQLf+yvRwzEo9oTbWfiWO6NkAw+ldXNVq51CB
SGKXxGy66qdebLwrnLzuzC6vsyjOdTukgyVQzl3xoCruYxMitbxBHH66vPRrHWjuDvFCd+5Kq4n6
ce5L6CpY08/K7fkvh7D4isY82zhCryyFc/r9Q17BpL0cSA28EBSRXhPX+p6U4rGM4y0y7JWYomN7
xrTJTAdS11GKpIgC8U9mO74FyslxeSHx55ILtg7vMdR4enPFKNyxeqQuXiUnUT05GftzeTnWRqE5
u1BWArnxHrPk1pNvVvzB8MgDIexGjqhz6T/34MlsnehS2QMZIfsIbc/Gbq9QSu3clENWhJeHseYU
WswF44dN7cKpIyV6tqMu2I9AA9VuOMVa61q47SYaJ14bF5GUyV3OphfbdTe8ec0dtPn3MlZLMXZl
ZFbWCxmEdZMQIwms0f7eu870cHl6VnxB19ZS4F9tXU+M0dDxAcSM8bckzd+bhG9M0MolT1fX6ke3
cRKo5kS9zKZvXDWg0lBL9rOd7PwW+gvWHatIl5wUULfw0ivpJFuHVLZLZfNhQLWvzJXwB6DlA5nM
v+y+hvQ43vXH3rmeF0juOPyntKrXyzO5Ygo6wnIYKYTRPJwWoYN2X2f5S8fqjci4Mok6spKosjVq
0wVnmdXnQZmRymdOcrv06rVY3K/Q770pxRbDwZrfa2G4nO1kankDv2/SneidK+Q0rrwMTzzqiXSg
iL08XSuGp0P7hjIehLTRjULu50qUyt55YwYy/6xINuql17rQdvSqAzh5sUH1ltpgZTBG81dnEcgC
g2H68hhWpuofBN8U58DuIUTaCaqC6sF4Hd0SBeCTi7Jm5s893yjiWRmJjuRrioIXEEHpop48tuzN
I1/L4uXyGP6vEj6zr5+hkysKA8rJEUf90W2hynzyGXjj9iqdhj+j1dahpJV8qvLGeo8Xpt6AxGO7
2R7zaEBl8/UAdNA+RTXNLmNGHrgpV37iGjlUgkvr1+WvXPEAHRQYV0uFqv0YKU5vOGQWuxsSA6pI
8qYw46CZ2G2qQFJ3ua+1yT79/uF4YDM1u7Xt0qhEOVkJyU8HytlD9yk1cmbrWMDRhqpdZ6v4UI8y
92UV1/6yLHfxlP5YlvTn58ag7UsM8kIzXh74gY3ZNTTuUaYYALQfXm59ZWvS8YCDsE2zaR0DB83y
B5UVv55r2d1nMcu/xWA+2OhmbSG06/7QEFy4F2YcvNG7c1CoHBQg2u6NLt3w37VxaAEiTmLsOh6N
D2CUB6h4Ge+WCtfLgniPRjps5cdWhqGj/sypgzhyU8UHw34i7NZsXqSzUbGwMgDr5C4fTHW2FE8T
RxiHGMqYdVngTfm56b9UXbXhC+f16aAZcQp9H3pglWOYaljigxl30EEB28UNzdIkoC6e/fwyQ8V7
Mtni51BOy74qynSneJ8f2tRoH5dxcnYZuJ+vXMNuNnJja0M+/f7hg/KSVBCkxZBL1JhN0GBP5Q+I
0frGFjplbbk0989yWluKoIOheFv4I41v2/n3Zb85X7SM2bT//vjZNpa0z+r4UOaFxUG36IFQovTA
cDVPvHmAIJV9SG3mvtUVn2q/IzlKHhczHHLAk0uXsmcbjJNXG19zMvMzkd/SgkTbQzeADoOBSCRK
H5vx4OPAfwvO6UM64cW15/atmisTjC0JavmW1t7wu5V9839upQ9riEddSMj2JD5Ij9y56heIVfwq
AYx/QrX+J+8vOmle3+RmZrdtGrF8eRuhDHXjiTy/gg78XQFqkbZ1t2iX1yxGCyPC80xReXUS4UCT
XVvjGEwgd9kLiza7y0u10oOOPpxYjfRUPKdRU34D48J1W9h7w9x4tFrxKJ1Gj0JaKBtLHh/chN8m
1bC3c+gPGTXq6spx3AgkayPQ4khdDByITDM+jMZiBknNx+dW1KjiGuZPZqd0/KE78mzxaoQqop5b
1DosxSE1nj63AKdhfbDY3F2EBJ0wwO2uC41Oghp2ufSmT1TmbqzxyhFHhxLGFummYcLnU290fC9x
v5iW8304HQtq+kBcGyxDXvNweTwrHkg117doVwmQqnhgJkrkdclFyAS7Y6J47r1u8CtGvlzuaM24
6N8Tt1SOdJBiwRYLse0K4KU8ANdJUE/TRixZmzbtkCCyzHGqxkYs6aA2ZXU/QWp8DwqfW8uokDSa
3nKgcy6P5RSlz8RLqvt5LoaTZnx8qAZ6cIZxlwl745q80rSOJ1QLy6yG9vGhMas7VaZHvFAfPvXV
OjrQdAzWCLBqRHkZ+7VowG4xzVsshCvpWh0faHhGU6ekyyKaA2BDclc4QYIaernDg4N37wFpP/o5
6Cm+unD8Y9bnpblxOjxvwpb+4OdNue1MoLyIksE1ez+2wJ5D4goXVCvjNGo4zaDPPrlvl6fxbABz
PP3Mi0JQEw/thRel3P1lGt2jPZpfAHL+cbn5swaA5jUzHirRg88XFGlzd1umr1T9vNzu2mdrNlvk
eBZNoVx4dMH1xRMoJVndLm63hNLOurfj6WdbVylKyhlF8wzP2yhuD0hnhbRy9625Rd6w1sVpZB9C
ry3s2G0SUKp76s6G+Ds460KInIPj/PXyFK1MvX4omxpHtmOFqV8gUKGMx3Lef65hLcgKlZaNReRJ
xZociFxe+JhtoUTWZkWLq0ObynlIvAb2cm8596Bj9o0OvHTllrDRWgeaQcZZ3noT6CWPKLl+Lnrr
j13z6xQSjH1Onj83P5ptNhO05CZAfwFNstQuLxZrZ2fjFs32ygD0M9NMvKw2uqqNMs9OdmUvSYBs
OX2xPUa/LC7ZSgGveJh+fBKos/VAKwBBjx7vIsaLrKGoyDYSP2uD0I5NI40pJTSTx2QcUT5Y1HhA
SF7AGrWfJpSqXV6HtRGcOv/gYWNcIrIx2Cnt9rjM+6xJgvhTz2qOp5M1JOaSmC5ojo/Ss1zfw3XD
j11nDO0m+/65zz/59YfPpy1f0oZ3CBBsCXt1ZXV1QIrXy42vLYDmw9RgCyl5C6pAtXeXfafCKd2V
Yn+59ZXQQzUvnspW5SlDbBuzOEAhg2+RjV1/7bs1920I5JkdSuSxah+5+2CyH218yLdqGc/uvVhU
zXMtJPNVseQwS2Pq9lx6Qzh4XRPVRVKFthjEtQCtbXh5ks6e8BxPPxtNC51GaWOSsMM3oehVvksd
+mtJKZ5ExsT5ZdV9tXPxdPiZwxg61LIqFohD6pEvGF0Gqk3DiDL3UylpNK35c12gggXlPPLYZc11
1jtImUxXOCTvLk/V+acPtH8yhw++0C/CaBHawE48hQ0qZqHh9czqfX8j+32d4gUpuNzRSsjQGV3B
jJhAZKuUxwksF36JLXlpe/DKbGTuzx4rMQzdpYHE6ZupraO5bJKoSIzmIDPHvPKqnoSpGOzATkDT
Zo51HTFr+ZwWJfrVvD0FXV6XdFVy5Elsp77VNOo3L1n6EkvLrP2qLrNj2vfjnog4vTPM3kEZb58N
O6fsjWjhlXuVt2buu0lb/jTnWMmwZ5733WVmfe3WslpQ2spV5FhL9iYhhve9aMrma1GNfYKa4DKD
4jZ8qTZqlMlZ7vilF9LN7ianaw92R7L3y6u3Ehz+l1n+YCW5dFnfEeodzGUxr2xWZy8z7RbUXtst
/aKUJTc6WokTOvWDMBMCrUVA8PNuqt661jNCZWb8uR85yNBLZeYnzRG32sgNnrdKrpdYzwwiCWJm
/JCQaoripPCAEh6l9PE+w/jndsv/Xe/D5HnCsyvHIVXkJj1/bDtKdsgaO7ulHcxPjcPT+SVGY6yX
vuMiypsGBRY0yxoIXadF2MaUbSzN+blC3Y4WKeSYqKHqk8iL0+80j0PuEmCSZCE2QsTK3qaTSyQI
Q1XFM36YhPdQga8Y4MDXy/a79u1alFPl6LQSVUEHlI8evULkvkhU5vd28udyB2vffur4wxonEwAb
sWW4B1B6348gIa7pFthhxSV03IkASbXp8JSDjJMfzOxZueAlb5RfJq/OWG7M/XlgkOOZeiDjrEbK
fUIxkwKhMeTxcsva0VxeieahK37K5LEeh1AM9c+2zTe2zZWoosNRagSUrjJM95A781Oq5Ds0Mvep
rHLkj5sN51vrQzvW2IbT2gZ37QNHYcE+jWNAKZS0A2hvLiEi88b+s9aNdr5Jai+n4vTqwSAtD324
+74wXyuO4um0u75sYudtmOuwE9Ix0sVe5R04y7z3mdX9E+P2kPiUlc3vy32cHwbXgSFQlHfiZCj4
YcnB+sBUSFyGV7phH8/TVpHmWh+n3z+6ipmS+UR7cihn57Hz2JWgah+37lVbbanrrE2V5o1QEu9m
p/esQ4L61blE3i3Gn3zjeLnWunbWEEMl42ngFhwSHIsm80v3FqqVG62fd3cwwf09PVhLWlWFYx1I
TffmnAVe/JXx4ao1psBpvnxunbVrBKp28CgKFziIFqQLE+l/ylpBE2KaPZw3tkozzwdFriMoYt4P
8ZDa1iGfUVtqovRPOcPT5RGsTZPmcLMdIxHNqXWwJQ1Q4v1uy6UIKuE8GBDZxUNYuvUau9KTTvMg
M9QnWzRDZOxo874USuLxtB7CwuuSn/VC5FVZb+KBVpxDB9SY0mbd2Jb8gMRo0OS33mDcjF21t8UW
x9JKpOc6ikZkDJSXqJA80Bks/j5tU/bTGk1L+ioRM46SzAHjwET23TLI0LKy9hma4VbquxSaIRth
ecWH9NpQnMXVlHWpupmQC/a7vpI72hX5NXNFv+FI51+iHc60QGMqPDvHpJ1vktpWy05a3AbxQ0Zv
c5MvIE9Pxzvw2fOjygR5rx2L/iHEVjfDJEruF3VlPmHjzSFzQfCkvTHu8/cUkMn97d2U9/XY9jM7
zA7j18ZkuxAJALYIFHME7B52fkisqX2Pi87GBabZom1aXXQtIrbSELw1DOswdShu3KG0MRWBw8CE
hf7myidDldx7Ze/4bh5z4RtuXe8t5lTPNIvL3WWfPV855HAdppJZvBcOz+0Do03b+CmQYsaeCy7y
wB5mqnYFavuGsExlcXDmJHuoeUrI3kuGHDp3FA5uUi9uwqYyBh/13sJPJixQYlRFaPSdsx9Un7xe
/tgVC+VaHK77DFwaJHUOIFh4jOd6CaQYZlQNzA+f60CLwdNoVTwRBtBZsymfwd1j7AcpqhASP/Tb
5S7Oaw9hwrXTT+XQTKVEuodlLAHv/jGB6DtZkkPKGKZuFzupb5I/TkOCKTUC6n0nYgpMJzTd6mrp
nEAZx6y75d4zbVHY1ATt8Brbu6E6KArGEedeEMD+qpemeHNj4g+u6xfLxnVjLRJqAX6AijXEPFBd
P6XysYMmiTV/Ux65KfqNLOBKBzqIhvC8mMvBcQ8NqMxyWvogTwnrPEVSgm+cCs+XbzhcZ9Ngg2lm
tEtwdl8U5IQKLrugmJS4HsAhHyjG8hsXgoxh25lkT4aM7c1UWnsw2iN3C2nw0OZsqyLu7HgZ+Nn+
Dj0Dc9t4po04qqo5FNJ+yRxUBzPGHmozK64uW9zZzRKdaKs2dt5cz3myHE2KapTqFiS++y67bXF6
9Pjvy32c9Uzm6QuXVY3BPFtYR0Dc7lR3kmoqfhBrSwXjdJ/999EW1OR/zxOExaaOd5k6Ag9dPIAN
xaN+7sSWz6pFhsIs8tcurpy3rJhQkXN5SGe3BQzpNJ0fzsSjmy7luIwZuPucGwC68tCIw0VOgZU9
UmDIhAeCnBH8tBv9rdiCe/r9Q3/Ae1aJpdLliJKX8CRpXTXPTsIC4qUbsX5tRKfF+9DD5LZIg0tP
HOtssrCfZM38nkGDGDTqhmz8mOfu7dhX6mg4VfuDOkpuVLidPXRiKk+/f+g4ccHn3EHUHJT5ImIz
iZK5f7m8SmuGp20JYimsMff65chm73qc5cGKhxCMPJ95usGXaxtC3NqxPUnuRn21BHlzpcw0IPw9
6TfKdtY+XwsAydI1pgHMTERd/tCm1s5qeQjJhI376f/JwHOOo/l+PZNOjDSrMPPzfZKnd1ky7I2m
uU/zal9T4yUZoNA+8/IQW4sKBqP92g1yY/JWAo+OlqqypKO9my/HGMRbD7ktwV1GKwewYrCLzBQL
1ld5t2EI5+M6JKe1GGGDFJEIpXgkIKl1xZNJHqTwzCsDUGXfIxW/lUXfh6aarH3nGVZoZpCnnuNx
Cpaswh5sxRAnuWyV51P4+BgteFAu6wogSnUsHBQHDtkRJRPxe22Ddayqqsn3WBNfsZZ2u6HMaQh1
MGdjyU/DPbPi+gk7VnGcTtJQx9m75wA0i/nVMj1/FFM09j8SwNovD3ElXOmAn8So5ThUxXLsRhf8
HhmYzqxiTnzmtUcgnx8/14sWOeqJ4DYuZx5Z7SNK/6tJ+JbAW4X39XPta+GDcQ+VRVnDo5llfmxg
nhKgvGbIEBh/Lvdw+tJz66FFkNQBRCJJBx5libpHweQ1H7Z0EdeWWgsesp+Myh3c6QhOxeUrG+vs
kShphgbvIENk9NV3WhljxFD0uXVHXFt1LZ70BqTMa0F51JltINSr1/9peoUT5lZucCVm6LAfEmfc
TrLRBbrW7sHTdwKpkS6Irf84+7IlR3Gu2yciQoCExC2D7bSdzrFyqBsia2IWYhZ6+rPc56Z+vnI6
Im86oqu6wUhb0tbea8g3hcVLtLSTa8iOC8O35vqwth0cKoyBjelrafSdh76woTrkThq2qQ5rtKk+
j4H/EHn/CII194dga3LqFmFMgFyNphHQrbxYdJglc70RMMndUuJVqLpZ6cMkMwm8MM2PaSvAB5yK
cQcNoupNp04VLv08hhMxI7ygqB8Qz5PHbs79uELDYTsRqw71khVxJrPx9fNffyGC17ZtfUO1dCZE
8DwB79krKNNnX/IC8vw1i3PO80VwPWEOGC5ydcY2oA/dAInLr+zE3nmd/WvoVztIr3AD4mW9HHyI
C79XBIoZbm95D2U95yEwSUVUeNK7YxRFjq5QSZQafmegQhFybTTWEpti38vtLW6aLPRGMFQm7bQx
zHTKCNeD9M7tBvUx1Qn+wpX4i7xzwwTAte8NasE3xiu7TcG8+eA3jYTBrGVFdecMQTGVQGgYIgII
kEPhEwXGEArhXrC0pYjTvusfZtyyY1hgKkifZzxwS1fCprZzwn402Rb/hf/NtTIZVGTwdl2eWVnA
2CBjmgGFkEF9og0U9CECx3G1QbLf3FO3e6jq5Wfi2fN3mRD9S6FjNAdZAsqE7ZIxnmXphYT2nb4y
AxeW2dp9vs5clpmlBW6wmfekWZrdAKGuuFXpyfHcKTTGugWBn24/j9YLGdWaUSthFO8svG0OrJ8B
gR1gOSkjgd7b54+/tBjOYfZXKjuVS5vUVtMdqFtNRZDRfDm2WV0+fe3xqy2duggyDtz+3i7Tk/Sr
10z212Q9Lv301d7NRdmVU5Y64E+2w6aHt3JIliW/kuz92+YPl73zreOvkSE8s4kL5jr8L4+TX0cc
ag8ZmI4Ku1ZOedhzAcZ8ezOOxcHAARJcBLKdB4RokUXIiTZ17kTLQjY4jncZa+PFp6fUKrelme+0
Da81c618fGEk1ky8HMUV4S0zh1YV/G0Wz9xYbXUlY7kQf2smnur9fAQjdjkMKOTk9hT23p+xumY3
eOH8XVPohoQWhcoyvleTm9/qRs7QUTbNVtbMf0yYbKLP4/DSV5z//K/JzJJxgvFKx/dcPw24FSav
qfW1lGtNnbPQgatM2uOEN/ACnH9kqQsRpSqEav0Xf/wqqQOvDTwFTbCIWnHLh+qlSKztAqbj52Nz
KXpWW8AweJ3iDNfk3u02beJ+6Cr/9fmjLw37avmT2vF81XvLYU7ux+rk07dcvn3+6AuXf7pa/RUF
98tW8LZuKIlmi8SqriLm7lxcBAvXjxeE62I/fv6yC9+xRhSX08SorHHh9whYzoOE7zkMh68xsBx6
6fnns+av8MQWDONH0U1wYM86fEVuttoQuURJoq3fXe9ZT5Bf6r2odpxUhsTSbQThvu6mmkr13acm
O7j5jdHG2das+m5q37ntId219ZlTeTi9+/GQy96xgdYkHBXmmeV2DHT/oAOv6ksVpK3bnNCf18cm
Iel2dpR498noRDCcLJ9LL083nt+nm7x1FBSNyjQW/iTuPK+1k6ClOYx4cPXHb2FJHQJxp58Ty1Ln
ktm7gT/ICxw/cdh3IqFQnJhm86eVfn7UXU5OCfTUQgoYeLiMpDqOlKoNcOci6B1d7nCTbLYlVO/f
u8ZVYU5EFiWjVey8oVA7ZA8/7boXGz6UztZ1TL/TxPlVGtqAMdk3ULdoyptRWt9HTvXD1HC9cRE4
T7AYf02mlsbYkeWfRibIkTuriV1UF+/cJse/14upD8nSJIE3YhD7FDn0Akrvh1tVYPDzconzrumi
Gty0AFppBEIO2RLVRNXxOBARViabn8bK+Q63Jx/lbN7f0gyec8TyYEkpUeLuYOkZotuHzC0nSwjG
xRLaqv6VsSqNtD0OQTpBrsNOwX3qXTBzDTFQD5gbWscovMt91aKJEjiyB5rCn3rYB9Zm8e+ypamc
gPUwBFB94W/qwnUDe6bQDK9n4NR09UFLD5031tMpqOaKOiErwZ2sFO12WdMur0VKeexOLrvxXMBj
qYIZtzXMrgU9PAhRG4INmtIaaZZAdnZXWkMe0K5N7qZK25u5G8fYqKoGJ3p8G/i83OhcyRcraexN
M5f9YzvM81a1fFYQVan0j3Kmug8YNB0DQekYI8cr40RX5nthzX/cymvuWZfO0N9NeqinzcKNPUB2
41xAPDYxnY6nJTEbSgnQF4L1kHKzNL9P27E4ETWpp1Yy2m+Yp3yMRMZ+KNprbNhlUh+Uxab3Oq/d
DSx0kDw2vb1riu6t0tyH4kCT3NPZdtCucLP5brHUEqXqPOAaBfZ6qvrjXNj5xoIAfChI0ocC1Mhv
U45e0pTgun923erK0wy61n0GXbr3ORUzACmzkwbQ9elDDlL6TjW5iOEJ9+Gx9l3NowyB+ExCOYDe
kczwk8hLam8rkc0iRN2eAv7TZ8g2RorkBAAw+3lA/Mgg05o/5jlpSOhAqGqObDM9ogffbby07qIR
CzRS/EmNtrX1u6RAwgCS7oNIYQ5PqkbhdMmfa0WgDjsUqSpj6eNwQ8jCxxWGg2Gadfy+bOZX43jG
i0TWp3emVgxi9xauzZbxyIC1lLjsSP02i/qe1llES0jvXynVXNotzwfZX7vlgBIfbVBY3Ld8dIIm
7U+V63xDxeZa//pSir+qdplMjpMsOtSCLM+OCi3eCmvxA+qdKUX84PTpriTjlWLyhQrB2mZ0Qguc
OGwS+7Scw2b67pVpJP0ntHAxt9d6JpeGbJVCoAfstGPb2wfRjB+lzLZSOA5kgJyv3VLW5FlI3zkj
zS22d9NmCSSb/TvI+k93BbP119KUNXW21ovXpmYuDlmp+M8hSU0d+APArF874lf5RE5s0ercbg4t
LZ04qSndDDnPUbJxv/iKNfljlJ5yvZmz/Wh40PIOjjQ/POua8dCFKV5TPuBsKXRVM7qvUPrLkvc8
GwNFX780OmvHTqNgZOWIMtlT3nv3qHJA6zC3siSc/IxdqSxeWAhrqqwrU5T3CGonDjOwAy06sQes
XgdL4TlBX9MF53BDrrRNL43W+c//2kN8fyAUvVALkm7dTtpao6Te/1RMP38+YJc+ZrVHITsYEoio
LgfapHzjEVFtwEAsnpqqNvtazeVOoIC6+/xlF8ROIRv7f79GOL3NKqRGexudgBDGY86JpaUbuRBO
iUzBP9qRdkfWQb9eph5YHWWSwPWWOlFiJfm2SZxkV1KIqhhPX6NC/hsP4sG27f/+qN5zswpoj/zA
uEi2YnQcpEqCQJ9NIvRzO/eDAnZs33zTZUft9tMWAeVHU9fNV9L2C/v4msmyaN9AjWxM9sb/8Icn
iO0+OHCT8T2kAFX6IHsafD4Bl160uuc4aUXrTuOghiAc1M5HiaJoTz6W+czITrdewb7VQ59cedul
2F1tVQ2Op0S7Ls4/i8Cal+EIt/w0DYB6bOPPP+gcpv+oMq7pLaggcumLwt9b3I7GvroROr8yKReu
/P9DZKl1kSVnzmpaDI+L5dxSazkmXL4WdnalC3lh8a0JLRjuBirXHLsVc9TeadRTgs5hiPWexCmZ
nxvxxU13TW0pNMyrjHaTvTNAgyS1d+DbRYyZK5j7S9Ow2qVwN8lzr6MCSqlZnDrdg9d9sVO0ZrOg
nt63PlgQewE+Djy9A/gihh45pcWVAtql375a/hTyHLoV2JOUgorWkv/ivbSvrIBLMbRab/kk7bY9
j0vu8hCUlv2ilo80W06DdLzo8yVwYZWtKRV1f+5yKJfvpxZXrkpB/I8M9WtP1JXE70IFY02oQJ2o
t6cuF3uRmed2hjtTM6vTmOWbNJ1O6ZTP4SKXp9Ipf37+RZe652t6xeiw1u4N3qhdO9nk/rSpK+z+
KXsrz5c/z5+e+2q8LcR8B4DKTVXqe6DZqyuTdmFA19wLb4Q/eetm3l4NHgtkpvxNVbi4K9j62pxd
WPhr5w9/gAZ6KiGpZ9vy6GrxWBvx3eqsuPfF99pW1y4IF+JvbQLSu3aDcnmFg6VHwXfWwzMvGZph
7QEXra85afhrUoaw+EKWBmxqf6iSwKJL9wvFWB4p281f8kROtx6AB29XYuP/u838Y89f0zOKlnC7
Huf00Bp4tQWjD/OZrfI8l4XQ4s5GKPLU02s9jrUfNHY3pGccp3wDyna4h7LcBJkWUDsxxcVjkzls
24CncoNcjryYkZE/OebgWfmqemnStoSpLwo1MmB25r9YrFzEdhhJ+QDf8j6EJ1F5ajitYQCbNu/a
4cMYAxBNt6hVydsxebboB3Ma+PTKeGr8KNff65qGqTJ7amBh1c+x6+JyLxyIwn4buBWgfhDJ6bdO
W8T7Hp7woQtUZweeYN+5t0LhdU5ogb0s0WSSogtS/6fvulE5vvEObTOdb3lFYyPsqHGGF9UWyxau
50+pan6WsgiK+sdUUOSqd0lxk0zvjkH2zTFERXlg4k/J6h2pWOS5KCS1dpzNacCcn0CwxTA3jhc4
twV5wbeL6G58DQg0+FUGaEF3UwzizpnfiWsdJscODc9uutSPedZ9691ly5FAeYCoQ2p/zwt5SKw5
QKHyGfiMJ8FfZUkCDu1+/VZU6tbi2SavxWbIUnzorJ7QWNuU5QIiTlNvphLC60nIineYxu1hHV8F
Y2V+msZ94GYOBz3vKsX2PK/u/dZ5HOhYbHIzxNLozTi9+HYTWSMMbnOUVdoJyAlSbKn8IKhEVbDx
tSFly61T4zy0vQxwYQwGxUJRmLjRtyX9SHUdEEAkXbXTzsEBbLzM9rKyYuOeugVFT30/1kXQee/E
b4Ny8c4S+uhdopx0ggJbJra69QPRAohakaAEHbM6D1EJhnQWzeVTo3mUZD7EFMyx5e2um5y4qNOI
oqfReMlGoUU6iTHM5nybeybQUHTrRrkteW7F3bLv3D+5S7IgeWnVhyqOSqfhkEH14SCbO6c88cq+
XX6MsAd51TM62STIT6j90L1za++U+7LgXoOfHEBb2wohuBfav+y5+GN34yExzw3Z4sIQQl81ggl1
UO1RHSXlNstjq42J+wqSpsPC5KXLT6yIVbJr7zK5tdVR+/vJCtWzJ3f1Y14cOhWhm43H4/NsJ+A3
tD3pIuJZqKynAcJT8I+Dn/IQmicri7V8WOgA+xzw38OmPUknbOeHpgvA04UnSTy2RZCQ6sagxNm/
8FfuWzsslFyWUQH/eLoF0ueFj0FKsxP3ush+G/HPjN1l93mzE/4LVMvBLKVRMbIAYN+Kvi5/rFS/
kV5/Hxgioypy3ET0jZunU8BtxGO9l9ZDXnbhcnYPkvAwGLAiNzz1Alu+EBi9mNvkzvbawEg7ht15
jGvEFtVM+d4DXog6qv0ThTFN2M6teeR6Tdg2PMYi6s2+bEGluambR54HIIDhDhstfozthI4YpoCI
kyT3o75p0ycij4ZufK7CynlO3JMDMcH5ide7sbkbRB7XKrTqoK9OQxs1PXKnbVW/6erYFC2uNw/G
xLV2IKUdFNYd4inToe8HqOsu+ZZYG7OjfphNQYuyNZhwSzw8jqhZN0d/jqq9tDcF2RTtCJOKH9O0
tfGRv4qzdyajuL3tyEdmdp0dyw/dRGkRdl5AP7o/CbbELoKND8d6ESef/8JvK/VmGYLauh/GPfHe
Uus0klh4D3oM6iGcXjIRy+nYjccBAI50A+cI0d9Y3quXbey8AP320SNhQm/NBBUGc9uNu8YAMd3h
On6fmnhSe1JHDP18joWPk50BFlK3UM0IITkqn13QRNExKaDDIisYfYCInJ90FRYuaA/D8ewDMnmx
sVBDd6LSink9Y65idwxzC/j95VUV31vvIZm7CJore/BJQguFfeaVd4o4N4K4uwzi5UT1oUywvOvD
Uv+2uudGQZKYBkPyWAE2ZpzfpL7Nxl9E24HOcmQdbujX4GdO2Z0FGGfFX9VcbUsoWugCXo6/54YE
s+iiyXnX7k6inVQ7r24yxHPpBqRjZ3onpE2GSMz3zCwog38bGie0zXuVt5FQtxKAn8r+xsXLQGkw
yRatjcd5qKOEvnTyJW9vBrJNmRcWrQ5Zc+qaMmyn5ICsE78Mxa3ljnYQbYVONxqMQaUx/GfeYrEE
vvWjSmFl8YtnsAXOQ9IPoeI7qKEGMGMJ045ELH8eUQofLLFrwL9K8MOpdUwYYo8Ao4COQzbHHfQQ
vPGRT8ealHE5Apw+51FCQjQHwgwewo2+k6SKFqxC3/rwOsg1JNkmkVt3QJjWm9ZuQi+FGmnxWC3Q
IKt2uS8i5adxrwDeyGQs83jyFpgT9wHV5NYezgqC7qNbwOdzuNcZLrA5JWEG5L+3VLCs30oUTHKW
7o2HaTZLFxAocPf+E0X/bXGakMIdWLCwa8mh6p3tkE4Pg+eFrYaY+Qyw+zTfNjj2HIg6+awPB+Zv
ad26QVc4O2A3gmmZnjyYHYa8SB+rZAGt4w9fGiAXp0iiQ1mOWMtL6KI9D4J9iKrB1hvBSED9OsP/
3pE3Q9qbBSFc0SZsyHc0ZxH0f3LxllXpljAw9qZHd3pg/o8CjHIYEaAZPMej9W2YRZBNaTzYBf7H
Epsuj3v+QHA0peSYkProNvLg1pCC9tAXQBH9D2w+oJo/BmP/Uskb+NFFnZhejLYeEppUoVZ3lTz6
XQHFy/ceNmtdfV8gT0L2ADXMUMtjY8MuyY4S8cJ9DjmkhYalHVOxbCkTAQRQSGC0c0MLJFcidKb3
tEBPqOi6x2JYnkihxhBaNVkwcAekYEscK57Eph+3CYCeqCs9cAez3NFbOGY1QVmrB796J1keZbYb
jN0fZjkHN8VhJFWYlrd58gINkKhJTlZ+z5IycMp7F+9XXX+HglGQeCJclNhMUJYu1XRykuq987IH
jHU0T68+jEJMh/XVzvHgwFAAihjLNPwqe/U2Dl2ELgDaUEAoOf4mBbqyIzrm5Hcj028lKXeai7g+
Y9Gn4c9Qv+UZgwCPtk6J9sIJPuGK2bHjJvhOeRqUvEVf8Ic7LTeldHtkNjyean1rJVNkFf0j6/sN
5ALQAnEBEZ22kE7YFn1zV1bzzhqqjedCIcKuyyDvrJv5bDLE5Y4w7GNjvpta7L+ZW9/3sOkNJQhy
6D+5cSXMu08pepzS+5My2PIZiHgDU4e5sysjN8rjP0k9ZFtNLLY5M6oDnKckEGYZT4baKPAhHy6f
uG5/gMpbBnBtyhE9SLeYhm+v+VEQpABVEnJ0a+D+EVgWiAZIM8MCSJXQT5cMepfFNnV6UEjodk67
J+VZQCoiScC9IOuXh8JYSGWnEzXwdpsE0rLSTnRg29M9FCJ+eX6H1Z6oNMplHgEIZiM1T/zQo+Sm
gnuXwdbagM4aF4nEWWXVVly2OMXKDs3MsfNgOqyHPxSHTUmXMrDAb1YSjV7W5MFc2UsEOXA8gVi/
9Qz/JlIuMGLJWRKStFSHDN8SkYZR6Cv1btSX1guxJa63I8p/iTvG9Ox2mlRkM3T+g0/Vt3I2R954
bxkyTtPxIprlvBvL4ifJzLau2ZMnmmcxTAe2JPD8wI14GeAwcq6IB7TAIS4rWYWNOz36yubojCfT
1vW4e4s189KgAhyrttb7xnZ/Zykanl2W9d+6Lh2jEhqUcGZG2pt6VfJWT64TgKlB0JeceFDq6adr
pyetocSxlDNSoQ59R6YJOA5T1kd+ha8URY17QTGW2IX7g67tm4IizVm4zsBDZ8e2Tu9QHd65rocz
rG4P2TLRzYIBj1KuP/yFhLhL/UqEiaGhHLatiQa/OmjZn+pyjHjhbdnMQzcDZ8+toZbY4nYdopu0
yec2rOXU3MBNOSh4+7Bg44M81GZkFXqieqfHytqltbYiDm8Wmk5+aOzKeWq97hEOBbeNl/2GNO+m
VSo2DY4ErwO0SA0KB5cp9i7PsD9QgvrRfE6PEnVTtnkb9kapKO8QjKYtVKATD+YMKGbY5YibqfBR
0B+2S4fv4svPbMy2VTbc96Z7cakIAKwIcncC/YHIR7dLNs6Y/IGU/S4vBdLqfhl3vjVlR2arDI2U
hVW7jpXwkwHI54aamr8yLOpdZ/Xi2OlObVsH5Kuhq9NDoRVujoMH2jAa5rx78IXbj/Fo8uxgVYLu
lfDxY1iTvWeunz6XM3G/tQKKpgF64qkdAJPpbYaKUhl0aVmFjGYQn7ekdwsu8tAHTVtjJ5eZ9UNr
X/20rKW5TT06nBjc2qN6LkakAtUUZRabP5YBCkQJy52Q2wX63ZDWvQV8g0CotYcBdseqO5z25l74
9bLt0E0+OWPanFpf8KcK2i+PutRJ/QG9elXg2qbRzm6U57x+XnD4d3lQrFnIGrwc16OKHDLHDMfB
z4tbF7JGV4p3/66t/Q8BmVl0oIUQiHWYGE38LSl+zMg86IjdEoJixWxHcIm68rJ/F7b+h3Br6nTw
cWSBFzK4gXJOCuWa6arh7H+iZP9blxFra7faDJBCQz/+ADfubb7TT81+uJtxqSwi9HpCIE5DZ7Mc
vQ0Cdd/ekZ3cjjsv9uLPJ+rS150n8K9OGcsrxjlSsIOffUzux9DmgbgGsvx3vU6IVY140pVEW2Rs
D9JvcWEEAdMuoJOmk8d2IsB34ND7/CMuRZuz+giH0AZy6uTAChLr1LtnjX/z+aMvfcOqFi3LNsmX
lEGDk+EalP6A3HLI5RCBohhQ6xqv+dIsrHo+ZBS1pQRQAtwydzgZi8Co4V556gqN98Lz14THJOkB
QvO5OSjxyxJjsPQKpJ5rJlCXnn7um/0VQ6XbK1IDY3jQOApqnCSwGNDfGp5c6ZP8+/n+WuWFTRWq
scCpHCzTHpb2MbXbw9B+rZtEVhOc2h2sTS3Il6W+uFNpdVOiajTp+g43jvuq50+fx9F/3an/Xef+
2nA4qfWwwOKhOtRoJ+5KXrk/ZDNRMMu4u+F6hnWmw3gMGS8Dv5AJ+L6dgvnZHFRWx58rovyPNG+c
NqgAXoEOhi58N3SQNshwWgRcvT7/nf/udQp+Xgd/zaXVqsUVjQv8e3JS1N9MwBBy/uz7SzQgw5bj
lTm9sK7W/NG2nmTt4ccfTPU9Sd0bWd4uLba85UF31ZW1+5824P+OuVg77S3amyZhl2IPP9DnCdLz
Qdll7NZuU/e3b5Hy1RC/u4PJhw9wot/GYwGkKShhfjhXjt4TM5BNS5vxnvCS26hpoywDiKX3AItU
5ES4RrxaLjzJPh/6C7vYWp4n0zUEFBvRH0oImIG7ca4q2eXu84dfODLXOmVnWxqRLro/pPMCCE+L
QkTZHR2inmz0gRUK3dgQEvSm2NeOzbUQEK5Vo8pHg6+pOlSZXHzL92G+Zr367y1B+OfWzV9huoAk
VnmsG/cJ92Mor7fA9ED/B/zaK5Px7x6QWBtEF0JC5WSAwGDe9M5BIp1CnVEW3jfuyeYP57rcfj4x
l75kdQBri6cWzzN1kJrBjdi2nnLL3Tdttfna81eHMAIeGWuF/a3TetssQ5iQ15Jf03G9FLOrk3dw
PAJHzqYBlo6hSMmn934svwTi+R/xH94ZDloYUhMIez3xJD22KtugV3VlB7o0w6szt1t831qIb+/7
chlDYdoJzRH/vrebp8m5SmO58Ja19k8u+hqLem4O6PYd4B1y0y/il8P0h12zx89n+MIr1nx1LqBD
KvvZ3rOuf/aNji3IYWWKHwcgwr/2ilUQLYWbJy1BEFmWjqVtHUs6PhXM+u5Y7cfXXrGKpLKgEKzs
fXNoxy4UeTejSeHctZzvALS+RgP+r73/rxNhddonuoR9jIbucD6Pryn30OHh/cfS5D9KYA3aYni2
S3lnD+k2I4ReCeRLZ+oq0gSrqJ20oM03BfsoAC2VaJPVCgbng1sf0f78USvvSjpzYUGuWewtEaCx
KyiLw5DnG+Hndu/wtRa/WHPWSxs2lklejHg2Sjx0Sd+GjB1gTX2N83VhoNY8dIiLE8BxO2ffktu2
vs88GypW8QDJGSDXo0ldsxC4NEjnlfTX6VEYlQwAgp6LSeyWSrpfEuvX52F8Ia9ZE83LQqEYrQBz
NEXr3EyLJW9IkyavHjx4Nj2XJgap1rmSVF441L3z9/31HcKpTJGkDQQpG0GeIMkmrTPBwJvCnNnz
TUfE8oRud29QPp+htYqq/TVjiv9Qdv9YSd5qSxg4SzKGwuMehfkHk/PirR4LHueQaggtu1aRw9sF
DA1b5TsO2+G9nJZqMxZn4yGo98UuW/R2wJYugtGt3AOFAzXEqFPU5jPTDlB888UB9vbNB3zX6NGx
2Zd07D3xH/f2r1GDXUsnqcQeMOevNUAKjmCgXI6o212L4ws78trh0k4GiUzfMwfmtKhpiRxkWPqE
vQf5rbiWLl56yWpXYTqpLN72ZJ/TxI7aqkBViSXDxrAR3R2b2Fd2lAvvWXPcU+XWzZDOZF/aaQTm
xY1f5NCRhhEyc+8/XzQXoEtiTW6XuL8M/TTae1lPjxCjeHYGHS+ebe1GzYtHN59QFmzUsKmmadz4
uevcu4aLqAFT68omfSEPW5PerXJATRmuCXs6J784AEZMtRaKlWTz+Tde2BjYeXj/iroZNbvGSlO+
t+EKILtnD093QY3KKaRkp2sqope+4vznf72lQqkV9/uMHCDTFPhs54BvfdUZ4NLDV9uNMbxUI2CQ
+7ysm8jP6yFmqitjbolrIPpLwbbaVSgZIR5YglGsHJjmVr/6YQEf7q5frmzP55/6j12LrbIMN8mc
CaV1s2d1Mu2dCfqblu9c+/UXzq+1wagDAnxta9/bVw7d9MADJM5rSR9dFNV8VAwzOw0/D6ZLM7Fa
+1Vf9LZb4p5gtzNgMA2Drp2/eDdjBo7kl15Bz2fOX5HUpAsIoxnT+0q9J0aFwgKQKG2uJJT/QWj/
MRFrUnPizBWwWDbUm/K09s5dIvmaO8J81C60haNeivZHM/t6CdpRU0Be3AJkNIOuFvzLXcbvmpI7
v0vHpjHgZfarGHsQ3HNDkiuElAtDvGZGd53LtFI13afoT6L3Vb2ijbLVeom/Nr6r/UDmcFedW7ns
S+q+OgNs6EgOtTNuv3z+/Asr6T8y6l/zhyN2tAiZioNUd7JwtguCD6l1LJL0yhdciPY1NRpN4V7w
3MsP0mkPpF02uMsmgZ6AjTBtHSy0ALnMNVfe9m/pR2hRrLYGM4xJomBNsp/n4maeeSxbtmXsAwsB
JMujdOu7SuCEnXhYGuCb0HzXzkumoWIPhtzcBq373SLOlePi0vCuNhLANoQD/LDeF/bUw4o2H3at
7blxeu6ol4JmXwzD1YXFOKSwssU2MPrLtx3WnzOCk2lZVzaSC6fS//Csc8AfC7hG7tn0ZHm/PSYg
r/a9NHYA1bUra/3CSlrTq2E30KpqRs9xLgYtw6ZMJQyxHTqHlm7ElfC48CFr9hWx2tyTwCrCcuy1
boF3+s2NhV33ly+uyU5fesV5Hfy1otCCLqg9MnVo/ac0z4O8tqA7C6YUOU7VNUu+SzfUNRdLeeNY
kd6l0JBKQ1gYQjVXoPEJ2uemg7FNkEzuXtmTilo5HifOrtRKL8Tzmp418Nb7f5yd2XKkPLaFn4gI
AQKJW5KcPU/l8g1R5apilkCAEDz9WflfuTnGRPiuu7rDJKCJvdf6VuzBunHqSsUi7kDcKpvAbDmS
ZGElZ9X+62Vp4SHO42Ptglpweo/mlKXX7hTfChuiMQWWjg4vlJivL7I04i4X//CmHJLUg9AUeQwI
mzhx4MH3sW30toRdeOVUvHSJy3P8cIlxIsDBTAloVqwfnsq0AU8Wgm2IlLCy9997KXMYTZckg107
sj0jj8za5jJ7NU7lII4MepvUWnlYS29kdqprirHgqd8Y2JBdeiYVXN1wXrcHq42daDJQ8HoQp68U
3ZYuNlvEawWHVp1j2UQJYTd40APCnyK7e1nl29Z6/fr1L11ktjaLsuxBiK8zIETvufdo1Q0ETyXi
Xpsw6dYI8QsnyblhFVExRRs3IjvLOENIMXvitF557Ut/ena6m/wcpCkPDYgptq8yt0TGkbPypbWw
Z8+jsXRcpE3Rd/SkmaMf8d7JNRa1EVQol0aNmyicrgTBWcT1V+p6l/PiJwe9ecZo15W4IGfuqfWM
M20C4fHDQFIRFbB578EPcbeZLulJdcx9rytgwb4eBIsL6WyotagfizGondPUxE9dQFVIh2wrcE4M
h3iE+CV+saR77APQqa2mffn6sgtjb25KROglkqrGFq1ooado7AfYrzj0iv2IvGNJy2KrKiiqv77Y
wkBxZocD4vU2eKJgndGuu6oKb9tWa+ebhX4ln+dt9QbJqamDG8nKkKXbEkKX52QLq38EPUvyBzUN
uCruEGy8BSDge6Nz7kucIEjBAd6o8wA/1k6VZRpxII43daDwoYxsPaTcwXpQCStbOTYsLONzu6KT
gROhak+eU5rro19l/Mp2oW21miFYOWIt7Kz/PeAPO0UGbhkANq59KnP/pyJecsg4gC6l2+60Pa5J
IJZuZLYfpeXk25PA67LLN3t6EO1726+8laU/ffn3DzfgjEZZ1NDpzC2w4qYMnJhKQNgWExBJvx7I
/43YT1aJuV/R89veroQPqYhTthDxptX4mwEe/5KX2jvD3AFTrxWMdNpM/E/SkeYdvONIZHV7Rd26
3+U5J6C6a/6IENbmzctqaNutAV6Z0OtjP+pNbkXcJaCBlHW78qsXpt9/bNcPD8YuMgRLoy9yLuT0
w/XkC5JJV/700jOfbWEMcUAQkzH0dHwfqei2OQcuh0oemrWvn/jSBWZLh7Yt0rjI4joHkFB1pYxG
0E5M7qwM+qU/P9vCSBDj5MATch5sfWoTey9q8G0aP/ne85m7K91hYojdQrfIeA9D86uUf82aj3Lh
p89tlIVj0gThrAQRqo1z5dNY7QdWjlGQOPbKKWhhT5x7JXO7C9pOquBEaeZHEhAZqOmHKThB9QF8
viyfCywThNioftAiWPlkXbox/3/nMfIZUOEmpX1SFo8hAcIMAXHYAc8jTVdMr5c/9ck0njsnXXi+
wLDy0MRT00aLKWpQ7veaX6BKbr81bue2ycnjcTYxmFzLHJpQbBG//Slud4oma27/pcc0mxmKkpQh
gA/r9VDAD0CrY10XN6lZI8ot/f3Z1GihXRzbC3QHncf8aAVFunPw9bBx+VAfvn5In78GNleSSNDL
pduBbqQEOQx2hSiAgd7RPP6BQeCvrCCfD2I2V5QgU9CnjUb/AYGxXhgn1U0WiOsk73cTRb57a8EJ
iM3aQyjH9+7qcuT6sNyO5eiqocDEBP/p1BXiyJKiheeuOQ6u9+fra3y+pLO5rkR2IOyOkGOeRooC
eqNhfKHByu9f+tuXAfHh99eQQks95uQkB/elUQzQU0esQXtt8p+T97PJNzvwCoqSqPEqLFyQom/z
rOnuyegGMfiwKfspGTcIw3W7atoJuza71OrhMGHIgkV7Cpi9MsSQIWEuhIOznRD4H32JYlbWiAMk
58XW5+pxaowfDk5hnUUu+5NXdgXSLlAg7RjvQgR9O1EG4se2L9K7IYi9DeNoFWes+NuXyt/WQVBd
1WVZb3JbAPvbtU+g4T10jfWzJwrWo6a+83j/J1AwkaBaOQFSRaYNAnUGYN8Bq2iI9+rEcPcR4iGb
UMSRcMaT315SFw0QgR2dQEEz8II16VOe2i9wD1jgnroazgZ0k7EAblzP/5MoQ0JEQV5Th9rHqZ9g
oUs5ah5WYMK+l+gNjvd+UGbbzAK3TxT8QDWTe98uH3IK847uJoQ4wZjVxPodhScaVnp8sBuQa2Wq
4Rofjd6lIIweodYfr/nFIWUPYxz5AEpEA22SIxnSZqMmipwUdSd79qevyyQsaPLe58G/YeqT0O2r
N2UXap8xBuWfPamDXQG6qwapd2WJzn5Li2rj1P2IPNCp2lhTebIp4r+59sOuSOihES5KwMldCQrz
bhonyKTRPQjdsYDHzYOfmBTyPa2H175AmHcH7O02K/GfxMCv3cJ3IybGv5UdwAEE/ynO39exh1YA
RBlml+WphR5clW3ThMS459YOJUwBUdOB9gx7ZhPBEJLCgyMfizjf9dT420BAStdYeBHgNI8hmH0m
cguY9+XE4Q+mptjZ2rnggMrX1qv/2NPwo3I7PMwJtLb8Jg6cH7aG+6HzGqSPZQ/mEiVTEv0vUegk
cGJj+Ob+I9Hd70AjjalE6wVq8TdYYe9BUL11DBIG8rhMNrIn4NG1OQuhe94BlryntZtFRTY8uIn3
T1b9aazI0S/SB4Ct9Wag07UY5WMw6Ffdt3KTVMm4DVBB3dRZ9eIPeDCQvUVj0h9tx/+tsvyeanLw
4FJBdQixnQ36ZeFUWK9+CexEoBNyxHkaZGUBvbpbj86OlSkyUoPnMmkVemwSvVy3ve1x5+DIu1Po
TTZ8815y61jBFWnZhuY125LJ3telX8GMqeDITO3nPlNn5DXB76jxvBm3Hqt2JCekyfQhFS6MQc4U
bN1O1xvSwSHc5dYOEMn8WJQwO5VuLZ9Y3aJHWZYevJGkPiQShtfEFXD61FJeyu9FlCSA2HFx8RPn
MUhINMlhwIFjLg+637Sa3pGEkoWOLMVWdt6ZZsHPUXYHwjsWxsAtRpx6fww8E1vqoR/XFD9SNt6L
PD4lAKmjxFrdOvgpW4+1wYan4zErskMup4fEcq8oH36CVGCHFY+v2tZX8Lflt7A6XMMHBO0FdwCm
6/sdYhbgBjIKSoOuYaEFovkOz/MsQMBwB1RwYw57r0zblzgbUNEzvXMoe7i8CB511SIwNh2GnSEN
RC+S3HraPU52z8J6gpTawlcq3KGJE3KWwj+OIurGK+HsQmX9VplEQaqLRcE34x6ysgwZu/ya2zYc
xdoGtbEh+gAl7AuGYrufagbmtAiiNrDJLo5hJmqzpNmMuZXArUohtuCQQqRlCX8kIogtJO29FiP8
U/ByPAmKV0sSMOipbW112Xlb9CH2hYTpFWlgZ8055NkATT/5hX0MGLnr/PaRWzXIyll/ZLTjYdIn
P5DxIza4t+fR5g8BoJuA8Mlho5PptnTsYuN73nXl+m925TzapfhjrPRKsOJoJSAudR1WH8BmftcV
sNlY6zDkBt4fvTx+Bayi2fTgch6cWjOsGa6z6SAAOQQ+mhptkwHwOGgPzAaYVdIasd6p/A1WqAqt
rngsJoxSZG6ysO3zfyDZUmTs5o952csdUNFIsaycF7dSzyA54HjL2c9J09ce5/eL3fGWtQOqMMr8
q4qq2ORB9tekDoPDj2ah9EfA7HQ8AfkMv3Rt0wuKHJA7fKhnUPluWwNEp8gyC3FKwosmqwI4AICE
2G+vEBEenLzWo4c+5ojAZuYYZ+lVbsuXKZC3JCF9WPjj36I1fy2qf0+mffQIzIx2l586nv82cELv
7RRkySHmW2eC8ThJ3TtrKH/ponqr/eRXY8Fy15FhL9pmm+XOHz11NyC5/uiq/slOlQjr3pwBRAeZ
YAJ0xYaOFOMRfFdrisH6IHmkNXsxuZdtANE+eRmaqallRITtN4iokK8px1rhwQwE95tzE2D72iJU
L4O5Ctuqzs3JvWDURrvWm0LDRDZyJK5aAFInTvHWaJtiqIofyQS06ijVsysbK4IUqTzoRt2Ccf4c
EEQ4xu4QumzYjwIhGbWGQZ74R1Bc8x2OJK8+gwKZ+8+D7zwXBi2QTtwkZfvTdbCodrLyNg3ohpFT
wCEXQJMSdlpBYgR7F+yoF979AB6RsWyYlmuBuILp1jXNg5MRvcPoCfZWNjk4Z5d/rAJ2J8Px35oE
8H5odeyjYYm+JgEM6wTQzTDDWoJkssLARs2tczpg58wkVN+JJ3EO4eIOFk8Bsy1ylYZAnO2cYPus
0iNIB9dqqO5Z7AW7tkmdbRp01QGCaB0a4b9ji/7h2tUdwBMwGRrsxWkWAPJqfrTx9Jz2ALvpJokj
pp37CRmbII8Xd/ZQv49kEHtpS3Fd1JBF9KxnZy+FqzSrofJggKbeVaXqDhrnCbB4XXJXKBA/Ki5B
yRpgnledusZqBuN7m904yfCAs/MzrdPiZKHXHcYulHAcEzVKXAWzi2Mo2gzVuOG1/xJzPsCLUNrk
TFKV3ClWyyMyNMe7bMgBoqgVQmnKfrwvg7h9qEjmhQWqvMdJ0B4IFesgWtNepTkiSXH807sWYZt/
BaMBbNhWTnfKyfqNnDr57qQgjA6pVtdW245Ayl8MRElh39aDBeKrToIfvm29aGuY7vxYwxeqfYTL
kV6ORzcdsZf69UvP5IGwftwJUwS73DjOjQTVdJfBhQFwKpmuggBxNrElyE62vbNJjQearw2TeCN8
Ek0BlgVuzD3Qzfkmc9oXIyv41VMD6E0OJs1oZfYh7bwiFIzD6ooqegjEXraROCWbuqPXtvDsw6D5
X+QmelvVT79UNniwZJc4mTVtsnE7u9+xvHv2SQ13rF3HOz/2sy2FiPPyo0B2tgb/mE58CuOeiI3A
WXoX887bicYGJjZT3UmmTbCzJjj9LQHtfiyTYgOgcByNzPP2+TBiD9Q+5nINbmRrWVnUpjaYiJa0
32oUOa98R5MNtcA2YG5SXgl/sJ+91iQHOIsBOfZs74YZkBQQi5VGjcPLX1UZINW5UH39w248gFMp
A/Cy1sE/AcXxVlEAAQbX/lciXyJsihiIo7jHPVcJ7PogbW38rMqRC0zjHXeqaZMNttnErPybDo2z
SQRNTjn3f1P4dnGSAWvC90b7jyuIe0tZ8V7UcRYaObr46MSwk7tRqRaLIjATTVbiHG7ZNY6wMPAT
Oy8OeRYXUSANQMNUbAY1mmNbAnLSudqJzFhakBl5LiLM8uY6yP1iwx1aHcwIL2GQT0NYOClDcNo4
hDEFrEVXyt44zYg1mnhq60g/301t++oF2X1dyXQzYHQBhQF/b4Bj+U52GBMpHX6x3mqQ1mHuFL58
wqrr7miDGYAFClJHZYdx2z12fZJie62qbVkiHzbLm8eC4NMmkVa75bBzXrkewLFtoB78jMEcakZs
Ro73jiw7YE46ZiIkQqbbrsTBZKihKaGx9Uoq9T4G+MW+pk92Ds4Hyyt8/00NpHQ9ehNlwk3kkQDf
bjr+K1OOpLqe4f8PM/auHXH27gHb3qLUibWqaAEQAqehbZN/le69HW4FpVavPCrZWtuuAy+iaABe
ScvWvs/RXUQKDI6ylcOKM9O8I5sOSpdozI0EfAbeaPykNuSOye+DGOCkGvAfDNcMzv8pzzYT8h9u
YRrPIo5l9NrENYy/ARRVEiWObTc13oFytwhth6o7LNdxWLYDMCZYqAIfVNE8aV7aNo/RXzZ5sW0k
IbticMiuku4VQS7o1pOWu8u0+SdcwDgI8hO3CrmKYEWpHzi/qL0fJNVOjnVwA0OCCDl0gmHWVX9q
ASLGFAMYksAUgs5892iagdchJWBFpwF9Q1CIudUe+C7phC3Mww3+6HX52FAX6I/a1BGUhrhS5WXg
s1XphpTD0RoBWReeecwJPPalm7YhQXIcXigdIuS76X0SCHRNRYLUVd06d2mCbQlanDsolLCN4aPV
MSKFrLbAwT/rXpogvh+m+NG9hPgMIn9izPvlV/j2YxppKlQQ+SAmBxcdABPwLviurNa/g1JKEChI
gJVKViEvA5AurAb7deCmd7lrkVNd+M0GdDl87/bWv6ZH5R3pKfuO4VN9SMl1C+P0Tgn1z5D+OiPl
b4HAOzjMZRLlrt/+gQVURxxPHKTsorqpYUPeoBWM96o6CRw7BiFETN3O8RK99QilG0uBv65pnYUC
DvuQxbBQ675ubwXCKcNkdN56VTdAYgmwt2oXAWYkuQyi/IW0HImxMLUjiJikHmTFcM1nTpnvWhUD
R9XhM9YCeWMPtOlw7QKLflDlZDAe7Rf0+vkPVQz5IwUA++D7Hd8GnCOBCSfTvYUQHiDIaHpdGdPg
mI8NzMaOtatd0j4LP7HZJlAFpAG2Aii2rgxGGdyREqWVN/QkEOTW6YBvwJuPr8CXT/5OpNdPdnWJ
dypHbOZekkqA6KR5Vcpydg4e46PdCjRRDdRHAjwOhPzl2VVBlP/QWBk/t0qNexJP3kMeA8BaejDv
AZZf/1Oiz5BEa4Cv8aagOjEtAKjIOY3stsNrARDmwNvgYnzv+XYqOrVPK9QydFLVp77I9LkcUh+K
K8mA5ulNsLFbzznlaSuQR4awgSbUHU9q4Ariyd6MwUDvv67NfV44ZcGlrvahftZAQolvkAYYVoNm
dWCDYwRSBuJaBr9dKdEtXWJWQms0TxzfFuSkJ5QH8OGG8oh2X9En+eYFZn2dRo+yKCskNI49EzsY
/fKD7YscZlkjV8icn3eg2TwzvcLa5VowQkNL7T3npbydBnpVTPWb7frXUz39/fptfF7N5HNTLrUr
MFvw8XWmynrLbOe98/jKHXwuUmDBrEIOltLY4VjCTgH6FEN6LNRbTA4wYYcODtsjEStNpIUy+dyb
lRS+zhqp7ZODqFljv7f/UTxQnxnX2AFLV7jc4Ych6ycEv7pF4YrUCH5t6K6y/nLgJYp8LSV16Qqz
ong1IIhAVo19TsofTv9mWLr3BCgjyt1//Z4XXsY8b7zJYjVVVeKemJflWyiBYZmain8IxHiyWn2y
NL4Y8YW/Ftm3MHrnOISxKguQqdAaS4ZYnBuP73taRb7ChlcbcuuOiq5MxaUrzZaTgLToJQUjPAeG
BhFa/+DXOT42b9R4txK5TzeND3jc109x6TXNFpYStCEa+B5qTgNsvb3O6rBzmidegKcP8/dKp37p
lmarC8m4g+jQJAYB81bUHPSabm9SfLVrJIm2a8qnpavMGmSx0Z01DGV9psW/Jn0d/DvePeEoMqzZ
ZzzMjv/fyGB8Nv/jGitw2VmgPip5Gn2U5VFYBq7SW0v4XbjAHIdAxkA1I/Hsk0GePCru8UvHIPT2
zFo68sIjmidAI9mqyQIgysCMSVyUuJFxk19Ykw1c1/nZrGbWLt3I5fof1hdhTf2AEBX71MQojsmh
fZhsAEqHVKz08T9f5dncpu/gPFP5A0TXpW3JY8/zS4cP1YyvZ8XSY7rc1oefn2gUmPElSk4gPoXg
P23s/LUFKi7t35BIGH19kaVnNJvntQgsLxAgVXexvtW8fcUxGPjSyf/esYTNpnbgNrnncTh88T11
uvRQ2KWkBQPc937+bE63NjwO/WSjzQpKEwcwoiRJ1LvTygte6OKy2WR2yBSXtTPxkxdIuoPuajhl
wL9tGpRhNrDs3bKk3mX4jAmlEWtghoXwAObO30msM3DiR/+E8RV1aLswGbYA2mkF7BSwjkEL/2DK
7krUY7q2WFEnLA232bqC469G4tYI3rp+lJCJJ36EwCCgt+oQ+SMrbfGF4TY34Dpj38iphiZvQsEl
R1m6rv9eEONfj4aFW5hbcFWie1Y6SLSlHpgZlvdY+f5PN8l/+jmowbY7bL++zuVFfLIEz524QZ/4
ph6pfcq95gxw1BNaGms6+oW90L/8+4dZb9SkSxS1+Skt1LOh1R6VxiPPWjRvV+bM0lOarSuBx1vQ
dMADyhwCmhwEZZ6D5oblkaNUqO2j4vC9iEM2t+Bm+IxGSk08nQlVO2LX6LQhIYr9i6vvXmG2vvRD
EVDW0PzMWQHwIZLYsKMD3RbWyePXL3tpyM6WGFHQrCZ2AIdnDOvomMoLDBV018mxvxfqxOaO2B72
x9xkBoEppVduHSe7lyP4wN64JvdduofZ3K5gsm4r8PlOvLFOdWleec52Tjet7FQLf35ugqWT24u6
v7D1PXpVOkEPfqsBp/N76ThsboCVmZ4I2qvqHJdoqrIu2Na19yhU8JiaGPHzAljYb73suc81gXhj
bHjVndGVAAWQnabOA0Ct+vX1n18w9rG5zxUfmqg0C9lBsBgDt+3g4FZYQXpgUh/VQPbMki/D2P1h
iJAT+HTMrSByeXILFzOqhSiwBOOjkvXD1z/nv33sk4VsHtlMFAH3DxrHUwH698F4aYVOGHY6CeTe
ox4QS9q6ut4HQ1keij4A9bX1bXx8uM0bqirug6MYkClWR06+ie1DaTNxi/BndjBIOrntDCC8bl+a
Gw+I0k3Xo8Bmoe5xKy2/PqrCZxeke33gpkoegkqRQwwW7e2AEsAVNcD/TgUorVbrx9dBBStj0Jji
ShutdthChh3PePDs+6ba9FC4bMtaDPssUYhXQFtii35bt2kHhBcqgKHEBpkSFNVriLUZ5+0JkgIK
lO40RG0G6qHlcxahteAhgHLIdrQb+nNuVfieRognAD1VdwwSChpsmiG3HM7EZ5EN6kc82OwgUWGK
dODXO89GyrQDMf2lscIjaFT6HUVPZfv161owgjN3ttghfjrzkCjtnOJuvG1c9CJidC8iAxscSk6Z
/5TA+xk60IX8TrIUIhCXqfDyxhoU+1eOREtzfXY4cXjMUTQEuxDF9rOdBKeg6nckzXdf3+PSn5/d
YjWiEWoYlNoNebPbc07ejF7RlS4Ar5g3W8nhSbGtkuJn9ye6r68KgLCRunjFDtUm2YqDc1sc41t0
ttSN3Jnr6rZfcUMtbLje7BQZ4OM2AYAZXdACJfgInc0y6kk9bVMuDJqXjrt1Cj6sQcoWTifebLHn
hY8mWIDg+aFtfuFj55d1yRX/+vUs3Mrc9+wLSM0LjzmnUef1Q9lkDvZB2m16nQzXDRyYUZp0/fd2
3rkL2kXKQgDZGVT7ppje0ODVIqwUCBojb5If37uhy41+OG6NpPEF565zsmzB9xUS3aLABUGPghh8
9P00e7JiP7j73sVmZzt37L3CcDKdWf5ssy60zbs7vU05wjjStTPwwvlx7mxGOx6zJxfuyZ/cKkz9
9gLERsIGb4K3MUBcwte3snSZ2TJAq7GAyA9Miloi5sKFVoFxfapT8kf6zsq8WRjIc08zDPA9QoI6
xJAWDIGE2Z2oqm8OrdlSwETeg1xpTWcfyOMwreiLN9VPQJyvnUsX1jE6m/Mevm8YJj0gOkrshykF
sk44703XfotZyehskqe0VHlS+hDJcwv4TdXnD6zmAn3ufq1etvD4587kRJZ5MFr4ttY9ZCu8Vr/R
KlspYi88nrnRVccstj10ShHKQIrjWAM3HqsO+6uQ7colFkqz7mxmN0lZJgA1ow3XBz+RjbWXskfO
AjoktALhv0QgLrbRNQbYwsL4/5JMq0Z5tSbk1LX0Ief6z5ix3/lA0P4O7p2sW9nDli5zeZ4flivo
BXlbUNWeKXERHo12nPRfmq4/FGj8dolcW+eX3v1sflzahcp13Oas2ybyNLqSa7ivpTc/mxhcmap3
oPA9w0L/z/f1LRpXCMtYeT4LBRt3Ni3qgSHFOOsUCC/dVTDiTFdf+XUPeRZiWMa9Gt9G/vNbK+Dc
Uz96hZU0IExDi1llu2nQT6luoRFk6p+crPfvXeQyuD+877yXtMh4Fp/6dNgQNMMvyBccx5GzuLIn
LbyPuaOech70Y293qL1qs/GtTBzliL5z3PTeykxcusRs28MfhjVuin242vMekrUYkCu3qjaxC33a
189p6RKXf//wnCA5sSbt9vQkulfXF7sOKqXeWTMpLv312WbHfWCWFNT3Z6RIR50zHOiIDPrE7L73
493//fGD34+NVXr+yTXwiybue8nLN8/K18oLCyvh3HXbIHIe5l6EtJU5u69jcbSZBU2RlZxdSt8F
RRa9Q1be9cICNTfdQp6p3QD2gXNRZQox7hoZMvZdl7PnsZ7+Jby7//qZLSxQcwPuCOY4UhV8eaaD
+0QZIGuls7KGLLztuc+2tiS+cZQrz/2EyAMWV0eOLJSQQ2ewMloXfvzcV0uSUvHBgIDW5GoPRMqx
cJLvlWLmftpWjRnMqFi4O6+FtvowIqYJKoWVH74wkuaRn0lvaoFwSPz1tkfwetm9uLm8h08+6gF5
CAWGGeST08r5b+lFzCY1KY3MkDJA0L2tjkA3RhKFBmi/V46wS39+NqsLUw0D9LPkrPCouvSco9gQ
F9+bB3P3q2xlUhYM8MEBuR128sZ1s0/5YwpQbkflysKxMNnm0ceMgfgzdJ6LFE1612f1zdAW6AQy
v49qgqUEetSVF790pdmurWC4taeyiU+tk6C6jnobfBkpslNjiN2zu6CGi+7rib30VmY7uM7xgecT
zD6fsM0A4g5KNhsNSdTXf37hu2Vuja3SQfTU7d1TmsXkZkqCJrKBtoN/yTI7TVW8//o6C7fx/3yy
bqwVomCCkxsETz6Jn2kOaExCh5VXv7CEzE2y3eCIoe1Ry5hcE/r5WxysLKxLD+jy7x92UqFc5ted
pc5FACam1SO9qFLeQ9yVyIDNm3yl27RUy5qbYaFX8llVj4grZUXEKgeejEFZUERRcTAEStpQmJTe
tlUeb50q9kOHtNUWhjB8z3Zus8aJ/Pw5+nOfZgfbIRI/Y3WuGn0N5TekWvHKK/p8sfTnjG/bmQar
hy/mnHF+h8+yn5lPkIKY5K8jqroolUO0KLOV5/n5ePPn1sypVBBrV6V7QgXtMFhCbqwuvsbJ9Onr
8fz5AuDPid8mbV2oryv71A2IH6os027ywntUdntVVQUkxU35+3tXurypDwNwLMvG8k3pnHR8GwwT
YpRuGRi3GllS8Lx9fY2lpzU7cWV9VpCuwtcaEpXeMtbepHo427L3VraWz58Wm/uwIf4CkIAii7fM
lYzKzCRPPEaWJ77/s6Oo7XZbF55ZWWqWZuzsZgo7dTKAYe0TBFVVZI+efu8vHX1cut35ORUr1/l8
PLO5pi3tUahyJiFhYHIi1VWbNkHsla7Dshl2MieIg+Tf2wT+X+xEX8c6R4zrWepftg9rCr585Gq4
8NIDm20xiBQGQKLBXx8JiQZ4hwIwZ3T8mGVj9L3xdfk8/TCGcdguXTjlkcchg/EMMWN1rZt0ehyb
zj58fYnPb8IPnP+9BDTUY1YOEtmsFRxeAvl8+mVokWVXrWwES3NktuXDMdTCUA58U6G6q1a4PzJA
KRGRVuqV9XFp6Z29BmQL+uisqenkoHJIYUbwzFqDfuHhzLWLeMo9Sq3cPgH7cy4gvWLtHebjzrLW
2iCfz3B/HuGUQqkvldchc4yqw9AN91Q6106ijsmQ/uwreM6+fs1L17n8+4eRlAZOguYtgiJiBgWe
/cO2NHSeyIZNf0/8ezomQJ//9yJeAQ1j2WA5jOvu3VbxLQyIK/vSAmjKn0sWGSz1OHM5KIxBP1rB
/odT977MPWjuELiFNXeT1vbZZAxS+wIptF8/tgUNDYCY/3tLcYnIEoLoxVPa5ndFHh+svol8ivgI
0FLhVRrq+jCWzo40Oiy9NbTEwpCeZzqZKXCaLoWrc2jSm6kbH5JuWNlSFiBAPp9N+DiBepxPQXOG
h7vZUyLzk2xLk28dUeXXfWLyMpyqAOk3II+WCvp1qs8N7+xtzCRWa6lyq4imvGAvNe0Uh8fEn1So
NCIbw6lz8vsO7mgYDgKCKkfdT8VGdOW48i23MCPnosKMyFheXHenksILrG4cxOcZem+NKzv6f1/n
/7+V7c9FhdrIuEBOkDlZvVBRUpeYllw4d6pNkwN6E31ERNy/BKhD5SHtMhjGKsfsbBaXxxiV7vsK
3tytW9ZxNDBE2iqLVDvGgIEZOsc5ipi2Kz91YZDQ2WwrlSMkz+PuDKztS5UQ6NaSb311+vPmTyNz
WPhyyBeImn4DSvLUNxiA1M5+6VHdZ7b16+vptbA38NneYFUu4tQlA6zDae9N3GWhLpMd6atv1Vb9
ucZVEGgSzYDTJvze5mwVyXCcit5Hmq/f3iEpL10pfi6Nytnq6gTAmOsCuT86C26mBmFRrMjhkwlO
k7P2kb7wrOYi0aKQMCQFOcBCebcTHr5mScef23YtU2FhOM1jnIJccJtPNaCF1H+UbrYvaLGC1136
05d//7D5BIHBHGnRJatS07x1XDs3/f9xdiZNkuJYEP5FmCEBAq5A7BG5r3WRZW0IkEBih18/HnWq
ZjIyzOrS1tZjEyQgCek998+rFpPjn0bRUhuaNSO8QdOosMPIH1vbP/b58Fh7+ZUNzKWXu1gwU2iG
KL4zwyFMvwHSFrvTnRkE8u6vYbw+3xCzpTo0KMu0d+H8OWjvZ1OCEIPUu6L7zoKj1ZMtanrrr58T
/dO6/2xxW2yVYGBEKFc3tQej3K0DT3oojx1Va7BH4cLOEEQKL/KxNO9OtuLyh0ZEXpYBT3um6M9m
W/GtmyGPXD3BNwlV/8YJnopcbtT4WmTVagw0TNWveS/2oWi2jrtpau849I8ctl2G0zlk4LX8EGav
GegqfKNBk/NgTRTtGvd/x5HhXSrQGFoTcVJGk4Mc75ve3WYGYn5khiHtHD53RLoGAAe8wmMYc/wr
f2FwNrpJZX7n9g00dvjp+xbHCKUASVrP5R5IzO0Agr635ZC7Bv3TkP72qvneJ3PsgQtSpNsZxKa5
GSNwwHir1/3wG/nJZBzW+QS2v/uzcuHDBIxmyFc2KhjhFCQezP3mWanhpRRIzfaTcXwHVB24m8xM
EdwOeuDI7F1BDzDI/Tid65ov9rwtsqeiMvGQvpsXkF3wjFMksSJ13Gkiq64ThqDgUTZRD8c3G6Ep
4lDPTrBn9BsFQE5nohkRsyDGdvajpDKeeBvl6qdxEj3ZkeFroh7TGgnQ3hFx7SV9pOTJw1bvjLfw
rQ30RuvWnHilD2fVlT1+0Jysi9RElr7XAWq8ELmr3MdbWwu2RaERCACHbpACDR//IWO7KiuB+U7w
KcyqBBuuRLYrBm0x0Sfsvih61FV6N/UghsD2CiXoqkbZu5MqNu5KiCHK4c0g3xvvBBPV2kqLSM1F
MmRe0inwBBobodNgwefPWj9pICmVB96DkAnIi7EBEbrzY396dxVAKtbKRYhbjd2AORpQVdVw5OM3
AEfBV30wdFUh/NKd1+OE9yOfB3HwvUfM5Sgrh0jZNwb+3RJb4HXt4+7HbwFS6FFaQZBQHECZSYFR
ACU2ApcC2JxTC4qNPOmfrtzIIhJvTheV4W9t/SLZLwinBu/ATZ/kwlldma4X1oUl+h17KTjtmQVN
SdU2R8/h+HM8PiYia9yYq+w2BSYjAqLh0KLRRsPmpZH2Ry5hwGUeyXaVgU4+q/21Bn+uqxsEq7o9
nictu7WsC2sbtmMVF16FPPQyEyvRUSvxPMxC3mgjUW42r6XE0vD1/Xz+FaBLVbWBQ4u2gqs9BU7h
hEjIcAudR3HlaX3esaVLLXVWIbg5s2gJ5u50HsMyVyeAI8mmVmZMVNALIKM8+a3tSoRdeHq40uX5
/GBFlzrrtu5sN4ecce+76DDY1oRAauRfvKPtNm7zuht3vh7sKzd56WLnvcFfH1LSD0NlGGH7gYU7
Lf1NyBIC3q7vyB3m6r+9p8XXuiwHw7G5nQ6Og/htNTJkFtdeufv61z//msLS+99bQHtVu74FnOdY
2WBqfLf7xxnTMyyuZSZdekaLzzVYAWPTjaAjqkmtVGHFbThD7iX3poKk81pez4WrLBWvcJTZKGJB
EjlObIw8J3wXIbzUPd/00OpIGOS/flyXrrN4GV4teNu1MO9krXzNZL/vAnYIh2ANeMRu6ufnry9z
YW56i7cisEp4cwn/YYcadpSSYoMR8PBvv714IXizQz8wjRZDjyUZbnsQcHxCruwtz0P//7c0dCmK
VJkIeFXgQJjJ+WRXfVLb0y23/H+bDEsRJLNIUOHIkB2Ila7nNjjU1LpyaLjwly81kLaNBnFbkRFQ
7vJZ10OMNJQTD/SVk/KFigldyh4Lj6nCF96wT0enjpy834Sl83v2FcK4SHmDoFmFnUdog0UQrC1h
XbnuhRG7jHSButuAGIiMCJwScbKMBMJP3bdz/ICR8+brIfVnVf/krS/PvpO2ffA9QVoz0MmwFTYz
MyqvYRFrPg+3DZ/kbw9e+Y0PwsMm74D/wg7KO8qhG5/Qyg5jGZbznlGkB/l11yal1Xtb2PzTD8TJ
k9VcWmSX2yDbNxnJ1qbV1jaQY9NGTVnU4MT0zn3qeyJuIbjdAHNE1sSgGcNAZVu1DmEJhYb9bgDy
YFUFJt9qP1u1XvljEuG49mSA/VFWAgmJzNWawwwS5pthHNVbSkd7k9O2j00rCVA4ZuQHtx/SVxu4
gK00IUkQXTGvEfsGeJFvT9gWVWwTIvnwoWwd/5XaLIszpwYUZhicOGtzsyF2kK/8jAT4ZgR9glxX
yOgRymmBTDe0J8vWGHg2v+b5vbDEu4sJ39EGJ189jnszps+NLw7IywKzo7oZ3fLKmezS3FkUDrxm
Um2mR3HgPSILcdIgjYzRZEy+Hl8X587ioBRUHTA9qd8dtBhAiFHtEVFNbhwCc+SDcIm0xxuWdb9z
ItD3lRldfX3dC8vwUirZOMwSnMrskJHwtgY7zv7HJAW6VEq2Y8HBd2qHg0z7yLGf+zS78kdfmvDn
d/TXpqSybIRxIfkDXgh6qLmDwOwRu+gWSKyIoau/VqIN/+1zuNwSZ7Mgjhlpd+CD+11NzkZpMDsC
AnEE6IdePJX8yj7lT93jsyVm8UnMLCFDCC7FAXhB+Zh5pVaxn1OxsQvjbFUK0GeD178GPsf7Fdgj
X8NwkG7CosBKTjzrqXH7epsqTbZ23Zhbakz/DJ5GcJd37RjEDg+6u7AXHYlCniKZxQi3z9akosFq
mgo/Qg0cmDhWdKC49HmCTN7iLu3ovPJr1916tgNOpQW+0kZOQXHMsr5YIwTB37vj4ERZ16k1Mu71
AWRH+6RY3ak4NMWwChiKYJ2bBL6VNClVN4j8Sg+z52fbYB6LBOASlLJJPmynszStU22+kiNOabJo
RshmWHWHE74LQ4o0a5r177mcs63r8AoGJ1ltBkdUMYTj7g6amzJRQ6mS1HWqfYhlOLHxQUX+JPBI
7diltwISJqC4ggaAU5zuLYCH1l2YjVeGy4Vl4v+iXWxBLcun0OQwc19k2bZonVuu+b99wZcGW5m6
/lwbrEKD7X4MfpoMNvQGdgsr5NfrwYWptTTqtJagrLTCHvEn6f3Ym2OVT02kpXouVQZOLuKOr1zp
0pOi/53ENnCE4De54jD25auZrW1l0S2wev+2jVrmuFDLbuy0r8XBlqwBCghBsyEgR1eaQxc+OEu1
LoORyC8qT8BDCwRW902WNzlmob4aZXvh6Sw1uphMjAqhEENT/VZVsZ7QSr5KrYBR+PM9LD0XAP5a
QUUBaqtpXL5nZNI4vNu1ddc3Id+2SNu6gxirwubZF8V6DBzzW0IOYu8aMJR/wgYILwv4fqOJsCrq
Xw6IyG+ibNpmO86VmyMRpc3epi4Yvg2gT8OKGBRFnOUsiHKD9oyluzNr0at6wExs9w45aP56qijd
+sZoVNxqekzndrwDiJrdtQHJDhKD8lk7xbhuCie9890gXQ8TU4lxbevN9+zqo+gRBMRaGwbO80p7
V3Kdr/p+bF+EVK2G0RJHZpAsi+YGLqAscSckX2WkBuVXCGvterTAFzDL36VH2WrsFAfPCZ2ZSFqs
3GR0rg/uVEy3gSzGDfLF5S8wPa1b8DGnO7sB8FOCy7tyjAyj2eKgaE+ue0+sDjzeKu8VEqLTBpt5
M9zktqRn30Y9r8nA1Rpp9MWtBWX5akhddWRTV72PLcihtlLiN50aenRk/ZK3Xr9pAMqlRXPqpyJN
kChgJ7k16wSuGbE2AcqKJCQqmavgJvWbI+MapSZ7fqOjxxJExT8C+w0vPmiGSOoZ66gPwOYltABq
b2rhkGT2vPbS6ihxjo3qVG2JmHeTZ7bS63YKmGNEec0/q8E7oaj+3NQyWzvMA4ZVQFKpOJdgl40W
trf0EWDnFkBeVOHqAqxaJcI7FVYFkuTDN+aqHzbxynXZaBfuHoq+wpTdW2e4LoEDMs7T8gUtB+B5
Iba3Cz+P3TKckgx+ZpzjJlymHkHfwNYohg7rB0KJNzOtf7Wp985ScweyATjW8D3C++xFVprtKHVp
wkK7A0jY+mjDCtXuAaxTXg2YszND+gmR+LShjZtkwtwCue0mqaXPTGBwzdwJPrcq89YTYE7TUNZH
LLo/AIh7MF15Vxo03mAVxf+c0w+YTo+oBj65jVs95Lb3URMKY7qRJu69EhVlG8mzU+n4v+1a3jos
BaSdwkCX2TWINZa28IwzUHJ8FwBUYcV8KhFA1jOTAF3ziNBvFJWmcoeID2s7nGmErQp/j9O56phW
D35pfUOXYMRC1B6Zl36EnnwYHR0jneAZhrSXovN+IqRCgrbUHEnp/xxtcP08uw5jkYHd3Nqwik6d
vWEd6JRlwPMYaq8jr0SaEBfljTrzenB1yY9iOutB0dMHmT7H+cTciHLaeW7xYA35dizkK1gZeUy6
ep2a8KTkfGdP+r1U86lxAZKu0n5fOnjJgVscHYHmFeKU6Cp0saD2fuok2FzViSPcG5OK74HnPYyM
PunU3TUecKFzVwEB55xYD01+XoAN3o/hrpt80FCBAi+Bh23nE5P5XvMAd9hN22wG+dwfn4xxDm0Z
rjiwqUE+PdPcTWNb0yZSQFS6rLxPm3FrCRx5UJCWc/Gzxbck9ppqTbWBNbWxn1Rr/25y8laPDeKf
WOEAP1tj+PbFqfarGoxSNDB8bwC6DgKFyNSgjHeUghocxohan481D7s1CyeICToncX32CHpYUqqy
RoOfg9pYkZVs03mV2+qnEoiTh+gTQxU9ikHBfey6r6niCefhOjxX0iuiN7xO4Wmkd8FUv1UdCBxB
gBiSRoP17kLyOp63eW71szLFB1gDIH16NAaHOpHeuDZ8trdzzUAJZhCwAjuf46TatgNIaVKBXszc
O9ezeZwrfV+mgiUlttzYnk5bxCz9MI78Prc4RA66EzF8Ph/cIc+5g6ZCVhOII8n4kRMO1r1K/XNl
IEWHGhFxgc1xLkyn25CIncZK4YocNGAzw5LNEfLDK37KdAjK7jzv0FedTn6JfpWk7R3X063lhGCS
2uxFWxhAqgyHOzN50USnO8sOQf0N8dSnVcnB4HToN/ArnccGorYPVTp4PxCfRQ3NgdMczMH04sdY
jA+c0U0Om5XG4W7X1fytwwCJssmcRiyQ+JKMvy1bnlhKnwdCoFagfDOFODkPyPKrmXfQnD24alTA
3ackwu71OZsUATxztgGIlWodDAR8c+vUZeRQoQRwTnVfM+TGHKlbzCuSYd1uU3+lZxwzh66+NQgI
QNsq3aVNmGQpggOVwUAEkw+Lb4evHyJmghlZCzU59m7wcybp3Ti7Oyw43wsDiLsNjWPQ1S9h57/b
8BGvXN5tEI31HMKSjZQDunFhZY8au7uFz9OOi9zbORo1Oa+eti2+zlFp6n7jI9sWCQMo1COz44Y2
4jCHFvKPzfzB3eHR2GGemMnZAdx6F1aGRjxr3qCXgMsWGcqxo9hboeYdthRIv+ztox1i0WN2Zyce
IIzrNpe/nCYPwKEfgMeHMQ2RDeEvUjtgDTDrxHy0iIP5GFj8Z24Bu9zbTZl0efDYe+K+mMV97eFv
SzmkZQDIJhoJ53GeIYS+ljqM57Ftk1ny2xSjBfzQ1EFXR3z3epBD5gZf+CmwhhgP340qNd8PiLKI
+q58o5mbP1mTCyGKGG4RHfwGx+Xaov2uwrga6dlXPxmGNKcMo1qjXtLbxRkuXAboM/FXMC/BdQ9Q
+xps9UzD+iYdqpPM8UWrqweh5Yr0KLT0aEHpbN7mwvO3hWpxNvHYh595T347bJTKLYRC5EXcTsCr
11nKo0CTFVH8QSGZGhX0OXbtjCAKsbppmTRJA8Abupb2EDt/MK+6Q0aEBkse0FTErod6XmPwQJ86
pa+j5cI4DHFnH6LF6Vf3EzYX2rg/WT8+SGGBPDdYbVxoGBGFqZ/mXByCGpMPh2Enkr2LagU+JGKG
J7UN1MZ4hKGD5bxoQb5XLjvopnos+zMTVThoW3ZbWjAUuEIkLzsirgHuirLRc+IUJaIBfU8Ez4C9
YiOpR3L3l2habBo79HAqpGewWmOrU3QAhupqPE0WkzdogJIo4+B3Np4HV3qX3ZTc/KBTmKFriWab
Hyr9y/XI4CVmSGuAmXOdPfK8XvsDQzGnbaJyyG48318L1b06gr0ZCYF3Ns+nvh1edUcfDcPt2xZ/
IK4K4t4dnuFBe8+dbIi5LZOKDZDgBAhXaHJkyDq0BrffhB8gw59KwOkz7hxzxva0brHZyFoPSGuX
rRkS0vqIa69k2P+U5r7kBOkrRYnBEahmk1pG31KfsAFZJ1guEf+Bd2SAHUS4A7N+lE4A+kVuVM3R
VcNzFxPYGIhXd0Gpn3uEiXhlnb+GZORnlhiZD7m20c9tugwZLMBi+iquscV/DYAeHxPktJ+jEwZR
baZ8VvfS69WJuk72ULRlekIponoUBnifwvKyByh0CKDqqLaDSG75kKS6QBvfyTkwrz1N9dF2chQx
HWxYNspyurvcDYefrEhDnYiKdiYGHXrekprUO8ingX61CYROB5+Meoi0zf1bZ8ZCk0rEyyCeYRq8
R6exgIGHPrV5ybgIYzMHsBLIGdqFqK0xJhLRElEkpcsQzhhwJLmQZu5uuJlBgpsAPrub8Ze+eqYN
f3x9bL5wHlyaulLjIMZQFOYQyry8YaNoD0BgW8eGj/dUhvLKofaPt/GTEtH/ObxAdrVa7PQO9r3e
3VY6vnXsZMeq+BbUcsyVg9oxMIO7aD+JKCa/HtnrY/H4mG/46usbPR8QP/sDFgdH7XQzZR3c4WU3
xfP8yw2OBmcOyR8LrNlg2sRfX+fCA126wQCBkMJHYMUhoE8TRlFRbHswYb05+McLnC/81wmYtDi9
ViOckW14yqGmG9yzfKGCOOTfbuB8sP/r9wVA5rnQGm+qMNXvwMehrE2z9tatsJSpzroGertUKDgX
cv66DpyjbtaYCj0d6b1kBY7BU5m9o4V6DVR3oSK0TJAuPXtAIqKC7RlH8Zy6u8kfHnBCvkWKUmLV
bnvlgV2oRC8jbBlclsp1UdQdiH3ft+5G5XZz5bcvjFp6vuZfDyn1DSks1Br37rkiOJVhGQ0ZUNoj
AS3fdveTmd4qr79SyL30Ss5Fl7+uRkUdaOgvh/3gPmHtAjjwNgTx/OtxdenHF2UzzrsgZe5QHqhb
AujdZJl+pfAxINKuN9mVjtqliyyaHdMkZtJAyLinVZHk6VFbPdj31errW7g0txdvIxAU9KhKVqgN
vfehdePg29sV34bJvH59gQt//tLCyL1GzgCWlwfP2FvL9bHDqgFl6ilCmr6+wp916LN1cPEaIH/p
dVuMsJSMPd8LWisgmmwUmvHhvPF9YUfw+FpJLUfIlds8bgRymLrCpCtYfycorM77BRB+kVZShccC
vpsbV7hN8vWfd+kBLN4fip/+mWujDr3t/mZYoEG/9X8Ofvfw9e87fwBpn93/ol2F3BpT9BWpD3Xe
qcfaYexm4LnRUINN08Os+gFq/7p1Ng1YKGDbgWG6LikN39FepI8teFMae6G637dQu99W5+3FEBoO
WnkxOR8psyuddO6MzpGAYgd9MLg3toMx9LnyCmRmQDlqbobZAHle1uOjbtypTZC7hTMD8hnaJtaN
DZx5hyiDrdQGSXah8voHB6eoex36ZZz7MEljezbhpQXYQQNTKEioItPY2VprJdbIldCxk7n2N4ym
4FsWduqlL73mVeLOf/JQVy81FvKXenYkXEUjWBO9ClHm02dzjj2MSEKy1N7xLHNERp8+2FOO0A0I
Xo9IY1NBRCmyThNA2H0czNGrBfqehi30UCH49mawsfwVQI/9MJ5TIGa7knEJ4u+xVz6ihyomBQ5j
QuqtQy2AFrmwH7JOTE9IwSAJRT7XNgzCN8fHZl9mRf+rJEKfKiS4bXDwH+9UMT8iIOd1cKZ+7zvI
kRnPG/pS4Hhpp44FTEC3s0NcpJuRGM8Z1JrgziNsa5YWKhoCgsrQcdZFmMk4nMt+rfLqRiLIr/Lm
FEdq636mZb1i4fCA6E0stsrGZjvNnRMpvDIhYbXzTakTyOhIohEDCCMQCRKb2Oe5xL8xJhEWmJOz
MNSCEq5AEuHUqGqFlhyioyaNBzw7r1YJIWBqtSfBsOGyeiCqWte5md1g2pRICYmUqpHQgUoBNI5n
+y+Wghj/n/6cqdUlaEUN684YlLas4Gc5aS8aO+/PDVq/5raEBxppD/EQZnv4031UfAQC9hqvBf4X
usOy94CCmOoG9nEUlpFv5Ts7lgV30vQtVAIW37DAClYiIz+hEVHfcl+ke3w65UarMR1iKOaCW8Q2
zY+0wasZK2YhG95TN0jYqbZl5vYb205/5cq1N2mb34zcvVXnCJAqtO4F+EJR5iIbxp7glqMpSmat
lxab1KAjBJuqv2kau4+CEuMmoB44eARSHgBMPQbmUQertRsitmAo1IPTsBNeR4Okm6k6zQiWkeef
fkXk1CMKXDDkK6u58wsESoYidSER7HQdjzb/URiVokEBZF4RWNNHb49vjSX0bpIBfc5mhZ4iyjoQ
8Y7hCs1UdE4x+dw474gGls7U95aHM6B9pui0rEdKWg+9q+nCeStcy4pkCDFvR7A4Iulv3jXj6EHy
yV7LQuYJz3onmvv5xalSFH6cKX2YFAoxTmjmvcMgYnVSVWzqsCL4GsxIePLka4PD7IZih4mIpko+
5liCYtUz/CMQbYzsemSnDNmvyvAHK6yaLdVBFnew/kQ+XLdA/aRAGnv6ZeLmnRWGbXlNumhkFg5S
tAH+0tP+aZrAq0DTArXFyZzTptxsz5hv7E07K4PGvufHHlTex9EQ98Uxs0ENqJOoq1nqvkoRheDV
kNyWHHmvvppA5iMEmb5obiDeDckcSmMJKSq3P49+NDsL02enAF4Z9FAC9/uAHk80wSMAEwVB8LlT
1Sto1stTh+PqR6lx+i9lIffC79HVhbdlPpFJ5feNOyI2CQFfEJm1Kekw56mzKWFKOtOJzdbyh9/i
HChtg1+MymuqYizjfkzdgayD3gS7uq+tH1MQyluADYvVVPN8P6CejzL+iDpPnE+Z9+gOtSy3Hg/6
m0wioxrFAq0BUGzzx5FQDYVuWFSbrA044hNn8dKOFpLlKgmOaV/BRMbKdoNQUJI4bLR+Nb1Fqrib
B2SqGE1Rn50RdmrZ1Nn2nm99NEyMKEKhjv8ES7hm4CKOrojLJmi3DrjwGkC7Bg0iUlnlsWqYvXZr
GDniEBtS/CPt75yWob4Bh7mPeEmaA47f83OqyoBtUo0yaOrcol0XfrP9kXz/+iN7YdNqLz6xTlcz
DdFNCXaoQU5lcesW1ktGSrjaiz0sH1tjmyvf8893ZGQZLGx6RIsM4EJCsYgPpffscPCoB4mXeg2O
cOkKi3NjNk8s57AA7qkC7zrlSISiqt/34fgcpAig+/qRXThDLBkJqEbWTY1ey8GU4z1YIminTVf0
P3/OCp/seJZcBCH70EOQE/AO9/Ux2zYRi9dNtMMS9M6w7Umc+3nv761NuXoU+y2EFMXreMUcdWE7
t0QmlAb92apn5cEiY+QjYbq8Ue61reylH18chKe8btQssNfvRvrQON1bUPODVOz316/kgkp6SUvg
bcNcO4UqZIRJzSA5OCicm2FQ69BDYb5v76cOJj52JQv90gBYHC0QERbiWI8n1dYDvhf1jD6pdIP1
1/dyaUYuDnYBmCWVEEQfCK+2A7OjML0biHPHJ72SM6AIk9r825Xof4+Qchww0RFshzqYuxNnX0ZF
0wdbNcfSLp5L1M6BTZj+7Ui59KyjEKooNLLQrJSi/zDo5T1mmsqVaWZx5cl9XkQgS6KE6I3SWSqn
fYgY2xwfNIkkTp2i0/4jq/n264d2HrH/P0PJkiSBvKLZdgc+7psaKZQopNbUQ8e32sN5c2V8XbrE
eRL9dbQPDAt5OyLvYy7zWBdihR5+MjsAzfe/vr4J8vl8RADzfy+RE5RJjcoA93lz3szN/FTsYQHC
x7x7Gz+a230II0pkX4Exfj47SbgY0djA57QmNszgHHXeyEZSWosQK5tus9LP1xNCJDeOFULAK53h
z5AYuysL6udTlSwxAEGVjdlgG3+vEOqbMWfLKf34+hleGm2L4y9BAK0rwuGMbXsrDqr5VqLjr+Wh
af9JhgWE+n/f0USBMDbdjFJ+OWGvUf6iPSmi1PwbZJIsKQBA1nhIS4OyjvXf+q5NN8jvZtuZetfA
vhfe+xICMNttkGW8ASJhtvxN35H6wbFMea+7FEFgGgpki1YUErmpg6guLJKvX8znCygJzi/sr+lT
h5Zsq1azPXd17J4TkKsGH4EpmoFSdLIm8tk1YeuFmbokAyDnQASQqgjI6C2MXsiOVjZ0g9EMUcae
tWy4skv7fBizZS5EM5O5AC8VzPXUrVctVDt3pWOcK+vNpV9fbJsa15hA9+gmmA6qCmFsBM1Lfc1q
8PlSg8PHf1+HxXGmaVK/P8zsJ8RK8KXJxOPiysu+9OvnN/PXyx6FxPGcesWh68SIEpDL9SbwOnUa
GvcaTPbzcczY+dp/XaMuHAQPNEN7AMA5XyOQb0xa0jvvqZOhC9ri0G4AMhCQ16j20WLcurJhds8z
/f+/Nd4ShNc4ZdfXbuPv0EvGnsztweVK+XhE2VTeFTAf3wuVwyrahE22LStkLTOaTce+MTgm9dPg
3tr+0ESjsAiaXxXZFVAvwCw4oG1VV+MRzcDxsUzVcNOKKv01QEYPkEw4qJsyRch0zDXTJ0fTYU0D
K090r/s6HoKwgkJBFwFOVnm3SpHajexr6uWbsQTuBoGKKWptGTr0JUyTayL7YhdKMAXwd1r87V8m
OVtGZ3jAE3dsQtS7mvMNNEw8ghp5f9aSzpAaAI41usg8LN6/vtoFKSNb2rsqYIJCtAj7Q11AMOIb
xDu3Tvjq2PKRaQhZ+sp/J5nzkob+Np3pKVMChQ0xxghmuPIVvTTSF7s1rkNZMhGE+1rnSRtY0cDh
CiLXqrmfL2WMLT5n0gG9uMmd9uAW9IUTPwlHe0dQD6JFeKXgf2mdWXzQ/Kkv8NHEOuO0dKvq+mRf
D8268OcvMzZUhiImxckdWpcwbuoXsEY2I7n10M67MgQ+n4xsmbLR0DG0vQlrsGsoX0FE8d517a4W
ei2IvyPdvOLFkFigMiirvHImu3RXi7UTvO0gg9y1PTRdgGxn1fJHpHkSCFOtd2yo2tXX93ZhaC1j
NzIb7Z4xTduDXz8h+Byt3Smuq/LKEn3htS89hVWNg3/H8OsmeJsQO2vx31//2Zd++Pzf/1qXLXzP
ZRkg67eY+MdMslsX9sivf/rSg19sWa1xygJO6x6YP/utGvUDymmAnpQh0C9Dd2UN+3wHybzFjGaO
yGvYGNpDpuvEYCD10EQQeJdTiFGuGXkvvdvFvEYbMtS5ER2YA9BxaZIU0ovhkom+flAXKhZs6SSk
hYQPrwOuxdr26ynmG3slYrVytsgnHk4gyCdzfByO+qa9kdvynr4Wt+n6Xyfl0mzYp6KtHJyWDthY
VFBlFdDcrqxxVa0hBfcQqPTz69u88BSXpkNrCrAgMFzHDWGvTxgCMVjybz+9mOOlRI+h76z2UCK8
rnKtVWpZiHK+MsYunPSYuxjJoQfHDGWS7yZC3C0yqBFO7UrlPNhESEBd4MMHjNOCHLKcd1Zlhnii
rF9X0owvdW3b9coOuv4Va8T8DPsjvXLX573l/29t2NJMN4DyF1ip7mFWRDXQlz5uf76RnQWVmPOc
o9gOsVJnXRul59H+2eUWs6AwHbeKsOY7ZDVCH82M9+CMmuoIgrZpyswqq2e83NFC36D05G9EvUW1
x7bdNN+5/YNpQrKFQZ09Ow6yS30X1exBQmjXIg3yJlOar0qdz1e89xf2m87ijyUm64GCytp90M7Y
mpW5uGur2Y+rmU5HoBPMpmS6/o0AkPqJwyWx/XogXnglS7vJ0Jkig/e0A4oM9XVIcGPwhdtIc/nA
Pfv76IUPc9Bd8TdfWGD/bHn/Wrt7JijSE3Axv0Gna4YoLbvNR4YNTfdvI2xpOpwg7XGIdOq9aYID
EuJu+PA/zs5rOW4uWbOv0vHfow/8BiZO9wVMWRY9KVE3CBkK3ns8/Sywe+aIJVMzHVJIIZGsAlDb
5M78cn026srB3sRytK/T6aGjL+g/e3TrI/3hbuoA+/VlKtvDQMTkV9b4Mejn+87u7udR2lGbRX67
GN2FUERd5+4vRvO5dwNKTgSRQRQeg8AYZjdcKMT5I9jh71a95OgEza74DrsVFXSYKOlLsxR07YZl
9diHerozI8XadgYFXq/HK6Z2tEJvXuMu7nd4vWR3Y2yPiPGS9kWd89a3rFr/2pti+QqkAWPzPz+y
36yo571HVSWbvV4pzSFbWmRlNh0XNv0rnmjiSx2cvxnQ5/1HfWjhbYxv6qGbE9gusHykW8jo0vdY
1ZYI0E0q306lVAabosZm/s/39ZuBra3//8NQaCWjoO3BwM2TCvJjbg+Vt1SqdA3bMtyZ8aheWNJ+
9z7rc/3hfWK28mhAgEG5L9H9dO7EtlYMEDRLMrpRFkhPf74f/Tdjbf3/H95Hi0KzX2S1OdDsqN10
A4BAa8mqr//Zq5/tTpNm5owDvE9RP5hwOjFIU5T80rT8TYClnQVYeTNndhoE9SEyq2hbkyh4UNIh
2WGWx7Kvki/ItWm4cEb8zYM6d4oAxQF9TbLqgxZKjUtXwAgBVr39j57TuT5uDoOMxocVidNoLn45
bttegtYrb13Gv1hOzkVxYRWpY2Lw4sdPkvPRcAwnd74Jz3JH13BOJ+9T7Gxq5/TxePROG37d7Peb
/ebkeafT48097mDO/t75ut2+bu9f96+D89r5V7fb/d7Z7h/3zv71ynJcf5s5/vXh4Pv+027HXy+H
B3d32F4fXF7H8447l+/x3YO7O568zeajd7d+m+t6Hz1v533cRU5/Yeb8ZlSc6/SECEdtGll5kjLN
vpTF3NE7i0gDS4nOi+zafLag7lzqdf3dOnc2wtEKBFFcy2LfJfKmW5SNEXSIlCf3zwND+d2wOxvj
7TioNA2aYl/m1maKJWfAnguPQNzW690cHZZoum1i2h3EE52J92OwbOL+oac08ucL+M06dO5ooRUL
HAfQRKxDmXEzCZCVlSLl7BVptyP3rmz//D6/e45nyQN5VpGydELs45o0u3mwy+/Fpan7G+6Gea54
luQ4rNVGbw6AfYpdUY/Wrl5U9Bja1PT0xeqrCd16JqSRbxV6D7Hlh1EwXnVmVX6SYWQcUgyhJKdI
EvWbZVjyXW1phYu2eNyNk67d6XkeHq1UKr8a1TyFq2GxHDt1pwVYxLVTL2/KMFZcHS2Pk3DSwPMs
qxpayfTZ1Ral2KWKSh9coyTtbkQ99ooiNzuuyYGPZRRD8+oLoGlOPeWKB/PG3s2y2W7joCE3B/TI
flTScf4q7ElTXLnHWyOyFBNNt5FudYgZGV0h7fiUh/riFWYn/MGqyoexUqZb2Nm5b4+VxKknb9xU
jKmrVe1CI2HdvYRRMrKTBpYzxZkxOxR6qyezUiNPb5XW7YQiH3XF1C8EWr8ZBefk8MQeMqVVZEZb
QacyMbgee3kzhp6WahBM/jzUfjOlztOucTxFalQlLBBRE9+mqpX6fdGq/1nkey46Nwc0g2Mzir2h
3dfKDeZznh3eLdgt/vnqf5erPHchARim4LBVGfvJrq+TpPDIMvhp3NEaRbfeXO7hq7lSSUt5qd2G
jYZGMFW8Ob9UIf3d41s/ux8ihjqeS7nNyYmVGc1ZzU0Sffjznf1m4X5bAn944VlGP08RmQ9/lout
Pi6lL5vT+BQnfXIVNoF+kKX5koPEb9a1c3lvrkVL2pVpfpgqM3qxlKK+bWn1urLHtH9MilLz/nxT
vx7RxjlXiMZ1YUajDbVwTDYjYOwlgo+4PPz51X/9yIxzoFDed3Iyy+jq6+ChCxNPD17L5F6XYtBA
939+i1/fgHnusjKatOF2YhF7ud7Uw5d4mZyL5tK/HctnR+GpW4K+FHV6qDoa/Z1kFODn2jzrZ2fQ
cOUO+hVLKxdIvR05SOl6qC2lTtxpzupXNa4iv6uGcauYAlHIn+/314/UfGPr/DAKqfQMWtGa2SEZ
rHITzkn6dSZlILs2OnbfTKyJVBvNdG/v9l9fp/8Vvpa3/wrD2n/+N//+WlYzrXVRd/bPfz6WEEjz
/15/5v9+z/uf+Of2tbz+nL+259/07md43X+/r/e5+/zuH37Rxd1817828/1r22fd2+tzhet3/r9+
8W+vb69Cy8zrP/76im1gt75aGJfFX//+0v7bP/6CzvTDA19f/99fXG/gH3+RYP7cxZ9/+onXz23H
D9t/11VsNmzbVnTDkFee9fj69hXt75iyydgIC9u2ZH2tlRZl00X/+Es3/25olqnZMgx3WaM78K+/
tWX/9iX175oF8dmWEdtZtg4p7v/c+bvP5n8+q78VfX4LErRruZr3iwbSZ902VF3wZrqCi/V5p9YQ
imkZBLQ8HVMWUg6Zm1hltSmXuHSSYhyQf1b5vqhV00XnAazSGqsDkUW6g0jw0a5k6J9sQTutGO/K
yFYuFHrPgkWuz9AM2ZZtHoXKX+fpTA0PMhlJcIC2yM5OZAjro3Q/YonqWZE++TStdtHeJLEuxG5Q
62wbqQCsiz7OnQ4Tvx8+138/vXdP6/1M+tfVKLKi8lkZGFqeU/pESYQUSISuev1FUZRvGpmbu16D
XGCrmReqBDJBGeqOlIFeGmLUw7RHxs6CjjWrnuhLinBWLRavr6BmWeLS5f30YRoanQWWrpPhlU3j
XFY0lH0aDjK5yGD2G2Oet2DGCHTk8GsamL3bJkXgp8pMZZvWRR+nry+ZWjimVu8HZOkeW9YO8Pjd
YF5YgN7ikP85r709N56AKmRhq1zceQqlWEg1FFITumOPBgnRvadO0UmREwgbrMfofMVe2MCAGY5f
lqXvfAshulOm8dUYoIa1ROwtUZl+ytp623ZZ5QbhcKFydcbjf7tIJoGGa7jNRDDPkzCG1TTxqNGp
2uU93BLb5LyoQi01NQRHEcEmSn1G6Q3tEdJeDubBnasnVW+Wj3moPi5d2eyLpnstM6gicaH0L1ae
Bk6GZH1XG/ZDMlbz/sJ4fFNwnj1YXTFMzdBZXHTrvDATQJ5e5MIMXV0Pl43EycpdIigV8SKRM9Bk
GxNIXXpq+/AJ9irQHHQgfqcnNw0q/vsebve+tvWIuZJ+mwhTPoRpcG0m8scEmbhndGbDMA3IdWV6
BZrB6GHf5hLalCI6TLFCf8S09mnrSrPDbC/1VCkpdxTlIjduDflu8l6XKVQ3WdwuXp70sT9pRQg6
pyfvIER7MuVhy44oEI1p2e04FYABcmOT12I69UK6ZSE095pYK/h9RQ5cWtDjSgUCbFHhPrAEsFpy
tDJWfAyMSaELzNiFQ58eZynU6HDC+QrIjbk1QinYYHqn3syJg0cjvd7A6xDDQ7aulbLz07bfBeCP
jxpCfjxySywuUIBFg9RcgzGKDr1G8/yiZrt61NN9Gy7jRqn7edPhyEA/hnplDp0ngiY5NnYCGlmn
40dKq2Y35M3BTuVnJZNLD8fwkHZckXDXKuPFnFvozgBOjNTeWraV4KFSfelzLTsp+vxqZSKAdbxM
m1CPe4/M3OoFVzxHRnmVBktwFH1mbC4MKvVd/uxtHrBjmRrLm2z9PA+aqU+i3JRDNwIQUwzNVWbQ
ftjrCG1RkG6DKUFrPdKMMpRT7EvBBAOHDpd0GJWPf76Utyl3NrxNtjkVHfm65Ir1Un+IYBpLVrou
HqS1aQVVXE9bybKok9f0fbvJtbL1dL3eBZwgN4MdfoYTBAqi9XM0EFtcST4HCf2YktYOu1wWN2+7
lcnZ3C80U+Wz1TVHwvJVTSXhiVZqPKb7U2qOuTtYxanT6+aK534hfH7L5Z3dlG6bgh5xW8j8PosU
LUsVeWhFEngAoDzEDtydvWXV29CNrhxX7k9QTNqmH5duw2x+xspV90a7jDzFZEVR7UX1knjUPY2C
3PVcvlgQYg45DOSN0ovv0qiGfki7TTRXPIsyeawxtfXxSITJURs+/RfQ3sZo8IxEe4jNRN1KY3Ph
2MtC8/MwMoRtaApbEivUuWivKKOeLAIEH238AM1D22LWZ8HUW06CxiOEZxqN98uLqfXRTggWeaXS
EI8OOQUCZvdLohhf+yBvb1Y8zkwFht64LN7RsxHdMAbJK/Y4g+RZ4E7lWD6znn/tG6k9VFZyoglx
pnrfBm7aGrdRO/SuFFNikI61PpUv36qS/IA8QN3LjPB5mqw7gy+nZZl9tER0F6ukGZqxBMQbZd+B
+83O3GtoAKv5ZC47gwrcFUB0xbPooGyaBmA+xQoRC8Xv7clZMfphLQWHOoFjlSzVS4n2ygeTi9ID
F2DirCncUUv9okyxvc2WB94qPZSQRPxyxq5+ig0g6LQSOgmS04MOtoD2M1pt1M68qoZQPclzM++T
yoQEOHyFzBEeiH0MqEzK7KnBSABnICuSNdBWtdoerb5+FFVDEc4eTqGA+93kJ7mIxE41dcvhJDQ6
MQSiJMo+BGGHMKSFhziHzUJgdat3oGuXpe79pDLk51GNBbI7/baSoEd0uao+pYR/ntBsNzWt3gdp
1vqNLmZX1wDiB6gSNpjIyl6Q9Zab1sUmqsfgJRtp7huabQmGZWfbpa8p9n4s7NbvRNXt52ncd9KD
VBnDTYcLSsZT32SyfRPXheIWarwLluqr1Y/SkymSo4qswqdO+2FkMGF20E+7Ral2BsPrgdXqqSuU
G0vulGMf6Ke06nhfVY83dsddhYO5rcSaZG9l2puWqgCs4iiL3yQapoXFYDs0P5GEolvaXpLPerWU
TjNVuTf2oGxio8bWvtNMZ4y+ETa0T1Op3Zds104RWOER68DGVaCg3zYh3bH2dNeuD82qjQ+6MnwI
jTbdDLyi2ojXLJDbfVh1GDA0bXdSyvZ2UsaSNoGl3KoVUBPU0E6nYp7KrYe+NU6hv9DNjYdCFrmK
QkufLI+vWm7vo1SSN5IWy466yFeaLgI27ujAvDx287zRiJSdIQpDZ6KJKYQ2lc8yb5KL3AHE9arV
ZPwCAYxSmqzaCQcpPISj5ZTBsvZbulmyn0dOCEk4lQcdehq2rhiv2YpqeEsAY2TI8txjbW1obJRk
EpKd7C5h0zxE3DCPVrkfmtrervgkBHrgkyxt9nIjoD7U1N/TNkJrm3ljUg73it10riSsfYoT4+2A
iQ81uKzbq9C16H6Kh1dDv0areUNXXcdR7b/Ozkzvov5fbIjkQdFMcUCSCTjOdqHADKZiVjvJQUXr
2jQ6uWFuV45dxrdwfLQnQHtuI0ycOLrAi2n1ciAbLK4VVZf2jl8F0iYHC11FKcqFnONXhwayEssQ
krpW1jbllBBSR5NBtjV6wUIAmV1lgFAL7JEdAO9IVVRbiIDDFrff2xw7Ea+2xi25WXJskSq7svYp
SEAH/fmJ/TKUNuV12zYUoVrnTgM52dolhkvolrKFd8QUTLseW+ckyBYStKLdTDJxqFCB+Bhm1PqZ
BUCrVl4rAEZSxvYl8doAaFqx7WOtd3JRfw6HtHTrQNE2gT5FV7rZf/nzVZ85mP7rAGBygmKE0i/N
r/fRhmlETTvVGsE09vNuVgbqzp67k461hSpmL5p1Zhlu8VBbbfwxIm3PiMOJwwqzC8Uz8YvNk8OS
jD0SmQNA0OtB9IfAZ8pIGousD121z+RtOjWWI1nbYcCufKDL2x9mjkc9BObjaE3kyYuxuo2byNhx
UtI2QMe9AlPnB7m1vrJcd4+xPX1YMmT/hYpFT2TU961RXVW0a2zLmAFhqJ2vdkm776pyR5fw4lti
Aqllk/of6/RY5tjVh6m9K3ul8BpLRyFFWFbZY/d5oq/bodahXxdSqu5Ha/mepaFCLaIA5pNBrQqn
vYyH7rWZCb+wu9s2pgk37CVAlGUf0Gk1eLAYKdwufOeoD52bTbm6ibrsqlwyN++AI8Dx/TrWrCXA
OI27drpKawCGpV2lTyK095k2PTYkX64mG0ygos2f0cxcOv+/4WrPQjfLUiAm6RyzFetcepqPVamp
7QLRaF3Itaxw+kkBPzakHVJbc/aZnVchrmx+I9qGU+D4XSf3W9pYf2SAg3NaU72lN8rjqKl+y8bC
eidS3wApZ7K2B/oLzKEbIG2cSMyl8zuthK48doz8nP2oK2g4r6sZAZ56XKCrKmMnvCGt6GNNcanR
AulStPo+N/42KSxb5bdCispiRL4fiUGTZWFM1ckVg6Uj0qD5GCfDWzls7xpi3JtokiEfYorpwMoS
/qT3qVci3TqlRFQla5CTBknhT6oSHBJg7PHwKUyT4SGNpl2Gw4pDgvpayiFB0EtGR/ucl4dkoh19
HhLFhzm6uBz4dUQjRbRv61l1zUL+IA2F8lKPz9St6wtapl8sA7pGVK6TXCMfoBhnc8+KojSr40ly
CLtiD681/HDoeIbSagK/JMUjSaPus4PjqqwNoStZaeOrY/ugzXw6F9Yk7acomosBALIexuDVnqvH
aXRG0VCPkjNTdaNUFwEKVN2samN3lEIC/nbcKap63RmkxCqaFSJ20m0mveZ22F9Ixr3d+fvhr2t4
uFmC45FCMm6Vgf2wKtli5QqWXMwi4SLUpVq7a/LmfonlA6DP+LbJXwv6M/bJACfAWgrTHQgO9jqA
2OdQTTi2LS+1Avw0knL5iFmM6Y2pOgCf0aKjHcWPUkgWIxuW4DC2prnyFSZ8jAg3xByq27SXx62R
lfQgVwGTJqr9Mg/k25ld8aQORGrjQod/rKnOaHapSwFGuQEPpTj0+LtW3j+VrRocZntTNfEDTAfT
LWHpYRIwetQkC7/Lu2OgrGBX8G3uIlt7qcmubDkzrlLYleZS2Ls0Ult2+0G+eGD61SfNo7VYYWRy
vmty74eHCwIJNlkfsaGvQdHcJiACmGmbbF0HClBnh6W1HbpIGr9UJ9ONB90BPty5hlksDzJWWU4s
BSFPuz/kE/lPI4rajUwDnSNPGL5Xtcz0MtvPRRuEWykxCZfB8CQpp5I/D9ozHNe6ZrzlpjnfinUW
nRdabDmQ+rKXJcgIXmwXu67rlavQLGqHJPmtMVb1iwGRje4gFF6y5UqKuErWvAaI4zaG414m3W6Q
SAPacDucEGbIoY6iwINPehdqrfo8sAxJXaFuJAU+oSw136fM0l60cHfhVn5OqeprhlyxNFtnAp63
Oav6hA5n5lYy+O3eLNvjJrUS45hp6Qt7fxrb4U0T1s92hV5q0jov7PvhcTQLMmDkAQ29kI56ED0X
DRbyyA2QZkfJFpqEfkggOkE0CY0NIZ29yQrZ0+xivElFRoSPUdqFpVx5096czV8y/KolLJL9mny+
fZkVnkhjT34YdIfsqllZAjcMnvV2wsoiyW/VbI43RSmkTRkLl5PqvJmVpHG6iNYdWSkoMU/fROIt
Sl9/UtV5C8dZYY9qVRdKCV2fZul36X2RPhYC3wRZLlPCBIzUZqW/fTWhPxtZ0H7MkPE4rKErhifM
90MqG/cqnuSE9Fp4PcGsc8rJ6HAMGbawlDVWGtV8MqTYdpXkJssz8yGQWHgXox081qnSM/vKwjVv
eRlSCZZsV52WVv1kDWXzICLlYQ5Lv4Gn8yCwj/OIcCBtg6VbpuFqwnfHEwuHq0mfG6RWnHvIVVoL
rcURp6E+WkADZvILoAfbGYb4ShWNvKkNg9O/tNekNvVLWQbxuA0eoqS6RU3VuKaENd5YVgIGJZ7F
oBSasJi3tgXYQ3ScC82iVzeLSJdNK82xl8IE1XWSfjD4Ss9eCwc6GL/rmF4OVwrnzNMnQmR16fNP
8PSBAevWPujKZN/F30iV2zjAleMNsfiGPLETqLX+CdwJaYs0HwFLkzCKo0b2Jd2qgYGnsl+EjeEN
UdVt1+107g35pYXfhEVM/dTLnQH+e3FzESRXbV4/WWiunMmYygsJ7DfT4PMRqQvZstjlTIPf7xc9
kWOG0M4segAOF8eCwQhDrTeOAqdEr4fmktic9B3Fuuta+Ce0YT9Wi2QdAiSkZBJmz6ot+VFfGMBZ
gNOFHMp7HeL1B5EP30YrAh+cx9Ve1ZqGjE3Xe3bidqM9f4oLbRspsnofpjLn7XL2w0nWt2CVwLbI
uX2Myca6hU3CE4o5O8Y0fQ+LLrlTagUDvd7qjrm0a0QU7LF7sB0517bIiyw3gwc/phOsBaEeBEjo
U8Yp9gY1K5WEucfnTy6+gHUnj6rISJaHCqp7RGM25JGruAPVJA2StAum7kBh5kNf2s3JMOkNV0Qx
0MwTPi6Ljh6jX5/X0h30qJVepnqyXQNjwW0zssQsKS6iagzUOYlF+nGOXpYg8ptsmD+ZK3VYBCZY
zK4B1hDY2RGvrrvAypUrjbTy///6SacFsaOlEEvJ56apbFsJghSVLGAFiVjTyBKEYWyzwFAt6Id1
YLfipYaHM+JTEw+ZdDODaHYhHZt+nkFbVzJDbBrEINnA8VsthXHLwYk+Ps0YN2Msta7I2srT2Mw2
dKKn46s6GYEv9XJ/YV/7RUpTNy3Os3Cc2OLgG7wfrQ1iuCGntOK0UJN9EC6n2Ow+QOb/2OkBwCgt
wc4yHgGZ1k1MkonJtrTwHNos+DRrUnRntCgBhJT6dpq3R9UW5U1jZ3eWpO7b9dMZMsHZ18g+hyin
N3O3pL4K+HNb9pEnxROH0gZGXKd9gehNdKDMO5vWIrQF4qMUFsO+sFhbJvKlwZgW99qQu11u4I8U
tCVnjMV4jMJmUxfq6gg9aTuSulfksvI70wYzTmSyb2ZBS0qbXfJvP2vqWEMCg/lNNlHohinMt4Xg
h+gmBgZatAkVQIO0vTuO7Qlo1EsoYTyZDumjpmOyGJKJHiTjFBjxXeej8nrU++lTKnHxuWLPF7b2
M6XGvy+JWiTHOUHO/TxBHQ3RMGooVV2Qu8/NPDxHFQnqBga+lcYSxqFR5YSgoFgFRsytJFxVLJBq
/pRVXNhoXgj13/TW79dCg2bGtbhPfocY8Cz9MASSEcY0KbmlQp6RC4Y9pRfjc0jKLv1YBPlISruW
fe6mdyEOe7lF0pBOSLhHcHKB6EVfs5YjWGelW1OaS6C6y/1Eou2uQUG3pDZnUPa/Os8SPwyAQdfN
yhCji4VTFpacsewNRQt7eyKEVwMNCpDkJUZx16nNXaYG9Wmcxwtyn7cWkZ/umrIrreIapf5zp+vO
lOm2tDhfGlR14xo7UESJextzp01nF2hVqrR15zYCSr3oqScVeXZTRMt9D75ZG6tqX6bpYzcb2TVu
MJMTU72hZSKeHVtPMBlYCDB645MS4VJldfoz6eJgk0Z0OKRKBPMb8BaYt8F/uz1t+jgQPl3Y5H6R
tOODNSnRWqTa1qPT+2WDNHoBV6sO3SYQEJHI5s7meDMtDTHimqKdF+OkBygjjZrtvlmqV1tDP/A2
v6XShmFds201dt/7g0nrU+IbfXlJhHfWovE2HYSKYZmqorbQ0Di8v0pAQWZoD6ScIF88kYHYRrKR
7VMVLCBWFikGL64cxxTRmImFamEoO0+PYZY8K2uVlQPTViqBb6XJOLljqmPpNiaT34u7pBRiC/us
34+29JEN7YI88RcTWbCurAW1dWVGLvL+yvGeWezKZCLPyxLuRQxIP4kje9vOoPjMZixu8sg4WfBU
nVU/wKzXfROvCb8vD1rUaBcm8s+aGgIZUiXmWpwWfOhnCYQceakqGwSovd0IJ2cH36SjnoDyU70l
nZQrKaLkPkriMZuamXhE/RQLCiFvx7S3SjCsN7ysss1bDujPO/Iv0huCy1PlVVGjU148kycrkj7m
haWjqBkD5SqSJ8fORO1SknwJOP1vOe0E3rDS5gl8yn2/wbL6aZaNxz9fx5s04f3EFxY6CxRQ3Dd/
nY03lJGJMZZsplpfvwSLDYyijcbreWyWHQaB4PtahcyvYeVePETJxtSTFbbOKWxcRoousqIBN+/u
R2UtNXB422JtsekXAPJA+1EnSoa9Te26d0LKLVtZeRYEPLgsHKeVpY1WC4BZDSEQoULu9/X4QZIk
ksvGpG2bTLuqrJUr3YoWPUi7bJbctvdFrj8Mano3r5G7MobXBWhxz9KsyoUeQY62qB4tWtA4wYrO
T4K2w1oMt5laqiKKS5p0GODHXSrYr0/qpydps7KIVU1mnQtXkGUEcZRTFMCsqNhbz4FQp4MB/bwl
XUqatfR0ejFirTjI+GS5yVjeBpw4ABpFwTHQL6uRf3FB5M5sjv/krRhp5xOgjE1rlEHDTclArSv1
qNRPKGpWaw+4f55QsafIwrSCSbeu2Zin7Iasgdoua5wiodV/Is92X8Xmt7Auxj1nt/AObTlMSj09
Jk1meoJzGcXkLICamwduNEzNLpXM24a1NO3Tg9LN6s4sNcyZ4OmiybgvjNG6m6N5dPVEutIs9rdZ
EtFTvNLTtaz8rNtyjha8au9yNFaupg7h1ojwVZKzaPb+PPrfcD7vPzM+K9XWVKGpa4n8bPQn8aSA
GqsiDPMMsZcWPTh2CkRp2VDaGZghawaxxnoMybHnxXm8GHW26akHC981vhRN6GIMXBZEdR8Wrb0t
mxhE1dJMLppPFJ6frSHTt4Qupkd/3XeymMpezqwvWmGpB6rD8h02STXER4jpTdq/9NWUnAbchU52
rZgbYDicx+OJUjMA1RMOvhFs69Mk2iOioHwXpUN+DOJ8ZerOJjnqKcG/IVfvB5N3TEiH3nTJ8ryQ
XtqKsM28yJq/tfqy7dX+tm01cxOCOdX0uaKOiJOmqXSmG3XdS9r5oO2F35kqdg0UJI+K2j3jBuBV
qYlBCjiJxMV666DVZnUn4spTMfKBBaQfalJAlGWRx8RFCVg4jTe4R0xbeKyVljyoHabdZKaOJKDQ
Clr1rhJI59X0Y7h8SZo1U1025cYubPnqX3/Yl6TTv8jAWDJqTxP9JusePlrvt6pSrxIbSklIXzsU
WKo6VvFNK6WbmF4Y1yjWPoFROi4lHhBNRxQWF8Bx55j+Wr41wbc37ucj0iK3q0u/b6eHeMJmoleD
u7xctlo4V/u39KGVx71jqW2LnDO9pOZb99OzsUs4rypsucQz6FDf3wTCDDWtjYBAFctlrJHI+DZZ
u1359Kd4Jy/WQQTWfT9LeAol0zUV02IzqsSqximM9emKy7S9lHS6i0XaC5q1/KpIrK9/nmG/2Oeo
z5jUSQkubbSjZ/tc1LIaAqOg02VKB8+UpqdwRoVS95bhJ3k4OnOMhC9YitzJSJpvC2bSVAXYVReU
AP98MT8viJa5Zt6Q2Rq2gUDz/RMzaz3DkDUPOVnQvw4U2cDT5s9vofxcnGIpkdctdS1eaPo5QazG
jK1MexHR9Sj38M8pAGLbxPOuY2xNyFvUNIfE+lErjdCDc8HEJEkiDyjR4wzXdCXIvttDHVzhKhdc
NSmxda5mBxRWWeVERaXuMNbd2gRxGFgwVa/C7UCYA1Ry+lbF1KS6sK9ZaSuEejQLkUmkj4fxGR8R
IpGuB1ftYGs/OkU22jCVe5Z/s4Ln21EvizGgcXt56Z9nTKAIq7SDOjy0QdpfzVMXb0TRjg5+up9G
unU2Skc0VcSLm9jZZ1Mjv2Y3XECsd5EbpJsxY7DpWavsAe94HYZIUwxqp8qrg7qgXKzrwItGeM5z
PX7RalnZFdktPSfIyYxEP01Z52sIvzYsaIGPAzjNVXkEpViERy16jJYW8QpiHQ9/0udWMLqiIBde
bHTqvpfkeyMjU5k34akrOLMlUIm39qzmt5m93NWNfqIMH14VzXyaCxQCfZdmm7LmwjMjQGeEnGhI
rdNQjBI9MHrqNynVxXJIWb8x1bgPzQM1yGo/xMehsuPrIacsJQ3BgzRBitan5GZAa4MZTyudRMrp
AUoWFp+prhzjuCW9EPM83bANxMbIOvuKSWHupKU4Uf5TjmJclCOebo4JRf8QSZV8VGtLdXQtHD0S
asZBI2g6NCzAoaVL20k1Qj7HMb80fd862d6tMuvOiBGKwmdNHfycyTYNUzH2IoxckEqfaU4EmrIM
HxuxAqVVpXKUr50Zz4chSbVtQIXSzbB7u8rmtvRqOpoPdrKKTGVqSRnuSKumjDOhChGrDdPMX8r2
igJxshsRWhwYMK07dpbp6lbxta0Qo3FCtOghJliAzzFWjdiiN7mO0qq9bobkaC4fbQlKkFO6pPE/
KV0e7WFD5Du9U69jEcs79X8Tdh7LjStZGn4iRABI2C0cSVGUV8lsEDJV8DZhEnj6+XhnN5vZdPS9
XV1VIoHMc36rRjLgfeKcfXs/ELvY0p1+a4rp0m7hXFI2qdtddpM3f6E+Krxv2HeoRCrhvXvbuE+H
k+vl6Y2Fi+ec0x2ccC23AXyCeV+Wg7hXfmlBkd+VIx2kxZZ3d4Y7dne72X9nrX2nQAkR36jhVNnD
Yy32L12q7ZBRSVmWNa+2XWRBbdjywK0cDOtAzPvG8pcSSiSzU2kzOLfKRhWH8GaqvEjyE6YLCLNJ
IHVkDbQt1Chjosrfl2NhZDWA96UqTeDHkYnP7mdS6rcGFAsIHFGPHu+jtUL0EykOVrTcrb37RLk7
yl2h2qRh8gEkxKLX+wx1o5OeVqjkfDCoEGN5PNOEmCH3O9er0yAByWqWgaz9f3Z14RnXbfz/PHfX
ExqVuvCvuOX/OatdEtK2quR56oniwCV4MmY7IpLsTZLQm8zSDZ19+8klWhpP79WVw6jiomBXsRr3
D5rgPRSyYFTx55NYM7Km1yHBxf9tdqBKfWH8uGLhs9Oyry6tYLd6nnEKBeNSajvBllDiY65FeHT0
sJyGB6MiSil3flu6c/I0e+1bFNf7/MBFdtAAD/HVqrhPpQFyQD+eyN8cLDth+gFgVZ0m7LNAYIA6
Po8+LCFh0bI+EBdvB5kaqaKzuqSvjSlRq/YrJdSAs3NoOEiMiDxGS9bCPZc6paBSHmmAypM5X0Z8
rfYj8y2VZtvRk83z6rZzhFPIDCZnh8PUqrBZX7rU/3vt7AwqmcqrLIm0U8f+oWfsWqxXUgZaMP3T
N1iJgU15F9+CngOeSrrM+HiQDAx01EWQmHZQSDwnWD1Vs8RanTaB4aZ5goLy+lnqX/1E2dUsTXrC
yO3yXgqU/gn54As5A9UTO8+GAE0soepzJskUJ8vo4V0BxsuF9SEbekONQZ1sPsfJECoiI6MEfNU/
Nwz/BMjvlCNoXTzYzyMPR5T229lrRy/c/DxGoYweDeamRQsQl3ano32zD9Qv3g1ueVO0mRlkY0VZ
Vpl9oqW7NXLtggH/WkDGh4N2xg9g487wmDfzCiG60CaJUrwMBQL8tYWT2LnyI6PX3jmBPjZ6FQJr
rK2QVnF6tvinanMZCks3Kh3nHpr7rrS6OU5LNKyaVt9R+wbQSit92Gn5PaXMX5CWZ/rCoznnt2GX
k4QQkRZIxkTou8i5F5nvZIRRn0PZqWT07pvZi5es/sgW93nvqxtrKL6pon2oN1twqBZ/K/+fJatH
HpIPerApWzWSkXLNqGwqmqhc8ZrKtQibpsHUmQ2/ZIXTzcRx5+R5VC6Yi4TjIyqt33SRH8umc1gP
lzpuu94MZ+fBm8ovo9Quw8qPOvt8cFRc/XXK5VgpNhkn498Y9UWUfkdtnaRbTQB5Fln1bx07PmCr
fS2NULrZxSz5X+dt8EJfOGWU59l9ZpRf/t49F2mzRe4CuSL52oXkceCTX0LbfVSFxZ/CyEJJCe9L
pdKbVDEvGraHrnkXv2ZvJ54az/Nk9gi0SW5wV8ptja4853KwiPT/pIXldp9QcLh1+lAJ+ymjsS5y
vHOlDx3sFb2JmrSrRAOeDXbrmJW0OdBJK9H/7DnnJkVJICVHd7W/d4QjzK8z1J4LV+fPrEj3O2fi
lRSro90HNGzTj33AFKLvHUK1dkIp2KCw6IpPZQArb8XLf68r32AeD64XunmJO8ixb9OcN6n1rq9y
sfzzqX2d3ZFPfPKQsroW80H6ZA7TCy/PHQ9hFruyR8tjzYmW6RlNCXwZWj3eZ8P01aNTjEb1F6MF
YjCDaQ2Lys++IlhCtNs/dJP3a4u2ARbN3Tjz+M1FM0ddqVP8yEE02tWHNii+lubJwXgDbu1/abyU
Pj+PzaQW5tgngurRpqqV0t068HL9X9VrLcdt/dHk/LGq2JO8mtBv4iBuM784LFUZp231KPRi5+JB
DII0Msgo8ZIzOdnqiGikQXvQnVRl8cOk6suUfIq62b25TnNWzfiloOiCQrwZmvyapSdCpnIGxuU3
6zmxpLndtZxWdYdyMa34onFoHbzF+mv3B2X/VyLUcGBm1bPeGzckXj37dfaMH98Ka8kp7yn2t9If
Q+awX71UT40r/7T7guddA73fmWnR096aenE7tPy0usunXu7siSlVv9LQ/gy9ICPDBd7vPe3R7N3j
tnLcNvQ9R5e+03hwdW/ntwodczCigs4aTPhQSjP6NgvBI18pRRBl1dbhDrpWI44xYPQ1SK8QrekU
plPUNd2MeYwTPsG2D/3cZZByM19vWnQHq8oenepB6wjQL2kniYgGf+6l9rDbzRL0QzpEmn2vzXYV
jXpu4TBsv/NyawMwQ5/McjfuPPXTV+MRVTROgCWvwn3mYTPK4UHzxn+jxyOriyY2rAXlT3bTWk0Z
EYQ20mqzPuO1fSELEz9e2iPF6KFoJ2B2sKGfwnfPGJIS5Sz4pmytPhTeWz/T9OrWaPvyWRsQWcJI
bOK5bc13/FKCig0X+fmwnnur4nKhLdov3cDJeWZGmucyjyrKthdrtCwohTxKPsSS9GY2BPbKj5e7
Ga2yaFmqhS8rG7KCNuI3gvrB68zqt1EKAXfBYUre16ovuGxMSclMlq03//0Hf5YpaxHvOyPKVZFq
+oihDZ4BvqUXJukfxxuq0GFgpj1yixWa/oAp/WfpM9x/a3275yK7yrI3lBB7ojAW0fgzn/zJmGNL
07tg6vx/wGA3q56+5PQes8Xrga1xFtT00wbt5N0ZzXy70sKqbInkOr93U/1jpGKRc1KiF1/sD0A4
kNMKxNWlEdEa+zfbdt8pLFxiTAqEoGpez7t0mMv5q2tzjNAOAyAlhmvE1RWig2DKAXaqdAfu0wfQ
7ajQsM2B59nIaDzySIYFMJmmHXLOwipe8w0XbwTG4R3/4zX653itRjGyfOU3MT9S3m5vk2NUef2X
BZ5EsABGH8wCiy/fuxSZmL4ZN7WlqC/Ym1A2nKr9hBNjHsTb1Gyffp6S4bBl7+uYvWwbl7/V5ojF
eLH11JTcc4TOLUBIq6H3x9HJm0ArM5A5iyJiV2tidgnAsOaYthsOqjFs5/2fU41pMJt7YNLJ2jhK
MiGV9B05ONN2cziraqUn18bNJov5XqO7KSgV0kPGIVSovN3ltX9oY0TYhP879sOH7qspSdMH6eFD
qfec5dnO7uk2ZZrzPSue6qdmGdOYVeK31mHeEesvodVwyw3N2V2kTdOl/lzNAhPH+LWv3JN13b1r
FtU+k9Spmym8V2zujFqc1Xy+X95K5eZiU2Iu4JlXpBlVVUeFcz8X2bOcINu6rQnydc2jzILOhe5N
zIkZrnPK5wkFSNjMf3vDWe4IDPslO66RvH+pYR10k9OMR+DNoSODnh7sBhqPcAXjb+T6GKWuQZ06
R5isa48yS+RvPKeUcL5lPuXh9uLwrfIdss7+AXK9tLX/NftoMZpG96JdY+7x+/E0+bg/BrP+otgo
1gx+4qUpmaoQdMGH2Dw4XBJmSZ+9z9+NFb1PSyDKygR4SEkF1BPU2sDQ+4BYRTlGWDQG11RRnuad
anu3LJ8MWX+4gjvU27SXtiF8kiivqGCqDOzMzaBlt/WQ9b+ZtiK+FtWTsZgq9vcfaxj+ia7QE9HI
sNoc3C12a/MqU2yUz4Leb+iMvZVtuCrqdZgVKQ+MfGuzo5USr9Do3YyyaEFlDgBO4hacaBzoAUAK
YHFnfTbI63LIohvTGyV93GMRTnSKNW02hwZFRmfTeKQ32QgUVEns2PaNBFOPs7UWQd8th8Vq9JMN
o1IMRwGibur5IauEGQjH7hOp/hkULrPnEJuFXSViaZziZv3s+7lGEsNGSXlx0iwIjvBflKhCfug4
z++HfvBwBqw7ckt0rapqo8Gx7HDCbjHk4xHOezl3pnmzzt562dQ3VHGWWC0F8/gkEsMwy6OmiAem
wPdkV9llYUsNzM0GSBqwjTjW+J7udR1gUuhCuW9HYxf5/ypSU/MRXvzNJ1EMXKZsrv3Id0ap/wFV
u6Gh1uVE3gFy3CnUvfx9K5sbfQSMMHnoitrPD2ZR/TQDDz24feDzSQez/rOmbh9vZNglZme/tKr4
ncocqHf3b/+rji/kba8cJvZWp8zWaQ/r3v+yCd33FXXsc0PGIS4lRsRxeucXtkFTVVYw1y9pfa3u
xkgVOgNPRIehijKmd9WkGvu7/ehkeRaIUSsDy+0vUyZRj/FVu80YVK7/rM3+SvkjB8TgnPMcg/i8
SuaRDRWYCZI4NzNppUiT/GyCkqPCKBA2ss2MU3TX5S+mvpR1sStikr5rTrO8gqmeoLB52V8ayx3D
rHM/VYmJoJjogJ9iMOT8kkLpdMNMtVPbcEcszomC3yXabXruPKBsbVjpU7cKin3l1+I7NkKH5nPU
Kyai6wqXK0UnUqOHGXmJjW38K3PQzLoiJVMrOG6X7QSolaQGfGG3DP/klBfcBVWEYvtIsW5o1Eay
+x4fZNO8tesa4TOcEtejwaZNN8rah9M04DROl4zG5P69HnOTFZAadwyiDxnxDQkvSJMslvU5Nf7E
PsngshvG9+wCUblbKjg1piqiyLyDPs/fdkP96goLdU3K+DhTRbUMV5sahxEKQQPGI/s7ZRvdsYt3
bPZd8LWXH0NVHikiHgJrft6G8UnZYuR2TMPZ3ujOMl2snbrSbktyFLcKFiQbcTDm+fjKMkmUHz4c
A0LeUc1RN9UpGwr26W6iPd6g0tlNLyOpYv3M/VvJ6bqQRYvo60CqihT5ecLYERib/W909zEgb6iJ
7FWcK5tco9rw7MPSq8O2rOOxQJZu7+NjZfD3WIiGqjWe0irF7DOMPe1u2NIP5aWmdSBcDL+9aczM
+tP7/t+ZRytw3HHhAhX8XE2bH/nuCljgFSBqt9ZgFPahR/OO+gBrgc51MCgkm4WgeLXw7rTe8C+W
tQTt2Oggx284Kfm2Rene2QadB/t/cEXX3c0qsNWsEnVtKc91vznkpEhoZRVMG3XbMyh2JEyyozpN
e83MgcQJ038hsECFqb19l5V8yOT+x1zK+jChfSUHB91/mo8N1KV75zJ+AXFD0i3bzgtnpxdybbnb
PZliC/E5EZpnX+oRY3noXP9HcmjqdjwswnnS6CkLi/IewrAj1FQa52Gb7sjEEmxG5oqoHSD8uFqD
TIZhfs06mLpMuOdi28OFcJuwG4E5CYXCJYJfOMfCdzQbwuJmEr+tosHIsz83aMWjzdi+qppzTyeK
GCKnCuuh+S5rAndyXDxUB7F+E+PvWaplcCmehp7febE4Q1R1KMW8HnIf/awo/81WTtDwQNeuq9E6
uXZNMFv9ZR1YxK1NGwMGpOzq6jE2D/ltlv3spGgyDtMuPPbZdhbu1+LK4qbS0k/J9nlKoW0sjVNW
dQPo6zg/cmF+pldIorK7gmXDZkm0xgOw5cvUet99+0XmvYnraf9c+/SRyX4K1im7GREGJHPxAs95
cIpuDcS+IB6oHa4vRi0PnDj9oqHibNnVSu9bV4XjLJlz5oPVFiCSrhOOmriwVL22OplNFtRixg4S
sFRmZoFUmeUyn+5z1y+S3WQjFebZLbQiyWy4GLc0LnIyHgHO/jgZKk0eE7xAuXvDAYlzOQMNdAtu
CPFLaiWReGqP8hYv0F44d72unay+ue9T47vBUztN2a/fQX1Y06NF8SBpAnGfs15NQ7g6cgjYhJZ8
/eyIZAn55w2sYLzyXLGHnNCorAeh7Y9gnnPSdNkXZs6N3r/01LbavWrch96gd74xvBpFfne7EqoL
DBOSW3EdsyM6fv7Nu4oJa/ViIy2/16J3Illml5HKdAG9xD39MCnr3KyLdYGZu+xsF+jIq1PvV9VN
pnlYVLJLq1yfdrrIHtPxIPT0rvW1PZIesmuRPur0oAfMQzV/z0M5X08deT/q7XLkloTGdT2F5LI8
edZWHOrsneerFomieAQ5B1kLgxxeW0Ndrf1DyQRY/3r+8FvYBU+vwZnv5wphTYtdU8oy8Dz3iTPs
e6jXYFEvaQt60FQ6wO8yMrW3829ZrxeaI499M3yCVJl3llV9p9XyDX6tH/0WcsYZzR1NdsWA3bah
odj97ZHxsU/1IWRavzbnPYi9+UC4xwqiJd4+/7B40lZhLZ/muI/4f7P+3CnRnakMZZEh7Lrq7T1Z
xDXHQv83Xn+1Ps1/h9kpEzkIvtIRYYneh7C0uMWn4pOoRPdizxvTqRhdLGZtAC+hbptF+1yvAS/C
xa+uTdOAe0k6YdmVf2wEZW7T7JEjeHc1hrYWqfIBPyw8+eihrnvTqqyI7dQq4nqKlNJkMvfDl6mP
NIvunpkMjgDxTmPDH0i+0QQvZc/dZhJuZRa3xgAOppz5dTIrADGiYHCuuDpW6Ds2LapI1LiyYfpZ
5NhyjUkWqUKKWFRcFwuN98p8XGZXO5ddXYad4joTqS2OTbZVgSrnYzWCGJc55YRZDreK2r/nBFes
Uf50MancBJRm1tVMlViDhsPbJU+315/BwQftajEaZfFEgWFEI/CrpdFOmYf56i2xg4oKStTsoqJ3
kRCu0yEDBdPQTt3ak7wt0F7vDYcBihJMz+XCwlKr8nFrkQbrmYbgBqppbD79VNG3mmvcqQTo1a72
4RKaggq6/GbK1m/sdVQNO70+RaviTTNs4861Bqpj6XQsdRQKnUMkBNGLeGTAKVgM3WCQ1oUf2rvZ
Ms29Mc3hVzllnUxag3cSP1QI5QqUkncAHf3sJET6f9v1boUygDVvDr6pP3FV3O4b5CPK9cFzHmer
eCxy3DQeEqUWsQQ4X4TCpwXpgFud+v1mNPxDWfjbk2/1J9fgJBaKzMXBACnbcK7HW1Ww3KXanVsB
V5fZ/TZbdaLp9pDkYw0O2Xblp9XatIW59Wt1FQNNlXzXwlRrmkBoBDFe4zoim+xrz76g0j/Zyv2Z
nTTp/KYJzb38xpfxpCZrjq/wFJfIeCtwcCGNeDK6Af1Hdja5OYrJ6v5OywqNE1f18kkiAJ22G4wd
VKO45YSMPXtU4YzvVfs0s+5Xc3cJf4LUHvTauqrKx6NXlWcpWIjm1bHifIqlORSczTbJTop+Y6DO
jlZWrhqEc27j3Dh7Ts/ncLMzjcCANGvkeeONmJbrhwxCZnfqrraNv2KbP/yCSW2oLSfU9O0I9P6n
4OG5M8fira+dTy4IJ4JAvG8EV8UoecWcfeHzAdf1bGsOET6CfEkfXwdmoXzQDBSQzp+iXi5ITIhg
WKw2HodLIfNDikHT6CrOAgfgZNYehjZ7rd2f1KK2Dz8AfDhKN7excOLYTBA4eMGLC8JyUv9WX++9
kraN2W61Q1nqRyp2QQZHRF2jqz32i+zCRfIneFv+023j3SIG7eDpEBh0ijoR0q0SqzkN89rc/NME
liddK78yHYS7JSKH1+ChdtoGzbe1xtOqv1VWviVO431TPmozy7Dp7wV/iiIhKGTA+gtj++KYmnlG
qcPNVMlYEkCKffRj2EjQ3itu2YF7fPGrgbCTyWTQAbwloY/L/5yO/rM9LbeTd9NbCyMwf7apNYpB
vmMktLBPG03sIaQaZ/d1zzKeCWuGV34dnOm5q67CkdQmE8ogjGZdC4+TExkdDB5UqG99Zkir4m51
E97Tm9GmFRuJMbkL+JQxgI3DRHSLATOAEy/IJv1ILC0nzzwPJ5t6K2x97MtFjdPKbgtMwIycAfmp
4NW44aRltlEutDrqTe11Y2jP/NYmDq2r47U14Lx77rVq72NLAZdwepv8hk0GODKA5HKrLauzxni8
DwaHDIkcMKFjQm/EQ6n0LDIcuDD7Gl0lpvJmG50MWR62NzXLM8U+KMMyZL3rMsG/FuGYr+kJXPze
yo2LLsz3op37c65lZCva7pM2Dg+1tGhp0NwaVoZk4XLdudrcJln1Xos5g0+LcSkzTmUj28is4MZE
t3vR/P2NWGxQ+/XT1vzyttjsg775WTJYsDnlqn+PwIJHQ3kl4CRmmzm/hnNbX1lWFbhA7VvDXSN1
5SpS0jFDipY+PWt5mIftK22LgawcAtJQgAVOY6V32CdAoyTV7FOZLLP/pnQuACE+Z6lpAUSrfoal
PzpNZh87vMvusB9JxfNvtsn7mYr6xfQuDf/eYV0tOuCT3GWTMvtTsegH5KAn5NAD7b/iPE0o26rp
YMA5ESkBxgxqlEDG5rGV6k9g7HE2+9h8jtbO5Nkq7+w4W37R1v3FX4fbiULnwyoKm1u6BUEu/toT
db9243wPpeMysu53VZp9qHGMOjYaMjx4ZXEMk0YsvH9D3kAEW/ztIO/AzUyuEw+d7BENpH6gx/wx
dfKkVtqaAHTBMDi6QDhUsoBv96wHBH8AXUdy06pErtS613I+kDPc4zr29yTtSxxs9vzHx+fz5Nba
ra+2kxx1+w5Y9DgbYDS2vb+ZHvWXmebQTsX9LDemZzRaN4WmkO719WvfVe6hqo3XaR+M8wI6q3WS
vXvvfq1KkCfcEyZy9RFW6nPXxbffzIyNRFqQCPSR12o5WsBOxBzLkzOXNpxX/1VtpAkwaPVweqeG
4BMotKPZs01amQOP0a4vVHbfauUY+8p7aX1IY2/SgLbAHogh45n2GYMQ9OMTGfJb3i+OnBISX3lm
lShfvOLOw7vkfKKRAIRYqmeVs6rUPCx8MNh3GJqM7q9nNn9IvZm4tDpxmqr5gcsTUjmHTR9S786Z
e4IDyDjSmKG00gvn2eZY8Gays6s5rAWQKm1XC7SDE9mqjovun4fG45CPdsYaO/84ZTXcph0JV+Tn
YdknJXxe2Dn3V1VN1rHMYkHFc2zVGEGF0PC4eMlkgTBgmnyaEdmE1iTu5376xI34gAYGd6u+g7lt
CiqMNXnMvV+dYEzD/axdEF/McQn1hb/QY7C5pDcYo3j39X4OgB//kThx62PLODIDgTyaGBxt05M4
o06uEnZMT20dKYhhh3CrcLF6J2w3sADoVi7iISEp5BWnnp9wgVzyrKkTopW49yrngYHrrEze3Mkz
8YtygMBQwANOG/ll7RW3dQ22FwxRDJveTu1bnR2hzghkyq3yhcwCfMzTPdJJUKD/ksacx7a9UtIw
lXHW7FtcD+trycBQWKQi7UX73ltIuY1uVmFvgnyN/lFniKZ4HXOdpQCjME3GtdFbp5rcGhfaPwTB
j9Cv0AkufotSo0yyNcO9SZ8LOD9sqEO4d9erLleRpxV92KgNt4DQngrpHw3vpuDqJ7yE2qAczpHN
7+g19gcpov8I4cnhx+XBA1tC7L3bcEHC+yQ7AmvYQMiPqC/AWR/8v0m7G7V/cu9KOt/ao6/2sONt
3wz74C7ZDH9egGSkZP0Rrw16QD2SYqzeRqQgc82/bp1X3rrDrKs+hADDsKWqRIh3mcsXfQaILtGL
BlYHbdTU7kc6yJI4iH9tN6iPcbNOOO9fpmGzbtLM/JpkdjNVkDR1p74GQeqgW53UcNmBa66CoZJU
KEAhmKoyaz/rUpGKZHQizKV1EttTo8k3BGq/Hf8c1s1Bwk4dnZJsFksYUFG45jjZQAQ3ZwMdyZaj
6vuPGiHASRR9FzSMcNffwyr86pBl2sExl1vX0DBqWt+GtR5KYD852hMSki6L0olfn5fV72DhPJzT
nLtVPo/+2eC/0XYAnYajQ1+n0Jdnor8P5V482CrXI00HKc9d+tEXV9SYksQc0PjyOGpZNINyhoSg
tqG7s7XknkBStMhfLrFvlGMWst8rhgfbYH8iAwqaUosncgVj29QOhT1Oybq+KWcj6ctgM5v3+jBO
32LlvTZ6eS4EbCZe6ywGs3+GwkcQ70X6uMhbkqu6osQvqF+738lQKfz9ZWv0n7S9OjAMLyzcVX/y
G+3MUcW8V5R/yD55Lz35gzmyPcjuQk7U2+L5j9UMXKQj6Q0qU4S73NwwF3wS1vWFa8ZeAE1UMOxA
XRAR44GgAxnp4gf+yQB1Sa+sCGvyUBLs5tQN6Ao8JyksZQQ/cGKLZeUZry7m1PHDdcOXlOdtnO8j
79Fqkew2niq9BguH2XSkHs+oFwNn6auDLsLBBAmxfArd9F28l/l+RtG/Bp1WQWA63qO7MkfjYwCz
XGEPfdGwNAE2z0Me8/vAcQu+4t5SMz6D4Wg1+XzYte0HucdkV+jd0qpPyMDxS28+WrLB27Ch7608
AKlMYQydN3Zdzhe/JtHE3UyOa6DH4ooRwnHfYIBTUHwdbuZxG262pnqpjcWGkmjh5VLnMVNGZNPh
FxqekIw04rB7zi3WaRSzax+KVfEF5vuP03QJamcgARRAkTAmOxr8nV8lVlgiUM7VwoBeyIWGEaUn
svRRg031B7F5Hs8XcY8TwYmitXlliNKdS8l1qqOpnWRNLJBHBpKLzo0VminaVDw51esKFQ6OZXyy
H2lTwX3l8AKuc33jIy2K1QhvVLT6n6ZIh4TbP9gUZ/UwQsUQ1dUEaVPd6yl9lFt/mKiUu6na7bMX
dOxKY3cjFIA9jyfn+WqjhTV1wF6q9J4W0W2HFMUIm6ncAH0dhAVzV0IkAtIhhref5txlz915tHrv
jtFsgi+o/UT66qKcgay6kYlt9V+xcRECUgzRTpGoI/4MckH5VHT8VWt2oqvv9iz71bsZ1vcGd1DI
c8WbDDoSUA100dJdjzNXz2OlGdc/DHBcfoja1uK+7Q5dbfdoGpqIALgWSRKCwoX+TV70LZTrDnov
Ya6dkV/cv0GuZodxhNnYYMfr4Y/hd13CIIcBb2/BDUfkVKNTHdGj8tCb6Clbh7tk0gCgLJRw47C1
h6Fb7nxFVCpLlhEponWQZLekoU51mCkBUpxz2ae4WBtwwtRB8uPYbEnp5PE28d1mc/tXaNnbKry/
TcpKZEw0Ogxl9yIRy0Qofj8c+AWlA6gUnpY4pXi36s6h3GeMV4IiYOD1NOw89GMN+VNxAQ/OnSUy
fPJdUJOAQvEPn19mdYQi5eZVjTctid0uqBKdljVZrek1fBTlC/JbbSiOhck7mHocM8tWMdV093U+
NyF8mA2W0D/VZgfew1ubE6OCPgNadVxSOsmGdzdDsZFVJqRBj4KNNbBE8MGjeYJ524IBgWxiwkoG
hhismGw//ta2W8T9Ko7jCpJowvumEMLRf0elV6y8934ZLD2Z2Xlu/11LeVxEBbMuJV6n/Q2oxQjn
9sutAdTWpb3esgXfcl/1cVO5yTIa1PLp1xRMR5DbL4JOQN0QcEokViHsiFgU6KL13mT9CnRXADew
8XN0M/nb7nAS6DNY0uawSGeAy6sJPOfmPfOYM+gBzgcOQivUvG0f2FP3QOvo7ZTb23nUFozDGRoH
gSar7bSoarhWqxFmDL2LdpyWGXDX7lCjmPsBwA3pWTHVp9borvMsSuzpgGI+D/0RbRybRwL5X96i
jW786oyYIT3i+H92Zt8kYQSBzEqYcrvkoCWyGO+55Y2gbAhyRaBCYk3NKm3XLbw2zvSWesbEzICg
HIp/cbqxjIvhTUO7yucPetGZ8jc3zE/SChbyhDc9ytDW2aNzamcOARU4BeQwCapF6GTdJVelETQD
QoXJlChMEBPExmzeb+llTUlLLPIFw5BeaigaRpKV0HSgVJBHnBMyalX2VSPCajTsosbMDgtc9W6K
TcR1y5RWX4EUD06q9EZI/2GMMlfrAmUBtE6GCeuBVC3Ges/F2ZEEiUw68qQab2xNfxxlNV4sn9DP
PGMJNOH8kaa/m2Q7dl49xoYn5QnDM++y/blTZIIUEmTa6dULnXv0+pr8ZKWrHqxFzZFC6kT858Qa
Io7o6Z/Ma2NUwUV6cGS1cCcwhpPHRKKQmqvr0fPWeCyGmzE9+1SSTKP/fQ2snqtYXxEcKl2sCQpW
PMd7Hy1pnegFSEXejuBB3XKjaf7CjDxPRDD7TFcGKKta+P3IrWCnYFp4WZV/W3P+m7P2ssM92vMK
I0HoRkXmkNctR93HNUZyb836wU6CDteBxQ6qCgUaSvfXSlZvE/EKISYLParaDEmQ195pZO1ltg+j
AQ7NoJsfNDetIeFPRjb/2luPzOp/qDuvJceRLE2/yljdowZw6LHtuQgS1GRoeQPLSAHp0Prp9/Oo
6t0UZVWzl2vWltZRIQgSDvdz/vMLBfjauaIeGeUXRy63JFHjFpXVwVgiTl6sxV9NaBc+ypvQx+AF
B9BulRb1A8txwbcGKKfEw5rjyoFU0by77fzqhdedQ9/VSNRLxXJdNJEPEshct8wxZa2iVZfED+g7
jG1eMwbI6Szi2ABQSbQOMyk+VryLaSz5KkfHkc/dvC1KrGlyXwfpTqZ4k7k9NUzIIFqGtQbNTR41
rSK6BuK+Q9sKWE4FyEHKaCrnPQDXFOOjRqa2RQUaLBN0h5AA60PlxOFVwxhbGxoYCb5ZrJM9fEpr
NZvR/dyCBGnLo+vk6bqFVlujmONEFxu7q2wMWXGNLw2zC3Lix9ZOhpEeJKDb1oXOITUbHxqZUOnK
bT7Ucl0jMd2ZTcmzY8qvEK3xTcmSz+BwDx4E/R6y3tnVqut6cl9o877hcwuTh8HfSvQLIsOp0oMk
6wMAUOQBWv0oY+OhiyF+9hburLm0b70kZcyatmfYYsnKiJyaZgfIV0yATzZgrTDbrQ9NXLnY9is+
wGGbOv1dwlhohznyp9y3v7iOWMWFfayz8b0g6X0tGFHTICDPMcChIUd/4uKbwwQP/YrWHkaEsDFY
M741VR+f8kS+OSHwowuzDd7YtNzofh40R5WxdF3lyU08gJx5CVanupe9hDNM4kFKbO61T2aI33/n
c5aluRrXZsVNnNr2gxMXF0QS5PyBzthIQj8NHkegjbVhAfk5GLXxsGiVv41smEhdk1zqRD5Oi17v
e4rb0dG+xK0hV+j1uwDTHBCBpHoba9M8gkYDv+reNXYf9rHAS0cjtnJnWXvcTAc4j4wqBzEMx6gt
tvoSY6EI3FumJgY0WIIhC75L7AwWUzmkW9gx7CD4m2yq1LnG7gCxvdJAD5i6Xpt9dz1CQFqjRHrs
EDUw8YdhpStzY7gSAbtWuuka5+HjDwi7v4DN+2vMceZj3HAZDAc3bmiOe6TEVbB0JCTEqM4CjeJ2
8ULnokwIyryFKOd5yVrYTGdlokFv6kB5iZ5HzsSllTWnbTtZlyxrxa0fiv0g+2wrGEJuJjFnm8V5
zlyCwjNDS3CT1RTLHy6HB8oWwtJycG9NJkkfqzAgt93OdukGsDXWQ1uAplSEXUT0SIWnt3tpspPK
pnBIfAAmcs3naBZ2gCQJDh09G1PEJoDrn6KXWJZ1lYTbD5fNSpPpikitgTKas33CoWkV6pm1bhLq
ZmEk8Q68GUQsu7elbgU5bmmreTChM3TlCZfzU2dO2kP5SYMUHMACCg8f9pJZfcni3NvN8Xgfg6Js
xeK6G6fBWSNJdLGHJXpO9VCnDFvwHKi7FGk6RBqcQ12mu5xCft1QybcTRMZiovLC2D3SUbJlrgrm
giNWJfpeKNv6JTFhXnVscmERw/2ffB9b13qd5Mz80C9cKerYlY22Zx8akx64fceZiCMPNEjMSytB
8R8vabINwxysxDLkpiZ8O6jS4VTqWs+UBTCvah0mCRWppKPDDlGOS2CJtHiIfW3lGzdNN/Jst/5b
khn4D6fRk180Jopg43WYB33j1dVTj7H5BZUy6I/n3mTA89AVz2MyT/eIvQFP8TuLKDGeLNe7//BF
r23vG/YNxUow5Y1A5E+9EIgacQUZJo89IeK2GhGCmq4BUEqjLxn972UpKQtEz3Lp8HYLwhFq/myE
nOaUsy8Yke9zo7nME5bBEEwpoRd6jsywGB/GTfqW5PJcaKoiX2rv6EXQRXyz2uWm4TyPbbwCsgu/
Wtn0oqV0ko55a5nQSnRk1FdzY4hrXxRfpXKIBjWF/j/J/tIgT0iUDBvE39650r7rEmI3ahB8g8rg
4CrqI2eYcQ2fyYa1EftB1S0nvL7lE1emX8D6tkJgL7l43kvDiJZK/Yp5H3MtaDjHsqQIHDLzqehd
azVlIuIh4yZS7HQXt0W7IG6IhGhvJLLUtejDNoil1wUO2fBXIIblsYiiDSTVCmRwFMzzrQdntIYV
vrstNLH+pJkjIolR2xReDOrXe2lglncoFIYnKkjc9NwGtYFTnEbBYLqGEG5VgEL9IwYn1rU+SMIq
6BajyXqpeyanFT6TV5V0/TXtt3xaWnvl2mF5l0CBa+NK39Yiybd1OmhPsRRrH0/9JYVDEOrMHNHD
MOUDwNF2aOq9+yWjq+87VQO5Pl4KlWsdDUgKM53gZ01JB9yYNDqr1S+dL5PruIRvMpQcDuNYRjuJ
7dpN3lvFOmQsE0SLdmdE2nDW0O9tIxLq1n5xylxI4CFn7CnD9wrCKJ3wSJBuUEYFDHdNyLUw6zt3
Ec9Lm11I/so3w1RjJqaeUh/5842RwoMbv+WA2JHfG8fI+Ophb3psYfMtPbxHdzSNdW6jwGPravYJ
fgRAk6+mX5oHMiKCfOi8FwkruzKYaOqFrDehtL5WxVTfuN2A6s8lCXwaiw7Yyp7u+pRKejiOPrhp
levpDSAMSvHsymjC9AAaNe1sUjRC3UnvIIKcDL8br2hIdMy7hofZtI4Zncx2apiY4g23EpFmPKH0
6nc5BgeWM+pbSNI7/cNHhVAbi7EKnA65BOE8f6ohsJ/Rx5c7fUjsIE4Z5A+N/ppYSP4VmmjbQ3ab
la64ErEuT2635LQWSbfxsijbC/yvqIPCYksDNgRpmgxnn1as0nxtywiI5tRicNXqw3HwYJZ2dD6k
He5GnoWdgCTftM7aq+x0SxSBCEzFZOfR2yBugEgXedXpw82zsdN+4zkTQRZRDiHdCE1qqio+YQG1
r5bqtRiexmFObiI5XHoDRyO4MPBUKZ+xThieeRiyBt8MyWRmTJQVoFpcadJCvCpD4z7T4g22N4e0
q6sjT9/Oafpm31rMBuzQ124mJoAEJc3Rtd+zgxTW9GpmwzV2vAf6Iqz2OzzMtc72eIjO8KTaXQkk
eQSAf0uzlFWQSAtqgpKeZW9NqJmMu1lP6FbAf/3y3dWNR8zoeFxl/tLMrX3AIh4Izjk7Rj2eYY1M
Qegq9K2DEc7WYt5oWfGqC07ymWyO08KZvbPnJNqm3XAB/ctOBXmAm8QXh9mq3VNRQgB3wRb7OGmO
2ojJKfTNcoUXCLE3TnKfpfm8r0cDtulUFNf6u7MQoAKGN5+iiQkRkBRjNg0FRyWG+J78eAzQkvHW
srTs4OLDdJA2Uy6zBW+0ilyDGIBwKg1rgMRhoMLoT8MCjSGexujc4+qw9XsUrxTfVxjZ9FjoF+no
b+IQ2N7X3+pMMtEgyvsmDb19gcz+qciQUaIAUMceqpqhSh+l2c3BR0xGmzPvMYVycnMY9EXz0J2B
HOKVjKtTzCzgygHwuCqQcmbtSIFQOsVuMZfqmErv80TRtMaGGlGLn/rr0SfrA4Pbag3VHjN+hzYO
L9/PuDYj7qAtavU++zSmTyklFrIr0j0x8H1vTfxm+zi0ghkQFt5JTHVuprcEAiFTpLfjUcKAJGq7
J1TnV/3kgtul1o3tt9OlVzZvVVzCxKNYd+lr+2VOGf56EwwU0FdvBqInF2o4yMc+L7WvpZYckib9
5vuipyDRIJnKbnzVZpZZmB8yD6+Uvn1u63wiQYeRB94xX3VkFUxJXMqOWUZrDd0eTwWl8DxDTS/v
XU2zbxOiFyl1+YSYkaJFGnjEvTfRYbxtZPGysTzY4H4DMpekD7Y1DdcW78Cph2vu3kPUABQZXQ/t
0cQK1LAvDbv6FSYy7zDh1jOCzDeLA7uNnHem3MajNrfvMWct2rDnGPnC8zRlD0Nd+QcbAhrqgp45
uuu9MKxXWZawW8d2eRnV/5srg9YjDPtDlIc49zuLjtSPX4LSynaqUbTpCDm+aPQ3w4J6txi97BK1
w3uSLxTGs+YHPXDn0Srx0sbTZK25iXiDhLPPtfIw5eP8gulbAIC7AAWlGZ4N97HwYebbWbsvfca3
ZbWLwkqedAEqb7jYkiURdrzVYJ9LgMvbhfHbScdaxgGo6QESo4KJoQIaHU7cHturxlJsc5s6cJk+
51pmQ9pkdqpVCi60/UOlJfFeDkhWkgMGuZySLbZ6C8XdVWwQDiC6/oVmPIYVa2LyNtfVHnPJl7DI
swO6nnJbt225gfF2osvnXUtpbAR5XFeuW4G/M6TRiqfEriKioNhkmA+gBIu75zRajJOB23hCZVPm
paSTtGj3qzoLFnKOdKCJXvP2aT36RxM7c0QlxLnE0V3Z2s5DD60JslZBDkwxYyDgL0ee1U9Sc9xD
CmVaOonGR1ieZTjcd2GIS2zIE9v1I3EYVvFGNq4XoI9twhk3DAi3cyO1g0bCEmxT1+VTaKtLPm8t
CpZbaXA7XAsfyxQD+QJYZpcUAKxRqp+nhaEDt9IlS5YYTs2w3wvRQ1GZQeOI2rjSjRI5eeIh2nWz
B60GM6f3hB9Yvfgk021jDms9wcFWw4B1Iz2GXCh04QvGhyIzP7MumOcC+6fCmtddWwR2Frurtn/2
LNSlGDeBMnAlV7hSk0DSx988Cgm9Ce2LM3wRmEysUiOTO1z+sQdKiPPyWyjIpgftZSofetwIt9KZ
H2nXtI2NaGs9MkFZ4fyOzhfD+808KsJLSyo0J8mpj+IqGOG74+cCO9y6mHM775ZSvOG3jPxF+Dcc
L8AwXtNvo47lNhmTCz0+q49u++qiuLt4YgaYlfMhgY6oquB0VdsalAbqJNwAN7quJ7BL8Ex04/lV
G5N7b1Zsi25iRgaQKgkxpkpxAtOR+aHjsNObBXOvEdfxjyM9dxmI9jp2KF24W/SPlomyEKbAkzey
iCK3SFlkDFx0B6QsNliuI/DIdpbt++hhLwG+efCM8sEMSQHTBxxtweNB0vXo2fFop/Bzkw8eFQpI
nvJ3aWcR7hJptse+asWdXsLe6DsUzjF8B1pq9qiSKUoyt9ZptlOgUgQCE93CekrxwcEc4OO2Nb3O
5EQr7+uSx4RHN6MzxpjdSTUeaehTxzIdNyZG+3ezzmenT9hAJxCj0L6tzLQvVg03fkVU13KvJTN6
wngDDDVAGrxM+myd0gp+BNTU+ALvjlGFTq4eufBaEBveNclDikbnNo+1bV65WfgYN82Ffci3IG+3
CU1+TBezqhwNQqsdOoDFBKqh8YB2jeTdp23yzWOVE0oBfTWdYE+ZaRnMna2tQ4hcW3tpnVObZ/uB
dBitHszbhiypVTUfZid1Pw+wwezmjeng/EWirlZOFdgxUepSO3UkboT4h8SxPBmZNmzq5jmpZXcO
CQMkWSnkoHEY8OcmLKwya5y7Utkvz4KQcYGQbEbEeOdmCEJJcklOeFj4xsvQdcWNXsXZLp+MRtEx
b3pCIu5HF0fCZYKzVINSnpvk6JlLgM8v3G9VxwjnQC6J8e6NDJ80XhCun3bbqe0j1Y36Uqdj++xC
jsKyc7ZvhpiFonXY54r2LksiRssYkq3CWEY3WiQPWpq/FGNevCehODQ5Zjj6FN0aBaBJZfu4DRNl
qRqVv3cp+jXRDTq74epEwgh6ZuMjHO07H1i4pYnrIuBcMckD/GHeHxU+xVIcYGBWHmhFsy3ZDmwE
EBwq5BthiSihmcddZzi7mLixYPCf50WnioR3WQlv2/T4TEbJbDB7sy7E5+IlrNImOL/WHZX3qYKE
EXRty0lby/Ef3pH3S1SLC5HIMT2BD43v6+7PZndZ7xtpCSw56839JNxrzUdJwqDTwvBjlU0u4CnH
914juyzXig1bdbLlrdW+nWKSpdcXnxSQsAjElFpnArEZbiWADEkPht+2eG4Xi/kIh8U8QLbDZUSb
tG0khX0dDYNKIiyf8f1uEVHwj2Yxfjclu8CcWsWJHMGDt+9ss7xtZVQdpMk6IEBGHpnDvXmQKw90
JkxgauxUhs4HuMWFPpqd60aiHzahnK2la0XnWJuwg9Wxg6ml/j5Y+QRfFYpojoXjLuEqD2IWx48f
dcy3NvfafVuj2WU4ettk83SB6szUuvSdmwW9iQ2J/yQj2FcGltPkoAQd3chR2qVxdtvFC/A7S1aE
f+jXNvOpjWcVZKF5Yl/PuArOPUziv1+X5i8+/9xFvPgsgWOhqSJxf3ToqsB8UiDKZIXp2U1nNt4u
Uil7SEhOWoQqIiQT9CS8YouFVrfpYh79wjCVqyL6cUvH5Yczoxzg3uekBeAN6U3so9muR/d/CQnB
iBJyaQHOSEFbYpwJx9exsB7QcA2bpG/i9WT19zV7RmPiV+qYHcz/Fp+/FnaetcjuWhfjFh9C75/S
Tv5q+XouiUe6rePqZv+0fJ12tlJ8TNXNRiNPaVNul6ruSXqZTU5wttklBlt1c4sCdPRBvm3a43/4
9H3vF9MdG/MyMpItwxFkHv0UfoFsUh+daITx1mRsPpGG6SzsI0x89UfFZ4L5emry/uROjf7cDcsT
igsYatP0FdX4E8pw/1W68edJVM5Wqexwv64RWI8YAe5hG9ZX3SKQp4FuQwyXK+yicInSKMAXrX9K
RPnJWdDWuhY5kCOO4hY5VGg7kZ9WcN6QlIOLq8Kv9Y+ce5AmQvIF0xG7gWL4NtLDB5S8eM2C3RQW
wj+YgBRgfXuBIXTVOinqkDHBtmwK6nke92aIYKWHpbUgx1zbNblMto8U0KjBHAQIHY2Ys0KN/pgn
r3MEl9ZC8rnKUpQ5nW89ezExSRn/OdSVhp5BWrcARNml9kndxJIspque+vwKflkFBIkUfkZSviAT
zNgFiN65iygfsUzBk3fRrwHwGBjHzKMRgaN1tXdNi09mb9AaMS4OS51OwLNMkNtHHS7VzBsIZEJY
ay9jiEEhhmmF4wfDoLVr7GBUuOsnqM9p0DagM7E/vvQ2IU848IPXV36gJ84Dam8oQzi9JCqsuW3l
KmvnaNOpaj6KqhPE1hOisDtpYHPeRgSlYg/3YnsogNTOQrXd4VQFa7CjGvTY73sPIieUoAYDvIOb
obd3JnD41MOqQsj3Sug3qqHORO9h3wO/KLTciaUwIGrXnMMiipu08WbGPuPOXpxPeoOjTzRU16NL
0G1TPFl6/ZpoKO6mERdhE5Z/1I/JSti8rkDFA223uha4cyx0wi0qBtxrihU+s/ftZMCdExB0J+NS
SznB7Izlhk506l0+WmfekgZSbdAmQWPEyXWycAQY7JoBcg9OOxI9hF4Dp55Sxs2WAStsalIeOGM6
77pMH+2mklvZExEF9BjIDqZyX3Ntnl8ud7Riy51noced8zQ9YM0MNzJ+KPBF31UVLK1K08NjLbif
E+jTBt5FScZ3OOHjKHAVSrLtEg3+EZ2pdhECZbY1lvvK8eU5Chd5HtLbtBLugUWvH7vSxADCMKlT
nYzl2U1gGkUC+JLHGVMXW4i9bYjo4scs+8yqXlIDm4exBArt7ZXaRn0OKUxBHe4q7XdeQrmqLMX9
wqhVSe0o80ZEcql/XdFOXseDe1+2cADC2YF2rdgUeuYwcsvba9+CKJBAigkK0yqOSWQ9mMYYX4tY
fhtm6e29nMIs6orrjlQ/EMh4Zc/ikvVxtU01B3MWOy62hgEpIsEUYY+MVqmzoXj7mMM6IZkUBYwL
5m3nOdfxeWY0uWE06QSeOXxBxg/tpgBMIgpEENj4dZADZJfewm7fah1v40EyMAqyTkiOd4YrMc3D
scDAAAcC5AY9HYSRAKmQOXDXekAVU+ychFBiK5hYK0eKt7G3zTOmI4/amHuHIsmhekVYa8nYavZw
L7tq2pMCr5YCRUU3zN3O8yiFIM5E5MwWb5PTEA4EYw+PBAAfuYTJTdEwfQsT0zihRvfs3mH2aGEq
L+W3tjeTfZJr1coLu5vUpB+DkUGD5iwPSOGbYwELGHHlNLym5caFd5SHw3xThQ507tRGKJh36TEZ
u/kq6+vpVveioIM4cY9JRt+k+ZnT4RGHxfamrZe7BU8idsRur5ULvTAiE6U65xP0QnlOhuqVugIb
0cTO164e3Tdd+raUJT6O5pupxmPgtaga4mpdpA43bEwxSUgaEokGIwckAgb+MIWssulcVdQsGUlr
ExPPwG09TADr8rmrjfYWj7bj3LB8CydO1+kEcktCTrHqpyLbJyWzW5iLGGlrNmhUybGi40iyXWby
CwcHRRoM/PgZwXXg2liS65Pp79oK7HyoMHwqnPS5cKQZaLXLisZLIknha2D0GQeFAO/WRliRRe3J
h1rFkSuo9e/PX3XG/2h5x+lrWrRDPmQ3QuR/LH7GzpsJFh5SSNzYmLQkT2JgnY9oQhpjh2zp1kko
gT5e8z8/T/8VfS1v/vjz7UfM5ueympkzxt1PX/73Qyn53/9Sv/N/fubH3/jv7dfy8kl+bf/2h87J
56Zsy2/dzz/1w1/m1f+8uvWn7tMPXwRFl3Tzbf+1me+wd8q7f8eDqp/8n37zP75+/JWHufr6r98+
l33Rqb8WJWXx25/f2n/5128kYXx3c9Tf//Ob6m3+67d7zOAwxGq+/vI7Xz+13b9+M3Trd52N1vMc
H/N0HAZ++4/x6x/fMX+nSmCfwGFW110PY8OibLqYX/qd+SU/7DuEWlqep1PdtmX/x7cMxyFY11f/
OkKYxm//fu8/3MP/e0+/j0q1HFUnf7eUkMuCQ/Divuc6KvLgJ4NjmRGGmzQktI/LcglNe4UfDupm
CCzVoAWlm2HG3Pg1g2mYOhPqAzhL1b1XLsfWs9ZTguuZae9qzWYSXRDP1q97Pz+10B+uBsAAkgA3
XjgW26hxKKLzbwWup1dq5AUzF/gXvwXmo5vUTavV4BAf6VrEAKOSTnDRgfm3SnE5u/Iw5/PJmzUh
ELY2L5VISAjEukACMMbsDqFoQJTcXjb3GcBYVsk3bxpScnPESiYGrtmavfM5PVqoQZ5zmTl0VxVF
kowA2qPPyCXw3WCvGzmmZ1TSkAFQvQCzdtZd44lb7HGvisLepbm7EW6PziE/qYupa2eTh1qw2N0Z
8d6q9WxwKpRofJCY9toLXOTE28wIJYjwolG2bm27enHy8h5+GZOsCCMu2JHdWNyov4Wr1spt87eh
cna1/slzJV2LFuAKCydqODvze1fLAIPAAGLYukguNhyEwn2ck31k3nUogjHkuNK7u65Z2zMbrXBJ
8pTYVdq7yaKwUODIrjaWo4jDB50Y6C3MXoTpdIj7mdLQnnBcUwYbtWXt1N31+hu4BtsytHYy9BCK
ROuloSDD5Noi8aJ7SSgcSHg+MboD4Rmr17Z/L/X3jE9KM/KTrtx2zTtcGzj9nBVXqa5cr5RNH7KI
xl5ZGqOjtLwZgFnmGQUa/FBujfrFeSDhCegaK55AXYxGIhlN8L6roy8wHKCMIEXl5wctOjNJfKGG
pDXuzjHe4FpaI8rgni56GHjQkTrNwyDIKBC+5gEX6QgLczWkqwbZfPpd3t+Bi+usPXUj5gnvLX5Z
L1kHLrj9g89Yx8T/yiHVJ83io3pOBBrD0XA3Lopdi+UwklbhWvDUEB+xYnrNuIon1jCxPjA82Qk2
KK0x2ReB4/G1v3eaL+rlm8Le0smtDNwTnZakezxj1HoniARGEK8BVcymhG7g5zG7dyvIVcMdrN+V
zFC3TfIGsOVSpMO57os32s8Trgw7BjwP0FOOM/JFyz3ir/uxJrI62pQja8KdnmrsL9X6mGV+Bggz
WPF9R7hCR1/bhFuTMOwo587H/IqLOmUutYOO7RoC9FVhI1Pu5GnxIDqb3XRm48LRmeoc9h4BweQW
uRfQ3a2NbZd6l34YBn3mbdRdU3c06cKgFsjPUY+MbB51qwWzGM7qial6yinuA+NnvN3IuZmCgU2D
IS6DEWdTGvJEbmyAIH0zR9bONHi2qUd4OHqh1g8jVq+4J82SvsrHp64/O44ynNM+A+mh1axssno0
UtU+1yWPNsJytXb4ssRJLOvvkPtSGMQ45jubOLrM2bCXrjw1DdMGq94kBjIFTAH0VeK4JQ8D1P4s
g2nRYyrSZ3AQZOq+hUwYt5O0T9CN2Zm/tOEQb9iQT1Tip0hCiJck2K9RpuBMjRa54Hf8Bru50kU4
AluaiSKjAAnpjFXabAymk7BscuiIPU6qoryo8RySTmpVfy6L9RBV/BOuCFmsV2FFc0PNd+V19k5g
nI2MZV8ZuYNpGz8bGkl7ZUTJAwL+m5i0s63uwwQQ43xuBekLksmW59U27Hjip6JEME3CwIDdkIp7
LlZdiBbGb+0rih043q51U7A34a4rIPng/WswsFhXjElklfdrd0LQWpN6wZjVffu4zs4+1KGOy5jS
ASK4uzLgWKwgX39DWUwVqolzbozJTrPjc6SHr6Yni7UZk7bAcIeeFwVO2fcHvH/owxbG+OC0W0Ho
ILkG8Ws9FDQEZbIhuf7bOKBjiZlebJNCI7mCdF/pjO95SyZ3HxUgP6D3aUux5s+qp+mXz8bSOQGV
/TNULoxyWyhJdoEQxCvqwCQhBJ/ATVVbtMjWDmYVSsFkU2b5Z9kYUM1wPCzClyonJBc/Bz0BppA5
H8kxrNM93P9/8pJXp/Qvp7jwbANzR8AY8dMprtFWWRFN3jbU3M1cs+Wyg7gMzFx2k6UQt/mMjmh4
j6wBBzYKc9/4p0v4q0KC6Q7CSmzHbYKTfqxJkUMOWGwxrHJK99InLR7Y9pXrWbtRy950CwrUAoOZ
8V7EQ6Ee7SLTtjDwVtQAt99VYH9WOd9XNfZPgQcfRQ2YtWe6DHKF5f2ETvltZBVegmH+NNBgqs2U
c3bOqpuxs0EjkSSjikXjAcv/oCX3eawdluykmwzGhTylwuZx9Zhc3LYQ+0rSrcov0GxWKr8Ol6XE
MK6s+HNjK8KLBuSUgbwfqhzzYMfbT4Z1CfEF9sznzrB2DbkfdQfELTzaPidf2da7JiD6cWS0rHwB
0DNAPMJ6bdvm3Kxx1TiKgF+QDhMdLevdnOp7ZtGqNIhC2lPegqol/v4jIw7vL5aQaVu+KQxh6baq
Rr+PszWlM2CJR/qH4Vtb6VeHKhyx7a28TRyruBDKKcqPPPyUVVisuJupdTcLfBkIbeKMaxMWjQY0
L3GrkbmNp/P0NOa31YiW1cZHE8ORHgS9/Cq2moMTjm2Y1yrlUp2v7Lou1qBQMFw165eLe0l6+Cq8
SCrwIZAPgw51j2IvR8ADssWZBv+KaB5s4ec8UCexWueorwOjxYKwKu4h+cEMeJdwMcEfc28fc1hO
bFuWhfaAwdkc7d2hgHlrQ3NnfwIatDinKuFs8PtFPREdqyE6piMeUJMFJRN0A+6j+poB0VH3Pqll
kHKEYfPacONIr7gySENLZnc/5O8j6oGmf49Mqhfyrcpe3jgp5HTjblQ1M6e5K3GSVkuJOw+v8jR6
uImN5T1mFt80zEA+Kj1DOzQmbBzn4rfjpWbTyRemu/0p0qYd5HIMHWofPx5qCKkxrM6/jfi2++au
mxENz5TQ05ZCcG8Y+nzuJIRc28YjFbGoP7sP2Czc5l76LYkKEh2ExQKDSLwsT6oOrnOHjwYZcU4x
hTtbREijeisNxV0P2sDxqz4pm/LdtQ6D165dp3hvpTwxgX4tbdif1ju6rovm2ZuIofXfr9ifeuCP
Z5y8EN1xSNZg0/kpRGyY4ham+VxuR0QJqDUEjnExjHsHnMAiCCF5//vXM/9qU2HQQNqf7VLKfKSa
fTcJY8Yl4oGp7VaVdXnI2oir3aiwXh+LhuqZz2XM3xcz2qg7GW776EWHx2NNVJEht7N5Z6W4vgyg
AH+Uc4yPdmpf7iONApUqT1ibCSPLFGXsS21Na5yBgileLmPLQDWy1uqFM829CASPmmdt525Y/8Ob
/KtP1aexcUzbIJvNUrj/d2+S3CaozT0HCQ+P6jim2do6A97OgPB1zfMxFpu8mpBbAKbABIl9eRT2
u5fRpMTveOiDyaIeGcM77IZOORV0htpdtTkfm1x1pzY11UHlOIB4cl/N4WEa3I1un4XV7ifP3qvv
xhPHWPVPm5xQ6bQ/H5M+JEjGFr6Jrka9++/enQmRpRhJxd1Oaf6OO4mNwNnDIjNpekR0sbMvSXmg
nsUI8F09QCzg3v5qZsa1JekLUvYEFZJTQePsmcuZ+almC1dPfTmprds9VrXc/P0t+Tg4f71oB0kx
lka67v0UuWvmtek0UctFs3GoFm/ShjW5NatR4sbCup+LAVEYNozGOsScAgrJyTSKQPfdC9YSWAZc
RivZa5ZL5/HSJxxRvXP2rpvpPXkMIcihl9wsdFoMIHE4ueszDII4H1UvP2aYPjbxkxoozAukN5/z
ugicjmPPoQFdzF3s0kLzozqZuFnibjoWKWmo66K0lb8A43P7H9Cvj/zFXz4RZn86M0AO4o/vf3cb
4W+EKFfycqs+BdUOqLJccBfAqa/U+YrtHogvBf1ItmuDhWuqFGvqPOEt6uXrmD6q89yLsTYYnBXj
lH84ToVC4H69RIcZi0mEq/FzGIpdVYBNBpcI4f+jHaFuWvGJq7ZQ9aAVn6LqgeYpPxEa9UedRs9p
2qTdvdXcwg84gCRdhy1fm1eqSZpc2sMoD/5+gX2s+h+v1YIu47qOa9immir++FQsfHKk3PFUmPFx
6cy7su0D1BJrt6HR4rQYoxmu7Ii6fGt4WmBiR2uG/VkVIVl3sVD+mShl/+Gifi1HuCjuLpkeXJuw
xI8XNdYi1ObGZtVzaPPGsREDrnG1oAY+iCJI0vTbrFa1cZ6Wqrxx6gheqXP5++uw1Jv/5cP57jp+
glprEU0SeVu5zZYG+wdGjfhnRhIQxrvjfo62wajxsypBCqYP6rxUC9HTnF17i+1KYOLglvnIuFhv
PUOVZnlTrk6twc9fJ9OZtXxw2/cJCVk3IwN7V8+SCmOoq3Zbw+kCk76EjQzUI6je7MCSHiipe7t/
+nivf2Kof9bNP0G6P335P0F4/78CbwVb/H/+GyD9Bbx9iD8l+afiyw/YrfqVf2O39u/kihLtC7DD
fmNyGv6B3fru76ZFn+V4JvwD9iC+8yd2K/TfWbXGB6jqmuzarNw/sVv+GosZoaSrCzokdof/J+z2
5z3G8QWPh6Wih03IIj8H32DVUvkL6sRdrOUwQZIRvgLm11izZeWFTg8dQ/2/CTuv5biRZYt+ESJQ
Bf/a3rLpmu4FQYoSgIL35uvvQmsizhmdGzPzwCApjdhEA1WVmXuv/TiITF2sJmkPDuKeBVqsmTXl
2y9TrJ1JdDzkcaF/DIzOJ7IqN5HVhfte0+C9W7gU9ba7NmTlnNrG1E/uiIi9AnMzFc5cW7X9ttS8
8iN+6mOne5aQfeEAV6bObHZwsWLnqwHn7VnJAkzAgJsglPVlSsaTScrxExZyaxORJrOLRP8vGbPy
z9PanE6Mz3pOMWf1gDny9/XDiouwy5Kw2eW9Qsllt8MZa/XQ6OSRhB1yiUl0B7NT431E87sh7Y4D
G+tJ3KD+ssy+3XhVk26rEmAzgovxKXR8tYEq6CJ3nX9PpTiRuUgCz1VdJdu6M7UIZTCyyID0jN7X
+idiZOBh3D6rc//fVsj5N/jvlYkSW7IDWsIBdWHgtvn7b+jkcBa7dj7fT3xwgBycDBUyIPa1LVkD
rwgAivcpsY45GoOlbZH6ZHFkXVd+CS6Bc+rZctNqq3UumszelkdGpL/+62n6a0H570L8f94Fx7IM
lCq0u7nzmVr+cZyMPXLUEAazcTDMXE5OSqIcXLJLHiQdMi/NoDZuLnYXpeeSX2bpAw14HNPmE3ym
h8YZZTk9X0RM81/1xvDeBQRx7eIe3YnbbeoxSdYK+ufaS2h7xVY2wjPFa5nTN6TeYj6uzeKk0Ws3
yk7Mf+kzGH9ocYiHtkyHfgfLgGtL3o6/vwVFDEx5JDp4q6lcZ4ioamPbpAIvfhUlT3UL+l05gCMX
Qqses2ww7nR4mmd8gvoyE6HF1FJNe/ZWiNlD9z0qkR4ryFqLWqbFHXAPkNSNFz9qSb0Z8G4coXAb
1K0MIWOqjvPYKftIqZ3DsmpywkclPtUgotr45/fxz0RsZkPSIMNaojjydOSAfxwRAgg6MgfNs3U1
GgMBhonSCJ9UpaKnNhcTCrSe3giy0mBod345vsFOjr7bybm0WORfJ72gjHZxEAvNN47K7wDYA5f7
l5f5Z1rn/DItyRDLoQdGDfPnIyE8vCgmYiiCNUW/LkBgL6tgINBFi2GZzGuAjcB/0YSJyb2mqeYj
bIJdX/HIK60bkCW7XwEetMPvRzwboauUxZpCgvZhOSZ3JL7XDy2zLXSJ05OQ3gAyNYg2t3UA0Yj8
l7PZ/5wjnXnKx/mHxC+PQZ3zRydLojDzmyHrtm3dZCcr0sdtOYT0ZSY7/TEdh3E5k0aC+qKTnLOY
yq4Bg5wOhGfjkWk347HxyJCCsJM+NEmAVdUL7O0opkNRuRVnqcp6cgqo6f98vxh/nprml83wUhKZ
isTS+7OZ1FthJdtQb7cZM7w7zeC4g1nu5Ft4+dKSrq3mttU1tPsDstLpIZf2CzmwEX8h+/KJc1gp
T/NPYTtFi3wci4+cIYhuJ8C5tf6cm314LIHyh0RIPYQOSBkr5UyNze9FotH/kXS0yPpgJ1DdXkWJ
Ht8vxb/ca2K+8n9bfm02cJtngTktJ4M/N5gxSqcCkzVA5Nt2UELdUMYViQ0ddPHI/1UDV80Y6411
tr91xJs5TW0M3Ad26XJbZm5PuoW4wiv556s/D6j/56V50kCCgnrUtPQ/lqUsdyazN/Rqy2Zv7vsU
MXVAGsAhlGQNNDgGjpld7A3NzHfBSAycbRRvQzVzJHBaLRMXHL++GPH5v//zC7vpEv64Zo4zj8Ed
/iNu+o9DfWB7QiB5b7ZDL/OtLlT9UA+ZtYDXSAT4ecLMchonnDWLXIpxlzMtXxj6Ai+l85BrvX7E
PjKtRtObPh1A+F0iCRzKfAoEa8QOUrrVqUDXtQzTPFu3BG0e9VjejaGBjQvL7b5WTbtSmj4wM02c
b9O8jCN2UTkN59BO9M0//7rCdf4oVV3a8fZ80KN+YUkCe/LHBhiiOWfvJnOjarQVxpLRwdKQMyQq
dOUdEOIhGhuewqLNl31rI3Fzxpc0xo4Tl+neDmNSFmgcelW3M/V+bjuLjh6lV6/R0axxEPQLWap0
oXfjixT2W2jiOCJBx1rDf9iAQmMslergAubZRhkhDiN7bI64j57SvtH3QB1+mszqFv3owhuQDquJ
pL1BVQb0xtHBhcMYMjWpznQwHxmuw4vS51mmB3Qn6jBMRfejQbTqEGqXgMdlYRXYCJOigV2VfVt5
8aGcdpdL79J2E6EVUBihfIRrH8AknRTMLxnjBHSiFkNDOQLAGxFWKlDgG60JK6h3WGvnlhAJT9bG
i4L7sONHW2n97TXaBfQZ3dFeLhPz24aft/KGV20cg1OXajt4IebFmu5F3i0FzuZNWMdo2xqtwB9v
G1s3FPeDdggeDXjqPYJNCYF22Y6Rv49kSiwcP9oa/OVsLcIm7RVrG3ogVuwgn1aT3REl6hfz3RbB
gMKyFjps2CTGIKki/Se3OexgyCdQdqJpE5BywiSGixaRpcBhLdPUFbQXnWL6gS2a+pkkEYWELykj
Ij+cCMRlWH36xG5HET3YLHKKjZHx7mEp4jRHd0W76pb31QiYBfnPcu6yBRK1A0EJKynaV0xO+jLv
iAs1C+9HMlTgAomAxFLi0bDklotrKGFOdsUhiG85B8YmK41xqKX/Goz6RS8quUNNvSzi2uYxwbcY
2IAiXNwp+5wnJxyzFwUlICnMY6f3z3qIQLFs723XKRdOy4DfJC0q7L2DHZOAZZ1IJatrc549Gni5
8mItA25hN/JJtnAZKfZyY47zTZ/MurH2Q+J0XNjAC5yExFUdKiicIoYLhFTwwGJqASCiVAYjTF/o
Qnuu6V2uRYE+FZPru8/ICXqasRAhULggfBhHhob0QExQdfnHGEyrHNfuIoSQu8vjTq5FFQPiLyua
kcNrzcl/AJ1nQpYxrOq1ZDXy2+qD1OJThcpj1UTZtRTBR945L5Bv99Ria7rHKWIs4LRFsy/z4iuI
GdykQ/saJDojgcbd2aMdrbIScoyVeOvSw2VX9lq/0uO5v5s2LjIUbnUDlqvvtesM9BCr9nBMoxkK
6vt3mBWbwzAcRTQhg7H1Z9wg0Mr9gOTXFrjeJBAB5nOCRYO/He0ofusASjuP5Y4oHz0q7lTuwAOU
rA8tybgkUTfPOOyVZUMB99GOOdDRI+8t06JXi6QFkMPwF+2C0qi2f3AkHTZTG5y9PLtvNL9cY50d
Hx2R7EixsF7MaGAMNtXbKA+a9ZAI5zM965EefhETMsegT84h4qx8oj15gHGioSIN5KVpaFOKSq93
ma/p92UtIa5luvVcN6TSdkpftkFTMVHj0IJ351nMCxHrhvZkRtEMKU2dbz1kOk4gHsLdB584p5UN
a+8QG4X9ZumPmSnH1zyS4ugCMlt6vWG/ddGA4pnY+5MvOvOltXp8SuggRAMhNwjsdlckDJaCqBDv
E5Ww1iqoQWPonIwmL5cDJLl3vSx54CtZ3qlJS461D9YjYcLlOtXiFik8Fm53hID0WmcNmphqesPD
KFBwmPqjAyZgOfRAeQefIIpA3oUSDIRm6eNmSsIrdUKF+4+rNxIBgh9QXUymA/ceab9U79HLNO/U
SWDUC3b5/t3RFE5fJ/nROw6Gmzo6xWOssyCMMex6BrBtE8iH2qWhzXu3CHP0vvZQafuY1IrCStGk
htZzb6XnW41ho1fddMGEt4VOr+1XxQE3U3Uil7A6IUQyVE/hK83HkeX3CRU1SvMBtmacr6wc5UAc
O+ggjVrhK6nWSMniTTsJe92brvasmTQddXnNXXdPwPmwJ30EiHOte69NHz2y0Tc/NeHs+qL2j5HJ
tNGRKc0NSltmaDYxHwbCXziq+U62SYWFiFu/T9DUtnAY7yekobtO4W/klmOTC+MUYLB4cQsRflkR
KnF3hMnlmvRbA9KYyIOl21gR9HKGRnMYgaRCc0Mr0xeD80rdfEocVtModQqMXFl+8Mj73ngZiBo8
DjBGvRGyT5p9jrVM1hC7WqCKjXrONO3x9n23xl6uIB+vyjBoyQDy64uZFPWljxJEVjPNP/Qm3vzY
Sk4QP7ZtaDT3UiJlonxCiuJXzX0/f6/kPHDQI+PVnYBFJkXurVUZuHfJ/OH2GaqImLDP/3yjmpDY
sz4gd5oiFw5+ITfQf9Sl1Ke/Pkxe2q95SMjUnf9AyFhjhEi4QwmE5sT9Pp6kWeE2ycmrFFETIB/n
ew2P/+8//c+XVlquPGA4gME3QV2Leydhu61GQ9wXjQFJb2ybvYpNojtIIuIs0K5iRWz17RiNIYra
oZhdZpwO7gD+YSLIGpQp9SkPI+zjaRIV9HZ6MGNBkC+1fMgvfQgQyR1k9ODlgODQ7YfbOBcLuxLV
Q6GxJ90OtQRx/27c4HIPCXvRzoNfFu9arJ+BNpoLGXMj6j5xoz0xiVsuvDHbGAWCpHbdQdf5cFps
vLCwnGeIjgvRjS3BZYTeprqbXUFIwLbL7oV5RQRbP5j4We4UMmS6OUxkB22Vu7o6//4KAU+2SzkJ
NCl5rQvNNrjPsa7ttYZtv8OtuDByi9RxxhRGOBJ742pJQuIVhMOoABju+nl5vH24/bGY/45blfUh
KAa2PDa3LhURs6mQAReUr9yvjBb+J/D41nrtGSsce6UczjTVzzTs3UuZZxy8betpNmgzYE1IWCu4
dNILjKt0CSALxuApHs16KabfK1FujsO9z5hgk83eM2qmbE1F1qxkZ2NAYUCTacw6bA+vqmMYQM6C
0vgxzQYTSqTHDCAf/XGOuF5JugSJVTLmPosZRWHyeqQzS0js0FDEeJWklCO0MRnS+gHT8BUTEtO6
rK2OeM/7c9Vep1v9UJNlCxu0DZ8MwlwXjpah6dSIirgtN34e/eT8S7Osxdqcq/IpL7zq5JIgnCdz
Tcn04QBTcVpC/1JgcAj2XMQjs7dxolzp87Lb63VzNatmIg1X/2mK8lfXGvFl7KJZeQmfHhcxwcO1
F15ahITrrjB0wE958iRMSd6AyncYk6Kd3RlPwBHCN60ggtSsxCN6Wiy/RZffWSkpEbefXeLPOPQ5
pulAh5/jDH37msWXfOiCg5HA4JG6qx57H/tMQSwULSW+7IL0+vt/N7JMrOP5mtXO1K6HwDMQJ9gw
oyoFLTsscjInom/aXR2eNb5iCjmtoyEz9wBwYJY2Kef0JvEOhjtokJQIC0nBCT4qP33URWuf4FMd
a+FOoBpcke7niOpxiN4y+9vSCS5A5oZ+wlIw19xuWEKqq7U2vO8sclLiKDpXZifWMm+7ZyxvwGxN
wD9BAVid7s1fLbQy9dBhG/a36VcIRTBd1W3ByLNit7gj69keHusm2Nvz/qAMGw7t7crpaR+dettw
4Nw29kWM5MVMRATXHgweWw7Y45i3W01m3jWNizcio68yb6idl2Y+tH7jGY5UtM8sVLBF2RcveCnv
a0guG7PL1AkIDYu6CRMy3puZQOgT67s4wuplOv2102DgVTyUgBl4YHCeYQGP0efWWbbBquWdZgiK
04Th+fbBMtX9736CI+BX8io5qPPwWaF+iao02Jptku7H0vpUTPH5vVzct7TZlqIV1THU6RGeYwIM
Di1tRxyd3jeYwUPYvlW9Eb0jCk12Vqj6pVNW30k5WpdpUP7awo6yBzj+xJk+OSdmEmN/10+39z+W
+i/ZnwunkWQpWuOdoTfolkew+HN/mVMc7p22WcRJXL47Ah6+CAtzrZo0pEeb9QAjBmtDGJuBblj6
m4BFfuVFTvXAuQM9T91b+9uXt9vz9j0xaebeQNeFBMUf9j4ZWKtwimvOHUP3ik6dazJ4b0W6mSlG
B+RuaBP6wrjmPNO/vyQUYhZvJQ993wNC8Pvk+f/7jN7F1Uoz53jbg43WFTsvLOvjwGWXUfgQiPwM
PJe8wngIFlbphU/FBebsAOXKQpxVJSCoOZ0ep5RiL0AzeSZD8qoMzbgfPL/c0sbAMycRt0MaMa+D
lkF/jjrz2sPDATof/fXZ7U/Pv9fmpIy9rTAAFRgwbA6/G8gxjpe1zKZ8E+YZ8HPMZ/GmMC2OIPMI
YuyIXStbwnwS5DDInElLXffbKOWQkVQG72UQilOmp689Mu2d0UjnnBa1c+5wnu1zePNOaJAQoo8q
RyPZ/gArENGzoxQ+S6TyrZ7fCbis5F9FwFfjMr+7fU+2lXuIYZTXY7kb1Fi+k2BJGhV8OkZDOY65
JtBXt87rJChBwCkT8RcVs9izzO4t0Fa7sqMKKSibActhYKIRWz9abv5BSdwfACgzxPAg3sVWcJf4
CGTs8Q6G7l8fIh8B7a1RznnCPOvW+PPWKM+mSm0H5HYeJ+6ngbVqldax2uqROsRTP35khQ5ic17h
Zr3LQ9b0DXxzQoo5CrgHKnGV2vlrnkTaXVxqP/W0giwdu/p5tKJq1+VWth5DxieDTjJKoEyBizNM
uDlqRiqD1a7SHnpyj69hpzHjusPs3S773G7WctbrgpAlElDpIbyzBkShlxgPZfwAUuQ7Tkf7aM1b
V9yZ3SHP8CgHs7gIXDX9w0I/YIkIz5nti1mKYuwKHT1sUoccTnonPyUmpPXfA4k4N1itp8m7JL5V
bcewI7CAjusdwQdLmlcD6ljwMarVnDezw+yWRc+w2y6TKOUWHmK8QdNM/HxTs00KtkI03XPXUkO2
29wGXj05Q7MohTgvPeQNlWa5tuCmLBsQH3cdISyu8rJLIprsoNN3JxaHs0Lg5M6mN9R9ZUFANDOQ
tqLv+k1WyvEjyYD4A+3A2mVdVTVE6wkaqt6IBkBtV5+Ln7qWB1+0D1DAdM2pNx0ahhZ2qPs5dKP3
m/CLTZBwutq7y8soW+Mzxe/dkMADcn4gN9NmwbKzjqNbzgPZzS81Hrqn3zM8SUwQXlzY1bG6n0ww
qbfpUypzuaVEHdf9LQiDLBzeHnnl7fyJxc16As6w5RgqDmalU9YbUYuQXPn70K3Z7m5XS++n/lSh
o48tOT7dTp365KbhalIoxmPUqKLiRAvoSD0yRO6WlUyAWHVCrW43xGz/u13AfsrNU9ag4u2Fyg70
O8lTum2/UwTAM/aGx8JBWpamOJQxV9OGlirZR2Vn+/DachBmDpC/aKj3Cv77mcHHS5Y3MYPQ4Us3
tPpRJKBAWm18DN2gWxpVV20bsq0eLAGXKJ3cX9381UQbkoAL4PUobOdoRt751q/2XVVr0ESSb1/Q
h5tCMRyG29t0m/n9vnX8HFdwUFQm6Xn8U5U0KEbxCe4C0xg/cNR4q8HD3mfKQX9vbA2hf6Afki5s
L5YXHYTtxK/CZ55ANvKTnxuPXR9WWx01/SaepPE6YlvEf8/ZQ/OeU386yB6KzND2/dE0eu0FxM/F
Tv3kobNhNXmoXTA15/HRzAg+daWqXuNf8ZiFbIiM2vJYfZUhRLwwqM11kKcuvkM6r7faghbUiKy8
Xfcu+L1FpqXGtpCvuU2x2Au7fPTwVe+SNHjOWFE2GpOyw+gwcg4qfq06sw/9OE3722eZ60x77BDY
AebPNETlqFsxUyY6/a8SYvvjkCrcxLy1205vkaPPBaQx7z+UbClTkp48pmtkzD+cwdx6LArmv3VE
Ky2Y6kPf2OPJa3sy2QM4ReT++GLfIPKju/kZ+ViPLT+q9skcBQnzzARjl+g4Vaih7LSBO5Dg6QjL
4XobshpWdH/bgm4f+pif1KTFeYKFwFjSOAWTTeZvTYe2z2DXAUM37soGWaudaRuQftT+jnVPSGZC
FUO54iIl2FSO456i2jX2Ccg4P6utC9rSio4OqSJgKC6AzeHgSYuU6lDZ75oJbU8jSOQ0oflf92RD
qnmRN7gjNg4SJgcdwu+ar+3CBGdM8tON8ArQzNVoGih3U3oeXhti/9YBhcQLKI8sZhadpYWx0nIH
9uHts0CgckMZvS6cGTmnNOiobEaE7oDiZTBH2qx8t6LI3ZEV9wsjgQ6AN6xP8GNWPb2ouzRRzQNN
eA2G9bA0R0jjiNQOUeSnMw+TY9WYvpKg0HCQdjssyHN33/HCVWSKQ55UIKXm+EGPiPK0WtHvdJYe
+mrEy1KdzP456KvjZLQvLHKfjtLiJdsQrRs93OHze3R97nKfBG8z61D72qJZWjuMxzQ4e51w4Gmk
5AM63NpRgGGuzFZQpcUqDIJ3ps7jovFAiKbGp5ZVA0GK/j6eGxoGWJqFESQ/JjM7CJO4Zpko9KDt
tIABGc4EW3I5XKSJWtgdK4QnOWHBGbmuXo2JmiMm4msi7RHwbh0PKGLGVzAbksugjRIgIzOIlNMc
SkvFGl4EBAtYlcIPI2i4kZZaFv5P4j6zdakjNR/gImCR28WicpdVEkZHgmAXnheGTAWGp94oLlWi
qQMYZs3vfGotV66sZg1miBlIXxDCwXDKJZs1Tjz+TdzCNOPmxQkHNvSwaDV648omY2PHbftpEci7
lFogVs230GtJ9mS0aeraOSZiUflMFDgEEnvslnD6221LIs6OLkK8GUmcKQuoBzoC4tyse1r8dFaU
4y/ToMKUH7eEBNjhfviGUSI2HdORIZLZ2qleRxkyuJqjcyqt3FpqR4flBYYd2Rak07Qtbdx4emwD
hzOXdK/UCdGqm3CxuIm9HfI025Auhay/q68OMgndG7S7HixCFPru0gSggfelPESxswTfyAQu+qLo
JdA3mmOPQaixI+nKPpkusIMhgfqOOXBJ2dWt/Xm3Yqz22kWSy1mDktayfeWlyUvJYGGhV95bRZNm
24z+l0WoNjH0NLmx2iyiSgy7yQxOhWX9GMaaUV/UbL3YtVZs/GIHERGoF63+LKzujEJvtsUoN1JK
XIGdQDyH+Cn0nGCjB8ULcDawFM1dbUpzP+31xCXSxMKNkCYtUD5w8nDYbLLNq61nJbAYre+RhCWQ
v0DLxvJkFemrYU/HUcIX87YAQ+8zcA8rrPnJljTTFwgzXwK2P1C2+lOZ4dWYG+d4//yNC0s0T8mt
JmQq2US6OJC4+a4Gf9wa48SkjkufYpnfphBkOxV+MdN6GsOf87PSsiG6voZVxojfWDJhXOeKSI0u
2ha0a2Hz/woSh9FQXe7Dbvzso+JnE/RQwGYwq+Uizm4bRKcy0CBqZd45d3tjM7kRE7xB4R9kQbNT
+BU9AvMuMp87xE6LQbZrmBTvOg6WZkJDT9X5qqqqWAi44mbq7d0uUE9jBsXT8t4haRH5o+sPqQkz
SXS/7Bkd4ACXEwz3B8uK5xOowkKXvINFOZiuMjZ+DDnTd8+ByJ7gXC84DMG6ToCH+xQuIvefLK1l
TBGwUUGUm711cy8mTK9A+hMmGuJDU+426LOBHLLoaKvQ3xly2ntm9ukGJeHPBpO+PDAhZBiVQygH
tHm3KLcySR+p3zMCP3wOXyPl+UAnZ8PlYeDpWAFWBXPFBtVsiS76weMNKSluqNDBSNJIJkLPoevu
DMkeY837vpHB54CmhDoYjRtpJ4QT6biP8dpNmr4W5dxaYUC1dPxP1L39SquBXExW+qOTtbOqc/2t
6W0yd8dinScks9B2fgGCGMC7j3fm4JyIMUpXdaTeZWzHhzDLPmt9HxrJsGwJl6Rb9t3KKmZsAPmf
pYZBmSwAf+CI8ZrhUEmgFWbd1btOpx/eGhsjYAJGt8ikQI0wrMVX/dCBq97KIN232cwUZWK0AFEJ
SA1BDIOkrOdgry4heOwsMFiYorhDijxP5+hLYr/un3zGSqsEvc0Ecx1x7ONgsYvC/tjGOjEvswkX
L5CSJo3b8XksbbKXhhyLAxg3BS8vg3mXluUlqADU1fSRSPolz1ufDaFpX51qNZiAMaxo23mGszaM
ltugh3YFSkRU5i8dOzpOUYsr00Y8OlrOlSmf09rY57hDMEnwW1NughN8YOpX72In/7Zc9QERJHsf
wiCfi2YIUPF4yIJxXNeq07B5UW+o0Loi9mnpe2arlLcDYPoMJaV3XHrO2re1KxvJuKpEh9upoYKp
6h0sTu2hh9O5dmNdZ9AWDcjO3fdokBqxC8M615gMO2W5ckr10YdNifs7ogGuF2LbhOZHIgCZw3zn
oD/B57TZ7WjE2gh38mnUFlYP2j/wmEkyuuyJ5Qplxqiz43VwsrsrNBwaU8+JQmKa9wJ87EKlP2wa
kWCpZqCQCfieZvXQRi8VjobQhcoU1M57pSRJmoa/9agiJ1rijLBx6+nkmCjH+ImPfQ35hDzKzCY9
bgqXpebSim2L+wC5J4jdOzgm+ilMJJ5chViy8Kxt6fjNjhtmP3UatPyqPupWSW5VM2z1ptwVo+4d
Ey0920ViXMah2U5sgbSN63v6bHtePfFdky83dZevlRbmm6kYfraiBlvknoy4z/YUjeGKEHqx9E11
Qr/2oFpvxVFXbLugm5b85sahHj9UwAh5Ctyzx0vXuzjYVckczNu7CzHQsktH3Km9VZyaJifA1CIt
NIs9ADgossvmI2WB9C3qTcNJmIx4AGTguR2igIA9tyQLrA8eTBfbROXYRzyp4aYpqhMpO/F6QHW1
4LoThY17bWrxmWpx/63kqgfRtpYRMMDMbk89aGKG2B9MRJttVdlko7dEX6miXBgeZORUZ84U6Goz
lep+kN640M3iYKnK3gVeR1tD/8oTo6NVT3duSpiyyg4pnpESn1h7xMBxIYD1fmU1/QmBwjDWspWt
5XIzlnVCvd2DHi4f0lkpM0F28yA3YrBWGEuClPfXGddtL757PFAbr9NPniJ4MKmjn7ov7mNN17ZG
zrw6VBz8zManxJmdbaX+OgDbW5kjt6pmrutJN/cOAX9xxejWHRBaTCUinAiOY8sNXIexvVJtxaJb
jGywELe0chLguln305RdpbLFOyDLPbu6vyujaWPFHP0LSmGsFMUzculTPnlEDnMaJN+Oow1GHcYj
ZOgYI95JAsNjJnUrTX4HRfzpSiPhUMuRwlV0iEYKpU7l5sKfYn/jdOmmpupfhKn+UvRExEYe7KEW
67fXOcCwSZlYjHoMfLwgas7zrlMhhsfsmQ7dyzhMZzIHgoZzv289NCFmUZtq2hwlOygueeQany7u
bVbK+qhgZYdOq2/diq4/luFU6AKHqrxWXhEwXVUcMSVLL2LUZJEE3EU5AmULV2j6RhDyMzhFQgdi
bW+FP9APvXKmRzG1LjLrZM7iNzMyE2CR+QLhqeO/yi6rtkUywgXoCxKKwbI2KeiyGfE165gOuTY8
BBalhw2SAMN+uKILBbA1XuoYNtYNZdfKr7ocY36+yuLhcxQC2jdhiTKaQJubJXPEli8zP142qIOX
DQ7MFeA8LJQ9oeklOBAXLQnj/sck8Y8gLt+T4qI3zbtGHw7v24xrrfHDQfqjwUIxaszHmpz1dluL
vNkkTnQIGo+IjworSEo+LvEYwM2agQZzXyNbgrMWxNwHKqgB0hFUtJP1lztB/AJOkxzPZT4i/BRF
uE4d9IMMbechmXGQ5gRGQgVb2/EpWgpshbWj9oZRP9NQsZeuqt29ZlvvACPJemAaBMF2BCekv+lG
CrqyGy4FqYCLIR0srl5CeWGb3CCEmIUR20hk4J0vwmfJJjtvN3RMrceMW2lX9tyQtEXf7Dw2N4bf
2ztl5Y9VSM523YFysyEwdNbjIImKntow3bGHbgISpnN9vKgs3mhWn5OX150G4esXMjXXBE/CYBSS
Dg7MtKXfOnO0eMYEuHC6XQhoB2AAgdtEyAPLiruzkdKn76pXMfrcaKiYivDoIaRelGMPFGAEhyGw
92bg6QomRlNDAqcRBuuqbl4bk4Db2v2KJIS/ADmJo7y9jxKeADmvYpwLq60iLtWLsH4LIrKyzvhq
J+8YT41P53Sk2tSSQ5C+0V0zzkbdcQ8GjKBw9HEUEFuD1fRsNSV49YtW+cWhkeYvq3yOObXuKpw8
7IDYYjOfPlBrj5tSWvW+L6doWaaHyNVXTuCiY5JSo3/fb2CTEVyZ1fpGaMGpzdpvE3fNIvqMc+x2
LEH9yirEy2iRtertcqKdo1+tl69rBzoptAW9DvdZz90YG3vkrRzGfsEJoxfgLKvuCbLswunwBNTB
DgX5chx3Sn7Tr9miiFgTuLOx3TeRfqzM5oV57pfCal3bzy5ZZwlsfQdBkX/wGiI5BxxriNV4fCBX
h5IgGoL5qrJbdiP4HYcQNXrvzctMMcCawH7FGcaTv0rsR5Z39XC6ZT2CbRojSL1UT7QnY+DCJ/tU
w+ZL1m0osAEwdpvT1xQ2hqpjc9S+4R8uquAXzJe1GRI7AstqigKC9aaVwXDBHyFwph0ehHlCnG/B
ksNCgyInXmTAeYl/EHAiXEPEWCanev79eVoQP8nms7Rr4ubxl03vpinWGWcsnRjfjiOUeHCNh7T/
csjvzZwLfmvzoax/KH5fAOkQRp4LjeyvV0vi3usRHZLDRxnGERCgja2val6WNoWrkjg0AWiIcfAq
vK9IzrDYeBggJqbaZAjQUTgsBUKyqCLNGSBGncbkmcRrUxGTA6+mh9DnJYxaggQn67dDm8onfhs1
pQ8vf6iGpRpBpDGlzNAbu/T+pnhZ119gIRZxjXEhlIyLK2RI1rr1SQcNPLSHJB4zSF+p4kFcqvTd
RKIWthaatYSEhnrNK8bMjl8eiaRGhMiAB6U1hiUtWZp9SHPN4/zT54vr1p8TPyoLktXI0HUwvo9j
/yMjG9HJPyOUBvFDfy6pYjz7wkm/mF4n74ubLUTpSRTaItF/RuO1a/fNUNOzz/+Po/PYkRTZwvAT
IeHNNhPS2zJZZoPKdBF4TwBPPx+zuNJcdXeZJIg48dt1gnbazNE1JdnK9/o3ZlTCKktmhXyDDGUz
a+l60Os1YiYKe5HkMUJnb4nD5fk5jgnxL+5p8u4AXwiWrT4Qs2s5KOhh/r0fZOMUd2LNbCiZf7cw
+9chcwAFtxq5czooSVnTjQAKhfzQp6JvX1E/Qi7wumqpa82dNXwHfmmOLJpI07AM8uy5N+8Rv6BL
zGcrSUcHjVGYgbthAgkyN7ZlcVw/w8wGikoihfFbAi4NrbEevG8O16sZ0hAqZtLdncus33J2ilG1
fHrX/Ioa0OmvYZ0vL1AO7la3D1wnH6X9UXEHIvyZVxpjJhWVHQdzpL949cvAulJKQBOuFkzdqnyC
81ynGtkt7CxJ/ZH2zTrCEEQTAbbGr+Wt9Axugxz5var6siY19P+3S3AdkO57SXjf8k/tkBxsFNqo
Tte59omnwU1JCYd4e4L0WdUKgAW1fCiwdFZSNz9nFZuBItc1cQOdR6Q7Ma1aN3Mvryg8PXG/BHwk
vfhiKghnRLrSRRngfg80FzRy3hBjsSxUJFIel1QTKGvmsEiBPwfV2epb0xjQJ3tEahCNGkY7rNfo
lIiBoi3Nxkf6W2qkgFJo3DaX5ff3yEBMwle1eizvhmWMfkpgfSsajMX7kOjTif70bPZWwjSpl2Hm
hPMZRCBZ/CNMjdTiIK1ouCKGICSEBb7Xj4m6qTpGtjFFpEesfWLTZjqAiwEfIbSOCKkf29KfUFWU
vCI5oz4SXJzOJJNZztpCOtiiPmhqtntQDdK8oMBQ7u5TjUrXOHwriKlPGV4U5YN8cB8d0hJtvEpZ
2zLr/MqC6SahfF5ingy+V+0vNbSTjoojRIgmv9mrapqRBVNurV+X9EFjJCP0Uy7xRNjpZPfRUYoC
pEpc/y53uMDNE2ojQLqKNC/qPZYPjvjmteCCZ6JIiFocuiRLmVFMHWoezLSSSFXdDGXJSxvuK3nR
o/f+ayD2NvfEuR7qXSuBAGNyrunT/nad8jDU3pFST78Kefj6tEmTP/1VqWYYFV60JVqdjzwyFN7/
X7K7/NrlXWdzNfPqSMEeimjKNnnbTDNEaoa0NHVX4sepUMquGfIJUWwuBSWzNddTKyLbgP9228h3
seWQR0e3peN3Ogi0tppRZRRuEfgZ/79X6fmgcJ7wkLXFqW/yBFPqn0TtC6/aFwrHTv5Q8YbZ5fI8
bZCVFALxosPa8bMW2ky1TbS2memWlLmchNk+07YEne56R3LQ0IscAaJQzcvUljdRIJD2wL1S4jWB
9TqfsdQeVphnjHSVtQyRkBnZd43W0n2pkbHnw12aFE4r4PIpUpXPmn3J4Kn7FKoglKQZmpOHzleO
W/jRaVqjDnY/u+ZNth+VYAKEHRQ1lNQeyt56nMsx5gy6sTM7JGFZBiIoc6Rj0qIb8cvmWhL1/Trn
pjayaWawZc5vpZAhhnB2F1XDoW4+ZfxvKoMqfEk7cS5bd6VrG6P/U+Q/IeAneKE5OaVlrjDVJOol
s1BVoKmV9fJd9QXF4Cy0i+cecndEzT7OyzTcBSDJYJya5/+/CNlVyyz1beoFl6wvtYtWTdJsKnV5
VsVaZchJ1RL+jGqOFerZQHb1H0LBzUg/Sm9OnKTqbmigIgGo6Kh3M3/51VRkLS5TzBQ+lwOC8/qj
wHC9aioqoZgayQduzxs15UoACM5DRKPuMVECFiaPuG5PbVeDLcXjj2aBBBVetFOJLp4nb+XEXrBs
KSXi0Rb82WDiqGlCNJN76VSrpg3mhrZgqjct2tlavdk0HHlVQb7XVAcZsaVz91FPlEtzbC+/HkUl
m7p5i7464IpqPnbZVYeIZXaCCMH2UDqcC9e++KlKuVK5PnawD8uGmoMA0Ia6LJVKWbcMzFUsAjz5
eMtomBMOOz/3AtaUY8htKdAiRNFh1pKjqma+sWCSefrbVuU+1t7nun700zuJjaCIIeL8y0BGmtLf
FqGNCIbwqzL+VOUNZm0Zblg3MnAbPjvFQSZQM8BZfjflO4JmtOU+MP+2NEB7HsswJlhLUs1kVShQ
1G1Whsds3fQVjHjo64D6ZfmjoDcx552ZbSsRrsOaJmv60jvzWau+JFB+J+rVGpU06CnhyDnXDJso
4eEEc7t1cKrF0fwgSyBiGyBga9PwmlIG7acQ84W5NOcxSHkIhRVoIDahyA1MZ9qZ2vn/xZKQ6GDx
mHlgaU189Nm0bb8vKY/GJjG/SWwWywcfkrBTEk7mcAqHRrW2mpYaDTyBfGjLwk2LhkXoPCKNCVqu
fgoGi4oqlWa2N0TUUgiv7HRql2er4TVH41R8JyqgjT4BQeUvlj38w5zHktL00S8wcfJyM1mEvkNv
oVSSjSt+0r4Plt0+Ss4c2ctL3aiwBNGfaN+G4VB5uNRe20jDLqHRUZLTPcBCdhd68LaJJnfVx882
I1PJqDl2I5cQBiGWLxbSQHC7MEljMLXPxH3SHO0dqIwxiZdkb9a+Td2cUREiwA8DFKEBjuJHzvkH
2TD6nNXbZP5NQH0rxrIsfRESzeNHa+uUNJ9D85k/nQ0+1mOc7Eu2oDAED1lmPg5pyUhC5/eCrtgM
9cuBJ6w/b9bvtUdDtDuPb2g5YAX1vZhr1OQUMNEGU2dPZcW+wHS3WJFNakBSQFuStlcQf+tMeynj
LXusrDbE9y1rtCKFNAHaB8/jaIcjcp6TTAb/L1TP3qMFbYfkAcesOYxbFiW0dXJpUMAIgmaSpX69
kJT6DORAmxoBl4ieUccg/9CN536q0Izt8th94G+hu8i3rbdY2RX9n0YnfU05j+1t6V3c0CvrKrcO
bsTdA1ee6yZeLx9JR6u3oJfHQlgTeTSmaDCHf7r5Ms0RS9eleNjR6TKqApYCq2PZ9pcdzOb9quco
UL/okAWxQvNOfEo0vEr17rn9pq1+xuKzxR9PSvTGnrPtzLMuaKlpJRpGb5PzokzsmylXe8nESqQW
DX1nQyZBSBiA5Q4+holguXQJ6DWbYbaJX3MHPzFNJckKNxPz/6+kJC6Rz6NvKjWyE9zWyweBJWZ5
xsvL2LKt2vU//KPkqTA2Q/SK5FWdyXL9SZXn0piOeUd6heEvO2jcQpub/5SCIL54XtdkDSzfeflN
e830i3xYPWhm3JScHoLqXP2p1ohUZ0qq+nmf91wvYEU6vkkaYwrhbTZoHvWSz1J+///qdPQxe1iq
Zpf8d36vqLp4Xcjh+DoYnOQkeKJKdrXTzD/VvNFfTl/JzcXRqm3IkSN7k22dZl46nZ2mQrNz6cjx
cH4brl+S33Vs7m6H34G5yeqsFZTY//+m4GiT4NGwPQDUO614GUEBY+BFAW8kwhP1wkHXvi/fryAk
ZDm4mQ/9qcMyxJddfvioJ8qRj9Tg6xoZl2vq2TjqFE+uh54JmAW+7AOiJuwz5Y7v5OyUgoUTBwC/
6+X0WE4Ugfs3m39FU6+XVl9Ok8CteGX5K8vdX6/HtY0Kowt/hqWBrW18ZPA0Pd/ZSOokZmordg55
tFENaTVJ/yknrLpH5jEWtMf1n+h9yFzMnCdV53DDdrU1KjqI5JKparJ1OX0YoOr3Roq4CpNO0A+7
DdcYXI+EyO6tNH1WE+49CFa0nrUfhc2tTemxDNSOBuEVlbNBb5HJ3Wcb2aicwQAA9MnOVbLJeiLF
VHdHJSYHscITxH7mEjxj3GMt3qhDvh/67DBO4Tbjgy6Z+B3dJokFjVMbb1sYBo8VUobtwT6ktXWo
BOvMfCBDA6gg35uiOTfuTsgZSl9XJhofps8hgUKxPOUHvcFZhE/aJHYuZYWyzF4cVznPRU8uMocf
k8GCFAzxKc/3ZdRvVXjIyvIezA8UQCBYQIaGM7MGz2VD209z9aa9u5F3A8H/FbV2DmX6ALV8E/QU
hsXL3DR3vetugIDPuuHdLcHWDp++KQqqefv5MvOo0Q5uVfqQl4fYEz6hgnjhqlrDwrGWNMXZRroR
GIo4pdA9xSLhUouTF77kWfWiUw1q2uhthoNK1AeFxbvamAi064IcieMoUKBo9S75jd1p20vvHiZQ
j2jqyqzfKO9jAoc3xsRzJHtgfMpRkcg7a5KxEJtVfpQqBAuLg45kn8j+VWuEG8aE52m0n/K5e4Cr
am1/CMkituGjhCFOnUkulZkz8o60so2IzaEoiR0hkrZW8Chxp9vUuXt0tPxiz/auUJFFmgfd8ihY
A0UPUVK3DhdVrJzDvaVD2OUHgfvlsk1GqlTWnAIk27ILp0MwwR+0vbjTSgGz4d5V8pi8pn54DjV1
YwEKQxaF7wiVz537CUTsvQVhnqNtXKEPy9J775n/YOx3TZleETKkRfmQlX7Op5dclwA7I9c0pbe3
tud+peAsFa91ekZff1CL9sciZzAnUUwo3s3LChhKKhVJJEhP2BqBDpPKt+ceQqjZFS73ATe7jIwl
OoGkpelsEOLgpvVxtqyiIbs2VVsFuanfjDS7qATO9tzJx4FL2TDqKevVfu7tlmqD0+QNFBRp62iu
drU7XYjy3fUErVEA6Fckm8S6i6L5u+hv+gjBT09myJ2GoI5t2OYMxiug3UBxSHdBMUvDEF3I42nZ
WKKu3mLZAqwg+wjqFrV3TkA46RZ+vBroYnDM5XoJXGJ167nufSOfglD/dMHIWiSOsfksphN6nrU3
ukx+afHrLjcw+FJESqXDmWRQbsQknFtvS9uLMdEnEjFbUPuXIVhYvqOFAnlwfp3+uNxQBPKkZhFR
TRTSZx9zCL4szYe1JNA66E8amwRuxl+5madwJ7l5NNa2mX+H7AWbdVCfVTxbwvDWmt3uW0uuIuAg
8NmGhsgi5xaEfygd41Pi0cmnFae+Donzvgntl4QdOJlogWxgiF4cKnlyi1tQqe/EbO7zzIv8SPFg
iMDmTAq0FGoXxz5wTfdHExeUOtRH3A1sMnOkcqchllFmfkigf5edIdTJcvV8Cg13imHuozDbU3e6
B2/berF8uNa0zZoXusXWDbUtVH7sNGNEId9uBiN5sor2OhjNzrPaTRF+2RZCLr1Esm8/WwZ2UiN2
t8r8ZjbxzjLri6pPO+z/XjRszZApzQhh41mc6PU7voIaekFXfLguTeJqsY8V85Z5/WnJ4gyJBeJj
+Ye1Z5W5zQ0u+tftccd4+UbLvYvs57PhwkrV2yTlPaeej5k2LQziB/p1xskfQr5tjOxa1eaw1Q3b
803vryjfhJOclhCIsoXjlyWJLyFkpjQAupq3nNzV1Hhj5ltrlkY0pbsuhlsuP2rUOaB5OdoW5Fuo
n1JlOsmx2WktMJAFKQTxyRbClbANGtIzuh7v9Iz+JQUK0yb2je5FJFUwFg+dOOLe0veRqezS6Fck
pa/OKA5q+ulqSw9GVT/UotkX43UCUFdJ//Vc5FzC3nWzuBdluNdmMtNLe7hJU/+Z62cz4V7kpcaT
qysfZureu1menQv+/reId04vvgodY+lgXnpnvkEa+krcBFP4O8GnjQSWm5QDV/CAJgJuVXFu5aCu
BvMzV350Y0bIhDh/fIdJ9VTK7hE+Frjaq2RaWwlYgXnuqmesurdF6ObpXPMtqFgX/hucU6m71dz9
9ZRsV9Rzg31TSLCp0Qr+H5RNiFRP23yfHlIUhm6abjQV6bemfuGAXCL2JsDvcm5Q0gB6EF1Ngo+v
cSPhG8flWZNfnoU5nld/6sMlPDqwq/ZhO4sUolu7t2JKQBy+dQ0BsQPNBWlSSHg1yLxEOpSE0NFV
jwy1iG7YtDpGL2d+TfrNUG1ZCWjQKN4+R1jOW4zVNoXKmX2u8juSqqY7aoj5bMkcOBKvW4DGePHK
nl9rmg5VJE154mLm9jBlTgzIu0LixOu2jhXM2YtF0mWoDduyi/zMCCyEnA2bilHj0P0zc+a5CEef
le0R5Ad6ZfrLF/RssbD4+Px1jnQuPKs+VY6q/DAqrCBSvdiRBoKHibVX1kSn7rGdHJGO4tjgU6zL
ex+qO7Ue2UWaTVnNpzlPNiEbjpyrNU6KXSSvtSaDJjXWfY8LwXB8vjIgGGHF3viFrXBfZNa665As
DlFzDFvzzRrjg8LskTnoBext6HEyUdGNuWvRJiFmFM4HPDJbYFBb409HNoEem7e5nXEzD4dCJBuZ
emerzG+aIXCrkjM1kSXN7Thq21fXlq+hJwKSRM5C9Hcabp/1prxNhf5i5/NF4cQQg3nC13WpdPua
YiM17OirKZQfkQ9PoepukXDVuDRLKrhjLul2n3KqY8Ecq4ONKgOcdz8vdWsD+bZY4KP43kiBEON5
7ux7OzfnQQ4oz6I1Hs9NXIyBFNGOIodmixMzSJHzzF7/SJToj17s3Yw3AEHycVkZlvmlRw3F6h6G
0mbJPlwr6iqlN2lpXep4RMsCWY5tY1jAmsLXHaTDRXRyR/XkTMNPM4lXOvsAUBxjDQF1GnqV8Mzp
MNbxy0zq8dopyW9ObcJh2e9mtNKrOA3qZvJpEM0ApoY3OXmw4VQ4VChAGqE9M9++R0P3NSgzN5k2
epJEH0ZhO62JvQb6UegeIgmTxueD5UHokXecqfMRMewDYSjrS6HWSq80JLBULQ/tmz3peEJRFkCS
2HdYgnjcThBfxRKTP/ZbhljfUroLIQHUyVCOTeximBTXZWXRe31KuumS2wk0rNiNjuandXbvZbUf
Ha7zivmstBH+9fLg9BXXhfE+jNkzxXCnzqv3bSu21lSvGovbEDdgLhYvbkkmcRyd6oqrkmapBzR7
VUGWl6GDOSV+6y1kFTqkoq1UgPpvXXQqqEf0Sk8mDei0EYKPGxEhH6Bty+NZTvxCOSY9rossfesN
zBiDfaIPUYnxCA8qCothS0fPUeVGK0jDcca/aC5+waw2Jc/LTMbXORIb4jpOjpH+Ahrm03wi1f2y
vH76BNsUTt1VKEhp6F9wpXkXFnVbcXJJy2gfexSOgJlm+qUqVXTX7Zs32W9RqtFEFgcc4w+lst/4
mqukjfM1avetqZKGMI47I3WuOPuObc4TsLdmg4rAy7hQlUr/l2rZvhwlxsw9oXYM0ZRpqMNVVslh
SYBefuZEeXHmaEerg9AfoNl7o2fjnJ02EO+2jAH6cvQNiQQWEM3SxertSK/xZ/k+TZM/IqE2s9CX
DuVgs3nCPHmaO7zxtj+p0wGRwM4e9XPjdQfVoEs9mfxN4YXBwMmMaR49mTiJQt1GLfFConhk5XBi
YmXXln7bKyO8bHhyIEli+BJSYI7ZpP1PkRLiuhpILVFaDA+IdRrKX+ZXhv+Ri7NWG/9klpMnEGon
z5n9XshnTIK4T4y1I/Qfry6a1az3l3bJNCnNNynn/6kwrykPZHFcCHTYt7a395KnKfT2OTLe2TYO
HdOSCL9LLbuZpnfvyomyAi3oewdVCHIXmAXLbFbwHgFOrSDriLKq4n3eWqzS/KGjGs7FM8V27DDq
Ae/zE1zCAYRpO6X/jDZ8IXPoNqcGnH9zUJzxYIfdNhxM5N/ek00rPE8j2obUo4/lplLMpzKKnzLL
PI21dok0lSQDyS6inDOZPqc8iy5ykTA+qxU9DJZ71vvp2ngLVpdznGX7KM/ylZKLJJjamoE96zCO
iZBdrL0vwUKpaAxsDaiIcVxfI6MBpy0cn7v7PbGTo91QrYvvZLK7r1lxTnX6iLGsYBq9Oq39W8qP
fiy/6Kw+mG30jmPuWE/2xbLcR10a31jev7P8Xe1LOtrCC0WMr7lMX1Zzi4DMchDLFo7zyeV6yMgC
j8VfMWFbyJGCk87r/Slx9KFS3I7xdDu0PefwCMWmexhIzGOaUuodI+Gcj/FyanTqD8P7vcn6W6g5
z0acv6VcpPB67chMQtHl5urKeyIc0YCCzvbk+2pe/zNZkNzIK2eUGynRenI+5qV79zD0JaWLYGNe
Em4W1tmROUcIHdSd94FJAsV9GnS9PFkWIxjVi5aNTHbk/G4SD5RBAM1kOBWWLECaHzpqgZMVyUEc
ZUCca8OEK5qgVu2ihPJu6IfPjOgvQ4FsD14NQ+oC3KBEX4+UbkxJRIqRc1Ij7ZrQKNxRG6+GzT0p
lNMgPtxIeZEo/Q2TvPxc7IcxPtOyypsP/olOjMyUBF5DphfEk6s8m/+lNrV+0YR2oq0KPBo7THd0
tZPL1zXxCzTQ7IzoRya8ZQkgAdvE2tHReSz8HXbziynwSHDgJ0Nx8KqaXwXo2AgrosLq6VYo/jy7
F/7pS1bou0irn3slgXfoWogv56xl/R3xJ9HVZfNSaM65kMbfJA4T3lk99DSfjIDPyWBDqMAdjWa8
SNN7QmbwYWUYn836yaFjnMgA+5C78aGwu5OTNVcVhwzq4udstL6z7jIm7L9ee55059alhD1bXuun
nvVn6UjaEHGuHfwQkTC/itgMtDHcu5rzhvOSpnnT/GiL9G7Y2WMyECeOJVcS2dp/5OsDrDp6wM//
VHfZuwN1hkfoNA32QxBeF5VLo0h6L9ml65o4rbA64yj0STG5qFp06/r2L3YBROP6SK5Z0I/xN9Zx
yvwA3VY0G72XcbMeMIak4qGKtjmZfXwqk/bDJDRoY4n8Pg0SqjiaVuz0fDTRdGTTfhY5/rMW01/X
5384cX8c67NBh93avA0laALsBwk8GeRxo28lS6bK9N2UoieZinc5sjgm+0taaBamDCEU73HZee+a
ivKQacIypz3hrGyBtv3Su/qpNdufSBItlZfL1ozXY3aHxpdG+bU845aC3KrYFfWBUA8saK0/RcpW
mNmuCusTeuhr2EXvelN89Dk4h2o85Vb8TyvCGyzkOsarjV05MqOguI51QCHCyhvmreKyaRgRwcnd
bJGvF2E/IAhlGt0tqYYAFxHdRzaRW9VcsJymjZPq79rMM+q4y2uQOCCEt4qqr8b8Sifrqa3A5FWY
30w36JyZm9y3+VnD+lXT4icVlX/JSUsz5V/i6J8FtSkjkQcOEqC5HK5mM6EsiREAIAj0ScGo18TM
/TWzt0sNb9xIbMwwSq8KkR6r3vYeLtMhinL2Ja95IxrtWnbvVRiSqgFwk5R/EYgqVcKvNEK+pKVz
t6olPABxsZ5xVUI29jUmtG4YGIeR9u5CSSIIAv9pcmiEpT3TFrvG6g6cnddUT76A0MG77SvhvpQw
T3ittX3aeF9zDyRmlk9WpiIB10knCN2vBLJQ86yDmreP1JKP1hIfvaoQunRV9PBMSyj33e4x2vQ7
MnzFiXI36gpTKYaJwTPv87SD+SKi9FxaSxMSbAEyhKxvNsTpviGCuov+VdEwCbrWg5IOCKwIxWrs
HhIhj41b78oW5aBK69CcXWuh7sfjzJ21UCJIC+3hgSNTBnnLutEiomj4rtXxpVGOcy2P6vChyoGs
YpG9C7AnyNURxTG0rIepzbSVXYcouZ+yfTdEK9Ob/slQXiEB31B+H6dqOsO5BiQGcP/tyDEa+xV1
3ifQZn8V013fFI95tm5ZMfod4eY6vbYlyp5+cq9mZJ8aClpL99Up6HCbGbGnrPvX2vHBgCM2e/2k
htOJlJGzHlkbiY+6KrT95HzlpXoIsxDdULqb8EDQv7nLeiJgTSQv3VeUdxswWR8YCVFTHSj5vKtB
46JGBsbk7VTKOS3rSC4Zt4XxUs1E1DgJmWrdbg4RdrVuMJFMTu7B1hlPRj28qINzEKSBmXODDXq4
IPa76xGLNXeCkkzaUgCfxRQuRMh8krndl/gsNIL/CZ7ytTv+yU2XZuehAi0sIufViAQPzNuZRr8t
qUwXIU1UscEm7ejDKtp7bnmsnT1M/F5LMJZQEVpn/UVUpKUm7VY3FV+o7iZU+3NK/3bstNfYozEL
9TsZSUHxsE2rvbXxkzN41xzgELGSl+fbXueDm6wXMXh3g0SfdklZyOU1bZoHZy2v71k8hbpxjEPl
bBs1a6R4ZrMksV2cSNz5mBUvsGfGpEh8FBSuQbDWUg/UVkVdZ2MDA+/H/mSL7Huq020Sw45gpUCw
IoD0GtjxNjRSnsRwReG5G0WJJtk7rY1c3qUnD57DlCJUKA13Mw4QcTbKox5wGz1Dh8wzi6dHZZTn
RBmf2H1QlnqvfEorvUvODp3T0ey9dIMB4lUeNep+q/qMBh6dW4NHQlzoTleMEalEhcYxh0HQu+86
S4+DSUm5PV+LWZznu2ZilULTOkzlecgAN0v5U8efbWHBiv9TwiAmLnFFdo5HHxQveKXsNBOtQx3j
RyHDkBsCAM+GjvSTlb15NmpD7tFQBvl2UmJf4lgnC+Y7tq10mxWgFj3uoY3H3SjC9PxSp19L6OGS
jgXlPPJxlmG5wwHFp7kVMg2IeN7Cy29CZd46aYrwfPSJQ/Enu99q2h0vhV+4pOsrqQ9D6OdDEtTY
HXqDTnWcKIzsa5uMj1NWO6d26MAPmY/DFpho7luxIb/yktgl4Zduoa/NyV2z+VrbDHqFCAPfrcqN
USUIYkBMdzUOjUkb/0U4v/0B7bQpGDpp09DG5tl2x4VM22B12EU9ozSFxTRZjMbRTNxzjUPRa7sL
OYrbHleuraNxQl9fVnizRY1wqP3pKrCIwQsMZhe34FQdO4Q+68k1bmpjUJ7EPi5fOCWaFd1liLbN
j8ru0EzNHWcAWi9J9WB/ahLrrhIQqsFfZs5w6O3u6GkHq5SbRtGOw2iinGH4GlJimcDclz8nD2JX
RuMROmFfuM8IhoJ84M+UUZx5ZY0Ce9WIWEOh2z5rca6QBvNdxrCbWYWit4Pjwp76Xljl97A4nLKN
5oXrApOZ8IhkdKV1QbR4szqb+BCxcai9DwnLTFMYEvE+VfW0Hoz4Sji+b8aLzFJ55oS3NwOCfuxh
UtF3batvbF5tEgV8m9Ov6PsXuwEkrS+oVU92ZvE/72IUGgbXpttrpDCF5JrntMADgUQ5gDrYJGIC
y5oOc6W/pjQbsgchE5krNjDzO1Y+x4ESrXxSI7pD+0s6T0jX8LeuC1UVe2LF+dpjfQip6cUlGXMa
Phl9dVrQHkwFApM5rcxtdZOzch2L6ckIS6Rf+hm/zdYiwye1d2UWkm5M1PSoberWPEZmc7GHnjQq
fNY4AMTGUPtXI9XbNSGTZ40MeYKX5ZUfZc3Vbzdn89bMUyDL+eZ4yUkOxi5r8ku1BKIlKFyLb3jc
7XLPdjXMk4ZxGoct1sStrMWWxIlzF7abqXlYBK6E/Ix2lm9du71YI4h3Pl1j/loDP2jwyTWxDGRk
7msP/xhz1gjQkstvtWne0ZfaBuDy3qDXFaspKz+P/U0ypnuN10i2M/crQgVCZI+FiWdyisjJXkDM
vyFrsHCX1E9rxpnROUQ7Zx1zw9p3lbO3O+tMOL41XZ20ucaiE6sZirLtHLJcMUVhKCkibTOnB6ya
MlPQselBTpaqbI2DNxQ7Pc+2pltvuGNxX/xtOMsMKXeObe5Elm6Fq22TXGFtxehdbS4b4xra5KDq
OqhVvoGCOItx2mpRd/Kq6QUX2jZ0/9mkSvKOb5RZP8jU/RlJx3H6+KLjU+o965UOZeQF4Zl0fUam
/Eax31PcscMjgDIdTIGL8igswPHZ2/dmPF4NuDuNRKyuv2GSpXo9g+kS8pYOBLzG40dPO4liAviZ
i0b00szo7FogR8Hlj8QQDUQ82xIcwfdNAAiFaX2baALG4upm3bV7mxsaEqwiWSX2eKv0iHhREtVM
jAl5uS7xjoenuPlcAhe1yA7oiwiiVO4TSsfNUD06BWTdTvfaN9XgIBAl9ZI9AafEuiJHBDHBP8hl
2au/HJ13qEyg8CIV/UinouMSsnifHX5gZ3RDjFTFecL7jGTbwxwI9aC2z07XfhKF9d0XyQPL2ykd
03OS6LsiAtvHAVRBb1bK0WXGSxoSp4GIDSQY9dCu0wgFN/erskQiDtlWATaitZFk3oEsevoGK4Lb
+CGlsxVPvtXVoEQ6RJgb6BG+oyvJsX4yZCRl2TsDJSMRzWDV1YtA01yhlspnjn412xNztuZY4aZN
YFcUdKLbW226V5xsN4Ev21lyoGrUvBDGGqhNdbI426rhVx27taEOOy8m2BX5yICq0cnB4hgrBSl0
JbXiDGFae8v07yp6EM8MQs+RaBtYF0mX7HEW0JwFwuLjHGQWRgUIT5JmmYLWAl63V2Fl6UJnCIz5
yxkV82EWATvQHKlMF0wp7VEzuWnLkyxwpTY4iGz9UPYfXdgckcTRtkxYV9gTuyH6PQHb4WrkVhtY
TvfAARxvADpMbWKvjY5lln/o7dkiHrMTd7uP1pX33lmqn2OMcFGsW2z0tfQ2E8b4mp22NQ0f0EMs
Xo+Na0e7zmSir+70hqDhJAXXTA7EcRAlSMfUoB4bAdHtGW+N/CIUe0VW474KxcVoiNnSM3WrlVwS
TG5EsHSEbZphH4RhhySKHDbTsNemwJLQoJf0LdNQUSyTw1VHGCPc7wHNvE3DDjmofgyAZC2CVfkF
S7iV5JbYw3TJSgfqWzegDVYy+Uz7bY9eAykaylw6S+r/SDqv5caRJIp+ESLgzSsJek+KlHlBUGIT
3nt8/Z6ajZiNne6RKAoEqrIy7z1Xoz/ZLGtC1SwbnHz3qQXBymr952zYJgQMjth8nH+6etQakz1h
bxqwJgF8OfE8Hf15NIzc74wJiyeJ5G6kcoirbmPFnFH+AsqXadBTwCPGaEeggUGsD5ZS0RBMnZyQ
R6+aqLMxn2JKg0jyYUYJxX2JelDOmbv3qg78kbmjs9AVMa6i4xvR8KS/7uuoxtu9pmufYaKwjW/7
btwXZXGe2o5zekVLakL2NQVoxcfoTNyqD0o7OQYtMX0JiVckKe4xW7jmgDGqldBPG6W+loLNNCiL
KGsxL+krTEmov/xlI/9kaoZUibiKObbUQzh153bQsxWJI+z6jPomA7eCOQz1orB7pHkTBgnJ+06N
vyZ/DYm9kB1p3cvlKkQcULUovAmNyOsjQ7uf6BHJfLfsTxcrtO6xyQo9FBwH8c9u5YmAGQfom2vJ
0bYgr7UrnFUMdBZ+N6hw1befU6Miyw+UmC2R7DXVvqnWdCnRxksosBDbdZwp6I/1trpk0VzmpXpw
iuAhxC+agUmR2YOK5QkSVyDZZzWioRzZAwYCM6BFGePzk5jYZ9VD5ncrCfGZGbHHmghJg2hQBhlb
JTwm0htX8LddptewpkdNv/+zRSXRqPW+1QyfZ1KFGYG2KVLu+UfvbYm79WkuGdm2AmlmVbtOaCkY
E/fTIkV+TiKCC2KSTteA3JKIR9ymNB4lXNd6Wq/rIHoHHezsOpikOUCubl7KjxLqeqBVO0lo9gD+
9DMLTYxZ+iiz63Zdxeautv5SH8E9cIg0ZJLByjPKwN1h5LQp1Zw3D3jyl4VOSab9Vt6Fljna/6RD
QE+EeUuJTErJeQQX1cjffsyDUkbDTLp0+Ss2OD061IEREQclpyYQ6c20tIAuBUxcewbaGNXie258
hyP9ugIlCarVjtnWQ1OHk6Mqp6xhv64VOlwFg7e5I2AoHVSYTMnvfyisfeilnf8Vslo6cr9OlmUe
XyfH9fFCSQZfds9QV7Ii20RG+yMS55IWpU4lqgavHPqxkv2Z3dFOiePC2fnCpzyfpm8SiQydqdWh
ke7eSkd6GDQX3+HA+AESoyeqpKFPlxRMITlkfXBPMtluN0ZrbgME9rNG3UX4CCYFWBGiQ52BZ697
4EPaY+OMWzVgEYfN49nTqi6ar4iWziJs4y8jrd6yf7bsPpsTYc60FzU+0HHAW/NS17ZVwgidI4xo
xHu4GroGCRZEzPFLwlmq4J+t/WZlMv63bNr1IRe4r5KbJIe7MscdF3pftuX/y4zSWLK0bmF271rL
3PaVc8+9MEGIDdKXOlRprrbyMmX6X8u09BDIawDR1JOs4h8LwcJTj6RYivIh8ek/Y3SBYYWQJTRn
skLCk4/OukleEsOQmIrIDh8GepsoBXlQImkMQ2vXceQCzKYA75diaxZr1ec4/QUhMfK6OEHatAam
FrQH0mlbxrlpNYSdPqcMFTOkjn0phJmWbblycIaTIzcIFBnNK9DffatmXhlEf5kt/1Mm+Sdykg2Q
gGCR9fQeiuHgLcNcf9PooPXEcUNzvKtGZAcwt6J0M1ThhKuv9Nw4pAIzDhkQM3My9iuPk3nF+66q
X01TFiNTj4xBHeGCyOxRjbAQvFFduIJMaagXhdOcUiyEuoud88Fxo8aqBP7TlIBzj0t1MoiLf8ZQ
O/Oz3T5yW8BYaBeDsVx26pkbT/M8tFRNiqqj8ld1/43PyshWU4nrowOzrKLwgv3MaYbS+B6nv2bP
P1QSQ4j35tsRnBGku0qFT6hBWjXtmernKdYmUEVq3nJ/fapA6YudaaFlwBBdJJcJV2zUv9L2O0s3
08WMWU8YDtmzpufgsudQMavtryJ8Jjg+5IvehIDR3hnNEEIehTF7IczeWjNT1R3q7YRG1l9TfglH
le5zEGm0RZh99kO28dXu3kb1U0/9P+A7y96KdwNmyMOUrvRujQeXLAPDBij/lvtLl21GVKaptZeY
Qcbfdr26YjFnwE4lWS2KZYMMwaknZO0g4ChdwPUA0CN8NzfcpPuyWmTdsPRxZERhzQmzvQ4je9dV
ly5yDu/0amib5j9KKWOiJXM7/PG0P0y3Z6rrNa7RvlM6legOoLqkhoGN5mcKOJWEt45Rnkl6iZLK
J4tJu4S2ZaJ7qBqvgYNX7OnzpKuXia0sJpqxWUCfW/J25LctimJVa7dw2rYkwka7LkaBiUVJz3Rg
Uzu/42yuHZhPhzQAd2wHc21rWusJL82OutjvEf6wxTeHUf4aAWSVEdJ8fCPpG1H7bNLCuZ+UkBA/
tWi6hpTJdXQ0iP9k7BowJsp2jDUF9RYxmU4j+7hMjEMWrW0g2/EmD1YjWuR81kMLD5Y4Zwea4ASX
3f1XdPUP8UWYHzBkRRUNuZXhuB4JkSNLbpqAvccwSr/SbvST3VC9zcmv/pTtH0vbyt4pKrHTYl5w
J4DVagzuIAW5i4CptxYDbTKBSDpYmJNMcB5WFJxBmvLTSUPwejcv9yZLIdtGoZD8Jc/hms/DEipv
cUv6c1ki1t1F8m3M3xENp/Ipl5wrM9Dxx5Zc4PxFCFghG7PEEXsPFQLi8jj61FE6yfIa32iPWkPS
9hL7daxh42y2nfOM0p9OOKH0ceXzehMCwEI5Ot7BCF084px9jkSLY9G7TDauBmUF+ZTM+OKj0B5y
sra6Y9Ru2uKdNAdH/rODbVHfhmkvOZuyOELWnEUIGCb9GiT3zHzU9lmrb7K2Q/p0KuWTn92k6Cnp
bxsVbHnqcS2V1hJ59FdNTeg1f1X+E8vbhl1RZX7rD7+D/FeKLC5urR+1fDkY0Drgks1HhqTFXpj9
ZjIPifPjMHKSk19NoSnVYn7dcExArL4XwnLav7PCvvrNr1+9uvLbo7lk2C+sfLTKBb8N38Xe4gu1
AQdrejG9T3P6tpWDeIsKwgtt2fY8aC/tE5exLe3NkUC35dI3sAavymStBhfbP3B5Uu07G+CEnnmr
ZH8zwe2xWSrEZTbXQfoN6q1qfgz2hm+r0OQZLOgN2/o1L//65MSxVBmPjvXLbtbEd0w6c4lRL14C
vXj39GfQEzjOKazHWc/2zQh5bP5y4uIUFtLRoshDVu54z3LSlgNKlGkf6O/GfywB0nXpSlvpcBoi
KoReFpoM+Dn5FmNGV3wM+QesM0a5L79JEO3HhGh/cPW89tQp+AbYHDqTBs+hxAKDgMBL1o55UNYN
/1GinUMHGy2iPcccraP6R65KMP2zLBnuceYh7GOWY1echCmAQrjSqSuDfNV2l2rgIOLQuovnrfZX
oSavf3Vckian3OSrhgUcXmo8saPz5VvHtrwX0Yc/bBTc13wqg/60pC9BCSpRA6L/X2b0k1NEkra/
nlqyXvQK1gVM7KyBlVeDnLGYp+1jB5XJ1ei+BgQQHMhomWAXkB4+5WiZrkMxQ+fid/iNs6FE6MfB
gsrQG4ZNky0hAcx0u3sXbJs5/bvaOcvyrw3pqZxgZNrYammN4yLvHykerZAOpUY0VdFp83Kwceyg
f8/iWRHB8MKypHtIdgH7ZejRw/qde/xn2FZVsdbtPQrcSN4DfgBqTQczJHqCHN2UiVTLQWEcrFnS
1ysU3646hSj4izUQ4qWMLSVSjvLISAQ7jkVIwLMxiayP3Ynjx2AW2EXpb8AXdRP9ylxnrugLZzyy
NGzCCVwWI7qe2i3AHYSVigVlwg0MdTzvGe6rgI+RFUomsRLvMNsK70f1ssu9lnMy5Fcb6ASgSjD8
7xJsInethC1JnhZVx7pFhTURNZ+cKusdvDpV+ZzKb6c79lzWSD1jKZrm1AaXWOeIOP3pSF2tvvud
2p2U5C5Ks2NAV0kx0BAEjJc5NRtc0SYeUE8co4IWWkBsIt7wCkxZ7K90J9pGHDb8MFvGUrUZoVHB
IHANK5gXxMRFzh151hywbKAS4XOXRrj0DDksathY5CgN2NY0fab0n1DR3CBJtgrdogg5sVWQe+Dt
6zpcelXFSQZyNtyvY+qRBah1C9vktDwg7/TnE8peBzP2OKkuOWCyep/Mm1mKoahPJpJCCQ9rMEIp
gdOoN3Zt8TJtZsOsd72k0RzCDlTimUSCoaWYxdBUZD0ifUUF+P7dUKPGNb6vKlyKn5Rht1MKAA9s
vTLaMEfHvscPUMAu9ZbJ4qgvRgt7mhkcslhGfDud+G/k7wybyoQ+UPWUBAQj65ynWmVhAWvEdgoR
8YuwVQwl/jLGhiOnNPtNWAXRNmf7BD1psxoNGLiArHsJkdw2ilirXFj1ZVQV9E7qyvLr30wr50BW
tlHEqTcDThBzQgxgsQZ42SbD7cdw2YU9nYZxaSBjsupuLtJcaIJhtEPN3gR0ahey1CxlkoBGkhdK
vVx7xbsjxDHBPylDleYgpmgv5mLziQ4Q2LdlrHS7IcPfZzIDbHEjeQ4DFkbWuZiO00BV9ZWn22e/
eEiVhpMS06KFo1KyFwNMUyQf9tWE8CFeT+MYELcJRCUaXDInQwvOjQ1VoP5QQ4Y03aEx1vVwN4uz
NgRuzQlIm5JF3CiLcAwXdTnXRsPV2LSnGve88ulwhhMuArBdcqFfKjJpwuqrU8hpin8DJLf046HL
xPMJi52Dnz+HcesgjW3JO4yDBe9b9W6l7c1LIGO+P7erdoNMf4ky9uzg0h0qmopazHmzXAYJswzq
xbOaIAEjXj0vKGunZys9GitkFIIBErEprRLOO+UMsM1Mjs8Az9hmsa4O8hIzZROwGpD4EsFi7d0q
HW+1h/mc2giG+r5ThpWXe4vSiDYqpQYhaJxi/WUx2WttJCMNTGc/Pu3BRqPOCOzpj8jIDiKdVwGP
qFCZ11Z8n5pk2/4LaB338HSM9GPs9jrWO8O6Erk5q+yr0MVpYApGjENy8Q/XgovKlGdXJiUhndsF
NaQ7SHcpORnFmrRYBeoFtmaJPWQxYRvPaRka8gDhCWxpguAPEwVUoJkKBUS8ClCHOETJleqzIog3
Xc+XRINE5cnTS28+LH96Tm5Bi5uPmbxU35zkNNaPytyU+s1Eta2Dq6kvurnDZGSmuxAw2lSyrDo6
LeBisdTN21g8q4a10ZLcms1MMjl8oFztqgWdzE65Qv9g11GX2fhI7S9U1ZTuJ094HltCvShhK/Ka
8vQp/i+KvmN116SHotnZ3Xefc5yi+6DTnFZjQwDd3TIiJ8WAZyxO8OHMv/pw9NJKWRnNuFfsa2p+
p9qFEQGoHrgijAqnSMBQ0ItjiSRSjvVRPpABNF/Ry/vpyy+tU2FzkqQxPloTNG1MadpI8xD1FY1s
FIA+eWgos2z2WIH60H1gHjQCU/7fuXlOhIiJqIMG4RTYqwrUHXTVFVFc8U85PGtrnyCit5Uv3pk5
iQ7eLS4wunRQbbD9QYQI5kTaLonOi7xfxVZnZUv/AZKyXewk6SSnN0njwan5OfnoyhW09kl4eSCg
gYvRIBGL+4nGij/M7Oo3QXpTd89W+0a1tSsoOPTulEGeLMyTXr9EXVnS2Uh1YxHUGAa9DXvqlRRZ
2BhcT99Y5BFWeD6NEfGe05yD/ocbhY+50J5q+xEgY1OB6EeJNyu6vzi9OsXNpz5p8Cf04dmUNgFG
3x6kp1LX4JOw8IMSaesNuTvkihAj2IU03Gjf0jC7+fyFJn9y74m/DoIezBECxODWJRbuB07/JHOK
JaVbhGoJZI1B+Ek1zw4x9xEtTVr+d2Ua5l61zZVlC8KPDgLayjU9V6e+ITk2hj1Cdc4NcnApWmTp
S828RsSZyUfL3uhqcgJYRxKwxSlYdwZcTBZrxiLvvq+KrB2SYS87V70kxeY3ST5H/Ryx0DTcJU2P
OiXBC8L6F/ObZQtQbm44Faxw1KSRCRaG1RJR9+Qlzwj8VL8uU//MqBVg8MyKPYxVLyeFAxfsDEwz
Di+R0vNJ7XPKwlMgRU3NlnOd7/aHgblPTps0xuvHmYPDE2dMM0/4MIDf47tSiFnWNWvpBaY7MXbS
fWbetwrZnZgBtvQHJn6zKbZw/CrUevrCjscXTqobrFsm/8yOWo5AJT2YYWWJnKD4rzKfJSZjPaFN
zbJDrGGVFPOwoO3kIYXTrH9BlaEmwFEdG8zPTylYHe9YqbTLGFGLfQatPUdxlR3jlenSfKTwlHn/
IS5AqEasg2yPtDkcZ2XWD5lAoNBnky2w044A8csQtxkACx4JVS1cYySLbabSZjEa0Qbm/YbePI9l
tEANDGyP7gpJiOp3CAFfxukuKWyqgcR8WzReaNVR+UxkJxh7NbyIHSIiOWjEy1bB7TF0IDbYDGyk
86JXiQVOFJ5buGZUgrhFONeDy8L+zVPKEl+Zp4a2vV7uyk4Yv/9ylR4qF6iU1blHRdGUCBzYb8VX
TE+id+ZN++VV8PdwGeSchGnQn0ae3oFKPYjvqMOZ85W5Pg9ldduBX60ioad4Ew5Tcp8kVbmapHXO
Z+RN0S1NFQCxlNPpP/5Bry4rygmZueOK28cu32319vWPwrvT4nbIV7XzV6iulxMCxuiNUCxXv5OY
FBKW7+qPP9tEM6jfigzthaik6cmEA2HsQ62XYXiREKX7m1z5smhEhyzg/EXlrPm2mFy+ekGgxBTt
w/FHVb7x6YzRrZB+quxkWIBh76QNM4S5peO1xm4mib7khu/oWUUTuhp9uhhRMqU+/PPA4Fy1573w
0iNFEe+tpdE50ECe/BcReDMLXzyvVNknZ7T3KcQbemuV+lsjL1WAsScR0Evl0+fK9vXeCimC9UUA
dYnqupTFVK5F0AsVBOMCHliZw2HFT1umQIDagRbHpK017Q7bhnLxj1gpzZboOi9qoKr5Kta37cBn
CP3H5AMXAB5xVQ3ld9Q/9JChIjsfFMX5ZD5TdWfwKzNVBRASBEdxRRlArAllcYNmLehK1Hqd9Ujj
dw8/KVTRI5QV7Sc679KPnfEqmK9AfokLOIoefdBiDHBmou6mUsIFhR14ZHUfVm5IBLn4NNFF5FT/
OJsp5esFtH+Xa13TDaXX2fl47izg3dq15qeAwkxI1iF/yNUhU+gN7LSduB8bVCmNwkyGH5RrF72/
l1dBJO38o99e+RG8P1GrcvXUJmTzz9a6US7UATt5/dSMhpaaT8vN5G7H51X/Kdjr5YA+EuE/6H25
Ix81tmekWHAoYsAwsiXPSHIZUStqG9vJ1nVFkYxKRUWA03HiZ9wAvoRLLwE7TGkNOQlsmyVQDiv9
ceLazRhgDsKEzg6p0uzsuTVG/2OZd3+ddRV/Evs0NQVdNczj+k6ngtQutvfwg+2kPTNsiP70FM5k
Msrk2C0HIJZ0uybqUFu7wWQSxQ7Bx97wlePV1+V/BUrwdqQPJ3cuNgJO2x2/5noZRit8WU7/M3lf
kH0dUd+wa5BeTeGazDb0/GId4+KfygkCa2Wk/2j00K0eQZj9T+peDp2WglIHiPRMLLPcTnH/y6fD
w8ljm4SLpSjVYQ9uclLhNOcD7I5cg2fA9DN8aO2Oe05tv7V65yGC/hgJMA6w2g1lszBDk9iVnYnk
xqk3tbUjDnaGds8VNX+196FoaTonVNapwpCWJgshvd7ZfzO0/or3vvZYuk3W12Fpj9oiMiAzrahy
Ec/Q6HqL0kTPf1VRV1WnnLOHWMIjZjLYaf8rQEZqdjAOfCSVuC9Qk+ktSy+3reRjx+aJyQzJdQOO
t+A9bCRffT3/SEh8EtfDIuTA/krar2kZy5tauxTTTVj6EDtnMAcQj3ViYsGM+Y/oJzm/GfrJQZsf
JRxQ3I/APOXxK2QK4VnwEL3UTfXvHzV/i3pcEjyLrgPq+Ys/fJZoj976akz0qszi6UHyanmByyQD
OMMBHN0HArm1ZzIRx6AQ1RXLeTUHt/bMvUfBIKUbeXTjVzM98pTxTfXGrMcZ4Zj7b0cl9eBk9Hwq
fKHP8aVIUNRCQPw1g4sT331xigfJpPmrttw55tOO3pMZzCsCacc6dAM7nrPgbH31kDPNBv7ZeSQH
M1pkUIF+cKYY/5L8oKLMlpzKLQhtonQYhndai6WLPd3kZLQZqzstCHZOtFfNzenesfmZT7hlaamK
aaEC54AJXbtL44WmPm2E8Kh9MbK5Nd5mmZECImGqfkCBuoEe5ABgKG1PusOIm8Fw9tOZb/YlQQ9S
d1SiFBaCRphP36N+FG0XjV2BZy5OXkVM6LJ1taizSZXh7oCSp9E/IpwIe1Uko6WDxpA6EBEBw00t
E1P6XhpdqEFFu6d8Vy0OBYUtvUZqcxxoS9q/lv43CFUwWDyvUd1Y/Qj41SywgP0nh0RXIoRGMevl
4D9pdzWIP2qEcglnOgQFFclQnYNICteOxEE24uRSW2e1vwrHqtoMyBoXXvQp2aeKOjpktbLGpWKL
9kgdSPNhIgsdKlJnjbNIQz2BbsFJhdbkzYGKXNSTpoafo7yhQ/rdOgulYZzGybgMglkdgezqURLf
9PYU54Tq0q95/we1CGziCpZYugng6csnVhekIQL3QnA7c5Ae1duvmv+mxbLXb41kzaXk0GB45voS
RA9sk85gBMnqs1NdrzhH2YVpsg+IaKw5Z3D2YqCAKIZx7K/d/LKEqgoPEEN3rifEBdblETexF28Z
dzL/bRhWIEDgGvkM/Bv9nw3hpyWOWzPfSwU8bQTvL+eET+U4MZRRizcOIb/Y1XyMnQYt6Edy3nkw
MjfjrPoJGcdJ97ATuiqde2QzjJw8vMF342nCZ6nOcwTOEVuXpV2xxyxagzVflHnll1k+Qu07yO5k
BXLTm/m/xPrDgZBwg4hLN3n3pQgQGcd74kSsULwIfn2V7o8AjPNXOvQMcTvJDASLHhRe8SEXFLOg
7uV81ynHlBpWNj6qs846ol1ymlji0hj1hURrSXrG1qe40IAC5PFH/MxAurdUt3xroP/j6oiPgEvO
vzUAYadTy1i/ITyVtB3uLe4cwPf++F2S39TQXRoZXgBu4owUGQwi7gh9//uU+deGnlf5TM2jCiPD
zvehesssshe/exLdyO8Ch0w+PKhUTV/GlNsGUSZqcG6Df6Rkq+W77n7QAaEcm1vdIwQ0kXFhW+2q
6zfBsbL5upSQn2NM7VJP9zC4RN24y1P9wvEmpx2FYdTRdwPAbAMHZ7QjDmlZ6dVK3LscJMC2Ia3j
303OGB3tYGhnrkw2G9FCi7bpF4b8W8UfnnFsVZG9Ih7LKmSwD7OkWapUmrLJKdTaGELSx1JBIA2/
YFROBN9BCvF3lF+jWVGZkTVKeDVCyAiiYpjvdbYRC4UQVSKhZhDLKlfuGWPz64bhUbEuk3UJhnMX
I+oDKzhcY0njM9wZzY3cZZY+jOQpMxKqCLiEdLTN+lUKsAqjpoIuG7wTWpoUJoxQqgfvhOkO384D
KdlXtUGgy7SzRt65zGwGiVTb1LCexfQNLztbWeH8SOrZ9lj30LiCJHsEdUxoG2CYmSLvocR046tH
VQ5LA63Jhk8BbSkb50zJFGbQz8Dwl+Bha2mJCHMeGPfM/4MVwgg6TKHqoI1iC7DteTh6EANJ0aVS
45Q6G+lk0KXp63o3ZhaKdqIj2hzZcLD2RYwV08yRLcOnpZfSz/kiXntuGKRHMZMUt36Av1Q827i5
EXeT4pq8bFFecD1ymFJBjS1cPjKPLjQ6b4HbcnkRcXChGRV46a+h3blCM2t8iU/K6b1ZDS2iQhsq
Ea/GwARN8QZGiemHs0J/AjechQ7hO4TjVGdx5QbqvtAx+Bg534pRj4pIrqQ81gg6wsTmo+FSShMs
Ku3SVCZv4tZbuB3BKUXd0Roo4rjSCXLmkL8mlWxGGHyr0cAh3QPgWwjfpeOB1tkGmvrCI8nzojnf
pBDPyUibi2dLrM9FetE93kIEvI5amaYRrQEkQ9wt8NtqZy/WGfHjxObRGKgMFz3LKjd70fEpqsDj
x/fAuSTTH9p4E9uZlJGsa9BavJrWTtxEXCmFXdDkqIIAz7XHEzlI7OFQTBh+DcIARd6uyoxfc070
DGhgdw0lTQqB0k+3NeSGuDl57AflFknKLEGbIDeym7NzyXW8nCgyFc90FZNv3hA0DmuYt4AgjOBk
n0+gEdoOUKTOGhEal3PBTlINj//uswz3lg+ZnGc7jtgyIREOOcoZD2lI+Ff662B8BQYk+q+0viv8
zplMKiOP8aT8pZfSphpGFSA+PrFxiUuqxB+dDfOAIQkbbaZee+5Gso2o3TNAuQFrmb/oggLgM3zx
1rXN0hVTSROBCo8OtyLTgCjHn4uojA2x4P7sui8eJmRb87rBP9rcuOo2nY2Jr1FoAdhW5DbcEF4J
3uRDrOSsyoP34zHglG6EmoJqDbpDcMm788DHH5MiFUj/mvDcBSB1ZwaayvzLi17yvzp8a6jrdM6Y
VfzjBHe7/4utD3vaWMG1DQ42sM/E+cvDQ8g3tsWOtV7vC1cCchaAJjiCCBZbYkaLEJBy3OxVGWc5
LDJOPMjdsdnTI5DJ19lzUw/DTvsSQOeeF7PZnpAR01j5KqnW8fiiTdV4sxugukdt2hdhMYuVr5BT
TQ3+seWzxTPLu+HFUo/lITyIMUzP6/j2F6SRxkaO3dD8RDpzznDBiW/hurdYlWIbi9Ayst5ahNLQ
fE3sm/xWLFcalidWuI54LE6D4KuYNTLenE/SMmq2pkIM9o7oXvBQv3IFM/Yy0ZxQvM4doeY3ICLA
tnohBCO3RPd/GRo0sT1dJRYBHjsWyv/XdWQ1ESGPWJlmF0jS8hmVlHz1riw+w/HERzdR1fnerk9g
jqBnYlE1tGprISNXjhml2zg+9fizjvFIQkHBUSzz2s0AKplSIx3XRMZU1nmgyGkSk43mz++qFcCd
ghhO1CUS6z8WVrppImJewESLkxKwM8BtHjtcOSOTdA6ysByD3WQ8nIyGDsO8fAGTbTBX4uolYk0U
MS/VgWsn03SS0U0MhH9xGGkwj28ixiaWvTWcFRwAQkjlaWNeBuJizgOdxnHu618hAajmDlxMICHt
31dFLj7JgRmNR488K09R/RGjwVMgV0tgzM14WtQB/SmVzDaLMwcVjm3tQrLXNAlbrxIrx7A/BNOD
pX6wwqOgfwzwCz/GeDeNGPGoyqDj6RMQy+HDx8GZgQBuCcXJZ3H3GxhXYFTJuBM0NKojkSjkX8P0
psrSDNcDmkXN7QwmU7S5xdtkwM85k7GNcibAaaeVkIcNzwf2QBcVCFU3EpHO/cLhNmV0Na6F+Lxq
BtdGfu1gNQiqz4h5fsAMNqV9rRXVjKGgMyfpg50xXqS1PtNseS/HDEbpZa7iUOywWEw/ZOI5jH0x
/rPp6ivtzVAAEPFaFgeyKj4RJ+uGZ4gpcrr3o1873HmhvQ6esvXET5yiGKEZ4I8gqDTU9LrLSh//
1M6B0OYZHsVaRXJyTbVPj3ldSR9O9RlTdbQ1HGLFtkHTlu5YFus0V8E4rcGvzcX/MMS4yJRds/xQ
qgeck7q+aPXVERFlhcQC9hzTZ1/9iDKdfuhHqNlgRip0+qywNFM/e+LlFCDLXxEtS88Gbt3Qec8u
hXMZjIMdnsV3hjYeYtSh1phz/4/jR4SjXtbSp21xEvDCc/SWFb6VPj47J04g+Iu4uaryV5kOBofH
waSWj9Fz0MJAkchA4F3j1JCwH2qcAHNYByT15KhTkP2H49YpV9wv3PoZPVimyonzm9QH7qj+H35b
RjZ4cHWTxZfhfLbXlReJxwizkTXoIbrrnBneLujuVYwc+KYJl92hkJ9xRx9YdJttNixyodDS9T5V
4GaQXMVbic+UTCmA9nMjPQjefrNJMvLc6gfgA97Mf46Lk3CtdajnGoetllYPDgG89ridfjh52dFf
Y18oQFl94fOj+O3zJ5ijQJ9DlGtQu3JmsH8doWNyW64ud6sy/FGYcTa85tMqZFkbWjzPD37hAua3
vmHOxSsr/z04PK4sFUqgL4oUEC2DrixEDzH+jHjMm10RYIkvIHfcCGExqn0gfVlHnPhznVw6sp2R
rF0DxkxqgEaV07Q6jQvwjg2NYjmSZ4MNw5mrI4qaSqdVTZOG0qRT7lX38lBejqxAdbsZk6td/SBd
ZiJlucqPpcZLs14FPBhN19IZgD9M+1RDlG73n42RztUaRd8Ez+TX7jglOTsLm7UwZGTtJyLZMb9m
DJxUxEhGfBA3qT9ZLrkQbu+8Wv0TRyXbiENwJqKmLrmYU7Cz9WvpnFTlFnP182abO0+9OYg/hKgm
4+5C/SA1d7S2gQ9hz/ROHKtTtogyvlv5sW+gER8Yrc96jtgKeNA8fLTdSZLJc3tU5S0cv4gRm/0T
41DVQzmZ3+vkaTrvVLk5sTOvQ3wM+m5sD3bdu0F5K8o/OfpRyt/cu/JlFd8ccIAAxghoZDZdvWAH
30K8Tupco/zRAmKUYa6N8xKlTcYKjHacfC/D22nWh9SHGGC+egn439ZCmoAoH4di8IiMrbjDLevI
5BkGCd+WjZCa2YrD56KtPrTmapgMzfIXgsV+RQ2UrzGGqcG2M9Zycm6IH+V92c1JysRtHY6bXtkN
2gYkV4MoW9I4vjvffbBu/HNFs336ylQ+6rCZtaLdVu9s3L+Yxkxb5qFvWQPJsugkpTloA03uIqfC
r2QkWWF+Dyg34psRvRTEUlF2c6q/Cc5sbPz9Z9rQ//RwL8XpKuym6dAFCQtS2y07MBbkBye7pM3D
JYgbqXs2PKkMvcZERJgBsIqpciM2Jt9htjJ0IXJr7zZRlI6IRXK7WRgjg/IWzRRnGIckWefmmHDJ
+BM2WJakflkLfMmvg7NeW4cMd5KGOFQPOWOSuob6m7CjSiNnCLRmg3Oph4PqvQY0dCZsuQqlI2h4
pNN0XxkNO/rastf1tPHso139yeUZsMGCcz2hARUDtch16KfiP6rUbyvDR/pvgP5LQmYKn76jom7W
JfpEmfsXizzQhYgHXMbb2RR4aBNyW5Cv5FcUaIUIvpsuXn61tFOOOEzc8zK0vKI+ywO8yg9jeKO+
DLvvkpw3q9FXBVrXwP5GL9tFt3xklh/fBv1nEzHOr0YEJxnDRQWwqRQuepxhvf3I85OSv7i7zfAB
jMyVYMVhpIsDA+gVGYQKSh7o42iBAKUB5pUo5CWkaBLntJR4o2J4q+0JZgmNUQoeIbZltTfJ2lC4
cgk5NWGXcTEY8/FLRryBKiR0bJM5nMr5XUMqMcU8yP8j6byaHEXSKPqLiMCb15KETJVK5dRlXoiy
2AQygcT8+j3MPmzE7EzPdLUEmZ+591wP2rmTfAND8sYPD3JzPRIRwQqan2uyv3qk6CvXqUTatvwX
7IJQiE3Hymyh3GiYojek1tnXOaHC6Z9G5M4SdFrngGJgiWuHwCf5aesQoGC02Y/GN3OI27x+Z4oR
QpsnmGg/ZE0Wc7RO2OcRz3P3lKGOqWPHXZPvpoTow2By7p0OYkRTvKpU79rmVsjHJEQAQPk18QXe
tEjBk/YRmzwvMq8emtsx/+PGgNS6LYbmkHcfAcv89YsYrfKjShzMGGsP6NCm/7SjHyvQwhVoT/Zc
jC4RFtEuG8N6AvwM1hYgI02hESs/jYP62M4owAjXssiyWIXtEXGtBZ/9KDD8T89tdN+OHwn73gGu
Nf75TUbvhG+uYs9N/iwWwGJXyfJYayNegmzvwrZXzM5H5D/hg6zXqJv/AB1BVcRZ/tpxels8tLL4
5gh+n5xzmXSvIjCO/Jfi9dvnuZzgkpAfB4+62HXlN/AtU3/FQc/YjG500rvM+RqFQOB2DHwUBydm
PZX3l1BEmGN0ob07W65zu1jVzhaMeYdHnB8lQmArhZs2xbMLlM3bDpoJu1HuIrVQnV8oEdsO7mBa
HX3X3rooTMNCgdBPDy59XjQHRwWjr8E6tK726GRgxAU3oIxPM8HgCuJwKRFj8XfB3rBD1P/WD8tw
qaTG6K4dwBbsOjChzL5Y9Btbe+Am9Y0tQhIWgERVDMMm4PXkKV1fEIfxgnBw0onuVOXv64eypg9k
9P0sgKksWRt/1pTncR998QENFH05IEKmjGH4li4vltEjTmW02A6xH7x6DMFDJhj8JcBwDpAv9Ev3
65cxlpQgdnbIe5e8NfdXVfLB7doNUgcToxbuc3q4DPdeIFoelpwAEmsTmubGs7DCXIm9xMXCqJUV
PIWOq4hsadmb8SFCEGSGMTMNRTDwbSC7Nx2CBEP1pBxkcIzNSVJ/mjjIKLeG4IQJmMddsqlcf4uR
/ZSzHgIkLRUEQ8ASCfiUM8knoQk6VtAUwjAO0oxC07phHSY30Pf0TvUP6+ExFOkxnvV7hhk1sA/r
O2PxCoUZj7PODga9lwcUifQC+U6mJUzHn5bpiancg7IpLfJ0D0EDYgJiL9iqpQDVxBR/lcau36pm
abtC4CEYEhtPL2xvbIluhdV8626GdtlMlKCR9x3hfwp71vgjrmriMNhPkqw5EFF2wsRkZYhym9R6
kP/WFsdeuK0HelxLONv1fMfpivnir5P/+NrD9s/jK1/QbjKi2PgJqFXJrY75lWdDei+C8kzNwaVP
Lh3vslBXC223sFJyXiDVeeIW7BjmB3zA4kSgAKQjLCRYLQO+EJGONH9Q4iocic1Dkc33Y9L/gHeu
Df0P/NmGluAM7DDqJDO/2bguZYFwmuNUbY0+2g4zwZySNbG5IKaOOLrvU3LqnLv1DxE1I1ckmi0G
ZJr+nvJ/zRxkZd+ro0MyX16wdeBzCSmF8F9jW2ZyyMvfoBBCoOJN9vPM0pLwpYwNzWw3u8p/qviW
KAzOrHm1c+VK48AfeYWw2AjuvcAFjz6fRiDnU2yNz+u+tmSeH3zbEJRUdPEQRLmLgc7pCUI5s6YA
MybzJlluRZmyBaym2PUectHsci6LENIWt6eRfQ3ZaYTl2Sb/HRfrA6HSZe1Y18U27zQct/QY1vu+
a+4ipR7s/qsgYVLM3APfsNDVMwq/3P5gwJKwm17d4ShKaMFT3qa3vjbxlS6w5f+69MWer7l50RW2
/4nKmCaJED7RjXFAA8yGfI01cvomtpkfN1gr7HX0yT9ql/GmbU+LfV317CN6Aui/O5QN65+2ebeQ
w1gSmshdXvytx2zH6JJ5lUDssBRPQfPmey8UKjAPbwT4reVXQZQIoekOzGGIXcnmvzF7W4/KGn/O
ItavukTAOtN2Qkffusyn0HJt8vt5RX6oNuanw737NOdvFn/gFWqYzZAz+GRxptrpC0F7ul2rrxfX
uCdW5MZF5d/jClFMMjv5V5BPr1quftSYo3/PKdZ6XFeIigp6VIPQN5ZQfDvg+0gl+JSYOmUKWTu8
0T2wX7Q1pv1e+J8ejjF+k5mDaj01p/JiLU8LbEXCNXI4J42xtteX9QVbf4P1DzK27XF2vN367Obe
I1+IYAJuNyDbLYBuwcFRTCRFzDsnqG4ZDTv9+rG5Es3R3eI95dUzwvvBevNEzMC8KJ7468IEmiru
4qVAtZ9ilbKfcua/62+/GREirV+tqq7roza4bG3QJUU9QCae0Sr4rQkgRYlf8r0FgOX8ex4GvCz8
bAwnPL4T/qj8CFb7XpCbKrBe0PTzPx46rs7EfFvvWf7KqnDHX9c/pSYaGr7+jofMtD74ntZvNvVo
g3kahUK/wUcShyyfq4VVJhpM/iyf64PGr+Vj4WctkC9T15kFvQ7iCSpTFnYFlZsP35JoLlovnaHT
MsLgpROcxiqE5zOUZ71w56LYmwmQwHgqw5w0dYucMBYFxA0H+QVv8I3rtoeuHh8zUD5VSobujEpa
A/bIFgxK0Zu2e+LO/iVzechVck+QyVvaKXb8GTpKvHzO1axZ29btqfSHZ2aeHodTM88eHQcZVyi1
DPRjyzPnunbce9jue1U5hyUYDuvj0ljWgWi1scCypRogxStKMJuwKnsNbiCSMvvJ+AwT19jZWYb4
q8ZUugwsCX8suggFeS1wok2jyPu1EJz4rGo/3QYKMNA1K9MbQRTvemcH0PrH4tqynfEjEkoHl49F
AbZOALci+w/htcMYj6uRQFIarAQmQSiJYJ33y9fL1E0cSNadNhM6CvJesYvSqBymZrksAuGeNuk8
+g1T2YTRW2TVJwO1s2Ynvd69k2/FYnL2ZK0eqz4/MqKY8OmT6Hors+XOtRX1zxqivdB6jegbKHoQ
rKiWZHA4o5nFSonTDA/9br3O20vaYCBE99usdX//jEYIZ08qvwzhG2itp28lyx8C6Fh9OER49LRg
i+FYp7mJdtFiPiBKesrN5s2yJLL9JZZu8FNCvbkhsrSJQ3wAUT0zz28EdsH+BIYOYWoiaboILtf5
TzVR+9Q6+QodtAMa8Da3LbtJ3Gm9L8WlVQk7U2a/dlnfeybdn49KIA0Z+y4Q03scqCVeATApSNb8
nnTuinwF38AEyfdD0Vp/g84KFDruBFhDu9BE9BrO7TixJuGEePbnzD4A6MGGHbJkkzUymSRIZpJb
dWzkWMgRGJPOIpkvRtPP7D1Egx+3WbCVY3nOLlkARGcAfV0irWcFqwxoTvzPi/6/Pgp4BgCKEUSk
EKJ7+NROmh1a4FMZs4DKvgwfGcSC6D0x6OSIdxi5QABAAIU9w4OmS16B3jN0HiSCFABYsaDyucO0
6UlNyxZuj45HTvS4ahFWNe22qORxZOXiIulZ+lh1FsB8Mn6B4MsKkL+KTthISObFfCn1oYXbLFgU
Nae8ZUmcdXgD2ZdE/r3qxid2qVOxy00c8HlO64Fof8QZwgvWM7f9UWhligxrVt9Vv8XI420kYLa9
4qoNnPdGvo8a3LZN90ma5Q7WJTzVlS6+65ue6Cz9Ms2rHae4G1T5UKfjW8ltPAzmLas9bGf2cbb5
RlsZnFOazlHmzzQ4T816LxsVRo8GxLCw2g3eOng6JqpBQ7xPEzNNNwi/bYPFUdfv5pxpoWMfDVnF
WUk0nbkA2aXhspRxR5wT277Qerb0l/xPopftk9J5KzvjsST119Z03M1VZwKuX8jMJzjWM/0NfHnk
0JS+ufJwO4n61FsoUszpFogcpBi7ISe+KWPSwyBGsWVM1eQfDWE8eUl0cUPz5JnRjzWZ647j1RCT
2szKXY5ej4PUxfPBeJsNJ0VcUOH4sYkrRozKbxchezJRmB0MjbY6GoQ8aGf5tWQ8Dfg0NKOUi7Dk
xsYFLIJU7ucUZUNKWZFaRcItbrEtBbsDYwhBnVWpQwgHxmEqCt/B2k6l+xU53WMwd9bWbJkQTSkM
wlQfZhh0mwYiBq8vNz3ersxgoAIIwv2vy1qmbDiYCcVUDwBEDTtXqWNQNhUhk+hVlwkotun2AaE6
5VsNCIiJ7c43CE4KXSa5hb4zEu/sDPZ0SOSzU4KNadzoWZJZA6u1fLaET0yKkNvS4qvXVg0GiqEM
GYE0iEkfpxOjIIJ0kcbkE1v2dn6sTCgNQVRudThhARblXkRrph5TBq8gvbxtlvugak9BDY8ADXiP
fYl8lu0AzgOzEtabmaaLWgc3vcK1v3Hs6LFkGOhpP91ZqfEri+x3oJ5OTTXeDuY07/yoHDbf0UKq
nBU5TPEUwmP/DuBMhxucvt6cLHQOcwbwyyZCY7Hj3Jxl3CbL7+AzpM6dHqA2xeaGIK0XEbEtw308
gOjJwxg8OQCwHKU8DnpkPbzgYKxcxgfU8SMXjjvBbIPU7snfxp8/ldEP5yDId0MRfpOa8leyQ5tF
E+297rduhn+dP5eQi9UTm++YR4XIJlAFtWQiKx44d28t7TEIH8bDINVt3ut90hKaFAXpS93d6XD+
6le4ZLXAYJ7XSnSivLPBdAa+l9AVW3eZXkXAnvfbLX5II7F2dabfcHcicF8o9efefMmmIMNHmC6x
siN7HxoDO7OwhXPSffdeam7HaDBvAsVSvKzekdg+zA5/IxszQCaM8VIPbF0zdHdJwhpRfyQZJ3wu
aY3C1RtUBSlPc2NmsbAW/AX8eL31xnyo3AcI5aKQ8JbaPNnwNHYpF5hvKfcY2MjLKqvem8wfejnW
CBnq7B6u7J2xSCMO4QsSS05pvyqJ8npd0bivfuKv/w/Xw7USjt77dTyJHHeHq39lrr5yzW7ZDfMc
6R6h6MhVMEt0d9VgN/FYuae+9mMixncGB9p2QaBiKDNOhUvUh62PwuKGqjG6341pdxqYiJ5LJBzp
yg+GXd7GZo8oypude8kysGnS8zDj0beq127S47bsCiD/GCwRN7H3t5fiKGdUORmay6YHCpQaazbs
1tFpu8+MlMndBuqBuXWqbEZW18S6wwVjjZr7bqlAhTF0Ayn7VjQOgAdelv3YM/lRGcZvUWINsLnQ
cyS7mbYOAv5LPFTqvnNZYhggVuXYPbVqPoa+AauhZBcx909FCufAGsnrmfyzkUWA3L3HLsmhA/i9
+9JgEcLmAMnDaFEVqDE5yHVsxJeBIQ+2zsIMI5vb15bkZL/PrzrqTmOCib7ssX4N0sb31TqsOPjX
wRVYUPI8HMB2hhZ4fBwiZR6zCmKsyVugFyCQpRfoPbKrjDjcgwtbpgoxcyU+dvCp9s+50Tbbofcd
6nUmCX6HolHjRs15AfLBE1urI9VcFceOcBa25izA0iZDzMAnRIvFigLUtrtonFAlvkq71J+JNx/C
vn8tJEQSqCBU5wmpLAPF4eQeLa+w94kSVFEBUtMIYvd2WpimBbZ4KfDSHTX+jgDZVNRVHWRvmNSF
8eZUoz533rdgRbCOwwsmkEFlP05Q+VbfyXMtHXngwwCeSTBTw7vQWvYUKyt9jBDubUVgPpkW6nex
1Ps5IfGimoP95L1bKQ+ttzCW7C12M7g72qV7CFz76qapZlPm/Qx2EjDUILxKoXnroxxLcGi/LroF
1VcQiDGHTI/y1WA5Xzt3/ghSBOqt3T91FZMSZhFUJSmd/gigLjGREWaapUE9MkJL8uK14OehG0OJ
V4/Vk9b+Nlk16kEW3Ce+NG8rDUxj6QGs46YFUbTLVjSc66xMQqyeNCtvVodqbmwuIjLOnk1/O1sL
Y2jGOlVKiU+FizTIuvMnBRLDQdg3wvGBjMAUNQg5bYrS3EYZHp5EjnSpw6pFFXAvASYDUiKtndHj
ZNFTzu2QEDZB7harrb5rl0OZfzYTiW4DzfIQ8otNT4N0sdPnKqVeJIQEV14Q/BZlGhySEgtbsYph
w2jf9xEajgGtUSoPY2V2e75exIoTfCuTRyKx1wVdsRQHY1ABTnP1VEzsqLK1H87Jwp4DCLauO90T
eJmQZIsYWSRTLNPqmfNy2RfUl974Hwgos0lC1yd/nOtYiShBHFqvHlHZ7qSpqQKWKLzpLFrsol2H
QwlkmGwZLnLN+PSygfA6GytVUkTYYftdkUzeTqiI0jp33IPtVIS7j8zk3HBnTGhcyuQ6FeEKPskY
ODj1YbRmImyUI7ba6k5lY1yGiQI6gt17qBnDIPVpt+06XW+ZnGbqhl0HjBbLQMRYVHEd0Ob2mlTU
sQ7vHHyQWZinW7Pzv1ufPPA+aKmNEQ+kvr83bbRFIGfPXcqWyfCf+0iy0Jq5ez1NKBhxIoyesvIp
8hkPBETYm6u1zckbDh7y44mObIrkIaMAZO4qCQNoOXLbVdWardyQKZyBTsBoHiYNNGvCzrgY5n4e
DJttwDDEHqg8n/gfJawYmwcCv5RfnXKnYd/BBKeCaALnEm47cwGL6gL8caLHtjAQGDKn9pwiuMHh
Mjt4kMy8ebHGYyhSbLjltM6R5as7J4AWTA+CmRiXrT8LpJv1h2/SBlb+zFhGnTwHYXSJNjaWEyw+
uQzMd7x3wEZP80TKbRPJLO5w7iExJQ+16UGYk9ZLcpOe/WrHhRlXFkeXyMKjniGTFR2Wrcbh/U2K
uy5d/sqagavnM4+VxtFqKSGyOvkyJRMnhsUAofwnp2O13mr0WQljpixLAF5znQfw7ZvOphcVPtDZ
8o+cp5dE0XYGbcY9YOIr9D1QhMVLYvdHExi4JVj82LphDWUba+JycanHAMc0E68bjhBaTvQzvWet
btviy2jY4E4+4222mVVHIAfmf5P5/H4ocmR5/oeVOsOudQvGzw4YEhbMN52PCCgtV2zDzG4eoNnR
olZrI2Bg5thT8gWQwMzxl8E1SZNS7sbcuUcmc3ZAfI16tVbQmlCWFiHQAjsCsuzs2tQbdz7E/Y3y
5rPohpRc8fnHdcJ/rr+EpFriuLPUcle3C5nznguSMHDfAG6mO7L7/sIAq/6U+3In5QkRXSfOpUV6
gpPCM24V7SMPkJOhGfNhP7qt3gOgOI958uBgeFElxEOYesvW8MQdg6CWw8c5AQyn1tFYIrRZIHZz
kdlFDWdFVwFS7ytymaZ/4zQvO1T/z6ndcnCN6EiC/Nfu4aii2bbz6NTVRbcDU0loRl2+CxdlRu/c
c0qOOyGHl6Ufv+3civ3Q4J50+n27eKQZNbBbO8FzA2DwTZmQedqFPa0JS5PDGr0ACTgIRvhYRM9c
ufWMQ8TJKIw5YcczPicT43ljFdqGism0gVZDM0FRtbfsvBIzscxWG9Fzby1ENQloKRNtnLYK6MfG
Q6RXwqvqUHlXNdkcwa3gRKdkxy7ScN8SNcF5z25IDfVDsqqiHfHSs60TtjGdAt2oG+4mCteScVXK
qGb9kbR0MGCFSHn6jC1a5GFj9codUE/W80Xw1IbRk10PmLU61jElcy1rxEFXlSXNNkmJlhWwDoCw
pYyDCK3XNlfboZRHG06GF2aXKOPlEEpcmhwpAvk495WYXwfpQ826DH7NwKYqktcB3YXMBIiMXPFi
DceSlEFt88UVCrOgM/pXdwl3TqpfuxrdU2kwiwS4emNFCnw4/5JvB8DeDeM7ZV3JEPB7lDSh9jIy
5NMDZju4f+hMbuso+CtNfDoZIzlC+v51xAVvs9r7asrkAb4zhn7F+L/jILO1eRYlWupJfnkBSxeU
CX4uroqN2dKxzml5faqRmXyJ+gdWD2YUjMFNQcp87zHT9qCTCXkfzIzTTZ1cNJMacBAF/O/ox6jC
B7y9eAzCVQDPdkzJeV+j8jTpMy355+RcQo5PoVwdZBYWW92kL+mMQs9yX6PpvUnGE6F2TA9CrsfG
IWKhTTkKk+oq5rHfj6gYjkrjjnDRQaB2Kj8mCQXNLRjhaTBzQcCPbWekU00hHEAX6t+9ixvNYCfp
LTORQ4JLJuNiNxkIDrX8mfoWd06Xv+f+mfwMIoSS/KOf+gNC56NBqzl07jtEGMQ9wL3mSGA5YT0x
w9Q1eRUzB3mebq1LaRlfDrvMLELSmJTdB3KeEO8P9GH0dpPnweQekSpjNQdp0tlsB4KsBVM4WyYJ
I8wUafp2a7YO+1TiMRZU+ajGJgP2n6N+U79+8dL5ZpjL7zZgMhlknE5ZmJRx0EbncrDnWLMs1zL5
6JwCW2I//A0pcnYDerf0epzRlkGtiv/zhsHYoWl9vVnEcyB8kLI1tov0LfH4FZgKWUGHzUuSg2cR
qmI1TC5DsW2dwon9lklcYBf/PPFNL3jp1gWImyBnh9XHjHNwtg6quSg9BPwTVCIMwqC63/QDYSIO
mclLGi7bn7mUDwOF9bZNrYsoW3BzY3mqsuwsHHE7mg24UyWfCtjataDQS2snbnV/SX3k7TKP4A6o
+a5rGP6xSxDuAvS9vsWy1LpM8FP4nLodNoMf0CakAD7nhLF/EtylbXZJ+EEThIuGms7NhB204P7P
gEJsU6RtdUh4n4hSNIpN8ehTP+OKYF6XqfvK5VAZqpJDerIuWdq8VisepwI+VXML9CyGNPEJ3ah+
Fxr4wsfG51ky4kvxf6O5WAlXnC3EaDOBYm3gkeDkdPdzZMa5D8HLZFwt9NtSTDmeFO45K7Z9FLNu
DzyRtBI0m2ykyhH8+mRPD8oks6WFw5YhjPVr8bR4/rsRsTa1swRfpT/vpmJ8MMvhQWackEpZBhQz
FGkwe+0wjwPENus8C3stz2WtqGG9pOfY7DFbjrd8BnA+cYaYOn+jGrrUFVNLrrWXZAixwk3A4Uxi
9KZhuM0poHVuHt3lnzWvaJIwo1GhJsHlbXCxww9nv1iVmFxldYUZ8UAJ8+jlE9PqgKZkHo9d410n
qUg/DG5ty77kRv+Qz+j3DEe9iLk/t0b9xWT80e5vRVRdE6mIpYjcbcWop6WORNI8Dmvat3Po5RT3
EuFab8eLqn/WHyNiMKaE/+cHlNWO4e7yfPxcWn2OBn2gJwZ+tLzUkNrdGa6qaTXx4nm72i6ZA2Xf
kTEhTwUEhuC6rTwaNRvsdP00cbbN5ePUOEemlyMy67bxsptGhy9dlp+NoafFSPpXfl1mzHHRoUur
vCuf+LVg5jsZDIzbDiy0IwiDJ8xrw+Q8RnD8PhkuE/KE5bwN0aec+um1Z+rhCXhXU7GcwowVvwy7
CVW8Qolx9DvSaxAqinQ+6JrX1JycB4MUqxtSv4a72l5/OFMVG2+IzhKHDZIKhrwpI86wYOaNusKf
go8kSqla8/G3ruovawjJIk/zi4mUYCFvAlKn6Mjy6oSz8WyyDbT3FmiQ9TLxTi6ppxbR2j1w6ylp
XyPNxN7G90x+rb/EczJeE9E85MV00BNNSI+DY1TtmzmagFCdtwJkUWOm32PBGIE8T3CYCIINNh9N
hkcNuYPTTB/twvtodmfTztA1c8jIMZt2SZCyEQQ7HIL1c5gIgRa+sWYOK8v4iKS7K0aCj8MB+nbH
FI67zd/lIEtNNAaciccuRIfm+z9ZZjyJAnhdb7unQiwUKCWbV2N8/+8D1xHifvZrB+pwdGNFTRrG
elwo9JBonDw9bO0quCoEnzXBr4F5yIe/RXVYhjAmyuoFY1EBYZgRKTmCOGdsDEb386CPKSfx1hiX
O5URQVwiAXNwMxVkofz3G48i/yin7KppsG5ahDshCSX9tz1Ayo7YFPaoKi2olGYImsBti0ezXZio
jLZA3N6ebFE/DZAYczs4pJpF/uRwd5PrShtPRw58RpjmVyIx8QvhoLbCVuYplgbSme6iFZ6WSQ8d
2yQem9VJnZSUgRm7wKDiBF3AKgIvo1ycH5IBsT8F6jkDyDlHUmzayLgaRb4wvkP5iytWFyBt5/m4
qPbirmFjQYaUx2U7/9+EY+zFu+kmuyxz7r1EMbQb7DN7rC+Q4fynm7eOTZoYhgArBTvr0UQMNFUz
slHure5f6mnWrUH6L1yXXMqBVA9GAFLsQ0AwYRlOSN/ggWTJcFvn/mHw0eFIfzrK1H9EGlLGdCWO
F/2mHS9MI5HdhaH7bSgWfMwIriWtywa1N/nRj9oZztkqThAK+ZLjFPf4Y5XCojwFyXNrsIPzJA1U
lvx0xVJvAWb6/jXH+6nkdGBxdpaC3TB2wbFSYFLq6bV+6XwfJSDWFMxj27aDo+mBRLUadDOAtjEC
oI8yqvqx9n15CFY5Q/04mvkdgfde4Z7dKfwaV6Xx5C7cHR8msarw33iiyQ4qZh7YeqpfCMYe4EDo
PbHBxYuZyW3bW1fpCeC9LZoVr2lPHuTHNqvJa4THvSlH66WV1njr+7Cu4CXMW0dQtPF6gzFtcufk
IOtiyqrf9dAeQwDZO6wVaMEaJzrahdgs9mLCZBjBsmgKK2G6f3bPx5N1tgV8nzVmNN+quccAlrc+
Jk7nUFZw8pzxMzeZecCE+23nF3CQTPMZZm18p//zS2I7Safby+W5Z6pDSFfW3XasJqX94xkTeOeU
fee0yhnz9leCq10JzfdjR/dQ0ZMH/ByIkiwWJYKlvsNMPvxv1Jyd3baXh3yxXuxuwmgh2R+oC8fy
h11lVIvqK8sAGnRcZ7ue6femr4yPbsGmZZSnyCWxSIcUp0v2nKDuQ7mf3PnO5N8MIccFffkaRbqv
qlWRVrEj9XsD3kDyR2Q4q1Q8bfPETDMd2Y8lJSNqX52gD3hb02NrOdvG89yre+1JY89l/lgAHssC
72JIpXeWYXwsGgkxsgGPQptEcRnQrgdnVJl4t2tJNDURFeN5dLzn0BLgD8bhLgpZ03YKjxllC+qs
KL1fRjM2grWmICgAOgIXRxoAsctxh1JZbOp6mI5B7ZwbQtNTdsIHvoHSpFV0SQTqWY4nAXCM2hqQ
7/U5gZ35IfD1nhMT70egdr6DAiI3k7+gRQqCu6XaWwa9k5qtg2eSKON2ZK8ULiMsVwYoY5bbaAAl
n81gb0CfmjxV/B6lWiskE0N7F2J0L9/rwvptHbsi1WM8TLB3CT6GU9n4iLDYlZ1mkzwfqj609Ga7
rVdjnMuWm6Ggy/QPRpLZDSwcrOVu4s6AQgUBrGU3nYvz0ANWm9l4mUXPSIN7pmCZ1oW9f6ZMP8kw
rEFoIhkUHpx/037pe/KYHFU9GiYLECe9OD71UmBT8JsekmOY2ssJTsKDOU6gyqygQ/yU/3XzhICO
3tBp0AZ79kUHKMUcm8iDDvjILMRz2eRfjWXuPb9msCQC8MRcpDjiw/yQsKEzSPxJc9yPUPOg0ZX2
JQSXZSLra2brbljSL6er7rt2JIgVaP2CPRRiH6uNpTC+3QzDBhr8DmtjMLuMlouHfuDxWlRGPARh
rzkoDZxRaI+l7/45Jki8HO0B7Ql0bHU0Up5kv2rMfRtmt5pcM1IOYHUY3f2UaLS6LGxtIC0MqQQc
4OzdqKlOm04yra2x2hUVMS3u1LyWigSZLufmUyGrxdRAPIH2CYmpugDZf+lCg5qEUL9t4ULDaLKH
jiuWaCsQ+IYDQ8Fv31FDcHYyZiE6Ot9Orvc2mN59sFz0MGTkJUhSVLInO1BwcZh+U7voncuCkBA3
6yC7xCJmSl6SSixcaNMR2Cmuuh7KynJbGowKVphR0TuI2StvZsdrfCfWYDKSwCwiSDQJIVH4qOmE
YG2Qe311DGdoNkbKSnTOPQv0QPs0JFj+FmS2NwUomq3PHQ5igEJHI28tHKxv9dS5sU6yC7OTZ0+S
2Ay1S4bXfIVJQdFYduQd7Sa211gHNSEQo8RJHlXvIrWTOJEO4gzUGyrqkngCwN9OI1JPH3xyP/od
fsJyMxoGR+Mc7uFuwQ+zktupau6rDumpHQQfTNQBC6QldQ/ed4bPrIi8Jmw3ndo1o3dH7F9GLCk/
awbvNJtxQ7W5KOO+kE++jSQzpeMocgOteXDXthZSooiZQcQmYyzFox3ihUJN89koVaCFNm7ncbmi
M30cFmldmiTuO9jatd/+zTq9oGDnwB7eWKM/WmN/mScPcRnUhX1o90iDxuRaOCu9Ly1OGsPlSAhl
kqmnZowAKxTJ0V4NSu2GnR2OaGk5N8Lkj980+geIPIMxtvd+pFbvwuTyHBg4njBJRmkUxexpb1l9
O2SBqX2EEMkNw3/ECW+zlYbmonHlpI3rwWPJuhh/dig/nYCCmrSN3ZA7B8vurpo7aqvd/qIxP4eK
4f/Yje7WVhZEpfS3JGtZ5/ln70B35G7EnpL2yPvkT8E+zZPFaeoASpslbJi2/GZDx6fh/gaVQMUX
SDZBy6dpokE06NJR+BR5vo30LB+9hM0d+TxVOP14VjruXTN7tYD59Znxz2xldeQF3yy6Qfw08hU6
0tCxH61ZSjVKcKx7sfTy787sH2tI1CG3PB5oRj2W6QXoeQJoe03kYFWzPzQscdXxdKXsPPHCO9hm
mcJXxDs6JdGekr0hWCe65VxNz2ieNnBzIzpt1n/dwlfDhdexZm/niFsH9in7ltMfPd8/I3RZgBrv
Szk9ceRgpE1Y1cxOh4aJGY7Nb14hi/HThMoklL++b3xydeJtsb/V4o1xb7m8FTa0BG94qxkgCEuh
3zSGAA86iynP2frecHX7Ze9HrDmT9N1Kuhft0rIFnAyAR1BN5tVvJ6tfLfigFJE+a8d/VXX1kYT5
x7UJeKIJR2PUptt3lfu4K1YTrViHPvjOtqmP4c59kC0vlyIkFAf+mQERXGNVcBzo4oV1zItJFqsX
EUJFfNueENw09h2RkqaQfLotj0zaRH8+i3u+FnGiLnYiAwTrSEfnhAXtDHc7j8SDX4WKWT2wL652
a6jpJAzw5sJZjmmIY0mL/zF2Xj2SM2eW/ivCd73URNAFuRjpoip9ZmWWdzdEmW5674L89fuwpJ2R
AWYXEITur0ynYQYj3nPOc0Yf7527m5ZTUM0cTjnVu0vnMOoZaWKUiO0wE78KlkIgi5sLLRrMNeY5
WzGUOxeJylfMWEieyGaRWtPX0UcICSbk4KrXl06gwzse90dLqCcZIDdNC5LJiL3f0iYm68S0lNo9
iN9to6YHF9Ze1GMumGYPZeou4hC6MQJuEr6dfJgCwWiu4rfZW8xcMWk8f8rXeZye4AUyWeejUvjz
Z+4Ne4Sqh2YEumoPuMBV/aDa8uxbcUFitqYSUnwHrGGjtOL17KY16OgW1dTH+9tWXLfxrpeBOuRf
sYzerH4yrhK1SARogldhPsPBvKZO8zyncBxNhrgM4xmmlsNrHlBbwBCMJeFReVznU8WALmQLkQbI
HEPlLq4Jf4Nn8MLBb1vn9IdiQ2V4iMw2B6QfgHC5g1GzSnLgBXmmEXsZOUExRZP4zHUEox3znq4A
zrmjXs/LHKiFalqgoPBWDwUBhhpIHGm2ngkBeSDzLcUHiuPjPU4ldseW+oy6e6PY98tf7kCRNVMG
Fc3HOnvP0KhA+HJvVEyGga6ApduNmhgHWbTxuqzHp4GKktCSeDO87ByEx8BWEqsyoUzbbLcJuUjJ
b0EWcchwErNpPeuXFe+bDH+GmTIKF6azt71upK39fuLiZObGg03gWAXcVKXKmTRR/OlE7W0TwuWi
roythiS9wt4ynnK2PZH5WXLw4kPT4xqf8/DUFor3oMUA7Oa5e+0ZhK5Uru8qS4zwsW1zU3Zst0Jo
azWbogC1dyoWQRY6RcRaAvrcpPWAjSS71YOV8N4ZasTmFZ+0H7mbUX8JS7GeJMv402Jj6LsGurqz
REjt7Kmyxrdm1mQEvenao09yNWjA4BleEzyAbB0pwoF6GYMD1fhOrbY7FWkcriezeKH7ceVirbnu
X6KseykUt6KqAj7Wh81xchFrwigU667u5WZAdOZaR2uv1aSu/Yh2wJTmZIwY+XZWprselpMTx0IR
mIohLzN3zO6rNlX2rmzojwdHRkOxma9Yrfinm+baKkGfdbiSG4Y2bE25qHzycXBn8rG6dxJF+3N4
G0UlUAHwrmVTfblLQYDvgKtJninfm08+FsnM5ASS+ET+ZqM8TAmWlt7B6y0Mpu12aZL/DF+bjqpb
TSbXdI37lswtVYfzBq2vW3X22avgNIxT+MFM5Nnxv+dhiJjUY46ji3qAeuuzpQuMWyUQ50Cl31tW
9yREcz9SRX1VKARJMxjelkXDJqFHbYR6yJLk4ob5lxGJ7zlhG2KlCFrISR04Y4IsJrGl4EUODMoy
am+DeHwy3QR3Xz3t6qz+zoQq1oVFFLHJ3nsPd3uxcCAMb/RXqVO8tgvPyjLbT4ehLg46OuuRgV2s
p61XvEgVtWA57tuZHCK58ieplWYLle4j/SFZh+NiuHPdlupu+xAsM/nGLD+CnI9EY7vPw9IIHxse
wU9OJImjDmH7YjrgC6EQKGo3mTMtMhvSZ0eBXJWcUii4Yqbi2LcXEJT4zM36kBSIumaAaOXxHgkB
iJWPYndtcpmKYpuL5JxaxobJJ8OWAe6RU2Y7btmsSjEI9Yz+CxuMgeWzKrUy+9BEa3SbL2wHZFeC
zM9apCn9H0AQrRQbU+2yJsJ+BcADDSN3i20EI2jKu93kkaac2jRbM+d3eoO8vlxFQ/ll53DHShlu
khofmOoFCENBfKEYHmiMJJThevfB2L223sghWwCJlfR2xYpDB1ei9IAJ1J3I1wWeF00TDyPT31WX
b9JiqNYcidhrW3V3NaBog02xeLXiL/BO0VUkgLRMTbNrlWRbhJ0hKT7MtrlzB+t+iI3vNvO2OROS
tXSR4spqeJ5dePAJya3rdhy/nNl4//nLGDn4RBsawjWl4I45Et21q1sb94o2EdCsuDqVFkf+dOJu
hm/9ZcTe7g7SxzpT4/LloaVhprbsxxHrM6qZiY8YlveJpWuVECp2LcVxhIGTtqkZmRyUQo4daFDW
/GmgaOLTApTmN89NX92abftr7lD3lwdqV+CY6cV7d9girGabddYogrVfWjdNi3pPTsPwBCPtWjxL
FXYsK+FN1uFp47o/x8sDFra3I1vBeSWQ/DQ9qykSfWYeoqB7prY6orepztemA9RKDSsqGwmfzg+l
DW+jJrJG3ksfcrAlE81q6zqW9xFnCHibe1JMoCWwsK4q29paTnnGVPfL5eR45Y48hkRlAAerYzbB
tFXjSmruyuzCcZUs3MvKfobeTRJQjBevQTeBHKPD92IK57W2ra+B3MxcyJmiRshone5fXH9eh7nH
DZchnhG01tasp1PQKMiUSNMi5Fxp1BXeUZvwc2AGRyZb0ZUGt5tRAY6cgXjMvYuajAG7a3stTB5m
4NEPL1CZx4qunzToVwO1s3BIQ1QYbidq5mjLvgj2b+GcauvaFAt7s8PJHYQlQmXClBYh0doYofnb
t+gw92CzGH1kb9As70bqTXsfIdGh24hxgoS+Q/6kteNn5kLxqaacoZCPszXgb+r0g1O6qz7IrK3f
kAsy05yYbmhvw4KubreiNdlJD6LQ2fWCsrBZ0Uk+GvnWny+u4YyriSM7fADYWBkjRp0W+Ahj3mU/
ZjNs28UL04gJOsoS1Zjfm3Kk/MilmyTvlwny8k7lNDWPBBdIAaFQGvgHGkNTQiSH38bSwzIl1rrR
aDtl+WZ55T4QDWlzmhvCjkcXTgz/dIZvIKQi2WgCxvGRM+OE5PSJlXNL27CyW5JFM3Mq30is61mA
NRu43rqYojyTZYA27DfLDgY6UlBIel57qboXcoxilRpsXYhnL6yUz8rJL1My1yvRW8F+Ru406olF
Wv/Gq/QZFTVjbx3tFqiTTYN4IHxqdWpmcAlbLoPHqcN9Xduk1w1yu9bYr5jn4lfEZnVdR/CVmmL+
CEfP2cgRjIs9/qrEWO1CXESlmB3I9PWeIRM5cUWlW4GpCE9R89miY13J2S82rOmDga/OCkFAhN8h
hugoQ3OOJ5jqhGiO/OGGKRUutAngnFecq2rdpKCCI7unLcfmpm1rH5sPwJia7R5ZwJVdkjAI6txA
XlvMRpnk3WZ6H2PYvfIX6alty0er+N31hYNanf5OIwjMeAE3fqjp7IYgrZolbBVL+6e3sNcz4Qs+
SVQgV+M6tjiq+NzFuENRtBM8jUxG6VLZ9vGT1XuwFjz7gah7Bcpu3ZMj5v1PXrK6eOBcghuWV4Fa
Dz2ppUNy00wldEkn3kwVQDdiDfhke3mKI/zRjmYtrxz2wy5Td/ZaGzjhXJm+us2lXOuaIq4YIjpQ
GUa4Qj7NuSC+lAOcsaw7PS3x38oX9GkTcQm7Y1GUeP3ilz7mZDEHvwqzZf9A8ZVlQMbK6hcXaZhT
7kgRQFd+MSH9LIfFQWoKxqXdIScLsMHA3Wd4wOOF4DBoBHuO41XAyzFlKFzoE97I5zPkOIDVHpAp
jXSEsNAH5RyTz00NRlVJfMmSsl+bfmxeK04PHNfGgqLaVt7Xo/mdk2th4D6Be5vj+tZyM7UTs+Vd
uZWghaF1qBDwrfq2MbJ7IyFs55boVQWdCF5cweGuyZbnE4vOxIrjTojKtVk8MUofV0M6eNs+9N1T
E8Qf0lXPzeD1j+GMXNF55sUMyuGx69OUjxcOXhyMe06CwwvK3rHvjI5Jlxs/JFh0zWwaeC1HyUMj
Ibtq6DSpTXMrU6XfhUdHYtYyIskT+UZgv7kbVW/vHRq3uGjNfWvThpC6SXtxQHJywF4CFjMteQfh
AiSZ++QbPvjZL/i3i2n+9jWK0tpxOI0p/A1PoTssQ6/u3vc0YOYsnlo4APS1WUbnrIpgrAmD4tIi
llCRo2TWrVB6pRd9BimgSSp763ue2Icu3VvfFMEeXQpJKknUAek0OZW4f0/RNL2Vw0wLQw2ndyoS
3z0YoJBGL7z5+T9ph6/tYOO+CESA1dXtwpvYbARtS2zIozlEM/FtB+6iMphkin5GZnuVo9eShHGn
bZAz1sGRzsBG5iHpArTNJC7XkZNT/TGMvwamCTtjtkJqHVzFDrKn+a6WdEnzn1LTMLZCZg+19pNj
o/P0WDgMqLGIZnwSITk0u0DO5Dh6e2tLfc6dsjwE1GYWk5skzGfCamMKUaxUbZC2ZRJ2ZyoTslQc
mxuPnveVAdV3bbvTcM4Kn54xieCkG0rrulFjLI2sZcfx89aww6i2XEpq0+Pe39vSStZ164YWs0cR
YDUqg2MV1ktcjLP+5OvqjTJuWED83MbAVHoOpo4oIHmT61R1y7dkOLNddHTV4tYQYRp/Fi5SuT3Z
m7+96LNpT8cfj4ylVHr2QXE5UzTtqo60s87bu6bIr8fUHA7pqBKOmX50Mzr0B/38yV7aS3UKeG8A
Wf42SeNqSOPgmcAwZdGWCI9ydJcbEiQRJvggBlQM6DyNh53MOLBV9qRvrdrWt7w1RMp5A7YOXbfM
7B3FHTp95caUAEMz5jsxu8EutqE7IJ5vQulxQG0w5E41DR40ThWPk+OHj/l9vdzQWrOTmKQgo8+w
FGtVMI3rX2Soa4sz5EZ6doUBhLXQX67E0IzSY0tCv+lFeQ5HzOR5k9h70WBfHVOM4h0br4PV5RhV
KNyt4bpOz51dUBH7t2s3X7Ipy69KSSvuKt9+CN1U38DZtLbucuViW0lOk5MY50w3z1ijp9skb+Mb
5aWoE9YUf44oLBDs8O1gAix38P2bY6FjNJvl904D7VY5sZKRbWpAtj8ADpPy+OMk2vzts2+EuFBj
iQ+JyXDCsgZGzQhp7Pl5iDQ301qDx+dGmmFFQcvAq1hiBAqhjOSZOb1MISpcpWmo8/HDtORFbn4u
xMZZOglsme/4NA+4PHWyR4dimOTOdHbafbo2yuLbSDpWeRHZj//9pyJMMa0srxofCL2OQnaOrll2
u7GtvxUAinWeE0aUPEufCMGJe21x63hNfT0T7txFTQjaTn4hYmjK6qv8mNP0YZVOe4lM8+HnPaLd
dOEOMXloo7Q8zQLuLsSIvRFV8m1QgIczwTEyxgJod0euiJLgKYDw5CkZGnvtD4r3y048LIuEsU1R
OI+6m1EtbIcNFCMD8H629RLl5rULAObSDBB+rQjt0KoPTRK0l7xn9+H59R0hlXs26u5t6aruqeYI
GuUVdbMNerODQqedqTk5nshOFTZlTEIbrMkO9oGpfnDjZlcb1Wfs+9NrLShOrPzxuWLJX8dtyKA/
0+nRsYDKZ3ab3Cm/PpuD76+lCMo75p9kA+icWoXt8mpQhLV1RNj8DOCvZ8cdb8jIAiQcvHSrcQHd
N6N31wzyUFXENDNLunuO7Jiz0rF6yfXvIJqhKJYL6d95CAPfeXBtjwOLk7y7WlPqaHAEDrv67ElC
/LYN8czuTpZjGpeCNXNtJCWa/hIV7m1ZnIKK6jDkU7qLq1TchjNAUjXPFnDPcliqbOsz4w5OJLJW
1SY2v8bCiva6IaxUuWQVh7AYV65vQVpSOtoIFU7vCwp6Rhffll5B0JIUtTk1OYWDlFbSBi1vLEmR
Ua7rF6J+5YEdA0cbB3t+wkj2IQdcdDUYefKNdrCddHRousp9qnHXAoywzNsx7e8Wd+o6HUZ6QEkF
bICbNPuBHr71z8diNNP4FEyzOI2G0Mg1cPvCJuKiGWz/Pl4ZZI82xeilZ2ZVxmZqnJhadjjLGbBP
2UxiU2UWYLxwVEfIKrjt5yY/dAxbDtaEmSZ6FIzJNmnuglavx3qvHNVsi6ogUFFQNOEs7rJKp1u0
Qmc3p563dkKwLgTIbnrJ4SaJJMs84cHESyh+G/xDnJv66CUMBEbNxVkMF42zcWVikCJ/UjCcp+Lm
BzGBedE4WwR7HAsObkieLyryXabR04n/XYtMnOCUG9uuG8VunueLJWCBNALfZoxYusbDzIdpDI/J
SGWoVL66rht6gdquC9faJL/lkjZLjOZWpT7qDxZcOhxpo+/6XYSvfc7kfRM23V4ROxudNDvh4fJ3
KfdRAKO1u8Or7myjmLwHd9R4h8Zw8upo2HkhhX45EpadNXBpzHyBQuOPLofokHaV2pnBfCh1w6Y2
9zgKwcPvPWDIQbDcnYJPo8mBItTEqfO+Xc+1A9fGD7em6ztXPlF4VbRq12XirTCB9dWQaqug8q5n
D4Ogb0b7yOKjQTKlJnGQ7nIuxiIJ5U2sBxfOdE1PsUmbcCWOrG0l5zLsRYURf+TcoZwWX5Qn2dYP
bb51uSgBHXVyWy4FgUX8hg4GyklYZJQIXE6G9dDnxnu8rH9Ta90OLOIMVuvLlLo30YSgLyIxr6xB
PFtMq65xpy/eL5VS83XCeayfeTiogrh1ysZcT15hAp2yb1UxHbzQPXCqQYGx+aV6Af0TjmFShGGQ
VI+9IXOwCiMbkgBLbkHyRuXG79IAPEzAHGLgmHXrkm4s3eEEteLs6BtDeIDX9laxUcccHRCb7rA9
VmWxEvNEqHj+rWWu1j//LHenTawIrWDavREmUbJ4bqOzxwscQyJ3x3lTqpFjO7LTtbA1El5NxSvO
YjtImqPvUPRhEmz0RH1f09LLhnfpZ26+G8b1KnOYquFEqlyDKDXf5jiRd9WludrP0sPeWr/aZXDp
5PgdjIRI29Z99zm4pZ5z5B3taNNLd1Jb2L/V9OxFSKQyHeHqDfU+7gQEqUWt7HLJvBZHcMMguHPg
SCcD6YOOmA+nfWjHHYgyjfviOlwIqK6sTp7nRdvBEeB/kEfWXYcX1kKgaK2UKWeVrzjQA2lYfmlX
62e9lKnnGTWaAm7FdRcf/FEgw9mgLYqKxEyZbK0M2k9ER0kY3ueu7k46tqsVMs7JLotzp6jWofKS
cmNjWg3zJc+x+DdyOlTIrltKU54n0zz8PJB0hm5bQJS8Y+MiboJCQg8AMC4kow826HFGuJ+RbLYy
2+FOpbzKhtc8WCGegLwe7gjjZyvi2Yci1c+y8jTIJ5CypEipopjEQ2JNby0X8apbcit07wHlZCCG
xTB9q3v2Ri5XoZPS+RhFd1Mpxjc3wfBSfCUOU8AhldAoZoLKrtinsI26cn52J+6X8Y0n6exoowq+
zARAiJV4ufu+ogQwF14829REXWAHHDsgZq3azjGIEnskrmEb/nPfZHAOWNQwzyOF1Bg2oj66g4Py
aTcMtfRAHwQp4bfCUYTEcnnrTuLJNbChcpBi4lNm75gd3XWr3h3KCwt2B6AYGAhRfLJhFuWhiToY
oD2G6nHEWcJIGN7SBrOud0bQfLUkScLJ+YjK4jZV7c/r5zlg19K43vgWybOW55pWNQMpevYKdJef
D1nZ1HdoKHAJZ7rkFlusH4l9UeBrdgAoMYsN7kNmR50b/6pszhDU/D1WTZqcMpsziF0KzH70QP7x
p//463/+x5f+3+Gv8rYkG1MW7V//k79/ldXUxGHU/ctf//pY5vzv52f+63v++Sf+ehPTityWv7v/
8bu2v8rzR/6r/ddvWh7Nf/1m/vW/P7rVR/fxT3+hiDjuprv+VzPd/2rh5/08Cp7H8p3/v1/806+f
34L14Ndf/vgq+6JbflsYl8Uff//S/vsvf5im9/NC/e11Wn7/37+4PIG//PH4QeQrbruPf/+hXx9t
95c/lPNn6RCXk9KTri1c0/njT+Ov5Suu+rNlWaayPY6E9An49h9/Ksqmi/7yhy3/LGxHeD6HK1f5
rsdjaMt++ZLl/pk5mZT8R9+3Jb/xj//75P/pTfzvN/VPRZ/flnHRtTwbflH1t/d6eXKYtmwege9Y
to365jmuyde/Pu4p9+C75f+y8ohwpW362yK3ccuodOr2Npjxkw6V+BJtgQ4JscpfcfcGmJcy8Y/G
urhtZlk/k/nS61C1CSfhvOK8V5f4DVSd7LMxRsCquhTIbFbF+nXqzeSFbx8vCo/Vbiac+zYUofF7
jqS19ydJ0Vs4MsQIw2z9D2/I35/zPz5HKf71OSrF64RDDd6j6Zmm+8/PsU7SmdW9j3dQP36PRlOU
ewBnyIXdYPrMMI1mnU+GXAPXC1jLeyKyDnmr+PQ/P45/e6k9x7akwCIgpPCVWB7mP7zUccy5leXP
3TowigD6krIZOioNXfWtNIcO2fsf0EL/X88ereDfnj97bIltxTSlQNmQ//wPB2YtFBENeHBA+TeJ
TaM41xblglh+A7kJ0NjWgaOcCTXE7YYNfVDGFmEz+2rhQeGMEdZd780j5cO+evYZ7jxgv0VbMFn7
byNuwhsQn+FdhyvlJPAF33ipD9a+p1tCrpIySXoyjF3xnBsEKK/UlOsdZXxEV6JoYDxouygHedR8
ujYOGJ2H1kaatvehM5Puh7lrHH9tIRJdNy6v2qrXuB0PqSTMdO10rrEb2Pkf+9QH+gbrxsspvmgw
67P5LndjkSOWt2ZPo0OHf5b4LMe4MQhvEk5VXMsOu6XA0d29gQzK7LHrZ87Pso5Q1ET2Ar/UQAxE
8k1kRphm5AOzt7vQoaggr1AUy9kdD6DaBong46gn0E3tq52NJsG8bCbmnhbowldpgKlN4XbDQGP2
830xkfGVtT2wlPsmyBZw5k25nNYCjraHohjGLYgEpjllmtxOXlrCMEB78TON6Slln+JVo7FurY4e
e2ZuQM7nRjzDKErPVUwbtCYFthdEVZ5g52ni+r271Z3Wh0Gl8VPEl79p/i2BQFhM3cfS6D8n9qVv
cxDK4yR6+2YYwmETDFAqgtq2r/KhJ/znDOFTV5LktgaGs1flKOjo5ux4IIAbvnimaJhEdTK55yqB
B2CEgJJtHZKtKSqFMzDLw4dwmDBrxBW0LUs6v02rClZhkTKyMwpzV2VFsskzSjchQhW0qSFvIEt2
72HZxhec4CbuacFQ28g5JmlbUaNQRmiLXGKrjFT6Vwpu5o5+jOk3Zw8npVguUnfwFSDHS5MdtfJN
d1VJqnvTsdb1AXqMeldph29NBS5uixhx9MriA7q2AAxvGEpF+3w0JPSlITg1IS6HVAiYghK3blEZ
5U0YJiGDpTj77YYdk0Ly3mQ68AV9jfDtyHdN83TrRt20zKdLQHPlLAltMUZ/x8jvfRpR7t15eAE2
ruGWF7fwyktkM+9j5l2hdgAmGY91IpubMTfp98Npzu5MhPYpGfmTUbndTYax4J3mFHgDmIfrL5N1
985lHoYGYLTOgVkGZIvUc19tvx8ffQ5a6w7y24eefESfMIOPMkGofmXnlx7RReYT1cfBd/QjnMmW
3mmn0+AUCsajdpnX3zXnMZDZVp4fQFfIg1E75QWwbP5q4Qbe5r1qQE542KZGONjVVJU3mmvjWA5w
5ZpChdcZvefFVeXFAnpAY3nQpUdxX1nRCyGLcDVbWjG14ckBbw4lTtSiP/IJ1t99Sr9tUXaa0FJg
ftlO0tPlKvSOy8JfG8rUz9ZkC8BKwjoUFD8xtNBZd2qzRFwcU+IRGdI6fLDTwATMk1AcN1n9iWCG
/vKzwS1uxsgXnxbbg3elYNd6jHQgjemA2bh0P31bAHZMQFiYrRjXBF4YokZ+FgHDSsL63beN+tIE
dv6W4caOVkHEhRlwuoM3oA2GhT3TSlinhb+2ZVrvcgQRAo9mrknXjUAoA0DmOp/L38ov0ZnZ9FVk
fzWrla1drOWJWyz1aQ2NIIPthtuBXMKxm9ps3xJyOQrSarucvBcNRIn1wqKCKqGifNtMs75gPbJJ
uQp1zhXIkka6iPMRZkDabDpSrujugfHAXIsuA2zneMOret/1br9hL13faeE7ryRE9X3T5RDNGJ94
R3+icwALcPw1j1F9cqvSP1gV8ISkMZzb1sbqzH7G3xB2kHdCDiymLgi854V6cGT+OKx735xufIPe
8Lgd8w/U64qYjENcUjZoJLJJm/fWr+iqK/imazfnXB3CKLPu57l6li4WrZ4WN3tdVN34JLwB+oUg
U4jkWLyOqR7I75fRY2DTiGY0UFOu28yxiGgZVvroFJozmBO7RBl9AgB7FN/qtWSHgJF9cO/qmtbp
RuMgWHAgek+OsNiLSOUbMwZ82rWz9avqHPPFY8IFWnlUMJlLQqXwKNo48F7U6FcbyF/BpS+xsILT
5Alc6VYwBaugLCx+y+5OOENMmgTq+gdsAPsVcggclARM7MbEvAJuwk7spYBLty9dlWlOobHLAl52
aC/mPJYoB0na/B5dppt8ckfrihu03MdBF6xza3ErOHVjXIKpLl5JAUePvFg5Sc6YzoeGY/fYzf2u
njvjrHp3mazOvbljJADSiN0sOT/NSc4PbePgjI13JHlNNMSNhLcp/FZt8LnW34MPFJUb8bQqMaA4
DK3j8dYcarAr5hxMh5lb4MFz82wftsJ5N0FjURowRY9ZPZMMYAVcqVEWO5M7ywM+PG9DjU1+qd24
fTT13OFL68pFtBBWb+xiwWzvKvRrjzxBqX9b3I3faZqxaVTrcRgMbk3tLkLAd9AjWcQBjDGA8JF9
xlCM01fYz9I05EWncbfGDtTeDBXQYQMuB/aH2pAfpaWq69Axiq+5mDs+8WkD+lmHZ48wPtvGoDg0
eMCZlXmlyZw7Km8Mf9Tbpu69M7CeASGbUWsvKdd1YEv9riiQfOro1/ZBPA7G79zPG7oxfIcoU4+1
18EDOW597BXbBi8WQ0gBQKQaMhJkiRV1OxkG9VummJMwN2Sdg2IxBw9Zh3ccHzMAs8ZBmU9bEtMc
9Ppjh+WWi718wSWCdSITdfKIW7IhcO3Gn8JKqIMsPDVn2zH1xEfTTA3QZLtPiFSUCatJxs6ksnq9
caeK3EaX5WfWDKIXoscTatnjxujagDCZCD9is83fhigcyQRX04o7lj53BasHyIBR7VwxGpsqZVBJ
SF9T20AQRNoy4sMm9dYycoLGjS2DZ2y04Ou44d/nmNWOBGrINvuJip4aG6ono0g0mzk3519MV82d
PS0n9UE5Z52OOY692Etv8oHFtDSBuJaQkX7lscOBX9Xedx8S4SbfCV+pwvdeh9H0kk5wb6kyZT+r
UkocutFb9yJhYa7GKUv2QqXRqdEOMISSic8YkpL0qSY459ni98mLdK9Ch1ojG3ZjFyTpE5um9miJ
Sn6ygrWbti7pQAnt6WCC4aCn1u8v+Brnd7sVtiKO58+gTKUOr00ni2+qmuENzgGbiXjfVtWDMbGA
xhrWilV12Tlh43czaq/bOVaRXaaa7TFR6sb7RSRt4Vox/t67xDw3TErIrMgiPYyt2Rx8VbkXQBVi
Y5bhfO3NRH7M3Cxua7gw7NX9ZAd1oL8vlGL8gMOg+jDguND9a4h1K6kRCRdjNTzHAFxyQFk3m/T7
qa67sx+U1rV08M8jEeOTqhU4SNJki+u7IIJDjWxhj4RqYiMrv1kCrduooveFcLZ9GMNoXIdDM15q
Jp6g5NEWlD+3zLbcST6W3TyTj6mdAZv45KhbQxg1UmeZgfUJ01cGxUO/wRKkbno+FBsiMuEqzrue
Sw23T7RTIpy9i1jwWRgHwyMDUkxPc5L4JaOpxRrEhpXOYtQgKPte5Fv3bpyFr+AcQIFOgL4utTPR
jjcieX5DPZBQA9mkMKCdlilTKWzxOChi0FFiDyQtIueStROxJm8sbXiMjKic1Vhxb5DcozaVya5A
zhXJicUA00DSvrRQReBOm+mZ9nVKhiYlX4CC9bfskCGnBKIyb3ChRDY9iElyllEVbNIBNBcjk/bV
zA3ry4gFHJGGqhBp1N2nTvPgazQr87Nia3AHsDk4dU1cvDtJ1dyH/oz44Rk+ZjOXpbPa1Fmsn8Ev
x8PKydLmjJWbDYs5Su8mgUn1NZiNiwvNpoz2qgh649ImUfZJVHg6OvOAw5PIMXvUZiZc7dhFBsOI
6cQ2rQLXPBcCFzLBtdAlWbcoBIgXdVJDRLOMBMRpTcd76sj4QGIv7DlwhP5tWTTtqkl8/RQlpvfI
kIJ7ZG31RMR79PqB9/2hbhJgAWQhkl0zhP6zW6dq3SGRbZLOZEusOj+FiTPP6hUHhUsKQUW4Hy2j
x3uMGWY3ZIN5HGecA7rPNEX1xbgtzRqAYREXT7Yx9Nssh82LecdhBj0E6Nesvfl3KPt2rwsZXMYq
sZ8NbuEXp5VsV+e8x49eJv4OMgPGU1lV1lNL2gHGcz3Hj1Um3S13ce6ggxk7q7ni8sdJwPtWSAJ0
kHWJQ1VO81Bn2cC2JhAvpShC/NmVcRMXrv4q5JB9xxUu4ZiZvMdAMzTPlIqOtxJnQLCewgK+CPHW
+hg40fCGhyl6lF6d3srKyc7m1Bn7rCYjhxroaAIEZHSxHbXVcPRTYZCquzEM81omw6oXJiT3lGkn
CTBCW+Wc7idZtdu63+HjHL4sMfQnCKZLd3yljjb+QZD+gzMRkW+MQ9C3YpuVU3+mQqa6EzVuOfhB
Bsl4auFIXukV8RTrxnJ089j+H+rOY71xZknTV4TzwJstSdCTkihXVRs8Uhl473H180Kn57QKLZDT
/272EpJIZEZGRnwmy7PnXsrhw1nJEL8NMGW5uSlwNgFUO2tgNlG2hK6mbUxXQFsP9GCNzYFR5I+D
pA7rxpRCuH25c2io1R/8XC3WcsJCaS1B2pPFyrB3ddrE3KygUDWh2h2ScvDGO0eHgYqXIPFSxnx0
xYd5Ahbh0cWtTBzbPvVTlir6a5EK2L3xCi9ai086wJBlHPX08ZXA9d6cAUT7CXqZAdrZ9RExqWvy
9DYJvkVFn9iehSO8F43i/GCzLJo0fBY8snTQUgvdNdo7pKzoCfayJisrZ+iH0M4sDU4MEEAn2GVx
S10hyBw6NYElj0quo0pSVRjdoUy14Geej/aneuJ5Bx1aIKtV5MgDw4UwJk4vP4cgS/7EcpmtOejr
Z/ICVj3yFN/BjijGigY/0j+5K40lmiAUTglus3c5KABcpbhuLZELRJoE8uaOfme+LESYUmEkZndN
y82OuyEctjDqkTbuMzP+o9MCRmOtaZ65oVH5R/YTE/sEci8w6HIHIDtfta7U7cGBcOPl+/9CZcK4
A/+Auk5gUaGprOppKKE2LKpWCF9MpAZoCQ3csxdR7CUPMJq5nukQvKwyTn5JvRStYiXov0V12b1q
kdTbQi3AfO2DvrlHtgu6NsLVb7GI/EMP9O4hF4AYaR6+8b1oKOWiMpXINiypfIIkraGza5LSS8hp
7FJBKn8hUuO+ay0EGcidg2bXeuuh710VPzvRi9aNUHh4aIxs06YCfg1lw4BloxolxgtVSdCRW0QC
4WZQrk+LRHmIjSy2SYAxVvMyEWZlx0YA76ENz5EIZhvz77ZFkKhrShyUvAp+sNyYwo6wFm6FUiLU
wmu8FGZhwm5Apjoy3eRH7Jvljz6WW7xn++EkBtTL4uAe1lFw9BN1eEaPArZQ4ijfTAQSXzQZ19OW
mhb8aac7wrhI3jKd27OsUhSiEuShLKQOiX8MQKvcI3orUksURm8CMWsfATMST9ymzHdCmXXwLfLw
BARCHmUM4hR1rNrrxr+1lEffKlCzV/UCeSJQuXjYWwKkDAlzvHpAR5EOYIPGfWitgW2md6wn+i5N
jGAS3GAFD+mi6/0tOJxqzcaBck9O1co20V/YiWoSf+PxDSIC8CiruEwwiKFHy2fKzrBslbXnSR3l
hqZ+L03Pv88VQQAWaQTyLzlF69cLW+9swvzAGi0arBekgJLnVunaJxAM0R9XwMqiosL/4HFuXAza
M1ul6CQMWCTxXk8qKtthWV0K5A4RpXfM7gWLOmcT5AoSJolibBBss0CdtvqjVyKAZjlD/VapjbxJ
KTeyfQaa9roD1QtF3M45xyldsqYftB8Qw0bggK4Od7USio+QXcRXJ6ix4FZzudl6lSjvhzahuiWp
8Q8dRwSChSOT/KvGuIMEAdxIkKgaUAMN6Y40aMY7Zhf2+w79GiB8GpLhQwh5wUrQkefuXtASFpv8
saqrKFoC3u5k1B7CER5AeQP2k6ymW2WArx02ybDBESb+YTooE6ZJhxBLTEYG1tXYV1GfbfMGMSmU
gguEM1VJe+087s70UM27HHwSYMtx+xVWj6xZk0EEEUj/36uowsQMLEIwXsoRWXBKoFySxpZQoy4z
EDaVhl/NSFzkUu7bjScHezNx6J4vZKWLH2m45rZpFfBnyeO3sVfCarRwpF7qpUtxznQlJERbXQOB
n9Qj5DorL4OKcUYdYmRkAMPcxtiNbtDbjZccc7W2Arff/eqSFqEZF4DYm8zt+CHMwvZez9R2Rd5b
AMfX6nwl4WOyhx8akSG7cnsSBUFCLaiowlVLVfYQCWVxBKXMGnCiKkNpu1EvlP6gXxuaCPCaZc1h
rvjic6VwI5Ipm1kIuvka8huutLfk0AKyZfR0cgrREO6zSET8RbLyRnkACcUGdVWK/otqkNq1CO0b
Djcg6nQFQrnugPVwMuOu2cnOnj2t4FqZNApO84lAQ9QSiv4+oqqyNwdDBQEHNSxG8XAn9MgqqEYn
XQQVxicNajxeQsf4ViLDFwPCxq7YERGaX6ah7+9Usam2QZWbXAcCkaKVmfRnzW2qt0yOqW0IiZe+
RNAZ122GoGvvyso3qZMkDe5cDtStMtRNbyEwIGk9vFjFTcGPW6lYmcBXNOQtGjQGfnGv6RAz6qhF
cm0wdlHtKX/kUHF+C26Ag12PflJWB8K6IxGH3ZngpUAiYqnUlTrzQsargobPFAnSeVHE61ovwwu3
yW5d6mipS7Atf0qpTKFb4Kfk0dBf3DBPkckz1EtHGeFZNLSUIhvC7RZlc/iZyBdCTc+2QeQmCO6m
wlqMdfSH4ibehmAWX1VV8R7VPI/xxAibH5Ui9/g+OTFrxgCXHIqoDGaZFd3Tk0T5icoiJQworxT3
xdoW2VaQ2UJt1BCIu4KCZkINCgCOb+de62+TJNTvaS2Koe0qhvWz9bVo5xVh8pz0AqIZuSj8cRss
UVozbU9G6w4bF87JTnQ7jOYGQ/oVU6oMlpYY4L9mWM0+q2NzVwU19JiqwW9V7IVqr4mUUFIJP1Vi
hrSRStZR5Ij060GLg0ZzexxyC1X8VliZQyMkSL4rWV4i2R4hHWpF/clEOfuODWw+AVoTL55Z1w99
IEungG+3T2u/eax9SvkAxgxwtQnnDR31KtYfFI+QsBh6V1uWqgiry/UL5RIqOcQs2cFyPE3bZYQf
3rOu1hZHDJXmsBcsIE1ifWj7FqJvMKBvFCoWlw8rqSmWZBzRuee77/Qqqb/6io81SmJVSDd5tf4Q
DVEPiV9X3gw3hqIUxZVuK05mXKRapq6CkLG2o5Qg3SPuF98DqM5OlBPSE4gShB+HKBx2KiJJiDvF
EKhDUivkmvTnsizjH7Wg9SjDGGDWF5Q/KjhZifzccXbYGqivpRJH4R+37/Vjz0GHjICoPfut4m5h
ZJTvpppmY/cGh4mYXoLrVsUeaL5yTuuhOKEMPaxS0w/vB2Bf9w041N9yKQ9PuRQmaPk5CvAzBaAL
gpJIjOs5+YgrR4KtqTCg/TAt0Z3yEiTBUN+vBg2+FCXbnSZkMDXiThUPWkK9nQm1nINKuN90Xmje
Z2Ul7ypKkYdIbWDFNkhD1Yof2JmWYfHtAlcPYUd897QCLjytL9hkor5vey/Yg+ENnwOzgMrrlOoR
rUUUPzzDEV7VvpG/8W80b1UkAHfI5IF0NVKH+Kqg4Gum/vcq9aPzwFc4JI0LUGgAxZn0OAHFWasv
5EKon/oS+f/cd2QAOlCuqWma2PJk2CUjwDFeJiLDeQn8zjuVnoZ+htEU+qOoR83d4NGNoFcOuVQf
uLwIktg+SkqOjqGi146CSYaidgt0uhFucYsWPFjnV6P4pjfynfyQpYdEBaAcUUOUVZRb3RbRwnSW
AV08bCXDXtvXjQgYs3HoCCALHG09A2LXYCKdTK7pvHeJZXEn1yT9VScMPIlQXaBhJ1lJITlyd70J
Ob6Hq/BOdE+PRdBHTyYIste6MWH2YpKKYLUgBDSCKG8/mp2A664HmhRXgjjVfmm+hyGZNgTDWWkQ
tUTRRejuSN3dneEU3Ki4+AApqnpV/VkOxSgsXXP0/u+RKP9vMJO77HfyWBW/f1ent+z/B6yJYnyC
FHyBNUHf72+cyfgP/8aZSLL8L5EjhWuJrMqSafwHZ8LJ+C86mqBFFFkxFAqJ/8GZyPq/FBDEwDgt
Q9EVeYQG/BfORBb/pYFJ0UXFNNG3GNEp/wuciTRiDP4bZyLQUDNgZWnqBHvQuJIJylaUjtmRCvvR
vI+38j1oU/1QPQvrT7PxBdCD9/hyjAmwQnULkcCCw5L+gMLcy4Ja9PfrT5b+hpD85+cr1t/QCa6I
viAMPFo5Ghfn2Lymx3Qtvrt/1POtEWZ+vTKiNz7BQloKBNVAE/FoVkL4YGZ4GTiJmm9SzG9Wltai
uOrXlrWvkElbDB4WaIbpGtsc+uo2qtwEt0oDpDFgCUoVfXjWSWQ8kD52juH6opbA4SQSHEC3NhO7
8aGOSkLjrcss1Bdk71TYDW+E9yAs1mietQdgQDQPqX8GkWBsVF2rN4D6jG0RojIhDT1I71BSHtAQ
c15pqss7L6CNHaA9sGxhij4Dix+zZ/y2h4dBsPCBKyzHFnyq2nHORdetopGHKpo7ZJ3UrZAWAUo+
CfopFHkXEPXJMFJ8w0Wq8ZssaCGjelW8ax0UzRDSKE60KWGJy2X/DHQxpLhhZI/IkAJl7Ir0m5cN
1Yaf2cH8rsvfdeuXEO1UOp+BgkyYSU0YKfZE2QpmUgKE7mRbFIzsqOsp0l0ZrEZsStDMAdWN/Hau
2V6a6XtT8uONIaYDRom9SgXMbw+QgcWDGiKAo43dlgDmFA5VtW4Po2lAoYbqWwBg4Cx6MiLhPnIe
hm5GdtVl3TbI6u5JdcV+aeWBTxFDhU6LNPi+iltlrEgb++sL7G8Q0H+v4HHZfVpewAGNuqZ3flRP
/lZfiSBTN8gxi/8Oyn+hAz+DrIguX+09ZYKtqiiVhtq4QeSxRVb87nEtsoL+xtPHbfZF9FDGUT/9
eMmpEUDqcqKHfMz7cqnRU4dmHGbfKewuFOOQQNC/Pk/jD/5qKMB4n4eynETzUiFSjqivtUvXw+qk
r9zixPsJW4QEqn/jKWcnbO57KJNxdDPXLMHispEUMs467wFE2g19cs5pGMEHt82UZVTCbr3+XnMf
SP57vLYQsLkJy+EYIfSYwZ5N3Ic4+nb94bPxcRLeUZEavFJ2B26ttKhkcYU2B7UnCjp/3PwJXDXx
IOiero829yqTOF/i3ykMvdAfBcTYFetH6ba21e6uP/zjRPpiAciTUC9JuiVJUdgfyV9W4eEOxZ5j
vwxW2jk8NTvKJAsk5XfIxyxbW7TJMhfiulue85W1sR7y9SOiHbvefsQN8LwHFbKoD7fOt5n3/sBw
ftoFJllcjWJCfxwUH+O8s0U3zVGK5fUXn1n48iRAdH2ajOJI4+3354CBDKqdqEV/S73u8foA0rjU
vprZSYwoayGuSlx4j+bG3XpLdD4X9HGJQsreXd+aJHnmqB5xtp83cONqkWdajIKb5qZ+SXaUUpbc
XbbOo/WcbJu9idoREq0nzqJdcGPy5jaAPAkbrimihcwBDj4fITHh+6gRW97LxTnTsGYSynXnmlge
38oWZtIpeRI9dHiYidOkw7HCGZjKnVNuhACNsSiIEZCoLRgBXEmxTsncjeVHDl4AortB8a29XP+Y
c2txEk5csF8FGGZ+AABHwZHvoDgcuettrj9+nLavlsoknjhoBhdl1OFzBR7Sco4KKI/rT/74Il89
ehI9QvZ3Vlq5fIQ9qf6iZ+vbmUShc7SGBHtmwVxBgAEcFWlWEXTyHp6jtHfAcOy8BoZPLuLwpeYI
rdIWwj0C56U193cU3+KSCnOKB2umS5XtazigeABnLyo12ebomAG6R9dfYmZ6pEmMGqB8mJXL9OgZ
LvEdNH/HvfFoaSYOSJM8tDOjOlELrET6fXu21vBubGEJxm1b2ZL9R/jF2+6TG9tGnlnH0iToWKaP
wcTAuWFu/IOG5sIpOkjb8FD7y+ReYkgMtn+KR9Q5X6tT+ygfy+31GZw5fj/e/lMsLTuzBRXFwOhz
b4KeOmn+GIP29BtrIcp3ifr9+jhzszmJRn6BhJ6RM5uDkbh2YoJN1Z1A32Wo0O8pr/Sr6+PM7Edp
En8ICKKTFFF/NCmVdnL8p3LKc+FnN7LHucdP4g0ug6pW9Rw9aO22HjoVwllF3O36b1fkr3f7x4Hx
6WNY2G9RCjX7IxYVP0Tb/P6z3LWrHe3Pl3W8Nw7BGqn5RWeb22Rxj1IuIk8/AeFuEBR8D9/Ruv11
/YfMRfGP2+unH6KjZAtl2MCfQf7eBk+N/iOg2SdUB5mqsxg/RNljgwrf9dHm5nQSiBLBIGtSg/7Y
iwhD1c27Gbjnso8P1x8/9zLiJEiMhfugDphVxMiopr/h42jHK/lV59y7PsRcLBUnsUK29GGIG70/
esfSro7tpTzlGypXySFYoSR80r/l98EWI7klziqb+EVbIXyzlu6vDz8zgeIkeFDQEJOoJwqOFeI+
5vKHIqUfqzf4GnOPn6Qrmj54dAC0/ojWNtJJMUlXk8rfBc8sbqyAuYUvjkN/Wm+JkVhIYTFEse5W
po3BwQKszQKGwGJYVSsUuhf6Uljgg7ygH7Oji7/TVxuQ9kukfPekMYtqGf2zI1ecRJBGKrUeu0uc
pCsJw00AwUBtBsX+Z99qEkDcJIo4ZFmMJlCm9q5HbCyCC3n94eOK/uJIF8e48mka9bgBNzkI0hHp
GvA8d3H6B/bIAqwUGnZ68U2P+huvIc0tikliEsN5NME6SBxYXM9X4HrXyCEulT2gqbtwlew9W7sR
0j+Sua9eaxIgaEyYkLoZyz9Dxtqjv/UEx3QfcxqDcHpKFv5GXUAsvQ93EP+WwsFaGTfG/npGVWsS
OxrMPYD3M7S+147DgSPFDrbDybixtWbKgao1CRzAcbymAVJ7tKRF9dQ9GtvmVfit43l8CjEfv5Em
f/2xVGsSIFIKSSoqdZQN/Ge9Rpu5PTTicGPRfZ1BqNYkPOiNjDoT0tRHV37yg/eyeVPMddSgPaVn
CyO5/JOljQDl30s7xJ4yQOWGwiPQrsDfmMhHSeUh7oxlUx4kDByQR7vxRnMffRIBZB3iWykxFhB2
v77r9KOAFE7t3BnBpukBf9c30r7Zzz+NBqFuhJ3q8PmtN7H8jeGV3Woc/MO9o51i612KCX4lxldU
6q7P40f6+j83k2rJf0+kL+QKChG8XN6hjrXLopMjPRjFYyCBmsyW3I7I8DEMisE+nXv3YpL6KjsJ
40BtmwftrZ8x7t2vfsYkflDZgxI27mnlznnOVvWbtEVhCSHRc3AjRM19xUnUkFux1mWwbUfzQVo9
wS+4A1hkmzc+3cz1WjUnkcFA7c4txsgQ7HCi6o7pIdp062anrMoTdiTRGnMVrID2NJnuJRsAZfx+
/Qt+FPu+mLoPeuOnKI/+WitbISP3oPzP/ouyzi/ZCj71pt9mq2I3rOO36F466IvqRTih4rLxn3H5
ebH22I2dIa2u2rV7QrFtlz7emo6P/PqrHzUJMRXGH9YQ8aOsR/y9YLbVZ31JVYPj4Ju4SncE57t6
e30GZjI61ZyEHISqUjEdoyYurUKx0pfWJXtB64pm88m/EfknjOD/WyhWzUnEMRGyBvnAIM0qtJHj
Xst2uonW2TpZmRt8Qlf6wrv0u+qgrvIjGK5TtaHBe99vfkR29vwP33QaitxCB/3Nj1DW4Va0fxub
xrY2wu7W2fpxwfzqu00iUCuL/xXrqnW+GN+r3Ogr88lfZgtxJS2h/a+E9S/vxp4cV8NXo02Cj2Qh
paiOH66NAbi/6DigYIpdOgev392Ysa8vmv+D3OsJYdJmYw7kvqRv7WXYtX+6IySLR/Fn+iRsyvXw
Uj9Gv6+P9kGZ/uqFJkHGdcreLFRGk5fmRt8/XYYlEN/FBT0cMldpfRcu9Tt3aY4WU6vSfsEve2n+
s8k0JhEIjKs5WAVjA/Kz4yXb3b6VMHy0K754L2OSl8CbC0x9XHfVGntZdYO4OJdNcZHbxQ6ljUu0
wgpgDTViqW1hJy8KO2Bf3OuL4g3Q8dpZQCo8dQcqwsg1rsQbe/KjzfjVz5pEGYSKhyr4954UbRzl
j/ULXqR7kOXHbOdv0Qqy1Q3aQaFdvkiLZtH9SY/wy9bxsbOrzRYQw05eGRt5zc3dbrfezl0bNxae
PK7hr37bJCgBWylCdcwairW7bY61XW+GbWaHG5HyuLOyTsXZv1e/Fcvo5G30jbn019cX4cyKHxvd
n7P+LPJhKBYkYPgggcX1fwBjsks4fUpjfbs+xEdB7auXm8Qh7E8ATmi8XL3U1qCeN9IaHRkb9UX7
lULEptuoa7wI9uXh1taauROqxiQyCZ4EyEtkSCRTd1jZb14kJra2m5W89DhavHVsD4vfEt2GcpXZ
0LE2uV2tnjs720jLcuctHm+8/EyGa0yiVkaNM+0Vfol0RyHW1jegJe/gaK26hbwblefbnfGQ32en
4HR9xLkBJ8mRI6cl+nMMSEVwYeUXpPCXgFGd9D1WPMT9brUT505tYxK+RJjmTTd+Vlz87Pgc7tPl
Tnuw5VVkP97aGHOntT6JU17tD4gCMUhonVPjLCVrtI2WcbMLe7yq1EffuIRIOl2furn8Vp9ELgMV
G1/qTObup/BteMKfsJIXxa9gnb0B1VbvUB/ykKneKY/tTn3PX//hsJPIJFliVhXjGilW8aX/M6wy
9r43RkRpma9QDF4F1H7cVXFjiYyb+4sNqU+iDQINZeWi83EUtItZ/PDFezDrN+Zw7tmTgDIMQeJ3
yjiF6PRC+MZO6LmVbhUp5p4+CSUiDRsDYjAHNLAXqRulpH8XOIje+BBfV9JRcfk7Glao4BpFw8Ro
0OMBsZ3cS7YOT+oj+Er27Mv1Yca1+9X0T0JC17VFqkc6G6ePjJVWlJRlK/nbkCByZ5nuhhxkGQfc
UbMuuDHkXK6hT6OCoSWo+TNm/mLUC/8M2PUlPwV3IYnbqn5C5P447LHjWPh/yi26EXt57W7qVfXs
kZhef+2PtsBX7z0JGKASh0GoWRrtH23lnLj54Pl5HySLYQPpL/uj7CFbnL0H/XJ9wJmzTZvEDgRl
Ix1nWvIr/TEqzxWNZOcX1rv29cfPlJZUbRItPFSpB99ktdw1j+mlGueyfI7u2lW8G/5Ye/cx2SB4
Jx9SO8RblCtWfpc9p9vro8/sBG0SM3CDyLU2Ukmy4u8JNA4fX+roVnY4d0HVJhEib628QtOY0tVG
3lc738bgbjHWUdEFXHpvb28IHtqDPeZB2Y38TB2XwRfLQ5tEjijR3b7peCPm8ugFR3VABXERc0l1
D/J9/ANwMjW6ZXsHN+MV4oPJsfbi77RL22J4u0DXeoDWjUTa0j9BXH+JkHLem++ok7WvUCzlg/dw
qy0wN/mTMJQGKIj3Bj+VfpsdPvk3DoK5x07Cj4ZWXR1UPNYw3qUcjLrxMxFuHW4f2Iuv5ncSdlwj
idHTGYPbT/8in6HJrsH64zELD9ZOnqCx6E/aybxDr/0Z15YFiRFliHNOJmxXp3QtbIR9cKMVNnd1
1CbxaLAET0XXmTqEDZKKZeUtxWW01jbOQl/9hsZ259n+Or+xWWZapKo2CT1C75dmR0f5aCx82yen
HtYoBgNu1Ff3OL8s6TkvrJW+b1ZMxcm9saSVcT18MeXqJAJFfakKWCeS+e6zj1xCRmAdLw9Qxwv/
YF2aQ72RDvJ3+QkG6j0ebQ8o3R28H9kDdw00/vS1BoLuG6Lxp+IOP9WDeqtDPRMb1Uns0oWqBvpf
cZDSnfDgzOYceWBYFzouNdcj1Pior15+EqHogqCGBNXkiIMAnek2gvyO8TvaAUq5dvSkvGu1WPsm
6qp14zNL40b5ashJ2MqQzpDqtiTZ/qmqiyxbCe8u2pOP1V6uNzjWO8uhtdMbu3WuAKtOAlYoYms5
OANFng62Ze/CeswWOG4vJOlBzo9pePGs1xT7GmV4vj6lMwFCncQdmApDmgmMqLSZneXWPkXhMkN2
+/rj525q6iQAdW0aw7Bn/oo1fmt2uEV36wSb+12w1d3P4DJejKKNfBCeqpvF3Ll3moQlNW69InFx
a4CIZOMMepAOwaO791bSXl9Xm8Bd9odkc+MF5wabhJ3Ig6WRGWAgW7l/cl35JauV37lBJwgqXu4l
Z60t4dp5ZxXlfzcaLjF6fEjwnnCtugSGenf9d8ztvkk4ioEkq3Wv8M7ZufbXTfk9E/Eva7obgWcm
7kyR1nJcBWHtMKeG8N40LwE2odd/+Lh3v9hgU3x118gCtLGMmwNl4Ry6XfBoWi8WkjBBf+MbzYSN
EZT/uSIRClbpGh2/ve5jVE7x0lEEOwwuUp6skE1cWPArr7/MXLiY4m3R5dEDJ2U1UHe+S9/yffvs
Phh29GZ+G16aH+Hr9XHmqjsfxfhPRXdT1Ms81pg1dQOe5AhPbBmtzNWwtDh4dPrT5MDNAgO5Q/aM
v9ZKfL11As20WtWPk+nT0I3Q6TGqFuzoe1zTIZWPpS/3h3FJtt1e/qm8mVgzqrchfHNfbxJBpMLv
Am181XYJc5WSH6aEWzJTyh39Otv4q+/4qS1xiLmx0ufGm0QPq0bv2OkZT6HQYy2ekLI43oJjzxUf
lEm0UE2h1uDgc4LRpe7PsM8WwbYDjmrd+PVz+3QSB/RBbmAOj+FIOJugz5rmFi5mLuOZInB9Na1a
dwyrzTrdd9viLt7j97YCZ3huDs0BZeoVpljbwPb2KrTSA6oh11e7MpPHTxG2WlO2FSg96cgH+QYP
AlsqeTHgHqMtJDTasy3af2OTayvAIMguCfXGbOF+R+EIiZL+oNhlvsor+lF4MIrG0lj5d8r99d82
dwWd4nONNsjReGDCc/Qu1hhC7rgR4nB2sc7JwXrA9+7UbOJVcQugPpfnftzHP+2/vMgKM5dELjUv
wxElrRXOt6jon4YNkuPI5O8iLiznauN/j9c33nFu/sez79OQPVlnCC+Vd7Sdh3A7fm3sx/fdqf2H
8WyK081DmO1wTiQiGfXy9qHaxXvlFR3SVXgs7GqbbftVsdT20VvCBVHcGE//tB44xewiuda2+Zhz
aQqiKU/pBko2ihXZoQv23sG7cT2Z2ZcfgfzTFCaxa8ViwVVJx72tGdkL0Y3S20zt52O7fnqyl8mD
ipoaB6gpLPW6WjcFWvTt02jOXOCa1yUG7N+nf7gUJvFFdR3YrGN0zG1qEwt3E6zlHciyjXm5PsJM
PvWRSH56nQHuT6uYCX1yubUTyV2FaOZ1ONJcf/zc9pniaKMcEhT8abaPPZR28824k/fhpdol63A3
PHgvzmN1Lv1F9pbe2D0z58nHD/n0Qr3WUFgWg/Femu8RBMHLlAb971slqbk7w0dg+vR8lI8GqUeb
DXpdeMFRhW5XdkIV4kFe/Lo+ZzNr9yMT+DRCJIRip5qE3741X0MvhQndPFx/9JiCfZH9TfGxIro+
Yo4W05G6Qfsnemz2GPA0N3bGXGz+yNI+/XAJ/hbKQIJ4HO66O+et2YETj+715/bi7ltEIDcoNyC8
EwxL/f36+8xsxilk1kETT0R1EBuPGpYcckG0A9Nd5S/T+/pG0XNug0xSiMCUIk/ImDLM6t6jg3fr
fJ977nRne1FYpyXP9ZV0EVk11kGvSnfjO899iinqNROtzMqwJj8WPgW45Ml8gJLnHK0HSPFHpGk3
iR3fCU/ODYjZ3K6YQmDxHa4yJKNFeGl3vuzDif/WRXDfpHhRhw+ZvmuEX2aIf1V/Azs3s5KnqFdJ
HhpfK5g+oBHP6n1xym/fMcdP+8UuQVP+r/NXMDWEZx1exj33L8F9+oK0LKI6y+EtvMs211fuXGAU
J4d8VFhSoCWRdPR2qp0/GwfjW7cL93KGrAm1O6x6vUN+F7V4wSya7EY4ngmOU3Sr4eL3gFQz+fBu
rOM8S5toW7/jXXr9peY+yuTugEF80IktaYVhUbMRtaWDmtd7bdx4/ExgnAJcDUFB7zbqyVoiXDWY
lFC7cZ2fa4WKk12OolSehy2nhiGcpHft1MJYQy5j5z048aJcm2vrCILpn4UUcbL1+wo/a7HkCBmv
VoBSttdn/+uIokzRqpaTt6YlOOxBCMFV/9ILyIpjIXz96R93pv+5K5QpWDWNm8JqQ4OzY5/RfNfg
JPj76im5Nw4AAvbaQ7LK7kqQKOkCICGwbH3trzzgKUBmX8xDaaMcsbvZ3/i6AANp/+89Sv0em+5g
LMyCQknW4l7ehJS4nKfsUB+pei9721tXe++sb9ttvRVW/spaqeAutO/X52NutidBwmnVpo3HKodg
kUEL5SLSf0hAKK8//euNqkwBr1kblH4upBQ2FspROPs7cyHcO5frD5/76eP++nRO63UUIW7Iw3P3
QUMrX6v8lYITy/Wnfx0EFGsaBARdKCyhI6MsfoKdWOTFk6lu22FnRf9woct//358hxMMHPj2CnpK
qX6solcBR5zrP39u5ieRIOybIdXxCSQSmHZvpG8CmIEWOYHENFf42x0GS7qRMM0QRyBq/P0ilWA4
SopS1DE4QiFcw3JOL8baAi9UHNp1t8ieSA+oMen33R/3e/fmoy26LF7K++uvOlMtVqYo1s7tjMCt
W+nYrcWX+qU+u3vlTP9opdnpMdgLK+WnDp4muYirW9enmcwEOY2/31kvLUs3xrLGiOfRDnjarUkQ
Dj59o2opfBcP1QPWVPb1N5zp8CrmJEzIRm6hIUGoldYvzZqk/VQ95Zvg4p+09+7o7NKjt0138ZoK
SrFBWfws3cQIf31aKVOYahoYpSkEHPC+5az9Qlyjh3/juJp79LixP21gR5PSLIot8Sgnj47yM0JM
6vp8zexdcxIZshyhubJkQTgtGklI/GIifEEhE2bg9QE+yiZfnCLmJDrEmYu8R6HxQVbq87CTn8Vw
EW+ce0T5yUsp3ABv7YGeqtuA9b8Pxo+y+YE/+futK+nMBjcn0UPQ9LxBRV09enhyN6l7zpBODQiD
qFOdNE05msPl+svOnFGjnMznzxQ7GnxBjXfNEV5b9Gm9q8pwXWXtOsfv98aMzq2FSQypxbzSqpik
KKyeK9TPyu7n9V8/k9Mjgfb3z9czoVUkfHqO4ov3pGwrqkOdXTaL6MSZ/s/OuSnSNC31GlffisK6
Hmar2AlWYZOfkLh+VJAaxGB4qTewO2680fiJv1h8xiQa1ImpedVY9tIT6wFzg2VWF1vD6n6LRXiO
PHd0HoxzdKeKO6nvN7ngr+POuhFtv76rKsYkYYjKwdKyjNYc6lGP+v53s0/2SOFvrr/bzDKYwkDR
s0YmVSgoq3WvgvAt8R6vP3cmVzAmESFV0O5r3bFSmJ0q7LdRstaDp+vPninPo8b09wob9EDGBJSL
VhvsNGcVPzd7ZS/ZFBCQDrsx7TM9ImWK30S3NxCMhgpXs27WxiJcZDtpG++CtbOm8GTdRzdW19xM
TXZ7kEhiLKoh3zcEoBp/NwpvIbY3rrszHShlitW0UrwhWEI8vVhId1KNYDC4b+ZsW+wAQxyo1+IY
sii2+EqtvH31UmzCp5tgj5mYOQVxyiY+bWrqUcVDWnhJnqK+JAfz6EPCHCvh1tLfDLaH6+XC+m7c
SLDnMoUplhOnJ48Ny5KOdjgvbcpNcwye/AM2pytkrtcSWuk/+6PxD9eJPgkOPVqBhZuwPzGwujP3
Id6QC/VeuEQLaSm+Wvf9jVNhZp1MsZt+m6syFqMiui0/FLSQBXqW9a06zEyE0yeZQYmQdxohhHwM
MxNP0UE+B5X7rGjK/+HsTJok5ZGt/V++vcwAgQSLb8MQc0TOU22wrBwYBGIWiF9/T9SqLrciw+w1
a7Pufq07CUC4XO7Hz7PuJ/BOY7QoYxo6BFObHVTFM7xY8WVc+ZzPn+0/witbxIq4hZn7nONc0Ydj
1N0Px/L4BRoyRgfcjTqmV7LmC7vqUuJZwpQ7g0MYzqFGse9zELMn1JYH74GXbHvlTi49xvM//yvB
Gm2Q89DzPc+32jt8zTvIJ/wDWVeYbnCuXOSPFcu/HtciYFiVZXr8rOCRW4A91+eLJJE4Wm92CEXT
+sxA3Vtbvk4einX+BLzDNvV8jezYu/ILLsVftsgdIKRA9/x8m8AJYaSjCTDb7WNaK7gWfC/sSksB
J284/MYslFV62CJP/cnlVz6iCwUbupRugpssXA581oFsOj/+85YAB95h+AND4ToUN9cUJ96/F/VS
pjmTufCohcDbd9FZ7uHPOI1nt+1d+fLzYjvHl38sg6VS04lj2AZzXIDtOh/I+Lvp+N8kpnQpyGxa
y84ysNUOyvp22PfAx8CZriyeC2HMWXzsTlUpeHDib1fFrkCVSTVfafP03x7JIi9Qs+2kGq7MByOD
x557mmD2bFE0ub1ogIz/54tcSgycxUeeemXfaBNXaep9X97AozfKyEduP8XQRrHkZFW72nqEiTnH
tHQnXq9c9vzn//W+F5+9jrMEBqu47PygQrKvTlaU3a3NteP40E5HP1/l0ttZfNltykA9GXEqSBRb
l6UTAeR5SMdrpcYLMXgpiyQg4SSWhwNoqZOod8Rnw+2V5MN28uxrcwgXvoulwNHLcnNOWlxjqjuQ
Id7HFJxkBtllehrVtdPThedkLzZ9mbklnNcRRsBUt2GfXZBbHl+7g0t/fJHxD7MoYrPGHQDTGHXe
J0GnJ3WubfUXdtuleFE2CgSIc/DGHN66PgDXuKcnFWDoLoIoAafmn1fShfi3VCwSj1mg2uEyajW8
29D5niXFxuFaH+RSYrtULMY5VzawKdjOwdK9TR50UNyIHQv5a/muXqxX3mK+IQ2SoxkUQG+0vgiT
wr/aU7i0yhZBIDPrAqYzuLzIzwTSXaaOMyTojXtf51fK/ReS56XpawGjzTHNzneIGdHmhF02ACWw
v3LsuNBIon/U+H/lKt0M4Mufk58r/BSItme5ch9gbQlGoz+E864P+CNsCzDZda3+emHKChyu/50e
DXM6V1WMzNwaQziEZhsTtgjAqPlW7k+o+1ubNg8Z3KTW4hZw9/akNz8vxguiKDCa//eVgawxssrC
lacPTMEULVhKwO0FVpSs7ZtiRYL8GcPYuFPvKB4BRMS/QAq68ilcEODTpbLRyxJPC5hDoAWS/Krw
NueVDZPxwHtINkCmvIm1Pg5HCAFDaO7lPbmbWx94mWO+Z6tqAwvZxk+/fn4Sl6ozS+ljkiLSWhSR
awxkKFdqP98BxBbU6253zWvg4ns+B7a/llZr2sJNHYitypP3Cud+kQXqgK/xOQ6boNg3h3jlRDaQ
yTCXDborn8uFqLkUPFpy7ox8mlGHy6xv0kNl5QJFAabdx89P7sLeRRfJhUZNOK0YHpx3k2JEqjtc
06ZdKuf/mWX963GJEUZ5uY3zjzxY7yif4st46T/oqgS/56Bum2P2hCUaZWsA6A9WuymyoNg5b9ZB
X3l0F9LtpdwxByytzRnUQgZYcokVzMM1tcKlw/gfreBf96a7uUlbB4V0FWL0IQfMuAviT+OWgy+w
m8HU/YBFWPcy7sYdu1YcvJTkLyWQgOgYsT6vv/61fG6gKIeL8gcLwX/a9pGxF6urk23nvOgfSdlS
8qhAtpiBsMRJ6J5gRt/n6wk7qTw2iGlXzq0X1vVSuTi4Wplz1tMDA9ICrBUbqC8BzKGpyuZKgLp0
oFuKFd0GiPvcxApM3mFGQiIVwBUxCZ7Max3+SwF46SvaDKVOB2DpDgCA3QPTnj+O3/bzdNfAGRY1
7eY89GPe6h2IwSF4WzqUx2vm4Jce4OLEIey8LeOz5GPwTkX+BqyUl18p/lyICUtRIsCFeTHbg3Eo
zNSfDQyA1PDxBhZIXpt7vZAELAWJPOdtAp4hWn3NzWQHxvQIH1g/JTJowQnN736ObReymaU4kYBt
kQ0uYptizC/148DtgBQPGSa/QKn8+RoXgsyficO/IoGcC2OSZ0G64Xogj4EyX1+berjw85diRLuE
k5MRNxQnspr8Yq4GnQSM51Ui2/6hK0i5rksgfX6+jwuJ7VKZWAGDNLkevFvVTMDbc1dKvY/Yqb1t
5pwn5z6d1Il+vtQFET9dihLHDkbNc6ZmkI/uR3gFYfCiHt4J2mrwUfAOZbyNgXT8A63bWYfMkKvU
Tq4kiBfW9p+I/tf7inteeoNWMFjEeSRw7JGDv+7UwKiJOGpK68rSu7RDLGWLmUGzZgJ680D28c76
lo/ofO54oFfFqd2Yd9WjFP5D/nTliV56e4tgkHkw/JIK/sZDALoLXN/GqIaoNDlbocBwKH1H2REW
mW0w+lfW/aWMaylvBJrONWOTwp8zn3egYt4kDqYsEZN8mABHjir3qBlCbme1z7PuPxhx/pOYmS5V
ji4XQDbRcT5wStXJwRtdTUD1Xsupz4nP/937rGVHfkzh2JukDd2jPkBiEFw9Q0Vdm/AeGGnNNsyy
cx51DqjW+AdsNPxC0B4x0mj7A8OB5All3/FuhK/yNq2yBt0BDk4S0IL9O1B1sQuySwJNJuOkf7Mz
rQUcmQsu/UqxPJKD28VXPulLJZ0/r+6vtU4y3ojegb+igROxGZJ7cyND1AWfm20KHRC5Uum+9Ekt
qitaugSNXWgZe5r6CXvUfQ6T+lsyX9tmLwTCpXwzV4TwyYEjZjm8z9W2ylmgnJsBaVeBAaqfP6EL
N7GUbIq8AdUZA55APezV9FXJGxOM5fjr579+KRVZCjSdmAFON+XGAVBUqH+7OwEgU+E00QCoWdzn
kZcNdzGZvko9Pvx8zUt3dP7nf719t4X3vsmRm1RnNLvrBS5GcKe094vevPIpXtjGl6rNue7rSRi4
BMyH7otVsmWb7vbayefS71/EtFxLAEjOUuOh/8gTkE3lRnhrRT5+fjyX5D7GOQD89Xw0o15VdOev
447t8jd3jb7C0dyaodipfXFTHnFaJjDUKT/t/bUjyZ+z8T+iy9IgUtUC8hRpwPr5Jj3chGDfnS3p
/N/hc7cRvW+sYYBv+C/AIvruJ4o9u9F/GELYIayzIFl/J8EHPFKPKABfkw4650Lrv37ROb/86zGk
LrE6whN6qOaaYHKvZHs7A4K1bTxxXwHTHDUTwqBoaIDyMNJ1GK+XXgiq2mGunDDxnF/EyGlYpBoW
l70LV4UcxQjFBA/zqnky6bnc14OaYrbOLgO9zfeMCtMurIPyPbceYqnuHK56+GRm8AYT6V4o8eqV
+SZjwOUmej0NyRkW9V0WPDtjH0Fk75QInWzM/KRsMdQKGChh2vGpSvJgrr0jhTsGaQAormf2DXww
Dxpp8SuxwrQvPDW6FN92rp2Au20hXMB0P5gxzLn1nByzYXxuvN/SaZkETrGHH59QOBdgsMRtA5oD
CQhKTwtn52m457Mub+szIqZBPcwGFid31E711jSvdSZjTNDwgZXRkMJhNgJUHvUs6U2gOQOq1wMI
LzBnaVod7jKWnqojTKnB2Kez9MPc9OWq7BIUEDmOV8Cbw/CWyOl2aHJrCoUFxo3PyWRZ8LSx8/E+
LjTZePhTb3AWNX3bSL1XJWZjDWqitQYfCmw7MFDaL6dIGoA1LOMD1WhIYGosABBRoOAJJS4vV2Qe
ayNqC7BTUwHiKCADGNfKEbAnLTy+ztJueIFMx7aiXFXppsdvIUFN5fBlWjkBx3hOMsDD0J55oWbV
P4yNSO8nUtHQ67skqMs5PTr5ZIaDbb6nMxvQNM5ngKlTHWN7hjEq9fN0mu6xZZi/bZmXPCjdHF9X
lYr5gXtuxfd1lQz3Gg75g++M8XCySYEiKgbSq1sFRSX0b56NvYXKCXU1CdPsYMjNJCK6GQNGpyHM
GXQNqskAkmcxzP8pLS2MCiFVX9lgtQSqJASZeuLuvA4oVOaCjVZ7zeRnEma2dNBxNFXg4YyZzaIO
zLw7JkYLFjKlrMtVAgwv4GoEIEMw7kmCIlprFO+DIkhXZev5MQGCOu0kDpiyArvJ9jq9b4B7WFWu
NtJgsEpcEOcs8eka0txT7G1rIEa9qMGUiD8NIN0azZi/xWCX3vbuUIPMW84BibnzNaC0dyflbAX2
uWaSl6V9orWiL3QoqBGUfTrc8AxPIskaI9Q9NbbViGEvyYpuZRdmvcrjFkD7VsX35dBOgQfA/RY/
Jg+yAl+vN3G9YuagYMXBqwY8xCRb1QQSt25GBWWIQUuWwNuhBJ7HTWikzbylPYeTrtFADlpo62TM
vboB+Wq8s7JuuG2AIg6UmXUBTFeQiDiC3Xjj0EAu2hjF/eR28rmIHXurYQ2ONVKRaKbJiHUBy8U2
mYYPDhjZjSYCFhamiSnAsuTeS2I4AnjKptm3WNW3pnSrU5GBo1UJ7hxl1pFAJFysKgHAn5/UAlJV
BMMAhG0WcLuLT+DZA3o6qtYvGrvfN3ghAURqClx0B0IfSmBm22D1Rgm3K0wh9Y0dWLFGXyHOfo2u
8ZKV1fxc5MIQQQ9gMkKm3WYw0cLc5zHH0MTaHSjYWvM4+O3YicLnlmVtYuqSVUbH/rYXk6wDL527
fuW1GEMyUZhuq+RRDJQjSmNA3ALsINVhM8PesmLviSpU0PAz2Fs/DE6/aTsD1pQiiBtIgEUc0MnU
KwkOGajFgHtyns8PZh4PYTd4OjIMN1mVplwDlL1phj7IgWwPdC1/zVjVEQIz7In7ZGO3Tgov3/4b
PX8aGD2qZV15TBmtVoNhJoFsjDMa1FFfbgF4ej1Y+FTb3PPxPoIyq4bar2SP+NKTNRvL1m/F9C2d
qgVcaK6jVjs3nBd3BnNzBEkd5ikLR9WEIGfuStkBt60D2vU32ewCmMZmWFWCh7azWyiu2BzYIr8p
0uoA4O0hS9UzNwGC4Pb4mg2gj4B9uBEjCttZYmM0YmzgedDWry3Rf2igQKtNtZ/VrV8V1gkCz+5Z
KX5260j6TRfH9EW45GjV2vQbyqIBRsNAuO/mHOqaoVKrtOKRKCd/nKbARQwVaX7ELe/bggKPQ0c/
K5JTbBhv1WTg0AVsrEqGR0FgMpRDUimYua8auSdJt1MNvmJXPp+344IlK0BspygdDbkujRhlygxY
8IHHUYsvMQApb9WgRla1at3SHuvctdltPo1zhB1uj+dC10XerjJSR1bh7YgqNmC8RBBDRe6Q3eYt
COdYMVknI82cnZPA33FOTq0cTzqD92VihMaU0ShJh03eYt4VDpZ+m5ljiC32WNNxgrVyyvyqJ+CB
887w4y4XcFyJm1M9xZhrRu0gwGlvW7gQWnnmjQUal09Ao0UsxuQ3C6A325Sd2DV1i1J8t41r14dH
7rpr2j8st5WrvJP2QEvNebwqXUSBEcLzDbbQAxNCrOlQ3oIyfdvA3X/2KypqX0/OM8ZhnKAZut96
buRJKGCU1cBqGDhk8P73lE0eUR/DRzpUGzA3D8YAUiY2kRRKDwwtZUXR+sNg6r0jemi1LIJ01tUP
sqtaPx17D2Jbxw7PbeRXb8KhoIZY3KdVnq9B+d2SLI2Uq5v1NNplaJjWXhKxgSmkDkH/LfCYKESD
KOSfD5NNmHpkzzVHPjd3dM0bdmf21j334rAuJUwTnHnX8CpdDeepmFgNr7zRb4aBfCpT7RDIMTuW
MM+sVBEBzZc9UaPkO5hwwGS57YBkr0cBIzx1lyXiYSZSrDjeCfepaW9mhrlGVMW6lSHwyfLeg8dV
rdGzhB//MXYKoFzarn+3CuatUgkDyayOCiuBP7QVWwExBXa7vOyeGK+mp2ae10U8rRJiFG/EJsPa
QSEsAFHcDGDvD8cOZaOppZAE0KptboWJfnViOR/g4361lK25UttulC+xzY8ZSTatnnETCl4cjpen
YKQC8YdlF5V1t2rimOwyKbdIR821cM3pFPfmQwrOO5UM4rQqb7a1Hcc4/ud24JIWXwwHcQ5Jr9X2
UdFZ5i4nA/90LEyuDRbtNtjMtkq6PsO1zbK8nadc+WVdog9YtisGRqof9ylitY7slD1XMb1x2QTa
O2Rcwq2fNWPBVNsftHQ+khG67DrVMhjMeAzaEfXYBBB1n/H0Lk/nR1sWK23lEQgc3dbpOwwfJZ4q
fEwB+26GCIw1KGRC1qnTwZaDGmM0Wd0UtWxMQoeaZVSNJQ2lBnA3NzkGeV6gdv1Q83w01Hhq1RBK
Ua4Kr0EXRwwfBqi7hY5PJK73M6DFJm7W68yoy6f72ET1Bxngg0O8LEg1NoUZeYnRItY737qizTFh
dhinsQbGm/aoj0OCN2VbOBaSrRF7xRb5rL2lkBzLXDerbiiNMKm85og0JAl7s/10JqiiByvMc2dV
5YkVEcO51zWJqq7XPm9l/VC5nXNL8yqsmTiS0tuzad6mNrJVF4O4LlxwZfc0ZANEtnIMFM7pvt1b
zV70HdiYI/QbiarPtaBbOpNHe07XsTEGeqijuWVRrFXk6m7l5U3mW2w8wovbBgUSMxsduJCt82iT
PgdHmz3ahXXA8yoQjIa1kF6YTnlY8jLKqLeaGxho6zHqK0QQpO7INibfpGMHYSt0GB5PQCAC3dPw
WGCKfD2DDRzgjd4DSIVgYqjOV+PvtpZ8k4Fc6fMupjvemRjATzGEVsIF64Rs7wbI56DNuj0txV1L
xoMnaQ++JD/B5BiA+gnr2URCi5oWknY4JyEpiH2vN38p0q15ZvlAhO5mUDcViPVCosKj8/FDTxUm
yfLmda6Kfp1qcmtO/GkwoBJNxgrwbRUCWxGWAw1kkgTQRYZOByiHR4K5NyOqAM1L0s8Z+MOAmRnK
3N18qtP6NyP4Wzg/3OQGQzPbzFc2dXeu6EFDpuAgxxbGVGoIFERtf/EOz2SyNdkRna+nkn92dvNc
imbXFs6b4sXJzcCSSGjtu6aKlOiQsHapbw/NTY5akp7hxKNwUiw6aJUHLw2o2234SCORmS825pyK
lkA+QJN5RdxWrzXUnatqEkmQifSm1TILK97RrZuy33SyJugPQDBlFo7AlXdvt5WFnMi2wylNb4Ux
n7jrHE1mHscelraJZLg52UexCZSS55i7GiBXStrarwv71hIJSHF5aPbYVSvrV+2MRzKJY0nru1FJ
UBuNQOrfLRZL2dO7VH2VFOo/CHgo/dVnH1Dy3knz3QHhPlazXzve0TPI1mowYCW/BuXeSBI/V235
mRc1MJcCdKM8u0mYWUBarDH/lFaIPQbK9J11r5pGh0yZ5z3QSpzQTthvYCHa09gQNMAdYbkYdFb5
vX3e35vylyBn0GwTNdKMZsNYpwTn18K4A612R9BKl/35/8BM30uMEy8+UVF9zmrj6OopnGj2ac3d
XVbijA3xUz+hnNnqz1pCqFb1UZmxW0dwwNUmsRY4fMQe2Ena7HcjNXaY/oSAs2QbqYxwiouQ980K
PzWY+iTSmR1i7HxlG+LGbuhm6pq1LTmsUbW3xgFvW1RI7UDRqve0EM560v0I/RuWqzXuZpX7Ip9B
2O76QLXtupLPfARyN7kf50QecxcfqoESCd78TWZUx1SIKDHiFcXEK2AgMAJz0e+s4BFoTpUfN3It
ayRC5AmZ7KY3HRHW9B4GitBvmiISg/404wm5FouUk/3SSObHhJ+sCQO5dF47xSfHv0lCA6egb9jc
cCBLyl80Hj7LwXlr5+GZefQZGteAEutRQj4f5u2wYzFKD1VzB0+qMakDO05vklzfVn3sEzYYgdkj
5UpTfBIS8aN5ZtifK/rd2vmTlboPRpn6eS/DvH5W6IGW6ttuX7vhqastiMdeRu/WybOIOK9afQqn
9yeQv1PrsW2BXnAxJCsgB9B3A6zLsicQwv0GsaSudaBTb6VnKNr74Sud6UeSucdRvsMubqdzunPV
J2afT2bdho5Oj9wq3iuPaDQf+EFoeZqgvMakuPsbvN1qlYwg8uJ9jRr+XvZJJFYZcjPxG5z/u3af
Mb4xbQsQLPt3Qr9ntilU/1iJp0yCGw+AQ+agsIHzvQJar3dxGu+80MH/3zDuqXdH8J+c4aY1RYAg
vWU9zKGqbI0TAZ7gjlMnAh4N7OQBLZHK9yrjzp3gAzowuZ1mHSaqpwhHECrBcESlSVTNp0rfd9Zx
xBRQi7FdPPwkhYCo3wENFjSwu+y+SfxYWXdxLUNYJ4QJ3Ijyat+N9rZS+G1wG0i6R57ZQUHrbdnw
bddxPx/finR+N6vUj1tkac7t+eaUh42xjLTxgCZSqAp307bfYNfDf7XHJ59Z0TipGxcnv/RsWYHD
lV3MB2d2jmJEXQ1E3EJ5T47HQzdHBhujykx/p2T8ENiaJxnjf/KpoInNWBlqTKZmHUazYKHUYiza
IKPfePIFffS9KI42zo2T2ePLgKSinEJW2DsX7UHeFOGgsjtJyx3pZmRiBb5GgGhMsZtbGTZGvkqd
t8rzgrqdSODML4b97ZTy0Lnjvmu7h0F3fptOsOOcyCa2+q3F+btCzQehZTWN/KQcLOti9glObvUE
JFkPqzb7zSzwS0fQhflrln1UdhwZ1HmsMBHf9HWkwZaKC0iV2/ilVNljksP1aSKHmJivZo+DZvs8
le8Vz44WfOhTzcKePsU1FlKcYPWkSLqz6gF89j1FI6kr+kPSWM86078AXPXqZoXB56i3d6SpXvPY
GlYUh/Skj1FBdLDmHBoH5WCuywRCp/hO9TbSC/hc+CiKPaOwCKiv7QQ66T/xgk9VXvBAEocElski
qXosg5Spwwyq9w7l3tTvJ+W3ug0HQ8M9ZNj16Zc14I05SfossWBiOMWietPDAZuqLcPHkw9zmLpd
MCNPKAD5ZqjXqBKPmg9+U6CzHxfACpinsTyTfLLIHgsUP2Heo1u/k7NfqNN5EbmkCS2ghKy5CqcJ
PwsCeZfdMgs4buS8KtWRU7qYGXUpahZyxdw4GKvxjpAaItVDSk+5rCIdo342lEhaBr9ykJNTYy0E
38jkHRjbNZ9EVDm3vKxRVzACw/yaaH5kXrZuZL3xlPvUg3Q7ZlNE2jK04f3kwLg1sY4kxvtv+8BW
HznzbvsC6n3nHWdYVAnk0SEt8tpUopuMvD0bIc9tQLojTeCUDKWwEgPEHEEOga7LQDNPjGaNj+RY
WbtUfJ7LOFALjqg7bLhrQsS3rXkXulYRmOVtl97E+LI7dwv1L0wdof4EZVwY2JlGLJAs/5ikfnIT
+G5z79to64fJwLSEGnwUp3aT274LAKg8PFX0HOE/gsNu3xpPOBiVIRqDoGrRcs+TuMU5IhtCWtDX
GQX6qbpp8NqHEU5R+JRBiT//11GmqO1bm6xqn/uyx8tPP4nM8GEDeZo3z2S4GSTc5dvYgUVofgKq
9TiBMB1AmLvKvAIDN5+mg9Op2TzXhhn1BWF+kpCoJ3qX2FPj9xRpu6jaPYlFt1H1Z5brHagskaDy
BCFqkMXZXWkL8ETQoIslfYBh01tadAfX8FBsEU7IQLLuXMCTHKaOlmCHWo7JVrawJFCj7W5s03hz
7LmJRCVf3DIh6Lves9Td2o6ImsFA7gtDtWmjzpDHCicdv+rSIDfuTD68G4PxEVfVW4Pc3Xcd+TiN
o31vGR4Unreq2SnUcuEIvuZiO5Eiis929OgDNBurngLOHsF23LrQhZNYrpMeXi2JNHw9shXW9JMJ
/+0J5Tu4mvtcmMZKeJ31mpSOh4LCYBNrJebZcbbKwoE08AAghMtClrnfZT2w/oCsWN00HR9vdaZQ
kOapU7y4oknfM5ugkJLJnvpWh8NGLEi9cufeevMmWOUnhLxwmtInaWij912exRW0jQYCTSeta5qP
f7fV6dJSBHc6o6I6oofrG8Hv+WXy0buAKOFu9BEyr4gSzj2rqtBJJbef////EctES53h+LrsRFfA
eXmWMx2m9rFRR6O9y9xrgo5LfbKFyrexU0MX1DL3KJPA/NigVnvUVoq+SOZU6a05VigQDpDQjChT
AiOBGGY3X+4M28+gMcHmDX7uW/77Hq2l8UiDOIVmrokid3Yo0zsLcaazrkkG/q0jsZY+Im1P2cw4
d1BHHGNUsHmzHeFq/Gr0sYnUBJ0GtN5M5x6HHjiK9EX++d9uatHrHbokL6B9h/YTBS+gChrqz/ns
BWVlyCtr49KtLdq90jirLAoCmwNDxauGYoNSg0sPXWskGbBLajplvGBB7CCSKJVdk0n/u41tedb/
7q9OrVtYYq71YZhLNviTyHWEJVo/xGlGbgbaXhOlnp/V/138lndeuH81co1+FobDOnpInGQn+/kR
+rHnn1/PpWe3+K6klKPmAzf2fVKzB96K7gZHp9wMk5SJO9V5yROELojCntaYKe77a9ONF4z7raUn
h0FmcFmkpvse35rf19VDzSAMqzr66bVqO5wN27BSq07uqhY0x6EEZUgkn1lZrMpE4nTnldAUjujk
zc9jY3zQ1Cg3uddd8Z648HaXjhoDWpa5IYk8soENG8bKaZ1nIzKsTNtR7RrTFaXFha/ePV//r5cb
j5jz5MKrjmKmyh87a4/WyScxhpef3/Cf2eV/rJ4l4c3SZlPNZ3DSvPJWdIP6ud8fzgOQsPRbE//R
hdLdDtgOuS5oQx4qGT6B1L5eMQiRQUnDIArgZSGKuxvM3vgpdEbSH2FdkQU2Qv07Be+3XxcBxgNu
ULo6FWuUIg+xD5fYdO2eZ3TWw2bYo4+wAoXhSqP+gner5S7iCnOR2rAKd4UZ3AAnpLW1Nu6mMIvy
HsPhY5gFPGJbdGGAKLPDHuOSX29PcH1cITvds9K/Zth/YSzFchfRJ5sHMc3nHzIG9roPPYw2nh8R
gwUvCm0rNItW6dPPr/KPEO5fr3IRcdrRQx/jfK34SB7k9nce3uoPFZiBjK5ttP9WZFnuItZ4PYr2
raX5Ifb69dCI0yzqr2Iq1rM3b2ZHXtl0L11mEXeasZUdLM45RsbsyMLR3vdmZIjU6CKR9A+0La4B
Mi89tKW9B5m1MNg4z4fGnAJ7tANbP5UCAcXjaDu/GShAD/HaxN5QlHBDm65E1n8rqKyl48dQoSWJ
A+QIaRsLsS0EBDVfT8F7P4XnDA66pTT/W+KwtPughnbsooBGlKPkNBvvVIPTN3/8vOguxKelnUet
KbUK1J8wA9WdVAMInm2hGuZe+5AvPafzdf+Kf5yXLvKrAdzytiLbWbQOhh+yafrdNK6NulCif6HA
ZUUTg3bA4Fn+BpFVEjHojVB/Q+HUNq1m1fSp6dcuusFIJuHjXcxOOKnZDXurnd5gRTCukNE5NyWE
ImEsMNRR25URsn5otrMzJrvCTY09reS0Qkl3PiaNdN9sq2GY+IAx1ktGWRJms8cPBcnsb8CtUQKa
tWPc8yavvn9+1BcexdIxweWtU7eNNR0ScydkVAHkReBEvUcPls1XkqULucTSOGFS3J0xkT8dlPgF
HavA2eznH3/pDy8CslFOEx4f/vBUYehPPPT68ec/fGEjZosAO2AYp0TVZTowuGzTlTZDFvtyuvKz
LyxvtgypHbzHceyYDmn32HegtH3MydfPP/xCjFtayuA42M62lUKG2HJIi3ZwUw4F7Emr+IkI68q3
f0GtbfHF48lah8HGGFdxyh4Nw8nN9Br1pH49Trw7sjoVp1inyQFTyxqNJWgOMNEogxzb1n/LYJbG
MxRJnOonNh0079Ck13vRlZu6VFf+/IX3zxc7EmGQqBlTog+kOaKJb00r11uj0/XzS7rw/pd+M52K
7Wqi/0PdefVGbm5r+q9s+J4+zGFw9r5gqqxSVks3hKSWmHPmr5+n+njObte4WjO+GGAAw3C7pSKL
/ML61nrfZw0TFD+oBKlgz+YhRMf360+/MATOeTKoD9Ri0iZm22ictHfWCy6FFV7po7ZUvpKWT7++
zgUVsnzOkFGaMlrkRWSSzCSz+4TaoaLTk1XUdlTb94OiXAVxjfguoLGkSlrr19e98PTOWTJFPk+h
FTDpA+UmaI9hv22S919/9KXF8Oy162o/hclp2ludk4s0hPDIoRW3puqQT/31JS7d/VkQEuVBuAyo
vvaqjN2e6uEw9rY5f7GaX/j0cyZIlzZ5NWl5eRDbOXgr2F8ORt6FR23M1S8e/4XhdQ4HiUjjz4ta
lIcuiDBBd5K6UrsxX4WC9Swm5KUro/kqO3FpiJ0DQvS+L7NmRJKKSiO9Eh8WpJSoNG6mB8X+qqXK
pWd2WgN+CgYqkl4VSq/ksNRhWFLwDGK3liBiJFMVf2UIuPhNTlf/6SqBrEpZEnbJQcsGW2lvsvjR
mHYCFf+0/Raai1srqaOUX5goLmyM5wCROhcyVW1y8tGxmT4MXTTsA0ONNn9rDGtny39WoCvMioa3
Elxl/XWnkKr8grxw6WWcbY1VLUZVLmfceDQ6srLKjcmlGPbr+76QePghv/7pHYyG1gk4QlG/PWpo
QhNbm10yUSGSawSWxRcz/NJVzma4hjo5DheuMmROgfLt+9Q6YNn7AKuOM3z8+qtcGk/nlJDZlLph
zrhKUtpN46I4aElwqXan272wDXrMLH/v+5yzQtK4S/G+nsYSPQUDO2FPIV3dUh8hLP/Sc39hxz2H
hfRStAx6neWHvgFru2wbKgNIflr5K5PopQucTXNDmqMmT/OcBZF863SQm9Ge1K01fBEyXtg7/jdk
SDK2ijxK+UFlLyd168G4Tq/FmhL7Fxv7hUl9TgtROyTOsPZ4RN1jhGhlnL5YLS7Fc+eckEIfAw39
e36YbzDm5vTj/MgrXx5tBEZx5qCWacovto9Lr+FsggOAqfpC4FJlEkmbPIu9Po2BLKD/5sRVfjFm
Lywj6tlGvmQDgM1RSA4h1UPBuhmV72V/9+upd2F+nzNB6Dk5JktUp4cEIT7qSQ59oZ3KtjK5NQrF
r2xqF77COQdEi7AzjMZChzn5Maz3RrwZ1C/izwvv4Bz0EUmF2uhxz0dPERuq1AAcEDC4ZFdaIT/+
+ildSoGc8zygm9LcJ4lhrnXNjHgIpeGtJBQYVcIodroyz50FC+S6tcrE69nlvT7ollXamcJaCofx
i+96YdKcozyWpBaQyVfZoRtre8k/jfmLI8KlSXPet6yN5sysszw7VD3iM5vyNKVmy7D79+BbW9rT
4gxf2qoIEv4iB3eO7dDaAQVeUWeHRe6c3ngV9F1nfjH5L42zs828h/e9RLqVHswFXD4F4zp5jcav
JuKFVfEc29FnaiNUBZ9OLLUqp9deuQ6Ez9Z8XSbdjci1/3q0XRrRZ/N9Dml0JmlxdmiK0taE+1bN
OLGht16+2j4ujaOzXT2gTlxrU5Qdakl9rxhPAEn8X9/8hYj6nMQRwTCyGvzjh+V9uJfeqs/gm/VV
zvrCbZ+zNyiBDyD2EoY/CnqbDsJP2Zfdmi7d9+n//xROoRspQiPmofefqresk0fdj25+/UguvM9z
1oaS9IJQZuj9kzEk0rcogEJEsOxoyjt7mb7qBnbp6ZzmxE/fQMziFG0gTyez3tPlSg7uf337F0b9
D4jNT59b1ItAN2HeKArPttzRQuHaKnbVa/cF7uTS55/NWatvtcIMefIWuo57wFD4GwwUC2Qxmy9m
1AU+DDafPz+boSrjCEQgb1ejy037WoFrbRVbeVGc8NlcO4EH1/3Xj+vCjnpO1gCw9cdAEhlIwpW+
1z6rg+V+dcC79JbPpq5WSmURJQXmEU22u+RmFO9+fd8XLPEgRf/8jAKrpVV9W2YHPri8UsBlaW5e
On1lN5/zvRq4Ca3cn8K/d3w5h2oI5TiN8cz3SKknPTb3wq14RCgOOfVvXuBsQiPwGYkMuACL6GJu
+iud3suNuFlev2rscfGJnSb8TzMjrQXJVE7vInyd3ov39FP9bG+E21hzOmllvncH6fmLd3Map3+x
Z54jM3IJAQDFXhbqz3RxMIXFOyaKciurHmyoZht99OtfX+rC+Poxg376TiD8OmkOpfRQt60dmaqN
Z+HXn3zxcZ1NdDZIec5OQWAkpIEta3m41murfm7bwvK0uZb8IqdEoXd4gzM167yhaPpdjF9zi3i+
pEfb8lW7hwtrzo8476dvqept2SnV6VviAMGL8S180Ci6otn/aou9dKb9EWn9dIlWHHW11dlji3ch
c1APZqadPcnvxk3wjRP6r5/phXjnx8V/uohVl4YoRqxrhnVMg32bItRsvmojf+HDz9kSedQqpzwL
nvoQQor1khseXYP+3p2fQyUkVdCG4LQiixGGu3Ao6QAXhOJWz4T2i0tc2HfPwRKlaOQoZYb0sMT7
IB3coWycgjZn41dtGy7MlfP2X2oxTnNQEDQLHXLLp+6r/ngXYpFzdkQuQuujPMdsvwnkVbySG3d6
ze9+PWQuhfrnrb2mOtYEE9HEgUcx3Q/XOX19Qls/di/tcXhp3764zGlD+oslS1T+vDhmJ/9nlfIl
UAmXi4fGeMC2/aZIq7iyLdXGiv7rK12Yy+JpzfxpDkxxYAVxwPeZMp8kLjr6sF+NgR2/V18Fnpcm
87lEr7Gg1yQK11giFxcBaPsMa/3kGY0Pk2aMbOT6v/42l8bU2f4u4w5Xu5zHNp9O4cWVUP+tZKR0
3vQrL4JSxUBLkanfC5ySUwGN47df3/RfrxTSufAOt0sqLGk/7aX0RSR2q7t1OD7++Oz/eJ/+R/gB
x/CHRrH913/y53f8600cRt3ZH/91X+b885+n3/nvn/nzb/zrEL83ZVt+duc/9adf4oP/uLD72r3+
6Q9e0cUdroqPZr79aPus+3EBbvH0k/+nf/mPjx+fcj9XH//87b3sC9ICtx8hwIvf/virkxoT+7il
nCbGf/x8jT9+4Oo153fvMbE3wv6j7T7+8jc/Xtvun79JsvG7okqShC/KNE39VEEc+Z3T36i/i6qk
6aqlSqqonzB8RUkTBrSg5u9oMi3DwnFpiJqIhPq3f7Rl/+PvrN9VfhYtqqJLokkPN/W3/3WPf3pV
/351/ygw/5ZIZdt//kbL5z/PTt2UVU1V+EhZgoZqavrZoVaV1T4flKraGUb30qdLva6GpbbjpWn9
MhtwriwlHsWqcwIlm3aaiWi6G9SVElsPC/6/tdzEV2kd97bY1CVYiE5zEX6Ht8YQvkvdeF/0IxiW
sBHdEihLNKBfoHfCzdAXn3Glt3aF6chrJUu3K7I1XRiLKKWb6Ek4tpzel2SQ7jFGzRs5j1YZeRsy
6Z4lCfj7s47+1PlmCVvxRhT0h2wU5ZUwlZUbJVXlWksur5KEfidKf0r+mMq3qDBk11IW19CjxDPl
MnCBn8iYDWsqr4s+4uLGYVtMQb4a9XKBQhIiwzp5nAzhRWsCdKsJdvnEShyrz/KVKdMcc2ngQwhd
sc6ovAiivGzIdSr4CpSnXjC0HWoZ0emqKvIak9S2Ubu5hW+6y/DsGCdBe1iKaysxbWmWML+JZF+E
XkbAHcHg1XtcfmqL/0/E3NpF9A3huOoKqphhxQVtgTkdRX2ZrkVdL47hFO7btlFXYSoPbhFMqqvi
T94JkfbYxOItlVT5ZrH6lVROMCwTDGmppvf+rMk5ycVxcBbk5vchKm2nkDp4HFE+b9JxWDZl+bm0
AWTgXh2P2OixdSJcN6R6vlayodn0quZH7fQxNZF1yNp6l4Fk3EFtwesohS2AjUrcR6d/0bnuo5SX
1G/HgcRW2+6NYRZvez2+SxoCAkuRUIsXALTgnygNTVho8GRNpIrDZY43eCNfAiU+SE0/7Ux9uRPZ
BwgSCxljjbA2LdwZupqXJ0E75voKS+OQAYcO+8bl8sEbonTICWP2TR7pOrsIsTtGknCD10Zwi2Tf
5GHpttBL3LIoZSgqeU73sUZ2hXmWHzvLwPpU46jLEtSji7ANdcaePnX7xFImpxz4nUVAIB/Oyb2C
h9cV9dJ0w/ouSPr8akxVbSVNkId6+l7ciA3Etk40jnrYmN4gyZVflTApFKuHFDTpkQcfYfaTqcbz
byVrtTUDv5DMvSAMynHEFbAksuxlRfAA1STej6EKZqimSBPK0oBmPlpszehoKSPkyybFFqI3BdKg
VEeNo1qhHcYqNAKrLu7yARBzUgREZdmk4sQUJzfA9rSVjDx/hFzk1xo8ja7tq80oY/pqZ1HYSqb5
YihS5xWtEDtzO9YefqUU3n6t4qoq3a4xhpWcKureqji3Zr22D0OoClXIxIcMTMIl0P2Om19rGPdW
c2OZ+1FT8feomp2SjdxLzFRH1I3EW5Yk8PvGkPELldSGAlO9ZUwpfibUFSLTUFyFKFEmM9Du+sB8
6fB620KMYz4vcBioU6BtVB05bVVLu+z0LzgjPt4o/dDPIxnkxjyCws93kIEeCqMY9logLdgTaaqe
RyW2uyLZibUrwMgttLa5oYuFrxhFs+Fxv9dpO9lJJRrrIa1mXEYsMJmAbarosbJpfZR5KWbGTay0
Kn5kKnVBGoJeYBkdNAKkdNFyuwIfsYrybm1K6R4W0Lzqoumzl+crdZmQp4aq35Sd5DZVhz5y6caj
hk3Vwk4LjtaINkMwWF5mitCG5HDwE+htWWoh0yM57cWWCRGlsZjGVv9aWQPq3GrxppGnYOJsu5K1
W4NGiXatPmkmSasgymiu14dvLY5DG3zPHmpjvxNH5XXW8+5KuTX7AlWsUPvYjJnIbbuhX1/oSZqS
borkvkqe6hrKHrJL7cZYSFbpcyc77SLytI30juVm3pmx4eukORyjzV+qQmk3sVjfdNao7Mwicftm
0zVL+0S9+TqH3eIuUpt5w8mIF0XzQybjs2rVGcc/tsMO8MSmN5t7K07FLUoOmsQtVWLHKtQZ8MqH
wFBeAlU5DslERsscv4nyY41VVpcWOJRRLjuyjM1RlgcvCa3CjVKIExBvWBsjtohFnhgZmWJLQ6Hb
86y1KyWCURcK4WEQedVMQFNTBQ+0QLOLBgwIInCSoZMzd9AwnRF+3IGzsuw8NGgqmAIfwIy3TcTn
Lp9w/mpp7QZxnu/qlL0gLgUwDyBXok4xPd2icjlac+ekvQ66p0RarS7S9x5btNOKhuL27dL7VRri
9C8pvIzNPDgNtnBHbr9VZbdPy2kDqaqic57ADtG3g0Nk2CshrIHRuB3jUdz1kUG7uyQybSsJjn3m
pwkDu9IMp0qlzhdaAnkVX2jHOwbAE2OxyHLVC+OOI2PR605pDIzPghJl2cj4t5ZnQzMie8y4Gbkd
XXWQn9gQl22aj/gzjWG0hTyPoXFAAlLbZzPr9W2nK/eRrAleY+TbocF5TOLom26C/EjS2i+WeWYZ
T1ZBpHduQZt6Z1FoHD7OI4UAFNMsdBujEh7mFGlkoeulY3blMUhIpVVFYwKOi8gExhL5jBRZRHBV
tONaKUDi60Bl5LrEiSnUGyMg1SbH8kIZN1Rd6WTDSJKq353KPm4jDbKTBtjh6e6lrwXSdas2nFJ3
Ert416sZh6o+n9gswmAbKuTw+qgHsApNDUqKKTuahHutlOZgNdVwQfDdlE5n4K/Ly3rYK5Ikrqde
3qUjWCu50XtuIArdoprGW2W2S3nUdlOjXI2sBrYyB+qhNYhetNOSpHOypuOpdVvCRVrL8rVVy6kH
ZENmyVLvKq2BljCsikliq4uIe6TA16PoWOfzoZrlh4AuzWJfOKLyQXXlJuslL5b0uwRSS5I+FhDj
i034xA/NXsN6BApZLjdJW/hxtdFkHzAEggcPezv2zlay09YNA7Riri7bc+aAY5iugKdF9VVifMOK
WxhuIx4DyEq9A0rMyNzEcsrCn+k4370Kn0Plt9dJeKP2pAp8rHYnklOxm+GNPRq034asgyf95ETD
v+/k76rkRPnaEry+3SLgEo9Yw3SSyycWk4ffw0phRqyx77aLj6e5eysBYmDizbylwP3Nq7Bnda2m
xzq5TZRVbG6lyWaEzblvhA78CqeZHqbX5kZXnK7dC43PetCYbt2uG90vbg3TCcx1DwODTmdW4FRP
4pHvktJUOb7LXhp51cpune3LZzgyoBl8pAiibE/5Rr3jQSGvmIK9ZrolFk3Q/bOvyhAlYXa5KPrM
6kBvbjAlCTVNA8GSqz2Pgmt9RNgCKq+61do3wLbDFQGmxSSdVyqGugAn7i5+GuRdXrr1W/3Uw5Bq
IMnYIBR0JCT1vhaQOjpluA/jVZjto8kdhaMx2cHiG8RNSur1klPugsqVeLcEN60zv+nUWTEk6H6w
w0meyp62eGF+nKQNHnGjBwt2K+f4X82M861bzStGBOvHhDk0vqozeO2SkxJ9C3b60US+Vq+Yc7Ts
VfJVFx97Xnzhq0LzpsaCbQwlLaqxkFl+R22vy64MTBLWTZR6Mbaat4L5pIEROpBrkIGoBI/wXyI8
vPJOrYGc2MbkpNrBCNct32Lbz25Maq57PjWQSVnSuMNd+k2hMUbu0+YDZpiS4/kHnGCD3qAvhPmW
D3YQuTNG/By37UpDoWK5OdCmADSfnb9Xhhvn/mxtpHSlkocIHFbt+a3Ltvl7MXrNCx/QBHsSLoq4
VhVnmsH02d0B/lRv+eZ8mI17Ib5eQl/uPEAFIeZg6XWcN0N53y9gMNwuubLCjzponDhkJO3M6Clo
3pTsRW+uOvVB0x4HSGjWUxLvqgF77nU/XsdGh+jlkd1lXnByzx/mpONTpqAQPNfz+zg8BspLlfpk
/guqPK0kraJhs0xXaftGf00M4A9t827IjzScU6db8B9Omd2YOY04t3OGQFNwc/m2ARdHYyQRYiDB
a53eTNZHWICQS4/L5CjgN5uj7Mp7M3sZiSOhL12LgECAI8knGF59G0FM9WWpT/w4xys1yhJZTsNS
N+kQbkCsVO4SyndFoNHTSQ/YLqVuDWsEDlQWfC8KbVzlPfU7ekzvgRN2eg15JboR4ldFLUcvLt+B
g48cpgp9Y3SJK09AoEya8GRs26XpT027atK9MD35c3Y6f9qCIFyXAWFwlAGCuRuX93L87DJgBMhW
InGwezq9FTJLwjAS68Pp4b/7+TGfPuEE2EUKMigE8HeXhi/SARy6XRl3DWCsklVOFxTPVfvBawTL
lURiHRVr+pA4EyQDAWYmZB7EVqx03egZlUq/75ENk2YtQeG0nel9IsZ21TlYB8G4iuIPA1rLALE5
7zfGrB2AMBxLdWAkqq6lDfs+W1yz0e11J+CJQridcciL2e5FRbFLUfLT2HIFRnHfIjGi90n1GUI2
B9tkMnW0WHA69TkDGFhRJDUlplqrAZgZQRBhnKpLV8sVewxfgvQhp4cMTBu+QYFq4UlhuWVe1kzh
sDRtrfroxPsamVeq3abLU6Y/G1jjU+YbU2MGumMaip0tz21ZeZ0x2kEBjQ0mgyMo9/kEzCjlFLMp
9dLFPUenxO91/BpVj4LutvXBNEA8WKIzNqKdIo6KiTBibdxY0V2SMxeXBDsOJ6N0M9S7AtlZcRDS
Xdg9ObrV2jGncJo7JD3Yq9ZpE+B48ndT/Y7x3sWw65JedkoyCF1bgLXkkGRnExKaBR/hk2mEfpod
85IDwpjY6rM1PAImcSpNBOgKDucx1T/nCV1Y81HVDJzMHZVNOx+TaZ3VH2P0JpV3rQY0oHjjQRTx
YdY2+vJGhsXo38QO/tcIFmILASn4AAQQ8/o7fQ2OsqEdrfHNWFo8529m9KaGe5wgGLQ1EMH9eixW
rmp+r3tk7MBEHTE54rFu9VVU7cfFlY2tqJNh8eeBYIBjoTtSgdFEoIF+ZYCdtxvZFws7OQEqHZXl
P1sp4MPN7RSs3ajzTah8ZGQgihTV55IDR9gWkbSOlnmbt16uAPi0F8cQA/geTC3dW8a3GAzZFB+U
5q3zJuuuCn1p2Uz5HSvfUuxU9S3Knk5jI3zStds5XvUZJ8lVqj5V5nPUPOXadcZBrM+Pgnwse/a7
aMHuFEwN0uepYNu07EIZWig1s90PeeiaQVTslUJY3JaOjPLceEsOuhVRrt8bw5Uq1SuOYJZR+Rn8
R08qAEuGepvsshj4dbjfJEW9nTputc4eYDQyD9A0wcYZXNEMrpvTykPT4aEGHtfkjgE3L1NuZpEl
tQFN+MbhmZEwu8v8Iluvsl7A53tuGgXWkFF6sO3AIlr2AHAmrKS3oiDET4TtrACfXASfiAT1tRuL
1E3pBJrQl8n8bgZvSb7lrbU5hAB3gidSX831k6zCJHlTjHuxccVTYuM9Tm/gt/C1BnCFoz8k76AC
7dO+pW3zmaB6Bz3V19N9LV/H+ZFoNBI4RZBQd5LSMyOvS3cEVXl76EEjsw5xW2XD+9pN+Wp6FRQ6
VqxDdcMjdxL9KkzYSp7k1nFOnzG6w0tU26K+0+6VtHd6616TfC5b4Cp8G3TksVcgB0BtNuZqUhyW
lOGB/RVVq3wvKg4etwbWTjp8WuEa+nhDn5rmtoWQmdxUpS/JZGiYzAHmpVe5ebaUXZC9zOQcTlEA
4RM9x0Lze694YruK1MEpsN4a4UZKHsPcy5NNCDtF2ySza2YP4G610SFmIBKqm5UR3bGdK6/Q3krZ
M4K7WNmb4d4xXvXGNasN6YdUdrPca0LboFFU6xLGqVXtlDUF1Q7jZqZH3/Mxg8gjSpzmcuE918I9
IXeMCNzGq+UZbt3ddqrnagW2a7IGtglUqFurokPFtWVQh/5A8aQ5xTQ67AzNyxp4rjDYrhtrteBH
HdYMkcW6nZWNWGziblel10NyXXQu0SEC5wO8+1yALHXMY/80TGRgikQ8QDRC8DP3GZyzcj0e4+v+
XeNo9SEJ60pY9+VmiR8FljIZKukueNPpv1z6YHtYSjRH7Z2apki5Fz2C7zI+xtYFZTHQc5XqVSZt
lt6tRqxoVwRPnAAG+QDZD5KSMa3EN+WBrC4vOSM/RTzNNBjSnfkk3vdkAL51qduoW+PDFG/Niq1k
CxtojjGO2fJ8Wopy8XbO7ifah2oeobSxeEZ5VzP2bieATdnTsngsqpwP+gHQySnynDEiQw+i5Ym6
gZOn0lITPGnFPrF8WGRJVZQVNNb1zPyuku0g2UKXOEXPGQzDtUHv3dwpFz9uwVjq9Eq7NZSdRK9m
oCtrEdpkeatlid0vsV0AT6qAs3h6LdsguiyJt37TjIc0P2ACB/uWBx4TgUGuuU18o9I8T+PcoxAd
0h9vvpWtZwVwl8E6EHpB9abhZJ9Y32dnkX29hnPzVCWcqKNdBBgs84r8vUlXFnuT4ZVPeX896adg
q8zphrcgaYJG64r959g/DlFqg8aThI3bDM95vZayNbExPiRZP6qEMiWMtC5Yx5xa6uEqJFYU+In5
AUDxnN002k1OrM+GcA9K1DHJSFfNtSneBfqxjV05fzGhigz7aYFXvFqMJ8HckfYe8scgP2TRhxnA
L6HqGIX3WnM9NqslnG2zBrorfYtrhu1GhaQj5J+5ACTY3HT4s0dAlc0+bLalvjKtZym+MsqXBrIj
geN0ussVENrG6ervXfcGZDSlQ7JTjbT08KLSB7xii5WXv89KRYttsFIbwuoFzzbdt4t1nWwGI7Hd
8jNtHRLNBPGcEKZorSZ+GO1YO6pko2d+nRGd0sHKumJhLLP7gtVomKgIeK3+4pqDb9W3iJiJCTPz
m5zuU+0z5YikQ9iq79L5jU8nUbKQFNWv2Zc52IrpbQh2+4HsQ7zcQvbGRusZ0zMhkXEE4meVvlY8
zCQ2SGBM/VGZbtTYC3o7CDZ6+sLxl7SeodoOqeKg2aQqQaw/Wqs29pX8tta3DrTnJr1mJNbqmujD
r8RNMH1k4dqZxoMcvdbJiwiFLriJi2/MkF73fiqK/VFw+rnAZP0wA/27zPyjvkQxzZKAFhuqZZ63
m9KkqAphotPo2eqrvWFCn+1qESBuHk82NYiNBDp1UevrJXlFgupUMwy/MSIYHsfqg9oO3fFqnV7l
SkQY2m+VTNtPHJKMNMl3ggmpNQrk6yAz9pUxhruii+7qMpk44rccKYduJlV5uwwVYzdI3sboWx03
MLhgnotalm/Z9ElVE7jjmj7BOMtiq/ebZiSFWGE+5NGoqTNYCesvJxSpKZSHYVnXQxKvFDnczBLo
t2zRXYg45bYNqRCJIikAswD1PAATagXprlt6Jxaz7FbodYH0D7QqTYUOJmB0qKNR8MdexFPRx81a
mM1rMWiJSmp2MjWJH/t4+ZQq01x1Foke1arsKZyKbZU2sytaysurKThGSq/pWxL9Yr9Vy+cZiKF0
m00r8inlHg3/NFB98Gqo5Rwo2ZzMbZB/q3ctkMroQUU7FlzXtHuRX0WSA/WWMLkfrh2l8/vrZnmo
NZzeXldjU71vHkgSlG+V8F0zP0DQzkRr6m0qrgzaX9vKJj+BVB3ouEPnwo+jqFNlO0nZdpx/S/NA
xJzt2sWFEhYxeyVSC2C2XbbYpT+0ARzL2ZcXVwi/C4ZnJFdV/kjPIc7eRsYaAn9oI6/JLzDz650+
uyCsOGxThsRNbawc7YGO6fqw7aDDQtA1SSZDCceWykHlCl83r3bYlsHzUN6GM2LGhnCDHCqn30Y1
iNnrGzJrCA5prT6m67ogDsto+ZiJ111IymGMtsVUOanx0k03U9Edk7H3mjjmrFr4OeFU8wB23TE5
I+T0pJIjmhMQUwBUfhflgpiwm5EbwaOVhmhft2K2MSHbkXGSnUCOiawUWpGIiuQaRFpKwbln11bX
bjhhdsTm8zLzJmXKWHrp6fNLqR4Mdzl+EyzCwBsZDjrRtUGadGWQOtJtczEcvyGCH70ifGO/aLaL
cADCKJmHLkdk2ZCCT203knYJeu9F/lBvyFztTem1JUvkSsfReopbtj/lcXINPzR8bP4SRQoNOqng
SsIWinVLazLt+VR0qf1M+ziUwV1efizGRu4/zfH79ExAqjUHWG/hVdSvGI5EE8lLX2yG6mia37LY
1euro2EvxfMpLj/2bQaAcC0JfsLGcnC76gCzLA52OjsaAI+kfBvaFwqWynAzSmQHaE8wg8gzqKdV
gKuq6PsN5xZH1wxbtHq69T4V82q5FkT/5KFPH8vkafBzrbeFYZ19mPJb3d8Zta0+idYNa3NJNGGd
4GbZPbw+m+YUpM0aVbIDLCSpow3Uz4Br1dTqovxNZNcep+9stdi2T+fwKeZmx+9ytQWCfmPWK6D6
0yjagkZKDIhrXNuzSN50rTEum+G+OHXYU1/py0isrqDsXC8SJQTdHXQaYoAx5VW79WzzzwCYudj0
1bpZWZ/RWhbtmjMYffp0JzcOYM4kZ4hX3TPLHpny5CNuVoRTIbXKbJVlAJ1XeQNXAH7vNin3ZenS
YXiyP2+q5JoyiNQ8zonPRFROHRQ2DUHL4ymTSk5jpZCfo/4+fg9IJ5j2OPh8pENzhu4qv9Y1L1K2
VQnr4p7MR+py0ZY8ZJPbWbYah+s0PUKzdIV7liC0Ab11E2uvqe/kexWWyTTmIKpvW2pn2ZF8kJ7c
96TUsAdtcL7I8dEN9Qdh9JLaBy5KdZDgYjKu5V0puMRKvIy1sU2zvTIeFnM3ijSr0ByrWhE11N8b
c8duXL24dCqp9YOpvEZ2Q7HSNsqHhBY1/XVdfJNJwVf71A+uao7Q7807OB4SbEKyghvuF6XPn8lb
0x1ru/715vhD3fzvvdGklaNkoO+gm5yFBkQ6Z38totZkjVYPuzBJ7hJzbUAZjqeFZqxVtm+a/iUd
lNaea0ogbXgXUU0OVbpDD1nH6YXiIbNzlszUzWfOcPRqgSUcR2w8E7KKsKIM9f9W6fMnddDqozwp
adr/D+RA8skneFkK9LC8faSshK9/0hD9+KX/UgEZyu8nvJtuqJouaqp+6s/2XyogTfvdskxNOymB
RMVCBvTfKiBV+13jfzAyCJxEFET81R8iIMX4XTIlzTJ1XVEgxkFg+b/QAP1ZG8YYpJWbJXKp/0nd
mW23jWRd+olQC0NguiUBghQpStZk2TdYsmVjnhGYnr4/urPLMq0Su/6+6qvMtJ0KA4jhxD57MEya
PqZ7xgfsu9hyYiOPt+o4pj8je87o5Ov6A5oIefvmvbxTDZ5xjRjK4lFtjWEcTcBi+pMRiEzEtVNh
J1tjTkh+Vki+oATo8BQlJMit7FXualD5RGNV2yHOycv578fXIU5hCw+vyT63RLDVqYjaUk23JDQE
SWWsQh3ryWjRcXcyCCMto9u2g+z+8aiW4FPVv9f56RXDArd1y1bpupvaOW80aWdMwc2uCsLUCp+H
vMq1u4EScNnq5D0RwzIIkEFazHpReGhp0vqlGA28J1ZGrOF7ulhdV3maZZbttrVVxb0bZti5V0ux
OC/DUBG1XESiw3cBK1GN67dZjfvFMoYn1RxoOOOhb8V7J8IvElPYwdDBdWYSWRIlB10Z3HJUgiXM
MstvgYf1q2rQqqtiEKfugtU3eAgNFZ2mWmtPLv99btvchTuMdZVEJaHK6bBQI1ZJO2FleCsrxyXu
MkkiJi3QNeIs/IVLoSLNKkhQ9RMYSwQIupbsNoWr4R9e2VXnC1vtd7Y6O9u+ClEJNmWkcnGVAz2m
WuoupqMjfrqeMbs1DpADXT7HGbNmTRWcUpKLDjeZiuYwbbP4dJjGjkzBNIu07W/0aSA9oM8yspFk
1Cjzp0ob5hdbme2EHndkpPc6Jfx0Z7qWCg5Lq+GbdJVuuG7mVKWAMEa48D1Tyllr6G+d9Tg6DRkX
Ex7+azOhm7uPSLh6CN1K3jEjTvakIorEWgMvjvwsGU6QOhbLX5ymqo2bIszk10nFBjGwq94td0Tj
FmIjJlenCl7KWd1EheLWBM23jsZddgA+1gaZj/wwdbFaekX5dCNGZ05pUImEToFTxJDrhMjm4VtE
IlB3n+ezJI9MFuADiqMeQj3rie6oIHRz5U4TTnkJvO7pVlp+NexcN6hUKivZNiOuDgEMg17ZYeKm
Ql9KqrDzuciNu1kkQ36lMdXrvWg1gg3ybNEAGesKzJUEiBlZbw3LniZrVvWf23rgd6dOcUKQxz4E
c5pMdRD31dAtn9y0nCpP75n3uPUaqsTPPIrzdJe3NVSZQVcWRVmPzMDHycqM/H5aXDf3klR3Huao
MR/URjTPrqlOzXGQLbWsnVl16FdxYurwG3Id3ghG9jH0hFyEn4yoKNqdPQlKWSMyMus2StE/gFil
nXVvjOGQvGL7DJo94UCv7+Ia5xF/GcImAiaJpk9jFPLKI7scMeSelS5ca8rSzmSdkJNHrxmTROxo
RtLF8pZArnXbktS1zi0yIFFOuV3oz33UH3SnNbDttRzIhUJx53iT4WRJ78F0sXReIMRJPzU792jY
bkRpKkN7p8gmn66SyBrUh6HtzOlbHcUi9mcENfdi6sd83RRRBrpLA8EEgWAl+4sZ6iRouor84aoF
DjBNG2s3YWOaQ6CI3Fy82Y7a71ZcTfNmkFUF0hfPREEjlVVgDLpRTxqe0cBHh5Ex2sAmwn3mpBu1
IAzdVltPpVXXJHqEFibwqVtOXudqiUNrWpjfqsZZbmxyInEdteMM/z1ikjBxtqcX8mVqSpguj/0x
D7vXsYPihkX0WLfrUK3dfM2m5FT+1KbgNWVe5pwTpQrKDrCjpJUW7cx8nloQRKx/bqt6cuwrw4QZ
Q1tggCbQaF2m02sIyeLt02a8l844G88hP8X8nLU1aL2ZlvNtZub1jbukTuxleQcGHuW5/dK7GiRy
a+jNFBUpQXNQXXSjCgZ1BFIvQgMWjjLNOA63EC2iW14IzLKsOt0tM7w96Pr23bOoll1fjxb0wdzS
GLUvnxMrdcl1nnqpH8ep0h/tpiT0RrW10vQXu1vaIDP1Cqgoym/JLzsUuC1B5RhdN9mpAinQWm9r
Gnh5MSrczTNzuGtcoSwrLY4dFXJOEeMwbnWqCJRxppJOKri6uLG7dnOL165u7zNDJUyIVARF+EZB
52E3TmFJCsicv/aOZehPWmzH4SHTuubrMNbCCaROHtne0PmUptUPoHPA3pmaK86x0ebpriMZiEZn
ovbWBn9vVoPI8F2/qkRfBYLzAXemOZudQ5VXy7JuIeGEexKRcgA52jUlrAGleubq1hcH2Y7uAM+r
Ma9zwxxdqJHlQppIrRC2QZg9dwwth7B1xJN9IUnPTpNTfqLTQ6WolNixvoWE4C2+HAf1M8thoMMl
KU3AHttmOQJcpU+DedJ8Vs1UL7dps2j5jas2keZLMydrSUEmQR6xZg3YlVWuTD81cz9BEXHT5Ksg
0cK9rkmnK3ZFPTrdkzE17ourMoeZpHaBibMyVDctHmyQOTHNyyUXSxjpu2EyQFYdtmnaUeTP6ZwR
U1xuYAAOXPUpI0gIUswbjs/ODaYyS/uNXXbFgpsfsU+suTriU1ZaSVsmDiO2jMIavjYcDZ2nx05z
L6MEYqflxgZWzUMBTWguUOWutKKjI8kpBBG2EnE70D2w9bq7dvFdesojGvae3hC+R1+0zO2dYxo5
ltpxD/WtqFtse6N5QY+lVUppXHEP5jieYWClPtRroR0sbFWsbSJ0jJ9Fb7k0ksmKxZGupu7Z9vD7
gb2TzoJ7luiR9HjPIjZWpZMT87eq5NACucSVSVSnYrrPEMrNz4XT51/dONZaaNmSyLNFhPAx1Nqu
X1RkUM2GUDx6o/3iJAI+TNMlWzcvCVerOqdWDrarO+N2HPhS97E5TB0AWu0Y0+2g84f7XQRLjfs/
DrplIVdzDa2ADt20xGIOYqtsCZTRotZSfLUlnBZW3NLhqrzuQ9dkbx8LSJApZIOEXcx3siiVzcpx
Q0mHjZwqU0R4w/ex5bM2rdoh58OWbnXlptogrI1rdk7vmWbTxBUeGHpiMr2Iv6pGciPI3NEdnwKu
lZ/cWptoLlexXgvYekuktZtWUq/XdyT06gWe6TItzXJLQUbX/LEcu6RaCNDKej2+GSyjcEjWmMvU
niHWpHbXXjt54WCJDFQ1qAv8NqefDGUTYkxFxKEWl27hTXpOx6kue109GhLDJ9zhm7D3rDIyY08U
Or7uXZSXw25wa6V9GIkpN+ks43e4aezJLQKSBR1744x1UtFGAh3FCKI15fhpkrFCP2iwOhB+uPOc
bVOWOHtsmJRHp8PXlchfFe//eJTJy2iOw7xKIj4/5JhIrTY84CmMpJxGLOahHJMuyUkE91NbaHvq
cdiCAorlpZY5K6GQIoZvS21YcIRVQFlQH7Fmt40knAKlqji3EjN3yqBxVYklvKgUdwero4Rtpc1O
fCQOIfnEeoroLnf6VIi7JRwl/w4DQ7lX+QFYObUQW8dt0Q901My4DqGtcNDg3J9MZInNWWfQoTVn
u2gfLCWTw12WaVb7HIpCvWkrXi0UujYaj3WUUs310bD05ipKM8MIiLcqFKhE0WzvWz2sSdDLtbAm
qlzChIIePUKv08W4HDvicKNdZgKn1LWBs6BmLmSuwn0pIcnGMbBoU3BLxQ5On2OPiBzVOBa5FENg
z0S/EV3WjIehH2f1dTIH+j/Y8XuYaUc/kjyrmoAZqSavTlTjWtaUdvrJxQMlDNwuc82tBWFSbMam
paBkQ3NiDcOKznGNz0umjMOqH2rEX0Y9l/P1hKp0fDSHqiMIA5q53Mm+1KwNlUFJ0giXE/wEjLH2
Oy3K3FUX9YvhDY7mLBWQrtvim3ZKSiSCsAshMyYqFkskHeaEqNitbNQnPrErXuzenL8acqZb043d
bGwVWXRyZzaxku7mWCuUnVHgNraLtbCCortgXl/0T7VFsvbGcMKIV6v26gSdA+JuYgfhwn1qH415
5z6MoeIWp5PIzkmbjBfIGOTpEuZAvMpiw4mtgzFzJXKRbhrS12mUTgm+NjfTrlcjGNuRzGN4E0lM
WVbMZg9FNC0Hz1SaMYZgB5nyue+KcTwoo75E20ZJknRrRlIjWEAomXllz3ajbyt9qO3XVMBrYc8d
RH1woOXeCXoFMHy0Iv0ShQWAKrTlEG6Q1tCaYydy6EToBAfdQLd3UMS7jUPfQxutcdcKCpNVKFoA
24yQNnQG05i0xEeo7uxVobSg62Ytl4PTH0W0ozhmK/FdKdzhwgX6zEmb25LjmjYZJZrJmWGp5xbv
+tDZ9ZjFpNGZ1K/rUWuiZpXbEXokOU7Ljy6bOfuNMaWkLxacViFhV/pNbpRCWUe56WKhjDSjfbHC
VjW8HpZsjU9hBAQfxlNzMKwy/FLOKKHWDoSkBLItN4b1LxjgH7naH+Krf2vgznVy/1EE9wc0dlP/
KO/79seP/vql/v8AH9NcMKX/jI/dvpDy+1Yk9+vP/yOQM8S/bB2BnKlpRJuIk4/kPwI5Q/uXpqNz
0wWKNwd86t/QmPMv0DBdqLoJpoKi7WS38w80pv/LZbqApAJoUSkBrf030Jh2Er/9Bm4cw3Rt03Et
VHrARrpz7hktZZug8BqWPVmxT3rtBtwCkIwhfahqaiQEOmL8pteSFqZhPfWyuwCYaX8iR6e/gHPC
BdnUVE04+nn3tHG1sTSnVOyR568F8LzbGxDSxnanhSdk/6dOJEgKxSXM4kMlEnQNkXVh+b3zFhxV
qICXGm1czTpffkQyEjcga7G3+sxXc1Lw9PjRybINGB+cZXtDEq4nEvJv5yjA0PYCTP4nQMnXVYkN
NSzbINvBsd1z9IxKPQ77QhJobGOgz720XraVQizkm0n5Djh5piE+jUMAB2iq4QjdMbVzO3kRKU6m
uUW5H7PPGhGL4CaqX40qeMIC+c9CdWhsnFaDdC//63fMdVkXfF8bBYArXPvMFWMekOkmZr9gHwE3
whYIGsLCr/dchzRljXHVMTcgClatj6jkf+9M7Cnvq0D/esEgkuB02F27NuvGPBu7jmg3CCttD0hO
4efAVCGxqSBP6eMXfGmYEzr8Rg+eSDWPKT7bQ+9+SwASYxg2k33BYOpPeTYf8exZzsxS3B51yeRk
LfI4smAIdVLqC2/rzCbjnyEc0xbC1C3N+PX7b56jN6Zq6u0Q0uR6IF+gW2WfHDpZ2H+sne28rS5M
fzoFZ7vQr2fi3GOG0EUQ2tn3KVVdU7NQhZqfRI9l8RDnDVZ58MLS6JrJ5BmGRerYdVra36byecCn
QTvVfR3Ejrrwc1W5qer8tlOIfTbMUwr2epR0iVrya/UY3KjWApx+VmZBmHphQb7pl5YG9LTHKeDo
kqnXz7TF9W5lNSQfNIETmbcuvN00cTfopq46J/IL/pnU49d0ctaCIrmaratcm7f2HB10SaXo6LSk
VVDDKGjbeVdxf2/RY0kobjroTKL+NPUZMV5zGDrpifhrq2pB3mk/m2j5Gab1p1CrX6ZWuyYImERf
vDrwzs3GdK2jkO0wRUudGg4lI2f10UBe6EKan1M6ZeZTp3whrGpVlsoqkSQKqcqe1Hs4RqOvh9Vh
Kl97AOxZTjvT/L5kUSAyY1O55jpWdiaERxeefAgffajlg4VCq3Xhkc/JZ63/2do1dFDM2fRaO6Vb
PpWqs9cr2qRTxdPh+xSAj/iKXX+eJaFwzHsKkec5zW6qOSZBNZM3mfUjH9I7MzmamgtK+Wi32fp0
wkxyO5E1L42Da2nBSEkiiZkFsFMj9ypvCDlL4CMgwLDkI4ry/UzEU6V8zWBXOjh21kRMl9bs19Q5
Hy/lX+Z9bw/G05Q02CwMqjKaOedbhpprlmo1Rn3IuxMns+Rb6G1WUM4+KSWUQaICdf5TR6wQJulO
nKJazR+j6a4QI3/v+mezJKzDrPCBN271rFo3NGJmsn+5Na0pwFeJAgPAkr5j6e3a1aVfqc2KCnFl
lmrmk07tdfMdYdc7mDrfZnu80juKWcPmIlc0Pz5+2vf2FBQAuuHoNtXnuUR+amt8Hi2axJx7Hpiq
Jy6ZrbwzgsuhQ1NPmCZHyWnrfLOlxPgRzKLThkNpQDkmxVW5ZOf5zub7xwgnL5Y3I7h9SwWdVfKg
oQk8JXy14b2NnuHjN3X6KWfTAqCdAv3UTxTaX73ESXADtnN5KM0s4OawtfTXdPjSI7H/eKBfxkof
jXR6o2+eZxZR6OgRI5kr+wZM7Ak61VrdKZ+0oNn169i3b5X//mj54+HOPpI7hklXGIlEQVkTO+cX
4SUHpvc+Eg1SwbXVobo9n2iWVnaI+0uCnREFZNoe6AMw+tKrO3VZ/351v0c51ZxvXp09Wl0ziEIe
YlX3qTu+WO6LRb9sIigxGu41A6c3hLAzMssLH+2dg4w3+Htk48+R524QYyF5PhG43/V1jV4oMJHJ
rkm28Wcom9mG/Y2TKPWqC86c708YLhm2wyp2qXT+HLtVFNOqNZ7ahBEFvxqtDXjoqgcW88sV6r8g
xyzCRyd84aFPr/Ov1/1m4LOyp1RDs08yBh427U5FGCRW2Fys7ED34OArnrww4Ltr8M14ZxWQhbep
IJKMBzV+tmkNA+lYNA9KaHgXHuz0g/7zg8FD+PONhlhVRovkwaqfZeQ3BLE/Eay5zstVv4U/67uf
ROujM7a+q6QTEfB64S9wafwz55LEcNy4Tn+92GhL/FMwbuJttkmDj5/z3UWpa6YDf8Nl7p4NE+v2
pBUF71PTMzp9+5q6QBgXDtQziONXUYnfy+9RTrPozaKsO3d0l0HpmSUpzbqQs85v7wFzjnlP3NKy
bh6wESfiIvGwCLoJ19tLNk3vnUFv/wZni1Mtmwb/fra3uK0QmHVQnD99/Cb/us1SNfzxkGebttlL
rl9TJqmccc/40gVFIJAEFbfNTeKlF/a5d9fBmzd6tl1TuXRDGvM8HapcDVLntGyJBtkg/fz4sWDd
vLcS3gx1driC92FTEnMYTaNJtqt90KM+MJxv9fLsNklQU8/k6Z2m5RBIlZ+JVh+i0SDE3fGyGIFx
76SrHlw2amuv18WmqhDamS8ifMAgxCeaB0rnAiPfoeYBchb3WnVjqmg5ZALOvAvVL8v8ypr30+yu
JKdbH2eaP7Dfad7MibWaXMNTjeXKmhzf1ovDqL72WNuQTJlkMjCyEREdwt4aV4xl8bRweFimPbg3
t7OdkX8L5cvg5siE9mXrorPBb2PcqKLdN23/qce0Z5WZEt7/cF3qJGXYyhf6PMFQ02+yesgG30SY
B7iVPJETFQxgcW06euxQVzrJQ2GNoFeaAVp3fBnCVzGpq7x6nWfDH09CSXpvaf8Qd89qgpqNcKt5
elFjPcAXx+9sd1dky55Udh/RptMnfjVd1w6ar1kQO7yfVAlOngRxNl+7Wk8M+42uPNWwhqV8tYye
FhGpR9x1QZHtgh5XoSB1gGkoJ2+xaHTFA8C2sld0Li7YSDgzrMIRpWmPZrpEJyVN8Z2AdppCeKMk
xheToMR5On2R2THXYfP5RFjpy3EX9hBXQvfRHD+HtdzF6ktX93Bpws9OmPpzUeWekVSei3okFsU6
w4U26rUba65vpAnYH2bfLOTkWYr7rZIFlXRo7M0PwwTWHSfBZD1OBT0Qk1bjEvuq8m3ErMNt6pPz
AzX2zaLKvQv/qJiOpmOjqTbpwY1fYoLlcS697u30utDvx7j/XjfWmi7ZAAdRRRQ6FlCbJa1h62iB
PI3kEffQR4GZvCFLvSgaN5XAKyaSj1nBi3D5tcra6ii99Hjyp4EehdVvXHwJmmjXzmQNEmuLMYWf
jskaa+4gHwSaqyj0XVts6Hd7Q9Luq6q4wvmEOxrET8eUFXYy+X4JyxswYmvb6xMZ8OYuynel0AK5
4OzZu8eCpzJKmOT9j8LANz2XjymZZLWT+HOCNcOW/vxqNu6y/mvmfsGMghl9R3+X9u5XjESwD5nv
FDUOGrXYuEVGbu5PMdDszp3lSicIprciFBOqZ0y0vYdyb8zow239ucYp+8SOUOHCShOVB572hfZp
6OZ9rYrrKjI919KPZWEFqIuvpJy33M43pcABVRxD/UeaXiXKKf+lQnTSfCKxmMmdb6XNvTLSvDgf
tm2Y38xyeVI04bXxyCGLgLgbUFWmip+Ypjf0QzDD7tFcuRX5ZztVtpmebqfxrkdJzh6Y5Vm0Gurq
VjHMIHTKDVHSQVyWxFZr0Bzu6gOQD/qp5SDITcdXaW2nh0yc+DTi0NPGt1XsYJbihzaFLy6E6nKJ
72ClvKZ0kEuXLlIdb9hBMCknh5Uu/ZA9lyhJS74/kXhrZ8jWbQ01NSvTO4mG1ErnPQnhV4U+PEbF
rb3IVVJJUu2TQ1QjYRYOkT6GcdVUj8ogPvXwhka2yekUORwWm4pWa1PjVNOh/rWyna00X5VCuw9t
95ijALIVZTWXMQuThhFaqslG5iVTz0WUqvXVbQ1amdoO7ySUXNnrtYn3jFbExw7tcdWjGaatrGfK
NuKXahSEDYWqnX2eK7T+Uf3QKQXqvGY9tcva6awrHDhOkz7elw3BGPj35HbqDdA2jMjaOYpcZfI1
b7rHBP64W28qdVOlzrGsYcS09p1KIEK+/KyGfJfKcGvON4aC86mlPY3hHVyttSARzmjxOMiq2xBB
VYXXzLDYZLsfSkX3estGjqysevvFzJONCt7SluKWLHvEn5OfFI+GFh3zPEIvhox9zjeyVnxbY8VA
vxCTvqLZu+Zyt+7s5cFOM3+qrufO2Tjdz67i7g3/OQQlsjUdmyJ3LeavDVtdGUW+M9jYpsTbtEXu
xvKBZOPJEMfg6tXtc7yuMO8yak9JdD/U7P0y1ZvSURFKiINNAIuRoAHmsdECfzUNUhrQUkCNfkYe
c+hi4CCxGnG7gDGwSQgbwgJjfjVCQRvaCMSgXuWxtSY1S2mdTSHlESudtVUbiBJhD7bKRkqA6jI6
6nH9OFWY0zk07M3oUTe4+EzbaOnxPJHXOYY7UNu1Q4q0OYP53Ywn4fS8dREMW9Igu736rJhHK/o5
caxZRRf0eFUA8lC5cXQb6B3r+44rhFmWHo51uCb8lJq262FvddC4xr7hI6VBOo9eVi/BJEtPkxxZ
py0WYZhjRNfVhDjf6rdtkUOUoDaCopUMgze131nymwTnurSrYBOqW1tB3x/C6uzuh3atuLo3Jxjf
NfCpQvJLpb4p58VPnNse8pc7IGA8GXU0LYR+Ts5GW01IvfMxu+ttJEDyJGC606AIkb7tLXFxb3fZ
pg7JgcamxVBDb6zTu3KWvhm7u6qMMNBKH01cVwwHhmCS+O2kH+Acei0NEssl3a8D4OG8RzCbT/F3
qMEHK5MePbt7B1ePYnCuK5xRzNg+CA0FsORUmgYB4TS5hcZ1PxhI7PkDsxy3dcdJArw318Mh4dlL
e964lrOgVCz9GPcVa0CzY32m0YpC5kuEGW45gnT2ycGYOZC0z64RXqkzmne7I86LyoQNsmMKLj8b
vceuYEBD+CNPPnflVzd9FXG8Lp0r/KM2tv1q4SfipPdyEQgrvqH90eunFBWpY72W03xtZOm6pUvw
cVH5dzfirFY+u6+WlpboY/urVka9te+urZ0RyF1x313Cly9dcM4uqEaH5adRcI/CNHDbrbOvNFcz
P/LV23GD1VhgQLdAa3Th+S5dN86uqaZRIc6feb7yQPA52uxtvNb2zPlhbbDvvUJXKtfmhX7au1fG
34X6r5f+5pbl1BBVpOCWJbUHA/ZKhPdHm9kBURcJ1EvHvLMxQ7jwpL8CUf+6KOu0WHRo4ECIZ48K
6caelIa8+xybkQlTw5bD0dVR3sf2FlMl6q1gnli47ohrVAgR4MeQfa8j/D9A9BM8msqnJrqZ41s4
KqsWGkVpPRXh5yz9Hqk1yh+E3+ZDYR6rPtqwU9bdlyX7rJpHFRA47uZPag+gOi8rgZzQ/ImL+Lp3
1WNXBk6oPVH4buAWoNHSfOB3qqYclTuQfSXxatHAri3UX1qzqd0HHR8DAYHDxu9n5jjMF21TUd7G
yBJbUFw5hkFJ5JwcBUY4h2acPbsPGspSR8fpYApwjdxN3H2m8SqfYX6lR2tBAs3/btrOVTcanuhc
ctSL28zCJ8hEtTg+JFS5J2M9HR6Lnj0lWbnK829ueJzMWyNNdsrY7gto+1aoBbPV+7Z52jq2J4a4
1e/T5K7Tmdoma7zBhq5Srx9xpqNQjSngXdqlUdqsUnUKSnwRmwaPyIReK8r6pjgaOdY2Il3PxlVV
NjwfFwS12MXdTTx1wYQ9gDp+suP9ND+kMDtgUO5G97bQjlWNQ0dVBiDSe9NZNuHce3LsfoaW+Eku
LMYCqZdHuOLYhwjYWxNYa7mNT+Nm7ZgH4E10uz87TB2StvIq65XPnRjwwOW+DaHRoDhbxhoKyLRa
YpjfItvNWDbCDyJJViLTt9d2scXycd0iYSzybhNRATX2vobkFg7YLlmXcKf3t5F/z/JzccWglCIc
F7M/mJPtqTXfCDYyYvSPV9P724ZDz4E+tIbX2p84ycLFGWKXA06C1GvJ55U7XkApfoX1/L1cfw9x
th/WpoW74mm5zpTaNa44efWVolyoz53yrCk3KQL2sX/qctOvwpm7GKK1YqPKbYLamjb5RjMeFCzF
YvtZS2tMBFgL9G2nHlcAK6HEspFzR0E8jpvR4P5mf47LO5I8/FEYj8tkeHllr4tK/fzxm3sfASVP
/P+8urNtSMTWktI46g8dfFRKpNvumF05r+P3066zbeCOrup1dBGH0S58MnGGE0KODd1mspkYK/1K
X8drGa1Dr9wu6/5pjn+NOd99/KyXhjzD7CbR1YnQ2OdVLtT98CSWwft4hPdn+79f5i/Jz5uTZByF
6CCM9QeIcusQyX7/Ddr2BSj3vVYzgNnvUc4wuSpJSF+weI7wGs8NT/1RXLvraY2VynH6cRk6/g8A
3e/xTu/1zVMhHUnNJWF19d6v1vY63Nk+3nUB+pHgUrD8pVd4+v03g41alsalysO58OCKZGtBcZHF
BXDu4is8w+bqJS4jy+SRTpgjLj9IYWLPujUg2PuARKMfImC6ULxderKzTQpup85lkCfT8B7Jk93U
3lp4VX48Ay9+rLN9yraqGr9ZRkFRMnmYWF/RpafD4FU7roPXl+rES2vqbPvQk0lx0dUwHPmoEdp+
rmIfP9GF12aebRRSg7QcTWxQBURCbDVxBWPLLF/+B6PAGnMFejzaUWfTDo96JyxrCs/4RKlqcdZL
uPN2F3bbd5/lzShn084JCTvrBkaRy9eoust/WUteemHvT+43o5xNtNkJM8utGEW9Shx6L8Z22mJ0
gr0mOwS69cdLzZD3N/M3I55NuiwSjaZNdENarz04VxqNNAw5dxMdiuFYf8qDS2XFL3bLX8fxmxHP
5l2pi15UNSOeFrAe9AfhZ8x0PJVW5lXvj57utcH/xV54OiM+GPf8rqBWMivZkuSh8ec12jvP3Nt3
lFmH4ubiW9UvjHV2XvWlnuY4n8uDHq9rfMa+R1+Ldd2uQIASjOKQ8XuXdt9LX/LX9vJm+42iZXRM
naaFCOQThjqbZQsQuup/ovDf6atk8z+78v3+kr9m85sRZYSoaAYEoAApXnD63Gur2Mu/YeP3RLkb
INO7tA+fzsePvuHZeRbPXalJHIoOBTE2RZbuCus5ITVVL/dW+ppFz+QNcb/p7nJgPpcCPi8fxHgV
wtIpuBRoerilWL/qyi+kHR0aVTw7Ebm34dbgFudga+BqL6erkmLSyTAx8gIOoiXqhYNGxyfy3RoT
kugIfXlVu8Y6JtnFSQ10XFicJv1KdLiKmupjpO5haq9Evm3jh7S+QqQMEasHwhpXNYSl+eKpeGnC
nW2CuoESbD5tT53fPdWbaavuBj9cYabjY2d44TNcnGpnm6Ew0rkaekYz75cNXZoSV2s4cxwg+jNW
eHhBQXvamA8fb/TvH5Bv5tvZ7pg3UpO59osjgsGvh5F3vLJ97OQ2pY9D0pePh7uw458Hp5WtnvYV
HPvDaGDQIlV8T75btR58PMpfZNxfPdQ3D3W2HRqLYsbw7U9fbvJwEwrymyiwA2fz/77Z/2pav1mw
HZkiMhpP3201eOmt7stp7d4RysEr1PyMSJC7i5vE6ZD/YMnqZ1thHtZDI4t/xtQO2RV2j7v22Abx
pcrw/TUA8GhZGjSy8xIexWK5pBofLN3hhL8pAlSBHJwAHetxf2kNvD87fg922qnevMo462aRZQxm
zfCvBE7YJrzC+CIv6jSn/359v8c52/HaUK+s+fRQ4fVEQaBmeyP0Fnl0vGGdPURrtPSPiXoHkzz/
au8uzM13S0Tj9+Bnu0qfm7bUDQYfNlPsJVuNbpbneMoMNZahN/YOCuOlw/PSoGebCxpOJ5M5C0L0
UFAw+OumafP/+GBnO8mcy7kotIgG/3f5gkcPLtVYth3io9hY2+yekvsCXem0iv/6jPDBYYG5OrT0
s1VOJoNihKeiJ90th8wftqBcgdhfqunf3yJ/j3Ne5BgECU5jxjjmygpOWyT1436AvFP68/4SyeXd
Us5GlwHL/STpOQdv3GLSBdeG7lBa0bdsCvHYP06iwhybo6cctqbr14nmdVp7XSfGmv4a0V5rZNa0
KnElkeNRseWFbeC9hYm2yHJhSUMMO78OxC4GA8hQ/xdp17UbubJrv0iASlmvip3b2WO/CLbHVs5Z
X3+XfIBp7bJ218XsZw+GzRLJYjGsBXTBoXiO/XM6aJ8dayqdYln633jPUgplpNKkTEATliskW1jx
nADyaaRznb0pTO5RMVBmR8xpjtiP7ADqZ2UfDAP+Xl6gDWoGXgEMCbBXRHq/QBE6Jfa7ogYExIue
vJFYNiMNQLdZsG3HFsO5LZoY7SGRdxhBLiLJBATsMKqbvm0xI40iQFGkYEEBzlhaK8DsQ91G+iwr
2e4n0QbDiVnoAKrH7nE4AdcPi3amolWPVfw0KuOvROVdTxx2YsZvI4D7xt4GnAxbMjRuF58ygGJl
PmhFsBEuSi89ApaQp8ZUkRsQ9bhdO9x2sviMfe2+AQWSoFiegpOL71vA3Qm94A4dhhFIesf7N3wO
HgL5FvQ1WGSWN205YHYEOYeK6px+qsjwEPNvFZHOAGNpfOGm4x7aElDL0tM0Y+KiVAciLzvg+2Oh
ezYfvU7kecJ6T4c5Bh5tpbDBmmcH4GwgtQZ1dCPzGOGuAS1OHjHbZfTSI/Z8tzVRrQAwwlV3h1a9
Uaq/sU4MAF/f6NFi14qXkksOsY5manbXV5VVACkU3Fd8kWDsK8YC5J0inZoiepeHI1gjxFCyCRgA
+yegD5xVDnwL4SeHScUqw84kEF3H6SMpJtMDkHGrYzJFLzZxjWENlUczFSjhgm704T7PRjME2w4o
4dBk1Cw0KzZdNJqRjg1tCei6Ich5ilct//KFwFEwgx43uoHF1yNgKN77HgxfoBEqK9XofPDd9xVy
49QoAUQFhiJAD2r7QT5xE5hP/ftSIxiqBDLCUIinCeMFQkxuAyCFk7jaKWhXx76463zscXMvw4DF
CQ2o0kDST9IbgNLbgKoBFArgudEHFdN6B2BIBtve/E794Q/St2MKgqLoc3KwuI/7OJw0MIoB707D
jm2qGKKw7TsgTE53WgD2IWYpb/bwawKpBADb6YIWRSGoru57u7ghBvrmQPoFwLoB/GULeMal0YIU
Afw/rBHUtRtSXehK5wRIgXHJxPUhh+9k3U0BD2PEF5YI6uafRDRV/TGpD4ILmggHYJCtpZ6GHTEB
Av6aPUqnlHFDrj4qllpRIdXLy9ZXy7RGIkwcwUZ33OZsTHScRLsw2w0mwP+rklQWMMU6nokyJDac
ivAXGHM0GLMDcHjNSgZrC2YWcsUEzDNAe2f6gxqsTC8JUCYZpz3byg9bWgRzqgiDXUhprHIE88aa
nOxG3ft2Z3y0Vvw7P/vMgeL1k16Io5IRLZlChZQQ15vCztuBnmDT7eODZohmakW3APVgKbiWmqvC
DFUgiGBClChz0gUO0CIFJGKVxObtwvFfxRPAGbe5E73KjLR1NQNYCKMMCSXAbuJHQF9GSDvqztYk
gHdGDONZdZCFEMp2epETQ+Do1AcxjSwJgNNl8sCwCpYelFV0cdw06AfXyDHSt8bC3qIT7oQb9TiY
2anepk7P3E1jaUVZRhLpU4OCKqYoR+AkP3vaC0On+T/4YemXY6NLwl4pNUGv4tvMTt6Cte/Q3CD3
CO32sXvnX9Jt/QDEe7d6FeM92w4ZJypTb9FB4rh8zHCifP9I/ABN2xy0c61zXUmWFOoqirim5HCp
1wdMA6A6Zqag+ktLzb4uZbX9pwoqnAlwk4pE7zIjDYq8rhVmnxoxBGT0LpapQDnnYuTCxnxvZYif
ocUKmusWcpFKKadOedxIzVQfME26UT3QfDUx4/zI7KA/jeQig7pavUDjvEEl9UE+18jj0JwwcReA
mCE6eYa2L4Gkiudn5f7Ny3N5orPuixxCSEYpF7URPu1hZYZvjcrfMT7aeiC8qDbbzkJEhGUx8Kvi
o9U2kIvuxuMc6ZHhnfp7dp1u9VuJBNiSQEiUNInyZow8qJNcgslqlHa8HxkDkOUZ+qzeXBcRtD8X
Y6J7XArCTyAuupKZOaiC4PA6A4Ult3Gz2G0310UylKJ9WIuKDhh4UCoJMysKYOo8KxNZtb+FUpSN
d3yMWR0ZIhonPkWY/XWwioaqHLDNTWI3bugER//MuiRXQ+NCKmX1CmDdMrXGUYpgJfMwaaPXqZVW
IMyKCzAOCE4EQuy4mx6vn6fAkktZfaAAtLNLutkkB6sILbwzPiOn2vg7BWQ2SP6mjW4qxDgAe38j
HIQNKLPvsqO0UfbVEbS3rGYr6wNTLqITP6xiHVeEkrod5pcEX/yvVjsbwMILiSCFctZC5R6NIJDc
mm2LbUOg/BkeQMUBw8Wsy6yV8dTFx6XSBT5V1Fb1+/mQ5V+Dw5uiVZzDV87M9ukhOQHN7haV+peS
Yco0IvG8Pg/62j8hQKZyiJR4UZcNMGWlOuhYSyENWH4z0CKUmd1nmVMFd3UIhvX6JgSZTODd8MBV
40Jl20mNq+AZqIAPFICdNV7qbVWbsjyCl0pjRHzWJ6cCFYgRhy6UqvlX/hbEZ7GXjOtGzhCgUJ3o
LsJTfOpwDGEOop8nqWac83pKfTlnetMzUD2Cfd85ZCBPAxmqKbSW9w0iIIBCj3/mXlgXMSNIzUjD
SxuuQoLFkTnyAlwT1HlovfWvAILCqF/COLz1TGOhHBWZ+AKDeIoG5YLt5KR3zU1xjs7hUTkkb8Wp
2uFlxhkK4z3P+mLz3xcu2oa6GmYeXFST9yGoZID/xFCLJYGKM1Uodno5G11SP6jA3m1e/5vNUUHG
b6QB6F/QoEPzcN570qKUocLqvMDCvRUqrOgYTc9Bloqnzpb7Vb3MWZJkkB1ufKs8F48sm2MdGRVN
uDjGZlzc4sj89yD9ItLz9SObj/xH4rcwNCoOjNHQAD4In4QD/Gis7zuV2GLpMaKNwAjG9GQjUIQF
PwZQLpwVS3W50d4BYqO2PRsowPZoY6weyBqfOYYSYlM5N3MzeyeCEuDEPwBzo3A9+7raqz3AxWdU
qXeJnza+2mKaFC89rJ2c/vcZgT/y1DDTp9UOwVIWFTdIFEullyFuFFZrz0Pa00a5CU1xp23mvOa6
ZowPqlKRo+EJkB1ECMPChZF6oJj1DSH7dV3IbHU/rUZSCFZVUGD47lIsQkUM5mkRKPtInJTKxhiA
4P3GYuGtCBSlIA7P+qgzvtd66L0IpNwgwreKKn2oD238rFVfBNXyLgTRT/52XbF1d7vIodxBqRot
zwTIUaoPH7CiHTbrr0v47gddOTu6I5zwXZl1YBicB4424CW1q83oKI4AKlWGpHVT+KMM3QeuFFkH
QC9sPNnWb0DT1nblrnQDS7VlN6uN9KF8CWzWI3k9t70IpYwdyMNgexm/HQurEO68Uj5vQLAejuuN
MPEih7LzMmt5TRzxpTgQLT4DZw+M5tsJjNSWDvUKND92oEEO9mBFexXurp8sw0qE+e8L8xdBqsrp
gCs9ADQSCM2VCRa1/yZh/rQLCZGYo1tU4SbTsdY6irlV9381+aYuTpC+LatOwDA1TrC2eZO3E0cD
q6gLGDJnnmIGk5bEUIrhxN+XxEIpWWiHYRhxbNHg7QEhbxbqCOX4vcp6T65iAaBDCoQdwK2hbUSd
X6qhw6QP35VtTDDbMXhuzcgCcNCpdvhfQJ1DqLf5fflcbjz77xKpi3D6YGUitrGCZkGZYTsdRDLA
079uHv+SH15EUFmImMtTg11LZB27atvdDMYDwMCeOowQimZkB7eJyTkMketX+EUkFYLBKADI6QD9
Cfl+NLUEBwoKU9QdTP8B8Fan1OK2JjYvWJrOF/HPcHkRS0XkMS2JF3TQVHJl5zgHFKwsOt+TENcV
/JeH2x9JOvViwQqLr2EhFbH/iI0WADtrGLXHqq1NcG1PlmJGDkafdiBrxOYaYtqpvvk7qIyF4epU
XpJlfV5Lc4NEzbG2LgD+f+thpe+6qqvxSwIaos4DkANTBP+MLlUfC2rCw0BnGIJBOIMMgFF1W716
FhKoCKlUXF5VESoKWM/cTdW+H3Usc/ydcSzEUG4epDwQ22ebVJtdMHQ2FkRdQNVbPneXFljYGgZL
E86NgNWqijBUXL+BFsIpN5fQ6i5rQH8fgoP4ASLk4re+Lz/TT2VbfHnIYfMb8ojChm8pjDjK+nyU
8/tq18m+CsHFEGDVCeDM/dd1A1lPWRe60c7eedhUn3CwUxY5zaiB6Vg1I+99SH7JMojhwQHS+Oey
eo9ykN6D3Yohf7bAH16/kE95faWopOUCqAhS2TtyCG3QAWBrA3z38/yVz6yxrxfALwLpckXTSone
4nF/kG6rrQiq33Nuhp+8aMSH5olzBaN5xFqjZ+qb65rORnJFUbqK0el8BBwSHLSoPQ7DVyO++glQ
60JGLvidklyTI/zT5fl2JKUkQb9xF9yIH15skA//TjILJ75NH4sNoAmOzRt6+K6ASfR6W2FiFyPT
rA872821n0FFnsgLMbkyt12FTAKtTfIEwvUIU5AFmJBTUGf2CeM5tF4mWnxYKhLl4aBq9WxJw6/2
jVjp7fCsWeMZDKBzWorpC+6F1Q1dvSkXIqmopIix3kXz5awpv/oCXfX+Rc+f4qZz/Ik1mLBej1gI
o6IQsHzrWpmTjXFXv2W/EytwVFzJ4W/BAnPB5q/qEZdBCI1yTMJHWqs2EAfc30MH7sFcUxnO/43I
+9NILoMl1EUM/IuxQvN6TkyDm+oBPBuoE3/JHwPu4PFzXj3yHNUF4OUvLKsDPGAH7kUJhLPG/2Ng
Yf0iu/wW6j72SEAEkuBbztBj8qHbEoNgiQHE6pg5Ec3hMef+ahxT/W4xAqob2zVUfOdlbkp4H8US
H+NtUb6J08K4HnXI6ittIYKK74mvZXUmwSt0dDJBjLpNiAHd5rYwIPRt3tFvwbX6Ve3AHcpZEqPS
uP4GXoinrCiIYp+vcqQHc+123swP8UwE6/eZNU+7elVeBNFhHfScgI3DNX0oJEyNcbse6C6Mo1y9
qhYiKAvR+QSgyN+TJA6IqJz+NbSb5+kUP5Qg8ACJJKtptR7RFgLpUF6H4JkooVOEfW3cVvrev20j
VzexJWeXN+U9JoSnl+tass6RitvY1QxSeZ5fGfzUiOYGHcrf10WsX8ELvahI3UsN2CImyAAN9K8M
IG0vsZ1+/g+VDor9VoDuA7bud1ZIW3XxhVwqXHOC7wEYCnMlbXMXKG+cBspT0Ide144lhArTVZPw
dZOjzuoLqSF2nzo4kzOw2l+XwnIsujo9ImcKAv/7DDFZuek24i32zMzQ+hskz0WMUqgA0iq86gce
jFAEHFAwjQbXyg5DGZZnUVHCqwZRHQfImHTw5RjARbQaEI6dwm1v6bvwF88c5maYOV2mLkkMUuES
xVMy3fvAxxLer6vEsAK66qxPfI9nNKygUTFrmj1mIFAsMeV6XQorQqjCP5O9SABXXxpBDdFobc8V
bOzHO5i2N1srvQFnTG+wqn6sg6PiAzgI+qZHJoKYBAZnyWwUVgthPdG5uKlKhQdx0uNU7WAN5Vd+
0p6ExxIr8CCgcRMwchuA8dsyTpFhfioVFzCOCcqFAgJnkPJ5vQVQkmazC29AqrsJLdYRsuKfSoUI
lZfltphdKtpWD/oz+HvK1+E9ei8/5NsS64T5uZkZiSWfZS7zf/wj31qcLJVvVETrg6lBSwtwGPUT
b2P4J7vnwFoVGfpxSNCh725VyeD3viXeXD9kkXXIVByRs8iLQNWDB0E42LnwHJeJOSWgcSbg+oqA
8+JNVhqDi7eXb8FGZKG7EAQY7sKgRql5TiMcwpkLnptc0uNfBl9Bsk/z4EVUPyMZuBMAQVQl7AA2
Y2iLYWzFYMer+RjT25jNFp86IXGva8TyBCpohV6c+hqHCKxNm9hXLIDHWNclzP/Dlc+lUekxmtAl
x833Pw/0f18KrT7GPHmnmXLg1KMOXGXP0IeeIZVlnvTwmxwnrZrMVYcaDTsZqCgv1X2440wVDbvw
hrxNx+Q28JnJMMvvNSqY9VxTSdl8oMDYecKIIjomc8t1ntXH5Ah7VnfdG2TADAGDW5RovpBQJ4Jc
hAhlRTdsRAwCYYdm4mp7ilmP4X850osoyuPlJsHbV4XxSy6ZV1oSB8Bh2F/JN5wJzjSzORUD4Bvt
Enmked2I/uWOuMimnb5qGy3zcBXJGKbngAiHNXTObnCuWPYA8N2x3zNlrl9/F5mUs+tKFahxMAca
c3JiwHA8hECSAE8XiD/N0ervQanqG8z19/UYcxFLueQUZl0OzBskrx/5STKx0xLbqO6gngTUTOxV
8AazO7UeBf6IpGmage8ZaoMMIxocId5MH3hgOcCYNAO0owCla/YPQJVmRJ5/8RRQWgOYARQXNHR8
jX5Rx/lIZKNtZ6F4bcd2cFa2ynk8DI/s6bl1HS/i5r8v2jlVEwKsy8PQLTfmGx34tVLxzDDS9S93
EUFdwUnaefowl+T7XZuAf96Yi/DVHrSkvZWdon1yyzxEllaUTwo1F+ahCK0kF2M9gtm7KtDF3lUz
P/RW+jLeAzqzYVVx1h3joifljCLKRa2Y48v5k+IW06c+AswQ0PLXj3P94rhIodyvHGPwuPWQ4nnY
P2vuxk5zkwqN4BoNv+CrBVVeijvzulDWeVLO56FO5PUtzjPmdCMir0r/+7qAtXgNljrwgwMrEZZP
2Qif16ovpWVziIOj2hBrTM8qeos60E+vC1ptui0lUaahg0GbI1UGVKsdNhABNlrdpPawAQR+9QWk
dme8r4C45/5N23QpljIOf5T0jm8gtgKegRR91O2vLjoNzdN19dY+1FIMZR257oUdF0PMpL2G/W0M
ZpnrAlavnKUEyhTqOBerQIaE+SZXvpFWSGRi4McQHGylgLo6NViP+9VBH7CZYQFCRoorfgfNRZTi
1QIIrD3MQxzBvEOwvAn6cjS3y+5NzT+aGHtH3THCazwMzwx950SMTtSWoucTX4gmUiRUSl83h7yJ
XpJeBBF5uwFKCcD5cqMiHPDAM7NpfYd4nwzRa13TpWjKKTDaWQJIA1qDJNTkh0g1PIyiVpzqyHG0
S7pHRb9tBZfrZLOqGXrP//c1tSk36URZl8EDCVAq/66Tt0n6VbeMAuJaJMMKrjLzR8myQueita4P
Q1KEUG8AlLjUKK9ddG7CO3GKjSjWXUHoY7xBWdfR+ge9iKVS0TBt+AqviQZ3Q//UumDqRrqU3Emb
v5m4X+o334sLy8mTVtMyLYbRpvK2rIadP7IgNeff+vMrXXShjNMrs6lLOYiQp8DkvLdQe8iKF4kQ
1x9kG8TNe9H/DNQBrJeJExas5unaza4RlQctnq6DGY+KBVIZl3wWIhZI7mhz74mTm7HboUAhmt57
eB+4DIdYV/ePPHprArAiYpCSObqR4SiV2UbCanVYbYT2FxozNplikJp6liSVeHICcbBiPe/XveLy
A6gysRp2vdTyaXNQW3SdAORQ3aiJb11XkyWEMlCiFg3YpOB6IDE2J+8l73SjUWTjupR177uoQlnn
CH5cGYR3wGYbsj0IoE1ZAOGZANx9D5iMRDfACWx7w+RcF7s61LOwGZky2RIkECBDhvvNm2wg9Slu
xBD7zSYYrfNHAN852QkY2CNwVZ3RSux+324U+/pvYB3w/PeFYw6JNqpZi5/AdyJwpSTD545izoQg
YYmhQujogW8i0GGtsYKVzaLfBSqqQdlrGWO9nSebPhINNf0QASCPXLSsv5LGNzk8UMv8Pzoq3YyS
JTA5eyp+Sua9iRW23d2UgEwRRQffagqgsJKvIsXmOSBTdf1XrcWME59V/RmnLsZGpSWCj/WjkIPf
YAoVgKwNWLcTG7zHoAcIWQkKIyjJVFDKUxB4Cj1k9Ypsy/wXUc65L1ny+LvWB0MkGyXd+5MG7E8J
2AwfA5f/XVT+oy3dr1J1bxh6gl8gFbGlhCLg1N9w/k6apreRHBnAQASDSf5MYrzwxPTUdDzDy2Yn
+nHeAi8TRcJk7w+mxG6IdaUOJWSbZW5kWm1mIfOcWTKobyqGkS6EuYAwtakO3QPQ6GysNTab+WVc
/u41DB6wigCrHrVQi/q0YsORHEwxzUHxTkq3DcM3mTV0uJ7fXmTQk70Af1ACLiMAXwTVywi8J94G
pUpnSy/ADr7pJbMyo9uYlZTIq1fbQix9s7R67McFjy+mx/cpKawsKIwEA0lV+iIBHVZNOkPJ7qtp
SzArlHdfZcnbnbLLSt/JOsxEBt4+TW5VTt+3AjAsQMxSyRiqDe6rMNiA4RrKYGJfH4GNDEYCQFmn
HWDy49JKxrME8kcdVJml0hthlFpCp9tAnNnK2WRM5FbWeqPWMUY3YM45EnetWKPUJDslAd5WDAqM
cBckkqGrmBwsiVm3w14NADwyd3wisDSJwD3CHhRPsBOnAVsDpDr+TpC+gtS3Wy9wUh4YNzySPl4w
shCIF9FnHlcOYCONXD+nXmQNyp40mFSUgVGhvMdZ/ZKCG6j1ukMvaUh+YzOdacfBhduDX0II/bPc
VVZcPjfVZMs1kLWxrOU13W8JHLKTwYsisMRPqXgch0Ofyoi4oLTycKDd24BxlunYZYU1zGj7AKjh
AaTQh7beA6UOwfJRUPFgTOMtSGfu67gClQjSnS4D4J2yL7SPBKSCYfcQRaPB54Wbye8cBnXUujRy
gtw2M+TyuSC4BTDyJSagrhieczToQe9rStqnVqTHxruf2XDEvAD/g2aR7kXpYpuLvnw1vZW6HQG/
CJnGTZP90jKMbkYsksT1R/LCGqkUpFD8osh9OEFlDVbzUDgJxm5DVzKiU7BpXAwWn5h1xfkFfCVm
CVRCUk2CqBYcPKCv0PBK77RPfzDJs5pbeAUgRQe7QeBWZnP0wSnKmqVgBDN6GDxUpjr3ZoULuZqB
krNCsP4i6VgcKZV0JHUc14BGBIQxENoxzWBoPTGmmrWxx/x0VNYRVTmGqRPEyNrugKcO0KwyNzGY
pdao0GYnTGmZAVBKJWZwXj9CETjNYOflVXpam49jjjQ94MLLSnR9KTY0AMVfP8N1E7mIoHTruJL3
mhzQ6uABhjVskwwt6yw2o/GtCnJGzrJ+2VyEzT9mkSVqcpQEowR9cj4z1BH8mppq6zGjd8Y6NeoW
RbKfBnINKVzQGlH2qfr3189s/g9+utVFDerOHDVtmrwaqONh5macanIjZ+p6eB6AEIeHnSl5IePg
GCrRI9igdfPVvoRE8AqM4e9Uf72u0epcqyb8UYkerx7HpEiwGTCb+GjPrQB/p6PpobqZzb+zXvGr
BfmlNCoWxoCIkptotmt7xmCZ8XWaZ9/Nt76Jzh1MgxEoWMdHxUG/mYRG0HB8ZXFTIAnoZdZiKkvC
/PeFZY8Br2mY+MP5aWBzas+KVzMelwzf0ee/LySgep35QYEzy5SP3nvSCBC/MJzGsAOWFCocTIU4
qB0PKSGPaWYts0s9s8BauJ3UCPSUe+wdoX6kOjGAAULvLsecKLgyN4qPVLxgroSxTpWKF0mHNmNB
kA83FnGGLfjbkmNj1FaiGMUJ1DFgAjTGgJHos46ACh+hLPmqJyAipv27KCWmotzVgH67ftAszagQ
Uk1qpZcyhEgT+sQiOIGKu+sSGC6t0RyqLeGztmnxKfmqsWK09rwstlssgNWS5/ZgW8k0oNOBbisQ
xY3c3gn9fzNZjaY3rYtKUZoMSk7lsC+50BgFzKZkwV+d5Yz7KAm8DnyRf3pGSTApXgk9ip7TSwoy
uEnrGCax/rUuEua/L3yv6XzBG0JIKKra8jRg3Ii+ff1zrW4Cgz74jxaUf09DC9SUsYOtO6MpYQVy
AO98YHQEXHaGiMHaGfoDbK07yYnsxM333bF+qFzdGl3V8pDRsWbm1v3g8oOoUFDXRSTnyjBTC332
IYBC29ioBtZYyL88Di9iKB/PxcZL0MjB1bbld4MV7udm/7zTUAJtB5kVm711vV4mgqZOEnVJBTHt
Pz9nO+W5oIbIGyurTkBqaPBmdDNsZ/Ax7UW1yw/1Nv8VnCZ7AI/S2Xd81r7/KmantvgF1AXoqao6
RQ1+gc4/l5zTo/ehAOSnTbc9Bo384XHE6maomFqbmi2mfyMwWpOjH3RGXipO6H3onfJ03QDXs9zF
b6LcSCi4QY58/KbaroCwy9ugnVSIE3/OuNYgCI7NXgcxItDbWcXD1XmP5XFQ/pXnAVYuJ4juHBF4
e8B3BG5kfOS3jY3Cx01jaoDkLw3vjvVCWrXxhc6U05VRUSXVXHCJ8helQvk0BvB1714/WZYQypHi
EkscuT7fYuHjKN/yQoM7hVGOFOb/5EdOutCEcqOhDNsu7fHUK8fkIUb1oDmLWWTyFWcKQ2jyXOhm
2kfaH0QOVQHxd4jpDk5EriKCQRUN/RGYg0DTMgYBU3w5WMSH1NZGxZ6yR7FHbROQiAY/5eb1o1nP
BBc/m7ps/ZBUfFzibLxjnezijbwH/iEGYFB1EIz0N3ksMOnP+B5Mc6MuX73VSB8X30JHOzAfSlef
X+PHwh6d8qFzH8GtxZpkWI9zF03pyZc+IGNVZBA6YsZHeZJmUBbZbi0e6yjpuf89blj9caZIKs4p
wE7N9BEii9Ystv0RhCThLj76uRGD8Vt+bDH66vwV+cPCmUUqtpUir4xYQW+wWGQBwMcAI+o+NVU7
3WrO8Mhm02C41/ck5eJyzrKpUvIBWqJ4ZJDuRo8UA4B0rMx4Dn9XHEykYlQiqU2kz2LE+/ELVbhD
g+6KW6WAFyPmKJj8htUZY34/KjrJnaaV4XxPlbb4ITrg9NxzJ3KCzXzvhPhn1jtpfSgAvcwZG1MR
AFr9z5tx4njUqACMiDtgsMTDvBkOZuNd6YDTgPFKX9duIYt2/WTU5T6DLAFjtYE1qpbogBl2L1nc
tKlAdm2ByoHNFDKr8OM7LsRSzq+UIWmlCkkp+egO8HtM+SlmvMuPGCg+iHZs6ZbHmRx7k3L2tiuC
6QAABM2mUyLo64NCfQeSakxNByhoOs28tG1dD6zS6n1wUVOkfD9v6kDQ5tpYJoDYFRXmWpTtqNMd
bKuYxOdNXeofQyG3ExXQM1N71FERrwDVrcZvid+g/hNNAHD6LKTKIllixiXZxSN5GdvCbfunCQy3
VYXO1hsfBahga5teBtkp+fJzvBnHxM7lG7V556fGKJsE/2lqeGFlRHLiZipWxPhHoWxdMLNufPDY
tfnvrMxYHrsaGBZHQAUiT+Ix+AeuExizfzfa4L12Iyt7Twzu1jPmL5258gvj2FkfmUqiCh70vl4M
6+pNjJbs5H23GY+5i+LrHr9io7jeF5Z3XHUzbTgD/Eb2XAFW0eAH79qdbObnzkbSe4scywBy9aZw
sSX9nJmsrs93invNGKloBmpurakEmIf2KO3Iw2Skx9gEBMRHdNYsBLVZfGZnxwx8hPDC+pn1C2YB
P38AXqWSoIg6wOH+GWkyWRI6YKKg7a+GRpd9JTJjFGZ15UeTLhKoz9/wBbj6erxfoi2Ahd1uk6Di
3W7/H5Arq/XAhSTqoysJAY5sC0ncPsuNb8iV7kHeI/WK7sG1ZCsfcWSopak5yY77OxLEpaLUt1Rr
tQuHAuKxFvqg7bpzcQ6cmTerPMhv2vv/Yyl83bMuR0tdTDwHwmdlgET13g9N71Yya2QWuRubH32L
aS483KQ9c++EZTJUHi1l6AxNHUwmSsxkO1ltZZINejlAb1ZxeZgd3IYVR9dfRYtvS92Ieo8kOQ6/
DzedANBYu5yt14YgYTx7MEGvWuHm94jdspaV1gP45Yyp6xE0PKPglRAcyb8V8jUAS8DTNrLGqp6s
v0UXGlIX4tjxRdtgTWlOTH+NWBt28t22uB82w60qg7TGjvbodjcut2Ud7vpV/EdFequsaRK0WPkG
+Q3evhnXmiOwPbwHX3+MUKa6Hpm/wVh/BByZSBKPpheGYik1lUpWsklAO6onmVXq4HpvGqssKnOI
sco73GTcIx8+1CDJHUACDBgZO4vADpRGnxq2/ovguUtGYlRit9MkcgBKCCgSms0kAi+z3cpYnyVV
b03DG+g4QNgqmyFaGx3wddS8MwP/Ps/3hZA7TfFQDShsiEchxaLNCNjzcjQib9pqFTElxYrkR2W4
m2BfhPvKQAUGMG8f8GE6Kd3rJ7L+DLqcCJ2QtF7fafFcN6tHdAclMwWpDlKSr2w/R0of8T8CYxf4
xRhyVzPphVwq9PuAifKrHnKTrfCF0HEb3XPm9w1YGzVA5pllZJZA6iZQNY54XY5PP+40d9iWJnYr
djmACQVsxuOCta8ruOq5C/2o66DiukzkYNcHLTvpJcD6ksqWsvPUdKwrbjUOLyRRkX9UhqJSVdTO
2t1oona2UfGOjaxmg5vcKQz1CUAODOXW0/aFTCr2Tzpa72oxR+ED4r/T+xhOgETAFCIEo63n7TvJ
SJ+vHylLUSr0kyHn26rBF4xaYij9aBfiMUEv9rqU9eePLIFlSiAEzEhUsCeBryhJWc7ZWw+HqE0d
YF+W7uYOt1UYH29dpYssKr5XuqJFXlsgQZcwuf5aDHcR4LeuK7R6Yy70oWJeHokkIzX0mWLNVcLE
Db2H/yKB0E0GWUzHkCu+JcjgEn+TgTp3XcLqOQFQEajy4KvS6Od9oWVSLxX49LJ+bJOPXH/MY8Zg
9ipikbaQQfmRoibBUHjTnEHhe7zIh3DnfwJpGi+FaIMJoJcMvB9sDoD5+H9cSQuxlCv5AfDeMg5i
+Z3otMhQK1vdNS4L62G9yKbIBBeTKBKB7sNIYVF6QY/SxYwxPbNkhztAQbnirjIEg9uyVuBXr/WF
OCrceqk+9WqHtwWaoOiLv6r1YBHll8CFZuIzK4ir0lRZ0jEIIikiTbIVFXIe52C9w7ertlhKeq5P
6ia5D6zhVnaBAC9YMyNju8FE/3XDXHWuhWAqJtV5nEgBBg3Qk8faVZ4YYS1a10WsX9ELGVRAUjHO
XyNSAI7kfgDdc2cWv2d2n161a2u0sIOpbdCjaAFP4rBK4+uBfiGbClBR1gWTNAjzUmJvY7JKk3G1
6N/7l+hx+x8NanksoavOvpBJBSx/IFUUajhTBYNhxHvhM0gKXxinupoPXKR8vxwXFUPUtzo9l0Ws
eGIWUTAzC6W81A3h79houyseWdCzDEv5vnYW8rxxkitxglYxQM1jxWpI8d9s8bsXvJBQ9IGGcUEV
+AxYFfIFkE+TN8ahzV77I1gtDo3KagqBa+pshJ/N5iBgy4OzO5PsOBebm7u/mxBZSKMicpq1qUR4
HJlwO1hgjNtFlrcN3ZmfXn6c2R7/o3ZUKG5zoRWaBAcYbfNTuAd0B953M+sR+K4NpjSGmX+7/eJz
iWqUqUUBt26szgJ3RLjHyji2tytbd7XQ6B+8fXFkQTuvpqVYBBSwIKmBoJz6gGQsB3+aNKzeds8T
z++CQDSFot2UocaY1v6eK/xpKxdR1NeLuJxU/ghRcxkZKBt7bRc9dA/jZ+6b+SuKXmhjj1hRMKWN
6hI7sdV4z1ksxoF/iWCXn0F9VAzsNo2mezMQoeJq8txZ3HgPdYQPK4/G8JTZSW6yHrXr3WVMNykS
6ChFXqKeN0M7EDUPEF0GJ7rhwecJQibE6NP4GDma1TuYF552wSbBqLEJRkbwNRXsLH3VwhY/grqD
R1WNs7BC8I6fqm17Uj7nhfLa+T/Svmw3ch1b9osESKJISa+acnCmXZ7tehE8VGmeZ339DblPt2Va
x+y7T6OBBvZueCUpcnENsSLmpasOmXGnvu8uRCU9kU3ugMm+0jF8+YUCbTwj4rTVIjjTUsQMSD44
dL4dr9XiuOOlYmUNCbC4LPDdSeoxY5MASwicRN4nF2UGnUdyykv/opCo3RJQqU+FSyfTyuQLf5Qt
M5Mt1lOIH0bHiTJbnfx9qwOnDb3BviksvUcBYIK2rd/tZPV3HmqWj8ZtVnVX6jRYkPb1DHPIbXUG
zUoA+UeMTSY5aHhG+YLl5KCZMZRFb1r67heKrYaJXYZHBEPHzkgdYMVt2neO2SL3rKQnUwUAWz0z
iMsVGDtu4vsqvGcyRi3u/Ngj/YWuv6l978zpQ9wMXmEAm1mDthdBlenDRwGp3MQ3Y41KQr9jGE/r
6stMKeyxQ+vND92uB9G5Lhn7GMC6svcvkpkeTZSc1dhNgF8Psl2u4AYaw94MY3dQVLsI2C7uRlcP
2x3FIGgRP9fgxaYm1OlaL2uvkujajKp7hoHYGYIwkwFMkWTVVe32DbOqCAMSEWDFmnacpslNFuHB
ZLKr+VD7w1GeJNRbrvs0tgGstdI6xV9u94lGb5TIB/qdgBg4dxopxkBoZUIND3jwXDqoYbjTx9RN
wqu5Ty8maLE03UXTRvbQTlaW3CbAoKGjPfrycxIAJhdb2ggWtf6pwJyQDOza3B3y6jEIntKCHVWF
WUP2SwrV/aQ9qKbpqMql0bNLE+4qy50u3WX4h8r4h6iRXRpnOUq8jA5WnUZ3JYTFAyhkBgU7GdN4
U4+xO9elW7Z/gLpyqgFFbTQmb9tWdYzZP3T1/ECk2TaSHHqUiqtD5C7OD2rC3Egb3bnQQcUMWDwq
TGYp7UomO1NU2rVRPgaSx3J0TOYR5ws91PBUmVdB/iDFN4RG5z5SL2sA/Fvft2mhOilU540BE721
Zs9ZdWpwzMcJBGHMSk3zqgYTeErn16lPPVpcUBKcEJtYxjTZbQPuEhnUliG1JEzbV+gFAf+hF5jd
ppXHZmbrUBFtkuuZ0pvEuAzyAlwzqlWNxYDujmyPkvQQlrsU6ruglzHa1DVUFMYydBssEHoCXmzs
GQSzzEUX07iPFbYLq/q3UeYXC0O+HBa7GD8mDq5kiTk9kXZ5auIBbhUL8LjWvIFiTFdYVPa9iryG
eWgpleKowOsz6ZmooMqYH/BLQ0zPRKatTbdmrhwj37T9RD2h52cXPSThSYE1GJhZuFIxqjXVABiN
vybcwj68qPN3krwpwbmf/Cu1K9wwfskKCSZB8VODiAShdu4jUmwMCLvixlCGT6MXO6X0r+oSeUZQ
eyC/daI0BVwSmq+DcZWw0CJB68TJKeqLi0x5IOHsDOUjIjavRq+NDpUtsxdfAkuMEbtBj25rPh2r
SUWd+Sxn+aEif3Q4m15vnEZ+nkvFgWB0kCuWX0SOhjvXdNTttf6kMw2o3Up9UPIbTXqMCtMqVCR5
uOiFUVq9X9lTathxlgHtQfY6FGJpkztTrNjzRB09y2Lc5Xw/6wyCPOUZe+DF8BBmcs86IUXgZgK8
cuTcA62xiaF6BUeu32LsBFcqs+Rz5Bq/lEfTxd45DRAgyVX2K4OmjFh0c3mJf3pHuAwuL9N4DmQ8
WAscnfaDbea/8YZZ+big0/8w5tKw2oeY76ORKOBcHsOfbHOZnTbRStEmLP0jnEZOrlyE6LZXzgfk
+lFUttvkDjVWW81lc6xMA6nTYK/5u2BeIJuDgHre6a/pVQ1Vbv3Sz22I9JqYNNa8xAGZx/CqGp76
2oAtVcistZlMGFQ3TRM+ROM1yKnfRq05fyTt8DD71BkG+61z8psaDc9OlFVulgg+rfH53tCC820K
ENyPuJBRAWUTBToqyrOkPatTJsI1bH/Z/6ztW7bXTF3DQqzNOJtvuOe7yE3uu2f/irj9ff5HWN3e
zC5Xq+NCvSqaJ0VKYE8+qpkTYXbNwbgUsiV4RY8eERTNu/aPKEMj23f3c5lctOc3TVaPPjY1TXxb
6dBD1v5WJLLVXHHY9NefbjJZBrsCRUhVgUSiO7Q9uZmCyAl6UIIMsp2S4UDg5PWiXVAI1oQhXjBA
7McoOMwJZmqADFBCw5rAWJ7VuV2hoarPvsMaOKtWA5IYhebwBtOeY0K9vCodNisuxHutn5PD7bj2
c6VcuOkXGbhhlqJERdgB8t2+FgM2l7s/W9nuV6++I+cMe/B0FBhbgZnOtCE9ZCuYiGcKHjPt1ZDe
OuN1CtHG7oQHaJO9YWWYc4NxmslR0y4HCMgp0l4b0vsA2aEc/It1h37gAIAaUy0jGgQbu/ic7z7w
c2M5H0ighZ50S0mhwyzg1MqHMc9tRbqVgf0zlO6YNLc/7/GmwCBUt//tdz56oavEG7QjRd6p2OMU
wXALPfGFrTkwZcSn1CqBO5XV26p5CdLbZMLF8dEYI9Bg8lEmIo9KNb8F3eNQPGhF4eTFfT8/UpzR
BhRMSh65cv+HNq+V/2cwdOQD+59/u+gULvdx9dNz3C2JjPjpur6DtIolF3c54qifjWynzJ8b9JHc
rqzErazXDUPyqu2weGZXv31HftaBBLak3XwG7Vq6E4qIC5bG47HHNCRyMuKCGVnrZPH7EqJVumhE
Z5PqffXxP3QuVmszUxIoKa7YaUDQNLDnBEBc359soJoK0lkUODRDHSEO/9Dr94PKdvo8HXo59KC4
bc0SMjKw4wQ3nRkjcUAyWaJdmd81en5IfMUTfAjB3eBHN0uD1HI54MfGp9mjXrIHOp3u2kfdTa3R
BdjhnP+m0MhmuiXd/Wxb9Dk4f0eIWofBjDNARs8Ef1N57kUTdILH4xuXYNq0AVneyPiwQCqSXQ1B
TzEyR7QSzrPNzZyPUwkzYy67WnAwZ4rx48f/23ZxXiwzG1alGR5CLTNtM70q8QjOce38EyumCpIg
EMMAwPD1+oeYwJAyKcCYhH+Vk9cyiPcJiwSiANuf5dMIFyRCwbny4wr0QYrmjqO0HxEMTzSEpFhg
TSaKWMjXR12UBizn6fsz8GmV82xzLElTlUnNKUctxuzuCcov/6fN45lBU70uAdSAhTT53SlP43Ru
MZb/s43tLhuKjf/zhXjupVw2c4aq0dJV+FeXDVPqSGIYaGLLY3wUNRWE9tSvJ6LRyxAjZCHabMqx
T0av1lVr1F6UDvwKmMnXy79NOlmqmVvKaDiGkliUVYJT+b+8F5+L5qLAUBkytYrxI/LT4A6mXd/S
16W3iPpWDXvQy2o1S8zMu6zthyNjcC4q8uO0zWXsdeN+wHfBNme649KM8AJH5A8Ft4Kfwm4G0CI1
I4z10e/Bn3bl+D51lVNKCCFQfdKhryqRRrCz267rc2M51xVB2YLmCu57X51N1HMMVJTi3v35zIpW
xjmVQu2Drhjw9aBoYxdI/5r595RTl0U5qjAwOJWelOmCm7L81Z8+HudlWkrCgYA59iSjmhj11xrw
plnymuH2l2Ek2MdNY6YKXRzspYFN+3pLUHGNJB9ssidzKpypSrxRTu3WICAFPifGLFja5qu9ssZ9
NYOCHHvqYS1sVTAxQbK7QTk1ueli5rISkpCRyOJy0r9t5soi9wlNTakAKIsBjzBCq8ivfChA/nxI
Nk/iygL3uYgeynMVYU2gz5rAFiLll40pFG7brMWsrHCPgNEOslRPOIraLtjLGPqBE8EJhND3hbzP
Y8Gp2N41KFKjH6YDqsC5rc6HSKEy4s0u+2OkPBjd35/3bNs5m58Glh+wijVHavbdUKADRq6W/mXq
FLvgPB8VwOoSB4G1AEwkWg93ytPAzCYJpEQnvytsrYqdVBEIJW2PE69WxB1t0hRxEpfwgiZ5i7La
NovE6ulVYt5WtHxq0kszf8+z5jgR/ST7wvOx/Pnv5/xzQ7lzTqLGTAcN5lXdptCvbBz2Z8GqLx1h
8pCAVGVw9GPhYSBdmCBvn81P29wNqJkm+T4YHz7atVCD2WsHugM/siXvRersog/JX4MsSOkE6aJT
T2sL+kWWRgVUDx8p3A87yad45hQNYefDRHrqHdTOjZ1yq1GQCYDUN4e+Fzo55Z6cWxclDlBe+xeR
eBZm26f8Z0f5jE9PO5YwdfmaO3B6KZ7ikNe8hV4bMNX1g+ZBsyg/Jp6oCrqNdf48xHwKOGfBVIKx
AzGa3B6q8dlv/nbK6EItz2qrxwRVD5899e2VlIaXevjWjOq5T8tdM8kPQ1O7nXmmQtbAD72Enz4I
74zMmmRxhc2YUZCQ0ChTA5D4+8SLS8zd5t3boLpazaxOL+1Cj2ypKrxaLXdqOVukBt9Z/SvvKquV
oP1Um+9q3LhSX6F7daU0oxU3l7Qx7X5Cf2ZSHJo9GBSalFoK+hrUnslJqX/10TFS7ehuCm5SjCoM
2kM+3JrmIRsxmWXhzZLmwA51KCAkqhuT2iZ+40XqHxWFxm56aPyruJiu2VTb6MY6mfYLJHBS8DDN
8cUQ3Yxz53XN0V8otYLLoAC9OPNynzlZ3dpm9qai4WOU6j7ObnVTFEdthjirL845YoBGYxRIsbna
rj7knnFYVDJhaydw+KITzXngIWxU0i8na3wanaK2u3vpkh3Si6S3lIfxEn1YKLT8KvYCs8vZ+H52
TKoRQ4duJZ909F3BQM+FWKoEkgSjZfvsaDy/JQfVi57+ixm2LfdkykxTqKGYCqCLX5+1QamMsFvK
QxXi7ra3F5rn8XqZgEyegU+7FoMKNt+dtUnO+QZQtGh65QNOkUrnBb2NCIfe9LYMQEPnipVGN9/u
tUXOB4/RGCVxD4s19rS6wdt93+6NKx9TLe19ehZ1JzZRx9hMHXMJGvi6eWfIOs3I0x6VvUUDHpk2
vUh2nde/1L9zW/SWbT2ja1tc0qgmvqaVBWyZ/e1QvGpB4QZA5MimIGgU2eF8mg/OLBpPsBORaUfC
i7L5RZjuGqOIY2Q5cfwFWC+Iu99aEE/aEOLemQt/FVUgwHUpD5HlU+CoRCMTmyXEj5wM3MoG0XjS
T8BXtTyT0UWbKdjtKnWvFPO+ZdUxrB7noIMaS3CnVTra3fDXJYADllbVlq8/+Oiz95EdzdpdIZWX
cjaBTxAckvEhZ5d6s4crPBPp8P/tHYDIBu+pIhuYeDEY55QUgwyZz6ruVExAjOj9DmoENuRnHXDf
2jnY7duiukxiIChqhIwUvVYj9+quef8nv4PpuFQURPQmH24Dj0anRpr6k7xDtLEA69F9vKvd+Mbv
LTxGYujXd7+Ila8scseiK5IsGooZXWVAnqvLEJrMIQTQK6c4aCfpIBx637RnKFAl1DCKR/gagZ4E
oDIzx/6EXsGR5Yjb9FPRlV5VFF5H0qOsvA6pb2Pi0so1PJrtW1XOzj/Z5tWP4EL0QYYSdaT0HRyJ
sVt2ubD7x95KreJQOPE1uxHY+x4XY5NX9rjXQC3yElCEeoCjnAtLdUEuYPfH6qScxSHj8sG+3vOv
trhnoIwrpTcGrC1u92EfAhkkgq9tvDSLCSobTKMG03keIdWH3ESf4xvWDoAyoINBDvpnkbME9uQs
CvS/xwtfjXEHNIl8xR+SfgA74glCOmZ0bjLR9d/+Pp8L4q7/2CYlMbO4BxLR32XH0CPNZW9DTgrM
WWkk6nt/98RfV8SdvigMjFGvsH0LhVwdpB+aJOSmclRPTm4gS4RRycjp3sVDmlt7ieEGzPQxAAq+
KRMFqIAEyPG7EyUPjXQTpPdDLtjL7+8ZKB4RXjEK4Kz+TUJmjoMuygzanSb5Tq0ulAaMXfk7sOqC
O7x1zNd2uGPRZX6YtCXsFIY9ow1aBL2gRLVRsv26FO5UBP0AOUkNJvJTjinaCbqckG/DxF9xqO7G
cw46KYGfEC2KOxmF0RGljWBxGdHIXkLZa2z0+/1D8dapFsu8zJMGO7wXmN0+Fp/fjHNPxpgVY1Gz
xWzZQ0Xqw2jsaMRaVptfEhckt/+NtMbWelUFmSDRoMSA8/I1SpZq8GVHEx4fZ/Tk1Cq9cd8Dczwj
w7bAuuO8C2ozW4dTVU1i6ug9GOBA+2qvb1J/hEBof4qRMY7KzWRooN49zcG7YEeX6JB3witDPJBG
ojHxZUUdToU+TlapVs5EZDccQAUOvIKc1n9y4OhkDTSYaXTNmmujaAWBpba5udAa05Dt4D/f5sH8
skrVuO1Ooz7YcQNGLANV5PGXKhkOGwHVC/DEomflq/OZ1MQZQ2+oA7AUqhD28L10MPZNHLi6HLuj
/EoQb/c9tLXk2wZCIGqyk/3Ukql5rLHCTIP6dk6uStAms5ZczD7FbC9Asio9LGTSC2pRGTrL8O/V
2bdy4++I/2c2Im6fLqpOfhXs/9bagSg3DUMH1x2RuYM1yEbUp2rdffBkRc0feoohX6nhNCsvUfM8
nsX84BuwFEWG5JuM1ERGHMlnmFlKh4D5CYKK/Hcc72v6AopqJdSdObouqmuaTl7ZCAbyttapIV5F
IIVlUv4lrioJvLR+2Z3M+XakT6P2+PNGLvvEn2NNUzVVX5y5rHIuEDzfVCkKBBMN0ayyAb+YItm+
NjpNNjutEH+2kVEqMiRZDEZ0BfyEvADZZMTMHAbE4a0TMAs029VRgf9zkMR6Q7iDypQtag8ud/7b
EikydIWR5chwR6VlqdGpJES8dAj2/+qwY4xdrK22+akwUaISDX1pmZ8qqYy8nuJgxHW8Gr3+RE/J
sX8FRHUne8StE8T2ojhty62DruA/FpdftCqtl5ESNVI+44nUGrfpfTuoUZyCNObPZ2T7o63scIdk
rmKtJvKEQ5hbCG+HS6CQb/tH5bdigEYk82I0KQTObfNtXq+NeynLFPklVbG2+W1wFae/QgFvkXVU
sJ1QxmWQV1VEzFYb0zo4nVByB7JgKUHwAytRJP1PzFE/xXeq3V3PyG1RxSqJVRz7C2SHTqHZ4Dk2
0MrO0Em21YvoTRJqnm4G4Osfsjw/qy+LcQyi6inihPjEjqWXnSOb7CBahOsRiOcbtx6ztbUlpVtZ
U4GS7jIZ1vzfkwuk09m8QfqCKGjclX+EMdDmfVxtMndq9TGWkiiBNQP61gcFkpbTpbLPdqijQuSd
dYBXtcC+mu85qj7/5FzBExCwbMoUWl98epoMFEwBVTCc2qcZNQk3uw69HLBfw0reMZJ1+08mOZUv
FrmT3OXtUIbDNAGd8FyaEmYD2L6lopxjwxd8scJ5OSNMxomW+gRZEKBsaR3bmYHKdq1LgF3010Ed
7RoSeirmrCoMD+jZ/KcJ5WOiqtcZA/mWHopu04Y/VHRVRmsD1EamyRfz9DJug1hCLEan2xl5apiJ
eFk3GjjY2pUJ7poY8zDUqpQOJz3xUIU9VH+XmW5lX0BxYiFPROfGTt3pYnwZ3svRFscEG8/nlx/A
35wxlEnN5umU9pUjTfFFHVzSenpoc3jGMhE5xY00FgJ1YPbV0R+m317rIa71rupAXZkeov1wv0xm
jji5zS95Xwgi6c3ztDLFndoya7sC4JnpJCWZPTaPeXHJxOyvogVxp9ZsilluYoJTC72QvsjPvRSf
K50dgiG38kDfqf6VUeWRXWfpXs9fBA/bhuPDPio6anGKhoEQLl0waKKGavJRG+sdTAeCeKB0ZW/J
zxNHVOfY4FZQ1tZ4gbE5T/S0jWCtdVogSna9p0Ew5ZhD9tWACPuh8xSbopuM2rrI9sY5JVRFsq6C
6RfdEW6h+WToc1Ur4DwtZCuJh9NEastQmRVC1WwqRDi2jcODNgyBHdRaqcJffS0vhnw0Kij3AJ47
5bIT1QpI0kVM0RvZHniLib4AFzBhygev8mD0cVy3NVg9oSHDoJ4YYnALVE2DcOZ7w5l9McVfhxmN
zz6p65N2Hb+T08Kf1+4Xph7wXsX7GOLy1aPgcG68k6BoWma7qY5QmadpShvfjGNs4ImV7zX47UOo
LZVD/azJnaWkoAz0kZcZEeo8/i8qd66O+jqZw6dRTdzEAAcOoAe+2u/9Bp96iJ4EP29xbVxYjZ+H
wXSFapQwPqxGeZX4VTrVqCksxZNu5x+UnXJcqIQw2CCkEtpoWIOxSgETjU4BYEL9/GuQohljbYxl
vtgbnfZQeszGVBe0GRoHAYNdIy6srSO0bhqBJ9wgPlss479EM5FA8Hk28B5TkMpl/UHPifAPwpwg
LMRcaYDZU3d0s8jBtImXNcIe1UaX5atpLlZSMJEYGhMWXTam04xvNabfWt3rurKygOixy1iyDGn+
lZYhhIk0t4dkqFRHnmzOv8PGuDSgNKRVvs2y11m562vqdewmaNpzJCXvepC5Px+KzSO72inuG2V6
OEZqiXsfleQ5KbXXtIgOWvkSpe2TSSTFoj7GOtEq/wdmVVQ9lQULSPkqk2lSqe/HDpcTne2F33Dw
pJ24s70U1r+d+JUZrvDeZU0MP9bXp2GedoWf2X12nMmNkaAAVLDfkS9CtG2fvJVFzm3LdJRQxIHF
OvggNMydpcrRo8DUfTz8zGt35q/xH8SSS03g3/upLWMyq3ygDXUzDALs52Avgle+W+K6FbZkl6kD
hsHaml8KoEtF6ezGI/XF7BIsrMz2UepHQQSzcSy5unbJzP4JDswuaqWxZkNwrTfP6mqRXOzoM732
uw6PR1ODf4FM1/VEjkpUQBHLuK1Yt9MohrxFHE7bZwgETgvNPzG/cfRoc5OWAbwmMydHzm/ZEpYC
1dIH19mUWFUtqB9ttNRxHwliRZMQtuAVvm5qqZAWgmvLtyTHLO+PZnNoMa1sRMHvOg7sYWGKJs29
lkuvpZkLAtatV3NtnNvjoZJbgjSgPlUUYqNkcAJhIXAjhPuyPi4CR+czkMoZJoYa3O4VA/Uum3bq
ENS2waABiSkXFCrrB3Mol0HyqxisBJPvOz97IOE2c446NvUYZa+mXmYAoeunREfDAPanvo5lfx8V
FwNrnMB4LeLhMU9YInCAm6cKFULU2WWUnviyt6xNZTLrRn1Sphml3+e50c8dmqvy3ADdC9hlF90J
Frz9af9jki+Am23AwPskwWSWP1YxeyrVxKHpY5SMNknAh1zVB1MP7Gi8kEJUpfr8tmwjp0iuBT9k
KwjE22yi2m4grefHQeIqT6C3gh8STRaop8wrDJrmDuQGISknQcTaCt7pbEN51hUNfm5uwcoy9x6M
PokKkgWADw4XQfMemiIuo+1TtbLA+X/U98CaKGFtVR3umgHE5+3VnF9XzPeC5G8XIvgxHrrYeOnA
DiHY182LRU10tRWqInvnUjNp0gt91n1444P2d3xXLvTAiiBGArYa5gVQlxOOjWxlDdrKIrefTK2n
GiQ1y7MzI6j0l6E7O9Gs3sLsSH0wrOEQuxjCFtWENu2i5kcJShXL/3x1kUEgaT2kHHGCgOCVjz1m
P0FWIthOkRHOQfjQ6w58E46/s4ELBElwZqUeZA8xZQ5a1NGFxgOeVNHStkq3GtzCf9bGRWR6EFVm
GWFto1e9yC+p5zuLSQxrYHLX+Wf1tS8GuURJioJG9RkMNq6/U1/aq8jN7PBxaXpLS9cv34Fy5ue9
3byHqzVyJ7UBrYOBiVQEyfOlEQeW0syCr7dpAamsuoBaVManz5M6FaDjQBxWmZVFR2JBY/fnNWxG
I58WeFk7NdXUlE2wkMY5kvLRGXSQYfXNW4EEPc0UN5NzN9DM0P3ZrmBlJhce9AmtplBdkkyT2BpJ
bFMY8myefPCIohCoqshmuc8zhWmqzjNOfghaDRoidzLBc6+KioHbwfLKDuc+WqSqPp5BpGnXym2E
cT2XnJCVOtBVTB3FjvfGUyvu+my6yZVVzkVLbUHGXodV/RYOZF/tJJDH5y9Le0Dc8Plf1ghwB+Ad
S5OCu85REWUVRp+xl5FVqxYFyW0yWqoEHxlgUtxaqL/rHdrBoqr9VqkVDfxPy9y9DuZA1apWx72e
7AYU/ZAzgRPD3Qbr+XNEHRR4lwwhOAHth2bFfASVl+AWbh+kz5/AHaSgB7VTliDK6eTfQQ8Wohvd
fPj5Omy1nb4skztEejsikKOwoe3o0+zgDl4DLfeSQicmsBfEAqTNfzYpWhV3gFKVkjnLYbEHmdG4
L6L7igmGWbdfgc+Px/Nbh61ZZ7SAjfkNgw6/pnMKVj8Zt9DpH+h9eJyff16TaBt5zY2+gnC4ivlY
tOcLZgEQ0NgEjJL70S6qM9TEGit2fZeI9KW2i0SrhS63dZVCqnNepVWDhSKtQZVVdWQKQm/ZnQGW
7jHK0TkAoqbJUfWMi9AVQt+3ncF/TihfKQK/MJRxCMwPNmYXPuhlISxkT2gAl7tw9/Mmb7vuT2PL
v1+ttUtIOcohwiXUyb00Ndwe0f7PJrYD0NV+cv4mSaZMAZvuElzXXsDARUZbDyILlk6CfSHdhGWx
05rKGxvDCzURC7XgahDO5xRZakSyYtZgJbpmim+PemZr7SgIH5a/8q2ss1oj51YgLNSlLIaVaDYP
LUSzDRyeRu69Afjcn/dTW/7WT7Y496I12uQDWIc3KgPPMQQvJxl04T6xyXIlCPTDc08HyVoxvShG
cgQi2pBfOjnZR+1xbhdU9aJTlkJ8DizMkekUEG6Z37riXHTX4JBCu+TU6cPeH1SnwkzLHIw735e8
LgMXF3jP+vycSoVbTqPdZeE+KOi+GN9KrfIMSXoayZ0cghlyDi/V8r7CIE1YicQHRIeW83blHCnM
LxbHMIyQnD9pvogeQLDFfPFqkGKaj5hzP2nxsZirnYbyzmzO2N3MLYvx8PMXFblWvr4yZeA2A4lu
fZJBLQegQurMoIlChOgVd4uyDlB1QjcjuBca5+UIiJBNfcLNl/aTHcwW+O20feBCGfAD/8QAptkb
QoVAwT3RyFd/08eSUqoxrAJfZ6mh79S14bbKYWDd/c+b+tEf+uGafCDfVq6tnNWRDRo2NT0MM9yo
VthzZkMqDtR9UArS3htAaSsPCLPQGgFgzPYymg7C/rLoGeNHprU57LJoiQbQIQM7irwHYbjrx65R
QwgSYU5rE4z3OxhK/3kDBLfkQ9JqtX5llvueqHATral4INZzxlhQ/RRZ4JxeP0xdnC4PJQbB0ZmP
rKR0fl7DFoZlHUppnK8zDSno+gkmloGs0YH6w215ASJyVwPDrSjRFa2H8ysUbFn9rODWV9ltZ5pW
mqYC373BQI5K6uc78a19W7c0K2YcSvUMMKs7XcYee/YHN/R8r3OC9wEPvhuUjoitWBR6Uz5HC9Wl
FIONjA8LOX6H3qNsXFRgD+6twasOQ3iRuhE04o79WfonmiFYt0GghIdY4zvgu6YJKggGzGs74oGK
U6/cYrew46WXzJtAXJlYoiVv5zmY0kGqrUERi3FLjmjfBopPl0BqcMs7fZ/9yV97O70k9r5OwLwk
jFg3ferKIudTJxlDOY0Oi35p09bOD5oLmeHOqwarf9Sc2ZYdBkgCtCrdn+/JpltdGebcat0hJChU
GJYG3Snrx1H5vdDeCqnely375lNXdpYbtPIpoHsitOk1XMfTEplC4Nd5ozsEpmfRbPHmXVxZWrZ6
ZQkFanB2BFhR2iJIbA5TpO9+3rPtuHRlgosMI62eAYz9OB/gAz5hThCUAuC0vRZXtDa/D2rqwDBB
egOl0K+riVmKaaYcvrjXXqWs2+kTeFaS2xScvIJFLV/62xf6tMRnaU3bSIbWwZJ/RrcEdImKbGnP
C8hgdkEsPO1nUaNv80utLHLXTJVYJ9MEXhN6v54PNEhrq89gTd01d9Vz5JiDJSZf346YVka5m2YG
wIq1I/yJca80T8GenlIH9EB3pfo8u8NV6IrO4+bVXhnkblgLKCUpYqyyQOFpHHuHNZh+w6cUfD+R
He6GzV0wZmGN71c78Z2/02NwOwKxOjwbHeIygGCewJVb6EdRPLj1FSFtoykMLVum85DGSK76IZwH
1EU6H9yxqtMEiYAqYdMhr21wF46NWWxEEWy0juLFxModqthhbjEnfBic2oIadkqdSlyc30zp15a5
SCWQZy0LQfOHZzc/AZP+njpEtlrD+pc2enQXZ1byXB5xbjDbIArvt77p2joXxNTUiBuJ9fUpy3bg
7cY040Pi+lBl7xGVPoFpAzNkKPSJym2bl2Rtl/M6ydCAHDzFqo3z4E4vOeo12OpL42lhTRG33jeP
EBJ5imESAOL4FkgsgVUk10fE9kxxQBQEplIhj9+mDUapyYimGIyvXbIubrOqgM9WMfoqWeYFhbgE
hg084yres8fgVrSJIoPcmZ1HqqDshRePaNCzBkSM5o8/X/mt08GgtvNBqaR+I88hmPORw3yCrAK9
aUHZ0RCQT5DJ/dnKZhqyNrMsdPWgJhVewjmEGaPyBsR4yZ2cD27vj79Y+dpjSmdoUQc2f7cZUEBF
dpnl9VWQiuaNiGi1y79f/QwZYM1OjWSw07W/JNSYE6RexaJQH4KIkUEpNaQ7WVI8Vp8JNBoLybSD
cLjWMe01Gf4+8A9TfF0EjYM11BB+maXD1P2GzqCj+Z3ly7Ol1rWNySJnnO6icaEOL92QvhpgzdfZ
vZyA7AZ0KILN3Xp115vLnRK9olLStNjcbHD86xbCSbHTAxCe5zsZMfV/EVAvDxz/zq8tch4tG6Sy
njPso3Yt/9U98JMAbK+HNsHVFo8Lb+Zha3OcC8tTXx/nEuZaL7wLLqIjqkwWpAZA/PxfrG77kGB2
AjQcsqnykFoT0WxmqiPkNkbmpIArgbJeM0XP0VYwC03uf1vhczGA9DSjlWEFbEeQVi+9+Lbek6Ox
T65E0NnNp29tiwuS8rKmlbrY0nYQanzr7oFoADt5cVoorPrzWFmBJ3x3tk/l5wK5ICnoUD5PApzK
3gvfNZvuY4c9679NpM/AJoPu/1lwDQTfjX8B5oXttlhcmZrtFE99yL0iOPxL2AhqAV6N0Cy30nsR
C8dmqWe9u5xvi1ummEGE3VVKYpv+dZacgjDfSybUD7JDV8lOYf4/5r5sOXIcyfZX2uqdNdxJjE33
AxkrpZBC+/JCkzIlcAGxcQW/fk5k13Qpoyuk2/l0zcosS1IESIJwh8P9+DmLIbyk4G2I0Wsn51Xl
t4vaVWtmCzvNx8eSs0U/6CoxZfNCh+if1ZP/+jb9N30T+39aZvuP/8HP34SEygEtuqMf/3Ep3/hN
p9/eut2L/J/DV//10Z+/+I9d+U2LVrx3x5/66UsY/4/rL166l59+WHIwvpur/k2b6zcQJnc/LoA7
PXzy//WPf3v7McqtkW9//+2bQI/JYTRaCv7bH3/afv/7b+5BZ/a/Po7/xx8vXhp8byd498bfqBb/
9qW3l7bD9+3fQSRoA3oDXFn8gwNkfDv8wYl/x0npAMqOkJ+HNf72Ny50V/z9N9/7PThQuxDi4Uv2
jyigFf2PPzm/o3P90KDnINkAOH742//d2k8v6c+X9jdoX+1FybsWlwRpzE9+FuhFtMQeDm0EIY2N
yPgohsq7YQRKmdVpX0NXtRXncqrPoKO2kPbDAD1ZNwp3jhVtwjy8536/iQt5RViQWg0YnWIwl4Ry
B67pNoF3vZQox6aVskVa+iatbX5nS7UOQo8nFEztNC6spO7v4toKluWAIj6zyoe4GJa9b3UJFdVd
15sIAi2HZlnDL2YLwaSa/ZveAckrUU6fovUUyG5rPBMN0u/M2zahSkQRQZu1qR67RqKnZLAXY1Dv
Qw7ZmLZ5AwfAnIz5zNLRJuf1LFB3LsW6DAWk6xkSJQe9lLjJoqkv0oBIQHhi8cTRIFvW1xWb0efb
KhCcl3kWUwQwqo6f8rx/8XULvib9GAK21bJNVTZPtDC3wiVdOo2DOmN5RRcxGBWeCpz0E6PMgqqh
PK9CkOG1AUNKqmweaMfze1vlALjwfrp0iilYqaZrd10eyU0u+Y2BXMhStrdFWT9bmt8pMJB3tX6i
hELhxLKhwTBiMsE7t57VrQ+JzaRHhJmQeQD6unKuoBxxZyYJNt4ur5KhbatLRseFTbxt3gOtMR+U
f4pmAqu1NVQQTfEQZgzxk+mIXPUkv3bkPCWzd++Fr9BNmhaRz7wFiPzSScgOL8av0xlQ6oVTXlv4
FNChSQmG7lVf48xTwm8mzBMGG+oK5LJW2pj8Opijl7KrUXxsd0U8FQn16xUHtAl6S9O0KgO+yE0I
9bucfSvmh7BsIM6j9mUt0VM4IjLq6um7N+aQ9JnrpGLBug2DfuWWJcBQrUO2nrisNJRxmP82W06z
nJv8YQKqmxfTqm0gDAOlpaXvzY8k5Bn1Owapk4emmhIMCgYUWtNt4b8HTk2yuBbQOHHDFDydS2qz
btVH5CUKm51BYMZpfj9BbByiLN13YEkvSQfRsNGeUp/k34ew0UklKUvturtT0AqZSjEk4ImjC+Xx
x7lFtbWYbkVdQ0CHXNSTetAt3yCg2xRm3pEJgiLMuzBqvoNe045Ujsq8SlRJ5dubygeHFrfqtDXu
1qDnHPJHW3emlx4bTJqHzrcBzaiTw5+sMFIJk3O/lOO4oi3dIVd7hu74x9gtg6QRzYsf7hQZWNq0
PjqP28hPbGtODjczsPlGFlXm4wVBYEFB1gYnIRCzPaMYttc1ZrP0pbfpZPw6Yv0vu959qHD+1C1b
SjKeOeg9M/n3ySErKBghk162NOFieot9G2Hd3azi81wpJyVFdFaI/swvU0fPV25frghsZ2rcB69G
ca/On9DN9k4Pg5SqTaaCrYd2vKsitRV2vgiqsVuUNYR+eBjunRBiESiU9NDwCb/X5hvEaoB57Nob
qxkuYjOAuB+P4c4vzoCpMtON34FYEL4481mOsvQDJq8DnKFT2k4FA5vjFL0SkAEwzl8aDvFuS7sv
bUHZgsjBSUcE5+4Y3coCKhcjVnVNsMaLxskCBrwcaS+HKXoIxZlNxK5Bs7ADLR/XygJ7WsUDXXUR
z6IgX0aQpXBGiFuEkPgj9MKvL4RRa+mNG8b8paIUfLF6EUfV2nho+fWgTTC0ECofEisG0fwMwR4U
vWqyoK7ZjHLvhgbCX/SuHJHNLMG6YpoEPJWpa03bIefbAbG1e5/HEMWaunOY9QYs+9k0B4vDN53R
X4IHMI0GoJN0sXRNtR7n8ix0rqqZpz64qjrr0oHqj/fk+2ZTcwBsekQgZOFzqJTLx8nmmSnsvSoh
0xSsIRQEwuexvOipvyg4QCQlyQQU6wfbvbSHLTpZNnllspGLs2oIwYvBNz6krmYO7aoaaQzMSS9R
6y3CReSCNGPqLvoRzSXQu9COXh+GQ6fXkvYcqiAdRw9CCS/hX/atPustpNNmkyg+J0PT7Mjwnldn
KgSBT72XtFj6YDaEmUNdfdz0rtgaIZZosdoy9KIJOLNoyIoAcoDc3uhqRN86NhBJV3PBfsxWHk/b
Rjnrw7+DVbyANPnCQumxfRyUfUanObEpxVENGuoxkl8cQpVhfjPJdk17KA9WDyOvzms1rg7zWrX4
c2fSwzwbMi6nPlg4bbCIfajl6hy8dnrpFpdiijb5EG2kkJdhh8bO2nHPAC2HVpf8VggGUbda7KuI
XhTcOUMb1xrEXkvH+j5P6zHMdyoYRYJsyo7WjzabN4XWOwVP5GKDjAM5J0L0d8Jjj9443nmsez78
rGvxCETe3rK9yzz0HqSwbvBWUnTkLHTX7Lqp2ftTva9teg29sL1m6oyAZ8olIKwJL2hf3M5hkbaE
b2xp7iJOLqTrZcQDf7xkez3YWRMCGVnwPVKSdyamtzWcKPPAmdihq0PlT26Jz83DnRW5exTlz0Gs
hS43sZtpBS9ziI6DRJfOg+3kO3d61SGWWAdesbJ97gx7hSbeYnKnBXXoFQgJ3OqRc+tKArsRDdd9
6JxZdpEab7r2MIY15DeeatK2ti6Cb6Why7lv1w700kCpllVtu5Ac8DKw4ff+FScgLPN52rd+6tdm
S6S9UfO48ig5D9m4M03mx9XabfvrwSsVVPToSntL22frOLbXXJZXlSTZXA3XM/XhROk9oXwZduOS
0GqVO5AoqCEPppH6oshFFSuBV2/P/M1+imV9zar4gstoGyrz4vvjNesuStm9WHXx4Prhk24hBzyW
9r6xHwu56OruTFl8F6kupZDm3lFpMmzV1000PYCQ4upgM6EDGl3hv+VYdg0VZ4Xt7IG028x6PgOb
XunddB0CjtDZxZH7ytT0Pk6oBVXzuZTzfaSLh5qwrPH7Z+Y7+6lJCIVMhsd3pYCWuRd4y7wEM5/o
EgeLG+3g66g1Gy1RzFbWQg/tRTXbkOc7K8mL2627eZe78LC0TUNSJE2/FWpcKkxKZ6xrI81O23Pm
K8gkUogaBha6SBpxBr69XR9hWUclvZz8/j6qIVrIhum9ZvmzYq+xN6y0A5KPs6kwqQ1aaeP3NxAY
vEKe9VFCn290KztBALO1IrYZIUXBTNpr79Wf6Lqu3NuusPBMsLl8IIiMK2iVYXOc/f66LFwEyLGX
TBT6ftQHnlQjGvCaokusqH5V8m5kc+IInoXheAk3PqPZ3w0QdkRgTMvrR1qQDW3lJYlBSCRBaZ9f
+82LN7bOonD7O0eX12Vf740ON1UEdd8Cs1eQrd06Z3PtndVEX1hOfGHmej+KcGt1N9jGzptyuisU
euF8vG4r4W1wgw3wjrXWnQiHO3+CUfAO3uW9Layb0XEWhkFqqIjOSQX1E7gvRhFtR9M2lDQFV+9N
Ncc3BTEPblzte5et/GLe5i5CtqrZTyN8x+yntaEXbKwrkAtyvZTyGw4r9rZU7stYIoQMOhmms2II
Oeq10966eVQlTQP5TFGJVNPinIUz/hZfaR+1H95H501V79r+auw3tSi+F0bxpTBRmHqhjKGo56/E
QWOzVcGqm6B/UE3mrPPQlIleED1OmKl5G7Bwl9t6w2lwZef4lBAhS1U+r+ZYXk+BhhZs4aoEFjgl
hZOaSjY4VVs2lgBUPUk5bzRXbmYIYh1rKjM0UWGRRikzB43EAuo4tO3LhaVjJHiB1KosBZFd6FuS
UFuQNdSQ+TM52LLVOQLr8ZyPyGXkcpoXnvQcQBI9XADJdcnP8zw4d0Q5LMQ4AOASXEqqnvqAXrcN
4DVB1YF2Wt9NgBcnOIKSpKTeMqIE2o822/jBeNeGfNdImEjHmwsu4gL7TBivgqLagMA7kY1e4iSP
LiwLmJZuwCnLKy+muZErECc0K9/RZ9yJeIqD13KIsCF3Fs42RRlQHCqGF7BJrkoPMbodIs7pFHDn
RCRdEfephJilcO2lzdtvbYAi6+Cv57ziF10NYy2G/knPUEucXT2vCV5zZcdmE4sY8B1bvZCRIawg
bDf1cQwCprRoWm85YVNnihcbOxKrKRritOzVkM6wNvbqeqW7nI3trIZewhjTwVX3Ve69O0PxZud2
tYhCK3Fj0sPxAbHQBNF+jmo7EdbMVhZxm/O6o/y80tpZjqCqSqp5nhdikkPade+lr1iqCzVfjgT6
gHgSaOINkbOWEpxSUQQpexKOSz8a2201hdNGT+jDxaEEJAWqyVeuA9FFtKhiu4UybtooP1y14N/0
PPhQPUn30jdsgzxbs4zyQ09lhBLrfGhdFQNZVlNVninPvQUzbJ16eNaFFmp5qHqdl851KFV9J9oK
8XM4DZtgbv2lqBy9CtBQtzIWEDqRKpEcynuw9HKQP8Nrd2lDXi2JpYiuubcc6qksbtssbpHGthro
5JISclahj7Vo8RHqhwgHEhZVWEPUXImIQdnDA2MGQ+pqYY/dmIz1Fi8hX9ljC+pamI0T1exclgCI
eALUIiNBe9ShYduZu21tYrXp63irwD6QBM4VdHinRRCXqO0QgvOSg4NeTe9m1LiXIFMGHXgDiWpC
cHh0CVp+uxzWaHdrO4RoJk6E3r4qirTwrHLTBX67zfW2Buj+LoQDAvt1PdEGDneoEvTEtWsfyopN
3AIDWLlJO/IXKONm0VyPCRKSI949A+v2IHeIK99JCAI1B3qZINx60H10H0rvbRiq4sUvFizOyRYQ
1Cntpr69rHIcUJWD3T6aRHA+1qVZM1K+waeaS7wNjqMPWal+i1pQnGlIXmZat3/8n4zjfus4HBFg
XOL12wxKrny4gSpa0vUA1/BK5Ofgh0C2pLLMWWP43vMKD4tkAp32Ia+S0wJ4Zq5XpJAuFgl1VkVb
DzcV24dN7G6xjk06eeJVsiYAw/YF9FNTRdCNE4b1N0vE4p4eaIZcfVlgbWbD5MOhGTu4LoVWSdxQ
Gyz/M7SvCAo9kgTVNTJaQFKYMCnBqHDeFqJamN7+RucmXFgVgg/hNptG8IP2a0XOzIwSe+37qxm6
2LvQqcdrnLgyo5t8a7lqXhGuHifiN9AoVndW2cur2H2bo9m6wtAeDj+u3nTTqJD0wckm9CBiWvPr
ongYXRmuGZjaOWHkKQggrdpN05ty57Qd5vvQq7YGuqlhiGa8gbACJxRQT6h6A8qzs7IgwBf4TdKK
9jnE5iBKC1H6WtnsuZDNG2KdxK6b57Zh99IvM5j3SrTzWrhdm9bEuRp9JMch05W0bFcPw84USMd6
OgBnB1p5ZdQmfhaHDU1IS27Bf0tS1dBVEwFJ6AWxSa2xVShdAY6qMYBdrYMuQwdymIS5AcRVWt/y
yMrKUF6Tqn1zZhamti9w7Z4tZIPS3kRBJ5brrkqg7NoyECGUCGYRcvbLoTHQ4YbVzHApaV/Eq3Em
m/BZjfEK/envFhHP8eQ9tPOunBeKDd8JK79rqR+xcSzBQrWlfrRVmt0wsBcacCTlqkocJJOcBnkH
y1CM6tLbfJ4urZyfFzM7p1UvF4EYby2kF9KpA/chMzb6Qs2umZrXJnDXbjAvD6K08CrrcOWVOySj
ljnPMzuwH1S7Zlb1rmPvwo9AMj86mcX7771f7UBZuY0sR0PSml7Dm2ysij3TaoLCZBtj8SInQnTx
PjKvBSufd1VG+e3hXy93QbZLrxm78kX5GnoI3xD37HQOYvZOAWvCYeNpXYYXecSgltwiWlrPQQLR
5FWDs2dgI9cpX6XEpyKuH0F7EDv6brT5eddHt0jE3BArOqCm17ojuzi4bEZYDamCFqKV9D2PcWqu
qm9i9Ncs5CrxZ4gUmw6WXWL1CPbMRLdxQaPgFAGSqZXpllQXr+4cbMsWB2Ga188UJXcRuxfOjLsQ
PGJpkYNjtWi2jS3aBbHvmEJiZ+YxFBswJ7xhEI/mw61lg9TQdsHkFZVFsRhA+UwnUy+9WQPUqdRa
R1EKSkdExT67mXsCvbvypiijOzMUC6WhbKTxMkY0Fo0Ve/VYDoFwfx0Rvq9LfaMb/TgyvbEo+e6Y
8AntFiiQcivrIx8ndiQ63fh20lY2YKp6BeuIRQhFaaT2xPDqFNbZ0PibyhmuBr6aQapIibsJlbUM
R2Sk2qYBr5P1jQg8kpHF6zgGS+aa9wifGEbMDQTDVmVbbAXErQ7/fxDJbuIqjS7NRFfKZFyHV3bc
wPGEyMl1BzGDINj4DcdJLn5ZxO24gyB2V9o06SQixb66HosGqpD1sg37He+9qzwILzqus7qPF5pC
P9YuVTIdCCBdelFZUYn08VUdexunC5ekufVgzzGEhXrAd2PcKPfzbPBw5ZHzfRfgrnPkOxIph43F
6G0VwFuOOxVHViKaYFuVk8RuUmwKrockQj6YNOG25VipDF7SA1zOrh+6rrnJfYZ093Q5a/VIbawy
bjU3QnhXtfARzHaHXH9MbnqKyckdC6pHdnSrgRhNABQ/JN/DjXGWVswrwINwf3IKt3WIM5iQmRVP
r1GJ+KEDfYWU+E4pHZYO/jcaRis5Y9oDnigTryyfn3vOmHS5VmnnYK4gMmZBLijBMt2YwkVWaAou
tOweTVu/h9ZAl57H7yHDdIl82rrKwciTjU797kb9YrSGHVgIdm3B3r2OewkoWBZ2Xm07jVs2PfyM
FWyUrf2FQ968vkQJQPF9FBev7WsjbFQ2LBwYSVZY5Sud4ovSY0u/m+8dVybgZx+0+2RX0Qqw2fuO
WBm1SKZ6/lxS98qLrSVFpk6BRiwxYf3atvCuXjHszkQHJzCWXsYqnUrHWlb88EIDc410QwotjfMB
wvF9zm+0619hP7whNN72fb9icbHgM3yaLV4Osuwaa3qaUWapOvWY2325tvv69V1Y2MtnHAp8KzM1
yMmwmJkNgbGAY+5p616hJ31KHNlXydw/RfG9enA4BDoEjhxjM4K/IXcYagjld9ZP6yEA4VocbFlO
z7SRj9U83vs6upgY+tdynNOnGJCCyhN7DyfJsBzvIyQUVEmSw2R0SIROaFvVTYF6QAVZe6zppe7m
m7nlN37vobUfvTfQUeY8XwphfRs6rF4zsXNPjWk/DamKyl1XNVk5WFMSlOUrsrwNuvjRQTPeD8W3
sNf1KmrhjL0xvM2b8Sx32u3gYUsL8wLkLgodpx72tcAZzq1bY/wLMYqboQihrm4tWRmuXyjY3grm
b0Ckfh/X870QbOnl4fawZIVLX818EAPAdjkFILozYypVdCEh4StpfFtqf33Yvsu82/llsBm5ewUf
j3gghse0hm1D+kVAxd5pkLi1MVRJ0UJWeGsTd7twBObE1/DzEzUPCIdhk2GbjH37OCnvO7cpymkK
q1d1i4FH16U77wfLMCQnY4aqENSKux4ltEU+YQVwFWwCCzcaxAdH7ZegskMeMfGR30EmCwcsB0Ae
fmlRu14MQ32uq/A2rOiY9HMeIXgqBkQgHD0RNUn8qW1AcFuvA5G3+2HYoDVZpLWUYDWZwUmFBqpF
Cx6DZIBtLis2FovR5e4SUdnbj7LpHxXcn4qT/yoLH1eQb0WD/46Lwj8Vkk+Wjn/61PpNHMqz7fFQ
/z/Wlw9Q9dP15fvy7WBAPxWXD9/4Z3EZdeXf/ZCAXcqDSjGIugHM+aO6bLu/A5IObvoQB3vUdwGg
+aO87Hq/ewS4EBvAE7C9QtPst7/9UV5GSRpUyQdSdGDYwVplu/9JeflnbJkFpqEI7KTeMRoY1zRi
ZmLKdERS1JMR/nmbD5Pwx2L5WLn+GYnx59BHOJ2pDB3NJBszJ1Q71LYXXo1DiaJfYGdODX+EOpLV
ZOXC4lPWVdGM+pJzreL6smz9rxolTl3gCEhF0D3AJlaNmW28JXN6DxXU5hJ8KN7q8wk6DPQnfurP
CTpc+AP+jEirjke3GLMgOlSXUNjvvHYzUHVToqr6+TVOPcQRHCUOWyZ0j4dApslZ+Z1rLUGdHSco
hFvp55c4tYQOsIUPjzHxzrOV2w6ZMCxKqhoUJRAVtL7AtZ16gCPgkBikbVTQQMxPAPWIhEa86EVk
r6xpJItfe4AjQJTJTRnmyN1maJrIWIwzkkXWnw99WIx/9YqPmKeQMRimvDZDxlxhu5uBl2277iFe
6O2jZixRbW7CHpFt4fL6157GOUKJTPFcTdxMfdbMSNUYf6+I+/750xws9y+e5ge0+cObdt1Gsrbx
+swBn9Z3C2CfNK40WfOwaYvMHWO6KKtW760emdXzz6954v3Dy/20ujoyVKWpc7SLyugKCIbvSqB1
TjnBzefjn1i99tHLd5kycqRRm9EyNwPiHmgOrfLBqb//0vjHtDOk08iEd7LPeGftWhtn1ip6/Hzo
E1Pzo8Hrw+tweqfnkRP1mYoiZGygs6mu3KILllVovpIKPTE9P8CEH65hZDkNplV9pqUdXVWOyTcx
879iPDnhAX8AhT+MTpnfFbYl+ixqw5tcIokOQ0dXA9KZc/TFPnFq0R65J5SzaDhTPEEE1AqIwiS6
oS2Aa+6HOC+TnhYslaORKQBe9cvnL+bUpB2t2SIaSShtrFlnmAOeKj5qvgDc+j9revzXxvGjm+jD
tMUHcGBDij7zUDVeE0g9rZ2++M+61f8c/chnuabTLlZtl6kALQqWdzlA/y5h/VcUMUc9Af+6wDG7
V8hwoDG532W9MmQRFdxfDH2dWQ6OIkavpe72npYvLetTHll382hvY4AcrKr+YlM8sSTsw+8/zJ/E
gT8oXQ4XGZHdCDe8CStvZQXxHsepdx3IcdFLsfh8MZy62FGcUnah4HltA6Vit3Ip3bFd+LZ3rnlz
no86wLlsC64Z/sWGc/Dyf+Gi7YOlfXi0yUaxAamuLnMB/Uk0RYHEdr6ZgpyRWL6MlrM1rXvjg47+
i/35xFo/JgAs424O6eh1WR3FsllDxgQ1wzKa+RfTd2r8w+8/PNAIpD16RzB9ZQj5ajGGGkXa4isa
wxMu1D5yDswiUd3bTZfZDVFnAbIci1oa66kfu/iLxXbCx9lH5jSintPGPjaASPIHSQ98eQRH+LpJ
PKaWn6+xv54k1E1+niQ91fVgSViUbMZbcKRmEOj7tSlyyZGxjD1YunF+7jIyFOdFj4yya6WmoV8s
2L9+A+7h7PPx/dpA9GF8rFPfYEoQCD2NfXWhQyRHPp+bUxc4sghwfx5iSCxQAiDbDqUba6Vs7p1R
t/tKpu3U9B8u/WGN9k7Opq6ibUb02qDk7YqvmNJP3fzR6g/caoLrcHWmwMpXX9dgKsrLr/qK/npl
glDz59tGMdhzC27pLDik543Zur5cIH18S62vBMtO3f/RTjjhNIyq0awz0QAPwGz/qZPdWubew+cv
99QjHEVvQDRq0+hOZ1NvXZaVOK/iZl2F7n2v2d2vXeLIfn1KaTFHRmeN/M5dJLMZyFvnO6OmxS9d
4JiMrYOQvF9bk856G/K+IBXnFk4KQ3NO+VdaZycWaHxkw0JKMXqgvAHObr4ElO8sUF9x+554w/GR
/QaFrE0eOF0maJDJUe2bkMCbetnnk3Pqzo+sd4662upZqTOnDlJ0OgB5/tXyP3Xnh99/sNqS2Pns
hMj/B6K+BKb23gw18qv+F3HnqTs//P7D8FKbyRJUYmkWfrQcBcqPfdHXy1+blyPbla4bFmrCvKCh
IRU2+Mord/P50CdsKj6y2SF2Y93wWmdz4V0WlbPSlQOgXkOqhETz++cXOTU7R4YLLT7WeSEcm+N5
z4URV5XQq8+HPvVejwxWABIe1jHFYudoLj1g5MPr0vqCb+TE4NHRTiuhD4qqJObdmi9KShNKa7Qc
DL/2VqMjO43biHIq4c5w698hExEBEhp8+3xaTsz4Ma+sGSdd9Z7QGVqUQKA/ha+tLBafj31qVo6s
NPZpVCpWtVlk3HUXIak98bN5HtLPhz/4kn8Pat3ocNkPphS20kH2lGFaIu86p0BiRNZGyOmm0NM6
dOQX9HKnnuLYYmPLmWQEVzb1QkFWYrSZk6JCRqqVX8X64vOHOfUejizXcmXZMh3oLO+d98E2DyN7
+nzkE4YbHRkuobWRU4u30MrQJEQCm9WH1XXJh8tS118YwKnbPzJclBzsbuocGAAvzuyA3YBm5Nc8
5qGZ6+NrBorBr0iDeCQsnHc9aQanA16wzyfnYEJ/sYaOm6dEBSTclFsqK619A17LblxUw93E7tX0
XHtfkXeemJ3wyIAbEjh0LrGnTHRGIXaogaeQ7v3nj3Bq8KOtFoFsj9I1HJthYunGG8AbF7828pH9
tmS2ADbFyCFYxQMFcEdw9fnIRz3f/3fYRw/dzy9VKm56AYRJFvMR9bpyiRPdHvWsEp1g0N+1mhSF
LhR7G+9G9h7oaWbg7qLEbcQX29kJqw4Ps/nBediDZ9NwGtuMRT5oifVA+2fZYzLv8z6I7j5/zBMX
+TeSNqHHfOpalQ0AlyYlGa4i498ENSqMn1/ghG2HR16DaNWhmwtvaNagufQcWLaD1gQrUfFX3O8n
niE8ch9Na0OPhBCV6VItAg1e5wMvKtqFPn+CU8MfOY66hU/t3FhltnrrRAZA60DfPh/61OQcOQ57
DlsbTFYq89vmgMPdoOC/BpAfzA+/ViNwg6N93++rAQX7SGed8qOkN6SDtoFefn7/Jww7OPIaSDmP
oi0RKtpkarbQI3bTQZXD+vPRT0z8MV8xcvEkh/AoJt4egD97q5znev61aoMbHHkOyx2msRCYehCR
L30mVp01fWG4p2bl8DwfDLeuIsBaIniODk1IhSMugtp8cao4NSVHPqFuvXCcZAitzt5JxPwEoQOQ
7u0/n+9T931kqs5I+wj4fJW1YK0cPDQ4ue4Xm9iJhR4cmSh4f6hnl5iScrhT6tBAmIqJQDmn/+IC
pybmyEjtHi5ReoHK8pymaOIFBmdnIvaFCzg1M0d2qnzO6s5gsRAVoyegPp/afvtLk35M01BWAAtV
gI9mueLeddSEgMrJ/it2zBM37h1ZPyAldmCRGutlrnxgqet2ETVesPj83k9M+jGxoFObEUzqPhyv
71yYKl4az75tyfjFYj8RPf/gcP1gR9HUFjPtkeM8EHuj5dq23FczOZ4EoiQi3+350KFQK6n9X3vN
x2yPeobSec8bGO6BfMdvX5XbfbWEDjP+F2HcMYNlnSujhBkRPVPvnnfo10X9DhjJ4RatwM/Qj332
5tpKi/IXU6vH1J2qd6xQx6XKhJYZHcqMfTlPJ6z5mIDUVIc6sI+hHWqvC4tt7Nk+87W9ImX4S9VT
95hZtdElcfoaXcilu+sifxMytDs01urXFu6Rt0AOu4+q/+Xsy3bkxoFlv0iARFHba5VqUXW77XZ7
G78IXmZEUStFkVq+/kYZuAdtnmYJpwbww/QDxSIzk2RmZATa5S/jVCegv43G5j1BaW3nceJscQ1b
vMM3DsfBi0Tuo+/lAhxTtFvcOMWRA/W4Rm38Css2mGpbVK3zHDGYKzpyL0R0WdR5TxxinztH1Bsu
bgsg12+/8kGkayqiV5zwYm5ckk55IYAOW/uJbPicbZWuf3/1AdUshPIGF9ArJmxEE5uoAWiVL7c3
2jb9699fje7kMgpXDktd0fURlt77UeiNwG1bfeO0zFWPDpSEI3DP/ikvLlH3FOPxTbwtXkrbyhhn
JkruycRHxG7puCmSN4dJouOVd4fbS2Mb3vCBGch1UrjNcJkCWaNeSYEAJv1QHsQiy39vf8O2/Ma5
yUvGg7xe+suyAFfct4t+kGsc3De6CQGLSZ6gl0OIC9q8fjmBfHZCcudRQAznXdYxJMqrEX/C5CdY
Vx81+i83TN6yKsR4DpcM1N9TAKOc5vDfasz3PVH9nWMb/upqhebZELvaC3Q1H+apzMsD8aHE8nx7
Sy1mY5LHiTEGLjVBVCNze1Zx/3Wp41Mnna+3h7etjeGwpePXi9fBq1AxelqD4NKF60YCyOKwf1hq
XsWCzhd1wbwCD/qmeQgWknYETW9FfFF661FhubEQw2WZX4VO3g/DBUw9lXhaCXXFefLaPkePYVu6
aBIuYpIWUN6eN37V1SDfuFe4xoJRLw+p9rEfSAqAEEXEYAZ20lVj9cYxk9T9qhK+EfIsm2MWnYVT
jMofXHFxBHtAG+J7nTj/3LfvRjRSRe/Xcd3B3ybx3wSIdAqdn+m+x8EfXudXO+9ctWnRZ4JDLAoA
uW6qPZDime/zOL09e4tpmdC1OHGmhAyjuDRi+QIE0EM/JOjwm352erwv+2pC2LhP5kb3SAPmywDG
22Ytx4yFsdh4+1nc2kR7QbFi8YGWwnMYjBEcb0wQ/XWnSPv3HcQm5CuXfS6qFiu0SPbBEcOPCELS
98U8E+rl8hrkDT1sJ47DM6mKTxHzN66hFos3cV4hMKIQaWcYGmTbI4yGSP/jbZuxDW3cH0ZnLSGS
1IpLUKBlGf/7lEx3pgn+MBG+MvgWCp6+M6y4eqJLmIXfeftfffdyG64qQTPEqwhPbdk235D/OVCe
f7m9JjY/Mu4LiWpr0ChNeLP4c+bHI1oPmuAyDuJlXdTh9jcs626CuGraQFlojPANUnwo2+l921Yb
dRiDFft/csYmPqumEk1kaAe/KJmnDlkyJRnMBhqIJUMT6QxSg/6ie+9lCnJkP/wtqOCfa8lbp4Bx
pcA9jrbrNUFRhqCD6emh1SwGiPbKis9bUBaihnBuSaP2ITqQgPU/JjxHt+2a7H05P6wBh3hy8n2o
ZYqmnyenREWslWm9tr+9Tj66/vpPvERnUk/7LmH7FjQyy7KCmic53t4V2zF2tYhXFkvnJYimFrkn
XoJwx4vwQx696R+ChtWaOoeJb1xfbN+5xr9X3wHtgzd41wdBgo7FIEfjSeuc6jZ+Vw1gh6t4CGI2
J9w4FixB1YQAq3X0IAmE83Jx3bRtonT23A+jLO6LICYCuI4HHSKL3oM6TH1Jau+Z6K3gZHFEE/vl
TIs/jTl8PEELxFAOnxpOPztoN3SSrcT025/wTOjXLOtK++rq67mLxjU0ffEJvUAJ+TDWW1mEt33d
MyFgklQVVIvg6+Ncgi8+zGolTrcN1ja04XFdKdGvhsbCS7hWB7fqnkClsXFWvm02XmL4wrzKkXOv
wqtJB2znJ+X7qZ1TxosNH7BN3fCBMUY1K1kxdYq8ge8p8HVvFbxtU79+8pV7OSO6/+MYt9FBDB8G
6eyTfnrq5mojI2ibuXFmxv3ik9VHfPWV+5lRFyzZ1cb9ymaOxtW9SzSCnG76S53H33XdnRkLnuKZ
f+o6+uW2ydgWxzg4QQYz8ep6ummZn/xyQON1z87zGm3Yje0nGKdnEHQC1DQD0nKI48egm8fvuZzA
ztU27nNcueVd9y3PxH1BDgQ9WQNiNZNtNmn1BMrAjdeMZYlMvFfji3VEH1F/6YT/GBdiX5Dgs5/T
DTFui/2YmC8dzNpPVkT/MAAz4kCC/EqaExxv7+/brz8wq/9t/BTdyqMGa8+l69UnDWYUPbKDLsVp
dkAQVtFl4xlmW6Tr3185GS4Ynl/yoL+ECu3scfG+6v1T3bgbaAbb8IYPMzV1DEgPAUxM9btp5GMx
+3sJ0oEN87GYaWw4caQIjwsQElyiUj0Uav446ekLngWHsBkPt3fCts+GM0dOrbv2mvt2ZnaQFUmb
eItFP8Ei/++blhcbTszRW7c4A/KVgzOAylTPjzwgXxzmPA9AkXuddy56SAAV9wFFvdhw6ikfp7EK
FiREUJdvB/XcNc5ZxuQghNxCGr99KUIf598G1UoVyLxAWOVgIqhD58x1+T3KoaU0gbnUWUNcVcv0
9tZYrMtEioUl6VfIwGNrwH/ThyVoV+pPItzSZLT4oAkW01XV6qTExUV6BTqgi28jsiCrGN8VvvPs
Ffo+H4kMVy88EoIIFg8sPkGbxStAywKFxl9T1NyXyPNM6FhZOyzXnewvIMLbTUXwPZi8/5sG4P9/
pkBM5+/9nsBeUK8MWMAVvHDBznHDakwTUsxbeTCL/5kFotzVIIGUeNuqmewXCfYLNCvdZT9mYQhM
DC1ZZzz2a/D9RG2TtjTYV8HGvlpiU2TEpmQmNGc97S+SgvgEoJ9h9EEtxM98HTaOOJuzGbEJbfpj
iKiKrPVUnuS6ZCCveRiZAovzBPIfSqpHwby78hdeZEQrVgfRmuNUvbi1/46q+RKF/sZG2JbKCEzA
9fgOxE6xVKwGsSJbL6DxPCQD2Komf0sd2xItTPBbPlMZjtHcX6KhPkTBuvcKeVyKrVenbfjrHr06
SVvKBR0pUG/oeTtGqvmNR1qMIuD6cttYLX4QGo+ENdKjAzq5/qLa4MFpmqeSN+fbQ9umbkQg1D2c
oIUK+oWU3jfwff5HmH5cQn+rLmeb+vW7r5amCBeF7hmcO2ESQKSsjcGs3bNww3hso1///mp0cGYG
oGHiw0V7M0gM+QfiOj9uL4xtaMOF/UU5PqIECoodrixOImPIZEdbQBbbshveWyftqisU6S+CzYfZ
zUGKl3/UUfD5vskb/irhOpCbdPD0m5bP4JU6AU315b6hTX8lhLRAZw8XpEp3FYHGid7S97IsuYkx
4zFK3StFpbJCzekpGsHJht+xBQOzjW44aeKA29utJzgRcU5oKvp3dKKvt9fEspsmwmwemhDXKYQX
PkJpuC33pHYOlb9hiZYIaULM6lGsLZT34KLe8kW29QeIKD+g5voe5biNTbX9gOvfX/mR53bVPBIY
O8q5vyufnaeRPVYkPN5eH9vSX//+avgBoIV8cXDYJn6D8jkIq+Ng4yn/Jxf9xkXa1DkhggsCoOb1
FVlVP0F1yQ+Jnvydtw7AxrhE7nWlFdDgw1PONfR8F452UDEfA0W3FOMsv8/UDG5IULS9A3crk7Lb
uY0z7euSbrWgW9LBnol68/D6TtCuKy6tbk/D5PwIlfcRtd8HLvhpQD617tzvgnbvroCvtaPfbu+a
ze6MIAJWC0IbjQccGKRY/qkDLWzcPGt3K8ljuWMHRiSJqEo8rnH0FK3+sbb+eEzy6mNI5XH1+a9I
RFtnkMW6TWxcUnhLNfSw7iRUJ10mqZzD/extpfBswxuBJSrQhJeEsO4gP4Yolud9/HHyxEZsseyC
iV5jrRyAMQWCyXVAVty5H7hfnXIlHkJyX5YWrSR/u2ccs1x4iI9IlkOfgyjfP6G60e/rqYDSF2gk
N8KAbaGMKFMEpO9A6YRANvFHCVpVVZVZ76iNsonNC40oU0K2TIHyHMWLEqImUQMtW7pxS7INbZhq
4iGu9C1cAQ1z+yEkDwBkbQQwy/6a0ErkUGu0oKLWv4okpN+bSK/fCdiO9Bda4z6wuNQfNm5LlvU3
kWS5P0MzocQ+Jz3/ME5RlqzDsfLzjUX6Uyh9IxSbQDKWhEBx5gkSSsQ/lDHPgggs1zR/XDpy0Gx5
Jq6fVjkoAfNmP7L1hQXlA12LpxyE4OCAf74dtyyb5RvmDPLAkUAlBpd9Vx+qQD2Cf2BjaNtmGRaM
SKzyTuIXNqGEysL6wDxymT0PvOxbsve22RtWHI2lqoMBmxRHSYH7z/Iyouq3kTOzWYBxqS0YS6aJ
0e7SQyqghggu+Px5+DVfptPttbfEdN+416IxqiHJHIFm0QfFIVnA4BkXj7kLzldUvVGqOdz+zjW2
vmVqxtmEtEm5LODVAoMFAX+h643PHuuWYgeeql7uYj8EhZ6krPk2DHRL48y2+0YUKPPhyjF5haFN
4hCBdhwXSgDFo3eRGu/LLJtYNFDn9UWikJOdNH7M6GPnQwHJm9urZrEtE43WlUOZS4k6Fiiw/f+Y
6yqgeSd1Z0LfBKR5PnrWIlQOLlzHzWdJ0RzXATee3p68oTD3P+kmYvg12CLCIQII6jIHoGpz62Y3
OOXz6IAelnlAxvr5oRpFOincLxM3pcI9FlN5Kb3ynVg45DXDI9qgHlU3P0Nz97T0+cmlXqbcdat7
wLa+RniYnX6uV41CrSYre2gJlCCqBnpjtxfA4lvEiAyezyYyBHjAzEjdOj3LqjqFmsFuGBe0i1X3
VQVMeBvSqHwKPWQ+VTSKz7L3qxT07mCRBXPsVpeg9wfJ9ob/mgi3NvALDt2b7gI9lPVUq77+sqKg
nraV4PsCtOOHqJ7hATP6OR+BjO0PDqPBT8eJwGJ6VQ6qZUj3UZ7IQ8+6dQ/KwWZfEdjE2M6490Oy
8jDNnZ/Ori9SqvW/DWXVqdZtkQ2o1+/KcIWaxgy9jqaec3fnsHFOUa+eIZiQszSK2/I8JE79AInU
NQ3BMZQuBcgv5wY81MlSdpkDdfm946l5R8igjhyCMfu51slurSG7MAZVsRcgYs1AQDeeF9pB83Rt
k92AdwoYvHO0IJfFryJe2wPoYsZTNDhsH0GhKY11AyJ/xcp0XRW4L8FyOkA47xzQZngirOYHpmYI
e0tIFs99x3ao5Cw7nLvk0Ph5/dwO0/JAgkim0hHdAbJM6lgl7AuXID0FiyvU0CjJ95L3L22DlkNX
0uEIYm1oIxHQb9MclOk4J7rfcQzNj4ANRdp1S7uXbRCdFq5/ujpeP+Yk1ykKnWCNiaCG4gv6u4hj
VPmHBKoLvSc/Qpqr/Na3SX+ai45AtceV57bGlyN3di6iLKsHtOYmJx7TT2SBrpHgEZjgevWQUAiZ
zMLpjx1US9AkCaEvrwP5KToM809OIKB+EUL3jTs035XcHXcQJlMgatdrurporbztcBZ3/sPf9OrZ
6hXVUOuiT7Kx/CFlu+uKLd4vyzlsAqtyPvVJmHdJ1srDRB6gtLgDH+Gd0zbPRha60Gu9Dk5EiuI5
bpZ047Jqm7dxAkL/JhCqw9AeesJ9uaaJD3bcTZoOS4QzMVWsLykasHSSDTP5RnvveQF7yq6IopMs
3C+Bw6eNJbJ9yHiyBYCmF4SIJCvZDKRS/W9VcwiAdO+dQH1TIvp4lwG518+/MiCeq7WFlF2SUWfY
oT4cJu3GD7BshElz5bm0BAYZG+GoU+0n4NcFqzDfwDDYBr/+/dW0gxUV7frKwdyFECQrUxDl7JLp
n/vWxDjFOJ+nWEuo+US4H+zXEVUdD/xgG+ticVkTWkzH3KmjhkcZTn+ZxgpEWSub6/vORhOIVSqd
g1Z7gBJRGahDwUDYD+E278z6rtqotFjumCYYaw4iJ6yjPswah7MscMbm3DogheOiXPdhTu8jJvJM
ZFYiHEKRBgErew6a8sA5qBwiyBDNub3Lb5uQa6KyoHrBe7bqIBva8EC672F+ivutjva3N9k14Vhl
EseQkBrDbJWgPg9/htN/983a8Feolrs+uKxAtA0x0bQKqw+0D+o0CuSGZ729u+D2+tuzIgcVx9ah
AQwoPzU633PeP8hJvii+8ca3rY3hu4u/cgi2BEGmCFQrcWWAmHyHVvl7Fsj7czV/FRlaIXvaeGt7
mdDa2zoRar7uY1t2GxmcPyfrW9dC43yR09pGgIxUl65y5AtOcvcS+w7JqG5r3CKG5KHpAIv3VET+
GWriP/AiWv7xhNI/Fhb16YBryMZPfXshPROLT0SDdHuJnkeBlPI3Gq5Lu1txO91IllwxEW/8UhOH
X0J0l064LWaL7vaSQSSp81ICak428z10r3cCUR0ooA2zsKXJTWB+nUCyJqnwPVXvnK/qCdpU7Qt5
cbud+Me5+JBP3TDxtz3fMxH6YPgddTngQ72Dp0nwXvrQWArufMGaGH2de2WIzCE04jiLoSXQko/I
/wcbZ9Pb7umZMP22A69BEWL0Sf0Y9De3+YE4sOvL3/d4j5tcTe2V9xRtWNJgnYIsh6ptn/cPAZqT
Bhl8vD3827OHIPLfw3sxWuLcCsOrfjpy/UCv6GqFDqi7EAduQv4ef9K8j4GHCjK2gLG0WvDyiWn0
uwfhQTLlx0SLfJfXkG+7/XPeNiTwwv/9uYFE3GtVglgJCb4UjYXdHy0uiO84W62RthUzw83Cfakb
nFIueR7p57qoMk98XNvhrvuCayIcpwn456BVEFTxfwvIvuROArXxz7fX5+0A5ZoYx4IK7q3lEmSL
B8rumCv3kHh064luG904CvvIQTFGYfRqhXjbuJJ47+I1tLG3ttGNc9ABsEcSaN5kMwseO8W/divd
WHPb0MYBOFJGmWxwxHZdK35AzEnr/SS5I4/3Lfv1u6+cuBonIWftQcIISN9jUJftcWqhk3h7dMsJ
6JqoxpXFYelCCSbj1feOQT9MQ58DT90SB7lffeUCwmNV+ytOyC4cSKagoCcqZ+PyaVs7w8PjWgON
Q/Bx4pV0N+uw24cxlDdu/zbb6IZDQ5UHMn4etFumgsfQQKWagokaoLf/7hvf8Ga0sUfoYx9o1sao
MgOZUGzyu1kChYlshBw2erK72s26qTjgyg+Nb5D8r1E61OV9dmUCGhf0d0CluoekKC4EIS4BM0kO
dy2MCWbsvWquW7ygM5FzqJe7L6LZshhLkDYBjE3L6qpnes2gbIfYOaH3e03SJoEw+e252z5guHPo
636M1njJGBQy/6hVLo36Lsv4ruuKa2IYq2bQq2ggpTpeQQNlCy2c3SLi+AjcPt+4VlgM30QDthWf
ic+verMqfBdCg04m7sbQNsM0PHZhfYDq8DpnyNrtR0r3gpV7NEDtYtGfbu+AbfaG2665U9EhnzF7
KA/spiX5FM73oc9ck/GuRc43LpBCzeagZwcmIPXIKCo31eTE6V3TN6F/6DNPmANJCOT5wVs11oeW
5Rsua1l8k+wuTCZP4vCdMqSVD2SiP3hSnFY3eoLG4bf7Zm8cw9B2Kwq3TPAJb3iM6/nUqfvIS9zw
+qteHWQ56VGClY6CtuiQRpCai4M1LdS6YTYWxzV575DRV7LUTGfe/LWt31NKdk7w4faq2Ma+muqr
qXcgIZ0jL1fZClJcF/h5T03H9c4EqmtyzXEKRb4O6CCYzATtMHSUn+QQjxtPMYs/mTRzdec3s89c
lU1QKExJXEGzcNpiE7cNbjhrrXB+l1yrTAbV0RHNQzF5Gxcr26Ibx2vI6VzGXaEzgEVOaK7JWBQi
Ko8bzmQZ3gT/aV8UNBCdzkQDuU/a/EIB9NJ44sttk7EsjEkxJ6ZZ1IsKVYaHxGkcaRpNxcfbQ1vC
gIn+ixMd93kJa5xpB6QoCxck075UwyeAweKNxbdN33DWYOYe5Fg9lTVB0INMuS72PInn9PYvsI1+
3ZNX/tQIDnZsd1ZZ2TofVz4dyyr8ed/Q10++GjoC6cwcuFxleoVOSx9d4rXe2FKbxRjv3YWiL7MM
Rmwpiz6A9SotZ/5R51tKErbhjaM16Fut8FBRUN2TxzkojhBCP0X1FmGbbXjDUyVnyzw5mD0dBEqD
jjiD5ObHjBLj7YW3jW+4q1fzHF2rvcqSoATrYbz3dTq0xeH26BabNyF17ViPQYzCYuaEZ6CU2sQ7
lRWqTZA0vv0By/RNTjjS1hSKVBNCfEk0lCmnfobJlz7qkKhe6vDl9mcslm+i62ZoBrldolTGVxA2
D/6xbu8DA7gmqo4rmjBIpo9ZUvV71FSP7rCVXbfN+rpor5wqX/1+IR0dsyEK2y8QPAkf6Izr631r
YrhsGIoIR5QzZgvI+FM3puBQmLtl415gm7vhtRHTXPGgxOHKvX0d+8eqKJ/vm7jhsb5L48mfsCzT
GJ4gh/wIuuDj7aFt5mh4a0ebq0KBIzO3WvcCUkDUHw+9Cjac1bYohrOuFRKb/sTGLPwe64Pf3Tes
iS2M8IxM+hoML5529kHEs1nln28vyNsALNfEEiYRj8oQWZWsir6tDSC1cnzPxYpk6ZrmMtxBRWzj
R1iW3kQV+nTWLquxNsUY9JAVLfvM1Y537vW9sdhEDDZzCAWsOpLZwIPPVAzvRjZ9B0vO1iM2gV/+
72S/6xv+ChFIAabwZYTsdX0WWutdFQdp4gFK4VQvLsr1+2WqoM4OLd7b22NbNMOHiZz8BPyKMpsb
klWqeor8AerUWwJSFki66xtezFjES100YybiYN+KAd0On8KO7F2kXbzkpXeh6TwPaVBXO9dtN5zQ
u7rDW+toOLgz+xCqY3zMqMpTSBgfZ4jpzs1wlut4YIGfqXLd5bF4bHOx8U3bQhqOH47xEPN6lFkR
613vl3sXdCXLsrFNFr/3Db8PwCNB8hHblAPDNFThATRlh7sswEQSTssCFr6QS0AcCD27Tp2nYmjG
NKraLdmf6yP0je0w4YSJ06IQB64aEEZy/zIBzf+jlXHN8MzWghx8nmuoTAtUC+5bLrNo5sd+DJ6A
bsjiJU5r6NAQaHzdtVxmfQyZJfg7AFaZP33zVrrPoR+1si0GF8s+m0Uxd45BW+/GItNekubhnEom
0vsmbsSWEPcj5oBxKxuqdqfAQprLT3T+dXtw27yvf3910Via7ioCsQqocRfFN+LWDKwqtfvz9ugW
3zLxVQkI8HMIBYos8P8rmmrXiR4FpC2Mj23u5O+5hzKUeckxuo6GLh1ztBCPsbtV2rGcfybW1V26
CW1HPTx3jb9CWKHaNcm4FyF/FkycYmd4nKl7FyjYNYGvDSjXnVjXMmudtT8qocK9y/l95DauycRY
OePchAMiHFQ53F0QxtMhLtWWfKltnQwLYmBxYUQOcNnZ2QUAax98Kvf1Un9aA1qmjRencbXFPmd5
lZjYVVSDoU1DxJAl+SVAiWHqCpBofAJH1cfbFmv7gGFTxSxGip5QRIlK77px+drRDzlhqUujDQiE
7QvGeTOych5aVHmyZqGp8KJ2V4HEsO/73+W0depYriMmjyHwlsvIo3jIauieOV2UQTLgyMKh3XF/
+s0T3EZWL9pPfa52t9fN5ovXmbyKI1PtdeUKtvYsDocHp+ePi95KS9mGNhasU50D6nO4ufA48L31
uZi3GlpsQxunMx9YUSRFDUWChowp7Yr54IHpLb29JrY7lIl27K8dqf4KQHIHDO/soyk9QjsG3QGX
nieXGlLM4ufslUe6yPuySCavXDk1QZm7Mwf2zkNdMW/r6Usj12ZLCdtWvTQBj9jlPJdAsGSR+MZH
JyMFeaj7/iwJQC1N8zKJ+AxVgG9gHHsXKLVTKKP58bxhZZbzxARFUhb7kJ5xgjOtX5CgfBgXEP/l
ZONCZbEGU+iTlc06aFpGZ90p6Gp1uTr7udNsRBbb6Ne/v/KQBZxRCgqW4Tnww91cJjte/nfbzmwj
G1d1dyypANhan+VSJ0ewuHopGmTbjVWxxBITEgm0zxAVQaHPMx2RxwYLiJfvaPiYh/XOC+WlrN+P
Ww1+tv01XT2WHhRKse51CzqqQPAjelmeScA/3V4p2/iGv9fTJAnwS/pcDsunhvjHfoo+9k5S3GGf
UYL//t7jxIHETC+xVkGuEogPVE+qB6EJiIXO//cfcP3A9RB+ZUQ+hETpNCcwzFXptHPkR1JDqGUQ
9fPtD7x1Ol0/YJSjmpxpp54jdR7H4Kkk79Hp/EA9sc+nDQTCW1tw/cD1w69+wdD0rVxaX5+dut97
nKXXWiYaYDdyCbb5Xz/7aniPicVBF406J2j0cOsMjZ07VT/20cb03/K16/QNL1aD12gaLvrsonhc
S5517rSBvrINbbhxUIOwl3UTHC0WD17rHUCakt7e1Tff1ddpk7+XpUeRlDAm9Nlv2g8ikJ9FJQ+y
uXpz0Yl9R8mP2WtY2l/hcKK+p7J8/azhzwlFx49UnT6zdT7GXv9eeOtGOLXZkeHKuqmQmwIsFIbq
vSNFUe8ZBbI/GL7dXrK3wh6mbiK7cEHTyBRrfQ7D5Tjrfq+W7zpAwsNxLlM4HgDNh2GxjbYLy96b
UK+odctOsEqfJ7nuC7x/R5HfgX+4/hDDo+Xggp6owta3hTqwzgcXmVgPYgi3utYsO2Gy2Tma571w
a32m5eQcFt5clmoND9Bf+X17K2wfMHwaCkwaVA6NPq/MSWfnm25/+YxsuIZt5a9/fxUw3HjsUInA
4MrhkJWoAG3xDrfn/Vb25LryhkPng7eIqMLQbv8blNa7FW1X11YmkfxK5NYz1RLwTC3TQQloqoCd
68yRNts1TvsuBwRicIMfg+dunDq2NTLcWKBjNRjmFibE3b3qRUrYshGvrweXmWG6rpHhxjxwC+3h
3znxGZp6h5eO6r12HklMzgVtD6veSi1ZrMhEeJU0QQVohIv5Kz12LtS366D42o9bhXnLRpjwrrZZ
JPjWGay0IE8ynHZSPKvIx/1oCxpt+4LhyaLtEiK76zYsUcrxnKgCuYsSd1eILeiCbZGun37tDcrn
HZ+wHQ2yycvsn71RPqh5C45rG/7691fDdxTpcQ8QgPPsVGiXWnda/gq9rWKIbXTDlQcv0U7VcBwJ
61OLRkHqDrsZTZK3vdk2uuHNNdEd0Y6jzk4Y7lff34XBvNNTs+EIlmBhSpu6Ylgg2o4o2otg3gsn
ekEj5nHx1mfW9Fnrxb9u/wzbdwxfTgoeVl6Bn5Ekw88odj4m0/qOJOIRSkf7QPUb9ySbrRp+HdXQ
4OpqfAYM+178HBG9E9G7Of739q+wDG9ivmqPraELyqsz9budDt7XwbdSX1q+cRWz7LWJ+xoLFgbj
DEuKm3wny+FKNrIv5JaXWeKpyfbm9iEbZBurc35V7InrRe6bim49Y22TN3yYxVUIslS8EYow7NDj
1H2K1uS9pEm5Yaq26V8//MqLr6mFaBowfbT+n+bVOU24Qt7eV9vcDRf2IkLmKAzx/CDin4GydFRs
BpB4i/XTNr7/99R95Y/gR/HVuXcikAfEPXkHVUqB7m1vSz3mTZIUHGkm/CsZ1xhAaLRCC6muu5Cv
on/P+kTl+8DTdf5Sc4/H574aJnYKYyLQLd454DJgkVuwYw6ClTltwr4aL5VTRQxozGTOd2PF6J1X
tsBY5qDGOainWuIsrH+p2fvIJN7A0C79edc2mpRdunKCvIHO8Xntm39W6j8GLTq913sqX1hhky5L
dz5lEankmYsaabT+J8jN3k1xebhv9kaIXNdGVDF6DM48jEcQzhe/KsoPdHK3DiqLA5m8WJ1blPMK
Jb/zrKGhTOnao85VbJ0kltFN5I7SopOjwOJPIZnRUtAGO+UF9zR2YO1N2I5CyQ86hJh7HrBv7jhl
/uCcbq+7beLG/UaTcmWa5sNZkSKluHxAeuGOvOh11kZMTHBB9rwRFqOd55Krep8ESILfnrblCmsK
NrpTXwclmHbOgUd+1OqlDWSGrM+xqPQxLn3Uk7d6RywLFBqGmesg1G07y3PYikNRVQsCyqY0kW1w
48SOtRsPPJHy7CXQ7JsCJ6vwo9Lba2QZ3MR+lk0RQDd6kufKVYcpRr14LYZ4YwMsT3UT+RkWvmJN
PiDgtuy0tjluBGH7OKC9ac+L/DFegw6UbfSpdt17SJevEcgwVVACuQ0Qm38eE9AhKbtu/CF4dU+L
5XV4w1w5b1jlua08F9jvrOSCPRYLzoMu19OGR1hOwuD691eHuEomcFFDnAJolc8lK3ZJ0Z8qdecF
ytQU1Qg94Aqp1ZkntH1IoNv4L2Rh4mnXenJLy8ZiUyZ3tIcUiTu6gTzHLbh4p1b+ynW/1ZtouSZT
I2Hml5Chr3sCPhPe7IPwC5/Am1unYGph3Y/bPmHZAZNTErcEp10FPpEn0RdGwt/QMfoSUWjT3ze+
4dDF2Ht9u2J8b54vQadOoCu+EHUPYA42akLPwrnqugA8G+fCg/n0yoFYWlH9bCGOseHXlsBqItCa
kJLBnXx5Lqeq2dGA/yJo46FEnCou91GbdOA1CO/bDROENvrTOpQ9lZAuQqH8Gl+1k3pA797eDIux
mgC0XIDOLAKd6zkuyhIXZwYxRyW27nO20Q1nZoPfobscK9UqBzKCa9r0w325H//6yVdxIuwcDqIK
TDwp61MetmAIDTeSnhYHMCFmbjeX4TKu8kyn7xU6HUe9Y+WdpRiTpy6YgVMCkYE812i5b9pHsBpF
88bEbcttnMPcZVUfRhhbuGHw1KJbCrdzsnVXsYQeEzLGExW7PlHyPIRO1e/qutNgUenlY8QXnnkl
y9+hEZLdU7mHH5swMgJO5riXozxLn5/igrzz/eC+HP3/go8FvVhKgfvKWjfdno7dUx4vHxrQOmyE
OMtGmBgdMURQdB1xZ6noeBq1TouWnO5yWBOS43g1uhJrDA0NhEtd+mkzNxsIENusDW/NwUKwal9j
xZ2EvcvdsDz6/4+zb1uuFMe2/ZWKeqdbXCRgx+5+ANbN91s6nX4h0uk0EhISIHERX3/Gqt3n7OqM
zs4THVEPzrLNwiBpzjnmmGOogP3ixn+SDf0oInceCoAWM9FItYKbphle4JP8uZmAo85ZeBEZ9tlq
+dJlLvvPdsOPnJytS/IxHAZ9hNYaiYopmyQtOsrkr1boT86JH6XkaOB1S1Wvj1HUXmgbvaTjsuet
f/r3b/on++1HyZPOReNQy8EefbdLhqAABesy9F2JTy2y+VfQ5x+yIv8C6f6Rk8Nbm9sh7IZjE0DV
T72vfHxoethB9640Pr9uwkuVEBCNPjXZkwz1DgrDVa2mKu3ffCevsiCpWvDS/S/Nb37yXH8UQPFA
S90IW/Oj7cMDxkr3fRPes9b9Z8v8Ry7nFgd0lP22HkWdZVUUhv1+NeRXFcVPEMAf6ZygplsQmvx6
jDCkJsL5ZlrbCuM8z5r+yjH3J/v0R05nLWEGFEaDP3Ib6z0Z0CoYguxX/jY/u/oPpwBk+kb0wev1
2KXedUUY6EiVGU/Y+79f1j+7/vn//ylwc23ErIAcHQMZl9PS7tjwKxbQTxKzH2mdRoaTAHSxHgEh
9bIIYtcGVSs3Cjn/ZOy20lgeuqfR1+AgOdgJfP/3f9LPFuwPSfm2kt6j37GCAfaV+roIxud1/RWw
8bOL/xDUN901CSif69HUCLriyzi00Hj8T9jHiLJ/NOb/9DYCn8DJIsMjczO5DBdzhNPXfQJXzX//
ZH7ysn9kmqV+CzonwvUIbxKBeoXJYhnzXzz2n138vAz+dO9NUpsIDM/1SGzffsoARIIor+En8Iso
nv3BRP0XZ+OPrLK2GzB/LvP+qKEFkDyNYcovslVRdwUIru4flzSM2ifbSCHigkSjV22hweVRYUEp
w5IrkLTY0RU1XBP0KeGK4OyOM5M+dLxe8rPR3SQurF/PJGSr5vYVuhpTdlBZGGc7aFZSjOmFncuu
jB2020sCr5FduAxk+EADHSK9JHGtgc8pzoRqG+CoUs4KCo8YZLf5fOBrr+LbxvaBPeTRuumT6zfJ
rpc+S8qN+nXdoRt8MXdR8tybbXpLeZZc8wcEHUd8sRLQjffeaPJN8MCsaMRMMTvGsNWC0N3YTQ3W
+oQpQrOOcVNtPXpDMG01iXkM22j+2FaoPxViaTcMGhI7+YslsYN5j0nYOFyGnyGQKRa9uMTcncou
O/jZ+MdpXhrzCMcMPx2hApLpq8kPai7ZrFC68wG+KHe97Ovmrt5aK3fSYEC1lE2uWdnFeU32mCLz
9GKrueTVamW2Faic++0AP9n+LkkxEfMd6l5pXOY46ZoykXL4bLuwrl/gDj9/ETBFIafIZUNdCQ6U
7iD6VrHCGTZPH8OMacC7FkNf5m6Bo3V26uoZgtPSaa3KdDIZKdeFblnBHNN6r1vGYJkw1m6rVD0k
FFoGAdCgHsOvw37zItGliNYApOTVtXh1WwwNfLK4MAQusaTZMVOMjIeu0w098DC3rMrxaOuCo3Lz
u1bVbV3RiW2mJKB03ph5zvRuAvcRR8YMt+PmwmLQKNtP3tXgHfVxpitMgIxzOQzeXVG60KgYnOjT
ohlD8UbgUAWeWJtuV60B/aOqI4iSPUaTCtSxXoSZiiTXqse8RYCRBTHRNPycriYleKz9LMqg1Tn+
WJu2yd7rkWcFsknIPdN12+rSaINZaCpTG+0oFSwqdZfF2AFsWetynsfNl+vGG164lGJ2cdQ51piN
pWRVRmQ+P/kt5WkhVhAMMaFJ8xFanZQnu55Nbjv2xA9R2XURb+/0hEm0Ar4Vw3xI9YJ4k8tx0k8B
G5RTBXiiRB23kChzG/qcrxDQxVCJ+Z6KfMwrB46v3wm8QEwXrZjMh4I95yGo0c30GGZasjIbzJpW
nWes3UM5aiOFGxtPbylf4MJZSjgabTsIwS+TKdSoF3XSTZyl+wDSVdmF7gJoZ9Q5YVDa0QJfe4WJ
ypP1TJI9kbr/DCfsRzaEu62Oc+AZJBkuUzV3/JPLVPMULgl/24jr5Yvrs071u9atysjdYudE3QtW
K/2BtmTIdpBVirKpwMx4zC5WF0PVrtBzQ7kuJfxjesimO7LkUK9pp/CqZySZD3JhlF5lnZMKrsYS
Q0IQQJ+2T1YF3XzbQJe8OYhOdvVH1MD8esDjiLvm3cJmaKg2IM9rKbmdQcbtQnAQFIY65ovaUfgu
Q3NmpvsOi51/2eQohytE6qwtE4ql+mhGiaiEznzjX4KcNeKBSV3rneeYN73u0jaXh24aI7mnbpaL
LJ2LFSaAPLUJcAYqIWUMtc8lrgQSmeEA4n/XwcMkhGRJ1/N0KeJ01OoKrZoG+pNZ2sS7CF5jrBo2
mrPrNgiWr0xnejgZuVUx7OpFsUDg0JdifYggBO2xwTUAk6TgtS+2eLzdGohCC3svgzHfdu1Esy8C
qiu0ZJoxd7fGhr4vjFjIgfiNS4iXadcem8jDpqCiSVvGGGp6lslMxpKFLCr0AGfhNBfwKKiRaZs0
k/B9Fl18wPRwrk50SuHkhKjzNq3iOl+YsCe+JfkpSgaKzb12sS3yrNNfoFyu1F4kMsQmaQP1kkd4
wIWfibilrX3HPci30Mf8W9STXt8bmTEo9G0MxlOQdiPpLtgg4H7hRDZtJYrn0Feub1d5r2JJ+huF
QmuCjDNYuUVdqwEeHiZjzXW30ngPq97zhBC5hpMesrB0Zdt8lcBnd8S56q3mhXSBW/Zw9WuGa23G
EE9vQbAstxaGiMVgwiEucshPTQWXts5LvfWCFN2GQdNCM2Prcmg8KGTjNDXdRZ/40V/G0s19QbZ0
gkc4Jn/z/RIbqQ95pwJfRlRAzJ0HGYYoUoAN6wUxcXjtY7mCoQFhIVYuqE4pnDDDyO0GKHkBJRaE
TZd2baBhHyWLwVU4/Iq2MZ940cSb74o2rePo1DUSp2NeAyGvBmubrGRg8WfXogsGrJXN44EkrN2S
gjWGjV/6bRrES+q5oQUOO9ru+3DskiqflshUdlOhLHWcq/FBNRsZrraGgQEQwEo4wgQ/ZqSvWrLV
Zx/nOmt3Q2D6tohV2ohq2uQUnwRG/OCWjnGF24DwOixpEkX+EEQiq0ve66A9DJCQDwuDWTTyOcnY
/IXiJO+hvd0Pa2kWHSaVpzhA7mbeGbMTmzbhhaFdTQ9bpHpQHJdkKYE/hWHFoywNi8xFXpUr74Pu
CBKpb4cCysdTd038Ms1lN80g4c8jjNIhmr64F9FjIvsqcI2g12Gf5ROMLvCCQXCAnO7XObU04BUo
cXN83zDAIAU8gvL4sK4bPdoJSdIXp2J7jop8CQ60nse0hCe7Pqxjnaw3cA+DKGGm+ymudBaOyJSg
wrfc+RqORkXjcjxRWkMX9T7Qq25v4y3iDEutU5Mvebgsqpz7cXUHA+lgfjGmkHirGGI+Ym/b+7XC
eSb8iwJtOyhJCIZpidXUweikmTGbrAem6iNcKnAEo3Ou4gqkrIaeurEbl2LIEuy3VLilvqYz8oXz
HDMGZUbsJZRfYxS5r7Jfs+2ugwYcq7BL+QgBhM55iNFPfX+Jmj2IdmM0gsKEXa6eMSkLQS+KRFCe
ktzV05VKYt/dbYjKwQdxFkwt2tH27OykMIkxDF2ii9AlaFhvQTCHF4kNbQ66lcVcOO5m+5h0jO5Y
KOpI4B2n2bZnvVViF24wObxNOwiX76XBigH4HvZNKQL4iUC1MVjaSmDogxZzTedXUK1bUrUhEele
iZn5B2i8xEkFpVM5l+G8Ql8krk2nyiUY0m0/paNQBd8WG+xUKid6uWJaKSppneS0kiYf8sLzyITl
Mk3RWi1DjjeKRKtjZzaXGfdTQJP7qfPxej2YxjYHlbR6OvS927Dmta/dLkQY74otEoQWfYNm9UF2
q0qqWjrfvACSiOD0YBy8odKtI58paLhuL1K6mB3c+jjA81QOGga6izOXaQOTgKRr6SVaPzY+5GBR
NSff6i75VDMX3TZ1p/TNIsB7QkTduvcY9nYw49Oih4fmvEbGXjo41CT7GqfCTcyUGYotVBE5BglM
PvfoV8npQsyQWKtaRRytELzk42bDOb+MWLR0RR65PKycb7d2t0bzEJbIAjgMDZBCdbtYoDa4gUmE
Sg+Zo+BZtH1ixEH4WvlXBZNgCJBuLqC3sGv2M6T/87WBabBbotOwpHqEqWtn3D6L4za5DSK2ZFVg
F/990HMMrUCxsSNqE4tDdg1ThLk2D8xYRDoWVzFtCG6AhMm+mzeI5cEtPqsxHdJ3bCchd1KXCC6u
3rkegbeAS2oW7RfLM5ypW5J+j3gaclg7u5rseI+DobDgj3UlSbkjO+pbCOV1Nk++qG4M3uoB6WLh
29QE5ZpDavqylrTOq4VO4xWyT3KAfwiW9TZJByOPFMrsaS1BT8qcgKkWGUhY5CFP1yIZOWwD+mld
owtdT+kTt3CXu85W3skyzNSQ3zTIslR44IggwUPdo7SDCfEw37Ek5WdCexh/FpNUIEfKTt9SFSTu
27Sla1NkMmGs6nAwkyM6iAl0/jClgbxAhWLX13PbwlVuw2kwAvJBIMYu4QX44NFQBiBSoBTstKqL
ZgbH5bRNbaxKmSM5KjJkRA9tpkwEiwkpv1Lkzi8Zl0t+1LQbValUvySH2kfLtZ3m8c4s0gQHHOgW
/uXpeZ3Nal7SQ5Mygnoqa3lzyIzpFxxDzUBvZENme5PTJE/34TJ5f5+Po0y+6obb9xXb4gOYHnws
FqxC2Mr4tVnKwcdZX9kaclqHfgS582qYUiYPMW4/v6XE05tk7WOcg2KKH4ipl69uE6s+zDZN1oJy
AJcY4Ox5WGlA7Xov+0k3e8VWlB902yAjSUSQhqXP8m05DduY6TIVog8/6VFs4XU8rbARQKkEgi/P
e9qXTbtghSNU6rN4AIP0SGUUdGULAmcXvU9kl9hqHLtc7dNYW3FjGlPLCjp4rN+xsA3rI4G9Y3dt
XXiOVFCEjC+7MYr9U4xhHn8CzcuHT1EzDPade+uHT0JJm+7gTsWWA0qHiN0ic9H5xygo7hKTOmHs
i9avG7tl0QSQYVF86x9bIvu3EF6V0es6MBdfBnxI8y/GO7MgNUQNW1LVknyXN4YnF+lCEEyVgSVq
aQKyQLFfbyEkEwPdhMldkAfkK2pIVPN6GGS+a60mwyV0mydyaMHBlPu1hQ71WY58Go5kCsUI21D4
N6HW1+FYBhjAbyGFtrHkOhwwh3fcotXYm35FUY8yknb93m9ymYBosNTBIphNsoJDqwxOnWs2WBQ4
zj9v2zCsVR/nmDGZHPjcZcRs2N9kOCWjqo6TlD6smgR9iXDhFli6d3q6S6d22OELiLHNMevkvs5E
mH+gOKPLTqeKDseAZGDrDcscqocVRemCKmGt+WlWsK2WwGh84PYxRGfzlxgHqpAFACXkZlk6dlHB
lY+/97AwH0+DCaLt1OEggmBKoHPhizTp7Hy1Md2fB3Pl4Jfv7RJCSTBe2/7BwRzlqw63GPgHX/lW
WJrw95m3WXdMWEM+yTbJozKYSQ15odCjFDYTzhF0BtMNTCl8lKrMSuZ0Z+Hkkj33I7SJT6qnEG8m
LubZIZVBhDStbnTynMHTPSp6FPxt1XrCU3H2J0lyi2NFr8lr4Likb9k2AC/w8zChGHYbGuSTjFax
A/YSmmJVHfW/mB//CSD741wk7k+2ojYYw4RN6TFNu6EagImXNo0oNKGi/k6bjR2yPP6VqfPPMMEz
ivonTHAM+9CQbuyPKwqtCnL0kOVY3T/62X/9tv5X893c/Q/0Z//+3/j3N9P7UTTc/fDPvz+ZDv/9
9/l3/t/P/PNv/P3w3dx87b7bH3/on34H1/3H51Zf3dd/+sdOO+H8/fR99A/f7aTcH9fHHZ5/8v/3
m799/+MqT77//rffv5lJu/PVGmH07//41un9b7/D2/OMbv71z5/wj2+f/4S//X5rHchov50cNlL/
219/2zkzGjf9huH8r/r9X1zq+1frcN0k+wskgdOQJhTegeGZMrR8/5/vsL9kFJQ3AAhA2pIzjQKl
neN/+z2hf6EUFn1QDY+TMM3PNGprpj++lfwFp0MCpdsYVLicAVH+v7f8T6/tf1/jb3AoujNCO4u7
Cf9oxf4vtIvrUNQQ+DBCIGSN2HpuV/5pwfS+06MJFPs00vB92sw1bekT0DZIBaQowGqBr5YhdmWS
8euItR/QCq1PJPD75izrqS7C1ah9zbsrhwISkFRz0ciLhLhtb+b83rIoqHwIlDMw2/W43aQ1mlrN
GlXCoDqF9+09Qz4O5CXLTgHPWyBJKGOpgbwknfgBAPqhSzKkhGM37I3ewM0+Ixs+RFwnwCgPQ7Ty
o+XpjY7PfkfWX+HvveqlfEq27srC7LmAoxUsmdrpNk0S4D/1XZPn/lIF+nKBgZIi8X3aY+LRL8k9
6YFMh3IfGfkGt6rL1utDfDbqEPmdDwVsqAIgiHnWP3a+Odk2+xKiHAun5EFOKPxwYPc7Hk7HsZNN
kXh+NwFwpR0qtjNIYdTrhtGT2Wx3PhNtCcmWU2xJOZrUFiFaTUXT1t+oPatxAEjTgl8vsj3WrtmR
LaqAWxSM6UPrt100NJ+CCboB7YtpID6S9tkp6oKvMGSDSI/6aO0LZFKhh6gRLZMbsTX7KIjHE8h+
QxGe4sh+9vADx+BTjPHChF3Ukbk2RtAKLNs3EWZPOHCPHSc30Mt7JNC2LFfLbuokuAAIhLrC0S+x
BmYWyqvIok8Z0K9DY1+DJMoqHouPfOUfRPPXTvjb1NwKmFcceAQ8KtjG3cTx57UhUsp1Jc/CY+ok
3F5VVz9NDDhzCCnjhKUfdZN94SJ+GbT6gGwqqUSmnoDaov58Ne3ASj9bcPSZ+9aF15zZtuh6sgA1
CNHwat8bWAEXo/yEoQddYCyhB8S5b9b81snurU6RsI9U31n0rwrA/aoY2/WGn93rnMlu2hm84gSg
ZRNDUwku0AfTxEMhWWZQKWS2aJkfz7jyA0YCJzHXJw+52yrTgS2AW0osEt9WGzo+MN3Mq2kAV5ws
4pteclpOkbonXC9ohkT3+Zrcm1UtVbaJVztnN0OcEjDh+Tk6QVKjgVdEoHTFh0I4J3chHN2hyIf3
iHwHedYSfzbdgdrWH+ZkF9iRFg4NhhI+aXIH9u4FCuyjSJsN2jqOFL3ryzjmj0gJbcWIeA9Ucp+n
wUXjHxIkH4jUcFoLDP/QAf8YB/F9Oop+icqeympiM7ria1bFHZ62baIHtepTA9wO++r85qAWXbh1
KBXXd6OQfgcm0dtCw6nAzhElMH08HjFcZUJ9pHl0T/fQRdKFJRwDliS/BcR48tADLCawXovh2YS5
uljrFu1Mjp5sSPc4sgCYzfO1U8g/uIYlArCGW0Iv25bsgCY+z2jXHmYTZNgV/oU/xRYax6MOyLEB
vpppIves0bBD4w85ND5WGHMCH41s0XD12s3pE8bQOPzMlmeYGvnSVWRreBUM+l4cbVLTol31k53N
wVDxrlDEN4TdzDSLT9xmxw3MRN5zdpdmX1mD1aADPRQ9WLxF0yf3C8ts2ffRiaThvTTt+5zA9aa+
b4eGYMyUPZB0S5GygemQIfcZ0ucID3/nN3LVJhYKqnlQsBTKhhCDhYjFE2MzYA8/XOp2tbsU9puQ
gjN33F/Wk70W1Od7LJ47FC1bMfahhhUjlvowCvi8+13vw+c8meFJ0tRP8IF7k4uo0tkewFiD71qL
F5GabIQrnr74Y8EAd921Y/KMUHcfhBrjQ5lrUYbxy0X2d2SZrxFxylimgElCqP+s9Evt2DU6NGsR
LvpUA3gtAOvzwjqcAXSlh1y3DygM0DmaLpJa9AXY07xC8P0OJaESOWi/y7vsRNBuogZ3FRh9N69m
2Q00g0uyRlVnroZkftladhNh4RYj+KDH2C1wXJmBkAJ3PhpnHlekkMXsdIbuinkd7PacsnwvV3Lj
SfRco4Fa+AUYa+rygs0jLCOcRnMIn5AxND02A6QWgUqUbVKg3MEmadCJSlpW9FayosvKEePCFU+6
T0G3NFWv43JeKKlWEKHL5rOl6AA6bcssYFPJglUi20SfKaM7FYw7S66jDdocI5mum0xdbT0k3lLI
flskimGIoo91n7pmeid5ejNseHoE4nkFdQFKNzIBXPSyjEwUFvGq+2oCJBK5uZQzLeVo7oJ+uh4U
1nscYaZhQC1atqQO0K4JBMpcc8M9xG3NDB0oJEumihWw7BHNoMpYAElRN9pimbIKMzm3vhGwYybY
YSFAAfMcMB+VKC4rzxmv0MD6JGz4wAb4HsoWLYpmvRlAeigTgqMLGUW69F/GLrsKl5vE8p1d3WsH
uK8wc/o4LGUdzl2lO43O0L6euqUiqAcx2IfSPAzGkgQEA5bx+EEyQM0B3CDDMX0aFtgi9YKjdp38
graC3dcDyU9r+wgq0Xrqe34Rpz1OFPw2vCHrPam3PdjbYKbDFCHfVJEO4wsKupdwcd8Y3CfTCfcq
4gmbVqMb7PVjOkL4jG9KFE0y36JbLMp8XrF91OfzpGkBNimaL2xPyRrtAtFllZ0hYkvcPp2Tx2zO
UbOzpxqjMmdkHmFbjy+DmyqJpcv7+mvC+EcNAKcwSTYCFrrns3lL+xkqeynNC8WB/TF2Qsm94gL0
NAOEqeXW7DzVt9YqqBZt8m2N7XXYImx1qBnLKP9qG8zVRnl6YBsuyxcsZLfEB839M6S6PraRv87G
f6LpS7/W605p/wypkut1gDZOG8xnqAuiTiDeFM2yN1xdYaldDR0uigzzBsnspQwK5EnrDr0AVQZ1
9EzTSifjy4TZ2EPuMuCz3dFJ+UyC7bm3TJT9jMdOlEXzd7sBrf7J06GGmsm+Dht7y6bsChE4PcGn
AubCqP4PNcFahABdW8ESQhRZ69qd3eweefKKFWIAiBOWHakUR7SWw5NtbDnltj8NFKjNmqlj0s8H
VW/1JTqdRVg3fpfEeAlhQm5yvo+8sSVYo3wXcboTxJNiQfgsV4TkuEeS2NKjbIIL0vSPeadfsxiY
aoayEWpNoCckRSJ5KYe8wbpxtgQ/43sSLVWIsRwgMhLOPYrdkDqkVZDCmHTNChiOZCXiTHwYoEoJ
/Ypd5Nq+jIJgRyLkVjqij8BNmzwSBYdxsFTyY4HfA/qOhz5UMRAyF2FmZkyKQPhygffGRV+r1/4D
s0BN1UTJuhN9cDTCjxUb2orKraswzYeWXP4J/PCxdFtyL+m7TQw/iKiOj9AygcfrA/pIJaYc8EAC
fMQSu2qt2ZOMd/M43SaI66vqsaRCZIUYlEPyeHSJOW2zftwSc7dS+dqHkFSCmatv+qyC8Oxb43E5
GDmXhLmqHfxz4BjSrPm6XQdftZi6Wld8EgASpHlzESeRrEj6NrKXWqmLblM4kFuEN5cF3zGXu5R0
kIVq0pPO1Stdxpe5vV+MfUuT9Cnv8m91wN9R9Lw3cYiQoxZbeau+LZG7NGLBu215XqF3potcYFPX
q75T0j/7aD1MWbt3Cj1VQpDgztMG9CFOi1gPc0FtrIqcBd+paU+Qvb2tb8GcfQ8IMJShg/c2+qyv
2LwlGBDlEM9taZ4wq/YeNDhw8Xaf6iB9pdC5R787CopltS/rgnaV7F5cV7+GePcb+iklQY+nDFL/
vEp11+Aj4AU7XRjonBRZ1L5QC5vYlqwwMn0IZMPAlGgugwEhLKHjtxmr5MDofIeGJAVsmtsCEZdS
+a7W5gMA5N655n0bO/x5HXSvwvtI4UwYXPsBYk5bQNr/6DieysAILU+fk7W+O+8rjEAWNYMg5wJa
CIJDHxQWne7iaNL6bd5WdB3gowjpSSxe5S/6Rb+RZkmq+XudC16poP3442EHaj7ZrBmREiAt7UWp
p/QT/E0LNN2/RCgN8lIKBc11HF95FzxN9JyeE/ssSHsJPhteA0PaMWEgpwh7IcumQwtrQZDQHsUi
YeOAZGt9Wrz+BJcUU40DZCVnRutiikm7J2dqn35WUQK2xDSKQwRiREuOs96aC3Q/UXSG7etwtQC1
g5wPUq52wDCLhcMxR7q9eieRDvBCgOh8EIjuR8iewFQQkyOHmoul6PP8sV7K3F7O7gp96KZygbpD
QpBUhITlGI9zkbdItuNgfZZiQnMjEpdTGt70GtOBY54+NUpfZvzVCagJYK9dR8hi8FDelUu+JQOs
z+PdNqTxASlTh0jeFU1ms6qBqGlBE3nvwonveoLG7Nok3+wAHsc5+peTXZ+pwPr2KIZMVo+Vkf3V
OLMM/sn2pdPDS8qRGGftcwPlCkFHpIwDIOywMhlKuqk2JZICPOnwMDVf+wgxDukyAyckf1qgkJgK
A7qs2Lftgscm5pchPS9k0uwipa7YsD2D1GW8pBX6c69gGj2B02VL4B0HKeOpwrBtBbfodyHti16R
72UMEyVxwAt0Yh+GCFrHQ4MiXIsIYZJSNHP9KHeRvRcNYwViBtyhRP/s65UVE0P2BsIlqiGQfgr4
o2tsB5BNUBskiNttotJdir7LIcgf+zUHx2HoHUbXyT1p033N0peVLstBpPJ1Mf6FgjPDdO3B3Ozv
5qWGZw20OUFseVzy7CtEcDcB/L2ziCqCn2N0LN62VL00gb5SaMmUq6MBCBNruQmc2pkLTNlArqtQ
KX/ssvGjE+khTIIvfsRB4M685w3shHPGxuLm3fTydbJo07v4+5iHUUWYnHfd2GSgLqf3aYP1AjpZ
aTCajSw1xiu95sBpy3pFFsXr7GlLgQbmff7cMG3QXIhBx1FjSefD9oakcRQWja0ICQhlwLSXvHc7
hlBT2MxVW4qJ+KTvhiJYHNa4leBzQaT8j0iuG9OU3vBPTR1ddJx+MHAK2hlo5zhFQwHP00Pr/HOi
4wwZPBJKdEMsDMhllWRoGGdbkJTdjB9sxi8wn3YlKjlaovf4OefoqzQayabvwcsJyC6dEOK5usew
4iPqoYvcp0+hCm/dJo+YGFf/h7zzWo7b2rr1E0GFsJBuG0AnNnPmDYqkJOSc8fT/B9k+Jtvc6tr+
b06dc2GXLYlawMIKc445xpirBM/dyBBuBA7Puak4oclBYAbjmdZcjrqTKZ1X4bK1ieRry7b2vST+
9HT6rzDS8+i9LpriZ3uMgH4CTf/jn/q/ESc1xdKV5SROetblr00Y1SClf/1n9BVW+sdf9xdWanzT
bZr1GYZsCKFrUH3/wkr1b5ptI6/RwVIBS4G7/8JKxTddMTXNhL0rY0OwdNP5CyvVvhn8JQpcUU0X
1BHU/wYr1X+ZuH2ESlXEdACumpAt01QBcz9DpRWEHlVS4vpe70lY6x25zFOr5tYmDGB7KHH6bujx
m2QDNtoWdRM6RbsTRgFEeFSLy0EUGzm8Ti2V0nhs3zahj1u7NG1IMHKSkHZPmbnYqtiMDMKaCcIF
R/Iw3bZVPq+DuH/VU/uFYWSXXvfSDOXzF7KQ0FiM0rF8FoQVUFy2E4IIZTlnhUYS4tcjFSql2kFA
crq6xSglpeQ3KNN7lgXTZmrae6WG44jGuEBZByUBzotjwY9yYRRpwRQccqO7ljiCZokic5onNs/8
kvh16gaNuCYiL51BSV6Xf0oDVJXGWyCTDXTkCpFXQwPlzLBtLwwuMnpZ8j/UdceOkiOSLXw2HnM0
cpvMBJeRm+xAr+cJmjTh5TBL9JrXdCa3uoni4i63v4dKHjncvWdzU1WuXD4qtgFR0H7N53c7yEnr
yUo6C7fT0Cj2PX9LiWBoa1rpwu+6tubnoIk3Yx+u7dAnqozeIhOUw8qzA8zZBxESXEhNtraK+Zkk
+y2aIowCq9vOTg8U0rhc60gGwKTT3UgK3kvFizmrmI7V6XlfUG4efPG9LtDaqJ0F87JEI9lY4voP
wKwS88pAKeJbyU/V8vcdRTFHbms3i0VPLFV8l7KqcCM9eYMRQhnTb1dNWNwGZn8+lkB+UGQqAsDo
MhPSGdD9cqHHbz4BhhINrwz2FhG6wHFVtmkZbM3avDF7QLsuMbd5c60UhPCqKMVGbqmkDzpsKXPw
HWWI+h0cZo5fZR1Cq9hm86w4uQ5Jxkzjn2koP5SxR45+hcsenDiC/F70D+gb3wI1FvCspkdVyTN8
ulh91ZLbAVeINRnypidq7CgNbiZjvCqrF7nlF8hVX0bVQmEYnlMEXely9i7VGan8U0wN59fvN73u
WU2wG6b6Np+CMx+9nafm/HTYqt+D/mZ66KROpcOK9P4LbtLH+oaqJguqPacEAVK/AHJl+L1TpLOE
UrKO72og0pUVGnddDvZpEFg2dfpCEbFd5Q2+D/oQS2vQwItB4qpp5MCdWr124nb4rhvpvKaN9EMk
/Nm1J81w8L8turElLYJUF+TWhdlo2yQlJcRIwqBVZPJdZtmJihsvIzSoAhugs7zqUAY4fVAcDGl6
UMebks69GNHHPxeEPZlYkbqk30rGpW3D4ebEXM319JTJxVViU6XM1OdUzbu1kYZEXGm4HVTxNk6+
TkaDnL8PNpSv3gIF0E5TDn6qxtvyQRmJhGdd61fyaF4OknodLSjfghYgdifSMIPGrcq+cdTSnnB/
5EsGGqm2LYIGgJmHgL5CvDTJOwhFKe/ptIFZ7WvdHOmmXb7E+DxtjHyYtnKlnY0KZXfR1CFAYuNG
c/cEV3mjRoBIs61tAz2CWzqtS4XYMwzsNVUQ2BWEf0FSCpfq+Uvj8+GLUoc9f6/F+W3DBMUVcaGc
XUViupj1wMvz3rMMwht4l4euCGMnVrM3bc5u6ByyKjP/0Vb770KkoRsJTVpxi+zSxpJXVI6osfBw
eQUO1ACnhRYHZxq9mXlwloXSPqyp8xjDsxRqrj3OK2Vq74Oov27z5Dvh+J0ChOsXJFLydbF0htKx
bV8nVnWV1LFXlmQMWqKupibr1lM97ESm3lKdbdxC1VOnw+4Ggm7qkjRM63RedVGcH3KIRysT2puT
1SbxqRoVe3ntJ8SJ5O5bCSBdrfVtO0qBqwX5bT1xoEpLG1p1ZzbRWp+U60kkz7AxPa3vLpWev0/U
Mtbi+U+9NPjKXEm8Zb8RKrlkQU9VR5fiN+hIB6HlO81kn/gZmGADvdW1s+FcGrNLqxlWs0EJRgry
Ymsa7WU19zdRlRowXZWNOorRwUrnqct4Ur9I+INzvAnLmAOxdoOIX7XboXCtKo/BdG2YopO4NWa9
XRt2OnmJkV2NVXyYbQ7VUV/WPw0gVlIMYybI6A2Zoq+NRKsc4sztzJyUL605fpjIqh+yzTMnwpJS
59d2wuRBEAi8zKRGEcXpoS4muAmk4gNdUGkJBP6QHSDrvUEbwHY7UFYqHl8w7JtLiU2Vh9XTAgck
HHpDMDzMurHTxDW+d04p+83Gb+IXUgWy49TaVS056i9YUJeLC7g6vvxj0oF8Uhao40vRT98SG9vX
d2ZYHhSTjsrl/Ag7YueVWhBfztIASY/5T+p+F2DhKyqMK+r8JuUw2iRUbFfhDZyIxsW6gaooN5Aq
zzAswdFSaB0pCLErIBfLWUAddTQ3fDZ5VVh8gtwfHwTZbair80puYF5EwzkOQ1dhqTqJQn23Nbgg
e76Ak8aAEAJIzKcSvhIVGZaaZYoDly2UvMYGwR7iFoJfquuuXz7DOnrgZghXmlo/JVbwJifFS3Jn
yX0KfUy+ZqYCV03A6JQs2tYlE57A7wrRySgaPyYS4oNE0LoEE3w+byu7dWY+F5CAHIvuyis/sR+K
yCKHtEgoS9DBvSj9xxZ2qtuPkNnpKaCscD8+0wA5vKq7p9NL5SSWnbp6zuMnHOaGqiBM0YrRFTWn
VVoDLKem7lJs1XZydFcWBryZCHp1um0r86AZFMUm+LzLWQxBSGW/BdA8aYHVB3zOea9XyuAGk/ku
K6yuRNdzz5aGg2QBFxrwy7lKjZ+6+NN6+f/zdGIxVP3PuQT8kTqIXj+SK5Yf+CNbEMY3U0OJAK1O
E/AX/s4WhPxNpnimWKqqUwoxFs7FX9mC9k2HdKHAdDB0RYO9/3e2oHyTYWIY5BKabYH76v9NtsBT
kA18yBZkQzbhfKiaJiN9JGs4yhasYUjMZSt5PhJDaatGkf+k+EZHTQryLTn4TLqdK0Z/Ps/F5JDW
Bjcqh8CmsjUTVFVT1pLVapRxpgHxQNXtEgNbdbjD/moufZQjifJTFZqxM+aR2zmCO1GpIl/Hodbu
ASab1Vjp81mfUjdQ4yzYBLRcJ7/GWN9toWvdz0mTOTUxPcXpBY9b5BvqEC3lVplKTh1W+16DAm/N
k7nJ/Hkg96f1z9D4wx3NHPufyLhCx0/8ymGmK6+OJmmNOKw6G3sIz+Ngay68KtuVdYUbHO7wT7sH
Xsgpf2WriE3njPVkrE25f58jJQSe0U0qx2aI26tvA/hYc2670UAdVB9RBgjVBGMFRdohbUCtM9n1
Ta3ZpWNKg+mFcWpvMo1yU5fbk9fbtAOpZE7UWiSmW0QjMX1sUr6g0Tac46x3Z6l9Kkx47ZU6+Fe8
JtUZhNFrg65G654oGY5uWG5KdJBU2YR+Hsv1zBlZTZed0aFUKCQgHHzvV1mawsy0CG+L3uAjzbbp
RsBuBj2GPClLpysVFd7KGqGiwTvJXEwMVeD/4L3sp8jFofQxLbJLoUjRTlRh52Bamjp+b8GE06z0
vc/Mct1rbeMpfgmgpesSwrymXKuzoeHLNSpeDBLjoGEDmBnSQThBMlFELcD39K7qPbr62RtDjSD7
WgAgFhiqG4TD/NwAKZcAQZWgpN2M5+2UW1eIiArK4eUon2eNMRkrcJ56TVBgXlmFLidnuaRTJpJW
fhjSXZJRziS/S5510x6okSjm3h4s8TzGeXDeqb28aUq9eKZDCJAUGpjeXBGnRRslbyfQa9jKTT0S
O0w1lXIWFeB4j5CCb5hiNa/pyktRNyminEi/rFUgo9SohnIFCShDZpEXYj+gJl2bUTrstUENLsDJ
9BZqim2dyyPyiwlePBWoUL4Zsio8l7lt6Mndl1cIUeL1UGTBz1lbqEJR69cXSZGkd7Iv53eAm9YK
ILN45j4MDvGkDWcS1ETuc1gIyCiC4EIu5vESElYCS0PH4by024LNhF4EZlFsOSLNysuEUs5OpyXT
uQV181BZhrbHwdq/7dKYoj6kxv0gDdEtFE5poxDqR/xlYTG5NrYU53ZWGZdJK5sjXOWwPuRyPzRL
BW/4gfrIPB9y3JzwL6iuSgDOzVRqFIzquO2eIHKn15IRpo/+XMQS4W5knY9TMO4KJRrXs1/13arx
zegnedZ4LZFxX8GGtzYx1VYiqzrcmEHa/SizUFv5khZey3Oszosspku30tio+87EPHGFPkg6x0wx
eFekDDVyP0CN7xuKSb2aKdFK0Wkri3RA63NnpjNFsFyd3UtphsG1bYTDZjL1fKE8mfkBXyokZqNF
SpKp9Ry5Y5KEV0NcGFcJG43yokE1Lm2kdZPH5jXuvtkPWW9905nClhFRow5PcWbbm3YQKFKMwkBo
FFsKEUQwNN8lAWOoHyJpS7VYeUkCCjDULCLwTCOxBn8VQy32Rq0bilXNMY1sox7qtRHRqoq6b9S/
lhTHfd7Gql9xpAKsUcl+9mEmQ7OdyIPUTE09KxXV98QcNUSlOJGtihJwxqYNxA2ha/89jS39yvBt
fz1g3RfT3FDtEycsikzeEez6Hrk1zQSQLFiD2wVq6UV2IznUUMJNPcnFuZFIlZv3/Xhhs3POqkqn
F4uklUR4Ux04ZqtCOfKZ0cssCM0tNA9c7ywry+4Jr8LrTpnn62keI8Jmzo4DmrJ8Z2bTZO0SzOfZ
GmVLANXqEbXMNt0pEyASanzAJ9A4ukqjJzBuGYp0Os6NEiuWYggfxtpUXju4c/D/ZGlrlyIixYxQ
6yBXktdGbyJQKywldMxqGHd8z2IfCkU/nzKr8dI5lSkDWBFJUIKAZCV1rexIMoWbMJeMwMOgNVhH
ttW7TSsCaxVpPRVk37Lb3IF3pKBv6f11ZUzKodVq+WbOIO31ZR1dFmPu30Mor5OVQkX4qRGiP5v7
xvhZpvO0q4sFwRis4iymkTA3h6RchWmPNV1l5eObFBf9rW8jyoRf3BUeBV9ArqGVCTIRMcT7mTP/
hT1UP/M76fcGSRv8qMm+qgIVHEKpkDgkpEH72OqVq2rIC0hv0PpdDQmKIDmyzWk1CSOi43hAIWuI
Rukxho25TaQyPHRK52/FWES38N6F5wNTvrdSYD52hlqnXhMX9sFOrPiclMyEUqAlZ0rup89KVVtP
WTwT00eVSTBeobkOs7C5qeCY/GhVfd6wJ/RtbrV9sfLLDvIctkP53lLbFoJn1TtplxbbSLPmDVzq
wpvjtnU6HQ61PwSKBZkpjoSjZbGx5aozV7lYyNkEKw+lHqlrYBCmghbT1Vq2fP+ilAAInLJRRe30
xOOw+IKAkpma6MLTWWVrkJv4IrVr8plGUYJLedTjh6hgz4TkK+ie+iIY8HhWx3VO85afbWL1V21t
mYeAgmDsDrWsLL6jCUtA1jWKPAJqSBFOMqdqmVOb8ZVKPm+FHKxFOlpr+Ag2uMocjA6NKkrDaWqF
CrFuAwpOqqUdRFvPQACUYdodck+u0k7Jsshlo4CcJmZJSJKryJ8SlmdNjXGy32aljqBH6UZ52VVF
uC9an/6TZZoqYos7gJa5VVuKwNFUu6sox7UJxJvGt9qVVElddGnkYxRBkOiM7wRMwQv7l8sUs4UY
qDZJsrOZuWq8rJuZJ2UqpgtJL4ZHytokKk0o417q14ZeeZwV8oxRQaitcwvlkqPgFVFcQFoWSNI7
Sxk2vhYgp0+himsexXbwvFlOKZXNkh7czuVb7v9kj5zPOQ6U1I9UPXidEdeJmDo9GrDWoZMBhrVi
rdeY45CTK3oKP6W4gNvrDM1tXT7E1n0f3Jp9tqqjszYLnZxFVY77yfzRhDcKirousEEOUtK1cDX3
5z2UmKi+bsrbwja2tlG/h2rnDETv3Hw7SXicF4sL13aQb6e+ppQ0AadXV+ypHXYJj1pX3Wd6d2a2
yp6C+l1V6vdmnW7Q4zt+QEl/fq+sTQKxRxlicwVH9AV34KdaVERM7V2dDPVGxJO9kzIxPls2gAYE
HFVBZ+TfylGinRklTDuHgpt/aNXuNk38bVxXngHTCsR6bFZCGX6oI/iHjzX8fdJW1Q9Ii+uUc9vy
1fGVxTN5Q2he0kkQGgIFtX3bTPLBr6J5g+KQIyPQwn4d6y3oYR5riCzVpPD0Mr3DaSd9i0SXrYdI
VzZt1+urOWsCYlH/xfK71C0j87uWDVclF6DTmXHrDG25bvTx0dK6qzYDAJ7pTHTTJUaZrfx2kSbX
07SeK8u1o0A/TwszuG7lABHdgB44nJvE0YvU9tJ+BtYqTbFuIFQFGFLQs6znPJP0hPpvF279SaD2
aqX+Jmj89gqEAVUmHJ0VOLyHXon5LgF9SwQ3mANomdOJ6a21xoWA0zSMZ7MW5CYO2LbVPczS87GA
JRuO9t7W8ptSDIbTF/B+oNM2q27onwhWX9oZwR/eBBspni96W7JXPvi1gaPdKprpHVot/Oau5rZP
IvEm9YQN1EIeW4Sl6xqJKEkJzK4OUHglwhw50Ghy0mvd4xywqyEfNusItgCdIuLQAyGCqycGjdJy
36Jp1XAgGZLUpTCL5VGGJFhJ/FVhaIuULgg9rR1bfBpIHMrMfJu5iFdIWlGx+qhBe9svIAzq6gY6
kOREtvyKXl7D02QEXG8Te0UjGkw+aM+zq7KEMoSM3rmvWv0J1wb9chwrsyMZG5ufltSZ13o4hWc0
L9TODdXXH6NCm1tXItw6TATcN2NQJ29yLhtOMA/itRFZeaanir0imAsMRzLq7BAHZXqfSEK5sOsQ
eKxD8mdsQIFjOCCSBUtEIo7ULbP32llWLrVWSs6KLsw5eFrfuB8KFapAnRlbQ0TLrKm673W9zy1v
YzVCXTiyF6FGfFOqvOmg+QntLm3rrasM/5wequ3dkCbB2srK9DHJIfvKcqcegNNzyvQplCZWf0y8
qTT8tDqVGTGP2V2GdmU99kUz30p6o65z+tSa4HezuKdRA2xKJZXPMg6PjCQDZ12nZH+vg75AsYUs
eXiqZxVmrJ0D/rgZSuh5o3JpLs+v2mvEvzS8l4Zs2MlqgNoylGQV8n6j1wrFgngodwRj6lNkmGrm
qv4w5y5ChNxD6iA5AOXSS2/65g+5Lfp1mGSkOrUhzzurbAnpTbOAQCXZmQbzacgf5VLR9wqczJ2f
xNxFpRRtlakx4lXfoatfTXYBSNw3rY6H/8w2x4oNxxlKjdXalKxhHUsChqJq4Ygrz5ZnTCmlmCD0
wTip6ykK+xhBKhwybME8gLZmp03lfSNPvoN1b/fTKhQYLZhGOFLVzj9kNSxJFmc1O0ubWj7UuozG
qgiD8gwJKbJ10UKltKArmkvaA50WmbqiWsmlmiXac2zMSLG6CTY/fpsHJg0/Fw67S6WT46sy6+yz
DA10txpQUb5bYzwdxDBBsgi5XN1GzdKzubCHy6bzTSwJxHgLSUTsZ3iYK2Gq1X4GJQzIZ6b+gfAp
OmsKSmuxFk40zGopZjJFB8PqChff99CZELuvq8XiPZBFOex8GH6wjyezwTJoSCynr7Jo4dV00n1U
TMZdn5BIupGW4/JIdNr/7CmqXiAGaO79bNR66NdAug5NkCEsNIW2C0TChxiaOnfhrdCZG6mDf62T
JyBZG8dsE0HC36oV4h9PDxBmY29a26xZc7IItLouvEPgnGTwwCG3c3hkkuG0EFZvUDpi7qAi3jWH
qk+dqBAEPrb8VmWWt2j/nD7EHmni+bIonVZ6gMp+pINI7uPhJBs/VNAEp5wV38nxZqpWhoZrkqHA
IyJsLy/gOlePYd9pV3LBBjtDMdB6Qi/q83QIi3XR4Y2z5FzPiFpiRBJmZd39wvr+K8Tz/y2R2WJ2
+p/RzlX9OkfpR7Bz+fN/gJ2SioxMmIZlGSZEBsNczLT/4EZIpvaNHkayKnTbVIw/1GJ/wp36N6Sz
imablmLrii0LqBt/kiMkTftm6go/AO1Xw4THUv4bvPOX6d7fcKduKLbQTCHrhorsyhDH5IjO78oJ
EO96cAZvMFahUzntGb2VHGKEg1gjO3HS81POk7z0B4zV0Cx8hA1mwzCwA9PhhXxmZJAElYGPBStX
009Vvg+aV/rigBouHizXhjhhmPjLu/Dvd2Q4W1Z1RUAoYNJkzToaDhK0JWF3RFx3PjlIH+qdcLDe
+CFdEKjBUmgfprt8H11qV/ofe+GT3vKjUO+zB+YysmKZvC6gtcXk8q0+qfQm3DRGQt0GxfKlou18
Bd4ZDd+FKTl6ULoflt2fKsGPgx19S0MYiqrBQrFgzoCj86afRzOtSBV9zbTixfHU3inQtB/QSzhh
uxqd0WuvIYzJEPA25omR1cX7+sMMMzJLGBKPjnxEhr/GBvioRoxz1N96qFzHh84z3cFpD8EWIptL
03E3Ozeuop29Hy41B2uN9SkH0M8Gg8tbm1T/VMuQ2TA26svPYwcCdEuCP0wpCkZrrCO265Vgn2Tz
KStD5YvXZGMK1hE+KGy9o9cERYBEgwkBQBakmlmWKcah3zZHG3lSku6aUn6YQEWrWT3DGMI78X2X
1fJxli2doAxilKLpcJrEsYk6gislLBGor1p38MrnbE/Xx3Np77/hFnnC+PB4LcHXYjExq/zLhuxl
HK2lQc3jKRwM+BNq7fXBD9jPa4OyZUdEayiCrF9F7JgAJJteloy46uWbHE87DFnL/AeJ9Or3L7/s
0Q/v/ufzLGUjqjPs5WWnfdC7ztmMkyGWdo6iob4ovtf9Ca338SnxjxGO1hFZAc4+kKMceVOqqxSu
xoNO3rMmsT3XYW964j27s9aUKc5OzfZnb2HjH0MfiXlrValaOePlDIN6CClbXtsXSRtCf7a8gCAp
IYIdiM5+P6f/4SP/n0n9ta0/TCpweYetIq+s3CavEO8hvjvppXmh3mKXA5QtQKO5AII1f+T3Qx8d
jL/e2IYsqBq2kIVy3KBRkk0DLA+VTiiluEMGkFlofyue2phsITvV/kg52jn/GO5ogvGN0acyqhqn
UZuzoSifkwaGWzhAiB0dU8Ygsgxg9GQXMzZTMHi67f/qde2j3gE5juCmQS3EUWkWX2PriG4SH8t+
Ffs/tOCEcbTy1V5ZOlNaLBf+rR/t3TTRGp3KA5O7q9M1PoBnylbyrMMI1+ZddcvN6Rv91JDL739Y
ScY0cAnKDFmzehXxEp30Uz8+fJdvqMlExss1o3LZHA0xA6ClgNyNI0996WL31MNfktONVYpu3QFh
v6IqxlFnJqkXRurh2Shf//4zHl01vx5BN2wFSahG6frYqLdFJa70MqR3hJRWfNEk96K7+hdDWIQp
qqopMrq6zxOZ41KGuQxHQYsm2Conip2YCp3qkXHUTOvXiaMZMt4B8GEZ6nhBwgWJwVkRWum34V38
XYpW2hb9iOV2z1DJdn2wjr1umzz+/uV+eVQfneIMu9T+ZWFC0D66QJNaUSV5DrEmcICeHhQ3XktO
chZ5yb3h9l5ypXkYoXjgOPHm90N/sUA1siCNmr4K71g/isTs1GDbIVBzzFG+x9+NglDVvPx+jKMu
7n/OKjwFSxGEJTChP3880CaYVhZ1F7EJtnj1OdP5uJ0vEHCvgid5a504v79ajsaH4Y52BPzSybZ7
lmNYJWeE3M+tamzwND8RP385DFiDDkSrkZEcHV5pkcqlDPVhUSc4RWNDn7qPp6ffz91XgxA8wiHX
cckw7MWX/MMBMiidqYpWNPjuqbcyxTq4DwgdJqV+/f1AXy0EWTN0Ihtbhnt+tBDKgabxS5MDoDr/
Rqn7Mwo26//dEEerHIcn7G1VhuAYifZUbZVdMrWn+mN9uZk4IWTF0gxhqcdNk2yDVs0RqCtCd3NF
icK/Fk63Ad+rNgDB59M6uaovWqcE5Hf+zXYiLcUcRdO4ZvTjVwylTmqajgs1GRUWRP0gqfXuX0zj
hzGOdhMArF4ECqzWMiSrmF9wTDsRVH656D6McLSBEmXU5LBjBFtDW0bhBX9oN8Ke7Pcv8lX4sRSs
zCVFkhXcSj4vbjPryE87RDi9r6zNSlw2vQ9ZGFVaSbfnlR/Id75iPzZF6Q09yvYyO9Gs+stFb8q2
IKrHOuY4D81x+kIFPXN3lleS9JSd6hn15VrUZAs0Q1O5tI5bcEK8mY3R53K2Xqg1ETcrbrURAyW8
bbTJdpo3Pszn4RmMzebRv0lPRJNffUcNyx7boPhlwin7PL8W9jz46uqsFP27bwQuHnaruJNOfMav
R2HPEnvo0MSOUhAcvRN+lXfkmF9L4TP4PYq9zv0Xi0VjT/81zFEeAu+71JOUYfCv4Arh2L0PNvEF
FsJbcWJZLIfq8XWMvRHp7KKzQTf1ed56+HYTUDZaBG1vUveKogcJR/coONXX7avkCi3P3yMdvRTm
v3pfhly/43t+V2KoBnQdO4YrP7WvI86kTvhCOXdT7tEf/ovFseSM8gLCWJp5dOAPyTRA/UTCjEXM
hZTXnqlHl0FueL//bscYyB/BIWidieUpQIi9LJ8PNxiqDzzlFYQdy+Wvba0ruKt8PWx6b0ovf4wO
1UFzUi+lVn0OpWa4PjH+8h7/+Jhkx8QeApDieI/7WmE3WK03SzL30LtwcCCdrXI32aPgfF4gvWyD
vKCAlqweDN+lUH4KB/pyPX14hKNbAZmIZg0wHR0RnAchdPS424X1a6n4J1KcUwMdbXgFGcDULQNp
88UQ3nbaY1RfNmN0Ysf/h2/695weHdwqEgY4T4yDZHyv7sVNTzrVXSSedIEnjhdfAu63nsqJjVDS
CU7CMF8/ANcGvDKL0/VXHP9hUcXzkNGLgNhL3czrdqd67KBtfpbdo0h1yld11W5K4LwaQEjdmicu
4F+tho6XlCWgxELeZvhf+MGH0fHYTPXBR4fWePXBvMTyxGk24lnfTh7o3tpa2Pievg+cxIWIs6nW
w7Y+EUt99aU/PsLRERUYdUswONWUp+FPmneV7Gl2j5f5ibxLPTXQ0QlFT7xQnwXvmu7kzbJ14fmg
ffCKjeGOzuTqznjTetB+2MPTWedQeuRzlwd7d+rA+pXJ/mPal3SXHJ4g55iCnCekue1s1uTv0rp/
im6qG/A+tzwYzVrcR9ftDoMhx/SoiWkwTrcSNt3Ey1v76lQL0K/iBluhSIA3lUbetEzahwUwlq2W
wa9BZ1yqXgFhGPvgE8ezunzB47f9OMbRF7aC0tCjGut4sYmvzF3/JPZoCzzU2dYDl5+DVdsm2ujX
eABl31OPAr6HYZMHjdXD8ujf3L4fn+ZoGeDrOPaI/bCBIENtLtJ1vxWX9YW8itziRDf0f644ChOm
ogpId7oO1fpoclN9RAlhtA5KKKQke8O/0KeXrHs8cTEsj/x5gpdx6K0EAZ2PeBwdYQ7hGxHZglOv
rc14MF7Pu23lyZUD58JTvWhvueKWm2Hn3+IT4yAWk1cox+U1lj8b+/SZ9s+LagFx4fkbiiGr0KQ+
vzcVp7DQ/KDng9e77md+pxy6DayTDXfVtlxHnu+i5ZkdLfeKdQvTwT1Vf/oC+Pz0CMc9AUP6Ewhr
eQTM/wdPOOHTsuNT198tIUmKLc2akMQrTn2K5V76/Ck+j3sUi9APgD8ehbSEuTZ35mV6h/GMZ+yt
+3w3u+p9xWp37ZfBbR0o/vT0yMH6nXBvHn6/JL5ACD8/x9FFbclpHU8W769CPipW58EWdZTbrkJ9
jbZ5na1tVzlxmfxztS9DWjLJx6KsOI6eM/yT0FNE+FrZ4+UIHOPZZulKMjI4rUAs9q/e8O/hjvYx
ZseGL2gZzT62NtFWfxy3tpPtFA8DX7ffnF5Tp97vaFXHoq6H3Ip7p4flZg7hWmjJBp//ndWeuKqW
c+F4ESG7XvIsnYrmcRmoD8Ns6Av4nRj07wrkI9jgBYmgZa+8GfQT4M8/bwBbp3RJ5I7VKOfIUaQ1
phN9o6CYOgqOiNp0W7TVqSP3qyHspZStKVR2jOPrbgSdHEial08F62N8Sl7rXbNB9Ymh0jq5a+7a
zcnIZsGsjufQ1ql4m7IwMBo4utjaGkSly+k1Eker6abVHPPdfpe93A0829E3xi1+5c2T+pR9R+7h
ps6pO/7Ld/4w/tHZPwcyzi0x3SRiOKQJzpqWvf79DvhntorR7IcRjjYAMqbcLyMLG49Evpy65r1o
4cI1Fdra3w/0RW73eaSjlQ9LKKqShLlsXSvzjJ/mNnWRPu96eAT4zz3Vr9NtcxutT93VJ95QHOGS
CSb7WaOwbiq4oDUmbm32s8zef/92Xw9C9GPR5l5Yx93o1YEzbS57Tuy5ukTffdaPhuuH9t3/bpij
9TjE6IGbgjnU0FzUaBlTLbiX+1MJ/5cXn21ip6ZawO9UMT7fvYiG00T4BNAhiP97vSvXhYOamtMj
ccZrPC+kvbqSH7EaH+MT6+TLJf9h6KNXxBvW8GmugGq5NYN1MCSKq3St+y/m0fof0s5sOW4kadZP
BDPsyy1QC4sURZGU1JRuYFqx7zue/nzQzD+qSuIURpqei24bmSkqEpGZkREe7ktfkb6XQovh0j/E
xYw8aziuUIf6B7gUiFKmkVs73MjdVsPitx2xJj6hdgVIpyaHmZjr8tESSYPhc5T/eeMQ6hLZkHGI
XjzjkZf+9PpowxHaYKflIRLknu58XxQjJIXnH9/w+ur90mYVjkVSMoPquE5iqoqFSsgk+kSFAMTL
USbxxp300h2DfeINB/ON5A3H4FGFr+vYAG/1tB/M+TR3ELtd/xErvSl8PvsRQoySwGqRYfAjmtJD
fHBf3cN+63/vb9VvmgcE8Nb3gofq5rrVJfpee05HgOqJIRviS0evzb4kTe69gKn4RPo+SY5nNqde
+nndzkqlFO8gU9agGaTz/epCzVHGrGJub5B+u2BmWIE5Ztc4KDftXfhP8w1N4YN+sA8MUT8YG5nD
SoMK46bJPa4YqEPJwqUQqHAI1CXGG9DbpEUp7TcAmgCQH1Qy3vJ+64xeed1hkYqsCtRLod8iWNTl
KbSg2+096RmCEg8q54O8Tx/0T/Z360P0QX+IvG6n7IOX/L6+t05Lk2y6NXb9ATrljU+8dlFd/Bbh
cJgKpEwqicMhPvVvBi+qPHjDEp4/jMpQXt2l7nSYdtlu+1m5clwsBWPFsXmILX35y20MVFYOcgRm
vLaSbuKp/NpPMuq9W526lSPWpAhvElm0yFnwSzOObg8MJaM4WfqnALAxdOfXo3fVjzMD6qWBWDfi
cMwz4mf2YYspoaYopo8Muc4bh8CWISHtnJPe18BU82FM5+NQSHfUyNBgZTDuukMrqALikwIT2a0K
HsVclvSswjFThkn6sOTEe2PfFrf+STlKx/me0TRvw9JK2n5hSTjW0rl00hl9HfbeyMgp/ARPIMER
Rdmhd99oHqUlaFs+BV71wOTk1qm6vqC//RQicOApxDgx1kv5XTY8xtadpWzciesOWsZSL5SXA+5y
KXsotnrEZxYTkHMOCjPfsbVPa+NNNNmftQjavutLulKf5OMtKFmNz0TXWMgAI5CdNSIHRMkb6p9H
50FFDomihr/T3s5vlcfoBFNKcFJf8n1+Dyz85Xt5DP/8gXTxG4Q9x3hAM84tWegwQm7XJF9AzG9U
u9e2taIvkg8L7u9V965pIphBNLZ1IHcnOUhvraj5dH0plWXnivffuY3lz8/2QWBb8WgvG26gzm0d
qmN9Mz9mJyioD9ZpC6m6FoznxoTdnaMVI2kMUlC2bI/asgsSBKs6fWvLLRH3yqkFUwAWQwYAIXwb
ZQQ7Cid97021G7+v9t0+uIGPeJffSXvdNY7G5GqeumMuZLdVOV11kT7QL1YKg+7v5Xr2MFlCj8Pz
y28i2KQyT50/Ts2w4eFyY71y0Gbgj2qAAguGcHqVjlx0ccozMielY7BqkHZZggDB1KrpHdgJ2ION
Qnm0W7N96ppIerweNatOnpkXnAx4xTqQEeGk8onxAkh9X5TNJ8tq9DvUjQzaHyBQhJOrMsp5YPiI
h+xLf1B/omDkzf/UN/3kQhykefE+eNh6na/5hSUoQGArsAwoRS42w1SUim51TC3WufYDRo+PjEmj
zrmFwlp+ufj1yAB1G8YREk+xudMyZx6n8cx0WPG2qt+WGeNRzs1QbBwfqwk1iFmQvCiuUMwX3EmM
EF6uCTvyY79TPR55X+MdA6De7NVvhzcoL3lbBZa1wDw3KXw0tUmTliFjpFVphjZH9NGOyj47NH+T
0p3bEd5HZshUMFKJ/7LTPixSI7ftnYVn496+g3DiGME1uMv/poBDVez3mgqXndYyuDEPcuc5tF7Q
qHOzcuuzrR3J5yaEdLW2G7MeF9+s5/mwPBD0U3CCZ3eXHbYz1NWnwW9rPDUvY76FuUQrGxzK3/Du
c7sfIyUB3a0/moeE9bPeXz861pIF9JBAU7KGQCoF50bNCaolKfEsxD9iBwqrkHGFsdz70gRn2M/r
1lZfXWfmRKQzc9OdYsRLObhmmuytDtCZSt+++VwcnX27z97p6YGeh7qDZUDabeV+a+fJuXXhHkoc
hop7NOY9ldKt2wJI8DS9+JrG+bTbcHT5q8Qz5dyUcI/L4B/UAlkbT77NnspDdlxqcP4LjFe7rc23
5ZVwiyfdLMdpgymn9u2Dxhgf4upUpZmZdTe8WrvITYOnE6xQvKJ0YbeZDZSGAKs6r9orB/sLQ9fz
YSbRCw915qofgr1EN16F7/pQH7egbqtuntkWIrVuNQ1NI2wjZ+gGpuM26Yc5/njdw9VU9sxDQ9x+
wzAUYI47XgfKwfSifXvIvixtdsWNHxiD9qaDQ3xSjLY8Y6nRudtog7WbdhnJohy+YI914dCWJmtI
9EniTEOb04KA24JI5Lqfq4t5ZkI4ry0bQSbUnVBR7pM9FAnuZJj7btzqby2/9NUuODMjxIsmp0Ye
ZnjSvqQnOAPy78s0knmKTtotQhr9T0jr6O9tJX2rN+35Cgqx4gwMotcDdtELorUKAucmPJi7gYpO
fVxKC395tvx2VQycGrZ2CRqCzgPR7cZYgmd2djYWdPndV9ZTRE+3kh22WowRtNsP2k17Y3Cdx7db
W231EjpbPxFWWiJia6I1zpVHnUjbFUdrPx9Rp/KWbqy1ibTYCHgRr52rxVDMCuaSDoAJ9LjRtLFw
6/FOh5/HKXmeJpyRJQKxgT1DAEBN0/ULWDz7L+1m3XbLyuLn2eOtpMbtTAvNgN5GqBzB7HiTWb31
1jT1emMDry4ZEDfeoTzyFU3YwJUVJGGlcpWFxvcJlVR13jrsV/cuMHPVYdmoYwl7iHHVmiYVlQrI
RPkg91NDObD6aQXdxuNprQtOLfQ/lkQUQFxoLcVQLMUnXhVHWEI+AQHY9YHb7dSD9aP+sBXgqx/q
zKKQCETo8aJKgsU2/xQNOiDVp7/pWF14JWQAVctb0ci4likawEr+NoduTsv+HDrNs/rMEyGwodnQ
lVpaEBThsJOakB5I7rZb67UabWdWhMCmw0No56yX2SQwgcVMxby/fiGttjzOHVk+2dneUevBbxQH
E+FJnZisVA7Zvvmg32q7/ME+lXv9Rd4ND+3Pca+SQ5Gobl0aWzEh3LpynCD9obCSk9HtFzrbHGn2
SdkaoFyt8DAtwuiDvszeWMJajv0i9Fkvh8TRehnu/VPqzrf9vgZCmN9vZbyrF8aZMWFVmxxKl1rB
WHoa3yzvv/FWOqo39gaAef3CPbMjLJ4J9fLoL2G4pE1ttM8XvFZ+qEkG4zuILLLDz/TelvfXg2at
jUr0/15L4RRskNYICmM51p+dbwtaTfuaAx5Sjvo3nyStOrWefFd9vW7118n36ha2FyAmOH6m5oUc
EX6HMYRsemkdDXvJRSDwIboJzF/NI3TQjwvceLxLbsOdfFpkxN3ioOyVD9m78G351DwMN3/3lX//
IOE4C812iuFJWt41+aGcrMfe7uAAivZW/UOlvwvX8VFWPlxfhtU2DnDU/yyDcMDFaWHE0rA8HZ8L
97PuJbfqPtnbnxzeAM3J+BDfPgc7Y7dhddke1xZfPPCqyqHWtrzhjv1u+sK4+b8fV+GNcTveB4BE
Niwuf+Mri6hfgNoDOsUZdXkywVyKntlST2/2JLK79pQf0BdDYfPg3GagT6H8uG5x9SQ6MygsbKtH
bQBLD+X0yLiJal+HaAdeGL/TNj7h6ulwZkhYy1xu695OOHPn8jFpPxfl+248hfk7p3o3DtBCb11W
6/v1zKBw9qW6PyEBgEH9mL2F9SqjSKRMnvkw7JiHfVxyS+UknbZ6Ayug4oUrQGX8QFMssJ7COUFj
IDXN1OHteKsd5MfxZdgrUCLACX/89V8HYGI77Ri8i96ET0utnTvm8F/hWteCiac/ZxYcEbQQhF8S
1yoSIyrlHVbgaYe+Ojhy8zl9ojBw8L2tAv9qW+3cnPAAixMrnybjl7n0HbN2+/YGBt/38e3WEq9+
WkoCaN8BKGWlhV2ihz4awJLWefa9fmupbnZTHf0T5GLGPbKJh+Yhfcw/dHfh8fpeWdZL3JwWiDUT
KhZoolXBwb60tbYNuQGSqD6G0jGsYCdM6eV13ybEOa8bW9uY58aElNgcSQ/qGGN1jKhykn/qk/KD
ZvUbj5W1bXlmRsyHabEGEUo+SwlQO9AnOXUHqsM3W5iW1UxkaRMysAXPlC1Wc0LyHdlUKRUZLq9k
L98pdwvabzog6v24VaVazfKXAjtvFhV0oSXcmuFYosNTcl349+l7+3b6UXyA7O5+2E1vlC8Jzf7k
6/Wv9at2+So2ziwKIenPzjAES5ccQOMuzTztAH1f4qKR7sEJxwSB/L6kCuiqh+IQHTYBNKuheWZe
OMZ9PTbCMqVhYllfR/Q90SBEjyg7jlO2zyhyXvd27V48X17hLFeDQZaiDmt5h75Y/1kKb64bWD9E
z/wRDu9CbcImV3nQqI/Ky7KW9Sl4Aq196O/K5+SD8k9/F3nasToNJ7gM45vuDQMpB/8p/txsdLhX
N4iJmLbKjBctIMFXeNinaez5JVIfv7QJhZAJWGOEsl1SgC82HYQT5EOtbi3B+o45MywsQVvXY4zS
+fJStY/6fryBrYLeF3Q6oJn/5kFinRlbTqOzF1GsGFMYOnxR+Ol+ZqOqu9mQ38tyvMG4sho54PSA
IirMHv6amj2zIw01zLYdcJyiiL/RbTvmsbIRO1smhK3QKChN9hnrJiWfVek06xs9mtWtZlMJscFU
KQyFXi4VjOnOVFa4kFexhPxgrNmMYsP08alBdRrdoTY3TwO8gFuvuVXHzgwLR0zC7ELjKBgO57sQ
1b8cwcHr227lzrGYx6f+wswkBWHhzgkN3x/MLAQm1ek3UqTs22728szaXzezMhvNp19yeTJcuLlM
IdoS6HL70YoGr2bctXhS7qL7pbgIld/m5MmmLeG16DRWMuoyPunMwUDMf4MY8inbhfttgPfKENel
X0vonEW3FrSa0inY6g+tylutJ33PjuVNdoSg9dnZRz8WVi4UDm9ahmyc9w7kfAeU1Y7X13clUC6W
V8hTik5Pgy5jeZ1I/kDLcg/d5PN1E6uRYkOHwnw7AxcidYNsZDMKQGHmjqMPvfMc3VmzBG11E6e7
65bWuiR489uUsKhhBrW7peNN/Ma8zXeIQElefoMo0YIihLLYv+n3TC153Vfmzg/mk88M390yIHn9
d6zd8Be/Q1jVJNYSqJ5j3uGe/xjc8Jz4mu6ip+GIStywSPMy3XLsn5DFbJ6leL/1GF1bcdOhhoOe
IYWcXxomZ7FVDqYeSDrCHlmHVKhZwuR59K3DdSe3jAgbU+6tpuU6Y34mC59mefysNOWPPJg2zCx7
TkiWrHNfhD1plQV3+wip62A3yqcgTpUbk9P2WWUo6KuPKtHGuba2ISCrA/8KTwtFZuEOb2O1CGHV
5Vwbv9qN7zE4vrHl1hbu3MLyC86+TqdMlUK7BAvxjVScAIWjYq1suLFEurhs5OqyCpcOxDOOcAE0
iUFapGBkhkDLn61/jKFrETAxDonpL3PR0dc/DwcLiKQJzAjmj1cgEjuL01rGYGaOhESK0j2KDigt
XDezkmIR1L/NCOHQRWgeSBo0qP8HHPlX72zrWFyLunMzwkEC8h3VEAdvep4hTYDwINIlABQjaSNl
3DIknBTtVMURqPrMbQs4512thh/JbUsVUMqiVvGEKIAWetfXcDUAz9ZQuLrnLEAEs8Q5H3azNrxT
MuPZ0YKN2ut1K/DQXIb5bHdlLyGsgtIYddb6QzE9+8aXv/CEyViKndB36mLQBU3lN36os5WSmyJ4
NjvZTeUtxo1VR86MCCGnzJmM8iBG5LwArjruTB9SMXkDJ7q6Yc+sCBHXFHYFSQpW2lq/N2YAL35I
/yeGF/0Q6Bup9WrUnRkToi4OFNQCNb6NMTj9QyQrKXoDQeVFGiM+sl43p//tOwkRFxgAzNSUe2+0
vvqF5fVReRdm+da1e/1LkXZfhlw0OlmuDqxhkO2Tt7Rr7+DXOLQ3kPsjBzcAjeqP0021sYXXvpzD
HL4OgH+ZKRLiYyqLTu6hCfJyPXDVnjaX/nkuC2/yo522CcRd8/HcmhAng6wVxTQtmf2pcBlEvq88
wC10JM2XBf2xPY+9apAxSOhxyd+YG7hcVL3U2qDPJGqjCAko8eQZY3BK263c7ZUZamUqSEfHpE4H
wd3y52e3oqrB7M6ZhFjYhKZJGKoukJ7nuPl+PRJffSzMMC5F/cigzsm88aUZOdULo/CJRDtpnPu6
jm6Rgcq/Rb2V3FfZpH9OHKMONi6tNd/wiR1FeDBKICxhkIzZnBYtaShS9wA4lXnXmXPtJrYZbRwj
r5FsOHhuS4gPH8r+OEfclHpn/Ub3lJNJAopgMjUQ/du8B+714BwN779Iete9BMhgKJCNvSLSQeCY
/6/HcniiSfoluVEYqW529R2NRM/wtA+U0bd2/HJQXaQ5v7z9bVO9/JzGiATLNGJzuGVKSt0vY/oG
mBrL025rRnbAhbxF43E/3GxVQZYs7ZplIU/siqTtycC5uIfJOOS1T1G58PuX6+H6urKDgyQ8TGTq
v+i+BQfVoIEmPtRgq88qBak8BNwOktQPbq40qqtXFoInVk0RL5Oa/GaS0CR/GeMCYTu9QOyub7J2
I3tYc5yiDGxlHAnA14UdVM55nhQmMyl6OPZQwEaHIIRX87rfa9vUgfsBMceFXFhEWOflspOkLAfD
nZQfI2uEfSA3a55OXfxeQ5src7Opsj9ct7oSwWDlgcJDPQtdtLy4fnYGNXVbQoaBKO0cOE9J1MCa
Z9+20xaxx4pz3BQ4Rv2EerM4htW2kxGFVcCEpgGXuvJuVFqUNWDtSeDW0v945JWlYjye8TKdG18V
MVMMLSvypOBUbMcQtVR2ctc3aYScj7M1qr+6fjZQdcaheQKIROpTaw4mKtyQideGWxR3RXxUMmcj
/taMqDzyGdngRoK16/IjyRMShUyWwZQuZQc1HD+gOI4oTP3457FwbkY4s6PKqUylZ9mgE2L4KoOe
fUgrdV+36JBdN/W67sQnOrclnNlNTKPIMbMRhYn5gxGM33trekKU97HO20/yqB7mWT0gMH4oNetW
QQL+uv2VHX1hXsgGLb12pho9Ci+HIH0oA6+ztxhVtj6akAAmZT8g8r5Ehv7DMu4T61s8bdRaBRMw
1WqKKtu0i/gXqykcyP1YKmMnkX7VVVEenC4HEaupH/Uy27hiheX6lyF4DGlNMXQC89ZlAEpJVC6n
P2PdeUKTPX1xNh/TwgnxbxPA75gChsBDRNGZ+iTnOZIprqr4+mc5Cfybuu/KHRnU9EmNR/URzDjw
letxIHZlX5kVAkHqVDtr0YhzYfVUfjCoygBNMGewUBry3ogU54gQXrIbVa0KIVlX81Myq5sV39X1
ZZaNEgyaE6+ASO2YK1GcaQrNDP2WEXLPukPz26Ndtmvfyrv0dqsFuGzls6v8X24zZEDy/muASLhj
ZzV1DHB3iCIG9XTU9FHdRb4VPCB92j0YVuPsN9Z5Kb5cMyhEEHI8lBc01LHRPEVL3m9/Floa38el
9NP3rfRb3bbFT182IzRcFPkG5ofAS219C+C46jf3HLB5lVKhOGo++yghMcfELCbymDct4ySZqxTj
DJkLqlyuFgXDxh5dtvkrx8l/Iaah20oqfLl1nLqJm64beJl1IdozWYgoACJDKDwWNupsinlwQpVr
N7aaxyxt1XfXF/71tkJKmH4FkbtcieK8X+xMg250Tu4muYHQKMdR20038ag9VwYnfV5snUm/YBOv
HOaClRc+cMv5dfKfZRT4xmRJHqpehXrgPvw0fMz20T64L176veZl4L4bupHbg09rn3bREyHJkFXL
+DV2f2a3nyqk0jXGjnSpsT+lzWj6PEstSknSiErFjvlKBEqvr+7aAQxtF45Cj0AOtfz5mc0wDOvl
zla9GWLmfoLVmuark29c/2unA/wdOro0GOMQvrRiJlaXliFCKakkMyxTGUoYMdTot9rWabi2S6lm
MjUJfgQws7BLJZ/J3XrIaMffQhD1NeOVHb5dpp2cd1vvmDWn2H8c34zwLiOFl04h2N1laaZROmib
2bUDdGesUt/K3EX4/K+DjjAEWQHfAmxbgkcU4jINOWfNMx5yCCuzm+AxgicyWzCJC+/V1pzkilsL
U73FJbaQA/6CXpxFRNfr4ySlKawcZr7TqvIQ2J+ux9yqBZ6VusobEPiSEA02Kl+t05WaF8JrXRjv
9C12PBFBuqwZfzfAEHTfocMXp9bjflIZehk1oBrdXk3d4RjvpL0F5Yl2q3kgUnhbboGHVrzi8bGQ
kDO5u5yWl+Fgzv1kmSHnFOLN+6qLnzON4+n6yq3sVh5vKuch9x5FZWHlYr91dITZcrRJ69vA7t/k
SNRh9fm6GRFew/oB0qcHsaiIMDYkxlxqjZKUzZkCmKffmam7tFWXIsTS2fxVsDptoU5XDt1FsIp2
+8JH5jDSerl8ap5ykTuNAqIneSszZROhhJPeKUBAoIfZ+95iF4a3jZPp9YpSVuJhx2wkwhrsr0uz
TtuHsxraimcXz1WHDO2tbHy+vporFxjyPgiGERS86sRjXddSjt6e8Ta/MyR9N0Vd98XMmtlwA6kE
01bxYuoPvWz55oZzr0OS01ajxs7KwvMmklEiQ9ugCqnmbjeb/ptSVsedFmvaxktkxT/EJthw9MaX
or7w5TJTTgvJQqB2rOwyvqvl1M+OdYBenhf2ef7B6Udpj/QijLvXF3bl29Eso8qJCAQ85eKgfBOo
rKqkkwrZ/V2f1OFujrXA1QOaZtctrSTZ3F5ECFVOTuBXPYtcTSVz0tHWQ5bRkTyYLofJTcKQmiSq
9cq7uZeHn2Ew+xSthyRGgRk9XxQFdTvaOgNWPiqsUXCyO4sC3asbLmyyZsomBO6dtvNd2wiejBqK
vQ2Hl1fDZQ4EnRFfFSQkNxyibpf7Ik/UQpE0iwLE2MFhFMvaWy3V60MKw73rRMl4rMOxQy9rerHA
/jEu6rRHw1mUfozJ8Waz1nejNkNlW6XmLcrvP6MwsO8ipzQ3AI5rUaATBsBM2FzgcS9/qVo1Q9jo
Zu72kvI1tDoLAXS4pSbZ2ojzxWVxSRhUQnCEajdIdeHwVX2nsXuJS2Wu4/eO38TIvtVvqxmkThoj
qXr9C6y6BW8VGhAwTvDPpVuTKiu+EwaQ7vt5Y3vVGFX7JrVpZ45JsHXgbxkTvjaqmwFi4dwrIYV2
ck7nkMnts6zWH/43p4QlzFGgjnMHO3q/ECQgTWhOu2jYYi9c2yJQtdHdgXtyuS0v105qMimU66xw
BxTJrV2SOF1xDC2t6je2yeq6kcQsmRKkD6ZgiPZYbEV+WKAHrOhoucbQWzao0reWU24cdmun7DJw
+G9TIuIVzcXAlCI2ZIEgmxYNn6oy/iLx36XFAU8DZKNBtraGJE+AIkmfKKsK2woBZb3Ml1sryZyj
YxmP9pi9//NoODehXn4mu+10qo+Lida8hyuxgODPuZvndKNxurZ0FAkoyKsLQbH4lTS5KmpfxY4R
vPNr3UX2zrWAGQXal6ZVDn/j1H+Mid+p1OxEH2xCXO3b8ThMZbtr8mF8DDtb2wiJteiDyIScCa1E
XiLCbioqpc2iCVN1He5JcVxLHU9RvfH837Ii1JcmfVYMmLtyV1amfG+VsuE6ZBa7uovz4/W1Wzth
reVkJb3lYhPTzqwdS1RZ+VClHPnHrg2V+1qT42OVWvndbKT96bq9Ndd45ljkZgrij2JmFoyOAviX
M7ayUdqZXlQV8Y9kC5y05hUjGsAtl4mRV/Scup4mfVtChBQ09Jbtxp3LZ2oAqCxu4WzEPuKSt9Pt
RXcWURhIOEShMTs25KxF4oy3onJQ98EX61tAR0/aa8f0rgAxDsM6XGSMUm3ViteOizPLvxKos1cj
rCmNj8RJ4cp105/0IuuOM9LYz9c/mDjY+S8HoTikW0mZ9dXJPtGJjjRz1pm9yT6alce1O+7U/XyT
3LdudFrITeK31iJ06zMmGP8XfAqrMeOg78v9QjovTs1L1G2QLJV1zxlS4yWoMseV5LrzonwIn657
u/o5HRlGV55EusHQ2OUBqWtVa499r3v9t2WyaJlf1W54WFLUMN1x35EcMERv/hPstI2dsW6aw5I3
IG8H2DAuTU809GVpwrT+KHvIMyg7GnnJk+RGe+fJDN2mIP3dK1751HrSaYtTfW3LMNlFTg+Yb4GG
XlqXZfLHLqIipU/9c1KWj6kl9a45FZDp2e3W1br2Sc+tCfdQ0hl6bE8cO+ZQ7Q2/uh1qVtYINwqZ
q05Rv9QYgaenJ2raOvT4i2ogK2lMe/Rqv/X3ztyFd42uh7u+08M/bnkAbiFlgDRyqe6JtMB+jZr7
MIX01gPZi7IO9zbQYiub3oLtR0cbT+H5JabeWmWVWa+iPkNHBNnNVP1Z+9FGJK58HOR/qQgY7ITX
fFpMUEaz42CjiLqDHYVv7WE8OmH4F65wukA7aJIkUDm6jDimvqQ2lHIdWUYluUlLtd4RmvLu+o5e
c4YLB0cMDmgO6ksrvmKHo2XxjLRj/aQl8j+6XZ26XP7252YoftLUlen28/y/NKOZsawbFdtHq6Ub
vQ5e9EKGTb56/N/MCLvUsX2lbkA2uQrkEYcxSt8XsqXuJKjlD39hCRFsqhi8RkHvXjqU6V3hZ6BG
3DqHznNKUSGadWeXGFtjXmsRDQuGYgJqgpfoVzH27BrT6saPk4btP4fTy6hl3CBTshUFK/modW5E
OFtDyaondWbdypShH/slQFNNjt4Y/ngqt+QkVw4dbLFw9AlALoi1Vj2CZMmqWLlRytwcCiCDl3K7
THb7P/7iG51ZEvLEdNaygpm8wqX/P+58vdr1jX1oZfAm1w1tuSQ+uhyjiE2DCyjs5Lt6zO9Hfb6l
TKR6ejj/xTPcgpoK+XNoHxUupMvIc8owGQ2VgKg152dkSR8qu/6WQ3S24dRK4HGIcivwTqFaKPac
UH3wjazgRrdyZ06hjXBy6WCjXbQF2VsJPgrilLJUxjRBlixH1FmE+52dOnCUQVY7GzuZd3E83wWa
dC/rSHBXH65/qlVjEFMs3XCKn+I9TpOuUdOGmCji287Sv+t++UTt/9ArakX0/yGPzZIdLtfQf8yJ
H6uLVR0EBh9rkqZmF6YxjOrq1HZ/CI39lyFyUC4mVvHVbaGUsMfqcV8A6GrHvZR3gcttC/VcV20k
DWtxwQA0zRIwBYtE8eXnSnoCYTbZv0PRtyCmw09GHX2//pVWbQCwRIWZziN37KWNPlUDcxzxRraz
h64oHhtj/nndxMqetdlB/zEhfJncchJYRQnvKivJz/M3ZVAd7Db6YhXZ83VTK3csphB14Cs5i8DV
pTdDKgV0nQiCRrO8OJMOswM+wPKP182se/TbjODR7MCsoGp4BEPnUYIyv6YyZ6kH37S865bWP89v
S0IIGEa0FOfawg3GRnONGlu2+nTdxtaiLb/h7FSImjTspYzBj6KpXyif+l6aQcvaperfOMNDkZoS
hyrJ1qWhsO7sPuAWd8mPdlYP5DtXdtd9WV2vMxPCejVGJyOvsKQlIBxL/1CASvnfLAirZcZVnvv6
4oSvFPu4ad4aeRVsGFkLMI3LgDSEBhB4ysuVWj6CUxkEmDMrXjDaDwGwB+aAPnaFtHX7/JIVFmrb
SBegXUDXFJyQI9ypdDTNsZ+IsXCSotFNnemlafWXBcfqlmrseIE5SP80Gb0PqcyelhK0G6WjA8Ao
rdzaRPBWzUJ552v2eFtHvXLoOqff0/DimWoX9gEZFNsLjBSKzs6HRBx5l51VWZ/nWVHdpoQq3S8Y
ouni4UXpo9DN5OBWHxXDSxmucXMtLw4oVgcehdYT7yU6k3J4x7zeTdBoP0rHv4sC+76rnZ9AJeVd
B9z9rlQz+y71y5eyTz6lAcoAYZhYO9hQkP2T1ew+b1vj2OjJrTNVME7KNTpps6F4VSNvjfau7S+N
x9hC8GODYxEOJTsbbXpwHLExM7incLBk26X7XX6sorjY4r9fNWaj8woe6xcx1GXk2Cm1QCXVecuY
0Ox1oVspuadJ365vgjUrOtrAkGVQrnvVOc0MXwPjRmaEhG4K4+v4jGL5vqKW4F43tJZE0OJDKQXg
LeDl5YecnU0kEG09V5xNdpz3B1nW8+cYUptdlanOA9R1o+dIsvrnVU+K7eASF4VMEB7Ci4MRRS0e
y9TwOp2gy0LmYE9mrW649noNmXehx0OLhweBYQjbrtZzK4pjA2R/d2sG0zHNbgDkHK6v35oRClXk
YAiM0RMRDhIpQAZT9X0DoGpyVBtp1zWPUf/zz40wQEBs04GjSyZ8pEGpzKo1EsNTrHE35qM7WI2b
dxslDZEtiyvdoM5NOoRA+tKEW2LlLBYKq3KcqG9MJgmHvX+7cGUVT9IhP1VvUd17DHcJwwug8zzT
NU/VLnk/7wvKZW+XKWxnV+62ClWv26TLXAqJhrWQ1TBUf/l7spzOWT9wSM9FFuxq0/qeQnxqy8Fz
0JSSV6fZTgmDP77gLo0KL60piPVWLTlMJtlIXD2x70052khv1oIG/nJaWg5tE6pHl445U2Tobc+F
0LeIGsb3ZYAc19z/RWieWxEuUqUaaqo+KlGjNa4SVMcytw9ht3X6vs4IWDD0dmmSLXwO4g6IkFYg
CcSZef4eao91vYHw+HV8X16fMN/ABApKUUb9R4z+oAFL01IKobQXFl7PjARToYrt3CxonlMbtdHN
gEyXOylae2Q0hAtuVtUw9Lou3hodWHPWZNWISQt2UtHZatbGac7Z7hXjqIGZ7crs65/vdboLC5pF
5W0iQnXm3rJL0kWmg3TTrVsT3ZMa4Z3nP7fCPP4C4eJyARZ0GYFKOhs16j485mTnPeXf1BvTonP9
wHq5bmhtwRCvXNBijJATJ5eGgiix2jBwyBfDDjZhs2jcQQ793XUrKxASnoqL5NzyP8aChB1VJnLW
a3Vo0rowbzuoGr/NXvJuW+D5tTuU7DmDub6WCqDojpQYgTPZRuGqQ75j5PU215un6768PhwuTYiu
6HVThyUmOstsEVutWD6XZL+NPRhBzI3S7Ja1xeGzM9/u6mpufJ/nafl9GKEBSj9rkvnHNzEucaWA
PfuFShSM0LVCrsTBiF1/jbWvSs3UzdYx8fqyIJOnaACchkc2uKxLR2qHaYCuJaILu2HqtKp0fzdl
fUlSaGWnAvXzQ8Yh8lB389Zo/FpQAOSxLNpWMvEnXM9GYbSqwRil2wZv5bl0uzrxrsfE6ywN55ar
kAOBKoz4XFGnxGH5JIqatj3weswf02J+cLS4PjRtcldGW8pEa2FBRYF2G8AsuqvC1Ru3sGEFMtMO
Qz0cJkdxA/3JLP+QMIOEA7cYMGDoi6P9VRMlkqI6BLDKXVup0SEFlL2jNJzvYksqb66v4OsH32Jq
4YUkSaMdLXwjpWz4IYPJN1I+6lnztquHB2t4yKZv1+2sxsKZneV3nO0npW+npEyWUAdPxbT6gADh
0G7kz0Kss1zL5cBED8LAC7OE8OAp9cyI86SCVaIezR/olyU71M+1N3pWRJo7xPN0kkZZ8XofUdbr
/gmB8S/TVMsQw0SC4hVyaq6CpvU1TA/F5Hbtx7r7ogXVn50Xr4wIiwiifWhUsxm9WI/ctruLUE6c
/ywHe2VDiPCw6foh8NuRB+kbxXqS4md73kD5CDH3ysTyGc9iIXLyLMx83AilvnVbzbph4vlDE6bH
WtpCd7wm+lli4uzDCOdfEU+Tzh07ouxFHctVDspuuQcRg/SoaJg74wgy+63/rID1hb7pGLTutsbL
a27JX7/CgDdw2W3EyKXLg1oHTjWMrOreerCPpqfcRPfRbXQMv9gu+2Hf3dXHLZI5EVH974X+P6s0
5y6tJlmQjbIJdcd0O/2c9hqEoUnlolf1KD1W78E2H7StybD/z3r/tinsQaspjMqSsLmoUlaNy/M1
ukn22TF9QCrroXgPhDE5us1ugVijxvkUU5QvvD+ck3jlupBfJbmp6kG0LHgbSAzLRoP6rOhS/Ve7
5be3QlKSOPUwmRPR1VrQisufNeO2S+S/OlvQq6IWQWddTK5tO1abrq2ZuqS6ZWWPmWJ6jf1n6dW/
F+y3ESEXSWPTH+Bs4LvBNJZN/4+069qtXEe2XyRAObwq7OTY7dDufhHcSVTOiV9/Fz3B2jSxeY9n
gJmDgYFTu6hiseJaL7P5Z5klj43YSb7L4B4bjDjrjQXgw0BvsofOpL7Xlj80d5F8FKF/YftbSBbY
WhMnZnQHUicTfHFHnVdsw1+XVVANmBUnZisRJdRoI4rzyF1cV0S14S0LrTuoqYayV1l9y8xWMk0o
lmPDkaH8gKF3zs7AdOFRhXnlfHSvUBcIane8b20afeIVM9/FcEZQKtmspjksrXZVPysaHzM6Plks
iUHzexf/Mja4QjZMjmUBvrpGgTjQ1BS3c7QYUH4HLAbmIn6V2FS4X4Lp73w932WR9x09rssaCm2D
NVVNlJ4/Dqst6+I5hYmDnJsVQ83flfqX6nzVyJ/LYvhRpn9p+C6HHx5wAVJSpDPcYAESLMCp77Wf
LgiyvxVX7bUWFIflZr1y7gtsa0oJxYS2wmqwyMRQSeQz5U7vM0/R68pPJm30B7e+W1rUrqcikVQg
ZIK4UMFBRcFKGiyj1zqWbekQ0nlARvaZaAFjjMhhMPUDfc4fsSxOE6Vj6iDXwwKasndmZaeV+Z/c
fJJ8NPYobCoq7KOh7gMgPLaFZmIJkxPlTvY46jDLPlqj5Ko9AX/+a3zAY7nTv3myp1IQrQKxFLk5
QOvQHOSXalsXU6fFDNLvMda80fesxU7DFgWw2i/afvkBiH7LxppJ3HybMWchW+n4CD0IbVEJAsUq
vAcgzDht40R3Yo/Wa+AdsmPZ75KDcZUDU9J8nKLqK7jOVd8DGCI5NF+w22L9vnzYLOLhz3ornXug
HadSu8ZsVuxup+D1S/fzjhwYafNlMQIbZRcdOTYLzTFLwX3SzB1MY1Dgaep7dTX9NUNlVkoyzGU3
b4azlcKFd4VNaFzW5Rpg+iECC3Bk5BK/JZHA+xNbbxQ71fCxjA6LsoZWP+eJK3lk3rrUH74JilIa
2yxgS+7nh7XO+qCuMb7JtMvu+2/AsXgDpexR5E5bH6umClCB6mN2SBtfPfz9BIIUM8nND+C+lpeo
1hjXKfD0K/QAR/hpv2rim3oyvl42C5H1YU0NmwbIr1FV5KxvbNTSHdgD5LRHh4IEjZVemlOa/Sww
3dsWWVD1MkY90X3fyuTecEBmaL3Cnh4DCKc2+aOY+cGascSLZubgvepGc7ysJPtc/OfcCuRec1un
TgVEbQQNDQ3s5BHIBb6rvxoqGKMnSb1MZJ9bWewebnK6WrFSWrcUsB20ParLejMuniS75xds326Z
qYFNDq1iluNz1mEuvVd7BT4apuXr1+5+vQFdXw/s2+K2uQK29GOFxj42siRXTyqXu91dXXWkU5Gv
Di9r4U+PINILPQx9gxclPao7bOVjRzSWOC5BoOJulOUvvJV5dTcliJXttU9ACNA/V0Bdx2Bq4BSy
OVTxbWBpKbJT2+THs0hsucWiOEuQFparpJGmL0oc2Fbl1b8LuzHUm6RR4ipcrXpaDgjgFRKWpAF2
1GWDFTlrtgEIvBSUgUAye25E5VC1dVHiA5fW5Dfk1tNrwB19uSxEaKkbIZylrjWAI0wEn0GGvDAh
X91SIkCUdmMa7F0NLimgIzhlylJdguRZubN26039NFwVV8vJ2xvPXaB8z79dVkl4bhjVt9gOAACw
uTw/cbRirVZ2MWYH/c8/3fiTEhnvu/Dc0BNB2x2z0RY/TTA4vToUBQxyKKbdqKLCVUvSArEa7xI4
p1w3cNSL6uLzD2mY5btxdsIy210+K6FTxDQocDaQRmHP/NzGdHVtXMK88Ii5plylfj09Du4cYibe
Tr5fliVSCEveyMcQf7Cls3NZY2/2TTEaSGhMfZ/pqPgQVKFMVfJui64vsCdA+4w6uIVm+LmYDBPJ
Xp63AKByvYENxyDfsONub4zljHdsVKN+KbOD2tluUFhK8fWyliLDQMHTwL9dw3QVj+WVovXgJEqx
BjoYMusnY5bN3oqOEZE/e66RBHwYU53irhjQRcHK3vikmNda34Mf7vdlJUQpKSDjsVWA4juAbkwu
9unwsYbOBWjltJsjY1ftwL0yHPt98rRcNREN1BBdIII15O92dFm06PwA4GDiSTPQCHyLyjZPp2KC
+hYVCwx2IYg9YOPTimZ1MSW2KJPC2WK8uE4268saKGMWmV0bttbxE3oAHsxG7x7NQH7utjYN2rkD
Vk1ovFa+UtWPY2wt4WUhokoqdq4xtQLEJ1wV/q1KylTtU7tfkaNVx/Kr/ooJq90vwpAj5+s6zMP4
Nt/Jqolv0KV8KIUtfJDHsxIunqbzK+Zq6wLQUUTGMxiO9H11dB66azcYASNJAuNqObZgpsuvjdNy
ao/KDxqV4RSBA3ovy2eEn9FjIEyoA32Eziknq5sdr11R28qDVf0ztofLBywSgLVObLthBB03jnu8
9GlViwLAscEMkuKmBQK+bM1LdJ23Erib1g6r1mY5blqMAT6tsA69ot+3iSlx9DyGzVu4uJXDhYtK
NcfN4pI1GHboyaD9va8D+2jdZIXv7etdspMp9sZkwVsJ9h9h/FjMxpISf8cobjlpKIBvwbC8Wo81
Ira0v2WFi0ztwyIdwxYtMGsajmMdmX25U6Z7XVExZFYc2v5pdMjOaOmuNY07DNsg0kp8i95ha2JZ
0qDrfqJ6elXbml+Ojy6WsWf7gYACFhTFodfdkTH31+q+yr+tWA0c+wc6/PqMbbzrx2UwMSkwbaDm
a4BC4ZNTNE+jV0iCJ6FxoCKIqTu2YswXRfTUqDBHiOsdm0C9XH4kxWtZSRyVKBHDtiqAJlD5QI2O
/YaNwzXnBnRc7gAZitGCZbA+dFpNEAx0WPMx7hpD/9V3skdMeK82Qrl75aw9FphTTC5OXtWD+TvG
BEuj9PvLX0h4fBsp3N1ScjT59RGqAeAwnLHz5TW/qSJxESIhLo4OjXCMeqCkcX5+6EfbPZoea5A6
jd/Yv8nyy4xnSTAoOq+tEO72Tk0/VtSBJko1+aWNFs4qW7MR2cFWBOfUh2F2hw64bsGKL5JOTVA7
q58CGT7V7i2z2me9pGAq0ekjpLQ2tkMNgZjY3cV99XX2pD0/FuzxPmijlMvFt06re+CNwKJSYk1F
HjlTgTS1QWP8tSEOmYFOkalFYFVg5PARBRWvwJsmjz2+qQxETKgtUGuRywHjGftt52YSm2Ziu0q3
Bo3xtyxv6SjrubMr80FVrJihjwB2IQy0ngtQdL1qXQ3HSZ2flfoHoJ7B3EW9pOwgtPaNFO7ixk6X
57MKQ2y73Hfi7/XwolaSEVPhW4XT/q8q3JVKW21O83ZiUQ0oA1q/zH0SMlofYNk8gBN5/VRhdCuR
u1+FPlhrskCtur21zfslvdE7SeVeWDjZyuAuGMXUPp0TyADqdpR76PFkD8DX8suj9mUNswO9IZEq
g5IT3ur3o/S4bAiBk6clK4QS8jpZve8tfz2M4adrC1ihL8b8+M89LpDDkJeA1RDwZZyOa+kqlVax
O9086st3rXk2tJfLIkQXaSPC4jRqB+PfF8ktHxr42l62wib8UHjWMUONuB2LepwED4MCk2Xi1e3C
KcwaDDhrh8kHC8xzV0UG4JVCzFqGsqhadLO2UjkHUXjpWscWu1n644isUVueXEcST4h8xFYGF5K5
S9UpRQzNSqyKN0HfNr7jXUuEfFTkbX0bE2GggAfONPuA24DCW5XYZS5C7VBTWvpsZxiAF3Y02Uqy
AOSdSQJstofXF4vWnMsDCxhAOV0d7zvV3L1FSIZ+/ZIeqxa4eXU3antPsclVMihKqNJcvcsMrX2c
Jtu8mTJLlrkyr3TugNGQRv0cZo9gzeL7ZS74A9ypIQBhM8ali4qCpDkAiRp21Uz8zdfsGlAVU782
/3zwQjcAjI7DxsAp8OW5I0cTt9VrtiKbzA3VlGA2hnx6qQjaGno4ugBi+n75En6kYYOqjHMCO9oA
qHD5xDPVyl4zKJgtyPUYxZ1vkGi6L0ISmkekoGAdzZ5XLLiugRZUURMkIQEbG/0zSrmyRdaGEgWW
qzEqhyoWd23qapqVFMX9YDJQgF7Iveomd7opm18XijFUzAVi+4H949yo7SbG7lBmIK0GLsleIWX5
Pa0UFJSSepW1QoWyLBeuB0E5Ni04JwrWnJY47UKDfqL+pOW+boBEp5aNi74VzTmDBUkCgLgxGALg
RX6TI6HGMFlO1fioLnhGuGIXvtxXXlyCFEJLKNm5hWmPp3ZI3SZChZfW95bTrli8BvieJaMu+OjX
sR4AykrgJYDxA5u25ydcGGpaeq1LA8XKbpa0v6qoJ8GpE9xQAEYwDGOG2ozdrHMRddHRZLAbNbC7
r6szoYK24kEc9g6avPU/Zv0GIzQ2eXUYJzjR8H/OhRV6QxKFZJWfVs7TEmuH2iq+r9YqKXcKju1M
DHf17TTtAC9gqEE/m6EeY4ivlIE8igyFzYhgAwBjRFjj4OIxkvQILbGGHaTd8EWvixtntjGh32NN
sSMUdYQy/ZJ1RhnMcbkD5KrE2QjvA/rVJjBU2C/gxFdVkfdD1oMMhZADKfIHZzGiPpHxEX18HFGt
24jhYkDarJ5dFfAkqjL7a2IHBRK6TAEVUvbPuwcQhcQUARLUAbTQuW1Yg9Xb3twC6rnPfk5D+bWp
1uNlDy16HLFuw5A6UGrHDee9iFJV2E3E+B3GGYA5sev3bkj3+q/qlrHYyBp0gm+0lcY3XQajG5Yk
pYB9KptjN7/k+bRzFNeXKCUTw3l7u0vBa1Lgjc1GqrfhmNiNGZJpXOcwKyx6xGhrfxoSFSEOCBni
b9gfpDcgmappmFfe+DUz9CXzW3NdT+NYll/iGDSzklz9Y8iNgsnmtnB2VE4rWIXB/xJY6RoVdrdP
JniBpa/DqVZz8CMqIIpwHy+fjMB4IRRVYBMjO8Bp5yK7YlanrspsNYixKLkmFQqWbeABDd9yJN9A
KImNRABk2WXLR+e2a2Q5Dh2Lp4E7OJghXPx1+ZJhW6KZTIkkwUwOTlIH/TwqK4jv+GsCaKOimAhE
zafy9g1nDEN4/b4K632OWZzkZIfFs7ojie/9GZ6M+08c6UY6p2jcYAMlbeH1Ck0LBzf1qYvt5L7x
U0uGTycwa4NhZSJeZkkHX2YmZm0nFVN0Gl7s8uc8vqS55J3QBTJwQ7FDgacVfpQvheituxaVbtOg
/jtcF0fgw1h+fGNHY1RicZP1eKaDS3wc56HujoBSwN7mzgMLdrqTJaWyn8IZ69JXY2YtFg1Kz/U9
/egNyBNmSRoisNMzfTkfmwLkVNEGlQbO5OGZuk2qPhzwCstyKsGcENtrfD9Yzk4yl2qO0hYq0kXM
yb3maVB8d66y0M5An9t2YTn5y3O9I9HsG75+Wv7IhxyZCC6SA0oo0BoRbjhArGUHvkm5UixcFnlZ
ALXRTbB1uHbJsax1K7p8IWRS2IlvpOSGReyJoSn365Sik5+nRbLD2iiVgigKJSFIA24WTBU7o+eS
SILkKekQbRsoJbgKYBT15NhkhBVxg4J0+46e3PK+iZ/rRb0q1j6I09GvAcZ8WWNBfw3fdvNDuEd0
1bGKmGW4NAyFnYZ9gBmbyFWA3IPFAUDv3Q77NJzARPx4WbDwhrzL5Z9TqlBjXk3YlLJaIS1fhrkJ
01aaAUjO2eSe054Q4DWVUA9MoDRYn3s/AclGwqBu/M53d1mU3ZSSOphgJ+I80Oduf91ofRUvQIj0
Htx9dpx0v/mtAdQwf1IfUoBJHpwIdAFhFYHmWd8VURr2h+ZJVm4RuodNusG5h2VKWqAfmvgVZRZ2
GtYwVCMAVQ8GvX9e/pbCQ95IYn/fXBvDJgBIAIYrcL+G8RbMJm6UqLTaXZYiaNkj/QXoDtCXECh/
AHoCkxmWrAk+I3EcDHM4q53GYOZRMjBCmgyiQSuBFYeGNxbq/Jl0dhHMWb5mAdHzlfpWrK9poJql
kV8Vte4me6KM+YtKxma9VpxWAQt4aydfL/9qUay0rZlwtjCjpZraDaZ+s7gfo6lzMfk6OZ5vzX1+
BUAXa9eqqfV1sabm6bJkwfc/q9Zw35/Oy6pXsacGplrfzKV6i0z5xZjmH3nX/uOaOTJ5gB4jZPKA
TMp7s6WIVW0GtEqQFD2Yr4jx0BvtdyBmHC6rJBi1OhfEeau5zrI2BReVrxDMnlND0Q56PPx0QZvH
xqrdSCuWH12qX8XmvG96E1zJedYdCgP9VGJ56IwoXnj5NwlS7q3uvCOzHIV4bYefRKyA2D9Wp/Nn
owxN92c1TZL0XuA0DRwxsF/xD0yxsr9vLlqrxxWpnXkNRr3eJ80NuOdAtvDrskIiIcipgOCL8R6s
kHMuc0UxkboGRg7quAVW+w9s7/mlJVvMEPiMN0Yb1pQFXR8/RaSO1lwZDTogmC0J1OKn28gQV0X2
zzhz/iOBOywH2a4yr5CgKdjlvjPSR9j/LHtAhVIAxoAAHnHnB8D+ftVIMbboetlDGk3DjWOMSIke
Y1lzRXheGzlcwACSDY0u6Yr+aNv9TOLy2+rIyGWEH34jgrtcvbZUZcVasM1EdnHxrGlVqNFZcl8k
UvhB11gzlNKqcWDgmPBBclDFDwjmLpuwqDTA9psx8IfxRXT8Oa/r4pDm1mE5MrYSMR4X1H8mvw3Z
HEj1JDs3HpkDkyd4mDbSOE9b1yWC1gqWxmIo/Rlb4tj0rK/JofjhSDQTmsFGFPv7xgNoeZ40swEz
iPufWX9ryvbDDdb64QJt6AJwHTYugflC7uQ8dIaaocBMS9dHYxvQkD66YDgCoEAX0p3b4iyzMP4N
1mzUdlD/vgGV7tfqNFwZ++q2+oqOuo6hLC+so8ufVKz4++/izhj0YZU2VTDOudB2laZjskaSTgkN
c6M5d7RAhCntUYEEhBf7ZqZ7r2eACcv/qAj7GZsvaKVt7aYmxKzVg2v87ipJwCF0SBs12N83/37T
VSZLb/EBF+L69vKEj+wDTAUhkmQFQBebCqgY/82mxGlSkrlVgJOEft4aNdfgo9HCNCLhrx443qF9
p++ULsAjHdQAIGm1aD3IIlxxRGi+/wJO19WMVxIjjwiMOzDj3IPvo/hNYJ9lkAYTwvuX7gprRlU4
7HtJJCI8ZQDuQHkA+aIVfH7KcaL0Y95C8jQoIe3yq9bxTkWnRbFsykx8zAz/ms1VYLmdc8umMZOm
reFdyNExIwpAdBxzftNc6Xf1L0wVrZEJvudDEWCn7CFDMUN2zMKL8f4D3lzGxqLaga4I/fADHAWD
ngD//zIMaJFgcef58h0XhVLbAJ871Iq4g724MKjazgLMZoa695y3j+oMqhgZV6v4iQD2DwjOgJUN
sPTzL6jMQA+mqLZiIXWOzKAITcXPgyVQ9sNeMXxZRUhsqxt53AOemU1mjQpaueY+/aqgS3qNsbCg
uCOhF1R/i1uNVVCu1INsQkhoqRu5nPlkhZ4n+gxLbXQSIHAIdIuG63RlymbRhB4aQ5BsPAcXg28H
pYvjYZkME8de0RwAkHgFxI79ZQMRfjTgsGDICGO5HqCOzj/aSNMWoyBwbvPJ3RtheooB8hDFdyBf
3MW3sp1FkT1upPHzW7rbt2hg4ugKXQuhlQ+GmiHtQGFp+P0gcaeiWwY+c+w7gYMBHNbc8wPUnrpZ
SwNDBa13V2LvR+/0a+rIHBc7If59t5FAY6oS/8X2z/kJpg4x+2rCCXojSMWXevk6V+bEwFKOrRXv
ELP/XTq98eNYkTxMIvvYSuaeCzNpiaGjPYi+RQy0SLCg2JJ6tlACuBhRigAvJ6CWznWLk0lPktRF
7GL+7tyv6egGEvtjuc+H09tI4OzP8gatpJ6DSO9uCpNDFU4/vSdnX0XVn3+IpvQWVGLa4T/K2Oz1
3XjdxmqtJjbxoWrwsaI5eKPni8TkhOn0VgaX6i3IlktiwebmQHvRdtY1PZAwuaanNQR86VO6s8LL
Byg08o1SnIfXy2rwshQ2UNJu587aqdDUEAgin6hHYCwHPXYMrCI650wN2EkKJhEXTIvYapglboAx
96AuquiyNiLXuhXD/r79RMBAtZdVxUCi6dx1ZfzFcvPdAiJCu+8kooQ5xlYW91zNrksBPG+zicHx
udmVe7pP7hmSzD8mZ/235b2fHneN5qlqKsuF5Q39TZG9NI2Mx0cwfwac0M334a7RUFq0Npu3t9A7
tM/LY/HQHEzf9Z3IvevvsTMXujJbF5segI7/RcLJrwD3s2avGWXuJ0BnqMDbiwbGsYmSRy3o/C5Y
fSDTyF59oYWghuKguQc4Ph6wzMmXEXzl+GoJTT1/JPmxjIsTadCZGunDZWsUKgiADUAMoNWGegRn
jZNBTLOFNarxt7p7UsbCT01J2CtsWDIUj38L4bN3e8wMk9bIXsz9dN0gI8ypD6AyxDB9qOwzsLAz
NvbOb3dKKKNvlSj4dkU21w1AwFU3WihMGdafqvlW67fFInEcYo+40Y9zUNPqUTJ30C++SXrfuu4e
izBGOtOH4EImV/HV/2PZSJRHbc+US21XJHNJM0CmvgczbGA+56/TMTmwVkyy70PjhG5svHP2VhD/
rPay6F74aG40Zn/fnGo5Ui3FnAtOtUSrcqA+RbPpsmW+ZUMfnk0Po4yYs2Jsidw7E7soDmcNNOwj
cs8QUtRncqQ7FBeOWK7euRh9pkF16zzFdyC9wjzBZxqyrBaE/7CBYKwonmtpYibKKTv4tDX/ppND
BWa+2JQ0oIXh4kYG5zfXvF+7NkNlq5g0vyiADAyQqDFB5yHZ2UQ2Tcb+bfyZYngXs0ropgO8lDvT
0fD6waOoBGlt91TZ+RVg1He9S78M+fB9HPQjFg4kt0N0Abciucth1XHq0glPqWLWYQvK+Ma48SpJ
jVvkMrdCuNsAIOuyUQq4sWaFWwZ/yBwXQYuRr+Wfr2cg0GYBAkiLTRS7ue+ljk7b9CAcDJYm+5Jj
Ys6dZScmulxbEZxPTog69yuB2S3dFMQD5hEcyTe5LAFzJOeGbWQmmRKXlVPj+Uu8tj9cR5Etastk
cKaGfkQbD9hFC/KBRrmeHzOPSO6O0PFivhV7I2z11+Irtk6rTeCmwWe3/OIIKEzjkPyZgvLYH9dj
F1QY55Kxcgu10oBgi8cZqNpvCfvG8c3ZsMwOWycZC1RtV+T+q2wJTGjLGxGchdWNRTNMpMOWPXPE
MOZwyFr31iAtARLW8veylxVGVWh3/Fchztj0pk2VxmaMEfvkYB2mQ2Vk1/OORsMX9hgnEBphfCon
EhOUCX6rYG1OskwBnVu4iHKsh/x2vm338RFDRRi1MfZAj7nKQyW0jq6sIiz0Ru/q8o9Kh8XgXCF4
VBZ8u8k0QjsH+PWsR585Vky6Ym4J2Kngfz6/YbrZqRlQRNleqbm3TzR0DumJhNatsafBeHR35Z31
iUQWKJb/Fck5WpJbbdboUG0Fmu5KH+0+Cy9rJTT+jQTOy8aNGruZAVfe1FnqT8UQmLn2+L/JYL9h
YxZjHmuWAvy/oMw6f+gLDO6+XJYgvF8bLZiJbCQowxKXpotpDs/ESsCc7JX6jzFiGV1G2Sa0NR3V
C3DqYQyYL/cq7tQ3YHzHYzvOvo5mc6/agYpJ2s/og2UPPOdo8fJRSk3NvKU1nouxHfwOdLjArgc3
93XsfP/fBHGOScVQzJSy/phHTD/NXkbUBhljg7TKKv5C7xpxPsmbMPGsWtDIvXHuUGd93eVRcvIC
54c7+gFC20A9TDLjlgjlC9aNubgpiOtRMS/Sk4uSZ6k9zHazr+CEL5+j2C7+qx7fK1+0yV5aFZLc
8o+ZvozgplXqn/+bDM4Z9FVTYqkJVzVJ7qh5RdMbksqSY3bdPwST4AlAcA5IDyyanF+knlSe2TmM
nbQIu2O1I7t0OrDmwr7csWmLTJoZi4JlZyOR0yr2gLoPQlRYYNmHnUtDbfhjmWsY50+TIlt405k9
f9QPAy7gUbOAmMM5inHUkNQ5KDgkr82xjtjQ57QzT0vYUn9+Yts82mm6skPzwdqDdTpANTkyTga2
FjEQe2glX1TofLGQ8p9fw+x347aA9qHVSYVtbcXywAX6y5mL/WWbkenLpztFNShpjO85gQMN2zVN
75fZPGMDuN3VcXPTjNatmi4Sdyy8DYBn1zGn6boYiTjXq+9w0wuWPCsFKsr6jxbdYCDr+5d1E4eK
GzGcsc6WWw5opKAG8QX5ctTv43A6WbdtaPveqdw591TyHIt2wVCSf1eMM9a2spTVZhK70D45d+Mr
/bX+tV7YuGRGfBcUh36X+Nkz5n2Bofq0RHUIrOUjVsolDwRzlx/sGJA4JnpWAODhMVeAPgxiFpZI
r6cJGCTJDYOzVg/SiQaRHKxnAd0BuRFWKzj7GZxSHcceEX8fKUXgnoY7wGMGdUBLf7hiXTKwhRnh
EmGyEZtvo0xNkSFtxXPPk9aWszOnrBdCqeEvZrcve6xapKpsplB0E7eCuOeptQaa2Kw5Zq92qLUG
UDwGibmKdcFSHeNj+LjrFiu9quYEusRTDKqMV9o7ft9VEsMQK4INIizCACyHXySwMn3Ai470ycEw
tmW+0OUguXViPd4lcNGc1SW2U7LBkDkgjzmehiJID8UuDkGA+Kw7h/W6AJy6bJZWJpX9feMqG8tM
3HZiqUWadP5oFNdZmX2vpLwIYoN/145zyZZbJ/pS44Ew9wwFipHZ90dderFk6nD3Kh41GwCXMAYb
SPjZaPuuvgBH3JNYA/vX8G6CjWX8xxr4+wNmlqk2PTTre/rbzOCGm3b52+SA1XDTJmyUTgbxLLM/
7iKVfQsCUQ1JEhaQwSCKrEU2niMK6jY68ZXndLHmEvUUBHV9i02EXN1ZVT0GqgekszmXpLTC74Rt
WwATslN8exA2ZleZNp2KGf5PpfHvVtWum6XZJaVsoVqok4b5f/AbGdij5O5UXM9qXRTMHHTVH6Z4
X6v6rpqxW4zis+T+sm/+wSY2srib1CmKXYIcA4/zwUZ9IL2an/MrVF/D/CY+0KB5Lb6u1/aBRKZs
T1RoG9h5Rd+P1dt4/JiWYIW9q9CNA0yShV1poo7LMTb72f4u0VEmibP7FYxK4DbBLe6j+nV+dnb0
4AXzzv5FvlqI6ZLwcx/wXTXO7Ik7tiCzRPG87xy/U+5Q5glm72fVSIqiQnsEZLMONmCTMfucu8GF
qFaDZj4+HtVfe0M7xPpk+HEu688KDxATt0AVtDAZ80bhubF7axlne7VwyYxChYdPfS+XLEcIJWBq
AruuaM9ilv9cE6WB85m8ofLLGdgJU2PeYiLuM7fXAMq2jfksIBRypj6MY+s2OW5vo93r2eCT7s8y
PX7C1tDOAPIXCm7YSuJejKTIgOCixJh+e1sw06MinL5RlISS74xZhKUYEokiI9hK5B6PCiQH65IA
ccC4W8a9HuiRhnY9tnRO6bV7h9n+524vm0IQTtxshXJXKhvKIRvmBAs0WpyESTxZvtKB3LSYiwNu
sxq1yrInVnlqFedmUdIT1tyJr4Og8LL2IrvxAJoImDXs/H4YuCto46hVD9TEDohNw32dGUUfTNqq
qvvLggSnjJ0s7CpiRga0mTzug0k9m3QE+PMpsX1jAPYkAo8u/n1ZisDzQwq2S1E8hz58qlRb80JK
WlYYvHFtNj9w0KrsuI7xCsrWypaZjlAccOdA7oQKMQJE7taNua7VTUaD7FobA/MvCdIoDuPd+gIY
kZCe8vthjzhe8uYIjxIopThNE/CCBnfX3VVr1ppCakybcKi+pHoTtavkJAWGAQzcdyHcZVcGA34q
xklq85gGBlUebXuU1EfEx+fi8NAmAoUfd/MGzGDWTbdSJOvp0enmq0wjt5mV7Fsrk9i5TBR33ybV
jhug9Fc+RnNCNb0vRgcB4urPhWw3ThAk4uDeleJsItebIlMVLG4P4H6ugCcCCJcwpZ1flECisjyJ
MQi/E9hZsK8PmD/877kJZqOp1W2nYR3NRK1xwD6cDIiZ/WAuwgG59LsE/VxCjt2esexhCc00VGFD
FCwyq7kN6ixoddvNincCF6kdEWoa+7SU8i8LP91GvnEuHzxXellkHfbTpvE0ZQNsXQmN5cugyYCz
hZKwBQ/8Z9wrj6cCbUZ10pUCeBF1tV+Nb6CgVsqrvv5EUgnEVUxAGioD6uexrpQir7XVA2AJUW7q
+dEeHi47QVElZyuAR7pSMBWDW4UN5mHnfgEGOAqPKN4Hxd8xNALrWT/0qi+bdxCeHcZXMPSL3X7s
vp5/JTejaq/GNQ1o7Qbg4PBj9dlN1WBIZRgYQvfHYFtRQgEvIj9h7LY1Bh4nXOWk7kIDfClYPWRU
deHlUxRerI0Y3mMgvQPIBsTEvdFHC6Cbjm2sy4jVZMpw3oJqNdryI+CQ2vmJLr/S9FV1Hj+hCIok
+CaMJZ6vYSx6bZi5YaJoGaOIYU7x91k1Je5VqMZGBjvMTYDr1osFUHP0l4dleR1M8rTmdutXjmxd
SyaH/X0jZ0iqyrYa6GJksxE2lUYiqyZoQcy6DN5U5PYAkg0IX1sDkQ1fqxtnTIhUKVaclx5IsUXr
+WZJwLWVl/dKVnxLGfBP5TqROZeHyx9MpORWMmd5NTxqCVwO4MlMha9Mf2j54CXkE+8GK3giFAPU
Obiqzk9yRkHfiYGyGyg51jpAhFirEpsQXaCtBM4msL1aakoBrBrXecm1q8WWuTn28PAP01YAbwxI
eGi/QkB1PVwbIT00B+2ECmrQsMGG4DMf5f28mP/bWJ7hIoXDlEXlA6M1bL3si9WSfW0Mkm8vtrp3
MZwbRaMSCKIJnvNSGXZecmu5g+/F+7kjYWU/prMXdvn+smaigAVUNQyI1kD2yO/ye1Pb1kDhAd5F
2ebIH7PJRwX7tfWqG6SCqZ+MisQyhAa+kchFFL1OERNVGPyf7NkIaq25TzTFDOylk7g+0VwlCB2A
boN8FUHZh0bi3FlV6k54CbGN4qAWFHig3gnwJB7cO+CUIEYHyPhuxSGH3lFWbxdleeC4BR6kjVUY
4JNx3h1FyTxeDEAp5c/miZVN8iA+OHsGkCKf4xS8wIxQF08WohfgjnM3ul5MvXFHoL/VNZaWlPG4
NgMW7ZpoITIaJYHJnInirjZxFGsgOay0sGLfGWZwDGHLZzmVM7n2pG1GgblAGtjEwfDMKH05cxnN
FNTKHTAt2uZXMx5qHUBFrqS2IT68dxnc4WnuDGR/8FgEdVKGmvWkO3RnacdMkfldmTLc0dnUoFZC
8ZV6Rz1WhuprdQ58p93lOy1Th3ONY7uAdrBVSpDao+I0NPl1MWE4eo6dg70ks+QtkUljf9/4Rm0k
uIIO8rjSfjFANkWI7uva7UQTiRMWeMczS+C8YzdUqtEagHepY/sAKNpI9649Wvk6OZU5pqU7d4ed
wU8cpYnBESQEWHzme/hjTFVijYjWY6/c6d2rmaV71/xblEl4WZDYW4DoxGJAhqAP47zFOlp9ZQ7A
+xhejJfhqB28yPhi/jJAjJTuZGUvoR2+C+OHy9qUeibQRCCsMP5USuvXAIyxCxkH91v/gHuksQ/1
X6X4cTLDLdOYMny3hg5Bs1hhpWGsTPvWlt0VUe5zu/BdCo5K5ffl0xTq54KEENNlmoXqzLlNFhlo
gicVOLU9VTNfBwz6t97L3WuCWrLEQtiV/aCiiyqaA0RMoKhwvmPNwVTUKLDK0pt8dflmWA//R9qV
bMeNK8sv4jkcQXILDjVosmRJlr3hsWU353nm179A9e0rFoq30PZbaKVFFMBEIpFDxPW1iADY/1fn
C4d5jFUQfdE2aPyhG55zWxNRJ20erdUiOI+hmEWPdgaQ6+i76fajUidKfIqWwrmKqajRlM9uxAEK
gpjigDSq4GucurkuPgemkywNgTteo9zniIxCtZsEJGGTP8VUf8Io44P0ML3Fk6tAujnfyZ971zxC
I9UPfIicU/SivOU54sbULYQKyltdnGx4k+UHLZgizzOLt7iaZnbCWL6S50h38ifiVA/R5+7YuzOe
MK7yb/LLLO1ztglwV0i1QhxWRdyBwsC5yWTTPKNDe4bwxUODYYD0OOw7cCOxmXHRJ71c4TkW3xc2
NbibVQtYIJt1UHwNosfsHbrgTu2OrqW6mIO0lb1YxOXSt3DAXO5rSaoEmnx1SOcjhgZBQ6fsMCyD
KoFoiSdveLGd4BMjqCmiE5hwp0MddNMIbEw3sDjSVt3IIiDZGL3s2fRbuuwlL9gPnuLYr8WS3akQ
x9z9C/nziwcP1guRUYVoeJNiGJOzbMUMusGaoLEx+LMXxHdS7qRHyWs81e/it3/xZbesaA3IOR59
IhkxZQAyPv1Mc/vdsB+cyUtKTzz7fzmLh6oSQmVG3sZ0Yy1ukw1Fbat6NN/0Xfqk7ckBZF6+7qt7
8djKhRfikDgvpDek7brefCuVIoVoZfwFZDwiLYKLC+gcw+ZWE9lJFZIu67B3oweGLIKKUuvkeHuw
cw82SF2mc0Rj4TzXhSfngLnFlToaDnNofdEg0VJ3LvL+EKP8koAbCzURlPa6vRKHykOgLcFdVUiD
f/22uoxj2A/QTTy4WKeExa9cDqFb38xpdzoswRHNXH68y26MY3UM/fKLAO3CRjk0brlmtBjIlQAt
ukXI7it76zk94FWJF9bvv+c4LC7+DMa2RscHsJgSQ2jdVP60j29nPw124VsMqvLra2M//czrMDh4
cXAgEbhyXq48KJaAzKb5ZmjN3pLuB9n0gjFyF1VzrgNt2uoKiDvn0D1UtLa139L6L4hYFMazlT5e
RxAthTsNoNAdFwzUvFlo01LjPeQJqUyetFDEfyXC4azBMOqpSBbzrVBKdzJLp+lQj4tKGkkipKt7
huZXDilo9X4OTNR0muWTTWDspkzDTmDdIhDO4DCIbUSZApB47p1UQ/7ebD3dit3rX+eSrnJtaVgM
l3Jc2hK1fZUVqPz+FcTuSeCjA1M/QODdHe5Ny0m/otoCjpSRhoIlbvrif2wP0FykotvSkg8DoPXu
dcqgIBSLRvouAxS2OtSdUdjRcIVr3L1ptDZKBRFYynBqVTAt9TqqIR1FpEI1SMylnwNP6Co2vfAK
kztS0mwb2ZRab8mtfoycDFHCcFB8xW13+Q4sOl50Ux/65+UOkreCw7y5oR/IOmcz0zBj4kvDhkpK
Q5dipsvwVWAuF4HI+YbqnLmMIdiiBjDWnPwg4wFbfpBPYNW+Lf35RhU1OvEXCvTLMEiG5xVuEyat
a3NHLcqSWhqz4C27HcHSk7G56Hv7G4IeFNdF9wn76Sufe4HF7Z4myZYSysEb5FlpFfhWbHiF/NyZ
Bq3jZ6N5Eewk97Eu4LidxFi9Upd58CYf2/vyMfbGzq3+Gt0Ak/MFGHOKXS/SzxYhcudNk0iSNGrw
ZqQ6nchX6XfTddySwAtw/vQoJbMtpSJ4YxIGYbDXH4TiitzZukDg4v62DUJ7MIK35IDoAoqR2i7a
i6NfzveeUFB21jTWTiVDLPN8HdpUaiSdpDfJ6ry+v5NJS9P5r+vfn1kub21rDM6yuzIjZdRLb6lW
OWZ3yKqG6hYm4kWzhNtrQWaYUeGYoBI9X0uuFEszyuHXqC6SwZ9UxXrCQwftRW1FRGyavArXaeNA
PWkZUHfBa4V/eyq9JhVtpDwGd4qf72vEvAiC3eQJ+vD0t2k1/kaDmgzG+vDkhZc4X1pv11Kbx/Zb
tRhUtl/kXJTdPP1e/iMh94c2H1YeQSnwHEFS+8iWsZ7as3aq13430B5m3kMH885+AkmDP1BM1N4p
OwNjV93LtMsfcshiLl/Bf76ThexsG58SUhrooMV4LRp0+E+JdmCQlcJB2fGTrT+U2bdMpMW14SHO
ENj/V+mmEW0yTbsEb6BFawdIhy+iCv6Fj9VOyj8aYZ2KTEH6HKDGlKSqxcgUVPHgB8tOM34kukat
mRxHq3EGIqg3nb7Q2Rc8AVom63RDuZMvAxEEa9VStoT2oKuhi49SwrF9+dFBEtGL8P3Uh+EvDFNm
r2zEJHtkWZLobm4EFzNfjUI6iq3742dwhYzWLFFsG/Ez1PJzjSAk64dDmcUQTGxomapOmFi0INkO
clDHZRzAlGj7sSXTVAPnSKUf8vaLOX1PqormdfGbk+J//zjo1kPghoCq0uR+nFpafRHnHaH6XZhR
OXLye9u3EqpXdFRc1CsOqptBuu/wmx6Q7ckKljtc4WKZ4xjBFjKQxwzxV9vU3VL9sYQmvQ60aXQr
IM6qG7ikRtWwvqQ9gNJ4RzI2Oo4Rw1ZyZPQjqqnIcVw4d7T2sFIcKp3gH0O/yrmZ261VS52NRrNk
qCmacmipNN643GT26/WlMRfHmTde2vhmTKIIGT9uD4u5Vsy+xI7pSxM+DdBDcuokcQ0ljKmZZcln
uRXx/lz4CKzNIOTUgIhqBU8aE0vzUMbIJ0CCFWFLct9NRLCoy++FqoGKsUIwGUOZjK+dIt0WmoqW
E0zYQZWkSIx9j9aVkizHlgwvYKveD2m6v76Rl6sCJkvy4cWNYg/P9WP0Wh9PY0ZogUrxYudOJbqI
Lz/VGQI/bjEwWvQwwqpaQ31Jaoy9RfFdIsnH2KrvZSv9eX1BF5cF1N1ABA2Pd7qI+V4ps4PRkLo2
aFJZd8REad9C3aropcy9DrSxc+jfRAci5lxZsY+7hcPJsAqM0BkoUagvpY4MjCbq/RFBMINZXUsp
GRoWLBsU/mukKVn8Psrery/j8shCyJiNA4AD0bJQSz/HQMsK2hLUzKBWFMpurAUuVNJvISGHFPaC
ccTfRMOMNoH+GXSu0caGU3SOFsrEGvukVympx/s+KCNImJU7aRhrj/XfCtA05sHP3ASKmCpMGwSF
TBBL5gLaeNS0skY5E+lysqsOuqPtGaMr/rzCh+K1nz7a9+Vx2Vu32qOFx3HzOPuag1ruTfGi3odu
LIFESJRbv/is3K/ivCS0ryPVjmSZ9j1KNvVrbmmChV8cAgOdHxi70C30cZmEcNtsVkPfj40i03JZ
aJpmT0r+E6+879c/5uU6oPqAkXUTASLI+nnB1DzNJZtkQCDNe1nnVCWTYB0XHtEAhQvEjDABDMeL
AYxzc6nNqbb0vGwgu0c+TX3rJ2FfQb6QHDH1/YxDfdPW6iQIWi43DwVUqKehhZeNx/L9xVKbanZs
xaBnWL5NwVcCgsl4EOXSLo4d+KNQpAWJFOaY2HV5vrK5t6QqIuhUHcNsr0FeuYR4r9n+gCiXe/0r
8bkgKJVDJglhM6i5IHaMjMI5lKyDdKKaNUA5waN1nA7xcfjS7Ssw5AVUpc1dMlEROejGHq4x+QJZ
XTd2qjPMWDngCDrhfNPHs+BDnSrp58cbK8P0A2vWtjHFzB3vsImisEqKkWIYATPw7+r3HJMs5V16
R36a3261Y387386H4UX9ku2gYC36iBevcrazgFZUzO4gTOPNM9QYfyjDP8R746bbpwfiqzcif3F5
CpAsxAQSy+ihsYBPBhWSVigjq7QvVRHf9UFovkKKMbojaTd/anQp2UH1T/9k6Y1o/JPnWzvZDp6A
iFeJjSluXm1Ll2akhySY6bzrPYMJX8l0gISQRuNvNpj6TkMfXn8rHbtHeZ/cobxtxK7Iglk0x39n
KCJgmAyPechVcIclUsseyjBkoORu8dmw0kBNp/GgeYRGkX9R9GD5mmt43HfNRy3NUwI8g4KXG+cl
3OV4C1Q7UbmDz0Kf9hdjDFCHQwVQvwgitDDIEJVjfzvX2pULuCRTL39pfdlGVpgaO/No+eNN9Z6L
UqZb/mcNzC1xykwymDWAGz2ii75gWAgSdfIzhHEEX2/LFWCOHLz6aEq8pJcLjdbAbqIDC9Spyzc7
CEywfkmtKwdDKXhZXaZNcSCRH8B9jwCDEZCcu7p21lqlRycxreexv7VIaHbUKoMW7BzEeFID9LbX
mTV4WivXPurKimfiDXgfF5XlLFYs/D1bu0zAwIzZGIwJIAo5/z3JIJn5UiCUanzjs/WIQq8DyV/f
9KB6gMQXWk98cBS601eBy986MGtc9v9V4Kikc1lKYFo/ZauXU/7YcoFK7V3mhf5vdreerHgNxwKF
FZxJqkWWc8Cl8jfJeGinLxBZE4QC/IjHBQjn7NW5bECzB5DiduodsFpCpLMw4QjQp4aGlrqgYkrL
bVAZgr+MixxDx9zdqZlRudQjYgELFNfvk2v4/S48ml4y43CGn5J9dCz3go/Hdov3PnjA/IPJk4UX
eporugJMJgJil5Sg2hCAX3YsofHFGuPQtru7jrl1kRE04OPFfmpH4Oxl6NQuTwJEIZZqHYOscAMz
fZbyfKck5l+W1D0aYLaboLQs+KibS13hcobT9HVWWS0LtWzwHYPqbY5EXX+ipXFmoy9Sv+Q1lla0
OqEQPT1iIs2ik1Tdtn3FmG3Lt0YPMb+eid7W7Fq6+JCr1XFxfqaMo56EgNaMmWbGryHQqTG82ZBV
lTshr/PmmUfxHF3tkBpHx8z5IWzrTlJiDIn858znXuJKDqtnsjMvHYhgknHLrSM+/i8c9+nmPo/a
luDT2VPhWQmobQ0sq4i865a5bSEfMNznK3LZbqsEq5rC9GaJum8qOjgFVrh9yldr4T6UDuraoTMA
MvjFIX7SvdBTAsfwZPB+O40zIpm/F6lxiBbGxTR1DMmcAVRKNFm+pNpTq/y4vnGXNQnchesPxN3w
WjznqYaOLdr5o6f5mTvdxHcY3qH1IYd2kegOEG4i5ypru0/a2YRBNK71OLmaG3rdTXVTuyVCJ7Bi
7xUBmZII0eTKbkFp4SgRrBCVSuRvmWrM0QCvEM2o4rTP6o0EOcTru7pt9WhKQ5iB3LbJbepQZglU
4LFIaU78OX5sVeIZxefrIKdn7YXjWIUNnD32UzlHCgsbekxxKL7uqDW10diJpEW5sw6jPyNA3DGp
iuxuFEWGm+/F9W3OWaapp3Zfn4KHhqb3AaY4TvVnENlktVPjhdPsbHcW3EBCVG5nx6BGExW73udH
Jh867mSQqLtMa2v6SztCAQuyP78py/GfkAJKgxjSZzK/nMnKQx7HRY7QNAlI6FpB5tnNuDO06it0
4iOaVYZoFmLz1DNtw78R+R70qiGpaffSQBWJYNain6xbO0Yq47oBbVrpCoULg/O6XCzQLOHiqR7N
UAaNU0ll5f0PQDCbgDokes4hB39+34RjME5LHKAUGOY1Cjv54AyDTrzamkbBJbB5h6+guO8UNHlC
rBZQlYFKErpfoy6ihLyDhI4m44+y+ixVotzh5h5+YPLOJdVbQ0lrYGKWlNZBQ0PkgZbfHUr82wQJ
491GoglzW+xnrELnxKhSuUaChs7a7C9temv31esffKgVBOdNyNIMVbsAop3MeyOxjimaImOiOtdh
tt3xCofzG7UcZlHbAye7bfzwnhwZ+yP5OTgEV458K64L/w9E1MOxc6BF07nNG+I6K1KUDtFw2hzk
l2VfOvEuvEWp4dA8Mu24XpTxEUJym9kvbTU16QlS8zUXvCk+81Gdx4r9lYM006NgWzcNESncfxbJ
bausjmgVK0/bqrypuNpyx8ZcHcEgXw+hdczM3g67amd5/09c7nzPkWE2bc5wY0hxy7h7kEe3vR76
Ae1Bwzwf22BRQmRjsZaO+BtRM+s917iTrkWzOWu1wtgeox0h0r7K9H2ph39dX9yGGwazHaYl4PRZ
fYAznATjOVNsVTPmtXNF9XS7WipPD8PZFvREM3PgbnLodUDWDjORSGLz1RUIRueTCdFgyMWSvP5U
28as7MZF6/S7WQqT8F2J81hE0rKxiUh9YAATTS0oI/Lkv1IsGSMJOwgotpnTKO+Z3DhaInozbqKg
2RlsYyAzRvr/3HMF6RKoEHadqdnPliOpteHpcyV5pq0u/vXPxUyc30UFFVF0EmAo7UKsi+nXmsiU
zajR1ykAZPmtXKJ+Z6FVlMZG0O4ndSCCiGTr052MEEJySNLzHRSxOUG2tMoBOs27pdacKcwPoYxa
hPx2fXlbaSt7DaWeb6WBHJxtp+hbNCUM5KjRL6NPj0HbvOCVcIyT/i6uky8D+rCpbA5eqkSFo3dN
LVjw1qFY/wruAVnpsmTJbJfJlBxTYrr5pAheWpsQaCtCRhkkAzJvmXMZ92lm4Nwl868BXSFK1wlM
ZRvBMkC3hEIjovTzrdTiUCqnCQg6woQQOVQJL7nrn2vL8DHdBwYpVOpZR9I5RJxlUykr+Fp18CUp
78xQpV0tKpSKQDiTSPtAsmYJ1ofZWWqqL1IZgr1H8EbcOlesTg7GQBscMDxroKzWfWFW2kQzsKUo
yn1mQo5O+mku0GRdbO/3tw21eZxj5PAvpbSyvqoXeYR5QXqaxpYNMrWf8fjXdZCtz78GYYd6FU61
KIlqFgNZgtztrdwdK8HY9NaHwcWEwiCUkVBN405JX2pmImtAmKLWMdBv3On9QcWz8w8WYkPYEKNX
OkpLnJFBJGPRxhQFVSUOjorV+YUsamDYWgkUdCxUinFWMIR0vlcgrG0SucFYghalD1Y8H8sAZJFg
sSXu9bVcAoEAECCmAdE/HEoOKIOOTDTo2DJ1NB4KuX9J8vYua7TPfwDDCgDgP4AfO1F3r769tYRB
i/GEmXZRdlTmaV9beCLnmaC1bnM1KxhuNWZMJLO2AdPUzU9LR0Rk9Y8kMQXdaSy8Or/zsGlIMuAm
R9uRzjc9RjLIamV2/bRd9BabySvRop9hX/tGmoIMxkYcpv92v4lxjslO12oH5zAaJmg2M5LXGV1x
UbbQMCWCA3R5rwKEwKwZSwSjmTkHsaKmnZMMcUPQIXhF5/Rxalq/UaYn6C6JpNs3PxaGlNGnAzUY
jb9wCqSHjDyBryYGcr6Z4QaQvQ16QSbq0utgSTYIN9ikJBubP19SxcjB+gU1gQl5xAe76vKbBQSY
gvt5I6OH5yKLVg1bty5dD16H3SBN2ojnDlinDD+G/MHkkPf+VsMgryRk3dtYFvDggxBDoo2Ej5LV
cAmlGpKvVG0yWsy9z1pVr5/ZjQIoW9MHBuewrTBs7aIChoZiR3eruBjFYYyCmC7ypowi6rpvnNCv
99dxN4wQsGhUxFWEwgcv8ClVnYb5dR3J0fRbYf2KO2tXKQ9kCg5/gKOCZhLdOOjV5oNIo58XpYYn
p2k7OYYNIbj6c1gFjl2IuBQ2P9YKiQsYBrUwwi4BUqRHtxlYjsJJVEq5DBfwrXQsAhExuhH4oSJ5
im15NsKJqnO3UyfjKcsNr44bv1Vq1yxS//re8dOxADvH49wReBIbqwmjic5g5kH7Qz/GCqR6syGy
7qpygngFGZaXEO1UVCftq512SUbNYBh1N82kwhJ8y40dxr0C2lwcBXTRnLpRVt6xhzpRWbDjUCBi
ColCy0LU0bKRXiAq9MPwVkR3EPjkua9YLYlUmrI8QnlJ84saDE/dl9jpXdnVfqFQzxIMpYA9YBMT
I/NormAlR7yyzr0XmVtoAVgzcyuYXsAUDjRBddSmW+RVDjLGdecvIuo8fo6dfVp1jcl5TOiqGFNj
AJOxpOfH0kkdNtKSP4heqaLV8RlXJW916IMsbHXfRo/VwiFMS4371mV1seyXaAzuZAbcxb1eGm8m
qZZoMQaNWTFJeUft5Ubeqcd4nzDc2+UmcOeHVHcbT9qBHyCnyTdhXYTdoBe/ABMvrKkEGQCdq4sk
Egit5PH0QRkBBCsa5CiWZ9Q4Drv4s3DumxnlBZ6uWug5BPcInujnBjTaZV7k0ggnl9HqWXFrJ/42
hXSCKk+0H0pH1EC/dRBVsEuxrsBT8+E5nh7p+rBkWF9dqO0hzeMRLYF2LwjAtiznzN2x2GJ13jNz
Nhl3x4SCquLLHsS6HtMd05dUnOBGvbEPoq7NLdM5Q+QuQzUFEX2iAnF6l96lmCoRnYq7KXVGg1XT
KObpHfuY7IvJs7o9SKEwoSrf1F8kgUvY2OCz38F90KIOCxKzlesW9PN6ABuCvNhGXAYEcINjxIhF
Ztze1mg+CqoZCCCppVldOybYTu1K9IreDi9WONyOxrgbZKUHjtYjvoDEi1O/lBNlnA71bfc92Zd+
cwefKggvTibPHYmz9XE7OFUSaL3Z+sCj6Uq08onlRT0td8Tt3cWbD9MdplwyEPcJZVg3sklwryZa
0vFIRYqCHw9rY51o84ymThwLdzqkaAQAawYUEDHN8tgLVsoc9cVC0ViKJkFAojnx/JCoeb0EyJIw
b8fkLtIdI7AQt0xvH8YPHL6hdJjbvGpa4JzoSN6Sr83X2JOc3h/gSGUIP4kT4BtujV2K/yyNj92K
YJoCtD8zyOHEo9P9MBFvowcHRAvK1+vBzuaBsGz0GGE6CB2l3Hu/nSQjUBMGZr0by/vQp4hpvl3H
2A6oViBcdCHrQZlbGUD0Xbyf7yIXnsWHhu3jv2BuYT/40jA+FsQ98yY9nMahDNjuyU71UwNhDArI
T82jePx70zgwdQvFGhXXDwamz42wKIYhGUsL7Ut32TPotRYVU26JD0ksL7UPiocgRqgDvFGwRqfN
CpQ74p1VyCYqQX/32xhoevgLPGaFi5KXaz2Q5hE6EW7yIvRoW1aJEV3MTkCxF5M73IHLB0xDVo3J
YGVHdSKHUfF01Nyprrw3DgKLYTvHf8UVGl8F1bMuy/UWaMGdtUtANPRV9bR9uQueCUhAFFxDyE84
sS/KsW467jUwdx7CrMJgXg1g7cFCKIxkLgugIHXzCl5xJhfFRk2LF1H9iX20i/Vi+B5TDaBOuGjL
T0EoWdSRhK6m5ZM0vWdgGJeLYldaxwyjk4LN3YjT0Kv1AcYF3mWjDAG6q/FkOxgo1MB9Bq5yrz4Y
mKvtHPlG1Lyyda2v8TjTydQu1WIFR7KyFjrYXyrlD2YNWPvZf5d0YS+SNOtBAIhp+EwwOpx6wUHL
6fJUv6PlFZQCs4sORlf0ntjynmtYzlo0KwUDkMJ2MgqcLkQ7dUzoMIpIQDcd6BqHc6BGbko51Lfw
mDBodci9cqc8Ra8DRmiRVfIE5sHC9Cu2yJPsVWqdNf0Ib50chkP2OXfeDfT8VC+izdsMGNarYnaz
CnRj8HEi4YdVzbpfHSq/dKCjPu8np0SdN/YLUWuFwA5NLvizrWpZkgR4oRZ6FbQWyqwQbR47O9c2
j7sSJvmfzetcd3KTr7gPPieQ0svR5E5nBY+TydPQUhS2TmS/ityXyB65u0Ffqj4FJwEu2rx6JlX5
PeyXx6KORS8GoUFyLsSYTX2cUhh+f1x804dg8m10z6g0xBfe5lWwOtqc94gmqU7qDF+tkdFuo7gj
5Db7wPK6KRS0lm7bB2jbWRergWj13B5rfSr7LEbeRzXeiBLTQhcAbN/dTEMPjHImU5g8R1CaWR0U
5qYwjL9Lb5oH5WbYh2DVkH3VJTfqfvxiC8oG29v3AckZZDBjUi5J8CJowFE7QH6mBVfsmOVOFAou
7e3t+0DijE+LclnvIva2mgO/KjsPSn6uwDdt35MfGJzdhe3Yy5UJu6s0hxxbCsoL4khP4S9wac10
fguoTKOjlrgLru3d/xOcs8Q5VftstAGuPKB6VYRefM96FMNvJk53R+u3tgSpANV9FpkIvaXgQ/JT
jxhwN8o5xvYO/oL+TJDWxi/Qi05B+DF4Mh4ioW8c5hsh7mbg92GzPKtmLOkYrWdb3nozOIESl6Df
+jB4ug9d2S/CrOB2cPLfL2xzV11BkjyIWLKXUUjJ38sBtB+W2+LxWmro86ZiNu/tmG+1Qu7c2xFs
alGxQutbjL6OezYsg37XZ9t5r9/Q8uoXXvpZGOJuPVSQRvrHF/CKaFVvhkO0AJVds4WfuIH7PvvE
Lx9E8df2AlUZHSxsKgC1h3O3Q0jeLBp7MtRedmjQWvjUQgoVXfp0fpffo3vVTX3ZFIWZm3HECpU7
LiEcTV1HuIyiw4BcBF5iEJw/6dsKHM+2W/1A4idX5MmWKpOtD1Nz6OFtod9IswfL1TF3lNCXPKKF
MHrZ9HYrTC70s0vbjIwImJKNArMiOWlYCXZQBMEdhXKw8zRlGziOT2Hywx5EVcrtB+xqEZzlL0Md
IoWKRTSMtD/G65VRpvXueJvsE9zmYLcXrOmSmYVNbqwg2aJXQR9IhG2MPLBF4Xzb8n2hutoto+uv
PDm5DdLbaRe7maPuxteg+xckRps3yAqfu4IHEMOEaQd8tDUlqGeH72XWIqOZk53UDnujEl3Awk3m
buDOJKGuMOuUj6pDHJCN35PCb/3JY0/1qMbNTLM3wV216UZXy+Qu4yZWlylLmHm2x2CHPCBISp7I
bRnT8bb7Vkfwo6IKhMjNWJybyaoJfZs6MCebNiipRu8xOH9sVFja1mNedL5pf7T73rm+VuZHLkLu
1VI5PzNJlmRnA2AHn71lh/3osxqHsKLDjtsVHP4CLioFajEScMDbrVLMmaAMnmPYO3SmO3EmQt2M
5VUdSuQylMgNm/uC6pQVYxkDrsUUTfs47dn9K7fwo8Epf9a9an8ZmBKy8SHVXQ+Vjf7Q3P0L1cbt
dX/8EO6zog0Ys3LFaX81H8pnL6GXO/pn1S/9VqZ/9IRZLZv7mt2ca3bFcmoBualBhxm3X5P453WL
+R9H8p8lXRDnTVLbyRI7kiyrW3w1bzI/9FhS0rAc2WU9DVDaEGBe30b0a5w7vnT553uOznxKoGWo
dzbQKNG89EEYq25GF//dRrQ8cmjNMI1gkxhpdgj3zeeJomXj2B+So30QfbHNwBTMKuh/xTALpqDP
oRRpyLRyZmFxpLkd1F2GO8X0qlQ0LreFgzI4Wl4wtw6WOA5HqptW0ssM0xBaS3P9ERUWPxhCx5Se
rn+qrXsXzaJM3hI9GmB/O19QryedqcYoZBTmXssXt9FFHQ0CBMJVSoNsMDoypkBoqx36+t2oF2b5
trZrtQqeiyVMJj2OZ2CwUhArjkYWVSW69H52g4Zi5jngMhF2IicnyrRs5QcgTwc1L9Bqovvu1FK0
uuUbO270sUQ/AWOoGD6HKJmkB90PvvyLLDzzP5xfBhaThDBAHYi2wvPPtRSJWWvmzMbxepDORo4e
HeNH8KkpeJb9UHaM2NwyqdS5qerl4uh642Cf4XMRjdGbWl31KLxnWGvM3ivExUtQcVQ6Sk7o2s/X
zXPjw2J2AIzfoMtE5Zvvm4j1xEqQQwbeEL4bVuDN0hP46n+WQy6olm7d6IDCsAL67NHCanBLKxNS
9Y2G1pNhqN1GNp/sAoQ+8qBQWUsPhartLTv72ijZV7C37kF3+pyl2VsLgRgJbfK9pd+P+vDr+vI3
zo7KXjEwKozGQwLx/HNHfaA0dY/lV/Pkj2PwLajq9+sQWx1vaGlCNh59o+jq5N9mU1TLUh+fmjfw
5r1VUOowZTyXUIP31Bs5cERTuVs3EhDxTaHZDgIgnqAKyje2Nljt38P3y20AYgG0ThiP8fPyqoLs
t9hNf/C8wDigaoEPC8gy/yrsjWjJqwWQslpRc3xRMeQj2MfNb7WC4DxpkvRRbM6AGJ3i0By6TzFC
h8rLwRqveNAV+pOEPCiH0CANgj4cSr4OoNi1FtlGg6Bp+J6O5pemrNwmmPaCdW08IsCdhEQhoDBS
wA9wggkHnbjdgK8FzWGEZfE+Q8sUfBzopmd37NFEuHiJN/4QZWM2gsI1MN9VZKeptMwTgKu6fBjs
tqakAjtCMGixIKoWIXHhiixnkWn2QEqq9iGTQaudqD8zW/Wvb+VW78nZirjjPA2Vpcxdz0ykuZVu
1R06IpEMMe9TDHd2FGxRaMZsHEzxHUt33CuHWtB0sulOP74l3xdM4i6rEoKF9obsDiOaF4oUxP9v
kSis2PYqKyTOm8pLmOthDSTW8BY57Q43xSfiTo55zP1Ip8IH2dbNtDLT0xNjdQtbbd2rNWo5eLEg
cldo5Fs/KxgoXiwY7HZtkUfZetyffUy21ytAEJjZ+VJhhcMbkndez2DBeZfu2CQ3eR597Ti7Km1V
T1z53/Q1q93l3kuJkgVdNGKx0/LJrFUwbYiGqLed9AqCewlFWh3k4Lhjtspq4K2TfUbFiso+JXuQ
NAlu3+0FgfsFTG0mLnv+ZGgKaIVgkJD7qyqI15Gnummerx+//2GTYNID9ZyCuSXumJtjIJOE2WR0
YJoe4Mx3ZgM3HUtjN7sAtFoixG3f+YHILUsezaUKsC6cgmCXH8Ob8Vuv02qf7wZH9vOv8+30Wrrz
fo4Ermar3gjr/EDmAsVWj0dpKv+DDKXwY6aAlLF3Fa/ZmZ2wjf3kOfjAdI3HPvDqNGh9HaTjALzl
AfRhTh6iw3zYSxAivJn2jMWsvq2o4STH/kb71dwZjvxvsjJsVdd+BXP0q1+hW0MU5At+RYMRP9rf
I//kgAh6h05tNLmLExfbF8fHLnM+oJ/lpTXYFbXIhZN2P60u3oGpVGC3m1bEekzJieCKZ/yV+yku
I0nDjAB4GZHzjd6qiPaPGE3w0BP+qB0Vr3vUQhRiRAPKImTOz1glWGGKGchhKd9D+tFvS/WhDwrD
bebOT6VyJ1jq1geE+DbiXcytgI2OC6Isqe+aogN3w7gYrQ/FtRnUxhHZRboc+rkd5R4ZwuBTXU4t
TayeuAhdu54WYx/s+7IpHJu0hegsbX3l1Y/iX7BJRhY7CPGjWJNa+QT+6tKBDnXowSHihoGQ8yih
OeFP4h+E/bYO5SoTSj2cu9LskjT2HCFxA2m5OXNLtFwNQt3zLc+7RuFclAGZwTQsgaJLFfqmO7O9
G+IifBJ82O09/FgM54+KKLIlJQIMuatfw/141xMn+TyhTAstGBzOX+av+Yf58zrq5togzsKo4UDs
yGcxtWAwrLIP4Q6m4sZSowgU6ZmIdn7zWoGOLGPHRHscEkPnTkfr5GgO2xyH5Lv0HobgFwy95mZw
Cloe2uFfcNsyr8J7uTUg53VKqwNX5gDAIcGLzf42tK9dBrnXSvDRNr8Z1sN4M8CWzfeDZn2SWnWU
jNQMdyYBBW39jIkKev0bbYMg/4Rnrm7Ip91duezWAOcI1CqQvJcsVxqbvTKZEm17TRUAbRoDjtI/
QOz/KyClHZUlZyywaRXtlk66bUn5+fpatk1hhcGZAjxjpZEBGK0H6UBkzc0nC1QZs98foqNxaES2
t2kJKzzOEvKxIy28IjZPDanaTYd6OmYIdbNApEa6hYSxXoyvgMAaw8Xc+e2bXEp0c8IrsNfcVJfd
LA5uzf5HXTWC77RlEGgJhqQCo5nEDPv5d5r7wYAKC/IRZMxpVREnTEs/qIkv+FZbdxtq0hrGy1XN
wvzdOY5OijJsUgPO4S1/hSwPmmBaNFlALYe443vduIz549V+TaG6Iar8b9kiCoNoHcfcMdQ/uHu1
6qHCYdUYjcvV/ADy9jvIKwki6s205BqD28csaPp0SoHBio86umYZxaqxs/zoUXRTiZbDbWVm1q0d
nebiWuJo7asCfY8/+VofO2ZwWeTCMkg11YhE2NN5lvdKQKsOAliBa6IwlXyf3WRP2l13392J2u9F
O8m/G8KQ5PCv2EkNSdfZg2DPUf/E+gRB6ywKgNhX4X376qvxbKaLIkHB2/g/0q5sOW4dWX4RI7gv
r9x6lVq7ZL0wZPuI+76B/PqbaN856kZzGrZnYubJE6ousFAAqrIyUYVU71NwN7zpW6AJ3Bqgf93t
tsJ99pA+ZQ+ZV6x4tQHOR9SYHT5FRSalMvWyqO162CUSp/iwtLFPXWMScN13cZVYcC2cauiFt+sY
HfBBNThmFp8+p3aYJIyDbO4lAkfCW/WT0vjEaHZBj4p2oENXc69HJm/ZmBQ8qHHYlQmsqVVoz01q
lwlnSIq3bkyyqOO4KvQcoY9BaztQIUKJcOdRGS4ZwXgJaIGQcS/HqzGaWExRi/yut4pdCLKjxqIT
pDxykkUzmPbAhCfy3gX3kKmlQqPoeOeTsb4pknqlCPVbGcre9Y+yWMwHMyN0PsDmLSosJ1CZxqSd
LRTO1VWzsXxt19e26Vagsy4AjyaraYcBfz4sYLHCd2qXSbpNXqmpKBzt5rcKRoJyO4f0wbA2oKdL
aaSKW+hCr8d16vZ3+u7visKnP4BJxTqJcgs9C+xipd4UquHqwuCFKQ9mtRT1BlYXZOHoS6Bic354
RoijucxhBoTtz7pSPcpaxTug6d9gUyEYetGToJMYYGg4tzH0eSXlBPkCI4/pB5Vi1jfxJgIDACid
1d24znmZY9mrL4vMXpZ1sM5IOSxqB5RrHvoHNBJdy+u8nEo6UnZE3sm5mKxOnWQ3t5nrmlLAZLGn
Oo7aLvJTlKRGt737DS1knoNMeE5N0ymxDGvCOriPvlUAM1MHx28oDDlzCzhp/srZiUsH2qmDTEAO
ZOjlnpIPCGtaGEp3Q2HnxEkORWEHbgzmXO0FmRMTLtiON2bLuTgcHyn/PYpkVjdQlfJqUEfYH/zs
KX4MnMrFubAle7KnQ9iVZySOvgGB3o/WJWsweDslNimV+w59xHeC6q36wFkT+WpkY0b7PLKF2JhF
tcZvorVViuHTOptqplgYMAJ9Om+WdzHp/ruRoDBwbk4MABgkdCNpSgg9FFxoddC44gZ13S0aqtdW
mskJvWwFmUAbqFZXpystLxI7LjMwzGW9mx9fDfLP6xYXR9y/ggvs7+eegXiiG/MBJiF0CV0KjH7u
y81wL3B7bdL1nQNqqnNLU1C0YwGeQFteBTcBBur7h3YV4qkwb7uPvLJTLgia99WYZNTlYNYYaDIS
tMzXtOR26IZN2EkczDzPDJOACq1IFZEmoC78Psu4vuQmBrO43ZLryRztyvP1K5AFADvGhqLIrvG9
o5u/g2a57Ju7BlQP/NlBnkUm8aR9l9bYC7hqvMlbKmjR7OYVqE0xO5t4qNetrsci/RwX0U9PKRPD
paBHYqJfbSH3mdMTcR5fe/ACStarJqxUuXau21k+MU4MMTEvZbmllCUMSQflR7PpV5EPWeXMxoyp
93dFSOPEGhP3Qy6SRhxhTQUenYx3wMa5s8q7Fi7urhMrTKyb0GATkghWwtCywwQahlyuWZ4JJs6r
Iun7AhovdtZUtgy4raqsOV+GZ4KJ8TQqo8SiXwagSbe9pezw+Q2aPZtxo77GeHvwmp68mGNCvA5D
WetCGCQy8MwyhHFliPym0ToUeaSsi8f41xdia4FoTaS1NgHkpMTiasrvGqmzS3MzJKFdFK2t5xbn
NPkvcQ4wjqpgBheVJyZjVIlAegVQp8YnvuKnHmZ6ml3vW6vSH7/zRhQW0yDI0/5jjQkPS1O7pFHx
/inqXLXVkjRPVWyYdmEqXOUQni0mTmQREkOiDM8wz7/voA+F5rG0JuBLMA/W53BbHyDzw0lPS7Fp
Uj4wE/AxC0pV56sZJEUPIFGF1QROS+8ru+S2qZYSron+rQbWELBOsDxgc5qbaUnxKCpIYCCofRAF
Wwrt/A0lQmNVQB/BHDmH11JpxoASIXB3Ovi6LtSh+lHIZzw1qYrQ4MqOZLfPFGYKMvxnXi9sISAh
cowKNZB3YH0VdeYaJUSp3JYNOJIw0HZv+PMOkqJ72rygGFre1r78XjAGGBp0yYG6uRiSNsxmbHMZ
xjohuQkFPEeMP1ZxhDoadJ4UVHPRDgd97nlI6PKcqNagw4T5I6jei2qXqTVnF1+mDdgwUOgEUQ6M
sEOAxBqrRJ3xfYpZctUx9qBC4ZsziPYOqbQf9Q0nBdPffH4Kn9tjkkY8kn4iLexBjHBb+cEmxPQW
RSfiOu/yJkPpnrlmjMkZdTvWYdDAWALcsbKmvBwgxeaC8S/TxblPTLooSaX1DfUp7YzboKk9sMhG
mI7miUgthhzUz7CFwaYMNrXzeBj6REiBPEUlPIxfBkn8KQTS8/Xvs2wCzUxoR4E85bidT3owyoj7
qz6hIRe0PyOzcsr07X8zwMQ02NcjfTZgoJd0V89Luyp+XLew+DXAn42wxnsDy3W+SkIsVyKU4pHl
utiZA79pIPacVO51KxcLBaAd2gI62s4ASYrHOtPJQkGMrctIrCVOoqWrlCROpGredRMXjjAmGEdi
q/t/E5N4E8afSvUzUD6um6Ab4GyDUBNIlyoI7Y4yfedrZYLbvJsnK3Emq3UMMbY7474iulukP8fu
7rqtRXcsrBWo40Ahx96/+7xLxTCUMB8yzHZnxa6Ins5UFZzr98WVi7p0YoZ+uJMPU2Q6qAUnmNFn
4gwj9KzVWyvFNLjI4/LlWaIOn1jqBqnrjRKWFNyHZeFlVjRHAkqQtJz68mKsnbjE5MxaUMmMdlzi
pEF7n8r5fRTxKCh5H4fJlENXm4pkiYnTtrE7WsYOJeANKTT/egwseaLiKENFRYIgMttLjgWhrxMD
nuSoKMnJe6dxhtov67v4/KcWmM8vKWJKpFJJHHHVgtle86LIFT8jJ3PzVYjW1Gd8Z30mt3QAJb4T
MeYeu7w+zdJaghIZOha4GNAh1/O4EMHraokFnKyb2JUKyZ5K06lbiRPol7KUcBXbFr0AsP1Acpw5
DpJAMdU4iBNndPKPZE/u5oO6Eh3Fz8E4Em6bdbeFNFyfOcGjCromE4ivA8/Xy/sd8yOYa+sI8p85
ihJkkG1yB9aMleXoB4gd2amrP1wPnsuewbmtY7HpZMNFwTDHqQCHi72w1tzWGz/KbfiPBZzzuBfe
Z69zCq465dLXBLJawTUPhJ+4jJ1/zbqJUoDvO6Qt/a0r3lSiO1OsuBzXaC5nE/GpFSZsJyHW0LOH
FUzzrwy/vAlXoCxY0cGYv7i6YgILIpTgiJYAWrLY5nbca/FklHXq9Grr4aUhmoTnz0JuPDPBxOZY
mQJosJvUmVadWzypTvkuJ/YcgTaQ+kQHbzB5tuPSxdCvwazjmV0mHDFFMWll0oLoDQRYfrqrbwYQ
BiYf9BXQYZaX2x6gH+aKQbbtHVqhbnYSHIVBU1pR0Gq6Mt7JJwRJoPlSPXSYhrweLAsRiT475RAX
MWGEbul5RMZKHalZD0JEQUVpuvkH7J52rf2xfgYNEjxwgCpCqIgsf6acGmVpBFPqdPLPfOjsJurc
LOPd0C+n5Y9mkL7wisIb/vimO9nTMgkUYZzhTPmJeamczoatBGdwwNvb+6Bf3Ry1bTlv7aUVhFsy
djNgxlC2OF9B4OsHS9DyzLHI+KpV3a4LxY9YUTkZ+vJBCufweAMrKC6KAEwyB3eryAkYXuXUsR6B
8PDmtYpq9K8dUDi8UFw6+sB1CrZ0VDfBG8PGRaf0lSh1euqIYFrNb+mUHeXLNO6NXbhVn4gjrOYb
6NVsyrVxx4faLm15FQQSRxlfDPAwKSyu5lpKMMjqDJO8irSXQv6ogmFrhf9cD/9FO5hBxrLiogfd
hvOPZ8qlJMoZ7OSd6cqh5ORJ5kDtazvrIecDLsUJZYOHmIIBPkIW19sXEGYfegFZOVbe5jxYV/K0
Ktucly15dph4hCxblQl6kDjkLXkSvXQXdUdGO9pmFAc7/0GeY5dbLqELxaauU++YHG2aSUwmVC+c
ZBM9xet5B2kxNMFpqix9PnXS5TwGdgM0vEEcjQcAeGuZ3TClUYbHSEa3uiW53Wa8KR3Mbj81KIt6
5eh09uAFbxhAhjJG6hTvvC7bUqo+tc+scpsjmxkE9qPwJVT2tXV/PTCX7idnDjILmvdNMhMFBtTA
A2ceSg47c2O8BwKdd3am0ibIb15xH/oqr4t6CWykiwvFKNRwJMxbshAoXSNKM4YRGKQP6hYIdKd9
Fh5U2zxg0z+PXCKexbXEI9tExRmDZ6y5trGsTE6TFNIF8UoD21Ef88g5FjeFBUFS/O84YXm+zzUS
AwjToPkrVN+I+U2W7xqDU51c9OLEBPPCVhJtiNMRJrpecOdYdQjh1buWshX14D9eMNkq0cemGKBc
gTtrs5Fc9O8oY6uKRoCtbIWtuUMl2Wl8HlKCxvLF3j4xSz0/OVZDSdDiItATJ4sfrNaNTNmegkOa
vqcZt3O4bAucrXQ4l87Cn9tSQHE69QqKCGoFICNuQMhd6VYDM0TsdCDQg0rDi1qgAcsbXKd/mHUS
TwKUSI9nOct4quPegKEyk749KPgE5GUbYQVQBgd1ctRMubCjQrIHejeyDrzSuYNJhZKIpJdghXHB
y7KTt8lKsfWVeo/7CvGJWz9Yu3QreMG6+AgeO6pIF4N8FZAUB2RNvwFpW9rtioYCoGIBEnaJnpKb
HOgvRQNuDk+/CRP14B6L/6l/9G7SQR1bcLkwjYWtcmaRyW0NqMW1ONJBU9i+RPquHzgP94Xdfvb3
mSCa46mLEg0eme0LYI72CLRvM/AgtwsRg1o9nVbHsl12QKIUDas5mmHlucdIIOXWChJ7wGS+FTgi
5p9uB7xQFAf9Z9XVOrfkdQ0uObExsXdU3IOCBG4wOrMxp7aR+7ATY6fInONLb4UGuPxkywXOPyri
LtvlIXarhNuwuJwAg2nwRyi4iWIWGTfT8zCOgO0sStGIHRXPlHpLCbEJKN1bp3gUHHOf3zQ74zkD
UDd3c8GJbqAbmT8qnCrgQj5EqxCXbktF+sb97fxHzFpThmMuxA5QZWshqzwoLHpSC4my+AfnOF4K
KTyPqEoZdq4oMiGlhEMI3gz4axxwGqsZ5j4or9l8K29ky6b8kET9DQa3pZ1yYpatUlS6rEKgxoyd
SezturqpGs6pxfGLrS9J+qiSUISB2nxUgC2o7xLQg1xfvOXP9O/asc8yMw8zPUthI1NBPZlMDhG/
JdFTVxccQzxnmKDEM1ZPYwWGoLHrJBIQSa3l1gA4X/dH5n0VZt8VzZxKXQs7hmSLD3mOKT1tHT01
d2A22BQHykmvrJSXUbaz79bN6GrgUZJu+MT0PH/pv58czHNVS0oj43ckRmsPYmCPwWRrMy/P8Nxl
7tpDFQlz0MNMp+l2H+KGLT1wVlTGL2VORdr0/8/2Oma6E09w0zbViX455WDtO78HsYvuaHjrgkzW
L9aCZudPZFVANOk2xwRtu1bvk2ce3c+yn1SwRQUxFQSazpezUlAomRMcS2Kh2IhXdGM5fvIsMAEq
ZCTIxRkHU15+T6W7pnq+vo5LRQKs45cLTGTqUyFJcQYX9HvLVh2js4H4ROmIePNNcf/HuGB6CJxY
Y+LPVLSqrumCkepbEU9O04TudYeWI/zLHyb05LkbGpxDsTMkeyWI3dICs93ImzdZ/CwGPi9tXFPh
8vMPr1QNUaRGxX6eJTvsRRt0qP51RxZz4IkJ5vwwLVJqI3iLHGnAnQBi213/Q+i+hSJvSGw5BL4s
sfOrQ62Zo2zAkroK19Vh3qGE+FzhJa77006fOB9oOReemGPO4NDUs6FB7wBMbdVG3OYPqkcpxwRP
88ZVjaH72GnQk8/vcImN7NqvoD3Gz4QLzwbA/v/9gixaIx+sJBhixAnBFUwJ9pgRdYryMzQyp2t5
5JKLQXlijNnFozSh/GDB5b7bt9ltBrmu7vV6uCzdLU/9Yfbx1LaVJmKsH5eqcE2rwBrInhpuP2Lx
BmmCcAxqiFR881iFOMm7BWpFcd8dg0XxbwoXsqi5Ha7Ilt4ei2180B+oXhWvtH5kc7nI9yd26fc8
sdtZUq5VATJH63V7xS0OzV70xOdylTrSffIQHESQaUAT5K5//I1i1fJm/PKa2e+km7oOQCIcaD8o
cqRfCbfFTnufvjVHMsdqlZecbUL/4jV/me0/dWpjCXRTalG6K0tx31r1WukSt4qgqV7L+NBcpezl
j4unNIL9CKljtqauJmLY9Lge907vmav8w9zSWyutiONVCSk0B9TDKM7xntKL+wN1I6iHWFTnkLEb
5c0U1hEO8zbOV2Pb2+GgelIhO9f3yKJ/UKbGxDIGO2kT4zyIprYgSlHRe8nbuJ0ArRe3k4eRxJ3g
TXcA5ZKX0BluwGNkXze8FD6ndpng7Suoeg4C3gKDaXplgqbMXDukGAEQ+bxuaWklTy0xgar0aT6n
9ObVaqA1b58wF+bkFkfEZtEIyi1YQwsiz+x0D2iWFKing2bJyPZtguHYPZnfrvuxeCihggQLaHyi
N8N8KsDps9mkL1Xa2VqNq/DdovQkGV6ov0UNspQ/LYB2MGOuYtJcZD7RDJFSadDgE4H+QrOPH/rb
8WFGXUfw0DZxtE86pC27U2FXN7xa+NJt4tQ289Haopu1gdJWTeVunr/r8w/OYtLpVzaZnBpgkkkw
qtUQREgm07bbKGt9k25Mmw6a8e53i6WhE0vs8xNUu1VTFzRtHQak6RmDbdQWZTqipSjeQ2M5Ev/9
auxjFFLp4pAIWDm1jOxm+qdSAenCCNj19Vu0Aq1xC0MyYCBiL0iZJAQB5pdjJ5o0jNIfNLnHoOXf
bCoVTxoTOFyAx5hvNFStAFQXvZA0oO4O3/V4sK005riyvK++zLBAbTCvZlWJYhpeu4IjW6YT1DUO
7m58Lmvdnov5YZ6SyDaS6T7SNT+FCLKt64STphYj/uRXMAlfazsjaST8iqot95qQbIBB5VTbeCbk
81wfycVoBbRImaTPhnLI6ofrQcH7+8ydLobEza+HRpvEdig+Vgmn8LsYdRqQxKpBmW7YNrFc9Tro
g3DQt/q8By521UfyoxAI3l/4oaFwDjYoaPGy3KiFQEYlphfH0Oo/glh8yXrz/rqJxePvxATzKZRW
KgA6x/4Jq8+cgC4seRFTbNRw4izZcvo5scR8lD7pmjAd4UxQKC9pMHmdMG9DFdX5PgJrX1SCimfY
QVLywcLxYsdKcps3gdNEYcdZ1uWv97WsNHxO7qtlPUn9hJV1Kv0TC+DoGdDuAk+mhWeF/vuJlaDt
dQF6BrhYyKjjZLWtTR/jlLrXvx89+y6Oj5NVZc5iPERrPRFhRZsiewxROgaaRs9uEnU/gNDmL4yZ
wLSa0DkGKw+zcKNc15pRBki2Oi7XmupKePE28lOSyYeu4t3MFhfwxBqzgLmuVNLcwVqW7sUSNxpd
tY3i+3WXLucQUfaArOC/PjELOFtlN0MOmT55KQF9vppX9aZb8Yn/eO4wtxiwiXSEaHBHrkKgqwx9
LALHAKldbAfFFA+b644tvOXRW0TOUMB2DQ/ZmY6wCwB4jMwanSDpLfjsV3XpFMA8vdTOU4CXAgbq
JKf+ObkG1NRSd5QcDXoifvho/bz+S2hUnIfo+Q9hrlBp28d1HuKHWPr32rLsgXScuFx4gZ6bYA7o
Mq1rSrYKX7cxZnEfzS3lvW8O3/Mb5JvHYeskVJdW+0jus5v49bp/lymUGrcwkmFqBlX5Pd/o3TDE
fWrpaBiNPZR2MQ+ctY5g3JXJ03VDC5AoCb0RRZeBHlXBKMck62Qi1axZQg0cj/Wmf0w3MXjMKN3v
uO+fhht9/TeqM1QtVRUt9HBhXNOZsJ3jFuyqpGzwuJ88AyA2cxOugg21SuUL8OB1Rr4A9uVmweEq
I8uYINoBaom5hExZNXTSNGS4qyJmobwBfUOgEn0D5U9QrRbhb0ztLty/qFE0qpHZUEQxmOUNQSpU
lIUIrUFocnabcLrJfEzYQ8exUXfJlnchv9wXMKcr8BJdN8oXfx432awZ9L4H8RKhsmfQLk7xt+sB
s7iKJxaY3FapM7p6BKuIl6JPop0slOtY4DVqLgeswUFPe5YaMIcWEG3MupFAsErVjC3MxBcbQ0Pf
EKWQ16Gxixco5m37wk5ueBrMF0bRXYBZbDxUeNF4Z2cMp3nsjTmF5mb+2X4Iud/fZ755VzW2NNnx
N+1lfm9qmztLyR631Cqqa4DRUGgLyKfOv1kKQIphtRiHSPv+QBoTHVpLdshYPGbSfJC6afVnXxCQ
VUuEjACas9j3eH2c2+tBMKWQOc7tTG/9wjDeMfpxpzbh+rqZ5eoLpG+RJfEFEZbndlIJJIkzENSO
eTO9UBa8wjc3VAN+hiwKipXAGgs+lfC4bvcyQAEfhVArRUNKEpoP52bz0UgHo0DxRZx1OpbzYvYQ
KhMVkXNALGxtGFJwEwdHvKxjSOrcUDsrmC/Qcfkct9BLxdu32lE8GxqLGC7j8Qot9dPPrDHHkSRV
VhdHeN/84u9qnUa/gbJN7FWPIfHK1MbZBPil1/vQSrczw4GyT5HaAYltkLZbf3FsUOwXJFsxzQOU
HXNATSN+UCZHBfpx6UPX78Z/0hvLsd5LcHXuc3dsnUF3oCfIG1y9/LogwD+xSxPgyQ24sIohUkQw
ezYyxArzws3z57LjkQMuPCwozz7wyAB90lOKCaKqMIOpVuFe69W1AwADYMKqne+F+2hNhXB5cNrL
vC1JGOsDoJbWKi+JkHCn7xMzzB1xEu1RvBWKnBOuCxZUFSh4XURxDW8/5swN+0FKpxbXMSii6d4Q
9IFv1qnq/unmA8gf2ROvS2hCA6x3/nmCQBjFrsK9RazR7GkLaKH096MFLpnrdhau2DCEgiR8QQXl
gstTTwkUPyUF3yYyN2k2bhMZXQgy+VoC8nmj/jmK4zbEtFwVh5znLd3X7N3z1DRzjxi00oiB24L+
ojB5wnhrtZ8V2BCgh20HwXNh8RgQF44lcGMBemVClQVTkiZzFuaBBeLNgGR29dZ/jh+UVtwE9VH2
OvrGNn5LIct8fXXZWAEUX0FllGIt0RvAAXz+Ffty0CaMv2SgZitnWxym94b0m+s22I38y4ZFjz0J
Yj0sEQ+Y5ZSkymBDxSjrGD1WPVrq/Gbn5eFKXfkyw3yspFIa0sww0247N7kbZLu+jd7GW6DVgVJP
Jtt8LG4D08Zwg8YBH/E8ZD5bkwmdHFLTcTvoP8c+DDeWlEGfL0fphXPoLX+xLzfZdCxrgxypsNUp
e6N+lfTX/+1rUfsnadccp7YOYvz9GaAEZaNEN2n2hwU8NiCY1FEHlRSNNUwYVFA6km1j/quw/lok
JqlrAyprSkMtGGhvCXp/qNuYE9a8eKP/frJQdVb2pKUfQii+DYm8V0hh9yqkxXOgYqI/baSxa8Ze
QdBJS4AXwUY1U1+t9hp4SsOGyzHDZjzWDJMP0MqeRVGYQCqzl7eiB1JUgPZTm9gxlDQHQG5F1/yO
w978HkK/8HrkcSKb7TAEpQhxnwG21Wr20tS0I2BvrpvguMd2FYayNgctxCrqJICdMHwtI9AEzMNr
M3QrooTQUC8azo66wO8zi3q8Xp5ESoUJvHxW4dgIaGbc2pC1Ba7WCkGBPTsZOFRwQ062ofs/xszx
6nNitwvypowmeCt27Y1UpXZq5W5acg7JxeSnAX0I+iOAIdmn1EB6Q8gMWJEk6C+Pg0u0wgbNw/Uv
t2zFwmUDGFvrQidCCeTSKFsKtozuB7Iv08QJVF5upWnh9Lw/fijtywiTW4N6jnoMXGW2NiTdLZma
VZeUa8zrtxuplbbXPVqMRfCySBiqgq6cyuzoUc/kNiTwSApBhh7Ngy326N3Jja3GhSda8U2T8h6E
F2O1Rw9PjDL7u26sMmsGatRKrE3Ud2LlkM7MPK2qNFuagSsdC1n3Kl0MN2CMEDCmJ8YbUyTD+rr7
x9b/xWJ//RR2wrEYxlIVevwUcYU55moz7y0fcCE8JPzxWYDAQfURPiUmCm9HyXU3GjfCHyJemdVg
60Qh9AbwrMT3hnTELk5WVa46uLpzks7y/j/xlLkeTCSdzKqBp50bPoyf1g+AL2xlVzrarfmY3CID
GC984p+lHQO6GrwDQOkhApV+fj6BScI0kgx3yTStdkMM8qs21dcmqXjgi0VDwHigdgkiHjCDnhuq
xT6BPgPSW9IXnhnkDui2VlnDa3AubU50Xf41w5y3hoSGpa7AHxHSU0oSeUMW2nXwnKHvdD00lw6i
U0vMzkQxSup7SJOC50p/nwT5TjKzv0hnpyaYfaiMZqChk4QbY9WAVlpS/KoZNLstMu+6Lxe1GRrj
J5ZYKYQCIEMSlLDUudFgZ3ew5mGUTNrljuVNb5bml3eJZ7lpY8sP121z1pHF5BtSZoxDSs89y3iN
QfwQkeT5T03gPDAtGdPKUCm7qHCV+ayg2JsBwhRV4gPUUu7bzoy+XTeysIFhxUKFwJTB2g4W4/MI
L61AChUdVhrXB2+nEHxTQTkJTk0CDYtkkh+I8Kg5kSfgYcNJHpdreG6aicWhi/uyDqiD1jB74lBX
Hl7dhs/xkD6OzpMx8D6mCfpCU5GRLhgznayXci9oKCTtzS1ARhJIjRqPePLgyGveoPnCKXRujYl+
HV3pEf+PCHx55raRkPGhAriSPI2ArolXcLmo3oHXiI7Jga4Y8aGCyOv864FzvzZqC9ageuaS/Qy2
MHinrKJ1HrqQXHP/Zi1P7DEPUS0oQjMyYI/KgpKjLGgLlt3hQeaSu13mRIy7UIUaXcUOQD3m3LVU
z010cEEKFRtCgJn90rIVqa7WHf6zKvqk4rXhWbwRXUsUzkVLhioRSNFouJ5cKWOzF2erhkHwvd6X
BDDJspPcyoj2pQAxQKA/cJYG3iDFazzsOO/GhVwG/S7UyFUV4wG4bjJxU0XDPBMCxHS0adO1Md8C
BxCuM5/YkDX+UT+p5aEqd5NLKYV5EwE846zqomDUJJA6GIfMdwRSee1BCg518AgojddBjjvHREQ9
1HYU3QwZxoBUPgbr8qSl/qNRAtQIloHVz2yATh+jkAAxDkVnkzxTXhQDLCXkJW8BZStuIY6EcUjO
EXKcQ2SSw5lZ5v7SzLIxD9ZIPSfYQKUFHHA+fNAcqLsg+MvVV0zz5JC+LTeoA97mfno3vxTSOo7d
Zz5PxUXJFkGI3wPZYsQ9qmQspWE5qoGpD0NkA07l0kGzxI0eKR+HAYZI8ZU3p7mUQE7tsSixeUrR
Ie5hr3PNlYW5JfT5UZ13qxaYxcrhdfZ4/rHAHVVtCzmRYE+/0d4wV5u5kTvY5Zv5Q96r69jnku3Q
8+vyA/+7oBeQ+aYXjSaEQYT2Z7eP18Y63uZgxw7WeKDeJuv6MX8UuODZpXPgbGGZ95ZpzVIGgFoE
UeH8gQ7a/pid6nZY/TmckAkZdjxyEObRVGtYKiNSOEKR3AWhdJM1GCq6nv3pQXmxlKCggnKSKmGK
nTlswDzcRXmJLTrjQeAHQfoEYv4fQo6MFRSN26UNhOky848LkNgRJ1aZI6eX5bJIoONgjyRBPc2S
IXFkTxB9cMIh5YGGlIXLwpk1Jh+0UZ9qQw4fgQ3x59kHk6mkJb7qgckUuzD7UDxwYa1ln5CPcgP+
/AcR5K2qbJvrcR9/QzFuU/txZf8Gz/3yT8OFEF1x0L6wzarMKqYmh0Qmzt5mk0OIsHahguDkfuHw
AEbL0Qvw1H9sMWch+FLioYj6yE6TDQX/RD7g9eZK9DuHP9Vy7NpcBtaXNeaoH2cQKJYGPKu9tHbU
9FXqHaX81lZ3FohPFSe9terKBtITMr0+nfTqbHBeA8AIBEQZeRMmf9NqcOjhyG9qLadIoFjQuAQk
Ab0E5l5gZWDAlmoaEqPXEzdHLFRecMC1Z8aRxBsaWbj3oHn2ZY65CJhpNNWZ0dB4b97IIHkWaAJa
5UPLeAOry8n4yxTLV2QUY2uNKUypqxxPdbfyyZryl5PZKe9KF3w3nOP2SCR58aVPLDKbWWm6vlQn
WKTHjSEcCJDd5g8zfw3xJJ2NB8OIgD0EhiXHU46SIUx+dZutB/lGQJNjrUN8JHZRj5seyfC9msEb
aA+6bUCNDGQNeMwSV/uM34QW4Ie74V5VcabwByOWr0snXjBJAn2sto8SeEF1gJtRfFBf6K9Ft3rf
qd+MbJ3rqj9IG0AAQdv1d5vzxDxztCR90E0yGK3w2bK73As2vQ+GbDrHxIUhXACrjocLfRpSTisU
Jxlb0wiUf0xgq8G1rMJYYqSgiOflx7tZlb9Kyn2a2Jm07rgUscsb78Q2k4RabS4GqzluPMnXhcf/
hGeL572y5b84FlqUOGpODDJ5KJ71KMtnGKR3UEF9+XUHhc5q6yqf3YOi23wiXGnxVD0xSvPBybOj
wIsXWkvHFe72RHXySbGzVvDMDyDKICdQ2NlDlW104bmUyao98C8Q3I/M1AAaK5laNFygJLkaXzJI
JiT9rm1xFww9Cyw8jY5pUW0fTb9z4V28n1FlPMr9CFUcZs1LMev1wMQgxOCXtwXCWYIkqmOsgw2w
L35RuBANd4VPlfu+XN7FJ5aZhZ/znii4S9CvPbioYI70G2R7UYfjBIer6IvVYMvzIx3e4beE/kt4
f3nOrLpY111RCLCfbHrofNDUq9vaZ3KcOeHVWi6gBr828pc15hQDwWZphFH1K9f3q3zV+8UtveLz
2u7L0WQpMsBnMsRK2JqpEFKFihKWiB+s3qfm5ddjCqNIM/3vL8wUrzKxdGrCHAhn0KXBBAiTK5oO
KsUGehx2b0b1q0mkxp1rom17q1Y9c24Tzkm2eEOCGroKiBY4pC6YQTQ9UZUgiCNbyZ4qApGj/KmU
IEc99I9hiTHL0bjTi85RlRfN4PH1Lu2ZU9uMs/MoZWA5h+0s2c+m5I3CQSr3iXg/zRbnzk9vG2cH
NibmFAqUhnSlAlQPEzZyWo3pVGif6qrb5FtaCwB0aM2lGbvwCENzGBbR8PJF2JhszASkbmtpQIVB
HxpfL+pDKZuPYiZvATbE+FqxVmP5WzGpt3H/FOYiuBs3tQiCxfBOV3NbHQ03ACiiKB4lEMFZidc1
ga3l+yh9yIy1jJtjKWESz3rPRxHk1hFoQFaBKOHGoTlU5HYQIEAXqYBuPMYGWYmR4FnKoWtBudYq
jh7dmUCEkdx0c4XY1nSfyRqnFnqZDYAEAq4XhS5EsApY4/kxEKYNOMrMvj4+PMC960/JDhddT3FA
LZM6xOAFMD25z7/smUH25S+YQ2DGBgwSaEgB60R3KWZMPZRif3Na8eIBc+4i+/Yf2lSoUuoiggnQ
ZeDQKw8QBhMtYj7L6EVCYIwxd7QgL+W2ThFRygyavBw6DcLLFA37rBPd68/iy2s0Y4q5I42NWQVE
g1+dS9xEcTvNozcH1dVRsgS63sKbiVe44hplckCRAcdSWUejI6aBUUepPQOqoVQXIH2UwNrDyQSX
TU24iX6EhtEJYFKhCXQeoZWsVGmuDeC+3Y4zhq0nJ3+AgLejJx7iE+1+qkVJCjxJcevFtPXg1q/X
V/oI42dj9vQnMJukJkMk6gF+wugIh7EEMNwhruq04LK0dXfyLWBIVEfwWlebIG43rSUgpH5DrJpe
Sq78DnbvAM0HbGI0gvxqfJRxACTas2ypn9e9XfzEJ96y+0Vts5pMwtFb4saChirEvKZu5rPlU4UO
AHQ3HJsXiVgGtSvOZ/Dkgo8UZfDzj9yKKhBzU9qhcz1+9jvlbtyOHtm3+NL5DRwGKD96+J2WLo3X
syVFL1fBHAXteUmofTLxPGlTqYUEhoE1coJSsJORB8K5zLGAnOOEsUQQMMKQwUSwMNWDCfmxz9Fp
Mr+6a1dFZ+MtCV4LpDx+sfMiSiDxiAYGOFd/6bgwKWiIktwkqfk5aLGtB5atkfekMDjb8rKBp1CE
BaYzID76f6SdZ2/cWNKFfxEB5vCV7ChLloMse/yFcBrmnPnr34faxa76NtFczYvBDHYxA1ffwKq6
VafOAariCBs3OGE/jlYSuKSuXpWc2yeIJj5HX8oTb2lGzylfT0/9F4T/NgpzVyeGYY4KlCwChIyK
CcuDhClTIgfDNbOq+mPaftm4i8sfcHEldGjnAN7Dl4nAjyVCGKqkDhYKCwzgV+3U1U4tOTJ+hobv
0Tm//V398ggxAC8DybWh+b68++XU6fJkYi+mZGuAYYBpFTbZ8n9obl2n44ItYfMiaDQlA50rYmF9
NtBS1Y4LyfH/8Ki9uoWCJSE6hc0kx5Q1UaPkaeW0pw6alWVGqX0vq25/rB+6x23i2mtPLVgVbmWv
5SAhHdY3HpSDTkOZZJVTpMPgtOf0kBwRpty3wWO8939pXnpqE5dhh20Q8PWbfvkhfPawETOOjV+7
PFRSdytu/X8vf1FTdDLGNyjUfFr8Z7Gfv8Vb8PHrtwE2NcWkTEsiB+hZ8DM4bd8E4r8cbva+uivA
F7au7VZP6na/ee14NVWDIJHovHB6Xq6vCOV6nMIhcM2Pw0LPuI/24QE84x3P14WV8HG7t3GVWvEp
MnbNTB+sEwrNgEuT8hjznmr8iORGgt+8h6A3O4Rbpfgr94JwGZhn3q3LA+tKuUfTu9iIR7DUtDVc
k9CjbU64Llf/wsFYi/fia6fxiDqQLqQTzdgncp6EgAd5/T/jNnfl5+wIbcwupu5w+B9Kd1endWlR
7NebjTPVdo5F5zOEHWd1r+26h6Xj1u8xWcNBtD1ee/0gF4wKfq2bDbir4Dl2gx823kYlO80fl4r+
v42WHhF3KyxtrVRwcLM1qK2EEISbPA/7hca3PCjoAC9GmUatPdlNva0A/8KvcuNADcHXNYkyR7Ud
JG5dIGVQn4N31JNOVDV38Xk+7Ir3xmEhzhnmzvM/+sfoNDwosIjmZ9iR3hsnI2Mr+N/GQduV7JBF
Bcr3MyS20efblQ+pLx0XUeGFFkSSvyOVRol3/vJFvS+B9f6rTLQZlVa+g9eXVPzaJjP0lXRgI+Oz
Sb3XOSR342nZxpkeiItei7c1e7Zc+6tdRMaAcq8NR6AICYobzaxCk11cqNW6Y0tsko7bU57XbnK5
l6/sCG5Sjk17zjTsDJ7lzvfpLt7Vp+I+PJXHrSmGq8EzVbAlfOrWBH4kqLAV3s9wjSmnfqa/9648
VffmQT4Fh84D4ZRBE2Xt2sPI5Fd9HNDaMPdvTWouf4joASR9mpi74YcYLon1eel/L0NZyp22L49b
8i9Xo+7CssUUSnF8poULrC01TgVR5physr8bHmZyKf9kQ6Rr0kVcbIPKoF2xRIvBi4xj9HmrRHd1
raCJQYoSZA26TEvieBk2BlOZSWKrCca+7H1JR7w7RB/a41Yt6So6YYbEkakfSPMdxxECIipJ/uBb
MHXIAWSavhwyhtE9MWj3vIyvbri5Ky8nGBPWpOR9ImndOME0BpFbe7IYB0/j37fvzPKHXHyPL0YY
al/yfJMP5nLj5qGgATMWhRu1vbRXNV32+nH6xX/9MxgU35sgsB7bdHfb6tVLULAqRI2sKh1Jh/3Y
hWgxN92s7cafs9Og0RQXUvkz88vwczsk8PDctnvl7wS7QuAYysrpMoNZ7Diy73tV2ad+t/GyXj01
5tBgszZhAzeEK2IUtTw0ITGiB1hZtP7BKhKkyIKNB9IV+YK6LOWVHeF2zGGe+tbQwBhK6htBy9X9
WNpo846yybHPUBFVH8NPmlcdis/RYdyqUa8vUzMYAmVmklfU5b0po0xVSwvzTfE7LM+5BSyh2wD7
rn1thiLznQFaY35YuJto+RQTIrOTl+S/E4AZlfM7pi6TVBsTBde3Ypks51G2DGJwbMKtYOBsLCo9
QUd+MO6nSjqDZH7zt8zsqgElroPzgPBVSB6KXDdbS7Jmzxw7r/IRy2o+tpL05s8KK0C7tGWinAxa
sDLYrdkOeQq3vybPuyKsn+cgRylrHD8rYfpRD40tqtTra8CcrPkiM0Pajsra5TUwYkOupLplvkn/
SxmejaJx6y3i8GsXBfcXSlEmKoWWccVRaPvONDFhDtVibzyZPSFdq3Z6Fx2n/EtjtTvLT95+WvQj
KBbRwUPcU+wbWkOu2VOhJ26ZZn/ycC52/VT3XiDpWw2tlavH43EZzeHUePoIjrCapSEZVSdx+zwr
HytZGz52yeRszW9dHxNygQoUJjpg7IU98PKYHHmCOyigWB0b2c4vPw0NEh5b8xqrRlQSOzoNxsLp
f2mkGuWG+ILroeVc38mlmWWukdfMxwI83CKQvY4gyMYvPPJLf4zpc8HNRkMe+ZMeZu5oma2nZdWX
MFU/tebwuQvLAdQGoK7bsWPV4iI8t7A1UOcT9rD01SEK8HtuVPyeZ56OeeD59Skwjrm6RY++YUtE
w2VGlnMHsTX6QKKa9DmJzK8TwJXGV95Zlf3z9tLWTo4V0R9bhEDJpC5PrjO0wZqKOHMdJT4U48mq
op3EYNU/sbLkGQBQHXqMl1aqeJY6W2rYQKedPLmGjGGW+s+BH8en25auvyp7mc62KcwwY0+ydmmp
Z4mZIhXwd9hF8DOTAzSbSDE+3baytmuvrQgR2DeNMDd6rAx6+s6G9OV7YQ/OO2SN3qoGSj2EpJa1
4AbBMYiKLjUPT1+C/NoLxgzAuHS20vEjsP2N8LG2IJtBBoqi/HVVdHWCvIiHHjOW8WmMnuTmHG8p
/FyZWOrjzILghF4GbIQ9y5MuZ1hfxUcYuof2zV2uDfsgVI9vPBrBjHDVZmWI5FjGjF4b+7H7Ow4q
Lw6iw//LijgiZPtDHA0qVubIfoTYgbnA8hwqypc3m6EIDvsFB09UF6PR6FRVEUd15k5T8LFNk/Ok
jp+TaRM/x0dx8RJA0BzXhgoIKYSuiMlDMbQWV1rL3DpPP9Oqea9I9mbBYYln10ZsmYxhIZUVkfhV
RNA17ZJvps5APHUVlXdHD+5aLdg1eXzIJClyC8vzy3w82PpIl00OzLe6B1YKiaQK8JcCIJ2NS/fg
l45N3m9lbmkzqJ2Nv4pg2kjPV+45JthISG8IhoZ6aWI01BBhVIeA21YPefKlH6anYYsP4CpKLOsw
Frb9lwxClDPkJVwHOoODbqE1PN2kY9Hx9I/Lc2mPZyfYyJLXlvTCOIVrQLFGpKNopqnzxxBu82wq
/6hl1MMOn8H9Jkdb7u4q72ddpJKWQ7YHXEEMFG0kR1AeUk0wFUf6miVl+hTRMm6YKq7b73pvKebG
l7y2k4sMNmgUIjxV9cvjKmdTCu08GWGGlnd66++jGa0Y9U8oO8fKqDasXfcKlwVqfGOGTt7HC+fS
XDtr9NQmM4PGKp4fu1qvnqc0tw59ltPhz3r5XaSH00GujfjrTGR+mOWHUeVT8eX67Z7y9U8RM406
NZ0+Vfgp9vR9ClEA+jvz/3q7/yISg+vne7fpkV6u1qrVekRSI3clWU6MnVoZ+uz6U1SD052aYt5I
3lfP8pU54SwNNZKSunOWsDwr8CBLfvQXY7aJAqtIX9qu0xRm6M08obYod67SjuVY4WqBLB6daUf8
6PVQMvJI9gfPsap3emOcSFzPt/dy3QQFrqWvgKcU4qelNY2vz8Ho5bb2ffD7x0nbqpGsfn3QDy4o
O3SpxApt1hvWFOfj6LXWz9k/D92+BUdYWBvu5LpzsOwWfRj4bWxYnV5U3l5hU9VJzhslwHsNktR/
keW0PJlai9KGktlHoGFUCk0fRuYaHHduDLzGRnMKvLxKTTgfddPri97fgzMIDtrQbonJr3o7hyI1
9wC4giPEiLCt7SqfMyTrgcE5vzpezla6CZxcEmsxHJLR2Sq8h0REMfFOOwPiBwcro+J2f880icaT
etYat/umHlrmebZYydaWhdLnwnGlw1ukCR+HHfWZntr56IGiBJn2OMx0HDaPdinMXC/rv1aEW6qE
RUbDGz6Xznbqv3q513cqlAG7Xh7rvV8jwT7mSnMOJSK9M41f4iQaNq7XmhcwiO78RZ6hig/rdlDi
WpFySiFz/bkdJdMNEzlDAj7399VQ/zKqzv98+9tcdeuvbQpB3yiCzra7cvTCc3leIGiACOnuBB6C
LZtI/TVP8NqY+GZTtaTW5IKSe9GGjwzx6p/quFa/3F7T6n1RNAVfQP3lioe0ypqQmdISZp5C5TuL
hnJftXq4M9M03oiKawvCbVLj4chozopfXNLqrVLqgxdqClj19r5Wt8a1100sU6ALiSUZxmUkyrso
CeuZTNqu/WEXmTxxzdHYUE68RgXg2OjL/8eKcPsT5jwhUOYZZT7kZ/mZMe2XLkzwVJwX+BokbBsR
77oTs1gEDL1gXJdpZmFdlLCSUulM3oc/lG+Qr4+79AMtYDTAFuUbdb/I7FmeggjtL1Pzog/xSX8X
7rcnOtZuC4EP0RKG4Rfa2sv91eZRKUqNCpAS9cqp6ZxnvvD0aGnFBgHJ2kHyhiSfIMySIgqGEqmV
KAgT4xG5RjcxNBrP1Puvb7/7vILBqr1grMTZRyvqqz4wDZ53Rad4sFYlh65CGd0fu3TjRXI9L8AJ
ItG9iLSp4MfEAp1WRjpKB7wXmn1AG6b9mQFYYSDN2RMV3anz0vl7OO7U+6WLpm7c2NVjW3jzIILQ
eBMJ14eUIkuSbsxcX6PIGTonBU6XPFZ3/2A/UTDReXItIqnLob4K+L42DKYmAalOy0j1uszM/sS6
4pzC0t+SZLwGrrGffIEKWilk9SRkl7ZoattJMclUtJwanl+FxHk/haXD7HMlyQ+BMVtM3TvGh3CU
B8M1q6gFaer46j6Upvj3MkYv3VlWqz83UVq9q5mJemQIINpiTlq7yK9/p7AnLbTSmpRMbH33wxwe
JpoQb950KCCRogZxSdtBbIymcmEW0oTgYM1kHPPnRRCe03Z0Bjefpje39WjUvDYmvGvGKtC0ogpz
2Fm6T003notEd8dg3jVOuU+6eeNCrWweqCTGx2RwNtcU4CXEs32XsWU4wPxj18fm+xJuuw3vumaF
XJvtg0pzIcK4vEq5HluW75DMmLp/H41S68b+aG4YucYrsHUkZSotIoMSmTiAm5mq3yca0usS0hBU
R+b3VQfwak4Lr8yYQLCn94DNDoHPsKrcm1+DLtpgiVjJ+wF64bd1A7UfTQR7ZdmIFGHrQNNpEUGM
cR/qzEothBR2//ZQTy8CdnzmETQQrMKWTiFDlJaPdmkTDh7lW1fqi40NXfFpi5odKFKaEdgSsgm4
JOUgV21WU0bPQeQrbq4nz07ZbOXwq4boS5FlIs0E4uvyegRS3MZ+zMFVE9R4Wtm+qxsfEu5mfnvM
oxTGs4xeEf5HbLUN4xAERpsVLh95cJrs5WYo8VbnYe22U7Ki40ZCAcGa0JAKtDZwnBkgBU9Dr40/
z/a32w5pyX6EtwENABiKCXUOVUZhv/SGy69H9MetiNHj6k+dOTu1CLD1dx9mu6463ra33CXRHqVs
k2ILkipXndeqAElcmDqThnXBgHcrPRTz+6jgLTDUA8MicTptBfOVPSTIUeBe6osodQlu0BlNqSnz
Hp+7m7xpn++6LzxElhRskQQs78zG2wKmrO3qQtFDvkLf1xSve+q0ZuWrTe7y8uvccFjwoXF/p1n+
fWjJ6q4osq9toryVMlmFJp0WHO8QmNKJtUKYtew4zgucr5ugVrezo+Lv0Cz/vn2AK35JpwgIFpS2
AS8DwVlYKRVQSSsnLx7eRQxfG9p3WX+uhw33t7qDr8ws//5VdpLxdRd+zXecLQOjslGdaDX/QBDz
RAylZ5/Jf6UJ2nG3F7dmlWr48uCBJJzS46VVvvaiyxZAUWvWlmdVan7gd0h7zU7/pLbsfwqKStoX
4bxFmbzitnhomegf0FWg7rnc4VfLlewBerMIcBFsMWepzR+hO/N4Mm88w1fWB5aXrhWvxKUMLhxe
5ttNUUvh7GXBvM/tcTdkp5bLCd/1PnMYXcJD397R5eMSvnfKVpqiYpKemUgPWdJDj5PEBDWV/26t
XzB5W8k3PgVFk3dW/7ONNpLnFf9yYU/42LuCurEDtt/T+qZwpXk8l530c8qm90ZdPtpytnFP1x57
JLdcRw0YON+dcGWAJVSKJKmc3EP4lP7WeeNZh+KuAno/HI4Fc5SUk/b6fXyqvepDdmg/Ik+5v73J
1+NDlMRe/wjh+ii1IwdoqgOEu4t/52f7R3yQR6bSmIAcd9UhOOTSacPkSutoeSQtPoBWNU3Kyxur
FHkYwBdQgByVfnXHYJ95/gnRoI/bnFUrDvzClOALFOKTlg3z5BXl31w012Sq8/+5GuHalNqQlM2y
moUbyn+uvHAnn4vz8DSd9E8btla+dYfoR19fhmIEBMjlzmWpPGWSDeqtmPb+MYNgIf+6qBnXrvmo
Hv41E77Z6Vv+UOE7vDAq3JCm1v1Gybim46F6Vr3poX9n7KnCfdIP2S7aaRsNt7UXHwGI9YHP4Nsw
hLyiKIOBoiMObfDKe2YIg5O2Q1nJcwDAls/2r/l5PE4naSOTXd3aV1aX4PXKjSZgnOtGDgq3q5+r
+NcYfNTxbrfPT12JgBdLu7r5tc/DcJq8BWgLGZJZevZH6bN+p3vIH52pZ5U/x0/5s3NkShKMcXdf
RQzh+EC4+b/n279m7dtgGsxmXBvmPOB5lytO236sYi1Y0Fg2iGe/+ODX8pZ7WVsxA2fgRIiLjLsI
WWhqKDx4em05TNnrmLC+WygbsrPkReRQmqfts8fu5xY2/fow6QrbEAubcEWgbSlc2S6JcshP6Dsy
3HzO0cjLsuG3aqRvz5qwQyEEKLGOrrAtrE6TpqyX4lD2rOCHPjzF+dfbR7S6jld/vnp5RKodd8gH
wyataaCH6mZnjfZXvdkIfFtWBK+iG0XUT47OYz9qP3TJfDfBf6z68bfbi7mOr5ebJRzKVFSalgTy
7DX+19aCH4zmYWQvaeBB8bcwXteXW1GBvtB4RkAFXyIYG9PStPvcmWivJdSfYeVytmQQr/MTTIBS
R8QX5ME1Si4IZl2OEEaLz/S1QKrXe6TgNpHqqytxLJmxf1hsyWsv70Djm7pUWm3uzn0FM4b2QY23
MpE1E6CrQEoSjOFXEUKYk/tJ2lsURoxcPtW2fB9m1dsPn4fof0yI2qy9X9qpPrKKboyPtOgfZr6a
ZowPs6/utKbaAByv3LWlKrHILNKEuFL1UKEwacEB8+HI6snpFTfKP0m2/37SmQa3pA2/vmQRlxES
ee//WhPhzb4BI5CTTjP43Ogg6V9qwHfp9LsKg4c0bL3WaHZv/pS0RTsV6DiwFP5xeSfqtIK5G+pf
T7VDtDc760MpO88ANZ8qJYiPVrj1El656xcGhTyqaNNUMVpn9vQ0/iVT4wnoQRAmYWtwnTH1EvCT
ivT3/2+VwrVUG0Pv/SCFGyFpPL39bnZPURx7Vu54YZgcbhtbcYIkVTagWlNGCEl86kN83htSBKeZ
ZddPZRc+F6N9bxr1820zK9kNTbgFrETlh2FCe/kdr/KMkNIk7gqshH6kLl/8cL69yNDvR8/sPPVX
+Szv4v02B/B1HL40u/z7V2YB6TWONlXL8tp3chu7PIV2iVod9E3wxKoprFEZQjWTgfNLU8Fk9IHe
zLPnLMUgtN7CJtr32tFgjOj2Zq6dGTO0sPAvIDBYuS4tNUMjF/NUgsWXJVdPVU8ai6M85YfbZlbc
I31T3CKkltS0ZMGM1WVjkKqYGTQrPZit1XpZU3+8beSaU5I4j4dcQNDMsYOtvFxMwZclgRCUGQOh
pjbuQm9EfQuNEQ3+Cv/Yn0NYXhdVgGHn3CnvGHnV7oO79N3wrXiav5eedA5aRjT/QSrFz6L2StGc
RqCoWdv7WtpGaV66Tl3av5Ry7Cift8WXsp22JlFW9hn0BP1tg+ortWRhn7Vc60pngAullWs367+a
/dsTHUryNMYYcyFfE7urlaQPXanbPCmq5yI8z37vZajM3T7IlVVcGBFcpTYWYaSpoOuCavgGZ/qP
yACz8A9sUNpFvZGbSc3p8q70QUPKrhOwpdn6oTT9bgrkjQi6EtOo9VCA5BlGSVysQybz0NZDuYzS
TFb+t9rqDL06SfgcF0XuEQxyL1Lk+mTksbER3Fb8B5YX2VL6F0tZ8nJx9TgrWeeAMmsILnYS3CfD
OyUYd7W/xcmz4j8uLAm+eMwix5wlLHWqcQhtbTcl9W/VCva3T2vVDOAVyjxkjEC+hAX1ianEDclI
7oTdOakBYvnO4H/MuizYqCmtnho5ogw0iMEh0SP2pcnEfciK/NafTJiqUvk0T0N6iEZVOcoRZA5K
qzKXbBnxxoVZOzacF+DAZcYL9vfLVUrSoCRSh2m5TAzPb8w/VqwfGnU+lFm85ZJX8rulFolYKuUr
svDlx7wKZ76Nlm+bsaW6XCnf2rC0ngclK9t9O9UMsI2pLdUePLh0hG+f5UoidGFY+PIQK4Z0lU/A
VTSLtysFygP0Uf0pmRJ4uKshO0pSWLq9ZqJgk3XzhgdbO98X1h1gkctHKbjIro7aYaQf5kqWb4GA
jBk58rJZVb8r/jR+V0Mn/zuylepjpRrhVrhdN07LHw3XRfFQ+DARFE8C1aQprFWGeZgZM2kRCDFS
qBjbMvUKOUANtIuyQyNXT7e3fdW0zTsbGPEyZSXUKvoAycMGMCMPRj18TstgPM0xFKq9xMRaIw3x
U2mOELIMU/HptuW1a81tJvAbsHRcUa0zMpY29YsfjL+Y0R8p/DpLn6fE2bhXa2YMIhN9Tkgsrr6e
TMmaQO0con8OTXGhuqpCTd2PXX/4dXtBL8FBeK2AM+c1RhUfGr2XROTVt5M7ZRHFOQFK7aPTbFa6
ZwKNTDT1KdQQSLHSPvZ6J5bdUA5PTV/89m1AjBnEBjmjm6mt/Cyb+leRqc+lM+doqsQSlYOp9ZxO
NvZa4VuIlfLyZugV3t1ZUXaTZFI3nPrHLNwSMFpzBEBoAU0trSVQ35eOoGBIUqkm7mRbJuO92lIY
HUEMfky0gkK+xIa29rhV1Vou+tUOwhRDRkR56Wo6k+4kMAKJ2GgqVuHRExr2TAik59sHtRY2zAVR
CpCdpEVsE0dxlY4M6FE2K2N3Gj4Z4dfKSjfu3aqRZfgX9AX6xSJ7GBHEGNKADyvOigPRC5BH601b
rdu1DeNZwzkxn87Q2PJ5v7pyZgjpJWkQCGGrM9+pIBA/lUypn/7BhtHvBvrA31fop5ChPhpThuyl
qukp469e+ctsN+mw1ZXDZ4CHoSzGDCjJCDcuHrO26UpEuROpl72M0Y0HQw+7D2lcAY/JpG/A3GDE
bSaACrMMU4LSwMZmx+ohr+zhr9tLvt5YoiAyGAsVFVMwol+EJWYwY4MBGBD5fejVi1LK3oqdNNy4
jNf+CUOox9AsMtBbkZcf8uoE+34amqSwcRqVv3PS7l04ZE8pzPrFaP7+B2t6ZUrYYMsYOrtmyNGL
quDrmBZ/Taayf7sJXltcR1DrQMKF+6hkRSIzHCJ7Uucf42xy9cLe+LCuHdPSJuWRTyH6ZXzocsMa
QkpRzksf38oszw5H/RDnfjfAh9TldvGl7YKx9NjpwtrIAdeOCppkGidQ5ZGKLRf41VHNaUoPv8cl
hmGouVECfCEgsfW6oDhP9biRkQjrJJ0lDaFLA/8rYFGaCZfWSpVBQxL2xmX0pLs3DN/8nvoF9Io0
jY6ZbaHHEsXt7vb5icRhCxYImD0ACeilUPcSBzQ6vXW0cvQNrz1MXi8h1LmQJfgf/KcYhng4JrPP
rfdV/YDMn+fcZQfpr61enLDLL79g6WvIL013PPTluud2SLXCcgp3SGbZ2clONyuuVdVh5sK6WQ2u
XRrz1lznSvWIW8XUFvBOwh3yDpdWuyBTjC5IFU8+dvv8Cb3A3fg1+PIrOxcfYErzkkdn52zAla5z
r0ubwseSq7OedxrOO0knFQ4aQwve+1UYfdbsedzDVGCilOsWfvB2rUamZAF+AtZbZNCvhrnCtG21
JIMFYZhk9B3g4PiOJHr4CfXp2Ez6fePH/tcmRgUP7JEDOaNc6jtlDN78ose1qiAHwWvhQMWxp1yb
C8nWiJFa6Wc/wkVzfGekSbxV1RVi8b8/JeoSPN50kAbCRreqEeizkaS7yIYMqw/+zmuFqmr+4/bH
s/7F/sfMy/DDK//g2Djz3uiynTWpP1p7OGmBxBjJrD1GPrxWelNseFsRE00NECA0A0hAeJcJR7GG
NPBGKOvZj3fa4yJXlB+s/Nyad3b2M3nQjtMO8c3hXCfHdDpmxsNWA1uIkf+2DkyNZJdPRtSvMJIo
1esuzXaG81DaDyou6Y0buixvSZ8A/kB6Ky+u4tWGZqMK6tiU0GBKuJS2A8OsYQ0ujWzF1RPkbo1g
2pAhu7oqLyYhMafBCYDQFlp2cZo7FTov2Y7eJC2Vp8b6mQTfby9rzcbS3iJ8cSO5+pfLahLuhdmM
6U6fo0OZ/iUN2r5P/rzdCMNvDKgxDk+5RzCSd7raKo6Z7LQoHk6tJP+oVCU81qa5kSmtrea1ISGB
gVdipFnhlDsfiVMz+1UnKILUWx3+NSvLs4CpEYfRe7EwZ+iZome+Wu/s8lnRz375VLT/4OiBbIIg
XUDg5NOXx2LNU5snmZPsmhbl7flnjBTbqH29fSziTN/LR/PainAuepuALa4kxtgOzi/rkO8o4b+r
T82B1v2xdtN9+cXZyPvUtc0D8AUiiDRzyWkvV5YEXRbH4LN3jE58Gu9Dr/iYw/Zmfc2OwTGJIFmt
3Rcto50MMmmpeKcPNfyLxcYOXzlIPq7Xv0O4KrkazlZGgXWXKD2QE226M1Lbc2pFhcY//2WnsEff
3u61lVPpZOqHtOZ6mD5MhnGsqzHbVepjmz+36rkMf902IQK9Xk7UYVQeVA1kOFcAvqCClSsbopTd
1eA3jA/JH+f9ItzBeR5ty91ilRPSBuzRx4KfA9wHr1de55enKWXxXJS2XdP+oYzh1NpwKBSAJqMT
HBWlSbx8Gj/N0pYzvt7K12avJpes0JD9QoOAnxdcHP1UJr0r/6QDArafVYaHzT+3t/XKHA9wcgK+
94ULGxT85SqDdDDluQD9pY3WD5jjmUPrpHPU+RvvL5FXfck3mbThdcu2AjkQ52CMtDK6set1rz+g
L+V1e/su/otjZCIt8iL3SdrXewqf+zHy8rvptKWkfhVEBfPCN0HFJ8dNG5rX28ieBVP2jEbfxlcg
jl3+a41Mab2MnkD8sWz2q0DaBmaj6FNZMKNcT9IuKHiSPjCmXSre3FWN7tZSVQKcMq2mZrB4Ruuq
N8em90I/ijq3pGKS7/XclH/ePuSrq0z3axkGxy+AjIaa8fJ3jWOe9dYsqZ5vQ/RsphTMPqc/bRAM
wQxp91aFbuVOgXeFFA4eLnDnIjCr5mEYj36ieb48RdJTNFpO+K62oUP6OQS6M21c4eur9fKlwpq2
MIYo5GmXy1MSSwJjRHrmf5ceux+QLtKStt3+XSq783HYGV6ZuP5PwjPCTu50n+3y4ybjpTBp/G93
8d8fIZw9qqaWOTp9ttOPUKtCdb1weHfn7LClvXt9k+ka0ImhtAUPMoWcy9UWPa3pIecwHa31wsZy
tTcWZbjGpDMqU40Ltnd5IV5aiJNAKkyT88taFM4ZjFGbjQh1/fi8tCCsIan6JIqCWvUGnUGIJwXi
ajP6oQVbiuMvV+1VpfNqKYJ7w7VR3dA1agl9AO8wAzIftTZ8rsbQPBa6hjJ90KUUkuvfRO7hiBCY
f7r97V3HrcvdFL8GfVLVvspTjb64/+B/jGBltXe9N06uvINNc3MGV5Ta+teadaBjyxkqV+06NW7r
rpwyDcjiopZcHup7xx2Oi5xfhXAGMs3egsh2/tqa/l27mcAl/mNYeEfojBzhDjAM7RoV+M/OsNGi
u0pslq18ZUC8mEo4BcGAf42rJJrcVkn7YN/II+dbJEXdMsWlV7AFZ00RbxQRrn3apWnhxg5OU4aS
tmwqibH/1DD9ZHdbyOGl5nJ5W/neljlf+OSA8oj9/aBogUtOI0zx94scJQTI984xdulKbQ7tX3+B
l6aE9Rj6WJeRERb0aZK0cJPGBKNEW1xpD6Qcyp88W5TSbn8K13tICgA1LpEB5q2rR58ZzfUoJ4ru
Mb6oJd9Dyr4BMOnbRq4vIdGX0V4SRabGUEK/dF6+T9ujkcBBj7Y6ndsBAvfKSd/YeV8iPbEboh7w
hnQexHeST4dLJk6jY6c/1dXXpjnbm2jrlZVc2BCOCByGNhnmrHtacu/kqCwWX968VRcGBOeomwtb
NIVImt3wbvsfOntj5ua6cHK5TWJ530ojWgj9cuJHqzuGXrJvCpDw9Un6Iv0ocbworcqK1/7RY28L
hrGWjb1enljhHP1GrrMW4wPyOUuBVfrUui00GNCZHLbeXCvfE8bopS3MxVQcxHJqWs6M+mBsVJ6z
tHw3ARYLg36HpOvu9qm99M0EL7FQbQEA4gENfkAwpQ+9WXQxx9YfzLt+1506z0m96Xk8V0cncI3v
HQCr+MfEG3OvHhbk/cna+A1rV/P1TxDe8GknSfI0cTX1KdvXfuAF5bfbq1zZT7IbB70CxhdJJgVX
38h62SlJb3h2/DnsTknXeBFeMdrCBKz4JFrJYOM4tuXVLGxmrQ+BHyFN6dpW9EiH4FSb8V1ohxsb
dh25IBdayu143aUeLCwHorIutsGdujlaVnPHcH9Y7FS9cYfh25RXGz5wJefA3JKAM/W5sBsK5piM
qGs/HA0ms6zHztrVL/ju6F7W9829vNvW91zZxguDgq9ikK5R2qY1YRXO7gMbXQKn/aSmT7cvxZYV
wWExZB+WcIQbEC4535Wq+5qHaDoY6sb2rdxuFkMYpkkHTbJYD52ClBwxqGnCABb0Vc2Tor9vL2T5
ocInfGFBOB/VbybTBNyDX2zPDfNy2jE81cctHfo1VwGnFbh4XBJjq2LfupFDc5bTxvDGX8oBnaRf
bbhTvdDr/viluwwBS8dyH1KyJBdNdniuw3AqNxswL/j7q+W++hnCueUD5CVdynKj5/ioHkN6P/29
dALgcHAO0XvnW77TTtLeP8hIEbr6o+/WLto17/u97y7SxpsKGivbD8c2b7aXZ7FINe8MamRWCbxT
eUgaCWJldhnM3o9Bnm189ytujPrRfy0J7qXs2yRADczwUoZfuqD9ZLXaxziuCq/Riy0CAJHvZ8lK
LqwJbrm1IymnWsX3cWjunMf4Q3ZKIdyJvKLeScdF1HyrrLJ6w+C3JTGnl8mkqwBs0o15CAG54Wk+
Vj/Cp2k/HJsviyBJ8bCokMSI9PwavqXviw/DY2h5+T6+22KuXvMKr3upwh7DgQPd+KAxx58yjjYN
B8vRzqO8RRq85hUonwDWo1d8/ayycjkCaRqgrOL8UO0/Sb+R/a8tA6Iy6u4wzAOkEg5vnJQhKSyL
QVbbiu8rm2LFoETRwUhG7XDb/azdShO6u+VvanJiZyRBKEsN04SlBCT90rxzev0MgMczI+f5tqnV
Vb0ytezqq5IY9C6ONZWYqssnKq5wVT+a0xZR4BJdRP8CuQ49HuC+LErI+Ws4niAWX9B1cwExUZF8
CHzV/wC0YHCzMva/O2lpPNplVZxur25tI18bFlbXSHOhDGWoeoofj4dyKqJdAzOGhyDeuOutLn3z
KxS4FiPysgn4DTFZIW4Eht9LTTQoFPDMo9kjthVPeyXc6gIpyydztaGv7AjhfDTqREq0ETsD2mHJ
z6JQ9pMKX7alvXdsADT1/OD3+qGUi2Nebo0j/R9p17UkN65kv4gR9OaVrkx3tVfLvDCkHomeoAHt
1+9B3d1VEcUojHT1MhGjCGUlCCQSmSfP2dozeP3iY0IsV716wulxW0rdYCleX3wuGOAkPdHx7faX
23QRgEzEAqbzZdjccYubSY8d1IBdGQUgZyn91lRR6peP0yh9jureJWnpyYBPukYnP/QoGt/+AVsp
AChXMdyJIg1exdynNGZapCMwF0gB7ON/UgBoRu/+vFqI+dELM9yX1Nt8NqZFVbxJLvcA26JFWe1u
e7L10MLEBwIJhgjxtOenSAGxLIEVMhWwDaYPVqjs4130yoZjs8DxRTfO1iVno1UB+Awa1uhRcjfO
SIsMHdapQv2lDCAbFU6pCWiDAp4g2erurKn7JgGzWVbAipu940/QfUcxYJIOUjLcKXb3ctv9jd3K
Lj6oaWDaG1cwFwMGTYlGSqAgo5Ym2EmHrL5zMsv8DPpVKuhob/rOgABwHTwy6E6toymponjJpFrF
pmHKtNO9hr5m/Gl5AGQI0krSkyQ4JmwXcoEAHVrcrrh0ANrhBUmkSqdmGjWq1+UUemNT9KphBNxt
yETdxJB6X49FO3ZzO4GNiYkbOQo+NbegmLLVM71EUDVPk7/4CiQVrYePxasf/oVu5JaDl8bY1724
n5pULZtFi5RzsZQeTC8OIKwLDoR8xwr4kQvdyMfiJJpKYj7w6wqCPZ0xD+FdyHMElAbQZVOGIn4P
HpnR/lRYgmxi2wB7/UHpBVIYXFKUZV2+zDJq+J0NIHT9T2MIrr6N0jrDrYF6g2FGcCtx5zDHFEGK
Vx94raaF7orWbp9Vu3GCOCtIOBQdBr5TQGRr2hlhmarVnY2OquCltnH/rn4D52Ult1heB9uzjEcP
yiI7FfMbeYEJs0IENN7aKODFsVHUQ7cUG3O9UYom0hYKfQCIzUoHOXuuGtklPXnUTSAEDQEEcuvr
AekDjDvgPqwOsjaG+nm82BPGQwrLHnZjUfSn3qkLQW62dQcCf3gGFp0R2pwZsypRLAX6EeHE+cI6
BKig++k/TCU4EXi0FSUvTPG7JR2l2Rk7XLd9XuZ3VVxBkdga6kM8W6ICGQ8yZM8guGWjdw7XgAnn
PlXnVLk9dVTx5iMNq3v1F+jQ8qMTmK/Lg7JbvLxmfBSPhuDIbbv42yy3mmCHsqWGwsWoNSDKmBv0
HgRj+i7tzPn59p2zVVjFTmTlZ6Aocedw2YssdXmMKreK2X10cKP4BOg2qAJcJ5hDNWxfysGNy7N6
9h9zq56XFwAXlB7BGQAcBp9tJ4oTtwS2O+o8L/Kys1UT+vZ9JUh2tw4B0BeM3ANpxVUa2Bb1aFTs
ou9V8GDayj0WU9CH3PpkgD5AQA8zuCoUWNfnbI4cU+ukSfVkyQlSs8dc2XDsauLf/lwiM9zOiIkc
VTFw/14/1FBBqwdy1HInDcCPIYqIW6aQ7wEmD5kONJK4iKhJRpHE0Ar28hFbQ6pDvYE81ZwLKvtb
0fDSDLf/oDbTIlbi2szTyO2UgyTVfmVEXmMghIjwBOwr8JflpTFuw0XmmJu5jg0HtEoI0nXXKk+l
dZ/PdWC3YBHO325/rq3Tha3NFB8wy4SJabbIF0lBMcvdNOZo2TLSF5wsNz0OP+owC/Wv6hsNmOLw
rHgWplpEL6+NdQVABgcG/MmMmZBzFR8LA2KMLJJolXpctOmL2pIX027UwLH7wFKVaCdwdmN1oQmM
ygZuSqDt+Up70lYLxlHQ2Zxbt/bpPfzdKX72aPrWaQ77+86PXDtsQRxuCqD3Z0ZK7sMC0CqfVZYx
x8ADN+yyyeOWkfYp5tj5LboKYS2hMpliDMYdkhH6MhBirPQm95vaGFy7Qq3XmlDeKfQhDxOrzsKo
IY4nxfq7DdWWp8WKYrceCca9FSM79nLsQ0vIwuN1Ln2aAgxqgp0a04fWo92VELfoP4FF/FWqW3Br
VfHkLmoUSlb8C0X5fIcOJUbScyn2LQBjF2K/l6n5FUMxi6vklbKnlQ60fhoPx1rPULipjN7F0/9H
1tevGRl/4IT2/tihttKWBCwh5amYtE/DlHijZZ7KjD6lWvmzK6B2W+Wg2kcioxoLtlsmP/dJ+5R3
xmdaDxCM1f7i1YIIDlojvCNQAOLTmaTRp9GeIpCFys/lYu6UGEO1GRXkZ9fRCAAgkHygG8EQSHwz
VgfzwGAkjJSqSNxBGb0ofXLIH+oFsTcX9g4a5iCZQR7KTzT1TpRmZocPMGtQ8vQgYIenu54QrRfE
8Y3MArVcNtONkwIcPZ+XLfKkxuNUoSX7mOzoR3XQwWiOnhs9jph0VFxjxzRmta+aICJtrKMOujm0
+1Ag1K4KdsNop9TJ8cZ0hqn+iSIvxrVMiTwhS0TB8HZAYJfR+lDCR+T0oIsA9gfDwlzwc2RoPA22
5ukESsxm8dE1WuqWEbiukOdLtfG6LJHhlvkgiEQiw9zjFphPvSpa9DWV2j4ssfxWJ9leGbWHMSP3
VQkhbRv8OzSXD7cd3lxcREBcmTbIaPj3JlJF1Sk0NDOn8TW3wj69X+w/zjOwppi8wCikgdIFT85C
YjzUlplx7Nl2FC6UBhiDOUACtAr+3BdWN4PQhIXiCJ/6VtE0FXEPFk9DHsETvpTK555SYFgBThPs
yfNAPLdRkNJCiQE1mPNownqjYEivoRMqgKh5LGnuLdKUxq4cTTTAm8gMEk0tH6aRWL6VZAk6uFP9
BJRJ87YMFd3VxJBAH51i9jZazOw5i7XiJXcwghXhj+Wi3KQ9FaTGbNvtFdKvtzcGdzELg3sdNST+
ugMFRDQpExhKynK2gsGRpn3RdbJgca4vVaSsF1a4xBJ1fhrXgM+5icSabvY31HTf6xhqobPy2Snr
yJ0WkRDltmfIHdBuYWQ5XO5AZ2mxC7lE27IvvJ42mOP6uL12G4kRmh+Y2kLlCXRKV/G8bY2qN6zU
9gx38K1X6RFzcp/jY+61QfWQPIx+slfd6iSCG1w/82EWTUyI82Ce6mqOqo9STe17XOpRiYtK3TXk
U0cNNy1E09gbBTbM97AWPWpeGHzkcT2J2mkaNdCuYGSYzuA2z92nJMzPKPMODbRvYoKajXrX2ia3
V5o2bTqpwCTe1Azz7JKu/6EbiebLgPFBKQr/B4HRRY6WuCZIEt4yC63pfjAykFgtIqKCjaVeLQD3
VMHVV7QFWwCaf1LxINLwPG8GkJxai+AgblymK7/5ksDc4gNYJjPlZ4Oresub8yOTfOVHuisP9KEw
XOUTJpDE2+n6oKwNc2+kpc8nPc1gGAEUiXb+RY0iwUkRmeDeR8PQJkoSZWh7ZUWA3OXQ16moGHwd
Y9ZucOddmpuk7jS4oe/iPTkOT3iRe2lg+4bhduHoM4mX+qS/0JMocb+ersEYHGbhQLWNyh80jbgc
wU6NdEYsrwHzcNt78sAowNKf8U5HBoQ2wH54lvcipt+NJUX2g22O8jekJ8+x6eJRFkslIPwyhehA
8884tS5UNAU78vrxxfKr3xa4g6i0c07jFqMyZQb5k+JhNp5qzfCcirq5IhJC5mXTkbVCUxAFPky4
MZr0c3Huwh9zdmSAPWcbo7CkcMG0nb84rgke1cNwNxzTt/oBuXIwhvS9P6h7YZV946Az5gck5wab
+uPZqbuiUbU4VxDKX+eAPNQhOZWe+mY9szFc8LcdfOnw5wBhTDszHRRMyp3JUNYZQ6SRbMl0fMJm
gCCVKbuyLkAIb4Cf1ya4b0gtI1paTBB5LQarGexvDKZDGiR+tc/ebTfaS89VUO2aO1GKvpEOrS1z
kbOvqlgbSywo9WVPP+nP+svosRdCnrvxN8jnBA3I1Qs39vrX1BddkVt792JpDa4aX0ZDoQ0ZrOcq
ZM7eDPnJjPe2/UhtEdPLdboMPxUMt9hMARgAvfVHVLWxbwcNV1NPCjXIJ5o9gyM3C9U2EglxbeDY
VrZ4XdumrFp5UXFGaGju5iBBeBv2Jgh4rZ1+X+9E1//mmWBtJ5at478sBF0cSegdK0Cfj7Vbab8M
A5kohdrRW5ZRQaDZtIMKD97ekJIHIdHazgSx1MLpddtbcikwjE+5Yu16ui+yPxT1OccYwNiAukdO
g0o4ZyifqkSaMkS0BvxjEeplhYjjcssVUFgB4wSRDiTl3JJpjTL10LWAptf8kBa7KEkxaPhdpYLa
+karAvVmBGcEKrz2VX5qdDZgQ4kROoZQC8EclR6j+/KgggISMlSi7tzGYWLjvDYUYTA2j2R6/X00
OlpTane1W0ugfwTVGZ4qGWnAMUM/gX2odVHVmsLbufX1scJm0DEtBVI8sDTxNUd1GBdJI2bk2eRD
qb70huSj1PnHz0NmBJzZcAq0YzyrMHhdR7lqrAi8HSjqjQRKT6Ber6Q/zn5gBq9d8J+zOgIPUzFI
BPlY0NV609KnILaUv8rgGbq9XtfpwNoGF+jJoDnFBD0kFIUBY0xQSLcnITm+yAgX68C2i0kDAkea
rvaHZXxVq2V/24/rAwQ/QIZ2hhGhCMElo7UK3LiZVg0I2Uz5G9Sn+32bZpjxVxZQNnjNPCginOCm
VxcmueRUHWNrVAon8oo5LCzTrzqR/Na2hTMkEDHhCss2oAMnazn6AXmJHU1iYu2UoVf+OIyypftt
hTumVdGp+lDoEeSfHdXTZqq5GdbOo0YL3pRFEkklbB1R3LGYEwX6hJGKrsOCJSdGOcvYclWfPeWT
BBxEC/VX0xwkwebetMSEycGmJqObycXtvu0KuTdSyWtn7Ru0lj5olf1AIeb77b239ZkYtAP1WQ1y
5zrbmxf3nSWnioLghnNaSChmNyEEZ77+dyY4TyDyJRujAxOWnL1ISwZlcE2wWCIvuM+yQKDbGtVE
QiTAwCfJszdSpIf/zg0+EABgsXRTLHkVVipXxrCq5f/uY/AZnBRTLdEJTKRJ67hV6TxLqS7quOCD
rkt2qPb//uA82VHaJAlYSGFjbloMAmehBrg+NIyW8fm/Wi+e36iMW1uHCJ/kRWpy0qtOc0u0gfzb
Rq6vaeYNUBLgNMaQCA/7NGoKOTUzkzw9qxsMsJNHRSMPlqQcLT05ZfVf3NCX5tg+vDgtCTHKEjJT
OJQt+WIqsQ9tre9N84dsPcjZ1l6x2HBhptR0kOWXUwPmRPqeZUtIu1qwmzfDC2RRweuFwRfgu9Ym
qjJ2TFLIjUsn4pPlk2M3e80UaettWUGxDgAW5FGMsJGzsnRDgW6GBBHyyM0rzLpqKPPoueD4bzwS
EJJ/2+HrSJg7MbtO6eCNP6HTNAEJYchuTTHa6Ccgr/Fyv0T7tBbcPhspKewCQQq8Nuak0cRc+2eO
EpGTHh+qNmsLvFKOWmmuVEbykx6VzYvRKvQHgTBe5pVRabYuKar8Lqc1JO5Tw8lE77INQBaDjQOf
BAIn5K78jJGDtAtKC5LkycfzU+moH+bQDOU7EeB+o2K5tsR5PqF7SPspRlv0tU5dpuxb7sz78Ytz
BINXKDS3EeBXjnEbiQzOotYyHIu/q7/m7x0weqZP7vGWto6xp+8lIcj0OiljtJUA5WI4HDVInss8
rUFQozg5yCkApCHKj8T5SNXOzZY/jvmXdtC+XG8hradZK89a6lcLvKvipzLuft0OkteLtzahrE1E
xKBZU+qpP6dK2MjdexJ1n/7CBATqUQvEAN1Ved6aWtmJGjnz9TENByk69a0paKBtVByxow2NkWqg
eoRnxdoNuZTLxpLH1IdwromhKWs//ywek7ALTddJvPLJ3CdBKQvO+HUIW1vlMsxIx95LVFiV59q3
oi8NGGEbEbnoRtNhbYULx3bn0G6yYCU5oGNEzgcqdjGs2gHk61MvDUWFOHZi1nkALILjwURPHrUB
fjQWVU4T9VsDfh3TvXZH9+UBxN6hiOZhY++B95Ux3ykwBnzJ+qOh1DpZVAUJ04zKX1Dg8etNmhb8
6e5DGGbqJQD9Mawkt8HB+zsvdZsAnmKPT8CsnbLZv21ho6i4NsFtvsWplzpq0tjXqscKOy8Ai82j
8dk+6I8mCuAPzil5sBO3vNeTgAqn+K6D0do6twkNqUN7KJsbt1fM1FebZfCyPnnpiu4lbnNR+rF9
nV6sJ7cbc3s2h2XGeg7WofnVvwPeGpBd6gGCMvqqnwTC+M6Wb70b1w6yU3iR8cx4mhg9+4Kjlz40
aCZMd+bbBzkQv/gmwqFe73xcXYzBFx4CVsh3LvQqrzJqYDE75S0eGghqp43jd/jjjl01+aWtzC4I
tBofkMFasFWvwwkzDsIf1LIY6JDbqq1cALnRImMY+/EZijvf5Un6qAgVFMGvj93aDLddAfVdMCaw
ICUmcHSc7VOzLF9vn4lr0h3GDauAUgjYHox8yNxHy5uEUbxHEjByYyClbubHz/S1fk1C6t7fk8HF
+IdLdTcK+j3BrhGpv23cCOsfwI7N5a7JR7u1KmQF49F5zd7i2GUCI06g7LLv9B3DAi4Q6IJIsPkB
L5zmXrN6DvJkk8Jp1NeVZfQ07U0XVra2ws1qabn0qgO1ppm1sJKjy96+LZEbvZfHJAvHyetO7X4O
ZSjv7XPqZdDGDkSNtm0nocoEinyk1fxswiCj+mTl2D4jgrpb0ab3pjq+hzL2y+09dP1+Q4UVCSvU
YhgTIK9yV8lgoE0cO/WbpXf19tWwf9h24w1D6Zq2qN187RUzxgrVqITjzcNF0bloprabccmW/Y88
ARptARe0/Xzbo+voAiPAZ9rwCWLf/OQ4WkAFccYhBQlU+79z3Usgnlq5PuBrM9w2lEoG5exgpgHC
5z0Fm3cIaR8iwF9vrhhIGhkKDOAzXk+8mYHvrhsLztAFsz/zuJ8p7rc+EowGbOx35s5vQ9xJTqJo
kocB7uDh8l4PrpH42hcjTIErqcCO/CvCGw5jgDbE4D8VPxtBanl9vcI6lBHYRwMXOf9s0mju9JR9
s7hv/RhNZbU9VsVrlv68vTc2PhryVngJKmCAS/ibp0pTqS5bM/VH5xWCDJByFTiy0VFGTxk9eRvp
FuYaZT7dmrI5y0x4woRH4+hhUH01GD8V4XTnePm90roAazU9BsXmOxNqq+K8cmPLXP6C8xP1IiZL
Wi6nWo9fQBb0aOrFenNo4xNr+v7nawm4HtSWLJB04SZax/7GapKxHrE1F3P0IOqjibThtz7WpQEu
WtCpynKHwBGjq5QgIUkcTFn85xUlFHsu3GC/4mK5nNLMR43Cil39M8ePREs8RxTNN/rSayPsm10Y
IXi1JQ2kMvzx2BVu10D7yy16PKGgQe9/QFrYdsf7MgmUX63pmmBbEPEXb71vABcBXBZNVYgI8QBL
MI1PuNPwCzD/PQZRA5gKBAaAqUpMl37PABmThP3wjfQAbqPlCUItwCAx5LR2e2wr6GjUaQ26UDth
2q0L5ggZlKvA1Khru/Sl9LtF2Drc3DgXZrm7eyyWQm5TNfX75qPKY1cXIhzY1ltnyxhuwlsY1OLA
joA8ee1YWuBI0Ahvt9ZXQvv7eKoTN/Jzr/cVb4CTkyfaQls+oevKlC8wbQQO6rVFEs+q0Tu4Ood8
9BvyQovJv32e2arwPl1a4G4AyEohPoMex1/Kt2o4xdmxy2yM0pteVFfekO5um9so3dkAFCIRQHvX
glucPRCS0E7TU3Imayz3TMG7D7MXDICL89Tr1w0mMDVccMBLodXPK7yUFPwrDeTCEZXPwyRe9Trd
WUAwNGEG2i2Ba1vfivWnNDyH0dDh5RmXvMmAldcJUOnkDWv6JUlFoIKtIH9pglu8JrdGSdfbAhWl
dmdhZL1GAa5TvNvfaMMRC7RMyNkYez/ixnrTVTk0+2in5z5UV90o0tAflYK/MKGB0MNBSYmR1q9N
2DlYw7PcwHAJZk7a6cPG6MVtCxtLxTBW/2+BC0IDE45J0dz1VbU8xik5Ju19VgrS6K34irQF3ULw
g+NBxpdZOsOWIyVra98APb19HHdgXXkxn1KvfgfrpAcksPTPbb82Pw5Ga2EW3AIgUFivXD4uXTIt
Se0TbIGxqO/xQDjcNrEVwFFMBEoBGTu6rTycWQLJGGRgMIvXBVQ6gu4UxALmk/log8E1WdgQVhiH
ItK4rQ+G5AkjFgz9C7jx2rHajrUYBNSZL8sQLLZOUPpx+/mnwLWNEI5HM549DMkCHDVb3osrObb6
xHFmWJmhEQPy33PFLwFPT2LeJXt6KjzrTWBy07ELk5xjqWND6TCHSZA9KqHmM1Ca4dtvqCWlXuzJ
UOpEI7378TeXP6bSMMUJ1hzbARJp7es4Z4qWtknjUx9TI4z9tPSisA1sFAhkPGQTIR8QO7bcZXJp
kU9Ca2j8OYMRl35f/aykFKTH71m7eMMsggltHjyIxILTDcNNbNOsfcOtNfZZqqPwvesY/R5oA0Bf
5ZJDd2BLKgYmbZ074JIYvTxG9YDDXxscMntqSkw3+RlVTvWMGl07h7d3ysYTFlAU7EomToO5Du5o
TyDKA/wPq/efJ6wU9KG0Ez9hN483KMFwI2JSgcGE1q4oFUh300EDafOnJZyD4VA/Og+p4UEjvnDB
0xwUgHBSEd3fRnWT8R39NsutIDXIAioPmB295G0CvcMOv+AQ7yCt8ZAY7rxPBBfytqM46FDgha9X
wK5eSgq9WRCdGUw7mg7xke6jcDhCFtrLwerp2ZgLxjSp/+ffkSWKDhjXz1Os6/WdIqdDqVjJfKWN
7hYgo7p28CkYS/HZvT6q9vUi5a4RiZS2N9qQWGEL7B0AgDGpH26FG22cunbBpGVxmHzdU/asDan8
C96vzeMHW6i1MCoYHMK1iwnSHHnI8C1pOHyh92pAnmPA3ydPs0E+k/vgBvRuL+pWFGXCGJiaBA/x
lTypk9BRTlojg2rYPoY4VW0+MLjof2eEOxng7KNlWyjEz6KTpWQuAU2kkVt/ZcUGoBLtefD+c59p
zu1mVqSu8bt6QDUMyGyXjFCXydpWsGjniUE+IINJEYgpZCIIXdzdk0NdJpPtscSZs3cm6FV+9Ud7
p38fGwxXN16870/RV8dLD9Zx2qHhqhvgnEIErTFzLLqPtiLo5W/hcr7KzCHiEGPPxF33oSllWFlE
MBu/Vc8CQQgqm+AmQXzjMbFRmQMknZ5jjHqM95Xkg4ui3hsvBlTSx8HFHBHms1Ce7u4wBGcIrnqW
U16t9oV1brXTITPkQVJxKWWtl5X/qKnlMh2QTvtWWyK25Y02AEpNoLA6l1UZbnV9Bi0bXHJ43gAd
CZ6ew+KbHjktKC2oTyV6RpBrP2KEQQ47EOGPnzNPxAZ1viauvL2wz8WAeZxsRJuh9kEr+cY0VyAo
tq8P/QMGYQ7UlU5ToLXugrZc/1h7xY78xVwKKofoCQBWi8ovpjzXK4AHqrSMY4TiGjaU9RapIrjm
BtwCFjByp7L6iQxa67WFpS4iOkRAI+g7DUo2y53WYG07DNu1O1UTkvtuBLmVOW4DOW1TxKpaZD5I
FzynUfwR1/CMZ9LtMLcx/wW3gN6CXhh0T1GjWbuFWcUKKlAIptkhBk9lDFkXUJR+NjVXfzVdPSzD
Yof6Tfnjtt2NCMBIpRC+UT/BenJmB9AuEbAaZb5aPZmkC4xSxB+7dTHBBGIA/gCNwwc8s4TAsszy
QiNxC9WNkxN56HcQWb4vulCOjmpI8HaRBJnb5j6BRQz0AO2P+UzOs5qWee+oGDLFJOWJzNFJHr/q
FjDEjHN4mV2rKR7SiAZVPO/l6UdWd8GfLy3SYXQDz1IcPGxG7cvKdKoCz12EN4Jdk6iCGvfG0mIE
kT3PkNdAcI6nrrSbJIfKCWLrufrVAFvsgiEmOkietrOOarQ7i3sIYJMbOQ2soowDrUiUm5F6r7cq
5DAwEUDxelJ3jJgfek4HRswPDav9n67g2hB3Ky/ppEAqHmcvJ+MXpYM+GvQGbpvY2CbMBhgM8BwD
Yez57y9en2muLwOGbdErpZ7lLr4exEH7GSR5zm7a1bs/r0jBnMN03pgEEM7deu2IPFkluLwhnpei
/tVqbiEcR2RvkvUlsDbBXQJVrNQaLWEiOrUHZS+9EMmdzox48z4Xkflsrh9WDQELrySmdr12CAQE
UkMGfCM2IwzxyPI537XB7Ee42U/ijOU6HKNfhBo2qufQIcT2W5ur7KjOHKIWPuQqd5ba+Eo3/SqH
rhQkhOye4hZxZYe7x9RyASuEBZ6SsmagFlJ+KFmsBG0z7nJ9FMSq61cmnLJVDST2oDmDAODaqTpL
FDgLUBV7FCn7fDeGyV6899jeuvIJtUrQJWoO5hy5c5vXA/S1e0hFppbsqk7iL1C8aM0jqZK9ZIqI
MLe+FIh7UK06wzB50HNtjK2mU6P2Je3dBhTV6T4W5cvt07tlg80Hgb4GnSNguNYLV8x1QZ0Cl2bX
ojTaj4EmyQjwImLbcwmKXzl8b5jRGAvd+R19GSQoQd64oGwTfVMIyjZQUYBgzTF5i/eg6vYspB+B
+lhC1+6wBJnroTnwkAQiZpeNxzNeWxc/g0t9JGdUMEmCn8EIB8Z3xc+/MWWlwRtBaK0FRZCG5PPt
Fd4oEQAfgAOHpA4xCzwO6yWWB6cntrzgkTe78Uu6rx+zMD0NXoVh8afsX6BKNk4elLJwZVtQTUVY
4UpkaW4bA9AJhZ8ZH8OiAjUjQ3fze+98ve3Zxt4BiSdOHIRgUY3jS3GUtMrizOhE5PNznhfgKzr1
vajkvRUeL63w5TcDpTfDklokP4/1G0jV94w9YUZbHdelmD3hOptDKey3T+dOz8U+LdXJyVGgTv1o
sv2ELm+d3Ig2xLYNFBmQWWBCi885qqi0c1Kaqa88du86XhjJqwWYEWPPjz2IifjCmhGLS9zpg1e/
LXJbsF6AX7MyUC/M0rBbkgc9/6Jrql9ZPybgDKNScq3s1QDRO/jqXsd6/zf75Ld17sYpm8SUaII1
7ZvZ1WLLt3PdteH/bTMbb0f27X7b4W6cUlfjfIz/tzMGvIxroHpqgLDevtcLbwoYD2Xs52+q33rl
ox279rf0z0dxofMArATKt2g1oLKzPuw6qa2l17PEV7L8Tl/Uh7aWXcUqj2pcBLf93ToZQI2j7Wii
QQc8LGcrGZMmsiTcQkXqku86Rv3JT+XFdIGK7VDw/IvEC7yGaHQCwo5KLt8WMou8G8CxCXB5boMb
H73o9G88ujBxRqRcnL6+ngpTk2CC+mDRTvfL3vS15/TNAPUzhiYF+3LjHF46dN5PF9Ysh5pzH8Ga
Se0jyXqQwokA39ffCHA0BovGqjGUGN/rtuIGJIN2B2SJgxtHbzxjD6VRrw4sRioLLR3RV7ruRZ8t
AgKH3Ji1ubiCu1wh1Zw7GRdoOL73mKRgIkV4ykD2S/S62PYOTW9wOmPICCPu690uoY6Qx5D79Aso
wrwpYPord+rbPIfGEWMyYt+ubjbm24U9Po6ZJR0NBfbSd/KOwZyHKsRMxYOCCZhDD4KSaTd8q0+i
fXJNU3Q2izkqZJjAI/EFk1iKRlKBOf6cNeCii9/rA15tOogjXeVFd/EWNlFeqCY3EzI7b7kMdAbj
58YgN1oo6yWGjgheVwls9ymUrTGmXs6+JYMgZRKVGa9yaHgJjgKmXYTGHqQ215YWkhGlItV/gAWn
5WMJ1UBxpx/svk1PLKwY75BSdX+JWgssTq1uJ2b4HFLYBBkawGvDWa10VjWVuA97Y2/prZ+bS+hE
k+BBcp38wQ6jfAIMFerdV13mJmsSI58z7NYv1UHxrTt0D904yJF7wmh8rvCLenpbvukKoOEKGP4Y
z9/at9mMpjxR4ZtWdOiVTi6NPqPHffsmEBnhjoVTpEYO7DKSlhEk9b1p3KO2cCBL5whK75vBRQcY
FFzxGMOHW2t3lrkEKRitsYSH5T4Pksd0J31bPDNMjtEfI2zZ57qwxby+CM+GYw5abWPpULp5o7Ht
03Z87J25FDi1vXq/feLSBhDsV3YCPiV/pj8U55saUTe2Re2R7c13rruCsgbkklxSXmZ5Y5Ydkh6m
oql7lV82bvxTe6CuqfgNytmoJVtuLiqobzr32yzPeDJgGoEQGWaN6FQblmsN34CPCW7vv60YBSZC
sFuYwPWiBLv+Up1CbDJECMtVbLsTipQAYWMNpZA2P29bYqGADxUXlvjZTNoU0ThH2OlEI4CRm9Ze
pi0y2GTymgFYDiV7uW3wKkfAJmQDzgAc4ARDi3TtWmQ6mWFUcK0mX/XqpR0F//7165AzwD3A7TZv
waqI3Qc2zgHyBN1uAT7J13YmFCDc8jEWQgq3tgRmRvAUNYBMAVpt7VK1xDOks5H2KPUbKFYU8k+d
CDKrzQ1xYYK9Ry6OLmh1aYcWBzCFvVSVAWb5bKf1SAnxnN5dCBBs4aSOjYjzZPNjAR6FuAEmMZAQ
rM1idySQy8ZdmSjV57RsT2UzZYJbZHP1LmxwEVAf7M6e4xYbQvs1Ts+z8RKPgvLwtgnsN8w6o+XN
VzhNEByoo9PARPaJtsclgXqZJbrtr2qcbN9hkO7/jHD7jgy0IRnainhW5y+Q19oVd6ZbA8b6L7Cz
LHO4OrUXtrj4IEWS3cU5BXX8Id13eKeYB/C6Bapwknhr5RCC2Hg4xqNtfogIxKtdBh7izG+MOznd
2xjuTMDxejskXPcMsHSXVrgLI02WjDZ2Rs49g84F+viuQzdm8sDp/L30JV809yhyiwtCzQSZJkC7
cWKtxVfJD3OuAjMS4TC3Tg+Gz5F/4fgA+sflf3VlmaPW4NBq8VMN+lq6OMFfrBywVCBZQcERwwtc
6JEwMNPMMl7o1uvkoxHYuMNe20UIdOQeakVetZuebpvcdOrCIheJANt20kaGUxBICsYYarGtJJo3
YWGF396XXnFhJ4PoQOUwRC4rKjLSRO1z6VEXnGJQTEiOItKNrd1waY6LQAQKk0lDcKXPkhxGFIjC
qp5fVFPEkbV1117aYb/jIohHWa4ptQq3MrT49J2ev/al6lMTPJCiCcMtly6vJG4F8SCZJDub8Mgp
XnPJOvZTtJsMK7y9F0RWuIXDCKMS6ROsyMqkQOapf55mR8KwoS3YdCJD3MqV2pRIpYOkQdJ/FsWX
VH1yMsEdsbWvL1eMi0Ey4G5D3yOkGu3iS/K3xam826u1nZlcXOJc1CFWH9stu+nMZ3sX3xU+8XJP
dzE5xcQ9xWDEzWrCpU/clWQiC3fSCmEOg5Afc1D58XHGzCcOErYd2NJ2tx3c/ko22C1QwkbVjgtG
CVqW8TxiCclUuvNou0r/g0y/bhvZzPsZEfj/WeECUNFmeBi2Cgt59rMWlgGa58Ned4cAgsu75o0V
JUWebd5Q4DXATYjcFWP53EoOMVG7hmAll4/Bl74kmI8pvY/2FxOgao8YSvBve7m5G1HjAgsnrF1N
CegOJX1XouakKZNb5KdGfr1tYHszXljg9rtm0Hw0J1ho/f5XfZi/LXeMgxPYPPQdkn8Bjb3u0bME
6cIit/2jMa8t4H5Z0gKUTDjslZ2EHj0UGQXJ8lbd5dIQ97GWPpvNOYFr8hFwg+Owb4N/JU0m+khc
FqYYFKK5JsKfOnuKHtSHEs0U5cXApPoHRFDk+xZdN/Lj9ocTGOXfn1kfxRONUP/M2+8RS8cyXbD3
No/x7+/ED8FncQd9lRgHrE1azL/o6SOqMHdOGwuCOtth/C1/8Zkc7iCXVM7xhMezqU6GZ225A8dz
URcnpPCCwCsyxF+GaTJlTZciiaVRqFXLu15mgVpHPlUdwUiu6Ouwv7+44nVJGvumxdartcltmw8q
MqCKkgju3JJ40UtSF8QfPuLvLKpDjSSIDuh6sfoppsxCK1jurMB+jJ8w2oy2RfQAGMyr+tnxSXB7
L7KDxH/By4SGO9GSYWDyTB0zP6mjzLWJM9ylM80xmIHD/lxWSn/oIeOMQXV0qyzBV93apuB0ApYK
1UcZ9HjrpVatObXMCtorYzsUIe0hOxFnfQWIeFck0V+cCaAHAdW2GREfXyaZpTTH5pky34oNbx4B
7MfQZOw2VDgrtBW8Li1xl2hlK1QbWL+UYQkXDFi/SkEZQAJYCsDcuiN+U7ntpwJi0QBnxELimWvQ
H6I02tygB0UHDHQt/KNlgVZEA44+BE8tnO4Vv/AlJRiKE5sHnX3iR/WxMvGwAHrs9m7a/KAXljnP
/4e0L+2NG1e6/kUCtC9ftfViu707cb4IiZPRLlH78uufQ887sZrm25zJBS7uDDCAq0kVi8WqU+dI
tb3Y6QDLahumYNxeFMOVpjK8bOUz+JdZIBN25LUcYojHF351jbEov+5cK6QEKiTQjsVDv0tOCuZt
qJyS6FLnxaHt1jIeC9LIGSoTwC2gJ+MTkGFKsnWIeuW6TWrhm5r+sU9nc7ObTCRq2pVoTd4X/ij1
weoMnqmRsI8iv1vuQaHs0R3uCvC+TePOikZP71BBGIgItMQNV5ufQT/6JiD2dqwrnYqPGjXmAf3O
Uz2s9+i8eLWOTU/0Z8HXFS2bCY8xtIn1WMaygf0CpCFY95RwZPYIaL3NKzGtNzcz3H5UJgbiBoO6
Uft+XsaDmoND3Mt/kS9toIbKjfJLhgxr7SkicnrRWWFSHHM1phiFh8yfzfyAYqsn9T8q6w8u6O3S
mPwmjgY1yjrsZbU6/uIgER3iYMoNN5ZF4p3cdHRjiw2wWuYoab5iQWOYr9DNpYIFDi6zsYS6GS0B
ifpI3MfR1iITbuw0t8wa02/+jOkm08vCcgxGAOKpQJTx2on6FdwvhrEUABmglYJpvvODMErEAosG
FggmCw9zae7YpOhUCLJDvjtuzDD+DxGWVJkbXB/qzgLIP1Co/98vb2PQuk1YHasb0cgNL+Wh8zb/
LIw9AMtaEc1EVMtKEBXIdBxTBFniBs6NCcbbeynXq4XORuLl56ZpHqzK0+AAjjJ13uX4IfpKjMvb
UyurEy3RtMujXYHwysn9VF0FtWLBlrE5/Ow4tZ2UWM9ao8Vuvcbd0+VliAwwvj0WimIXhQl4Uvuz
rl5n+evlvy9yMzZ3b1RtjrNSwnv4tn7pvlt75KD+CI55V37DKBlkxUXM6KIlMZcncOXLYHX4Mlp9
Cw1vr5REqvbcq+rDy1gWDJIOWWbX2DS7fZCLu9H8UWuO27c/+1FQ4BT4M4thGct+IObc4cjU9jW6
gNdxYXxz+ulbHQkn3EX7xgSEbk6hZpXjePbkK8kj0EXJf3RmTBks2JSslh0TMZbItCMdX6Ysf61q
C3jyQUsEVxF/FeD7BDEPRPbYrj8QbzMwDDgxBV4XgKW5NhGcSW5dCTwAv03Qn7DJVKzB7JIJg3Dv
qPHpwQqnYPWnXeO1Pzp/8dvKrx+T5z86Rx9GmVshlTq76HV8neh5CpBrhyDi7l1bcTH6SQEidSgd
FrK7bJX7bNuslHEJwyqK1pgqXLCV5pHidrE7/GMKbf1n31wVSnjZHN/bP9bIXBAJJDnj92H6mqxB
Emn7Sk/v7VZ+NZzp5bIpfvj+MMVcFJ3TSJMu1djOsv1m69WPIkLaUsvWw2U7nycm6SNis4XMPWGB
n3/WK2yh4Wpv5rN906Ku+rfHAMpEWxb1brySiau7+lvy0kH6svVR5Q0dX8SI8Jk/6Oy3YIDz3HHl
WCexNuK3qOVu/moeh12C1Km+jhI0gSwAyHa6O1yb+2WvuaLxvssbjjG7c9tLP0C3uSOAYiO0OPbb
NKq7afx1ebf5qdrv3Ybyx7mVCo2v0nBwSrpACWmqNu7lyU09OrYs7yMhnSgv2oD7AWKQqL9CKoS5
a9TFipKxB9uNvlNSt7/N/NJr/OxUnFDtxWzoJB5C510+GMyCRSj3gKyA8VwpjZxRWlEMG0PnbfWT
r/NTGkiANUK+GVLs5RPNgZWfyVHEHcSNe0AuANsONBXQqEwIim1MM4+0SZC/pKfZt8IFnJAQttLd
4ntxGk9lKL2WXy5/UZ7bwBI0wcEM/1kA3pRradQTcJt31lUNpk3taOf3f2DCBG0MmP/BbMV6ZkGI
1JjZgltJXifXgYhC6GSRGhj6KFI64fonBrV/22L8c5g1e1ZUylZ0PwXWOy8e2IpOtIrwLx4uvHgK
tg4IO2FqBqQ4TOxJlKWVmhEfTN+ZR/V7GVQQXQWBHCXNmr+jQRrEmGo8CgXJ6N9lKwobuxYTZ/Ss
sa0uht0sda04gO6hpLjOW2y6RkgJw3IvmfxF8Y0y0IEKv6uCOBTRpHBPJnIMIEcpnwD7Vcsuiftq
lmtMSJSpq7U5OCItTZCefca9I6KCCQVNLKho2qDrOo83ZM3MPqM1uA7qZEbYPmq1K4GJor6BtkAg
YRbKAK/5uCvvsmBxs2dRrss7Ho4qYxwfDCLodDFR1azS/5frmnq9a8r1ZI/57TjOoioC9+yDFxwS
SqhqAgpLXW2T88RposaZgoW+D/5DvKtf/YIypKwe1VDHkGj6WHijCPLD+4pbs0xGIPcpCC0pQ5oC
OV+rKu8cyXq8fPw/z53Tb7hZGhNQLaOel3FEnXzy6pceQ4fRbjpSlHHmV6AlB0rQRWhNTouvusW9
fSXmqOd+RWjMYkALJK34jOebG0WT1RYNquNpOvpl9cPWoJZcfr+8Tq4RBB4I9inAjLNKTrZVxGSq
LBS26tEzQEahGy2g8PvLVrhdB8zn/TbD7Ca6DnY00hy/90FScqBPSh+ranYg7LtPHqHw4aNqE6jX
1QkKAz6GQ+6Gu+xbN7jDbfENP0vwe3gxEG8NIBcpSRMGZc/3duzaVI9tZATVdX+IXqab5hc4f4Po
VvZXV4PARP1c3liBc7/AjQuaAkKXrD1MTSD5f1IA2fwW9jWfOfKaO+970w53KuSNUj1/vbxeXnaw
NcEEBDkm2QhaEzy318pbqu9Vcd1kL2kue0o9C55z3A7A1hhzm3Vau0R5hb11FGiHxugvAdWdfsPw
bOmCNcYggGWBoXQfG7shFnxYrjvTxBp81ZCg1Jjvai6ltVoRbKvmlZyfFH10TUtUG+eGH7whgRsG
9z2o5c6dp11Gkk4ajAyW4mbqTQl+lcvfi5sRAGTz2wQTWEu90hWo3FMWowUcKp27XgFu7S7he3Xx
cNkaPXzsxbw1xoTTaYo7e9BoqGs6DYV9vDbivriapvlXXA9XqaK+jLUquCS5fZStVSYkoO88zEqK
PgoFadElUkKP7BETHOlOf6RoDMiH/lAktwnyH5cXzD0OwEZgJAdfECiJ8w8oV3MPBTZUA+RpdRPo
dy+HUQvt9MpQRVw/XF/ZmGJSASWXjCympbpcId5KMKRSF+Hl1XBMgOiSMsKDTQ8jKYzPR5IqKUTC
VPKkSN8gGnCc6vnnZRP0TzAesjXBNvUqEq1yLVfEd8zEsycVo7I19AJGUM0Obp18H7r4RjUrwcJ4
eRRopjRwktqgiIRw0vl30uQ+qm07bTH2D91TNz5NQXpFX3C0WjjvHa8PaK/Nvs3vurs0FD1OeekN
eHbAgYgsmeIvmYNRr1JbkB4MhZQCv0d5EiT4xmnGRdW6+r47NP8CDP6OzWf3mqKEAFECp8InssfJ
WpfYJgnIawPZs8LBdOPWncPu+/ouc6veaTuaG9OHQemrtzOIEvMQtEp3IygKgBgR5syc04Jxud8/
iP34iQnhymaiJHj5pO4kfe0eB7uCRGvUV6lrEMgEGSOm5y67HM+rt1aZKyuX1UJZSmxDbPUv1oLr
whH5FyfuYWE6/gcafBmymefu1VgQ/9SzDPzVsnNQE+05LabTLGdPuFogyrKSCdVbEYM8d11gqINK
Mph2P80fKnplgjYY5BI6BKuU4S/VFPXCuN9rY4G5OyIlUWpjGQtfrt80yJv2few6BDCt8VQtIjUR
zoULZsSP5TB72LZaIhkTLawWpWeS706duSN4qS47Ay+nODPDXBYka+PkXa9J343XnXwjexrMzSCf
s4LkVOteK++H0pOOZSjSoRCtkAmvkjwNoISzW7fKHgqMA3XR4vZSInB33kjjZoW4mBhnVCIjaxVQ
nCyLV4DR/WsPvtA9etwN7sPZi+9wwrL+muaj4i70ZacE3eW5cYjQ9bJT4ysOaexm3WmKRJRJvBsE
nEzgrwXPCZ1NPbfQ2UqTNvE7k6YWgmACpGHSrhVy0fASJ0xgU4IkcDuoGA89t6NJuMekGfRByaF7
UYNmp94VeI0u13+kFgIKCWS6VFzTtPC8YVzD6syydHoQ+cnkTbZHdx5Nv4n/OyQMI0GgsEYdCv//
fklt3thETVp5WSUQ2mW9fK0vjrUfodci8D+OB8AKwqABQhCoLTH7FiPa1pES5aACeARuLzAxTXH5
DNOww9xrlNsMOrjIu6h8wfmXcZSkQg0B6yD9FyIXQT4+FV3h5d0qSBt4weLMEl3rZsekSAcbkV1W
vnZbvow4RRgq/WYF83HyNdR8wTawAyO/IERxN3CzPCZXAT++Xmoalgf0KMLtr1SUg3HC+tmq2LAe
jWS0Gjv3M2kOSJp6KqT5klW9kvuv7fz6v30s5rgaq5Gtka01vl2/GDWVtX9qkzlYRLchrxF8tiom
sIPVSVpW2aDsweB/OU3PCZjuo0cwJntlWN5Gnqjd8R4BPvmhCW44KgEPyiDGD+22tNs2tjDvubjD
X8VPJ1zBKhijWK7dDCCdSXcGBmAwuA68Wv30N5JL9ADhPX4Ajvv4EYyLrlFRtVCZyX3QFc1h+tCd
OneEdIEK2Irkva1QlHTj1/5Bzb3lSoQj48TiM+OMq0KuO2odfXhXTjh2OxuzX5j1EcqacU/EZo2M
w2oLdLVrB/3wOgU/gPlzFaIt+N4DdDtSc/Dho+R5ftKHpTXJ3ANjIQHOiBw98dpHwHKBi3Gjx8Uv
kCWL9MW4x3BjkrkqEy2PQJsIybsY+E3J+WHJz5WNPp2zWyIBFx43Ym5MMc/UOq6irDexgWNBPLsd
3LH9MRQV8ivRpBkv+4BLfGwkcyjMudUxx523eHSkDysYWr3yvvqhXWFIAZolIBrwEigExQA11oJF
8m7sM9PMUcAceawnBTZU3g3BAqwqgMi77AtVh2ufRYN7XJ98F4RA3wivK8b1iTPLplwhSkvaL3mZ
3Wh5uBw4OdkiGCcNHTgQmhSzA4+ZkcRZV1m5b0Grchokdx3akDSrICngmgEFBQqqGCvR2XX0c2Iu
ZgMOWMv6UbW3E1rWs/NyeSk891Pw6IYyB/IJzFeeH64UzMKqmSgQ152/afHVFJuHNcLB6hPB1cn1
PlBqmJAQRu6Jfzu3FOe21isdpkRNwzUXtxjd7pSV751aOOCIOD26VX4w/kI0FqeM1LfZC2FrnY1T
CSV/0vISZP2YzXFNr9lFvum/NYdxV+1E8YOHVFS35pirNZ6NLBrBJIf5o/RkhNSY7s5HDR2hHudL
VF3mecrWHHPBUhCv01VJ7rd9ptzLoBWECNCSt9dF1ooGZ3geA9YxGY1FmfIOMN8xSWx7BTN461fL
qaKsvO3sG/PqOkJlD14U3lpivllWKX1S10nhAxpybyt7MvyFmdydGkeeJomKyp+58gBO1BRQoWA4
X0PjkAnEqlMvECEClHQMtdB0PJKF9XP+jWJM0blw0SmA0gG0uL62aO8X89P4TNOG5JuILY+7v5vf
wURpq9ZbZUxwTtooe8iWFwt7O/btDiwggiPJtwTVNFBLgQjmvZ+zSaGNlOoWr03lG8YPQ792WgC+
TeBNLRFdN/84oAzzjyXGP6VJasA3kxXoRk8vpoVsvdnZvvpo7Fo0hl/Uveg9/w6F+HTeNxaZuLam
aPc7CT0R/gSh1zzIT07ouBUm89IHIwQW8Qiu8tQtvoCKDRxUBwdcTWRXBLG//iqeRbOBvCtJA1Mx
BrDBAGrIzEctwJBsGRk+6mI1wYAvOWbp/nIk58aAjQnmik31OelaOwJeUIEqUTUEjdIH8roG/5sZ
5vhPSzJLcTmhYRYXh2KqjpnmHABMubts5v/jMh87xhz+zoyogq2FBtPgNoXrfFWuKahH8no3VzFT
E2Ai4XDZJv88gP0cHLcKWCAYn5mzOUkMBz5jFrp3W+dhb15VikDWlVdvRpz5bYVlVrQw6pRXJW6i
tgYph4tYQ4FgHlzCqw8FSqGIKumt6DnAa3WfmWVS2jyRW9A0wKx6L0PF/tSGKmZ36EAiUj9X+dLu
pZuK1lDoA0kJoh/ieVW+h36snImwsVGocaxkpU/I02oUrp08FNaXy9+QawOq76BTwFmD+5xnGRjr
pAEUp8AoDFeXu59Ft16nXSVIzbjnmXK5I3LiXFvsUtBPn3oTZvL8uEyZp4A5/vJC+H6CijXwXopi
gJHpfCWmEfW1lZsUz1aeasebdvM+pWQXQXJVnaZDSeV4/ctGuTfuxiYTQ3olmdU2QpjqWk3ygI1E
k3BVQzCfXbXWAO8UxUXhKplwEpuzZkwF3LJHnLZzTMfGR/2pcEnp24M7B9UREKbaFxLKUD/4dD9s
VsqEF81oF8DZ9BZzxhT30e8nwAT/hUAOvdk+29ExLQfUHJ6vjJ2+1FNpJVKOh082umXq2X+p63Me
SEGPa8ciGHVyzR/OSwMRmzsxdx/3OCCU/WOeyUMnEPM3eRJDTmHUjmtUu+ZEAkVEPMR9okOOB1TG
OujVQQbK+GrcRU23IFOznyHABm71eb9CsixCTHsffvfIjZmEl32VG61BoOrgAYaMjeXbldOlSLoR
RzCabmbpqul9J98thmg2jXvSKU+zCuEGMOIzx5CUs7IoHVKXrANTmFp1lauO/1kmD38ZPSqd9gMt
UAcwpyCTy1XWirTxU2V5ibTyJZs1QXrAO2lQg6JyPiaEmj6lIMD/luOEE4w+JxAhqav42l6Dtoan
gsSxf6lfVdktvFL08ueEFFDwgbubsoQrnxTGh2WOcoDSqOyFryX+WN/G+24nBc2bZdAnn/k11lF5
oNQWolcRd8nYWbDm4RFLxSLO3XJUqigd15im9KoHzaRb2mtdQWUc7aV78gDq/1CElOUcOMo4+Nsk
k+mWCRRyihHM3mqOwkMPVpry1AprYnwrNJPUATH/BMet1BJCPdoKfUjdvq7i9GntpCvSioY2eOca
VNbvuh7gpwNZ3/kGTgYZlVqSCx/S3uX3dG98yaGxNbyOgXVPq4nGnVAFgBOYz0wyN2uLN98aEbRb
ej970hNvVuGpzpf8SHlQUq/43vgTcqSpDxBgnkUpIC/thHm8DVQL5CTgM2NWvEZJ41QKcBaeAYg1
VBj9xJ9j8KF011UACl6Rw3Diy5lB5spVp6jX9QbCYihYuZlxHIXPPJEFJrgQCQpipZJ3rpQ+NNmb
jszrciQWbhpzyY1FvOjpQOnsAb2PYwB9k1ABU7E7+ThlhpscRYkK9wBsPhNzshcI3IHBD8oanQwG
+Ta6L7X2Ie27x8sr45pxIO+INA94YoPxBrtuxpyUEM0Zs/iUzMV3JZpeOmAh/jczjA8M8xQVtZxD
PQfnLLVODbE9Uq+Cz8RJRcDBjzEITC8B685Oz2aYI1u6RsOkLiiQm+KgkwHqkV+06EvS/RUb3y6v
iet1G2tM6MiMLi9sq258iZili6LgS6lFojuNe7lsjDDBQqrSIjUrCAtgIPjUX2vv59V8zQFzHwMH
lURzDyJTf9ldXhvfLT52knGLppOypFV7qCuO2WHqytyVc0hUZlX667IhTo6jU/phXUcXC2kV85qZ
+iqe4wUdpBYpXNbfr9Pq6RJKpbJInoq3pI0lloYuqzK1yEcZqhfK9djfQ/zaXfKn/2k1NuMSQzol
VWE5SAXW2auayjOTNy2bPGkS3fyi1TB+0cK12whQEn9oC68n0T4rcjdvhDVt2npisvvt92Eb6gNp
laFYkLcVIImQ3PxoHrQdFfQSzVXwThNYAim5IjJE9DTOryXdKI2kNNDSKBft1STdNbJwUQWUv2kf
NtgopBOt6EfYaDFB27jWMg3HtCzITlkyUVbN641i5yClaRomZMPYbkCEEgwZpJ5Kx2COv3Pt71nm
NrELckKqw7MGFH8Yuylx5SdUWY/Ci5462+dP9/EDmDuLQFUsIiZgh9kB/E/gZFohBdGCE5F4Qlu8
MLVdLHNbldIIvZdorlB76VV3xHtTBeoMQwW6H/0cj2NghmSHKGnrOydzV9HMMvd+BgUP0DKY4ELN
nrFPqoIk1kCn1F8UqLNVYRxYD9Y7SiL7F2AqTgoHaI6GITUwVkMtinXW2ewBq8ObvoAkXLfr95R2
VNzT4QTHMzOMv062NqTtQEsHc3YTKbfNkPhNBjDlIGD94+3fmSV6cjaFckfLIAdh0W4OeHTD/pAf
33HaX5trqsydhiLaCc5JPLPH+Oa86OWSZ3hOd/Wdvj5F0RwU4x+wGJwZYZwiW1V9kTtsnz0RAPte
s7Jz80Tke5zABSvIOUzkUJ8Fgs3ELFCrq3HMAN6bZe3QK4YIZE6jOXOUIdwIAmJKoUoFes8/j2Gp
axm3QNWNoeyVq0tPM6orX7W/oCz0KHqh0L92yRrzwsvJskxOAS6XRZbcqX1OK8mNZ7Dr6i9aMh8u
X5k8T9gujUkAgNdCuk6HWqVicsGc6Fvq0+q0grF23kfaWGFL0tlQFnh2Af24qKhGRbHbViIiLt5b
fPuR3jnuN2fIUpNmSSd8JGM5GYOneomn13/31p6Mnaa9/q0UKzpKvMFnNOrRccacHlSg2PpNX+nx
XBvYwULz8Jyko3r/xL/yUP7UbLcEqxMQtID20cK7sMLJ3VwMYtrA9qECz/ZLM7sbnYoKcQLV6tM6
7uwmfntFAYvJ6hq/qtwVCyrxXu5Y9odVJoSYclmYUwqrtK5qUrUj5ynP3pa78iD7za2t7bvixkgF
XRueu6JSBnklwFypbvT5SUQQmLQoLolvNBXU52x0LS3gZlQh+y/nLYPJ4A9DTOyXnNYg4FWEsJkj
jZOXN441gMYuwjP0rW+sdKeOVZTEXhYbOvmG6toimvkQLZX+940/2yMGhdtYgr7z4LiZtLP1yatE
HDAiI8xXLMDfnkqoH8N5X6Qe8kLKbZzdXw4xvHi23UomehaoT5sqVcM2ZseN8DTsosyLh1s5dgJb
Fik18WAgZ1+OCZ9DUtqLhaoSjkM1uhnK3rMPns8r06+vi4cmrA8jmhyYUyxvRUm0aDeZYGrmytig
PgeVYdCqLfoxWSs3Np8vbyfXCAj+6aQ8FSxknh5rOYNV2QIGmmQP8dztI6tzMWC2u2yFF1QMTK7S
8W7Fwa137n25kxBbJ8jVK+Ovrhq8zhj9/24BhUxAn4HkRQCl69z4twJ1DoCIEa9x1NwMyhKAfYSX
TfBQYcj+FUDSqCUQwJ3bmMuiquUSteHq2j6Sd7JXWttroTFXeIV32Rrvw2yNMR8mxkR8O2sw1uqB
Wep7IPwOtaiSw4Mlny2JiYCDPkKty8Dnp0hFibLUByrUBn+AiErZGcAYZEF8O1deKaIO43kE7RUC
RwDiY/V9zGrzvZLMUlBgwT2Hrr8UYWRCWgW5CA02bOKztcBsYCbHVTIvKbjWmsIDZhH1jl9qD/GC
RPQS5a2FytyA+8GBHvd7LrFZi1yje1FQTjliKF6jJl6ji2qW9Kyzi7Fom5geVAs3ybnrdRWoghL6
cqfSpd2OSpfSgrbw9uflphs7bNEtAsfWCPhN/j5dpqPTn+OB66H+dtD3kq+9XvZx7rVvodMIQgIF
fYj3l8xm59S2zXudYmXl44BSUZAeZ4gDA1g6oBZLuyzVTfNlcgSxgne0tlbp99xY7fuk69IUTU7b
7GxPNtY7w8oML53Jm2B9PB/E18Igu4n+PsTazy21wMe3uoaygXzMSs9Q3W/A6AamP/jZQ/8d+pQG
HmR/JN6C1tmHWebSku2YQBQW7E5NXtwskfE8d3ZodrNgH3mzkKjvUJIQ/IPOQ54vr9eXKpdzdKWH
xav3A5SJqUZIlXnqsT6VAc1UpfvI7b0sBY4QHB5+K4jJvE+5/QXMIYccRexYCqqNsWYFdZE/SKru
xtUswE9wnwNbO0ycbMu0NFQtzn3nMT+tPnizbtKbATBJsrcfFSTHz92PXsgIQP8qc+px00CqAXwf
GBtiR6DGfDDAwwnwknqvhKuf32u+hm7F/CU6lJ58qK9f1XCifEygpQ/yEHPJS4/HkHfZiznhDQUv
yhkCjTKoJjNrN5dCbuYCzQs9vcnH0ptRCrpsgbe9MIHYieKaA2UWxkRvE6UhJaA2qFj8LXyVJC6l
U7e8wZ+/R1f0lIhQr5yk/MwoEwYsYg7SYsJ7rTz5YaBEXREpQG/je9dlHjGv4ujp8jI5znpmkP73
TdxJi9wZ0wzOapTVTjG+pfqwyxKR14is0Ji0tdKpUjNbUeHnEXFt49RCrX7oHy8vhRPYzpbCBLZE
GzrTHMH/RWbDLxLLn6arXgOfjCMiNuDdEWemmGCWtKhGYqSNgjHHa3BlFmHtOSiZ6H6Pefyp9+S9
JngX0l//6dxt3JG5bVVrwJyMjguCENTKhwmoIjz3KcubXLnEEEFDuF8MQHOoIlACNhbKu0hVVLUD
Gg11DO5mQLOStXTlQQjR4n60jR3mlKUjnmd5h3BSXY8Q1hl2NlY2e91zuqNsgIZnmd74q9hhxviy
t/CqGgAvfayQOWrKSlKjKAFWnsNoV0FPW8o80wK7Uv1sYeqSllutO/QSAZzaEdP7g6b1mXnm4LUQ
dVEn2snBxPjPQUrvqrgVJbRcn4EuJXAxYG9RWfYWs68mncyoT1Yl3ml5Z9/KeX+UDDvxO4kcuko5
CDZVYJHlaLGnRWukFRBMWjNZD+SgXFd+dpvvEhvTMRqaiUkg/ZTuRM1skV3m1tctOy5bQHP81rID
WdnHpuMq0giQ+fdFF20r9YxPR/FjW1lSVjQUq6zp0bss0s4A141enuQqmoVnQ7Qo5mwYpR3HEoWE
UVoFShBfkCO43IbX8kARrpRJKQ3bce9AZdgTfEj6t9k1AooGZAyYFUzAV84jdll3itXbtNG468Gn
sP4o0hA80RgMVd30tjC9XKQ4zNvVrUXmjpjrobGXGWjlKSmv8kYN7fL58qJ4MW1rge735hYyFm1B
exawyNbBEGOp+G3/w476/WUronUwd8OkDWNe9ti5dm6jux7QzAej7HrBB3of2bv0gZj7wIzjHIyw
MCMhyZWDKlxlN1XDVnZ77WDELi0ByZjgbWS31V2CsWhomPwidfg/rVan7d3NnioSNCYtGkXb6ski
uCYKkUwKr9yF3tBvV9TZs72a0BLWYWIBzDqE5ug3ij+DtO9dEay7wbeRzLcQn5cES+MVImCYCmA7
AEh8SjKNupJawwKYvQukWwNU6RYJyH6E2n1/yoJiZ2CApfBEkx68U7+1ytxLlT2valwj7xzIqWox
15qCnNa+K5vWixJDcAvyrt+tMeaYT0B/dlqEUJaUw7Hqck+rm2Nf575GhuCyp4hM0f++8ZQi06d+
WvFcicZnLT5WKOrFq+LJRHQH8UPXx2djj3na5XHT9hhcBnbqadjFwAk3X013/msNUEcS96Y5BYoz
P2FOvDmZS9ZRPxnD6qmESMxb4dZPLUzFvsg7+DHsY3HMsS/bjMwLbQwr8kkdX1fpTnFEFw8/gv22
wV7iZJ6byepwmUpJubeM5utszD8vO4NgGWzZslHL1SiztPAHNQ8NM9k5Xf/mKKLXDa88ik8DRU2I
LuMlx6LPCqvpJqWGL6j3I96pVZiEc+zGB2lXhogYf7SqD2vM0YWSWqvGBi7sWbuW1OeWIDpYojbg
53OEWKSg1EtfpY7GFji0qLbMVjJivwEXsjpdN0VAoLxLMAhz+Rt9dgMY0mFDscB2AbKL8wMrJyrJ
+8VpXFMDMqyfg1LKhQRun+E/0HGlhB2o4ik20LjnRrJ0lDq8ehvX0FdL92xtesir8VnP1uRhGk37
LiYLGFAxQgLySNMuVk+Z+5H85zv7/FcwsWkwizmfmjEGnERye32+jxvz+3/fTR1zUagvY7VQODpf
aIt3FonqFeUmPf2SJLqnzoWgB80pWWAZHzY+VUpLe8VtYUAHCnECRVLTIDeLItePjp7X15OhSd/N
0qq/Skk938R6JT/oS0duB4x6B3lGEBqjWd+rQ+ncNIVTPVzegc9nXgPLAQVc67SJq9G4vbkAOjt1
5trMQZotAWxa1zeOA/FrJ3q9bIbntujb4r2Dmo2tWYxHAf1sKWTMwQXWAsB2v4B4CWOLGRkaAWiC
awjsORiRArQQDny+HqhMDvPcVphljXQpDiBRlz2AdmAsdpcXxN03dL4dHYBTE8x153aSRS/SYbEb
QBYtr2/bIFUNVFFFTyiRGeYWK2tHbirFalBysr1qmcMqNYPMig+XV8MLXwjGoKS26fdhdcnTLFMb
SZfA1jSoNbqxyRdpzF8yzfjWm41/2dbnVAoAUw1DC5aBFwx6fOc7V7c5yTIJBFEqykB2fGzLX11X
7Ablp12OP//AFkQk1feH9qeGy5hNyFJlJwH7G3mWwOjbkJ8NJmoibaJ8hs+XrfF8D4fJNNB6UTF5
zESTGb9i1kB55C99KCs/JUVUHuF9JkoP5UCNHFAE9pYhhQnCNVNP0JsHiR3SJhLXya6rJy0+jWDB
6I9NDe5ogXPwfNBE0Z7eaxjnYUcPlRwT8EShyyLZYan6sBsNl0iCaC+wwrKhKFXVRIViJv5kkes8
ax6GprqKuuXxT77R78Ww7cRMknSFoEXm11P+vTLnJbCctBbEfO5aoBmO1AY0E5/GxjAy1BmzbsDF
jSvN7D1Vz6/VYhUcJM5TCCfJRjcMPTHkHiwTqCW3oGtqSQI8IvqIWRXmjt/d5KjR2W8A8oFRsX/o
mn1lCEVGOQ2dc9PMITYyh5hyn+Fgoc1YhdFLhWJrax7xG3ag0EYnGshPzI9m6LMf5l1/Yz+IOKu4
m7xZPT2Nm5vLUIpKkciY+InWeEOBIa+YuEmcB//dYcC5ggMHmDr4xZgI7ExmBwBWDJZw0/4yWfY3
LZIEH5J3rEHERoUPaEhk7yzVsasqbaLEHwYndtUU0u9xcpVP8bMj241gPbzwi+YwZvLAZoaxPOaC
VHNnGiM1Ab27Qh7isXerVsvBBj4kXmqMQQbM8uUN5JQKMEKJKIvRI3QaIWBz/qEafULrbcHyzG8S
hNqbh+YeJAWnNXZRLniiHI+n4khl7mVBbsN5aJxbZr5dlnexasSwXGLQ/s0Ilf24R53+b373f0G5
Sr3+vPzzPiwK/kPUPjBTyayUgOumkzrQK5KvoGO51vaJ/7beAwWIpqYYTctpeJybY5Y3tIOpdRHM
xdCLlO6IEahBGuS7/FqLb5QcHK/UrCgl4Xornh7/LJK55dJyqJKxhlWlrK8Ns7uv1F+NfIqFrVT6
hz7vJkQAcNXR4VHmgFvpCty+RU+eZ++s29mndBclmqp5EAcpwowB2CMI7NFqEa+SF10sw1ZAs46n
lsIeE6uprXWwsUp5KAGmqoHhr1wQHIgOB3c3TcXEXABu9k8sjAoeTvqkwEXV+8Wjb+HoNX0mV5Qz
87XY5/4+eii+Cg4k73mH4UcLqQ+S5E+aVaBrVDu7Klso05rg4+1W6SCvCSbU+0QDQq0HU9aUS96Y
ZIC4gz7ypZzlfHf5R9CPx35cvANAHAKkFzJP9TwoqHY0O5Oy4roHy3mtmG4f7//Agg6eASS2mg1i
n3ML2VAXUVkVrdvN3d1az3hMZYJYymFj0TB4/GGDCaY95tAxuFKjcwOtDI3CYFoI1B7S0lWeUHC4
qm4lL7rOvlvH3qsfZ0h+a8GsQ/F+3s3P+ePw478PCJ3/IGZb+0juCn3FD1r76maqH4iShgURgSk4
bbpzM8z1P1azGTcgZvIzPYDYAbSVoDZ+LB7NzJVwXH7Jj6arf11Nt/bJv4h8vMO53XYmMuSqPutq
isRnRCYq57EfOyUYbt8uOxD34tqaoT9jk2FkRT2NMl1lccjuIKhaNh69Q5YePNqQsfQ1VNZnX/WX
vURcQAEumxctkkaOjfW2rhfAfhucEELuB1SwXEePQkjb6oIYJDLE3FpymcZFm8JnZq28yS2w5LXt
TVsZd5fXw4t0291kbqsq+T/Srms5bl3ZfhGrSDDilWGSRpJtSZblF5acSDAnMH39XdSus82BeAbX
PrZfXKpSs4FGo9FhLVVpMPgX+91s+yYGoNKy2Ov2l3TOJb5FppBwQ4GVOwXEzmIeYerm6beUvaYD
k6zapgP79+hrIuQxzaJu4BSrZnHVV5TccyaJ/W0uGB57oNxecOzE1EwJyhQzLBBjj6MR1H2+o87Q
ud2ov6hR/vn65mxqs5IlnChgHGo0nrA5TZ8Eo666JP10XcKmNqCcRaoENF8Yybw0Zy1X65RNuFBp
Fwej8tJkk5uOtdvmtWRntr0TmoPQMWpjUEvMMES80QGKnse+7mZH8qva6TfNfQTU/emlO6WPOqDn
p5v5FiHwNykg5FbQgnkIe8HoMcCAIfgMviBhzyM2rfML4qI1o75Z7oYO3Dv5vuwPzmOFdxnQyIYH
0F4PB9mraDms4r26lr9sw8pr9ANiDYXisV5E6j40XgpTdafJbx3McWbH61u6GV+vhYmeI+a1STiU
zY5wj/au3Kegiit7dCuiAU6KUrxlQmtxggfJwRURIhzD2x2UVHSMXaPt3YjXvlX8eSOIvoy1/LuN
ggtZYLMTPkEzGj5l+c9K+XV96TZcFPL3OAULdhVAMAUzYXPeMtq3kc9C1TU4DWy9cLkV7a6L2bCG
CzGCNYx6N0xpRyO/d9pdURx05ZGRZ/Ss+0Mna/KUqSQYQxUj2FQbqBSR2U1Gvmvq2O3DURLWbRjB
hUqCEZA8wshgR2oX2A/PHVLaLshmPvGiSj06FrJpgU2l0FWGrkogvWAy4fI40TwyzSGuI79NGlcB
rLhi3U2tbN56w/vaQPv5V4rgfUeSscTsIQWDPw3/ga4yiUuUCRDMLdWzJCY59obEDzbgEAdsz3VL
ky2UYGlkqkhiV1BBSVsPqDkuZ6FHTFmXz7YYtM7j4KBsI6ZKwsqYxsLSa2AVpeleTQwwxWZR6VbM
ZsFfaGRjkNpB0sd8lzsOaasTXiDDX4W3XQe6JwLivV5GQbFpzmBnQaUJ5KUYZL40MBP2NQMnAdWh
qgfPXtZ6c2T6Ckd8NIyyI7ppBithwiZFfZ/HitGhAG7nXl6cuSUrHW7uDwD4deD3LNhSwnnJB6OM
O4Zi1zSAnHBEKjBqnuKISqo8W34N3mTZGlRfyHsApHIcwd0Z+WglNTAUN4y2MvpzO+ta5Gl10fXc
Y+3QaLj1+g4Ps+umsXXxAUkHeqKADaAiEVFxNpK+c6YEyOAZ2pAr9BcAGOlD8pojuJBjkW/ZyEqa
GDo1dWum44xESNvPbtTreOoMLjKjgUNmiXfdspC1KOFBi1zAYLQWsoOI11xOfhJrf33pZLqQS3vn
YTqmYNJgfpaAXS1ykXjw6vJjDOCA64K2smPrPRJbxTHNbLe8hSoq5lObRwX97m7zDJ4LzzyVL0kw
PMuCBplZvH3SKvhyrKywbAUiYzRVksclnZPvsxul/DH45f8D1nBbRyQBNeRx0BT/7onQ12ZW5enC
TGh/L85qsKTG4tYzHg0XZIR7HvqyyZ/NDVyJFO6qoqzsLrQz5tdEPaaKfgRlz3dOM8Pt9Vq2iVvn
HF1e/+oneMdIV2tbBxaO39IpmDs8FdAVwN2msVR3tvLJL2QzDDL1lp+vtjA3DPgvDomj0vu29dNK
YThlCAQBmeffSi8A+h8XyxIIouwqiLKNqEuMumPo6EH6RNvlAUvd+mt3wC06eugaPDUf1UPmmUek
ICWHY2NhnQV+Z+knQlpefKaMiTkmDq2BQYkWnARtiff0YWHvXXrmu5seKDaeOXsgCZBDvmxApCAd
t5It6D2ldT0rCmQrN8ikfA/3yJuBx4GUnvm8EGh0AT9PHcZUkIOUWe+Gf7uQvazLansVzuNYq7Dm
bZvijroHOpzkbtgwoAsJQnyq28xSa3UAUbBW7wAODZ5gtF2bqMF17U6yixu37YUs4ZWS6C0tbR0r
OaAH0/Aw+/4z9Pu3huAG0w4lMlOl5IJ4c5vCA3Mt8x2gUggonWiRuVT+wNsHnEq/j9ySucv8FuCI
Ji2QpcK2/NyFUOFa0owpxtjuoujJ2oMg3OO3b1AYPt3zI+AOfRm0zfYuooQPhCrUvsVJi3JM0UEL
GB1/YPF+BkbFbD/oGvHZ/OdTOMtp+C1JiJjqLk0pGNcB8tEgJRY3nl1OwE9W/eu2sm34v8UIbrvu
CZhFG1Cso5HoSLv8vm1jSdVbJkJw1prC7Z4POFs0BQJ00d3prS0RsRye98b3WwvBdSh8sMMoMuA6
2q67b8OSeWkZtt5QT+pN3hP6q+RRdFZsnnz739ZPcBxOXNtd1sAgkjBzI23JW0li2rcw7ppygufI
Boczvtick+m3BWMPahU9p2F4o0doxQPH+keQuete3LLYQ8fZ83UFN3rXLw1RcCaDkZpRVqgI/R6s
WyXb9bsJMTSov9/GcIB4O3UnYMpPOySvcj85YTJNkiF+e71dWQEx0NW7HLAQZY0hc4yF8n1/6E/V
3dIdLJ983YrV1udOfEnS1gANbstBR/dATgtuPyo1O/JlSQ7+FW39xeK+fc3q3uFpUVUqxdkYvBjj
rZjMzjGbNoy7DFW//YR6UOUVXnybKfvr2yrVU/AvIVN5VxewqiUNuQCm5MORvPDdHGATq90kq0Bt
daVcLKzgadRoQCPg0OKkHAFMZz9mx9nXmG8+Azkzs11zDwy0h6URfPd3l/u/3uGtE3O1yBbLSNd1
2FLS6i5xbodKgnG/1fZyoZvgf1p7zEAsgTOSfq6O9d3kNTsMMwP6rH9DP7OOTZB+6O5QFdAcTCSA
7XAnowDbvvN/Kyk4IpQ0MjohP4AesOGoxdG+rcN9yWRsKDIxgjOKQIDFLQUGO8fTg2YMXwoTxXdT
NhcguTPe9ZZZTTuoM7QpbdUrwtp1uASoeVmPKz5F7CuLQuaEcQEJPZ0+hEAmmmo9MLruA5IEX4a5
kfgwybqJ/WVp2hhj0s54keGeMELqd2T0tEiWB5PEJ2+sCCtT76uB0TSGp9RyGy3CRsJVzD33eV56
Melnhn5hNZe9GjZ1oyhEqUt3CzJwl8Hz2OY9TwisvzdiNzdR7X1qi4/X/dWmQaxkCN6DRcCVSscm
Adk7vwOxw8lUJ9lFu+QY3pnESsai52rxDBDzJjSFSyx/qd4/SH7kgfstqAfYzgr+N4UEl2FYJSbW
UzjAzIhA7QYkSEVi4W/rLuqDcgV6joBNiFYZ4eY2LGVsC7WH3/sYA3cI9M5gYSUuegKtVxb0NxN3
9ROQ0NFkslPPdJ/VGPuMUKJB163sYbllI6tvEbsueEdo3zB8CzDryhuQsVHm6n65BynNUeWg3nbN
X4rlkoPMYW2+EYACiTQqeImRfBTeCDOiW6f854pdmHFaL7svDcDA9x40DnI0CT2Yx7/Y29+xu3gg
HHNk1cBxIFRy0lCPsmZZPlXmvcTjkJtNNiYwVb0lr0ZNvJGy3WRG51Ihx2YoHq4rtLmIq9eImI7O
KtygZLld3hKbvMCEa7LLPZASFvcgIA2KvfIYPV8XKtNROCELc6zljDCZuS3PcQ6GKqoHA9UCKzyZ
6CG9Lm077bLatOVzVqc/jttMTVuIA+JP9mgsJDHfqNcCfd3a0Y92YO9NjxyyvcwRbJ2M9dIKNyoC
ertPltRDDjoaY+w9XX+s+5/Xtdt0nyvlBFdQskrJq3lcrh8wnoaRqRwtmOjuuhRZUCnOtHRqWdt5
BLPs/OY8fLZvxhuYiKv/Gu7l/M7/JWH0b8gjgoJZFmYG1AwrF3Ov/LW0yfG98QoeZq862E/Dzvmi
np3S/csxwovAXYQ9QxckC7vxLZoNT2XussDxF1tBJn4Zb5X5T8n+iQldRf3P+SMAq6vKo81Lif1v
ECZdaiS4lCgeKaIurCbeeXt24OAcCKygANCz4QGuBum/aKEkaL+ouzhHqvUNCZbJ8PI2T8PqDhba
QXgfTjW1IrSH57Vm3dApbYGlGjmJfjPMZmTJ7sjl94l3pLqSJ9wO9chqknawWFNz9YUdqtrFvuNP
1G37oC12o+e46hk4UjiWrvOU7+AfZDpvbu7qG5a4ZOV5dH1KgR+5hAJV+zplySOjsrhwa1nR2Ikh
FFB4AmdJOP+YMCsdrUX2sUMXBrpt3Jk89oOMYG8zCQhmGrrQd0KQWBaf7dbpx0VMci5fTfYGB+f4
2sfwvj06B/Ug4w7cuiLW8gSbdYx0NNSU4hpEvrasgUjeHKbwpey+JFMlOSCbD1jMqKHrimCWh4hd
3GBGSIZORQjf+PPO+lx74QcWvN2B96FL3G7P7iMpj9mWbayFCrcDwDbjCMOOqDuMD2oPmeA0uu60
N01jpZZgGlOeWFZq4wREcbzA3Ll1/bFF1/91KZvuRcfQJwHEogpgZP3SyJUZ02oApMTx+dyVrqPt
Kfe07/Z3Gu0bFiysk2wfPuS516THCdms6KPBwJfd3Q43f3XVoxANuD20Vy8sAJffMmtWUiddv2By
6rvpJzsBex0eTvHU+wVurAF9U7IHFKisELj1OlvLFZa6qouxm5cagD1ZXqSou4KYh3q0HtSm2F9f
762TsRIlpszKKR5KNLEjqhh67tIsm/Z43YxoNZus2zE2v5NZk7U9b17/ywsQ/0xqvsMeRtBrhGXm
LNmsIWg/LbRHBq7/OQCN6M2fo5surKXAFFNVXdeBcXa5idlcx/M4gbvNoh/s6pjq3y32cn0Rtw7f
WoRwOXRza9Rj6BR+NqER3VG9mP5FXfFCC8H3T0VRzZOO0zcx5cTRuOiyIjtbdX6v5dJXw9ZRX+sj
nMEij6sIMLcFyqMIi/o7M32IpkjiT/6LFfzeGMEpq2OpOHUDxNuFeAs5Prf28r0ZqDs9mA714foW
yVRafr66OylNCE1y2LltfVLYY1ffpMXxugiZFQjvEDuZ2D8MTSXJMlcZsoPejJL0hkwN4fHB87DK
s9nAyaHjvabFx2LksZs14dfrusjkCJ5PSRwMVDIs11y9qEmDZp/cI8PP60K2RtsvjFrwcw2d6iJN
2EIqhXwDJiB88xAFNPhufefHN8RbOfDotsP71+rEfF49V21a2ujE6/z68xSYZw2w4+EP414/ZXeq
bxzo0fbrQGZ/EuMQ83o6BlYaJYKqplZgwoEMP5BZlNydy6aIMerq2IpJPSPuazUkuK5m6wdiEAwz
foqKU6YWO0dV/I7LZthlOgluIpqdGk0U8Elhm7ihnbr2X7S5gpcPnSkYnQRqtC04VgyRjeCcxWbx
ZEgALzAkgWp31qHqK/blb4xxJUvwsIbKqyHRdZTPCjDAlgPI3UYLT8R+AOUZYRHAzCN+g+yG/YEq
9nA2mgGkKJ2pB47ihIFdVs1HzrTZA8ikLXkwbxbX1gshLHXCumhijKMifwIEG7JiO3bCLOI+v83j
w1Kzpx+X3jFzCNSbMHeBjiajd9iMSVbLI3jrLoyMyEjhEUrjMWp5UE2HxixcTU386xshEyR46gjw
fnrRQpBZoJBXAFK52FlRGRDpyLhM0vLz1Z2A66CNsxqRQVp9x7y8y+o26G07aJgj0YnIRAl+O4IZ
V12B/WuDdEYCgu6iA8Y7C9dBaxkmZ09K0COpquzLR4KmBNPLTkUw3pb3il9LnrKbrt0B+wwoF2yb
6oLTLecKSQnQr/rdkByMyDkR1v0yivnT9W3cdA6/xYgYYglAsfvJwZOr6KJ+1wJUD6SMhSmpqMmk
CA4iH9jYtxWU4UV7Y9EwoIUuiVM2RQAxQad4QSI9LNhjWY3aOKOLzB9DzQfA4xOdVRlpwqbnXskQ
LBGNXFbaDSEQjcz5B7hN4E6ryQsd+9ls2wpwWuR7J2Wx3LTJlVDBJsM2tseqYWAAaZrMRt4im26n
MVXOhHfRsWJ9J5t52g75ViKFsCIsY6NVexhFVHtLzXx5FcfA1QL3xoK9VgZ/YYMrcYKpD1M52A3l
gNMjzF3Y5Wk2SO7czXDit4h39YoqUlothQH2duTa+qe65a4dFTu9PufoSPuf9BGHiin4GcB0B2GN
o/lqRjBxL2vC2fQOK32EW5CCEpzHJUTAHAKuTQEdvnem9nRdkc0kurESI9xnFSdKBixqxLFhMH6p
jkaAIMzXqn0NqGt0vu6NnXGYNM8eXFmDgUzD5byvvH6uhs0cOxA9h/eJmrhj98T0zr+uoHC2FhQc
VNIAwkcMFJQwRHYpJDHrrBgqonlxF6fo2VAGdt8rZDrnIMY75xGRDfsJXgoCQfREgR+2MCUD1kHw
IEZfqs2sYJIhivJ7WymQmYx+/alOiwhHR3kApG1A0b/UCfwdRlX0SuEW8R0IhL8adnk/KyToQP18
XZKwRUveDNgnYGQD2gNmzN+sZ7VFNM3ALt1haH421d4FT+F9zvOXQpEBZ2zKsZCBRNkPbBviVbjA
n/R0phgGqzVQmT7r06tjEcmhFZ3emzaYWcSUNwwBzCSCrZskm9RyyccZY/ijSMbvoaVpgeron6ii
PJjjfJ6c/FYH4bubxdrTXBZ3htVIgOUFP/XuIwSrN6zJmfsoq0Clqw7IoZEQeOdxHx9Dldr6XQjW
WO1zPVDz6fpWvrdLC7yMUMhALLDArl8azZCQ0RxGpXTBRnaoIgeoCwUfJfby/rRBCKilQXxrOwZ5
24GVvaS8oWiDhHJRpz9PjRW6VYTJbjPXH+dEFsttarQSJmgEuNlcU1lcuaANH89xwQZfo70j4dZ7
rxIGQ0D0Yak6tZGAFC7nEmNQXVphiqe302Ph8KfYiWYXCE5HUIv8+NM9gixgZqMlwwJZvYhil6DU
l1chNCp0emNO9iEZahmvyHv7gwwkdBemTjy+xZccnUiTG1NauVULDqOZdQ7g/+xdbdd+RdiOqaAE
v66VOMYLk7dVzFUvAA6o/YH/5dL0+qSNmLmoZWLGhh2M1E+K22m4TQpU9QGisCPnuHGt1NO436TB
xHbDNxnYyXsPg2+wAAECwnENEB3CNmYDm7MohtrlUDk7W7EGbwK/p1u3sgrVe7OEJJwxoNqab8C6
l9qyOBsJ2oArd5517o5m/CUei8/Xl1QX7+23NUXNRtfBYWmrjpg9GdBLECYNjnNr3jAUiI39pIDL
p/KQPMb/Hdsr8+ei+pLrdTB0P8KKuSMglpQI0Gm2bwBsmlJXmdFfkt5naPtWGuJx8NA7pwxN0mBL
cTFi2sDs57lDgd2ro69Ro7pOono8qndp9onPH5xS3TVj76tFGoROUNpBZgRoLdPxMAYsqJf19wQD
CIxru6HdqeyQjqGXW3edBlT4nHngcT07LQsiekZuXaevvWP6BVqnB2sETj2mu6M4AC5xOp8cdLDG
GlL9eR1UVudmY9y5oZOdB57UpzweXxQbZFnKV4ceM9Z4WpgE3PkalQ4ABMcDm8tDxM1ns3waup0d
H8rJd3RPe5syO6fdcdLuHW64WWj4M8Fcd0K8EnVD4GIa02Po3KrJU6wdYtVxJ/Ozxocgyp+M3nKt
7tDmH4fxMVN3CUZLKvKJ88rT7dOQ9mhn1t16vrfU+5AXrq3dpeUvo0xAKfbUKH4ZN6cO2IaFQXw7
DsGAF+2c8PuMJI5u/Wqc/azfpephbsgu5ugpH8Cpgq7L6rs5giy4e035J8tBXBgCG6F2e6DodGrt
lcVzR+uTgazxnKb3NWOuBnadOb3tq9Tl+Q4z1oR7vWEH/TjDQE8paKnpS2s6Lrb2OIIu0mkVT+Fg
PyMHoocnruyNbJdyzXOSc217FpBew7s4bO/GbD8MMap4t0Ptq0nq6kA3LqMnE5sf3mvz/aA+DPWN
UXgq/QZQSsDPkDLxWM9PcYoSdX9Dqo9Rd+A9Xt3lp9FwPKv/EPb7iHZBBL7UTvlgcLIrY+4ayguZ
dzP9TBrbU9MHNryOFqikXtTsoNn7fPgZzU9ldybUnzG3OO6H7mSln6IkMLOPAMLtCxvjpaPbAvK5
rb+OMYDOkm8NpslqcEXNjAVosuiBZFDYx7w5ID/p2vSmaGf00CD50d9VxtHOUi82O9/BjGcBnPak
mZB6+mryu3Rw8yI+MErccXqZ6c+yf0jYA3g43RQZ7jEJtPDeyb6amRlUBTs5VuWZpvKEzH6gpLbb
mNTFdOAJwKWHSg8y1PXCJHNh3rvKOvX0Y1xjCfpwp7Sla02GN6MFUsn4gal50Blm0AC+Iqt7v7M+
pCiF9blzO1YJflR7cWHskh67ZAU0vMf4a6lgXo+6RPlGwvFDzftAaw6FhvOJ3qdEBvW95RHBGESQ
OYQPfheDG6CFXrpMKlcHYkRm2li1P+xo/McdWgg4AFAGhGCRdqmcMpPnSoGbcy6/qPBe9vzS2urL
dbcrZAf+kYLpEDSmOQaCASHwVoaIJEOEABKPWV+daO86+nTXW9ZxzFuwks9IilaS+GNz8TBbBpxl
hAYICy6vE6UJSZKBsdItCZvOkQJowBL9opJc1KZmiAwxHW8ivyKiEZvVnDCg8JVunpXVsaFjcrC7
UfOrrGheQZIAxK4m6UN3GJjshSb2IPyzqnguaQuQnW2LGo5mErUAky1dbTTPRow5OQNMqEZ7Wxr6
EnZ1KRrIjPSHE6JdDkRetjuE8eOMp5vbp3UviVa2AgWysiQhM6LPdEjSxVixHy5LCSZURi/Lvl23
pM1dBU6YhZk9GJT44FFSp9f7BecwYrea8zLZf3cggMgFVlf8FSmHWx08f2pZVgAEHODAzVA5VHmB
6nLYZv51XbZWDK3EDshTMfyOmOTSQmMzHGd9RMATdqRwS6PEncTACkRSVZYyEPv232xlLWtZ19UD
gzr5PKZp6oBggv3KE7TFKK8kzbxp4phj/dHZXwdSAb7XARxZ5RcIhqYEndQj8zQ4Bcu4T5rq29DQ
kxaq3lAUrhnKIs2trV1/ohDttgjWmgwQ7x5THkj2rZf6uq2zCtC3Bc8AkHrvyNKbMisRRyGcjifz
Ds/kzDXHGjji4Qx+bJ6c6qY81d1wuL7LS4puVdP6Z+UBUopuEHgJ5B8uV77tCjQnxPCwZh0fAHXw
HQ/tvVHrB6rkB33gbkyUyW1VQ/Je3np/GUurOhDZHQ2PiEu5EWPOqDfwfy1X7vBa2ed9dZyn5EeY
8w/XVdyyrgWJ3QDoAZhRLVHHOVeSwZyAA50B1gczNvHR2aNQCA6j2cf/NDfZoeflUAD2anLrH2Bj
ftAk3yA27i7rvEBe45oEv957kN7OZBOaP3XbW1oykhedudUO8atn7sMvHE1LINVLJc5oY4mRtMIr
F08W8h7lVm2M2A5TLLHBmYVQ0xge5kS3PoxjNWHaNS1219d5Sx7SSdjS5Un2zuGnPdrndKeu3IkZ
iEPPyZx5NDE8wDT+cT7C1nBb4J1LKcBwxOwfXmhhUS7JlpEYn82uPFvzFEyk/wTXLLmnN7wgAIBA
Mok/0Ontllt5Jp1NhTqSCl6QsdoFOqzh98Bic9UsrYLr67fhAC5ECU6w7jVezh206skHAmSAitCd
YzzMPLvF7B+qFZJeh639AkkR8qd4beItLxxBh1XUIGmLI2hVaKeod8oCLT/WR7sx//z2hUksXm3h
7qXiMN+oZ6rDLXiZfMiDoS1vWJjByff81/UlfOteE9wZNEGeCj4U5Tcx4MkY5svGgjleOwXazvLa
p2XAoDtqB0AfJvfWI/f52bxFq7xnv1b70DPd4mkqJVfnxsoCkRhMi5QYdGGCu3RuCtgMCNMxL2xO
XbfLrWLaqxr7kigj9Uqjp5LjsGGjBLksJLKgu+mIvrQ27Ir22uR4XDfcIfnlTGj0iGXFpY0LEFIc
dChqxhsZwaVSDgvbcS473E/gCAAI/TTS85ihSfjPbQW53IVDFv8Q4ZBLOXWodU0Jq8WjODmMke2r
qXKcY/V43VQ2EmYQg/lxUFnDkYihGjojDbOZ5wqpB+08x5mZop+jmv2RtdmhtMbiXGbIRVwXuhUU
E9D+6gQY8QCSfpczY0Zh9OAIxTWAPIDfevlPtjfc/LEIpptm94eNjsutQzQsIabkAeIKvt/Ltczz
XB3ahOAKsHoAceo7xUS+n6FsYsmgQLbMA4TdSBPD5PV3zODjnMQIbkaIim4JaqoJcjCSxdvaMhAg
ODpAcdHZKPKXzmaTD0WELSubKToxXs/H0S6qPebRmAcIB4qMQNvuaZ02R9CxVvtMDdNPwPfA2Z9p
hLyQZcCRm4C0nnukAerJTD1rVIzd9Q/dOv4Ip3BMcCoBpyiEipaDez6PUcTuUu7iebNn6TfQmu1A
BSO5MrZO/lrS8iWr2ymNJx43BSS1OWIIp8Dz/5lQ2dDD5rqv9BGsCM9jUA5bsKJCL23Tm8dRfRnA
Y/CkYiwod8eoLC03b+L4D2HR/jHflWDh0UbArJFqBjac9dETH/iB1q0EsWB7rxYICXXhCrGFSxAd
+nSkkQaC1eKub8vljXGM+3ujT//iTlgYB/4jaDk/q63q4RaSUJ1QIGrjICFh0OYJ8k2Nm8suwW2j
+C1JMD99Rlittli1kZxT4vg1wALy8dd1G9+ousG1rPQRTE8vLZJjZh5G3hd76mC0EcxDeI5ZN7aV
7vF0OdF0/jbXdRiYZb6vkX2tjT+E/1sMBKUbgo0DwQKB37lcVJYg+dAzqNpPaMmPuOfYzHWI5I20
saALuQDw//WFJVucXNQUpTLGGEkLahePmf1Ylvy2oJIHkUyIcO2FbZ+2FjMrF49xN61ep/CkoCnu
+q7JhAjrxYeJ0hBT4lgvywN7us/B+osOi78RgwsOeRCE6Vi2y22ZIsAmxYvDsJo7oJUdirryaS8b
H9i4cZbRln+lCCeqaGaq1CGkmLR7GCDG5Prnv1ivlQjhKIVzFzZ4UyA85uyZDTXY6pziELdI6l4X
tKULzHd5h9sIDsX2VTzVUpZ2y8ZUDTgePiQgWr8uYWvr1xIE+0qcIqzAfwRVRnBZseJr3YwHrTEk
GceNuwLArNACEY6t60RYsRjA0Q2MCnk29TbLwSYf/5qtRz0t983weF2jzTVbiRI8UAnaigLTXDiW
vf1jbuODw4lsXEYcNnrzMEi26YDgQpOsKiIZjkPR06hE2NDiPaHObooyyWu2s3zD1bz5cwh3k3oO
SnTSUcONDUNJF+iFiCOwjuKoWG9hUlsrIHmsQQPcjn4RNse6/EMY/kXBpTqN7IhOwflnChtWtCHC
qgwbpsVg5ZpZciapDONhQxUsIQIwA2QCCIiEBPsQokmhRXrb5Xb0Ef4cg/bz7Bc60EGvm8TGE/pC
kNCu2JeM8rarAD5Ls+4pzmJy25saOEhDi+7xMBx2sRnHO7NAmu265C0VkSXARYdiBerEguQoA+qs
ow1IEbQJd5NUAdBW374W09z41yVtmL2DJgLw/6H4jqBFeFzac5IaCs1RyUvDLKC8AohnP8u2bGMl
McqD1oilKxNmL+hj9hkzqkZHIT8MB5TvC+Oz02d3WgNb501aBhOfOi8Einvwx+ohP4AkAXqTkLQS
32UGjaYupLwGmv90P8ZAjAKIomSzNpwUwKPxQMexxsvPFHyhkhZoWux0FFdbzXnA5I/xIQcrnQd+
4PGmtlsNIx9xaEo0W/yRkJugBLwMS8oKWyf2Kc2Gpirg+cZJ0+3Om7XhCyusZ7xGgnRwJBeXTNZi
RKtoc1SI3poA/XX7yEI90SxVcEUOSHaYOfEUYBNc37QN60eqA4OtS4SE2ULhwrdsMqu8wFWMNP0j
c/QfkaqhzKryP7d9kHOB0kND9xo4ZwSr1JFiBA0ZXD6oUH+kIZwjOswkF+XG+bqQIRiHaab90Kdw
iKMTFwctbLTAbqJIsmIyKcKKpRqHQ1wUMBKALpGmObNueri+KzIZy89XRgAcZm3MOWREXeYN6HGI
LLK/LmJr43UTPDE4rJoBkNNLEXwoumaqsFjRaHtE+dxORZDJGiNlQoRnYG9yZVAiCKnS4k7RPjR0
PueYBLyuyuZqrVQR/eqgI3KZIIU1v5zwtS8/Xf/9W0dytVRia09OrbSIDfx+MIreEs48PQ47dGA2
rT8DwPS6sK24BZ4bgQPgWZHjEqOHFGM1bb2s2czd8KMaqD8zIKzU6MxS7zlahEx3epumJ+CAk5GP
b90dK9mipulUoygcQrY16Lk3dNq9Ouj+hK4cVx9Rg0nS6cZomSRTv7l/vzUWQ+ixDFnulEhlZzp/
op1+p/S5rBFyS4YF/w0KTtQEQMd5ae7gvUeXXQUZ5fSqGaWrhpLwWSZAcD7ACYvR9Iyla5zX2gZz
GAqu1y1j6zCtVRAcjxIPuWIpi2HkpcuMG7NBU0n9el3I1gW7FrKoufI8mJFLAUG8lBVURMes8/Tm
m9NEwE5/ZIlkRGVbIXRNo98dOWMx8kIfM+2LGgqFMVoN0/KhU03P6GTmtZW6BUvw0mO74Le8K291
Cp9IuegUt0H9qzkrQFVIdtTrzRu6L/1iH0t865YtAFlZXfprkHgXQ7CoKGiYTFHtNmjZG9CQFOXB
9W3alEDwrkE3AdKphuDyYt6OPB0hIYIDagrNa4fcvy5ia3eQf/6PCFMI/XkNUlIlprixm+qmndVd
OLF91XPJdbopBm2gqK3qqHkawsHkIErrpgSbwzoWFL2200IajFyVbIlMjHA87ZmGhlFDjNPYj61e
3DJ99s1eVi7buioQef+rjXBGDW3W7SbHokVxeBxIiHMTeU0+HZWUSRzOssViUIoAH90LGuogurhw
yVxZtEJ/oGub+dPIcyCLts+gjSn8RtXROWe/1ENp+5VhSI7tpo4rwcJSRlHqJGWBNyGdJ7BqqOmJ
cO2Q5fU9bjRZQW7rRkIXEhrIlkcNcDwu/ZGmK3piRXgX6mbd7pt8jO/qMNFuQkBZHZLYUu6SgtmH
sP2L3DmeaQao/NCxgbk/EZ8oVxTHUmYlBKc9iH7a2ZtL0+XOPnNyD+SQu+un7f2iQhp6ytBhQJd5
C+EY5KDRC8NEDz2dK7brxDT3u6kHRQYLz9lUy6KMLXFwTqBh1ImFh5QQ/SUZidKowFut1OkxNTCt
OrXuEKv7QvlDfGSYp4MRh9+ihBgwnqvM6DOIGsocM21Ef66j9o9P9yIDAzEYVwFBtFi2jSPFYjGi
s+VlfYM+a1YXbqZaMnjD914XtBhIESDvsiT8jMXJrC7HMksmWibYlTYwTlZ2YMCaAPmVBYhDNLJb
xM3QTr+T9VhttOtfil02cyXWbHoNjgAraOyTD8boGnWOfbuJ0EiV0nO+NwBqr3kjwqb7YT63ZucO
VgbQW9mHbKpPkMBAsgQvELEECubl/+Psy5br1LVov4gq+uaVZrXuEzfxC+UkNkISIAkBgq+/g9x7
6sTLvl6V87Zr7+zMhZqp2Yw5hrFtZgPZBJgyYOJpKbsz1+Cjm8anhrhzNjJPjCecXANfU1DVmRnR
blmqjHZoV7Oa0BR1h3O8IZ8E2qutJAG2B/kP0Ezvl9V1WtbprrSyvvA2ndh2vAgeGxB0BdtpTCOe
lsdgyDXLyeFcd3e9Xu99N0yDThGdagzmfMBQoQojVS2xkjxhU26Xkhda2pBUgeIqNe73ajgrDv/p
yqIBCzEk5ODAAbz/2mYZG1Ex4LBDFWMI05LHifAuayg/x9P/+cf919LJLal6HfjNFKAONAUHpA4g
fiH8BjMnd4Cr3cUWP5M+fHwisJiAyKK4gEEyFJ/ef1kMgierlhD60UtpH2M9q32prmLLIVehYw/X
ph/CrPEiXnztsj9ppMVAT69KD5DKATbgxIlOzQLdqkhjF1nkXgFwVGWJI8mhV32fG0G6Ygp4/ew1
I5j1QPaV0cpHQG2iHhrpuj33c9bvfHeo0LJBZw/QGVxO4JJPzrNOQi3jHiJusgB18kV/Nb+ao9o1
KHSDBsrfuT/rb/+MrVxtoj7so4qAKZtTDW9nGQReZ6bS2CzDgWnWZE5dizMdts8cz98LffKEANhY
ESfsZeoIj2a9bRUtylZn0qtzRk6WL4gHipJIbGVBB0Fidzp4DEv39ZH5sEV4C//6kOgkpm4Wjy0D
wYmx2Y4mP6rwF9PnOoWnXO9/Hty/jZz4UBKIgJIIq9UX0S+/6LbNk3rQGdvw7JxmxSl7w/+1BVyH
i4EnQBbdk1gQI7sRwLsV1PYegl8QUp0zs1LW7NWYrvyfVYHE7mrB69TfGFAeQqAROURhiuRNnSWw
+SymQa8CuEkHQBaAZt77AWa1lDrovGJeqIN4VEguqjb44bPkeeHlGZ9zzta60X89yYui1jS3DXTl
EK0pWn6zp+gGorJJFmdfH5nPvClUlsMVOoOS0Gk5aJkdqw9LBy9ilTyPLLpWKjnO6OLlQ1dfATi7
+x/s4YVfITB/0GLvv2xYmqXGXABOT60xIyONDVhOnSZzpbd23TR9To0O/hkdDz+C44NsFqi7GDwm
761OIxBXo4Whw5gG6qaL/Tpb3JJDAtY9p4/9YUH/mEogDxRDFRw6s+9NcZf51OsMFJZRV5vJbwht
7sP6nviQZYjrM/HMx8u4OkiEjNi/IEJz6eQyJjQE+ZWP/px0+ikdWm/KatXSolqMv2uMxEhXPfpZ
2TvVbbAsZsK4VWCByto99yx/8D0uAis0ZjBBDrA4eJzffzdqpDb3IgGlQvmqeJsx52ruzhn58Baf
GDnxBxNLeg4SaSSlNuhP/da7kqZ9DMPprRzqCZTV8fcgEvG/utU/VgFZAJAELN2ngSkfvRqwP1jt
R2ieO/F06IN2j4f7LApw/f0nbywW8b+WTg6Pr0u8uzNuY2yLnPTtQ+8vl0GXXPESQzHzuOsUd/PO
uJupDHJnsPfQCD+T+H++kf/9DSdhR0usinIfPTDltxvRDNuE94fAOcc29KkZRBII9/0EWenJe+jL
pVbahbJlJCgG1hAfY77NgRf42t98eHbXvcO1x9gEULCAYb8/ls7k1lYT4mvQrL9IYv3NpfKfGwSr
DZRI0DSEouAHvLSnGDdcQKw1Ug67tCLH2lq18/Y/fAhyQ3gUdNSQj558SNB6go3Qkwm6OOMOakAL
1a9f21jX/MPxg+tClQClTAy9vbcxm36UBipYIA8Oq610to31wI4tvLUaEnFV6QRjELFv/RvnHVAt
WL+/zJ4chXKqywWhLEQhmUAngDjf6g4zsSZKzrnL1c///z8Qyfz7D5RiGJbSxfeUpfsQSEMveuH2
d+o4iHnatzxHAOVmEXNVIeAi02QC9T3AlODg82T1/evV/uwGoG6cuOA5XZPEk4smvE7R2sZqd8Bo
CqkLpwd/Aj3nVD43gwgaOPsgQFL4/putbow9EiF/WUhwPwVQUZxY4Zro9uuv+TjIgl1EQRekE2jA
gl/45I1t+mGogwAapfaB/F5r4P19ctXn7QvZ9d9EluTO/muLqzM83czIA5wUFw8J9mkZfHKUYNJ3
IHtP/Ix6Mqs6s/VX5fjl59eWPl3CvyydLGEJZIcVqwWWYlDMk7cu/LmU5yKxzxfwLysnCwh6MGd0
VpFXUPj7Tf4cviy7cF/vxyb3N8kBON77c9oLny5hGKIuboeoFZxiKiBG0i5WHAHvwNZKLzTA0hnQ
KQCnuldjoVz49Tp+bg6hM+qdK+nFyfUjEsqJ6NNA8ITbR+aJXTmrdLDK1PbOhJmfuf0IUyX/sXQS
jTRTUs/uNFe51BdVYzKUJ858yymH5h+vFaEgGGEiAaf9NCqgvVW7U1tWufrFGkjJRscKRIx34UV4
bXjqvdhp863N/hnbuN6yxAYcCyAHMK6sR/WvzIDIRTbJAk3rcQx1Fhlnr51BFv/DPqGaDgWHdYz7
tCpee/aAmm4FnnVR0nHvdV5rnjFN4EITZJwtz8VEkIvK0tdW/xACn1zoldoCzToEswEold5/W1V1
ThxOnUqpXfabfu7UXkUj+9WFHj2ykI75ENRt1qzDnzp0293U0uT+6x+x2vj4G9YPRyUL23r6BI5S
6Rrs2nkvp41QNDO6T/1An/Fd58ycPHkCsueAkqCY4pZgx/BSYfaD8/L1p3xy2zAPjMGqteyP5+Xk
DgxTqNqoBU0kR8soragNmWoreEZokg0WP1O8/uTCwRiaheugEQbLTz6It6AS9SSMjVOSs3oG3VF3
JpRb38OTrUFbyIN8EbolGJQ5eS+7CBRvpDcih041kHQyfnGdctOabteM3RNmg9ozB/LjJmGszwOB
zAqq88Cd8/48dqRSy2C7FJoc94P1O4x/luAc+XqTPvH6wI1jJuzPCKof2evC/nWhBSSGIKtcUqiu
1TsnThHoS/MdHWsGqhwQu7gpXQ718uscG+XHDVvtYuhuDb5WBOt7u523MAszcU0uE/dHtYw6pVyd
OeWf2EBtIUD5dI28P8Dp2pJOfgQKjRwieqCfqnZW5BZfr9/nJsKVH3L1xKd7BMS16xHJWO6H+p5S
+9FuUdT/2sYn5wDwazSy1sgbOeDJFpW9aAc6YKmqurGz0FHl98Qj7r7W5fL7a1Of+EDsBoC9cECA
jOJGvd8WGTjebIPqB1FUvdMEJa4ka/b6qiHpP6ru4QGDKfhswAgQ74Ox6b2pBLQZw6hgqp5Lnnml
uZdB/f3M93x0QqsRFI5x2tZ57pPQKXQVq5bgz/Fecr/wt5B4KswOMiU8WyDd0Rb0eTieKxx+Uhd5
b/YklhLjJHhtcY5bpffqelUnXnHZ854ezklcfOyfreuYxKDTR40aU3UntmJwFABhJNBRzTHBDdYT
kk5LCk/YZ8lLs483yOVlDvLZzEVbC5JvZ4OCT39CAN+I6jzqXFjo91sZG4OBqHWVVZKGh6aA3rYQ
OSickC6C1z3IxLbfvfU34c4u8/OanJ9t8t/mTw5t0CQJq52myacR0mWQiAT3Z27AXh6P/zzYg8XG
RVxLleuwvHvikyMUaWyncgGNG6H4Od0KVPGQr+X/w7H90yZcEXLgfzk5tnR2pnDw+yZvn9yDn5Gs
e/WbOxu0StlStEXzrdpAULgqM/BrfW16dSbvX7n1A9Gg/H+WT04TaUM+Izro8zqhh6rBJKMMzwTH
n/kz0EmCtQwNehyW9Sf89eTMmMgMiIfQO6zBQDhYlp/7s+0XtDJ68+9f87ep9eT8Zcpth94C4xLU
aPmE4rW3OJjCCppz78y6KKeLtlL0/AmMERmcHEAP2jlR6eH8A9SoIf7i5KxYmwMKMmh88x9IVnTX
X67EDvLFL+rCAuFDDfbTELJQ/Cre8GKVwGmu3dwH6VfKt3QHCaXL8yH8p87pr197qsQ9R0476wbO
iT3Y+BEQ4qZpvfUOYNrcej++3oBP9node0dZKkLfznZPPAOPCChcLKJzwGOZdZd4h8T79rUJZ70M
J6v/t41TUbFx6CSadCBs66JhryNwShHUYJeuucUATkqnIDMO/17Py16B9i0O7+i5WZWPjSKwd6wa
bRhXQf0NjE3vz5mOGfG1jQMwbtQ+2gWb6Gd5ww5xDgw9ToK7N9mMN8CA6FvdMrDW5AhK/JRmeuPd
fL0cn6/4f3/KSdidjOh8LBV2tyXRJuy9nBE7K6NzbJifmlkTXOjjRMDZnBx5YRGEyl6oUI/eJsE1
HvnUtf+ZPHJd1v8aOQWBJRNIP/XkGIhnu2kvTObxlbjx2ZL3C6rUXy/cZ6EwrOGqgoAW49zeidOF
TkNJ7QWbGN5iAj6NdNrch3m09Qp7p7fq8vzD9YmzfWfxxNn27QjKghgFFkD24M2vHX7mMKy78N+r
gQwdNWekkgFCoHU8/RRIyS3KuqEPn31onXvEu529rbSjTee4KcBGqY++TBrF59DI7zOlD1ZPsZUt
hu3i1oTPpDqGvNsG8ZISBpls8H87ycPXu/b+7Y8R1iMpQ3yHsZx1ZiY+cTAQ0extHSUq7ZW3xBnK
PqD1pbOKOVLAFsO9ZiHkTHv0/bZ9sHmauyQhUUFEJKj9HKpvmLad70kixjPP5OdWwMKGIi0i8tMq
yDhYQ8M4jiMDJn8q8bS0LmCJXy+fe87K+t//eiG9prKGoYO70LmzkVU63C8/vUdxA6kvDBMaiBWs
uld+OkKjabx0QeOLfxYbC2IpX/+S0x8CwlsHSBNQHQDkgcjg5IdEc+CIyi9RkBs5feIEkFwwkp8r
wb93W7gCJ1ZOAgIMTNoYVZToIwgWBlvIQ0n7ELpzxQ6BHoU+s4cnkfF/7IEKAQPaqB5Fp8eTatFD
eAbzuQgDEJwPfVoFafJTPpMcIALEcyBeRIkneZjb1Lyeh7CcvPYff8GJo3aHED1hsb4HEdna49G3
b2lFUvR40na84XWS4r3Y4AXPjPi38OuPbfSkQFkCXrgYUPGTPTVNW4VxhT2djbgpa/Ydq3RupttB
GHHicNZdfWfnZFcTpbQgE5NF1PRqnDIa9WE7XAddCeoEgHeqyJ6yYfYaMWxGVQVsyHo2+PG25S5E
jtHWrYFMS2LRjUU5lE5Prso2bLz2Ss5SN/29IuUSR0DNzU5Driw3qRoLMaVIwvGAje+El42qbcEm
PltoC5PtMIFI8aYN/X5MkZspMWTzErMx5RUEZ6rUlUuvkZ9oWd7ViE2/LxhjQ/I0B9oUdqAcpIox
FHxysHaPVg4BDVCuQirY+VH7StWPHUoCUx5NNuCajQb9ReFxS+HvDTRAdqh1gK2wnjp4XHe2+JKN
C4WSE8RQBd+LadQ6nWc2vkyYXgCbXVfSLR6K+Nmbhw4Hwuvn14Sz+hmgutkuVo5ltTNsDMqj7w/y
lz05rXeoXG+xbx3C5AswYCh2l20b2Tv0iY1jZ7Tv/Ao+K24cfLXxIGsu29mP8nbh+jEp57HbhWKO
5UVoNfXDHEYySbu+Et9FWcXqngIO16e85wvCl4RLvRmEUGQLppje++Z0YSdRbEmGcAcluyjISyma
qPCpM4oLOYc9ChZqoX6TNfHoVsWk4mpKWTD7E8QFuOtuZn/pwYEK0YM4jxMaiWufgHUuN2HQBiBR
9UY3qwhK4JljOXWXdT0R09433LwlTSAdDKks1ZBPkHz0wDBdOt7BkuM05FQQz+w7DYY6UK13S5mN
oD5H1zRh6k5o4TxakUF3T/SyJ1kZdOvUqh0vJldN61QbWaIyk5MS82Wpi4RMw0eo0M7BbrR0aWn1
8j4shW2Bgg9tjmwBCTqHWqBLoqISHo+vDQh7oTjbk6UrhqWvwIQ7W9Y20sOS5E2gE9CzmsXit5bx
LbnHd9WGFYuH7sjRLy013IdmULYppqQSPwcA/K0CFRwoN6QWpl3iMa+gi6SuPBPoi5nSVua06SM3
ZaDTBEUzhJTqPQUSjOdy4ihiu+CPHl/roarQxIq0wFue9j2xNTApZYP+u4TQCpiO105kZ0AR8s0D
I1nyE3rxHh4i7oEeOXAnobJ5Ai4oJZ2y6swf2jgEXJhJDASE0/CIG47Hv2Yje3D1oFVOWrsbUlky
69UPMPFfzpSxLW/acYftbYTaAh8wqTAdXMmdxxmrPy+geY7IdL/0zjW46IJDJGtGLhOrYqDQ5U7A
mEkZER6BagsxY3IB6AmzQGDtdK6oMi444UePe7Z+SWwL5fF74PgprkLAW65kalvNyB9l29j+S0O8
xfQb31+0lntr6DDolzvUmpcDxlMwy7EkKsT/U3cYlbRA25Ww8TGKGi94Q2QcGDvTzHIck8aLjueD
NCxmt0zDQR1oMvlJqsYyaDfg+zTDxaAsTljKawYxWcBJk9qKc8G49MZ0VRbkPxyBJu5r5Y9e+LOz
qsj8BgbUhcCJ1yUz4O3hZOwWNWJv7OuqWGDYf+EmCcTl2C+qlLkTmF7QdI61tdzUnd+A+TLEoEYD
LozOiEebAVBZpugauNCQ0n6iKuA31UTBHCpbPzFRDsmnsvnB/H6iVVp7kgyvVtSgK4KhE7u3fytI
SEMnB8cTPykVUa3lj4HLdrgN/dEke8unvnos4cTBzB1VbvkWgQd4voaTM/MTCuG9d6BhV+qs11EF
qVYcI6jPtaMKsxm85ZAUwkCk/dAlyTgfQ5/UXYGOA8A2/dz7agME1ywLD4i47kfQS7TveTQaUcza
+FXRDHYLWQwTRtWu1RhNveqlVCC8BhkaL9DZKb1DK+Mq2rrVbP3A5Fb8Q+D5GAA396iowcADxgiT
2wRt5yhrKidp7D0wD0LGWK+u7adtKayYg2EUcuTDGz5ZQoVZNiAZD5DqvQ32MIyvyiQWqDog/TCq
Hw00HkAe7JvIbuK0B3tIfW/ZwzjDKwqB7bCFCJ/ipOQGELW6XuRea2NjjpCGweJ977yO/O5j18ij
aX1zBx8weNtZhJpeQxPaRcGvK1uBAW7Ps9ScCQArmyht69nBMwSQzbiolaIQVaWqA5/xD/ACzOkM
OESKozql0uqmtANpDwfBsd1V4DqL0CXyhyqaj2VXudG3iqFsk+Nxt191R2d9p2bXrbdaJp4E9Tnz
mreZdXOSLZTLLpNhYDVl2kdjb1LwG/H6ikp3hKpbNTjexo966uBuuDM9xrNwgFPzh86SP0UTt/Wm
szETeLRkoIJcmUW5b3LsIpN7qrSDh6RCkvgLqJvxMlKLApi+ricP/D5+hW/bzmD29nOpmrG9C5gr
OiCWay6s1zggcfwQ2sYg/KqsoARDuRaL/a2axgX05vY4kAuOhgzZORUdrMJbauQvw8JH/bLgv1pP
UUuXFjd4GTE+YA12g7cphpjiWwnmF/YN0c5S7+JwqIybzQjpQExfLly06OlPHFjxngd2k9Im0t53
NjUqeMZ4tAHVZ6m96CJGlWD8HnRzKArC9OCHeEKpFM9ODXpZMJwRA259LfvMYEt+c4f0FajMBmQE
88QozUHJMLwBpW5+AZZKdhCYdZ7aXiXTpneJuzOcTP4+UXF8XMDBfHA9jtCwrmTZIFoAOPCGl53B
C1e28RUxFb+CjwzuTCfdp6Su+RMEvlWJyG0kD0ic9TasJN/weAgARe9nNqdOLyFdzYll0SwewGiY
srGOr6YYI6V9Avg8QN5dvIUeRd1cg3ZZ/KR97D2pjnlxavVR9CrAXb9pA1veBtRnd17MumcChZGd
spTxUvAoM6+wxjLJQZfX77Sw/fLKMePc77uKTGU+D7H5JuzE8rMujss+nZPa8GwgrQExPgHOIWvr
qv+FugYo3L24A/Vi2JSQpjeQRKjLub+ScqiTrcV4fBtqMS7fNVfdHZ1I+wplKxBi69GnQVrH3QJF
+RlxR2N6Aj2BVl4Tx1LgqC+fEHv98CR9EIBKZ33vsQxkR1Xa+gghnGm6qJZ+64TDQ9AsU4pIAw2K
MOkLxJJx1gTWo40JffBOhI/QGh8uVDs3m8pF/NqN0Q0UnJA8dKY9VKF+Qcjdbuxuie7LQKtf3txU
2Eg+FXXYvUxRcm21CHitZFpuoqgjRzbTBay6vL0ISk89lwTXIYaCQMl9AKmpsPKAlmVmRrkAY9b5
26p0IFGjVb9TYrJukL3YdmZTe+JXESudSxF23kb7gzpqT9g3Zhz3gMfy22Csop+z1UwPUs6NvPNs
5mNmoRydfQyZ5THzjISOolc2FXjIQaiUgx0suZvBUXHQ4eBBfzqkwHV7LUbhSeX1j3U76VR0+rXW
XZgvvYAQPChOtvjlb2MrrA1NkiUNY0gOdOEaH7Ss37SidbMea7o3YQ/PEKsLEgf7sFEMFDoe31pQ
E6jmgR18raAR6vXSSx0waGedwDAe5uQScPn7j4FSqohaL7hED5wgZAnaG0xhtNnkyQdXWm5qR91y
VG5Z3WnAG/c22DdRM/AuNXePdsITKA14biYaDL8bEvoAfSW3qKNdIJTxU1ZGcF6JWR6GIZ5yOFkQ
+ZfOphsUYjYTgR+YdricftIgEfHDDKRGN8tSI1QeAz9LGnXtKxakHZRBU/hFlRruxVDuaMKMRZG8
rAKobYghco/jENwgBnmxOKKiKpkjnMhmyeah0kXAEOW5UTMeR/Rg0iBYUCK1HawqRbjmTeE2FpD2
0W1bHeToHYZVciPsWZsppLDlyJtiicmW4k6jNMmiPGlt+2C6JdwEQi34E1AhkpYZMpm06BTh1cgg
JsivwBoV7UbOSNbg7ek9+9YkC8ca4d5i7g5rEyzj3tY124TG7tPG9Y5djfDUXZwSL1+zFALFPhBx
1U+J1lA1RghaxHHbZZzIX5MjXkQbmQuL+d/9HkMyjPYPQ7h4mPggQTa7PuYGHJuBOpLKHI+Mzlkl
IBrP5uBola21je1xuo+gxQVFUu0XtomOaDQi2Ggh3CAZ3CcBv6XCS5wJOSGS9gD9TtxuOyioiBOV
J6YLioU27KYi9UHXesjrCk1ePVLsszV6xRI6z6pHHomRCJmSFgsMyp8lYz7ne8rRPvG7dQimQjSC
4tR29lkFBuLxArwECyizEb8TV12g3AjWUrAu73GqrIw3iIwYoY/uCFkvf32lq+U7MUzkPteYaLS+
gew7n0X0RD3wwOgp3IWlQp0kIjciAPrBX2S2TOKu7Pwngoh9gwwM2Zkvx9uqA4kbln+8oQmdNnxw
vdxWTl4a4K6mpH2En/WKroZvrlnQQiiSimwOWhBOVJA7rGa3LRz8u7ScIWdT18zPmiEA/WEXqZTP
7HUAS3jOUJTARH3k5URHv0p3uHbq+Qfw2k9CyB9qUNeuiq9qMlyLJNq0iINTrepDCO2yh7pyrpsI
TagpbufC6+ODsYcHtPHvCGaZN9HiXDsjZGfGujdv3dTEWw9sZTo1jU3x1yBAAT0443aBsJvufQXZ
pMENF9Dl8AZKEM3UpR1EDS4jn6GkMNk4FrG1FIP2gs2sqV1oq2m3ne7ruzZkPTj5PX6kVTXflHwe
72zRlQ9t0i/3yvfHO4r5gc0I6oJLESd6C8ZZemHGNbns2m6GNoHVBHHRTlTOtzaKW2obTk5t8iRs
5S4Q0b0T1L5O4xm625D5CXWXl0vrrNyBDakzafeXfeBtK6BjwXbKygISYvqKGWk9aDucN3Fto/lI
hl+VHSD/j1RUzNNCoJQCfuKBTMtB23LOWB2VadeNuuiQA+RhMEBQKMChDeeaZA5VBPoAMVDKSenu
kqQ6mrJ7mmLGsjpxzGODFnExYfR4n0DSqxjsUB1Z07g5YySHeg/f1ENz43vqigXGzwO9qE00ePNN
5Ad+UVrOtKGoFlaLmDeVo/d1We0QdgF3FGMaAgl1vZ1RDAEzaaN31oTh2SBpXhzQi10NQwW/JvqM
d8uY2QsUhObISg52w6rLnmFZsKrOvgdtRA5HE9xXCiIvLbWBAnbJNWHDVSt8zFVaFPduVF6K+bFb
fzGgu6xQzSmlxF8YXozoR2WtHceZkRPqU6AKzKgwXt5iu1750Ddb1By+LYk3bDsvUjn4u9Te4aTK
hbaLaMZcYefUIGDoBAR5R3aF6Hvj6wlZVwAkdjmJXWCc1JR6z+xxSRMWP/d6/CV6AJahsGFvqRUP
eUyqV12Ty1rSveBQ++AKA5otu8A47PXSYBIVool+FsHVp3YXJ2kEVbVU26Yq9LR6zwlC9MsErZ8k
yZTH7lB9O8BH5wNxf9FePPJxykveLzcDSMkyEQyI/2X3I2qEv2Fd8OqYGipfkf8LyrQJeGekDYUG
OOhgkHuXexvA2im4zeUFLafvVUkSwJMlKOBQhYOWNiGPgQbVQbUy2aei5Q8icL45MVSYEOVe2/08
XwAl+Mimfte4SMXnwf412ayIOz5uklBWD8DT8LSxMMMQVAkGOTXfacOPkdNYB3uEYyBWZ9LJ5+oi
psA1GsFv8cQedTXNWcv0BY+tQ+shwG1n0aQJVFuRVZUHXi856OGfcaKzMeKX7jxns4mvbVo+OPN0
M3Czc/0FoFrivEDlVUONDMy/PSf1htUTwewDACGUAi/qExqmZFL4nV2LOmQwUMhpEZz8trLy2gGF
KpIcmtohiVLG9ZAFkY7uTVShDzdAL+WAkHpKUQiG5pOSl6CrRQeNdHXOWoa3wI0umsjZGsyy5kp4
FvJ3/BJIazz0U6zSJO5BOdQsfkpGkeRhV9Nswbvt0AYZ03J0gx70/c5KvDa+1e6Cd7wLnZRRPmao
/JALyOZelwhXUWpybhceoyLEnVwKSAIq37yoiqMu12sf8KnhtUxEdD3bzZAm5fgyt/qZNW6VuUFn
AVCBLFRJ9xZjN7cVV1tSQq3ZnpJvtU1Rxgji12mMKGgTUHSrwwZ15WGi2FONsKXunwyyyLqnv0Pi
eznKh+1eQhAMT6O78tijhjP0LthAuCzGSASbKWkOLBz0IbZAgemVDjR9XAm5cYHOnOL+W0cESf3Y
vReQp8HXycwm7Vvr0q1Dg0vBYkxc9fGSlxXZDTM5IAW9Fqa67kHKsvQewKzR9ByT8k4hUywWWf9u
EaGDA7Ddq2WEwhUv00WCjyEAkDd1VIWiYPg7ttqrfowu0Kt5MxUorfhgvUwy3sMPHuo68Dec2peG
MJCZQNIEtXVgFYjYVlL9rOLyrh0FIsHFU3fRAqm4OPnlkTrJtIKSWNz5jzKgNx5nlyYZqyNG8X7U
talSDLM/UZTHsr5GDh92y49u5QX3yngHwpnmdpwnsxkgCZrZcX/QTX0BwE97S0PlXcbIfEcbvX43
NEfdtXOOc5w3UG6nScVTDFZtFlNv1eDxHK4J69J6v223K5jNrS2pQHSZheHsH7mxf6N/AExiaxV4
s6D8Q246b36y2yAbbFvlPrH0rYU/l9lDvaUu30eGHvXSHjume7CNhfZN1ST71tIoiboQRGtHxBxi
SqA1NAZVaqPgVYzgi8ObSA900nsfHdmcN4JnfRTekbLD6+/GryWbvpEu2sI1XpeOhQl637wNkoNZ
EaweO3AhvCh8TziBUApvVeGx8RXP8FWrk7qA5nGbgov0Cpj/nPvWXVhB8JB37W2kW43oZ9rg8zZy
LJ8jBAjou+EEUquDB532zli+hZakOwweQayMdLtl1eMrgybOpFW6ebPoVyIxjuoY+awtyJdI/4HU
zV2t3GurHB4Q51xGMvw5UIFUeEKNW1lhlKI+Zl2006pVL8lWl020pSKutzG+o5QQ0BnBblfUUveX
U49yNdH0ktneIaigj86mX47xnqoW+XLZl+UxxG+BrBjNKpRY06G03EwhIYfjRO1q7HQeoQKUAoEP
gtQZJUThsu+U+Ldj6dy6pehT4QNZwB0cXzQgC9VRLyUIzEJuZ/+Ho/NabhSJwvATUUUOtwKUZcs5
3FC2xyY2NKFJT7+f9m5rd3bGI0H3OX8UtZMfssIfdn7P6WML1r50eM1sb68pQM40rQ6G8F8CrTlp
nU2BlXYuO/PgJElUCp/RN3N2eEQoZBMIe6hBM6vB3/ur+7GM6Xuw9Dva2ngls8OSB5zNSoybXlu3
YCBu1A3Bk+8WWTT/r/HvmDf0aZ83phkWgXZKGQXCxtLURgXAYJ1zhraIZoAIoMPip2kMkHGtONSd
6Db6POqHQda7Uk3k+xdlcfErIHFXZQQI98+gOe1m7k24BffUuyW5Wxa0WaMdrJ5quOnMKxA7lh53
7jdFQA/mQGzyMP9UVnvS/IFXzrzrTfE4gukGw7iT5vqeB3AulhfP9bpunH55qpUWWRWnWmGqT4fK
SmiY/DjZKgqEre9YqB/IZ9sBSO3apoi7IAklvI1WmpvVWuOpTcMcWU/retGtRyK18mP1P0uFuCuB
2+LqfW78+d1IpiEcZ+dpcNSup66hytvtuL6pfrk0Q3vXrniam4DHrhWx6c1/KNhHDMBjFqbF+lIX
y9vim0+OLOiupe3SNgJtNzX148JTFKpc2zd6C9xA8tHoOvdo2B60TFwgrvLQz2h6HOxPv/a+ncF5
X1ATho7Nw9I6QxzY7t607AyWq23Bi3WxH3Jx6AQY+NB1W1O6f/CLvNL9UUycULif69XbtN344lc1
7az2CSz9koPjZJ24o/QqEoO763NCXfvUPbYZSTqGoe0zGLTQ0eqroew6Jn/85k2d7oMlOQ1GfSgS
52y1zQjStkATut2nk0yhCMZjnYLuV/MdyFy/sdZ+W/DEaoOy6H5uHuu6e5UWfYkGtv5JlMd1TWTc
ThSrKqvYCTVfU9UwtvgvGLFiad5567ivfCeeSR/hsgbQh29yrfzc6eMhyb0TX/kl67wHa0AHHGix
mtMrg7Pgo/QfMql2minD1E8LLocA2/tMEaJWO6/aXKWhk9N7jUCE7tH5jprq7TInW7DbirOsIdQN
y2TEwX9fptqh1wMB9FH8eD0PVTVvTBIGg37e1Ux6lJRdptrAQTP+k6X+6S7p2bLFq6aPj846L/Ho
e1pkpM1h9aYny1HbfuSAsMW7VrYRQH68WDMz+kBtpGWwURuWtRfDGHYyjUd3jBfXjhJAnI3uJ1er
hX5dJfWkdJOOyfRFB9wzMC4bsThJUxzhdY7doIXT4v/pbHEbc7VtBC4JXfbj3UDmSlgL7073kO9Z
Lsdm+qmZ9t88Dk9uI5uNNbpvAJVOaOn535pzRNIbXx9Bk6so9VHG1O0YN7116nrBsON4R2tw2lhY
9qHF2yu9crusztsiy5AAGVpI5zuw1I/USdCc58eMQ0a0YIWOB2oNauEv/mbq5i9dWvRJJiHPxzbX
1j8DOz2b/tlgougQyU65dZ+a7A+TO27HfDwW+vKn4UhGg1Rcch9K1UqJk/ue8mLTi6bf5sNwSMT0
uJhPblW9YbdirPYjNxv2owvb3ehXp18d8uGST9nq8FTTiQqvLS2iKedo/4wA9QGcjpLaQh3ttYoz
AZ4zzYBSSSqpO+mkF3btMoUyGWd2GtVHYyIOwF/fBV4InKhZSCrSk21ijtT6aesl65UA7FfyZSbq
H+U+nbV/RlHPrGH1Y6AnZ1/HJD206YtTsgGKpdoOmYzc1WWQG92Lv6xfi+tcgxKQBIBiK3gGQphw
bzNP67CBzwOMqO2jZ4yHksXZUfXOrCmHnRPWlEqA8wFN1K4EJEdKSBMqo+EjHWX42ugoJA5+MzuX
bDW/ZGp8p80YLcGwRVx7e4J3uVv1HDd0YCnd3pXwUb1vxP4c7CqH910095WLrI+X84x3wic1tY+G
YvzJpHhsBueukMyvaqK41UwiAmKifu5fG1NQhaOwhc0ZFgVFhBMM0n5W7XfX4P1MKW7rlKtjrUrj
2ezvdFWf/TY/W8Pj2A+ggKt5yNzlFBTOA3KAz2lx4zaAGS38eyd9n0WHC0aexODH1u0v6trbdCK4
T9j7pvUjw6NQPa+OmiQ7fkwv80xLrItYUI72I7L5KLPpxVt87cA43IbTFAwh8mpeVKGX294qtsP6
OsCDGiI5+bDo8SSqv7z0n120WUg1BULAsVi2pp80IWtBHTYNiJgjf/MsLzeDNKF5auY3F74F9LYL
Z2rGNmayPKGzCN2qKOO8Lmn8taERYKR/fenfrQFUyeo92ANnTFUaD1MSnLxV/iqPKra6POqkONGw
628sP+NWfsMYFy3teG3VZWQbWWT6MuXmR6F6WIuRfsJqFLEH/w5V20MUmnHGrhiwDix89tr6pBn9
tTeaiKjlapOq5E+fsn1FKYYu223mA+P4zgsvfiyyN5nqu8r097nN0+SzTeXTDkQybL0grtbKoDB2
ADBjkRXFt2lpeyVNlIw+xQ3uBCeR0GuPGiVKJ3uIrHrK7vrVc7Yt+cU7VRsufCULm2GPPLRGMt+P
Gbp6Yn6Yw2qvubRpjuYDgc6pXQZr57t9v22bunjoZZNCpYw/ZEjLqFd1Ghr4EsNK1+svT+TZLhUD
wusO65TuFOqi05AYazroU9LA9mRpHRoijXVb/FVac2TQ23M4x970Pcvps8vd3Vivv11hhB5oRip2
EMWUlKLCQSlQJSCvNTYDzm/DowB7pom3MI8LTcR1C98NkgdmfkH9wMtJ9Uc/m/tRegdJJU2J24oi
355Juut3TiW3gTHcLflIWzZbsoFYcmxix1t4YPVrrTtxwvueCHm56XJcy4uIHI4tX131/9fP8TIQ
W9DbdZSVdVRq8lSXc+gZUx9pRXUg3X5TWPQNpcOX1BOCv+TvrVBqTWrwaxcFU/5cT6yDQ1acnaJ/
D2r3wsuxhabeJOrd9JqNRH4grPSYDvkpTWTos3BpP+Okc+jaoZYaFz6scy7Mvby1KbMaFFax9+l5
Jm/7TaT2T2C0l7poqd1uGfPdBpuIVZY/9dSoEMa5oNO7j0tK5YrR3Ntzx/dlRK7nbllsQ8yDx9bM
zzMcjGmXD3V65afCdgd/sUz2n1YYB0/YIV6yi61zcKb8YFry2qawacA9Xl9Gk3yonHlXVuBHgD+B
m7wWmnutq5dmem6mn6CoC6L4zX1foeYE0WrFs5XP76U7hqr+7XPvOcUFoRrv3piHF7cYtiQG/KbD
uLVQmDtjHo9K2tw+2eec5PCw41YDZhg530T+6Db1Thm0Vg4VubPoUmujZKjjIZbqI08vtZ7vFDcL
oac/bjNcHABQZGIbHQ477JyGZqNa36H1ugS3cjqfhSLwjvAkB1Wq3ei/8PeOmnJ5HC0YJfrVFvWl
vCUeeJBblZ/8Tt55jTg1KRuayJ/qNb0Eaj4Ok3UKdP/crMvFKRHmZ4yKQN2gmMMtCdnTzyJt+Don
68jEd6+neTz7fqRLqI5sfnJKN6yW4igD7kvS+TJ7OZWAEihvjE3VeZfZBurW1hPaue8qdTcp1rhA
y/daQMzVrD+TKXxKjD99rQ7m6p4Uc7UEBCwXRHOtN4OaSI5Ab/zkJfgNyI2pM9qpTXFfLQflXqEx
nzJTXJK2v6D1DWW9XBerg1w+BgAn/kpg041bTMxdDkewBKBwk7QgalHhe/3V6qwX02NPugGl/uR9
10P+I6vEAeh3a9CA+iAc41wq8V358pmDKZortW2CFKlSvzVB3Sqg8D7Xv24cqUqqk1FkT0u+VCTf
3Y7g6t1tqjez9LG8FvmlSnKOBe0pyEkYyvlilnUrFTcYMQPbG6/SKPShTCRI+tJTPhPhurp30Kjs
Hs3OgCopy+bUJMnBkWXk9wqwDh4p49Os8zNfz5XH51zNy1/lVjYslw4Qqr/WWfboGd1figBio63k
Acrs02TQySv1NIHPo63cDzdR7OStz4nDvZWZckFe9tbe4DynfzYQ7ZSjisu23+cm4gNbmTvp6MtG
5Bbx3UuIROZR9dqD1c7XahZxYRsPHpFONn6lpgn1wXl1c59zLkAGQ0Vlazmcrj54H3gIn2zA1j9M
Q9QXS7OZ+uyVZeYg/GkrusdElV+ySEJPPky6xbtRHQ0QlN4CPu2WSEuIy1iMSNCXKGBd3WTaujI7
WVZxVP5RFQbrS5vczS26rLHfe1b9UhbWcfGScMm5VAK11WRzK42412glQBPNUPzSJtN952k0xvWD
vxkTfQtB2hrav5pjAVgk9Lv8d7bt61xMZ719GzGfETvKl5hf9b46Th38QLHeafq6x/9/Ny7yI1gs
dJ00wKOtYOlAKQPBw9IQVFZYpgy/BUDw2AM7l9XP6DQSWLw9KDgEZfU/jHlHYTNfIF4+ebn9RmLD
rjOHY9lpD7q5HtqsfnWHeUOMCIvyva3V8YysyWy9B49WnayeUH8dVHJ1OClTzpPRjLv1b60EAtF1
26E9lbW7y1aG2erUzK9cFEcuib9kwsQiNXKBXnI/2OejOHcLO0TXb4M2ePG5uFicoyJYhtgtzNdy
HncZBe+FNRxcVVIiT1LazC0Bn+0zfRjjM2KdS5Y7UTn6Dzbwx2zDwndfBVWHeRLwRPsX5peDQyhJ
moyxLfIvZjEsC1polcHGHoKNBDRrmQTLWotqFIyONLaZEez0qoiMhTVPEv6f6MHLoOm/iEJQ/jEg
uxIakyzek1kF2ywFOm+nK4K2M72OiLPR1/Qai7dlxxx8UUcKqjePHWimdm7s4G1ogovKmncQln9z
k55ttUbA04dCqxGZFDwAZqvFq3MsS3jGTo+z4KpN9ruVFyflq51lVZvc07aeiZpRdGGTBlu4jqgx
CC1Rv2wF3N/1zuitv1Elpw7IU9Ne/JrkY1NOV1ssR8KLNg1QW206aEqK4m7yxvPgyoeusONsKM9F
g+Kisf7dqJB8Nq+TbbzNRr2vjWxnNtZu7RVkfRHSZx67c39AgByXAi8suWurkx6NXBz75CuZyzsu
OGg+xJayZmh0HgLD2FpuHfPXfrPs/BHQ8kObCIRI0X9Wc8J5VNtxxfrfzmLrpX2YTC+L4GJyrJHz
DAXGVHzP8NfNIk9mm0e3isA+GW0Gji5FWNcQUZhvSlR06WpDCquwBlGBCRXQMXlhvc6CfgJIYMhj
HrvkQ9Z2WKH2RtrUZcNxMXmF3Wczow031c3QlV5M+tLGFLva6XYBEyk6SxEl/sWEFeiHi7Vc8vKr
7TmJ2jq0/D/LG2Kbg8lKmi9zZgmaeiNajeJordNnNgUHAYjO+Dvdi956bzSXmQ5JQwX+levLuSn8
0HNPQjO3Tn9VJruG/q9avLu+suNx8f4a0d65pbfNEUbKcg3rbjhP9rdd4Jst57hYKelJEpy8fwQD
xZoxQIb+scRt/Lb7yYtsuyTe2Z3LUOuHSPS3PNnsUjGN+8FFZ+/PaovRt3KAcIYzrZ97QF5CHznz
hrI/JuxXvtftyuKQ6BlxBiUnOG+WY56W/p0mgUjraEOoTPUMr2cTpzDfjZX17Xbcy6tq7piDP9KK
ZlDOgltUGHG5NiOs26qvinw7W0PSJ9uQsIaoNJJvt0an5mQtc5HbhGpUYeCg9COkzdIzEaaqiCdD
PcxD+SIKJ1LdDa4utzbOzdjI0yMNRm8tfzRZIfeLkOeUD3QyzUhXxU3RAqbBadbhcOv6xzT5lvkH
N1No3xg8BwceSxcCFZwtKz/XqpYduRe3D3V5m3PjMwN63xDv8+u0OnJZb4Sccc19ljJODfKr1pc3
nOzX1mk/csP/dNQruLUem0uywy22FU72Bur2maG6rsu/YVlearHrudjLDpd+/mGn89ZkE5L5U67U
hz7V58Doo6QxvoY8+NcntIcYp5qDoKuSX40kmtrNvx2vM3f6kHJapShSgjSooobqRzcRv0lTntOE
cazWlrukz/JHf16Sz+72SBar8GPiE/tt6haPyknUzq/85mGQGvEBK6yIs1Ai1K2mHku0bydH+vbB
lMQAI5uFcC2tE4qmxOQtyHh1a5QYNa6DqLUHye7MXr/oZhXpFnaE0huo8Kna9LTopNMF9dDitCQI
CfHbglrX/5pmQoSWEvomkJ+eyfcmjFtijdk8irYpt4m3fE1ku6H/ggTUZgtEZfbsDVmzL6qlCrbW
1HijZi/r7Kpda4N+9sVAd4c1nzIMUgeHzqQQdKHZah5X99DWuB/W+ToZUN6eqhDG13ATLsPk6ORb
RAP8NgISC9nj/bj4j9Q0eiCoAp+T18aJiS4/UwZdIEtt7vxsPbuAhhyyLekvzbgbe/eLkNOeYXO4
Nl4qWOhRzPVeCixYf5NDECmqQfEG0G0p5V7ANW3M1LiaZfAwOuDWjrsvJfQWQcjZZnBh1H315Ndq
L3X+CPBUmZtb1++ieagPk5t++WAkHlBI0SdXTYM1Xbr2EXnaOejUjbPSnitmybUlDN9hfNS94Rvp
IvzRGGaVCaIzbTy7vuO3RrbOZ5omlLwr6XSHZVi/y5l3pVuzOV4Fa+1kENeY+UQ+rPROOYl+xVh4
4Ov5Z5mNu8sL7YBD/GEq5G70lgcgsjruvKyILIdUUgQeAKul3DpmdfYaMDEYzecJTaNTzm95D9Yw
DzkCYW1AIeerg8jXABJWMgsG7nc3ru5ViFsnVNI123H00nAoShJPFeVN5SGwmpOvM7D2Wf8vKTjT
M9bncLWrZ2Mof/N1vhQVj74zPCpTf9L95p+9LrcbCEiMckDsFKP8cS0NvXydHTAHRLKzPxPfTULb
0Y42LpCNImwZabD4NXLXQCI4eZu+YShoatBkGxlh3blfiY1rwQ3Wg5ktaAeqYT7MeXsv3eyClP3f
SpzHkY30m8/1x6D1NFwrb8e/vCKR+7zhWs1tIqmLG/TUYX/okXPbbh7izQ4DBc2BXSXBkQS9PWVT
FmbF9GkM61sv8su8rl+lvZqgSGrbkogWBUly1zTlhazBacMCQ0qSyKstYXMlWsp02yctXlYtYL0y
5mJrFv2CUj9rQ5tXa1MMzdeQmE8kO21qXmy+xTUPB5OXMaNz+6AscOAJoT40ILq32k4U+nb9V6BT
jxc8rGR3NK+B7L0NEjIUgkWzDdh148EEtS7X7s5YAh/8HgdIjcKmnbw21Ib83vDaKhoF2oqicva9
mH9Z/qd915vaxirGh9J395DcbEblgQr4NczkFPU3eNOuNHB5JCGi1Y5wXl+V7ceSf9gUE6qVaWby
tDU4imq5ZJ7QN9hk0YiMOlP3jc6fTOPs4NKJ1nqcOBRMtTdYmr2Cs9YqtS3EzjYbdS7myjkVDqmQ
ySKfm7n68oMGOEQau5uTijBzZssxvbNaljeLOrhJ8dGlhmDdK8etmyQv6+LeD7X7U6uA+6mJqqq+
jp38bAdkjw0Np1IgQ8wL1hvTfJKoyaKARy2aeodY7SzRkO03p1Ykd4juz91snorO2Fu28kCVP8io
0LfV4j759vwy+mguUP081ov6KVV2v6jhUBfepShAdwQidyaWvZ0Z11s6O39ctculuh8M+7MX6ds6
ja9Ga74B6TOC6tYJknSrDxrwcvDPXEbrkE20PS4mCC8Ft2q/+ijgq3VnZfovbBZ+23UX1M6hcyte
mYkmJ5yWkZUMSBT79Ip4nZGGwzKx1aGXxIkjFfxgAbMizfF60K32S5bwTnrBOQkhdjdP4rEobpPh
ivJUN/Wbp4uHo3C6+7r0xZZAzTA3az0qPW4cDXGB7hd3JVvYxhOC4i+ytNjV7eB2C7xnyKY35E58
mKmfcaj4j87Qi43nDSkH+Oht064VmOGsNu6y6cBzSq7fNDy1po/mARzVwSAU08LWbppk4ZW+JV13
KAWW9MpBdKTQ/Nvvy/NcYgDoEfAilAkwFLZ1ss0kcmfdRLdjzqfctO4NX/6tOrj84jGjjhrzE53I
6SFJl0vPfx97KI/eOiTSXfbaOPBzYnzjIWs3y41IW4sCEKkAUtfq4bRUgYxyp7+f3OFopfNh5Y1H
h7NLgimHfBxPwnJFPBsNHp2iu2OrgJXV/MeiMf8ZVk8MhQq4vQuNCTS5wU7QBPvB5Y5uRs7ZpRw4
nDAhhmCueawc7zHLOGfaNSXpm2eyh+1JEPsgl2IsnMc464OPXnPePIOmgTy54Fnae7n+EIj86GgQ
DI1WweQ2qHFZ6x77JD9NPQKEcWFJlW4VVUPz4AkTNOdmtMZWhEAq/2yRXqws21qafutjnoezyYkF
so0G0zwwgEPCzip/GnxSziuvfq8FgOiSBjEpEZG46XMXNYLTVECwbIaFu2ibbBmLrU4TaZgR77/v
gwxPpNl05xR75UFJRDmjh0bMmRLvii7c23eJPJMo+kAFApU+tfsSFL5+mHW5ROvg9htl4mJpcroG
qYDSo0HYBcJv9npPX+UOdvUvUGasM5YTne+XW1yLN1sHYrumBf9AdsNlzkkzdRon2fDYyYnFOX0t
QHBk4X7KGazfLvWYxsgt5lBK2ypxqavyFQ0VX023p0p0kyEbUwabkYVEIOPMRwK+LsN+8LTn1Tev
o2e/4q7fOFD+/qq/L6Selk3extL0LvqyxIwg26nDGjiqaBH0qLjFTbnulXCMJX+jRr70ljjKzoCM
zfTPAYOkQs9otd57Oy0fHtk2G9dWEPKa/SII6aFW0DT2OYV5KFFSBjmxQIcY1hj7kzmFXSDPo2U+
u6l3S4FtPuAZ7kZw4U0KxRePo/5UZgyI0nVe1qZ/6pkK7Lo/aF5+QcG6v+2dRZM/a5l2N9bpS5a5
lyTQWO2HE17Cs9ndewvgEwsOxU8I/GVzMjQLxtTZVV21biSAbdjb+Vbvu63dzRe3xiuXi/krbZ6C
onuRidhD4h5VtT7WTc+SYyDONaLR1QB7QeLEAGTJmKUy74VnqgsnVKgmhjOgruS6Osu739eEyEvn
z2lbLBasXzp4K5TEEPHdst3bIY92ekLf2N4E2i9jld4vVL9kUIRKR2G4sAyliFuU+eI71b9yybaJ
Lkjy0zaD+iqH5WIXOHBL/w006H6oAhSr0C1Dv1fqC/J3k0udOY5F0V7PSdWM4egPuES1MdJM7R6M
Dqls8YbkI6zqz8Ur42ExXojIDXN9OjftcOw8/DwNJBsefTCqOsYTdm56/TvRkcj4XMK2NTyrxj0j
RYjHwYMFYiAN+j8A6G50DogrN0ngbE2PuogV6dlceSeNw1QuqCGa+i4dq9My5WcR0GCmW2HX9C7H
rW0wU4rXRKo3S3OPFdKabNTe7MWMTN+5nxhYgHJ93lWf8UAo5Ep1X0RYxLMosfFGT1gsd4PDJlsP
u8wCDOiKtwSFQ1/XxywgRIs/AltcqCVyt07+xp8+W8N5xFa2N9vlM7nJjZDIHwrWf09z9oE2P9uo
++z6SwdIMyQCYsQ5vbGuMdHPGBxQMIt0X408KUvKr58iwgojDS+ss9bvXnMNuHFTagZs22Ec+2kw
ozICS0Tsa/42DvYX4Ayg8Dx8MzU8YRyN+gB1res89p4fN553bSvvH8aL/dItRzlqv4ytsUpA1Az/
cSrm3aiGrXADvnAs5ckcCo7hHio7dlf74AIdslUyNyFzSss/s2zwcOboSkEw1nI6em4Ld1ZPLy17
FHf51nDHneETZmbj1PK0q41ouNLgg8sRvab+NNbWDQ3mhDB9licU6wVQxCYdnWknk+k82AybzeJf
Btj8sdEf1q7Ey2qXUMbr2eOkhzcvo7bgieeH2I1VywRuqYrzSz6v/fQ5tO7OpsBqY2nrO24QUFpz
r3XaWQbZw4QIIsU3BhG7ZKTm8uFP42mh3XYpurd0RjimC5aP8c9iHgjdGelA24p9JpOLgZAMZ9ip
CZpTF9CsnYiBNdxwPDgLRRgjcRz8AqPeeCZJP4mx9y0afYgpGTatPoRGV4X4qrHUDt2x9jqe5hpP
qTS1OB3r0+xpEFnL8J423VtWKY6cmQnH8eqdVnEtukKdM7M4tEzmslHgm1aY+1zLnoXK3QBjrDNV
xuDqryLXy43rOeEUzNlelIsZUyxtnthanx3DXkMT7Rk3D2amMsxc5N9UmoVlM37adXOdPJr78Dko
37xDotpvzLomj6rtHmQefC4imMOxSJ5z1zsmklUgyC5S4aOz1bjn+H4BkI4SzyFHZjn2o/3I2MDy
rnGsaptATHeNAaTdfJIexFeR7yZtOpHqfmJXjxq4sklqceN+OxaGKjFyV82C0LquQdJXDqQGPOni
pcSIWhR+rDndqe5Y9qEuddRdWfmG8YY0O8BszfTr2G3YloTe7Me1P/nu8BSghNsQFAuOvXRXUJ1i
g4aNja0Kg5l5ChzWDbhtA9E8AnY2mwH555IVpzpb0GDyFYEYYAmUzluiTRWut/48GN65a7MXhtXQ
GKx4NJYPg1kX1SUnmxXg2hlbbTkgO9zliNw3ws1wyThTAyYbPKS4S9xSe5OFeDQWihKWxnzIDX2v
Ze7PYuSHsYNr85I0hOSeGMVQfmQ0Xe18v4uVVJxvIBJyNnZTifldeL8uRDb20DW2uU1lWR5VzbRg
fsJLxn1XAAz+M4RBamQZJpV+nts6blTDs9PBoFXeJXEKoOtOu19b6tECtClRks1NpJvqzfGs+1Wh
zEk8+xrIgEXc1ZjOiuToQC4rpLrRYPjbYGo5f1e2QvdJN7Mn4YK0yY70Bc81zoRHSCa02f52Z25m
9MhRmvCy4HplEra7nFmxedR9CzW28dOB0Fv+FONFhRnFsjTjOO9abNmlfSeL2t9pif9YLXUaM4pe
s8rf6QrZFZTBv7TFepYn3XOnlTQRuR3hayJLN/gp7qcxf0gch4beYldkOdMDGjCAtX5n37rh1MDe
lksjrIcRYEQsL40Z/MqlYRcAdOrRGTUZ7G3q8JM1sR0gUndSPMTdyWycBxfENmxKsBPPVkgusmc8
Yj9ZRe5bIeNB2k+m8F4ClowNUaGvlt3t3dG+925kLSsmp3P1EWjG8+JZ30r37xZtZrRMTiuOMlAR
zO0TBg1XzlczAdEenJ7mMLMFAh2na66cZyg+iIMMp4Bwf935DtNFiUcAz4b0MvDlpHh3Z+ehbaxL
khcH7JZR7aIwhCOyxwnJPj+DbryNOS2HHNTpcCM0+o7FjQ/HZFhO6EIrHS2ufHurTy5BBsIKl2Xl
XEKFUkerMJ7litXAS/odVnzm+yTKHNYJ5fI/dB+oQGYerQ/DTkK/9/dwnvbO/L/GJk3P2WpwIaag
2RAxbzVXYW5kx6ldjlUiQO7NR89ueIB0lp6O2WX210vWyOPsuve9PZxVi8oqSNZdAxteqfm3412u
1wJNlaFze+pvvcVVEPhFDQ6vG2FZrTf0H9ZA9AtO4izUpjGauMIKFMFJNl783DrbU7BH8xAZNu0m
5q3+RuM9djmIS3hy8PVxBKFBSJgDc+egAKwRxj5BXZY1autbj5QcHtORkGzTZHJN/uPoPJYbR4Ig
+kUdAW+uJEFP0YmUNBeELLw3DeDr92HPO7GSSKC7Kivzla0/ydyeEcXiI7mx4uA27o856Fsi83vS
fqQM/YRwBF4761uvxs3gWzkvnL6TVUwBkFz8JPzF4sGlLvz33sATSfgEgFBUv3V+c5v89yoaT0k8
vAWpvKl1nK9t8udrR2SXuBk8LcBRl+hUycy7paIcrHrIUM+Sk8IBujQqzdMyPOmkBlb+mE+rcSIj
pbjXeso9IjHeYNh8UzLysrG/Q/2JVmVeMzkyQkz6TfanW92tCVR/U/kDdQO2V0JXGeZoDPiIWqw9
EBO0o866BSMQmYizH1WOntwNLXggyIZ6fgyc5ivQ8I65TrFsAjuj6eDvZ8jt9u1H1anpnkC4R5u+
VVQ1W8Bc8cos+0fYi9Kwonrkebyidd/4JJZOVO67udbQmZA57dZW3cPst5W5tjYsfCmu6Wlu/k9g
hFXabieb6ui20Sca2S4qavQPxlqsnAtXupCbsWELhRbsWNaGRGDeMFqqS4WoL7N20IIoDb8Vpgvh
6AX1arnpdHVr4JRszfKlt4xPRzYFuJDmsxt2uUZARZ14Q4Ng8AJ5HMx+Z5nFWzqGb5OYMM2PYIUS
JvsoxBhRVB43u15XlbNVyrURkKPVvlUfYyB/kLlFAXKWojYPiqUxPpICo0K4rDvjPkhM4W32Evhy
y6TulZEeJjp7oRChVf302g/jddLNO5bajbCTnR0g62Oa7nhU3HQ8jlCCFmak/5LbxRksz51P98mx
vo55UpUaC+BczsVm5y61kSuWL5yohCkKStPQU/KJkz/EUF5DMlLimF+ILRPo3xYRRock+VR9uqqW
LUWYO8jnDbdZmfPBMY3WKGUhtSxcJqSMANhGlXF2R3nza3IIM3PQPjQVCkbj39w2eNCsbdvJPE+h
fhLEkhZpygLEWW4QhHKWat6/13MXirXmzcqx+pCn+oh6NBU1vUNzwjRYMKux+wVuMQqTX50WpYkD
cxMFRJwGIHYZuSNd2G/FmDK3SKqvpmg9GclV6vtctH2UeVIUZNvx6agDo8PB9YCt74awwocVfmUa
fsKYHUgV076Wi1e1lWVgqxR4pWfrsWdGzDzGqWUOjb3PbN1g69dMuxJuVqWMjzIgEVTGI4tTU28y
fFowrts64UuW2glsw84AAqOFKVHHpEOPrZJDK7AEjgZ1oF6hlOmj81kRB+qM/oCXqMQm0lUEB2ZL
d553izAq144071nv3tSSMzcI8f66dSEurhu7FAX1caz5Iwn6FbLed/B8fKXCYvODcL0UCnJ2ov6j
K8eAJcjrsGj5NmjtN3DsmvQwOAkzEO/OYN2zUlLnNKY39umaaC8euRynemxtXCrMBQFzuqbe/iHq
+wCl9MzU5htedMAimGavdd+1juprJOFmYhTvE4bUevwUUWQFS1+Tf3n+ISYSCI5zz2k3cjfZZJN5
0OU9s7mUVGzifUT/y37eI//gxiL1CIJQebEU+a9LnScBT6xDAEY2ZjTwHEbKe5yo536wT07T/4WS
4rGPnWJv+uZr6ZTfg0LyvJxnXTqfbsCejiwMD5kkUWm5W4fOomOzaVUziClafR3m2jNVyl/itPtE
fzHJ8+fuAR7Qe46IoLX2jx+Jl5wPuR6GvRUbb0PJoV0nO1/jC7DRg6aI9IFyseFbdSI7RZLBKjXr
5DQrPeh5AFGzonqlTA+LCbqi6hujRasXhzE8swZ7pWJtjCmYXEnkwt9CNppPPAKPNpuAmTsVcNWs
lzTIzyMjxgL3aYb9dUq35HLIjg3rhly9DPudFGIVNLRkGJh7lSNrqjygoK9szdpLDjmVNm0iApei
IOdNMS4Y+S71ul12gXFV0OvzNPYwZsngs58TWsVDoxap8agjK9+qPtm3GqtqpPJUhng/zY5BkW0S
C8O9PgTHLvo0YybAvFbVRER6YK2O2NpDxoXnbAozPxmTcXKMH1IXfPPxIiXFOuq0K2D1a/sZMyiw
TPxxwY8zuUszka9jan0ycnfgqWIhYlOrz0C0b+x1WxMnd1r0N+2LafO8NW6TIGkowVfecYi5chVm
jLPb1x6paeQCLIS9TSITVSahD/E3ic7znlNEKdqnxSXTpQd+tZBoIVMLJKQnoIpTnpfrMfwcm2Jt
2vZ60KFh4OfG0Q5eIPMaRL7MYGxpuzusF4sB4Rva2VLryPBW2V4wjUjrelcxzi9QfDmXEZPErgdU
V6Ondc4xxp6uYuRrXaQRhR/OUJ2BHdYUGgFKozL/ylm4YQbELlGHAn+N7Y7UabCpRbfXlA8zxwgw
6YsCNlKkY4JsPoR+tFRCgRNh//51JPHScxiSFKfW3BVsz5ijoB0De3xLKO/ZolGbTWVh33DHl654
ZoJwtOOzgiw8NrWBhVb/qUauPa6VMkN9F3TXTG3Hu9YdU3nP5VYhwObK7dTt4qFamQJaRe4j3XDt
2KCU+8Qrgm8HMSIBLWJON8GDrQiaBHy/ibWHM/LisG/MwpTghsE/RwmOY67/GSndh1tSIar5stO6
VdAF2zZVX82sQDKuXfbs2Vibuv7H4NwMMB4pfeqxzYFzvR3XWYVKP2hEcOsm3tJxBsQAyz1gkiMo
04uZjXRLCcnR4qeux3MznAQ0HbP3D5olvCESSw2kWMTAdhjrTcPda8g7zUGsfzlwjiUiHEJcKQ2K
MNWTLICnoYYnQzkrK3KXKNoZLzaT22kWfRpziXDG0jaTWYfjoYITLSmPCl4EAzheUC9qoa4cckXF
lFFW2Nup/WxdVE7T3Ul5jdqniXUjSkihUy8hpk/VWuUtcprs2JAFNV6CEBRrRUOvtvaVZPVKL89t
te+VV413UY1Whlhz4CDJf8ZBvRXqW13sRFhAKLpKyovgMjSPPHlpDc0z7HlI8Y1TaVEy+3FUL5gn
BI7hqS1ONvMZM4oh+mgO6VaTzOTZMwIXZhV1rK6w5w4z24RFu24Cw5sS/lbs4hlGeAWUWcC0AgAR
r8u30UMKS4gko//W4bjRO+Vm5MHCsI+wcmmJkokN4uHXVL+VdD/BhC5HCTmEfLoxw2wSagJPVbVz
uCB0zPpSX89ip5r9w0WXVsdy/MzxS5dkuabgz/nnl0Q6o5ecVhTdF7jyQuUSBA0AH2hpAqGwPHv4
FymHzj8zSrGGNaNoZDIScxtZs2NqG1Qn2+LRhvkVgySrUebpCM1ynTmvTfpq1aseo7HViDnnTZtw
NINfg4AfAPRlM616gdXFfXG0yWuDYW/ifBEGYfgk3xfcFG3mrsaGFabW4NVudqh1l3OCuA7hw0An
y8PkFfXSq0LueurP0gV0wJutea7/Y5nhckpeIOhvBtbNZggWDsPq0ZztvD23VXY0WMpu7VGZSflX
qH6EADTrzQ2Ng6IlW+y8+yaKCkDPv0Uslm1R/3bCPAUaG2TCoWox6xEUzzL1NgvUhU5Isu/DECDD
JL+MIE22BajNhTINa8hMe8cNHq6G0ci04wvDe9gB4GrgZUTkPYrB3vplvcrQBij7VnpE6waM3d2G
47X15a7QX40S+x2Jgz5fTNo9zTHlKawOtWLS/bZHmbkPG32p1O3FppJk5PBWmBQFDEDzMNplytlR
FoH62pqXoD8hQS00emDBojdz+jcwfuoMcUqKj14l8oAHkPRVZkZvzcjZXsJjs8qD2d9FLDwHvyM8
wVUb2XsL7yJIMrqmlTTfFRIDuE7gFS0yejSEFYO1NNa7C+yS5RpmvcqRNfPioxVvDeYQNWJ7rphw
zpATtFnVUF0LZX7LuC+Cexk+TeVdsQ61/9LLAHHyZVS7fUs8r2TktYoh86njnnrVshnWIQUb3wme
7HmeUagc58NrVo5MAJJd07trLeHdzVF0ybearYG567WbNoZ7KxoXlQEnCME6jaR2b3yr1UDI9YUl
FZq9GVOM6tOHJLmK38gDDraKLD4v+m/Uzdx8GbE0Rg/b2aXq3SnedU5+y/IkDEfL2bK21pr3Hce7
SV3jzUFzwMHhqO+wYBEqMJMwRN3PPsPZzCuDbT+cDTpE+YjcF4vpOakVt0tXQ7dGYzPjtY5xV2e+
GRHabW9spsJfRi4xPYbVyUg8kLMbnlBJTtaX9pqc0bHkQoUNMd/VixSsQplWCHTmWo3Hm1t0Yukm
kMQsncvLCZx3VATJCkDeH7RHPyKijP+WBK37mPT+qhSZp/YocqLdd3WyryTBlPJcZAVt+52x/D61
pksGrCYslOUQTUugPegJ5QIo50JlUXCG89KmAobsOG/2XRnjialfp+9UeYBRwVTDWkT12mzLBUqB
Xj8rwFTNrmkoOMVFGsegepXNeSD2mILOzdeOln5HIQ+qaIvDIMheQfNjjLvUMVn6qb7xCVOO0vKi
zrHWiZJscoz0Nv54t8eUGKvHNkv+HOIQjckuDanshYI9jJg61zyjJ3WbMxSTSOFBeqxLue+bHhsq
KpzmECAf20XSsTyuGpb8f3at8sNii5USWaCvKILK8WfSlVuf98/JiU5qM20sgXrWV5y6hf4V2ER+
AXpNmbkwhFrPM3WyKN2y8zlf7GbaQ93Gixaz+q7+DUR56UZPRaVoPwYGu5a7iDTy/i2GOiMYd2lF
aOThl9RL46odq7M+DLDernOzDKiGZXOxVwiAfsN2yuRnLCj+kZCCJveE3e+TnBlQm705yriU6tpl
hXbTc7zKRZ13lybOqMgr5wTUjxhspiDzKasGVyfT0fdMYOzXzU2nwDw1fvvyMFFl29lpmrSNhabj
jEehll5fnQPgMFKskokQA4PqPlawrDYvKSmmEq+CtnejvfDXBU1hMupHHKtbWZ7Jw3OigFprcUJN
eAEiU96xjK/6cPKqFt0tUS6qJTcAjR/wzI4mli8V4UPaD4KQaZwuJS2uht3C1MW1dMXT6JhgUZD5
WrhN4H7l8kIC5ccQ7qUoB0rEDABJtCyGYKnb0LpGHlYYLVRMUERwrPkriuMbQ1Py/zP6J9zoETyp
2tgh2HsNtUyR/HUokGHzrlBBDGSZMIa54d4Q7zmDmlp8yyHfacqPpbtQZuKlQJGoYZmWz8KOeLkp
8w1/LyPrqDEVJkO7GWW9G5DXe4czE7EykkvX1ta5AoQhT72cfxZOMSiMcV0ZONu6dpsNRKvrcJcG
9WtsQHtuT105rbXghxMIqzfZConnb6Krsqi8U+4ZcTQNY5fByen6a8slodzz2t7x7ivOt0IxmLXv
Tf0sTL67dJfUjzBp0ERYSuYT2WFRqI/LN8Vrix/CS0yJSbz7y2cGggwpoSqSQMcRd1PKDpY6NQCe
ei59uVWWiKvAmktrVelEquQHSc1Q29eBylUkQBqfBjYsw27EDv42hs8psKho6EVC+sLsUpJDT4Bt
VXzNMDXPXYv1YMI+7+wbOpiI+FqkE2BMbgTk+HpSzyco2fd8UnLwz7ooXlX3NpirMX602q7PRxr1
qyhoT9lpC8nUwzhli/aUhXh2M1p3U3/z+agxfeb5l2NfHaB9FYaFvDgPzADd9NlUH43GOgeLJ3t4
l/G+wT5VDmSIa4br+viLXZwAgckJYm/nO9eJ6y3c8LnnompRububoV6NEguzlAsTNhrz16UyL8Al
dhWNzboEJ9yOjPZIiiZ6SBRvelEibZvRdfmiWMe4yWn1aaUADjjFIXHKTVlbG59YvqIrJ1yPr9wS
YOIEQ+ERk1e0k53uJYm/7IBi+2G9zMldzXMqwiMr+lDMuye7M68Ra59UrD6OOWwzXvCCE2iCaDcJ
zUsGY9935RbEyhE34U7xKbvK5EnQ6B5lLIdCuxymflWNLtwXdF+IWGFGQrpuF73reFFK6oK3rdQa
D26YR/R7WfQ/CuUulwtmosbfgYFetTh94okQQaJuwROzL9S9Ku4/M47O4eSfAym2pWntZnzIpMMn
4IYfjYzeUwEbq6wyUoR6HIGQ8okdjqsqcO6xzdkYgV+BS040/EgKdWeRql7aeK3Ok8/oV82xsFB2
WVH83ls2EodNt1BBgJ4xMsGidVIwhGnyW8GWzTuAhn10SrThMeGiSux8SXL/rBGqzLp0Y3T6p4gJ
9uTP2pxe0/S3zgOcWfJtkBr3kf4SEAOvWAOphMFZymbXmu5fMLhvIQPZulT4Tubr4wI3zQuSW5Nx
XJrKD8OS31btV46let0oN+Cb9ioT+NkdT0XDzP+ZF3gJ3VkddSjamklBiZg2ddJ52C1WjpEd+r57
KdrqWY81stMxMSAX4w9wQWOZ1rqKD0L00FnyvYOuFBbjPURJ0w11Y9vKtYuB/lC4NkqP7qvfiM9s
YK2hYL+X2aW3mPG7ew5szE2j6o2k5i3JijTKZs6TryTid+TgBRH3C7TgzJYblMnUM3SedLSHmN/D
oURJ+3zbOcYpUef44EmVbk+cSaNGBmgnvkLiT7xX9seEdb3VPqmAUsve2tnPiLs2jcUqHNJHy2ES
qvEHJE4OQcIjSmAv2EJFH4CvV3vDG4TA8duazIftlEYyohczrX03PQHn/d/wjAMhQzV5CX0Pc+9v
wEcvO2VpcokRYwcUQm1tm/GmJlBVwEspcnUZZ999+joYtExWtdaIrknfwp9Y7lSD8ZVjnYaxONcF
u9wqi8wgydqi3k9NAxTTAEgZeOnQPntyYrniv8ip9FS0VO6kI1zhlV2jr5XhRUPScDLxi5T5NJNH
7P5E1SMWEEx9cx9zpAeqpNZtVsZ0HkuTwFoLmgjynKF8wnT3mgRjuqmSEuBtn+B5msgHOU4Me6xX
hZ2vKzvetm685QZZyUmu+6Q/RpG2T1oidPKKc2FnhA8TvTMfKz7aiPqMne5BdI5S3ONdDsDwPVJA
B3TDswhb+Ayz+BMcRdR5VeJi2tGuQVJtNaT5mTfk93RGI1gKwsCa2EtnXp2g782IqWsaArRy6aip
0Iyouek6pQBNP/ReU6Vsyp21xU0nxmGjN8lfSpFXc3qlqRUhSERExPdJh5/d8nGQBJ4ZEIYBiHbq
UpNIfOK5pQ5nkx1otEmdCd0CzdZkzVN2Rfm6JX5LOMB+tdL5EGLAyU+scKs15t5E19Nca6NOyofi
zzQZE2QBMBbR0uXHGPcSfoVWYFzOOvWqmOle6brfZGrgGPVfCfk9qmmYReGAh2HIwAYnemIt+m78
hhp4dYfuRfJbLrMpxalBwHO2w1PQi2nmQwC9yTJzXdv1yIeQpK/Y35pzPo7+OayKh2NU60xlP6HN
AgIlq+4pxKtlo7X/OjY8cG82HBG5jy8v0V/HMPgh4PYUYfIL9eOJDPHLrhtqb5XTs5KgYCILL59d
Ub/Gpfolu4G2QGc4VIyy8/RKklKWUwOnPDE3QNQOI7xrn6+6rDv8z2Zd0rkXKeudyBpEw9kK44Yg
iPjR9eRiERHaTNHg5aV/y+heVg0f7FIaRUmaI4CrkhgPTXL4jpKQKgBPdeOONrLqbJHWc/bmTfzN
NxnoyB9uR5CIA6JqtL8yIbwWpDpWlV6+2MTn0S1t8huKJZZ9obqY0cu7gmI9q0IXDRLbEqIkj4pp
fgTRuHES/9Ll6TqYin1bK9tQ4/TNtVeHkpK9FRuWj78Q37dXqgqwxkowhhu3Wke+z7kKDVn9FQrE
8UB7BrBcyc2HwKPJh5qK2Id1/tpQ9C4yHT4EwTxdyjclTqD0JONDV6JHVhvWKu8srnIYhBGUhkRl
w2QXQTFtMS3am1wQME3s4Gw6WIlcG4gt89JCYSZoZgJR3CbekRx70VyiUR6tut8zsNnCqy42cTa9
RQUxcJj2RNzsVR+IJebCteP0N5kiPfolZmOTUWN1ITjm6bF7UQZEowH3B6x0Pxk+sJ8cy6JBgcG5
iyTJfvadUdZP9h6c0ra+mioNKeFKwuaKfdSGiaGjth7c1qtnfhRHHHrIQyK5E3O5FQYrbDpF3Va1
tZXsx1iiUXCfVSWfcJfdnSC49hG+klpzDkWTfoURwnGTw/tFAginP2Yh/4xq3BbszoDg/NabLeQ8
HS0tMe8sir2PA6MywBr+QljJUficOPr0YN+cSv3lv7kg/3R1RJROzlaWPfs0PMk2+JwZSrocjjXy
pz+IXVBM5VrvurWvIQVUDHtzxWumbqlH6kupBX/ornC3hp2pGLsGnyiZT3ZKDnq5aFpKioxCJ+wE
UqDykqgOp5C2BSJDTgGjWcn9qsKXq51dzKQ2E8MedNW2DpsVoBRcgC01KlME/EpHIcj9p9ajchg+
aAkJprmNKWnistE+jxrLd8do00ARCEfy3tgcGfPu/FHdh8g+TpmCUoeQ5MJtZPjD1EdJbpPGLuIS
9EX/XUX6M5FbLAneUJLt4/bTGBmmTroE79DX1L5YD9EvTvjKN1lGet/RzpbZvgJ52g19do2hGplU
mUGXrTtVXNLqN8JLxv4XDlon2cwc4dDPr86YnjmZtlrUHQYFtAbjGFHYzy4R27q429O7STJE6V4V
RazZNPDPEWB5MI9L7QKZ+CXQIQ/08UEy6ZMxKUpaAhz3y2m0r5WeeKGVQdEr94WF62HCDhQ75d4e
R3y+xdJ1jzOuStWnFSGfVWuTLKAOzN1oowmbwpA9D1XH/W7g2bOOQfSlzTKdqPY6STEcN437lY/p
BhL7FpAjwp3u2SMFFi9jDtMwdpmZufw+iCXGbQrok5jsFe6bwni4RjNAhOZ5HteRYuxb3z/lDhvV
chAo3KKdVW4UjSyD/5t17npIjXWli01G2p9dFV5uk8o2NEQj8uguOjjrxYEfYY3jlqTe50v708vi
MxWYrrrRwW97UmzWhZAFBAzlT8k28NGmk5EXu/yjdtzV6kPL8i0LKRaNhfch9Ko0OdZQ3JXkM8mf
ZaMuxWh86MNxJHEZkHIyY3ZlY/EPccbkkhK6QojESMTVsgZRR3zmNYIMnmOOjRR7pTF6aRsyCDFw
kIKdNwGyMdjFUgPKldbdTcNJpahwztNh744hUYmB3TkZXVuNkQB3M6QmRz862YeDot4UTIFxloBY
CNKrOqUbhbZOn7Fk81aQVKKTFNRo0A4LGBgDVW7eaOvZaVNLDnACE+zMKtpvq3+oaL2ddZ+lps6p
F6bSkQJzj+zO2OqKWE5ueKip+wsyI0HOgd99V+ohkeaqwadnTt82c55AUX+0Dgt8PCEZMl2rfCbL
LTgRK1uNavClJuFNNaWXR/GRHRmnbIKKN3DX1/4udzPPCUh0R3/4q2JZXq2+/hYBSylZPJqxrFXD
AGYjTbEK4uA4HW9usiIUuHNKfdNj0xvsuwFWCFABKzhs/OfD2see5arZDs/82uYtthP4QuVnF75l
zrAjXcBpP5HLT+AhUbWMMzoAGbynRDUI44G/wQVwFIayD0KC3T3H6jj+4whbcYMfyTsfFUbU3XQO
9HdX8YR8g2zKqA9OrRKsh8Z+VvHwmVt2SA1LsFp/qqP1x+m4B5cMqUE5yQxyEhMrLbuq8s/CrxLQ
ykDDJEc9exvc5uSSUrDHu0KlVcxfa1Fs89H38Ht6qfnqM6yWt0oEyyE/sWcILbZftCUgW0hxOOY0
9TGI/OnXypfaVgSmCbxgnOQv7QiFKuob26SwdLuAPPiwgONsB63+k0L7hpYxxgOjqRAxlc0MHBao
anGytPNp35CNRo9Jxdl2ELNwJMsUsBHiYyOInnBeZwqOqibdTuzdC6bhkIOlH3WIH0zGW5LYsZ6d
FDxmDh6pvqrJG9WrBDguvu/+0cGTgZj/FxsuFvBq7zAL4UlveQSzwn12pJnYWsOj/kwm8r98tRFD
bllFc+TnyZ4aXkvUbSJ6i9zfBNwvaZRueigErvFo0hvWNSlP1IYO9mRxKINt1B5jzL2AKiZ3m9Dl
YHhN8XWMpxKHXRB7rbJFumzaHRe1hMdxtmCsuO9a9bCm96zHQYdRdzLeM/3XZDTi7C3zYheqh1rC
+RWlS5aNM65B3r5AfpwEdC5AXp8qATtrTWaUISHIEQDZKje7Td4/5fXDAoCjhnKukTCehnXNqagT
GDS/svE9RT1pfuHPTPEGHYD9sN1R79lF4vEuzbj55tvAogf4ktHdSE9ojQ94ASwYuE8mICtotenB
N8iuUWtuMqZ1kRVuZPAcekqQ8GQD6jIhe98d/Wtgv329Ut0XnH7bxv6H04G0rQYJLXO7XaBNpmen
707+aLkwRd57EdgxJmgmnv9hEwQHPdt0Yo94vkgtr4hLmsGNAQOwd0a2RL1SeS2NEMecwBvDiPuf
qK9W9FcM18oEZwl0DRjcS9UtjGxRpbBGF2XzI4iuN29WtrGVE2VhNn076WyahLEEFaTfpPpR5giX
5auJ9Su74hCIBZkV+ZQlDmQvN3+iiJ7oaIJuiUSOcy/ZRG+QThwHbtNsF6oO0PNrc8c2mdRZGf1a
qz7oXhWIjX4FSRF8RzSBPX1CUrCLmy1iQNn0LTtopSAPMGdluNSAhUFy93LSjMOfrXrDpaSnsquX
FCKOes+dz9m5btunsWb++55i/VSkpxXrzjmn2rMdNqJ+wHCZSO5gwpnkCdZimX0q8zqM0YuY8GtQ
tslHBDQJ8LAVovmbNHJOWR/sLHHps3WhkloJjAsyKnfN0gfUvahhwbiXboDG7G+5PBmz6xGV1Sa3
/g2G3BQBZLZiH6JSpPyjFm1IMNCJW3Pp6sFSmswnrurwjjmobXZdeGd5B68WCbz6K5erntRkv+kq
AmwwLwCr92ereBDM57ossCmTmAgY8Ye7DNs1b0+LZP9evuUs4jE5Wb9pcshKvYy4S3zcd/rWx8Zv
oLq8NsmFJ8UmPuPqZ0TnuAR0Nq89Wac0OiZ1m4TXRy62YMUQAnroafVByd40frskvCbFbwfcgGpD
XHAW5rB6xjBbh9oulru2ucrhQhhvT4CrMjYMUnou8bDHrf8D0TOytzpIYuj8aNBH4l6vUOi1Od04
yIPOl+5S/CfNHKUlvBmxewArVQZcBVqewmcVE5ha6d/gg0Swh6SjTi+D8xA9Wx5WOIzCs8ABlkIx
58UhIlslnt5BodlK4Szs/NSMVx31S6VnqJPpOQjPn481Ms5ldiL0iAtzYxIQYYN7/xlMPyxEicI/
RieO6D2FIIWL+jgsApYBXcZmm6HyQkqfnyzcAis5n3vl08XbVqvUhdpfowWrcMTchmckoNZXBqYO
rwQK+vGfLt4kTprC+NWnHVaOOlrntpd3M3hz5VCFNcFJ7XaQYBLcgCEfBw9I4lzU4KAW94zkUwue
afyO82OtHQHe0SycgCqW9veI2m7zQof3VK6JrPLTQ+vsuM8gXQvSlsik8i/h/WcdWHd34ZyyOJGB
dnfMsENRaLn6C47pxpYzsgP6/ogvzjMxzI6n0X5GckutVFjrvAcrATtkn5ufafNhl+s+OCfxh6mv
I5+GG5bcnbQYYcM6+xx5Mo0N/6lgDXniX30i9c4uzBm0ZKvE2MfhsSdqJ4ztgF1hUt/BLbQug1zQ
S2y6cXbg3O2ONDWamqKNazEbX/vG00gL4Y+anjmUwlb5Vkj+NYfRPJkuU9HzOP7I8KtlfwF3J5iC
wt2M2hLjWcimzoxQJqsK5uj5P/RwK12SEC7olSglOf/Ms0Ougr0oNP33PjpU3ZaNfkZMV4SMgVrV
Q27m+JvSC5JWPx07g82JjJS/47ZFSl1OH0OFv2zLyxn0y0z3kKzgpuKxtgIG5VgDO3HOgmdWvpch
ujLTmj6bXsiwVw0RWjRDDmg3+BdqX4r7mqeQDObb6JAwJ3Ufrv46QaK0vRnqJEIYmNE6zW719B4w
lLJFf9SicBXE13nHUFRw3fRfDa1ZsErS3RifrGDrpBuQ++u+eyc3i2H6I4Uwr/xE+mdW4eegU2uC
t7b8IIxMigRKepqj7OL78YZgpzWbIXhXmjehRXtHU5bE/HjsXAb+g/5IsHHWBn9FzwdSvIY/DMib
WzzIvdMT7BwXTX/Mii9KoJVpfk7Ju8FgFXNR9h2H/gqpBIjnuQZhqIH/rsC2QlT3zfNgaWsmiRaU
cKyi7WsIyUYd5nDbR9B/mH3vDeyybFPiYCHSCS5vk6wB+KR2es05uAhgAlHkVGZdUoX7itmgZKua
TQGheQHo/gIvp00TVef4E00g7C/QvCZ8K2mxlbfU0s6MLQpxzs21UHFf6Q8rGhe2cWJiob/bynfM
c5gSvct1wEG4b4EtP0LHIwO7cMSXjQUIzIsWv1rZtkl2XXpx44fhnwkO4cxIwfyoD6tZOe0Bo7nL
SKjnuORQZL6vYFzyAk7eCMpSba5z99Z1AG30P5WvBkEHOOhBa+4KVsfcvANpxG+7mQZ3UcnBWLTm
Hx9eGJ8NdhsZlsfaACqqD35udOzYIYn5x/Vf/Ozquw9Fv7bmTlVf/uPoPHZbx7Yg+kUEGA7TVIHK
2ZItTQj7ymbOmV/fiw28QePhdl9bIs/ZoWpVZ5zL/DPpYPc6XvIlxkMJAV9dkv7QY4rAcRAR6jXS
oOfZXoLTUBIU4LFu53Jeq8MiN+9p/lQoOj1bXlhALCXmjWyP1Rz7EHE73MHgsma+uW3rowVXMKz/
pPa79y6QKxBXLcB2w+RvYOosW32J2ifCF4kZKwrZEsuLIb6IYCnb+0D/FA3JR43vBJRKRGiiS/ur
WAYD+eJxQn9V8C2WG4lKOqvMYzQwzIWUR8b0FE/V3mXpwv7HTk+TyNVlrD0tHC4pTLNA1g+aJcAq
4/pZhQol2K+MeC9+NSagJ/Zy44/Sfdtsvn1dWxn1zso/DUYo8pL8uwIXGQ0YBSFmPEYwAqxm2IOG
lFYp3psMCw6+kxLhdXhyQw2/HuJg/JMex7nPrTEya77V/pf6CWBEGGwqSLXQVYiaeB4/8oqdfP07
JjdYFHW8LZHGMe/xSWMJ4e/n2H7fQ7jq6oNl/OhcStW5G35YqM/94UsMG8tdxjZlKPcEK1RpeAQ+
qxwaznknQelgrGRBFSM0cG2qm6bfySj0Q22HCsHu/1LwBQjrKyIlWKO5knwISM9gUo2IjLDdLfjZ
wQYvsi6Y+wds1RV09+gxCXCVEDQPMh6wYd5oD9Rkgb+ecih65tNZxIp22vGUOb0BftZuPSiOa9w9
5ZnQv6KhaNDfdNFfUv6MeD0VE+4M3BCWvMyRGwlgccuk6SDyswIq2TeoFngsRuYmi1p998Ag9QQ+
TfjqmKsU6qrgdIKXrAPfDddh8WE1+L/ynZJza3ZUMGJjcj51nzgIBuKvxk/GAjBUtzx7rDxT7eIz
rSvWRvEyoO7ZzHnhBz0VBe/K9E+QTqJ1HW4DmRcjZViUr8riOwpJcjoOwhk7vOvtE3/CJC3DtLqE
EeyR+lTVe6ItmGz38wLAl0sVX6cwSt8ZOv0m3DdMP0sHkcZs4DGogANG0TFz/0LqPiWKHVM4Zn7W
0EWByObYMPiX9WXncbZDy8bzxw79sw7Bi94JVR0a5LTaw0qfKk0tcj2/+DCVPzU/VzbE93xW24aT
FRhb5hUycvXTZd6BDYENHykuycUgt8Xmn1jopvxn8mMHangCcaFPHjFlcoY+hbQXQbZgdRnIMCQx
NOQcljFgnhi0OKkHpblOrYc6QaYPBh99UN61/l8CRtL8QU+A2+piPeGWGYQVx8dy/PUKKoGSpes8
SF8xgta8fng+1zc/BU2/PXbUj95C4gpfKP6taplvYHhx2mvOE1AuCgQgjY7zcevpyBgCKHQLo/oT
FXleG0X9qjAP6zYKwuo4JTQf8SDOJ/WmAm8fSqbHVQ8grNF3PUejS4vAyMJLdgEshbF7K+NmVBfS
sA/JMKLDgW8JH78LfkOfR/YvS//lSFjI4dpE4tcaX/4/HXWEKm1i7YWLy9GTkLCiVcfXVk6P9Sdy
T0u6SjlGXpMbhSVyfQvbV4uYSNiou/BGH4bhRCqWYTg6liTTJcfNkZE6w1DmWFHkP1YnsXRwpW0h
kXV4ow1p2VKX47EJMZzF+8KE3av766bIV3ZIMCzIEQNfB92BovwaxH3xZ/CnsbtGtXsycKbhYLaG
leFhB3toDKFTUywNjnv+Ks5RkGr2+IpxZZX5W/i7Vtl3jbuQqUqCeBFgQk789uDna5lfKIp2Edi8
8QBJr+l2dn6WvZ3LMsN96FeUc3X3ZUjM2+4x9Dl9cFKfpost7bdAEWUhjTMImqqjW/EmZA5ghd++
M0yDzHtg/R08BK4gUdUH/UgDIcFYWy5z0Tlcw6SdQCizXn4pxm+Y0wizopnr7cPM36X+oYUbKIFz
o9nmvJYq+L+bPh7BwdshE96DwkrAFZQh01escffezPY7DL4J1PDxAGuto2cOkjOYQ7zyLJHN/tHF
wAg2ss+xvlSseW46XXLQ+zm75IpBn77hEh8N/CagRRACRhymPB1DtqFfxf432IumuurWMCv618j9
xKcnc1BHB4DQFerYiGWscaPFI1IlYrCutozVtkSuOrAcUc7NbJ8glgvCVCa6RrIbg6MrffrZU2od
JmkiuvkJJqn01casH26yjM5xRQQBYEgT5WopHFecLXFslSUIpiC+VMOVlVgbYB6vfyPEdS1ormHy
NXFAhm1AdMqaSlxXj1G1H+pfJY/WJbc7HK/FSGpo9j0dgFGCcz5goFc8ssmHzghTK6ahJ41t8jL9
n1yJtkb+YzFiBVzK+olSIjPPKc0LJjCCE9moc0EhxSgdydoXDfO+ddIdwsbJRyIbyGcjfhGVcfMN
agFV2SZMfv8v2u6K9eFjGRSMrxcJnsyKM9fmaDJQT8Pbari424xePXwIDSPTcSLLd3w9vo99duZP
IRj/SPlGVXQgzldL1nZ2rqRTyzFNdErLQTPsVZKBSQqwdI77rWqQD7cN9C3Jl90bTE+T/44qBBnA
eBA20DTCAkeJgAI4Iqo+2fjvcXibiAIaismk2KsagtSeBCb2nQ2LVF5ZnspVlZ1NOsxQf3vMquUQ
t+BjiM5RdevSdaUgh1y72iW1UUHgEM+0mRSCTeIWjNC5wmxA/5Mt2h6lKcGJNcIGrGYlPsvfxvvS
x5vutfz0cAemFo+phgTSSq5kAhi8A3CVgPE7LjB7bA/Kg+1SxMvXbCfMLAoWOh/MqQaKXZYKaeKI
32lfoVmBM4Ez2xEtENyTj8jAHzkX0Y5FQgeOnNO5+dKrA9R6f9yQWJdbj7jZArNGvQSRqqBTTnpo
6dpMPuP84rmwzuwpm3oPb2ogCktrjq30Z2rH4CG5OGqwOZXIYliFhlATYlbmecVdcwTGRSDCEvcZ
jZVVcd3NJkyipRGPPMs+SJ0FDhfMI4VdztThkWWKwoBgIyAo8dYqQc2ZmDMRqEx/oFIfeXLL5MnV
h7thWUtPoycjaOVb9BmA4QcemnFB8FeKuIB7EpSb5CHc/i30pdfvvMpHidtzzywVgzwPnN43N7Jw
IMHO/hbaLe9XA3sCTIGCwTV2JZRTqARlAiky3gtUSbPhEFofRJNQQyxIVxXFHfUOAR5V/MqwRAEP
qgDyR84Y04EAI19pNqpujQ7h2NCyHr3IqdsLPBCqmQN5sTkvUHplTyf1OlBt2hB20ooT+Juc18cf
9r75CrVvX3xW479eutrdj5qvmeM2qLHZatoNkHFhsmfljChfinrza5cB05w1AAM/hLdOVewMXceF
AZbuJNiS6cE2xciL0UcnDdjCtmyqN5v9d5BvGGCQrgoOhv/jH+WVPAUAoFnGt7+Kgq08arcGdaSi
TLj2cobBZqYquwR4TfzO8OPKDqW2gnZ8a95MhD+dGNb+P7k9FPUxYwPoFr8azt+WASlNuMz2WEMk
vPLEo3NnlK2JePNxrRpeJ8P6B2AiHHEAdznK8QuXCD79Udl1zT1ssMDzBaDrAytSP6vvqDwHybGP
Tun4IxA3aGy6cuwqW5/hirnTi8tgYxblNg7ZCaF0aXcVGhVGHxoWw3MurpZFaVauVX2bV0sXYEjN
Nrdde/m59X9aqMDFCMmyaZegslYWmPW0e+vRGtdGa5G8Le9D9FjAv0jsYoIB9zoNPmqCeuPkT/S7
Qt77MZ+W/SyGTR1Y6Okx8J/k/KvK8iW0DRT0ssWNsQl457JuTVo7GJVzFK56RCOxAsuCkE9+BDs+
SjAE6XzExiIomXYsvg4K5hn9JN6hkqHevMjtth1JSUx2CZFdbs4bt4/YUMibZCTvhuuoVy+dcqaf
y6NzgIuLMfrcoINSjxpahGhpRhoRUd1csj/wcmPTAoGXUYVzJ49LiSMxx9hBFCEVkw8RJKkfGacM
ssyk+FO7JcI0lQ584JBvqmpJuvSsxv0TEuEj/DkK6pporYTfjQ6BcPMcTXD0SdEks7d1/7/ll7x/
jcamT+G64Barpul/zpqs0i+Jvqhla+f33wlwhxbCcEYt2aDyq1B239v+Az6HY5PiIuR5pC8ho8I4
fMvtj65/JObFQLWK7I16idlY+QmlUivOrEjaCYQ2Zx/dkD5KpsZoBAsC3VdJxKACrUXlApz0D/iZ
1hGRwEaQfLvlXo9vMZwpxswl5x/V4hPtCk7yAOwMFjKLSDrqoWrNtLuFJs114f0ZOC9tHze0x/js
QCIN8Snm+FMxrIjdndL+ibc5nBTDMdRlleBf4FP5hXE7QK2Mo1WI4ni4UPxpDFvEh1Huq4infWW0
rPFPRrlWtA7H9LJO1Q3UEVpOxwsx9CHhzspobQOErMbyA00SxIIh0BbciD2Jf2HF9VcGuGk5y4d5
mH7X4W4qRPyEer1TZqm67cJXmK5C2kBOH1JuBvEgNFOflG5bfryKsk0XGxkV3IaszQoIgGbt+y+C
gHRtbut79kNu+2PFZ2g1ugnjKbxF1knJHyzvEMoK49TJkLrQi9Fj8BXs7ORctlc1I9POYX2Ux9rS
as8MuDVrx0fsBldLv5aIXn2Mr2O9NeWzJB9bbn2EP+xuLKZ1avSvUzBToBRDOe7lh86DnB1CWG1O
RnWMGLIr1SloDgM0r5ZBA0FT8nQmEdDKEG26Y2d1sGHMbFhUMwg+ANUppI3pT1XPGbpB7GDvUUaf
CrzTyPjHohK9GCGEG4INHewULA6JpyL7dpdZQDUedXPAbw+0iiXMVw4wG8zUTOh8tRdJO9smvjRG
UJk4G+1Fjy8eVYKq3sRXod/H7pswI5UESnqY7OrHH9Ni1sWWKd7CW7n10s9+AsVdpzqg4/yz6B9+
eu1IxSPO0KCB3NTFbXB5wpe5TQBdhx15NvoYGwj0pRlmSS2hHkYB1Z1dBtrpcmxYZKItiDcu01fr
Eik7aTh0NgfavRLCmSiUJQTImKL/HVqMXRQnTn9jWTvUOnMvxv+o4fehNuXTdEtlBMqPw9IVtM5W
hgYycyrKw0KAfPybxirqsGYvjOUp5nPg7IjPZncNlcUgnwNxypU9XDCKuZCsXpYriYackQiIeh5q
T1TRrrYoWmg+v4nlJAx9KWkalOGCkU7Oo6/kn+Rwgl/dVP4+pbb2wRaUVTAT7oehL61xXqGBrIIv
m1NnGC56+safrnfOiNSN7SiKejU/sfYvMh9h+SPJiBVaudRInM8V18bk3Dmmyg98BnyXXgN26NC+
R2WY2ca4FTkJ5JPv98H/s66gIFSQHwx0EylqCfze+N8tJtnBE30Kzz9UTsu9+/ZO5gvitvBBcIR/
+XRE8ZaX4W+SvfhQ2Qun3qtmDAdGxZq0BDk0wmSv/g4ZG1luIrSjGrpOmWXz3aAbdVW2XawYcC0x
ediavGGCadoFXKg5cFzhhZK+eTKjfkUaiYnPuFjbxlViYFmqu6JYybx0FZ7VTF3j4YswP4YEY0TT
KHQ/ur8UInCjGRLNtWxdRGgaFyixB4nbj8GzByChaYu11tE+3c38n1YZJAe8ZeYbPaOI7pu3DaKF
Jv7YORTJzkqROiDS4E3dMbiyQxiuT3Qj9GtAcVPmfhmREFubdQi+tEhFqc1wlYwYIrrlq8kvAh1Y
sU9Nw3C6JWuLm7BdsntQH35V72z7pcT3CWMWK3B9rXA+HH3/lNNvS4nNrKyAq9wsS/kUlM2iz38b
BAPKQjM3IcDjESUDqkKijOfS+AiNR9ifAbrYpZNCkakedUj5mF38miFstA0EtNX8JbOeSMneMOp6
X2M3DPV9aW7zPGCtdCsjEnM1Ghb5ZrI7Dh+a/4GP2pJZsh8rKVqY8ikf0U9dkQbYJY7Xs6s7zdRn
qGcQolS8ezn46DmaLIP+o1+KfFixE7SAiWV0RchuaXk/A/OhMo0boCSSKDB0SzP8lL2jjeWmKH5L
0l/4BJgTuDvYAvxbhsXBA7Cyof5kCJfNId2vg/Dq45FL2i+T/YyL3MV4WOgUkRBjpeSCjSh2opfk
XdTiKIqH1V+iwcmtTXcMkwMNDHiQLnBG7qfsL0VLlUUbvIxMObtkoY6XpKYsb5Yy7h24ydGW9VZc
rdU7ujPNWI/Gqs6uol8mCs3+stdYFVQMnpFZZu13giLFS2+EoeJov6TGiTUVo8qWFcc27SHfLrz+
Ak1B7Tei+eialwqR3P9Wo6MbrzUm115x73SbafE456JY6qLaGOLcGx8yEAjZ/s4iTAnXKKGY6Jf6
wPgav8tckBBKuVb+DRS3uXWP82NEukO/0fp34q4nY4o+GAslWA/9r43vLkEMyt+A10Y/pj1sM85m
8nNUfNKR94PygpyF3kBgtKL8lWxE391Vi5G7kyyJ80erNqn/gwo2MK/R1N6sgBW44thTWPMBh+Ff
2f6gr4rSzTTn9JJDD1yEqZFvOnlP/42/FK9oG59S60PuLi6fbYKIXyDFX6JjZbvDhqfdEDuL/8Ul
n1Y/1KzmQmbKJYR7TPCvmtbUx/bQkk8rgQLx43OAyh+Mqsi+LJDFyRKen9WtUNs34dX0dtj+gvxH
Mv/pLLERDLLqFxzXVbDyyZoP5iJcq+I2jBSONfqBDxFg93WaZ05Eg3ru0RDXKEvk6WZrSD9yOu9S
AMzGJKe9tQh/FUpWBuDoR2gQm/hW+Ye24QixF7J7Y4YhzIKg1GuCOifH+uUkwRqnY1+d29pd2Olx
MDRs+39ooVZVl6PiquaNsNcA1xcto/4xulqTRL16ickr9dKKaWxLSlzE+NoV3OHvsnnkFhRoi5+f
VpZlzWygANcoYCKqqISfppblG+G0/T4tCRNkWPb0omdHyVEEZ8lki0qoYwYdkMGjT++cK8/yqnos
hR/VLQ7RI5MRwUtKz8nlJxpHkvdN/5KkbM0VQDEvc6jUK5pmCCOl+6syRTLntXY0Rp7vdWnAo3CG
n2Bcqz4l/viCpyKxt+/6H2HcfchKxBOQ0zWzzJMk7a3+MaWiDKugXUq6MwDgxikibmO2Y0Y6iHXF
L6L9C7p/LbiSKes77nadeCbhRhm+XNgjlTh4CnHeZxohCY9UhyUI5Zj1yBBSFqfJhJ38Vc8i7ecl
CjAWWGpz01CH5DyCNF1xsByNgzCOg7aNzK+EAOdsjZ4buYJ2Z0brpiC7Fzg3KGLJwpiZaMpH3ktr
ClV9pGxJTW770VqOPK9GCvyKnRX8E8nEWMBU4DMqP4TJEO57jME/uH9aspf1nUCYgB26RUXo3/GE
af1D1XZpTC3KIxAsp2a6LAF0H3RejMhwrOnrfGvZvprmcdUOF2XsXzVsYCqFS0+FE7FYHLxrX9zy
SKeA/baSk5IRVzuNWVdRs0Vigvk3AYbceNteeykd8MJkYfzIiJphrNTDKcS8mMVffvoT2hc924ov
r57bwCmZIANjEzhpGQcoCVJyRIYqnyeFZdn7M5AJnnGV6wmahU4r5oKmM3bVXdf62xZuXMhZSwKN
giBxUtZPfsXaaxaNvB40RwJolj0y9JaDuOh4AkIU/2q6TNKdhDsLaoOYqz+qulZo42L3FCH/TaUT
fWOCSluaOGX/imbBzntIqQsQ8bFqONkQyDpyTUlJJfj7C/6S+ar9SzzKRH5B10THBWKJnKmmSxxr
aOfeuBvlvdK+C+lK7HCg7vlYUWA3wwrHx6z8lqb9R4t2lsEfo82GB8HCsqYHC6v4l7hLo6PC8X6l
ftmJN8Pj2HV0AA6aQs9Fh+Mr//LCnhlIbhoGEOIrUueFz1zhHnNFID13MBAoB5ECBLsPGhqa/GFK
ny2Ihdi7WtUZmxiDSL39AEZceY/INBlw0kA06x5lg9JBacAF59kLj/8yMsHpDFxKOLlb7dusbmnD
jx4f2ugAGqzDOR67W634w9FpyD/WsBBE5uLwUhtHkUjbHl2+yXffnOAytu2jhUHb2x89ZZmkvgI1
XxnxZcBoV6PK9flRSIWYR4y2lAm3N8kV2WPaIW6eheytsjBdyuq9dtcTG8pcivFrYJZZoVtsqF6z
fdo7to69IzmpMGXMtSi3pJtxgu/MaOeLI3sjPHw/BXlho8aamDiXUTnTARrikDWHjnTsZBvlC8lY
enh/5R1eQ5G9KgaZkXX39ZvV/AF1yM1zn92QJ3IYFMmeK7kMeY2XQ0n5fG4K/h02rdB9CLYF9Lqo
inXq7wve8ypJFr56FWjLAQpOF1Hur4f6ltY39OoQOfdFsam/uVY5hyTtldUXz6ermcUKuOUF2pDE
vLb9hSG+NUKpvybqgSuqexoqqr1PEFTz4saKmZUGK8yAOyyb4yqzSLOc7Ob1GtGTIH1FvbbZTXkl
0bVu2nn9mbLplPlUif14KhZ3a0O8oRwtFbK5OI5R2QfBDQVRxu/LKIf9OPpe66bTm03hDhVC7Qg3
q4q6PIZ6lNraDusdD/bT2Mv2Ki1ODbL5wLu5zcZVFqm5i+v6DLJsETAxCjxwiACECftq0HGrLIZX
WLULwUBqdCZd/vAoTQ+p9RUvsxxT9jhRueRCyptlcG+t9gYkdcFoJh3ZroVHeLdw59z2F+5DVRKD
EqAbJEhLO0jjRW+AiyVXubn0QDbdnR7/RABP4v43089Rzh3NKKl0LAQ00HdJLi1ZiLbnyH+6w1eN
hJ0D6Svwf0uByNTaAbbLiSW2+0WR2yuJ0k96UiJY01WJxRc8akLhIrPYoRTET58hscEMy8Y7aT+8
bhM//ABNrBAAyi6oj2iOJSSz6MN6AK+obUr9c4Db0aLste3fPt2ObDEs993JX6o6LD1Q8EbzpFEe
cniaFvIS6FA+WgzBECoOOFfDraQv27sBgBQft7/FIcTQNo8XXO45BDsUvwrTfIts3WU3/jCu19u3
gqKiJ2SbSes+UrapsS8oD3v93kW7QVr3fEHqABlMYQOS6RuOmVGPLlHKGFyZ8+7Bhdf47fz6syPW
r64paE0oUDehHXLWVeVFGg/gjOY01RhLOAVT3zFAt8BTItPblZctn8EklhbLEC5xlR945FL2hox9
MvM3ocxiigDZqDK4Qrqfyjz18VGQyNWEOUc3UTnQjNXvwYSBwvi9RjGXHNR8ZlJ5DahhkSYUKx5w
ER51eePR+xNASVMOPaGYMfOpjJdyD8J/6LoleRnqc9n70spnEf4KyMcy4bPjtABU60debG3grfmH
yo2Mub/eif7MlwxRQdjHiXTSsa8nVpyGv2AElzAdLt+5BqpzpyIYgVpur40KPSdiwXULCgvmobxz
dQL1UKPhRUENxWnPfGGSXKD753zJeQ/iHulB+8CisiijW2SMjtESC9LXd9X4wcjmjDpuJBiw3lwS
V4EOWmT1bJCg7/dI2fizqSrY/vPXMS8PEvKg++zLRMxAUNK5sPJ5BrC6JQSdiJtGl1dCvSXlVyiV
G71+4M0ug6eb6txZqE3NS2s+mwAHJzMprb0NzGNjyujGVVYjcgElPDbVHwmGywpRnUphgEqw94a1
Fgq02P65IKW85OO3GRxCJvWruQSkIkeYKCjPIv0VJZsmO5flwcN6EIAh1sL0HmP9tzHfFYojuecY
/aOWLAMKcBvGzkAkd6wazJUmeTOjFvHoYakTZznvAMqRa7/wa3Um4Ko0LXGHTsHeTSYVFh1pCwkJ
S5gzun8DGWr+tw0NjlUhG9tqXxOeFVe3hCwJj1PR0p3ec0JmtpB/Zx3rRhwP8JLIy0G/YrGHHkOD
PRaLIYx/HbG3MD3pH9bkR23akTgqd2mRmlAwwQhrzjB6HLxNc9Gho2DMohF8ZRfRahDvwDAoO1T0
L+gWB6ccWJUYI84XJi4LnJUpWz4xBKgWcfhjnWKE2sNQMPDA2lQ/KiBSKOs8QgdsZMsQeVfaf5IQ
sx7Dax+wV+XiiND/YDBAXI11TNXnqoItn9wzYTYfsEFPyMy2QrMRYMboW6sfxYV3UFbRjHVFGG4S
0k4G26kmU/7dG34b64LBCnflxS05B9ncwiYT6cWWnpL7nVh7OIvzfri37iVWnqJ4lkDz6A7GY5oe
/fClqpeclEqPF67k1ht6VpAsVyhHIBQM8LF8zh9mhoWacOV+4pmeh8qHHN9E/RrDL8U+VKzRBush
o9Zh5Rmy6tYLd+6B+JypzKlVzkefe4tgSPaHjFzG0TomfbHymXoF1WHy3+cyKq7yNwqt2zCpZH3i
F5Pgn51TM8InTOmqoSXMSuUkkzRjXbq4mXXddIOB9QDPGdUn38p3ZIva/leIWF7V0B1KZDH5/Beo
DdokXMfMDFt8YuS+zRMGjSrqPgP7Ra5rgEWmL7R7yHj67ZZ7Rs2WvSQt2SvA42YVbdRMMOlbCrEm
vYELQ0Eu/q8tWZFVtceJre2zrmBxW/zVQOZMngowZVzU0NO1AHxVsSyacg2uexkgVOxbiprARZq5
1stDFwoS2qKbUv4LiW+MiR4qy8+i9sj8uZILotfrrt+6aX4KRIRXx5rJLKcKjea1HZYkTjPOeWXT
jz59GFWzHGyDuyBlF27YKFantgpoS8AAQ93mqs4XUQOErdu/RAuPla78SqiZ/O5/gcq8YXYpWR+a
cSKoABQNFwy8EF2rEZ72+KibRYwagampYWOjc7j2/Br3HYuPEGiUGrxxRgDVpGby0advhL5T2Rwg
SXXFxTW/rHYvQo7bbiWqeFd8qdQ2I4vkDNNrbepzL3qZ7f9mLTK7JbA9B7K5CySEbaXBMCaWJQqd
gMqtk/yZS9MzAgawK0yJ3S2JuCDWCdM0w2JfOJJ3JCj+WGvuK2XqDS/COAedzc4YMB4UvW5lo6Fp
k3ki/mXZe5QjnP8j/EGnZLNc5T+oGY9S+OWjPpeeFiUd9VlpOQ0aX/SfgYewiKXoRil5zHZ5DQ5I
28o1IUnqQfa+ZfbVOSoVec6Q7pxr+mnQk0fKqo5GRKTbBs59jBxvVAgMjfa6L6YAhLmMJtDCtmNm
/8x8cJr+D8RMhDmiRKDGOIa9/kSU146SWLXy1jK0XZSaGK46KneNL3sigwENoCazSmiV/VUx/pHH
NiLvAV6P/6WqfzR0NyTYsqrfAm3RGB323S1UJwTrrNYYvumE9649Fnc+3p8FLwFpPv4/czhTIKvS
Z2hhJGIEYqGKidt7XkB6kO9ZFAIao9aCkztFOTEBcJN90n3YaoQxj9IcIYq6yHiaKr4EJfgqLK4T
Ys27FKGsBSnUCeMfxM9ec23ziygA9/E7x3MLOQAWuVltYoVHqy3YmDOPXGgKTP1FZ38hJwhTbaGx
EV157t2SAAaqC5nzW7JaB8z2LGS4BUPFZ1nBkRVZixQKlb+JlI2vGyCPH72L+AxCJ1sr1jFvwbNe
4EfIzMrRsUiSxMnfNEDrZ/LXRzfboPvs+LRuqF9L/qlw10I+y8MuKbf9XwKuzxqkeYFcZOpl2bIp
1ZmcStQf5FztsxQN+nkckXSwV3OR1BxpmsJ2rWAYahn89QFTg/oYdW+hF4CIMQ7sTJWwaIWf9l+W
s5eemGUxFWvnlAy1RNKDiFuAj8QMZermzMM8Fcvj0rTaVaRQT5EXnMAYRE1ZLQc4+i72gIki0upr
5G8J0kBPzjameg+Q7vdxtpj+KwnDlKzGxxTeagiB3qqoD0OzlSzmSZvknkqfjfczeQz4X4GgS1uW
7jaBl1WBhRk/pMBByumx+9F4BC74dKz8agZoJ0Gal+Q3KtMKEKSWBuRKxcoxIEcidO+CufPgolbJ
2H8MjKMjOt7UK45jNC10YZlWg+yghnJ8LPcx3gOy674HmoC6bTa1HeNSZ9akMIz14w3vFBmcOpPK
4uxlzQrRZcyj4ZGlt2OKO4jVFEYAPI4Iqg6AzgnTkq85KUEdskOSlx1t4n5pxOeYuERvTwNBosMk
RMYo7llrlBPsmbqGsFULTSYzzH6hM7ivgWp+NPkK3oseraA1YRsZWMDk60F1VA3dxkPC5X5Ti1Om
znO8PSnxMW4Ywey5cYU2I6qIH/6etgqfMttXT3Z6Fi3sgPG9oMywiXqutJ8MF2len4xmU6a3Gk1A
/1tRa5cFl1H1SXLbjG6RnIFYn6Iy/rVM2Pty5LYgoqPODjGL/IoDWzb/R4sO2nOUT1XFnkJdqZ69
p5tmQic4K0Z/JUSwKMpxhV4dd4PWSyhkHiotUBR+DmHrZOXFi9kieZucQK2I7Syk3kR2V71O5XDy
VCz7HVdJz1QHr2t9lVk7C7KJ+QBVPjBBSCeb8YRx8T1v/0bwthV8cBzv5OEc235Z67cCkX9tPSy5
pPw+R96+Dg4mdaAq2RTYe1872fVZN1mvyDs7ffRmvBjopI38qSkQVmWStTG34oQsMtCKsedM0JU+
PiTapdT+fNYSkvLIJ5J9t7WxPOrJt2gSZnApAu4D2czkXIcanRh/oiLyKv9OchLaYDJQLh0t+RIT
x4Z9O/jMojWxRUxhEPKuhzDfMqVT3HOGHiLGTiWZb5tDYqCZLKtb2TgaWGEcIIDMUdxAFQPf+BGa
TlN5i9SPbhmhbcq5Dw7++EQ0ENjTRL3WS4LIxMIziSi1v5rh4unHgiochrwzpmtYLJiZNB2HHlLV
SaHn4ltPCJD/HJlxNLx4zNTxUnsEqUZLyagd1JstJIKAKbibUhzj3UJlpqhIPuBYq38KaJqws3Bv
rpR8E/hs5z1vKwdnv/sXofpXc5WSIlxZOhsE6bPmIFewtBre5OVECjDxp9l8NOFJjil8HZxmmzY4
ju7VKm9mhEQlRfUDFjQ7MTCDmozCk3a2ZsX944lpjgQzHYnHb6AuYjKR3E+jO7Qp0iEEQboNUAyl
eiiu0pdtGwvbe4Zkdha8K0Kao9Mii80Q2DbnBQu/lC2Fv07MrQl1N1PUnSexwNZpLHi3w4ulfEQg
G6DoOLU0EuhcO3EFtKtUmCEDmESAZzKYVbRyVYQlK7a3RSOES39mIlrgu45qPKh84CWuEswM3Elo
bpeAdgw0qsZTgO8J+o1rbAv3s+93opB+2Z/f0iplFW3gs+cSIfVBJgTV4yggSW1tWC7nC/SvDBm8
xC+t4teWN370VoJnwwqtN4dN023TsqMJbR2SNVetyl6CWj7Ad9ExGMwJnMgSiNxNUr1CKcD8ZC/i
4JzbFrRB3USazoRKMdq1pdqb6enNX9V/HJ3Hcq1GFEW/iKomNkx1c9YNCk8TSpGcQwNf74VnrrL9
AoLuE/Zem9kA8eRolUumY9OLcGm8RU80dfY2sRs2ks8OYU2JhSdDBWPl1BtIMVIfxVvp/br9KR46
toSY2PSQFY63Qtz5GTGG8/Xw2JroygIGfD7k37o/Te2IsgQgPxPxDmNFYBNWBpjG97ipzKE5KOf/
bpXgP3qxwHeWkn6wI0BLy2vE9fhomqHZVOhPHAOfOjdvz56XsiuxmvccZhL+gGHnkoFm6BZYAhwd
A3+MyXlKrXpTTq8Oc17K5eAxIYvxiALSDTjXlIjIG2Pm+KaBC443LTWbPQKYpWycbTTBQ4JsV7US
vfQ8G3mJJjDdoVwFNtmh+L+NflmLuz2EK9IIaeVfB15/g+lgTyYcyWet8wuBAVhHdMoTgs9jtjVZ
rv4wwTFOa/x76GfLcnDWY5FiP5EjIdLmh42jNWUT5d61gplsulFYTTMOjwTFvR/AxsTp0w7MH8Eb
mwj+I5dPW+5ox6jOWbtiXPF5zJjhFrLlKGrqdw1NWo01vPP3svvi3goQvxQYGNKcqDYpXiP2X0DR
cFXI1UTaO1pzn9BazSqv+WSSIl294azNxva7ciD7DwU0gwJ7EoGCiCKTyF9q7ecoAG1Y5jHg68zd
WT0ckHSPb9DO6AwxPfDKVpVahy3zeXYVMdd5z0tT1HjEg13LDF21n1n3TErQhfTwBfnXTxLTt4fM
yq7Hc+68zpAF4R1TdARq8jHtdgs3RejWJrCePMIlLKQegReeHbYbsvrmP7x2hbkT00dfYOhkPlVn
65YYOq8YXzAasNbJZ5LxKkJo5OuMLHEiJ7V3cLODAF/mVN6mS6NL1TNry7QPtx6Npx5grfwMWY8G
eDEzBlixuTBB1moxovq8WCeY0r1+6+THHkXFkO3MuFu6fMpi2gbotsfipCEd8RjeGWCcc/Vd0rmP
aGz0Hqc3cHAuc/7u1qozLrD31lONwZcUBgntuU5BXxf3Fs67Pz/egd8iQZlujwg4xg75+LlEkE5c
+VPsiX0sMkJk4kVuZPt0YrqCVhT9VNG98Bh2BNvBuOIyQV1g6sFGy45k3jBeg2NeVhOWmJnI2S2j
VD9WdXipR9w/2GQ6KJ2O0251xfTXzil562fSILfGbOc10lsmh22JQcRC1FiwuDXam8P16Ok0uz3d
fRWWZItppNH/ZWM6PtVdf4lCoi9hyHnCo4XbwCxaek22pLPYaCZVEp2oz76I2qrvWI+FVJL2i4+1
0G84RSO3X+qVeaT/fyQh03oXssOpg0xNEbX0ED/kXbkwaVM1LAUZ0TdjB7kWpptjgoRt3aVmwmzH
cAV0qYNvbZraTqPz7ThAXk216QzvS9Gk+rzLsaX/TezGuDvYtloL17CX7Mwx3ywEFu7CpD0wk/fY
Ll9DmkydxW6bGcws+nWLFQfl5VPf/0r4fVNF4RxW0CKY6wfORVfxckD2nSLUgeC8np3ZzPHWZqDY
fVI/6Js223eFs7Ljh2SsrxG3mI4/dgSZ1/weK3Qfn7YLjqaDeG3GJw9VsybTl8EZ/o3aCWHfYKB9
dFNi3CBI9ptclK8kiiBrVwonoxV8F2Ny6ANv1scu87J8OPLRFjZknAYwdhFAwoDx0169+kW6J2kW
yLc+vJrsqwHPYQCnu3WvZauuNmJvnyu74R420dp1rw0aK8JQEljX2YuS8hAF3jYzG2QBnGrZeAk1
72esIsh5SJMHJDF1iHPx3nmYNQvqXuBOpAAbNnJJY7ZS3YteY7Zt76NWblXss0lH2VCBjiPlAfMu
yvwWp15E22P9wGpdFDGt6yxq4HqEQ23ZMR3uu2G+J0ynjOSrk4zaY/uXIFm6Jx2wDcvOAFNf1GyT
keC8NiR7NaZ/uOi8910HfAF3RxF8Toh5/aAb2dDU+MtBI4Xlzcix3Gj2EsUIfv48/2ZWPlQEQ2Y/
ted+e9Es4SKwRVdLi2UiqwL2td6qYLg2YmFTDYpqHGhOpxEyculkzc96q6H2Nfl4TMYUhcpv6Rzs
6VOuEarXq9eSo7LqOYMvrDEF67fQvIOUr7xjaVO51C8e7qCY7iU8mB3CGMIACov5878Ye7gZ+MSP
0Aez/Y66gHXYyZPzVnvWFylUz79j9VVbIFWD5yxBDKywAnNez7EYxQimugMPQhCQzqRukGs497T7
MZ0vEI0qclfKMO8afIwJARWM7mXPtjbDr+ZwL/sZSE8/2k5ss8N5+cuL0fAzq0H6iUi8+JgCOkNA
VVcIe61tnIPGruRxiuI9vEIyxeaPmyBvsK+XrCH4w+eojNHUWzj2Ag/EGVeJF/RrfZbYIsphz27+
Nmb3hGO08urVVLj/+mTIGGfJDZUfqW8JS1bIneSdOXCm0ah69nUIGRYw+J0kqiBeRgOj7BDeGrbr
/I+8l1/eoO+iFg447zUTWQzzexcCUd0COBfvFn1hYywVam+7Iig7h51zr8khabAalhiRqraHeymf
yvxrsnG1Mt5tTA+3G6FoZbN28C7IDLq+u49xIOqsh4asWtd4okVW70Y7pmWNVhqL7dI4pOPVD9pD
Q3ZyVouTiT3DKtJFZp/8NNtG5KFD5vsw+3afuSYQjI4c1H0yh87Zt1IYrALRpTKgMfrsT2OrmAiN
mwcaejbHCB8avrPKRuSFHMnAEaMYO0aJtVVBvqt79PPmuMmQTJIZs0qo9xwkjYYbbcoGslZdfYy9
fEudEZHWd8EEUgdcK31jEbf/MjL0Ypv1M4dV6rU3ssmXJlvvrjZYe05ngG5PEQOKSsBCUMV5VsUn
APYKBg7g6m4QPwjBebg2TXLLNrHVl1ymJASbB8Pt1mAF6uJ5MLo5c+RnDkoeqGdrcRvi7lmn5skn
SVHXbmrP2RG9/WSl1UsbKvqKN7x7oFfTlaRqKapqpVv9bqQ48VofctrrLDXTqApdshUNqrse21pS
BjvljAdLuJuyzzfV3PXArKOcJyGG/ACXr4MdOVHEMYj1PBHvdFuoUsQ6RlgoVPSIgtcg0y+2hwyY
mV47krB0TdECVNSH2XjzBTE5eKjwue48DdwZZ9fIgRbj+st949XAZst+IuoI+mRfZpD7SpLfOk+K
tf8/L9ReUfTyofcbq0Rh4ZOVOxWXmMGWVa9cPrFS++yyZ8uJgUazpSLMVEWAQXAGjuJcNYwD6+xv
SKZ1SbPU6v7BC6ONm+YXVef7CjiDy+MOOCBKMEd5/Y7ilG6gvfHwYzRSFqK5vptuVnHsLUoQN2J3
TVGlQSFzG2rF3Du3gX/yZXKRnbtMB/o24g8rzK5se+Kk3gyVuY6JJ0yNeG0hWvUSsTZ0uQ8iMGq0
wYKBgM5NggleCuMEbLZoHhaFhPcSR9hHfQcJETkOJU1PzR/zh2WOa0QLhQ+/QbbFCnExVMVF4dQM
APLkPmkNbA19i9UARbFku7FzWB6U5YBWEP8+7bqQgriSYpM3exc9a4rJqoSZZeN2B/IB5Xjjw6Vx
JDyW/C2kQY3qhKueURH3U14mB5dUKlkHJwpJFHX+OcLsYvX5KozYV2nBVh/ltmnLVUldDmgfuW5z
a33tpcZ927IVGDBAT4xKxoyz2O9WLPpVzyxEhHDm9JUPP0Xkim+YrezK5N8QCbaQZroNLeYqyt+X
ZB05DqQm/lCOhZXs1WnJb0D6yTNIdL4RfHclOnIXM6r17VcfxAf68ZvOxCEPxNIDxZADl/KKLZXR
JvKnN88h2ypU3J3ZMsDqbZtfNaCwkG2+Eo8sXyYCnR98wt6qFmqiOPSd58nWGBEQS2MD/0HBMWtF
5MiQKwfHZQIi9tS6Y/Dq98G/lljNJEPXmNV8CkidYUP4wD9qhBXIDbbWhJA9pRTDr2PF6cF2vB/T
+koKqupAu3umc1L6sFHmgDldX42U/kOoPTSPUIq2PbX+Xzf+ZNGy5XKMg7k+0g/S02CgfTT2Szx5
q0D8KudXs/2boL+Y5/VN9Wc6ahEgkxhSwTzW3FcufU5ar0DwLU2cJoI5QcZf1TCvBlzyIWNzTDuZ
cERg49XY4UJ1A7LXoYtroA+z78P6Y1VANZEm1dOWZujhhB6GMKy7TIkbL6WT95dJA7TCVdO7RO7U
Yxrt9Og04oQpw2ETagw2K2uvm+2uTMODzV51qF+s5twNbH4EY0Dft3Bks0bF7uBAGsJjdcaBt9WF
hnTDu8IKhLGNuZJSHEXDNrP6Y8Du2E3wLEQYZw0XM1FOPoq/k2g9dIFktMv5n9JmVaf15zQOO8lk
xe2rjTOhSZMd1wVPeyRXARACMPTj2Fev0k33sTtdA4MZmox2FjbwAgJzL5hXTtGhRzctRnJVHZAM
TrKBw7wZhrfAHR8UfUxIxSrxoNWaSCGsAg5EZOfoF1Ic6O7egzUjML8HWDA7n+yMogazODAIClCl
spxFkGwkOtD75jY6546eOSWSV/j5XwM1/amIzWvAkq8juKRh0plO1SYvxXOCxKHzjMWQfEfBC1vy
jdSwS0B2bKoa9e+8e4A10zvQ5MxDzX+tNVhHwYmx5jy0rFwszgiFyFcNUFZCHUl5cm7K6MFHfx6n
8M21E+4Jw8kXg/6qM5U3qleGTVtZAF5FEFWyo8oQa2nVT0HgD8nNW8C9v2O5gb+9DhH5he0/OkGq
1+CJQh9jETLTiwoptU0HRUwOyghPLS6jFNp9LA+F/l0Fu5q7kXfuYI/uQyd6vQYOnQ08gTnKkC7B
n6ZD7w0/bcLAHntbQjZLSCalHnBKgu8dqVtc+6Mto03BZngscLYOLJb0pzkOp5HcRuj5wrj6yQey
Ox2arrRJ1yO+A8GQug+pRzh+XGByuvOnGB9pY3Dy4SLUkA7KSL8LfaZ40lIDjbOtO7JcPKXJwgAz
33Z0p2gJbPTBsfixEXwFQmC1rLB2wF+1zOdB1Jt5CpsbTrch3HZ2Y4GtC2BfPIb2TeCtjeAB+eNe
r6h3BZd9CbuFzeYx5EutKvuVZJAXRJxXv8Wb42TzoR1B04uONDrPMoaFx+KvNZeSQlUjtIcV2ZMu
mFsZjAxyhpt+aG6Epp8GzuNoBBOp5F+UzytcfjEbC4TF2hlYxr+AmcCAsK+20bdD3hm19ZAVt8pj
vhSOu5j1q4eJN4vzfWCxmWtrds3ZoiUarMFxoDnVLtNJ5sNjOip661B+G7l6rTluMs2g4LLQv5ny
Na0QOFJfF0kws15YgFUHM7jlcE7yoH9OJ2vlNuF7ANTRLdLDkDW3no2BGNOdVvO2zfkPFXoZM3nh
l7k38rOahlNYSwZC5QLA/qpQfKotkVPw+IxhXCm2/8ZsEJLumxXSuA7lPgcUUaXIU0zvt03tCM1q
B2xH3oggjPC06X72WnPcEEWAoDyajlYC1o9nWASC4K98VSrv1OEVE1P/CCm8pxHfVAL+pwSSV6z5
ZHZyCPAttNOGnHoKdqbfuiPWwnxtLSo4PcB/kPJCOA16OaMWb3F9xWjmJc6uVAV6dUrCVE8vpDg8
W+qrTF9VPx0qi/Oxso+eKbh7vuYwFxsoX2kt9QHLH1hn0XqHaRh3sqyAyXn6SrWMlUIs+0HvkRWA
TlG0UImycwtlwUs9bA+UzVV1N3IELXm0EUTsNQnSCJf5adsdTOlwhQQkmXQUajQNNopVv88f5ehs
HYHg1wFAVNn7MHsVPlKUOUWEKIROevcCXFKlRjwE86KvxoLIRAoFV2Da68Q4qcl5Dep225jmuY/c
jcnO0c7DhS7KfSWHtVW3h6wtkAEhMWNk+Vf52UFVvIfzJagavMPp2iLUyhxZiEhnrcr6VSWfQfY1
tcBNqmIN4JtjiC1T3q/NKdhnQu2iZHr2y3LloXtmC8TkO1lYE7YvnM3mdDSZgfmdXHExo2/KYBsR
c6l/tB5B6t7ShU5aCXk2GvYkidh2yFWy9BT5XCZBT37vDy8Fhh7S86AYDxMtFHRGoty5g+1zEIOp
hOTeB/ZOebAUWcIUEEMqXaLNYWw4JgZnrLq57PwV2SxhFG0MspYwS1hy7hpmlyus6fyShSUrERaA
IWm2olC4y7wTSJq2L64+4kHu2vvYdEuVYyewA3YjlL41wKBJ+8roSg1kmFZQHdPQ3cSx8x0oNBui
2erWxIG4cuP73IPEonmn32KNkLJs61CSfJQo4wbE3pNQ+zKqkRj/Bi2KfIlXc5YitGhf9LK/ZAJ7
ii4upnQ3dl3i5Br2gw1yPwlJgmD7rUn9VHv+zjflyu6bm6Y7GOcgdzBRlWOAIe3saGcxuZtOB2v3
L9f7VVpymKJUTJkY9jqW2mIbNChhKbntqv7K1EeNRDr3Pm1G210xPbyJ9bYsNoTHkeKcph8JN3IY
jZhyhvAQKga0cfvlOOG9ZP2+TJ0Oi4/PAt7S1WxDSjBAC/tV9he3zE+BlyyG7C5nSz2mRDc6iird
ZziEezZAQBCYsPGtKcX56Nxn0kkO5y+Jt0X1nk7xQbZXC4JMlIwnzB6bCk+D5wyXNJ6wdOIEQDRu
WgrTd7OIB8q/GSyg3H8lkgGzU49xzA5SGXeDmC0RlK9WyIxscFYteqCnUcATBOrqKNSQFJa+nc2O
/+kWhhMwjeymywotY/mrVT7LPsWcKP7Wm4LyT/HSdZ0NNice3lHZkYYUMBdqIpdhh1X7xFD5mzgi
SIk0Swm8oiiTjUCLMlXnasyvpk7GFeqTPM6ePQMOgTwlQQS+qsmIv0s0ihHrWEY/QS7pZhH1hWxp
KjtdM8HbDzgk+wKQS6W/hRlTzLGZ1cZAMCDeWgkx8Kw27OGns5imQ6tbCb/bi9Fh+lNukjHAEA8I
vDVOVYNfyCuWvgoMdDRUaZN3CvP+ZiEBjjnaNNGeA9e5lkl0lmJcG4m9VXnH/dnhsJDE11zs4mXy
n7WRcmaQl9bVsf7jIsjKa1yYhzFsdi7urQmNcWNoz5orsUoyGCbq0uy7SwJxug5h8nuTtxsDZI0m
YOt55kz2QqJhwaSb0uruFEBWjmZaIJA8iNFc1NkhGcSi7t+9tN0ENlck9Dgl60VLKmLEMcTvx5IJ
EXeYHmYjelUKyL7Ghvp8RnzrHF3BJumyna3ZZ43LWgUBbz1J52CkogygJBlB9kBnOOvVueRjEz2v
YDCJVmKYKPBCe9Fks5Yc7ZwZM15sMbNzgOvBrhI/I6ERBnu1NBY7DwpKArAY/gzp3eauM8ZtpfFL
ZgYmC/RnNvwLXwLsHUPQX+oaSje4Fk33hwhv20T2S1hFDdMFejFMuehTFQpHqL2dUby6c6x3jFiz
Q0YVz30w7qXWUxcqP7QWmMtsj7OLx/qZ0qc1s9tFY6+R6taHobXH3vcfWtH8cpRcxto+j3HxZ0lU
QTnaTEGv6EwQpBL2pgUR8b3rGQx6DIaVHX1jxg0BShW0rZy4t93I5IPuvopZgN1k2B8N3zl0SQlg
18W5GFbhC4PkZVAEeLOABT9xpz11Jcah6KPX3+vxXpXTpvcT9nQEpapiN0c30VM+mWa4lnL8bYOa
U49StaorIj2hous51TH3SQ8JHRI5GpiGHnCKCJuJs51epo9avhkmb0xN8WBaEqAyfCQfKpNEIjI0
JNQqOlfNZRse1e4t0QDlGfG+56waYTtIFRys1DxnBO6AabJQs/MnjwDx9UH1byyNV8sjDpt2X8vk
Lm0tECSwK33d3mSutmWAuaDG3tpQqWJXbDQKYcZ7a2WoR5wb83oPBwOGLk5cLW32UTyywHAYNuXL
NmCfmbb3hgXfOuTLz5VajxylAdKDsbHODUD8VhafXav2ukOrndnLKS1PGdw8k+Vvrv35xSMhCo/x
LD5tTDpGTszvhMCH2COaLwaGuPkt1J5aC7YRN2ce4+gs40dHjo9dFIS15vskVFu3+lLU+V0zLfr+
7lDb0K3gLEf41ia3Ev8WnlRANK9uMbwXE1ogReS5fafr/Vfg6Yt0Y2NiTdbSkmlPA/cYd08AV5L7
WpuBCnRYfXQMWqRk8Sz8WCpAnb5FHpjTHpugvCWxuju5ftNyqMOTCZQE3KNwHkOqPu2g25bj1sUe
WdXasuyoAW3SNzT/X9k4i4ndrMvAQSjMnoyp4lFHljDyk251pg3pT6S5xCLNPgER/RBEfutH/Oed
7r6osv9o4JY9hc0MSNcPsDhplQK4RlNu3hDO3mSMJF4bcPTZlCg6erXSdMBXubi3xEeFQzrlAWb4
YQt9gPk24cGpyufGSfY66UaG9L8hwB9ZxMP9DW4e5pDO4qeZq2tlyufKJG6FTCMDUTUKkSsXw8Ak
i4mWhvI1yi6ZXdx05nrx2GhMyv2NVRcHOyfts6Q9LJBGIzOxNe+jNtFWC/HQWv3kmjjYVNAScBRt
TDQxk2mdrdzdBGG8aTykRMh1bEWlFRsPIP6QjGCTMbE5D4LJZu5wOHQhuw8RUUPAvDGa+h5X1loX
7ktR0di0ybCuu4Aa0UJVRtZKZn94KALwdv1GlCfEj1ydLnQw0Y64n2GuZ7FuUysgYQk0wt59ANXB
nDvURWJO3oY2Qm1E+1e0L3oTPFtef1c0oQw0QS8agOGGAhk75DSe/aYB0tQyuKMXvmQIQUQSMsVs
jh4/6lLLpqfBIxDPDQq6w3Sjt+3KoaZtYu3K1IKIwB62MFbAUb0VDT0zxvCeBj8yeiBLlH2JzaHY
xiE9i3qj1/ylQ8UnhMKsKhmOVRDzUcgzeWRGL63XinVFiu8yHZofo2f3aZCjUk2LIUVJHgxHg12n
Br+Yh0OznO3GcFg7ubcSlo3HUK5CzyWYGlgFlFmddgWR9HKCAKB1xtLB+yOhvFpIVRzGXV0k76pP
+2XmzrFgaFVK770wwQVSdjhNw/6p/uSGdRZZ6O46vaK/wCkeDV6Mf31GUtMWzyDtJhD3PkWzWzpn
nHiE3/r4yQrAGH9NByMrf8/bkpLNPNbWeGhK51A207nM0mvWJxs/gztm1NYuMh8hLCCzRQjrMLhA
gm6xjV2MtYFAQRrOlsnIcxOai2KeM3rliYX3b1qCwZVgt4qIZLhs6k4oOdHYZ/G5CkGo5wQApJrL
ngrha8HZuZoa6y45Z0O/QFZZ4hnFkozhLoshVBWooWNZH7S6vfZFcybobl1SSgCNMt/LFLlEGXds
6LVkUdQuflwHvoaxKvqKPtXM745i2qrKC1OxM34XjAL6a210Ak0Wx7rs6J2K2KGXzD5b0ynJuHDZ
14pqb2v9WzHmX16sllPuHFozujHiZqYEnoWESeC+wRr3+3fvsbZvK8IYGz5DzNr8g4SIYMvi3Sin
fdAlv3mQEWamHRK06Xbp8CpEV6tH+s+/ZHnBRKpt/LUuGRVlwcGmJIpdZImVxgIiZPje4EvkgCRm
xIDqNpEV3CQsnASWtCCkpHUpxQpc2Xrlf3VZfkTfv63JMQhM5LBG+CsS9VwagH8LbdroCQpmb7Qe
oWt89jb4zBg510iZFvYSlSKVNKjxsWYeQ46UnBzvaeiYdOawYnK7i5eumHbKVERQYyqzGxYNHnxi
/Dw+VrWqzc+GX56cIftLZE/WN/jYIihXidES7GdX61wRL6bF+4xYYq6bYk+diqsB6Yfu7nJ6Gqf+
l6INbKbgUgv41hISFvMtPSW1PvUWlowfVSI2BP1S4EN7tkjrrpr6wepwZcDwJlwJV1IonjN2iZPV
LTUdeZDunA1BfVmMWEqMasfDQ0SmrdTsjEq6Zs146aAm4+xHyGUoWOu8PxnCvBcRB36Wn8LEW2e5
+Es0dD0VaiDXIWTdaAJc4eXag2aI5AavqM5ujRpFueiIJBpVplkGIrb0aiMsexrZh2aSRRvTPASI
eO+n6TFIyIFNoGHEF+56oroeEErpcXSQknVUwuZP6BWC4uEe1e059u66ke4C0R+iyPomL2xVOPGh
FFzIlTgZLatvkyAriT4OOGVQ+ovBLf+FXvioghFVmn1MPPb0Iwt1Ym/RnAAoQBxu5e+ZnB7zoyoU
8DdRrPkMsMdi7WFtlTC6DIIBo23wV/uAFkqtuHRafwkxWWoeV0RsnmwoznE/beLQo4MxML2Ef30B
btuwTBOD30DNhhYnLM6DZj8a9lhax7LEwFk4uJBH0FA8FWnKrNulT+oN9AgUWqDXjMOoi43ZoRga
CYCzuEnC1r52Y8I1BSxlEDdCep/y3l6yN986KSlt1MlPOVGdud4BTKeKQUHed/qb7yHQZ59MRLWH
1w63EqThzKnPwmawUWB2823624E6HdM1UYqtvQxLzChjlB0bgRG6tVHntT1GyHwWwDbhfnLlSxYT
aIdFc/Y4IVLZNTh8aqG/V/rw6JxZuVL4G+FNq171H9LR+L3DjZThOYW3i25RX9a4uuD13LSO5Xvj
WPfcr7btBH9LD/ZO11wnnntho0rJgEGHVohE49u1QV9F4902XeouI2exl750JSNXx6NkU5fUazgB
82tHr+YAhjP9/N4F8UM44X7sppds0lhE4b8pk3sGNqGwgF+wumYLw0gZbJ0AeE/cHHZOAAxYR1Sw
I5iQBheWDPqs/mZj96frWrvBTHUvtm5sr0yVnmxCow0PaJ7ovA+XHkTjkA8724MAh0pzUN+N+8aZ
8a773V13GRATEGLrd2tyFlFBF660WwcUaaQ0tZ366uJgcnLj3Rm955CRW0YoeEWXggJgZ9RXMLPY
J+qVab0k4FO4euBUsS5CG2iM2nkaEFP0vDFlJl8ilkcO1hTHqn6RaL2FMsa3+WIr44pL59fkJC6i
O9vqcxXbO3uA6x/9s1O+T+Qghc3NW0EOttRRz9C/RHlz0M3hRIgh7tIXS0/ZcEboyxKnO8ZyjnlB
JR5E5AmQXuYJhu0WItBi/Kp8NkB4W01oLRqmQDbAz8PISyWdxVC8anaD6y6llwYXVxm73vB3gfZT
wAds22I7OkDRja6hWIUCMTX8dFtYbb37UhXvQ8IjCsbXqEcdzZRUB8RSpCQoYy4dLAZbRUjOCMFN
I7d4N+Go8zLoRPBCkhwQBqjoedcw/Yti5B6+82vrnJU5AKsEVCCBgoDRXQs3mPis6YYVHvdEjcRO
d8ciATXeeicMj2dfOR8m10KpjHe3yp9qOA7KjV9G3SKt/VvVxYsMAFyrFlYmcmB2RXrebzR8TjI6
6lOPAwkrmemhgEjSgplpui90jRGVN9PFViXBWG5KIIhDOMwQn2IBMkKrxVZzOlCLrDIigkIHHxLU
RKUKl/oS16jRbDe6qqA52wESUr2zSUfuiOZkB88OBlXLxoiaQ4S7Vlrf07xscZwLvg3qs69qcH4S
t71MxTymRmGQhrZHR4TXqWKeotT3iLh5kkScR5p1Ld2abfq49CFDmKxJYEw37F5NvEFtFf00ZY5U
kh+5141nUjfWA3I1pv27Eel1G5GcwCsiWvcNVPy7VpOLhS+sQN6Z2d7C60Gq5g33RTY6x6lHa9vm
7BUZFyQMjJdhDAHO6koiABQRf+UAYjrJIs7CHNwN3HZN+0qDEdmh52/l2G1F1B48waFsaCRHZ9Nw
0YYU1FFDlZZ9a64jjnnJtsxRGIGLHK1oEvAL915D3mCJbUM003srzFudNruywz1rUNzWzR+GjVtY
smJl3k7Ik4eOJ617IhgKDylLv8EOil8qNX6tEbPaKLWPGjU85Z+TPc0vhkuPg9oBycIASCTvGWzq
JrMDjsjblDdEBsojghK8B2F0qWecmF6x/RLqbPXlzewYszMSAOvQHtQANURlxp6bhh5lRECtHHYM
ykjOAMck8Aiw7VM2fWlFeTFy91bGDOWrij8zyr9rnJVHI8i3VkmwtWyulh3uNXLU7TZ5bcAxKGxE
GTFryAK8fzaTsJpyvVEasK+IHtm1oAKnjoPNDNc9uX5zTIMO781see5xBRlgFOVuShGga7JAkm+e
IpHdvaD69FDIKykwRJj46UBwOcC7iNJyTHKD04gGQ09/QBAvp+TPbfiRau4eONltUPknk4NnQiC2
ccrF3Mff8JDMdSctpGZA/dgfMdbmLvFYUkSpvYu5uJ+U92kBaLahFNQYtKRd/jiW/t4l054p5NUe
yk3Qho/SndaeMZCmqjHrCnoXa1qwT1JBNaThUgdPRZDIwo/bh101d9POLlUBgJJKFUUKgcWoxuKJ
GHYMAQNaD4+rMzGsj7gPllVq3+Ma1fNIlTCChIoThaoOVeqgk5vnknuoYw91jephRN5LakCmdkvv
YQnzhXiHX8WYY2hcqKmQImS4A+BxdMYehpnb7Wtb7AY+/CDNjkFZn1hLrVyBx1VqZ+W7C1fHeS7a
rR/BvIs5uymqsaPSQjvWe2oBOmlHgtE44Es/Y/hsY+JGb6c7ETS8GMu0Cf3QL8li1/xtUoQHQySX
0dDfkpxouEZfE30AjWpGIYJwNSUTYAeJQdnXZ6/DpAo6MNLjpZIXHRbiwOzHNuYQBlFfO6/YcN2v
w8HZ1eZe2bYOZCS1To4OrS0Pn4mNHhc9OVVt3q2NISVPi4kmqlR9RH9mo75VQ02exBivR9MmfKZZ
DWl1NBNW3vw1SWcNn7sUjqVvihXGz4T4LviWxjB3DTlrhFLr5u4rBYDVXSYFAmZWB+R19+ZU9ueo
2jcTdc+ox8e6AVnsOSHCI0HVRC6yTfe3NEbIfYk27ftav9nxtMt1UndGHaVNk9REZNrffeee27p7
DDr41SYX/8bctyHpASNS/5F2JsuRI1mW/ZWQWBeyMENRUpkLo81GM5LGmRsIJ8c8qmL8+j6IjKoO
Z4WHV2dvUtLDnYQNgKq+9+49F0WpW+L18mXKUlqh9B7iciuLad2UDGrNON9Sh9G3a9xpmUfRvRIm
LjeWdhM2QzDcJ2N2b0kyRJjPs/gIbSbMsDoZEjFfn1CEwfi9ijmGr43eX0+sPq5ms+2DcKIRUa5K
DAULaaRvZei+/9bWN6en2CIkNpy0b6Hv3lW6L1elhpeU3MudyIYDuXzHNJ5ehR6gapnEvcgxp6sm
2hOouhlG+4GtDtfTANasjLzHVowv1RTe0NTD/4foM6IyQ0bZ3sI1CoCWBsu2KAbI8xCOdCzKpVWd
bTe/1/KO/XscXgzlZds5V96tkTWGDUtnL+YqOkHEoQa6VzCKmbHQtM3THDuiXqGOmzl1xXRRmcFK
2f1dmSfYxBOoEJ1iwmQXWAej3Dpz+p0T5arb3HWY0CJcktYh7sVjN2JmDNK0n0PUWMmUcdtIxVcW
QQ2rwuLopuJkZ71zwdGBUI6hZywx4ogBopnXNZgmLkv/lcZ2bRnnyC+ay16AE+fK773FFLcW7oPb
MYk0ek6qipp+ofnlQw5twu9hB8iBD0DXtGZtkMPqpxmxx7360HKM1z1eF1A8IGtEW7+hB7mL9dFe
avUAr9E8a13/UiQVai+DytoOo23Yp7SNikMTIbCI0bNPpBHmV21Qv9s2h5XUxOPtl/1RGs4zt+Yb
51nJiKcGgsRLo3jg+xzEiNfAASdYxfT5YB7cxXbrnRxE7zilMo2NPgN85iUB+rEYfJOZebCaW73T
+6vciDilD0HElJCGeZwDRimKTUFfN47Tbx1QOY3krpynsvBICAKJqVeMkjzYzoLU7WNYPpDxuHKE
v5fdW0OfIqBFi3E2DrhTkhdw9cyVEsaRL8BkbkISuP2CSnViodWo09tWMq4puE3CcF1UmJWz8qi3
46tH1lnqVaDkWyZyV76hnwbZr/W2vNISfCoojUK+MH7PrS/VtV47C5j4lRwvZGfcjGN3cL0envQr
jKylPos0GFdPpvdqh/klQcGbCvt7R4pAj8R26ZArsZeRkW9qVHPki6q3RtafHH/x8lmkr3Q4x1Zt
DJVSRrLYD7XLIBT0kvDb+jDg27zuDKQktgRERvcIqQMY8aZyx72nsuRcu3WFVbhEfZWRVBpepxMg
XMD9qqIvS/yAS0xsO2M6BpYVhT/FpbSMdP+sFwFu39L8lk9Mt1IoHg0MFHBWuIvGs4W4DE0WQ1Q+
0suBukWcqllc/8Kao+ebHLRM8+T2y7Y+qelkqFloQrngbBMizlP0SBcA9Lpk42XaCmbpRdLdAu+P
mJmbzE3q+8nbOfLJEru6JGAhL1eiKZZB+VoCpk+0tQkqeyDzyQu3YCWXRpqvAgkJwF8iEe4x/ZLl
03rXor9p0SPIF/yXTEWY7yyq/gH7Ka3GWK0hoVXtEXiVVQJz304M3uaQjJnyzz2EtHVr4gZgSBoV
t9bIqBQ96pyHcMq7DeU57t4U/UcRPoZwrwMX5fV5kCvRQjyD0jOBVIDcU2a4YxFsxieOhxmVveUc
x+o1xkUVBT6F5TcNzCTRATR+PkNcQ12XXyQo6VwrvqKJySNLfc8y6jHR87l9rTC5SBoG4hobg+LZ
1dQpQ+Dn4i2MuWaMIQD4Cbo12rsANl87pljkEKpLq4FLXO5qn88DzvRLZO2V9shMnvAvLThYN1hE
l8yp6bSTssqQ/sL0NjlsUzuC/4v9L9yVwMuh3cSPo+tuhwbJ2cJ84esxaqKOxapEWkmxhur9MNAD
t9kyGeZRU5Xx1Tzmr+uHioyAiBk088SScN6S0yCxGCDdmartsmIV2+iQOJ1QYuNjYbfp5hbzRYGe
V88foDcbPAuEk4nmOYr23Mat2tAjIePM6fZDt0bds2iYlUULjZNRUX3On608VMWlY8zYrLJ6LpKd
pa4lPJAWo0ZML+uiHhiEVBdeceyy68gYLlBbGZ8NrVsgB6Z1RZyF3r4NE+qOk+xvUmttmxsn1Mki
21BSLIwPj3Ldpf1reNuyWXcodpJ5noMYOT15xRlHmw86kOI1gvBaEG0h+dWPKcoFFe/niTw2VYSy
hfNQq/NYf1YptpHhsyLfQFBG+HR2CBFr+ArTaqeSEzVYgwEh8JEYAM0HclkUC5tOC9UNApP8kIz9
2YC4WMba3qUEwAvDNogN4SB4RdNtnR0KH9EoBQKYoJr3AYnAwxnsPmKbn+xzI6AZPEgMj9qq8nda
u2vUe5tdTfI8WQeMHghBeSpCzmpnsE4EJ+R017R6aYyswQGU0Qk6YnZnEjUB1INRIX0iLD4eGItX
bAwyeuD8O3e8p21vr+JwOZRIu7eT2gwh55cOHfair/QFdhTqUZTtm1mCxXwjc9kbuPuKmA4yQkVz
aUq69mdoDxac8u41SG5d75AbJs5Ee1vMcAy7wO/SrgQzSnnqkmctyzbTjN832gWRHKhiTPmbgXUO
4KXOzrVjBfGp9o/NfPvROXGXRvnN0m/i8qwPz7ghc7ypaA7Arm1Y1InzSKPXtN7W1j0dQIeFZLC5
l4ABpNf8ael6OF1KJI2Ua5g40qMew4JtLvOApPWlzgCpoiZ2O7H2JbqTlYGWVHt1uuA2Nzetwy/A
zDfaoKw5deCvY8S0iMfTyPiJomslI+RyHWD06hZn7bLW8VrYjItiUqU80ho3zvAMc2QNGuBC4HML
HQ4wLpXjdePclPEq9DcJuIXJvLGGXUd/Y5oz2eR9gB5WTQ3759bV5vHGMxtvlL5GYl0PkASrB2k/
lEi5tLs8nbkRuBkuclEt6tCl6H2DexZ36wTEp6sOLnvMzC4jQBZlg7WF5UFSjamtTEhgJjgIKsUx
BqgCiV9sVXmKzceYzoEJRSbNTgzA0JLstQlqqX7VsiEPLZlW9rJT74BBbXUYoiOj6rREj7Rqe6Tu
MWOYC8Udmt9EKKzZHk3/oxkuo/FDWq/AUWtUuCU9lXS4zMpz35toaLfJ7Hkd9vUIVi86DW1zE1aX
VT9dkN22SROw+VAXg6OKH8Pow8e9MCTPIY8Vy1YHVkKvLltzA1agi+5R7thXiXNNno3POwf345dr
AydhyOfTWI+W8U3nJDMtfeuJgtWGj20e9OEKhiTqgnxYjxlumOse7V/PcsQjRojlmD6aIY1BMt6G
a6/gTMsnku5qiijyQzIJq+axmTcMerx0QRcp93cZrDnj7RxChaJthRhnPNX9vUHj3XnTsGJFLQml
t7DuF1YzYwoy0AyVfxPK62JcO+02CkDUQQq2niRBTYzCGxNNJ3JxZ4+fJW8uG7R+Gqg/sKOt2maY
kPPJZ1nfR8ZBOe+N9uJpu47gi4QkO8dmxrIyXiQeGB0do9wZ8YcBMKbNbzT54GkW9S2IGofNA18L
U9aCp8ImIjNSO0kSrKb5j+lIrAZYzGTaei6AaNqxHJ2jcGnYD0kJcWDfCLnqrYdMM5GR7Qr3Scnr
ilQS/alATBNQjDfErKE+6wjNGWfyw+WA3BFffGGS1XJ24nRpwbF0g73GwwsViNJsabHBZO0pMFE/
0dZiacnXpt9sZAGynjsuPs8iCm5PM7SwIGxnalQLsZGGH0b0qke8jKsBpHG+r6nAzeiZILUy23ug
N5PknPj3lYFeS783u7lBRZ828glXudGBOTAwh1SwZWLEwvvi6BnYLAu9/rGJ74b8yfMf2oYB0NZi
/CZYyJyefbd/ceiZ50D2MXFQ7VQcKo9uViE1apfEv62VaC6QHbIywK8cL9uxY+5SbVTK3HOt++FO
WuN6pEcbcF5326eS+7AZtsDZN5PMN31xsm1swtZJFM5WauC+ra2ykeiAlU+2tvc0k/UTOHUoxRrv
yUjjFULFC4nuFd/tRGyiKJlOtu+GODmYXRCi015CH4+Zl/0PL1QD3gDgWStutfBVmXizsFz6MayN
Aa9vA4oQj/Use3L7Bw9iUx95W7Osz6URvQRk44ja5OaZLWWomFAMGIjDhSDuiKlvUJY44c2FbP0j
80yCLIa9Vmu3qqMl7uPbyGZnRuzGOwgXm4iMOSNGQwwOBfbuM9pcSr8cEqheALItA4e121k6TDF0
At8jtp6sz1aNO9vPCLkaXL06lk1pwqEMUK746R1KEJC7YJ9y3byIPX+rZiFREUW3qJOZkKLqsGK8
rr63GSEy4DCXB90BPzfMhAON0fBFHVgbJ/A2mQiILguST5Rc56rkBhIqC3etU9+NNaI2n/7vdevI
YGdGEIDH0Ce6vhrypRa31WOiaqxZIxx2ZKwjZy2/jd8GH2MJkilQLKN/2fvebrCqmXQ4YaV2eAIs
mye6IilCOlME9711dmGhXXtemG6DvK33rYc8bZQFklFHP5a1+ygMYwBOxC3X5xUNtdA1WMUhlcMW
kCfBy12kvftIKDLjRK+31+7gBA8IGhghWApY6sD0FdYh3RpvP+Xw+1FEcp6bhpOvYc3JK4vqWzev
+9JuD7oW1heeTdCU12OYd03jREuXemo6ZrgafKvhtNGPh5iDXpab2GLEleXTNow4Wl2YDc5pRojb
CtOwSvRXy8Iv2bJ/IBGgQq0u9MZ0l3nNSKZkzpHbPLJm3Pa07OGItOD9XGJSAAqk5bgvBEDO0XkX
Gop0sJhsswpXuKytzWA61rYJm+0QzyFEyd5xPJBD/oCJwub91Hl3Gqz0MaZxgqtX7CaKnREp/mjU
TOvwgI0z35CtVjILLwWIyaadUwtSxlEVPEbddUmsIIEAK5TAnjKChw+i5Bu6W/J/yWttnbNJ5qaW
wFyOFbCygjy1Eem409I8KZ9jW5w7VH4RZoOl7LqNqrzPYkrfw5pJCK+N2c0A50Rqr0OEkc9mHFAo
/VWp2QiufZhJ+BlZ2n3pAD7xOdpb2jEj4atFFSDNBrRdeUzseKcivnEtP+UiAqIRkTvJGjdZO8XB
PrPFAzIdRI5+cWSSZTJLx7uj8h3ewnXnUZaLcJsAAo4TnNNksNmuxL4p95YnN5auP+Q9qkiEPsjM
4mXSgHBUWCUmFxeJW5wojmG/uclN3pBVnqq7WFIvSR+aCmxBTVLAmC9ZoCkgKAa+cxV4FtnAhgeX
wNx0Yuz1T+gzA1YMRxZO/6Zbse2+hikC1A+ja+uWKRqQf0snAyvTiXjssS7A7LS0LGXwUJRdwaGr
dMsiNddhY5fsJEqrJ4BKbM8MYSOryhhlSR9oEs0MIlVIRvQ4PuLqC6NKM6+iUjjgf1UeACm8sIrC
t0mSlDA02E+9pkL1SrJ8QzuLLa3MaH5N+Sy3bky+tgVou4ZwY4yxjc3wcmIK/TbGFDrfdDSWxDV4
kzSJirK1LuieAn52bg34Rth657rzcqhceZIxnULlG7QcGrR8rMRzFLhIFmiCeVF9Ra3bQQwthUxZ
GzxwU/NIp+WrspeprSkKfjCiFA2KCQQ9kWkyaAfRVTLZV8qOUeShT/OuyJa1lzs9R4+Qg/5RWoR8
A2XzOqu6kG5IHkUf+fbeSfskZxfqmUgspbByqHN45SLSiZHRFpSkKcLF7EX6NJTHi0KPStpjKUKl
4C1wmD7kK2xzNp37mFRhdqa8jbPWW4bZEEhih5wAIS5Yj5BYgDIKJqdGEtj11hbAZEk94AUVSRoX
nmD+l3PjIeSEnqB8kK/VOJTfpto0zBcLZRVwHcHdTXnfmAhwwcrVkVOSmerIPnhoAZ2Iu7AQYQX9
MXDpr03ukOSUXYHmcLiys9Jtv8HnLwnckK3ZQc7OlUjBsRRFZdyqsmnoB+tpnfX3qUKahC4uMvDr
twjyP/wUgChJnjJS5mdomPUAqLhL2vbRoPtkbgzuq0mbNYw1wC7RpYWZrECAjiQyNnbaUsjbQ66L
tylxzTbhzGGU8GZzLSh0Y58Fusi/ZUWvC3updx6nBFvUg5kyqDEbOrk6N7k7S/q1irg22zAKcUzb
Xok7VPehh2pUTa7wN9GYZr5F40Q5EL0dW5Q+qF7fGoernl0OhXOh2M762AqGdVZHJhH0jM8Ghw5j
70mrv+tDl2nWInIGETypLokx1wnVjPFH7IkE26lkb23fXdSTmMpYPdRu7LRx9q1KvzEYoMmQ0+HK
i7BuRD3B9gwjPbyRdAnNrksl0gwmo7G5VQXW8X7vmVpJYtYYJR6T41ZzY2CLOeSV1IQUb/kWGTC6
NA1t3fpVOTw4WDewzSZ2krpqhXi0pNuadtJlGmuogGmTOQ5T2qD5LrKggzEUqg6JtGQagwjRrYxo
xWtrxNasp5q5inK1WbCT4zQNO7glM3M/REUFfactGupR3D0lJ0almg58XoPgngGQZ/rjQy5kKLVD
IdukGFZS60Mhj7rlZLm7bKOwkXhyMmtmfwZjZlevnWjDKYbqJGv72eRFo2c1dD3XaQ7DEUztJQ9b
SA8EBYHqxMqMm9i8lWYQZOBXjdSushtfVrp0VhoegPabQWO/zW8N0gij8nN08XITvWEGOXPSSI8L
2gkqikX2agd2ahzDNLJrWrylUyAC62uszoBujNLGzz9qXu7Psb3SbR+CtE/NcZM2vekPaELqCIkx
J4ZOXfZN0KGn5o4GhJAMJnp4nqNkWqNZIJxPmHyTd4PVldS02Mx46x4qW0aHoQy5F/I4CesnBEF2
weEMLWB3DBC6IDVT6Rqqi3cX6g5pSIPN2PMm0iMyK8bJKxjAdSZAZBZRREr+6M9nzKilAYhQLD8U
rUDgjqJOdJ+mnTnEenoEyw6PoxwqQnl9NZpUSe1UN8Y3HutwOvIOuSGSKUzjG4COpX1pOcbcNgA0
wg6e6MmUbqIsNqxLZ2jY12vWcSyFiUtBVCuKrBUNRpEcNVvMrcCm8bXLjiHstINmrAAX8sPj7aTi
7MwXHSeH2G+c7s0zzGHa6WWcAeOKDLxJQM3d4Gaks+AhfVBGsbWmNvdhiKjCbzd2mOkA0jKNCteb
8hi4YqUil4brkIj6jAxAA2goykKP6YZNTd1t0UD6CgxtgkcIVzyTjgepComFVKtAaqzomNrR0lbN
JHR2EpxwL/5U0T7lRrZoMpgWwm5aEuOUfPOcPO8xO8Vh3NwiAc5pJY6BRlBUaKaifuqlHXOc5jvS
aIY04dRjjcyCAMFKWIR9zOAIWcI2H4gyxy1eThZy4dCcpXSeKjnRkNzmZAlXCKYy6/YpIJrAIL61
o0UGxzmUASP5THeHo+fTzN7zaFQuw4uuwbDLGRsJH8er0Rnftboj8D30tYcGkR56vCRpJ++g2UXK
qEmkRZZASfKHEPnyMIww7cEvgGpbhXFQMxCtwP1YmjaubGZ3gCtDaH4imygbS3+s4giBiAh9uCI1
CRTl4NmBJETd1uCz5k3cxuhByi6DPJQxCt0MhmDcnTusZWuL0C1vI3BuaG8Dzw5tuJ5J+UYVBAJe
alGJ697K2S2WIowRa4qiglnpwasILjXfZkyu66KN3n0M4S3zl6gLNrUWmuMB/VUn70kNSfFxNWkB
RA/X4oAkyjIDlhCN/fl6THMbypJB5ifdqzItWOsqMyXXOlIfFjf00ZR1aXxEhWw4ajWOmdO9sZxW
b+EziTJf17aO70tLEJUwl6MOO04+hIFr2UlhHKpe61k1uGfrXWHVtX2owymoaHOEhho/g6BhQmkl
tauYAgiNh6kJlBxXA7q0/BB1psdDzaNZJhe9ZL8GgWG0/Yl1ekz26CQC6+AVnqfOxuBV4VIqDzMr
5pP2rhFll7+mngAwNgg3JlCQOQ85t21UUkRzrKwpPCY+ZEafrcL4V0IhR32IyMZNnbjfWw7nwMXg
2F501IuaIUxPQ7JbNR0T+rUd6PpHklqWsWgIXravjSBI/RuDLiqL2VTDofOqTKHvz63SIippYsEF
wWQTUrLJbc9Dh8oLZ7lpUoEmbdLVCJiT1wsZEyGHt+ydpIm3oY77C7+e2ZgA68eU4HvhK/M9cpvu
w/GmUp2MsfP7yy6WGp1j045q0ptYrpea6hl+jB7SOBLTGi1BUtGndMRTUEE0/SaNHputQAaP6OxJ
94l8wnZNRFYLr59wtGa6h3ZvpM85Lny3dFBcKKvGEVZWvZi7nG5ysr18cC4qGM4kbypXvaXStklt
o5/QLYcxnMJnUbeIxzRm2sbZjM0BUYGb+vZ5iieGpIaBxukqhZZyZVZB8hx5GWNuu85HhBcmSS8O
8u6X2m3GGy8Q+KKCaAK+OyKLBJU8OWxNVEQgR7j3AePUJbDsAOfrWynNNLsYzLLgf8du/EC47jEc
RhifrhNsc8+6GTivvjFgq2cYTBpuWvcxxo+QtQVogNm+gQzjwx/yCLnnSPPnaWQUeoZdWL/HWUUE
jlMVEY63Ji4RgeEABH9vJy3UG/SYxOnabgR+QBuGGJZ+7zREn3kmJEg4B7cN1EyC5RSeN5hF8ODm
czZwS82x7IyOogCXqDW9Ni5HFgZ+sexzQDZWqvJtIf2S5iBL77gq8gyEF4coUmDimlpkETa6Oa36
nmKM9rcBXwAcpQMAHpODzn8XsE/HKGaKIvuEoHgXUgMORE8vOrpujbobNORMqzz3cnSehuFoa5Ze
V1wmna/3F4kTFv4uCh31MU1NVxDHjQcMq7Rnt1dhFHfpOg0B45P/EXLmW3C0sLFjW1aSHOb1OCGj
NwL/hyGQ04aj07Bcj12m1/dgjQq1VtRE6RM3ViGvyrFz40uIHHmzFVqvNa9u2RNaKkbZRy9N2+JU
NSB3xx9ZCGFvbSgWEXffAcZKr30QZdyuEwpZW3Ba6PCMGKlbiy100zF78JE8pWwbldtdKkZH/W4I
9DJ5Z/fK+MKnESAMQrMu4vDEhqwFPGQuk3yALF7Z4VRC2N5tOVGP0/Vgk2+75I4tJvwj48iU12dH
QaMxemGGwRmUEPOPJo90TrEegGZuzEhuOYR18UcVBFT+id3a+ew8m9q9FyQaWbkuQQkXo+sEKSze
hjZZ5uitdVWNmTNsKmFnZ6PxR/dsWwqRaQgjJth1jAvsbdbZbnhP039G/RepEXoLL27Y2AGRlH28
6RCmQVRsG/dR+pQeVxUE5AJqcVTmJxShtBljzIW7JhuMikfPowVdgex3b+u+8dQmRtzRb/WhSCNk
smGOkSucl46pLQsgYJM3xwtkQ1r6F1lj9cGqYquIHj3UdD7GNztnzplqftXet6EIgUA3bCFsiFWI
zVrZFsPBfwviGFtihcoRj9OSdYvJ6Hvt3dpy5iy2FxRanGIELxrXUooJqZnPyA7Chihjzq8UnfCm
pjJkpKyXw8EvaHpM6UPN49Sidsoi1GWoBXx7uPj1l3//x3++D/8RfpbXZTaGZfFL0ebXGFqU/Puv
zq+/VP/8r7uPv/8qLFe3TI+PRDdc19Qdz+fv31/PcRHyj41/Q3YIqjAiKWmqSTkCSCO1q8nqF/9f
VxH691ehcZw7IdNLKtbs3HhiBAk1bLVWeT+5kPc/345lWZxAfZcFSjjm9xdKkxC5l5tgi8TyF0H8
Hf0nPszLaXyetI//5zfFtYSvG79d0La+v5YnTFY6NjoMYerEcZRKGwfwAnPP519fyPiTL+m7K9nf
X6kHI1F7YPqX2WW7h0I1LXHxbOSR6St97ov0etxFe3H666vOv/TLnfHdRecX9Yc7o4DWyQeZZfQM
tjquyRHC829X+Pfvbj752834XlZjQzaE+vLHf1xVn1DRm89PdXyt/nP+0f/+p9//4D+O8XtTyvKb
+vqvvvshfv/v11++qtfv/rAqECOPN+1nM54/ZZup/3pM5n/5v/3LXz5/+y13Y/X591/fy7agdXD+
DNk2f/39r+bnCpK5Yfzh456v8Ptfn15zfvK2al5VNv6yk9lr8SH/5Gc/X6XiCTTcv9lwG3TddXzD
467+9Zf+859/Y/zNNxyTB9iwfduwuV5RNiqaf+hvNg8zP6QbwjJ0h69Olu38V+7feNzpXruWrfu2
aQnr1//6FH5fLP75Bf354mHMz+3/vUc007A920Vh5n5/bzRRb3UjurCd1RCkWryDQaPmCu7ZxDda
A06tKvf4xVv44X/4lH5/BX9cruZf/GcX/HIz5mXRZSa9191EYE3d+RsKRBgtU/wALubtr69hzA/u
n13ky2Omh0ZP3zYcd2l77iey1nG79ugDwjBcdcNbICJGgOah4ZQ8xahWGWrbgK9/cvV5ifqzq39Z
TjI3N0ZSZrSdTkJLmZPEFGi4BmnVQNP1qmvdJoqDeE5F4rM25JccjX9yZe6YP73yl0XT8rXYL2pN
7jRBql65UU28c1AmhuF4QNhHop1H1KBLnmR9EXBe+Mllf3QTzS/nDwtMatdh7Yi63BFERWD0KbtS
j2ToFg/sa9FPLiJ+8Na+bDyaEZm0wMtgV3Sowmx/afj9ZmyATQ/Llv09omX1k7fzg7vn606KWF33
a7rd8DXEZsIHDdp4YQUmdUF8nTlMKsEbXuYd+to7x5JLVKCrn1z6B1+gN7/7P3ySLgVSNBm92tkZ
eAr9WlGqO024jZn6OikmVMknSkkrGPC4xk8+2vmE8Cf3qzdvxX+4qPAHrdQ9ZB4phQKNsqWlDxut
s/Hnu3Ng5iZg8hr39uZffJNf1pzO0UdRKyF21VN1G39qDJEHMs8WwWNzDEC//vS+/NGn+WWtSYMm
ERZZBrA4PSQkdzlsFXztv90+EytaSHQBySG4z+71ny5whvWDJc77svo4JKYQYt2UO7VGUhQ/GE/F
sYyO0S210jq6Lnbmvm8JCQGVsOzeQRAxMTshbJPbARvQ4j3AYhStAnPfXaYnzpzyIbl2tNfuUltA
cMeTbh3r1/JUnmnFWkswgBvHORK0dSGZXp/KGyLO1FFUxmNGnTc8EhW3eCe73Fwmw1LIrbL2ZM3O
wpP4WZ27sxRHrKQX5SV4L28jd8lq3Do77RCgkF4PHFAsIlM3EM1WSl/bS9IEtk2xDuR7dGxOlBP5
nlDkk392+Y1ZRf/iLj/TIr+qrzkHFxiQg7fkESz9ButNvcXsxuTvwlhNK3hyGZLGBSTC7s22WTBO
GrDz5bBpNvQyCDDbyn9xZfS+rMlGn/thpo3mzgYjiqFr2ZPF4KkA62KXXHulYDpjETiJ5Z//j0D7
J8/Wl5Pff2+wnvn9w6UhEq7B0dB7mR9fNF+eQQQiBqTAfIlweZRdQAboS2wY0FHBm6jqmpHEBgfz
Qv30Cfd+9CR8XaHdgcXT7IIdlj0dLZVOYkc7imXvJ3s5MTPDRAwp7jHryXXMa2tVOuF+gmKjQbhE
959gmDeAGBa0JtB6DzYBf2iYYkB9w9hrmxYk2q6O63MSLxvITos2NLt9L4x4ndvxqo6BTY5g7Gsz
IxMbzUkP4R51rEGuFdrwOVLIkTTHCU5IsvDRg3Kv9PE+CY0doX/RGh02XdB2fAa5dyUH8tmRTCyy
0L4eDOS6hbMUSVavrRzOTD0tGXUxw8lPkJ1pFFKsxBGhL3IbGpKzvZFviRao1xB0mVfGxMeX5pWP
l01Vb6HAw3D1k4XuRxvJlz0rsZFh23UFliveJjUhKuGbANk2xO21V/EJTivlVudRHOe47YZvnHX4
J5vYD9b0+bT5xzWdkY+OsbYIAPDVb9EMzxLWMrY4AiBljGn6wkQC+m79bE3/wVt1v2xcdiMGNA95
wKgLBf1ipvhW3OTzrrkoy3MEVEvG56geWd6JlfS8n7zPHx1g3S+b12QNZj6EWrBz7fKanA9sc2IG
KeGjFks/qQ427EvnpijP/9qX6n7ZvWwrJ0XPaUgS21W+v89kc6+pCEFIe52UAHO0Y9dk147BTg02
FE6ev/vrK//gBOR+2c1GrWhTIBqwh4QPvpBctrg7SF/jJDAeKv48H4P++lI//FS/bGGl3hP1iMlv
V476dRQQkOfc2Qk4plDegyPgZES6vCIAMsp+dvSZF8Q/OYW4X1ZosFlNYVm+sesCddCQ5QT9Wfgj
tod0pQzjELMaBqN3FXC0dXgp6QzW/uu3Cx77Bxef//sfjkC2HF0riznyDd0h7f1tgPJOsDkkiFYW
xuAHdKD1BztjiaLFeUmI1CHPAMc0C6OGtzkNhykjTbiGJ0R+vWXiBkk3Fnz7GtGBpramuxZyncIa
lms4PiMxJAYzzTUJThHBsCq4iFrEPURQUJKYc8cdwtmAVJNFK+KbJXW4RjxVIIlj40YJg/D6bE2H
vnqzs+uKQ2K0YVLY+DtcGqG+HTymgFvMZPqwmrHFxDVsXA50MwErOIzpkwU4PAeA+uTY59a884fH
yv6m7Ie8uDXIubM2nfetUwDqdp3c6c5aNzZ5usU5Ygzzi5YI5YaN0RHYvY3CHQhGh7ziap2YdBMB
mwTYCjQCLNHaUIh0yYByX9smlnWVNu1dYjaXVpnwtrCehOnBr+odVJmtO9ar0BxIiccm0Po7Zk1R
V5+GMd1NiXXrNmrTjjtdn062eLTce5QWQEbHbRayh/K4q8o+JJmzjvx4E4nhwwiTBS0q9LZ03aQl
vmmIYkcp7m1GGGWzszIXZVlxJJL3XYHp8uLhbDCe02W0GyVCrAydLXqcCDOUAfrfGOV7ryH/5pST
w7aukuIVPCWEjji6icW4GaeRNce+zzNUlyC1YhIdFpqE4kaL9VKP0ruk9nb0XZ3sM4rhVKG8l/WL
DL6RtUtuGQM7aEfY4a3+GLWCVOdmo5dk5yLIWJS9u61DijooeaTmLB3oeb1lYtKvVrk5XY+1joCo
Q9+M6y4cNw5ZWDFmgkrcGFGzJYZzVeOo8ev4/5B3ZrmRY+t2nsqZAMvsmxc/BMnoJYUU6lIvhJQN
+77nk6fh6Xkk/qhKVCojJYXPNQzj2sABTlUpU8EgN/f+m/V/C3gx8xgcN4G8pvN/TIbsKuo6J6IO
akjiBmwFqN6VN5Tzrbkip7xt4gcFQOA82I5BFPhLJCc3sI2+FtB3fEgQNG03VOM3SUE1i2ncMYqo
wxvDJbKk76o8HNviolSZ2RN5aXLa+Sj69YtuXMtiuO199SYe1IsW0mPvGy/mxFA0jl+xKK+DBNKw
pu0ZktHHQxkLxI3aNUNqexlvmWzSNz24OY16hZJKa8AGGw13OM8w13pwSGmNa5q2gya8i9rYDTDn
LDze3+E68NEIEW57EUJONQ6fAQpC6KUiUDNqKj6ysyJSMuwsPDBje+6c/GijOQnEQKGgFpPbdlOO
G4R4axNYUyJUbhiAo5jTzR9p5DHuR0ilw/Q5lz2rH8UDJ6GI4cEDRlXTbRBWoeX0LuCM/ujwt8kj
8VJpNdZzYqv46bUFbrbAitKj13uOT8AnUn+njWnOoHe/BJyh47Ej2mID7TFr8AXGzMhbR0xV+VC6
UwUKrAmOwoixZ72tsy+iSLTzLexh93jaspeQ7IF6NkwBFnwKOyVzhrYGV0jzCjF7dyiym9jAEclE
EHqbIuk/s8l/kJZpJyHRFFCH7zo/3ihoyeRs5yXbRL5lzpcTZqGRdZrDPH4i4Pc+0L471IiGLWJW
URcWItXIYSNmaFCRSwJYKZoQTxllT+R2mZa6ex3gxfL5hVofXehpLCWpwaRqcbVJR2UTcAgbQuNA
El3h19CoN6J1WU3I08MC8+vrSpb2Jk0Gprz3Mq56KYOGFWM3bXHA97cLQBCsTTxIQE0x7u+2AZ5u
kMEhFVbJo9Kw3F5a5uVRqq1qRAxxaTgDIsXaKrGJyBwdW1ZYWAxPMuivia/U3IyRQJpsOo3Qecco
89vUd0NrsmcjIVH5mqTMI3NLgRmHTeDW4HyQGSykER0t3SYMNWyPfaponoX+SYKQ2ss449BuFMZr
zEoYjRABg13HzSYJNnJ0pTJnRuOS8hmrUBhsKQv3+QPGIIjjzaXJgFMY4fvVo7qOakwtYH/SDho8
7HxSHTb/F/Sti9S4VTm91eHFYNNtIQB8/rS0OdB8J255/e9vQgfByHwFLRl5896MpFWeTeIKT/fD
2OQrP8ZAJ95ozbGN7n2mQ8rhSxlcaymMczyc6CijOKEP3tS3ausvTdDYSAri0K7QvJBkbXtjPGrM
vg1lYPsVbBIvdluQEoYym6YAko2rKyvO9hFg0pnpkuryJp1x3TgABObIZATlA6qdfRNjaOK7ZTet
VVhRkU6/LEm3sWWsY7l0opRzVcvcqcxddF+wFHxHV5lfJBz5/D69Ztrv3afTuNmrpAJORLXRki9e
Damq1C84vHci7H7VZxzFHC7L0LqWW/VbIYS3rbgKDCBTPLjYTy6Vqtx0enktVRuVZR6NdLf0HCOt
+K4O1AcZCrvug11oZEdQoVQAW9KY31/giUBO8kWvGen2h50p5GsFvISYPLcWYBLOUmRXyAaElYl2
JmA1jojuhaS8Knp94xc9qCv4Q227lsYnNafaN0EUHCBfNsNFYbQAI4t1iOoiTTFh4P9LUXcRYK9E
fNOj+xLrbH3OmPOjhyC6Y+CYf9ON0MUoexVrpjNUyEy9c5uH9NHmcZIl5D5UAUuJgm1Y6o5pMY5Y
1NctBUzT63ZjczVgM2EmOOD4sA1q6y4FDUDMNRtGHRgeWJ0vKyrzR773xE+SiGnsPJUSgIAFlFWz
eSk7cbyqR1zPwhpblHhqXxScgBOjvyX83ijTsdn4sbnTmFPggSyssrlGVcfAxSSjch7HByAKE5Yn
gU5ZoU9f0hZAHGGObC2wmCcGNZsbqFogjsARyRYTf5smPtNM+6inoJ3kJ0ahakbTJzgReSq1seBR
oaKFGTGDISrzbZG+yxr/XhaVHW1fVPOY8mI18PnL8+GHn+QnwJCl0Kw62jQUhEfGJsvM3OWF9Zwy
OxGUMiNB3U4ZfXd+jBZWKhWPVQAOeebzP6jwaydhS5JJKPsq38Bg27iqCmaRS83x2vjgRdT48dN9
rV312mHKo/vPP/ODiEU7iVgqOvWiNIzaRiKtzWgWmSZEDRwaKC8khCZ9IC7AwH/+YR/d4Ne46c0u
jrtZA3DIUjaRXt7p7M2alywL7ZscWDvNvE3DAhSXwaB1dRC0cYePxU4jD/r80z/I7NWTA59ZTslS
EhnQfE9JLsVbub1EgeFEfM06xliuPFt7n9+9d95J9aRcInfTGEwNeWI5YnWoOJGZ3ol8x/nOYgu3
qn7UJQAHidkLtWbGDvNaXSU0jZRzS+mDUqR6cg5k9GEbRZnMTcxpmcqqE43YGsfUyrmfJfcYDQWT
powdEXrEXNbn93ju3r77zU82xiTppKpXR3PDjAWB/eP87pYeFCWDAGfaSdx6PROcoYgPJXZ8Zz71
o0d7sgdaoaSqaDYsYCNYJFAHrLN7c6QwEFF/AxO40CVs1wk5LSfCoDcz1evBf+y95qlVooNPPVqp
QDB555pbH7xVp1KHpFTCVmvJrYtEfsajya1VbReK2ir2kHKk4q4Sxh2ArHPf/4ONQz3ZuEolpYvc
MZ3ey9GLSesR+uEWhdS8X5lKgK5cc/KcEeKzW+VHz/lkq2KM0ddAulkbjTcHbBVMt8JR+kcPbnwg
14d+pFhcPJYGdi7+f2yvUk/2qhTQ4NALoAFTvpY/abuIblnLGzxvi2Zm7ESalRKn7plV9cFdVU5S
mVaTk6RiBmfjU/qbN4yc93SYFE5vZLgMDHgq/DGm2Jh6+fszf0otDn/vESfajpN//a+3ecr/TtUb
vyk+/jNpPHTLMoz5Hv4jt/pD5XEFLijv/nUMwjhvnrN//Zdf//i38OOt7uOf3/dT+aHqf1kyAg5J
NlTkHSI73k/lBz/RTI333zAkpPkKu8ZP5Yeq/GWalioyZSkxQijPZeafyg9+RMwjWqYJLULhbxv/
jvJDUX8PzwgGNVVV+X2yqinkZIrBhvnm6NNlL8mZzJruxqK8smYqnrytguw6qqSvkSA+YHP+NdKU
nQSImN+2Q69Fl8UbH+ok5w+PRxnMdY7EuYWcIsEGsaOayp9wEU7BjTd1S79ByIyFkpaE92iAdeaF
535bIOMPGq01qoMuADjalzlTsNZ4HKv42uqzexGeMyglx1oY5fhk5touM73bMYyovuk4y1gTVX6z
BluFOX2ef4dRQt8nKmbPBOtWiaRjKkCl0IV1xzQMqSvGwU33RTDlB3b7q7ZRGCU3NqZk3ELXuhVN
C54LDQQzXJdtsm7h81dD+iUlRc5ykoUi+YoovV8EshfaDOl8H/u5ckB5qrnEvJSyp16B0/eW6sxq
1UJm10W6uLC2GxTlN40hHfOMilMwxF9S8oIiGq6HkFIj3lKLJoVHneoHaihHtNqMvUtaZ2ucwX1H
3spM0R2pcw8otmjNq/lsrjUJ9KLc3Ag1pVWpXvapcZ+H00uMFrNWi+vWZwB7KMsVdb6lqnprq+D3
wkfDCUXtj6CMV3LU3guTvLVG74fc01HGTQlaKkSLvqOMNyIrLvBDpiZJiRGrXTMXl7EaPakitrsV
oXgc1/xXTF7sNsdJo4vSa9loNEAyKTF8ed8ldPQl04AfavApjNP0QrFt5IakmJ+Y2DVGClMicg3N
H8Q4FUzmAnrw0VEgXZUl+XuXYE0AShUb73Z60RMFhEPAHB2zogf47PvBh2OcwBGgclfeR/700OND
OIrCFXXIXRKRFgeCtJ5ZsEIvftVyTCTNQS0Xkgylkyd6I7X6rWi1l4CCk4bJ76l2GBKjonxA7oxX
TszcdJ1990u+IaD1yGJIDWH49ymtfMAl03MFx4OcriHNoyODt6ucwMHU+mbVN9hiDtH4YEXKvknV
bQzoQAP0xM1dtDWcRqjWC00RfrRBvUry6eirlN8YESscZnRpnZrPGTM1qpDBCy1naC2gUFT1DsXv
ZSkJa6kTH7qkvI8lEiAjv2de9doDhz7K2Y2Umxhn5ul9YoAmGuDTMk4sCNMx6LCPNZODj/vdFDaJ
nYyRx4DqkbO6g81DMThQQWcnrdOZQDGY+1qLlF61QN1bMkVSr84KpxQqBPHdZSyxgip5JwTxdWeB
NRxV21CCNbqRbVtW3ztQkrEpueEyGOW9BBiMaUvzGgctoZgfRlfhpOi5gtnBd6fI3xnl6g646D5o
+o5alXelkEHavPlfhAgdMKMbzAn+kKV61cnCWoyStVgwll9HX7xCfOpb1NrUlNo+ucbFIbH7Hhxn
3oIWL6t92QPU6NBAwF1pLG1TIG6fLxT5rT32xkbVzB8Mp22NxECJ3O7Twn9Ue2kPQvllFLVbnIh2
Wae+dOF459H+UvH7SEQsw5Tipo6Ho1gKay1K16PJEsNM5UXozW0JXEGUh6e8N3901Bd6xv1EWd6p
CkSw6TbK9U2sAd/zg1U1ptuhkMk6BJTwYJub9EypSvo9+P+542sarsgy554hnez4KApDze+H6a41
E0agdeXKK4vHSEoK28zgzhb+1x5mA0DU5eRle68Ptpo3F4k67K715ZuD9Gc88VYI+Pppv1KRv69G
Q/huaZJBmf5UIcGkDhKJqhLvxAhk3UBtbOaK4IMtLIpYWzOZR1Mo2eOFFtTeVVSkT6nk74rRw2NP
ucbl6NCLEuTJ1H29sH8r0vkwjPlPG+wYsDiVOen6ONi5eE6ex+d/7doqTP7Hf/vvdTz/G+vu+dsz
gc/6+SVPn8P3BK///O5fgQ8RjCYTpDDXgLz1V+Cj/WXqKo4UdPoVwAjEJL8CHx6vJhsWUwwi3SQy
hl+Bj6KL/EYE2RbkQFP9dwKf3zMgw0JYTsxF6KfLuiUz2/p72DNiM5owMlPdYVK+0kpxx1waCAbd
ycHb85fx2AEAm4/nxCB/xFvzB1uWpPP6qZZiyifZvm4xs81UU3MXoHYKersycJ8ZqyU13mVoxUws
YmMuSilOTjU7SGbaGbwgJJYdjHg2m7zuYZIomq1aGlyX2KnVeqsO+lIO0qdoGvEkLtaZ3N1EFXOh
YOwHr7FbUeFcD7CWn5w+f5FSbcWkNGYr2jVTlLd58UIktdTLdK/mcGhT/TYau4tOKvdYy61EBXgq
ntZgzx0R5nzAAL8S6V9AWz4Z4Y2mWrdiIxoLpYSD51k9faNoH6jFSqwTnApoOqvhM1x36vqzYynj
JF3FjDycKr8qvoSYo1c1uBL+IBYYjspmmaUPenfAU+sh4OAb49wdEXjq1XDT6UD+M1JKIHvmZZ8Y
t4UmMYaLgy4fSBy/6XrKf4xAb+LKvOqtjoNthFNcN/lGRd4skEyn0d6ow3mCYzmnaUMrACnD9RNz
NXcILdtSRAgD3te06NGw+bTdGZTN+mydCdE3MTMaWzLEg5fUVxyp1KT64tHyPHea4qd59IsAyCzr
wFaS4V4cwCFOnWsM0p2IRoXiplFgKWUoFdwrVb/UUnNXVPtQaLYMeaNDix12bWkxF3DRlmTDBoMV
J1PTvWQKIOxSO/EuY2tF4wG2c3u2PjKn5G/3Y9anLBrI1AEa83JYJ4XOsi7TdpCE6q7vmVkxHXHQ
doFWLy0cF8pQu1b7+Ic+uIreX8lReNvp/i7A4FitMghgxmVI7CBriZPFKIEaYxmWwjZXx4cprB9h
MdzjgeU0eYHfsbamYeXMTNEa5ojUOVqoro1Uvo4sMFuzT6WH3wglBOwMksvA2LR1v58KjX98SYGA
BwELLNL3Sd1vRy3gzrUk+h4ilWEHftbGCY34t8HfjJeJsjAVvO6qLptN1jChKbU3YtvRVlG0vWAq
boUJUBWWhyTo7CShIBKwEoPkyaB9EicaGDJikZRhsSDJ13h3Az/FSk4yWqcdiy+JVm0nGPSGrK2b
Cvj7FGFHmB4wucFXZ7jyleGqKEvI2h4mPYgrpfAw4WgBRVix5LuuwuSFMGz00oPBKzwE6mUsV0tD
HS46/yvifUdP04NPME5qZidW7JQg5QqpYZ433ZhZu+Vt2AeTt32z8793OkvvLQcJuIGh0ReBg3yy
HLq4qtKs1+u7SsSVRrduI2hoMF+bsXDHtnqcwIDnHVuZNFyF2K0XTXTR4O9UVPmN161y4EqeNlxF
Y7nC93sfwm8Vc39ZgG6UC/mi0DB6y4qD7gm36tjiVWLsiwk9iMLtFxlCVvFGkIZdxTyvNmhYd3YX
6YBPF9lRY/SMX7YrNg1MRXSn9tiaFHWV8YZHxrjzgqfYvCr0fOUl1RbBu6NU0Qu50CDu2jpfAzR5
xI6eYnp/X5mRU7QK14diBhtQHWgE8Aqo2Tn+V2yug2+Porzs2s4uCckQ7vM4igP96zUkx4swBlBU
6PtMhDjBVgkoDz1hfeEr3dXsmhrR8UyNgeoMwtdEss3gEEn9RWrJq6zAVbKRMJiokIVifJPn1mVQ
3qt6dwU4ap3H3ywTkD2sCZwUF6L5tZL5KrKw5dls2xrk5yBckIpEARSHhliywM4x8oTD52thjhL+
2BngsksS5yVho3xSQp0B+dDTivpO9yEB6o/AbB0JTKE/4jOgwgoQ6qUCXNDqmSONeBY1KY3hoU+y
XCECVoaTmzBwX+cVRAtN1uJNUbEfdsCIt4OArqeSUd3k6wKr0UmplpUK0Ad8vWGpa6l66PzrwsOW
L28fahMdtaLclV74dX7BZDYDsvxlBRzJGy1GndGjKA+VZS0+vwtzcHy6PSoUbBjlYexGJwj5rVyi
JnJp6PHU3GWyejfvhwqf3ENpGysy18GLzm3I736gqmlMw2n0mJTTF1CoFKHoiRfUHDu2NF8yVuko
1FQMf9eU2p1n9Lux0/YV4zoDZ8IQP1h9tdRb7VLqPOgTXvZ3ZPzbtNfbkH0Oz367B5SM5m9uSswt
YZxqntQfFY1+vtJ3/V2v43URlRucmRYhm8+kq+sSb5TO1O2iIKZK1BX+ZuuIOdI6O/YNg9uatgQX
gdmVDzPpoUJiE5mhawrWLoP/DRPH97+xC7gBVPo8KB8HcPVR5u/A+Dtyl21yq72Qu/xg1phW5CbY
0epBnfxdV2qIdUCDRRUns603aUeZuX1I2+gSA4ttwDB/lWBGVupLzIO/pUCQO7qg5theiAnYUY05
Y/O5JjKRMZKt8RcuCQeTuHWB3bkxCDsgAiM1qdmLYkBoRxHsXuLPYhxffPFT5VrlD2FhyGkjC7e1
qO8HJdgVCYPtn6/BeY29XYPU6WTVVJj4FOfy4Gvz903JrpBAiAUB9x9gzJquxgp6yt/P+P/z7Ido
nzfp01Kvw3aak+fcPsff6yBMn9+Wdv/5+z8zHEX6yzQUwnnG9JgfnZOVn6Xd+SdkOLLIc1JIVXiE
PzMcxfiLg9RgCpAUfM5+SAB+ZjjzjzAlUU1REmVN4Rf+OxnO6dFtUutVTcq6pmiQgzFG+PtWRc13
ygVsoq/99AeqxIHgvGJmmZwM8jT+7pVv53hyGQnO00jNMliHn6/Tk3YqrKyTKzhpxgReE4PT4gpQ
wRMT4W6JsCTnqO0vxo1GtGuW12H7lMILnqcdrJ+Tvf8HVvH/Yz0NUmcRoQerjjz/5+36d6ZjP52r
/V8bnf15CX+XGv7vXIKssOQ/LnTc5vF3dD5vX/DXv/H3yy1IhvQXXRuT8w3nYs0w/6lf8CP5L40p
ezompmkyOMuW8vP1Fsy/iJQVnSxfQSKlohr45/0WrL9UXn10BLz3BrsD3el/Y2pXnl+fX+cAlQJm
dsnQcOGhlMJ+chIaIBgF/Km1w3HUdmDY60VC2Zbc3yY81C5MR3nSEEwtCS/bPeBO7PY8p4EE9iJl
9psbd/j7M9+GBK9Vi88uZT6y3hxJBo0bdUz74djbWrUW6m2kfY+arbScnNDtcZIUApD7gNfdIHNy
aw0llPkhNMjZIQy+dTh92vhu20itqpWaPCLv/fwCpd878H/eqzmmeXOB0ewD1cbD6wVKDmBAi4xx
oT1oQIl14QY3IKyYbWGFc6ARAIwytiJ5nnfmPp3Mgf15GXOM/eYyRFMA16VwGdEmOExM7+HtGERX
lt1/ZTzqlqEcxKf+Glzi599fnmOyzx7QSdHXkoQs85LX79/i6ygsrYVqS+sUT1um9BiR3vUuZrvL
KdsE0VoSX1AxOdgr9I5GYjMD80X/QDIDetD5/NJe2+OfXdpJRcwTQYSOKpdGRGcU1ynDEgxIgGhH
yNg74mSjhne6xWDXaHK8B1HYKuoSM2sK7DlEfgsCCDL5Qx5vwVq6MOsNF4PBuLgY/Rtj1YYuwely
ps3R2ANjKjjtuXNu7uF+enfnu//msQpaX/c4xPIV3B7no0vLd7F8zTr4mraqLyPxWA4w1J+k+Ibh
yUl/VvUF3mZ1uFaDo5i/zATRYMJ+BdZLfK3hB0dY7KQX9PEFfWsqiwptbrVOvJ2AC+9ex8UUi70U
/LbdDXYnL80bHzu92o7upvyuuqPR19yNxlMSO4X+0Go4TfaHcFnv5D3VvoMUHjWyhdzufDuDd3Xl
7dJuS/0/jeheUoVzxMattpJu6/h17jRxjSfqsPHpMS7wHixtSNHRTWMrsYsNjLpr7rxdSA3wosAi
lFk/G+P3ZXBthAfmYDRh09c2amFl8/nCedU5fLJw9JMAJ0sU3ZPVaTjiAChGD0F1S2dAS/FrqJ2g
OcpA3WfTJPafHYp0FLUuzrkoOLcFBi94Ugo4eQzLelhEjhitLGS360Qkk8ZeNHV7uCPBBbZShn/V
lTtr2OAkog73oXn7+deQ58v87GucREm1ro4gwtk7mZ/XFj0K3w1YkIWSb8h4pkfFvAXhXDosIGwH
rvD7ELz7uHCi1f/mdRDNvl3EA+JYSxx4DxvocTvVniHrjtD/aOe0jQF0poSxb2Rgt7NHUHFfTGHX
9j8SOzP+Tj4+TDBP4safuyQkM2g2hmjQQfj9Soxoqnsp7oajdexduuPKS4YXmp08mwwVLAq0unZ0
ZoM8kan++ZknJ5gfSykSSz6zt6ExVtU6mlmkWMepS5RpDGsV7UpR3MZpzaWyUVfNRlrkF+DSNQTM
i9TOyMJ3tT4u3Fy5NMeDZVxiq4mvEiqnhbgzziz+14G4P1bNm3t0cqANoulXplIMxySaLSri1KH0
b5d24GQPPdK50AZxqy0YL5Odpl9Zkl3iQ4VbbehkqFhndKXjMaRjydiZ7HSiBcFmftH2lGkpYx2E
k7wdlHtr4ynL2dOjuPBAo5mXkG4Z1pdccc0kaXzENFGsLjKG2hwvuRLTR5nOP7pcjg0T8Hi/Ninn
rPrh65nF+ntZ5M/HdXKQNlXpW1JTMlgEmYl6HfZ16XeeDzPxyyzY4Z6iPXiO6VC+VcQVveYRjUJr
DzH8yk1bOUwBwMdNLhM3W8XhuS7P/Kp89nBOTtsAL6pWSKvhGOxrl0mztXApXQIdldxqFa2MM8GN
cu7jTk5QYYCKNums3VFcVeFKKR0cp9N8ldTr0rqss10srYJ25d940O2JE334EUsKpuZd27N4Pf8Z
R3qY4dfUESycDByOXcSf62ylFGfOSvndo/LNuj05KsUqxilUZbdrnA53l02FGUO0zjYc+7HoZvrK
B2UA4Tmv19K0KXJc49Ed2Zi12orrGVssLP01HlXt+syKmjeVT57ZnDu83f4M0LKJOl8YDGY8eG9o
PBlIUxW7T38Um3YVbukQVIvkynOiH4PdDwGO3ysskr7Ey5/llw93wNcd7rOLOTkTyMdHSR+5GKN6
pAsR3fbaEg902dbgUYtOaQs2fmmVW9wnz1b+3Yg3VfSAh9ASW5usdc5dz4lm4I/X7XUFvglw9LHx
rVKqiVuZuiure9Byytp0KMKj7Yhxz32iuGALzrlt+f3D8ddyOS1/VngI1YHBjSjjLQwlxhk2mKFJ
i+yImQ3ECtGOhy1cn8Ge9F0Rr1V/BUgWqdaqjS/OrJB3c4g313JyROh4Xlb9/FYTRXrECSsNDdv1
6DJ61Be7wA7dbl3TPN+n+r4k2MA3vXFqazE+6nAA8Ytgr8myPXSQRScsUB5/fn3aues7ORIaJcUw
WCUKFRRXT3+E0q0UPFN5KZaYRDlxsYu0b0Z1Ha67/tBGF2q20qUNJ0b2SI0UP9v7zs2Y3PwyK0m7
l0I4xsLz6F3BbSUKdSbbQxS1mPd90KQWTj2FekPeUCtuJm0yt3FH/esgbafxopWWCVXb0e1cYPVr
YN92X65ab/f5F34/63zzQE4OgcxAwUJBnlWpr3GzU5ZBejWmnoPm7VLWeS6LcNgl9QsGLHiZERSX
eKGKeAU4ormR8LIjkFlgr4f7oy03sGeOcD3PXOO8KD57k0+OgrzuYCfi40pqUNTrCXPmpaHc69pj
pAR2xb7iORg+ZVdxxGa8amiJX+hkOHYcL/Xpknu7Uusz13Qigv/zbT45L6RcCmO94KUaANJYO6hY
i25bburj+Rf4ddv87Puf7PcMditeV/FZ2gLeTXGFA6AQ3GRfMbdw5Xtlny3NbtOoG5ZNrLpNSpq0
l5fx1+ES2ehDph5ChG7fKjs+Yo7lfT/zdN59ZeaKDIUcVCWnoAwN6vMEghfR5UpZ6s8DFoxusGxY
6NcdcijcJ2JsJWwa9hhXikvdW+C8la0CxIQhoxHMsJLwLGJ1JRkutlTnQvL5jf3j5v26POPkTFIj
zfCNmptXcW7jgdIScI22qYHj3+KpPj4XS2o+JMc0erTmYGaz/V4oXCjZikgnXUrqEc7Ry+c37WS4
7OfyeXNVJ4cTk0CTEEWEG2nqtkhDUteonOYb2pXL0vFUV6+gjK6SZ30prtNzHy6fuSXzz9+cREOi
hErupfP75K2YTl1W3g708HXHekGOGZ7bY8593kkuoodxQOOWFSKsw2ejXBMIq4OLBkdazjs+eCUL
W2IG0rYmI9THaWutmptqZRyQCn9+398PCt7c95PzZ5BrI08tvvr8KmFdny1xPBy1g64etP5bnt3g
hgw3/xtQ60Xg0hBGpIAt3XgR+DTb1Idy3GM+/vlFvR8ZvLmok0NH8ONOC6PXJRqIB2Z1axvfiTky
MJxJWkHwcOYj4/NPfb+c9eZTT3Z+vGB6kNUcxWRry3iN5SWuf9Ojh31Jz38yriPvNlga0TUQeAd4
Ooa86E9lzFLCTQ5VwLzXMQeAhxFn2PCu46LBDdCxzgTmZ2/OyeY/xXWSDhZJWuM05gYBjUgxzYGY
qqAscEeQPJgW2v6yPjdxdHatnGzxms9IrDEXZIdlEzzDH+sCF/xu0wERq+3wCR3KjpSoASVNR8jp
Y1LeZQXkwo2oSe7P7WTvFz7fPLCTY0A0VOi+CdejrijtYfuHs+BasDHlnPdVHCIf9DWGF2eyeu3d
Evmvjz3tgaE1a7SyYJ0ox4LWsa1RDWTSOt526VIgNjH3nbENJygtNhyrsr1lgFKdHnGljFe+sFHL
C0yd0/GABTCO964e29RKC1cqlkaxBCUHP7jbZWmOTd1WqVwBN8n2gonWDJVwfIl+tVkRH6nJPiQF
79fI68+9CnOv4bMzYm5TvN0Q1bFOZVyo5yddZ0zxu3XnKOlF2ZGeLyxXW+EmW1U2AwcYEiYu2vuC
qt/ZAsrZ6zjZmPMoDgfV+3mU1pjptgSEi4Qd2gQvpiBfMVVAdMS+1yNmhTcRxbj4JUSf//necO6l
A4362w2pmyFUgmaujOjrZDM5Bri7uRSAxIxWCEEsvok2jIRza/z9cPTNYjvdn1Ur5w4gAldX8g9E
m7pNOTW9Kapjq2NRinvSEoNh7KkxiF5czgmTBxcB8UwIHv7SEL5B/SmwG/TsfpeceRPkeav5JJQw
T/bpSiy8YWp4PPGPWURhj6j4n+AGQIlw8M29qVeCC75eJ8ihdKMQqqHxsjFvNDBccejVGtHKsztj
VUln8pb3GwBv7tvJZm7kHTzU/rV6nk+4zt934bOJiNNXricVawwR9eb0pAaMqQ9HHzi3EN4RQ4ri
Fre+Rr1UwlXleCudeZmHwPmKX3GO2S3tgxBOhabNlugewX5k+2lhd8Vkh720GJiNb+p7uOX22X7A
uVfyZNtvxGlQQom8RE6clK80uqHoKuswt3kt8MTD2Q4eQevqiwzczsIYHLlaTeHO0N3P34X3W4Rv
bu3JMRAYguBjmUXI0AI/d008SJP1hC2ctcL3EUyBC/nfZ/fLv7LFScWlXnzx9JtII4Awz13MvMQ+
W4InZ4A2IZAR52i2cQxMLpfjZFMv9W86c4VHsHClEjzAB1kE9KEEW94I6hJJnhE/qFizuN0TSJ5z
u+f79YVfN8g6ibCbfholJX89l6aBqD7eq7aIiZg7vEB9Tdx003+VKgAkl4Zy3dhsHMYWntW5veP9
/uSb6zjZxTUzm9RWZ++w6NRuqgNYROuhpMjDIWlgT/G13AQ76S5wywffsc5GufMr9smjsU42b73X
MZHr8vkQ8VYwRJdq5GJnHFPfjttrabjBtW+IrvriDuPtailhebpUMXbES0jf0p4qLhib8weMSW96
jNc/X8UnysM/Eo5TTXKNTiszOlZx4+T3EEdz3IoD46YYjxJmimN+KItDFYOJdLzZMHjXtRdhvava
9ezAuSTP/O5vvXbj4c8i7bzySRj3mfxSJyuUoqHdPs6nwtDth2KneUeBDSalytVU9+N0rKXL3j+U
6LGXZ5vBZ5LPWa7x9uT2cBBMzZE9LdhPS2Rx18FeX8kuDXIbG4d2oTL9t1TsBikzDcD1mZt67tNP
DoQ2i8vYm9ik5kQKJ7GE8OGmEV9AWHTdpSQ+SNWtn4dMoD/GQ4zf93UJ+hV4NMCzVabJC79gCJP9
WVvOZwc5GFID7zLImSTHALTayN6zB4AovZGML11xhM5SFfyaO81/xLTR113BOHjVSthY+h47CM3/
9vk3PBdzvhKW3qSKWuSLISrsOXuWlkXopm60NBLiuiUUIXuuxk3iDm3+2f1/fls+e5tO9v+0wl+w
ll83ut6tDuFW3dBvWUlusWrPnuwnVNc/346TPb7HkCrRmtctrIHZy9Rgri5rCAruhID+B52g4ltt
t9/n1jGTpgvmWwRoSnYRLNqnEPdJDs3YHuwxfmr31JClRb0Kd8E3Y+kru3CVGnRzwm/0AO1kZa0r
O1iLO80x4DG6wyq7xOIXAgvS4/bWe6noJjDc4ExX4ws1G2Uhr7HEiO+ri9RcMPuQdOcOlffvNbIa
nA1nydPJxinlrdTnVjQc9QsO1ITDA6X55GRHxViUj+ZtTKoTdy5GcY5C00qVXL89jN3Zkv0Hq+3X
hZxsoYwqy35d+j8LXfu5FxeiqWAHukb1sk6estjF8nP48h9a5b8+9yTc7Vqx6GZ/riPNPChs8j0D
MnLPUicRZhJFo1JhM6CrmK5sYGK2+Pzj5XP3/2QTy3NdFJKJr91jvu5g8wk/kQXUdN9RBduV5zCw
wucuaU240NVqjpbkf5J2XstxI9m6fiJEwAN1C1uGVbQiJd5UiDLwpuCBpz8fuPceUehqImLO1fRI
Mw1UInPlMr95yuPn7Hzo893avOBdnf2fR+/PaiyiWqYlhWGM9KZqF/wRZn1PCXq/BX468slo7o3g
BhKo0Q54SvuFfKQ0ABYBJyA59Bv3cjbBT38pdYqXnbbB0fo4lidJ36WtL9NB1n9DwaGWFjEyIrdn
KN5YGBYG/oSHODIPCH52+8zwo9avNgcDaDwztIleSOeKshPYQ/g4Ynas3Zzjh410GwungaOif5Vp
H/m6fjv1O4zttW+XESHq8ZcC/AX/VshQ2vl0UjU3sBNnvXL7lyL5z5ot8u84nMayFbgJ0GJzh8aV
TWcSnWkLFPqCBXnnCCFYCBdlyvg1cBRrbj/hqfUSl46ovqiIw8CAOGv2eAdB2tchqgnfLrKNvkyK
nHVwQJ7tvLFERz0ITmp3koXGTK66OTd269Yw0rRdMvxWUAagzbpS97zr+n22IRaxOAm1POwjJleX
32e/uWyVr0LgoKdm3p/98XUCAYWgWlzso+4Ymt7MrKBeqCHjexPeDOZD1djwUvJkHqyjG45YC7OC
pwqmuZVIlogm3hskZuBFG6xbuj10Ykn3msxpUw/JRKh6Xo/H9q7eV9gHwUVHFnNDQPL0zkujR9gx
c7j8/EwukL//dyP8+aCLGyEuDcxVMQ1/bOaRoThX4QMvKmB6aY2oKaEBaGkrt+27dtBnC73I7kcM
nVXJCKnQEH81/Vb2Z4hds1PaR9G8E7OTZP7Qqx9xvas3J6RbJ1rGtV+xcBSjuOX1zyJChcPPc/2K
qqcs7aSJxCLxMwYGyT68nDClQyKoftQx0NAHtAZ1BE+eDABsCl5jSnYnN/dYje/lVd34dxGMT37b
Uo0K8QktSCMumXinecV3HQ9ON0WI4Cl3AldtHEHZpTG6vHDLLP485w8Nu3VbgZkPbYD+V+zVwk7A
DwDef0FVGqgU1SNCE2iqqicz3+J43+UPY7hSW1+H0hj/2QrvZ/9DDjQFRqNKDbfDzLovLPOXRF2D
I974A0IpF+IhVi0tX3nq6not7sJMu2TIklFOzBGluis3HmhzWK2vJmqrRvray/clfvdujmDexYOC
RQS0tZQp7tDcKMk2j7C5TZksPwgl6jlbqTxkG9Tc9qYEDio8cNQqWJqns/kUTGun53r1/mfJlheq
nJtmNQk9tVDvqoOD3LxjZGw+q1G2U0j3ZsLAQNzGX8hmDAQI4J+u6WOtXava4lpVRu0cxQ0rWLuC
fGMW6I0d42Z7llG/9sTkoPRsomPKq0Q/k+GkSDtz+i0w83HwiQtWIY7/0nD/syiLe7URgkJXJ5LM
lnKv/Y0YCG3cC1+z/Z0XOP3SY7GFl+Els8ut3lq1bMHkD2W/ooGUueH3qcJx1cofqr18EF82K8Hn
X8r4P6+3uMLM4dyVZUEWUrtNiGO4r3GcrMw3sN1BOzSym9+DWz2oHX3QbLy5pMe1zGMhZPCPoLtU
Ao3zcFONAieNCV3vKgAoW2aZ8Gb9yfSQw1Wmrdj5wPcwOI9QrgGzhELjynW3um8WoT86C3qOi91c
KkenGeuTOpLmi7Zsv4PDqseyPWH+4IwOnAu4sR1Iga+G4a7du//SDv7zRRbXQducJx278f9Jh5Ot
Mvwe5a9Z9yALrkpyKthStNNE1/AL8GgnfB6ZzyDN9vlNeB1t9Cf8LSGiwlTLSoTSDoFb8iSAAaDe
2l+hMww/UByvAAqIrrnr3mHO5FaIuBc3anVQ2tmKhojuti84Vay81PXK+z9Loy9KlubSYD8z8lJg
1xTBM5ja6f6YP2rVkzm9KurPAUnbI/5VvJ5NvYZbOLAscZa8QW/kWSt+UKw5SPn2slV4GFuvbaKr
iNQPq7YI36lZqGHSUjibgzV4U+CX2FALfna5mVAnVHeCto9it77sVCxiXJJZvX5J0cSvHof4UArb
z9frX+bNf9ZrGZBbWaxyjfWaUD662Zi7NPNUZq+ZH+zC6Vbhj3+crcxZRy/8S0v/z6MXYfichnpx
gcf/WEzbUnU7B9hne4DLqOa/zgPUdOko2+U842hdXGNDJJf4OKpn9qfSeLxoz032AivSwvyFmcva
h/qXruGf11tEZUntdNwnybnmHs48bqhm6I+jvbca0ouFlbyUvgEW1l2ZFMpa7XTMS/9JYqQv4m5A
m/6CT/b8AqPbPAFK73aRPdmTm6ECYQHZWI2z8+b77JGLhL7ZdFN6lnnkjJVO7zJ32MYvKoVH52Mb
v9a0/pdp0p8lXgTUpAnwnp6nSYR1ydPtYuMizR/oNhTVGfWK3WYg0zRxL2v2G+/Cn5/90kUIRY0e
ZaK5fzWjjYMSE7nvpXYbxGgDPFZ4L5vKS5rdKsKXWHwRUM1Qe3SVNwR6+je+tnnpXPR87AkzpfZN
UO7T5DecaxdYFuiMoX7owwfZK7ySbTm0lokS+nC7iZyzcpSUR01+6drartRHNbjJfWElQ/yX+fR/
lnWJbEFa6RIK4rl/FB47p5Z2GSXh0+U0HiPiCbJcdhWi4gxOzr004BwnF8Mc/tHSOjdODqvt93nT
fLLU7z22D2kyrsslaHSuzXkfh9+kbXhxK+O+x3lUtZCUG0DG9dus9XqRkl/1V93zlPmkfPYGi5ir
q5F4Fi4c5d4eHIaGXpcewwI+v1cClK2/07KzYkyLnOw3YvV4ZjG1mzPToZV2EV4RhUOraW7utbvK
H8u9RrHZhqPdSnPCs3osFiTwf6Q7S0utpBRENdH5gBdzDo7ngbaApv9I2/2g3IzFSRxv4i+Vwwix
BuZw37YP6uYxnF5Uu1MAI0a/ROHiFBFCW/ep8XpBcTZLsVsIbprNBHPmNNQvg/QmqLficD9ZivSm
d8c2PDtd/1u9fAGKauFVbMv9sYhYjumHUWzV7A22DEuEFgPC3RTxb1DM8EZJRUBSSYwriKXT0Oh3
criNnTrYFqAjyAxM+xL4obLHKjl1R/O+rJBcG567AjuqO9UIIIwTbLTsUI+U76ZXTzdYdWQP7AJN
vhedGZ3WDX6CJbENPUBAftsRosNm8hNAAibSBM2DzhRJdoB/k3m2+aH8kQGYDH21vyuZJhk3oPxq
QDskZTCUYpv2aoJPMKUlwyacsY+j+DBqICvv5kYsrnF66cYsF3YY1rn5aiBJSEuzYK4G1F1yYUiE
iN6BzKVQicYbNkI/IZWCcl3ztcM6HTX6yioNBPfs6qFHHUhD9fw4vMnhD7wbL0iogPlX7mXgkQkP
738Ddajabi0VmlOdz3b94n5t8SSvmxl0Ld4nz1Lgb85H7Wv1s77vf2VfoiMx9nlT/Jy7R7D5IR8R
du/qg7ii+7y6mRf3aKOj+K4GE2ni3JYCDdmAYmu+h4qtlsT2/Ug3Pd5hg31+HRQL45KvkeZhWTHI
TkElJLj4eU6dpX7JQ+vypTkMJQYZPvNzOff0fi8LPhbRubId0ToM9nXiInETHbH6ALksthaOZmX+
C+hexx75OjvF8QcHQLnjnfytk9z0Rdi4m9KeUrQGfHZpGN7HGAvQYf5mbnzluxw5SvFO5Yo8hRBB
ux9IC1CVVejoSnFsLC78qMMpqREojicGa0QqhCgDGymjnBGHsqs9yU5+zulH4mzuIirVySnX6EFr
9+LSsVLalNgFmmQAAPECEVhVrLs1EGyvq16Cad9mz6N0rMbHwjjgvOZk/VZtt5O0j5ub3qmfCkfd
3JvmXq72+eQW2FjU+C+dzvEdxHSw84wEG+lbx1mczTKsdNw31Sv6hMLPcnjqUO1xDWypVigjawX2
0vszH6IJ+bH3Prq6r2vmGJjgRYjV7Cfm3tWAVd69EgP3nN4ynKleNB/7QP1HeRLxdoB0WGzbfNuq
x049aRgfKcLDWltx9c5e5CPSRQkFFWUtZIzcqPBbQIiCPSsEYoaigOHFZwozT4lmf/d8tjb0IfRj
JTyY4wNLJ/yqaB6vZsBXE1CkcA1kZ5HEWI5/Cln83xmq+jpng8r2olqCW7nSb9jE98Ld2iJcT7k/
PHBxT4uVkaPFRF1bu4NzBq5iZ5kMc0rutsF4LxQAjTBF2RUtYmunQH4oZPcC4H+lJLp6DD+8xaIk
mqQoRpV/079DQQ0Ze6tvWXmnRFbuxI6++4F/bCzuJvOr9D1+Lz3W0vDroJ0Pb7CI3EJ2CapLxmYY
OxwlHDpltrYF2QicHKucaAsVM4++x8NLDpTawUI292K6aAY5TeSGcIw2fgSioXs4X454vZTSLilu
i81OEx6xBckV9OGoIio/9WPQ+8NDoa1oW13Hxnz4Bcugf8kuRkqn8VGvb3LjRwdZdJoeN7UjYZbj
D+dDYk/wqYq7AGBIjGQoZhXmodlAXVeGvXLeFqOz8lmvpqEfXmkRXcn36yKauzc1BhihUVtjxYVi
nCo0vhlW01h/7oEmpCaUik6xpOok93dzPBIu5soWW12eRZ0Vl0mX9xVRtvPiuxTvV26hctenfiQj
0+alXjGfNNXqSUFvBInS/Ci3j8GF9HMt23xn+fwjTfiwLosijBlv0yTZe3CEpl/vmuqpEO4oGyQL
rEIqPiTpqRR/SQd111dbc7rL6vt43FbF4UXJ/DjzQzA1br3bhFsZhYTOtATBCopdtPFQi+0E/7/6
jqh3a7BXKRwWkVLtzkEdxCTHwI0zeS/bSuYZCMs5l9GXiy8iiFfpphOhG5Pc0YYru2MdP/3/vcS7
u+OHmiaXqrFUTKOHs7UbFW48W2UmXYRb2l8MpBz5fNQ3fmDPbjxO2e+KYmU7X5+9mf9Zhnceyoc3
iIAVdQkCVcRK7XxEIMISAw9yecJwEKqU7EnVo7a5NybVDsrc6cTEUYubML3P27siei7UU8RVVqIt
Ht4N0DfRVTS/COUvAGsTKfYAIjE+GhvGvO1kCxrM6a1auOXGOieWWLzotOvpxMZ358jrYpg/LoO4
UgThfEF10ETHXJ4eSulrMPxKYce+tSDhYh87rP/iQ5gal5OsbnRFXJZKRRJEcSmH4mPjtW7c+S0A
M8QLgvvpADIBl2bld/ig2AGWzcMxelwl713rN358/iJU1xujksouEWfe2mhfLnbG1CBnOlVaWIB4
CuVs6oy3qOvhzKZj70jtsYqPuNqi//gWi3C7GcZwY2S8xQzZv0A8m6jg3E29HaGg2dphQArRGeZJ
MWAGCze+wqt6+tKZthLZrramP77JIsqGUpGkQxbxPRzth2zaEfNpX9nKNBrOturUjurle4Bl6QlN
sL3R2+F/wyREMAptGRmFXIRgKIs+HAzGFfiEjfrENKW5IVlHbJ2aw9ZQqIfFVlS2tGtuqHU2nti5
TfCty34yR6yQA3jk7/rtBrHMU3p5VSRvtaU3JzDLWPvx3ea///BuQndJhXQwJlKLySvv+l+FH9nG
vQ48zMKRcyVUXu2wfnzcIpPp0ZFLxagQH43oVbTVDMdxlGLewsuLAgbSQP5DB8HUcCHft87kqoec
yZ9xMGWYAxC1Zs6rANIJ8arZ1ftoRGumxleZ9h/fcHF8IkzkMdDmDaFd4Xie3jCivMGYcFNtNfgL
8ZMCHmKer6jJXUfDwSxumss+9BLIJjcF5P/Ckl6Yvcqu8Y60EgOg+PbMBkcnAzpZOzkMPohRzWvo
IvafhTYGiPyFaPqi1z8B12+B8LwV0j7dN7/NG+Nestsn8Ex246fH9RrvWk798QcvTmontmow5BsM
ucDzYMWbOlqNBeC3xAbkhzu7SgGyRr++mld/fOjiUEaj2CVlgjh9b2MpiQpraMuEYyqL7dgj044C
xmZErMziwhKdWDlgU1jF7kqonr/lZ5t/kfSIQVXIncjmn/uAEtpF3fb8DaHXyMaX1o6t9JV+2ufP
NOdf9tkzF8lN2VVSXQra/MwoPE5OW9lcZ22yvyRHXqM8RfWPKc2tKnstdcD4GPlp3amoipNSlKiY
tJe7WgnuVCxq66i/KaazLWqGJ5f1fb25SZX6q87/hQ6H0wmo6hh0q/whv0uMbdh9ET0FT6vkZ6mV
t/HkC82rkZ56pfWaWgDZ9BoGL2ft7PZd4/YBdPhgZwLNyIPHJkZMSgZTH4JmutWnZ9RY0cPnyscd
5BsM7MgD+Zemd0Jhl1gQn7N7w7jLhKcsNBGsqBxdhp7Sfws1pJ9IoqwqjtwqmftrunUuoTTqtHyb
xlK9dPJzH/egtXt53sefLfwiS2urbEz64jwx6A81gDKormzc8PzNdNqvCAedrQqx2sRGHPKylhqt
bfel2oDQ5vGUxwQVNcGTw+JGFp8zd9Y+2Bxv6hsEEOSvk2uCmFqr3K5CQj6ctFmX/WOADyBFac3l
/Xij6I+lRDcLh82kV6SwAj91k9CKxLVLd+VkLRUEhOysg6ng+kcJGVfCJ/zomdxAPNhY+Du7+iF8
XavVrzYsPv7Sxd0SJJtEE2M+cOXkzH915D9s9Vf5OGtbjV641fYaHGxX/qrtQXltNz+Hb/zwte7i
1RHSx9dYXCBNMcXmJeNbI3dN7v2DAcyh9lGy3QwgXgJ8IV83u+jl87ByFY/68amLKB7KUqNcEpOA
miJvtBNdBKeEt1B2676zEnvklrXDdKs1Xtx/E9e4+as/ehHP+0YZJxRkp0d8nd3xeUYfxNoRtD3Z
VeXnDNLIe1Y2mby2yRbhexC7Rq/KjFM17tJdY24Nza0Db6BBcoL1iLxNdJPDkZ1Q3HIl9Lth9XGZ
gNWKvxdowuya/PvKZ1h7pUV0NxrjPOo1n0E/ljv1+0wvB2zNxB8m3MWD5D/jDFaeuXKBvwtnfUjh
pGaTB1LN2pulrXjNrSLZhY19MZM9O7sjj5Mba1x96ko4fe8YfXiqkSRaEo2ccBOKuo+ry9znaazG
NfG7495C3Y5Wxay1sPJzrzXDPuz0ZQ9QH0RZqbKUFLI7dM6m9TctkiAUmhXHXfAhdqqP83dWcpzr
/bZ1YUMiSLxdeY2VVVcXibMyyakaGax6HpEQGp5yoOsgnG2yV6SzZAumb9+sTC7WgvnS0U/UdH0M
BSqJGZQbbdHSHiCaka3ME/gqOWwcfU1LcPWZi3iWD8AWxzlll26lwhqfwUI72kP6e1b7GB/j/X+5
stjVqJIpK+qSpBUoGGpMF1T00p3wI9vWPiM+yzgWT+MudqlX177k9Yzsz/MWN+Q5u4ilkVOw9zHa
1VRkSWZVt5c5bzJsxkNMF5G7Yldb6ov0bWUbzf/yf2Ylfx6+2EZJHvXxBRNspv7Fqdh3W8nvXMXO
94Gz1lf7lyD951nzlv5wZCuN38m2nWvy6HT5rszKKST5xU1wx6wSPZ/VK3mOwJ/9uuXe4TYux00u
Por5T/WY74Zd4Wugr5Mfhfaiq48IIRYMXQbTgvzWWAHT8OlIAprqYC2Yxxh3uAhZ5/RYgABWGCkU
K23h1TVZXFxiL+HJFAREkwtZAx3+LqG9X8R+j8qQq0dob8wT2MxKV6uP6xH0z+dYXF9dPQZSW/Hp
cVBLLfM31qA5clPDA30ZZQS6Pb1GIbQb/OVWNt28qT77LItb6tzXeLWf+Szqfaq5DcizM2OMvrXV
wlLsdWWTq5guHA7/c6QXuTein1mSFTywoVt3b+5VO3FjJzqmL9JLhAyO9Nv4zj6Q1/gq73nmv/9S
TVwQPpMoNzb6nCKws+i5pXud7uHFDyovH+/KwEclEiphmnqiPaFPjTakYJsor5T3I+5g4UOJoMpA
4/vSH7Jm35bcb5OLaux6x2xljTRxEQmQuGuxE5+zGV+odvV3AF5MlxqLCGSglf+u1ZCiNLLKFb+G
//vzcTRxERaC89jnU0YVrOIjYQUQHkrPVJiH1qhqPXf6vomeyhzH6xvVk8/eUDwkDWsS3Z2ZwiX3
q2W58nlAxnTg7zil4xYTYvYnUiJXlaMpcNccaAb6Ax3V5/Rb4l6+mMw8A2iSFjr89EZGJC08Nm8N
M9yaebsp+LD0S0rb2HTPR2Grb1GLWclEVt9zkXPDEZICY67qQNvrJxhReLq46bc62bXb1kYSVnwQ
rYjngqHmPIPG8CElzjQaR3eC0OkDXxjwK3Srg2rF2axXEG6Dr6G7odG3dhSu0kQ+fuZFpJviJg02
CmdQvp88xHH9zBZ3io/bCWzXtcj/zmb97OAtgps+SuTmc+SPYqZIgSWP9nzEcDF4zgJq77kG3dhw
VU5n4E+TU+VW6E2SPVPUk8QK+a+30GPt19q+HMUeN0ykCFxMN4CDhQhwgg3TrPbIP5sAxhIkaL/3
lTWiapzscStMEjfyVXpumMPUB4jMg+llam9dehFixD4b972KvU6L+HL4K55u2sEuaQjYBbg5zUo2
N8VgF4F93sWxnQpot1SX2sp+hC4CBGOXOc3lizF9lStwUMKvXODfXJTZqZkoOy4z1Hu11vn8JkXf
/+8zUcmDJgvJvNdEf/Bwp2BqCO2SwYZpa50Py8qG22RL+/Bw3vjn3CpMPzN3omSl32F3vXa/mGOu
g4dXd9UisuOqpqnqHGDTr4CYmFk2j9lRoIWJLnDOknmr6dr1/P//7hJtOegKRblIq5CVAIQGMaF9
091J4eAxC2dH4cc5sA4tpAiaS9Se6XENhXB1trERsVrASU4xtSWT26jSCcciElTaNpVVfI/vxlO0
B0H11mzDxups0aOXeS98K08w53Niw39xf398gUXgUavE0M4FmQNRxkNG08l+VQfkpxmiJI/K3crT
roXjj09bBA7NLFV9FPi58Y2+P18sTmnwRfJnGr1sxS5PnRkOhW0+fP7g2RvjH2nKxwcvYkh8FsM2
nHjwjP2VZd/YcH4jwqfmFif58jPSvTA8zKSsMX8A2TPMsrCIcPu19nPoH7qTCuKOUT/ucdZYOoDf
kgqxU3RAwodmtC5POl337WC46TFbERK7KjD88d0X5zU4X6a6M4h/xqO+RxD7pTtIN/VzgIEuQsMn
0Z0lRhM7HjGFt8SfAMaC0EWI9eayS13t+1xcVdxjWs7/fifecI+sxmj9Whr48R0XZzeSlU7L1fkd
b6uvxu0AxrT4jqIQNDxgsM95Ze16NwBY6aFBp0IrQX/sSDnmQYv1CdKjajHXdZBp7iwxdJMvXUaS
bimvZovKk+pBI7gPvNa06gNY7Xov++e5V1D/LpGXhCP8dd5AiEs64j38Kv/z3XO1I/bn1+nL1A+b
ds3IFFoxVBDqfjYGJLPf0yFyzq0v7IkNNpcyWcXnz5X1a6H644MX9WQpVP970aoIlZ0ECPb88gYA
tx+c5jQhOJWO8CQfzWPwpvsGihWhfTZdTNce41vDM16ybXUrHeLES/b68+RMOwWeVWvF3xrdFd1p
d3nIGdWpFHDt0Xzuv0jeuLERu6kfeOA253JvbpunzQsFhWSFznhKUCUGZNbdEStQG4ck+h03XTST
wSA6EUBL3mHjjUdci3cB84j77sl4gTy4fVerpAa/2A33pj160S4mGXbOt2ltJdwoe5hfXoNVtCU+
UZzv4kMC8zm3cPjaMzxCPwutDcQmRUt/USV7/IZSnDvMRLaJAAIlagvy7qZCtwqKko8vzZy8xYWt
cGLPNtaHb/Vb9NgYVnfQd4DeJ+QlkLnKEI3MnPL4BWsAMLfKncYl0DOwlC60uqzhrXxTKGhfR2/y
Zx3zzbF0jePEP+X7edOJL4afbuN94cX38lZE3mR0xK+UPtbwSz8Y3weYMCf9rfDqR9rj+RcTp61b
4LS6P9zqJ8ku3XeUeLfdcAq8GXVbvOA6/Fyiml+4gVcdzw8El4z5LUzqnYzOP13w29g73wxbDItp
vX+t3M2c1dvI0BsYWBFJIw9hXbxx+N2C16Piv5KwStd3JoZDmAQZs2nJ30mEICp6LSf0rKqvM5rz
8kDhXWLChk8IeCzQ5KTQCfhqZnIuJUe0dm9dv0n+PH9R4gSCVhu9qs6zL6VlG06dXQzEkIQ2oUFO
xY2CJ/us7NieEaS3Pj+Z/xKT/zx+UejEGkiAOJGICI1dDWjeh2yzrsZjbofdvab+HMVdCWc8PBQR
lndwwDHHEKS9KewFqcXUxL7gKnbxMrrqZ2caAGEnAcaFj1PtqQIbq5tpbfXb2nd7h9kuk2nwA//5
bouCyEj6YTjr7fQIk72vAQ+k3PuTIyLqx7T4y3gs9lJ4utjTNmyt3jd1T4i9aPKR+yAb5s3ZXbfC
w7Rtjw3227KFOxp6eHjHbBqruEfX8hQcgWC0OCvvp/uhsrQ9MJzbQvfr2/YOjaaH7E76ws5E0CFj
X3sjYszPl128hW5ZvqIDYlwsQ7VCzcKtEtWDvrH79oWmzfmQ7pNb86Q5n3/Mq7Dgj2uyyIFK5VI3
Y94z8BD91tVQlNrsauuSWEHzs602O2TvU6/rsKC3pNf2a/aKN/ilom1aP8vMJ9ovfMH61KLHNp6G
zNE9vC1CFzlh5PUFHCjxtLSyr4MtOkKHBHd9sfuzV8j0pLwyeIm8BEju2vm8fiH/+c6LTKvFeb0f
AiZYm+0ISCVzz98AhnsbpnSbb//fT1ukV5OQ5ENaEQ2SZ9IrBBrNp8E2UW7IvHz1t5lrv22REBVl
UZjqSJe1diWg2+U2iBHOK1AtAS0a5YllZPfj0FhhAZo+uhcyzIYzSxufg3gv0dqPqht98uOowwBg
z2yn39bBvk9TBK1BarhYHXA96U+0d743d+ljcDTve2b6ysHciz4MqIaB0NkxDoWfH4xTckON8Dvc
TV5yKNnQ3Ex0ow7y7cyQtSeS3MlKbjf1l7gV74oCXgsAzWKncAitCJGo830XD9Z05s6SfgwyDuWs
WPLy+R6/Ojb+uMcXCVoxGEnWdAOdmfxnzW/aisHmtrplptRt42l72REt08RvcseofzRQV9XccMI9
k/iVF/lnq9LAo041kE0W6cmLi8MmyBdq+ayZHs+vkqe60iGzkauKW2+6nzUeCy/1+xL7T/fz516Z
8P393MWBqIVUVDGNnMeKuh/foET1ZHjtl5mlL22xp94JFPga76B66o3gF98iJ3BWJ7prv35xUJoY
t88s4tcrqFF4wNkeWl8XLCwqoa3JP+YEg4Thwn/uPv/9V7Brf//+xaFJTIq8Ka24MEPaJwNiHo+p
UydOIfyuAQSjie8jlXdquQ0of9203471aZWSe+Xi/Ps1FvsQMGGiNQpjJ+URGU9v2GUP5JbYQ7lz
g5JU6lGlCNtANR9xE1FvZqjSnNcLO9OOd/VWs/HIZRLcHdcBDlfUJ/56uWU/QEZKMsSBcZoVkd5x
6cltEMmWMd3NBU2VfqOxE0m7VPt5QcquugVzR7bqJqhzODWK2dprXJ9UfVsFoAOAWZuX2/GRrn8W
P8TSjsZSC0Bln4k/NqtdnSs1yt/vvkjIUjEtKi25/A8AKf4aE5RwgX+oXhR5iwQ5kyA3ft0M/qV7
XtlZc8rwd0rx95PncP1hFtRlRWaUl5Enq95G8EygwoEl1DSREL1BSh9h+kvtlLivr2rHyv+cef39
7EUeVgVZXPQiu9r8ghYkFt10bvRZq0w41oDQKhcP+x5/NExj4/vcDqKd0LrR7do8TF451++zoQ9r
gKC0UaZmOa8+UU3ZT7LhPMGyUpG3OF0GL9sh+yOCH/B15H0GJ5WPc46ggfgb4HcDE8p/KWvmeleC
/t+rs4i13aWsyyCpJyCSAO3ffX6Ke+mtmZz4rU48o6JWMfGX9oSdAaS3X/8+/xwI/P0Gi6i7uWza
MpJ5gxkRaGZOnN0AYHHMdttpc5siIiO8PKIFmD8T857lLVJjrbxGkVp7i0XUFXI17vSKt+g8UA3n
GkoJU6rSAjyGWqJBZfXbgPy8Kww/Tn0dIXJbDGBo2uqa1Yb8z9zl7wVZhOEoyMZBGLkAxmgXFSfk
VHt4ljomenHkIK3HHeiU3P8V+l/bDSZD8e5sYhaj4vBn2FK/E421G/l9KvPZAV7E5FQPqzqauBpn
jan9bC4YuC2lL+4fKi4lyEN/NxtvAhPhotl5kzq4yPVecd9IlvQmD4waN158mz8ah7l1Or1JXnBQ
vxtbCIt0Agpf/3n2CADfcxfhLptUnwq+8/sXY184dKoOc7cKtxwcnB/V15/A/5CnQUnMxy3K7k7y
AYjVTXyQt3NLcuMU3AWJg4i9L25z9PESmobt7nILY/ZXdjccw4N8CB43+5R/89o5vzJZ++vzvfdz
P5zzeLhs9FhhqeR7eHOuaNOczq1or5yG+97jZ3xPkUZSH1ZC7Ep4eQ+DHx6rx5vYVDuC++w2kXt0
KdtjkX830IZMcclCWRmqbq9DxljbHPN+/GRvvO/nD0+uKlFo1YT9Crh4LvR1VLe8aavgeSLa4DrD
3il25cPFG1TsLZKXaI3feAU08veSL0J8lmrlJGoc3r60qxskYBAGpCOTwp8jE0AR/Lg61b7Slv/7
mYsqGeLDuVEFSF2lQDH/IDY3ZnuTi7hElsWuFn5qI8Zu21q86y/HXn9AuBbxe5BB08OIo4eyUqC+
013++RFMWZ5hLPjzLpbAPJ/jPq0Kyqv0fS4V7TObBunsTVD9Wu12Xg9Rf562+PFV1V/MMuEukzWe
Nt+oIA6n+w3+SAiPryvtvUNWP/t5i2sKts9kDpt8hiKJGW3JYg/ujkEoWLBd60/0HeWd8hZ6GVdp
b9eG26FO4Bi/L955cgB0NFbEhb/VFItvUK4Jhf7LBvyzHos7rOjEphY3rP6s4Vbb0ova29W29+bu
H7s+cBph7dRdT6n+PHJxYRlmUyWVxCNrnCdVdGLOPYVlTfleeMFtxpBEW6kPrjDZ5y3/55GLi2mI
ul6WRz6CVG0HZyMDhxMAMBH4NfE0JgS7SN5rG9RZetqhwpvSHrL0R5CcEGAi5ZXgu8vV1zzSseY9
ZMpNG7QWKNEcAbaYhvPlMEYOfRG+EAtmuHqLnK9rFE+JeWpQ2TUoA79UpkWhntVeIudI0PidZr/b
Aof1LnmbXhNEjQRr86xdmNU3EYLv1nlXukgrNOkZtXecmcirhPEes/IecTGUmXniWOzOgdWuiTGt
bovFrVn2Rp6YHQsmsDbBdvYrYJT6zjVp/I0jrXygK1RGQ1I0w8BxSMQY/v3vP0Ti0ZT6s8pmfGy0
t+qrxgWHN5gH8soWHgLSq9yuv3fx64jBz3Ti3HpD/Ti8QEE4w55WXTG/RfyJ/5eVIWgv2X0FmrGE
N4fG2Eq8upbk/PWqiwiSp2ajRG0Pzm/mJcWhn9PSFF0QO4OD/Ezr18zWfezj0+Juk++xlvd1zIhS
F6sR+uj+57fnFabQ3yu3iC9ap0q1vKnfwRUkdfVvfT/dTDuphEEGma47VNuLggiO1dCrpgotdukW
0Ao8dBkm7wXDXYpQ/bAu5H2t4PxroRahxdyEWaOdS6av+zFzETgtDqKfnMpvxQNDmCG0eoAHUOXp
40vbCtz7T0Wweeni/xF3Xr2RY2ma/iuDumcPvRlM90UEyfDy/oaQS3rv+ev3oap6S4oUFL1XCzQa
VZVSHprD87nX3MpACCnqmqvW3Ebrct951waSKIthlXuuZuElvEbY4TTt6huU29eHeXQ01VrWanHF
w5wHPsICjcphMbMPZmVsb1fRND3N1f8mIn15TEdnk5hmbVGo5dzwAxWDavz5LDzdu9bWo5t3cv9+
xNOjgPRlvaNPu5mEoStNcAG5k9ApQhSa5h9gDvF92MDH8rbVo0kN98rgsj4Y66hYpGvNXEg3+jba
4gwXGAu6vvWLvh5pL6K8i4TyNgdW/KjSBBgWKswW0Cb6YsBMBJgYmJ+F8Eva6qApeZCqKwYL61e/
SdmVa2QPYVhAodOW6TlJMsMmn6rS7jfaLQ7RjoJK4clHoJ145MeYbK/W9DKSq/mRp2fFfgLz9KDF
rn+Wo1liNxec6cxbgvMx30vYtcZLTWRcgKfj2SxSSm6yA4ajTPawM1CcYy5pLlH6ll1ADtg6QUsb
VhbWnM/DE7eGLDgPZRc+VAAuHri90g2BkKond9I3Yhlfdu8x4luoA0/z56NgNjYM19rO7NeBK174
23hLFh8vBWlpYqZyj23yXebDrIu21oW80965NP+6RF8HSKd5msX2TcT/vOWOMeBTEVZ+lzYzZM9f
K7bMDsFBGyglCtAg0pbB5SxhcyKm6N/UFV9WPUoshTIXJyHkcUTY3dQLoEtC52aZWx/ixPEvAVNl
mKaASOl26gV4va2xMraCtqiRau4XFMrouDMMvoJeqC9bHAgY3QCnW4xbiVxZUDejZqfrxu3oPWD5
1rvJQIN+kRzmaRmGEanTVCutWUjiIt1abrUXXIJ8dagFrIcdvCHoVJyIBt9lm1/u+Sg4deQ4Ec4x
xFG3Zl8iD9Qt+spt9ky0XdpmfbEPmGaFbv4U2O8dmnTQEJgzGylvZZED9VyQVZQeVN/i0O9OwbOk
D5LFD6ePehSuejkEl6QSPX3V9eUbQIveQTRhsh6g7o6uIdkodI3bigZpzaUyh/JW8nYe/Y+AzZJV
fRb1i24PnmjYC6COcZJHsQkJA7ub6SwB0IVmZwAwijcwTFG7gh56Vu6zZIG2kxzYfH8KekEQ6SQ7
O6ug+aAwte+eo3W/B8U8C/YPO4DFSUluRYkeVUsq+X39KlTz5KRdtggE8x86CNKbZjftsnN/AJvi
BuftgZgW9NtinzyMDMLxoYWJukYG4td4M8PGtU20b/BH/XCGmFbpmflr2sRbNVrI75pgS2uiIX1N
Zo04tZ7nh2bnufHe7y27FrZF+d6tlOI5dbFYzO011vH4JMUZoBFlg4hhKexOErLFOUT/9LaOQnhT
N1NHgOJtjRmi63Af04ikpwueeSOi62k3ifICFXjpgUXoYbFUxuTUdHH67F4sIDTxoGuLi0t2BpNV
ESQjdZecK9dZNrmWp239rtrN3MJyZXZ4ZBMCmFgVEl9YqNsmHKSAvDi5FJZk4t3SkB+zxs3QQFa4
ewVNMGlYtea06GKn65wEi6aNOu6FeEVmky11TBBRnZTXvX5QUjCR/VnAD9U4dkg+QMazaNmwv7At
69x8XGWWayJHicXSZX+VXETIfAnO4J371R0dT2jxd3V9qQM7NewSaGjstiWucI7W2ohFID5iRasi
X4a4/Um5q/SX8fAeDJfNuNLNG0/EtcbNSH1Ct0RRXbzJ76p6kz5b15jWb/u34bl6ZtNNzoSOAwyD
WakW/rvZPuuH/Lzd56qj+o6yFff1eUByYk/QS4I1U7j8GkPOZWWHxZk6KyK7PbyaM3Er31WBI4Wr
RMKvfgF4AvK05v8KUoz+FshyLfLKtoSLDOkJJt04bAVOVSHbddusZLqY8UOXrBMtX1jhoVN2o/mW
le+9uJf8a5FzlDolH+8kvIDKta/ctsYrdofI1zKQtbt0o0rvloF+F/isFDH/ctFRJHmu1NrJShBO
kVZPJeXqUeLmi4OeDQpJjbxSyTFxF7jIt5z4EM/T7bTuryIXSueqxi5Iu2U63StOdYhOCBh8M2v/
GoCPUrmobfLR6LkKXbc9zHYWYJszZYEMi3/ZoPLfu6LCrH3ZvGG+ftbtwzVKK4eJDOh9dnYigkyO
z6nSuvVGcXhd1kWwzbb9xtpad3IHjagln+ATeeg3lW6rvZuWW7DuJwwav+sQfYkiRyliXXa91uJy
RLwuaxdvrFkQQ2zsAqN08Mmb8WIyzzgBRxtc2lPo6vFBQM8wPRHBvwE2fnmexwLzYy5acj5TRM0D
tRWjqj1PM3gVZ2zlPc9Ru8+3vkJ7ttsRP2K7Lv9EPK8UR9DueVbd0/Q+PDGjngVT/IVuLsjhO+bd
7MerIFkVq1Pl4Xejqs/P7lhavi+TMtd8cssOsFin2MoaX7PdXEJAVOGgevaXwfakMvp3vdsvy84p
76cC2ov+ndJ+pFjxsnqsD9ZOpgSkfGkcrG/qlV5CCzsJj/imifpl5aM0q61jtWpLkrue0au/E9Gj
oLHVz25Nc34h2t3VSCWwBQ+D9u6p5/3dzPXL8kcZTy4asSeIZHkNalvdBcCWWa1Odr0tTpMYv2yH
vba2/AW0KWYheuskzWJAj48XIrsImWKwYQFr20XbbIVyfbsrLdcjHGBCcYqS+ZGA/xBOtaPkZ5QD
r6V3wHDaWmT74KKHfjutNQQPwceLmLEs1X6josV5EB/Lg1TYY7HPl5OxQI3JmZ77fbmnwNiVoRts
NdMh2ZR3soxw5mJc++cxHaJp1elLHnNysld+IhXQjlIBLaqF8YOaXzwMLuOc3rhvRPSuLMSuBlzd
wSHCdXmgQDy9x041ObSj452EtqtQRxCvg80IhB2A2QpDUXROeES3w25WdDeRJXUNB+yJ478CSYHr
UrrqGqSV95IKy5PY8hM1zYft/KcPTtPqLOpi9l3F8I/6YtmpwEBnAbfcBctOWyVbnkqfPwqlnzbQ
0cEcRnJKJUVLxbiWtw32AuMyQ3jFctNtVdheZBNLLLZLeim8lEyFi8VcsO4a8xA8jNhtzFolHEP1
IkIQeecLKxIscw3X3tqSk5ROLi00dPrkq+ygXXjPP7eqTm1/fZ5kfnpkmRy1Ya6y/TtXAoOwHVH/
bqFY5vglaO70OqKWhysYd7GjcurLBQqa0IDqaNXxqjFYU+2G/0dKex6eoak+ofq5kt7TkDgUSrPi
dAY9j3Nm6+UnSZqnTppjVKiUttkoWRx0EZ41WP0odqzbQ0eS45bgv02ko5ClExaIwDfheRMty5lb
Acn8UQh0MJC4fqNEm+N06V9Z60ZbKgKsxeZxetTPkvdTh4184oP9QLV/etpNGbVeMaPWNSB6H0qE
VnvdVFsrO1T6eahsVcOWqsdxOGDCCj7FqbIVAJ3mLQQxI68EZddSB+UqMPx8E5+0YPkG3PD53P7Q
F/p0eSMjKKOJ5qe5AYdN4WTPqBjdHd5PH7ynymL9KEhoiapNYU2PTUK4v3LmlnaPpJkrFm5qOYp/
p3gb2lXsO0quaTvULrVg/1bRhkceYtuoO0Rcytkbgi/Hnmlzwqmc69TzOIoNpj6qQwfc4zoU9rjA
NMEVc6KuXVrwDWQnkpd0IvE+XLSY2vcNgwBgbUV0mALgKCfVUE5+qkenfRDVTTEpfwb1bWYtEAPj
cuJ1uvUAnw/tWR+twmI56styqxDBbP4JJz19463TjbFtN/paXReING+Vd/3FP0cTut0J/RLRfQ7H
Cr54vVLeG38jPJ4aY5+qBT54B592li5LkzxlXDtJNlU6xQCuoaiDG3R0qLWYxEMdl+2pO/d7t7hV
1+Y6vDDd4nAqRmhz6vPDca0f1QNxJ8emN7d2zdtk42F1zTk9QcxhtC7uKHXDbocl1k6/tdYD4A2E
/vCziB6mfb9C0XZRHnSSE/ejAyvx1LO5XZ6h0kgljIWKafd7gOgNp+feoKGqrykdaTgOT9p7y12W
dnp+siVwonWqH0UgQ4n9qmdkeJ3s6d2oy/6Kjj1N0hE8W+FKu4leroNyCJgHmmipC+QZ5yn/CWPR
9c/h5BtK3ZfqwDgKJ2mT4mGScSl/tTs/ZMTmI6S8/g+sfuYU44d3eayF33piGhsjx6m6qjZBu8G9
u9oX+SI9EzlBPN4siBHxPd5a3hI+IRroTi/ZLciWKyvYxM11EvoYg/4HjqnyqUs7yv0VIQlB/n6U
HKbGFEp2BgvvPrs+zG9jB/XlUB6InNqLZ7/OJOBAXidbWq76WtY2rfAfOCN9KGz89LiOqoJQjIVB
FSjd1BXH+zXajoZOGF/CTJ0RNfIvbNccxLwO7PjRdNLLuW/nH4atTy9iO+6HzJYoHvbTE1pTod3W
S3U95I6KduVGR6Lmop7VxQU3NE+aW3xIPf127bop4sOgEKM+BlufDpCotipLqzlAmuIyKCk9u03m
dvfQovbgqpDxipb5e7EPjY+oaoiQrld5chFrdrzK6De9Tk6rryzFHfuHIrieuzkntv63re1PV3h0
sIRG3cqVwRtHuxI4J2BTdKPMN060bfqgL4wtQxomes7Py36jHMUX92nZo49/8CJTmVqWnWVVUCeu
nOBVuae3ceH9sgrYT6jCneH250RXwTp87ZNzn/+5DBZ+vhB1XuiHN3Q8wInKvJb7ggZFOw6Yx7k5
vBzaxRu0Km2a3iHzK1Lf2c0gd6f7Mp+FNDdUg4cMsNkyEuxw2vbhaxm75nW2bu57fzktMF8y6PfO
+VsMUSNdWABxaOzbGrS0JbGiRpPeX/apitZx1p5s3n8/ffz78X4E5U/7TvL1rI1MHi/s/MuZrspl
mDezDdMsisR38nLKJvU7iOnnN3o8mYkNMwxFnzN0doKK/QX1qLiob2P6KejmvUZn5nrmXn3InlyU
u1Y73TD5tpDSLaDHpiorsjgnRp/uWhz7Sg1kTop+C71iKR76Q75Ml96+hv2YPuov1s3Pu0f6/kEb
koo8uqhJ1rEQcaJnnSDPqmsCb7Ttyaeu0njTm0vyLdhrRmCrDi1h+s6Ddt4USESl1VoWi0WNoKbU
0+igj0uk5ehYNNphUp/QApUe0eCVlbfMu1b8Qyfcj8P9UFx0oKjTCS5cVjIVzQ6hLaFXseT40l+z
6ayrLsVxQyOczM4JQFs1q1JdUSDhWHA1Suehd5YNq2geR5eXnvrQ4ly2KVuCandmvlDuqPc9IyZM
dOFpxtf+dX0+owoFW9gjfm1cdFcl4eDQodm3YGSQO1ECl897GGXwlutSP/SjrYHcHpdMrSqBCSbd
EtXuVJskONUc3U2ap0LepellD6kHBX7kJFan5lbf52x/v5FjcPrkV16iK2RKFCsMpJA7TeJHQcbg
67Ivd8N0x0h51C6sZfZLdAfEFMstIiZuDGlFP5yO9ua3Ta1P13O8KQ3ZGid9LrSz88kdpDMPpjot
5Mi7LONdLvMl9Au52I80JD3azOUeP+VlmjPRlG2ZKZ9hV/cWAItgn1jbFqugAeILviV95HgW4BQ4
of0iY+vhUNO/4VlSHHyk35CMD8/jYDnAax0uNX0fq6sABUxjJ40MTtRNIQMZc7CERTFeR4Ghuout
B5x3hZieiFYvTdm7EfQCkiCW9NFWyy7C8EmQHofxXPIPab32/YtMPhfgoQ0MuKLkTIrvfDVZ5BjM
jOp69PeJf91GbjBsPIdqd/Hzx3fyTR8lK60u1mpuIK6EaInya3Q8jJm7ZlOVa6QubENGVRQtfBBP
0Ct5xhg0Z0LH3GIZ4sYEEu7f5IL/fh3+x3/PL/4MG/W//pd/f82LsQr9oDn6138dwtcqr/Nfzf/O
v/Z/f+zrL/3rvHjPqJDf35vDc3H8k19+kb//r/Xt5+b5y784WRM242X7Xo1X73WbNB+LcKXzT/6n
f/hf7x9/y81YvP/zj9e8zZr5b/PDPPvjrz/avP3zD0mUwFNapIv//f/tEv5c/M93Md/hX5d39pxy
5YvnoHoOv14zv/D+XDf//EMT/2GJkixbpmYqMyaMb7R//+tPFElWFMswZb5RUyWkZHnVBP/8Q9b/
oZqGAotdFHVUJ2boR523H3+k/UMzFFkVZYiDGlHP+OPfj/7LJvl70/xX1qYoqmdN/c8/Pro9f6cg
BuIJuiWrqmXouqGb+nGwjjVE2Lsmp+HXZDurKZplGzRbH2lZ9Woqth78zspE2DELnqx2Qu9edINQ
ux+aetEgJCsBXIvVdu95im162UqPEf5OgRtYre1XySbpxk2oK8tYt17UoVwpQbKokXLJ6pc+L1cq
xFJRBhWnQMZh+jjkJgJNEJ6U+jrViRC+sEj82dUpe5AM2enAo8UazuJiy8/ypcvepmXKOmTjxkjb
jdSXdtB4GHGaB0Gju1W9NgEcelOz1UTmr5vwYVJOiIodzXf+/QxNVZJ1TTTE4zgs+EokFmpV2lp0
28mvglY44sQATPHPp4GJflduwG3aoWacmbp2ror+SsohI4qvsVoz0NF3HmzVDKno2MvBECAayYhl
TAw70n07snrbqlMntGaRzZugYko0oiJt7SrfwLw8WQTRAfa50NESNeHGt9mrGCUnkuav6c1v93gc
2cQ+TtJO4R6L6aKkO4gc5Ikj9Wsx8PsKR7FqanstVnpWSKQLUb/QzVuvO6mKdGqRo2O7lKWKkqNm
kRkkpiJSazBBMdGd/sgPiUnWSdv6Ix7+n3emWkBCZb4y6zcxH12OxilW2ZrU3GT1DHFcoEP3+k35
0DjxRbNq1wak1MfTY7zv3trnlY8qnU4PNSsOg9KW9bMJa3RVUNyfA+F3DxT3AwnAg6gpkjn/+ae0
V9HiZMSzsbRD3wLA++zV+Cmb8alK6Uuh9OcT/LzKUR8vbrw4qjVWyVlFFp4iv7J/vo+PDXx8EH5e
Yu5OfLoRsw7DupFZYp7/SftwG656mjDy7hSg66j8/OtmVFHln2TdlM2jl+IlmT/EY8pxgWHDODFs
7K7nAVr1WFD4Kle967/lN0zQdsWhe++eAJKcLle+ttV/u4hj1U1FkbXKVLP5ds0VQmvIAs5KnxSP
V8phdGGF28J/YLj57Xb5+96to488n2JrTHvuPcjGs0TKzoVu9k5bjdZVVT5HlbJIvcFuUmVleDel
fqkaETzjjTRKJxR7joqnfz8AxRJ1lRirH8/iujjxVCkk8M2OFc0mdXKGqcluFhFDNuDgu6fA4ZBA
vtvFRAi8rFSTuH/UTJJTsdFLgYZmPRjbsKyVnREC+obUjt/PMtJ1QKnxPlXo7WZVuOLinDzPMRL0
921q3JZtBYBJvlMoHJCDstNBXwvaYwBHPTKs5aRPW6sDu4LhvBqHK8WEuCs2jickCGw+46yKyMGo
/ppi4TUzeN1yuhf9zM0G0JzeSpOBCcemG2Xx2u/veoPyCLy6Z/l4y0q4zqm73gTZW4qO3uk3ep3s
9IbTLJO5QKAfjQCkAzCHHK6HoHDqtDvAt9zFFZynBzWX7UwqUXyjf52LCynN99FYnkUCYMURF/le
OlM9q6JdgZzW+NLUMkpEHMwZbuyAcvV2xKAQG8mO/p8EBCqyzov8Ka/DZWYol5xPL0nZ2t1oPIOt
7xUMH31IptiNqHKyrQbPkaWOvp2wzrJihUXQFlLA0jSuhh7vKgxSDfzNqrG6GCZeiPI00pAOUWpq
4HuOel6gVR8A/WoPoag4cVOe5yN4GCHZR5W5QWXPbXKgSVa2yabmGinuuNbXhqk7QdG7WeCvK+ou
b3gMpFsDMfjWD9zMZMrWjwBnzMSdonEVTez9SgbppC5z6pWm1HeaLu2G1rzpk9u8MteWp6wmQdzE
4nBQhwu9qradDCQ9paRVhkJapIqGb06ukYKZ7hTcB7WJecaLGLxnOrMKbb7lx6IJ3wPYxmaY33gN
VfdoNSGIODDKMa8jN6KnQPJx0cmWgj7YubcrivS6lu753Vp6a5EEE4bHdnjp1PG5LPQdKcgu0oIn
rRwTrG+QIukwT1OljTA7amnNY5F0gH1k+lG9Ii7yIHVzQ76GYwkIC8lTS4zsGLezOJsec9X8pejN
IREESAC9ekqS5veAaJA1a5po4YCtkzJ+PeUjMaomoZ7TXeayXT0LDAI6DJveabRym6uyO3Qzu1XA
YZRdFlqraNyMabYMB/P2RMSZP/evEefrtRwdB/nUehXxc44DSPWfKTYu1PchdEELwfpslb6cWO/3
44f1yPY1RVdMvIqO1hvUelIUPfozwg3dotlLzPvTFcIGzSJFiaxZxecho6XViYW/PfQ/nXvzS/kU
WiOpH9tYJ9a0W33l1ijX3PiI1Ce7dCPazeE/sM7+/TWTZ31a8SgrEabOSrKRFa21uSousIC0u4W+
n+ft2jLZnp40fh9OqFJnlUBswZSje/RkM5JGj4fbPehOZadniI6dZff4CTPWas5O26YdQaX+CmA0
si1VsigDjxuOvqGKeTivWDvJDZ4Dy2HX3NNaatFkyG1gSv75r5Md+68s7d8XPfp+mrSaijRkz2KY
OufP01rfpxvtebap+3nXHHVYfl/qaLsWbaeXzchSHi7s6lJ59VZkKOgfwuLCxXNGgXRLL1k+4l2P
CkqK7typ0dzvXyjb6NMjPnqpoyEFoTXfrbyKrwAknQ9rfSNuQOCvsCqaSY0/3/PvX+jX9Y627ZRV
ljVGc05idtt4vJUmHKqUR0O4+nmdI17c7892vpBPX6Qv1ZkW5h+vEZXuD6vpwEaWFp6wui9W+alk
a94WX4+6rzd2lFwboFrLSWK9ecY5r5ecI6a2NFZY7J4c7p78Mo7GSmY1amIlfXwZH6ADd1YGktbq
hiGum9FBVhwy6s3Pz/TbQ45Ojq7zSYrK8bQtba2xUyKOHNW8DslQ9OG6KE+8t+/2B95mkkoGreGJ
evQYMywYMsuaiBi+uZhaDKaY4QX6PWOH/+edSKxgIc2wUDzUjsu6yEu70pJLyv28RkEbob6h23Ti
QVWaE92T+Zq/bo15JdW0eGqiZn2ADz5tRUGrptDM29KeShM7+2U73kTMbipGF0Lg/PyOfg8LX9c6
+p7zphes3GqoPpBIq+pfQXkC/vL7C/q6wNEHHEyBVicDC5DMkrs7fvuoqETa8OHnG5l38G8PTdWY
MkEGljB8Ov5+taZVQzoKGepuSXg3wY+Je+rW/HqCBpaZ0on98E3Ryp3hzqQYxLhZ2v3rik0s9mXQ
DPOGwEMn2oP9WoD+dIf7+oCCCqwIVBeFlf9APHd8fMzj0xzR349jruFT8nZUPCqlWvm0iUpb8qSM
dhoCr5N1LgWRk1vmYtCSRVgY94PXLkI5hMLy3nn3Mhl8inZJJ1trKVTgCOgLVRqw56bSm7qV2r1J
UbrNETL9+RXxWX73kj7lW0e7TUrpB0XtUAEqCuDyJi1WnN2sD2z203scN6Bkziq/3MlWS7XRokot
a3srGxzZMjaxReqNNGEhChhF4CXTM7L3IEJF0Hmsft3naQINCl8loKppoJAttwIzv6F8SCnu+khg
TsbAAVzYkD4k0KMyYIid+UYmtmxDmUIteJIyfHq80knDDrmKRPEc0UP1TmW8TJVgLZIsuAhChFhU
MDxm/ZyY0cYMd8GU5I6Z3XHmL/TkKk0vaNxdZCFQ3urFK+EBte+C3m3HnNTaCN+QYaSyo7ah4Hbk
KnyUhPFcFhRIKFdBETtil60aCtx6Em9Epb6LhNuuuIy1aCu2b4OMeoUhXXlNvYmE2RMCM0v/WTHr
VSNNrh/DuouZklvDpdU+RGCixyJc9rqKktP5JF0UQLqS2LKNWMKJVV21fbZsat0dR+ROsswpcwsF
xTMZaH2LVq8mRysFbm5m1rao/LKQ/GqGg+UltlrJkEIRQm7BexYvHmlzaj3qsXHhQwIqMgmq2kyN
qd2o1BdZTuVa1QuxBD0eW5CmZW1d09sYus5O8556+1aV8P3l483rG2AmiynM7tpOcdqJ7qDuDOV1
Blm4qsyl4b010kWKtZPon1uKZPvSZZ5ihVpIQORLCb3KYBlo4zoU3zxUDwvY45PyWrbjosYXp9HR
FUIwWR5rNkTmWIQLiKNLFHdcubHOssKRC+EsZ07a+/GykIbFEA1LLRkcnJ4WNaMtX+8XdQ4jZSjh
2OCSOMCyZPgWj5Aw41cruEW4+byyniDU7H0reEUYYZ026nmcxO4oANSZ2t0g6sxtd22XuUGN8yA0
nYgobfnBKg+hYwiXBptnCK87JgmiXu/UvqCnPks5Fwifizuj9fZVvk6UyI0SzF3RwhFH702EsSTk
060p4gBsKrYAQ0f3xVXeydfmFACfQ7Evq1dZdSMH51IibnptFjpAXMiEzjYWuyzJ8SJMAbPJdt9r
djfx6pQaunlqFhujyXdRFdjomTK9fUq7elXxvsTW2siW5kgRqOlp1YBSqnC1iBP0c8R0JY31ssKj
qUdvXmREEmMxHUN8E0a3H5XrslJ3kpzcF1A5JCtPdqBcU7f3vPQAIFhks4f9u68pO298SJDc8BXt
JRdLJrhZQey6Uf3bfrqPfDaD4eb41YSlvKyQrx2Cp0a+VfQb2ZvchGNGzIz7SZk7z2m7rMTEHcN2
6SnqrcEvZ0xUjAbLmynb1xk2ThkuD2V+P7BfQvU+yuN9lDN11xPHxLnVSwUKDs97LMOXIZPRioI4
2j0qkb8eBmFlarSmgmlRzAFWbOO3ssmv/apYxSMwurq7DlAc1aGiSf4+F1/FoT6PC9SlhPzQF+yG
EDJMnb6Emv6mBLWLMEUeoi4SHupM2PRtufPbWXiCfKTVi03HxpSbC1PRD1bbnvmT5ESpaMdTe6Fq
716ADlEUuBj+UOlHyyjOb8c0vAkRc5R/6dlhhBg6XulpcGEwzm6wCjAb/NyV0e1UXGB8f1V4O0F/
70sEVmHpWfiaCT0y2YKAdpEJi42GSo+7w0SxFcnxoqX7poXqg9pPDHyFjWS0Inam/qZKjEWW7nJs
LDrfXxjFk4ESaSCetzjfTCpoygjcBJTlWCzeEiQYjPgs0JFgHuiDhtZGidBcZaiUQTaWxx3KI7Yx
7ic9Wqqedz11iVvQzF20RXkWR3iUwpBV6TpFNVK/0cEK7uka2T4G8mG5kYtrJVmVTNMFc6FBBzXM
/RwHs4Eh/tNkhns9vhKlaytlhysN4nD4N2eXCpvAM341db4ao2ErKIFbRO+TkS2LJt221ZOJcUmP
rqeUVbMVln9WBdNWjDGis3xUlZWbIsgl12ifpBBQF1xtCNO1cpuG9b7HIkKOEblFyzlJKzsOoTrA
ljWfe6Xf+ma6m3RyDUwezMFprfAp5/1oI+z2HkgswxxRyx46OTkz/HBneMkeQ+R1bNV8CgYUEu1R
NmrbmhPy5trkO27820S6yutqmUW95FTIvdWSujR9nF6711430pWfo3AfiYBScyn1F40+InJi9voi
173GrjFESRrjTgjD1FGn6N3rzcKJR7LXJHO4FVjqM4heQhwgrdP7SHjyCzhMYnSqnyX/nmPINLIs
2jmGJDMO/pqWRWUll0MQ1vAs4cpDCl4LDu/Mlu50wDOniBtHjLq5bjS+LHeU0oSDIGSGHmAvvuIL
sbVz6SFhcGYntuCEy+oOTefgOVxVuOY0H/TPn3Oqb+pWQzaZU4MIkOW5f/f1dvuUssRXyK/75az9
CNTiHCUc5nfg4XanW/bfTO5AyFAFWeg5MSnXj/J5S6oDvGlM1oMO3ew55IBQJtezAAnCEBrSfFDw
z+td5f58o98+aAvdbkU2RFOlnPx6o0XtT0qvePONyttqU52nKwwG9YWCoG28pA18Nw0oZ6OZ/ipD
pTrVfPkKTPzzPX9e/ug9556gx51qEdvdDjFAghmcU3l9qmb+powhQNIyAzIn6qJ5lNB3RlnhRKxU
dhcF53kQnAVYgk0FIRUZAt0DmSaf+GDmCz8qnGRrLtF1RZWl38aVuhp0Vt3CGC5rMstH3bz8+cV9
e0ef/v6jxopChqpIZY0BrjneAOwUzZIYLDmZvCmKfDe2zfLnBY+Imn+9qrm7IisS5fNx/awI5RQn
dVLRBvRWVbqPGWSJF4AOnTibVUrWBARwGScq6W/6nXwZn5Y92iHBGAZRYGKwUT3ARaTDipDmarqc
IfOTg7b9+akt+e23/3nFo29RoRDRxJwVC446fQswxI6fmvXHwO4qvz7VtZ7/ut93yt/P9ehN8qNN
NjQshyS0E2iIa1XIpArRibaRfIT///0FHp1pQc2kJ/NZKPFekbRjvCUvO0SuC2yQtOZG8K8EyQmT
jWW94UEkIOsRvE6CukjzayHFoUx2cC3rjEMnBktNdpIU4yntemyfMz+y86baeNK9pt9l7V3X/ao0
qkYAczKKEdU6bu4s48lr0FwAJWMWW8k479UOwYfLpLhsx8MYZXR/fGeaSJaTHEGjcKKWrtpF04lg
TEGSGzF25353Fo3AbAAB6gUWZoXjxx7KxfcZabr5QsEQUt9FWfWiiPVdNY9dvRJzZFV/CVEs0LNr
sRELRpcx7D913yFJr0zZhgz/LlbXWYO+E74vBGJBWAnGS5QdTH1XVSC003wpa+nt4Me2OFxY6Vlq
jEspjdaysjV7Zg3Yh+Ez1yOsQJJb2FIAFK8RlrGqZssAmbPBe4zjKF2UOLEHQvZS1C+h4j0VWDtJ
JRJCUHDL+7DdpMN93K/0yaKwBpgdKne6cReZu1G6qpjdT2+ZiifT+GTm01YoZYUseVjXyVJSke3I
W9EOERO1ptyWYuwl8knmjEj6Zp1mPmjVgh8Yy72JE4eG5Fdl4k29MI3erYLYaTWgg17qgBpACtbB
enc5GHPtk0UHKRNs0fKc+v+wd167kaNJm76VxZ5zQG9Ok0yfklK+qk4IlVRF7z2vfh9Wz8wvUTni
Tu/pNtBAoxtdkfxsfBGvaY+j4t4p2U6Lk58YpgJ8zVdF8ehCDvZLHkXNk6GBNkjaUdmKtCBXjVgf
ag0dEPnYdxP1qTgJ5ovFxFEO4ImBNpx0Ess9mBy7DEZHcZG7Smg/1rtKURCX6UiwolUyZDQNYXi5
WAHz6mu8b17WX8tWf85578ohbV85vktDfS8zkXl5Cru9Ke4UawBYiuoX9Nf8ZApQ8o36J9rLg/tT
qqigfn1QzjDi/9xnhiKiaG5alDVnl00f9IVUFGnpmKihYny4qe6ASqOGhGkv6oQ4z7U43ZDaYDWi
j44kwNJY5vDNdCI//4wpo3tf7/TL3Ag9stxwTw/+Fu/2yRtn06B+schpv1COpFakqypAE0X/hDSp
hLZJVFBbCJeLtmD8qJrENs2jbz4Olu50ye+yea78/ASefa36dMaCzKazbU+PFF0NnK9n4D98usVL
XVYMVZ9f95rY1Ymf8HOSJziy6/6Y7rK9CSNgmWp9+VQFZAEwSZIUVBM/DnPU943Uh9Mmu4quE2Ru
LbIm74xDBsKMS0SOC3cFDBvDUnBTVCx9bqkYqpXV92WDDknxMGK/3Hhbwxv+xgKmIm/K6pQzqca8
6Nt1sd4NLhfFpMWI8fWUAfsPwq4+Rbvsyj01G7A0xWuyR3H3h5jvlxXHLt3BjKhkmboJjI1/+jiq
bscbqAmYwQk0o5bIEqIzO9mtj5oLZmga2yXnj5ko/p8N8yHmbMP4rp9WvYszZHqamNXZre8puK9Z
tgy6YxOv2xwO1vcQ4J6wq46VB3lwt7BwLxSeP/yEWTZuDFUuyoM65VgSztMQ9LODHtDjQRRRs8tt
Md4l8stC0OnenyUgomQpuC+oU4o8R5WmSZtLMRp3CJJcjwh1illxaLxx3TWo21jiVuvUh3zk3Ydi
VAL32RVFhJ/C2CnqtZdGp14oNkbcLrRrLiTQoiIBcoVxQut5vggFX8sE+rL0uc36WCT9rk+WRvvC
bvoQYsqx352QRimMZSow4RX2VSQ0oOlHTItezRtM0lbo3WxNL1wv5XuLa3uW0Zatm+tCwCTjfuGU
I2qhgnvllZgmJ78kt90JaM9Z8loblIPihus8p4bePi1M+rSYZ5MOiFLWaUNYikmz5eO3j3JgFpXA
JdVlvyrlvtR/V7DzleTMkWC35bdS+F3r90UAXfX+69AXRp3InF3mhATHZ/ljZE+TqoAlR2SL0z/I
ul1QWI9Z0y0IvV96ORDIUrkBVADsc+otzzLTU12RJ9i6PJV/gHcpyGcEFjtHm0RAUMNadDS5PK7/
Djon2Zqp1FB27rj8r0TABAAJboS1slU3yAbwiv56KD/tERM+1nT3mJJi8q6dATyzcIzaIaKyLeOE
Krk/W0leuko/vTP/hGCaVIlXLK3gj7MFZEssFZNus09Vy3otQGg11PPUVNpKlr9SBdB4ZWgHowu7
681MKFz15T4duoMhBzehmq0rCQ+kSnz++tM/FQ6m3wXfgV6uCU1hrouHwYKu6QLpfYrGYFIo+3JQ
KWUq1L4k1Pzhnnr+aej1pUW1FHf2WkskDBiTPKcUKN2K7skfX3URCcRIdVAaWVGatydkYYKWZdg/
JuhZZNWrrwsvBq5nXZxe5xjGjoKwG63F4+wTZGY2JLOpynM3Vb2UVrraV9eJ8i0prVMQCjsxbu1S
SrCXBniZqXtXXXhafs63ZpFnB2liCYqgqQyKgl+N2D8GaXXWRgoC/Tnr43Ul4/2XFOcmvo8MY2EP
LAafbYIBpovQxqyEENO8Lm73dSpcjSPVabVe+0VxSiTk6L57cYzIlbkQ/XOy//HT55JbRZ4qbjYN
uhGidN1MegnXKqaKJSlSoOAU4ynwYVtHU3taZNDZZYDeIo7CEbhO71dbt46iinaiFEeW9Kao0gWk
wOe05s8vJCtnIf4BGX3cwVHnD5Ufs4Nzzbxr/HgTa9KmzM21keNm06C8FsROPCJhXiLam99LmHFk
5OeB5jm5MPL4TjcyLzMjr88ZYMmv9/HF8wVaqS6T0aqfKnOi1NRaoIHT1jVt0w9YIJoPMTLabn8n
17s4WxiN/zBf/xNvluQljTFmzBhaDwLs2cqyiwDWctE7ZY1z4CRuJaHQFB1CTUWhCFUI1C+D2ITG
ed+5z5bxVuS4X47f/AoT4i5eB8VS3vPpfoSPJaPrbVoWgHFjTjFG8zvDbIB3W6u9dUro6DShKIg4
odSvVSGaOr4qyYEMbGVyxUPu0eX0T8zHCsK2SWk+REDCRBqe+QOGslJDmkTVW9UXNFx3+dCi1SJQ
MqHHO7p214XXYrb3a3OjoP+HcxB6mkhBucWxrGOM2+NVHie2X6vryr8f6jttxPyoRmrP1aCOa44g
GOevl8TnJ9U0ApYKmBpKCcW/WYaQeKXsqQFInQmvOrygvuRguoe3Z/Bd3i1p3X/mY8yizVaEFpi6
70dE678N6wo91BATz0k2rFoCp316Jf+JxASSkYCk/KNH/C7fjIuuaYwBaIv+lzzfc/ejwBN3xBml
OpF1bVEwpI7zfWE4Ly4obu5/hv0j9vMurJp0vRpnoFnqb94dqqDAOG4BQgNqVF/LF/GUHvBQ+e+v
Zx4UksTNzCtSt2Y3Ql8beRPkEz5pUjDeRVBc1I28aMZ76dMUEeUJ7Q+/Yt69UFw4VlIKTi00XgPv
rU+eU2WhkP85XWfWFDjx5FgUOOgIfTw/y1Kv1dokRnryINGdcbyBwFG9Kge4XD/8w2L9+cI9/iHg
bEEOQaBa3gS+C/dkUht6hPvJJidwlroinzPk6dPA9quWSLftE/hOwPuzLg2pcIbDJNDFAwiB19VU
mQJfgsB0vl26Ly/dRoQEvaxalil9QuElft12dS7T2z+I6EIjlOlYd8HaOhbb+qih11qht6/uYObf
LElGXVws70LP3l2N0crkyYQWg/pk6ONayZWTH0frr/fbUpjpv7/bbmZduG4mMahl/xzqW6EbNnC2
F/LyS0eJwutJBylnKAzkxyBj4uJMNz2iFKAOOIPo6IMDmJMok379NRePRx6IlPVMCebdPNGugH7F
esZDcTi4W2XX75rNpK8RHxbfxRcHzhKp9xi6PC3Mj9/EI9VKfYPiVotEuPlb5yh236Y+T3qdridX
5nC5uzTtpQ/P4GkHvIs5S+cVbxwLb4qJu9XBmtwo+iMbL0GWMF4PO9zBvh7OC+nOxMPmtWZIItTq
2byJueXVkkjJIchfrTi3R7excwGoU4BQxiRGVC09WJB4/fyNcLtV/ILY5tqnerQn5garPqCSoj1W
hfw90eGgxc2dVWpPooTuQRpSZY91QDx5Tk1WEW4E3m6mj3+1AT2x1p9MgHpin1G3PYuqu5d94SpW
gkOv9fej9Krp2W3VI688GjttErkBLO+5x6RDGR0xkAEkFRpBE4Lqrgt/NZ3xEiQC7OzKSekrje4u
1R9Cy1qVYkX6rME7+w3K7tGHI64PAPAz4Vb28Too1PsuqWxM9HhjbWS1vhP932bZPQBa2NcqMvUc
HmH14ls/Gil+08G9FMmdWSU/JLFYZYV/V2XePlNEG+dN1OiTo682fMCT1GHlDpfUlNRvphs9BG20
Aq68UjUJHA3QDAVShxk4cV2eh1F9Q9wT65IRhyFk3vTw1PfiXjeGs+6hViKh4OoKV7JYrf2MTk3U
22VzRMN943OmM1GrEmCfRXOp/5mYwboKn8vgpwV8r6UVAKFqpcbHFtyYBaox84JVgnMN1ASaIqPx
I5Wf6JOtii7emjkW4YJ0Erhme2+fKtYeaVe7a+t1RqcowIFCfRg6a61Fmh0WJlDPbN3L0dqKi7UF
s1vibRbFqPpkq67FjyHTV2PXrFTqnHXzy23yda+q/FnWldo1azfGPr0RnAHfWMOnZ9MJvBFUAF00
jORqCwbmkGgFSkAknJ5S7EzQphF4RsWo7SjtHnJpmhkt/S7qnu3RDyp6Y+Xq52IquZKRS7pwM1ja
N42DzESdKK73rdJfmdD2FCvfF4m8yqIec5OB7py0FlrwCfFtrj71A6Q81POuB/Tmg1F4cIX0WTGR
BheQZkRaTHbvsxrudQSGOUSAsqudtLuW4pMXjrYAXVH0zyYiMZ1a7AAG+yupKLa0B/3+VRauXSMg
8V4DClOkbqNId6HRX8XSryKQdmkxnsMcxFRm2ZZAM1A96kp1JRnftXyv9eVTUVk7S+k3mnQeUb2s
NeEmyetNUIcrIa92eE3v49x96JHCr1XtoI632Up76Gv5WqrXHeoDnSHedaWwNarw1kyTG0qC6ONE
Zyy5LO+RLwZvxUYdH4Uy2On4twa3okYDswoGmJf0SC1KyN6mjZ8j+a03fniatZLUU9LgRmm5R4jD
dt4K51HrjhGi/vFbmZ/TVnZ6NhEc+SLwcSExw4ew6m76UQEPdpAKw0koDg+o4+SOMfJkCJJHr3bX
08o2xnpd4cLWitrzWO6FIm42ydgftU5C0MfCw9Vvt1YrHhurvnPTM1qTq0YBT2iN16J79GThdxhi
SkR30IodTdC3OjBL+JO3LS1ov3+SPPyB5fFY8QrJtCtJQdXLWmkN9k+acddE8dEspJs+a86pEawq
86kMpeuoOnvFaxX+TqJnSQGC6Fm7Yqh2inhtNN6qda+DMDj1zWM53oLc2CUm5od6sRV9GJL5G0jl
DVqyB1n43re5UyoNL/gbP7gzWV659Wx5t0Pc3Qa+simwJFDUJ0n72Y3f6vymNG/D8lZSblodeVD3
uvF/hV2K1PUjvNgA9GOUPIi5b7vG1ag8pb6/Cf0Ez5TmhVY1o4i8D7RJa3xLMIWP2jtgj/7KhaLa
+/2qDCarzn5TmuJbrphIw4FB1OVDbqAQCrZTTgBds918JKUtd6rRKSvMHY+DjJZqeKZwtona8T6Q
vG9qWZ688UFXvgd1th4lf5MF3sYKccbwb3rR5BxCE2OIj5L26AEZiP2TmiibHNZs2suvqdautZDs
US9tuEUOGiVbJWk2WfskhIAIvOqbi4rOOpJ+atVz0QSb0dJOpjZszZG9U9JWHxwpiLeUiCbdafxE
vNTKwThXNMbB1RrFdYF9TICOlNsdE7wGWz9ZZcCzUzPe+WF9VYrPsksNYwCpGNx3wouujq+lwfEE
7Rr99+mAKzkyjCIACt5v0ioAAIkfmXsMw3Gt9gc1fut5GGfimhYuZhGGXfWbAkjCWPkrNlek3rbi
VqUlrmk0PYDpSTG+ACLQayCaVpOug5wedorMu66vrAbImoILx5U2HjsL4lyPk/xg3knqVByydp3V
oDV832pcRsjAhbCapV2E3JRp2oLJHSTdRd2vSH4wssgO/RdD3etD8tQk1UHzIDcH4S7MngKO8c7S
V5FB08Lqr/r6ehyVjYHvsI+E/tB524E+c8ggiqoP99q6boXot9I+WSXNafkMe2Gquug5zF1MUHHL
qPtNJLkr18LmIHUfJKu3C+tbiEyLWT3FcbqqvXLXKMbBVc9K+xLjH8uMIqeNX+cgrEzOmBhIuVX7
m0Z48oQ3OcTUKP6p1z+xvEYUS4twSBq7bW9ShZH9nWQeFN29Uot2JxbeJut3cpHYjXhuo9e2QjMq
f8jbX7pbcbwcQ/VHGW999zl2H/weE7jx56CNjuy9acmzkD17LqABKOV+RPE9Te+1aDyUcOgq8UnW
n01PWSkNWOCqcgqIEPXUzeL8N+4qEPtY1z2WavO9N/kz4nHgeKsybuvqjDraSgdAaqHN6snRPijz
Qxy492XrO1n7SgfsRjBdVMWzej3WkrFSDT3G16j4oYgpIlRp+0PyaCwJxc7wE4MJVg+ed58M7SMC
+FT/XI1D7NxXogh5xN1pXUwxG5R86e+76qXIpNvRdZ8ZRdCl3hCjbyMNjuACBxbkjQw2v8SeqUUX
ShYPYnxtNulDNcgA8E9uj1+gWiKajmzUSBsRKHhVxN8K5Y2xD2u0dMast7vmsfb8XTNKPzTjRR0R
t+4Olh5zVNQSkItfVYnxVbBJJcifmbyP0sQO1Ul3B9RvgaNJqGMV78q/PPM1wJUlYQ464KmGcJNl
d65BySE3N9Zwp/TJzdBVN43x2/VZw3q2s8B4w1rvxHitlKe2ujdM6VDG676XHT3dNMnOyhJHZOmZ
Eg40xanKK0Tz3a3fxo5cebauJKiOBHcNUq5hpO2NYVsp3r3bV99io71L8p0QyXeiMZSsPs6jBnSG
j583nk8Bdl2yKz+rMlqa6q7RAArU/m8pvvLdemP22nejTUgacfiKUhds/a7RrYNSio47XOfFyyCQ
SFhOyb8c0XGUpFPXnX2r3fntWUIJWAyiH33EfZBe1X608SN04AWw2vVK1o6SpEPZcL+PYm0HxnDM
IgiSibavwUJ7oO29zkcDVyXrbW8FnHb77KxBE+gxMhl1KFLJdy3A+5IaP8jHteQnYP/2pdbbSs1x
gjqoHhWrUMKiBCGlRrz1xWQV6T9CbjCj+gGZYt1ED1IFPGSIrklZo1fZ7M6ZPOwn4cbOa9aaCuen
r48tandxReJePAiZf+VCfVKl4rFlfxhxtLXGYN1U7VrA4k+L6QP53wv3LvGOrmitFLG3OZQwuDnE
0fPYC8cmo9NcPGRjtTGQTtBDYFI11r3FPqtTH6bMjUoXcYW+I5K9CJmZkuCATHQ6EbvA8IaS8krB
ekkQ7lPETiPxBDgCV7Fn2GPAphFGzyd9AIzzJHhxQvQmx8Gq5eBuoax5qKC2go/KUXQVaiwYo1K4
vPyVkuE4iZyTLGfrPBEfxbI7GtIhh47bPGT61TAMO5OjxvQaR4r3IxwpI2L58bgRHNPo7yzvt4SJ
t1t2KGfgci5E4nmIHi38lGT9QZTDY2mid1tWm85sVpF6Qv3g1OsctQk2TRyhQX1MsnPrfZObR15e
byJXhYevzegdMhFfGYp3PZii8GQV1boZ0J2jwYGWu4YjnAA8csjg9P6wBHxC8RhIJnsHvwH79RYi
CWeaj8qIIdLUl6oAkJtmSGomnIxgWHXlnYawvKoKN1GS/uqshypQj255bJHsC1ysWKxyW6bdTipK
eyTPC/yfYvYwPYsSWnAuvOUUh+ZI3OfDYxjuvARVCzVajz1F526H/D8kH7gFNIqcoS6fBGVr6ddq
ZGxk3vrtE4u3bt7o+K8NLdwWxm0dU5THa7RQzJ0apo++CeqsHd8Cdaej/ZNn9TkQhsJuIuMgom/h
m6HdaNdWcswnRgHwubIs1h6CJ1KgA7vyjhEj4RrxyKOjO1SlukkH19aBkuf6SQY23/fZXmr00+gn
ttxc9/ltEvM2TxLRnbYOil4CRstnEWKVb/bPI75BCTrnKSjFfjAQ3EsPSvIcBeTBfetEJHFe/Oyl
dxXpeJwZ6yaQrpv6MRVCNlvwK5gQc4KUtk4h5E5ewd4RM7uA5SRkg2MBgEssOLHZOP24tUah3g3Y
DH2ph6sqVz2eoLQFvC437DRK0A0uRZZ9rT1jFouFlJQdlABm1TDAjSgE5AAll2SEAa797Cnuy2PH
Xdr78UJH51LBVKTYbMEW0ClzzPvulaGKY+XSDWwrSDFie2UqsFsAdZt3XjitZH9rdAEvsbdYGx4K
EvomW/oNUx1lVtd5/xvmbfjaEONRiHi/QBBiBFQn1fsrKRhXmT6s8iY/wztmOwRbk6sxRBhuEHhI
QXtUUQENaQ1FEmZ19IAiVIrbLt5/XQa6VFX78PtmRWXVSMxeEfh9yLPYXZI7Qt47HqBNwdJsw//d
qFdV46FLLa+/jnyxAfZudubCJElsNVID2sRRB2Uv9oZdxi+YeK4CYHl1TweohjoYKbZowC4Toiut
2nfK96hHW1Fd1VJ7KCS0WeNkS0cXeiDsxypaaIF9hprTsjQ0javPlC06/LMqWeehHqJ6NEq0e81p
ELktIYHsuy2vCvD0B3EjO9H9kg7+xUayQalINTUA7uocyVf6oWrItTjpXExmhBl6UCtUjuyUQiB6
UV/Pw+VvfBdtVnkMInNQeWfTlQFl3rorPFrszFZz+B6TL81KXom4p3JZL8RVLu2Md3FnKAEaHSiI
iMSdIGYggoFu41A1fae5E0/Dbqn9dAmj8n5UZ50gumuo4BiMKm8O9HwVG1Ld0m5fijFbL/IgqhLF
fcT2MAnidWGPx+x1Gkd5dSi3PBW2f2MQAdwAMUHzHHr8LGBYUvRKTQJSFl/XbyQeKDA334FMn5p7
Ya88fB1vmpP5aWbqkj6pPZvIP87mbJSpXKk9+y3LzlPeFGPEqfLaI/lee/73r4NdGsz3wWYTFjag
zj2JYLnWbHrZXUul/vh1iEsdXpHuts42A+JnzgG6jedGbpOASZjgndyTU5+r3fWH/omv+7+Ak07H
6XwA38ebSuTvejLNgF5nn/8zHjRtx7jTboVtiTW3sNDlnab+UygN4Qx6eFNTbdp/70LxKxSlDMqp
81nvgwPV1y3Mv+UleKmqb72LM03juzhZ0Y9xEhKHlKD8I6nn/UL+HMM0bCQRwP56xi4sCkWWNJm7
m8waFdeP0Vq1FN3Qh/yTJoOtCff9Iup4KcJs2ZVhVstyBeiYUvSu1YCVNUvnxFKI2a7VC7UYBo+P
UOCmq+J9BGjtbwwTQhmqLqpcFvMWliD6qpzqIdDO5odgXBfg0L4OcOmSUmT5D06XftAnBLhcSGHq
6nyDeKBk32yjK6yeqPlzXwTOImLh4oihAUx7XddREJ5NijI0QWJOkzIhwXU7WPvqrv3pnur14NQ2
rQol21hvC594YQe975EpU3/83cruDDA3GOqw1vry5xiXu7QpHsk+dhI2cEjIPKdqs8cVbhOFPlTn
u5TSfqwBWhrBwtRYI1VCse2q+0J8aIOF1ORPEjDb3sCUYIaiUIIc1h8+5bsfF8eRGbs+jdfYatd9
IG8sIH95Q3l1aFXsvslV8tgeeI1FlTFBrSgdFnvBpGIIa1wAcBojoRIMSB/n3zzYOxmFxKDC/czK
bAHR0VCTdnomLFhtXrhBFI5a6LsQ90C+zk4lT5aaWvbAG8cjXZPiRqFNF4JkGqAftV2ysEovdaff
R5uW1btBElXBFOSKaI0gbqhWRYm5FT3FVpTnhbVyaYG+jzTrGbt+bNECI5JpTC4znLod5RTMqASE
EFI9swcJMZRGenTH8EGJByoh0jZM38Qw3379U6ZInxbGuxGe5XNSFkaDr/BLMiSVrfR1oE0aLDVz
LwaR6fnDipBEFH4/Dmw+BIPbebBKJ8CGt8MaDRq2gb1R/KLYpd3t9OtFxMbFIX4Xc/ZUieVGQ5ad
mBjQ4SWIy8aBcohTbSbPovw23Ra7vzGS7wLOLutWSQKr9wmYCjchpFIrfXb/axA6fX864v8eyNl+
EJHQ7FCDYj8AAdGvzOIqNBeghheP6vcxZrtgFJrAEBNiSLAMvd50IgF9z/A7JB4nKER7UItVJz/1
mbY2cAj+fxvE2caQ/aQwRaCxjib9bsWGIm+wlsQl8O3SepwtesUSKitRiZKkqoOIAX/7e9VYyEgv
HidwQRAjQ6weoaOPq97U0rIoUUpxwh51BmAJHWzRVA3WBZbJXw/bZ0k3FgZOGDDx0a+chB0/xnKV
VEiDhPvVui836mF6lRVX7p7izYZEzg539bbbLb0nLg3j+6CzazbOVXAhiPI5ddyuRqpNOqT7cFg6
li9VZvi4Cc7GV07sj48fB+8iU1tryrHsRFibB5r2ExURZ9dqXe2TjRAuOpVc/DQSCKCAuNXwuP4Y
spb6SuqwK3GqocSj/JcnSk7kLyBGP6sY8D3cbKJhGuD0PklUIu1Sxr3Le0z8Ua3NLUrB6wS2pYqh
npPY8ORo3awwbokc/UgFd/31orm0Pt9Hn61PMQLMmoN4cL5V41WY3QbG3jTvvo4BOoiRml8wOhg9
bHhkiYt8lr1KWgLQI0cGKWpeLKR/zDTajK4OVsd782scej3JVqph32qTH2VgU67figLQ3SLcgQ3Z
jHjcxoE/9YFJRMD1iniuip1/9mp/25ma7ZnaVaNLBzc5FFFzKEI0VhosA4pyL6XpKQrwsvfhgaXW
vQ9NboXYXo2rvG6L0Mpt34L5GZ7TaN9GtxB6rP5BR9mGTpe2Dwp4sPI4/tB6EBP+m2GiJVYIYXxq
pFNq3Dc+bOCCln8BI/xO5g1YYLzpQfoaEWBpwQb4sXs1aRubw7G1niz1CcY1PKIVstWnpgF65MIR
LtFy6LGZac21WQo7eQQootBQ9Yq9WCSQE1y7cH928YCUFdRiLbXLWn+A7riR02ITSuZRH9+s7EUa
UVdKrPFqaLpdSd1Vbby9FHQPKVZEPaY1sY5djQUaYJKCE7Old8of2OoXUz2vXqJS5I0ugG3S7m6t
2+SQKFmadrEunvq9soNGvINwcFtgQ/pKI/I22Br2eCjgYyKm7uh39XWy8ZxEWljnl57tCpoT5B0I
MsA7mp1TTS1UyEOAYnKv/HNx8A6Ts6z2e7KeWfYU+g/RtIknRiUZus/Ho4NdrlrJqAIMklbuVl27
+wRdbLtfi46/LiY5aefrPaZcenlAddKhG1qwneZ1R5josZlP0E0pBIeQvdUjNPG6tkuXcn51LqTe
TtF7G7IDleScroxEab0XHgXkwXtq+Jn5qPu/TMBmmj/YskpbyHxEFGwNlgkgWG6b2besPJYs3KLo
f8j5zlS3qbEbpWurQEjIsLXwV1i9SmCRPEF1F77vUs0RG5d/f9+fqvS7vLzwzDRNBw4qfy8i9kIj
7TZ6zLa6M9XKmjfaEvvFJ+S0Jj6tZeqNHGhkXOK8dpWLqEfBIp1KPa1jbIJ1/Swj9dZv45+etwMz
R+ja9tfYaeXBk1gulGNmtr7UKqar4V382Zo1g8JQKo85ncgEwa7YGtc4mKk8miexZgArQ/6nyjsR
ts1r6WxWq0nzhxW9Qc5BXDjGL99U737O7BQ3RjeNYT5M5ddpaxdbsAruQyYd5b2UkQeuAWw4wEfs
8MrMt3J1HWabRRTqpdfguzGZP2JVrwTU0DAmwDGVmPZsQ6Gizx6GKHrNhXQhp7r4Zn4fbv6CMI3E
UqZwpMJ/qggmDb6rCdwk2bqDtOfPv6pk8q551hxxFW0qwF/3IYoYd0uFrEtb3ID1a8qgpk1jXp6T
oqoxhZbxF1AR7QVMg7VD0GGRLl35osD1ozlyZ/7++mC5uPEMyjXQmCmlfALaB2NjYKoAxVpr/RM4
rp2nHsKh2itxuCkr0KDVvahlh7SJ1gptbMFInSQGwKIDRIJA9vWvuZSuULyWdbocOgIVs7cP9TU1
LytAo0kO+lTAJTmn/SvjnZQYm69DXUynScg4cjTJRHt3lk6XfWyYCfqNTv5N+hbsMs1xnezRQv2i
OE2dFfVoiiv3bkk/bDHufNdjs1BQup+WXLceXlSerYVtniN7qsaKE5fiJdgsra2L5Ib3Xzvb3Bau
sl0b6lPpXLA1ND/rMLFVII9ZcRdHt3KAilzgO532S4muFdCoXnt0zeskulEUvFqt7+FQw59dyk8v
ZY7w+mHSqxYKG3NxMbP3ukpMTdZ8hOW0kKzMfPd35hkxepXS59SomK0pzQg0351uFu1+Uomob6a8
OyI76NcR/tbQqXbLRemL7xk28r+jTh/+/j7LE3ycNKIOB/UQ7cajjl4ayAwbZs7272h9cJe8jzfL
SFyhEq3OIJ6ByTja4k52FWynort8Kq+WiGnTHza/OHmimYZBM4G/ZqfmIBitlBgspiB6jqttkT/o
41KJ4hLV6H2M2cslkN3UUjy2SYjdNgcxLRh5AyLVWVS2uNCBUTCeQ0FaERF8m9u/pV1mYIDxJ/XQ
D/kmupK22mG65/AdW7hvLi138sXJHAFuzF98iHerwgwDsx01jnhJDq/yyN966CB9vd4vXKCqRC4z
FVPJFudf01aJDO8AeUJ1Qs7wPtG0RwP8ni51dqXffh3sUiFJlUiAFXp/k7HfbHP5aVEO2VT/SOPx
LKij7fcuGO76DjL5qqmvB/AtEVSDlvqSOwQL33ohgaPCSrmMIb3g7hyMppuLAerSHCNrdE7BfoZr
tETtRDYcvfZty/sbpOAPIWent5Fn5qB4Ld7E02EVwz0J+Ggh2PS6uBInoe1c/2vR/H9Xy/9tcP/j
Z/kfLCU35a/01f9f2yZ4SV/em2FO/9tfxpKCJv0DWgqQDGtaAxOl81/OkoC1/oGEiKzx7ycS4Z//
RFVx8o/U/mFM8h7oM/C/IDBpcCT8y1ryH7Bg0OEn+WAHyTIi7//6gee/jsC/DEf/g7Xkh4MS+iKS
OQhAaFgIUPrRzCnfebffhwpkQZaP4K1BNxsBvgvZVUJbqDAW3r8fdz2ByGMQeUJQBEiKjGzKx0C0
3sShUWo6Te2w0TL/Z90bLxKlGN8EAa4H5tu7mfjnh773zJzxMyfSHVVIa+K36gyTPn+PFjXylAPG
YuwBcAZNhQy+F2FdxfPFvRe2UrTqAe5slhioH28ewoKspNNLd5EzTiNN/vidaqgFVa8lxmro620m
kpCX1Xbwnr7+uqUos2Sp1/JQiFyiNMGICN1bP4iO7isLl8E0+f9zi376lvlTR5fSomr01AD0FZ4b
3ThEShrYELqcsY6W9FhmsK6/ok2tX85J6PvS/F4QcR4RCgVak7/3djmQBp5YdEmyzdJ9+vmzQPNO
6x5SpkIqP2sEiaWHPqNUMkWW8CvuihOumQdP7uAHREtN7UuxeLOIGrq0piTPhxBZ5DauMj4qMK89
vQScH24kFLEHeDNfL4lZyWcaP+SnOGvYyLAVsXr8uPKkQZEDuRtwCce8pX8Aj47oLhDGexFp0SXC
6cen4J9gFCX+GJrDxGTKPgYLQyE2tEg0ViGTNXHUJ5me/5aj/jnMNLzvjqdUyiDhmKOBneQ5T24V
+dZoFvqCyseT6XOM2TPLjUSvA9VlrCZQl7YhMb0ubsMbJNvvJCdAAE8/iU/5RtqVN5Pv9mRBCtrv
qsFSqX3Kvvv49tm8vpEh1Hf+utstpWRLQz07UUTXzEKz5fdNcgDVVliX/4e9c1mO3Miy7a9c6zna
8HQAg54AiHcEySCZmSQnMDLJBByO9xv4+l6harNbyiqT+s5vDVQyk5QMAh7ufvY5e236Df+LWPS/
ew6/7SltH8ve0njWt7JPAY6oAzz7sNZ363aNbDtgtn4/7q1dfYdlJ4wDMyoOVljiZI06vHLbv+ue
/qb3/OPN8J3xoenxf1zg/vz2ZWHFYp59jI6XBsoY89t/hLVHyUbuuq1zdC/Fs7e9MaXdKNn+7Yb0
bx68xQwufWmHk9v5Y+H80+JTmW5nfUtoyU3Tmh7Nq3rEPVahfMnwhjlz3olF2GUnFeWXv3vpf5wT
f957TeAMkBO4G2CX/X03bAlSZco+ZqD2MB7U0cJWUQTdNtkwK7d1wSdQ++dhuqujDgR99Nd7yb/7
zRGjPfqGt2yh3+dc4xrzUWZ7XtDa9nbq6mghSdFKky3RYhtON1iyw5Exhb/5sb/VpH+8cOuff+5v
l3XDLHgWPU/cKgmoJYCRrTOcwGI2nsbg+sioCsJXZ5C+gdIIeCZrsztPM3Z//ev/m6OI8aN/+v1/
W3jxbIkupZwItJWkEgO7ncyf0qbeWHG+s/LknGAww0W3wavyNz/6z7XeH48AzvaNBcrpxCO+/fN/
WnQyrWOUIEwRt0UnvhdXIPkH7di//S/i8P71FnFjev/fn/VbBStS150Gj5/VbepD1wXV8aY8DFsR
iJdsX0TZprz83dK6Pbrf1vWffuZvr7jox3G2ZijNOq59aX5q3dtfP8E/5kf/6if89vKkhcdb8/mt
co4m8+hsidskkK6MiO0Mmi95Sd7q048yaA7GLr43QvusouS+Jx5pt7/tJH/9cew/ywT/+kJ/OylT
JhaEsvg4zcbemSEBQuESZg/g7XZF6If3xZ393u0s5PXimNFQdjbYpbfLy02I6dhliD69iD2JMjs8
Ttvs0cE3wUf960/57755f3otvx203mA3OVDD21KgBRy6e9r2KFBGaGxuatDfbW//duXZjs4yR9DV
f09Xzip6qeNt5XnOU43Hqsy/38w6f/1LUcz8y2K7ZYgapBFADEJH/e3olKxwv5tgcsWzaX1R6JRM
fFYsc9fTL/MyNl/5Eo9aAH/AxhfCdPVJ5Hq7JXnVPE2djI+VQcREOkAaa+xS386woXda7w+/ykF6
h76ZnZ3VdklkdTM50JaW/uxF2hzSYpguiT9Om3lZ3CmYelXBeh7T93FdiodktXXMqz7ULiP2H2wv
qTd22ecn4o5NQHhNpYcyr1D/bGHh6tbbc+esbEdDnp9a7Lg/G42MFd/BqppavbFTc27shsTIdnU6
VSeC79QW6/IU5amvPTSJbh3KeVbPSKXlUfrQue1YWa9+r1lnwofWOxJT0kulekhKqfdByj3Iqg4/
kubUS8ifll5x7GhvlkcfuSzmZV+smb3vpO+f5Dj0h37gDj33hsNW2Zlik9S9NoTITPldOTriUibp
cueVfrHrNK85JFVmh8JE/GhcGOUoX+u+EZOxbZIyOa1OZv+oKsd5lkvqr3tVQeRTqdKuY9p6UHu1
XsCbGPqzp8/kmnmaMo6OTw2pjRawpDZbvjNd0xy82MIFiex4TJmkP2hVjVNY1+x939s0QpPmVhYy
tP1zcBlE2AyzIY5TN5JpnBequScCDLyc7EnzTV1nJl7ZnGnttw0M36Q8D+Mqzpgb+zKs0mQFfZ4W
T70/ZWczrQfwro331NttfUjM2rjizup38TiQ3jMsyV3s+PBSPTr6MMfmud4X9Yijsmqws463IvJg
Nuty5+bFvDXF2r+YhcuIkMz1rfBzsRuLgRtXYWFWW4x65JR28208ijjdVOPkfSirnaErzP5Ruojp
xIVVW0kWwM5q3BzGtG19V4R3nm29MX/ZSstQw0R3C28hkMjq+habFakaZB3Z5R5Hp6sdM7MT+AHH
wpXPtKSMNZyHvslhqiUYCtep8HHga8Y3WlZYySaz+AYHWR2nao0vjN5pR7NLyXJO7H07GK53tcgO
zEIyjW84hZRjgUycQWsuqrt5+PtW4baVuZ3fe6uxXHuyY474L5rPQk9xbC+iXMd9pkoblkiWlhgH
u7J8iNuy/C4hS3/1VrZ886rq5nlXTnVntnH1bQXm6IaLWVeY+1bIfHHs4d3OZ2TCcOk79c3RV2Ki
1TDF0Hp9R90LqzH6bcm38GbFtKDft50tD7mFKR0nzBSxAvQwzoBJR0NumvSu62oOlib+DnDZvfQz
UIw463ZuIfk3prJ7c8fZgIKn5bhJSTcmLk4c21L+Au129UXS/tQ8X+JktYaj6iYHKn4FnKMjb4xo
BUiNldfohyGeAaD7hXXvOaYNs6IWB/5gvJcgOoxakaJmj1UkWKnCX/Q7bej9cMIXeU9e2oR/V79f
C0agNfvOcHKzwt7Vv7KZvMdrfpu8bZmJ8EEseIlwNmXBY06n5t7poBz79QyvfjAcuAZeH2ajWT8Y
ika/lkwmH8d/VJXdsLm5zsXLVqAOZltzXSx6p0RuLepuY1q+F8qm+mbP6b3eVF/rAjzXdNS1lQp2
rvcj9lN57AbgAXmf+EcyuQFz+Pa60bS+Ds3c3xT+PH1pkozbyimPq0cXIzHeYTU7F9332o2s4nHb
5rnc2v1KdnLuufBbUlpHtVsFWkl4FbM8Kuh9mYWMZvR7Fev3PcifXTdKA0hGK8AKiQGTMDFm8sLq
wwmfuvZDn0w/DBkPB9vQGAew9eVeqxcF0zCGFCqy7rxo2btkjYaV3fUvaTlQWBGhedd0MzC+tHUv
ulAH3ZruynSeD7lL3gEtrAEoDgniU+ISSrY4390FabxuZREadU6cfN44US4MFTm3huc09PrGbhpz
Z+swB8TcfVVV6r7hC+sf7Hisd7OtaKMNznpYZRUpt1ZbYffFJh/N5NeIVWy9mWLF3SrXx3wwnvO6
+pmk+rWsNDesWkWAlljvs7YrtiQgKhAM009dkf1XKY7udZzYt4XcG7aa7d00L85r0Y1uTVDbuJxa
6elXVxvl3m7KK3vTekzk0J5qmfgbb8hmZqfc/I6lM2CGt53I7trkM7Z9sVs7RcGT+4rMiDbzYwzn
TV0/5pXeTwGi/iB3ZW2nhB2s0nooeOdq12Cj7nbCGJmrGkcrj7phxr2+jqCS2fDGLTve1G8dqVl+
6Cl3PRTkT/8i5o4X2nhjQqTHwo27E9PGTfuVArhN5o/KHmJtk9wCQILO7fp35lLTR8VPeG0Lwmmq
VFba1mnwfj+Ws728Nc00rUfs+CI56qvfVrvWXCRp7cw2PI/eQgRTuzB4b6QayOp0hD4bFJos4QWp
wti6KhHH2a0sxIZs1H6WBXluQWbV/qFqh46eszQ6AsELZspEqtS9rmL89DNaM2ba0bbTjcqSJNvR
lE/u4LqkuzjzrXOvjdBMRDVpDoZqeuYwJnJ6ETDIi70O2/N1bBpcp0BMy4j7lBsNRHdCU4FihDO6
y5OX1qqXOWgGa8h2HWv0whdV/9SdsXjwAA6/aaNv/2qTSu4GIiogIhj+02RhpI+lJJOtnu3mlBZ5
Vm6MPB3ePHNevuMaJaOp9hgHcvTc4JOU9XkQ0iXVvSyP7eTlED1iXfrbuPQ5F6c8f2ywQ39acWf/
WJdyOdVVAhQo7QYSAWPXTS5aE+fHVesRL7VhkCfhT/X9Yoj23KMKE8ShaUfp5DnpG6WLJbmA5UqA
pXpZgLYcRvImQ/7I4ctsZ7Epy1zfmclkR81I98hErSZfAwRX6pbdhrgiK1JWvYZgk+bPacERDT9C
njH4Lw/r4GuMfceFHWiiMPbaPFbPyuun89D43raEoHG0iUJHYy3SSOm0l7POu0VbJtmBN2N8jDcW
RpDlmnklJDBjmK5fQbgkfmQsc4zxwW1jkuxsgtI4c0PH9bqrmHr5kBUNkPBlVMgV2ko9uTrmZVYr
LBVbz67Y1NZrQqLHccm6eN+ns/VMLV28JbnFbhrHy6np1RC58wLGv9TtjVgJKrylHtxh4JvC2TDi
Te1YJJrO1Tqdam0mEGRySq/ijjgBWLDLSX80rMa/WKM/hMXUJJwsysn3VqKL54JQtEuti/VDZKO6
gCkyKsz8dX0ElyPKQJZSuyaGNUVKtMl5kXm/77tlvq+crN3gJMrfRyPrX0u651zp5h6mwmIMIRdo
extzabkziiF59Dt7vuvXqToSIrseyBTF15AvpXVWVWroAGKrFWBFpT20YLc4VVoCAZu5vF/TzEJn
addd2lbLHdZm8fTXJcq/aG4CfQWXLtM0ZA55v/epW7C+vF4IHKn/gQoVNG3ymIw/7GbYCVX8Q1v4
/226/6Ah9k/PPXrv3//PV9nLfrl7L77+6z/2Q5m8t8s/d+j++C/+0aIzzf/0sPa4uqk7WJPs29j6
9NX1//UfhqDXhmmU/zH9QSeJf/I/DTrb+08KVwFFnew3BopvH+B/GnQ2zTvS/gyugibtJ+aq/18a
dCiOf+4h8LmYcqF45cwmVYSm+W9VbJJ1GYAPtwnzUXGvrK36pOfOiy3MS1E39+UEVRDTV0gyLlSU
vphJpa22uRxOGsy3raw15gRidbQL2hu6wDA/DvCNG8970Ku43Sp98EL9rgFLn83JvClddg2HVMyc
uKWAEUQidbH3h53ebLxqzAJ7cVoGl/t8U/XMfJFSGxha+p07QBF1LvNXJpvxNNbZxulLxnZyqD5Z
7mZsn5QLfcEAs7eaVIHrnIQVnq2ZWLkACH0WWMvIFmPAc1TxYR43jQMDqe7sYzm5W02mzSb17TdJ
aM4+tlQbjDhRGNY15wimchqVahlDqY1Pcv4W20OkJ0kCLcz/pidcU02OHQV6eW0YW5wbM0hdRrpd
nx04BzKy1Ia2U6q5hbEuSSgT+SYn96zKdDqxX4VL98FMmEE0qsyCXpv2c7swntMU6X4epldvvQJT
j8+TZ1Fu+UOAIzkljrNwwJ2Vr1DC916qvvJ+erY4JIKK9C/KO4NJtcWJrAGBd/7y3KoKFh5HqLhn
xLUWEfT9KzaqO5ZhH5CrfPBtagNl6js9S/H0Jdjlupkx7trRX1fxk9zdeBMX6c6KuRRXPvwtjbe9
lCc6CTC8wISFxexnYZ4eDS7idUPatb+4JbVILQO9G641N2ZMjfjaHcAGFVnFVda7h9lzD3Ii/bWp
WnBXHsNCQ1kEa4FAm1iUBVAMr9bAhXpaxh+WgHu5Nv6Z8kEPV497fJIAPGGzjQPfq6KacyDsl+mj
bK1fDBV7RDGn3/rcfDHi16GRrKn8Z2b1MKq4zW5qz9sssdmHwOkZzT/6/c506nkrBg0KAPmnBHly
TMIgYFEI6v/pm9T8h75Wz1kDfhF2NHyaodq5s/WWa/C608k1glLnJCEfOlAm0att3yID5BBiyHhG
4QXVeMtynVtASf38Q5beeChH/25uGVX2uIWv92MlJIU3gMXY8nCDkF/OG7VQe5xvta3yM6OLa5Bt
O/VgDnAr28+0w8Ak5AJziZtR4ULNwHdiAxobL8p+Re0xIwNeXq1XcGlmIjDyEu6OM9GW6clL5TDc
Uuj8yKuk3JRzB0zQ690tHc2CErbZI8iE9Tx9eF7+wJ1UMJFdRmMPHKMwucKmTbJztE+fMIZT1pGA
vbY6bsOk+V46c7EtjJHJM3fVtmZaRW0zA0hEmYiIFV3xRiwlBC6X8LaRkrMHvbcW1Cb16n3lSts3
8NSjBbxOYPnKjBJnRYJyjXq7JL4frr74cHz1FGegrISuZzuqGVAiGECnjhDmcfJTqKXpeNR9eEXW
d7vEEtF3ROAKQvOmri1J6NWv/QwHk0D5cgWF4jN3Rnb4wsLoPA5uL/1u007ZEBv+nmv565R4WZi6
UHtSJg5UXURDlv6oiT7YVNj1g9a172MAMdSzlDhKY8C7HMrIkUZBQjJP+ba859WIzLVutl2e47WY
71xmP0NrIYwCyvzqtOkW7c1NmTUYR/wa5aTIcse5EQ7jbTeroWIaeliuwBbHqRHBuEwHW7ZvVgwF
hEt1vTE8YsRNzY2WAZpTO8HGUwoj76SJb5rVnxTJ9POoERcSg9fzvJr0mWTv6fJlKaVDLnnVkhvu
7WITKWpgowhj00XZ9OpTP4/nWc+J4h0VhsfloXfj5azGb0qKYdtoqH6G98G9DFB2R1z8XDWfcsB5
X7oPXMlf3VQ7+LTnz15jH9JxsdAicp7TSJ3GyK4X2p6V7G2ZfkNGhrDpx+526SmGr4MJJNSZSfm1
lKGBmOoC9P/nZGAPGHCiBbXVF8FiXptcu5szfwlrSWJUq8lvVtHsSNGGWSZb+Fel9sPIy13JlxRZ
c/VMsoTPFh6bMHc1WCPuz9hzs23fHyZMAQiETdA7OrHZBZHRWeV9+SsyrOl8Dlp3kf3Y3Eq5u3U4
EvlOjiFIQjhYuRlo413dI0gVcdWGmklbYJEzAC3vdBOad8DBiJIW8qqsRu4kqYrG+OKJAVUiudkS
kxz8F/uC5SRFAKD/ReVw/pmp40K/ojlMrtoZlXed++rQLKPYDFZZoSClu3wWTxi1wdN6CZTQ+cQ5
+QI6k67f8DnHRGZP3mtOpbCBaL2rzboO02xoSTBIj63FulExDj9jhr8EulMPVf4Sp8YTkloChIek
764ENkZdddtOyJ9q60dzmYpgHkJMowXpBQT9KZ4Y2wErdi6+e6L/TBwPlQtkMGflz8UgrSaOV6h5
iwmlGGWCcnSrTU0AQMoJpuEGFORMz+eE60Jno1xozr4BYaXboKLsGSKxGEC8+vyBSy8/DZ2cx1q0
m37Sce/JG6oxZ3N04pcEJNpSYJOpGf7lVQZ1M5LRWH4bJbw4wZcrSJf2SNuaOGWGEUAkVpD8MGpR
yR85ndJNQg50KNhjh0LugS84kSOGIjCNmGxHH+d2UtJH9KZ466VoyZZ80lbry3czMhEtcKMtyVLt
i+3B9NVNVqICugpu6tHUSVV22vuJewLfgnyLUiW5EVAA+mU0rX0c5vZFOHazWfQSFmZXG3Bg38iw
hu6bj02ICvUBxPLeTbgyrfNM+0eOmL8W9KObz7WAdWjnOJjqDLRW2b6yHYTTKOGR6oduaEQ4x32L
qtY/dkmzBDakQDOpiyAeD3En+dJY7ne3oeisdLGrUrOPrGUldKIl4V0Q4j50j+OUjNt0QjYqjPlQ
mVi7SHIg+xELWe9oD1rfs/+3xjEbCLPHpnfUJZFai2DRlPKxWPw1zLpLA2g08K0YkBajEPHMgC80
07JiQ3YFcMQ+j5+amwRYW3YbxIN9grm6AbZ8oE6EGchzdKbuh68VGScRcUDedF2QHes1i7gP61Hd
t2ctXh8Xt9+mPZAAiWBfzQvvGQpcnBmY8rxL40n0jOLNzBnd6PI5sBrnrCXVGPaln0UtyNLK6dgQ
HW0HgSkNe6GOnl0izarqZMePNscygEwkM63qCVfE4KcBceVWpl381Ty4Mat0XV5Kve7BcZtaZN+e
xIQKbs8xTHyeLKBWQquA2UbMiIVThl7WHiqmdrgttRaYRdrJHe0723huEBEuZVztrSWd7lftzWan
It08+e4NxaFugI728wBLffZCmk7neQxTCNIY9JZPwVxG5XePPi4AzMqR7cRftBiTwGEP8RsPyMh2
HuPXReczL7V2rDRZh/YoGKCYXTPyjfopnmRUZ+9lUS1BZ61jdLvWZCJDjcx3rXKjrMZVtHAtXg0C
1hMn5eYw9b98s92IxOLrpvAs1qCJe/HBFYxba9odk8lINmZl8DRJgZ9M/zzHzyInuXWw1ftqZVtU
qn3nLj8YuK+i1MK8xShyIFuEmyZ33Sh3yucKj6b1taT1uvel20dpz4lTFDvu7tssFk+3fIww7vUY
9LW3lypdQ69Y+8BdbjxM7dx3LaM4evViqY74evLuR9QVLs/ZT9+sN0uevqm6w7Mh6EO7YDGtGdbn
PHTPMAxf81rGoeYTN09rJALUunHWmqQRa+qiQrzo42CCPFaBXtPeK033pypvZyYOtikBCNEZ77Za
n9K+SoLYWz+zVz135W3seKe77I1k4ABldGQfIDql4aJ3F8yVp67rAAh2xXGMEzdsTBivcQ+VJHa+
5qKYzxYL6NBNHIvdHABXCrvcIVEjZ2vQqp9eon9CIMSKk9XTtgD1uiT8awtpr4aEudhJmKaqlNtq
Is5Th+I+3eh7hvgQXq3zGGEx2hpEFJTisEY3CppKTZuRu6y5pHgp1zzfwr3njDSNYElgCPo548tW
xHQERiStwCHvpufKdycYqDM9uZnHNNjaTg4drPj5FLujtTO76ZQ4mA8Hy5l3NlDcyXzO6PRtMoNZ
l6EbIYeVYCFtb313lorbdcN9sS6nMMP83EzeD4ubryOTB1TMTUEiD3Lc1ZidX0XRPmk3ydj0j4tA
CGsMvqMYf62gzfL7jrcQmLe/TDm4SDVO29qbPmMNrKIAER/rKkPj5OENjXuImW+LqpaNtWHSSUh7
U5SA4Js5ZtX05wUO5SQdIqA9f9koU0IMpbhMZXbNqvxpzNkLLATayO3dJ8+eH9Km+KYm39jC7T14
KGM89fO8+nYwJ/0cjKrb56DqpU/MK9TPzHYuWa09d255X63yDVeuH8RhDU0d0bjQtkUd7wslMhRu
vhuOlGdnFNhJPwuZiMAVxWfHXSL03PUJK+omA6eSUSK2YvpJ4cs+rarn1bNwlKkYqrD7MXuzCEzl
fpvYEVVf9ZRteTQJqm4GsJJgiBMFHDeFEpOdnKY7T46R7n2P7720y+zgKsF+qVf4AtdhiJakJ43A
N/d0wIJypX/i8/sFtSPGbWYmQKvMfGu1o7UxF9MLYbZy6llnrx7crd2BkO5mXKH1SJ+lvWvbGga/
pAs1NR77TEEbi7CVWPMgQTu6GaHeXA3lcxB07RpMxa4cOXi09AaTKWmbD6Vxb5tZH1ZZ8jaYRGWX
00RRMWURknEKln18NUv/I/lhWZPFvT2VURU3L+j+nEdiuhptOYZu6wOWXMbDbFJMlNNKRqFuQZKd
9VNC9mSIcQK4s3IGfiAroszGq4kHe7OmjyiXzN4jTXBWr6YI2+yFBX/RZfLdtua9J4f7bhn3+Ujr
3tqlKr+0N08CX4/00SQ8IKgoycuC981wZ2vveO4h+9+jtdwzpdTQ6gB+Z3TYewdrI3J/387O/nKw
bynWpdC3yxofOoNJAG3crMN4nYwo7sSTOa+XJvUuiTP8EsOGACysVtDRmWVP8GPIwzql27Y6ejqC
jqjqAyr9GAnRXdrEfy6yaQtsJOosztWiSl9IufiIzSysKoVNzEIk0KiFVGbmCND+RzN41s6ID/S7
76eSctiEKp1v4OmFepJvmrU/+bP51jdArikFroM1n/LEPVWZ+OVzt7UJS2jm4TR7xZXm11Gr8+M4
MR3HcWhxJ1z9/qFFqyYqo3a1F7oU90PefXELvHPc8pS43oOI0Z5aVXwXa3KR04Uu1cG0sNWN6U7T
tWtTn1Cq71zfJa8og3ZZY1JP9PXecac2IJ3mp808wrxysavhOWekC3HwR/nMZJ4d2PpwGovisdGb
k5M0jKvNCc0i94dhp9dqMZ5b7r9rNu1rmwrTZhIe5rymk1CbuwTCpzcNnfGHnEuCak+psXNNH+Bq
5e3oBLckLHA9MjUYvLfzryVNOkg1BtyLhEQQGGNbmvzo3rIQG4cgjbJTZTDwd1yps5MRT9m+mtVj
cWHLB4LjLmd7erQIcCCMHRWs6sFVE/+O3s7JA8sX+yGMACnjQNUso7bQPnSpfU4m56mo0Q16trxV
fA6ddU6q+ZxO/pb5izFqh+I8lWbU3LBFnpm81jZjWLH5NvPwK7jwVm2SQp4v2zSHYNv0X+7oHda8
PI29vc34qU1KHqdf/Fp1BBzXHENd4yM7zcL0vhU4j6WBGc8jmYKr2gmTOSYyzfgu1ElfrHQzG95F
dLcmFzeoKBYAKWt/M2rymiv3Z7G0d+SxHyjctrGA8ztW9qtulAdn8A850euCoHp72BQ5dHtXszZW
2e+WdH0gSHQ/2cxogEWNsu4HGXFURfq017ya2mfM9pptXZT2teYvHv1BS2xG0/3h+mDaJaBaba1q
6ggyI0ZJM7DUvSezRpkcrWvqO4y4ms0m84bvs6DVIR6IeT0nKVd+KXJ1zJ3dvBbsvl7xfY21OmSQ
B2L9HziXIipiL0yNlowRqix9IXrKaoLEL6+m0r6PHc7ZXbPUD14BQ72rLHPfIyhJW//lD1DH2wbs
be67m6JB0a0Id01yhKAW9jQx7C8D1bBxm9UCE5IFUJ3LTbJ0sDF8yiinBOht+O02Wbl/UicCFlsg
v7KxdQaTCh7366oRu461BpgpGpsBt0e1OgfYxkCeGMDxWzf01ttRYDV3Wm3wgKnniMv5IRpnz9BU
FVXd9Fjf8hAM5KKuWsY3Fb8zrpCEJKtfO0vqgdc4QTlSn3Q5tzFknbzPQhc90scdauYmgdDjuyJ0
BzC/Av7AMJ1FuIa0R+SB1kfxTvidrNn81hX+HdNdiI3OLySUk37rs/Zd/7MVfM0SphASm9tkXYkB
nn0xwFwfaZW2wxzFmtNH1VLSRJ3pk8ZD8iHWDlmd1vvq8PoxrPDRqqoMy7L+NFT7liHd7jk5NkO7
sIOxxT/kGgNlsszeM6t7EIIaQFnPdeNQhepo3IVPAE+TudCRl+mic9I1DtWQTJz7rmrLE7WeXTNo
yH1FpfJOSMIy+wqmyVBPF8ervEhnEi5ICrPYp8yu3V7HXTGrOycvaLTmNcpyGkdO4i7h1I8tST2w
X0bDWO6NxvH3nT5/SjS5ZG1uBmxO4tbpP6wJDXWUzHAYXf0z7wZrJ2MSytbm2HHZfqhHvrxDrr+Z
BPZUxRiH44wIbGb+Z9E428aIJt1jhL5lz9AERZ2HTjTlcXun2dyeC7gDGRj2sMu6z0U3nruOnSsW
4liVTOTogh5/rnqoK+Dee8kXZC0oMPKMM8QhmRzsCA/VaQexySUbWMkcW19hqVTgXQJSx4wNTelY
ZBduaL+y8VZCq1VEZHTLII4nIiCKG6a6brPIyuNig17NO6KsVQgUu6YAm1ariSuQbMFrI5pMCvV/
1hfER5MpNH9eRRh7XHItMgtUal81Fni9NiebaTDNJaGI330Gia5rIcIqsAyEIQ1VZjdZnBFNPe60
XsvDpi8ZfmNACm6N2OaJeE8cuRv9eLlFUL3jTQotuBHhuliw8qT9NYiaHMo1gd/MdDHingnMnrBu
p5YQ5Mt8Xw142JnLBbNu6ptqQWroRMpIIytyyAcSPZOfTZbqTIL0W7+hkO1id41kBorCmz+EIjsT
yuqwKQcyd6Rthf5ILFLDcFvAgMmwaezk3ivkTq/BEvD1YnEutwmWtvNCpS1LSNnsUIwsn36ZuNze
SKwkjIRCnKpQueqAtHyX0gBA8CB9QVMpve6M5NUki8p0+DSEuKgmvZ8I6tpOQ3kQnL5nOOvHrp4U
DxG/fs6UkFut7V1nj3yjkPg2g/DOjZWeMX/cq5iLX9equwLza5hhtvCwo04MkJAnUe94QKax2oG5
LyoVbwUFITEHPIBZS+ItQ3APVjPdMV4YJq2iQcEOTyWrxcSs6OdbPmY71z9kMxzNNIsWPdFvd21/
XxvX+F6X3vBA1ww0LS+QdhRm5cKzorwmx4oL5Lly1M9k8DwiT3alhMMn/KtsmIa3dPmKDSyq4JPL
uJChC15+Wsm9d+R6jPumCeUoBshYN/S00NVeaVZyb6zi0cwMSXnWkdrWCOPQufLa+/YUsmCCLimR
LNM3GZd3FRF8ZwgbyisxMEEgb32++v1CL+W/OTuvJbexLU2/y1wfdMCbiOkbwpJMr7S6QaQylfDe
4+nng6omKkWpxXM6qqKMHAhwY++1/vUbgIXWlhbT0awRBEiurgRd63dWNeauvJWqOOQ7SYi+FthV
sY2eGkIiqX0YSgupIe1xG8loaQYmRyNJun3+RcJIG6BqOcxgpTWoKiy1S6kvGhsNo1slUoYfuhxk
YoYVFe9eA51tlzSg3gbgv71SRmtCK27Y2U0XZxedmiO7TTwzclYpzHyxbKEttAs2Al0z+6mw4lE2
8p4OsXCrKbyrY4mtpK4L3kiqjg2vZSbVQXsdOms8QCQauKHXSAGFBy2ag0JEESOjXwzFhSnfzEdS
imcLQoSg4Js+rk/w0DLUEq0MYmsEqqAwKGAR75o537KsYFobOG/N8utKJ7e1Bt+zXseBX8jjXcK8
QtSxqF2sgaSnkYDTjQe4NiCk85q9m/H8UCfbTk4RCJvJslPO37nVIEVZbdCmlOJaX7+wo0Bx1qFc
6Yk14ku1ZTbUzHmzBlO2bPJ61Rgux6FwIfTFc5440Xzo67nZqZn6nMH58ddVssg+Is2tWMTdnLbX
VsX0Ieni90xJBL+nA2uL9Hsjl+EhxPOqyQReciipOGsygVxqy5Yi4Sol6NtmuFpD/Iof4LgBAI6K
6Q21uDnN3y16P3IcFxZtOA4m8dacQdZmaGh+zaSO5i5kKVVLjPGFkV3EYlh7jCTBfNtLqKO9rapY
TCV07LuijI/JSj4BUAJ+Ev0ujfDtiiXG39GoJrzPPMrJdGuwrmjEYgOeJ+0guK9CEwmvrjukbf9W
9qAmBSAnwE33kEBDcjopqnarijHhAI8TGjGgr1gypxz1pjhGTCiKjgDEsofQZA4awhlaAdasLWQ4
vkc13U0EMK+1t7ggg3Q0L9aU94+tMNybcURLHxIzAX+Kxa8KjlJu02re3iAcwgOrrgeSLHVO18wu
Q3aDAVYV4S6dP+pUXlYBq9TSBcljJs3sQKRXzfLQ9OQx/tLCetIrSb8Ua/V7DQcf+rVi7PKF4N6k
/GJGnR5AY/tKJDjhLtpYunUYuXrTEkK36BmgkvHSUcBOZnU/5uG1JtEVTeaDnDKkVJcHSx2ulzK7
M2KLss4r5IlcK3MgMCrERA6lEZAqTuY5aWUh2qlav4uMb4upFQxg6JCFJLnLKDiLBviEUQr7xXRj
WW7SUukhZ9fcxVg9o5I5nI3hreqMvZBUD5lpPgolQDkT4Ie6H4/Dmh2lvL8bC8TMVepZVhwQDn5J
hKkbJcVbrY8fVde+L1LzAjy96/X1iwxqj28UmJaqY9LVALmOESk2kQI0WJO70ddVaKcTwQKNLNG4
0WVQE/SYUbGbS4zQ4lwFN2wTEYVQ+piG5S3Kwsd5rQNo18epJTwHMq9O8tBd2jSk4BazxqO3vht8
r/JCD6ow0lBDerOiEf2xuQJW/TJg0B4UOjX4PAsyp7MC/bdRVnfs9YlBS8s4vqhpHPUsSIzhAna9
ubetrKzAZCZSTVPd2McKhAI5VzDTEkey1JM4uSfN0h8ZuxC7MVquYjA8L0CmrqWSYW8l1LBz56U/
drG508W4vwo7Kk19aQkUqUfwLiNL8E/vn9Ms1S+MXL0XIS8S/TbSmqq14PVLYl3B8sLpmN4HvsyV
PpHo2PfToWQq6ffDQli5ql2xQfhkFpT7ISrKnUbSmpdY2wTOHGa3KNZun2a1p0BAA6ilFDeUYrlI
E1hZWky4WzSJ+qUhPow7s5AWX1/mJ2OhTuqMUHXAc++YEq2euBIQFa7EnzDLoChFPFFQXKxx68/D
eMyJHttVpAVmMX38ZEx3RpIQnqpBrROS1l1TXbT7jpD5YfA71CE+8D1zqgm4ZbHGHvIKTTm9w8xy
SgZF2NWt8JoaOlNaJX6RKY6MwWpB2nl7YIvTT+qOWev1TmhVxRlnKlSMtaEi8GbC702ZF0F0cWW1
e2pDYaT3B95LsghCSZtnXmQOz9YWkrLNpqQ+KW8WdNLLWH4ZxGTfdAons4hWbZbE8mjF80byTQoC
13hgMSeJbQya5eth7zA7HducWHM5uo+i/gnb5shPJzVzQnO8rZI1Aiya7xnKAMMwQNicE4t4gKmT
V1qg58nF1IhlYJb6cpSb2QTVrv2xi4rHKvou6PN6GJKcImNtfGkq6XAnGMdSPY200CsQrBW7I/iA
DaFTpp/NV7YbscT7bSAEc8n3c1u4LSf23oxkzwgHw9EgJsdmr3mtgLRiDpsgtChZ20G5q/Payzuj
v5hUVd+R4wdtAQIXcDqsImwYQjfKmOy1c3MdpmTsNN2yXikDbH2rCeVjv3KapoNU7CNd8pUUg89w
ji7MaHpPJ+Zpwir6ceUPGeYdjP7kHTNtUJcWcLYiKPw4V/W92IFGacBvhzxMbcj8MKiWHOQs75j+
xgIkmTj18nWfKYqwr8tHLZwfptB6QAVB8cSmLkWKdRfVEoe3HGr2pPcgWvDCNV0VLgdqB2JaaUyM
NHYiquQg05MrYOyRENGSDLaV3jmNmCWRfVZ7GjH1TU4xURCfJEtFdFmQHkImUE7o02isF9EIQ0tV
sO/iQFkPY8Xpn6jzRR3pED7DAViqY2JulGK8E6fCdHNxei4G8Mc07VcoaTfzVs5KXde6irI8TC0D
iLDpvyC40ltSv9IBBZXVRWnQhQNiEWIIc1V4zASDMXILrjiHy0tW5KHLezV46RQ96hFVsrAm4gVh
q6FecOyD1wakqUE0fxIM87GL9DQA7RV4/UGoBznZkzVrQoSSgDBAfRZmz2haZK/l9afw1xFGEdSS
NyM0o0m70aLSSzRL8PMoU7Fyc8JwlJ1FHgZbL67ZIAjRnPjgQqgZttgATzcaBewY4p+S9BMjKelo
NOUAmppfiWRQNWNvuKuoo4TihGNETWVhLgDKAmQ9sboxGvEinMrXWepcZdH3M1OGRRWCxTS6oDIv
FCpCyFfd61pvfINYeY2IwePzCq7UmIdZpuDeKsNUSJ8M7QlvMlAq7WKOsvmgkC4TjU3hpREVqLXR
TmStEx2Y39/kmAayzCNfLIYHlY6yBgdXqujGFObVldCBFFJ3K7amq2OIkNQTNJq8cyy8maQYqeIk
NzixjynE/eQuLmsiMEHDiUStHjoU4v1Kkpk+KAOon2k5OVN8sRIsn+lUMA6brOE5ZWdokohjhEfI
qsHkW4ydmKDOvUUHtQpw/+QEUXE6tgynTVxajfjZKji8ZJWphNZv9s+pAYzV6368TNj+paEdJ6QO
6dXiTi04l1rZUZZMTi9IL1T9aCdC5YPEO9OPDLJGZwCeclmjfSo0i6uBuwDF4UjqhaqOr20v+zB2
yBovWaFiAqy31lDDxsiyZ+RiO0kDwltXAIx0YXyapcMhyi6mZdG+hNly1S5TQOtFEZNeQ7yJEBmK
14oIBQfjBEwzCnDqPnPbsLthTESxWGsaQymElRmjdM1ayAUWvuHGTkfGwFUclotFDbEOQZLpqFL5
0Sva3VhGELlUiHAQJ3AEjgj5tXpv6DNfFhvU8TnsFXJId7H+hJ6ne4xFMNKs4qUQkWaMjXzQW803
1JRCtMxNYriuujZPLnMmvc4orpfzyIy36PowIONTsEI7MbO9ouYyAkgEV2JlkPqhGk+WwSrQFOlS
L1MBt85YC7I+PmQJA2O9NKGk1HXhs/3ciFFlklFN62BCQMkpJwpdlg9WK5VOBYxKedphQDa0iTck
AjQYRiPmWB6Lujrwu7KK7lxSMjrzRbiNqShsfZwPuIc8FlvdOqQqnWQ2vloWVdNA8FIGi28nF/GT
2TPIF1u8AyYMRqFD4B+YzJ7USddCbIz7Ceagwq53bMBLKDzqqwFnjmKwwznLD3OWvpp5Cl0hpdFV
KiVkxpY+FlaWBEY/s8zYAsRCFQlO069CC66DVAC3yKj9oPlH99TFtV0oHUPiHiJA0687VY+PjRy/
i7WRwCGs/ER+zI3wUoqnGC27qcB+aO6WUbzO2VE9ZtMHBVjKzlAyuoZ4CAdddnrRwntBNKmqGLuh
Oije+4xBLh3+axVmz22iaC7FIgm7JqVS0hmSoyoUegJhWAixZKAZsuNaIvpWi0PcqhcyflBJ7ib6
avgaVzVIIYQGsNwa6UdSgBCUYnSrk1Pnl63cOUmfPEhNGD0lZnknYvPJTdnoatBY90pFLt1QAzDy
tdOJu9rM1mTGZXhcdaaenRLPVDfTS9aie4xzUbP58nM6JG0i2G5Y7LHiLasyIfPJgISKj7NoQYhb
KLOvKLDg6CmPlCrkY47y4FjTaGt5PR67EFsrKGn1slwSnDd6FhMLbQlFqnIAbinS/Zkw724Rodsw
JsiG3sG/DVxMYkxdhbHmqpXOwAYlzU5ZOSmmWrsqjCF3SmVNbVHJGWXMxRWFdO3k2G9GefosbUTj
DsqUrg3BOoaXAlztHSPYa6uoZ3vRKRrrEFZdluKRIanVaymEiL99pgsSjqVFazJqYvubdOFONYjG
MzSFZBUYY+pM4HOdjXogFNVRilumf+y0Ya0f9SR+WcKmduZw+kpqbEKKHyTTObbB5hOSLJtbNboS
I0Yb5WzdjjqlbT7JsNWIW1ZbZRMxWSjNo96vQxSbRUOGIQiJMubX2bApjzGoOYCYJJl6U/fmtypT
L5m+QwyQNdPRWzi4SwYdKi0En9F85i+kWHdlI4M/KMSZV/ctGDssphKIlLW0ywcRysMS3Q9LSGMs
RWh/FUxwdKn1K0u6UYeZmUO0JEe1GNK7SK9vawX2cJRkfi5gMzv2Qn2F8ktmugAskUQlIatbnrFl
QfrB+HURyp0UXY59ul/q5VmThtcOsH83m/EBCO21axb1ULXJPf/eF+T/vJTxh9VAY8hz40WpzHWn
dCZLFbk4Je5wv8J6lKA8qJns9+JcU7HL/lrq8JN58LAzd0ZfC3bUAAVnZIgDeLH6+IZGCHe7WdL8
Uo89E6lfHJdBu26Eplb4kBXE7gUFj5xfWk3OGl1bTj/z66KJUFoqx5Dm917vWK0TnahiflC+voRk
NIsqeDcJ1DzXlXmYeYgJR18U4S6Hu8JGgBCoSSdYPBOzKHStsYVNxVKEX8qS/TtFfAn/An104amY
oupiypu1tfVSre5bgq6V2YI9PIbNDkyloCewgkpGLlBBlK5URTgsSfkcqzF5oFB8tHh4EEj4dRPc
nuFGxLGTI0u/zZlECvM25zD669VARaem98zgLUjVEX0wkroRPj3ffN87xYITdLdQZRRbQmQU82w6
Ux79SdahOZf5Mcz0m2QAlI6iAnXzUFyikreg2goPet54gy6wES7YUU3wQEE/ZGgtiLEtOXf0mZ2Q
RyS10GQUmaiWwYQyaDZs4ZHWXFRG9GGK9UDDKT4LRK2YKgX1XHXvQtF7mTEtdicZX9fqVai1dzIm
BG6Tmc4kroFCyB51fHtT6OPXqtWue1zcbGOs7jp1+37RdaUbQ2SBItDmZeoCb/ZVTjpu8dCPIsc4
ge1o48BKt3FmCrO2W4a3qNUiOIbj6jfq93zOeMpwt/mBXbzRm9UV8M9qJipMBMVoAg07q1J72560
of5I9PAq1OsF6/aZ+iAbbtSkUvbmYEA9iOrHDfHpptwp4szOmjWYYniv4Zh96VahZvamfCVi3J4s
5WEy5cybUwYfVtktu1LilMxKaAYWsRGqQRIycpo95k/Ify2KHHM270MEWeIaX0Z09VMFI1+qE+pJ
xQhyOiBR3bNy8WVmp7BrvX1dKmY+K9HiigRfn3HjGBRS9FUgFTSGA8CgS/kWZvPXEY5AWtWirWXK
MW3a97DCpwSjgx3jH+mY5tIDZAPDN+v8IRbmytWE+QAHIPE6hem3EGJhYebLQdXWp17KIm+UxKBt
Re3KnJe9ngs0dxFB9NrwaMHLImXEAisYk9rH69hvJ5iK7SJkXpYxRc2ERLcHa7numc0pgq7AYgSi
zmaShS3e9ibWb2UEqr6R4Ujeyg3GRbEMv16FuVjHxexUvNBVB6kQjqkYRAsjPavqHLFLX9CHXdVg
NTu10L+pvUTrUSffVbPcjUqi+V1B8WXiVcYo6j6RzPgSjihYY61ejkYwScJ9UTGqDsU7YWoxBB9S
L0opYOoIUU1H24przzYixD+dPNSqAhMijB1jArKSR4/4JVI8iTQq+iUIi6u5Ku/n3nyrZWKZdRZL
xY9rRaQFjBu3dhv3ig5QWVa+TuiZnGGwngRxTT30QBxmzJ3Q2GLSy4haU1af6rxhSLK8Gup4U8zz
VwuoCA4PfFANW4VO0y8iATo1eQev8jKihzTkgzib6a4RrDlIJvFbrVZUkYsVefGi+apgpRd9+FWO
tdULrfUpQRt4GRGDUEkRmdpR7KzC5QoSNmHv4ZpKTLeHJDeuU9ErBSMnYEqluW+bm0oz7n5oy/4j
md19VfD3/91+z1tFDcUV+x8ujf/832Xy1lZd9dGf/qqffhNejn9feFO1/fQ/7g+F2+3wvV3uvndD
/tcFsH3cfuW/+5N/6+QIIEUn98ZsH+Xx3fcoqcrPajntj/I6VkY7dKe//vvrJqFTNo9L6hwLd0sV
Hy8Zj6G/xHWK/F+sHkVE/ogVLJ4A+PT8La5TUNDB/FYgoBFKglSPn/pbXMefh4+kKmKHa8ibpaT2
n4jr5J8NYgw8YUwIAJtRJIo9HDVPvIIg+ddmm0Pk24JEmzsENq+qvYlldqg/Njvk/KnDEhmmdbB5
3LcPobt8q759EiP+zqqSZ/DJE+nHpyCeR8HtExkL931iEWTIcmxlE59iC0/FDyJjZmmrOyah7kTC
7dM5T6ITq8D/f0HLxJdwe/rG9lg+mUwtoYKuuWP6NNkw3DQPWTJBLzBmFgfRg3POSW17ipBNo6rc
v//3//n1cidPOWqA0qqwA/3PY4f+YNcNj2ce4c9C2r8vgecmSk2EtLp5YpultJO0RoKk2Iuv3o4Y
IKILuc4u9ff1Tlqc0cZJkiRaHLxIrf7zpX97c5+uvH25n56lpMrxtlx5lvKtNL0TIP7nPx8/1988
PR2jSlXFCF5UeRc/X0Ae2lQRiIfANmpyScNu94vNgehBLg/Z23fK0xxYdrHvr8wAZNhu7RAugk9y
jEfCGNEnZz7Pz4ZWfz1qyeJ014i05N0+ueHMTPOynlcZId6E94RNfhyhQVC17fSjPGpXim/4YSA/
88J4nGdJ7f75A/xIvThdTjL7xeaPq5iieuJVhdaDlT3zujDLdeaVVITGZmRawpfcbx9jcFZ3UVCF
3iXOubv/2bjqr5v/fO3ty/r0bVeGvkzIqVC/aLcFz1mr/CWRdmfu8GcTuF+vcqL4xRNmbMCPFFv1
s6stvGX1qz10Hqe0zy3fczd0srqWiXKeIxVVhYrKKpxvKhBUNZmv/nxLv3tLPj03bVtUn56bttK1
YMyCOU58OYWPUvr9z3++dOY+tJMNQEynsKTk3xaFaNPx2NKwOpS+m1njai/OfFlkAtk35/bSczd2
8jaI8VRq5rZ3C8qjxnRlHKtzq0Hd/ozTBa8YOkaYW8L0L4nJYpsYMJpS2abpkVCcDe2Xpa/SQyGl
NAdDhM1IBSrLmNL8HlmKCzWZiNGNFacLWKFUufVmdUrqI3OEvBZSkyyWeoxJlmSoEM3vnRHhLCSn
6csyAqLrrWB4YleKARZQC5TjAqVHDPaMTta6l8Zw9esC5A3eUQex1ygOomA8hwMYqQSmhAw98gCC
GZsOkPKWpFtsnV3jJp8TSA38el9F/wTK1ICuZDC+Z01EHDOD4WPpsJ8ndra+0tsXBIGhN+cQGwxp
hXuH/ChQZnxl6lURgkhtzUcitL4pXeEvhfFuKu0xHyEplAoj81XJ9kNaXKHY1G5z+De7bCPRdmFT
HZY8oslqFE74JoEWHquRw8i7tNNyTBhmSnurlCRnrEdHShpXT8VDEna4/GfJm2GCuIxjYYDWx66F
9DYwm1xCn628xoOwz1sa1FAISr3zGL7frIB1SSp4rSX5zcRgUgyLL12R4zVbwFIblYCn/wRhHgxl
KpxIFafXdWnDIwIvfEq6/WjSSOTm5ialOtkqH+NlvGJMqrj/UoVwkOsBHVDTdO+4B31oTWF30GN3
3djs/zVRkk2xgc0abSiMhDkQovFuECcLjph6AWBLp4gqsIWMgQkOI18tuqgVuB5GSltdAS8Kqnb9
r7Y2pkpsBcLVO5gUeqps40H1tdFxzEeTp+966CNnDppt5/m86vFi0FQNZwwd/26Z0vHnLUMiak2N
EF3am49jccCcab9ZDJ8NWTrdbH9cxyShV+c441g52ZoWqZRy8iJgtf2Iro+9JKVggBlD2h0mCGf2
qdN3ebsavp5UeRh/IAE82W91A+8uOZ6xFT1su1RmuSDB9uJJbii752NVfvcQP13udN+dlu11baTt
IWpe52c+zZMnBuf8I08sKii4uCvuR1bI98Vd++TA+mcdila7h1wMtsdCHNXmo2Zh/vkRntZD27XI
buarUkzKoVMn+X/WoiYthd0mLaYG2zosGvm1SZeMtDHW6J+v+ZvHyCoUIWPhG06fcHLsC0xbFWFS
JRu6hIdMyo/2gv9vrEXl1zX/03VOnqO1NhCKC/bb0VO8dR/urWI/iFhRXuO761beFECTd/58bzyz
X65qSVvNpCj0VJzS26f6dDiLo4FfYUhMhJVKT01q3ay9eTf0xhNkFm8dFC8VCkJr8+5hFETxekyN
/lbTBPE4p4nfrthDr3D0E8Yp2/gLUDEF4V8wcRARKU9N5iV6dyEu4xEiz5MkoByIrPsaZ0wE3oPi
yBEii3BlsmFMSeLrMuYbjEPBVKX5JTQ6AQZDcydlPc5v1btRUOrqItIstbtCyB560RAD0xjYXtYl
cG9YIaTBEuQa+Li3EbPBDoMd9wQNBCsnunWniboHqaq/tyujoRgpmi0O2dXYVaE7akaLBp0RbqXp
9bMF0j+m8oU1Wg+jXmAognXtZTW1FYcWpllkjJkyPBxzqDdIDo4nbwk48bggFTLfWpAGWtwgt5iY
GRACdn3NGASBYeS3ojVcw+iAsSoa81OJTPSq4ZCBn1e9Qle5Bx/2mWng/BVZ77m0kjDXzPtVwZIu
gxGBO5K6OXBuypJJgjuq1BCcovtQWXypXyRH2MZAUc3M9cx6+V2ppfP+0fQYpmToJ6XWP4fKKhvX
JWeEuR0WEjJ/Ariji3lgLE9P+6FLtRtvR4zMWdNvh07I6bOs9GGcRn/+UMrpLk4nj30SAS+0BDSA
P7qoT2s4z3BFGSqSOGGbNO4QaF/ai/ymvSAa8HF7ZREs2v1H4tcfb5Er2NkeuP64vVSys4Uiwrhz
lL/8lv4KA7n566j6HEFxummcfqSTl5nJfF+vCbYbfTf7xSIFg1YGGcxypdw3I5F6jRTUURX8+Umc
vsynVz05YIxmykl94aoV9L8qP07huUyD00ydDTX5/KxPQ+aLMDNGJCdoUF1siDjA8iPumzuW89l+
68QH/Ucr9NO1ThbbMLVSDrLEoBBVx5X8ITmkDQTJgQrGN99w3vnQMEPfUItzyV+/A4d+uvRJAQJj
MO1JK9VspsKXMhR5z/RVGyeWW5yar3VneWZXczCjOMzuhg4NQXt57kP8+m0SpUyyg0z9jweMsb2L
n5Z1uzRRzrBFtY3u1jLuc1iSf14u0unRjbMUQBoGF2SlgLVp2yf4dIVsxMplskrNDr9KNzAKNXdz
a9wlrum0bp4fwjfFLhxC35w/X/i31wXGM2VTg1urnRypyB8tsWp5uiWFdW3cpfF1OiFybO7+fJ1f
dysM7EUNojVhUyCGJ2iBWocI00LEMHn3LMnuPBY7Ubv8X1xD0lTQEIm/9JN7kXHMayoJleqqfiyV
gllf5vRLfuaJSb9bDGyc8paGiKGfeHJON5oShXXDV0XAcL5L7jbgI3YYjx6WtwZ8gILkzGbym1fd
Usgb0oBHRQMrl5M9jDgbdFozT08IYN56DRR6kMn0SiaUjqHpnx/j726Q5gIg9AcWa/54Iz+tRZnT
vO/FEasLmzn5lnYBW0/9MrpxUGN+jsLaPQfo/OaZ/nTJ7ec/XVIrBgxLJC7ZYTa1PBTnMlRPPMi3
DYwn+OmeTt7gCq2ImeMaA8SsF+6Pe6K9iJE0HBaHF8s792L9ZsErBm0TuDmtkySf3BHmw90gtyAS
Um5iB0q+WteiGpLPfVkyT+Zzf7bdGHnv+HqaKv+tn6xGnEMB4WLo+MOhvjC89cg4/GLxRCdzECCe
Kzp+ezVVBgUxLOpU8eQcqPJQ7EPMJm31dnIlZ7nEDsLG77Tbk//hFN/OrMRfQU5u7tPlto/zaVkk
WjpiNoDaH1sud/Pqb48EZHv54ewb9muVgEk02zuRR9RUKKx+vlKno3gUC8Bx5EaueBtdyX5xVXtg
fjxQ3IeeOw/fiXv5Ij7oZ0C5X97urZVS2ElMZiDa5lj487UxOVFWNPfb4GF26pfON/eYvtnKa3r+
Pk8LtNNrnSxL+C5zvYYyJlgX7PceRvAkuEQ2QrezmOYv79zptU7euUHr4lrGnZFnWu4LwHFqFANc
uKep2G2xiecyU093ke2Cn7GKk9W5dji8hzgQoB8y3nqlnvF16PTdmUV5+g7opkW5LSrbJADrydOl
As4H8D4wI9+Qis6urysbyeql5Y+++GSdybf8tc3++WInt9RK48R4rFvt0djr9Z1CX6SajyYxFIvp
//nGTl+B0/s6ednEeR3MKuNSkZRcC/nod4CZ2PfDtsSl8BbNwZ0qPP/5mqe75Ok1T5Z+mnVSyT9W
W+++yRF8jO7bMH38+Rq/WYc/P8OTNS8PfVpWPRehFij3MkpKZ6tcxcgxfJQ/Nbv/OTz/l9ne6Y2d
rP2xUM04XrnmBoTj/LJrHrbhXrXHcfHh3FnzS/V4erWT6irONURa2ypRt+nU6qBiZAhPem1FOBFU
Vk+zNZVXLnQhUp55uudeh5OqqxW7vBpQEdiz1+6RyOLm4fQHbJjt+WHT77r/q+tRiIuqIaoUzT/v
lgv75zAP+DzDkX5TycVC0kJ+bRrI5Aj+xwfeX0/2n6udPFlTWjK5X7gafqjWLgngPzkQ1MCP/60Z
7e9f938ud/IwjcXSzXDlcoIQ75O4eJbh7CXhx9j3b1Ej7888y19Pg+3N+OdyJ3Vl22pSaBA8yfQQ
3CkKpKB8Cr/MrvSYeefAyf/hlTAkS4eEIOvGyf6iFrFQRiYXS/dJgAlB6unOlm2TI8i0z3c2lFi/
XZpIZehudInz++RpCninwPTE+zBL4q/dsrykvak6nT6IqKxKCQaO3vh9Ka67WsEYVUjUO7MUvqG2
T3dyA5bUsghdnFch6Km+IYa+uiVphNltNmOCKOPQZ3b47yI0rPZD0mbXZTnNtxYyCRf+/sqExKBR
VUzDUeM2qE3EAHh97iy6rts1tzBPq7r5zsoQpq34RmijCkuta3y4kaZbyF0A36TfPNi+1vp6B0OH
1IDIVmPd7TFwYDrJjmmO5BjK8DjDDjP1SL5F671XDAYqlorPiKYEOS4rS4MnRK8dY9n6WomYHSiD
6Bm9FnRpclFPuTumqlPjF5h3yL/6HDGjgurGsYhO3MVt1NzUK0BW0ydxMIqLgU9HnF0ha5sx9ILh
Uyqqu46FfkGAXONm2JME2lTF/hQKaDO7SQyGphTR3wvLTWKY7SXjkG9SiDFCDeLeNtriCcIAT3MU
74ZUnG4Sij+vNRtpT+eMm5kwMepGg5Ktw3W/xgu+AR00rVLfC6vl5fp4o1Uh4m2h7ny0VS9NB5pv
Yf6UIQLxSw0T+D4zRE/KsiUwu8QdtuGRsOm1K+ZJ6TZYgg52kJk0teXkEEIDeCfK+2wbRhXbWKre
BlShXEC8lXUUz0O5+nBLCTLaRlrZNtxCgAzxgXkXg8J9sQ3ANHQQO4OZWBJa76tY+sNkfZsEDvFq
G5/J2yBNWPMs0LfhWh8x0ZOiDOc4vegfiBjwpm0QN2wjOY3ZXD9SfLeCiNGshhtuJOD9mm7DvKoI
XaiOF7pAXkEWXWXRpB/JrR/sapv/ZdskME0zky+5xaVkY50zKjT78Fku9eNaY8+rvFmiluI2EbbY
Lq/Y1qQ3YzcetQL2mLJNHdNZZsSvY8W6lgw3J8XClmaN0ACYJWHijfKRG+3HIAo3SLeSl5qJjlsn
KgFT04xCLakucFpECrENPgWr+rC2Uai5DUVLpqOowd/bwrwftplphS+PE9a9x77xvdzmqqW+fgwC
Jg5aqNXv7YDYpMRHTi3rw7IxgdfpYGr9hVB0r6a4XjU45R6KMHKERfWsafg6YzVpVdjaVOmxYyUM
iYUPUv48Y9laSPh1VrEn6O8m4o1+goSqVfy20Q1xI1vz+WBoC9b+ittbGE1t0SnJc1vPgSqhSpjZ
JdoEMzIcymhi4RHtsyR3gZIuTVbfnKOeG0Ls+Ds/Xxa3GCTs32KXzMEvJe/wgDtQvoj3+Vj1fjtb
Th9Fl4oa7wnjeCfM55hAt+7yNmg0ZKml4pINvMorIszoqe2xZGquxZ64EXXwsY5kf5lFGzI3PPzN
/3bKbMMUwt2iwsmbSy+Ol2PPD9Z68cisGr8ZdA4GxTnQjNgnj6WwXIURigVUWDQLNx1c2ZY1uESC
F6/LDvLhbZLoe6XSPTG6L1GZopfdbz5javrWoJjBr+yoo7cm1SFz8YI+xLCNRHyxis48klBEuEa6
emoCLzjN92LTOOPwxYytYIVbTpwWg12sFPC5W8uvopY7GcCjWuQ2qYQ7Uy5uM4IJsBixUK0VymEz
PrWEPki0b8QNH7Dws+fpQxSesglObnJHgem3QwStQvGm4ouRGA4oH0YsWBWMEZa4IVbqHeVg4Qjx
4OOI6G9aXDRK3MirhWyVp4MYrHuI+9SvqgmKtxVE2f9j70yWG0e2LfsrZTX3LMDRT9mToiiK6jWB
SQoJPeDom69/C/HurcpUZGXYHZZZDW5jFqGASADux8/Ze+3puUKeHGjxynSfia3B6scsMX1tVLDr
zBGBuQ1XkP3bZXxRgeBqE/toN9F2jH14pRarLJJZfOo2HiuIkPOwbtN0hsSno2ODVlFNzeYVEITl
qnLZouNoB5dpacuzNM+urbZ2n79zm1YhS4c2Jujl1IssoLRKN9glYX+0NJIVdCItNO8uLLNrGOSL
3OWfcD/51/t1bEwvcUStKBzSWQwf1+0wvOhJeOM0BD5gfdcOAQnpa7vHe2TltbaW0B6vGmVGUOWa
gGXLjnAcBA2s4azYG63nHSdjdG7clhiJVhAX60dnPJRyAzRCghSxo4dAYa11bf5CLRMM/DgVVxRZ
LNah/mUMdgrauL7CUr9y24T8LPKO7SkM1iNJVusESe0S7p24GPEU39tgiYAX1tVNJ3FrZ0Xk0WwJ
w+xG61uFjyTJFQILJ9v4PfMahlg2rAZvAO5sbVuZlGChAkLSQq9ep25zl+r2e92OD6aOecgDCQhq
9zREVXDuy/Kma/hxDRPuiiyXmzBoyWbLjUXgYJceuy0A3usJUmrb2jslCAtQwr8BqPk2Bv5z5rcY
ycEfpINB0pGV7YvOurI8/ZQKF8Fv+uUDYEtqDcnMuXN9ez1Z2WNiB3h6vGhhWnDNjXSHO5KFzGEn
yfk/ZoldLDKLk/KsPe5brISN8wO6oLfyJweNP6Luti2/wNA3eySd/WIU40am/JTWQ7HVg3tuLVzf
IDiPNVYC9hDcJFfO7GbHNQoFGIyAE4WSZ7c6EUHkLEIyv7ZKJ0fFBCHlVs1X1Qu82MaBPiWAUmls
Ul2Uy9mI3JR4o5ve32NU2tmd3BlC7sJxwPUNIT9Jkm0x9Pski3d9HcOSMJBa+KBgA9DzThT/iGCd
Mx0EW965d1qrv0RN/Bj0cLBM9UhIGHjarHocIoJjtOAzKd3nMbJPva49yME4FOl0nLr4h9VimgZM
wrKSTJ+9b39Y1gjZYOpAvfAUxyV/3iY5yQrhWkkgWl1OdIsJQj0PmjV5e+OyHcsD0BF9jbMTa1BF
KkOiU5FIW3sUjnH0iRIAY4aUMwWFSujXfSmm1c96ohhudYiZe4UfbNE7w1Vn52urbB6awH/3y3Lr
ud4uyeAndgrK4ATXJ2nyPTaMW79xPmoWhpwnjICGC/LKax1ohhdgWuvUey28S1ikp74nRsv1rmkf
P0kvJuWt2CdDfLIwngDzvk8sWAK+q8+y9fd27MBwt81zmQsKAZ6YRQw4Yec5c8CE3j0qoXbYk3C7
ssrupUvvcrLqk5HybCprdMEnRHs/HFf61F2nZoQAMHlIk+SlH+V2HNhlAbxhg0Ge1GafgXAvFY6C
pav0D3ZwyDrcXfxlzpLfKmRGqq51yWB6hCsEhj1/Aq4c7EdvfB3q8V71BlR+a9XY42YUMH9qAXUe
/AmRbZjHwg5XbsRDAI1gxYPAyI0civlBHHrxCfD7LmudfsXfOBnT+NHK4ZqgObAqxjiDGbxDpmU/
NG0AvBfhLzWTZZXAr+6M4NCQOTEaxoEX4jC4vbuCuEQTXrFgsu/jQ569t6n5TijVZ8eyBPwAjjfo
EkDz0xU6MuB+rdgxhN5MhC5UIy+PLsitMKvx6NnFEnjMzgZ1l8Y6/rSwvdJnl3eREQ2QXifOVzaw
QzWWui9NbUfByhmhxOHoKUkryN04Vfuul86jqwUfIdZg9nSNRcsQj1boTxxTx0M3GEevL66JWYSb
4bxC6LlKSuMz6nSYBbX1CTTnrW7j197nCBTrDLGdQjwYfQicJY+ui7lUIDzprmwTEhXcs4CMqsIo
WcUNCUJl09frjCcappezEjXGGzA7e98JtHVFTCKjb2h+et+C4iB7qc03Vc/Zxxtuqy48kxH5itn3
wXRxbLqJtxtGdSXTZJ1pkJci+ypo8E8OErdJmrovTgG1wC79bWCZSzPXn9hMMEHDxOeLtx4ZXDT4
lJk1Q3dc1MM4W2PvIxvbpzs6ZLBlmyKqHiFkRIs0L89TMb/nU3ZhqT/mOeFhUbdi6yeIFgriWGL1
6NwbwmX2ukWxFVtUhuw4CvLNHFI2J5TqDECpcXEd7mKje+ZI8D7CAYtGfZPkYIjLYgf4Ei5789Q4
HrhlrERlu5BtgRk7vWlK+Wr20PQMfK7sX+FzGHfZuin4RKSZbUtwNUVrMFcdfRICho4IJuqHIb8q
RfQGQmjfa8aNYbcfVWzlS96zfBkmBqYuzXQhF5n4P9OvcAyiLYisZzcfN5XZ4O6vN2besqz7KHak
C9rNBkBAtddHmExAgKcioAU+ihdEiUu9qYmlmexFobalEC+RGb7EecJjpX9GhBfgtmtuTSTXKYIH
CLfpRs+sg2+mBy3vPbR0JWh3vIFLT8Ee0fzSXuV6XZxM+vDLqiA7HPe06ozHrrBeR72/R37TcdqK
TuAEnxADiqXoM9yKDTiB3s+wNo0SFiP1The5907tv2YQpiaekjyFHoUClRTbAY8/haEj0PlVuGYw
nRX5GRsvvZuoO9kQ6xddO4Y7IVy4tbjboxnhYyoAhMDb3xO/zDdKo1iqc97YBIgGEXhhdczi/GUM
WrnPOjiyHFpp1uOyPPV83yvGkurGijAq1NHKdp0rV5SAr6Kv1CqfWDmfgGBeT0U4sEKQPejGG71l
vhHH0UVGwWtgcUJgMrfCyL7pcDNC7WqvE0uwTWXuA75q0L4h6OoQsv7WJv12xeJ8aR3ka6V71PiE
Dviu7RCrc+CHW6Aj4HIiis3c9G4oRLd26o+ga8StVgPtbEuwxFoQvVkZj+MAueNSJ4BKsX7NtdQw
vWqux0ZjlhdLjdAyhhuiYM1d7xK8gV14BstTsGoNEnNNDk+qmR6MxsY4u2usMQK3mBNm03Kf25hg
xTytFrSx1rIPNsPA+RuFwxY80TEwiz2Vx3MXTOcADtbaEO69odJHk20kGTTcR+4xTsuLiO1L4/Fs
Zvk5HJIdWJjnqPO8hSXFuCL37200KVwjxwLXlBe3Bq66gCzV0m4vTudeKbPeaa7/0XQu26UBujLB
KBV36V5v9ds4LIESai4u6PKQ5ghlh4RUaBuL6KTCI8mLd6mFYTd0FPsU9urEcV5dvTz7LoyNyolu
Km2I1zqMFWTwOMph9S/LFtxlRuIvS+WR9IeNM7Z3uW8+90pvFqODN800fCAyg6ctPHz0ZqGfei98
M4Ni71vtllUVnrMNH5jTn0agZw6dcaqS2y4H8jdx1MjN8MY1yv2QDvuuqbZmOhy7KTnnEFd1s9o0
Wh/NqZ37MFUgrKnIeTHye8urn/SkuE1Fd+3OFaFs+0Oo5+95Cl27Cfe11VzSWSulSyen8h+Z5ZDo
u0gnefRhVuaE6VqOPJVet40hfDaBsQ8CoDqqsc5Vn5wid9qMoXtM59iSTtvb7KJAm3jA4il7JWH9
wjF9ha0iXYA6KLaJgoZlmmLddR7GUgOkuvUUDa1YDa13EYFe8jYGW1ycWFPnxgImtWCJSIp1Dzvo
stDU3nJphUhB26Wc4Nr0lfOVgu2zhXmuKuetRhwHOrFCV63nwLsgNC5TCu1FncX+ZWpNLPFOVqzL
EVEc+Y8eMcng0uA9f6IQ26eFd1Sa7GC18pmotNKjn5bmcipEuBZtAm6+NN/brG6v06mrl0BaD0Vb
lM86qERAwAxwHF55iCW0z1IOtvnQYWAI6k8V1A/V1I4rIog5CA6+PLW0+xapASldhKjoiKWUN/qs
rPOITFjG80oKw3hYQ1mCgOOXp3qW5Blavp9k9UNDq8fze/FzKa5cZfrvpeQcbM/yPqQY7Dqz5C+c
xX+pqsZtjR7QYrcO0Qe6fnNFWvOxQzfYzALCf+48/83chxmrpktPJzfR+651rGj1AA4maKbOf8Rq
X3o/ZP6b0dIvBhVa94bFjMBgidJRAHwbnXkl0MUmQ/beL6dNfbKO1i7ezHKa/mgv2mcQoKiFog0F
3T9/tr+Z5+KKcQyUQpalI3b51nYeTV3lDrXXz9lPcDXrfclvWPb7avvbpvrffJF/uda3Dr4d5RwH
Pa41W+f0Y7IuPgEtr+eRZH9muQEEsGl3v/mA81Tuz5oDvllaU0z/9Tk1/hf1dBDm/Tg42shYXu3N
ZUH62BV8m41ZLLR7eoer7Omfr/g3o8k/X/C7fjp2jEb3DS44bLpjztQaEf8+PTi/m4f8zQezmMFb
zOKR4srvFkB7qgQgYEa7/bJbqXuc5Ciwkmu8wRt2iea3t2/2XX7/Ji2TiYhh2waCop8zkz8JHLIh
z33OzHLpPgzo2tQmzxcYOa5n3Ve+M+/aFa2fpbdnFPFWbtR1fSV/pz6YJ1jfbib+Mck8G8Gmg2Tl
r/O0qgN5NRKSx/mWtO/VrNKc3Tr5o+TcvhiW9d4iOHqekf5mkvc3N/UvF57//E+fPY7qKmwbi2k9
g0O4iTsDUXy2+a2042++Y66DQAZRPJMn+9sIrwoIMawKrtMvjZ86SW2PGxytYIUEIf7dy/93V9MZ
ctHMcj1ejW/D5jbvUmUADEYdMK7tZbzBu0NXDeMjkTb3EKv/+c34xXHFB3MQACP8R72CguXbOLQb
A9i7MYk27iuQ3HXOzsoANiI0kCWn3pcbTjMbdpHfXHZew74/NSw8josGQtekOb9Jf7p5Ka22jHAZ
fWleD8/yMK3KQ37Xvdt77Ub7CC/GstmGt/HD78S88peJpcfFzPlxZe/Q+MR/va5R1KQ3KQ88SrUY
PsSNewBfhPxOLLsnerpr/rOD80vK1Yae1tJ5+d0N/kVjwi/A7NJzHFOTEk/1X3+BOJej78WELpU2
CjxbLUxaWf/85f56CZ2Ny0TnZ0ssnta3z2jTQBZTxZqeN09adtNDJfznC/yqiEDl9OcrfLt7dtkZ
k6H93DVmGVe09vuFuqJaWNNov/LXhvrdFX95Xr5d8dtrUfbEh2Q2V9QO+ura2JnLlMcUMfga5DdX
XWqLfPu7e6V/14/Z36767eXo7dipLIOrmttmnxzmfbhfzc6b3y0yf/vxWGLw4aLFd38KNP70OtBb
jQ2t5EIJjRGwEOF0AU+yqvRdZLz98837dc/gQ/HiaYh2TcKKjW/rGShOzYpARCCIDt5sNgtjg9ft
KqEVcZVtP4g8IY/yMB6bU38EjnHjr63VP/8KvxQd/AauJknMQv+E2Pbb4xOkwmv8ef8P41cgz6D0
z1Hxu/Ltl33p50XIBHZnzesvebuRaQ5Q5iZATUDMe6obEil45WCiXUBs38rn5mR/2MDWdv+qb/4j
dMT/lQvxF5bEjfrM75rq87O5flP/DxAkWKn/dKdnQsVfEpq3b9Pb/+DzROrPGImfP/S/ORJMSuBB
4DGzye90eY3/xZEw/5CoXT2PcYWGwMPimfg3R0L/Az8fHWzH4VnR2Rf/D0dC/4NjwLySo7q0dbaw
/4Qj8d+i2j/vShZ2NN20qODQLnOlbyVFXtOH8BXTHOm05iZgUr2mKgBEAA3u4HHeAwBELkvnz5m3
iaS1NZI0m5a2cS/AfSHOmJsaCZCoOF7LyoAabqEJSO1mr1T4rsvPoG03+GZXQAeXQ0LzSHd3uVXc
2F4GsjOn+AVeDUmJHI0cAbU5XsVj9BSCuOpro9zow1M2UL626i4wcYYoJXYq9HIyLvtkrWpyQJLR
of0yMPBBhnKdS/OropO1MFoGApNjEYyWm8R+6STixCE4HBpMS/bJ8lxO6i0PK3fVYCZdQF/014M7
Z9br2acn4+cBVhN0LwjfOBjgL7KFR+TU01yriVBptXpp6+RiTg1HdOLamNd1VvJoepWAqjuY5haq
oNoVyrjtyZtKEhBdwTvrkDyTXMN35t67xb5hVmmSp9mQrKydowl1wbPKivrOS7d98D6Pdnx6RUiL
GRP5G6/rD1gHlwRTYjvLjJvc9mqP1rJTHRjQNI9RMIQngs2IUjMukQtonvQeawVk0l9nEVBn3SFg
sjhmcB4/u1r7LLyICbgaHPcQBw0dCEkBViQFcw6cULdjNgGcpUYrNj/flP+/aPxPfd7N/tdPbs6/
sDZ/WTT21dtfKDU///p/Lxe28YdhGHO5pOu8l5wy/r1cmOYfmsWhnELK9OaFgy3m38uF94cDoobj
F14YfnqWQ/8LOyMtfopjGf4yqDQOx/r/ZLmQaMn/WsXSGmDkzLrkzP8D7vrb2cdGz5JqWVis8wpI
UjPCUg56NTGPdUxyYDjDr+sqCA+Q7AN4Kb5WbcHvE5fBY7k1yxwcSCctkkQ6o7jHQFlirPOG3uxo
JgUGFY5eMyYLvPFq7LL2EiSOWrdFk9z0zIj2vvLGjaVP02mkSOG80FrVGXBy8jUOWviD1Opug1KB
VmmS2XRjhAvN2MM6jHRhl5sJCmQ/Z6ZRDf0ym3qo9nWerXzseS/ZFBrXbhki/sqb9IMRU3+GO2m4
yCamaFWORnnXN2QyWaHTI1gS3aUj12VTQsm9F9DdSGpA9UUIlj18BXqoo5dqLHop0CJL6zpQwnBO
DsEp7YZ+bjgPBQ2SZYigCN/i0PZNklHldEnzicmhm1j085lpyIExu1lTIlkZxD9wAR4B7WUjQGgn
uUzFU5AlhN7QvtfitRf7U7UZ3SkSz9pEWxNKTmZzZAu5nY/EIrnZBm6y/lbbsus2Infl3NIUFYMm
BuZOtG113y+XcuoJ4MTwnX4FuEn7hanpFUpgAAnaPQh4aYdLAZXR1RZTY9Y5uZLoVfpPs1Yh07cp
tEZ7FaIoAAlu1XFGWg1u2uSRsBBs8URsmiXH5hAqM3R9Q1GrxCoLxKLN4qrbuWaniLIHWIKPoAor
51RJrU93YZd1THmtrm5Mkuo08Tl6tVV18MNdoqXpTjVB4WzbEQLYlj6mSXZInwfWJtetZDobBGOA
IzFddySjMAJBekGGF9D1xoYKsWXhlAMKLmXFzO8XtWUVBijUyc80mtZDBzaODBkMxacAhFiESCxW
ACUH+pDtKs79aOBqMOyXde/kvlpEuIAdSAxlNb0Je/QEg9+6J40qMpF+POV5ars/GIsbkp73GGUu
tG/HS7RXn8GSuyIFlqarhT+c+IxKZqDV0WDUWf8y+XVF5J0VCuItSEROdhm0dFSFRMNV6lg3xRif
Bz8JLdK/SAN5YnzbdmsSgDztHoaTY3Cqz+O6+5zcLiX3u7GV2VzDE06JaGhsnfn4oqjCMk4gW3ea
8zFMQVkdplzHobmwq771bzLST6yj9Id8uIOXCtF81Wa6MdyOuizKDxwFDfkNKOLi9kOoQBY7MuhM
80rvhlPTM8atuqmxkjXhr3n5A1y9SZC5mWvxuMuxACH1E4WZ3qQeuKe3Oe1MLiSpxcCH6+LS9p2r
oIeKvLcfZh1O/0DYbQeENs2UcdWNblCvCYnoUXDWRYB+Zdl1SRsgCElQE72jEAUDwrhTF+5LR4u8
uGJgIG2UL2bZojnoK795cHmOeCqk25VzB1patM1FTOf6NoLsgQrPD0OnemOsr6SP5q3QzRMjZC0K
r2K79prwlCPoaZENOoQ81GLFdMMatdsSHYLIN6jN4h7SI5FWLfIaxliSHqsVpz20l5Cpgwk2WvXA
+htPBSQVVQYzUGtFkInXrPkEgfEcKYZKBDkl2jrsi/c+SjoSUtvEy22gfy1074TmfPtDBAQzfI6D
12r3mkW6ArzESYv1nSF5dwg7450Ot6FdGmAdgXkYKEeLUvZEY1fuyCKPjC+zRMfbUzcRf+akeb6P
SuFGN7ZjhvqhCYRtUgR1uXKHhdI0yeeuzTZhXiwGTY0CRKsLDF5qkTGzGeGBrMumY3zM0lElG45u
ApFEkjrqKShNMB4E9zXEZgWFvocnbUXaivaXG0C4reOB+2sXkvnLMATEsA1BWJt7x+KMtUl0gOi+
FcChRO47QFOUEsLhj6LLenE94jIDIZoaSZVf+bpWTIhcbcGqFaVOQJUGvchnXU6CJHHDZS29prvR
6sKJniZdY/Ee61qfIzyHvSMMaLGqH61gXykVD/tksgn4MXMQl2ujyyfxIOvBLg556REBtJCN0cpj
H08i32ZUAAjc6hoH3nVYjvHIllk5zgvEWw9JpCOsC7m1DIOCwSFee7Taxn3MfE1NL7Yos+FSmiZh
gj3Sg3Hfe7UMLo0LFnM/EV4A2bAyW2NX5rjPVllbafFjp1lq+ATVGBOBaCSDTXwm0EG+Z0Mm3U5H
Y9wRwzkJBItx68+7YTJ4TI1ZMYHmd0xT04XlNYnxZZjdpK+rhj15VxiQbW6KSCPkw/UA2jPX6Srr
iec6qK60MNbyg9mnHQnKUo/Iv1LAFG5CXxf63gQ5nDyjDQwAFNhxJIkawLs/Hfi1HQ0ycaRHRwvU
j72viygVBy3OlURwYIqRHPZeKXOJt0GYxKobqkOg6WYlcMihvolJpPlkhRHn0BCsun1ZOESco4Mk
E3jwP/0yJXijBAO7anMJp9IPES50OUtvH7pk1qCffYjQhKAoDTJjpYMHvgZjjiCxUemsobLHZl1L
EIoLLfXaGqA/o3qoOsa+7SxxGw/zm5CLsFrRVEkfjGAk5a2fzGA/BaF/GcqKRElr0nNwnSWzKRMQ
bTEP5qorr8z4orQSnm1UD/kb0TeZ3DrNVCyHVPYVZQtamryQzLGqnj5NLMkto3YjHk8IYqcWtgyB
GbSOExEsjDaHnAolzTXxiM09RHp3z+TVWQzksh14EouA3lxp3eUVqt4DedsElGsoWDyA6sWobZm3
p8esLInTGKla96lNnjniZTWrTBwitvg2SINKqwJ1n1/F2jUlRQ/GOa6MJxGYk1g75HrrgIZBnz+S
QOJpD7mZyZDjVTF+uaNuECnBG7oahk6/8DRliORiEZ3MfE6A1RqUzV1kP3vw2A/SktoJftXwYcl2
PFcmFNw0G+JryyCer4ETgvBhIpa+A/uxZsJrriAYeLvIjLvTICrAwBCUbQIHhHWInSLfydgcbyni
5Ek3QFezECJJSwboxYK0xnWbwUylgxTsWH/CJ4ebsrWdftgqS4dcN+fxpmbTbRPyojZ1mshNg3T7
ZCoP7YpNcCO5W5Yt4itNZBAe+IV2eh7IOyNiqE1iUC4vqknjQxWV7tkNPP/RAHJ+ZdRoaIY6AHds
uk659cfSus3V1IuLVfHfK3ZSn13DoqxunoowDDpi1bQB3H+QBgWMJ6OnQik8kdxODjG6y9Stgi/Q
+rziqda4BYwOXOYF4eNogNqxR7yXYp57H23zFNldu7GRgt/V7ML3oz1p7/0Ql9pqiq1w02J3Xqli
fve6THKrTfO2YPvb9l1qLDK3Zg7CznWlaAqI+8YwAqI+LTPZubHIV2Lop3URlgQ5Z5ZbEY1XAzaP
LW1TkLUIu2S0sKw2ZX+dtsrbDrYcXo1MkMdZzAJ3kvSytZ9k9QMyn6El6KKKiFBs3bcyy+qFn7jO
EZ9vvUIY/wGlslwwbGa0MI0oqHQm+xQx4bKphD0tKq3Pb8usKFb6aJhLI/VOEaqRrTRGvo0w+xRh
/qMsAmfbD9qwoo6JnwNTp4UY6cUNqrsahUjjfzmGsK7TUozrSpkzD6ugzc3SK1ZkRsdnvTPI6I5a
sYakrEgZauknZPF7VCbDzYRXWaeg8JytjcJylsV3+7by4PXoRYecq/B2pN9oqxT3xMIV/b05ZA9U
29k5UVpKBJdw9lhLUPPN8e2RIMvBKhFTkzxWVPGb7UHz97LiLkmwK5SNfyhHB6XM/ASgJ/60hPeK
UNQRj2qMCUsYGmYh5jDgoWxIbxs7Y9Fb1Su5O3vLCZfVnIkXkMNF0IrdbjLiU2QLh7Tudl3cP5aV
pza9ns1Rmb79TJeiItaKiF8zr+o7wUL0mop8Rgj7D6JS5NhneGowaxr3MuI3mkLlgNsNwl3iFdOl
taaErMdQPPiu4UPeJcm0htPGilmII2dp71gBwd6mTLbXdGBfyFu7Z8p7V+sJOJtA91amWWzcfK5M
4uEkcn/fT8nWLkWBVCD6QXFx8IX8MILusdc4TNnNXRgVl6ZwnmsqHlIKGtag54B/wKtpUnXkes3B
A2SqaPUFI8YSv85r4erveejdVintKJeYwsgPV0VgnmON33r6pHN1jnXvFE7DikPTiqVwVWHwwqZh
fcUxGfXmW5SUq4LtFgHMAZDCQ2a+x+G4QCt64YCPGvVp8pxnJ+/f41p7QCT3yssHwDld+hWLp9QX
RXA75qAK++c4HG6iIroMlXqmdAR5SRQOaWcLZyR21j+l/rFCuSWst5rlLpDwr+DBe6emftHd6kqJ
Ly/OSVM+Bw5hOurLyNxVSsm9Aaq0q/TrqsQN5DkH4X8k0bYkn8qxCuRNgunkWG5VSSSALcjqcJE6
Ah433Xala9AyRPYyaQMAcad9TVISt2r/oNt5sOaNvRpr8ZBk0Xks9bfcqYn0Mx91g9kcMbdnL/Wu
Y0NuBGejoE3eAIWXq9ws0q1lRulSEnbohOJc2dUFmt+BVZ11HNeCNCMO/djT0kzutUa/cfXgsSzG
lypG06c15TFuCR9svEe3Mk/lROSFqyH8br1srjfTN9vX3sKB3O/Ke+6TZN2yZllkXFeIeomqhNEu
l6DEFyrlYcNL2qX3kSr2Xb2tVY1bDBZf+2KHd7luLFTZcEY5a0O6yaSzmKbtiOUBo0ufG1g8nhNY
+Vh9iGosJF0C8BEkI7WjSz4haW6a88Mw6k1Guksl0cpBfUqaXVj7fFt3PrpEP0f7QsUTeG+ZxuHP
XAoiuGz7DZki/iOXNFWCiUMQS4Is9qk5k4AEq/ycklIymcA6xypblslXTg1Cq+bYVUQslOKgOn2j
FemqMu76kjtpnGvqj6R8H8pNre4750mJPda6O1qrR5aC1SQ/Gxne6VqFJ5OHOMzQOFP+JGWx9gWS
1PIrQk4Wxehq9GbIrwu3W/lJ69NUeDR6Pl+fwB1SIiLrkIg6HHv1SpgfJTIibgRK/RFIhKeavYiL
Sy93/ditm8FDK9eSWDftWjT3A0fWDnuO8h4SVFHcpBvidA5OjwWrD2E9CTTIhUDMVhacGgjySKMF
iRfJLMdGHAVVvT3oXbVxphwnXLz2Yy9ddvEDMQpr4e3N0PvhZcEIECnYdtMPa3rPEgwotqUudu33
Dzab9g2n6XWgX8fpNuhAu48xla5bS8LIdIDiAoL5MaJ+AYX1REqrZaiL3mNNaT30YfIgIdDLpsN7
+SPIv0gg2FCYr8oQQbxGol0Tn5JhryMjt4dxZ7ZnYJjzugbB1iETlX0NtGcyppcxCNa62+2SutMX
3UBqhYxXQVvvwfFz+Ea6PvXhWiZz0nyymFp9MbCUFBE05ypB91dIJMg14cxY9ytnqxU16rvR/FKz
jwkkvMbGrxnFpavtta90tSyJF8mr8aEJ2Xt5a6LA3HDwZHkQq5HVw5T1nmC9ZBG0zRcdJpRVwZWF
PFaEz1nfvY8lA89Q3TSht27rq3RqF5RjyLH0TWgYj0bOAMH40mWHNgGau6OCi01Qio6/KtJsfHTl
fcZRZTnJglCi0piLjY9S3LZ0MFITQwmNfqxg5cYvMDWGo4uryABWJ9WBJXbLr7yofOM2RlA/pPsq
yr2lmM19eEgwk8psQs5M2idJ80LDVte0YNLas6bIW57apWiICXADSi273fppjco+fRuycRFV2mb2
XNEvIYGmt1apjHaZ11/Hg7spCvsG26RD9jUhq8WM5umA/ZOwAdK+8smNlgPU/mlPBbODP3pyY3ZC
9iOD6MWBnWiEv0GX1fMYgjsEFDlqCrFkcGrXig32MlI2G38jLbLzihccKTdeSSjjwGcS5hXjguuK
FARDRQSZlUfMwOt25EEdawT+qeKOk1+61MigD0v30UvvQkkMRqLWPeMFLe03jpFTxHvNUmvWRjNv
3MxOEnLA02xVU5IEwjvHOYWbjQs4DjZ+532YDVSN5sbtZp/loccmknrkokQMQDJnSYZHH1IIh48J
uTuTQUlrvNvubUn2kbELEWvGdrdujU8A+5bm0De46wLjOPHFGkrfktNFF+NuNj9yVMraU53r68I5
V/Gpgk2FUjBAKV0D7bepPRrQLC6dbNVd6uKj6x/0EfdEWhyS7rkmF9Kt1vRx1sI+1nM8U1AsLN5O
I0ioqoL1NKiVzddnaYCWOa25QrtVvOGF23xmlbkLnfxIJ/+o282V1g6HvooONQ+Bkt7RDwlj5+/j
m72LxvZJhFQgdXRQFaHrGcS3QK0bJ173/IiRbTFPrKzJvSbPbxtXIEKUsw09tTPDHNvbnPOY3gQl
ATu5vFJ6fmcn4Ts9t3NGvq/TkclSegRqafhhutQ5R9X4iLwi47tgUarDp4ntIyI3aqHPOFgXy3U7
baIh2HnlY966T51PfnoxOrfVIO/jaLgKLX6yD7sQ+2JA2WCQuqkPIJmbR4c+jRtOOyn9nq/n7r9I
O6/luJFsXT8RIuDNbcGUoRdJUdJNhkQ14b3H0+8Pmn2iSZCH1b1nbjpiuoNZADJXLvMb2TT2I04J
8Neu5FxAUXUaCt+Jx+/cTv6ONu1F7jR/QYhSuPgazH0poBy1vhtM6aEs+yvTKW/lWb2R9H4/Vt0l
8PS7hlIsF85en1NPN7CMFv0xHx3QRLJXqtwW0zA9JVL6o0qwhiVVpIfwBPH2PjEEzC58Nvuuc0Vn
a7u6wbxuhN3l/EpEjPp7Q4X0jZQl6CCdiEyiT6p3nq30F3GeXQyw7rCf8loVFzZBPx0zFAyaWfRg
sHvUsUKoFnyafA+KPUgG/QE/qfvQwBzCplG8Wu8NcOO1KxpQJDFjfGvFyuOiy/ezoXzVEJf0MU10
Uzv8iQ3MpVrrx7TRLvPIwBWLHESM11UPhdHOSCfq7ItqTTgGKkYOrdbAccrC2UdeENnKJF+tY6Z8
yiOlFm7q8b4zg3qqLhxKdmqzIqyOkt3AV0CFcu49jL8njc6sEUEKzSy8O74tBbcoPsZk3xyllhsX
b4zByJ+KiYEhNcMTtly/nJAxboyQObBuq2/vQbkfpAXT2bHyHfhoj3qCxy0MClD4OMHTJv2Wl/oD
NmjfcMa8GRGO0xsijiP0RwgCz93UX+eIAQDuhshPw31pruYSgwMHhcZovObN75UWKqozcavEO40B
g0mlUskOWpXWsKvb5bvEd5JzbQ89/naU+qBPystpaPZRD523+jZxsVaqdoCgcecoabVrmugoYmZZ
6tAj/RneDA5qoqnTInVQTkd17hBeHgrzVut0sFVy1DzqlfIzHuobGEs3baRcLgq0lKIF3Y9/mPQb
5q/XLzVqnn5l4jDDFGqK7kZtgteYfB+xdzGyn1gcQJIf9+m4Cka3Hl4sJAvYHcQFqH+u9fzKMh+4
Fz1trK6sOvc1kCxyq+9LrMOL8SaP6tvOZk9Xyz6Fzp1KuI1N62CodkFyBtzulHDVXWg/l43mGZXs
haV+XSbdVQyFt6AkwTHWZfDjT9Z8M+vhxWhBPVg0jnlvHUpTAu1p5Rdge7wC6qmNNmkk+psGMHzc
GuTsE+hPyaU1+GzMv+R6uXHs9n6WxAMlND5w9Q3VNc0xx5vkmfYnTe7YcsOIYG/DkqiWx97oriU4
BnLW418kPyxLfMzD6SW3TpYk/LJDVRQKqNlZJ9iWuLExi0rqxxyR/11Ok8ad1OKvDDi3MZRPuPJy
kwynBNx4lmIh16WneNRemnrea1wtan2spd5tY6ZqJuGiRyC7GGW82ooAQA16FEe9QW/Dwr8chnSh
NeQd5NSWwNqmgmTVXoLzAK/QU7l7lLeT0fkZOq1q7gEHPPVmB60CIk9TeXODkxg8k5KSPrbwChyz
G0XF9pf6aVAyktbLKmmCrMe8zcaUZjYD7LyvoiQ5rFoELa5iWMJ71jL/7jT9uHY9leKblXyLEMdg
6rinIeu28nVeQSMoyOLwFaR8F86TE+3FkLtZ2blqgQ0DUXlmyw9xRE45nLBvQxsbMv+CiHZ9N3FF
KGgOYp3lUnYFqSFDOJPM79C9fNHz4GgYU10qWELKorgWirjRrMhvHH+KMITkd8sLNmlwu4Y6u6DJ
cmMOxtXAKk4l6LpgyAX6S6T1qdblvUhGP+yl/TgjLK0VCHuQYJUIonbKLprp3y4U312KkHYYD0Gn
9yregi99LLslZVnRGq6W0PaESSV35cGB7xw38FkchqI5dGl18dk2x1JH/O8uwYBq+B2lP+g4kiDf
Klbu9vpNZB2odagVjxWN2Fk/NP1lSSZo0g+3Ybs7GOiNpRdVsIEgTKNFD7XDq6G4KVV4W8I6Cck0
4sRN5mMO+VzTYaGNLzG+5mmPsJal+grueh27HC8xV05p/9oSBCwE6runuv6ZNn/VdD/DmhgnY8mt
P5QOfrIO+BQmUEVrB7V+saiahxE95TCXLFeNGv4KnR9y+uwYL5KxTwj9Fs0evZWu4iw52PnRKHyl
04j2cIurqrxtcz3o7L/SGU9fRUFl4EDD5JKJ4cXi5H4lp2ttcKuLZ2FmgV1FXhral8KZLk24ezVU
QBy9FJQaUGdq528WeghlXB3B7zJbwzSTgdTyrDKXaqaZkLGW1bZXw0up48e2pR0v+3He+iNJQhMK
v4vDwFBpbub4JJnTBY5MzcAwHSCBNcKOYs4BH8nKwQ+lBBSs8az+QrXu6Ajn1U+hZsdsGg9MCnDd
hFZm1jcRf61JTQ+FJ9RTxKlaHQkL+SKt4n0hpwECWqcyMrAB1E9pouzGnq1IlVArTEwNNChUHZtc
siqMbclOT4Ymjkndulms+r0YfGmxrjW99as5P80KGnddEuBuvu8w9ltsr//z2BehKbz1TCvFU2Kq
l7nxI6ImaFqViHDTQwtkyFxX/YU103SVU441iOXbJLUA8OBfl9O1Kqa2uGBc+z2XsFcu6/D7pJcP
2dwAIRjan5opuOZLWIxxvTQ7GT8tG+mq1TBVj41LDIx0z8a6GKGNNuPI4hatOSh4GIp6n2OkRCrd
fpmyrLk0izIOpphu5JwAGGwcCh2jkX8quFsqdn4RqgsMv3Hu/WoBTrCk6ZW6WD+JIG4+VKdOk7ls
7FnnWFUL0CHMlbUaOm8c9bavIdJKdgjwuVCo4kmW8KnVRIKdao5EphlewUP64RQcuL6BFqSps4EQ
l8KFo/ZMikslFgeqwfZBjG1kwZ7Kovp6wpsLGqWWw+FXSlhEbi3pGIGp1aLd53C/Hhe5NP+aIArU
oKfSqLSvctXe0bj9OTCoaSwTmzW2VEj6XldE1yVdjnRWvjpgWA5j6rw4Oa3NsCZ0YbRc0JrG9ulO
nuo1I//eUCPmk7hDGsRLgDHMsnk3qrQQoumkL01N68j0xhBEtSR/iTTrVIzDCV9arta4C4SG8g1j
wOsktPzWXh6UeL7HPeUo9dlzVOnPTtU+m70TwMe5ievoUmvWXvLwu0lfphnT5Hy4Qqkk4W+0folx
8xeZkiC1y2BR9KCCPcrEmcox9MDABOgGoVW0fsBjoo+g2tKnqv0OBuVGdOHl2NcXaaMyTJ4uxjl9
DpfqjgHe2rKUvip0+oWDHkEEAW2KjAclHGTksOmraXKOqXjltWF/JYdRMJrzE+Jf9PJRBc+NDpp1
e2hg6VlG7oEZAioxHDCT9XESCOZ8uBmJDei3YAyvHSAHPNEbDb0ir5/MqsBpPF91P8yBxp1kDAEt
GE6bgGwoA/nYScXA9WSOqJVbNOIiCXZ/5UX8m7pEgMHEfSoC2NEiJ5QM3QHz5BPTaHe0kTONUIzB
cEnY31SR+H0cfTH13EcGxk2yeI/PbLB0/NrspZPI6iSyLf4vtav2TFR5Sptw5dxIWh4sE3qoIvM0
o79Sav0WwIEbj9HFXMa46NEcV/XVPdclGPoRw15BHm7gshFl6R2GvgecpE+KlDIBt3bW8GvJET2Z
K2Zuy+iq8YQzdMgdHSkg5s1VHCr8MSzGAUol6vrRpSoX3+mcXttx5OJh6lUNo6Q+od9q3BQrjxzm
/albvXi4zTWzIBqZQaxOe9GHPr66zK8T10okXOceeFl+pMg3M2QaI08vFDi3+ygzX+hB0wWSut8m
js5ZnPpmNtwhFDAdo5oJJLf6lzFtAy6lH7RBTo5a4aHn2A8Vh5G2gPEoRzVDydKcQX9JI26TUcFo
X1IlPL/V/sFUU/FtsowWqqeqXcf0xPylUoy7UM6N70sSh3sGe+vkxcUZ2QM3lFzOiY0qyVx1dxRf
N2Ipxx9dFzu3UmMlD1Ki4hCdZCX93mnPjB0tj1njpl86TxK04QZNmd0844UNc/KrFYzJ4sUvZPUa
pvulaYQdjR9tmaDw2z36Ntq4mkyj1RWOWYyTdZZN14hc6NBBR7JuXf02Mpv2hqWRvdlpLkFgZF/V
cjB3WQjlksIzR0K/RzomSAijo9t16MTshDyIoyrP061VxuFpcqbyaLWNuEwasz/YGs2wbCKkCOlL
zvQc92Kt2c/1+FgXSZa7pkYzVRSCkYBJaagIAqA25v2qXPM8Yk54CLP8KVeFgIs0Dt44NOSCoX6z
aGLYq0vf7mHkp0So7D7sREnl3lpePuNt3q7mzV2OllBU12C/QqX6aWmzcjJsMf90DJQq+mkE5xTm
f/VqXrq6I35pZtPs89HQ7ho0QG/rDEaYpPUvSgoIZXFAkBpFpdDWbq2LWZWAp2mj/FjOuHwnpfky
d2SdHZvSGwwtfwKWNd/xkwX9CUyJFT3t90BVNPA3zQ8mV+Azwp5bndZyie5NL5/KtqH/p05MzEG8
lH7cZupVnWj1zbIkZPVGbFV0Y5rEB6JFwypRHS8iSQvitHwxhKj8TAkxXxX9b8TZgB1nVv1YUcgZ
yHrdyhboIQ8LQtsrBTVPFxqML6QcGw810cKjBcjoyqq0W9kkm6/nhWJKtq0v9kD2OtjjBWOtJkBn
jUrXNi+xab6UdRNBjyLUqy9kkD0WCSCK4ry/Z95veL0K9zvFl3SfJWvlI80NnRYlfwyxVr1eDHb7
ZGd8klFHE9BERUXUa6ZlRd8rJ7Iupc7M4V0vwKdDfMvHxerlQKp7dJymVgMYyRxmRw2leUvtlDdL
qUFr7cwu/15Z4b0Ek4LUJ+3rvdGYDmeqfGJOIwVZl8EsqPXCB3ytXyfVkvmT3Cy+0Rv2ro/JuusO
//VwLGp6yBYaX7agv2hP3NpcF3w+A9xIjCTbae4Luz4YVbzckUOgRoay4JBeGB22wDs9yeYyUOJC
e6SHWEzoT9dpWRAf9doC2h2HeUPrEJUBqhSY2th750OWoNfGLNKPRKws6FilBsWyPVozTM9hHNds
2Gxr/Tf6CLNypYPorq9qzIkAqpKiSV9bMDbJ47zw35xkNQXHuhuGiNOJDycjfIbUI4lxHndqeoe1
Eupb9uBEjHHx70OYaWCIod2At5o6v5HnVL+xYDGjmoSFbB8A9+jtaz1P1fg+y/E4oAocVrElmmsE
iLps5lOBzyrOaSCv0E/UZZoE2mDQRc3t5antulZBIQuZlhNwkApjbbkoZl9WWuOylHMw96omS26U
j80vbERyN3Hil0oQ2YLSTtQv8GKaGxoX+gGom7RPS5QydM0Ir1rHzMgdogW2iEGu1SYL9VY01W4R
NvK9DJprl6FKUOzkRo5/hF2R3pGfFCdLR+mQ0BsxczKMfYaJ8D6JGf/NemXjf2VIPppmtEtmdKSo
B9Jaxw28TNY+Yh1IWgg/O1vImVLqcMV2VKQQF/rleh+ScTUFCIHMYteVhoobFUbKea5Wgdlp6YsV
Tdqhl20coUPgutxEGETnmj3/1U/KgMoFPPsvHenond1mZJ5VOJ9mmxYjEjoVhb1UKk+pXERHRYtI
eNnJqS93BWp0ix0mV0o6TB7IL532NKbdPspJUU7/rMuER94FFF/LKOkSarPHPhEMsEGlkjJgKJWn
1HZWvMC2FxE4R9B5wNOq33OJkkNupfoDXujZ7ZIUz2oTG76BkAlSLdzXIISjQJe5ecxixD93jBuG
iU32ZcBFjNx4PKHNrAbgfRdPj7KaIeP4yzFp5hgmOkwDMdANK9KYSGjKda6nkRdKqn6TFw3i0QTR
gxyZKNray2ozbzKmj83voeYsvp13NGYJTR4jJ65oJ8xvJw3xN5u4fsGYbLH9CLPtfVOYX9NqQk8x
keNvuMM0ntEXDz0Fw84Q5P6xyY8bhvp3v8jtA07A0wWCiQ9l1KTI4FgdDb2GYwoSe0wCGps5wla0
OHGz30mVFXsF6fMgJyddqXG1ZvrfH/IwuwNpi5rRLDvKi1g6ZY+a2LdKA9DZTAITHMfAQDETANJT
ATQaAIF46nIpvmcz7o15vfq6BAHvKEOvp3R+jvqMCBq3iFLGM2ptaRbUOZ5pkoAgmQsV4TuK/FrD
XNjsydQp93lQgy8edpHtcw2DPov05NhO8DVEpqY9B6ZWvs5GF7ot2vL7lJDgaSkdtaW7s+f0K+5Z
iV8p82Nvj+GdVMaoJoHYT/wU6akVVYR60qW5SpMNq3yqropvougRaagVfN61R13PkF5oNHqz4AO6
BD1Hxh7uaESjX0763ZTn47EtIv0XjKLm0IrcfraABMd0LhHikCbroRuiAZU/S+924D7R1ieiuqGT
VzepzSg3V3tAC0szLbeJoG3UjMLYL8J8sZJGwcBNNpmy951ba6n+Ncy6/KiFkGVsbQDzL/eydQey
L/4NVupnTnlF8W9H3QtaY+PVHCM8Iqy4D1pwgjsj0+8lqaH6Al9c4b7cgm0DZJ0jQzUyxUPoblC+
YpJceSX2qAyFgIR4kmkwXc8cmQfulc7w6zbFYF6SET+puHi/RmE4hMcxHNmWiRlW32hXFQfFhnfD
IPPWns3fE6I0tEwG/VbMM92aUv2ZK8KmUgDj6eJIiFYWsy87QuEjZhK8QFm4SLolQeREtTMvYaqw
hwmvrIkdUqf2KiizswtErLJCY2BQ31bLwPsLuy+lKhtPyzJZVE9KSzdqkfpfXafIR0kvq8tOH+s7
XemyQMuKaa+14AFmNatOpiyUndIk064BlusJqULaJzMAFdjSb2nq0Meus8yFtnWjLPPk25F+1eFf
5iIb5OB80skIwyQQ43ulApbY0SZPleJ5oNTfgfW7WXqh+JithyfNqpFcEMjXmrQQPKUAGU+YujJ6
UNvCvK4re/FmDLs5UZF50Jr6IYrtkz1n7UOKwpeflKiCIcQ7B/0sxbsE0P7TMgs6Xm0xvYiiYLhd
GngUYj6KSXeIu4/Rrh3gWf7Vd2zfKpfwKpbHF53y89DY2k9uCeOWClsNzEifLpUOZTjQQcVB1ABY
UT9LizDgaGYnUErUYrVtA06R6T2gPuhpCmmsVQpGQMOaQqO65ZdDjGBKTzJQ56pyFO2AZlrWMPmI
oUw+JsXaRxnNuPX7cOZE2epJSsHAE/A0kP3l7E8Aqr/Nls1/B8OFnE4TEoONmNbeIZUa80oiiyDX
AKbym2HD0zR1KYCVhDb53AJAnqOSEWyZgyribJXm8xxbs4/fGaBgYtJ9tpgXsMTkHUqlob5PEgcd
s1KLv/SzzFhd6013hKVxqrU2ZXbAjWJJVUfUUBN3UZSXPksNqAYGlmTlsnhdRwOJ/o2I0H6qfk1D
z6/Ry7DeTXYpM8Ca5fwa7cH71ZHzyo7RAGsRcbidZpstjg4iMIeqlpr7CRnErzSxe1chqUUq3Rnd
WgjQNpOkUG4ro3bVVs6z3cvcrElcIvAUgj0eVPUvw1J0BIHA5SMeJfIrk0N1X+MEtoONANe/7n6i
VxW5mtzctPZ0GanTI0JvjzFiMN/RgRTPEeR91GEVCWaHWEV+s6k6zHpD6QKBHxGEiSarSkGyzmOM
NkgHR8KEM54fJK1s0JAc0sAS2Bm4mVAfemvo/NLBvXIS3yvTuJeW5IUuGE/U6XdLZT/XLRdNON7S
zcb5LVHVkbIhBFKlZAtghTKS49/UtzXI/7I16JJTLP5i8qX9aMtIebTCMr1BrgzlYA0Ipl3Zod/N
ogn6MTSeqroVx6aWqKYHEX2tOrntuQwloWHbmaQyQUYfDmULwR1Z7c6qU8oeIMqj5Ohf1HZF4qth
euQHUYPPSNPo/5JvDjp4pXRBHjZWVVFnqxjiYNsWMoURXu+a+8lTvOKGvkv6GO4RuBvxeUz8KDr1
F+0h/PWK/Xb7H7bpa78xdUPff7f0RnfGtHJtmkpdeJXHitfr4uVpeZpCXvph3K/C/M3FKk3m4ivi
hfieQpi4JCkZL+qLz3/LH/2QV4TYd78FAt5rmQahOYOlK1bmx0h7LIW+y0YAWnRoavjjdXedLqvm
dEPnCilQ66g6/2FF/n/N187+gA1VvOqErBloWfsj1j671bqI5sZuFVRZ9TeKK4kd+fkzf/T6HQ3W
uK6ZoAjlDec/BTel1sqE8k13auDDZeq/NQX481ZfL7FS11+x/YtOTisTtpCv77Wg3ed7U7bdxl/8
zHeOWccYRj18/lDrX9x+R4w2YVCvliMImbxdEdo1kSTUhEd2GHuLU6p7LBmtg5zH2q6E5+N/vt6G
4f+/T/j3ehtiJIkC+paWITyVcgTHK+BBNvLhz5+vsrWVe7fMhq89xVJhDdAFvdrvvMVzgvwuPEnX
+hHEr3nj7MFqgUfYIct/fc5YZSucsl37j3bEq484z05ZziZHo/XNU/hz8UwXo8/VpV7G4mq+oCV7
3qHm7Kqb4NDW1B+QkxEx36GA7RbeMr5Ifu0pLgLVIHqBT/UeLPBz1jh/XGk2OwgXBHj5pg7f3nI2
X7RFfS2UGqLS6hc/IHmHrDUqKS+hw49IPAdIJ838Xf4g5ntUZl2mTcezrijraf/sR2y+tyx3OGEj
VEo0wLTeVXaNccwx3l1tUczyKJ21t1PeRwPElQwcfhGRUCzjnXMfwnzRkPHY5YxY5C49jFdVsBy4
1j0UlKm2dtJZDaD3h/XtmpvwsJRdWUJGFl6ioOUtJi/CakbgrkGCcOYAvX+hb5faxIUK3aOyKxzh
rTYz5ZfpN8Ac5IawXSmZL/+DZzv3PjfbCFsJOU4yiQUlP8qRjknOiYt8/MlMbm4NXTiVf76Ndajm
SWWh8foQli0vcqZbf9Sh7HvGgjWCDqgRuliunomw69Z7uzV5k69W3Xw0ADH9DPYdd5f9dLlKto2B
GuiHcxJj7xjnimxYQPdNHOkslDQ2y8i5msaYhguPvtipgHTVoJyuDlzGEfo3rXzGPmqrRYdM0tv1
NhskL0qaoy2PtZqu1D8Yf7smGjhIed6f0/N6/+EQK+KJuHpNBfGrrTlcoteK1JAkEs1R+aH++4pG
oSf5LaqoF6tfznlj7Xf31GbJTX4T0/6SFRhwnrbkd3k8ulbuhDs0Ic6cs/XvvNkd6zo6mZKO3+Mq
D/d2TxZFi+xlJxz25OhrCCZplR+7TNhxMkuYEnifr/fhY71abhMnJ723xinrBbcDILgIX+SvlRn3
P7Cv+PVfrbTNk6M8GdUo4QVW5Q1aAJ4zxq6cp2fi1LvDtb4+gxKQWKzALd48TyY3Uajko/CatLia
BVzrpjTdoQU5yRgHrMO8fC3x43ie00g/ff6Ef47U9tuZMhoTCIcpfMQ1pL266ON8tPoqWXOnU2Ef
ojxADj6gB+/DGPFXDf4dGMZuD/rtzFNvFSg5DChCvVp5E8lSeLZJjqGTN5/su8zZDxiOeKBQyDHA
GtNx2iunxUcp7XTWJeujHUTWyX7V1pOIUsabh86QrkmjgrPoaffOPWRwtAZ8og7GAW56iVKuLx+M
45k3vf7R92/670U3p3FSjLkTNYtmR+fbai4o94jQiV3HyZf/rfLd/77dv1db78ZX31VNgL3WPVf7
eiZNN/ad4lBLtG3wrdlZlovsuFsGlPdgd8886Efh4PXb3Wypuc3p4Sk8aOvD+UPkz76dvyO27Sq8
ViGf20fn3utmHy2JYybFzHL6Hni5Px2UH9of08b4/uzGWd/aZ99wc0HVYjDbQmLPdsESGEEWDAcT
l27EPdFmxOLz6fNXuf65z5bb3E9SiH5AnPMR+1S6Fh29zxDfgCkHYnTmgv+jhLhdylH4nyxzQxnm
5qOhjd4kZRcRVHWoT7Vz6QBL2DEvIvd28FIJ4RrOpiTvOqunFdMr6QnbnAPqsvt+xCMMJ4q/HI3z
Ss9TlSLPbL4jXiDcttL6YEJ1WUZtuOhlLwH7O+Au0U14sMpMTyHvq6r6DAd6n1UhLvF4Mx1mS58e
6V2gtAx950xY/+i1wl1e014sytDBfXs2wsIMEVWJCeuZBaMHKFuCwid49tOsLWeaDOt7e/9e/15r
s2OgGxmdgsEzBN4k3CWGOl93k6SdCS7vEyeHgcjfq2w2SoLICVIAfD2nKx4mJXJl9X6cKl8NcR0E
VPL5tnzftyB089oUUIDrzaVvbqxuboBoCnO98Muvso8jwb4dd40v7VEo7XaW99+tt72HS9qUhgl1
gPXEnoKMVvA9tki+5s+HZqBNGvyXC24uiGpZ0LfW/2Q0GrdhFBjJXe1NPiU34xaGFOcW/PAD/v1G
jTWmvgrX81wYiBetoIjn5MEIqmB1zdauJbrXibv63arejPnALv8ln5G4/egufPUtV2m61yvHsKe4
J1jZShXPmaK9BLudbPXMN3zf+Hu7Z7Ye7rRYzREzAuy7PNkNyi/Fw/wTFN6h3ieqH+8nd/ZmLn/S
YYr98oamKMCf3TlJ6A+Oo8LdqCGAZ8kO9//bp4USRWvVoUJLDX08WTDluliMZ77meqY3Zx4VHsNa
03wHKdb137/6mLYsAW6aF4GKUhJok3ENFOYLt9QxsuT95zv1g6/3ZqnNwS9NcAVGxFJJV3wzHaT4
2yH7pdX2mZD5vnxRV3d6C21NsiZkPDdHPp3laaoYV9G1lZDwQ2SSRoHjtl5mQll2GRO753sF7/sy
rIqU9urdjZQDWpdv3yRosXw0e1bFQMsVe80br4zF6x/bCQDxfjVMxq0JoA44Ox+IAQ7D3r8OrX9+
grUKFiNEYmxbQ4PMUA/ZEC5GZv64D0VYt5b5LVOpBLjdVF9mslKfyWnefdXNmpuXHRqIao2Cx0ZA
6kdUfY3lJ1FqN59vnT89vDfbVF2PAsqSjPYdxgCbIJcUqJAVqUNCKrU7y+muRNrtRxOfzKq96kc9
sPv5WxFyyWf9mXRjrQjfLQ06zLIV2TLQaH77XfEVcoAE2chaGIxCRziyuKKQeAw6vLymUw2vjjss
iau+O3N3vTubqO3ZhmlzPh3jj0je27MZ52hu4d3ijZD1dkO+/I5npz8x2gO9qvXnWsUfLUeFoePT
jngNInpvH9Qo+l4uQbt5OZCQIZlWs0VAaZIMaxIUcv9vwwFP93q5zcaZUCNT55TBDg7V2uDWS4tb
SkXh7ngGUNPqTFB/v09ZDioM+SIceSLD26fTVE2Nl1xQPCKShmLobjF+mcDtz2zU9VdvdsubZdaf
8SqeGqnV5gBx1z6eQls4xgXWxaoTUMX/uy6Yox0TNw3GX+L6bKH6LulXFXSPLAgHBsrlurmJsShP
qEmHmSfZx+xjFVlHdz1jjbUVns2PWBv+g87sR2sS8GyLjgCmZM7mkfME8aUhpdAADt3v0RjRvJDm
Jfo0zR3h1zsfa7ey14wESeReLbm5tRBvyRQ9ZMn2ZO8dMngqtzXAQ6z6Z9H9g7NBBGCT6DaXJfXo
28+ad5M+Sxlbs5GjqPfNykZAp9cwtvESvAax1+2gBpzZTO8SgPUpXy26iTwS2ibl3IZ0+qe/JPu+
Ad17Zrd+8Ok46rJlm5oDjkreHAqla3FtE6ywdp3xvHRL8BlQ6d3eW9sZVnl5trf4wZt8s+Rmt7Sh
2sWVwpJdMAXrSNXp77NA8htfDSZxGf5Gcf4qDM6ejA9e5pt1N1tGmcC5xhIUtc4DRnmaPOiwUD0Y
3o4BnDC8YvyztcD6gTbBgDV1SkKNsMPA7+2uEfo8x3XFs9a+TcMI3CpIOpoLZgDRRvE//5gfRB6D
Iofog2kJZh7q28VUoC0I53AmLGGDCv+9mNdD6vwAKY+rp4on9gJFXDuz6Pu2tKoYJvL5muaQCKh/
ZP5fxbs5ntPOZsTI4XeeVT88oQWCoDGGLMANvc+fcCuYzrHX0Ow3LWPt/zEU3kS3MLURJM0oHeF5
snNaBCOPEtrIq9IeJZ2zXw9/cbVUu3pKkKFHXljeQe5ZBv/sflpf59tvS0mvAKni/GBp8qeGePXg
pK2lQO8AA1isnXbhod3DYn7oXvQAIuX5jtz7k6qpuoJFnUov0GCY8vbrTrozmnpN6TO60QM3i19j
7rHsIYkE6g5LD/fzV/3+tDCwUdiyMuK+2N9sAoOu4JBroA7vIWLm2hiOSb/+uwU2RyMbQN9LWGJ4
fb64PSCtMvn5+QrvJ7Rc6a+fYXPie3pHedJa6ytTAmlXn/C5QnaF5tufXibE3+b/1CveLLvZpAkw
/QhxtPVEcAXfaLkLdxhjBnrFI8aRO+20qvnjOwiI41x0Xf/2dlOaqqw5pu4oQJk2b3XG9owaGZ5i
qzwYs+6byABGhXrSxmIXR9/PvOCPVrNk1abQYOJmbGcpJlhFhCdI/deRFMgfFA6y+rSOgWUqnSU6
aSbuHaUXe9njuVigfbRDKYuZvNmKQsWz2aGwHoGBhyw+uvoJVKcM8GD0syWwIq9BXGiHtLsLWo63
fh2fYGHspYIrTdzDIDpkpwJthNU6pvNn8Mj/aHr8vvXETrAxPOC0mg4D+83X6BG3obYnRKy/bDmi
tIKZk3ov7TO//3XuhZxdbbPdValARE1ltfUuhxX7Z89p1xbYi+zHuSHrBxnY22fb7HJbxNbUaX/C
X3UElMWMQD9qV6sfTx6Mh/xMuPjo6dakj2KeaxQ00OZdLi07Pp8JSPnL6COA6iKCE3nqcf5W3naP
yrmt/cHuerPc5mWKHC1rRPEoRXbli+yujbXYl8ddepneLn/9g4z2g+vkzYKb9zkgXtagGLkuiGHV
LXLBBywFgbdNj+e9jT56OrwfbIekD/eR7aVtTEpKLU1kVHPYvuVjKY6fh4b3uYimvV5gfdpXlyO2
0iPiRiPXxx6Juj8zeMjd+7O78MMHUbEvUphTK8jQv11HR069HtRkxcIMnsquUHvG1EgRMKtafkAq
oFD2Pn+0c0uuF/WrR0uNru1QU3a8Cjm9Lv1WtY+fL7Du5E0MRyz/72daf8CrBSTYPmkFtg7v2iez
eTToWivz7vM1PmiR8YFeLbI9Thmytdhp/+fFLR4s/PVijN35Gwgx7JboZbRnpgsfhYw3a27OlDMt
3RhpPBhCfMOuCqaLtc6Y/AyQUoWD1zmk1Ae56duH3JypGI/XcFgfckX3waiPguKp9vCb8+fFO3f1
bj8bx4iZhmrozGlsjQbD28+mCANjb1VYSK6atwCkGy+um2tdG54+/3Tn1tkkgpquhEaqSpandPCM
pVlKT5JT5fCPnHNbff0gr3fin0dC1VynmHBs7tm3j9RLuJ9pXMFegqgmdNs+upAiOCZ6OJ1ECwv5
8yc7t9zmMDew0tR24Q0yPESW/86wv6Gnc5GVX/71OkB26I5QKNmqvc0cmsjqu1zYFt6y5Ai4vcyi
3cOFcZdEOde33DYPeYWrzRhdA+wjCYmbc6bDsxa2Gqo4CaCUY4ESwnmmm49TqIMt1S5V1OwLFPOQ
FDiYMWgGMhlNXtykfi5LSDiG/qVCozB3iuDzl7ANY4wTGJ+utT82ietV/vbb6vacdxJO8Z5kW1ed
I52k+vH/sALOPpaDPDvK6pvPqSy59T+kndly5EaStV+lre/RP/ZlbHoukMiVZBVZrE26gdUm7PuO
p/+/oDStTGQaodKoTbIuS7I8I8IjwsP9+Dk0oKiKN5U6PXw0ZyPrOhjTnKycyFeB/stYziwtxpKz
1t3cWujVPEidGz6aG7hxtt+Mp2QPfetn8Mmreo/Xu5BaiYh7ievQN1miv2bWDSFIWfU6mX7JTcKR
DaEjuN4e/srcHtaGKCbrcitSCCIVBADSMUhBiQv37FJAPIK2z5EhVttpQyvpJn5r3087bRvtgt3q
wXnDObgcHDY9TkLOe7Hx9ajKNSNq6GJ86LbGTjlkG+WNtqdyknmH4bD2ll4zt/CUIaSbBkgrXS1W
f5wg1DDC/eu+eHX34CIXI1q4SGhCVk/rrObZsOLZe39fknJCLF3aaXAybXmj7NbA5TdchCIphSAb
RRoFsZvLJZs0WYdNKLY9qVDrzWQp3ftKpbOwK7r557caT3R2msrlAzpqsV5J78/6DLu/pwWy0GXv
tG3VczG8Pok3B3RmZbFMVSPZ1ZxrljcqkL7s86qlBzGEuF/ZyyrdMa9be6nSLVz+YlCL+dOyLjNk
eFJp/Jh3s5dt0Wip33bv4PbfB3vIOEkuQwBJmxsKVKO7hp+55ZTncyo+P9txbazSGsT71kNgGnLF
UorvA2uOVi6Im3OKCC91JbF2qvj8zApQuizKOwluCPiSpw5qV7i5pKDfrkzmjfMDtOOfdhaxVwzv
UgilqQjItV1iPYuSvX3fbvWdgVb1emAuFudq8c7sLaKhMtGius6J9UTuhTd4tgWZ/m4uQQfIZOk3
wa6P3ZUxrtlcREYUJ1L6v3jVxDVle3Wb73zP35lv6WvzMpIQa+HRVRAtDhVTRWLF0LlBQWhfLl4V
NdYwBXRD9zttl96PhNFA8yAQ34qJLeCV8NbycsuH1YtJgxIdyUfNkJf3zkR+B2q3EeDhrj3mOwFu
hhd99Xq7em4v7SzWz4wysshqI+zYJ1HGCr3yzn5Wd+oB4r6VkPY6SGIezwa1mEetnmGuSArHS2hv
ttMKDTjk+wQpk1l5nZ+iwicdXneW61iTHIKKURLmBjHz4sRU26bDOzkxqbH+CnHztwl2EZgtKrrk
+uPrtm7tcYJAMtYkyS2oXi/dxG+NIUOPGh6TON4r2V3KIzWYkxX3v3FeoWPrEGtq9Eco2qJCFYRy
ESgaVgDGISbf9yiGhtKwMm83rWgmoBQgsWRhFnEI9dx86JwQIShVGb/1dW0dub3zFZzPjdXRZREu
U++3oeBYjGWCYL1VLF4Cs50gtAKhk9TcTwma4c1qCuHGycirTeXsNckiyEuUTTgHRmBYOJ/+kL0p
d9EJMZOn4FF1E086rh4Zt0aGr6OhafNEJCq49IVanfQeZQTbs97SW4qUGvwiLl3sW2n7rfyNnh06
K73pbtXurXU7t7u4TFHHQsslgqix9SzXRzQLjiVa+JwtrfQSaRMv3kLKtX/d8a9g05wi9O79OdrF
HVqEejS2IVZTEsTK12TP2/FtCxB+PEgbZY+WNskGyBi/tvUa1PbGpmMjkB5GgBJF0itHzWa7bWK2
QyL7Oz+OPLm13uZa9PN72+Ddb5BJA/3DU+pyPTsuxcaaeEuOtf8M8ccmNI3tnOS/vD6TN0aDiyIi
rTs8xWFKuDQzBSoqcDlmqhlesSaBksVys7j++d19YWbhnXlcOpB7MGlpJOsne87rbxAllb/+3waz
8MWWpn6j6BhMGt7PU/tGRfgqKMKVlbnh8RdjWfieXk5VqQgHmKTfouCdRQv968NYM7BY+jQM26LP
CxsUMmgu83mknvB3LJDvprBKwmLZ8jYOOaR/DUMwnOStHcvHLrVW4s/bg/jTxCIudNqijvresjxT
81UoBU3o4+Do+FtT9aeVxQ2Yp3JsaojfIB03HO0h/F756ZfX5+rGwWqAPgEQ7tDMTmh0uUNq1DaG
ceZiMiLVcaOpGt+pcScfbaehZyKyTH3twhVRySLEvbC42JO5mbFmvWlBUhwXJ1tWyl+bIdY+kTNL
H3Jq2FCpyv0duO3x3f9trIttWvuz2agGYx2USL5TBkv/SNYA5cHWCbbNMEfvX7d300nO5naxYeWB
l0v2wvJb68F7c2rDU2ggG/W6FeEEr82n+BZnT6FmrqYAjj7LA5KKIIwzjm7VRf0efRTYHwb0MJyo
ULzXja4t4mITT6o6mU7EIpKbMw/wesK+r4Xdh9zK008B/Efe6GTIR06RumL55pFOcoBUMXhRiheX
w806vyrpZLA9x+82ef8xGx+BWK1svFtGyDPIICdNklTGYnhjhlJlTvuiN0+WBzvN6ELaBwuKhpjG
6xN5y0fOLS0OEgQwfbsQqwdtpgucH4KXh9ct3PKPcwuLQ6TKLXrPIE31Is28j2b9ucEd3NaPDcQq
zO9ao3x43eDNIQG54J1AdYme/csVgkq7rkdxg4yD/xFWb2VDH/30d1ZIIRkLv4VAtixWqHEabRwk
RhWncbYr4xx5UrWX9m2ChNnr47mqhxCO8coykLFDTpXk78LlbGVsO1Sc8YYiMr+EUNk+GCjM3qEZ
GD+Uxazd5Uh70iuTgK6ZJMrnVlseLUfSVrb6rcNaZKuoiXNi8wa7nFk7Uf08oM/PQ/dgP3QVrH5D
/SYvhs8OAogrM3xrGQ2ALKYNaohu7cXpFcbVZDfI23h2L8FWUr3vCmdlPLe22bkJ8RXOjq66oPtJ
lnrLq9VRe6fSGexVdqm5c+UHK0551QQpFpFw06BuC/hIW/bmQjoAL13OcJqttoNsUpAPCOyRnu8q
z3T1He1LNly7qwmxWwk56gXofMsgLx3TXKwaysURnXoGWq+QYyHF2M5VYpDYiezMRHtR6+YO6aMh
lDhlVIB1vtF3dPBBsed3o6kfepuTVkWnR1e6Z7ruovDZzCcwIuMgk2aT6mFOXWUuqsGHGLu1p01T
93W0XdkF4nZc3jNnw1hCOXO/l9BLFhxK993WIrktP3a7WaSl6IpbewLdul94Lau6yKSLmu6lZ3SI
ABi5ZJCZbSVzW3XBuNGsdNhGU5Me1TQTAjOKuoWOSHr/+jhvuT3oJ7yeAp521fdEN25lyQ2bvUOb
6wAz74ACaj2uvNRvj+8/VpZhF5qJYx6MMw+TovT3aR1MmzSVCs+xjSdo9nZlqxgfzDQJvNdHd2vH
nY1ueZTlla6NdoNdfzSn/ZhXUPToxnCggaxdGeKaqUW0BdtWRhMuSwjPdH0Y01JCyKgd3tI5WK+c
I7fOxfNRLY4qp49Gy6rQ5wbuVwBjDOniMscxdRGh7e4CPZVXUvorTrKE+RWaKaPKzEHs6OaTmUuI
g0C6+zeWimQlMFFyRvayraBIMzscYVLwQKvXp2ymkcBII8rjcpWtkSTcnMAzW4sjyu9kJFLRLAeU
aSP95+VUyd1i35sn2C6B34H3Gkns2PbTWpfITS9RTYCg0OehlSQ+P7sCtGioHafHckYTzo+yH5Jv
SHgbX2df1ldGeXuQf5oSn5+Z6jK0Yv0JLwkggd3U9fCtGlEx7VoDQggJ0dfX1+9W3EUpUzRSWZz6
y0A19f05HGfMTXT4PqRKyk1dztE2MOvglBI/eFNg/p0XoyB9guOG9CyQ5ssxWmratHqC08jkMTO6
NdSxWvHLWzVBAwwxtWnRt4CVSxt5piF0VJWckCdznxzgkpFc/zvqiekf/d+19XdW7k+Ly9MSSSFJ
msVUlrkynaI6tnb1gPCVPk7NF6eJk3evL92tBBz4c2r8MCcDj1rCDyRnkItYl3UQmgFlsiqCIija
mpCyu6Ybv0Od5EeI/CQEpcC118q6N7cEUQqVLbLegGIu57doRF4O9/fyPvYQUzkMfXCozLUGtCtU
uIiITN0CdiPT+0JMeWnHkcp8VOOQNxwgsOigHSgUNk8m/SC/Zr8ijNG3rrFFwRflxzsb5ckNkLry
sD5e4S9XgcXZ9xCH7dm+rAu0fFWZgi8JFOignCQ5xaFtH/QJJXI0qAOvb6t+D521fJ9aztqWuS5H
0fWnAscF1QIISbUW54KMFoRDV+VEZCg4mYy76NTfUQpwqyMkEXfO41rufHl7EIOyayh+KaQXaAJY
PJByX0n0cc6Bj+VfZ9SOqinbv+7AtywgSgcHoCixgWq+nFK6znxU2uDuRebHRGulphke8ZrCqnev
G7q9U17qvQJgytvj0pLe9AZQ44itUbjSNxD99fthH5CWNx4GD/3Zna5vIQTYhqc1ar+b2wQmFSaR
VDXX5KVlq2/bCRJK05uDL3mIMotQa9NXcq63Cnr09NlUDW3R6bPMhydJVs1o0dKd4SkvnCmIVfYb
0ZaeP7A9s5VI5uZbk8cALHa2ABg5i1E1MFGy1bHX7/p7KrGoCDS0aIiuou7g8///xvoxOqJdCDwN
LuHLWYTctUtzYBDeuGs+qtvqoYu+tXeV/ilLWjfah2+Urf0pgdh0Dr8jTWPZH3/6C+gCja6ZNCga
VK0WkX49Z4DkKkX1ai95o2+6/QSVSbUBZbKf9x2VDgfJNS/wpDXPXe4ReHBo3TZl/oUkgjPwcuRy
nShmqKFiT/tdAQweVoqXwjeKKuDby428CjW/9liaQih683qnLxXo/6VFPwtsMtEGDU2zo/Zbxxrr
EblRRfHv7EQLmpVb88ZFjT3Rdgc5tcVVvbioh1FX8jB8GWGAoO0HxY09/aiczF3xthkfo91quUx4
y+VRLtpeyBkA2yFiXUZzAa4UyXGowjQkOnvsY3QMD/WebpUVv72+My4NLaZy0PPBMlpV3WrSr1ka
2f1dRo7myVFK7c2E8Kd6SCUrCN8HNXRt74QCUrzWZXxzeilfARxSFZGMWUwv0ovKGKCu4aX39ml6
EMDz5Ph7bS7cpnttZcg3Mhj0pv7Hnrqs7haDmfSTij316cHes1fBotSHbP873r3/AMJgbZqv70b9
0uZid8q1HulxINEztgWm8U60Yoyu/IzmMTsTOoBj8XXlPBBRx8KFVPoqRXFQp+N4uUlAmAapJZzW
Qs96fvSfokP+1r83njSk7pOjyNOsEUbc2JcvAAMSa46ApojPzwIQagJdFw8lg2xpBHIzzanlrVEP
7aciDo1uszLC67c/57o44v8wt/DdzG7ADA+tAqbIqL2H5qPAkc936adhJ67Mem+dgu819d2/NU5O
HkJKgmnanC7HGTeZOeeVL281BfliCWHIT1VpKi5iGfUvK4MUg1gsI7wxpmCRIO3G7XJpy0GoEAUi
n6v/XrSrytvcKx6s7bArDxTuKZwnbwOvOrxu9cZCYhSqAXKk9Kw7C6Oy1FZVBJzD48hPNrFUaIec
ptmNUo7y2m5csyVW+cxpwhFBlBACB5BaENi/i+7MH82DwBXpkCZ2z9X3cr96vKq3JhVANCgIGvEN
bbGAadoEDhIJ8ktjlL5JveKHmNLqqB/AXLx/fTJvhCIG7G0ajLuWDij3qklEjiPNSUwZFIKxA2nx
Tv0uPJTIZw/N9oqxW9MpzlH2PXExxNWX0zk2sGHYjfCXY5l8oBSyRa+O+yrYV/dx95UsI0i0n39p
EYAD+yT+57F3RbTZ1LZFqUeRvTACjLNPJ6R4yMXKUmoeBM5G3q6M8tYCnhtcbH3xqgTZYQmnGb36
Uf4Reta2gw5H+9B+WHtm3IhdxfOVzgrA+lCrXIEsKmMOAxrptsHH3oN9FfCIeZ8cxcH9F5zz+uDG
GokvwTNImntJO22bIYLQhox6kDu99MTbbQJ/TLC39uz2Kd2txxtXIRyxFKkVnbuQFBI9CZdOk6Q+
VNf0jHjaYLYQzMaPbV2ttVdcT6MgESOC4pEBstteHmUSVNqlKY2oFT8Eh/YtQf+m3/hvpb16GO7W
XHLV2nJM4JGzXIxJtMESW3j9QX3U9ir3XvB2lQP6xgxejG2x7eRA7zP6LclFbfL7YSu5xp1yJ21c
lGo9tEugMjj+7Ba4nM0l3q6aYQKaCyyKczP/rh1E3NRvi8fxId+swT5Xhrc8MLNpHgdFLJ1uPYZD
52aDvnZwXW1pMR7aGUQrOz3mS+YQU5e0Fukpnrp7WK+2zSY4yY/Iye0LL3i7Vha5jseENQdfxxsJ
k14+P7t1wG9o7WAyIBSZT/W9aN0LTkgyiQdpeCrermdnrsNcTCqKTklE0GjSjXO5yTqYbdTJEXO4
R2ZiU+2V6aUTXBwj0bPzfS3Zd51SIPKjaUp0AFsC7CeuirMxGj3TqfWcyoKoOzoYzbP8If8F/UtB
sIHm+NG/y/IHFAOQDPv51eS1D5yRwfIm5cl/aXvW5i4dKnKzyjeRE5sPaHNswjfqTjB4rt7nV5ce
WQt6nIh2uXuIkhYjjWct0lHTFjdseyxLj0a/u7GAY29LZQ0ufXMwd5m06S3Sbn+hMHntupfmF7dR
0Qfz1JuYD74MW9SMD9obkezvjiystzrYq/thMdhFcEaxc+4HG2tUyvf9UbxedK+4F1RwJfZWD1Kx
VBcR6MLe4iAttUoamoil9B+UHdQ6J/9QHI2/ZuvmTJI9obGJZQSacuk2SlWbaSYzNg6Be2Ty9rpn
7H8fGQrx7soRKv62q5EZ5NVgE4aqYYlvM2NY+8tUFTty2tZv/Y+Fs9EOv/fvxkj9hrAHiCVELXtt
Vq/Y2niWAYkRzHp0zFCaFSfu2ebMCHttk0belzK647vql13+qA7e6Ala1ghSmB4w5+yq3gCDAOwJ
6450vbB0YFskGDgeRAfeYtc4vEfNWq8RxgGTG9yJNmndtd3huP5iEj5yOdPCFHUpGbCPQoXqcrSB
YmaVbSGEZvv6k9INjVeQ9i+yQdtUhvl1Vn+R4sfXV/eGSQeICZALEbtRZLk0ObXUSGORHG6N4JCR
mvc5d+v4mOfJRq3M53AY1vJE17ck72zYy8iyq+AAl/2qiF45VpHoHOt0nec7+SHeJZvhM21DrnoI
T38Bzn29hJcWxX468yIjVNQaWqbJax0oYPJduGtRZPHyj8jSnPphbcNcPUbB7sBqyNAIFOGTWMwp
J8FYUFAUGX6RXUQe7kfQeQ6lTWTSvDTY9B/8rbz/WVpBfWF2cZn0PVQiROd00bQOgt4h+i90cSpe
mCNoTKvtKcq0tcPh1lC5NaExI7tJNLLw2DFQ5Ab51QnNUQtVMJ+OziyoXb8MD5KqrnnOVb6PEQoO
f5m3kEVDz2Idp2oYGpSsJk8a9XmTZsawiag63aVI2nt5lajUsPSo30UoTTpuOsf+L7aVy0+vbxkR
pJ7vUkMmy0D+TbWoSHIuLuZ5VodONEVMKN1koe/2RooE59CmGt3r7VBMbzqnGbI7U8mRpYuNIR7u
u5TO0FXhhuUVxxehhqQJeRrqWeRdL926T1HiMkQladgI3qpU8Lkd64Og6NIPwc75/vq4r9RjlvYW
0z/UUwXSB3v6Pjj0z1LrkueIKtfaantpj8QB1UkFQic0A+kc01ZOqqvIcGl+ERnmc2KlVob5+S1U
Ml9SHkZiT5UmPFYljHlrvn3dsCzcjdcl1TOHvMSyccxHB69CHZdjI86PleKf1DTaaHX+2YkgCmp+
k+N8q81vkvC+bQvXgoTdOdmZ4qL6t+b513cwXwVwEn3qCnDmpc/pbc05bY2TJz+p+m6ut8b3/Ngf
RcOXJm9m5B/kPfz2UFrBqLVWJVo6vE727qUHn0BZcPgsJn4InDm1EvP3dRf3X03fnHpYyxdev0Xh
ghU0BqTTCIbZuJf+TI5NGfWUuwiuLohZR6LhxnP2ouy9nmu+Di2wRkhjEdGYdP8v07B+ODRIEzfi
XhekerSywXNRucWpfSyfw53gs5c96wdBRfwkf+rkVYqSa/9afINFQBwMQdjoLd/A/jBwZj5RqdnA
PHccPgPGM57EHFvHtcW8ftMtrC6CRz2T0HUV40YkgVOj2Vvaobyr77S9SHab5smC93Ll5Lg6uBc2
F8HxaGSKqnXYlE/zvYgdBbeXdPoLVDPiDDo/nPFVCkIQCws8MC3di4DRnjNjDBWNHPcfSgHyLwI2
CHXgwd+MK20ZwiFfM7Zw2KbsQPmkGItzfdeEKWqz4SEJ10BLV7S6DArQAL2k7H6ql+ZiA3YDFIVG
LGPnqEWudTceerwTCNh6wuQqOBOmLJunPuSk152DYZlOFrcVu8Ia9kXx2dLXGu6vrhHaYum3h4EU
eCcv/WWNu5VI6UWtM3NtcXSh2OQp78GDcH9l+25n7cs3Uenau+55nS/vKlwRpsWLif/QVrrc807V
ymoxSUxkYYaHTvCQKsoXTRuVo1KNH173+mvvuDS22N6V6Uv5BH8P4uI2AwrKk1VrtTt1a0mu24bg
/6O9DX6tZdpJs3O06vOILE05fEMg+Kj75mMyrfU53Zo8ehSoKQtnvHoqNKo+6Xnhz15VyeoPatzB
L12oh9skqOy9FGnNz6dCWS7+J8gyIViGJ/zyQghLxeitAL+HSLJw0VPaQ9B7b+x9N75bz4/cmsZz
a4tDSkmoMXcDCqj5aLh51x7lDCCksTYq7fqIuhzVIgka1zLep2JHNN2HlFVEXVUciCFAhPZThl6a
sc+erEPs1V/7E62f2/JUDgdreM/r6P0LBywPXX+7GlCufDN78XCRkPBtNINvJh2ktyJDY20dcDXB
RnWDdfqSm9Z4AYJMgLMblaLL1e3QvQ4Aprysrje+8I8l9z4oNyr4x9VgTgTDl2c1s35mbbG6mkOi
TQ1NDjZSmQZ17HJLFnPT7tPNqi1xHr9ma7HCUu7QkFJhS6xV9q4jZKo8bV8dY9ZtuFs9UVfsmYt1
m9pBG3ihiUvP3KsvpIrFh/bgPJk72qMf1zi0bgRqzCUU75DJUjkH7nG5clETj8WUV4RHEDcADRBI
lsQ/VJ+tvYachb6q/3NzgCShoVSlyHvVmy8ngCukuRRpIP2EtsNWNkjNwkgKSVgCe8O8pkdyHfKK
Ef5pcOEtZp3PPHoxKIg48h3Pqm1Dwufna2bihDuzs/CUZHLiLEqZSfMJMCCZvPGd6fovxLzOehh2
cw/8ae0lzjjLg4xh0SRTiTWFKvxJSHKVX1F0+Sx72W7tUroRtFwM7aXee2YMHpq26QOMhUfzhOz5
sQXMWh3Vw1p4dB2ygD4ms0H6AcEaa4nMy2qlzFU9JIHv29nXxm/AOsRp6a9tsxs+QcXFplNdgJzo
X730etNso6ixOa9a03mflKjRQ8t9b7QZ1ER5974cjKfCJF02dcMKTO/GzYSkso7vyyiK0mh8ablF
g96nWgjvvvwc96HbVo9VZLg/Ha5cGFls6j6yAmtCa8nzcwSTbe1zKbeHNrZ/HtBN7k8A0gAc88qj
gHs5mjALrd7PNVFw6T2dW28oycj1kAxqm6CCzmF69/rIrh5aAgELsIgjizynfoW963RVks00mrGo
nlrVi8DchmQvqD5YX7Kjsi035cPqc3Z5aL1YReLS5MlMOWsJXI8NrQ+MmMTxNFTzpnZ882kcHePQ
qeljnbYPKTrorlVOjTvVCl5jFl+HMHy2zHZXBObTyhws974hkzcQsZshwDjo1FzO+hxouVz0FA7N
ZN7kR/Bc0ErY2rAR45fv1kqHy025NCdc+mz3k/tq5FnUlYux2lbB06SsSTRfPeAxAThFENKYjAse
tEsTwwg5gYTMlheGuhv0aNGjPG2qO9+iYm4WmzCaP8Rqf2xre6OPtAhP7+pYdaEVjNxJqkjElq41
+Zs6kZ+sNAvv/KLdrMz6MmZ++Y48SB2kGBEGlYWPnE2DpRV61mZ8Rx8MnQWsJdtAgX6AgXy7KdHp
k7+ikrSSLFqeFkubi5XuuyiQSomNbOWugF8ZobQz0vb960NbG9ligTUtUNI+EiNTnkzuX9s6FtVJ
TlfaiW8MBr+lQqEJfkJCjssJjMyoL3rCR88agju9VO50UzpU0NqsrNQywcakccAKKnWRZqPqdGmn
9cupT1tH9pwAmqha/Q7xbul1s9241G+finINEHxj/jDIuFRuLJFfvDTYDVrr6KVEfVJ9X7b5phhP
4RRtxqlfOdevorXfh/anpcV5GyejmZsCpqY/jUhwRNvsQ0SyUPX6v8BZvDasRUBThXImxzHGimje
RJVcumnZH2W9eDQzzXvdBW+OTGhi0fBEzxpn2+UctpBVGIEUCky1oH5W7mCSvBfNtSKqX+W2vnGC
ku3/09piaFFJz1ieYi2mfF48FcADNEjK86d1FMQtrxcUgTg9ZwYauJcDI03aKkVJ7WZQn9T61z77
FNi7lcm7tVLnNhb3fZDSv25qsUJOrj1Kn4xP6JY47/rT4Om7+KDftQ8ObPyf1nKBNy4GQWf6n6Et
Tm3HT1Et0DGr5e2DZCmuP66+T9ZsLA4Npe+7djaw0aOpKbCgaMA+mkfB7O+cqt10N/6yMpm3jo/z
UYlvdHbOw/UljxkUiyDPXFIV8m/BnXYYWzd4MBDC+tXAT+zD/FA8O49rantXQG2xv89tL07iVJly
c5Cw3Z26Lck0r9sDGttbaLVYe+ekIpkS7Nawr1dp5Ber4t61SEoSVCys5oYdW0OFi6bH6WPfHESL
dnuI7tXPuenOX8Z9elp9LS0j8KVN4dJns5waswaXDzaFaGPjls/FOxoC77v9jOkGjuosdrWP9l18
+gtIuZv75WzAiwO7nDWroG7N9r8vPtZHZ5ehpPiMiOpOOUW/pB81pGh1y10te910LYP2SjJu0K0t
eywDtYkrOUX6XSDYmndj6HZP1ZP9Q8RvLZ06+v3QojSKftNPw5PEfFN0oVFHND1dFWSkZCSZbaXK
SzeS5hX7QXLt9zrwL9WDXGZVI/N631KJodgmnnN05yxJ3uqmNiNrCmD9fvD3VeAmgeuo7rD3eX6P
29K+Uz6sc/pfGwX8RUaT/DpPAxjmLp2qy8fYyBKKypWZl3QFqg7qI53R9CthmbiMzpNCv5eNNaaU
RxzPyIXzmlahBvGoUk0cqmqj281902Y72cZre8QH1dw4oOG28vS5aZRqGvMqxKOWUX8SRr7faho1
03Z41+hD5mpWBDVZ86teZAfu6WOtxtZKxHG9UyiQnxldHA1NHJu67mNUacr9RAJVd44pPEgJmJLX
z91ba3duaTGnZIrQsLWY03iK3xS6/S0f8mBlNNd3MaPh2U1vPZy9dP5d+kdY521clfHkIU5cbfyh
bSnwVuZe6aBeeX0411tdQH9oDoO0kfVaumLc+1piGBXAkV5+irlTXC0swpMcZx8oCTe7RGaor5u8
MTq6JWRYLxWC36vaLuQPOo1VQGP8+JMcHqo54SxZe3veWCadpB0aVMIKaZrLKezYFFNst7yEJ1Rg
9C0qBsG2DVzzm5DcNVChCsfNGjPwjck8N7pMZodNGbWTj9GCTs0yv2sCk67/t779RbXaw+uzeBOb
QM+CZUOewHt0WdNC+D13rCymwDk9pCrwNHL5e2cz9Z/mje3Wp2S3ll64scl02u5FD4MDv4y6mNO2
djqo5+m5HSPpMAb5Puvkj72VI+w9/w0f4aLnAYursJ+W4ZQlS3TF4pZyVd2XcdLtojmf3NpX1/oy
bjkKU8hJLB7MVx0npjwXVjQD8ajqxlXL92O61kZ3yysg82JHo5bA22tx2pcJxFdSUXAgRtEXpZue
B5ijIqkDbmd8n3z7b0zdS8bQBgvGP4vDg2ejlnKvTB5gJkRckryH9EeqjHd1ggrq33DCMzzQ8qTy
58AawoTZE91zAg+kDyDrU7d4L7RC0n2/FvWKWH1xpZ0DkJaP5iQw8z4ViBzRyh5/Fh0fIqsWPJq7
+oO+cpXdcvjz0YmVPQv+FGzpXY8xaX7MnV3j/ybRIViupWxuuuCfoKrlmzLyZ0jEJWn0smzatdHR
r+e1dbp15p6PZLF1uzrO9LplJO23gZ6L9jmVgG5JgF3mLYru4+wCq/KUx9fdY2X+lpdLUtjDVAv0
lllF7qDIW50u9qp4X/mr3E3XL2VQPODaucwU9pm9GKCUQ7UoJdCTldo3yTnWabHLfPkQOfMmq3+1
io+TQm93M27y0ti9Psqbc/un6SWiPrRBiWlilEX5fZj3cmW4Trla4Ls5l2dWxMY480UpMUIryLEC
J4nhol4tUwOTtlnrNTtjL4Om1++z5+HTWgnixqvrYmadxVGch13RGMKwaNdpACtFp/ar7f1OmpP/
mn8wV2iVVi2K/XI2VLgq+74osFjDSJAcki0wKfjGudWQrX0rc77s1yg7b96mZ/6z7CQz7TAYe7FB
BIBWFd2qooDaed29DY5Hilc13FdHKRb8bJRSUfmzJdwmPNKdP99HJ+eNtbWEGLiofku/hA/R17/j
qRY4UmhReD8vTE5DGyt5wK3a2vVXo9J+y3qrdx0nXosqb20JB8IDtiPxAmi3y7Hlvk5pR3UIYJOK
Nyv8WMXnDJiI7UZt1fju68N6qestLwXiZQCyJFJJzC3MTZURFdMAWrCsZ+A8sBW/sYrO3yS5kr+R
6Nnft2oH2YPc84iWfNIEI0n4MMzXMlw33j76+RdZXBglUpxZUBm0jiPQ65Z+lW+lNLPcLjSDJ0fN
/N8iRc1PWaCqx9fn4OaM0zELepR3O7muxYx3UpiQ1eYQ0hvdQwR+G2QVMNV+LTK7zoDiNy9dUiID
I6A5l5aUpJhnZ6KPVeR+hAQMSO/t7z2X0bo4rzjWLpaWLm4h9kG9hY4pXs2X1vTIthP6ITh5Xqhr
aNINAP+OGyGVGFfuWqrwqoRMby44I3BvFkw5osxzaS/tdd5cIUUkfW+fslOy/yZK/n8BNXh1YS0M
Lc5zv/vfvsTWi97YJ+mTT7Jw3qj9X0DYqVfewSOSpC4JDvhPgGstQtA5TvO6MOhwq7161/NWQLTw
NB/rY4rUaPp+JkefnOwTJPfEBBUAWF+Jty8R3DpS5WqP0NRH7tAWfckA619qbGfnnqyHEyICUcWK
NsgtG6rbbGIv2Yf+RuBjlG1+gipl4xyb09oD5vqgWNherG4hT7kSGtgWupv2xwrVTfO+OHaP02Gt
8fQKc2UIWzSbIIEMKuGK5KqLG3rtsrDapvcyl3VOm2sbb7I0c6NC+q0v8tP4JOrPiPTCI+tyrfmb
7E5LN/PzNDib+MF8GIxTqOzshzkt34ZIhCL3NXyLQuWnz08KULzHgRrw3BIIwkund6Rg6sC9ldvp
lL/XvJkupwZgjbEJt6vsF1cb+tLWss6QWVFeNNFQbq1nEoifRQd8fbAVEnyCGAI+t9fPxevj6sUe
tXB4PgSOZ+n6VWFnsYw95e28swqcDYI6eAY9gdAFSbhKm3AVzS8MLnxs7nXHbrOx3Oad4UH6KmBt
UIp62UP81Z/iw+Ap2/W3+TXgYGF2cZ40UeO0jcU4fWujfW93NvBu55OyU7fQ13nqkL9I74bbPyof
/+/b+F/Bj+Lx97O4+Z//5s/finKqoyBsF3/8n4foW100xW/tf4tf+8+PXf7S/7wtf+TPbf3jR/vw
pVz+5MUv8vf/Yd/70n65+MM2b8mhPHU/6undj6ZL2xcjfFPxk3/1w3/8ePlb3k/lj3//81vR5bQL
vfsRREX+zz8+On7/9z9JdJz5mvj7//jwzZeM3zvWX6qrH//xpWn//U/d/heUlsA/wDWLbmaNM3D4
IT7R7H/RagDxHicD3fZIhP/zH3lRtyEfWf/SSAZrFvl2Tf+9cN8UnfhIdf4FdaSB6LW4CQGlav/8
32FfLNCfC/aPvMseiwjIA99meaWSoBS9x6KXW3AMLYKUpE8Dh5aH3nMiV5GybamusUCsWVhc2oA+
2hbhvd4z0l0+OpucWOxsqv8Y09oYVF55CsRe3GrL/FBa+XESJFjw/XA7hlyb4/ZvWAB1BW8YtU8W
8fJM1Iomz6sQC0rkNm1zSMq1R7n+0kJzEdyAnYYOBK532iDtq2vZajsj9Xs596pQonbt+EnEs0oq
5vuQYr1XJtFvuaLQk97Hcvuu7XJ1b4aWntPzZDXdxzGe/WwmfvdbX3YNp4UufhiixjOkTss+yUMz
BjtExLoqd8250ULT1eoqMJ8lA4mjz07eEbC15pe2kn+xk1GRN42RKi1c1VI/vsniMCp2EM9G6fch
jRPVhZM+nw/5ZCFhDg3NNO8kpVJN1wItVjBL2hzZG9lqrPgkq6PS75V6HnaRrsyoN2lpV6QIcEnG
tLfjSSFTmSRJ8BibmdFamyTtrfd61yjGXjcmJS43emiVtEwGKoTIm6g2lNLZzIk2Se8kAv6nQQtt
Y1smJsUFX6+m5GOZGNYzgOI3kj0Wb7vRkZO9miTdm1lDC3ibpDax4yArUrsNAz9PN3o1JF+r+P+z
9yVbcuLstu9y59SlEd0UCKKP7J1pT7QyXTZCCIFAonv6s3Gdur8z7FVZ547PtMq2ApD0dbsZoQ4c
0w5FGFoUrknBJHCXVEGlOkpEpKbPvT/43plrqYZ94cJoK/OcXrEN8xeXCZg7Ugciq9A6ex64MwNQ
6bljjclvAY/PJBDTvAACMcmqvoPBXzXsmm5e+l0R+/3eUIfuYDnFXn3WNnfW6BLIMxlnaC9VXLeA
MkR9bLJFsqD81KI7+8qsKnBS0Vgzexl0EPLUDHXR3I+BP6rc6gEoh4ntOIQ5KXUVpr7dBlMWGRrN
iavdctx5gsJ+zVJiSJjpai+ZIB8DCHoXDsudCbEtEnigWp8weZSDTHoHWzRzzRAD5qA9IdKhYNG9
IMyCsTsfPfViBbqHaJdNyVmWtJA7JPXtrWPXTZetVihnieTCyxvcS3IzMlf124AD8pihmYOWDOnp
aQhnlliEZBSSJ+4WdoKRnQeSLYhYkzsWqYzMtGugpB3tfLSBrayhUVfv4cZA8rGeDkIGbw2N7QEL
dJAWAAak23Sz46jUg7UBz4GAtxguuwpUQQseEtsp0vB3HMAhl/iawGVXrl2mi9Kk2XM+eEChe3YD
HXWjlgdaW5aTdLPt9DuXxxUefZTqNXYKw4AGo+CiK0uAlGkDDQqjCtHxTWnZQ/tGeqlyFnWkuiGu
5A8WnHQuUI9SbFdGkxjSwov5twVzuqyBtlOXRE3neTviDmFw9lq7pRDviYR3UzgVqnUB8ue5hYT3
nEILWk1bIoByKekQwylQDs9tqwuZ1WEdybzoqnZMCqsMorRzbH43Swv/nAcc0LYoZyrySvDRAAjU
svDsSut7vCwBiIV+qFNVFueh8W2WQIM8cTjVt7EmbxWPBp0vUFW0UquzYOKtibrjtDMp8Q1cK6DU
A7laUo3l01g7X+yYI6c1UWTJFL9ScMgdgoaGZllfw9OqmeS8IS1d4mSYSbBclF83S4IBscV28+h3
XmJZtv5uT1UpknBSoU6scQ7HRLY6BG+PizE4tHKMN4Y5HcjPAOe0eVvKqkmU23kQel5wlhMJBIhJ
p8X3rMQLYgpxKV/Oj7Wt5LIBqM9vLy6p4DHgWU6Jl+ZUk07d0YVXn122OR2tLnVk2Hrw5WphJLO4
Qf+tC5vNMAYmD8jwWEzxk9TDrlsWOyGzqpKeqFQU4ee5JhuwhBVEmPHIRYsZMwl3PmY3tC4xZ1ue
6xm7iHsnpTq8QbdqcReZncu8o18GHsnqDm8qnZTs92Sm8KWLeOrLeLCTVtD7vivF06JbWiZd1IA3
IYfbeCqnRMTQB6NO/zUkmByyQVs5CDUWTy3SRrtS9PI4cdTXiQ4j6xDQAOL3UVnA6qSfl8TXggwb
Ps5InnUD7peLFs5LExsgaNrmDBfoGqKkdukdjULdGlbqqMLiMHe0fXPiPsxhB1DIMwBtPpQ144An
mLZ/sgUiqiXDp9C4MIuLIQlPhilOuFhYk8ScVVtrmMskbnzyotU8bVjQVmk83sy1WL7o0mf3EISS
MsEUnX2KB7KrKRm3MlRLMoe2SnoZV88WINNvjhrFl6Fqz0qYCT4Dc+NfuKNaAHLYYJOknl291YUV
fZqgVQmhqgkVBF6s1PAQCQtwgAQ2o7FHXJJwWATRuKXhMx2j5lMrW0hb+t58bGl7GeaxOrkVhU86
wR6y4Ms+eB28Ftywzqiyl7uGOf3NWA5xSkPRJi6AZGi5W71z6FQAWq0nt7aoNGwGYUqhLktvPcXW
aL7AattTOJDuiP3XB1AJ5H2BUMxNQjrHxf0ePszhV27Xy5OorSrxSj3t4sXuLz31iptymmGQZ3a9
CmC1PCqBP6ENwvGE0qcPwz4x3UQyR7Egc3iNCI0zy6Kz7QoLhWk0W0kVyHvd8C5RICwFF7o0k5tI
23HbxGvboxXXbp26s128hh6EpYc9cTSN4cBSOe4jRDRBPNoEM4WTY9IzSd+U6UZzUVUX1zeuY4ao
SKGkNfnfVdEsU53AJYN42UiVht72IBzrOyMyPDmxVcUPE/Aa4atHMa0ztSpaGL0qhiw30YGCIAdY
fuHO7UJEUGhpW9My3QUOhpbqGI2dFl9rLR3aoDqaW6fFVRTgYrkYhAIQEqYJE4SkUmVdH1AKmQmt
Jjuw/FeFbwoqgWwHc+HM0+rBKydr+gxr1nYAU5gPc1ueg3kZSr716jYu+kcQ/BaWxRMmVu2lcdym
o3/CyKUJ8PVawnseb5G7NLR+UCKkBXyUpzrKw6FmaMk0sW7n6RxPQj1F/jjFX9qSEUv+leP+b+2G
2g2F1f/9u0j6pXY7NN2fr1fFHv7CX9WbF/8BdT7MkFC4uWvfEan/f1dv5I+VQQpYDeqwGHNwFDZ/
V2/eHyu3G5KMyG1AmV0hc/+p3tZyC113oKkAiIG+1N8/7F9Ub9cNDcyp4fYNuUISo62EpsZVpxey
jKUMZ69LV3AWSX/4ygYYx1jbGnaGH2q1X2P9flnvqt8bgYtlDQvWI9t2T1IHUJ5U79SEQJ4ik961
WxpCdALg9+lDvrr3o8z6qUS6Xn0tyX+ekgxTibYGmvepsKnrHkyhhdmhGrL7HmE86tqE9703wCer
nJ+QotHlpilrSdNwRPmwX5rRQnllU7/Ph0rxedtWkvoHavVoEVz6sUSlMTQhR7ZHo57A19brCQrj
GDmulbSTV/EtcQpZiYPjaZjU6RgMfpqOoqLejSUgcAyoRzsK9iUaPUP5WxfP80ZF/qQyR8xytl6l
qKDvkSpYuahz+OMWmYchytSoJ6D3EBr9VztuXZK4c2TDhpy4ldjbwSzrgw4Fs6CRHy4IKS5c0Azf
9E6pqjhh0QCN4Kyw5kXvSBf6MuukXT7bDlME38am0v00i5lFe+Sc9N7qvWhK+mUIULOUlD8wi/nP
NYCxNEGVUexbEJ4QsVAyvcaULQ/WogrvWHPZZwPvcQOSeA7uC4/Tx2V0pic7UCFGkQZcuWQSc4fW
pdu5UwJ9e/vgxc3wmVc+gc5kP57l7AZ3bWVXPWJqFUNqs+ijJfe0jUwmnqNgb2ZA4WfdjHmMumEr
CFqr96Ik4N/1AnWx1XY1BMqjuvtaizb8Fg20yuLQ6u9QAPf3UV8rtakAzoZkU9d3JglGM8jMqjlF
iYqpl3cgizDzlhFdPmlkpEiyTG2WhBY9y5UHONLEbR9DkzHUD45VyJfeHwkBs6OLkBUorYeUc1Z/
whwmTi3PiF2HhONIS8t7QCl/WzkFO479Ep1bD3VN5a6ZqAWFB974TY6fKjazZQO7Gi1lElEAO1ul
63NRRcXOn6PpsaoWc0Y8G5IOVnf5apCyaZs+AoOkGJOwHigcC2IQc91xnPI5ZBy6Tcba9ksRbGXt
I1EjlO7BxyMbtyjZKfCQIxOj7W3s4k3ZsipTNcXiBFSIPgTwAd76hYHJOBCEd00/eCg+ywqiAlaT
mHhpsrJoIYtRMnhK9XaXSYuEJ+kyzA8ay0+W0mvyhfsgz0bCz0TEmkPteW1SCm/ex1wUec1ilYWu
LLZjNfUb5ZUmc3EqUrdqrB1nosuB3ksdBXBWJA15RLk/H+q5bVMdWtOpLQOaVKg6Dg326FGoqtiz
znMuYhFyLwRtbny76JMY6KQdndek3VUQHS1Ga8NxPDc8wsTfMJ/vFY3FhsK8NCcWiZIp4iyREYNw
kUDmACOf9lZqEyRN1IPCImx/Pyh/+maEbb8F0pnwqnpzRywbBqW1FcRJPPSogzFN8bXOK76Ejy1q
8a0Zm/ogGvoE++r5aS5GTOdFrfezVXypAX/N+OgEZ+Xx+G7ggX+iNS33XbHoXFMZH13KUJRbU9R4
yBXDqLxVsNAKvra+njEZHnD/nLvaDnmyKIVHQIEZwlZsslCrOkXpf8WtYrUpgzwxHH0HJFPY/pY8
UU6WA48icbSmLnyhtV2odIH91G1rz/q1M363V2Skd43Fg5eCwm9+rAS7tWlMdhFyv20VAbXXA9GX
QVoj9ICjj2H3YpMJN1Tv+99hmdhiP7CuczeAY9rwExxgPp9ZApdmxmB69tnq/KXdLGg1gL/joUNj
NUGYSz/oD3DitHerkHmYQLOvROdKogkGoxL/0tbitQ3A6pgrNbxF0eRclGhQAYezubWViVCkMryT
wyzckh+ojieZ4hoa6o1XrW+90/MLgzv1A+5RsuX9HKutmOwKcxeimz0aIOarjz+1gzmHTucYg5tv
LS/i2r9l8EcJPgDm/iaIxyDgQOwC6EuQca8d02zhi2gqEFQ7DKJAok55bqXlKcZUU24/As5ftWMR
Q98tdg1AiyzMc/sWi8X+VxfY2Gb4/lPy9Jtu7PXw4ZcVrnISLYcOqI0fOUl3mk7o82XWJoaILOZ5
UD90j/+CWbz+mz9nBivQFshHmIBg4o0E/6pBK7WuuEtQFREUTnDKBvgR1nKQ6MJ8hRyhT58O/03R
/t98+f9g4vrTJ/8lXz6a8bXU76Yd61/4f9MODBEAPQAuAABH8p9pBwn+8GG1DKDwSpb+Kyn+O1+2
/4CWMogcP8ixQbTCCP7Ol6M/1tEwuvqYVENnmUT/k3wZP+vnbWIjcIFPACYufgnYuNFV+uoMaFfU
ZsSUHX3bHlNUq7/VfZMOvfxo1Ljmoj/tyB9LwZAqhu4B3BLQ0H+fq+IS8dBlJX1W6pwUSNC8Jpt8
eYIVVqo8J+VLmdZyRP3dpKXz+tMH+d0ZvDoPWH2VZHOh3gyw/zpBer96JTqjeifoVmcKcwrh4Q5d
1bSrMwPs3eOwrfKP4M6/AU3hE0EaDKo9mCnhPL5fMqLMbtGn6wGaotu63vXp2KSAWSdj7mw6evoX
GtxXd9mPp/xpyWs9gXmI6pE7WBLViA9J1/IQAPIChXHIRydQZsije//xgzf70ZpXNUjX98Xi+FhT
7Bvn7L6uwq5r7WP2fXeGz1pafMiD+WjJq2kuOOwjKzlGOeCIZig8dm3FP33wWL/bMDhg6LHD6QzI
wqtLmzDSogVXYVxkkvJ+Fdsf3tDohZp5+blLUNZt/nnB37CnsV1WEQ9oLLuY3F3tUA3fXIriBBKj
8lL4OaQ/ebcHxM+DCNmU7MkjdaF1l4bNJbYPEwg/HwvurDvy/RHFTQV+YwhvnHUEerVjSxVBqJFo
SKnHwW5ScdKM53m2N5TPmwLEn1K+cOsjfO91tF83LQw/YL+1akFBfuBq4opZhMU5RRnFT8AgQDK+
StHS3dsZOoAfQ6Z+vfHer3Y1fV2WCcLPoulBaYKjSVIdwiPLMDhIEnXq90gSiw/X/M12DVcNPXDG
gDL6MTj/uUp3denZq7Jd1sDplRQy6Yr9P2+e38AlQ0icQg8JyhugL19LuHZtHNIp1AAs04N1Q6Bb
xPI4LVmGbPIQ32FC9bE64Lohr3bLuzWvTqEnZVA2rcEJScpX6P8io8hWDi5JyFe2s5OgTz8m4v7u
Vn236tW5HFb0HTV4UrafXpZ8tRlimU4w8IHOasY2HyF81933T0+5ftyfAFnOGHdgAOEpMfgckwVz
Wz0Ve7PQvJb7Yuo+ULD78PmuroGR+tXszHg+nf/9fBTPRzB6SVcR8g8xfetn+qcHXA/MTw/YDmhH
zx4WHBEi9gV8AFfSANZb3+f/F4fx/Va9Ou7aWUzPC7xQtm8weIPgMM3grwifzKz5F+v9bpdCpgWc
nFXfBGCz948XNhIJPlr8WdeaCyEWnM+jO6amD07gD3mA69e4AjHX7mYYI8N5v44LJBVTATNZLwSS
GOGc9TJ2Wdjr6sWuoYSRcBbzdEEquA9dSAGXFi/hsWBAvO6XNw19vHQwzo1YsMvm4mRKHB9pbcNK
nGsYRTdqdi42H8YH9M0Oa3eo4T4ye5eTwxR0esO9osZM0GsT2UtQ/VtpJ9Kt4sylZZFYQk5540TI
rWpPnBvjfrBxf/eeUbDhMl+Nv+AN+v75q2qEyPIQ68zYpEqIqb6gIfisZ/mRL+6PeHD1psGLg+wO
CJSwJbgmOgMZOlVVaK9JjlHADtYHM+7bZ/cGXpX5nDA3Fwd2723aD0vF34Wqd0tfnRVHjF6oOgfB
48tfjirBn90PVCaaAbuPEsjfhA1ApH602FEjoNP+/o1O2g6GciGIi7wGdMXNhMU+SMp/EwzfLXF1
hUvMwZ1mzcmrqIYiNU/pcFcEsKj9UDBsDavXHw2arnCvh3nRqlH2/mE8vynHKfBxraGkZ15CprQL
tp3arJfb6hDjRJv2jn2JgbiFHUD+UXr120/38w+4etSKCDIWEX5Ahf5u5uc9CgB0+yANADjtv1Cp
/92r/Xm9qzilHPBCKMF64rSSD2mAiFxB24cm5S10o1K55XdF9lG0+gHm/+U9o56ELL6HavOa3wY1
LGqbJcRtnqKdIRJ1z3kyrFCdxLaSAOzOH8YLHjQQ4m0AWWpkkfsun3InR/txYzZs43PQK4ZvmMNP
n8pb2Hx8aET2+4+BERLMwdYE+xpkN1dSzaUd95C8bUDQ+QGTh1yAn/+7mPNjDvLrW/nPeldJnxqB
sihm2mfeQ3DXlYmXq1cgo6BQsut21nnZDBD3Hb73X3/gbCFd/ZGS428ya1S+//kBV5m1I0Xrtgt+
ANlOsPUcdiYHomL3oSDDeox+eVD0BKC7hrITw7D3x6x26ppWhusfAiyrWUsMbujaZ4IWAkA9//Os
E6KxEVib4KH+1aX4OXXwlliBglCAZAX6QQB4fpnqDsSrKFslz6spF2jawrf0n5f99V4EdRNQ7LV1
gsh+fS9qF3A7GeBddsutG/JNscTpP6/w62UFqCkqMNQkSBvg/vv+LQJDPixywAqRcFcIR1L6fuID
fOQ4O0mcxAZi5Z9X/E1Q+3lJdAveL2kLQlHQYkmdC8jzkbTFoQBaZrfy19aTWufsYHYfiR799klX
ujICDcTYriU/HQFL8ihogWp0vEOvZljKSeg8aN9/Kt0WkjAA6Nv6o32z7sL3uzSC+BkUh0E+x9L+
VTBoSDsp2uKSauFjRA6gr6BgGY7xZqV3RatcEG7kIvvodPx6CLGsj84ZQLGghl9z9XhcTsOiEO38
UQCtpmG71sfJLPnGYXYea4oOKaObNiAP//x1f/eWA2Ce15m0iyz0KvaYKnAnjFyQ8mJ8urMi8Yly
qMVWwb2r2Wd8A28zRVb2z4u6wa8hCKoW6CUASr1W19fNPY+Fo7EFN9mofbOPSaGezEJiMJPKIXKT
xjP82elU9Daa2T+UZUO/NO4MBP6MAVzgGnfvlD6E9qvIa1OkXN1BUP/JTOKxiIZ7GY8PQNDtutK+
Q14sjkqKQ9DIHHLP7QlDtvjBAaLxONRVU+yV7zOTmCq0buZpiTZLEIjNiN5fNg+s+FzG6EHGXfM0
hXGXBUvQJ8DO1gkGms0hVM6cmiKOktmzvhLh8R0tQ4TviUO3wJ8xZapE6vagXsL/DVNSF7issmgy
zIQOdCR1EnCfJPYwfG2Yvlilc6JlLwEHjfOqGW+tgn8SpK5Sq2xu0QIROOA2mCUeANokHB9cR+dA
K57wHZMIGDDeTbu+qx4CzLhhZ3FTje69cex7DsXxNBD+oavRy4zJeOFy+cJ6fktV91lQ+1EyD5xU
vD9dBgA/qaPFa5kMppkBKo3WtBnjyU78aXr3tvHlHSLKbaHqP92wKzOLWhmr5s1kyS2rYpBg0FRJ
Mdx8DQZ241e2TOTU7wZWX2YynUVTn71SnIGoP5HeAJinN3RWb8rC+FaYFxnVX50G/TO7ufeL5VBw
zHvKydzZg3/vTnGuK9iUkEjY4EBH3/xoPihv6jJeYQwuVLERujlO7bLVi/U1nLt6u5T9y6ijc6gn
yP5BFjPghZvqpo6TtmvxqRh/YyOM7SsHlOrBDou0J+TRki3LZs886cHkfIFnhg5mfIugyBhQAQlr
1KYV9kM5AP3bMH8/L+bULwtPfEZvK02eLWgfAVFG6w1En16U1b6ABXgSVYvBX+2xRMBzLnG8dUgc
Q3FFuSHEzTkDNHbqhszl4zPwVd7WUUAEA/l1wnx83QPjDVp1J0AFT2MdJa4q7v1OPkQIeEmP/5qy
MT6rxqkT7Y4k6cfinkroZ3nWaKXGlvel5PkQtE+cAI/Q1803WtgAAip9skKPH2rIH6eGsOdeu68k
0NFGBebPqYovTNnkTD31WPDyWXu9s8HHERu7093FCQ0EmX3/xRWUJ+OMUe3QozMxFIBOuTWY3cKb
irRhi502xhy4BtwQ2mV5NC3IPbkL59dS8W0h8RImATcFXcQ7vPJuC/humIH68DSo5sg4BuuKDwM4
haZNKjYve4igTZuQCkwPtawzlKslVIE6BtuRutv6dDgN3D8aJs5F6zzosi3Xn3CumO9tClrCzHzE
Jq3nuK8T6VUyCwE3T3q/nfNhIc2lGGeam7CJMkFM+xHd/gfV/F3YwQBmFVWBoguiD0xG38fYuQoN
qTuENYdDJWHnl9VEkPsbJ0ZoNybynkLS1w+VKB/mWH+eFvmFjbhnBK3eGrvyN4Cc7wdfvnFvUikq
ikM1NrceNGa3oXZPyh+8LJgALA68PXwyw4s/QErNMeEd8vVy50RVu1kdNJOqpZc6qP9sFv04e9Sc
HT08TbFzi5nB7TBX52isRapcuXNMsJkEGzMeyq8sYvyZh16f0x4oPVf3Yea2LdxOiAPkQtvHPXgG
YRkCbW1PuwXT4E8tM+xmnoMghVdMs+27qc7jRVsZfHHdnE/+tjKBSbAxS8gf+cOzqNXwDA0ioIbK
uW6/K4x940b8idpeJVQu34dJHBe33RD4gmDnbWAl8aVS9Ua29c4JxUW1gMV74fgK+OQXzZA8KZpT
E92BpRAmYeNVQDKQtwYoUtZKCGYNQJKSMdgxY2VtaW6JqjigjaZnqUXrcFvZ9Qv33XNPp5tGqyPz
6+8dL/eN7eYF6Y4UFwVpCrxofoyXauuH/YNLm4vm6+UH/YuxefENu3RoP8O7qz8AO5C6C1PJoHkF
IAzZTX69HdWOlxDAcXHhdV6c2b1OGsAxxLRsx1gnLiv2miIRLCXJ2r5NCkDBy8Hb+vYzYhuSij6x
5jtO/NSxOqBCXl3oHAD+s5uBPfJ9c2LFG4sAFIrhlRSA0VLp4L4m00OJC33x4yNQnjvmn6KOXyhY
GvBvY6eyH7d9fQwhelFaEZSiCrPTMn50F//oo0k3tP19wVgC9xt4AydhKPOmnvectWkYWomYq20t
Rj+JtNrMALM78hDMqzfO9EyR3DYShm3h125qthbulUn7GYmLhEHfs+iR+9GtI33gwvsbDgfCHsrK
NgNy2q54YvvlsXIA/PTDzUroa2M3lb2/baHlYuiDGL+gEn30Cd3IxdouNbC7mGnQAmRGZ0hGyaFe
E5wGF870j2FXn9z45JCjLGi48acRf6I54w+eAxpnUPODhdGY9uDJw2IqwP3WM0D72hKgJfcYLlsL
iAV8YyCB7dSyuuM0w3Wn/c4taPcvbTqjXWap8NzYZkMhJSIsb+P0ZziTIHrhzNTdmQqWOnV1oHaR
+vQN2NhDbUjiWzdd/Q15UFZhZlna8L6RRaZj86lsgwRs2bQM+Na00Wa9E0xrNq1uNxYt0FrgaWNH
6SLbLZmfPK/6ZkqSjVInDHMARf+MO9AKHBiRTW+mgsSz0htFAG+d0R1oP4ECsPEtXL9NsNFTlOKa
iG20ElidhOM3zeybOCryxjx6ESgJ85xLPBSoS7u4qh9bPD+v6hdMBBPW3pejAzjOl0FLgGenh2YG
L6aGOCBj2xIt0XJSl0F16Nh1e9+TuwkKJEHdP9r8E4B6gKENmxjUH1/Z3/rZfdOrbki/1NnitM+y
6hM9gbTp6yM8k28CVzRJU4S5X4+pMkC5RW3qRzjn4BbktFU3HjTBh+kbAUC6g1zturG8aWW+HEiE
+rvS8Hpg2DSnpq7Odvetb+psti4jLzKr0ymnr+OIDd++DoAtqujO7m6HsgaD6RBWLFu8b449b1j0
5uEi5NUXlwN65fKdBno5BvOpfRWlOZZWCabRLYXfDwxAdO7xAkyp2YWIocKptCOov8zIc4DRO45u
/AlgysQ0L67b3YO6fuxKmkW8O8QAVMCN8cWs2UrpsKwR/r6dbiTSRVk7O8yjuyya/Sd3UPnQgsJL
7hvTbkrb2lhOfeBj8FLBPSocQANRSh5ZAQViHOJphBG1cI7G5zvWwXfY1pepUwjlGEAuBwDZUsH9
76EOb2d7SX332xjghBVVYtsRHJICni/zfFeRIW0Au64W+9EBuwROCIkbafz/z6CjgRblbZZuyFsa
YKY5ffe0BN2nSoGET6bW/oSctUhAuji6GCyn0p0y7cuDp5q8AyM7KsFA+AT7lvPYTfex/dQ6X7Sh
lz4YNkMw7/sGGWWHLF46N6pA/gfitsCuBqovZfSh5lDXjV6KoTg1pQtSit5K4PyLQF9cNX4dNd41
eCUyI7M41aIbMxHCbQed8l0rAASc1NlQ8xK3XVZMY5B0XFaJccgnF9wpLy6/TGq+V6DlpZEqeCoF
GBBLDA71EJUm9915I8xwHHW/iWeSuTGEqVWxiwq5tyJ453FR7RxgKktenfkkt5brnQsbNIGgXQBh
bZ3wANOF164iPCFu429AkkGf3Qc1ZJxYhbuhqJGoDXedq1+NVPsyFLc+kgHjggbDrfKx1EuU4Lb/
Gnil97VTExJ+UrgnaRyaDop6IA3FBYKFslwrSidgGAAecJcQ7UTeI3PtBpC3M7usrc1EpwE7Ufcp
+DcMUmA8OvEF1DTwEAIcipls0OpA8RByOOvIWyNHfZ6B7sI2pY/4vdAd9IfcD/Sdpf0i4WAqymQu
yjYLagEqnorirAIfN5lia4Lg3jBuyURUHjLwbhuQFxFh1ndjQBWAZEU+9FbmVjZEXmkHVXXuAtoR
Rcx86cewOjv+2PxJK44izuF9Igrn7BQgX4DSdjPF431rLLWFVvb4MMR2m432FO5YIfUWZkw2+scz
AHIORPjToWq+BWI+xRr3dhEC/RjJMtcDYv/iuHW0jbTmXkp+MDsLvOLxT8REEWzGOqzyUht9a+ql
liAq+fV58FtvwAXM4C5WGkVvGjoWz3PcRXcUtMAzSu3qKFk5fmmjBhQ2Z1IHuRB+w6Cuz7EDF8zv
qeHyBPCccw6NKk4SYOjbmLnjRZKGsqRkXnW2AtC2ktgR7WmsmvkOQUPBBpt67IbUbDkFMYN5+lQA
JYaR0854TXFpx8LzoF3v4JLy9EyqtBhQvXYOiS/YrM6ULLJwtwAuunQXmTkEGrY33R1KegCp3cGe
j5YM9K0zaHrx6hnRuOu7+iI665vrgmn2zRuqpcn9VlK2jfugyxvBBnxssBFh8CegH5O4jozgy6y6
OkzjWgbTG1f+GUQfYLSd0kq4QwIJshOYu0ArAI+dKLihQCWEu2MyBUV/YX7LlwSgSuokddwWd3K0
aqBMnZKCNwMezPPQF2o3VX0Zb3kzdR94N/wqc4FmF4bxaADBvQFsgasyQCkwCh2AacEbRQE2oP13
+i/uzmPJcSzbsr/SP4AyaDEFQICaTtfuE5hLaK3x9b0QmW0dGVH94tXw9SCrLMuLTjoI3HvuOXuv
jddGAEdfFruu6xeoNF2N9xcojSYoBzPJ+31dFn+icv7givzjPLJ+EOp95F0Ik9g2/nkeaRotHwal
7t0IO92R3IJHA/mnq/fabNeT1ji4YaAVpv0GPfOer/gSj7N1zqS63atTt0mF1FVymfycWJY2irBY
G8kIr2WJ+6vXl8c8bUOyeKcGJXIyg9kZd5iK220sM1CigiWuLCrfjbBS99Giv/yh/fR7mxZkIADX
VXbF9dZ/aUUjIZeLspR7V7dw+JqVYm6mVLBec4H7VwB6ZEd6IZzzQX2b4gTjVgZ0BDdTF4WzbemD
/pZOSXuDwKD3kNUd1Wq+aXN1vAXBqTnloKauOhXRro/M10pZEq8wGuEPbdl/MzggjNeAAwD8E0PL
r7qKohJGraoWBFSxFNMMwgzdmmFbOT0cUBwJtTXd92r5ATmK00IkSrZk1PJ1LFvDrwWluhpNm/nl
EhJclQh3XTihxUawuRWVLH1XQii3chM9LFLx8F9f/t9HLDDzsdwwbEMDahEU/c+baynjVhyVhhGL
M5BLn7nCWXUzeyUDhZ7wJ8Xu+tv+cSuv76Yh4VsRU6b8Q9Xwk4hAnMwYH2P+l9Zt2JX7te50U9q5
oGANJ/kjevq3u+uXN1x//tMbWkMgKHKQta5ML0FXP6P6j0y532Ypv7zFOvH+6S1CBPDZUPA3qX79
Br3RS32xh6a4xkBqyh8msb/rPn55t19Gy7XU96XR8W6D12rIWpSteWM5P2QfpRu+5H/klf7WDf/l
DX99PjW1mcxh/fO0dhNOuEXg7JAW4Cs1Tob4DhO4rczpH56of/uua4A4YOdV7/bLRdWHHMlQyfe2
Rtau0aV/pVz+qdX/7y/nT+/zy+WUcLCy8fM+477Z9a8orskGmJiDdU7q/TeiadcW/m8PwE/v98vV
HIM+0NZCiYkmhmtvjUJf5zYrJSr8Y7b9epH+qzdb5w0/3Zkas0RFWngzvTjEzdsgvejBH/W6vw1p
1vtDRyr7I1FM+fWRVrFrYgdAlrcy/6T7SHGVw/C+4nJWLKbyECt2d5UP7f8JJPiPdOT/02g4zAp/
Wp9/U4g/vaVf/2vXZm/F588y8R+v+ksmLun6v+iUkKfC7Jbm4Iq++ctWuf5Es9a9FPE02+nqhvhb
Ji5Z/1KkNWULgTGdDWXdBP6WifMjmRQTg7nPSpFGP/KfyMRha//jljMZSMorXYdkFO4HwlzX5/qn
Ww57dlIaoybeaxcWqOkSyTYYA0cjEzHLTkGE0kktvJZeS9i/ahwhc32gKp38YFwZA49JKNrEBTj0
4wwM3ZXauV1iuSP2lrLAK0NpGRDP0FFCxuXToryX6Wc/3RvVRou8KJY4fNduM01Ot5wsUF+WcNTH
QyjsY40O5EbKN7LgDclWK/EoTw7qjs3gaPlz7jQABq/hBHh3uQI6oeqeneyb2Z/T4EITx+/RtiBC
6VftpmGzlB35ARiHuiv28R154d3kyrknTTuYCMr0YlXHtOIgdC4PVe9YkZ1YNtWrcqEzlIDGz+xc
3jf3E7O+wE9uih1utfRxypxM3dBdWoAsCGhq7fhRfxUOvDjRbvVNvbXimziVbEw8TDukr7jfJVyZ
yoaUoo3unHl5fbLKG6k8ZCKMEuhVuzl2VfGY7bXd6NDKS+3RDt5LF1OcbDdOwFkUQ55PT8wZHjt/
7Oymv2Q+p+HKyb/NTfaVAfG8qz3aR4FlG8FmPOpbVbuw7qsFEc/GbjJ8/RUDiW/spC9zaxFFYhaX
9mjtqfGTkibtQ79ySGyzci3dKbFteeYzc73t7AeOsNPSjSYdItqgZuKJ4WbN0ZMP63oYNVuJ0/te
qc69gKnNSfXH3E0vhbMM2/k6E8S5dBt5pp19EPfqa1/5oUfXZ47Oow5rJ76NX1NQvaL4SiaKE+xa
Y5e9Dc3nkt9N8v6mxcnpQEdk4LPr/dKn61oc8qPkMIApvRqVryN77XjQe6e+4XL5oogQKL8fnwNC
oCTtHHvtthLsBlX7sMYPbD6JbWRIR9QpWIe0uljyLuoOcuKGPpuMq9q36xxka1gu3V7r1AJPO+L8
HRgF1KRhCbeZ5OSJT+mqDG4374pk2yiXPhh3S/c9xPf5cJ31oyG9WYutGnReDzRCreYunXMnDT3d
ybz4C9AdiZVopkJ/9hTHZFxmM656mfaAUnO73JU0aZxlKzVO8m3knP/sZd9/mJfRspXv9vOFs0Bj
uNpGV85YZYXSTVN3hcdyMXpb2FsPpTM+pP7ojbKdPa6nN9UVSoD3Ph3QmHMqrv+xWqB+QFJwU/IR
u+3oqZ7IVTWf82PxxKcWbkH5yQMX1x7HOzPcqHfJk44oUnKCm4JzTT2c8vArb19bFTrDMWU4MW6q
xCsnkiTXshHNW8RT4jXfQA9B3I5n6TCOTpnQuHbLdrRl1NuFz6RWvzOPfXKTeIqrfk/TXagfhPHA
jRN8t7nbHTEtYnJsNtZ7+dXyTBgKwfEHPe558vk0iuZL3aGwEK7ofv+1Xo2E5r4ziXbPfEC0+eFT
l9uVZof3ynd97EiElQt6qt+qeC4sZ1IIVNiNEDla/VWZWqcar3X2HI6PKk3UtpQck4COYmckN0au
eYWj6vux2DVk0hTlmzIMtsm4p4DXg8L+Ts+/dbhKde1YH/XZ8oxDPfFXbwseodgDQyS3nTMsTNVg
HO0QMCTW/Rzug/v02NN2tbhArfkwax8YV4H4FyftUzfOYbmrrfsp3KvWSxZtB2EbL8dK+I77c5B3
G8P6UmdWj+UdicBJMY5jtc8LyWmYb9AJoKn4MtOsUGTC+ghkw8pkkz+zU4xNKyj4EHW6j6VH48cG
QrSJkpu53AckS1j9KUt8HeV54s+lq/SV046f6lk9M6n8aTe9+av0+Rl4Jv2QjPzfkujv/Qmkrqnh
1sBr80v9VdRLO3DkF+/hZj428QbwVu+HoRO3dnKsdvSo77QnpdxO6m5ONqV5VOLQMfTLKDwq80c8
3UvDV0q09qKdoLYz2rzRkvsIcRwahAo6JUu2Oe0Xw15uJwfPkPKqB9smOKTpuZPeb6P5w1RqtpZb
pmIGnhfBY9RgXKvz5DdfxrApOTlo7jKeplPMirmtGUNrdt86s8Sjwhrs1kj1p33NoLlkgUy/pbsx
cVrBKfgNs29ocOLcyu9YZjt8mpUzRd/mcisvLpZMxlgx9GCeL0gf1W1JXndTHWPpnR9w0w+qDcQk
DGylfkI2kG+i3LW0A4Z+9pddFO8oW10yazbWtDf77yX1mmJ9X3Xe/pBfuIOE+d42Lsq9mK+2lC7Z
DB8VyefCvrTObXujZi7YlDTfZAJ3oWOxpiwb9FKgvVw9vpem59ExBK9T7Ihtx12Ev26A/6hm/P+T
s7jKm//fqA67z8K3Jn77uapcX/FXUSlDWlzDS0w6TDiKRB6Kv2pKWYbHIUnItVeUB6RFqs2/a0pV
/ZcsYSYmTRfjKsRFKsG/a0pV+pesoqHHlagiLjQQHP0HqI5fDjH8pjXiZ4UBrEE/GFf+WVHmYwWx
b+i5r3XllQL3No0VZgpG94feBEEtv70VDljkbQoyD7Is9F/9xPWszVU/soHMLUQJwSv68TMkY8LF
GFnZZfUR59N3jz4UjkbxNRYoQ9NkpRkAQu2s+kZoklMU6xMSfslgSig9hYw0YY3kuzqGecEIqWEm
CT1sBanOOoHdZRLgoBC7DJnzrd7ipdJz6zJiY2dGmbL5SM9tnDIa0WOmMUGxD5KafbGJnNSYcuph
5Wkqr4h5mSGU5scClXeZKEdz8T5VxOvcaQciJc9ZO3c7zhQUimn/GTMfqAdT9aqs4Dk14/tWVz6U
YZIcS8lUp4CSpVWCvg0lddvKANnyKtQdOdAfMnL2mLtBcsh06X6Uw3lXK+MzUD8/NnHK40s5pNDH
nC6bdl2lb8s+falE7TsNtEsLIJBxY+fVWoCuCICTVo7VOqddnEkSqHXU0tFLFFTJfFu21RtWhf0o
HFozp5LNGTinenwRpfQhNg6VbHyOMKOW8Z2+ouIo4rqz4WBWS2RCkAL+esXUEOwySo/5+qEaRS0Y
v8WvRGCVi0ZjOUb1hefdlsXmsszNTg+Vt9FYVEcvdrmQoAZTstcqs9BEn0CD936cJYUtlfmXpbYI
HQTxphsQLk3xgN+e5SsvQ6hwy0sT6WQpZuUHw5fH1pxdMDnsD00MTFCvRYcTtX/ScwZARqpOmxqY
mzCmgguYkLomGtHUmNQXlUSdIR0tvcexYJVYboTgqUkGW8k1hf2965w8Zya8foZCSzkCAHCxumek
ZYDLBuRjeW6NnuyocZXsq2Zeo0WXyFaX8VvqhN3S5vom1Qe7T6rFbYCBsOGRVCZ0702DsS8vmbqW
cF2MhtNLjl4XpxOSQPBK2TwLmwKFZDkGqt1kZNa1y0OdJOSjCsR7dMtZj3XydIJwL0Z1zaTEYAze
Ko1bW9U+kZbBDiQrdOd4L+tIqpIm/WxFsbVv1LygI82/yu3I0Fp7qCp8x5bUUX8ZxZFvES5IZvTU
W4hWWgbqRTEx/KUcC6d4Z2SUfjAl01a/YzD4PFjhQ8uXI3fZThDlQwaqP58yX4vAwbRpx2GoF7+N
xjzTMv9edSFTzK67zBnHlyqsbYQIal01yD4RMCCj2KORtDFK8wHU8g5N1mc58WCnhbkXwYU6cq4F
3BJ+JbM3B0WX2qVQ2YyOHgH3a3YrpNe6ry/tDKcmELtPJDrnYqgPU53Fp3zobfAUGUc+KHuLFOf2
JGhuS+otQKvMF8KWO7lw6sg03cQs9uN4q3UkaY6mA/aBY9wwNKw041szt5XbNdW8E2Yt3oxG9aAk
4jdDDSdj+r8VS4GLlESFowfBl4zMyVZGhpOhsBHn+I683VOo9g6GDJVOfA0HI0DStSbaSe27OUgP
JaNZ4JWN3xvFlTXvWg7VDrfBQbE+cjkhkCEdYvrdwbbSlcuoEb4FBFIcX60+oTZql+s4ZjdD7/eN
dUUWe5qr0a8rFEShMBH2Gwfkq+mtyNqGJarSqNRUv5042eQURi2UQgQi1ocOysTpS71wtLC+kwDP
eIxlPb2euUuTvrX1uHCqfAztTGqmTUHAud1DSXHHqTp0gjX4xoo9KUaToQoNrLkOTqJ0AjPGoXFq
SDSy0FgtASfRbGMybEuCV03p93Gm3SQDNFkY5FP9pPbKsVKHhyKiW19xlJZm1C7hRhz6QyAOXidt
WoNE+mXa6F3ojopO8nl/k5bBW2xU+8xSvVlGMyQGL0goNhPj1ULUPVGc3mvgEG6Sa1tpSg5iYm2x
zzzVUex2QEVoJiSmgJgq7FH2mcKm09Cia6Elou0hUGipWW30dSbKhyEC7QK2BsVKGSHByw+jyYaX
QDpV9IZpNAPTyMj2QqK8F8JIRjOoH0vYKn0R2VFineaGkz0kNvxx+zYnDEzxB4m0zCz29SA+BjyU
qbLcQ2v2yzIAZ0pzouzAO9WZ+LGql+HZCU7U1riUP1thzhgSCp/mwkI45/ql4zGpk7MgJnjUyNNp
FY1aWzqXYlzbwIs+5cHco2p9zbs3cc5oGjiyCY01nS49PXjS+JbM1oq3DtiwIoSDM0/Vma7nZ09X
QBSsm7asXvRGfqyF6bYem2d5WJ5C9HrsQ6pivAwdsMcfG0nlIyxrKvlJPged2TuVQXRWHz/JqGA4
MI+k1JDEC9wHP+FDw9RK4qMby64bk1OcCrdLV16KSkKJ0V+z6GFqlH1s9ZfG0o5FibXQavZdxD9y
jIQ0u4nU+tRyYkRfxFRdFveFmn1GOuKZujilenDbLMgdsnOrWrdQWjfGrD2CaL1hLFhWNLLA88RG
fNC/ocLvsWihAIitF6nv7gb5nBg1CmYVUWnZPa+SsGFqUGFpm0IPD1Hc+os4oUFAgNTHx8oI30BS
vUFw42sXN4Yy+W1Xb+co8Vrd9JrWui/k+rSkYWNr6vjYm4MvLPJb24dH0uJezYiFZFqkx2J5Lgv5
VZiKL0B+RzGf1t3HyboGhSwKzySen/MGtW5SgRyI1I2apA9Rq993sIQb6Vbp2xshEu5HtbqaxrlU
wnu0Ie9mAslMSls6eNnVKOjH1OoOyeFBFTS+5EK6sl36Wasi+zOOclB9kLyj2nq5oiyt46el5tdI
EQDxigqHTjTbADFl8aTLUGQoAdk3k43WzK9wKD6jIDqKmvClp0rOcpYAOFOv8LTtYQ5NN6TtglBV
9csIKpVpPHDMRRLQwrsMk12E1DErhm2YRV7Z3pcVfOkUXbM4ybkdVvqpkMJnlBtvqlBd0df484gm
chEEhGfFQ5iHL4HIMjhZxSEDgjWlxb6u9UMctifDjC5tpOGi1J+a6JqHrwOD54avb5iDO8sID3FL
Ay/Rt6CLn6vZ8InmeRnT/hg3QeFS7z2rXe8jAnUwiJ3L2NzqU5bY4QJVmDUmtdaqr+kPTZpeUbyG
9fjQjuZGl2gqKsj/0jp+5TZHS1yIT1KOId7I0cxILb6AzmUPQ8JjnrA5vEiLspXlcZtIhICLw25U
l8eyKXllg9x3VN3SMF342rdTP59KTdoMcbyn80wPjlbEbKITGf2kguuDZTX1u0S4D2XzFAZozJeQ
XcXElteYt7JBFlf+tmrjZXW6aOhfR1PxlrDdr48nkganyGXK8dmphOECC5TtQNxadblpMv2B47vT
hMF5KKYXQwS0VQkfARN39h71Rh0rHzaZvf6TUlGY1lqOzFDGSlfSSY4KE7cVtGvUzqdqSU81K20z
Pc+VL3MxZW3ZF6n1LMFTGmTlBvMtbU7Jm+KR3OH0pldhEE6DAxvgXkKNqQi9o9NgSlpkN4mwCwmi
KaXxKiCoXVDTfSxz71kSIh3ZieX5XIYl6JCa5m6QKS9Zzl5mlFcIw7ZKa8JawNG+qmK7yaz53Cjy
plzKxx6mMeKL/YhWJEvbTdzqPgaRSzPx6iw5ZnLnGGFzlsd8F8sr3/6odeK+1OPNUq2CpfMyGhvY
U6j+SQAp6eNo0aa35n3DAhjI9FPFU5uOfixqKNKDI8YT9Hvdfv1vWZ8v41S4FSZmXcMC1udezII4
lOIpp/c9z8ouMUskrsZp/XAA4rj86L6IH+vJChZa0GD87ygg5xK+ap7t8xhZdKkdGmV4XL8FdDeO
kKJPydlRazRhIiJAzdoa6ieBfvctJG1zgHxfBk4p0zpJVDdCFD8q8zZQjXMQodqc4uskZJ4oBw6g
PURLt004bgSdfvhj3Ib7Qe1O0PseM0G44Zb0aiqTUBfYCSof6PLekhH1aRCUB9U1p/iT5WlruVmP
/mIdykUJst1w32bt6zyG39xScqX6WQ1mdmjcQUHKFC+2buYefDYQyLVim1b1bjCYqNWMsHv9lFHu
NfVb6oXy6KG8F5fg1mS0gdp7Q5kHvm64jNF4GMXGgbXGZKRwZe4unN8uXGUPiN9ZTvdSN3Mjgfka
dKeg3lzfczGKwV6/Y2sMNwNdy07mANYyn2kh0MWxdW2zxY+UZlPIfINktrV4N0ABM/7IvQKNe00V
qrabUi2vddVthUVHOIy0r4iPTUMmWRkglP40phIxaXQo6hWbYJdcQ2RujnnT8foAMl46o3whA2qe
Rq8Hch+ww/frKbg0z8GcPUbGdLB6cRtF85E+AQH2mTe2FYKPhXP6dOyotzgbngzC7cnVfYRztxGE
aidO6qWX9dOasAUj1CuyeCfpzUYd6eMr0wHhAIrmAR4fQudO8xtRRmgb+ewMRzFQnLb2qlr2os6i
2mxPpcXOJshONteuwIMfoTWVuHNAntuLwpAjflSXBUDtc2fJntS9FAbPhc12jfN+lUbHiDiLrYrC
VzSEG02l1EbE2WcIvqPxuN7PRo9zhU9o9XQvS2b/ZewnsYU0U3Mh8ZtN6M1r945xEa5FpFwz8Ftz
l8vEFbURm4qHEmybBuMpDVXPrIxbc9ZPOgtmJ9KJbwxf1EaP5OhLD1wbxF4dp7tWsK5FUbAromU1
aOZBuNtA972aMTMPqdwV5QwxLvURdTtSpuxoGHlBaPhBz0yjgaTEAKrtZceqdO4jzVZJmVhEpk/c
W+t6JnHEHWMyZQLJk5LGC5r3BGb/LLX71EDkzYWgW+PJWbeVxdzNLdMrLMTAo5g9VaCE5uUVucC+
iKJtZKbO+qsiY95O7MFz1LJOGr6Sin41kpCrh1tdqW4z5TGLRH9dC3GmHhqp289dYsta4MRqfKKT
clWq5ZmRKkfh9hCk3QM0vMJFDIjzLNu0oXmWW+YXguyriq+Umbkp2+TYmRSKKLholmYMLSearfNc
bfWiOWSN+loV1m1Q6Y8FjRxbnMsvKKeBo+Ez03r9U4XC1lf1famiNc5yeXCXea1og0Ky24Q5XjG8
/viZIc2yMwsqrplRdNLpnqdLdsoFHejAjkAeA63jXEBhGJpPmlSWNlDVx1D4BtuPyclUaQ9JEL5l
pYicaWVpxY1wW4zLY7YK9uWJM19r3dKg+V50nyyIY1ziDi9h0tvSglww5ijlzLFU2wufFEePtTwW
iJecUupwR8XtBmvlU6IJDV4u4aCsBrHcomtXd728SWd+zzQMl0YwN+OKiTXEptjq4+DDqntdUrHx
+lZa7Ea8k8jLUcH+2OUClr2c+8JRMvlL6jiez7ECVVyVmTLxaDp1y9ImhrgcWJla6bua86+FPp1T
WULuTuXEtrJOdQQgjcIqj3yMJV4bF5nMRhrkronC2GnGgV5JwfhMH6QziCC/xKLGWlItjrIgL643
ocRCFpRzdtHy7rB+p4YcsZcp2Vck8/1ro3Er6dlXmQg8gws9o4x5jTIIXhPxlywNFyorI2Y703dd
95ch5QspSX+wq4iXs16gjx2sh34QLtSAqIa5vGEYkhpfx8/w2YMVghs6Y6c8qvhQJ4Pz26i8WvNw
EQ0+jYqDwJou6BeZHPRFC/SmcDHV+aXYvXUWF1Kgv0JjKLgPVRk9Gmt82A+OqHTcjVJ8ztOzqIjV
YUplNGDlWwEZFo8ks+Mk/Oj0pfEaMb8tkotOwWSHvbig3sy/WqHbimL6gcqvc/SEKEZxNQnoBld+
5LM0sxn7U9/5upEGzqrplRMiMDkhVBNnPYM/ji6hPTJOW0SMEzTMuFBq6KFhoQvUV+SqjZGnz3Ng
a+NzM/Ctky4LUb8C6XkNZhoZTZUhHE/C7zGEfg5gGhJWXVwH4WFGVEjMQvpIeEqxF+pTyRPklwoe
h2VAWpCSkOGEkv4shDXRu7lVHxacRkn0NivMSeKAv6DKmboFBrT2vvanrnk34+VDAceOJ7X2xzBU
NokvNdHsjWl+6nQ+dhgyuaHCuC/1GzXU64MYCBvArtKh0XUGMl3hzoFVecocf6NWdpXOuAo5NU5r
qTukHjwL2grX7WNfNMmfGsvkk9SYNTBFe8iDgT95ov2Gch38Vv0+a8Kr2XqmxP91iYIeWSiXVCyE
2zhaGGBnlPYdl6yjTnJjA8lEF2+MrplpnRgiQUAxyd7r+beRQkcX8SsJXlsbt53Gv2PxJgir5+Vj
WMjU7vO2iDgELpBzHBSmFm35+lmXK2MvXYoJInI0jSQ2ZwUPXCWg5lUS9lRTG1ygyxuhpq+WC+Hu
x1fbBmPugo3Z6RHnmrquvoSq+Krk4VKVAHulisvQJViAlV7aKY2QM3ZNg0NbN56+zGCkJlqVYTLu
ZZTyYrozcuqcKWQtXVclGPOtx8P0pahgVWtTfU5Rc55zbI7ryjxhBRaaqHPENjtlXTvYlbkfsma5
BHli7OV+ui215I1xZ+0vM3tpaGJOmAZZxNMoyY4gL1RN1yhSXzWyJuzGTA8Kz3Goro6gDHzI+i59
x4pQzvpr0lTbtK7OOEBX7T6rqdLPzhIXJx3hSBUplA0kaW+C7yCpsFGp0uC2ZXKnWRzbK1xFTmwN
lyxfB4QfkJJSp2daDdAZ/Sm/LNFY+lYvWrFuJdiHkPyrPSznonkFsg3LRGIhkjGCeaq03h5lNNlC
two1ChYWaNl0IHWSyU16mVnXb4ch+wgbVigpHfxhmA6DKe6FpcJN3RNOE+VfvVh9kR/BlUCf6KRE
x4AVWma18eQIG11XikxD1WJbds3kZGtXUA/uaHOwkXWciqYeMYFlXkS8X2ejzXDLdcq1XBKdJJTu
tlzHJjPtmHEGtptaqmuUXGXDWu/UttwnvXUOBmoHpZi+ItNAjCCK294aWLKUsPXmjH5Ylwxs/vp2
sBSgMuvioZvxkRSkL6nmMtXSKvLoAJUPwx1aDlY8Hh91Ec9Tlp6wlV0wnN5ixmfPEHnsdJ3/yJXp
yveBBj82dKrd8JGzPXVHwXdPTJ1kz1MIwKPYzdYc+X0nM3rFNxnT2981LV068CtGpHgi8GNnTI0v
K5Cp1ebU05vJ4AAzva9jr6WiXUrYj7VttB5i8hQXbqHqpNSpdGbXSKqQfd4258YTmUq1caK+WMN4
3xJvNCpm4LXhTPGqRk5cRvdWiFViiIZ4nxsE0/Sa0NLNaN/SoJowrd9LKr/eGHUKEH06mfXy0cls
3oFefLUVVBQg4P6scqPoZUdHYjaecO0N/jQIiVcZlCwl7S9DzUs7FcynMtS9RNJ2/cgivd4m6jRf
NFlXObZxI8sKX3/3w5VRRYh80nt9JmBQh0LTW2DQO8L0NsPU+mEqXyammNs8yW8X4R0FF+Y8dUJI
o6rTXtNEbM5xXuLWITBGHAfsd9LsQisnLbC/F6SwOULWflK7VPWbRXom4b21o0AfHXHB91MP/XNm
BljSm1I/h037HsiT4MPOlba9YFy7KhSPXCLxGMfGkxoqd+NId5WAqRjXIl4XS8kBes8RsfQhTb0k
ak0vBbZMcwTpWUsrFfmHW81K6hGeOV2xmFublsGcG69t0UqSz70c91dpyCtXgJuvFJSaciTREbEy
3RVCDY9V3jshUdmOMKefWQQVLMcmUvbZs7gMyk2R3xvLlNJxwlpKPJlbKJyWgEOr+0b80Iy4PypW
x22nYk2CR+7UYZSST9K5TCpzrx6DmDMCZlaz7VymrqNL39Im7iO5qnF06KYWfYCR4u/QelB+/Xhv
Cfq4pR57y9P5pMYMCTRZY+hT563DyexxWkUGUdcMW0ns0D9wTBYGiV4yRhLSkTjBY3bxuHcmWw/H
a1KUgIcW0yJMR0MrwbljwXmpDvq2Geg2BaUBgWhVu0wDsQ15yFtpGNqEafAWXdW34hjeIFG8oKZ6
xkdAMqYV4dhslPuxKCtnpFhqFnGgf0XEY2xsqzmID4PK4IzIpj3LQJsgesnk11BWAi/rJW9cqmWH
44WviKPYmD10A72xuep2eQY0wLTmzle6t2SRpKPSM0pUhcUL4uG8TAnTosAizq3gyJlNzEOaQnls
LC+iA2lk8ZZUHVzFLRuGrAkH4TGi3eOED+WEauo2XArJ7ak5yAUoQL1zViiDOXWGsFyfhE0oTy/U
QfNYvwpZfDNXA4VcFeFwngR7KLsHzRolhIUPZrkaLwXxScENht6mZRVKl2drknRP6VU/IMGBsytW
kZFuqqBlb5LMZCgKsDurxlugLbLTWxU9gqh7VppR3kS05oaAUOplNmvS2bB0NTU3RBvkHiTxxhks
Gk8pEXewRRjS4LmjhZKWm1xdfE496yybonShjzo2bJ2xkO4pMGtndVYOtMCdrhUl12QNgv/A6HPC
IBJ3bhUMhFIUskJIA+qgQBYjTxSm52CpDHcUusBW++QkMEsvS4V0OKl+ESNdOeS8G2MB7l6hCgMP
FwK93MY6Je1x6EgKpHFqp2rH6aJPNVfqP1NdQZtaJRFKxsrmZoKwo5Mvx5XV1TTdluhfbVPL34ak
M/26mU5sPcR45Ltesf43deexI7typetXaWhOgWTQDjRJpjeV5d2EKBv0Luifvj9uCepu3YuL1vAC
OpLONlVZmWRwrd8ysRK1wSKliYPI+82oy2g9JMoKVGweKn0uT5oHPOlS7cRPjFzRMdq9446vlZ2A
DEvunTlp4QkkZFTFNFABo+oJRutGLCrMn9nIeMSmFe9T/Sn7bEYZtPBcUjtQm2cFncO05PQns2JG
U3p7ykx1B/NSHsb810jaN9jpdPkw9MAszIeqM+QWDpElvS0/J//SDDA2JA2IDeH4t+QgdGd5SJUX
HeNwOquY0XWUMZ2UwIFtpcttqNkvrVcZ68Q8Dg1qT2FldSC7JD3T+0CyVE5lyKVht9u4ybgyJrEp
mXsIKmFWMIuY2JnovqktZMI6U0KUt3djlXwWczrhlq9RsDliV8p0XLuzGI6hx94xYkZtlpwEd+AP
yNL0YacLb1X5Yb+ys/klnh5CZAzrusznoKhdKxj6eAcfeq/VxYhXOXO2Wro3CaBAS0nbwzSNxLbU
OhwloRmFJY+ujW+Zn4VklxCFZcxmY9KxjMnNPXX4V12efBuOeqYgFaPsqDEqI+ykM4pkjjm5l664
+u4UB50i8koM/sGu3ccoAnSmySELQgTKcVW6q9jiXvBoWkB0UNHfp9cByoujPmYNhSAINHX5lWDP
3SQOTZ1++cxj1NmY3m7Uaw9AAi2gm7xMreEfYm1wn2t9eDFljt8rMZxVjf16K4d+4CyncdIx87e+
y7X9NHOoUy+/puqqD1LFcdmXNdCNzALwsYtf96eOdBFqHpqUn1zfODp61cK0Ef2GN54HT6e0noQm
3IHs8ayVmenOexQQ59DBKJJ7bh/knqzXreM91oUTre3ehSqP2mvo5MOetqqInTeGimjGk6JdzjBq
Ev1dOEQIhbMRbRM/V2drVEDtFVh/U8XZWpHnJXJ9PbjFjQ+GsSnAWDEgPpkK623csmLoDf+vjpon
TaRy5wIW1OMwrqFYeP+8iBCJjq+W1jyyrCa9RKNmbSkP3TRe7hyJMvBB+mE0wJPUNktIoslsHvCt
jjTdk2Q/aI1c2TA5O5MuLCRD9ryufJ7otH1tvKaGVrLM1Uxr1qZxJMEEraQbjmcF9/mCc1FI6Jok
aqCHJAnDOtWNuevzArsbAN06HG+h1YhTdocDxRT7kI7AZKzJyO6RkXutD1TRMvKNafVmG+NtZstH
0EgERSqzV3loRhsXwXU0oBRqZkF6C7bkgaggXzaItl09OZtmtQ9VPUNLkrVBE1G7TMdlolersI2I
AowIhRtKDz61dTRg2Oo91cJpBYrxGYIlF8WsVp5mfpfUCE5ID9i/mNhZunzF0jMiGsbuDEwx0eAM
vBpbw8X2yydfifNgyP7GrlERW6V4wOnJZiG3ctl7yxDeQp91Mr6qS2zO433va4+4hEKQI+hUazsS
te1L0l+oeqP/r8ASqR4ZmsXWfncbhyNovvGimZekpy9ZhrYoM6uzZdCuOjuIj4rZWVdV9xNLOvzy
ZPzokRr1llFvpc1ml2su5TtIgASHog//tdb9ON4U033T0+4tlP0VCeM2mf0dk7mdvVL/Nm7tzkQk
g71v2WXexholrls1MK5umwaNhoOgkPdY0RDkWFh4HYd7DtUWjSMRFD763pFhnTYNLwb+nR5M6sSR
nSA16y0VhEZeHLMYobk98HeKsrhWUvMDX6ZoqJja89LNiFogcWeagReIsLx1m1Mqx0Ou2/5Voqkt
097fqt7SV76XfFkdoTD+ZF7jPH3sZhyRdOog6M9c9Fgga+hEe5Bkzz4VFjru3j/phXDXQkspaUU2
QOCTdzMm9bVPNKZtaR8oYPsuk7reNwWsTtSnzW4W8Vdt0v9XMdW4vJscnyBMpYmMSMT0sFt+s6t8
QBON7xG5UXiwWpS0HKcQUGH4qTL/Vc5otky3v0tirz7qWfsjvSrb+JFFCB4CedCTm24m3YQW+TXd
ssrtis1sTC96l22Iq+sZ6WzcpdhAHAyzQs+ZFL3s1tJcSjw5fCiQIgTEIRK6rdwtoRBrH2HHwcm4
xfJmXZoWLzcynuYh2oE7hEsRy8h+jFDcjwgD8CLnaEwTmPnGF3296Rv6Aycp7rIcHbkNHM0IKPZh
aXEIKIanefb3yPmSjdMUv4RGHEuv/lJj8tq3i0MFZQunVxHqSOUzBzHAJJs9GsB9pMkBxe1zFTew
l0uYbWEdZh9ubCini6ZvPBua3kIqxcw85PAB5LL0tWYEjpZ7GyKgiMTSYSd8ij+b8Tw4E0c91Aa7
f5YC4HiUnk/afUXASFqSfyo8b0vxbrFFaUGqexMCJUbifcyTfm1V8jnro1PWmja5V+kPlfRynU0h
+v9SPok2NgP6NastztMHs/5BeVkcOTz3igCdKhnuVUWNxBSFBVJwjB6WlWxyF8kQS+E643wmiKuw
NhlEV5XKbtOk/pNtObfCyBDlNTyQU59Q6Lztea/zfte0+lPrfY6FS3MDNqWNDRvquL8dBcwAHzZ8
9Bwd9JYkloT+qj3GuJMNOyYcWKXGQYflMfERA20BvUhv+dN3UYYbwWgyLxhqSqJkREOXPZcgymvL
43EE09ZvG0yXWvSmMwZmUWWdHctwlvfa2U51u03MD/DBadNgy1q1WWOcpsR/rQaT2kTWdb5r89Yj
ghchAjnTGZoNPl0k1v5byn66w4AQk7I/koWEFaHgibcyCIAMYmH/QpjeOjZkFVo/6iWDMRHpARCE
3AySVMb4oi2xO4XBt5pjnFGuiizuGEAekIsFwxiZ/XiOx166n0tUJ1jHVjFoeZDqhIh1nh1YXXEr
IKdqx/z2JZeU6mz4nuoO/Jfac1MXW1GzeGhvYZYpNIboyAuszg4aQNbVqwEUJ6SHqyu+2ir8wZIz
m+UbJUvhWpfVg+bE0apeHIpG551KoQV+wxDK5AECIMut7s73nEj9ITPLnR33B8EXCcnNljaycX3i
acDuNbs3rm8zITJxCp19Vu9K0hWU2Pc1ziIUJCeTbpNNYXH/a9QSccxR2m30GiztBMKQHCe9vtH9
cNyinyJSyINbj/w/323q3a+8ofw5g5DoSGMqZPtFjhxqSFTqM2NBG5oXi7rgle7TxasZPAZNHonC
X4xfHWI+CXmZ2xbsU+GyE9d+4IZ8S67Uja5RcJsUxmvhTCQPTfd9EfPA1qoStoE+QMXHEquRCisd
eQcUw65IaHllqdaCkNFwJZr2hZ2oWnWA+UmOKE5iD5MVW38lgWdHH7+I8UFGIbBb0p+mqeMJLmtF
c1hzn1HY6TY1P22a0Locoh+j0g7ta+ntLS1GlGD461mr6PXSyDpSudgM7LnbSunb1GO0MOKvXLPp
mzbdezCKM3sHUKeBBmwoXjiu9mjBfhk0ScgxnRsVeVBW7Wbs+dj1CA642NSKakEvFHDb81lIRFT+
QGiNWxH70Ga7cRyjdYevY2XHhNaEEiXfIGYOeFSHXFqntmZjEnHtYIXiJHOnbNdnFFALSlSAiylT
IVM30DkU0C6tpqXSCpBjr/fZE4PmQ+q775FCQOUm9WvrIAx1+voIhbae28gO4oJHeMh81deMzaI7
pB5MRdbj1+ksFERS9enS6kwUZXgw8vFJb7WvBNJlldqK95hyO5mSF1rYS4EiqyBB53egQ+1ar2ae
Dmie5XfjgL9UraXRqB7Tkw7qM83cuiyLu7EayJ6Q3q3KDHfjku5Oua/2bKO3zO20hzTFBU4QxLV0
xHPVTYxidxPpfoyAOh/0UGIIAxHoWvHbzv5rh5dy0jFthcSfrNoiA7UympU2oO7TZ2Gyibr7fiBA
zKm6s1k1PBnDFGlxUnxbE4JEtDqPlpLUq60HJTIEUHmFaMJHhU4gU+2A9YI+aKsIYbmIrLvemoy1
m04fTp8+ITDCxJJuqqa+FFSsr+12fjVTlHajRO/uePSyMxuFs3EIaZATAHy5417SbPy2jYuWvTi5
/65FyO2sboWu7nvK4DwBiV7QMUUo0tHPJVxCQZu/uD1wI3vTyDIw50Htfw4zhcW58NZ+7zuroiUV
JvmtkJhuaAd/oyV7XUfosrvk3mxK+CDDsDaDRxszMlU5Z34Ai3zjIQDJMbmuhCh3oWacTR1zZ+54
Z1ZCwt9q44Wwv9eq118H3aO8sv20K/vOs+NV5TBjTMsvVmy2c9M+S/zvmKP8U1ijOjMr7g6vqgNv
BhjmNuZpq6cCBXrz7TnGwa/TO5pfLlFFslq5vAY9iU4TaarEByLrShRl9ZDaOnA9IVWzB3LX1ug2
GqNnKIVSR/whA0PveOixE+Zl8QLb9BgR+GIn1AoDV+xZU5koo+he1xjDMSQgYHFuvX5OkNOnN65m
XjpsaqElv4SHTkd+Ox3OhC5KH3OV6DDu0zaPxac71cghdflMkmOxUtZ0E4/jSyG5ApQNxjPhi7TI
/lwrQ0yr4dZZBDZpzw9V5ya7fW0+OHq5VjiKIseJA6KPXhqtfnXnwlkdeCB+5mZnBZNEyx7W9loW
/Zs5RFPgC4gObcasWvh5kDfxczHYp3rADdfFLk4JdZ4mhoaIKtKCrhp7nvbEyx6w5d9GsctCIFhK
WISNqn1rnOmrKqsPj6enj8I/1ueDoiyvUOJA9tRH0TE/KkUDeRGzcJ7CFs0o/CtKlj58b+Xi0VOn
UoehBkUyCcIyOR9SysE5NFBROU71abzZDMVVI+/LzHyVkokv1dnmh5rmRHd6bHXn4tmZuW5afCBm
ZliovM4RTaNxVt7nc3oa2Ep8/dFCZQj3dRnchq063DlG9aVZ6t5CzDECkEfDHcjsS9lD9jmEfLP4
GFN9JXPy3Hjmk1MM16hNPgGIasNFkuM+1EZ7Uxj9rgZal6m6n5NE8eP2/mroQMeMiAm0/3XC/iDd
EWVBWHDwN+bDhByb1LIrihKGyMJ5hTa9QYN558bDWfnaTTzQ4K4IY/WkjYAJqahTOx99h5cS2bK9
8nkqGTnMRHgx7Qv3jFj9+U3SeiPYLVaHPePRMyJW3MsFJ30yYAJQMtvErdzPWfwza9Z7E5MbGP92
hXHTG0IRasolPdnzm0YdbWctJC8PTOjpm9pukY0nh7hhalQDPKYaPyqBT+3PjzwMyXpm2+9UfMhb
I8Ndqj3lsbmnA1CzposuW1pe9F2rX6bF0Th3MfL/EutCXGUP+bwli+sjZi3hkyaDEiIsWBiCrKwM
Zg0uRoN0r0Ac69FMV4TufEZNtTVrnLpuhehxbP29qCJiZByAKsk2w8jAlxXvCGqRLXNueCZX7LKS
TS0PQXQJ4CEhulrL/IXKAgfQkyMZOwwFBRcRUpH3EPBwBfzz4dnk6ERe+623ESWsxo03PruZztZS
wadPPQ73zr4nay7i/WqwvCwQpD+W9322MwTNpN67nciN2+ACJpbrR7QWOmlKMlWcv0yR860sA65h
hqN2AZXnSHI5ZjwpKwy3OcStJ0C/yolgOW38hBnxVgpV5QBUwDbC3kEJ3GMWO4eBTBwqwq++bzxO
ZvUZNyl3KyCH3srfkHCt3LPeWnigFY4tVXRYRDDucAjZl6iTt0I+qI5EtCZugrZoeFB2WojvpriK
MH2dkroC4Ow3FKX3m6pLYQfN+j43sfJKgyuSIQuleoJYEven5rIwMOzSvulkv6FdrMwcvIiEKzOO
8XfMU7/i57t2Y0R5lLLrIOuSXyseEDk8D3X6XSHKpTP4gXbYL2i57UAFHE+RkS22/a54mpCSuvUL
nY15RnqOemtTCgxM5l4zXl1gXM+Yd1XeHLzWOVh+f6QmHcmmngdOCoid1uZOa8oXP6dabfSBKx2M
uVQ6BxD0SIpMJtekvSZehxQYT93KHbmThO4iRkx3NPVS37rw9YUH8x6/hJH7xK50J/iymUUhQulG
j+R9ziEFAnBENrFfbjQ/9pF4biW28vlpQBON/P7iefl9Tspc4OXmT9uPz/hZ8E9pmKjK0b0btGvk
zReb/DP8Ik6wfBVpB1U+nzx7fO9cHUOYAjBGJUp0AsGXpUv8tR6R0sAWh2K2LFaVQqmX2QANFnNZ
EWcnNLQG+Inme98+jO1h9CuuHSjyGF905Qw0QU2QF11mXVzhZUEpVbodLOuGJHq2b6vfGmX7GFuC
9FY8TaSEfUQebnifTxw+j+vbGSoCKoobq3dd7GAho6UbdHOJeEjwmu1SX9uAQPQVqe9OpRCvUbeP
1PjsNcuZg1yTUK3saYjKg5W2y52Ky8XR0rMWjRsh63PeRlvhAwcaTcUjLnG5Bovk27OKR2KZ1y3s
cFMT7s3SwVupIubG+VmpNz9JTgVpn6BQL5VYkpXL8t3KyZyAj95oqX2Lp+y1kFehxz/ANgQ9fyl3
/CgK98wQdVaC0mMPdXZep2fRhzdpnZJv4IRP9mi566bLGNd5vhOwF4QMnKvUm68A00cX4GFV9tkD
4zDpmCGKe7bzVV8QJ623r1lH0puyAVUq7XYoozfXDqk0qrXHruMdGcO8CUY7LDedvxUOaRjY1o45
+FDbDLuRhxMaiztCpKegJYAtYA3HZqnGJ6slwRsBytY11XPkIBKw4ZN4l0uAHdZRY1Im6HV8cOae
cOLsYazk09SNP0YlOAApe4qXwa2jbGqFrqgRxM+TKVdtm/odFVJ5ssgQMJsWe4uuc/8CzKNun7WD
lx9KF/IY8UC4Jdc+kKQGop/HpaRl/Q3Vwt7OyvrwqAPOHWhbBDISxUlmLmU2owee4oxPkhIC3k7s
AEC2Hl7wxNjZ6VMxdjgoOqLmOwdrSJTe9OTvBJoIIt3j/m469CDj1dRGi9hO/OnePfmPwxos/V71
5WfvAp86CrSgZ6+C+FzXy5ZGzBIVFQ6Sgbc0blG9Stg0K2o+tCa9bYD7E6e7Q01rh8m4RSDhb/Qj
eiMa1FTPdk/IdaCnvMOinkkd9QfiNzRlb6TljUGEEmvD+FBbY04OXfg59hjWQI8IozcrCqhafd64
cIheDVMAAO1z2/DaifPkqBxOCW+u33sGKEt49lMMpnPqkBDr6ecqtLgDCo3I4o5+62R5VFTJPQqm
a0ppFY8LIJ5OH8ivHOw+MCyXlDhWYuGMS1owIkA9MIrw1JvMh/o0TltoUEACYBLMAwhh3OzXLjpw
XOEEVmq/OiU/EEu4F9Su2EaGRVpikZ8dfmtErcOg0/5Gwr0u/8wGp//sQzXIUi923sR2yBpBW/2l
bcxz5vopuj3vnufKhZ2EDZXuHSTUKB9G5z0zGA4tr+rWfR5tjdbaOu1grMhn5PQysVsIdRT+vEtM
iH5zIogyRk1scsbXlXNokukG9uc4KP11yY6P7P6MYlbv0u+pgm3uKgz8bS5RELF5syutU7j0MScC
cjD5FOxRRBuHh0E6VF95iGHFlJ9eaH1LwmlYqb4cIPOsSh7zPiE2IEIgI+3XajyVGpx6acxUHbjn
JOq3RKzdLd8WnfZn2bK65e0VkxnqKDUQocnnM8B82LUXKGM3zF0Ov1mkazqlvmQBUlVln2V8RIeX
EcHJqEa49msriXlmam7MX22Onty4/vIljFoC74tedHmNjWb+xFVKBq95VwFg79vkybXgWUGY9rHd
Q9/1Gd5e9FcmOfLgBO1VA13Hl0DDYhjOgSVBQ/SnBARWVtMjafZfZt3tkoIardIDgTFwDdYRxtO6
bWEMzfM8itsaxZ0yyk9u4SDKsgP12hfo0yvBokdNVQ9mvkxZDXr5bpwv4xJSbQVJ1d+FRMOvIi6H
AT8Ij9d+LcwG65VX31Sy/B3K4dwZBXEockPYCBCbm21no+gRUE3vGCw+YSI3bWc8Mx1ttdl68AEE
mhb4oOLRmhu4p7rX5X8bs7nh7t4rosl5TqPU7iThITPX30wIySTU61D5dLZDpM6G9iBhW5F8u7ty
SXuQWAED3Yq5jLx8DWt1TwXYiBq/WedAwoakesC7b5qLrbPvls2roniCHOLu2rr9s+VxFNkxxFEV
fzF5YrbNLLxyTcaokg8rxo4OEJZAI6P6rHPn3ix5+DHa0UTgybWky6GV0ZU2vGPC/FHyuF+5hr13
vQT5nM5J2viCkkzUpsv77Hejs8o63NiDys9hZN6LyTjHnvmIYudJYFnVjOamq5trNo4sEmFyt/xE
vdNv8yE69dH81ZnzjsqSpKjO0D+fKnEeUP0fyly79P2d1U2H3tPe1PRV68211axX5cG227V1W0Ye
4c2oNQH6V2ryCJf10WB34ZtF5jOjBB7z0El5fem9w5EJ9tG/J8rfTZ28ZA56PNT5qwmsZjIQvSjR
rmuHnUh2PEw8kpJivdp2wtmJ8MN1cRWU09mGE/SWazrSipexyfd+G1EG79waBm7wRB3s2T/S2HwZ
WCdCxihHV1f4lkPVZij34H3c8QZe3cAHlyqQzMhoHgc4JWLrEfOVt5LCTrQ5PGGXVT0WkdpYDsP2
jK8yYm7Ka+1sjOhSyh7MHJHCNecfVZsuMz6B1h4Ma8qeuQ5j87ZqjWM2J6S11jtHs/FJxvptPCBC
gtlib88vtscA4KOHX0KOSdMpqldOtMOY3s+KfJwxeRtQ71h81H1N4lRi4y+785BHIhZ6NMNNOdrX
qkey7Xpkqyca2Zv6SI5I4TwndflRMbBnMdfIYGac/8LfmzDKqwq6c+uhcMQB/ovr6lMv4J3rhq7n
6ZPc7TGQcf+lozLKMKD7GRBWWO7MsCXDyI/0dWzWLzmwZWcT6JK5aNkT8Nmt1mGNh2cH77J5xjyP
hmEAWwJIGwqUkdKPAFn1Y5Hb9amajlZR4K3CtlCYzNVxFmkrT8e9LsRPwoIeck5vAL/nwEfz1aUS
jwl5ppplB93o6WQsKcaCGK2OwF4w4IogGvtu7tPlOCF/ilDoSRo8GcpGCxJ5zAWSJNFlcE9Os0uv
npbLY1xy0hCqgdAR5tMVn2EaAdQLba+3qQiSZQmIBOxvnFpblq6n0jf2f1nSSP6tXBb4fP7z5+98
lRWyPhm1f3JD/uvf/nfRLbuf8uYDufm/fqnl1fzza6l/vrr1R/vxP/5lU7RMP3fdTzPd/6gu+/ur
IJ56+ZP/29/8j58/X+Vxqn7+9pevsivQUN//yLgs/nsGi2VCv/55q3ht//gO//iby4/wt7/sSsIA
/+Oh+/xmNWnir/b/8rf/HuIi7L/SV7VU5ZHvR7LJ3xNc+FUsmYStCp8Gd5Ngvn8muAjxVyFsus5t
UgHNpW39nwkuwvyrQzqr6dGBwtf6N9JbDGtpJPuvxCUXl7BFdAzxuPy3Q9Dvv+S3xBWjpyBBJohs
oK1ickykIJQoWA78jIdLXwf74Mq+y+o+3Eyle5mpSg9IUFhPZfWkRclzU3icth1LwWQO56krn822
+vJNpOej7PesSnsrilBaVj+M5+Bh/i0H12dv13dZ6nJazNGN11DBRP5dTOHJTAQb2zDRRP2COJqz
aTyNhd/taPAtbmyttI893uOnMYLQ0TOne06VT9PKKPJlZGTUDGQDYVJZC/0m/aHfFsh4r3MTj5t2
VjTV5/VQPVlJ1tzb5GMS8hERiUWegP7bJp1NYLYgpqmp3ToKWOX9q5Gl36KfPTgPutS6imwUIgzI
E86paKqLoX5r9M54K3PQp0a5wxExqf6AShOpSFczGEd7Uccbr04P0VDtB8PDkq/eCj0+ZZOHuKYz
9hnFlmDxoXXj5Bwxmua89VnyYDX1XWwgK7bMiaIDCgpEZRfXxoqcoEocBYTXuyQmGKGsvpSYbRRO
0Yz0tlIHwyzS58q1q7WaGamaOaMjstDfR0sYT+FUPSA81vdDn2tnm7HMEN0DOMYNSQlrhZ3ciudb
P41fkc+nPPPtB8OeQsxhC+0Nf/g6OJ1adyOnOhPEtSzSP0DMTumKnFuVacHsjsaaV5JuTT2sTskQ
VvcuZ3Tgx2F0EdZkBbHOIQjq4aKakVcseHjsa1aTogXN+PdPsf/fEkkN8f88f84/nx/ISf77qfPn
b/zjzCGM9H+cNQYWYQosl1Z4uo05UAqCHqK//UVYfyUOiurrJXrN5XRSrGrLr4u/6iByQvdMk7ua
4+bfOmz4iv/naUPECeFTluMSaK3/S/4owfFGb/pkKMYx3WqO6ZYo3QUzvFZosD0W+SHU6Swp6LYf
2Eg1NrVox7MciBcw+n1BVknQx5kOrtVnlKho1c4vodWCJB6/TFEScUvEwVovw0vFVcjURoVJV+LK
TUcb6KGb1sM0fxndwLRjS3S4gsuvN8kpTCzSoDuXeKgoLrV1ajXkFCXC+UD0u6/a4iRs71lO7TkM
9RNkzyFpko1lof3CcIUGuSRCSBzVIOQdV/PAZr5A2K0zvdmow966Ip4AKsiDyAce/Wo5RxolPA6w
9BtfsH91sypl1xAoorjXnvquJkJhnmqfYWCknULGWn5sC7OCJpPpmylqA56iMvoHzc+09Ux67No1
l3YMLAeH2kFnYsxqhrjzS3ZR8o5UJPB32s4TsrN2N4bhXY5M6oyLSe4RARF1VRoLLadszNlTVSCs
xewlhfYmyvpQxdZ5iEigz6JFYNJYyVaWqXlWhgav4OVvkalICK8hr/XQfNAsX+16vf+NtGE8dBLH
q0ZRZ5DDpn3VajgmSrvjt+ptZyX5xR0KAc1CXwJcN1Yu3SU2AUHgOZXZ+2hjdJiJzyhBPVMBMtR4
0afbMlkZXhT+2PC/xIjM6B1C3kN3dm+JoU03Mk8+Sf+aA73VFVEyYXXbR1q+i7oh3cR11qNBoxhL
DcjbgczCGztuvDVdOo/sMvgeKmlv+iFvd2hE8pVRYMr3pxylQQNNaiMif0jI2Vp7uDFYeApYJysl
02Sum4Nm41JqpyrflHVe7yPHhnEd/acaMneXqgKsl0LFACUU9TFTjYIm5gX3mRQXHLxUKJCFiER5
UmycYf8mHfPFj2FfJxVbT2E9NDd9arh3KvdIcZ6sCFWgCbFSxnZF/r5rbZAQ3xiVg8dx9N40MZO+
E8kLrd4IPvk2LOjJp96nn5aW6yePcWMtiGlZ9bNNPA/dQNBY3Xdhl/ge61Fb58r28BG3LrdMPgaV
aLASt4oyFcT7QUHMEGFp8+dSuQrLmNDIhDCaqKekeDZ0nDqizj9LdDMj0hzUQvN77Ov54gFSp1k1
KE57eR8PsbhGsZfvGIontOCF+46LTeIAiXwijniD0CDxyfkJa2puPiV2/WFa04eXEShr2k9Uq1wc
KPk1dGvGXYRAyhHErdVg61QRpeDEirt3UtltCmZCtgYyRQiAJBgLsI2IwnVVW2RK0JXjRvDwmkak
ixGeqZP5stVyCHmbqFAX3eTsyPqasEn3ipP0JBLsza551PJunYj46oGIjhGynFyVQWlXUNz0nHB3
I8rshsQ+cUz1G1iLHKvE1N2kKer6hjdpG9fEpnZIFvMeeXA9oVVRfbzk2JTEkgrjipQH/Z9f7oGW
Dw3VOntz6eOTnYYDoCC3IuvahpItSQi9AdDY9tav3ttUOGrqtclIJUo896POIm7P0r1VJoiWmfSv
ea9he6tQYEXoKlb2ZEIL+HW2Fmn/pbrqKH1U5x5UfZSYT6YKqUnqUKtqc+Kuskw8JIUP2pEuPsZO
/QylfzeK5otz5U8lysWIgb+U8ZH04e2kmgeVVI8yzM2gsX2+ylgxP46uvu3LjM1pArMPbY1sKQEU
w9aWbCevr3eqxp5MFkB7nIlxS0Of91PDDLNko6Hg2aRu8RP5zrXJikvhRi+czPigfXIICmAU1/ys
XZ+kTbO/GLN3Qx/7qSHFD5qRZKXRUTdVYh8zRhfAiidRt+apw0pIWsD0pPJholAHDXyLMDofxXtr
cUaOsr7rO3tD417IrurvyRw7jT3JsCPysFXX2JQPsVIapoF61hmufRTfV0NiBJplPaQkfgWa3XKw
AAcERpjy+UHbbrs5fmqzYZvWA8zGRDJnQ1NrFWGrcGd7OVp8OPRIHBtTe2xLbvhOanfzAnIjGdpT
zLPPp4asqfLA1Has8/nWI1R4ypbAgfELf84bh929KvmoebLss7679dL2JxPqBtiJELZybSfom6ie
vQ+18t2J8TZxSuOSyMUlT/DWYP8mhsMsFJ9rcysj5lflu7dSW+oA6WxNdKIu0uHd9szf0RMPlhl9
VDMOyFI4x1aq8KlseEjPyj1LkIlTl2nTrasG+96K5nqdaHLdLDF6fg/nAUbWe1vbxa/SgG0G2syl
k/rFY8LPhwJGc1GIJvejU52MZeAsx5MIsxv4jyMWXLII/WW/yYCfIkIFZaXkLut7f1PTGAzjA12W
Ky9IBFIXPLQ3ueg7hg888m2VkDZtl7CcwB9w/5842E7/Sd15bDeubVn2V+oH8Aa8aRYBAnQylEK2
gxEW3nt8fU5Q92VIDGWw8vXqNnRDIshDAAfH7L3XXHMkflOlEvdq0y2S7J4aPGcuUWtipc0+Rtma
kPoIsAPIGKJXIVdblKSAHXstJCU2ixQnldDDCX8tW6CqmDwq/1cEyLeVlT1oYuJMaXMHsJ2CKSna
aIp5b4JRnMkDJYApA/JZSuc7LcozC2hapssbitFBLok35jAJNvVNuK6lN2GO/mCUNDK28iYJcDAx
Z+qWMGFCz167uSR5wOYetByAINqCez9MPVFKH8QMvkiUmdu0ZJqyNHANvWl6pKx++Kl1jTMQArT6
diwgoWXhlVCB7+jDdnbb2LgShGkHjK3z6oTK1Xo0h22oFlRnaSTAAgqaF2llLL2U7SgQfQkdym6O
sCvJVcApEYZDG1LnqgClTvUfMzaVq1TH05TkF1S5Ht4Hiyc5YYdGbUfV51diKV5ZyuRZffsU16mn
mcULlxe9TDf/nKGX2mjEHzq0qKsU7y+7zGFwMKRtKpSgtlwBEpwM/yXyxSdwRTeMmJ1LwODR0PJ7
HdO5nHVqVQhPcSd4OZYx5IqsaiOSIZXYxKzEvt7pA/4i7ehpKXQ5WXAkTdiAjrRNMCpaqqnrBMnK
NOzgk3qzCRlaeyZSwKqDMk6VvarMqSWpo6XwRuUnsQZhra9FaroXX09VnPgrHBAqJJQU79bc6eIY
NluhEfDG6OxpHhSWF0fKk7/4rHJJS74WOMJNzU1hjOAEeUMKz1nYI4klYA7oGTDEpLN57KjlbDYZ
KduaeKQW/SLLAIrhMdEOjaZeRarkqJTNiILXmLsueVTyn3Q2b1Dvh1lw1La87/EG0MIfTXCnZU8U
1IhUZsmtem1mD2n8VGZH1Qw2QibdjsBTgky0sTp0EU/tBEg0ZO5vVdQWaIgdHV7G1PSog1+C/meo
4yi2oCsF7AB1n5IQaa8Ysivk+YZyJC/E4XyGJkR9hNyUVGq8dDV1Yk9lvoupoJcYTZWbmVWUIRzk
cKvHdym8whDn0czyavPLhEtofsXzkg8Hpbi32l++fxMQvbQm9NVk1eq7jJJLjM0AydYSw/l9hICx
3aj9y0gyoHoNVU7h0Kk/pTpbWxZrfARuA5aNVLqUJtnlQHP64Fslmm5YboOw3o7FzxZmFZAMMp/z
euzwNMM4j1TilzLpHR0YQZ4ea4as5ht21qO1FVQMGUN/H2u1G4CzDp8jugn3NU3ucqqFzVTahdlG
77tHvYZyRYyxkXVb6QnJQCLqyFbyZDaDlw/TuhdZUCiOX2qHFuC4soz9umUvwjwKm+wW4d446ohy
Ec72OnUxqmtQalGrO0L2Zfgzir+qMMAX4lb90FOEIss1henINPEvrtDUBdQgCsmzSkFoKYV3EDzd
Wp9/JKxFmpServ0sULUqJH4TBOhUKZOfgWCKXk1UHLYPx4ppZSKnC7WNrElYYSaZbTJBuQ7mr1Fx
MKb4B86UlDTIsqML5W2TisSdwy++TH2gL13nafzD8A+zfEWowjWrdJ3XQJOgaGna5GkBIWKkW+MQ
EZ231nEfPmFf91oQEc5EPKw75bqhcD+4SQnkKAaSobTHxWpJijzosCC06r5jro55BVbsl1HNthLU
n1aRWHRLdiOY92l4qEIuahiwehuNr3OMrqOKqPRvvXDSniG07Mwpds0k3aadsSEsZg8LczFCHSQa
+yYjpZOEzyGlhvBXv2CguxoVMCEk7JYJhQJsgQr+IarRH7S34E4ApmkNBUoV5Qi+ZT1KFvN8P2+0
Jtj41MU2JRaeJUIt5s+0En+JcfQ1KLi0sXbdmfphDvMX3O1aR039x6bUUZlpJjvRAQE2dRsPrYBE
nL5kGsp+hPBEzPBZnQ1P0kgBtT0osVFeZ2J7JYcz1STGTuiNkkmR4s+W7EATiU4+6NddDkMtxERu
KqdmLY8Kou4sihyzEXd1bW3bLv4h5mbioODztBI9FIL4JmGO5SZTGLTPrIcxLuw+HO6bRsQ1xA85
z/S7X6Zw2vJ1mRiP8lQf0iVFlcuBhyzATqRgU2QGldX0TjaOPik8oGNYn5Nj4HkVp4Caf5zUJoCb
wgjuFthAN96zIAfRntoWwGWFmqSkrvbGZJAaNtyxws1zAEKqoGmvHgbclwaYP1W0DztlbSJi7DAa
pXz/tWSlViSkf3JjgxMja7hrRcmwKa2euqg+YPamrGoelKYQXyq0zy2rCFZJD+1SnVaW003sS7+A
F0BuUj3oQ+KOim1Hp8hAFg9+NXpmD42Qb1xg9YuMI2KbRw01pWi3eZ8efWoB557ULw4LWu0Z4DdE
K14rFGHNKZmGXnjC2WJsyodZrPdqQZFT6D/mjX+lBmzqC8J7Sy2got/nma4vWFRzpUutheq3Wosq
611ESyEzX423tdChCWuuKJEk+snmKmU1XRQW5Rj5fgGhgFpxOqr54f5yQlFhXpVsrTG1Y9cE+8qQ
XyexoziD5Xr8MyEaMJgHgyxl299yhlToUDmLQY0w98jRygQ5DYs6dacl/lWIfFLSnvMcH3TLiCII
zT6xHUKwPbq1SerXhDfQCffiQziQRRGXOng2r16hfp/yb0oDAgCelmQiXUgiL1HQbUJREPBvGShC
DX2RYpbreu73RHCRa0wP2pBetQpADclIvkQlM8aY6rlNIgf8bkEAG1Ao2tsUx5JC1vRVNJalkwXd
MzzjRT45PVV1V9/oQQ8cDnq0M6bYYY+1K+nBYSrmX2nRb0Zz2qBH/SqR3fFDC8dxgMGJUY3roWzB
3aLd/9KJFjmpwsh3ki5JTsk1YNggaT2QCcqpAKYSm0LJErgBOiLdgZGCboXRfVFPbWYJIBKpUBC8
mEJHLfqwNCObJxWM/E1trYKMZY9vpvXWGPUHoCzCXrL0Y56yyW5Y6ZWj+EsVmS8sBaBQztBfK95Q
GyZFaItL86m4jsQtFUTshpNmhA0UNcbGbCjTCkR6ekfFRtgOCkEjSEd+RwlR0ld08CzVqGdSgejW
yo86YdtgpbB0VS0Qr9/lbD7znTjziCMJQjDSEE1LN8B/GcaZ7URG4LEaAkG0Ybp4uHh4Hf4HV4Mj
OxNQM/s/aA0TJkkhVCuKmrpw7t+ZMMESCPxwpBYu3JoeA6WHonpbY9Vz2dBssRD7mN0ByQPnX9WW
01O0s6b6mACmUUF3Q1K8Bqds96unUf1Slw9NEDh/Py/Cx39t68yrjd1REeYpbQ0D60jxSqUs+e8t
yH+Gjz+eztl9SmU/ZNyiCUYq7DTX7P2PoWusifStBbtzQ/zhpCOkFyfa1o+gmDcNBLBL9w87rr+e
6Jlvm2i1lDoUfIvJwxHGjXbI2dfVAT2iDZDqUmvLOZ3fQtOQmbQlar2l877ZF/jAqhOtiTvZbuyC
E2ZadnyH2sGtjJdIbaevuX2p3SUS/0ezFg/E4m2qEZzg9XedtEEs7pNAo1miY3nNxillUEue2+xa
F3+qoklR8njhXC+1uVz4d22Kfl72cUR9RrrV3AZPImx91rXXvGWz31K0t28n8dFm5pNzg8CNPRtD
r6yfu6AZUpkS59ckW7rp1rKNDhQ7IpuF+2iPv3TX3EdOahtf/t55l0ft/IKSe8HEA92dpS55mfcn
N5um2oW+CSphpOIguwsJpuHh8/dG/kyw6KoJP4UWEP8auDN+bKUlJo3lx2Lmsxo4NSKG5gpXgtXy
THBelGe8JdX+54u5fOKH86JFZbEmFZF5SX90lKKXJ4MsJEKmbbuFBfQNyAQbc3sx1BrXy0MBi7ff
GhdGG+mP4WZpV1FEXTdMruf5TcxGAT7VcqbDjs3xGqGwDUT0mg3yTlljQeZdeiI+vbbvWrSW0eld
90Qu35ZCgHVP6wAEtukzD8JadwZX8IAssiu48DhIfzz6OgUDGLLqGPUt2f6z4W5oM61eDMSZliRX
uVn8jxCcf1uu7GL0A/QDd6jLvpTyH7PG0i51B5qum/jAqmfPvgRFBxyTrHCigk9CO6iPU/JUjMJO
JtA83wj3MiUtNuubbzOjrZI8TaxdSTg7kuGQVXFxElmhAcuxQBnT+zdToosd4I9h+Oxbno0WSRIk
ShsTHzQfWgetsVtjPLjKDpZXuDg+bS88WZ/dDGouoFWpFGpAyPx4930zlrOAnYO9OPF2X3U7OcLd
WyVbWDWPvbcYhGKUZmuX2v3sZrxr11oKON71uoAKeKPUaVdbERnhslfqKtorbu7AWnR66BW44BHP
8RSyoJd64J8PNwsjxn+LOhQqV/SzLi8CgYEJEkNm4aSTjVTeFF9hl++064HMCryjFVkA7THcCT8u
XO4/hkvuLg6VxL5MuuKbGdC70zZNxTfJ5CwtLw8b3A/fwafNhiRjV9vFkBWV98Wl2WetIvXGItpg
daae56et2ZxHcrYaUzu87XXntd014PrbxhG8zPX1nf4E0OzSUPbZVTYklYUzOglTOw08787VIvcD
oUDWTvOeIZE4WsUOxL2EWb63IZva/atQ3AmXW/5j4ctVNtD2KzLzIMPM2ZM+1AWZxJrUuLjzd7nb
b9RV51BFxrjyv591l7ZkSdRNSvEXV6qPHRlYu5oHwYwBims8W/AwfgUbDDG9yJZQKkP4cjI0eheH
iT/niQ/NamfPjz50clybE6QT259sNnorfTd4vkM8Aaebg7S+7Mn8yUzxsc2zy8r2roK3QDcadpm+
stx5gx7vgEDYYyy/Kb2LJ7lcu4+T8NIgNrFsJ5Yh+2xxYRqhIBdLgyXep+1Bc1v+D4t+C+Tptf8W
PwmMTy/SFWw7ihfL1YWH9dNupINqRpqkyqp4dr4ZED4fO2gE2YZDoNYL1pAN2D65bNtd88KgJP9R
srZ0pHetnQ38ea0QsKRCkzsq2ksfItCEsbeDy6wBwmtVPGR2uscWjKEiu9HiW3994Xw/7VPvvsHZ
sAiTzKL8G4nVv8dkpWWVhYfFitloH7nd/tJILH/apKHjHyxxgyXlbC1gIbjrdCQOPD3ZNWqDHdaO
ho0+jMHfVm/rNavZR8LqtmlTJVCsCbM46c/4eLGrfXqv332RZb56N1ilLaEPgh7aaVECItddgMcO
pfquSLTx0tD46YD8rrWzQaMd9U5vltZw+w08+Y6g0bZ0Kb8nfbVu29OmC3+JS81+NtkbPE647mGf
zUro40nOaZXIwwQeaQkIhDaE33RFxsEJYu/7aPsraBNvnuBDsfsP+pZJ0RUl87TODf/YtFIHxGYN
IHGUgFvf8QGwEeOB5f8VfkVBZMdri0rqC+f72VV+3+bZ6XYacR3FpM1RuzM7kiaPZXjhvD4boei2
rNklhWSldtZ/p5C8b93o2IbsWLsw7POw7lrv4jJtefTOR0JLVgxLYvlKQOdsKOKyimXBHui0AVqu
XvNz3C/PpuVBoSHJdmnH9dnz8L7Bs9FoHhvi4CMNvo/mUAJxWg/+vW8st/5v53Y27FANXolNQ1Pq
QPAaaG4h3v29BWn5tn9r4qz31RIFJ5TdLMuu0QH+vyJR4Uie6DK0eIL799Y+6ROSzENm6DJF0Yje
PnZ1yYpbRvKUHJgXbBov8ep1uKm9i1vUTyYM2qHnydRzU/Jy1r3lWNOFdCiWdpI7ql42gNMO6uZy
0OST50hiH6zLQKV1/Y9YTY1qKI8BOwAyJIMs1R1GqVkA6jHFU+Lv1w7n9z/uFBFETkgHl6Qy7X+8
eLrWZX2TtgrCMRs3Da+wTQc5wD9z7vpCa588VrRGKJg9tSrzIH9sTZoBucFf4cyYc4ev7EK85AFS
DgEaCeevi2GvT7r6h/bO+qFPBVE8J5yPHnzJ8kNfd6u/n9Gnt+rdCZ31iSHBSaw6nRDKKYHi8ryV
NkLzj6Pt/xwe+ayPUz/Pqt5c+sT5cG7UidqUpYRNPdiHiqE877uNvsvW46ZcLKnAMatrUz5QZggp
a43aGSfhFaQn59K6aXGDPX+2JbZwGjoxQMzi+SIxperGzIsl0u4Z38X1Euc2vyziKHdZKZFmhPfp
DZtLSxfps8fvfbvL93q3YgBcAM9T6JGqbIPNdL2Eagd3fCxuLg7+n9xUhRWwyJiiaMafsSgx9dHH
GRqBC9GOX4JNhu94ZNeP5a9qC5jPMw7K7d/70Wdr/Q9tno3/qh/rQcgWmjbrA8VRZByfQ7dyROhJ
Yv58+dE4hV7PxugPLZ49i5C/RYNK7mVxMhR7SWgzR9pWa9Ujm7CV1+hwveQKd8u1cCWKveg0W3OD
gduFIeGTJ/TDtzh7QmcKA9phWLbKfg5H4EZLikuX9pPJ6EMTZ8/oiIeoWS+7cfWITyJhxeAVmLcN
+3KTHi9N5KcA7B+X1VBZIBDdMQhpfuymGgwwkUgLpLKDzzA3u9Y9yGRgFGzG1duZsFtyxeKPCo01
Fbw/sEU6ebOTjbzQoz497d9fRFmep3fPSxUFGlIQVIbLWEsMd5XfQ0RYmTfENd3q6UJrn8SXIEf8
92krZwumOkvCvFxOm/VEz1XOyjvQ2SRUdEfy1zITP4azhPXWoXXIbd/+e/Of9qJ3rZ89PTlwGVG1
OFdLxAYTEzAeJufvTXwy7H04wbPHJTEmyQdyqtlCdRwpTj2pWcWNiFHR3xv6fCh4dzJnj8Q01r1Z
og+1dXYpkhOx+d5IG8yWV6axnQk0SMOlvnLp7p09Iq0xzqTul7u3rdn0K27HLmVB7a7gXxE8mlwW
BJ4e26X3n8wnHy7s2bjeTOTK0RWghqX+8rCkMmO33pCecoutdTViHJ84FBtf6DGfTWMfmj1bNRqF
JSdKQ7QM2evOrFfyWiK8kq4o6LMtT3QSN7U7++Ke/9JTebbeSmOjKaSFhxQewPFvcpKNPWwRD3Hb
PvXmS2PfpV57NhqljaxSVrM0Vx0pHI63oEvsPnZRxDjTfC3dlb/8ZwbfjXap5eX6/WUcVM+GnwlR
u9Vm3FbVg65ga0/dNTQBmyK8ux545VpZk6fehAflx4XH51LDZyNRHxM0g4i3zKTKc2baaNaX/txv
qK6wSpuqh+0/CaWLk9lnq+n3nUo9G4emGir5gBaKTgU+zVM21p26QohzLW8ubUc+XaSQXZGWOCjl
BmfjEfViMuRSmhqK4GmQRM8MmxuQ489/v5yfLDzZivxu5mwwEgt5llCHaTacbkCunet3FOwjSmlU
Ae7NbYTjZO7LF1YF0qWzOxuQYmOsfHGZTpY9nUD5EYG5eaN/CQ4jEzeYgYAk+aVZRP6s6xArWbZC
skoQ/expaaK6L2vCGKd4DZU+7FsdAI41mAlbvacy/MZftcTR5ZW8z39aDrjZbe9qt/JdsxH3l+7w
Zyte5d3XOZ/BQ6y/Jy3h68h1tAnm7yFlURRQR2BIcpQ6FRYW2qJE+/73W/5JTpSaYdgsEqErGIHn
XavsR61sWtpN6lW6nZ3Qzm/mDZwYaQX2Zpc5w/4/Wv++b/Osn1VFONdiRZtviZrGprguId5SbSvy
CIE7v1w4yU82vh9O8qyHheTDqMGkwSX46u+kje9gHXhNSd6u2pza+l/p3v/fRO3/v+lKiRu8u+wO
yvkPuvb7r92P6P/83/rrt+jre3Hp6W1v4lJN+5fOfwaFBrIiqxSo/LeoXf0XSzb6hGaRV5KM5ZV/
C03lf1F0oRjmvxWl3Nx/tKaS/i+idjy65Bl5ismu/y907ZS2nc/XhE+lZSxQiPsYpnyexEYgEaSN
pAown6ClTAmCHIP1Jcm2yB7FtrA7ClqMeqQSGy9wCqSaozQG90rVYu1TbUexfoLmeAzSIgci1Veu
VRmahx30XjCsp84AhphL/jaq/MrOs+nniNW8QiHciPFgBQ04GlPQNHq9H/AwWIG4uwpaCmqlLDsS
cIZPaHlyioFSv+uhPRF5lSLH0QPq/5OvQR+tJUnJnDLDUqNstGtZj75TpVytNfwbqe6/QZ6FIYUY
RrZPwYyOA6aQj3higMjzR9ijk36opG6rav0GYUWzYbHkP0Gwm6wOTnzkU54qWd+lBEctaZacVkVv
Feb5ld8OvwTqcHaVoT77kd9t1K7ci8hYIUQFhzrsPb9NVpCxMkfRwSqncuUaZYy97msfBSJgJkpp
4dpSlpatWhUa4aAV+674PqNKqYseJE8lT6s5oyKYmlQzey5FFdZD+axphYVQlapfvNkEL0bjSB3N
Om2qci2O3fccHU5ctNuZ6pa5/okD9E9IW4dWLjDqFSkn1xFTMEn4dl2Sue3h0iWCQGGqhN8UWlrf
FL3BYLFaZj81VZbxOKNAuCH56kzRvAPCtidbl+iEKahpB7PNskMySkdKgJdYVblxmN3A0slfR6CQ
Qn89UjIeRbpobxBv5bYqSEdKQb/kMNLa2Tx0rZg6oq/FiA7aayMdX1fumLVEVdXoFcVE56/kYUal
FwD1NhvhIf4RJgGw7OJ5Qm5YtldDOt9XSl06IptsW2puJUCk9qo3CJ+T2AQComHeYkqLH8AtUYFk
FW3MCI8nUVVuDS19CP1hpV3N5To1httOhCkZzNQ6u7OcP5cB5dyS6sXNjPWpb6x0PT6mrRTb6QJa
bCkjjgpp50qR9K0MB0+c0RexSrpqSojamgVoBmGRBcw5g9DPxOSklXKcNXi5YU29ewReCnWMg/hR
J1+D7EWYQL7Kab2Gwgb0qk1j8uvZ1zaLnynxMdw8R5MVBdm6kY0HDD+sA7baSr9Si96pAn07Ldw0
RTqqOArui0T3MJgAxvdiFf6TquaZR4USQBUmv6nWcSubN6DevKxoPQv+qCp1yt7oB9XpWyrHoS7h
6xesQ/CNUPjCL5kYYvpoZC5iDwCkY/oF+wFK7ahFTVvEUXXbbEmkSxB/5XJdafUrHEdcwctpOBRZ
FyJMeQkBQ2jzYJcoc1AZ3SRx1Hix1gHNFNVvZA2/Nar6FM2UL6tZ+bVFydUr35MuBqej/lL84JsR
rrNJ2lj9vlJQfg2rqc2R7uZofqO13E1fkqiCPbfKSuz+Wqr+i3w/yTMO44X8oifRj6KFotRUXIlg
0axJFCtVphsV4r2FoKYy46NZSMqz3LTVevJ/5JllOFlcfB2zGYPqxU1ZAnbo9DNG7BNVwxCJn5rW
FdHUdLr/o5ZSV9PCh65K93WQ6AcwlxuDPIxjtOAvc/qpTGZ047fCdRKLrWtqwk/ZSB6EOp5vVTHD
fCUJ76Z8vDXK5qef68N9GqiviImwMNbi5yAf3L4dfgjyZHlaLPPV53odoX+xkXfhSQC6w0nxWkGs
Dw2TBFxWdqjmQgX/mfZnjNHFVp4Aeya+TMF5+NJXIAb1Il6cM2zo/J3dxYWO7uLB11oUEfgmx/XC
ZZuspwrvoELTNtKYbmXduh/i9pZC3mtHtF7kCV66VVYvS6WWUwsoIYwq2fg+nO+6lzLs1dwsEQuv
1xLcDcXUOlAqj8l8C7jvNras1zavcEMyMBCIR+rytKQTd1J3o+dwqSaEolvAYpSRgQFUZz5UHVC+
mpkS0PG7hbMsuqlSfykwdlLjevKSEDFx1qbFPg4fBVlcF/iPuXgfCHfzWNXXg5ZuKj1wETRPmg9L
eZE2DEYWuaIP9Tg23NqQhDVV/kwo45emIXbQYhHUtnXgBVZu7pJJ2IsetMx2q1ZoyMRaTnF/qPx9
2jSwRqEpB82d0Mzxixrh7Z3BOAJjnfYOdbqNm0+R6qEG+DGA3vZHa5fWVbUeY0F2y4m18DQUj0TA
qT4Rx9cpEEIXUWtz0FnO73m+vFiATEpYzmeWGBcJhv+j4ok6DFpVrxyQA/dV0fv7oYgIriwqUEWg
EqktZcTnV/3Yxzs18pmyajw000pwxjZYvBviDrcmcACIDl2tF9OF/zQchrkw3XgOfsbQqQ4z80zh
1yYXYiZE3s1GcGu2yCLnEg3f8tsYVmtD7ourJmOim8143OowYI74bjU7PYrDFZto6TiSdpqCSdho
+EgB+R2L3elfM35k8CGW3wPRr2a2aZO1iaFRpdiqpSsU8PWuAwTzzz99kd9PfzQhRqIhT4zkihH1
OpbGYpuaTBKV1gmPIrdzreLv7imhKTxWScbkkBjNQVt+bU1hi3teeRdYofylwSLA6JsfRtCXG6UF
3tOL5XiA4sMl+v07fIaIbDSMgygMeFmssdA6vXz6Hd0vIMcSc6I6bQ6F8VL1U78/fdLp9bMjT387
/ZCa7j6rMT/qFJ/K9KXp38eejsitOOkgG9IAPLmV0UvJLpMHN8AHYmMobbOXWdvsKY1p9r9/Pf3r
9LfTq6dfTz8KK73GBy7ysmRGAi5ALMoH3FLgL/uEfIvSYukiq4conqGJy3O6N4Mk34ZTA8RUENTD
6V9ZqO0bAev107HD8oa3f1mluYZWWHnmYO0RImXfw0WeTvleeNfj3rY16n5yWRvlT74BuHjWs++6
hcLYbHLykh1i6jgNiDDjoIA+csqerBFnreWD8G9uVswa8Z2m+NLbB+liXz75yEVOH4RVPE0BS7jT
uyCzw5JMktK8muas+ug5BlTtFUW6MDKMnYFh4TPP3UrV4+Cxmpgr1VbCEWn5e4ixM5wnMdicfgUB
e1TyQD3q9ahDeB0hkHJUUA/RZo4gFETZTJajZUWEcI3Uk3ZXJgiItIauWcfRfYek7z7DwgY+U080
Zfkbdmf+lcERpxdPP8ZkShmgFXlz+lX0Q/9Kz8W3I05vOn2GuhwhV7eajnpKha2LuRcr3a/BFBbI
MBtka1KU3jdGU3okPyBQtEpxE0xAKLso7V8nVICmFJQIjKYHya36UngUMHdZC2auHNg+p4dMWIjY
0CkesbB71ZeDeyb8Pm+brxNVbLYlNMHtXOTXvmEw61NF6zWZkN2pHcYFolopOwFXdlzcdqeWYqiE
KyObtXutbyyXNUPLOGBK16x0CicfUxEYYbPDd6/4ySRwhCGgP4lY3Dm11NdXNei9PcvtEDNoTCOt
Ovp1OtQyB1uvQNvMMDTsekolmCeiuZESId8kST0fs4rlbVpazRdcxq8EH1EQVPt5D54zf4i7aLAj
S++3YSyyujAEyeEMRe/0qjCKsRtHUeCay8HZpKieqlDec3rVyFVxWyUdg+ny3lFq1P1Y0wMACGUP
g6LE1340vZxebNkhIlLMdqd3zqXY3zNjLYhQGl1+1OYDvn7+/enoucPN2LDi4+mTVEV+zHQW2qfX
KsxzVvjMJ4fT+2Kckm19Fvy3E4gMCY1pPIWbty9RdSBQ4E+4p4PTqKk9PMnMf06gBifQpRb3cvnG
mKEXGH8jxz4drCTReFXG9Q+eVOpIDKVbwzHh8QqxkTn4lgzGcvlhLj+yvq9gZdf6+2O0JDTAUSyH
v71TKI5xXTb701t+f8LpCKgAfFYsL8/v6bOFQsCgPPn6rtG3f57e+O5TqwyHSYGMLh5EfBXMdmn1
j49bXupHHVZ+o25Pr/4+j9Ov794cKUG9yXPu3/Ku36/+/qKnF04/fp8Lqh/2e5qvorfnXE4Hv32Z
30f/fmWQ5uuuEItN04bXUSxX2yCHemOUFZLPSjcmlK4CW8c2jjyhxHVsR9lBKbX1VWM1I8RpVqae
MMCZbYwK//Lf7xb9qLSbBrvBd6+cXu5kxbOqWtq9fQTcYH0rSyV64qbHUGxp+nSc2PAYsFSXsSzo
gAX//uzTMcIcvFh1XW7iKcHgpk9TXFhyovOnXwUf9edcwThGHnltKOp4yLSmPuIDVh/lvLoZ6KOH
Zqpadh9md+vPVX5IWZ7gFcNhMZ5keZeEh74LIeFXlX5nFpA43n5t/OBLJVjy/vSG00fGcf2QkyXY
v32kL8qPRoj+/vRppx9BHj63o5j98xnK0L/MwxS+HfH2tRL9NZB0c/fWihXX34KuhGN1+pZ1Fvzw
i3r659dq7H6ySmz/OdjU8QrQkooV+H+fplUi4IYyCwjq9Al+Sn501mEX/P5WA7LIFRU02vbtmDEk
jEAsSVwc0/65GLWJxxT+UwNk3OVqSLiMrgIDpP7be1g4LcxBKN+/P1fQ2BctC8S3v50ulF7N8HOK
2Nr8/uw07YFYzaa6efvsXoFyZeS9uKnlGdRBJ5nUb0lzv3lrC5mzynpswGP2dE4wQgxIiUL29plv
d7CtsN1A+vvPZ+oDZIsmKn2vAm56s5i9RGXb3Jbzbahy/4M4NLx6OV2xr8ChyYnuFj1oCsPqVRjj
XNRiQJh0OjtTI4KF4kfypkpxhQng+NsVN3H6A5/hNc0EAmS5CSgs472lBC9o1JACq03vWaVhbrIK
EfviSDRKnXQzmNAJyrpovNObfLYBnippPhAavG3buii8t96BX/CQ5MV1riAU9ecoeft70+nqGjZY
55RxQUiNvWiTU595+jRiRur1pExOIaHb7hrDcE9/f+u40UNDQIPlZKq4/1zuAvifUFeOrvqzQ8zt
rY3T4SDgfEp6pddBw1b19J1Of2+SDK9uAY5FGNQ/YEsPS590Ih+FQteaBKFzhRCQus6laq+EbbhN
BjO8TkrsQOEPXfsiEK/QY5lTHCWJ0Tk4wVWntvZU9WXste6mJI59er1P4uKmYSNcIaXlUBOE1sFq
p+uMCJcnzPkS8j4KuVzcZphU35Swvegi87FND5DvnTiWYURIyhbYUHk8/QjldJ002MEr0WisZIsc
H7bF0wF3nOumC9xmGFVABLN+FLWh3xNMuupVLMwjgzvsW9usqIdD2RYlFvO17FQGacB8IgauDNox
mCbzlgGobbFF0wXIQFnQ4xSDSD9tRunGGDA3oGHE81IhbVSLJ1S3CNYIY3Ns5AbIzARXXRM67Pfw
6xVaYRsMXXNVtpngFEnB8AqW+KYNrrvwGWfw5ljqxU3W++2hNAaI4xqICCxVTy9JJaGyoGapR9Dl
aowDT5mUZ0ua0r2VseRTY5AveindtsNiFRpYlKqXm2iuMq8jGhdp9XhbpE9lSn2SoqPAyLGPj8hR
bhJYEPEoWzezAGaoN3RP1YVdI7Uvchs8mJhe7lrjLodQKVzLYCxv4a9zQaJJXotWeldgY4+Fu7+r
BhBHlD8916Dfb0+XMI7NDBe4dgkVVHeNgsJ6VMrbGi6fzcp4xjtQFo7S7Ias0I+yHA/4zULelKdM
umnIW6ZzGR+jwo+OnS/GR43LWCu4ZU8mtwvadnecB2gI2OGkQCFAY8cYRnSTJq1Bok9Opafy279a
v5bX9FRNRTOvjWDFa/AGdtR1ndsDSUNHn1NPy9IHi6Njzj4GTF0VbVIq9m6Wa+/rEZoOo4XDmg/j
KohTH6rOEiKTxdoLG3GdZVp/TAr5l5o8jlWaHvqKfcLQxK9dXcjulNamJ4G0OHZi8dXqXSUtkhcf
f+ltHM4zJjGm8RLX2VVa42zfF3nsEGODNQN79b+4Oq8lR4Gl3T4REXhzK+/Vvqf7hhiLKTyFq6c/
C2b/u/eZG4UQRkhCVFbml9+q4Z9tOiPGNboP7AuMGhnsPNi+o+MdEGt6N3zMnprKi65ug6MaHQ7u
Lmf6vx9NRZt8pGsXKzFoIfNLvJB8qtEt1h4ZjZSbaRLpqSIv/h5bwL/w6vs0xeCSYRXmflnUnL0D
5I20LDCXMT/qrUCU4A/hB5YFlyDyypfB98QlhSSyBk8d3VMPI0AHm3siOtU8xF7Z373RAH4mpPbR
RaT6EzlG0NGEeCaFhZcUbrEJ9OGDHGOx6pPBefONjLSvaauHPsqLPa516VEB+KxFfFA5TmX5mhHn
dxFG1iXXawuX/hjOY23vC6+r9tEe3Mp3Y5LmRVrhtewj+7AstTNiWVcGxNRRw2Vi+u0NrbbDFMK6
iEyNu6knO13aw72vh+6Ad9c8V2dSDb2GmXXrtFs/DsgvCItJdVqqETbA/22TLi/i1lRfAAV9vZ40
dcbG83ZfeyyLdW0PK3vUmQF+bfP1fn/fxS4CGjEz8/Nr53+3/jq2qZGnbvvstBzl6/V6yQJ8HTr3
6H3wIwMY+XLWy+dbNv/aZnmGI0V7FIx+X6//58P//59nWV033nOlNH//Pyf4ddZ/9/NUS+LW5p79
9+zmw/zdfDnE/5yDmvzzgMflf7/g5SSXrf496Wq0G8oLdgio/P/7mr+O+fc9isoIdv40/lpWLAf8
z8f572+5HKFIGveo8OO3N5xuR5e6AS9x1MfvegJsolL2+GyElbWLwF+cMH6D8FN12sat2i18aaRD
kdPRN6/9kN3U/+EYpdvav2OISiudfMdrUg4FnnStfi2Stj5V8Ej2KODlo59jcU89ZvhUQAhxvRn+
0D24T/PQ/m4xAK+dwJZPto9riMg7AhW7si/KyjCvqxv1UmDAh4+hJX9JgHb9/OZxHL/5cR9/CyyM
h1Jt6u65EfmHwrK9g+r5fy4rlk2YoGInsZzx/D+w219Oga2V5YTTC54d8OOTyL4sbzyIJNg549A9
Lae1nKB0Ma2cd0+n9FxLl5475eDaJqV8XD6ijnXQafnYrhLFthe9RRnPnY3tPee3ATN1Svo/8/fm
u7b3NhV4GiXjMNwAmqnjOITZAciwfDAaDJraQJQf5Rg9/P2WcBV0a5H8hIZqrnLT658bSwIpr4vg
3OLRdIbPXO96rxieu8YjPK1V8tMAkL6ccdMnD1TRKM1FeBkObVafGrAlfx9m1gg5TmkdSZ2nRx1X
QN0tCtBxSQSfGJcNZQGglmIY3zC3rzZd3x782DDueSNysq4SNqtQ5V4LQ29ne41ca/jcRTnzWRjn
4iRgKziIJclYfs8wAd22jfMSK5N97SC6GgMVC6sfjH0BbvIgp6Hdeb2nnVzoMyeyWJ9TI619ohGg
9YaWXNJCQyo9245PffGhvPojSUnCSHT1HmP13tGZvYvMyiFHmC18AjE8JXZ10rGrxTsmqrephy23
Y5btamyQ+YWtbl0xn7autSqxNBtryJFZsomCVD/knTDe8tY+jYb1Gvccp85G8SymKcOZvN7XVaGe
GFKrbZpZ1vVUivDFHHE5bS2AYbIgddBlzZvuNAFfDj5NweRShCP69nu4JJYUrz1QlNcGsy5TKggl
A3VLPOSSIHixYPYk3bulMmvltrJcKQlVrg8OIm0vvj7cRT+8Go4CMKSdKaxnqzSsP4MMR9JRrNui
3Rve+Oow+GH7MzDaS+DabfnDc+g66OmrXbnOj16j+EmiGXtfe3p0W+uEbggf4tFtVmUljw0a+y7/
MMCVU1EOgLARqVgEkSXWj60c3nHbWaWWuuUa1Db+4ulsFYdPtxdsSJEUK3vyYM50J1NVFtzKMNo1
KeCDrkWEXetUqMkYrlXjPHcW6AnKCQEjfXYavPCNP41dvFIf+iw7H7utgapjObxE0fiUeiTe01zs
iROevRITK9tMN1NlnEovuvU5Oe0Rg1cpXrzK+93JNsUBjDqOAguSjE5BF3qFDyZkO8caK2yVovBg
2AdtJHjwbf9eAlrfmlS6h4oIZ2CGuc7H4BspzIOBNOs4+NSfQwujjWFgdpVZR0NgcD45WDzZ+riz
JnFyOqhoVruOLfiVztRtJiYcONwYN6r50H+uCFXIPFZjeq0Z0Y9GUpkk+JEm5V4i3rGRTY5DWPQb
s7rkXYMNu6MN19KtxmuuXvwCc0Hbi6p3Qd8l/lYwOrRIU0/YjlJNKNcK3sB7nevaBsawcyjTMnhv
RPJYDZr+GBeh8WQHHryocsJbNqXIWKurcqt+45sJKE85aBPOP4V9pcB5kFhw0+A/DTChc381Jkb6
Hpvq3JfC+9EaEdmxmnlLqkwNjohpH1wmRTi+EfJyJ0QTiP/axuv1+CHTXtygV/j2mr54HMDtYvp+
kJ4b/qhTDyfcOvsRO6Jd+660HvxxtA/ooeQhwkv0sU/Sg2nHv+qpEDcKAGCjZgMjfOLFPiqKZr18
RRX45JUygVDn85clNYK0pg+zc9YP3a6sGGEkabSskOopNGgZn7Lgow5B37oEpc9Khfm2LoD3el1v
nSqRP0Z5UH2o3kargaz1OKZ2cbGaGhQ7wWyKG+lkNZeocbYj4pVdirbvGGuYxUZC3ZoSg984bCgW
Alo4mpDHVo50dwAJsndiT4XWy8agyfeevCl+FyRhPkO6knFijqoLbRn/8zoJ+2+ZxDVSrywf57S+
f4impjgVetlc7bpsN0CMmZb7WGMhEvU2upfJk8Cv+hR6JEBE1DzQNHnRIouyjB4BpGGufe6mV5Nb
1D2oyftXReCd6qJM7iKJtjg9bIBBb+ljyz/q0Qv2ih6wnTUvyko99grogCqm8mBYbXsQWK8flB+F
j5pRAavU37Vxal6Wh2x6cRXhsz9huVYlqfWK6pChRZD1reHtyHE39uAja93rD9JOpg1Q9vKq0M10
RNEnb6isCyVcH21D6ZPiDyGfDOE7l060nyLrLR18BtUizy+appH/rbwOI6vK3mVdZD9YXSuvM+ks
sbB/BU01nKtRG85tLD6i0v1Wze7LpBnm3Id4MnU/fUrJo3M5P+SBQdBU0fdYu7MKxNDcJ+UKIh63
iM69aphKmqCjQqXuQ08qcoLSZuGGWTxbflRR2dbkU5liIwtdfYdcytjloY+bacB0UVS6zi081G+U
dn5YBSIfGwe9e9A22qYpau9Ikf+b01btI2Nbt3Le6/m7Q1WD9INZ3EHmpvl3UTONYw+6CKfUBgxl
0FwMp3loYr+8WGMaP1hCv8uJ6A0Q1RTHL6XhVI85pnFOZIQgYqNnqRyxGRJPf9LCF90DNBln5nib
3fAHq75zrvYRTE56NsDq7fAupWjcOf2uxtxmrWXRiVLBLYsL74OM1oNbNTUIOBh2SX9N26h/SRun
fxnT5KXv6hN0KEw5nfcpdexPtCXG1nHwbnbCqn2CXsNNCIQVrvbS2pKTiFaU58ddKkJkzqQuzsvD
CIvs3CVvSYxXjzs09KcG+iNTcBMext2tsxxr0tLaFPgmP9VR9AJgdfiwDAy2ccKNjssiAZadc4OG
Bak9KMvYdY4svqFUMndW5IhjveczqqPKQn9LqQSPabcMgScV5tULfOPqljG4P4eSoZ0bWAxLElx+
5sTfM2QmXd3T3O+H0TYdc/KWdeWcRmAmGydoky12X8gkCih50iDtXYRNw68aupsZlXhyAkluMNOP
UpWg70w3v7YW/DyH6d7as0zz7ifcrEEWQDyaqs+iwjRUgIej/69/4cvEByrO86NTOoImNqqUobCt
3VRAde9Syzg6bZvtqlHaRytKvo9OEL7AR91r7aCdKfjAXkFxgI7Cr1ZNUGiPKY7dG1VPDGBCuauR
IXlneE15K60bfRT2mWtjuERdd26Cls/uz7c3Ly5eKaXcoqAzzhgyxmvsrJnnw7NFBTHsdEtM+843
80+ogUIFUL/yAnEoToH4Dg7e0ZJyN/yoR0gxq8xubrTixN9H/tTENDSHDrG6JAV+XtjQHaEcYnHY
Ovqtys6abCUGvfIh9/Lw1lY6xGJ4ItsoNcJ1YZsU4hzMLkVcikPqSNQKXvRS1kZ/C8H7vSTk7slb
euM9d+1yjd2dfmIcJQophTgkfoyTgjn2Z80kATWVuOLCnHDryr6JsN7pUnlMl4IAy1k9OLWpE+A6
yVDJMFhxw/LlafC1cNOVI5aTsnV/+op7565uPgMnUW+iq/Dn7KT53c69H1ki7vDop+fU+T6YY/Hk
hUQKfgxLy7CjkogIOYwbxKh5fekfertYu4OWnVqr2A++gBM+GOl2DN3hnFKa2JVB8t2vkCjkqcCH
0Q5WBhyAzaD12qnSMP7FVpfwzY1s52TYExFbJ5PNIL2WJFbVbADyepu4GyVunUNK6sTq9300QrH1
Q1y4+0D/5fdUXNzCfQhnQJZtNu5Fb6oI+ZgWPEzBEXHZ+IyZYwp1NoxWQzVZ66htsG6mAese98n3
ElfnYy+xcSUTOazKwkPS1uAiWJbRr3KKnUs4YdcaNXZ3Re7RrPNkVOcmDEGv44t+GGJLPoRCQ/Qc
R2g8aUvBxZK7U5YC5JS1FYLgCtpgM8XUUNHEN89hnt3AMETbPMzKoydyNWPXK6Y15n0ykvY5zJzt
AODuxR1BSpgz6GfAw3AiUjlmYSygjKjgYwqKx8JEjeNp7nT1bdJcduPg3WL40QMCQ6hnhgnSRsdW
nEEVCJn6TUn7cfS8CaVFyM/RqmwrwWg043UMExSVMAD3efXQl+WpMLMDlM/kmzSTWernmrtGs8WZ
HxpfQk580scfaVDKB6mXwzWo8xu/PDMODOY/KUg++loyfY9pRPbC6ir0KL36tWY/diZGnSqB5Smb
zDxrzYfFrfcDU70AgmQZBjVoVkgqlWeKT9w0OfmmvvmRohsseAuHoPrhJDNP3eumXeYCX/FdzFL7
eZwWPQm/SfoQEbOegmkHoqSyE+tkaoi+nGwYrtiYfPZdUL8RjdA0nwTRgyZjZlLIcLfOGOWruvDz
c30a0856DRKjIfNEwc3IwQ3o/rnVQ289yJmpXren0SVdNT55xc8CYdwmcsvDUOsm2ihTnhJ/oIRo
qks+L2WqvNGL6u/GVuVHK4DqG3qJtS2sUJ5aWXQnTBtRdQD5WJbgMTEexW3Frz0wufGG747bkzxO
OuQSHIeae04qOhvXSIS8TeRAv4vHiYx5o/lrBoj5D5VhLo9ihujQnh+m/pTmvzTD7o555V8wTRRr
IdyI677uT9Qde9zIT1qMNNRxkUciFDSHeDpRvMR+qUWlp1mrKAzyTd7TFY33RpVG4XOEUI10abBp
9GA825oG7BviCyYBglaICEFbjVEIkuTNFDDlpfc4ZXionDI5ltUO/ckKA3jITuhIp3I3VsFEciVC
YIB5bnhyuLR83Y63kVHjag1oBT9rdW+L/tuAEYfZfLfr5J6ME3bY4PlK880dnJ1l1JtWBg9hUtxJ
cf2gT3Y15qSXNetMEqY/mNN4j4MTLvrmRstcTFtSuMtVWd8ybyQfYkd7Jcr2LHgP4AfYD1It5kY1
4H2izhOAt0OqZ/EOIWM/JQKT3Xrld9YPK2Z4sIZ8o5XHNkXF25o7gVKQycgt7OTOa1D4yV7/6U5w
XB0nf6HH04CcTIG/cfYtaIZJfpp9i5pD+GKf9Qb6ze7eJb/0Eo1n7f4qfHkYRZ2cpFwFqfkZ58zn
VUabJo7OtdHg7552Hy2MDHiJ3hF7t575JG0RPZxy3QddyzzgsYiUt8/iiIKd6R9qN3kbu2zYB0TZ
60yTYlOdR481HrqlXpX0pJp0R2J23+5m8bARFM+pn/3xUBGvjBm125QDyoU8eap9q9hhab+P7Gzc
tZH9O4zh1mgFfFIvxB45LZxp25H4WQdGmG/ItIfnhIRqDKElcrfCqYdtKK8ov5ojrb7b1m3fx95K
90OY0JTaaSakYEgGRUfuJ4zanZmc7VG7to5R7clhVMrqTyVz4a4qjS0xNhAWZ7inNdjFXpp3I5/F
scxv2hJ0td/7l5Bc8dH1xr0KnPaStMP/PVCMWkf9QI5/0stL4+jBhhEKg9lajivp4zLbzA/Sx9ne
TUlg00bWHq1Y2xGEJ6tKBkfVIB0pzXdC7Xs8JudcE8+jrGhSgU2ShbMZlc+F2A2YvajgJ8Wec4tZ
ySFpjJ8Zf5RaGfgdR7TRGPbOTtv8iNf0HzPMbwOct4Noy/iCJf2bqZvZvvJS5j7zwzTlyFeH6OZ7
9brPRLsvc/2tHuq1jIXYOFQW0efk3qrJsze7IXkSFCEOf0jGydcOPWnhNkI5g7Gwrlm/MzFVO5OQ
uF5Jkv5nEejn0IdiENKI8J/XEhVY52Wt2wbJjm/sjymi8pgwCLlhk6LNJsrREwzKnbQpdy7HNQF1
rt00H6F3+N/Q23AnSLEP7/E0df36sBwu8HL774GXxeVhebN/39yWYXCIihrtLv9bCn6gdTu8bSe9
Oyms+bUkPec1SUT8qtDfuF51DkdrOkXtPSnoCKBLA+/roXDMbWebwzHPOoStXPKlLH5r81kUVrWL
Yeoci/lLznT7kKPk1NMx2o3luy3sE9joEhCHCf67rNNLR5IXUHIzbeyqas4hekc05ROpfIaqDSVW
a5UVWrZSTUaLmtvPl3QuzoDVh0EfTxUlWpEV6PlT5NiaSyNi5+1Qb9BuBsFipXePfd8eIVaBW8k2
ZMTMDQBeKOjNRAhKVvvsCmpfnT2LkT1gOb1xDxJR7ttRe+Cqsvau1EFNVveMcNMcbAsaPJIRJsK7
Vnnf1ESU6cSuvwWDsZLOZKzKuP4k0NPOTZOERwOnd7St2WYsc7nt+wyvoql/14Pit59E6UtrGm+2
n9f3MCyYYbrtvqvLuW5sceeOUeFY3JY9lJhNUgRb5vfNKajK59Cy6JLxRzTyptyJoii3MdfKmcyK
/oAAFUg6mMgfsQzOIpLBW2d7Yt+aMUk2PxAvYVB9LhswRaMXT1PZcznp7VHWg9qNstbeqcgdli0M
UmJrm2DvriJPY9oHsETlnvgBeMMNffOHmeAuyQVDqSstw1tFi8F62TOK822mVPxBGhivGmOIT2E8
FBCR+TjLFnUuX5RZilc7txlD3cjaO4y9r0bSPSwb0HoBQTVpxkcZhOPJnnKLW4rrfSjmXNJrrB8m
nOi1FhMGMR7V11hjcrTsmoqXqfOr75FTzBzxvjuDiJcPrZaBcp+/G0ME6HvNDA5RRQaDysdBDZ3/
nBTJj2UDS69/58kknxlai6NNu9VOMdF994Q4Lu+dNxFDhudpdzMwnTOsyQC3+9z7HpIWmE8umqxy
k2lNeHFEY918G77R38/VDZuRdouPOiZ2U61RnDzuHo+o/pjqzbt2QfwMZat99a04OsTgB/bSkep1
bMLH5djUK7gJJZXDxVi2DO9YdItRTR8hvo8eJsgvooi+cSPBoN8krAiYU6OjgwA/tkSiOZWBylcd
t1ftMAwviRdam8GetH1pxYeumIb3MOw+I+VCBUicLbJDAJWtWd26KPg+SXFTbh989/whp32jMW9Z
38RoC+t+HTFUfdcgblmJ278VfpcdWres9sMo0m+pobbLBvUMA7O5pi6JyzcYl6ihVT/534VTvDHx
SF+cjkRe4I/IKwdlfLryvqwf/IhwR5fpGa1DCgiEpPffHZNQrPD58R+tmL+CPuRMlucjmtVrZnbd
p5fYuOz5/XDMxqZ+GbP4dVkf0N2wyhPp3otEaRdp5JTx5w/R9RgDRKH3Xrr8MRu6gw9JoRlvYaAd
lw18dxzXxYhhvpWH3k1PZg/6+Xvh57tn4F5eSzTJBy+2LCaWbf6RMylb9gwi2W26sU8uTj36F9/X
nqsc6lXV5M85d7znWoFD1gKlH5fFwCcMkGb1a1n6++CSt0hrrO//7iXiBBBYBfTG7J0Sb7LwsQiZ
fnBjzZ8TrW0OIiEW7RrrP2/ha2hetYrZ0LwFhTp355kW1Nf5/ZfX7PCpK5vkadnHJqrcdpCRt8sG
Xq85j13y8+uUneKQZQKUmlGPZ24q8r0kNE7oOngeUIDR+iAp0uXyvZJTcibOkciKWczTavYqclGb
zIshd9BVVvKlNqiT3rviCfpV/qZ5sXtvXe1jOXLf0XyBJSjIhXkf1IjAKGQxHJd9hDRec63uHlon
717JN833OPnuF6K6Fk0BZHreyXDdnJK+TR/GvJgZVrauSp0p7Py+NM7uo7Qsn2umBk8dZahlJ5de
u3OU2x03RXbyZKi2OGUYXB7sFMHgJnvfg2mY1zb2PUUL9DYgMrrXofpcNho7ymjunEJeFuOK+qks
4+nvuRNTvErfHh6cRjavuI8SJBMFpG1fn/EJPUpuGUelfcOE/ymxB+OSiW8tRdpLSO5RVIG/RmUk
iVIi/aq6lgpygv1ikPPhksGkyjCvWJ59PRCxD+tugGn09VpmjIjxluVuKvNVlop4/z8v/n1aa2Sx
6Vs4fu1o1WoiaZzchEfOIZrfU9DbSFFgfue2L4nyumkrcmMc/+f94rzNsbEVH19n/vdIVBCcbSMY
WkM8wfOwv4b5NFydnGt7WVyeyWaOmVoG/WUxbDXsF4050WREtKhRcMznJE9hhrvQKNsPiisrVEVz
9SnXL24wxVeSoO5GxHZ4axjYuEYgYwSB/tnpXsRODUWqsZve7RIXbUur1/gf6kSlxaEe5NEqq3JF
0MEsoBNI2JxI3peHcGjkfbCLeN90YGD+WSGEaey01tH+XVGC1NulnNx62SNCxX1fDmW3pYaWtSS7
Pr/H8tryzOg0fRsWtvHvilh59bbW0OL8s0eQpvS0gVjZ/LOinlAux37Ybb4Ov2xSNCgL28FD1zx/
rOW15UHFIYgslH7bf1akPb0b1DKbf1egK8Qnkxbh7ddRlmckwLlLGTG1yv9+icszfaRLsQ6JKP9Z
YcywMqZ2pGH+u8dyGsrX7NVgGHz384qvLzHMaHSVlSv/rljWLntMOr5fMd4p/65AW0zmsUVa+rXx
8qwFiL2ylKX+XTE0wy/PTeLjPzsI9Ft953R/X29UbG/7qL9CMwO0FLjfijJNthEJRlQRPZxZnCDS
qd97DWXQSqX+JqpJ9xet/zjk34LItG4j/YTrjF9Gg/M3taQeIqAc25ZEA1ML/cbsO0RkSHDP/w74
GyL56pik9LaZIH42EkzFWh/EiW49tI2Be+wZSjd+/KF35aHv7ZNlZ+ZlbEjSBw/21JpvFQWKBnD5
qgri8Vyi4afbuMECtcgLGuZozIwz6lb0EG5NtWEQLw9l4DQbKQzmuuWuToKEKRf6Fu0jq1/DEHps
4Elz7XQUVv1KQPeeA+qaJtW+309dcF578R+TPMm+6mFHOQPtXN1ja42Ij6kKrsNANJvJQNgzkbfA
mXm2cyh8EI1cZ6ea++JKi93jQM94DPsOfZQoV52vfSOi/c3E/Z0kwA+TBFZNOiNzBgrhwo6OTZDk
zGfV7o8nSM6lemshpSxfdEk/eVhEZP6D+LX4HXV69wohx1oVmDJN/Q6WAOQoneFApmO6JXVBC7D1
KlLRbpw8w/VLz//0RX8oixiokN7/sj2AaN5F7x4ij7HQSbSYBLavAWocgQY3mE/TmBcTY3a1cUdw
gymcOKdRGd0LxBwmnWbc+sOVsI0cogy3bBed8ok5VH+culuaGXq80qiianSIULld8U1EE/mM2Cj5
BIkf5sTarfworm1rmGK1yZC27yN9DK5cQaOj+qfA1jC5cehMnnwSWeYuqjRslPOkfCvKJz+Xc+8g
vMIkpP1cz9M/sva2WjfN90+XDC3ZtXXHYH0zLCDIHrpVxNH9cJBJ7F00m3B5bB2+KG69lMGylWeI
ubQaoO3lOvOMAoJ9Te9RqLzvOvU/ZPUNSn2fUXJaFic9PmUa/ItlrdEF6YGSg71ZdhVa2O6YIea7
Ze3oB8FGI1+/7zUdVlvWqHUUSnuu6PRnPrb7yvfDLLLN48uySPG6XolBV38XMaqa++2D7Bp0tfda
1NkfR1fOddmWHNT3zHPa27Iu9eSbrNL4bpB0QxnRVVs6Mr115ts/7KS911W/M0pU3DLzil1VmWpW
/boMmnFrXmv656dVaNt4ZHVusssMqvL/uwG8uI0orf6MxNK8aoP1HqeTuxsmmkv6KDmUTfZTBvSq
Dt3sAzBRhqUfq0EFHpg+OSFKJR7jg6/5t6kXd3qUIW/4Ktx4DO6bOCd/nn230pMy5V6F4S33ulPi
XhyZnvANp/SgArisJDkbc63GLZLoV0Dcr+Rhz77W/gm0dGM8dilCnHFKUGvvSasF1IAYYbqq9a/E
TYqrf8idrd6BKPBbaIFmp7YiTR8EWaxVEJC48Du/uGXNqmi0174gX6wVz2E7rV3bvq4HAqSh0JC9
0g2e0jDvcXKVb6wmIejY8pDZA0lYx2Z69EN7Z+jJIYmrb6kW3wCOr4IovQPUXKH5PMSV5lyChmIw
zc932TLJGvW3qkrClbJbuRcRvbd59O46WvhQ5smfZtSovSTjOXUL80SrTUw7fQ1HNugObQSDFnXA
S9I1v9K471ZVFexb2T+ZhbezJJqnMbfbLTr3bl2Xjru283CtnPySVmpLWHQMMrFxHf9TzwNE6GWG
iIdrSDXPIiSkyWR2SypXZ1MI0ySDQYiN7r5Ee3TS6+ahK7gVAM5MVtANh3hvqnjjNuVF1jBkCa29
QzmDJbHfOCk6SZ1iROcf6vqGLu5fE5/UTqNr69bRCY7gdoqaj9zPfiZq59u/vbFtaPluoo2VmnID
LGrVIWReyVL4q6CPFfVQDEJ1Sq96kv82sQNHwk8gB3gswW1elGrfTHc8FLDaFCVGRM/BDA1O1UjN
CmhnU1S/g9bDEZMQihDC+BnKmmi+fEvBIbZa/+TV6bEGHEePb7PCOLTcdKHxo6xUsK+hyiUapHDl
EmsI3/9sk+E+ItR6cX0TY3AUcQCfgqvMJiqWk09ewhd7Eu31k5GOj4q2ZiYzJNvCaNyW0czNiKOH
Is6Af4H7LX0A5uX4TJWPrjvN/E2TuHULLDqP8cwL/UY7pRQoqa2+GrbEgrwl0TiNlIlWYA4iVIlo
buIu089xtXVLMeDYCAnKz8WByvg68sMQ7JZeo+2sKijZxnYsmfCQQaNHcDUkoHiceqOl72Un0m0U
W78qPZqbphFezY27ltf9ULJ+CmP3LTPCn5Ji3FaZxl7ZDUi1BCFq3G3AYKGh0ZNx32mqpLpqjzcR
Cy5B1QwbFcuK8UAh1y0DgIQsJZpZXZdn0X+fLa85vfutGXoSRA5FX5FWV1sNH7SpAP6Yl8Z57xhy
+XVun9q1boWce16xbLs8+3pYXpPIwiytTE4wAD3yTajGPdRfV08O7dXV4nXvPkpjsE/L6RhFm200
q9fWX+cZDXh++AaxjLbXsyi/iqHKtmXD9MABzowrCSWBhirX4KnHMdV/tBQD+HWfMfxY1dpvWplX
emTSqnC0+btOXlk+6vMDOn73Mrr5pSjEb8fRkl3t2KhFMBSJvaw9thZCw8jP2o0gk7GJm9lCdq6y
6TJ6srjID5nFaK1rcfS0vFZpScPvYDmIXvRXEu8jph5JeMg0I7qOgfXLIe/wgGLHPHQA01eOp8Jn
06mPWmDb+xwhJlrlpAfbKwbsaSzaHPuUFtBQ7Mak+BnkgX8C1z7eigQIcjmox6b9VeiZcUGQWqkV
rSIuk0WKGaZREPREGaEhGY7PnlmSaLp0q6xyOHQJt1nN0O+x6KfHSLYb+vDHB5kB0aQy9hQlhrnF
h4J5KBTaSa+R7GRdfkwSHOpyURu7IJpDWk+no1Xr0r0V1uXWNTME0UmVERdp4/PQ0z8Pw/uqdVSp
5TQNT4b1mGT5x0iu9q4FQfXWyZG2ryJ5WpaSeK/9iaf/x9mZLEeOZFn2V1pq3RABoFAMi97YPNM4
OukbiJPugXkeFMDX1wFrE26e4pTqXJgwUyLSDGaA6tP37j23tq6NMfLoumN6NapfsVNpZ6LVn9Qo
tX2KP/gub81klQSeQZTtcMgGJPejHdR7U0sJ1K0IRHUCjIQ6l7emvYgF3R2uny8tvdPLhD84HGTx
5hTyBWXeouRcb8aNvGs4YGJvctyDputqjayEWR1RXa+GDbJUei8VEa6C0XJEge75ibmIh4js5UrZ
a2WOhxBpzhHfcFEser931yWe44XSSp8MSSs+DFFr7VjEwPTYsIFaWU8Lyy/vLXIZdUTEb2FdkBQq
y+IK6hJdGBpE0lEZKpQu9ZvsnfQDI+RZGFH87HRPHjPVC2a39jDkSOCKLLmoGlRtwoZYejJ+0LXy
uRBxemKEWA2PodNHr4B0LEsw3ZW4P9si+KeK7HoTzpInQ031JlZWdSJVNw/i8jUzY30f93docIJz
GnJdLaKYl4QOzNGdMNULzwOC4urQQDhRb+WQVSsc6M19Vgp/V3d++VRwAZuuG52l1bkXA6T7xVeR
fmoaoVYwCIZvASIaAw6CZwXBLytLfxneZHwrhGYz6luB8k9PGQO3VYjybE9ok1xW6MvXHT3VNeNx
/ZLRo2Ta81DPyq6MkXhmFcF91bbryC/6h/l/STsePV12b7iBkrNGU5watdM2oOS+q9LQT2lZWvj4
OWOg2Syz0junoBBA0Ej+X0LNZb00CkaByr8TKLb0aCze3UDZwGsMzDJu8+JpSXFp2kzOgzfItjWm
fWXSFBYafbehDx4Mx8kOTug02KmC8IRYxN37eQsbxCYze5aU1YojGUeF+KCpyT36qJ6XCI+dBWVy
t6tDM9sFESGVIqVVOrZd+QP6xsvkDv3JzjyxIG5bXczQoxQt7k2NcBSVOm9OpF2aKGb4ok/+Lu6N
g4N46In7v2DkLEDJRUG6i0SnTrmep7tg/guHeoqgSqV7jUGZFiA6WGpxqk6aKu8IUW/3ftGx6vrC
2Q01DcC0gQSkR7G6FqKuMZd2+ZKiJb5D8iBANdj+dUh4R2vStLWeqOmAnJn0haIgvRvNh48XdNui
nF8NlZnQM07GZeNjBAgZ41ldUx6Fztkyshr/NDC5Xzlu6nJUxF9X9VmziwcXjld+arOEZ2TeFdpZ
TZW3byqs9kyr5EvZfs8TDBaj9Po7NR+mU2bPzjhdg6qFz5uVBKrVEzDg1mv2gV62m7SJ3iANqYe+
PJWFHb/hIDB2pmQ4LhEbfqevvnEDz6Zr5Lg08E3zwbY4tqMybLdGIL6BnCgfqtB5zRgBohrQqbKY
Va5H6LlLhKLyiTzTVWE0+jdDBwqjrDZamFm8sYTSCJ7mJu0TBA6YNL5pYylfnMh8kw6uEd2bBZoa
+cuIZbe9COUjBR4liBefHQcXPvqkS6dZl0Fl5smztXU09g3CqtE8j+m5t0PzO3bHZJN1frf3laJi
qdpsRyehQASdhzuHGhs1RC9OdSp5yeKHEWv5uU706TFrGKE3/ZNRE5ZoE1ml00Dri8m6+3zxsurk
tqZ3HCC2bKANkd8yRdVVUy2nOSAIe8ehE+UW/2hF/LPro2wJM/M97kz/3r7EyM8srZWPny9Rm30j
n/xkZonzEE9Iq1vy6b9XBvoCvYvWQ2Q6+9qtIaiGUbBFbi+eRebe5/y1F2OVH1y9jx8sAw8akEPx
FiFRCIzQfa9VchkIxLovAvFPEFrZxnWltbIZnj5wJPip25jlmlkimqr8J1SXcZup+olpkI6EOTzr
jZXsOcylh2GeY7AxG/vIZwLjec2zVYdyI0ueDaox3JlEN734tjh3k6W9a85AqFrQRchzsYUsgjIx
0JUa0dWFO6LFAvl1M60qtzGvtZ7Yi0/sSYO8sokr77WMB7k2Invv1sh4Bs0EYouT9z0aftad0e4d
7JV7cLM7EXrJN8ss9W1iZ9Max8imneWNPbSeNQJcZ1l35sFM6vR8kHZDfDS6I9TNbKU6yDSCF+IT
ywYKfcPFuwPM7PNRUoH13IwKXsPsnGXy4Au6zUPZaHcAu9yDncTdKhj96jGR8S6tffMejk+zCmUW
PwXwqiJQF4cR8cM5nUW3OGCSc68PSybTC3zGF60K3NdCiH5ZpDBc+igqV5g610yY812nxhAiCkka
CbHgkywunumtUzVMe6wd2ZORK/TiiX8NOSF0XR2tuzQ9kH8JdwkHtzQ2kaHKV5KnnUMgFJqAgsmK
3+v9EWm2ZGYtxUNV0KwKqqE5uG2gdlFaEL3EnGJhRlH2YoA6O5CIEpNuWeJKzdUHXtWgVt4/ndEz
jEirbcPHXMtOBfu4dbv15Dbut7K+CAbU59BEH8WZFuVSBdkp8KaNcsxHT9rBEddrvHUD+ntJZDCZ
AFRzHbwyWY09ziU36pjx9KW9Q9VjrGn1piuhaR4jQm6THM056mdnhZEqvzZzjnjUMRlr+nCnmRos
vSZO92ruSoS6/uTiH1ibLkCuvjtITGvw/4P71u7KF2GS8e1i4GYxGjXNfsss54EogzwJvztI9ulD
iJh+QDl7gczguXDVJi5pIk4AXzZjozh8RFly9vIfdZhXz7Ho622hW9Pi8yW0GuOn1HbJbL1pXSmo
WLV8M80PLxvdsIotdKWfz/Lnf+2L2lprYXrE5pS+NXa9YnAtH8PSOUxeUh1brSS2RYtSpgX4UDDU
ZN96Zji9quWvxiF4VMcGo/VNSQGtX3N3dD40dqt//YGAFv3usBXx2FyM+SVVs96LQSBUAnead2W5
//wLPcVSAp+6xE74KGYjiW612gpbArLUyniylTqmMvXuEit64DZDReN79X3ekmlodsBSUMidOCJY
+07L4hUjnmbndUW1R2P0EwdV9OBYjPYt05T8LG30EGm6e2kyD9FutkK25HA0btNNa2g6EADX3DgZ
v7Vo0ZqXOpU4Em/fbapdqGWnH328xg7cXrWG77WtE2MVhMBfylo/IEPqPsZjPVpq73cT7Z9eGMfE
noZtUPuP1uyaUX5Dk5gmc292xWn0p0UOTPoxGrXhzpLjvhxpNwcNKkM8teY54uS8TAbN2TOIbSPP
/xEHZrAW7LrHsqqNq0TZsnCCTr03fnyXghvdltzByzTz6NZwuE+KZFMGZbPpdHq4k4KKNUb6U9iP
nJs5rbirwWOUpkvbP2Il1lYqcPQ3Ju3rNPCKFwFCj4w/7dyaU8K5e7Df4rTAWz+NH8RRm4spGKt7
Io+jhT/IeOsVmDeH0Ele/K4bDk5NmZKx8Zpm6r+2LLKZcuSrqVS67ljPT4ztzfMw9EhniTWZ0Fy+
9O0IHb3EJZ1FUbgyMtHtExs9eefwPXQa7dSwb5+7Rv2gqFZ3Blmyq8IZXURxeKVaLXlwyYSkIxTq
tALy7AO5vLh8vsT+0J3askD9zWYQVH4JFYnKsK1SbTfpLXrrwALlg/QThYmPmG3+36RQ3zuq6KvX
+6c0T50Xrbe0Tdy1CbC9Q+U3GFXmF19zaCP2uiSHYOgeOzuEedS1F0Yfc5FlnB0Vf2utGhnAaCBy
K60UyYxvbM3CAvsYmXJBkmZ19NI42GuOy2lmkAYPdS9R9XhVG73GRU2VVg3tshHmuIlNrz2IJnp0
EQOcP1+Ulr82bp6tzaiul05bjt8CbV4qLJoQ3pAQguGLDfgB5+y2bGYUP9PJAtSw7oBdImJ0h5XK
feiJ7fBatCa9powUOVVX5UtTVPnKY9NFsWa+TY0f3fnWFN2B8xp2aqx/RLMBKUeQeipF6S0C1fqr
oIjn2w9tbNZoajfmE+b4obiMgRXvtLgrF0Hvi20VGvaqUjy9Y3Mv5GM34os1vUres9OjGuoiGiCp
RYi7r+6sPr8yNh5xCsYr37XRaie2c4WguEq7VnvIDWOtNWlxjlnC6fbvqS7Rn7PprC2X+Y/UwAxi
XF1++n/0MqWnEfGlupKaMbbN4R4a18coA2/PNNVfhoYfAuOjVSxExm7vTMmpq/N92/FATbgiNslM
h6U5tpGc0jg+jdjI1A+hl85jnfXZIhOwUKHfqbcCEjTi5DeEzh9BMtpnw8ImmiMtPOd9XKw0yfNW
GEiMZDnU68ITz3yhwyKrinpZ9D/srPEXmhY5d7Oz+hB3zXM1iIkPGvCwOajTPN00Lt6Ijx4Hnnch
LrRh/8YvgCTZZ6eHQoq2ZLwibdoXmsyWnZlhrZqtRhas1CbEb1tagfHOuYodrOjecJX+DJhgXKuE
mG1ODuUxi+uHStd9xMjZZciVutRNIbZI5zhkUDYcM4gDkdGgRwqGs14n/gN4PuiJg/ZTHbtwvEqW
sJeK8HB0wMla9EH1pIXKv4piemSQGa97hhuXeNwOBWhiOkDqPtMz+aZNY0nCLEaaRM/rTd7X3Yko
IXs1xIhrvKcwj707XdL/AzOc3rP7LH3DCGI23MXYseoos69WODadQ0N1xdqTjg+iR5ehaxkKO9/E
L+BM8qkqKUpo6LPIa6NAJyiHFcwOsWXEVVwd3/wYUjW+xma0d5O0x5gaj69RUF260gwXCizYpv+0
PEwWdivX8Rf9gBCir6JfUdgmr4kW+xtIFfpGZ7ElML5u9nQNYQHQMMI+ncsHNo3giuF4a+UcOADj
vIV+j6+7f0M4ygmp0N5haQK18/1iI80Y57D8TjajszdcnQB6w9Ifa5o1AKQHuaVDAclPVDlRrdim
S8xR29QMf9ZWHX0TirlK19FC9ZoLekvWnSbsvrnG4G7zougXBZLUZVVKe9dqbr8qsUJuO97zIQ/v
WQaQqnjNVjcKVNeV9dRQqBT8zN9pw4C/dFaOX1RHTdJHgn7X7NXApNHPOAOFALMm0Xz4g10ctaiw
V6mhBcdhMvWFpQXxpkExdEcalg0at5qXVfdDlPnKYXrwq3GdxZR+pNUQPjIeA+PXszR79Yg7MtCP
ZvfoOAWRhGPvLz+XWQ7WNJSq7k2VensNRPTPZNoYjV9Ch/5g5oTtfSoZpXaTt87aVttAk+0gJCV0
LZmJr0ufDvPkZu5DNmblqu5tHMZdkm+gh21Sl6nglE/9nfRiY2ePycDR23u2u4phWCe3iT6Yh3Ka
SKqeYA6VXGcgqheNXWGZuaivCnfU7mIC9A6Ny/C2xE6M9p7ejtbDdWmslyTKEHzFBbBg9eJ6pfWu
tea5r91rUFaf9Wh0GCxj1zlDcPx8EQ4Y4NwrT7msrYswo1+DquoVos9ZvjdgDi6tYxHa5fXzxaBb
K+BcXBwfMaQTuBvA0f651vRq64c4/+zS0q4+GsJtpENJA1hjtmH31oJP9BhxtNqLA9r70Yum5CmP
DiKZfrS05Nm7RXUGEXzNqrBY49VsromjXoEpRJtW67olssnpjlrrWNU1wF/sxBOyw+sYiuGq/PdB
dh3eULYhQ6BY5CS88CboQLaqys1nvyXK63qtrNK5ajFLJ3ZU0MABYKoa6fAZPXpDflk8HSPbvsvg
ph2Ys6EtSbv9Z3XMLnxOWtGi3m31TYkJmUNUQSu7iT7swbZ3Bd4jWiwPvujK94wO8qpuK4NVieja
BIRhPeHlwGBICSe3lY2HvDGVPOWCdqTtZPnGiW1S/dSmlFQZtW5CQhzjdVqn/pJerfPghQlaq7Bk
NOnQv9LHaW+kZXzIK5e4ozrXj1qc75SNYVmKc9mhTg6kE8PILjjPDS69fa44GezNhNNtw+E6OZk0
wqE6FUdcgP464IrvuzxLSL2dRO3yzLfySdX2NzBFw7pM2UmyqbxnVlexSndvgc0nSTkE7O122kxU
1Axtlb/rZX0BVJM/pmNBwE2PIRMe6DvFOXZHrzpjdeGGlY5ETNk8oj63fsiUJ1FDTA7iL/qFpdHH
f6qH95acdYad7z25oM2qhDIEf0z2HrX13WhP5T8h3h2z9oN7jE3xKkvKtQnb+EdOO3nJUSy+NsgV
hqpyr2b1OHkDzsvGsR4qp3wH7L2tNOnvIH39cDOM1xpi3YfgscsdpkZ+2J0qHXlyZyfWBkwQYlqt
oHjsAJPoSGgBbb6oHPPz2HezupdweVhi9qWpk59pKN4jEYlTyGxt4zTs207tVzvXDqeV6zXJxjMY
dlD9w38UrHRW/tzPokPHbYw9JZe/6HzzkKux+iiC6ifc1/QtdypnAbcCHYvvwxeum+jsT8mHCPAZ
9lborDOQd/BOO5hVPc1g3faY+ysPei78VYjk1wZWux7WJniSeti4vWEua0MgkY7hKje5L69hr9Xb
iK7OghNAa0lMeq7b45QCWtwnbVTTUKkMmv4avxfnALcLmkNN12jRVYAoF/6xAfF8KJo2OH6+yM4x
ty4G1HPZ58zq29E7jlHpHY35r6ab9JVTAxxlOSeUdvg2wSk69C59T1cXwVNaTMlFz2wfIVU4PHgd
X7Np1dQzSefu3CIZj0nnWyvTQDsOAGkgPcpKT607fAQNllTfs8BtOMZ6arlB0klHLOJ7LZRhA9VN
zu8VQVC6Q1AX4oJM1vgij503YIjLjGszePHeHrGBIWAFwCa1lO6OczQr2FVAoIsVtg1n07WsWigG
xFKrWTRNsxPYMRA5ajz1eZNNq8CxxI7J5nezy45xI4JHGSN6ZXqsrUfcWGvlG+MmSqVcELxS7Khg
C5jZQUNHx4jWcd4tZ1fAilWmfUg4S+3D3n8u7IE7k8BTDPr6z0nNWDFsSlLv6/tJr/EnZHCZ+PcY
W3rDL1E7p1K1bLWB8atpBWSkNB92erNkAsV9E5kGbEVszLrzlgS5dgRsuu8DXIpDxWPN4Khf91kw
P4vzcTTkx+uyRa9pu9ao6BOpAtxAsCorjZHdwPjeZr4qh1dNT/IVrIlqGUctiEPEQ6XLGR+P/xfp
WuI2v8cRxPPahueglLEQqNzEXE1plySWQmdgevI7o1AJ/yG2j5ypWC4ny945jReulaR6xGcYninJ
OWQ0ZnsBbTbt6Xv+DBQXFLdmvC6leaTc2joofq6cSaJrXTSbafKsH7qJtziEw71l4oTwxZuWniJT
osoxb3Vxop/ZOvQzLOz3RPIjJYMxcK61CvItwju3kuqL3CvzNldmvnJpW7ZnGbouODL+12+xe0U9
pRzBSnpPqtQoZt1p2U9aeSVIpNzgaQ02Xp4a+xwAbQYwf26OAH01IFKE0VBvzOBH3ugpv2sRo9cM
6Mji4IG7NZDIHXjjNbIlR9KxPv4rmAXEyhgU+f/Ju+xaRPB3/99/zT/Iv+O6+NgkVc9BsIZl24jo
fv/Y1E7VBMWhoGofz3DPjEMeZfuhm8aVSGBF0+ifllPqRl9Ez91GLsEvdQyCVVz4xsxFPlPaP348
RHnAhzT+bxtrhZ9aERCSUVgbRW/FSOitGeByYe3s2liu/36ht4lo8xsKyWHDEoR4AFv6/UITIyx6
Jwy5UKCT+15bmdV9aHQIXSw//+JLNf68OslQxuBcZs5tdP3mMZCDG8smplqL/CE86NlYnPNmvPcN
TC9WUthXM/d6lvNCf7YsJkVobkXb2ydfma9YQPS7hFiERhMa/tcEgAJDmy/u15uvQ5g2P7vr2oZl
WrT73Zuvo3WyMSpilyzymUGRs7KYc1NSc0bCxJS1+V99+fO7ufP9ZXu6JfkVbr6PTBXVSH9ttqWO
6tpl66LhSw8HoiVSt+m/WIXMOQPtXzf159tZHLKEpxPL5lo3GU+2LqLIClt/AYx/kWKFW2Y+iX92
GdNFmamptV0YGz/H/ItDK70MUfqe2vrFbvz61JjFUzw6+Z0TG4CnnPKjV+KkMzQqvCA8z8ebIR2z
jZk39kPR2s0XT8YcNvbHh7ek9HgsPEN+Bo3+68nwR8oAh8QFcE9ptdY1koeyaOpXn51/EnuylR7M
oBYhHvBzDV88JrcplJ/fne16UhLTbEhb3kTZzXJ2g3a9tujjzt86o/6huf74Pbfx88ae2nIu8jd6
bT7qDMj2Fq6mhbKS97JrxRVe7FcxkX/cp6wShuFYPLa6KYR9sz4lWezRm/AIVSq6C1/GZ9k3rOES
OShHVn+/TW8WQ5gB3Cw2lEg6zkCsbkOxtSmpe4t3Y/TG8MYX7bJnoJoFG5E8KjtGSTxiZ/tfvafp
sP5aQrIamo7kjW8eDeFK3259RaeTlsYedyZ2v6w4YPUFliWYXFJ+XsCOxHd/f985Ruvf9xlvjOka
wo/tSkPg5Lh5475ExMiRDdCYoKAbvnkqz58oShiaWxFIqs66Gu5bUGrWowcnyuerI5ymq5etVaQP
1WiqVSarZPP5XzuCMB6EYzwFzRcP839YS11HtwW1sseE9Y87gIaJF3ZNli2bKdFptWbFiS3ql1c7
QAQ8rEQGpvT7Tq01nDIRy9k9HoNpXTdGcqTZ5W1AihkP7a+SPJuGIcwXS9tnOOC/nlfTsaBnGSax
ZAbrKLvLzcZiGYMpjSlbIik4mggeCOYqvX3hhOa6sfKZJRgVWzS76ZoL+FVEffDk69lzro3xxlZG
c8Eg01wKi+7cWNXoMZhxgWHlWJcp0S70Mkm3OMvFQWrhulfZpsJw8+FUFdkeDIs3VqLjv5kPhU0+
fPFE3C4H89VZnmc63CSStttnnOq/VqPC1ksPTgbQ0UY+SURPWtD8THy1YnKxDhJ9HyRG86szF2Yd
Jt8jmb3kcLJYQJvT3+/Xz/TBm+9Z2rrFjWp5DMJvN3CTllgWGZB1E4DYFcyUqdUBpyidTKOA0C/o
cGTNaCdbk+0p9vLvVpPefSJFpljbYFwutz5dWaJ0nO1IgNyrahVE3bS/WBNKBHtSe3MU4SrMm+lQ
qri/op2vcL9r2doiHiwTFVpE7LteEo9LQDt4WIwk2MPj/eJL/7yU20uljjRolrAkme7NogcaEynB
3P3ljA5Ahhtsb3nVjrSO6Yg0RHvUGvWr9SprV5REgkSzgcSBEfApcXKH1l/qIkQtYGZ3lrsfTcO/
WBXt4CG2HqThffV57duwPG4S9lRoQsZc+cvbpYSVMpuo3miVD9N94dEVMZL+wWjiaZEAMb/0fYK/
KXPi3Ti0Twx5/WPPYWdrIqgmGOx1GH37reigrpmOPSxh9v6oRRSCGZVQK33yp5DeM5kR5TadbA2I
YEVaUMrYpCHHC+APp1P0cHeftvkubR26cEO5z9okRGMFQjDt+QUHB0pMm7jTMVY5NNs8kJsafv4m
rHKYgRbswACV4ckePVrxooFFGobxPo7GaZn3sMyNLIR5bNovfdGnp67pPzJOzgs/xODaei7CVi16
DF2lA7z09hBFSoY/I5Ng9RjkLuAhEX1xp/yRl+pIKhx3LhZYxNk+bsq4Bp2q1KMwWzJWsugO+Sga
vkecHgr0D+99qsO+lyo7Br2Ro8QpOZ2M4k4nagb/xa800+RDoQmx//uzertqCIJhDZ1V20AUwwfz
btZEJA+dTqeT2fpUecuh4M07oU+oSfGEu0TzbZFvwmAY5W6axrOO9zFT068+KqpF1PXvf/84f2zr
FDOWRe1PJiFf1O2nKb24DRnqRsusNFzQVg46bwToMUpArKvzOKnr7fLw9ze9TXGlkDIdh12BQooy
lKPA7/uCdPHQlh7yXxuC4L0/9cOafkL4P3W20PofhTJJHWUEta9gxHnzP/DFR7g5k/7PR5g/gCmp
bOzb2sKG3E7CVRktox9Y1XA4lvqTcvD/GK3Xn4YyXxt2CFEDpJVj9rv/GT3//TPMpfa/ljI+gmB8
YumGJeHfQMH7/VtopFOreAQwKjT100d0sPSK7mdq8pj//Y1uypn5jSSAbwsGsKSgsm6ehHCMjNKs
Y8xOTkxeZ/LS6fgqRyg2NSD2Svcoa5oPAb3/7+/7Hy7Qtg1bl4J39yzvpl5WOq0f1jJtMfglA8/5
ClMtiRmG8tcXb/UfrtH1XM7L0qR8o+j4/ctMfVvSu2J2XYpgXBZVNlylkvE+Cr7pWf9qISo8V01s
7YL00znqu5eC9u/is4LvTDgFIoSdaZbZXtF1vEc87nonu4zwLzUDVnc/gD9TqG6dFL2H1ynbEhjk
LUsjEvdJ2oJnQOMLlG8TuMV4VJSAY5BBkJvxn5U7K4PEIULUdAG8ukbusHNaqVs8bqRbYINb+aFI
vteDjoU5EPukBWfqJkM3A32u5BaNdIqT7r4SLMWmiUWwKLRp7QdV+trYJBi4IbJU003AoCX6Rab2
dNHKdPriF705vHMn4VGyOacaOh1acvF+/5bztnfLuInCJYASE2PVcO/UyIB79yVzEZh7DEwXX/yw
fzwk6JF5OtDAcwr44x6a0T9DHlLEGFWP6lk991n3rPP339/mz9vHsjj1U80Zhj3nh/9+YXEUo1ZH
47/EREzDwbCeArsaMSBC+239tRX0S60pLhYqsC8u8I8VmK/UJZ7XwRng8M3e3LhRxym9T9B6lRoh
Z55GHmE0+ReOYMMy8kz9oDobra/71QL4ZyPAsk0p0K0TJ0Tv6OZ9p9Emq8AE4IoeFFqYQ4KpnZZ0
aRl1HO12QErmeHQHElbiPKyYn9dev2mHEgdnhKZxCJvr338D4z98FeyJbEIutmEu+2Zb6HMMfrEA
p1U3eYbnM1lVqDoPujZ6APXchzGO9H2qV+k5ZFq+GB3Zk0VeMdQtCsbEviY3sNSOkXLuAV+HhyQb
pwVA3n739w9qzkXm7yu35fAguDRxSU+lZfb73ZIB7UMHIQLOwDYAzQyeUOCq4RfhSvUodBDFZKGW
bRIsw0RvFoUE4MHyVy2n2P9Yh4TXLWvPN1e53zEcBjc8OnPU7kT6bKTZ5m6Cj0ZB3/GP2ijR9S74
ogr58znma0YeZehI9LmUmyo6y9Ky87BWLKp6fDamfh81Jq4vu33mXyNkxfpi3fhzJyAu2uGcZHF6
8P7onBgxQp8+HDUAlcPnU8wM5f/rKbZt1qfPXoGrU3j//rugkRroBXeQA1zMt2PQfRvxgsFGrPHE
Bmu0WPkq0N2EXENGiX+/Kf7DJdI0sPhWub4/C33Vtm4gDPrb7DKHeaHK9Aj/3lcL1Z+/HPecBcrP
oCXtcAL6/RKZwkRNW6FlcqZAHIBLa2hfwsK/MnjOiSttf/5vL8vh5M5xi7ucavq2GSpDXE1x6zET
huG00EodWDjJOauvr+x2TPDZYqIgA4Q+r8QsSb9fWlfGvWajuFmMjbTeCkRVK3pc8ckrRrXOdCT/
Ma7Kpdtl4YcJWK+JAx4w13ut2ro8IclpjlH+RPzplXlJQGTCwuv8CEBraJ+zoQIzM8Go+vvXY/xR
R1I9Ojo7Nf/hmbqtrYZONK6NJm/RhSWQPEvdD17W7oQA3ONh0VzZQ+lsyhi9aDtm5DY/JkYdf9EA
+OPe40Ng9CUvnmeZKujmvidB2KU0EVQSszQFveC9q8+Wb8+Nv1j6bqdY84/Emwku1BS6+GM/9jlK
FHHFDHhizL7v/kHFXliBvZ3wRCymTEKm5SwHgVj96kPm4hnnxkPs9OHRa9pz0/Ydp0vMieYE6sPK
qnYX6mF+LQ3zGPBDXWkkY2bOOs4g2F6T3hu/G1rZbQjiItIxL+/s2fITYnA91JyMrTDX0Ysn+WM4
cUamPDQOEyaCr3bLP1Z8bksmFgihPcYXkPB+vzdH3LrQNtV8b7Z4j22jYfLQk7bjWXd2YOyHMjM2
RJqS42jQB6GuDlEWiwuOxuTeHKNr2Xrnv9965ucW/ds2xIeaqxWP6Q0N/dsHpgkUfumQdniHc2yf
wz5EVPjd7ch9qrHFL+ghXOi6BRsV2e6CTpBxgu8W5t3V7OS9Jbw7CfdgBxgaHnIUFg9011+jvEnA
RCICi/1vvV1nq2Eo1KPQybuWscjvOMBD2re9d4IczHsOcbiPESPLmCCkZgJRoKtdOaKchc8HXswV
apfVvct+OEudOnwVGvHcKl81PrmG8LGWCr3QrgwIlK8lQRMZy/SlGhQU+57GKqMYpP+9V96NpvMz
x9t+TDXonP3oHbTJt9bEI8qFmyHji3qq7qbMnx3tnDpttq+9Olwp5lu0Cps3PArpRU8islId/1yG
7TkLHe2Ka5QoBKZOjNxpaJk8QibUP05u7kmUfXwAhXhna2X9c6UqdZw8ezpgLveOWRlukdPjGpP6
S6+01w4s4n1fVdE9M/t/HNBvaIMOaeJ1pLKgN7Hhud4VjQoI03CHTZuit5YinpXM5TeVdRZ2xlnw
aPXBwe3jdFnjjl9h0cKdZ3TPYUpHT2Oms9MKxI7NmIzPYYMjYezMe0jfv6qBKIiSOO2DWeJ1sYQD
G8+0gkMoNXmIvcRZwBDDYs8h6WrO4JMpL35mQVvsi6qplzrnXkDPAM8JOzSd2vpv6s6rt3Iry/df
peF3epjDYHqAe0iepJwqvRAqlYo5Z376+6PKYx9RuqK75+k2DDQMlWtpb+6w9lr/AB5ew8NAy+Nz
DuEC4pl8Ae1JuE+zL3o1pa4eGcqFWaTX5gxMiTusrzF28M4twAuTpAgXvHS2sS+bdi2V4q5BuPki
MmOkzPNx38bmM9J/+kHtIjIl3k4DHb7Niwp2hFamPCnaVT8rivhGW37zRycGZ33WidU1RICaln2v
7IoEaF8dkIKJXRccZGXonJwHNyUp8LlpoDwJZRjci0HOSoWveVaUmE2NU9FdKeFw8JAhAW9sTSjR
K8iytKZ0pRjRV8UaB+R90XUEZ+kgMOGfmW1cfsqqhwAldDuCOHlhVmOwlfy22pcJYGVTQojZmpL4
Kk7qb1qa5VdWrP/UtSC/aWoEhLPmqp67CEUm/jTS0Low4+mzCkAQ2DZMNam+CKQBR44IgEKbI909
iftONMY7hHBqyGqeTXboXXijCdg8qL4JgZVg0l7KG7+8UMIzaJzdtYQazXVaIbhYgpLEP9sK9oom
xdeiBdOl7oW18sJcp1gcQxQ3KWjRqSExWV6BNW1KFIUNqAlY8fkSaUIZAMMJRRnd1GT1CnpbQbPM
l3TEINkTac4v6iZePxWiLtPCnO3jBlA3PK47+lGKXu2tGLAjoIDSzrj8L4cGtm0Zsx618FOnZdhS
C9njx+fw8tXCyUfRQZI5DuYH5LLJgWFgUhkeClBFkSK17SEGHslYX5AHqDuY0sBqB3cKh4ePwy5n
nbA05Oih03kAo7CEk0SmEELTJ+yEOEOfmpy+cyvUpHJ2C8j442BvKnZEA39t0WTi6qflsXiaeUko
tzVm3ojutvkZyrbeeShhJSW26ehkJhoHqMNJu9wESyIrlCcEKL0rl/DyDp5/B/IOEl91frgsq4YI
DbRhnrfo8/dU9fOUfqOfW+rmZaj/8TT8p/+cX/9auPV//xf//kQLoOLaaxb/+t/3eco//zX/N3/+
mdf/xX9fhE8gavKfzYd/avecXz6mz/XyD736m4n+x2/nPDaPr/7FRWq5GW/a52q8fa4pz7/8Foxj
/pN/94f/eH75W+7H4vmfvz3lbdbMf5uPf+Fvf/zo8OOfv8kyT4n/OP37//jhPIB//nbHTLExfv1V
f/7558e6+edvqvy7QunCJBthPVIc4m/qQWn98zdF+31+qGgkTRrlOTpUv/0jy3l78yPjd0UyJc3g
6JjfTXP4Gijq/CP+Pl4cSHLOGAxtBgz9z+/16vv99T1fwXjUxZuJLh3pEWEwctXpkFnLxStlBf7F
CCurhhdyIPheTRtCUhGeGcQeFBp38y4kedgC+xMdc3xpSIzlMMsMkNmR7dRcN+koI/2uyf1FGGvq
ngpY9xW7QvGoiIKMYLJS1AmyjWVibOLKh8nNxTM+cD5490iB6LdGJCSQQ4q6RhVaCJSzAmzrXSqP
7WOBlF1Crpyg3oBulPbZQM/5LvZRoth4KFEM4AJD7zY0ApKFNtVLtCFj+PC5o/RB9Dnua010Qx/a
aLqH6tj33aatFbDrW0xP++SpL5PCMH8qIFjpzXHhj+3dwLk9Psz6hqFdAQgdtiE1yknZ0NrRQjSY
i0F6bL0xUu57bewuSqQ6azdF5aa+HbwS060UnKBCjaaSB7pHghFrd/2YdjL1s7ajoqUjlJhelZRh
2ktfqdUbvx6UQ6RZVJ18Iwzjx7HqyxTL4HjK4k+xlAjqD15qgrVBXBLr4DSYyuIwwk8nr1TRvcC6
rAkaa99WvfnU4aRAN7gHUohZfVE8j0Y5nQ+gLT4V41S6NVYbPBkt8TlQrAZmtQEvRWlFID0Z7JQw
9r6Aygk/41NW1IhcYHQQNHr8YEVWfQO2qy4uxGQSMHooqvvcGroabWNveOBrl4XTYNQCba7rmhs4
dIKyp/EIVcOShbS4i0Qhh9doaAoarlZpHrraqm0N2v7RG/pg64Xe9ITmfWJLQR9igtohreVvvJzE
zKGAnF2rGBztJFQEzvH9TPaphBq26KPBCy1Zv+1pZ6MPA0YyPuiJON4lYKEtFypr1BzLnAREA4uq
Ywj63UxD75OMNqa/MTqjk24sVMUEF3yDWF2EVVhHtuIl2cPQ0yJ0g7HR4r3YQABGMhtnlsMUGQma
H6VoxBssRCwZQikuKke1NKTxYdK8UP1JcXMYz31y5fJKor3KHvIh8V+JYy1to6o0L2rViw9WNEVf
MpCZwQ8NaDXUY0/ohe0khyM6XLKPZhkbR73w+RVve2pGyIgnSr9rrcq/AMNXfIpjJF0tjEl2stwh
x4+dzW2CkuZnrYAatqmpH/zUMFK0ziwAq5c+5Gu0b4PBuy+VRrlJYHLLyGgKZn0LP0uBvSKK6jEP
9fJ7lmL0esuN2tuJpeG6U+dohDto9Xs/U9hvN3Ep++dDF4k3RTDpV62aBD+FCcUkr1fUgs2uil+0
zFfvYGeE5yPiWDfItPGQ0MWydUyyj23fs4BTH10Rmm7BsKlxsIIF3PwshNrcdpPo85puffhbGGt7
0kbUQgy9o1GOkS2DAnE30aASUqQ12LafPXiZZ3kph66ulOOXHhGRsy4FuqvJ07gt8pdV7at9s5kk
X5RstUjFYzd1JoorPMg3RV3451Qfh081Qnrb2JDJUPExfRr7OAWIK+SuCgcMoE3uWEatPZJOJocG
E4BjM+IrWMfoc0hNr38tIrm46gdfuokxuuG/sJoLHN3nDHRWIyw9dTeWfb/PVMSY0qARKNYCLd9E
0dTctBZyHXYuFCPCfYBXHXDISFa3SXumWFIJQ6waUdlT9NSVBvExt8TAhSJg/miqoftU6+PoGnX0
NUe86iJII3xqa4iguSD1boBHi2NJSe+Kpfo58HSwoLmmjEiRV6GTQ55Fmby5VxMTbY+w8jYDU40I
Kx4JXqJ/UnvUx5B4fgDicheLtL7pV15MjXQdd9Wz3KTf1Th6TAuED0pF+mFo2R3XHDoVYowxSvEQ
aGXhqsGA+ldmXFQFNC2/MWTUOdQnC+UA3o1A6EsJlmShalss0r/E+djYRix8ooygbUat+9Z1FRQn
cXhS2zDZUAEZbAlpeUv3dRv9tOsgjm7w+vlZ1i1K/LQZgUinlyViOLdeA6/CUvvK7jXEcOAqBo6n
5tj4hMpnmuM8jdUAnSgmZwP4VrCltHsu1OD7kMkc6E2rn/l4EXxD8X/YtNAHD7lPF6xq0JqKK1TR
JCGSLktIlodY4ulthkF9VfiN8s0AQeXUwKw2/WC4WUIBPxXrH/jhxODmggMg4+EolWV8VINIR5Er
Km8GMbbcOpfRZm5TleI9Etcej/kzHXNwFAnDDB8aMz74I8yXyguD86SCvCvhg9bTLm8xIIOof6z0
rkSMSxB3aV30O9WfossRN6brMIDLV3t0U2KrNO4GSBmXhSR2mFWW+k7IA8mhYXbXSj1WQH19lQi4
OQydgDqHgnaz6lPSDYHe230ao8eRFk/GaKgPmYEvCRYw/rnnZwNbrQNXqcB3FXIVlbdILXf+oGaX
Qp2ZDkAyVPoMLXbDvrjzRuF20BDnoD7TP5b5WDqNWOXXyA2XQGmKASHKTkK+b3rsCmTXuhZTjDGX
/as8RtZeMSrskOkWukM8hdu4h5eAIgBO3b74oCeVao+CBU0+NBUescPPUbSCjTagzRhjm3FMRdTL
PH0WGBc04yCoXKb4ODc4NSn1RadY37Je3StxmO/rwrhXMUzdcKlh64CXNapJ/pXiYzuI+9AmEsyr
2O90epfG3ViGGeo8+iOWGl/LXrmzBpiiPqU/GyxCfkRo3NhHaccTLVLUDTSO7pyMJoe9kBl7nrYp
ogAQciIXZL8Py9MSntKqfxqGWrzyOhzFM6T7IgqUm6hP5I0RD8cpT3GUwYR1a031dw3k4D2C8NXB
h+68Yf6g7yVa+N3EXcCSGvUq1QbBCVvkVpUCTa6meMiKoAAkI6IGjIiA3VApwBlIPYtiub/k8SMA
qVdCMDLVlZaOKnQlSCcp9vFobFIdMgzlzJPrn2BBw2cxV2ypttJjavTIvYiKcDlKsWrLXRFs0VpU
YdpL3TU+KHhgh8UGzqmjB6h+NZPOEUFvC3sYHIMwJkH/xzKgUnv8SoZ+TkP9c0pf2VUr3XTyfJI2
aTzeFArsPr2gizyK5r5I0W+mTga3p7qqR8HWgxo9sKS/GgTpnlS5wimnLNu9P6okr0lz3fawliXR
uiqmDD37tBTLi74wj7zGvA11iSe0Be7i3vzJdH6J0WvF7Txma3Vu0Gi3elPSymqLax/cLx5pZH6a
BfVV88PLLKtVWwtTZEP76puZJbeNF/kbPwweyxgKQ1YGFHkR+pYG1VbD6rb3x6+Y5j2VknUwwKVo
HdWNVssPo9Yk+6INNDeTAnJF9VCPVr7RJ63Dq4RwpdXfgWVIHNYBXHY4RNgcPARW020h16FyxCLb
elrDJlEiqGqefpf3ONJMUXyb6f1VIasRDpXyPYBCadvrWEM10jhL4WAV1iU5Fn11/UnQLZR59Zz9
pk7jJm7UOzVNS87DJj0DK/5VYonY0YSam6xR5EyL9kZph4sC6OJcvflO6kpfOehL6pzB565JULRD
J0DW4bKnVutEngXfL5y+AtuQj73ly5sSsuWu14Li0tIEcdN3YAaQKKku4XfWGMIEFS2uELpUVNyH
eXEHrbLCogy7e7HSJyeFG4u4hKLvFJhjDlY/D7Wsf6emlmyqtkD8pXvC8zJx1FGOuC+iahMV2owM
E4q9FHVf6qBBryHXrlmV1S4rtMe44kq3xEyg0AybK0YExikQ/7CDzEcPu0HqmLwcE5s0q/dmmh3K
vNzzUBCQLRzT8zGoEfMkOXSlURs+scc4DAZeCWgVYPxk4i/Y9JF2FmuKuOuFhqZPCrWsUPNhk02U
UAVo6aaEukZXItqIsa4oTJNt+NlT7Jnn1gAGLvO9s6rkkq1GkWxVyU0HS2XNxij2RpQSdI6FFq0Y
F4EXJrwf29YFQqN/E0RrdErA5MgLpyJrOZEn1Awo2CafBr31WJV9+mCIAsW6sQBwEiCzQa4d9T2O
eioyAkxqK37T0RI/jBGqkA40XziyMRpkIu5IwxBsavinnzJe1CFZdsT3i/0Wu0AFFiEGZGr0taMY
gl5i2N11ut/g2z4iWl4J9a73u77Y0BLwXkRDH8NyjL4W1lRcV4VZfZH9JL0ygnx6TDRBoDJMI+AW
aeX4RsKw4SbOzek7ngPGnVwo1UACVg97Cu/DYU6Eb2OcKB+kgU+SI9V6BAednteR5l2ptKDJEyr8
fOjgkMeoHfvdzENmJsCxamYTNI9tUhfXGi97b6eoaRbi0CMhnWIUk67aZWmUAXZDKPo7RlJZcAC7
kDcFzTv91ksKjK1HziNbKE26fSPVb2RtczPcVWEs/ow4Tok9gBPf4orXV44lUpzlShS1Zz/zxgsY
rBbKpM0U3FWt2O2jfhrP47qUHPhG4WYQxPGToo6JK1USLk+kBOBWzWJLF0P8ng8FsnFGdO2VlXpX
jgb+PwrGF5khWrYFv/VzYGZax42l46Y1VlWTO6LgZ196Ko93GIHq+gbJu+izBYwN6S69nfC1MjF+
lJBUfsCFuh13Md4tzV7UxhD7yr7tMkeqMOzbRBiEetjrcSa7bNopso0O0k/Ck/05Rbf+ySsquksn
1Zs/qiSnVZGXKulJ1VaGkGVSERFBLgMhl/RFR6uNIFiNkaHb5gXEjst2N51Z+Mhehuedq9iZi76P
umnP8rWG6QJps4xrLHqVZg0JpvV0lM0v9J20FT/BrTrz+g3Qh13hNpjAbWBdPst7wcEn9vrjUS8a
pW+Cz93cE8g2aX864JRi2WJ3ZRkgqbRDgXvXx0HeGSFlYEWlhjU3DV/Q2idBNPoQUh4ViEOfwxI5
8w44Lt7Tc9p9HGZZk50HA3oRJClgLAsa0aJfTic9GUw9NGwyQyfclw+GO24Rr7taxQotStxvIi3g
ItS//RwJR93OWCnaF8mpLzyn3kqVPe1aR93KTrqNt94lZOF+ZTKX1f5fsQG2i7pBNdBYcn4Q60Va
RyBV1e78W6RnMocrbOePW5apW+yUr+nKCl2Umd8EXLQXjEmXEQwvDazqbj3hR+R/Xvlu7yxCC7E3
zYSzIQJWWSxCE+e7KTD4bmhnuvoj+txby+1sNM+31UbexE72XO8/jrmsgM5L5TQktdbTdR+LwhDh
6syZiwhJIn1T8wfPx4Cz8LZ4uTsfB3tvfADZ+J8GxEgx51/mZP13Dc0SEyskm2dqM8iIm12Uo76y
LhbtD74S2DVVBFI/814sa7H4gevJtQk23jZgEPeacaeb7QWAGQSJ2sPH43nnqHwda7H88RYZ8kJj
CbZ8MuscpfctTwE4/3awJW/GWMlt7MBd3XbzQnh9RJMBgI4GGDjXyF8AMycTiVBbmUD2xfESNdit
sUVUQ93o9y2+uZvkuHqezItgGW4mVbBUVCqTL2yek3Beh9KnNRJOuhPtyQlsdMmeKR7Z2W26NdYm
9e2ZQp1XBBFmgkGDtDKfoifRwixrvIAatM0xXD0Bb3VUu73wQ1u1Y9dzQntU3Zn+6ujbYocp88o3
ndfH68HC6FUA7QDDl+ieLcJLvBwpGdZ49z1IX6oDXoBO4U7GRtlllzlOvRtjZVdIb8+VuW8Fq5cr
F56tuNj2BXKQXeD3pt3b+DzaLB/rPNgatrETHXJ8fRd9+zc+6RwTdDvLB+T38pI3DCQOPWrlxMR1
GLfnnWCjhlO7mEBtfUdfgfm9c1gTj0Ma54S5JUzj5tVHVbEFEOXCY8VytIHVShyUIy9ZsE5/mB6K
nbZyn7+zNedw8IjpJan0ghfHQGGJkeKnrWWHSrdJDrLL8+/KcjUQu47wqFvH1iGhaHaU0OyVFfR2
d74OvTgVykzVxRavCjs6n9dubee76kzboYR7bFeO73fnlTYYByeEdPhEi2FW6QT0FWNzWzxm96je
usO+2bTbQN94GzzptunKHbXE4nG8MriTgIvB6YKM3lLFvKJpjzeH2x2QSfhePgfRFWpx4UHYRcfE
FrZScxU29ujMv8QfO+Zf6sT+vTbrVfGc3TXV83Nz8Vj8f9FrZT7/373Whyxsnn/84/9Uj9//4aZh
9dg8169br/znv1qvmv47grWyBFOVlcFxyj35q/WqSb+rIPUM2vb8AVg2HPd/tF5l/XcooxpHEVg+
9ul8VP3RepXl3+fHAJsJXDApimb9K63XuYd7esoS9dfpznXCMQvE/vV5kPayJ5cSPJrkkJ4VX4Jd
6w5O6kZb/OO+ZIUzn/OIVQyO8Qm1tW3mxtvVM3CRjrz8DrCIOXUR2AXavzjpw6rSe4AUqoNn6RZP
SKgEG1SxyF/Lgx98x1HR9p125X55d+QnUZfPHH3w6Z8ORM2Rm6ZxZuso3Pm7vt5Ie8GtHfGq++l9
KY7DA4KIwsN8RGKr7ERrp9R8Mpzcc8vRG4sTGYdqdTInSXXUi9Z9uQDcuN/geriZs2fPHm9PVur1
r7/59F05HwwfxZtXxMm1XuuoVKF8ozsY/Ibqp75cOZleiDxvAswMFFY3F9pyYoWpQBV8DDAPcb0d
WXppD/twp+1kpxedPw+hV2iQ0/EsOda/JvAk3mICvTEWdVALyLvhZexOGKfdxi46xDZqpz8CqBJA
7Ph4FPec1ZRhfgt/NNbFZOolkjmR4euOvGsOmAE4zb7f6lv0lXYff7V5D7wNRONBtObUb3m/UJPo
a6wuGeRhXiN/N8ySWP8ymVjJUg6nEYVDxGJARiJ7GdYyqGu95ECKM/7UtsOh/qQ4097fWRdCtUXa
apveUcU/fDzGd1fOafB5q5wszTjG4TWvZM1pHOmLsZ324nXlIq9rQ53drYkzLF/nb4Y6b5STaGJB
TZQ+muaIR+84T2l4CPbYwK8fcItM+lckDeYBafQsmLB4sA6wDHWhFjQnOjSHxPFvmuvQzW1q57vu
ONig8BCvsj0Xsdj+3zlegID+GXtxwHfknQMMZt2RrqZtuJf2ngOTbmfsFDtyaV6sxHtvnZ6Gm6fi
ZFJLeFRelhBO3c3rFOv5rfo3tsMy33ozpYs7QwbRr/kIyHLIjK5uhy6cmM8UgW3JFfflmbS2NBe5
5DLeEkIZigmKjBOkofGobIttyoezduBxN9bqzbQ2NnVxoGm0dfOmYWzzHhwcySlvfDem/NA7AMP/
5TLVm7Et9nwEOSUZMr5Zb/dudS3tm/10bA/p3WqW/N7dY8xlTVGb3wLmnAmcrI5YaPysps+F2430
DbTQdZ/ynOuinaYphxA2lqYl55g+nevtOYAcJ0x68IyqnQrSv/guEUnJTDAykgJIFdzbsgYiqJmZ
TiFWStl5706HctftvfP8S8trNuaiDx3PBWe8sozejH8RdLE7Kjooahr3HDlVuBda41soTPcfH6Lv
h1CA082SWHBOXk9xCUamVnMWT6jmOxxlsI1cK58uaYB/zN1fMRabj05V65cpNgx4qjkeTQzM3a/K
HdWIXbPBrfDoneEYMEkHRHia3Vqp7O018TKLf4ZX5kv5ZBXRzRTkLHvZH9lB5EGZ82RW7+Rtvk12
1fZ/NZ/KYjO2kjAOwK/4ZINhm3ILmab8t1bFX+NZ7L886voqYz4RJUdtECs+fDNWqChLrYXlJ1vm
D36sGJ02D2M8dk4HywT7tOvkLNnE99ZxLmkmdvf145l7e47N34m+xfy2kOZOxuvvlGlxINSqOC+T
+NIPL1Q33+lO52JBUW0q0rHVXPrNRTtHnEHukFMVk9rR64gJzm3+AAnw5SQzj7MZT42s9E1/ke8s
e67kxD8G8wxJvo16Xu1W08E3t8RLfM4Vg2qOboqLyxZBLMQi63Y+uTunvJTOYE5sjJ26jY6rlZx5
VbzKCBexFhsdnypIm97LWEUbGYZ4M9/sI9knNNf1qZ1/9WU4ZOH4miZPRmQCX09tI5tVmphcEjD2
9yPo7iOJjNucoXy+6R2k2Nx4Lso16mYt9V0y+F7WLjpFEmp/Fu/eJcPRhLHaxdJL+jScIzoabXkb
OpM7+y2vJtrLgtWbaIsN3ylTaqmA9Bx0QLfAjjbKOdqTTrcJPqsbgESOQplsLRl979Q+HeLiCEha
fYjHUtKcygRjR5tdWpWievPOZL2chlgk19qkKF5jjb/WpmwrTpFtAlbMYMOZOyTfVuvHb571i4CL
zWi1qTFNNRM5p2gTeW+zH24wmCHHLmzLGXeZ/W8dACqdPRXhNbobS/KtMmpJC02PNG1XnNOwPpi7
cA8PyTGdUHLGq347ufK+/K67zsph9+5oVXKpuY7C/y2+YEoP2sB/4tf+0PbxDUoe4YV4aFx1a55F
34xr5Tr8/nHQ+Z59sydPYi4+aVB2CNca4RxT2yp7y/17yfb7YSAQANAnd1umSsrg6ZVlEkadJ3P3
K4y4noe+uwmgvP1PnMWJpug4WEcKcZIDfkGb1D0E29BunfI+mntu66vlvSNUheFA8UA1RJhRr880
D61NBT9MnRdgiB0h51n4K8u+qs2Nz5X48ed690JEDHBmR1GAF63FGpEkX8lQoMZR4Avi5m6yFexa
2cQHxa7s7AHdppUk970Ph+wY2wDyB/yKxQ5UYgBxCCNz526bg0JaP6+PaL0v9d7aP42zSOt9/Lkm
KKK/HhCyvon8B1FjNi0euNDMGjv2H9ofxep9u2gxvhzVp3EX72pAkkCVKZY6mtKAAQUOhtNTK6aO
Hybuyreb77flXtP0WYlBpwVHN//1WkFMvremjDFm5/6+v2j2T5PdXK7fP8u5ZP1TAoXGT/2FpfCS
yJ0kt0h6BXHg+zz6ACVd42TFfR6iGlf3lbRZGdNyw8H2oVlBUQKxTFnB730xprwagOhUMkmhuZsc
ZU+f2+YOd5F/t+VN4AZraehyx71ERBSOtjASUzDyXke0gCrF0wQaEdqoK7uIan0W7+aHreKO+05Z
GeDbuWR8J9EWVzk6QDjdlfhshGYOitEcL9Et3vt5sHL4L9POX6Oa25XkRSI8qtej6uleyjhCyY4u
3Qd4qElUk0OPi9y/tjL482mzW/lyy5W/iLhMrSs/gyld4Zo7P9nNHcZPd4ia8+0mMArBXnaqne+s
1XbeXS60nmXaeRbKu4vlMvpiW4yZKYHLB5ZfXs++aivjWiYpL+M6CbG4AuRag1Y8BjI5gzhMm+pQ
79Jd5fr6E4CyX02stdRr2UmbVRnRAP1rWIuvN2q5PEzYmHOLmkei2KNbY1jsAtjZgXW0o0/VGSSP
1pFcBamSg3y2muG+uy3++hWWn1OI5UyfIDY7gDFzMM+eJDrI1h867WsqtDa4UhX/Vdkf7CH8mQTt
2sU0f7nTw20xBdZiozQI4qWVyEapHDqlj+3OvNZ/iHdoCmlHyY1cgWpIsCu+wD37+IOvLKnljdhF
TS1ZkQCSUuLK12N0Gcx/Z3OezO0iSQIMC3kNT2HHSm5S/ysmzHY9FK5nbbP0axqvHapry2l56da+
1uKWymEg1T1mCpOCKZBe47Iypd7owsTHmrmprWtfTYYnMzRTZCET8XMDgQThZ3LlGiP6Dn3QnY48
BJ5PvGo3ah+zIJWgpBuZHicNkcoi6JOVr/HueXkyVfPPT+6erIHEH8y/ejHejdMXpbge1M8ff/A3
xZvlUlvco1Jg9YEesNSKL6Pt79ud5/RfzTt12+wwvNl/HO3dY/JkQIsTy0iTxJxMBiQEj2GN5dqQ
OYllOILnr9xsa1O3OLgSaEN1AxsJs9Ag3gCI2009PBMpyVf26ns7RsZeCSlZSE0kCq+/UWlUmAPk
zJ+B0yQsdqS13I8n7U15b/5EpyEWB2JrllMRYPPFITw45S0on++BU+2Rn9qgru9yudj4H19jFHK/
EnllcPoiPRjVGo/mKJIdD2Lnptj64IzoIzrGTrJzp7v4G3WNZcnmZbAz0AiECt0ZZbFEMAPRIVCS
A8EyPtYU2ruNyi1aXifHtRfxy3tiecxSx+BdDPAG2M9iYrUEcUBEcPh2V3NZPzhgiFmAw8GN1Q6H
DQbKu/p8vsX1DayHo3yQjtXlDAOCx79e9393stHRttBiAGFgLHYiVTRkVQSWLF1MLPXuPe9h5XO+
d62hpipTDbMQjNOWc5tVSSNm3nytjK5qI+3lCq7h5gd9H15pzsfR3h3OSbDFxggVmL+pTkoUD/Vl
GdzjBnn/cYQ3haiXtYLaFrBslSfcMl9W2s4fhnk8c2NmcqTN9HkezbDLLtZG86YM9RILiwPEHECH
Uc94vc+HAKJjSAODznJxCM/iIyS8vSywB/XN3FHDKDb6hsjkyuZ/7xwjvdOQm0UM4A30VS40NWwa
wgq6dtnghT0W2Q3k8pVTbP7t3+wEC1Aor2/qifpi7WkyXjRGKktOgvd7aClbvb0NDIgu8T0UvmDl
Xnv30uHR9me4xWTWoOwMK2rnyYwvje2wh32/rc+x7/0bZYV5Fy/HhvIWdYz5mf/mjdPLleahJSPD
K0uHXTgYsweCFO1Gkrus1dttmaqpQzkV55xxDdby3sSeBl9kcmWphhMaQDx59PpTVJv3/qQc4zba
Kal+Cb/488qWeG+Ln8abf36SMshDJkbWNEiO9AR258I/zgVFOCfz1K6Ddt5UUOZdcRpukczB+Oc0
UwgXHUQRa+1NuJ/21PYOnnit2H8Hn/P+hHJeU/MGbbXc8yGe6lHNDx1F7j/HEENmiewkrXamz2mW
DZ9WJvS9lAXQ+Z/xFseYmOsj/XNpXqrJQb2ZX0A4adv6VwNQ3+BiBLIPjmvv8vfOTtaqRlcWhRBO
69df0ULk/9f7oxC6zwXmDW1lrUlKvzuRf8XQFne7kURF3A2cz+3RZFjlbXHOEeqANNsVP7NPfbgx
t5DSnVWQ9jxjb/bjSeDFloiKUYtElTfGfGon1+0nCHfU3ihPudB53ei2sZNjdQy3a+/ldz/lSeDF
3oilyecfLtgwy0mWMpTOcogLoOmg56p+/eXjpfPuy4MuInKxtNyQ/52/wMleLHEOjUaOW/K26pA0
F1X6gIrnzmiym1C5MPasV7tyBWih121TYKyrbQI8XxsNHlgGPH7tWfveXYKwNAIxFjY9pjj//OT3
ybuwhlfFUh4w8taPYniLbPPHY15itl8e76cxFhdJUIEf56qkXPazOMyA/+azZUs7bJ/c3Ikdy1nt
Pr87KtQLuJoRskYa/PWohgSqLxKMbNAb9afkxG4AGsSnSNG53kazzc9/A2a2FnMxSlWeDLGdE48Z
ta2CEoxdM7rGZNvGbns+apP8NrHXaCIvjfQ3O+dkqIsF1UJVV2OByZWyLNiZuQIbsAHXcZPAcXwY
lEwqnC6ajF3iFSpeL3Fy6/diuu07tYHBPIz2JA3jWW3Q0x6Nrob1r+b4mLaYF6ai/KBVKDqMXYIt
qmYkMPYHyxZyap9dLgf7ARlO7OXRtpCNNnbqOFGfhcjvN4IRSGuFiHduFnC4ODRQ6sC9ArH9xWcd
UMwCdzdxs2DBLnjCFhtHeh3tdtKyfcUhgWjhSsr6TkJJUEWl+CqS4VFTex20NytFnqZ2ekFLRU9z
m2ou0YdPcFVWMq63SwghfxkkPu2xmSyzCBXIoZVU0XxRy4LdprJdV6Be++B/GWaxO8zInOREnzUR
OgkfmGKnFuamq7KVjO7tmf56NIsNoWWN0EdyylHn65nd1zRvDBXHS55vWYg3QwQtvDX8FRXXt9fk
66iL/WB2Xd+UPWmkOVPaNfjYKEB8fKC9vTNeh1hc/xNGjUhYzvOn93aLhVqqfW/EA1ztlUDvnJyv
Iy0WPI73VVpbya9XPo8zyEuBE9sAn7dzMb7dr6Wm765ALM3I32h9obHyerGXYZwpZsrQmoBGul5u
4KEhOLH2tHh3Bk/CLK57AZIiajd8JAPJLx3SfYuhgSdGm6Gy3I8/1jvvCubwJNbihi+jQJHTiWXY
bdFiOJtRevG5sAM+ts12a/P3BsOjzpZwvDzBdZmkiEsMjyBGsYqACjWmauPtdBuRlJ2Z5W7kCHb2
09hl7pSpjhi0+/Vc5t0NR/OL21zEo2Ipr2vNGlFdHTCrVaqiltw3Z7IQ+A9pp+NCKyQGMhVCs6eK
Wew/nuQXG5jXtxDD/iv0C473JI1ANbrE6hbJql+QZN2WvsfFNtK/ZdWdSWGEKgl+c5tiB5RdGHB5
OPjGce2ofnfro3dHpo9XGNL3rxcvgpa1omQ9FfpKRgdFum3bas3UbF6ZrwfK42auQcHInOt7ixgp
REk98NX5cSN8ycgqNHeyFRu9/O0qUOLtLnkda7H74ySrFI8igCNrbbABbrKT+zZ0Sj/82irS9yLt
j+rY74NA/SZZ1bWO0MYmaAsnMsSdqocHlHwwdf4X/Uh+ZXOYeYKS1jU0kxfPO8H3pyZoJ1J1vT6i
vXSGUIgzFOLdx0vqnX3L6E/iLC7DHlJagVQvjzql+Ylsci+HT0aaXg9TegxM/1PfisdY7pxRba41
0Xv0orWW4TtFVq5+XltsY1a3rC5vMLlXQ60yJ1Z1xzOotnUcqB8kciHkMW4wSrZJnPbC1jTvFeN8
7fu//fxz9NnRAns3uICLszhXMPKMaeg5ExKGm7LNtslEhicjOFxXu49ne15Kr5c1sWDA0/JF6PH/
knalvXXbTPcXCZBErV+13cW7nXj7IjhOLFH7vv3699B9n1qm1cs2KdAmwAU6GnI4HM5yDpb989Hp
Gk0urASyALa669FnS3ZwkeJ5VWYcp+RwzljuSqntJsiJDwqCtyyIPdMHIJwLmuPAvJaC02ptGBHT
y2QwAiaYDHiiM3Oy9Q6ZtAVB+fA+XliXLho6vPpgnPWycJzxy8ASc/9gjgP0PnLHwLLn3EOSDsMC
nlPZk86K8/wyB/vUOQW1+l10U+3jS+logJTUwX/O0DADjnWnvVKBrSQodHwZm+A/g/McClCO8gZE
ZOjSmc6LwEKH4+KOhzwQvrQ2jfRDYb4akGJMaZBLLDDA6e51dN1jeOEa1LLBGOhH6Tjs4mO2I6Ia
9FaYsn4IcD6oks1aq2Q8BKYGhTsL/hdBM9CgvN8xn9WDg/NBeIGARJEg9tevtKPq06N1bqC/0AjY
oJIoFbFtrCtpXFy+2P2IewcwVqxhgM3CghZAcjXH3pUBiAhE16VoETnvBvDDvG0tZfHsoXaI/Q2s
RMDiSkQxLAu4vxz5lVZcQG4OtTI3PfYK9MQX6uxobnddu+WFirDgOrvPXsLH/mo+A56i4CUgXE/u
MJpAZtEAiL545RvQDdF8R3/Vnt6w1Dy2L/8hMJYt38Z4VtFPzVzNe7VgFQPVlVaARoDIHkMSWXBb
MGQDy2PNxYVfXdT70/J4EmJcxIi5VvK4hc0bHY6cmEze/4/Cg9D1qAfA9ggMb3Ezec9iLhrg1e7I
x9Kvz+JnYeZOpDW3yO3YDXVS/xXwsimfiBj3SZC6/auNaUJJNe7FuZbNQA9zt6yNhyG3cJZrZrU2
xNOA20qJAefb+bkSC54NW34NrD6AVAYzqf2lXQiZgHgwkl72Mkt/CuvHdJ52Ta+6iyaitN98MgCY
BcMuON34g3Myg56ZOejQZaQE6/s6Hn6BSMpNrgaHsl74uHwDepZfiJuov4ayIMtW0HIIPGcGBc/J
narEHgy7/StmRyLFoahm5gfiy2ciW93asLUozrMN1iz1StjJoKIB/q3+owGC2m+chvdnF65zRI38
DMhQxw2dM5w+Fqsx5xk9py5GJ3z0bjwoNwTV6QJPZuIYF4BidlGxvRIFbMzUeU+3/gQuuMF0eVPV
5oIB2kyvL9HnSByM9k1BlIS6Tyh4vaW+Xa6tThY1B225csRuaCMFcj7DcvkcviEilcIiR6xslD/Q
zg0uvB0Iat3TS7x1JDQLbbg2jAYj8dxJ1xagWLcGLlrJBp+lBRjn5yRN0QP2H9nq3h3bWhAXvSyt
nrWSOiNvmx1DmrlphQmp6NdpbTaX7G9tADH1ecn0CjxhCYEQLVEBF/ysgp4wi+5OC9leMouRG7MO
X94oy1mhkgSoNA/Auy4Q7nYm6yaIfib1JNicrVsWCfy/JXG21wE9nsop8vi5gsSCTtxSrZ1CbsGG
aTh1+u3P9GKXwuqqK8daaxL2NhuW67p5WaTK6004LU2UERUtIOejqkhbpMWCzc1W6A5oC6NEdZa4
dkBGfFol0QJyLkov7HTIKKvpFRTA6YpbjyhYGs5o4xKNaoG7EunFfl8tIMAqdbgwPKL15bpdblT6
o47PrOG3bPzDKLgIoW5svc4WSOnr68Fq3HmUoJ4iML3tk/QhhfML/bKkqSHhJNXhXa8PrpYhZI2p
II4USeGcgi0Zs6RK0CXpEk+PGZdh6Wi19GfK8M3PNOlBywgGInDWUuAx2m4GBHFC708bm0AZfnp4
Nqk8ah07reMtKjJOZd6Z5h/K4DxCX7QDxXQB2jfkwlUZyYLszLn9Z9uicZ5Ay7tKkVpIyctfCckA
O0odzfwzd8PXRUgnJQPVYWGt9ADkU7dqrxNA3ibCWExwLPm6YdJIXY+eZjRDtbU3kdSx8yjQQMVN
BHnEzVDhw13zmaW2S5o41JFnr/Xkhx4BhmiajnbV73PJvjUzy6+r6edpmxPpxjmDfs6nzs6Yz7a/
68aL1aJxuMBUaS0qj4iMm/MHVbQgccpOqqWVTqx3jgwDHEHXdVofkRjOIehtAVheCVdDXr5Jfe6B
kssBXc6f+QO+I6KWu7kII+SU5dZ0CmB7lprqtNH339AFpWqk4AC+oDP8ofV1gKRyih4kGHgBIgkG
MI6So1OpumDJNguojCTmf3I4G0B7B55UWYGc6tVSOg2YpdC68j6SirnfgxHIwrb5zV1aSeSMIS1b
MwYVL7LFy+LoBnVl0EeF1W/dQSsxnDHIRQXkdNYS1zc00FTAB6dpewVQ2ts/2ig+3TWBVKHLmdFF
FJUO40EpkFeb3v5MCJeMtfCwLyUWaI9N6U72TWdUrgkCndNStt+dH2tmqJ+NzjZ7NallFMayR/Wm
OhAPyW230B1Ak7FxYVZgRDZoejotVmAQBndhKMjry2MNz5eXPyc2CqaiVmNWhz+TwsWNebOYI2gr
IEUBqrrWAX899MxU1H2xrQxQNJGKACM8n4iQq4KkJIZ3yMg98J57wKLHyetpVTYDU/tDBndmUwJa
Y62Cbyizt6G6svrSSabnsD3EogyWSBvurFpGYy40hSSaTODYeI4QyDWT4C4XCeFOagtfVzYLdoaW
v2xtn2s/W1ELwOZN97Fi78XKVXAtyWEytBaqyzVgphU73yl563QVaN3Sm9N7I5LEndRl7pJxwCsP
j8g7q/5VpIYP2AsHkHCCa4jZ65fUwkol7qxSChaqUYZLiEn0U4uNh7C3BLCTAjt7TzeuVi2V8SJm
1EaeLQVN0+/yCelgw7cJPWRqcHrdRLK441kA8nEeC7geXf+hDVdN8RSp+z4unKgUzdSLVo7Z40qt
XIki0I1gi3K7esFbxdNiEX2xSASzkpWIKYmVJGNRo2IMt+aSnFkdeTy9YCJD45wA1aTGjiRsTqdj
+Ku9TwkgJc1XWRfEpSI5nAuYuzKKp5nZWWO5kxzI3UWX32Xl3Wl1NiurIJT7n+PkcWunksa5SdDY
MrrkNf5Znc9+jvKKdNmdhcH4GN/aR2uf3UR3okykwPJ4XBoS62oWtvANk/GqTRc9eEun8l4hhaNZ
IqpFgavjsz/zIoOcN4LpZeXTtPycw9lZUsGpFWzYO7vxyvY6+GijKNmpTSxnkXpHB0V7gTZy9Hef
3jORNtzFvVSISUmIuw7UC344Ar95uqiTyj8tRbQ/nGcYAA0RqjPOUq89gjPdiSa04APHXyuelVjU
UChSif2+WjwQHpBcqqFSR8DiQE1PUQoHA34CnQT+gc/OzgMi+dCCsSttBRJmMtxkEjg4Ti+cSBfO
Q2hFr4BRHBGwFS9nqh37lT3sx3y5/TMxnIOwW7AmShnOj7QAdxBMvRXV3Aa0VafFiMyaixKseOqi
GcQ8ICEG67R21w7g8K3PB0MSBIoCe+PzPVkS5zkmhhCOSA86Bd8EOi+r/rI1bzutDE4rJdgiPusD
ahFLBYwq8trz4qiSGjQ2EAWrRmBuIjFcrFDYcj7aLGCU9NbRK/RYWDXIpX6dVkawQ18SPyQhHajB
cHbaCkwsaTDPpkfq3qkHUQlZJIrzCRRok7nGEoylPLloNKq72ctCzAlYicDsRNbAlnblELoi1aeI
JZrq6dkAZlrUW8jMPOTWLRnKPzuwfAqoUwj4NS3I0uXymIOVrjLI+RKKXsaixeP8Qh0nkpo3EDOm
4R6MLuqS+ATMQkUiuIlEZsd5BhP0LYPGHBBFjaMEOWnSgQotEVFZbLYa6kCAB2ytClpbjTNvEhdh
rFu48eRjNzgSuSdGi4S9geQm8FpQet51/oS/ord5sQF71/94H3UCdZWwY2Nrbdefwl2Jc1i26NiG
MwQBE4j6aoeqnVsmuUN/p+CylsQdgQq8uy0xIcnUAIsmgxeviXwDDYHN7zSHgw0cXeiWbQCLirMX
tQLKc8aam6W0ABsPkl7FHfrQBO+ZrYO2lsIZS9oS8LCz9znFkZawYil5rbGPVL5L59f/7qnWsri7
ZDIWsMnKHdYufyLLqz0vvpaBanSOBEqxTeAfaStB/F0C/nRqDRSbFPXUVZbOaZf7P1KFv0FIoqVo
iICEeqZ+qMfevFyC1gjsUd1veKe1Ltwp08A2WmctNsiYAXURJQ7Fy2xBH+JphbacxloMd4K6vpWU
wsLeZFIG+klch0nuMnbJPxPDHR85M8FmxsToWoz81g+lvJbRUXVayLY3+Pvk8MWDpm5jK1awZKF8
YaHyWtpvU4tqyGIL7EwkiP2+uqXkLO8sY2bOoAI3mXFpyG+Wdq42d6f12ZhVszEo9KEQ5wqAkjGp
HfjlPBCIXcngjxvlald3OWjm7DB30Jlzq6kFkoQLOM/6H4Y1BR0JX6qxq8AXq/p5BFjxEUVvmpyP
LagOx+quygvMslvfT3+qyIw4dzLVBZaePY+JnjgtBR/coHlxnwsWXiSG8yRxbzXJ0EOMWgB/Vn8o
1Mm1hB1zAt/Ilxyoao+WjH4ZsE9eLDHS9CADHovWjeuX2RAksAQa8X2/9QIeMSOGLAMvH0AqOjS5
bQ1RqllgsDrnTEYwMpOKYN1AzO3IvhyB9KJFD15sCo6gSB3OnSRGS6EIe6Oi2ClFKBDjCVHpojqK
SAznTup2nsFMz7yW3flz8WO0s0CuDIG1iVaNfcXqmEeZDcZgDatGlRuaPxCwacdK7xShqIYrEsT5
EyOJK3RuQFAYXofN9SB3GP35RUX3sMiuOXcCwtMSjOCwNRpNzpjva3DTg/XY6eMfeiv/4eJxHqGk
fVrMzOMP+i0Inh3Zir2+AwGnnAnaTInIGjivQAu1wbBJiohp6ApvLMMhmOM48zHm1/h9VxR7QmiN
2FuWjl0Tj2dTphXA6Leri1nTqzMlpPJZPEro3ExbusuiChOyUgykPKsHT3AP3t847sHv1OqNa4Lh
2y3U2dhFJvufVgDi7vR2OAevZXG+WF17TrV0PEhDr4F1vuiCsDeXoAV9sAtubjB9JWV8fdr7btoP
g7lB06sJpDrueMdZqLIJCsVblusqrUDG+QqeVUduRUD5mwHWShB3vNsxq4wRgb0H9l50zmSWkyeW
KPLZNNOVEP5wJ6SstAwPpjnqXK1FYlB6TtNbml3J/dtvLNzHBctXE9Mxio2MXeSVApZq+7wzlF1S
PtSNqEtXYKI8WV5VZ6YOCGscPZTkweCLl1HiWoNAnc2VW6nD2YFV9/9fQZjTzkts9DK8Lfojja7H
RcAuKNKHMwRiVJNaECxcCgTXRW+8Bs1AVXL/Z9vDWUI+W3Jks4dD1teOWmSO0piunH/L8So6LYl5
oxMvB4Nz9WULxLEmZJI0w8nMyJmyG5PsohaTDfa+ArLdaXmbJ3a1U+z39dUy5ZLVs4MUVZeTckts
6mv1FSlN/8/kcC5/0cBIbdqQUyvHOX40pxkJKepkkij7KVpAzt2naTbEpg6DSNCut0g3uv4rVO8S
qjqkQwNK+/BnenEuXynn0uxZFcHWb+fsslYTL7JuMdnknZYjsHOepkceKe0xWI99Clt31keHWuC4
jUV4ZSIxXBmTMIxRlYXPRfhSDJbPejQUYPz+hjIfjvXLbFREazUycE3kZeuEc+VM40tpiyZwN53Q
Sgq/NeFkROOIsK8uz6y3OpzdvH0sMjQy9E+n9dk8RB+SeO+dEWWcE1Yut7rF0dRHNQGNpfKkkfl3
TutKELc9UoFbfrGhUmjOnpbe18qbPILI6LeanfSVIM6B5whWGqXHDunW9zEGGSj60spaEJltGttK
COe7lVIe5jbBsmWFhanGDM/BwY3ggf5sdzjn3TRLq/asKGtbV015UQCNoi1vJktwR4i0Yb+vPWnU
VpYaQYyC6bMGT+Na/pV2RnBaGZEUzl8ns202OgMcKsi1lP7KzV0pifLRInPmfHUvpUNesJ7ueaDu
QkAUX78W9Zk2hX9ozpyvpqjHS/ICAyj02B1TCmiIJ+RLHJOK6ntsj79cqytT43zBlI5Nihke2DPV
v0ljuK9nEd6cYNV4Dw3gKUkyc+xMZdx345shlZ457ePQOvyRBfAMdKmU6wN6uXFqMrC7N4Nf1gAh
pKLg94s6gA6wdOAG6zZoEIEv99mclT4FeN5MdC+Wyp55aGUE8AsJMTVbGOFuUdWpE/gDtgmfNokT
yW1SW8aJmWCUFvn8/7FRSTsxkuLXmdjPcviuIBnxgdoui45J1fSW7Id9H5gYx/0XkPVfrqB3STrw
OcEFhwk9zsONtIwnyYBGGOh6md9GdwlUiokkMA+7g6tmQf5NC/orMdb6FzfBBAN5AvTDoI0Fiezn
3bO0sA37xACsuzEHWtUcFfI6jsFpS/xyqJgQTDljwBHETOgl/Swk7OOqkRpGaAD6dqdImscBMHb/
WQYABjDgiJkmnbGZfJZBe1JqEkoRXt2nTlW8GYmgz+VrJyyIoAG4b2GG0raxaNz1YBpxAb4wiwCT
Sgk0nwG4MfYuqQFU07+hstxYtU/yuHtiJHoZ1ZJB0KZ8ufQvdvFyesW2zPuTAG7vo9Y0qVrEjFZn
8LpDEbAZ/vH8XxwktsHcgf0kibsoUH0yZavA0rGZ+ukbI5BrfOOR0QVRj/zX3AK3T5xDipshs+Y6
RK8B1bws/1VWe3O4A36jwAv9g0HYKlDZAMCk8u1v8yIBZ6KHEKbVOHmoxYKsp/bsGw3Uf6Bh8f/z
/PW7ah8SORMcE62cRg071lrV0UQ9r4hqRyd3pw2DLdCX3TKQfUE5z1KxM5+PUq/OWW6YueYNxeDW
yS86Da4OyuNYqvxRPxS1qFq/4f0UcyWQ8+e5andaCF5nL6/iXRxdFAuQelvkN1rFoWEl8EZfu5jZ
Kn6Iez8XqwCsl6s+JiXE6VcIJfCc+KulvdprTxpgWJfaVV66XSJCWNg8BCuxnIdqaKtjnALL2vpK
QLwMZWfjG+M21AIZ+T5ByLTpPVbSOJ9LRnSt2QTSpPzZNG/0XHTvf0Wa4paRu7MWlQ5mwSQMtmM3
++ag78MDAJnyxxTV/IN9XFpHTKTxD7uHu1ADhi4Y5DmxISCJk7QqNY/OfvRS3wPW/7K6A4t84s6P
HRAYS6f9N3SKGzclrOZDLnf2rKmiBu5p5i112zEdhiMnAdQZQzHloXIuQU8i7Bb4B2UB/QiUfsAt
8rR/LVVaNPHiVlteGb5D5uUT2J0GZwyG++q2gvcMfRFf66blYK5cNSyLXaScoo2qaZVdQ9GqXHQn
0VXXimVRfWfzyK+E8Jdb1STazFazRWZfk84q8xat5E6YAgOBfD/tz76CLjNLXQnjLjq7N+V6THHg
/0LJYAxnRuWo/T4xHfs7A2PKg37f2bflf87ScZK5iw+MqVNmWDgjhQRcPsPsAzqAeUEqfNC3HqtO
A7liIXkCfb96GgWDvaB1A0a+Ydt8miGvtS7Oqr6HpylfGGc9uWTQ48TPQPkgupO2rkEAZ8lI12vv
NMbcgcxRs5WNrgWi0+vsgggXAD2dUz7m50aQ+LaXCxK5XxuBEU2u5XH2OQFlYSB2w6JyRrub3OV+
2zqGW+8oaGnpdf60XMiO/FB8F7XUb7071pI5o11sa7ASE407f7HgMuIlBbxjotT7V/xITkPOXpcm
y0k1ASMLZSHgYyRBV4HCavClY3qVaAJr2fBrWE7Glwq4KvNLWFvRJBokM9U9Qx6OVjXv80z/1nRk
d9ooRWK4tbPzsI71FmLi6aEsbym6KrRJUFfbNkUbOG4M+B9459wVi/4kyRxKCFFv2rfsWvMZ1Qsy
Ur1bA6QiDYS2v6kVYHlBDQfQdjyiPodKVZsZ8ZgkOpgNpvPyGF813SVY6mAWaHt4SH6xueZvqqBt
jm0/F59h5u9DKBefqSHiNrmClmaS/6CpflaCm0KZ7YNsJY//edc+eU5OFNrxweLSw3MmdeUO2k6p
NNdAzf+0lK0j/UkMFwBGbVsDxh1iOk9228vubv5VutaT7SZvy+wofrML3fnWHt3w9r9DKDEXjdZA
cOAp2EE+2lWlQi8z9MRjwLEA354C3HHyzAjOUjA0lALnxXwTt3WfhHGKlgmR8ibEk6GfqddLDfZN
l0TJ3w03BSFgvsO5RgfglwRTLZe4GfBwrNAZNdog+QD+m9I8l9OFPpxpBk5esRfsIDtZXxRD749s
gEgBeCqcU5ZsEMAoHRRjaI7tZXElATRT3xHfeBACiG0cOhSNP2RxrmREN1unz9BPd4C4Dbqc/JZl
SqKddNG+xpfguXkGx5nAf23u3Eoo55PnhAzGNEJoK/eOOj1Fhaj/gIhEcM6kM1ppbrtIwyg5BW5j
iqq91t1UCQrjllVOrjl1e2Q3HpRWOg9j84IUICQrevqao0dxaJbGNcz2KVTAsGV24XlfxpifbRdP
TcKjUSaZO/eofy9ShmxF2QVWgXEto8kaV4uyzJ2M8amW5TcSV6NT6dVhqBs1gl9Bg7Y+kkqwntvP
h9WCcq5lQB0kwgQz8aS9tVN9YCfQ28Ird6lrOI16xC7uMBspMNOvkREO+0ood/7a0oyAJgwzlW/e
8dJ25XcGtzV6zW0jZrRmkc+JQ8HHYVQd1VwGDQZwzDqPgSSWrnEgF6D7YpHYQXgbbRsQUKBVk4CM
j0/mpTZat4sO0WZ2ADHkD1Vzpj0jFmkHJ1UdNcj8cW/Kwek1Zfv0VckPoZzVznmRhR24LzxdvQe8
d1G8FBg4i0xkx6bCl8ab0+K+QrQxf21/yOPsRq2KurMT+OvO08DvWUbvBHnM1YTAvhM+wbadzYc4
zmI6S8/KvIB69pQEQIv05fhlrhqRYW7c6Wut+A6+UM6iPkkgJj4MHpgogvyi/W484VkNotluFz9j
bsYWx+4isVzAVBpTPqWShEHuQwXOdXJGgtZtv9OdhoPvxPsE7AFo6g59wSaK5LJzukrBZFKkE8BL
YFXvjO4cdR0vera8wW3SfXkofPlB9dR/sZn/4HT+3k0eibZUugioDGyZ0fDZO8aRkVFph6xxksyx
b4wAGfaDyGTZCThxQvi7cdC7XG8rZrFK5MwZGP8wa0VjEMNmqSOHVHAgt54Pn2yJux/l0UbXhAIl
i/PpnMFX/8V9pdx3UO70Rgo8Do9CEUYyTSoK1TKaJNczQe7fTQaS9AKdtuRYho2JedBNqV/g+9Ip
W+wYLWNIST6WYEzVzEhkkgy9i9+ltQjOj0laIZVofCPeFNruEqbnRa5fAv72eijj52yhzlSGaKoF
9V8sZBDeUm/l03hGrWZq5Sxmx4HeWzfhsd2ZlzUKJTNIhDG3BK9t+Ynunt66rcfSJzPhHKktR3Jp
yRA6uqhnuBSMF3RHcfsyGN8oEL1ahPJ4TzpKmkQ1yJuPo4+qZBB6tj8c0wOL721PFrySBKeOv3zt
IY+p3aV4ukjyRS1JO2vRLxsj383SfJPIvSCyf2eS+GI/MvoZNQNXL16gn11aUU5oVp3eI+DBK66L
2ltAFRvYPgDBvPhsepkW0O+mnuTVZ/2D8O7f8qiApPtbPDOxlUet5wkwzxFijeQcQbF0KP3BG87H
XXxneUjjNW+M4W8+E8nduh7xbmKchbJiWxpnRMsgF3Gi4gIx6XlRXKABQGtFK7t5MlcyOMOR6yHK
RnZJyUczyLzSbfbmzgiKC5Eym+lWYLFqhKEiMr7yz4sYF3ETTgQReBcsAdjLXOUsPOiXYwDyBFd1
kptsJ+Ky3Dr6a5HcvpVWMedDA+WIRB8BB3jR5pFoCGHz6K2FcDfCnPQdBuOgF0uADofCm87ozgRm
i7QzzuyDqAK3aRSrZWS2urLFMCZLHc3QCSkfwjghzoe58AZLfzvtwkRyOJdthTnqAC3UatlrJnds
+zwWFcM2k8frteMsfIxIVhYDrp7IcpvwImyc2FWQhDeuLVSOaheDkVIFXiIGmysyyG0FwQqBzBwu
PYszDoCWjqkW41A3ab1LjetGL31z+c94F4ioweNoEgs9EyjFclZfpMNiRjOqswh07xrJfqlT0Wtv
08pXIjhFljC3lmwhxCu6Gs3e8bFrRe+QzdhurQZn5LWdZxpAXPBC9xl283iBhQKUWIiwEvTZwCBw
5CEQkWFtBltrqZyta5LZGVbDkhEtwJCSh5reFxRFjAQGQ99sA/GQDpDzUHcL6edvmP9qUTnzH5Qa
w6QUok1rp4SVZ0lPafVwWoZo4zjrL2JDLYEuRTwwL+wMc3Zorv3O22e9hJx/b8CjlmgDZCSHMQOL
HAaYtGOMYtdUHanLkqm2fCgpywL6v6GdBp5wiEe5hEd0XUZA3qdtC8kgxtOtdg+oNYGP+joSx07X
Sgb3xGrGRQOdYkNQNJCRFCPI4wDZ1cA4WFK13/SAHm2wC2TmWT83P8b0u2FKbtjcKP1t49QBDURF
jE2fsvoe7ullzloP1EUVPkU/B6WOJ2ujG2M8+DdWFpeojpqlJas8EygZQe7SzdCaDIWrUIzstIKn
x2bSGI1nf4vgzN8Ad5ppDdi8jrGn3TdoYJn2Ggjd68Fhb8niMvMjLF92KAWHYvs+XYnmToWRz5hb
KGCxwKJ5XPB6LXGV3mOyzyHu9J1epT9Or+bmnhlYRRBF4BHElxkWCQ8TkzmZLJEOmQ2etVHd2XPv
nRbDPvtLCLsSw6lFlA6tGAU6Z7SlCezMvpWN8JumRp7S2XeoOI5O2hsvp2Vu5nOslVDu9CO1OBGt
R7DAthHjJn5FgQXf+bhR94nhisiomVX8s47oPPocm0T5pGshyD+8bkIfHyaUq0lCT7Ev0as8FRY2
2GE6JY07/J1kL21KEaFoOqATlyjxB1U/9FXuG10/gybLmlFP6UDEs6SHKZylxzGycX9lefw7zz0L
fUqmDCxu9kD5rDjqRVVNCNZZv4suw2N6DD310Afy4wLHOu4NgWtl2/ZF85U4ZtKrGNAsZULVBKEL
1clDqEmtM4T5hSGFZ/ZoUycsyBmd5osw0Z9OG9S2w11J5m7kTM+kwsxxWDrP2sU/VZ+8sznavu2W
j8V8xd7U3S7baaY7gczuYF6LwrbNzroPm9ZkzscOqhw2M0tXmEvjx0bstrJ5rWWtNyaxHxWmM8mG
W/YWgkcqcIunXQUI5T+vu0XzplgSREHF2DW+3fR6QEyGFB3/97E3drP9fXI1mbOoQR8lK85hUY0c
ux3JMYZEvZxO+1R+1Rdp/zv7uhLHWZQ8Si36IeGdhseOOsBLIK+2A4YVP3cNuHtQusQvHZ73r73H
GjoyzMVh4EFg1pvx0OojOOPSjBrdR6iuYUhU/aXMAAGTFlGRULSF3MUWZ+jbTyusqwYQwqKPj2QZ
PVkVOd5tT2iAJgrhD2itOSPNMShklRRiWn/049HRVUc/Z2Sy6PIL0mszc+Kz9kp+yMSUd8wIvzgH
40M0Z6ShljTGnLKHmw9sOjf1y+/5rkOum6WewsQVHcjtXfuQx1mq3ijhOLMsBfCFL+phfKr09va0
eW5v2ocIzjobrZyXosaRn6LZJ+boKdaNbD6fFvIOCPF14T7yoNzCyYumpREof7ymAjhuOcYX6VDe
FKQ2PalcDMDklk9VFKbOPBqXvV0eFr27MU2EKJ1+2aXmU9ur32r0JDnI3PpIxp0prYEin6k5ed8H
cUIshKXTK/qgS3fJmqdFT0MnmrvLvuivMszC0AkQSnFXD748pm8JIPytqna0vPk+W/nlbC7XWcm+
LAMGugT0fSPSEmfJrQb8kFUZDKWGbkv4Ivf0yrBzd2phuB2uwf0gQy2U2rLWUUPilMv3EDSCE+om
pyVtb/THFnAbTe2IJnOB+Lltu/ZYpVrnzWOERIo2drvTorYfl2ysQsY/SP5wstq6yUg74Nnc0cil
Y+WS+qloQfBEDYfWz81cejKCFrxagrwlgpeLUDrn6xCgxPFAESqZ1HyMYvCVy5YPGJ5HqRsVn6rV
juoKOhgm6yyJ+l9g8xW1zG6uNSIWsGaBpBENDZ8vM6g/1GmOV0RyzvwEa9zrd4yOE126rrRL9slR
lLvazAHaxFJ1dEigUGRxWkupbNKwtViuTH818TxLFLezbugF2cV7+Uzrr0M3lYQuSt2y4LVczutr
tZHhwIWo/nuzX8BVvbEHcYjCbe33Pt0DzcPrMIFS3evAgiNug8EQLMLsAGkHu/AvGvtYcMqfqfUX
cc+BWk9Lq2yojs/Irrs7tu6tp7jzt3/R1bt1Ga1lca+AXi9iVe0gi11GaeSMu/pZObOesA1ghdOC
Gr2E6g9pFK771ptnJdjmTIwA4KBSbQl90uh0daJaiR01HdEzhmZ3UuQuMplBP1YiwpqtG2ktlnsY
JG1cD3aMxjGQg+KNDIzH+njaeWydnbUE7nonetVn8hyjWbFM0CdzaaZ3gyaQIdKCu45oYw6hnWLx
aDzGvkKr/lCWpiZwg5uagCWJtbWZrKXpsxcoB6sMM4XZoZUeVHXxhvG7PgrCy810AijC/5bCrVdt
VCDywNQfzv0ShG8KdaTMvVDRQmj61Vt1H15havun7HQXoobrzXTCWjS3jHPOMJMmGANrfyt+TneM
+rcFHxuQMaYLcVv5pqtZqcpdljIN4fdMmIZNFncYhns1lJ0MS+NgCEPQkymSxV1hca1OSUGwrGX2
iyajC+I3fwG1ZSTYv6/cdniNrBeR89ugmB3TqcciWoOn7pagvKSXxHbkHVLm2FMlYDOdDuuGrr1U
6hxyI4OTsUJn4elzt5mHXn8I58irKsyVpcaHZOcNinFv1SEHl3Pq1q9kvsIUpvcv+lCZhXxx1asd
5Vw10Ttz7GyssoZ8wo4EPYbTKNijq3u8dV0xb/T2baVbKJhrpoEbmjNZOVJCBfCNf3VsMu40LSrd
YV8FI0Av1NIND40/eoUfPXW7yCMHO70fSrffZz7+GHTgHl6J2qY3LW31SZxVW42WdDEYp8GQ016X
WXJZzF0QLWkwpJmgJPkVUZIZ20oWZ9WYA4nyEb3UMKzBq+W9HuiH7DAclrMc1zJiY3QjDm+Ytw0f
QWHtilogN3Mc6LI0NYVxDIMn77NL7EKMD8To6Eanl/1oW45uB4nkom/IA7d848uBYjqVXx/U/RAd
49GXLYeiq28nelhtuS5VRj4JFMCYg9Pes3vrNA9oqcYqxIfoDiqLoQMQ+F3lL28z+ne0B+qJstdb
6UII1DS8tJDIgu191rxttBFXpsJWfvKAuvvMwhLWrgtOudgXifvKzqsh5UpMNgmHYV+FR+ir8xop
FKafdUFv59bpfQK2zHJX7aXJr7NAeSOujB3OXIwfuXTBe8eRrkVsRhv37Kev4HybpiOVTuMZ2z2V
z3i0g1OmEQKsi4RwfssM4zBtYhmqZvlzVsU/ukz17cT2iJ1dtKV8F9XTMQ2T21iub6mVXpHBvs3S
8Y7EItyPrSBcZUyTaGPUWLsm588arcH8F7Pv//HaSombvterk33qFbsO6R0RDMi2La+EcqYF/hRD
0nsIbbzJk6hD9pLfB+k3ZJPQtZGKa4cspOC8NrS08C+Gr5Gx5GJPdcjKTDVhy60f7grFAWYQG1eY
A+KXEkSK2CY3guxP8rhAqilb0FvMOrrPtTtpMX80ff6DGOnLTOibNf4U3IMbd9InaVxAFcalXLb/
R9qVLdmJK9svIgIESPDKtMeaR/uFsNs2YhAgBjF8/V24I46rqH2LPqffHLHDlUhKZaZyWMuBtKUl
vL5dxouz56VC0vil35+2FnfZMrzZzZVNtFpm5BXUBm0i6Z69LNPZSIjcUFD3ogT15fPVLbrw2dGt
nM2I9/rAG+jK36NAOSaPwBG8zbi6pSIrR0NcpRVgJF9UBO+iEyBcMP0HPGsQc7uZt7WHFyLtd0e2
sjOdsooK8/tWMPZgdAVXmtLUsUSN4vPNu9RT8U7OytTUyajbGfjQg24p3eFdn48AQL7OzQfrkINU
qt6Ztg8g+rTbZJfaOriVZZG14Y4ixoYuPdLGnh4W36HvtxojN7VxZUzyroz7OjctTAbFEjTnEBW0
AeleF2uylCU3tvTz22au61oN42LGuM6ikNavJcqdf8/8ETjFCqZkK8q9EGy9OUHMir93w1MW84kb
WF5Bhh+CJDtWOmFv6s81jTcemRvagmaY97JqK5tHACFYAbuJd+oR9NWmG80vFKkBGlHDT3qwsQJ9
yv8HJnpZx/9/z811nFsC3r3oGWTroMm2Ed0tpUkSZZhs3uxz+/yuY5zy/To1oYwxQZCFuz4G6Wnp
dNN8+uAiJw6UhA0DdtHb/8daouHtvbDa4QXpGhwgkSczv+rbzZb2reWsjEmc17UjDSwnw1hVd4M+
HG/0zSOSaF7pb6bttg5qZVIEd+fSGn8fVHHb79SeXTleDICJf323zXV0krao07fz75UREG+XD8vE
qzhk+3oH0u2tm71EAR9U0AbGBGXWgm+yUgvSTLNVVf1ys2GxvCR0w7/H07Zs1kXrb/8eGTMc9D+u
Dixvi7x2KaLMitZxQEnZB3Ws4SlTlSLcMFeXF/VH1uq4MHbkoEqKRXGSe/PkPA7jLifaA0/HQwfK
pWR4bpIE2BbZ3b+UvHIA1C7kyICSi8nzbl9Y/JhoFEjYTeJLrYs6J0WHt5O8WAIkz7wvtio4lw6T
IlGBlzPGmNcZ/aTLCw1YlICpSVVg9sIrN+P4i1v7RsTqGCnpTFkN7d8hg32e9wQ+DhTtL1vdU5cD
5jeSVofIkUOKJ9IAKQCD5ghhrTDHwx6J8rb39agKxMNWquySiiK3YtvMxZST+4EfKTXKtk5yGhAW
31sWO6WUAiBc7T9XkstiLNRx8e4D0f3KuxkK/TWaW9CgnKbzoBi6+vh3qv6HBj4g+v4Rs3JsqnZZ
lVQQIwuMujZF1E1fzXEIPl/MJVf9VsoSObx5opsZM2chIWVWie+yeW+79KdttyjTbw1JXsqLvFvR
ylbZrg04wEmnQRcYEX8dKw/P5Sj9mv/OgJk7PKc4OnsW2J/2O8+DrRzQpeTbuw9YTvbNYrlpD2PS
k+UDwPbyo37gkfKUz1C7KULxoAWbr8ZLjuft9q6uW1XFKJOlyOKTXbxDyeamqcPOU+ESxbZO9PlZ
XuosoWCNBAoVxaPRclfWC8TmMQO4GkG+BUhKoGLNd9UZIASnrRTThTgZeSXbXLI6JrqGVicJpeV1
DKDC3w+cxZ+aOysC497GTbsU3L2Tszowp+zmwswoZhOO8V0XVafBrw9WqF7qU/tK/pKHf4S3diFa
fid1dWicdSRWMbYR0kAkx/2lHWqBj8Aj7m774X15leDQhdUClAtbR+eC57attdYirznPf5kAJLgu
wZ7KrpNDn3qd9EEZf95uIL+sL5hkQOcX0NfY2qfL2sV0JgejqYqWsMg5mDt3l/hkv8WSd+nBA3Ac
13VtpKrQF7Syme2giSqhLTTzQQXpfhnv0Q/a1RxmAB3ZvOcX1fONtJXpzDojVsOYkqD3y3N1bfn9
Lou0MN3JIOwDPbL9Aq+6JNqWfMGcvlvnypzSvO/6fhgJonQ0eqQhE8h955AvMFHh7mTxJO3nBXMX
xFOb+daLwgFVYBrAS9DJOmofakHnjDW4lfSUxWyXqzuVTIdCu//czlxwgLAvOt47BvLLUJ6VGXVi
q9Ewvhy0HC2JIzlrjXy0xnIDU+/ict6IWe0loNjBVqAgRiOjJ7X02MuDUzxRlW0k7C8LMtmC3Yee
4TWdxKQPlBimIkg09F5iW94c28dmqHxkfr3Pt+7yRWB/ZK0WNbl1zIqmJ4GMhwYtpiZ5Unk73WL+
rfcNnqlzPSkn4p2enlvWgayO6hbYztn0BKZtayPevXySzPgNUmeiZPH+JB2emwq1MRIkk3un1+q6
SVToSLIh5lKzCLUcNAEuagk0lFUs6MRkFkYGC5cdpmcRil1yto/EI6dk2+Uu2rd6Eb2TtVpTZvJs
tBaj9vfkYhE4mMrRwgYPc6TF8O8tZ3j5TB2G9zJiQof9hm54E1YgZG87I4XEBbuN+u3V8jRXR3dX
huXV5lv2kndC4zywJm0UHWxntZfGMOoky8XSXj6Ec7Ak/fIrpCDQBZFGdGNO8lIUD7yOP9JWu4ny
kqlGVaF1ChWMRRrtA4FBUIZHg9n/A1SzSyr5VuAqNdblbdJYZooWVRCvYDCA7Eg+3aKws5HiuHhq
NjDw8G7Gg5a5K5dUtWY7g8l36QS2jkr55j69Uj4GBG7pgs646ZSWmGitl2/lrazmWOXSLB3I45im
z0/okwv6qPD+Hh5EFfC0FTxdugjMttF6j340w1rTh7FeU65ewx0sitJfLyl2y3O86Wzt083qwcUg
5q201Xa2ajInpcPnnqydOi+AW/EhbKPZB7QYkvo8RE3G/9yYXnLzjBJzqfZhtnU9Om9QOcRVKQmy
tfExPTZ7G4OfzU5uuIdLB/dWzCoI7TJAxDWTCwpZuw+RX6zLrcD9kgN6K2H5/Y0Bacc4NvsSe5fy
+VjTXcufwYTr9zPZcj9bW7Y2HsTp3LavCapYcwQqXEW8EhBA53RfRn/3lWjzgb6yXzzxMLMYbGWR
FnOxvgRvV7oyJyLtUtBoQSebqQy5Y11naX5QhbFL4zEwRnufKHPrEbas6YNM2OYlRWY65voeGHXO
s0rg/Gqt2GsmuWa1AjJcxbnPrOw459lWTvrSzUNRGD2CGG+yAH79/jwLZEVspA4A4p7KQ5lqZ63s
wlgzDmmWfisB6xfPKHU5zQtgByNSpHvqDq+f340LiwbCGaO2DWhIA6mK958wdk3KZklRaUcf2a9O
cv3sZC3KGo4d73SCVnjZmYCh/VzqJaP6Vux6ry2VZn2egFZAhnM0Y7QC00hX6kiibqcF1oZz+nht
HIBfOqazQIvrmNF7v0aARhONIi8XWDqQWs3pmg7jI7iRw5x2wcbCPnrd97KWI39zRROap8ROyw7e
Ygire/o8XGnXub+8CbV/EstfsKfvBa4CRTvtKjAOxEAPjpA785ubUUVm5+VPdeju0DZTes4cYDIv
2TTlH22EAwjrJQ4GlDVgv1d3lBQKT3ul+qBn4jij8B9qHWjJhO6jZxxUMsa0c0YkcBy0HX++yx8t
LSQjOjQXTFPzA7hoNdSGEFzvwEtW08ieRe7FbbVF3nhJbVxM8QPP0ACK8e9evzdHyZuuqkx0cQbU
QiHdQfYcedbunDTxY07arQTbhSuBRdmmibSkCeOzxomvAYTbovsfeoPchXNEtuRk7DCyEdDTP8gl
LDr/3thBGoizLBOo+0gmrNQG29o0sspxJ3bJPnsFUB4KYXw/ILm1VeW7AGrxXtZynG820krKUZNx
2v1ONxUiyvszsGuG2ee75kxCkBkmRwq8Q2o969BbJ/gHJfCP4eL7b1iZ2jEfqT5lRheYD2OkL4y9
adjtzbsJz6dggUcpd0UWdF8+V9QLD5r3YlceewDtHGdNhjwiKn/kKYtcVP6sKHnd3ubLKwRqF7JD
gIFZgz/pvclFn0Jdx/jKHl55dz/MPzeWc8m6uQ5DxQFQAsgdrLyF6oeFyiBZdBQld+kvJeIYYEtV
MD8DlmS7ueWijfkj8Hdm6o3qVI1Za9Yge+C7la/oQAvriEf2PTC6XF8k+/K7DMZwkWxWUZlhGnnD
0ly+lW8+YOU7pHAHMElxrPjoIDELAAVMNolDglB1u6X2ozNetOU/2/v7Y96stshyTgT4nQLmyjRI
1DB7Tj9Ze+70+U40oo9am7b/vS/GbQcG9jLUSWAPVjraFbVpjYy1eHQvhUgXDJYoUPdo0k9f0UNx
+1/r0Htxq9Cyx9Ri5s5O+zv1RYEYhPodOuUD8WNpsYn9utw6w49a+17iylHlRUP7LI8XiX8PgBix
H3+xHstfbHl67wZra+Tko3V9L3F1T0pZ91bdQeL4lx4CKGVvCA+Q/rsqqp+0jd7oCxHAO2FrjKJx
koU2OTi/ZXlV+1xHYtdGeuVNsZffLpZt/qau8+h/eKm+F7y6G2Wcjo0acJLWDshWxnydFPul1X1x
JS2ovFykbtA1HG4o0MfS5Hux6xDLMB2JsVfMwfrMi+EoFx6I4VwcN2E5PkYA7yUtivXmPhpmgx7R
RXG0vX6k4eKYxRKpPsHK9tESrJaWt91D+MGSI8H4hg6LLb+/EVuDJGISHTh3aP1j1L/X8llL/mtL
vpKxuvRKr1JwgoIMSU8nwA7EyRebi7968FsWjhOxEVzlvQLWJ3CfCvWNzxLAOFL9lIWxEZx/sHmr
D1mZA1UO09CphcjK/oGGzeMIwCt3vG/bBs24/eFz3dna2ZUlKGubTF0NYqZW5oFelRitnr3W3Xqn
b4lZX3/dHoHxhs3tekzExiia6jdxo23YtQ0pznJP3qhJJmk6FQxSjOllrHOfOwrNn1sMhx9i7ffn
s6bEGTWzyxsDW2ZMz7ENNBE33ngzbUlY3WeCKlpBFhrglD62MWrXW9BEWxu1vsa90sbCgIpp2fQg
TPNGS8xfmgUWhM+164O5WG3VKs7tNMDjygRbRfvZG5Tw0/oqFl/LfsO9bK1n+f3NwRuD6dB40eK4
FyGjz3FWRTL/8vlitk5lZSCcUsNjZdHhpId3pq5XzPW/VODV1XenUXPkPII12xQBLVjISOUVpvkv
xawuvQ3Kx79pDOdB+hkH7zEKfmiU/ny/tg5ldecpkZXUgJgZuPzeym+5zD3E/RtCNjRs3evd2XVT
shqaTNq/0ll5U7oDJrM/ltq/FLRy7c3Qt1oiIagoEUeAqsRuvzfGXte2cJs2ts0l73W51DU3rdGr
gMCl85rii3QxB+SkGyqwtW8rC5CYVT6xCVJa5zoR+7nufGHcVvoWaPrWalYWoKV5rhUdlKAxqadr
0kcM7+V842purWZ1//VEqEHpOJx+TIK5e0z6OrT0B+E8fq7Sy8V4lyN4b8/clQlI55yIqsRqWtX7
yDOdmllAGZg3ma0300i4ZOOcLu4f2o7RZOCi2LhOiGZtjFpmhnNCZc5PMuJPifByd6sgcHED34hZ
LczEuOncL8dkdq43NN/qlvgASbetjbfOlpyVgSvZMLhzDTn2/MvMBs8Cem73NFdT8PlBbW3bysIB
l9GotMVHl/H3peEeZKoesnMbh7NYsA/q8GbXVhZOlrU+zy7MtV3fNeKpyLqQIQeQEgRscvJYfiL9
FuH2RRVEOswmSFFTpKvem4c6p6lLljDVSq7MiXvjeDM6plfLh3QA8I3M95/v5Mc65qLzbwSu7hZP
dZTUEwhcEjbNYbhOgWUiAwEg6d1SnXLr/8XSvhG41kUJyIw8HqDyA3zseFuLzifA3khps6Ell7Xx
z16utLEdE2NQFEvDsFAoxkedfqeuCIZkazJjS9BKHTsZx5XeIaAbHN0n2k9gu3spu6nV3eeHdVnt
/yxorZBAkRDz4qQSwGL1ne4J47pIt9iXNlaz9rlyUhreKJCS2T8pb4/OZHhz+oMYW1SAW4JWPndi
ekVahvtFoGRkuDLBQxZ3h7baKDstd+bjPf7Ptq1dLpe0KrQGcsxx3LWzdkWFvhGhbi1l5W9bOoPo
TELVYiAsKQpyCOebaT3a2ZYl31rLyj5wMApqpgtBtrDPGpmPjbVlErbWsrIIZp8PGIrBBe2d2jOy
bwlI5AegbjkD3zAFywX87GCWL3kT16eDyFNzwGJqq/UScR0nP2e38oZJerW7lRXbuDwf0ACtgifd
4tytmntKSG+gv5J0I1LZErKyBFlnuzmAK6EHwzet03wzrr0u31KCrX1b2YGxNJzBJLA3oCoG5AYm
eednbk1B2r3gRRF9bnQ+Vwdj3YTJaZUAvwtL0oYHVjy5teG32lVi5RvW+mMT8jtPBO/9XhtQz8qz
1ClgRTH5KMdv8pgcWciv7dlPizPx/klJ7/PzwkD2e5mA+nDiKsZOJor5+oxE9FQHbSE3FH1rD1fm
AZA5o7KWAxN947fpX6Olw9I9dGILOnFrPSvzYNFKEKdEYFQjEdPS69RAh2D2r5TcWLdTVmoGCtDC
Kw475HP6DcBUXtr+SyEr29Bnsp0ZgRWSo/CauPRmo/S6dmOwZOtgViGCZhkTSgTwdSrVfSOpPMKf
3GrBwvqvmy1W2r2yDCmgawD2AEk16fzRZV7vFl7WTJ5Z3E7G07+7sysDkY3STPUcmyc0JGXa3uP5
HYuvx3wLa2tD39blKip6jXEKxZ4mJPxBDNnj/VKr/ylx8p+YEaD276+p3WilEjPEzNrR4imAoWsQ
SmyNV20ow4dqVOxq4JKCpRPm45zOGGi6zkH7NYOr+vPj+dx+G79j8jd+r6eDSIEpjsB0ICFmh1+Q
rUs8PqSupzQAQozFhm3dErgyCzRhmUuWG8v4fTFcA+syGpx7PoLSarr/fG1bm7hozJu1jXUvu3QJ
tiZF/Hl8zhqMMFqnDMgAnwvaWtPKQAi3THNWQxA1qpNVdae2NyMo/V3nuiFm/759Lm7Zov8/VkEj
+ft1GU0Wgxh48RRU+Gb/I0sePxewtXErA5G3c0WaJXTo6huQ33g0A4MQvam2ouEtOSvbMA54fdlL
0JVIHM6Rtb8y647MW1BdG5Zh3d3BMMZntzHsnZzwNmepb1PllekWCfaWmJVl6Osib+MKu5Y6wGGa
i10Hd0EUP3x+OJfFgNoXXcxokfkNePJGq5tOGsXcYNNizDeOKP617ghw0afPpVw+mj9SVmGCQktx
Lm1I0USLfbsSRHpzz3yes43UxuXL80fSyiAoqZTV5Mu2YfAQzHWq78JOLkDqCH6Cf7eqZW/f7F2c
YJIuXnyEzjJfNmc0ovm2vObA3Plc0Ef8k8XH2paO3iwdozTOSrXRwrmQ+MLtFYd2DvXxGy+/LrAz
DF3ZLtf8yQ7/DiO3MkUEUi7Zhz+y169mnfUD3EfSB02J4uI1A96llxdOk++MWTDLn8p2/NVgakv6
M8YL0P4r+/LrOJH8JY4d6zaxmxqBDiYxgN7g0Ik4HlDdyqtU9uljV8A6AAp0asAUTsqZGt5UGmMZ
OE6OQuVkyYVVwxoF6rO4dwFaqt2vmZN1xJsyYu0y5ZT3rE2uqaGjiUShH0A1k93tgOuSXcVjLkZf
Ew7VwGwIVuLA0Mx7lmbPVDknCuTXg5vx/Jq79TR6Wu/+1JXOwiylaCiqALwt7aQISZKpFyueqkch
MCLjZePUndmEdfnuJJ2rsZ8PY9KyxaEqxx+1uf6lpZnzl0GS9uBaqthXeXwtLaeJxhm8JI4CYqsc
RjB+NU7rhnUPEPC8BMR/yTR+L2Z6krZNdiZoPjwzaca7NrGnoC6MEQA8Hf5b7MT7wZyZBwJf+YtX
sym90ZGAAHGUNSQov1BkOHJQd/CZswDDUVL5qabZpVfzXIvDOGlsDFrrdj0GhYjFvozL6phPRbYT
dSN2o5gKfzbs/sVWsbmLbUZ9Jor7ppl7sgfUfVpGreEAhoeDkJKFbVPGLg7Z1HCMNo8PScEAfmVY
025MbJX5RZIkRzXp1q7XyikiEyKDnRoytrMBt/TaTN1MwpE7FDRXnRGimtBc81QCsyWWZ0bAaNt3
8UEMQKalMqGnpHQBAeSYyitEZnzt7UH4ZZbNj9A56AaYLfc8rd2nbhA1Mt3miw4g8FPauo3rU7IU
iyfwnEivQ1nUG9OJncskyV4qycvMN4deAxI8mj8K32nm+pg5bTUfMmr0eytxQGLtYFy7GkHnm6LV
+Npq61F6KtESxCFFHPLRBTkMuKExyk75nsUAjawT2nhC2PVR5wrYRamEzZDc3OfGWBSeiZYeeEW9
93srAUpBVwjkgIGtO2Lb/SmekSRNJ+Ou0AEFqCF4E3MSgDc6Aml67Dl8fgQwwN4qi5NRA6mUj76s
9CgrutM0p76jqhD+wxdZcc+b8dxq8tecJcyvaqb7DpHXTVq0ftfyWxf7gOCJhFXOwsnt/KKNAzsp
D6OmAsqyAJy/D+Wsk7Cf0y+xhZQQmAiuVOFeKbP4Mox9pNG6PJIECOC5nF6VMaAjuvAqpLG7itkh
AGLrIJ81zygL36jtw6wXvqjr72oeH5w8hd5h1H9m9Uk3q8q35qz2YsYJNhjAEYTsRGqehasFnJZB
gcbutgW9iwEYlWZMvEqPRyiWQCoEXQ5tLEKA875a0xASDqSQsv9Bxhyd9mNxVXYKiODiKqtQgBt1
Bd1n5nQue/1qkMUvqs0+aKVTz8nIiUzmj8TOvwBUwq+r4Rv6Os5gnvQZLb8NteOruWnCSqkja4BC
bvVebQx7dKF79tjgiZc7N5rupgc+j1fcoLjtw24mzNMc45uZZblHSOkPjTzlpIS+ljyKY8PLG6iR
2z8nCTkUo7EHO+MvqpffmaYfjKSLd7EAvlhXTXfoBvtWFk3npVoRIY0CcipSHu10uGlHdmMXyXFg
XUgHjg60dvaKXLvSmha4qlpySKnu04k+O11xsBV7rLL63Nl4kpQqLPCy84BCcSpikHYMgzN5s6lL
r4DTEXZMotytzkIVovC6Lu5RHgFHQ5dRN5hokh5at8zDfNSR6xgMpDnGRuyzeEYTM7EKlDZSkhpX
g8HNG7R1VTgdlXsWmZ4kSdxzz6rS19qS7MoEaQVL669ogrLlAHmRRK1xN0s95Mq0fOXMkaa3scf1
4YY5fUjd5ljp5B4xWuWJdqqPhtu92s68N4h+MyKhGaaFVgRCRy9wrCNLl8JI+rVUhV9U8S1pcwr+
qPzLRNxDn+e/mrhQQc0YAAvpPN+axkA8cCM9ZWkrr6FZpe+W6LNv0/GkUvPe1Hnly5n8rNpxDJox
zXyjrH9SQ0NeK09qNBUATUMDCSwXKhz0OahsXP3YPPVW9w3p41fVZHlgV1p7HCYWqbmItMRAKNMc
iiRtA7Otg9hQmE0R7SvLUrBIZrNfcS0gizkpRhFpGsqWuhwHbzT1pzHmO5h7JE/qcfK5SIDnDgju
PVZjeK5yJQYuxT7vRuUxvdgzBwx1BhiBq1RXIekBeWYzxxsT6xwbZedV2sDOlCL9jPMwptPc0gem
8jLoiqWs2JLqEONb0yoOaiUw9OcWh1z/1iTDl5iAXlgvKUCbDXovRXwXd8wJm0ZGWqMd07I8TBP7
gWD+izAcv7RlaKIZDgCLhzKTEXBdwJpXGHdDLqO66K7iso2cJD1rjn5rsI55LXHDDJ3rHtAHxlsM
DB3Kme9rdD90WnzOYp17dWu9VkSCesM4MhQ2xq5Era0bDyhayhcB+mog+meYGwF0uCzBC9GWHWqY
qjmKasSeoCukJWGHpWIMhXtmZ3iIQoLBpLCbnUdq7Vaf65Anpu+UaDFt66eyi+9pjrGzugQmuTTm
kFUmfHNSmB6l4FUdxBBY0OjO0KNmAr1Yqs+I+M1bu7eOWe48ZipWQVb8oFYRgbj4WXetx5igb64w
az8W48/Mjv/S5+bUifhRk1Z55RS4Lx1R6OHnycOYube1aXoikd9Sxn6MOBdY+2fUkxpvVt0OjfEC
aSlmPlYuwJ1L2ytnKFNXlMTPM9wE2bXITyg00jttGcq4jbqOhxMzsedwhnEF8AHX9nRptF6bW81J
l6DCEdw+qqWfOW9aAOZKACTSyj5J5ZybAqPnjvM0q/5FqOwVr5SvMyYuA541CNSmZ2XyXdI4qNmY
DG4s6TyAK3xrGhbSsgVuhElabzD667jqfGkbPk3qs5H0+0RahcdIsjcsQJ9IPNOEKX7y+ofUSGQa
ySHhEj0EidfHLRgVODDO4N+MmR2BrLhnEnG1YVxrCcLSTpQRpkB9YEODeLvhXuoikuwHZ1f38alM
ilPJ/nIFvIWNYBSV09fEEqdeoG8y6ZrvUpShkCl9hZHYd01v+oCVvLYSc1jMcBINaeGEiH/H69lh
oLrC/vgNJ35vZPu0ziLC2IPiTgXPNiiA0pA9bxSszRSMThNKkURCCRQawO9a8q992xx4T/epPhKv
5SkBvZQdjdUcdAREOjOwWAfNvs4Jf66N8ZlXzVc2yR1Kh87RdDKOp6Z9qqoErB2l/VRP2pGXuZ/Y
5GwiV83m6sc8p6/pYICRSvuqlVm7gPIA5kXFLEh7I7LRVTa63Cdzva/EtB9LPcz0Zk+JEwEe/h6t
SGc9YbuhrB5ZNt1QWzReUcw7YbJHacaORxJ7DJ10CiqeHhyLL/arr4NisupgQG1aH8S5zZOjsOih
R3abpx1Hh2wXxU196hvnpe+GqNK1k0ydIMf4Xu/YX8uqQeTYTsNZlchRyjwb9qlpHyYXgZblYNql
nnxpULw5NGhR6irfku2zlRjUtywFHIg+hTWdjZNeV+CsA+RYTqpd7yR4H8Q71JnxDe5wm6oCuqi+
1dCHqLWsFPAqsXVk1cwnFNdLnvssn+4RFobg8ntuao6bYhovdcW+AUXtJxiCDnqLYMdpTL9u5y8p
4OKGWQd2yIxcJDCo6Zijtdstf8ZWOQdpScADnbsA4m+fQM7+k5pTlGXIjnMdRPGdO5+ZOWKQx+yu
qqp4bDr0FjgmMrQa9r3XhgMYYn5IvJjySd8PmYkW0irGDsTxta0ZV6khwjnjR1Y4V/1cFZ4q7cRL
TYXOdvGlbdvBS7movNwAOIewcq/o0CvVcFgH12k9ozD2bUvutIKdMXSvn5VuPmSZDlBeQXxtbu7m
1Pwu+wLB8AgFys3BBxfQAx3K1iva7MtUW0fXaPdIYZdeldd36GXaaQJmnRV3GIf7hexVhKB99GNX
1fvSneLIkBneIiW9Ei4eZbozMK9B8c/Duq/LQnZeXU9pSDJrTzukKcGu5kp3Z1hFDW/UVqDcHH9y
UE/zpK28EohyeN/fIHagmI/qf8W6/FkU/MF0x51eFXvs7D2viHGdW9m5zoZwymgoai3Uxr73EFu2
XtP0N9MspqA35AN33BvLSEEoWg+7Mq7sPcXTLeDDcG02ssFEqH5jZjboc7R2D0DUL9yVCPJQtwSL
B+IEXeeBpk27rs6SoGPyXJktwaif8WRJG0HLpN3YYvhpd3oTmmO5z1kSlU560oBE/cKz1jkbM9F2
VU3DckoOXZM8u7DwB61HnI2XRe5nBTar7+Rit3p07/T6vq+57nfKfB7K/DRSBO96MbloCUD2U4HI
11MYFAtUVd3VWntn5aL0VfaI4ONe9fpPKyU/zUY0/izMq4y0Ry74k6k3wJIF5tcB5N/NPTouD2gl
iuyuT/ypQSgL/BAWGhMw5NtqT6dpr9z6njhyp3F5LmixHwBk4I/gZ/bmioWm1vNoGPAcGMWriQ/b
E5GbP2FRboYJpCO5ig+TBaoTlfelb5lIB40d3WmqPFCB/LRqIqPpX2PZ7hLTaQ9ljeb7dgI1d4Yi
DZeOPxW1P+Alghouvc4S7XHItZecxw9DH7/IuFce2ji5x5IMeJXFadbdkOcgcFYDv4alBNKRxe8z
DfYFqQvEmdq8a1L3bpgEBqiYLTEkivyFrNufse58HZr2e2tnSJ/jfX4lOFB10V7b+LWd/ezneMAI
W/XF7TB51dCdksULsVQ4Egx/NPZxahDjGYPfT/YeY9pneGR2RxrdB8DEMXbAId3wyKFVxKZHKcsr
yp6s2vSUDq4J59s8Fah7wRYiMXObZt2elSj86xJ5ptJH9I53JTnO7XRvM0RDym79AdQIKadzUE93
iWXeFOK73tgoEbfofNAf7P5uno9VZe9K/CU6R6wX/jhhVEyVOLgp0HpEGMUjrb/0WJR5IMN4LK3G
R2uZz9CuKkgZEicTGN57TNLxGfMJstP9qrkdJdgZ4nb0J/5DGbXhSfqkqv8j7cuWJMeRJH9oKEKA
F/DKy89w97iPF0pmRCbB+z7Ar19l9shWJMM3uFPz0i0t1RVwkoDBTE1NNbODEYQLSOf3o1vyF6OG
XpGJbKnyeDA8TjLeFTHAmVj6SdBtFAweSHZO5/JG3soKtab1EimAnuSPPI9txHxUiresCqHYsRub
U43fHiY/ZQ07sQ4hUzeAg+V2WFDMOAd+PUPCcWCTNr0QAeEiNh7gNdTZstZva0uxk4k/UjBXs5Ig
K2XSnyzV6/VwX7KTzE2ISEcWqhrpMCzh6BwFZVFuIa6NpvutyskRXO7mZAbmoUShii2JlwTnjwjW
JKrdQ2/NkokLcqET1WdjeBgEKJKgzI6vIaarMvFQytyWVbZLI9jVZqcGkHxfojzuLNswB4815mNd
vRctpocYnsgKn5u229QViu6+8ehwHKocgNINVV7xP7qY+4zuJlk6bXDS2rdc2cHVzdGDc8TeUIhG
YW+XUlxGC5rGVS12QZvZ6tihpxFbuZ0GgfUkgXvaTTY1zyrJHuAjDeSPIPDOwAQZozuUy60jW66c
w2A4B23ijyDiKXEmfD2KzwE2f04uEO8OLpU0QSNi7U1J9B03IfECvjCYgYbATlUKQM+zeel0p6oH
IX9J/LihaTY9RHxM1bCtSm7yocMN/IOJ9zbAMWDMo7SDAwQ0ACNqWzqSiiK+kLi9ZOycjfwG5fFz
kua+CDMnTshDkFjHBjjHwPZBiyikA6hCBlJZ1lPUYyNYVv3ImXiOTAi+qMSpzLfKnBxJsxMGcO9C
Vh9jnngY232KVXk7TObvngbnPoao0aTDDIKKwa00coLtpZ9qxClUUDtJJZ7zBrSmjmI3BqT6KAp6
0vRjCPP4JsRVhF4cRAYDESM5BNhaDRliMHHqTG4KkbpTt4X4waEx8n0j059TzHO7ScXPEbBMOwEd
qt5D9YWadBPy/sEAtmaIfZUbG9ZOui1gLYJXA7w3cZLgbWyr361WIyAXdiCsIyKwo5EIM6O56TWo
ZUqUR6M5OLwJ9q02HqAe3wOKwG2S5F45JYgEod9X5XsyJZuxeAli/T6whlOiApDJst8U91BtZYA+
8TN14HU2UJP7kJR2HNb4XEp0saLkQZLhPotqW4ZyRpcfaz77GrfPLAW1e+Q4WgFoZxmTz42MzjKE
CkmFl5mkid3GzZuhIK0xafhT6YqPFlGxawZ0nAEhmmn8iq/2y+gJhkNyZBnNJUzC93yY0HkYe8Cx
oBhZZEiQvOOq7Rju1S6DJDz7SeMPnSp+L5XHJAdpp8iAy4jWREGJLJzgz9hpXj/lwwvpfmtZRFDT
i4tmBC+8Q5YutEfUvLYWk0tuYkwLHf5OuQFq/BvI6bkn52H86HXlKJLmUQOAYJG3gg5PVV7dDKX1
IeoPOT514xghxEW3Y02eEjhHBVT8FgnAVt6jQ0Np4mTpw8jvzFy+gusRwvDTOHfEeiUZ3CvKB7PH
QRtaYNrKSCCCW85mD8+s5gjHnXkHF8tzxfkHZ5eE0V9hQEJnNDgMxoBpW+lTCawrbDtgvpRKm7X1
fa5WJy0SYHh0G6PFn4QVz0fclhccoAPwMUdPf5MkTm0zLx/jDnVrV6SgCiL5buKHqcnvuRLcKZ28
s4A8qcijdYbYbViA+iwe3lNslKSPL3JEctoGyn7gtVMkBHgMrIWrct/E8YEm/S84cbpjxOwykE4N
jBQ4qXUqgclFXeJ2mGzUJbejqXiZYNmOEyyAIGZQju7YuUpr15Dw9bX0ECSI4BZDRD9VENzsfgrO
OeJXCEpGP20EgXuSqXpRM53GUDlHk3jgfPyVCdyaIU1d2dauYvIHPRN3pajf0wAEnmBA7loFOER4
edNTTtlWidAoKEm/rfTsFiJa+Lfb6HfZGXv0JQvESFTzQApxRnT6EQfG3aQnD8S4NNlvQw5um23V
EqFwCFF2lMKwiYz9EI1nqbMnPWcW8pX8Efe+YxWHNJMQV2rnfV0Nh4RdOEDyiQxIU0TvjCLJnDpE
QWbET0GgOnDgAFm6fpXR6I6S/2Jd7TcaPVMj22Sd6iEv2UiEshxD5aUgflKSZ0HJRsPPgLuBb5nA
H5GipcB16jh30phvYgzL0ET8KhRQj+xAAtwGjEv8iZRAJSlqil7rnVA0P6Y++Gk29A1Q4CZtsZ3T
bPSLuN+36RCiTMUFOaThTdoQPxWR9C2jRvIqLm0MqkyQSwpLM+7nUb/B5LDfqJTD3gx5agHF7sH0
Lc72rczOxWTY7VTdsDj260I45SRdxqfLWBq3VY2mPSQOfBID4FfMLdX1RxU1oB2byTatubhhSn/p
zHwHHSuUMvWDaONXRZaTXcFSEw4eApN7MDEuTXJIC8iXaMNtL8d9makz9j2+KnqMCh2fRW3N+zCf
jtBxPGDdU1GhoTsy5TENE1dICDqlaOONSJ+KJLknEU32Nc9OpAkhE6S0G5rHvpaxkxJXe1wwW9ay
fdpgvs7sbov5361aJIC5Zr0nBbkTYdjeJr3oQlsftKNpJJu2pX45sxUUwx9UKJ3kxFc1BUYYoY/J
3bMokvdJbaHGV8Yjlsyag241gKSgtdFsop4WZ1YBUoDWXASZmvjVzAqgF7p62zclOShg/fhpCzNc
AHNIw81sPMT5ODoFlBYdWfY/U6E1x1Hr3xhyZT+VIewPK4CY6AphJqXJ/LHLASGSrNgaRTsCFUYn
soQlrzcOyAamIboorIJBjy6FH8L5a6MHENQLenjUttJUDqoxvVewXXR4aI62bKvGtiSLNsFEc5TQ
DcJhDTwlbKR2RoMsOCtA6La4CZtbGMTcMrStdgEojjsKEHFXQ/Rji647cXhbm6gTkZLSotsRak47
gtA12mGuM6dg6UcGHR/XNIJzqKGMVeS0aSuaQPEW9TbVaXWuJvkxlOhaQvP0Cfy/GY8zqEO1FFYB
Zlr4Mur7U9c3j9ZcOKUM1IixEsNNCDTFJ7qSIOWBtooZj/sQzVlECxiOZlpeuHlq6BuNKd3jEAPT
TixkSVYU7uo+KQPbkAyTS2GWncyC6l4ek7n7Ek75iaUGFDyFWh4oFMadCTi9B5Q4dtEzxm0Hl0xX
RyC9RdvQvClqRXzItI4ugxYiP8wbZKOCpYNNqPhZM0a9UJXCIYWJAQyR3U5BheyEi9prS8SAXBW6
x3JtbsaioZZr2TFM9Mde5ndV3N0QA94kFsGf0+Ku2aRJP/4aeiHfFVC9Nnim/NzGQ7YtihYqZyyu
BfCJKPDTaLrJo6k84YLO/ZBkIxIABtMmigra7IC9oEEUxRdzHDSbZgFu7zg0+IkFCntuIhU3ZEDL
fvDqstEeOj3HJpwgX0NEUSDq4OS0MVc9zNAFmN6NqnsqQnor48r8QclU74I0tQAFEwOjYslrrPFq
b4SyOTPeQl4yotme5rxF0B7yyJ/FWy8lS05joP0UGed+ZOTMRtWV27mlofGHIl9L2w6JGNpmwJGG
S4fvlWMwEIlxVk7Ez4XJPIZ71KM6AB8KaX93LIMG1VZzVwxxsLcgP3QsoSExd2eLQ0SH3I10xm7a
DkUPs2IN9S6M3rOuVHvAW6F+E6Jj+DPVq9rrrOG9r3sUVNxsUFsMqV1F4csUV7FdiA54KyAeNxUt
ovqUfVitar7MYgsHqanpnR4BW5ToKx8ktrlfApF8Lg1eb9UxeY4sMAhcHJ4AWH2Rsz2Ur55rkqqA
eccMthJozBqegT2A5kgwXmo4n21MPoHOrE3k0ici9cBsaO7rgNIdm+J0K6amhqMm01Gwt3k6vuRK
nryqTNwUSY+kOowwVjcaYYfqo6VoCWrB1mjBLy8J4mKSdm8yBP2BADbzeqkjwxzLi+iEeqOm9W1u
qIdCx6WuJnniDn1t50qfPqQkuDVb0ODb4D4ehxdsdjArh3gbCJraBnoViRBb2qNij6t50rJFG7/E
QbdDwR9TqAXaegi0wzI9uI/ZkiUuybtLN4UnMdXVvspmftwstofcLu7GE/7KviD0mYxkz1qKjlWC
W6ePM23bkSY49Grwaur8qa6awglZ8WgWKjq8cXiIrOhQsyHGAGO0TXr6PAWTl+vVtoqLfQ3IhSiK
l08BZKmKxrDjJESsY339PLTKnsUpDg8hx76DZWVOKxzbetiRDkVx1qp79AzPQ4WWf6iBv8B0LB5X
KgQmRqv2UgMPgCj32ioa3mLUDRurjMajQsRzpqJ0Quujs7hEv60NjpmZKLfC6DEoDo1ROwdJIs9L
zDQkFW1PIdq8m8wwawVGuLhPujCpHM1CIFBKljvhZL1UaZNv1Mjs9slIWxtq4L4VxCjwEvmDdOMx
y/p9mIVvCqDMNB6dBi1zAmXyoTv2vXojwjtNyINKHiJEr4GVb9Dqe54iRMWyNR7rYrrlvL9pq/ZQ
IhtUytsokmh6Gi+WOr7zEL19I/d18UIU5suk9gd85n2O8i3n6nEwLb9sE0Ax0lNJ5aTDUUPF1qAX
zeSwDdCRBTtCeeqo2KCd5cZTekzDxsk5O08ZPWPqq7a1jko3SeqbVn0v9SSGp/Z90esQvZijB1Ph
f0Rrl5WWl8S/OT482mm6pyP2ownqim7adOUA6VbVbQqg+CLYsPKpqkO3UUo3R04tkU8THVLfNdtG
TY9qhyBeK7sYKNsW9mrw22Ss8SBohBZbz3/BWvieZAmEDEh8sOoMHrMSgxsEyt24YPIqrdAR6v1p
Vs7jahSfEOqeDeulIzW1qQlwP0tfNCF+gCwQOkWAOy/56OIXC3B2ftIncFViJp9QkGpo5PEIJUI1
OHRsQU2w4FPRKz4ZMTALjViVv0T6E6rl06Rl+7RHA48pTmD1T3kTDV7VNCiX4IZc5hs9ThIvk+Wu
ajA43IA+rKXPsu8/zIDsQo0ONksOEu0zTH/uUwtXmNqoPiXANbkJjEw7FWnoQOXtru7RSeXZlqfW
r8J4VxBp4hLTK0iFcSidHLJuaLRP1oh2+Ch/pIp1VwXt5IzDY5cG6AKAZkLCMytgFJyiA5PHdywO
p0On1emRJKgZokqZbhTAmTdSrTYGjd7Rp/s1GgRigRHQQggM63ZiKEdg6B8qaHVOi7e+ndB1tcKB
O7U6VIcgVJmfhnHn9xYgjqZW38jUnAvY5rommdCVLhVg+RO4QqjRHVVBW3NKgn6n1BrOCaA4o4ne
YkqOYDB5TWL5qKdxMwT1jRyH8bbKQBjk2YPZjgjWzR0VNALRoDrqXQXtHqKhNVS+F3GG3jw4wBi8
OqP8V2wl4cegVmsbV9Mzy+fQ3r+WubmVUDK2w2RQ7WJsowtAfPOBtuHwAwS0/t4Uw1MhUNREhglS
Dygwu0Ft4QJR1Ba67aDjWiVmJLuptRuWYYPnOOR1C9iuvwtIcQJFathD4ecStehlzGn5ZOT36L0A
QyIDWtYK8k07D3v9oyluu8LaNUYKl69MgL7TvuR66xsxsOlC3xgQQX3WzbZ4z0IUJHklbpOc6y6f
WgVuJsPI9rWBW1+N+pOwUIcmk7nXRgT4oLhQlH+IXhR7EbtfrUvAYNxovQphsy+SFPWV4PFrmg31
VvCsOWq0oA64Gsc2LJ9iIaNDxI0HmmcxYBULaWfX2GqcZlu9gD57M1K+oRZTXZ3UALNBZd9A+NCf
Ag2ty2HDsuCpK4R1j0p79POkSvwoNt5MFa2BEMaqnhVStDILLtycZroTVKz3BBqlia1aElZTad6c
MOCPno6GdMEedBPxyoKtH2cVqAe5kviS9sYNajxIc0Qm8hrwx5BDy0tXw1qJFceeww0iDk5JOzQ2
a/ofatBEN107XqYAfdg8su6pUsozvIbV85Sj+R1pFmgSYGmhVdN5kobPg8m9IGt9RMQP1JeTnwb9
U8gVwIbxe0HS2stTgKkDCFw2ZjLf0oExx0JK5umKyAHwo/mWdewWdBsONCOAOfo4HmZj1XgafBpF
ma+bVm8rJK7BiMpA0lFMDwRHt+bRR5qGoOOqMXeUCCBHrXcjwOjScAa40/pxVD9QNb3tef8j1COv
1EEJpYnm0DRQIcsW9m6fIdAyo3voe4HH68Pa1TOldgu9vhAS7Awua7/IjNAPcXCOTEQ/Igzj2oYS
Wj5MdqnTagHIW01nOqDvP6q5/NkM1inj8mdR8h5lpU4BC+FM9xlVbSFzbo8AJewMJqSburEgK1rE
qPBaXBTgSTyrGS7mQq3fxCgeuxjLc7TPvHzg+95EutjqQ3LbGWVjczAHbTA1e3BntB8sR23ZzNM/
k3liTXtLc6W6CWMLQmw1cAAVCTP+zz/AwHuLO/WxGXV9Gxvs0Jf1fQpIxSko1AIMJg/g4u3AVD1o
Q7HLuuyo5dFRT5se4xcMMpakSLypBxpaN8YN4RjhRYX3UogQno4JiIFqnTcgkIFPRYzXsS0fUKD+
FuAmIAnmAIfaj3Eoi/KQ9U1OYpfHVoguT6pJhi5BFHSAA3NhTEZ11xaKgsxAVYDvguuB7MpSf6Vj
QBvh/FcaIHPtYhNGV1zLL4Yu73rZv6klGvK6Zj6MmlWeE6W6NQh7QsKmehlF2ymrK0CRMmUnNPcT
0C0rcSwy5aA10FmlE9C3TOM3s75FqJQzKAqpLuTXblS2lyYEn6dE7wHBs/uppnpmR2GDCFrGP0ce
HPB+0RGNyF4UY+SgefcBQfgIF1ireSHAZye06uHVCvISCXBawgMWOxbB7Xs69FXO+idG8oIaP/VJ
8Z+hmUF/nahmG/UP3fo3Qwuf1qB/c7vDsNayIO8wMlPqjjUCyUVaVQwXET19/zBXqfGfFlpQ440x
KeJBwUIqwOwkewKFyB7LQ7Q2wLm2zoIYz3gjsqbEOmPzohg78BU3Q/JDlZP3/fPMVPQv4ySfnmdB
ih+rLKlTELFdzWy9BsxGnNgI3ZhhA3C4YJENHYX/5X6YH/0zDx8JjD51AgOwGigiXEXUEw14Vk2+
/f7Z1jbeYlRGqrC5MzQ8m+jUV/Bid5nS3gi9/zczDJ9e4WJgZlbSsTKJZXiEngq6hHoClk37K2Yq
bIHGldX+zJh998UWwwUZgbYFjSPiJhWUW6Dot22AavFe8yqUHVYLKoyWAlBN29ad6ujIQJla+Q3f
b06qLgSw+o7qcTFic6ZAIrh4peNJGA9DQVbWuTbLAItqDLoYmsEhl7rYKenY6CguVXcMH1ODgVWx
phx1dVTDhESxxQ2IsZpLYU2L9WI0GgWu9H647c/FjUSRPou+557cgrL+O97kN6umcHM4Wn5Di1AC
mzbVIOpSbkWiqzJlaaFi1cmfFVEZsKjdLFCqbpvn7Pn7c3DtNX5ebXHg8IajQmIa16VQlbNS4unB
igL7n5HE7x5ocdQapsBPHFgCZqaJD0tQX8lscPQcHZYO8y5d2RjXNuDnJ1ocucI0W2AFDUrX2ZNe
nTyzNOwIL7FV8n8RIC2M8EB0C1oobDmMWZCp05OUT24mbkVHUGFAT5L8JMXFZHdRHhwgW7LydFeP
OCSCNU2Fr7ABSfS/930LGmfWasYE3V4Vng6NXTwacAXXsCXXtPOvxf/PSy3uGUDJmHgx8OGsztoS
VHx2naCepxpQf9ITMP05usOitEq7KfIVQYwvn1HHA0IEGdM9hvb13SLPLSrKVOBX/LEU4BMj1YxV
A70gzf3+CHx5zMVKyzcqcsUgYQMVUrgwNpt2O2suq9s14cqrD4TdYhoQrtbgvvP3h5uqQDSaggdK
OUaco6b4YeTaKwsTKFhnxeb7Z5o3+V9nbn4mCxRbSzUNzpZBxGwSRU16EC8jeib8FTfCWD8TjuYB
roOi9b9f7UsQWaw2P/qnW1uoY1xXCWisOY8eGcN4tZ61a+f6y429WGQRRvqEVhnmLqQLHeVmHkIJ
D5UQK3uBrj3KInqILgI5sAJMDqIAOVsdilU/uIlObHCDW2Yc0l0ND7PZbSE6ZmDAoP4vofcXb0fP
gOLxmpzr2s9ZXOi0T0itI4lwq8J846g9mnhNt/3PJPc3e2U5FdhFIaPwucIjb7qnWTx6dnMtdtKF
hDM8YtZEBla25tK6pSFp1FdSjnDkKGNwUBmIUj3QFXXbFqGn0H6D2bYV6Zt5b3z3iIuzp0xybMoq
xSMCXgWbzgCBCsWilUT3aNuCjdoHt98fiatBhVFiwWiLw3J1cSR4Neig1JA5qNQ7TIZt/mOytxZU
vl6u86n4tM7iVPCOmgrYCiN0hqsf88d7R6/wHfwNKGGvncA/8+NfXuOnxRaHA/NysgRyOCI1aY+g
CHR3hQWLb8Vr7cFFo9IF6aJxg8P/h1T8l6xo8ZyLgyCFlUUYoR6RRIC9+pD7KId9kCNdTCA4xopE
3PUj8c+DLpPLQcumVGXYo7MTBrzg3MjLNtxp/Fmbur4RK9vzihj/X19RX5TBY4kW26hjPXUDl49j
dRo2FGQLrwFzGm57mNp8B7kM0NFwrm/SG7LyvFejDHJopsL/Q9PootDDEFBgWQqiTAcdlkydziVw
8+/Pw7Ul5j+PoWc4UhNzccmmAZdFE5USjLJyE7Roh9T1iuXc1SXADoCpHdwvqDn/80+3kCULtMxG
6Pj11mxLw5ktdLqmKHp1a8wWynCggH+XSZcbkZVVEytYRd1zG05JztQ4PQILTkCNU1f+4srKXX71
ueCNbpkmBjy0paUHn8xITRko5yEpvKYbfaN7/RcfBx5TcB2cx+31xcfBbAl6zxwrjJ1wdYojVuy+
X+FaAEZj9f+usPg2wK3BRq9xfCkogQmGznJMrtJ3dAo8NbFWXti1TOHzYovtnBmglppxBR+bKj4W
ef4uavYbDJnQ+/6hru8FQ2WcYkcbcG79e8ep7VSG3MR7k7PzgkMwNQ2nSlCn4H4Avgc6W2ve7l8F
qBAH2aclFy8SkDDvMBwkYWUDDpcPk5XU3ATQ6te5PRdUQewoxbrlwxyAlpH/87KLV2qBxRMEIb5f
YtZwIovbdNtEzfje9VN/hEYaeR3wgffoa2WbtKMpMG4FzO2o4/Hz9y/9Whr9+ZcsLtYiHUAT12Ps
VQ2MBquVmAMJXzOq/YL7d78Stb5WW39et47ZDLi7wjJ6EZgbtJQVXVdGl2liW5nNPttoOdhI3c8i
EE4QauBqeIOgc4do+/2DXj32M8njv5de5CzDlICglGq42SHO4DKjx4x3DSB2zR1pbZ3FJobbfZHk
GGZ2FdlZxwB5vKcUQ72GAsx/5usO+udxFht3HEHLgFoCyp8j7IdML/GED168V4kNBjrcYRUH+GMF
9N2Kiz0LpRoJRBaXauNhkG4z+tnd7LeoOMNFvW+9/3j4wGR2s5bhzn/4u4UXWzRPMH7Uz1SbqJFg
LoO1WYHe269tzrUPN8fcT/cdBPb0FCk01CSKcGPI8jZv1f8xHjvvfxOD1Crc12Bqv0DZeqgRgM8X
IsLpPm/vjfRek/+i0P+8xOKITTV6gmE1jODBg6gx/CrTU2YITCitJVnXUsjPCy0OVBNLK1Y0DJHo
mwF+HMUG+kU2+U2RQIYuc74/vVfD1KcXtzhVVtJCqkRHtU94IW8EOmlkuoWjQr7tp/Lh+7Wu30Of
FlucLd5kRp0XeLLG0/zxIfEK2NQpHnqSuBEsiJOkG21lzbXnWxwuMcUEvXaG46y8hc0lAodTVq9B
uvbRroaNT4+2OEtdDhTIQMx3zZvJrx9Qt7noK4JbZM/GlOuGTVcLqs+7ZHGqBo2HGtHxLmsXKh+W
P21NV3lD9W9nLiB09/tPN3+ZL6Hi0+MtKqo+butRTbFNrOKVWaBKgUD2/QpXnGj+PsKLhBVtcAX2
b3+2fbuLvEmFFsXRkL+rDfekr6Lru2NqBNPUuFu31F75fEuFLTVRZcktLI5+g3EnXhtnspNN48I+
ZfIgRLB67v4fZwGximrw2NWXMJuVqsVQKYhYs4daBOTXY275mzjgTYArgR2zFu2v7xgLnQhdg/wf
CNl/x2HR54EWWcZcFWt+7pJD4HIHswM7fcvdcaVUu56RfFptcdYLaDiR3uxGF85QwcbYBrtn3c5P
7WbN7fPqCf+00OKEB4EeY1ITqQ+ush+FgesLsg77QcGAC/xq/03t9mmxxTEvDK3CtYnFQpY5wXzw
6NpVdn1nMMII5tPRV1kq54/gueXtfLLnPkSEYUxn3IJeCS1kz/o9W07JNcDkaiLwacVFLEHDPE/i
ACmcnj1H/QPHf65JGa4tsQggATFDnZh4qKD7UaOsVoYA8wtr1fv1soMZsJWkhs7pMg9uQdLP6wTh
fvaYQ0ZDkb/BQVKg8LA2xOsUF55Szkrkunphf1p0cWEHddcpFJxWlNrpR7EXbubA3t2JXjGFuApu
XY3EnxZbnOKhDTF+JsCXDcp4QyrjLHmwJv42f+8v0f7TGouzW02hZqWBCYJvBaWRsKzcYSrdWecC
4/N+35mPK2/w6hlmcAFllLLZuvfv0BRoUNqF1sycGIDCedO74Tb1s8KZqdnQakP+I481prPOazv/
+tv8Z+HFk/Imzcp6wrZEe8NR0l9JGPsrz3Z1d3D0SSGNRdHjWNxro15zo2jwbCMQOuM4bQ3VCY/S
nzthBtT7Hr5f7+pB4wb8DmDMC07O4omgrhSWpsByEL9jJ92Ulp2NRb3lXalt/ndLzT/lU2I/mDkm
gisULkylEtyvkng00DdVCHGQ71fS5vDwZUd+eqpF3IVXSdUFBLpGuWFEWxXM3N1gdupJL6Zo35kp
xrpb8qB2Jr7iYEb7ARPidiSLZAv5oh9KMLSnoaKPyRTexVPFbU0W5imvIQgxlA2Q6KyE8pESq3bV
mbpj5BbZgHPwBLJrAoYjqMwFMxTHbKGlxEn0HklF7PQEM7BxUf1qYz3zBDS3XTlSdS9KAi2spCP4
vJ26UoVc+bxzmx+wHi4vTV8isEHfY04nS7BhSXkMeusVukXnIacrvoB/oNTFC/9rnUVMG2tMcArQ
SjEMuNWgVVV54J0jplZ3xQ/FbnAlhUf62juqLx/iO0s6BT838RFDwYiwa0XKtRL5r1+ziA+RGk+F
ycI5wkoIFzjNY3muHqGwYLrsHgNQmO/dYzDsPjxPr82ah8O1xOmv1RdHCra6rFSDEsjDIZ9NPfaZ
o+6yHcRS9iBE/ovb5K/VFqcqq6UwKcWzxjvwlSE+5EcORnRttq3AQHfW1rtysv5abnGyMEc4mVkp
cGN2xMOujTZTHviVgkHSZDDAyancLIQo1/cH+np6iGAIqMoAZPynv/kpdsQahYD8f4rc9JJ5/fY9
2VFf34arL/RP7r7YyiZXIUc3x2Ci8kXqkUH/s9IS1C6zq7au7YMb/JcX7ulOeYTaiiUcKGb52YPh
RH4BYYfQXquerhzav37B4goAM6OqkjHFLzARMghEMpomn5ykGFbi5LWD8mmlLwYDlVFi1G3Cszae
uckfMNGdwVMz2Qyv71YPl+QA0L+4HbTtrVi5DK7sI5MTCiqEqhsmVRdHdMCM3TS0yLyMDFqTAVPE
UVGV4ilNqxrKl9jQmFMcSeBBlrdfA+3WFl+c0CQ26iyQQLKmd+nNtrDtAel/eZ5sxTM86PFBTAmF
hxk40f2/+rifHnxxXttEx5RRDXirbvel8ZioF6N+XDkt1/IjTnBW0DbSKPyZ/75p9Z7pIZ+Bk3jX
7jCk7nZ0cMmWe6MD1wCI3GAGwtCdbpaUg+SGs9a+nd/flyP0af1FkGBSBJimA/bKSXZL9OLSQnHu
+2e8+ogoTNGeQCKI8vTvR2zSyUhlBgClxeRZkmwqFYOo86zpSgX3lS0HqJB/WmjxLIgPsRoLpBJz
h7YPHi0gbCZoXmazLTP4Fhswaupae/UOu5YHfl53UWTxFlIERo7EXTvzc7Ql27lKqCDF4WKgylnb
lddS+M+rLYIeerQDCDccKTwZHmrIpNiiyRg0EDVgl2XoW2m79mKvLzmbr6HdqFvW4gHzoWAy67BJ
ROr3LihfjrYV95nT2v3vwTX96jhDKcJbfbNzaPmyO7V/Fl48K1NAPLDmZ4WHcWSn0ObcRXsOE2ra
bGevbWW1CLsKVnG0CcGm0xCzl2kYZIfyPqVYUgQ35a70d4XDHbWz7WSXowlih07srd/VV6EBMElN
UwMyQECyXxySvIYuDEelOUTPWrUzNxiA3LfbPobw1OsMktWbNWbPn9rry9v9tObi8gqibNJShmJQ
3wSzifkNhrjMS/kMqapN6YMJ49Qe3+eh3W8SvztUUIh2rdheu1/Wnn0J0SmzQnIFCpcrdpDP2mt+
6ZPDnBz1nsQm23Tb7wPS/Fxfnxs29RzfGJnKAu/XRKdZSfrfdLvcb7c1qK10u7bM9Xik/7POItMu
/w9p17Ukt44sv4gRJEH7StNsM95LLwxpRqL3nl9/E6M9ZzgQtqGrfTgbG6GIqQZYKBSqsjJtK+/i
Gt+0WBwKwimhwF2k/isYq3d9YHvSRR2IogP1k3NrYy5rsBIU5oBpdA/H+Es27fIm/bpYnZtgdMKT
wdqhZ6IrmnZgzplkrmhzJa1UjA39fGFQHSu3cIddjXqg6K6iF8U5Q+xFAhoGtR3wALZHVBC6VLlO
QekcL6pIQlm0icxF0oLAaV6hMuFJsQlmvcGZc92TM5BxxOXkYrpmcHpS+ee9kn8MdGKbgGwpBgIt
lr9JnHs1VeqWlsmpYLuGVCe+t+8S9xdM2cBgrOg9wv1wG4PMflp92U+WhA+nVLb1pR2g8I0JS9Cv
KiZIeJSoAN9fZtcH6BKk/rxI65Vazc3P/3HZzGZbcol3e4r04Neycw9z2aGXSIAAKi4tihb/fzw4
TRQ2C2fuM71q1UKmB5NW6DH8mO4swGeA1jmBTOsPyogcx4UgBjFNRHcwrL7fOZsva9dmMYFTHDWO
i1ppAVU+6bsusLzRzezABFXB+rO8qrw6EIVWnmEDySUKVBbqCuwoRGdI5kQ6Hb2j3JwwJzc/V7W6
MzNdpKTLyRBM9DsARrJMRZE1xnfzJcHMbqlMHjR0XLS9nRVVYBDNu3X4koKo6bzP8JYFWKMuo5Ru
mabNBFZUZkhpD8kExu0B87oXq+6F3eifN8IJAubWCBNJsW/LXOkTYIV1DiLstTe8brVAqlBAskdO
Qt2jtaounHbn7XKLElvDzF6qzQo1BwyCwzvjGwis7+vnzpOBCI+Pk7D9J7RG93rjm5At1ML6l7Xi
qtwBe3tcXfqYrP8ku6KbxoTwT5vKHPZcB5kP6d/XNj1Ra5rXeYOH4Q/0wO2DKIHkfUNLxtwMQZEA
rsJkOGtU1vmctJNnKSQom+tBehuhOrpmYHg3oe5Ri1BmPIAqxpT/tWgxcIWOZGXbaTOyYqK92XK8
Q7vMLXpQRdgyqpOgVqvdZZVeymHdWzW4jkNd2YdjGcwQJDFwzQBgc0Kx88aczfu/cCyMiNjA/9tU
+YU5NpJSJcUogR8LlT/QnHrFLeKsu1jB7PduHYjuF06aBfy/BougcAFAjX6cjWelKRgm7RDPWfmY
7Nd9u192xk4c43idoU92mI9ctOAmmEEChwskfoj2Q1A9Si4USh5QGsCypIOwLcSLP5uVGcxHjksd
vHYqLAKvDhY5Wodxswm9DMQ/INbzR3CJe3+R/WyXyTbARpOAkyjTJk8PM/Dz1dkVBqYO2lAVgujK
i+Xb1TFuQqjCWmxXyOfqCgw15LIZ6lMXDifZniDEV+u5KOJxj+mHp7DQXFtqQbpowFM03cFAJ0VL
VUfVxzjTnlI3yc6wA0OBs/7IvmRCZKFouUy4BXLFGBoF+7o21fqWJIZ91c2y5me9rWF6Pyy+rXW1
CvaYfzYw1WChYmEabEYwJ7o25xUyAikezasIk/vHgQA5aUbmcmEZxjMZwcxc2gVglZplfxdEAl4Y
tvB2/sc8kwCtlVxHhSVPqJQs4I4DngVjRxgocXP0oFG1EBe/6S6ygX9rkQkGySrZWklr32UBpoxm
ARekCGciMsHEAWmN6h5Eh3ge9LOTgdwcsSf43zaOfapCfUSbigbLAO+Cm4DBdWkfiRp54RK5GBpx
wdF7yOshmHHLQMnlIBugIpa+nP8V3IUCRGBpwGPrmAv9HFihPwDVpRLO00vdriEdGGW03HL+xogO
4B1KdhhxZaKA3HfFSKVFvWzKbmQwBpZxLeh48WraJibD/rVB3XRzQ4DPKwb5FiINbQ5TCbJuHVFU
yh1wyDq9Hzq05TRKGFe+NtvjImqGq9y4s7HPHP2yjaA21Bo001p860mBUNceM+Z+dWW48w50hwXG
WSD2cMhudBey9sce0Z0E2Q3kGXpIFQlfuLzq06cdYbKxMM6nTJax652v7Kav1Z3UHlSfIsBWMDIO
Qb76FUBg5avoduG9Pj9ZZpzK0npznGw8Fd4b9QYoQ6/H+CrHlAutjkx17arCgURehcRE/eU9O7AV
mfXkTDbi3Kzhyekh2heYcJkh0ND6NB/5Vaq9W6cADLztJIi//DzN1jXVQksDwCnm0091aBS6Cb5S
0uOBeWNhfE5FX0xHJ99wV6SlSXOpaXeRjgi5Uz3xtcPdcDSviExnrEFHzcRgMIMpcjihmjHaDgJJ
cRVjlCPeyQewrYNEWgrQ1xCpe/McfmuTicKj2pqNTiEEOejdB0gZpMMPqesdBZQnCbhQm8fzQYT7
uoAYn4I2ICi3bPaegwhyVIJPDmXN47pL9rR4uwbkSIuoYsQr7yaHCbw+8b5Hs4q5ABrIDaGIirqe
DrYI0wbfiD2rX5exfklyUN/XSyMSbeR/RMXG3BJm9PE/TCYImq8WJDUwSTvo1V3nRkcdNRs7aK9Q
+w9WQeTnfr+NOaZyaWpLqyzvMFsCIrwuc0liOHiGQjHnS13Prl2VgmuA12MFIwxRAXIxdQXIKyZG
z6h/FXhFeSt5zPTOj8r5OjZ6VxpjKCkNL1P/RCnG5PBaAe1e2iWnpmqfBghENe9aULdRmAcxiG6k
4tiuL+f9i3cTbjAT7PaHTWNiR3Adr4u5n9MDgQTJ/2aB2fEVpPFzQfEJWrsztQSCekSww7zHxHYN
zAbHUIbOYkItQBQqpuC5GRyRiqBKy/WcD3QJYa7aXEnqUM+R5Q7DGMTVsLcXEPMNkHdJ6qsaGpng
+PxxfutEC2NCrIa2GNTTsDBzfl67+wiAmzl9Om9DtCz6GzYZxBBqVUmojWR+qBQ9yOtq31ZPcqZd
xOppCg1BAihyOOaWXOUU3CYVMpbIklo/ntL80mgWS4TRod+czZa3PsHcDUWRQqCOel0GpSgnvWy9
enQ0F6yproFqYQUEugYWkPBEXP1WCnK/vkTjzzu/t6K10r3f7G1oNE3X6vT7GbghUPTKhVwSIhdh
IjZwxGtkxICo9MrNCslQTOaMggMsMMEO0q5G1EBbF6tooRKTP/T1a5IJ+qMqDQJnPpfGfK7aGqza
wFwyBDud6gns893Tis4ktHBepqAIQDkG3j5f8+psT25pcpMIPxb/Jvo44BrztZrRIEVEwwiwMOgG
+/QqyqGSGNhfm4N1ArRe5B/8y31jkvl66rzIM4jEUF2+VHY0VQY9r0eLh4Dl+qIElZ6sM3usMzet
BfUzqU5RYe5Jl50k6ObeQgzcBGsp2KDwWBYFTL73E0uTQZahoIn32fsXkFdHIMFFUz/Wk+sqJ5ZX
WV2yO3/GuBkwWhH/mGHHm4w1Mw0pQb0QpY8eFP7RHSS83CIAZ+MKNOT3ZAgocEHcKPwvX+/DMnOz
SeMcVbmN+rZ1CSnU9gCgI1quZXr4s2ogDxcGONqHPeaey8wmbIoZWDtybQXyZXSUr80gcrW9uNjA
uRUsWQFmCQ0J5NYszt4uDAkI0B7z0GYmeavd+0mxJ1L4Ghtj7FjD9No241fBl+TUVICGhea1rYMU
SjaZG1YjZW01EvhwwYPw1KKesj5b6CqpL1IAkeNH4enjLnJjjzrwJjyPdq710ozuXe+NaBdiBny8
WcBu7CfBfEzvelfeU/AJeGnr6VI0msELeVgtcCbAI6NYaDAXYYkUe4QKM3JtBwxpF+NhuB0uu0vp
qnwOdyA6PM4+gN13w32L9r2igAn5/582ffoBTMwlUysZoyEhoVFvJ8DXrauqexZ8UhpTmJjzyQYT
U4lcQ9C5xBZrAaqhbnLElGNAfHENm3NJfTLEBBtFhkbNYiM7KywdgknqUHnQN1kOdgktmf9tUSYT
SAuktPaY4hzmF2EwBfO+P9pBfUQNS/DG5jvovy5iMgFmkCE+1hJ78pZmSG/GEHwWLmis0tTBUIB6
aFt7fVwHyYogVJqJOp+82tJ2S00m3HRx22D0Gw6aHqSX+WEKhsvqcjxBhigYXuK77mG+Mp7zwHjU
RARZnJvjk2UmEEC2QgEHPgLBOC7dsett4HvrWPSU57oMEEoyQbABDRdzAIdyhkoiyhOekS3ARa4q
BGIVwwZB+TxeCVyGk9/gbWujh61hYtRWmbNWjtOaQ+ePXhUKCOHWPUaj5HszUNGy/rvt2xhjDp1t
4hlaQdDUyyF2YCU/8qkSOCZ/6z6Ww5y2pJikGcJ5k2eG32rpZK2gQ70XbBl1r99Cx8cq2JepGoYZ
6GixZf+hnPNiL3pUAkqQkF9Wgscd1+M2xpiTpsppiewTWyZnim9bBvS0RDOGnPRr6wKEOU6lqmRI
LrEesFlfLhnk49r2sp1BrB0+nN866kzndo45PkY0DbaZYzEQnDiMdX7QquSEhlThQBTjkJDucN4e
LwUDOMIABFdT6GQN4w51qxCj6N4/1eTHtQMWferjFMSZNm75TfXWH2KgIQ99tzXLJrTAoOXyOoHV
q9F22TfVTU6g8QCBhdt5+dXog7T6iA/qjZd2UGFiyrGDMRBzYfEKoZ9+BuM7KchkNCPHE4w6qqrU
XqEcbO2JePPeds1glb9i0LkIfUqR8Ae4R+7X/th8ts1gQscQIsUJnf9QyEVqoRdO/H/QMXV1WgYk
GOShVy5BaIIp+VwQC3jvJgukMyhCAzkMkDvjbkACpTHqIUjAuxE6oVNcWffZYHQWEv95gfNBvzyC
5BLqCcQOSNVAF77ODD/W2zXQ5aX4FkPHTMTayj1um1/FJHfVkhZz/B6iZt1DEgDSakgogNYZUgLn
3Z9X4ANgAeVLBWSGyFyZDcCYlaSvLdCX+QXGCvbd1/wVedwd9GnB+wSGLU935wZYZhlc4Z50IILj
xw3GG/PMSi01NuKSwDyofoMCkq52u343bEF2Tv/Kb0FlY4X+ik2ynCtTp8c5kp4x7J11Bv+0f34b
RctgruMc4gZKsQAyCAxYDy030IuT7NEEq74gf+OvxAQ+GXOwpsXOeufDPHaQp8EzY8lPIdRZm1oX
FX1pxPttt8DbaKDsSxHfzG4tJK7r1UTVnrZlhmDck6A7/EH7h7rWOTvMpqmYUCqjtv/1iLB+0sZL
+JYg6jQPKrpcwkkE7kfarIvJY9pxgijEhGo9ooFnZ+P1VM0nDPE/nvcFbuK7McNkMMpQYDowpjMd
7UMHUmBJA4Z82Q/93o6ADOkMgUvwPxcSMxtzqOizMBm91BpViJIhfab0YPqj9KHDoQ26/fll8S9K
pF9ExzUJGBETKTALEzUKJG2QBnbHxYWv7xp3BJGap77SokF1LWb846/twyYTHmSIGycVJHGQq+G/
0XAya/Gh6uxMxeKWmOZIqNxymHqCtXJT3s1amSOg52YHsbr3I7CAWCvBvZy5yhFkYSfRvnJj/cYU
cwrAIAHNTlVHsVfqjlE07ZSwf4aK9BHzrqJMnn/iPraTOQEFGcEOm6F+DTHCK0otkqE6CZEX0IX9
yawK/8B9mGNOAhpyiWXTk2B2R6v+tmiJ040/BJ+KuyZcXQCeAhEKAozPsV3C2PlY61jTCKD2Tt8p
Dyk40CBgMu20XfLyB7VWrnNsLDLOgW5uG9YrnJIWP5SLDmN4OWgB4pO6Fw1pvBcAf4uRG1uMd5S5
EVdQbsD1fOiAz8wCSkAwHXrx8eY+WTaWWN9Q1AYyZLCkBcZRctLXyM+Ao4OcJhTjheQewoUxvjGs
hTSGOoaKdGfy6VyP6fc+jVu6IMOgf+jcDtIQs7n7NTUaSxnUnV6X1zdNqA1QNFn8Jg1vsqTeV3Gy
S9qwEsRk7jX9sZls2yFa69KMTQ2Elmbj9/MAtfNv5/2eGxkpySCoxsELxw6/moNu5ouKyzMC4HSn
mDEkbBKSfenqwcCkTizHq29hzCVzQCVpfDcbIkQKco/35icwOxtKKSYkVRzvIn1W9fsqvMwLwdOW
V6YGA/g/yzRZCLtdaw20b2CDdtiHK3rWpl1zaJ1iFwkJP3RuLN5YY15D1jjkMsmRXWmFlfiTqYVB
GuVqUBu99YJKM6R/6sJWf8QGxB2lau4KV0lzDWrEhQ79nVHfFfOcXmu1vkJTPjNupwEVPIVgUFW3
oB1Ku+y7vAOeMIOil6eFaukVXQ64S92byg5iPC14FBcjGEop8fI0VbwEmqNeqAGyD5HCyDNWIgfr
qsdXamHex1As3U1TVkAaL688GZLM7hR3kCPWTUwIZh26hyqElLK6qyEY1Nr4CWsf/0ib+Xvdxf2x
7AhJ8MKyQ7AkmODQijJMCpCmB7+1vk6wqsYQQgJ+D0FAriLBPcv3ICgeEsRvyvT++WwWWtuNGhWR
G2rrqNvdXprTo45H//mzwn/kAH/4jx3mjgjVSrbCEl4kH3XVw85c2M5XOkAdHaWrBFwH0H6+VgDr
d7BPf3BjcCvJG/vMjQEJsro1QsQgszf7n3U1xLt6klSIGxnaSVvbdt92xuhZKBvdNSso7tuhFU01
cUuioB1ChogBR0u1mIhbFtogzwvgblUMGRp4aH0BWkKX0nCZNZ6+ILcARD0ufljFtXGNjC74gwc/
LxoraKnhpang3U+YmBFLldRBcBJtoPv1pXtCYfjQXyv72AvfyOKB9PsCsuW922PuGSRrAj/gvvY3
1tmwbCRaYjYruno0mmgupJlOMVhoigspKDDiKAka+bxbYGuOCSdxFKpkpc1nsl7l5m2+3J736/+y
Hh1aDJit1mWZubMl6Ilm0DCk2UGyL2MHzWbAJ8PrBF28Cq/1VMTDxDuwyLP+Ncj6UAj600zCihZg
1lT9CsXTGlo8gmXRn81e2VsrjJN0oQ3uwglWrEvtON1RBuo1MN50ZAjGbn3EqIjX7vSD4Z+3y4/+
H1GCybWA7M2nxUA0MsGYDrq//Bgpw0XU1gJOQd4ZkDfRgPlq4HnV6rpDNCLTfa/nTj0cU007VNE3
SZL3OeQGz6+L/3LbGGS+2tpPLbS98JqZ35mKZHBnhV4UlD8pPaPkYerkUdSv5znKdo3MJ6zsMKwh
SgzaRPKg189DdhHJ3wXL4mf+/34vVjdA6iq1A0SeRvXhiU5Kjc+2qwfpHRVCGJ5FDS3ead4siZ0b
nueVNFGDJcV5c9IzyUVr1D2/JMGusWg7a1aMOavhGXlceq0SQu4TZAZpLHB0XjMeySkmc9CoVgzN
pL9jkxPHSiKhFw7gLY2DKprH0bE8VQeKLW7255fEm8/5ZIs5VQBRVElC53Poa0n7+Q5nTh0I7fnR
G22m6lBOFWwjNy6imGniRajRMhnj8LMxZfUQwuYvXGbpRUdy1zvVQb74E1wm1x6d28c4h00UnS2i
ZhEYX3qCTjEdYg2PYFE61ScNNft034LfVxW847nxcWOOSWckXe2hhIdy5qzXvl0oLlidnER5xRC9
0zSK9xdfcLs6xluMQh3XpcUtQ1HphpvuMOQZ6wElT6YcqNF9PQpVqLgp29Yo4zbgERkhhvmfq5py
TvSK2zQOFLA6+2k+Fcd4BzYaXHkHWitMjMQbhL7LO/Hb38AE6tEyRwiz4zcYxg4PA8cAR5Vgb0Wf
kvFULYwncP3BBIVxRKvTPC1+6eW7Hsrv3g8TqamZ7629mGeW/uHf7tiNDzEBWleyFYIMMJwT3KaG
irHv2DVjBXCR2u2KxhsTgdcKTgkg2p+jzgJSagiv4pTQU1nfAHS6l29eq0N8oodEpLooNMdkX20F
UmeLfr30oniK9iWqQsnk9keaRNQB+ZKJ7iO6Zf99Sw1Z/by+So4jaw0xVoUJtvUqiWN3CO9HE/Aj
kB5S0tmk6byxOtnGSauuZyj//tmwFY/j7Z1G5Fc4MljKJuDkSl3qkD91fna1XmSGo0MT0k32OgYx
kUvdYSfQ2YF03eJ3F81DA36u+LY7RTtR3/j8CQI2//OWKEpTmiV172i8azFrpumiDp7IAhOcWjIo
YyrhVaNE4RIMLTlNddILRpVERphgBOkXiUQDADphWz12Vndda0YmCgXUPc65DxNt0nZNyzB6v5ST
q2hP0b7kDuVgf7z8g4eYyBoTeHR9JiQc8GW0gOwAi2vcft+8rC6ofABRUCZHEOiIYHVMvAlTDH9X
IexNLjiExvfZqu6VwkV7V/v+B6zI9Hif2U4WWjmlYAyuMmwnpGRrwBvDw1KininvKi//Kiric+tU
H1cFwASfHb0s2wYy81geZUHRMMqUn0oHEufoWpeu7v1vm/n+azb522rkfSPFyG9aFDPGA83faL5R
HYj/J/mGKJS+//vGXtaYZqN2WB3Nb1CT8iPDrfc96IEKYICGfbgK3EVw/YPC4vN+5qRCW7hELAWv
lQQOIATTYkJTfkdZdBqMyQOncVeAjgg3ijNVzoTpb8uFKgmwxyKsJQ0h5zyJCTG5vWTDtNBwKl+r
6WtqnhLMugg+KT/EgDIRnTVUc23m9E9ZmsQrhaFAVARM5flwhIiqT6udJap22fjrrvgrFDfuio+q
EI0Tm09rA9ozZxnwNkbtylAUAfUTBQJDyJ2WEMRsKPzN/LBH48TGXmGGJGpmHEtwBjtz8zYM+y57
+KvN/DDCeE89Ngb0/2BEBp3UAk25Iji8pk8QmXfmRzGYh4b/3x3kwxzjILaUAFiS0ycO8MhOnOT7
SkIhK4tuoVsuVIXle8qHNeYyWmNS5H2My4jy3JnkQsJ4AVqx4LrDqGKber90CYRvKpFZxkFnNa2j
lLIeTC4FOJN9dGsB4Fw/UZ6FZLecRI9hftT5KDaxEXyWoBqw9u9RB3X413yXBOal7hsYjlT3auiK
khWua6oquujgfgMLE3MlLkuk91GFDhgk78mukcuLuKxvRmsevPP+KTLE3IXJ0pbLTEEcca5cJi1E
M4i9L1PinzfDfeYrHwtiy51JNhSdkqBjrwXjxYBRlDVoDqqT7cRAMq53qDoYjhBNZJCxfj7WpjTK
nZqjcjE0iwNkONBKIscXmGDdgVhTPysJqljFiEYyBMgTJ40WQcOJe5Q/1sHe43nZ1gWEwuAD6aQ4
oRpmThL3WulEOlogoO0yvgk+EjcxUlGIQZ0CYBPW68qhXLTC+M8MKYQF8SoKH+hd3l/Ru1w0Q8p/
HGzsMV8qsmtZB/4bweo6u6tvauK0B2gheZk7pZ711rzS81XsYkxzHkN3CeTT+DhfqqcyEKUx/L3+
d+Wse3ZLqKxpiHu1IdZyUM1S9eJuyd5INWIebKhiEacTP6J8rJ1ld1S0XM3iFBVDKl6WvlHEUfSD
Io7Cl95d9qDb+JuPCz1DDLfrJnTTmNu17fTakgpUaurcNQJ9t5bQA0mCynYWmthnUD0RZSvch/3G
JHPBTmNtrgaOijcaVgtxlfgmB6gWbEPjrdFWjdv10l6KUtEcKxdJqmzs0uO7udjzNItQBINd3XlB
CV11wOjgFpezY/vK7UqpmHFovWkvVHbkRtONYfrvG8PdMDSWsSBsV9O3VkY3JwyW6U3wIXkdvO3q
mEtXz2vZCGkNTAusI+1Ct76CNYlhVlxg8NYSc88mA6Qq0XnG96ughxPjNC62l+mDr5eyH/aVM/fo
XFbpw6ShkF8826ADgq6Zn5rgzMOwdaih/xPvulx3MBoF+eDWnTChE75lxHbP7wo3IhPMO0EXUkFu
w3zyUQNxWBrRcnX9RUM7U0Pv7rwF/ondmGA+brRalomWNT2xdML+V3T8VcntadFI8J3p5v6WyVH2
IwNXLkIyY44ooxYpKubx7GT+oZVF4a7N+lJMuNT6eTYu9KjxBSuk8facScazhnapmq58L9Y0T+aL
9mQ+R0fzbiycCYMqxc17dezrtJdvq71Q95V7+WzWyzqb0skdRGJ+FefNFzztjv0zoAa7CqzpKJKl
f/U9QQmhqhAgp5wfnw/rImkAhekIiMqr+pMi0No9RaApOaZG/0ROi36w33Z3Y4/J6VIA6ZYoxJxY
tV4v9UUl3/S1oMvLf/tvbDA3ate0alUQrOmdhx56xAnuFMOhLK+RVz2f9xf+y/jDGpsGDWRWrNLE
22bOXeW+995j7RDEnu3rq1O8WA+tv/rh6Vf6gC8onK3iOs3mFzC1jiUspigDEcR7R8d8MVxl/8tp
xidKJCd2Gu6VtjHI3KLprBtjSsf8dUd/neAqp/46v2+fly/ksn4an+q7ytOeJU95K76f322e+4A8
E5IFiqWio8TGg6bIsyLCq9ySM7/PvtrVEJTrXwwb469/WGFCgD3Ga2t1mAWRIl9LAFCrhcVFXqje
mmDOXaaReJnoOZCPWeK2q/FMtbo1D7N/avWFSq3T8QrRi4qnKw3lHwhBGrJpQtSE+XIkkclYjljZ
uJtHdG+UYDj2EAGixfjlZnhFHUdSH2qUAQdUHvsg/6tH3fYXMOkQMN9lKJVYeKI1lewkJA73lpTJ
X4w1GR7PewsXYgOuLE0BIIMAlscsd1DncZkKLDe9MG7jm2TfXhdfwam9l6+lW/1YQnsOknP2Xr8R
YRe4FyXl2Mc4oG5is5l1DqmySJKKOk7jj54OH/LRD3ekb3pQd3Qi/yhq7FKPYSPr1iBz+Tc0DBkT
Cu82kATqN0O60pr1grTjcSxFODFucrn9ioyxsBplqV8xs9cOrrw4yd1wZUQgTMJ5OTReeqX/7N7q
Owu6YEIeb5V+NHahGLRWcUTBVQae289XliRZg643iAH9Gu1NrfRU69KI659Z3LtWOFyr5ZsxXZfN
vTQqjm2p7gK4eN45s47/q2j+ksielZZ7q9MjEMatXxTwKSsYORI4H++DYGDDVOj4KabZmGtIj0Iw
w9FeC+hCLhZf9stdugPK1c0doAXBYkVrtaEvug64keXDLDvIBlQkBKFt+Hy56Fc5JSyLns6vjIa/
3z/AvwvTmftGLcFQZ4YhHdgEHRd5TqP7QVqcatydt8M9vpsdZF9rQFJJTU3p/Tq/v9BaJ39rjuV1
HEMxEiRL0mV0s1wMD6oDgB7QmUJSMt69itID3MwClABQk8+OlqSKFVcqnLzzLVDyF37kw2N03wbD
i/rdFtZ+uQ5jozRpUiplQCU+25vIWvX4JRi1jNfLtG9/QAjuYVANf0rK0BnSWOCh7xTm7IcE4Zll
EkBOIOvLJmOAu6oxMd95J8sflPgh+mYchyBdiPer8AySlLhF7yQ6VAfpmMVQXPizciYv6ybQFMad
rtk6mCI+r11fYnMh84SAoqVX06RbziCZqW81w2VZaxnaCs0dMOrHvsBL9ryb8XIKQq9D0M8R8ltP
NNcK7HmBeBIpmqcM3Uupqo+rVbyeN8M7NSA9lgHWA0cooDCfV9gnhpFVSQRi00y9bUE1bOUPUmHs
q1Fzz1vi3z0qyMF0Ff/9xqanztqQaCMIN+q1Q6+i6dLZKaE5vY/HxLixrbLaDUoxnqrcVEBc1FjR
UQlReJKWtvH1ATJCuTlEqX/+Z/GyRoiXo5SrAmgKHuLPG1Dr8ax3VY3jVN1o0QMwOoFUHDT7elli
VylEDzmuOU3XMUWMa9HQmf0uoZdO/2ny4rWuPUBHTB86W5VfJikQv21x0SZp6iaN3gXn18l15Y1h
xpVnCQyK4LDB/RQCI4NJac2bG+OhxCAzsOlfalLLHhmnqzEBV89501xkIQEDLVjtcZLk98fKpvYy
JH3XgQAP+TFeH84a+6uHS/lI7NOrbDvdYbqmPOJJJ/I4GvJ/iySbbIfZbKMkQFst2GxoqV2A/SQw
r+gITnOj7kX3G/1T50wx27vY49zLLYKWlhxsaIoBdOutIp45rhEDQ50oniM2soiNPFrUSamRE9TJ
RRffS3mQFwL4zTvH228L2dhgwj1mOuXFHmjIA9RofIjd6tY+5R4JXfhr+pxcVu7sFHtA4jGDTlmH
2kDy6KBFUzr5ZT+56aN8MgfwGgqnnPjLh2KcgTEAoOiYnwZW8sJaZrhwfLHupivFiUFxJj1BHR2y
yakfQgbir/pZqPHgUQReIsoZ+Tk8SHGYKRLYrr3QCAev1+b6bjIjVGb7Qen6k6Gl2s009K23AN4Y
+6hlKKGrmoSkXl7SawIUuamjGhmmEHU1TAQgYR4XLGihCC4nCL9hPJvJemS7DNu4we9TotHt2jdL
u4EuJ4KZvU+1izIzIUuys/FizIbIXaY1WDXgjrRbGdORY5IITjr9AqzzbH8NE0xJ1ieROjRoExdj
FajRanvaYiaP5+MJ787SMMOKSjlBxH5/Tm7CCZHHucpU3FmmvqCD9CU2rcCuvs+SsK7IXc+HJTZw
RYCk9tUIS52//KSQu6m6Cz36lGghflAUt7n7N0glKHtiHhHBGqPVjMNVmQm43bCO4JyVbtdpOpJY
2Z/fP77ToHoJmT4dA9zsVJiVru2CFBZ3gafspA7jHRhjmoOl9UFXuMfzF5xYFzGe+jvRGeZu6MYy
8/rAVFS9xjTdSJfOUeeXKMr984t7Jxn5zQf/NfHbLJhSDnZFFuqDl+uOUl7FpWPm7upJQC9FPsBS
X6PMUYCehNAcCnBQdlnx9AV572Nyj14L6HGgbIEneOS1QnwT13V15O6Ymtf03/i/ck2NB8jj/OrK
g8nTzWsv/z7uMzd+0v1f2Ooeo/Rv5zeFW3zUNnbpd9kcGSlu5L7UcQOTRcvcQZoTyCJqT1CPhfZB
Sn5YWurL2YihpiF8QZUp84qhoLIPIg0Ybrd5+0tokN/8EjU0xr4fsQPyka6/e6QKcVBT9dWTqG4t
2mzmTja6vpk1gtRuxjtQLmuvr6CVmEe+2YkIF7j49e2ymFdZn1djijMFHqshDTJtCcoq8ZpV882w
u1TDLhi0bG+BjckpDACTqpC4GrLghRSn1hjav3g80FwPBXTbIuCv/rzJttWEdtJLoxeGltst3WM2
2MdK/hvAIx0UQ9EDOYnFQnVlq4iGLqPhMdNcbTSe2kW5O++5vDtfgyK4gYAPTWv2MahWdm6tNva1
Vd+0/ClULuK/kMzGsxbdIyDyQWTPZlXtbOtjlSBLJLXq51Z4q0z1j8pSBIGJ947emmGOoJWQyjaX
EiXGLJvBGmTNvU9GbXBAEjs/a2MdnhqSJoK0X2SVOW5RgrrUSBQEHPnQxD8VsBVgBuBKXV7tDOrC
5z8WL7pvl8gcOCsm7Qq1ROT5puxYavtFisK/4GhB3JQJ1Gngee+zuZvwgX9SY5sgBU7BdpQal3Il
GsrmedzWAnOSKx0ieB0Gy7wkAWpJGYBVGY7m2h7O7xXvIbg1wxxRs8jS0apRVknUY15qvpVXTpR/
L+fVIcniKG2xO2+QFw2BMEAXFqksElAmsWhIblp1jec3tHBMRy81qDt37aHVu4fORFf4vDXec3Nr
jclLIwXRaZFw4VR4XDvK3NzFpH7I7eRliS3MIac/rVZ+a9dJeMGonBxUV5CzU5gMckRmY0M7rdOe
VpypRoEW7eTOyXeWR9td8nqiTJPnV8r1l409JqWJxi6dkgnhw9Dqo2JZT/LanMKs/XbeDPdsEWAw
CaX1+Y3KDxrA9mrPCQ2EN3OO9o+UmYrgwcwNFhsbrOsXE1FTWiNYieFa0o91tQ/llDg1+UL0StQQ
5YEl9I015kO1qIR0YEtHSbi5HLR1urT101ypsjt10+Co1n5ElThDcRqM6uf3kvfJDNRfqOymhtIP
cxRA8iqXqo4cpM6752re5bVyawolL3lfDDg3ZPEyyj24WD5fwoo5mIux6gte0pPf38jAiPkWlIYt
p75b7lNfPEHOs4iwiGIhAqyNK/OzxZLUZOr1dPVICZZlvfGiVITG4maSWxvksw0zD1cJbAYrAJ7K
joK81QpA4MGjEtuT4mbP//9PtTVHl7yJ9+soST3Ur1fUJ8ed0aLQbd9Ukhmct8Kt6duqgeeWiaNs
sWU5FBZBNFoOC6SWQDSi+TKoF1zVNVz9VAXl86ijrk/c6XrNgIsUYbF47rg1zlybRWFMcreoMI7b
ehep98ZcDrshvxUskn4a9mW0tcMcb5jR1hQgKC/LFXA49EO7sxNDdhYTYyp5bAH2vJDRJVGJqsH6
f6Rd13LkOrL8IkbQguQrXRt5O9K8MMbSe8+vvwmde0ZsCNuY1T4rQtUgCoVCVVZmN5WOVSvoMNRh
DQSvGdXHqhBqJ3AXr9nwVqqHh2v9dIMlkvUR4O6Lp5jjugsTYGgKUulBE+mCC5C/ye+m2Kd1FEF3
r2qxyWvupighqX7jpjfF07infMTS1XSobtqnCrhXURmJu0iCWr6qy1DmIcwi09gY1DpsV08f8ApZ
jmt+mZciTUjelWu/G2E5e3N0JgvMIKxeEob3tro+z2v12iThddhqbjZIQTutN70pYiHk1vW3dpmr
PrOrvJ2MjkaEyZcoMXlhOnEQBnJQ+ia47cRQ+jf4ygdX3qyViXQrGgnJDGp3vCKTfX0TApcKdhM/
vxNxWHND6sYQE+6kpgjbIcRHHYh8UGPrQV0Twc3OpcmmDTbIT0JwGVI/p0fAGJQBM7kNvAPUbCU0
Xyd/RWVifk09yQ2D7jLd17vVvI263fy1z7xM/RvVTXr6P3zSza9gopAWlmWfjPgVAJpXTvGP/KyE
x7nV7svvIETEEFbqJHi0+6IAyG0Q2LSSB8Y4A1J3zFVpqok1NWm1eotbPeNaeUz8AkJzGD68HJ//
qcWIjiR3uRuTjNeSxu6UyixWr8wKd+l+drXqgUfLCbUDKJN9QejlBoCNNcZfrVJCdYBak4/5LYaU
jqk3fjf86FFzZSe7Ce9pz/28TZFJxnPVtoSc3oSLuu/Ww7KAslaXIDT6GbU7a7t3zA1tGRIZOro0
1Eh9ivJCM2k/oDWAUsdN7ibfzy+LeyA3X5Iue5MQpPMwtqDOXr2o/5EDP5GMv88boH7+4RxsDDDn
IGmttTDKBOvJ9/qU76z1pYcSQVgLOi18OzqlzyQ2OjrM/lgNmnxVBJ9vJD/qUBAoIVBslL4MQMj5
FfFzNqCr/jXFbJGiSZ3cUlO9117C4zE8oN2/DTkG5S/hYaY//OMHfLfG7FA5kiEZJgSS3suu+0Pu
hV4a9JgDJEH/9S/uAnpSz9ljNqypoEil1CU8Qrlql2JXJ3Ygj4k/xmhYzdlxmS5Ao7KXYzvIJTsQ
fFt+HHlfLZNU5XaBqcMUqyWzb96Uj3bQuesX8165tq/Ul6h2Zl91ILEiRs3RmPFx3aDlhUQnQAom
s6vyGmL4iCCpaL0OVMwgXD/QajbBoFXsi8asuMmF9W6M2dQBlEzIvmFsKTLHtL9pMngkoEbeQ4He
bJzKXBxzEnGp/AfHfbfKbG2Bd+icAFuN1EI90mHn1UmuKLehfPkXuop8x323xmwlzmhZJC2OiXzs
g3BH3O4KwgcOAb+Ko0MnQ4R75EYAm7KPqChsglAOG7wJZXI3z601IpRByduJ2+xQL6Zrg9hnSlOB
m3Ivg40pZvvQk4+mxqaXwWxd9gt9X8vT93TNhMoRokUxWzYSOczyGYvqvSF3MgzzH+ugV6Eb82N2
0y5Q3O4nhXDrIqFOLvrPRrmbKuWi+M0m2fa6dPKajtRZRjR7RhVNnumXDcHGo+3PoC81wZ4ahPfL
XpRL8EzboMcmBqZykeVbzOddwKBYdeGIl1ULXv05vF5DFXLl+XId9cWxk/vUKdfCnWv7XsuKi1HK
LupF83Wl3WVa9txCatcBrNhPlEZQZeFclye/jNkOMoeQFqYlgVqJenB0d2je653x39fATqwwJ6fs
SJeOiw2AcNfnoDEeIa+LqQizUD1BuOWc0RNLTNEI6XiRpw1uZ/CPghnjKLvRXtknO/1h8BLowooZ
T0VfkHm7xUrfqlGNV3N+OciH+TI7kkN1qcGxA7SfNVDiilVReO2k7TJZ0qoynpuh1LFMOoJWVRi3
LnZU8zbvAjq9nt9134VOzKnHndhkMmJg/4Awj+mnrcJol0pts1eHtbydTau8hcZ1+lTntX2h5510
McdDXrpktWxBViRcOZMpq8VqQQ4UDivv8gOlEcAb/SF7ojIDir8CDijMV/gbjIKZQQA9t9nRysnW
1XK1YbHxBx96vvNhvSCHtfLBHuCAy3mvmb5IjIMTj/Gt320yTlWpfWRhhBTfur6ObAtks2hSz6Nz
/rRwYvHWCgte6fUQeW6OzAhO7Nbk5yRh1m4GdmV8PG+I9x4H/AQMs6ZhQYWdrT3E9ZITc4DvSLWS
OO0a504VhX4YztehNgf6WAWtpN4OdoJeIRFR0fNKEBj8AJqZBl9cqExUWLohqmNaQfvnDZL4WDPI
KukLcjjIe0s7CE8LJ+uEjCxG2sCpCDiuzATWMbTnVslQTBqDHkL0FbAE2i7egw1QnOlxbZmygokz
AAdsloitHjtryZZq8ZYaJCWUesG4Jgq0HSkVm7DCy/MaaNn9scasLNWhl0kaWKOC1yXN3S9+deOd
AnJ6D1REwbSvFjfLXj6BDYEGMICY6HFA8pht7WFAs7eiFnaNCnQoBVDNoeA88PLJExPMPSXrRaub
mB6GGKG1667p02R0xiOmqO/E3Fm8qsaJNcYri2Jeipyk1Cvf+FAUqFeHh5ESoqk7AqoOA4wI+r3g
KNIAyTwLTqwyoYWEzWgDtYRrAleH5KDYkPn5EOgOJlH9Zb/0t+cNcl4GW3ts7cawpRLW8E0rSdoZ
wLs5ZhPvzXqEomWqXvRR/rWq9Bhw+K4XPWx52cDGZQhzZc1WMtdJ0eJLKlBkp/I42r64AlVv7sbX
io8BChGCh3dZKCjS6QSCOGg2079vcnY7x+x/UcFiKLXZjWSV5WFapcI//01518PWCpNPylZrL4q5
4rQBfPbQ5VLpZ+BoeFWbSRTIqMt/dJf3BTGnfbLWpRrkHqe9aKHiocwmVOSn1UmNHMSSYLj24hbT
LP/b+phz2BC9saAJikq8jipRdmuZmSOb/z1UAI75vjLm+Flx0WfLgo9oW08GxOH7VNRH5J9wOALw
LyZlyWTWEYPLLa1s+D59ciiXoKzyBipbiepldJB2WQlYmTBf4Tq9pdlQg4fGhq4zRpNmzop2hQ6U
DqoA+4IS8HcIzCi5UVonV0QjyUNswda7PeY7FlD0iGUaUKZ5P1ivq2n5JAep+M2AsXMgMZ1ee52m
5sLqRTMQ/8G0STu10Mz8AM63okyBWnsCP+mbsHakXs8fy8k2PR31VE9pI8mH4Gvpgnmt9qWkyJ+W
UBucjixQtPyEy1KILR1V0hWbOZIF5tuXuMETrx6qywUdeBSTyF4z6n533hDdvg8HcmOIOZCppAyD
rUigNQYW9LkhwPWiufLNbBTpoDdadGwkXT6ct8n/0BujjE/1UAsq1FkBYzPlXfMgxXlUD+auBKRa
pLQgtMX4E4agZaMLs+Wtd1N8jUGtjdFud70SS2Zyo/VmWcxdOCjKYpc2/CcLyT4z86DqBV+Oe/v9
saCyEDgjrVqrKHA4rCm/aqIE3a51Pa6zeV13sjPomqeZyvcqW0XSjvyl6SgeIwfF4WCuvkiGalQI
Vi5PmauXwpguiGl/6nrF8+dfGzTV2Fx2S1maaTrQdOkr0s5XUIdnbo96SozqPqTndvExF43jcFN5
xTYpRw6FZ7D9YLWDDIJWI7qNgbQElLHK9tdjXryZTP3liyjt/A/++Mci2xZOm8gISQSLNIgv37S9
ddAdAOYe+52I75pbKFIp8REFX9uY/z39orrSa0oT5gs4tpVgBKehS44EE6qxV0PVqnfokVuiS3GV
nJfUbw0zJ2Gyl8KeUiyytr5W8mNRXKyj7pWpKfIZgSGWeKAtcktbqSHaDW6uNY9EBw3ESD7xekCw
aqT2kWtWf9PB5GVNmzW+bfTGXVN9BmG1jSMxuRY4AConnhx7sUEiWb3RECeK8TbBnnymvw9ZrT/b
+vbu2Fhe9D6dzVoDieys7tQcyLNMdpf5+XyUFn1amhhsrBC9leZuBVGX3OgPddO7uOugvYhucC8Q
qxdZYrLcaJ1s8KZDdmcy6tjN1uZl7KTDgsT+EKqjIIRySz7br8dcrTX4Poe1VsGJ/dXa9bfdNXoK
Hn27m4WHMdq/YBwQeQpd/+ZLFguRRrNE0tsVy7OaaodoLTC+ZFqCpfGCtApycU1HeoAIw1yr1TiT
eTZwGGTr1jZeQgzdnHeJ//Dt3i0wAUXrx7Qo6GWaQZyEkrQ7uVdU6NrnTjNirAGq4q7oycC787ar
YmKJOXZkJj1dFe3JgOVIg2StWPmPlwhtzLA1pdbKQyNXGzxk1d5vK0gXW3HjNrX0mJSNEixR7P9v
H9Nk7tR0TqW5TPG4Mx9wE/j2xaQ7+ffZBQSydearzEt/NQImObo/bLYH0JltArZngQya+ZYDBj3b
zChxxRbdVQbeIB3VwBT5xGyhQiCV1ySWX88vk+/8f0yyQOAFCi96VuK7Llb0Ug3loevN23S078+b
4cYQVcGsLpqjEHJhVobX8zLGBjUz1pAlHaLSV0uNeKqxoGylpLPo5uHVr8H+8P8GoXNyeqgXex7b
UMN7L6NEHrMdJp7Z5zmUxbVDPYygLG7bcA+NlHttQKHAFsmHcqtLIAagk4mKAiwhcxa70ArbbKZR
xSegjMPRkPz1uv4NwaD6XiyOxt1HjHgAHWdAcpsdTs9qfMMaeqJenIxPpaS2fjgUlluNGDU8v5X8
KIMRQw00LZaOB+/pp+21EL0vtLO85BsABImT7LMjlT5efqTXIGT5C/QK91zQxJZKl4HvltlMM8Jh
UUrwD5LIxBCXNY1H0kp97OvahIFPuVU1D5QtUpCCx1twJrnVbMxo/jHOxAFtHiOjMPFsKMgqHfsm
yi86zCI4uTUqe7MpIn9Ms9VdKq13B6MsdSfsFuUTXx0z6Sqhk4AawXwNk36Dmy2aFFKimXlRPINz
Ae6USU6V+jQ9VT15r6T4IaK9plnEaUSCVRRggUPDmDFg+sxep2llmZh69JJn48UMwBl1U0IsFLpX
nvxY70TAAk4N5dQedfPNXWxMoDmWtWZE0G2eZb9zs7v0RnJrf0gwiEeCwktuDEHNkn9UNzvMfNpM
1qeYLGgIxy2aTO1jHUQgu7cy2tID17hwSOA/GMSsJSa336ZWT1epgBlmAfkX5RrWf1NNKaV0wlfi
Va2XvNaRG4mG37nh15LxbWUFZTB2G8vFlIa6N2ZPAhP1NEOQI3psWzq02gXnowM3Dm0sMRsYSa0K
zhukpVaaAcykOmb2JRkEOyYywmRsLQagZbmCkS5vH9T0ti3ze926O78SbsZhofOgQKAFn44598s4
YEhFRekFOrmOFFdBlumRq4Xpqwr5lGIUcrlw88ONQcYNgShIQRo0UTKeybd+D7shOmbu7FJSuKFz
k9Jpd8L6IQ2dpwecvjxBW6jgEYpCFvMpxyaZgGm1wAhnr/0uNC1Ih6DFdTe3huYaUlpcYs7EhGbK
OK+eOgOa1hdtKNBK4L6EwW+CMQwMxkOCgll6OKb5mEvY0N6zditIzGMvDj3o9BbRnsSO/bU5UBGe
eD6W4V6rBVGO9+E1kG8BTIfxSNNikhMzmkwZGpgo25CHtP1hRYIcixfVZFCqQHLTxizGB5boaJWs
sZxt3UtJ9DA1KoiBlBBjXTE4DFt9ua1GqNKo0AMAs0L2E+8tV03zGXQ6kulWtdUDDpJqbj10T+dd
/OM5wggYytUAHFEKoQ/kRfkIBhsZb2RtRIN0TXM/UmOwkWeiQoDIEPNYTU01KuoUrJ9RSw5ER+1I
Xtb7qVoFC/oY5xQVQ+wGZmwMBX7N2DFQF1XsuB+9Dhq4F3HeVodBt6vCwUjFciiTOHs+/wU5TF+n
FxZzflJikGakFxam51/CpwVzMJqn300+Zsq9OCgv2sUZUwC3V5zj8V7GmKIrAvdyymT0R2iIEBhg
stCJPr1PbCVcp6rCj0gP9UEBpDP15gsqlxXvQ3Acip58H88LNQdHxtQ6uM1YPIoFEguoXcOcnO9G
e3IKSZi+i0wwwbftptic6YrGQAuMEKit7JfldWAExjO2v8qRbV4ogmPKcdKTZTFBaCJJIqdpN3p1
k/oaqMkcbaz8CSIrgnjDKTKeuild/SbLqawykStphKXovhjMYyvvK+0LadCsiO6r6VrPAFaTJkfC
0++8v3JdxYDuO/jPVNBLsyPUiV4lWdXBNIDF4P44pC9wUwxMkCyQdvUxE5I88L4qJjA10AtirgcP
vdO1ygVgtkpWoyOGMSNwDTjj+jVfdp9Z1sYK4y/zWjTlGs+jN5nuHET7OAfBj+1baJfsVn+hHKOi
q5PnogYiJ7UKuqy3L73ZRLlOrGwqgG4rci1ALc6xCv2/J3SBo2xsMI6SaxEGreJphPg6lVGrb+z8
al5CJ3pKLo2d4lpBfjdGkGZ0hSrK9IudJganpum+bpanSfMk2WqIQ46hmukq9H5IVzFGT6a9CNj7
MdE6tcREL3OJ0ljR4JKYxwIbQ+WBqcHJ8y+29CxpokLEx6ckjOGVrNsYr8Fdz9wQZVctkqngi8pm
PziaiQmzRs9vBwOAtqZ/LdrED61ZlGHQDOLDx9xYZfZRmmpjlCNQMOg7Wgno8YSiI5JCSSHupm3s
MJu2GJJUTy02jXYvEqikoNRuu2BMJQGQayL4A6cSQD+mRql3VIjWsm2nfCiycdZBT0PRJfmrhvdh
sZtRbd/JXnkEGulWKMfLX+G7SSZIF0SlIFZ8yfSg5o4GlcYE95z5W3VqVzTMzY/Tm/UxzjIimQBJ
DYy1c+lGY+8sVXSMwIdSFy+TMd5r5niFBt9oQZByWYT6Plyv0QHnRwEJ8YUwu9lPcVl1KSJM/SK7
9ktR+HNgBEOLsRoL+TpCWwgRI6//vfrTQ+mKAhwnK8f2opok2zKgZkBRn4YAa9HMXAKPqlfOEPxL
50m7jvVS+dJFSr5X2kTxhyZ5Qbn+e53UoSuBU/AiVuTBN830ca2WxImraAnmbq6uCBiG9lHd6AdB
5Oc6xOZHMtEjjIYqXEr44JDHjmQAKtr2N0mVelCJcRR7cSS9cNAadZYYJXA9eTlvn/77DycbzJvg
70FV31IZ84DmgCKvQKIyYSQQ6MqnLC39eKiDBOoC503Rz33OFI2jm4iMqlLbritu0qYkTtlP7lzi
fEsisgZOdYJu+/uSmMpl0hVmtCYIkZ0/+Rogf9n4agKnJnsguyTHQsSFwl0X5LosjD3RmV8mOKLb
MlpdroxeViROVezBWhZOjSjn4t4yGyusM4dpHBmpPHrAK9LeCJ2RaTM3umu81Z0O06VeOYDgAb9d
f2bfNpYZFzHHUDdCq0WikMTtbdSk5JDGtu1n0dy4512EfqoPLkKgk47BUVRKCRMdWzAcRGELb5Tk
1JmSSzTtBRb4m/VugQmJadE12djiuLXh6lZx59jjVx0sUufXwU9TNwthfUJZbUh/IidQHgYf3N8A
fvf7DlqDIFAATlKUgvDtUbAyihu6/IEIuUj12u4Jcv8/fPx31uTgxeFRYRu83IXBlX4odqtAZQS2
UWwTiOsYf1TXMrULI6FXNZ7F+xi6MuTwT89fvhC/2Xj7tjXHOKGaZvKAitbokQQpOOgn8vaHMeiC
U8a7sYDUQBVHM22sigkdspnH4BVDiFIJOCeiBxscW6N+o5qho+O6ltvvHaQVz/sKd2VAeStEA7kG
SIJPw2K05BmInHJkdLgZm6i6U9XcH81Y1AfgXTQE/LtIeDCjqbBgTzXrFzuLB9zGaUMcJP2Ondz3
6eWs4EVq3gMH7+ATO4BoEdTqhKQU9Oh+8BeIRKqoUAHXzlKKq1lByJCmNCpDUQaKEcVTBH3Y5jDu
okBEtMHdx40x5pTX5TQneQ9jaXqfFlf2qj1l/ZUBmQZj6aAu/qWMM//8Nr5hec4tkDnydbfqEmiA
EVnAQ5hVvtI/zKGX7ACggiiuQxM82r1eXC276BsAzztRFZJ7JDerZo5kBOyrEdNPTNnoOncCtHEC
kv//K7Co+YKjV7BqXsAmG5OM8w5lPjRdDpOl+n2c8HlD2zv/XXnHA9I0GPg1wVxtsH6jL5qKjp08
eGNXTbfVVBiXUjrLl2nRioYFuKZsvIdBbaEQFOBOT6JcWjamsQgG9etRORA05j1Dj4FmMubiM2kf
Kl3/2mJbgmStC8iWg1q2kyy8FgtyXAo1clDA2ddZ/RRHTr1cK0b5aE3z16hQRRx/vHQCDHEGoGmo
W9sa4yvTVOexVmmwH173leSiAFE5jf20ZI9VjWnD85vITcW35hg/SSdSqTMxhreHHVqgznyp7Kmc
OVV9I2BNBv7Oh7iL6DPzoo6Nhj29oNB3ZMtFSylBxiCiy/Q1FDbTQAPSGA1Hza93xffP9RuBMYS8
EIavwEjKuJDdgjVuLLHOf2Z3Uq9w0++UppkEIEVwky+f+a7v9tjqlGaBFUHO9QEavBMYwvrEsyEX
m2RvNbHe14MEswQPJHTkveixzjv6kMEC5xXyXtTFmHg3gJspJyMo5RLL+GpjAscBRF0U0niXFqpu
YHSnw7DgkT09kqMxmyAYRdc4M7KghV9Gza2cNu5Q7MdS8UzzwY6V2yy8G61GEHg4jXNomtB2PaIO
2L5ZvBOg2M2cttIANFL7oKxzkKjo6NqF35flnZJUB/Cffh/V8LIknXDymPN1T4wzmYje9UUDdn6a
XikvaQiQQrOzMG6DtbffZIz+Rp4umFbkhD90ykFFCF0zXNEs5ATz02oraS3CnxZ6pT6q3lLZkb90
mehU0l1jrkpYQueYqjBQHY3TXS2UzFANSx28/ICBV5zLajfLrrq8JBKYHKDEhfX10TEcftnS7vyJ
4X7XjWkaMDaP0Kw05tFscJ2YcfpYlsXj2oqK/9zviL4rFTtQ4TmMCXACT+USL4NHyu5YNWnkNJ2V
Op3d78+vhWsII+JU/wbXFZvRJbU8x0s9gMl77kYHuEPZHeWxdq1a7gQBnHNd4KADlgPie5DasGMa
Y29UyAktfDalLy5xq5Hd3I/JVT1KrdcUa+1B10Ckfspzk61R5gxYRaquUKIaqMph3KA+RvnM1utp
WT/hFFtDTNQ2Bm2d9AGGjNrYZd14TeTq4fxecXiRlO0XZDVjVnkAn2gFG+ZD3/nFbyVI9sURSOJb
1Hq61+iyf1NXpGJJ4z3qUEfhLB0nlp78AubUSTjcUoV1IqRM/nCtXSS7HFchZEjFAkI819x8UbYz
m5BRIkmO1VJivbLzzMrJSgRxp/na3Vf3mM3am1dykN0i0YkiLxocZMQBcOq6a34TczLx3dcEqS+E
WND5Y64RKzSllfKWeXb2FdPRgWqMu7X9Mo7z7TiY/vmtpt7CRjeo/P0xRn/MJsS00TD1KcF3VrWL
Wvltp49LeVurgAQsi4MrzjeBijxvklfzwt6+22SOiiJl3RTNLc07wPiH11WGtfqd12Fzw9QVkVHz
7eExh0I22hCyxXTFUkmb53ml6avfPdfBvF93M2obKaQTJOHIMC9mozz/xxjjuIlSFtqqYffCAs9x
lLFVlGbPf0Dunm1MMDEboM5ltRqk/rTBoV1QDfp4r34mZ9K2K2HepcXaJv0y4LNV6tVQFw7lRzm/
EK6nbxZCv+XG+YZQWrtCQaAGhD+/TOIxit3FbKfMHbuid+2+z52hBDf0ebPc867gjQb2bHrumQja
xZmcDiXybGNq9PsMiNjjMi/EGxAGBE1Fvjf8McWmvHi7EXkxEVrSPAIHCNDMTSH4iNzVABuqEEBL
QL7LnCYSTnY467S/DbbkGQAeoF2OSv37/DfjFe00ELeqlkWILiNfON2rmEpRjRa6XT3USWzMjmKg
Gq0ujHmgWlDcfPIgIYsG+zjqW8j1Tg1OZI2kKEENOVGtnQyw9NyW388vinuQNiaYg9StZl5kyaZT
qO3A4bQTKdRwnWBjhjlIfSl3itRgJXJxLGPbIbUkCKmihTAHieaI0pqgeZUejACiWHv0q30x4TIP
WwUhYcOmHRgTfSrWCfSO1gIo5AcvVLn0ksLR9tlOdzLVsV7iiyiHTGW+A+nO+Y3iNQdPDDN3YljV
qMeFKBmbNvgtuu/2+gItDXdaHqMuh1oEFJetXZFctOnzecvcEGVBbBh8/iauLGbvlryLC0VFfwbA
XOuG1JU1YSh0SS7jCDqHYT+nQBmtuYgynH9nbewyO5o0JJFQ9PinYk0LZKmXXVE50AqgXJFUJA0R
bBIAvDNma6E4DZJU5oKMok7Tqgrl8SX/ZaRg+dIyR1O/5Zm9W/ovZBIwI/HMYeYCEwMaWEvwqDo9
2XOj2E1C6w6hjpeA/UNLpUC2iKdIEBNa9mYnmKninT+QQ4HgAtxUus6Wr2KpG5pmXvHGiY0jqHhj
SD+md+f9hLth0HMxLbxxNBXom9NFGVqpznmHS3lyZUiedM76heprVAe8TL+IGhqcFYHXGogiyLnB
ps3ERqXvJ7Uzo8ErNHLAADn46yfv/ILo72V84sQEs0nxmK5KQfrBa+2DFr/26GSQFKJKAjMcamCA
o1SI/KlIddGRZK6vpFtAa0Rri1COcdeQgGgJ2k4g0k4ap6vJU6FLvmHlbrO8hG37GkcvY215FXrM
9irt23pw5vQynyACeX79HCfVceEBsEmR4xj4P93PuNOmaqGfeNHw8Ldl0F/f9dXshAPqZOhyk0XY
XReZZFwIpLq5mqd4Ikulg66Omz2nt3XQuIB53PctWEtScGHrAVSCAtEwFM+htqtlngEEqZipFzCN
KKA4EOINZjif4Jbi5RCUaxdpBKrwxodiQxVnyQxiAbT93hjMG3e+MApMNv/DYW5MjnDinbcu1MYB
c1aA1EFt7HQXJ2LN2STJkOXylQCaP4EOkmkEAm8JQqfwSOhZ97Uu8ml6/Nizs7XK+LQGTWVD72F1
TZ6oTmi1S1wje1ADqDh/BhpH8bd/lshks3UEddeMwFiTqyjQf1XaZnf+KPCgR1sT7P0ApvKCQlSB
un0wnHCH0rQHHBwm0h16H80V5kQ/AXtFSQrU/biTEBXYRiMILqwUKC7k6HntyuNrb4geHzzXMJGZ
Q3YGHQWIQZ+6BjHjTNMXq/diDKYFeW8jkkhp9d/XKaleIF0FekJw+1MrkglyLD0ye89IwXdkDU7c
35NC8Mrg1Wt0E4ximOVFBP0wui8neZM309TjRZjfJtdmUD6UhxDnK1j8YRcCUWLvzNXX9+ZuokM2
f8GURe8D1uc3P4G9ZMPJmKS+HXuUSbN7HYP16U22MzCeOoJ59jMlBB2VBwxTyKjof+hDT1WqFO30
Zo2WEBrIqFGcHwnKo3jqlhu3MGYDNhSQhdsAz5xu4miqtYH7gMatNoFKgeqW3op3t+kmj91PcQWI
l+5i1u/dIOOb7dyn6Nm8LS+/RTxGNZ1Ca7ubvyA85Lwft7bYWh+UR9Y6D2GLojEAhd4VdwXiFRgg
gPOj9LmVsOImWh+LZdQSq55KEMzAX6UftCLTO9rOPFoXYoIAXmJ2sj4mkSnQDFJtSJ+BYEV220cw
2V788z4Kv4hhfCp9D7DHYLNzBvNegBh5KFU5rNE0MCJoF5DdUjxEF8qeUBqGxg1tp/2G2/wBNdTc
qRM3RbP9Lw4k7xLa/hIa/zbFlXUum0Lp8UvSQwtC0CA69k50SB7Xr2KHFfkQkyxlg9WN1jyA5FoK
70CGC/2Kro9cfVYDwVUkssTkSOhxKUQusSp6oY8/2xtKwtT70c8SKup7WpBWr7VHgVHuptK4aoAq
GPIuTBZhGpKmQmuIbur0e60cpPdu/gDS5xvFXQrosIrYSnjJt7UxyAScXEH7Gdyxg1eP2p1VKqsT
a1ZgpelLN+QiyTpO8QBYSgPiVHhIgLWLWR2Jw6ovFazOID/b/L4en2X9rrZ/5ZovlT8iRTTsz93C
jT1mcWrf2WZYmb1XWWOgNMDya0/KINgz/kFEWxvPCowFoVpx6v6RlahrZRO6ZyiLvCoBTcPs+/LC
9vujb94p9wWeZvnd9IX46nG+bXpHhCl+C2MfggEqc5hp1DGOZjBhPM8y1cjTDg9dooLCQF30W5AP
x7dauZKrxYynpyacC1A6ghvxprar+RiFa2u4ykiGvZSj6iBZZv40pprsqKlcIIMw4mJ022rM98na
RlcRaNcN4JKTFcMXEAPZ6bkl79LBgMZKlK9AMmvKqjq2kuc7Uy4w11fJnQtBq+qY2Wb1U8sLFPCU
UJmuwPVQfYmy8kdf5+PrQlIwVEtLNkvOGnb49+BZlg4giFyuMadcXXcrePljQmmNiQZctr5G+WGM
SJscFfQaE6eZu1BxZDUcUBscjfK+H81OkPhwbmbU81Faw6NeJqBkYwJPES16bKYRQisuL91VHBrc
IalDE9NgujBuz0cCehRON/TUHBN9lCpL2wEjcV40Jf5KnpPyxuo7fG8FALzv521xYCinxphzadhD
2oYIBDTqYCTbBSJ9PwRJ6hdLYBz7Xb4boKnphqtDCkfEkM65omEd9OgICmgOIeidnp9lma1cK23j
rckwXb2NLYGVN4aOm6g++jEgnJpiFhpZzQpHsgwU9ya3UC8mAjb9UbB1nNolrEAGyEL5EqCBt8+9
uQ+jtO7VbFGxd8/RtQLoCSWJQDCNrjrMC9K6b/pLFhXnOQ6K6gFcFI9rcORCA+r0M3bELiJCE1WK
saHYAcjUUXw3JQStekeufV0WPbNpaDv10lObzPfM1iUfyj6iN39/qG9mvLCNN4JckUQPx0lOLTGh
fDE6cOzMb5YgBvRACeVoyt+CfFHYxft4CZ/aYoJpnC1NmbSwNb5QTGbjYjw69kBtr7jDz/ROVBPl
SDWf2GPJWtZ5jSKjgT0aWrrrDpVuFJko9wbiuWN+Q6q6S8Qckx/TtlOzzIOxsrF9IzigPIKscI/H
m2ddom9EucfFeRsnOT61xiTHixKVsxRjkZ2fEEf1EwzB02m3+h5ZqbBUwT8NigJ4Eu0jaWzlN5+a
Ml80u3sLaZQhF2pLlP6hx7yDXDrxnXBa9+OzFAvcWGTy8TRvojYlsDhiULHUfKThgPCBpOY6rJEs
inBmH0PZqTkm6bbVOaEkksAQSEHRftOq2zT/IbgXuAdhsyTmzjPT2JqkBDbUK1ollMA7NX6p/f4Z
1aW/eUh8vPRO18SEsGQy5LwB16p3gdFuWtrGKMLvYtd4E2iUjRkTwvUvKdqHvidYqGjvmDimlzXG
+2MYphdgFjk5pMZQczJ3qpf1oLETQWrp5nyIm5sPy0QzEDJFkhKHHdrRUMFqv9SSCJkkPABMELNm
M1db6EF43W97v7jtoQwq13Y7vP8w/ABNCtkRfERuPHlfFFuXkZvC6BQ9RnbvqMf1Es3BCyrj0oIW
6X90frZj2wIzrysZTJXNeEsKGe0k5ZFEtS9YkuCQvdEEbG7yNgXrGljgO6Qm7UGyjiMQZHbtJUfb
nYLhYP6qa6BYuycKYj1vWuAhb4+OjWUpipEu0ftuNdLrMS4uFCKoF4os0L9vLKhm1wIWh7WFsfVc
NuZ9N9oiODUH/U9PNCZzMVyB9jo7l6ut/4ZhCiBRZwwv7dfyjkCf+hgBZqW4IXizmvul25XH9m5s
nL+oqfE38f03MAud87IaEkjBwS8hugf+BhM+k13QuDL66JkZB1nfS6lwCICfs2wWz4RPWV0hxZzB
MM2OJMtJIVFMJ4Tt6NMX7MYaEzwBn5FLc+xp9am+xDiyW7nmNVWinQ5/0Z/nXw3vH5WJmGoURlpo
wz/13fRs7GuA1nwQNfuzb/X7ASANUZle+DWZmKlCs83oW3xN+UibntnXfyN0+/SJCeFTt2WCZwQe
Ziumee10jG91f93PeMNDYNMrr0QHnZ8Yve8bS7uRV2Nk5fSkL7GLjse+cG0/bZ3OA+narrxSRK8T
+p0+3j1/do7t6FZtOyv9jO9Ij+Tcu9av6s7SHQtlg8D2l0D2/o+069pxI4eyX1RA5fBaUbHVud1+
KThWzrm+fg9lz7REc0Xv7NMAHqCvyLqJN5wjxdu4dgzN5Sed7Aj/IZzKAtO8UrNeMDs3Uf1Or+zB
Ur1E+RLlh2rkDa/9LyHwQxjR4QsPl+Jh2eckRSLNCcGuTwWIkUA5KfqKh/Hmv6hws/OID4mUqxFM
MVOVDt9SQ1s13JHH7GgTk+9O/Hoz24F/CKPciwAutmItkb+j0uJVIgqE/dt/CUIfEiiXojXarLQl
LrBPG79d0r0hJT9ui2A8lompIUVHW55A0lGmtihtHa0xQjnZD4vftU3u43G3EbcEji7eEABq2eCk
Kuyb+1cm/eCyljpXrQIy+/ZYi+HGauct51jsZOhDBPW4Au8oXJVMPAiq8/+8WIttvK+DlFeaYmvd
hyzKqAYhkeR0hSyAJzix0wN1Ds9jICg6/WNy6ngbk2zX/yGOMqsMS90o5JyVfAF/duwMP4grJryE
8iHe8fIUxsLJlYYolFHVWV5g3e18PFzkqcDu3uIvB6zucE7GaG5CEsFZlwgXAsrU1w5jFDqpQQuH
ZAqfMJ/9PQOiF7jmEhU9FcsbXBN8YPNdHR6W6HOdfze/Rv7D99uKw1TNi59ARTlxSHG3Kg7bWgmm
o1RbS7iYk8Rs/4gAFzIok4ulVmr1HsccdoOn+dJmrt/gJD1Cwgs4Oixj7prKle55cD7MyPMhl450
4I6oF0DfYvlaeBnb3p7L3olErLsui5fG1UsRSpvbt8kOARciKTNckmmVxAJHJevYpAzQ4i0ObE2w
S7rlgyzavJcJVyJljG0hL0bWnXWIZJto34x3sd+c5+my8Y4/vUq+1o2vaVHmuEBJhIJ8TTUgkK0J
WuEgNNv/31dar2yDhnMQl3LSEvI2X6QdSg+ubHApbDl6aVEBDUgs1lJp55Mo/th6sWN2L+hIu+mr
5EROO52GJ3UiG4MeR02Y3vpCTahAF4pJp4UkByMYjeqX0h83KkhdlS+Fz2u4MUZcri+ScjJoIBlJ
l3Q9qsPqLp1QUwnd2kvvQDvuy3a+m/7DDN+1RMqnLLWRJ1aC0415ZVflzpi5n44Zgi4ukHIpxSQL
WfhPuU05lCfUS8mQxPrCH9jhmBh6BtduOlUmyQBkD9CJguwVtTYfF7hJDrqNjNkRttwMnZm0yibQ
3SX0LlHhuJbXlL3UjeRw5B2nmJUjTT7QPnKEIt0lL6zuPrJyR5zuekCKpjZPPVl+E/QcyI0wPaT9
wXwXJVqsVenSudi2TN2lCwdHlYatLKX7GY8GNY/2ggLauNtGcd6Tox0LkBdkkLUpaGWolFFIYq1N
OsoE5xSGPLm0Mfdn087uVDQ4zdIZa7cIzhTTbqu/ydh9A2SZ7GkLwTVVqw3XdFgfAvs8OpDUsdYH
xiDqQ8T5JKYhAghpcUSt3R8s8OQZXoJBmexO8EYMH2HqDuDRf6F1LBW/FE55J+yGikvXoGYnBsWr
hp5O4QzAPEdyn3rlC1fpWInAhTidOqtZgR0UqC/IvX2Qx247lOe1YquiZEEaOkPqpD+4s06szO5S
JnVEoxWxRBxCphwon9ZDgxKCAJwEowUFKlID/pueeafYjBGB24Z1dBrYJgkTKyszCCThWX8lPAMD
0GDg6wPrnTfKzPS8QDT7VxoVKQW5UEKgfeBK4eWlwjGlo4pOJ2mS5aY755vpxG98kDv7w4ouhNLf
MQaP/bLgiHlr2ZJeOHH0fW5fbtsqs4hweTT6y5llhOU6SCHDKhHQ6bFJCE4DN22d8OtffDimplyc
ivINQxr34dg2pPxTb8E2f4r90UYRwV4O1ekvanhMa7iQR7ng1ah0dVTPlj95I2rZYClP6i+m24Jv
JvfW4aTmR67CsBzv5a1SgVMZhlFNMkhtXcXXJ6QeGCBLHGyDjLZgfsLoQS5iGMIeviedq8D3c/GE
eNpDxdUkm+U6JcldXkVOqNWbCED0CVApOfrDSoAuTvrHDItYl0pMGiBEf4aH5EG/Jylr7hUZH9eW
Y/X0nrs2WiO8zFnY8KodCBoEuVTrZ2rHHjdocFSH3jtvtOGit0Pge5Nsj71zMgsuYSKueYqzO67m
8I5IuZo0VNoonGCPIuxDRgFRuSPv8Qhu9C9ISFlPgMuvR/mYcRjCOOwhTQ0Aq2vaZW3PT1qHHtY3
IOq6a2aD6OoVvSzfBIDKbHPvmDUHcPkDKPeDd50WGTkMJd8CnvLYbhZ/9fA1d7xeOe+klN8Z57av
khY5iRr0W2nza7wS/Itbjj2Qv3PDaxuUv5kEQW1G0swFzVNQgphbbghEuk22eXMQ5uXFoxo6wy48
8tnReLpDeZ1hHLNGWyF7BEhy4cX+YL42eJ4Toj5ROSVfOWflyaN8TBPnPShA8fHIA1LUXCx1Fhg4
JgP3Vfr+F5V8jkB6S3pZ0qQSMhQuyVY2LNKXS9SPwA+IRcLubeUVvDmxyqRqAJ2hoJxfwzrC43gw
NiHg2HS72a4ewZ6KXN4sHi/NoCk95FZBUVbC92u8Cs+TLsB+UXiQHnRUj+SN5YaPXAwD3o1S7iYC
8qNSWxCZHowTEWluWwODzjJmjQTFzh2OynDChUk5nGVo6wLLm8Te62dtM2KqenXW178homJOxyiq
ibWt84IuvdhsNVWllDMAdRogso3Lz9isA6sW7CbRnLjDaFr7mCnJ3urf1El7nNbYMRZhN6ill6ep
nY88wnWmCwIDOsYAVcA/0nPXYBVQIqCIE3MhUzOEGUsI+Dvx7JTuQg51x7lcxfU8Qo52mg/oJKB5
KHw2QVKVeiBL4Tk8pgZdSKM8OKg2BHUdIC3dmrsa9Y9v667ZApQRyJkDT314wigvPkxI/HsRwsjE
bHtPoMqjIHwi4RiEN+8cZWXlUJjaBEYLKFLwX8qfjlI1yYC2J9L6w9mfAyOUQG2o8ANqYksvfB/H
SjpUQE5iJBcwNH8s/i+tBOxyU0aJNf5ZFj+adeXcIftQ/wqgraJqO1UCRm3nms3wdQDIgD1OFuaq
oLb27ftjcCHgBDK5OgnMUABkvH51S6GplnqLs2Ary58e4+cGQx0Hwwc6kS2KUEsCl6I55YOJNNkT
tvJRqG1e4D8XWeiIfPkrqIisdXKDMeUJXlySnUZctrGiuX2vnlowkNu5nJzk0NgBsuoIeDk/Htsn
RZB/Fmr2fZHXhzkU7kHXEdu1mLu374fZn7j8ZZR+RbGuYNRMIabTblVv3NRecv9Xm0/Ejd+6AypS
t0Yh6tkyk5qAuiNFGMBXII0lToE8z3n1AJmtZP9++T8merI86rsIX775ObuyN2Ct0ZkA1Qg05h1I
aQ/tFsxRruG0w5fkuXwUMcinbZPXeMdNMJknV2BHgOUjfFXUyZuhKoYFq1Gw4QrVEOABPIz7cUfQ
i9sMQyPc8gsro1U/BNK7SrKW1nqVDYhwYg3e6bA25qAKV0G1QeVVATQym/OHTmhQ5QIHk6vmVfIi
DFrDo1hhFjsvfwiVvfS5vFS9ppJkafGk6I5gsZNsUI7u/nKdh+m7Lo5OvPdF27zvplHIItx1BcNG
CwNf/TQE82ZEnUQtHJI1cbsmrIigKoYJ/wRk9D+gRaJEVZK2k8j3xd6b7KHq/510aWRXB2ou7+uy
sntQO4B9GJ1nAkZ2fUK5lntdwV67a5aG0/StY661PeidDQKULcc7ME/2IYtOduc4raRkXTvkmUA0
eSathW/5KybwMELJC3Xsc4G6QrP08+z59bmMpDG0HqhnbhkPe9Po7rtJQBOlUsHzZHy+fTCmb0BI
/UcWFRVWDTCZMyoRLiacnCS3jr3V2H05c+Lc2cf84fPINhRghwEfqVD6b1iNslqApwWUY79djotq
yy/hT/ATEjgngEd9DZ+WCo/c6Xl+ES0/b2yeG2Taw8UvoOxBS/VRW0hzyGr6zh4XeV/GasKLIkw9
uZBCPOCF1Yl1K0SKhvskjyId++Nj5yiPvwgl9PC/QFURbJWPeyWnvpBXdpG+dgLudfTzZ9UjO3vz
TjxjDPLrd7wrJMp0IayVkmQaMhzO0DI7TBbb0EreBRKjvaUolEIWgqpVq4kDiTv9pxxkbujJQf3c
2ZId+1Jkzw8Ybo/upeOCAWKejrCTAF0CQgYBAPiDCbVq9RWknHBgOdS0/D2kIHn9kVuaYBrev5L+
wKMskloqmwmSSBW7/l4ANc68J74y+w7UOrdw6xeuTKZyXsikjDDPjHoRB9wtefPoTh+DgASR4ERq
BH3FDQe8I1IWh6HzpUtLHFGVQ6dUFLucMttoB++2C2M+sfCG+/3RNBpyZ8BsrdWukENsLn8n/Y5y
r2Hou/6MvizHkzEHGC+lURaXoEIn6Gglnj/cdIcFiCMZMVe8AgxKm9tHY9+gBjgDMA9iGYmKcFKk
p8NKBhjNRu6/WnFrbmcx1zw0OZvH26KYQUf/V5ROdWMjIwPpW4dhqk7JXXm8awowp0he2cm8OSdm
TnYhidJCsR0qAbv4uMBo8dZkxBJjvGwVNQmMMDtgnv7LWomHaRGUoAv/05QVJpgNTTJFk2x7Xvsw
aUUgFwdcqWYvmOgqHmLXcpqD7me+teVOu5K/9oc3u5BGKYvZxGuhkvcdKQKCJ+HYTNgHQtqHIq7x
HL9wHRjzMxpgoAX2FB579FioPGAeTsuQ9bXu6s8uGpwkvuJ1NzrCkVQCipPl6jwLZOrphVTK0oVu
yppGRXbUWKXUOgTYwh0FufcXJYkKryjW3KvwNU6VhfXdUpEwr9pnogNq3sJFEVE7NFk/P+rW/EXs
I6myb+v2eWmO/gygrxTR50bfEHyK1x89t8oJhpQPLuqxhpfF3Wk2FTUC6voYBqD1rnYRtqg+pfmK
cS3VWpSgNgU9aMrlCLihwReyfGcie7DNePDqtvsqJyrgPHX9xVjDJLB6A5AVciFqTj+Zyq5Y8YY1
tLgGm6BRARlfmDjWelZT6kRA7zAJ1wBQ1UC7e32isCebrOFZjUVHL9zxOfPIYghoHPJA/BKDmrfA
u1J7WD0x9SMFL2ZnyLADw1VxRlJw9Usoc17aBH6+JI4DL5uisLU9Wf0kxYTqOxpPoD7iiWTo+JVE
StvMLLNScYJRYdV57rATpte+usxeX3Q8xWaMKoDdCXMTKvIB4IZQ5Qohs8DBjkHrs/2a6KGLdlna
0S71Acm3jEfrN/9AOx21JLW5EZspXweaoa5jUQQQaNefeYoAqgReJlKUiEhRX/HNB9Er/Szod/Gr
EaBF3DvVk+BaPFI0VpyTIPVf0ZSjBAqy1KYdRP8afS0J7XKw+Nh7PfLCHOuDXoqivGShLFYZqS3K
bKXstNH6HkWqD+7TvZJ9u+0J2O9wHArALIB1Byvn9YUOltJq64gqj/rQvapfftErAsw2dmW7RRuB
p6vsh8+FQEqDumZQxEnFI1U9Eq4cMgAy3RPraIJ2b2CIfdpi2NbLD8gCuQtWpGZFeQkRS8T/npaq
aYUR4AJCbUQNoIuAdV6Vo6+tmbGfewuj7bkoJNiDGsKnWU2KZ85NM1T3SjaVu7TLakQieSwoJ0AL
BeO28DDWiHcdQTXBupVXuSqKAsOGW2MkRnHj1HRRVeoWZDM6JLfu4tW1DUq//Yyb7u7NN/4XZnY2
CK0tYJvAsyfThemi7yozzuGO2k96AAz9h8TTU1CjhCdcLLpT5efEh3kK/u0LZn1bDe9pAKSBmAvL
4teanKrL0on6hNmNsIYyy5PoAYrI9NLSkLxkncznIQORQB4lCicrZRZxNYQdgm1kAaGd0mkE+Q7o
rhYm1RvpWTFrCbt0TfZFGrQWxUPjSS1Gf6xAYAoCvqF5SJeiEuzEUveg5BhAUKNicSxXfsiWupNl
hFyO12ZEJGA7fER7kq1cPFNLQdB6Qw57N5Tzx2EOd6Wx8JJYngzqCvKkidQ+B7ohoWkNsRWmLzkU
jQyvzR4iwWjMTqPcZ9zBU2YdH+BpEnpWYDrCPt716YCq2xhtlPRYh5H8/snwyeSp5ViRrd/3do7k
snIXe/oqbtBY8wS32POiEvPsF7+Aigx1oaet0UDzVgDOIEZ8zhMeiipPBPn/F58wUsRStEIAyBV6
56nYvdZj57b5MJX48h4pLZH6JhsEAoHWtH30XlV6vW+QAXidqg0bVcirZ1UNxUBomqTCPxoLVmfy
3BmibsRsaCXUfpWYWEE3xtFfwc69kbNR+L7W4LawOT+VXCjl0K5CMfVThzlfrKRBfCShuJKEX5VV
+FF1eVsGZ8b8FBdRiPWqvhJKRcqyzkYrHhD/Sa9tLW3ljaA1/N6l5gNh8XIAyqC6Jo/SScMZs1EK
QvWnHM52VJq2Io2cL09u69ZtUkFxLTNrWhscTBZKEARFEAE4lKFwOV+NJL635FABUFYHpWpWyInD
wgbQiD+qslNMFiC8DCcWHhQZNXgdW9bLsWx4dTRG9L38evT7YF6zamzUGjXkMjphhgmkQKs22tmS
baOy0N1iWWpOQGJNTFzJpF4CupGqU1wD1Atln62ZAgF+ku/EWQ6SaF9icGNGSDCi2NONxhaUcouO
nzOJMYbiJN4KEOcbW5STHDQlH/Pld/KaW1vVLJxxCCLpGCk7If+cNu9AOZKQhFmeFqR4KIvbXnkX
p8bVu41W7fXmmOgYZOG2wBjJCQFeV1QZpCZok1B6Lg7JUhU6Pkz2c8GiKMHraMGdaAV/w4LNyBGu
hFGq3hlrLabkGsLk0yDUn9Sy3KbhqSwGJy0/d8vEMS3WGuCVQErnYxVv4FaGFX+SgzCY7lLU9lGR
dpLvv7AmuOwJ5A/+YWQf10k3+HJdbvOYPB1ISZMMHmPfZMP/bEx9QkUFQRfs7H/ARwpNHxldt/Zu
rZZbUQpfYrPbaUP3cttnML8XWvOgqzUIAhAJBBdhD8sBXbOYI2CaRUsK5rabHCUGYWKezpE3j6WQ
2Q22U49mq1USL8owNBPTFUDGAriyibF8yuFj9UNtFLILrjyZD9FeATCWFOjf/g5IhnFSpMwoaQIy
Cq07+qRznnVqCmfhShjdANeqN+mp1w9fe/M1SjAMxMnXmPnEhTgqn5DkFTnainxCQEgJjW0nf7v9
5Rjh6+o8RIEuvlwPaNiuEkhOJLd2K39Rmtcse9AUjmNjReUrOdRHUsokTi0DckbJrbdkkHl9NE/W
cfa0v4AKZrl0lB6AYm/KgDEFGPr1sUJjBB5BDJ2QP+PuvhEUJbyU3wmkEVhKsLrBd5CMyCXCQRJF
1DXsylCuW4WltXMKkT3gvWwrcgnmSeznb1PqZcfM+TWAa9V+feQ5Z4aVQzQeNSLQffGAoIpqltn8
3qgsOvHB6u5Utb+LU+5kIcvQDEDPgWkKN4tCxPWlFuiijZmU/1oqPu8WCljQIFsvuacC2PT9tmoy
ENMtkTS0RFynIaOUdS0P7C9LtRSwtdHHFCyK0Kl2nKzX8Dse4o6GWeZatVEblSZ7fBfR7OJRBrG+
qAlIY2C2izgxPbo99fMa9yLkD+nkmPHPuNiuwDnCq7HTuDB0rMu9FEZdrtqqa18McKGjr7e24TeB
gIp7BWRa92+Ga5gdQ9LRBsgnaDXR1ri+3E6K81RSAYQ+hxiekdpDhuenO6eKs8bjVlmruxI0OGrR
1s4yrf8h5QLU/Id0yj7jtC7DSEd9MnsFG7Nr7FsLqJ+26op+6SVPlf7fkJstETwCKOKDtwCHpvSJ
4GO3Qp+St+/srqG9HMnsP5lmScFzx90Xk1n6Yyk6RkpksIjg0Xt9xVIVhmWnYtBY3ImvxWZ4UQV7
ItyvIIZc7eq98EOv8QqMTuWOYg9e9ojEzjHeKzf2/gInl9W/AkscwqQEoE6J5s/BMpemh2dcOT95
JB543IHlk5SybI7hEt2hkhsRJCKkjwMwcJBRXR88Tcuir/SKXDQWV5xsF95nB8Qvu3cKP/JlDpQQ
M7hYWJgnqK4WyobUh0VTSQEKPeRhJ9MJf0qH+jRiXgj96BECeWUEVrIoXoqjvmuXVu26lDDVSHqu
VzmQ1Xc1n0+dbDpKZ9izJTp1bmysKHHDNXTQd/UXom6qBHB8JeBcNrnMPy774/BnQ7+I4IB7NJVV
xeHjrbqDxX7pjqErBasT2vpGeeWD2/EEUs+lfh4jqyaTwVI67ytLRPd6SQX39rGYtnNxKiqatkvY
t9qEU9XDZKt54sZz7qhoJKTbSf1Pke3ii56r7xd3uOpyDH5uSCMTwStApN9CsHrOnnqQvvBTBUbO
hXorKExlss2L4uu1eSzLWMmCjsKrFRUOxknHYg0K4VmoeIbIqrldSaJuMRRSbZFI01gOCKFnE4iC
nZZ2HYIYAhPtW2w6Hom3sdzKI7bTYdzuB+9XsHoXV7+CCjVzo5ZT0aNxDnfwiaw8gv16pwWmjRju
5w6vwMxyB1fyKPczg+uzn0V09shaJ6EUymNbQGev2s6BwN3rZC0qX4mjUughVqKlJaPByWtf2cmj
/iBtO8/E1ipAqaSvIVrYGGw6kOckck/rwUDvbSBg2rx2FOtNedFbNSk3iClNQ84lnPvXdhJhJSA7
Lbxsk1WBxIH/7eGalP9b58HSJANaNftha8uOdhiw1PUkOI/ejGSwq23pOL4k3G1EVscCUfvjmUl/
2HBtCnOF4aRY+uwA4obyXuwnuE9QKbtjIL+1Ab9ty8JluRJLfWAz18p5kSC289Jn2cvd6o5MyBU/
FowcfjWQjIru9L0/trvsNLyl/PFjhjO8+gHU40lNsyErErTDCK7T8EXdKb6xX7eJJ2BzMalsabe4
solpeJsHu8G0JYOwScIXY5uAfkiV9TiFWQM6We0k/iRgLSai3hl1QPLQ/1s4bp/ZvUXOTziswC+l
q7RvLLVYjmRwk9Zhv1/BAeum4fwA4PY3S662OWhBR81y5Qj8vWVRbDIze78deIiRUOFUMkG3bFpo
UwCDh/oBiZhOXaYW+AEdNl3ae2lSD9aKbSaptMXsGeDknGyJFQ0uBVI+WmyNVS5lCKyq16UCC7t8
lyjpZu540yTEOm6djHLDVYZXS6RmqGcax7kHVnrK4wPiSaDsczEjQEQIOIqqpcGKGUt5iTi3xfw8
4ALD6pOhoqhFTOUiUodFmOlJH6FpKSqgPT6M/bchx1apjik9bWc1JuelwpAHNG2EakVTgL9+zgUv
5Mk6yrE98FLcscLCQdhPNpr+31YM5dtF3H0yw9nt8oyT07Ga71dSKYOX+zAFICysLt/m9xhEmn3R
ae4UgHx4JaaiLOBWfj5j0jjJCQD5eEfcNgJWyEZPGKwaeC+JGp7g19esxuk0TYvenocFyY5kV4HF
Gj1woCcFhR9HW15UYeiOLJE6pUbqeNhdupZYjoUwJgUuWk6+AQ3HjlFX4xyK9S0vRVCmDYKHRM7m
GBhCO7PwytEuZqSXO1JNx6ry3Np1GQyxN76OidPc8x8OvCNSlq4Ic5jHI44oypVvWXfqKHG0lSeB
MvGxXHS09HHCQV6xf51Yn7oGmPm375G1l3P1qSgzj025zocG5yDhiCxoRB7e7jNGqAq7Mrxy86vU
RR6x1R7DiTuyw2eclmBEQjZxfg37yKaCCTlDxrOM0puuLep6FbApk4HuPEkLZ543t8/LNgb5QwSl
N6BxH5Z0gc8h6ASEW41ksPChwNLH8KUrPt6WxzsRpSZ5b+Zti3lDt1bmH5ViPGkJb3uCFdbxCT+O
RClKOINOAqyzGHJ5AukfGhCFU771C1aEAX3idrvbJ2JFdZg2pnsVoPGSN8+1cYOxboTdhS0qIb8m
OwmKHslO8x3vdc408gtRlOsEFUovplaP1+mi2Yn6BEYb28xfkyl9VCbFHeaR51YYdRUZXLEmVi0x
p4ly8/XhNCEswFIPX1lL6Z0yWYGIlSlX7KbYTgoMD0165shGdCgMfWdElcUJFqxa95V86nJjEVgP
S2YRX53kO8EECMOAgQ7VVgqvr/bdQcNbg5cYkj9KJRNXQqlrlkuUuucGQqUOuMa66K3ZsZVEjj9j
vGhk5GLgOwHkEiFSvL7aTKhrS2qVFu9Xsuw3ghbEACEId/+LqPsfp7mQQ5TqIsqrbbKKGFoH/BoA
2MlmT7TsULbvbQJ3hAqKgSYWz6swzfxCJvWKmpOmUpYSZ0sBWlGeSIsi8iy0CdK7eFMHJRdfiZlV
fNymTrcJKq2NG4VI7LymDDQ7s7s9gewYgvUAjXEAulDdG6hOrh7KdE88lWEf2BBV8GqDPPZcLr24
5BWYK5j9lVvXTBZjM41RuYmLKdtyfA3THAHR9Y8Y6ltKkRCCcE1r3SLEVFc7CCc9VvxmSO/KpfTN
KnYFLd+3IIAa0FfjCGcpEhh6QDOly3g+0MW4UtGXPl1XokgoPbwWWMdFEf8gBPglQeTzNgmZoUnG
DJ2oE9ptkaa06uo8UhViIDMQQ1UvJeC1mKWKvpOVXH4NmWX1l+KouzWlZK5FxYAf73MH5/fL/jB0
Ms80mLdIQBeAyUvQ36iYrk1RVGUhzHH0++10rI7V6LU/yXbYslk1R3+UOErDPteHQCrCl+0iGVaM
BfIO1AHdW2Y9mlXj3NYN4hFpH4PSOzqEClofEr3HjmpmboghBigarT4YBpoe8fpimJmPCU1eQZz8
3luyKL9ZN3GT6BPUUA3CHVkV6QEDrfv5A786wkwlEPywmWJImK2kE3e1MUtlJqPmZKIwHuzUFe5I
H0fxdMnhyzujI9NnwxCnghsEZvMf4bYz5mECLAa6rMmjYGI9ZAntWlM9vYzs1PJG8wVwAY6ho8Wz
/CywvRXWqQ1SO3tF9Q2sw3bbNvYKElT0ihx52CtC7w71l6mMHucI3Rld2SfZ6Bfaj6oTN4oieEYa
8fwEyeFuHYKK2UIm6bFOLq1Fmzh2pD3Y1vsdgYSSbfltTDnyWHH08s6oaK2FctoZmUbWAcwdAUzB
osidvOHxW/0vuoDGHhi74QANEgIuXLyVT3UxTkhdycugfx5PIHNHg3hyo9TmY5SwrBZ1ItUCgS7e
dSJltUkurpMaAZoFAUUu7KIQKn+tusztIlC+ccyXmcOCRhe1AAAFwtdSZ0Oe0o1VjTf5P1XldVOC
Zpb4JN49slwFtrxwMvTpDITK62scEq3PdBOcwIUlYF0jb8HJ1KraccWSrquF4fp22zWxOlpYff8Q
SBzyxXdbrFoxoglJ87IrDygx3pE63+zYod++Kg7I9LjgdiyNRDUFzQ8LyItwHdcS8zauZXlB/kjm
n6RNFvxaNeZmdsyrvJBDXWXWg07Q6HAy8nabVruxHJJHtt6YYynKm3yUM4CJpmxX3sOU1WHH8Alq
J8hcMYJCK8wyJmMxLxNRGLAJHbJdi+VOyStOvLo/qyBPCCARecmbDhMT15cZNUkrti0ZmhRAIh0b
WWkXETaqEuVUF+LPiaAQWWq4Scr2JEimq4sA4k1aN4R3HNv1kAgYXerQlVHAiXBbtVg2evnTqEjU
d+aU9gVKgnm42GFnOVWdYlSx5Fkny6FeyqEyk7SoNLEecQXyw+QZPvhdkm+k70Kmi2bjEFUcj8py
dYpuIQady8SqSHlw1awHrSSIRWqA9TFCuelpq41RZ5cApcU8D87QY2xzgfMaUwoAEhIpPY5NaWq7
sEDPpTUBjYi3gxMWhvJZ60tzrwpGfrr93VjnAyoqqpAEogLgV7S7q8U6xVgMaaKFQewomyjaEp8g
+5Uv1jve44DlXq/k0feZF7Ke5h1CRwutVGvs/BXGGNRy95h1/T1hdT1lEZnAtUY7LlWQC1fG4fah
GZd89RsoO+osM4qsHmfOAK2rl9tFuNcHtFdA/H5bEOspdiWJMotQEYpyHSAJbDIH8WeykplejKip
37PNusnfqgMmCxNP/orBfbt84QJEEodO5R9X8ilzaS11UvoVSZS4kxIbHVIMTPyaGVAP6KFx+aRY
D5UrgSQeXEQYIVfidSAHJlP5zYP5Y2pAatjbhBBPxbNlx+sCMwLMpUD6DWFq1VwZCQSqwXhAfStI
tkKQc3tzDP92JYaKY5kg6a2YI5GzpFdMg/YmdhoKmedsOJ+LXqcstLSyogaHCY9Y1yHshaqbfpEC
AnyV+d2eu47NFggqCrK9aehn/b34XOOgp7K5QiAG3xCgtQ144hyw8hIOynt+S5n5sTRL09HXwZOP
RvefLHjvXKhQtNMVoOKM+0htHHnEYNQYnxpzuQcH8GteJBwzZIjVJOSpgHUCazGGw66VMurDcFF+
9ZOTjQSeexKf+f1bho5oaFsDlwODV4pKL+MuU4xpkAHVzySs7uMx3KEPcMyV6OG2U2F4Lwy2KRjP
R+kBc6/km158M2yjjqJUYqQcnHF+NXf3Y9M+5WCcGPLOvy2KlXHg9YVaLpk7xS4f5T9EJVdDNZ1J
8Uo3AcilbMx70o5WgkG2CcAloB8B3td03CVq1hDAlWjqo406mFhbInr2h1cy3RHhgeaQLnz1HDn5
rgwqLz/y9mFJuKMc5qVUel5fl9K+6Q0kcwuazkO1OiX4uDnqyJNB+RLMrHRZNEJPhA7vJrG1TZOD
msSKO1fHoNIIQRD1IiKX96uV0QSSharfmXar8PXKjb4XGAfSUyCtjT5cTSV+5d0k67Fx9RsoPQUj
FtY7ivMHBPQPCHzOHzAKZtStAMEYP+he+sKVyrD1K6lUPhOvYWvGMaSes3EQoyhnevsg3Oa+4CmB
mfvkpUP2DsO7/7d0KruRCqsJBWMk0q0TaZmVmGBRNuNXMuRrBGQ2CPMbhz6YRJsb7Ikx3tJdKq0p
liKfByIcRY8ZstN7yUayUWIoSgnUwQGocOsstoOVMq5s8jH/lI3OOSmIYg2ROviQh+HQxAPKHBgv
S9VDjDJ38YPABpbNXeRgw/iZ45oYLwF86A+J1GnbxiA8Xz1ph6AGseyBJvq1x9y/2h5lAHxXXzny
eCekUjmhaDJk0DghqXkI2aHD3c5vBNXfio+EarHgvdZ5EinnmwhFmMYdJJJuRZwfar/ByGcCiYt4
R9iTuRIZEezqTimfGwOlYgJUBrnT81ecguiBoKaP3iieenzF3EEocDg3y/mSdAoXJzpwM1tIJRUX
3GztQ2cJa2be3JGpaeM7RyDTAaN3iPkjEkXpN0+aF5UhtB0ROLrni408cIqcrxYHJeqzvv8/ZVIG
Mpb90svyWebslhHUtQgwW3bmCdSkI/mcPMhtVqJgXRyTspAcYPtDN6H5W4sZKDYy690s1vtmlXeJ
sXC5eZjaquukjoWdf+mMCHORlihq3OlZh8hJdEc09qTRJTwaQNyHRUJ33Oo/2ceFRMrVA8B8aRT5
7GxFZzH2xOfMbwl8zu8LlR85H5F3Ruoj5tmYDkl3lnjWVCIxeyH2kakH8gm5Xo4nkfqGoC8wxA4w
s6Bb/a2q+YlMA/72AYlb8Pwc0xovbpXyc6ADLpIhPpezJg+KOgXjW28vvhEfSc7Au1PW1CWeAx96
Q3m5qEkxjij/1ptG2WF8+fwVF19KcVAjgAIDKi2IQX88ADMAoxi8UMLwB4aI7how2hRsyYjUJet1
aUY5dqtc0cr3kvgqaT/X9L5JQnfuEi/Tj1qr2Wt6l9co0Kan1XpqLJ03O8FIXK5+BHXvXdcZKXZg
if2ED+UBJVPhQBwi4ZLAQsm6R93OScxN5MilDXQul6PbvEugvoOQGAVWHhsS36yT5K/PpE5B5l+q
reYMgPDhSWQKRLjRDADtAsCaEtitodanNZpX+jJnQQMgo40ZaRJHnxlOEO1ZPDYNmWCO0bSOZaTU
wjijfidmRr5pi1IKlMgMHSsFyE7X1+I95x4Z9nMlkPIRWH5U6jJJScWbsFYWChCsE1BJSh6YXQDD
5XHkkb9HZV5X8ijlXaZZx+ZJhiqvui8WRwe7AnnEz4OfSW5pknzTFW3+lLZMvs8fgiVgJQOy28Iz
lFLYxDLrOLfOKR/B7828Kdqp78AqEAw/lJ/SFpSdqMCPsa1JL5Hsq2gWEsgP8ImJ/Z1aYxlCtFXl
1CjbGfsfoKbjXA3rZrCkjAFHFHCBNkfdTKSFUv8/zH3ZcuRGku2vtOn5QoN9GZueh8CSe3Ini/UC
Y7NY2CMC+/L19wQl9WQi8xKS5uWa2lomI6scsXl4uB8/px3kEhjjjBjyO/q0yBT9XJj/Kx7a0lC/
Af2Whq7JOcvvyCQtVjKstwgmVHktCLPBLufTHM4q/TMNXuJ9OJ/4E4vzeKkMrbjMEW5jhzWbKP8U
VJa/xWvFwLNmKTq7dkoBwUUmGuUwCNOJ7X5yrfNKjyKtMqETPfSZO0GV4Jg6PFyoZF9zfoaF84nu
fCEFN7OCChntHQ2XgM0hgzJ9mwoZbU2Tn/GbfmpsEus9ifjf4VS3YEyB91EMU51LQbZcC+s2//R5
nSdSQ0JSxgyABNos7BJxGOZrdmppthfBimNCJhoADvupH11GdxQc7giQXBNoY18xPemjBeQ2RY5j
kYnp2jkAfZk4BkLSbq5MYhW9qWoTbNP0CfwO76zQ0Kdfrr4e4lUrOABgpQU+AE+v843C+hbE6RLc
uYIaNxx5MCnrrh8XzvS1zIaFPfJvM+I4nuxHWwV/sWIgIKorvMNkutJtV+YjhMUnv34W3HPlIVux
Pchz7pSRiGxwIfSIls7FtdTY2YeIg3PyIYXVasqE7I2Xa24MPZTBq3TXREAo3hF2uBXUe4o7vcmL
ZeNrSMAz02IpTkyzkvWJnSBeQd7Wb/XXyPaE1xGgMg29idYubYK/BWs+szrbwkVjVYK0DttIiaHE
iOpM9fa/20KzGyWCDsDQUFgwpb3Sq5sp1Q4OC742cq1EcTaOWdyBN0Od2NCnB1h5CkSOJgUJiL7J
kZ+h0Dxc0jy5evJF0R2tJiJrO9uwbZk2Cf5BVngs1aB1qsxPOp6sK63rNlOixJvKTEf360Fe89o4
6sBnWKKhYd6SDHkaWQpl3M1RFOQ5yPxrtl6wsGBiruUWNyxGoINxoakCd38lVXs2tpBzLCQIEUum
7maTU3hTnTcrS1X3aQ7gThS2t4k+vITDpIPfuY1v2hS0d6lme2pOW19vm2MX2tpGAgGQ30xKRqQ4
6kjNy9QtywlsfJoZBjpq7iMZciMiQKcl+yGbdoXRAffDSsXTQqdYTab1VMYVYEDTqBOqWJ5VTTXh
0tTvQFnceszSkw8pqky/LmXnR6vInj040sLFdjFLBqocosUJkHWk0eezNJXoye8TjXsU3ax59dBF
lbewEDjsZzfLzMIsmzyZdWJGOSwo5fSTs8ytnej9f2di5tqVPNTa0YKJuOQEFSoyKvdfW7h0abNR
zE5J1RoGOq1Vjv4zvlH2LVr2bbqHksoYyF7qg+l56tFNSRbMii//avLE8p14UoVCZj4ZMLLeVQL5
UA6kcA1fDlQPZLRRsHRpXNyRs1HOHHdn5EzuaoyS8e4nIoLbQYfDkdC+vjAuMV1n49LRl/8/538O
u4nSKi/VLMfh/G48cIQawxr91Y0h8qOBvO6J8WPB4sXQZhZne6TIgf03hMcR6VFRrqmqVaW9OT7q
VB6Uc8BNTDc8Wwzyr7lzEI8j7wwpCkEHO3PnaT/xWG7RFIJKEQwXfh6wg+Q2REAT82xZhfDK3Aqw
j4ikbMHYPLsHK1NNaoj98M/bV8G7J9sWhwL5fUFTD36UJWzTldgY9gwFuiXg00QofL5HJ1vhVcdG
DlBftUEtAaC+evP3QH2ndualr97WASQKPydyBLSGBsOLjVBGMHWky2KOF45Rd2xHA/TX0uACQdVx
Pqp8oKNalgZ6eTAyQ18NkHta2JJX3klnJmaHG+JYamY7+OsbgEhA0mNv6Dp9Hj2GnPJiJ92FJ5mN
Z3a066rJe1X/3BWyi+5OtziYntgTzUpCJmdhaFesOTp6dYVU+CdrzvnsZc1QDD2KwJ+PTnYvpCM7
N9uU2BfSMkv8lbVyQIQFwRywAQkg1Lk1S8Vb3q4AJKNNLhEWJWZIHDBP34NCqCWs4BHgXvGQkj7s
239V5mDejaAQekXqUt5n/ZQ/dOGQvTVRaLwuTMTFpwmPatvAwiG1Y2jG7PYDJFmbrN8cODRyEyJ0
i3SC+r5olYaEkHO75MOVi/M4MznzdFM50G4y4MTFeYxSF0zb0M3DSWl8Z5u8lw/T4TfbFJQH5RLB
1kXbA6zjf+B1AdMbuK9mayH3rIrYEIobS3ZB4LN2AG5sN8ssA5eOdWZpFo07tBiAOnM4wKLpLVMP
3aNgcrXgENr6Tn5c1rC+xIbNLM5ceaeUgN62GJt412j7YmsiKoe69JreLT3Ir+0bA8TEKACh513+
TG6dXPzQkqBOZcGUSt8j40PrH7/emFf/fjyC8RRWQZZnztwBVVnJJdPknjwBT1frd+Dn+8vQPTFd
QCRCYArCg5DMOz+WMrdtWowW3OdvVy5hUL0B1krbDqvixl6IZC8u+Jm12bbvQrPRmIERRQ3zId3l
J1ZGbP3p63kT2/cscJlZmV0LPBxNM1ExJmg0OU8hY/3a6OuNGTL1pa67csmRXrnMHahQoGoN92Gq
82uoBF6n7lRQfTkPoucTdJeb98Ft3oTvWG5quJa9ODMnts3JtgtHriRj8+m3p0D1eVBx6tLb2I1l
9Hvrr9wXRHl66dOMZPVLbN2O678O+oKaDyi5NKA+dRkk1rOAYlQRT6FWh7abyEcjDIQ/oBbW9itQ
v9Yd0fyRcOYu9X1f4nnAsAaaN1whMhJRCGjOhx7ldRV1liV6BqwcdY3YbR6AfARQQoAEjlGIplTR
yxQuck1c7lxYBPUZeObRk2PMAxsVyfjKymFZvWt92WfbyhaQiOO0haQh1NiITCKvt8jXO/mK/zw3
OzueQG6pYwhQOtK0A3pTnwuw+a6atQW+IdPwcYX+DcomzPHpSGdntNWzUQkHmBxVwEnrI0Rkl0a1
NJmzAxqmSWn2IcpU0fPofgpHez263JF6UoNmZYB3CLWGpc1z6U3PxzU7NkmD80szjEuzCpLnNWma
xRa7JRuz/dmjnb7WWtgQCnrdhsefuFX+HBKVJIHtJ4uvwcUdMrvL21xmYH9Abl1aizfTBKnxT/+9
gmz0YbngdpGJEoS+OH4gekDJTfn8nBPn49hFGtUxZCTTtAgQxQRjRQcycX0Ty+NrrGBuvz4CnzX/
mTc/szhbNxqyaJALmXtm7rW+sxaans6OPyCFACj9wbwVnTUSOjR2+bZE+hsaF6jxLkVsV+6Us6+Y
rSwU6EbIDXTIkLTKeyQnrhNDH640uW9ESxDeJVuzJTVHfbAkBXNcdw0pR22dsW+J8ZEoSw+Oq4sJ
fhQVnYbiFTWLlXgIjHycpphaupON1OPZW6EflaJ342yJ7+WyxUXsHJDgmgZwuxZSiue+Wyqtpq1b
3JJ0r6CNuACQTWibN4vUVldHdWJoNn3cGif7U68hHC35qY6McmMUdbjnmh6uItO237RKXYoFL12a
GB06viBjhnLQXJ+tzJOOcqPnHq+AslCmtdGYh36IFyr810/DiZ3ZaVB7lueROnAv/O7cGEEeRPf1
EchZzzh2aMwOoU4tyOgakLWlE0nvw5dx/ZeL7p+6YuCPBUc0CE/nyYshpHKU2HgTJwmqxN23KlmS
3RYb7+LMo3vuDwuzZ4PFCwe0DJjNOrJs8IQU8UFuORRWm/g9UcyS1GzqXlItLv2vvc2VdxnS7CCi
RMbbADBwtncSavAuHbFJh4AdRUd2G1A0Py7tliuBDLYLOntlxwDL9UWDoEHpNMURMhcGYc/mVgVV
j6ggCGxn9SZ8WOYtR47X9qggn1Dx1EWH5zyhB0kNKisVwx7ViyfBY+h2JsRqnLbIF5z2NQ8Gp4Ju
AANMF+AROD/rfV8PYLmoSy83hoMmo73WHO5rKgUOdTZfr9i1064pSAA5Yjci+XRuqsALt8laDh9m
daSxnVVlZV6KliBdKlZxyRZeMNfel8gSwIMhawJ1JWPmM0stMsYITXForxDxJxQ7Uff5c70Ai7Zm
QfYUtxLNJNjSIs/cFn64kZ45NP2AA6lWymJYJiK7+ak7Gdp8KjM20EIKVYYsaOsL3Am25A0UC1eq
VzwshWOXTWPwIshFys7n++ECupONSWWNmcQAL4/ue4g2yzeCh1Q8mvrF6/tabQDWLNSUZVlT0clx
vk1Q6VTBcwRrYaO61t6+U13UzkFlI2+mMQKqRAY8bOl+vbaAglJcA5uNIGafZ5amIqkGbmJzitJA
ERFlnRwq3yYOGi7Xi+jiy+hTObMm1vckNqsAG8/qENaAEFihdOZLIDsDzmslXoR2UFLSIp5Yf33+
rt3rqEqhjQSPaSQq5gS+cmhOFU0VhlRWceRBuLEODhwYd5eSB9fWENVP8AuiLQbiR/M1BH7IdBI5
w63gd/t0I5QfJ6Su9AfnzgyAkllk773iMIFMAuTLxP/p5rxLBngWx2jaELneKT8igDpWUnxgtf30
9RReWzcNIYOCbiYwvc6BK1pqtDYzsG7c6lf1cJuOrfe1hWuHDW91WTRpgiIDXBnnW8NJEmRfM/T3
6CtzJILdFS/md2jr7VPIJy1ySlxkRJCBEVUGCLqKW2DOLjpNrEAiDulNaT0FBvjJC9eZiFD+VXwZ
t+kSDdbV8Z0anHlKI2ZTE8e4t9M62XDONFKP2W3LFDTa8mOWDa88B+TVsH3LKNea04xu2dKF4OzK
W+w8mTYLztgY0RDd8SKr2wLNZq3BGf4UBqLxPwnYzWIUccVhA37ugPoSsQRO3+wuMsauROoODjt7
1rcWDoNgru0ZWmNEQ9XfyPkgUNFAHuOYGlTb596sGVVl6k1LeGwBKU1QUd0BqgedO1cUBIdou5gq
uDyB5yZnLq1VmawC1YVmI30ofVzMZk9CMxu3eQlMF/n6lFxGLTCm64KeRHgXY2aMm0ZlS7INkuPx
IQYVXtdaa6Y+Z5V1/7WhK9sVlnD5IfWKoiPMnR/HhkYmkI9wLChy/NajKYC5SF+FRKD9lvScLx2M
MGc5gCcbollhtk/SPiuGLsXlVygR2lzCu9JIFiCrV+fuxMTsAA6VKuOFLEaU6m6hV8FoO6St7LWj
/I0sC4aDrkUNeNHPR8L57MXjoNFRwY0jbtVwm+0Eyth8hD41GFGkDVuOVS6qgEjAn1qcTWDbOkXE
Gxy06V1GXIQW4Q+wE+zjdfexeKgvizPntmYzWSuhXDoDbAm0frKjQbOWDu1GXi/ep2I/n8d7Z5bm
bDxWmrSdLeK97FmEsrVbfjTrHsGl9vE3MKBiCi1AM0WBDcnh2ZYvO8Tkha4zT+U/Igtwt2SpVnvV
V4AdV9CFaQDLzO44LrVaUmcGLNT7JH/n6Sak3xYOrljoiyk7sTHz8FFkKxPjsDFA6xrMoxzxP3QR
B8gQc7/35H13GCKAPqTHJCY085Z2xyVgWpSC0Nks2BHx6rFngzT7utKcPAL6wzcPdN/sEc2uy7sJ
UZ55ox20Y/LUNCTC9my9Tw0FPJ8hvyrv0gNbJz+XdFeuzfnp58zmI00qrpYSPMuYvQxNHjRVQlJD
cxem/Zp3QYkKYkqi4qDbs3zAOFTWkIhRiy421VfW6aZBotO5z1zne3KL+25FUbHdLJi9fFtisk/M
zo59VgJepwqzgohgeMiDOAa2J0E7UrjvA/FWSb9bt/Sw1D9zbZehzGCD/AuQaQz43MFNY2+KDc48
JZFL4M4iqBo0xJG3aiaTVgUeBcLbC5ffJVOr2FmIIQQ9HFow51GolLdGQnXcfr2bPha7EeUV0X6V
ZERLyCj506N463bEODQ+HZ6UAwAQbhn8mRLXlUgfXfbA/CFQFXXP+S6X7LYcxkpsq4qoW9kHqgou
HrryjZ/dDiuGs3VYDG+u7eVTo7NZL+vGkacQsYZYbdkRNfnkkLiUKC7OO3BBRIUAil0tbO7L5iVM
PGDdqCkJRlBzvrm7xByrtsUuazz63nkirbBBbu+23BnEXFmBJpNOcZNVNOxslYwkXoYjXbsJTj9h
ttEpazrTqPEJdB+thSCKtjpOvr5zEW0tDPfaUTZBz2mbqniMz4OsmCYasyeYiuRXpb6LY4eo0VGj
C0XZa0dIkENAeA0EB2AdOD9Ctm1WMPT53k/W+RCmHtO0TSgP77TK3kY1f3OGNvIXHIa4m+fXw6lV
scVOXuCjXsR8RJ3Zc2ToT4ax+VxTFrlA9Zakze1jZ6ZHw2h/lFGBDqkiM70YaU7SSdUr2C7xOE8s
yI5pcUYiq0nBWd4XXp9KisunYTHdI66Krz52diOHusUbKj4W3fs+fW1X7Mm4L0FKJEOwjuQfSyt/
1cOczs7Mi8tgCh8kkfHRV8URUu/ooGeo4eQPzn0dlJvKHz3tE+onGt1t/PMpFVZDkMMzvK9X6upZ
P9kesw1fQJTGCTk+RTGeWfcK3n6QHSx41Et0/+fB/p89eBHJoX8gFhMsb7uNuU1Gt31qkCrchQB1
gbDttrlTbF8GOOZlCeJz/ZT92/Q8tMtyU+7tBOOTNepF8UjGDNnRBIVqaf31TF53X5CnQV5ZFuBJ
4VtO9jzT6jqRKQ601hKRdqrdbFfd5l6x6l+b1O1vB7feR64OYmOoz4c+GDeWCK+urubJJ4idfvIJ
IO/JIyvBJzjGfduv2+QpGp4Xhnn1tJzYmDmUTM/sgpewUft840BXlaCrcyU9wV7ocT+5pbvG19xq
Cxrgz+d3iDRjaiw8s4SVizOrI4WJaxouVJvhAUatDTXwM8DBmA0CA0aGabE75uplcGJjtqBVOVSy
yRAIiCCrHgh9aF5GUPorIPZyjkJ/NLvLVuAmhSRQgYfC8FhO3t+hgRLH5+Q7ZqsqlyjSRwbuY9EM
/inNo9zHgSBLMNwkDFTgyJYCvuvTixSjjkSH6HQ630g6t+wpGXFia38EymP87jAi0LL1t5BI29Am
xc1SHvzqlYH76Q+TM08kjyPY6kOc1FLONKJK1p4pzls4KWRg/JXZ2i7KLD8Pi2nJPV31EchqKjKS
dAbqsueDnbJWj40Wb5l2WxxBd6jsHFcaSPcCButtuZe9AnSVrUwY978+S9fCavPE8OzisUpL6xHr
46HW2qBPe+/iwOCIcU1EnvGCe7rqGgwZwCzAHbULDdYisuIBRSfkdOpHPYfsQHNv2UuMgktGZr7B
SaaktycYUfgNjV7NbkW1h6/n7NpiieytwNAK0OZsZ0Zh1oV8xPOZd9qHbNKY9Lqz7hpr3fRy7X1t
7EoiE5aEsAZkdSwgvWY3l0mrXlNNJqNBziK8N29DI/2Iu+hVyu2ETHF5GCznRQNHi83AY8/Ct6TF
K0UJlQW3ezVTdvIlc7xJW03Q9ImwV4T0QOZHGbHKleWGNyLj2IbeuBSlXFvLU4OztSzVJDZZj4nW
QT0jPao6tKMWO1XEoZ65cbClAUYDlQNwq1+0VtX9ZBd0EK6t2jsqki+ACgkZucmNXHsNdiPNzVHQ
EIqLvyNZ/uN9+M/og93+Zqb+7//Cf78zPlZJhBjy/D//+4Z/wGtXHx/N4Y3/l/ij//7V2W8ekveK
1exnM/+tsz+Ev/93+95b83b2Hz5FY9p4135U4/0HGmGbTwP4UvGbf/aH//j4/FseR/7xz1/eWYuW
MPxtUcLoL7//aPPjn7/gCXWyz8Xf//sPj28F/tzLR938g7zR7OLPfLzVzT9/0YxfUdJFbRy9n8DF
Awjyyz96/Bn8RP8V72JAnlQbZXMdPLS//IOyqonxI/VXQUz7qdkJxk3NwI9q1n7+SPkVCugo8QtU
CBivga39Y+xnq/Q/q/YP2ha3LKFN/c9f0KtxvmkgrvPpxQC5MMFYD4bPc39tZp3G4wQs1g0LpX8x
amrf5CGG72T5tJvaOGQbJ9OmW1nu6FauhuRF7QtIqQwpYnnJVleWU4cpoPaDhs7WttiyGnnUvcqt
9hCWvfkYjky5URuFvuQ1zRwwCoMdiRhdk0GrhY6d5jpdFb90agkNViS1iUZZT5ypfyg1/ErcWvc6
MLae1kmtm2jVN7PoCkJRbAGKyXo1Y2uPd+amL/tV2jVbSG/cDX1ybFvlu94bHxCCeqsqumVq6ye5
vYvH9BA14AFg7b0R5ncT7x+rPvoJKgaSTsYKNP1E5sm+VdV1DlHaqcufLJU+MhmgyC68UamFgl3m
11wDQWcC1QnnYDLlGzWSbedohyy2j+jI74nJpO8A9VCSJOM3xZienLGCrK6Rfm+G8t5oihfTnvZx
Zu3Alveasemlr/MNiAFWPO13vRQGKCZsZa7c2mG9SvPRJDSKLEIp5WhgjB4jqf3ohm4VOZlFChY+
pbr1A6qot+h43JaTjrw/HZ+U0X4KGzuIFGk3VVJCVGQGSCPnpWdZNJCUwXPUlOQNGwN9qrdqGrtS
bK14lN61keFLSf3RRf0btQCQq+tAop2fxpk/DNK244wgnnJzNfKKWgERSf9W54ZOElvyulF6sM3u
Nbfrjc55SdIkWsl9vVZTNYByx4PRgwFZyqWgkqYgp9K/EvRToigq3eahupKLdGMxvqYxu61VZw3F
8zuaDDuLNgemG9/CJP8OObGNythh7KZtODaviR7vaiMJJj1+qFUo3Mo0e5Na5a2Kkj0t6m9JLimb
TnKg4mmDy1HJId9nD8oWEfhzpwCkzm0AYpMofUtk/RvIglfA7q7tQnmoafvDDI3bqHU2E0SOiEqT
j4gpd5Bb2erZpBI26g94tHw0NdtSM8Mq00dcritkj2+siqOJNzIQ6plTTCyppqQyo2fDpkFt8X1m
8HfNklKXMr4CK9RDacebMTV01ymjH00T36S1cU/rfqP3TeDkFMMtNtVAv9XycDc1PXfzMn+SdLSn
Zv0bWrB1Enf0G2QD13JjP5oaWKejOl/1g/wclt0Rl8gLKrrvuTJ2pM8msKkw9Q2tokeKZDRJqFoH
YOmzCS/raOPEaCCX8565YTe+Wkm8T/t4b44cWZbKfGpSxPNWSg23d6SdUoV3LWec8CjcxZOdEyNG
eyTO10OYaseC2esiCwOqoPVp6gKmoqvRYJtOjp55zR4SMPn7HR8RupZN/Mh65Codht3ah1W8UsMC
jEaqA1lLpf3ozWkz5dE+Ne1b2oR4C6axsVaG0rhrQychuCzjlSNFH1Entx9hEd+B10VBh7i17sos
DTLEHoPF35uxHHZtbtYH7GbV09UYtJWmLq0S2VZr0jt1c9eo0nRTpeB2V1C2j5y4WNG+RJ9kh7xh
nlcOyXgxbSMhz5d19LEpar5KR/aU1hH4TorVoJTtLkydMmhbKOtJpeZXsRqTLHJ613Ba07OVOlrp
YfmqDephqlnlsox9D2u1dbW+QNKMa9CDccZDVSnf0UX84sRINtF2Ch+46uzDUa9wukPdtVt7k8bh
ez2Ux05lP/que59a7TGuuh1NexABRNnapvJN2to/e2X8DjRJ+MZYQ92+A2YaOs0PtLJ/sFydXKAm
Ko/hkvKrCvx8g5037ojuBwDUkUdsjYcybMAlWNBwX9YI1xJHvVO0TPXLipfuiEssyFStCcZmQixn
5Mc4S1ZVSl/N3HDHkYdupyYK0dWwJFkJGS9DQ8nSHNAgHfLoJlYHHZQQluw6PD6OfHqmWnZsjXbd
0fwQydEayss/ipDqHl4drtWXu5GGDqbM6ORtH0s2SXjfBVlSDCTmZrGXkPoiUdqu1TLJ1iDhGV3J
yR+0PBqI1pdgsMrr45hy1c3q9rVCsOj3oZ55Rh5W655j2tC5U+31iB4Srav8nJr2trPxB0FWEu2r
Nrmpa2rhmKMN1nVqm/7UJdw4I/yba7T16OZ9rrtpL/eHrpu+6Yg9wRuhg2424mC+rJUjDY1sryi6
ums7FMAnKRqDVBljAnghnjNTW/qs0RmJy+ipLDIJa6EmQRdPQZKn1JNxZxmONHnSVGwLXj/bEIle
y3GpknCinNS6/tPsJjBd2mFH0KPWkRw+wx2n9Gc52hnpJQYsUSbdZRBJ9yXD3qpJnhA7Dis3KxVQ
O6T2D5q3jzWTkUN36uRGdDK5Wto+mcCd7KAy15RYWNm653Y9HFg8FR8D68aXpipNt69LoHWBhVtF
jXzvgHnbhy8uNhEvfow1RfOJ5sQgxzHH1QS6+adJ07FmcSZrA5GHHrrXUt19H6pcuo1L7WUwtd7P
JfjY/1Mw1KulTgMhFXTLpK7ZjDIW3pYag5RSu0H7v5dFek4GPh4GDnKcFsGHjl2oJnT1GQj+pZj4
/xnpnkXHX0bO/z/GxCZSRP/xR9x5ERO/fhQf5zG0+P3f4mFD/9VAxCn4gQFUQLURiaDf4mFd+RV6
DKjLgIRZQ8irIVL+PR4WofHv8a+i/grheLTrIMMAbDmUKf74jD8R/uK3z59M6PcBMkPGFwHCJFTa
z6PfSG2Geho42EDtJDEBm20bCBCUpt1G6whIzXJnjaV0x2V5AmpeATwEIVzBU3OlRr1E0RxlhNV9
nvGWvQxAQbZEHSYzIXwIHWs9sDH+EeWOzW5kmiuZq5WoSq3Rpd1/z2irKBWBVo8z3jgmN79LmpJs
yyyXEq8Fs//gWb0zJm6dFw0laaaZfI0+EEnJ3QJVECWwC7Qw/OtknX6foNP3wMXLeD4hs4eqlJgl
1ctkcHt3Qg/pmgZx0LnGtBk9wbK5BPpetDfLQDApjJQe2UfYgzrGfQ8aUYBsyQghRSLvtM3C8MTn
nz6R58MTT+iTnK6Z8nKIHRPJYz+8g3R0d4swARXYIFz3EB0zVDRFL+Xi5m//32yiPxlXnSCrmmVX
1bJVFVAzDi5Ds3qbPivNHupSC3m3izLI3IrY6Scjk8N2KgzVGlyI4f00bgB/fRG0X8ihBvB/IN4J
+E7yhZ4cP06rEVTD0xNIA5eZ1C9Q6PgSAxkeUYjDq/eCfY01xdCM1ILoDpjbq28QZXrU1qILWXfA
nWqSwS+Ail3cSXOEi6A9QO8eQPZQdwMcaTbNeST3splbrSvo9rW1hHSj6PuKgiU1+XnSDG0tqgZW
OR2Pd1RW502KE42AaAa1ndtE00TwojB/AKwO8dE2y5WNFaZsKamqzR7pYuNYuO1Bq647UP75/PnJ
4jZhUTWprbVujIpPuhGy7uy521fBAJog0wVmAbrnnW9606o8OH7j15tua62QzULLm7RtXLqqd39i
zi/cp+BFA0pXFPhlpDBmyQPEBEUygILFzTdoud/BVaDVYHKre2F3iW1int7CJNggKRK9DTYmfk5X
hOg2LZMexmwkCQs0oqCQVxwbejsZYZBWS4W2i2MLczivIPSCMeyp2dh0J4sAXeDgTrUr4xGyCqiV
FnlXp6u8kTt5yTNd7ioLLEwYHhR7gF2faxOCKUfrhrZpXO2m2w8b5wXEv8BdogF1J6Y0cvkdf1Je
F/zhlQVEYIYcEIrnQFnPSxOONRal1BeNC1jTSoaKTAgmCgGYn57QK+kuWMOtfe59hY472owMUzOw
hHOGgEZT6havzspNIfEkNGuMGgCM0HNAQulA+EDgu6ObdOvA9FLy+XJ+z23PLhoaNloGsr3Knd4F
LA16Et/LrQB6N77KSHMPHHvuaston6t20ZNjohMOvcXzBrXKdqYqBUGZy5Fstlem2wRTAHmgOxzW
LWLkP8p6X0/1J/HF2UUnpvrErPisE4+hxbncyCPM1iMYRqK35Dj61V50cxZHQQXX7fKdcMW97iMy
TjYquFQE6EZ7hZrH+uuPubwRZh8zm3szZZylHT5G9D9JKM5HPuCHvu5NIH5nkF6xvAx9rF9bvXQX
n+Q70PmEeCt228yok7HcluqhcvMkhPxENhnGg6EnKTI+Mc2zt1BKy9IzVKNmQSFB8NxcuJIvYg24
K2R8DYjGovHr4h6M2yyOqpbjxcQTMI/eGYsUI1f21pmFWTRjtWBTs1VYgGjgmxaYbnKXPZUlqBYE
EkD2mjv+fXzRFqrFF/IJINI+MyuO+cnegvS2nWcjzOor/ogULVgwTYlQA76fPQrZT0P3CptYr3+1
ijIzPMcfhIrkIJaC4aFCDlD2Jetbly016120nnxawQXvIClvibb88+FJcSiVqg4rMggIim22sg71
RvSOLzY0XPGHJuJ7Gx1teAqB+eDcElchSF0XYiLvLGLgUs9KMlikAhbrwYTSlQK3P1IyPIF6s97q
x3qBsuXKEUFYgdcU/DEu8nkZrNTU2qkNE/aTeoP0DxlLJ6DgG2DdhtY/JENdOJPzagMCGfgkvPoQ
zAA4DsG48xGXuIPAaQ1PgPz2sdIMohY/61oC+V3nOhZiBrDx9n2E8gAo8l5jfhtbxsKxvIABCuIT
CP2g6KLie1CVOf+GBu1TnJZIw4hAygS2RLSk6bfOAfrcrgyGfeUvHxiwjqIVBxQTBqpygB+cW8S1
G9mx3jWIzUsbGSHIlAp9bKjDlQfhAoXox92Pr93fxctKRXkA0wxMtIzm6IurPVNSy0kKp3CL/Odg
6IGWfE/G+L5yug2yZ4dUB4e4NR2Rcz3w2gjCtFga9tw9fX6B6G8X4Sua1WZ3UArRhjIs5cINK+fO
qSQfyUmAs7S9OdWuou3TagJ3LyWTXvsZi9e6nj9PchmMpuxGrF3J9pI68twliy9S0YQrOnGFQsfs
uR8bLCqAOSpcNtkAusBLTjT4et7nZ2puYrbWJuNDIWkwMUiQsWxSEmWJ35bQrjIjVxlxHaXZ0o6+
NtGnw5p5LFVr2wnurHDb3HM0UL3KH8WAyCpB+0eGzL3mSitBTw8w2tJjSLk2Xmjuot3YQbMeqpnn
e7voOLe4PmGbVRqRIH8ba41blCHJS07UkAVd+83iFZFl7lpVv41aC8QA0UobLVevwWszQm1OUn3V
Woptl75sdk2FmSzVoYrt5zwUP3Ww92v/ehyPw1r36r3yXB3Zo0oEv8pimHu5HHg0oJkJ1H9o/DHm
+96obSlJJgdp9oP0TX2G8K8hucVwSEFGInp6jfx5cFznWV4vpRrmFwpqyALDDXw3XJyDxsXzxZha
xqIQMCvczABZrZJPTdNlM1d8y5mdOXcobahGoxZ2RIpBIhCbWMVBhJ7eMkhulgK5i0vjc1RAMINK
BR2vKireZ/FGXpahiZYShtdvcjSgrAnQIZHgOUVH2r+hDGdIhrMcmLiETmNnYQ/uAX4aURv+PbOH
QjjLBsvkCAAEOZ9o14d+sLvMW3yB5ZxbEs+zk0gq0ahEY8fg/5e081qO2+jW9hWhCjmcApM4JCWR
VPQJSpIt5Jxx9ftpav/bHAxqYPv3wef6ylVc040Oq9d6A1fRvMPB4T7kf4WWmRA3RO7oBBfgvE3Z
X1smuKZRDuINBuxvcQyqlTWGhaGIsP4xh1zbAZRFC/fu9lF4ddOK4b2NszgL7dQZrKZTS286O1+D
59DDteccwSGxMuaz5NttHkfiqLv4djxmRdImHOhQwVyulanV7LkZE670B/MouAbx19+6191uyFgw
yW4bfH71vlFFUK54lgp3Cnzly89omyMIEJugwko429OxnHRMvtkTleCA++7wXlAnlX7TxPgqF2eY
vDB0trqIjcffZehsUqZBbaSAs8b6qjzk8Ce5bx/09x3ipvG9fj/cb1nVvyZpl3N8GXOxao0xbuoU
I2iKqMbX6F30Xf9DfVSP2lfdS7Fer7vD+FwjVZuLQ267Znz9idEIYnPCYDHhsSxn21Rm3cwa0wbe
UH7KZv2+bsE5oUFx3Fi+Yu4ux0kghLEp98Gi5iNfzi2OOo6aIwDtCtG/4RWjar5v7trHbSWBq/It
BR8hAaYLwRxBOV98xwq1k6jDCddt9uZ+fk+Va9y1HwSS/Z1IT63AzU/Fg3EO38XPzUfjrO2Fv2F8
3q7SrE4vsn2cs9xiMHMvR01mnOplC1TBCDJ3jt73VeQW2un23F4lYmK4b4IsToZMjmxb6glS23dN
p7s67e3bEbaGsfh4rZ/HaSkiDFLp6sWTWpdujbrT7Shr48A1FMkqZGVYjoso9tCWKZQHtBeS/jDg
4KfLGxGu1B7EyngbYpFFR7PeDw13vhtUnjAqlxCX6CI4vRiQbQt/ib37Zs1jOCHeRVy2oNLojBmL
qok19fGsxarppg+CEwf37kRx9TO1uZPvyRuyJ4tvdBVskTtOUVmOVUEwjF53ktfs+mIr42f3rIwI
ZUMbyBxwK3UJbvfrUoojIzHdVtemn0HVl7aXFZKZfaABn2Y7rVRD9HHMphzcuXaU/F4NCmt6lhK9
MFJXUaI8PxS+E+f7Zhxn3yvMzP/kxK0f76PJiINdb8fFvRoCGNnpbVs/jFM0vdhWqX2SlVSd9hBi
h/e9GnYmb9ym+wHr15dP5tgbP1OpSp67WNX+LPOH0tTcuI5NevstrC1dqb+H3Wh9TOWun/jNs/VU
as5AASvqw8FViir/YvZt921gNNC5rMwI/8pqc0KtSZd0uBnRYBkRnXzFikqwPJJkt4rbFnk52Z5Z
dOn4JZiyWmrdodb00XB91OujwoNoJaex6+SlNU7HHmCJfM7GzCgf6iya1ecC2475R5+F/nfSpMR4
KqbG+bOV6tI5F0au7fxgRGJYLrvubE+G49+XzEEceakVTonnG8EsfQ+0csIvvp2UoXanpjK0nWJJ
SeqGhZNUYAnLTjb2up7ZMer8hty0n+fBGDF4MMIyA6Q11/OXsW9q/Y8xCqT5E2a6vCDdKU6aeLxP
Gz8UFEM11OoD+g1pH4BBGrrALeJwQKI2jIz+r7aLfMAgiZ01rkpNwmKRy9OgHHOAKfVLPlrtHzlo
5vigKKlTvnPaFBCNm0ly5Wseewn05NmuEB/9pfp+KQce+sdlCRXJjqqGeSizADCDWqkZuv6DLYVo
ysVlHWQvzqTE+jS7vmUVsxy76jz7aK/LkTQZ2LXNU6fqOyUvw/CTNPiZWR3nOGydfhdoGd01tzfa
UWsf0qpI+H9FXvnJz3GQIr30srbVs1MtWbV2lmoBvvMMyUk++XLZAuTDXNWgPpzz8+b0KPV2/VcI
BvB+nMD93gVm0WP+WkJm2lnhIMMLzS3jK8/7Ggt2ZzbLcz5A+T8peRP5XtiPOhghq4nYYE71lDpy
MR80SWvv2lbT0x+FVmc/VTuwK0/XOkArchUMD1HXRV4AzfcRlzUHsprlZNpujPX0a97F49PU0ZMv
hxa9yDi2741SMWrPyFKH/FgO74dIesnLIURvZzLaP1gX5VMaDiQidIlGb8zy9JfQrLoPWxwp61mW
7pNclg7g4My7ovfT58AxMwPgj6RLnpQ7FWifwLbOHaUapMEaSGMzANipVb43vaw+Y0yjKvtJyZQP
0uAg5yyhjvg0hG33cYJX8xImzXxOQmW+U1kOj/pcj9R6uuGd6pvOI5LiAz5FJqWYPAya4xAiN+Am
popHkhIW4XiObWmS93Y9ANXMKWm7uD5ML+aMOMKxHv0MFh9yC4961cvuKDk/LFOqYkQe4haXz8KW
u2/5pDVoycgs0V0TzbLF5lCz0KWTFgKAU9LsvVTxn70a/AtIw8Y35Se01pT4nR9JWnVQutE5VfEc
x0e/nru7LOtsAzMKhW+mh6bT7ZN6bJ2Dbvl2B2gwDX3PmAwMzNKh07CuRahEP5OUheEHbSpNuCaB
af9g0Rc/c6ySvldtUgd3Vi+b81mfhMWwk6rRuzJWsZ5Q7DxVPc5o9Zx2uvUlMsuGp3umAZWf7Uqz
0Eo3NOxpnWZEfiiSBz/9nIKEi58dzsTmk65xDnduFIZW96GO7To7zXEwBD8jZPtAFQw2vgNkMrBT
KObmfuUfRkWazPtA5o2iHaNWcux7ZMsQykfT2yhd4PRhiblT0GhegUOCct/GUqN3u95oGjrppVVt
CCcvaW/ciJAwaDvyLwqUUGguky9yUafKnc524zvZS1Cl1OlUqfv5ICi0Ek/DcDcNnvmn8ILStPvt
5Hr5oHj9BSDL6TM7Jv0wa5GZBfgHNEFNIir4Uf658VL2gwZCoj6lgAeA7A1gNvdbPaJFIvW/YYmK
Lr6F/Mwi60Ti0XGknFw71H5l2vNgbiTz63+fFxKVKhzXltyTVuuwQstJB4MGKHu8qy11o/C3PnOw
BXTyPdhPS1xA0M7JGI+DSOHr8X7eKa7SuonXezp1oHONDlh/QETYu52BLopNvyfu76hLCeEy7aVy
iInqA1wKwj9rXfYoR7tWs5WJrk4hzxOeXQgwoWx/uTZbcy7iCUEyVy5+6RxICefn7bGsRqCABU/u
lZW0SD5nFd+FIGT1l90XaYgZw6bi8uJN93u6QOEolOYQJl++btLUwrgYsS3XfOypDgyP+oefsyd8
r7dqccsi2VUoMdo3xZ2eBDDj4KbQHLlCyXr8QtohFHmau/FTRFvn2+3ZW10Jb4a2eIv0/eSUhoSC
dKVaXqrIexotX/u6fcirceOcWhauXsfGRhK6RhQgQKVcji2d+jIc4l6s9fLO5NkfTOfmaO+KI5zD
6JMC9AT6xKdi2JYVuH40UGsGB4IzpzBQvIKBsPlMJ05ssMRQY9XihELZzq/0je28FoaeDakx8A/n
qnuboj9WKqQE7jTdqdkXWeMaGp9uf7G1aVTeBlk8gIZZyelTEyR8MNBQCvGJCZnMWro3Ue1UfoHX
/aH9CvGS2iwVL9+V4hNexF58Qqeu5njSiZ0Ewy89779WTv6ZL/3OhtQIrPEjedgu74tjpekfJxPZ
7tuDF3//8qV5EX/ZzLUijTUqxm68F+Yx9l1wNz38gxrrxodcNlkpxbMzTOKAC1Pd3wKUib0Xombt
HvbxJxt52+1CpDirLoYHTAmeMQuHdicLdXGW1bklp/KUGjzWCvlAJhadfMcedmZiOO/HItF+GHvV
fAhNt1YL/U9TGrRHw4/iY9P4qSf5Geh3aTplmdIgPDr9vD35Vyct4DxLljkHAVnTk1zkGWoXD2WV
pb4btJE3tD8hmm7sn9UIus05S9sT/MciwmCFRg+/GDEjcjZbhsW5dfNdLSDGgJiNQZHXpG28xO5K
0WyACWugRSnhQ4tFW6Y7D0itITVRWe/Nyv6eBv13Jco2RECu4yI9S0tTQStJWLwsNk6u8MEUiA/k
aJAPTkLcSpx2W/fH1XGO2qH4Pjr2fHTnl5WYoIURk4cVC4jCcgYptaJbnSan3lY3BnR9Uxm4gTAY
2sTiPF/OpAyzprXK0nRFO0f3tF2WoEjEAXQ2D9hjbY3s+uh5hQxSLRNGSwiZLlAAmlUNTlq/xhMc
/NALzvm98DjMj1tCotfLUKAT/w61WIbtjIeqZc2mG2t0c/I7WR7ubm+lZXtKBQCJWCLVWxy3XrmU
l3ehPzWxkXQFaKqDPgBrE9brGSXNXVe4Nd47VP6dcuPwvDrUiEkWS90R/VmbbXYZUykk8TIXgFoQ
4tMcQSyu1bt8tobdfxgdDsU0y1+7istzrGALhIWKAYd8nA+QuYSkNE50Df5RJLXe9MPcKAqurQ5w
w7KF9rIlgIJi7G/zpq4QJka24bbBTj/Lj8GeYoflOcf09A/EdMXD4vKcZibfRBPb8E20Kup1tWmI
Jno3puOlB2kfWujVBB6s1hxX9c0GsXpVZBVf703Mxd2QBWj7dkFlurje7SN6ffvhWPylAAFyvur7
aE/nHnVd6dGiWUxhovsnyPuVjXHxGxapB8AHJQ5Lxq02nyLnh6JtfcbrY/JykItjMlDBpuXJjO3G
XTZ+St6ZTzBFBSBdcYXs1mR42qP1NNYgJGjjbrfhr89P4uuCJGI6ANaWx/QM20g1IHW4ZWxFlAuH
wBsM9UW152+t6Wxsk+vbnmCQqzU0PsUDdrFm07SI5BD0smtoFbKiZvGtk+a7ASLSfnTio+FEx419
ufr93kRcrNusa7Imzw12Cc2pgqrmu99Wa+2eGz3fo/R+DDdibg1S/Pc3W2Xs1FFpTYWztMexsfus
9dlxUh/KjpJmo288MVZPOAO4MMVm0qcr+yNKWuocUbaPR/kcGF9sqzvq2cfbs6iuLlKes3wxah3q
EsgAza3CKdkxeMcMe+P9fND3yR/oP3wY76jM7sqT9c4/tXvflXfpOcCAZfzZ3XesWPVUn6PDVkqz
+lHf/JzFsS5VJaZcHcuIA/dJ97VdWwZb19VWDHE4vfmKvNoiW58Ysv9YvRtfxGle7v0XxTOQUiq9
7svWoK6/JO14IbmDzLaQ8l4MSu27tmnprrpaEurxJ5/kE7pnEJfmHXlCY220Fpf4Te5jDTw7AE78
0xRsMBd70UnbKZta23SdVnlMLMEq/WvO72xK5776Yqe50D28x3Z8405ewgCuAi+2ZN04eqibvTjW
1dpV0RHHceGeJ/HeB9m4S981wBEQTx/dbf/W673JoAUDxjJp3lEnvPyqTiQl/qhJOFgllFXrx6b4
MffvJB+0g6Xsbu+aJa7j90DfBFssIbsux6kXGQ+3Zkj68R56eLpLX8SbaoSSDc/tXXvcKhGuhoUE
AyeDMx3RjEXYdGiirA+Y3/BBP+te/z57EiBK56n6qHHg+e+2kFxrKxcEJRw8AB68ZBZXWBa2dZDM
jHOo/uyBydq4WEbh/vZsiov2MgGh7f93kGUBz+lHJBXMjiaoUe0VuNad9HEwzlH/kEc/acRtrNKN
MS3ltn3J4VUxWaYb1D/n+bGRatcGoXJ7TNd37+WYFl9Ksobe6UvG1Km0CtLeiREXnSu3rcv56EsQ
wW/H2xqUSPLenGl124y5MrDl0+YrLphumb34wbfbMVZeSQwKwWvmXGheL7cYTYmgC0OWX3wXnWbj
TpyciC/A4Cgqbttg3tpmYpauVgaCbHSuKUSh03I5qqTQ2sjnmGObDXvJNXkmqXfa2UfwbjptoXrW
hwfpllcM/X9zWSEPzQY38JaEUDrZx+QUnBOvQ2Qe3Og/KI+sLpC/g72e4W8+WFdVkjHkk+T2efS9
MbL3SRQ/RX7/DRjF7c+2tjS4CGye7GwyYFqXk5g2ZVJ0CV+twwEXubPcOIza+G8L11w5b4MsTn4J
Bb2yK1uCOHXstWXRuXJj7m+P5DpX0UByY8aBry6JprEYiRz7saxoJNSNoSHV1zr5s67G3qy39ilV
wepk8z0qPf2zUzvqj9uxr5MGERuRbcquPMyWnIjS1mZ/aGbHzYz6wKXS1cXGd1o93SF/C6A4pRVE
Ti4/1CyVeFcPrL/+APpp2nfHGDPEvfzSIet9opDMCe+hUHF7YKvL/m0VaRFW0mMVy0kLvPLDb3uT
4Fzu9a8iFfrX2KrXi9MBUcoggZRd4XPbNojDseRCsUCzzpODLfF3s92iwq5trjdRlkktXfgeFAdR
nHK8jwvjeUqKozUMx6Ssn25P31raAbKcK5Iin1CSuvxomZFMjhJTg5uS+QyqNnWTNn0plGJfG+qX
ebY2PtfKOoQnY2GXSUjhNnUZz8njWbWFFJKljcd+sA/9sLHLtiIs3sU98iV+bQ3c+cFwxAdqNzUf
b8/Z0m2NVQB9CuAt+gfkaleYzSBQh3ZoMtP1/4i+571rPzkuotjkiSHgmN30rdo5e+sp+uAXeFYW
B3yzn8K/tmDV1wPlV9gmxFaqSJipLJKbWg/nGHUeIHjzr8r4ZUYbD7jrpXHx95duXabUNKHSVLQL
bdjnxvRgQmFCAidrumOrvtye07XBIK2JCQWSECDFF+mvLcVmiMIQbb2Zq1HnMLSTrQPqOlHDzRig
nTDXQEd8+Y6Z5SSxq6mwXTXFRQGo1kPa7PM7fR8fzF3U7O2X9F7v6JEr++Swafp0vamBowuRCp7C
tNxeq5BvbswaUE7fBrbouFnNnrKG/iv0or2zr/dZ70rTXjvPe4Ey3jpNVuqbIrIGGU4wia7eb7MU
GmOiQujLzfm9EQb3kl7cp3bffih9vfhETsd6Vdtm3wXzsNPHyNlZiWp+yUw7uAc38tftT71SH+T3
8CWwK2AHXdXfbauqNVnybS6K/GMHyLrcJ1A5/om33RLq/LpVDXIHpl1IVy4r43qm2GmsQhYSaAh5
X3m5Cr468ebh14i41au1nn7IDo3iZcOv9DGf/kMfmePi7W8Qa//Nl+9MZOkyeRLj1Q4FxvGWYJLs
kWs7KNM3SqIbZ+wrIvIy77wMuDjUFS2eqlmhwxoVKcCxxM3TGdYaTsEJQLNSclUH1FM5Pc+RBPBV
AXqQ7fDrAt536AsEnNKOVtuPyMoeFOlbnZ70sgMMJd07Vg6xC7ksS/tozvFj0w6fWyQFvTnKzpUe
v7faZmMwawfD28kT2+rN5PUSbufQ3DiF+u+jgSKcn2+8PZYMqN9rhB44+onI0QCauQwx5GWfOWQu
bl4BebLL+4YhVs1Xqh6PAXpTmnUnQcqtkuDJGL8U+s9hRqTbjA5TFsMNTh7wSn2I2u64sU8WNJar
3yWeF2+GXlmAk6WWdaMfK8w8w0NyFOwj/X6L57E6x28mQLsMFGWZbvQdgZK0dqMazd/c390ezOrp
9ybEYg/wQrX0RON8z0x05Cdok8q7WUq+1NyityOJxX21+N9EWiz+fhKviJRTfjTusjZ7L0vSj2bY
YgmuZLvssTdhFuvS1Nsi0nmycrD8ZlAhPqj9EMQf0QdrjX/w5lr5TAgrUYTjehQYq8XIbDP1W9Nm
ZEEve5lfnNqm2yAUX2OgDPMixmJY4eSEdoV8ksBA3Q0IdDhevtPQMmePn6WzLD/YP7ZL/StJPGFp
wuHhAhHmSmJHyhQ8LWfQXaIYLjyHMCBNPNOVjv0RidD97SWyOpFvoi02FpStyKwzrmIpHe/lXt/3
0Dxvh1i7dAWUhx49WS4d7kWiq8hSI2dazAvBM5GcwoUNQDWk/ldbmn9AelsZE/FIqJEgEW/LxR4G
ct0YxsSH05rxu9UkAaUbttrGqFaOpIso4le8OZJAYpa6HSDJhwj8g3EaYdZlH2Ou7s1aofgGi218
EWmx2FHhUqU4zX9f3MoO4OShvu8O0jE7pMctIv/q5MH+olEvgIrL7DNPpbC1JwsMnlbtsbZheWws
ufX1oAnOjMBUUM64nLk6qnunDmkZ1j8RXfWP2R6MticjH7oTKkd27P374qdpMSQsaanNo7qzWBEq
AGQH7UkAUFa8DwPVHWRy3m7LRFJ8iOWHehtmsSSKtO4DB16UC63iINx2Yee7Qzkebi+96+IJ7yws
tMHWIiAEgvFy/vxUGQLSZyqE+p851sH9/GjBPk7zv+wp3qOBQB+03/poK8v9IujiNBwRdQTIEyMW
2yZ7fcDG1KzvVRWZ9Vip9o1jfgliZwd1+14qg40Br3QjLke8PEHS3BhkSYN8iLtVCvs53MHpwL7V
syCXdvYpPKUnPm902PI8WvmkF8NePKFLbayALlFyq4q/rPFXiwaBEm/cNGsxMFGlHkbLA+75YnR5
1MVaZlJxU+QvUfEw+D/U9sPtJSNEBhdLk1IXLx+Vuq9yraAgma0xwB4D2BHs7WN5GE/2cE4gAntR
vxe2o5o3HuVTCDE5PtZeuAczvvETrodJ6dLmToMUCGhg6RVbj1WcVCE1v/RBuxN6avpeU35I+9/8
4EDehdpB2sQUrwxcMK2pUCGcY1z1PfwurIdaY3IHJGwe02gY+31vZI6MarbTjo9Za1T9WRnYZoj7
Sv3P0kqTu9tDF3vj8lzgmY2BBVqqHELyskI8DRHP+IbKUo+egAIUUbGz8xB98uPH24FW8vfLSIv8
nf7kXDQDWLjos3Qf3jWpW32XP/cfE4za6do1B9Nx/ZcZ1bp/8Li+nurL4ItcYoRgAtSU4GXqzQcZ
wl2hu80n50fh2Tvwrb90OIXYEDs7+dl+N24t8ev1dRl+ccjbo1ypk86XFuar7Yf6Q/cpKj2qhchi
zfvY3FnFP0g2Vm4zIEUcxg5YMxjMyxZtLs8TDx7gS78lChsYrv2px8pXPqQn6U7aOAvX1pINFpPE
kDo9vliXh38fy/VU1QhOx7ZZURuSa+Wn2kXmIcgK6zj6EkLktxfVda3oVdXfoFhP8eBKV1Snjw8d
0HFc4WyBERei0TbIvdJrZhWJwGct+nU74HUKQkBsPMiCwYSBnLocYiz7kMR9n4DInnfKg9yNG0Na
Wyr8ebJDyC8C6HYZYWqhhoxFyDZRYZ+Mxr3lPJVmv5n5ihV/ufGtt4fPsh9qTapZjqMG4Owcnawv
IepwHER4eGWH/Nidbk/b9cqwNNYETS9MprhHFnt/EiU3QRRw5SK78/vuWS6sP4143BV++eftUCuP
FGJRQANrKcqHS26P3TmYC8N7dvOsMtVPhuWbXhgmFe6ybV98Hvp8TKEoa9HntjVS7BALNQQ+gKi+
s8O9oPxLz2bH/y9b481XFRP0JiM3JhgdVh7xVQfV6/FACKTQxRMAk/nd7fGvrR9HQ5lEuNYD4F+u
0GLq5cmJgRz7Om2/X21eu61hHG9HEX/lcvXQzNH4h8o2Oj/LvEDKaqinIasnt2KYtzOqZJYSNvs4
Gq29OYZem5gfb4e8HhgGQIzIpLlIK2S5hiJaz2nbIwCvBM+m5Lh28BwR9naQ6/19GUTsmjffSW6A
KWkVQWbloS8RHs62Nt5KW0KEoPHLocz8LU/JKbaVtBgbBvConvuH6N6573MX+W8PEdmd+Pf/AzrL
u/HRPgCqzQ5b2ODVcZJyAWNhqXASXI4zlQf2QZCIzljs6dm3cn66PZGrXwtDOcQHUI8AQHcZAJnN
TrKgXbh9Kn/MJfmp0Kozb9+N/HTtYEFm6v/CiHG++V5Oq6WFZhOmMjKVG0D5DhRxdpum+T6M49bZ
fH3d8MneRFuczUZQpL7fF7SRGu0dTeKHscM3KunxV7WLACeHcN+V9uf/MJNIK4K+Bwp/nSW2ZK1z
yhAbu3Rj59xiX939cTvGSrGfkYGsFFc3nY/lKzSn62irPkGmc/ghA5XQHAaYxojHbJeRXh1wLw8P
gqFli7UOLRZ7mZaozdw0nH9MI/JJWEAEO+A31V+U5nR9Z+9St7jD9vhe0d3kJSZZOflf05N5nyRe
fNx6fq8sILAmiM/S7NSu2YSGPqtJFkb8lhgN7szazRI5cDJSlHfO/3qSsT0HaY0oGjW0q1dG6ETT
3CBv4abxH6gCeFqX7SohYVPNJzWb9k6K80787PeSF6bSxsm2MutER2lXQNdUlF0WW76AUj7oEUwR
OK/5Udkle9trdz4FooNQu6DqFblyuCs+CiiKEAevwn11hwDKaaslunJ5vH1zLH9J6OhdXoeoEpaz
Pu2MXgKhmOho1RWq4nV1pv4VqvW/Jj0y7zKKv0AVyUSu9FaiojTlqBGpYl7Ewr+1bB+aLuieb3/k
63MP1jgub7QFFIQ9lqd7WulZ2s0CvTSP595vXF2rHvP20+0oK9B2VhFRhNYGK3d5fku1Y+aOjvyb
wCwNVH1VeNsudkglde55V52FutUYuNN44HWTnPQeNJO004CJe7d/ykoBhJ9iGDQthdYjtNLLI1gK
UBNozEYUQJSDACiGO9PwRu1unHbqC1t5J2EOAfn/MBVbO0pcx5cnyWXsxfGv5Gk5RMh7uqa/Nzo6
h+kBY0nEeA+IDWPxfdrqwVwfFyIghTLyEBz2lsmlk9Wxw+VNHifvRwsHYPOQ1JbXh/9tZH8HWiQi
SqFZ/jwQKMXHU/4rZEealEKqP0X/tdi4RV/L3Mt5fFUVFDpX1GIW+bnRhtDorNHnfVreAarVDtU5
x6HJdKNTdXzlKFHub05T5smbc7rSzYAwLjQN/zf6cqy1hniIL6Jn+1A6qGgICjExtIpkhNdr5JN/
q5htLt215fM28GLpFmNfdQqWoa9voOoYPZba+3Jf3KX74RT2p2yr5XuddTFQCD6UWtguV9XR1B8C
2Yp730Wi22vbzsuNLxu7ceVsvQghFvCbhCgrx8g3MkJkvyY4X/2f3V8ZlovDrna7D9UDYmUgrraF
tVZHpuOkh/Q2pfPlIVDlJUSzdPBdbW5fprj4XjTqRka5OjLKg8AZ6Q0idXI5stgurVq1c9/F/g5S
CzoGLgD081yGX1W1QO/V6Cr39myu7XbTEuVPi/rgVRKb2kVS9YBDXb0qjk7eQRAsp+96Mryv/C1g
6NrFQSjw9NC9BV3vcnh1ac9m02m+W1XJp9hXERcx7hJsxW8PaaUQRhIANO71MrxqeMFVB/Kd+b95
WMIOWDw2AFZsPPhXGq8AhKgak1KtsREqfZ4RkbF9dzR/KMpOPQsP4OJo7vLknCtP8gHfzP3Wq2Zt
DiHq8SCFXyk0KC7nECNrv/T5x02s5CkY4i+haeyjMD7cnsO1xU5txsEhQlQ0lk1DPQompMhN352M
7GwWxl2+JTW7OhAL1WQ+BsrJyyxCDYxRt6SWE7Erp10K0tR1xujkKMnz7aGsrXAb6jTlEpqRV0A/
rZ7yHLdxcYF2SBI9OcrspV2yj+NkI09YmzQw1kKoElARhYnLb9OV1O9sNeXZq2nv4sh5ash6bw9m
ZW1zJdO108CnUdNeHOe1gpFZ1/Oo7SEF7oxQFziUKnovd/JHaqT5Uyenwc8+LuwXKa23lPBWzifS
S0qCoJ9xV1iuiljJx1kOyMKoRQoCSlWfihrIepJOAcyU8Js1yBsDXplTNDywBOFUXCmJpPHUt2ZI
KWHq4h+tPn4GIHJ3e05XR4X9igJUnZEtUTdzqIQtYnAgQnC4QzwrkXwXT8DkYytnyrkOfVpb1qj1
zsY5tTY00RFFGJJdcPUgjSpapZIM+iyUeMYrebI31ejfv3phLrJYKJQJqsGyVmaWpVX4A31y4U9c
v4TgzFJqoOmpftw6mtYOxItYorbw5mJukcLOpJ5Y+tE4dCgk/TF1753ncj/sDA+jRcR+Up5k+9uf
b+UggcpjI3SEUDKwwsWlGWhKrgJnd9yxtx+kzr83MBRlV8Rb3Hbx8xcZJJ/KwYgc3CaF3sX2DhUj
ziMV5Hq1949p6fYfrC85MyohxDLsMggHnn2oj+mj/s7Y3R7j2lJ5G3qR8jhFOJgdJklkVbB4x6Q2
9qbZZxuH/upMguRFs4kHwJU3kJOpqTzrELR7KUwx8MbHLrkPkxp3qyEszP6/DIoXlUGNDv+15Rs5
qaZkilIaDYY57mTJ8dRyI8LK0c9w0B5FYAabmOV5VaDfF/FS5kDOTSwJDN/Z5UbQuVpkIWuk6Rvp
29r8mbB2wQ1BUqSVfLn+yyzS58QEaTOao555QxFankHy/UHTaOD/h9ODx6jY2jQ3rzSiICQbUkYX
x80ldPoQ9EvQF5OP/37doT0i3oOwca+yw0mt0ZZMDRxJ2zb10ODQXHTkNpbdyleiM/z6SCEZuKJX
t4ZTz5gGk4L6rYSaXFig5djYD5ndvlPLZOPZubKVoJ4g3ikkP3gJLm/QccQHU2GR61J8Nox8B/z4
3+cBQhGQKgmddjRXFyF6xQpKLSaND435U13pn/tAkzdirBxGEMQFgYbldq2tq4wRbzDRbSmbUOah
BZ5nIIXfxc18bEP7W5bKZ92P/sOnEppJOAKhm3wFXJccJZgBcEPXTOX7OBruklRDn4Jni4tz9ufb
i2/t0Uzb8+9o6uV+slGxzGdnkF4FFYbo1Ieu1Hjzj+AIS2TX/1Gm92OCdO0mTl3UAhYnPYFRayYf
EDipxUYe/LHLFYvAfzcOhUweIJvdlnbR2nJ0EBbB8oDiNxocl2MM2smaFIlLxXLo06njwVeMj7fn
ceVY4ilOHs/bawV5zglrjTmAM1fKPxrzL8nZ5xQ+bsdY2cMkTwKyhmEfL6LFjOlK0Q8N1pNumBvy
w1xIfe1WvpqgNJqEICgbectcZ2XiqPEiLYzfmHzdfRkKo5WDsMbwJQkepzz5oObVhvCE+NGLZXAR
QvyEN/mMHrRxMHWE0I/+UTv1pxo3vG028trc4XIIeYaswgDMsAhTY2zSWSSd9I68SOpf0gbhDrRm
7Wzr1FjpHNsmiF2RwmMpcXVFjfjuxl0aU1cY9wr1+CJ5SszvhX6QpM6ros8RzUBt0g69fJTiYuPM
WksQ30ZfqvVM9YRpdUb0r4Y77TEPOxZe28N5kR6FLLTVn7a28vrc/t94l5LNWGr7ko3EK85SwX1u
xO9KYYycRb+g9e9vb4G1BalDasQLQRTAlslG1U2ymSstDsrRp5RWfJ/8uB1g9eO9jbDIrxM1N2a7
JIL9qP0MTs1r1ZLsRtj+hLQ6bodbmTpezTyHaJ4iaLGsA0+FKhmlZFAHHp8rcANpDWfy3OvBv88x
LuIsTnk/lLVaTSk12Il5lOBKtvXp9khWDsCLCIv72C6BUKQ+EXrZQDUNx4/4CyTv3e0oK9+fKBTR
6FmIXH3xDhnr2Q9jh/kyRO9laM9h2n78/wuxWAC0SAGB9oQo2rF8X/ol1boqrJ5vR1nbphcjWRzm
oO6bTO6YL/0o/EFp7kQH9VtLbV7eQRhvXXosyZaawOr0Gah70HeQOQQX0zep6KkHo8NHCpr3tWq5
nbYFBFwDi6GA/3eMxfxVpm9UrSNiwH/KkZjEOzwyPghrDbQmD3r7zujubk/m6tp7E3IxlxG2bHiI
UK9DbeLZGLJzWpu7eEw3wqwgTKlxGSDShHsAamjid7y5qxqlMqY2gnzcnduHbK98sZ7j0A3svYMY
fngyT7C9NOHR+0m7K95v9YxWR2nR2wBdCa9x2e6OLZh9uiqusDy7M6TySXAZ/HDeIIKu9PAZpQVl
UZUFa/fqqkyREgFG67uS6pn0UAqEQhG0lw8tnlRbd8faeUvKpIJSA0CCKdXi25HBV/FoU68ee1/1
LFTUS3fuM/CMeZCfUh6R59gKtZc5NpVd1GXDnZVK44H2NCQttQ36z/9+LVGMpflhwaG8QuZ1RoL8
nDnThjS+Vjh5B7G0NzZ5bmvnPuYGIklAbvKqSh/YiCDqGa0qWfnY289DCOrbtvf5lufkahw0LaFf
ir7qcsPPAS9Lc6jpBsyzc/L1ptlrQVa9wCWKPs6ls6XQtPo5wQdQuUFY61rGSwqrRE9T6vVROO8l
yd81Xf6CUgCmpv7/sPdlu5EjW5K/UqiXeWI26dyBvhdody6xb9r1QoQ27nTSuXMw/z5GZVZfZSin
NNmYhxlgUAllKUMhDzqd7uccs2M27vvC2IA8AjPrQB1ZWPXLxm5uRjAyfv8mom8ADTko/c1yAT8/
qIVkkxZziso69IlveyNoaFlK+RWBnor790P9aku1QbxGnzHiyk9k1V6tk1DVO2Bxhlhog28K5b9w
dn8Y4bIzW+2tRC4qjDDKoYAD2oDzySnTDAItf38pv9hgEFLNRlpYMHA3vngURTCmQq6gLgNDh36d
K/1DOI2qP5b5FxzuXw2kgAiEgAen+KcamBRatVqkYB1YsdQ6TQZTbrgK2nULTwKR/f70QSwTO5kK
AYfPJmulmUIoXmtnSHEnKcIpzMr5+3n7RdsxWr5A/Ec3+6x0fFncLrUy17SynKkLOmLG0HDG1+Gq
wr6ZziK5CpUJnY1WJccCN7y9+xKAnoOriyTqpw9wEd5pQm57q8YHUPaWXxwqIGRg3lzly1mrb1x/
1d0+L4RPw+G+AbeCW+SnoiJ6CCx0GIECpCVWuEllBT7xxDQdCI4rTkJ6meZWXroqkep9mpHhi0fu
V5uMNQutggOMrfNTi3sd4WxGHy9OqMXkQfptYTMVbnYhk+nX/nK/2EKBneE40OHLCXBpXswfDv0o
lwxF0nBA8URbWJM/dinr4aUgJV8pkv1yJLDwgFKAiIgq+88jmQCGVS6NCC/KJl5zOT11TZ25GW8e
9CD4okQ3h2E/3UPAmqDBzo5yOvjhl8TKbJCI1mSwry2NtHdiXuWLSun4dV2Zij80erJKk2yM6NiN
0hf3b76Oz0NDzhKOCb+oqoawgieR3ZrQ6s4gTwP/PldrqnihS0bxxVCfu0XmywRTC9qkaIDTLy0W
42RIU6iemFR7BFg95s5MWEt9cj0wfSXe7Jty0ToaEIX+Sf5NS3qoIP409qWwS0AMSGlxjG10wQCV
yQQUptxoWVCBtvH3W9AvpxQAlwX0dW5tv8i+YmtANizBCjgbi7NIG4CExiIS2Rc73ZwffLpz1qyv
DnAcsdFF/gDBiESGFa9J0xSzKZPpMYhRwTOVeiUFSk65/ZXn8ednfZ5E4CSgwc6n0qWMRxPVWWRD
AQ0MNZmpXg010mFtQk5BdZPjV3SDTxvbxWAX+yjRYpPbLR6KEa00Gghove0qALpUi1NTe8lCwpJ4
+uLe/fJJ/HCFF/cOKVmfWDYGBXfJJUm57DrjoAXKtg6UJ1Abj0Ns/u5Jj+u0555yAp0tgDYXJ/2Y
oMBsVpNJi1rcRoO5hY/U2xTUXxy9v1qVeMzfT0ZU3i6XSztZoSbXskktCz1DRL9qLbJISfxFOPFp
35yv5sMwFxlnmNtlKI24GujjeNB0fOmb5lU0wbbh+lfltV+OZYN5C/o2nBQul6OBk95IC2TOQy05
fa3AKDhID1yO3AhJzBcr43ORAOKi2J7fmQ46MIh5gj+cPSWkh4p0XhoaTnVz321mu4HmDvp1t5Or
RWgG/TIf+/wI/DzkPAEfhkzsSVcnOGTSMKOWLwwXYHKHZoIwpiDSCXeE0rJ47UwXrfor7sjN13rj
n3cZyDcidEdogWT7EynVMGtUzFC/oNIatt+wKhrdTPZmHWLJrR11pPq0GCNnttQrv3RB/Tw4Tgto
fiF5QNCIgO7n64+bsNC1wUBpJO3MqxhOWasSyQ7S0ZI8hn0te3Um5V/sq5+SCMMAzWguAIJDgAjy
4j7bHLr4vEeDXZua5ZXZKuqhrVrxxSjv9MsP2zdgWjS4YUEhs8fswozz52sjMK1USZpBGmfVLBXI
PKSsPpbL3K238CB+0JzZozea7d1Y5DesgAfO3x9TlyTf908AXTEIxkGADwj/PBEfVtcssaGlrTnB
G3j2K6whoqW70VVDZ/GHypu1C6MtX7yP+m8/WQTX//x3fP/MS5iehVFz8e0/t/Gz4DV/a/59ftt/
/tjPb/rnvnwtrhrx+tpsz+XlT/70Rvz+H+M75+b80zdu0cTNeGxfxXh6rduseR8kfOXzT/7vvvjH
6/tvgS7P6z/+fOZt0cy/LYx58eePl5Yv//gTKe6HGzD//h8v7s453rfjf+Tn4r/Vf2Tn4uXT+17P
dfOPP1X9GyizWBmzvslMTsSC71/fX9G+gQyEwsFcnUangY5XCi6aCG9SvmEDRCAAaRJAXuCn//lH
zdsfLyFcRuY/h1x4fjXzz7+u//B9LX6/NZiPH99/NHcGVw0r4sOahZLrXExEXj3rLMvWJUyYwQNQ
Ino6sFFpl0m8qYS6C0v+xEsy0YhkXhHEh1g1btrAWpVqtjKndlsmEA5I14oKsGyS5QezVEwGBzjY
VQ2v4aRCyyfcwAcP1mYOtwJPgaplQx4Rw8DCK4Y8dztmaP6sCuGhx2QD3W7InlsmI1p1JppPYB9x
ZSf7OvVF6fQaHaEVYLkw2OYru3RE7evWqrIO+waMCNPcEjxV0WaIaOtXmpurrAeTq2FEoX2LbkJv
TCitEdMkbgbLA4kOpStrTtke7PQYQ0SEn4JkHZdexZmOhzZFFd+klU/SnbA9W1tmVxmEoRMn2wfh
W3WjyqdqqyMJCxm+qqlOs2mTeZmn36EgM1Y0f7RGv7wSBYVzxLWkMJmzCv7A8WuknIorYdHrKttx
6Zagjq9bEw1DBjtGFSKINCMlPAB9WViAHVktDX4QxqyMexrlk7PMho2wq4XRHrnkRzCqbs11r6BZ
ImN1wqnizx6SYNfASf5+fJYepcfxWX7/W37/e/4anZu371+jM3lu3sjzX/91b8lZhyyS9ty9ac+6
j1bvXiI9NcZdV3vB6Nl+lW6ImVDNTinqjVRtVaqusjJ/zHZJ7cngJBD+AORoMh0IsZH77KyprIMm
enrdO9FpkJdp40bEpwrjS9SwhtzpQ98GOyfYp1BG0L0+ctCAbPC9QCg67Q2VqeSI34W8CV/R/ZLz
vSUWpsrpNGJjQ0MZTE90L5LcoXceBmaB5SYyQIAQ2anwbvydXsEFEdRq8DMf4UC2x0GLn7MAGrrF
SM1HPxeLpHwm1l4vUxpBPk72w5aZJjMGT4XA3QHXiaS0KljaONo17ylcgA7RUyB7dn3I47VZrAay
KNZQKS8XUasxq+6oAWNF6RlYQG5syDJrYQqPt/PodhhOg/qoF6uDIXuJdI+lGmoVYmKTKWHjkL5j
MowbrZF7gxQ6YWTS3IQ/eLdMU2fkLIbNsw7+/3CI2oXa+fLELNOpJLfABXPdM2lTbQeQKiQrpawM
fT3YqsG23GTd7Mux4s3GOj7qIO3bigPRansvgPVEbsjxULORXNfSoe5alkNroRFOIh+SjvZv0XW8
2zqeY2Ur682r0Bcs7frzVqJwgAS/BupGGpsmL46OJdxrNVbvZDeqnXpybXUjOppdS/sucvEb4QOr
h249ugOJaBOsMrJJ87cgvrMiaNeNriZteqY1ZxTj3FrNmSarPoGghAZNb50gMFEgKhYXTMSyY07S
wo7WWZMwJX4KrdYZ6pVINim8vsIW2PrGhohKIMnzZwNDoTzI5zCEBwIlt3ZMq1NevaWWRkO4ymaD
axLKT5PRsKhsHXmiJRpAwz3RVkktL4qXeDa3hRFh07ECmCxvbKZgSbHGetl7IRx0S9zRhA5LyOyo
FOi3Yj6mwcgi8xU0kLsm8TJ9kZXLUV3n0LUEB88KryPlTrN0XKlfyF5a3BbyrZy5Zbced9aZJDGt
o5qaEiPTqs/WCDIgI+m2Rk8Lr80O8nidwPqz9Lpw027NO3g7RArlx/yIhj38Qe+a9P4/xb7d1tv3
f8a/fX9FxvaK3raCTvOG1vIff/Sa1a98G8OfrV9iY5zW093Yo8+QpoMMcV3FsRpnoNahAlMwYMr4
hGWvxo40PNVZjsRnp48ZVtKdJLuhBmQBzxT4PY2cYaNDHi0/KcXkhNLJFAh+w2UIIT0Nn8IslnXS
UFs3ad/neAJWAfGicin0m9wN0ESFoh+y1WSCYaoeGPe1jH01okZ5wqwWCkORh1Y91UPMzRMkiDCy
Y0PkwCbMgpUKFbbPYZra0oEGdnmf9fD0cQoPwSjIkLAHPRub5KntWZXWTKu2Ed8Z4S3HmRiEcABe
WDAfRyIUedOuHGkOP8qJDeS+EJrTTDkL0RMYDIMbW3h24BVrkckdU3JoTLgsw9VWqs4QXnCLlY6H
Nm7uNH1wS8127Ub3iAmJCR54WV++hXrGygRbLLQ7Exjn2E3vpOQmUNInnOYPSYZYdpAGqlkxg5uz
I1r5kDfCDWCqLGsjnaajzFXHCjsWAjKzWjTsacqyLgxXysp1Bi0rfbTQZ5Y5ORdu37/14caq71Kp
98EOhGaTHHmJfZDQ++hGihbTKcRGMcbHWC80V7Jsd4gnmKfCMJYqdbcm9j4frpQQHGDLdFOiuaip
O3MzPSUlnNP7bvKk1G+l4VFXul2aKJtBz/ZmNtzmmfFCCm0TavuoOP9+aPr/WtA5dz5CJ+NvI8//
eGr/2LY1ZuN7HDsHq/963/fIU9e/yTPsB54bRIFsdP39FXnOr4D5BkYpSPygHM/1iR+RJ9G/zaIZ
cwUK6TdaeP4Vec4vId6E4jYoWOrvRp6XuTd0JGYyN2hPyAFBz9QvakFDAggWBGfVGVf5zlwkXg6B
deL1ngrjjdjJ2Fc6dZdUvB8jAkhSYaiK5OiCo9ThYWpgNKQ6tTuXuoy5kd/Lffux3gg6j2kevqww
zCnfh/D605gXVym3IlUaBWPCBGMV+CZatudkTJwbFNO/7tk2L+kBnwa8yEHNXIYtjYwBe1YuNT/a
9izYGqsOMqX+gPDJdrODuYhPaboQXnY9ZSy5zkcqeegx9g1Wpqy54jvbC45BycCXlVlyCM9wTbd8
2xPXseJH8cbu/fhc1RSCR2qLTQ7K/wqNoCuhgFxLEOnIsyS1o21HZim+AisnLfblfgQdey/VFY2a
lVK7xGJT7un9ISqOmYqwy3rM4mqpd9h2bMaP2QN0FgZq1qywVhMOOMsZy/XgqA4EX+FPfarf72JZ
LtIWknaATWjZoSOR4eRk5jIe3z+z4inLEOZtCKBbp7iZWsc8at5oLEu/fSKOhU27WY7L4YxiS0TF
jXmINvbeWrVHxNGyuiqhe65SRd7gVLUnZ0CEzz3FdqKEjbYNvfmlQtxAuzL6hdy76G2TtwoMOZD4
HAcnW8LMEQcSoKpsH/U7q38w1wRKLjh7m2Vsu2riWdLtOFzrwjfO0hXqBuNrMRzq2wm7p2Pchmv5
doLwdejPZDN5NThoIy6GdXnd7UGfYsEyHijO8Cp1zSfiyoLO1gjcLxf51mwohzyXyUKD2TYOW+zO
aBzqjQMSEtXw21OkMXkLGzOUfdFWad7V/SJezD3JSeiYCpvgLL0Od/Kt3QJ5S244bIHGWw6DLo3O
ra7dAdehoAu0W/D79KbY9/iM88WKd9uueaWjal3wRXokLsbq9pUvnuAHx0zBhkW27ta1H8KvaTU9
zU5qcMIYE5+PMFswIsrDBelXw0qjQbEZ7hRgQsopcZpFKVZ1yBAMzDKQyRXuRwvXWiiRec1ObPHd
Qg+ZRpxUbNVdvY1vplMTQUl0cssVuas24DgcpdW0Ql6IppzQl7YQUVAReTP13ML7tthZd7IHrS8b
XRFCOsjwBDqr0zLKsHKp9Fg8SbeloIqg9X1RuKJ+wun8gshU2oabgU1uBtHraTewlsBUk3hqhAxk
aR8zywmeywxzAjv1JQptIac5WvmDxbQo7qyeZmtkZCh17hAKtgyW4dMJCS3yx01j3ttvYeNKENOF
rLQhjvGD8WzZvhGfRoT3oM/BuxdKMm5/qB10679LQjS+WjEQkhxow7ZEmTOyCAptOpquFUcJXKQd
pUkDfgNmf8QSmFrPKl/JbbmTtuMGhupmDWDfzeE14ERPFjS5SiaX1Ayp3LriqcXdgBzKsc08hUXr
tmWSz53osXrIHutlsZ4YertrJyzpcFPguTTgDQkl2d3k906x414H4zPkI6xzjaUKj9zcmW479E/X
eCZhieYM/uBWDor2NIfD+kJaSIdhy2M3voem+BJEHfTDLUizUpmxVs6ded+8fVfqEqtqaW4V01F9
oOCZGzuKeBS6o/YgtbEUbSF7C8s2PkHaCP5gSXysiuva8OHHzrkCATm0FLdMeZZZe5a3Ca6+apz8
FeL0COq9sH+YW62zM8LiTHLwFU+Baa2sHYoV2F5nIfKyoW227Let5TTEKSCP0XjYf6KTyhL4OoqU
lrvElRwZY3nz3ITqvm1GCAYHEGnFwVCcVOPQYeXlmO8B+zIFI08582vo8Cc1HUY6boY3/QgMatYm
i+9HJOOP0YkAt6mYeYPUPUWX/4LQ7DHcAwFcka0W0uQoOd0Wj4aDvlyU2bm+l7qFvBivBLZlt7qb
9trIsg1HQj66zbI+5gpM+MQykg8j6j+sH9mwx77fPAisTByiiDj7bXPdRK4cuNW4bBHyCXOj9gnT
4fYcTCk1m30Ot5GGIprN8DQHQOrhC+LA19cvemjHtxbLIHd5kxdLI4E4gia5YXGvySedeLFCzVe9
dbi+iK90jZrQHYG/TNd/AQa8cxsvj+q5Nm1CtwgkA2OulH2onTapbuZ2J0Gh4b7b2Nfi3tg198N9
eCvtidttarrn2+A63PCNWOuP9hEfiVGJyXuoG83ih7PaPMHugdjFJ19AML881sEnRGuaDh1SFP9+
/nAj1P/0aIxUZ/DSHWH6olk/Q6DkROgcRvyXwpaPwyEK/DgXEeRb487GXMBKFqCICm3aaaf7xMvg
LIXtxPtQNv1FGfKybv0etXwc7wIwMws5kHsJ4wnHWPFb1VMXUHVcSZDzN3171e1As6D6F3J/2gUs
cDnqpedyVo9guc2jVm9iY95DU6ejyE/jXfSAdjE8PTC/FLCfhLSCX62mxexW3m5QlHRtv13m1+Zc
RKI6hKDMFaQv1+U5ZNkKLH5II9rL8bctv75/YDA94FYNMgxw259vi1wLyQyaWMU09W7zErvdGgAZ
g4wGhAKTVb9Ql39/Y349Rf8a8XKKyNRXVQwFMUe/QkHSUdeFU+z5a7o1nHClLWftVGxROIibvfVg
s+8yoFpCrWuobbgzhDQxnJTb2UB0JuhEq/wOdeIY5YiCkVP19KNR5P+DEX9Cixo9IiBbEIhUglL1
3tLzb38V/z+BE//95F65p1vX+R9/3AFveBXFH1fAbn5KGX/5K/8Tt0B6BiIsGgGB/cLy4a/sEYjG
bLmEHjcYRKInVUeK8RduoX7TiAwb47l9UIU7CIC2v3AL8g0d5dBQRfqIxg249P4ObgHZQSz1D7v1
r+bi4w4lmlYVWS4UFs4qCULXF6FiRG4a6/Kxt9S70g5iZpP8Rs+kY6J1tyiNOG2IGoiuJStZRauh
aAs/E/oOvejIVlKntetdWtXZo2UNAevghUTzETxdQkLidwM6pwgOo5SXpQ6T7WDwwFV4GwcVJcS4
E1dTLcN5BOIhtBhA583yU1+iqJSDOX3E0Z4ys+PaMlXEbhianWpkizHjt2NfOL1tR7Axs2PUrjou
qpMgEbqQBgXyz208+GMPaDgzlYEpReJxSPeJAoW83NI8uyvuUjjXHrQYdW7damIqtZ1biwH1ahHv
qmpkSmn4cgQtaV0WTK2siOEdOyjX7CYOdUU7PiaSsoHq1jaKiS/0EeKuad1u9M4SrNPV3rGScmI6
SVpHmLYfzAYXUQ0YRy3zN+TwARNhojBtIJu8nTbjBEVpVcPIeQe/u16WX+soO9cWhD9DS4K8kSal
zBqE7uV5EFMoYcEEo9RbVzHHcFOUKIopYERHdQpso7JZLPorMKafWhJOft7w4VXU1dvYKtRCXy8D
ZKkAXynWQz+eID/ynOYgOaPw4faBuS/i7K0dBcCswFjEIkioUeScRkofrAewooyJe2GbIYVKkgwR
YySj7FiHTb3MU+xUiSEPKG/LrV8I4BN8iJJDO4CnxmvFvOqVJ8MIg+spyFB1swoEa6oJgEPOhgnJ
RRxiBtGE4JZQiULGJ3pE51wnjmHnih8qBd/mJa7CzJ4bEppemOaTl5pm9CCqoYApZz+tFA1F0UmP
vE6HVALgh9pr1CNPZFqSbGGb+d7Sxam2Qq8wkZ0NKE3KqO7FBhty4RdSBGW2yD7lSbqWa7j1kDep
h3K5iqZREfrNNO0yYiyTrt6WduwZarIVUb1uB+JqyFB6Uu1KK98PVuYXbbY2ispPW3TiGyX4sihM
V6qO1rh0vGpNHgO9Gr1AhpoWD79rH/2f2df/L4SOAeb+r/fm/8ieznDy+1i9w89/33iJ8k1Gbyp8
DnQosMJsB698B4wV+xv02MAbhrYh2IszveDHvquRb9D3hPgDYFzsrD/tu/Y3/JMKCiI6DsAJIOS3
9t2ZKfFx24W+BDojQaeYyd9QULuIQMasHXpDD5ApZ9EafK5XuWg22WhtpzFfkBRxv5ofJBlEXT1H
wzW0Tds0fg2qetPFxlOjId8WyCyN8KjJacHsIbCYyY2NHd/2qnFfZBmaIrCkWDNMX8lIQPjl8tPb
sgXND81Alwc4Liqm9uOhMaXDYIsgi1gR5Q9aqG5KGyUHlEm0ZFz0hboNeyUAHtm1tOhyVINiEG4l
CB9Kwas0Zumq6pA8Gmi4HiZpX7Xh0SyQzsn9a1CC/j+aLEmnksphAW8+DrgKt0thaZ3eWlWgrRq0
tuhm2DDRJE4lW07Bixs7mY8fq8DW0wGVlYzKB0eU01Exd+jG24Kb9QTuFwo2WopO6VSrUEyvIPqY
NY8RugCZZI8lFZKEGv2VgB5hD/oj5BGthtlZejKGmrt2qlu0DAqfhx3UBCtjYBEgTQvHUxUNllMn
yUulkIG2PZ77UhfulFso0wRJwmSFLxMZm/0IDbeNYZePMt/ko4g8UHlwpJooCIAtH1GtM3ZjiLmp
UtTJgoRvuynHiVyibBGYKKZJTyQtcKK0RY1JlSDIicuMutZypTC40jK+y0ZRnjh2xUkTp2EElCpH
CVU6AvBrTJyQoGPLBEXMSaIqZ6NeqZBtEVfQS4wWkq5swlyNVx0JkKVY4CjIreLzIthmtQJqAtwv
Yo7mobqpcF/qnIq0xZcl+mA6/AOw4WSoPIM8lAGMnqQ+KQC/8xlkRk0t9WwdVaQqhORsVXCAy+Y6
wB5N4xSg1fxaSdCfIKG+ZdQFxCeQLYh6HYTqNijk11Svj0mrO1ic8Jmpn+Q0N3D9mg9Jd6+JicxK
AxTotrBuZa19aeqBUBsN9zTEMZG2FUqN0rXFgSt2/V2QObCaWpIAq4gHmbogNuoVcUssNzDqeG2g
bNeYT4XagFbQ6SnVOUdBzcrvpRQlFaDpZYU0B80HK0NLgc2cJdl8UQSS+zh4LtT+HNv2qQcjrTDt
u3yr5/PaEtKTFtr7rK7vwna8SbpVk8KwR5niu1FNvSGIbk2pA/A8IPCSGnnNEWdVs71VEiB34x0c
7+DVYfYC7ldJvkZTq2+Fyp7kykkdZsgJn5JKCk5XfZ301S0prQHDosAsTeNuaLpNE5ePgVp3qF1q
byVsj6C9HbNRqNfRdGfYbUvrcqypGqFGICMckPKzLqLNqCEu0411B0FfYMqoiZT9JjDsTapkjj3e
dnXwFoFEUZclKKnzrynEcTR7QG+625fSY9X2j1KJJhcEZykdJYRl4Qy8GfXtYOXrrkyOpbIrGgkM
llG+0jNwvAxx6MO91EOrVeT6Jhf8GRKMtTua+ki7amuhOqMOMqTfDKCqcJJv3QzeYp3ay5gsCMCU
6druixMPwrtspnC3OfSxSXdU86xgatzcj7xG2w0kVGg+AHFVjA0IPtBmtcEsNDpU9NDNzkzSbqWp
v7HA0qZGA8jPGN+gRRSjNdFeRhY5N6JExSXFCunLW0QKflUA6y9QhUQYZo3Kuq/qowwdFTrxwg3z
2Eu6YguJqJ5OTU9JMUJMpsXKJGmtsnKAKAUPtloB0eQRLQwh0HvwltMRnJ99ZwZ30tisW7PyMx2u
OhlAU9Tltbdi9Hoe3owaL1jSw+Axr3y7xK7SjONBtGLVxflTLeWroIuu9axCk3kAHk0cbwsh3VUF
eZhSFR8Pgd+QJpOTmIjxykhb5U0MBLNHHJYHJvz3jMoZI2xCRpIsgETelapZLUdpWU9WBwaAVrk6
iRDrGWcrDe9ThNVotSI3VWkXNIngMEFwY6W8RVhXJFSAtNRO47lU5V2Q657Oy0U/FtRIQ89o7GfM
Dla8uhYdGWGChhKYmjcJgs/aD6IIoIacLeQBVCrk9bUrqWrpdqrxYsXCmXSh+5k9TJBmDlGakMgE
x5J0mdVVeYqlU6Im2hL4LCNy3LBBwplltuYj3LOvu7xW3UFXjqra0bEpTk2iJLStBoMaoRJSLq0G
oT030iHQGzfOU9SLS5bGGTqj+ZFPAy3aAMXKEewJTDWAkQ4GrWhtjikJJs3pCfFgWXuIDPFWGNW5
SEAraQoDWF6GOuUk32WhfW23nVgpeeH2qTStq2Z8MXsLgQPPQbqRtQ0MifQVnsuzyU1tWUKtDawB
gwkkIZ6lRaBX1JAhm3iCBKBUwE6QUIXYwWsEt+pF7bGdJLInBeZNmeTVQh+a2smHmDukTWBNPmHp
ID9zathtiraHiq+KfE6pyBXEt64So/ZGK+K0aIJk1YgZb4jMBcg1ERzO3All4tT0Sg5CulF0j2G3
TzRP1wmqQmqpUgP9HJR3nIPw0oBaJo2UE+sJXuKT2yfgXsBE14mmDvps2YM24gmIKlKjiAsCy1S8
BFW5yavqegxioOcWekQ6ckyLeK8Sd1CyetGM/asEJbRllbZM7fG2Qq56yFCaOZtsvzHCRaWeExVs
qzoob6RgqRbtWzQAphvb5qHk5nNL+p0u80ezDl9Kq5tYrSy1LnmaVE14ocCTO3HxAN/VhvU6mG/6
yogGNJebe00et70pdq3aeTFPgW+EWYbWSQQvBOV1zQQyAxkpGhq8hiK0+qaOAxKjo5326qqfknOk
giaVcXxWBdQI9DDFaL8Hbyus9W0acAAtIvPqFtLB3OIFbPKMRdUkMnzDY4E+NfMkEJGCP6DVcAmy
HpRGHDQZUKRQob9VTmCemLnu5mOO7mdbPraV6vIGNL+pirGr2MAgACKZ1giODCiDeiotykrzjJDc
RAq/go5R6xVa63WB3R3HpD62qr5tJ3sDH5dTFKQvnSpe+io8QgwO+2DVUqHlJ5ha38eaeTN7rxRN
f7JbsGUSGYWsKrzrSAEiYB6arJx/XkehUIZYSNiaoMOBR1lqXe/woW1YN6Gt0Ojba1OL3ywFAq5q
APjCBqaT5hmKzmYKkKaJIpmmegt5Yl0PsZun26aXt6Ncz7Qw2E7zsnFEB85TN+dyRokGsTNWOTzY
bPnGkJS3vMgaNpbCKXUotfYNTJda/pKHKlzn9RhoXgX402xRg6vHl7KqdkJBMleMV1WJ2HU0awvn
KmDAPO6Z3UM6t4HZTF0FE9WBALQ8m8HfumTkxqyziuoBAvvM6v0wGm4yLs4IcNwUVGRXjlA6KHqA
OjaksYY+XBTG8CbaWqKF1S37cAJnB/ZIIP8AhAskcP4SQBHTIKCmHwLmmwKhUbVK/SaNc6pDwRTb
BHm21cSdeAsCoA0WYKaVV6mS3w8Ih5gYgJxpScZSPXFa9NKuY2WAMziRLCdCDYJUIMnFOih0swOn
PliSp1du1Ki6q1fAlDgY1GywcR8Lu9nDLMWRYlV2C8vyIlNKF3UCdqiSS16aglOGXq4rtPxvbXip
bI3mIZF1qPN26R124Xspl+/0Ebhrk5auBWEtGidSwYyDnmX1GpMFTPE+r5O3WFNfBgiXhjxInWwC
7Y7/T/LOY0dyZUnTT8QLarENMnRGRmq1ISqrspzu1NrJp58vbjcafe9iMD2rAQY4Z3OqTkYkhbnZ
r8wID3h2ECrhrI3z0bvvwvUeb4QbN9g9AEmOQkaXxkJhpw5SRc9OLb8UG0jQ3n9X9mjGImz/uIFA
gsae3qR1zUNRzjZsC1eDNX0ylUmezn/TZrkuafDScSLHuVnNCW1v4tN3bllbvDd6z0kMNuLFQ7qb
GsHnGM9+o9rDHEaPpqanootN7DVrt34a/eRu/UKl27YVQwepmSUSWajENOxNLu3Zypl3VDSYmwmp
q0IshS3v3a+8AZaPKHl3PDuKcWMq2+9iBEv45xSZ59NJBndl4OsLGWU4BbR1h/DoXeBVjAur3Jcy
19usLn6Mqn1YPOPvrIP3tL/6RW3FkhDEIhpu5R2MLSqieGy8F7G2tFQt/KoI0FB56y97RiLYWPkv
bcLhRe63aw9HN5cmiRGlFX+qd69I87gZh5M3VKRJDNOzPVm/LQ1R6EItjsMz48S9Gvrnwa3auFh+
s2Ljz9TQVepQQtX57oNv51YyhHCKswmZ0jdHlY+vkaf2rdNRV6mVvW38LdJPNx9GXHX2e4ra026z
nW71o4sZ2uzPzeCdS6ewqCn+XWW9hOkKxDj+5FWDuPH2Q6wx3Ikg+NOk2wEtodNhzYOSY8Hue+o4
w20JwrdyG+fQ52jMrMx+WP2vuoJuXJs24/EPae0yeIVife776kDG0ybrA5cX0KX+RBP7cP1LVZe/
Ilt6JOIWH0aGHlnJSzvPu7kyxi2f3zLLVp8zKgZ7dn8rZyXxeJJXq0QBIb2zmbnHqQIRvN36nIfU
VWzNTdkJdwrc5rK266tbOPek+X2LZb1kXXO4fZlCt+8oi+4b3O1Sv5g9HWrnVB9z0YhkkUj9FqPc
9GH7WuUhza1fsjhy9P6IAHBiZDoE/r6GqvsTZaKLOyt4k7x6hiwuYx38mjMDnK21tmAtsamJSogQ
Mp2K+m8NhHnoers+jtO8IRjNXVhWFfrVyXHWDyvLt13J1SwzvZv74UIP/G4Uc7nV9U+Vgsyp9F5R
LY9pi1YmLFcOosDZm/0MChCEZz2Mf8ijb0ASGlDW9mGIwjW2infdqN96nhA8MGJ7PAe77hbU4q5q
Nxg81H3WXfxZJZHwfo1j+JRZjhGjnqXSwBU7eBdtJx/Jp1v4xTx656B9y5xHcI4wadAqxjOHyoY3
P65a5EPOnM5J0H1P/C2PRTjK9p/0ECHEN7zP0VpX0og6BfqueUCtNNuWpd+Sg2vTyRFt72bqag0I
xf2wQNvcmq+5XB89t+fFxvxFQuktTmR5XsZ0z39EKe9MdJwRShW3LD/9mnM1lK9S5l+R8dz2CrFC
UTx7jdkcaLz7i1e13m4Ylb6yh2aKjb5K3zgg3jumr7P0b6NkM8k73WKoErw8QammzzxF18JKlfa8
KA5B4iBfplV9IqNYuuI5zJqP2m3PNltJujz8NMix2gRTeLLNkiOomNVmEPKpSwmuKD8jWfG7zO0t
cL04ZQt4u2DZZebXvwpZ79VKGOBkRnfC4zUhgmPFKaF+/HJ6ZCR/EJr0/5WBUZTqo8rQHBdcvqYg
2CSFs+imM1DMuMmieYwHi8UzRm0+T0WF38It7qcha7jW4E1GpV4ZhBDMZtM2M8W77LiYfeqiIMle
xS0nxpA1b66PwLdp90QdvLapZiMsEqBqlh6wvnltHNlvRr9B7uvx98Su6RBvI8sq3fGwNNGbaQSH
UXoXhUw6Kt9DlNFDKs+dU95Nrfqzkqi7WQv9E2bdfFRGfRhn/8sR6YlFtN3JniO1W7JrUbsVdn33
IMNW3cm5kg85U8xGewHru22EDWHmHRsQGr6aMV0ysC7LrcuNLheEJ7b1NbjzW5aKaCPZPuFQBUGC
jkWH+jYKUHpE3Z8uf+dvv8l8+WhWVhR661dAjd+wP2S3SvewKlog3ZgKDb177MbpUNjtuusnRpg6
1WgsKtK1TM2ghSI/DoaItL5p2JjL2fXGjjVUtM5d5t5bqfHjFhABjtkdS5wrNC8dEYLE7m0aD9VY
bvT0gcZr603c+3IxN2HtvVtR64L99deoLj9geSryWBOdlcHWQm4TRr/DwQeHs6TYGWs/b0I0F7kn
nvVgt7dLcK8Uoo9x3XBIjkRmkjYpaf9S0bhJ1wUXHGobp5u5AQOjsMcv2xV8tzGdjwsa7DKoBIAr
7IBhMv4IYl/iZl81aHs6c7imc3/1ZP7YTynpL5PcZIXzLdKAleSGOJr+o5X5PT1CLZOuqZFymNn7
AB4XzTynvqXmeGVaidfAf8oX8N3WZSvrnNbn3jLS2EyNhrfko1xCOm7LRmteGKyVrsoN7/DHWnOf
aEY6rIdOh5vFbaVM2kY+Vr587IFTW66KOxlXHNgPqkBdFeQUlKB0eGi181YIpvtuosURaX03Bt5R
rOM29+e3Ket3VuscJzVc81F/9Kv4NdiUkiJ68YNq59jzWyv1Rz4igOMTk6JUP2xW3jWu/Trb4pyF
8ieaFNnoTlKBCNIpYiEYNcaSFpUZI8yIdk6T+7mR7LQz5uGqa++pi5B4Be77qK5Lb2WJjW5qCE0L
PeH82++HfRTIx8hJTJtNYCMY1zaCRIvQy9dueGj6ctxL2YFkWGPSkr14/OdnG4HucLl3ZVwEAC9O
ycFeWw9GwzFj+A6668jZT3XwmrvL17juvGw+uIRrA8XWmzYySN0Zq/ug4kzy2qSZbiKxrjshDRsc
hSWEX4U+LLjhf+tz7mBp6JYXOLD7CLm2a43Mjs3wouZPs3tfjPVlWbOfSFkeAGotYimSKtTyDrPk
Lo+gBSqHtLcGfCP3KzexAWYcW54b6MwqW1+guVmq6w3WRlU270MaZFujAZUMcjcpgvG8wBzEWooW
URSyJLPXH0U+7OEWCO3WXCvvr6o8gkJb5I+RAaBrPLSGx2vTma/0KKzJKz30S6xwYwsrLUFRJNLl
Vc5axFNNPv7uugyzvY1AzVMvstKgASl/rkjA6CMQ9tm/vY0aqdTcVJt67Iho/p5D/7lZud/klShm
6A5TVI53ppg6MJwZjHlgIamISF1aWgBmdmruTJfXq57nbbQC6OdSv5s+6Z+zBmpbbHVftA0y/GDd
daMrtlUaPnQGS6ht5d9rXKX26faa2eabnbrH3u3u1nLg8QcsiTM2rRWGuLRAJqbLBmQZXKaov7ML
/RH60rkTV8no2/uPvoJQFCh4+3BkW7Kb2btVHEtXmfdh5r6Ogqykaax/AMRPqcnduyEuiNKsJblV
iLIeH+A0PBMUsuud461imFGLeSI39krx0UGGwMzBnWVJ9Vh2bPhrGwet0ho828N96vN2hSJ6NAAR
eH9FFs/V+tRby5HD+ey0ZRVr91bMqiopHeEi+tQznpHEV/SkRvGtqwokiQQ3a6YUB6o5N9F0SYvX
aaS8+zi/zKW/zix+bMvw0o3ZI9TNZuwgLlqeaWI8x9jl45R3v1bZo786Ks5WulTb4e4My7UBHbWN
yU1ST39Mkaw3dWBc6gLBoj19LIGP9LS+DuAbc9azxKyJcNY6NM+hnFA0+wHr3f1K/oxuf5eZ/Q66
GHvUOLDOcOZR0To7r7w1deQgHV4+ukpgPgyAksS5ELe23d9HrmOemqg4ZOv6WXTpsM3nHIy/8r5U
tbn94FHy6G18c/wwKw2EPR9ag7+xqPsqn4e90OVOZMaLsrLHqmt2liXPczS/+U01JbU5mRwxjHgy
hXgQgMKKvRn+pRmY71uKBR8oqva5nF6q1f2eNcqiokqaBVua7WF6876twvyaZBNuuv4qqms5q49g
+vQN70FP/YE9Xl9wWuyDURxV0Q0C8oPsMSuSDlrewtkShXRA6djvAp8PvT1JgvI2D8VP2lHAK0b4
KqzeRt4IzhQKkpXdbnkhtqzD2832/JEG4scM5kNPwx9XefbYN/3e0uKxMOY3x+7vIFGOltXtjHlT
EkxFLCnlL1Xr19Cb//ntlvpoYnvT4VbQjO2aoF9iY4HRijLP2eS7KffcuO75I6OSn6Cofw3frxFS
8Oz6Zehvp1Aze3sSw9HBEn62l4r7LCtUbB4US8XRq26VlCkTw6jlvLopcKRS+6wxv/yZOV975e8l
522tuKEB7YrOocuK1zrddnb7uIS3s1bRBfhLwfzuZXu4/99pJA+m4qdbQp1YlUBISLF++NLfzqNT
xBVHAUWuGuBhH8hCYzkP4GeU/ZREbcUZskrDx94X3h7KicVV6EnFM3t/LgUhCbzKNyPXcIlqIu/7
5SdK169y5OJNqwuEbC2nSjqccXxO62GVW5Nh0JCovcF+4uyH1ag7dgVA5DhHJ23Z37kXCNXX/Jtz
6+L43f3tzkxzwA9vr5XSTxyPnvOJ5PDYrt2dVWd3uJLiPBq3zcg7ZMwHONntxPNb4/idquV3vqx4
AOWP1awvUdW/4TK+NKP/naY8aqL3nwY942uq/O9ucD8mAA8e2mclM1I/uquxfg5DvUXC9NSp4d3v
xGGmWBrefAhS7tYg9WEcl7fZkr+Hyb14I3h+4IuL9J38aCjgDgalhyrNzmY6zndVLjRvBmY8sz35
DRc10AX9DsdrPOErZu3vJnfCl8Ip7kzrds1tsoVrtOO349O11XAAcXvMvP479xcLfDX7UZZ+60zv
SbjDtuSJdlPzkkNHm9N8BKaYjrdL44v+Lmx5cNp1eiOBV2zcpsSrKZ6KDG7J8eqXbmpiy2C5o0xv
cIT5EtTjlmjoLz+QO+Sue5arbeuFL6UDrt2tCqlcfoLCTxvSQGMrwx+QLf6l8HhRWY33oq3wwujw
I0fnGHXeE2TibQHno0+thN/mq0YODEz36oTR0xpYEChFvQmL+S2C5RKMiJONWsUADzChFG5FYCns
Y+S91J6XROyBtScbF2CzxGyvIJUCwUxYDteumj9uhUJ5NH3KWV4qX7yk7cHqs8eWg7AZxr+Sn9yn
a7kdlft0+82K1fxatYcpEWnTkO/8sr/ymzCu8M5F3nTQDhXq9uM9yPRkEStCcRtzGhR7udoovbx2
hwEEjymNwZMHcZB5vwxgf0/LR69XjwzDL4FnnJYQ/EfMb4BdmMC/+0H3cATukyO876Er68SxGOjM
9ZJO05uNQ54hzIuSuR6TW2vatjy0zbAHfv9ytH67XeGx54pCL3BQxTkDeK554+m3YeUzcU6Jdkry
MM7Xuj62orxMIlwT06uHXSe9aKtclhPRdE5l9JG1or0v9GkeRjaTyVAkphr3w2KPux6+frOyGu5i
KU4NTwQ0X1Vv7Oioroi5/yl0+R/peF7qkn/+Pf/hX3Ij/s/yJPY/9S2Jof/3H/X/oB4IBfX/Rg9U
/am77l/0QPz9/9ADWf9grQRvCjvmogDnnfVfQkwLsSVqS7ILg5soiFjIfxEEeeFtEUwQseKIiKD/
EmKiFWIXAoEPFsmYBOzY3v9EEGT9UwH83xVBJtFz7CMl/Jv1CoxE/xY5YkeVMbhdrjatcUfRqy9V
usKa4cDbszsCBLifFoQ0FRZiE71F3xX10etPaAXkY7oa+ykohoPq7S1U4AlZVH1/o8dUF1qbrgET
iQpju7i4s4U4h0bbnM153EVCMVbBdyCfuw1AUOhUCbmF1sTx6q0XgsnmGHw3JL8BpbHS0+/S7L6c
qfuO1nvVem+TsWBxK4jZgVHfFhEURSgP3Qw9arr5gW48nT0VF1VO/+dp89Ewmz+dJb8M195XPhay
NmJnSve7ree7mcSGQD2aKKV3deY+TuOAKr/tzhbbZJiCa148RatljfdkfP2kUbFpa6jvGmu019Ar
T4XhX/JbeoWNzbszZhPx6gC/YtfDnsuO5WeABTDGYJuGKEJl9Z0bobF3jak86HB5Kqo/Zj0p9FfM
KzVnXzRTfyzfOC89GRLFa9GY5r2gR92VFsan1BuJQv6jU1HhYRNJp8k7yFSJ7HKkqszDubPcs2U6
hy7QDGhMjFuAhO2Q9ieuCTbBuRNb4mPfZPjS9eRmNFwuSCvW2C0qbqVZP0Vr/WC9WrL7m+bGezWP
7rZVI9zcokdc297fMe32WtGE4SOeYzVqGbe257EXbD5ENfJGbN7YP2i2mrJZT+sUVv8XssL/H8uR
xWv6v6lHYz/8m1T89j/8Z0EK/mHxzhNwxBJRHMY+f/IfAsXoHx7JXWzMJj6euvTffcVu9A/S5E2A
B5R3BNr8N2W46/+DuGWTBAfoLJKTTOd/UpAcx/s3lR/KcxOUi9hfO2K7OjnD/6ryU0KyPGS9tXzo
aWHDqnLXgGCvRsmBnJb6rLXaht67zUw9pMtyFAtb3j19TieSHHzfPzDrtfug9cgrAJxZRP/llJm7
dxuJ7jGsTuFI+Qmw6DVsUyd0osE+uHpHV6RXYXKMjzJMkPm+jV7xYjIvDKhGiKjxMU4O+na6kgQi
ctR2Eo26Ix8nt3zU60LQBxFC4ALj3SLmX2k4EGJDD7vRU/4VGg2z5tyq+AyA5D2UpYXJNuw8PL01
CCnOXaRo3l7n6AGGDkG0xXbV8b0o127TTdFfDNFDgvJyOA71Fd1CXBL1f4+ilIjtNDp6ki1GkYNQ
OmrwYC1uhOogGLKDBu3bRNEps0bCt8Ur7KYVyqcZVVUVXRHqdLuGGExGJpZkUCGyYGgvfbM+FQgJ
fD+7Z8J5K6s23VsihyABVXSGD9ef262BytvzFfXGKxAPW0juQKp3siPF0TOfNZU8CZau2uegP2Wa
flv0mOiW5zuvIVHBcMI2GcxxTAz48lrAWg4dKQiFQ1SLN/tRwoSVblid1yeuvd41U1Yf7YHgj6LA
hTnK6iDnPFFRsCZlQ27XFBKDMJRQEgvyJtNhu9461LTr4fI4sUgtkc56JzMDJ+XwpyoApb3B+Ous
SFdgADncCMNMuiUiMcep7bsAFHpbDSrE2Fr9lhKsdclL7ISZBUQ34i1NKaSgTxwzBiEpjj61KkU9
ONnrMZLmq1NWY5ITJoFH06LPBSi9hTnG4YDoavJRw099bxw47A+dzU8ijs9ejWnnLqrc2NmxHjg4
wwmdWKBCI6kqtAXgOvreytSLTlGFD8FTkA0Bco1N7of8PlM+Hcb1IGyA/gnuqzF8HNMIAsi0Dx5D
u4p2zpqeascRh56crk0Awr8xSaRH/ENSTFllYKQhqxz8/Ce1o+VoibaFjJDERlh1v68kvvIhEvGQ
V6zsuGFv3TB5O3QpD6ajoQ1tmgk3L6ZYh9FXSbMOHjVYr9HKosjbgD6m0tpGdyhpgm0U9h2zgMYm
qpGkppZbHJd+jnVA9MXI3vlTyyBD8wxxlhY8njc9BnremiOuiJhyWMbDqJC4eW08RS5O+MXHE+91
eb3jxWGQblUyOQ30ucKyHE5iV5ooMDS6YQN1HONMOCetN3Og602h6Voy1aMbCfqXBc5ltIdH2Lhw
b+U4l9H2JJ10fts2nsHFnw4AL/lhbc2tKhvwc4gxw9flQ43CLIaA0xs2VsDMyHVbm+m06QdMC1Ez
kOdiF6QYgA02xtokPRD73s4dvWuxs4Yol5e0edJrl737JmtKuX0J0w3ONVM++t0EAot4dxPdaJu2
5v/w83uRuwctUE42I150A43ATTJbb9PJ2efrSDJnniO0oQz6nrCTJYBCbUP0Ca1EOFGl+UdfWL+y
iGZKOeWfAvQBoQzbwzQ7lrgV2Oyc6KQiA+N/mlqx8kGcQ1/s9GReF0wvUxs6zDVzxvGfkoH13jnN
Pu+UOjZ29sfxs/PUMoECPQdsjGD+8phsA6FebGNEgkxp2JD8OsQy9O+t0jV3I6EpIThAUkU5Pg+p
3tyaDEk6npLETANaOle/UvCakw0jbeW7sZ2be2l7caBS41xPy45fkmm7t65K7yJn4ikzAActhCPA
u1Oz51h4L3LbuUEmcRqlxF87+hdRaVGc4qqD8RHvbYaJY7Jl3JvkX401uJIl5B2jdeo1pAA354pd
bPEkjWQdOwkVRXJK3cLcZQ3moJKB+aTT7myGBjQURToMYW+HRj0A1dFtVWgbC+kQyTZkiLgy74Ao
nRAAx7qkAWK13g3eLRDMPRv4CEEdWL5HzOZx9WCOkJWyjvNQtGgxu8G6lABNpDtN8mKV185vw8QI
q5xsOLzRoXMKDdfdmyniIAmBZntF/yb9dw/ai1B6/MdmWx2nId9LtBa7AS9Pyz6HxAYVBoph75Tj
PdVT+9dssy6Rw81MVZh3k1sVmzLC7K6N79qLIGyRsxICtLcaesHO63mQovGBnT+3J6vAvOVBydZL
XHXL1ag4Nm1PXf2WbU3LfEiN9V4Eqfc8k3GVK1ZJqIXH1bYRDwV6OwwKu26DAiSq4BwoDFBOGsCm
6BbEWLeUKSNPCFUlY2IzWAMspl626xKIY9QLpG9OeeV1CPc6df4OLjF2o2F9ZrmcE8etY9E3j7Jb
t1abTwkaJYzdy7yn8dnnLcFeg3DCpFw5ub0ePcQ0fUh5ozGmbmahn8fabiPLwCgRnaqsPDarScwC
kUMtRbBNVYgw0zxnzec86uNAjpRVG9G+xHfWj2GUBKMzJuOKEGJQzWYu6lfT6qqdrHgKMimfsrpS
J+TL7c6zMnKS5X4oRY+YvJmJOuOxDhGDWv2jjU3e0CSg1uJBtAoQsU6scnx1m9QgzCDfg+V+O15v
MuIw1+VixDs+teUO3J5JIdenxfXumExf6bJyFtUsaaQ3M3cgo49oWH9BplBAZ+b9cryCEKl0/BX0
SNKr8E6HQX/QrnGY2+DYyfBYIFRJZftryuy7HtDoIegxJdfW+9KpaOtNaB4ReBybaSB3SJMlXFf3
DlDQVg7WuZLUgDmFqrhBPvkS4pRwoTM1boN4uilFF33VNskF5WDZyaSSnDpIwkchDsMN8CcrI29v
nglJkBqi/32bYQfgTtg77QIOaSxxSDa3oyjCeB5teUQDv+NQYoUSidSHNEDRj06lYPPbPIeHyC/X
Tc7yzVWad57IVCJn8dal1rhTZZHiWFs+6WHwjgnU4I2S7ys9UC9gMLK0UgfjpmGXPZuMx+qvPU3P
QqC0sZ3l1ex7AE9TIBycHkCh13i00Wbl5vyxzmW4dXKCSCBqkKTMC4q5UnhbF1D9buUBW+xhPQkZ
GNsZCRzcMu/lDGV4V2rlHxyrFBcWlJ67AkU2yzvitsuaXS7KmX6jCOIlq6rYMNxpX/jyHu7BPrhu
nSXlDSmdKA8MEcal7ZcxnleIYjv1SFeDC7GFEz2lKKrcEUTNrcTbUJmvA+lnpRAnHRyjAcejmrG1
FG6/wdLQHLWlxAbDAKO5752sXvSbpW5e6p4OvumQLBVwzTvwD5Ru1OCEEb9qAnaB+dFbJOY/hiab
EkBgl/kWts6oPGY+KWzNWjlnZXR60/oI7Wy3sciO7K+GWe6rsicoKOXmXHskZQJCKdZtmZO2KEVf
HBGz/ogmvOvqZoSTcRG4+b/KwUyBddNn+7YpI1pyeBf/sJjYVVXnvZuICjlrqwcWdhAj1lgAhOtK
s4F5Iy0Oq1e8410hKAEj68bs3DpxzWkfCb0Lonq6umAbPLT5hZRI3ADk86yUWqdvb4QZbHeuiScZ
IyykaVmig3DlsjOxb3O4b4SBEn6mcqQGh78levuE/3Ef5pLtWO4OW3CV5K6mOqoui202/WzmCBJ3
yOA0wqD7jSyeVQDrOoPez2jNgilW/FE5i/ZQwMfsVXZeTGTPfQ5xl/oOtcSvT+4NUFHNaQRlOc7R
eDDsBulVwJ5Rc+CiYUXa9jTI5JGFUKpT9lGbR2iWajf0NRl7VfdXeaS3yQF5BvRStMVy+tdDY45M
p1426LhBxCl9+WhSl7EcwKfFZXWT3edutZ2C5cOc8NKmYRoHY00WUQbBrtYXUWGNjOaIyOcFPfjt
KkSZPFkSzwB6xr2oqh2+KiTz3ktph0uSlnzfwIjeXTV85y2n4WwdnPZGlJXp31uf3bXDX3ZdZdQa
4tM80AyCH20vCaID6+P1Bhip2nmhelqHJiXoBj+ngWopc8M3u4U+rlL/hB12gj2dmNis5wXBzLZ0
+5sZyHnIjb9jNXzpVhwV84EfUM2Rpt8H5bld9LIPy7uinvKDzoY7Lmd9DquKlEtsCIPj/jKYkLeY
zI+BEu6un11sOOLJCehnp66IrX7+FUbr3zDVe1hqdo13tb+pZWVtxpoOvKqbmVGriFuHfpCsuIy8
7hJdvAEE1LJ6z8nWr2IyDpZrFFuMuifE5HE+q/Y45WG6Vw1vWZe+Gr2bb4cZzYFxmfKbsrozp3gI
nG00WaRJOu1TT+uTiKG5ZpkTHmY7O9Q+ntcc8/bG/HRKn2/jNGuCP2TYZIH3gwmYzy1vVIQ1B2if
gwV5Cipjv4FsKJdsOE5lMyKONp9GK5rPHmOt6McJ/2zDethqPWqh/nSk72PdsKetDrDQWovxEXpI
mBR2NadzOYpyftrUMhYNj50zjIc0dO/y2r8XUTBeCwcVi2UacUPBiMMXqiF7e7OAA2fFGRnmnbHN
hdVsgXyTeZpfU62qBF2jH1d+x/DWdUi9FqZiNZn5ucMOurVH/QfvSr33J/veGrz8XDbDzp7E9MDO
gP7aTi+W8DbSUsYLBKm5dSVJMa6jf49BeG+41kOPlBrWexz0yTGQixaitohzRfy1pPOTY5iv4VD/
drpb2mxLTRkpZ+l0MMxVbjuvw17IyxOW4e866OgKildjHag3/fhGG5NvWpvOwctCXFQ3zJCoFcxA
Orgd8OERP92aGKu+jrWR1NJM9xhZfxmMGYhvDl7WHJRrGSiKyl1XcFPLFSt7sFxHzwgSa0F813vF
yTHrBs8R+aq1ILTXFvt1dZmsSpTpi8vsaoAta7tqTsKtmr0e8WtaaJ6Qhtrjnr7tGYnyEKd9C2Dg
EO9h5Z+W4zfHscnKrZIvxuw6BzE4zza6M2GVaRI4utwOmD+RKfYHg2zRzGysS6bvAl0a9+Kigoav
U03V1myiO6mzBlg4YCvbaU0Hhxd9eGzlal2Gxd81IYMjuu2eQpdfMDygIeaegx61R/OPyNh2K9R5
sTObDEnj4GeGgjcKiq3rzThNbzfFlyGxa2yvp1jTw4d5SQ5kgX9LorzK5uZiNt3ZGfyrqm/S5jx4
z5e22CjYAg7KbNkJlhZs3EBZ21ln24qOa5fhU1ob5871wztHEYu60EktQDbdSC8+tSTWDQqHhBiP
PXdg5xviEPLv6llQ6ognGCUAlSFUv9ATbC08s6dxjOKsxfbuwUYhfsRESNJEPCE8zAti1IrWIH1s
7j5WVEObRkt1CKe4MEV61OHO8NyDgaxe+P3fHi7aNdGRToI0OwEi7gYlZtHp4pEXV0z6HvkBVd9d
8SsNDbOUSj8EEkfSlNIlnubl6ARmdVSLQfRl9Gssxsvak8Lean0aC74yC5Iy4M6NbXXvJRJMg6Ui
RviT1yDPEj2gy6AX16ypnEo32heNJZIIa07jRSSYWXi0kCyfQitHgV1JEbe9fWC8fx1ZidTLQw8J
kLir5Byfgkdf6lNPucLNZZS7tWuvMw1wvJAZANSN/9YTOukwKuzaSGlgNX61lMPcyEjQ9SrraQih
qKMCBiC3dZLJnHDl3HquHpXD41QH6ovNjbvMMB/rKvQQLk/gEWn4OQlcdv+LvTNZslTJsuyvlMSc
EFBQmkFM7MLt7Vrn5ubmE8Qad5S+B4Wvr0VVZUqmpOQg5zWLeP48whouenSfvdceOePipZsjLomw
ojUEu64rLrPK93Ts8nsK3A8pT7M9/vZHdayq8dXlGsKklp6z2jp5JcaClRxTUM7h2POJnTnic8tl
y2zX3A7t75KLFHeTdB1+oRfhyjZJ82T6zJe3J0lMoM3xuRXrT3+ZA04PlwI4iT7Ks8RFCxtlATFr
4s1LvHnnGt69wWL+zpH5A89rEJb+oXahTiljFIfeyH4tvfq7sB65G43iG6DEG1v48Sx9+ddwvLOB
/KYz61ce5AyRpEnueqOHz4s1NtQN4asyiOXeGYdLSe7iDpQz9aSaqsP2NqkWA7xTQS1ze3Uo884D
w1FezBEkN61qz16iAXutydnO0QuDppkeTKbjVVf7xKBr1MJ/GTqa+QSMBF5Si520lzxUPje5Bl/o
3WQRqyBWCP3Dj5nHnXBKChZFvvmRsZoJeWQQJuJdTwjFMcUPz2izu7nmBdA5LN2HinnLF5eBJDO+
Fd9l/6JOck0vcgI3V2vr7ATzV/4oiqr6ZTNUuerZRo7C0WcCNVPlyzgAIbTK/DQu8U9n5s1AOejJ
qHL64/y1BxLcolwkzRpVfa44zt4Si1V/ME7h7Ps1oTj3NCv0Zg46orABVmyL0HSG7+4cywD7If/O
On7Ra/NTTNQs0Y4+ou211vbxdNW351UvxKU/nRGjoZvzMynVeVQ/W/KsdmwelpZKRlviMmfCvzeD
v7rA5ZIY4lfDYrHG7MMjz+IsGXj2WMHbAgbvqI3I4aG6ekitRsZrzvOK6s4nno+qUoErgogbG3N/
V3YnPsWYHg3/nS+nO/DLD4VVH+qYQd1OQDQDzrXJcEARNhQZFtMgQmmMcIWrQLKdmufLkPD1QUu4
Wk5WhmbL0wwm5muteSGlYiCsuhFcrOU7TyDoBa39jFfIwasx/sWjtoQEKolsePIwV8vZ1Gt7sCaT
ftK1Yu/pS/4XM8ya0iDnDKPAyy9DU1iMeMH3kth4kKbi0M4To2KMGynnJeBBMXnCFy3OfMpL8mLO
Lx954RYsHilqR2PZd8cIfGVuIQ32cmrP5diG/eCSIKzxfefzu+7a3y4avfGzHXfs53AMkl069qTf
1/RxMoaUN9UWZshekxIZtYhVaPNFoIH/SoDtsPz99NrlPdGkf8o8fs3dn9MgN/gTlsJCpgTusPWO
dhtNwkSNDKr7iqiUiZwLTZu3MUMen9ZZfHbNn5juLkid7ApKE+fINIWjVK+wkUklzmSp4+59VAJH
tMB0WfaI0/ASiL/PCdKF9dQM5neLXl86MA8tjOd1dhgMWDWT+ay6mPh6/dY7sginMYcTjidOW9Yx
qSECbuvZtiJnh2gLibBj4zNU88Xhp/HDKUDhlLLY4rZnNGYcPjABx8Xb91lr32nV/y615P7gwcuv
A242BJFmO1gvyxyfOU55M2x72pygw55QkLl0b5NZWeeOuDFdgumTUblPMod2WG2/X8pcePnpGwIF
xPe1LELh0pWDrSm3jWdRwp+JeZ3sJOKRzusI5sCT/6JrnCeoax8+XQSztfyW2XIpeenIXB2kw5ur
ChJ+/i8zPs52tR8Laz42gts/k6g9Oocc6abeGBK12956FaZBgvcd12T7l3RV1M0lbcGQhXboLidp
dRfBmQVq76HOxaeLxWk2uzKcrGFP0H0v+w39nrrUS9/mmtdDXh5IANYvQ9WTjc+SicjGrVDHuShR
XhIED7P8W/gglNATrukgaAJM2uKa+nyr83D0ya88eKv/Hk8BTr4Z5xNZ9P6YcX4I1JSXSgiIGEod
7AWDND95w94KboYcSlvw4Doj1QSZO+6dmpaQsUafShhuiOwyctxhMasufcfqeWJW19nqI2Qujxnr
vzkY2lNulq9rbHrPfoWdTCZJVIjhsUUkPxcpiamx7KuD8tZbUCoPYd17F6Ye77vagrWk7qsK93rp
sxCZ+ux9HiK3lQdeLDh0ihpGPF2fEsB75002KTCEEIx71H7yw+hH8+jO6iVuwURixHrwmoRMpHCu
ozM+6n50o0D00YDBJ4rLIDsk7yj+JIXACyhWdqBZ9CcZi781pZV3Y6+PZTy/+V0fEjr441fTPvAr
vv4WMOo6qluC5T5s1uzErsm6rnp49/rmPp9LOyoS/Xv14+vqzQwqRvMgsvKIpkHMLWFr1zn0buN1
Pfoqpy291g99j1BTyvnQWNUUlZmMN8n0h64C9dhoXjGaE/2IqG2a5nLnIOg+twb0PTreKG3hE5pf
Ei5tLGDdIBrzUobkn6i6SeOQ3ajjI4AXRUIyMABeuQD71M22XrWPsynxcnevTmF8LKw8rLH8Q4j8
RL6XSNmO3EytDqY54xm1makaIm0nu22TiFCoDFcfoGc5FUjNPK8T267PF0Hf58XImeVqez5XBR6J
ivR509AOMBsODi8faK/BSDlzvNGbrB6nLMVyktT2ezZevTGJpBrLp6acqztb83cTFr9kCgiq+ere
W9znYjS6qB4SDu6hsaEMk4LNB3RJy/hbjfVHYC7i6JLyxmkXIN/l7dUpJ1CujvMamwMlGXPmH50y
tXetIo5iu+LLbo0pSotFHPDFqp3p6f7BMj3WeylVJ6XlR4E1MrH1/RwhIUdTR+jYvNMFX2XjsqFd
53Y62TL/CJjfLWBTlhVoLDjc2ab0Y5JuigbTbluG7E0grd/Nthq4C6Y73ivE0RLza6m9Q5MRbug7
m07NWl5bmVY8+RIjGgSZkp/iCQbDcZABSZaA74SzyoDHs8kJJe/AHJ5tTaQIz2E4jt6+beP0Fvv+
KfXjH5DM32TSXq2uQQIW2QP7s7txTMrnQZq3klaoa6fnM+/8LvQnS4bItR+VO8ur61T3taOwu9t8
91aXsUpOyH05DPcxuZfAODkyuZFkQUw3AIgTaTilCRLIaMr3GbIXeDnBgZwPoJmLDz47HmQCjpTZ
sp/wF3w7dSt4VqsHknJDzfOfCtGdqxFLsOteA9VPoUtUuPHIum4xEJsVQZxmX1XaiciHOIf/nbRc
ZaUv+DT6nQwUj9nY9Hy+yZqyKT3JwjlV0ixDJ9CHrHhmXfEWDHAklEZy89ZEsERD9m4tN7kDMMFl
p0KsVWVd7mK2SdyQGZM4pSlT6XIBXM8Hi7ziuLTsq+h1/1Qqkh9PnXoIEqziKfcLM89+81mYdpOX
vhhpGm/WwuCg5ZMhidORhdrZVuGTt6DFgdXf2+T7adhrxNCE7YGj0oDbQ00vwUBYgTHEmitr78v8
16LIdHJ51+FiU0taVt4DCPtf7BKDaIDPbRfp8ygzzK2jibwk1uxcLeYJiXG5TnZScGltiFCp2H4M
qNDxtfHeBbwn6OQlBl+ZmJwwkpoo2I/pzLBHnnzZpXyUdqn6m87YxmOcJLAFf7uiHK+uZzDcJdXH
NK4yIq/O1gieHpFgpz/NHJKaHy8OtK81wFdWBNM1NRpCsvaAH7axfwU8Gb1T/FQdF9E0mNuQEEAf
JalT8P4NDcdnJe+NZki9Mngnk310Beo7U8m7TfbUR6ros7PrP2CkQjJuFNVey7IvjfYbmqoKMYe3
QPCyJgJUgaSnNGg2t4K3YLQcdCq+Cs6udYIbnqIMmKymi7pRF58pJnD6OMopLN7Fi7XjWqSZupYk
8jTlNxkXT691937xnueeeSpaOzuMOX1HscF6u5oxPgNTyhvungrNDO5JHJOzXn7YmWXt+PpofMDX
V391yfijUkyyTDp1yO8ChmBlShAX5kvvMmX3k0FMnZxbSYiNbQiEqrxEz6PTqjwDdwBvoNmBF4Px
unbIju3sRnopYCdmqo7wpyBy3Nnx8N0TOprHqUYfYbBqWp1GOUgesM7I7m5sohv5Hb07WXGK88Y9
CM1WXeKPJQk7ZoOJpSR9WdpxPbhZf+AyKI4chXIqAa67eehgml4klMdyPnZdzpFT9RsEaXVoyKjW
w6pIo4hgNPdFkqx7K8BD1xn0wFpGjz7fHOEEfWmNB841lmCXONDF+zEhokSMyVwq45ybQb6vfWw2
drE5IxyUR0V0EHNL80VGSYYK/hbaEIaiaenRkx0CbwirBGu2IDO7x1yFTuwwAXslz6fPuOFyn6OO
7y52rDfiJdCE8CPsU50UO08uFdTwP4NrzWdrBfc+tZ/xyjOp6/WpZsVzNw/Sutf58kSunoH8onRx
YQTGQJC6z2lg/6G50WePZZ3FcK7WjEhzYQzhuvkQhrLlul4kwAsr7xtDj6Zn7C0FYrYzRuPsE+oG
RjE4+3Y8DV3vnwnr6Tt7WicWdFSAxQqWTW8lD4uI1aktx2jpmIq0YrwZ+UhmBvp/mbN79tAbNl9h
sy3Ik8ajxHLa9aXHO6ddPgPYAMoqlntjG0qKWV/Xyvhaq1pEns3kpfCNwbTBSS+MG7+C9mKeGoAu
bAf42a8TDPmcOPZk8U6uLCeCkPFBgWlGSPR+ZlEWBhPL2bxcCFHqt8kj4Aes66iaBs99RimD3hKB
QmuxJS3HQzBY4ON6Bpu+fuocRaogr8+rpD5BF5tnZMKo02Qe2Kia1xR2bZ6j/bS4oFLMCdyX3b8p
ToPQjzO2nLZNAovuwcWAjyFXBGCCCugc6MuapyAH5zKwxbRTPLbD7P5KSracRdPhAVizYya51JAX
AvUriCWBOAjY3IRdAcyJjVd5CuiE0X1BHXcAgqghHBe1Ak37OYj7/qVuX0FXXNWqrs6Ywd7HT5Y0
D4tfysNojH/RrNpojRvUYJtBO8/EPlvi77JzaPMO5tecjPPk4PhoWYtMzcroQrNHmOULvxwisZFS
v4Qru4tXcOIDEJMmIs0gBU9gtQ6X1iijZfppFVTBcR0eIqiutGlaqTzhjzh7h2o1GcewxALqJMdk
D/5z73bPNlGpLPec3cjZGjm4a1ACPd5T+1aR/M+6gGAMAiWFk4RZm6d5aFhQWSg93BRQWOrsMYgN
IjCs+3apx1bQZgtp1CT6WgOOO3vVIjRhBUXNEoHWESFqcbdVJmCqeM6ynAnXse6Fa+w99uXgHbIk
ClJ+zRj9DqknnqZ07lAwRgQUtVwsXkBW3V7ycb1POhsu3lh4Z6kk7NmleMZQ64bwkD5SYFQHBdgL
NstV6Vne8Bg6FQD2uTBf5jGYr+xRT/gqYdcTttsNNmpMl633kFOc7aibdkSpjwv98rt4mKN+MM+5
M1ySmvEBR8W2psymyN9KQHruV15p8FRsHyHHQlEzZI4lU6WfQen9JDbY3BkwQXbSqC9mUrw0TQLS
1ct3dTmJKLNIxMUjLhJ+sX4s5t+4tL4Mo/twWn7IZmVzVOZwXzHaQd4oTtpRdiSSBmeg/NPb1Kzp
GuSSERdPfVylh46HKOe8R8l37j39t95SWYy8FrKcwSa1bpd9l+WE0d0WgYNOZHSa8yR1/RCT579z
fX75WX0slvJ5maZDHtD4N2ef2uktzqj0R9PjC2Ve3fHemEjUTedWKnLofXzJs5s5OYy9bjaFhRXv
ReY6N8Fa5W5DCl9mc2Jq6ycZYXL4LUsdssEFMldvBnMbYTl2scu5+Q4HPmpXkwIYo5P+BIT1VbTc
36uS7t9uPHoJxAXMmaxjbaqV4dsBOgGelgDXD5rqNkG9Q6YcmoMyvKgX1KxYOb8DH/bHJac2qwBD
eM7Mpy7lt8kKGo2oSbwDoe9LK4iYar7IMPbnlYQLe7kGKgyOCLa6qPYJPGSI4A7DauYu+WXk9Jsc
zHTxMAKGU4IKRYC7d9rkn614YU1GyFA6VDHWw8c0W7dAovGryj4Kd0qiyUXac+aqDksnea1qukXc
s4zrBvY/fLR0pFB8cRvKqFbrmlW0CLh6ijqfvwVWhKufLW4j/UKNT4DJGux3ty3OEg8w1q+vxTSN
yCyhtldOfG4Y3jx37ySH1gXgYhTVm7DQkXFZAtbtT30+vmB23As/LjE3uW88AXS45ut3kOpHLxm/
Ww+2RmGa6qS9S8N7957LmUGA2Zy9Iy4Zk/lgvs82ILShuCUKFnWWQzdCWZZvc+qe+S7YlMOFxX3J
FnrIrz6ldcwEU8jW5MEQ7Nfo4brCM2vJ7SGOF9UxTrLPbAUAX/c0GNcL0znYFOhzNrNME66NF5zS
GeFTA8khYBjgHOWeASGJloveaXVUbJcF8oiMquyS3A5CYQ1cek85KRp5XTwJLGarWujTWJrjwufh
aPkLrw9Tnwf7NjVcvfFtbEst7yPvamawFb8CS17u0qX56TIoGZUKTWOtdwCGPxBI54vqngt0Z9kr
6Jer8mED0oxkOXZkjBzjTpzg83Oz4GAGF39R5IRL/9FrxP3Sap5ty2mvq5FFiyT2uz62RaMOq0tx
Yddxr8bOQG4wUede2TSSrMsrYCoy2cxoHLhQCvfTZpVIvY8mH/gtqIlYtWkdiCpKLpVELfqGPe3g
1lexOPRgtH0eQVPSiX6f0vWlqI3pIC3s3gawScuYp/3AmZ5xGzsAPi8jzLWEgkv6sVmzenW/JTep
HmTs1ttxVhvV+KPZtpFUUt+RCO5Cxr8nyfkdmkjQrB7SSxwo41bh2qPdEUOfLD4HyLKhdDWsvyAm
scwYtxMOVb8NubzQsfhgsT4OO+acoDKPRjc9lYH3d/uDIsv0MQcNpIXOKZ3xxVkJ0ngr7pCVuP5Q
5fZhLTgwALlGuBfxTeYcGnQjWbX9Byvteqi0xjDjfWQWIwJ6dXVi+4iJzimG0N1cQb4Kbujju4Kk
MhUfNt56Vo9utxMdjAw3nX5ZWdNv75uw5kkFBmFd+5qwI3m25S5vB56Csi9Qtux7KH6d7bPIqIoQ
mDCkr6Vv9gluaUAW5s9UawhcLfevRFf06DTcVCWwhonUNreo5L7w+2I/W86PON3AJEli73pHXFDX
axyhwkZbkLAJYFm2Y3+jn45NS+zR+VKdc51dHN99STqIX6t7WwaWA3HWjuy0x5PCXHrE+8E3V4pm
XzsmNTKGf2Bw9nBRFt/0YxWiy0+DdvaOdLDXrlof/GpjZY00ZI7QOWzT2JueddTVZB7sbPjhxg0v
ijY7NngV4ScAWJgqdhPM5bwg2jAgRX5ZrFEcvVaeM7kxHxhAAbwHNHSwi9IBRb3dNLxIDQt4wf+/
tyVoNJ9kQN122aGfpjc8WMeEC9zaV7wiYKaz/Kabh2XtVw7F8dSK5GeRgj6N+e7kBKMXFXkHcpdV
nh98iNgUYWNMHAJW2Z/72I4Wsrusa8CGD+JW515y5fF9qmQuuMe7biiXYF/PlTg2IxtkdgvEltEi
uYvTHOi67T3jLFYISB/DbOckuDK2MwGXjcEFZ76RJges1i0bma/Me3am8vcwEOOUScUm33ga+Q2G
2D5ptKJgM+SzLlz/mBbcbIHS7QJ/qqMkoKMxcGOcI+UptfGQdd6pjKfmNpZTQxzEUIeEyJTiq98H
bj1wHSueOcToEHOnaEmak7s2ZwX8cNDZr05YM6YdWiCzFiCxjbRLstqEflYMP0kNY5LxWNVBKdvX
bE3qERNZI8UTFBsiCMQ+WXoDAwFbEIz39sIKdRukkd7dt3GzB6zdCfDc1Zl6D+MGPcjsK2AU9zSL
xSa7l9nmhHPbd+4Z32bRNKfWwylr0gxZsYROS51jQVlDGLZsohUuAw4RJgKnGXCFr+6uD2pA1wn2
QW1iK+YCeZ0bNlHs7oyzXeUeAmjwUhmgRZr2xL3O4kuavzE8YwiDz7/4iKZIQlVf78UiSLfk82W2
5WNjEA/zEHfpjrXxzxD709bNg1R55xHYYarqKkyPA+alzeIz+/ljh/N4Jwo+Sy6KRwmfNhmwXSbZ
/HvIO96lNg4ufL4AjMYwtg3nMWtacdJCogLENi+qqn8xqxHk01dO+VyICG3s6+IjhzKKbtEemry/
gjLuzqmpkbGS5R48wKdl5te4htPFTeGz9METzsZ4cnudH9gQQaAJCnCWOVrNmnNs1p1JBkPgCs8t
XgWlK97HCbdsjCXerW2Yr9nvWtGFmZM0wL2H4XZYF4VLe2uKC+sMJg39GnrfDOLSra+jTaDEiFWH
FH2bB7/ck/S4WaaFYb3y/2TzqA6+4Bq9rthglAgoeDK6C2gvcIw1ER67/jYWouOOCUlDIhii5q4i
lEWXcld1ljDV8cNi29BtPLwX/U+mJXHkHQhwy8dcz/Fsd0CUY6sxOOUK7upppBIsmVuSWYxb3sjW
rMpm0ezqdPpCxJJRoUjNgF/gNtZ9sP82cfN/FGvhPs1VeQIwChQGoCDjZv65GhCf2be8S/0E3Q0c
DhaebuGw5UgBoxQ0D4inP12A70KIB2hQ72nZ5i+5Gwx3C5+xQw+SdrbekpkIVpxyTYr9vQDnu0vT
oNuDWO0AN7P1iPsZHmDyV3FtTVP33otNfxeUwIMhwU6h5OCOZXlqURnCOsmOOSZxPfc81Tn4G4lO
SW1roI7czyqSops6hgEVq9hwM0oGMstc8KL5bQJBwk7B8+mR+41HE2DCOs6aerqCPaMA3sVPt5pR
kFes76RG9KHfJI5gHeBwLLYMuZ/wVBUCY59DbrUa8QFrr/dCrsI1UtKnWziUs1YwLmfFkqwNyF9Z
0hxOlVHdpznKee7QaTe3ksso0BhsCwhh7foddzZF507PjjYwD9AFHpwih3GVmt39Op8TtaycpGR9
ljgqVX9w4u3z4XfWnTtXzXFlJV4aII5sTW6pssZ6Py811qRPoUb70I8paoDsafPKoB47DXKybVX0
4dasJ3J8UqN3rbVdQ21kiTvFRGGT9jCVXO5VsFXYBl1wmudlz16TT5Oeikg22V/fwI84jTK/yrWN
Lw6P6px6D0PnvbXCgx7ptul+TLabXc+Dk2XZzzghG+Xq9IUzhX+Ce38YAUoV2oauB6j1lLtwShsJ
03RsL/aDhcAESsAN57Ipj92mKTn1i9/6EJHW8lvykEofGFBlBVz7HpbFKh4Tg1xATAdYaWWhSNNH
z5wl9xlKQo3iRk8L6Doh2ZaMPy0Q37ow+3MCFDRMzObLSQmVZLH3AsYUEk2eReZs2rRGBkWkoYPh
t+NUd3zsuYspv01O73lGKVhajhcH1EGkDOBDlUWW3/t2ZLPvgIHtClYwB8bxenXie46xtQ7Gc+xg
MiwWahuLACOvaV6DllUsl7iNaVnvkSU7CDLqTP/oHGETxWwc5MjqI1zzVup32y/IErXoqgoybTgs
2joW0gh1VQXnyvg2DWyrycQu2sun6nkGT+aPLeN8Du1kCCYa0eHTVAv0VxxHJUvXH+Z66grvqbSV
Eca5u8sMYHAxv2IR1FGqccmRhWHbj9XxOGSzwdEFCzTW9XJNJvaBVaBNooomy3xQZa05kvxO2vZi
GVQTbvtUyHA1U2KljkFc7VVeHpFE6J9gO3sUS/yVZBRdov3ek8L5TlqoQxVxa+7QuMVdvbnbO1z1
ppdQ+Fz3t9pbJUuxabqHGpiERcHWxpqIcvmteS8sDdrSe0269LFpcN2aqFR0J0BHkCCq8nKsH9uU
1sXBxxUAkxAXg3cQ9UuZmUu4ELx2sYoR4mKG2qqadReoK3c0JtSkpT+vcUCHm/WRQ6rd/X/GQjUQ
JvyxNH/+9Y+vGmczi/g/SVpX/7FDRWwEhP8+1fwyp8P6pys+qu//8rf+X7TZ/KcTWI4LTMFG/PCc
f+9ekf8MKE/hQiZc15RCbH/yb+Ur3j99U9p24MNTsMXWsPK/uDUP6l//cKhMRl4LfF8KaQem+z8r
X3Es8z8XmJhgc1xiMTQ0O9ZWDbP9+X/oKLTTPmktFoVIz/lOJizmMOyqEMcXZ9AIXMD4HIaO1lE/
BnjrTxTQM4nDUMb3PZm31PmRJPV6a2M2KYz6FoRuPC2BO9974pkk3AZYLiHhWl7UgvC8y03/28/0
z9XDR+uwApkYpXX9xceY69Fk43oaxK9+WonwN+Nh3sithl5YOzRefShM8gzmti8e/WTE08wikJp7
2nRLKlod9Mpx24ZIH8mzcLwDYaUDoyeFoPUiGTINyVtD6L0wYB/Sk7BrQLs1aSyPqwXqxm+XY+um
w6Vvy8NYpPdEnkE2sYrn5oGjsm6HlsU7FRSWKF+rqUeS67cM1YJ5hl0bbewT/knwr3cXIXKSg9kw
AkMrP+lfe5hR7A+Jq7euF+dZx+JP01IsosZRwqP4MbolWwEEUheuQii0S9ltkf2ZHEAT0BPOqfNu
5FfLHSwMF555Jwb/PLlu+jJbvgEfeiZzmjCkc/PBelom58bIP9nrW5hg51+aXeWB/dvJT0A7BX33
MJQZX1shArKpKNFj/1Nn7btK6GhCcb5jmZGcZ1TPZWarMzTp2VTcTWsR3zQpjgg4cbWbBrztEgGE
nkM74dyWHqrwZF+WNX1JWsECJQ/uTQ/1yEeM3rl9xhRWVGxO9RCprsFQ4s+vY4f3mCxYe2fO7K9W
WzNJ5P0zHywygT7+RLk+EKw7jm59ScotU0s7ebSoT6crF1RJ57kl9sVhEF9KVP8AA0k6W3ApSLsV
SWXv2Y+S1bUVhfc0dGE65xeeWrdhGEBNpKxadtD4k4S58FcryQiOdn/CUevv/Q6PLJm0F7/Xv/2y
5yqkJi9yRH42CmyJyWIy+5Rm/2gQgh0K62Iia+6IwUiiQI4+tB5b274MLphQ6HKNl5ttqmPrMDQ3
2BeI1QgO4s7HSjRXMLTnt2aEcESoR7GEZuci/aU9B714sWwE17Yx8Uu5eyvbjCUu/SfJlpvfmnzS
YoMT5DM7qoq8UttNb+kCuiv1CJcqJ7n18pfn6JeVTsDLUAev8OH1E3SerxKLwDCSXFkcsVM2sfR2
YHcvbMp1krXK91i21ov27CfShL9b40mski7X3sSAWcbX1JxfsFvt+wYXm1qHmXSHe0MbGY5ymMgm
9Az/7i8Afz3W6YB5xAMrJEeDMu9pIINx0isd1Kq0LmnJmrOf6Bwbxrq6Fx5+mjLfe57tRCAgCA+r
5BBXzfLEjTHgu7Lgjmz+g+7Z4Mmxem7CpQ5Q8SUUfBORoDJ891Cn63tsslVmYf8O3fri5P10dIbm
ycv6PxpgaJS02r42coVsN+QoWA55FjqQ0BWWq2U41SNP2sD3nFyQO2oEIRJAC/4GNtmjQE2v5JZL
wkAcI/zZqA1dBUnSsr+bRjAhxApkae9ypzFS9w4/Am0SCeEGbfq8FJNO7trZyCO/H9F740/K/Nj0
OcMp8N3XzKlvpTSW42DRmYodj86ZGts88z8RA2mQ0OA60Jr6o2HAEVwudp6YATXzykpQJo8DsmJH
XKkjqws4c2BnmdrN3rHGN/K5n4q/clIxLIvkQRk4N2euqYSyy4fVTOklJ7Na080Q8uoBR4kQooKJ
Fyz+4nDk17Z0z5IK9hTND0oLDUbGlB0RA362+ZkimRklOgYynfhxRAqg37t6QZnDIKZd6nDwRFBx
t70bZn5t1iCyI6nTbw/WI+8/IA3+GnnxrM48YVT/VJGoaxkuTmGGnq7fnDF+SqC77FBo7q1Wn9My
ofCOb6bjnn5IfesxTUtGu3qZAXVOXPNWyYTvbWqBOqjgT5Px72lLEuT3VnxPHlZSbvhk3idqpBDJ
u0m/VfERWmAJOzZmU5H658rz0gcWCo9ehx4L9ofr9TCe3Q3A4THm770ij6NNK1XGgLrL8RgXzUXy
DwIehmjpkfIyOIx3ngungX8MEmjd1UYb4gwIeI1n8bkwLlwe88NSbcBK3P2QhCaBp8hhkU9p4h1V
hMj/3hAGLn0ksoMiW9AZYZQ0vZg94cjSG7mJQxPJPfIXWesGLC2+FmM5EwS7L4PKeI6r+XdnbGAG
m51s2tnDC6Nswuzsc5Niu8OfhX7Wn52Vvq+YIJjwMH3GGAB0Y3U4KHHl0x3Aa7GnfZrzty+M58ma
v7fPu+BwOU4D4oAdq0POAt3YFFSNlFpumuqSpPfcdubQWQJnn02QDhKjPqUOdiQAt6gitf2zjtGX
YHCi2Fpot9RRoeoi5+LdGxB3p03lLf6v3ovyO2wacI+hqNlUYYE8jHm03zmbYgyN5EBT/IiQjIqM
BJ8N/ILJDLbIw7cFh4jU2zfWm1TPLmN1MlZkJBblH6hWlHxgvVAz7VsIOh6C9rAp2zUSd4X2wd3P
FwcT+TvedPBUQJbelPFl08h90f2RLRSiuQSVBKko64Yn6S3Hif/OJo3OTv5DvSnv1qbBD9xBcfu7
2S7gkNqpZGxC/tVPgKjHroYdJzo7vtV+cjGBk2CNbTEj6upJb+q/7cmABdVwQEQbfyzbjsDctgUe
awNn2x+M7Fq2fYJgIvO3DUO+7RpGlg5i2z7wrqGNg4VEuW0mZlYUy7aq4Me1bS7sbYfBSXzl/xnO
yLbfAOwmd3rbeQiWH+22BclA3v+fACnTARczrzDO5bY1WX3ztZ88IORzelbbZsXI6oJzzwVImc2E
IgrrcZX3JusYDvYW/x4MHZ9VDTGxx2Db3VjBxe4hYMx9sPD/A7NObZueiZUPqy7/DjeN+7/ZO5Md
yZE0Sb/KYM7NhnJV8jAXW2ibm7v5Hu4XwlfuO5Xb08/HrEZ3ZFR1xAzmOkChLpGZFkYjlaq/iHzi
58hBMSvTog7VyERUDcAy4Si3kcbeRkjKFkWpWbQlsojsEOSbvahOw18ClDKv40WRIpl55eCm2LuI
VWJRrUzkKxv2Qi9N3zCq9qQPzI7ycNQhtWrrBFnj7GjlVa3t594RsAAcJkTzyH+5Z72XHNbx2Xfw
e5EhYJBV9NVf8ckXnkWW2Gqp27CIT87dMvHBZBOD7p8MzLUZLjr6MOXBkV1812Tioe+1dxVYw6ED
/7qeiHuvbeyiK6a9F+wNaI2Zw8WvvxPyeney0lx/wqO3WRq2yPBkt+zxlo4DDD1NxKMUpWcvvYp0
NzrQncZW3Bw+o3i+0BT7Ocm5JdvuPqsAADJTUj+tBjTMqj0YWOaDMHu28DVjuenvrWJnRjt9eUqz
SDuKfto5gUM+Ue8+dLtdceRlkmC/1IuQ2qOo5iirySKxUunKC9xhKJ2iv4YIStjiakpIif4mRkGZ
9yLXSmCoqLeQJR/tRc4dFmEXgRx8GFpvlcWQ3nhVWsGrs4jB+iILc/TZTotQnC6Scb2Ix9oiIw+L
oAyGdA0nMz25i9jcj/ZBYAZemxW/6JRsK9uyd2xGc8r/sAwyO3xry4h8Ernmk6cXBrBsC7S3jTpC
ugt7SlzOgPgHhzJYCL7LBJ9WkWg7s7Le1ZV911aZOuWKK+T0rsDiaodnc5hPncjcW+26Y8RY1eQx
Ldxy/VAq7I7DbQQxOcykPI1Lr0Kfi21gztM+TcwPwUaxlwVkZu3Lk9nOzpuKpah80/u6PjZtcQMN
AeB8MF3VUUGKwkFTF96lCdt8P4/1m6uc3tctuyPhOD10C7ICl1w0zGKLL2QGegOuMnePMzH6S11D
xmZXcqt7sDBT/BhlNfFeYlIUVMk1URKaBYiXy8gmXadz8hrs6TizBXcTvT14ozMSVA/DPW+0WFqf
y3FRNeUJkL07FcMtSqTgkKQ40QDF3wsdO1XVga0xzc+6YGzmEJmwAuOid7M8JVksN5zUO8gHzEYi
Q3/Juc2JrJRi6/ZUIuQMVGqdwISr+LIwkLVKXoWw/mVoUu0x8HcfiEu4GQkiNSAklGJfenByIqRr
xtqAhatsfmy4jcJegKQV4gmTV7YJyIESokZE5NC8MsnPbGe5NjzZH5dkITHJel9nwStRV2Pb9t2q
sPt3OrUdX8OQx7QU1V1F8wbYMzsCqs5Uj9UltEALq8EkszNHG6gKNlYOpMTkm5ktmauT2adXvcRV
Ah6oW3U9dZOGa28TrCsYiDjWxbJevJvtrmmGo2Ind5x+hAkUnzEmG5LJkUTbcJTzrZGx7FF2AIHI
W/GIIgjDMtdDRMVSB3yalze5g7ErMLuTLdFZFFfdRlL3lRHTr0O0+Cqa5FPJnRwDVeZJ0mpqyYib
Jzb3Ba0cL7WFYbpTDgMDFgpVNxi9SULpRLDpK8TfQFoOyNudC/o/zgcOURbg5AZffDl2R+FiYecw
mUX6zsZiu86yxaQ6yFWvuR+jRiK6o06G0Ct3QpV9assc3bWhmpHTOEwNN3qTueAKdAgF4jGU7BB6
3qh9g19obJmyM0qmwJqLU7mxhZ8Bgn3CI7tFVEYr1HAOiCb9aJuIpuzkMNlfTA/XidHdQKNOQd8z
Chl3tj0QVtIYBrIDInaZJSfVWDdlbcPLisWPJlcPTUx/gx6RYfaU8625LCUextVt5kQ/NNSSpiiF
79gwVbPwMhW8pYVzdggwbFSN+aGHWthUGy+b0HUZA3NLn+D/tievlK9pftd6XygtUdMOaE+KFQ/9
YgWAm5RvOX8mLZjMzDXBQzYYsZVluxz6+4NakPbmZ+ua3/RA7gwQTxiY028rncxdYvJ6Jkmwbtka
sRqM6wpUmlsJvxj62feIlAtt9IPJ8YjNeA9c7nnlOGQ4dbduN73MzpYRj9sSKBLSuknuek5uXDnu
yyq8G/CQe3Z3xnF0LHrtc7L0F1NzH5RNaFNvdA7+zHtwfgXHBl5+lXe4bJZqoGpNIq1gXs+TXb1m
tnUpKRuj/HNDnulSYgCsIkrK2uY0KZe/kIZ9O/a+OUkzaO4Wj3sQe4Th862lqnuey2+s4RD7Y0Jg
mtv51HljpJKEfYIYWKxwPoa4SNZF+ow5EuvgtFARAA6HRk3yY9mb8rI27bnzocN968H00ebJaz2o
jVs6D4UN7b6MDdSE6MA+sQIC00AwTdgtaajUYRjo2/kawB0nQYe3gVLZTbSwuRejcuxg3AInSMno
EF2RS+szOBoY0B5xgYOpiJkEwzCikMKLttT5fAJxo87VCkA4tK9mS9k6GtHVmIPpnULbb1qFagFI
YJtoV7UiGcA8rGTkyJ/qj71WvzaWewm74uxpi8PWxLlidNKgZqhdtwUPTeYYeB2sj6xwKz83EZeF
c+lLUZ4n6Di8tI3Gp3arz6yb2viEafcwanSlpBionW6yrqZq2sxly6CFLKTDklDkeoElXj0AIMvn
Y4O/kmkSs/XQ2k0T8xcri3idNgmqD2Row6XUz60f5gzrFTVehQ9q75I58pXX7lcGd5Q5E+rVYIc3
SKT4Y2AD4URS5J6IrUNnAR821ilHbk27YtslKMdAqwzNzJd9C6yh3IxirTkLU0xkT8rCN6Wp+c0O
sFEQ4rliHrWji2VlYofalXZPLsvrj4BYoG/Z8CkqEvfSrrtjN1i00gGPLiXdylYz7WQ8m1Bn+P2l
mXIENoL3OQouatpZc6XuG6JAa3MkTFHY5VLyRg9IGpuE3Ik89oFOHUosYbUBhorC8BvE4z4GYCVT
WEztwpDCQkqFjLa3mvlAtjTbAJJaiH2MlAzR3NVjcAENFGxlz9iJJs5vcwl+Ju91ZsxHxn5lR3dI
imUq1acCyHxJ3xDLVKF5N/ncX3mZepFgEfxYk6y5Ut85xUMCRe0Ij8mQRXFOk5OD/WcbUQQHctEk
jA/ObxizDOG7gOwzDN/02r4CKbiLhMuAT90XzFs3zHX0eH7OAxTlChSGBf5JSGJJJTZaL6h3lukN
l2U2tGpG9E8Daq0OqeqcFrx8BoHyScXCOhqjhv3yzEPD41bZrr4eswlUxljDAKENrfK0bGNm4QOE
xByjohkei0HcR67L1JIdOrz3YBMQMeKw2dgrLTH0fadZt/GAEbrCWVhlPiPwfv3CqZ8SU1mCqOC+
0tsUdmTammAenTXEMQYBU3StZ05yVdRwiyHb8HZRJTRDbCk0VZ4UCZubcGmcsRbX9ECQGES4KOkz
KJa4o0RwDipBKQvFYzNC+r4ThrHtlwGhYQ3bhkplP0//4mps2yrI/ErYge+NcN1KGa8pUbybq+hB
9+KTUXd0SxcQEvSwzDcJUn+YFhfd7FsWTjQtL2l2dIax1QmrJzeoP/LIeZ5xp4zTYFMGxhl9Ksng
ed5Z1gzvjRjAUthb5zKHr+n+YPyDZFDfKTRVnZ7ndV1XE7O/6MVhoEb3z3xH7ImT47LZcW/YqyyV
wZYfDZDjdUZVc2GAXCC2IomHsHsm2JNH5o+0vuWEey5mM32QJNwHwBicpfDmFfKb+nWQxqH7Q+nB
/dRKc5NpI0ZTnJwlCj/9RbjER7HRFPl40hIzQYlCP8PzN27mMb8KS8gkpC7CU97a1wFD0YoAB1qi
/P4LjV+zoDluF3Am057nsPUDWw9I2EbxPm9+5LP7arXFGzUWq76vG0yJ/UutPB9LfuKPFLpQzEsp
Hz2ex7FwvsqOVHfV9BQigCX04/hRAiFWjrrm2A72ooyOTDxxyiz0R0goyWae2+Os1+125n0MsSDK
fVMw2R4GKuKycmBiy8rT6+64Zp9UZVaxDiN4nlqW3bVj1p+QQe9SLEQEudiqDFbAWjPyd7Nmwc9Z
3euIoHoV/dA7eWXW5Li9EtvOqS57btjBPZFiBHHkdNs+o9GdduJ7scSUVEGesWF6RHgCr1I/M/5K
jLUNHe2dAZqyMvLxnAiypAbHh9MDsRqYVJGkOzlQjEfYRBUh7z6XJa2YX5OxiZktDTdhXZG11dWT
I1wKHacx5sXBI2+GGP/KhImS0BTskRhFoK+ecGoOOxg+Ty3JSc4SbXpnp+FjWzTv47eIpN9UOIBE
/Fh5Zn5VSBwts067x5RDGphYEHU9aW8bz4l87JIVL6/uhNfpuenofdc4DG5Jffm5M2jPUzyecLvB
VAhLi7KBKFqbrTWcK6hFuHZ6yl2GfC9HsltpbzB/WeJvVkg3VI7nxIrjt7IAQmdlX3NLOJ+7o73p
wXHNcf2a455l9JVfVThJ4r7aY4qwd7UedOfsWuf0uUnrtr8N8qHcZmGgnbOQPGfJJUnSAL6vOcBT
YYxFQfVc7/vMfGr6wafO/tzOwYH43VfqjQEHM+6rwQtInDY6Xv+BVmeE9xho03Ug4dlp5J2ORdMx
6YlTHDp1wJiezB+cWDpX3yTN0jfVEDMCehvLYPAdV3+3E5Olq9c2ekLGra2xyKY1lq6mGaGQOi2J
YuBhnLAspjUVtqRNqU/fzG4Is9rlMeAovhDBWl+IelrLjBlzrCvHdwxtz/CkPitsiFnEmE+ycSBm
PcIHbJ5IVn+kFfVPqizNlZ0wYKndmGxHyj4lHavriuglI+b0Kcime7Mv7IOdMGJ0BtagOFjCAARk
rZ6Mc/HQ8DiuvAASGKpDdTQvZXxjCcKHlaGzBeuMxzTbN32PAQvWImw1yc/FO7iIzGjjVcFLrzGJ
13q4gCU1o1sbPangYRrZpcU6VnxhfcIzmgjSmgOrXrHxXDrFVQ5PJ5MHAOn5rk7MByOfnHU+zs+m
rOp1/Z2a1V1k19dFTtwsZUOD21W+D9Vnsgz+SD9CwcVoLoo72QM9CYpruGFjbVwZZXZXjflXT7tE
0ZXoPyp40Ut6loh71PDdyEs6g06NY/WgPFAjMQwnyNHulbtQNDEjPbWOva1lcXZeOIAYYt8E7pfS
mSpwUJ6Ku762P2qnZLMe+MIbD54zHaST7rsIFFnRWB94aGLTwZewNWc2B62Vv8XK+sEtPU0lF7Zh
vGRfd0IHrNiXsKm9btOU7jVxH8vTNjzv16qb33VyH5VIrkuMRHjbh+9sHhfU7WWci0vrwMOoPJZf
rIYH+EH69SA5LqPOtGkf+VlfxfvUbuglX75k56qduRR5AfWzWY2q+UkGx5EKWgTknkqvhf04VmI6
hmn30tOCN1N/e+wAW02MKs+Kv+hO5MkBAfEw5TI6W277IryGukaOGO2APVVzIMoQdJk42cc4nyLY
AxYZdtCX7b73FjBbazMa4SqJhQPQLBwAUlQWI3860TWzco5mX1Yb2ZJhAlbTHp2E1mm8vw0Js1pj
+nUfheWbq2M7qs36IcE8IpzZurapc/Zhw3H8ZCwHiZQshbAcbvxAncrUOrNdpQA6MbXdTP6HDVFk
CyzPbnpsoFZOmXlrCfbGgr34ofbUZXD6l5l2n85JoHC1eFGrkR2QyYPR2vt+RlLJAJZ0HdC/csBy
VLpWCjt1QKgPry2An1OpzdvI1FH6bNq/G8HRk+aSa+ra9asywQYXhlKBEMX26rbstpgf7Ksl5yQi
XvPU7pR6kW46vQMkFyJ6e0kH9qd7JHV7ZDMlfAFZZt2OwKiDZtznvdSwMYCObcYoXfeTOmF8mFiM
eJ4mXg0nNoNEDlVhYJA218nAHZ5W6J9BFEh8R8ajGkuUg7TB1wjqwzM4QEJ12sSukV6FBoSYLh35
dxFd6wEmZumm25xzNacYKkYFdeXrPizDa0+x6o8G/lE3v48FAf/G4YxfNTo0KwcrZ2yLd8oxy61J
Y+oK2V5SFTRSi6XxytOCc4CF7khe22KXvbemXPcXc4GcIwzWJdWUWNKeskneR3H3QNWU2th29B4/
18Sc171JJnEaxxYXGWfuLH234L9tZYUZ0IuMF7ttDjPrFG2LKyTftjpii3A+yf6npXABbMJ2dKdP
wwZHKMk5edr8qgiukGF04OaQ9lHQsINo9ilAxxTZ27fW2O1MNVKG3SUad8NI+iyE97Lgx1Vm6siZ
w+eUf5d1+uVk46POS322cGt1wVvF/mJOkRqd2uGAqxKf7Wazy/r2TgRc6FaH2YwG9JQ71RtOu/xo
tvmXQyKqVLjSDWVMm0iDCRkIvo0wy8fA6BlfJ0xh4/qZsQynXBMqqiieUls+aKlkCQExhVVsPMjG
hEkZJtEqYfIE5A8yr0gw/geNu8FAnN8URsdvxusr0M135cpjmjpfnjVbtB9boOJbzGIeSiGqo6us
hczF22jiuhVjthU2KXROLfC9YBkOoyX2M8FCzHepT80WR0uGnZ2Lxb3G77WSs/NgY42G4CaTrQ7j
bArDeM8Iakt6E12kzikz01oObQm99MjltY21uwjR/uuO2sYyOLBtdvdc9Nfe5BHVlgQPgBXO7Ijw
A8bLOl+A3cYnhdbmEVA4TvTpW/Pq95KJ7QqrHLuRUOjnYYDBGauvvDRegRQUzE2YueJqRRwkd54Q
QHOrd1UEtwyKzloAdmWqWmZ1CP8VOOoUDu4KPGuiQ6uVIkT29QI/5JC04q6Cf+okn1gpyYLL+ANS
uECHLUImy5DCRZFd/fV/7Luyq7ZvqD4lxsgoKWe0q5r2lHTRlwHfbjVjSeegZMFijtWrYYcH3UhM
jNoGhkv9yzN0ihIDHJ5LSzOmeSQ/bdAxtneosmJgjo5OBlCaCBkObeMQvMZslq8oDkQyD97Yzawm
tw+IJdpvQpkrimHvo9Iqec2N7EzC6wr2IU23m8FOn5LOYP2Y1EvtSH/umS/105OSuVoTGoIbYyW3
LT84p59Ll+jz3VDRT5PHhW/h5Pcz072zetBvlLPS4Auhc23K8N11bHhu9KMwf62jzVxTMlBT2bUZ
FSKmKuS13ffhicw/tWCMAMoU5oARLn3Cdowdyypn6H9YHpo6PRla+oyrKDmOdUuuyZkR5ylwxVqM
nzWxKC6fGo/ap4bONs7d+97Obrt5ZtjpmJ+DAh4wwBnyoWz6aNQM2MdzOSl4tCMLXU3tayxJeWK/
XvWK45AzPeu8ioD6peEeuKYRL1R5XbEoe8CcJXC31hL3GaxvDF09jW0tgw+796mlnjYAb/p1btCy
qRGJZnwS7t+yIklumvxZG29L5sV9IJpNlE+fgWCOlIFTL3X2LqrOP+DzXddafRZNpLa9HmVbhJlL
X8T6OpRA22c0VzUx3tEV/OAohv8wZa9NStzULQOfBofb2qSVvTLFNm+0/lD2zGK4R3mixWDtAxW+
JXGjrS3jrs5xh5KrptdAg9w4VxZk+KzZO6Lun8HswFQjq+eJkACHPqanqa624VQDpxHfdRnFOy+m
h505NyMq7NOsD9Gz23YGrefziVJsEOkJLYoGZi0JaqpgTeP3e+rrSWwUJrt1pMb33OTQOMjsFQ+c
uQ/m8rGDZahPzW1aq3inLCHYBRVvZEMEB8vpbXa77CoJJvKUolrF1aYiBXWMDVB+Y8vAeK0tx3p9
qveyHyg+LoHadwUzO28+G7xTBWCDlazI7EUBneFBR26tsgw/7sSTmtyvsemsI+AmY0v5d+Lx3agJ
3uQ4qUnzWQdKTinQK+cXK8cErAI5HPtBq/ZlAby+7x+sZYIcF1caxhFMvBPyVMcKktYFUikls23J
QteglgWMGSTz6cw70XUXv3JIY8BLuSWNlDgzQDFp04peOfw84FFaj7MnHRHftqGftazDZdRksIYK
zmi2OPXxtZUAYhcMhTY4muGZdLet1/P7ZtNeBR3erUVG/7fSzuuZPnX8kTW2HNg8nwVip6mGe+Rd
fE7Oc5S6O7i5TO8GrVybYunue0i84moOZ6bnPTf7uAioafOi1dgt/k3JZE5mh3lQ6ODiwBC+6jnP
cpuThWD7lwzM0jURvqglrTEgKjla/N6K5D53s4vhyokqTH5LM86PMgsx6nBCVKjqq8SVnHrAemTG
eGuIrDumxYtIx+z/u4W//s/cwrhnf+MW7t+y97fmF6sw/8o/rMKm+e+2bqGYOoAg/lGj9h8tSDom
Ytvjf6awXIFt+D+dwq7ADuwiHTP2sxzB+ew/ncLS+nfT5FDASUbonm3q/1dOYczI1X91sjk0Lxm6
IW3HMBxQPKjmf7cJT6oCN5ws8+tom8iX4MZ6trQfP12Nyz/+a/+DGAqH56Jr/9f/1MXfe5b++hRD
mK4lXArqdL7Y3z8lBMZZzPEgdkNPwgMUIJv1hCnzl6zgDBfN0NJVJp1DVrUakBBMZwy00N0JzkXW
uHFidVAkkja9Vci70KZwZ0mymGH0GLnhF5rIX7hmnghZ3VaBR+XSXDDjz5faa9u9mFWvXRqDPu5a
EnyWyf1idW7xWAFwNbad5VYPkWKXH2XJjDkHV1tktNrZtPpNU7t3qC/62huKy6BFOCLG6a0acPjr
zVTsBtpCdjNMYViV0c1E2HjlNoBJQm28RutRDzFrJKHepB++kXIQZJ1D2LofaqDmzqWwW0sJay6q
Xz6Ko1NOM+8FAhlJihcgmsJym+cubqdo+IJiEt/EmmGamx6/4lYzmuveAQPsqVvPoF8lNecncy66
jUZ9MT0/TA7thOARo+dj0cp7Uw8euxyrs8PifQ456vhOpE52hSQb1/2F5DxeCtroWfYqDh/BOBwj
BvSt0tbsuUnSVuR8strZJ1TPCjt9//2NIpf74L/uRg5sOptwwcPicLOwfeOB+Nm03hClMTuBoRnM
4HJVMms76lha2E899RzHUUh02fkOfi2OlOUkL1XuhVsy4Xj/Sg8CR4oRlJNQ3KxloB5ziO3bAQf4
QiY2nIvMKGBuM97UwyRp+GGDiZ5dlLq5sbUafGm4ELkdlcSwyNQS8kpaisNhBBryaW6XBLyorAjB
iMAodDHIaPzV1ryypwujKZSZPnDva8xVb3bYIecZfBtjHRqtBUingcXi6XT2qdHaD6R9gWVFGfKy
jiK3klLMe30Ym5tRok97HtZAB78fFFUq/phK6SRO2V4B5ah3DSUSvjsacbTCzugIn3uhOPZpflRj
9WFr4TGVDsy3fso5QFF0HeYRJD914E9wGtH1gMIxykyt7KUJdDA0Zme5evn978ki9cvPKQXeOI93
moMeo/9Sr6YVPQ06JeU3IJTZyAMa+dLMsdxE9K5uAuywj13XnkomV/94UdH7GX6V/2LFcSmW+/sn
G/RgGqajG+QshOv9ciMNyvPCKQ+wU7s22xhrxu071A9lkRM+reZHmzP9zu17iy1EfEjb4XVplCgl
IN0miLeoi/BEHXe6Nnrc8Euli4ompDmaN3aj4XLOoaCAOUXOMgbBxzfLTlw4V/h10hs3dRY+4VTB
YVOoK1rpTFhcOJI0vJXfBti518FzzvZMHp7xMuOo3Jj3ATGnHwjs+Rqfglr+hSUa0bY30rAfqt4x
Q1yzcpF4UydF2nCC6NOOcFxGOqufO5X1sM51D+TDPPe4xzUzes3hmWP8L7Bf2+7wNsBxeys1s7nF
p03YIGir5oEAU3v07NH5ItlEhY3VXmPIDxkVjBCgok4LkJP6qyXZv83SJLoLtTi5mBJIXUxj943E
+nmbRQDxoxpfqlRLdVwQoB9r/RPGlerK1fubYLRgM2Ov90aSsb+/y7x/+q1t3ly6i/nR0E0iL39f
NGxn1hqtDUY/O8By3cGC3EV7sW/3v/+Yf7qZjb99zK+BmiEWnRdUFFbXLkFbV7PlARFtV2pZvOl6
mtA9hnsrOaBw/v6D//D9HFpdf14UW8leWoh59ufyVvtwo4v4gj7P6Lu9waHw+89i8/Drg/P3b7n8
+U+xISNOXZvVFK/v1vSdNfHMFSMPRKA1RPodTILff97yHP5twf/lov6yQnTo83oc8nF93QmoKoya
IrG2BPInaM+XGkvY7z9Q/+eV4e9fcPnzn74gg+POxIfLhDXYUjAW3uq4BB9EQvzkrb9rKwijdDxQ
NbLBC/CHz15+qd9921+2QWPQwgurUfmq0doqx7j2YibcudROIRLdFoIa49SRroF4brZO4/yIUcdu
fv+X+PuGj1fs36/4suf8+fsnuOLNWPG0hOqx9a4SJlPKeorlf7Q3/7dL8D+9yn/5nOVx+uk6tw1K
ZWrhISLvuBIRdZgAY1Q3/OGp/NPPuXzdnz4mquyxLlKl+5p3EHN6oBDlD5/why/i/HLBKLPXZzfh
EwITG2stN1SUja36R7vsf3u5/vCzOL9cLqbtXqtB/fS76BFR3Y6eVY+T5A+Pm/6nteSXtbIZFJzy
DENAWsmHVmf4EYWPtS5N0h7U9bHtST2cc7E5fRjdxDwaYCQZS6J6uTg7llaTj6j2XmtKovXGDy2p
0XtDx/X/n25S+cuphAWdjSAWzp35owUGvreY2R1+/xF/WunkL8tq2eEDiHI+Az+3Dw2WlY5N3IFg
tB9uyj/cROYfFjr5y7oaBVHFQzCHu87JL1mR4x/+MaGStB6jNY86qA+G7ldWG32qholIamgHfB5T
PJPsgtXnvQ6hH0IOXS36Up02BwIvOmS7kdGTaeu3vfNDzdWuEMd48WGDWpsGEFa8p6qNw8zcnzmq
aCGOKOhkG/iZ2Z9urX+1uDk22y7I4tIy/7oCPz2Jdkrvss2u1e82xJA2wNuP1T4/FNvY/9Or+F/+
dj9/1i9Pi04bpI3YjEpxUFvbz/x0J+7HtbZrdrQ+/OHRtJcK9H9at3/+uF+eGllHoXCHSfdFjvou
48m+iWy31o7eABNbDm1n3vQUlO3xP3uXzkyGW2J4lVp1wnCJ3mR6eO6An93B0Jq3WLMv3hy1T17Y
RLtR0poWiDsjdV5rKD5wPcXaNM2csqZkP41s9lMauP0IYNU+zRj2ITVZ5TMmRrWJyPzbIiNML4d7
Xiw7ojzQk3t0i0ponHqCEPEWLirzPEUVECAmLEmzVz+MLjfkLZ02SAhl2E2POnWLu7FNux/sHPtD
yDQOSEKir6spoMxQWQkkq6F78sCg+VVLzd/UuWfmk3hANDT/I2ALNsODHpofDmWOd65Z3EeO+AQL
d08SZXjszPHKAWG7Qr+yfxj4upx9hkfmJZYMDnPrea47k0gRDoi28s4JQQUUUuM0Kv09HMBh2JHR
Xdudi6/WeWc+t4XIiADSO0+jam+aCaldxe81f9ANcEbpcaBinkCPZcOja8OUEZ2mDU+TNuR+bReP
aVy5mU8XACQlvTZ8etn0t0nEa4qQ/UBSyJuSACKU8ZQsEY7cIekiSixgHrqSGtkfUye1L4xs62bx
1TzLs6ycZ9lQ5Wg4GeM7LJaQO+hJntrppcqVOjAfDC5GTeanwEogYrIsdKk8MPEQSy8OPyLu71vL
SV+V1wYXUp6z3yxUlrUd29n1DN7pxXaldm5MB0rhkDscCpcOYAnJ0ySU+UMPhy+3HuxTYxvwyW2b
nHBUOvUuMCpLO3KKmejji8zahD3EsJau4vBVt4j3rJQ0cASrpsIJlQKxEyuvocXVH4K8P+AqWEob
Su1keyk4JFJw+yrKRk671bjvyTdv+w7eKiFb6zmoNLGLm9TDO1PR3pIzRq6Ksb+OKClg3rNUgMa4
BT5mB87NkGmJxmZMNjdpoLKMgQyg85x5TZZ6Gh6UEO7LqikH2ss6yJ7TJunqbzu0aRSyZ9lftIiz
caTrza6j8PeO4vH6PodT5XZpfPLmlmxg5o6rCEHdr3paJsDxOPt5sCbyyJRjp3tMP9m2dccs3hqd
pS21Uw7mOGnouf0Rubb7iOEweUiNxkv3pB61jTLhYeRdNQBJHWzaXIu6uYOhTFSKMUEKKreB98hh
zM2Ub7A4bi1XD+8gr2cETaYue2ZjFK2busgfgoauUULoffMZzEb1ADPH1Eh3kzMdUAK3c481D5z1
qtO0nWllsN1jqyIaTrwpGeaUIVmo6A0m7caAGRXcAwpGaaXT3wtFGwICZIHTrgkEL48E/iLvnYAR
O4/I6J6TdEAaggSyHDFyZVNoQeRm2IRR+VB3HsK+tBxJLw/rCeGO2yiuIupfx+wrbjvat1kJV4mH
4oajt4OBNxHgiSWjbLOPPvvF9j5RWQbjK67Gi50zpceQxURM4jeCA9WAfjRd30tavq1OuVpXVOWl
sliAAtW894nID9IemQnaNUmvEHnqSOtES9jbTh9KgB2rQZPWE0d7g6x+F31nrU5zsNfU27TV0lMF
4Ju6FDvsVwV9aM2Weah3pgg5fwoqUhEtauRqaOAzFcFY+bPdAWjsap3jyPxURQNhg0Ke5wK/CsT2
fg1b++BaGpz/LDuawHbXCRLYetBZFLn6+TUuMboFxnwLLP8QFfN6tonj2RpBhVgckGAudFbuAxo9
RbnAEdweSIk2vDC6+VGP9nzX9GG1Q/6xOE7q25icxpWlS+ujaPBWofSARRiTd8A5Hh1xpcxXXRTi
r9Xwq1mJeoqs/NjNgIUYDeS+svJL4rDa6XgUsTyK7dyKV2cMX4owVEflavHR8DrHp07jtTVQddtR
M29Gs+efJK55zwGbAhe01gA3rqYX+6wQzAKmqWt2E53EajKIAmdLYlXhiI5T/tKMxFDF9wjOlKzU
7ZI9wLOKt1aGVTl8UCJaIoBzWqlvSLpQExJ3z3mDB9yyZwLQw3MHX25lLwjuPil8sBG7sEnJUia5
WKf4Sa/qpCZpPGQsZ4+BExv3zjwL2GWZnjK1i/GIlqTsKMURWHHjMIen77XqOcG2vlNzQz7NG8KO
4oIkjNbZ2OtHXdfVYeK7rniFfMMlHLDg9pADKIVAa4euIGdyEV5UyVM51Kw4mveUpRDMDD3536Sd
V4/bRrTHPxEB9iFfVSjtavt6i/1C2LHN3js//f3RwL2RKF0RSQIEeVggRzM8c6acf/mrUQTLssHA
YwwyDI5tcJTaiLkrzeWnCoWMh16rCge+NTDonlxveJqnc8OjpMs53/Ld74BIaycBNhRt0zwXYoUF
IcxADeyfusGLtASeCcHAwTBmkxQl+NgCi3hkBm6HNMY5TgaykwX+NlYC6VBlvJA2aFLJOk7LYTHe
hBgOhUOPC47fhe+TEiZyrAJnTbf/lncR+3iuqfZdkIzFQWr8v4Q2gPPrs95dh32jehiyhtCzwpRe
NH7Yv2sAIQ5HBBtMgc9QNJ4pO1f7rjdCArE/Pna5R/8LwRvb0TshI5Ork0idrkJDYJ7XMCC9YWNp
ISq2RSB/NDj8PEZgN2s5heGN/lyQphJ4lv6pS0rTAQsVowpQ3Ie0U3DdGb5MgoJKhINYlwAmQrPR
fuyg9eloSiueBE6y/5oCX9pPvmRIZDXFq2Rn5TfXNCD/oiFur01PYPsk9B9SnX/IgLI2epCY22qE
VZ/7LlRuSQuxRfK8Ses31pLPFm1VQBYBvjW0I8y1wC4Fhhc91lKWWOVF/GT1w/DY9xOi3Ss75dVA
snFz/fpy8Uhq6nRVVORddH3+lJCMsWWhiOvYKnhyOJS601QbWhjGXw09xf8WbHbJ9nJTjFR4GWE6
GvWAd9cwx9DIcGHBpv9xYLPrtlzYLfBmO93l6u/80TLHmy5H3O5lMHZ+FC29Bk0XyfmLjHk0jbOL
BD7JWuchUsbLltHh6qI/oeStbK0mpC4nYmuGygfyjY853hcltJaFe+6l67hpsfHTHFR4Jp9dLBSB
uHCV8UiigeWQt139Peq20vgMrjF7DaLP659RuXhF+zucMbtWRzRMEk2ekDpVlO7qaiq8GHqHrVYd
9G5AxLJi7XuJUWAzhYMG0kH7vC6VhVFfugsfjdqY3bxR8QRyivuW004s4afczVZW/6AfsFC+PuCF
6TVml+4k91wVo6h0V7xXb4EZ32auvvM+U7ScvWgniX5hYNM6OM0mYU4LEtK2+ecafPoYlcSBOwLl
6pza27UfJboDX1BivT6mubATD3inQWYp2wkj1eVODI6h/Br2Mf0kdlLk9h25Aav30H1JKAf/MeY8
T7OgBqSZq47JXvPugcx789rnNKJAP4Imyz6ux5uGcDaPtmwwVlUXhjF7FbY8ZVRpFXaOviuxzWtW
3ZtLqoBfNv9rqNlzcMMx0bfyanB67a9gwMkUUiiXtug2lJpNES30pS5/vKORzco2PbkBzadUdWpL
hheuogAuko9chRuSYHRqZ12yMnGbA2EFXbgBRnx9ZtWLJeDvV5p5v19CrBhbe9wBUFmd9k7vHikh
/HiBFfuwxTullVCMQfFKhx68BbPMvom6btmDSZNRod0HNMOfMmB2EKTA1pdxboG6t6u9F3XNvhOa
B01BX9oVzleWoRzX6VnJgNtd167Bq7X9l9psOvte/8jTu+tzc7EsHe0Fs2rRisD1LK4qTq38ct81
aOl+9cKpqLZ/Xw+0NJhZentYbY1NZLqwuQHKy3r/UfEk8F3TC5RaMWi8Hk05X02nczdLcbwsOhgB
A/SxGAHPqIIBqzXlnV6E+V0fMcyEWyNUH2XY2WoAQ7t3BQ7XmnsPjAB0Z8otdeIajgHqWylamG+9
FGDgp2tPC790Gvh83fPUAAHIQh8P9bDT+pmX8A+sUu0czzeeRzXGLA/9cpg8qiMFGNi6iWFsXUAV
TmGW9joscVdRu3eeozEMGxY2j/N0EObxj5lNm+uqiF3i8jcpLVfmmm5N4t7qH+1SNlx4zDwNNKsJ
PS+FbVlSE8a6fQPTCzAXZQO8Qlb1wElLyiDTNlFzo0IWyKzmrvNRtVN5O74+++d9Dn6G0GQZPJKJ
PcrsZwBUHiVT5dKTagjEh5XTqzgemwsV8Dz3T6NMfz96JcZQZsCig1kFBqf+sknDD8nc/reRzHZI
6hKG8z67lWy5mOPl4O8qvCD9hQm7NBT41FBZha0YQkwJdDQUdi7k5P2E78ZeD/T83rIfhx/Xh/IH
IjFfEsBhbB71wAnRujwNwrNei5pWoDppVD2qRbzL49JdFwho7QWGQhujFS/YdGmHxtKcnG1Enpgk
o1yOjl7gQr3wc85PVMI8/jmzRSEiN9GQMVUcOmCZY6XBL8UHD2zgXr6RxaBtsBe8EbmeOWmAvwm6
O+sot7/C6HyHFvi9rYK7Gt+fVa1QVRCOUu5qS0LZ1BzqhWJyafke/9JZOnPJ9Eu8clV+6UFzb7ug
QiXmlwJszMi7hYRbmpVZUo9+baQRKo/TeeUmurW3nFycchcuVPKlIc0SzqzQssQWk4Qr9mH1Zejk
fQ6NdTRexWIpVsmra3k3W0NmXY8AtCi8XvUStrfG4N31Yt8n7k2AKk4TfWmQm1YRQYMAGIfR/fU8
mz7Oteiz86br6kmV+Abd0IArpi7ti3JYV/G4vx7mwoWIdJ7+MWlaAcScz6ilezlUPcWhv/COgEUw
9B8win7W4672fiILiGzDJkVzBQmFzfXYl4ZoGMLSNNM0DVOenWj0om1TC5VvBxMqge7V97G5uR7h
Un06jjB94qP6BG/AD9G8Uh2jXvOiX7WH/h258+tBpgU//1LHQWb1qShwUgfEpk5SDTD6ezQZS73r
Fybr/AgjeJL5e7JmZaeROLEGLpnv470joJMNrONgDHErdes7yLx6MSzM3qXFZuDHKhvTKeCsnTmy
g2jFKClOhqUuAmocf7FmWLWtvBJtvgnSeOlafLHWH4ecrTkkdQpP16bDzj69M5xq5zvyExoPK15b
b4ONWJjUi/kBO09F/QkQ2fwJCUw+gCVEEJA72fI+bfIa/7v7uJ4eF7McIKet6TL1wpplOa5uuZ82
muLEVrY33QJlmeAgMv32ehj9wlg4V9iGzkYJCGy+TTadip+YDn07kaxqlzf2ofDD8Zl2Qry29LLd
91Er04Pqh/owdlFSwJ8pEW4S0iucZF4FVVT2Eiu9TQoUsAoP30s/wYGtrex4HXo2nRIeVj3DTLe+
gHQHDk5Wg4PUifqgRHkPiywDkEz/AnlKlOrgskMnQqd6OyBEt4lSb/iU0AiH4IVYRBGPYkdfMV8H
2D9u0QH4KAstQQjHRgEm0CHWGpPsq6nceYOw37CByRc+/oUPczJhsxUV2qJDH1JWHK4ENE+hgxVL
O/CFXZHqigo1LBALYetZEUeSIy3pa3aO0qTsGE/WyFhrGi4aKMbOk+7kTitWA5ol15Ph4tD+jmvP
XrnouKEPBmjWMdBxcqX6JoapGlULUaYJmhW+49HZs8wO6MRCSxk6x+/TNS5/74bR/vMjDCGErAlN
qJY6352EZedGiV0GxLo7G8OCUn9JgvZB4ypnVWgMXp+2y5/r72iz6kPLMISgEg1OYH4WnCnZc/f9
A+eLiJbXr+uxLr2DUNFlXUBlYP9Tp294tDfVeF1aTQKYEpZYsY4a+XeAZ1WIFN+mwuxZTlVr0+T0
t3qO8FkiFor7xbEehZ8d2Pp84LiW8vFQstWTn9X3AWE0I546UpuwXGvN8/XxXixPR/Fm5wxZWL2e
2lj96OGr/VkjMKveoit3Pcili+TJpM6+YKhVaGApPGC4WZZiTNhMGrT45rVuuzdauAJj/RXTaGvd
I6gZy5N5kyZv/NHMFy55F1fg0XBnKz8PUF9tcldz5Mp6hTvlOzQzvwTwRBcW4cK8arOlbmoVsGkQ
AU6BSPFK05u/xggIpzuMB9cwhoVhXTgSHM+vNlvyvEXQQkKWyymwBPnMfgWI9yj3Q/ivwmg2rB+V
TdOeHalktXRVlA97JwJ31yL+onHSlhGbQ4zwX1z6kWsxZcqMUGTgDKfrkKOt5vUuiYlOceoejPdC
W1hql3LhOMLsFCoH6Fr5ORGGIXg0JLgyFX1SbaGRcykRjqPM5oxXjRKUm443cHFjfyYmSsmHwlpY
YEtBZntmFI0Kxl0EQTmw6XdIwbRvfr9bWMXTT51vLEKF3CULXbfhLpx+ktinThRipFbgxobSMrZt
OEK3z/6goK/a3CXms17vcyvaF/qj0b4twpQvfjE6vRjRKRZOFrNiVapUx9RLwdMbj3bZOG1zN/j+
QlpcnEsNBBQGCSj9zzcADT2rQPUV1hIazdjqobKQAqGokUFbqouXdmoYbpO1hsZFS5vlRjMGjVXX
JlZ+6ALAxavfSnn0vlz/bBduKJZMddB4EVL1s73ayvNWbTOC+HaEYIgCvGpEGyHJvGTbTLwvnkw3
oGAW8v7SRnoSd1bzsadHa8clW9z4VwmFb4T7RV9tzT6/wu5A/ZCz/p8vg5OQswRt3DAVsoJNGWf7
LYqiuyEKdmH+EmZLl8vp/zRbCseR5pQLVUJSdMiJVAvvoIqpu74ekYNDH/AVWdttqD23+sKh69Iu
ClVJ8C2FZQFsmqVLoEpBi7qA5mRltkPUEbjEXpSY6fo/czVGfj6oN033YJspajs/I91YuMtcWBkn
8WdVRuD+GgF5oMqQrR9G8UOmPbDwtn3p4eMkyFQDjs5fOT3nLtRrzUlT2fydSxN9DYM3CHGjtenG
DJHLrMNmSZf7beirtz3ARx9WtqQulLsLeyo65Bb+ksb0BDN/dVaKUU/g/PWOAIf+vcFiqi229bda
Uf5F1ioQhFTi8Lw97ylmdmRHbEbwEX5nWCPDQlI/QGwtRLmUscdRZh+vkdoc1U9sQxu5kd8HO1de
zQF0fdQjwW+hEhvYcv5ZuWqw57opL0S/mDpHY5x9Vc+IBn2EWOh0yQFueHJv+W9oD1+vdEtDnH7E
Uer4no8JKUIoTqz8Qvo3m4xY08fsNe3Qj9lU1dJ6nM5w8yJwPKWz7QiHQE+yE+LpNpIn8doDkPqe
YwDifgbVLZcT6ev1AV5KSfrOKoxsIaAsz85EoN2sTg7ZmmxxU72NAuQi2kBvieRtrge6wEWivOkm
fGh8TrgEzYaG/RBuxQpDwyvkvbOrpwR5Ql0VKGg1Wy0wcGa5k1T5qRgQcOHObOyiBmOThZ7whT3k
9GfM9hD8uaPU6KzBCXVaazF0LNQqGt4Mo2zfcO9UY2TxUSeGdazdDeG4MN/nWXsafkq4o4QaVF8T
Ejbtjln+1E2bdmSC+4D03gMsXS/M+PTtTpMJUBTkYiEsY5LXmw017ctObmufHcXco0cn3/fmLZ2o
6hmd2AkzrlqrconVfOFd7zTobIC9jeZ+BGjfkT10f9NYhvk9uSJnBTDTQnnwLfmh7xOBavYYfw70
+CCbRx+W9iNLmnIh6aZgV2Zgvqf2kUBcK+BjN/0j+mCWeKzu8+DD5Q3wm2U8X5/vC5/2eLrn1MW6
y2zhp/XgqJ1kOq473CautZcqrzpUcfr534Kpp3mUirHSR8CJDsgxDY1za6zAEm8G/GOuB/rzMnpt
DmdHBCHZeQw1QHOSFL0l0LJbWU1TjG7yGLwUiH0JSN5m9P1HLYVDLMX4iZvtV30sUODjfQ/91qD+
bARKk4XVZNtBlW/g826lwQDuieoSapRfIYThpK6/Wab2hLS/+bXogm9F0OASaqo7WDwmgEyMP1ZI
5WY0yXV1pfY57Fc5zH4Wephu4naw7I0SpHvfALLYpR3MiqbwH0fsQrIM1ZMgr72N5Y3KsxhKaXt9
ms7uETpvvqoJG8iyAfLMMw0PCC0JwdsCTJceeQOepFUOmOlej3JWrWdRZtVasniwleJo2FXyrvkO
USFUnsNvVb77F2E0jU4srXHr7FKuQI2TRFANuwSgVb/ujDXKZfmLLS3EubBiqE3EQdtDoQk/2xLM
2m2T0uMAAacGisR6RI6ndD8yy1o4Zl4451qwvKebPzI2QC5mE5dh3pnyiMlhYd1t9XW17vc8vm3Q
vXY8R3KuTx9Cd/O6o4Fbg4wPxEnlVjuXdkgSD39jzw324JiDTRGq3a84z+xVXgGN9xJ1V6DBuhWd
/Yp5aYe6m77Sak+75VpV30gQgraJp1vuPhvU5M6sy3WdplWzAiYuw8MukOFrRlzCIKDjg7zCaaXb
JbJXwvrwcce+1SJF/u0ao0tPJe8lBbVZyVhLFo+M+EBEsjhIADGQxqUhtPGhNf1uMN4WW9TzWidL
pOgxaya7cKgV8CGGwhzXsavYTxjurXwLHknfJmqKisSI3pQG3L3CLW7YeXKl/xaJq96gCBvjeVpW
O3vMsdMICz+DZ+ne1jqcAr1qEOvy0UZcxyq8NqSfs5tekhxqyqOwwPUmZWittcK6UXr9S6NI7VaJ
/HdE324GUgaJu7H4mnTdBknHck0zrn3zlGyresPUZCgQVLeyvNzgW4XKsec+d2gjoU2YOPhV5ckm
HoAg7auyze6bCAH0yKyM+w5CCQf37HteNLjY6LjBloPxtYsD+YuG7dSLpaYYfbgohsJCSmt6pQZW
jfGm9JEo3ntmUSNtPKp4xpqRAq00DCJVd1R3CJpV6ik12lRabH8Xadxh1urlrbsqBoEbQgba+r4F
eoEw35j/UFXlL45GyldPoCsYRMFblMsvippLrwpkNgUpuoEy66pNvho9Gx1ZOSoPvQ8c3E/jABB3
nSQg0RPUymywa7w0+yoqrg31VkUXHKFvhUK8qsMWitpY4BiuVi1u2p6wbjAPdOyo+yxL8wucOZiN
FeTJ2h1qLAJK8OIGQhtNLn2gYVrhst0+yMZo3JW5mq7rWEKdCTkI3iZrfz8m9T4Ukw13qOEIFymY
J9bq3s9RzM0wosuqN94Rbg1/iL7GRuy+K70bfrqtBduu/EnbBKh9ikgVdrmDd6gMl+bN9XV6qZqi
pUArkyqHN8es/CSy5sIVMECCtfk2a/GvGTiwfCJtfRD9QgW6GMumNWhxvJ+OwKf7teUN9lBq7A8j
kp4rNcLQMK9+DBiTA0X8RPJ3iaJ6aUOiFUXRA7VjnDUJgWVCWMJXd1eYcC6hVqDrwmZcyOrS69ZZ
sWNTOo40uwa2amobMdY5u1hrlHXkpk+I5XPAlL23qA9x6ohdvDjcJVLApQHqNKyp5/r07/ygqeth
bZbJsIuMz6F+tOts24mlzuGlz3YUxJi9uaduVMCf6IedBIdCD1XsP4rviV5+Bejw1hTtv9nfFZSw
bNu0WfvThnl0O+hFp+lQ3DhF5PflY0LG5+qX4UND0/t66l+cvL+PK/OdF4GUyhtzAtn962DJB4At
XtAt3LWWgszuH0j95kMWEgQm5zZKHjJF7Lp8YWEpS1FmeSAqzhZm6zNnibVHQ+KFpLgRiS7d4E5d
YswAJ3cl+tx+AeWIJzDK/2jfbnWunodI4DXkhYX94sn4uFyf4/PcUVTNkHnrMQXwTnX2w2ASS0Vq
BgjpYa+9kiE/1nej6T1nJp17Ba9UjKxCsRBUXYg67xLBaFS0yDX1XR34GOF5YrxV0LXZCc1nI+5z
91tj6cPXMEaWaBtgDVkgZogjXJymGPzpQxU+SHIGWTPoLRn7nTyX/gq0MK53+HaipzkAbait/hHJ
a0ZmSiZS2pA8I4QqX81oaHFASDzkouD1lypg6utzen59n4rNn3rDhRb9m2n4RytkSKPUzVVB6M8y
xSRxlb+W8pf8m9Lsm0djSULiUm4dR5tlcDdoOBL2JkebCEXoBn91E8R6uzCos2PwbEyzRGmhnnCj
YUy4buavSofxGprrS09L043w5B53GmV+QzFcuR6Lyhp25WZ0tE2wTdbDV23HRX2PndzH9e90cU8w
ZMGJ2zQtZX4XHgM173pKzC5JghW2Sqr9e8AJqbLXyPE/Dnp+cz3exQ91tJVPfz9KixZfLZ0T9rCD
j4uwzKsUYrdbiaWD/VKYWX1Wg1wApSEfOEY9haG8l2SsXfD7xInSD8SLKBJpF4Xyh6FKX1Ip3boR
MgGWDylRQv0OHlD6EAFEWRj9+Qs33xYViv+7sM22YFvH+MrPKTU+qaNaW5yzNw1HyyJ/qXUgoeEB
jvV6RNMl8JYAyJeyV9eREaKLIOs8I55OvchRAuukkYMGblBfh/aQ/cTx6PrnvRjD0HjHIpng3s2u
b2qC/F3SDgg3QmcSEYKq/bbFzKHDWvV6pOnXzlcJheX/Ik2r6CiReKzJc61ViWSPLV5aMjqQzfhu
9Lm2Yiq3yMsVC9ukop0tTaFzTURyGiaVSnGbPbHgZdE2dai3O78Cu+hptfSSG3Z3iAfVPPBpy3vQ
8j2ma32DBXnexdBlcq1S11jk2MVa6TLL3CqVCBoAJWq66zNDPOtDl//Om0L9HlVhDd8faXCzMoO1
hCz0I9gJGiAmugpgM3NQcVyO9Fx/1ivssgbOW6+R8GkdBJGEz3TemLj2+tXYrfWkFje04VJMBr2y
vHGlAsGc0RcbCOtqtmmE1eFshgkRHuI+OmiJ9hNnLNOxhK3tRglLxjb0n6GmtOsYkEa9TqGrb1Qf
z+Dc7+8TGTH5ALVp4VooU4xDUxY3nZahQtd43WDvYuZnFeYsJ0UavtmBWazN1BqfJAzIHrMyVB9L
7CR+aZoMG95MEI6ufMx010mWYWAj0W3yb3UJxsddgAovwuWSpdzrWZ/fWl2M10niIQgxDAg+GCli
zkrhc7FLoVdv0zAxN4GcfZUaboI4W41can0XN5LesxGAxsXT3MOdRVwh7JQ7BFIRU6Sv91ulz4bp
KVqT4bbAbtneQ/Y+tL4qb41iqA510Wx7XWz9wkuerIDLqdkm0tarhtc6DsO1OwzfEj1/8PoIH3le
NVNlE5htUa8R3oueGjuSyrU04MxRJuIhzKqt7lrDFjJz8IGJUNRsvQbo6lpvfAWxD9iPG02r67t0
sOK9Yg7Zlz7p7iJFileq63buhs1I4av6VVLcICGBEx5Z569sLcWbJKpoTl5fdecFTEB9U3V84TRb
AQYwWwFjjcVvVU93CMhpllPjQ4vWNQ5ct1WAYWv7yzO6CXO/itnyr8eeauPJiv8T2hQm/6UBOt+q
IEYioh1D0siVyhlFtG2M9+sRzt/EZyFmRaWRKxNmSyU7UAvRnnhLhm+SjI9ncmtEACnN8rOueMbx
81XpPow4Ichp8k/PGLOfMJtga3oo0hVFnvDR0qeKP/tD8o87crMYs10IK5PCM+NRcZBXsbNNoK37
N/xMr0/mWYGeBZnt9DK0EKFOx/1OPEUoa4CFwq0lvbPdciWjYXE92tk5RgCyhZ3FLROdDPbX0+1A
lSqtV2U2VvRVx+p3SQYW2JsZPGso46OUdwuju5QqyBzrQJRlyzDsP6KxR/uPj9CTjifBsMtrpHRQ
K3+r9e7RCJ26Td4wegXh6w13aOujShDdd5r/vegGSsLC77g47qOfMW3IRz+jF4i0okHMYRFsrvis
EFKNf4/VXfoNHc/rUzxN4Wz9MWL2dVURigrh5jSUVCBoX/cej82Ru7IRwhjCzhn7323jvgjvlQsw
QvHXQ54d46avehRyth57P0gVvSMk+lG7NjTXiDHhQv/zepSLAwOaiykrqgXa/MknsYcw7Cz8/YJw
X31X8ObSH03KW/pT/uDFaaGMXVgXIML/jja7qqRSzSoINY5HeE5GDbujUT8i7J9AuQiGen99bEvR
ZusCOdcxEb2L6gpsrcjTdjYmXUWxScdJ+nYhQy5+LkPmHi0Dnz1T1q2CwatNHYkXOkWrwbAfQngq
qrfQ6Lo4JPzYzD9vWSTjaR4qsRVmBs/lO9zZ1wkOEJEdbpM63drabYr10/UJvLTATGTIdVIREJU8
m0BEFsvY5NSxU2QkxdSfw7tXP3a4Ulj6dqnHf7GoHAX7c6k+Ws1WZNfI+xBskjAKJJ6fEdJTylej
1re4wqCq3O8xUeNBMvT3jYVfY9r8q/FCWAACrZ+/f+IWDcpu5PQej/IXM0Oj10YZ2dqE+rdwyO7L
WF84VZ9PsDEh05BhRxVZVufIJkTIkrrWlHonZa0ORzB8SKLgFzprPxAdxQTYyJAQM26uf9ULM01U
ukxTMeP2O/+sSLkGDXooza4xSjwqZEPeRGYerLGVQBS0wNylNXoPOz78xzR70vBJauuzspXqXvb9
32k6qgsTf66CKQydLGMPM9g6zxCO+I/orpfH/a6IMXEc7fJXK6OEjFhOLimvXedt9UTjAcfHLdjA
wxT1n3ztmeOzkXs3Fp5UtyPGcisl0jFPy9CnL1DT7rRyfX3qzhf56c+c1S+MMt3YziPUKqyHugke
usC6CWAaXI9yXpNPo8yXXaUEyRCEPSL2/bbRvnI1QLuM7xNLPxOfqyVuR3m5UFmmzfJ0hyPohECz
DKA29ABOKwtJWhroDPaIcLypWKVIw1bNbvT+x/WxXZzBozD6aRhoXYjnVwFhMGrLU9TAEXWggXc9
yvl765RP9gRj49Zv0/A+DdPXeuqGrt3tShvLmY7bYYMvW7dPed3FC2gjDHnlqc2TVTz7xZtuoFUJ
ddPvHqzx5fpPuTjgo18ySxkXhEkVQ/jfRaW2Lcb+MEqvSPD9493ndLyzlIG4OIZlP43X0tfmdPjD
sSTG3/e/DAYM92xaRVpmiW6hsW3Wjibpm4l4Z3sLZ5L/5+sBCbS4aJ3jg20U5vqgNG1HSMqDpSJm
hoBbfm+WXglupQh2uVx6+z5A+SjRBtAaHH4f47a1fnEu/REnWrYp9Tx4yTi3/asZ+PunzfJ3cMs2
sN1acdAC9bCXdL8EPAasM4/L+/W5vrggwTb87yRMiXW8HyZmj/gjl6HivftlUJPfgmwhay7caKe0
+TvG7ARN53W0RkD0DmSAbfvqv3p38YOxbnfd3vhyfTjn6AaWJP4owub8R9T585iEKWlgT1dY/0Zx
1G3oSOs6WWGmu1K2WF52Cx/qXFdlFk89nT+5avJBREh7N36Lh6gbj+u8Dg2eTegJpEM5vmlG1d3R
Fexv5RCN+KqQni3T/xJ4xQF9yfExDIS1Bys6rqrU0le1ZX3X8N6Qgx5wQRbeqFa7dAI5P9+dTtKs
CqeN3cg0KGWn/otN1ntODbHGlc/C5HXhc0w3lnm9P/4cs0RO6hgp8JRP7973m2qtHNpDsBY7bRu9
Lt1kLmXycahZJgfYS6MPLHU7tx72vnTvTb59OprIoXN9UOd9pdk3n+VzEYUmbA2v33VIhqnNSzbc
RljQmfir59mkMVrfADx4yUb7rlbafcrIi+Q9jTldVHQBsLvrwm6lt8qq5SkPP/KVrt+3FcDzaGsP
6Roc8b3q1RvE6Ba+x6WT4PEczTYsvB3QNDb55erwWD750IqAsiTB1n8uFrvuF+srV3fuKbTcuarM
9qSmNURfKpRxV3nuhzs1wVKvKO694L2XvlTmZx09J27x5KEva1lfAd4PhnFwsyV5nz+UknkO8qDK
iQODmenV/HSJRoWNEQ+7Li/m3hqt7eggqcFG99bGJHyqYUXNFlN7HYSrBKmZeK0an/2XsPnVFOG2
w+wam+59kX0a2kNillQRFaG9NPmh1WLhoH5pFz/+pbNiUvMcarq62e3aUezoIjqWl68rdLCuJ/C0
6K5NyGz5y0HiN4lJGC0JdmooH4r61/UI5whnlsjxSGbr3o79wQw9vdvpbvHN7v3XIeBYr9w38Q8h
b5TmFzqqMn6rjhx769xVv3qYDhvB9vrPuJTux79iVhKMNvOsMLXbXYrLAphvzHjX4atWF3eo+zZi
of2+FG1WFhJo/NKYk+8Q+TYJltBJ99yF4w2glE1WbGwpXxjepTJ+PLzZavbMMq7yloBp5uIf+Kzy
kiKsu1BGL7VZIBxNUzXPGQtqGj0ZDHZQnT1dRKmWSmgPiXqXZIm7LscHTfe2WKNkCxXq0piO48yK
htuYSon2MnFK9DE+JflNsR70u6xeWAN/CCZnA0IyQAPTCUhVnX2tHoRqV4dqvSsC9y7mblC72O/C
vqzKXZ8kqBojBGeH4Yue/xUNnyRRq3XrYfJ1LlSwFLV3O/bvtfbSir+A397KSbxK1d+ejxdp+5rJ
whk03wkCucVLyv4BkcbfxF3xogQvPdYjg3yTtM9m9NCEltNEAaBeN7hDn7XtvHjVGA8qx+qiDfah
lN7CFtgjCOBAp7upuq0VveYtSKJYw8DAvoHHuxHFZ1psvM78Wmm/iyrdQiTEZTPdpZa70pJvSTDC
HQ8co5VebJoacnqvlsZejVrHACJ3l9v1jz64z9EE7qybJhS7XLkfu+YQ9gnvMJjXWq+lSQ6rODY/
eJn02bZLR7dpxk+/iIUpGx7hWFibCo9cpylmJXium3Y+OO4k77EPQ5vzj7+G+xUph75COwildv6y
8di34gIvXiczvmnKx/Wi8SeVT38HjwMglxXbEqgr67MqrFeu6UtRRGYkUquua8WU9sJCkgudcLGK
MA3bp64XbQtJjXfmmJbvdqwMv6LQsiGJWU+DVKLfn7xHg9nuVL/63UeIGC78yPOD1emPnNVw34M7
yat0s8ONGs/sWvtaaK69V8CEHjI4gVnb38a5hINsmK60qosfR5H/8y7H9CPgyyi0oqkJs6Jgt5Vu
egmtyRA1ShqEWezulDesbRdGe14UTuPMikLvRa7WBwXnVeux+W7gqZw8eGzhSw8v5xl4Gmd2v83x
28SrmnMx3m3yeyXdYOxkVguDOa+kJ0Gs2e0W+sCIeA6mEqr9ine4Yxlbk7ek6/mxMGPzM48Ec8eS
Xa3aqW1yh5JrDfzJwxhEVAV67CCZ8bRbCHk+eUiVKSjaQrfVJgjG6fKNGpHJpcTyDak4liO4ML+K
RejOed6fRpkdLCTXLxRXykkFR7/FJXCf7rMbzOHX3mYp6y7cW09jzQqS2bjmkIyoRJV+dEhD6wbM
wdo1ea1V9O9GlP20rW4TGq+1nx2MOv/2Tz/hafTZBjXgMNyFGnmiWN9Nc+VhF086To7RS9Ky5xl5
Gmm2jIUeAsjF2XLXMrFgY/0U9HaMqnS63N0+PyRBLVehfBoAPHiGncUy3NBEw5YsKbbYnTjIim/g
H6yBYO1ww92kD1wNH8PdsF9SVziHy4nTyLMikvlhW1gYQDsNT8u7ru82Fhbyq9wrkxfVRt6pkd1k
1aCrnfnWfd11SxKIF/PpeOyz8tKmshv4Hn5ntsVTq/1eWj+C1H7MQF7E5chrQLKRdPlJsTZW6e6v
Z9O0Lk43tZPRz6vOgNsHOAcu4mqvYg9DH2nT++6v60EWPu686uT5oMc9KgY7ryujfata4UrrxY3t
+eW6sawU/UL1MCrjwko552XxaY9PDrOlEiljzW06kx1L655EBejkoa1uw08MsvPqxbXe/RqHjIPV
P+Xjj0pww/bv9SKA5CE5Ff3jGKvO/rZB1o7NckSpyH6vCn8rjG4bfFoucCNv7zfflTd/XEf1Oqu3
YbzqIBYYe/E7xFoDXsC3COce5Tn+5slv12f10vI8Ht1syURBPJZN08gOc4tkzkvpGwetW2qaXng5
O53E2fqQ8lTy6NcgfAaMqn0VH4a8zmJ66ytc29GCiNpX7VdULdwrLu0ax4ObrQk1KYWdYV2703oJ
C3DDbfAqaDnycfTb2kLeXp/LC6O0J2vQqREGwgWM3ukuZUW1OthwWmHaIC9dpjoozGGdtRzbAQ2y
Mvzuf0i7jua4dXT7i1jFHLYMndXKccOyLJtgAklk8te/03cxI7dU7rrzNrO4YxsNEOELJwAHFncZ
PDaj1CcMVkXgXSj+/vcf4n89kH/8kPNGJAoVDVdJ46wSf4btMekeQrtUeUjn1x61QBUuTmpPyfVi
oAdn9KZ3IRwkxmAbdhUaadV6VP6RO3AL1Z48lDYCMBv/o2ed+8o8h+jeThT8ip5Ee+VzWL3a0DJo
zK6uZO63/F3Zw/sUkswQBmumDvYvLTPB3ldBCrXqqYA/SJwC/JWrxBRxXD3CeuDVpeH1Egw7MiEK
+/uKfA1Z/lyQszINmMCBJDEqqXVZ1ACfASfu3ZkrGGj8fZxvHoI/B3L/3AIeNWFoJFaQs5V8dFoY
x3dXrHlBchHIzXDvQL3twpCnf/LP2xdDogwGVJcHbZVzuZ0SDMK4npp55VyL/GRWWubNM6Adhb+p
VpcwAt/v8U+jnU2Q03BmCQrKqLc7K35bF/Va/wRae9XdJrm+/fvcvh7gP6d2FvadZBS5X+KzBd4h
aa5LFWagOFRmubCGX9+WP8c5C/yodJGD1fhqTGUMyN0o/iETCkOKXy1scbXnrP8+r29XEVBi+KSf
4E5Icv7cJkPSwZfHIQvAcLDDBWSx/L1YSXkI+UjtjJD4Zw+Wrm3rNQdRoEbRBzhcUWViAAD077/l
y9GIIQQMqIAdemheQ7bx7KfMHL5DPplXdEjJi4ED1JwFv+N/rb56NszZM+pIGABLB7BI4GQ8Cs1r
p76wqJcmcvr/P3WbSAXc51hjswx9MQ8rFW9niPICz5Uq17oQ8XwTbp0QxP/5gOc3LHfj0DETAj5/
He8Q3G786yWrMpZBt++ChPy3d8rnsc4uL6WHGt4+gDWKLoOciqshRAXp8Gz6MA22BWRDL9yW3x2H
zwOenXHZQ1kEoCP4n05JbrrraTIPPiBxbrixg+0CvP3ft+Bpi53fYJ/HOzvmAtxW45GoWqNjQZpb
dQzIJVbGd1OKEkiSuv+I8JyjT6PQC+eZ1EgNpuG1JzAhdtSUDqNK8gb0y6hm15PPWnigxS48c6WG
Q1Anj4nqDqz2ggyxC4irHWyd5lAcjOttwYa/sAzuKTs/X4fPP/Js3aHLzbta4W6Fh4qUufQSFMRS
Z1yXU6aHR0UeoueaJ0+Ls4ZzPBJwUoK41q0slcfJqkxyLqNLm++09n/7TWffxrLCLrYpTlWjn9s6
E7Bg6/KSZuqmbvLyd0J/DjjTsNa6xBp1L418dilPvu7QFQ+qtYzv0UXfKMA66r7w/DoLOqdYrGkD
ZMJ+Lq0chmmbyKgtXMPyESG1HBBj2XA5E3djOD46YZmNFs+mgK1h0jdtA2rsC9do+GUTn11wpx34
+fpBgyXoKrsCcJ6qzKlXgzc8wl2sT8p1CC61Ymv4dKWx09xTYWcnaY4ahnw+0D9j1K2qEt5Q6tnl
0Ff0Nl176JW8d4fyNYj2EixptQB6rvy8JGxXmeC3ASwE6BMn66bmqh2h8G/1emu0jw4Tz8DQGQi5
abq1i3ZUXa1NCEOzF5vBTL28hljtbdtuPV8N1xZMx1M3NE6upjA3drlidEkX66aiL0nZwv7dF9mo
7bWGCYeI6TFoN66X3Lik2cDfawvfwGYwD3+/EL5er6iO2i7KftASCMMoONt1nbEUqutQnYTjYG6l
YMnt7K29glXEmlx4Nk5P7R8b/Gyos23WT5KwLvZLcDMSGERqX6dEsmLuhIsz3ubwqH/gHoW1N2Lc
v0/z64v15yxPW+rTlrFbPCJ+AM8i6+fU3PjuB9z4prTsL1ltfcWmnc3x7PGdeMMHMQm6DiF3VC8F
4HrjA5xAhcwNRb+g3BDirDE/m10j1Cj3rfhd9jdWCT81p87Rzrgw86+HJYKwso1aDQx5vmJ2BWey
BlgLmA1oRaaau4fOnV7CuL9wpX4JIDHxz+OcHUonnDifZrqsghfQcrTckj4Fi//vn/HSIGfBHBFo
A9kDPiMAO0WE+EYt6heaTS/dpcrrd3v103TOCy1LI4bQWHBd7rw76lRp+aTDw6DuKdAB4hFA9b9P
7LtjeKJqBHgd7SS0zwEvTWhHZclgvwytCjudXX4X4HZBgRdznaw8lFNRI2J0ubMtI51Rl1xY2q+B
cvwPWeQ/v+DsSWQ2oC8+lLpW7pUsyrVci0144PmcD7l1Ubz8m+X9Y7pntw6F+LLddVjeueqO8zGw
PbgQD8V0qtrBDjO7KHv2zc7B5YZGEGwC0CY8TwOCsGU9LXHNkdA6RJ371o9QtCAkubUl7LX/l6/5
39HOY9ZKcC3NyYZ4YOlpKcnKuVM7U0yrenUpq/h+63wa7CxohXcF7YHypmsYwzTr0fuRQIhkhU7L
z7YK4CTaBBsfnmJwxO0yErKdTvoLu/e7xQXbD3KnEOaL4Ifw5+3qtX7DyYDFTaa87lMyv0dLFpu7
/2FVPw9z+hmfLvFFkDJuQJIECgnursWwtrf0CNwBMoFLZeZLMzrLcKyBwCTOZyfrOe95CXP/2f7X
XSqomEFy9MSLQdftS6OlicHLLMMYJ/63uKmHDMFeEl24lL+it88GOXtyA5ei84eDtvIGlQkof6Is
F+6QnqaBct5BZRabuYWNOXPCG0ZDcwsLc7oCBRGd2STO/v4Bv2QGZz/mbJvUxvUh4QM/v3jORnOE
9lV1GxmaRz/aS8iVb74fHnwbGUgMldovqHVf9qoeG8AAum41+ehonoBxfnXhbf0mqvg8yvkxn1vo
sFimWVZVnPG7xXrpP4Akby9xhS8Nc3bAXQNJm8Re+nVXNjItvaWBG8jgFFZngUJqje9+2FyiS327
c1wgvqAkA0uvL4pZsu0JUQxnGlS+f2pdJA9z995kcLMoqtWl2PC7D/Z5uLONSlWHC1q2y8oyN9h9
gz/l7Utzyazrm2cn+jzK2Q5UYJ9Z1ik6Ay04hATYbQwRFOdxGvKoe638C9fit6MFiIpgyBU4Xzje
Qc9q8GqxCUW562kKn3rp50Nb6HAT0AL4m78fr++2CSym/jPc2QPu+l0teYvhoFlsvbTqivVFL2G7
eOFSuTTO2dvdz14guxq7nsLdR133zTrG1DxaxNHr32f07ab4NKOzTWEzpwn56XzVUd6+1TjI/GOp
LmGIkkvf6WxXVA6YrJPVw1LVXjI2chQnuzC+aZH2adowUPhIPs0A7UT6w9fESpV5Z67Yk5mtwYOV
qS+9H7BdQ98pIg/ah2RXwHYtoIlTORf9QvYOAIAzHNNzSFpCOqu/Yd4djNSG3GZsX0VNZiZ/64Kz
4lvNDaCYj8nQw4p77uMtRbEwnti+EVPaWQnSCare4zZ6NNDLStlgP7qsy2u0fFKP+XGmoVZlO4Of
921THcZxeaLgG0PFi65IG3bXVj1EW+iDoroEB+t8dOW+ZQls0+VbQOc04WPWcL6fZ7qal7FQDYT5
DVLlSfIU5rr3Q1wVQwdJMBamLsDskDvfhDrJ496ybk3svmsF+a1FbVuveu89GHd0UheVbjMC4Tid
zPDnbt7ixIa2Cr2aJXCb4Zi2qGzbYxF0KLvIMXmgcSNi2NX7aOgMoJZ76UCrk+/IjCjx/7fJTpvw
U1SR9ImPJhW+PtIJQ1bkqB7pJUbo18Iinj43hCQgtHNQ+z2nhEIUMg4b8AvBBFgeJW3Rgsy5NxXG
cdYBLyE8t0GVwU5t+fH32X0X1v8x8tmtEEGizWcKZ8hfm9zLm1V0t9zNq3A1rr0b90KI9rWFezbP
s7vBOK4mUPM7pb/eu/Tdgljgh9NupevpmgxWVi3zzyUe82oUaAyhqKKhqATLc3iSJ96LL3502sXS
1ACMhcFHf2Ild7L/qOy6fIPLO5O5FyMba4Ckg2G7wVpnNa9frMTccWYODKjsMfELbb1BLLDcCNkA
gVt7c7po/xo0kczmFk0nmjSHiCv7h5Bk2gkw2W8iF50jD/xr1f57MQBoNSI9xhsQnF7Ucwx1axwV
eapE44gXvNrEAFnZ4N0Q+9WDXGNzy1TB9ZJBjOLvX/+biOuPcU8336e9HbBmsoyY2/WcRDyrBugp
1CHca0sa51aw/OoWsR76f60IfJotwH+wAcVO/+IaFY5xWUcCueyo9wI+dzvEnpcYoN89DR5YgPC7
Pi2td3qkPs1sAadzNhV8KaBOuzzTsgge50vh3Terh97yf8c4K2lMgPiLoILRayshaaHpIlOU6PLa
wsPakOoFnlVBitrK/d8/2qWpnX00EspaJRCAXfckG19b97l/tckFBfnvnjwIQ5yUKXzou57jd3hT
G6hg4BOpVbWRaKp4a7LpV3zz96l8u4KfhjlbwS5o7T5wAFrtf8Bmcp5fYAScqWWDR2WJLqmTnaKB
s/LiSeziP3M6W7c5Qp/d41a/bhHrL31/0CZZ/30+34Q+iIah9Q1xDdB+z809NFAFQXKq0iQeQqyQ
Xw/WSj06l7gO313an8dJzsCFAp/fTBPWTazsXb2Z1nG+rOeVl6EFlV9Kyy5MKjlLLyiEeWS8eP16
BlZ7fOgfBe5mWEfxC5fRN3sODEsPoDFgz+GycTZONZioaxYkvEGSgk+UAy8xCp4G/ZBxQP8eh0uA
uG8O0h8Dnj19i8+Ink8Z9hSkECcxdqHvLwqqffutPk/r7Mnro7hbphHfaihU7q04oHB9Zm7tFUUJ
/ZIQ79fGFe7Wz6OdhcRcoChhJuRJtFrj4ZjpR9Af0Jwy3rbRbygjtH6Syiubz8Xy5nk3MYFW+o0L
stqm999oconk+c0J/+P3nMXOQgVlENaiW8+k/TEzKAeNxklWkBlp1j2Sqv4UkwI55lwoV14a9yxq
06BtesPEuzWUkLrMRpcQCrrPIi6dLPQXsgplkvez7V0Y1vnusKCLD/mUf3CP591NIG1In1C4C9SK
TB9QtqlzaN+vQ9jg2GrOW8tLbkPVbexFZFBqT/2BPsiqQtxDhpWZA8htgTBzksAN9Mu/v5w+/7Sz
7U55Ik2yJGi8Yrs/dTYimSi33236r5UeTnvw0xqc7fiEJCpJqqhem8l+pc58FEv1G9i94ZEG8wNR
pkKP7aISwXen+XMMdfoyn158JpfYqvrg5CG/vIPv1rxB1fbfr+DnwOVsBdlkN8tQYgV1INzUjgZZ
jCK4V34gf8wxeYKHBLvQ9XVRX//6bv0RLp0tp2idXopQoJ1JO/e59qGqm0vY+S05QmLfRs+oiwDL
p/w3MQTvdbRYOxaaIij9cg+HATTQWRJuuwSKZ7IZ/TWyZhdOp1V4o7W/3EOgpt75gHE+KW/uNbCx
XD+F3A9o2kCXp4FgBrz8rrshABGiN0vyTuKhdFOnHkS54a72mxSWmiO4t2MwHPp4ZgAT+nLaBQ51
tktZsXVJTh5QsvaWrNGtBiZP+tUAYa1h+kjKxLPXrSELcHnxBKNNVzijeZhIDWExmLQyU4wjZ3Yh
PLK4OW2lebI1CHPwUUiaLndGB6mjVQfxMSLTfDMFQ7Kd2yloIMoEAa7jYpeVyiS0+Zui6hxVp4wH
dp1pszTwFOu79scoS7Rt0OTAkaxcbRfQFbeqrI988n7Sw92NkQW9JQIH3GsdV6RLHa0UymvSnV+a
cimf9WjaJq2jUOk9ZJJ8J+WL8B6G6IQ+tYDpnpVTQXscOEPmQ3168CYkzSFJ4S1dWDJaD8NJMtyK
3EMTlstL5cZZnIhn2Iomm7BJelCUWo3PS4IdLJnxA6ZmC+BSm5Ouia4IR+GobHUBFeSTdRErejBO
NWnh8BhD+a7rQW/pxvp2LLV7A7oHZLgS6yoYJdsinmh/JQKgi4CMeakS/NaZQWsQwtaeC/SOFbwt
C8qKXgAJ8smSK8u3YmTjgMgiG9r6qJkVLR1VPrjdrd/G7qGMSG553htY9v2QRjR8Dpl9L4LkqYFV
zxvEMrfeOF8NbQdM+CzGvIvbF0BrbhfSLpt4fpZNORWE+m3R1+O0Yh4rsKm9tVCocTABfVkHSr59
ObbXdeNkmMJJpKrKqBjiVRxHN1KMe6KjAZ60etiOVbuNR3/DYy3B6gqvBE+ajJN4Kvx6sTWwn0wf
mT0t6WDZc06AOdmYQNVrzzemShX06BGgOmCozRWU0GfIDt6ERli/EkSUUTh6V108rm0ZX0eVWo+Q
GIZfg3cwY++Bmo6SJe0dqI+TePyIwzYoorZxr0qIyHrZIv0kG30FCSMVufSKo9O/kbBmKUZgZDYK
wuCHqKwhQCLmMt7FY69/lUFdiTVEC0DobZYxSis1QYPMbqsuo7Cs/QkRB3jbtgEtH93eS+7GwVZX
+LzTQwILOKBu8Bl/j/DeTB3oG17VQsHYTC+kb1Jo0PoznsmG//QFEy0scE3vr22vnpKiigcXgRlt
o3U3hl4KIczrup6DvPL0nvqqPTZwZ33Alus9qOTbZWaTK2c2uxnWanBgCQ3J2xqkaBrG9CDxp/Zd
NFrXbYDHCbk1UKoSnko1iNPL9Ku1x7tROfLaQ6fzZgxgFMYjNP9mUzsHji03ZAaCgnfCYtWBhf6r
Z1O5W4IZYm+t9SBYjTNXOgZXC52t/hp68jjhpaf1RzBa0VNfE7nt+AQrEaLlxjazA+DHwvcDm3na
cwIwjz3WV0MinI2I6im1OYr5AgCTdcOahx5Wv5tqUvMNK70Q14X3gwGAUyxMsTefxjwd7AGa9pXr
XsHgKM6apOIvLMIXAe2voyRrPYlDUg8ryD7m0GwP7sFOmlDoAzHQnZvdQppVaPeHJaiuq7pdUdEk
WwXcPXPZuKu5a9KkbdsCwl5oqbt1MTZL/auNwu0cMvLSBfPPoQ7WNaHuVWNcDSlomJokozjUXXuv
cL/BtHjYwvny3gl7Brdi9QDjtKmQpd2ni0GknnGn6YoFKqE7GN4hUWvkSN9Fp6J7lD7ZhtRd2eUN
lGJHKPxJ82FVwsPdA73kKfOnhmyHxEuGFG5sfpcS0IvW8RJNN8sMSUtS4h80fF6u/LlKDjFIkkXi
d3HqTpLeRZ03bkpDyzQQwsrqUntQeCnLG6fU7Enx0eSJbCHy6tcVYNOcgYNfjjmxSvVoQaX5psYX
St2lUVDYdOxMGoAP3AHnj1nEKaDp0D9B3+Xdm5sg6xJYjcvQtcAUsMQOHvXdrh19P6uU0imYLmTF
HfoAH4N2rck0ZX1Za3z9Tl5PbJHrpjLPp3Oaw76A5W5MruJIHeQinlQPrqZw7KcoEtY6gsBolKAq
6+quLKaWX/ca5n5+1wISEUbznlQdg7bfqLZuiTZA5Jfe1QQNmqIMmHwjsXpqUUyOIpocZoYpzyrt
ltK7jZhn7TqFvytlFT65TVvA1qJLsX+2uN3rfWUJmraB5Aj9WpbOxPOvOIcmk5E02ZAe9/kSmOEZ
sEPwM2lvrmKFjvTMt2groNm5SHSpK/sHQJApGf/BCLo2snXuPbYuqGZlD/VouD6IjRk0buF6BZE4
dx1MAvnVpKMu65pJZpUFpdl+BKVWjF3wG1KQ0DwJcgp3t7TCq3O3oK1WALn+JBOQBDpVH8aIhTcn
Aq5yoIfJZgUJnDrYQQ8gwhMLpEwnFL1uSmnvsVH0uHLK+okAfbaeI6OzOJz6m3FwCxvFLhNi302o
at9QxA1Y4jdbg3Dl12xXJsGeMb28BRZq1Fkfjst20lxfGXdC3fyk7oE6t0dQ2JEoyqkl2Qjapxrl
a8DBo6jQ0p5THOM0LMFvBRHmV9mVatvzpUoDE15VKm5urUA/wV32yraX3RAmv2PQUFKGQKqYW3/s
cg156XUXhC866NAUKp0He+ji1ZJ45Q2FqxhNQWJB4BKKZBd1yXxd2mjUGntcduHkoCLehi6UDTRY
LhZ/HS1/LgJ4Gk4DcMsqGKIdEb6PGG2SAhW4wIFSH7GRe3ANJ5LFoTqDCUCTSawrWAYWf5QzwdnG
0rMVNc276NH1YONJGnJJhjvllHQs2Dyz/VK55ClGjRNWL/2xDB31PCZUonKuRyjil9K7TpZhONrL
HOUxZMNSxrBBE9jVZFrW3Tr2K6DaJuU/904Poms/sjcHx/VURswEpDB3dedZP0JV1bgWHeSTZBnC
LGm7dlUC7rdz0NrdVtG87U1jbZ1TkRdCrs1BuaY6+joqH8Ri4mPQVGrjJgPLbWue937Q2E/xiPuq
tMMB4Rj4aYiotrFdD4e25fbG9g2DCBJXP4VYyJaTJtlZFTxjWk5pB6FrbW0ZnpRfuDWmNSURatkO
jWE4RjyV4aWKsbVbH12YQHoZE1Z7A5Fn95Gw2X9yILAxZtbgonObCCAUR0byRtkwhhuN9zSELWIV
SUe8bOS6bS1AbqTlHofFmB+sKtUrXRax73D3pKVFBlgPzADKQqZg5dYC8vWcuJsQksWISXyFLpKu
G3jAKbqOHCyDhU+UR3pKgDszwYOyR/elodLKSqij3Zlk3k+xj9tK4VZelrk/9L670X0PojEZFewH
/ISTjCtgA+D3M3uZS/sAGC9SuoDxDQ6EBEQ851CVxyx84mD7OhZ9d1Dk2aFEilYUBQfFq+R4K+2w
+WVCiJKVznTd+sZOnbkOinrR1YcVR79o6y/Yk6L+4KLqt8Bjjtspgt56NQJa2rltCwca2Xh+pmo+
ZdD1N7e9D1id5TodHC9tp9thVmFWJjF6AdgsVy4SR2QKcPhZG1ayrI2BuwQYwtuD14jOUtI6UQa9
HpZxHbMiScZBpmiIx0tWyqXZOQgJDlWSQAwMbTaIwyyTuvWwphluSJNDg6O/rqZ69nG0WveGM2/a
h0OywCbZRNfJycq+9G2z7KiG7mfVRm46+rGXDxaz7moZLUdO2t+UQBnAqWD9OCcMzCE4kIz0gGYS
nyD3DHhu2oBqBLK0ANNtjOPSS5kzVTwj01DC/8m1yo3H1AQSokQgNLocKox80cdeoMhfCZCiWJmE
hVsG/h7xqpX1eF5TI5Jl78Ulsgy0r14cYU/HWbk88ywLDlY8KR8iOAkeIOI63rqVhWfJC387/j9R
i1O+ArhI8OJWunmtKP49dMLvJ+UmBdQC6xWP7eex7YcNB8hkJ5RwMzfSV67uFQPdjr+Grene/HmI
Ngw2hjeBTVVdSMREd9qBEiwdwxu6BMHaGyP32EzRsMNmIGtVu9GVtmKtUo9N7q0G+WM9TIP70cWh
VfBAqbem7CY49MFU6s5TXnxV4WVq4RlUiyPn7KexoSaPnqyDeMOiqyGqdZnFvTbbCjEkUmM5hEew
2YJNXVv0doDr00vd+8ODiK3u0LoOT1uH0p1BtP2mFefHJBIMNlRiQIezUvWOTYoW3WRjVDi287Wx
TyZRAeCfE1Qm1kBTk70eoDJuaohNsOixqbtGI5ko74Yh1HhdFE0KyZZ677UGEt6tTd/dpH4rGQxX
ZdBHK9YbAEuHUuBPJOE6BKhYb11uIFx14mk23KcPHFZzh8FdIFHkKQLTQOm84xwN176v0EkzMJSD
sKtc+7L7SNRUd7iGg9sZzLPUOMEjslCeAhsOa2djPTZIHneN9smuZshk0RFGAxdcvB8VAaAiGkB9
48yFcbzdKwiHsz4PnUHuxAyGWsgUgB0RwO0C/iV+PVtZAMGKdWN3IwgXpt2M3oQbOlJz/1vXxHoE
o7lEQxt5umihob5QtGjhP/6sJYy2PLfKtdXfoTDhpT1SXQirzwC4kWvmOejJh/LWAxW4TwfkW6BD
d/BvbCUYKjw8ukkM5l3f/qQcHg4DDLC2hLtiN3Q9BKCqqr865ViolIgAewKVtAXKmgU0iZwjE9Ts
oKcPJkPLqx80ZPUtC8Y47xhksqAxpM1HaDdihb9mriZnjre2HsOfUd9ONCPNQg5CCHkrGfhOaiT1
O+N+t280cBRqQOtSjG78U0BEvc4jyzrtB7Rw4ELFsM01xC6zslPxRpMRwISTNIUTCXRJ4xiCHs1Q
PxoT1xmlNf4wCXf4ux+WUcHKrr2jxKuUefY8FpYT13c0GMuXqYfWWQrXtE0F1frMqmCxhgY9qBme
1dWwTMEj0vG23Dt9g4b/6ELTVQRvSaTgPFh7w7GsYVVLuc02jvHEKyiY+KygnG+EQD6hggqRQzzb
+9k1V6EHVx5E/CyLHTYcwiF4na3uVdeoMPmi3JM47jO3DMub3pW7pIxeK2XeSsD9U3tpuquON++l
ke790Lr6UPnG3bTCd38uo3b6vAlFc8fnmD9RP5Zbe/HEb6dp/aJLyqdkMDr1OoE4f+ZQhdcM4TSc
BZAcTTX8WiHPXtfDg4XsLqtjEE6gxO3g9E5xEWsTv3Sj99ttZPnUeu0Gmmt0izB9AloEaiFa0XBL
QtRBElu/uKWPLWU8DkpqEgLZUTdX4HWAb9Mrg6hDklyHysqVZYsVh4hTzqRYtgu8LJ5qEgepgtrM
s4eq1ab0iYI+SXkNnZK46MJBIvJZ0JiJ6YKY2rQnlzxl3+Cq4rd2PI1HYtnBB+kRU3FVb4eoR+jU
TWHGGhGdzAiPGhWwHFbKP/o+YlFm1dxBZkeAbrTYLDb4j3GxLHGZKaR+T2ZEcN+MYe7JKEidaq6u
68G3N1SPycHTKGzVFZyHEhehnPDD6dc8teGtR1mTLTHkf7nxwxV825wX21IdvDaTeACzpSam8BoD
omar4OEKM4BnaOxdCwTYe7hn76CbFe/rJXqagAu7sca6zBbofx3Ru/bWUDMd77XL/JPXnq5/evhR
o2weYG3QXEsRDOt5ScRqcVuriJzJzmKrna5t4d4h9RHPy8KnldejxSUU7gpaWSXkfVi4Ap1pgH1n
ogC77hqx9AgHIpA3YNQpQ0//Rtbg3MILNtS5GhSyhZDBaQ/gel70rSAHW0zLrgpiGKprp7x12HKq
8kRN9Apr0+7YunU7ZqQW3rRDjYUcnKriABghcjjARxBNqhLF3ZbRaktq1FAcbSM2W2Jm5X0Y82OM
0lOK79nkUtuhs+pab+rzKejn3QRhFQa5W294pUT+FMq2IBFCRCG0HW1CiIWs1ex2G8xXPgvX61bK
m0CfN9DsbnJqRA9Vt5kdE+00P6vKRo15mqFX67QJ7vYoWg1JFeLIS/LMl9IWOYsmhA/2QndS0Dqt
49Jf0S4UqR5PdgxD1/E1aqbkSEqHuusm7odjpEtz7PQ4P7hjMtxQ3fn3LDC4baIl5Bu775tNWSGQ
Bw6mf3S608OCYoQ3ZeMSPdM6NE9VM6PkJb1arhCndLifh44XaCnfzpq+BaQejjMJ2/tpgEZXr6FA
HOtI3FJiNYXTI/JMl7L+aGL/RjZJc+rlByCK0yufJ/4LP+n+JdYTJbFzz0++jw6sRfa+1f2wQBQr
wAdGCDYmkOdi1nFR4ZAGcf0BjtPj2PAFPKKBrm2ocKYW/QXZ/kJB4xsGHHZj4HU5K4E6pyhvhNDt
IVBy4/ij904Fx61BsTF4ErE91U3vpP4ougO3SAOrwhZYLty77YLUOsS/bdMI1xk8S8KTQuHs+6kx
yDw5kSvIQ5v8RLVjHOkpKtDquKBGeltPun1oBlrfcM2xBgnMGInBAZU62cHSy6CQTWaRst7BNTTC
D/E5Cihqeo3n5mAj8B9+bMFoo7kmOmg2aMMUCqFRY4dX7RIPoAlbFjamfEAXAeOPm55bq2Fmc44U
JnOacUwH1vOsp9YmqZYjovxCSW/jVeMeoXUeReQ4D1BrsMdmb7zqdqz5o6ffSw+ZooYsmmIUPQB8
XKcM2tsKVS1myW1i+pWw9Z0OWyBb+rhwmvI9nJP7oGozj0X6/0g7r926la1LPxEBsorxluSKytGS
bghHZrKYw9P3t04D3fKyIP2ne18J8LZLJCvMGnOEndvl4GxW7w+sdN/18OhpXdpT/Y3IxV2axVcm
WlkqJdw9l5llViNCLilNImFBX2+6N1XNjyBp1DDIaKs83Q8ejsqGx/4nv5uZ6ycnkXAWt8TFsCFo
C9ikDlT0lBfzcjCy9KZCxYHplmCyTDRsy9MVCRaT/uRqtv1gaVb2W6WQn0iD2auu728nvdJwNAfp
P2aRnea4hHnbkcSZZnDKH4PV9hFFRJcGpUFmCn0Tg6tarI6tiH8kRdLvANy3hp5VBxvSDD75dnaI
lzl5pT6stlrOMRC18i1RZn+qeyQoUNX7wjC3cyNTX9ecoJ1btZ375IJrsQyGNIu2ZkHXpYjwW3HG
/lmYwK3JNPcE+5QXacO1s0+8F8IVQq3GMh+jQI0rAW5ZI1ibLZryKkphBTqV5n6fhXc/i7SY/XgF
MOLCapjBEHdcOZxlyb6JdmZtondx0IwmxktfW1bQOfMjRWpyP3lCq/0urkUosGQbEM0Aa5nGU1Ut
0WEYWUOd2LgxOggrQbayeCHGaFexJtmhrK6DdlLu+rzedgk/92B5RVZ1l4PT3eMiERZYqh5Ahm9G
mj97rbHHy3LGbs0196IdVx/qx3rJBoA/g57erZB6IUnrV2Pu6nd2G6k94c23oh/67xqsS/jtkZdX
QeV55NU4+W8zwevMS/dayVsaJ8ogWfwyXcd3Uxynwfa7F8PL9E1RWm+qXzy/S/Viu5A1dO04TUbv
Y6x8IH0RpJ79o87z3UqNZSl1A/5161T5laHsN0VCZRNPxUVarYT6aN0G/Z/aRJqtsaUCBO1nRxO7
siONVhS9b+eOsYvWLJhc0nx0Ca2lt2leqXk4Ro5Dca31zj0w0YEZ1b0u5KP6hhjegBYOc9nkN1qc
/5JRsZVFB8Q+cLbpzRxkQDCbqku+1SdDftHWN3qcBZ4FoDmuYH1alIVG7DxZermdRqPCzUJwP8Jz
m2xbucn4oJxYVbszEQq0a/JHyTioMxPo3N0NTIBqHYXf8BdnDXe7RkAmXFL9qcrZ1r2YWigubsfR
hhBA26iBPRzoXEMOsWyus1xeVvj4Bsorrnu9v6io767hKklQFbk1sngr+7dUedsp1oZrIIoDta4Z
zsp6iD0ZONNq71Ey9AfHq6qDM3rXmkOVaqTLkT3cLyK9uUqreof7L9m/sryaO+0P97ut4ix5WU8X
ggagZmltKNSmA+a4zMMFvbrUN8jYnmPRhnHVXxdtdigbOsGj1ew5Re7VaorAXr2dIYdf4/CWC4uV
lFphHuWHNouWsI01yMYtlnex5sR+PdVXTsvRbKUeR1AR5lxoNpODr2AU6YFQC7+1DHuAdywbw7V2
i6OnTqvPEL+bfr3onfGon3rvfqz3zkY6SPvWwd5gbc9n0FkU2CWE5uJ1fmSPp5TU5I9Qw3JV0Vrc
jzqIRBWDOtGhRYwYbwe9C8CvapZicUR88F0SbDngHhv1HpoG+uybIom9TSZyhFMAkZreQpAUgZVi
L1PVgcypYOP4UFZ0oPpo2E9Tf1139ZZ7sdx7lC6XnXIPTdptl0jm9A7cX7q70FFRUM8ijP82iRvt
AIluknUdaY3nbzOmFAdaEHnA7L7sdfWDsJjiKJpu30d5ehRmc1l74qLiAua7cU1mwLg1ILWGgPf3
RA7YXJRXa79mcHpL+6odnK1j0hSe2vTKaIurqdcUeUiOFlpObu7rDhC/X3UQlmSjD0v9kK9cOX1q
3exWYudY9ZHFftYp/AeMpj2krRvU1GOtwW5MZphy2f2ifjx0zkLTOCU5u8ydYG5/D6UcwlH95D5Q
7e2FpLeWSGkLRw+2Yq45o03a2ZS85LWGA99c4VrtUful8XbpjWKTThmIvBM3uFfqm1pOxRVgU8Xi
Bp4Cz6FpZYYrKEuYzx1OX14iOQazZ5D1b13VvbEEg7YxbzBL8fvZE2FE4eujmt4gfARXi407EG6f
HN04XMsW3xpn2JjWuqE5jMMhvl5Ao2mvOxvXSALmQLexeofKWWR3trUc1rgMMZS/5TFptnOc5TVO
N7SlsQLz48X43cVI0GNY8GzP2M67LzUFQj4Ve5Pw61Wsb1VUBmOSPcfSIMlX3Xid+9pyum1w2w6i
ct2nyGqsSME5zxISuXNapras7jQoPS01il1Hly25wMVCy9qSx0Lo7WWujdvVaO4iCnYfIWXDvY1U
bGW4wre85EEr/yD6nDcAajMrpnlegUr6ktxzpejuRP2t1OqbddGaI3R7PTAAcP5og7iM7elQ6eN+
qBx101bTbuYOQnt6Be2pyIlrnud6oVTkGnRYYT5oWUErjvZ0jfhQS6Ow1QB3UmetbKKglzbzy8nG
fsjCkU7wygW2HRepaXAZg1DdpMPNrBTsl8Gcoq0z8qsQxRZKoiQGof2qNUrBMT8yb56scqj27poe
7DEKSdXAbSTlemKxI25JR7GxgNIcl9puMfwei8mtJWle95pot6op7z2jj6hue/c1xU8hU3N5b7RM
ei2v47DlTn3RIccQVX7hdKwzCnVu7Xlk7jioyRXl7HXJesevhaTrJf4ZDa3+Ehv9C63CAW1w4qc0
TV4Gz+z3VtR0WEMnSUZMSmkc1dxd9+l4FLbNfguRyWTp2vNEorQO7rbS/8QOgpPPS9k5E9pw+uBc
IaLvOSNL41Kx53q1ZT85tRmk3KzqtlveVjP1mGSJHs5Lv5tEec9llCR5rbFuUI/s3URtuBWmfwwa
o37qGc1BusONqbBCVcssN/P6R4dzgddCRGNm1PtjY9a79dQrAnsPNH24izQaDiJ+TkBcfTutL2iZ
cEEiir1lotVqSDnAC3fXlzrLLMMbKQ+WhjWO56HvavWG3vdDIwGipLoU0+iCw42SfEFdvxrYMdAn
NIGmslen14kIRH1hpjripcELqtLMf8iShOjVcJt9DIZW+mUGkXPI8YNI1HpXYfvw0DUtloqzcxzz
/pWmyo1GZPANW8IdOypVRtu12AXmHfHocfxSME1Gza6uHIXQxc4T/bsmoscWFWKyUEU4WRFflXIi
k2mpbsh4XvZT6+5EXpqhUdfGTWot4gcttHz0tbr1YHLouPFrctl1jb3+0N1hvnOG6CStwUvVXrUa
+CajxDYptPIY4oZQMv2Jba91oZOV6bcmBznNjpVephntsGBqLtmfLlo7sUK3gcqeR1pgTy7xH5xi
lOFQ/wAfQn0k+lwZZF10hbWj6Jn/wBm4I6goxtBVgbpZ3R+oEQcaCBzOhTecmoSFX495cc1jPqaz
h8mrMm7K1nvi7U1sjoZFiTw6VjjAZWwq9eqJ5I14zSu30NkhcS0Cu9RbYE6njEzfHnXar+bQ7RbB
3aziNA+VhiNh0+j1gUDNMchU+o3udAWpS3foeVRQXoBpOmCZwX61m+oypf2yw60Csk0DUSTL2dKm
ytnKxf6p9xwBi0qP1oRaldo8BFSsj0Ncw7vOXIBct7yfx3ZlashrTTbfmSeBg5terfKQ4+i73XL0
OcLZgg7fk+F7J1x51Mvs0e7qeG+11X3iqAucYm96Ew1Q7Wm7hX0whxG9Bw/zoHcvzh621uIPiq1e
cgUQJWEEQ0leOneprMEgfqI3l3DzI1+Rtj0/qbbY1sJQVDiDd2GqUlwsrfmwVMQmWWRv+WNMyJ+Y
Z5QnCe1bPa3uii69jAqgTTkbx2HgrSDgP9q5prYUWT+UzMwrq0j1XZk1YkP25C/LWfZA1f02IU1A
5QB+rUVQJlL+67Vk2jSp9ZyNXUYTe6S53d0Pts62Rqt89nP9RLDIKuvRVLExnC7JzXeKXuv37IzP
mFwD1xcD3RZN009eJP2l3SrL5zaDdaFQ+6rrrE2yTDd1I0k+Gs1oU0Vtdt1X07WG/SDVcfnDtE53
Hub9jVyl/NG7yE7sdl79IonkdWYaL6CjIxqalM6VVRznjJax1srfla57RzN18/tcOMNFYuhloMbm
VSXrvTbP2qaPfgLNmt/aeZ73/dL339MWTlrblnLT51Zxj3qteKtaFHDG6S1Pcw6jotF9q6lvPXI7
j7WojqXitBDzcGmJzAZJW8UmNozfVj6QenoqsV1lnHgVyldIm2B+cEoRSo5rS5WjSs0ijZDP1tmI
Cp6hhB52iQjb2gltrRfgh6S7zaUZ5Y+C2wsi6NlJ03DBvZ6t30iyV5Jxu591a+Dkq4TBTdys5XqT
xFXyOMONe/CqHsFWXeUP5H6aSTCszXJRNwO/ytIKktWMttsb2YpB/ZBH9aaiNM9opUN/cXrHpiNd
rSrsjJ5cVmHX7oW3xs4AJj5hM4H9z2Y5vZpkil9l5jX0XDEroHr/tQyF+MMXg5HotXhao3UYrglh
c+pgtc3oeRn14lZvlilA9pdxZDk/IlP0gZ0N7uz3aU49ataxlmyMhDL3aC+ucx3HrB9nzJ5cexku
CwxpNHMInZhKoY2Wb4Y+mxS7bT4+1xrehLbF72xUXExWvLHkBLjdAK0FTdleI3kywnmEil0bfRfy
L9MN9foHTUXEb/VG0KGxs2lYUPoZmuzC2R32FkH2h6aklbLo81urL78j+2Q2Orj9GNhjFsJ/IBi3
tqL7giyYJyKLV7zLF/ocsXehJyWXyBVEK8VYJuh5O6Ehm+hnpRe071vT10vXfVyzLAr7BaqUUrMb
yMiag8mqIP7k5hRgZZZw315SbsoKFP0pakR0EOBVmwqB0UYH98KmRpYmLYo0LVwrXPMqPQzxOGg+
jC/dDQgJLdcbPW9sijm3g1em2olGKb3pwg4MWVTpty6z42NGjxdyy1LpmHur5mIyXCZiKl2i6/Jl
epB2og6I+SKuPBo3As/G+SOdq5fVpLDrYKJuXEwBn5O1L6dwamc6w5G1j4aufsG6O5ZhB0YYOqcG
RAbxDqyPEwyAy4iP8L+0rWw6qFl4YezTcl6CKakI2BHFfaKi61OIzRaKqwgtQh78arSfyQ50/RLS
EOo907oe+2V9gAXmXMxYGjARrYnGbDdey5bZbFnLvsjwll9LfQ85voBnWEbjM9V1F8wy3auoSon6
dDbO6GLI1GsdDRUu3PAMcG4qld/M2X5s6rUIvHaEatsspvaaQ7wCWZB4+gI/Fk+8vGgi+jkvVOii
53b9VBrrT3ftjSkslmHF7ZQ+XTintrqxZrobqUq1h9mtQPzjqppCQ3GSRt6YPMvFG2gKpjcx8Cih
P636Fre0RsPZ6rIuwE1wdRgqyuSmiAdY9a1redGFaQ70Vk0H4/3Z4bKZUZVsVMzfIOtO+akoa9OP
IgiUU9NMxy629FfXXesXTvudsQK/62lhhUWa6Fg1R/XRJWv6m9SoyLVywYGr9ZiZoLEOwSr9m9Jh
xyXKmH0tWruNE9llyIi239WJvGwgFvgejSKfXkf6LbPsSzNyKhUqiAVruJJxRfd0aMbn1kg6UpKt
EylRmCLVt0rB5D/o8QKliUC9uvKpFIrjmPbJgxuBpBoIvJPCckNJ2wJyagMlAI8fd5ctrvbb1mje
+XNrLPjxRbLRYXGk3UjydN3126GY7PWyi1Ldo+kbG+q6LoB+/XycqPtp0yXVNpaQtLkBkLPhudkl
K3J5qqkPRtS+Js/K/UWHnj4pbTwkuuJei/gcR7Q2t+SrbZcdLUSRXSeWtL4ljt0t2x76Z+ePlMlX
o04fy2+1vusDc166n52ta79hQ2g65K3Jvk3/QyNB7ORcMOXV1bRotj8Ua+oPwsg2hbRuirkWl6bg
2gKnaPlu9sTIbMmGb27gBJhQogQEhCmyyLuM0otSRP1L7gCOSiia2WxWoZUTvdlWWBJrarzyOgFO
nwmciMkgk+78o4s4dUdHN0PYi3TtxfjDTif4yC2x1bvcIA3eqe2UPo/mQjPNYLuHpqe8UG9Ezhna
F8aF9Z+WK5ysgOsMZ+aYWz9Gpuqvqs7vQdjru9FNE5hHkv7oNNYtxF6H52vFeojseFr91ORftFwu
0C4Ml0B3VOJcuw3hB9CYOIE/V1n8K93BAlNHQCJsaTr897eQI04RCC+GwHFsST1fjfr4IvLK3Qh4
zt9Od++uGba2/ZUa7F/lzt/Dnn6td/oRYdLkBsnAfXOSkBzJWPGuHRlKygZj+SJD5l+tyt9jnUkR
s8Ge4OINcouDNkxnzKbbU0m8zKZx0Aft++cv9N/REHCaGCEbtoPA/D8ZKe+ebFxGKcoKZUzi7pJX
Of6sod195Tz+1SCnP383iAYOX2ueu2xJdIGFoeGoKrLoDixqCxniCyvwf6WCfz/R2RRJWq3KCX80
T2j5Jdxhvz6qat3Pi3weieiCpQePNdl+/ho/UPKdRiXySNrCsOW5vS+ZgDA6FBOzQ8mHCD2IN7Nv
Xf3PlHwfv8//O9iZ1ohTpcvqFtlgtOyByiIrWLN9P32x1j4wHvj7mc7ERQpQtSo1V/7HrL777tIC
qBLzMmqXTfs8aGFX58eG9fb5q/x3iaMvEUREMycdyzgPGY+0ru0q6G9bu1qXkHBjtdi3BDEsQZ4D
Ocj2e6L/10vuryGdM8lsGtWmwjhx3SaoG7DLJv466q+6vo133vxVMOlHU+X9AzpnWtbFS8o4mhza
Z315NGtjpx7IpKUtol1LnW5ENYtwhJfwZK7DvVzkFyar/+5lnueR0eEgpbVN9Nt/L8YYZcFklsxU
AUdbQmIhyNIJsbI3l/DzL2n8q077e6izbbMnkM3sFZo4fQnaA8L3sA5oqaJC8afLkxNQvf98xJNi
9G8Z998Dnu2dGOEiQHFbudUz2dGtUdk+w++diw2Q1+dDna9BHAoM92S2ZxGI5WFd9vdrVGk8u7Hm
wWTPWRYRjfgXB+7yj89HOX+g81HO3mCNZs0iz3Laivktbs2LeKg20C7vPx/lo2fxTE4xD0cEmnRn
ry3NDc1qDDlt00URqhSbp/REru0tHfqTc8Hno4nzFX56KA9nLc/0TF3/JwDEien86ImEG0Ir8Ads
8gjkgjqpaK011DJTv4ykZtYbvW6mvZwgB9ZGrm9EnOUH+oUJ2QTtGlYNrSNb0XPHuOjhFOoM2uQm
wM2W2o30769nUcwbjI2agaKNS4FTFO5LjtjUF9EowmztYbDkAD6fP99Xj3f2zUREdliNoI/rkXZV
9WUI4fWpyzNADDxEm/nnpH0lPpXn/gXnr/TsC3rUTMlk4AW9pjOFKJlmxun2XHVUDpEOlwLfcoKz
kJ7ArdJO2ja0Hot3Vyt0V51R0ByTy7XRWsYvUyXwa8v6pwajPeAwdVDbk0pacj+lW2g6t0hhHuMY
Cag7aq+QWH71qTrOJT3nYnYhlSmsedzyAknoDYhkFq5oAL8K8j7fxf7zwB5Vl8DGwyHX8e/lZ85d
A6GpnbeGdgdd2iDRW7MOfQoyIZ8+/54fro53Q4mzoeCeM7Ec1iDChodYvZHH284vnw/y4aR5N8jZ
WeuZrS6XmUEWuwxK+sxhYo2QilVymVpXjQVOlh4+H9I4vaP3u+X/foeOaSGuck1hnW1hCZ3sLJ5G
uXW4owfIGbaIsd1N5hpdcDqGfW/qn2WSvtJmzzeYb+9cw/riNPqnyOCXEDre+lTQMEVM+7QDvqsN
PQlaKqOJBDzjUfbX0ZRe5NUA9NkeKsgxbruLlz6QdfTFVz2tiLOHFxyAGJh4HP7E5v09Lnk0sdEC
Tm69Ey+/0NcBgGGowvSEtk9Z9h+Ig0sNGmdkY9O3z9/9B58bYzxp29g3UnSfWwFYZleMKC/wW7tO
yJfTe79r9yQpKqOB7fPFhvTRh/5rtLMZ3GdTNsK7xtEQDq6vu3nMBaaPv7UtfMbBBE0mS9Dz7ZW+
auE2OqQEHOA6YN//+qklQQoOXxntlf6fufDuW68J822wmnXbwcjTJYKu0dRvW0dhqNQm3jW33iSQ
s5d/UVJ+sFkIPKpdk5A6iziAs80iKgAxPYhr23IJtBezf430ZzRMY/qVYfJHn/X9QGcv2tEg7g0y
5npqvZiQP7Vh52Fm4WQ/XPegKv3/87nONg2kP05jZzxXZIfjY4GVuimDXIU1btCff7mv3uCZdYhV
pvQW4PttYceTGtwFVvagfxPZF66H/9TGp93g/Qs8W5WJg4BTT3giy582a1iQDNbu56A5FBiiGF9t
gKfPcb4HmFx+Kd90KR1xdmqmBkF8reKpksthY21JZg7EQe7WjfD/B167X4wmz24ZTj+va8JWAlK6
tb9PkGjh3JZ4IFzM7X1Hx8G9Spf7Jf5vk+RP7/TdU8qz2b9QBWeWrk2sdJBpbfyt1SXEAlWuX0yS
Dw5KBnKsky+tQYLn2cczjWQG8KNYXZsQE0n8KlEr/f58Iv5zpzg9jSWkYbF3Q6o43znbDgy2Xexp
azxMXCqGHYT/wPRRnYR9oO//a4fk8/HOlnSZ25E7mRzMzQbUYoMbHe4CuzUwNu1u+Mo6+KND6f3D
nS1oKBA4TRcWpJwlLwJ3qe/bSUccajsJpQAtiKSCXRVhQ5+g0/38zZ6+zvlieD/22RKftWYt3byS
W7nmQbeOQxNUlmsc6nKY/nw+1FePeTZRKoodyx1c3mkWzSGsqbvImW8wjDXgxGPn1E4K1UAB/R6F
8Bd3/Y+26PePeZrE786gchT9osdSbF36oRvLcjdahdIIi5jdEN0Mwy3g+1f7zGllf/Zqzwot4bZ2
5VTMoeqUCgO9RL0CbeCwg+Y6bNzd+PSlQ/SHr1hKE0NtD7eh87VYG1nZe7rJTLo282csBOrsbXyb
k1vTxbVg8/n3FB8cD/Jkjy48Cirhmqff5t1LxdmIFsmpktTaDDB2lUhAR3kw4zE+zNwsOnCbQrtv
UADfVrQIgKxQccU0R1Rne1cxr/9p6tAkGN0Q01UwN2D/vnGSQ2uNby8RVnnji5Xbj/iA9ftqzK5a
zfQQ6zFdFk3IL9bCBzsZbgqWfjqLsN48T1tClQxcSCsImHnNH0CF6FUv8GdzO/uJeur189f31Whn
U1IrIDuOjcSX3HH1e21IIRg5448YzgC+PF+hMh99q/fPdjYZG7FE6wqOjVM3OSGGWcOaiS2HZFMD
2SF9B5JCv8JloF38uwT+eqOnZfluhkwp/PU0J+Jh9rrRjxPt3mknGagTjdycSidMUiRXjTKK62qw
7J0TdU2xw3WfKEyhLOdeOKpYjx5N3u/o4rhUGh6bBBLjGb1CMl468LB+mLGOTHoS9Xq3epl9UdOj
h4PsTJKcUfAwmqyFY6IYqcfook46rwumDrdcGoOu3/RkO7a9BR8AB6CbYpKu31l015IE/auXDBvR
mP1FangnfiM09VaV0FxEVu4nA/JQRaC9j7G44a/sMXs1jjddpIrdCLMWdzfHKgN+yHcNelGEOOX0
mI2uOIo57d8Kt8Y/1iqsbwVq4m2bF91etSY6PaeeVTj3zVM85kQek/qU+HClT0HTZYo3aR3X15nW
bUc7T6EWFvFv3XEjmFxGs8lGEzqdZ8Mds7RXsxrWu5gsQUjodYBSmQbdIr/LuMsDr9f1MSQqyw1s
p62CAZcBhP7QjNdajOEQxe6lZgIOKVrHaLHKyguM2Tq5YawFLT6Z4aSRwTPuzInIwNy9TRD4lh0U
uDyTK34imaCxWc/dJfITUMd6jtqQQN3vWgt7v8/GH+scYSU5wV4rxulxoFoiwKiDMzoo8zpvtB17
9bw3arUZinq6tCsoNzGqTmPT6GPyre0hvPkqMm/MqNBwdFmNYz3U5EZBopjqAXrxGnPlsGs0L5gn
VY+rqLepV9I11w+RJ7jrJWUTNgqBqsq9HK6WEHuZNQVcgpM8Ksd3Pqdx/pIti75blrp4NAlzHbas
3ts5acQW9uQfGGRbXM5QNhkVuXTK24z2yeBiNfrT16PXuqBo4g/635HRygF6oyigWKVHWyH066fm
N+Yqclda08/Bo32hnDy59lrQnCaf6a4bqdMQr7TsWoweDsNK1KkqftmIfAYpxj+WJWBZYbqQqxso
LdgRIYmOILTrUNzt8ocY4n2+ZBA4SvJfbTFfDFNRvw1zre4zzxNIA3tdgHWs0PBjG9Mue1REayUl
qLik4Vf0/bcuSYdQiPXa4g6NaMmcntEFepFvK/v7yL98I1Zdv9Ri7Q1t43HSzVdPtVpQ4/W1TVHv
7EgpN+49K5uQF/daCOso26Laj7e5g1xYVWhpJzV/b4ZR8aA23X9+DI2leJzgTbz2pTBf3XbOvtky
/t6XHm2r3u7KwPLM5nqV6AKgqBtvi2uUvxza4TouF03pmywuutjkI5ni54gRgt31Yl8PFnc0LqFp
am1PnDvfcbsyTGb+acQ9bhybWzT8o+bPkRzQm64ZUrQ1gT5uAh7Y+Gf5Zifjk7jvra7G5mCnTvFn
rbwSOv5wZ0r+r6RYSHwaPe4Xpb0zS/0KadBjlLv1HZidS6A8ccNLpD9pvCmMryG05xINBiZtMMvH
Qhv3jbIiL+imfMZvahxeoRuiibUVUGms4+PYoaDKTJEMNPRH7QuDO+ODAvGv2/vZPcIgdC0bYJRu
09gQfl4wjJVXydHKmJDwsnO1cTDPqg0HWgleVLXWo9oz1vKqpAfvJpa2y0fzUFJM+58foF8daWfl
h+yhECl3EFsngZPZnYzI6NoHVtziixIFRiu+CBD9sOARtkGXSrcAzN2zdyEhmzp9DMbrZsSkOOsx
74xnl+TYDeIeiCFFEb/RM7h1MLnc1LlzPevDvQujuhq1eafn8Ipw4oSZSaZvMwscLgrviIHc99LB
7yzvvPJuwgTrtqDvTmshSdnZ6ldaKQ+NYA1+/vpAQj46nd89ztklJ7UXbPXE4Gwbw4IwgHA1KGsy
4lOvt7Gt0whMzDzzwA7oPevGWl8pZxiPRanY/HR3vu4yT/uWoHWntC6+ZWV3o9FT8GETXNZ9stwY
aphiyEutvJjmatng+gkm32JalnCaKBN+Rb2F6OlhySCdy37waJ7S4sxhDhc0xIz8sfLS7AIC/PLU
L8O2l/rViXi5ONqt5MhvoNDgsyKxSfMcuz007XQLnxONZpXkQd7+XCyFBgEGprO25q7vrLBsWhWO
CVJdDw+4pkpmv4bk6ZezeoRRpV0nBYeP6tHHV5aJ8Hp17KNib8iX5pW/jKSlQZWCEZuAwJtDO5sI
TE9Yt3xMyJuIOlfsOwcJp8sdy7CzuA5npB0sSGXQtsuwral9OgNplrOdVXyyOtklZnXnNfGmSVvk
rWOk3KCQsrqwKmdkzcFr7DEAeZDwOy8MZI0xJyyWZvilro+enraHqY5wmyLl3DfbF7sVyNQFxbah
kGZkqtaeJJm/FZIxdy29L5bFh4Xsu2l0dn1F4DB5XKTINEl6dzel6tlR/bUbd/oTkzz6Am74aD86
9YndE7Cn2+cI7uy4qb068bJNK/AMM4FrBCXqOs6wkPx8gXz0XOj0XKByHKLpOPxdvBZ1O+HSUIgt
ro1iF88VXG1o9/Ck2tBw1i8g8Y9HIyVYt+jP4rD592jVyZwyTy17mxD23SICcPNwzP32/2XXhLXy
f8Y5W/SR7JpYyc7etslT9z156MZv3SPF0ufv7qO9+f0oZ++uavEHHVa+0iziG736A8fp0OIs2iTX
hb0ePh/so33s/WBnGEYW6yUwBq+uxcXG/ZFV+8X2kSbCwoXnnFv3nw/31Zc6wzHmXA1EYjDcSuH7
Pb7Lp+OQB5+P8Y9rMADU+2P3PH2sqsZOt8BHtoBrA6rH9mTjh6tHXY7HzGhnuKfra29n90ZuCtIN
0uXB6PB/HLGv9kcobLFPzLjxHA9aFPS9vW8qa+2/QAA+fBPvkP2zuaRpow3owle2YHpjp4ltILTA
/EIbHz9/HR9Op3cDnU0nVySo/CoEQRnIDSkpepvfGPUTFh6WXX316k+/9Rlu8/7VG2fTaeiwvNKl
bqMfIYpNbXHIDow3eIsbwk92X0GNpyrls9HOZlOilTW7He9wkPZVuUAyQ5eS1tyb+oV7jKk/DJr3
bewpQz9/p199vNOfv7ubW2ocppZL9zbKfax4mcUrwS3yi+36QwjgfffnDHiwUMcCQzOMLtzGHyft
pUZTu0VdcaFplrq2lydOseR6Llv7EE+JC18fvSdy5DSUfSzurXbsDrn2Gyatfo8LVH+dGRWubEkd
GLaN4UqCdTFqxtKudrif+dZioQdopa/3KCF8Zzjx43U0jA82BhFlpR5iVJFZW//ExKN8rvMaqZN6
cGaUbUJ7I1WjOGiaceskmheg19Ghl6OfdrDqwYgte9XGVb+ouLb+FvBYt8sYoSTuN4NA/DW/ZSk+
2tYGIVCoJ0/eEuMrR5dzwh9lmJr/Rdp57Taubdv2iwgwTKZXiaIky6HsKrtcfiEqMufMr7+NfjjH
ogQT69wdsDdgYE2RnGmM0Ufr0V+jDG6g42ySkaRgkv21xtQ/6qH0D9xkfhciJv1XoSq/qyfrH6KN
+zojBCRMogNC+qElyt5mKexytPHxpkMfDywChX5mvqhBsS8V4yQbxcrJpM4TfjlFDWU2MUCTb6rv
hPkPMwXJRUOhLjNcoUhikyEi6AS0SXmCQjjSr2Z3Xsh1JHz0FPqDiyCDWay9Gll3srS2Pvbmjykm
da6quyiCjjuCUrbFF8geGwJux7eb22gYAOIN2Uph6dpd4eMPX5ypQZvQBC3hZKMQlDiSoEXdthMV
OMAaSf1qmDS79czOGLZ9ERpkiqDJTAOKAHaTFiR9Cl0uhZYrIDB2Uh+5WkywL2XVtGe2047Wjsnv
II3BJ04CuW007Tsd5Ugt1HjleLy20Cm7GvwyWSGZuNhhKqRQpVd7+Kzm3n7Ij1KY0Y5uH5NRWjkP
rr1vquoYx8K1sul3PN9S3ncUFUcnd/KjL1ZBnBCGdXvTe/74+vnmtbZrLhKLCXaZdSaxa8bdqNGC
mHi0I+maU6CP3MiJfa9o8Z3tdW82SZXPh772kB83tPmnfVwNgFQbXrLhKukDX5x2ebCvdbeyb6rX
vhqXAFs1BKm7i+Q6G0bQ05HXu0HJqcp59KCayQO5kt+xLe1G2/5jZtNjMMgkG1I6anPq9wW0snoU
zS8tkA+GIf3wS8v/G8qwiqiu3MF1OwbC+kbTD2B6W93mWhpuSyN9xGmDTEqKnPvzd3VNg4A97f88
hb6ofnLX9eUpMYRLhuvefMV0Ww1vEhSkmiEew/YgfVEpvODyuLLy3w/piz3rw8CLpd9SaIpQYlCV
9DJIYcg8zNJR6JGDfrXXvOemDzYEtqTafbZ9cRDcuqGuHGttePz8HVy7nX58BYtLkpykZFCN1KBK
4qmgHXpxqprKhqNAKrEAvXsMI/UWC5RsZTWuzCB9cWkyCBmp+6K69guacuPvhRHvUF5QVClXJuu1
1fjxEecD5MOSmISXxXkr6RDsCN7JXXnO6EfZVi6CrSiMr4H3b6qNJ7kG+vX5y736jP97NL1foz+M
XAMct0VB6TRo7iJbgZgY009acqEZVmwXrl1BP5wlymLHiauc5qSSz5jK6l1J5m4M+jfqVoZrasMx
HUd75fNd00hhTvQ/x+67cfiHZyOXneZqwRQWsIBDsuB6o/8aDFpdQAB3XuvG4iGy4UZHKwf+1VX7
cR9fPKs+dBIsPxJDPVUjR43tQ+Hr4piD1WpD27zT0ZaR9UweZU/vf43qtLcyzXc//7TX1g1Ff81W
TYqZKDXOJ9Vg9PSyyIWC95i4BcO/0ZT6OHRd6NRTeRqKOKQggXfw/9+oi6nM5UYY1ProfaRB10Xy
v21Vw9y3LQ36WQtTJJ5NFAeOn5X5df2lf3je+dz58LmxHgrghoSm27Xj8CQ1sIopc72VUX47KopF
Vxh1HAsUDiB3MlYT66wJV+bcu355uW0iG7Vn0RSKqaU2xhupGtAybbl1ZST7xA6hfDVl/ASovqIk
axjftKn1T21GRqScqgxiOCVToHWJ971r7Wk/gEZ28mLq36q2lb71nU3zkOrRMa0WmA41XTdti3w0
tznER7gfU2XfSJ7ovyoVXsKxkqp37DTT7wTFOrd1XYoeFFrvMOyhNfimsgKkYp0yHCRAzw+xhzmJ
HifjKSli2bWGpl55IfNL/+R9LNU7aWCqoxKGqqvbpjjYY/NVlqbwR6PQmfifJ54g5pdniT5A3OV0
b8K+8HMLmgkODC+VNe19Nf2T6sO9rj4KSkmFteZ+dk12RQpNM2WDOwbcnMUZmbe0rpZNRIMOW7c1
pGBGqKiA8C7K8GiW7TfsQEC1xAYRiq7bd6mpWFtR1W41qObK4zPu5asWKi1JtI2yf1jL5Lpf5ZEp
xgrnN7UHIJFwiORdAVOfxAWYRVx6H1Lwi/j87jTIHsPRC4vsnzyqwZHWSfmxGgyMSBWNehvhYWQP
X9pRzsZtmLbGqwKs/ahNg/6dJHD/Eo3pSxfIwDTLV6raHjWywboTWdlT7YpT2qjjfnir8cHWcPgM
QeQNpTW+Tqn50pla+aRZefOlqVoqYUP4LYhlcbStVvoiKfgVSBR6x3iQQa008m4I4ZJISYHBhiQF
4PdSU8p+GR25/kTJwd3Z4bYtTM9tQ1HfYI0FO3MyWtg9DWVC+A6HElsbLVLl7x5d51/s0jiERk8f
jkGr/raZ1Hsvt60dhfxdFSXqi9zOLf6S+cOvul8ylw6YsXO3ZvfQ1fRRTjblYymtb6A1H43Gim6s
hkbBBCuEqIFXBKQ3fqqq0sGh4dUAKiVpMcKO0TIQbpow+mAqts/YX/6ShtFRGrKiIQ2CBAPtwQhg
IG/Bdcj3VhAnu1Sd66vKYDqhHP8RIRr8vtVsxyag3NJgW61s3herVdEw82PnMgxuloq9ODKmLBSC
XQmuTqvdYOp1DANGpEDx+VK9GIbUMyloGkBUzibzXaz2YacmL1OOUzLRS+PjBNGDoTPzLyKfVkpv
V24cZ8MsjiIIzrIZTL7sRj16finLb6eq/hoOcXuwyqQDobtW4LoWxQq2IL6ljDLbXurrI+hypdX3
PBm1ApQOJcUR8SvDU/m2zvPCtYp2XgrmXhnBqiWi+5cUHfyk5lSklvqWdSZ0gExauV5eOxrPftbi
Cj3hZmTQskE5dgDFb5T2Nk8TWKFGgupCGh/wnpKfFLJB30Gu3oUB3ZqAw1fC6Pl1L44Coc39kkTR
lmosdfPDSJhGt+zkxokunqt0Ct9K31gJFt7f8GIU/OcZSCi2RdC+2JN7eosDjvuJEmPe2Oy28p/a
z9yumfYNKQYnk/p9kdHLrZvJq1/Ubhko9k0PdchNfUt6IyTS6IvHoKYgD0HFUbvrMWvBsEW4SuaB
jWkSeyXYunJTszQmDa2kHFwX5whWBNNQdYIUZvwvUR04UkAEnLHFp8JpMcj5fPVdmw1nwy1mg5GQ
64dNNbllg9OJ2VhO6nc70Mw/qbrDFZhwdCiKsH0ax+Aol+I2afP2sPIj3hPwyw8lTMFEIMAF+r/I
dUjFbCdm0eXWTJHsZA3kw7p7VfrW2OqYXagkWDqvvE/1+kseSvvO0kgaSsld5QvPLVtNP0Sh2h3B
CKY7M4eck7etQGAd31L54m4fqhgmkCXd97JS7tFoPjb4dB0gG3+P8uKA/6bsKC0tP6E9/lFT41uX
mT+7sP3CvWv23W5QVQ7Nryoet7aExyGEoK1Uhy0BaJrtWDHBG22YkTPaXfXABgaCvihOmZ68RiI8
qfTsP9CvGNxlpQ9/zC9A+hlq81L5bbPN+zl91A7aQbLqRwtSoisHIt35TTb7GbE1TFqJCiOeNq2s
YCKh5Aq0UJrUNcRUJMa88i7WrZOkthg+5WD0R6kONkrnHQsbvEGYNKcBIumhw2vnXjVJsdKpsFcV
ELZVqD3SjF+SfgT0hYrpT9yKpxTbM8fP++Y4NDAE7SD6XaQhoUlZbhQ7hZ880FtDNv25yqtf9D/H
DxGNGLMni6NxuAHaG++h894MOHjRhFN1h97X/g56Tud9AhpWUQZ5Azx+eCjjZGV/e0+gns2l+dxS
VQVls2py6V7MpVoeKLsH+OM0YvhqF8F3I+vfTLqgDo2iuKNod5PZgBEBB18qgwF2LnOyInoxFV5p
o3ePna+eoihERoNRSwtsrTeearAYn09649pC/zjn579/OPiULOoHNaB7Rq9QOGVWaXJNCU24r/Ol
QvX1n3kkwYTVMzv5ZUCDd7KKq4nvyRuCgXFTwdPS4kIvNpIhAMdAn9z2WtWAtjK9XV/F4HtF5QyV
8VRFtPJpVhVuOx8FDzORJn/aWEKkJ+qo/pUKUsa2p9wkraftOlAUwWYi+7AZm8AdauPgDxNsULP9
g9uGfdclYbPzR7Gzun9GnX0LawNkitI8GIVaYK8Wh/BrPc/Ne2VjUozvqbv6BVgJPfZ3E6xtAbo9
V0fokT1aLOkUUOHcRsZ4yHEAqvzEpbcQbPM4dI7e1bdV56Wc2xGCPU9W96KNV+bMlTsIpWkFfqrG
bYSt9/xT0MmnlHavjq6aJFyR4cwDDUUop3T1/vOvfnW//TjUfDB++OpRN/a1l5Br7QsKKLLenfzO
e/JqMRxVDfVdqCsYqmWglUbIbu1wW9aqvPIjrj0uiBhTpwVAuQwOtLzDyECUVBon+jrRSkExKl4s
UawkHd4D3LOlKFuAGP53oMXhIsua3UPaRCdb9BRcJrgwyrMR1Kc2Tqk8UVNygMTVR6+AThd6fwL0
qPkUbmGKG5vGB6BTe08hcEbVSNR9Uf2RDfBZ8Ai3WkPHgvULRgyeCZD3vOK5TH8YFsogQ/YbsDlr
lIdry/XjsyzmyGh78JiDYnQB0B4qDIM6K0VT+dynzZtV9Zwja0mMKyPauo743CT/T5/3YiPLwUvF
nZSMYKP78aCWXeCoQjc36HBwrVL9277TD5qcrIlC5n/u4quhdjcIG1U6iS6CZ9XMdD8ndevilwsX
DS6jDWmw4nMotLOB3AqhQK3GrFduhGejLhZGKBVSaMi8X5qZbTemqnTSi+DP58vv8tFshSq6LhRF
ty36lc5XH+4zRc2/8F33xSbOnOn7kP1Jh5PXrNyrLlOpFNiNOajRVERuy6iG0DuxrCAZXO21fuau
LX4ZmfP5s1ysYsQtzAtTEejn4LHMf/+wk+hpoENz6EBaR9Z4k1GQe4x69bmrs3ZlpMvkKUNxf6HJ
i1oNYI7Fa8tg/OHqSs+Vb6TJqUpQBykCeamML1lbaz2CxNZCJILXQDH9qiKEVZ8/68V3W/yAxVnZ
S4NSqnYLGmRQxKuw4SDRMIFHq5efwIjfejRUrJzP116vQQKFtl5yd2KpGWkhvFVdZLEK8C/d1lHg
g+yO7gHUrjW7X/ZjkZfW6OPHnxGp0kWg2NWkj5O2HFzpMFuY4yq4TbfjF47kfbOXnHzlZV4+mUoe
mDSVRo7Msq1Fzc0Heo2BK30EVvlrLJ7stHJSzE8//2JXB2FeghmiK1pftrPo0tC3mAZMrkjDTRo7
VahQLVr7SJfzgkfhHz9zTjRxoSpTwVtroGipxqYP5uuQ38jeW/ZmBQ+fP8zFagbFa3H80n4BV5CM
7vlSayA7Usmve1fLsnjbqZoMXdrwv4zZiAtKassr6euLnZ/xbEU1DWgSV+gOfR6VEXEtzU7oJSL/
h2I+KyqGYf7XMXnwW/v75493Wd9Dxkn6n3ZD9hNUCYv1rVSRIBOmdG5VD8mhhL+9JSl74mHBJRnx
3phaZZMk5jef4mMfQqNFU05L3Xif5tK0lRHjruyfV94Ar1TmGg+/huzJ4hf1kZbEYIg6bmRO9AMo
YZ08DXDo0RykKy/7yhwy5i5yboCaJuN3cP5xjb5PraDOeteWEepK935t/1JJyxo+6A7qnCvvei7S
np2uCiUOGCEWz8b/WQ5nq1hk6ojfXTpkgMWT8Kv+BVG/mYaemgjJyRyQO6hRarsrS/LaZz4benEd
o1wwVq0d9a5J88Ig4gwDCaz4Km2ArG+9CG+idaXzbgDpOqWivAYIX9MCe8VIql56Urwr7+LyI5Mp
54rGitIEmY7FRy7VxMMwQfZ2sKsHPm2Aftd/QpaLPfQG+fHK868NN//9w4HpiXSqhYYtUdWYjpzg
QJvFrl7A+miGE0BnB5+FlU7Jy12Qw/k9k4MM9XJnB3WLZhdE/c6rZnq2ThSDnlJJVhJdl8UHDihs
IOe+FACV3LjPH03UtamWLW+y33aO2AZbfJsPwonuNXq+186P1dEWL5LKPixuvO52Yj/uCjdwPc3B
CWeHCZKTPeOr8fmSudx9zx9usfsq6J1qFRPU3dj5OxvTRpVqeDpVO93K1oq18xI4X51nYy3VWfQp
tFgOMdb00HAU0xrtIEXDkH0POMixv33+ZLATVsZbbD4CmdIwFYyXJijBCl3ZQXcNHxOYhU7QqcW2
rcdDU1Cz1tLW3kxZdNJt+jnTptsD+aSxhpj65AVlBeZQ/q3TBsqFJYfh7AfOIMhTouSzHEtNYgoj
9R0SF8dqm70l4Vmv2FWxqYfiYMwkwMysx51IPQ65/pekU5gNOo0+W4GkD17zdvQBXBnq8MP2zVM8
Jd+DyNxjXfkdGXd5BHc7YkCrGbuqxYxZ1fK9LwoF1Xwupi+eVwKs8N7ASOBP04PdDzLMcvXUbo6a
GmMXmviOr6j/dLrYUAPuai/bY4v2pGu16ghJOnUxJlF+Nd1Knv+995Dhgh0+RM04bmph0Fba6D8C
ASbTqE18r6LfQ4JPG9kox9LGn72Rv3QT/H8dexpT9DfYpN9PnLGb3kTIa4hkOGSEp93U3MDXKPHM
iPu31ur2UWPdtHYsfqqB4R2bXr01YzxXEswIcLikgaJ2M9uC79M2J99Xux8UXbU5e7xTJfMRFYWK
JUbYNxvhtXCwEVhtGlvH9whA4YG6B57sKv2amarcajLEFDpZb+V0wtg5OY12DJ+O9Plm6uLvvpVG
91LdnZSaXoupesJi3m1NbOVHZTTvTJOcmmlF6U7BcvqmyaBvlso0nVpLfaD2/FU0wV8J2LHSDoBa
IpX2Bh+rq9mG6L7U9VNi5jsuHY9ZJP/LxOzbls9Ot6p/w+e/zUP1EXNZZ0y9Y1maD9Mk03CqByqN
oIFriXTf+zbKCryqd9akbANJ2U5qeCKtjMtaUr2U3tSxvY/TTR2hIjKb/i2SlV8dR+wml7tv0Nnl
mzbI8c+0jKNeavu8qTGQyrBTKRrcruxMOrH63+Zq4ko14trJ8GH7VBcHY6BjklHIbGgNyS0WCHJQ
49RZ33E/C6VhZTu7un1yZZW5ThpkKZeBm+GFaG47RpP3k0u/0F7a4pd29LfV1ne8ldHmzXG5oX0c
bN5cPxx6VG4nM6QVZzeIHShaCpMI4DTjJsASbqBHdQ3fcvl0Opu/ICxVOIcsYxldtHJNdouUpts4
/U5sE8c6+vvakfap67vpSihzcXdjMP5jKIDQTIR9i6OhpvJjReDI0Za8mq9F9yLrOIr9GKJfKxv1
xUEO3sTmdCWawXqY5Mj5a7TacerMrMtceY/NkGtsIxqKN92m2Zh71cE6exvcrDWxXMxK8nPEThCt
iEINmiPPx2ya3o5xtshcmp0qHM+nbW79U81D8qisobMur4aUUQhb5JkKQhFmma/olXCQ+rHJ3L6W
nqVW7HTAWb56E6XhXp524Yg5l4SXiQR+nyq7jOV2gO3AuPKeL7/n+c8Q549cW30kB02bufbX9q0p
brLoa/HU4ZC68jnnBX22Kt4fV5t7kcDWGNb89w+rwoasoFvjEOOp8BU3y2g3G3v5u/6bHLh0gdry
vrnXwv/a2vU+KCtiJruoJG/OBwXYHku2z6DoETC70LfDS7KWyb64KzGGriEtJ/EqZpXy+Rh5Hulj
mzGG4HgPXBG70Vusr9xqr30lnbwgkQy2ixfhsDL6oZ9HTMyo+26NG+wi67/1F+m/946gV6M7lH/P
QSDytfOHEVorKV4v8Mt030lGbndITsN23kqSVZLR5UPRnIYZhqbCoCXzqS0Go9qJw12UuFl1zB+z
9iXJ9tFbWK9MgstcGnlVJElztE067eLltXaeyHYxZS4U5k2nbe2Tnd4bv+moDGCKYTBQKV8/n+2X
T8aEoyamQYd7D3LPn0wKpLBij8F/46cpo9nfauD6n0Ox/3yYy+2KihuTwoaMcYUGRxEWKGpTRW75
UjwYcNAhSm9kXN/CtVvzRQg9SyIt2G+2YDwO7vMH8oFtKlrESFGztytHb7/UQbPROsc6WFq4rVM3
+/v5s11u/3wqhcq0SnZOoP0/H7HS8wbTvtHYIefDJgd0ddkh8lZGb+3ZLgICncYQTlAFH0tW8TKS
C0FV5E0J3NyslN+YE+x9CX6XAQwZG63C/8uBRy9a7/iEC760kue6nCmkseZUMlPFRju3WAMlC2NU
RO3tOi/5OwT6t9QuMKEpnsA64N4aGyv78Np4i+2+CtmD5aAn+mkSCwRGSbkPO6gBl1Uwq8k2TUj/
fP4lL2cpj8i1xCDTxcdc9m9gFR3Y41iQc6DHx+3i/jcuKuq2bF4mQAx7xaLi6dfWygXzcv7A87Jt
LnvgH2QO8/P5A1nCAMSu27tY1D+CIbhF8KQ/AcEYVi5El9Vv0mYm9V62fo36w1L5iA2Fooait3dj
pj6XZA2NGFdIxMbbTpP8k029vZZp6haBTyTWdVASiHZCVXnAIPgke0N1F1IeRwSifo0y+4+ixq9F
I71Qrd99/iUujyp+KeVBBIqsq4seXfwiwzEgU7bzk0JsFKWAvGciAJ+sh1T5z30D82v5MNjiwBds
ujHmwDbXYGA3EtFo3u/b0qidUg42uoovSGDWK7vG/FXPbxkMaitzghoCEpnV868+9cjexrS2d2iT
uF8YwyGe0hsAD/6uk+wd94HXCe8KHyHL569WuzIy/Uk0JpPKJ/20nOVVUWgq1sHICno5vk2kaJNk
BpeCDlilX+Ic1dNAtS0wjNiBnDvkehduJ0LLhkDIHVnnYizsH1r/quBqjUdA+pLok3jqc8zbZpVH
FqeQo5qu/DYW0mOfWPd4Upb40OKkUHVm9cVAvLnxc9/aFtbfIs4RG4e1Y0wxFpciuy/oJVL6B6+N
n1O6ah6LFg3j5+/gsqrCtGITo/5mQqy8qPWJWMvUoE7ZSlD3h62MSYaPrQcW9zo01N6obrpBCU+T
NZp7YYepIwsoyjYRMQ3J9spOdzHZyWFbHFn0ss3KlGWgojU9VkCNMbjROBtL6P6jBsbzNtXjWymI
1w6Red88n3gWDaCcwgYFJdis83b04Xo7GRVfVErMnf8PrfM7NRzfwG/KXnZzJ9hZ/3klc97PFWqV
dkYDTOr5cK3PVJt6momLMfmRyvWp07HUttXsAM8oXfuul6c/+UXE0Zz/CMYuAky1qDM1Lgd7R8D2
jVqjt1X17FCQLdti07RvAwJcKDuJa7ZSvFHNulkpGFx8S51LIlIRaG3wrhB4nj+u3Wq9JmzerpZs
YUrB6HjB0e/z2Tt/ocUXnO/XnHJC4dq2FN+WbJqt1NCRC6ABrU1RmXtSO5tM1p//+0AMYVsWNHEe
a3HkZ5odD0LNzV3kifamqD3L8aahO5qtuUaEuzjtDZIecz+nRp0Fot7iElWjAyvDUTV2nRl/xTse
TIi+E0n7KoEL2jWSnPzXeWlAnOC8JQ7iRLxoekEWpfrAJ42d0p3qny1gEovL29p19OJG8T4KAZdF
Mu/ybC8mWrIxrTd29lAdwiJv94UnN65gl/kmRL+PIjW47brk+PmHe78Jnk0Rw6ImCbpjzlyZQiyO
tDACjIWUV9vhKYOQfGT+18MkfjaJqJEPib4jL2/03NsCjE6pL3l3Zo3TPRZQSiHd0AR/8OTwrqzM
By+AFdv13z//hZcvxpqh6fN/acS4KKyl42AHeE6KXertYApppxYrvgS+f9qvrMiL1UJfGukmy1BI
UNJguIis9QY/WehAZB77NwxNaRE8Yqy3EvVeLPuZcQvLgKnEvkoF73zZV2rbAvm2sTdPcW1So3iH
ZeYxBnqZ97y/z9/dxQ4+D4Y6mhwat1VFzE/8YQcv265MQVrjfJWbD4UsfcMv6/MRLpVoSK8NImtB
IhKAyXLXtrFRtFryESjRtuJGc3DL3qf2pnewtd9H+//DaCwQziXCp8vJUPhGYwTyzAk+AmnckW4/
5KQ86Vh3/jMBlgezZ/AktTcmw/JDRVKh21hCIzPc+4d63xxo+nPpzFjZXebvfbb+3ofRUPfDt2Tu
LT6RQX+I6OZhsuFkdy773aOw+Z8bkJ0rB7o+r+XFWKx0DacMRXAaXHSfGiwjnCDwDLbqatMNRrVR
DE/bRFP8YOgt8izacx76ZPgSRGNdbu2udPqkiQ5DV7iFQAEvZbCQwDcE2F4jJCt1lHMkooONqnSb
KvFPVY85kh0MJwtH53stqO7RaxNrmpUja62J22fgVYAiMgt/PXxkYxnIecrY/taQ0ZLqqMWepc7G
Mcuz45sEhf9O1cNx31pYo6dxRw97gy102uO87Q32RjEjx+vEP6GVJt3CyoPZCPuYacO+iU3qlp5a
ul0lVkLci63CZDdiUamoCzjHl5EYjg5dYiWI21q6ubZRZUw7LmZuGhTWSihmXVxU5uq+DF+ZLYMI
Z3m04t2QJ0M0owJ83JJlYo20lJut4hm/YpATm7E17qh7vaVl+7UrsYfu+mdYjG4Nlab1vRuUn3ut
qdt9RkaRglT7Q1XqXZ8pIP3r/uiHeXDrmVgK0qHgNF4BG862jg0FflqExhzTvMKLHDUdsIXty6TF
7HKYdoleB49B0n7n0bOvowcBK1Ca6Xdaq9Pt1Nj2jYXNo0m31mE0hRvrMZ7pqlreKDkCAJCRqIwt
cyPZJIxBVxR/J20q92prGbeQM43nyciyTSXUyI1toBR9mP9LTU0luh9jBIQlEoOw/OVNSrXNC9W6
M9SuuB8so44dNUuVuRipVzeKpitfNLnXT1ExdE/pKOIdjXL47MryWA+boDReuqTfpyBQ8ILdx/T+
FpvBh4ubUDAiOeqv7MhXljvaLLJ2uB3QlrH8mgnmezG9IhgcZQgiun9S5d+STKf6l20Hs16ZptdG
QyDy3q9raUCzzvd/pTeCqlGR6Cql8jsX8oPFmU5x7cVXzX0uD/9WtueLgJG5ymJgwPl2xpQ9H68q
Y9xmhTm5YTVUxc5SihtoNtkOdKnByzXaHfadfNcg91/Sgf5h2czgvqkUzZje6pvVNB7Y/B6ESp04
/En7Jo0e3CSDehBNh8yJz3/xlXUsBJQag3TtjC9bHPll66OdGSWaq2CDbgKriP7GLe4+RhjCqfl8
rMucLW8HkBjXfbZfmTTn+duJarnPtDrna0SJd0x5LidpjfpNLyTXjKO+3iGa9Pea0u+KKa5uzEoy
Dv+fv2G+nny4EeST10RFJdPRSat44dnJrtMwYw799oiO6jZvU9qHK91z+ii3HGRba3Lka1OSGAGR
HTeg+Xay+AHctPMa+IgbWjYqfu9A+L8BV3/inLizgfd+/sDXPvDH4RZRVpMWvhy1IdAzPe83SQVm
SE/VJ9R+r58PdG3qc58jWtbRRF7koXI7wL6v4blMKLJvbdgWX4hff9EsqB7twaJZ1uvpAusnaYOR
1LDymOocYC2OdjoO5sNbk1GgLbsE0fN4QYgJKHWHHJaq3mbTJtLsuRNgwmNb6cNoj7vlQ5zq2t6s
K5ZZLh6Vnvdhjhm2pG2bUfTUC6gpSUvPdmDlEl5OKQbqmpFvAODmmFQ3P32axyO0bYWR/vnPb5BU
I54kTAoux8s+d1tSpACEwuDKXFQr2hrMOo22xeRzV0m60nfaaMIVBrIuqN01bea1xWmQXuN8RdpN
jn4xUYYaUnAa0FXSNDPnnzaTsRjoQIm9vZknLi1O3zQ6gtNJICrjgvV/+IDsmebspzn3+S8PBrDM
KbRenL9UCM8R6hpb/1YRgtBSKteNg6HaqfebH0VV7AdTlFv0Ys3Rk2mUmfrhxpP1O8XGsUfTYvUR
dtWwn2K5dcrCyB/yQUqPkjk8R5bxUqRUpNDerLUAXpn/3E+IJZEJcEEXi/dXkd1r8PfmkjxJ2nMf
xLs6GasjHuU7GMAYahjJsBU+jKrELtauYxdxjskEJzdOHIIqn6rD+aaSEp5LRAuT21fRMUyVcdsU
3ZrAen6CxRIj10+YPmeMZlbj+SCZJDWJWaD675GrtXfib08qoMcs6DnInz9fCpdDKTgwYWfHV8QP
dFmaqhQTvigJHVdgYr7Rk+nYh1L3z26DZJ8bSXUrdxX5Z7les564rOBTMGIR0Dz5XoFbPiQhT1vR
24dBka93DiDvGmfsKtjakJEdmyDfHoLiLfFl2Ql93ykta/yr6MEpwvrS93A06BRj//nLuLI0Sb6w
MLisqcgKlmUz+GuIM0Buu+Psk2tM+dZTgfGmsa3+69XfijZBqZs8EhFlnznCXMXyXp5ZnH1EgjRg
m9xrlrIGtalSxL3sTEISN33TO6ma3pkG8i4JzlTW7T5/4IsUwbtkmfms0mYyl1vPJ1pn06oX1NDL
+6jHlcoEeKAWUXALJn3PiTmubD2XK1elOI5CmuouUoZlmldvucnx+YhAp2x6CUc45RTMNhI6LXLt
evtY6+mxaentRvD736NsnB1mKcP8cekNWSwqPe60uuhYVNGxOSonf486fhe79eHzV3rlGfU5QYEx
BglfNqnzV0r/mJAj+lFdQ//WTOMGPu5pyNrnbogIRuW7wTewbV3reJl//PmOwZZEVQaPRQ61C12R
F8USERiX/bgA8tDQ7UVqmY6hVltLjFyZMqwMrh6YYJKsXLao5wAIJMrc+Lgkh16Wd2My3AzaV3Io
T5+/yCtLgY8EDBeNPwS0ZWEZ+8ARUAetEnV60vqvIt9GlDvqL3a0sgiuDMRhiHQfLfLcYbjIKI+T
ZbaNp8ONiJsUmr3KDWUAWV9bf32/PTQNm/znj3b5tUhcoxBhZyfVwKs8nyMTi7+v7al3O/GkE+Ia
NqAdI9x/PsrlTHxPk3FQwaObySrno0S2mRkk7MmqhrG5kUPlsY17eYfrSE2Lfvx9SuN+W9TmRiR5
6Hw+9pWdFCOaueggNAq72nIntUaI/03j9y7EM7ofk0E4aQCIRMfqMMrDVzEmfzwDuL6aOVHXGu7n
418ea/PwNNkgxQEUtQyA+FFNoZT0SLRd+FCm1VFORmjcu9x6lOKbTFkZ7kpukq2L0jATliI9Aff5
uzZjcippSQbbHP5oZXME2GvY2T3R123J/VIIgCf3LTLSPslWcsmX05ehKRrMXZeIqZZpUZO+aVzZ
m87Np2PeFFu9PykIlLkgbSimruxul0l8PqYB7YEOMDRhF3IPmqBjL0aF4Eq9shXp7zEHbSMjEkZL
44adpB/oAX0A0OM/6GnznKnFoc9B9sKGQXSrPJpBCmswE04t087xnz86gd7cwEh+k/74xYQv+iFF
JJd1kOInt6Dh9GaC1ib70bavuUaPan8TpHa9MuqVZSZm6QIiBpkvv9w+DFny+z6vOziUD/VPKX6t
mp/NM37q+ddBWxmLbfZio6fzBNIGfbZzRXE50VJFSYdAAIaUKzt+yc1ebIwBdTRosKDsIm5GZf3Q
9JV/MIEpnFS92hWWfKgq8So826IFN5M2tkaiZrBVv0ZWnUc/lVrKHSsy3EJNJS5g5amLGtsZ5ab6
KnETufXNofmuTywgeDjVycr91yiV8q0xsS0L7KyrRuzNoH9SM5w8ut7+1bfmcRx1H/RFFDtAjv8N
Y/+16QRM8+xv76mb/0fZdSxXynPbJ6KKLJgSTj7OsSeU20EIJEACAeLp76Lv5Gvb1a6/524OQdLe
a6/gaHFawrJ4coIgBflD3KgizuCSVO58GmV4l/7ei0tY589OB/s3yBqWqEZorfko4rndRCX436rX
j7PfD3fjOKVuPO5c5txbbQ0wGZSkuafjufa73fqHvHP8VNb2e2QQHYSUngLWj3BQiBpgwa73QCzX
2jSWu4FCb86l4SnSucc04tErm32INzwyJNZU9jjy3HMNdT4CbRAcJGG5YnPCbjAVnDMymNQTMd8F
vIQFIhzKZhnESBrx6j1cEQ9Kk8xqnAwzGZqWo35v0WsiW8jtc6G7CBoFmo4Lqu2xqyKE5xSYofIl
H3GSnEFxrC5ME9pP6M+HdAkhfRikk3pFK09jqdhdHVcqjXmzQYwvOAS8IODnd5e9Lfc9Ijowm0Um
ErhE2vfNa9QQ9NbIMUAKUxo0/f3cs1wFwR4mubCeAhmzD55F0ZUJLTrg90Z1B2uBsj2RHhfpIh0+
JWwYeb7MCIwvC2++8DT8f0ynDOKxkcmchkU4pW0tdUpJw67aBcIQhBBdwMDgsVXr56E+/r0J+N/s
hz7Mc7A/oT+DYPTT4eqAd+ZIhD1vPBwAUCJwBKpouIWtw0aVS3DVnkBTnmFGp5+o655dSyddSOZ9
a+CzB20HrCRE6O6ias5FM3WH0GvZUWh1W4b6ZqpC+NLh80NPACWHBWMI3obnxph3Y7fZGDXItxJ7
+EYB/fHiq2IpnllIsrr0N6RxsTgqjejZih6KhpyneM6JWEJIu6G3UtCRtBUmIRS+i4NCiEXk48iE
h8DGdgBN//tBffOcUIJgEIQqBLD/Z8ViEQGsYoxDQ9nJjee90cDNA10dmulMa/m/Vzx/XWw9r/8D
BurFKwY0tTik2gdr+Q2vllwY8UPB813Rga4cWDmGy9geP5NWrHKY2DDV4yZiQ8aRn2jLX1W5nMNq
A++4qLn0xyuoi36oH7+/LAzHIhvR5qjn1if9n5vrrYpY4B2Pm3gprkpOzzAUOc1ocxzO8dmtdD2h
7AcRr5ve6P3AnfoqYCDo3CJ4ZK4CTVCoPtUegYfB6xo+vgH4khTwXAsVS6j51Zk3Q+wzNqq0hDym
pN7tLD4WbX66//UCfzcfHh456kywkYn7BU5DVoz+/2KrkeUplApDF9YmoyMzTPKujMXfLe6nmgZ3
fW1e3AK502TYIS7pJ1P7P7qXT78E9AJAGQEsBvAdfKoAohImcMEAaKiPr8hTeevDDiLmZw5XGkWq
hEnYQahhWyzn6TyV5tANt4vTXU+oCStyUQuNQPEmU0gg9HOowX8oir9iRyvwDyUt2JwETj+fdqau
8ccorPGiKNgWLihmSGT595r+WvZiOI7NH50MChL8+/tLRGSb4RQEsQ2WwWkBFGys4AH2+8hKRy3U
JbL4yR7+m8oXrZkHAi46a5B8Pg9irHJB/EMBV4fGTy2STOUm9lIFwddQpSzet7c1fxLd47/v82vN
9ddFyTrJ/M+Ki9A9If2Kw38ffn+p2520N14p3ebGy5A3+WCWixpEk39fdP14/v64/r7op9fHOmjL
MB5F5dR4aRXQ3J6Ps/X674usb+hfF3H/vjOJBr9zS7ipwYnxjLLzyOe2SIvgtZgcGKv/lJL9DZr/
90192jxI3DR9OY3wbBlHNKHLDEX5AzY0jOQZiGrwjiBW4JwKtUTI+/LgQWtu2dTvhsbdVyhOcKCn
wkgC4R3PMUAFfu84FVhSiDaMrfbk0s5Nbf8nQcw3dfDfv3tda//5Ahp8i7ruB7TQDAXpEKIkhSCG
HyNavESUgzLJzbWnVb9FmlSKg87bNwR2psKmWd/DNEowllkFQegFca7h5XI9CfaOYeOCotaBlXzc
XdA1FS7gzIWBZXWAzDtiuZkBDYRR8xI2XWY8h2HOzWEF1QUnt5Dxldt6OvOGwHmLwG8KI1RRiGzM
52Ixj5i5P8d9uTWTfIRV6U6LXmxZUdwiJJPvR1WcffB6U8RXwbTcZfyFBfDmpCSERIz2mVPX9WaG
uviqHgcfzOyfPJf/bEBfPj7wkVyQP8Hq/wzJRjSc4F5hzAaq8zYzVnTuwocothDyQCAYa8eUDVHC
O2CfixEHB/PdRAonhedqjr7eXnf0Kb7j4Z3NxLtxPwp1C3eX+38vEf9rD4R3DzojtviVv/YZGeoL
DD6Fow2IIlwCPdwNzJxs6IfBSMkUAlRKWaO8+kBC4JXNOLT6okYKn3MZ0p0c5atXwi3BgwADVWtl
yzvbQbRo6MHrWD+4cApK6OScHHZANsvN1KsTF+UBDJHQxxcz9je+aE5sfiRRnIEhnxXtrhf91nZz
r71YKKSqpHvv7D5fojKv4vI9IOOY8kBd/fsxfLvzQme3quAg/sK04O8lAG9Q0RWCrwnDI0noAMvZ
EC6DMOkK4YcLukIhvV9WKXK3hhiijn7CPNat6NPXgooDesbAB7sVB//f14drG4AcsCQ2Pp22Pego
IwW+8SCQ6lY7uz4ss96Pcse9i8Q5/pEN9pWs4v/xHAFPHYOsL4OYEuVk748w3GAvy944R6+6jsqL
+s7vU4tdmPEng49vdn80+HB9wEmHXv9zW7HIWpba90YYdDcfChx8Looxg2zqJyem794rzBeIByYi
XFyCzzMAWVmWsgczAYFsEgdQrg1O+OhKiOXlPWfNI7TuH6MawgSpMCLVthVt//1pfXevEZA7ABpg
bH65V8l7EIEgAgedaYecx6ixDyOSG/59kW9qlXWOhjcHsiXGT59qlRnYR915a5/m9k5iUbJd8FQR
2KBTNqFprKxc9vKnruenq35aNP0YqQk0+gnFcnkvi/bUjGqritUr6VoHegtjwrf/+T4j6FpQ+MEm
G6yMT8vEDlUNNSrwIQx1ART0edvcM3kHNyx0iDnt3R/6um92R3w3ITCi2IH7z+fdsZCK9Yaj1QrE
M1zDY3leBtijwPLw3/f1pVL50ziigcSUClSEz4eFo+2FDd0KebrvavaBJKkMKfU5DVLd9rf/vpjz
5a5wNRT2eILY7iCD+vQUy8ChwYQAyo0iS9IaBNXGM91pjWAsE/qJbuKTouZ2LqvfYi4SSkE25DXA
PjbOZ2pFLVR2/ND4y69//7AvSwW/K/bwfqEkgOr58ybow5zes/xQb4jE+5zUdkSCNFumH1bkdw87
hiALI1OMzb4Mr2CHOWM2CmfYBrDaPS+hVblicDDzfridL4X1ejsoK2Hku34/nzkzfdDhrATNdtM9
iRuvy9v23oJb/+UwH6qfgOuv5cZ6MUjUcXqB0Y8d7+8DpJzcjk4CLlUdzCm8QieFZqDVZ874Bldd
kOOOBKFkBbVzBGYOPU/cOp0xCWfOfNtPb0xa2RSFiOF8qgfIk4MfmqmvfT1aYxtbEw5Z/EJAy3//
PmecYYkBcuMmAJKGjB16UwdIuJIipbNfbt1xOhtSPVlxeM9r54ft8U/Ax1/H65+rr0AWcia+Iu0w
4Alq4wPNBgfuYy6A2sZ+irBvATprdcUs921prRmHvTm05fCIeNWTH1Q6qZHdAXQYdchA2o0bztki
51cdQy80YdL778//m+/FgWsCBk0B8E9oTf9+RGAuO2Is4NDkuQhsKDHDjxy2r0BBBt+X63yQwAgH
bLiZW/Dqh376m0WBQTnaXVAkwHT7fIJAiQEtIJHTZgrQa8LPt4DDXlU/uhMsSeufQhm/dO94H6sO
ft3JMWv5fKtLM8hSNURvYnoEcXk7FdX+3w/zj6D+0ytftZ4r0ReDBGQa/P00uQUn54XGeiNFa9+p
JvKTqhrOSD0JcF7N/l1MJ23lQjTVuXdBfW8A11dLlDnwj0w8b7SROb7A74AOd55DYU8rkRAtouia
ue3vTqvL3p35w2xDcSRVfKYAJicNW92wDwBBxufAH3MXNP7Uxpy8RypAMpkptSaAk5ZRYeqM/tYZ
gzL3C8jurDEvYtvsTaC7Y4BTJu94IXPQldPIuIBHO0LxRzLq9wN3dNKsnJ2J7pge5/1cA9v89/P7
SimBWA1aBwLyDHaVL4KduKvpKGGYvJkFHzIddE8FkU+lrjp8iOV+0Q703aCPw1MTyQSef8H8tekF
s9yuFJ4iqMhPP/ykbxYIPJPh1wayVwi2xacFAsPm1qocQJJhPF7EbIJ/LMgsUfzUWZG3dZoGz0oJ
Aj0vqCUl7Mpdwprf86wzZGZvJ15fts38MbiIjWLOwWbsuu97/T9HJ0QO8Ls/Q2kHs9Ev2z5xuL2E
dNyUSGCEtxsFAR8ilR/ez5faC1cBPoktDbqjr+ZiTl/NMIPAVapw534M+LgimsTXHIZA8Q979zeX
CrBaA8iJVg7V56Gob4yoEOyuNwqGEmOKhVFJ9EhX0KX34+sP73h9h5+WLfqvdd6AcxM6/0/v2IB3
ojHuGTd8tRs6xk9Is4F5+zl8dLttg/bzghY/3N83n9XKDgOWiCEs/v9PO4V0WqT4eniUTXsnbiwC
y/utYYk/X/inYmA/vLivLQnkYNDAeWj0cJegffy9MXUIZ1EmXheW3FtPoM8zP+PPa8xs8NA+Lve0
++mL/OYG/3vFz9Fxg6mRxBLgivahfJr0foYI69CfhvsF8+Mf3t/X2hK07xUzhdgP6q8/YXz/wZLa
ktqtGhbcXY1x3tCIOw8+4sfeMTkfFOiZjtpEVkdAHpbiUjQqj0V8DRvkKxjwJcYu4CYO9zEdhtVP
2P6XLhcIB6i2cPgA8ALYeC0///PTgla5TM6j3lQ0L6L1O6b+lQc1PEaR1+0lJBQ/PIuv3/J6+mBs
toqQYYv06cMCtqMCg6T2zZTa6ZI1GTzEDvG2hReS9T/XDu4qBUSxCZsPLNJP9wbzMUvBJ09vAp24
956d2mM+4SUPIJRmlf1jGuH60/9epkimBMkHSxTUpS+NGLe8InAq3JrNs/EKRqXNE+YC/TuylxL/
qb2020RcSvsng6mvHQJaA9AyIFIAsgbL0r9f4SJswl1GelifkY1xpH0ekO2csmAsfug0v06CVo9O
8IphkQsK1pckARtDW1lWkYRmbTXqqjYY1Z8QLZqvCrnlJzLC1yW6Cj7Ar4fmFwvo86citKtCi1K5
4Xu6847Drj2tsjX5w1YHzOxroYcrASFYewQwpz8XeoyMnqCgueTeUOsxiQu4kSESpxyQIWupJa3D
pspd0a6YXhngRK21TF1itrTpmmQx6sHzKxw1REGZw+3ivoLwJwP4e90tSu41QsQQgRQDdqWTiXck
pj1iDPraw3DWLk9ialWuKW/2HZ9onZVNoC58QdrMscIXKtBa17PVwXutMuQVKh91sybayaToXXIZ
aOifoO+6L6TffVQxay7COpAJ3BBg09wF49lozJPnYR5yqxmXRI6uuPWDksPUTfLyGUYQc2pYGSGX
CsbmRTvtqNuNmV15cMMIOXiFbbM8lm4gd8iQK1OkIkJ7Y3fDQ0SCI0hD7KJkvv6QxFHomGp2CGDx
+VJWhRryltMHh3rBBwzDnvwBoiTpr0E+nL0MSltbyrDx+tqyXqK5XNK5WrEvFXQyh6tLf4qtuTyy
MN7XA+uTviSnMPKqzOd9v4kDPHSU0z3CFlq27/F+s7Gwp5ehpTEAF8JB2bAjKynm0npoglA+uF1s
LgVpxJO9Ggu2wl9S33IBZTrmpRSmevSovGhhAZhRGXj3Be9NYtc6eHOn3n7Sk7KfJhCLStI0OodV
BrnB4ezBfamDYUsxyoPlViPyikelwZSIiipx+2bJare/CORwdAcYFGJthts4tKo0RNRe5rPGMQmL
WXBUHcphw9pdGPDWTx2Id2AnVY/8RpfRQzk7Lx7g/r0frLlYw+DmTLdDFoCgknmSYxNtqg0Ua2wz
2I1/YtXkH00LBixiNE7MLxFoI6S8ii0/aJMoMPGp9/UlWIks0bKEXKynVYhDoD2DVAMPuXCVR1oV
dIcUwX0XI8rMMlYfdWk7R1WLJa/nqYvy1lLXKCbGxHbb+3gh43ZyGh4liEXuoVKTTpPDT/vIPc4z
N6L0qmuq5tzMTD0Q3en3oFEsmxvkz5dwTB9V1RwQylTtBtJsfJu+j1gf8Meckw4su4+VkoQiO7xZ
VhZDCJOcnSMiGzANA0E/QB5CixjAfG4XSNNYdNF3sj4HHl7a2LZ24g0eAk2YAwJNDQ6Ox6AVYfNU
XBBW9I/26M7vZAQBKhk4pkuevgSpAoaN3XQbWeZ1aruHpRnfENCAVtD1dUJh+Tgk0OiJ7TD06D2W
PjWVRbPOsa6DblnyCRm1qdvI6AqueXVeLf2SArEDpdV3EE0TdmlhhTIZfJi4jg3Sk2f7bMoBQ/0+
FinvrJ3y6ts+iF9d0KgT+N1elg0kf6wsYIPnIp9clTeOWdWbA4YRsDpp78AHopktgrxvwjml4xSs
nibdZRzRB3u23U20DMhwaZ2zkdVy2Tm9t6NGbsuVhBRN7XEYhvkGO9ajqKvZSSiWAdIHGFrgGTor
Lz6G1RIe6KSKBwAJ1U4K8PQ8swbeErESI9gVooBIxsUYHlD30Tldiom8+pQ8aQd8nSCep3uMO+2d
dDyxM21b5FZRb3u9WAtauYhmiHrrMgeWqBtu4tciKhbEDsMEiao3iFmyoWqb1G15Hydzx4/e0oYX
I0JkTk7HeHOw7Hk4CZ8tTao1f6h6uL8YFhSnoMbYJi7r7aybrW+GG9N5WzOEGnPEkG8mB6c2toJb
B1altgVfb0nmo2jZBNuJFh5XrLpTBeNJFIPqoWtMweHJhjh5UgKPqGkJekZFMkUK5iIpySDUcKr7
617Q64XCw6q1I3bhW7O8H+L5wXIQoYd2cT6wNUfCA6PhEBqnybx5YFu/MhSIQ0Eyt2MTSZGo556q
mpGU8fY6lHZz7QGnXDOICUxwfSwNSyG4aIzoW1U1HrAsgPwOWq66yueaActCVLxQQ7vg/An0wXEX
794T8/xsvKH/NcxILxTzL8HjEUFTbpjClvS18jVNpbIxiCNIaGNdGe6IBwpMzJyHkuB1YVc5URe7
zdIO9bUJPX0aqXH3SvH6mfldtaPTSDLPNmNieQRDBbIEexTN7XlVZWMXp8O1P7D6WC6Q7VWwad30
ur4IdX8kc3gdQa91qm3O7ooJ+GEiShBfbD0uuwob9CW+/SYnVndaYHqAmTEXx3m1cx1xblCoHBDQ
5LonfzG7CvMCkgYMxLW2jMOEWINzpjKEr117bGriboSp4dTjVYw+tL5wLqzaP4EAF05Jb8crmSsO
U7PA6hnjy1QPrThZ/rQeTTgzU1RN/sbuYFgsqYWhNAQ++gJPm59GXyXa8OMiW1BFoCy3wR2DNKLH
MVfsGFXuhmo/SpF6emQxEilZCWwyGoPfDuws8pgvz8sQpVI2YEXCC1nOiJ2S/VvMvaclpvduKZ6G
ZngtXVmDjNTdFxG2QzP04x11+4eKjC8unJ73oVMFx8KKdDYEyDryhwdGwN52lCcQrEqgjzG4HjwI
XPKyDMjqBZdMhxUg91j56dTwd9ogoVGzBT5VYxxvq5A1LyRSiK4KJVFnAke4/ayCbVMN/k6zgYP+
6Clrh9H3nCKra+tHQ5VRlFiXakbT40RL9CZAJgWbxLU+Rgo4B/w4aCmlmCaZQxntXnO71MisrBBB
LoZmzOp63Id9ZeOBtC+VTS6jpS9gi+/7cHYqar5dGDZdJXz/bkGtdFnA2bnfFHUId2Braex9N1Ti
eolGeWSW7JBm5qr2rnNpewf1sbwKCgTLxmQR4JwsBOKRXgVPWPDvfOHTsZfYS3TFryIpc9fgL2Ed
QbDHI0ElLuQpHNG+LcUOJMxyPwLa1AjUC61TMxT814BxB3IjseRpwip1Ebk4JKkEj9YTUc580e/L
IEJ5U2hYrzmjygXxr+KiYNvSBSBbITEJ5FQ47HisOcb2wI8NR0gc4kz9N0XFdCxH61bJFm4Ixt30
iypuw34WewB2kGxwC7rNPuztNxjyWs+qMtGN19cwIpibEglZRkzYe9xuwMmj1GVkifG2HRp7M3Ra
FptpiZBRFWkby6ssg+mijPjbaNXvg8efDZxdHua4s4YEaWplEoXIkjfrd2hX+67U5ozj1c4KMz5Z
/YAyK0z4bJ1tWBIlc+WYvRLx0Xi0vIktRPNOlXOMCkseh4VH29gTW6n0Cy95bkJwBkqE/O4Nt+zc
WUY0dVZ50INqMNY08BZzc1RfSV+AQcGIbR3tJVBQeNQ4gMHBaEEMTki18jMqxNJkdWCCBOKhDPsB
WHQBXdKCID7eWumv9iLW0J/wEBhUEQVbbocWrxA6U4GYWD406TR3ThYbjMSpBwvLiYDF644IqJPL
uK87ordBoDbA1I++E1UXUxk2O2uJH0JSB6mYYQ8dBxOC7Sx8MfG2Awz8WAg1TnuQfzG7LGCtOGPI
9O7XMZwujIc8ZPBkbWwpomt+MwUyQyIq1V4giXY9IB3w5eEslE0SAzrSYxE7w0TTKBoe3YFE9wGc
hhISKlQWM5oaI4za2szS140bA+121dUwO/wUVmPmltaRAQ9KAhDv/K57nUHIOliEkmv8T0OGg//R
j82d17XhxtfILWNOHX1ol1k7WRf+1eKuwlMlon0dD5dq8TFTrgWrr0cJEayHsPpNLAOaDaK4c5ah
ygekBKko7vaVA15BGziIByUEVqAkfB0I2U19O4J30AJMqVmHdwPv/dokvtdVT2jO91ACX0qJAyIY
653f4XOHL0mBE97vjm6Fhg12gIeI+n981IeV2+6+hrGpP+bGamgK+vsMUo9jJUwY0MtLBL6XiCj7
XRDwtFE/rj4PouqCa4a/zFkk7E2I8hAbjoQTBPJgfT03G7QkoPJCnKGQouuHOXUhgjEBt29ZGNZQ
yVCWuK3qbqEhQBRCYdz70ggIWz3IuTqegwO81c14KVzy5AZzc0Yg2y38i+LfeIxDrqXtnUlbLEDO
/Rmu9SqEr9AE2/SktUCXqcryKEXlpKOz0qCR3lYhYTtS0alZ6HRwxege28rehjx8sYlT3I5RDNv1
uRNPkYjmDIf8dTmKs+k7cubw170sZmi9KWCkS3sxqw47fIS4asoNFtAZJiN9ZlrvNMPIEaG8U5kW
ACZ2QTXLERQmiaoSI1Ywj82B48B5dlipco/gaKuCAJfrpQdeP32xXT2KxC0R7dJO0l3yvp+jtCHW
rUaSMkuI12Qwv0i11fbHZkBEYbYAacoFhAawA4H9ulBRc2wjfb04jrmTEh8Sr7GfZiUsDnM4vJw9
zDB2emwymCScgBHzHH5jhxoH+Nar3F0BaW8uVYNAF91NT1pXzwhHLE41nR+GWvxWkzc+FBzyBB8M
mIcxaOztJOa4Ssao6+6M6BAySHCcidm8Ny57LaV28nCcxutwLoInE9h308Bu4MmmngVFeUy9B2mF
+nagsZOGFikTiClF0npx/+h6AHvnAWlZXdG96AA7PVraBRvnHLyj/qh+OeHUYFlXQS6BmeS8nIsp
9QiFVSn8TzCtgftC4lCK0GKwV1M5EXoZh22HBzfwZ5f38r5TCEZQKI3gmGKKdhM38p7YNT0QC9UQ
tLEOjA3hsHqlA6RV8qjusBW7waZDsZhNdQkW34xcUOZghFDATXcqR/soVR2oxJYBQgVk9aunhh30
XA0nOAqwiwXnJprepkw1KEApytQ+b3x2Cc7bvLZHN4PG9ZswZGndq9dwUsAKiWEZLNMoPm9nZ+uI
neBKsGAACcwAO/HW0z169tjdjDOJzoOE+1c1FWVmN+g/wLwawb+N6ZMerP5DFsY524OPs3ipUHMy
67dkI3mnjn7vYzzCbomRuGbB7zvwnnUopstppLCM1EvelfOwR96td/a7mOE4nKY7hdL3EC34/zgu
FlbYSlyFwZrT9UcRq+D35C/RgM6G4xSWvBF+EjASXTWhrC6DybgP81TvUSu2WyTdsYM1sGUfhKTE
m2jQoIMwswVVr9hWDVKk2AirGAO1iWkZRFL+sPE6zi+90iqy0kZ/1Y4ujo+iAE5QYdtTV6UTIEeG
YtupkFTWdVGYDrMv0iFaFjAVtfu8wP8ybzxYPItFwGK9n9sbW3vAkiqprQ1gEKtOA45Qb8j7fvMu
aJA9KAMNK1XXijfYWkM76SYZvwVEF/cL5k6HmodOiiSF63kMbpSooj81Mo7ZoL8PEIVhZWjWYoTU
AkFClODQ9F2Cvg4kq1UIZAgK0Mmey5S2BL31DI9Bp9kaMNASyApA8i/Fpe+WN4honzOoJboEB1O9
6UQcYYdCGjnkQAvY6vUMl2fP6l9QhznYluEl4V/bQwfsORzv+gWwWF2wMm+hs3BEcw3dsp90tOIH
pmD+zrs6OA2+QZjEGNLwqmZOu3F06FyVcWE/O4bUeRSO5WXHDCSevXUnZqT21M6IICiCkVgG1u2Z
E5T7xBp/lzj5IJwZ+w2zlbuFJdBbizn3FtI2+F83g8g4Ooe7KnbLDP6Yz0AKzwF3kYIWA5ekpd6J
scusaElo6WGfscoMG3AeLuVucbGQdYiIRMx2XfkIDt9d5A9BEs5k2veD7eStZN5mge5/9pFZ0qkb
V8IOcDT5DNgOkwZYa/D40lCRAdBGFTfT6cXvhcicivBcW3y/uKXZRXHxwFsF5c2CaSIjNBu1v49q
96UMzC3oR9sZdgnZFE5ig/GFufXc9jTglIEIKioTiW5Ul8jk8Gnzxlr5qwARc08KdZKcxGlkN/pa
MPmIAxg/nvd7E7qvRdxkkwczUns1lEFQcJ/7imHZd3dV2J79mZ0Xe3np5qpERhNmxdKDUw9UCldt
KbDgcFR4m9F1L0lhWzYMnP3gKfZh2pUw3qM8LEKOrsY9F7FVPfq+1e4A2CVeXfETOBoq8fg0n2On
O89MS4oyOp4/FJEEeJDTk6yFA9tl0Do3lIw0Y0jYDUoap/Uc/SGJklMjSnr0GuemA8YF16IwUaoF
O21xMC5oMZ5BonW5mZf2t5ag8YOxcz2zpkbcAFyoGgxMO0tdVUAa0Zo9hS5IGyWeQ2ipXGG8y6Lu
WBDnIhRiwzz36JB+ZwGI9rXMNDhpSQiiaOGQt6rpD0Mw/JZjM6e1U7Ojxci+qN1bV871QdXUvhYc
CMjIxpOHJzDLGnXXUBwxXS0UakspN8XQPg02gZOXh4qumux2r8yzL103x69LdVdZfkLqEtqYydo5
PkQyowjpiRNgNawJQNtQcuuUZtiRETtNZPrfZrAOrK5kOgO0mJU0zx6lS5v04yjyqIsXeIR1j41T
I68XpO/LUpfuKoeD0EKpbW9bB9tE6OonCP0qjtba4PRbDmuDCCWVdUDvetMt1dGqUJwKRIiTtTBZ
JVmBhTFnAQE4cXtEXwd+DgzFztmE2/MQrNPEbpUr2lxYIzpIEdwy395Zih+EJrd+T6/tyocnGa/x
QGO4ajZtsB/QA+UhMJnIE89jwUDcjlSTmsJCdbRG/szyMYxIBT6Fv5FyyAA/UWCb3R2ZrDhF7A/f
KscBPxwbBrmJhu4kBrvG32J8gCyM7raWVZdJF08VFt7W5eDiHnssLBwDEp+E3jIwo/JwNlkF72H8
7g4MFh3D7054PJN11z63rVu9wAR8unRdQEcJ0+jlrPCKIREojVVJkpFF/d1o5gsyRM0ebMvyQ3OF
TTDo7SSwu9+lAOKNTsLdLMN4P5H+pucSeT+onJ+l7JrcGi19MXsAf/wQWum65feoT37DOxKRO3PX
J2D3wBimnSr8rihI4oaQpAhlkDpm5tuwQ4GBSHLn7FaVtQ0bkU8gRuUNG1HVa9QRZQQ/PqjQV7Pd
lSPNkSkU5pYhBTZXuo9INALC1P4NvLyQlBRPFfriMEwn3j50TgwSC/8/is5jOVJkC8NPRATebIHy
Jank1doQ00YkkIl3ydPPV5sbN2Y6eqQqyDznt8aDIBqySEMp+u/wHhaqqtC4EqOxPXm1fsxqHsut
G9yjXnXz5qrVPvbFYnN+kUAzVQzejpmJlzoY+Q5NUIksmgDei/qnnllGSJzYhd0yvsquyOntM2O2
6uhsDkvEGqPhW0P7FgrzFNA/qXbE65crc1OvKRr0p48FykBYxQsXzGtUFO03yFVwI/Hu0HYRVdiq
RzZ+wCNZHqowyJkw1MLS5oro7sycKqBDR18ab9pBH8W20zITguer3Rat97DEJiYOoVjTfMvjqXC+
aj1ceuJT4pz0M2Hg+OoGPbwuvq4+lac3dvvwC4kvq++y3arJf85mGo7WpQjIEtEb0hPj0dSwAL67
fUyKanhhrjIl9O7cFlhNxupxpLm7NT37ko/GU9e49SWIgrQct+rbXDCABi3dAqtRxGvj/evs4Xlx
2/UaEKpmz3XwGgmqiJD/vZDPPZ9QwnwuPPKfLovkP6sff6LBPZm9f5jGaKdCEivEqvZbX+FkFpH6
7ApauF2PN468Np5yqrKo890tHs1S9Hm8LeWcE/U9TN1pyUadyrHx+BTkQvc2z6x7iOatfy7pr0jK
gQjvxQeICMJdppyTzKOdwGB7IEzrFhb6Keva61wM/2RnHyaLVAs2W60mLD4VITzmbnOMhEQ9mJrc
2fl18G52NaqV9txUAg0V4OlRqKFPy6JRR+kr97tbs+g50NroY9/LIIhcIuXmdnmrSIs8SfXLqaq/
EUo1jmEviZA0hn1FNNoEj2OZ83UhC+r+7OxtJWnwQfpNTzSw31AmY9V++m0VKwizUHE2WvaPmsJE
mvJTqu7V7GeuJNEeWL+eKqt4qOfSSIw7c1pM/ePQ8G52mHMbhraHXtgvUYmUy5JblNiQPDA9v3XO
KTu1HodQU3sPVWttn8QeWQradQjPiyzfKkmbV249SNcmHd783sjqpR+iu9mefM6Cfo1nCVNVSUwh
ViB+VfQxBz3YThBufdrq8Hlo9KOP8or0w2pM69B778oCw/RAbVsI2A7ml1aB/N3jQtLunzZcYy4n
XLkGAfQtbtl4rTihvNWIvbATh3wNj7S6GQmlXfpcSFzW1iqPZb45KQQznbgm3vBCxUJmjyM9aTQE
pyOQRrpuQ3UIHd5CwX/f0OfMNiSDU72LUFvh7Cf+tZye5IAlSrDvNmC/gn0FntNK6il7AWXlXXGW
G08CeOpiplHZVulYDfgvlXWeKGye1PSrtW1eYXFQ1j9JLxgmq22JGeT/uL3c1ejAgtF1YncjfSmr
h69JtIla2l/bnQHOl7iDoi5ZE5ZAPcyBDK98oLttkidPr3A/DnlE1RjtN7+aDvbmhedQA/ZC29ZL
8GHk7m/PyKtEVMGBAecxtGS6dhYV5tJtLjKyiqTuwz9+FsQDh11eKTetBzem1mxNYNKtdJhG1tm8
PphG/SC78mGtVqbQ4oPPeTx2hnvozTJt+GWznq2GY64vkFXQhkymMnBs3h7tXmck2jOomaRxTmrX
VAP3xbLUAjmzvz4PBpa+3NLchPYwhu8W/R6f42g4ZG8XkfUTFKZTxeALxZX/awDSdlP9at9P9ZJs
g9DuutjujadpECTP9Tbpbp5xogBov969scyM7Dw7v8uKpIP4PmLJzRODh1oZ43Vx19SdOXsbT8Z1
W6QDF6U7cSjwYI44uu4l747gpyzX9dAOiE4tt+qfNgZIc3DOebQmXlb/qovgUxbDpRL+39aSfkxu
6qWOPpcQGXPjDlAfbqIxdgFmVfGovIvtsork4cIjyPVomiUBDt8RhxSd0UWTRIoePju4rf56IsGR
dj+m5Yb2Ak/xR8LeLA5hVuxK0zk4mbvz5Z1k6rJky/WBmLfTHIXHYuvjwWoSGH2i77GXk/bQI+z0
GxxcVP1BaRatAXYPAD1iVhjuT1veXNqou0cRkOKK7HUafxTKc0e38OSTkxYSAE/45XNH3aMLn9v4
GcYU8Re5/JJ0s/N+T9xFCQqUU/3KMMhjTDUi0MIhYV77VZrbIy86zbX4RjMVGGnXe8MBCwpEcSut
HW/uLqJnlhFY76veXjlkR2ThguiJHP9Xa5tp7jixN+u4M/uG8E4w26pOiGFUfLQqBkN9nBwIrO6r
zIuEBTnZvPaos3WXE5yyW+eSL9UWr4wb5zDSL2vEgeOPz0ExnNpAnscBBUIDHQMErJ0irbsmCRv3
Otfo/f2+fZy3Ldwv4NTNXHwPo12xFEtjt9lTkmnn3V09C9cCiWUfKuRmIilivJRTfyLGNAYkfCSv
8xNXmnMp0XkB19Qf2bSMWJf9NAe5+42u1TzljbFXqvshSDllxObw0UYbz6Iybs7SPi0DJODaEDCl
dGqsQTLY3blpy0e6KuaTMfgPfm119JG2Dd+qOBDAppHS9PRuLfBlBjBBaZXloa9sdClzC+GAioKO
W+tlJCbQHAoeDbtLRq/8bEn5cES3G3Mg7pCHSKifkVSMjdBXK49OpcPcG3oAHlXuMJt1HtEIKrzT
ZqhPOIxeZwHmugEy8XfMvB4G0oOgCfl13LuH/ddqYK+TYfPQW6M612xpQzGFu6Ejprfod3Xzx2wa
soltN23zrN417D1nR9oXRmUcusv6Vq3bET0C5GDNrzORviNhrzm9ULcOJza2DFzIPTD//xRR+676
4Un49Fmq8SgmxQEeZUnjsKh6An1fX34QC5025XgRIL+aJUWZa1xJVuXCDA4FW7DTTugN7kWSRdD+
McKAebE4c7ir1v6va0W6OZCbMM49GRi87MAzHhUflY+mfy7E2zbn34jtP/Q04Q1vmMaH9VBW/g9a
ag9LS7BrcCgunnyvaP7RfZkGizgahDEmAJtxoxjFhDFSmLKmHHy7wes+pcz3kVx9FNnkoVDRkIBk
XIaIiFJikfClensTSQYcNjopnz3bdllM+An7SKZ6GV4NikYa34S6dfZhblzDDOEJmK1bhvHkdp8s
5nmyzTiMqM4C2XoCLY1rImmWjKwPsJqJ6qe/oJFNMjY8TrXFceXxhvh+e9LOurOwSvbFdq2s7VDD
pPsF/nuYKtCv/OCv1lckZ+O4FRlJPg5t09aOVJjp2eJZ40L5vbqZkXR5WBwGPe5WpjwYo816cp1t
uHVmFBMj2MerufQ7GHdNUo1Msqi7MoFWh1o7j7oc9pvJxyDsG58Lx/Nox20Hn40HFk/X3uBgmprq
zyS9zwoYnPSRgXXQ/JQmQKc0NCom9ebpLJ1yBUNsVtZHYJWJgF5Jwi07qN5SaVYMxwBuMOltgiNH
bVy7jLjyzWiX3ygE8Mk7QbptTNRiy34vhBEnliwP8PjRU+BnZ6L6DmNkP6KoOTUI2s1eHJVXJCrw
uSeRrAhn+olmN0jXxdUXC1V106/feH0RFZjjjuEyAaFg5YA+D6ku3ZaIjBK5yKdV+MWFofVPZVgE
XRsnLvJmX0LFZl47XjyuH3Ptr3hevu5gPH/tf46Z37J2+WA9RlUSfMBk1DuvLYIdqTQveejdRsfB
kT0Uz+OdtFkq4zhabniA6KqTahmhKvxgLzsOElkGez8PYjA/70hPSkz51CO9s+d1HOINkeHRKYlW
WS1IpFBlYk8+z20dRtAFBpbSxUTXmPJNk3kEfUHOeGcUOLZ1mRLe/aE4MSgo42oMwdYVNvbSV59q
GLe4rbZTZQ4odz1uRkped3VZ7MKKJUdFLOleHUaoYmTNdRHekGy9exPhqEixonfBRI23oLX1oWja
PV06JwfM+A2B1q71vLPJVRJsPHmlUuyguiv25eYwrHZr+TgRTf8om657MqrmlyjHzI3z+0DmGPq4
LZyHQMpJ25p/qoWNfxRW4m30jDGVegk3y3U1uscsalq4pWD7RQEcyU+1EbVokKMj+cPWk7SzIZHF
nGiLqsgMgGxt+mtJs0WJuqgASKQIiqPLrnYd1yP/4tnrjD+mQ+9HwC+/DnAiPBMHMyJNyWHqwenh
vNXWcq65BEQ1XYlyrt8p9EAs4EzRnWtI+s2hFLrzwSrH4WmQ9XLS0fRVq+1jGcNUlz4XEXOT6N5L
1cWVEM+DnqpXryyyG+8clJs7fa6ke87rEsSIz2pmXn9vDdkTsfyoMIMB4WHl7qwovy9j7ZIGVvWV
5czJ7vR7bXX/7CKE9+3loxHsMDKSX8UcvVK1NcSttBPyweNmc59G6R3yimuTubM2u3+Fzn7DvxF3
q700k/oh2oz/qo4DUwrSqEi3iLruAZUnd5iLx0Z32cWoSXoL2Rz1XSJjGf/Vo1OeNkucnbnrzn7h
VkcnWDnwunsYm3jVzZQDKcDOVaWTGtPEATcW1Jp58VDMbkwNQhyaZgdkN8xUoFQNYc6Bn3rtBF26
VQ5Gldo51EEdHFHAJO7AtpBrbmL0nRMp821pnubZJlTb9rIxqTrq4urN3MGAgFwXtbnzpmnZjb63
8d4Oj7nAPe8xcLuhxdvRXAPlPPR0fFUsnU1eq3jQTMRr88QQmUQRHp9o2sprtnb2eUYBlC201WQC
dHTMp12u1Jv2uscoWo9d2B/z1nYJghk466pUh9aJGXNmL1zQfKFy3OnO7uKNCgYMz0ezqJw4XPF3
Eiix6+fpw77HV2PYPRhmdtetrY+V5NTP2HmJRgBjdMonLcsbXKd5nO0tOzswB3udj08zY0ocwhsx
HnMfZ3l/qJBEhB4wAk2gQepG41/kHWnee8DQHbNhOGZpWPxZNCMRqdG/wmg+F8587UfzrdWYsrJ8
ufRZ/1UXOAA1IpxmJio+6ERawWlCgbhHx630qYai4w+Aatiws8mw5MMltMQ9Idt9nZ2gOhXe8KyH
4eJ0pPQh03CuJBaJGI3xscZKa+QO4jEj8VWZlgvsGyKNJs2NCSBgqw8bMCEJGxizYA2fCm8dCMwu
PYdina16pw6bDh93LT+nuUOW4XmgkaZkx7p3mYfIP5DHZQgwlRridZ6NTwdN5DffYQlQz3FCAGDc
ge8/R5bsj25tXqtls6kPRlaU/wQ5A/Wyneys+jFH42eotf+Hyy//CkN4DdGgTYhK5+BnK/dTdERT
xoBJFoAvjlM/tWkUTPE2gSWhnOnmUMboMhZQ7hXbUbkUKV6IYT96dbRHHQXIYTiCML/pOYhWtnAy
HZJVsnd00UDNr9/RSWqM+Te9PVCVfZitCWImGMVFkrI/h0bicddUvQM4KBGcWMTPxi7k/sqWPngX
RX8w4Zg+vEspy6M9F/vZ4WFj7N8Hrf82OwB87cSdmK99ojZnRIYGXFcuTFII5AgT4Z+75TYnRJ0z
Sw9sH4b2NAqw7NurBE9MNO5sRLdNZykg9oKtP5tpqQt01ZA20lNyh2qhNE5VoC9rqJePuSlvQxio
7w649RQE/zp0iy+trAElcwp9ZNvar2aBJWSp7LuaCRlqnw+ImOxzTfHCsbjvOUKG5j8VevrkblNJ
k5EtxkMZffdu5qJBwjo4oKn37qpJ/+K6axAkiw34KFSAjNXIyHHaukwmrd204mFBsHeLLP+py3mS
W35V5huiPEVz4Ql8BZWFBLU9vaABrb8IYppiNHakwbSPcuDBq0zklq3yEVl0TfBiz95plQ5Rzou9
EZfZvq/eHHEwOTfRKfsoIvevrOqjdx8VijXah7UiVKpVYf4J9oYkgHCXi3bdh3oZUEhxC+ykNbjw
qbzZBxFq78RUJF82zobDcg9p0ZXScW9kqA397rULUfk6GRELVRMwn0m7Xgd0OLXat4Efnr1RrMk8
rm+ZP22pS2LxB2NE+a+UhU/9B9tvjZZ9TwvYwbGUnfQIh94KgtOZBJmrmnmXu2Zau8pltEKuNEdF
i0N8sCrcmii9F3E/Lwe3P/IybA9o3t/UsobnfA3+Bq4y/tIMLm9Vvx6R1gXXoQtyJNDkaLkd4uxh
ClEI6TmycWe69XvttDZkQuWlnFKvw0yiNhDEiVwy0lAWp/tPezxxzPTr3gvE6xD5l6WDqQNYH9DZ
8UAlbt1V/9zRmv8wiWdno2eNdGpvxzhLuktrGDtmqus6a+9tLYSR9JkHpDVbF2JpgodyanqmRL1c
qeR03vLV6j/sSESp4IO8BmQwQliRFNhn5CtCsnTDr843kJIwkzs7rKTwudsCEiTa5aGHSoGW7bJX
IeYdvrThNMjgFlXOqWA0PcnMOEVDeyVkyzlg9rGx3RnPnbRvxIVXr8K09ZufAYI3Y4Ec3N5i4RTz
ZxgszWMo+/qpHRREZc8W0ub2SP/HyDgA66xehw0UtK1El/QS615j9+qSra2bYvetPvxRPjijemkX
56UEKz5Teb7vNBPWtEX/ZmnzBLfewQ/Un9lzMXv2JDC4wVLR11NcQtvwL9gszIvRCBFDFjs4ybaf
3qCtHP5XpkahmYyMskm2LSOuMprMTqbuOIjdpkpYFZ+674ibOPCsuzBq6F9njpanApXhA/YKcmyK
las1k9e8KcL7hDORRNhNTUmUCBTYKcx8BgvUgQYgWVM/BjoczsWQo8QaPc4UYT4qb7bjnnyiYnR5
xozyaLIxQ6FYr6UwQJxGGxypAmFBfGFd280Gv5ZR9GoQO3EghTUekb6fpNUcm4hZZp4FuObMdNRa
2bvjFMgvWt56FD8CqWpgOCHbMRjZYhczV4NpwbyV7JOztR9hdbkpih48BqEC8HSAuGu9n26Kgsok
nGydMvUgO2m47Ecok4vLJEb4ZWSS0r6xFw0jtGpQW26sXA9lhuHIvTDJHiFnhKaptMPjLJ5KEsfl
uS2n8NS0U8Z7ZNm7ahDhkHq+RGfc9agp1qoOmOapUpkIB/gvHzfFJjmjj5yArFPphX+wnta3MJun
Q2468q8hooul3JsxO9uxqc2NVd/NDqtRk5u9WDdHzNhlaPFAMh7Uv8ilH64ZsegFLVaElIKMNPmZ
JrIGJo4mzmwzjcTponfTEeM+GAEbqEpkFOAYINSosRO0g1e/Gu0XSxH+ikUA64nLeyi9JR3diixm
TlQ9upccUG3tyuUxu1MTmeWBekLi87PnQG9WhXgS7sg5UsRHdh6agwNJrGiHpoxPjue3LOf1ufS7
3x1T2SWvLLJNKs/v/0NdWZ/GtozO85DZL52OzBue5Wvd6+BaZdQYZzMPj9uAcOXqxxPoWLupcn7Z
EC0jiU7EWzi1ddpW69TYzaPRI+sMFpnFXb2t3B+8CfKOXvKkTH1npyzZZ2ssH0iUeIpae1e3/j4P
0e9WOvyvHwN8WlkHdDB9sXg31G2EdB8WT6qx4C1lA+Qwnet66Z6Uv3j/NZkGeu6DRER1HLWif1Vl
czM8vgdNcHsImHSru/7P5va4b2j9GvFy9fTRAq0jqfkA/0X0ZuvuGraqSJE2R2eS0dgbVmi6psCI
N8+m+Ud5YkiEZU9PJTrBr8qysp05iuElQoTJDeLlHPP2r5JQAp4udCDKtdVVL5511BziEPAc8XYy
+R0orJ07D5HGjK8GChPKHJkLvyIGtoBIPGWhG6falLYhuM7dIqyM9+dvt/rijs6mufTOEnQ7rWum
2pYmtDSv7t6UvD4NJjtAxjTpmMVlzYPsU9UFSkF7Q1Kk7ckZjpywBVilnpNIyzYmwGT6JOuUmWHr
yrMHSx40ubg1VkCWqsZ3FIDqhjoNgyq8GEIjTyrGD6/CNLXUQX6U7uYe1cqJPNVLoqD4zirAD2Ia
rv61FstIgkHgPSyZ3+Kr6UaoZW2rQ6XMqxG4SCicFjVRxFdS0KMS8sxw+wIl5NTZWn1/9N3p1Rpd
mNTVgwkowjr2jDWFCXsNzPKy4hFg4fDTaaywC+InIF/c/KLtPnFXZ0M4vOzcFdZo8n+tk4vqFl/H
0dvEzosiRC5+noLxjc+tT7JsqKrtyFRwzKig2ypZFrhdYFK8reMk72EvwvFgGFBPwr5vqcNjXWfW
U5EVJxxm1ym7u3yEHVfdTAlyll1UQMc18s3FvzMHGBK7n9XMwjMybv7CSDz7We+eFItd3HpuR9Ku
+1LVEwaSJnhuc6leNmk8qmbpG0Suejgsm7jmWxTFo189B6FjfS5tSRKwf6/dC6EITtPAM5qXOYi9
Z+C0LO9qMiDn74lrOvJLdRpao34aqCB4EE5U7xxDPGVV7bzmg4FkTYjpimIH/FHXyG1XPXBNNCas
3iasMS25KU4Iwo+rrMDPVDTZ564QC2+5R0h46jbh87w1xdny+dDlUP4ugtJiniu4hanGNl+7ApzA
LPVV3TmQRTvb9xzlqCsK14IqmoF4lkgTu+vpVyaB8cOJ8vqG4Jf8a139yiMMLYRiI7abMjOZHGRa
LPq/w7V98QyIXjNfkiCzCYMewimetxKCBGVsGLnfHleNXm3+yyNuNimfIzxsnPUPfHvIu5U4SrTV
B2L/qjRAQBsDWK3vWUnlVcDX2po1AnbXVIBJJSF1tdx7K72oHGBu5n3mrvXlT/LFZgzhz+LACKYn
QTzz4IEa1FsWj4b315iKvQqhfCv/k9YgtJ6kFbI+murOcW36glTzV9TrlvHW/xq2bode5RB4uMen
LNwOJtHfSKeyxA/5pOoJ46PU9xCIOt9bzKvEj5w4Jm5BsFnc7cyWdwcXfcmNk0h8D7vNqt2vilBy
bLULEqC7f1Qv59nqr201PjTLQAkfX6F7tPWMbNp2n/zVe/KESewqBUIigu3VFukxomeUtubsnc2J
PiiE/lNsErCgj063rVyM80KiE7gfXZavTc91h8b9ZfQxUo1TcF5lA0QwMQUxY2n30eAm2mV2Q8fA
Im5R5z/kZGvj+lr9/do0JyWiR4JLWgBkG3Nibhw6M3tecw9NxRpdcd3tJ4UUBzoTksNz80Pvy1cy
fJNoGPdIL+X73C2IfTZWkGz2bqiB9g52v3Cd0cA20zMNRkxUuOqTAQlUbIr6VM14jFSkMKiR8z0s
Evi9tvNDKBlPN8Ne30Z2TWIqS7GSqKV3JEEAWqJfQ2yzI44LoZOpMIjp8ZALhF5Wk96TX0/DnW/a
MPfzLMs0xDP72ATgt5m+hymtOFWt8nGYFk7ISP5aVQD6zBJuS+PqbOWZHJ8SFNSeDs4GTma4PC/2
QqohTYckQuuENiXel5aEyjE8VmZjnlcXdYqIthpqX8y/u42MLYmx82KBBP5aOn2w60yfsmadUPQv
+0Z2UTxl6tiN3sSEGH2OTjVjEvIfW8EhZgL6md7Y7/0C9wBH2m/t6p1FMc1Tg9dnkKuTg6yU+wBJ
/WZ3kF7dP67bBwPFhJqNP3lHSJLM873u1GMz5HwUa9DtTEAILBWpi1YbFxD8Byu+UiQc9HiLRgQx
abRyCiH72H5rIk7NSn3ZmfcutuhkzXl/NDGUAGIvBy9ALNTTJk8E+wXM7sKRiPQWFD60PW4I2UzJ
YOKom7LlNrujn25NXZ4Wv8hI1ISg0j3p6CrKXszI6vbTqojrF9REDliJddFZqaBzfird3xXJqRaT
Qux0OEf4yUoNkGGfkRSuDcZ3+d22+mEj8f+UWzOZ40yprqx/G2txxmcRXqU1a2Kq2u1hbXSQaFBE
RgHvwbHxprMcT8QF9VgZckvM56hgTCqKz7BFa1C46Eqr0noJfdSmefNQhP41a/HB1HMEjLYidj0Y
YTUydqHlavR/HiPwKM1LY3oPU6OJAC5GnsziMnmQqBaLAmCP2vkjQqa1wXVudgDwVMnsJ1tBIhpY
rInBytIgm07dZqPaLjf7Ms/0NmTWm12U9U4Seu9a2dtso0KorZbkOUI/p3BJGxFm/I9+z9fplW3+
3WdufJ5VuRIDnvMqTkjnu7A5z1tbvbHeIQI2tTgBqYhD52muKGu62UJ8lyPXfd4eGlojULZemY1B
G+018t+8gr1sIXXlYt3Pu6Cg2CQfoig1QcZoznpd0YDIbvlX6bbduVXIsDeKh7zAYRE4nXUsPTv4
s7Aenx279pAOD7zYq1fQDM8QZDI77uvcdXZYvdfjjN/VDrZ/eW84J98A7WEmheYJfHlyAfGAFjjE
siBa0nWmdrkEBGYPKfebMyd8w5Rg8qhsRcuyR2+Dg4Yl9eiah8sAIQ3AOqcIeqLSor1gKj7lE+H0
Ee2vO9zq31hdzBuB5UmVbe+YLmQ8GHDtUT4T89XCLQlPTlgPs7QyPND6gI6cwOz3zYCIEHXKRRvW
can6j3kpf5APfBLnkn+NYCoxDPiPZE09GFbVpWWzXUMra9l+PJWshfE8t6a8ZHfFPBv0O0GG/PW+
iP6WFTjbqg64v1NI4SZ2ONdOBqaglKH+oWO1GboCEGvqyHMlWPOgS6j5UNo+BGZ58Ezrn2rupKlE
JzaIBvKIkQc+TF5tkxs9aqcbWsMtsQvAowatpaUIa6BMVCWcA6Oxa2tquOI+lNENGp1MmCqKbVl/
+KwDNCjArg/1iM46Etm3M0Dc2VNp/0ec3sNGft+XYQfRzqZrADshDR2pmKwhbee7YIsTrCR6YYIv
czPKY7phITTdBhd1WvBTJd6rPBivc5QFR9ajFu2qH6W9Wn6maP2iDl2fTMvJvjF0QQrR+JourZca
FUaOqe138K173pzfeuE6V2gEv32LopDU2GCewnLip0Cwz7oapGRPux8Wpb0p8ld5qwMKa+wWJTDs
FlKSbkCUVvOjM4D47RT9JzOuWw1wkzv03KgGw0LbOuCUFDMr5IVY+MohFnq5E6JM2hMBBDs1b3vU
4TMBCyarqy+ulTOOpOQWP2tVbf96L9p+3OLbCLxP0xvqv2PQYiW2btKvDzO9dAcP3ciIykI9++v2
NpjexgYrB053OGIlEKq6C9L32Ty7TvDVbg3nTP+5OMOayI0z30RQ502uBf+D9DyuaLS4j6zoh5r7
XgASC6SL5w7icZoq2PIQD3FPzORjuYr57wLhQ2ZCR83Wgt0sWvLimE1lcWmg+mCMC14SlCXR7NRf
ocD0imWCl4O/LZeFPI5Z/RkYRk8pNcijwcxd5Dazs5MyA7tHie+Vfwxurwz/HQIs9clz53O6bPNK
lJn9Xzj7y3mr6BmZB6yNFR7Jb58Vgcy1TBdX2nifyaTK4qUvwrRW8107RCmp2283WS18yBECCRqx
k76LDp7K/kIaMWi08mjgZXp0Gmd+oZGzuzDb/idLyc2dVQhzfeMm+uy+EpYkQTPc+6msCp4kU1Kf
HY6b9yEqdCA2vybsMTVroV21qXNPxGo6dfUkrpZyZtNjEeWIKjJ6aJofK1dcjMCkF0TVRKDhbehr
2BbaM2oypxkvrBIkUJaG9F6yKKcmtBn7dGsNsYOF9JHqWcVT0xgZGZJcDPZik/avdUccYf+B/PGA
kmqPHq1Gv6ijeBMZQxQSY75FMT/UUbkhI2swyrjOO4mPIXOUNSxXF3MXsQL4xKKxIDNiVOF09Pvg
pXFnIxXLeDUrXQICmD9VjWzLbbyYs+TBbNcvbCI6tazhsw+n6+rPlMug8/qoFudpy8x0QbfqarFz
2oKzDEvSzrAJipE40kG9or8iXBxiv8XHuGzLN/0vMLCQFVcjA83S26C+82E76CW/60+yJ2P1b7To
/Rp649+KxoqqiGRT3WEb7bvxB8X6Qo/h+NFJSEQD4Je15Lmom6+Z1hqE8QrxNfF05740f7jd7+AO
ykR3NedHHHhMgpv5tNz3Pnq7n019Vx8t/r6hBzaOmvWEGNIJ922jiVAZ/roW5ouFTdzDJPu2yAUL
FMBt4pQjEi3/djeNlf7GTR3xJrvzM+OBD5xZH1pr7PAO2jIxPfHhY6BQJoUzTUGC30qgIccrWB7O
Ntp1fk+ILDrawx+XCixdskWTTACd6/zP0Xksx40EQfSLEAFvruMdZ4beXBASSTU8uhseX78Pe9mT
pB0Oge6qysxXSbVrNDvGTPvQwJ90XS6tmnUnlwDxYs9XQGXPhQXWxDq1lL+8Sb8K8T62sX8CFykO
EayESGPQTCzSVEH0R9jNiftkPZZ2T6XBHr9KMto0s0e3iF7dFHtekwaP5qDee+2dMq0fwF7hbHUP
g0yzdUkffrQrxnWSAPUqY83sXaXRR5k4n8TD/9bRsK7GKT1Gdfyh52rCjAG5KScK1sf4uZZmH//i
JQvx8ndKrQWiWQAmRiQ2bdNYMX5WxXyvkuYEz+HOtbScHomxhVTCeI81n/BwCb+x616dC7N6G5tm
y5JVIDdifIpdJuliINRYOMnzmFGYhCilTa+fZJBsoxluCELWCldHveVCrFCxdXGkUdnUTKjjuTuQ
VtjHfnuepuo0uEtnlnK5wGfaRLm1TYilTHazEwYj/jr72zK1abvwOaP448cuMYqyIw3piAfEupQK
m5/2ii9H//Gq8cVU8d4glnRQUdowmq0megGDrBmSPPyedT4F88HwJ/e1MKhy8TTyL1pT+myj1X8l
+NeblVCO+Tw0ZojBO3yROB12roI94aIusH2HvWkN2eig37r17LxoCR7TzaCiyAxyka0Jykcv2cAJ
A8+x3hK2uTUS05EZvhQu1uqp/pI+kZyOzb2Z8+RLjxCYu8+QOApDKFSMeR0qPWz6kesxwig3Mf7G
FmteCiO9TzN9MFL/2Wiy6pBaci9ZRpjFBCNkQ9k5N89hQ7aQmr1xU35AojMMri+ZLr2fOMSixsuE
WO5EG/ZIfdcTGXCDFAVuaHBOP4QdkLWmH6HzHzFmwB7Sq8l+vhU/GoCh/lg5YCmCEdlxPs0pG8yi
/JD78o2XgNovbY9F0d1Gz3wWVvYwsdhvHdrJ0a+MY+M2zyTtLmqRDRx0ppVt55cmsv1HQnJfmAtb
1ALiRPMSwuF3pcWVBQwWvav1x3KSa5cRjAg77x7YtvPtz2V4qMh7Y8B3c8tj3YBpZEjjuAgSr9Ef
TjbXelMFVCwFs9D7KOwCBzq7CNaZ+BFM8DaBV6U4JSasrDr62+AWzexhR1ICZkU4Gnto3Pk26MNt
qaNv1zfkZkA2hduf1xjoAQ6Jug1OJlyXv1aXvy9NJpgJby3J7Q8E+CPs302QyT+gFjcwUOiMbXqz
hlSVQyfZxWw4V9z+LucFz3wWzQzSkoOHp6kdeoxF+dGZ/V0e688g5knoZvwhTcskxSuB5cSaNH+d
4/wBcTDXSm4yFNaO9IcRSlBmcmul/g9j/63jOw9zHuIYj1xCUkYALx0Jtd/3Lqkbj8Pgs2S/B2cs
eBOjLutrHWIMzgmhxqI/+NI5ml6tdqMQaysul9lNhumqDFKkLtzOVWBBAmEEvmzI6k8em7PXXNX4
7g1GreMEKMAhL+/eCaENq1mHB4G0hFAY7lM9v+edOOJGPaUua6X65WmbqcNtLlZtDdZzWeGgbOBz
x5WXbt0kNLelSwutPewDWCG0bLconnJT1NM2tc322M2M0YPEZSYnBhz68eK7qYlTRJ3D1C14HHTi
Mqxws4sMBvUjC4Ze8LK241Iu93iVjwoLG+japU5usqBsV0IS9VJjgpiO08bIbXprokHHPhmGd75w
XEqd8RMJ/TWTtJ1xJEdhsom5qzNvWrums5nDSj4oOx2ORfg+ZPPesyhN7ew5LqznviX4Nan5aI52
9tJRVrwx8zrnoVB4invUuhrCg0Zmcrr0YM9U+706zIk9rcsMDV1ziwysIUU2WaegAnCOyw8mRetc
Ji3WdvEwG/HaDNSfhQQ3QJO+ebH8MBYkBbJIysDMqLjTsXPaTQwqgX3GwjCug8TiV3XHhDh34zCW
bUjEG+O0g4L7VOEA3Xpx3X1P2DvOs8c4j1wE5ng+F9WTecgCuRM5Y20L84FmsE6XaaPP2C+WP95h
4yFczV/lFKzKdDxmot+T0ItfzIG4I85PiA0IaUGqKUocjDIxtqok0L9ty8EAJ0+dkDGYHo749eIu
Z6FG5vDYhdO/zClmD/pOk8c7r5JiK+VgXbmA0CFidUjLQe+AQm9alXcL5ClEJYcDC8nwNS7HP57O
SYLX7T4lGHzw0mVEGi7miHG2X2oCY2JNICrcmDMeFiBOz5MwUGWI/Me2Q+yVg8zgJd2HaOmkHVTW
HlFI07UfxBGcsHlYA717qk32uFSsCt8xkJEISf1yqGJ5zI1qa3Yex0xjGwxjkDFm5VcvxYwjvKbc
e0lQk9l+IMz0xxjs1t7MuYgekhQPgOcP5q7S7Wu42Owclq+Moc+GuzCvjxUd+1smDZu6YSRgwfcF
+7miJ2FE7Dc7zA/tFVYFxd+UPuFnLHHrRnwxPKP1LcJWSwE8ymeVqI0f99+1Ne6SGTtaaWbMMebQ
2YZNsLcy+ta6TLjlkfojQjyq8qoziEs+D0xCSyyGBL0zJszomXy2DM6OZAqMVzKC1WtUUULVbG8/
t27aLQAgmvs0Y9ENIT6E6gTzjKv4D01NdogH4e77MXZ3tSf1uWv88IAtThLoz6jPRIGblYDoNlhk
Sc0E0BBwo5yobt+qILR2fehyhtZ4gDADI+mVzodwclBd9g/RnmI39kZycab07E41+ovm4FewP46i
5ey0OVYYcR4iaKjMy8lepQWZyYVvFnV3AAoZ5nqOr4yNIIV1yqTY1UbYEKqGAiwSku6eW9ivJQ5v
kGSRvtZUz/66HglwZVXk78dS+zeD7cLjBu+Tc9BVIo+eqxk7yJzBjFWV7F/qHEbO+XR2RivaWgZZ
2wClgLGHOPCS/lPwciYRHDrGWRfLx/IQ521N/GBw27uXVIfBzZyriIiY4TB6W7ab9bGIdgEWiw0S
I95wF6kQBsS2nqW39RxsRGXc8rZraNngCJJ7SdaDp9lqTESQ9jZb3j+Wabv7UjFVVQFFdicpXqKg
L37HSX3S/8cf9EUpBikKKNsFJlFMT46h3G3Q+Adr7H5HFeIBpN/OD+3UfDJAuGJQ5uRluQoMsL1b
mqhIzmJQa6wNQUQfWxaOkE0l2+jPGDT3mCJrnkC3+nOxbZdoweTHBceayQDKjg/scmnWLCG/jwGE
j0J89PV4yzprqa0eWKDx2HMon83S29uLGMI5j8H0e+gqKHAuIcnagn3msTtPtX18SgYKSuSdu/Dw
J6v8rDLj5Ob5Wx9aexrSE8fZ1TO8s8aEz5zeSB5o+XbkWQR2w/KYZBxkXHXcNux6Hr0sZ6kAs2j6
Ymhn1CXMuZwHnu1jaZo/6VC+8QSxJ0+ZwC8d/FifQRZ4tzyW567CrbIeyuizngzcr/jmhnqYDzpn
ujKGqNHZ2FyKcDpl2dCsTF6fwTWuIVODFtbGyqq4Zqr80nGkrIQZ8M3RDaW4JYUAcsfZbFbhifEV
kTwD4d3tO+cW2a0Df6+l79OyqL9m3/ogZfrpOuUpskf6aFwN6IMtOwIv7KY5l25k/HhDfITVihyK
FZZqTZ08FrfdLTXvumyqX2cwkauqRXMHR0XGxonNcIHRmLuE1Gkv2YK6nO2UXDvmlxhdlyi+V+LX
9IZiPVoBakdz66qGuo5FRymTaJz51fCVqf6lm0Y8Pun0OQkd6E3Jspdhb/eghoC8VbPcYC5We7Nf
ZrUzgvrKnAEsUKrCXgudynl0JSavyS3zDZf2Ro+UjEmHIaMiXF46gM5oqyzJWynzgSLBgnghr7bv
U62RcbBYgbbDNh9zyqtfzFz8epspOGl/xnCeokpQSTEDh1+LK5chFVFebmDtQBHp52XJaMBQcq48
+dOVbr010oZfRhhlLgv2LPWiYj/6yHtT/Gt9EV5yZVeKeg2MlUjL5tVKIHBx0e2JdjJFxOCDNbOB
AzFzFGSZ479YqsAZNLrVW4fo268gEnWHyjDVo6NpmoXw+JkJtLROCMuvGQ+DueA0B4wtbMIqDqTN
l7xZsA7RUoMmAZ8BHHOMOt5EBXynlCL56UtxjAwP9loSJSfLnZ1Hz3boq6fSK9Qpbqz5XxbnXHC1
k367BX8J3F+bPTkDf2gutMtgNi93kdkF79obJdkEWT6MgT/PezgI33zehypurVsQ5S1zWiwrwJ9A
zjK8nzYxk0VhmflFMaFFUe3pY5Y0XSWMqw2kZ/o/lMpFiQ3LvfK57O1UBY+TDfW7Y78oMI9C7QXl
DM5ObXmbRvvbzlm4EDFa4tR9dlXI/5ay2X+uZ1b7th6peBnOSMuGWvyrul6Ym7gD52+8y/2h4740
Vn5rpMlmTLx5E/iB4bNNgph2AWvpnbgq0fmGQE+bA+Ai+Ttt8YbgKsbHEI+Mb4TRHvJgHC5gGoyH
RpbTYzaijfSN8FeS3mDDV74jkaTWZUe4NeaOymrnGGoi7i0kaBOpyeyQ77KZCSi1MWt1+khrcDbH
QCaSEEuBPUrg8D8qlddE0WunfFIdGQQmtiatFNM7SFDjygYRDNSOieKye8MPUd/0ILF34G3ByV6d
rIBuLYuH+iitAQRMXT1qP/D2jt2VH7mPtkqsJ737Eu53QI1wEaHF3Wl3hOlcBuFZ4T+NYzicMmtM
7sPA9C5EhrglGRMrNfgEd8bi27bZg8ZySo896761HwYqmzZyq5PrY2Zv8sxHiSziYmMuRC5z4LyM
e/0t82z4AJBJh1oVhCwFMz6hqBlHU74XMVxFi3vg6NTtDHWDvYcr2I4Vfcwki8eywjtgy6ymPuQv
AwET2z6s3xwziO4+0ht4URP9ZbKlI7aF41vNNhJJ8NdDPAlWeYATOYcQRYKxIzRSpdlD5s7zE54r
7AhdIbLXOTd+VZDEHf5803+LnMH4thIdfRoz/yLbNkAF+Bwx3VC9dEZzbOcZyhWYL6AHzJt1eTcd
whI+a35X4MfLQ5uIL7oOuWW3HSYC8oW6sB4DFRts3q7vUJGSE7/6VYLVbFzGvEEQ0YdjIVL8/jVp
vWn8yciAw68mGvo4ar7yNGZPtpzNdWh43qvjWoc8Kzll+B6zboyeLdTzbdmgt5va+WfG5UcQpFfA
qt6xEmhPjDm9L1HN/qLvNNi+hrQBgxCM24yBCQPVDIEs6PnGMr0tgJcwo1PPud1RKjXiIwaRtQrx
06QxhXsUzn8Cn63TLY09vYM/guahbtDFn8B1n2VckQloGJBWzkdD6HbTVnAL5fxpZsx2odnkjwVP
2cWhQ2XhkEdUPfePfdz+BYRTHI0Wuo2TmBcr6DGtD89OqZjaTpyRJFaNlVkbWyBtOOv6iQA9J4XR
c+CnegmWhdE9ZELcgWTbSr4Lfo7FQMNqvkJG3AdktYTDBMCqouAoKn2SOgJ1tzhSG/cxTYkDtJqn
W1n2tRwwBxpoaCeiUgcQ8yesKhvclc+JqomDeHfB99ZJFCxsdy+1oCc1W/9MwrdY5QPTQbPjJVaM
MbwVila0H2ooXaRG/mdRfPcZOU/2o9whXj3XfpsAbWx7dYsNHtbIJ6ABIu4b50rxMdMaqaPTAzXZ
M3P1hnXRhiEmaad/ncwE5z7qTBqRmFg7XT0yfg7ddwO+2MyJUaGwVXZDUtcFFzv6ofGLN3QlR3Ar
QX8YtP8aNPOZZBcvTws3tj1yGfV8t9kbShjQ2sj6EMrCsZHrZJOkpA61Lh9MWw5PnSq610KgblIq
PihWyw1Wcx1KlyW/CAjYIHMc/sVHg5PPx0dMCHHqPhpUoh38BWI4qnlTCKNPCUueN1FjPxAb7bHu
dkCpMtQXt0+Dv7mdT1wGdIGOsjFhlT+Wa+x4699JINtrO3fvEONBKoFr3XQ8owBE0JhqArVt7r71
pvmKwfMxhZKwifyR6gCcJ5ueSMM6vgJPFFChxDs6uL0x8TqzquUYNKkH71KdobXvPKwQC+GlDf8V
zI5GxJfbnKBbC/Lxf8yZvL9TyPlDFuaX8oPpUOAx+2fgqERHy25jaxDHnIwO25N7sczii+Tv33Hp
gKGH9HTn1jZvwcT1FaIsBxXBF0wPpIF2ppmfmA2rjatygnklUINVOYUb5FUHq1Z34vwotxOw6F5D
xqyx5oshf08BdZVWCLIqYWZUhsYrS6zFFyfOdEMpWMuxAhCtA5upAIjCI4mXaKun7KXPQvOM56g/
jJF3KHTJbmvoBeSpaBxtzFuuWz9V4WTua9pKN0hvQ8fUwrBDfRfkFEd/unWpT1YXkCBawrwvgvkc
QjrdRmQh+zUbJIbjogbuyThPTCike4jC/kknJZ5GoyZBMizSFuIzExOGeVWHxWiKnPduANhR6Wp+
S7i8tzG5eljMQmwDR8LBrZX9lsc2s+bIGDiRWUhfp8QXorygl6/nlEnbPENWrbx5n9Ru8YeyDu4A
eLQjtb+1CRqhbk26kNI8tr+s61gRnimsYSI41ETDex6H+t0fsIo7todz3uhBATQTyZ4wfHB8Sn9s
/3LT9OUVsFC4ATon982CWpzifj916gPQCttLcyYVKm+O+ITf2U55Y9by3UG7YfIR4Q3dSvD9G39I
3x05Fm+TQg0fpPEzFHi/cAKfNEw6xrjYeqYkvIWpgYyK169kBA0BrkIxxys7Bf1ZCP1qBuxRdjug
YrXYB9A+28SrLu2EHRzLcIKGFebwrBxcv/EmWxxILuFeMZooeb7FENT+52cYF8ruKrwu/Jb0X9vY
/z8dpgv9pCD54RKH0SUzmxRGgYxbpnpf1iSHrJGcWlqgWG7hKk5r6fTBh6dAi9pK+u4uCOtfsplg
FNLETeJT65QMnWP/1MztuLdyWe3gVBgMdiq5MPuU2z3S/HCwixE5CdvSZ1x4yHnB/EBac6IadM0X
m4phoDxHmEqSOeBrMr11zpaKI9f4prQJnWaD/96lBPUnr7YvDOpzRS2BsxCQzYNV829y/NM6myKG
pGXYunvKbM0IoRdbm+YjZinFem5qccgjxuGiag7wp5JzDriAON6xL81T6gs2VNiTdZABfBOCfCOC
EirvQCY0zIJgK/3qmObiBSgd9v85vPMY3r2RunXSEKvmaONZJSwpeSvq/q3SPQs6JE1lP2MRbGwM
fDBMToWHtpd6WEikjQbYZ44mBcW0HpfdOwibgsmLPrTkxHZuaj12LhVRmvr5zeRZ/tItQ3gxOPqn
n7GjwrzciXj8dGysjzA8Luja2SmqUyBl5uxuDMvyLxCunwFOjBvco2xcwTnUEOCw8/SSLtcBlJCz
p1CNUBJuYGBiJs61/YnvSR4ZfR1TW0fQx6fHpEgCpqAmRXUF78yanV271Du+hdZdy+EP5d3Ws/Sn
E7J0wwInB5/yyAl15/NSUzA40kFEMT0RXUi1OHu1GzIUzo9xMgQffUBtk+F5TzUM55Yi7QC+4h7r
qH2L+obkb4anYsOYJ19BwiCIDuvw6vq0AVHn7QeWYZhl/8sh98sqGAKBy9AAIlaTg3gq84s/e8MW
3F640zK+urLlscziP7CsdmEw94QVWLNjGbt2bH85+gSyRvE9aoC9CGybvE/BFzKX3cAmBzxBHAJv
eTzwpbJmIGwxS6GEyZMTj3A/GD+uoi67BEPw7s2DuM+SDR9cT/PcWtsxwVympunqTVgvMq/5UTFm
j8p8SVJUrl5l5rosQbmo2mSAqmlfVn02v3tscPiIjPA9IhG3qgHZHM1Ss2SYOO4lL0YUKQbhGvsP
Mp2M/4qGNIiJ/XBmoQFrErDcCMTp2uObrnR3qjNC0f4E0yHCmD+rABuYKrxNZYdH6dZkBSeAM/MI
uYsmr+BODEAcybPMx2vV+d3VE6zhLlgASa6qPKMKEq6yiJi03ksYsjmGifshkQTiIfKV5pW4xc2c
OJSq9JjPefyIc6JElLAepCPVAScwug/GefM101P/XAZ4fYwQX4AFxXVeQEIA3taBTsuPzsV9kFTM
5VJMjUtikywrhNzEFA9TGh8BYIKbJfCcaraGsBPHgfRIrgTDl43hjuIDWFVYtC88XUwYoq7YLjg0
XhiEIoga3WZcqGFdGh3xOPxmQXKcmMzBAOm8nZ8Vd2t06+fRYBbaJjaoKfFd4RbSkXwjlfSQJtL6
cCPvaQqHC9Q/2I2tuFoeK26qxnqYfAyw46CqG/OqfJ0PbvKU+vbViFp0Vf0QhMXfMU7f3dxFch8c
zJXjexNTobUVw5+ii6w30pon9m/WC1XlNSwabxc4xoOPB2MMZP9ADUqmnM3P0nliJeWdy/HdBi7e
2Kg2bpw8mvV4FgZZfZn2Jztk0SGlVjQ3f+U0P5OXYAA2AJOtQudqz27yiMODClsFxWOWdn/TcsGI
u9K7epjUj14czJtiItJYkwqGttHtrUB1cFp5Jmorei3yel+68Z3YEp2h84CP4LNvc72HzchgFBj1
qgIGEpg9VA3J6zbUeExNYGfaPVBQ5XjtLPbGQy9UuX4J6PlXIhKwz4EF4rY3t1XMHkZiARQYpsvz
HXuUKz2HwzAECOWgSRezTJH/q73QOYw5w+vYu89+nZ5ZhHZK69j4y9qVPwysBbErHd0bUrervtf9
IW66RuzJ9oeapUaYlcqqBzeGZ50mdp+7/ndtx3/Bx+8aDu5d4bsPpPmaTQO2n0RsoHnLvGeFxaUx
uzcZj8c4rvOXOWBthU8E8sTl9g/jJtOCqbIJkIvkNUy9syP66TT05VNl2EdDFjxkRvUoB4fyhE4s
jE3uJwyVr6Pv5YfURx6J20bDDlRsQrXDA70tRgwPE2Ia5N+OF79QMhwYf6VngP/plT5rvss07Jdw
9fwaliVtkWvx0y5+lfpTD0yb+wqfr2V17Y6DgbU2kx31etfko/cx1wFQKK0ZORD/yR4cz1L+VvmS
I2ia3fgjKd1tOsbz9+TTTRUdej22nwZVokTUzIlcUxiuJlTobR2O7YkIOV6ZPJgz2NcGTCOocp3N
U2x2yC45IdWJkLlTk6wL7IytewyZMgXOlkWazcEu2NrhkTfTsX12m8K5lgRJdwyqH5Vvm/ThqPd+
ZqCpyUYxDs8+h5AJWZLW1LBQFDEt9/3Jwam/85dg0tgkKd6czkD+ngxgP8q85ZXJIpveYUta35wx
evUb+PuvtpG/YxHk+prjAJJKD1MX5Sfu3Gd4gMmj7Ex2sKKkGrcejvE3WCnWc7AuvY3qp7qrL345
fhBRu+R226ytaRn0VUc3zlKsJBgED55yLWNTZRl0ARhrvPT0kwJ31g1W6VlW+ssg9rSPJXdGwYff
gM/cMJzGF5IChBR8NhYu4YewSR9EbfcRLCNndiSUEGonwIgtifTKqr6TzHPf/CQZH4zGOpSwry4z
g7GTtVjFoF/v4Nzna4BhwzF29euQKF7DEA2dfwJfSJPpa7eg8Ft/fBmM0V6F0noPJmsfkSw5uBFR
NgtEzHmwyngnMvQ+nDn5lqDs81hYHwVziZ1S+HqIJLDHzMhbVrKOrr6UUSNOeaAPTEMPjP/+lCpl
dxV7UmQV/djgm8ssC3cJzyg7ouyj48v2axTAHR1QciWSAskEoqzKVo+VQVlK3oHvStAfcx801bfy
6KSaimRSYPVH22OvbNpX/iGtsDqHBRUj/FdiAiJmm0OE9TLzMBfrEVWgJsQD81NjuXR1dNQAObaO
EyxzBScuN4pNHQTB8t8oRdJv1Cy31AjnhJj6s+caabdzJpGGB4k+MWHaqzZKOcG6mqdHt44vCTAt
fDXGsdbewWavFfCs9TwK/ehnJrBOp8e4WwqW98is2Cz2hm3Hqo1NUiLGAphIzU89z/3BksazmoNh
Z0U1pmDXjnjBECqP3f/a59jnt75AtFhZnp1cWqnfBpoCb90zSnoNKrGFNRD+bQoX3F7+L8RxvEaV
PNTuXP/4Situ6Hw8J3bu/Bva4cdoQHCToptY69UE4dpuJ9I3IuzOMcapO/Lndxf6PWY0qzjUOifn
l7S1y5qNNlsMBY2KPrvIqU6xGfgfVQLdNhy4eHqIHzv0iwK1vHO/AoUtAMwRC19qN3r3/b59lpbV
P3aNlzG1GsbxVhVM3VkHV5w1u8bOzBXCW4O5dWt6XrU3aAy3dTKe85TdQIeKTppQpkqf2s6qDnbg
E4H07SoMYShUxbvw5Vc22N3Gaqbku6Uo/61jp9oCtWKalALmQK4y7nEn7J+pNs+523ORM/eXD6xN
dw+KS+XFj1LzlsLUAfpNcXMh4Fv9jv1YPJQdE2hK3uSfVY+YZWO79BC5dXrEXsDSDjZPRHF91U1s
3gKFk9YgtbnDoojvClwr1J0mNtAuGzIay74UZrnTNlbcDqLTqPQDHJxKz3+L2vwxWBp7dGIS2UMT
kfyU85ebWdtgYOHCOOXtbtAF80QnxPS8YurKjAhLYTJ3mwRYOKHTGXL5vGxTwMa6NXC7jSs/KMQV
HD6BADl66A6cfP0hEvNwb8iz782moMOOSeBRzwzWHkyu1/DlkXo+Y4FEH8C8+FoKciu0nMDRKhcX
l3ov6fTwrncjZ1g2bGwvAXaE+zvbxprIcowdgJG7fkCSJeJjsr8l7Ls//AEHv6Z/qiMk3MmDZswG
Oh/Jkh1IayusBwPr9mJyqzgi9m5eIM6JzM+GfTy4eYqphN/o1sib7F0Ai6otw/+qpOfQVmb2xtAG
rl6oN47bYlToAHsZg5k+doBaNgp3NDlrnqeVX8/3ZDERsdqYlTL6X+BAs63j9EFYP7GjxWNqupfS
gC7QBmTmsLWQLD9FwfDaB4yeTVG+i6IwsPJ3b23ZRxtMKBsbPBOpyja13qoU5HOgLYL8VXydUtTL
Asaza8JCZGwPg5xdTK3AI2mb+ROynnFokvJ51FhmUVv+WAREVe+8J2SkwtQJbtBCxAXX4HDPCGBw
m3JhLfWw4agzXv2WNVo4fwyf7MJEZBcUO7UeEtVtVoZjrlplRVDSIb6uY669PaXFjFsLyhJMOBfM
Gye8tWjcSUtvV844elO2hh3qGp4Sbx3B9F1BfmzEb3WA72gTFgQcMYCF2PnY7CGBDugmLqaMtjR5
qeiAgHCEyT5C8hnExL2bDnsyoNl1LF3z3FpDuOGp3NkmgWwfFkmblEdoDZtQhkcU3YZ0DpagmFUa
oWxbIngJbjVPISEXTGu0RMOvgvqHLpD7r+gehi6/sCABALYrjqNfjxsflx32n3gVNLwmKrQgCGOp
acgpNo37VbmRzUK3JjvMbe3s4U9UR7YYjmuqNvYO1A6bSnzmFKtsGh4jypa5cc11n3PGZ/DFDnPf
3Rws6fC6nQRSVfI3aMfvwkNtJVL8zJmntpbrfZgZMHkPMOyahdCnloJalnP+yJ6yhnBU2Ty5deo9
ZIUM903mJ88ERWfCO/5jlgh5wh3JNVaLv6EKn0CqHt1heNEGBZRIOxowNacXYdKidJwHALbbtza1
mdOKBPkOC9lQ1x8DG0xYoUWAYEz3BOKirXK6bgMxYW9hOZxxQxtWN26x7XDbZKizDYmSrhIH0xIB
6HfYzmD0EZF5lhsvvpWjxoJZ2i9hx6B0GNKFvyT3glDMmNbDLoAf820FZfhpo/8z3Nav3eACS1ma
LgbqxlWqsnwcTIHvuMV+L7M9KxKrfYzE4U0B4miDg076x8mmELSy4bt0s5T3Pc2eWTjVMWdn1JjP
HeeiHXxM/dwAajI4CtcKfe47cCO8A25or4qwehhHr3jykBmXoP1MTZ64zOTnlkO2aVieo7BjpA0W
BQauxc5K0t+hTp7I+bp8fq7hJuArmRNknLqonieyEMcssXvqclyMhNha9peV14lQeBnHMcc5zUfL
0QB+lxmFCF3vksg0BpWAo7Ziscbd9BXBeRKBT0jBwYkKDSwQWboj9rIVQw0Penz/wy3nHYLKfU6I
KjIwT4ePflQb1UPxtzKrO7RgxtezShwPBtDQ3OTcRsnnFA310zS3xqUu4ETngzqELviKHIzMfbJJ
ykWdqMnQAE5ukwgzFV3FsTXRsFd56Opw27KJBccddl935xuGcp6QJcM/rhdOpJpD68z7JafXjAt6
F8opQY33gx+UB31xekr+kmAwHIImeyQPa+x0xvOu6IRX7dBw42AGnjw/hQ8QtjAhB2YRmqYcEqDS
oj2R2s4xg3u2WlZkkhTBkMMIM8zwxOTheGxSa2DUK81pXqsGQ2bvOUwEp27eA/x/F542GAcV6TZN
s9sMaxGICK7YYazXjjd4N7+U5sb3QyZQML82bIP/BW/8awnrpUgHaFnR1PnUFAJYp4+3g1F/snEW
e6cjsEKj0IvFkhb2eF7BSsWs3SvngWxWnX7qPMlxdEIJFmgcmYh/CUCtUx7wrxJ74940FAJJPDH+
tjH6wdKAHjKH67hhs5LjOWdHUq3jE2OPK07mlV+ysaYiuP3Gjkf1EiT+v7JSdH8qoeiEbs87NRXP
ThKxVRKkO6Q/9xsvwxelnGJS2MLpg+PADjI46G2Jtytga+mv/R9pZ9YbN5K16b/S6OshJriTg5m5
yIWZqX1JSZZuCFu2ue87f/08rA/ztUQlknBVA3VRZbeOIhjLiXPeBUI53rapXj+FkMuPkOtQ2gWZ
TvLt9/B35fApjXi3xDmEhanVh4g3mF6p/A17oURPcTCgVcl5/+h6wAXWuuyCJiEtfxCME5ZRDWnL
M6x6Hao4zHZ99ICIF6pNE8onKqyainQpo++kArxCo+7A39oiTWq8a1XarmXE+qmq0VcY+T7G8Iaw
qXkIwpYuuTCRREoMWlluhWAhSGKkf3yvvdY0Kf4J+5arvjG8ixLGN80py957eW/RCe6hmWhQr6/l
INdeEII0KBYCbnlS3Gw4ok8p3YNZDJHt7brmAtItLpUplTH0leWrQdQ8YiAHlpu4KHn2idbqidsD
GSqOQnjGU1Jiz7maJBGqDfC+9hgUOpKcFAQd8ssSgTQ9MWBV26SIm25oKwqzBbVwiZUldKV0krys
QOeYdPQTO7TtVdjZ6J1X/EeyGxsODySmK4QHUKDJSv8CGJa6h3qbURyUwMWkPh3VGhSm6kSFpr51
uOpg0qTZB70WVy4iOkpo3rngGxFazycYYBek9+EI6Rfeag4lLXlK2uQ6luNjbVP/07CtuUOt59ja
mu34ka8Bpppac2HT5HeDBUTKAKyxyi2EgyJESzvVdq9yKx0AelkonlYItVYsJyW0d8BizAn+hpwP
B+6LESm4BU6V/Zic7ErSu4GetoGctz+6w5NABWxLmylDWqKnTxcD/FurhuIjyGptgh7RyhjAGswU
JQ7vG9NEFKRsFO0Vdmy0UnK6mBEr4NIu3IKHkUkTuYLCTFfTDq6FEUbPQE/iC3fMoWvn4CanSo31
hGiYfIlmA4IZfdKk/Fq9fjT88r2hdb3hDplo6KF59DLtqJnsMxxnYQMgr7azFG1HxVVa5VpA5hHg
g/Rkd/WLZCCtQ2VZ0eHbjtalG/lwlhDwnPrON1oApRo7rxe+aNs6ctA1pIlYczVp9tIbUn9fVirJ
IoaFwY8uq7vr3NLpB+Ei1TwYZh5/V3pV2kYTeznuC0BRvh/lW1AkwLWjCukZ9Pfy+BcKlc1F7RZ/
PYoRzujHAuBFLnD2RqmNi40mf4+sINLMsTKV0fCdDJsbM0X4UgMEse8TkGZZHCEnVAEFlNwbxaSG
GQUa8EeDlmvrXlW0Svdxpof6qhw8F8X3KE2vjQphG+pY9m+6NgAL4YbsFVTxN2AHoVcoaXXQJXsE
uxhDPy7pbbd58yMxSbE86TK0eV1x2aWgKcdjjWCZvYnKSY8TQctw01mIrRsZ1qkdvpNtIUNeluX4
WfahAHhlqF0BzgE3rE/9WtFmQOt787WjXgk+iBoKqlbIsLdYclzHNLvD3Mj3nSn7U3MQ4AxSKxXd
ZSyZcCgwJ/xDqF1WKnUBzKTGR6Q4pB0G6zqgTC0sLwxdUn72MRqKa+TUbHgHzSDtVewZdhCjxaOh
Ft2jmcPftXQPrhOVjkde8O6b24zBK8gxsk+1b4+QLEmU1LZGNJnXsD/xZ0atqXZmw87eMKG81KAS
8ALMoMfHR3nQYLIGKMMj8HfrZUl8m5sCp9YwVleFkrCfgp2NrNHBhfFBY5cuvDxq1C4Hjxu57249
qOJk9TJNyFZDp1pJQPf7EQ2OlAoI1lUu9eSw3beT1ycbjAfzmEL6RkqiR6+5uZ+gQmhUxBdFVQ4o
sKaXtOunQiFvophnDwYNMMqQCB+2Rmh6zphENYjrpuHxooRvpW/+bqVwa1TRk+TSbEdm/MLn7oD3
/EyWSHuAhuuh5lbZgfH7qWjIXpQKvDsVEAtCsZdqK9ZCC4HBR6Mh1mWeXHpIfYiOQqDvd7shT98y
WnxbM2mOrjaJHlAB2MalS709jfC+rOWNZGKXNwDK7H3sh/x6uI4aY9yqNQCasRhpc06lJylqS/wE
jOtcQyo4ox5wBSfxp9JZCb9GfYisQeK75MqtO2ETbC+DHihcdCA4+UpAknTBBH8LS4omzbfo9rGg
QIqs/SA/dk2vXYRJDhhtaI6ix6q0UuGwNGUSkPSWjwEPylXSmagA+U9o7SDykOELUso9qmDpZSn7
quMngFRSxKtG9dLFMAuVM6+7DVsYTlqCXkaN0YUbBN4Nbk8DdWBIwprNP3UCOVvHwmNXavY4OB1l
vF/M1RvoXaqs5bgZMlISxQ/AtNJ+fzIH1jYYRo7bZi81ym3R9QOvjPRA6V1BEWVUVtyM8gHTsvcg
9/oruXc5h61Jz2H8qdgivpXN0LpIqjChS+EN/W2jtRs0r6OVsNytZUL8p97EQ6M2Hhs1hYCbYcfi
p2P1ZJvardxJtP3iRkM0rB3okK09zb3omgFx3jDtaA9Vj20pfKetWdw9dJawziahdMurv8elArFR
0mx4FimiN1pl36PNmCH9LOSLYWTL50gmrWqZmnkaKeNOkqWL3LOo1SqFiZ1sguuJ0vrPitUFu0hH
mziqsOVFOwIaIfCIVdvi6GUDkg0A8OlAwKXuugWqs1YrWixm2qt3o440UV3mDSUeaupWX8aXejKi
hYSagh2NJgpV6ltGeQ9JSfsQufF1UJdXblZndzkyJB6Al53GYyCneu2AoAE94Y64PCf4XBgeuv4x
HZ5Ho+qouOboJHWtq94ID7UBSSQ2tt6h9awjEnQMpDp1yiLQ7rTf7l0eoReJKWMe2dIqrFvVsfmN
qBXAydsz4G1FaXGN7g7WEOSiCqDxWzMc8h0iWNK6j8x74MslVRv9RgTx4Ig2ACGBjdbvOsjeoxJ5
UQTtug2OWDcVq8XDAkKDddWX4EdqFHXWYdm82lV0w8V6CW6WK2vIN4qg0FAmqNNECZTKrImHdZhQ
50CkunvV5Fh9GhUjcMbSVA8DT/N3GZnuVa+Gxk+qdofMpwSlKMgwiGkucmk1yKi/mE0NaQuJ9i1l
yepCUzIBAIk6V+NSd+WNcI8VXwSfIg5Au0n9o6/b8dZv45CyaR1QFFWPgmRmldsQfXgirqQayG0k
2f6zyJS9lLYyTqr8Lhfoo3VwE0pyWkh2LZaJ5Er3SeZ/M2P/1hzrG4U+y0bJ7LtWyZthFVNRuhyl
6IdWJIeamxKkHGDkJ5HW1ynnDwmpaz/6lIm2SombrM5730H9BkMYt3iwNSW4UzUTfdkMqdoAC6m8
42WtpRQpetn6iXDdE+jeBM+rkTRdJflMSzC9kHTpdd4PsvotRC5rlDX2QxP6+GwNcHsN4xVdKGTX
RzRXJo1ZOAeYbubGd80bJo19VCh6v+PENzI5oT4dofkJcm/vli6mIO6VoqpUbpX+KW76d9so3tqC
JqKHZCywE/RGAo47V7MfW7N4QvKV9qSBWUQMFEvP2zVO4ngRp1AfjXRiaQlUBSz1vXLN4tmCk6gC
+7vpCjpoCAMiuemWdJxJQURvOQntqiseWmsA98WEcb4n7/Qn7bhdEohD1raPhl2ZByxxAUJ6HpJ9
7V8Cvbl5xXn2WxZwHXW/3aGpnVEfD3iAuVnwyxIcIJEkIFi4m9YP1Uto3JOeK96cnB/0B+LnMh6H
W0lL7t08S+4xNnxFVxO9NVV5wLroJi3FOyCkHGaUJG/USj9GANZvI6nydR5tKE5in9lNVVCM1CWw
4laoX3WJLzZYY4QHvRPFyjPNW8SLGbrfQx2E6ogFQJRcVTUYi0nQPQJk3m9QuLyll+1uM73V0U21
yvtBA1NbAfa/CoUh3Yq4QD+6r3aawamcIsej9MrUZcIZN922qD9wpMic70Yabto2rY5VP4B6y7QH
Wiu8JcEiK091zN3tdzW2Bbl6VUw0n4RnaUhXleUfGvo7L+9qq5fxtaXImFvpNU156S6ApueQcXDZ
Vj8828TZUFBqmI6vq4YYgBziZ/7yzoCA4aS8+q8CyD63ShCwPiVyl4es1cIHBUDxBsthurD5q4Wf
WidMNh/EhI2odM/i+lAOXhU1ewWGKAWS+id1xHZN3iCYqvgKEMdLnxnPuUBSlM47uQfNzWcUjNAr
rPtqXYAaxSjKH96Fn6cH38ITCLD0uuY3u/ST5LfSU+NbR6ZafKsr4/tgFu0hL006oZhqbtPewO0g
KaD+1/oh7PRXGSlhSh/pO/qj6b4mgbseoO/73CbbYKJZlBjSSOFoYn0WPsqx7E22YMh34WFHC3Ew
q5UsZc9Z4D1CduVdiWLbC33VV402wjopMvkQGV14TT1Qh1bP9451FWV48Bc82lEnBL19sKyJBB9p
CfTSpFbeYPTCAmsVQF99jZ5bHI4/XbL4UOP/FZDwei6U0R4HpB2OrsWji5mazIOtxRUFOqYBr6Fp
fqOo96uXURjro1HkmwG9Q7IkbOk2fRo/lKr0y/DH7K6LKC8ZIJ6QNIYtZ8RIyBWHsmsQCIZ/g6bt
3reC3MF3TX+MuqpwUOALsdbkoc+aucMwHjk2UOj6Q+3GweMQmBjccCU+2fRvEzTsJbzRJshka8GC
RIT6Usftu0LiYF2nmXahC3vbDikomr5vUYKwqmuYC4hTu4m0b0SeX0IYJf1Nk5JuxdAbjySTb9CR
aP7IQcO1KCBYV5RTp+K5pJF+WMDMa6nrZL54ChZaHuOdVlX+rwKB9MOgCYibgNPhjzxJCo5kUVle
goj8lRXwYEMt0ajD9yMv2Fx/7DjLHNJKDS21MNxmvXelpepFKjVHu69v0jDPtkNLlcOsdYdwjAo/
LnpDMAx8/ZlipnpvU0my1yIxaIzGg95fGO5Yb7VQC3e+0af7SIKSL/fqzwEGugMCEmuh0s+3FCEz
8vDsFnzVbSrV4lZYtNoDbMuM1Fcuo6ZSX5GrD6ezIz0kPhpxMbjosdFtLHKqHitwPb+DFNz91D1A
aL4p80rWMnPXl71PL6mvqxsN8xjUwViczmA17yMQcnNagPChqcCFsDl4GD7KqPBRKzGu2cloL1nD
VvMs3uFei1VoHA8N0Hsta/b//tf//L//+73/X96v7C6LBy9L/5U2yV0WpHX1f/5t/vtf+X/918NP
/k0zLDIEw+AuNCgRmobNn79/fwhSj78s/4+6dn1Q1xSMgYHuIwWo8KZ9gVt4xevufCRZORHK0i3D
NvFI14Q2CzVggUjbC+05KmlbeRNvMEFYK7fcVI7nyIeFaPKJaLYG/9AwkdZQ5tGSyg7CsLBypwS0
TrdSCb9htOCiuaL/rox2Y98XZJILYzS+BlVl2bZUWROmEPI02x9mM/bR0W8TJXeS0iGTJCGKH+Kn
8yM78cVUWSf11GVT1lVlNo11H9EzjH13204+luOatllYRlv/LemuzkdSxYnhUP8QsqbouqWIWShT
K+XMlRsbH6ky3dGSrzeBTlVR9Ux9JSKFGzYaq192Z6QZ0tqgQ0YZWowfJ7KD3QZWVdRSVi3AiF0c
GzvKq09UTZULE/7HvkVFo0OFFd0C/0mg1wLtqnmwjRLkDLS+bI065n2s82AxuJBI5HRkOZRWqhbm
89Q3U0CA6ALqpKGbs28GegKMjzTmDg4g0jcp2bf3+s/zE6mfmkdbF4YhTMUwrenPPywLFXcMmOMC
nJ2GJYDTP6FbcT6CrJ0IoQmdJaeouqYb03b4EEJDqB4ktudubfmnla0N+xGf972eQCe4oIL7Ookn
TX1HSNCr9gYt+VXD1Xn+lzgxk6wSUzUt0xYay//z70ASz8ObB6zTo84lrWvTKfCEbRaifJ1MVXBq
aQLouQy6dz6ZVhu6utU0DhIIse/UN67Ynh/HqQgmP94GbMfBMd9hLPk2bjoiuC01mYlJnP7GNXrh
rJC/nlAQ1UzYcqawbAXU+efpcuteQ3lRbZwKTavngIT8XpN2OvpjNzkKdt8y83h+XNaXNfIpoD1t
9w9rJDPKIQAK3jqxegWwi7zQTd4US7+n8PWa+r/bXtyej/j1rPoccbYi9CqOrVKIxrEl+EfoiaH5
2N+J8mC9/LNA093zYWhjV8hDGneN074PNxFlUa4Z8aKx6M/HOTWFlq4pwoKYYajzxWfjGuYJMCCO
Nd4DuR6ew3ET6T86d0VJ+Xwo+evpq8r4oqiGYWsQtozZQkd/yvP1pEb+OLAcPZHfpz4VYgeBXl5E
VIlxBqcTtHaLy/OBp3X3OSWY4nKOwL8FlTXfxhmPRiDejDHPr3mDjdVvTfwKvqFANfzoxtfzwU7s
NVmGWqkYoEdlVZsNEoPKsIkp2jpGMTler1tD4EFpLMzliXXIscj5Po1Ms1T18/JIUVYJuxqj2by6
oFqUPIFgXdnPifTt/GiW4kyn9IdliO9RPTQycXzK8XF1b0US7aeQasmdKvSFQX09blUFAw6Mo2wQ
GOb8mApxtC1YImjagyVCu9e+Bq4fLgSRT0WxDGFNF4tGtjEN+cOQUH7r9QY0tQPUcYtg0SY/5E6/
z7f6PfSTFb4Fm+7F3Jyfx6/bTJMN09RZFbZN6jFbFYkt1Tmd8tiB0Nm9tcMPz/oeUjm8qvuL85G+
rj9NkQ3LMoXK3fUlxRk04D3K2MeOZz12bxgLLua9X7eTxs8lxebyFyRSswmMu6pv0ESMnRH8KdTG
Qn0xbg0LIuhP60UXC5v31HiQ2tFVS7CtbHu20rloxogmcezUyi+KA9Se0WNJre35WTs5JpuHg853
YtPOxoRXJEUwhSjKzrqodsahczDH2IW782GmH/P5JGLqPoSZlsmHtWe5Wco4CTNyEj0buN329Rqx
kcpaWOUn1hsXvTWdeZyzAC0+BzLBr/uGT6DwOKLxoVzld4l8ZbZPxtId/HU7aYrBmGxukOlImt2I
wDfsOs6J1MkX3VNiX6cPoInOT9vJGJpts+hsxjI/GPQBZwYN8qmjQmk5KpiVeStv6Xr6ugSoG5CJ
cT9xHbJPP09ZodEzkmwG0uKhJ7pjU9KkVVHkDaNrDW5jXDs18iMLH+pEVJDcHHmGhfMlCPvPUXMP
CdJmGlqPI0aRXBigFDSjnjiP1ELNB/KAtejshQk98XSFQ6fJ1vRGMJQvCbw8iNYoMvZw9r2MoFdD
4cMll1o0IKxN+WQDPejXlr1wCn79jkQ1bHXay7ya59/R7ZuItz9TrMWQJzYp4gBPgbawx74eGLps
aTLZDGmoxeR+ntFaavBW6wgiCXviKYCCBkuVpn9jLAjmWRbHrAoffXYuoQOR+Th6/3UKetgEW7v6
oV86/OTpp3w+MNhR0yAskgrjyysIPCUCGYLvROdzI2/klfeW7lEI2CmbaBPvpIXDdn4+cfnaAsKj
JttCt/m3z3PnqsgCI1HAaiz37ZEF4eX3ykvQ/Dq/n5fCTJ/wwzEoOl7QkdnEDs6DK6kpM0dSIJCZ
/hoofbSRMujC5yPOz8P5wKaV+SEiyge6j8MCAwM+0D037RYd2U57T+6WqhlfXkH/FWpKpy2do2Re
pwH3EQ9+4OHwumo3GHOsxktUsnZYlu2NhVvryyN5FkufnR42itbmWOACJAfeNcgCVAYF7utYcW5G
BGlafwj3CUp6oe4/pnH+MGpiUlCofo42EjlFX3w/P83zDT7/fWaXAa5aKEeEvbv1WkRca/UBJ+Qj
smAPsmK8ng91+ov+9zTryucv2meJ0taCNRRjP5Gg3F3AxafhdQ2/Crj92kv3/yzgbMOjqaJLFtx1
x0JMsG62PWJsXYW5CDxlGfZ88Kd1nPlkzjYjGN1RMkw+rg7u0gDusQIaBcg5vM/1pfx06cPNduSI
/ZqUwHfbthb6EVKPuGXtI5YXtdUG/0lp4f5Z+niz7Whja+XWIYhnS3PXeoPtWxrfjBNLaPAoM0Kv
wG3Up+Pzzz7hLCsKdTuxfRz5HCgAaJjqlO6Bcn+HU4ET9PlQp4+4/yzPaQY+HDjQe4pE7wgFGMsz
N/UdHdhVCzb3+XycaRF8vCDmi2R228VNkSGGQpwWUYlO+LcavhbnQywMxZgdMpOGpBnHbGppZNrU
UlpnuagOYZYc6E8pwOCxeFpIi06tRy48MiJEHHngzg4SOfLNAXEGC1EfdWMnnn0I6eg4fVc0V54Z
L61H5dQ0fow3O01S4aV+EhuZE1k37m+6GN2Trl+YoF29B+nF9p2huZfNY/cEL3tSd8hBu9wnNLSk
+qfynqEod/Bg/0hGurBkT00+l7GKi5+ma9b8NglbH9mAhk6w3uM61+A1lUbXNSBMABw4oZoLFfLT
4VRTY+XaKuXIz8vWy7FVHyolgxC6QsgH1HyyUxCNFc75NfUlAZ3WLRH+O9Bsf/RJB04cwBgS+5gD
6gHebj7q9XA6XbRQ1kBQ3lpNea3MfIfn4roaq9u+V4OFpX3qHPr4W8x2jzqZNXpehN/7SL+xSn5g
Q73GxUxb5eiPYA1FUfhvzbBJiqpRvPlSCcC5x8gk8H8OvClYevpB1vN3zGZvbK+6QdP92/mJPvVB
lSnltqm5mepfCeaHc0iLCsPNS9BHeuRI78lbKXbxiCLNwn6d7of5MaSYVG90GwVaY75fzRhugd+3
qZNiDgF1o0Hyo3QX9sKpQ+FjkNkmVdoMAL7dZ476LXoLJGONtdNQdAtRvuTc09L8GEb9vAdM2vUA
cOqMMjbN7gqBmYBbPt5Xxp2fWDiQFw6+Bjilv8j2jdztc9v/h7M5nVYfPlozVKY3xGPqGPm6/Wnb
NOQXFv6XKth8kLML3zbSPEDojoSYKkRSVldtgogK16GmCfyUDado842fomqdR+KpkticlgGLZkA7
CCk5sTMbYdK9Qnbs/II9vZJsQ6ORoCvoVnweu8WfoJgN2s2yhENC+WDpb6P8dzIBxfxPlNnxo+K/
gSAE69W9z2+74q0xd9Ux/RWArz4/nFNr1lBo1zIWalXz4UiwtDzhMRzOl+GXgPw9kfsWluzJIHRQ
VYyNaXvPe2WyGoyBgUeygw3Dvq25nfqrwLtEkGVhNKeuSeNDoNkOtJAl9EVIoFFU5ME4Inbj9vyE
nTqS/6rC8RClEDd/vmcdonle0UeO3N8IvPZgvhcQvI/NbfDjfKTpcP98ZlGN4GWtM2fM2jxSncpj
YE/VCBcB0kbfdMC8wTTs2BdHOce6vUdVQkj781G/jo8OBJkNhTmLipY5O13C2gPiZfDEDnBNw4lq
6JOLDiG1GJ1hA3KGt/TNTgVUWXqCco9JEjHbUC1SMkooePq2vbH2q+3wK0vXsjj25Y/k9fzYTsyo
Sr5GE5NQXwERlPRL8PeEMotvSXE3SN0hBacFZaUywfmx9HvsGc7HVE6MT6WcD6SY+aRsNxsfEu2u
K5C+dOIivEaX9zZWf8r5JqqMHVaADuANXsewVdwjsr4XtjY8FIjSt78z9di1qr5xrdBFKKDa8iYu
NlAFD35VvKTdNsLOaAU7OkS6GIAiwhF1g5lH0/m780OYfsPZQtSAJFB0odLztYRa2m5vAtePHBdJ
kuchvEQaqbtFyvB8mK+nxARSsdDP09nCX9pgZWBHSJOyeYffkwznujjiqPvnIegwqzSbTQog8+ZX
1CQxeqWInOEDJ55dYzs+6wtr7ETmSI2eEp8+PQ5om8+eBjmeQ0HbczmmHopH36t7T32p7vAPrKVv
+vfJXPC6CO/Pj+vEGiOmZdL8ZVT2HFIBbiXDiJaYUHziOxx/0R5e+ZeKjW77H3aYgcB8CjX9Kh/u
fh+i9sCaTh1a9cqzomEzuUXKvP8ba44zjztQwWOYDsHnMIZqlq1nJoTJ7j17XfdXpelY34LQOT9z
J44E7WOcWSpTh2DyiiGEC3GhOxxxu5rRlLul/s2ptf0xzCydQcgxqlxoBY78rfmVi117gxHA+ZF8
TUz0TyOZfoUPH0ZpMhxGAOc5+XAZWPqzoe1zlBfOB1kax3RUfAhiU9Aa/Z7PAha0PlrGtn5IFq69
E/ktSCtFU1QbAeGvLf+gsZugFUPqaDvU/rb9JVDGfbwCeLUV++LF/uMHD6sLwBq3Ar0GQ5l9mlxT
Bh9NwdQpntUKcQBwOivrh7aEcTkxczrPY9prFP8VMe+IJ1pcIqZIVVNBBvo+A+MZINm5cNl8gTCw
O6cZm/JS6uMc2Z+/zyAkdJsKejNGuYKhUh9RuF3pu/KNRLm5NbyFeCcG9Smc8jkcYt9KFnYmjS8g
8B0iDjvjpfKdP15zn4LMjgIdVY4auapw6soM6ZV1a7wE2UJXemkgs2Mgkbo2r7DCcNQaTFqe7sGj
LzXwTt0MdC54uk0XHAiT2UobgMxgQ0mzJCot+oRackl32guuovZeLpU1iFsROXF04yoLZ/bJZUG3
SYEXIQCKzRefncHAcjXwcN54KB+V7gKFVitH3PSnKNFPfjT/vCyENLlsAmKgBa99qY9hUuXGnkXu
GiCNiWtLDajQ30w2FTfnF8eJ8xs/DtIrwjGtymwFep6SCFlS+XDfXH1j4VfdOB4X70R8vGm1u/PR
Tp1Nn8LN1qLZNI2vT+Gqrexg8Of4jr02r8e14eAVtxYLozuxLD+Fmy1LAGtRY7Xsr77cIPCWu+sQ
/4Olrv+JxzbWCxRHgGUAQ/qCmOiUuAa+TxizQ0j3KYl/26zMuqs3IndE5a4lDE6Hm9HfG12yqwo4
uDADYF2tetvf/o0pntrcABsRIxJzFBaitoPutbK5xRCJ2ru+Ryx2o+TpjwqOXB2Hx6gotoNm3hmQ
r/Z0vG+aBhG6FLrXwo2qnpr+j7/K9Ocfbju0SouCPMTcgr6Ir7TOVy4gBMavOaBmqYz9dVO17bfG
ju7QVTNehRAIShvaLresY4m3D3tMRQTDb1FbNI38BQcIvEVg+ZV9ggdkWAzdc4Q3Aq49+b1u46+l
6iViKp7S7aMWcwyI2Bca7t5Z65bbvEP3Nff729E2wbRnD3Kl2ZeNAns3G0Nin/8QS4OfXfWjm0Hr
CUNji/+XsR58+ruSjZJ60QybSqRLGIoTKSzp638++yyvxFUK0ow2sNC0Y4YokWorEJYf66cyEnCQ
sj9/CVBtBIX/F2aDbv/nT9tZkt21vuU7PoeFuyElc8eNqq/Pz+E0R7OX09QVB68ByoVH9SwKJsUN
qCrSpSjZRWhiBcdwPCgvhbGQ/5/4VjxoFXV6oXHqzuOgHaWZoLdSjPmuUU+T7perEaeOvo8x5mDW
uBtzD9YtRZzbeuPumh0SintxCA7/xScYFjbfwpDseSaTJC6uflPN6L29zbur9qbvFi79UxfypyHN
Lo9cUjsT3bLUQT94p22znXVlrJDMWUcbb7NU0juRn38KNrs6MqXE8yucCocIpfpOeWMHC1N24i4k
AvfglPxpXzJZu5cSue9RiG6Lb8WNjbQRrmcoBkIfWPvK4/mlfQJHwIPzQ7TZ4RjhDTUgmpE6Kjq/
D9mTzAvXgl8erVXcB29FcBsvbafTa+I/A5wdSf4YSgMW3jzWODzzTVJt+ycgyOcHdjKIYVvoEQpq
ourszhWxacayy3uAdLP3b8Mb5UdU/jGOZaoO/CfGLBM0oS/GtUSMVNTrLHxWC3r0+VWDSYj8D0PN
PpMbyQp+IJNseAirMF+paN421aWBDmu32K86fUh8GNjsC2kVtiZYz1FOrtB0u83Um8Jc06YbMNr7
3sqXqIvEKKc9u0vUmekHz09aixrVBGHFEXJex67MvuWZNz2wIRS+jehN3sZv6EKfXxsndpgN/AhI
E5U8/jc7lHBI9mD/oW2Uhfvh2UNKB2OZB+m1CpHn+PP791Os2eEkdZavwf1LHXQXpG+xcR99wzTr
/HhOrHWbgtGUQCvUROfPxUCNMhOTTsylJ0YEEvjNMXv5ZyFmw4jVLk5hok3baaM8e+E2ef9TSh2P
3k+jmJ2sWlVnAcz41JHU7eiuDIyIEb1pofW/nx/Lyc+vTeSRKVf+wlwSA5pCjcnn96uDkJ0unwww
rUOYI+8zeWYV93ETrs/HnI6b2cIGbU48zaRJ86VB2ngYEIyVETqNpUjOUNXCqZKFI+/E5vkUY3bk
oeAgJyiSh07d6KozYkeMXVSMEX0kJ9u2Elc5GsgLy/vUm/RT0NkZiPyhWucFk8l7CmGjXZE9W8pl
jQykq2/z0t5mqBCAjVyKOy24cxM6OxDVPhijfCw9xz8gF7KlxbYRr9ipOpmDEeiP81/vxKX/aZDT
zH94QchNURhisELHIv3DxdISvxfx7ic38YcVMsuc/UJVKvkvQKm6xUXVQxX3aEp/5+T7EGSWyYLU
qwseIZ7jmo854Av1qu3esx6t7J84X6n+8/l5W1iRc9ixp9ZCkmKYYP4kN5WhzZ2jg9UEO6QzdorI
lprqC3M4R4nnCcI6XZSHjv1oX8IQk6+jP4cpcUr9ZwbnlQpTywM9zeTYQXVmuFEEkrO/fW+FBNnC
iXEqM/sUaXYetmqNE51cheSBhx6einKsDCfAT8BHb2TrDjftE7Jv5z/YqVz6U9DZGTKaSFHE6Dk7
FLenbbVp9+JOW03bCr2BhZrt0ueanR04K8mxHjShE6EpLeF7b6vSsymirWI23WFhZBN+7MyBoUy/
zIc9rGKlFpZGTQMPfdu43upIxgc7y7ef0MYZXnLxewyNhcLP4nTODo6obaBwTSBYsRvWqoOY+DpZ
m0/CAdyxjNOd8pZzQ5wdIUqmmq1hSJBYnNFBmWqHgHq/pqu4ARS8xNle2tuzoyTUPKlUGjekZFc8
SeG1BIQ7NBZWyNL18hfV+sNXs32hYwlQuVvUssffyeA/xj0IuBEdDffSxTXKtpE+1xXpcWG5TLvr
y1zSwKB0BS/9C9QoFtVg1QP32vROLg8kCxtprV7Tu9/Ua3/758hYjhUEcOE5awY99NlCwbrEtOhh
gfsJL/JXXVxkxyXI+MkP9iHEbHVEZa23wuY80Qc0225KSM1SscqO3cv5qTsVZypRQyOgV06O/Xmj
ecLvqsCzKBprThIelF+d+T2/8ZS/kfR+CPPXyvmwMhpP6xEkotqpDfviPjD2xjfkF88P5eTy+xhk
9lLIBxevsCJjzm7Lg7q3OAoRELqqd9X+fKRTR+HHQFO682E0mLXaKX7WlPa/2y+lBYEPasxCoWQp
xuxCKUzJHdyJ5UF7uT1KeCC9xfXm/DhOfvwJI6GDz/vKAUcBWagDKsCOSl+i+F4Ez435VH63X8+H
OfVCJX3/7zjzcyHvG8NvO7zSuzWmdc8IlW/EwVhNZ12yEZeS8w/jzRaCsDXkpQ0eJ8P9sJ6OA3cD
Xg4qZ7+Nt56zRLk4+ak+DG+2HDB7R1lC4R08JJcCoAF1e0damMPTnwpSr0zFFobqbJ8iZFvauGzy
qXr0O1e17+Q699IirW76OfOTFBwguh6Ie8B7my07rM3qwpwYb+Eh2Mt7e9s5/j7/Y9Lj9Hy0FAuh
GVw1aANPw/2wg3L0DJHqJYxcHMSzauPtu20flo+EUy85SnMwLC3qzuYcfBKDD0XjoAid3kFocY1e
Gv+4GzSrm5W8LXdUEJr1+dX39UtRwwLdN70cGdwce+SFUkcHhaQMdC1efalxHz8b9SpuD+fjfH3m
fI4zuyHqMTeSTJ04y+UBL/TLpH/EGXTpSp/W7uf18DnKbN3pqicyP6WLifmwqW6651Ytp4Y9WmjJ
obyPxgf7d+v+Pj+081Ooixm7oNXbsO8GVkdOgfgeJ4xcuorfcO46H+ZE0v5xcOiKfF6Fw4hply9x
xnbdm/TeC+xsfupoYiHnuUILcSpmLeSYJ0dGPxiUKfo53LufI2oNMs30A33HwD3u0sMxo1n7l8CX
z4/s5NrgUp8wpuAY5wOrRKxYfS+MrY4khY7g3iYnkG4Mf6o5ABFDTNnD/w80O/oS5JhwCtJMLBut
X2OKCaKRXktFEF3qWrpPUTD/49Lq54CzCWxQFQZNaOtbYVwauWM1K9xJjHIz/Dg/g1/P9M9xZk8r
BM4yRIsNc2sOeOdWgepUHXhF7/+Rdh7LcWNLGn4iRMCbLUwZsmhFI3GDUMvAe4+nnw+amLkkqoYI
9fRWHczCsXkyf1OYSEMP2RZYYPnZZ9vs3TiuHlddp+tBJM+Gt/Dnhc5uTPMoDvUtlpHIYFAofI3n
8iCiDopCrFMLhWsoW4XWC/nTx29exuTdoVzgO5jVuDR5bVvgio1w3Wskq/fDkLphHdwEaqk/+HFi
3neBiN1fVuT7zwd98xcs2+fdL/C7ZkBJ1BI8acYw4yvyep1u7WIBC56n4g5XD/ZLvrFXLs20JlKH
heRNa3Jdj03aakZxjEOAoV+kyJBe49TeSrUu5EA6ykX/CbPaKfPU0MkzQTFM+87jcckTxXg0PPw8
9qkn3FcbKeqlg2bZlTpUYS7y9RMljwUB2T7ANRVPh8YMvSHYK+NeznZIzn0+a5dCATrhRONcQ2di
dYoGas79u6QMFM0BBWCabd6Mz8LWPJ1nJjSq34VZDeBQ9IORLTtygVn29+Us4m64V8qTD3Y3FhRX
b6WNpbFcoetd+T7k6rAxJ7XIipilkYkPwo/goR4fg5pesvj3QLWP37Y6beQWvlwkcpdnuB+8gbos
7qetHtulOwExKdYYT2TxDEQfJqiPwZIzvX6kFrXYnYw+mv+xqdifr4eLE/WfQOtsH0VjtQp6DXUn
THhEbgP/MAmSY+Q/UeNmJSbCFpP7Aud5ATH877cpqyVYVLPf11UT7ZCA1IAxqCa61nGvo745iYco
a+TXIu6lKyvR9BsYdd1JzAcQ6DjuLlVWDEfi/FGd0of/30islixuekoVR9z2A90KQYS++n1xSmrC
vZQdtPnQYaTwecRLh9n7gVit2GYeQIouEAuYpVrsdJKLu9xmT/jijn833KvlivZpUZUFLYO2FgZ8
oeK9WvISIdEfsVZRHHTxNe/ffNgCU0ePg7rL6oJMJ70cC5VE3mxP7Rcx3xkJTNONIBcTQjBQ/xtl
Gd5390+X++qIeqOOGWq574zrYhSu9f7UtwiWinl3KISHoTTeahSMZ22zirUsh7Pj5l301e3XiFD9
BisO/jyT4Tc6hZPclJ7FBUHV5F8kUu8/dfV8gEMKYFng1NZTt39S9ZMwet1Tu4Xeu3zq/GdEV+8H
acSaHadU4Fxj+YhXzAEzE91Bb9/cWPkbgYzVm4EXf5jm2BigmGzhLHXbD5VXDVvEmcsrRMGOCv0/
WtLrzHpCRhraB5Ap2aAp0hffrZruoBVoCurPhu6KjYRPHqZDupDtJ0gjapUOG8v0DwvpbKG8+xGr
c0UaEgRZDZj5qtFDiRUVkHjhd4grt0M2p0dFFL6JPuQhK1SRdog6HHHxKcCsaS+YieIUlig4HR5b
1zhWxSc1xv9obiqsROsnyL43pThg3aK/TY3wtZfyf8Rghh4Ky8fGJehG6WJEaQz9r6VT4b/qf6pQ
cGDVc/2ZcMpLcLyB5cV4GoDRrRxDxa8uMmOM27QAp1f9qa6D4VqephKp/uSxzFJHiHGk+9uzBpEk
SiwLqAue7Lo40Y1Wyk6s6IYK0Te4wEc5wOhISya854vfn8e60HT4GGy1DxUlEaJAKCm0yJN5kIVF
5To+6k33xWjxPg2fo7mUb8MuO2IMOWMZYxb2gGroxvY5vzg+/ozVPo2w7kx0JbW8bm6p0yu+bk9h
y+qxREeyrLfPv/pSNAQGIXNqaNicPfB1McbJrkAAcoIfjBXtojWPR4QDhPkFUYtfn0c7T0jQ/AFm
Ky2XB8oB628LcGySMNTyIiuMMKRtvklKhUkNIlWvOHcGzixyodS9uUPYdYuLdpZDyroCT1+Bj4Yn
KML9H68UrCxFC/NNZMOxfbeLvsWePrgPFd2Z4w755iT1egNf7M8/+WyAl7E1TbTsFgHdM15Xo3fG
rHWz7pmGAwJkcKTfWy/k86SLGLDVYRFyI4MDWk7kd5flHGL65SNE7dXDNfRp1zL2VmXa8ncJNQL6
7tUv3eStqtINhfmNv+nj5994loUs8enDgL6k2nZG+oryMMdKk5ENjYP8YonfpeYkv5btt78Pw8IB
d6cuylhrcqYZyJBCzV7xxicNGVNM/e4V7I+3mv2XvkaD+7kIvoKoWhMVUjWPFGUmjFXvQwVZ5fyx
nnK3Hb8VOM99/kmXVgeaWybadtJCTlhtCEzy0lY0W5A7BBIxLFKU0vH7nbopKnZh9Ws608PeA4oL
2/TjGqHyXycYqSheZzWOOviCgwPycRAUbsk0gS48/4i7ePoX37dkwTy3demcDohKTpv6KlEXwHd0
Z+zrkarK8e8HcUkDTCrleKqtbwmGzZySiSBp6Ga/5ArxD9zhPo9xvigMEYUPCgMLzUxft81MLW5q
4E+KJ/JQuTfD6/J7+qZsCW9sRVm9njAKgGsqEsWor9CDeG6b+/5F2ayAyOv0VuZjDGosoGQX3sjq
bVLWZR5IJWEwioLHQeP7oN1gKUIZfpvFcZ6oLdEopS7tWQUk+PLR706nHnEkKZGI1gU8voawlZ0+
rQ/1IhRj4hxY1zVvIxVZcTzK5f6IwJi0kaedbzMDpDuHvgQBmlN4Na7YEsKKFdhm9FY73W6nY/UU
fPl8hZznD+RE+sLcIxJbzFxG/d13Iv6ey7hqKJ5607qYDu0EL/ynQ6lyEZxXNtb8cqR/SDxXwVZT
qHdDl7ZTrXglGf+uFMLU1VNRdpQ2D/56D/Nd6MzDixf1c3AplvZJgJM692bbfwNHC0/cRwbKDyWM
oYJgiwJzflARzvrvnpQCU3m1XKxxyLUorxQv0a6tr22Ey/md8rscsTXd6jpcGkQWBi225eKEPPxx
xpRYbjWt4eBIitTJJx7qSub2zehCsvkt5dL3okfrrkuRlscZ1i61/FnHMxxO+kmtc8zSMFH7fBEt
5/16Wt//otV7HrGtDH5jw3mZhPaU2mFxqAIucCTrC9tCLXFLqO280MtCgm6OPw0Z9pICfhyDyorb
UPDZnTlWNLhTOlHqn8ay98KguZbkvdVMByulXmNs7MkLWQuRFVQ1/wg0YgHzMXLRzrkhC6XimXq7
G803Jf82tdmuF8ejoVzp40kzdkL+Ww5vM/2t6Kd9nG70gM6PBRPDUjqgwKZBT6+fkBZ2ZakaYCSj
fEV5GjEjgB3CVjH/fEo/BlkdC6mU542FC6hXSU/C1yT6AWsPJ92RJ+Nzod5parpxEJ2v6o8BV6va
KFodq5SYVe1nO57CB79X3EmPDn+7VD+GWS3V3rdiSURizMOz+qFpLcsNWaaNMV2pllDfKahhlUn3
lNRJuvs88oUb5WPo1cqhnVfGPqI3Xnyad9ouuvJP1oOI5mbubPFWLsZa5HhEZI6hMq3xb6OcSH7p
E+u/BSNDJ7oSj9MOLtr+rzsFvBPeh1qdfFNX90mgZ9z+I7wz7koZ0/ZB7e/U+baq1a3Ff2lhGkvH
H0z3AulfXYpSXZbw9kSZ06/nhY2a+EsY1sW+w1Q9yP3m4EuCp6Wh4agK+8KqpVOTV9UdFIfMRqcb
aEX3q1Y135WG+Sou5AHy/Y9q1kLP7FTTVpA+jzToD2EijqdenSVMwgZcpCa6SVVbh/hQWU5cRf6h
nkEjdfC37ytLh73VzxqksW52BV0O+PN14s5D+ZPzGoSlwYuxLLRruQ6zvdqqt5GQUsq1ypexK91e
q4CVDqVbiVjCC0mKk3pV2vUw2zPaWim2YjJeQrtQwudH1e4x18UFjqM2CSavivDESeFAWf2vMKiL
U1frg53NzegUWvUDgyE3aKydCJrg8yV9ac++n4vVITGlaqvHYyt7Xfa76sS9ENxMODF/HuT8ZmV9
vZvw1cEwG1MujhTUvMB/VXNUdZTph5BRhoq14qarTBwRu5+fh8Rr5+xG+xh0dUwgZDuUeNGL3qA0
D1gz32WjsLeUoEEhBG/4Eeu9uLiJxrl41qWosGer9t3RqH6GWCI5uYVRZEv9fFC1n0qbyUcI/gDj
fTl3SlV8CmTf90gY4gNSi95QGa9DJCaOnxn2FE++F04ZIgAsXFxYEZsJ901UnXB+a4+iVXZurgmD
15f4OE6m1TpaFR78Jqm9niJX4YsuSK3aiQI1wCwmwWrakuzUmq/6LNKdSNWbwzDQ1cBw8uvQlJkN
ElG8auKytyc1/1XU6UMYJfug7t9mVffx8kowFmaC7F4ShSPJxy7WcaQXpHK2lWZ256AFHp2FmknR
sr6Nx6p1UJD17waallg+DG+Dkgb71Be7V9w0dXytsg7Ydic0guCgNxvfz3Uz30SRRD0lzKfXvGlv
wrZNAqdS9cJuG8UNilK9TXKc3/RFIlGtk8fWim5rw2JbDfV91hQjqU2V7MWwpTOTyE+CErXlwdeT
fd6NEtsjiX23ITG5nRQMvRspOk75ZN6FhVTbUjYcIVHc5QVu6UWOu5Vt+a1hm0Hk6tjqdbmQOy14
kjmXg2+91ohcHOJhqNK7XJXqPda0qCmUbx3WNUZL2TTKU53fKvo3eaE9hZRZXFPqM7ctIxygcZD7
kSpi7xgVvt4hEL0R30mBc+0QZ4nbDEiR19RbE7EfYZEkIwbP/jPSuxgEF9rO6OpTnVuG1/rGuF/m
vp2D0A2S9qSVleVOrXCbaVVzZ2GBncXqQTPgsxrCfRIJLAGEbSoueNtS44MhGhOeEtYNVrkGSt3W
dZtX8q3G1IUF8galFFwhUkCi4w8QLjmZIgPY3dx9Na3iOaom/2DN1IMxobTNKbpBXu0ZrTBjlwUm
psRK7FFAwCTQzL8OQfNtZCnbqTImTiBahPP7Qy7CC5QlYT9PM++Bvr0NIuEooVbntYAJ9FLwJdtP
W+0WDTfFjcO5wmSyoXSb0avDfdzRwvk+mcPBM6sGBmXT3tZT+xYX8zc9hX+ehMFTZGhO11raVVIi
chlNqZtI8a+y1/u9jn+Sjc3ys5RGqaNOeCALhm+3AuvIzAPcjobkMc4Q74IobhdRhO2orFNJRYqo
CHdMzIQfnvpd78TxyreEEHfHIt0rvlpjE1kdprzIbWnMr/sqXLys1fRBrk31m1Wb+recbTzak1Ic
pAp9FqnEilapM3/XqVxxIcy4UAGU3DZOJxbuhNPEQZnmqMMySJaPQ5UvFpqxeq/m0w7Vx28i5ojH
ucZTUQQG9UWcsynyurjDTlWPw+FKrofCKXsjYGIjB8XzXSAEd7OcYjNsUMpsJByibVw1za+K32DQ
higbK/5LVqWYVKnYNcpaY3N+vEZq/QQq/F7za+uKRI1yO270Qzt69RSae7+Yv+SglIxMXcwV/Kup
Fa/qwRivs4gFh9YylPlesPva/N210Ykz6RdqvYe2Eps3XMZNp1FMR5qoAFamCTvsd2l299004eeJ
V06X61+YD3pbyLbvBiG/1sKUKo2M1Wkmy9QMOfTpy07eaMyuNgZweIbqZ68UxnUgA04MlX3RqA1d
ztBtg/olqwxSg1L7KgjVzhDUhwpnOrGnf2D0sTf6QutNDUQFK23LmzG04hdBE3jnhJb4Ig+5vwvj
6NQJ2RViw9JT5ne/CtOcrqy6uRtyDG3zuHnBGLj8NqeqPXYyZt5j78bpFL/m3XAtVGP5u5oq83XK
jfoQVinFu5FLQS5r8ScHZkWqP/iNQ6laCBzqz/GNRLPGLqNeuKN1bau+IOL52onXhSwjRM4paQSV
dTOasUcVD61wnL1tc8z2Uhk+SmYnHLKW+8gqfs9m5lQy2gVtl3g9iD07H8fRZZt2rgIWcZdnIcqN
TRE5dBqOVltjgIqjoImPYdIpNGzb0fBKNfftiNVTC3iPZ0LjTNgUU6F/xsjvwZho/4h5yQfwKc2c
Pce4qtdx73L87UVxvCkDPteIM7dI6hehme2xZDezqXDhTNXfmKdfWQayelXAqZBJ4GwsDdo3r0Db
qEPOtWmSoObkOmQgrN4EQ8FpsL9Cx/Q+zQcnxxqNanLY7iq8AnvVF3dB1MzPbDYcpg2uZqmuDhXr
V6sDLtqwcxBPwBCsHlLuz9ylGIR1fd3OOu7Q089epfXQ5358r7a+dmvk8miXonplpqJnCQqO0HPh
pdxb+1nNCk9MNKfAHcFTJEbVCs175GZcpdfwEkTZoINjG2vsSssY+bjcAayrIs6TfQ06/U4RykOp
W8jJBmEV4xRv7nOz2ZdjtIunabjJs+nFMPm0IBuBrw+GQ5tHv66XXS9x67eSfGMUyj8+KrSZqWRQ
2zhQspY0RYwq5ni6mfXyVJTgb6SGRl0tVu2PUBOzG4FDwwDj7eYc9c44yWyIenTVYTjqYXePwYlN
TuJNnZpg+BCHTuBjpD3WLaUPCb/MvjX47uo5bgJvTsXfQqj+6AXpKQDjF6a0cdMRdBamteiStI9S
0r7k4LfS0sr3CL+5RqRbjqX1gRPFUeNZg/AsTeJs513nhabYn0Q9DjyxjW8tEwpkzV8XcZ+Ykjny
5Ck/miPG5JJ0rxtUt6zxi5yObwofUZvaiQP7SlRm3H7bVvmCqS7uurOEDTa7adBbHFxB0LtDZ+J2
IgYnKyxTB9H/edci+Y3ZbqKV7mj5cWqrRstOTaiAd73btEt735S767phi2dN6ZVWy/a1tN9jjy1w
g0+6Jva2kCunuc1dUcQJURPSX9jMKnu116cTbIdDr3VYWg/jyZoxmM3SFwGLkiJVSmr7/T95mqnu
XBj4l4cNZ74Ua/K+mBLzoUbyxDf0wIOK5MotSsQIbF4ZqnKszPTAY+RbMmDWrEyd3fZNZwuG5SVj
rh+0SftlyTiUZPCH8kD5UQXhQVQGcj1jdMIYH9UGlVa/QNsmKo+NGEwPkjqPXxWzqvk7Q0SxLSKR
y4bqvppTrNQRfv6lqeOxk7tpj+q0XabmQz/oe3FE7TrDiIQ8fF9a5XKQVVe5PovXQxL6z9Us/qi7
Bvj9OBq3uSQ/i4kYOV1ELi3O0SEKEtIk+E8sjuZKrqKbfGxtcSofyMRvIl5Pjt4nd3UlQ+JIxJdi
EB5Vn03Zh9/HLuDRkH/j12ENbu58utKWJQ3kEfHOCCUgE127Bz6ZXveCdl3UwmPKKh7DGQCzrrgS
/oxOIclYB84V+z28FzDovq7LsNj5eXAdLmRLgxmMlQwbbmEQnRF1+CCp78p09Jq+cMWhMF1BA+um
picskR60ULmmQ4zDugK11gRchCiNutPjYbdo2Ss0b50iEB0Bghk1GKhDY6+zZbRXNOROfcnxVZO/
BcHkqJ1/FahC6hQhfutjq15HY/TDn3/NXWDZsy54Vj5EjlHK9BTTA9SeH4Y2HjB95hjmzSyydoGn
VPeTyhxJMhpCFGsTM/7S8A9NF4T7NtPdErHTjffkeSPh46trqXy9q0WTqI2DEPuyJ2EHNkSdbE8t
EESTfPw2FsTDNPgbj8sL5e+PIVfVi0Br8zEwKtlrvMFT3MgTHOmWTYieIE2Fx8/flRfeyxgmokBP
0VbHyW0VrJI6IZkCg0dEuJ+i5GbO971ubVRILgVB3B2ZjwWqp2mrp+uQSYkyo/vudaPCHTnpEtmL
6KRpuQE6vlCHRGz2P4GWH/Jutgw1aTtZklQvnlrHrCfbVOa9kf+2mi2doa1Iq3XBDdwZnaKqXku1
F2Fyt5d4AzUw642/Lw8uAroLpgCpAJT/Pn7TUJSFZKS66o1Js5cjHhq97qizN4M5HFCAUTjnRrHe
wPldWPecL8wYznHA09Y15SajMFj3fJ/acFli6u2Ievp1nKvvbV6b8B+7cWPdb0Vcjag8dGXX9orq
NYJ6je28remRJwbyTpd/Y8Kwsa8vlOvR0UXDdYHnAIhZF+3IhIyqUwbVS6kR8ppARtIdksbuZv+p
1ZODnt3kPLbjQN+Yz3OZNCxD30deTWiS5cAnSLk9mjeeKjYuiTgvtDAuvylCa6OE+FORSC6GQdzJ
Qjru5l6KQrsM41Mzo0inhcni+l7Fx6Tu5b8FCq1+3Kq05UdiZFmtKHkZprPieAgq4yo0XZj0G8Ow
VUNbbVVFakJtXA78qVJOulreUzO7GsJ+PmCtfgxHFSNmKkmfn3Z/jrOPbSHGfmGpcOJxe6yZTG0k
zKgmRrOXTOVpoJAj69VeO1lTeWOov4q3qrCQh1XBzVdCchUeBnO2M7AR/W2EF8bGjzljhOMmB70X
0hjILOp3q7GeZGH2E7mRUcP25MLJ4sDFG4rKV/1cDlfMgQBjZyPmctR+HICPMVdHcSXKHfgWBqBN
Za/KxueQHNFu9Glf57l5aH3zyzR1L2OrUDTngYZfDl3eKD/I3P9Ymm+pWZ6fox9/z2oZNGOtqgJi
dV62NCmr/Ll/CKSNWT8/WYghiTCbadBx2a3q834elpUuFFyohv7cxo+T0bxKcuc1+oz6+Zbp3MVo
Go0OzdJMS1m3XaugbcXYIpoiYt+XN+SX806ca1wErsLu71FRNFQWgzZcKlGLXkN5rCIAeqMOdFXG
nfZPZYy2fFJodH6+bC7NEogXnDXQoeM5v3zzu3t1KLuedyktqtiyxRcz2ksvYbUR4/xA4OZ+F2P5
93cxZr+r6HAlIHhIdF8G4Viip3IK3zTp9fOPOS+kE4jhWvBrKvaRq4/RctpDkeVPHpWfR8quD01Y
fRXi7ltRVU4qz7c6shD2TB1g93ngSyuD3ATxDkweMbhffti7L0yFfLYak7maBeFHjuVrYvoUAfLi
OA6drVpbXdll76z3urKY81rEXLAjH+NpdYTQaM2IVnH7LA7hQemn62yrM3EpiqFDx8FLhxtrDQkB
2V5FrTgpnlAf1Fo+JeWTHpgbGeSFpBhZENToQHZh+cq2+vgtcaAWaVvR4+4me6EaQXg9Gs+YSO7U
Q7DLNpbIhfX+IdpqLQZSPEaWQTQtAEluoM36/a8FF1DKWthMfy4AsHiryZFqU1CUjBBAH6pHWub9
92HLSebP2K9WAEDJRWFMVBdxq9WoCUHr9/wA0u0S9RQphavBC62cSzokOcXctHpLNe1gVfSuxtEs
3EgvnsWUSoOtRGmxqykxS7yAHZHnpRrhIiKE133WJ8dWSwaH5kyykX/8keRZ/WTk7plmmNpwr9ZA
voQXqDoLEmCGeMivgyD6InIZssTu22DOHQiur4WP/5dkUdqI6h+DLHl90YtHPymRz8JlSZSnYwzB
9yBjse0rPB/NUHAbDXGqjSPrwjIx4K+TPS4LH2+Gj4sy9cMKezyASmWys76GX8zqUIQbMZa/sRqP
DzFWS7HUlcyoJmJwSE21bRwaHuTDG63bzw+nC4kBzHXwk6CuJDCoq8TAV2HzjdIIfIWHrpBnjwbF
489DXDgpPoRYLfm0VQvDYkK8QEHEpGjRyWq6Q1Bkpft5oAvzwoN2QShr0MLODFi7eWiTqeZIKsLQ
RhnXLfX5JAWRE7VbmtgXpofXOkYT2F6jfCfKH5eArkfU+FSWa6LGDv8br03To8NBa4POZpEdPv+y
C3fXh3CrlFGfIp/HmAxCM+0duQp20Gy/SdU1BlhOneiP4fDdbOrfnwfd+sbV0lDaludeydIATbzL
IAllaXAfJOqVpr6GU7ElVXdp9sgxYLQZYCrPDq1Jn01BrpaVmPp7KeUB2E+elkUHjZ7j5192aUVa
QF0VXSM/hIv5cfbywkCCptIVlJmxuhqj/NYaFP04D8r3zwMtu3S1i7nyRTYXW+wcCp0Jo6VUMuAw
SddeNZkW2izfpPnvAWG6JAscv9liP5xNmrI0MeEIgEmBe7JWwem0iG6RCtiQtoIt/KAYPFs4hz6q
Wy/pszEkkK5gi43UjoxI+yqr6WOhwNSZA2qqfLfgFR2qmjPQyft8BDfCrD1gs2AgMYDA7pll4NG4
s2tYXn77619EoT23ALyXStVqfwklxdm4BjYYjP0Xtc4cOYyf0mRL1+dsGy9jtqRMcDcuFB8Qr0lz
1WByhDB2+i9p4wTlm1H9Mz1ZrattwVXOoVd/wpG6Qyy48OpNJtprak24Gu3HseSeRPrcKA5Jg5Jr
rXWOMQx7ofiZUl3CznZLPuQ8eVvFX91haYuvTF8yqn6nH/0QBaNauRN1WsvtMaGp0ZrxS9wZ+COi
VGGk7tiYP//FvOI9/j8jsFqkVVj7o58wAjplDWGa7qTue55ON59HOWfE86HoYKA7BWYEJOSyiN9l
+IkyxbrcArk1Efl87oNWYmLn+kb2O/NQ8yaJl1ykPnZC5Cap/r2P0+C3JlWeYITJg5jJif4vts37
X7Qctu9+UdXVZqww3F6lWT+L4SEK5e9t8vL5d186a94HWf79XZBCMunWZwSZSvm5lvO9Hxu37Ui7
FzRQSOer9T4PeHZFrMZ5taD0zDBaM2BBlab6ooZXjWDcIBuIdtAW8/vS2l02DXJHvNv4yNXKUTN1
FNKGc0f5soDRm73g5YfsNCHzFLlbj4L/I9riQqHymhfXD20B1YFmoPXniftFSjze+afcHlzNKZ3I
3bpoL0wb1khkLTo1BB6mq9UK28OscQblTYWobvqNV+lVO7jTa21UG6vwwnxRc5PxfDJlBQ7XahBb
C6ZxkxAJ0EWJ1Z2Mac0vpd3afpc+iJoLbwduc+uMnaCWkjTXYk7ep0bmwbcQLW+G5ODTqLnxVfM6
LZv4KtFhcjd6GT0WZhV5Q1tL15kwu0PdNo/Y/j2YdNEK6OCGPdSFuJEIXBoJAzA+BxEQQh5mH7dK
OehWI1UgpfMh9eoyuWoy8zGGhxkP8o+/3CQ8SHjzcTkDyEbmcfkp73YlBcfJ6Ct18qzCLjQLBJEz
PeVJt7EXz1KbP2GoquKgQ/1pXV3TMqvzM1mavDYCZUDj9SGstLv+Nslu6mlLVeL8hF1FW+Xb9I81
ueOFBwi8PFXtm9RBBASKWn3p+sa25gbMb/kwisearrV8bfhbB+o52t6EUkG6AwFmSRrXFTf8j6tG
MBt+wSAem0ezH7wRFIs66cfpuykczTC5jmhVDo1Bo360I3F21LrdoFycZRDLr2A/UUKGx8et83Fy
hwKYTo8mMFi0aJfnipNcS1NzDKX+ACl9OMTW1h7+02j6kMN+DLlmbvVZ1quDOE/eQiHwr2Aq2jpW
5rNhHrJAdeqffLktkLO3jVs8z0Z1SFTTi+LGCyPTrq6UVnXERD6qcu0hfYV23ufrfb0QOVaWjhUW
0kut11ofZ7SNQC1JBaKxFF5LDJikF9bsTjcxQwJDsunTuz5tlnjQDamHUmE1+O/jFEzdJFSBkoie
DNB50l8Htad3dZeJj3R3Nh4qZxfDEowTbcmyEfE+s7MRQnOwgioXl3aJV/m/E8E/BnSJrEyyE1mB
pqrepkDN5eCtVMfXVDKPn4/upa99/wNWp0mRhU1kqoxuNpZurfDa7eIRcx+5d4U2G5xxkOWNW+Os
R0fLE+sEtF0oj2Enqq9GWNGsCmswGiFaMby2ebMrAx3vSKuRnbDyT3CsD1oMvrSQ2fn5xm3yh8b8
fr0v0TUZdp8GtYU3gfJxfoXO9FMIrBTP2viNE7ayB7+VkdkrnFzuq3u5h26Hx9xsy1VxXRTcHfao
S8dCLm5KtfiSFqUl4LZtUektO+2HWgbU3gJklFWt+ArkMCMZpIBVZL1tRqqFexfovHQGkSri0aon
5uRBowZ01qN5L8OTQufctIsidgXgqXqtgl+p8QKxVVKtXRkl5lWVZ5nXFP1TAepTssVYecT3LMBD
HZF+sISmEjsNxKxdHIOc6/Qx+8vb4M+gmQsBakmCz+63bOwL3lax5KFTjUi0FN6WWXbfTDKQJNlM
SqcCYzsCIj18vjzX9+oSl1corA+DGhaV1Y+TZQDsyrIKa6dB7Y4FTiX9nL6O5a9ZFu4/j7RkRetl
QSdkIWIqIu/r1cmrtGWYq1ErUfSL3ThvYQfNDqzgjRrW2T3DF6HeRVbGo215JK4Wf2ZJHQhAXfSq
drr2s9bt7xs5v9Em9TWQWie+lrT6qpuBZJrWrq70fX6LsNjn3yopZ4cqv8IAd7CUELhptOXf3yUR
XT/7Y1RHbMHZsn7Fgfm1DoKfIWZRY2+OoDIjIwudVM/b/QhwMtHik69jtS2F+7yP+Lk9YLeq3JVV
ne9bVVrIeLWTBiC9tMYC1NABoQrN1slA5trNArGUAUy1lTN3Vb8Tx+BLUAJ7M+rcy0JcgvLmtjbh
S0py7yDceOhoqNhDI5V2ofhPaW7+opsO+Uzaj9KPqM6BEhbqY0tz3dTjB6VXy11vwRnorBq8XLqv
QW37ifZVgSLQGuE/c4ik9ABC85927CtX1sKfQ4qdTzDtSnFyRmsY7bpL4FeMIR1RnA1o+O2sWrw2
hTmmbJ7NXyhp3nP17zUwoDYuO3tw7tbPgJTCrpUaTcYmSjHmDWOvHSgFmVP63Jhd/H0o08ABl1Ye
QGPnR5HnY46FmguqUHGCIEVIRBOsN47L6BY/DBRDrMiNMqhGumzEV3VoVYeWUb3NEr8/dkP+5EtB
RbspmZ8nM8j32G/pNnZf99VoSldG3hQvSt6h60lW7QAD6h8SoXyWm8bVJc4bQc9vkdDPdomW/KoK
46c0Bb3Dk2gXp7kbl9ZerBv1lPgS1QOIeUrXaF5RaeVRyFR/l42hqybxoU2zY1bWtkA5xNMq0m/R
fBwwf723OkgIdlCHOyb5mx710SFLQT9+vorPri7WMP11HuT0SME6rXLusG6kzGxnkf5v/qPPduNr
0Zvf+5cgf/g80IVD6M82WZ45tPPXVtsN8zqWEW4GnWKYblZPN0gRJ27cpY6cWRudkgtfRTBOOyrP
dDLX8lGdqGWiEvaiV8/Jvv8imU//xdyZLEeOq1n6Va7lnlkcAA5tlXdB0mfJ5ZoVsaFJihAITgAB
giDx9H08b1Z3ZnZbVdeuN2EWoTHoTuIfzvnONIqduvf4f9FH/F8eAbB0RvgxECpE/wdNEOt5zqCf
9jetFjv/ltb1K13jm9C/YY9dlXz8fg3/7XP5H+ynuPzrSar/+e/4+6eQK762nv7213/eyZ/D46R+
/pxu3+W/X7/0f33qP//6V3zlH9+5fJ/e//KXq7BzWu/hnFsffmqYuH//mfgdrp/5//rBf/z8/bs8
rfLnb798CjNM1+/GuBh++eNDhx+//XLdu/3bn7/9Hx87v/f4svxnx7jp//4FP9/19Nsv8a+4tCmA
plgfoUfDYWN/Xv89/BWg3es+1QdSGI3GdXU3CDXVv/1Cg18xSYbNGGcQ5iDglPzyDy3M9UMk+5Vg
N4qwb2A9sCzNyC//8Wv95cr/71fiH4PpL4IDavrbL3/rMfC8R7gUhZABZSdOovBvc3+fNEs39jGF
04UMRV8n5xb3NzSoT1UEr0BDHmkH54pe6H9Ra/4Ot/vTGfuvn/w75+KKooAy8K+nDhdM2CYlNOeW
WIjd2qfGa55orXeB+5KRf+h6lH2gVDSCIAQqevXn9d0Qd7ewiufZsT/ibVflSXDV2ttLEtm7k76k
ht2m+mxCsiejPTCzY1HFi0jXA55NwwWBxN/+9EL/cUX/fAWxtPj7RQzCjISg1mCwT/FS/x3aYFZW
xT7WCwgSzVa4W5rtsCQ9Si/32swqgDw7+5gHDTZaAvNo07uDjgdvp0X0jS3Thw1TlHcqK2InwqJI
OujRoqp9a+Za5oir+ponowpayQDft3VF5vFbyIrqIpLpvoZVHWmfyTurakiTe1RlUXfiUfyTZRH+
YWmuOe9tSVWmy2hs+RZZq1G+wMVQrL79Pmc1gqmaTZyyd3gDO1Bp2yT3+vDGS+bnaviK3uhwb/3h
E1VZzmuVwa5B/ZKFCjBVgl94mgwAuoq3sPLks5d9rX7vFTDKn0xlLyL2Ts6Q5oVHqr0jjbkz+mOZ
QF9Y4asquO6ujiqcB1HymBr4bzCQOUcy+8LtdhhxUOwGdp2kjtkrkn2/jYY2Ry/lF/tAoh7gTlgE
KqS+QPk+HrWPSYGeu1vINouJ1IAIS/+EMRKk/n1Ay7a33R2su1MOME4+4UFQ+BO7vu2rvZtGvH5N
mx25svYcLcMxSliXj0iqUxIupCwc+LYziOElLdkZlyKksZrhuq2b68U40NbgSB3hxtHM22dcGOQR
tH3h8Wrd4Tx1BY0kzsArrxnDoE0bmt0QumrbrW6LVE+AC+IAgc9N97YaiwRcgLoLqtYwH0f3JPkH
HSeVwwz6mI3AgCdN0+Y4OS5tbQtfJ/qgWFWoHptdCtU/UBPnUEU4s324PCWgfBhIlhhPP3KDhQCi
StODkxu3brcROouboPeqwqUKrOAasTYK0OB0BgepgaqgMJXcE783eRpXgF9Blu2TCZ60YGwKXxaK
Ftq6JyjhoeFP23twyG46xj7aNv22Mu97RQHURFG2ARcG8ym67iX9klcpOvW4KedrP6XEPVH6SCGS
8Baz9702OiOhmOXZ4PALTN3FLNDzX6XyJKrPWrJjH/EDrarSuGUtq3h8lH0a5DVCTguVrF/jBPT3
EgT5ejUCJnddJaBtjYNcL4cYZOlIrHnGIM6hc6JgjfLjMlhOq4ciZpDTnC+La/cA2dR3bIxv1z7D
VVsF20yB4YUjMDus7mb2vBieSx5slR/mE2IJ9gwOH6i758ti8rjHMoAGx1SZb1Cy6w3TIEqtTf3K
A1DRkMT0TjUh0M57ue37GygeOgTg+W9sUmU9DEHhW30gAlMu1ba3YwhBh43EG9TCd0sS62Kh6bjp
Mryn+q6GLXuhn5j+DYheBTfBT4ZvnR+VJD65KZlB21NwOQWPGarJAus1WzbpeJMIrop68YI9Tqii
FT5aXw29se1nkY9dB5+CszsRq0cRj5u5FeOmMRnJqSDbSJgUrDUPxhgP/rzr3dEuAv7DIJrRxNot
WJRzfAOVFkh8Gd6wvhoFvFXrSYvkbKLYFPE6PNZ9hUK1+nJwV+QLCX50cumKvhsRUFHTGfYLxcpx
VruIgUS8xMCLEHiM7BLRLeDPTZmRQReNzGUf4qmYVUDBdT1cYRVHnU4KL2JAsAwKnalnLxXckIm/
Pmqvjw4Ke+doQDqkgwJGVGG6uXr/sG+dDjLlT9jd8jyWEYqHaiq1kHA5px9tAOtu3ATxK0wbyfJD
dP536SUMt99U7Zp+WgqizZ1m8iOKqm+VCqJ7uFY6UFkqXS5xpQpyJJ17BYAmKlTjJ2Xt3VM+f3jY
sjzEcfpewzVZNNUzJ3iB+wRmTc+bwq1U8TaI5bPyYr2d5uHOG+JbDttuMcXLvU+8puzfwoS4EksZ
tC6h2EYAWeVS2qsrNJlAAKsDCKDbN+tMc1KIx3RJcN+u4pUmmLEwlQa7bIBz/KSmmeXwTZ3GZ+wW
kRx8JfhlL32U4rVdxTvMODg5MCrN505AQTvSG0OkKKY+VSWcQKII0mdpeow5KIPDto7fmyB4Md0A
G1+T9TCnjoC00GYn3bgWbSSPsEfBJ+cvD4NMyq6DTwduJ1Woad13otrPnfymEEqppfBu1GlwVbUN
6lHldvCfk2b80lF3N679wTFO86SCPzwj/cMo+kPnqm/G66I9NRK9Gkey5eAE7CXel+XZW3ONRrYc
3lE0w2hkBKZtlUZWt6dHpGKh8dSR28JGdUqRdnwcq2v+lx8CKWm+YWD5zfjwHKZ10uPkJAczqRQ4
7njMyRjDNRm2RabR/or5O8jMyyFb6vuwBTnCpfxmrcJk47sYMev2qK7Ot8QvFAZvBR/56+LX1yfB
OJXSVtsGSLykbWGJ7bsH38L06Kt+G6YAhdVe9ME7gMMEO6nEYN+Kszh9wlGJ9SQBqGY+DC16NY29
TNA3aZFKIoseMT2w5STw3RPMsdLo0uAVJGMa3xM99XlswKaYtBBl167A85IG1krd4ObUQJeIiOQG
1P5cJFeHobggyQHD8CBA3kc8zlhBVw9p4n1MNXrYeIVlukqTN70kjzDAAz/Ww5yM6XI2v6Bew/9F
riUlNd4uaQpXe5dt3ajLPp3PlQXOchTLvQCc+Ipwf65jPEim9bMNE3foFM57nG1njBNW4BGA+lS2
TXeiPhhO34I2eQ+aGwjIptuR6e/MDy5qwXOlTeqzEwgtz0Jo7hEn/sk41jW45oUdF1yPyFTnsG9u
PG0PkEp725oglS0api+vwo4Z8w2c/17LNtbisEhtr/JZGFnopp5uZ7YLw51Z7Rm4P/XIl/C58mto
zYNr4RK2495WGbKeHFl2Q5fcxVSixq3XW/i3RJ5inh1hvVCl7AkyhkdPwbRoa/kiYb7L8SzLQRx4
SUxKC1fRD5skJ0/qbTjQu35OCrtMn0GyVBsWIqqT1UFRDxR5u+3wnS7I+zU86wtgeztMVQMYw2b5
MEpVxBa2QdVypMd776kBGr2F4SZ3B5+1HaYK3VA00Nfjrdo+UGo3cllhJgr5+frLhGm1q/WyWaj/
MtPwzmTLq5pSQIDhw7goHqGUcWm6aXBgoXSJQgRYwD+2SnaCVdfsdIxzzI8euUjdSQ/VjFmGftYR
/O160fusnfmuW+t271fpIWL5ukizrSwZyl0TKSB1UjxZpMrYdjbt22Lb+FGNO+6h8KFgV2zlougj
uGvANi1NeIsnyWODDXMJSgPAVdIe6OTFWxTbr7qD11u5CedCMD7VJJR7I5fmFtElrFwrV59CbNqh
DC+TDOsf4KvnI4+JOfoL9D8Kv02uy9rBnAT1I/IPLMvrdAurKCvg0ZL5Eg2kRPbejxChDM9r9aXn
WO8GjCyKzphujwp19hywJiM1R7fojTfFQ0kUawpv0Qc7dbJ8QsUbPOG4PoQzx1uNLuuN61oC6Kx7
MiTyXiFp3PCE6DdC+rRUTQbrUmzUHpesypsW8RMJar26qdBKgQLRZgQzzh7WWK97qWFUHKRL4Q95
neomO3OHjXWAn1Zl7CMzSOdFbtVnQ5tsDwiF2jBbsW8Qu/5sx3m6dG02nrw2vvXa8B7nnXsbtSyE
8/uCygEx9tg1FimL4yKewnMv/GW3LKQ7BRmw5p5fa3B29H6oFghQ6+DkmyBF3SfWkvjju2+jFR2e
SQ+diFADRfYxWJJbUG7XLaMKegyDyGJ4F/PKE1CgBBkuIPjBOJoSu2uwzuLG5k0Vh3uMzB+dAQWE
GntsgvC7SMMtdwbeEJ+BSwGLKZZ7GdmP3go7bmfh5qm63HOpRKZD+LlaogvZIKVEtEAXEDyd5DgZ
1PPNXS8Ajt/pDngaWJ7faEXpaej4Pow0ylS4b0vioaj7/Y94JXZr6RDllTVxYf34Mre+2E0tze1I
t0Sv4jZevpEJS8mEreia+T7zxXO3Yl3Rx1N6gpWqRRPidvMavPloHLZt1V0ptd4TACXhVhG4KbM1
23kDiMCmAdxAk/5+DWJ2ZGwZiwA/R6gWx1yDs8D6KJPSxvfyVqjxTP3qeREsfliFetZDfBQzomeW
Ojwk3g0bOneyLv70Ohw7zBM69+cO3nISOjzlFazOYr7j/frDgxgwVyNUasbx7DhblR2ZS96ijA1b
aV1VxlZhps+xYvNQh6HGXADfAUiiP7VXIgxuHjm4dBs28Ko0xmQbrxU7OVYjGscaj7QQ7qoquwjY
kfOAG5zzoTwRA/Gz1Nzfad99M1X9JcDbKITlP9HHTXiMo1QQSmebbl5upA8PcZhguzprCwpA3/VF
t4yAjRB5brpEAnQC7KiZlgAFpTOnNk3mneeH8lAb3PosGeCqZfLU8sF785d63CXeHGznCJlHU127
YuZtf8DIvctNg4aNxGY6AShabyAkisFEmNWmh5ri2mDKswnkjuFpHOMlNXGrUSBla97OEWI40Jmo
CfzOYMWMtWLiTOf5VWfRJcQ9mQdzfZkZx6y7R2Xvx/MW8W9oYCd19rL0KRo9USTsI2AnbP0RWAkG
0Eyy12DlnwQ5FXsRkK1bkxfTTPIwfo5yxIHtrf4BxyBuYWBJXDVdvEzU+7TvT+iJhzJrGSrzMRly
M+b9FMSbcT50vo/n5jDHO1ATaBVind1Nny1e+NBcyQjzU0R0cocSj8cwsGPrqgqESxRZ12HIsEaX
OB3eJyCJChCrTEHSIHxs54P1hUZ/DeAGYDKUuvPk1290wmJBh8FNNoq9nWp/15vuhozJD4hXRB71
qDzo2AKlGdAVKyz/yGZ3WAB4LTyMWs/tDK+14ECyC75Gu1hnTwFt2YlymRXBJIdigOx3Epnc4fxh
JSzypx5wvJwMqBg4HOrVMJhv/a6OcRDN6fAY4MiKx/rSLvZxBi6GGJzZtUqOElvgW8EyXKi+jCJT
FyGWXKiy39IZZJQIES85GjwCTz52EXgz5JL1zQ7797chGbxbB0uJ8Bp+xoKwxWwmyfZBoI8u8eJT
xcsJD9J9I7qfrEaHR2r0NmqMCm9Eqwo/It9NK8EVkliwJCglUUCrfQowQJMOdy1U72XSAl9UB7eV
rvJOhI8jlteFCJsvWnlPwdKiGb3eczRTHm5VPd/wg69rP8f/PNnxJZPHcWzOagSMpJ/o3ndti/bZ
N6UJZvZcI/D72I9hloe1SAufqXi3YPv6MMsAJBJAy+Do2o5WkocmiucD7bHt7KMGpX+H8HE+sye5
TDt8jhqtuaTKowdcrBaECS1zNzl9+v2TBHr6XHuI266iALlVs+zPetC7OQi9s3BAAgVWl2zuDdCg
pkySNLu0rNflNTRoI6fkKVFZdjJTUvp6wK3VB9lBk3ZHwG8xfOkv//qjIi+TFDVQW7kfekuRQkuz
5210QmZHCtYNcDxL2M3bbg52YNnP4PWQ+lDN40/bkidoAhh6ZKp3VTo+XOM3cn8EiqpOl6fM5hgn
rRssRZPNCLYSyhfoDz3xJiPc/LRfCEhCWt0tYrpZG3PjsgWNN8GCTYffYjthoN/6RQZXcemgYw9a
roCvOlBxwkAkzBtJ0SQn5eh36uwQKlJCqsza8TKp+EuY+pku2m5VbHiJITPKwehi3Oh2ivkPejg1
EuvyKiE/WtnToh93fsRvmY+ZnlihD/Q9QBcqkDEH5tpSERQx1bWSeE8qTsCYw7wl8UGBiMHP0Mhw
FtMICYRGQwaYz5YFxN+mWvIN47hCvQ22AawjO5LZqWCxTIAA80qHOSFoNZgjd7w6cYGzaxZJgCqa
68LOCQR9V24AGWCtpf4+AwgMXKX22HdoX4lUQw6c0jeJ4XxR94geSqAJBtbhAx+BKs/qbpOMNcge
S5B7ArcI782Ht6JMMIMdc9c/hZwCJTLQME/G1hRWYw0Wh5XOPQA1NxnbdOvyjjk/bjzUJlLVcJOE
6oHO4ycBrBwzVbJBMn18UOv4qVH6qlDOJ7X4+87zwjwWyIUA64jqathHCp1b4tX9CYvIbRuBeaxp
+GOQ7wN+7DmJJeKMhhQsh6Sx8Eag+cLM49Kx5ogBp7+tEImHhzObOkROWC02p2CZ4AvCJAkCDaxr
cRsTvHkUwGvbhmP2EAX+uzIZ3PxtjId/9eC6AVMunzdFR8EVkuYO7H0AA32Cn2X4pXbrLW06GCPt
Sndhk5SaTHlM++glXbKvNANJpIi8+FsTjSjLTPXdLgF2vDKA7GPF0zDEPKefKfj6y5qr60VWPXbO
WvYFl7O5FxjAIe+LHGU/1RiopultG0x7uYxkm0lMJAckjZUdxu+5kOgVukbup2g4WN32Gy5xZiD/
ckNjKCsivxF4c4UnC8aNqIIBTUxy59BQyKxHPpMHOQUZQcKLY9T0xjsu4nmt6/6YOFxozOHLMV1K
BngJXknvIZ2qKo+GpIgX5HK5Zmp2ep52k0N8Tx3NG6gyfBSJ46HhM0iJAMhyCGSKxObWATUzNS+9
QO+36FFtY253/XLjaIqBDBBcnPF74/cPcyLAcWnZEZvQ+RTL3bQsH9ZGcxE36+0sNHrHtl/3EQn2
viXfY8zGupriAcbaBwJ4bY7CFsDJaJ7LznIMVvD7Sh04NCXsyQw59+RHveCpkDXLXcIsK1IO6FHn
QljEgJG4vpAAEqEcyXLS1s9twq6soeQ8dti1o5BsenojIJyoM71rwnrADj5+lX1WOqJRUkZjteu6
m2jLufC3MSa9RafaWwuknK2S9CAEf+u6IDnEACB2PUjDq65PsVlFGeCh0wCsOXWPI9fkqF17T+K0
uxf9cvaUX7CJfgajOTfNcNFTe/SGZKPrbMtZjxKWmH3VultZr96tGH6AK7juUlojAchhuw4AAtof
OGzbAP1/BOs6HsSIIHQCT5AQCC2NETS26FlboGJMJiR69LhUVmu25ZX5NEG/g7MFT4Es22ZofnCi
EwR/xfPFOp3lSdQmRevZ8TqvK7MF7y3RYDzULs117MriXTxiEzB3CRJm2SQwTgI2ABvWkwhogZUI
yDrpeYiiTz4hBcqrrMYohuWKxkA1aaCIsOF1pYhjJFf1CfiIacyLJkQxCGF6kMO6JuLB5lihyyKq
+rjAqHc7V/AsE3Ibj2gBVYrJQMdhJhnw2bitaS5n4fYxkC43GQrBpgNub0AevRD9B7d83OKge82E
8NC8KLVBwAHAgvOAMJSB7kaQ/PKgxcuT+R/UlJWycc7cGRkI+9b5w43PcVm92jyoyDWI2FG5Iq8+
RyPrRxpPgYF8qdjtPN7yHd77GDYxHA0pEKrFTNJD4NCg9lbkNGiSfCEGrEVM0xMCnl7K1sckWTem
AvuLaf6wOg36XIZZ09A7CLCJ2CcYBwwZLDoC7+UiS+b5tmf6daDyiCISLx9o19jdBsU67pWXuKK1
DCsWGmNEEgQIXUf+uVTmbpWIPZQLQFQE/L+w/4p09qIU9jgxMK5BguYgzKrcsX4sGJ1fMxu8mFpu
sPOhO8vVnUZrNkzT69pikbg6xQpkxT1ytjxhhLSPTXIIsOQoQvD9CigvcDMC6pTV4WNMxXNrqJc3
EeSZgS7Xtba7lvqX5tpcCODjtpH/EsCxdlw8twHWqhwavKmpltupRpvM2qDAgNM7Aqz3PUhADwKp
sC2WPtyg4kGNSWazBbYouE0LtkXnZPM14TWQsOLs+unNyWA9GB/+TEftfhj8bxVHwp3BP4QJXoYV
PbesvDEfw+kiFgiEkKILnlDYfKiJA3EGaF4JfXq8hrctBR4paq5YzAyEYiSb4L2E+WbMV6CIRu/7
GvtQBobTkVeb1Z86nB71nW1Ql8s2iXc0sR9xYufTQiBdJJHBPIQZlBf1s9cG9aYagELjX0oG2R0Z
yD6y+NH9ws5eO2PdIkLMaVuyDxL/qW3wVCQYhPdeluMs1EBiLndswl6kqow6IWhPlhy0ygKMkSbn
mNvlRrYlzlTMh3DfYr2V5C5IsUVMw+MKMt9pwpwHx0uHYeymls3LvLizdHW8lS2Qj6PM7pJhIWhz
sF5kTXNrQFTaYGSNyscPN3G9PDWrfGhU6ABEEw8Drx/4jFo/9L0ya9xTCORTztsB+4k5/qhIAHRe
iOYhEM+igTAowkUvcZ5+DXFyWSu0cAzQvXxCZ28ZGpC6iqddm6Ub1CJ8Z9u2LvzR3UsYLasM7cYi
4gmgxwZzX3EzWYyDLfZvOe1gj137rkQ8kdnwuB83JO2D44rqomG4YWpYRUqloo9wHJ9tcJ0tDNwU
Ll7whurjo4NBFFCzo1ubaI/FwqX2+qJlA3q7ZsEQmHW21GYO9zQTh3niJ5/pvS86JI7AP1zK8Ub2
Vm2iBOM4uO+5W9OdUvIUAIhb+gvmmGoC3Jt3jxhotYnbUL8r+7b2S+GF4MVVzSkBfRkUunoXJ8sl
s8Nz1g517lXRsqlg9vSbdDt1bY0Ce98v6wNWeaZYUnMPNaQuJv4MNeGHD1kiFNOBRrENfCONl0J2
FYDMUZOW8rbqI28/Rg5uPQ/KhtkAKefp4QHv4w+esi9jzpnA/wCw0RBaN0yVxmopVzR0+QD9qQSQ
8HYNO7FblQ/xEVU/EiQggdc3fDNgnpYqFQ8QqPnpdAnNXIMaa1+hM4WYd6YFzh6bL7eqtzKfMvsy
j6BRe15ybzpc/KRWP0BwfOoAA0k7zF7aNX4bVzzQkD2xcXRFLphEbm3WoWboW2z4g7Z56dxcHwYI
s/JFiUPrgPKpsGrf8mU8YjSPSQnOdmQoTt2ONSAusBr77IRGB1C7IVhN2mSbNgEIq95d9rZtQ2x8
uspUm4Vjc5q0uO/RUa3FmOmunLR+SXvz02/wC7UGYgN/Wr4rb33sMYAqVngUXskV/xYGKMm89IGI
mp8XHxFiC5at6BUlqIpBu1VRnOVcDm/3jvmouOYAu7R1efGFjQrH1Y4uNYOqYNxS5T3PepZoEei8
8VWiDhmTD9My3RkkHozXU/u/L416EuAs938VQf1VTPXPW/6phBZf03/6Wbuf4ipP0n//pL+orf4/
kVdBU/OfyqvQX+i/yKvwBf+SV0XhrwlwwVDPQoYDNkUKcdsfAqvo16v/Ev8MYVsSkavy9T8EVjE+
hHMFBtrgd+kgdH5/CKygvYLkH9KrkCADhUBm8d8RWGF+f9Ue/lnphFykCEEUV3E/Poh+9a9KpzHD
foDj55QCg4F+2YjusZZ9cluZ9S7FmDHH8cH2KYJUQc4e7pMu/HTcXqdaTgA33p6mUELqOmdTbgIV
njo3FhWvv1eRivKeLhN04fmcLtgRpcmJWm+fpt7jhNEc8icpNsEPMGzNmH6sFfpCbMIdP60ayPxY
kwDIPe8DU8tpw4aP0ATHxaE8EN60y9YqKWPs/gofGzvtAFwfBSpxC9V3LsKoAoHTNuDdg8HY+FWB
ogf541AoeDaFNCXQr2HW1Fs8/qAHSF4EvFIQFUzjZhqx31AruJ6tT+4i9n3Aor+a2LzpkvnHeO8I
5lVai8MY8nAvsCCOUgvLSUl/r6T0VoNLiyfL9GOkzfOq9MUOHzY26O9h4QsoWjoawpFiBcYMtMIU
HzRmkR0jsP0gD1pga7DAXxs9o3PHkRUux4i4bTP3LxPM/pg2RDewhm0mn+zAsMS6po26IgO3X/tY
+JNmPTJoXyA//2yBl2qy9CevRq+cR0i8ah87wBIHHHQhFTtYicU6XpGuq76QOLzmOPDBNSf8qJjB
dC2x32Fai8LQ33jzCyK7vt58byJbFP9pgXw1vfYbI+xXsNC+QCzVnZD6AoIzHozhBfFAdhuPfQXy
q7qBbwNH2LgbgULKwenM9SiX00uPGNDNEMzg4sJ2uybek1uUKUaUKuFUJlDnFqtFpZ/E9rWK5cMi
qlOdgFlOfDcXqV6eUCvvGw5eyIJPhNIjelogHE4jfVP368Y39L2uWgMwzHjkK+b7YO+cstTO2CYB
vZk03gUSI7HJYp9jYYhKhhU2q+iRRc2cd316W1X6wlx9jjDL3S13woGUC0UqLyFLh7TcshQo+uZT
Vphg+lg3V9xBKcHu+tXHctPS5GZCKyIpmjdaXwYYp4oJmKSSYXgIbP3MykWh8oPD52ap8dPDYNrh
ljuOCXgRBkT6ogIZF+uKDvRnCzOm12KNYV7SCmacmuO+Q/P8LarStwDvth0ffZR1HpqQQL4H/gD+
a4PO77CuzY9FMeyVCXtWaWvyZuBPQT1l8H5EyBBz6Q3PQpyvcYWJg6XZpp7JUkwNlGoYJm0DCiFF
kzkDXNG099AEFmF6BWevLwHFuEvxhUAz0GF9ZHc13Bd5F1YOXhAMdCGUgb/R558jnWrAO7nOsUEK
t94af65zm56yzIWn+DsKd3IzG7sckVgI88YcnkeNbOrQedlWrH7p2xHGbXEUjfR3GJkjHbuOyt5P
xntSb6eYi4tSq9iQ2TalgEQJFObgxgXD/XwV0lDZYEfcgQ87WZzceqL3xEKiAQwaNAqi2Y5r9OTH
K8zoQ003DEtYH+OyOLqDDwGV65idgAp1gsILIL9azaq7YQ1ulqaJzyHmIr0jrxSYgM2szcnzVnYS
GLOsbrVPoHc/r6DglkTQD+4cPaa03UTEg/IvtG9g+8YnH8vyEx75ukROalMEtfVOUwTnNt6wEAPB
aTTabDmuTVDSqV/LNiKqlKaDdAmWpJIyfvRa7x7oWHF0c9DfZWrc1iFrkFGOQULDVDlAVJKDp+wX
k/uiY+AOMljKHgkNJcpMg4n2rRLIU6ZibDYdQLnYO4CTUstwLKRpX8frW3fg4wtdvXcGb3k+uOGk
Ay+PU2tuqhnDnCCJi0E5A2y/3WBoobYjrWGhaKYdDxQ21luNdQ/Uf/2NMPcUKbZbvCARtF19U/0E
ZiFArFgU5xLbEgwDlIN4BVoafEY5Jf+To/PYchTJwvATcQ7ebCUQ8ulN5YaTmdWFC2xAYJ5+PmYx
i56uylZKKOLe37Z3Jijv2KT+RS6EDbszft7AQL6xthb5+8Rw98WaxPTgueklLapX3TK6g9GfvYCT
m7ShLnRwuftr9tunJpz+vH5MRc8BWDWhn/N9m9JTMzvZzsYUFWX9erLIjWGF74nInka5twRcrtl/
5UWniKa0UFD648fazB9LZ8todJAdgsrux94PZ7MDZjEglHWZUs+29B/61PIeBN2hg5oFQyxY7zlh
W8N6R8yXXxKC7YWfOTcuvzvquvZ5ET8gphXR3WK648p8nnINcuKQ6RzCBJXTjIu4w/ppPSuNJYBc
PBUdr0HTpn3amePJIy4X1PShGxP3MTDcvzkNmdbsnXw+ak8bq1uVBN9yZWm3ISjDRK93JcT6zkdd
8FDljAF5V753Uuq7NLCzS2dZR9lM4z5YqjF0fpQ50tXBd6NeifgKCv6pioO2sJ4MVX8Kj+4DdHkX
Sb5/5ASE0lMotLPpwsDER6NIUpU306y92HGax9Frh2OTWKEs/AWcyuAEXMisl878U1FBLoafMujd
MJ+FHZd19VIZ+AIKz467ZIXJc11AWZ+yzBU3T2iZ6bVVfXtqvjQegMtkqD1CveoBVhb61NSPc0P2
9RioJ5vt4JFSxdgLhBGnTrWG9pL9ToqkbUPz/3N9hyVMjGerbc1Y0V1tkjMAGJ6homtVaLYzCfn0
m3UAlVE9DjyYOnCPVOQPTJR5pzKDuHF10LgOJszgFkZ3f5WwFnqXb5RWd5qN6b+2QNE2LpTVrp31
PG2/EBR3FadpT6FHIx/03DFuted0O93NPgu0vQ1buuBK2XUB2Kkhsn9rQlPHJL4UbKPKuZO9GqS/
dRDOA5ndKpdyFr/wzxgPPUgugxDmErVib7H7dWby62vVgqTYUxcoQ0jLqUkPdUZzbWr+5bz70yc6
UalVgwIuQTNguqHpDW6YJATG1+Id0ax96rquvaAIOBvtNN4nhEcxZihyPQfLAHQvbNQ/8tMAXr82
eTnDehCirNXPre+rcLbW7pTpaWwAwj0iDEdgvFYJ70JhhYHC7dnNE39ctiKisG+gm6MCoxutDPiJ
56/ZUCp8SgppD3I3e+9o+kNiGvqOJtU+0tz1NGpwU+VMQJc9VkRy7g2X+PaVQgmavkJDMdhV27+m
eOLfXIrxFFASMxbygNV3PtkegJ+NtgWgquvCxKKpddUyeSYj3ySE3mVuWIH9OtS7nTgLC1134iyv
QEZoQbwFeBW4NicFfOLno7zq+AW75WDrT/UcwKj5FeUErr6GpSq/RwvQ1y4wQ6VIC3a5S7ObN5v0
caSkcqFxPipKOSIacKmO963T3D6IMa8eGM62cH6EZHpxXGujvM7oVOHy5TVIMfc5a84XpLjBizVg
u3n2OLns491chrmdQVM2/sEHjAD90AXlF7YXjR2oTZch5NOp1Dv4oJhOt3BBquFXpsBBQjP2uQ6u
WUB57Y1OYkD1TGunDZnHH233osmrnbUuCp3368I9DyVyNIFl0a8xDM79fFjWDr3/dsOI2f63aWOn
sr7Cwz4EhPE6qrzLBHB7tEUk+tAdv6cNOeErftKsDM2056AGqjw+rk+/uK15An+vT3zEmC0G/B1h
AOQqqNERWQ7pjvwQQUo59MlJc5Bqj/M3zsPq6OTaccWEH9UBv4CdTJHo1i9h5IB4r/YWOdQWsG/+
6Dy5LZ5MH0GFvyJLG/LlafK0CS0ujGVenIGGn9NlWA4Ez0INEZwV0aL10zctsmBTgIMOAei6XlPW
jcJYr+c+ytF6N15lwJGhW0W89NlLTO6I/NCnFd4+aKjmWhP8iKyMx1m2x2z2T1puE861jHSOZbTY
UPaj0iQUsp3Bu7pHAh/zR0NK9E3Vgq2T0bjCfgJ1ZErANmPZZSlzaO4zeCE5usFNRJoUxWGY/cjy
2z5uykFB32r5tQrSk5Y5aOuzkr1J0NvlmqAoay7CMasfRme1DrrKI2/tvb0BQBy3aQnaZso0nnni
eqcFkM/bvW4tQahbLdXRKl8ofkL+SCURYI2/txysOD3it1uKThvV/WGxAEcQbPJ0eN1XnxR0Ngkc
9rkf3E2lUWZgohiseNRqz0MK7y9pXBrVr+Ot57lCaF9MeRONsSXkVkyQVKGkNkYbWiNUC60fhMW/
5E7zkaTkVegB3MU6lj8FjZLU1dccu4Tfl5UXkSkAeKS6eEz7t8qh8zrd/KD+bGGZYC/Y6gioN96r
svWoAz4Wpkk5UpnGcM5Mf75x8SoVdWs3Pa9rsDcdOiIwexj7op+3io3ho/f9aje52ffY0yxs8zhW
dacdB4dI5nlrIxz84XUTqZ2C+tHtJa05nhtKHM4wptoQVq8OS0dorw6zJ8nq6KKeWpfWjkySo600
koW1A3mkU1Sx0+/WpXstBN/7ujo7c/ph9vi0S7zIkQs/KNJsBuwVVVjq4kG3YeVn5NzmOsaDz3BL
pBVbrF8doQNit7SIs67yt6DN+MRlgwDK+6s5RAc6jQqVsdC4IMo/nhrCJF1fMrV8DsTL7Yz2ttTt
QTPLq+PrHJzrq02LuV8s/R5JzrOvB2x3Gg+Pss6AeFQltUGKiP4eIElL3WTTGXYfMrXAWz0thuSI
5Uhv0LI0SdSHaQEg7CjG7HJ8yX3H2yt90sNlzIK9RQryYfLZv3JUXVZmhxxLyV6jxh0h1aUQ1ln4
KPYVVnCMLOS2CAuFvL98Jn5fQA1PzNfC4Su/9RGExJXYEZbp9yoY3l0PjFKbrPXMwHhqxoZKE19H
JYPMoW1gwqui+R4Kbd6JenZpjD/Z82ZswU+MAoQrxZjf2nWxdhYVfcCm1Qdt4M8cO5+TumZToO+M
SX14bBj8dnlw1JV3bvzql68QC1crWRgQYW8D/fH/f5qk7wRsg0c110dafcwSwCFv2puvuP6El6u9
RPGJopC+ooUWmX1RttFJjUG1qY67/awH4qgp8l0KSGsDW33o5DNnxwSFE6x4emXzauss5JkPhzwn
kuavfldQ+nVPcm3YjH2fOg6KU9XIvwYCmV1VAALJqT1ONa5cOdTm0S7VCwdL7CjbiXNYTQzvzpNs
hzKWPbhUoFUE7vBf4i5Q9//MiuyXdFoekQ2UotBujl9G9ZTOVwNTATY+Ci+HKG+MGlKKmHdL8Wt6
GnrGwiYUjHUwE74TtinxCqWwn/SgjkVvqXAYq7+ejUrHyPNz05tomKw5zKaBqTehVrzqnppO1mdi
w59QSdSRXpVPaGAeA79sIhN9527iZikyg9Sf0UijruUQ0yLckYKc8yWsp0HiDLAQYujWn7YMqqPG
5HbQHfSKoxn815L1uV8NHDLzTMXL0ivjHKi/OZzInczSo1Mi9y7sm1TcgKuVfyX9EvJ30qsY61s5
bub2nOijpnit2PB2U8rytGQ3XIH3xDHfYKO1MCuDN6Q5uMhWnRNmZBBijh7bQwlkgw2QMwWUO9jV
ZnErYABEZaYIpIzmYE9LzHdkKAwOxwXvXKvVr2lt/FOqOyQDwxJySAbJS89Ov47qD9+OKlrt7jzx
L8rK3oh2p9o1K6C3/PaWBDSq7JDZDO5DWV7aLbJYodrrC+/dN/tj3+Fe3+w88/LAahg6RHVkywz1
CO3cEIuAe70mUlmxT9hR46gnK0lI7CUykDPtZGc4cnp6o3a28EHGfHQG9anR2z4kO8JpEMz2xhg1
fhlOyDtM+VxgChqsgYdz7UOV1ddFO0FdJicbvG7uVZhOpAtoHUSn6TfHBpvqmuMQrdqzD/B49Er5
IQfsJUyu3TGl6WxfpQTPbeU5LtQB5VeolBbItdjU0bOzRkO1edtlY0DKycZ/YoHN7rYNhGJPAyqM
Jn30ESrcSQq6iLESD5PWP4l2iBbXcG9rgs7FZIK+uA5CebNdL0bP2lM2h3S6ERbg77sRBSDGRbz1
EHMNWR05TOm+4jVdxjngUa5UPIwBjS2JR7XiJkCGiPgZS4kc1+dSEp6JXqqaX+AmsBesa5hPnR0a
rn1XA/HPbW/P0SSTGQEJOsSxtdS5IgOvKCBSzLzy9ugHySyZinQnDewAhKmQ76BP316XPCryFA7Y
UTF8yArtOUL7qmQ28aT7nXW1uorhgm5nCM33tt1EA+78MI2QNQEl0DwOFAwSiseasvjJWXjvwNvq
ZjrZZ2XyiDqm9mSzXO0Nu3o0uBZ5nbTngU0fUCakjP44uCzwknJkvV1W91jOchNW8kRQ8nrz9dtI
5eWlXoJ3EOWeNh3AN4ExkTc3O+WmcWtcCuNIdQwd7kGspG1+rAwIRCHvFWE78IHJmbfJfTB4lRTS
mAevp1FToQQPubu/OZGDc7Csx1zp486UoiaivNBCYXNdmRLmL7Oni+jIhChSkyyOwkqopkIZJQp5
7JMMiDCltrCeV++AH54CLIePFLUuczOP073VKOhBksYBzXxGMsN3o6pryssJecRe+MsJLraUDWNa
MAHYCMkWbXaiHA+nWw3rlyarO2afl84ttZuGMbUiUgHp5agf1sJ+VpkCBQ6Ut+uquC8delfXzgVP
6kZoyOriea28O3b12hETrnswEZ6GRFCj0qjKy1CzzGNdJZcFV3xIdRcGriDYlW1jb5JTKrTK70UN
iMny1kQohkXO5AbeZU578FfcGquRHviF5E3XGbBNkN64YGyJFm+kC6jvifEIoD/twYlW82xpxvKY
zEa4WOCQbjKfHbUifl1NbjG2Nmwo/i7IE3+nqezdh8ONUmxTk5DjY9LgEFoGLKd18xgwSexzrKXY
CJxQuHB/TT7Go4lA3kfvtnMswDJCjRilneTJnPWn7qm36dPTwAqLenZ2pl7TJTohok/19Nxqxl/S
+V59dmIxWf80hp0qWacbKV1fprf5RtfQS1SAH5OlVXV8+ihVb54n1Hnp5x9tRrxpw7qgSmQoDQI3
xln1vAwpQ2dPYqoL5nOQ5icirDFc5gp0z52zqMIVHvY4SXdJX8rIrF9NKkROuvWYmjMjhmWe6q1c
KZtB2PoFKV4+rDdh4C7JUVXSSQhlX7yS7qCfHp2FMZg16yHr82dRpRclsCRWlrobLL37tvU+q1b9
k6C3MPeiCwHTucRAB+wll1hrUMvXmjA5iIoi9BW5EG2e5UdsgCkCrpXtcdWzc49EIJwwa0Vs0fhH
CsQmQr7NnjHv0c17fWXd6NB5xoZpHszSwZCMUsH2JndPrpG9bXo6ugdhHEzzo5/Lp16Nu8Rq3bMv
mi/fmhjHWsBG7r310Af+GSo9P1rDuusaVMBu6oAgTR3n8zrs15o0uJmYpbEdKB51sfRkTBeLXz/3
kDTOhGLWCKCFWtkdOeX+E4N5UTa2HZNeFurUaEdicjMtW9ERQ2A7OTmfgFAsgAbO9s5H0YwnArpr
l60ZHsmOX1eG3bC4kUPq6H60fku/InWGDOXaKmM3OPfoD3e2zrnAolgfHQTDx24qvugeUBfltWeX
gYY7MfjFGC2OzDw3VQ1tXLlNzj7SMv3RP8pHPd1bE3d/nfsJ6kYXJSrZbwcNWRV5UWV2aGsuQkit
W50NlxIT2ymdsC+4g36wjdJ4D4a/SKcCFt6kD1EoaDlOI98RSVSo9DvX2OVr8EeyfjZEzbPFbjBL
kBCkBMwy7CjYTf7N69/C+JXNj+d/yeUP81JZ0aPw0Q3IZAofFK7GPCabnteO9C0uxYdX5t99kvqI
20nodnKW2NksnKuurx810Swqt3BOI2OQdUo5XRVoYeOkhG157lsT8P3WhUuBpIZtFa6FX52vdGNx
XknLIrjevAZKL2PMgsSwXlJvPhJk/+1J9ds69dfsDKTejuani/ri8B8xZg/0ePa3IrBgL+o63c9a
5oKKqfaIVOQPjuzpKSg/8Sc1BMulYEL0ph3NnEydVPPOGKWjojUS8HbzZ7UyB1VNasVVL2LG+i+D
gqZDPnksHvNfomjwSLrWdBVFgnHc6BXbQWsdYEc4uqesumGfjcbF/OCJ48bqvWEX9MWf4huYhy5Z
5yk1jV+gO94H+2sZi48UjR5qTJye3HnGzMtTiXF219Q7rbwjadOIK8cJRv/Vfxm77FB7+Uu9uRdl
1qXnsc+6fZBqdwB0uJc0fTNFeVl0e4VAyf51NEjHjkRxgvCUF6gMLMmrHnvdQDezfLZK+14jNCsU
xn8hlxbeMYgqy/DPVlc9ixpbRtum/8DHXxmNrUNTQ834NifbqoKjHH2LO6C98Ts+aQzI2HKsQ1V7
oNTpwiFMY7TMgx59FMQXiC/R4/VvCt3YlO11npPu7KDsWH2PctbuQbUOAH7pRpYmEW1hz5sUkWkB
sjh7CDZ9nPYy6tPbQDzmjRCVGuk8paO13vQ3lROPvWqJE6m1Y/90fqg5V5A57XIRJTRuXXGsBdr8
PCDwaSbT3ruCotVAViakWLaABkZT5YvXGoz1dZbu82BigtsgDTOj4U4DSrnwpoT95jfUQC4unkFj
bL0sqOz00J5tGuQl19icOw4W4e8xKL2nxEyxhihWM1Kvxd0T+k14r7VnpzdZlf15WHFlaL5+arLm
pkaG7cLhlowMuh8xESBJAxPBbL3WX4AtV6PZ+t5RfPJTR7u8Tvm7yzs4sloQ5HUQWRsnWfWTTZjB
5pQyJmBCSKP55iEeDmo04gUK3Hfct0DVz/iarnAGYWM924DCaJ0rVOljV4EztNlucKYdUsTdgtGx
WDyIyvcy/ZEW3yMG3u0mbGFiDVj6atpV/UNS/5ncr0bbJKLlHQ1HbKTly8yHqiz3uPZgy1ykNFSb
Z83Q3rZ2Jn0qMVsV5mEkswY8HHjUWBIoL+hyRPab2u7ubSaronukT5Akr4JMzsUJuaP/1L77L6jR
7ZVevP1/Btz6BKwomydZ56dBDOGod7dslndvyyUDyYkXa4XF+I+in9BHoUpQ4G5SfwNsgCpDjQ7X
APW7I7VpV/j6k5yRipFZyBzy2uBXQvlKdtxOt9PfhSwKy+Wd+CfrLwGgVQQoNtImbhQRL1cdTfNm
C6ZakrQLrm8BKGtqX3WTfDqmCOVCKaGdApW9b5pk5BS0xJ1RR0xqi+cwdxoFI5mPigQRlAd8UxKi
Uk4ZtmCdg5T0lwRzh2PF0oOb8KOs/DVHZPNoov0Tz+vjvKQ0uucxiWMRSf9ka7AeakCRIJJppJt8
pCw5/YcNXTnUnzVulAHyhSrvk45A12sxo9UwNt2/sZvDcTiapnpfMp7xIlyIBJQG8r6CALLFfIeO
K9hmoU/gebAlHdRohktZHtDcHbaiyaabX6mr+jAcjLn2VrJgTGK3EJKGDiNYk8dFf7JIRausY5Za
A84/UjY2IlpyvgTT0wDYY8s/PUxGluHFsR4Wq2MBTC4WUYoMIJxoJHU5hPKkd4S23FuhY7y5+BZh
dNCstcRrLfUTuP2j1d5LDd0CfGXbXQJMaiYPMbH0ZoPn9Y+Djm6qP/3uqfKKaPT6UGh4X/DFjIgp
N0sU0wgFdDuN6kqnnaI1v9FZ9lhCabBE7AJAR81OQt2oo2YE0O1WKuCbk1H+UtwFktkdbOfbmfrd
qCCEPf1lTPkVQAmHszIwPmLzrDc/McA/4sjJpKi+3StDXN1ipWoIFX/xBvUR0TKHfBWkv9KxRf3b
qAIXhDslsUOX6o0BGCaSj8NCDO4c3aC8NAtN1gVNScltahCYZr8jCwl/6ZXIO8wB5aWs6wuak8z8
Qx4zoR9l6EeN8cwSN+FqLFEoZS3Km2x4ai2Wxyq5VXZqv0juxNca9xjeJvTSNUb/VZa8rNmkwl0c
RmvzVg2CnnRZtxTUBf1JjGp5AgBTvO+DdSpLcS3cKb/bZZCfukLFq/qpElL8vpL0e6VKeAMJVlz4
dnBa6hpYBUFCG+u6sWsNcTF7JoluSpo9iDcvd+6yOFsJOpvYXAbHIDjasL/yma74Si8/m62hLt+c
S05KjKE2ID7HSvekBSkw+4rWyG3mqE0aAA703RoPjKuP/7y1eJgA0A8EuuICyRokqn5x7jhNRiQ1
GSkN8k3M6i+eitPcf1uYco0ATafV/Y4K41LCs7LrtZSLyXyrya/ON1fbWJh+KEiCcDluuWS4IKx1
DtFfH4q5/NbwDqyWAzhIhG9WoICeuk98g3FSYaIt61PlaqfJHO1dljsgqtWlIrUkLx6tbASHKcOk
fhMf/uo894tLtoOhrkE9QPgNJRuKh1GV7U2DrNhhwedSRzrOSeLFMghIH11pV+QPUYH+BJt3mlB+
zuBCRHrGmdJO+ex9zF6K3iDX4IzNm1aRVCGOEy5FVli8VtnOx9nqlQaP0nxRSXsYs+U8Bk7ottOP
BCieC3lZfMJG+/k/dYaIfW/78t2tJJplQhMmZAgzsgAmgyr7UYQlEXTgYKzPWTVttM49NdfZ+EYq
euxgqEGHAYrsRAPJojtbGVeY95oJc+OHghtEwaZ/YsKbIb/MWHg+ncZmyMe68z20MO3HiC7VW+ZT
q2mbue+JufxusDw47Y89INpYvO+OQPLdXGGlGScmuAyTA3LdoSoQjVWh6xt3mRZPjVccqm5x9s1I
vJBLAktmDW/2mh1WvJ82X3R7kQeyXv/q1XeTN9/mitp420cnDzBpiIS/ycYbRx6yRP+cbSQgntsh
nEas7mtXhzuYYJyLR6pQSH7UlVBb44Z8At57wF3VCvuj1vyXrjNuXYYdWfToMRrxmJf4ErCPyNyT
nJQaH+Wo77vc+Kj6Xl5ElmFYdqKlBP+cWLiVlR4wDZA+ZJSfDr3AtWs+VHh53usW9Cd7RRnvnpVg
XjRHSCQcVS4JRorPnkVMU4W/8xrJMqDQXShUUwLkgOxNJ8qaLcmsfpbjqTJPYJB7R49T3HSQreES
PM0ggKRgvha65Ge48tnWrHcrMbNzN+XDta7bm7AwuZFKMm+ybofkHacI7cBudlnJw2GFJUW8nJ8V
+A0GzwcXf5sxLafJ8GD+bRzmMtQrJGH8t7vpw0H+7+MDTXJCR5cfy8Q3aVO+ITw8Zfl+8gSTfzUd
hDB38+yeuv5Tfub5s97fxNSi9dy7JHw1K0FxUGvBHk5nac+UexzM4cNbj1IF4TB3aN6K2EdmlI5k
Tf4pxv6QMoAJj+pQB5q5wPJv/PFnhZqLCeJrYTTsbRd7vEn33aYwX/Vwk7VJ4e1xMMQT0C9LZMLo
iZGxda9jVcBKpMtxEWYAQa9Hk5vAsSTV7wgjIfrZYjlxxblrxwBLGyOhlN+a6b0LKn6Ttdz1yyaV
H9L2PEODR/aS3msczG49n1Op9kGdvoq1vGmbScjyhH+mMvzXQJAZWZ3Os+Lm97qTf9pkIfygdu4u
37dz72n+3uycOaLBMaxG4zqJ4u571uPSO89Iwl/TBBMqphEPBVDdrBDfOAOoBMNnXhDl0JxBP/+Y
TNpdELu2jG2dijOeLRKMpD7sKId8xWRDk7mIM4Fk3jsiwLpty2dyL5ufRl5nZ280ZL9yobUjd8+n
yJj1VXJechIp/OFA0MpzA0/GZb4a3os9vBXE2qWYDzVGPTkFmA5e+00YV//Tx+ShTNfIcLWwdE2M
JiyvxhI2YHfkfUSrQrhorwjta0pMXnStvwXwe4Nhv23d3kte3UrQsn07MXo1vzN2QRBOckUeG3XR
lP+Q4/sICrD58Qcv0p4pg3wsLHMrZOfQInv9HHjkRPrsao+1mmOduCXMEVBfwBxrxr2KhVJB5L0F
uobftN8TQQtN7cIJ9nGuFi7O93WtIn2I+4lNBflnM8Zm+8JJtaPaESZ9xrjmhMyh+EliW0tjz9qA
cgL51uy4MFT0WGsZ8fkZCbZXRv6cpV4l5DoAouASGVYtdFdgiP5Y4nqdeEggP7EhHEd2L+8wlz1S
y6gfI3zCCgXVlMNwMKL33lvaXTuIpf/70TdDnXWs9fJUeCXhZxNd8v1jq8RD6t5A+uEf5NXXcb9b
fZStbpxCV7bipGzvRVGPgSozcqFrE6C3KqugRbR46P7kC7wg8tDO/a8i923R1H6oYcxWXbA4l+sZ
5iwSBHvAFLmw1AynlYM8R9j/CW1LsnlgPgalqq92GhBmlAVhkbO6rfqCCZnVkv9k2z6TkXMYp/be
FHTEqiLKa07G1XgpSYxAs0FsMRk8SNsGokCy/qHIAGnz35y7s7U6PHBoHYJbsT6SxkHAhHMb3CWS
dcm3W0QVTreu3sAIK/aaKdpg6bK5ZIRMl7g7+no40lBy6/oPwvoeBoWuNus2oDM7G2uJQ7M/BoWD
XdfJl9BMR7IrEJK3CRFOVm9ctQb9LhfnX1EyMrTFXTg+caLalU2DwBwsTkEkSUFezfTMpDor6By0
ceTMvtFMlO4chuOsp564/K5MREeW3zyWAcOqj5KkIwBEGmGAxrLoCf9L07AlZJgeEL5cvmFcy57p
AoNT3qOvblh5E6/Qr40k5rHsmQO2Lu9hSSMpi5wf2f9nm9lvW67PWsCTthpQ1a0H43F0Cv9f1sor
SWzBIdOy98S2CBHtP9dOe1Dkc2KqOiFX2M8FgIFWOOdplv3Rlt0TORLXNoNi59FPlbuZseSzRHuD
z/jNVSxtqadxIC9+hyH/rI2tczB1pLa5jZVGmRW4HtFQiuTvgThBPyhf0h5tZFARgvkViE+Ce3YG
WpMyAPybrpzWhwWJYudzr8u9k0LilP1nWXhRBz1pZu9yyUIEwDc0aJuUzNMeR3iHo5mZbSR0dKbL
SM5DMtwqkOZE9hdMkK/CB1fQ+6YPh+7XGsfqLCfGRiJECgyvrGTBqSjWHyrEOfFyewRSLJ7K1f9L
GJSzkoMwu9rzumVget+tfu0aVJN4jPPlL6J+nnh72920sPe62LDMd1MCQvvtl1FqVO11R+oSdm5f
wMT9zp71JqoydlYB40ASfhP8N+WZxqk/MGBiek894NjDkJRQdSlvOnJZiL4b4DruWBEcDbInFmOO
jcl7KY30Z1GXskj0Ixqxc5d1xCOxVYpZxCYJDUv+AA8EIYzW0Z/S65os3jEPlkdNL5cd41N6IYMg
hTk9r1QZaym1AM08HX1lx55M3vpAs8OSn2zXrGd6pt0sRDWj5lZxwxEBrWm+ct5+pnPC3JMYIKaT
9tgObGUEVT0OtGgwEoGUZJepGS51vRKdNfVPWeqUpDW0N1aMk1k1z51NjBrP4E7K6lj5+h/Nslmb
jV8xcOEnY4Z8vf/UN/yEknHLMS5+Jh8IpVij+Z7XBOSm5ss8LsdMX2KLDPe8QRGwmmic8guyZ/Lt
yLhCY4Ne6k+9dB9TJwhDH3WaZghrm9tX0ulPFl2PpmX89sMQe4P1xv+YfMb6YKRuBNmIg809S5id
nWEibmncBu2l1/2YkxIXJLHPlAdFfst4k2QnX8+/1sB3iMl0XpmZr+76FxNzEvpa/4Cn58EoE/I8
HeuRjzV2Cz3MV3VdEYAeShgMfelIBivIrlstOKVpbvQHmHOS9Ou9UwTXPmv/qIz4Khy+FyCT1zQT
gKPew1AZGFHch7ZVlxqNcWNv8CvWLyJGA9pTGZZPk4YAhOjcp3XCejPZz3lJymkaFt4MbJmWf3er
OcS1jfazwYg8Zwem7DuyYJRa0rqkPqer4yhC12DfXGU9VVVzNZ0gLnLCM/oIL+mu198XZNJqMPee
ycfPwqhnoWm70Wi3L43eP6/tdJ+hmG0W5yFInt3O2CELxUUUzilGXQLR7Hw+ErG47zAuC1L4LIYx
OmHPWv+DSEqp18CtMF8S6mGSPbzFrJbOt19lKCwQDS7D3lp5A50PCwSoAhC2tBRunzgHdbPGa9GK
veWmYZClONrxpmvZWdp8IfkrZzQUxMXYCdVo+j1Ip1hyfZTm1fcg8fC+J7sud04SUre15hPzzKO1
WNfB5nnt9eGQ4zzkJiyLPhqrNvaJ0Gi9/IEo3b3W9PGgZNRP1mtr+UgK7OcMJXk266c8eytQxO05
DQbvnDOJtDqKBAxPRBh3g3NfQYOWbYx07ecavCoy1uaUL+8it0/pYHjxUjtH2/ghU9I5LxNYnOPL
M1EoObmHaWq7h9pyLpqZvSohN1kpFGWtsleB6HxHIvWTlhJPVjzpfvmnYC5QWfNiTsMnabFXg2Dn
Qzv+j6Pz2o3ciILoFzXAHF4ncPKMJim9EFoF5tTM/HofGjBsOO1KI7L7hqpTU3qdRmwQg38bWbdA
SNk6vvsIEgEuk7HCiGQ2NJR1cPcHBEoxqxdjlK8jK991zGLfFwfZfiuN8PzuHcGRNxvZ1VBsCt/x
LFBpbc79ZOGWjepNK3E1of6dpubLzqpsgbJxz1vNkCcqt/TSB4vwa6RoDfiK4JDPtNwAk7Jh+gd/
GIuFVTbvbmNBaGAGmQHx6CcoFvwnnaTuaHSvB333nrbOvm1moGmSIycfqNtUxyXXG3+8BCwnhuc0
j0zrbxeDi0snZDnER6RI/8rkkGXmrXLDfVent/A17KKD67+VA258gcMlwGw1qPnc+uI8ZoP33bjI
F7Bm7eRklYu8d9ctZvISPmdOdY27ajIB1/o8Uu7BcBFM4uJcl8N4osysEFYjRmPvZ3t5K8QqsJ0n
z0jivxgq1UGJZmvtm826FUS62BqjqQYSZ2Fqu0ZVN3mUzwaKiLncFKxdu7oDhmAWlqCH7H76EYiv
DwVtNN19HXc8wK1Ocof9b3SC76yMV7rIUGhy4zWaVa5V5CfoZ6kcUf5NHYuUYe2m4ckFPJo5cDco
22/sHI98Juw3/Psw8x/AF60MFDy4st9VDYXiZKUwp1lcLtJpow5lQrectLswtc7UdGjKrCVy22Wu
ym2WRfMwhMdQQF4JUChpRru21WBY2yUZGFhT1rpOt8fyF6Ryszcba7g5ZfW0o+GZOMgjookM1Sak
T0UN79cpfRvk1rVvTA8fYaUN0UIbkACStvOP8+PZxZivys/BctadT/OV1V4Uh5so7EHm2YsCe+By
FOk/ZPAKejRPd8TabkniduKSS6ZmE+2EPxIlINu2j7woLiYACccPkGeHvCYjxbh7yVk1az086Ik6
pTS0o265N18EWzvbkCwS7rMs2bupe6oNDE6Uk77WXEeT6Zlu4pyOn6WlncfkUdv93W8Y9mM6VgtK
/c5fdn3pAUo+qKyBxyp6lv1T2hAdhl3gmC+9GXhuHr86YsxYYTlbQ9SwqdRLO6gXACKbWg9tVr+V
53AeAVozjVNYEI/R/MZgWaNUbgbtN8n2Iwpuy2GrbrA66Z8CmYBk7dST/2uBhqFNr+jsrVRZRiJi
KMR4Kp+ideQmxjJWJNpc/RHr8plo2YefuUeN3QwkgxN4dogEFWuKsErWTtyeq1HFhOS/BunN6u0d
LNkVF+YurP2fIkbqYKsrvWU/pid3un8EOfGjFzUEiCgdlqLDJcHOZZNVEq2TclJra5NgFOquoXD2
VTz8LpwLhlF0YGRlCcZDwNxdFpazvN4EKC97pmXFpVb0rU8fVpjFQzFKKAHRdqjMu6UmGzdGqRkC
bF6BPUfQbW2bxmZuUUHeREmTrVIMdIQxH2Jn8Be5+s/RdVTPKWKisCm8Ro1WJvygyTSOqhMfgkzF
OpW9Bj0DCkVLzuz335iZHq3a/MrqZtbAr5tGuflKtu5DRqh03Bw4W7UhcQ5nP2KVNFjByQV8M6yR
hnu0uqfAl1ydKMp0+ztUaS+HPLkTAbBJtWGHu2hrUuvU4suOeJo4mHjgL71d71voxVnPqoJXQ81f
mTLy4KePqAoo+/1wrdNOBHRm0Gk9Ffpr2n+k4fgvkRttIv4mr8JvBjc7OMcnyv8/6dMDRGFmLtJ5
KNv4j1otrl3VQH2o/7p4OummfhsRDyLK2JSaeAyUFm0sNkoJqMkuDtowLTP1Qw8wDFVOtIvVfB/M
2BAn6LbgsFVEmtU/FMFfCDXww7PcM7EDiIhmV3T6jcmJJst9EJH2lvbTok2qO8xmdtysBpM+/w1A
sfpl+ms4xZ8zyA/Dx7ZY1zYWDI7yOjjHPWsQUhnDib0SC64I22EWML3H7kEG4DCPzjN120YMZsPi
jWzqfZT26Gf5OTHuzXJYT4UGJjMWW1IRBvKaiKohs5vZLW+N46rnJuj/Rt/6p7NKqrtZSF0od4H+
QjYMXhL/aNjau28AXAyj8SNKiuPIAhAoyx4gC47dmA8eHXvcwHHQFxHXDSbvZc8NEzN4C00Sg97g
Ou/x+OHRpfkltgBDjHLwNRO1m2rjHNPCqz0LeNFeSj5jXUd9MuPNApv3iqE064QCC+P4SKn4QjCr
HXdP8KPZbIcLwNhgzKKviRFoTQyPhyYvWADDAV/hgDXQpP5jW4zVTYU8BOvuqqWy6nUJ84EjliJW
1skK3f+RucArY8GlhASHbQvrGBQdh/GgKLxeqb8Inpsad5sFxCul6VZhaFKU4mr3DlTAeFOlRCLW
8S2xsyf6jTu0eC8n5oniDd167hXs2qTR0EqTjVMW1Q1q/VUV41uycyRxfW1dneIh3kX2N+7KfQlJ
rDTCdK3NK6WC2zoQdxQw26nAQhaGECxGs0ImLze2r30Qdo0tgDwoExoJEsIEkDWQQHtrFuU3rhXY
nHBFQJF80VfdC7ct1sSiUVSb9VK6/reUwTYu/evU/tTIC1Z97qoU1kyu3Io3E2eXm7vPOupOY5gu
STmDNWY16GMj/wct8VJtpw+QiF81YzWzZPWDavyKN1ni9fbx+Rg6Ei5dP2FqOkaj82sztsCniXDW
8t2Dnb/mVMOVO2wq0w2WmVO91kBC0E8vNedZKh9tqM+bMF5OHuWA7Oba1d41y0SrzupWJPm6MYdr
2JsXDPJ7cKjshuEntyzaDCYWQROuVWd8+u066zTWyJheJqN4DiayulqDVxVEJhLcCvsOsRMB+VAP
jcoHn7r9XrG4SDNeRSv6/zT9acbv3M2Q6VcvblXuuKy+tNj2wiSlCC3OTpSvEUrsqgwRZBlsKd2k
KhCrtU8cZrfSZl6jp+PeqZ1noD99EV/cyc4WGTrnhi2hWfwj5JvmDzu4NtFbqJ7NLIdKuveG6uim
/d0A49E5xSbPuB3Bv2SyWras9nLNf4CdWmAtvjtxc8LSjkWl5jXQ0WJJ4QWN8NFwIfdVleOkB2eZ
onUUEcURZmv9GmmUZkbJRNhfxFhiAwN5Pv7abSaSfW7FOraS5FMRnxGj68rMNpH+xW7vMPT9ymHu
gfhon8IUbgODD1xeLYnsSbcvcxlmkO6BUty1pzcGy1Iy4J7iXRvyKY7Z3qfmLSG3JNye65STLbLz
M7ndw8Jp63+RgL8D1XVM6kfET7aGQ26V1t12+BWi8Zhpr9V0xw+xVFgjShMZhBCPQOObNo0f9pcL
fuaOh5UW62EGOquDl+ymCLI1L5QEcxLRic0EY1yDtBzENYosVtucShVwTMdW70KHKKk9Ck42RDGr
Cv9LmjK61cZ4F07zeBSBHpzMMXU+GpdPOm9vuMO9IoTwGItglQfxKkqx/DRnMP9MZGIWk+x9Jtdg
Mj2WV6Ut1z1+7pDJsw+CVy/rZGk6abWMHmkf71SN3r4gw7Zt/jW55YEE3sdDdJnU5loEe+5cJvXZ
i8K0xyKLU4AbD0wH+Y/LFB1dnAqfwg13FYZEH6mBOdU8Szba+XaheEmWvZqYR1j9MerxTwJ/Qh0B
Y4/xaBv1vi/cW6de6+nFMLVt3+oHDR2VOLXuTwrwRg4u5Zn07BlRAFPUQFyhSwS+ZLvro8NiVG4s
tcJQbH9J8jr1+BqV8mnqyns7MSG2/BYc2kc4R4nO4lSjbJl/9kcIAnvqkwRcob0lj+mhM8Zure7W
+nsVqH6m3Uzg2w4xEXKWiIdY6jU0lBo/Z2fy2qw9DxLVg3kWurUDQPLNmtnLGkbslOQGwhEYtfuo
6l6qknZognBRwnGQvw30rzWARy8rx2NMOo0x71DT4AEXq9B7/Nw05fqgtQuV8RpxQfaGJd1XoVhQ
MNE+28qRCuEeYYoEhl9+ORTQKovOOnqfMnXZlsx72yFwZyHxFwJIlU5t2TfdGVkugYKxxcQUn8Uo
VlWYezG1laqwhBi7dZ4Wq9lZVtfwlhRL2RhEki1KI2JkFtym1j6lAxCdUXyoBkt52R98X30IWlA3
AFWe7ZIcN9743UrjvTbN44BCjmBDFuiJ+VppHPupBKPBTgR334ZrZ9s6COMt/wDaOiifJVdF68OO
7PJVYbPk1vRD15GyUQtMjMZWjggox9596k3EaVsdRkqNsNDX2D22EGkjBTmIP8ZegFBFy44yqf4q
Q7y5OluYhEIl6PeWMUGVr1awZgGiUe6MUp44rIluYGSfkDcCDf3Z+OGnkY0vJfMLwUsTatmFHPZN
UYtd4pbsz7pd6HcMoamfyjnG0PGtq8Yw0w+YrcYFg6pq6iDIEiCyNpzUZ4iBRmZQnE2gadsBxwq9
Li52ddj2CBvSyLr23TVXMXsktcuAND1KDka9xiKf4jBCDmv0PIb5CKQr/cJN+T6NgLTmBVPCrGjM
4XMzZvm02gw78yYjaGeA60qxHbORHUuVeXiQn2ohjo4RLFT9QwbvbkUtE2dfRDHQVLcHYgFWkaJt
KkbUnFHTv9xSL2PtesSZIu1eFurR7wFaM+5MtXQRWc6PVPDE4mgLF7mjXqN6QkhfM1aRIB+t1NPs
NFwCQcRZULlnHpGOg6BmR69/6oLwRb9ERRCHW1/pWBclJotiM1onrNWDO12DJ1Pq3MJ/UTqxDWld
k0ClYFSdexpmGxED1+kcrvUZFyJGplQ1s6S3bIivjY9jHrUR5oYSd7pWfzPznBZgzxYmm9/5AM6M
7OSITcsAmMSVE6yqPfaTPfrSrYN8IExbHuHqxSf5EvEHnvMVph2KSiDuFFdOs4haDGwGMDPMEfSq
yh8xNivhR0fZGLwMLn1/sFXUN8cYMNqgn4o3jHJRFiGOIhwTxqWWzILM4GVgzF4hHVhIV3+NKwtY
9sGUryG/9FQc4/Q788la2bLe+I0omfKkuCvUvVE07YIs38RDdlGml3is90kX/gjA+whOl33bvAeG
3OPw1EYUMXlugiVRqElmgWGuvIIEeUkK95yQuDoY5dMhEqbiEhQCaXmgfQYjidJDdmx1mInRR1Dv
B3yePlccpFc2qqcwhj08PmxKJQCGYuYsb1iTUAJ2kO4dryvE8hbhd0fnBn2+Wbvwf63BWkaZcWgC
Vgp1vR9RTTtdvotUXibWXb7/C1Z447YZcqkfBU9TFtxs+TcwOjXTaBFjpiffKXGmK0zbF0WuNasg
AurPbVuuWZvZNHdv7endVx9/2W6ylrxWzFwCcmE63iQtVvn17kb3IUaxDGS9rThhZPGpp0RMFjfi
bZ5WMteb5kUkGPn+z6QCOYH8USUFIjFMl+bO3emoSRZhr5yh3CNlzta5wtllpHb/Eg94pXWAtR0w
RrZZx9ox1nberRSJhS068yECckBz5H6ywDhnkNCSU8CVLGZLMG+GldwBdDLv7ulMmGDBmY3hoYEo
2Mb9Yz4F4RwuQzEudRFf7fSHCx4TxTBtx/4vK/KNYNXbZX+VNqAPAPRXJA+9fLFjHK1/EftOTR9Q
qxyK/NbQesfKP8fagjpYhsa9MfONSo4rdyMFzMPyrzECc26npRoXhAo9e4O50Hih5iYttpFV4Elu
IWSxGmBpFS2jLrPES3uF6ijE90IQ3z/EhR9Ba/FfSmejRdad+2bZXGuT/XkU45tPy/Etzrs/zdLg
6htNSzaYky4dphZbPf2m8wqSZYengmkEulb2bE3zqXWx+ewH5wy1YNNhaTvaPebBvlXOYVFcq7aw
Fm5QvcsutFaBmTkg+MYftQrAACMohunlriwVLxtom51jXpLW9O84Mmb+LJ+tphgfUzr9xoBmQtHw
CxJA49e4lJg8hhuZa8g67LxY57y8lhOpjHZMQJOaau0GBmQMVLpvBZP5whqVemsXN3hC5UuWPti2
jx4rSgSzlVS2WllnsBWeJofr6P/rOQChVhT2N7PpYvqU3VZUv1oCww6csoqx7qkhUhxhNRIl4hk4
q1XGFz4pM7nyl2rv7Zh7TMukQsNENJm7kxbYsMSDOmKWXxMHf8daBdQgDT5bB1QNNiidyUNAxUq4
QZpZGAgb+dgD6xCY77gTnXirxZA4qosFX8JnCFlce55moYvdaDqeqm1KFgQcQmlJisCwDMnEKwsP
My+F0lX2TAcvNY19Zf6iKTZiVvfYwq3uiVLURecKYkIjanFCI2E8cwx+lr+TOWClABJEv65BPqby
N0YeEk0AA1N+Ru6fFK1XgT1I0MxlJausmuf2d8iD1cwws7ZGyFuueNKmxkUHJ1Fmzx1twHGMzGcg
e7k/aeEToCmXwr4Mfxr5IipnZTj/hn4dd2Qe0MTE3Z6RUewiAlTnwD2fr+3hy0PlpzAMDFJWbiUx
C0GlMIA5BP3O4fzN5B73yqqvTzEmm3asFs25nV7C7rdSD+5vN9LwqnvelKWId0X5npUSCVZ0zNnk
FXV8aOS5Y/bjt29EtCvajMOcMzxAGlVe3vFuMYqkVycusVv4yhtAvIU9h3W1SzGusvToUnYboIIb
5vZm2K0YtixnLYHKptqi1S2sW1kx30A6DqqYmb8WkHV/bkt35aofIA+AwgBELdBK/OAxdFpE2jQt
WowmqFw2X/8/OQwz/B5nIcEpakbV4MyG8q1FElXA3KZo1nZUrDB09ow6G0JKWvVmmZ9B7ax6Y+PC
HpsS3gMuJHe60EiAySv1o6VuDOua3A3ciJVEoEMBAioawBHehIk7fxm38U5wS7M8dDEfY75iRw4t
hx0jui4Tnd9emTB789FkWGtG3Nv1hPbAheYcayubjyYp3q3ZwOs/3IHhL4O0gHo0Lt4KbUB+/pkC
93QpE2V4De1jrtRHG5p0XnFWChINPho+ZYNLSuOQKvlrj1evta+BidO1gPRlE7pX7xzERHn5hsyP
mYvTnDsU5Jn5hVLAV7ghwJ8nPSSxCJcvBo8EBkRfbTQm+lHvRdbGp4qsjG1dsnBCA0OTCHoNi53F
w3Bt+qcPmEDCUcvKn7xodyk2g978lNEe3cu2N+NtMMFLrxCbIBxFDwMBJYBQQhgI28/5gTFWjsWo
uNi2rJiw1S4j88vmUyth1pbjlyL5pqZbLo0FOANZt9vWeHbcyUPMM9P9IdNEaYIElyUTe6Cc4wrc
PS81Wms2lRprVL1NwLGAQBxBFDV7uwO5yB5/GhBWERaHatYxaa85SYjTReM3g+OhFlClYSrSGEqH
Ie4I1G1u8SjC/CHV+bnGVkp0z1pVCVnoiPKCkktnqSh8CYl45CFIoT5IWLA7IcMrrf3XCAsgyDi9
9BoDw2I1Mb8sWe6ULcRvjchd6bGO8CjvIrkmzvB/EGwOIQmxZdbqBkgnrDp5IlcFqeRMIhm4+iES
AyMcWi9uZtbGmOkbgkaxRPGNsiVYiXTX55HYVEHwYkBdlr3irgZGPmGQ52v02P2bzaoaec13kZbU
7eCIV0ViRueoVV79u1/qhLcOsfIaJDWqvzh9tLRZB9Pu7jpq5B7k4AxTiS0mlxYbXlSziANM2VOw
viVmiCJY5d6LGRwxdEbP3U3kI7EejS95ZyDKtzc6P9iWHRw9H6Oicjk6wxpq1Rzohy2Gpa3SHcL0
WnbvLUZGXzvrxQ/OuEVwav1XlOh7JUzgoNQ7nymOjjaMq25NyDDxk9gGFTN701XIIJkdJsf//6Sz
6E2GTj0YNHAqW3JXx3+sFMZfUvT1KrdQCAeKDCEbqv/g4HeeWbFCImx3mZi9e1MsILpjJH9cWj7S
IOY0Ma27zuUZ64FNHHTKUm8gZ4gKWglJtMswKSJPJw4GHi9VefyRWOgsSgOjI+Y7HMwkiPEYt6fM
ZYJkS2F8xtCrZETFY6+SATtIUEzlXeY+Sx5uDhvfU0M0RvAyliyMFMkLSERFb4+4BRSwUvZsTajg
l8d1Ni77wgRs2GF3nPK3cPLf+2Y8Fpn2A5JbeRV4N6HIBZvRSiMS5cqXOKmNN7vqszVJVUfoSFQD
m57nKUbgg+cfLOGMtBynFKnzvm2xBSk4t+pVjVSLd9jVx0MCh7rROZGL8NRM1R166ktFXW4a/Oza
o6oAaUNJqoRkaDmlik1HXU4ia5dkZt3/WG2dlekm8+SUZwHJilX9b/QPVjV8NmPnVal/DfX2RL5d
QGApy0abbaHj/qLcaRYBYrsi0Y+VHloz5uRCYMUrhtFrRWNncDT0BYxK9dRRMRC6GpvMz2uUAAMK
bLwkCuS3UOk/hq7+p5kxUtlmOWrK0sDqgTEauQKbGB7WIOsPWmfec9KU4/yrRlRZVfzjjoufSWEt
fqUBKpoee8Ar3uB4z7kxuKeZGv9m8ZcogEDfoubsS1KGFYuLLNip5SO3/7UoDCunIESp88Z8h89B
D+4VpgYcfysCccELass6O6kJuwl01GWAEKtgSYRss1yVerxw+YYqM7kC1Z+dUxAvnimzRXdkoKew
nwqRJDYIjDbUeAWH/Cx6d/L3vmb637SvuvgdjLcp4IsCgGQp7w1yTLj8NDc/vOX7IiRcC4LHa0Zv
MybqRuImMWX0zEbpjXFPvsBPnhBj2lCrjEnszXV/CCi69uLQ3FXcdnk6nnWQCQsQzJ6Rml9xdNNV
elDuR8DRa61EwZAwHm+TaTtwrfYjptoREBGEkmps9iRMrSWf7DTYmzZlmzYp5kdkkyQ6lFvVQGEF
7fqb6JZ90naP2DYXlTyx0Fx1aJdKJ34ttMMcZ+zQJxiRshrYOVaI+aqP0f+QRf7RKQOZK9ld+pBq
HJZ8mHuYEq3ya4ZbPtWDpZuQC8wgtDSsW0c7zs4UBu11qqHFJU219zGgSvU1iuV7ZMLnssZFw+Ft
g8Wo/rlZsCq0/FIV1h6ODXFydJwUrIKxlx7hInZaJgodRQNIei3AK4wIobcZundeEO1C0V3iBA7e
uFJ8mgvNOEuGWQZreQOHpxOcrZqjS+3XeYKrtl3JQLySY7jQqnJb0BCHAKhcy17Z6ClaSP1AfXsy
u1qU0iTX4OoKT5FxNYlNmlR2Tu0q5Q8RXno3gq3rtbngUQF3W+PpqxsKKvWjwzFX1D3ejo3ZMGwC
qVlzt2tm99kZ4zLewKfg2iaBxLUh+NKXaD5OYeS7uWW8JvwActpYk0jqif26IdylmEakvd0mUeKT
ThNOmyQCa0XC3LqT9SslPtR9PpJDptU8Vs1+3r/HHUtIjfFz11EppD7uhBqsDD6Y6Wccf9lm7hPF
R/lxUtRuG/39hbHO/8xNUD9hEKzJA/qUhX7MkJKWxiEUGjRdHjZkJGlXrsPgx2z79UgmwgCVaoyf
nP8kqQYnlOIfTXzvU0oQdIx4P158ehZLG15apgNGYl3hva5FiO3OIhGJHogYXpauKDIkt2PrC7Qh
bEu15GOWPbWKurNs2OiiPPpkm8z2ycQHzU+4N2dZL9UdEtqVM4F6Ur7yZOT3RaSriOkRdRwHU78H
zfeuUgrFAs0EsUGTYnuVlm1yV2Apr28DhDnulGpwF4ybGJPULLj0kJmdcphV0kr4b4AiYAF9B8J2
dcBkdCOwHv1aYAzAo7DbACAk16T9DnN5n0srFcEJqQLtrsJ/45KvRbsTLFDdrzTN2g+Y/3NQACI+
aMh1m8DZcbjw3ABMFD7/d8b73x1g6Jxq3uEcFqEdHgoTcRBklMIxdlllbkz0zPSYspV/AsFg3NSH
RFPvNb3A6J+C/OJAch2U9Kuccs/4GcKLUTc7Z2jPeQ7rEHsSRtKeNw6uBjsbdGHauFNMcTO6YY4d
PNaYK9K6giimLXSfzCBo/Lu833JpXWzVuDQKDS0ZtMpw1yfwCEnn/IY0sVH7ZpFfHAPdgw31xEex
jRBKNDWphngCaSIt90cYJbwnNpfixkwvd3Uv18pn3I/b/rvQ7Y2NAQgb7s7SXD7qZNzWBMvltvxo
XWYxE9ua14FIK3qSzKgOoUqol0qwjrzGg/MWkxtZ6YT0zD8fuMiGszedV5+yclCniz07ZeadDq+H
w3yLrUkumotw+lXqvIfFxph+0zHzOrYVVgiEIc5+4zZ/6Dz8AncDLx6l+k5RoKSgjQ5B3CRjvRkV
Iq7sdq82CLQa8Q1T9QWgUiPCOykbW8vo92qLhgYMptqRPmQgqu3Sc5NaW5VlNDkUawwgp4I5pVWg
ymXrHfP5EDQTikfYAyAyu01naNjBsAQZKbL8cKnmL1nLzLAmoDfw2HPBR9irXAL6b9DPeImFTmtu
CX+dxE88hI5ub8lg3hl4VIiKfri9u6m76tyV345kkhXy6tMeVPB2umSnMf8KqGj15taU1QV4M91o
u7ZqmCiqukj18ZKp8Xs3XSSD+kL7le0zCS14NcmsQ+BM3WhhuW8MsrrCEo3CgECW+xo9r5KU25y+
JCmDn4Acc5/ix82mN0Jy7Ez5NaUH+HqTRhPqsFezMwCWo1j+h0ADgJD/MqUtuGf/J4Z+UsiPnEwe
tm/Yk0P0iF2UX0L4pAcm9NsmyJZxhe7eo5HK8UBH5WuvXoFLAVhlXYP6SAs+7HFuuIK19U8kzaYF
+qOgKwvSdmNG/N7qJyXfZ0WNjvERgw/0cLyPOaPOjHkoc2x2flxFBOsx9BXjAuVeZjQMtz8TA7Ze
9qkV+Epj+02xIWmO79L/rXN11dA4+83Wrf8l5bARLUW1otyoUlUWTXC4d7b1hlDLkwVrfuKDC8re
IjkW8jrZ6U1Y994RX8J6SYd2zeJ+EbQIY+y/JDePkGoWc+RpFXzlyGS1Nl4rpQAmDFhbkGTDIeVP
fxrX/JDuSLrbmkB7KLc3lfE3hgLXqdhZ2Ogy7akXD4CVUPwESlgfPCPLWtCOMImQF5JLQh8Kdw31
eezN6/kOJ4hbnWebm6Wqa53DLES7nGa555CDgTHwK9Sg0Wf9LSMVz7QRFrGAECWpxqwURux11r3O
ud2cFz01r7NvKa+QpLJzH0BCkLnomVG1BQOzH379ElBlC3gjGogzxJLQmnKlIKNbsIyEO2N4SLl2
SUDeVtd/R4Ay6PXwIkuXXGimv/Bd/G3cnRRjJ58sWgQFaLrtrnyl/qQchvOAK9iOX6L0ihAc+amo
TMYxr354iTtAeD8KE7fAY2bbu4+wu0zTpk+OBNTQK9ifbjHDuD4KhHmtZO+pVWshOen20At3OieN
9acNrmewXzcg+NfcWM547NSWDHYwUDXP1iWM5mW9e7dyBlJDcmR7Ocr4UBnuBvzewamZJ5k/yAF4
eNDfu5QHQl90RKQbtXXlnaI+7nivwg3pAgxo6ovR/eVCQbVxMrjTYGLRe+jPUA3JMJUXIhWaoD7Y
XOjVgFW2X2ri0oSlNzTi7Bzi5mkB8Ui0Z8Bcc8zsHVp9O9sDXFzFmcrq6CBZOWasRJ1zw+8+yOFb
0TOxMUOtvhTDZxbAOROEDyGTyFcCVJnVSsIA+/jQjVLbR2FLlDkgXq4FP4PeRdVuI0gYU3OtoGDp
xrF5DfhK8NYynocMNbarjtEQnCB0HEmcaVu1zx+2i3ZYqaLVlMj8MgW1ckVVt/InEqo1LDdrMy7d
dZCokBINx2Aly3ykVqFdJbjEVw6SAvQrS+Hma7dGwZ2lJn5/2Fgj4K2nUm7wvDYAwDkRasfW9oMa
nFsL/BhJOCuObEEsYBhUXw3KOzbv2bum+pNXmzvYOpHnh/ofO6Gvts3jUw6VmgM/2Cvg0Y8+JEWW
dy5dI8B11A37CMDXoQGfhkS8LE+hMDNyKOqUtQ5tru53wZtpdLAA4RJt/v/b2gY5FrklytD53+IN
2KrxqN/Ibsge6NotKvsa8cx3XKAFULt4vIB+sg5JY6CJFjnvj8kczJwjO+wmvyb0KTt8MYqzD9XS
ujgJNK6mmWKP5G3EylahrkgfJX5+dJlg5I55YAT8Exkj9Djd+VRJaaC86p21oiviUJchEESic5YV
aRTwxdQYFkpFpLtMlUPDaulAJtBfDijTq1tSo1s1Rjw69bg8oTXh/nKHrSzpIkZtqrf9yC5vcDtz
69rZizuMFb+pCaPUCXyvM0HytxWKFA11oztDAbqurFDdyuRg1XGJ06G0mbyQBUYQueAb7K5SHwov
q7tVFAJ4DOfZnOKAVk2bUdsHaW5tJTg6EoGsg413YWwhJxe2eciQyfIY1i9VHhaYffFPUo+Cnon6
C9BhZ99Ipt++MkTUHpqxycIgOpLYY/aTeija18ixyiMIRq2NUM3oeou/lTmZmgPFttWIuYM/IX1r
q2qXB1tocriBMBt5Rl5/ulEHXpUL14rBRhpBJJeOxYOtsIt8mdorH5x5UORyiCK5m3iAIXRC1Ncc
Bs+ontI0N0+m8gffhEOsKD+QmU8oYMRLDXyTEjBgs9dqznayuYYwB50mTDuT8BLV/x6UEg5mQy8Z
lv0+NBKO8rL4jJBanaTwt+oks11gFb89sU8r9NoQg/zoUA9ib9mY/Cy/IjRLM9Y57NU1rSpjNZEm
mybr9lxt9wYijvBhZoQKq7OwS8IDiz2YN2BwiOt7JSQRN2fS0tcSU7No29FFFbWZyFXaNoKKvTAO
1WTCtsf1xibeRIWVkWZXDQghwPUNUzLLCqEahDLdhXhksH31J3zSGJ7oGaqdTJmDGfk8bo8wG/aE
P+JXUrCIsIkfi+E/5s5sN24tzdKvUqjrYoLzJhuomyBjVITCkizZ8g1hyzbneebT90efQh2JilR0
VgONRiKBPOljbXHaw/+v9a1pBdZJlkcP68vZp1e5Eyr4nVQ8NzPF25otjPpUfjakckbpdNp2KOtH
S8PMFqXFGbofbYN8kOEcZ/rRyB5r6Nj7zkS4SYFxmyeU13Lwi2UORs/XT0krj7vCoIKkdZBi4cCT
m8AqSsIFc1Wq03+VAKROE7siswUSMQA4hWa6ofcGDnUMBqp2CjLQEC15iSrT073qi8mGZicHhtvP
Rtiw5bAXp+Ec6kHr1h/yWzWZRTBMyXLQBhvRq+25C+rujKz4Ra+ieD+B5vAz9ZRWcFzSbgyxUqHy
ClmyrOTTxMuwQqdlO+mEjLcO4QraufViqMzocaDMJ0efrVJKmE4qoFUDH6Ila86zQ/K5atMnsG10
NrHNl8SrbSy1x38vAsI7pP4LAbYmzHbiXu32cxHK5a0WhL/0WA+3Mt5SVK0E/tatAZAtplBB9hUM
9lDsRowrjzHmQ1v0k6tKOW7T0Ly3JZpo2lyyaOynsK7Mtaq3P8ukox/dyYTp7BC/po4WK8StIR3L
Uvz7oMrCzUDqB3snm883baW1nEg/SWygXKDiJQRWEaKsR5BSjzJAWA8i26hZxII32IWAjO89E28s
pb5VdJCAch0ppLtVSwPHzoAc6o36qAck8BFORwqdPPxUQg1iXJiZqLmzx4lDWEKhFqoRzyrzq600
nZSU41pfINWD0oQLm9wfrbWx4RfQSf8w7bO2vCmC4btViwTTOMeTSkO+ms7m0Cnvf/atn5/oNeen
SPk9+IN18JTB3BaT+EQsdnwQJihbEqePEvHCOQkE6xF4+CqcYPl2NODYGePiJtdxDw3yZqTodSwR
I3ioQ7xafggofe9tEjirAoN7Aahnpf/AvGSRnQ57wet/xpLyIuXKQfPBC1u1WewnetQxWiE/Nh6Q
fhgxfPJAYAYypfEeUZl+Z5ffRl/dUcfTMX/CfPMHzmxtoJirSK3WOLF6qI+Vty5n87o/sDS16VbR
GhPYnXzgmclrW84S16LO3pT5LQlpqNZZXNaC9rmqcXYJ0paYK3jMYY8sGOqZzkGg6g6BCfsiRbQm
osne+IkNG16XcJQDjtHiOCcnYaidkIC6wMwP80t+OxlguyQKW6jSatx/96Wk+TsJRZsogPvnMZNv
Ih1Rgz5boqC0TJrx5BfJiVJk52j2ObSN5KZUPBqSY1liWCDdo5JhJUhfzEE/pFluYbcSrAV+swXT
zFFAatf22JMr2aUFp9rKwiBCKKIhVI7hOdomW8jNPrHRCjbfmkLoJz0np6ZGseaJ4ra01DlZl40Z
61Pu0oBKqcf7hD9LhXRIvfDZUDqcvnNyZyjNdrFchY9HK6camm9B0/xODMEOOtMBAmfkG47sLCQc
SGuQ67EKjqy260Pqo9JW/Dpc25z39SwINrJm/ip88SWq1DV/HDjM+dbWI0XVTVJi90ras7hIn5PK
6m+mxrpHgGdgX4M3alo2iHWDb6ntTHyIKADtkv+/oX05WgWLJ05G3TPMVRkP4CqgceBTwS1vWTXn
v6D8SUHpLk5mgNLgG7s2xboWS4UOc0EU1BRxuAYQSF9G2Fuzp6ZKkUgGcf+pa4tmG8Tq57qIjVNG
pAKIG4Sw8LJlSkL0GD+hyz+BttYePZ/Oa28AQG5r/QdMKmWf17jLh8m3T9Msw+45PBiduksKT7sx
UOlEjHEsUJ44Ov8+cS1jsxtZN5Elp09ACdNNCfMXR5p/lkvIj1M88WgKeLpq/UO2pa9+1LGtgQBo
5kQxR5TGpqocNqWGfyNqEEVStwAy3VpA8kOowpyZ685oyNFsiGqFaY/M9hBEAPjJbc63HPdBz3J0
dMvU7OErD9KmsowZ3qYdZTQhdFqbFdQYTtJC2XMLEZ81tMlFGAKJTM3ANQcPx2vM2wPsFwOgflao
n6zCJIxn/Gy6UZJzVRb6Y2XBZCNo1Q1VKVqPbH++xvK3wBiGZ0r3EqkCrpwjP6uSrjw0GWoJXVWf
MAU8lOwrz1McHgzODreA8W/p/HQbtmqPqOVJclPRYeU1v1Exis1kogYAzA00zxQ1n5ZJD6A+dVpO
ZjV2ihH8qiNkU+EsmmiooiXqsd6kfYOp+n0Yv3TNYJ6aSDQue/eiJMN8SOXTiIhBMWhfGrJ/gh5R
3xgQuRSzRG6dm0A/OBiEQ3gSFs1HI7FvFFl69gZUexwyqSUqsyHBfhxb0tFzq4euOM6p19AtS7k8
CtODiwgvDti6fSh8ed9JnFvQIbdrlQD0VR9rN8PQxGc6rU4pec8FZHX0OOvJhKXXQ6dadbaEzjlE
LQeHze5sqhWk4n0SU4fCPfSf+95Lj/Z4RzKhj45kDkYRVJoI7HSj2FZdvWpwzkpBtw+txNVBYqHz
OmIWgOOjdM8Y4PdjmGgbQul/ZrJkbEV405Fylek0chpLW7WGSVs9a38Tr4KnJaTK1KHzzUwkO2GL
8pfHBxxCLY8pzFW8k17vxFr1rbd0Dhi5B+jM/6Za4yNr57bmML4jexfOXAsSTWsIf1NJlgVmB79U
7TC49nUhnSq6htkQDzCuzX1SjcxYiHpla3owldw+p4PqgksULOAjIN6GYj7AEiKf2LX4WYWICa4V
At9kn7bWrI0In4PW184CgVMhBQDbKmXc4V2DUKL1T0WDKTPUgctks87RUoa9FQHezay039GT+NnI
FPQRiICpjhTTjTH3KEF9TwcQaBKgyF3Pg8aDn9aiOQqv3Wghvy7hAye9Vdvt1BoRal8bCU1UjDsp
9RRsnRoNE4M9H68y4Wuyts3aaFOoD6jdUZCggV3FZfwDoTgdeskmYi61z5URPwQVMlWNScYNTEJp
u0oGGThAAFRF1W4t2/ipGhVlTLKxt6K0j1kTCvLrCAseyOseTOIeqGbe+FpTPIdo8mK7rDgEJDki
APuTKkl44feDhMmhacDBTGQyDRWKQiqxbsj3vEqzmVwVB79JOYJdEiFSmgTM3gE3bt/XW4HurtT0
22Kon2SfsOCuCO5MHW1i7Os0nNHsNmLov1iQ9skdb3uffgqHIHItlHrAbhX0G7TS2Huz6li36FdU
syZ92/xdQXBz/QlXO4Ud17e7jixLjirDQFywXaprzjPIOKObfmxg7wT5LVBID8jCNh4NTC54NnG6
v5DdZcMyzG94T7TNf8hkFpDx0/nrQLlXJHEssCdinXMrDEaumBp0MeFBrwi37pkldznyshpKu+uP
CCnhzTQuOuTBSSZ79x95EqlAdfTJhXMQurXNpqIQQKwNMOUm+lscqY1ALR2Hz5l0X3gIU/KwJoBQ
/Wx7Zr/7fxvy+v9hfqtJ6Ok/z291f2Xp9yp+nd86/4W/8lsV4x+KDQHVJlaNBV0x/zu/1fqHLHTN
snVDCOYUzRR/57eKfwhDVTVbVcWf2Ff13/+tzmlD/ue/G/o/2K7IpimEqpuyTerrn/Rc/1f+6a9Y
ViJvX4b/9fc//1vWpp+IgGhq/jbhrH/9W/uf//nvQldt05ItoVumMA3dNDX+/OX7PXM7/7LyH0pG
KTaKBedCgAXB0UdQhIxk9epu/NegrwdR+G0/HEV/O0qV6XrrE1aKqNCl/+NSnSRs64u+src5JDWa
pR8PePGqbHm+e5qtyer856+uaoxt9iwVV2WPt7m6kYtTLA4fD6HwcN5fk61rBs4hjRb7YgxBWn0c
ISF2yLmgvQRc8Uip3JXW2q30xFF2OCgOOn7cd/v4y5WxF5G7f56aojIw2h7FkMVi7NAIKKaWhGxV
LgLfdbiGwgQD3gGtBgnkr8zmf/qKKEQPv7vS16ORJfz6bkbVQE5fy5WW685lc+aMa7J3NxBAqTOc
aDg66R6R65ZcVgWjxY8rFzv/+OUrqpDEaei6ami6vrjYhvp0E1q8PLryuV/rjub6645trgsLHMiq
W+7ZZ++qrbW+MvClt1aYuiY02hca47+97tLOqzppGpBtjuxMbr1SvnSrZoWMa12cxP7KaPOXtrzM
16MtLjOWJptYshYWmdOvAaK6yg+UyE61LvflpviV33w83qWH+nq4xUONy9wuh3k4+UBnZIdwb2tu
im3911rwz1+eS5/J63HmP3/1KcZN4g+6x01Ut/Et8jBH2+VbXAlrAiZ2zZo++W76Nu60a7fz0ify
elxm3dfjmoaAgz4/PNDmkgpBiA0Clmf0Ej+tAtYuLmd9uk2JKZtd6h/f24vz3evB55v/6qKnjK5D
XDJ4tO/27aPn4mD5TP98xU5ik1+5xeqVSzUXAdyy4g1+MjFaPH3DnlEVJ5jvyM/h8PbbUXdNsYMd
syqa70TGc/qUV9KQuXjQPSRIZh+QgynBhkFzWh0NSq1Xbsal7/fVzZhXxtc3o0xsLQ4rfj3i1njy
+RaSd/MDAy0qWcdbVU7+MFK5Rbh+7THMz/iDT8qcP/BXj0Ei+kTDhQjBcz1t9NM8eVE7OIGVgdK6
FY65AhdzTs8Qjq5d9MVnIrBzGoZh2Za1eAP0UlIiAUzeIXBwJ27Iq1iJO2lbOZiYP318g9X5+b67
zL/HshfPf0B22BghYxmGh5rgqIFTbbU9fNgVcoS6O5jS70p5DglwnGOiwhew9a35WIttgVVJk8+d
OjpJf236vHgLLMVgzrZkYGbzhPfq7helYgrMS8zb22Zf3yHocsiUXilPGAqu3IJ5Jn53B14NtZip
83nbNc4fe1Ud/OpEje3jW6xcGMBWFLAHJvsli8Xo7bWMQ0MPMlGJZeEdhlXwGN6hKHQn3t/2LO29
22svkHFhObDnbQW7P9XgJLa4ewa1+FLKCgwYdaA/qkUu/ybxl0zTyuf4VMrJHqkyqvkaMWJbYmIx
+kE8oakly7nk5t1MaUi4eFhZn7K07UFKlmTfJJnUP7TCiI8y3ENEfRzBP4s01WYXVnjXSrgAV20N
0NHOOMrieGx06A5eK32bqklgOJ7Sp6aWu7WPZdglUEB0a1vt1XuBm01ykCWKL1Ki4QSGpOJKulpv
c9nv8bAgYspmOZvly+lOzhBMz/Xf7munEXMPb9/wjzneJwBwujc+2piE23URouspJ6g56MKnQyns
Ytz8Dx4tZDhbNRRNQEhdPNoy5MgU9pPhTOCEf1tbcoY3zW5ANY/Kcpvvrf+TVfH9zCRk2VAtU7MA
cyvLmakuy4owegYdXtq1scHM7trr6QDr+ITmyFXW8o4gji1HtmsT0/s3+e3Ii/cqF6MWqmXN5T7I
h8E1Ntou3cbO+CK2owsKfHN1xPfbKHT1vMCaNu+TKbi+/XY4yshm6VUGiyHiz/Ww83ZQK1cQRFwU
mNfm/PffzZvRlpMheL2u8ufrK9cjGIZVuJt2+NrXCLdZ/NeZ4127o/PG7O3kw4jCsv+a64W9eIFy
CmUh8TyGg/+I7Sn6LOAxI+ZK5F3HZj2tU9h+N6YuVsK98u5evLWvhl4scAIeFW5ehgZ+uCEDnaXV
xYzhRrv53pLA+PF485NaXqkh2xbhv6qsMx++fZKBVktCGUvDoWK6r7cNe0Z9U22D7cfDKO8XNCEb
OnsGXhuVeMvFVtgLaaXkMuOoW2uLHGXnbco9ShHn6qb70g00AOErhm3JlJoWSyf+JCPPfEYyv7Xr
cFefUueF7iueLhdq3bU3Zb4/7+7fq9EW9w8EGzb3nNGUc79m5d3pz1BWVtJB3V07AV84ngrdsHSb
k5MtWyzCb5+VN6W6AQ1b/7Ni4YslcHor96vO6XbIfdze9R2y7GnwHKDbffz8Lkwxb4ae//zVwt91
orAbeYKUEDxmYI44G388wIX3UDc1TVbM+aPjXXk7gFRORT3kgm/tCEJip+/7DRr6q/fw0nW8HmZx
RJpEPGUwV4gXGdvbTkYq0de/Pr6SP1WCxSvBpbBBtBAOqfpymQ+iLDc8jzGgBu1khOlUR6INnmcn
38OT3qs/stP/ZEY2SCknp85QbcVYlkdQceDSMIiJ7J3B5WDrpCdyVt1hna3DzbWD5oW7yGAaGydD
Vm14VG8fFrsCsg9B8zhGq69VC3WkfK2+dG2IxTSY6tWYxGRII5lJCAiiCpvfX3lOFyYKRDpUGUwV
+pphLhYxgS5+hCxJBQvC3J5Oza7ZJb/FI/TiTbC++vUuZ0BNJuNa13Qh2NVSo1vcNAn1mWUG8BkD
w74JwuzOy4Ttdmn9W24smpfwL2TJw6IZ4uuSTLoLV653eUv5BXSdApNpCU0Wqrn4xIowr9Nej5Q/
m3cK0eUKNoAD9V89Tg4RlVuQ8uaVg+y7j2E56OKDy72kyQxkeihPD7T8eTGBHTh+tEbJOTnz+Rm3
8/7q53DxWudtiM5CbvDFv31DIReZc3C84sRP0s77pR+oMB2yL+pn8yHmI8RJfeVCLw+osysyhaWz
AXw7YIGwxvNEqDg0KZEqI3NZKeW1mWV57P5zM+2/B1l8FKWkNsgruSppN2yMDfzkQ75F+7yrXY7d
X30nOEQnw/34vVnOzMtBF7dyzKXSI64NKu+x2Ws7k5m53l+fmZdFpeUw8w1+tcJo7QCIs+MGBsZ9
XjwE2V2Q7YgQwu57+viC3hU/l0MtPgTUqU2ZxVwRokKqB1/VLek7VOdAyti3EY4ttibpCyHx9On/
9R3DX6ML9kLm3A5YTjuyZxsaMEJC4A7lbb219jQBD+y5HJJEr1zp5Uf330OJxVZIDHHZ+oILVbfe
tt2m25orA3i9//iGzvfr9YK3uCKxePczyYwgOUAVNywo4Z1Vh7/sQNfulTgAlvZ/N9biEwiyksAa
nddEKfcdWpOIlFKMfx8P8m6nNV+RITNZW4ZtIypdvCFlmA1JFXDjdJKxsJev1PW0y9lSrkhYc6K1
5BLq9x2J3ebq/n/+nJY30+BMZfB2KLoqL1alVgqNTqp5PRJpg2fpDqOkE20sXGRHsc03kEmunZYv
Pb5XI/7Zur/68rq6iAZZYl0Q53FdbNJt5DnIQ+Jjt6avvW53ZM3Jd0V/5Um+K8D8ucl/X+ny6KHK
caNaUcBnqAMxRF+NvkWbSGQoknSjmXXyJc9b+dB7Br1+CyMoQXL4KBWkCDsovawbcUp8FWKsuyuP
//1kTiWZAh/7N7pxAMHezkUekfQRG4b+vyYIFOrIqonEdsJjvp+fgfJsa1em2fdjWorQVOpQuiJM
nONvx4zKVo2srB7njDl2b4QIq41/ZRf//kkzBg1GRMsUoehCvh0jC/HFKC0wzcD+LqHEtSknWcVw
7cHO3+DbV9hSLPqO7HYYhDv4dph8wKmjmh2OJN0jImbA1TsV/p4dyc1Eywm+/UaqSO9CSoccS3pR
bdbkBAPDx4/x0orCBs9m10N3jUrF21/DQNreSeiuIOpjDQ12ibUfoRXIIQJa8a/uV/+8zK8GWyxf
g62QKhIwWImgZkhIMe+vPLyLW6m59GxZKk1mXpG314PwQddGn+9FPjR7TPJEormxM22btbfyHZz5
2/qH9unje3j5I3016GL/VmjeGBg0eh3tjCF2R8XfCVzrmB/tLeSwTb+7eqK+sE9mx2Yq7JA5vb97
ScspzqUkZ0R96x3gm23TY7CLVqF7tZ/0/j01+Rjk+Z6aQtOX72mfx+RfJprMzmbeIE47JEkOwjyH
3GLn6pb0ymjLabYY28rOh/m67sBM0C1rfuguU7rbPOJfv/KyLIuR8+v46tKWcytELabOAeSvmoK0
FGi5MwRfd6CU+F/Phnal8/jnW3r7yb8db774V2uI0paRn8SgHufutdiE64p2zHpw2HrgggKp8PPK
e3np4359gYuPu88xnmgW3I6axiqqQe4mUAy8u4f4UV+Ra7tRd2YtOe0P6/ZqF/nSPtxUFUXwH4Sq
6uJqB8+KtFFhb0o5eVObK9hhjnYDddUR2/kg5Ts4EsHOXDljvJ++ucmsDpag9qNZywmgCe3azlHH
OojUVxbxRhFhUzb55Vfu7bVxFt/8aGeh5iu8qd3X8rY5wr3cSPfKdvgdfsIC6CTUsK9te96vflwa
HyLVZI6orE1v359J0tCfZWzrKKdBiPF2I6jcjy/r4lWZBp4MKJ+qvjyhCbX1oWfip8j0F8N7tEma
Q3b5PxiDfQONJUsANlhcxlincqmgDJr11zuWg01pZd8tu7jyub2/W0Ll5UZ6ZPypJSyGEQFEHlFk
dPjMcsTWImVn4hy89ccXc2HuZwBaKPT5VMojy4pFFNVWDaNncgzcwIjo/3zYkkPcAeDe3tWoNl6v
qF64NrTptvpn0LnS+fZNSJQBl0JIbaCRX0zYm/q3K1f1/uMVSLQ0W7HQblFoXxyKSsvDl5AYI+tL
equhWwJPw5pduvIG08NNsDUfIzb219a1S9el2waSLGRZFnf17XWRIFNF4Uh0oqQds3Q/GLdXruv9
+iKEgW6J/8rK+10XNGmbODCelnxAYJu4yZly1ird66AuVtK/3pWhhsR4lkotWrdsbVnRTzDSQIcy
wfMgbgme5y7QC5j27wDPaMlcW9Def71vR1vMSeU0KiCGYAoaRNZGXns2UdEqqnRlir30zr+5qsWn
ldMNSZs0mNjtG8o589T4ixQq4cPQ6R2UmHIOcBisFYG2020ipc25MUC9tTVZf3I/grgnknR2qIKf
/fj5Xnp/hCnY+rGhtg1rvkGvVthmUDEvZmSHBh52hSSRR3zLcnDlLXq/b+CT4OjJhplJWFm2GEql
j0vTMsFSptK+8h61+oEO8Nhs617e6X575aR16anahs0KOs/7ylJPMHH+Nvwu6R3Te9BgCFrtV7O4
Mu9fOMwLm02eyXTMie7dnbM9v5BTG3tw9TX6PBzHW2XFcW5tVKvhgP+bkHQ3Q/2V/vC+f/zI3mmG
+EQYmX6NhrDToK7z9pmVeof9cwLyienIPRubbBNvtS0WizV5dNuPB7twK2cFKdtZ3hH1XUtWDydM
ErUyEtBztmEiQFworwxxYeZkCFvXadLoFEUW34aR5xG0WW5kOp2z8otNLCOU+urKKLTpuC1vN5Pc
tlfjzH/+6lXv7XAIkqnjtikQhmXSAzzZwuoe3naVcdcaQwl4iKQl0t1AEFS4Gyy/+WqkxNKLWEKh
ZWiPUiUThVWuJtFlL0LxYM8MK3WUAR1C1sGHifRPzk55SDZRkbpxgPlWKuHE6HQzUi11iZna+cUE
rjgDnt6W50ALvvdKjS9ZlbfelBD3ltqf5j2mL9ndfkiBFwUWXpxqjWEDhxr2uVQn6aCKgYozbd20
dghlmvSqKCZSMd1CY4eb2++1zvucdTbmw8YpRoLZe53QXm/nV3jnC38bhOrG18rP5FfsmvwH+8Bd
nler2ZmbEXeYES8ztAe7LvcWUasN/KXOkFcVKNyJ6LMyOdjTj7AKd5a11upfLSBoxbjzAw84CQAZ
z3YIaVhlsI/Kotmp2aHtbzOPij1euzGVNq1/9Miqn8Jf6pTfYm5xejO/88r+2FrTkQ2X22LU34w2
W8SkANxSVOdJU352Q7FuGgyD2GL9elyF/XOSPAgovROV1gayYoSnUKFRlZITqp8DWFuUDYkUBTIT
BvsMQ0gm6RBr5S9ElsGpBgWRgySwvzbG54iAj8YmE9ZzhyB2m5q1xwefEAblKmcOWwUYkbCTvJij
slE6HyiLIX2KjYYjnj1BLLXXCoGzvdJv5am4laT+PMr9Q5TD6wawVIPsJUblHIYR9FTcRrUKnKDD
CfxNFMMmzyCT4/2TBhyGHeYVU9mUA9OK7D3ViUZcYnhIFfB6yZ5sGsfLCepKiRb1h6dExc0vgrvG
mnM5wUAq3imyXmI4kBNslSquPg3gs8ZaOuT1b6lrd0iBfspd/4DhKovw9oNh0rGlRV7FW0oadlI9
2mQkxu29lGQ3aU48pvXUQ9jpPdJdsvhnXwLMiUC2G7AOicvrquy3l+Y/as5PU0COSWUdLHjhrfcV
PxGaSiKvAHZrPZCb2HBDe/om5lUu3ur+k5zjQi1KkmtIp26MtZqGR6m5H5s45PHVezsk1HIqoUiQ
bVgGewMmWybfCcgFWoudzEfItlXTn3m+DusjtpQVmCO5KrdWot+PQ7YeBVYtm6wm2Aad9JyIzxYB
413TbgaM93V+owPp8RXc6gaZh6D95IAoV/Peq9M16NASrrJHYiVuHpg8yJnzB9a6bRHvGpPsACru
OKlqgpBqckbz4GuWwVZKty2ZL2ULOwwmLe8zqS0HI/uMO8WYW7i4WDTbII0uOwhgtlOyMppDGquu
GeOvBQc3Fj/L4RxVRJWTb9zGSACIXY4HSEL0EEZyszxwQrqy6gFfUv13M/i4vqU9KUXzwGH9UYms
XTWz5RPiTa0fCjFwkmGtU9HtAOY7KSkO2BlXA2Y2KoTfpoLUc8t3u24CjgenPhdfpRgmCvG0evCz
LCARYuGj4uCSgg6eLCdw5EExhnuy4qFJOiFFMbN9aTXAzcE+9zC71OI4O9t7OyVK5ifZNfEKRs1D
qOebSVe+TvFuDAjmAZqjC4SeQ2wTFaYypiHtcLhmoFYBqzTJ9yn6MmjIIdKbIlF/kYz1xYMw21RU
0wO8iYjay28NcixluK8VIsJK86nk45zK2AnM+sbm4+rG8qBmj3GP8ZPTDRYXv6gPVfDDDNqNPeqb
fsz5KBLcWuotNJvHoD3EGpkBnM1gq8fjacJuTzypi5ORIA+LDGuhnQa/LI5qFdY3fkMOca358W2a
a3CRcmENR0Q/ybnTq+BGhyyyb305Q1kriujZsEP9pkdqhglPuSkT/dkISdgSKiarMet+Bkp7Cv0W
PLv9kBqAzaPM/lrE6bpLrbs21u4bu+9Yy8xNYhQajHLS0bT0JunbTaVsm7I6m1n+Hc5W6QTlSwMH
1CuOqRxvTfOmqB9ETHa1LA8/kCEz3x1F1t9wZsZHhgUpJ2YbXlARr4uaTLyyJCRIIenYVWJIWfg/
buhKl4cu1Zkei19J3MBaFu2nzFd+xob65PcAJ3X90W9lQIHiay7Kn80EAEDVBHkBgHFwpp5JTJ4T
8QTlB11St37bRYdCz2Mng87xMwTJh89ESfFlSNX8bkV9hzKrj+Lfg2KMKAX1jMmq0UzDxcxGJl8+
En7mw2wbWp8gEJwxh0KG/0zrdswgvSTNs8iTYKeGoP2MlATPtuh5d6o8BnmO+70CEscCmeLqrCuk
zmZTwZI0AUJMlTIH0yjpSi4BJFvqWEKfiQzARZoEMKA0P1ujB+epHlmjPKLRfAPgEhQH6TQ08DIq
I/G2aEW8TWX2ySkxmmnX2+A3ohJKOXgyiHBlN9S/Q9/AKzGqOeTaooItnQE9NYfhpOU+7FFyAsAk
gKnqEqu6j/3YPwImDTGsxx1EjWJOgJWJtkXuSq+RzR0H3ywdJOscD+WO9dmR54yY5o7gy6EDA2uG
+bEc5fCEoXn4YtXJr6BrjoCw6o1Ig/6QTONR9T0yQJOdZMTnCahOMzUvud8cO79xPKi/fB3rCUg9
3ZSMbUqXbWXxK4KzYTc20Bsv3Og6ZkGN6RVC2O2g1VCPOhmGdCdgYEvhTAiGhB01nbbXiX9af7yV
nfeRb/d/b/oHy0ppk6fkVoV/+gfHwUb2rp0kmXzap8Yorpz33m81GQq9pmlx4DHfKUXZU0KIKBqq
DVG+muo7aqSjdJeozxLZA+GVw9XF63o12KJsqBmEVnhRCQU4+6QnXyYVuhdZmbKrt78+voPvDwPz
ZWm0MFVzbn8siihyAEsRsv1ILqXFbqLYJuTUqlN5//Ew78+k8zDs1Od6Gm2yxYGAzI9Kz/UZYaeS
N/O9rb98/PMvX8bfP39xEPBCpeukoRgdKeOtjxXy3uNNxbL28TAXDv1vr2Nxu/JAVmPT5jqU0i3p
ge7/qEVuBn0zVZwO/2oIXCsIXaiZvxn1jwfg1TFnCjNNtAqjCiBk32cFkr+WnPIFcHS3Vt1ie63I
+v789nbARVuTgA9f7jMGbJTbERZ6kEFJ/aV313pG88959/3+/Vqoi/fclLKh0ybGqcgY2Cg7dmuI
Zotb37l+TRe/KZq1ikrF1X6niaTaG07TkI9QzFUD8P9AcDJ0jPpYR3G8kyU9dgthTtdO9u+bVFQr
8A3Y+Ac0jviLk73P9ESsCxXY+WTv72YZR78BmLi7pq240PWb2322hnhW0KVXF9+Y1M/S+5gLdNvD
X0N5boH1xDhRCtqRBu+qV1Qjlz4Hsl8pylBu4qte1n0HnRxPCMmTw5l02sh4EdtbWC8u7OUMSQBb
qqsa9gtfOupFeFYUmjkxLiUkUC0p2YYt+aXJb8U8l2yPfOPKQ7s2xuK1rOzJJPdUp7TXHG19H5Km
VItrHYALUyLKSBkHMA0aZq75l3j1UROu0hZKDpKcJNwy9x7T2nr6eLa6sGRRLSM6jXvFO78sBBKE
HLDrntgnZM1+UIvtzAyXCDsjoetGlC9eG67+9RFpj+roWedGqb28pnIya3auAJaA+axEBwTKUj3/
CUIRBtkWBghiAgIlovDl44EvPDF2pigwaHpRZV52hQJLi/4IdZAocpS0onUEygVM5fpfHYafbmkK
xcbZub1sOahKoAe2MlAgVKodkYk3Rh+T5JDo05UbebkgaM81OoN3/J0EM4sbJQkMqh9Tu5pl8BQM
biFbzVpngvjur0l73t8/rAv4YGSDyiAr9WJd84UX03ZDiSB6Ef7Wpd4iwi+ugr1v5PaVndT7F38e
C2OYggYSe/Zinop8uKt2SSkXDZj5MIq4fNSCSbvyqC4WcxV6KLQcTMrTy7kpT4Waj9p8B8+z9w8n
wU19khzI9PoDSKMVcuez54xb1oKPX5KL1/dq4MXsUYSgaOZsKofJMdxLmZBWlpYk7sejKEjM3q+e
szHa1pFAsKCpi6UlL3qdwGQIj6pK0EgByOrGKLLPZtiop1Ex73Ut+aap8bk1+sxJgt7alB1pZpxx
Xng4z5VqyG40gIMgWvN3nQzPSmt9m7Lo+3w4dEMzyX6YJACfC733QVuDK/JB2XhJeBZzdyEYfqJT
UCkRUk2YvHRvUzOwNe1mLMU3sx7vlbx0baDziL6N50SipDRYVAvtYqIaqa0CCU5X5Vlfu9bedCYE
Ic6cHPUlk+SWNJSA+XU6VDASqIHPEmWRqvo9pg0A8jaTmJo2T1mhgVOV/fsEkIHbdLFOJmPHu1sG
KiWJUb5VvZ5uRN6vzYxQFtiawHLBarmYvjGAVvyturXuPXhKDjxEuIuheKwJ3cwq+USsBKhS+9FP
sU1YIyabWP5MRablyEl/iaLL74mcVH7WnBWXGa425d+KKCHmPjRzbpREdmSVdt6d2Zp3Qi6+55B7
O6JER0uBpDuBEcYVUu/ZgICXSwiAp51e74pYewLL9KCVfXECgRwcBk3kayUU5rHKCeUzCoJGSNn8
pDfeXQr38ikcTDIsyAjekDJjwnyu9Ucjbsk0C6rmzjZron77uG+cbjQ/2ZF8r5o9lVWAdW5pkQCa
aQ9BB9TIyIfEtYPqZSrSAXBSiroP1HCiU13V5XCCpBbmh1giSq/lZkcWEWLwbwAAJKq1HSfq13FQ
QUSogVHFQgtu/jdp57UkN3Zs0S9CBLx5Rflq79l8QbBp4D1wYL7+LlAhTRcGt0pD6UUhjcQkTh2b
uXPtzsbcqCx6amJRdi3SuNgYkNgC1x9xzUka50M0RgI+SfGeRMVvv2s8iwxG3j/nBagreK40J6TY
W0l9s0bdd6jb4H6Mpx9MghPekNvoM1OFx1Qcmkij1ueZb5HwLADOtLYayuh6Yb8S2oRgN+7jqsSL
bQhgoht3SpmxqZLm+zYa3o9BhMMeM/ZvrT7+UIXK5+VP8HduVNXYNThMJkbwKkxnJew43ngJDBU/
in7EZRm9lFZuP5UBAVSgo9sG15pVhjlnYCvbuOxueTw210NlgpvOC3xPWxLqJQ5MLTkrDq9tGf0s
hLiycVAGEQmgNLoFQnULz9+7JTm7VutaegzsAmi0zcRVsivTdJ5zzzmQcMAJPbzVG/vGb9qXXCYV
E1MA0Gr/u3CaH4DwJ4ci2611UOfYY/2qDSPYwDeC0l7uiq7BGAZzetFsSyPfOLE4kqWncy2Kh0ee
8HCR2o3sD7vJ5TdLY7phfExoBT4dYKmqUiHT29gv1djegyY8xjnXJRGWwSYBrBXwKger+lHY7Ues
kq+NqFMAu8GPtcVsIjRvDb0FsyjtPLU9iEGySUORLlfJ2uHCIjB6i3z6mGz5sR5JJU7WV4p6r3Xj
YynX+I0nChxL/9032uZYJOIZBRo5EztfWV6CoYfgP4j7BmdI37DuNWA5biEH32B1ruK8/orFyIOi
qtuyAqvvR9+8wNrG3oC9anldZvrBd4Zt1tkfUp/+hBN2qxkq3mZR8NuW7hYXnMwFXvwttRoMkUqB
54ONW01gWYCbFJxYY/pWycuJwPE2U+4Y/tIma7R1YcrXTZTu4zZ8GZVIxS2DHqAxXVU1mZbOkG6i
ujvUabClu4WUlkJAeuAS9aEcaOOXZPmjbqxqpTdBRF8vvRJq2O/8nBdh5sCn6wZS1gaPxmdMkCw3
qSRWPOymARtAty0Cedcq5ZvVSo9Nyf4gB099OeJI1GmuI+MtbIf+ndrAToKqpIEFFHa565ggwFIV
V5t8V327fPJ9Wm7a3qTf0MSEOPCddYMtSh8nxz4tP5K6I6UVYEfi9OCw+UE2ap8CBwO92PcGdprm
pqnad7n0alet5F+dY9RbW+7C64gE9z6XNfED9xEA3ooaF2A0/aOXejsJh690kF7KpLoaPEwZ0w73
wUzGl6QpzafCLB8Lyb5u1fy1DrsvPcssi5zjGAzXjWwctLrB4DiSy40We2QSM69/8iIr2srxKO0d
r8se7JYQhToepb7+qVbRzhTSvRi40yqFCb6vbTdxGOwdjGp4Jx+CTH6pCrQviZKxASH3wY0VSlV8
69Rxd1tCr73RcceDyVS9lxFC/pKsLRklbE8sDBeyyF+rI/45me9E103oOwe1gPBpj1Z1lY6VcRx0
qkidOIaNbK0qfPFWcR9161oPq2QTAoKEq43NMGhk4R+qDpsW0pthgb5CSRrd7RT7AI3aV+nH1rpf
fq28Ofng4/kY/Op8CYByvVea9C6WpUdsiL4ZoXXIyNNo7XirCedxWrRrWjWxB9GnElb1rAyxxtTO
xbvaA0yFdaavUep8VwOdQlqRNBuzkspVFzm49Gj3uMm9xUH8OmSTcZOjumOUUg2E50iBZXxTep0z
W6qvNBkQhGc2e4qNv8K2LbdWaaacwjZCFdtWdoqMscs4lv1aNbFNUDvd27PPB/vW7GtwxfFmaMAE
F1RtaNuaiidKsg5a5Wut6xDepQo/LdO+NvL21htws6V6dwOGGs6cnL8MhvkACw13U7PFZSBVD3Ko
fg+q8EqP9BdJkw84dERrZcBswsuqowhKHKVUSjZNhVNuDrtL6nucMsyPQLKpftqIXiwdrGiD83U1
auaKFuUbT5cBFegQxGT8ZJ3iNoOSQsIZGndtlrpbd+UxH1CsD3L6Q7PGg5LGG7N1aDox+nvB3uHq
Svbs04hfAxHHsSv72sblYXD8u5zzlYvbN0b1ayPK+6YNOc/jbxU+0nsvT/ANNbLMDVXvrhb5hyd1
t1IaS0c9wFuL06JY8fK+buJm2JAZf68GrIDK3t4FVKG5cbwlQXQdCfsV27R3W+UyTQuZ5xbJZHpT
Gk9lXqyzsLrra/VFjsNX2RAPDeQ1jukrWy3xCDKPZia+Ror2IjvDsZT0OyNDLz8m3muS5HeyD1wa
XMCdlBrlBp3fS55immUFcOqHLlJcyrdHGAX2VN9K3Txpjn1OvsMDpp17xk5RKx2XdDNzq34yP+jC
FzvBi6Qy8Aq2AKuZJWdKaVPuG5DgUZ9kpQ+VtO1t47XO/SuhaT9wQJ+IfwCGzDJ5HcIoowCHVTw3
i3fkWRurhgzdtqC1udjAaYtvpEpsFQznTf4Klo+xsB2Ob1gI72nQCHdq5TlrvTJvZKNs12NgPIeS
3F0Nk2et7YEghLrV8rMHkGo86CxRlcTbponu5ZqfKB33IqjAvvriUIB8cHUyj62umxu8We+ryv6h
dsl9ZKbfodVVK2GWrx1OVBwS8aMXVzsvxABR8nDrqalXWGFzhZPTO2fKT+God01CvwZT6ViiUcFW
TuFibgzDgWIBQiUdh62+A/prQ8Vs+vg7cN6vlJLbDXjXh1IOfrHVfNGxf4Wqp713/aCQy7MeVEVq
ANCA6Abf/EtpYeIKKvPXOdqoCBKtb/EL6T5F5cQwIAcm3brAa5v8Wwn0vd3FuvrqsAgjWdMf/F7B
r7f0D/7Y0rZcFt0K3kC0jrwEC8iUQhiNRfEVRR4Te20VaCiJI2jbXnNf0xpmFt4bhzFM8VLGbK8L
XgYeBZEY5HWm9m9GLaJ1XHvgiEgjsCbldlc7SbYVQG1dQ/G6r12Jd05biXsJh4y1UHMwewquA1Fr
P9dVz5uIu1RbRQ9e4u/H2l/Db65drieZm3IFljp6VbquNfesLfSQxfhIrT1yqfM/qCPOl0psPat4
Jbm2rN2mSXprW4O9GpUO4UNtceAmdHvoyFK3mVbWsIZj42c+AUDquKe1tndSci0De7J1MHuwlrXW
fNP0MFzFCv7lIfOzwzvYNeUoxZ+YMknY/fTyECoN/Pamwt5pdLzb1E6fy/E3vdrfmYWGk3moY+/V
ikNQsoKq4SdudTg/tKi0eQ2GEC6oBkpY7TavRWxy76n020DtynXVZlcoth5Mrz9YofbY+uIttfRm
spx702LexlVn1+s24KjPNRlSe9iy2E0PimnGwOgTWrs7dgqOVyZIxjz7xsYAbFcfgoPXCkBSZbQ2
Ev8Khgl2JGmBfCd9ieKI202ZrQrK+J6s38hJRFFUH/h1RPRG38whS2lY8hPvxkpIWCLXs8RIQx21
tfUo9EkLA2o2c6LqWHHAJ9OOoSe8gjzuR7uishDUcN9B1afj9WohxKi7+C6BO+3mjfo8AEdZF2Ny
Vwfynee0r6VfAJ4vBfbiKufWBERvOB0PfQy1HueRZ9LSA3Ke0NuPAhEw0wGisE03aov4w6eR42o0
7WbTxbBQ1MCxb3M92zuBsRGZvY9a/DuNYq32yBHS2n8JjYibp5LlxzDOH7AZfySNGWOfFaEXQi94
rcqVhtWAoe5DL8MbSjDF+lIeX6xcPNiexF+BKhGFZVPdg8uF/6wlFYjtIeVPK7H90CtuC62TuY2a
41sePiSsGatpnkSpH6uC2kTpX2HKTTE8EdTZR977fcFlSuD9GiZ9sh014FNIuOt97DQffdn/6Ecp
2YaKHR9bletlFXbc4tOGMqX/A3s6cgCp+NJmLfYkNfdtEp0vViZ7j+yK+a/YtpJnkZXWsy6Z9TNn
n9ibavtFxaydN0aFsQQKX2rx8nOUa7z0FZyUSXo8hrpW44Edt1djNJq3VdimK70bI8jBmckzIRdZ
RDMJlgl4iumZtU8zGRfZMJXq7zICN0SPYOP9pve2mQyOeBxVXpVh6Jt3lSPZ98LqesTp+DVxJ+LU
I++2qbQu5f+XP0UWXlCdAe1T0xLlmMdUoQsrf+xiLGRQVPL0TAECq2h3ompjD3b6IpkYidv22B1g
tpcw+21qt9Td3QRfy7XqBV2+imwr3IjKVPZSlHzghQKE37MwzQQXvkpyzvKIvyo+UiaeJ7qfXQVt
6GyDzlC3cSO4n9YevNKSJ5QXBvSf6xKGhwZke9hhKn+V/lbV8HVvoJc7XC/dMdBui0p7lwvaw5L4
RjWQ9piF8aPjjLPH6eKYX5HA+K4X6Y0RSY9ekeu8h+UBCxS6JLOioZY+2jCAzJINxMlzxUWoA99U
KewNnHWLG6em3zVWSMey7GXPudxPHsNhKjLXxAGVNpXBGt/00jIwJmqtFva308YDrFR0CUjyBsvN
IwO0JaYtwX3b691G9hLzbfDAE3WCx1JtQty28SQL84GzVJcOfdHLFHqd+0l1OqxCNUzfFU/r7r20
slgdNsooZMabJqRrFjvsDsK5xKtojwV6+KVpFDZh0wr0G2wo7Ws5V83JYcsw70mfqDtVg+mqCSu6
kpqEArnE46X2geJZUT64iq/6L51KdkdtRt4UY2iX38fWtl7Mls2ZL/J2gT56j0NkBd8LubGeyNO0
Kyv20TdaITknCWUVHpBcLBqly288027BLRffW6sa72X+qJ1ISUjKTWtu5NTXX30JiYMnTNx+vLZ8
Uv0s3AkAxq7BDr5paX76qIXK37U3cm1dk/36qhs6b4aOzJcTag9Caa5kK3nTAjzAa8vLNmzSyYad
iPlZlndZmz+MBnZxTsIaaqVx7zflVedV5DIwstQF9/vawgE8c0J7Z1Ym523Z6s8h5Z1GKBgDeol2
9NX3CE1RNuD2Z9VPXv0NJd2hCzByzslt9Y7jHysT9VUbYY9t6r3zltpFeWtZWEGpEte9NqS0WGFd
oqhAsgzxM6oLGkOTBs1fcchFTR6p43lCueegsXSNuvliRom9ykPxkk4UX1+nfyhJr+lClNeNGmJq
2IDvzeWIA8nBJVzn3oACMXryuNVvcoqOK7np2mu9iSR+XLvnfSO+VoH14fXxD6uIvVU91G9UzWn1
qlFSjl7w4adKOOWPDSSIgfWFO4F5lNlbDkbJ+k1Cw0C8k8ovWAQBcayDYF1I4b1nYledCpRXVkJr
U6p2PFXlL8jEh6NVV94+rxMMYR2rXefCSVYIzw5FA8TeJ38WFzq+tlqKrRk+MpImuU7cf1Oa+sYo
Om/Vy/GrI+yndOBpJRXkbTKMzPwYg7RkGOWdqZofUSNDOwwUepzaHFs6KT74goyNKRXyJguc/DBK
0YPWNa+gW9d9C9aTVMSL3OCANZT4NYlIp4eo4kWRIFlz+740NyZpQrmQQ7fBCCUxKty5M5w5UCjS
bJx4EnrFZJPrKfZk+URC1X3q8tL4szcKHHJp+oXrLjZ5o9SuJmFinSZZuskDI+OWZa9HS9/nCV54
XGK+RXThu2Vr/+wb/yVL8ifZz7AEq96qWDa2eSn1u84TxwGdOD8O9he0cWC7CeJGQj63SodOfU+E
qFbkyMtHWOQ5wG1OdNMvcZHHefDGlnWfbS/n3RiR7A5XeDAjCw7D+osWTs6jQOVvlBaonxsOMfdZ
uglKrgC00Wjl0N+lel/f+DqSfr8zk9vUqbAYwdTcrbBRSoL6OlSD7x46U7cPtC/ykBTbQuNqaJmF
silSR3/AX6wiF6xjZeipQOHOVyX+XvugzQNVOS0BKD2oOp4WNembasq6pLUkaTfYQJfi5/k/f7Hi
rFJH1ywTQDJl2NMAeifJrRxWI918yrYd3XpV2K7crXRwfMqmoUJWr3giXdLML4gH+O1pUtaMfzUH
nIbF27zJ9cYckTpbP+VQeawcjDDs/kMg5erM9vH8Z/69HGfzkY5hQs1hOOdt5WkcdKJqlREXw6j6
RYaeG6PsYR7isCzPh/rd4DnTYKifa7azfpk8xUmo0yK0HtviMPG2Ju7d1L13ubN18bMgFmO2K9u0
QM9+vFzHg0kz2RDbigqM5O2qBIQiLP3zn7QYxqI7fupJU/9GiIqiFsCeQfneqL80Hiq2Bm2O/34+
yO/q2t/GDXY27xjK61C2TqdEQuMlcg8DceHa2/G6Gj/iHd7ZK+uqXOExcKD/f83brnORH7tQ0176
m/+Cr7f8rbZqI92iJK3PlTpBTM+NhPNZ1gL0IvlyAGGIw40b8u5gTWirdJ3tLimSlqJOvmUU+m3e
rPP+0gxSo9nWiFq49Id0d+gOF29zdX6EfxeC5yNMvxiMcsMinaHPpksQIz21OlSTWjZVMh1/MA+l
bLGX9oll9W6g+N2Dhzuf4Va1KQXbsBfmA1Wh8p7/LYbpbdgoP9Ai9tgD5K2t3HVNb7/yhvafKbBL
2N3n6teyyhyeTAIKF8fvFtck0N0NNiEuWoZv0pQ/NMK4vkY/HR49pyRn1NsMNXW8g08bFAdTIykY
cQS9/Gp1znDoE5iXeGYkX2INb6s0J3eWW5oGc1ZyZIxPuoJc/uhJL6FlCXpBBM4V9Mx0+1SbbiGx
nnzV1ckdKZjc90jBHZAyqLeDxL5vDZ7z3htDSDI5KA8qIovXbDQ4lM+P/lTxPzf4s52cvFjUO8hT
aX6ccH+QzXcTZ/vSxrogdEBQKU8QNA5LB+zf6TLS9ITEQoTS27Dg/VlbVM04INCnsxYb3pvbSy3Z
C1OX4jYrVuUAgco/q87TFRlQ06KdIZQtOkhwJfFi6BKTt/35AbwUaFadb1SenOEAMyAuKTVXOBDB
edKfCgsJ9vlIC4cuZHSZf+nk4KEZng7hgA+R401N5pppblXaVcam+udb6ucQ5qwVNokjEtqqxsqA
SocrOBcMG5vf89+xoDokiKZrgFGRpM7VgOrY+6nR89M0Qb4NsU1xLa/cYad4J/nl5nyspXl3Emz2
8/hsAL3a0+RtYQFki3c/k7fGEK3y8tqzbz3xPStfxChx33/z9fzS1vb3xXUSfDbpk9iLekNnOCvt
1Yvv2aZc0hEXhnNxAn4azumffxaYZZaQh4Dh7BUscfGSqiVu0bXVfTk/lIvTz9TBCTIBtL9hOBKd
p7jwGUlT/apXuCrW5gU59GKET+qu2Zf4uugcpySChOxctsV9GMfX5z9iQUtzIiCb3YKwoCV1wcV6
leuGxGOQ0h+UoUIBtReSEYd8RCpXejwfdHHCWzSbAjCZFJSzA06FLO2bEX0tik9bBl5mmmS4QflY
xvGFCbc8gn9Fmu3mqYYPqOMTyQr6PTWih6wwmz+Zb8hrAROhWzPs2R7R91Kex50hr3CY2VaavVWk
bq3Y4e78oC1O609hZjeesCuq3vIIE8LYxch1O2S5S6F9ez7M4m/zKYx6unr82qEqbTEhWtP4mYCz
Vq0ftGs8jm1+OB9Jn7aa2VGLuOuvgZttRRR4a4wwSb/1XYK/kUEx9N5MuZqMsaZtgUjwtM1Mc6cL
GVtPx9fucX/DoUztHvwhX2Xf8xjvrajGyjEtBKU/63sShnjBw6Am0T6+Oy0+205MY+Lgk7/yxyHa
9qOd7nunba4cLOSuOrVp3/XUbJ+a1igPRhrEOC5RWJAaGvQ8zPVeC6OlfpQmeJKs7brvDpiLqm8S
GpRX0QOfT50sv2qF7TyfH5+lHxy5oDbBTLDimKvfdb+kKlHLzN3oJcVASw2+5SDPzwdZWiCfg8xm
VQCYXMLTkLMHMUWkQExCe3Y+xKXvmM2oOhx7Qx4JEeoyD31KTSjSiv4SPuhSmNlsCjI/1zrirOhy
gs6Ow0KAn7ETrP+3r5kG9NPp4jU1GZuAr9G7b9BMaFt6i9NL29bStwDIJfUF34lH/2zIqqEenYZO
dlJc3KMDizwLyn1xyStiafP/HGY2ZFTw/LAW7I6FtqFxxA0bTMuvi+QZy7edU13giix9FGQeoOj0
+sO4nk01w+rpb7NQgxhS4ppOfGXbH155qR1gKcrExwG8jiTamEfR4qCpxyCiwlofcSLzHazRL4Am
lkI40/OXXC94ynkuBrtoOTZGCVBJnG/rBEImFSbhRJvzM23hJYKS3CDboyOI1qzZuQKEJQ1lQZMX
N9B9TfIdwYPyFhniHqXhwSqTr1Jq3uBYcHc+7tIVkesTGRgDz62JmHI6xYOBLgs6RamDXFOxpnXD
ejRu2rUMH5w62f58tIU5eBJsNtWRaEpZE3FbUyIenOhncv1aGA7XAlZw/CKryoVhXdjxdPTyPIYU
RZXpEzj9urYh0WnS8rkqopfGV6a20Asb3kIEMlgOKwuIjWzPMyQ62tm4slUyJGh2++7Vv4gpXOqM
Ogkxu7ZZCb2apCPHFVVy8ze6tMcXCknQXfII4/yiLdTCXIQ4hxLCAMHM6M2eWlhQGnC1yGDpIO4o
92y67QTB/5NX8ec4xmzOU+QqFKSN429kjrJGk+utJi64uoUZRv79x/nJt7CSCWdyvMKCs8y5IwWH
X8UjnXAQWTESatdqCnX5z74KphH4FtLE+LKcTjmnEnQwpTRDG08UeVbxJrjrH/JDs1KvLptdLM6+
T8FmC6oIdTD0Pfm5QX3WwxzbxEun08IV8Tei6d+fMz824oFWLGnKRffheqx71+kmIUYMeeBSqMWP
waSAbRBABE1DpyPnS6VMApofSCneY/V6uNTduvzn02gC8FsD1TRNkE+nedijbUQjPqzaXF+nSUsZ
rXo4P8eWttOTa+70d/gUowvp+46nF7e6y+B7Z1vvIHdugcVZunXokbiwvy3MacLhajg1QGlgaE7D
6UVi5mCS5JUvHjMbD1XltlP/KC9CN8vUyKLKlBZPg1ReO5YmatyV2uBvHPVULe8MSnznh27pU36f
f7S8IyqZ/zqjJCreD6286uRj1u1iaacph/Mhlgor2ucYs510CDoFLGk5YRKrbXJdHbJtsPWuaXrf
5AcDaOglRuHifCDJMZUDJsi9M4uYm3oSt7KAuorDnk+2dgfAYhc8TrS44Pgn9yF6ZTiKMNzEV2m2
WCmiKyHALV4RCVoZtE8lgkf7D9qp6b/8K8psjlOSZY7rRJGTI6wHr97Xyrfzv9TiZPgUYjblsBPC
ijfmfi8N23rEzE66d9Tywoxb2NpOvmP223Ryq4u8JkgqXXtVspIpJbcCYVd+Ie9y6WtmKZAuxXLa
CqZA2nMC4watPWCxC19zKcjsqhPkuW7R+gPQsRCoNzYojFZtuD3/uyxc4E6GbLZFh0ZWm6HBVhD4
sBgSAD/PgUzd4YeJV0kOy+V8uAvfNL8h9LrttVna8P7SnIPWO/eRb9Ifru3Ph5nGf56b+DShjdku
6qMn9IdJuq6MPwGgr/JI7GXSiK3XrFvR/MGL4nM09XQ7RTkXI/xhDDX5tkHjHfUvuuVvzn/SpZGb
7QSjbyVYx/NJI089S0/pfsEpCr7b/xZmthXEchDgQ8+kswbrDkVw1zdPtOP+j1Gmj/10qMa082RR
QhSZVTqycjLU4agvLoT5fcScmwezDSEtwpjWC2DzkwfedCFVd8iTTddKV7m5TrbeWnrlqrUWu+Et
w1wyXWWPza7dWsc/odtSHfhrB5w3kAq/lZRy+gFtLL5SL14ZRe120R/tGn/lnX6bQ3wa2iixMt8U
TMbBf3B8w43BPpFOOT9LFl8wFk9oLnW03v6NjBGrWOVZdTnd9Ce0dAjYQT2Mu3FlbuMtuqf7C/Gm
JTT7IekpJqWi8obRuE6cThhf6KNlljUck7WyRfu2Cx/M9b+8mIufF2/801r6WzSUjVyEZd5h83sr
5yxFVYuvq71NcgClZ+0TXJIFGe+byWfrv6iIL4ekloi/Crju+QeWxZi2PrJM6vLDZuI993vn1r/5
10Otlt1LDqzW4ohy9ft3wNnpEjkN2YOSdsoI06pfvmdJaPVtFZXiiD+jDVWiK34atBW1Lmedct/7
aK/dvPOUwE3STARumQ9iOxiRN6HvtBohbuF19CdY+HM5ckmnNKTYq+k188I5Fjw1lV/dG4WwV3Ls
2bh/B9YGoGy61wCNuUY7iqu+GGET+bJ928i0/rV5D4s37+1Vr+XjneqUDmq1RHpXqiza1Gat0b9m
RMHO0gZo3GmmHsM0rld6PN0wnD7Y4Wga3+tFLiIWghzuB9ycflVG7987vd/vvLgUuxoMMKn4Pn/M
fbN4aeIq3oyB529DI3/KzBwvAS3WwT4Zw3XW2u2mMwwZZd7Yvch+1O47bUwfkBHab5Jlg5oyHdHF
NAl6CXzBOqz1Xc2vi9waafvYxrF6aTEu/pQoDnRe9rxPtdniMMJi6KUU+RKMH+7BB5p0N7RvKEDC
m5V89QdPFJyILRkfIB7f5tw8JLWGOioiwvXybZ5vPe8oj4/n1/vSw+5ziNm+bZldQZcWMCwnN/aJ
Ty+sXl562F2KMRs1plGdNEoIBWTb5lfVj4maig3JRrJo3AX+/Jvye+EQX7iXQLRGRTQlHh0Aw6fb
2GjnmSYFJH4GRK/koFZBaLiNCcLKKlb5MLjnh3EJrnISb7bIu8pSYqmcHuB3qPY0dKCkf9JV4zbB
Sv2eC1deT748+oXK5+8c6nwD/fyds1ulRhOTXBQDY/tF/WU+DJtgVa7SHeTOeNUcIdNiikIX7Crb
qRdmzv/zybBDbE1DgGNOG+2n8w8zDsUJ5R5lxpN5pJ8Rc7oenEz7ZfIAYxdY+0+XuEMLd2hG+a+Q
sztTZJVepLXwZEpMM6nvfVWr9pjK2ZbddOKN3ViadOHhu3AbPAk5u0D1ptU4XgFEQY7CpzwZDwId
vR237+cn0KUws3UoNbbaRtgIcmehyXds3KLmZDAvVWWWHtUnnzNbFzXcu772GUH9pgGwesSl5yYB
C7GStzmgqEuw7eV4sPg50MCuwAA6nSSZP6RtpbAuompdf6uZnPFOfTLvjF9T+vXifWJpg4a/8p9w
0z//NCctTyKrg/qda+iwmUw/vDUK9G6bPap7Ok0vOg8tx8No4LeZAgWI03hawhtLYUhXfgaK185z
WjfMoQU4bNGkG9Frt8ptXdCpDvWyqKVD6QG9iOp02EccJNWFXW9hp4XtBNSHagTnhjz7dQfoM4GW
D93Ks7LXcjR2WoYL2T+eqeyqDl5gJElw2Zwt+9rsehUsY78yU9BiPjeo3HEFcOE/CGPIaH0s25RJ
PZ2OrNwPhqd5E1c31ly9lWnAfZv6Bs5HmX6f2fZJuuyvKLMNJR1zr7QFaus0TPPbqpnaHLK+em0C
6Ih5SvdTl1h0uDbW8D1q6RM9H35a1bPw7J7/mT7zR3oMRyrk4MCqydPpVvGeR2jUriKwEkcCe+GH
m378c8FmS3GMfLVNIxLeRbo12z2NHXxr4hYSJZ7u+fyHXYo1W4e9lzo2/t74QwExOYST3+totDhy
+aOzTvsEjaZa69I/Tw8Y6G1NZUrpUrWafWHt9KL2OzFtNiSO42AtFDos/4AleBJl9m22RLeINMmH
M6Nx4wY+rz+4JfX680O4vHV++prZCgBWTecSzzGuTcPGvyp3Eix9Nz5Ut9GRnpBLKsHFEwi7Y2qo
qsKamy2FIiswq9MbwGnxvgMvHNHRq8b19vxXXYoy/fNPGzRVWBxH1GnwikPFNSylgaey+gtZqcV1
9elbZqcpLXOIeG0ObUjQ97FSr/3g6yipGzUfL0Ra2HHxAfhr1GY7bhNHkdHnfE/ffAlpnnIujNel
L5ndKz2r4wXY8atkLb3t2tdOPPYOzujVeGG/XdgJYZZpqm2gNHagmJ3+MJEfqoXUEKjp3pIxdgfn
KRTRqms3Tb2VBIkU/svzc2HBPhNXRJ5RWL9r00V9dnritxoqUcfgedE+vUXPGR2SZ9R16wCTYwM/
kDVQU4dymWvt/hut71JRA9MAlL7K1DGiW7Ml5nPu2ENH28b0mJPeItJUgl1xGx+m/MqwVxmAS76T
S1vjJMV3NLxddbyfTgc67OQsl4VPSaiNNw4t5H29z2qAjLK2BpJxfoinX22+538ONtur5FTTgDCg
no6H9lDXX4IKqbH6HIW3pVSsa5FcmK5L3SIYXULoQJBD38P83ZVLBUXcloD9lke4ti530YeJjXnC
zvUnWm30A9SjJ9UHCLfZ/NGDqGniImO/98HyBA9czTe1fQla+JsSPBtEavkwMzUbzzy4hae/mBoU
tGYWGS1ZB22bbryDspN2cIL+ueM8KoiTSLM9GAFfS/c3kSqSb7/9Ote8IY/yNttku+DCil/Yik1+
Ki6KkzYHHNTpZ5GG0fXEozeKduQfVlD5q6zO1oXn5Jt/PAk/B5oLdFQr1qgRwaMejFvVoAHw3a/2
sfjiaxOM/8KMX9iQCebwOTRIoXqfLa/Ci+zGGnlIKe2u0O+k+A8SpCcBZkuqULI4TIwcOlooQ17s
G9Kw+WiutbbhKNPEDQienA6bPD0g201e6cKNVyZ+Ble9UkcX/LsWjgeu+bjs0LEAo2KekII0lVcF
L5BVV48342HEY3YAaU8v4YWb6sKwTnkovLv4N3x7Zud2TrabrLA/rtTsZx3sQWheOgyWPkWbyNkQ
tHFWm/MY01Ynb+gJxB934bdJTWXeVxg1rMprc/JKXXd7c3S7K/0SSnNhP6Zr73cGA3ULarjTZWAm
Q0fjPnya1n7KlA+zeG5lPErMe5SsFwZx6RP16RvRU6m2NV9xaVE5fhPyplGcuyyjRejFTreDfmFd
L/1UHGVkZUy2fsCupx/UOHpTDIkhYAnF4JEq4drNJQPxhduCBViSpjKmnsPPdRrDT6Ogj0eViqkY
069GV9MCXfiVr7p9XqkYoQhN/eJ0WvjRZgNP0Agnmn9+8zr5K0zD8OkmCYKqj/VsFCvh3YhiL7df
zu9aS5UXCgTI7mXKSWhL5/tjW/tprsNwmHIJGM/uFVZ0uW3XmH1s233rXF10Zl2aIDjNoxbBbN5S
5hOkV7iheRZv64kqANzKhhZm00EWOZcEQ4uRJj971hpqtXnhZeg9uo8Do1vVqv4NEOYuyIq3jF5k
C3TR+YFcOGdo26L6YZM4X/CuwgbAmYhcK9ABWMLYne0WuVa5oWNc2JsXI6HF1GVciVU0wadTQjRK
ENcO6wtKmhztgvxK8S/MuqXdAiWcqrNJoc+dT/xwUIZuzGnmVryjZ9brSEvdpv2Q5ccRY9TzA7e0
kD/Hms1wtUJwZWjE0rytVV9nF5PH0yqdXWw49//6mNmmrhj1qKY549VvMdTB/GKv3ZbfrYf2eoLG
o4G5dIosbRsczFw46P5mj5ptTVXKU7nVKYUlgBclKd9pXvrSh2m48mRx7+c17pPVh2Ncirs02y3w
c9Y04VHJzSZGLID+hCb3KsMCoPF/pJ3ZktxGsm2/CGaYh1cg5yoWWcWZLzBRlDDPM77+rCj1bWWi
cBNHOq1+6aaJnhHw8PBw3763foYEYi8JCZ3x5f4nW/PAK0PLObhCH8tkgK7NmwomHuw+glEzGYLp
NMJEstV0WPOPa2OLmwt5oKYaQrqJYZfO8BpRgijqrYz+dXxi6STXVhb5jlMhAgIn3OhFX8b3qK1M
L8Fvf8kOI+CJFjCUN17+JX2a9+ZBdrcbtmsnjjFqshsaYLCoLb6dOptTrtYICSryBy4TqKhUrxie
FUZMvMxX541Dt9bWuKmhLg5FUjDJaEbjgK+cGd631Wd5nx4KL4G7x82MCEKSHc0+N9ikrl/9nlfV
W+HFVzdabuaQDLbkWHL1MMVPBvTH971zxQCValDppMU2BNuLpdFnpnCmILtntZe8/VBu5cYr3g8n
BjMFPCmYjl0GR8fJBitsuFQKGbpP3zIOpoZY1Zj98ziPRIOm6migqm95AprUDGeYPAeoXk0DQpUw
dqdAfZIL8/DPNwxONfD9VEWQy1ycsBGK0MzsSa9bNQHbBt1aNm7khGvfhAYecgziy3On3H50rSwT
+CJhem772i2izo3qj/94EVzxCrhgQTkA6cCtBTSA0rKwA76KhupZErCEVuuf/29GFr7bWXbqxDaf
vnU+K+1vY78lJSHCzCIMOfD3o3ksPgRv8dtVdN3Y2E6jDZ7KLMhDGoNzNePyJ92sYl8SN/Bp87mx
YKWOi4YX0NzUn+s6l46hJllbqKq13PDm14ivenVUkzZNg1HzIfrfQQCHlH363v/ensg8juk+58fs
7m/v/8egkC4gY7PeDBaQo8YKxFvka5mZhN7sF+33bhyYt0OZ5KmpGutJSqL8QVLU9l0qO6Gg0YM2
ugzhJpqc9D1jikAp7v+qFd91YHfApygXawhr3O7CAIpDkWvaTRPXXFNDzaap+/smVm5u5/WQM4Xy
Orx+a6KNU72jaIVfScFJ7zgeE5lxSO2l3Gilry3GpBhC5YoC+BumjF6CwKEJcTBlTrwG7A0iZf9i
LTbVKhkuA5Bci6MOSa4j6aEKkKv7GcqPg3SmfuXGfbkRUlayLIeqJuUPSnHE44UdAoo0BTl5wV/U
DEIpVkfE/t8AtLGDfAL1B66V5Yu9qZNZcVo+f3/QaP7HB+NJqCe8quBOp9rYWNZKQ4QZE1VMkgOT
pcK4yESqwsj9Nq0UTy+94CTw59oTc6vPE/dxdNg6ciuQRsxRH0Xkmy4Mg3i3rgcGaPLpJ5OsFuNv
RVEmB4rYD1XYFLs8iz5FYB5dPZvoY+T1h3pAIpZXyW+ZGag/GWiyL0VPcRe5jAjGLngJ/b5jBKCD
4ywqq29VI8eXRrF+czKesKavtPtxTqffNBXk4r84puwbFW6OkHiu3y4kjZwcJXkG5OTkAo0igjJb
fcyVi59CAwUBvJsxvGUbXG8UJ9ZrolOiHMvyNNh/Tmg+3D89K6VsbNiEGWIN4wwLr4aQrGohtSK1
DnqYUoY4fSijOhNU5gAUUSjZ6WbqIz3h9xvndq0AfGNa/LSraJ9VTtk3BUQzvnZBAPNkRIPbo5Wr
2s+a9aWSLE8ff47ZVmVqxeFt6rOWJQSiCPvLAbnJ1urZUcD3pY/2Efm/oz8eIy/9IkbKlHhT1Wst
blybW9zhStbFrdTYoBOdYzb8kNOPM8IYaLN7umnve/t7mn25/03X4Es3K1x81M6hVdDWPdfaftwN
L+3Z+TjtYcVjmeZHagSKp30BBfpe+rRhWBzeZTpxvdbFJ5XQn9AklSJZf9D/FKxWv/eX/Im8/rRN
a7V6eTNSYhMtSVrf0CEV8dxAwYTr8pFBtcqlfTR6tBx3WamNn9ohQoBGMQuo/YK8O3e2of9R2rn/
RWa29fcEED/sD1qRb6VUa3fr9c9afO9KR6GoUjOx+crBOjVeKHliJAEJMgSY99regArzIf+sbUXy
tXChshd012ST1/giIEGKKUlhi1/n6KvIo9tGyc7YGqdf3XWm4URbz2R8dRmUtECftNDCnSvnAyS+
7lD4JCkv0/BBjaHxR3+kCPcV7aJ66ty8haAAaed/4WY8tnQ4DxDzMrXFSus5crTKIPQCt9rVZ+2U
HFGq3c37dB8c/kVD5yYdW7xWpEyKqlwo1YSVNTMmY34LM6X/qTX+Vixe+4DXiZ84XVcBsQKcO7c9
W5vEUr8bNXUEqzbobhoAVN7Ywrd5GVkvLQdqANyvMDLd2pLnaawGUXFrd/1rqi3baF0hr3ie3/Ww
ge/sp2qjq7LSxby1uVhfkddKZwndOpHeq16+Cy7B0TqqO8bcNmyJCHcbiG5NLTwE7l+FoiLV0bnu
GPcPBudRmjRl10SqjnaAAiXvMFb/PHO/tSo2/eoDJkoBZbCAq87O+xgVl+F8/6u9dRD+fl7Or1ML
CsWG27/ft1o0cgGVQ9UPS/UvI7kEw6/7Jl65Ipc7xzQyGQ1JAdMRi8LQkMPcVsdEkVpD7M+tz2BQ
d7LkSl8LD6gM0pfZp+aT9iXdxz+6jTLwytVMQZsUHpJCStq8BW8X2CedD5k9XSMeP/v8u/I1+azv
5IO2H01vuzK0tp2UacEp0H0jA16cAR0Sabtq2U6Sm6cuMy5Iz8G6om1Vt1cd/9rQwvGBiBWZFPMI
0o/9oxiO8IFou9FZZBzJP2+HsYdXq1q4vjLmFWh6G2WIvHuelQCpkfzJHyHa13LZu+8ta1Hk2tbC
4SNjymHR5e0lj/auN6ddVW9kiVsWFi4vV9rYoBwzeamPBJB+HJINXpAVtAr7BWEH0DZb0LktvMAI
acaZUQLgOtgDH6HqEO/yedd74x7tEpVQKMgk7+/bukdcGV14RJsZ0ugbADpyJrvCwG0Uph2G75Xz
gpZ8yLu/b16sEV3d5F8dMfrN5L8MNZP33x4xtMHDKWJsnuzX+qbuZ+D0CDxNbsDAQLDbahGsHTHo
VmDKBNr6Vm5TZoZ6UgEqeppkPxmZ9qxFxc4Ksy0WrLdJtui3wXxLRVvD/RcZb5nZzhzIlJd1SPgU
+ej33+3yxwTrfAT4VBqfUAj5F59QjDpx1ARRznIIfYzgX2lF776ZZrKQlGoV/Eh+qe5900GIXTsF
s/YZpnMIxrT+METz941fsHY2IOSVTUbYKAwvETQD40qw+iX0X9xhP++SvRofW8ulRe2SZjLVdAjS
jez2tT27vB5IG6iXgSnQ0VS6dR/k//opahx4a3fDXveMk4WexdcJsXE0IN5Fn8dT9CO49NCB0Mzz
ald/iD7S5QhsN092yU5+jPcSafHu/lasutnVr1q8O8pE6M1D+u0Bi7s4Yfh1mqRDlW5NDq0kv7jZ
lZ3F/TTkUwRHh3Czo/FNYnZeeqIQMex8V2Yyo/mabsSJ9S/8/3Ybgrfb3Q6VRq0CC3uF3fxMZgQb
B//z/a1bNWFBqgKTILilZfjLMgR94NzhuugQP4HwxNpqiK5+HOCAtBVAlBmvk3xXWVEbG37U+lzq
fv4lyn4P1D/HemMRq0Gcmtx/bSwuPSbno8TR+tGz3tvTnsni9lwxpaC71jMs5/m810/AO937W7ea
K11bFXt7tbKs6KJUE+kKnV5KdcEl9neOF+wRmHA86xg+hBf9JT0an/zM3Xzurd4hls3tZIvmE62h
W+vmWFSTEoQCZukfx0/RZRrcNHUFI7d8asr9/cWuRFjSTrqF6E4TaZe5Z5zbfEOHcDce/ubgkU9b
syYrzqIoMpmfaKapAIhuFzUOEoz0CEF4uV49xcjpIND0zZHSj/dX8/q+WcSxGzuLV3o5V4GUdthR
X1lwS1TAxlCH7izJSzgXZiQU2/Hgp3N9Lv0Rhai6Ric0778XsZOd0SZ4ktCtcFW/tXeFjLBmgeTs
rpMRH5jg0z8UioSkTmRvzhusbhClOuqOkAdRjr7dIATopjkdSVoh9U8eIU3Sj4ozKsdwSDcfiSL1
ebNJf9t6reBd+XfVInmDlsr0itUReauJaNWZ8QMoiaOtaudacAWwzE1qQkbL02NxhrssRFaNQWKK
R8FJwIbRhyj//A+ZNiISbrcFzn9bqnFEKRrwmAZUk1N0u5eVmlMlU3EC3Wye+1p1U8fZK+WvZotM
caX9jSVdMI4iFGqDoby1hGBg7NgRa4s1zyEQpWfjkFmemD7okdk8WxfAjR/+xWFiPkzUp2FxBF65
2FEdWcTazllfFqH5W4feGH3rh+f7R2nFIZn1QTBbQIWZEltsYpbUVljWIfWu8Yc+qt4waihEbBCW
rEQfOpAC1+2QbTGJdbt/ij5Rzk3IiNOziOztaXqV5N7asLV7RLDi4HwOlC7UxW/t2O2kjRLs3l6a
t3sjRhkvkZ4Qzi7Ak9temNV7U/YPUqR6TkdZb2qeePJ7iBdcAIts1WhW3PPmxyyul2aabMQL+TH6
cdyFXvhBlHCRstIPX2G19vCYMzIbW7jilYSAOTSFDbAFFGsZ6CUnLeYekRYIS3O3ir/Izs/7DiOS
sUVU4bICqMR4APxmy/5m0bRqFUkNEuElWy1IVvsvEkPr35JgmNEaoa43M5f+Lm1mFMbu215ZHCQW
SK4j303Bd4nVsMMA+k9f1Iyh39OpdG346cphuPn7F9eKOftynkBEj+JzxosqQxMq6kqLO8G2N5by
tljCe4oHCM84Th4McouYAj0jNCQOuBPnI6n4Pj5Y++g8QJSY7LZ53ZYL01VKQXShDBCwfLQlCNBn
eL+wDCBYgmI41t4r2lcQ2BsevzzlCyPOIt0tTSOzjD6kGXUZH5tj+6Adp8ftHOPNzmGHzp3yCn6C
BX8JCM3Smhu7D+gQPoudE4cKEZ7HwGO6ejNLXLrcwtgSp48o1aiGst95VTscJciZVYT07nv1m1Rw
aWMRg9PcGuc5ZEH1jNRhOvU7JOMuSVt7tgS2dpihkzLOnLavuczAUaDFH+//gvVFkobikGCwl3ib
QrL1UM8yaheOayHoXmjZ7r4FZRkN/1rj3yYWbzyttXqzUKCGlvOnZD6bz/OOUs0BXfDoa/KowsOD
7AZt4N2W7MaqYYoYimMA83kzziQHQT7IBR9QUr3Ako4WkqIaKrtzvuH+q5t4ZUj8+VW6NRlSMfaC
h2lEaa7lMaMgLH1/F8U9eR17XzfRUU0ua+D5EN/cmsjrOk77AROQErp99dWcpsOcvRvb9EWbgw23
XIkZdGfQdoCtFjTLsr4KwCTQ/QrGoCLfl12E3unOSV/uL2hlz7itaGBAOcPMkrbYM1meCtTaSYfR
nqsYaZvDaGMVqxbIOiiWgcl4M1kW23MC0TZQsnn6mAnJvHYDd7fm2TgWmHgIgvgmy3aWnneVMZjI
8SKIZcpH/aJDgGLvwmxvRlS/1R2i7hQik90WO9+blBt3YKyfwiezZRagZfEFrzyubrpKLqX0lWzJ
QNi8l5+T2NiXxYikK7Lbjmdr72S4DBr5YEsoXs77f/z5bn6AOHtXP2A00bcsdGqeEeQ8NvCgXN04
VGtrxDPgeRF4k7cIpCQP5xI4VeslX1DHekK0fW/tM+AjnrwTJc9NAI/25oxxp8gKkRBUHW65yFXz
vtCTLMoVxmQRBtL3Ze4KGA9ze8f6S0OM3iRoeHvQSKPoh4oJGMEuvMgEFKeKgw6lPcpET3bUek72
YAX/tK+ASK4sVKQUIpT2luEJcZ48jf1C8TrG25PB3M1QscT9QS03wcLqyg5em1qEehNi8C6ac7id
HqWPYmjJ30Ejekg+IJC1ic94G95ZFyGEuUqGZd/ACKzQ9Ommg7EMhh9z8b6oKBrJ75zx+E89nTYD
7zDAloIbfJl5ak2TN22Y9rRlEJ1E4h2VQHWLIOANpkZ8JIY3qRSSW5tvuvOKkbeoHsKpbmTxS2lY
3xwb4aR9iexrw8RSICtuggb51tTQmgNemV0yLpRtM8xM1SCVbk8uC90XwK0adUvAZSVxY3liOFVl
geAcFvEqaxp5cFD4pSChU3zZRxdAhTvkO4zX7oW5EZ1WYgf2uF0Eky1912WXPJl7JK9g6fLgyJzA
zRxEsmh58vvJoeqrQqTmb5lc8/1rk+LPryIirC7DVKHczFgsxGTjr/jQn3p4ZMZjObvtZuh4e7vh
LJCE0xGCf+SNw+RakzRSVSowOSHqWJmgWf2mPt33/ZUjBm+E4PoX021UeG7XFOetJreO03vTqCAt
32rWRbLlwOvUWiu9yAr03+4bXHOUK4uQL9xadBp1QoUapgxmOGlTMPueuzCsefO+QJB8u5+3cgBu
7C3yKtvXElhAsCfaIgqtGEt2q8/2h2onoMvRoam4abYS07fPJefG6MJVggo5zcAa/kKkKqf2ZDDP
Xx+3LrQ1F+G7kb9BtyfDVX27l35pKs2QRZRK4X/TfkTbjAUrPs+9BaSIFIRR8GVsdMaoj8wKC/pR
4NTiA10snfF25yLYvaqt7uvagrheUKwGYgBBwSKKmG2YKGoMJbZv9SdbqZ6lZotnZ83jr02IP786
xWY16VYpGkVln5auZqefJTv9JSvSATqzbvcvvB0WeVVlHEHUyBZfCG30qZwK3s1gv84CN++f84fU
dY7FQdpttXNWd4+ZXlF2QDh1+YQImjZLLIdkw5Q+5u1P+58O2nKFIabG+0MmMgkOi9utaxp9tH2D
GK+G8aWa/1T9aCPGrh1W0baVkQOhNb3kqkx9U0Gmg0dQNTO6MWnTc1rHZ1MKNr7Lq3Ta7WuLbEnQ
IFGcoXG4vD6IQVKvALv2MjW72OPwDqLqyEOrHSzZVzt4mNQ/1P5UDF8p3u+kkSWPFTjix16+zFb8
cYSOUum0AxLfTve9DHnuUhK/7ztrXxP0Cz+O/76t66B8mBWypHReHWdQGEX0yjeC/9puX1lYFnVG
P2yAYPMKDBWdgcj5e21OJz7OxqDBmhlxRTPBxKDqmympeEhRkGiBXZbD10R/SJHoVZytUa+VY62S
BAPHBpjPeO8izJctsz5hyYBKoobDIY7V9hBlbbaz6QQiaB1skeGu2VMcm8iLoAxUBIuzoNuhmfmd
BPawK/dD8YFXHELO00FSlY3G/oofqNeWxJ9fBawAhQ0tyaBYK1JYatpzuzVFvHYlk1+Ds6H4y9zX
EngyKcmcTXJBcfd9V7vJy3AMdwk1YE9wz6ubjcQ3pXziyI094TBXK2q7QSnDGXuC6H7eKW51LL92
3+nXdzuK58yaj93+/mFa+1y8plFNRTaPwdhFnuNY8xz0BZqwSIO6evQjlj5G2j6DYeG+nRVfh7r4
v3a0RXYjLlJoMTVaLklvoABmgRFtykNnRhtnVzy0FgHsxtDC31HWhpNOpboSzQHjGf17Tc531Rwe
C7XeG7m6b0ZjY20rSQ0mKUuIJ6aYr7j9bGmbDpoqMI5qUe/M+FdWfkL0bFQ+he1Dlb83Ns/0qqNc
W1zc1WrtJI6kNeJR4R+TdFd/FI45HGiZufO77n8zBbN22sAdOgzeckEA4LldZK1ISeDXGQEf4QIX
KPOXOXN+3XeS1QNHtRIsuhhyYEzx1ojk1GYJFr3zZKsLvkdWbp7U3my/hGri/xlPfo9MvOR7U0N/
IrP8+TzOef2lUHLrq9GWW6Fz7S3FVcsYK+4p5qcWH1YfZytojJgqF8RrziE+SN781B16AVV66Nzg
6/3lv610UkyjIGiJVjmcqQtzWlBEPikROFap30fxu6b61rcvstO40lZoW/uaAMGoptKTV4jBtxud
lciJORor0/xj2P/WNluSWGtrYURRPOtp97CaWwNV5GQGlJODN3Yu8ROEG6XvcGfujMyFr9m16136
JLhh/xdTFqux5sq2yN2vwmg0tBwQGSR1fI7+zAQgODlVXn+qoJ6v/4RL7Hty2GrDvtYLlnHHEEeD
oi7+smxt1YwgWVLMkFhu9DVqsI5R7uKkkC6W0+Y8hIPgz7lUupegZ/AKfnwoKTLFd9MkaL4WVtK5
xKUPwVhCAdnH0OHPwG3nPrFPDAwn5wiyzYuvSRCV+626y/N0pL2r24TtJnyqA2Qna0MLvWggUwsK
WT6j4/rQW6Ph1bmRlJ5UquavwpetR1/OmFoqxyRuvFYxGdSTLD/Z252fXcymLE5yOvaByxRXQQFV
jRRX1wdtN+iD/S5NzOCbPmSZzZy1PLwPnES+tN3MsmKHL3v/PKhrl9O1l4pYf/UhtbJuCyNpEEJs
jYPGJHnZfmry5EOlHWZGNQL1V4X6ZCaNgFpAEcGYGecf5+w3v/8znD6W0VOg1YjN7p3AQp73pzaf
mvZ7pe0MCVECeatRu+Z21792cZXW3DqzU2q8bZXTJP3R6s+bqjFrN83fJuCNu90QpQ5airiU3YWq
2F/PZ/MAWe/+/savBj7wmaJNoXB8lzgtHoLjzMu6BabpvPePuqed4vfRO+NYP/k/pc2qwNqdjWAR
UGaC/ts6rZSUGuOcPf17CeCy8qHqP6rhKR1/pNnXbnq5v7i10HdtbOFUUa9B1yURZZNGOTqT+gBX
wUZmuhb84B0VvH70KMD33n6mVEEmK5VLlHfUPwjpBxO2+8HnPpvc1tnSfFq9NFEqgjcRfSQi0OLa
cDJRvJ0iXrfvkAGsmS2KPqcPukMtQgwXSRt4gbX9s3VLRHUo8N5kO0rvz6gH8LGS0DqV3fjY9e3G
/q2YoBuhWhQGmCgHc367fxpsp5oZ+vSvWuVT3RtgFQ1zPt/3gzUnxwo9dcG6QNKxcIRqrAeagGHv
tQfnvXFID8m74Gjg5OFJPkGLu/HaWwlmGuhAQfr1CuVYhIco65t+0knui/xD0xnwE+Z7v/hh2Bvf
Z6Wz7kBUQRUY5yOnX/K3DjFXVK0yDgMG59F5CGEO7GHQbD5km9Jcax+Kl+VrzQMygtcAfhWgR5Vr
Zaod8k3zkKeV28hbI8truyZY9jQgzAJcuXQF3R4mWy06LxzVo9VYu9jM3cCUDoKiasMhxLFcXOFM
RgtCIoQHycMWtmyGrFTgKa0X9jQTQ5VEOj7qY4Kqd/dYJUewK53rNP4PP9fRzNii6FzrhLDC/6YQ
S+yi3amZ5EgqF8js/3Ca4deA0p7bGikwdDs9DLx1Xc1vIUEln5rycUu75w3kT7w/OdX0/4he/LNw
0dYKMr9I+QGkbbviyaSrO54gbYtABqenaWc/SGft18aur3xhelVCDJyik8VxvD3sWTTlkj3TT40f
tU/5owmOprpUXnigCGUyjxmBGiu9+PPWeVzx3Ru7i+NfVFaB1htfO4vf2cXnMN3ibV434DBmD0s0
CjoLdzLaBH6a3GrhfHw3x9+CIdxyWPWtw9J9h7UWphPYHZbFOmUkPvpqC4TlbB+13XyyH02aPH+R
Em0mBSvH48aa+DVXhz2bJynPhDX5aB/FGE7+kJ01AEj/BrolYAUAtwXdHs2ehSPmVhe2Uo0GmzU9
ZcOpUAM3sJ43HG99Pf81sqzyyVaolnqBEdFwUXYVPej/iExGh+LrfWOrvvD3gpZVuCDPkBIzSKgC
41NiTm5IUXXDgsj97kUv8ROuPk9hTFkbpSGYn8DJz7mdt0e7jIpTG1UUZZO+yd4bo6NcADcMbhXW
smsbafqtLBvrJQoq81L4abcrlaI9W4akPE19DoluopWPGaMcLy2MUYfZjjovbvT8LDU1TJxZ6Zyr
AE3OuJH/LIyqggxX6vSnBA59JaT7F9Kl+QEmKLhk3aAeZsh7XduWp4M/qc7DNE/OL6noUq8OEuvc
KRoUJUm+9RYV3rLYGTFrD18IowfARxYHMfIVfdZRsBfvwZPiRj/Gj/EvEySzvWMQqXb9b7XbvvMD
t3xGqmHru7w1DmUIKGODh/BbYtbBVnwqyDUaZO2h83MvLOXd/S+/kj3fWFgEsnkeS6sNidrW2F0Q
5sx3tE5PU2Ud5Dr61NjVOW30jT1deevc2Fwc0HKSs7CwoWuIDOds9cMllRHpTbXj/aWt3A3XZvTF
e0dvch1SLMxYk/2HnTuHBGR42QXn3nBe7ptaS5sA3AhWWxk4IIDA2/PTF/BWgoxugbDJO2sYkE+2
vveh6mp9cJrx/F2TmxV7ah2zJPzME3xjsWsJ6c0vWJxg8I+RHjmvyqqCZzTag+x/EU1FMR2Tev33
jRWvBCWiH+TqcOjwWlk2FcEypzFq7CIA9rvyg6C0ftXtoTfgAlvxgsPW+NGa25BaQRUE0EhE3ts9
1pIimQ1fVJuNFyl23Nk8ZNPvG8tauRVF6vtfI8KprgIhGPnWKCW/fV0WrUUIEV1pD0TmmO+z3N2q
/Kx+NpTtyVFpaHJdLRKYuGzgh9XIt8UQSF+/d76GO4lirH7IDrr1Xj5tjQ6uvfhoBv5tcXHih5kx
kBiGM0DH8p/jeT71LlwtE9JSAg281bNf+2gAjXiX6/SPQJTe7mdpqqNWmuKjxS+S812CqbvoN2WF
177atZWF8/tplQAHrjug4X8Rv8hnMTGgopYFs8NGUF4roIOQ+ntNC0ccYq1umNsC4Wy45bk8xJTP
nd+m78MhPGWkmwiSfbjvlmuH7dri0itzqQssdaAvlnx2wveatfH3r8avawMLN+TlknYMSROSleap
HhVvHGgk5fIl6NqdZaYP5CAHe2h2k5ow05NvpFNroRo0KDhqnWYjr7VbL2HINu6KqaOiPFQ7zfHP
QWW8DHp9mp3NOeY1j6QiDzqHZzu8jyKzuzrh6lzEnTNQHxCZm+Q2nqN4zBT7qEQMyMiVz8iqJ/Y/
FgrneQQczuSUQw/HdPji2JmSIRnqKNqBpe1F+vxcKK4VTP9Qu0ZYMUDbgUHmPwyX3S4uQUWqDype
vLU/79LMZ0zvs0Ryct8d1956ouUHfMoB4Mdqbs20UZy0mkb1oz/04d44RBfHU9+rn/5K6aevvOl3
W6FyrUiOyrqQvIAs0GC+69boiGhvP5tmC2y4mj5kcYUYlqxkyX60Imb2Ukepm12hZL7vQgKPPKyJ
ZKAEFkGb0ks2jg46ixqRKMnH5EEVmEuvb9T+EJr5kEIJYMv1Ad4qVUJVpnMC1wjj5oTyUHTuIqXr
L/x77Qd7SNp3WRA2p3mwHN7XU7Or9bJ3Jd9SvKz1h5PtSO2D49e2G4Q1/HJNLe8z2aSQ4lTBH8WU
2i4cocPBHCzluTHNY60M4H6SsC/F1NW4nwtr+miUxSS7elBNj74URz/VWJIOdTyGnpZHyRaTy1oA
uClfLGKaVJZDBmyO198lOFmnYE+14Dg86g//ixbLSrTGFkUZ0LVARZbdjoqkNgzruvekB/NoHZp3
eeu+tqlF7cw6Bz/ve+tK8KS8hMdQE6QuqC1OXp3mkmVWPKX9CSij5CC7udWgXjOBUgTjILBLaooj
VnwVU/rRDwbJBDPvKIErh7/q8Nv9NawELSAefxtYXKN5b0dBL4OStIJ+cu0kP/DW+mxm2oadrYWI
P79aiNKUFdggDnZZx++0ODw32Rav5Eqsv1nKwtP0RNOSMgWNps/OCQiha8jK+6Q5pcrh/p5trWVx
abap03VI0HXeJP/os6Npb8Talb8fEDpzVfDIcm8tUzcV/U8zCoCSJhUvQ6M86/aWDMlaskZyzVQz
1ME4sLkItIVdaFY96tADga1nWoLjQqGmdHXz1O+FmNFWlBWHYfncvTa4OCyl0ZlDEoAOH3RKd/qz
HH8I5e9JKv7Hb220QVu14gt0kSndGYrQ61iSCieQGdvxBPhhML5pde2GhuxKw8mxvtx3hbV9FIMm
JKECAMkhvfXr1FCrOnVIetWj87vFfYWYimvVsMBg8B9TcItb+NrawvPGrhmLvseaNUk/ZekSSfI/
j2k3FhZ+oQyZVoPhp5cXR54xnttkw8BqkovUAgyzMkjLN0zJQxMo2iAR0kKUg0qvPGu75Nn8oHZu
Ve+qkEwJqqDDvyl4QLMioLe0T+wl2BIckaozJkDzxq7jR0vLcjCCbbO77w4rTm4y70zHkFY7QNzF
7oGALPy8otrVUfZ5zuw09yiIkzAkebIv20h6sBjcGroKOob7ll/LRYvzdWN6cb46iP2lLKOikw3B
ueysQ+aUu5YJyaz51XXRocsfjV78P+ou0zWvnzrwMnkBJ/LkSUgdK4m885PBNeuLj5ZbQikwCMlW
xYT29FVDOT4zfurKE6oSXtq912o4Bfw/1Pi7Fee71Mk33kJrB/h6Jxc5WSJHYR7XOrT6mfqk6e1j
WirPkmx8l9Itss2VK/B65+xFOSdTpzYPKwoOefMu83/ojBX5L/e/zhqAFQwGnVdEugSBgXobJia5
drJ6BhrVwr6AXkuIHvB3XpRemXjpQdpXO/Vg/VYfa1f9SGXFawXWfeuFLvZs4SI3P2Jx12fmkPeG
wo8Qffr88Bfx8vYQ1ZaZxVXv+04zlTWxt50hm0s+9FnjVupDl5ws9WSGL1W8BXUTx+rewhZB2I4b
uy1j2NPsLHzWo/nRtIYH39EeOsM8haG88ahccZibfVxEYUZ0SjUSeV85PEjFmfFCfYuLey1tFjU/
CLhED4oh01uHaaJscLqRd3N8rj+VB/8M+aJbfMov23PVq8u5MrWIHFmV6KMuERqRj77IYfMlKq1d
MAwb7fMtM4sT3ZRmIU89K9ISykLhMeIlFIRbtbyVuHG9b8vabNOg7arEkH4XU1x63WRe+nH+1KDy
2sjZp/unes3RKZ6jugfFA3waixVB6xCFs81tLIjM4a6GyNyEiNA43zezkg7CqA/AhulSZmeXuUzI
G9FJFYmWoBnCPNKVgZd148bNtfbyvrGycGqENzunlRC7/EtOKv+oPMa/RJCo93H5JDF8053mLZzv
1tIWXq7XktOFmc6Yewp1X/bi2xt7t9a9vlnWwrnLqUytQo3l/3RZAqrXPJD5SlvDPWvuff2VFs4w
5v6oTxXivobOc5ogm4JkT7KNQ7QaF67MLLvxxVRGY90PCKSr0fs+K0+F+W2InpTucxYFRzXPj0bi
6f1HWd4CcKydrGvLi/JWnmoEvoLONMUMCJlDZsFieNQUT9HOLVBw85Ac1Pw86Ofs6//pALzm4Fdv
xy6PCz9OsezMlv5F0zNr38eGvvHqWkvlr13ltaJ+ZcYvJk0C7kil4pifXzvJ5R44XrPr9/leOjvd
hm+uegyyBCIVFrMWS4+pjbFMU8pOqcops1KXmdMnX882nkKruQczg+S+FrW1N08UXaV0l5Uouubp
wfk9/ZV/l74ml/CQAMARg3yGN36WP6HmU+/Vb9MOsq3dFh/t2gWtApgB18vA05vse8qoMSsTIayc
v1jmT6W8wOb4UOcvdbVVBVg/IVe2FqlW0HVSxtAYwwqX6GQ4yDAkXlW4IoJNxnFr8l98pGXqcb2y
RU5VZ0GfWHUO/ODSnptjfxoODNsdtzZwPY7xbAKJDXj5DWxDHqzRjgqNGuUhhr7IP8NA75ZP+ua4
x6pXMsgt0BvILiwLvXICS3wg0XCcpNk/BZraXpQyp8Zl9clGMFuN/n+bWkIdVC3IJLPiAOTFuzZI
zpIdbFhYP9NXJhZBC4p9NepaEg6OtX0UE5HBu+BRfS8fDA/1ya1LVPx1b7wBjLdAiCjUBBb3WeuU
Q2umfCXD7XfFS7bvTy38COlLetlyvHWPuLK1uNkorNIXrrg7u/Dr2DzI41NYXUxtOhjd52ocj11c
7EJjIxSvuvuV0UXMGooxUDPQXp7j/M5gEDgbZv4PqZJ0X+xU+xr3inIZe0jSGtLx/+PuLoc9bC2z
izZmd8Vs8PCUH9qTUHNhmusUbjjO6mXHuI8MzBjs2XLGorDysbeHuPdUac85cWvb36lobfuGfbh/
ua2ft78tLfIuxwxbJ604b8bA/AF6Bv1jSwPhvpG1kwbeltgvtDvfDFZMQ9/lek9h3LF/merHrjY3
DKz5xbWBhTM2Q90XSYcB9WhfkktNGBQT1FtFxLXPwgAfMRCuQYtPc/sqQp0o68OCz5L31Qc6GO9s
IzoHo/orCDpro6KymhFfG1t8mXoyMoZRmRls9ox0hqUrfRM8ST0T1fkX24VsujVdFUzu/W+1ViBD
456JJur9KLAv+4hTGhujIg52fFa90FOnY6yf7F1DiSBDiIP30x6Roa0CmfhCy9B1bXVxbc5x1Kul
EuEixj5lyN/SznLnuLZ/ScfjoG4tUtyLb8yBrxRXDBzay2SrKbo5T0bcfvgf0q5ruW5cy34RqphB
voLhJOVjyeGFJcs2M0iCYPz6WZTnXh9RHLHbU9VP3V3aByDCxt4rHDtPD34rkySv+YjcRZ76F31o
6DT9iTfvkIvkToZjrYUKhjfnrtb8GWdm/OSCqHAt+q2ls7rfLKxStDJBI7cX2yHnCieDmO3mcFIV
e37HvRLcDjbtoh+gbHpm52+CB1ZnFOKb6JqCKf2uQzsVHTWzVkeF8zx7efAg8lvC+pahdwp7dvXr
VvtrfaH+ibi8v/umr2jXQsJaPc8VpcIvdlqyQ8kOszru68/kaiuXNVZX6UXIxX3eOZGtDKXEpZeo
5V7PndDPQ0dea2YTCrcEdKJvbirdTZy7hgZfKo3rTKvGAqXsoUKS3TeZ15Y09Y1eNEwDYtpPyxhl
WjNLxWcpp8JTIkivlcYISN6gx17d9IpvUULw/zQ1vDWHyTgrWfyztHoHSnDaQ6fo449U4cJtzbze
tVCOu6NGlz7EPRE5/jLRn7iAGh9rI8j+2lOIuYqiYa+0atYwA2LY1y3OvNRrC73M2JSDUOM1vZE3
/sdHy9pdA3QCBJygIQ8R6cUeV6N0aIoeF+ioHW2IjIfSmxznLy40UCQgcgg3W5B05nV6sdMIip9g
5yOrsxvQxwRnI4heTk43xrJ2FeBwBBJ3VmCDy8bbMNIysha9BNjnoH2Ffjjr1dNcsIat4NZunqdl
eVYZAKDOwlfoGS6r+nlnQa5Mjpi2oziI2985XXt4jplwt8oIq5sKxR4IiUEdGrzdxbjIoFT6lKAa
3b20PikZXFdUiF5BqPWLJP7v5sgWlmrtuAKLFmQT6MpAZG6R1cX9qItwUAHxV+LrtrcVrwoVuZEi
rObiBqg5oF3OiqVLEd12inVIGyJHGF6gev8qPtu+TC4cp4IoML2Pl/rqM3AuuM/8I7CPlgXUUQtN
a1TxDDR2yb69BkiCqcfZAphvEtPWliLOJHhfQEcUhvaLFT+poSlJjwubKtmt3UqmAGBBYD5sTMNG
XvpOKR0dQGAU/8Ra3GO5bllQS0Cs+Krzoj0aCt787owBMprZ+Ik74gkvXeJtvW3W1sh8U1Mder5Q
FlkMUnY0z4TTQ3XNAOm/g2xT/unjT7Z2OkGxxEaVwkELbQnDnIqmiBOlgRmVZvqUcKa36SFN6cY6
XBvIZZhFWpdFAGKGTTu6SWdZnnBq1QNQ0vt4LKuL/TLK4iUINZDCGOcoju4bR91LvdiLQ1fNPbor
vXFfbqWra4vwMuAi5bCKriBqD2pzBlWNkJzjqWVDFjGoX24Mbf7Sy+MQ7DcFVAi01/G4fnvyUpTY
IS2AW2TWg0j2r5JQ6ff2ZUayJoF+B2XRjyOuLgwo885ymzA/Xe4vZ0ohK6aK0TXr+966gxqF65B4
4z5ZXRYXQeb/fnFtGbCChqoGZqsblGNdKE+WXh0+HsfqJ7oIsZi4ekxikFVquBxQO2OS3KN3cCIi
vDa2HpVbg1ms8QGkCVs4GIwyZpRpmROBUr+F7Vz5LDa8BRwoQuJpiRP97YzpoehpgXvDtfidwR/G
Ac//jWfCSt3wTYjFONAB1rLR7lFzlla412DLpzGzzahPU31gYV02V7EaRluV4JUyzpuwi82bZgV3
uAbW/JzWps5RP0k8aHF5xFdZsMlg2hrkYufiWC3VPsd9OwPeZ9Gp1Ju5MNc0Yo7ySpLUPGWfTV77
fdqyOlx5t8PjEF+RWlCKQsL29hsWSpFVyiwUnc8klD2Ypjvdr3Zb1n+rQ8TFDx0ZoDvfqcjV0PGk
RDEAo1bOWalZXhRnpypPrkZd7uNuU8d5Zf1jWH/iLZIoowb/GScwniJtOn2pQOa7iUrZbSSGqxvg
IsoinW4VAiPrGqszl7uiOEG3kVnt1sN1JfmEXq6C6j0aje9tIkmih7nWooJJ9jNIazY6yMFw+w2q
3/pOa9fW7N0FhwUVXl7AMr9dD4Y0Bjh1IL2YWuWlByXdzcHOYrScvvZw/asLy0/1zFWJqjJdJKc+
AZTa5Buk5LXPd/krFmexbMLQFNDOdwdn2psiZw0xNu6UNX7Em5G+O73qNFULNJV+8+wSv/suT5Kh
mYvmoEU3lQ3XtoCBSTVnIg8qV4szRQ4pj6sU2e9YwYRa/RHCV3sofgrrrrdt7+OLZnX+QBiebahB
nF3KJ4laAUe4AXkVnr+ThE5TuqWntRFhKZwEQY+8HynWCcAcd0pFySeeatHT/2sY+mIXO3VvJ2na
TBAN5Yxku2pLDwbi1ljPi1zmzSpYbOEyybShGDIAtqkBu5rI2E06+ra2gxIUv2+6hknYN2pKrNy1
ZsG9XsuLb06pPGhk/A4Iq0dAnuPx8LPu47u0ngDKzn1pludMaxrWmT/hY7OrraHwYMhYuDUkz1g3
iht9iJnE7jJq7UFNW86sxP6qQ0LOdyoKVZgm29m95klayX1rgSkRTlc1oFuxPu7yLByv8eRRrivL
5MyxSMtMY5oYvB6e2yH8UbSV7keRnbkF+IWeYeRWAMid6WUaTV2g+EuGa/3RzmjpKmHyPeUkcYs8
/JEDNB5kg4DSPeB44+i4Yz8arqllbWCPnRFQdOyfk7qSXlZbT2pINejjRudqIKqfjtZzNoTC043I
kyJsHrUsvxYl6iYRuvslbQ/QEmJ6Xp/pmA3MHmQEkTw96K1w8DpDgqU5IG8N633WwkAvJTfIyPw+
SYOYKEez435ulp/GzLyWSnptFUrpqkr5WVNAQ2h75UhpfztE1R50+atSs58yAArMURw0s91Fwpjg
Hgcc/NidbKTHSPnvBU1QBukTlHflL6G1EYupfjKM5FyL4knNzYjZFcFdle/rqrmaKklYmYFyrjvg
UDkDuUlrDQWkBlJ/RNcnb2oUcW9zmn1xaPdpghwsq8ZhBIUT/YOdqGjqycmo3SSOdDcnaNKEUZTt
FN5EN2oS/Wz1RmVWiCc/4YMPhYmC1d0I4ooF0iogTrqL4pN6jOJxH5HmqMZZyLqsKX1TiAZ9H/27
2uWfq1y5Lw372qKoiUOF/NHgWQblHO0KXCr5pFcVJGvgbsmoPXm0Vo6W1hy0oYJ6p3odmlAkAn4G
/4f6HZY/3zV87L5zzlgtqWuJ4R5O0b46Ff2BgpkLj/GhZnE5okZhFJ2PLMPv2uKkx+KrVU+Jj083
sXwCK2EcmruOk7MQU+qhQADIITH1T0mJEamhZe/rIf7WgY7sdnHbuBOAhldNS5Qg0ur0rhvj0pNa
6QDIqP8w06HympLQ66KY+B6dmXBfAnv5E01Kg4WRA19Q1Q4aQ5azzwZ3jXB8wM85xq3yE5jjU2e3
3+Fu8gMmwT8bJ8Ly7HBWZoNzrUnHB+Pxs62XZ55OxFMGMJMS1Tnrk/DbNPmJduJVkpvHVIobWejf
O5t+pmQ8qZ3aBLB0fkg1lP2oaB800Ctyxboq1dqLE/0AD5JzMkIfTWl2SRxyZujtvZIY17pZTzDB
qR9kTLAKteHKgOk2V807MH7Oep98GgwnBf4h9cPM+VE5zamAFgnwTdXRSeAv30FoaFR2GUHl3m7T
G9uAeVAfZ+dYr2+LUjyrUilZZRrgrQnwRaErSN02d8DjLLMrkCkeaJJxH5y6ByMxryEXYrBUlDvT
7KDWUkxf+lrnQB3n0HYi8V2VNZThsVZ5aLxAzrmT8O0KqQU3Vg65p9qevkZ9cdPo/HNqpj3raX2k
kp+l0nT7qIthupui/t5PKYzWAAK2HS5YWsCsOUJRz09J7ec63/do2HM57UPdJKwr9V9wiFRc6Kof
68ESTFfiL7XRn2Gy7YPufa6jEud1qjKhDde5hYNbbSvls5Oo5zTUC9ajnIvSSbHXUvqzMXJwrNvy
Sx7rT3bsAI+c6qOvadV+qPqANG3PQoIDK1MFVjAuIrfRimuRQ2QDrTqdKTl2IBqfTJvGUzUiVZcC
Ro0GdMt6GJhFTZBKC/rklS+JDlfDWN8lyTT4oq7voG34PFad6cJUqmNZY5xJmWlMoxFyHUorSBEC
fp2Z5XMR0mvLab+leoxzox4PVKa/8GV6HxBLixkd5nuQk3BjK4swNZYZkK700VF0BVBClW486HH5
HDamO2WtN7X6LXSzApWKKoCtZuyrRnYFJWIcwOOdTtSfqdM+9Bpheuzc5MA5Mi3WvrU9SBRO1cD+
jyDfHRSAgPXMKcCEwkYkRmWxqOrQ2QghbzVIuzCYlhiQpNYLiEdCXbEpe0/FYTrAxZx3vhPi3zpa
CjEyO/uM6YS9aNfc5s54X5LqRfZjBQM563tG8FDuLXwp5KXEnxo03bhNblSw3txqNBo2xsY9sQvg
nZoHtRAvfUmPBUpTnTCuNJCymCjUH23OfygOugJUPli54o1K/SXMspe0Q30/GbESTYGnT9zRn3oq
mluDY39mOLHt8cWh4y4zx2ersVT4U4VHXDeSxQo5t236xXLyAI121ZdSr70SJd2dUCqD1WH0uZfy
JifGlUqbF7M0vqP9NPiKoj13EamCbkgiViTmXZiQn7Zq7xKL77iafYbMFe5F1b4DRv6oJdNBS2i4
H8wmY1qZXWsG9JqwKiZmxMVnhUx7SYb7Li12GTDaHOxKR8uvTFv+yKlSBmlIq2teUXEUBdW/9I1T
o2KImvquKngRhHLQnpUwRQ1RHcgpLbvshFpwy5J+fOYjhznLZJvnrjXaJ02vyuuc2sphhCIO62XP
X/A0GY9tFMJfJQLq3u/s+pcNn3e4e9DKehiqaXzgptZe99Fo7fKK5+cc9/I+CQ0AoevGuSM9HAPb
cOLfQXSyOWuqbBaa05H1D+isQOrLhM6zHaVZxwQZnLk/Mpc/pYXEs1DRkAnz6FY02XAUat2dAJTR
PRtXvALtul71FKlUcMql3bjnMi+Q1iEhTsMkxWzCOsDuxqcmNY+KAxlVOoCWZPjUwELnuAdga/aS
KGgqtQXddaWzq4zkFmaxSLVaHrNaKdAFzrx8IkeSodPUVPI27Pp832mKdsyn9kBaZOG6URUerwr1
alSUr6hsBvEUulaHCw311LCtGGQsfTmq933Ve5HCv1LenJpJHM1Grd3BgsJOxgEKEEZ+Y9lh4tqt
7Scir73RLu+kQiE6PPzKM0O70pNaZ6200ZvQ0s+hZlVeJuQjV9rsMFLIDhaxrh0EWBBsHKSzF3Gl
Yu+L1J2wR/c1dgLjBCW8sqgmv0/Fp0KV5ZMiu+LUKmUZ1GFW+3ZX2UwotXptmAMUl2XN3azXsiPX
UHG3yxKqrbI9SQGcjQXJwwFVcY9MTeHXORbqlN3D8yr2RFdEuGamiKmDuKUAHLFWyIzB4u+LoQHS
OEL7onUar85jIHqFwBoZbw3aRB7tOHyQ9ay+nWoO3OgIKQ/zeVLNr3KIYM9XumPcBDatM78Lm5hN
fVa4Ko/wIJqK+pS0xWdqijMvy2utmBIGLt9B5K0/lGdb2B43R28alP2Iq4hhc0GZOHIsz3GS504a
EpJSP7MK+7Vozk6vln7N7d2Ii5iEzd7stVsUEYNS4RCfMHMGoA52dIprMwLXBc3IocueeWMINCDb
H51p4QhBVdhEjRi+MK3AHU1Kt5/k2a4q+LqF5sg4RXUhJM2vzDQfKSQaLS0+gej2NKXjI5mUoDXM
T702xSf4N6Oc0+l7dVQ/QRonOTlV9ANXKD1MEAN088iOACPQRi9vNLBg4vox7yDdFI06RBUjcVuY
cbUboQji4tgAZK/NVTb28jFqoofEgKBrLnweKj1TKmisSGgthk1/5agws3SswAn5DmTTqy7VXkIb
/U4SjZ6g4Tm2rHv08W6A3NyjCbBPG+7sIyXdiYGeelP5ohdS8dFzraDjan6NkAiCIw7dyQJLPYUo
pDx3IfFqGuItSBivoiDEMQZVehZlAq+qNL5uuoH4YxPe87r5gcv2Ku+jAIhACk1p5Pxx9DN0Rscn
Qs/wEOnvq2E+Mstd3RnAiAtgiTgceww64cAWwVx2Zk1bPddEm1jlZMjElIdioifk+L9CJ+U3aql5
WUfusyr2bPQkkY5zlfVlpO9sYkpmFmbNbH3IccE7AB/nmPu003C2KUQy4FoBG0R6tVGYWoN82miO
/qcAoC+etUjsaA74kvJaop9BJLNqx6sjO78e9tbht+xETO/ApobZV+pzd6unuF5K0sGLhW6JCobh
osBSj9D2jFVVgkl25CB5zTq1eAxOoMoGZRBx9v+OuKgWm6kGX5Y4mntivd88zIVU7LWH8lAGivwb
3j3sTAzgV2AbPOtxvy2VCd73Y6mjAZ0Y3ANfnKlNc5LpBnp3rcZ4GeVdKazvuhQeexAbfTFtvAJD
SIu21saCWS2DXIxl8a2QexI4qwKNk1UvDu+Y1u8VsRdwGv+Lis5FnMUXEoJYSRgCPlhk5y4NhvLn
x39/reuLj2JD0RuYag3t37cfBWqsbY43Nbj4cHIvHzg8X5IDKnrHbS7mWqf+TazFJgurSpZwF5i1
CoYRvtXtrnAd1zgnB7yDQaxjf4V/exNyseZGLc5zZ8BqmGxFQwZXwFtVWlAU71t5dNpx3Phe65sY
3FZoS0A9450dYZxbcY9HTue2xymYq88dG+/QI3ALyL5vQZhW1/pFsEUjZILsqT6SEmVLBYfoWOjo
BIOBMuh8Y7mvVi9hVAWRIROGZksyaGKTtrFRJnGVDEe08alXHj9eh2sBTFWB1Cqw4cAYLwAVpjJZ
3Mxh39iY7S9VH+4Mu/yLPjZ0af8bY1mCzUhpJg7N0IQlxfAElTHIROg5H7eUXDfGsqzCRqSuIRdI
IEpj42CIH5x844hbse0DMwBgW5jizPINy9nKJweVnMlsXhtgjcV+d8vLHtpIup94Ds5v4f4V7w3l
8dk5F6EBfVycFTRSnLoSKMeo+aNlPyXOQdG2XEFWljQ0A/Emg+4pCvFLKr8zZTSZYsSgds4MPOEs
fQoy/u8by9BwgBMwFKYwlctOLExYSt0aYIlGxptIOYKRsMssZzeRjb7MGvrEARAKngKvBqVLx+Gh
gBUMSpuQ2/8Gt/RA91BAvUNmcQgPtVdrkAQrvJGFfn3q7z/eUWsnEUJTakJqA6jYJVuGdkZWp3Mf
rPRnwCj3hr12Z8CaB9wcz9oa6Np3g0AmuOLQEgE0av7vl2iAjtACOoXz2S4O06304HcI87ww0B/a
QH0CBP16C9u8dp/Mopz/jbm4HIvcDGuUZX53pAw387n4DHZw6qK259pBcjvr7WzxJeczddEAcUBJ
dhQHYDOIhS3aUrVm9/bUQSCpU3/l8fRL1XzeWZ6sTEgyck9VNzb7SqbxJt7ijDcJV3qbSORoSX0y
E36dVoPBMqW5aawttOj6csXWxjEPSN075qSATZumwtoDfXx5ALKyh8v3IT8lu3ndvApqfY2PdgB5
smDTqH6+it9N7EXsxdekVQr/6g5bZeZTpimrDTb3F2eQzPgZovH/QP5mK+TiW9pCHVH9kLPUTvNc
BcP+BfoXXnUjoJq3neCvbRE8MHCm4fTEVbo4Po3Szsc0r5Hf5zUM9mQSyx2lMSrRQx2/bOz+taGh
Hj8jIhWcb0vjhtCc6Fg5YHjPsznjIXPjMGBPuLN9fbXTzG9/wbqF88yfiIvsjne9I1sT79cxStmE
4nndb3m2rp5ppgaZb3SF4RCvLT4Y0So0mcT4x1wv9cRpdrrD+2hTIX3+Y8sFeRlssfMMs1f1qkMw
NXpwpsAcsCbjuzp+jootNshKygBJ0z/jWqQ/SiY6KgXmbsj5Lo8dNxKfPl4QaxHgCQtHFhjuIgta
nM9DX45mHmHx9dVTpZzVYYsx8+6cQu6GYwPXNi7V2Q/27QVQWmMLIVogqCJ+VwPiJg+cnyL6/eNh
vNtDiyiLPdTloaZ1XdO4VVnfhb3l6rRG5ax4+DjMu0N+EWaxlnOY3obEbgbXHvc0pfQHqSf7pnbU
alcTQ3tsSBXtDTWPtsArW7M4b+uLa9SCmV5XaphFUt3nqNbPLr7zozw6WNFD4TwrL4P/z8zi12YW
LuMW1BRxh79z8kNpq3WIIwcosaA+KTxOi6AT3z6e13foqdkPwIRoHAX+0HxnlRZGFPYk5YxBVwsG
sThXWI4ry+NUPTXldcuzq3z68nHI97iVRcx5Z1xMqWZNVhP3DQin9xIA4GYn0aJlKDIf0312m7to
o29EfLfXXiOalqGDfqqDe/U24gienxwofT2lfs1WsdannEH/1XT5cWTnrVfg69Z6c1AhHqBbQALj
2gbaeHF61F0V19bMJUMVuf1lTW5xE6OUQ9HMBsa5grSS/dkIDNUb/NnLe/siXVk7YMpBaF63wct7
9+jVxwbchgmS4vaM4456JqwzlPm8j+f11clhOU7g4cGUoCpQcUvpKIsIoy4hQI07DdRUt2H5AdgA
tDB54qMuHqP+aXmzOEx00AJ0agkyCDiLg7YCNhoIRWCE0SMai9uCiPigH/2wReqiyzIHLxeeP3Zk
HlHMR0VVHiwndj+egLV1BccOsN8tC1fg8v2VwCGHFGJmHUA+2Rn9Up02IqxulssQi4NPCcORRCpC
NP7g1Q4alzDUIP5w1IKq2GNCY38LJ//+UsfyvYy5OPPGLI7GbIQCSReEO+6NP1OPPFAfVUhvaP/y
W/2ZxMVxMEudZNbUjTPe4AiwxddJjl9Nu9mAxG59q8V922a60g8DBmVppxj2tYm95SW6ckepYJ6A
twalEw2Wsm9PmSTu0DEcUC4WaWsHBaqeV5ZRJ9dAF7ICsEola6erxpHO88ercPV7wacAKFh4itvv
7AocbeporONAld5vVQsdzQaI7ZAd6nePW5L771mlWB4wR0BVHBcGQFqLcZKwGnJ1QriZiFjABXtM
fZm6yWOCunjk4sD5Ssgh3Brl2vRehl3s6a4eqqEx0YycQfuTB5yEsQ8PEKu7Vd3I7R5RXsEbASpN
eKJsHHTvEs/FiBdZbt0PRp9GAP/W0RjtAN+x/VC2KfReEthhCTX7OsWDDD7+rGtnOGryFrI4HOLv
SLRmAkelECJKwKd1rFDyK0WiYWVtqaJshVkcMCHN+awuAwkD+9aOj0ZxG25Zwq8lGXDfA6cTmSiA
N4vrMJUmcpcQX45fRfvsKPc6zKnx1Dp8PGFrO/wizKvcwEVeQSNhChU0bpcMKgt1QEucrx9HeF+c
x0IAuccCvBgwcAiFv93iRRs36qijeU9a0zwKoPlvOlvmbm4CDxGlgpyUprovwiT8lEgBX6DSMa7r
MYKp2se/ZA60vOBQloPxLBglUL9c7EHhAJDS1wCWjhDtUPfiJH00LzclgdamFOyI+XDRbAUo7sV4
U8OKBghouKTgd+ZoV67s4Nvz8VheS4jvBoPlAZlr7dUT9m0U3YGKBp3Q8lDlDrrhTcRexTxPms70
m+kmuVJehI0mX+Elm6SwleWPZx6e/0ACzi2CxQhLUQ0mqs+4viFEJGq00wfYi7Vqsvt4kCvvCBzQ
wKNDEhDcN7qIEzpqGNJZJ4rX1y156dBPh3UG041xI2NY+WQaxHiQkEDB24Y9x9vJTEiVITWc8Oxr
06NVVRX85/lWWrIWBAnu3BtAWR7f7W0Qi1iahPAP3iZtvOsxb94QpVv82JUDH2yL/waxFg9YUfEo
yWukPiO8Lu0632Fun0oiAnsyryZp7adS3UgS1q5S4M01TB50yuDGtpg9wZsYlVsJKfLIT7SjdeQB
eute1nwZ/NJLgq2O79ryQ2EPy16b53H5MiFo7cjGSHq3FQ/AXdf0SQyHj1feVojFAZ/Ww9QbDqhA
jdRZ2YgToCZMndqNsujaksDxPusz4bR4V4YdQWaO6g7QOjTbWGMB8XD+eBzrAVApsVS4sEGq4+2a
q2GTa0LFDkagJPraDdwDj37r889LanESgT/86iSHUwFeEG9jpK2h5NzGa7/STOC7Nb4nNpDEjZUn
DHrvj4Ve/BxactWqtm87yf7jEa4l+3iMwwASAuDQj18yp+28ICAhiOE1s5olHnj/A5RLg81+DdWu
0B71fuNcWrvSgJWbBWIseOihjPd2yLqkg1FGKqBZmsZS66E0j6b0iwoYdn6YQNJJ7ogormQc+huj
nRfecrLxGodK9OxYAlbk28gkpo2djBgtTGzRiEmDJjrmpzFAzICkftX/xckI9RgcvmiJvLeFh+hE
VkPiBxQuMITctMjjHTw36o0o6nz2vRsW2PyQVEan512xIZaDHNtkal3zDCnbmyqIPRPI22vuRX60
67+kNxNe/d11GLrmYct8bW2zw9/gv8EXm12AA4EHuQLtPv2XPeifTeF8B0fg4y+3NUL97YdT02wg
BoVimLabVTq6fRvUh23b9rXzH1OI0eActuAPsQij5ZU5mSVa0Og/ZjCajaQfqYJ86XoUzodEkgd8
gsIH07G4/3iEa2fNZejFW2Po4DJslSjJtnkMU0mdMrPhTx/HWL1rLoMs1j+KlamqSwDEyB7F7Fde
XCbhnNV73O/31RZRcmtM83RfpMcDOgEWbfrWjfIXpzqV4cYFsLr0Lj7XIidwWiWB7yf+fk/u+vSp
Hc6b1cq1THG+JPVZf3h+Gi3uABpFVlfkaBP/przBoB3i6/cGkLCHJhgEAy7LIwdrYgIS8Bv36Oqq
v4i92FpVVBidbqEV5ygvdf+ZDiFD7Yfpde42te2V1reYblG61yqJbwa83Go5KjF6gwFr9/Qle8i/
irsCzeNTgaREC5IX40p/kolLdrOfz98ghHTlTfzFhUgyOsW5gx4gPQ+eBaHnpnQJigutp3htjALq
uNc35nn9FryY6MW+Tyqjd1SOMc/c5e4cHeNfDprlEOXhUAGiP5r437+03wxysduFiowC4uF4aRtg
EUz1A6T+vcqZNg6V9+3xxWQuNrwNS7Bcs18bquEuO6n7gTl+dUoOc6Emrv+BZvzWml3seQ79L94K
TGV86K4ARLoG7vVm+6T+P0YGTR4IiKAJv3xFxUCw51qDImhP3fBRO6LG7kPvq2cAu4OQBLTkdvd2
NSi4y2j9IFGf2d9vDzSahLGaatiQ0VMPaGi7Kx8LWO2kN68SMwDdbCmyrJ1wlwEXs6k1QiUK8kHX
CY/2UOGQKa/NunzYuBfm5bZMIC7DzB/14qA2cjBnVAtN8B5AdsNXX0brNMNFAL51U34yU1SyYUk2
7/et58jaHfEnNF36oJdCKrKO4GyA6iVTUUFR/r2bDjbBLE0AdUlApqCk83Z0E69B1os1GA/DW3X2
wQXv7ZBCh2gbHvX61l3OJMoWKC2gUom602KFED2T9lAAAW4CSzkLVbnVFaggV0it4STHT9mRuNFV
+2rYUHOW/7JZcQdmhm9uedivHmoQP4UeHnRHZiXbt8NWacXVlmDvjztrF52aHbhAD9EB3NZA2Tcn
Z0PreO1DXoZbXFaZxGLVXu+N4olbSD8rspXnri3TyxCLq0nRioga84gav7ixdjNGu4ZV2Ph1hojM
eg/GCUjxrajzX333SS/mcXEhFZotJmU+Q2dAzFgBka0cjNsRpoBip6kQOd5q5m0Nc3EbDbxXhr5F
lgY/q1kJDJzFKtceSR1Pbghy3cebf16RHw1vcRUVU1lA121OokC27FTJoKbs1VirCiSLFOvfuo3O
e/FiMhf7Q0SRM6GaCUnelrvgZidwtwOv4N8PyUHtEBXTeS8u7wYOTkQJh28IMoiaAewQphzUnBvQ
tlnpTLuPg62tezSy4Y0ztyfe9SYMLlLZwSoX1ijfKv5Ua/7Hf381ab8MsPhAqcistJsQQHiDp3q5
F3rGoQ20QO6iYAv+tTWaxfex2yib7BFgaRHldEdacBYT0KA2PtBWlMW1ZkVd7RgDhuR0T1DeYzp4
gB/P2trFeTlpixutRyUPaoJzBH3w+nC6ayywsqzs58dhtj7OsgPQ1s5Q4qRrXfvxt4Bkt1cf5h5z
5Fa7rabQ2sGAehMY59DDQJ99cf41WmkRChy22xIQLmH3QiBg79Q7dSxVT6/qaeN99X+M7k/A+Tte
5AUQaYt0CCPgPezrQezy22FP/RkHCKcVcKb/bqX/CTd/1ItwjpUW6Dtj35a/IouJ/5VoI+l+PmpD
l/7FjXU5nYuN1artFMoGeNWhOajDyIDy2Vjn2trdcRlisZ2kzSGPhbaaKwM8uD3nbID47TVuHGiH
OEBvHU+MfA/M/h0EZFl9KIL8mmwMc/UJe/kjFrutLUiWtDMu19i1xE/2s8ksUiACLdfeEwyYToOV
8JtFU2nj7lx7DECTUXEU9Dng7rlYsAYE1nhsIl9+tevey/10jPfxsd5/vAtXjxOggIFZBWsK/7xd
N9gHEBsxHOBxbTSEnYElbbkRYjX1n5HG/4mxWCx9lDgqcRADKbI4ZD6x4LL5+6GR2sBj/RO06GoK
dxl0sXz6WORlHCJo9jS/hcF15EzsbbSfYfcFjY1NB+T32i64n/Gi0tBqnHWvl4iCVCEJWE04Ymbw
x+tlc+AKmzd97aa3uAzwIphu4ICABjj4898UKKXt0H9Hv8L9u/Pg4scs5tyKxqEKc/wYGcDPz4+O
L6CLH+a5/gd1h7VC/OXIF3PNczm1bYNgUClwhyt9P1s9xftts4DVU/xiVIvtCHajEAM8hN2kjBnR
7mR6jIzHqv3+8aaYf+8yr3NmHCbaCzoM6xfjMfXWSBoZtm5p1FYNn7iUf8vCKd1BcDex3DK0nB+d
XkYbW35lzUK6GdUyy7HgW/EORNDnoyZqkiDDM3yzORpHcMQD6vaRbxY75370ttW/NWNl3UJ9B5V2
KLWj0G4v24Nt2WrN6Fi1G8EEjUXw3S3YlDQgsddU80jEB0ivFAB1T4kOZ28ZumEJZWsWQ5WF6WCd
egBVuJHseFALgC7zaEiPk1r+Eolz47TNs5qLR0VaHOZceEOJ9GtZgD0OFTo3tZ2bluajC9h8cyzR
cWYlzz6pthGQOAM9dnLuQlVqbOKOZ87Ea6rC63AAQT3K0OTJVB707RkU7Js8Sn7UMoR8Rhj8D2Nn
1hwrj2XtX0SEEKNumXLO9Oxj3xD28TFCDEICJODX98q66+6Ir7+Lqqh4w/V6SJD2XnvtZ7G2qnZO
V9pEThqXk5Xgu6glThZqMJZWEkNjyCy9gw2jpnYKMgypVc2xdetcll7uToD6tkr86+PusK7tz+xX
acSrYuvJXi79wTFw6bV3xoeM513f1Hwvlu4MakGcgAzhp9U2JpimbJnXj0AIhs4vVDI3HX27JL3w
myTqzB/NuEhmji/lA3Dd2oiE+fEpdLa8ipobbD1BCgn4wS8bgcy80e7CWT25tILAHWwu/g4uThVk
/SUC7vHUd+gpDNdPsWDNWhtHnEiHBMDOaKShI+o7a1pMiJw7ToBumhe8r7E9A2bB0bEiSDtlqlQu
dkzKTvlJBXNG4rIW9x1WcJqk9bnI47ILclRZ2Gqnzk8VRIDGUOfLbPw7AtQnJuZpXZvL2oewoy1R
D+aprvIRfUvizjMqIEwJ8l4RL904B4SJIbAoAMKk6CLXTSbV/S5b+9iNrshar/nw5YQNVGxkw0kz
wpzZyNcYOIzC6TsNusIIwmn1Bfdmn6oIzV1NNvCbDJ7KoZ5+ZN9/ScTz5pYE8uzOVY0YRtfbR60T
5NJrRM46lo5db/Z4qXmy9P3Z77hAMu32ypbfJVw+nLI8eqQHQLXkN2kx1xjllAEqnJHxp1lIjh2I
Ygm2XRguO7q+NNZ5CssyG8LpKvh0rui+Fuo2GHEzMX0Ey+AJQc0JU/6Dpved8Mb5raiMDrCesaSj
yk14iNevGtQ/ILswy5Tdb8CmvHb78DCMQfcIeFOYL6EjUqXob4gQIVAbzd5TuEXAxUEukuOVsKmX
yYRo6HSNSz/r4rnPDBQXrJpjUuq0+lM3+EyFnt5kFB6brf2YYluUIxSkVi/HKO6LVuk5IXOUtyH+
ac3lnPAJF5ZuVLK69U+3jG3mxXG1G6bw2fpiJxfJ8LoEvLANPjNJ2aNuIM5obDwVjkPqzPDeffVL
NWYVQOB/yo21aVcvfTGummMlCHd0y+XrMtN90AZBGg5yKixnHugSGMtVXZC2Fko2draKkVRPbRM9
N2N86gOwvYDWyMAv2MOmDXLFa9zro9rmXWvcp4gF8H8NUJCaysMavCY88ZiILoFEJQDd9bORKxyb
CMJN/Zi3uR5BSdBYcUzGSX4hBARh1TPJl9VBaDc+IBL1u2pwTthySEeXANJRJnpbbtGGWOZ+9gA6
XwN7DaqBpj4B4c3hQmPNOWxSR3y47YIKErCZxDEMjbVcnwXSaZLRrUky0Aqr6/P8HsYjwxEX7qxw
3sVKO1CBhn/YfTl3lJgkXOh1scsRDIKLBwqzZXh2yAMP8Gee4GMavxoVtOnaO2XiToIj49Gcxto5
kGD9pxk+ToAW/gL//WRmivwYONsTJRjCH75qr02iyc+n8d2AtMI2+i2seQ3EfHAjubfVwgucYk/b
AOjv5pSP5dQ+DeX4q+L6trXVzuX8tIANYf34gYDHRAObtzLYKWCI8W/67kBBgbr+jI0HmXvYIUrZ
JIDB0yOSwq0Aq64WNJkGeetWMEQoL/ehV12YMzwDlF/4LcmtW+0JbZtUw7m1tuzR0QMan97PYt3f
7Pppa3j+QlZHNyOIn0Y0uihWIXG4VKCBAAI1jX/xee4CO1wq32LRuJneorLZmS36CmZ6IJ2nUt/H
40ZwViEHrTCggfQuB8DM+dyIZ9KmtiyL1RLsJlJeKCevYonOsh6ew5A/R/AhTO58lMYtkEe1i9qo
LoiFeRa0Jidj5Xxd+jAfQkNBtxbqIDnSkbeS18DhbFe1ll9d3z93LkCASARIIvyKie0GmK74EuVO
66830NWGzK5TkPkeBkyj+B4rsCF8Uu8dRb4bX7JEuODjVGEPSFK8fplV6t00eDKJau7jr0C9AtLY
1ZayCHBS7AOiXsq+KdhcA/thOU45A6BCWCLfMIowP0OSgS/ueHqcXpuQPzyYvvVsVM5srfZoRHE+
kC5dRZzRKr44o8ntxpDRw4JE2xjp8jOnaeWs/BDY/jo5wB/1eOrTWJSAp/IhG9q+v0Yt6dPBVHGq
SHwyZbjm/baBxbxKCphOvQsdUyfc0FxzfRwHg8BKs/YpE/ZG3TsFRs8Zc9wnUtKDqgabrGABetFI
MkLQtym9HhiAUdnYgnUg+j24JWEGwkKCaMS9YdNHUE4qATakKEGPWwONe3dQJF2hUQvS4MetH7hH
VKpGD1UAcDUPqGOO3Mg68ZBcVPSurR5USats9YnMl6X/4q5X7dpWkV1Zhi9K+Klswn3VsZ3x5k+/
817KqLqsM6i4E8/aGqSpBkeEu0zH2G5RMtrwsnnmQavhIsbuILDykivNIFA3cf3a9TP4aQsJ9hqM
+pPYkLLLpXWyHlOzSxWMJA9E0xZxs7T7vmvfJoHxhBP3/kNPGpkB3XdxfVGl1YDLbghcfRJWhOlq
uHjtBCe4VYST1MKjKRg6u5FB7+L4JM/oIr+2nh7rEGucspbvpgdFc8N1vroNysh6M7txjOUpsBNF
IeXEx5J6e2DzH4cRU2D42E8oUQEpqWe8SRoqyfpqS8MTw0HREhY0pxh+9nIJUh7oRzy273W1yEQK
8k/07niZo+HUs/haU0nPdRf90sobEqTATck6K52vEYiYYTu7eYVpdWLo+m+NqjOt7sKtN78OpYO5
1OZ/AE9JfgCqmotlcVhSVb5KpBsDf8clxx1mg0KXUfMpSh7IlNlgCfDk9eaXo2a4yG0Wj/PmqZOa
MGJ2QuZ8+3HTPLiu0ngaGqCYLGUbiDrG2U9BJTK8dpMP6Kymp57r6s2bo2XHZrWeRhKVuCab9tg7
ExZuXB0Ox9JtVsCp4sZ/HMrmA1kk7blGoNk+6A2+zai+tY6AORsskGIWR4LtWxiwHE+BiOm4ZUoQ
W49t95aS9zGQ3oHFo36YOA/33cDEzsHb/azKxamTAUS6LGxwLM2+MgcQuGccmp6fxkQJmUZbFOxF
uYUUd89sP7xmLC9LGOPgI74OEy6scxiCMky6vl5P/dJgLWFWJAlKx+bV1JOnrQNiT8fxN0ocka/L
oq/dQmZQQBfe45AcGnBFXTI8byvoakChgjo3rjARrGb0HwXFvzugurkQvvE9awwI1nX7Y+cFV0Po
AWOWACw1oolbBFbiyQzqEfxqDf583m89KNB3+uAhjPpXRHM9+rr+pv66X/Fpgmtn1oRp9kLq+QHP
xKuVcYzQuGkpXBUcRNvtg4i9KNR5ZdMOYIYDjLo6okwQ8VXhCOcX8M0KLrt9G4GML4Khyqe+3AX1
9tuH8wU9z0E065Mbjn/p4v6jfjzl1IIZNpXnqgbqz8YD+JcVQrCdMam7mSboIICTE7e4VW+tRp72
GrW/lVnOkIRRoEm5odMhZ9Ha66jlmJGoBeTKG/CBaO/P2JsK9xxg8NX2Eq2oOZumP20eY09DTy9V
zNFvSvG6GXVFY4SvpSuujoZ3GXjRPOtCcGR9tHV1BEqoRdVMBg6+/Pif22SGD2asQJ010fMwL2CB
rlEeO8C/4vK+NiDtJWuNOPBt2bUV0HyWde9gb96E7FCLgmqIDfi3FT1L4cBmv7fw1uVVyI50dGzS
eRRQyuG7kUOhONwUlfcQoyBOdMDfoPQ8Cs8Rh3FbeqSgDvutWt+dWIEISACXQTiGvhpPx3tUDKBG
6gaZVhqPjl1XuRtKUeH80mTfMyh6ZHmY7yB0hmnuiDq7ovahbUGcBJQKxZA7FU2wiRe8LgBN1gt6
vG74Aj8aSxwWfy09sy/VLu2OcwSo6CV2d2sgsTdcm+q9H9sPNg/iNHKBwGor8IvPKxqWFqemNv15
ADgUmyPqpjp3yZiU5OA4Msx67PhkWGQJDshr/FKTp3F/KeQtLQ7J0QE9zO2EiMGZQ/GRIovpKBBJ
bP3UD/BALlhoQW8udnGpnYRrqLVzGP6srnPjXfhpUcRbp3mmatg5TO3nTX2vWBKZcTZFtfgBvooA
qOuggOuqn1BvFLdWVN66aCOH2s57P5gOG5BkbT/s9RjdaIRv0zv0MWjCKmlicdsAikQQ0g159Ptq
IyBybWeIRj8tQWu8QVQp52g+yToCiGBz28PY4H8xxgEa44s9iaX9RlMnk61kck9GzPU8PTTPiOuQ
+eDqx7nBp6FiD3YXkEpPvIvtWyD5nHtsLrMRaQ74e4l/q8FXLJNY9uDj+bfeeOMuFL6GazIcvqnG
XeEplJ5dNXz5U/AFmMYeudh7UjU/pi9f4spmc6S/dKzRSNY7VqO9Wdh+5BhuDsF5iudjKEKd+rp7
ESvPJddOqsGsdQn4ys0WejiujEU77Hx4NbJzx0pi29Afb16nvheUF7nXu85hUcIFIq9rb+W8DScw
HaESVBsQfo6n86rcRng9jY+XsWE3Hgv1GKzK2Q3VtFw3FlXvRMstNzgus9B2+V2h4VGXb/BDxFN9
1D72Onx+5WZgH2aj3S5s0EsMYxtneu3cfedy8cnnrs8Vrv7c2Rx6UVMdHoATjHiCYt5+W8/qm2do
9VtimYonndUCPaTB8pkGCrJazbCPiN6ZwHyC8nxdUJUCtouuxhca9lW+FtqWoDGOE7ptMAqcKnSS
oRqnXU2m5lQBS5e1cVnAdv4dquDakxHS2AaSHO+j1JX+ob4/NP2M0kYH6B8sssv19u4i/SlGrEYn
ptOK6imSdTbW0a4caBHU5g+CXlAVNz0Cj/poSVYtMxP0ApTNLgUJc8pq0tuzF81dgiIYao5ozr4M
JHi3ISka8KsTDVXiJ46dS4UG0qlXlLz8Qzv0gzFoOsx/w5LhX2zRVJlD8MumcbMtp6FBfNg4ZO3c
32q6PFJY/WPlQ3fYAnoF0VQB8GveY4l1zJVMUTHgpwFUlmMF1SWmIIJnQ+zQ4yrWHVXeeQjVq+tj
hA9+n4vfJYlm88fFUbGnDdJv8bilg9PmFnWHMX9jd/gBEQ7J7l0NW4XLr7VEIzrgpbvdT/YMSxc1
PkXzDAzxCBV3/pKEHfqx3jm1tjtVOQHwRV0SYukD7YbOgq0/I6FzD7H5wYYVUk+P43wD32asUT1W
7IwdC5SskIswRjZl4nd79JCMqiP6Ho0/PWweWKZOAEVP8d4lxpbJwL9rSS+OY4+2CXIQPbH9d7bq
32xQy7pBxjeLQuitWQ7avxLxPPAPKCTx7BUtmIX3rs+ZgJV9Z7aoeLeDNTTlGLmZ+outf6U+t8FT
h+vYA2nbwQUWkzRwear5OUahG7hw+4qmqCkeDsC9B15/NVhS2+JP3/uISvNKcTy0wW88f3nBeUBr
760gUvMnHzExJv4GMSuHDTBvOpoiYy2p4iDpvX918GJcRJuXO1MFSdy9aoLqqkJP8MC8B6TE6XX4
DKu+0G2MqJZTCUsyTsScCfHi8bADq7e9opG76lDvA1nioZ2LCtE7rJR7HTTgx4qk78Au9iE2CBAj
wfvrAgxwUbyS+dBBN7WgObfxhwzrUyv1cZtHHNhHMIPAmQXwPkQRzrDNswrUsO+mBjHXBPco+zIV
qDBSYzE+AGWqCHsmd2YMTIqPGK0vXYChxtuHGt0f4w/clyBNzz3Y8riNOrf0k5A7qb9Uh6W53+RB
BD1LK8SVr8N6aLfVe+whAmULlesemyoxFFsxZosz8bxmpNPpJv0N+8hrJgE9ynUr5sRv6+AANH2E
uqgNMAwAyrihIHoq6xc4JHRRNfahNlCdNh+4kKX69TfaZygmWFKr6BE+QpJBZMqFHV66Sb/yqT71
DpZJPAb5Y4x/OwqAqOTxgscXxVVQdlHqj9HPAmZUOKAXWTdyL9Geg9E5osK/6PI+lnBcMCt1IHK9
omHrQ/raL3OXQgD+43P9Vzn2RgSlMH0D5Im4jTI10XiJJPuAkXLbrR6/QR1tEqw1kYRW7EBnVE5a
Qnody/46gyGyq5gLcrjd9mw1F81DBE4jj8l5lIPpjw5r83LUXrZGqgWPlI3DeZimNsNONMmd2K0/
gBsRLw3pf5xS1nuO2xZiJEcEQRv6y7nHZXwtTWQ/ffiE03HZlgx5hX0OfXQ7sXb1djMCLvf4svhg
2oDdFlaVNA/cUUI7VNamDmRdm7q20UhTwAmFNw59dMPXmEJl4voLZEpAajmNzx6f/dM2o7bCJPQ5
2laOqkPGGPeSuGf/Om/YShSziAGj9wpY4UR71r3wHioZIhu+N1NGECTyOleV+xyVYjiiWoZOMa3C
vclmeVjJCIqhV3GiMrQOdCrgqquOjVB6L+pJZBjB8iAZwIZOm3FcX9ApWgU5umllUtbD1KXEr6IT
lUad+9DAyGy8L+OAJ0rJxoqBljPAFp3z5NcDJ6miZATWKAqEuZp54RwsfQ4B0qJxewzxd+0h+LtD
2rCGn7cASF8UgfOQNAOAt3hXVueFYPIMJ5FsxkyAnf5pqZhP2HKZ84DV96iyNurPio4lAvt07a0Z
iP1zIZz2ZQAY7BV5f0GftavyDlaS9oAtSfkIMWLYNyP2OxJfcZclQbR5RYP3K9PAkkFFgoc+CRzo
LyU8M3toB5TfW6+yMGsT72falCfFR4mOuCvfxFy2kCSr8Rmf4qcNNnoAEDPK8P6KS7+a5lHinjs2
HDECQGPYp7kkX1unw7+TVlWiZvMMmSM+mq4RhahXdJOtpaD8ArF/p4GHT41X9Tvuzc07yrEON3c8
ZP46NU+bxlIztGwJo6Vu2ofAMW6ysKm/eAslbyXWq/dDq/zduq3IPNgIsuilcl6RWdrsXXRWOZtQ
gzE3ar9kzN2jntv5OZ5HRCC1Spmj2wfbSzd03mE0s8p8YbpvCGAUIjLbWNKTRWAY0llpEqxCYqEa
XPa0bVy0xL4D1RUwwVpd+h6k93CE6QNREfCDQovHQ7A100fcV/3HwE15asIVEcYjAPIrcTTyYUtT
XR2+jHm5TfOBV1O0n5nxM3eM/YxKURYjMr8BW2/CJ0EIOTQhCj3f8X7DeXR3ZtmqnbK9vTkCEFmO
KgH5gG6w2ISXHSJhESoR5E4t7LvCilaBYR+Q1h6DOhXJ7tsOEkd1YxRuf8Bz12TjlfpGUNl2iee5
Tt07F74IIWJCqcexdOpjjMTUaPqdcSP+MXekKtDGVsd7kscJ+y39QTdjjWLV8sM4RPO+r6byEzUk
8RJ0i9AibcQQrTEA5f1Rrsw+wsTn35YJQlZTIgoBlqr7VfCyVeQ95khul4jSnen8FfXqAZ1K7tBY
QAXqcUZ1Sw0vWQDs3VS9leUMVO82XN2mO7ARqOB5woMWX3x8GFTgrVPhhl5+IP5hCzx+NJPTJuW4
XphecOarEWe5c9x0WHCmzjNSxuGXO8Vz92lxwaKeR8CFyKXYDkFFzn6DWm/udguPMj/6tvMA/e82
gyjZt+N5pvzqeC1wxV+b7p9axKBKZKcD439jTIHZO9UY+zhfoLkE63Pf4f6r8ZNsjr0OJc3CYDdC
cY0h1g2c/1naN3RzicJFxe1P0D1H3VSwsN3BiJhM4byfVuoXXTgizgTOx2GkVwBBHpu2vdqIXpqI
n4ZRi6QO8SbG7VRQVLCDhZU2hmOpVnVhY9QTpfvdRhwKijs8hUOLbFn7QJGcESNDRJmdiZ4Cgz/O
8D5F37J9UOxY43ItN2yMb9NXPT0O1T8dVHus5r2hQngMwo8O83S8nkkD/aEa4DjR17AcwbOu8Yqi
g0aqiTOXn6uOMgIJdxygoJkHfCWa+kLiAnakc3Qr/lUqDxkHyzPwgHmpYLBGGWlXD0kPJuswP3Rh
0hkCPO/Y/FjiNotRtCOS62ThmQupvsj1k5UqxTT+j+sIxDgo/CAir4RBBopITXjY2n/DPXHCPAXk
4ndzopxfpm61eOpX9BTlH9KyxGwD4N13LHQHqj9AFTViEB15GgWMwjPHGAh2D1CwMds7LC1YKxjH
rY6f6W6P9I8iQqXvQVoIoWRv3VWYOqMlNGFMSPsKKHWCsfccZ1Pzz5fyOG/2L5A5t1VC2DY0Ra+F
SVd3nHyZ+7PIgxUeHq8/dAbZAxXZuUDIY2EQDOt7cNKwd/gzVqRONUXgcId2ol4zG45FzTDQgvzq
ISwIJfTJG57iCYo6JIQ4QkBx9zKtECRolG1ulW3yqbYhBiJiXi7dhgs95aysv6ahI8DGVP6pQYuX
efVyqI16pJgJzYXjogEVg3jHg2mh9UCCWqHporwRDxBMcUM2w2u4to8xXYvYQm6k+HVX1OKSnSKG
6V5LCJoPPe/F0HgZzsavcWJnwMcx5HHpJRrC3AhM5T3c3NFoXqcZt2K7+q/UcV7AxImBsaHQPCWG
9wxRJbGBdwvznWU9kKa96pl/UD84utqPCq6wUrLU5rGzzg91mmzCWeb27m7pqwOWCvDOdMufyiqQ
pWa+7mbqlqcAyZVFJGxzwJBzOa4Ok0mAlgLQdYFSjDOSKKwqO2jsUr/23yArJ3Nkj3GMncqpymMf
5lQ4LpFDkWKHG2lG8bsoXZTLQRpF9zu7BqER7YYCtQN5ItjtCVEj8XkpFov8Gc/9WBiGYwJZlegO
om+j+A9p58et5QYtERLjqg4itu9XeYRwD2h9p265eyRcRQ9Ak6a0InutbR5E46ntPzd0zQEMKztk
p68p5/ygXLHkjEJia9c+yDYnUgdc3CcPD1XQNanp22Olw/lZIjNn60Nc3qbKNfIyQDPXfyqqPvRq
vhB9YxKrxhaquS6AZHqZV7xosMUU/tSfYKO6zGZ75NP66HvRoWx9ZFZNf1dg5f1yqFDtjce+w04v
kph9f3lB1vbODevroJBk0Q3LDXbvWzCJa6eDr7lZXmUbpkjweG3DKZddeW0YAILUnR/CsP8DYb1A
LssrJnbFJitbGEiEv5vD4RCxwMii+yc+xA3jufbZxqZCaExQPVctH9FbhrdlIL9IenGOk4IjYfaM
eUEdtsHjNQTRS6d0/CnHe2GnZqf0MpxJccpgIUhm4jduPvMSSjg2cjK3qVw/accWk16z+rifQtKN
qR/pbSdLJdKm7dod/v8IWp8sP60Ruv829uUDNqGnUycgagY2wnAM052KweJSt0W/kShHbFV5sCis
nkpEJ0AvW6D1BlGL92mIdx7E6dPSrA4ScfiaeWraUqqowrDr7nzAhnjKG/3kyLq9cDriZKp1kHWa
LDssLMV7M3gUgyNfPi29V+aVHwrEjnRoBm1UHljt6X0J9wquKzyDNzIwCA1L4z1zt96QtjHjEAI0
c4CUDCcMIQJRdSI8KIKAmUx50QPB+8pjr1Ao2hM6KeQtaJfN2xsipC3+ySZtc3KGubPPxAmxfj1u
mKXC396Uz0xRQHaMMAhamL0AMmpFz6os65dpXjBir3tcPBARm789ynl4BfA5yRohJ2hIIXJWocRW
rsLW8zp5NAlj9Pi2ZchPmf+huv3D7qP9QC8hznhEjHW8B22OBX84RJZRtpk/lFlsMEKyfoai6YpF
/IewrD7CuXoLujYzmCai6HiKehTlAGvLb8ZlnEYM2A44Lu7BK9Xr0KFsRC386vj+wTf8gQtYy/1I
8F0Fu/NDNHtlUkvzQsbQwRXdYYoED13WUiTf4Jd+0GGzmznLNpi38k2uR8wKolSUPbtsqJrUGkMb
bHG73K3JiHsMh7QKlrPxvAdkH6EXtu7eIWM2OOueKFkdVif6V6/1XaSq+9RBrLuG1pyUJdJpwE/B
/mMJS0y8nVbV/FhmrrSvX4aOfXfbNiRj7T6VK0owVj9SfORbg++Bhn26bBFuyFGJDMLBQaIgasn2
QBzl7vwBIkvb0MtcomUi4jcGAKfyZFbR8Y1gESIYwduxXfyvab7CsNt5w/SplYFFV3QZDXSqiboO
873amB9V2BdMIHxj/Fu71Q36+nkQwQuNm1u/dFhS2bZXb/EvJQKc3Dq8Lgjea8twJ5EJscKWZuf2
zY10sdbeztGg4yD9wpL4YgMU4I23r7m4TnTGdBSIPj78J+TFd8r9xnyekhV5DladlhlhR+CFvbpT
vOtUgLj1jWdwtdhkLeNjF4YtALI+JG+DxOiyLXyFQSVWGsD6u2tE1LnSoUWEFgSnBeOYaRgPpuKY
Iy7tV2MQ8qJMVk7rmZDyFlbjbeqgIgjIpP2EayTGVQBDn04Yt5eesL2xG+7/GpkaSIIaNC1EELzB
IRcnCKTvdx0nWEcUrKgXtPMM8WAF7R7g9dvDbZ8aGoLT7vQQvgGOgdLkbecKrsP9MkIDDhm2jvRU
Z3a5jzK2sj9j2BceVyaR8Scq9tqVscZI0/XGFGYst0DAW4iTxA/x47XvG1Oo6SeXbe+0Juirun9G
6jfMl+Y8mmYJPH3gpHEsl9z1asTh1AYMUFptML40RxIPuwWviJolnnU4/bY+CxoK4l2oOkSsOF1W
ycWDohQHj2Rb/o6dkAfqBH98nIDJAOEqp3x2t2Sa3OHPaISCLDUgNaVnNvdNhzoaUy50hU5aU1WM
iA1CfbUg0wQdApe7vmwxYa7r8t/S1jgaCUjEzEFUXIfBShJqMv6S1txgs3NOA2XQmj03J0xmpVdS
/Leu+6uGYpYyDW1aEgNUIIW9LW2RHpRNHQa6Vf0wqfh7bGqx9+CMmVaclfDLLVCE6RdSZT5NLbIF
6QFZBbvc4kaoYEWHrBm9fgk2XdZwekRmIQoA6a6pdPEoAItQYYyLUSYCZZBnv2H2F2/tnnlLCScU
32OOgkIDWHsGCefS+6j9AQbl1yl0YDwjYv3A9UAOQSDzLcBUf+tcBzFmEHpKCgsYIOK4cRv9XeHO
LupIo4hnAojQjZaZBi0U8zRne/YH5xwqB2ZE0d7jPKx/CiCa7aGtY5zvtRI0zK1LI3wkHwwJaicN
RtafjXlIHaw6Wf9fJt3/bXb+b3bZ/wm6WRrsTUlP3sOap0N3lCnUPiy0+af/i5D1H4DIf7chI+0c
YFsX/wkJ6BT/3Zvftr0KzCjuKyTdlz5gZTbX53soQpzZwk3h8NuB151EEMr+v/bJ797///n9QV53
UePd14T/5/cPkfxQjgvigdigCkeuCL2BFqTrpvh/263/9w4CsjNi32X/2f78X1CTwAnXsKPRmEoa
XEDi+i/SznPJcSPp2lfECHjzl6Dtnu4e7/4gRiMJ3ntc/fdU774SWcRHrEaxEdoIze4kq5CVlZV5
8pz35aAZK+Mkt2sBnA+nqCCONsARSxOdG5M8K8sEcrxHTUtlNpDyZFB//KcrUQhvqgsLBqZMeXpu
A61SA3cUIwD+BxBMQbXC5bFEV4IBuiamDZc4NOrXLgGcUA1K0+lATh8Fue38COWRFz2lr/PG8wMP
0/rZPlKoR4Fkbd54YQ+vjEt76FZpqzcOxrWuTMkGUGOaKPYeYqv9dn8fX2e/rl1PbCRgeEtVNU1X
JKD/6BbuWCv2fwZHh0/hjsrsOTwVH8Kn+5YWxmyuDEnDbjnEy1HlogURPLfn6KGEmg3d9cc1sv1b
hSTmiC8W9Lrgi/msJvf9sgWpw3AzxfgzCXfwZvqc76pj8NTDx3xiPnXrnBoHxdcXMdbEhMh+bTrW
WRhsuPoV0hdMjRqoYIY9xx5oa5BMUHYubWo+aaKrZzMtik+RU1vP8TB1/tnX6z86+Cr3PINaUOaV
BvRVQxXrPdLDqrkNpzChdLCBB0lcwdoXuLP8csvMZQgYMDPjQz1zsYuCT300S1TEerUEL1GntZco
s3qouzjY50b9uZt53fsVcH7FtpqPWkjeE5H4p1u1qPrqaOXVN5CtAXKU06dmRjWoB73Li2F6jGlY
CrktLitysOFJLbKvSeZ+U7MWRtQR/FKRVLaAC1FJRb3WU7TunPiBsuvLrt0rY/2HrtGk1zfW5sMG
Gb7vYYZMV0SWdKAGQ38JwAxX4mijUGQY+XNuoKTHiEh4CJy0zlAyDvt9GcIXzH7YDw25agLmQdUR
nHWoKKalnj3MeueekqHL1IMV69ZXdDq0bQ5C4T2US7DDCtrfnOouCHPdbD6UccSkQB3P6Wejs+Dt
qdX6R4hKhLYSF1XtJshfO6b48wvHdLoNFxDIOq4z5hR/xgeUoHe0FY8FlQivW5sFE2Nrdw726wjM
hbmMOmupC3P1btob0ECkL9ERBq8tjcB3yCOu3Na3V8v16sSfX5gbRk0DQou5lBpBM1XPsOutLWlt
B6UROqbqeTjE2KANCsPqeIqOyNFBDCTG6tGtvR+wFj6YqjiWpcBYTblXsaQlVU6LxIwL+Nh8QZt2
B1L1MfFMODr7p3VShtfvcf29GLYRRLlQxQnuSvE9LzbQtwIrIvlCgxV24eFpPPM0fhyRkueTCZYz
xTjeX99tQGYaHHY2DYkCi8MuBWQjGgOz7KB3adMgpdCVfOfRmG3Rx6OFH/dfDCc7dmDEwYnrK3fB
rbNcmbaly1XXUgPiKPKtdKx2ij9+8fP6x/3V3UqE6CLXsS1dDFy5iibldEZgTUMA4M/b9Ep+oNe5
ea8pqI7mjlXBG6+Xuy7nLZF02Z9FNKJkmFMuCmfQxnEbGgwUAPOsAXwCHCAA6SqzU91M9WLqN2u5
hrgMpE9/9VOlO7hpk6FOeZa/RobGgxMN8aq9eUSyHSnf3crG3J6i642RvjvYlM5kIqOBIxWwYntO
D/6u3VKpfuWHWaVyXHLsy9XJclb9OCqjnWEPpbGf1Q+D8cxwFwHl3huHdO/uNr+U5P714XX56lWY
QsjoBmJB3Y+dTeXr4/0tvB2OhKEFKnuUPUzIEGX+lCAdffBs0PqUefTF7JGdNiMUSuMHOocrMW/h
pFyZkl2jaoyuaBMaUuWhrJnK+8eKaRwTVJ+QS4PqECEA6ZhUzOqHpemSlkUl3Y+3I9C/+7u1QKWI
Cd5W1Nwgb2Ro9zqyaXnrtLHt49gM6Kff9JO7z+iJE0jLoxrv71tb/DYXxsSfX4bRFuJaI2M9Dtzs
abNzQqayZoSDE/VXDpJuuhDdm6rg4pPWxYxLBrdxAPrrc/QsGJwzz9jaJucogRJ1jeJFfGk5SEAW
zewYhR2kpKQPRaUlyI0A2j9zM43PcDpQ+KRo6kV6PzwqeQACksHwXVFvjK/3t1Ss455lyQdHpuNL
Ld00KDtZ1ZNVO8OxsdvmPaOE4em+qYVnF75ysUopONmzTykqeSVzIH+D6jPp9/RfM3uf5Vz18Il4
NO6ybeR7AOrUD+V4ZNJp5UcsHTrkIRwOBmoRdJOufShGr6tBvoIS29E/2u0eFFJy4tH8yd8Jerla
fTFOv5CvidcshI4gRlAdke9/DuJoOJVee/YLRB1H9xB/4BZ40h9Mr34Saq4ri1y6Bi7tiU24OChW
YenqOGOv2Rc/tD3qCZ7+pL7rdlTEKFGu7eltOsryLAuKJ74uj3YpvXF7pTKiCKUa7R3yQQ4Ewoyu
P1nAy75aB8rgu2KNF2ShfHRlUVpgpbjoYGeEzljdvA809dQAqhyb310akpFJUzYrHmLH/hgP6rf7
e7t0YNg9Dfdhh2/owXuGPpLUylA8QMtESevz2LfkHePKYVk0A8kbGjjcRXDUXn9BfRMlpVO3TCbX
PpN6zb42YJ6uo7f3V7N0GqA6pzCloal4kydG1EZtCqzUi/tjZDLIgHb8fQtLC7E1ITlmI9bIzX29
kHSkyhPFPYE0GpmsQAGdjkSkR7v7ZhYUGng+U11zHapTWJLSTqXbDGERCULDrfYQnPQ36S7eRUf1
2JzbV6bIdR71pevINQ1NFSFbu6ks1iNQI3OgAoZMw0OJ0Jg9Kgzd7VNghyurW/pOSK5wvNBSvGWQ
qzcNM+UBpozj8LkoiCDBQ7v90n5OfFGmgo5ijW1/6YWELCURi8cReF2ZdxS1801d1PDiOU+CtC54
sL35wUHHhwtwNWKJC06+hi6NiYB2EbA2g5GEmh8BTPerDPyMw3NWDTsB43C9TtkMomiwJl6y4DO8
Crhz4Z5GoA4y5GurvTukEYJT4hmN7jCS728YqDwNT3OE3EzDbRDbh+ywVsW6PREaIrZchORliGK6
Ug5LD7eLR7+qmSxRdiOQsgEF+1hdLbHfvjw027V43LJEhLxd6eQ5BSDFHomyV/GQ+kxu/mA+M3zy
lubASjwWWcL154N5jAiC1Ccstdprlnjx+QwmuXqto+NpMp1VkpgD4PA0VamO7TiC8W2N3n03tkqy
UwO3/LhyOBYWemVdcp6sYzAvVRrxxApO9qMoc4IdPIQn5eSsSIwu8CmxUhiFOBHAXW5q03QBzQoS
zgo0PSijQB+YFEN1lGGqzP7qqI7yMdswN5HQ5D5ETdqcy9qfjnmbJ2d+pfqczyCrOhN9LLfrpo+g
tq2PzhRYbxsaBcy8K75O388HzhiHLrS3m6kzPzF9Yf28v2m3B05zaN6r0MWRltwE/pJExVSDtPJs
CCqc8rPZnEdGjrMSStYh3983duPxBj7InpEaoDRryfRIU+NkjEC8tjWNrQOeRp1B2qxVqRatmPC+
mDpeCPfa9Wlu47xLgKbWnuV+adXf6plSR/39F1aCFAoW8HLLkFLYaNMawZBhIynj3yl6n7Owee8W
azIQt5HJUEhSbfZLaKnxH2ktfV8yUuqSpT4xAHPc0bWCg9jsd5Rad14Nsdv8TzMBSikMM9MQUeju
OLoULQpw9GY1wF+TZeBzxq1uqv/4EpNMiEvuIkqEZOWGnvBWtJ5AATzDJrPt6bqe6/3sCUpQFwaS
lTTqxs0lk5JPOBWHudUdgAs1cxnckyUSwNVzx4jNJh+9+85xc0lLxuTnqV9n/ka1K0b6T3P0sXPe
3f/7Fxz86hNJr8S2o3utGfz9mvucMZJead6krjGmLSwCwkOe8jBXKoYh67vljNqpboAfaHlmbYFo
257djWsvlIWlXFmRQrYVl7WVWlgx69Osn8qYLsn5/m7dFgk5QZcrkTy63JDxIolUeeXP9gCj1k7f
Ma96dN5a5XbzmXnSg/pZewwO4RMTavdt32SGkmnJ04cMIlrKIrUXN8X3DlSxPeYvWjoxKWivFRjX
tlJyccNlGjGxcXHlXbfPz/HvEAd41nl8Nz8Aq1L3ySF+WjtWazYlTyfTNoau5xENQvJjC/A3UO2v
w8Y53N/G2xxU2kfJ46umZXAxYB/7Q2Rto1N1hDnGKyHZorP3P1CwCbe7ymMkeyLPuYxQMC4MIdOs
pEzjbsZd4p1/NqB8A0X/Yq446NomSnfJuLGjKlTwz5GBu7T8mjAebOe/3d/CFSNyijuF0IjFgpZs
Y6EfF+YnZxgPk6mteOGKw8s5rT6WZgl6qfKs+jfH+DAw8mP03qqi1EpwcqWwYZa2WYGjIjhRsynA
1q3ksYu7hdgCZV8iHyLZ19+/JPsq41KtYCP6pg+HTgG6o658kcU1IFVl8qp30Z+R1pCP0SYqYkDT
YV196hJ4eYbsz/sf/ZYrUvjxhQ0p9BlpjiqXwvkc3lnf6zfUmw7at/CL8jJ9FRet/natIHPzAJAM
SgGvhKprKAqt9nTcK5v6Clo1YNV5grB4HtmbfWy21ray6939lS5+MMulmofQrWE50hmqdV3bKDoL
HYuPc/d79nNYKxgufi6bv0dAdxCjl1wimexaC/oB8sko3Xf+j2ZeExRftOAgVq2CrEElTVpDHMwT
rHrCQtBZpymxGZRzQHvd3ynxO29CG8TXOkneKyLk2rWDwaw2SQUXk67/YbYl4xWPyjQy1FEwQr6m
Prz0WWBb5ZFEWZB/SEuyyypliJSEf67egWHUdIhCrZWE9bb1gM9RhkOyDO0f6j7iR1wE65bx6163
MKJRydUJ1P7JPQpt4dRbS1eWwtvrchxdcYW2+LWpuuwKZxKmeOOC1mEOS9lCWbiJVuLPbT9NrEns
238NScHBHtAtg4QP2MqbzQfnQT9Zb/Xn4Oy/NDDzMky4sodr65LihGqNus54Ye218KaMzKhMuw6u
iP73+7636A4XqxIn4OJLKd00bPwMM2X5sok+ZsFjaK6sZM2E5Ax1Upata2Jidl9c/TT7b4vNysdZ
OqeQx3BI0Rh06ahdryJsQ+AyelwB0mn1b1UHRUE/pNXKQtTlb/K3GfHnF5s1FK2V+mIl+gfhAt2T
+147/2x+Zm90L97G78In++P9z7OYZumaQhWYQGfewBM2/Ouh1nhttrt+Z3zWT5s9yIsCMd14D8z1
24o5hRXIoUinXkr9S2iwyyhCJ5xL3r0D6Puj6BUILa3N0Tit4y6WnALGZFNFoonrVi5h1pmFZmnO
g7Muv1mlAuIOPsnV2qw4JDfLubAinVltMLRs2pCAh2flIRG04UJjo2euiLe6SFPt3coGLq4L3LfY
OwCZr1HkwkWqGXx7kTnM3b0474QscPySPJnP+pP5TvVaT/lin9fa4msmpSMcbPq6VCNMlvMhjRga
2MXqL5wvGHtFHZZ7kELRtePD4gm6e+Quz5JTBRJ7WslRxf9f/k4WJJmi+OpQ9JVu8iLqOg2aKu7Z
s/hE1hn4735dGGjJDArRKKsa9Ik4TdfLoC1UbJgMFg3G+iyOUoTWkXZqViobSx8El6bvwAVIf0ha
TZcjLqBp7BZEbU+z9hNm0HfwK21XXG3JuQEUW//Rr3FkHWNYWethFpMfjFIftWSbPTBRxYjdq96J
ynCu94/xsVyBxFexLhJxRYZ4lGZbqFGeoMrhz8xEgjPefB/7f17Hsx34CQAFgZICCXz9kZqs3Thl
PVVe0WXOrrSheYGF7NyvFiUXU3HXVnBrWwDA5X4zLE0bdZhmMXawjz47R40SRPuoncs9BIL/QeWs
ZSuLmdHrqgivFu4hpSvDpI1ObzHqoNAJyw8Ck9NvizfWAUq9FTdcuhQvTUnBrx/UPETjneDXPzrt
g9WsBIX/z/7xhf67FilFUbphZMQVA+2B3pd5CE4NRYCIwZStYYAyEroMa4qSN4uiSC2A7s7rEdZk
DFACi1NlNZDg5RmDPolGfjw1Wr1fOVs3R1gyI1Ub7MoqY3s2uZeO9k/rXYvcRPQUAXkkXvz836Sf
b5ILxl8cE1p9cAh0618hGhc3Rym0vKamQJXE+ZErP0eIUCYIy77cX9nC/l1aeVX4u7DS9g2inK7o
Vs7uSXenbQ0hwb8zIbm4SVAy2i5HcSHy/1St+Q8VWoL7JhY+z9UqJNfWzaCDb63pPMAErlc3ThPC
U9Mxa858drm7b+zm1nCE9q3o8CITZjlyqjK7WTWGaT7QNYsf+jSHsu+cTM/Z9D4s32eQ5PdwD983
ueALVyal9SVpNfZmkUOQ1jl/dEYcb81ggLsznZ5iKBrvG1vYzCtj0jEeA10L7Y71OeYj45hbe3yB
dWztthI/+eqKl3ZROOaF48Wb1jYNaDsEGu2rjYw1WoOMAT9MB30/nRjxur+o28RZ2OOmV+hp2aYq
w2xHU7XhrmILoTL3NI+OxknAvu2jUG0Mj/etLX0vXWQU9J6IToZ042eO0SaGBvWcvrFhtnO3XZt8
bzqUFOZVheSljby0JYUmx51tZpmxlVfn9KztE6QNnfpl+KkccnZyUFZ2ciFivIZctpMOniIX3tq5
1q2yhcO09AHGGtp5yoqVEyZ+suwbIqr/nwlpSTQMQwgrMTH5b30Yq75p42Y6EEKcXSSmHXS/LfdT
0qxEkdsnPT4CSJm7nwqPQvVF8sloiEejwi7kXta7aQ+n0QE+tf2ge9MOxNth7XmwvJd/G5QOQeYU
ecvMHw8QON3rdIIWKVm5utZMiNN+cc4aMCMaHE0KBLYRz0QV1sFM11dOs778xf5eiDgQF1asIG0n
4ElYGeD+dvzhodrMHUTTda5Dc5b9gXb4pG/hzaAq00JjuneianzbzmVzyrUUHQhHC07z1HxVh6z9
lNSz4/C/hudwE6faSxWpSOoy537SIAQ+ulqswGXndL+FJpPfUNYrNMO5LaEN0ooq+wLKvP1iVWkB
g3czD1+tKodRbo5GlOztZgNFBfPBuzQLrCco1YWcRKM8xAyvrCjYLcUBWsJARZkooE4t5a59VudO
KHRiBlM/WxmvGdf8bXSin3qsfbsfcpai9qXvSiEnToLYqcUXiGdGjjM4tWd9/KT400o6vvalpbPZ
MJQaA8rn9itSgHXvQ2j4N0yZp7B9hCcd+s1/ty5pC7NYC6Y8wH/LnJE4OKzKQwc33n0jt03865Mv
z7iic52iCYEVBBCcowU2Hool560NtMg9Duf+WD/ZO2vlaIpPchvm/jo0cqnSytPQcXw+GQoWgguO
B5TrxNl2MzftNrXQnjG6fzrxIa1TXCYX53RuC80A/ka67Lh/AkR6hrBuZVWLjvi3z8ttrFGbdd8d
MxTEEqbRISh/q0NZc/97LTohMdp2GZakniM5+wg7YzXZTEv2GvPZUZD/js2PYwxXdul3EF7PDDbU
WXS6b/b2tSa2j0cv0/6WSSoh1n6xfQj4GQKfpniJA/osP4SH5mCa23nP2351YmNxIw1aTxZlI/Go
vzZmFRr0FRruMalPafGQFo+h/uH+ghZN8MiwGLkzgbBKhyvNfNeC0RnuZ8f4xDBF4I1Zdmzdvln5
YCuGTFFnvNi4TW/roZKyFkYBAJ5vG+fBGn7+q8WY0n45bjKOlYUNY4Jp2n7QeXf208d/Z0Q6QNoQ
hk3dY6SFgxPegz10c08E+ZWLY22/pExEo+bGhKQwUz/NaAM4+g9tNeqJr3sTf/7++qaUfUSJmZIp
Y6Q/WBR3x9P4sDm2x39c/hKH5sKMWOvFtzfdsnTmAieb4x9NAe8qQrU9VMT/7sNIGcjG0RAxmLBi
+yP6GBUkOM4jWLfjfTOLMftiMVLkKQO/KYOOPfO1o65+8p3PXXNSGAl3E+++pcXEDay3EBHkKSH3
zBifijdqN0weSgJbdf7MA/hfWpC2zEVzpS1sHghW/aMKf7TQ3/+7JUib1WpGBNcnm5XWT43zYqxW
nMSRvvHgiz2SkpEpTkdkD/noiI7/WZKri75i+Ag/yWo0XvsccqjUobV2hClL/5gg2+QaK92kxdP4
91rke1NpgiGpUDKB0x44Q4NKC4SXRq7B9Lt5rjP7ueNiC/txJaCtrEuGgyTMQyfMoAK6ssedAVuc
lSYrZ2YpmNH+5aIGjEnjX/pKVqnnYbERJqB7HBEMUF64dVZ8belgXhqRvg90F0lSahjR4CTcfG0K
OMOmfWf6cAqF5/t+vbggMXmogDCmbCtF57oagdmJIOCaEFx2R2d2vKJcG9hbsyK+3EXc9Dt18MeS
FZWwddslA8L5Pkre3V/K0ucHK/HXUsSPuDASlEkatyZGQuWtFv9mJCvutfQCuvz7pRgDS3WTMRPA
Vm2Q8XhXI3oHB1yT5CuxbDE1uzQkxRq7SH1NhVvNKxlaKSGMrppT1yKDEjz69kd1RixBfQn7j0Fl
rZheW6Lk3k2LTBhERb2nI4ZqbwPf0ve9nsWnIG36I5S/xa/E1cu1Sr5uxFrdQJSKZ4T7efrNzX/8
K6cwpGytSPuZjgzVbkrDR9rNe7jt7ltYCnZ03mjxCfzETdtDgaTMd3osjJtsC2Nomo/b3n4K449q
+TnTP5Vw/Ny3eNudIA2hpKg6ohGroTN87emGjrZSLxbVH0zds/5skMjN6E4wGza+dn/rT2vjI4uH
i242swSi/2dLPjlYc5/rU8edwTRH9C4y/jHi6XVNfxuQXK8O1KHdMOznKZSE++Zg9H/e37W1FUib
lgBxiJyCFagIXuUHY1j5+5f94K8FOJKnabDJhr6KpJby4D8kD9FRMEtpj2utr8XqL1YQKgZmTDte
CnOF66dl5bCO6SF8K/p69j783O+1XbiHc/F0f9MWF3VhTIp5STAjpCEWJYZchDbwwICLdlqTPF4z
I3mXphadZYhvY+jt7zXCTyWEvaN+St3kpz5kPzN7g4ykPhd7NYMWZiXqLd5OF4uUXG+ujH4OUmKQ
X/wc50NfIzO5htIXK5DTu8uvJnlfobXDoG7ECqdjnL6rnc3WBfo0zfv59/uf7LVqfceU/EDVIhSt
euEgxlP02XqAepkhjgLNsE/OW0FtIviJED6xz5BI3zctNuqeZfnZqjr9rIogwWD5tlCUU6BNL6Fh
HGJI67a+Mu61Jlu5lRdvS+bliUmieQpJ3XUwjPVxsMomQuOCLq2Y787oAG5hLEZxvf2lu/nSmrTE
rHc38WTU4kDEb1GYOFb6s/nUvCkO+VGzVjKaW1SWq4AjFc0eGNYU1Kyv11ZARx9FA54ZnrPP2rBL
P4YezKTf/AN99a8GlAcP8H4e9JX8/SYNkMxq12btppv7oBBm6aZ2KYI0vTdVT/4aX8xNSJbsSMkn
lG72mDXYSZiacv03qHjdd8jb4X/JgvgFFzlhCtDUQINKnAX7Q11svxsPmucedMb1rF3wRp/os29p
NolNPN+3vbg47koXQUILdQ4ppkVZoRqd2vUedOIu0yyU9bOxXQEqrBmRQper1m3sQ0fjKWOXvzfa
TQmOqVurFNwESHZRjP+aIEk0RHUkN4yDUO0tCxmZrEbqoWwgMGodRI1Da1wDDN+yx0m2JN9jnEOp
cl0VjEyCorE9IfzHRao8rl1tt9rpUPiolsUAqa2blilfpEamzM7gwOIrQEbjufmev82h4oMpJ/uU
v7iPgp2p2s2e6fWf4sf+ezjsk910TnbuLvly31eWDjq4f7I6sPkUXWVnCTduOJuQvhLE9AMUZK22
nwbkFhEfhUnHesVEKsMfZvK8jle8zSjERjg60EgAkKSwUkYRuA3Mq8jEeaXBTpSUghH5ibbDVwVu
jHC/lkou28OmA8GJGGmVDqU2g0zS8oKTscdx9+ku3Lnvm0Nzzh/s89pnvr0OsaSDMlUZTQBOL79w
y85VEqdH1obi9iF8C3DxKGoe++nFUbf9Xsz0oK4LY+3nNX7ChcMpkOL0+0gugH1Jdz7/IuwBxbTo
F1OOyLYJipX3/eYmqxBr+9uCzHo1FEbkTFXYMWfTbqP8T9s6ls17x/rp9NnuvqmFGHBlSooBzSZI
kk1Z88xxUaNHE0nTIWgO7eN9Myt7ZsvHH8GRdG4Bxinq9A0A/OBFSEzv7xt59bCrREXaN+niKc2o
hn/X4SmfbwWEwjxVf/Y7dTd9Z8hrn3jzc8PBZ0T5NOxMMHRbwde6fvJu8iXpZ0gHwQWPCGEjEQhR
Hc+0PjVoQPTxBz98VVXdjsHadSg+krxuwxBTCyamwfxL12Ex6FmdQo6vkc4ne/VL5rVwpr/O6612
0m87kdgQtLDAOOkaMytzbS2ercJVWqRPWogOLC8/dNV2MLYC5i0AHVEJ+Prd5/ufdsFNGW6CRUu1
iCwQ0V3bnPLGrJw6GbypG51d0I1/Tm6CMqDrjiv3+y3EAo4DTTccLhAIK6B1vTYVovHblu0AAcD3
fqfsYQc7jo/Jk/Cc7Nsv9B6EORNCLcFQ69IxvDaHalSYBNMMBUxaUuBCi+LUNWayM5us+/YLmwjd
hagxgDCSAxfzGba9sZBw6RIhMbcd55e+Wmm+3xYxXtfzlxE5dmmFWtZdAT2/mCAdfsx44S6GMgi6
7dTrIBTf1sfVq0ccbOkAiOLt/63MljaxdY1N7KaoeAiXNMil/bfOW9cTF2x2cBC4X3laLmTSV/ak
cKbXajakpUpBrRkfssH+NM3uz1FXsoOa6D/vf7WF0KlrNFgpTetQb9hSUDPSNu46mywtquIzkl6P
idnu7ptYPF0XJqQT7fqx0rYBb61Ca4KdOekfN8aXPDFXVrKUDlFe17mtcb5bHiLbhzg27nhlNanR
AJJosxcbHkVyElv1f2QBE5Ik19G2ibPfw8gOPrXK/A2pLQQe0S2FMap+SiKkX2P46L/ZzqR8ur8P
S++Kqx8o1UXQqjKzVtHb/47sZifIn7yJGFAcQY9oH/q96WUv3QvTwp/WfGrpI9C2x4lpqAETlkIc
anQ1mu9qi7JiCQDqocvCQ4H45v0lLllxFaDwGhQr2k1SOOR+O2SxPXohStHWgIaw9SNNVx6aSy57
aUTaxq7b1ENeQHtoNpNXtYe+C/a/sAyN8AykX4czUMrBQkOzIkc8XRIkSpP4Mai/2sFaw2Zxr/42
IvNRbqrA0jvVBQCqabu62/yIh9Qra/XT/bUs7taFGSl4BV1rw+vJ3WZM2i6O3IcicA/3TSzd2SiG
g3r/D0e5jBvUxqJObY2o7D99ZThUhMj4JfK+vHHqnSBh+oXJCz6N68JjBX2W5UBwcn2vjY4Ou7SQ
aXHpdpfub0G/n2pnJfNZisOXRqQ4jJqPjkr7PHqWk8EM7e6UskNS0M5OkAOaK1HydZhaumUg5SBw
CX4uRkokt57svlJR/0a4ax/8CE7qSUNB91TtqAob28jrdmIcOj+a35Ktuc0OMBmkxzVemqWHNI8L
ugBAbiBbkwF7UTXNRdcNADLb7MHoo32Rlwh8qm+TUk22VObequMQbhOl+FDq5koav/TGM+D+BPdv
gPYy5LHFbLIaHwEP8cYTrIvFUdXPFJEOOO5D+gdsTSt+Kz6gvOWX9uQtj/Q56HR4w4Q9dSeGT5yP
+lFMagS77Mt9awsH8WpxUgR2asPZKCGsb5ozvEdfoS7KFdDMmgWprjPDAoRmGssxkPDT7N90pFzu
r2EhZl2tQQqMWq/ORkkv0fNtd+vqMxKE3OaOuRKzFh0BH+QedwTb3yvc9qICt9GHUHGjvvOsqtv6
bYt6IE8O54tmdXuq4OewD061+za0S7TA/J1Sr7Gki48he8blD5AWWkS11U5F23o+vPR56R46zFhD
+8HNkPRbAwjclqMh96TW4MAHJebD5XAWjtM0MwXVeZPleKihMIIeQFCRowGk2F4Wxp8RHYO1xOi2
IdInm6JaOXoLrnP1A6RQFzWcdTviB/SjQVnwc6n9c+83mX8XvGuCqkdGDvrgBdJ6M8Bfl37zu6cC
TZr7rrmU/jEOTN0bXKILU5i0hCpzh6FUU3g2z8lz8Z7ZSYSHdgzAgz5+JROd4Wz6khz8lSiysHUM
/+EsuhgDvOF1sEctr5xEg0Ik/KENJxtJupWVLZw6CB14gfA2paIqF6N8eCOydsp7Ju3nrwJ2OdJT
c96Y321CVfwQHJqTel6xKXZLOgBXNsWqL05gF3YNT3Rj9vI63sdx5iEytR3Dcmtr7/zhxUVDQf3m
uL9npJT62nlYuHgFPSZkhypChzc1sEiL8hi6T5JVq31UC+05a4d9mHbatkn+OZiAGV4NDSbYB/kv
RievV8rYaJ8YodV6aACbJ43XHkKkVvfPDxj8/VApWmQt0NhJ7yw1M+ypKNwWlU8ak802qD+sfLEl
P9Rp7vP0JsW/afs0CGiPfUhKnG2//ueZSkmWCql4pAYf1lhUll7izGv+bU46bk2kxO3k1hMVUiSm
mq3h9TQMPRehgHHPG6NNtv8D65HI62S3vLQqbaPp65U/WVgVreX+JdhvPP9Dd9ZOw+Pai2l1hdIR
6AMk4sINzzWNUs3I6DqUn9xEZGJKtOVdsFuv7S1l0uwqtD5c1VTaZECyPrO8cEQ1lGOVC8Ufm5FY
Z6epW/ToEeWEwhGs9brSz7Lz/GVXbv/WY96nqnCeALJ69DB3UbqSnCzcqJcrk9HJyVyiwDawMsXu
t2BidnP4nOanuHnbdWstwqWAebGLpuybhgLxpSUe2rH/VGXts5mU37pqs/I+WPta8runTJAhd1p2
TZwBO9yVvZfsw4NI1nMohHwYaKsP6xTsS+kRdQ7TFTphVKXkkLVxqik2JwPdinP9EXqDQ3DU0eB7
1R+JvTVtpqXd5EXPrAFgfAhFpAAJY//E/JHWMmxgBjtA8o/Ai2dvMKL3KyFMdN3l031hSYaA5mka
zWaOnGTe9G/iPD+pqf6S567hxUbyu+9qJ6Tz3rRj7nr9lH+7b33pCFwal56USmRuyt7Eacpm2I7d
vDXXConLG2lRaSZd0OjvXt80bGJYhg7TUJVm7uvkJem0vbNKsrd0cxsKbLrUeQxar+JXXNzc2tCM
jelTgxFOOe/U7XwS9VH7yFzp49qrddEV4YqFtYTEjoa15By2P3EQA1xRQXEb7uUQdR+AFCb9V3i0
D2uYn6X6OVb+sifPayfRbARVSBswPAO6QZzGOeeP7pOYmi2P1nOzQsSx9MkuzUlOgbK8ZddieUN9
2KRPlf2Dyv72nzseZTkY/nns0HOUnm3IPQU6nUC0NYzHtPymtqv0yksuQeVPg1GLKTwQgNcuAVm1
FbShOXvt135nHtQTEo/GdvaUnfW4fpcsFRGY2EdEULQwRVXo2pya6xZpGmgoKsoH+yRIjvWj8qZe
naxYyBOhpVZgodLpGSEfdG3ISI3Eriq6G1NJupGX6R+N0n5XXf+x1OLz/a+05OmO+A4gJx0aKY5k
bEaUM8591HH8p+i9jo5bAmJo/vN/q28t+fmVNWkPez3KTD8YqD09TfQaIVF/t9mbiL7TfRYD4ojb
31/fgqdTR7N4X0AXpdyUblu9U8zEbal5duX7Qu2+K9p8gE9uhZVaXcgDruxI26hV8YhqB6IEIjxt
tpZnttte2aoIadjbdtvtkGE4WsE2Mc5+tioPtuAxqGkgAcNSYdaR1ZiiynDTdOaRaKZjd4q6cARC
1JRP5qaaz73bZytes3CpXNmTzrbdKtGYmdhTIhtNFt7yzZpE5O2HU1WbhzW86QAxbkC249xWRe/Q
zqfy/91Abi5p4uc6n1byt9uVCBlK0bo0Xa6wG6KWaAiCSjd7L5565WSgcHvyjaRa8UJxXVxnAHRf
hVAWRHwCOSTl90oxOZHZARUaD0L/NDnWe/thnZFooeDC/YteBag8OPkcS/ouXeqohVECUc0S/0k1
xkPug3IMutMQ2V80n9JrmcMelGmmN6GbXFX9l/vH7dYRabZROEWBBHZzGrTXoaux+iQRHOBe6xfx
c+JX/i4O7elNZcfaU2pU1IHvG1yIX1iERZ3ODBETcpVri1qWUDXLsAipKo11JG027yOvJZqUxyZ9
MtbKFgsOc2VP2uK+7xPkKEYEWKeHqJv28Iac7i9pwQLYMrjt4UfilN1UzXrg9dVAyLIj56lJjIci
//grFrhegOiLEXYpu5kQRA4GB+2WoqLR+znWhxV/X3hCaKzhLwtyyjvHva8CKyFAvOMZDWFQVG3n
9q39WrMqj/CMW8XOeNZXFrZwR1/blRKboner3mwirk5Qtl+icaN7gx0Xz+aUqRzsAqoEw32nFbF1
JjN2vRgx7Xf3N/f2JuAnoFglai6KA+zi2iHjNtW55pDi2QTGNks/x+ZXPzyW48vkfPsFS4KJhNMm
vqR02NRqE06kK403WsnWUfD1z0Y17ZA0Z2bfXPmkt/GYZRm0PylCmtQ7pXMGtmU2CgUmPyUAAgQf
UwOrUO9+vr+kNSvS6dIbYx47IYZFkeKo5JtjldcPURqvHLElMwQMG3o2kDE3WcEwBOYQZRT8bSfT
vYC0b4fLVjvbaTYrV+WSO1yakhKDFEXYPIpFf2Q6l/aDWb0zAntbxD827p/3924pboD5NikwknLf
xI1NF+ipOvcoD5Zv7fZtlK849kLlSOMu50bGqdG2lMWMo7Cfo66Bksas9+CHp32OwI+zq9PdWG9H
0IPK/1IbE14s3Z0COUyZEUjo7cAsbZlJa8Ete7H7/zj7su3IbWTbX+nld/ThPNx1uh845SSlUmNJ
euGqUqk4kwBn8OvvhuxuZ1Jcon0e3O2yShkJIAAEInbs7Vh8Z2xMcCkTHypt1v3o/xXSyoVL7MLi
bMkseZLJmAIlGcflSbXpKevYYQxtZyyszddrtuQdYB4A4BYNEUiyz3ZVF2YqSccepboBKCnQmowv
LDN9uU83hkFXXFFsnk8zCcwU8NfgGIXrX55Mcd8SgiaW2rW4diq0+HXQi2MXohqD+jm3uqsOrFdf
j28hLoamlYbXGTLeC0n+AmxDrJCS3k1+ReDeE2sHwTkZpIzNG7lW3upj6hPcBNG3v28YLzUANtCj
BfbR+R2nxm1nMhtcEoMr8gWl1yeO4iLmcftvbwbQmj73CvQJSX+7eQtARYArBLUbyt2fZrnkyMsP
EdIhuratwYlQ8s5bGZu4xWYLCXkIURBSgUCHasjlQo5EKgE+F/wzLvoSXgSbUYIcKsQUVoXzFnwG
pkRLiYKEgabOfEbhjANYhNxVrTUOGnAnHclw29X7uw5aUV3+vDK0hUPswt5s7w2dzaraRDhXgwgX
+GS3AEgSYkKDFzrjJvOGbbHSNvD5LsAkfoDgUMYAwGE2mXKvVT1Bj5Br85MhH9LqNK5lVMVHXK4X
oixIyQBZjy2O4sLlepUtq0PStsjuJOozaPOccCycZjADJdG9se9XRvR5Di/NiTU9S5VBRaYOJRvm
AP90S8Kc0F45SRaibojioHCH+iB4PUB+emlCp1xKaY8o2G42xkb/ILik6o39OrnguNxTbcXlPxJg
8yk0gZ/F6xYvG9wHlwYnRUGONK47YBqgtz06lmj4cymoixFkJQ5TnKKA8nwBadD4usaBYqy98BVY
+PQNFGSnRTnb+FTDqCZSWEOGk4z5HPC2GExz2TWaWSBtl96u5VSXx/untXnlwjSmcBgzdMzwJkMV
inbUmybkDyIjdKYUHOvxW86GQFUfcxtkwOjRgKikReKnWH/lhrGXxmcL6DvNvAJT4jbvfqzs04Vd
gyMdGV+RDZPtOSxWqiFtzUsdrSk3rRduuk3sqdMP8fASeieG7IOfXSXOKr/g0lY6sztHymZNLFcU
eEe3lbSrgZpm0OpWfW9NJHGiUu9/Tkk/elmjmoEGuLVjVlL2TW7bMnF5VSqyNzS64cRMI36m2ewp
T6TqUSnaNXToQrCEKi+iYuB9gDsCCvXSYYvYiiU6pHgJA10re7h2oGbiNh73jpID7vrKW+NC/By2
XFqcbXtiVJEF3F/nymwAlGmbS+o1Dx9lJgVfL77Ya592goW8JDqgITg8B13SPEIbghiatul38rbe
6kjCx/4aDQgc6bMhRWj04cgEzBvLfjmHw9AkNIkEzFvXW82JEJ7vp3EKN0Xc/1SI7SFDdEgpCiiT
kifXuVo/ZHL7Zg91FuRUlaB22d/2Ulq6WtIVt9U0oc00MiLXSKdwS7Tm3hroKZ2sd1mvv2fE3qK9
6xcEsh6MmO/RoQYgUHhqdWp4o23muzGbRqdoyMaMRt9SQuJaYf7Qag1OoqK+KdXWr1qoQkXJqbFU
p1Rqh3WZZ9RUgV6KtB1kvkvRten2hgx91jbN7lurG65stB0FqUEyN5ricjfW2WtiZszX7GgCZqZ7
0Vlzo5FycjKVJ07dl1BWN6130tPMQ1/Ir7izvtX6sKF4YaRQw3NUqSyh/2LeUh2NwgmLLCdXG1D4
thG5pyEFDk0rILIyDf111Qtd4+aRyLpPGsiDmsZ2GvMbS8nb3VCCWbBLKhQ/sEhOPmSHnKX5Vu/q
R9pMN+FQ3kdg6XBq5ARRWxpuetmGtJz9LaptL6LmdSbhn5xsqTR97wjXnZyQfTvkr2FvoZRuWcUp
YbRx2lpQQCs6woymvS8qNEhMcvmc1P1t2UzgHq5kCM23oemDY1Q+6CYgPVNn3BlmxB1DpWGg5AW7
tuOsDCyD8ZOZ8sIv83bccE2+NilhbplJsSMpael1tAKoXumfWz16NKy4QCnELrdYjr2SkNiTQ8st
Wv0h7Drw0/Vd5fcZPTZVUzl4+Cs71saubqNaU0w1UlzJc5uXe17UP2PO6h2Gp20nam4TNCQCbhsD
OswGVCdaPXcKZpoONwdwjDTlT1sfXg2NE9jn0AQBodcur/PHgvSRV8eW5Axqp0EjsM83ksJ/ZW35
3rVN6Y0IKFwEordxWINamqSDx9Iyd0kS06soUmIA2eTXPpVvdY5e50KbnLhOawdEf0bQpBXxw1Ar
seDpU1jVJ05RIK+73TjgFcKU3rOooblWXsv3qcqghzKasaOq3a+iM/VTpZDvfT35aUvuSEQKQEnH
zmnBF34wVQpGxvRnUynTpm35L5QzdJSQQwo6RnwJ6CFWHgF5Y5omDqrnPydF2hEjeUiqeB+ZiNY7
lNxatkVrhxMn2Vsd1bc9Ov0dahpgmGqHTacSaNpwRO5DPl41jfKajChupiYFNd0UWk5mo8OslpVi
g0zNaxuSHfRYrgoQFXXj1DiZMTLHNilYkYvyRaXTXueZ6mjN5Nmp7ecGHicNRLus6L3WQ9/g/beR
m09TRx9bpv6o7fAJkPS3rw/VhQsVRCaiyQRwsgWIRNo3zcgZ6jCscdQKR1Z3K0nl3y78AVSMlwPS
injGfwp2FQM8Z8WAOyJWnki/l9LcwUNpJVW0cBGhSxt4FrxPLBH3Xh7bhZYPfUwxlNgqd5o8bqUy
DGJZQSxK1zpnlqYNWQlwcQJbi3rZLC6kZoJaWTW2rn0f3UmQoRFN4XoKApABJRfstiqIVm/ahQtQ
hGaIRJHTFxLmlwMEm2tKdKsDdCDLm2eN98ZRTYnkdWECUi+tlQc/pJXlSVNhuEXVqKulz6Wb8fwb
iJ+fhfgqJzzSQ7STgT/VV6+SvbbrQGlpBPHevvraMZdCUZT20S4KKBkqTPNbGIvYIceOW7jxrdoR
b7LqcXikAZCcrWe6om00BXjUwaYU8vHdD74m5reQ1lXxFZAoAeIfQY429yjbHNV8wFcYkHzMKHAT
+TY0K9wUr1G3iaDYKpnQgo36FU9eMowOGbTtWTpiOchMX84zcgsj7W2ctJBH/FA4inZC4Yi65u7r
WV5wKTTmIo5GKQr8y5/qUEpcsCpKMKe22XynhHRBFBVQKO5r7kzMiHxD62UPcQ7ZD21mvHxtfmHL
fqDrUD5EOQw4i8txGhObkH2DP8kDCUqpypwkbm7jxr4uTd6v1GwW9ixEbpDyEv00WNGZ82p86JRS
xmpSxXBj8hC3oVdp1f/JikiP4KhD58FsSFCdCY1Y+Eym3o7Jw0RPsfrt61lbegZjJP+1MX+lWdAl
SHUb0yZkeyRfgHPtYxPYoFsMj2tvwlVrs3nLpKEvhxojGoPkrtsUG/XaQjeucMd1nOCSQ54PTTyH
z04YqMVxNWIwlu7anXxINjpOF7rahbjoeGczKLK/Z2Y6ycriAuGdqzR3ZXxq5GCSb0103K+s1GcM
FjoBDexkkfz8LFWW2HIFJTzYwdvdhbrNtemLBgzpsLZKi859Zmh2VDG8PbTEgEs0VgiI+zbUB2SW
Nl8PZ3FxzozMHkZhKGoANervk82nK9uuM3T72Url9jFyI6FW032L6191GChhKscMjbXzaiHHdDGf
s8dmoY3awHTMp93tDXqtGH8/ULn4/NnurXUtNQcd0zimxB8ggYvmgJu+7lcmcqFQeeEX86scVdgE
3gI74Wt0Z7h5wACxF9AeROx33Ksbh27WoPWLPv/n6s25GcH5N8mJOGyjkgaNpe1DUz0U+rRJSbM2
vjVbs21sRH3DEgnrxHwwGYYblGwCOQIHdo3E2eSqbhVoB36wH7520OWz6myMs31NNVYAG16KoGH0
BPE2sv6ao//RhJT8+Nqc8PdZRuLcW2zhrWenSN5azChlzGiX9YcU9DyCTConoWeq3XeTSSutmqte
Iw6BM3tSGdsGVCORmACCejjWO6Ghpl6PSMIL1Zj6vdys4rbXVnJ2sEhQwDQh0IBH36t9w58Ezx1x
Na+HAo+8GWH3rygZLNRvxMSCLQTymODzm5OZj6RJYokDKtD4ACL84JAz6u9zTxoc5WeJqh9kw5F9
GSCIvnaQLmDFYBpPFVFIQY55Xt7WuGZXEceitpFnAIPJNqnsjne0dqAb7UOsHF0bK7Hu0rlq4I7Q
UWkUgnWzc7WMQqkvxx6whfoHdAgc0nZByk5Z/iu0byW+bVH3/tpzl87Rc4uzc7QcplBLVVhsanpl
cHU/pe3KXlw0gaKfgTkEyGkebvFJY0wNYQL0ppu6R/aqzIKvR/FZ6VswO53ZmB0zmsQFtgr1ANS5
9xX5Jrwk8QWjhol2HuBaq2iTHxG7e4m3tjOWbtxz27OjxmLIHaYUGyNCqYMrm0JtHGlaGeHSJEIZ
CO6I2oOFR9/ljrfQWQ9WbQBaqHI3ag9IoH09g0uDMCUkioHcwoabl4g6WyloamGRlOm1SU8qPSn5
7dcmFvcyaigaqIZ0U4OXX46hVWNNSxo8W0XZECQdRznQwNqWufprGOH1yIItyms/wvev7S4P7U+z
s4Nrkmtl0NDt6JIw86T8zlQqJ1+riS6uD/jTgeaXwAVpz5xA78AqqDYwUoyV7ECbo/NSWxtXrlP0
vWGO5jeNeWZHfI+zkz8P8UDKVQGd6qzMRY0mfI4SWp30AYRATkpD0DFwJSr8IbSHm3o0IeLZVWwK
kgj0VSkgSLumR+8eWmIazxjrrnGs0qbP1I4KODAHQrRsv6uR2gcE1bdH3hL5impFv2cm447NeL0j
NBluLS50JVK9ciyW+DJXAVWfQLhAQqeLraOl1V5Xa0cb+cIBVcaOThvWFCclAww1z3Y8DW+SPAal
j2V7XJZPXY4yU5UFnNYBI2bqVLrpF/nkZwmlTtUCXS1PHgqPQRbj3iMgfAfPglpALCjSAV9gx1St
btPm11A1XggYksRNx+qppxv8Veng1Pltn9/xTnEn6VePpzogYqderb1B8nlnO2UbXVVIw3cTgCSy
LHZy35heSiGHq4RBqGauISHJWD7kkYGW0gQw76mFZBYzHTnWruyEIsRAihSqWmgnxcGtHLVEDooa
NXgzctq4P+kKO8Z03Br6S5Nq30a590sFKYU2hc2p3ejGk2JmAZVllw3UTUoTOeLYK4CnjSOvN7lD
QvuprIp3JEVdaNW7chXv8Nd3sL6RpIpuOiGFE5rxW4+0YWfRrV5Tf8yrINbSa6uuIBPZ+wWvrgft
aMbUHWkV6KS9bo2fg23/1Kh6VeMa6LPSCQn/0TCUV5NyI5M9K6brDLkVCKc4upU6UWRvJJlejVUR
QC/XcEbzsZf4ldLf6E32Npogdu1VVAstp2xSv2E4m7FkZX1rKdURulmgySXVBp3P79lUHatoOErF
rwn9iUyrrvsRXVNdfQ95b4DmSppCmSd6zfTIcFuNXEdl4/RVHAyj7qoQUpKyYhNJPBjNxqk7GyLG
L3lMnDyVNppOofg07iB8cGxM9Zjp8q+ByVsp7PYVU3KHqfUhq9MeqDW6S7Un3ta7RkbNRYNyElip
xnQ76N+Idmd19AZqQZ4kF45eQ+d+SHfyOCLa6w+Drr+DKuUO+AFPUaqDFRaubELHw0RC2FL5hgzV
a21O27CvNjycjkPKH1or/871+gBENQpD8nNrc+wnXXKmMHHUWPXyHCz3cTM5zJawNawHpUIAxjoX
FQYhd2DeqJgPlntq9KsCqlYLZSetTTcpTlKyiezHFBnzKnaqugta1euaaGP3mm8VhTf0Bpbtp9Yg
02MVft9CQkPp7GAicuWyyKRXZsciR5drcoijsvbChkNnNsnHb5mhEFdBEgxPPaJh2lSvZO0zG9Od
HUcvDYqAV6kdMuClDM8k9XeeyU4phfe9DPxeEW3zERCqttoXmTI6XMofY5XsbX3cNsizIt0k7Qnh
5omzpnKHAsUTRaZO0tkvWmGBIh+CIlWa507fV5oPvOXDVGUbScsOekV9iajMY3p8ZzIQI+u0l92i
p6B4tfF36xdSloc8KSM3TGnpFRoUuKTea8aJH1sb8h5Fx+NdqDPZkemAYokUP6pycaWl8hHPv9Bp
muplJIa0Sep0b3X9LgrjbWQiU4FTZChQlBnRqjmaB9Sc3kaLBXZmXCklvBm3hhNOkh+yxE1N1TcL
y23H9piOZjASFI0l/h1KS9vRJNu60QCjK47o5X+xonjXUPKD9d2TnQEZ5uh9MXqkVX9yonSOyQfu
5EW5qdKi9GgSSk7SWtMxNbQnZoJOs4TKqW7FqFDgv0RmekNB4uOUWlM6oGlxCAraTqPrxEmJOrmJ
baIihv+9obGCGKqDZNbH5VKmVbLVpOkBPedBCDr/xAR9GGIrZaibfd0l0ksXyrc97b3YMu51tJNK
DPiM0G41n0/srh6l0sl71F9ME8QsCWfMqVj+BNqLytHAHeuaNZoxI5lcx4TtSKshNEjsx6pS8XRE
n7HXJDbaC3pWOyaVC/xHUl8nbHopKXS2VI35JbPjLTp53Uy3HKkeUaGllRsVUeE1nIAyUlbDTa9n
HNeKYWKKEwKCcLhSYqAHZEQMuZGrCS9w8IvDY/oTazXUSCeAHvrhXoqm/VhPL5IS+WFV3jBJudKT
LIhzJdDliDxVdVq5PCpfh3ZCNpomuYuooHAh1UsNXJRyhjpblY8HkqW2Z2FNDi1n+inVWbwfpMz4
kfbjXS8BQROEWZwkRwSD/LnpdX6FN2bzLomrn5t56zPSGEcklKJ203NIOKiZ/FInRucl9fDNUpO3
sEE0F0c6ED65NoKQegJXtSO1/F6feAEO2QZ936aZbwpI4bV+pvPhNJVD50gJVVF4rhJvKLURVGCY
/1MyRm/1IP8gZXysBtn6RkvKi4DGee/3kdk/lYUJ8rpepbi6rTpX3CLt++shgsqMydLYS0B5AvUp
zU+59TMe9XvAS3IISeeQwVXGcZOX6J6qC3pPa3D6D5KKZmu8oB15kOtjjWqZ6ihNIjuFzR6bpCZT
kNlsQiKcKPYBJfL4IdZ7Qry8J6FxkOMOXXKstEF3zCqspIElzlSQW5JU3XRJ8SgX4logcQvP06gX
yXrs6E0hq24DvK/tDG3ODfA4ktEGC5o9RrbL+1FiXjsNmXoFK7Z56GJbAeyFq/1mVLPhkFv9Fd5s
4DUfEpR+KpM6oJq+l1DBfx2IaceblKmJ4SqahO5Su7Yth7WVjQuOmSpYlwAeBzcf6HEcYurciUYt
i0Ar1ZI4MHqlBPUbTu67Qh702FWLUoq3RZdKNzLlNhjAen2PUhVnTpREGkQv+xEKeFFSSWKgrL8h
UTdsO/D7dI4VUWTn1GrQblvgKQ52TEt8FSU+oPidbkrZUL6D1SiWRKHYeuBlJ9VuaukgbirKVnsz
MXy/Q48/MA5Eknd5a6Bwruu15I0TisaFGac+18CPlKWN1+nkumPt02CNp0oPsf/H/Gfdp4+y1jv4
roiL6gPLpduGttdp3TqlMVy3Kve6zDj1OQTbEchBpU09Kuhm6ph2SFN0cEvlj05Kgmgcg1S2e0fL
yxaAvToWddiogVZ1rkk9kBi94lZtigKNae97tdWR1Mvyd42F1S5WUpJs8jDV3dKgtheGULt+qbFH
Cx+EnnESGHWVnKwMJB4562QnDsOXTDGJ5uX2mFA3n0CQ4TRhG6UeswviK5LBQncyuf5gjUZU+ehC
kR8acM16qZIwX8lkfV/LtF3JWC7koDQdDbCAXgPvCsTk5cuAKlIUFzgf3biAZp6RQkqIOVl0KJuj
AUT+12+qhecOHvN4JuIfaNbOn6MpN6tybHHAmDqE7oEQy801vNvchC44tlHGxXsX/bbooZ+Np+lI
PKTQmy+fx0Dba67skLvo2nysrsx9DnbatULjmsFZDkEPG5NZSVa7xihbN1Czk51kzNdS5/MH3Mew
AF40LEiq65+QizIuFqZOeuOGoV+G0ZVFbxkyy2MPXMipUXL364WaP36FOVBOQekJ/49a+OzNrVog
3M4ADsK2yLdR0wZdjegil1cgn3Pn+zCDUxRilIK+eA7H041QViKQ4aFvQrmiUXE9FfSJja2XjGrQ
Nsb261HN82Qzc3MUHmO2ZbQtRpXuRHNPuxX6Dn8hBSh87Py1Lexo6DtBrQJYU5AIzX1QmoyuQUtD
jpbbBn1zCS7zaCdIyvMNEDD/h8U6Nzd73GsdwkTaGbWrq7GT6lCMrzgqy92KmU+cPvNhzZyiUYcM
qHADUSEYd6FvrjwVe4Z6Hl700W7wip9VkASa7K/p0i454/n4ZpkYwC9QgW45RJKVp7xDCNsAJhP9
zXPwY3BgakEdG2K/yMVcrlmSWDrY5RDDtXGXIjYiO5A9AeksHUC2+wqyjLVyypLvI0b4j8H5wWuP
xqTxuIIzRnd9ckebFwuR5tS8ATn2tdt/yvt/jM3A4S4gOiZY4C/HFpol0zWOhbNep0BxZU/diix8
smkgUOtUXhYQb428TizK+R7QBObiLOM0cxapaDLel0AG0JQPW20wgV9MipEAljdFw4My9tnaMMW2
+mQSXK0KSqVoK5sP0+KxQXG9INLdUGQ2HMFKbnh4JEgomWY3kbcmrD13TDFGNI0C/gSsJyDFszHm
naYr9oSMC1MOhBgbPh4Kma6ckfP75cMITkccJgLhMMdyQAWaajnufdci30L7jq5pSC7WvCzVlsDw
h/ZXUCJdegcieCSQ9VJsa9EDHrvpvaCosDeVF9+uUUYsjEZDpy+YCMAsKORvLo3liZwpuQqWfNpY
gKFqLiKtr719YVFgAWgUhEZw93lKmtrUpD00b1xdfqLZQ5vum/zhaxNLU3ZhY1b+oBLkZuwczRfK
JjtCUnoLHiLAJ/5aoWB+9cMBNER/4OxFJcQCudnllMmRJalVFSJ5MyaeDfrJcmycqfw5oRvDBMty
0q8hXZYWCfMHrAs2ExptZ+dFzUnVI6eD0LX91ob3qvX0f5i/cwOzmGk0247KAs9Xv3G33hV+seEv
8kYJjG28en0snETnEe58/gbVxqnTIHmdhrmj4BrJk8FJpndr4ivh7aJfnAXTc8BXm5JS6hTeud0+
OrY7cfVrwx5d+kfVJzt5rUlzqdZ4MTRxx5yl9UdpAguA2mAePbSXAEKYvSeP7Ud5swgYHlkrgs0L
pMnYWX++FrSZ44e8GJTOnIS0BxIiP4d3xTf2sidOWvUu2vR+djIQGDiR5FmRs3bers7v7PRIw7Su
wwJ+Y6KitRNcS/odQM0euQUR12ZVp2vxij67N2duqkdqy6YR96Zym+/ojp4A2rvVTuWh8WQXoGPg
peI9rk7/6+0xP8HEdQ16RskAo5Sl4d8uV5VJcl1LIp6LEz/UicfGe5asVQY/+c6HFVSpQXEJBCo6
VS+tlKFBapDg1O6wR1DgC6mU8Ip5PADFw8E4rnIYzg+VD3uijRM4c8XGq+LSHg5sebQmRKfd3kID
xnCtfktv2m1yBbJgrx+d9FW7+3oeP8Eg5yZnJ2dba+BtibF+H7zEYbyTVEl3Kl77UCvaF5XHZIKi
GwTqY+Kt2F4b7mx6K21oVTgQdLqe5Gc9ED3H7WG842/pUaAA1NNaQ+CawdlZYKGkkWUSDDIakPGH
Fq210i/G/+DG+O8KzjY/JBmokokV5BtpL/nFlm2sHd02AQ+koMauJyf0/65shk/kIB+LaOEeMhH9
gCtjdhl1VYL+bZPDT9ERm2zpfYvGHdkXXElrJfnFKcQDWzBMgAdkDicd+pp2rMBztG9R4LTRPdGF
8crdp4jvex6l/j6e/xr5cNqzM3sAVCM0Bg11uF/mzegVW+IAPfg8Qrsk8ZPrcKsWvrpXf5V+ca+s
7QhxYn1lfDaZPTSK9TDDCKPvYjJB2OUlu/AGFLd+svoEWJxOkGihnQMZi08s99AfVUHJN8EjCb3S
tX6fIYhZ2WaLswluBzyzsXdxOV2eKqndT2qtwwZKaoI0eo8GOXBUy351s4rsmQcSHysHjgJQ1Uga
Ts7ZuYz84NiTCudy+8b3150fNQiWcw9tFwEKrDjFBJRprT3u0503typm+cxfGM+aokBqH2KRcqB6
0f6t9qudQM+W7toGWL4UzoY4m06NgaZhSMUQP8Q1kBa97g+oYOM1AGxwsSquseQieG6DZFwxweM1
jzQNNaepquSya4HZ2UAJqtC14GsXEV957vIgKUArHiC0ggTkcv7UAdWVAmUOt0fonNnvUn1d0JXk
weLRaOJkVKFFhg7jT8ouA0Hcpya1q4yvUnkQ3HvjNgwi1Y2fhme98Km8+d0/1t7Zn+Axwj/QWgCE
DEh6PzOcDMwy4o5jCiEobG+upWxLo4NgFALFhW90g1OCOMlRXQUy5GvGl3aEaZh4ZkHEFo/umbsg
G1RWUwPbOqr1aj85NXlmFGn3tcTxgiEQAyPzCSMgI54/7VEEB90E+IVcPW5cIj/S6i3OvuXV49e+
suCOF2ZmAV8bRkkD0qsaJfjpIJclit+S/7WJJVfBIx7gREgmLLxP2SgB16xAmCHdJVvZyVC0ueug
1ma4piCz9SDTcZ/csx+2upIaXxocaCEVybQs9IXMqSVMmZfxZErMlQxnsH+13d+VCIcn4qmK/Bm4
qEH6PU8k9MnYM12cjzK8AVHIBMTHaK6BWMV+ne1nWEHzAlL8aD2Zdyj3Bke7kgjKRQ+R5pYeilyn
Hm8etiuC4fCHkOb/vI3/L3qvTr9/cvPv/8Wf3yrK6ySK29kf/32dvNVokfzV/q/4tf/+tctf+vcN
fS/v2/r9vb3+Tud/8+IX8fl/2Pe+t98v/gBtwqTlt917ze/emy5vP4zgm4q/+Vd/+I/3j0954PT9
X7+9VV3Zik9Dya787Y8f7X7+6zcBEvuf84//42fH7wV+bVe/59/Ln/NfeP/etP/6jej/BO4BGCtA
CoEtBB0tVml4//iRLP0TjDDg8wF3HDS14eK//aOs6jb+12+6/k9kPNGRo+vAqqomjoum6j5+Iv9T
hVeitUYVv4cKzm//+WYXS/Tnkv2j7IpTlaA0h8+9cBHQpyBnARo5HEn4TNWah4yVYZhjRdrI1erE
zVWniho3ylYo+GZ3pbCigzscDHxgVQBXy9zdNSlKC43kxCmfBZcAlGRdtOOiGdZVghzsMGwlETiL
BD4ZnJcvAEiUWsOEwdprQTIiSGEq17r6nW212Z6t9h9zej6H4in95zb7bGwWKQo9ZWqlBdAdu3qn
bvstElzg/lsNqi638+92kCcGZyIaEqFSNLueSdHmstTUxBEcg42rfrOP8dMHSzre1fbpb4ZTn+2J
U/IsnApb2yRmCXutJ7ki28nccKd5QPt6yd8NGT+soV1V9FvKEJIBr8+ltRyYE6MnRfRxWMVXrScw
98ZJOo2ufNQc5fkvsYcuecqFWXGdng1S0sw0szqglcQgRetj6mXXmsd2DBrHZAV9PrvR/jNIFI9R
7cLJPw9+wMMXgakC1ga3egI4FzFxd4QumweMhuArEu2V+svqw/DyLfOHWZAaSkgjg9VhTkIl0ygz
kgayi4MLnD0uAkRcV5rIWwdktyYFPMslfLY2e/xq9WAXdQFrXYfEDGBCtRR7ZiZ7ZYLKKMC7TBZk
HZbo0a6656834+cDTQdD5p9DneW9ikgNazWkQHuiZh6OXguogm78rUD5jxGKSFKHECIYpGc7MTY1
EGwOSeRC9mKnEuk7OEYAuVNW3GVxLGdmZhuQ9x2wNAxmiPKDGVdW6w+rupXiM2aHl4KOAdRlbDBF
fqJYjkABEtc50LF6+xAld0qxsh4LhyOkN8HtJmqFmK3ZVE0TOtKNWo5cvGuDbB+hy1AGcedat9ri
zgJRLAJ8JF0R4s8O4cbIGzA6YN0VNFk5yqZOHHKjuIYLgGP7zXRLehRS8OuZkMUBnhmeBcJyBlxO
LBwuR6Vc3f5eKVe2awP8KF7NF0rU6uBwgmBqjn+P+jiOQT8RudHgdf7kUTfyyKHcKX62R+7cKXaT
zx5FOWpyw6Dxkg9tV/PWApl/dZ+748vXG22m+/WxCRDOIDzGGx/00vPoEqomcg8WKrBkoBjWPUlP
MegeAslXt5x8qE1wr7kfXsxrw4Hai9/8APJo8/V3mJVrf/8OeCGArBDt+qjLzVY9YzxSyjBL0LxE
boijQV45guxEGBQ7aNNdQ0DEW+M+WLoxUDBF0G4hshZRzeWNUUQWaIgkiCSIxL59mLZ94QC2Xu0q
r9yAo6lbI6RdCp+QQ0GzEgjhIJs9n2lTA5qKd1KIaIbuNHBiEaCjoSuLIlAAkbpHZeX5s2pwNkQd
+iGGEsNg49MdcYYNAS8VKI0VZItSP7qXV14qCwfdxQBnh7bMuaVMCiDEE+GvYcK24Bgpwe0TPaz4
y0IIhVgaGuiCuQkp+1mQUcSyHE/q2cAEyh61fbT8e39lYAuHA3qRAbHClY+X//yi0NpR5Tl6sxAa
RtsOOeBB1Ay2axHo4vydmZldFCFLOYeOfOgQet2Crp4f83gtb7MQQ2AoeE2qollQmx+wgB9pLW0g
8SV8Apv+ACcUU8d2zc3wY80jFq6lC2uzU7UiRVh2OkaktIw8JLZCrlQiF+7X/rC8PH+OaXY5qaRk
TJE+lifc6NtiQ/3y2K5fTsujgcIC1IzxEp+/f4axsqZO2FFBg1850Z0I/ELPdu3rAvVID/CB1Vru
4tmIzub/GJ2/gdBuGHZ5gQUbXPUZNYh9dd3+QEEuMJxmh7yQG78n376ez6VbGMv2p83ZeVz9f9Ku
a0luXFl+ESNI0L/StRlvNCPphTGakei959ffxOjcIzYa0djVedl9UMRUAywUClVZmWo3FZDdprFR
gYJCGth+dihQrtF36V7e695yBAJU8BWFVhlnaYCb+e3+tM5BHyo9+uR4qkD30aH8CeAM9NKdSBfx
tND2++6hc4JoC4IqDfyZp/fADAGwUl8BoCb5ayh96ASM4f1Tbtre5U2lwZa5+NFjsSnhugxeRLbw
q3c9tFdCfEewN+2XsCw9a8XLNhzK10nNwUOT+UYoYpJl2tf/WR3IGJFR4dGOHszp6iJ1BrKygVVt
1x6U9/aQ+bgElFvQfOvQi28O/c4+UpDe+E3+IbzXeXGaagRR8kFUTNi4CaaaCK8kK3Tk3RxQ8fYk
u6qvjDsFM9AtoF+p8FrnhFCMA0MoCGYxj8zesTqg7U0I0ixAtk0vR+cush/VNHm6/C1FVpiL1Rik
PA4jWClLTFCkmleEi1OEz5et8FKzk8Uw96msDX1uLZDaoI1ADZy4kQ51eG900oBMbvkK5m2vRGt1
2I/fjEfwn6GjddtOonPJCa/bn6ExgGl9raH3VGK1FAWZ7FGD+dkequOke9Jt5io7/QEjV954k5hH
INCFCAzOAT0xzwQjyBRkkH/CLnR+uEvfS8uJPQ01JwAgAIIgTrmz/HIngmCKFs0EI61SMd0mwap8
RNH6kzsRkLpA+B7gHJGT1dF/3xQujDSRpLCmE3iKV/yac3xp4k47ytdd7STwUDaHdaff9v7sh/v5
sTrMt/gVgtjEu2Qo7pnKO+LddZYVtEmqpvmIMNF66lfF0/f0krGu6SUT76enf3LJnEJNPiPTiUlm
g2vSqFU4IwL2NRhruuyRYCYij1/1btqNkKi9fJY4J1aHhiXoEWxEhzMaVIzgWGtqwNoQQg4inq6H
ebgFDlxQUeCl3DpUPcBBBQ5m/I85ss3UQLiDdIjrhre0DiA0QQWtTExrZQTU6/RtISwLcdKSrU22
v96AJ0FGeorJvdghkHGQfQ3wsnqPkTeUGqDKhh6tf3k7GdbU318PUF4b9xlotGU2jRwxkpyPM1L9
7Jc3f62hlRL5vdP6YFuc/X9EcEH9gbk/dWTfAEVglAIPN7oLm4NCJjKN1YRVTkDTdI/ZEeTW362n
36pz1uoIFsgzB8kBsOejnA5CMybqYMzPjFHWolFn+WUGzS7aFdeUqq5FlBWeP/rX2MVtrdFfs1nc
SjBgZmF8CTXaCUUBDD0c1Bta14sCUV2Pc6uYSIYBrEQdH6/+Txfe2JKrybIbw0KvYEd+6WDs6FGh
/c2kM/td6qxXBbCdigtspwKNb+2mdEWP7/PTePoTmG/ZypFaKLEdudaof5VA/teQ6jj3haiucB5c
gbxSbeR26NaiKEZ/x2apdLpEhYxmDAQWBvuB3gmv9V2JSgr9iMLc4/wcnlqjF9nGWrZMijylCfJW
pfSjMsNQHxG8sEUmaFDdmFiSCvLoJkxMmuEZUhqseScwwfs2mEuhtVd4/3kEWzSA2A2YMMLFre3R
XdfnbBAFEI4VIHtpw0oGZhkJ6ulCzCoqx9gkmM4zc0dSgZRJMacemaLchbNhyLoB9kOtHv+hXbvt
hiX9kELrWcM3ef+PxHqA8cneiZ4pHxu0Mb+IECUii/TfN59oDZdWlgdYnIr8flyzV62ZvX8dnLBj
m1Uxfh2ippUTCEOgEZDc9s/qvtphiH7XHMw3MeSBUykD0INyskF6DgyeLL5c6QxJMqcldjFkY94Z
RypjsIIjV6EXWiCljsg5zlMDGESNFG0kALKB8GC2MJLzzmjW2A2VXWt966KbTrnKkeMJBeXPH2Ww
RKlWMIuF/u1ZR2UByCrS1Bjs7Zglbct6n5LxMEar7Bh9uFsL7b6pw/3lz3ee0FKjmO/BEbMBJmF8
XynJij4jJlPHCrXs4SpUer9IvDx5v2yH08E5NcQkI9JkFVKbwRCxy2/NZDrQhPHGSI+cfO2uo0Y/
DGnykSlh4jbhtIjOHu+Mo2kOMJyBxxhQhqefMV9aI4p1I3at1SzROgolY3Cyzsxf8FKsS1dtiwna
QTW4kAdrfekgVOTLaw5OisTWoSKzjl4o5VDenlEPS6M08QX7c37HA2GJhzFqiYD8n0HpFLkkvZbL
sVur7ngNavxA8+IX++E3bkl4yYvMMfuRqM2QZphFhnaodRzv6EBS9xUoIpfspfu/s4ZJHRr6PjlR
T3ffrAgJowYRVn6IDIfKtrev5GB/x0vttr0RvWM4iS/2cmOOyWBAQl2XZg1z0h4T5/vkODrRde4o
EPnESL1wEIkTZVGHRfUeozVoFLJiIEaBaeJwxsEtwC5WRq0z6KLkgWsCsp4ICzZwGqz7zhmGrPXR
xgbuqB5OdKyvwGRvvxlYVOmXN9JHVP+NRyqoa3/S2AKhzmadCvitlyyMXY2iLTGxuZpOcr2CvK3d
gaXyh+AAnKedEPzRCNJbHFAI/zB3VapGdtHMWKLUozyELBDa0ZYUzD5Fc4hA/pw3A7VmoHCqU4Iu
thYF+mVrVBYsblVAEldm7hSnhzgOg0HvP0JMu0szpACVeJ9b8yPUIW4bO/PCDP0KknwRrJz3cQFQ
QHSCQAjlzDs9HXYXEnOMowRjHf01VSmOoAPnvq9u+lgCGGxOjuhA8i0i7dYgNAHdRSYYq6TSm7rF
6lX90VgxjwNyDsGi6L14+orABmOk7T8m2FKxDJbwvC9hgtb2qZRFGhipY/sYegQ+Z+pc4Sel23TJ
IuOvtTnYeb/CYus1gCpC2re/Gl27RatQBzRYtIfcKLNdIfPZ1qmwF7WUcHUGk0/8xO+rfR1i5nHw
6BEh5IvQJOe2PtlUJhnBHKxp50DFu8vD+HWBlN51jddSfyV/pItT5k6N54T2Gnmgm/mLz4nshxIH
0PF+lfGYsLaHrCpT2hWdUf7LPbTA94B3OdKOnk9N0C7kXNcIBSiQUFQLxe+cHokGb26jmPLElavb
qQ4WAxzipv03i8KADxq9gL4pwJGdWolmXZGiKkSTd6cG4926L0q0T36L0pVf1rtByEnOO3gIbxpK
wsi60F47tajLod7lmkTf1tJT/FEHSeaE3vyoPtLW67hDhmE8Cj4d9UP2XNARIyqKgveNxbzTjEpp
FHmATd0pD5D+cqmQWoL2CaikrkRtQ94CMWMEKBmmqKyzeZGSzOFs1YBctRhRzzHfDNWNy+sRWaDL
3bxpWsNS57CBhUI56uWNXv/83/4+84kwWQqhGvr3Y/Vlnb7bs6DrSU8K+znQ/0C3H71b7WwuY5Gj
EYRDFK91pNC+7GZA/xY6foJt4iXc6LH8scNk9hC+aJfFwDrkY3gsjqCaBY+ucSWm0mRmhGj9Da6M
VwSsUflS9l0LLplBz8cqQiAE+VUQHsYj5btvd+JiDe/9h9cz5hU06PYiLrDOPNUYX866yEXbk7a/
QQ7kGtezu3gWiMaFAZfzJsMnopkCAg54eBhn0Aar7bsZWNYJ7JfdGx0AKYPmi3GvoZypYhLEClIQ
3TxGwmkoXmnsxDQ9Bxs/L9dW6/IJpo0bY0fnk5rddEteusfObW6Wb6ML3P+b/aBdt265C38se9Hi
OTGYgv0xzo/kFtk0s3bLjNVx6ebIXTCS3u3L6lUWlos5F9qJDWaRSaPnXdbARnhDpRLKbyl62OMR
gjnNAUA/P0dtzD6IUgXeynCZAaeMgRr1rKw0kgm0aOaCrUUdDpSQeRQ7vWSIrhdOpMJAyn/NsLVw
qyswC6/BDMk/K6npVzQ8C2inoGEU3ulvk+X8g9PICfewiuCLUQDc1SwdsRpF1WJ8Lu57+ay5md+A
4X3febMPIqQiEAV8ZgLm8/RTjUIZow0Q9sJteuqnJM3nups1ekSUILolbuc0625YdyR+wmm5MgHO
SyDzJOW34iSMt8Vb40yQG4FsipCBIuvB2+GQgDfOq/qwFHxJnr8AMw9PpfD4s7c59Pvyuk1QIg6j
G60cnLDfl+Tp8rXDuRZQAf9jg8lFhiVK26yADYr5o+w4FNQoZseh+H/m+rFlkD9Bhw0RG41pJrMy
u9LqjRIBNL6uD8jNPShMkR3FOCyZU+Hdod39pAPlyqP53XIUtPqsxJExknx5ueeBlf4MlDswiqxj
sojxmiYf1dxo8DPmdB52ZLZwJFqrD9ZMhUCc3NmO3FlyAJbP4vGyZf4G/LHMuEwEilVZyWG5qe+l
9aEbBCvj/X3wvFA+4d+T5KfnYUwNuQbJGhC25uxnkor329vlFZy7I53E/WOB/oLNzWBoUL8Cry7u
QPut7ltHBfkapjP/tdOj3QRcFhS/NIK0n/6KjZU+lyYCPTzo9HSx30IS2xnUypuhZikwdH4HnBpi
PN+aMY8CHgWkjDFuWAB9SjB24iiD1bgXRf7zUwZbAOshXqH5ekbnMie6JBcxyHAoeO6Tf38n7cRz
Fdwl/TGjMiiFPo86C+OygKsXmDycemdoy6vQfCyj/WVX4ORDGJnDTBkiL6bzMPx4+pVkaZUG5fM4
HyxcoOvedsGbfoBMHbC8QlQUvfJPc1fQoBCQIgC8A9womxJolS2NpJAjd73TjhSwt+6lF1qDonKm
4hFmjqMj5AJ6Dy45YAFZmJJVrkY9mjFU3NQPC6KF8q+qeLi8gWcOQVCyg2QNWIToC5B9aNpS24zg
N6dPQOCRgHpWd/EecMd//Z0YO+T0O/VJotuTVUH07qFFg9q6Vx4UF1gkKsOzF3n5uVcw1pjUTR/h
MJ0CaznFT0fAjIReFzSgJwbYSRK2jKmTnbgFpZQAmJigoIbZBXYTQxUKiGW7lmihRp4K1b0Sc6Jd
917LyZ0NKtc2313+amcxlhrErAulm8JTWmZuD90odQUNzhJUqW9S/Doa7l/8fVQ50PNBUc5gMzcJ
3NpxOOHvh7URY7akfV4Ly/vfbDAX8aKCLRmCVqg4jMRJyUEdvl02cBaEPok+/iyCcbkkw3icnCsl
eE3zylEn21PM8H1ppwx8rORvdgy3hUZ5BCGEwdwWejRooHuHMXWsvhJC7vvk618sZ2OBuSbMRc0a
w4SFRpKDGvCgughT8Idk4NKuK8Hr+Szy0L3DM9NAVEDJ/TOL2lx+Zj/VqHhN8GiQLoMBdk0p0Fbg
AedGVLysMGuANB3pM4sIkOq6VJUG6TmEQ+L1Ck8h1PAENs5PyqkNdteaXg6rGmdw6EvHSL+AwFtw
fZ+X0lHr2S6DOYyVEadFFsOEkXsKlAyh21O42j2qvZS6oBod803eN6+XvYGcXUWMVebiW1Wzy60a
m0cBuosPFabDAKFSBTN+1SMdaUh8VEaducWYn5Id40fdrR/ANCzw+/NDRhePpgXt2tLn5GlcnxIL
75+yAoF0j5dW83OwruURmORUVDo8v6hAe4GAh+l78IKqKhMu+qSowkXGejVgZKi0GqXZEF9UIjNM
0IjaeB3TrsXHvDGOw066rf3kXgOq8/Ln4zrNdjn0824OGJoy9bxY9Gn6vga/hYmgLOAO7yYSsvIY
BbrgIHDuRLqBiBA4bGA/Y9vreKW2ZG2xsvCGMnms+/KKZi5IBVG//veZEtxza411zxnauRD1/e2e
so8mJCgpDGBF09t0DzUN0UAP75xv7dHvutlP8MWFc9xTe1MBud5nyRKE3/Mq38mKTJnJaQlkfTGD
+bkizGbdJsiVINSDIZfiSYTV5jvh/3+qs8E7FUxuuaTC1G+8a7KbMJUki6efL28aegCnm1bNTUTk
gS7p2LxAldyh79/Gy4Ctk71+9w/cQmSRcXvw8ahNSz9TD2wrHSKfr5ZvvdNd00Zf6MZHURGPF58A
JiE6Wg5EPxuTHzH5ZOurjEn1/F4Z7tf2WsIsXxyLThffjk3732AjARnQ6VZCTaDNgO+DCIVv343X
hR89jFfaBxBbVC7Oq+4WtBqkQBBF6Ac6TTzB0wZQAa0hoAjNIlzX1rTmosHqMJEfUKhidCSHd3tX
+steRADAc0pspIJpCSBq0U05XaHSr4TE0QBVa8iZ0QINraeL5654cUpB8QBQQaQelInu1I4WdnNp
DzImXJ40RODkGHqNl74tHnFiX0jSxnFIPBpBawkOUgvFPGZVeThoUI+H7In8ULSBlEPiyXCrneFl
0KRbgtGnk7UiTNX5dM0nT88fq9SbNtFKAaZ6XKlVDNUe9LtqX173h+oB8uKBeRMXaBEXwfAqOgvn
HVuCeRcwHQBfAKjfGY9NMwzQriFZ6fbBGPnD4qhghpv39b5XjrOPBEG4Us6xIOi70UobCjYgNjtd
qJx29hqpHbiiVsNVlXtTNx1oCThpIezQcs4CYKWAh9A3EZjKmRtgmGtbneWh/GxHUzYzBZwKOH7d
M9lbt8rH5aPHyV231lgJzLgdMKibwVpnTsZ1v+jlPgsjkP/KWexcNkXzR+aQE6A/VSqdjXycLRWO
XT+QNEEuvubfs/mu1L6kKBQa3ROUoS5b4n2trSXma/VxveRWAUuZmdL3ayXZrqW+tKKqDf07l1bE
fCpM+vdpmcOOAp2a7lUu8t06O1F3O3W7theBQLmrsgz4BmYtgZJnAsoEwZPYpG+ZbPwiN9d5j3Hf
ZC9bkuA7cUIJjjXmUk30Hs6pgZZWg1JUjEfzsITu1PTfy9n+efkDcU8wZPtQfKL8uIrOfKFE0tt5
bSF0L7cByfbQowPYNHHb8cvqF150Jy6Y81YF0m6MpUNXEkhxJu8euj6H1DCAAXMbH2w9GIm8FyyK
/gnWHUAujNYpaijAdzCZFYwvo0oahCVv+UX8da/cFod0D0ZHTxh5ea6HCAFrBtq1Z2OjaR6qdmrQ
qkPsfKV05IADOI3mQBACXSkTMple4cn7yPslckOOZaQFwDeB7JqqKTNuaCQGkNsTQiG60pNTzflt
lFjeAOUwcMR9TPr0rC6LL9ha+keZraUK6QiLmKYEvpL5enERjkRpEKbSA4WtLINXfLGBWtFbxwjK
Y+KVo8gk57idmKRxenO31VnaKHYCk58kfr65BrmXZ257peG10UNQKHGMEuVZ2wMNzuXlcoLyiWlm
ixuSyokM8T5gSK9N/aaPHqxS5Kz057M7Ci4/VN00yjbDUognlj2RpFqwvPfyGtLAaPfPD+YDHbT5
BwPHXGvoPqAHAdD3GZ14WNQL6OwQU/r3+FkNKCwWRYXB0Y+y12LW7vL+8V6lKgFFGyVIAQSRvUPL
eSbG1Gmlm7xAQ2mEBhSIYyGBpzmTpxhOE0CRzxchNTgRZmuUvUonRR3qpYLRbFpv1MG46YDVubww
kQnmGNhrNwxNAxNKXjr9ionU8fmyBV7aerIK+iU3bi+3S1TZC0xQ6o4ECXKyu4ZYJZ5tuftx2ZZo
NYybZxl47gZqasSka9w/Lv3hsgG+H4BjHlk+vAGx/3QxnVyE6AvoyG58JZgP6dffXF/6TkU2nLyL
K+i8i43SEf7XIrMma0UrO+xhkfIzawDWed1P2owYrgEnJv+A2ZQXprYG6SZvvlelJ2GGkFm6GHxx
WqVxWrSDc0wQF/+WcQisYltDNGhtDMWZGXeNAkNRgW6yDB1CYPlkwxN8Ml6k2Jqh692YsaYcYGUC
M5PuGIAf+IVPlRRmN4t2kfoPBNmFTsLUPTtjbpSwwieTj/2hJW6DFvahgayUB3oqJ3mfVi/NPGEn
iXelbRdK79nNQtO1MLuqxUI7vz3YV/brvKfowclTgWF24u8iVXZO+n3y/ZhkdcyjpohTLHM0DumK
qUrtOo9Wv8PZK8vHy1/xHJ1w6ixs46WvSdtaCRZHIQl6kAfWYf0x0AZWfGd4U4BmrbPsUSxBXOl+
SPsQJdD8Z/Tj8s/g3aObLf4shW22uEXHsFg1/IrCBk65XEFhWDh983bZCjeMob+EJgPYHM9Epayw
0uRGpv5TZR6JC0AmJ+eyic/9Ym9rsrHBnAotTiysBjZo1Vi9ijGvHz4ZQXoU6XDxt+zPYpjDQMzY
sksdhuz6IVKvBvWXrIhuZ/4R/2OD8XwIR9j9tFJPDGzVNQM0u33NUaGve6Tjc8IaLtceWsN4uCOB
PEc22aupdopNrzQAvN3OVV5tDBZTVqb2i6i8xN3AjTFmcTNm/EOkzqXbNjXaGACH7dRa4HHco4yH
E0D/GDMC19Rp6LChz2OVoYT8ULpJrsrQm+w76VemC3QqeGbQqAB620IhAiDGUzMrqdJE6WccnxQd
5/ZgLCRQ8WKfPiw9FMR93iHCtYnHLaplKG8ytqbWyo0uxHsmXO7I8jXN7y+fIBrd2AOE6T+QsqCM
o59V/WZtjFvghfBqQbXKzm0ntlW/j37Nuu0U3etY/1Sm58smeZ6ggY3VAgMaFsQ+lBa5TLRKh8kI
DbVU/w5pYCev/+JW3hqh+7oJcYWkJLU1w4iBsfXpuYdSJ2jx3csr4eUYVPDKlAEVIfCHUyNGVydJ
3tIDC6mhRD1O0h7PEyc2vl22w+tNgJoaZxQFIpxXdlSpkbtUAUM2vYqReoL3I6AYy8VLvtY7/XDZ
GO/zbG3RqLHZuSU1zDXSYWuIMKWpH+rktRVxunBzi60RJh0sB0me5tyil/zkTzZoUlMvfx2QWUCH
c3UzDzgLgdtxM/itTcYl8sZewZeKhSGxGB1Imt6FHqmd5R2CpYENRgeRQd7Z2hqkO73ZSTlczY5E
WOQ6B1AG6YFVQQm/QQ9mfowOcpC+UB6HGvH9Qcdcoui1R9fDHu2teeZuxNyrTRYERHeE+m0SPzaN
d9lTeAYoeoQoYKYAnyFjYEgSQ47rCL13kh5lq/jWF0SwhyITTPgbpJ5kcQkTafG9L2NHGQXvfb4B
SDxgZtYGjQhzLRVGtBSFBgPZfDNY+3b8i9NkYSj0//8+9ZGND8RQIB5t0Bfh7z9ADh5qzsdEab3L
H+Ico4wLb2OFZQ2yUG9VSxNWOvToXTtobiAM3HhTiiiBMbsrQOjd9IsFQSzhWCMviYB+CsqugJye
axNoWaxB3Bx3buPLLpAJwbiPDuaOKgLIV6LGKTcQbq0xwamVpLkD8yptiKHJfZ0HauFA4ZkiBcLb
7MflbWXEVNAtotu6WRsTpaQMRC+NBWvSvr+ur2k3JXoA1oJG36OFidvmYOwpPSo6LX7siwII97UA
yLQGrA7ymbMxRs2a66k0YgDMgK8foKpC6ZaNh+ZW8+lvWR3jALQqJfY3fxmBehw+hTtEWAZOuoMK
I4qpNE1UUZpmXBg9cX1Kc+x5/pzI31PtTkuvl+l20UUYkE8UFROyTkwxx11fwEZQRzCFZwPGI2TI
vVehqwxzCXDu/TDHR0MB8cJqHLUWiga6FEPUud7nJhBTdX5TROTrZRfg3PAnP4gJD10eqZVU4weF
feLa8zskKdw5Vp1lFeQrnDiEfAijgMCuo3bNFnJn0qWD3RWVq2qPYfg4Fv8+zqGrS1D2wzAD5UI4
/Ygp4Jm1mgPHQ+p4J7eSF2eFf3mvOIkDbRyDOAhlUxAHMdddSpS0mQaYKOynDCSG1uj1qExcNsL5
IPjxOBA0ooLhjzmSaT3Ea28AjGXF+N5mHKxacyXb3a9Et57/xhRFyEEACK1qpqjYTHmrljNM5Sql
xXZl7V6xnnJVAMXjBW9LAfIJuhPobp6PfBla2kdFT1EaSlCBMHAfQWcI09Jgd7J/pU5/g+wfMDBR
r4Tnclu7jG/P9honxkjthjUUH2+n8OHyBooMMD6XJdao6T3IpDvwitvZw1qKUEE8b0Bf3wSXMZ5h
eIyderWWR1NvNwMspK95GoRh4syrH6fvlxfCu3YszO0buq1gWu4MAGymtVwnJuwQaL/WoCdQHqhI
UuxPjnBkjHOhnthirjjIfE+SNY7VZ6FZ9hUn9Qqw68tB6Wd3jSAs8JJi3DBgH8JYPgRW2JeFZqVl
B1l5OMEn7WHnxiVgjZTn3tgPP0SKPkJzzOIQN2xz1hFP9Scqzdntwm9256g7Kp4+OfNf9AWwOlPB
waKRj309R60WScmK1bWN9FTHS+ToRSZ4QfN8EG1NDFhjiPCc2H6VrErReywpNh8Nq3Vi5biCf04W
Znm847Q1RP99k0pGdQdwOmK4qy39Lov7O8zmC2IRL4SDGBx3BCIS+rVMCJfTFf01yMG666J60/yt
rqNgtARXHa8XgHqTCqiRSQmHWM3hDkQY1qxPWMhN9Da8aHgSjXvd7waMfP4jWl/OzkECDF114Lc4
dLClOsZypOg0PS7KXfGI0rnX7ssFtO/tbfSBAUYh9o7jFZ8D8IhLVLCILQ2YUzs2SSvRTKbCYOva
9o9g1pm9OQf3hmrNtisIUZxPhx4wSkSAi6FMwKJIkFpEehfCoDFVO7w4vHANP5Q4O0gKRrRwqPej
HvltMjhQ73iJlWaPmY0AUh7X4MkVidfwNhwahyD9AB0R5AWYWxqaYXFRFHGNp+chJVCTQeLs22gA
XkEVl4DWLz2K5eV4O4DpJxD+w3MJnkOn56NbKjLOMyB6hlpBJeMwLmCOzv71CUGXHWAy9IYBnD9D
5CVdO9ogo0Welnd7dUqPyDsOejlqgjyHc0hgiE5kYtKVNmuZ1Vih3Y7FhC2sWqoV8EalZGIAnoAe
o5RJ4l70+TejBvHFUKuHYTZ9k9ZZb1cTBi3LayAnnL5c9lDR32fuarWa4mpaktrVV9zUvbWbqty/
bOLcA06XwDwfjIkmjDqWMNn3WXM1RsTp/rU4B3jct9vEZE2ZYbQxaL5qt0ONXm26jyGWnyIdXLFd
H8Fceg86670ayd//Zm1wBYC7kV2zia9itv1aIRFxx/Gqm1Fn/JXIgjSH/4X+mKD/vrlgzEGdFz3C
F5qjW5Tni0bADHH+kKRb9+fv08+3+fuGVZXdNGa1SyBlaBZXifQ+yn4FfZYIkIfL28XpDJ0aY9zN
Vqq6zVQsZl2CePrZkAcpu8N3Cszi2CnXar94sSRCYJ5H/VOjjAPmOUQmOxUfySoSy9G69WFqfTWS
fCmeHwULpDH09K0MW1BuoUQReJ6w4Q4IKIW0Q167Wazqu7jFSLEdZep1lzaWq4T24CUNUGT50OjX
Oz3B7M1cWL60JoozGSQSfFvq9me/hvKhoPmCmj47TVuW89CqXQGFlQJv8vWY18caNfcyvG3GW8gC
Cj4vzxwq3tA5VACSO0vIISREVdPoRivPRnNfqDqIWHZF/qDXLw35cnmreedC+VSRwe2CAgjjt/pC
tF4h8NvSzt0yiQ+1tDz9byYYb9WnohlIBBNVjtb6Qm6VwXj+30wwvtmG69h2dBVQeEpW1V1j4l22
wAu/231iQqMZm2MkGbCwSIPXmPOVMaguxofcy2Z4YWRrhrkZtcRKiNrAzJDHj4Wk39RqMjtG0nxR
EyXopvUvrnzUZABdkUFua7H0LzOa40Y7wbWXtdddSCaheKLhRSvPlYjGketpqPRRFXM4HEtegHl1
1BwsmCLpaProHQAFNkm24F3O/U4bK+Q0DptaTax+rHB4tCvcVWZxqzSCHJ+3ECKj3ETpQUDnxx4Z
vIe0QkdwWqp7Q4X+QfnjshPwIu3WAHNgRtNcpsyCgdpOwDP+YpV3Kig5NNH8G/ceoWU5pNUWBupZ
WYUoptGHfn1jgvpIQzXLTM8wpX1dSl+zXvqhVaAMxNsisSYB0wIvyIEGFpU0xLLzmiB6mJJtjjCN
bpkCSs9wdhYyYB5wKNSrspE1rxp0KKHocynocPM/3x/LjIcMSOCLuIdlSbm2tNdRBAYQ/X16t20y
gX5cDR3SNLWrFtbBKMfbSf+bU7vdPPoTNiZiva1bCGLUbtsT305VT8PYoq2KwM28s4TbF+PhGuSf
z7juI2PWbHnAWcpjGVJChRfahZNJIvgX193/mGHZBk0l6Tu9hZloWZ00VP1pbIAxfhlb0cNDsCCT
qXomAxiplQiW5OTGCnWv7gpHAoXi5ePLi+GbbTMZBwuVLCPdDCuhNO7Cun81V/BbKWEwpqG36qMg
4om2j/E3QGHlWauouflGjj96LbD0vQSIw+VV8fcOnGR0VAuoCuaK1aWwipcaPjebx1JbnQHaDqHo
A/HXggwLvSmgUNhsZFXsFCrPWIuWtcGKFp8NAs2hfUxA8nl5OdxTipEi2vUxUaxhdq0vpbawDcTY
XLoz7GMUCS4J7nZt/j5zROV8XZPWxt8PzSs5LKE3eFUgvF1eBDeIbozQH7GJA2EfyUVFv0mIkaS4
t9zF/pjiXWOD2lG+SVNBzOZUOFEK3NhjLqYE43V9TBNh2qEcn7td9BM8/1PwSZkJKTjB8kR7yLhc
X1rIfUcsT1pQ/v6oWr8dBJcB96ziKoc8OuV2ZwUDY0lay3mFCTlZj5U13MiJhX5Ys5utxUvb5uny
B+N6HcbXMAcO5dWzTpWuh6WkpjBXTuV9vQ5v5Zg9XjbB3TRQnqMoCFK/MwoxDGjMC4RgajcdjnaK
MbLwYZJEvAHcbdsYYbLhTFcLo7FgRE+ubfVNSZ/W4ddoPOWRKQg7XJ8Dl4dCq5uf6tenPp6TmPRh
ipqEOYHYF2/eOpn8bn4erDstfFVBTjY32g/IouKGanzT/ri8nbwvhlefBp1cZMcY3j81bwKtXgwF
vlhcPoTWwUpE5UT6B9jHpYY4hC44fe+xaXExKgNYcmAgc0B6XR8MNzv2P1ALe9MSp3drV8S+wGlE
g/EAg0lo96Ard6Zm30TtGo30FqRo/8YBkXDtZT6Vnxu80HkDd5P8Dxh++ev8r1V2UgJSBkUa02vK
wCCYP0G51usqu/Ess7J+pnEBnVLUPZFqrN9NbTX9WAOBe2922S4pgBJQFM0UbP3ZSaEqrXR8lgqF
UpTb6adNlKVWOlOFFOpcAcMLaYfhSxGLlHxEVpiLwMqtpiXJgntzes3WXTK+WvPLZR89O43MQuhP
2FwDhjJUwG0SRBVrP7ZPdf1kRjd1dhUnueA0np2GT0tg4gfHAxhwWWftpjmJGyUGDEf5tSgfchJc
XsnZhcb8fXK6Eg1pyzihyIPc/Jda+0Pskzx3inY/N/fDIDja/G37sxjm+xeLVUlm1UDCJZUUR8ve
s8J868HEPCvrW6KIJCz5jvDHHOMI3TCibFfBEaYycUiUOvLQOHkjKKXyvhA6BLIJgCgSNbbnOdrI
mpQwbTHRgGGkmAQS6dzLH4m3EKAUwPwHci+0I5gsQAuTvpKgrezGqwEps9oGPimB+kq2WNZf+BtF
XAChA+UQdCFP/aEcIsXskxAZwKrezZN5rcuTd3k19NeexF+4nA0+RUKHBlBvY1aDWd5aR+OxdWtQ
5SlTsKZ1oM6HQekFazlvtH9aQtUAZDPgWdIZByCzJqfzKiHXsMYbYx69pR/cqV3dUZduV7V+HtLG
L/vG19TBn/AOurxQnrtDooTqekM1UiXMQs0im/ppgXmMKzl5mSPHpoIViad1xO9KU5BZcb1kY47+
nE1QqlIA2S0T5pYFUjKa7ZF5cfte5IzndAR0V9HVBScmWKtRzDi1Y0n1OFRy0rg56PdBhGn5hApi
6Lvwa4/JPzpqaM47cCMIDhovVG3tMqFqsKXUqgnsZqC6LNvoysjVD3NYXWVM9xGpvKItBXVovgeB
GxaaPZ9ko8xxGGo5TlJw7mIfD6EuOxYBk7b1WM2vdv0qyd/QQnX6ys/LL5dd57xhRzf5v4Yh03a6
yWpvdIbWIy5TKmXKEtt9kT6nKZYD5V0QAaG4vrMxx3zToW3mNJ5grmkDU0dn43EYBMgGQn/y2bnf
2GC+XxUr/7lqpqPUHizoN3wKV4B2qvNWt7yqbIcK48J7jpSdWoj25AZqVN1Ahg29dKi5nm5pLWWW
FI+4Ssts3idrfC9rOaZUi9ZdRuU9GrLntJBuk7oIsgjijaHtkjDxxrH2krT/m7NKJSzoewHsE4xf
gQyiHmcNv6Wd+gO4x70sGwM1FunkcD4ruNIw+U+ZDIDIYUKCljSd2RV5A3KS72HxIzbBqKgJjqXI
BvMySe06B+cEbOS55a69EhSoXUF6YX/5RHBO/8lSmB0D/VudRhHM1EschBggDCN736iLt66AAoTD
g54bgkPIcRjKpInCM2R/LagXnjqMBWF7s6oL7F5932U/TP31L5a0+fvM/YAHXayGMl1ShEnpRn9p
UuPaKMnbKmnf5Vk96pnoccfdxY1JxiEiDajxbMCS8MncZUZjpfy2pIE5IjkKb8qmCC4vkescG3uM
cxhKoZRmDntWA1rX5GsYgWVz+XbZCP3RTGABzxAec0iOgKzUmIOt6a3cL1OFWLnaSpAklb6Ppbj0
piE33xqyGI95PI6i5ILrHRurTHIRoXmpNEWNrfQ7ywV1+JUCheT4pfw/0r6sN44c6fYXJZD78ppL
7aWSZMmW/ZJw26PcN+aev/4equ+0s1icYtsfZtADTAOKYjIYDEacOGfxIIEVxOdyK2xDc7dvZZP1
yGmYzCWDTcMF4O0lU6FutIAozfkmv4VvyWkI0CILTCi8/b7CPUj01h+ZcVaMGWhq18J0ZLz149dw
fhgW0W1LN+reRjLeWTj9/19e90ZVk0tAI+3HH8DKbuKjehTKE9ML58YcCg02ME54YLGQ3DoKG9VR
sSRKiqhgmGY4mn7rO9tuKxbv5J6ElTHm9otGJcJcMIyVy4OsfrK7g6kLLhVe0kA7S/8siDkIRRLP
0PuDjWEzB/23JACpmD8Esl/sm420xyG/f/C4BjFI+DFSqOH9wyzKwOtKHi2kDfOBvGhgUZI8Ba+7
PZV2rbfNl0gWWOR9RaiyfDB9QYlJZeJJ0UBYCmLAjafb2a4nfaBLPWQhRfcmdWbWM9ZmmMumKLp6
0RWYSRrNLczZi7vQNat9Kizy8zJMEHb8syKW/Fqzuo4s0AD2ap/qR2Py72A8ULZK9Sga4VJ44WNt
i8ny9GqAxsoIWxSeq/jaB/3owfxKIbqKFx/bkwJN8ng77n67sIzosbbMOEpCYlMP6SqN5kkBWb7V
u1UoGlwS7BrbXCVZCUYqumuL89pro6urD1X2NcfD/77b8+4b1A3RwadiJ0DvwXtWDy3S1VIn1bhv
bL1yzejnkO2ItIus19kWaSlQR7txxJUpJiKWTS07I9QawEb1fcx+1umOjO+qhUeBqbhJ9Jeh/zZo
l+7UyiJzwrTYSfPMLhtPNQoALhO8fCpU0nb3PyH3HK+sMAdsNlNtqKmVJYHIWakcLQOl5PS353av
F8NOsqkh0Ymt0QxOPlf5cZFLt9EES7mduPgwgpcpLgtgLUzGt0cI+jag1sXbKXB691wDo+pS1nIq
yRd/zip3xPgauA9B0yCaWLit1cM2RT2jWkMJhtg3jdI4iR4NiPjEX6AetVmOGSY9hhzKZmkgBsXy
PH9tjsl58n5pFLpYTyI7E/CVfjrG9tMSnoYs8u97CM/z16aYVCc2jaIjCkzlezD4QoOLUs2LCSR5
ZjCsgAehjJEZjdV/idWCzloqmBi2Xx35pLffl+LcVhC+zDYNwLJl/HZ/XbxPuDbInK/ZqCxlyVXk
UUmx16RjYUfuMP/M5MVHuu/dN3bbeQCbDB6A6CHSSe8biiYjs0PVyCVc0EhxFugKbgAooNxlVLz0
U37ItyIucF55aG2SbTs4ZCJSncDk6E3AakO1C2htey8/UtYV4laXPIg2olIvLxOBVVQX8F+KNGEC
ZbfYcSdHH1aTBwXdlUSHiukE+c1io0cgtPmDGw3smJhTxVynDmFMJoKZM4RxqwnQUwfiZI6uuhBB
D1BWvL+BnEcGKssypYKD/Au6vcxV04eLLamolZrK10W9JKIS5S0giToICOagfGaC+oTFfXYmCGSy
VEbzkkzbpniIqt7Vo9arIdQVAx0SDpNnprILAOj9lXEuaxi2UP6AyDDA/cyG1Q3uwVbDygbDIIHU
OckmI9V4iaxp2uHXJtv79jgH/coec+4aq6sKMKDDntxuonneoRSrAOPndUnny9ngEl2EreBuHuYw
wVOFOsKtJsxcdVrW13CRBEzyYWDYjuAjcq5R6Ej9ssBkIs0oJaDZhQWlbdxwfFYi3UuF0wPcrVpZ
YbZKjWJ0IBJYGTDFlQfENn1FxguQCLaId5tdLYfZI6VvFXlp6QeTUiDR0uKClku/z4sh9pK2S10V
rZanqU/fY7Vp3WWyci+e5MEbFrkWJHmiRTPne5Ajta0s+KeTbezs6PQ/VflUpE/3vZKXPEB1jGoa
4CRAy5oxQ4DtCIesI56ex+6A1oBi7trq3UrPNvlmQv+srwq3gPJ0qQ+uluauVW7j8HOdndUuaCQB
OJXnsatfw8buCUNtyby02OnwPEhvuSmoAXP/PpJmiOSB6Pdmgm4ZAJQvzR5PxDnyZ+2xguyB4IPS
bIvJmNG1+mWC8aHQcsrFVmCiPaR7WmAedvInE2NCBdSsf38CEeFzbY3ZvqGvIeCtw5pTvegHDaqD
ELTttnaECUt06jbCJxynRLIyeMMrn/X5JKUWXR649kzIBNv+8qBj9EwFD2nuLZ8En5NnTwV4AakD
nBQotOsLyG7NrNOkD3tUMSndOMHyQNMH+lIEVcHzfXs8B1mbo/9+9bSSnCKrBuogqbN3oksnCf4+
NyGyMHUI0RVc3HiBXBtQTD2TQt0Ew+hb51Nmcv1rO7qAQnjdd9Bi+Y5fvsWCuMYLJSD2QaxCA9/R
WeRbH0bob7c5+n/Kdgzf7erF6n2jEr0VubFkbYf5eL0WLXWc6ZnXvdX78ak80flRVNGKbTW6DTqf
UFqufMND9zi4v228KgZERjF2DnwHCAFYVJfey3NvTwvV28gf+22x1d3ep9IU4jfIR42HPeEIlTI4
JBA2waF8vYXS0ti52vZo6x8Mv/OHU3mSPZryFfTwbZRnBRFzm0BNBTSkAZ17N0AB1O+cXfvXLBQ9
5W0u+K7QIgCfBdR0mV9jaWHf1CN+Ddr/PgE+M7EAB7zUIJO4/415RwMvESjhAkFDSQuul221SlnH
pM4BHtI8qco9JRP4KS+bWFlgS1Fm0Y5SSkCVkRtdMKELKE+ubv28vwz6M9ndw0kALAnwLqyCSSaK
fBm1OikLQO27M5nafVTnbqpPftRkXqMPHgAI27IUdf+427Qyy1wLXammulNhdjvR1eeum8GE54Qv
TTd4cmp+v79EblK9XiOzVaGuTp3W2HhU7slLASmTAc6YP5cHEb0lf8f++zHxiL32iaHsZCjuJrkX
NnC+dldrvadq/7m/HJER5g1il/bczhnCV1IcbBOsYWrQK6IG9P39ueGQ1ePCiuYeDdHOBK4F2MJZ
OUrLxehK//5quKHKxnD9x/QVRNGYA5s0Y1gpJETJxLLeHEl+kIjtR+YcRLoeFJinliwrGLvuMDmp
p9lxcN8+Z6EosOEE07FYoF/o117dcE2RaNC7xEM1jmTFraT00Cvja9RbF0UyBQ0Bzs6B648qjOH1
D31bZuf63HEaM8KBbqRTYn6Jou9p+Pn+cjhRCbBGBD8M+mKAmX0/kl5Py6WhL5C4dhP7YkdCsRRO
Rrc2wRK+m5ksFUuKl5u8BdkvTlO5M90QFS7A7zzRs57GASY8wRiFC2FJACgx4cmGvmZoTgSAa+fV
sA4hVqQHdrSVmn0//y5iXfuozuDtTVWVb5CueSlbjZlhYeg07yJAQLts8RJSCzyOl/PQRz7eoUC9
gsiSCUdEc7qp7jQAXj8PyHn6LajPui+ZBw5I0ICUr/khfhJFJp6bU9kSKJ1i4AhyOtduHtm5HAKe
hmmjIncxmluaRztr3AmcKvcdkFdv0lAopC9saJXcXMD1suRGC9IZenH0EFNOjiBwOhU25reUyM8X
u3GhNJajE0AcxXWW4azn/Xawl2cIhQZpUV1SAHDv/yjewUPFDbUooDYBk2IOeVgVIRi3gTxsi+Ok
BWF8asPNfRO8OEapSQEiAVeeDYD79Rc2pbaYrQhwL/Chu3H4PPeZ20a9rxVPOTYY2p+J81cCsdtM
ZPojm2MOyZVpemJXMayNgcBacnoipVME0sOq/mkp0kZOMt/qQRSnVG4OJcgw/TQXP9LpLe+Cosf/
F7YgV+svtbY8tnYL/r36ZAw/az33a+2cmuMmqy9l9mgnzlck725qxi+LslPTN117jeRXMw76oXfz
tHMN6yKBhHuWfd35vpTfGwxh3P++nC28WiNzTchdYjaWiTU6TvKYF9aTFBV7q8kEuQLnnFyZofF1
9SkrJ9P6uIAZddA2diu7VXxIpPiwzNXz/QVxIvWVJcYnR4gO6kNG8LQKc1dVfkaS6Ga9+WQohK5g
7g7jkU0jd2UGyK3XEHd8n6Ez2LpQN9yGu8VwFYqK2GUb4dODbsSVM35YBVsJrW8DpsdE7CnpZ5KY
sGpc7G33SOUU241GpTk6EMHn3ixwjNuDxxhkUkm0YgpiSZgfmDbp47gN99mpAX2TjAaP6Da6SZap
KeQoUAjFGC94WK69Q58jGKsaTGdB+andZlsSUICcKDm+LbwxdqiXrrxQl0eHtA3s4HjZW2czHSWP
BNarA8G6ZCM6Wv/DHFi2KEcZNAMYR9EKzSmGpMUo2ImcrE2zxf16pgK/BHK7QmJqroNg4Oi/1pho
tYyOWdsyrFmfTOIaGzST0O8e3+JnzQMt4J8MUUGIjI6woMCA2M84JIhjJrLUeuzp5K+keCgwVVKL
JqJvwgbt56xsMD5YqEoHymjYcPQfWfOQ2ae0Sl0p/u2LjNoBGNyAaie0ijRmLVVTNKOVOzEAEM7s
hgZ0DA31UapEc3Wc0IHRKTSqMOSgoobBOHpK7ExbWjMGdvkS2idi1W6Tv90PgLcAVCwGPT6I7iLr
1xx2/IRkWWjldpIAHrNsdK/dxl64lS6g3e6DZNdsjWf9Utte/Nw92Md5Z/5uAAarhoylmbQZB8dn
bpRkmFqzGAuojNmvVofB21Jwl/DOFU3F8R90cxQocTDHeCimOTaqBMVBfabd4B0d6kYBhKJxencS
VHM/AOxM6HU+EldKnmijdHBtr+8nTEUYLcgFN9rGkLxWPWJ46FlygUD6ovsUCz689juoS3yF3NTG
eZGBa4mD+UveuMWX+7tLPZH9LcgBkXKBiwAsfowHAWo/E9PR0NWR3w1rW8nBoO4sNLBQxLhviUM3
TSl4cSQoOQka/syy27wH22FOP/PsTkDAt176KWnc5QGTM6Wr4B+Bs2/n379e8WZFTEG2i9rXTaKb
aHLV9dEI5lAwUVUuLV6Gfnls/eJFQw/5QNUH5Z1iePeXe3s0r80yGUrXTOqShwNEVjQJwnydS8bX
ytjeN3KbxavUCnQdQPRFy4jMN41nre4w/g5NWxBU5Zvu9MFQtTGC+dL/6GYXmaMOFQvrMRP4zf+w
jA4dxPIgJ8a+VJxCg9hWActQY2+WXVVuKcFYuoGAxo8lfHRmcB6jZoq3pojf5yYjw5qB/YaiBJUB
vZHbwgh5actdgXG48VEJPwlHbXl/3/qgeEdihJIhPTKrW70PtbatdYLqUBmelsIBzkBUYbh5LmMJ
OPwIaw7OncPeD63dG62ejIWXpQpIYIzOn4YlsErtKdWN2MNozrmYiCDu3D5oGavM7adaYd9XUZMD
Bqv8GAMolZ2TIDQ8g5IXU/bmQfezi6j38jFrdx1irhfLvGnV2ZGiKnYSL3sPn5KN5Vcz5jnTwQMb
0oaifVriK7tkK0EB420Kpu2f9H+ul84imjoHIq6xZCfemOwHwCukL/HG8abl3H+oR4WeKqgh3XYV
GIvMyVTAetUBnYDzrz+Xez1IN/Vx+EK1ghav0oO2cqWt7GZ++CDKfrn+i/QDwCqqaMa+ogcLFbma
0O8N7QBb/jyK0OkiA0zaW3Syk0UyDOTpqamel0FQ4LnN0qjD/FoAcwCHCmKIeeVUmDjZREmC4kTt
tvYzkjfRlURz2FvX/GWJORG1bE+g9sEmyU9zGEDQPaBuEZEPJC76noEgXIvsMUcBJDFzlJvU3jY8
Gxsq8JucenAJFn7ii+Kk4DN+lNtXcQxPJIwMdviMI2oNaQfaSyXxVX15kUV4Cs7bju4Y9IqpZDEl
HLoOmVOc1mlawSMMxQ23wPD5mdfmgO9RSDjZCL4iPTq3u/bLGvXP1cJCWTL7vkf0BJMoKn+7BS8T
KMPuoaEkfijz7vH10pgEyWo7YElLbNk8ptssnbfII/dot/r3F8U/U7/WxJwp8Bj20wIaJa+uMQzt
RCBbd5RBkC7cvouvt4k5WGqRGwlq3rizydu0fAEGEfjYSUb9SA3mIXal7scfrAp8TcDWWzRVYIJg
V7WN3deQs1a10Z9GydOaYn/fxC2EjQbalQ165lbegMdBHgHfhi/3NuNhou2o/lTzZn5UMv6FiB7n
DAM4CjQBcHPoubPZO5nisOiBjvacnX6oN+kFl+ZegdIC8SKoENxfnSqyxqyOtGOipEqcemkbmBhb
aTL3ku0wehTMuMcDOrmCJGveyD5tw4cPif8HVQ4k7asFM4c7cpw8n7oxBzKxVD8KAcl2OqCqd1AB
EBRFLc5BuLLGHG7FnHstVlGXIhnQ9ejbLvHP+9+U5zEwQcfCIbeEFI+JwnKfZhmJ8P0oGKS7TPvk
UO8M1Gymc3fGBxTsIW9FgO5YYOLFA8RgsbLGmJHW6pPUmwCuNMofgylAO3IkKsBAqYPlAIcXeFx2
4k4127irIckB8eqP3k4GKbHm2TxYIOZ4pKlVUbkkd1FR6TeY+w0yv/RoEedfVI04sRk/hUoQ6BC5
Bnjj+jQ6mRM6CYTHvXgfbmkPF7CKAGTDyHREvRLuPtIJQ1w5wKbcNmiyaEDPAqrJBhozQMzO58kt
PBR0Jtw801Z8f3PuArDA/WOQxXnZmJrpUYrAYZSNHcnqwJKUA2SaBPkP56WM/VzZYcLmUtV1Bvw9
VfetVbxY803sm7Ub55j0BWvWLgPeJmxdwbHgbh3Vh0YnDzUXttACLSjJbAeJliWGkwboeISwFroy
4opIjZb7IYGLArIH4HuId117SW+pRaXnM9QIwR7q2PXRtpbdNIavgiXR0MRkCijD4Yyj6AdNhxvw
hylNStFhSSWw1IieqW9/NQLUdhbodv0b/+cv7B+DbClp0CsnigtcDlM+vsSd9GRZ9WOqNu/3FyYy
w3w/KFXMQ61iXXOBln9+JNVPSRUkC3wv/PXxNObqaXIrTh2yFIj7aY9COsUE4nBZM9BCU9A+1lCT
38wi+RlO1rreMhZnsPSJVmU2rIKxSY13snIqISVpBfc/IDd2IBwbGEayaeeaSYVCW+0crcVGEb8j
PhUB7XYAB3UBeqAb5OKPmeB4cZ78xtogExhDeaQlY/CsRQWa8OHnolVcVTqAz3KJng0RQzqnponG
DqqIMjryIKRih3tNlLnHnrS4Ei7hU/NMJ0FIUKkYX6C1exGgk3fFra0xl3YMKeNWWqoSxa73ZH4s
RK1Tnr9T+nVUDkFAgD27jhdtJsdxnmA1k/Gfpn6V2mdpEFG4cP19ZYR9L80zmlNaAyPEVw9nsi+C
KHCVyF22zb7bklddcG3zXk2G5RhAVNLXLmLU9aq0dC4Tu4fBVO7ah1RTEOVHTBdmUdy6aGzqW9Bf
SaALW0DdLA1p4cUxmTZLKBeCFIXzMAC5FD4tpXlAQY85DfKcSX2nLimmbJVTrege8sFN0ccPtVx/
LecuyIFfBDvB+B/BMeQ5Dp6MGKVAQ141Vbrxq+R9mZ0izpUIg6lbc3btHOllhs+Oh+TTXLmF6gNo
se1EqCm+VSpFATYd/IPJaGNgDBJ1iTMPTJERPrcKwlDyfH9pIhvMkUj1FPdZiU9a2Q9OF9TAFtw3
8MEpxF5ueHH/swrm28lL0ciJhm+X7+XPziXaaTsHMzy5P+w64haDWz4E+F+oOJJK9ATnHUgHwBE8
rBzUL9kLPMqHwZjkokCGIntOu9M94wh2kI86Yp3vDMSY3BOVT0RGmQsJOkZ1a9dyCmKJzF3Qs2iV
98kUnQXexlHudCqZASonljqsmhZcqnWXejnomT1lSkHP0Waq4MSJrDBrMcDopdlRg4iWPqv2qyoa
r+T9feBrUf6zcAXcNO3MJDQzyehTz54vg/UpqwWkA7xrev33Gfd29LZNIxV/f+yf1ewv6fMovRh9
cN/FeWFpbYTxcIdkUkcsGJEPtP+cbGcweIopbkTfiq51FYTA91fNpgMzkm4/Z3WyBVmjf38lPNdd
r+QmwGoTJGhgwomgolfsbCtzU2X3fzPCpBhamZtmQvc878cfpB/8NpyCuCkEW8+9KAFXx60F8n80
6pnFDH0U2hEgpn+/u0wUQaBYhaILgfSGT19e4qoA9/sB8YdON/gnb8Drw9DpTVLOqWeaoy/JxJuc
h6EX8CzyGiQ49b+sME4NamepQmEgRYOkPjmf1MPfzULk1wSTDksAENA3UVDjOh9mmNDHRyvoBmya
LUUK3DjCTVx+TZQ9SNkE9wT/0/0ywEQa20zytJ1xERnK4hfZ9HnG49UGsfR95+Nm1OhlY2YWD8hb
SKuZdDkx44FeeJ8SCVOzpldtM8+cH5N+SyvcVKPzvk1uEPplkoW4VpVq59mM/VLU0O3Vk10dVPsv
Q8hcwN2jlR02Uesdh4wES7N6PZjtE5QvBBcqPTLsXb76eAazSQDWZ1pTwUITk22mnWfncznYfgdE
t5EK+oBch1ithsl+wlod5UHHVwud8bEtQeeapo9TlgX3N0fkECyNIPlI7myEo9EDYPHv/CRofgBq
6U1b2ge8b0+0LPrvV1G8titDiiJ8whC0laRo3AoFMbkmguMk8gXmsoiNTFeqwUYurkybQs/2UIcX
fDm+CQslNCr/hrfB9UpiZzZDSZ3gDLn+I9SzT3IqemX/j835ZYNZxkLaqTEHfK1S8ZsZxRHaoXS8
oj2gOkJpsh1ffr6/QaJlMdeGGnVT1rcwmc4gfegcNxElVdyUmIra//fLMTdgOVtOl8dwbXU7+XKQ
+/FG3xuID60XHZzA+uY8EdTpk9g1UE6zAyKaoxStkXmoWhZpEr1AiqpVtatl71MkCHn8jcM0nAm9
SPBMs+lp3+dmVxhwjtHrrB36HWAnCH1dc60ikLbdN7EmGTc2rSwysamNE8nKRlwgeRLKtBkLIXM9
UV0g3NzJmF7N6T/3HYX6900wXBlkAhTR5qIDeC7z7HSn5qlrmN1mBMz5vpVbWh8VWhEKoi4G75DH
sDgPpxnIkmd4ftM2AGVhKt7n9+RI35+mPxAXyD3AZzAEt3H22h/EYAfcmDZkmsC9prFHfGmngaSw
7agxOE49KYW6bf50f4U8Z1wbYc543ahQG6QFjTYGhytgSFol8kZ687FbtTbBnOluKBcQfdZ4xmxy
jGxVAC1Xewr7EbcWeDgSY22LOdwjjtQS0W+mbwdQqOY+sICAHBVPtm8EdFTZPFECKND9ujpGbHfW
y/3PyXPLtX3mbMtDMoEYEvaHfHBjc29AjXqu9veNcAt3KyssUqXN+pBEBaxMb2MQHZddvaMgXxBy
AAooqttxM961NSazmQ2pb+dER7fNnwP9+6CCXj3/4nwbgQLXTM/x9YfkIgk+pGgndSaiGFbYxZ2C
NdJL4KF46IHIy79QMNDyYPcueio/ad3H8JMHgvJFvTUEX5nbVl2vmwkxUT5K6hjjF6T7Gbzdz0Cu
oWwChvldtdVfpgMlmFfRs7L2yk/9rXxWd6KmnXCj6eld5SuF3oNnycRPUJ+Wt78bLo1vgKHwA4D/
J9nResFMwClmuUtLk+BcVDk6OlP/JkXhX2ZcCr6sIOboTMyp1BEaryHsOCGmw0FXbjif758Q+hdu
Qs7HdJAJqMUNpsDIQrPA+CYqG/FQb1S1lLbLPJSHQVJav857EaMF99iv7DHOmtRRi/kw2ButFv2W
hxqDgfZouvdXxbvXcaODpBK4AhOE04xHzlYcd7H296O6DQigSLSQh37Lv31Sc3YKIxKof0JagRId
MUe/ycfObHQkEoOseBqxXOS0gjXRT8Ns1ZUJ5tM1i2VEjo5eTjtjRbR/tBBPeyaBvskDSXINwa0q
WhLzDZs0DsdxREVQrp4rC5leIfv3l8RxvqsV0V+wOrTGrISzPNDsq0Jkki9wBtfCJmmOoAcsWgpz
XitLqjLLQSbb6NCwNPxC7QS7w1+KAQgtiJ8wVstcZ5AAd5SsGWGhHoejFMXkr6Grn6bFSrd6kxt/
9OX+MXfTXRkztYwH+hq09ccWlX2jtf1KI34zToICFefEYpPwcjIxFIEMi0lK5gmQ6GjCQ2OAjnrR
nJRehazR631P4BpBqwTUFOgsazpjJM9lJe1NZMWKHbqp7Hhj3Lv4koK4wDWDqX9EBki7AIhz7XCl
OmtxSZNvBcyx5nmSz1EtKBvyXA2TUphUsSijlcX4dEJQe0g02g2Rpssg58cRMLTf/1gWyDohYaVi
/Ib1tdAaIpN0MWi053LatG2BGmsbqj6G8MnvX0AoTf5jivWzNIG4qtrjhEaUtTAfPFL9wc6vLTCB
05mscXSKJIP80l9h9U1agtZ6uv+9eGdzbYIJnHIDFGAdob0SDVnrSuN7NCypq4TdZehjkYvxMhHo
H4A5H6qqKm3jXvuYvqQTqgw01vwdpmktN35PP/+7Ui7H3WANihwoFZqY5Wc8ejGXSpkSFa+SIXwr
uu7TMopmL0QmGI9Wys5cDE0BZ3aXf821qXDLPvfvbxF9bTB3GwYncfRBJiQD8cR4QZ1EeaFJkHtb
8tbXlIfZxmS4PbsQ/+rtB6Jt75vjeATModGG2Rn9VlfdmexyWFoVsIj5Aar2riln2zF7Musv9+1w
Px0QTpQM2aaIsmtf6FUyF1WG3elQ6kwHNGBFNxv9C7cf7pcF5hlnO+BPVyol9bJ2dlw70h+XyZnc
TOv8Mst8MxXxs/D9e7Um5qYbCQnLeIF/a5cxoHOTDkZdi/3fXJ/CuUnuTmGeDLhCgERvmCqqvNY6
hWB98Uk2jpnl09oaBqr84g1kQhXZGU9LUG1KT2SZc1UABvfLMP1hq9zEapeRKoOh0B9D/2u5gDph
0/aj4ELiJapXZhgPQdatZGELM/o5Jn7/GRBYoL1tCE7TkTkIVB1FCFSuT64WxnhMZZN0IR32L8ab
QrG/6L+vmYwh6JUBxkF0XZ5b2YBEyqCdSPcwT18M9U/O1S8TLHRwxExDoS84V7Fd5edQnfpzMtii
zRF8KXaU3Oitoeks7A2p0P8fcS7dsvx0P0Lwj9NqKczl1Cr6GM4NtqOYg48SZBGEe1JACeFgQwHa
FQ9a85cF6SPASilihrkyIugwVwMB6qUdrM9xYhwlSdQl464K0n02SDdohs+O0sZ93dTJnFaoBlbf
1SA6oJ8ZZC+UA0s8oM6D/lgKmC4csHFZmL5kbo90QJez17LKQ0oHyn7lmJ0Ht9hT+vL+99M7Cxyv
tMRpg0SNhWqUnTKpdQmWqLSJvEw+TvrX+w7B2521AcYfmnlRrKgqMG2vPbV666bDy//NALP9oRJq
crpIpRe1Edp8xJ2EiFv6G9lLCVwv4OvD3t/O/M2RpTSNAjlzekUofnJIzo5nXiisX945gvVwfW1t
jQlo1ixp4GpKMy8GejMwveUI7rXOHd4hQ+HOx+Sv+9+P17CHC/xaHRPfQMxjGl1LGSbex0AOjF10
kEc33PTJBx4w2aBe+ge9WWSwdDADOJrbKbQsHSu9zqG8KbeqZ+dtkEjfCgQlZ2n9+8vj+t/KEnPv
kUGPKtumtAhlJbvFpEJvqo29+0Z4l+t6OcytF2UzhqfRbfZa50tivxXz5BoidgJeZrS2wbjFYiq2
insIKWWPrCF76mS/H85xdmiIJlgOL0kBlZyKBggAiDfVJrUgshw1CAqSCrxh+piBzGg5h63gHcOr
9FoYS8aYq4LC1k2RSTHrohtDG1CRi5K4MZpGVDHkW+pT0kFja7yPG0qpDUqcS/6ggmo0Ec748dxj
/ROY8EQ6qBpXJpQ5tc7LvoNcBbCEUfel7+QdSOZ9sYk2yW/rbQBCubbJRKyyTzAkpIP0bVJPs/5o
osBdb3/fITWcMFQeLNMAS9V1tjcWTtTJcoIbxPmSTzP8HpzogsjOc0gwdRu6aqJGCDqLaxsglzBi
EuaV11SPaew30UXSj6bZutqwv78alX4RNgCvTTGHeCosouUl9KcdG0TWcWh/byfd2DdTJB26Om39
Vq27bY1qSKBPkuzLZlWenT76ljXzdMQzufLCxSxH15ikAiLMZruxurrfD8acbgcjNl3ct6W3dGr3
kHQ1hC3baQnuL4LraavPxcQIKZdIFGZ4Ejpm6OZgGekzSXCZ88KQZkMzGfgrTGmw6PguLocxgwqk
t5Stn1pnC3ouxaQLogPXCojNseMOauwsOD4egVa2C1jRLdlVm+VNyW0/1RJBnY7rXiszbLwzVE1q
B5DG6XYL2nTw+i0oP7mmsTxJIBwJ5LQULIzX7wLU+NfKmJtwzhp51hZkeWDZr3D3xrh79Rp3L/ms
oXPoIALlW9FVyPWLX0bZll6ZpriU6KZBcuJlKvSXzpoFDNQ8OgYsDFraaCoDmccOfVttW5KEWJmn
XMyt/U5JjpMg2f6tbZUH2X4Juq1oAou3gbjaTXRHQJgIaN51fKj0VNHjHHlFhnkKd6lk3VMB4TvI
U4QY22LMHW/935arQWxdG2W2EFztM5rm4JFKwIMW2fVu6ucfeZwewK+2vX+geedgZeqDGWf1ogaL
T5ZnHfidiqI957P2qlrND1sShVkebAWqzuj+4HWDz8kyDSJDSkHiYVUe+TFjUu55wSMKiWdA576g
DeqA3cxPn5OXEGgEOmX6J5UD6MojHcDYGeD4TOAyqjjtzAohNDfVnUyarWKFG6cREfvzPicsgGYH
nL/g72DcJQnTIgNvB55Y2U4HladkbnpDhGwSGWHco67beYjqqvIq48Wuv5nTsdMM9/f9YrUQS772
e5mEaWaluHvVHBoZyymfLmUhmg4RLMRiLviwtnqgibIMoSpX3fIx9xFAzjkY2jaGV/jpmSrViNrE
vLwQzDyAcMIdzBtuFcuuZmJp+Hq982DMpwja5+ZJHj/f/37cGhLGb3UMiFKkKDuAoZW6XeMJDG6x
8Ju5NVCSk7yZXJT4Q+uEjiyIXJxvEuRDH2TGtwNf9VxAUnhU8TkP2XfIGirgqpG8xrdir3rB8LZw
kJl711AGsP9aZNxdyZa00yZYDCe3LQLKc4+811NflCdM7amfrK3h1VsReJD7uAQxDlSVDDoXy5YW
EqlWzawd6RVHtWtoumvuB6/aU0iFJGhT8px0bYxJrq0KUI5KB5OyXrX9Rak63evlNj0vziIimaCf
i80QTRNyUTYYJtCxZA523yvGoLchHrFjcYic+DgMoJoInU3St5do0Py+bz8J/JRr04JiHgbpQCfI
dhKt2IiGUEFhMN+Ph+SBDidNR/vQgqldK1yL0jNG3nBWv0ipK9pI7qe1UI8w6Tw1Blivg4y9lFLe
6XhAR73tj5r6AM6VjbVIgWCNNFjdfFfbBkcDZSMC/9m1nQn03rJKCnQvAHenPXrK6k+ZO6z9fUu8
NAgD4f8YYs6DqlT2kIcjFgR21V4997KIRIPv+w4AfSDFAlUdi5yVqn4YkR/hyH0bA6p/ZQXqhQKO
KzrT6d9fDy9WmitjzJMlK+WRjBayA3vB/WyM4wE8Io8LtHGA+xPld1xvWBljdilfpCWqCVKE8aC9
Fa2bI5aQo32a30w0UVwtAPHeQ/j9/gpFRpkdI1ORKmWK24CM1UbJq108ahs1WwTXAc8Mfc1g+EHD
uWantIfSVqZqRDnMGj4Zzl5CmaAPBZvFtaGaGEyAGhQVYb/2cm0gMyR86W2Khqo2boYSk8za5v73
on+EPUqosNLzijLijbhVD3CgOsdgyzd0JzovafkMnlpp05Z96EVWK8IC8w4UWCVAh44helCd0jf1
Kj2NF5IYQ7Rknqb9dPSzXQvmYUR/n/771d/HgCQK5g6WU5PG8qwqhuC4mf1JXAcCF0ytoMpEWsjk
OUSNR2eOsYqhV9zKeWz7Ux4DjtsarkZ+6hCTu79JvJi+tsdcWbIFwqdepl8N46aqcpEHyzMrkC9K
/UmLMpc0Avfmf0aMFKJIA8oYNrtfrHpKjFLPvR5Ez318bo1F4Hc856b1GUoFqKHvyAQHQPuaqHLk
ysuWbxLYvEvpNAyy4O3MNWICwQE2TrzMber8K28AX8qcdpLReNP8OEbv8gjceSZ6oNNLnD1BqEZi
mhhXEdhMmEs+nYZhru3/R9qX9catK93+IgGah1cNre623bZjO7HzIiRxrHkeKOnXf4s+d++oad7m
iQ+QlyBAqkkVi8WqVWs1uTcCVGUPPwclC+wO93wSJknuNgk4aERql7zvY9syJqTQ1KLks+cLK1Ow
zhoN1HgrM0iVa1lEoMpdE1o8aKhjYg4VlfP/f1Gy3mppQjbt6DxZGZKdFIqbZNwMF2w2/9phjiuA
Pf0ad9g7/fvg52AK8SiCsLgqIXIZUPVAESExb+MAoKePRtB4gH+WWVhhxHm8wKCRyt7QWwCqCIbK
eAF1a4FZkjKXipzhDY6xyal9qdX+WYMbeIYE4nJXyrW8DC4HB24GQfv2eAXDGz7wJoymYY85dcA1
9odrEtYe2Ds717ylcjjyXpTkcT8a6PdtjL5ruP7YDHOREGBTTUWLEXw55BRDCjo+FD/orGG6G91e
UHLjHWKoOCl4FwDwBTbU80+GuSVUkAjq/o11aCS/7pGziLaQ6xYbG8xHG+rVntYRNgwokngNCIhs
Xz4YIVAP19mewtilT8S/7aqYE6wSNSU1ChieDXosEOpK1V08CXZOtCom/EWroeeO3YGy07xSl2dJ
NHzKg6RD0/HPp2GCeK8VGelNeIIeKjvVI7O77i1veKtvLEw3jHiiUrZIvDr8PqAUlmbQCAt6XPdA
tR8lPUr4bDAJ36QmhpLTRUrpl6b7MmO6Yha8GOky2AgPHo9/TTARvnVQm0lMHLC4TaCTVLw62bpz
mgjxfTIwEiZ6dXBCCLIxyuAHmgJcjkx6kUddryS0/R1Nq4teUGBU01VlZL5jOgI35AT6M1NMZlH0
A+Y1Y5SFqtq+kfXlhsTrCVXJK5PI7iwlN7jaNLe3VsHNLFoic6jT3DFkYF5rCKGoATiX9kMGEFqe
X1UYnhLER64tqkmOziFQ4x9e4dliEAB5QXm/Gw6T5OWg3HqSvMlrD+Qh2Y/XVUCu2itVlH3wAjNS
XUBxgLg10KNn/CZeiK6kSYMa5UHbSXTg3PTLaxuKNtONJeFUXF4ox00x3Q4sCEWrUtTdeaCsTUnr
QB2UgRcbYWW5maKXQSe+2r3UYKq+bIvnNxtbLGkUGD7SzqzBhJWWGEcBsc3UOb40T25h1/vCHr8g
NLw04ygwy4loSEcMEEfLqKh86PIQpR2XcUC7OTImdF5KNxah5bkfbWuCiSe9s1RGHdNa/eJSdtUy
BJ+O/DqBPZByq5siLxEtiflqcdspal4AKbIMy608NA9dLCK+4HUqt9vGdnOGPJUxZSIBIemTNzmo
dgNK9SDXC7JbpF7ukrrkF+YGnRBoG0CH+r2GuzzeiQqagqWycc2E+rFRrEDdkBnDAYpLZ3kvuyXn
oXS2UCac4bojsWqhcQ7oXLqrOhW3jkJ6XwFTkL+W03qoSBeHpOl+XzbMuYXODDPxzMjQitBox14i
SFG09GDLBe0kCcI1D4RFOYcUSGngvQ58zPkZb8pe1dsJ1SLiSbfDoQ2ju9wrr81d9V10C/FaPGe2
6OfcvJ6GJAMRAyoQsGXfg+EVsQRA7iikQ29WMLxZT9mP5k3x6jvpKH4bcHd0s1L67xvrljUpmJFC
gydTftf6MWqIWxLB8I3IBr05NjYWORrjtKnw1WTINnWoIybos0Zq+Qm8z9lWMolSpJI8zWVa5Etn
V8ZVlIlGzERLYcLWqleStZRQO22qW8P6YuFpU5aCp43IBhOqZGcBL242NJ7UtH5tkC8a6hCQyBEV
Djnl3e1u2UyvqsoHyHfU1MlttAJwqVhRkE/ASaHZIi+4TiHmVTyo6yK4XXjtjzPDTOKVYBSwNmps
Yh8sb8sPxXbtzAUfCKrLzZfqFCNbQZ9HdKnxr5w/rm4zUQvAf8me6KG2b5qDGiCHxrPjPxgjMQEJ
NwhvjDERBPHJyZsFkUqNTvJyl9iCZFngJDYTNQxLkuZVQdWyK1/05EHN0UAyRMM5vDfo2Zeiv2Jz
ci3S27W2YKClfGu/0knUPIwPzk38CAUS6BiJJsFEm8YEijYFXlShyMBSaQPJyq5rXQQn4mZvm+/C
hIgadCplksMJSjWsNcOT8sqNzWI3qy8QSrt8WwkdnYkWVg5Gbd3C9qVlMC6utnsfJnatp7x2c6hc
yejXihmReIn45vJiK2V2n+ZdnqI2D6UBsBQ+LdNVBkW7UUjRR32YebBtvYNFrvfoTCFWUelnyP+g
v5cHmeQN+9nTju1rqrjVkyj35p5hEDRDCBGXs/5hREhenMpaZjyk5JUk15ZEACRResdv9BGt74Ji
JErZ2lXjfJUmle5bWpGfCm0oXRtC1cHl78s7g9sfw5zBcXAcaUrWBoN+i1tFu0hRPCv7hBG0Pmxg
SMHpgZnF8yMIjVB9jqoONRNIu2vDqXeesvhweSG8c7e1wfhpjpFSaygmLERxjvUChF2U7i+b4HFq
UMmUf9fB3GrrkMRNtaCI8c4LWENHOz9KwX8OhH4YfbTaKaXGcmXc5T8v2+YuT0eBHW8ZB8zsjGkn
UZaaSBGO4aR6TfHmNAJEBu/E4f35jwF2srA2pqFL4gFDecZzM54qe983j9Ui+Eo8sDYdHQLDpgq4
/gfOYlmB1tUUmS1lV/tnEByV/X94rZujmOGFtzLQSALniVY3FG+ZrSNS0UO5yWo9QtrAdjD9l6z7
tlDQLBM9W7hne2OLxc5M4HXBfJmDds+vxaMN52EvP8ygYy7xIBSpHPJ8gk7ooiGMrsUHlt9Gbou8
imNKIj/dy7lxnWWCNI6b2G9NMKdK05s1gyQtstEZJOTgXN+DdchfoBwPsS6vRb3H7w/mHl1vCCBA
0c4VTUdxr280z3T0NlGt+KD3UkodeBhr+OVyT1nQqfqG/AJcFWYSQYfSAcwlCFbcXdVk8NWB+xP0
f0ywkhw07OpIrb0y3ZfVU1euotyROhx75wAQ968FZlOVzlk6ZQFdDTmCXvB58IcDCaH9DDRc9NAT
t76uThihA3iG7IUZJO/CMzQLRPoYIceAN5PUQQquQ5ncgN5BdqzeU8jqmwRqLNWlYpz0Q37OpI6R
dXRTcPbZ4lZHVbbkVgHQWp4etHa9A4146Ixgr2qGnZRCy2JswM8g3a7INdtJCqQuukkMR7Tv3KWD
jRcdOBkVPpv5smqURpQcHsDf3F285uBc/b/Io6Oe0YJ6U3TVcyMP0OtUfk5WMRzO3HtJhvENMgJB
ulb+2hzNJg61IgSkR7A0kSH13JBWpW0crRgSGePiFHXqVZmth7TWnpu48S9fRPwDuVkU40BJhCFt
1UHGtNyPFIVylfi/zIcVkgtU5kfE4SNaGT2tm+y9zCw9cgpUFpxs3mMkOchHoJQcDS05p//9Py6N
JksbY9rS6LkR0bf3U3p6hwtdYZjWb76ugep+8mLa7CRd+8ZcncZWHMeYrI7rGMCTe1mrfEev7w1R
D1i0iYzjr1MyrZMBaGpjRcCFhJ38ZV2/z8lfN5HQKXUg7eDYJgAiLEq7IYVhtqUGTYwhsMirlotY
5j+G5nMDzIY1ehPNaa/n3qx1+zTN78pFFyQo9BOfx+ZzE8xWoXeql6SAib6xd/VyM+i7rCXhZUcT
GWEugKXVq8FusFGxagRjo4VOPe56EUEaz4qFWwaDVYqMFJuJPqRvGgtMtrmndtn1OimHWZr2mWGJ
ajC8r7K1wwQffdaiRSpgh2bFqpd4cwueLSiaQl5jDtfxv6mD0M/AfqatTSYITRCeyFYVNnVIixbQ
0j2YkGB5ym/A0ksRcdrv9rH259/pgyimczJYoAg328pEJM3oUsVYYZp4Y0CX24CGJUxR+pkDc1fk
Lm5Q7+/9BZ1rsDG8a+6yF2g7adbQD4hLrXLraD+q/lelt4IrhOstf2ywbLNjpyTpmCEY2V0cjHN6
3edSMPWm4A3F0dvF9oFVBuhoSsnPghgXAF2BU0GGTDzZmw6O7BYPEogXkW+haKZ4aTh5VJgl+pbN
BzXyY4z2hvPL5Q3lVDVwKjAOCxSbg1cpu6NJMS4DFCPpryCBhIdc87A8jb/pdxwhUGs2Plg0RbPK
nNcBPYvKe0KNtw8LRh1JMwNwi4TdgETk6isQQo8DK7BCLUhvP+WoW2tMlBmafIqLGdbQygmyKGys
sH8qoRau7owWQ6R+hVtnL0zYeY5ko2pCOTZA6cOWbsiQ1esYSbQyGoW56XfVzdD4+W/dj27XIJ6u
UrIrRt/+IurocA3ruPptEzNkH2bcbTRvywYNMmRbg/3FSPPGjaUkP42LOn/iQAKoDdIizJBZ6C6e
39yaloOAvIZIa4U4YBi3RH0w6r+XBTFpdxbDiUhXgepk4jcwSaRICdDnadK5mrp6uvQjt0UTJZzo
rSoYhXiftJQ/tIIXVHlRX8oKD5M7V4qU78EwJrjuPqYfKFZiQhtyLdCV+9CKBaIvHrQBJiTJORbp
fJBn4MvL1DlJeSFKhTlecGaM8frM0Capospq3ZhHDzKBJbVFKHEm0gvWxd26zbqYwoImr0Nupy3I
kkH5G6P3O+R/n41gMRaKJQDBUhajcz8D70Gkk2SAWG9zt9hfl/gqGQQwWLofzE16ZoK5znIpilLQ
rxV4nB3i4TYBY2udPLdx4Xf2lVH9dckfroAJKSAP4NwGS8aUL1Jtpz0OzlS/GAYEUZTYr0n693fZ
mRUmTyRrkw8agZXeIn5rEhcVp30fiy4R7vffLIYmKZv83anMuY8rmCGefuxPlY9gfpJvrWNN9U4P
YhJwvkGqgqeDKd9h3+5DN0h9m8JgExvdfmiXKrTkPgkuX458K8CHvMtDqzYTdwZ7naopgVzUKtFx
F58solFi7hmFIs4/FpiMMTOnhDTUCyTdOFUQ4oH4kT9Xk6CkyTUDiqL3AU4Yo/+++T5jC4wEKpq4
EEzbbZcfNimCYhU8ekRGGF+rASJP+xi3jlpS0Obt0P5yZkEY4H6RzUIYRzPnzElWul+dot80TeeN
RFSi5+UmaEf82SwmburSajhD1ZTgvXHnnbYbAeWt9rEKxlawWQrf9dwl4TqAE1CBJBbd3xedlkVV
hUCQksKX9GEOuyqv/E+48sYK/RUbD7Bmp8cgGTbOzMjemdJdlIv6fXTvP8RPDP6gvEwTAjbdUYeM
2MOItuUIwmQ5u+uiOJT7t8qQXVMVPQS4NyleAiCbQH5js6OsMnSXIquH4uxs9O4am6AAlP0h+jp0
IqyRyBLjDhBNmPV4hky8OT7FRbjIb8awS3XBDco9PBZoE3EZoAjIgtPzLJYlaYSVZdnPqd91XwqR
VpzIBHM+037pCrwWkao5mMvKin3ZObsuEzGocMpiuNk2S2HOKCnkai6cucSLNN4rLmndaQAgYAZ0
sN45L524NM71vI1F5hPpU5uOs4rNm6Uo6MaHAqjxftzrme2OheCuE+2ic36QEgcyvVB0g6TlmnhQ
u/c7cE60qqjAwzcDFTxsJc4TO0wgz82SVkmBqOAczX5xneiaOJ/KEEFM/48RJigUOUG9mWaI7xqM
D9kIRWpFUBThH58/NuhCN4HHjs0q1mtkVXoKUIqUp/e9lod9NV2TdBY0aXi2QEKDeWNg3kEfxnoe
Ubq+TSAYPihQmqteKzX1pRT6YbMIH8v7PKDwoaEH2h0gUz1fVQMRRCUHPhDzsJ3iTeXaBjrUXHet
1LaCa5V7H+FuQKUFQ2B4xjKpr6muljzbEL7OUjyW6WhJHsoPVE2+3YkzK+4egrMTOgl4oHx4mctO
Ho+qhLMka0r/POpW5St2P+/BKxrfK5Mk4u3hnV3wBf1rjzm7yoi0O1JM3Br6c5HcDYnuZUABJo+K
aAKWb0nXdUwcgQeXTYKKOFL0rGmR36vGbycHo3PSjl8XZcYITQ2BFL1+vHzncp0E9v4xyATcKp2H
UnNg0Kg1YBwNN47lvZXs/zcrjCs6FWifEoK2YAZlRYwQr3oaDEJ6JdFamM+UNrKUDx3cYqyLUxN1
163lxF4dD58IF+iHQ60Dmq0cPbu412OpRcqtRasnk9yVVkieSz/Wv8f+0bck6jIa+l/mBy6OHmGk
XUec4MGZpR8K6EZ8qbdqt3WmNrz8hWgYZRMjDL3idY9aEEp9zDNiyhVZy9K+gOpOc2fnOEt9vvtr
ExgIA/uWjrE99MEZJ0j6tMpGfBqvysltq0CHUrX+vtKD5qSKGQO08VAkYQK5PgyjNKrYsBSsSn2z
w/DhMny7vAxeSRklTwzhI4sEbTCbBq3Z2MhrgXUg1hXX5j1o+AGcBbFvUbiK57yJIbO8AqhuqBga
sUEiDtFZZl2oN7QjMPKFZyWuFQcLNOGAYIeOtN/bt2gGU4EI2gwmseBtTr8J4xZnhpnwkKZRm2gr
DEN0zNWteyX/Phir24PMPK4+4R/bRTL+YcmoN2g0nUjS69F+hvqywDt4t5SBr4abV4aPo7d9fiMS
SYJYupoiL3pevO7QQ+pDOUUP6i7DRKLoqcHzkzNrzEcz6opMQw6lXOKtmtf/ML3MlwLdHWt3ftN3
qiu+GDmYJ4SkzQrZ7zU2S0eA7QbLYVAdrF18L0FvGcmGaxxrOghgv9P2EFc4PcgJvmeWma83mV3d
JzP2VjK+UAYHy3o2dREYg2sEI4omnWBGRGRKEZ1p587QY3lr+5hq4OjK95WuCHyeEwoR1v8YYXMZ
jB2DMhlGpPiqy58lIY++yADjhqtK1q6ZYWDs9HtzXv0yNQNBkKI7wRxcLAKhAgxjaICxok4Ajq1I
kMDaDox/SKdvozsDvieFJdieRSI61KsuGWO8Dq/2xmwzGJumB6f/hiFjN7d/RpMIx83//H8WxfhY
kTeJ3BhU6bd7nLRDoz3a2t8XWM/2jckhJJleURpMyNLdjQGtO3k5lXbvzt9NTVAn4j1Cz2wxz7R4
NercaWBLNdz6K0UwlCFwo+W1trjmjsZz4/GyW9Bff+FDsfNCkWmZXTwXpecoX0fD8mrrKuqxnXns
ZmvlruvzZXu8D6aARQxyDhhrAXnNecCVdNUa274qPWjhuZKGq+pNEbaweK6+NcIEBY3kUx9PMKKH
w2G8oYoB9oPtUkr11F8FCGveDm6NMcHBJrI5GAqMdR2GZZAnZeZ6nRozZF6ah0HGVVJ9+8weAsjq
mGDVw/To+R4uYzxImg0vsQcztMqd04Ol6hM1S4DL/hhhXHHAhJOSZVhWSvlcjGPRCvaNe/duLLCz
H3E9V6BOrxFVBy+6pxEpDtAsJj4dZhffhLwYi0QTanqAkNIc+nzXIkPNHNRe4Xnzg178aDvBV+Gu
h6LywByG3jTAsecG9LxoM6fDk6bQA/NYBtDswkgvCCk8J6zAgJNbgmuJm09sLTKOYEkmsSY81967
4NGb+rTuUaz4qsf+FFDOnfrKFo6l8c7W1ibjF05iDVlqw6Z6T4J034baF+cGjx6fZkyi0XneNUKH
zvE0APbXZF0EIrPL0o40vFuAZyQ7udyV4/M87S8fKJ5rbM0wQSmNpNJJa/h6M8euFN9IQo1e7qfa
mmBCEh09s4ccJsjReF59qotJw5IOQheQdCVB/JkKPejd/uwdE5emDCgle6aLIqdZezRkwZuX6+9b
A0zSIq9aq0wWDOghnSqZ92AUlp7kneov+35fEUGuTo8Pe1NtzdGbZVOSm61BJRLadd6KTm01Gm4x
xJAfzv0BEjfKj8seIVwck8DEOrEjEHzQo9VBzhET3Q9p2PryDif5pwjqIfI/JnKoBGjixMTSLOO1
APueU/y8vByRASZQDEMFKl4Vq+mczJWq1y7/ddkA71rXHMzE4EFqUADQ+ccBo3lRGZB18Nr+5+Ds
svRQ6QJ/E5lgvn/soDpvFdRE9WqSg+GAI568Xl7G/+eY/lkH89kLEyruLTjnoDhp/Jp9ye1DGxAj
w9N6QOVnRNUmbK17gVVemIOuO2otmK4xAOo+372udaxxpDdh/pWA9LfYSScwF0TAk4M6G6oLe/tL
EoxXuqC/yk03t3aZoNQrsW0NKXqGgPrgPRDSnmG0J8/mLRj2EJREfs7d3q1BJiYlU1c1TUablKCQ
BygGpOvvT+DZI6NnEAD/hv9Cm5XnOVurjHOaCzhs+gJWFUvyoqU6SHlQroUgPnFDxtYM46B6hmzN
ov0c82bd0ZsxDfNruiaqNysCSwmtMZ5aGqVSORF8xnmgRNGonv6kTCzFyd4t+/Xlsofy4gcqdXBO
4OAx+8M4KJ6Uhrq02EEd6uVSdiOJgDK84A5SUErojUa/xdZhsixpSlXFaop1dueo2Omd4iaQcV7k
FiNTgmPOXc7GGvOlJGMw5L7DcgYNIhNlPK4+may/J8ADESh0y1ClQ/4CBO/5qSb2akRNAXjRpLSn
acKQp+REXy9/GBq42Utxa4NZyZq2dd4ZsGEZ7Q4ziQ/ZnH8rR+hyNiSoiB2qcjr4l23yXQ9EggCz
oiMBqqbzhY3RPEhpgUyaIgTLALq4gE4ddeBna1z9nYh1jRsd/5gzmRlxvVoTWx9hDqpp0HFKrPoE
9TyCJnCz7Cc1/355eVznAFk5hdSB9UpjgmKbTKbW0UG6NJavibbujWgRhAqut29MMGEQjxNU5Saa
Q08AH2fR91VpHwF1u42qdmevgyC95ca/jTnGEZc0yaHZDHNyP6NAbamAdDf1baxIohgo2jvGHeUm
rZ3MQf1g0cICJQQzEw4BcU3A5TWLzvoAgHLufLI2R4acw4STuGbuvpc0j1CgdNXRlZ+TPWU1UQUX
JXcDdfTfNJxlGYD8c5tJJZnjumADLUSnVmvdQqvRFBYx7XDdAgEWpUba2mE9r4S4dtOBg9zTIOFd
L4dZO6zZQxx/XQxBy5l/85tgK4K8E2BiGnOE+2zQ295BZR3K2ou7XisuyDD8cQdUwH83B8RrWADI
9a/FD4WmSTaWZQWUJ3rq35TOV3ykOYHzY4oCaKBCyah8QPf2E+jYM6vMl4ND9gAvYUvjoXDH8VEX
sQzyUxqIHyJrQ0FGYXdSJmVeTA4gPW2w7lSQ4i/kPgWJor7rQoB9MXhf90IxPe4h+GOU3cxxVRan
0ydE4AajcPabMbuXgyA/xm8sMBsnqVNSAf9Er0jMwfaY2rQfCQDo6N/TID9HghjFDfLAjFASUg1I
Y8Yh7TFKIDOAbmMV3VbVXosO5vC8iLStuCfsjxV2SLodEArTBauSyvrZjsF6aayFegJnkhqu1lg8
9vbSPn1qK/9dGlvyBLNv1+omkEWgGgnmVxw1ZIZGqATp6EpCKnlerDIAuoAGCuDtaEuex6px0SC0
0aE/B6UB5a4H/YdrFiS7rlb15fLC+JagzwRZOhDHstMQTTxGqDEg37XTJAk14PWDLIv6cJgcEakO
1xTUhKBHh5VBUOh8UQNBqXIYIPyroRG4hGNzsxjh5dXwHBBPL9CNgTUbSRv9CZvywrTm2LpIQ1G1
g8hL+0QqMGS1fi6ivOEuBQp+QOFAZ+LDVMDUa52U6UD7jAky9XiH3g8KuIK0kG8EI/O6gZ7YB8rd
dYB0+irBCSb7ttB/RPO3gggOLPUjNvPEixXYcxUfBMn0+X5lxmxP6gh8T9c7btHfSOXdKO+7Fkor
2WNMEp8QZXf5E70fz0s26TfcfKMxK6FQouAbgfIjAM2ZW0jJocGcSJf+yJ1bNPBcxYkh8ydKQbn7
uVks4395JmHqx4D/NdEx1k95e6OL/ILmLZfWxuY1VdnVYGZPgXO8zaZHx/jSyxooD66U9Gsvksbh
fjxQJL7z8aqIFucbWabdksQF1qOGHZTvQXwXOqGYU5+3bcCroM8DpVmOCrnVtk6XI/LliBJ59zrM
WWiuXy57BecupAJumEmzNTRiWYRHqqigIcrjDLp0rasud00tiAwcJjYM8WwsMG4nmzH6zgks5EvQ
HMp3lEVTBuBb9POdkKCW3qyMI5iQY6KCDnhtfxhtG4gMPx8IEqUbZdfsaqC4a6gB0yKCiO6C830A
7rHpLB+I4aFcdO4GS4fZiha8316tAYasN5i3CBVR3ZZjhAIAMa2HDBqqoh8vJDtaFDzj1+h2Iplr
aMfRerzsA7wsDCYwOAZFEVxGbPQG3QMB+TsoCoiXnjQI0oDlQn2J9qPfvg4g7hBzA/AyJPC4IL5C
GQm8/az8nGUSuwGhDE2h+6+0Qhwfq5+WRyvE6iDU26A+xniFTed8NNyCCpbJ5GPGmLT5qlEOhmZ4
sUyAU0zM+6jFbk3I/eXN5H0w+AOIB8Ev8RG5afRgqsHDP/Pq9NuguEb/ZolA3bzVmPhamI4DqcsH
UOOQKk6WTnLmYWtf464+SU43eeukfsMDUoBE5cQH8LVTVCh4igA2o8vdXBpFJBtVbGI5pQwwN251
RURdxImmsABFIhsBGgUD5tsQvUrqtJBRvDoAOr4f9jS5k4WTmbzvgpCA+XagXDGcySxknQvSoXxW
gQUgc6mo4rw+SvLu7z/+1ggT60olS9OYUnBb6rqb1AGw1sGDNsr/aIaJPHbbAzBn4RXfV9q1OT+t
lnNTpYJXLnfDqIiTZdmg12Gf7eAAtWcILIJXMh7deAkXMJckfz8QZ1sbG0y1KMVLPh0sEEY74IeW
+qslkSF4YQieY7zzsrXCFIzkbnbskjL5acPB0FO3UiA1bgG5hVrE339/5MAqfYSBO4dlFjaWvhwL
SNZ6hvzWk8xr1xPpHj5hA4IGFt4OKv4wqY65mmqvrHQcPnKCCmoaSTu4VS6CfnIjtA18JB4NSA4+
lG1QxiP10oOorRnfeZnHUArQ4NVCxUtiN9+J+Jyo07IxemuP8YV5NO3RdorGU2PooCWZq8onqT42
+QMK35/5TjbG0TXAcIFnYG7VAsNQqVxRgs61CzCI9ZMSdzumaET2PRNk10QButCkwRUH3AQTPSEx
lfcTDqp+D0ZYOcgBItR2Pe3agFYbGlPrG7mGftHOOFx2El6JCvcDOBMANwUBhsqEiMFeMFwwQsej
D8BkkAJiiiYH4K0+kY4x6kXidIhzUwC9AZYjaJHjumAHJ8sk0zJUZMEvNA4hhGT9urEFq+KEpDMT
jIuUatpPxAaTi1kXj2uOYd2qyjV3LtpPzNDiHYuEGPeRA0p75sPFZJ3XYV0gX5pIvzNNPqUR5kkw
5PYs+E68XUMZEY1fVCwBsGFiEyZZpSEDbRpoSjrVB6nH+BIr8kNWLMlVvUAxqe3NwR8dfT7ZnWUe
I8Ma7/JxHk5Fbrwm6OvuxzWavlz+WbyN3v4q+qs3t76i1Y00EBpjpKCeXvrhaEW//94EoOWQskO+
blrsZEYrK92aAvbtkXgGaa1ynCfnMCbdj8tmOOKpILmALCU0iFQAIFj+u8qa7RllK1o/6r+aN/8h
LQHphqceksKdAtnvPP2niBOat4EoINDGFV4/eIycb2AtL7ZDoiUD5hWNK/mhITiBtuCG5oVopGTI
o8E7BGIvNqeJ5jXBLBKsDGPxCohv0Oe6n9fJjlhGKCU1RBGa1Z3i7qlKoptBTq4kxNbLG/zRgTGk
hKyaYhfoqAMTShtJipEkIH1rS1wO5PtoCwx83MozA2zVMatA3lPGFsoWbWBoN9oSNuSvk1yYwOP3
vX8KBg1mDclQguRiGnFfS9+0uXKjRXCeeJuE+WLK+wJP/zBHYbXEUKtaqr1Fzg6jpj9lragC8vH6
BKvdxgSTekbzhLKEAhOmXKO3ozTOQSFGkWGmS29H1+kk7cpJRHxodGfOLzhYxVAcmGToFCurOaOT
qe0UIqVg5zDcVg7mDvpuxrOz+tXS4m93VSki1OP5A+Z/8ZxzgIH9UKLNSlTmnBgm8+hO7b534NBI
x0TgdJyqBV3Yv1ZYQqB2MSe1dTDy2ayvNgBtefpcr6ds/ekMq6sNOiStCQpnz4iT3uUD9TFbhWU0
vmlhGMA9NjCqeSKX4DvBe6jby3ZgqycHfPKVwCM/FszOrTDuAlYDYBFjHFurO4Idp1fA35DJvp2D
8K34pX3uq21WxQTEZtJarbaxqjmrKdOulETuogmCPfeYbYwwqTHq9muZr3CNBbzQSz+5bSyAUYk+
DhMpOnO1U7NHMWtZb2L1Ki3QPHW8pRF1kLhOjpKPiho0Kgls0IutRaaluRqf5yYzbmPz1dJFCGLe
bllolzoI3miaswxplhFJplH0mdeDtAyETNUuDmQJoEqX+GkG1dzIE9RGRBbV81sxj3t5UYaq8urm
teyPZrm7fHR4MRAC6ZC2B7kVxlgZJ9OcZGxnFSua8gzDIF5j3hfVb60Os1lwY/C+z9YS42lOnGhm
X2CCtLXmws1qqAhUhh1o4M36+yXZGiWwQ5MAGSKzpKXQ7F7pof8hQ69GT/eKXfjj4PX14pKqFhjj
RfOtMWZVawbgQGHgHswOw0FDKWY90kZsLzhEnG42eqMaJpvh30BDs1JU42CBeAlIaM/Uppqg7Dy/
xBXu3aJzlOtptAjURyB1mHR65XdQeXJTc869qrUwcLPkJphTZ2sHCrP+JrU6ERcIz0m3P4454tEA
NdFUm3EswM2qY85iJsHlb8oJIoqiIO9FtRWnj53zl6yh0eZExfRuUpTH1mlTz66jxEM1ZD3KUqsL
bhSOs57ZoyveZPNoldWJSrX8cHUit7kHCZsbD4JklHP2YMRE8w/ZIPIBpozXtStmeBOc7XRNup/l
SKC6KY8VqDbH6apExeoq1s3k6fJOcr7VmVEmoDTAzVYEVG9eZj3F69Gp3j7x/+vg8oRqJQ4G+zqD
dmkLHRwgf2WyJvuuMS0/JZ1o4oZzF4MgDAqV4IZCJ4EliE9mSCFKfVR5pJ4aN9LS32Os3ZeS81Vv
ZTdW892ki+B1vDN4ZpQ564s152peQ04pupmucRl3d1R3ywaKxQhlv/lBcx5he4bn+QAogvIEOCDs
KHO2dCC3QKeN+miLNjH0Bpz+ZNgPtSpweE71A9A60AtAyAw5vWMxdtJCbxxLAsUoxdhNt81tslNK
twn6Q/kLc2C7SDRIyXlmYk14xlIhUHTYZeYdrzULyggx9CsBrKKzsPUxwVcLSQUOlBUzCqDqDpLj
pLmtqA3F2dMzy8zpbnIni+wKdTp9uVWMxG/61ceg4mFyRE89TjnrfJE00GwCCTbbMhNUKzCzMPuJ
tyBtABAJQ7hpBhZkcCUNHjoEjj+8XD6GnIcuDKNKgqwY8Hgwd58bToC1rqfSofqJdDocY33Ak7cH
SktMXBEMj3McYUyHkLSN6wlguXNjJMGQTmwYlWeZvypyXMBlNA8eSB1cU+8hNSJIWjnRGRSEDu4D
wwSA5705t9lUIjWmnc1gr150ci8RciM7021EulCwhxToyTzV0C3CaLtqvMtYM8uywceixDNq00A+
uXP/OECNgmjHZH7Nm8dR3mXzLSVJvmyVcyvgUYpxWWwl0jKNuRXWHoqTJK8br+3L66KWdmbX7HQ9
PUQzVNbGEZqXlw1ydxMPJ0zu2HjhsInzCiWMqR1RuYI20pPe655aJL1bqSJiEQ6TK5io0CpF6Q7C
1tC8PPeSYRoNEpcaVcMggXrqAxJYoA2TgvHFOrVo1IbaV9lN/X4fPZG96NBzFEWpedqTQ7NRNtku
QDNnC+4NeiLuswhO6RZ3iaddxcfoUbvXD8b9f4bKyN44FEf7l+bp+7+vcZ3/BCbIdnU69D1karzZ
zt2kvIGkvGuLeDS4gXWzUFZAsY70rGtWXI7ykbLGyjfN7bpPfKhI+3KN8Y7iexZKB9GAAM+NVBSx
VaSouPbZwXhb0vMM9WUknYoVxmnnGmsfmLEhOB7vyHz2UG7tsIdSHosEaCqIGh77H8av8ag8DD5u
YxpWE9/xMIwPBbHUHb6iwev1j/jUwDLEwoEI/nohi4rxznfiw3NvzvRuqmrTzLwEiXZcrd64zK42
icpFIjNM0uEsWCu0izNPSzTlKwoC5IvU4x3nVrMjigS8DEfFciCfgXsZzR56cW4Ca1Fm+DO2DSX5
qK7tY3eb+LPlrmH8OO6IH7mZm96KMwHeGsEvg5kOALtAX8uEvDQhtrk46Jvq38v6SvVML77S9vHv
VKOpwAoOMXcI/wudCXoHsq60tcvckY3atlHaopNgWl510MsjZeQ0obHoWaGhHP4LFhXqnJcsMs5b
S1be2AXVcpR9/Zjv2/8j7bqW68aR6Bexijm8Mt2oaFny+IXlJOZMMH39HsjrEQVhLna0tVU7D6py
X4CNRqP79DleSSW1fyxF+BtxIzqVnHQfX/R1a5lUB6DdvpIbqItlcvnZLvA2s9NJ9Djl7SM6BX8f
BSasxc06K2mPxPg3OfZLs+5a9+kUsuR/4AEDSMofY2DEeuujeZcpsUR1OGNyL0e/5uzn5euQmzkh
h0GxFBSNwBoyh2BZrWFszJhq+mpheczC5rRe05SUTji3og/E8/2tNaZaYStSVKw0Fx2tvayelvqm
FEkU8DIK1JuBhIK4rYmO2dsdA/FBNJUE9y4xDK9LLD9vYnDZWe7cPBaiKimvDKwCRQP0A/4DKXfG
42w5NU3oxVRQHMQtH7Q7+ZY+j8pQPJPG3buNKfr3TbgivZGbk0pfgWrt9tNNlDYguvQ/4g8bK4w/
TCDi66QG0Sku8E6pr7V95K/347Malj7ceycwJ1oU87WywkTHNsFhSg6jr3pWmAbzvgC90wAgweq1
P5OjKuJY4tqEEAeQyPTpxwrd2FWyDEoM7dAl268gYadJu3AEhH54NvapGyPMTdYvlWSYK4xMnnMD
FKjfXuXAgYI5wAPN7rHyREeLe5KpbBJ48yj54It28cY/9KJZjYXQsxUugeKngRHjLiN+spdPjpDZ
hPeqpD0I1HN0CmBgbjHHjNe1mpC4G075lHXZPlXMyk2V+KdViPDW3Bxva4y5uvSUDI2jQu94CPUd
pdcBqPaKwhV013bXR8CoMOEvGqfluYmmAH9PlZmAfmVcU13zMctnXCbRpPqaOZyn+NwJmWR5pQh0
R1/NMI6Czr1ZpC1OQB8oYVkHZDfsAcP389v2tsvdRqiwKFoXc3/NIEVV8qVvPSu6ma2HogrqRPAe
5zn/Zk3sAM1ojHiOt5CJSeUjyc6DdH85bNCtZw/X9t9nnC+r+sXOFewZAHvIvjPPmcHH1mh/dU26
a6L0I1Fqa4/xP7mM9bZJcnqYJxytwq/MK5xoz7huMbU+eGsTWvNOdKIFH0pn0id9rsG+pCE/XTT1
KtHbh54Y1zYc8fJm8gPHqwey7AJdoavRUFE1cW/0dQ+j+J/tQ4qssAryRAi1FX07uupNmIpTIx2z
FKtKs4MZ/8pMLYgI4j+JvHYW3S+iLWRus85O1axL0BmJ0BbRyOzGWh9OSSu6NbmZ7mYLmVgBbae6
KEdg0+Rjuu8NP0lDKnlDC142lBQjr7oSvfD/4bMBvYUeAdBU7wagjUlWog4RmGZulV/vur360AUL
cPPSQRUWMPlb+WqO+W41UfrUaGjAB+FsiwcojcGG7OnoBqqQb8Rw4Z3+kauaQqX/rJH5fnaUjS2i
I4ii2z1B+cAipRtHHzvemIunYBwUZ9njXScr4J+I9JW5V49qkAYYEnV89UG/6c/SbvBS3/Hr4PKx
4+/nq1HmdGPswRhMEwmCk4fNei6jK20UtFz+wUVebdA4vTlrzWBTIS3ESRy1YxPO+z4kPp0GzUFK
JwpX/Pc0iGX/bCPjIUMj5/aiIHWcgPXx+zUwASlMd2Bcab5VjxX4332q+i0aH6b31fvL4NUs4yNk
1Id1yjCEWtn1nuT9aTJsd9H/0vtyD/+BAI3h2ei9Xv58/Cvu1Spz4hU91bpOQrZF1r1Dns358f/7
95m0wNIlEpcZHn51OnlJAdkRS8C8R/fl0r4xeYCpGeM6GRW8vnCuByWKwadaHrQEuiNOXS2C/eLM
kCAlffUOlmzKNrJaylaUH2h6uh4Kf37SLBfdU0/aqXtpwLCPKIPjrpAWjFRk+hguZ/awrolRNBWi
P5qnV7HenypVD5y1GFy9MPaXvxfXCze2mN0so1aaogYXWY2K3S+yFJaLHHkM1bSq/dKSMLxQjP1d
TiSrceVW1wT7y13rpvTBHD7oU5taUuJ12CJpNCTbN0zJrdOgGurD5ZXyo8rfS9XYmkQmySA5t+H6
xRnzWvv42AT2zYSrLgkwreoJrHGv1o01JtdLLKeP6x5+0wfFAzJ/fz7ZD7TYiRLS3XQSkkRSp3h3
LDb2mMugMrTKwqQ0OhLB4mHwyI3v6bte8qCdJzeuglcpneHPbVe7XX9+aLHAMKOdDPQDK5AM/vgR
sy5QzYp+/ZF/tg9mgkMC9by9+IRwoxjVy/ivPWZzFW2ZxqLHpa4qd3nxXTP/NbUDDv3m32c2E0/7
UmlS3KypBho27dBJnaumD5d3jbr2uy+moXaFDtKLUAb+vrnl1nJI13KCEbAOncZE+eb02pMxt5N7
2Q7/qbYxxFzZNfJWI4/gGn8qf2mQ+CYw886uCNJQEiTm3I+zMUf/vllXZPSRDIRE4wEq/Ki2WgTK
HsMRxA3R5rFxQ48tB9xiaHpXfhr/7CPHG5Y6vLxz3Jx/sxIavDYrqVcTgjYrvlCvZ8jlcvtXUlZf
p9Y0XFkrO9ex6+fLFoXfirmf2xn9Q5Kjh2g0Vw1oGzHfQPkv5+xYQCoOBNSpr4gEIEQfjLlvrB7a
e3lCKzD65zLCwPRflxfF/1YORVIjUwX28+02avNspqUNh6jVrwtZvg1L501L/HjZCv0Y744TiGIp
fE1DaYexkuv5tGL8BbOQwzltvyXYPdJHu7pQ/MuGuMvZGGKCQ9Lb09xYeAnWtMAix4+OtRyVNnu6
bOalpXtpQcyx1RerRk2ASjIfKaHSvF937UHfo0L8oQABUKZMISyawdLGr5EsWTqIaXEz5tdqsO7j
XXum90WO2qnIGn/7IGqCoRA8PW1m+1RzLTogISiF7LGdj7N61yqfL2+dyASzc0A/t5M0Izh0ub2X
iuSQx9FpzTtRRsG949Gp/rMUJtJhVNVE5RJN+T4Y6puBeJQsb9jrn2bnk3RHWQENAbhVtDL6901E
QjGnzVYbA179ZB4sPe9c23xWx0yQY/PD0GZlTOSTx9To2zbPPU056wlwP9T/9J+OiWC7i1yqCS7K
evnV0o1NJvSR1gZ/5wx/p9dUfl/iPdt9l0CWA7UqdyxQMp1uUjzEVtF0K3+1Biq1mB0D0xLbe4nX
XrWkGpYHXwlb8IhWru2PaGsufhMD64A3hmi13Gi1McnEXG2onUiKYRLV/sqF/pKf5jWauLbsGa0w
9eW6zcYak+V3CKTD2sBRJQt1aCvM/OhQfcL4npsY4eqpvr5PAlEKLFgiO2rQkAZDXRLBQ60fPtUK
PMgaHhSSf64tQ9Tc5Ga/rwtkuTLVtdftjMJjgFeRryhFeuQX37NHPaRYlaAGoZUfe5iLFBLqcltp
23Y8E2yqtpGnkSb6f5gZ+nBAt6RGqUJUO+Ne1JvOPxNvZiCt1sRAPlKAIyJz5awBNaYSVQKuO/7N
s7HDRBlNSe1VmtGnA4FCmEu6m5P7OjulcwdaRBwP50tiFb69/rgctvmVGIwkAdUAkAEAjm+jm9Sg
99nTF1r/PPvpvktdNejxhAESvXAbvO+Ppb88iQZ0uYfjBRRnyuDXeIkOm5hqpZkDsnY8Qetyl+Ct
Ip21JhSsjCYf7+5ySr2EwR5Nc941uQg024sKHDVTGVBuFfBQYFofFciwDInsimpaXEdxcJ2DdJwK
CzJ3bB7jT5WBC92BrEgyfW3Wu8sL4u6ZQ/vvmD0Ebz/T368qXTILGTWz2rQhkmwGoy5/scZi9/+Z
YXI6zZa0du6ROUYLBrOd9Ej6fmdhQunfm9GBUHzBu6moS7/1Oy2uDTkBHtpT5gzx41TJlWul/372
FgymGM02IT1kwQWY01v17ZisS117YLsFI9FDrf/URBQa3GhEpWSVF8T1Oy3JYS2lotbgaN2w04+a
Hx/tB5KHzq72i1+iS4znBcAFY+YB4Cqqmf1233KlnCsAqloUj845BiSJdm5Ao3b54/B8eWuEuSmj
zhnj3K6wbZrziP27my0RkZjIBPP9KxUPyVafkNGX1rWxzrdyLGq18C5DqjZFQT6gBJGZj18mVbca
MVaxKAeNBMt0INHgYgj78mbxvsjWDP37JpalSTkvkrwARQjyhCx6qMF+VGaCaCYyQte6MdIkdd2X
MQ6/nQ1+pjgeKl3nqYkOl9fCTcu2i2HcyzaIti4qXt7yLnvQzpQbX/ftG9vN9jIQ0qJ8RbQsxtGM
PrG7WEPTRlGejdHToWTVEf/ymkRuwHiaJSda1htwA6m5kRZM3mumOxpPq/Pzsh2eR2+2joULQ5od
8b9YG69pxt4Fgazl65h8F8RNbkl1a4aJzzXuzkYdcGHnGVCsspef0kAKzO5YHoo9mC6Dy6sS7N7L
z9k43lgo/RTn2L0GiuPg/DV9bYp2toYuujaKJNRF7sfmBVGbFX3fwc0V4tIHEDSyPMsKdZe+jOsQ
VD6iehN3fRj80ZC+KcB3Mt6hlnJpTx1uCFU5ltZt2eJlMH0jtWgUl+sdr3bYcq05x20qRWvrdUv3
QzHGzFWKWODp9HCyGY+xscG4hlKrxTquWEvegznRUtwM4PGluAfXztgIElb+vukGiMSoBiI7ftOu
zrwqfYtspDrpy7dcjaFyfhs1tWBN/H0DEQ4SOQyFsB5BshGgOQXDBEMWOa5crfo5j+pYFPf4W/dq
hv6MjZtDgHWuhgrLMRJ3wKmSXONc/FDcONBW10TfuoPMlHIlZi/j7+OrYeb2KNdpLZJCwiuqj74k
mv6ol7HjJsryUGnz/vJZ5kZb8L/92Uv6WzaLrPVmXAvKk2EvRoKVLlerWpMgA/WqIIHgiN2Bsmxj
ir1HHHlQyARXHMPBXx6hygrtonD9PuxbSOKgpnaD9OVLGca+Jiqt8oMIeALpsJ1p6SzM35T0eNSI
A76a4xxSytzIVwFSIf4avAgA7C7vKtdDN+aYUyePihHXOR6jyvAQLxguSIQxX2SCeVvIibnIRawB
B76T9ED1dA9c/LOb+LGEfg8EhEe/2omkBvg3DRBtmAhxMI3Fotp0Na4pnhWgol3/TMtsdFRixKwW
+ndp+KFUYGONSQWs3l5ldQbqW6vItWHVN3MRG+5ixeHlz/UPywL2G7y8Gn1+vj0F8qSmZl3ixA1h
c1CD+KgeTKh0/h6G+Ej5AEk6iDEwSATsL3O9WHkSqUTBOVAk7Ws1GzeZIWyX0x/8Luy/2mCvFqtX
El1Cr9izPgGqlwMTGwcOKmmWBcmLHGVD0VOXO7C0WRXbXVCabl4xaErhG9VhPpffZNBtJ2F1Uv8i
DcbpMALqtp+0IA+zXXIWNk+4nxCEVJjNB58g7iAmukTN7HRKGaFHE8rPEFs9Dm77pTwMWG10L3px
8Q6fqVLiVEzUgWCOOd8jYMe9pPV4RjTgCW4MiFKpIvQNdW72E25tMAc81nKyGrOaewUQMAfTq79G
OyolghKlt3xBGYaSfTe78bPjK4Krj3cpbE0zx8FJFD1KVyxPy+tjr43gQCZQJDd9wbGj5YlLS6Tb
vLl8cqJOTR3FEFaHFGABDSdMtQW02SHKWLkLwnmDPgDmf/Dwf2sotVEbyXsbjfEe0qpJ45oyevOz
qITFvWbAHI1JekODOTaOmKtuFBBmpoeA4ox7bz1hYvY0Q2QOsO3W/UiA3NpjNnBRGxQE0AYDhHT6
aaYOYCqY5pKVRlDY5fr7Zl1MRhKBykPqNNipdDvI8ni/toLckQa9d66wscDkIYskVX1OhWiByEXZ
eNx3yAhUIU2naCFMlKhlK5fXGFOqpG1vRl17XAZR351b+9l+FObWkqA64NgqnKA4A9/o9bsRwn/5
IcNLTDTazy0Rb20xd8mqL5iPjZFozKAkWdGpISN6CSrk106x9mnQQYYD/WfzA5zbLxTpfxydfdgm
1lwWw4RSjTxaD/PioFNjDt5iN4JGGxf3RaunmNzDoCRo1t6eXMmBHIHULYCbf6LqW0PjU+UtPGU0
5DgFBEUcv9NE72ne7WliLkEDSRIYcFXG6OhIJE8VtDGM6ibaQS4co5KQwrAS2ATxPJpfom4s1y83
Fhn31xMV5AwzLX0peYg31H2pNx8J6hsTjOurfTutqj6i+RLP+2H8ZRrnpRKV8PgOqaPgCWYhsFez
Je/I7qco0WiLS/kFBZN5MlBjvdXUxc/a0DGgCVPf1o4of6P37bvosbHKXFhL5pBC1sGVXZ1pjz46
tD5Bq2nYiZs/9Eu8M2WAiFLWAXuCnOhbh1yiJC2qiUYQ41Sux67R3HgOURsVOCH3ytrYYXzQyk05
lUuEXJDiQUpxbr/ougmlO9m7fAmL7DCeR+yWrGqKrcvUZ2L48dK5tSS4Pvg2wAFl6hBgRWbxds+y
tgUxR4u1pI71V9GtxIvT/CaZRoEf8O0AjAaKGAgrsLIHypJXNsgY8ZhFzpRokLBbPSP/fnnD6I99
5wAmBaMCogEwDeNritMvSz/ByICibtLd9NHXeDradSA1H4C/Ybf+tsS42qzWg+msqLNBHtIFqMbV
7c9TIdJP527axgr9+yYJq0c0c1oJ19UqhYr8Y7W+9MsHoGjbhTA+VjvqMAwdYAxGProRLAFiffmj
8NP/zSoYF4tK4qBhj1UYHUqgs/+7BDrLx/qwHOib47I9brwG1h8acmgm4WJ6u2lFCci/Phhg7omX
2K0HGbTPuhxcNvIPi0KJCzJ1KNGwDbGSKGAcI13uNV8Gv76GAqQ3uhW4xYPSFwtA8h37j7V3w8LS
1LW2OaJpYZWaJ5MU9DnPveR4nXxl6gJkC9/pXm0x+0fmhuRTAtfOU0Bh82xe/WyUvgLhYwo2kf+l
Xi2pb78URvfHTAaXmpeVXw0A4ZVOkLny8z3gQ35/JTA+v7XQGmDXWipUKSJDv+3S+jBn5Gw1TTh2
KMMoix8lIxJn6J+t0+e4FckwcxeIbAz/A50jClxvzY9AlCQT7WcS+5Qb97MlOLxcOABVxPljgPlW
g15MNvSfQBZYYaaXprQJBIzQBXopg9qokyx4ZQvh91wX2ZhlPtxUptawEHy4aNXKfSqn9XVbgf5o
TCxV4CNcUzZVvQdoGqNQzBbWy5gNw4TUKKuVyV1Ucp6BXlRyTVT64RlCZgRqOsABoNlJ/76JtX2b
GdncwVXaJL1GXw3SjHUXAvb3gZsDM+zg86NqJah4vrWjz3qnJBZK18pYPQFvdaOY4BF0aBvycoji
Od/WEPPWcUbTmmv0SrxULc95I5/m6CMt260J5oljjAmYslMb3W2QEkbxJ4WsbrzeW4kgP+Y+NQBb
BakGMn90fxhDXVGj/K2j8ZgczPXwGx6CiqCBWn9VBRS2JM77edkkpGRQlQb63MET5+2HWrK1RrNY
xdnSoeiQ9jtA7zK3jNT9WtZCgi16ZNjUxbIwzYKJa9kCDuattbTLnMFEicAbY7+E5gvl5DyuMiDb
bn1QruS9qE7GvcEsyO+BUUGjdKOMw+czUH6xNL5UBVGaRuE930kzXsMLeLGHX6JrmbudG3NMopER
xIu5QhGyiZbbpIi9apUP8rSc7dwU5M3CpTGfTsnjXKp7uEth7X8/EkfX+AqIG1VaTUNRgfUf7IGp
00GZBPkAs7Yx1aZ5znvoAS2u5qAVSqsk9Q/oUNEZYhjcXT7aQoPMAgsUSypFS9EzeXa+NOH6VDho
+2f3VTDtnX0t6upxYyMI7v6sjwkl4JbTco3moUklu7UJFQES7dLk38u7UmT6qxnmlCdoAqxajhOn
QD4nGs/E+TnnkEa7jvOHyxsoWJDD3CqtmVbpvCI2dub9rHxW5duV/HXZBP2x7IHGoA8Y4HGhYI6X
OdB2M3XQtZBryl51aDHC+1vcRqRIxn3Vb+0wxzgFt3kDW6D1aG8j+bOJocy+AQ14C13h9laLzjPS
xVm0Oq4Hbs0yLt86Y610GpZHifWpaLftr7RGDMIG8cOe97m2xhh3H+beUqMeeVSCq4WkzXUWl4c6
jwVXM7dGDN0TxELQ7uIFyeQ1o5PUFckhTaV9Mnf5Pj3avnm2voLaA0D1zNMEXshN37b2mPS06Sqn
jBMU2cdQRsi39vVROcXB4EpfW0iXJQHe/qJ6OxdEvjXKOCZZ4i6LRwTil5xx9iUXOWPh4+Zxm/K/
zXPgCcW9c77PbLaXcdVBaSaygJne024oZR4dvSNhff7NGPWRfG67TMZB50QZJpJimW35SzKCOX2y
+8PlI859XthQmEANFIKO6Lm+vbQHZwXHYY8+0Grv7KO2l/DprHK34g24iC9s+ovfRZSNNebDRZ1e
lmOVtehgKKGOTxb53Z7+/4/Zm3wlUPfkNAuiGP0339uEsBX4Z0woezMnoh0NywFasvUkEz3X9otV
HC/vIX9RrwaYLVR1UAgqUNX2lFJ2i/xhdnDOcl9WBd+KuxBoVNggfIGmETva6jhJbEQJQd/MIcm9
TUB01ylxtr+8GnoRvtuujRXmPaZju8wFc0JeN2dhGl0786O1fFelr07xA10UQYbP9z9o1QKQawJg
ykrpaXNcaPo8AQ2FJp11ytDwL4C9ks9l+BHKR3tjijlOFnGSoZloxjF9jpzZ7YdDMgqcjR8gNkaY
OG9UZqoNJtbTLtpTKWW3FLdmG8lV1qle2TTPclPuTaf4JluJP5TznTNJIjwK566B8ivgp6jqQD2J
5WZJVadeJglwFE3/YWifaU18EtwzIhPMQTbSrKuLesHLbESz3R7mIzR/dnnkiNJEriFwESKrQpdG
ZnvhyQKJbeKkBaZ2JMUfDv3OCai4beLRK23Z28FyFwvTYZFVJmaAalwimVQVIAd8lBwprK3QzBfB
HlJXYE4aZfT4e2lM3Mj1UlrjEUYaObtv0zFMy8yL9RBDLq45iFpd3CVR+guQOqIsxXLxm+Wy9vOM
obLxi3nUPW1vTu70V167zp3idW7uF1fWz0oEJOLELBBYIvYiyEKT6Z0eSB2NY7zWkHd31KthBW2l
UQqKfbyX9ctgB0SEQEfvvNNglO22i2wH2cAn2aP0DXkAHPl3Y9dcd65+Wk6idyd3K8EJ/Mcg4x0t
WpPZGmPmiYq9abQ0JyHfFyE0+Fags0ynVfAkYwIxKbusi3G1eBIegPlzfE8xWDSz6n/oN8m9BlZu
0aOMc5NhJ19NMgvroyXtk8poQaB6Y9ff8/phyb9aspC+nXr2O8/f2GE8v7bAgpipDep8QRMjS83C
ws/QBS1cawnIT6C+g399qb1ZGBOu0j5z4kpBJlVFFKdqeFF7Vlf4fXNqAc6G1sEH7jVw+KFmamBu
hnIYYAs2tbg2dyp1kG3apu8OOp2r9PMH43+q8nDP2MaU89ZUNvZqMa/wf7N5BmmVJIkEB3mXGmpI
GNWCF6L3xV7SRM1HVPgy5NhnpG1BvcPoQQhqYTSrxVSSvCfFG2vMPU26uRjNGNaGL/V+hPIZEDyo
CM979acSBYMNOKCBirD0cNlHeHEEimcK+q4oajr4cm/30Wptu0QbCXLV6745QH7ZKz2jh6QMhvIp
Wg/4FDEvEecoQCAH0lcm0KPAAzD5AtQ8k9qUECDxlBliKCxShicpKCcXt1z8sCIlFp1y3vPpjU3G
Nx11TvUyokF5N0HJwHGdFxyCfdB6V/uNQjCO/0t84b1OLcDFAaHToRn4LlRHNan0fiyxxY/VQf5G
y/yOlx5K1LbgS+IHByeGvrHHBLSBgNRnMIAUkI0v+nqMwCfciOoInOMHGzgdWBSlWWWPn1JWaVZj
N0kCllDlV9wKckqBAbbSEylWoWgtDKwrxGSKoBmtD0QrrMGG8okOwml0Ht+6vt2X9dCARtBztIAO
lFH6yhiYzp0dNpDQvnzQOHkPVFkNZKiYksOcJBP9k1WPmsnGepbxM+k/y0mEEX4/UR8V279sie/p
G1N0azdRWDGKuUb/GRfNsxbq34yn5ql6nu9XeLcdFnfI70Ljr/L7Zatcp9sYZeLIDFG3Qe5wu4GH
yyVqWFS3hiVI57g+sbHBxMiyWEiZF7CB+XKvqI9SL0KI8L8SxkvxiRCWWA7VpG5JpkbYurw+NcOn
SH7M16ep/bGkAvfmxnuqh/fHEnNIywJPpjLtCi+1wQnQry7GSCAxqwNK6VX3FhiLOxp5d5e/Ej2W
TA5CtYH/tsp4IUZn9VwjsJodKNK83M1HNRx2okcn91ZB/gasDeZoIS/EhAeAvSwriZHlL3f6sWhc
6zTvoxDaVD9UTD6jlJ9cOYInPCeNoynjH5PsOMIMhXVNcfDpiN1DmvW6TIhvtjdrJejdch0dFW2o
ctBkjp0MtcqqiuUcWzjGJXpne63C2HgjMMKpR2Axr0aYy8qC9mM/Jn3jES00+yEcKAR1vZXS6zx7
6sdZEJz4V9TGHvO9xjVKa7XEovJHe5ef1j1GBUGr1VyrLuSMfFGNj3uQIVoAdjQ0bAErehuh2rxX
nIUg5U5KdAVBb2cvnWAHeZ9JlXWktRYSm3fTwk3bLkZZqY2nOM3daCr7uu0wvtc+XT5QvFIO3pev
dpgv1c9G3LSJhjTpDLb2ADo3R9q+B6Gj3/57yNcbU8yupcsCQoQMj9m6/57O+yn9WnSfLy+H53cq
JMoNw9Roo5vGx83VsWjFWmcWRJSrDIyllHdQSh9qaT3H2El5HAffXEaR8/G8gaJeKS+ZgguSefOV
qQZMWId8Zcr2kEGAQjpGbqBY9ElVfOMoA5YTXYvAobzJKQAhXo0y8VfDbhZLOqP9gqKKr9WuDOYr
T/XGTzQDxsAP1MU7VzFcNQQG5CNIjDfmmUAcQ+E1R/e69ZQC0UpV3cU5mI0g2vNC4naNTCJQNH2b
KqCPx135EJPvywyBkOHcZR/xy81W0qO4cRo11c1YibAWc7C8fL6zh6vSFtZMeW8G4AggEAYCDYz5
MN7vGD3mfiowH1EOHfo0Qkk48tQHUuMTFeifGiLyHPovspflxiLL8lLIK+The1jUsnMLEo25KELo
MriDemdVjTsuu1oR4qRFRpnDsJpkNfUIkb81MKJC39DZ90F2F2guHihzPH2PEUiDGIf02bkVBWa+
x/y9yQZzKhJnWpZYwb1ttdXTaEqnqpf2mIvDTZeJZDu4EdpCKoyDT5XUmciJLLXvaqkADJ0k586x
H9sqvlJy83A5pNGQ9e4rbswwftMVnZWtbd56w6imN6sVdbetUmtguAMNqVlGzUk3S9GIMD+8ODLQ
jAoVQGPfFnEDllM1QgU3f9QUV8/2VAlpuap3jid9jm9Xy7MMN7/9PQ0nxDVw17yxzmxtsUhkyqn1
IdTioLhtDgnaTr8SX7mT0HhyZQyHxp6MOvLlvebmfdBYkBWsGjQgLMofYBxMnSQVGqMAy9ygiNY+
NatSB3U0zCHJc8tNouZzDAJpV1+TFKJmxdPc99+zPnqyzfpX0UCXTvCbeJsBSlSqBon/QO/ybXhy
7LGtpwIOQGmyVz8PZtDdUuplzHyF/bm6VkF0K2aT5t1qW7PMUSpi2yyWFQC4yNF+lJp2S6ZB4Npc
L9vaYG4RUxsgQSLj5mzBit3te8qojjusDLLQ9K1xdQmKRmWNuWoUNsAQJXI03hGGxiYguw5e0Tab
LoxT1JqDZgInmajuLPt912KUVFQTpjvFnuCtFcabyyIfkLqCG4p2ywwoiY3ueFRQnaJLSgTW+J/t
dUlMuIhAwEr0Hp31RJIfxk46NqvuCjySetw/Lwia6G89UomnricjbKxxoD4bYR6Me4wUzQoUJ+U9
CNUv27u8JMz+vjVXEGdKuhFov7Q+2VHidh95+2vAv+GypEqFrPwiBASaglCKskZNPOh2hJ0+H2xJ
ErScuRXZrR260E2iAdg4mVorauEIKcgcKQ6hh/apgnlzMWkfN2xsFsVkNWNvZkNHz9YyG52n1Y3t
tZEy71T9yjROdtU/Xf5KwtUx1Y0oU5TFqVtoDB/SffMJjVIMnTs7M8x9EHgJcjbuiw8bBq1VjDNi
Qpsuf7OXMekn0JkjuekghmjidkhCUGP6lIm12zl+L/h23EixMcecYWlaIRRAEwuSQPRwDE0wtkQi
MkCREebsWtGaknSBkdZuXE2r8Vgx9rIlWAr9V96d3telsMhm3SFKOdLmLDgXABjMdySkfOkigJhg
MSzpazyS1elzOjCX+PUwugBX1MOvyz730iW8tBbmkgIeXJa09L9JNabL/fm7fCvdx2epd+ejDEIi
OmMOEPfV+rPaSQ+a5l/+BXyv3+wmc4UVXdoYiwavbyHHSX9BEuoHWpUCaUUo8nrumd4YYwIICHwN
u7JoWSpNdmaGArz5OMtGkBv7vhOcMG7U1Qzo0eJmxNQjE3XrIZWLPAWkRK1ATTkOWRfG5vz18vbx
8nVtY4T5fpWtRGhv47WwjD55bue9tF4tbfD/GWE+0VrIc1qPMDJoGAGTfBnausm8n8ndZTv8mLRZ
DfN5SkeSpLRHOiF1JA3neWxP3VwlO6RAkZt3ur3r0Ar3lF7Fk6iVgxgJ1r6sDJAvGMa0q4DKF7kn
79W53WB6Sjdh0jLJhAFalJzL5xia78CK2YjLCq65Ox2vTjE/h3ATmGuAzBYBMxgaBcoNee4A/Uj8
Hwp05V4osqf9B0Zd8Dh6dVPmHugMMtpajiOhxNVd2uqBTTqB/9A9ehdkNiaY2K/aeIHJqwFwVQP6
lGbw0Jb+2seSiIVQdBiY8J/EaVNqiQNBb6fSXDUqjmNiOu5UYwTTyQ6XnVVwvNniwEB6NZYj7Js6
fkvIN+HcJY/8Y/th3vG+ZlLZ9Qvt4gTF6Fpf9MffWE9Q611nj/mB/KgBNYWyLObEA3Mn0gngb6YN
HVYLKpRA0Lx1fDUdumpUAPdomiuLHGXUjppZXGPhmgEGE/RWwCm+oxhZlD7vdUxlekM83nVyexwa
a3FXQz/V6VoIEmFu00XTIS8j47ECwDpzmqsJkrkKPc2TZ6HzkqLFDo79OweN/ViFZpIDZaHuStR0
4fr/xipzovtskZqaUExLmYRTc5vLYNFtHy/7o8gIc44XMkmaPGMOZWgfpix3cwxCpZkI2cSPTpu1
MGd5mfqMZICneSouGhvY5zxIIKxlW4c08eUQUxq+aPu4J21jkvFEcHVj+B1qXqDiBCB+Ji4Rkcbx
nfBvt2DPcj1NM55jCFAVdB1cQvIHbXK+S9Hil00sSAu4KQjGCl9oUzAwxLhguiQDpP4STAqZ9uDh
SVXeRMkUu9OUaj4KqXh4duq0v+wc3AVujDIeqHZ52vZW23oOqopxNrgxeSi0K0PUG+O7hwnhZpC1
oJhvMKlCnQzQd1tpKb9zwXS+Lz6B5cErrrNrSpEkhixyfWNjj/59cz3H09zljoWWSJvvV+UzGQUd
Z36CvDHAfK4klwZ90oHd7l+0ZxJv3Uu1P+36XYxWbUCHrlQXWcC1flLP5Y30c20EQYu/RMekbB3o
Zr38ws0SJai/VguIujz0KwboFGX+SGzRGBs3emCu8Y8RJo+0llZ1yknCRO/QulUXGJiIhljkZS/k
GoHjUwoQ2bBZSMeYIUlWM6DD0GZvA6VE/zSztcXTa2P+yKZtTDHJN7FWySrsCa8K5ZD014vz1+Wl
cA8UAG4gLKClL7a/bUWOJKdOj7Qwz/1u2HfV7WDarvqBKVoK70TDQ1NBosYW2FDFnYbWKTuvt4Zw
kstwqPQfdiqa0+QGpY0ZJqrPpIMsHQGn6twPKBm2xo88W0d3jtdPibXuIHIieEPzAwXI1OiAN6Z3
WXDdMq7S1C64iTE2KU/+ElTAQkreeles+9/DfsLaNP3mbBoKJV469wHcIOa73saKqh/tMtMH3PvV
KTYq3+jORR2HnyAWOodOe2c7u1EAduZ5PKgMLKp6TXvETDhsl0QzVQkkHfoSdNWhX25jEgtcneeK
OowAawyFEzxu3y5LmksTJXfUmZUkOslFHTg6cHRm192QdhVcXgJb7EUJ2qAyhsww6gGWfKVk3ypN
u0oLaV9OkyBW0F/97mO9rorNfo1IMSa7QDpjLOAHSu6U9bumxhDZviNTEejFVUu+/PsjrVO9KgdA
PeDFmUi/JBiU0GICuKc9+83SQntv9cz1Gvwqgi/Gi+hbS8xtrHe60mrtf0i7suW4cWX5RYjgvryS
bPaizZJtSfYLQ7bH3MF9/fqb0NwzZqMRjbHnvMyJcISqARYKhaqsTDgiAi5oUPX5c1QlwfXVCD1v
sxrO2ccBozm1Axu59WobBzf6sMpoToWlG1bxBZADKE5Md597HlouowPVYoCJbteQjYXZO3XPWg3/
hgxRtGlbY+zfN9cgCARo1FswBumgjyAI+ahUjcTnRHu2NcF5QJmBRlJfYUJBN2O1Ey8bNT9uJch9
UazdWuG+vpmALzObYYUkSrKr7R5CWGVrheZY3jbDdOuayNyvOwML3/xhQgzSEfVQjQIY5nzvzKTU
o4TCtTszdOPBm3+wlpyTe6p66Mkf5JrALqk4QjhI6OueGwP/4Dj3dC589PE9wKadBysOSBdeX5Io
Em2taOdW4mZxtIpOOK2uFVoFOMuyVyNTdpNlSTZP5BVbS5yXz406z8sCS135l97tMcXkadb+v62G
c26UYK2JFtizqfwRF51XKxAFiWcg5a7bER2i7Vo4R3CG2G7mDGuZ15dMfVSrp+t/X7ZXnG+TNjaU
acbfR0HUm8bbonD9RVaTEy6CwTNx3eExz+deSVYbSqpiswxoWTjjSyLLht7h5xfn5ZcFHkpoF+2c
jiksjOG0I15doXEMcRiG0Cx90NhieOmZ7MtA+SZ76worFBAkQ0cGDKgqkC7nfk3bKK5zqyzx3kg+
pOCYHQ/qwd3NvuORn1BUB/rD/vQHH21jkvtoU+SAH6NHD6Arb1Rrp5S3Qyfxb6FfIElBDotW8UWD
cFltLXXGEY2ZAjMFFcgGUxVjlpKkXGaFOc7minC0vtGTFWFutL8R45inn4s/QSAjXf1nIdznScpR
06jKIimGoEjxSJpFEm6EgW1jgfsaOQhooKYCC4mxBo0O8pJvmtV5gyw1FZ4ijMsDfgn+OND0nG/W
uDgNCN9xVJem8zS19/u0lyxFZMLBZAm0dHQQKvCQd3Mp3GTqkP2a6w1dqAewp8SCaLO2FrgvrlvJ
ZMU6aNWVCgwvxXOhL4FBWy8yd9fPiPBcQtEd8zEQuNEvHnxEXUhpu6gDsHbpGhRBDKETzzqu99FH
9l6ZDq3pL5JwKl7eP0b5ODToY2utjlpgIOcVwsVzGizF4MX2HzSRNmvjideSudTMjMQtJnXT3bIg
2o31D82xPZt2ElSu0CXAvgdUFApEF+/ZBTlD0dloZ0DYydm1JG8/T3apSl6XMivcc1YnpNeSloBc
aM53Rlsc7dqSZDkyE9yrq8zjtMgpCk99QV6WJfoCZfDgus+JwhlAVP+/VyqPEgHYgozDhM/S1A2k
CvD88yZ7DapYRucmyki3hriMjY5z1XeuhskrQwnIWrypGvWsqLhzXVx/tvkf16WdR57OaMg45yZ6
ltYNcQZvMn84i2yQ4112jL/D8TDRdczYMnwhW/TmMphsI46UHBDz7Kid5tehALp3DRK/+yvfR6G6
73ca5hHKT613D8nWmwyqO7LLXJR2I/hhdNABYxgKvuc/wRoXXS0ZYfw43Wh4G0HzApK7pwblQnf0
M6kSm9AnN/a4qyNb19Kipc5Qf/N3CNlhcpaBSDrQTGhhciMnBhF66MYgt8caQNsOLdjUwNjda3G/
N0HVNNn5nzjMxgx3nGcnhTrJZGDsx8Koc3GvDcXOLr5dP23Cqant1+JOtJW21JwG7B59NY3dUN2o
r8ouB6B/9AH9GbLbrg0MhkoIqpfrpiXb+M4UtHHVTC1IqhCA7qFjGbgrWrAkP8UllVyWEvd4n2TY
mAG6SBunGVGxLDLQxsbxcOzjRAYWkFnhTnc+RcOEmg2eGPg/QZMbnW/PrcQjZB+LLz0YWjqahZWg
LrpTQxqohwG6n7pnBUyWXQlKlOUZJLxI/6AAtnGSd/zrZg+ZhAxOOj5Va2t/UetpzJNjORs722jD
/+YUXPCAwg+pHFZqK9fqDoKqoRnNT+Uku2SERZztirigQeqCKSejfAi536CaAsV6MO1vjdkFefbk
ro/5cBqXN9t9aOjj9RWKSnxby1z0iJZBoUqLb9iOzRfSj0GZE9AQ5hXmjoAs9bOs2qVtepiTSlLo
EWdzBoZpkMUo6Kpwb3oXFBQ0brC5zaq/JOER/cwP/bD4VTt45qS+amp2UJNqp9Q7Sr7qmk8mWXIs
PPTo6EAR1NBRKOEu3SlRp2op8RMo1hjoSeGRFbP5NCeSxcoMcQdyaew2yTW4bGTWXtbfjTMkS2QP
fxHw28FAN5RVTcdhWsPndx36wqSvNTREJj99m0AsVoRk14X0ndYG+GoIEB2vu49gXQ6r5oM/BxRj
GOE9t1hYPQb0FxcZmFmEU/ESW0mQGPPv796ZFW735gpdztXGGyZy48fIGB/n3jl1Uy1BHTNf57IV
h70q8PC30BSxubPQrfB6TFgAHhnR2gmioaiPo9O5PqoESuZPaDDkntJZP67voSBYu1Bkw5whenKA
eXCHHyR4PQqG0LUkM+CfpXOnqNP+ugn2J7iVnZngVxZDN2ecYCJe1/yo6sZtRpbhds0UxSu1stxd
NydckYuhElVxQY/Nn+zGtZsJNDalnzc/Uu1ZXyTLEcVLYMx+GWA/YHMDGMlkmG0ygiQBRSEF1aH0
hFLDkYnwyNvbAh/HMAV7nzNxXbBVnxubqdlaZTejGjTvxr70AO1TUxkqRrRlbATHhCsBrciPqtjz
Etd9jRUtBCokhpV+KavBkDz8RPvmYN8Y8Q+YHy44cYZprha3hYcXt91zdEpP+lO7U/38QwUGhETy
lQRLOjPG+bUbK/1Ce1bcqJ/NMbTt1+teJvgueFsouovGJchf+Rp3lGcNGvWs7uAoYYom4rSo90P2
dt2KaLYU5NNQ0LIwTYMxau7sKHpNq9hALqVBjdQww944TAVU45tbSC4Hw/K9K0K72yuyHE5kmDVm
0bnEDCKbtzv3uyaP8nruUec0Rg1YzwpjZ07705isJ7fvfV0djquGrrpCw75HBEahR5KriqIGunCs
1ILhcYM/xkbbjoRoNlZuxcOJanMfOplqo7JnfMzcRqaaJPieLi4tEMCxYHihPUVtE5WjNMIL2E4f
cgtDnyvQ/osWXv+gggch4pKq438YGb4oiLlp61aFkZaQBTBfTF0N3JKEOiajQNE6ewpYE7q6Oly3
KVqaqmKsVsXZRgThfMhtqU5zG1rZhXtsF0DrynsiBe6yW5AP8lsj3AstS4wiaeIcVPoh5tX9am+3
YDKABniQnIwn89P1JQlOt/u+FIjCY0iZ985CtyIwpKFG3rpvQ75f0UT9bwa48OEM0aQ0DgxM6p2t
fJlSSQtQFAwRNFgCypQ9wS50fr56jM/NbleX4HezvzMlayNobpkOzr8Z0hK1M1BNU1i8gg7fBRmD
Mld55RQ9rOVhCSKhHbO43isAQTKa6iWgu/b570lE2Typ6FPpuIo1YGQgXmNw6ROx01ifF8iPJ6X1
Yi3rQ5Nnu+sfi+0V73vbHIaLVTpqHqQZsLplP2knRb2ZdK+sHnoZ443Ijsm63DYKspdQHKj89BQV
WeyiMfm5cbPmd4n5arWPQ/n7ySAE1YANVDVUzzGFf+4dpj4N1OwWgJdon3uJknlNWpyGSbtfWvPY
lK7kUSuqlcEgdP5QpoeaG5+8Y041GhdrLf30GWln6D4wvisUj0IjYBwhI8YI2cu6f1YgAaSFVZg+
/JHY4NmP4A6dVadFPUb4EV3dxR7pO490bkgBW3AS+9F1u501QjA2Nfy0B2lTZR6sRcZxJ3JXqBXg
JkAKblzwLmZNRzF0ANhYRr4Wc+gMUoY0sQUTcCAw4msg5j7/tjH0fA1DQUZXv1LNu1t2ABLuUh9M
B7V3z9Czf7Yk8F8wzAFWxIVmO3KMbLVgMJn0UwRurSaRYCRFTNYucOL/mODWVNFcsagDE330uRjn
MJs+mHYRLFkYgWmxqPZ6/0VJ/+DYb4zy8oOFWsUqwgT6seBq7Z34wXJ+TpnyOe6TnfxGEE3aukiF
GHKMPbn4wWboGuqVZsI7M8gnD57jrtpuNDLnQx5BOLsiSV17SdYuH+p4svw2juknO7MBGjWrKUxM
p/3gQt4SMNUseaQToRTa9cX3osiLYzYt0W83QJA3oj+uGqaFeUv+QBPDnnS3nMEfRMNuvLFMScfo
MqlA3QSPfRVoEvQh+PJb3i0WSLiB5DRptzfa9C99Jie3krG9Xx4WB6tACgo9UKTZPJqYQq3EekcT
28Xn2r3XZVUL0TJUVCwsPBdNxs12fhjdhimg9CvEtd0YpaBTB0zv8PuO6uCet/DzwcPM+l7nRlpg
9hpQ/gPv02i7IRsAMo99c1x2Iwrn0e/fHefW+ChaFms7rbCmjzfZ8jwUb2vnuRAml6K/WI3s/N49
t8TlMKsxqQOhAGExVmsLIqp9760xiANXH1PMN1bsLbJBZsEphE2NYc1ANozbiq/bLcOorXRgNhlX
S4cOR3lnroFpezAOikTNq6g3vWCe/8MqnX1ge3exYt2Gmo0OekuAE8+/pKJGuEEnzBetD9ntsGNz
24y30N25n7Nn4zub3Y6kPWCRj2rAS4N+HYXYC/g3WgNxNIJ22J8qa49R+KA0lg/TGl5PokRWgKVh
c4omphX58GbmWUVoruLyXR9I1nj2eoorSVASbZ+OLAORA2yT2MTz7etGGutLFaGUlv/lkJ0T18Fs
veI/kuxdvJZfdlhU2VRo+mEAmEXXSn+uwByEwu1g2kFbaRIzLDjw3rBdDneul3Hu0N3DllEj9hr3
hzr8dJy3sj5V/e3YGp5hSF5y7x/hmkXubOf2UlZrjIWx0hOrsDI14aB8TD+zRh/4EVlBpfWKRzdo
DsnX7gaNkDB6Sr7KxmgF9QGkpboLl0Rh6vJ5XjQLUJgmfgn5OKOniqHdQL2398nNcmgkqxZ5zdYU
9zWdKE/mTIGpqX62ihuSdR7V97pMK/c9dPCbu7XDfc56mKeos2BHebS/42ifiA9s874tvAQis4Cd
frp+4oTrAjIGyskYsbsYD8bmZrhhYa/NlwwEpDcQ6r01R3ffdNPzfzPFPcKmBMBQjeqlPwzAeFDi
DdGbYv1cVZlylejkWQZiI/IjKJvx5crRjCOoysNQ03+rmehTGXnmKHtTCq1ACADQeUiFXowM6nM0
QXnAxDFQtENCp12lEtszB+23wftw8o0dLnOu59wguQk7lVk9A4fjrX2/B8ugJCyKkhzERDCRQWUd
Mmac4606lCHc0kIim8S3QCwc10xW3hKZQIsJAkfoMOgO/12UJc1dZQbCL133OdkXst755dMYPR8M
9IDrXMV4D/9gVfMOj2aHzYrmxQlxYWfOi69rEVQcS/pSadPH6w4t6N/hAsF9BWolXTA9kilt40Yl
GHXNwVPovYtCLzgs1Jd8nzt7HepvLqoaJWiaZb4nOLXgEYIaKtjxdAwKcB+LjkvilF0En9D2CaYr
M3LbTl9U8l2yQHYkuWgEnhZGIY91mqgSnd9hWlotQJsV1O8zqO/WYQQ+vMH1HBVKWNBNC2UFc0FF
Cp8PKBU8SZlkCN+AIiUp66yiFCUAYF2BOU332sPqM0WUWPomFVoDNShaNKiiX74fshp0IHSqKTSW
ov16ZJM/TeB45QfM0gUyIg2pNe4K0WJIU6UdrPWvf6/NOi5f+tYbsZXLoSCSxEBsD22Od7FA4F25
zqRNllTvphZySndMOZkRh09hdWToXUzH+tddRRAN2QiGgqzUgVIET+7TmUZamLTCh0uG0AFKsEtu
c/XzdSOCXAcPXweoZAjBAYnGPZTy2MHs2YgVFdWDQZ+U/ocKGDT4CtM19zrzNZLRakoM8pCYVdEW
LVcbcO7pz4avpB96/UNMEo+YKCs7gJLGMvIAmUXuow2lay7uBItJ2j7mee2BjS7s0sSzCWSv9e4p
bc3bytIltT6ZWe5uXrucKBA9oL6x/1vJT98boSJlPxdEaJSAWXMDhViUtrh40vfRYqwWzDQFtpMc
KCpbQxMm9ninppJ0Q+z/0OvBPBqSAVwJ58ErK4Em7XK4JL1db2lY7hVEEmjP4WwPN1IiT/Zh+FCJ
98Q/1rjT3Zvm4GrsACyn9EnbxSegDt4YbS2RKspLV8Zto9s5eZJGiJLqg7NHifTOCMjd3/r1/4Il
n0Gw+ZXpePihbM90TfnMIHEz2i9ah78MsuYSTJCMFgdMod4gybFFMWRriN16mxcTrftFWQwYShcT
Azs/i2T2UtkoqyAJcVm6C4lvnU2/c6/nasrMrnJwwIr0bR7e3Pj38yiQWSFvBgk0a3ZwB7hIGCCM
Iso3vRWU6bO2UEmoFR2irQXurNI1LyLXgacpRRyW8eIl1Q+QCuvNgaCUcz3iChBuDrrljKgbNTYg
lLjtyixzVLUB2xW/zeBtL3dt5CWosiQB2BZIqLTBokGegXGDyZKcyy+Fih5gNbqFAX4dlZZzdygr
Z+i6NgGO1LzN8pfalBSML90Nfx+snwYGYx0UKLmloXa6qnMEQsbJ+GSvK8q1hYcMVXINi6wAYw5A
DXAgl9WabirSumYj2ktcKJ65QpQvw3ukd2R0fmJD6ByjTc+w+ly4oz3JKSp/GGvHh6LWtBvdxjMx
R/3bHsEIFX7Z4T4LmeOycSns5AXe/24Fd4h39v1Yeqi3tx6TSwfk0dnR74rkJXTp+OeW2Q5s4sNq
dK2bzLA8jVEwJOA7VzCe1DxRsDxE9vfr62TPqvOod26MD0aKm9pmD2Na/UxJ6cUuuNzSKiiiKSj6
0JUBlETebuJtBDYYhCYAYc4Xh5E4dTFVeGNcf7DixJtHSbH88s3wXl0GfsfExBpuqnMDlZbSugMB
h6+j8+9gYCgxUryUXlI9kri80BKOLGNxALSQl99xwHLrDho4iXr381w+1fXDWn03W8kHEltBSEKP
gd273HrKapzNMgLHh949OuWPSAEYxMEY8+t1PxAUmbBvLPQxOyDJ5CaUknEqB1Liw/QYuVFDBL9T
dFse1V32KEPqC4/wxhR3d+jxmKGNBEllmxTf6mh4QlXSp7EjuaKkS+JukGwszbipsSRjD0In3Oi5
r++r43on7/vJlsS5tZHPrlFH4DcvopMehdUK7eb99S8kPKnIThgJhgMkJndSm6lQmnkBL1y2/JW3
jtcYbxE9qcM+1nfW7+tAwhs2xrhLo54rx6lccMM5zXeMKLayxQjDwObvs8VuYlxB3dRqEtTZFRp5
FOWYvJZ8/ctUHyvAQ40hq8ALzWOaXKJqNU5ThY/vnJjQdLuzT9D+PFz/KoIk9dwOd09kRULxNgWi
mxGlqxhVQ8oAnQ+yb/dxKMNDCn0AdTJWOUBuxL8MyVpmljqg9NNWCgIbirMtPQ39I1JBr1NnLyKV
JMgJL6NfFvmnYdkPhlNZLsr7mvucxcOLkt+q7il3TiMNr2+lyCcY9M6Gd6PS+F6G2vjErIB2mC4V
arRVujeT0EJL+7oFQZoHyQO0BVmdERAtnnB9okRTlgyUtqvqpW/V/fixQDHE+WF/rZ8ZlYJxqIJ6
LyuqC6rdMKuZqJ4in7Bw7Z17u7mUaWq5bekbX4dd+TTs+wMmJ54YuqPYybUDhRu5McdFij6yiE4G
HC4AEXb2aAVohf/JRrJ3oA69NiCruNDa0Maw8gglQQNjcpjQzG/SU+lbkJJ4ZpqZQ8imNMkR74Pr
hkVxFjftP3a5OEvHFIVKC3a72blpreZTMjghWruSWMt2iM+KQOAAUi1UcHHMuMtQX/R1mRXMGy7J
C/AHhbXrR8zWjz+vr0aA44djbOxwN2EHMdPJGqDlwEjSLT8LnQ/KB/d+9AcIFSsHLfPzl+smhb4B
pUzLhBIXAAtc4C0bq40xfAhg8JgEZusEiexlKCgXs0X9MsFlLAnoAkiygkLLpd6CzrHhx9l700oH
6TYm62N/6f+FbrbQNX6ZtbhvtjaK09Y1OI5y5UtsKx64h3a9TFZSaMQAmz4rsQMQyfmflWVdaqYg
UKyrL2P/Yk+Dh9GuP3HyjRHuSunm2IoyxjHUm+ouAjAKG1lDleIPPGFjhQtKer8QOzdjPGi7wuv0
G7SqJRbEcW9jggtEdR/PqkZwB49hecMENlCevUPPD5woCA9pKKs9C4/txh6XtURYwtCkUeUr806j
Qb4CZjkf/qR7CQ+3dSBy0IZB2YCzU0RrnLaMd4/Nw4Fg+4au0Bic/XdM6d7NdrIagXBhwJS5KE7o
TEPv/AJRrSZqVwsGG10JGgDz2hYT+PSLsRgS3xPmM9bGFBcgEmKOJBlgyrkzfiJpvnFRTo9//DvA
qjhWQEUanLggRdD4sSJVLTWiLAi0I5oFJmYLGecH/UZ/WqDCNiE/Gwfx78+C4euBg11hujaoh/Cb
aTZJMWvIbdXkM3H3UTz4bvFfjXDbSKvOqVMLRkyQCmfQP+ltaKDIOJTe79mLi2qzFi7WQuh+AS0u
Yq3pJZ/Sn1AeqXDM0ME6Fi9dyBKM8TTu1nv1scTQDNovfvR2PYwIDzluEgwPoHSGdIALiYujr/a4
wGHoq3YCyP7bCqmP4bu913fai7wqLLrAtua44KiZc0xzCu5Ew4xCfOTjhFH660sSBXlWOkDHE9Ps
AKeen7ZMzZbeJmBDg0xa3N62+UdHRkEk3jUkhEC/orOp8SIOtZ4P0axgMjj6q9sx9d4icI5tjAtS
C+d9Hsr4+AQRBC1AG80IjO8p5vvv2STXadNHw9DDXh51Pi5KjB99rSCvi3GX39481P+QwqOSjmjF
w7aG1CrtpC1AbtgeyXifL2AMkjztRA/7Mxvc4ULKBhoABTaqMvbyagKnZe0V+V6p7xQSUHJLm6cq
P9nj8fraBL53Zpc7bW2sLmuP+pKv15PXkWe1qf5k9/A+QYxHJ+eCFm/sAFRRxxLlEDv3ZvuragVF
9+P6KtjucDFDA34AY7CWiTmciwM72KmVqbCRZtAOdd/09taZDrr6iZ2kOJGBsIWbtjHHHdhGp1TP
uwqeZxsBLtTAGdLfL3GfrYhLZXqCYV6FmVDeD+w0fazTw/VNY2f+2qZxqUwRRbW+lPj06nK/aHdD
nKMse6+AnowkMgCJAOKNiZvNlnEBqMbl0cyACPjO+FWzvDmyAoLkOVr2HeZ7yOxlGaaKJ4l3C8Le
mVXuVM3ICvJ+xhKb5OOofspMzxokrifbRe4AxZOaG/EIE0ryUgwQWesab4xC6t6UluxekiyHp/OJ
Sqqro4ZNdKP8qGWWr683bfRBnRY/g3yBaYB3Et0lB4DWLo8Di7ReSq0Xk+ofSb2E191H9mO4h15t
2O281lh47N4M4JDXZ6+VMvLLjHCPcne1EoMhS3y9PVXDkws0HZG1X4T3yC/X5O+tJMIDKGdOMtI7
LdE91Xgt6wfXTPfXN0wYNYDIeYevQoSYyypyF1JbmdnAznjTY9w3kbiHcK82f5+LSqZeqGNm4+9H
2uhFOaRE1Xo31rJ+uXgZKKcD2gaEns5+xubatacycZUckam3e680q9tG0T9f3ynhmUKZ838muMiU
gD5qsQn0umb9qV5fGvSrKqa1VwynrMz/xI8dwJbQToQ0JJ8adfpsWL0DY5n7tRsf03Gf67I7UOhi
EPsFTBO5l2Vzn2YGwsZ23bb1Qdx5IGjbqK39NJHkWZnNb9f3TmaK+zy1MpFaHxhnmpl5RkO9yqa+
21GvkVIkCT/TZlXcZ1oSTXfsGKZof7Ls25SRnsZqYNVHbfxxfVVC396YYj9l43R0rIBx0RZQL49t
uLZ3evehTMc/8oRfX4m/LdBRXtYOnhA58d5pZ7+12mOur3+SEG3Wwt0YaY9EuSQsDjTH1jomRtjL
eh2S7XK4wlGurHXU1kiJhzhcq2f1zpHBjsQX+q9V8Jq7jZPSdYpq4IFBzKcbiZda6X6YbtokVPFE
ozdZ9FSpsoMkoNNHHrExy10Ifay2tGLi2cojKLGTT9Dzu8EMh//d0wbPAtRaAUgo1bzmHS0XSxE8
sp3lgrgCBeWlWthjAwph3VLcjvV9Z2qS54Awxm5WycWLyUp7VkTAzEYU3c91d285v898iAFiE3Pd
AAYxiV/OC6NeyxZjUGvfos/9GtJ+eK7s1euaSJJminZsY+iiiNnpXdzkSu0X8097WYEfvzOcKLge
H0RtkO1yLC4baSNNyR1qIVH42H/pgzkw/OZr/OgEqCyVmIyOvPFz/Vl7um5W9J1YSw5sHmi/AFpx
HpYKV8/zKQOp44jXu9J1/iADPYnC+dYCH2NttelSDRaIZXktmjkmCUvjeU663fWlCA2BZR7jfhiP
svkNHMoK8ZW9nQe12zlAYY9vTvuQqTISMVGZQEOxCs0qMJFC2Zb7UhO026OlRsPvbzXVIhjNfd7v
WamRFVAndWf/Pj8hfH1jkgsaFYorkWkiaGijEdCx9sr+pEXP1egG+SwrEQv9fWOMixCD3oNHoQHr
YlJC+Titg9J0dqm2SJ42ost3uyY+RJQAEyGFQoiYPxdDtIuy0FxCy9C9UZe8RUUlzbP949y8z6lW
1Cue0lbu4YHNkItM49wCe4eXfor9DAImkOD9g3tSRV8MbReA/my+JD01I+1dll6MgOTTO8d5INHz
dacXO+PGBnflL9NMCY1AIQZZgF1/1A/5XX1gmEzg1sNiTyQkNsJ4sTHHBd1sTHQlVxF0e60L47i+
TSsqOcdCE6i+YcQQ2Rekdc9DUkfKfmlWsHUpVnUfxRj7lzHxyCxwe6bPcafWnY7sXNPSGxsI5F2q
VuOffP3NOritwsw5AHht2vpaFw27zNKmAAyL1h4gAhJc9wLhif1lis+WFDtGqWV2UCWwlceRFKFm
0Pt1jiQfX+xsGztc5HNKKy6jHjSUxt58XVNw26/A75hfgb0zTyb6h7msZC/5VA4X+HRqp10DbhVf
H/arYnuzIQNJii9eYIs1F8PcIOjgLqhs1kfVqiFHBcyd8jlqmyykU+ccKlQgnsoFiMZoyOLb1p66
vQn4YeAQyGMkfW+HQ6z3YVSrzodErZ3HYVxXT59WmUCh6CeieoqnKvIcMAHxgUSdE6MxEjDl5T/j
ez1kQ7+ABa43ZNeCw7W5dU+tnz3qX657lajtdGaWOyfTpESFm8OsanZebp8mxQg6Byzw472bPIzK
sdNSz9Kf63UP+LYkDAjU/8Axtlk0d36cJkG0sWHdmT1Wji8PTBl1wsQR9aKAHrov/Y7srUOy06l/
oJjYlZwqTeB821/A42xUo09aF1e9b5SZhwllbxm/9VBYKOgnR/nSObvM+L4q93VnetF4S8nkJfWu
00/tdLt28NUo8rX2i1WMkND45Iym13dI7X+fieBsn94L85uXpdGkZFZU7JNtfEOFqWlA4vhHSdzm
jHAx2W07YIwbwICm4RsA7KhQ35nFSVllL0vBjmsM5/+/s8h5XDR20HMvwKdV5F+T8pgOEqcS5hyb
v8/5FM3rBiSXWetT92Qpj+C57NIP5hQF7iC7/Nmf4ovTm6XwQkHGShSdQrPdb9eKZYgonnlMxLjJ
qnCJvwzl7UqO1w+sZPd4xaCqzYuZSUr5qvEjVuUaBrK/zwXjzqqNVi3ADzyo4x34GW/yrpYFfGEW
/064BjA5Rv+4aNzoHcSlbayhmZAMkh3p75f4qUjG4PpeiYIbXI0xu/1tiHNpo3dHbelMsPSGCPMY
UTMCc8/oE9jYjMwZxH73yxjn15puNqtSwO8wdOCr2mNWvBbdU1GeKgChry9MnAv8MsW5+DSQAZP/
oNxeyHgYiB70dnGjSB/Fku90QT4z4m1EGQ3w0pUPRfQ2JM/J0N1HveTESpbD8wyqSacq7Qw7K0CO
Y7vrSvIw2rLEhnnu5WH9Z9N46JwN3SuVxNi05Kj4yq7zo6P+1L1DAUlAPl3/QrKt495XVQkRJ8Lo
aKe0v601sNuPWajoz44te6rKNo8d6O3V0K0EU6awlA6fh/yYuS9Jtb++GIGJ7R2pcCa0BI7tstQk
1g4VmEeW5WZVTO+6EcGOnRlhP2KzjrgDanmoYCQHG1jVg1GpXACzvbebQhIWZJbYv28sYXCQGtME
SwOJ97HzGs14axv5nrafry+J7QvncdslvYenjSHgGGNnSWGoMaHBjq5QOoXXLYg68mcmOD8byeja
C4UJxbIOU516Zat7lY6p7R54pS8E74US155apRAqkqnXif3CwAwVojgIVbiNtMg62EuLollT/pUU
D/mQoMcsYymUGeFieLzmkaVXMFLRDzOoN9TEc5Sn69sotgH8s4HnAdQU2L9vPlRJx8hec7x4US72
BnqrFY8K6GGuG9EEFwS+1S8r3HYBIVLUzoCVjO1wGMzHfnyelRsT1Doos2vFkTEJ9PpDZHzrzOjG
LG8agq43tIAN3179np70adeC0sL1CHly2lOfkb3jArjirt5UrJJTIvu13L4ns6uSNYJnRQoFXXro
agelSsJiPjadZPCK3Yz8OQHLioaBRgeiunxzSyucah51DGaWegO9ezISa0czIw2HyPoW9SCfrcdC
XT1XI7lkMJnt+YVpSGSjCgUWAmDhzr98BTTh4BQw7fZW64GIUPW0dB320KqD5rhbyQCFopDggoAA
jTQQA1wQNxcxtG6mZMC8Y6qX+1Uj3wo0wyRMh4K01FA0QHEAJwTdNg8FIii5gMwbvGhs2pqG+Z5N
W7f7PxgnOjPDJTxmrmIi350wJgyqt0Dp+8ZXiZY8uEUuK1eKMjnILxo6G6tFZ/KdNGhzQjW6Wmur
YEndz2jfeZgeuIfkR1B9oic52cC7FBDnFaBFxMa5ePFdEv/0tHQTzPxQv8UohE4Oa64A+P7soHI/
WV9j+rGyM0wR74vsaAzfLDp4JDt1+b1jPBXxV00rA8Y/COpLv5zmO6M5jUDlVbEXIajUYxNW1psR
vWrmwRw/GqbkhaBefH6wFVmA46PcjzYhRoXPfTqdaaJElkr9fGGibopfPQFprIDDaz1Aw/fQBZm2
Nx7+rYTlZQWJ2bdZ1Ry/AkPdXHZqoEzSzjke7OAF3Bl+/YCib+lVrw3u9PsqnA6zDLRweQ0yk5ie
w3/AWYJvdr5kd0mpohQaaA0wQ15jFj86uHvGRCHvrV1EDNgAj42m4poAfJAHYjTaxCSf0K62s6+g
ofNarfdAx+4l7l/X7wvhPoKDFZg0xAlMSHN3+zBMWVQTi9GHxKuXH+KTFZiP60/V7xnDxuffVixi
K9vYY7Frc8b6OOuG1IC9UsGwrYvh+OHgZrK3y2Whi5nBzmFAjDXDLmh0CjWvSe6yeX8zdPaMU49N
exse+TxAeqbdNy/W7sf1vby44M9t8jJwylgU01zCZuwiUUGhYz1OpdMGwB+bkq7oJXsfZ4sroNJh
WXIthoOUULc80qD5rHr9kTFtmTv6phy170swsik11Xclb5yL2+XdtOVorF96eZuVaabQynaob+nW
upsyku6J9tvKp8wI7i4cAUZZyZMDxa5F+qaN8P3sOShiczeDmMgcdLwL9N/WbIMtxrmExaBVcMF2
QGJDc1qNUF9vHiK8czFwpEWVZ8paLKKNA1cfeEMMND4uiNjBrdF3cR5XfqNEOsO/FGETNW5w3Qsv
4QhsOaBCw5mGnQsNgrXPRpBdQOhlJWMA1d1kXMJU3zvRm9Uda/toaZ8t5U1ilIWJs8sMRnHWFIz4
WQha/PdKOpLaaZRiGOS1+j/Srmu5bmPZfhGqkMMr4k6MoiiSLyhKtJAzMAhff9fQxyL2EHePJb/I
VVaJzR709HRcK3Gm2KarIImzONlb3NnqLvrCK6p+Ch0ZiUygm9cTibIOEmf1m9A+J0CxGZbUs+TY
rsFZcVm/jU+H9ixoA0BzA9AvdsQjqccyVWJc7Vz5maQvA2/lbsN1YIQMhi6ZmLtCi/bcK45yAa5f
FaZRLqkP5uEDmuhCXnJMY0sLvBrg5cbrgbV25s0WtUFFcaKunE5Sro2+uFG5411biqxFMOGa3i1A
84V/QCKV2m23H/PXVORAvm88jgB4+1CDeYezRQmNDlGho0rPydLbfXilYAIU5D+cZGpTGSw/ALcD
YFDYgTj/KksomPOU4rwaYdib1qnKiK+ab5dNa1MIth5RopQUuAX696sHsbaKEKxlPYYmBkKujFhP
DoKZzwCArus/sGIQF1ATwx1F1HYuKgL3Mqb3K6BeRHfYe2h4/Ahb9qUC9gFTNOhSI9U5//lGVqlo
8mBsPpvJMWy6YJB5/XcZP4LxM9i0/RBBf4XVaZnAjBWzAiLGgxlku8bBEvspQ+M9c/mUMTx9mE/T
aimA/sq2wre40gbBNrjbSltxCtCSsTeM24jXjh0JKqM0NMHbBX2cdo+A+aCB+10AmYByQAR9Lbrw
aC4vBvuc6ND1KLAIwAvArIEbd36KXRvWRp4P8J0H887waf9PtfNX0c3+Bc7fVqpwJo1xbl22hGqf
QVpoOOqhPCX3mEgCyipNGbvn0VcOOpaZFBA2xN7vb/C/b4IB5xhraBYdOT1XFUwkqhJT4XTGRn4c
ArJTgvRacfIDAF44F2zrLiMvQH0Htwt/MBdgakSrreIRDqPIXK371mmtN/CwDz73M6lKFn3lEa2A
hoI5T0LmqTIKqKR8MVSv3jevCpAJQje4FZ8SRwtGBLgmsHqA2pj4vNrCtsWupNMburqBpB9ByyJC
+uQj+0S+B0q96+Jr5iR7IZgC1Okwd+jz8s2tk6X7RoCpR8kBJ3wudWiLVFUJTlYqLHfs5GuygFPX
4OKt0S/E+hcQr2GbCu4Y8C/MF9Q7EYOv0UyBJd6rGi/hrXzbAwu4ulV3wOFOvl/2/lvRGubg8ZwB
xgLznCwBywg0UCmXIDDdt3tqnYBNdxevD4w9R9LWs6lRjmoF1oMhPebZnEciLYmGOdTRCYPxMAJ0
m7Kwm27j1rvl5/vl3/8+GCaMldJAIIYXaUjP3D8Vy0FKhqEYRw6KawrTsgS0OxbhriNt5ty/rWz2
TBoTfsA4TKsLRbqTTDdOM0+4Vm8tp3O7fXUT+Rnn6209ELqBjS74FeAPs1GvrsUK6MURRE3RFORd
uq87Xra1aSBrGUycC+7lBBwbkEEtEn0+B5jpB5rBmpwC6bYyJrbGLKwRfkpPalNQiyyBIGk8Cklj
S+XrZQvcFIDglgL4Y9qWDaIrUtUJMDYRfvbKKUnaA6zGvizi83weNbeVDMY7je1QCmIIGRbQtAUb
a4L3jWAD5bJz/za6cVd9NxL3slieZqzXMPJBrABt7IDNzgY8yTVJkufLIrYyfoQImGRE3IbtVbbe
qrXAkp9CyBgdWs/AaNaz/hbWtnj7I3kA+A3qUOkVAhQ1s6U3juyNXAvLrABFBXsehlXZyhe45+VF
lOhgL0ZP9oChdNodmHvkvXI9+otHHmVQPueOpNjcCGnL8aOQA1hWpJYA42L8R1Flc15gPhAjlj/l
YXCj8C4kKcdsNoWYJqDLwBaFcizjGuUki+oQOT/Y1/bE+GIIXm395JwhfaHYlwX1fxV0NSg1fFr+
bArNimQVZzhiyOe9fLjcG3ejW7mxx8uN6e/LysJhyTgzFBFRnGdeS7DMKWYXows9NnbXRwFpCt+M
YyecJWKP8uAj48BRphxD2TrHtVzm9smlbKZWDrmL8JABu9pQHxRrCi6f5LYQvJkwSEQarDFmeR1V
hpbQldN5VxRNoE2GIxc8d8gRw6LETMrcVkWcYji7P7RzZ8smQCPF30YDgb/CbApyf2BUo6DGeI4i
nazRArqiY4E1NFFkD5skrqbnnHrhloNC6QmZBvIyAGUwBgHS2rrTLXwYUz40xtecN/ewFVtgPBlJ
DBQBdApzS1FBG8Slw9sxk/lKyvLbuMKk8tC4Vif6v//5cVbIYemWGoZ7z21bbEAGFy3AXlCsoEoQ
B3pTwnkJN8OItQx6nKsYdy5QycoV+FoaRsiO8R4oadfLwbRTu3zhIZts5mNredQWV/IMgnxdpjqR
/yEFCc7wrAU6yMEGe7y7fIBbfQyEmhRCCthHlEnnXNrYdlkrpQYNyRIMLFHkvNzu4cMx+be/LGvL
EeFL4bVCQI18iLGLoiwAnCeC3CjdR7saOG1S0OzzA0/M5rMPtCqktO/lVZVRCTUNwUgrCw/wU/T6
MoFqzY5d3QUT9AywKnQyfJ6L/YzuhJu7Fsn4OmRhmtVRkZ1n/EiweRW76NFcAfR3T4Pbcaf9Se1j
LZGx/Brz3p1EING8WnwDdQLLA81FoDm0RsBLZTe/3OpEmSuQJKOpTAmeq3SPF/8mCbK97md+ymmN
c4+RMf06oQ3e5v0Yh8Lt7M6JvwCfH03X6BacK2Bx42kmb6gGyiEdMxgokOsm+9oPqMIkmQrPrgao
jjsYpL8TbiS3QiVExA0EdrizHOmdELFfiXn0DiZED5l4oht+xzAF55JsOOf178MOeEbgtzNaC7+P
jk5mfyOMvDPeeMrOBDC3YxBCqy9bCEgezRYBHBgJvmIqzce8ju5rh9LL3DzgzoxteTWUtRQJRXML
SSeLuW3qszkIOoA81Dv1QO3VdKUgvImcf8MmsanjShiTJpEiscDoA2GZuJvypy59MRNudkFvGBNX
nWnEuDMMQRltnmMHPz9ZN9MJdNW3GGR3F0f3iy988OitmP9MHpPO6impk3qGPPVOPLRo86V+hx57
7EjHIlCx5Kkd2muwGCOC5Njk1iNxJppeotWTlFejCvxbiKb0YABRsJur0J99wAwdeeg1Wz6ANvFB
ZY3VcyBEMj5AIsqYZw1kmV+pmjqqgyEoD+3iSQuEoL/KA17ivhGvYMFPA/cISu7Y+mRuhEJqjRAR
QAdxn3pVn+87lGCJkJyUOrq//ARuGeZaFPNOJFUcGaP6Dg4xukmKkmeROuAn9y6L2XIiAI+lqbWI
jjfb8K6NUK4yikVQG4u7zM0TkcfnyyK2Xll9JYNtcMuTMlSKBVWWyG0TGCIc5TfTzX92lV0C9BLf
CpBeC08svVXsraMtYLBlqBsMjGkyy6TR0Q0hfn+ifLuTi37+QbmefcmTdxH+pFy/vEontfBLYhmP
0ldGB37Rd7HmYQhotdoK8gM3+NtyKmv1GKdSjblWSBXkdJ56MA9YKAwAB2MAZpaSPs+7VnP+5Duu
DpRxK4sSN605w1ZAvXCn+YWX+panBdKLekM8KjIOet5H5J0m/fuVP2miUcxRmKMfsd5LP8BX58Oh
gfAd/RswujwMfr0b3Hgn76xn7Y2jMEf4e41tJVysF1HtKJxB7yfXlHGQoqjFvkIpFukOUOboNyhi
uPB2xz8JFJHYYZwMqZEB/iHG15h1pInx8n7aGDimSqOWd6tcd272ILsV3g3eksC2Q12JZHxOVBtS
B4hnDHzeyYfFrf3kjk6/6LY12+8DSz5XJLWZz7flQ0smOM1AJlzMYG7F98WuL67otE+8IviH0q4H
9lmu20lq1wHv/dj0sCttmVBVGkXsUKcQnZMgXu6FbGeSR44FbblX8KQDiICSYiAiOzdfLE3XizDh
RDvvbx4isA57CVyC7ovH3Gld3n7s5gMMPDIkT+gJg0SKcQtyok5pOmNoVzwku/pLhWkKIHmedD8+
8Laatw4QHQjM29BRGzxW58qZpNWkdsIBGrCPpvyqTl8SHnHe9gF+yGC96azgDkSQUYRf4u5e/IPe
M6gpPn4+c1y1rsRJF+IDLfN1P5/E3171VVBJW/18xmdOUwsMe4Lfv178dLrJS06YsFVzOBPAWBgW
BGWwDP/PwvpbaYc60HX+SJuj4k6/5kVA/499/TowNuswh0YbFgUKgTfsHUK9cSUAm1OOMm4Pg7o4
1jmgtCrpGJ8EddK77iv/a1azXKoZbJmy71D8ysFfHAXL8vyKw6Ytr0QxzoAAGDhvc4iKxpMUHgUp
WAgPNv291n5JH+bCRPIS5jPVp3XbE4JjJ3XDfepPyBp/UMXMY/wy7rgvCXXbl8Qyd0gsW1mqivdj
rPfDHTURpbCzU/JAeTXN2L/s9Dav7OoomStlEKGWlRTiLCHy5PpJ+n2SS3qpVhKYSxXFRG0RjCBp
m16FIQHa8lFHr+ayGlvzB2dSmJulpa0YZVSP1pX8YlfuySk7Tjv1YTmqz7U3ujNQQO36ykjtP4Br
h4qYxsNUIaa6Ps/XTq0oqNGE1kKit34+ooQYWpzCEP3srFmsRTAmP0ZV1nTCCOjl9hRH14Ve2b0Y
zOHkXj7IjSgK+xOYWKeDhdhvZwKZYpgKyaQhHC3mSbssGP1/M/G/YXZnYpjgJW50NXlPmHr9ex/K
zrTw7i9PAhOrkCrsrJRGZLV4S9I7iVtw2Qjpz1RgvkiYiPWco92JChNwUn/Qtnf8ncK6yKD8wXQE
L/racHpn8hh/lAlmaQEMCsFXe5fIx0K6NZXd5Y+/NXVyJoNxPkkzS9kwIvnr3fRhccE9YMsOmAG8
0K294SS78SHCBIhsU1hnnoIbJn4mnHFFVjTq7dRDwVL9KwZH2IK9g1DwZx6rDO8gGYckJnFpdSOV
o8ROlQemEdpm9PsD1GfKMP4oGtIRc88Qkus/ivpu4BJh0NNgHMJaAPu0y2SxwoXCONKRgc7Jb1Rk
eNlu2VneDy3I72kFrjNtg8cWvhVTnAlmPMQ8lzqmGKEZQHsP1Efot5QTID2icBxctsetHAd9YbC6
AdkB7p2Nj8UWgHsqfehjUr3ImAzS5fiNRHnQ6+RntDQHRWz9tKi8KhECTapd3UpPxRJ5hcnrfm1a
DUWzlFGex+gXc/3m0Bqsju7X5cZb3Lc2wChsueLBgW+f7koMcwMts8SYatFiUxpMr3TRvNxVe1Ca
OPwMcvO+rUQx920QoZFAATqtSbIl/TCYr7V6J6e8iuqmJ17JYe9bZ2E0L4NKooIS0vRDijizwtxD
Yy5bi+mjAVP21CQXVBy6QLimg2rkir+0wzEDtmNclVm7AOgD0Uyn2PF0K7ejrRcPl+1+Swigt2Hy
mETHoC1ja1MxFXkOxnhgrJ1k8xQLtyNvwHDzaq1lMIZWl4MgCNRBjU72Gu0wbOKqQNC0xScQH6GX
Fn3h+fetSjdFFP+lFmNwvRbPZkSfZEpQ1t5mHtmJqJTEvurCgzylNuYpR9v0Qo/bDuKdKGODtZaQ
tKGZqWaLB2tXP1n72s33kyudOqcKDI96T/WtRzsI5ZrKJo+RU/lYzXIvf9nNF3Z9BoypJlgIKcoe
pkq7zou772wQ3Y2e4ScvhqdgftWLnOVK9l8PCPa9y8J5H4Ct7faThISQ1gTpPt3i06Qm8gRHf+78
0S3Qimud2c6d+MSrf25FlSutDebNUI1MkE36tKsB2TdBu6N9b1qC5Ci4kYOuLcxgwsrIbFrBNPGZ
y5Pig4wT1FCDD3CrKz5IB/cwmQCzxHBdOdBLOvnFK7A5HfRqUfULXdyhH82+cOurfwcPslVFONOS
iTx7U26qMoENqQFlbjKOFJ1u8MObBTVy/N97zqnSSXE21Fh/PcYdwW0req1AUzm3MFyyU8RTlN5W
skv6v8r0WKVfq+Xxssytt2ktkvFOg5RZUwpOAAwZ5bZctDZGGWzArabL3WVBW4nj2WEyTgkLDnOR
WpCUPYo/lVML14Q25lWdYo9wdGlLOL+mFIqFz39MeE7YYNxSNERTu6AvgGxLReHPbjAbHPrZfgGA
Z4VB/YGLMrjVsD3Tl3FAsTRKRU4TvNrCiBraAq4GftKjCgjZ9o4/pcZTkUWbyyT6XFJjpTMGBEil
/U24J051Kq/THRY6XF5Xc9vV0xkKlOKBCsjcy2iO6Po3BErljbC4ZrMXuLsVW7kf+KN+yWBuIPJK
M5s7RAE9Gh3ZLgVlYONme0p4QzeFuS8n9Vufb+CHPOYGksmS56qBTiNap7GTYc91sglq/e11z93G
33bWH8KYu2cpJmbVqHIyMgvaE0v2qi+DKPfyzfvMfANouvUhMjdPVeMEt/vdMpL77F5/lA/lQ4w4
pP0+3ZW2BIoB+xUdK5QQK9/8F7AD7zwZl46VuX55mAmqkUDT1hVH9Bbp5Y92xAe/chiD9SxDc6P2
5icNmCFY8cVcw+wuVzE3PNma/z47CuZSmkXUCvmIX6RE12oMwn3tFQ99wOfe+X/ejl8fV2W2gtQh
adSJlhexU7z44SMdaSJ2bo8V6JrGG37ZgmNNbEFJkImU6jTgEbH2VBz+LigBpnN32Zq2H4wPvZiX
H4lZFqk9TrBofyhSake6Vw9fF50HLvT/+LMPQYx7SbPJmIgIfVo3DJQfya4J8m/C1YAIim5XRDd/
MDm0tg2WXTzLh7lbKM/BGH9R4/uJN7G/Veg+E8A4l0FVF5K3ODo1sGwV4UzzihHVXRKAeGr2rKD0
ysBwEbNH9uVvxj1LxtMs0Vj1Jc3buta2bsDA5pd+5JnIBgoZpwncFL4r5TwPKuN1QmvJK22GtpT2
csLMS/t3czh9/btXYWFUW+dEUJsyTax/4sHAoBQ7jNm2Y1oKEWQObeL3ZPia5rJtzCLnDmxcbqxl
Wei/6JqKpX12bLYu5hA74f+zTTpIFH1VsR9xonCrmWs897wpg8+X+1wg8w6CTL5tihYjx+k+QSWo
3dFpDZH7VHw+v3MxjIXKY6hJXaWhHtjfy0tgFMes4szP8UQwptjQEoWhAx9goEOzuToemmS5W4zs
8bLNU/M6f3IwugMaLzqSKMnS+9ziqku2GMocdYJcOF3a2plyUxh+Z72FzRSY2W+j4WFbaSWL5c+p
mqELtQHZUGWJKQCh6msS19j5EWZOsXNTKWya0taHKgMvBkqvlOpLMRcGKwKnpiwHuqjYyrIES1st
tqZih6VQOFn0Z2cPxVbyGLNT2lqd2qwHolSdeWqE9Ydo2A/dFGhWwbtT9GexH4y2d1QDizkKZpzP
dZMSCRCTKMY41bKn9Jc0p9QTJHmYFD0tTuT0AS9b3ojRKbzCh0wmXc7rMWnGxcyQp6NC4SbI0ZVr
Cr2UHixX4GA8bVTPzqUxT2diKjGauvBOSlkdkrnO3bJqD00XPSVh+cXMLOQKnW64g4bJgX4oW69a
iuDytdi6foaI7RxAFmvA72K8sqCSZiY0ESqzFwtNwrlSHCBuOv9NChPvyUA/j+YMiEuSRe2zd4Z+
2KUND4Jh0w+vtWHCucHEvkelYdZxuukRJQxB7Cr3yfvybO5FPg/xeev6rcSx91yqxNhqKozFAiXQ
hh/zhkx90pT+be5EOSinMuU0I7fuxFogY5+yZqWNUMHtCypIuTTRnmJubEC/BXvvDBnOgkKcqJ92
ZlNxTlAySrGX784/42fgyKLNAdrtFLH5zgKYnSd5OSKT2uX3Hbb8y1o28xjk1kTmrod+VvVQy2Bj
Ug+FIvh90e4vG+Tm3TOAeajA5nUd4BDn3gX21wA4Gs/OfGiui0N/zO3mJASU1UXnLbzQe/zpRC0J
mFLAucBiA3PHzE4HupoOzBhafqU893TNVL6hDOZ5wBvV2bzQK2HMVVvGnCSdBGyfclSxzCqbo60a
FEq5xtY65xA3TWUli7luSVWFVi5jynB0CNwlBlZ92RGvqKdOTkBO9goXCymwleL7Zclb4Q9mcf85
UZ15G0ZdHSjfPYq54Yu8OHL5GsvA0zI6Z7T8DvTtU6TYl0W+Ty1f+Irslle6SFlfEFhM52VAdABD
vD0fFL/2gY12nZxmV/hp3pQAlWiD+D7dxQfe0NqmtwGykYY9cwxzswB6c5gKlabjy1qC31Qndb7R
4LAb7UTIw2VdN93MShJzDWtT7bFYDlVHsB9ZpyEqOIfJE8DciATUxcAPRzBmKF+n4bTonLhoI8GR
gAf5cVbMLcjSyNStEg+BGJgBTaqKaDemduOObumRvxJXega86n87NeY2VApZ8IUgE2BHviY89ebE
iRi27zZWDZFrYCmeTTMmNa/APN5hFgVogGHzmBaxvRhPl9XYEoLVTwpwiVVorE2ee0ZxWsaiL9Hf
DtX5m153b5MuHHWBNwywUf/FeulKDvWaq9i1NAQFOQyWM3s98htp9ruhuS5l3TOX+qhNgGFvBkdT
aluVsWNeFx7a+h4BQG3dDd5gICLT0sLWreTbYi6vWJDsOEbKOwjmiQBcRhItMdx2OYk6lguEHsWa
eLbnpebB8G69e+uzoPdldRYI1Iuko20aHRSEbdsferPwC908zFaz+5PPC2BHBWkQsDgYKwUHSRR3
NFU1jOjY1fMr0H8f+kz4+Z/EsKGRRQStLxu4kFA6RPmxlx7mgmOo9A6zDhnIcv9o8g4Bujq00soB
Okcfgcxq7DQ3FNdqui8SGVXQk6enVBD27ZLy2hb0q1+SypgtUsumUzS6d4UibQ6cSriVMgUIBpbN
/TLQ3hLeqsS2HSJttUwMomFE+tw4UINCWtBI4KVsfhDL14BI33D8JU8EPerVUUZJ2s7jexk0zg9J
hMirrb6kKeFFQjw5jPGBGnLKsw5Wke5HbzRdZSfcFw5xptnu9sNN41NUfxQRL9viZloAXLn/nSCw
Us7VW5K6sRQa7FWGS1cE+qPxohgovkqHbq8eh96WeZpumomElXMKrQBCGHoSqxMFWnfSpxgeRLQg
oqBdYrHGvM0cylFe+cCQ5RnJ1osKUJ1f8pgnO2qIFJUmYNs6nQBc5G3m0q5Tv//J8FcSGDPss2XE
sE+O1c2T5NOhu+hEl3Ez1+LWCjfNZCWKMcdeyuukVAFGXFmhUyTXKXkteO/PtgzARWPnSpU+daty
pc7UkhZf0y69L7qksBVddoXG+G1wADxzADv6Rw7j2jM9NAQrR9QmhOnOzIDpFEb+Zfve/vYfIhhb
izqzTacC5SZrlPZZGQZNMTxfFrF9hVZqMPYVF+0UYecFmfWP0ZM96SigTbscRJ9Wi/9Fk3/b2j50
YqytquOOGHlHe2E0jwfQdgD6z/eh9o4TVfGOj7G2FssZRSzjnVfb05z8Vel/cc6OZ2qM1zMKORGW
Ns6cwj4KIAf0pF3xfnr6jQmdcH573rgLRye22xSJcSK0kgLuvOo4GRiNSGrvslY8CUyYaIqJYDSN
Bncw64mt5FZi5xXZ/YkQoHQBct8ExBUjBIPXYVVGsIJU0hrbanXRBj8g5/Hb1uRDCPOiq4OQZvDh
QFRNRpBNp1hu4FxQ+oE/u84PCUwkaXRzgaFruM7CsrxQOZDlSl08ad7n+bfF+pY3HHnbBvchj2q8
enyWOU40a9BRZBBOmhbbUfvURg+XP82mDBRPVMUw6doqY9RCJdfWUkCnphIOeO1cWcq/C3PLeUjp
Pf90dB9i2CrwLExYo6HLhUmWGbZeRiD71e+bNLqfRyzG1vMfPaQrgYzJGVKCAQMFJmdlnYt0AzUo
mROPbOsEKDVsLOJPFrejTFJp0VskilKdvggjwCklVLRJtAdNrjcpE+cSbVa1AVX8Sx7j4MhIjGLR
8amG2Ut7b9rnvuDRyZMCCOsYldpxx4fpa/D5q31IZIyDSJkeGXS/Xb0bMeG37Mrezr/HP42ALsAa
b/Od6Yj8FZ7NR+NDUdbrDaPSkArBw/s46ux14N7LjwWd4g14zeENpEa86ytZjJ20FsmXUoKKy82A
rUVlh25I+KB5kWqrLvGoWwfZnfA28mZSNt3VSjDjrpKUYBM9h+MVhS+J+X2SOM5jYxH9XDPGW4Vh
N43FCM3IkxlIp/wm+goC295enPfO8Jf4MAl2xXmEORbDNtvDugcPH4FQuZd+5uJjmxsvUpnf6mXM
Cch4kqhjWzlHqVVJnxMEfkaHBRssRYkLag3m3og1zkluu0jU6ihwE/brGUlmUoeG2SGMRUy+m4XZ
AaXHV3EZOQptG8SHGKrwSqFGN00ho5PrywBoUqIf5p7H4LN9Zh8imGjMkNOwNZcwdYop9EPNLRLZ
TzD2yKvb8VRhPJXSzbIwyjmQhmDYIO4knKPaDmMB0PzPJ2EckwDoqSnsUbFOT9IPxacNIstZgvx1
dimOEe+uciyAXY3vLDJb9YR9GiDtAXNDAlUQJh8EiePhNx8UoPhhkxns4Kh6nlsAGGzB4WLAAki6
7DXZ2KHfcRyFYbZVsXGB6fUHbSh0Tn7JYyxuMs0mrNQCsL8pkoGY+OI8cO7OpsWtRDAWl6mLNRu0
uFPXd/n0KBi6a5TfAYXFeYs3v9BKDmNxJQoSRbLAmxaz/hIrUWR3LfoVk/Xtcri0rQ+QCQGyi1SQ
ncYqu7IQhQSdc0kSnNyCA01E0JEGU8i7q9vG8CGJfR8EQUlIg0oAKbvYDuXWa4ASKOfp3QiuxhDs
AZc12z7BD3nMc6GUnYbwGQXFIf+5aAOoF0IbQD7uZSnbrxI4JP45QOo6Vl6uolBWuYm2JDCk7qc3
4zvtMkUn4ql+/IoxSUAf9MS7LHTTHQHYWqa9UEx0MN4CWPiJORVm6gjoiucWcUh1/58ksA4illq5
jEZoNTUP0RyQ+O7yz982u18avLdBV6fWz1ISL6QvHOxq2UOcX+dqDm5bTCCXPIyczZaq+XFa72Ho
SlY8jPGEuvzfYODREftpex2T3PmuDnj7BvTgP8WXK1GMzUlaVU7Z/E5AQ4GkKeo4lmeC359tRCS0
EsPYHFmIIvQa+i09SKX75TQUL6b+NbU6nnFzDO3d+FdHVytNjvkPlCCIZKuB6DWH+rYLQgRdWesa
P0H2wB023hQJnDaQpgFT8hMzQoiqkaTUqInisTwBsDCIFpPzLG16hpUIapwrrQo975LWoqhhnV9r
V/J0TEJO2LiphQ4SG4wqANCYJUWQlVbXpxo2J7TzqQeZVy/PHCfwXl//ZGwrGfR3WKlhmfi5jTyD
SiwLQdeqHaUEjrXrrdtw7L6OKTikZ0l6IaN+15SRK6iD7laTsQCut9+3aFLYKHp7QjpKdhfGsa0O
9WvYN56p5YM9kO6mUawvTdN/yVPJtIkofhsbkFTLlfol0Qq/rdNbqc12QwWgJFO61qLxXm+B00S6
1E6yJbKrTPsrSiPJxuTL89CSB4lIPy01jR145tGeC3T+iYRLX4HQNjWHtz7uRjsi0l+DWu6bQQFs
D4m7gHR97spTGhRhvAOdBbr68hi0UWfr6fiQlKARNwe8H8IwNXZVWtHVpHbCvaLF9wg8vmSVfm8I
XetP4UDsUhG+CXH+MhZR5Q1l0dlTV2JDR8lfWkG7UmoSO1M9Bw3Awmws3plXtVUF4F26j6shtXVz
UXcpmQ+VhQaumvpYuX2QlzKIo8rvdPMhywUsp4hg6s7E79Wc3KIOZSGmD3mzS9sx4+r7UzNfff96
AW3dUiJEwKgI6OBeabLX7+bI7Wd7wSgMvhWvfEejjksmx9yckmSiutBWMlIIW42z276cHb1eBlCX
V63dhLpdVfXz5bdiM3BANeIdto2SpZzrqddGNOsaKh+ghbObkQRN1+wqmZzgna6Sfnq5LG77XFfy
mHMd577sEh3BvnbTPaqPMcX5AKStneClAlZV+TLwapabr+FKInOsWaqb8/viQ22Vp7ICGqYGEsLK
usPHCS5rt+GYAL0BABig6AK3gQUUFyYDUxM0JBcFBaDQlnglljmncLnhX89kMLFrOGpp2bRF5ihT
g0mfwlbV+1TlFOA2zgwYk+BVBaKtoqC9eW4VVibGIQC4MgccO3YiXNfVj5a8WjPnvHhimKiVzM0I
V5hkjjR908bbPvYjI4HD4mws88QwgYMxzrKsDHgvSmVxY12xewxbGrMt5rzl682PQ4kMMalj4D9M
7NiNSTYg98PjV0devIzB3Htj//uJGFK5X0LYpehEnKRaHhDrZ9X8w4wBO14XkeX9gSmvhLAW0GmV
CA4tmFlWoWCCVYt+f1nC9llRYlAF7G0ATz63sbwzx6LAOw73jVGqWtedPo721RC9/jc5zP0H5Hmj
YmwAHie0nGbIIzurBnecwj+xMt0CDTWAN6EV9bSrFyPtowqDNYiteutru5xUC9jF8SPhFnaptTLP
BGCfPuQwDoCYvSCKC74M8cs9VkiAWpBgEiG/pvuv/K3Jzc+0EseYtCVUABRSCe3G6MfWrG8F0gdN
PHBcwabr/BDDVnGbaEL1M4NRt91wGKraBcEvJ+2iH+DCwbHZuAKU8ynv0fLJyFcpOlG+6BK4HYgy
iuH302O8A8BDtSiYxie64CWbh7kdMlxR4HpmY/wjiSxfL/8gVT0TwzzeUYNa9ViN6M9Kst03wFQG
Jfrl27PpO1eaMLdU77JcbENq1TN5rIfU7WYThBxSCtJDmRPXb5raShZzU0m5AHNJg59Ozd5OlNot
JvWpav9g1u3s1JiL2lp6NJYzHM9SCF5eC2+KSIJSMTn+jXdyzD0dTZkM7TxjnmHIbU2+nzVkdNoz
4bVLt0KqM32YGwqkqioXZBzb7Axec08zY+KM2JCL0I4ANiQnNtjqLK3lsTvGJRKVJU7FAg0XyRds
bRfugehggzvAHb/zsCQ2guIzYcw7ZIzSEIJiHCMu5c+mv9Xm6yk+NeVJDzM3nBOOtW+fpQUCbsoG
BjowRlw3h+UiUdJNPbN7jA1RGjCyq1Jgbco+qLiwmnf5fm0AGyCcW0mUz58NQe+7Nu8Xun0S39au
GaiOhi3HJFiuleva04BMDYyreVd9ywWettj32HpNAECGRRCZYoWwCld9BBYmYEWD63FwG9O0ZQLm
mTl22+VpUB7ypLf1xHLConerPHtUlS9yq6D0azhW/qRaCYbg5Nsh1Y7VItlhNNoZmR1ByQI1DLTB
chOiOpWu2mE1OUuTHWqzQzd/uJPRU7CKxRksEuTJ1ahXt9VcnEhj9E4IiJC6eS5lIwgxL6Zri43+
L4CkjxMp9312U5mhk4vfaons+vEvS7BesXsRoLCajm+5Fl6rdfEIBrBjM8aGA9ouAQl25pO53y1J
cdW1qa015c8lzw+TRryhwr8DEkeS3ilyHXSxcSUPEcKRGvvJibpTq53SRD9kPYjNaKe22VHHvxIH
UPMkWtBP2deJTs7OifJclU/NUHldZuxa61vR3uZadDdlrx2CgSY+FNVPHbzr8uQWC7mKh2+WOXlF
BBpe8TaJhGt4i7tKPooDZmA1bTeHii1pE6ZQb7UWYzDS116P7aHuPLl/FaveTjE0G4eZV+X7fNo3
suiqWJ0CUO3Jiny1jTyxVoOUWLZSmvZYXlnxi9ZPQSX6kjIEqAR54viYpqkzaKeRLPjSfyEbvNK6
fD9nb3ObuHHxhBmWY1pG9lSPYJY+hlm9T7vHGN+zR0BFtNKbGtkDpfbOnGqvN2Zk62+ZmYE79hQX
z/SfJjKxLfVJwZyrAaLJuWodMz2RAnWTud0JY2xLXeyhnLw3MSXXh5ldVt+K8NsEtgmjqO1GuO9K
YBkmh6h8K8XMBQT+sS4kt8j+j6Lr2o4Uh4JfxDlkwSuxo3M7vejYszYCgYgSkr5+y2+7O+ueNkg3
1K1bNWYJFHCjZC+Zf1t4WJFeVYu3FCHMsL0EW/sCO5lqrHm4P1LuXU2I6jy5ChucFtWWoJpWjmMv
zQL6LbY2GZ5k87M2SZnMabZ63Skg8FzFw3bj+JJyg8mKzbXTF8kWHZYWIt04jCgBskkPpW38IurX
TOo092iUpzGrFjydwDxay+s5OIfLkmPEUTlrdzRsLABCV6zbsgQa4wuFBdR+FGIu2RZg9NEUu9FA
cXnpuSJL3K1gDqyOtqPfpfkU33nzXFiSZJbbbJ0invVhk0+RyTqD1VBsQ6Txs9vi8gl92jY4ksj7
1YkzTfyro0wt/8jNZCrm0AUr4d7KWGRqcT9S0WdNsJZ9CHio396tfAn9V92NmWf+rtKPclKWpy1q
atV3eZS+qJacleOcYFuX+b6o9zDJWWpOat5zIbbbtE9PXvPYxRLsFF22zn+Srg9NkEBofx3vE8mz
dTgzvNQOlWwnHma94QA5iB8A4rdAVs22Y8xJysSB58mWZo33FiIu2G6HtMbPpFp8nxWG7muu2x4j
sIWW0t+KaCT3IIkjmo2F7j+m4MxanYUUY3tty7WZC73sR7YH97oPT9ya2qiPmL7JcK9U+s3m7q7X
5jdqxBfWMI5Yja1dTeBa9E1m/yGO1Z2e3JvHIyyfgBIsxNlVGJrHSyaXx649x/61GX6UWY6D09QR
nLcHMRVkuO/2+z2eKq6T4+DN5zH55DuF5kpYBd33sLxswdsWTSfoCOch/1raG/W/1jl6scnPMK+F
S5vSNNNxQwnDWxtkTn9szVgap4jm7jPt7sINhoch/O2x+aoQp1L6u/RvLYp3cFSP3EkPLtwccNX/
JY28j5ZYIpyYXyeSa7Zvy3FcySnRSYwH1d4k6b+I5ZCt0vprNe6FAzTIaBt/SrE97V3wkTKdB2qd
C7I5B8WWW+CDKc1HF3eje7e7/7yxudwSLAm5ECT3VNGH4Vu38vMoxruJ6MPmJtnkTfXoiVM36Rov
56pjWFP6rIQL1pDPZvpYm71cdb9kvRxuLjdvq+4uPqN7oYn3afn4bw11GQzjsSUo8ds0zpsofV5W
R9a2Z4/ElVhAByKLkCdvQRhPtbfgYMuOwUzDDWvixN3fwduzNRXPqT91GXXbO4jwlW1njr5Ov4Gs
Y9WWL9cuFMUwg33puy8QKKrQFV39zdbLgq1Di71mGn77znRz3PUQ+8OxWfZqWM2L3Lz7qLU2S3wB
oZsd263BWHldhHm0IA0YOvJ5EE3le2vBtgZnyScyC7Rzn8zxNdZJbiAvjZryz17NWZNcJXEZQoAF
xomXHZvuhSflQcfB8uiOe1vyREgkXj0fJEXgSGhYyq3BvYVcIQukzLAPXot4+zeM+1zRjt2zBfvs
dD3HEmakyImcypsjxkufujVXcK9xe1PFs7p3LbnAaunsMY6vufkXWCsWEsg4dpHj49zGZW+ie0eC
4tGxj71vkV7jfJDb576p3I9gShH3IaTdzFUkBBe4Da5rMl2nnr/0Ji0CV7x6nftEB6iDkQFppB0u
eH4o/iJxP0B3IsJR4bN/2vVaoiVBSNg8JzO4hcm+PYnJkwcWrm+cNW/+SG678s9s84C0R93JsTGC
SnIjusMqerIUbePeuwM9sm04NDCTbyLn3Fo/w1bdTenpqiEDn83JrrI5JYc+gfg9cnTf+chIzjFF
iO9d9x0oLohkA4DzJHmEimgB24zc4d5nSpyT9fw2V4TWPmwlynT6HSd+Y2b4Nzg7dBk85HnlPTq7
d6HpXnmSeXlMZWamlGXMOqWMtjLZ8Q2aMdTZGqFU80LneVWwSRr9fOOYQ4T2iy0fniDHXcG1lumn
0PHOLrB7q+dKSrfWvPcKHUcF3Zu6nXtgb/h8Z+5eVxk1fwcqp5066HD8tIjn8GIsowBLDzHo0h3f
ZI4DkGa7Cg+k5edksM/TRvdM9l22aoBGXZBjgeEEq2DoestbsgxZGtkLlNmh/rl59TiFZaqdh4BD
ALFzsQogqXfpRHgZKL06vg+DcNqXm588dxutXNTIKD6gsTmizYjDh3mLvr12yroJ0Rvyv+2Kukfv
GEc0t8GKEOtya4ZXm1N3Brdz1kXKeDHtcZINQ/sLLb67bYpfpImcrLHqmXc8J71+IXNXyFBh98hv
ZDYlFIvL1M2CFpXIOkImqscDTbHPLKPo1M6Qv0zSakdNwxdV0yB9mno3h7vieXehqeo0BXZxTj0N
qtWdnmLDDr2RtdNhP7PdYl670aNO0tPem5qP22GX8QVb0xUbgymz03TwOSqnVVIF8YK00hF/t1tw
4EvoQkfKPovU3tigHhsrDtGO+Lokqg4xMccEcbqOLnnauZspElezgNBPH/4OqXuZYtyYZcwMmWsS
N7zqU64zj7HX3d+gXLCIa6LJJbFdUMzN+umtbSbD5mWT4F6m7n6Fi9xpJOmPMW1fxG34SqM49/h0
z4X/FA+m3mb35BJxMAkv09a8h2y+BeAobYTf70bpEkXynSVQgo2QEJif/lI8Ko8M8Nqk7HFLwzKe
wuepmX79QUWZFfIIqxuC9yAnbKtHWOIQyTUUZr/fJvVLlu4S6bGanPjSalGlTXPwTHeTgYO4udHb
DNRHrezbGcwlSObMXyGCHManZXGOIc5ZZC2ixP4fd7QuYzJVs1z+jWhd/BFDLUYeY7XdISEcOh+P
ik777xbbGl8kw87WHUvHZ63ZgnfqnGiERRqdhFfi9LU7Bs+e9JrMWZ0K4ganLpxPoWJOpje39Jbo
SgJbaftXMXrVGqIeWmLsEQbBNWwUyMkUBf/UmwFZWMssXlEvRYgyjs9I5ggxAibpb9h4hleoA+Ph
TUQopZN6pU69c1Rb+H0+uwA7COn6hLLvw4vNjePS4Dwl/w28D7KWzHu2UHmXuv2b4fINKEw+L7wU
44a970i7GaQavveG+ZDeDCqmxHkbu+cOMSHTUffTcXFwWMuz0QlKGodfNMWB4YmbcYg5ZCNtXrqh
M3mr+Jp5W1ruXle6NEX9QurUrIdoHmy22Plun/6DZiJSuyx8dm4GfdHwE+m2e9Y+z9TJbPrOkQjH
6LbMJlvauzFM0CC9MLXmqPGC4IEC3V3Gx1WhJfXKcC53WwakNOjiRnE0VOWGrnk4d8exH2ra7tcw
evOGOF/bemzgw0Ryp4cBLHoqyptchgGKogZC41M2ONtlJv2hCS9bM2U83PIuBeqxv3fppTOfQ9rh
qIE14KJjN/Ed2e9H1ZUWHDBIAmQQE79H7IUCQmPviCxFdEbN06GJDFBV0RMNfnf6Ea+0pPRhWmvC
v0f/MURg9BfQaLv/NtQsia3W6HseHufpOq8axhIvhr2gXUDAzCaHZ2n6kfC3LX7ZnPPCFWot9KUb
ex/1fvDjJov1P4m4ZiSaAFTacjjJiR03pOtUb88dJPlYX0Tr1cFas36at8NkdCZAATSxD2Q2zdL+
tExuNaAtGZy23JeL9JuMYnsrEFFO5//k8Bh6WG5oURDDd1sHlZPywuUvDbNlE3w04NljDFOG8cu+
Zgo0i3RFeejWHux5XFauTKP3+JrXb4EbsvtR6UVD5kwbGpx/XVxar82n/XnpqoSdqXIz1j4tqpJo
YbbmPGsXBq2wg5GXfm6fekvPIoGgGTpZulZOXCpXZzpNyti7xuIWN/kuoBkRr8AhKhHSDNXjLRUc
5AX0EO3ZkDNveDZ3V4VEM7T/xfPhD8FofVReOP+jYJma8ZLHT3jxZFt6iJyaWJSnnV+tprZyqDeQ
WZVH9szKLW/S8YcqArDW+S/eF1C1hu0FGFfh7GvRbhjZG5TrvbpLwvjQ/IEf6iKG/wJxnbjIbJtk
634iAbxT7Yl0rzOEo5qftP+YSc6GckmPDu6SXaKsC/A58qFvvgL9MO1nk66nPlIFwzEdxUPSgaUD
GYnQdlBxlgfDm3+LbK8jDXPHJAXcGOrEos/Ax+2r+TJQS7BBVCyDKqkXPGC5ruCY8ZttfeU75red
a0/9liIkJAg/86OANY2AArGH/7QZ4AT8JN2CtH7G3Tc11B47Qm/6kMRDNo84qPQQwInbHMCTyEwr
8DEODtzdEukMpSZRhy564qJIFYAIcPMtPbb+8+Jd/4KKT79a8zDIptSYuvHC80so8RytBvKwfrNJ
Zb7EJrFxKwrRaorkGdsj1rPqNIII5EDypIFr4aLx1bqc72j1O69q2QvDByzTkjU9yVq1HlJuX+G+
UJHuPSVuRb6TpTlGSDmeOsYcugtzlKu5WOHQs5eGFDq5BOKmm0o1NV3vorW0y0+I0+WpCFMvB236
zRn2upFvnd/kjbB/fV01jbgYGrr2ZstjCHUFW41tmzxwjnRtjmH3mMzfjrs89fuJqeCMyqPgvc3B
Vshnd3OhSeKcghBSgp4td9VeQWVAOeIBGRnPXcureD33QCBWDA63QF9Z/BuJ5SSNAetjL1WKOI82
Yxv0K9v2YkvsY4AU0fTTBwRCUB6oPhvmFDkNscKqasaVMi0olGYqxhnBgFwG3CSYqhVJe3bZ+9+q
d9rqarQEdBB4NK1Yh+L1RpqDDWA+lrKLkPLFAd2FIBD4LfaHB1kH4mXf4AI4oHv3vNKuF0beU4s+
zGVvc0wuHnoU9Dpqq/j8TEyX92LIEvNLrMKDAHViEOXm+gjXcBR0CJo8wGUdN1cf9gch20/dDGhk
h6+S7AsWnBMOzZMZeCcQq0i8SARhSU87QRbFhXJGk4eTAYNmPToMilLw9wrA3nEe23nJvWYvQnpJ
xnog86EP1ipuBpQWoLFMhdonfCCtOXuHA1HG1w7deHgxMqh8QGEWAdVF1ZIAA2jTbOj6clyepuWF
oYxaJvtuAnvSKdCo6UNzmnGwjKL+2U0/wgDIGc5swqaM4M3P8ZJTOmZWeYceHSL6Totnos1Lgu/n
2f4cWwQssVWi14deIB97/wXdMfCqOZD55kPiMq5SwD4iVJj7Y7d6PgagFKmkHJXMnKHJ+uSiV5qT
qAr0+7CVRF6tADdm+KV8RP/aZHJ9SMivMQ8R5DC8j9V5jN2T3ZOzSx+d9iFV2LoE5hkbBNb+oiDD
jBH5aEWGspk5HPDvfBr8hx200mVo8s4MpYmPk7wyQp+j4DCh2tx8MEfWDgfuqRmdLMQEL5oarICb
XPgP7uzm3XbWE8qbqRp1nO+EFTCfvRg/ygRi+OplnP4knTqC7pkRfjXY5HDZyzi/Oi7ChvkC2fmM
ziPcbeb5b25Qy/WypUMWIb2ondUalvHjrWtLRseymS6TTetpvA/EUQOV4zoA1IncObVVhEw9OMfZ
63G994J43yhAyrSDRosI8LTS0kZdPjqAdod/YllfPAS6cJ1AizHo9O86YKJpegAhrUh759CsCIQM
cDPNAG0fSA8gCfK58531fqEilTZu6c//gt2rzPIvwg/t/UGy9GjNtxt9bEghC1OPNHnf/xih7pIr
cNTc9qHdLhNr8nAAoaoRdbB1T9ItOyHyZNsyol89/9Wf21xyXoxJeFpG0LucCU0hVmFFRnbkcqSF
R04aPxuDpWoCt0LFj7AKzhR4TJlr9pvdZwbkIn6cps3LFuLV67q/xMv645PNP7D+749J8mo8d84m
DrKV79VaJkCJ/05/94Hv6BercE8mAn1DCf8/nU7fs11wKfwpRBD2bwo6bLlKh8pdmlsc0VMSLOi+
NMeLdX47uBhQCZe8Yfuym7/iSoc2cyCUH6x+5QuCWsrzvngsrnQMjk4cP9MeV51CNHhawo+ILvVq
l48Gk4aU/zm+MucnxC8MQ/K9Zmq4KgaIxeDvAcjlvxi5fe2U/ktZ+OTEw7/ZWbcjdBgBpeDQtfMM
PiCkF0X4IDCgQU003iUtfYB8O+SJuv7ONADIebKhq0Mj6c+kMnS67Rp+kZtN7tdNAyXXYAINbng/
EecVipwXd6QicxXpikVFLwha9Sajpy0croFm/010O6vW1EHb3lhEHmJqvsnq3tIhfo6a/ln8GWd7
E9iPnapV1ErcDRRfQpBHG8dHwpejmeQDp8svkysKSjO25boETj6v/V3jBHkjd6QJJX+IjZ9aifa9
597Nt46HGii6A+/6jmp8RePgNrZb4fQQzbNbXMTGvbmMnTH2E1kfQMSIetTHu0XfbEMIqe4iGwl6
uDVNHhMoO25RdExC5zMcdN1ZR2B+0P8jrP0MR/5g1qbNgeY5eaTIE0kWBMnG9zLB2yXfVrSnDnvk
gf2MJGBznyePkyTPKSiQwNv0t5ydi9+BNCRdlQ0Uwq0eqlZt2aWjDURB1vZ+FTHwD3YPJ4cl76Bf
lPkT++lX4/0VSMWc8rd1H2pm+It2+cXVQS5ta/Hx3X9iDGneptu933qVh8ZPe0DyrfDf51iBHap+
N5wzJ5pe8OFu1jniJw2TBzuFSLMurB7/NOJA33uAdheaFfdrNv6cGyl99Oju/kSmtKsbFu9DBu8D
9rzZiR6t0zlFAjZHTk0n7qMZPYezhvQ93DFkIGIwSM+h3P+5gYE9qAutoch15cPuoh4JkUCeYpe2
bbb23fY6Gg4HxmjitoiJap8S+Hihk5rEFRQVdRnQPh4txbDH8SY0TfPcl7FBa5TuYXTyZ/STdlr3
Ohid4QoKbUpKDaX30h81+2gcmzxqSMy3WailulLCoPq6S/LVyri7BXoZb0LuA6giaABb5kEeKU3o
KUZX+kYaxNNd6vbFiaO46kOyVC7STpEGTQSCoyfzeaYTHqOJKxaCrhUt6CZpoljRQO2jbHiwfcAe
/U9yLe4vbT+v2Apltoi2MTpjdXw/gdjUvOlEtmeWgiERxaNtcThC7xxqAgPoUf0Mf3AEGmn1vMR6
+BgXoLkzQJeypxhwuD2Cfwsqc6Y6jnBnYpLte7CdHMLDa9AIPB4oCGi0ZAY1Q8DNESKu6ZeH+OQW
e2LTA4A0XgBa3/Jxnb1PQi1wR5aGMLmX62evBwCWoAGLLxIKnQIpNTeQxeLXFMm0GkMx1IIhRyST
6Cpvm2Apr/D+aUt05ljNKybbvykw7ltCPJ1jO/K/qG8+Rx8/vs1Ef3Wba79GSKEu2W5CTAZWbuvQ
95oTzgo/ev4KJ1I1jod+B9JMJnCgXTSAdzQaoIvmNe1hXa2TERKycpRT+rF4AzC5ZLNHRrR5igCL
fsQIJyV2qn6V41OgktH+2zmBH+RzFwLKCVYvvDbhCtIDDAmOq+rwB0NTN30XXtagWQ9er3HrqSP9
l9iPEGoi6IJmTiQwgZZyK8cV+nNwjUWZvUt4lzLeVUIpWqgO/+pGHcmIH9m6aQF2yzVA+5dMsoxT
Zzk0yEh1qil+Yhpt3u/zkPdBsOVrpNerGvlvO2wERdaOiblQ/n2TsOQ+NpF3BvRIsF6nWElHhuEM
5AQzL+zp2f1rz91p4m22eLz51YmZMmid9IehR5E3bQwlQmgw+1v2eC0w+/rojIMC3Ke6ZF63Xahv
l1LN9h0zf/8nCFvxzdeIPszM1UWv/IODfyoG6Nrm8BvQZ+Xt341xcBRDOJMEMHRH/xUAV+qC+Z0l
wV7GYktPw9zONeunvgyZbKrADizKDKW/XHsgKnA7nrgYxrtIJddG796zXLbXBl/ZYQRXfwBFSeWA
U+/HtS0xrYavms3XEVKXvXsETeGA+Iv6CmEcs/Fs29yPeB7eV+o+OlucEUzFMVyrNMpm7ekKoa2E
alZFOMpVpeppjbImTdE1PzmDPO0+gIa5rcauSzObIGh1ejum/vpisK8UaHPpcdpKmyjoX6q1CHcQ
AzEIP4D8Cv57IIt4H8uAf8RavOKtnzw0A74298qzQx5tFI9ioo+i9S6uv3wCCoV6oR/+a/q/ZAIu
1rjJpzByVY4oi562WSqlkyJpgFhQtzmY1mmxDwZsGXsET7Sz7SFx/5Q8/HfEeYXZnfn2dlJOFJNZ
KfYC08/jHhCnUCPO0gZPk37Pd76fxUZyvfbFbp+XiT/4xP02/fwd2+4p8BogWIudsnQbS+qo0kzo
Z1y1HwMe1xEIXtk+Y14/MljD0QYGF3LJ/N2vIddW4/rWO8ZLgfdfs0HPpJFPOu1L126gEfhnjd8k
jPcqtu39MGEM6Lp/xchcdQA7zBSe2m5+AV/yRUpT9Kv3RlaeNyzI8IOwmUK1EUWXQQelt/pfixtd
xiTt865D8yzcbNvF0zS2b8yovAE/Ao/0IgKpilmGzwP6Xt3I0mPkmzhgjAEVL3kXZhuK+7aDZj/m
y2gtxpcZwzt3xP+p1koI3mRe7/9hZv2b62OzAS/zef6bAAUplTn3SNmOSbWiFXMar5xbUQ3Jcoex
ct3KCPUBgDizTQwjgvE8OsmxVT68eBVwhG1GM9Es7m2caE0BKmAVuHaHPTde+m8UUE/pcTEhgZr1
sz4FFD+XxFGpPK8SEWg0PK3lYs9b0pwtNA0jMC7dcPrCnkZY93K8jHDNgMRvKD6hV4vZ7XYMgoBm
Yh0OEw9PzER/bISD00avjRs/Ia7W7jzEGWd4c1v7xHrx5brLWWP6rLBSAdiwkjPQz4E/WOPc1GAv
sQhvDnE+ktl6WexQSBfxpi2lougWIgrAlWKoGjfqw119NEWPnKH/SVWBuPmCAfpr23ZHBzIhpQZJ
KO63Mxb0H6K1K4P4nvT9nbvwe44+DUu/n/vMP6Y+KkUf4hH2JPfj7rnV5BgOyU2tYZngTWCCoPIw
4QfRMYSp5hvl9WmdyB0GmN8aQjvZ0gAkoJEW5RBaaDKCGpFANhG9KnHySYU/I/FOLiAzqFv9Aa64
TfHEv+f5P98bQKEmfxMevCm7tZmIGUBh/TupBjNVfrLpsJ6gy3inLf/rygxKhv22o2at1gDrLG2D
XR+bpmhS56EvDWOo52fQ/lYNPo6h7nQnIQPytSYMLAcX7/ooVirqNAzPXRzctRsHetV/9cK5hElf
wFez5H1TcpeqIgEVqvf6K5/1g/EmwIRruD5Yv4/RaEbqKoS/HoRnFaZqYSdPHbzSMHUJQRygzgcB
kSGV/vM4OO+YVeCGjxTjY8hbbIHzJDbneWfTkFkEVWAC6MZCihJWp+IuhRhgZmZzXiKGBWmHok+W
iB4LiR76rbuBF/GBXaEjniIqWTTgOyb31bRqkU2+35U0ZcETgCs4ScSU1au/lXJ2D9Rg7OySJqh0
jHWfdI7nYiL0YyL9CaHtPZ3S5Zp0LjbHHH1F2V+wJX0dVp5kvbf/CGd7AFkIj8Y96ChCtsHfDLXo
3EM6EMJt8mTBsHpzySPTAvjpFkqUkuOTSqOTYsClPH7hGMI+pxDR/pvWqDrq3A8S+qbgvnfTjH+a
1iUYUaKnQpL8jwyDKghB2bf0okhwFEiUtMifCc0sZnnZ7FE0ngHCZ7A3XekJxM4gCu9sq19aP8WR
2zV4MYN8lj3Dr2IfiR37A4P4HxZEgHwmhv5OMVavQnT7tEkeBt84ANY9nsU7uvOQOKCut8Pn7HdI
PvH8scWyaIFXDR4OlBi2tz9adebZ6JeG9oSFqI90R7EjwxXSs8H+PLh9W2xA7neFiXMEwSOQHM9p
t24V0/RRz+x+SOPflaTfbgrhAuwWgCrUJE45Gomx3Oh+9Ya8UVTfk9xovvbo6cUcrFehvSZnmmHq
HnXrjPnEHiFHcUw32+lBSvAtAqyqMSA1ZeAmoqYiRfcWueIutJNznZwlOCZaTQBogg78RiOFUzMh
2mu6wopNrWqsVNjDIstg6TwJOBKoMz/5LceAuAHJaOrah9l0Wz4LTIrRB2SJ1xyhcnhZhoRhRuFi
tjdfSMre4obemY6/YUHjfVv3IBtC5ChvtgooxmzeY2P+xnCgOHupWOAq6pgiWeQ38n5SRrQP7xFs
T2PH2kxNoikJwWxkcBOAOmiTZnIED3fMZ4ImOJD8gj/9CQe8l0h+tzGYVm2IkjAxcAVo/fifiJsY
/S4Dc6IHKp8gJyRKm0LNmKSRPb6fCb3OHYMrQ78DVo6c5w6jPpkOFyjwdicLZmRpCcqTMJzZeUYA
Pdt+BXXONd5Twv8m6kb9BN7MbgCXk4KN5ASZRKTJNqn6pgfoRA99C5YcYSnAV8R4vTuYfbmsdvuk
Un5be+H8ROXkZdaadyHBogjJ2QMZiTTbc9CZO48spxYbrNafAJUr9xUra8AZo9c2Qq0fz13dTrhA
ehi+iIzfE2ieI1REdypMn30DglzEBwhLRIS97T22ztD9pPxx8L0IYuGDrR0yfSQg2mVJ6kwHZNbH
mSdlO/O70VHVEDxHeI+NkAgl+i4ZB5z3Ph/mezk2f1OUb589rb3FBJxEhYeUFTG34h5oh62qdz89
QHLupV28atHo6tFUOwCCepZAXNIvhmYo/EktwLKw7GcxoG70kEMHFNaXw0vIB0xK7E+g3kiwZY5r
KhuHh6X79Jr5HDaLuPptC5pP+kKD3YGrFiZB/3N0HsuNI0sU/SJEwBTclgDoSVHebBAtaQRvquDx
9e/wbSd6uiUSqMrMe+7NhFU3umDLpE/Damopzkj85c667Em9v5LgFHSj99j4KyiZ7NAR6/or5gXS
tfERxux91hJKCRYrz+f/4wmzfrWy6jr16Uh7tmRB6omtnjtnDW2qYr7qLfI4xE5UEE4A3VGFbpMd
K0ftq+4h1/456Gf1nEZD/uqmVlj0kEVWurVUfZwLd9fmbpAn9daiN10Xtp5anKn6SzxIoGjcZ0xG
HjxKIwXu6+npowOJiTPmKBPnXU1uHVrjn8Hv7hBHAHLpmNND2sEkWGNQJ/qlX7N839bIiLo5kilI
PxuOdb4XRvyf7bpTwD6FA4/MJhbNRbQsl5NVBQA47unhZVBo5NfrfSQlrXbqZ0yn601mGK+MDh/9
MftZ7HFn9YjNSceSas/9qYRvM/TJ+MGZrC3itzHaJ81wWCKFR2ij7ssbbDQyn31olG7W+BC33SaO
qfVqdU1jciRhW/RkCEehwlTexkQxVxrDUe93fV4dTPGfn1SRhnxc8gRqjOyUoI9KxmiaD3l8W8hX
3ngdzF89vVR0OKfMRZhfY+vGgFTt2pTLt/WdW+06G9kOV1Z+iGBSEMw6UEVgu8Z+0Zn6+/+nIUC1
p3T4nrWRkYPS8904lAZqgO+Gmb88aD2APBPgY+PZN0ZfjFmcvWeqPxHrV9f1EAtN/qAINZvyqQDO
plNZvfjGuxeRURDQVlMqyJtZinMGuDpkfWTaHFBDfao0hFoOXuXEYdGgzxR/qme4N7VyU9WMnJOW
9vbTX26+qYEwj2FrlMwT6e5MQQf4CPqIDIGAYB/y+j+FLNYip+VNASTRfS5mxR+cDotf/TgNt1mp
HmTrMYzxkM/KwF3trdOP1yx+7UzSXOjnVq4RO/lWdvEAjfZVKgYDA2x1iig+pz/jotGH8QjLIUUF
t59mm9m1GT9Mtvk1NgK9s+JesxBBi/HSqvVNxrO3ocHb80JclEMfYPl7rQc7NvtjYdpBM3kU/izU
Eb8Ss+S6/hM240QDNcx0yrf2jlMhUpB7ffFsFXrWt6O/ztCrWVHt9MEGsOTK0fT9Mo7JUc/QGof4
7tteq7dJjEHMaAjM0rRpGIa538/tnP2kvk0iXp1Bz4h8Yp2nRbM5taO1a4sKFUC6Nm8qTYe5Tk4o
ZM+5tsZyedGFbm7b2rF3Yu3YM2Ybau9nbor4bZtaMC3rOzJWvNFM9T1xkG8bpaMmxlP/KOxObqey
Kjh7On08lYZydjM+kM1gLczsjGwIhlmj8E/a7DDfcfOyb+V2NGbvtyhKDmdGQEHZGPLiWbN1qO3E
utmomFOQl5xAeVfbYRe7kG4VLxdfN7Z7yf6s0BbxcOtxDKdozGnyMI8ThQenFRsRnudmKqGK2uTg
sWAi3ox2Nxz6VS92Lbmlx0LN4hBrRfPidx3GgmWSkoq9T9Nt7Nb2YVyMKrTJbvk33cs4+qVx1zEU
+zflfn3suowZom2Jkm9v+RH+NH4k7fRTp536cHIWGwEWLDVBAAUQHpx6U1M1JOrBb92ON98tzXRj
Va22Z7zoHVe31OB1ciAqo23sb7aZm2TW1/q6Bm6s+6FcG/1Y2/4EjC664+Bm9cHU5+xGZbjyzhGJ
d2qddoDbVs55MLzlOzVa/VYV/JWWBS1cNjNc4NwxQDWg45NZTu9JUjyxD6m/OYZefZVGgnXAdtm1
JheAgtp3N7Xr/vkNJo9U6UtoJWmq8VUoFdIGskRQJMxOWChKnS9SZvQrpDoTXZRQ6a3B4i4G5wQl
CDmk6hRPFoo9eBWTg3QwSZ4r/nJCCRm8rP2HXqE7s54w3uRosS9dTzVpYCWM6/gTnFF9JyWB3lZm
Jjt9Soxdb+Zs1GhM4uRcP9nleTxE7ZK9FKrSQ8lwME9WYwsszEBb+R4/UaWj2LvxqTXcEeFVNO5b
VRkLUppimV9Oa2Jp1gKfWP1brZQddGOcRVaZIcupxtpWK1tQZpAzOnwhIs1Q86EeS2YEo1VsM2d6
r/vYPaR4Jj6lPaLVs3oIQnjN+09desOurNI6DmJag2+ndkTIRm3zhCPc3Buici5anqSBZmTMaCs3
n/duEgumaV383Ta5fsv9ZNkucrBgujnYBobO56pUKCRaVuB9ct3Q1B1tP7vi2Ta5vN2sMQJtSrKN
qcnxXBAts7FMikABBH8ZfVXw4pVQnqsJ05jVTG3sukTkp0GLWLKR7rKJy9xeugchPO3Ae80ax7lm
1CFxK5bWgoRuxQQy6ZX9bJBQsUt1JhSmsilMM4J6l0mRT0AmaJjacjj5nAR7XfeabdEbRFFU1les
JuvCJ6L/pxQTOD92s9dulcSHJla1EymhmBBh4thXdDGJGcuXNImnD0vTjf+yQTD4ElUGFDxUwOyl
nkVq0AoE6oUx6ITczDFX8PC5AHaylwRt1NavonA8S1tTu8XLE2a3DaC3Mw75Iwtp/I173/Zjxu4S
VkbaXYYkTo7StETU6pa3Um/kMV6oYSQLo/PMfEMU5rhr7GYMc13Ul7xb0oPyHC+ixfdDDHFF1Dmi
iphuU73G+BhKmRT+pmx1HAtJnuPQtswNc6ji5k6i/zAxROhBHXep2qedjB8svW/e0gGUa7H0Dw5a
gMXFljgttak4Usa1kT9a6mSsrk8pPRpny0oTglGZc+9azYq33pQkl5qb6h0R0ZEbakz0/QW4nerG
s799Q+hbcxliXnjmw5t6yqz/gBWgypxM7sdh/o2Zl+sbIwFZo3/vw9zrim2flyBZRA9ilZh4x8Z4
qXdYstxjtXqsOsuNYue7eXc1m1K/lEncnpe8TP7ayrWeYVwzuKyiviABvI5FKzj7pLm3BfF7MBzq
p+VFn8IiXrXDVMfqpmgkIQuMZV/IrHp3jWa6OWxRfkk7c9iWDYkwsGNu+lAqwq0czmlwJ7Rfs0Cx
SJhcnppqdkJIlu7gqSw+D12v3byqYc/S6jd7zUh9Jyzwmv6L1fI22tP7WvaHRr846OQ5qObs/Bai
2/ejeQDUpACQsAZikfu4tW8MxU79mOzzwgty29hOAwQAPpmPrtCCeZ0Z60iX4F3OxGFAQvGzJ6dm
loC54eJ12b7ShpXHpFPBhEBfyP7IZio4A3TVyd22LXaAIX5qRSuDAfLDGqmyajeOpvqhvVNcEwyT
V5k4z+hzAKaM4Q8JYkXPtDd3dK5w5oDeNsoMPXL7D6A+Pt8dkbqbgsK0FG/IyGGfsWa3KA7slvIQ
8zvwN5wIJNegRQBIGckXy08Pmh8/y6T6coZlU7VFaKrsnCflLS6QQAc73Xdrjo5SOkFbrYdxbSNv
mK5VZ4YubxIQ53Ga+rdp1QOeFiPAC8C20YKVZYnec/BxZhvjggOtSKI8bZLQmuMKvDHbjysOP6uC
tjTlIWbSslOj96St4wBaZbIw3J2ZeVbtg9fHT3KS/ZnlZw+2w0yxkbTB0ubn4iQHOEiLo2PnVAND
wlXcNl95AoyhJxbycWbWz6UjT4hY9iW3m3ZrMNrCJzY3j63Tted0rOSXLCHye3P4smaatypJTt34
yk8BFC4oGRnXjxtyf94Lv0//qKYIiMHiRRc5JHjGlrXHn0QZFfRZmVyEYf+tVX+qs2KX2/UhXdzz
YvtXiTsF3XtfzfgVcyJxULjvg0YGfRszJz58WFcAEzWHLFeAvKQ3Iv2DAca6s5N0W9kpDHf3TK0B
GKWAG+k0fIRYK5Y4V0FNp9h/tto+BAsDJQBm3rAJsqQGsL/i7m7Kqv39mOjBrNKrnbMOdfTCNhkf
uMz/831x1BiVbITuHxOE6qx0riwkQb10AVO6sQw14PQhrT/L2OTqqeNXKxNbnNV7v8zMcE3lowOc
v6no8Znp9+5rWaq9wxoKgZQOewJFaabFQA/bvehYrDK5HhJLYRDTUS0GtcNigko1uDA8KAFWvbvf
tQNjwLg0//mrxP0hMWc1x1n+B1x/xSHyysABDq8MRU5bp8YiIvYhcoTYJAxWEfR2RVl9Zfo9My9m
lmuuHsRYHrQLp5+gz6mKiwOJB5ORbzwu0sSu2I7i3hIHXtgvjQgB8yo5ooS9lfSJSK3XureiDigK
7ExSvcPPdtqxWlZgFIXWLJer5dc8MMsaNln6nLrZAqpfPbW68TYzimm0vAtIKv3J//+SCXT8dQEo
yu3QV/pXK9vXoUoeEm2+tnbzVOTlsaLxxqD/KfQeC4MsXprGYoC56D9TgvroJLCy5fqd3W9OpyZZ
LC04O/RhPAkXtFW3uELTEtAmzoZL1eQXvfSjRBLgxTqgW2sqJ2TWauNUYziUmUArufWSLtarsr12
u04tRgrvWCpGXXzqx0XZl8mumKc2OgoogrjRw2iteODdVu0NOZ8HHeCHMgybcc3MfbmUiy62tWm5
W7SFluRC7zZnmrnxzRjMwDO3emWtmzbnSrqH2B7jRJvAxyj1zPl16Pjs7cqhA0diqnlwFWODiWOO
IuyU2p21U27zvfSVvxkMnrQuW66+aXAeWD5sl7+8DQVHC/L2Jpnui2hwBucpYkfO0eUm3hUSqgl0
krUY8bqKg6y5LHe9Qm9JBIuTJGZD4RQVM3z1koq/uSU1LKn7AyoTSJeV7cxenJLhx6gYVPVMKfYL
qRqQhzxQXtc1ketVH3abKV45Tm5hHW2//50EG62YeiBALedqwBfXyaOjGeeuMMlR1ghXRv9fNq5X
ThvJmtXNWpl/WM8iPUHfUCuUVMGT2/jbmM1OhHjZe1TcLQ/iuwdl2kwQBTh/Nj6GxKJtn6epCMjI
fYDm3QpKMT3VHnPLOjiu/a3lEOuSxR3KOjG3La3tZKJEn40FaD+0ZLXNob0h2Q2FK1lcl+LLZWDk
jQK7qgqL7FBxaZjMxhu9oKVGJujsUPO0sCXgO9d8rr2PuJ/2I+tMB3NTJz1CagGG/Bc3KNsfQ7+L
+3ZTD5d84kEzGGOauARwJDZ1i/P76DIMFozKlDu9xqI62el8t1xuu/Yhm35tP+qYjLTUPYXzmy8q
ovoPOGqgVfkgZZqHwiqClPdooPt0IMVSHvUyZSkv6IPO1dWq4SBX84G6Gz0WCQEJXJYf3ay/drm9
p68C+U/DOK2perbS9SIasVCr4k2VpqG3rqe1zZ/HWfvSndceoAbrVRkNwOStRy0F1ZcQAhDP3U7z
ikd2rL25JWhLceswL1n9EA5aKCWlF3MJxoDU0ue+tVhfMFAounzqmRMa/NLGRDOYwEPKVuG3VMTU
CYynS8SwInDH+AqPvwXaCBOLfoFDlyE1aIGBKaZcnwVIjGWpvb2qQAEAx07IplRekwRDr25uDPww
U/EzV+tWGf2jYVUnSz4LhjXUpCEsJeOW9WKPasfcCQx+Xa8OxjJzwDF6HQYR6ZWBRKSdOq3cDHrB
bOszW/Q3Ha2P2/HewEOZoVhqEPwTLg/LURd+X4RdGY5qvJpsPxtLHMZy2GpuutX08uij97VW/peU
RA8kj2xse2mrIUKeD/tSe4w13Yoo4i6JdDAFunsseRsOBvaPu6TJ5WrvtdRHldqsrHyqkMPx8Dwm
kxVqymW3NVpKztBwUlNoF8Cw0lkeqYSjoVx4/4eFFpZyb6kgUBIA09Doa6J5GAtqyXc3P66LuAo2
peYN3s2OkR58oT4QzlrD3megZKW//FDXYuPJdmWM+Q6xx1izLWnje1zsr4m2/OWi/9bnlpfD2HgF
EgVI5oBEH3d3Stll7191oHr59HT9rYvlKTfLF+xmZyNZo3Q6j+0dQmeVqjTSrT0XoUqrg2fT36Tr
Nq3/S6GUkSdOuaQjzNvdrAG6xr+pONV+FyiEvwbe6K5xul+9/JvdKqji/hIvv3w93pzjVac1uUqD
RYqED9KbUB3pgUqXSEdyqEwQuYGa0wpX5yBpG5syyisV3ifNRbruaORotQRiA1voeV9ubmkTyaJ2
8/KcLNlBNF0UZywoMl4Uo5BFuxJyGLhUfBUhrc3dSWd0/3zUqKr8KhdJCYTjOXXwWST+zhLtTltA
0rUqzFq25+EG4F8ONC5pictDn0TYMx5S7bHOlsiTFu2E8dVCxHh4/hJuPwSwMLfPnWheyKXcTF0S
dT00IpWoYEi64P3XpvrFd+i5Cj8BCbHyAOe/vxlJSk69eZsZny4hDikdRjd8p1mNp9g7icX/QcSN
vMzZdDp2Uulj4cTkYHA/6p4LD8ZTgEkScyFcAp24pyfHuHwviphCDHkw5XdozWMrIAEN9whbet/J
oV3uJqXezbauOTzxJO2apUED4r1E62RYyOwwPvW8YF098OYZ13rwntt62rp2+dXz06h7CABVXpf8
5CA+Hu125rnh6LaPhtF/d2oJbUQegJrNfVw+8SCKXp11/7UG9tQdtpAUO0fRMDJUE5Z+zJoudJdL
Ko6W3NlNFqp7Z5fC8naBhR2stObXbNp3LC9pmGCNpXFx7XnHOwgLQi+9Yg4qx73NS5crP7SreW/w
SPCr1aa2nQf16xpch756Esa477KUdlChsmDjVB91+u4THEJwx0bLnevsT1wuKbzIjP5dETDp9lGa
TQcw5xqLWZz3O0UpwrQlXAhHnHCkMHa94840UsVhYhlc1a44c7UdsOg/j5bZajI6ce27brT9fbQK
rELGpZGHqM/vVoPi7323+lMGMDyDmN/Lc3+OiuU1bbUHdkzurNU5TmD43vimkTlp68PjbP9AXd08
opUhM7XIJZ4TR0BorkUVtMKGli3DZcEgS5ZAz1rrEcsrWee4WtSOmmxvzDMmRI4YGrC53y7zP8uB
Oe95ws3fuLwa4tdJv+a6CgzGK+3yXomfFAOLrsfh/WarrpXWXFTnHZl0gCoFVXowrV+/rDdmT0XP
mTi1T/fEjml6N6gaMucZfXfTphXwbrmPXXYWmjTC2WPlFtsuPS5dum39Ww88vpYu3qeTus8C4rfS
fW0FQ5tv9hBGMfZya8RpYwcrHabpwnXFVrigzRvdrcDEX92/e/ePUazmoJus+16CCVbPJg1Sgr+7
wbWWgZbkxZMpYJ7KvZI/NIS0gXu2DjAYv87dTUw49jqxE9zVJijicGgxGPNpG+POKZ+EuatKGZVZ
E9ZcXNIvTxIrVMb516xHo3k0hLNtGY0YVNiMCTwaBiBtvpJXazp3mJ1F8jGMaP/XfHjDlbY0d6iZ
Y38NgVdq67vHPJLK5/vqwxn6uaDtG6ef1PqL192UUv1577P8LuTJy95ochDOZGiaXiQt/XO1WX2a
gczpN55DjktsZ8CgWDhcPHOp/5pYp84/tsP3qiPQyKhO0pDspsfEyA4pZ7ObvI793IZZl3cUPPLA
NLMOJHVHpsZTP3FcZebvQOHf9mLnTHO2H6rxqPXpFf51PwnrIVnzvz6Xl2RaPheuzHyc0Lwak+cr
Hzf6PG6nDsFOZUSY0H+2Y0DdkCOVUI06egRjShQGknoNltBo6/MMbV332U4fy4fBMa55liIPsXh4
rbdsYj0Mvg94V77ZpXhaB3EYdIHtzduCos8QHfVbq8pTVmbn2DPCqcAcmioamHbL0ubNuFr4PQBv
S3Zgss4cy3bd3Nw4O+te9TRm8h+CQtSvr+UqnpPVN4NmWdatkMndXDQWm/VuJhdD4Az91hlJD1PL
azueSDw+GO2MtWU9+hnZSZxNthHvC5MuwAHxbWqYNb7pmi3YWuu+rWTgxiMTQoFCh0cgMG3rMlTq
2KXWbtKsi1/ZJ6iUjZd4F/z64KbFPw3DVp05/4Zaf2/4+gIzYcuKkH9MMRKSYfono5+jaUJJMZTv
bGC0WGaDRztw++Yhq0q8u319FJrzn7uQ5SdAEpt0/cSPv9co9BLPCkw14lXq7SyyG1gLfcQmPrcq
dITCIzoZTsRkLT1KBfcAaBn1tbnLu/F7qLQ17HsT7p8qrhLGS562F63UEL+q/bi4O7sq1oDwoBdy
FKI2XXZ1wgOowagOkqyt2nqqre465TYMbwcaodJX218fMhJtKsGKC7EEOZr7RjjzDer3kECUb1LP
B7Eadr3MKNyXd1T2rVrU1nC764qPYi35axPjQeojn8c07xgtE01hmW/AyDvPh/CwPta8fVJFwaTB
WUNSArdDb74XDro6hsfW87+FgZxpiU/IdRUU1vxkaszo6NRVwaewYEVmjmmLYzed7kyKtRw8f6Vc
IB3EO/D/bAaIxC7/0vVrzvxC8K7X1rNc852TPeb0MU33WePqTtMen8M9Yu8w9pC3jNJrRj15ytKe
+dzxzbBDIERd475ktpR8JCzTrciy6Ygb8jrcdZagbGs2yvmw41MqzzO/4Ry7N8b9wSz1G/Dkpl6y
bTyZUTfI2128ZEB4dhvxaABK5KP22WtptKb9sSK+KjUs0E5Q2YG+16QVbnFuVv/VQ37wgV9Nt2Zz
vRfgBNhbGbXyorcnX2iRmT2o6VSAnpdHq/vPxtzFmAT3zXDU0MwiRDy+UcRz+Z9f2I8+PVjGtcv8
sPHki9M9xxYzZ9S/zCPMiLgX0OPHqRixtJYYvNzIYNuJBpQHrnCtLH2X0fCMA+YkbjKoqUirj2ud
4n57qPOPJKdO6fENx1uCGbFz3RY8aO0iAkUASby8N+b30H/U8cll4jEygeTn7+/SMWz54P7cm5N2
uiXeYTZuSTNdY1qoip9O1vHZcNR3Pp+X6UnNX6kZAe/yDzGgtN87/8efdprfV5sCVmH41Ue8hIQ6
11q5JXfKXvJba8zRWGWM0Jlw6U04+M5hdNOg4agjptj+snJ913rw/A3iV5UmEWrP0dae62nF8wAx
aUk20ION9+xZwmM9ekyHu+Ip8XjmUCRTkO7OpNLJ5DOQLgGeRDCzFhmo20rO4xBHiauhiS/RkDXX
OMuP7T0cM0Nep730/H6vGjsaGC5VE3Y0oJL17oRTYmP6U1RXgAoxTWw3aoFpvi0kvCjH2C2t87qo
KdtM8xYAUMvkxuYZ7OcnR1iBsYhD4ZcPUrUk3GCLbKr7sDTDBkfYFf94+4h0y3vVOpeujkMotrdS
DP9c17jojFm6BFejtq4vVqkYKUj30a+WI+vByYlTOTSV/6HNzXfrqtBY2u98MOnvjGQr1yHoiuSD
/2sgAl/7ZY51kFO7Xcr2liPF5dXCzUa6DCxWkDt0tb51rVMKQZMrzx3hdNHVptp77Ax16aVHMpg4
dAswHzaqFNG7ptOgHVrWRzbAh+lIQJzNrnlvOGWpHsjR27maFpBR8wXTfUyxpjqD/mraFLR38jtl
l9RsWptpLXcqxaCrF9e15s1qazrv3LQujLB29VgRGuZtvTW7xnm7t3LG+LazHEHEwvtPJAb24hqs
0eyxbo1tM0B9DZ8jMG1uLceiNF9UYifUbBjMl5LSg0tsKhFQIIg7f7gamB81LT8XjSDfz/5MHW1T
JvPWdPNo0eugTbXvrBDR0NXv89IcCi9+TloOl/v6r4rpH9EHV6M1P/WqJHepvZrt+MCvQfQbI65B
m0NPAPZQnEc+U1mIwle7Sb4AHajN5lNfNkdCk3ZZ6SZ09PKLZvwkCv+tmpOQXiucU++gM0MuBARL
71Dn2ww4N2mPz40qFMNQXOR3ntt/INHlbI8xeFFzTuW4G1aaFC3bNwQGYaiH+VPFgIBSo201Tjlj
43HOPYcl2a3qqUr6hyFDJAPP/RZ+HW/mrD/0A4iZLc5G2u5UQ8NbFBlDWUIVCBIJzI4wOsMMzbpj
qDIgRgwFb5owvruVZc+EIFTEFDSm3+3sxbyilp7d2vxXjeULKif2ewGIKrbckc93qclw8FmIgbBv
IoYMvNSu0KBdnSe9U1Tm7mPflKwxYkxamPlWS5MtMO4RCfAT99fP5KB8zP76jsYtI1KntmtFWgNz
gNPqmHuxpvVWGlocwkJxR3TgYbJ8yd2ebACgjKD3IRN9pgVdhmtmUu0hrfGHjHZOWAYuVlGcZZxz
dtDyux5WOFduG8ShRMwXTAUfkmA/VDuGpS6iqHNpesoKxzr0qCyiTH4rXW7rHm1fABsX9ge3TJBp
Pd5aHxlsOqeqwuExldiUIDMnJ/tnGvNG6eYD0MmzKrUzpOwYzXh8Mf/u27R+7w3r5mLnCxEfFhy4
BnMDCpreqP8ShQQwlbd1moZNwtNnWd0xNutXf+zxGMKU6zJlptHcSLk8Zlm/LzzrXzfMjyLV3/yB
QsdFFteqB6sgfSjRkueSczYe5ZmP9+pokLFzmfN12Ve64+/e9y91MQE3CwaP+FWtKd2nrokp0yet
Kw4QiYgTKvYj/22COwJAza4zqVsIeby03EEeaTSulbxoLV4WPdnazXpROZlU+pIdVxOqGxsdRCOY
eODq7admUCcYjvYxDz59V080XdNVb4WRX7U1HkIGBTs1iGuTy+JpKIz31RmPDTkAes11zdTdIPfQ
KMwtjeI/P89CW3P2k0d4JcFqxQRjblGALPLF5VkaVP4WG3DLbLjwOa4SlwlcxVjb4/jKsAfAWkhq
PAvPNRMarBkJYFkctNn6bEkQ8N6xH6ope4HI4/wmjsOY9/p8cGb6v7Ji5QUzN7AtSa7AuNShU/gX
yy2D1sTR4TUfYBJYeKn3KufoptrXoBGICP9lAJz74y9SyKcVx2TIeBNtdXcYSGoSCcMus7ceTE6F
rGkPDbGkiDCRIHXH9Fqi2thryRzHbWgABPZ6BjNPnsvJPpjbnCxYZ/7kCMNmxwANISlom2lLYNnV
yeN/qae9W2t6HEgOXMUDmSkkr63EF3oPOiZGwCZSnWZWXFmaduIN/m5MXWwwiM1EK9nAxlJEXePw
Btb7AbqxTutolAxLe2/ZtoSmEl31V+MuLHxt36Foxgm7GoT+aHocTqvnsmtuuWj9eJBJ/Leo5gXc
3tmUbndzNDJ7fbplbOeBPxhRcne1ju5jLHl5uYG50OLXmnjRRVGSG9Z8sFXx1jEp8z37zCrg45wk
h7hcHx3l7vrpdRZUEwzxi3Xee3eOTDnE1/Aw4q6scaEFeme8QMsep5RPsmGkV+qPbZ9FSY35vS23
5DMdSpEHaT0x5yblSrHZx3e4+f1sB2JKVRgHU15/OMX45IBx6nIMDCoft0alYxRM3xwMKCo0Vkys
nnWjvYwgPPgntzoJYOzi3hVac1657AQhCWlFJuecb6v6bR3Wo5Lzn9SXGwL+EffSHsh40/MyZR0q
oyY3+AEi1f5pRCn69vy+chtxfwaYfD+tbHpOu+V7RtAJYq+ORMyvykiwKOa9Q8oFmkG4jCU+/0+s
2htFQktyz61E9xBOw7BGEIU34trtDr0Fx1uBe4/Wq86GMC78OzO61xFd8aiGLkPhFbB6GVZQaoor
b9quiP2KdE01QfNwEBt8EFM9zqEDkVLlX6s0QquukF52sOHYZZLAkiYRElmQzXY4FG6wkubgp2nU
DwQoMJfwW4oGrd8mfIDJYAVLTkIhPMHMoDYT5n7Bhk7YwV4SV0VlSc5IxSPuPYt6OmDx+q3d6uTe
g2IW8zEllkWz3Kce8V3n19adf11DkeR8DFVJEqeP5uizj8F6wb68y9LsUJbFZmYybbdPE8V8Kn8z
+Ld6NbeiQ8QglybhfEi19WAlzNX8p7Jtj+zEfB1QlppeYuI1Nj3LfDFdBhbeMKpP6vm/hXCLfjYf
JGbUOdevWo9XOPlac7rRLnnQbdSQJbk2dDva7D0mfvE9mwtyfPzmCeyX+FKes/R/HJ3HkqTIFkS/
CDO02KbWqnRvsJIQaBkBfP0cZveeWfd0d1ZC3PDrfjx6VxE24zb/rXL3Xjg2jgtue2BMHCN41HBl
k4STOax3TD8bwi3LCeZQ2c4nNTQXkILsGVjJFKwkSk5Uw9GsU6DjGeHDTjCBU0EbLAZleytsTPVm
7qQrRvcwiX7Di7JmPfEkhcl2Jdm2GaAXvBqOUdz7qjkQQ1mRB14oPYM+5eGrQUxtXscWfkYDhKNb
YTH8GCg9qNFRccIsewNYAHvuqgZC1rs7w3D2JcIKyr9U/JhCkwxAIEGPWe3D5tU4ThbkxGbjI08Z
4pdM1G6syqWVu5fUT7/w/+w1HCRBOLyYVXMrI/3PznKIJnO3S8Za1GMYkwsPopyJhh03vJ4rybjD
8+JbVzsZAQf1PLBl5VxMcuYNyvfEps8I5aduyXWOM1lPzb1DWmPyURD500ZTWxtFcsQvsvFQOYax
fuioWomfMKQU67z8KJqavheF0c+drimKnLexKwzKIyjOhR1kvM4dH0lDtKtOlcO+iRNtl3haynbC
NC7dVNybGBBHOFFOsU8qn1PN37UFOSe9D+ek1UHMW2loQLi5N9ngckdv73zVV33FL+ondIewcg8E
ik9l6a+lhRRQMYBlUbWLtXaTkesn5HYPRQCwqZyOLPPWbOJOUPuwtyebION4Bq4E3ndgW5mvsrq8
pQ3mDWLlPLc/UTktGHdW8YyYG91vM3HuU44MEWk3AjocFMmp5tGptPjqBuQTwuE7hb2jYFbb+J6c
5j210y+lsjuF4UsxG7FRl8n1rojydOBpMBD5b3YwZ9IE7zMsC4N11gqx8sn1epH9QJ+fL2X1UcAJ
Q4BkFAxhY7hPNl/qVHjndjROJcTJhE2BJkJuvv8oO1pKF5tRmT8P/LR14f1MUj+UhX0oyXSJAr5x
/2baeFsYnHoSVvGwgUXOUtWC+9pPOPJwWrjICiyjSy46uTdtvdg+qUgHNcx7ccy3hL0fod/f1Xxx
nYUmeHZsl5/p0FrqhvVrVRVkREVygW6qndcEF6t1n3DxK7aZxPssO99kcwdqULOh+qzLgVSyq65T
7T43oe2smaY4glgC9iRf4975GIPygrdllUzI2GX1prsTqGz/O8Dxl9WGvNSt9xePREpKtz94LDAX
tVNziIbpxuzd7RQ7+9bVtuADSv7ouidMFb2MNahUM1kOpbm2xIfhsS/0uJ+zI4vz7kOGDSeX4vvs
LYIp2Ckhb2ZfQrtwOCUzg1f9yKSNQw3ajbDOfg+iOM4bzERdx06kqUoyLMHONmiT8LgBRYLFks8H
3KC1O3EMsKSmD8q30aDedY4E3BsknfiC9Zc2yV/wo3dXZbRPegiuuqrlPrT5hPyGn2yhUzjGXLFs
un1rzMoYy8DWMNUuHQKswZONwJwHMb50S+60NPNWgZ/h1WraNWPqwKLbBgvsiuNEKGszRCwhKSha
YLuo1sBmIzwZWfBWyyh/kbJ0L+CCy70+aMa6VWW4BjraHMaK1HGY1T36EHfHDPQSt54iwAcQ1bW2
9XP9ufQ49NOgjvgcAcABykwZJZgbincwAPLimpFEKyjmtXScbVFDI9gNio8s7q32WBLI/5pKvMYY
MqS1D4FXHL26UJ9BavJvlD0lE9UkoE9x0cL63Rr73oZMFDBYKJmq13EwvVdsNN2O9Z0OWKbJlq3b
aYtYw5WTs/dwlr5doQKiOYi1N1jOLknG72myk0POFXoxFpnTgAo3B7T71mAKDqBg56in6eRybis8
v6r/H2DqUdOYROrJCW1rpxqs+LaD31Hg3F3hemXthm1sHfTVj976oN6U4eP5YoLGLTQsvZIh1LUm
gSCpRQCPWQofgK/zTk4hrdVCAR735+Vf1JXjsdBnJgg8HSBH3UdJoHWNb9vbB63V7DEKBhBr62HT
qga9tyfnp0pjWqopMvZ+aberFihyjlEY9ShJZv9vj/PZAIG5BlUBNVO6goMypVxPs/mN/BJ2khrA
gp7NPMl7OHNxyCpvYenDAzjdpj8UbqqzfcxBwvGyOduZThCvcuIFvaAmUd8+XmV6m7N1FbQdcB9l
ms5AiTY1iTIYA8NrNe5baGtL9kMlOUhXvdgqFfd6slfDFdKP1uPxwm07stPVPYb/GjgVqSB2pth2
8gOCjLgGBgAkkaTNnVAU7AIjnGlj9dg+aeHoXWWinF03EDr17NQ7g8lJN43qxcWxWwx7REyXfsUZ
q5Vp/hElVor85X8VThNfkyCrL9Vk43mSOSxX8M48zm37IJg7vRWD+4odeFjnQ6atNc6xpeuFX7HE
rDnx/V9IM/D2Zp8TFx6hJDl8OdcwRoBq4sBeOmSq10DQeYtDjKA9IXh2a2Uw19UsvKWRnGsbkvty
UMK7aJUj3zRNcqbIunI/ucx2vO0ZCWo2D8vUjjFkO9JEA1Vmsu18BH7u+lQlOL3xSO3IeiYIETMP
NmJZBrC1cNAK5yvvXyQ8Sz6SoW5QX07kRp6jtjlGDLbYeiYs4oQjCm4FKllN9ouesCjLkdYcPk6m
bAh/Xf1UlhAQc4SSvimgQehLy/rXcNHTHH2V8Mvi+l9LuIgQNgOEYdzz9D7yv82rJIfqjgmX8gOb
GlL9s6+KrtXioyn2etqvIjHir34Zx6PO7bSELeOB7/vwWMZZIVqT/MvROlHevfkO7wUrXpYHS7T/
4uw6YE0EWxMyPhkr3iWbntW+QouqMnC/wbsLW6wGc1b6eHX89hTVGjjwFQCFD8e2f4SMT32A417v
RLACUrL0qn4n0ndFaYLC+pBge2RgOHde+ZLK+ti6jxwRfqo+jfY4cJWBlLKo2eATaeBsld91UP+M
yvkQPUpR8+rlwT0q2q0Fd16AlRTYWIjEasNLUWMyNthKM8lOgboXHF7CT08qYWnbQQ+OHLKKBdkG
Xj5/quUMYCOemSw0fnt4tsPFnZcdmIwSe7iVMQMQi5/uUUbMnGDhBu1tiq86AQinTT/i4cdkfmTe
Qba1nyCC5XxIkwbGqACWgNQ/eMGm4w4dGN2a/NaiYw3s6X+Z9yA0h0PCx1Lbo6ITQx6wkstxQdvl
Z6gZDIoEhCpt1bPRdJM3oOOLlGWGLc+a89D415puBaP9bkQapsnpnMY7XM1HcNKLBD3YJYAuHY6z
OrnpsEzT8K1KvnAXgH4sobO66w42lF88cqEecTxbZO1FYhxmKdVOoHji1K0NYzXa2F17HibUU5tN
gW07Nep4eMp8nYtaxcrP6fJDELpopvw0GKoWcUm4JrsD6salFMi1FeEjY+9iIVgFxXH2Ouls48wL
FsRlHJUH9o/rpjlZ0T1qINXCJisHY88uE4Udg7fI94GiE4eL41TdSezH3dVWbLVUt4+l90zDC/wV
DHIljIeqONoWHpC+tB8z4SzDl1X11WVsJ5REuCoSf2zRfhcDkFThMmFMWJjvff7Zhc9Dd+Nus+Nv
eKJODxrvKrbPSiPlR/VMJ3akVFbIunuPwyUXEqKGvu4gFgvgYkbEy7Yxll1RX6sO/b98kPPmVq6o
SBg5bmHMa+8c6vNKCTrRCAdtp4Ht0Wnq8MZbYlNICepwJD7UYCPwg+qSk5mImJYDR93HKbrG2Z+C
JCwa+EV/Ol7EXH5O6W+es7oeN9x4R1O/h8peCmGsWIsRekh8Ht2KdNvUfaNEr0JoWFbFD3kMWPvx
cg1dwsj5c9aePDM/mLP9dvZmduLkdLOtZJE7xroPu1NXBA87mMFlf3y7KN6GiPJCMURD3BFpHBTF
KyiDg+lBsNH9fu3U+W9jYDohc82CLh3+QWXj9mruDdD4Dbk+i7DfMrRALY8GgBj/iaXj5+QNfJUm
iCUcb133L6mzLen861iFq7xsnwrNRjgTqzSPD57lfsgESit+08Ib3m03OXkNFRvRXMeyn6phIV0y
mWdVsr6AAblr3HIR6R56ULfKsYoQTiBEiXaXUnFibfy+2AyoOoml44c909LO7Av8VWvABuFPeUpA
sRUhS9AQO4SPq6HpiX9IrExAcE6zWcvN/ki5zct6AhhihaKAw3bpJv8i5kNIfEuYhdxduKM3wFG6
+bhr+d3QY12qd8H1caCuLepOCKzGyOn9Qfh3KfkEmUVk9hMyIW2CWvt0ZA6CEu3UMazXfjxAQUNa
Rloch5dkjnHgdkJp/1eWnylXp1p12yE6xbZORKFYxjbRxZAj1tJQy7inUoS3qyxuD4l+0pw3Ay1s
lojG4MtM6wt9Ygcv3fnwVZX5xfy+lcSO8ZgrEznPI48GUEhj+ZnUAQ4q/yFtXipDZG6K/FPrvgZ1
jmvuKh15i7TgApt5rxp3R9lQ0CALjNb+RQ7ZaYS3zH6a1VH0SFpfX4kS90LtxgcaNdZUtK1DLMVG
IZdJGa0F9skOISY8iojrLgGryL4FPgbv+tlgUWhVP42l8DmAapGsriZKyjhd+5bwFrx1/PIwn5jZ
8V3OCkCw9hy4s4659PhgsKsEGsZI4hEqC/n+iXXlPtU49RW+udEvCNk8mS7tGlwozbpEncXR6JDx
2qfIDpqyLPzZpzyxFkirURmXAA9ogLJcA3kIh2VfHxlR3gZSMGAMcSNj9BZaf+/7dllUE4vt8A5X
5GTVs9kJCZfQLuur+idjS0wu9cD1YRU54MkOHis/rb8E2tPUvWTFpi9eFNLBgB+7qE8t8xpRxYVo
/iXuZ2k91/1VRGTWJ+3D4AzUtJpLOk6zyXLfx6E5FtlDN9t157wUuFYrBVzI99Rx0oalYJpMopOf
IYnFaNthhqAs4F2iEurHlhKR0FZzlhWLhL9viBi3RvVU1dCX4hzyEFdSp2r+GUN3ivEzehm2k1Bs
RuMOerFyPHwIN3eQx6bR11z0VintNSyoyI0M2trGe4IpZFON49nNQNaUr174p/HjqHyEaQJcmuB6
gwjW2lg4qy/uQDAtsmVUYWb5jZuHSZsTgItVATy8Vt/apG9JomHNd5cJycCp9rGXBUe8gjIj8DO6
a4IvbCZ+c5Lr5nCJ2JuCieU6gwTM61Px3Abw8p3aZidSbEnyEPAPNzVuc58T1rK9d5y6m1A4bELT
88BCyW2JiyPSoQjgzeEPQiH1h63fvbMYRvlho15smuKn7o6RH34BIULJecVPs2/pwI5eGspi4heA
DVtt2GbmSabAEUL4hfxIWNjmwrl60cWlADLJo11QOjsUTy1/NPYf4SyjTAjzED6qtqlJhJd3M8/I
NdAY9mM6rna5c8XtbuofA7ypTtXLTMND1HqYLRZhfDLzXye5Bv25Zi1uf/atXBEqScadW36Te2Bz
RplNMuwnDpBiQyFJWO/nCLhYSWYwl+VWxnQB9/u5TZ7IMRguKgyJqXxTVys37PAosJoGeNoesp/e
W4f5FUV0dE9uu59mf1zET/SSaCfVn9Wz2V3S95hwBbe3QFzy8eYQe82PfojvUCN0vlWsy7hwkvD3
C+jUb2AIlqp6ZfeFxj/zg9ZdjGOWhjAyqnXyCOu1QUq2q7+q6K6TD6AEaNyZNk4x7EPizctBxfto
nXtXfHAhj1tsvGczeHXQy+unqBDLLEPBBxfvCBtkwGfyz4WK4YB+SMdvCyCKeTDz5kxeSsQ7QWAV
6pSuFtjtD46XnXVteA+CoVwFc02OmdPaoglt41XefrKRwsboqcSKbLt0HTjpR+njW3wdMCuUw/hP
n6yb7NdpzX9fB482AIz2tUurA9gwwrfaoTQCjTCLXlX4S+J/73X3OniKw39CUqzpLoSvEKS6g+O/
C5NB9ZktDKsa0GjZWeK2DCeuxaemB3iN5T+ykSc/6JTh8rUsibY46tWS8tzrOMV5cPhJFN5hYKig
IJ7WAMJ2urHKspfGe6JdKRgtUDyKJ+nOmUTCmmQI9yzh6ntHfEg/2RD3O7fk62uHc4IImRyOk2Vs
J6s8mhkCemKQmfJX0qKwTu83rjpoFndrbpJxkG45cncN7R0DnsYowp5SHSfnayANoyn2e8Df8HQM
6Kla/SwxmnOcngLrrlGJMUwv1EN1FGW1DyIBHj16AihSTOhsSMx9o7c/zFqd/DCmY6N+sTrs6HBc
Tp78RH8Il0VA6r9gF+86LxZBmTFhV9yl5Ngw0sgjeEh62YjIJYvEITfyXVY/sbtNmOkYC1PrO3RA
WJk/9ljtbJZkAEnBVi81Dr0IshxfTwqErHqlsk01fyzQucGp1aO75HpP+LZmFbNlMMbcbUI9c/+M
7I9sK1lnLArtXhqf0iVkhDZZQ3kKrZzx+pgjBwSADjqWQi4ik1rlMtg0mK27ELtgGzP2TZ61sXOY
kCQT3gNIvL7LW/459HQOMfJ8czgqzBl7ZlsCF7lDJqB98BRB/xfNWegGdnjhHxJ5qnzzjGl6IlEQ
Uaop4Q4GvFaJHl1ZSmwyChIcT24iA8gSTmIW5y1v7Sb8BVZdJfswNi9xT1VTXdrWwtFtwHzsqSqZ
fTZxQyAmsQ8q8oiXRsHZHMSX1VDD2FdQq7iE4BPmSjxskoJwSscPT/jvUWkfw7D/F6QplBzdHffC
rtWC2nOaAHWiX1ZjvRQ2dd6TiWl6bmgqYN0V7lL0UEjhz71EOKmmcTjFI1FsP/2b4vBUJhD/WYoM
QGbkDwLB32jm392YQnXM/rSx/8UMwlE4KWxiZsfZkHCDNLq/YEx+J5OgrdccB57sje/lsAjSX7fr
Oja2vIPt6MOjXC9zhv0gQiR67df1nWcM6BUpF77dPpeQlwzmBOwe5kH0StBqvDoaXhRhnV0jR+Ei
849dJd6lYpXflXm6wFSJg4SSB7vqmeYTdzdw2Bk16LtCnoe+fINmswuc4jcqkwsthyerpWmuxNhp
hyal2sCTvXc9fc0yai9ZIojaBorQ7XA3bAdOoAiAjYXGyEp1Z1rTlx81yNnOF4Fbn/8EESetak5M
sytgRXQWqp/GsB66Y33aZXgcybe1KOKsmejviIizEVJksGwpWOgEHgaVPHt2mKMkjY8Rm0yAtLjo
qLWymZsWLoK7STvCMIZvplevkszhgbZ2RZifO5k8B77PqG3hc/eW0q6Ppusdp9G5YrXrhf1dJ/qT
DnRRavazlffnlEq8ysMgVyTtXUBVWeEh2fO+P1QdtE4vBOBfAunAgQhwmAYIo6WeyYkO0hteI5M1
u9NgNnSGl8hw8HuGh6Dzd6OWf/VBqdEpl62jia6Wytj6TbUl3+tRrOi+6VROBcnMHhLjpk7VpZhc
sDJAg8YE1JTUMqye4nvKwnuHwNVKvgStUfb4y6CIpcI9R1V4UVPFUlhpuxA7Rs0WeGtnw7eWd5wY
WrEneXjCFruN6xZEaZFxaDRfGXwX+qdWKGp8rzR2PmaLj21szga0AWx6f8pmaIhI+JFEjsXBz1k0
SufblA4DSbmKbIhLgaqQNni5+Q0Al34oqMksD03QPwKbXbJChAdfVpOmgBVoVx63NYeXal+ueNBv
VaTvy3x8SpSe70e7uwSKsU6Z8BPIyMm5JmLwLpQQIqlTkeGW3XvJY+dnLJBj2R9QyynHbm81g60F
S5WE40agKLgJZkAz0M84PfcD3Fi6d55wexLyY485OKtOxoeQIiVAIlhrTIJ9EUJilh5zAW2rgozs
cTrWoI8XvWfg5uojpKEMB1/t3jOPGsSsOZpTtjdnxFc5HGJmfVvnJIhBSRAH2hUdS+wphQ/iQU0P
m33dxWzN3N2U2xhOeYKqau9V0xGE1Mlof4pJJ06TOyfSvFDGrfc6o3gN7zqhObgXZrPlxiLWhKK0
RU1UtqhYxqAz/Cm/4FlH9aqqfh9nqHxdPL6OdfTclurbxyySasUN4MHDizxymPIIR3BdCG5IUxl/
CDX+86nfK5vkkg9fwJ9vacxca1tbF+qYksU6Cv3PxJOkZimx1Ey1xQ12CHs65lps25YPujE81ZF2
sKOOMBgOHqeFJ8py1YID7Aaji+TFm2cMmLe7fmOo8UIab+2k1bHmW71Qcw1sG78X8DuL8cX22pVi
rOKP3Jk5LRseRgiXhGTHsVtOeIu6a02JrbAYMVmSQWZkH4X8vC/G4DiG7sOSVOVBRDfngc3x1E40
+sHw422T/I1cF+FlE3TNnjRD+wQhwMbFNdeK/WTcRhufmxYkcpaG3s0PA6r8okcc4WAtx7Nhi5tZ
tdd8YlMcMCAnxakErxEX9CelhAWcTLskec6G3LPRj9E73LBaa85nXPEU9OkENTaYWXn/TFMHB4UH
tO2PTpi+Yhm5aVZ8lxi72tQ+Vq31qM12k/hnOBFna7LWXaK/OUaKTy3f4vB678Np1YOVq7iEeIW7
h/x59tL4oObsYEohmTHMF7OdFuh7q7IeMDK2JUNy3reUgsZAtdgJHYjFOEs9Kck8mwi+kjmXKMJ3
K8I161LTd66OYguQVUN/qYvyKw8hwsexCc/ewb5OKQLpvYHRFa5XFhVfJKkP+MjpoiNbzYB0rCZA
+0U7vQoTf4o5D6IEXYeNnToPo+8/Yz27GY58ykyFsCvra+03205W3nni0g4bDONznHh8kQc4Tnw7
X4uUnoKiBmpOk4+X3onnftqehN4PeTRF2UIMSI8DcIiysYdl2Q3LNHRedCtBLCRuRfGZayzzCUoY
PoFNVlsRryr/JkYsFHFOTNqjgwcZNvaQOANZPQeJf9FC45jB+HloeiFn6yYUyEjoq6rRSIBHjYZL
JRJbeBTF3o5FcqJwo1n3AXc9SchiaQDQL1aYm5Fp5RSa13aKQC5BhdHJuuQM5nPj+9ZWc4LBtwiH
NNB3NGtGV0gqfaFUWoTjTKm9hdhpQMJxpcTfpM2sB9pHzDykmtl/6ezJW9eDCG5NKyzUhoY+YnZv
Rz6MFiIk33MWw9URzBdm+9zVbsjrAjq/RoWKcm6RY1MbbZjBRiS0YUqXr0EEd23WD4i3SsxCY+or
Sn66bg3oIadkZKQawCOZHdS29plFrAh1TU4bp86CnTKEdrKasmVzmhY34EDeB4Ve+sNq7eramIB2
ijDtkJ+K/mqXcKG6gJIU3IyQzOgYqThqBIsLC+rXlPMWx2LJG1fZPAz4UZhzUWhq0jljW3yHrlN9
8Hei7w7oy9nL9GrVaaI6TzWFJEUWxFeKXuPTAAD9qEtcI6iZ9LzSC7Mao9nLG2vxmw2NE18yeVJL
NRqD31htkjpBQkmRsQCas+jjxksUthEK0ahI9wK2+Y4lTb1UOWFplWXEJzWsmw7raJRlgKC2iXLZ
agGivwjnvucgevTSLfaTj7tqDDKFu87INk08dW+t7hl8tUoLpEo/3pOiRJiDKr5xuJwRNQ3rS+8k
56qHL5DUuXcYbZ/DK5zmV1EkY2vN0pCLKSHCa5qHw6EnXMsTHbZvdQENPAlGZ6V3vX7AndCuSoum
7wQIEr5RtBdWF2IFtwbEbMInk/iEAboKAaGO2T8GmvIPDcFU/isZBCxznUcOvhLmhoql5qfA+oTM
TFgl2voopDY7i8LE7Ov+CygpH/r1GDwFwV9PAwnoSZygIRx47JNorN6OcDBsFJSsKTtXAC8Cn/NY
s1/dVO2zgrVc75osh9mpcB0sHZYSePpqjDm6TY8Hz9ngLT09v5dIElJabOK5jo4kxBqb09hhAXqu
rL8h/LHcN5jzL70LNrhaTk6NUkmD9PCBKZbrd7vB0odsTr+g9E8FV343evVw1DY0E/B7+KM8gtrE
AjcdWu2Iuc8tcIlYtnEAMyJ2mBhQRwOC/S0KmIy5WeTbDO5Kzo/Iin7trL16tDJ6fnnE0fQpXCbo
OrVZPlvIu8DX+jlZKRaV7kwU6pVgVhDGJbagxHd+RMm4PtBVU3EOFG2rXVO/aP9NLvVW5uil+ySF
6wV5RUKQwai/UnlQcdFtWT+TXTlMsVvP94Zo37RhsDF0OkB9jbguNmirNB55ibGALV410+yibeC+
gxSj+m/2OkONIJhJQ0s+HQm0MFgRdjRobaNsR1q0+MoSThglQkQ3MCaPyVnkVCbkr5Go8Cr/1cyN
Jt6jMGYgUxQutY+k/pjhlCklTjnTKFv9h50U/VMZJNEq17Kb0/MXr7Jd1rYbsGfr3GnvkPGvrY6g
7TxkyzfCcnF0keOjuqTSw2fSZXN6gLyVfnHCmNOsPbJH35RR805cnW+SvrbieRP+idUBlGG8S0H2
hGw8LIgWKjjNy4WMJ7bCHEi5FivUT8n7OrOtlxBIaTG0D/zg8MPxeZT1kxX+K4efLLj6sKVa/cPk
xDLH6uAV063Lkh2zAWuUvehs+jjrVck/fX72Uxa1CgxiNdj8SZ8FVkazo7svWtmYSlrcuoqMXdj+
KHByicLIzasJMBdud9rzErxmm9wGzDJhLQQeYQZHaX5QKCvcD5aRsIkYsjircwkkIb6V+o8AOetQ
i2zqe9I8LLx4q5oZTVcgS5nzObKXIa9gmydNr1PQVodguHv9rzXcc5pNVZncqcv2KiINdORYFfh6
thbDEB3ynhUEJgnsIrXaDVg/KpgXpvtcdP1zOoeWJBWhRJt8TFQVETIv5d5i05KE8Qv7I9UimA0o
JjfVcsh21WSeYoqURnm0QHW6Ix/7wBgMEFYsoxBZTmJOSdatV+EySre2Z+7qEioDsp9OFtlvK1ZP
OaOWix57iycgrriuCzTsyozYzsjFnIezhgy3K5VTDe5OabxMec11A45yjOXcODoe2mFf0XLWZr/m
kAH6b3c4uhf6LPohEQH4JIJkr6JQ32HALtFygtk70czjFOuttTUlO0kGKrKQJspDabarpP6JKqI7
7XgBk7awM1qKPZ3IHZklqAEhK8IsRrch76QZFv03PxFpBJVAy2RkDU3Ifkb2yhIDQbnZllxROsbV
IE5OoiNaEodv1HtvbDxr8zGphRBTa/yKeUI9Ev7V0ViULFJHurXK4ZoLuFyEpWOdhcA8pulXOfSb
qH3O+XkV3F8rjvc5lc56eaPISYc4K0PK77Dtbx2qgwMTMZv8fRSRoTUm7bWIWESrEhy2xxLHtrEg
AuXg3jvo1SYKucRLG5e2gi+60SKB+uf0c1q7/9b4BzxHXhJsW+6ud6oX7FWsSzwwDqsbnxIiSrWJ
wRg1r0JAkmyeU/sOUb/axoFEurY0c0l3OGsHW0xX7JGYJUYgAT3IwhZ+rnMXUQ9FC6gFIYuAN7dj
fgySpk4mC03ZfymYyWrCxNZK2r2C4cwJ+jpFZC1S8Wo2TMDYfjDiJJSnKedsmddKfWY0QEzJG1y+
jY4sred/XN42Ovc+dnOUKqPryT3c9St3t3tkkwSCjQK51Om/FfQRsg4BemP7FPgkFgyHmLUjtgh2
RyxY/ItN9zfGqjxpCPZIEkCzZ8WyN+Wtbnq0hv7JZxFIGQ69nhleuiB78xT6Gu5kLGD/Yp5tj1DA
/A604ael7sPkzOBaSUxwPOk6WSNVtGik7NINPuyKhLg7qDckXbwFlsP7wz7WsUZlJROsqtW+rxz0
bDZMvcVrNT3MlUyR599G+2S54aKTJ0mWuhMdErh/Ij3AMW3hUG9eBN9KYhAw5DdAhq5uM/H/negs
nOGqBXgfRposyj/ak1ktqjdzsrahjRfZNX7i+hhRgdfoV4qMccv3G1xV26LWN6TzNqbOX3r+C7OV
K0rcONLPP/umXMJeXzhMAMn0rrfoNvz6cgr2qYMKzkI4FPTYBbvKxNvSgPXoPFg6YbiL3O6Rk6RJ
J5iQPhj5zie8kK1b7Z1DeiV5nzdNth9LeaQQg23AJY/D44RSDGJ6FSHBUeT1lIH2rkbnW/P/DSPP
6/AzVniOo3rtTU8mdoiMyK1rsBqZ6EalN5qIPhKHlTFCxguaoeBuJ+vOBgGLF81Cbc0wIWIrWotE
4w2Oc8qX3xlfWEEjopu354koY6Rh+5PcBVS9pQduyXXqpNMa2Lb+cYjatalQ37gB4qy09Grn+ONS
lzbhbbAKCMZZ2WG4sqAfyHsPyq347CQbF92rXkcRH/MG3Vo3fgboaSmL4rD8aWxIQzlfzJKLbGQz
utHYLPhyeOl0UjHXg5bdnSkQv1Q7QoSe3p3SXEH4w2Y1gSpB82+ybRzGv2ECYNBMBn5m5GHG9LfL
WpBuPxj2l5k+S9INy0p1INDMyoZ6SO7DVKV/RP28Ygxe+sk64lN6zkP3pXH9d1umb1p6kiZMMTf+
yir1nJnDKmrQ3qAYHMeOTpWSfxEHA14oijaxo1EFQKOaxXtcS/6ZwBeHHohqI5/K6hFb5s0a8Rvq
rzmStqBNvQinUyEDEryYW7roaT4AJvWrT5BD2QXVmDssMLGjuTMhqPqauZV+dJcJwTEAqQkumiAL
TqPh4FRmNuHJQl9ltsApYTYR3aKdfen8p37u1xP1jVbQvTeaOIHY3ZnVFyX1y5FqzoZPraezyCl4
K8COo3PEeIfnv09HBmCF1tQk26ER7xaRHkXysQ7xKKcErokCE3+w7kI3d3FqsqlxPxztRob8lJig
QidjnTcjobThHzUqnOrac5IVOGjZMenpHVf7NnbNv5LMRmwhKkk3Wwrg3VLn3W/m+p8/9SeC8Jsg
qHeUx3Oyc2WI1B81obfGoN1VYk7LPeoFhkub09hX4hbzEVm8gj91PHMl44SiWNLxd2H4ZUb6ixA+
oyAhVfDnd7NIb13gHHudgagNt67+PZJXCjWF+X+8NpbkDU94rnvHbbt3YZz4jIrwwGnmSNfE8sha
c4Nr/uPoPJZcVbYt+kVEQGISuvLelKSSaneIsnjv+fozOI0b73Ze3S0JMpeZc0z/11aLt8bR3jyc
dH3qHe0xntmx/yomA0uow9ZT9T16BtToEwPPdT51PBFoRgkoig5mhMfOzJvPtpY7S4b5rKsJLgbJ
EFc/hg5em1Fearyg1KpsnUlQPBBbFCEDsVmjBztD1lvmBB9Jlhw4w/kPyXRGdyzRPqfEdZNubZFk
hDf3hRJwRrZYL+yV7I4mPjkntomPQ0zh+Q8jztdEGTL672d0YptsvBGGsoHc9DA5gQY2xsqIN8xu
r70BO8cgH8O2d9jUmfcsdJTtqduvIg23Ajx8q//pKLuwt9AgKntWf/Moxz5aveGm16XYgkqdj7zr
liEWNpa7ocOsEEImidN/aQvsNNDfjMBcF4W2MLLiWGbUuxg4g4CAxt69JVnE0TboFzYYGxrC1RB+
+O5WJSbbbZWXN4q9mGz11LKKep7GfqMxrgRyEp3WzCCFjV2RkkNTDxt2oHYBxB19RfZqCxScLYxD
olscNCa0sadCr68xVLGMMjFlHVxKBY/+VCkbcyN4axMabkNZg6a1STTBIRAEqzK/uwTE1bQ8JuqL
GidJOEQbAa4wLCQ4YfAn9EM7FURQoj4D+RAdIgC5iVLQszh5etNb4CKeDR1N3GAudZRZauEsAnHW
poRycCIjwbEOc8vqaqqP1El2GsFkLqpZtLIrIupgOuCIgTnKYsjcehCGdPeDMoDQMeezHboF1JKt
1OwfpTDJ9sqPrhKzfzaaPzXn0HUyvPYFmHefFFz5SdjHOPOi4FfLg73WY0awhfHPUoy5b/VXJtHF
gr3QrO5U7kIdtTWKD5eTlrF//K+TTDWnlZJe1EsryF5UX6SfaNbF8vP7oDU3z8zeOy5ohgnVVbPc
bSPxFPjCBozjevco8S6YNtJlrDoXp8dpQIkCo0YLN04C6DRD9sSy3fxNxRchb81Fq8U/Lc1WqeWe
E5svJtOEfxGkPHDMqbtYNz7dIVwWho6XQRn5pUc3Q8ytswspiwJzuRfDxsfTtxnxH1e0H7J4RVmU
3Uxu6H9Z6aBnyyHDpzxwfdB8S0VDGZc2SBmdXHFx/UpCSYSffQ42ZMVKs3uOqOBlC4oOE66IUdc7
21foqrG0dyhJixIpZTmCR2sbka0HE73yWME2oGWbCAu+5gB1EUeFobtaKReD9jfQHXoGsesiNJNY
2ZFdaDYbL+tJDMqGhSM6o8jRV6lCcjkpjO9VpwFL09L6VMQtOkCmnHWaWVzXHUx5e5+4VAS1yn9z
C0XZsGK3fuIcTRo3o0Zz48mbURrdi2bFo5Dz21ltq0xF4PMi9YR2HeXkRA6N2mwy2zb+PAdOn5bV
9SGMh/REbo/2DsZG2dRSup8EeDCUqUdUsEUNt0YGbIfxSyurlhU7DrzCX5A5+ky9kTFcbNaP3nG1
dayn1ropanOpeSlD7VrLD0pjZNdAxNxVVQtNz3Qs9NWl2AeGXW58q45XSZwoqzFKqdcbiOKty4dP
SIefq02uwwMMtTu82eRfm6fOIlSa5JQjw1sh9zMnwknxrAXth6Un7G1kUp+qXLCkTIf21LZS1Jsk
D60T9jr3FAOFAQMHa0RWwV/pDmx5qrZH0MJ6IProNHEdaqxVboCXrvfVYucOBCeIhtOKkC0F/0GQ
ESiZpW+h4zP0sJRgq0+AWRTlzGp6DG7UG2iH6xh7qI+caXCnFj9iXepUirHSKlDCURu3Jwu23FKA
J1hC44eEVPrVujMszpMI+mXR8s9QVCp1/O5A5oSwn0nku6fEaowNchtjoVupc1JDdKY6xPep0dwU
gQNJ12t8zrKCIo/dFqTM0Xw6atnh9LSYlAPGx7gCYFKfrCrC2GpKgOarJVLMj3kupcfJniC7Xwu3
sm89LF1yZpth49FVnOKkQXvV5vWb6eD4Hdw2XiswUFIdc4DQVIYiKWJOxDrpzjMG9UZWEXa8COPX
0KblNrNlgPoCxEIStTqrNG4fH6ru0lOJ47NkUqzsImrepXP07I+Y5Z9ec+YrRP1QsoTpveXWyIvu
Aul/Ir5NUqQPETzq4q3GTYX7NcYT6hokBYXu3CB/U//0Ym+mj4TyvbHEk+qRHdfU9SNuQ/FZqwRy
WXvX35Tph1CIf2fKrqdowR1Fgdhkse8QrqOz02KsZKb4UaKwLbeq7Qdro2D4oOCW3Am/xDdiGeQl
WCaTmCH5q5GH4npHAGLTwqkjgewOtWN26bqJm0SDZq0mobjdPtrs3uurKsVXsC1Rj3is0oeIDY4Z
LWQINqyjW9R+2o4DkyWssGCVBekiN37V7FgI7Uxaxry3lwoDNAK+1gUKfhNOysj2irSw0b80RPg1
xbfpvFk2puUofo97cnQyaDNVhy2Yx5OZFPzH5QjvG936XIu+zfSWZ8Dgqu9ex65BQiWs/6FYiYiF
kg2GpURKRegaBxl57y5BfDWT4J7hIX942ZYo7Wtvqw9XLTXmGERQNvB7lecy2ARetG7cFQgfNdLn
qWwPWovGFd/NED/dQsyxhMU9zsW+viGql2jBHes34jG0KfUCPm4IwVhiVOBtM6KtQywUAB/W1HFw
KrOPpr4pCeDRH4arQfxLoLkXXm1cUHF3dfOtMQZb0WmHxsWPAuHlpxwgvpnGKuRYAAlpYxqAaFVn
X+y/wfXC7YsQqHyA7Z87CbHc73r2HrL8dJM/bGozHCTQGvN5yINntAdm3TMJqhqWoQNREqALsGRU
bt/teHTNHySQi7wnRPzgo7RTxmM47pReQSxFK2aiyLjqAGloMnR7QnGgGVvX+I2pQq2bBp2ms5jd
eJukhWMJGlLRNzp6p4ERvaeuC3JN4AJvvWSFBUrTcBq5bKDYOUyG23oZAEAX0AtyBwTGcCRQDJHi
T2AfprCJInpwWIGDRVasXkrjFnHxFkhjUuCwHdXWBFgptRejmiE1l8hh59Ozao9rjUjD7qQ07yPz
1cg65YwnGf8vXZSrHHUE+jws13xC8mCyAp6vUGjH0BNoFCfGSjc2XX7vmspijWHUTxJikWYRCrP0
2MLhupzMFKXGDhYkOgNGhylaalt8KEiM3Zjl7MmyeJsI5glOLKBgJMBHUjJWKbWsd6VEtA+LMdrC
FClWTIxgHARTQmD+SzyxrV3DHn0mIy1C1lmaOXyHTvPR4JbhXQfwSiE9UmfJM0XZPGAjVFQXK2QC
89f2EDFCe9Z2Rxc9lwZuqEPC6mJFlccSpYRrfpvhxfIeuKXpAbONJzlgGu5DA093DS0ApC/GMmqK
s6HsbKaXzlIL/kEiyqwvtBjLtLs2+KHQGjN1/oSXBMUM3yCwkx+IRL66r0mRTVg7ipDpX3fIPFY1
fAUgRwu/ZmB6VXJ+wXhKWVKXGGMTpFKhdoi9lqBDzDvyYik7ttxp/o5AYZ7JTxuqcv1pgryLlb1J
zmiAZlPL97mXLcNgY+VsO4lVGGmom/5NqSLIAHhNoy8CcpAuYUxK8MNxaE6bMGurTyAZjoXJhyKN
q5I9JCJHLb9OePykPzOznY3tcozvMVX8BJEU/Xsi7wTAUroxry8O7BPK6NvlKBcjnESk5RL27LRo
Im5jkbDPDlIopM0qyn9lfLXcnd0eWebOcqPiEyKPp02If42sXvL9Iq90+ntm4W8r+ZMZVlWXjrky
nyGr3lF/i6FWUPzi1+7+RcS8eME+xpDgBXcwry9QCQDjCRmPf4gNsBB2O+avy+JN8noINaa1i+ZV
GKBG34zmp26yHzR554nAGcEuT0asCnDdvyaVm1Rr1hGuwabO35Kkwdlsg2hAlEjOjc/7n6fDwRuz
B5jmOam7mnKgwpq7PAUjYoAOHKzX7bPmza9q7K0ZIiM2NboDsSbZ4D+BYEjYcqVukwhFWLfuRhwx
Nb8XqnPJOMduPoSFardcmWCFou+E3sj2bgqOI5V5tQheiBBjHyZ3zVSlh+PCq8S2lAbHYAcBRATG
imPlaE36rdeQJiIfSr4qEHANGDRClfMxhRPh4lj9qUafYv4nCdl+QbPjxlFMRu1YmGxEBnVyRjjv
IZgBG2Y6P+E0UheUleOvy2HExp3jfXSmzuuiDmj6ezjnhguZimGPNqI3bL5rrIz8EazbXPlP43+D
YXkfIQ6loXXNfTFTLBJ0kcvzs6sORJLdZIJOymyBpn9WK78sctZeyDgdoBr4cL0qPtpp1wOrnSFC
EXAa8SZxCxbpyfX57CqBeBt27WvBfQ/tGiP4QloMlYnviuiBqGOqdCTootxk5l1gKC3bXdX8Ccaa
3JM8w6z1IPRGpMPq+DNXUmPPUwGNJdEzoh7kU6GBFDAZNMy1jPL5BZroR+f5z5X+5lRi44o9F5I/
/gbeVRCcEEIdtqNvS4GfowM5AKz/QlugUlmDXJuKAaELWByvwDmrBEU0HDb6W29StHDzM2fHZtUw
cfFWpfdtJLvRuIzxIRi/u/qh8+OgWMVM7Kn2qiAfuo5xrrLdaT304aC25JYYmKXNawPaOpUvJfw2
uhE1xzgf4e6LDo2iRGdEePx4iZwUseTL5N/ZlcG6MzE8pifNvJBzfaz9m6oQcRaedc62mhFvgDda
qH8eZZDPyIW+g1b2GOV/PlnzJg6NbjzGzmeB5D6CxB2egKRYucbl+45f4dh4YuPRVzZWh0PuHaXr
rsBfy3EFRWDNXpZVQ4Am7F6zHhrteK0DaqkDwvbo+iQIsrFw5mAxkNX/5AApMKL2U6MIkrxi9zId
WD3GPcM/6Oxt9fLNVh9596WN6lqp7yhdZr7jrGykZom5ccOr0aNfwa4KDjisKb6zdUlRZSXmuw9U
BKkmESWc9RNfA6P8eNQgIycnLV2Hzr3SMcgBPSRqV0TPur0P/T+r++Ml26rkYof7yevigVPyG9qL
FyixTJuch/7R7/J/pqGgy8Mgmd9s59zrz77aCZGuDH5JEy1x45BpfytLBWYCSol43yFiSYetUfmL
JACs28MguhvOFwFFDPpAf03FM42IFW1LuQpMdcmfJu/Wrc56AVP9HrrFTBeI7XqqsFWuoycvWmAA
YNWpyG2GhnUGh86NbqDqAw4lfz0oPwMJYhYxHjFJA2188j32aDDFmBg02qWAPS5eMeJYZw6HjV3H
KvK/oK2r4aYbfsbyLHpziabQkNcKydSo3AL1i0aZff+j1EbOEHx56KYC0ghF3SPf/Wmbj84/MiZu
debUNhGWqFhbUjj8dQ3xoTgS5MjebS8gMlkRxRSz+V7XYa3j+HLA50fbScASk71Xs/kNn31bLCx/
q6PHtLwt4VBrmsyllGudrTv3R6yFK37x+RQ7Xrqnmn1G110VONCa8Z7gJtDfEqaUjnj68k0qbyqq
CGMS6ZeX1mX0cO/0bdBBibY4ojbWwO3Pzr7HYpvM9W4bsIMetH0EuKZDzKfrP0p4Kb19wHQv5TZi
PjoPxseI8BO5npNdi5wWtY/Rgxr7sn4qvK5qsdf9u8k8vauWPaIZQNCF98tNPwNypHI5ov5oANxD
JHYOobkuib4OXp2DDOEsoRaOX36697pdw/USGT+Gjw+BL6htfnQ5rixsUfZ7EO9UlTRKMnACW53l
8Kzio8iDxRgwOEI75SBTs2/TgBLWsZGDtj776St31r2P8bFko/LZW8huWKzk6ipg0dGbq7DDgmps
BbGhLs5Zx4Hw+2q5d+WR6KWIXSAQsnlvfMIUVFkVyeiYTAnP1tUndKM81/WTzMAqQolivAzmTtiD
mLklHroioAiEpKsWAw+GmGP3QpiJYuiUMlZVuj27zLiFCjeAsFAusf4kHdckyp39r0m8JZ6gqDz4
9tow16GhHRgmbAJyLCz87GHPT9Fjdw4vER5yLf90uA1Lh/UmAr8eFiUnC9ql5s0WNwPXxrRbrIDH
h3zyHHpn0hGiwiQ/5hUPS/AjprU3vT+RP2NtIN1Oo8QyFtK+EkQ9oyhmYYFP0vJw0zLpFDudMayK
11CA+iYhssKMOPh/gXPU1IVANFCI9wHqIWSyRnEW1M4rL9/awV1zdwnSg6CYViVwfdl/WcQJsuTQ
uoRQIBiJ7p9wqDV7WvdiMfjnCAk04886jIHGSGAyxJskXy3Wzo4CJW7iw5R6AbrWogvF1KumvwmH
tMnYxkpuRs8LAVYMCljgkvCT7fyGvJ38OrAayMSnwvwdUVqaD4cY6wzwfErh6sCGZ9mgmUjYlucC
jXH+JKZwPjh4sHC0OCA7gm1XFuvC+SqTXwRnM9UitJP6ZG8YBZaEtSfQ0/A/62e09zaTw/7u414k
3KfJHhoTfNXmq1XYbVBzFSbizJ6x5KFHONvRL+ZYBe33Pv7nQUXLlAeLSFqL68CHxJpljJuh+SEf
mFOYdTWZcGN4qYD4ecTPeOYrxwM8pa0XMIXsO8YKcOPfBG8RtjArKKfTqWyDToDcozbYy2d30XwU
4aPyL3GHlw7RtLap0SW18SHtP0flVerASdojLpQo3ZboV3SSNbHFtxvJhyMImLnNJDr463yDq7Gc
sMZZ9Ww4QV36BZT/FSdczSpYSQlogq3SHbPwQE1pOTvdO9fKmln9xmaPRjPte9x6cM/IES37dZT+
5u672z2ku4q1l5XfxgbpMgAc036vaJg07S20P1Qen3K81WzsKnlyqU9dlsaa/2vGu4EIabKSJA5z
z1FvQXuL6G088xzY2EaBYSWHHmJJSfpKzFmjgupDn7aDND/U6wETsGcQM03ujyAbO/vTmhdI8ZmL
zz8sd1DAGcTtHCR0fs/FcR5xMJGYNZtUUxyuBe7VKMz2Adxlcq6tgdWGhFWw641VLRB/H6oOSyiG
KpLYsouXr7I2X4ZFtolktIa7tYmoe8ZOgnhpDsxC5wMb+LGwFql68JJPjRegp7gvkW911mFi+nQC
cWgCT1aj+ttGcg+fxhx468RjKjaqd0k8YMhns8xijrl7rCuofxiV5IS/AiGg73KefV19lfavwro9
1vlbrN+199j+kxIyMksVfQKr0fKHdMLdOXOSlW6anJ1y3dcANLLkXDFnYGSWi4GZRLkchnOeUo/8
gekgT48MMgjMeB6Wnkm/aBIln+Mw40Tz1/o0yGHYhGlSw9SwSWERQw1nOr5I04eV7kMpvztjwFe7
DDUU/tOdsbLrS1of8m6jpWfLXHuRypm3ttsbJ8ALPTUNoXz4yAuGDfeQ2uFQIi+Fl2ZAjAjXsm7f
SD0a070ds9T+SBEcse2qLyXnn/R2WIhbfZ+pX57gEDWTRc4z3VwjLJmIwSySpHyEEJ7pM0xHU6Ye
WxNN7DkL93n0NJXNWJg0Zuuu/y71e4WZjKGDoT4Sidz5BvQUVYVtn2RGtazzta6JwJgJeXXpHULv
UsuvhqlIzTvFJt1Kzx4SwLjftfnFbTZOfdAVIBHdo2RnY166Ss4G4w+wu1Z+Q4Cy+mfeLJxuD9fG
UA7Y6QjXMvUVbyH9HOcUmVDKj4zXJpFcgw4fF/zhxWdbbaB08NVxZsUII+OFHn2N3lGlv4wpxZ15
Wz4B05MOuWITh5HwHGPcJ/FtNjK+8bR972zS4inLu+oN/Oi/dkB/oF6i/KsA1AHa0OMktGt9I8TK
DZ+Ns4wYrcQc4kPvUPnxkPEhRhZ6DEBFtOzQZKLRtZSf1n0y6LSbDS2hpDWRgKaWGQvdYt0XRPdt
DfwY+Xdqc6AcMlzlrU0Oyiuy36P+jTVz0LF13kYgx7W9TRJR9q4VbFyzc26c6YjBp6+nYWJt45m9
N8Happ6DbRxdNOXcqnetuYBfQi354nIajS1gLy7Kuwoiu+x/icaWUFxaasTwC6rDlPDgkJTEvwHG
62hu6/aH4EtqJmaUjA86HdqDpiwr+xeCOFWbrZzNeJ1nv7UL21LwIgB+CBFWjqCOmHsUuI3bjxw1
cxE8pMC39XBjVsxfir7CMZ4izUmVk6b8Kc1nx2cMDxoBeBjBq4ZFaPTmZzzWd6sisNB7A/qzMLDg
x+0D4YPITayG9bJy79Z47KNL4D716FRRaHIeWzQqEBxAqZpENGLcFWcnWbBMVHARKuJaBxcQ37Bi
IfYd6+oQFR+kLw68VN6+1riosQyIW4bHxyTTap2oBxdALzqP4qqbbPSLf7m6BdjiAHsKWFb/4Xlw
TG+VaNvC+Z046Q1BmyZYnQizKvsKDfdJCY2waD/wxEEhAhZwcnrUEQB/fNQXH2715UAsNwhcGy2m
oRRJRh2uWnVKBKowrCNRqo5YobHtO/YjLEE2V/5cWjYEDpg1nMw91JHYsC+l9Q+Fyaa1lH3ifFTK
vWarWHRPk3FPevJwtYUSUgExM07PLpet9vihenu9JyUvoJ7EaR+il7UsBgkI6wGqfXK2KZz4Xfdj
IS+eoAD5HC0+2ou7gw0w3xvNQwI9NLNj4L0KD2NT9Jn47wPfpNCyhdpte7RszK0p4H8n0AVrgsaG
/YSaqKwMEkRWhHMr2X4IX6nUZlbJCjCMUSORScwSrO6xhnX/SEsAnPEoRDTvK8B3nr7qudX97qmI
m2W+OiyxMYljQ6ptIov1aDYD00wQDnpj4H/K2cdxEeZ3RC1S3ZcUOf7wOXCPOM4JeIZS8sBNMScP
mxe8rR7kq0jmCOSITmJ9M35I7U8O3xJkh+8xRFPovTVj2babhBKmCr05/tqqfGTsxyO2/Sn3b810
TAk16OTrovnNEWBXu7o4tClImcU0glachlvjOuTX2DpU8Dh68UKOIHWbDwncF72MuGeY+G1i1kS8
zX2Kql+EBqyf6YGCf3oGHDdeNHHF1GM3RSDl3Xfhn8oWW44eHj2+Me1hl86KrCECIE+pDkh8zwQY
1QrMMezOLNKRcQqk+ZKWAtMpfSFBWlhmdR1ARPSOzQBKSbyPLJTJJgxEpMBeRGL8s1XZVLCnNYaD
wgmh5BeNNkhXeJKmRGJgJABf9PYQwwuNqrtMDonF9ItlUAGuuER1VbFphIk+K5OzHJ4DowFx1R1S
522Y8MEOk5hP8Aq2jFnEGcZCKQf2rMSPWD95/cPVCExDbCHrbomtaXQ+Bv6tuUoXUprLPlXePSD3
LiJX18IXT5gCg/g8+9DJf0R76YzxEubYPPHcpTp8aAxO3NZaNB3+nZ4lpn6IR2RBx3Ty1tm/bXfS
8EI2ym/TwsXYaS6XJ2s+0GFaUJHg+FXREnRfNtKwpvrRs6sHna8/9wRqNeo17xQIoQnKv2zZuwqG
chIySHhKScAB6ocrnKevpow6+dOWJTzH1leKyMIlMgNPbK5RNblzlSqFWlE9JeFO9e5Jw/dpM1FQ
y5VT7cvw4EKRHWkS0xcBJCPwNPYOfMUg5Tw2apxJTCVqD1wB+9umx1SHAiVqtLNF0JK3G9hZ6ihk
4TbNVLqkmvF0CRsMX+yU146hN3IOaejwLTJwtlbRdFg1YBhptupua9QsKJvf6X+ylvT67JinzL2V
23+YU6ASHuFEUJDhfZrCbpQ5o8i8I8Vj6U3Tw4MPYqB99qh7LZ5FvH0L/oRbf8XGIirbuRJ9+eYb
2j4//3C7s9vgdp2EWas0OkbjmjFs6CNPU+m7rzWto+kcwVyIgMzRszOc2RzjlKYerTLIZvpsAEyq
p4+EgrXBU6IE49yx1lF7S8xxJa21k0esjfh5vHOn/lbVfcr/U8udpuiLug/mUfHsy2+/y9aFuY3I
skO6ZWFrwS4SGvMGNH8f0Xu/QxcajQ8zOvGUoMVG+fQ0aGhbkl04tGjA6J6Wqv5nORYg/fhOROvI
/BxgWOUECxXrcdV3nJP21WcF2hvDp81u1lfeYjijPogphS80D9jE1Nkd9XbnM1joNnawHZ1X4hzx
BvawTYYSjQBcLA6njpVmzGTXO1BjJCD900tYvTeoo6TUCWBB4oPgFykokJm1roGC5aLJs++wPPQm
fQfbTob2kDXh99IusfAbShIz27NgPDK6J99YaxT8Kpt6CAljfYgkZZdY280xk19VTMtJOuXISAVb
PAIoZp1o7rRjEPGx2TbZcQ5klvnX0LLR5E+yXWvKNw0AdOv+JPz/aLa5YI61tJlx1TG5ROwd3FMu
DyrzFs26DRR/uX3i1eWPgJ7IJoIOFIfmI44vHQMcMt/nikb9zR8wml3RvQ+AwuL86mZrJuMGRSnL
Yp/ZBebDuZcC3WFy15P6ybwCuN2M2YcyAQDyQ1PuWY7sNCwBWKvmRrauMUTPJIkoKSyR3jm46qOn
6ogpwOtKLgYqjdywjy6s5mU9bXwokMvUPPWwXFc6qhscIlRMoRUu0sgFuITeqtDWhs0orAzJhxr5
IdthwOE0IWSd8UTsgb9OBgw+aV3fcNF5C0fUwMMnpZTn+9SHUDaUbqkLWE2Mw4QqPwxDUOfo69pw
73kAsDsYvENuaEC/7ZsXEuOtuUO+6DPCNIUt7jKjxfLVTZ2rkJxzyQiU1U/oTlnopMn73iNAM+mH
bGjciEiZ1IzFvrDo9JOGw75wx+dgVw0D7tGadXn20+rxl7Rp6WVuvIna3KVE4Cow2CsQ0Qq6Eg/Y
sjnGb3rmPyYpj+I3mwBNodGdYB+t9ZYFc0HMse0smcPPzQT3aSOJWYGJHoQYaiqu64E7YRRP1Ews
5DQVFRahYXH5MIfyw/Cp0Rqa6FAVX8EkzLbAtaEGVMsf+ARfZlP/5eQ0GA0BSazmlfqYmA2Xlc14
jK9cVfiX0DSnmuDCcSZdyDyXysw04aapHX/PaacpJus1fHu8RxcLlCSyXGRoQOmoxIqyXtV6uCkc
Ac3Qw3fq7hB4kPXiyW/yjBZx9Ja6kwHVOLogPOtU/g3pPWCWHHtXjwGYSS9a5m95Avwub9dCTZfC
EEs7LS8WllaHOC7UosSLymdeZWd98DlAvE8AS+C40cTEnkS3x5IVTqkwiOEF7FuO2dZgduzF6cJ0
TAT57ZfhEgrNNPbil5zCeb/KPSh32PmEKzkPHkof4cnmmYN7ExblI2xPRuy/ud2480NzKYmKWAgc
HYInL6e01wLoRNGny7grQQITpM7OZnOvgpzuen/udHKNzmvryT+Mt6eaE1ZDjzKiXCSGbB60CcYB
RdvgtyS7uqOk5WrS5L5sEMCj7tGY2pdmxs/hYTTC/wQ8zQbQHE14Yp9c8trNthbKVuS8m4RJP6bK
U9F/+CK6ESk0U80GxYJbsHzrsHUzylEDNOPGQkWk0BMQYPT61nKrvfS0HXy6lTaKizfmR98ct6nH
pVhYN9ODdzmYd7T+aABqilK0CqwoZfnrh/e+QVWZVNiBx8WgiT1DYb+obn7vHxETWK/Y+4NAcg2j
dtXWBLR7NjerXUdfgqutcBAkUSyh0ZziWkqLTF1zP/hyDTD011P1o90Y1H2cd5X9g3X2e8B4ErMP
r33GY0HfztOMGzmL7FlY1Otyqv1yt7q2GN0ZMOWe96ZLgrnM8TDArxETQcX5KzzO6Spch7TPrFG1
OZ55BMX5Vu2GlcHRrpi2M9edDr+XsXTSZOM33iknJLmKkJIUeFp6YmaRByhdzpcMUI8VpIo6G74a
P2uMBINIT5eeYoAbrbAKKsyY7MeQ/YQTsRhPENBmfbEL+2Jvql9pwKWIpdgnugLT1x6zQI+6W/9B
uQSNptl5ffhWIlfWYWLajnoVHsIXaJQZWuFkmSeAG+TkMmGVNBbiANGWVpktdRU8S2YpHid3F3+4
avjPLPm6vU5+agy8Ss4pXvlVB6vSNKN4Hvfinf+76YPxAJRvn43mpRHeO5T6o9EQTgOzeJ2HxW0s
kSyzzkyq8Bim47PVxluey3srsx3Eza3es3/WEWMp7betk66p2BU/WnrQgmSdsmEMRX+2Q/VRigQ+
KcAZSHU6IbFpjhyAa0qy2Zpu8ySpzj7QzrRASsCWK0PAgt2MtRRFtRb8WBkmUr+jgE0YQY0tLoMR
wYHZYBWF11Z92NSDkoGsTeSQUhUbRfEW9UBbHZDLE1bI7UgZ0j4TND4ZQCuLkVlBxhpiwTmBiCsw
7AvCxtegpFel5RMntYd+zMob6xaoRzNQ/qVdRKg9Poy0m1dmtQ1t9ZKwf+9d6FPTzeFyKjjJNvTC
R6/AsuSVoG8hiX6R2MpRleaVEnYpXcHhrGwklNXgy2cijIOaHznf+/jzLcYejTnlpPe4B55oTYlt
45Bqq/e8L+ex3S4yQ840VNQetBcbsHhhdIsskqsKL0Ei9w5tcVF589LVr45+EA5zwZHKy0iObV3R
bw3LpAmZVf71yH4ywnvFZLgh96bKq0c5jQpJIW2qkaI0X7V0cCGjCWg6m6hIDqpFkgxOsAa2NN2k
nOpkI+H+3CaOXEQQaZuUTQC5O2n46ZEE3jIwLgvWE2NFQMSH4ULqrPRZ2vdzEZ0ULjpl/PJ4sS20
W5OXVEH8kQnAvfZZsKYbaxN9FtujkNWdV76X2H/Cql3XQNbKYLqqc2od5NGFs0pUajfCa5NAWzdx
tijRdaAL4IL9hy10jjv7Fk3pq3gkrCH9CtNHUJg77OfgTvDLI9vpu+yL6Bc8d4pyrZlIG6zGi7E4
Nj2Q9SA4lCFyGB/V6KwIWbwUjH8si/AMfQB9p5jMayoz3vj4ZKbJiJh0PZ1tjrOhoMI2YcnPZFsS
osJCG0/iQm/yV2+4lxiDuZLKs2tSr2njO47lt8JEGlpLypvmHrSQVTzwwanmvtel/q8zXaJDyhLX
hrLpe32GmgZX+0hDCCwbqjsXFeUb5a+SK3Mi22aZjYMVJavDHRwlL6vqDl0VbjmGBsv4zMF3Ql8g
WW5cYIpkC8MIjh6ytIpXBQI+ICkk46oyaWQBP64qkuHUimWzXmwCdn4lxQlxX6vCfyjaP1ULFpai
AMkhcaS11oIVgKkaT371Q8GLrGtoaHm9otx9SOYtiY9B1PzFEyn5ATEI0D2MavZepqDINUImdIyX
JQ91Lqn4BaFaTfH5H0fn1RwpDkbRX0QVICTEqzt32+00ji+UPfaQcxL8+j3s69bsjN0N0hfuPTer
mYxynG5FkeEbweNcmGo/d4xAx5lJYS/AU6jmj5hA9+ZUPvbIzEem0McjeNq0K+gcwAR8QbBD/Z+H
V+U0wD6Co3BBQ7Ojz5Jzt3Rnm9+vn/hyeow6c/E4LNM5I/Imybp9r2zmI/htob04xnmLANkovrw2
qI9NurxMc3keoI/US7aLdP9mpCbooGdq5VPQPzjIHFRPTFGEFqW19yNY52ksDqEbIrMIj1ZQHps+
exrt+RZV2glXwI2osjOgkisl7UbO6C2Jinuf3fatQAbgOlwNrvNXty9dOpyHIf87k444o7xI3JTN
NeQtv34JUPaSu+kgjG/QMmEB69k2pUOA5dOQWAT7IyeLFegXMusdkxOabODvAH7ecB3dpgmpFhAd
85wQG0EojRHDS+xQhKCVPyXIIfGouPdhQSs9a8ZnSlOhOd0acuyn0G4kGK9hsfC5xJirZ2t5sUl7
O+Ge/YmaXO/tPrQ41NwTtnZsh3hZdwow+SlMi30J3UuUgHA4pou6+DIC/H4zhR+JDD/cNj7WLb2d
n6O5qd0Q5euqhzaGzQQjaIPexi3F8sDe4NnOypcsROpTxOkRHt/KFXJ/l9RkMIFdOP90JwTT0yLH
sbrvhSV3o4vKEcfjrNFkVcRExFUQHTI6X20YUtsB8Fad4QiqmgiGD1FCrtfcOvTKMcXttCpGbKSM
0cpYqXxuBYxKiSJcF9L9Xoa1syUM8Bwu9gehtoQMVCQLWRibbhrq5SUogVT3tCRDjPpNYYlt7TFk
ky0+jdPcGbd9NGQ37Gu/0uuk4En24WaUwQkB0gWO9aEjraRtKkn758AydWEWIYkosCN6W2ctYNQK
Kl60NexHjzm8MD4UgeI0ednz4nI3oMSFr1adImmdekfvysx+a9A06NBHRyBZnQGoJJt1Rj3jp/vE
H/YmREjWulzs0scVtp5bSf7YzwE8sS4n/ArMlAQhVsr+O45IrA/c7tjZ0V1m/yyKzNJEvjb0wE5J
2qduPq3M23ZM70o5/0EE/9rH6hSo4KiI50XNfo8Uic6WGsPDVONDkmRwCnMk6ZisrIcc2yCeKj5D
9BtOVHOHd0eMB6QzP5usvet7etp5fU8KctkR5ERl+tg6eO/IVlXbvsd8N82/XuDxKsbidXEzQuZM
ccFndxJJ8bBE6UGO8VVJ7+S74avBUV8uzr9wVj+aNMG7WfBdazHcsRbaOTMVRmpb20XMRHz1eH8a
n269Tfj6iWa4eKkbMPy0bmUdonhjBtPKNVjSJi03Cli8hXO/M3MZboD3gGJukjc5iBdZTusojPCv
cPn0i2jnZfGlpJu6KUWy3BhjPSbh+Mh9+Oo2MfPkJN+FHg722YyvHUPmemIwXeGOmPPOflnNzPOg
15jpaVdb01bATZVjehgxG9LsI+gk+JkU1C2pHO9FiuglMMxVugWVoG/T247zuavLP61BfpEF3gGh
+QR4zmo3KS8zAM4EITA9TtzyaiwCdqTixkhmzBylh8DOT+7nIjkW7GVcx8XIw8fV+hG/23BqRfwa
ZMllMvYF4PUjgsyrVbA0gJR7o7uVRssCss6hx0QBjGnv3+jmjxEgKTs278REIrRHEZgm3SVU4p5u
+EloqrEFqd6snF+nRaUeFiepyqNymPFG5IYtJnuBLUnTiQgIdVs2eOfaIDgEmZGgRcdycfbtjDHs
9JO4kTgXLXOKcUaz53cUpkhoAsT2HpyWxolIbxe4ptp0Fbk+eS1mIzX/CxzvuUnqvRwiiUQbPl6L
EDjWFWqsiizV/KFPQBV69KeZoFNCGgxVknIm2kkySwKZI/qH5YoCu+yL28auT0SfPEhB0Fxm7SOj
i1M59d+1aeA/gwQRn4VwfuYBokLe34YwvhWqbDivfxdivxlGxRleEwdKXxIGRHIhHTvPs46Opmia
CytnGqYu4cTn2LPuNcioPGeQWLoA+L1uvxgDCHf6Snpok1Uz/nh+/VDiOIPMrQb0RIXkSpL2rbRH
vY8CVkGoQuOaNCfXQ/RqMyJy6Zalbk5TPF2bxnz2uHVaD0O7dOA72XN6Gm0aaTPpazBItFnTQz44
W8NucuGz9q0Z9WFAHpqIp3DnDEENERB6hWeKp1C174vj89bFMESNHX3MIqoh/eaonvnQVGxdrCZn
OBpp2Jv9y0xM1ClcVqdGQUzwNDJDcVKbrtR70p55k+5y0RNzOWeShF3MJyLPYXUFrHywpvXg3wbj
3I6g0o5wzbDgsDInTfBxFB5KZ7wNES4KC6HUwP7Bq12sRFBxWy1ZFFGExmn9HLbVcUYB3pWwIjKQ
dUyE9K5b5btwFyGG2/0PcCtWslE+bY0qdrRMD6ptWSMCgSIO8abK42Op4KeUHJs9M6ot/xSLYezP
SxadU5l/d+50pxDaeLNFw0nrsIlUt/P86T12Ud0KBLYsVqeShkQ78Io1hX5I64gihwRLytpj0yYP
VsZf0Q50MYVXvzR1gUUkAMFGniDWOPRo3HQhW9ggWB6M1wSvnIc9ClSilgI7x90iWFNnQ7vFmsjY
wkqDbSYmRpz8/YWZkM9qcCVjFmwIDOObKJgHJrqwd4OTPxW2uxxG37pWcXGJTHEYg4Yud9Xs6yeR
/qYdDsbIszJiDRD3u2F4cCGk9VO/b93q3LWM6QTtNnb1fTaYf3ZKWBSiOIa+yJvraKdJOGeT3KJK
QYrey966bdz2N1MEteQRrSCTyn01jG/BnOEHyKoD2IN5w2iEUC5R8A2zaslvRBKcQwggbYpXWav0
pUReE1T4ig1c3RUQ4fs9LC/mfIqMqEEcp8paztEQkIaV3QYTgt0JIBV7qXq4ABx7GkrrK0Ye49Ti
2WbtYQsmodzpNcBF743P7ClKWDxU5qtu05bEmxr06DwdRKfOvRUSFmNtwxaJK/LfjbK7DwyrdOLl
ybiKmrR4oPzcOwNZPa1Gae5oK2QZqTaLwT3djgwq2l0WuS8AYoh7Gwpn16r2ta4KoEfqV3jJFbXH
Nvf4XyvgTqkhJJ0MOshNo0uMeDnKfWcpJrG92QcjYn05vlaygY4rHusSa5hT3UqfykXME+X39KeP
7YORRAjOSFlWHRS+RntjG3gpAWHd9fDIKvzoljSYWcR75LYALWjOcAe8OSUiJTKi2Bjd11RdVWZ/
xV7dH/kU7a0TL9MpLZOvMe0xJbfotQfB9YWyY5jdW3s2JHLMZzFB9Q/YYAc4MDHh9wHMvAJB/Cin
H7sNTq3DuxGRaCNyHrEYX6uPim7GTWWmezBon1bpXYw9n5O0CJki0yXJtnzK/eHU+KwVCWugAsfC
rcaPNlV7sNUz4/MFaHmNsRo2c4NHB98hmD4yUcfxPodB7TUz/NGmOqdt8EZGg2D0h3gzy/pLwLF3
Uw/Q9t2Fg15h4hmt6bWV+X4Z+RTGAKybPvogElrYPMy+OYaJ/47c9JP38CNvK2ySNdJOyMjZgItr
WfB3TYJNTNZ2fIFU8qYWV1B9v+kUX/3Mvfdb/ZhnpEqi+psAr95AJkYsYMxD2A1Iz9P4mYJ0RovM
cT3o39rDeT2EVLiN+KIspmlSKHOSvU7MUzQU79ngvhK48dlVA+5nVTKHR+kVzQYuJ7YfSc8+6v4u
mtzPtAiu8VLtvTiGrk89PY3u1g7xAHRzh/FETiOEpoTJ87wTVoz+K9uRKv6euw68UnpPOyIYCoEE
cIURp0fh/iRjQ7Cq9v4mIjGHPl9rCvJXrtHi3k9LSZpYzpLErvr4gmrQ24B8u7ORSHBixy9FSTHX
uwsuOMv1bwumG7c2+wvmYQKP19qmtEW38YSzkZbf3FqNr7fJQjFfr5tuu0MQolGeRS3SFjvArLTI
2WM5XCEfDvJ0dYJFbLVI9RPLr7SobTqXOW9X4Yi3/WaCuo7aPaCEyvo3omFeIt7MHbnB6U0QRTPG
ufGh0+0DS9MvqvtzNw2Akiq2RWHXMXNymocSn+aMFdvDQ7mh2/+MgHX7HZ7Ylpzvm4XRMe7V/tIW
2Ycmty5bhhdUWphU4uZfHKC5sw1qbkG35hBVhUsYtGM7PnVp9+67OHislviF8tRX/b1kK1B3wZPN
iqLrEC5Sc07RFGPPyf+OofOAWnxXMwJr7f6S4coGMvsR2P1+iOO7LLUeVLM6upPnII/2IajN2cHa
VyHRm8qztny0q9aeluqnQjU2quou773fmoQ8jA1Plj8ea5zOrun+5L2DooP1mkW+bmviraNCnjAG
bHGyZ/dM4wB3cIK4oUmzTULrDo5RcRpiDqzM46ZpjUODh7KXBeaJ2Lq12TZflMa7GR4YAirogya6
Wjkg26XBqlPX5SnOcOGmjIabEG00NRQKM0akKcmKYLZE2n/kAD3savxcgOpHq6zRCqpTLXxsc96D
q9NdPS2fjtXvGh6i1zJOv7PRIiclYLepPJqaofscIQ/edG5pnSw7hA1AdvyNFBkNYEuTEmfzx+RP
rIbd7kmO3UEb/TmkDLsTRSyPv1zBpT9Nec0hFPARjPrHdMvR1tZ3UEziFiPVxhnqc2nhWdGZ/9Mw
CLuYZTpgrUeQbu9dVt4yd6xDEjFqHQcBYHeUf4O5WK6LwtqbCNxmRcWFAl8xBLdWFOlf07OGnKqH
cvJeSF8HTjACn55bGxArU6GK1LebNBjsDfHEVLdksZywmEuOcwvqLjbpoxMM35Xr11c92+E+qZhx
L2DqNl4DRT5wJoQR7XkxxX2Tk+nUcpZXtcfUZfxH8JHc1jnu5ixlz4UfAFFKgyI2BcK0ADKs7exb
kRiMQtzY56wPNeY5tCFuHjPC7DusAWmT6EPp1+LcZA07o1g+2CCt6MAYjSdRRQWgZ0hL5GtM7Xwl
GusVixIiL/E9NFydRQHFSQLJwPOJrkGWFeW8e2/XAGcHSdwSkhh84IRHElxXN5jrKru5i/vw7Ono
nxYpWavOvk9geCzkdwpzyS0SzpKC1ZDrd19DEHJKoHdna1vbO7ej5/AjdPgEXf5EEi5q1n9BgEO/
21091ZMgoh8BKhzCuv22sIblBthYxQWVLESTtcl8CkSEOLDY+wx4IeRTC2F4QXKBxBpFbKGaU5dR
9SJUu1VVcivK+X4Ypp9Kz9cBPS8w9bM7csOsu8V6JeqI5g+5jeD+3YNifpzJnt33cuy7HznljyaZ
2UUocjpsptY3rjuAfSgWpJRKJcufCNQ1a/SBoNmO2Cod4aVk0ooBfPjnL6S1bRWPDsx4RChxtY5s
EywvuCYLaD/bOQnZiWIMqJm7E2QRxbBq5t3kxhtHVISwDPNfaMaXOCxTpim/pi2jg8r6EYWIOdvt
8FY7AUVJU/yBI458KmzeiRt9bhNoOll6YRL2QNzWRjg9VJX0LO3qy62ArsT1rvR4c0ebR4ejAJ+l
22YXjdCtm71tOyLWs8prM30DdcYIQ05oaN1aa544GcQ3QVG/pRGj5ixbxlPeQWBxMlIlmKLpk5dE
4ibtEN4FSz8/tnGFE7aJh01ns8CTyFO6CBym7m8nMx88bFBNmX4PHh0hW+trMRbkyRkYf471YHrW
O4Hl2jgRch7f7GdcPaKd4c94yCntPqAKwMkeKAcAv6ex5o9QWVZwiYGG04fBISv6SyiplBNxk4Bw
bD3zGtSYfmfDisEjo2dabCysMYWZZb2RaHmAZUxZ6fDvYNwIeUtxn3bR6n+Ndn467anNSIKu9lOE
kilObgNppk3blwDxKsYdA7asgUPDFPVXPRYTMyUyIabh2dbgJMuACpJOJ5/IjU3euxZwAmm/lJ70
J2Re3hBGxWI1JyE1JNFmIKxV8R+aBtqCp1zoQPZjwJZ9nonkMjGfesKmQHscUGVpAAYlzqPISLCk
s3vGJI8bTOE3F6bobgvZXkn4GY6ddm9ngcw6WEAeKQUauB77Yxdi3B69rRdBiCTYy0c/EeM4ibKK
3SfURk+R+9dyakJFY1kRoGQJOM/5bRrEkYk7A4py9gOZIAOHeVQAMSmL5zrE5dXr7qNdx/JlQk76
1P6EnJOA18UxTEgy0imCGprkd0ewD6j1XWKCZ5U338Msfxm6HIaGczFq49ch5Wj2c/Dthc4H7Kdj
/hZ3pb3LR+VvrayL/kbKihHoT+c8s19IIx2ZQCPldVEzAmwN2NP2f+USO3tCu8nTSP03ofzxJjap
86hWF1WWZRfXx8IPgoUZLZzKAIZfWGcPMVIXpNv1sV2HBC3qwzxwHsa5eqx9fLMtvdyC157jNdkH
kDeGNESUjp2q7j8DTiL6CHSf4/wTRKgwy97kaDNJN5xSpkfEc8iYbVC8Rgxu1UDBY0cDLBa96RAZ
Sw50Copzl4GmC4BzRzk6JeHhPUkGpow1cQZinX4iRXAHF/InR7jLdYVeCCTzheRUNs8BkbqlWYWB
Baiv8kQrd4iR1nvlsl9Yy8bT8orOhZORZKZJPVHxhUQCOYgi1EPhs69wEsy6uGR75q+BtQ9AVlTY
z0LOhJt6bn5LJ77WKvtw0gU9lQiRZxHWVGry8IqMoV9762IYJi5LwFdcdkSVPUxNeBib6ByGHGip
BJDScYz4bsMERJQ7HvqHEqd32TPLiaFLBuacB2hIlqy9eOHwtBhcUX7Azroq/Z+igIDiqYMpiwcp
/3hov+gND4ZQh8yxthFKj4VsGifuWeXTP9hxE+1MxMfaA9n04L1keCpnzAlikUdbpFvPy72jZTMd
CSEXRTF+F0YLmPZAixbUaCXgh8l/bQqkkT02uCnB+AZco/eyt25Rfzs/OVg2devsMcSfRUvGg/oh
qX2fhMNBhFhOtNJAOLJrkMxPaCvu43S4J+eQ76RFRABKgfwRrpeUeqhJyJKA0PMii3lbC+e+wc0j
o+xgs0hJNdpw5X6MOfTMNnjJkViV2McKx9lOPFZpnW6TCT1bHTzamcUzzMZRDuRpfeLAQpxI9Lg2
uC2s5LVLgHLMpG1MGz8YjormoMQNUMCKtmt5mhyapvH/GXhGkFG7b5pkXwHtXmTKRjfblGgWw1Hf
8XHSjhaXaWQg6kMBgoDZnsnI0Nwc8+3M+TlF3T7UqeDlYsgWWultTQWE2Ul/m3kgGXKKaMI997U1
CLvtpn9RNVnvk39RnfedptjhwMwsejl5LQw8iJMlalggxGwHiW1IiSXJFMzCSu7deQBl3/xLdX2s
lSJchwqnt98956lmSJEjERlQeJs5eevAvaA6e8uB1WG4uIzE0jC53oyLe5enw8NUkLfUgboc+R5p
v9FWIm1xQ04btS7iVbTW4mSOZ1352ayjm7VY9K0VtB1iG9HuUfgCE3sR3bnE54muunNXuHzMuk3b
dz3PXxwlO6mXI4nEDrx7XJvRdw20f87VxQY/bGVqa2BfNCp/M7YAZTDuZiab0KBolCEJR9ZHXQdX
VcbbDC41oXvusQoaDGL6qQiSfCNTlgSyJZnKWToDEiOGLmS/mXh1m4XRdzLUX3JIgf4Ct6U6uGoI
CdGMpMgq5Z707pmdNc424FFgr+HN1fsE8obXMPUmzM1E2DGZEWgP3WSFvhIu0vNIQwq+6eowR+6j
PyNYTsQ3J1imDwCmX0dEYnWuTw1L1IlycRPab95AdqsstikopbjVx5ZQkqWta07K/p61KLwX+S8K
OyyvqOjQMakYd4EhjlyWNMNm3mSY4TFJgtoJox81YdLMvRyxEg6ELC6fekU0sJRXuKekXCRfQ03T
mhfvtuof64w/TXYWQ0RyXJnNdrtFIYlHY9JszJICi0PRXuZ3Jmf95/sDen+1/pxY82RNxG/BdpPk
Z62ZFmQ74xIPNGpAGUhGuoSZ0qBQeAUhymFpP4vULBsmJGyJSX6Athc0+ynvX0F4IwwmxUvVPSHk
o3s/CMs+eSs7MW8IzRt4VdDMvZVpAhGimYx3dqWN+k8gQHO68J7uFq6n/dAhKZglW1WmNz7LYnJ5
Cm8+IkjbZUwsN4QXGxTT9lPpVv9QogHnRFk+kR659QRetNi4f1Pma3QZ0SWNCIQir22js/8l7WQV
CoGk1/RzfyE96M5b+p8wXE3zzUdafMeTyyL1o1rfmZr114AAkeXQUNm7lapUORNC6PzWB6LX4zL3
sl22yF/lupuwl2Q0sr9QKAxXmInxxL0Fg2QKloua0s2iflqJyDxh/wBSwg9IWiCPLbLtu4ale1KT
NMXtXtjJHct6yfFFsIXtORemOcvGMuIYhIhgpaRrjYhcKO4WlLkQw8jncW34IIBhIMxQRb25zWUE
X5J03fp1ojssrMeJfRCQNhRcIlKvgt1MAWuxcvMz6guOn6B+UOvQo1gYU7dyzcDrn7oe0Vm/TsN/
5Dy+R+gMiUja64WrBp2lLeEYiAyjuhM+CjMcJRladvWv6tQxSFmFu/57MffvkFQ3hYZ7YFn4NMfZ
ehJ2/NQwtwzC14QUMGz6ehEPhvk1xzjDDVqojOTjrngoA8wbxJamfbON0c2odnmtAJjbjv9j6vZG
BOGVqEOLocPiQs3CfIGYaBMiwqERVQ6z6j++9s7GeqkXbEd8bMzEnPaTZR5KKnevynwzungwVLeX
+WukUohSnJe9nx18khEVI4okqrduzuZNtUdHm3KX5hjFAjIBynGcN2MOA9x27du0yM55mP5lOUw2
cfOMSxpVDSoxZIPdMAMtHPedbt5LFrHaZ1Var9ZfveyDdjwl8T92OyD15H2+jPtczHp9mDcqLPd9
+hE61xL5S6pg5SVA1wH8FP28s8cniytiqgvqFUPiN9SBSH4WXK5NHpJ1s3w7ZANsFit4VHhPextp
PVOlKzDzCtUx5YkWBbRw4dwiJLk6K2l1pk3dsqL/sn37j9Wv2B9QFY7H99PNxVeVL4ekBFeE8yCo
cFfRhNHXHQAC72CF8b+i625StAuQeDF+k6yHZuQmD/65KNyZBHy3M47gRG+9dKTFa+5FBwWlDYng
Qfnt1XuMhiz+G+vNHttp4/kr67EPGUl0+tZlaAQg5McOSQeSDQlWCpg+Q3NjIa1kGbspc0ykmrZd
yujD8cWdFQ3XpcyeNTHYa/gWFGDZ3E9R9S9qYlYzxYhSLKQ1apVwOD7pwBjk0/4TrrOj1fC3SegE
NyNhEL3u9zR9DMPJCbXlvYJd5ncLa5+0PQ1cQcoGcqYZcSH2aZr7ZWpeoxy1QW70v8z1nIOUffKC
6IRo5iE0J2BS0TFqwuwyW1OCDrsN7zygLujvhyciaFnkwOzeNA71Wd8AEHPgyZ8Knzqe1im96HTa
zZWlLnPT38UmHGGJEY7FBOZHry/I4GCb6FjObpiQiR1mNsJeYFTdJoyf7rjpuk2nw3u3nGMYyUiK
pgLnIQvOiXV7mx1DqoONnXgUHDYKWmQyg4VeQKHQmscXPyjnbWuje5NSjbduhyxf2+jz0h4d+rA2
Ja0HEYqdmjh6RYUysHXMASMQClEviO5Eh/M9bHPsB6mFI5EcvvVq+039lMgnkz06jHG2cMijTTr7
rxYcvAEt3YttSo/tVLAC0sb3MHacW716qom5Gg4eX++mihe16wTqAnQKPcoi3Z1UPnyaZsI55krM
Ik6Kv1P79XhalmrY67rr7uZp/BpGYAQugpg3q1hqMJ0ITwPCWfMEKbk/WIJzOJ4OjTVZ9yLyyj3+
fpYvIbFd9VwCR2kMo23GGzeDT68kh5WvZsUBQEbXXLqueU0tCzFCgSyso/F5pwMnYT7XPzQ79XHw
Cshkke1Dx+0Aa3k2MxSJ4tOa1XGEWAQcp/KivW4ZhneZX11NjRkjn8gmiXsvPora+ZM62IEkjvBt
nM442ZBTEHXt7Jlo75FgvqYOfqRi9KGM6+7Zk9nEZG9QSDaHiZsUNUTbKSRTThQ8c12IrUyyeRsl
ugdTUoN1yBiat56eznEhUa4MeG6ymJdOrBiKnJC69ZYXjFxZ/Uze5IF9p5oIIo7O2MsYnGJaOaaU
fYGYwkPYcZlRrwrwMGyxyH/hgfFzicI1NEz2492CaN53rEs4dJc4dtIX4SMvd7waJS96wUEjqlDK
9c+avcIck2WfW9Qyjdvpa+R0VEwOqvhY/TpJTo1u7ZPBTvbJXGAJhvONULXFSeFFrCS7GDHc9NHa
7ZNcfpBm7ipNUDVuJFZIGO8RCjeLfR5Jg89GvOF1QIxbmf6JuoTmgQE6RaLdm3Naa4RC5s7RdKCq
yAoQZ/bG8wQfYYOykNtyIHWVzHFLBa9jEB4CQC81vqoCamMO2DXM86uXNOhcBtQy8ZPw9EYG7Jim
BC+fpO+RXGkEwR0m1X0ESnzWWvxOw3hJ6vlPVnK6oVODkpGeSP+rt2Wk9i7CaBjQ5SlhD6ZZ8OYj
NZtYDN7y0d2YxMt3EnPszQwTLrTU35FAdhRqpOpxZLdwG4eBleRYWV+s2fXWBY7iiuiOjemLDJlL
duLLKXkafK/d+a2B76B/+wXYc7/kb8gjNnWUrszAj6Uj9pFBN4d7es2D6iHop9VzRgE/5nSinXpL
YwQjo498Cb/pjW0z68PC8sj44COexCFIv4sk2vcUWmpWz5FVPcOn2zLV/pbclrWEeOaO6TmXsXui
+aWGSxY4o6a6mdr8y8Il2VYkcJIPd18M8D+YoJY9CGersK5D7H1PEVvzbnyG44oCEexijKNPtX/n
yfvQiJbYvW/MgBpjScPbnOAjLsBTjKilEj6dULmbSwB8NcAwk+yHOtxHannOmvG4oKLE20Y36D9l
8xoLbpiNlU3LDJaVRjiCqyJEkbgKvYL1aQxmMEsLYDXqBiLsXpc0PRIZiqYMoX6t3zRT+Jt5wN8h
AK22cSauWfqOw2dhaWV7PHBTgHViqPJLxwJu71B/81J4sBUx1vZXb8AjpWIVfPizpZ/Lgiwru0WV
W3SlBaWkoZGAXMMFk0zM7MYwuA/8yfwZRUkG5NSoZ588qTvJQuWu1aAnvDXrnrxC69K3c3/E2GI+
dEQCYu/lPaleSBlB2oKjK+CSxlFNqncwf3ZC9HdBCjZt0Sgveq9nK1QLMuXtoaBdWSiCjURH6Ab9
Me/n+FBPBQOMIQbRTbe8HIuBu2ucRH8bN/Vv0EIBtRAcHlwySBhiLxUwMVkQ7UwVv+CMUK539cPo
F8j9UxRcq44uYhidd7cHaIJWDkuZtBxOqNi+WAkjvyaiKbEZL2G/rVTGb+CrH+a4ARC7anywKq86
LkYooNm53iGs+bC6qtw77fQYz4G4pKFbnBvL58ipCwbEAOxbsi98nT1HsyN3S7mc+jTZDsxLMYny
Ds/Aa6OmODhss8PQfykqh6cwuuMZeFnDHnRjf5MjcjsG+lO5M911T3JWnC67ofRfKwehz1JcWpMe
RN7hG6uY6Ph4d5ILNo+TpN2rQUHCd734XbojUIqbQ24HgnFKRkucEzuVcQ1YfKH807tpbA6l54BJ
Hf44VvxZkI9GZUidV3nDU+7mT/ni/HFwuXSVvnYTcY/sulWJCMUPH7RD6D27hJ6qOxkJnMlKhgg+
RVeGc5gD/ZDZ/tGf5L9AZc/E3GxtlpANNRqo713ekIFOwAhakPcm1IfKXoghsx7ptZnyaW7qSvEO
RBOgm5p9pReoEW5IuXVYAkbOdCgyfthEUpBGWA9Y8Au55wb5nGvi08YgPxIR/xTgnt2gwZfsmryr
JZdj1I4/Wc/PgeemaNyXNoNxRUDmt7UStSqWdP043VumhL8H10cFu34NrqZO3HeS0B8iFVh5Uit5
lN/+MdHcaiPbCDvhMbJwMFaz8+2NU4kq8LcnZkc16NgmWIGfEUqxCDk6reXZSP842fU7G56j58cf
3oIkMmba2fchKZXFKznLMKUjtgGm4rSTKQvN/pZ65bkz5UMdruZE52+QYjUK4JgOUbnrvPnbZluv
1jSMQuq9y8FNqN8zdqjdYpGrFA2caYROcKRaEo1jpi953m8BoLyUsUP2jeU/KR7EDXvXH1HUx2Aa
X0A1k6sMIx5DGKV10+5FNU3oruanNTzZIAk7spUhq8umELE/vJRMhybOKcDlahTasf8YbqCVH8jn
OWV98RItYEnnPIO7U/wi0r8jIevYIx8mQgOgG0NPYVkOwmvnzQCk3hR+et9WKxaX5avkB649aOxD
RwxLKyA+KQcHksEPM+G4sLp5G3pEFOjkrQ+Lb9PwQfol2nm2GpPBdDFrd4eDKNtUUh4CyIE3phh4
8fNz4lh3JEeeKy/DFx7vGaYfangLFuJDjQxtNxY0LyHYXGCWc93vq5jgGmgXLgKjcdlF4oX92dqb
mGuly1vQvz3bOEeJA2F9+8hGBtl/t8Z+V9ClYyYgup8/K4K1Sqs6tfTHTg5JvoIW7fykHHNqyu7F
KO6jCjzIDD3Nzvcq9q9rGIY7ID5kOGTNxEHwaNbzTxmhQSQVSEnsE/HyU4PLIvl5l7SPi6pacBTk
YiPvkx1KDU0puplpedL6fmFX1mIpYF7rGUKQVNn/o4tgd4ZnEI/us9MV9/bIir0NE3CIzn1HmzcO
yKHlGeniGurBuMn9gFpoVWtExQ3pfgeS1u6t1XhRj2JnFtThz5UtP/C1riCpv2FcMQqfDi6q3P9I
O4/muJFs33+ViVkP4sGbG+++RQFlWfQSSWmDkGt47/Hp3w+6EaMihCjcUS9m0cNuHiYy82TmOX/D
AoE1TGlWSc65X9hqLJ0ixf8CU9uoEHSanE+y9CYHeOzhgxP72pfczBCSorcjfTc0cFJPLU42EfXB
AuWcgS8mg51NJN+x0K+p/YkJ5uEPZOz9JkcBpT8VQ3EEu3vwI3+vq3SjuLihv1lRo6DEigZCtcno
Q8W6eMSrLjRA8vXjVh39FLVTBMiwrPC1ewMSbNIVG581EdHeHcQvovZkduaT5H0TMWS23Cdzwvy7
WJdByyFhgt/qji2akw1PGySek6lYPRxiBf8IUJbUYYC0ngpMq+ROCe0wi79FCHaLPKEAoO0FWbiV
OXszs3ss2wnuZB7yDkBey0MZPdEP8nBOmBs3PRc02fyeclr0bTCL2ulIL1geb/qx3LbqB7KzU7mP
wCaaCu4oG2SQb4F0flbVg0GvIQd2syt99JLQk9LrF8iQGx8FSBmCpvDJ0IBof1LS5uQrr1Se3O4z
0KCb2OC4EyE2ysmzTHkmgsKJVOlpLMtTLN+qvvEXPr3sxXQbNT80EPEq9rC9+ZRjKegV90NcOkhp
1fA9W2AsPXiSrIZOqX5rtReDTd9503sYWBmvIgE1UZGCP/IcST+9NQFqRuXXIn6hfvQiSLcUyz42
LL+WLnD/UOJR6CLQNmr+S9fIsHFRYZHpnn8ZRM9uUNKi2pA4Pr5kHa4fRviGOocTSiI4ofoQQPo1
UEQVtQ49l3sRzbZSPyNBNfHvVdRVRpDBgfTgSmhHe5BFKCSK8MVbTb3VIGJl3p0qs+TKV5PXCjZa
RZmcIdVCcOWquGt5yWxSkcMZWIZfaI9B7uLUUZ6DpHzL+rdQuC1S/83KzsKAr1t6jPUR0zz+VF7b
gBwdtVCf25xq7NCdzXECA9+RJZ0M39tI1TZN8ppDntNj3FB67S5otW2AF0MqmtQ9O9R+xl2XJk5P
Q8rSbwpUAxAqsXjmUEA+BqbwwaKeRFEJP+bArqKHLBE+q5S3asP/qxVqSGDJfU3SHmNwJtwUjIgi
XIpwdAKkLw2fXIqNLcAVt0SxAOhuz3M0zgJwWj126VBKsXr56sZk/EzQNkJ77yLSZ/KPI0RUZaTm
iC5RNjkS9Zh43Ugd8gu69yNNhKPrIa5Ffblq4ichi6h/1W9VW/xVVPltBOslqN/M3ChZTMM+lykw
oV8Zmw+oYkLwz9+ytgVhBpieR8ykvmOgXabL8XcJByzcfaFzom2O5L5RPVMTOLeUODx0aPBlgwtn
6o5iGm8G7B2h7lBVQXPJNbf1KOy7qVvT+zc/dYlE+Exm+rlGPTQrs3uAYrYMRjZrkUIWaWdPtLAc
K7+iOltMTYYe7FChHQuSQhQQb1fUDwDQHFeMPyUVY0kAedfNPUUj4MMTn7HmKfssTjg23aroZaS8
8admGAYc2wwp00j/rrBS6iY5m8nHHBVk8D8wq01mB9E6TwBAEjtoAKCV+NrIMO/RZ0RhUgGUx67g
UX2T0xkMfA6G7ofBLiSL2zh9R7kJgTkij/nnKvQPVT/gnughdGx9sETvGKv8V7l/ouJoj96N3L7i
zbKlg3jT6AXUH7RnQAENSXePhTZ9AvkhEYyHVgC0SlFUBBFK34HrB6TvBsMXnmARIihd/qVOxtdS
D55FhP8rKJFdbdwUaf3Wgw9z888GJMQkeaQRuJPAJepJ9w3DIcrJ4lYTTkkm3A/SZzwREb081Sxe
AY1BNcS9M+1PAbjyUs3tXrrLCsqVE6iH5MHaO4jWB0nPz9mIylrdOHQMtw1CmQNLO9WKJ5G7t5ui
DA9QyyuwhTGNv1ofwioqmVL4owvrtwGe38YETq510UeQpPh0vwkCEvIiYkfIBWlfkgbgDhCcUfro
usUDZo1IdEwXD+DyWCdpZ4kqURO9aZwiXN04JAH1+uOpl+A1mqcUSQmpekbLGPWfDyKqaTHSyL51
El3MAaCImW7x3cJoowDjKMaIM8XkK8NXNgq8v9z7qPFYyKjqQAv1nGKQ94JypyGr02PVoMrmgxB+
DfoHaI671P9GUQHtpu6cADqn0YIcCbVFeXTMIKaIrO+U4Vl2Ucsb7xP5UzA+IbfPRRe7CmwTcu6E
6LKppQx+BmhPcoce7iH1EXAAUNtKpiN4pPTgCYcbaLcQW8wA+2qOaWMEkAusQj66mjjh4kDVpxBF
isEWDDRC0xhTl9RRLG69KVAbzpzCdJ9Jv7vYcIGY7pDV2vVqtK8QgeGlGHXkogieiO5/EaRX3TS3
Q/m1777k6GA25Qcdim7sWls5V0HV0mKlNguvV9eoLb1iprYbg1tPbg/UEg9x+oSnDV+hePQ1GAPS
W8ry7aGBDxB3ePmcguIY0AYauE72eHv6bYMNTneudcxRi1dXeYHh8b2rjJcuMz7S16ZLWnCRpQ/q
U9MQy+dYR2k5CbcQogryKWRJ3lhdHxw9odwFcf7QogRbop3QiLySRj96QF2bJyVGxq1x7hOuASIq
NGV+nLD5Hb4b1H/N2t9m2lkL1QP1xHGSqhYzzF+xxQr5uqokQQeDCzVi3Kly59OfNdjWaPNs68K4
l/P+jmISL40AJjpJBhL+c1h2r9QQoQeA3etegEJt1fLJSz/+y9SsRM0mKQCuzdS6x699C4tc7V47
T9z+C8KlZ9bY2Nhxc+Q1MipPI1jnf9WqFXYSl0zs2R65uwM4F+1/GQNsaSyPMntoP8nKW6A//fMf
/+f//d9v/X95PwAYxYOXpf/AH+ohwxK0+u9/av/8R/4//+/x+3//05RlRZJkU9Z1VTY0Szdlfv7t
yxMtEv5l6V9F0kZ1XhSYKNdo8ubJTlbKaflejyIthrEsU1UlVZM0WXofJhFRMGiBnduabONUfQJM
4gDGtv0dL9byyIe2YeLvV6KaS4O7iDobXFKknRVWBn2Je/exGTYIOu3S5/YhJCpaXSg9nSSQ/Taw
06NrrwSffvn8yyqyYlp8VlkULeP9kEn0gTe1QG3uKFs01jbQaPYYEZz9g3/S765HW/q+iiIaOr1Z
ZlFR3gfLSn+ACk/TD945j/0fSfgE/XBzPYikLwxJNSTWiqngTTufRVPVhZEyd25XWxBr254p5CBy
wG4+Fc5oA+8GNHXoP10PuxZ1NosiPHkuVjwKSwBTOQImPRfW8ps7fr0eZ+kbXo5u/g1bL2i0FOAQ
PazAezQloPPZyqqYJn2+KC5jqO/nKYVZFFFDz2jR9wfDxVtZpS3yVzeisuQdro9HWlqBl8GmAV/s
7UFSG3SUCRafe0fYVHv9Qd1wJ9yVdmpra1t8ORpqpyo9a13XZut9NOS2zo0K6+pbg9r8Xt16W1wV
YK1uqarvDef66BZny5QsDXEPUxPl2eA0RZIt0OzZBByAcNmSiaVbfbTWcsg0I7/N2EWcaXVefER/
6Ky2pjttDyc0Pd9gojm4JbLWIyfdIxvuhCtLZHnaLiLOPqRRDQLQOc6Palu8GLvxgJDOvjrzEe1g
Ndri5roINqXQi+GJkAkEHyEXjuw7zzuhDCWXiFesTJZkrXzF6ecXYWK9B8iT+zHP/g0yjbZu5x8Q
BLepBh21LQBV+Hm2fggPEG32/socrgRXxPfBO0s0wnEE5IyKRnTIM8XBKsA8oBmWPsZZLiMMbaLe
WcKbLWNlJatIKwtImR19KC20ld+zUMHzcoHfQ1azg8++M2XMAP3Q3fqkStOIrixaZdqrF5+7i4II
P3Vihkf3lO6QrduMNlzu/doR+3ObXYs0S5qGIJVmZrB+kDv54AJ73oA922o74+DvMH/+xqP5LrG5
V9sA3m1KVU5q1/t4X53+83SgKYpqiYqui5o6SwfRYMB6SVEcqqgiaFW1E3gzpNAi/iCMJuqGKCsa
h/ssjGW2Cka0NVLm6N8YSXgQoUm2fbWSupeSm6bxqqDzL1sIir6fv8r3aTXBBrZrXvXChwikIobK
m+tjWVqYmm6QPCURkb95Bs0Vk+5SAA/ZSD/5lMLi/Ol6gClRzdfGZYBZ6gx10e3oz7EKmzfVfKkp
sA9oHofZq+oZKxOzuM0ug01/zMWSN0QtLiPR4673TDkVfYXRiR1eyhAGtrijParn+PPa6l+81l4G
nWXPTPIFKhVdYqMW73/oPwQn6JM3w73yqJxw9jmANfmY3Vz/qovnw2XQWS4dIUyKbYg3HGz8Y4P8
ww4aty3Z4236GX/flVWyeOm7CDfPnkk8wuLUMO7VY6d4QSRROyCseoMcgLUx7ztH3yX3/UfYeH9y
Dl4Gnm2CwPQ8Xc0xUjVvzX1yALrl4Hu2p+VjC6vn4NpUzlNmokbNCEECdaLHwUbH6xA9Zmgv3QDc
2AChq+8wQfuKoPHKZC5tQvKVrmqmNCFAZsvWkmIPOQQa+f55GI/QI3w7OuFZcZu/lNLPUz/auduV
oPLCxjQkUiUYJAVc1yxoMiY0sQVaIc2JUuGO5qXtO/p3FAMcYOFrO3PpMDIUhqabaJOa5my9lr6e
UQOGlcRhtAfMdsBrbCdviL6SNZd2hiyDzTEMWWJ46mzFWHWmpGNCowVwqWO+FOx+qIy2u6kf8eVb
ibYwc++CTR/5IuFkbSMZKF4xc4YqPA3gVB6zMv6xMlWLUWRR517N6cbj+X2UHgjEMJZozaBtUZ7b
o/CK8g/8e4hEHOnSVsQlbyM9/EFUhRUpqyIUClOfRZWDcQyaAOEgumkdj9fmSToEe6QkFORKSTXw
uA5UeFeiLixLhSNVNUVZJ/BvL+a2yrwg7WkQ+ZF1p011JT/2KxyYjO6lklGh1lwVu3cjG97GDj8b
jG51dPXp/gqNVK5szYWbMW8ZUwK2pEJXNGenVy/SajOFqUwk/dA8LMFh2cTh9wwppOvjXrievgs0
241KHxqIsE+KDKLc22GABkvm9XZVQdLmTUr/SlKgwOJkZsnH66GneZyd0LC0RJ0rkyWDTp9tmMx1
oUeG6ESCe0BLN34cqvaT2zQvfy/MbKs01qhjtQ3sdDS/ACoHDQwkA5XbvxdldhUVR6H1xgqWdeLh
8Rfd+z7oeHgv16MsbEjFUiQTOBcJRv159b7Y9rXbWBmE64m3MKARs6tRGr4eQZr+0PmsUDWSAQNa
qomjxPs9X1WxKPsyZRb3Vtyre2XX7NuDeYbXhc/9TjwgRXo94tIysAxFVCTKR9w4p59fjMmsWqlo
YpR0rCpFpamlDa8/iwDDrodZ2FGKZVicO4bCtVOfrbaev6AQGtoXuGYbqi0h2zi0eyNYuSAtztBF
mNlqo4HnFuI0GhQinxXEqMRwcK6P5OcF/Lcpuogxm6IUuHBuekC9qi1i80d1j76FamMGbx/xF8XY
czfad8YJiP3+ca2yuDA+VRRFjdqHKZqGPjtPBxWD6SwMeYMAd8yrfK/W5cprajGExfWA36+q3J3f
LwjN8nQUOCi59Zq6C4TsUAzN7vonXLpwsXsUJEANFrspzoYhCqYbRpP6O/6C9FGGLSbbUAUdZJsc
d4NVUnyXOfleWznb5IXryGXc+QbOJb9TtYHl0cMf3EtoGp2bL4Af7i27t80NG+CZcvQTrTWRLthm
/UY95fPZ2nn3B8y2gdtACRQGPm7YQd/AVM065Io3yXSANmtWVurC1n4XbLYZQrcpC0WmBmhJP9rx
m04fNY5WNtzyVEqKxbtYMlTrZ0K7yB90j5HOatHIrbYmVXYeXpzuG2FbbtGS3hhfIufQAhH9g1cy
rZlfYadVfBG2cwcPIDt5slWghaLsQWNwTL6urNNpOn6bLpgYqqwzMtmcTRfIpciPvQj0zr4+Wq/w
AVknmJY85Ptq5UNOz8VZKMqZHMTc9NgU8+oCAnAxC5NmTyAq+6LIto043FDzAEouQnAeG78FbC88
Xx/hQlrWJLo/kmlZlgJh5f1n9GpBjoQ05DPKNVdlZdIGV8HAmVJ8L5jl2qwt5BbusiLSAhw5kjm/
czRofoV1h3Bqq3+1sldY1NeHs3R8vgswW/JZHXhliU2hrUS7wYaP9kTDlllD0xV23Uj5ae3hsXiD
uxjS7AvC9MtFv4UKWqAEv1Er9aCn1hczVt8QbTqi24rVWleriKdjE3N9tAv7+91gZ3sgpVkTFCmD
jUfUQB7q6us4vv29EPPDwBe0Wv6pdAuAo85R6k4t9BGzlXlbSIuMRGU7W5w48vw8iE23K+spjFwh
ggt+7jnCrSsAfDQkKyNaXoL/DjU/AkYjhrgRMV8qStoxoqRiHHy+/tGWyibc6iVZl7nEoSww+2r5
kKlDjxK+3b51HG2VXTwNP+As6kh2bPwniBn7HKedDVjF65EXB3cReNruF1lRQvK9U+IktwXf/4i/
BiTzaOXpu7joLkLMXiyqisaBqRICPgaYBwAViYGTerq9PpLFxHQRZkqXFyMR8zjzDJ9PGLmvQ7YP
WwnN4hKw5/frcdaGM7uJ9DUqu2UxPcCSD2zeTd091WCRrwf5uajmyf1iQWjTveRiNG04umiSTR+t
7n9A8v+eZslDUanbQRxPZQULq2j2mereRt7H66FXVoQ2O8Eq2G+lkBJZRqEr6/UHBXWNlVW38g21
WdLVpXYYR4256sJj1n4SKBZGRu78vYHM8mzlZg3KHUxU3genxuy+NBJKQddjrA1k+pgX04QObgVp
kxiK/rGv0TH80Fgr22d5XZMUqKyYNCpnw+iN3pU6kxAGbSdR/qT1tVMjqV34n/5kLL8CzcYCXKYP
Y4tApYhnSiFPIjCgl2vZeL4eaDF3q78CTR/14qPVGVrZjUCgJpb23djuS1UDSuMftN6yDRhI18Mt
z9GvcLMUF4cx8uAepZm0PQWwZBSwMMnx78WY5bjW1DwV6TeST/rSBWewk97a9CzVKzkjfo1jluAk
0Jh5P41DGVWQjdl3XkRby8y2GS6mFdqo0KwOIkKsHGUYnOpQ75Kn68NcW4uz3IfNXR7ESMsC/9UQ
+X81zRc3wjgiKP/oe/4qp82SkOVmhpZrBKrS7/Kk0IIk7qiuJdkpzfyeZH9FmX5+sRCpoo0SsrsT
QmWqW0Zb35E/NTthn9Cpz75e/3bLefVXsNk+xhLMElJl2l75qYeYgTne3wsw27/pILvIbTMaU0AM
bVJQKPzX6yGWd+6vMcx2bhuUYWD0hGhkeJYY+6bADoUSEr2FBllU314PN63oa/MzW/FcJdOWMn2O
B8LeKA6m8BJgFNkgI6LsR7/cXY+2NrjZ4kZZGMpzywRFdJEGGLm9dEytT2N2p2bpytKbfteVkVmz
430YNbfUTQ5ZGKXgCJB09QTE1STFvXNlhIyC+t4wUHmMx6frg/zZrfktMqA6Q6SFJIvqbJRK1GXa
z+qqCqlzU55HAAZYxmFzxlscoApKWbTd4335408wPwQG1ScbOnDw+YM1yHxT9YFQ2P3O3adOsJWp
iO2GHfQFpB424grKbXE+L8LN8j5GsIpgoOM0ifdvS0PaiRHKZ2IR4W5hPI+pvnJQL54zF/Gmv+ci
mxTUxlCOZHhj5ztK8mZwS0tUZWWXS+JCiUGTdG4CoLUk7Td0ZCiGLjgKyvBirWwFz32okvBTbw54
DCbIKMc13kspyhNjdej8+FBb/q6Pq73UaGfW1RbGGe59QLyEaJtPLCkTLqRfKOe6Dp4EP30ZXQli
XrFXoHwIkXzQc/mJfL+XUGaC64u7YQMfDyHGk4YNQNkmdyXiatRTJpfOtsYiUXwK4uiui+LPgx7D
uQfXjHyP3Kd4ImVfog55hVB+dN3kNsaryGiV3RgHB7gKsYaQqIWIMqJKD502PJoGEr9gtMcEozDJ
f6z9AvGFHhoSaFzV6250XAJG1bgxICPL9Yh6aH0niOYN1NedlutPjdB+aGGBdj5uX0Z/CNzJb4Jq
aCHt06o4GV139mBFbYzCtWM8bFQBJWhd3KG4YUtSjfUKbyOpP0SNvjcR1E0j+F3FuC0FH6uWwdGU
Fg0oNT/KmYbwQlg+FasdkeUihW4aYEm4AprW7DhsEjHFBIwpVxvVkQEW+0gZohs7xocq2+nBrRY9
jsZrYBxkAdp98eV60ljcSSCRFaZZxRtkljNkLQ4606LmI8Rauqnd8EZO0w9ekDj4Qr/pqby/Hm9x
J/2KNwcR+AVkFNyRQLBBZE0wm0QnIozXjv+VUc2hVlqfS5aUEQVCFXbYEKjGrx0MZle/z/+oKnIx
Ivl9bhhHj0KoSKx2UG5Uy7oJWMMqDnnXP9ziQqENS21Volauz3v1giyLEVIg5KB74Rnq056FawcK
pazpUmMd5ZUcu3gpvQw4O6K7FDVvlOpJRo9IyhyLfbQPzsg9Oez53VovQ1pKfbI+IcItul2/tZ5c
v4Si33dEO2m7EslVoNnZWdpieIQu/srHXFqFsmEa9Lho7IJRfT9nXTEOZSoga+EF+Z1YmXtTKo5j
pqwsdnnplgO0wjQl6uGKNm+fJGpqtL7PJ+wrnHG0DLpU/aIk/Q8EF5xcVCby2EOd4pwsdtyCFVuo
JvXP4DzK7anI33Td32n1xAEWtjJcWz8faxr+pZMm4BcL7abVUCrohhdFkT4gL7yFBbByKC29C1RA
brj7iDoQtNndVoqUVh/Ulqtn9ZSjRGEYN6IsQ7JNVuZk6RJ9GWh2x0VbucEGgUCRiPMavlLhSsPn
96QgW7JKqqPgrE5Y4feT3nQqMK2+oDlRQNLH2HR4afknMfkorO6d3wfzPtbsgtK0eh+OtOTsehfc
SY524z3Kn7z91FcSnfgxeF57gvy+ot8HnAZ/cUPxG4WHapDF6JApm7yBgzIgWe/8xzmIKJpsitOF
R1XmcEScu/KGLh7sjQYuQ/rQ7dGuP1Zv6Yu0zZ7/CPr1PuAsuZZW5ltxZmLwc4rbjXeo9oJdc6Xh
NsttZDUvLE7bxfhmiz3rsZSoujbhanBKXFit9ysfcPp731/R349ntsi5R2gDwjtTD0n/K3XGQ3tw
n4fdxDzJb/2VN9YCFFK22PnmhFyhJWfOFoUEhTjCYBIyiB0fs6fuLnYE+1t0LtpNuIkc69MaVG/p
+9Efk6ZnAIhVazZdbq3HCP7zeBSMEmKknGa7EhmT7R98xcsws2nKRy+LKmxOYBjo++Cmuo0xtX+e
MBHywb1bLaQv7a3LcLNJQ+lPiQaVPq1cF57TZQqtHanpt3jgGCtJcC3U9POLbYxhXFRZRRLbqvBQ
tj+sqMLHSlwJsnCysy50XaIZAc4D3en3UXqPAqovTiD887gLDhALtnju7pC5dQLHXIn2+wFCMBAd
nLKybsjibLIyAD+i5bOFteSTpb6EaY0I9ve4XzlrF7/cRZjZJMF/s9SSVWEDc8Zr5QHH5B1C4CtR
Fhf4RZTZl2vweizFBlq5m3/PUIrONWnlvF2LMDs5MqGtgwZFD1vJ5C+TDeXQpf9xd/n9jMzSgmvJ
iNBpSEqqw2fkyGXrQRZeNe+cBSCNEHm5vlvXJmZ2jQxQTwvx8eOFAVUmxed52BeRvhJk4Xb8fkyz
d0wUW03mNZNM5i79AJZDho0JQweHZR1TAbu0A2wfVqZqgczyLui8fdhVIqZIBhrAinUrf9Z94MI4
8hxUOm2b5lsLgxxdvb112zlYBf8vsMora+XnnfoiW3R9H4U4DeECg9+dJ5abINj9yeTpE60KoJE2
hxhFuS8EucIF1kMCylARFnoUUOm/HkT6/ZrMdyQjIbil81vmHd+hFCsxEPiO7Zu5t3ZI2qSOv4OW
/gZPvHvrt+m2O1gHBKDLvbm9Hnxa7PMT+SL2fA7dAp0RiNdYLAfpsxdQKsOmC6maUd66Ehb16MN8
vB5xbbjzaXNLCHkGUrx2qMWNsMkDT0VcDummXO6gUqqoBZR60n5QY3jxXttEH12rihy3Q5fb7WOI
GtpkOFiGOP2aPo2vTE9esCK2nhq1blYmZ2n7qhMGhSeMNsFD358VlRIXadNyIrmDdB8Ir0Ne3Mpo
M1z/Jksr+SLKfBYUKqNyg/SMXbYqULbGbtTz9QgL1VEZECWtNgQGeY3NHzKupSOPlMZThvAO4gmJ
+bN3SHfJfrwTPpcekMryTj7ENvja65GXxqbBRkKjS5EncM37LwhwN8tM1HltX/+muWccMq///gXU
FW/MXwHmFWfXzQtXxzVoyn3VQfg21V+trXofeXt3g/HlsbaHwxrqfWldXAad1a1aPGWaJB9zO6TC
VuvbniZvkFgr325pd2pgmiBymaJkycr7b4dsjayHhUhXAjaXXvyo248hHobY5In6j+ufcS3UNI0X
yTTtWDSg0Xl/Cv2ThqxhlHVHzxSOKbqveRl9uB5ucVXgLgm6Fw1ZwA3vwzVBispd41IasPZldzZW
nxrLASxZVi3y9m9wtb7Qpd4T2bjmLTLmW6S1QgSfHGAnMHXKvT449d44Xh/U4jHMnfLfQWejypVU
CnokYye+WnpUtxMnPMdc/gHNZHmHVpejfLoecul6qcGtB5AH3Zjew/vvmPSAbpSa60UXIK727Jnb
1rwLmtfrURavzJdhZrcYzOdGIZSmMHbvyKB4qDfv4012hPm7Kw7Xoy3urYsxzTKGHzVNUU5lI6k5
5cajVj+5tbeysxZjWCxoFdEHpB9m+1eo0TgtMqg/tXWSMQmRv6jySsFlaQVOxUpY4JYmk3bfTw0G
z63YqFzJE3SIcbj7Urr+2oP697Ihv1iaYGL6hMqcV3qDuoxybJEndNXo4Prk4LN7CO/SLRp6a0zz
pQxxGWu2uDMxSqIMoRI7rm4zH3jyeNb8+xibWN40//kK0CcZBxVGGKlv9ulEufWrAqK0TeNGcW9i
5TFRVhbZ4uxchJh+fpHv1JK1ISIzZPt1c0Bv/q0WvJUCxOIH4+XM1VEx4RTM1hjA0dYYcnGySXAP
Ja4kFFjwfPR+5HKC+pO18q5ZDMdBgeIgfWzFnHVek0TAxAm7TDsqXixsC0b3DWfXTTCczbZ2/mCC
LmLNhgakk1dtyfGHrS8mdPTmsIJbg8Yv7VH9IshswekjVnxyy5GUySiHBMI51dtNX3V/NBZK7lCZ
NXDb059xsRJG0wvjUCQMwJIsxp4RxcPh7fr3mvLj/JpNxQEO2UQmkObdiyBUtFjOiVHqR5R8N65H
EqUvp6bCLoyeK6y3rweccuS1gNMfdDGoMG3FShWYIK1FSTIZd67oP/g4RmLOAftc1+BTt3YrWWv4
vqVJg90iTWU3RTPmRM4A3HbnpiTvTtkNxguuvgheXx/b4jF7GWM2OLx4GlPsqamER2ypMO7d14dy
G5x1LnuZMxzWHkmLV8zLgLMTKbOsovdKUnl41HaAaZ5BqY0hrqMQjvMXlNW3NKCeaLheH+jS4U4W
ojVJ9vid9Gi6WewiTciqcW8T+t7oO3rBlz4VV565a3Gmn18slsxAerTRiTPmt4X3XMqo9Co3fvj1
+nAWbxGX45ky2EUcuZe8QpJ4g5RvvCypZtcH42PjjNvEEZxVUMZ0SMy3gCoq8Kwm6QAw1e+jIXrc
Yf4Gi6B2skOzrY/V3rjDse7ni8Dfri2SpQPlMtzsQMH4WdZbneNRaX/kYIeax5Wvt7SzLgPM8lTY
0wprPRahcFBPvg2r99b7iMxRcrb2aJgfpKP+cbWGvvYRZ0sjGrKyaCtaHvotQkdn5UAn7kO10zco
kgMlW2OZLJ1hl2OcrRAKszq9QepYdar4jgZeaROZ/sdmwNo19PxHD7u/lc+6eIW6SM2zve1liViB
n/0fqJxO2awGjHqskQcS0QRdiba0SKgEQyhWRJnm62xNmqguurUps9NSlPRG9bOr6Guo0OWz5leM
2UKUTdzTW0nhHtDoCJYjpOe1u4Ryd2QOZ1EFNyO3K1fdpaV5OazZ0vQFqaqalGFl0XNsBADIXwVj
JRkufjoAIgbXdQsq3mxpaGbgSyZq8faA02aJnp62JkIgTxeKecbQL0LMzhUjr9JRbfhy4j4/un9Z
b+E3LKC8rYTJ1eeJPz/eDpvua3zwt5hLokSUPq49IRcnz9J5ltCxUgxrtkDkFOdTEWFTGxOhz0ks
P+Uprl5F9RIM7UNvxEiB1tanlS2wOG6L8hDPIZ5C85dKjDt1UNaMe0KLYokqbZB/OIKL2mI6/r+Q
5VnacgZKcJaEJJxBW+R9Zm67TEUqlkFy+5m06LhD+k6i2cY+HqlxrtGSllYnBS9Z5nPqmq7MVqch
xdWkj8w39akdJpYj9MWWTbpyii5eSy7jzHJlK4hawXOQx9iudyQHGwAnxG4d8GH2QGduiyjQysQt
7Ql06ICCgbGZTtb3H9LTWN4d6Gl7eGzfEIR16MzA8MJvVnuUd/Uedc+VR8byt/wVcTZGs+6FYsDC
z2YfHVMlv4mSbiu26v76yBYHNqkFUrBEdcCYVuzFTaFINLlOx5KaXtjfpImyK01lJRVPi2y+2enH
/TvEbKf5nRk3xlQBAC7pybedCFBUuxGib8HwJ+Vdg9cFkw9VGfDA+9GYkonmY8PLLMfEtQMQikj9
9e+1eLW6DDFbCdhcSinWL4ym5HagOFh/2w06+tj07pNP64JXyxP0a0izdRBqNFGTjOdzriEI072W
q+ChxSShsKoNk2T/Gx1TEQbs36qMHYtw+cbyN5DLHWmHfp+d7DNjGwUb/w47DbtzThjunaob7+v1
j7o4RtaeYRna1ACfpamSVmdfZkxbrZyt/in1nq///kWAAkn+3wFm502Su/BEenzfMVPHAHFA738D
RxPtUSwlHQVM1AbrOGetkLM2rtmNB1yEKSRNRQPUrQ4Wgvd+kH+8PrSVED/J5xf7txHpc0sAwO2x
kr41arbDSOnteojFTMTqAPDNGaLNFVtl7hkhLuH0bMdqW2MnEk2WYasba/oYv6WJizCzNFGDjG3c
Ch5wHtvN1niTv1T7ZK/duUfzXG95ugBHtnNU+yZFt0Bcy/DTr78WfvrQFx+ywP0PXz8DwGj91GvJ
pkC2W0c3FX1v3MVq8VBVFY6kj3GF8Tc6mv2ffGUNJiMntYxA06yoJNd932mTMUOHndRkzadnRx+t
4OtzuXx0aiAfNQKhvzJbkkIu4lkSAgwa9s122CJDsFMfdIfG4D7edq9/AtQxfoWbL8+C6kHWFXxV
OcQwJj7mbrdWmV3cARhLYILCeKS5eEkLayrQDIk7FUg0WgHeFrdpFYcsW90EH/xDsuOe0B6vf8fF
PYGKpUq1ABnc+X3A8nlbVAiy254RPcqCvB2q4rYW16jrC9oRMjDVX3Fm2T+LGrWUYhKX+OjdcSe1
QJM/tQ/ToTOeVMf/gnGOHZ1NaSPCgVgXPZ1+/2+74iL+LDPLY6zKYzLdtCIZ5ynMD4tTJ3wu5JV1
ufY9Zwk6l8sA12k2vyl+8iMJK8tvcfDt783ZbOnjuZK0kBG4Uen9k6Vy1CXxhxwXsethpj/1yieb
t5itQkNNlQujjTvgeEpa/EF1IZDv3aJ9jIoyPMnxUMDJrtdKxYsb4ddczdv9A95YlTtthM5ofvSK
fFtk4fb62BbQ09N6nKrsdMAkRZ9lyVgKMyMdecMX5l16lLfVD/puw0Gb3hPJbu2NtiD2+T7ctGwu
krKP17OYTm4v/ll5c20ZXT4DdTr5lqvKVnjLd9k+sE3AqPtg372VN/q9e49f4G5tHy5vA+DVvGt4
Ts0fNmBUez1pQqyVM+0UF70TIAbmtQi4JGuU4+Wd8CvUbMcLAUV+eboLKRaaUreyeazdp5VZVBaX
6K8Ys11dyGmH1yI2A2Z4mu6wU/c0hrvyV3EWneY++CO8K9iOqXOGvhtize/nUYu7OilxM7dH69aM
jiXORteHtLTpUHHjzfnzf/M+luqXY0gKxiD9DKYjPrXmTqHyGZ8bdaXXtDQ/6NSx+iXDMKGzvB+K
W4eq0QVk/nQMD1oa7VtLuimGNW26xQGpPDRESwJAOQeRix3XRQgfHDC+eRpbaxeHmC1o7UYNrVuc
9d5SK1qp9i/lD0pWAKNMjlEgm+9HVnSggmqVXJ8r7l+d2tQ7fKj9Pzg4TSDCKsc1eu7zsosBXVZJ
TMalRv6DCXhyg+uZ3Ujq4fqCWHyn4XiGsh+CGFQ6pz1wkToQcnBbLHIKu25LS7G1OEkwfvCDcW81
mnRoY7//OPo4zPWBpWKFPfYv/f+n7Mua48bRbP/KRD03+3InEXFnHrjlpkytlmy/MGSVDK4gCYAk
iF9/D1U13VJa47wTUaEohSwhCWL5lrMo0/hKAhiStFwZ2e8/0K+z65iWhxq5i+z0V9EbGBKEVHSo
iwBVfJ/7alt4/v96bj8OcXY4m3C4qtqhH+KA3uXGa8E2nrpUG//sMYC7DoGSsVA3O5dUK72ul+BV
r1BvK5O7OlVP5o2Kh92Q1QkYz9tLd8ClAe2z97jANHVQ6K9xQGXMEk/m1tWF0yP4dVOjSvzuqc4W
i+Tw2azDaoiJx8Rm6us/l6oOv8Arvk0Hu1FZqWr7UbakSEnAq2vhS2NjTMt93+bwsAs8+IxS2DvD
UajZ5k3Ho7n3xx1iU/VlIhzUqcByYV6fy02tWn47OzkEnXTRRxp6iKll2CS2NAxIgrmC7Hu7tFld
+fQqmCbQkpS/xLOuBDzmfJg45pr7934lrGxYpLiD/al1FGavd7XHKjjzTiiwjFMvnsU4GfB8sdsI
ijE2rJI880ChT5cJp/JkBD6jvzWQ8tz1cHk8jsv87EjDtGARFLaRkv0cazi6QwWSLi/mrPMXUYfD
Lp+pTBaz4LFwCgUrONiWs2bIt17J8kdXNEZS6r7YWV3LNsov2aYqbdQ6h0YZsePM5EE5bp92WnoZ
oXBCvPAyPz053238s10gPOoVYl4zHH9OnG6KPLYNakid0UOtDgTIgN9v7E9TKoKtDZQaAb70XO0k
JHwspNYNtgTbWdl0XSVtbN+H10A+wWQk6C8M+OuOsMn78eyPOyJsYRIv1/YU8caN7XV7s74khPPr
fvg4xNl+cPpeK2PBVWCTJ4c6d6MH8We3uHAkXpy5s1fVhVobhY04pJXL1gimnUkD+OoYyzWsduOm
YF8bUIwaWHaSsN3SstsTuSTQLr3E2/+0QAQ02WpPAwaLeX7dtoCDMsZQ3w2kOpZCHFoHdlo+nKS7
8M7uFBr4xXEcuqgx/WieIZBht/HExcGcwocL62l9f+cJxPvPchYsdQ1UcxRsW9EkyKtduR02YQK6
3WSkZgKJ+di50FP69KokKGqDT7f2Cs4hWkWugjKvkBjB+zM1IAjdgYLpRnCeRLPzkjfCp0vr3WBn
q7erzRx4DDzdDEc+D3xv40qrS5qp6xT9MoXvBjlbv6MlcdmCkxtT8aO3fhTTn5b9lYwXQsFLo5wt
32V24GORIxnKCwjNzztrgIG2eyudp9+viE/HwekCHj+0e9Bk/7jhB2bV1Fp90GzYZfHxgDgDzG0z
cvUl4t2nR8u/RzpnTYc9XAvpgpFkJZ5ra7iFG+6F0+vzTQ+4yttKI6B7fnya2eNM+w1M0GbP307g
M/e1PJSFlxIK5TUxnbioU4qLdxzGbVnxLQowu4ENr7+f1F8fFWUbqIBCxQJ8U0BjP36MylfOCJtk
2LnoIal7sbFzP/n9EJ+cKgjILIS7699HqnAWUU9wJENki5N6bff5cZMQdCR2MhoTK7aj9h4B2sOF
IdeP/XHlfxxyvR3fhb0m88jcBMBimKjvzY/eVv1wd6vaOj06G5VOJ3FFYzRgNuEXtEd+P/iv63SN
P6HqiyIxynHO2eOGxWhYS4vVM8/fy2KHcBSBfeRdxGespdDzZwTaGFzhEDgydFI/PqNtG0M3uLjh
59iMh1O951u9L7bgbFyipq/nxO9GOjusYIbGGF8wEk+gzhAXsdjku1WOE/bsV/x4SbneXmfod+Od
nVtuUNBmgJLf6lpj/3TvaqjBersxFrDlcbbTAcbN+3ZrRQAFQ7TWTKoTVEhluoqDXnYz++x1vp/m
dQe9W0oBz925thU+TOFtgukpaGBl2/OITuH/PlnDsfbuja6Xxr+Gsv8hkXe6EiJbMYTKEuA7awiS
1986Dpx/593wnPoAPBjP/wgkcxuX4h/Cs07mJ7u6VE3+9Xr6+EnWSfnXJ7H+0UIyr2calYo5niCw
jJg787818oanq2WcuR3MSLMYre3fb51PTkWMuxIX0V9BNH5Of5lcYYVVCMSWC/jPithq8eVlSucd
Kg1x8aW+JE2wvr1flhoksXE+mbBKOIcPGvZSuk3LUWCoJczTJUjCAPjHv3+sT2fz3SBnp1E/Dg0r
cw8mOW53SzlLTDU9Kursfj/M/zB7/36Ys8NcqTyAJJGPfYr20a5Nq0wHUfG0mo+ZyXDfbOy734/4
2TG7ehgCIGPDnO5co9c0IPuhpmk16co34ybcwTpjJzeX6o6fzh+sLFADgn3GL1ocrZ6FM3sOeM62
vFfDmIFkmyo+pr9/mk/nDyx7B/QGWIPAzeLjqq8WEiK3weqTOcyUpl0PRAUcC0XKmgj847TOLrVG
P3syoOgDXBZ2YIXnGsC6kzUZHMhEM8V2Tjk/D8pNg5xdCNE+W+UAGweeB8ch/He+MJBje4AZgDkJ
q+bZGG7srr6wxj8bAvUlAA4wcYH/prX07sSw/dbwWoWWclGyKIBxWn/pTPrsFno/wtnb6T2fNsJW
AyRLVkYIbN/nGP2fk/dGu+qPwrqwHj57Oag9om+HOqCLdfdxOeQVm/3GxLXXuy+KBLElf5RoiV5Y
dL/iDgA6eDfK2WOxJWzNZb3GV3PHFn07YDboDjk7sg44Rv9+tEuPdHazBoSBslcBrO/PyHCcH4VW
SDDvfz/IJxq8Hx9pXSvv1oJve3PzNsoYl88V8LDr4YDLC/xcmRobcJXiPC5uL22mT9qE2LfQzYcX
GDrHQAR9HLesuwG6zDOmco8mYX2aOsjbr5xDA4sFGNLwBR3CETPbb4B+uLssMf/Z9AIeAH8anCGQ
ZjubXlQiaE6s9Taxvmr/FqWrifz8/eR+duTiekTUDmdp7LWzIXgrKoO2aBG6Gw6Ecb2ZsxUaeykG
++xJ3g9z9gpVn3veDMpSXE1GQmGFAXv1ub1QRv3szHg/yPoh3q0TSCzmlbviUdzaysoS0JuquLDg
P4HSg3SD1AYIWMzaLx2E2VCwDs4tFMATM55PUN1apY5cNIqHm+LuL6K4eXFTr2/hPKx4P+pZ/ERn
6nVjgFHhoQUjQOPONqLlm/i2Wj0Ve+AZGjf5/br4bC7fj3iWdTTMJYVvYMRKHEfju2i+/v7vf1Ie
+TiRZ0GMqXJeIQJYkwByvSYB5T64kyDcO6n8cglC+enTrMBbgnYZlFTOVnlh4Zb3zBDnlOMnah6u
/PoS0uTT2x5kPICiV7TJL2ZL7QwBRWfETmJf55jvWIb4Imbb+kql8Ie4iIL6LI9AXwmkSfSxcEyd
LXbuFv0wUeD1iayvTSWvQ1sleWU91G4ZX3hXn6WG78c6W361jRU/re6iHLF2Hwm3BDyiG5vMnSdQ
m2pX7ETuoD84wubI9/VwaOTFuuZnR8j7D3G2IsthNsnaYI07emTLz5UbJqwfv3/Sz9YJiKgQzAJ8
+VdfyF4JazYKhUmFa7Ce9sL+mxr4fz44dYs35+4XyJLCHLqQZ9/+13X/yu4lf32Vx+f+/66/+q9/
+vEX/+tYvvBOdD/l+b/68Ev4+3+PnzzL5w/fpEBNyuV2fOXL3asYG/nfnuLrv/z//eF/vL79lYel
f/3PP166kcn1r6EwzP74+0erCTmQ7e8me/37f//w9Nzi906vsnjlzTP7U/zyW6/PQv7nH8E/3yDO
QI8DWIR0zcTfm1/Xnzj/BFMOwaZpo5/0hrL64z9Yx2UBI3Tnn976E2Cj0VtFNQ/xjujGtx+Z/1yP
6FX1DBBVqO65f/z309/8dbj+9WL+B4f1j1UE1LMIJJ4hj4U9DuE5dJA/3i5WqIVaak7QBXJUZpkM
qrCNeWeMdZUOpDkyCwrjbIFYrK6hT+Z3lUw7Xxe72ay8mLavUzt2MZ1EeCXCOoiGcoD8nzltKBNk
Q5uxyDra5+kSGGE8cPDqxHTd9HCarSa+m/lANsKVXiJ4c2MN9s6yoDE/jd2BQRYtGj0056uuigzL
QhOtMl59Q5Q3rmmpIzL7DLrNAwT4y2VfqVBecQc2VD43D7rJu01AyzrR0uYPvocg2Cdw9/SaYK8q
5UZz6RXbjgLL1psTRC9gWNfoKX23Fv6e7ff+9Wf6Dm+z6+EdecDBIM5Byfzj7JouIO5OyMNoof1N
00Ixj3XekiiEYHf9GCtUAqNyGFIZGhom99VX2xtHsFBhdWKiM7gVlfMMF8aj3c2PKmCXzN3eRJX+
fQP//flWRzvousJox1xPjnexxeIOXcvnJYxm8uSB3r0vPHqdc/QfR0X3klKGdmBpbL1KwnlgkFDo
qnt3A8e0+zHs0WmBGbOgU74PKtEdvK9Q5r7tXWpfNWEDd6LRvELm9nUpaZPIYH3f5Ug2fV9/93sx
pXntX7+tgHbSVxryd9ko1bTRdv/NLMwd1BsAO4T/wV6PN5SWGe0bvVVzoTMjGJbDxK2thApWJFp7
QnnHgRFdCyENeP3ce35hxUVfRr23yFvtaohx9eVPd5LGqfP4HBeVc8yR3F63s8mjBsahlMD8Mbfr
pNABXlhQ68ybkeO+LRDW6unC/fOWKJ9N/qqBACD96qkDFcCPk89oYE5oNuZRWdVJ7+X3fR02O59a
N93SqgNooCRyhE+2lgk+Rl4YGR2Wh7YKHh2vdTPSt30qqha9JR+WJJ7LWWy1Ktg5FXsCMsFPRFda
GYw7i06r06qo6kdOCNoRgwRE6og5qrnBUz7VqHwYlpP4Wv5JA0tvulHDRjGE6KtRljBVDOpNK5GM
mAW7Mb1w55cL3xGwSk/SJcsuz0caLWOto6XpxKZ02zpZ5nHCph66I6f2sEHf87VQZXXs4Op7rDX9
5o6DvzE6+UIJ2uh9rnH/rV98CvacOygoGTBnxm9bfgQYxI6Mtr3lwqKZaFsrbZrgSwFH9a1PlL3J
AdmIRouCw8vMS4ECXgjexMc3hcgHdRUoziDRheTMxzc1O+7UWCC/RQBlzBmFdV8gugoqmNXNWDg8
Amjkxp2mJ0K7k7lYICbNGr3JCnEtMGvp0hY6GgUXmTkvEBaWP2wybPrO70+5UiLq7Ymjx8392Kj6
Av0MRx7wmit0OCDapBvR7nqcTjEnBt9NqM1ktdUNG0EAQWnM4TBXyjkAjcajwMv7XVhW0ECsyXjI
a+MhdFfbvFrs/RkFr2EAz9kgDQeLTqbViMzW0azOlDnbaV0rnoTdQ2naW3hAOTsoIYueLgftzSnU
PfnWXnAyj1UKFBLbtF196oL6a03UmITmiMq6J7dABf00VkpFTy1rB+UN2Ka1fpl1zHpZTB4mbjD9
6DwDukk5VPEg4xxELD+Jtq+SHjUExxvN2OTzhDxH0JQs9Dbv7PCqgttUG+TR3HgqGUko0lp4PKWd
QqsEdqep5ckZQsULSUtqyKj1GwUctgyT3hBGLGxB0mmsYCjdSHWj6yMWuco8TqHzPrl3Wjp3Xef8
oAUcrZHwZ9Q3ngIgkzKMUETL0jbbWhRVgsrRkJKKwd/YHPqoUPW3EuCGg9f7GRFundbGGlJ2FliL
FGMym4u9l9vfajvP46FUrwMXJAmMBhs3B+Op0snbxySDEV7V7Tdt5/NmkeGr2dfTduTBZuzzYW8P
Gm3WqaHRZH21AmpF3B4KyFgks+MNkfRm87gUPNg7oxdrA61wNd/7wrgunHI7TiGEpHyaNRvC2PiN
l2W/cxiIDSDZR07bHOZ+pDgwSL9pKx9S3z2c0IkkceFKehhM46GTnrPpUOvJmskHlaWczNOC8yum
ubmbA2s/WB5s8gagJ6qmQGYQArjXlfmfzdhcTbIwN+HQbWuwNnwpUS0q6q/g5J/cCVWHkkST2UEY
ftoh6LHvR29AH4NA9s0L2XO1ODeodvNI2KANLwaHaJE9Hli+tV0RXPfTgwVQRSaKHOWE6cWFblMm
nUixyd8o5dGkn3aNtPxUDtE0BAw06hBSobPDklDXhxx6nlugbW5GwvwICPF0NBZz1/cDO5Q/287q
dxMhj1BvzdwmrLeKNSBPkKd6AfGbuFXkOXu2PMOpoItzEj4Ygp8aZ7mYo3+saUAWGNc0QLQemGWr
5s95x4zB3R0qllOBAhGOE4KHcXrJIxTtZVpICg0BjiN3rGy1JS0AO+60tdtOZxRrNRPlVaXGH9L2
nnXZnWz4G8al64HG0toXyqhnuN+/PiiAazAFRsfWAmvy42mpHKPDFWoD/32b82BIa5sZD5aN47Pp
NPB7rJqvkIdHwmAC5ZIZjiLThYLG2935/sTGZDkoLYE8CYAi1HbOAq/ep6VCpEXjYmjKg8fDeCKO
hnANQHWjIGDJSfIw6qE9yLozI77MOE8CcjRYUO/G3kcQMtDjkJfWHrXi24b14gCpN4C6pqtFljGu
qg2CyelQjyB0WXlvZ2qqQ4ii0O8eEepUIVBNEHBDT75qg9imxI596np72Uzevh/oruStfRe0KZFB
k3WuCUsQPcp0WkNiqYYtwRUXFeGVGuXr6M0XdTw+Zp7ra0JUGoD3ZsL4CeW4s8KtafnUNsa1wsmh
xqXq6dDn7qYjCwAtllecgu42r+svbOJsc/grehhwwCReT+trFsIysSsNL/VRAzsYtutHsmJeMnF3
jN6CusVnGv14es1yKiLaznlc1x3ZdIzAeLEojD1bv7z9H16i2Hh5fTRbz9wv65dJzua+V+jNDJNZ
JubkDKhKqeup1MbeLqp4cANx7SCijGzwSKEyDZU6gvihD64brLG9J8rUICEM0oHa3Mx0uvYBxvac
sbjXIBiOixFuLoT7qFCcRQpwfETiRgLoioLDaK7J4/uAms9ByEoDID6p/R+tnBRAe22mZzXD3Ijd
OYy10YRsBF4RMOeFAkzjtzwZrPppGCuFrR2gS90eg3mvNVTohxbhg6HqK6vuIQiuiluVN1tVTY9w
ujTjoC/QC2FI6sOHHExdqyRf3MILo6Bd0PhtwiKWwZ0OCYvrZZ4iMTdz6iVFA8+/0OiDHa/n61q7
VuSP3rPPYQXSTDSMZGm/9IE1xgOAuVE3VRD8JGXkNJRnuJrjXEBiVPpk30EgMfU3lZqciNZ14otB
x2T2Dbjo1ltpuiLxW9wr41RlRlU8utS/Vm25n1oH7oNV3NtNahtdNrjVc18z9xCMLAvzUkRAvQYR
NfhLMY3OBpX/JjK4FUNsi0e+rZDKERZpvIHUD3B9dFAzQ0hr34O3ulmot6f1zKJuxjUJwC/mvHem
fWtseGAah5CIn8IfITg8lhAeE+KqBRMjEl5BEm5VdZzDmSGTnlcmwgVTyB6mYjOaxVc1E6QQLGI9
PM69cDQj2zSqBButSfwauR2ET4TtTKkmQiMvRRmJM3RkoRzetn176to8Knz4XdSe5ulYf5U6/LOx
xIvroYishsDdd3I+qPzRrwwV9S6Me2G4AUH8uLUXf8MbMm1GC/SJrvuGDxlAN8Y2rsmLAG7RhznO
TYBwq6iph0+A15eXqkz9Afd/ENR7/9iKsoKNsuelAQiikwhuDd8Dt7F0bqFVasVWU5G9Uxg7uxb+
TfloLM73kTbu1nDVsXAUNNCFhbtUnnAw3uE1/MBBi8I0IanO3eom4HqJm4a1qWJoZEC0MlLTAFvB
3LXBoOn6WzdsfnQmy7NeYR51m8+JlZPnPGAbHI5of5AI0ZHYMY0X0sHF70gWeWwMk0Z2CxVEvpiH
srWgUd3Saz16u0A0IBqGXXOltH9vhv1D17j8aeT6qYaQnYZ+aBQuIX0YKrHrGmi9gtmD7pjBwU20
IRfTtOHRGAl07LnwUgRlIdHdvhvv2qqBBj6KTzFRrR87V0OhoPjSnAYjnYn3OpGAIlwpoWo4hd8l
6g+R7gcZVVChcdpl16gAWVEjRUL7x9VQO5JN9SSlclLPw85k2B6x5kaQYPEeHKIj7S3iSI0iw6UF
nVYIZ0bVbDkHNk88sf2bXpvhnQvuYQzuZQovhPCOhvZJI5WDS8efzpA3BybYkFKbwk0k4hxMd3tB
7lss/pQw2mwcGooknAaVmeV85THok1nGHDmWdWNXPry7Sd2gAjQNZjbOwRT3ZXA9z50VNW71wHpn
jhgrIMWB4gngHjz2XduLeisRlWUndWXkKTxh0rntf5oGqgVEQ7JUE9nf+k2QAlTc7wYxFBmxp4ce
IVLTBl/VMj+oziQHEdqQT7GRlw72Xg/GkHlo4iRuWO7R274vKkTCTX8wZt1nDpl/sD7sktHFMcn1
j0mHMNtB/BqNdXNbtN+LRW1GztG70K0TVzSIbNX4Sc9cwLg6XCVUPA9NQzc9cu2Wzl8tYxmuQt7X
+2LsEjVYEQx8oKM2I8FzcQWBFiCHlM8mi2rhoC3WAeIJCL062G0pE4vBXsgMPJUZ9ewmlHenxRZl
BCSzH89IEAt7fASuI23NOdNLkx9H6R3hEiwRe1tVhEof6KptXeDoK0XC0KmJggClCV6xrXtSGS4u
SLRXcW2jF2TYQ7VduO5wcmPLiymrW0FiJPSQ2ZThNQCycMtFwp6RcOkTmM+T9a2CKOTf4kiqE6H0
MzAcB1wU+LWuQBrB4cqEdw7+oFXnkdfyMjVpgU1D9X4iPsgPSKuYQUQCCXcNHy5kDr4rkRaRQ2j2
R4+M31U442kFufdXoGZByaO1FDKeKL96QFa2nHBTBaK4nnAHRTZsvdKy81ABUfRWyxlzrJDQBB7d
EmUcfd1D2Mk2rzxUhSjmL7U6jrJGFSIHCY29Et5DW1YvtFE45r0FggTUSMOgRAoiQ2cXqi6VgoYx
pDS6pIUN7r7U9U9/DvRxMFoApqau3cz7mQz0LrTcZevAAj4aW+h5VKgq6BZyya1src0o2iWaeLcL
p3bjyPFAhfkVl33iicpd/XrurcG/n0ADSkzdI38y6MbzRoUKyDykeVggIygksvj+vrahJkthOh4B
tN9ua797NCFGl/cIOa0nDz6cUTMg0+bTs5z2EOEgHIUfhoCnHDpof3DrZNIaaF+jzWwkiCU6NNlo
9DTNJSD8Tm++GMwmWTv6DwCIoiYGSMrJGDMnZx2k1Lwx4TWKZjNbqliXwzerxeFLZvvWUeQLoIcM
lxXOw11RLFdBj33T8QYCCXSYENd1Gu/KrhKoNlXBIWdLGXNXBzs9NfugMK59IxCIbrXYTzAc2w6e
iJcwWA7SFpEfGP1tUKg/rRLDDHO+KxQoC4S5GrCxJR0FSNus6L+3pu+ipyVuZqOpNmNof0NT7Ujr
5gTa5xL7C+pzNYWdWKEtiHfy8DiF/rCVXRFEi5l/JS9qCl9xAIyRNy2vQfjT1na4HQkKvZLw2A5r
kunSV5FdM5S1NDnYefsSNLiEmzJTRWUn8zLzjZo4TxuntWLJ/R/5pEAgnNowkTCYjWCNwrYVB0aE
5vVzW0JcOx/kEc2eaNL8hvhdk5oDwzXesh1Kus4V8Fwjmk0bFAdeu3wyU8OX7dYo5JQAbIM1V1Is
gsVNceLCuqpE9dKC7dWUj3VkcX5ddN4hgCHWgnAJSbZl3IZ8uVrBMJMxvaUXcFTLq8fQfFRj4xxN
cOdihzcwITCKuNKDdYDvb3jwK4W5U1dLWWecSbl1hOqgGypcTIs53yuU93BllDrruxJVeRzQTKJk
Cpx01gWmjhiq6EB39lcwkymxB1aJ89DpUTQ15y+GYNN2WBax9aclj4LlfuA5XxPWnUZwno0+qq0h
SgdxYaujJdpjhSLAbeEMT6NRkWsm4nAUNxpm6VYhtrYGtKgURoG6R3tAzfFmdIYwVlXfYSfuQ2t2
Y+ID5ccH87FYMkSmhJqrkF8QxDMDDLMtQH4GvQzu5H5WWhxaqRS9hTCQCFgb7cehDeu7trFQmaOP
DspDUcB8HRlL97OyK753nQ3OdRO/oZ90B3FsX9vYaOH1EBRIG7sQ+FwFnYNCo87VhNdkdvRhHLBz
rMJIOiFAiOD0ppjnfj+V/rZqFi+xB2uKjZA8erzYWqXOr3Dc1Ac1ALSzfgcFjvxKGQW0tlSD+Ep1
00G4qkyY0dtxZuY8TDvVYk4X9GE8Nd/hKvlh+dwCHlITBPl9uUXvFvLvPf+u5qA6dOOkd7MQy95B
awTBe39VCYE5MSgMjloTC8vKExutpwfiCGM7thwqOWFSm5TApqqiqEQF7rFUaR8Exgb+U18L2XjH
esiggkB21dJk0lDfJ7uYHnxKb2t1SwPn3hLGDgUnWLEYYQ2jFOHduEGdOQg36tELoMTZqo0tQy9C
s+qbXy+7wHV6YB2ghmFZ7gM4K3+autA4/Jpnxy/klq4tFWT3ZYUrpaMAuAaOuhuZKrOp7rxbtpDY
A6ca9IucbdBsQGKjBiOGqp/czdDrA+fGQuJVFkj3FTsNfbjE8IFydqTuFZzbaDoxUsWjh2JfKaZq
l5sS/AN7FtcdJN+2uEdf3erEQ8M/UhMRlGyUOLZ0yUBVejJJZe9LM7ztqc9uwmAEHbnp928fwVu8
R+jc+jsXZSr0ZMKk6VPXmovrmmHJKKfsDnJx4aOHOjhEOlwI7j7ScUEnpCsP8+JmyrJ+GqT7Qhgo
nhZzEAPIil55tahp1NrNjzYo6qtawFW3zF0fvnQ1vCW5OOJepmnlORUUkJR/bRQoIi/l2tkRd27v
2yc253e+O7Vbu9DT9q8/SLSi0PcMRrSEUCNgQZuN40C2KLOBQz2Z9mZwhltIHPBd5/OHWk9m1NIh
OFCGczPArG/e+gbLeOybpjlVfZuIoph2tFn6zdAYzm6puqe8Mb24N8eX0iyeveZ1EMt3lotxS0i9
rYHq3eeMmFfSwMFLcbcvFr0WWGhXiwnjBoiZmzFrDR+yRPhS2w3oAWYJi0K0EWGZY3xpej9ICtY8
DMViHFnAjGOL7DqyKrPOhpAtp6JZS5ECtVSlehp71GJ3xdg/5UvLDpZCbxOPbWwaY/nhdTPbC6+y
bkz4/OE+chLonSNRJP54k0uBcmyeW5ucufw0rjpMc7FUEatw1gQItTaoV6I75pj1VjTQlHGV3CGM
Gx5sucQIxa9dgpTbhLmQxZnzRfXgrhsLSs9uBz/FAqmbZbTWoegQXVID/I4WHTPbv2N18QDenpuy
EpcU91DvX9AAG0nqzAtqvdoQG5yUP029XEnbGpMRSiLXc4AIFERoYeOWFz5iS13OG1F3V7L2xwdO
p0T7ojwYQz8eBMp6tONlYpVFuQUwiR849ZcIasdOyqhRb2BXbj12ObJP7XRqX1cwLqhLMZ7shj8S
Z25uoIoiHpXeasiNPa0PwWxD3UyWmYB+GzzoSZe7pVd3w9ofaLy+jB1P41oOvAVFhxBg+kLCLgjF
kwp5TqRRxYvaqhgh5YVDC/Lir6bzOBeBAnsBr2BJUOcj6VuN3RYS7YFuJlHoW30yF/hWyzZRWp4q
t+riuixQxpcgLMLMM9/ohSF/aUaRgkmHLCmHMeykg0Rb+bav3RnFBa9HvThIg7APk3L0zVTYCZ/H
O+yzGe3ywmgiuvQkrSWS/5mBfomiaVLrARvfOXInVPtOY8H0pn/Fu3mPZI8dkc72pYtjldhwzZRM
PSwCOAQQsq/cRgSx0YbYQE5dRz0j824MhmPgGeSGuaaIAe8SWYUIRZLFPAIobuJGDMdMBsN4LIiN
fHqcEOZKiShxNp4Gl1S7Km/QnENheZFVe+24bnMNJD1DsSpfjUzdfduhMDS505yJbhGZRufBmWI6
lida6Z9zASlDX45hMufF/2PuvLrsRLI9/4UuPXjzyuFwfCqVVtILSy4D7yGATz8/yOqZkqpv1Z23
Wau7VpWUeQwQEXv/3X6L9Ri7TqTfaaTY7TSBgVU4TIGwyoYmrR2nYCzM+ioNKQJWxmlhnsez0fdX
Y27WOWi8fpV76ifmfrFfaQP9V1I9eE7FyWzowGi6VoRK7BxNM4kOdVuIRzy4goel8hH2zl/7UqMH
FDzVtlrcGVi3/axn1ii46oCcyP3UQlWd6rgZTkipvUOeNmi/TbM9qgsDLftles1bkuF6aSeBMtfF
sazz7N4bO1qkcQqlqOYvXe3ekmyenoyRXsQazH3TpC6xNXp37XS95ig6m62uPKmNQds2q5+RsBr7
pM3OzHxoj2Ot0nkL+RHNxAsMlraXXF42c+ebkshzY1fJIUJiuCscio+67ZODN/afhUDSW2OMZ1hf
was4DWehJ7twZJPftXEFlz2Xz46Z9id8fACPAjZO1dt+Dx91jaqxuizqcz0kvrDkTDOnvRZCfSA+
Zu/FmgEoKAafmJxTklbKbpo8pqQ7eYWX0gyVqkQzP7WoEYoKjRTMYQuknoCM7StK6fU8br3pUE6x
vWN66lnth/P2xPdeRDSHjeOn1K2VFBhfzagcr4yK6VadB5Cp4ha+5sCwtoWThu0EzpXMgx/NJe3d
KK19DwTQWyP5HehBQqlWdci4ZhNeoRnv+rz5IMknvzRms0pYuzgj/3fhFFSdtj1ui3DC5+tzT2LE
rnysaQlRYNj+nDmf5Po9bLVUT8tZXdqHzua/2drGe82pvpF1+ixqSE8Z6/n6CtdYyxUA2BX8bORR
ZT6MUkJU0TEuauReYxmguDQBkAzVn4bq++jQRQ1lEl+03JeZTA7M7GJ0bmoFZqFc62yh0sfBtGOn
yTFC9R/1SrJ9z1w2BlO7LJle7CvoM3tc4Ms99+rmWba3DDHciT5K3ulGApj5rq1+AP2qLsZUkeJY
TnMYFdMZzyoUBhMAj2YHKgtEnR+KYr1ikbzoBnKCaGz50chtmCjG3XYVcdQAigAeh/4wMx2uiomg
LLXCj/S4vZoOd6cuP9WDqn3ovPjjWCGQm+3upFTtchKT4gbDAFbSTPPoF9ZN0WrnhnHxM0hcxNGO
oGPX1Gq2q4ZY3KRktBhEJIJGVPjp+vQtzqfSNtoPvSOavVE+l3pi+GUV3dkzK6ivcB0AOl3k0dCK
OZAWnRJzybHiyi/K+qC3SnmXFGUbLoZN8oDj3QsDReFkwAsnFvlx1Jb4ZHFMXgtcbyoahmTRITlK
fToV6nJLl2mEJ8/Ho9qMZljZqE1a86NiZFfY/vboGkNyGCZt2FvuvBxMFdJyAPlovYdU5QMkxkKE
eaWds4aooqUdxW7Uk/TsDsmtl6Z+cGLjBxCDc4r6/jy39MFLUgLJ5PYO2tcFCAJcMJQbwBOZBpWF
6jImVGnltCezfEniaPC1pqV4mqIsHOrcCvrMioKlKxFrrpxor3rnQbYejxfe08ijQ4qL+cdQIcQq
GDKTEdsU0MAPvhKxeUR5jx6o9r4zt2e5GPWtd2v9VI/Kd4aCoiLon+dK2A+2Gj0jUWruvFRV/Ent
E39OTZqjFuGM3lhhTJO1m/MU0MVKy499g7QsdVHrtGy4SmSHYzzpaFHi5y6pSyAspBHDrH0yM2I3
XMZmR5nhXupq0v3Ya54pN2wxAwoDxeyt6bPRzdVt5H26zALzU6tDpbr3TH8Bf5KtwR5oytBQsuy2
/UOoahGALWpw6CkPTmpfUAh86uAqb+0JyO3C1KoPmrcMYaujG5Jz9EmT2UCkptsBu1nfF+ALv5KF
3w86RQSsJhGLuXX0FKWBo6I+ROtAMePqNJn6F3OQ53nolpsSG4+MgdaPc8I+jO+jc+ShpF9ddpZh
dHtPqWxwYPp/h2eFhYH0hlCfUJ2cGyfkY8Y+wTMz4BuSxnxnqc1Xs0vnALuoC1ahXYpokpgAuyNp
8t3eqvXe7+e4uESjMx2sXr9zhM07LImJi6FP92QykSyC05Sh8MunKNM/tpFzq8uivai93d87UfvT
bLv4c6sisDCM1juiDPpuCWOmz02/6Wp1IuTP2MdL791lyCRywwWmaj5nSv5CT+r6UeaZ9GQITovy
XLvMH85sFNHSjPzJRijSpF4XyiJ2A5Du7pOBgb43DeW1sJanOc9MX7Om+aqNACIl74aKTnt6lLWo
g2jqGLot0l06KWVQLmtBnIznFvT0xjA16Nj8WFSjy9AmuztM0RuC7OJ50ZcfeZWYoN3AFK4LDS3c
cOnkmvppHpmpxXOJsBQJDWpNTCUyHs9l2YyIf+eJe+oZgeb9wPqE0INKKOjrKb0JU6+PUmuemqWn
QjRtnh1LvhJm4YSFOZ3yJY2DMSm6QFGYqIkU8YbLadxVU2s9mpYiQ1I1vKBp2K4y+3GJmXchDBEK
FytVwnUPLlyyMqAfGUIcuEvknrI5zo5uxhnYTt2xNdTpPMXdc1tG4yEmJOGyGI+tTb1gu+1waOZa
XGSFcwplW1jqkLYrXbZvEkP3a8ST9w1Dxek1p9fBIvVjnF9EN+01l9I37l8GPbnrFwt40Jn2jswe
kgSTSGvm5W4BjvPdY+qYGRJBAsBH+bWsKRUajXPExl6S9eVDDZIVjNLLoRS9YmdiEFoxty99osGy
dTRtpgEc40zRvnKb7wB/O620PkQ11QxDfefI+lbycOzWD5NS3Hm5yelrFHzK2vUNw3ssjOix7e0g
A7IyJqyw7mBMt2YoX4vc+TAt5nRAXjrthtirj4zzIm0jiWa/qdTn2UzaR90Y7gY0h9Za5WIKqJBi
ZzbOVZk42TFSMrE32R2RViGcSgdmxjdjTnA3mT9tNJyGKb7Sw0V3ou0VXwPCl1JkZ61fvteF5Mnp
ARi7WNyNCXBPrGr3rei+EHPY32r7ombO1z6xPpXxqZGZe4gnxAR9M863xlbvsnaAuNCd5dTN34UN
25AW1bM50lA15fjRk4Jxpu54h7A50Kk5QsY3uYEXx0wMIE5EX9uT8aXlmgwWJZ9ElNNOzmPRRp/s
Tnf5WB68uky+K714dACH/CZzy7BPFsrs5b5STcjZwSCupjKosYCNpi7Nd5bKuQyCHIddR8wOda/r
C8m+WEWl8xH8dkcs8L3ScBZQTTpUGKythXyQWlTuDo6WGoSmd9ZBYviCkQt6o7hPnes3DlaoSlxi
VG//xb9Uki7G8um/PyMSvDe7uPSFDYVZaQdpTaeRpet1d12R3LqHg2tItE7zPfNWzrGIIz8/T9dc
Eamv01Iv4/xVz7TXpDJfzDwOane49oV+Upc3M8YhpKRPxpI9NUKVu/9STRDSprBprYUDkQdmXNf2
o2dUZ5mnTylEoZ5bd0OEvXeTEPw/CemfqoL//a6N/0VP/98q6H/5qcPPalWpd7+/1P+HMnsHgc7/
+reO/S8q+33XV2Xy9c8K+/UX3gX2uvsvtBYukdSrOlMDKf+3wF7X/uUiRyVMDnaVEFMVN86/Bfbe
v5jNRC4hIwQNXNR/Ftg7/0JjpfELzvZq/NW/P9j/QGD/27h1JNY4LghKxh2J4MbUf/dOA1umSoao
N4C6mO5hlBBAj8MnZtugDVlFxpPpHeZucqF93J+dPT2brfsaQ1r6XjdQ7I7Wh1kxUBM6XgU/TXxU
bLNNKFRiewpxvXD70GzM6d60s1MyJCPkeX6NMIkH+qC0/hghAvvT1f8Punaa6t90LqqzmQjXkYV4
WTX3N/EQmFEjp4GmOZ3UF70eV+yrnX0zZpeLahT1ltKNVy/yziaYAEWw+0HVPi+Wkx4QmChBU75R
FNPe8qONQk5OpSWPectIHAophJESjYJeS2gO0IUQgOs2OxORvp62RwVT7Yq6gRWr6slPVxLUHNEF
O/rQ+UoM3ejm1hn7Tg8ixXG7vazVoD9r+n4Jm0kfcXaq9bEaOZdWUTvAQkfJX0NRq1QoFnWaPdgt
2oBoN6qFd0DToSAflOpR1eunKEFXXYopC4wo/5as6nabPZ4h8R4qpjSxfb1pH2H8utknqnTZdaXz
4NUe4RqT9TPR8mQf63P9/t6qagblhEIHzyafdUZn7g3i0JpYkhght4S23SKj0Muf2Zh9jq3MO2Bv
pLBeJZ4llaqmT/Ba6dUtY7Fv6uJVj/qjYnVdkNZDja5d+EZMeQla3AWMy6mDuc7vKiQq5y4r3sZ0
78zK09K+jF+x8kYU2O6lQlsaCq1/cWXPiIoFWcZ22ebu6uHkCJL1CRTWqr1qC0j1ltE7cdWPO03J
TbiZGSFBA/5VROOjuiiQ8YWxb0rn53Yb0lUzx1gH7xBHYMtuPV5g5D62rFMixZ3xQDNRv78hRTnE
Zlbtu3lpT7mpPJTlCBPnMuUkaZZwu32pYLD3spZZnhGd7bitL3mbHS2pkT2W24SSjd9zSti9U/Kn
nf5aCWPw1a5QL1bDxXON9CSW5Tucx77yOqSjFfNkZ7lg3GsGBrhJrz4TG2n4vQqKUk7Fc9LQJOo5
oHeKZA1oxPi+3T9XT7/Z/H+2WAjeAD2VxZwV/Jy2ajH1ljDIhpooRxB4EI1enxZjfC6ooH1lRBzX
QSeyT3jnbKCKWJrviS2eEtfbezLSkNHq65rnhRih3e/VIcwz2N+8VmgXuvhFn9zYH6SNIHSExnWM
vru0aB1IYn2y0/68PctNHsq0vPPG2ePc5j3jCRdHbnALt+WbpHUHnM3C7Mng13QSCyLJl6lJLEpb
+HHoNx7Zknf3hLVLjOjqpO6P7ZHoK/ckteGP30/1xT18q4ra8M2iQTbQc1Fqjb8dEkTbA+8TR/xl
NXyFenT2LWjLbntWocz2izvc/9+f2Z7e1KhQ02RtB/3Lgt9uvptE1V7R1cy3T9n697WSQ1wa6cci
N4zd0A9mkET5fcLAAogOzwrkUA4+sDaPisa3TOJlJqcjumy3fvvi27/lSMbgfevBtxNGKa+bESC/
4c8M/dhtb719s+3H8NAgsRujnTQS4vBWiwqer+RjgmbRgZI+V431sAwZKflwy7baKvuUEECfYNV+
v/349tJO5qVIsr2B9/WeFutQ0VVOdj/7UxoB4IvihyLaJwhQ/jjJHjcfhrN+CaO2GXtlU0tt/6my
NfueoRNWP8nx4JjwPHzqWFHvhGUueyHEHg2qd/BySrCsc79FWvrKWKF+L6tn0SNt3tY04iCElbI8
YHOYMl+piPgX+bcyV8JSGez9XBqxn7S0TXoDdxwvFqs8ASlSh1NVVCdpinE3J62yK2wj3nmEHIYc
TD5C572arAzuuqoqFR2zzBUXGd8ht0r7Rv7epg6eHHCvyR4Om8yWmKjrkLr3zbp1GN74Neuzh9wt
fS96tcE1AmwjbKHMJjaW+SkBSScsru5ei0ZtT0LMEc/OfKgSqwwXhqVdi/qa01HGc/0BElcEaQe9
xUrcZNMoUrXr9vGgzk5Yod4SZO8x0PN16AsGH8TyxU6e0wZzWzml3j71+nC7ygS8ZjwI9AxC4O2a
wLhiOKqR7WTUOlAoZUE96arhOHQQ2RErYzvMo7FffFj6V4RdZBdXPbPMcnuf5SxPq9AIUiQa2t++
vFIfasXBY7FuvHUu0+OCKnBbonNSGf7gpYRExhX7ENc3HaOnaf1jeggwzurc8XRhs1nCMuGYMNej
sTOt2i+b6R6VjAgS07y16zk5OY576PTlvuiUiN7KvitbnrR6YDe1y1l/KBlxaprLfbceVa0hcp/I
peO2MraDS450E4O1jyMOtvV9iedMfbkeqm4Tq34XzB6tqQNHG+is2jCytdsmhLaFHEjlLXZ4J9Ht
N9Nd3SSur86dP5cox9m1l/ArAWVt0MUcbVFWfEM9gYZo1V+D5CiweRly7zGzT20zHOyheCwcN0G0
kcjAsRtsHQq3vc8zsatsRlfUaqffx9aN9YtlaZXujYU9noCC0YQ7JUtG4WlmIdV2kZ6UsoDib6ro
nHpGv89N+2mrzCpGjB51/Abbjzr4GPy0KR4019TOMhOB2jivKhoZlJbcnLyZP1Qp41qa19mI5HEe
kHAp7nQsLG0Pbnokf9P22xHRdKu9bduTYnqaX0rMi4D7GlvSmPLUemqbIZ6UQDb1yEhGD0K1UBFx
KFn/sR3rCp8R92i9B8qThGzeq8apMxeYQlEtCF84TrEYNJSdX2LEcKGWWvI0JU5HK0/VEasIlBFM
PQ3rIdiZZuw3bpdeOvb8Kva0q+ZMF8bscqJntUaiefFAH/WQTfbrdiEq25JhNWvP29mnOLGFjDXM
3PG+rLFrzDkXODJRZ0uiSvfblSwjfV/abRwWEfs7hvF+1wvVwoE1far1MdSG5pip+IHWL8Wj3h20
GmWHbBeT26ftmpz7kuA+8k3QECxMPINOx9OgU/Stv8MWz7iItQpf/0ukVFqDmHdWLIytCrMd5ylZ
K9Cs6ZYgjhlOsBUShTG0SIUtunV+b6y/ZBNDfrcSYVuE27/FsVr7RCjG719GStaqLvNj5S1stXZ7
6gceJTc18qBq2tJXpDGA0bhMdk7Ve6dqxwvEauk+bacg3g/vkDjGs+geE/uWm+yBzloaVhW+9TJp
7uKsAX5sHSpwd34ujG5kTeikiaxvs52fct1rNj9jRRJovnweLcfYFSLRg341lE0R6P9WvWcIuoGU
Or/XHzs53zVu+61BvcQT2u5Brph+JXHLmw+qMS7HhIzbMJ214xRPlPayPZl4efcomN7QgUMh5XJb
+3rqFjsjTW5iYW/enoph/XBysN9k5s3B9kfbVmKVw2tjQMNgfAunNFF4yKf7xvwxx5Px/h2a2Pja
G0nY2Wxt224VZRgBtr1HW0suhsgxL5FNvf4uoE0D9P+clFslwkk8mGoCHMsH2TZ9pi1e6hEVbjqw
J257l2KxJKIKyMvti0u2VkhIBz8z80xyFJr9vq5ogJpG7J3BPM9IGzcvbJlQ3v59w/XbEDQc4KqF
ptcmtYUoZVwb9Lh/9hWMDbum3eKe22qo7UFuJvdRuNEQTIr5Gs85M9hAgRAtRsXe1VCl25g0U7L1
vAoVrWrGnxWzY69Srbel0V/tie2t6EzwbFHCmrcfWgdt/d9/buPX6IH1czNLjBD8dbaejifoNx9O
XHpmn0lN7LvBvCCEK/ZweVlsl/BC8xgq3nLOMgI+hXHZ6vk6Hhh8wOrr+gGjVtwtBzfLsW9oFBqW
mh46RbnpDrV+ZMniSCfkd5i54hTTg1RGZiXobB5Gnx8Qd5vQ+dojSxd9nfdj5Lw5zPHweSuLF6Dy
v/+u+urt+LPniO9Koo+LL99iKou+eZL+ZKb26FXQcpVRoM4ss7igQlcEPV25FsBKLb3DFGPzBnmi
g9f/aG0tu40wnSn3W72TqahxujrV/bJDUFEgl7JF254U6kho8+q43XlV609Uj7uxd/NAlPbFLqb+
H77NNqbgL9/G0hjyRKiTaa8AyZ+fOLuk6oUzYHJZGYBRvqFGRyKlR8dFdKDnUtxr+M12aueA/FVj
cto2jlp1T4PdoWmf8w8JasBCGf9YZdvazhVPHm2vCftc/8wUCnyjxUy5J5rQiB1iWXqMFbLKjpo3
cbZSofazUQV4YbeLOsCg+w0zp+Lvf3/zjHUB/fZ1ySTSDB3HGu4d87fgFunKLB2tJoGDBzoEpQ8U
ZBCodrq2GC5o+Pp9m5BEnUZ3xZyigGupL3RtjIPtONwKuPUM2W4FnGrowJmjQUMrPyPkigZ26gax
Fb9j75cm0nzzyC1uT26Osyb1CALYNhiAJBSuY/eoJ1UgXf3t77/nb3kuLEiNb6hhOF+dx+TIrwam
Pz2kslcXOuCMKT5r8eHOTR/EIwfkzKnsGyo2an2kpYyZlqedZy97lAqkwTiX1R7C++XvP42xTdv+
5bLzcXRAMosRCQwT+H0Im0yIwBBaZgaIYn4MnogP2LvoNOq1ho5klx/k6mXVGKXmZw2aArOGJmxK
Ye+tyL7HQZqfyUe/W0QErtGrBCG6M1Fa2XSKkHOcYpNfHLvbtm1GWfKlSymBS3Q0tKlUT+sBSufp
tojot/II5wM5FdgimkM6s25rlIH7YVj8rbfYqj0lAslxouGj6bWcD1tfLLuDagkdHJ401QXF7fbK
2/J3QVfc4qKiYQvECuuJFJ0xL6fiTnG/ZiZ9YOKNoT2JeNesLfBar6dppiDkfOvK6YGVc3nvdSHd
KMi+bec4U99xHurU7m3kHrspo51HteqiYmM9vW7rpU2o05sJSMPT3DmUc8/OushD1CbRecMY1QWd
s+letwu0gQz6mDxEFfXIhFcty4WxTxul8vuR2Dqpm7hnvScMOXuUivD2/Vp51yOel4hPosAD79eS
SMhU3pS2wenQn6VJY9N03cvWiG1AUjmad0tKJ8EU7PY0RSyRSiY/RWZfe9P6bFiQFZkDVtqlkByI
lkLS8/MwtUZS8ckf2Qm9CkUfPwv7wPgJ+V4CTwjk88H8hsKE7g4n/rUtEhgX3FqlG+r2nD1IXsxv
Ue3cLYiTp2ox/WGFlnQ7fTORxKnZiBPCOse5GQebsTBav5OoiRgxGNTtthjEC0r9UVuehE4FuN4t
Cu7xyCRX5mqPnE2bxbwTVGizclKSOb5WaJHyEcZv7CaFuRwN0fxqRwl+b83s3ZrtUeWQ3YgGfKfV
465dz4C8RwlSxXW30wvMFqphv2xniT0lgmc0/bFtuRnj7Okpm/fiSYt4uZ9FCwxHcj+Kk4SDs3NS
akG1+SiU5MlJxto3CnzaE0JjPCZkvM2zc9Ys/H7lmhERqezBFmkdHsbJXqFfG7vM7zTd+8OzW9Gx
LWBu25ftu9EJkikNndmbzpY7ulfzx1ZkJspOGTsGJaxIz1Zuzy3OE/ZWA4wxLeOHd9x67T9zdWlO
bDTmOgBhmiuKzJQ/LZaD1sN8Da5z2g4Q1L8fkHLifFvrF2ttG9lVUFJ3aYnaF4uMhx77UPbObsNV
sik59U00nrDrPHpxZoaRIdCttSkRTyse1ZvKXdqZLgExAOqKq2D9xsUF6US8ZdyeU8vhrmnZz6JZ
lDASUrtGix5KN5svNVMgNrBAKTiaHRP3aVvsqtmZw6171NrMwH7aRFvHrVLhBY6WgnqysaAgq8PB
C4Z4oLNFXqmrYi9kM9ChMIa4WHuibQ2XURMoVUMrsO7Y7yiu4DhCa/WqNT3mz5nW1ZwNUtvUulvC
rUNJKZgoceuw1rxnetdTvsIIVep9rEk/DZwSsUhXe5+3Y2DI2SGKBAi291z0wkPud8gAT72dHJSi
7Y52O3F1PYWXs4jF7DMo4vYdsTRxuAStU2DYL71zuR6UCr3JTsHHtqyFULb6JL0YHhF62Du7a62S
TOBlk7Cv6uJ88NL+3rTKtw1mVNfnd+CIF26rUsNO8d4gFWD96nLdJQhRL4+Ipg6aKqpTFeEfWZ8u
TFrapRvuu29jxKiY9luyll+uTF4nImu32mqrDLcVI1Ao+QoNko+F0QwRkx1dy9auWyNo1sknw0yX
AxqWbwOymH8yCa+s06+lBjFQRB9SI7qu7QF1/XoEG4TQ5XoZOwF2Ce1amgetcJOgWpvTvrL/4E/M
9cjR8+gaB7mQOnDTevORtB2I3ACpZYDXNdqzlVXA7LjHOc95mN2Z0KWKTXpBXoSN7GXU+4wH6q6h
8b6uO3erEFExx/V1g47cjICbxWV/9FC0LhgVFLt63hZaGT9mGQEQawMKdtZD7+rcGBrnwRmBs8t+
h5Cy3W93xVGgb4upRomk8bCvxn5nvc+Kmx80EncZebr2oIyp4rjfV1lT77XMOemrP8PUX9Vs0q4b
DEVeA0fnwqRerbpNmnwsiu7ZS9znrSEzSgzyKH//QIm3HmwC7gksme4kc2h8xSR9aoiTG/kDR6cu
ToMxDiA8ygHpL84n059r4On1iFqvhimVTyJx5TuJ8n/+6qKBuYYbou2hJI8SB03OSgzkgzB8J1FO
2+1IGhMYqi2p3w7qWgzT3sqgsoz+4e/rpN/yGbeqzXXW/cEmhI9kvN9TurzZyLtcOAF6D1bx2lCg
5Xt0en/D7bdnBynAl1GdvyuEU1BvphfJ96EzYnUkEWBLO+anf/hYK8v3a/VGwqYBjkyuOkOuzN9Y
wDJ1Jzk5ox000Ek7Dy38OJpPpsXclPcnZb3rlKO7XKKNwfgpg0nX/ynJgAL9P3wOnVrPtOF4XRiz
X1eUF7tMJV4AgHFvM1mXSWhpryBtiD9VCQ6+FSrZqg5RUKhEuCD8EsUpOwfnHM3lKLKYCQOar8bQ
WGuJtv30MmknQ3dfFNfGgRn/QOeVhbOV4U9bsK7yfGjPUebsO7lrdPmZWGl0bdjsd60g6mCpH+xB
f6ZxBVK6CRtQoXeqZD9j7DY89a53IQm0VFzGQqvvBEa+VTsrgFKTpC0vCIz8ZFaP4wCIPynS8hcr
sc4IFZ8HTWXHLT0nSB2F3wDZ2FbshvymDU2wBOdotNUsYMCoYpWdnd4OyWd5mQrj2RWfS5y170zL
WKG9q8r0ATmVOMoWl/L6wYA2X3qUm6v24zOBaffvfSpOwRwnG1sxHJSmTCQy49p+58y0XqWzRx2b
J/NDgz4joAV6StfIh23XRUgVr4evyUolEMPj+J6NzAoMvMaaqv6k4rgy0C4s4TwktRESj5YaT0uj
cKPW0oh6iVrtnV+2iV07OFd9Asff9oY6EU8M8/lMxufHrUt+X6L1+G2utK8rOANU/RNB63aWbBXg
Rvt68dkTE7ssmtC9EjnWTnHeYfNtVYn4KOorWhgyBtZltza4HQk+4Me0DlvLpq57Ho69GjPvfqRQ
GQYAqe3dUvuKRaLE/nXsQaZwuN5tC3JjQLeP3dlyn7boNRkek2BaM1Grs9MPjviGghF0g51qpWk7
Qhz+AZz5K6iE0tYjBGQNIWTe3u9p1G7siWUsKjIGVlbDstNPS/ZFU9rXdH1sjPUObbd2Oyo2mrnG
uP2O222fUizxT32yrlXfuS/MAv+1XhlRKAHapq9/v+v8RVFhoBpCz6ETga+ZRCj+himhMkpwXI1G
ABtFt7EeSXpn0Z/b9cUjz2lyUAG/s1vW8DD3K0CxHq762ivpvfmgD/WCxyt62lZMvYwXDylk+A6p
Ag87RQlvvu4SK2Xee/JDbZbPUdHvN6IWfvaf0Jb/sMGv8aqarSMAJLPG+g1t6T2lHGyrcN4p7Cyn
RI81+15JyjWFjgy2zGyVYIPlu9I6yIlir9fM+yxqoW1WvkiZ9eeOgiv4+6ttrFfz1z2e9Jx1+h7x
kCYo3rr3/gkwQPhfjnEmbYIoEJ/Bqy0za99zN4a8DsGIprse5j8dAXq2fjNNIWKyVS/BnVkkG21Z
YQXjYTwV8MmH/G3tn7YDYoNfNxazdrqPMk6RXq5o/FYKbhSAZqmUghm5GohQrn//3YAa/gL7APkA
hoDCr0AXQ45//XYiF/Mg0FugL8jtW5S2UHwVcxSQWlISzW+6pLFzoKRUL9BjMz30ifPR7sw6yLIz
QwqKRzk920717Paeh8Fy6h9aHRfJWKENxIp12f4hJG7XeY26mHC2pPEXUqWiD1oTaPVq4DVDVa2v
U15aZ5XQxcG5c2yF8Bfb+67kYzjEkf2AGazvtOngYY/cm7cZTirkUqW7cmaVaYV9JG2MQMzCeBg5
bfnMEWb9iSkN40hilqkIZIRABItGKAnOIXppCbEDL/JUWTf4eNjTiXOO6QhBPmsapsubp+F57JR2
OfaO/MAgChBytfeuNox7FEfRtSIldOcpKSBXo/zQrPEjaQziEDXJpVVZiRUm8SAag1ZHuK24TXqa
leyWjI0ItJxBWaZiMa2OUjZgXAE8XWBmgZIpAXDYmbb7kKnKuVXyY6s7/ihfCnc+9KCnifeQmO05
QYw4OxHn0PIB7+OtB0jTggj5TUY3kojyhyGm0DWHt4XN1ySkrvCAmuO4lr4ukEyrb66iPKXC/YB5
zJE8mgYSfw4UgZA9MByIy4rRND1PYLLL0R35Xd5/LBWHObYaOSsYI6Gq/DhSrlg/PnRJfkwIb7KR
i+pgN42/pIQ05DPBM9/74tQUJRRol39xUXf6NWdO4lqfIN9DZne/IpzwUEU+G1nt2wBmvpoUjyRb
7lKN9A31dep74SduvNeEvq9rC7Wvc2sv+ttgGXfqhEKnq+/jado3rsZCxFnIXdFumQwayvrS/tGk
IwYHhE3LLtQKyMzM9G9zevPqTxJ0cpcMxl2kqAF+ksCZwvU65uJlxB0nGS9eUu8v+HOkNr45soZv
vjqOudMXB7MGfgePyMAsQpuWJKfFFLQkGldz/MY7MsyVx7d8ztpDcVEqb69i+6Jod9u7HkbfnY27
uecyDmMIw0cCicJ8N4VheOiqIsT3JS+p2URH9PBpWk5i1oQJBC/HTTTFVUtwJU4RPLp96QwZZLw4
E3++WU0eKIPzlQTafVT9GMnxyc3sNJM1Nmbe/TqXeBI6FKslHyezBTSriXXUmGehx0FnRzeH4KY+
nv43c2fS3LqSXeu/8sJzVACJfuAJSRBsRVI66u4EcVr0fY9f/z6kKp7L5bAdDk/e4FbdqiPpiCQy
c+fea33rZonukLnmW8CcR42zM7/W55z2zyavNsOcU6b3LJm3RW2+zWb0obQkiSTOoRxBTy1C+CHG
7WJqqEOrMNjk6O7TwPASrdinrXGYLC7wonuqmW1MDtFE+bjXLFUwaxe+Wq6eluKg5sFHFkDEKQJ8
YdPsiYhurZlSW9YDGFv8dT2eTFfUz3O5RwR0McmhbDP3EQr1mDt3hZg8rNCo/tEah1vDLJ+xFWwn
kX6qhnJJUIkXNNECdG+2y0UughDXwpupboFSfJpYpELMpMPExMxA0T9ZJebW4obN9pCW7bVTBiQl
jzgIngrS5ypH8/HxlbF6iRz9FmfpYymj98kK7u4K4FHVneUqkGTo3ThnNpIdhzyFcbBPQXcoTNsj
l8NEaQBldPdZHJT04TbxXynxbO4aLmGo3TMOlfPkXpSIJpqwdqJ8KbV9pieeNrzr0W8tej0XRbmJ
8W4KDdEFLHn1JXasRxHubmL4zq8+BeGh0ml2v/bGKyyLTWb/KY1xV9BuzMLDAiWsAgXjQGIRdF6r
C839HW7QjXPtYnyW4kXVMfQ+BfOzaH6q1V1tJqRIT6HCku/mIxObfQV8oMCxG8zZI7WxLZTr/olM
nF6vS3uOUiXoS89dkp3ompee/lvRp7d6pV+pLkJIv+vgd0KoaE6tVuLOiZH+gFqoYhoDaO+xKmtd
dZvaU8OCrhS4oxrAGsSS6fCjC81ne+kAB4T7XTRBeQ7ODp8QLHlv7OwDtPV9aDwW/eek9AdwF88m
abOtLbY4CjejAW3HyE7hOlxDm6dow8VRSr8I/9TuTCcaaK+70wayTJtu58bN3rE/jabaO2C3QDR6
rilQkKVe7zy1erwbzHajcU1ehA3cFX0E9LumhZoT3KPgSg/qUGs1WJj0ksy+qlHpO9W9N/IjaXd7
YJ/0PH8MlbhMRXPUaXjqlkHFwXuAo3Ka/NrUPfy2a6Z5hg6e3gG9bU5xw0+CqcRr7xybMsMToR0U
bdklTruBG8ntoYWzN9BzM5WjXajPwnxPGL4ojEZHYibjcBcEf8r67K47ScARqndb2/k1QVEXJ01w
+zMKHC/orzABdhA9GtP62evWsXXAeGC0UJs3LXK4wLWbDI/RSEccraW1+NH83sXAO1JPD0CmxerR
nv6YNL8isXjmQodFc95jmEamGXhN2X7r+RW1kIDULgcJRtoAas1ng6G7grKDjAjEvos3a8VrqM4v
jYq60sUwz1t3MoflRMyDh4aQNUbLEGyX2hyUOonQP1bzRlVvZQolJq19rYm3al4gmiBaCgyENnx2
SyA2wsaWV1TjmUjGm6qLnxbtelWvDs1scDhnuwX6NpdGIq/OQck60u3k1Bv3Kkp/Ti1m5bzskPMU
9lsKznjjThrWSNq35S9DjYZNWBREZfJ6evt9hG9gp/1Jm4DiivRliWlH46CGB5HcxVue5DtLAdqK
eSTQn2AdGbsqbl4MLbw36pjSqzR+lRoorgizx5pzt1na9DKo9kEvk+d+vPaavo3018H6VQ3FmZQ4
xL4E7cEzhaVCU5i6BvezVp3a4r0vQp4E+raF4OTctzTa5rT8rg/aPpitz8axdkmerlYG5SDS9BEO
t2FJzg4DTZGnB8bV98gwmPDCeURGkuvuHftq4Hzatuml7Geu2m+jM4q6a6ynvsVbnwb1PVRReTMC
qZfyNXW6SymoQFBG/8Cz86MO+pO1QISwWkxK4cyAJXLOAjabR9W00KQ1vRl48jMD+C2+dfVzQUGP
JJSybSj6/pFge+IMGt3UpH6M520jVPaWRPsByoK5JwSxxMA4GcSRjmhwl+M+/44yEIFWH5wmNwtO
IWCLUwLJZbW5NJexcwb2jrE4Vxa36giT4TEtNNC/c1gfhBIoL42DqVdZ+glGUBN+s6y89/XMqXby
T61MGW9ON5+GfA7brdIJGtJZwVnEtwami6mxwLIr/2dUluoZugloP/nFyfzbisthNyD52dc5Vg7L
TjmAnSk7gXcSKAw03aMyLi8t/tZNap2bOSze5sLNTixeWopjnr+pY98dgIBN+Niz6hiYHTbLAW5M
U3UmGAW+pNHaHuBqW/jyB0z0ctkgFvswTkv+Bgi92LYkI5/kn+rryLccuV7LP3UTlNsKDOLOExbw
HT14d0vAy2PNPNgIStRFmA3xFR4SnYoi+JyD+UcLzSYsBPBL9Q0gz1FvX6BGPicYVVkOyq6Yke71
9nxgbjSGtHPmgYJ/iD1tzH4mF02rH1GCZDyxKt8aCO6yy2E/tuap1Lp94TQ7Y9BfYNvoG7wIjIKZ
an0kqM6YbMXvY/uL1vFJnYqXyAkAa/XspNAsUdL+mRMIWAgewC4rWF+V5bfDSbv+ozX4vypmE6Mz
7Gs1xdxQ2Th5vFibDw16LzRahHqG2SEaxbjPGuGZBZZkB+usM+MltuZdNhKlXaqM46LwFR7NvhdY
9BrnENvBcw0LGL8pYLLyFvTT6K9kmUJJQgwDod8t/WkWMODUfdAv1n5Vp0Vtu83WoA3yLoMFdibK
ZvzbqDSjJUL1qj2g2W+BrV3tDTLc6DQI/J62FX7akY3quEHzb7Tgd8YOo5SzPM1p8smec3LH4qHn
QPno+cPbxLVXJexRBUMFsoc7dFCxwW5bltHdRC+vwuGMB8jWZWVdmWIi2WPU3Y8OXVKlB/sRvVuN
w8nPTAol3fSzVxna6ql7mZybsMqzTTJZ6XY8FuXid6q+M1oUkI1od1NlN34Gu7pmxLyjhO8EYImy
LPbN7PwuKA/cOuHOeWyj7DmBe6ga+VZJzbcUt0U9Iu0tx/0o4FCYOgB3EyJOtLHV7sUgBcj+VfFD
w8r4zXR5MxFlDhr+wIX3FabpXiRwIvJU8aeQhsSY1Z6txAcSlLddR18rBWjPb7K8mRFNWrX+DY2A
N9tOgk1BbTc2A7wpzlvdYEGHJnrhJGJkxYFm9OnTCPWJcX+eY3+vPoBsAoSysJhB9nAT6GoABy3c
a7lFZRMMLrQbGF9L+7zM4UVXkKROdfRqkyw4V+3JSPpwWySJ5lewnhTjFA4ASEDZx71IN3Hk5amA
A2yxR9ToCK+oRe59/dCtJTnC7gFBgvvjwiVDzvUsYS30AbJdXQnrrCnASpZccfxOg9agFdZeqfLo
aAv0O6LI5gPTFcFNcod29bnslHI+gv/t2IpG3xHgEtJyhqOHfnVZxxSKtbwHcZ6fMxjlcG90A56o
M17DMTjNesL9Y2iCnQ0i7wlJrAXJrA0+a3SGR6ImwrOa6VuTigr40drlJaa6vo5AnTaNg/Eb5ysP
fK5UyklHewUFtOYOOQcvC2J2P9Sq+lBjCZ7nOjjXg33WmKBwZ2P8TbtJ97ta1c+4kjm3+zrZ01wb
DpGGzZ/pTXkYHIx7Y2nj6C0TuBk0fUO1uzu6+zvFstzr+DLTnvp8iGP9ouQci3FqPEaNOogkkuEg
hctDNug+ofdn+Z72Yp8UNTg1HXaqgXW+npYZeTSQM5Uu8wZsh/DYxx6l402VW+L5XEXrso/pQBJS
BmfZcm0o8Swo34vWARMVAKNLKiaTKB+XUP29hMULtQmM3PWtxFJfezOdlpIpwDoe1udSsKeNr9KO
IrvuUsBguzt1pSOSWqMRkMnUdP1qJ7WesixQPNhZgH3oJXx9R8liqC04oNC+KfOJ1twlqfs5Djg2
l6XF14iGbejN1vuZS0dDqmu7hWyLr8maGtNHCKMZrfywBKc4y1mGoJkGVz9kpAAc1RIbhArzBq/8
BOkGDtQ6BWobxK6IAkhIRyu+jueMyD00wEdyWzmGrtJ6tdKMe+Ayr1LUJBvUedSy0won2UmZrkuH
aUO147sF2jszEgf2asbv6+u1u+C3KNLiPGnGl7hZzuctZfptJyP3whbmasyPk3+5FGlIucK/NQrl
K8c+vXUiBA9ytiV/slhUhUnk4MnfKxEAxdVwBTuZPHir5t9xGbtwvZJvMEq1nFY6xhvGRX4smgfn
EzOxL8GF/BKcqdxDHFSuzirzVlZ5FsaSmg1u2tqrVQGjPqehtjNgMW2ypCp2lZW9d4GKFSpvH0TU
YFxYJ/2lrh7A3zT7eDwSbRfDnP/ZrRMCjZnDlzsEstq6haWaeZSdzXWmWmmIvwSmktRIV2JT+1AM
uETyPYff+iny1pcCDBunGgNSlWYdsEW3YBFO6clGMrxjbl9tElu9B7kjpbBKM5O0giSUbUpJ0mO6
FrU2BcrYfkhFQttrb0u7nBO3zr80CpLJHWOz2girfZc2l2V5tqxkua4jWvkSZa9WNJXL16i+3J/k
JADCwwudCEtqYMYcjWXC7i/fsVB3G3+Ma08KeOWMXnbbQ7wP+gC7USp0pedJTmtmt9nNJGRMzMY8
abOSEhIF8T62BNqDNmIYSJtc0ypX2Tmj+aYotOilkli+3dJTENjLIcyXo6UAJM8d1UJD6e7lQFrp
2QMnxKY7y4yYSWUCX/KgcPfrcyDrYoKlxnhZDjvkDOzLl6Msf6wgLmh4Kd8Gt/1yQxRNonBdpO1d
UN4hdUwqQ+yU2mXd1sZxPaJ2lcosn9iaXRkgfxrYRriIWZspAutur+IVfPmMiRyelNIpxn2uA+dY
5SXS9hmsqgZYu8dB5fysnJwKYv2pnam/mjFYSvmZ0Iketqs2RooMuRNvdb2cb7TzG6lMlxPtictS
bXKFjSqGJD28HI32NFBUfoeo8mweQKTtg0YLR/G/JnuWqLZRWO+G9zZuq52cJcrxl6WWbARAUxWc
KrnfOGF6iFeQvXxuG+4Yvvwcph5FTRN/k5uD5a5lXU+fugFa6qrFAY78r7bjTmzE9PREe5P+nmZg
sr8O2KopPy/Evu6zGjf4OOOXw9GzFbp7kB9PRo8O0w+63q9DWBctEPjR/Vr+ZrVSi+x2r4e0T12U
K2Earmb0cNyYbfVoKvYi0YbieWlmdhm26S+ljZxppROeyuggh0Hu1P4CGWBu1ylc6brf1N785sRk
grQ5pfCqT0tt0BEKwSlQvhBfrwT/YCTKgoWtroMSpu4oO1ftDRmmPdfqdNgbbCirmPxr01ydfAon
sdOVjZcA2qHHCgA9Khkbdmy2cpM3mqbGgm+3vnzgG5CauyW6yZ8exFhIzSEdNkpiMWAe6CCLZPgV
lsbnGMJiz1L3KocpSTI/NwZWfbMtf2j68lTl1SdATC9ym48yQh0eg3NuTC0hMUZ/0Yc8OqhGHW5a
yBuKWkFvRrj2ZSCoc5IonHYv17dcYCoV1FFQcspnCHTwsFnLmSFL4GJQ+/WhuNqFzrRBGGDFrZSW
c85woBorVFDrUd1hFtriYNjIXVJK+uU2IR9zYG87NcA2qzrak1SeRegtdr1dqdsusxeOW8LA4voa
EMx96PSIIm49lKzpZliDJ02SQ2ZhdULavCGUydk7dQVLe3X2pUVuoEyzsLXxCKO/XQ7EYTEih2fE
wIA8o6G+SGvHqkMAVml8Vmshnzq4UlcT1TRof0b7tR4aWgyN+dNQOpsnof+rceJ9YVlib7CiNwYq
T7rKjBUjQE0bjZCELVnnYBQiCxUg8A/MtrQdSyjcYzqZvqNljE7WFyKXv1yEqoJpMBU3Ka9SZp9h
9gEYUfllcMkHYyF8x1SZXiy7bhU3JuBXNsBg2+20WvwC/XveL37TpfGX0UHXSEoL8326mmTVwaXt
znLj/fwhB3RyCCy3C7nlyc9F4PLw9KY+yc8/T8NfiiYAdazFr9Re6RY6W/FZWKNylFVj1yF0E7jB
UGbZoPAZpsux7HoYWiaEIaQmKDDi35ZloooibUNdgtd+VVHWtL6nPiyvbVtvpPAvCcj3igtaeBic
5PYvDyRYkIcqdE9ykUTCRCeBj4p3G6e6owUbt2BmU65DbDmjTy38ecqDicpzXMbvvaIGewNJpywR
0hRMWRsROxczal5/3a9NSkc2Ms4qWTIKi90uKx74nKImRB8NoIRNVT6cUsWUFUDkVLoyp745yJJS
qnbHIvyIzf6PPGbkrpN07kNFufF1+iDQgpYXAwmk34vUcpXROdrPJAlpcxkbMuetfbJwz131NbEe
fxTsovJUk5+glDJYWfSjCGk5yrNXnUw2eeuJKv353w7jLnB2cxsPftLQbbWb8SDNO/oqJbPSv/Ao
bm2Qffuld2nFr17t1dlqxsYFLiJpY6u8sS0g5oEpva57pN2GGOybCR1WwveuEgkFXcOmCJMTVBU/
sLLPYQ3eyFnHtTaTWrDqZZNqmPfpFBzlQh/oobFvIvLFtQcNOzIYixcp0vlV7CHVjbDhms0U9sHf
jcrl0G/HuX+VQhOpQcyAQW+txrxpkRmc0tVWL8Pn1AT/YDjHe60a7QOAgp2jKyRoiecZZ7/c2sxV
jyrdhfJ0ycyORu8tXR3bUvrmVHzQaIF/2UkSeaqdo7TDahPlGqk72XbiXd/L03lpejrF6gTUJN12
NnuNkUPmlnUQsvaW+h8w7upAQstZeeJnXyFfCoP4TVeSozYkdNcyp9wUulFs5ZMhNXK2huUvIsXX
l4cuZH0NWvB4T9rIky7nVXezDFQ7cZs8t2n0asCzJ77Rl5IYKDk49PPAVzBxbOM5uNWrSnyVxMly
wUEBsSBMnwiviofslVcanEzDOprm9K1dko5ygF/TCtr3mVu36FebERroXCjoV0PfELXwhwaZs1L+
1Du9e9hjsDrU2CVDON1+4YRPgBM8V8MhMYq44yH4JaUW0iUh3xDw9ReaNfSZ0o9l7MeDGJAFVOtV
AzXvJTYSHr9Vvis9e/JBk5gHqUAhnV4Dmhgum3DKgs9wwY3SLD6gDWZbTf9b6jz7aPXPBijbdbWI
gNiqd8ume5qYEaOCxroABSQAiGe1VIXfVuUFgmPsJQkA+lUhtb5kvatw6gzdlymw67CqhbX9jXgH
y7eDbivfb8Pt34bWOsgzbV0kUrYoq6Qi/GYsJXuY1ijADf6ST4YsDeSbIAvtbr21yZU2l+azE1gQ
6NYfsh4JdPXoTP9dmSTM6I9VlR/yTwLgyDkkLQYbtXbghCKBczWuNmunc3HWk0Dl2tJMO9W1TrXd
vaha5CeaY0oFE1EA6Eua/o9SUobO5ioBDXp/HLMKpkPS7hkEsIQRDa/auq8dbIU6OD2IvD5bzooq
LnU/F3up1hwaxuJifbNy3qyvwn6cwAb10MzjZL7Le4CbGuZ2BG20kStQ7uGJncde3X2VfW3cX5U2
aLEvYMmEa3LhgnexkvwpWH1WUmpiiOQtMBlJWdbqr+/JbZAu/1GzHkioPsq0u9AH+NKsMW78qAOT
+ECTK+TK11t3h65vfshPTuTjM9ECsAVrYJgrP0BKQlf7FRkhBuYH/besq+S2I+uIpAPoZRXdU9ky
eJgZkK8qKqnNXeYWnMaIX341lEpziYkbGK1R8SUmkyrsblgNuGp9lvda+cDLA6wow7sTQmg01bfY
HUk2eZNP/bgwRZ3CSWynzPjaEEbktkFXeK/1pIhNsz4/acV1lw6sn+q5Hww6crMEOU3cqu9j4PyR
pwaWNGWTa8wxHCX35M1dCtUDNb8HbvHXUmAEiLsOyqzYh8gIpZBbzUOwCMs1trpnHvlqkyl/mtUL
DtvqKD/HObXwT+BJHOYzlYqylZd84HRU1Ehq5XsXj3vIWw97lSP3vYJdsaCFpRWefDCkWldrghMA
Jx62+WMJZ/YSPKaHXo8exXovElmrwsRPz/KljgCl9Cx5s6KWGDKyNT35d5VJpp5601K3zeoZnVp+
jPykh0790yguV2d61nLrl/937YZUrom9scqDuW6DikLcD3GBH0pCDolan+SOaU4Z5ufYTxZV7AOD
hmNfIpeQPmaDjXPdKuSHtf5Lst4FptVZUcFNHZl5NUb4kk8LAbCr8k8VuCeYdXzZduVp1xOrSR8i
/UND8oqapziqlnaSb5wsJecegkWgVgw/BNg9plXy1YaKQk8ckwPSfvbeYNKLLdKTiwqh+ZKKBAcK
qQNByJFNSF7psF8GJahQZXgZuD7RxS0SrzMHZW8M1bdwqOpz4GjPzqL2fzcVc6Pk3tK3JIHJQQyl
ptzH5UMvf7+EtDDKRC4oTmrQi4raj6DycnemGV4YPTcc43e4pJ91FmjPgEbDyQXGtt6iTKt8TEty
yhwLaflKBhpRKXHNw/iYNkbLwQomjHyHvYVwirF8oG9rgHWeveTdHpAxzLjPpQO6GlgExoQG0fYR
4s4pZLDhVM+SQ8BVYTybGc1V+WFZRLfstLbips4WK1WnfcKddHCdW2rYV3ne4lzk2i9NGdjBR6LR
m0X/Vhvxa9SKP5FqnuU2Lu/M9hwjmo+RFsjto7RF7tnRcs4Sdu+UaM4tltyQaaJyb0z6PEpaPUyD
DyQrVOYBFeckURjyMJhI7lxPXmMbILnelAlnjO51BVZXu3qLCs30ci32o4GfHPa0fHLmmrIes53h
5Li09lcg+ERdflD0HIPG0D4nnf1Cm4q3hjtQFvTBrVslX3VaHVx9wOXMgCqvi/aY0BpbOIvbIsh3
Oqx2pvTYIQudmNk+JR1AHxt6zVHvaxCu9jaQJ7IVzJOJrmDTEwEJ05cKbGRkqjtDhVdkDcWzrdwT
dnvPqjrYMzj+rkyGvW8Fnf7CPhQOdVg+Jj+CgJgozNifttkcILPmpwENTF+DBkqVlNTg5owh7cyV
i+3OSYIdk9JbWCK+VqLUj1J493m+VZukJpGmC/1EZ3mRfNXvNIO4ZcDtS9KPCAKI2wmw9Mx1X5N5
CdC6SE+ioQec9QMza0xQPUBAmrtIrknSPTtQp7npL/WzE1o2UMzm9zjOAQIA+CUjzPQIZnY6txCM
esUzbQe268QQSy+J2OJJBE+Ok60D7SHgmmxpSJFPU12GcmVYpdW9zV2C6kTleEno9aPaXQNo/wTm
AKarzAcek5yLP92lqegEuOWFpuPMNhlNT040EStxrJs6380k5lklT/UAipT1ELZ/urj4GTWskkGb
CJ8ajTto7I8lUFVvGNeM0fU/KjowZVuxCwsy2opovNNhomHd63+WGY1hWi07XZnqY2Cr+7zV0Nmh
VLV6qMBYNXOP5A2YIVDE8RCPUDtC0RO2sEBPJPotc8y7ZTgvrUkOXVDN4C2Zj3fD+F63+aUwaQ4J
GxV/K5SPyg6hdZkkMzT4EiPb6f9y3Pq7G7bVvrEL5E0Ztd6CQlr0BCjV8HoPrSt6JoRmwNSNloOO
7mQso1d3BnEFYpl9KxL3FCY/GMkIgW8wU1nCvbGJa3KmCg7Aep9j/PQ9tMMHI3HUgDN+mKLNX7Cu
/cJ1uiOObTk0aXNunCj2XFTJOHhGuJht9lZPYCV7OyH+tjtHOdE8gPgZN5vhNuv85NpNgHIS7tme
nhjpIWrW74PLuc5I/CQZuj3fnCN7VfBvuHjzpjH75LJh+kvfvCn0WZcRSEtTfhiMdPbo9PbI7mh0
uS96+MtGTHGpEh35oDOd7bF133rx3a31X+bk6rB54x+xOolrjMFOLEH09IbSeDkHmCNbrEPguGht
6Xa56xzu3ujjERlwcUkZt6M2IriH+xsZn64Pv/elZwoAUAffgT3w7mtC3aEuc4GnzG+91theh96x
AM50NKoEVAwO57HRhjVuZLhqoCHGNTY3AfKdkEOVuUZB8JDxMdHDORfD2hdqGZEA7Ju3bZD8dDMl
Php555xskI/9Mtp7EM8VghCuHGP5Pa9EuBU1bTw1ZbAclX9Se8qwNPRHemMJESsDLyOeU9SbGCyV
dW/jtgm/wyEAVqDVWm8FZQ6ElfWL+TFVL6Xu6Mg5wdRC//Vas38Lptr0Wwu0EqZyD5pTcCFX7WJE
dk0cbvVKK87XDaS3lolJLQ8EMdYiIkLFGdtrQo9eafX5ZNl5hyaMyb1Kt+PUOAUWGp5CNjc0Fum5
jVXyfniW97k7oOIh53pXuWGFLDfHG7rejOza+DIG/I8glP8ZO/LfASa//S9Ilf8/QijRtv/nEErw
qdn34te/g1DyDV8QSl37G5c6m8xPxOCuhT3h/0Eo1b+ZhmOxF+Nvd0x9lfb/HUJpq39TsTE4UBYs
gRG/LSkv//VfTPdveKkcy7IIO8bG4hr/IwCltVr6/1HBr/I3GCbOMV3VsUuY/6TgryPGSQ5UJlxv
NTmDxkX1rSuRjI++MF6A4L9mpB1o+o0Fk8GViA5Kkx+crj64I5pAkuJAhFCmEpW0p3VvzPVzjxR5
scRRd9ynIUHRrZJ7brb36/xo6IS38buFphFL+xXz8BMj51twrXbovL2U5i7xcg/joQflYaT2cab5
GwX+a3b86KbmYt8+qm7az4aJbiTYL2bqI7LDLUpJCyW7P7mIh8ZUnPJMnBz+me0PIObkIbWn1MlP
qu0eSV8/2m5xbEzz4LQd5PY/gw0u4yiaxo8P0NP2rlnvK+F4OWkDgRn6rclm3f9FbjOO/2PeD4cG
1IUz0tbBtoD67ch5TAbGAMkNDi4EbyKwwpM1aa91374uBt3Y7Jo26bf0ml6NJr2qyXIxS/esDPk5
cvaG4xxmzmdj+hAdH4Dl7qv2PtIqyeneNVs7+lbab7zhm41RqHsS7xFtHIISW3fJl3ocDlVyreLx
CWYl8k5yyVLNE+TdrXzpufOnkyD1b3pW6uwbO85riK4D8mSmP5zNpp9eELOdcrHZBHggA7IVY+XA
R+dHnAbI8vYjbY+ajcyhPB8Nd9fmznYZdqGyr4jc69ocWSGMq1r32p1fOepj/AkdUf3WxxerFb5J
MPZlHb5ZenpcEB0TYHpEIEhx0MR8SHtlyW9V0d8yDHlzgmY5H2+ia29OGt26DCwd/UQnGr3vw/eY
GzP03ri6Oup8ieLlXDvqKTpnJLjx37AcDWd3Ur+JKts5BaeOOu0SAhLqnOsKct+ZWYDd24RZHAyq
z7BfduIgDpap7Z3Z2mda6Gtz5hN/5MdN71Pt+bTP/OJKOxiY8yPsMcIdwv14du+mJt7hx3+kVYTZ
Gr8fUYbBkxb9pIREnj1dKqU4q0/ONkcE2G9+WYApUAgjSEm90uD0Nbf/sOfcv5bt/yn6/F7GRdf+
678IsVpS/nE5w++AdGsZuu44OEGNf7IPa+lUJ/PCa4w0SjuH+rWjK8y0OxspyLnOoBs1O8PTqmiP
knQsvKh+ZEFEzFJ11CqWxoboFeCrNfnozQU5onUkuI+Qx4BlZS+kLh+v9Zx85k/LRyOMq1pnT6MX
P1GU3ItkeDBWxQ7AFD8uHjxld4HxIGnGW0h7bFbtLe22Ur9qibhgoz4DYjqpjLqTXtuVzLWyXD+r
rXVZc236e96pDxW49E64/TnPrCOBaXbVX7hjX5JdoNmnDunEkJnvdmK+a9PwrjxHiPFUiB7NlTZG
tlyyfrosEyOD7uBm45mi51SV0Sl7V++x73pzUb+on7Fv0GwdrJAcrc9Snw7EpvnTc2S53pSgQAvo
pk+zz43ZHd0jfiOjjS6X+zLoR51w+424tQ5JaTkGyI1+bYKZFWknrEDxy7DmTVJUtHTmfZQ5+9pI
yVltfCDXtEv384d2Shr7SWvrGyberVmP+87RbuOuvRDvclb3nkBiU3Tm2VUJFFeLM8r8twXeinsf
2u5uWeWN6I6nFfWVXey35pmJ6Mk2HogVr2IzHxd6VttcK0+WA22/ns9VZ11W0qAKfJTN8RYbwc3O
jLt6Vs8ozZ6AxN2seLmVg9iEPP7KvXoNePijsb0U2/Blpa3Fu/FH4eskb8bWSC3I68nJ68KfcUd7
c1PH4ubu8AuMBly+9Cl34B5l9bYZVT+H8bY1iVoF49OrflKH/pR1e+u1PfEOX5g/Ihv0J9dBDpXD
9vkxqKbvFpnvHmwWlPD/myWjrifcPy0ZvIKOZeoqYz3L/Ce4T0FUkLKQ4OfptX6eH8yVW7g9063K
IH8HeOdQQoe2dWiD5pjr6rFWw5PziL937QctavLWkMNnu75BOhsX19Yur+Vm9HTLOgWIHSO0lXFt
njJNPenzdGo5hkKHhyjGAvBt2U2XuXP2baHtSzXYKcRDkW4zR46XFtgFzAIOn7NjvrIQazpV/tTb
DHkfcckFys6OisAnj25tqC3PSH6xxK5R2iO5jo4Om1wUPBQtPaEKOwUOgw61oWacz6jKkYnO6fKi
DpxIwZvTswoAlEZ8iISsPk92RTpdfWfbpO9gaLQGq9oPgngj8AD74k6W81kBtNqKC/k/RNDEHv2E
Z2N4WHfVYdBblcew1g9wcCbX2AVA2QrjmFjawXX0QzXqR0gGtINjkfpDgLRQeDztPqaiTa2KQ7kU
RxMAoUKLp7AH0vL001zrW5RKBE1mZ1JTluRqkB4EK9V0CemI7IuKjjNoy0tiOiTS045CRVJzV8hJ
5XruOnFSYuP4Gh0WO79UGkKQ5gniBj2hxjJ2iRZvR3WfaqjvOC3QU3mhOniFaLeqfR2ucISGfcVA
RHsxq+riIAuDECkOZtU+ym55jpT+ZTTzbzHTfygqToka36/T/p4gUbSLZ/SkL1FrPhtF8Agt7e5w
Om9KJroIPjzY0Z5gIoZSsNqVuCrEceStiofi0Ef5UTlo9zbM7872bJAG2oBYTramOT+5l0dC9h8T
dYTiwU7HKvdfLw6AXv9hcayANmFgBNapQ9dC9B8NntFkIriy09Yz9OUyjPWTTqtnbuhZaFzcHA/Z
0z74S2vIeY7wOSiZnwFkVYDPRlCqbT9u40OhJ4fWKCBq1wxzEA6OuGsYzv9fws5jV3IrS9dPRIDe
TIOeDH9sakKkUdJ7z6fvL4Tbk55coFQlQZUugtx7rd8W+c+MmDaifQKE1r6eqn7i04k0315m92qR
LskoUiO0cPbTFaU9kMrQF91HtYv3KRCqPiRhNiLJJ9Ip05F1exITTucO6Po45xAXw7Vw8scufjdq
HXfV/iCMb8q+tOH4TIi2IjAaufD7iyc8gTUyjNyONXEntKa0DsZztkcJ3LNAG5FPDJSa+7/N8zLw
FdSnZndyYQ1qzDcQKNQFatctKjItsvY9JsALPWxEkO5Fe9AgpRP2a8n35hM07blO6pMW2bfkd18u
j3FTn4rVPcu7lK1vBA+7kkJkMW3oiDNupTFfAajPw9rF5AuN+Rah3p6GYFeTQDf2UFQ41BHU4ZaJ
5+R9HNDe1ULcwWtgG0ula7HybC3YUBKRIJnjahrdtass3KzTJftofxGp4yUHaiwx8zNfhr0ZrNKW
Ru1ina1zh8FnI6r308mn7tJg7Uv6ePCsAJ7t/ze7vEL3/8/T9krI4z+yAThgEKryf5aRmnKJgVZL
0zH72iXM0508eo39g1KebtBoYjnCrCjsrPmh1GKsFMRPJsSV9r8tpb+2n7ttHH28DGJ89I0/FR+z
JcRtIsSA3bHBNWqoSty8N+80IkVU/rigfidsrJE2mqHoZpt1Bce/9K1xrkc5rkcyoHaTU3EKk/2H
yBBOG0qBF2tz07+FdSr48pN9uRjZxy58a2tHbo+jc9fBoUVQn+GDH1wNIddeoFAYaCatX0mCh0bY
35ORpJqIrQslEtIz8+/aHLGWMdNKqFyjWt3hD5b4k0zwGmlkjzJzmvoLqfFr7WIQI+VVm2xeGnvl
rqLaYlM55vbrXIfreMWtbVdWBpDpFnZfMwNVPzb+eRJAGhobMxay6xW0yCUs22kmBTlxaM2N/RIc
KRJdZMOpU5C3APlEmozdICQhGMagD6tOcLCgu9JrY7Ms6EeQl5dynlvltC3pVU9KSgSxqUnpw+pD
CuG8bf0qe3oy2tQWzvTBXfa1P2vvh6qdiTGY1ctm4M3DwGmWdqfZyvyeUm/WYk+ibIf54h8VBCUt
aL9pZDbT4+MYiw9i5A/jjYSbfq9jepi5W3N6rnHmC2vILyNNwSsriLe30yz+fJtHks25MiroA83R
xzTaqT4R8fxZ12+63+5Y4NLRuiHRfcObZwiXtV2vF4wG3UxS0D+lIN436gHHtfhh+l1Ojq+8B+j/
T0yX4IcE69ddQKZUIC3o+pvSH4Z/dEW+Pf7S6UsHo008/ivkFt335A0jDlLwdOVFxWM1LYrRpajL
wFE2n2KsHv6BOLHMRpygiRunXzVYF48zX+xKPVGLPmAFYAUELM1I9kHAUp/kJJ/1UcAELhtu/imr
s1vvg0e8LyFck896/fpvelfEgcYsf070IMPE1WR52OVPabgdb1LYij9z9j0rdQTl8PdHQSPlqXNM
lSNWgOXUHZPp/20mKY8L+zufWpIPJXfn6yHC2lM7xasI+JC1uGhHX6UhHWs3N3biES/kb1NPSXsa
t0d3rWOZCmx7jOoe9leZ4W4A/tMKIaLpF7rmP1LiTYLEpdQIeBtiAN26RDlfMMaFqYVj+qNA5E9n
eyAnfaCE5dcOMs+5taVXRIznJD8C5Cd+3lPOXd+1JHHxUXjTSHIXecBh+98uJhqqM3PZrsyl+9xF
4j/moZ+z9pSZKd/vEWAyC0vmEVoAeuFWzL68J6GRI//b3G2SaJSx57bD+kiJjpC9EZj2FPTxWfmP
2eqwjhz3xjjnwhibk3rVr3gI7sJIBKbJxYFziLrDk8jpazTWOX5xZYf43+PQItjbDGZlR7zOqXqu
FNrmMKCj4u6yNjIXgsHMG6U1b0Y5fPRjEXJCONUsfaF9jJCA7PsJ1nplUKfyj4VuRZqh5Gy+Uw5U
c1qVxOtKmACPXkUnG2Wg9uMrpeepHrqPUVCurXwhDeYh69kdXs8fZukkR1i+81tdz5TDSrdeZPgQ
KsLWfg/7BC/b+prMImeEqbZjDv1uURojr//Tpo0rkQ8V7wDD/Ehg7Guf4w6abitQAwVJc4bZeDNi
q1IpxNsJZTPjIyUoZmXvyW8mb+g3wi+CAy+J7uw2My6Ih9aMvgk1ivHXnwCH9EHhvSJvvs/9NVvt
YzYiuuy19IKz/Cwn6NUNihElIdx9h/xo3ikN/jEJa1kPHOi/JAnFOY8d5GWsitqVu+Uh+9KMovxU
hFZP3zmIlAH2tKYJfjpMmFdyE67Gqf/sp18XtmFrC7fxCCk2H5sJ/Te+8bDBeiQOpoe032Ph8Lbu
5WjHP9k5BXVJJp7e2vTwNxOvGVoGXHXfR9KfyVw5eQ1HlrLHauhocjU7W8zT+EsToed26znGyZUi
Jtu4p9QbYHm5NvybmT8A+34md4Gu+kQxRWLHM+sMJht3L4UIh71ljQY98cELXNiRMfovN+pk4DQb
4Nnaazprt0nrH2opP6syj6xMhVpU3mF2PwDyP5DzptVjpmFq0myuGYW7k7PKGHButJlrBa27CQ9k
zOoRsOrli2Vj1SFQ5p996BxV3J1sQL01VK7o81v51iTOpz1WbkIKn9ArpGEQVJjT1rmPIQJhWZRc
CwiqmN8bcg/wv08rzXkGYjgkAoCKOnlcWz7ep8W8JTaS0sBMh0AvLys3Q9vgqfUf4iCFzM8FM7du
1u7yI9v4xUDU9q508b9l9Y/XPUjAvt+7LBsnwVNowNNK4daUwsMCmZQpy5scyuJ8qBffIm9ulgX/
+L7QcUCKIu4vySciZ9i/K7kgv8EgWXglN+5vhjCt2PQ3lQ8Rnf5H/6lsc5AmS3CQRQ9ucBLZqltM
dCYjnoEAjtkYH4oPf9dlcXvFnJu278c5iXQknvCInXJJG8oiNTH2ZjrvJooMdZ2kypbKzwzt/aTR
hmmvCN8R0uruo5VNzxIyu411l6dK1yLjXThnJenzrRrGgmfKkq9ngpfhDLLaRyntTrz7hh46GmVt
kcbtRHLLYhYurPnDUa8meFphm65jvVNefafyM5LSORy2LkB0AJCSznWUiRNpJxATZ6irSAchIbz4
MmFzthooZzKBzfljxJt0GV2pOcJyke2FZIFhV5yeh3ODOzSL97UVPB2EYC6f+lNPT/tEi5e9t825
SAOK8TxrYCC5FzunCBUe8pUEKTZWU77tOAnpZTmt269EXd3OAQdRvcbCAk6HSZ0HIp68Dnyy/Gwr
DYLWSeUuaqvTxbjFUDHWVxGSKS93HCrcZbuv9eyrQhlsQ4iw3TUfVvd+qcJj3+BhuSr6i6pkV8yy
V5OfH/GCPPGYTBgkOr+YG5bS3O/GwlG6W6OpXo3YmYLbZL5PHFzyPNsChWkZYaryPUcmAg8Z6rVy
Ls44Jj2qBmY1aFYg6tOECRq6R0FuWTbfS3lfAcVy+Hzp2W3as+mw+YqwYAagTZ88VLN75D3tkRTx
qRdFLZyOc1rhKq6sU7VKAaDszwMX+UhNgGkFVqcGOOarXfF6Awq9w9vXZkGpcaXso79DeSNVRukI
05spgYzmXzA4iY6PZDA8cVA9RadkJM2Dyq1XyjpGw1eEjnu1pyD7IM44C+uEUtiaMAqaMwQ1QBvF
7i7iW1DDPWgIJuF1lvSb4Gh4LSDgqKxeH4RR3BOFMV1jMigAoHqblktbK+YQgCmcuVvarz9zLXgW
IWJLAqotp17+i7b6GxiZXQJaUGfh6SB8MwgfR4+vnfhjfGM2URQ6NupAEtpgcmiRDRqpCWd9C5Va
C1vZCptQ7ySfEUy4LY5szu7ibJibWzWP/1Ejs0XJBP6GedmwNk+uKk8KNRQF7dm02QZjMnLmJnA4
GzltrUCjxqe6SH8cKzjIQDHUXy2PaHlsXFIZs/bGrJ1Q9EPBMs8/v18sIZRK0hZ/qJ3vCHSIbgwC
1b3Ll7ssqPclNe7bYF1rxn1aMkZEjMda3Lv3ahjfW/y6iriGtJiEEn3qY5BuRoDmJWgH1Sd2VF0O
V3cVeEi5rp2lfXT8Tk3VuujUD3zH5QmhRHTUDZ99nHa/i2YNZQ3bk7fbZZOR11k+pr15Yix9lj8J
LkCSwEnjHd7stn11SV8Y2TheLLG/SDQCCz5dbH4iKP4+SX51X86vhlKpws2DOFXxilHzNXHzi7zy
PVHiQbTo7J0EV243LESDXc6/SqiMqiYUCC8CaaQRMTs8b8rLjE1zdUu4HB9dxXzQaBQkkbQOxNVY
hy9GyZFd689vkdd9cvj/K/VH35ef+RUtgvA1nKVvmbHpGyVGsCAdJPFZVhki/oqEsoiiXVQD4W7/
0HRZVv86HGOIVdbdLzjWmNmC6Xta402wbI3UbMzrnqjmb7Igv69N+Vnu3Reoul7y5TD0rtZHbggf
czs5HRcAX/ZHU0nv3ftgCZekPL62evGqwvCOEnktVyGJMaR5zFaYMYxvKL8KLV6t4wwJhX189NiY
VUedr0K4lbtXr38PtTo3HxXVsfml1Ixz8W+STRS7YunQ5KgQhkiZiFF4xauLY5iB4A1mzdN53BNd
8f5w+M8rgmYrtoxbX7cvHYq3gOM1FffWjZKTOHullp7jGbhbu2m3Y5zCnc5JbYrl1YzFtT5/f4/t
GMsRa825H6pLtWauCvTdScVllM24/7mB5GG1P5t5eu6vC62c9msDr659UkSLWnkaSUwL8aYGBs6O
WOGTcdoTkQRr2TEvuJ5OGSEiu67e8Smg5xMj4e1gftGVLoIPiAiijibw2bTTAInME4W4zqQqUULW
NVXJcmkDSEZ10kXdCC2wEY4lFaFqDHyzutORWyILSHa7FF1irExmAKmmFQHln7Z1Mv3X35OTHfSG
4Gd0nIz2w7wOVDuR0U+aIlXXy1cyj987DR5dFgU5LUMwMikdBn0bZ/wlmmSrUCo9tUFZknal87tZ
+sgIhewV+5Q8XvGwwnXB4oYC2AekOyOEi5ayDla6ZxYh4b2G6KnQ9DotAjMeKKep1nC1l55Pw2Iw
1OezYdWXIiSPwJMA70pTvmjQMo3ixcB5sxKttlKYl0NPbzL+9Nm6troQY6189FvnIEumhnV41kXj
1duf+SsoiMOdBOytWeJZJK+IqnEK5qAq3V6eHLSrvhqQ2vhIfumTZDfR5K99ec4z8sWT9bI0YyQz
qjfHtTjYkawC3U3FmY8I4utoz0OtPiSl+SSz4cOgwVlIfAU7kW4Kp0Vv/Aahx2Yiw1HqU25x/clU
jNCJuLUbcQaFT1LJawJ2csxpelt5PS2uL0piTA2/RwFPYkbeqaFO7k3HTGxWg1Mdh4MDJFgp2v5v
SOU0KStwTydGyuzg1webWW3jDRLzDVfEx/ZdWlfx0Qn/dHzyguE35RCpgxAR+UtADCdoFdfyHpsP
4qa05+ZJa395UQkJUtfCDJXf4999wtB3ln4jtvG/jdu8/9N+MhfolNCYVKEgX/vsFaJQ2FtIh9sa
jewI5dxhUCSZwbV+781EnoitqtUz+2NBwk4h1UagW+tSh5aqBWQwB1nGHl+9Qu03X6ioUU4/6yYn
mXyLFrLRB/ajEwe+tESV8ZFVwsN4W7yBRas54zkccNE8i/P3bE23UWkfg6PcDhb/Q11tsf1s2pwG
a7oOb+BCMPUbNQhWWp/nrn/sQOVVd7xRw3pbujOpFKl0EzT1hjonkfLryC2/ntCbiipRl8d1DrRi
+kqE7lNSM7znJz3h8gYWP6nXoRuYYTVYyx6vs0ES3ugZXJ6T+e+aoaS1Mz14FRUuu59YY6Aov9cl
jei1j6a6cEgiYY8azrSfLF13GpQhqLPpTu7397BmjhxhPbin3KSohe9bKtznXLvvehFtwk+5+lIp
/evF/uZlJjDuRa6LmInN280+oGDZXzoteK3pRGigkBplxV9gkWZdBxrqw1wCqZDqqOnnaLRWxxI5
b0/z36pFYblFFmzHQDnmvgmR+DdDDkgeYELqyPGDJjK3Ah2gA8hR/gya4Dy4dwDp/ihzFmTpFgiB
BjCtngq7czTl3vOUrsvkjG3qbiwz+n4h3Ul5hWcxRioQfWNM3kdERrK3A9SVn9KsBZYRZrt542UI
kwWaR8PQj46B72j2qLEj++CtsoNkJMFgFD1ON72iQQvLp+n+yZfZg/9Dc8YZlUOBGlhnh9gkw4sP
ZySNY18ceP5SW11i2pB4IvW0HSFQL1htUBDOnDubwM6LjEFdsitzhk/Z7wlUzJJIf0Oi2gn+Aji5
sWQOqdMvZIOdtBOubTeVjNda5+WW6A3OGikFIe3Yf14zk4JqZHfbo3c7hqbdjidrvhNj9OD2aK3H
urBSMM+Kb3Mpn3RO93pvTgWBj/VRR8qmRCrzIYtBESpvuUam4k59m/DYcs2XUbkCNL8j4UrHJ+1P
jlL/qE+EjOX8mExYSYPHkNAmZ2DNErowWRHgMQ+T5MSNIAy3TctcqV14HTc/2USnyz5GWhr5E5zm
F42vMMSJfgWTnzG5W9bmSgw2BzS+UbSelC+ewWBDM6pXS4mXjYHBHCcwWZCGhOGm8dWoq6s3jOJX
lD1B2qrBISO2Th9TiW5hI+7xwATWaF6Hq80kdUT4U/ntXjpwnMf8Vo3ls1QlHijhirEug7YdLdS9
afB5/KkLqFC0PAIsRsmYbd6poTYvKoTwd5/RNQA8wMlBqmJS00Q13nRzvdfWyDn4PbOXpteL1PzI
epPm0tLWUdni/z0BJzMFwjngFYH9jatZPqcQj5354v2QlYC2ibN/EHHAjRfkohiaF9LiNK+amSYg
504yE3JHIELZ/27O27eAX46gbC//SaIROqYU0Cax2it5T9ce3+GRZTcq0YYhkjJg0CNYXrJELvLD
XSRCn+ocHYMVv8CZWr6/wgAONS6N9PxS7GXsIB2Y7wpVzU2ogv9q3IZjh0qmJk//V0pNOzjomITq
Tm/XNr8tuQlFIOajJ06Ju65ECb8kgaWb5uHgcb9W2I1OYCb87wvjUFlTGmX2X+KpfRf8SkVGaxL1
tMczPvX0ShyOTZn2YqG10TpAivo0EA6ajk2Evr8txIv81FBD191Xv/6G7wENkBVCBXGyqgfoCuJ1
k/DAjjDxVbchOrSTw0PmqmvvrnB+M4C/8y0Mc6CKVpBVngrlx8cXbuQxLpxjBFOwLL9Z4r+0R16H
b/0yyK9UphSEJ296ULz2qu6vdG3pbYTcXPOwSOntoh9ypoxKCVTC9Yy695WkiY4+EIv+lnwMjlO3
zS3v3pYFGnAP2y4JFjRYI7SX4S0cufh9g5lRmGTPoSfKJEK0WoT6qoMShkOm+bvVctQBv13F4nWJ
VHc13e6LU/6chJSegTMGsJVmDB5dMlW9A7EMKHZzRlp5tghqa8VfuHz8ceHVk7yNDOoeVxSeCe/F
nOlZfcVdD6/WnGdZi3QYLDNHAqIwI4iPmQ60lidTTipfzEgk4tBAHNrlPtryvQH+70cfbZu/OJfu
AMHroKPmYHGaEAwyzKjR48gJq14LG3BaUjNCQaETY65sQs9PiqcLYti2vrzmbnm1TkKaRGbyZuyb
t3EftExx5hmFPDyQERO4oihTKIhzpO1yOMlmIDmjorjLC7k73trECveGUpDqtBY6dANdvQC6rTvH
nZyzZbwbVuaiHQ42gXePnJiN8/4gyoS75UVmlxZpPLrp0AOHiYOotx5aTIHpVcLmNVfqUryi2SOu
6A1qwmIzAkU/AenWeRd+558cwM/0J1E9e8mB+JrGSOXrJnR7pKh8Etpsm4kUKWUbreIzF6Vwf8W8
YESzVv1dHZd31ITh0QApy8IzeFB5feO+ahieS0F62JW6xT2brliHOmDtClWgu6OoMlbEhlagEVNh
PMiJG1+1qW2QiUDYZM66+lJExaZeDjIVyFvX1CnWyiQum4l3bzKFy0HMi1Yr4H5O0SOB5C9RV4h8
4Ase3oXfF6slp09S3/RNfm6L8qjn6T7JBuF4TyW7E3X038at7B0+gjRIxGiQ9FMsBDUyI0x2GH1S
W4MvnI2XKk++UDl3Nab21i/WLWFiIVMAQ21vXormB97bANECqxAHc1AWEzOQHFy+xYMqoohVXUpf
wE+kzMjkMoLnCezSsfZRmU1eW6/F0xggAbf1Lg8WhB7q8tmdxYiu4AAALECmQHeGHjSoH+Hl+3dt
XkPxb3k1uXEaEtBWBF9hUu9PSxY/PZb6TrgO0nxVNvNS0/PXPtvUoxbOtYTJ0bRf0q041+SFgOu1
i+oTeeGrRQeonzJX5NQ37Hm4bWJQk0WPNR6vd2rHDD6A1xTKqsjNU2Yk4CpL3QM1YUzdIbk09+co
c1O6dVER8CoGnZQHtbJxOMN+CCSzSMi/ETOkfuVSaHSeB+HCw7JPLK/EgyYD0VnrI9PeJGE5oxR6
1nP7tunzm7D0b1Z4tOQ43h/kinwUVApnjR78/WOQmSMWtti3wRjo1xff90InYTTc/yV3VC11+/Eq
gkk2XB+fUmgeHxkBH6Dmy0Rhjsh1buMqxDjvSG/pXxRZ8GzMA8dt4d+p/6DzV6IGrGtwx7H1cfX7
q/1tyt1ZFVsWuwVLCXWDjmUuz9cKXBLa24o77un2Viwn80FOxLnX20sTJg/rUJzVVbXk2Snm0+jF
55iusBMCGThfbAKMMsp9ytSb2YnXA2PJesOM8xSLBY3paSxMN7NJ3I1HmbJHW0h+H9zQTd7436at
wGFI0kYMwUdHIqZ2QJUd6JhIcqJrdSnGW8s8kJv0Wt4SrIKr/E4LkBQ24Ogv25KpQd2CpzWBYFWh
Jn+TQOCKB+0IpBqa6naGZbsQsnchgG1BT8f1X/Qbnscq1gE2BadDxVx8iPXCMQ9LUh1VmDytuwHL
eMAyzpbkz+pK/QicIK1iKekPBkpDvjRbv0Ia+n3QtlxLjophuQ8KWwHUo2/FwyPnDjAS235gmjxs
wqdSeIgWBvabfIBOv0gaCruMpNIjkNaNbc9SWVPkv6XZnRUVxzobHC/cBeXHuWUsztbeNiTgHsO2
mMmJdvS+C2ArFe2g/siI0DAQ25ZeSQsPHxqb8wNp9mAcNwsgvIRtWn6a1ttQCyFpThE/9SjLH4K1
fORPNYI9CmvuEWWQw4F7JKs9Kq/ciVi4qRddwte8f9ir0XobfZzuJjVgc7TNZtj2IxZvxdnEL2x0
QT0NPhzC2KDFFr0ibVCOoBcdhwApokpIT5Gyd6LY7G1xgq44ystO7lapR9h4L0lnXTY2vmP702U/
Kdg4kRbtalmcQ16LXAiDdaKLiYBPYqpbgW+z2z4rsf0qa+1rj6n0+ljr/mOXqW1IdU7M0SsucyDm
hl+kO6RrIBRkzN35ytccQdlJoYOhaZEJMQeRqxwWduqNg+nq4OgkOlClYxcXZGi6GiTLyitr3BvT
uPfyz6FV7xpdQ9uoeQGhGUofyZkS0R/+Zqgi+J/qG6/+GCSKpebmtzIlmFmA/mkVX7aQjqpI5kjT
WBdfSka/lWoffjpMku0OPRMvUnxo2W1ryysxjWljYQ9M4/xLoTJx1/LACmZGCRnyOgE+6lanIrj6
f4fe4tyyqZfiSOu2BDQcV6Q2JzwbK5T/xDZw7KrHeY1SXiwyv89rn9QZTDkd3xRZMTkZnim+pYMD
aPQZflxdg6npibzU0sgYtJD61jDT+rAYhYAmsQA8hNDD7JzsY4yijQtwDcvg1qVDqOlJuIl/8Ce5
k9KcpdNtMqSwIzetv2TGRMRvd+uH0mtGyR79uZXfs6H/kA/pI0vkaOsogsWiq6ZnreBj2Q5AySEu
P6bq22LdL9GhL+u9IWllvLciAEqdv0lmfsn7n2o2Petf89qcS1Nyl9JAl2DeGryGvZ82HfrCxs8Y
xEW4o1o3PRUBRiLjbcWoOgZdqZChOvgihEdg7k7hF75WL1elGdjqw4Q+vLEQPIRCh7zbdLesItFa
auXE2y2R92hwPo+CxCBYKTPTo5VcJHoSTol6kKC5RvtURo/OxMBvQ0jCx1c2DDgWHfO6sTrLLMug
8d7G8IQV8kRkmqPqSLz2Isa5HLccX6TaNRwsUkQq9lyV4RpUl6ygmvzZzN0NtdT1zyp/GPcx+wF0
4qloOLe58rUk9weQuLJuyOn4SRIdZ8boSchOCltNtVNix5rUkizFj2Fu65jbgrGEANQMAqhRNFOe
O7OfauRgl8zWm4L8dQEjB30P02E6CUn5BmBlJxqyFEYgdQaIKtILrCboRY4Fa4D6tCYwvcXLCmha
qwIcW+7Vod4K/w/9bac/2cUIZ0ylLc4LkhHHxceZ3ya5p14hh6MV2WiD0Cd3Y8aojmi84EHsyjlD
KhyTdzyfXoT2lkEd7M5rhHsR2gunMQuCU/w/lZJuUK/XxxULa05uZn0C1WNFIKH0ijcbuEp9cJwK
E1zAnsf1p15XdwPi0URpVSblo+u2oCKmO33KeeKOn6s7kPhQ9O25kbKzMSTx4aja9FkU60eqp2Eq
BWP9hbvwBH5oAWNYtewauDF2OIj883vW57D/C2BR0FzIL28K1CsfDFW925x3u7CWZ183b9uhv8lb
9c4ZbvX6FxLDKN1lO0HGAxBOerBKz90WGQtqMVTFKuYWM9tDRfsLkGfPp4c23nimtQ4yH+UU3zHc
+EukVTI8Wa85V3Tb8e8nOfH7BHEHYPPASSgvbpmnnnSTMxD3Cbf/2lKoOz6Q8D6hvUdyCOshLNOS
c1RlD5M2AbVykEAcCy2zGjn7S88o2ZeUvS0uKEzx4vPZfgg1qf+VSy1eMIdoq3HrZut85L+r1RWc
/dQj1E8tyobG85eKYGk7WT8rKDaVn03sC5dzzWXhycnn7tGe1mhPV1iO9VsgfQWIPrDGPjgYTbdR
CsRdCzbNm0hmHYHoedeMyW1EEGjJN7TdX1rkb8rk63CxVYe2BRk2JvEmDyn1Ie95AXUbId4e+k7o
ApomQwJfoJtC686CThOli9k0TT/EXvwwT0ytx3ZZVfVCatPFlF7eyJrybPWUhs3fGcuANBM/K/ZP
JKsP88/O29YIKBaA8GRBcix7Irb7tFtMYXwzFITsvHcENgZ3vPBCdP8ScslPARG1i/4mvmAnG+9f
d2HLlwZgq64OePW6CTPv6VwOjjhaXrGlYWniuFHC9L1E8uFXYC4kz+H9IQMubdifhjnqSUxZv3Ar
fQ3N8TV1/6bUIABw+pt7bcX5KhdEsmzQdYpy1r1FVDx7DhsB+ZxS8Qx9KQmfuK4jMun8Ks+DVTAC
3dwBTnYsBjuFirupXotSuintet+L/IEp55wUt6JXH2tDS1yKmMDD5b72vsyJXQmNr8s1Ezr22CyS
gSG3VAwzFk7zCcObDOiDkvBAWil1CuOYcLYk2ctyEuraNT6EMn4A/36U0nQyCBW3XrH1RxUoueIX
9uuMy5jfXgecsYruIn7qyrd6aQMwY4zq9In7sqj4yYeWtsiReRJZY2c1dYWtBC92TVSD6adB+LgM
qIFygiBSjsXVroYplBfVMRigcgJhxRqjJ744pfQM1ElHbTzSfH9qRvomTmfFSkkdnd7KT43BsDJ+
IR37bAzrs8z2G0IiZMatdhYmapD/cdq58C2Qn6okFR23qAYxvbzexILkcSG9/s1cLUex0ruQTKGx
tgiQCEWPpVQP91VF2oxxYV6JOdJO89eMuES8WsB95kPUrPuf7F9TPiJiW0Tlo5z/cvDFBsGn4vg0
5OOuOVrT0/UoepS7B8dt8JQOcp3GCWredxSommDFY1ERP1FfF4Quz3Vbz2LZvHWL4UBFo4XR3vvP
41sV81iE/cOnFG+TGJt+YqLer9OLbLPSqOs5E6+L8HPCKbG0y33RjVtdFqjMqqtiFhcx7e1Dbx3J
Edo5Tooyut0WGY3fh6ZZsbLVF4V8O8qYfLkiKBqNmRLhi4k35YibVo/X9Qd7g99XtHaZHGwwahOc
xtuwNjCDWVTbxLlOxhexB59muAQYRvDWfgpEDiriESHCiXxP7srA5LKyEONrU+th/RkJkchWzVcc
sZtJgh6wxifcpPhjED7ote5Y6gdJkeE4bGFFiAar3v8QdV47bivbFv0iAsVMvlJUzlKrpfYL0ZE5
Z379Hdw4wH3Yho/tY6tbVNUKc46ZaCsWEXg9PHcoC+5opJWzA6FjEbEI8mHdZqj0unEjW8F2H23D
aVxFVHSMjb77jM4ouXtW75LWu0lbxuZtsKDUXJkDuo0hPsVScZJQwkDMwKYDQIV+q1rrvaN5i9yP
73JtvCULC6Uw6Q9wLBz1g3muscPmTwoedxXg1NjgnctWtg+WrqZxXDTXPIvPqWur2s4TaCMmZnRO
smvyanVnFGqg2hPBDsrTbu7ESgr+kVJG1ItcIy1h1LghDtIllGi+PCDNaLUmoZ3rp2SiwB67bQZH
jG5u9pNuGArmcbCV8pq0DfHf3TL3WdB7XdRfcVa5HvloqePi+8Q++TGuU5NgZjh9voIji3UIpzT/
nnGiqkc3mLfLtkFTZ+hb35xLO/xJ9qLm/cJAwS4c4qB/ILOoQ9uuREfjf/dYh5Bgvsf279GhlrTr
aE93vzGOWvsJsOh9lb7rKQcpHI02UnZ+ru9IvzLG5C1ro7fGaO6EQigOh9X1CPmLFWgzbMwRE21h
r0OcpOVKfE78zSyLWcfV6lwFEu8JczhRglUUK0tZJKvJlleZSy70VVOxKBpsdM/6pjGzszfEFy22
LlXaXlfT5m3opjXuuBCZQVy46UA/ewXgq6/B+KmydhLs2qF50I/wSBBonBh0Q9lDmA3LZpZUT/vD
o22qgDQl6w0Txvd+TB55UF66Adn6eOMyHpON3PCc+Tx3PQYbTKmu2w+36dKNAWua4b93SdpMarJi
e3kO6mQZHQxCcgK4P/YKiQ0NHrOLDsdxXrHBnTYhry/smCUgXA4IXxFBQxnlO0RtuEbFOKNlAIhD
UVNAkNHe9ss2Ky5ZVl2SKrsMlrLp0c7WPYDIGF1mQ9ZbtAdsQa2aHcrn3B0Wo1jXG44RkWxiGS0s
4TzAqqmWUAnoMgo7mB7vQMiLf+bBV4sVspc51kXl2AMWs61ciwkgm2zGlz6Cg33jqpp38avg1i6N
a5RbR8UgBMhal3WFIVlZJoV9wssUZUc5zsjMio6B0JZqOu5kOTnUtID1NLsKx2WHTpVXupMO0sFE
S1eB82wkcJnWLlGl7VTAJ2TU3n3LkJgY6+yCA2YhAmpLsjUiCXJmXkPCbdqK9dlEfkCZEZ1Ror5N
JVgtGMi2tAbRumuXJRWYHQ+fmRwHV1hPbjGof2Ko5EXUWzdI1ws1yE7NGN+zQdV3GrrUUq+Ni6wt
05IY6sbAvhj8m+t+USGvM8HRWOOCmwUuSKZiPG3ytVYVn/V0bId0p1vae8EvB+xeAXjKDvWc2r3j
liFqCzU5xNWydET0U1RrqaHxQSC35oaUNdS7EluIt2DYTzkKU4gnov4W1Y8ETApOSxS/BdrW5J5P
0cTGku+UPDy4Mm9d8UzKTePf+sUI4e9MZDjpMXA8YIkQgZWy0Tw2vhu8IFMQxCj2FWOIotm1g1vU
m9Lg9iOCy7tMZKEFN2pXW1rggcIUk0Ix71g71nUFLPAk/BHhvKc68rc2nhMzYjBIGHoN4dLINZwp
Ct8Wj61kS+CI2ubSNTfJc+uSpeeDKYyrn9Yvg702bZNa1lZFK97HpPglI2T1XwQCtUsShaD4mYYt
Z/WAQKXDvxTYucFtw71DNNCyxDdp9HzNANWnHhRSlMIBUvvqoCAoEFO4t8fkmwCYdaO2o5viYZQj
FHJ+kJIwTPpKm2hiETS8Pzw/mJd4Thg+W96z0wibVFA6lNSWmolUuIlHrrPsLRabuupPqhY4hhn9
Riy+gUkZPl+7KBZETp/H/tHo2jExOkyrWf6S0zP6lBn3Jz/boTtGUr7QU5IULB0JjhXrn36evio9
dPSMv0zBQ+3EEyqXKa/e+7I+4sQnkUFbxX69LSIwmJ1BqkOIzFtjylGiz5teFpdiYBIFYciAjFEg
/JYqOUgS7o5e4tvk9eYJ1BjWNcUxJeLqxSnzMImTW1ij9H+SJrbQ7feSyUP7bOQ/Vb7bGDOQQQD/
QlyCLXYIbkYCJOmeC0o92ZRWXayUNDcJA6wqUd7bxntV2WfTVWReBWfF/x1hucA3JK5uiMT7AG8l
hVZ30ipNdxt1cg0T01jco9IydJ7mcnJSOmbRsONs2RFHhOABAbLwh/lY7ieR3VIBwNiqu5l+2rwM
hvkUy7eGWNaOLU4ibp4/XjQkMLlKMEGiVxeVUxpaFath3jJT8YlI8xSnG6SPKkekWqWQSpIV5aRw
sCWae7AIsUULNks1e9u0nQ51VIAkIaZsHnt/V5jTOtUDZnsg50YuZE3Mft24pXREaTIZDJHtC/lP
hyTIro0Ury1TeWgmVNQw+5ObvVrr8JwZJMmMOOL0A5tG11fvoIXPZYkaI9GZvskYz8xrpsg4hTLl
XHhEelrWvpqqXdAWTl7D3VHtlSHsb7uTsmdnAiKElGscAfSWe8BzwaJgU6lTOqMSBU6V6UsRMrAg
k2/+b0xA8+jNS6/6M4stqY33pGoXTqPLrEl1Ag6adTej6admOHbfw5A+UJ81L+1fo6FpgYpmaHng
yP4tCZs/xQwDjutrV2bmip22gMHNe1vroCYH2XeMhKy10mhKXHYYjWsC7nK0N2n05iF31/nohep4
UzMPdfdPG0z4oAh7oSaL0+VAInqfxCSkGQcFQ5VdtOFCFRauD6B4LZEiZQ0ak5kogupoI+lf+qSe
mWtezDo6SniVec4Wibmx1Pg5BB3Q1oZ4j8mvkS2xH9sE46ojmAMiedEsxsnGzWGW3TW3h9sgDz45
3NXdNlmYJCsr6s1F4WGSYqI3Q9/Um+rf/Opbrt46axfBEOVR4/MVoCtt1IOd+99UEXjqpv7ZC6x0
MSUmShQ9mba5Dc0Tf5nMTYqbJBvvg8d70a3QPm9IkiSlwwYTobq6QH490IYj6dSaCYqjWhAGxVGa
kjvH8H0rMWP1c++n8hmMh5THTkJiC5MftMzswjvJ3gVNyNCvefiMUEpVPQ1srojWdAhvQFc1yiEj
B9Zftilt6DpeMolKqgjYSrHeHJqXCsV1qcWh09Hbkt9DVtR7Mx/RZD/aGVOhulwBgV8OyEVJ8Uq1
j8k0mmenRBsvUIJHZqTVoY28mRRXmHuREjfVzSPJBD3kqbPIPSHm6sLC+lrnEAmmPmbaMaKiVasC
TVZvIpJvckS5lVTuQmRw5NF0Z61IGTxhRqUMz9w6+/HynMgZCtWbxFahzC+4jT7TWCOm68NSPwQa
d2M6NMOJqZ1r4VaBH1bVW4v7Ps73KOAQTAqX7tx/pNL4TL759BJuYqxxPUB4m+6V0Upr3ttlo7Q2
DDXAs+mjGPqn0OE719q4YndwMzTSUbLC/+4BelIfhhAOzHw5eeD+zJcyhEsNxpQu8fSz35nI2PJ/
i46ymFc6+gxriUHjeoyn+iTbDaMCGbaf0Y9vNlBOq+o4rn3qutRtzHU33NPx38DnQXLGcYkUWM1W
vsXKl2aByaVLihWRy9pXhzqP6grpz6155TfC2Pw9WLppW/4KAmic2GR7veCwYq5wye7Rx8S3jReo
oEn+gZcJHECZ3mAELPQYlRC02OStK7ZadreCuywyTP+XKE7cRDf4VwSmTdeyFtDS/aFHw8x7tyrG
S9keQIJLzJfV39E2NlPKISdNgtUpU2zm/m3f9Es7OFRj+sk32ynI3/EcpeTJ7hru99KpqhdwMCVO
1xO9i8ZfkgcI8msCgQtmOz6YlhiKDDWYq8vkDRl+ulaqTH2EksCBaJiqG0LtU28NasHxkunfunog
SKtQpxS3ScmYR6/tXc66i40TCVUV12gd3sPxX6C0xOdUHPdGsq7bR+JRWZPz4iCiIpccNYgM6LUs
EcDT9GwVbUbyGiXhrOTuIGna6Q39z59sPCYUx4PyK4UczyMhIVcoVhuJ6f2DQ8a6EFfqDklOK1A7
JiCQhanzlUwp+nac4+4Q8+HrGgXZQxcIppMgM6v8EUFRxz/K3ZQ1tL0A1MmY42MtmWg7c77R0No4
SF5J3+OJQS7l5SkkkhGfZsK4xcPxPmnVJ9dFupLZsZaMlHFUuFnaXXtVIVhID39t4ZTxGow/DLvJ
czOFACla96u1S2+Vz3ewI2WvcXgRWNcoOLk4cPMasatMWxndQbAYrDXkUi+loccO7Na9+2Irumdo
NCO/s0WJWSlymQkgvIw0SL2EkGIpdyDNC/mqzR2Tvkd1AwibYy7Dmeq7+HonXJWYqzCmmrA8P6Th
RAqj+QDiUXM+Wgs6fhICQYpVw14eWdrvxnRZdJxBVFmrLliaysKQVFLhhtx0Eo0KUE09WES4HJdm
2CHaF3zA9aza2ZNNAOvItjLVvHVa8IlGopxSno1V8phCBhUJJhRTJlbeol4r6hbFR9tojA1ZMBO0
gEgPUnGq1WQcBOknYkckt2C9iaksiATpyUAZNYxKpF3K/A9NzqOHb/nX2PJGrk52Z8VIA9BVTXWx
vDZF+ozEozhFdrw11YUs/mPT1HzI8X0o+2w2kyn7nuC6xEUJY+kfvboPgfiLr1BCjMkuqsRTgyyO
j/YKC703XDvE6BPLoBk9T/jKoTB3GkvS9Jl4D1H8yK8xUhwpfPQaiS5kWug+kj1OvDbvxLnh2En5
fcsnk5g9OT2ane0ls8bx4qXxXmaJPOpN/z6m/tMP8W+OCHqZK/taCSBGOmt2qbhNIuUugPENEnxW
jOFD+LJ/7NrolEUCrn/IjolDJkEKFTcVG2IFiURALI0TMwoG9GAus7ZEEJ/ZV4Tjyi6L56TuiPYk
aJmFqKN0kZWJrfecnEn5/FJ1pgQmdmZNIdiSVxg7yeSKTxpW8fDzgyx/yt13TIBG0Dtsa3kpOqoa
FWkjP1/Hmdt5bqkQYEcVjjnP/IjEJxBO7ROhNcrodE4pv0VI37V/QYTbYJWdKXb9wIXEmJIzvVL4
LHVHiIImR8YFMUvFBDw76HPb52opPViu1RxXky7OVJmfpW2aTh8O+aHMw/Lplzhm7FHcfS2sb0or
EUzYbeSElscrVbgorAxsU2C0kSOgkgYwIa2cjiKGqiu1MEY5XJ7DD6wFvj5VoXohl8JRFSnbWGRN
4URKPWdqi7USpIdJQo3SmAh3wsTfV4WyAoXY7kxSx4y+XUyFEYBOZdhAF5IfPB+IaIO+D2br0jaA
8ZOtDSpNTO4xNkV4iEL8aeUk/VMLXfxFGPPbuegpfrWuU25G2f/x9aQnfkMmjnoQe7n+IG7aineF
vYJnMfL+WG9Ygxw+a46SMCA5d+MljnZm8pnTWyGddKTkpjfHnL1Yh9qFSEfvMtAumem5rk8S0C89
P5ZMECJU0qpWbUhKYL42uqhVQh5osmQdiWVCb9vbQi/3YmCoA6IjIUisOhYoy1B6HtEyTQQZKf4L
M+0oUx5vxvFNRmskuXl0VMIdTySRYapJu46nrmWoqB07b9/990TVS2ANLU2MjIEvOwGnPdtFz6aE
dWw6UIfl1sgiO1lHek84ecu8sZaDl13njDOZlpr6Oc5Rt5YGG0OTuyks/npPbFmm5QAVYnLKVDWL
kXCMoWMb0SYt7GnB272NRP6Xacld9b6DkluetLlFo/W7xoN2QgTSLI76GMCg+1nFl9LZyZNi+plA
IIFgWY53v4MxLk0NYEqg0qbwI6YHPP91bmxBYTfLIlDxX1cBJo1hYiSVEsCLCjEJyi+Fj5Vw+SI7
E3G5tWppFX8I62iliw6Dakmi318rbcIHVxYIk3zX3EexMidHFov8e3yZxwLBMlzuf90reRlXf9M8
WxAD4KBWJT7yh3robwD/EZdOwJIdb9oAdhvewjZHo5KnR1hi+jrKdWNXIkH2tHYvN0mA8HYe647y
IU9zyEfhjzdU+TrFQIgZFZILR0ywJaYJ7LjdVzey4x5FJHOYhWkFAypnIBAWdDoDK9Cg+4q+pJDz
0TPTjW3I6zweXJgzLsEKuK99YL6RPVt8IVwRf6Ob30Ozl/Wdpd9Nc2NHybIzwoXJcjxybTo9z/s1
IsQkRNXA80pIEgwJAC9rIO4YBxs5cbzsMxbxDYTIET0yOXnkLF81ZnBOomD2H/hM7kyl35niR7BK
EmxNBO5lA+VpYX1JhcEOVXXUpH7FPdBk1SMKNCtIpwqIlbLDlmTGbmbRMCaPh7UhzzKAlv7QStpt
GCPf0ZRl7nsrAmocJnB/HoPreNfCAor/lcZFYdCmbmWArANLJYNIrQhaapsO25h5hkfWWtWd7Fbb
EozptLzDgqu4CnbZ+N2HF8Qn8D64fcaDmuMfRoHA62Hd7x9pdXG7Nk7V1TwVMWmdwxId10Zn2tsl
Z7M+JdqmDjYN9gGw6Jh/5IXfX5MSlMo5DL9VLDOGeqmUc9tdnXEoHKn1KG4/R+VeQH9uz031lOMX
uYlsI94M609takdFyZ1077LIKXYaLrUVY9GiPw32Sn2W+aNVnhpj04xR/SJB2N3/pN3RItIC+UG5
SGMSDI9CvSjpZyDtTZKrVf7rZlEDHaoeEoqW3UR3Tcy3asZUk6pk1SOX5FtdHHCGGNOLYluKoLNt
OhyuXkt3iViePByqMnxELAOCTZmvatQIkkK+knIMAmYeyHeQq6My5NeaKVuZlkns5qJQE7LaP339
bvAylXsWvhWgGIN/vngN2jkPT772HFk6oh/siDZXHhO8/2Et2q0oN/J0NMdlpawjBgmMxJNdkJ8a
ymc2zi3i4E2RgRPzbr3/q8CifSrRezitceh0LSwthMn2X0BsMRGYSv6ZSR8Sj7dXYx2vb/HYwO8+
N8WGVxJRvGk4CiTeioI3wUeBm8t6vWhLivXBETPu8uxhbtP5quNrmFx0tOlzxRVhSUxvrfeO2JwE
rv0AQQUZdn/0fZXW5HviUyTHMH33yVTNdjzZWJFpwL8n9PY6hvYrZVRoxGu5KbkQo3UewVEYuOeC
J9IZmUprqQQnSXl0PBk1IiwGry0IhdFVCDvRUz6FXvKhczR69vCVe4FYT0VhLpUh3qiU54jFcKA1
Ai3jn197yE+wO1OMcQksa/PdYJc2Xmh9t31Bwk+jLTgVsHM8cp0Kn2Tplj/g0St0YbWUp6923r7r
EuhBJMRhtwkUavDAdGr1x0+PbV6uO2VrdSWaRgJEW2zhK5MAcNFeBf5+iBI6o6DRzekAo5oi789C
pBy07+b0FXDgR2/V+NURp6s82/EVjrsWs7zEOor7ncDpXPSOymq679d9PIE0QDfzkWnHwThKC9bO
arW3DbSNiwJMRXQPsNrgD2ldy3gF6q9iH7TpFZIfmrZvjAzrFB7RNqfrGA6RuHrhl48hgTjhYhX3
V2pHMi7lN5oVtNkkz/jkYe7ypqdeMQLTDYSZnBl8naQ0s47EITiZnGBct6WnX/vzPT//uh2otzyT
2y3qZ+3Yh3s/TLrTfz8Ubfe/n3k9UkDba3+6mtjNNCK42O9RMLbkb4QESyGP6pZV19bLYiKCbbTk
4OTbMvW4OTs5AtUACNteDX3sf+TcuE7zpKrOpD0rNorNJNaod+oAc6EOY7KxLDfq3RKsu5OTARot
5L22hPNVLIYbZSOyESGtpHfCVLovalHIdcwQY7GAM/Ko4xXNZ/+B7HU1FUuCaYfiOXkLofFY7MyB
YF8Jrf12sK5V8orbI5aXsd323q+F4kxHAeN4l/4fKOhQ61Z5LlwiwNeVklabptVhxk8kM2aJdBjQ
Db+bLfdsJCkZagmFfHe2fWruRQd61eDs6dkDMJp4ZPpx6FaNeQMTq1X1IZL6e8Pm3uqSbVfswvGt
aNAOKmc5Yv33UaCjVOWlVBtn/2gWUBOnm9dboKr/KkDWWfPXtp3T1HuhP1suQrngmz9+hQirpXSm
B7w66y02E3ZSD7P9q/BtkpC0VeWHauK1b3540iUKwYa7pgWCukzSo6JjxSrnWcBfGuacPJ+lz6SN
JXkaom5Kb2xuc7YmzMcD/RYxG6T3x9gIy6ZjaBD/s7LfZuZefRSxgfCUeCbaV4VQgzpkQ6NgACzt
9FvNI30nqT2p2JUqbaIYt3dQKhYfbDZO4zTJi2nAko0mvDj/90Nhl8W5Ug30kjWrpsr2Sf0IujNL
wmJB0AHAdLTzpYbJQo3wORRRf6xgBORYzQI1Ck///cyLy7ORhv5ykrLm2mFtRR82lZ+Bx/onsGkz
lbC9FTbWGBn4k/maTZk54gO2zihveps88VJiMhzrNKijugcYb1xlLR0emvcsZc16t2EP0onCzBnk
1kGML5iHMNWcdHPdyHp7mEqSuwk/AHdRRAwOBuXSsU4cWI4yruaekGQM4gZzaTo4HAgBh1TKXI4Z
ZestpbFWKTNSUlIyFceO8ZnXGppdTU6PuUcibiAopwKm/mhxVYHFbkvIONMiTQT3UmqlJdoVdgme
bWy7EmGz4VnGHhP0d2/FiHD//4cYTFl4HBAX9nZK8ZLDTU+luYLLxoBWGN9TetO1wbj4gQ0fUsZA
mFXqQUW3SwSTvNcHc6QqicmEDvHSc5zVoW6f4zlyQkK65uXgBrBipYdm/iFVI2I/59BPE+qlVl0L
xkE0mTknWmG014zwgEZN5Cf+Q4hXLYcPPasa6dUtbmVIpD1ZWOaUESbdDpQqzNXDXIkOTFO/5RiR
cxSZ7VrPyBqqEtlwo2rGJy1k2mTXzPXo2lJEd1k165JdG2PNKZPx2kWf45AXmIbWQ1z7C62NPjtU
9H3Ng2wqd90f9p7ko2UheukIpv4sUh49Tash4nSYaPxOJiFbySwnFCOBxRYbJs8AmdR00d4YQ9XR
sBr4EhQMsmh5Y/imhREQGg/dkxcLcQls0kAtEaQ/obKyR6a5ta6Up1gmB1yO9PCU+POIQlaDg8hN
6ohIfkYCmUMOo1Wv4l1cVN59LvNYuKDxFCmhALYNP5RTRGR9tCwsjozC9AQbF6/ZdQn7eT/0dRTv
uLVUlc49w0pu9105IVMHfS8UWj9vbBepMaQr0xAInU1kCREAGbkk/8CHu6UbCG5zdFaXbJDNa53w
oAbTQJwfTSsftEWpZe8emt9zFZMX6cvkPxiCP1S0HiwX5t9qo4WvJPLuhdzG8LJT3Y3tzOXM/Wea
1LLw1AbHkNKFZzMxsFna7TFz8b2dPPJvuTMaOX8W2ykyEqaFVb6zMz4FPXyAdgoXmtEgSuODVs2h
rjJ/RpW7mcICxVQFFK718w4Iq4xZ2nQROed3qYsFmRPW2Zc/5FTsyYyx9y1wDFBnLRseXjOThP/9
YEqZ4cYs4uDdSMUlL5g+ezlxlwU45cVEyeFXsyBRjOnO67FHSgMRQsxaTM24AJhfGtVXX5yU+oC1
rtdfVvVV14ZLBPwYXUoobRqKekgQNWk/cbeyLcpNft9rdB7oU8VAUs/wGIRwN6+WTNjQbDRvvQ70
IjbhlzW2TmYO2b8h9azVvF1k2rRFgrllwt1BPNrUWPhImzh4nTCOLXpdbf6cTgo7tgBLb2Z4eHn5
vhEyAk68kF69AOvZjvZvEzEXSDyBhupDrXrOorbehRqJw17r1ySQK3iZ5fRNieYyPCxvPTcsLXa9
b8j1Q+Yb3Pw2HGFWa1/jEOsn1HMBvswGhVceSc9YugRBPYtNPQxgJpNytRdHyO4L1BA2DfmQ7FQz
dSLObSdXmieOgtgFDZ+G4EIkFp8+g9tpCt9tP76hk+Idt8ulVgWcWKg1S6LVHeFB2R4Sem8P7VIS
0BQbrLmbjgiwcKmTReN0ImQ+Tl6DPy1itlMExVcAXJizKl2tMYfUNqG0rJBkNn74bsyE6LqNNk1R
3HWiRw+5ySyyCqPqnQi4U6+CWTSAaLHETogWjn/iijWc1Q0YKKmHSTqJV0lKYAZzjXJheL22ScvR
PmmQujg+NoYieX9jNILG71jYxyzSVKjlyOdWKC/zU1R52roaaDk8gwPKUzpk9Y2FKoQHfymUFrJG
NGan1vT9Xc3VaUsYMrJCc8hAYBhvDad8wrmkSkQ6/3ejYqf9jCoL/ZOSJ4s6iJDPKsz0B9xsNnYk
TzGrc+m3B1GM0240rkCAcXVYBfYDYtuNMvCx4rDNsTWroX6TEIHbJEzqxslTauIILq1ejhwLzDPC
6OWPHzgW8MlMc1ZqcGqnYsHiyM2RSnOBZ2fdDhR058m/MPevZlm96SPL7CmX3Q5kttkCq1Gtb7+Z
7n0pLhqWc8uUH1nBQD9J6PGRPTyxEuwo3EDvhgrZJBYpR4l37+a5REOvCVsWHR9bJBjTDNupWfNG
Ai5EfgwyGBJGYM4s0wnF2YBLvkDoL3XVWQpABmiS5+1y3RWIOlvLpO4Nkm1qJgep1JBykytIbWDW
G63JIKdjfiPLi3KBQLpfVUrez7061gsl0EGvRCvkfHuLFF8YEzTtTBkP0YT+v85y3nntQoDIabT5
DGh29Kw02PF9diutEHsya8OK1BYN4vHIEV0JDo5IZcMZFvG27riLJq7dV2IxNCezb0LCiBtswqO/
JnbIuHo+Wknk5rjgJTh3cjM6eLeqozWsUVK115bYla7vXLMaJzQsOhntOn9BEuAqiK3B9SIueO71
AvkuUijbLSPsyV4HtMZiOWvwPqSI22nehlOtDzDTp/oLgbPPmGlARR02fPGafs+lW258jWCKdeZC
0daf0JYnI1HCqPpVGt+YnRL3Xqed6bt7tgSsylO/WqQ0k6mbJ/e0e/jFt12hG2FkHpUkJTFgt+eH
tykZ3T01hEPeqkuPxLQ48KQcmTmFbBzj3wrOHbwTdFKmM2BB4PM2rJGJMjco8KEXWGQdcMK8jIy3
K1j5CHD4PPxl0qJBN/MKwEhj/H9YSgnSqFjx6RM/BNAoTGmGhVaGkdsMfcn1ib1mrtRMDcuEOblY
zNFytiW1S9vvRyPVD235kKex/aPCeR+wpIrC5F1Q08CVB/uDCB+k1oUxHyK9uYkEfr+mZhDCNkDp
QEGRsI5fu+av5f8SvKKQuWspmk8/Zh2mttT4GZ68parKsDXHSLwVyLgb3k1b+Sy6eptDaZHsTc+K
ap4dRcwS4uYbfSFcQfNRgLqgHtr0dowduccAR9lBG2qzqio2WbFjvqxn3x7Pa9ZabwOw0M4s10NQ
Up0ikIsUSgZeJ28eKtKoYxwkmLPQHy9RhbLU1nQnHCcDTG8K/o1UIFtGdb0KfeZ2Vr/IOE+mslvW
pByy5iwbnqdQASUw1Ze+igVkRnoT24c0PVOxMcQH2XaKy4dRlelOTEyQ0L3/UiN6mCJ5fFtwjGGU
p4+GL1ThWU9yuzubRX5Xktk+MTW7EaEYo1XD/7RZ5AncpqGU/BaWqwfP1Po0oq+2+md236bJTPJT
s29zKWteKWwD5ZDH90lfsiHDs2EZh1iFEHUc1dMk7zKxHjyXACfTuurJQmbmN7vm1nr5oebaT+Jr
tWsaJcTFLuT7RHGq+ILnkwG/Wb5G/WJAOoerJrlac9bNj3ZwAkLE550Lz1bPFro4zVWr5i9k60Mi
n6niTN20xkHFuo4X10gZlq9L3Eq5G4F8RRM7tS6l+pdKYe80Vk52p4KhwrfTYYONGvmF3Bmrtqkv
lskCoGvV6TaQWUhqyJuUIsqdeqRYVngytPrB/t2u2caXNtm/fvhno74u42YhlOSvNfBoVjVPfcFB
ufA3YOZmFUtM9HceauvO7LiEQ1m44bRkxfmXt96noc/iLcidtsYOmY7rkBA5Rix2x8qTwXwrMNUN
/VcofAPMDbvgacrCf6oVwvAO+n03zKN9cruPmZdwQhQxgxyR5JSKZoff1fuomqZ+pLm8hEgrrnQa
70KvbPiREmn0VgUPVqtJULDs3eh75ds0GTJCPRm/IHDPLigXcES0Dy7s0omVq2WnMvIx0DAaIwU1
zD6DVk7/MZVBSTdQ7GmytrUNdkwlQeTkSw9Hv/myQ7xgw8QgUzbRtpBDYv8oEEhsQh10D85z8BGN
3wIjRbQe61VhORN6Zq71gClsRyrvos/WXgYJmBqPZJv3vPlKofNQSeJ4AKSsKbtEesQIBdCI9dO6
TWErkZUlG4vQf4vGA40rAma//O6wCvVLefyRk4fffY04z9Pqj8MbXsyxz/60XcjOrPdfgmtdYZEq
iT9JviThUtaPvgAggXuR1bzlb/Xkaje8uN9sePXWKW3OMrDv8VR5/yy2dTVMaHwXXvfPTj73ovue
cTKy9C2y9xr/YXgwQU8xZWREK7NlX6nhVg/eBnJHhMsHo/DeTeWp9N99/BdoaLyoSKGQS+XLUEiI
n445KFgD/NsmzIgyyHEooDuQd03wXpr3rAY5TOCcyxY9Mr56a8nAEYMA7nar/vXGrx7HK6tyBTVn
8JzNsFl3LKK9JS+wyCrIiFtatj9bZU1XLBEuASOc04bCM/hfbViq36pgZPqQyGLhbUJvHW6xbwy4
yyOgxZsxAq34kczMACxj+8x6BDS2QXwoo6epErxnLaoPHmkm8CBCeRCwsB2ibDMA+zj+H0fntdwo
FkXRL6KKHF4loZxtyW6/UI7kdAkX+PpZTNVM1wS3W5aAe8Lea9dLRBff6YniICODWtlF0bppCB9D
97zhhLHRE5c7I0FmdKghbsX46OKZBkrIjUVC4pLQRfbGqnFiiuCFkBUOVYHjkRC8S6GxQdsP5FsT
gUccsncFW9ZCljRAufzT3AdIQ8M9wZOcjF+z/Mm8OxIAMwP7xbq4vOHbMczlKYtXqne2oU52+1K9
qIrvamtKHFgAQP+L6cVwtnwYmv2VGMeQ5MuRLKBVPxeAF5SimOdbyCSI7EkfYW/SB7+wUMLgILWl
16NxvfEVZrFpCshBW6MnhmUtNd8aGAvLhY4jsTWvoDWd6Ozo5xrwp7316HaTbcR0Hf+VghL25FCu
jcMl6jYIOuW4q5NbxCoY0Gv8VIojTRScE9TXyG93WfIxDj57TA2KUERZc0CvEicHCzTjBAf2JhqC
PQiJ4o3zsZWzGhbGt3ki4RzsT65toLao3gFia1BcuaYV65hLSD2kauwqD+79zdEj6O8+fVCIK735
1/cHVt4y/4uqUxuf2w4NDyYmzGn4r76K4AHYMlMAxZwYBnTpHiGTI17Y45t3mEQoUwDxh1wA5LHa
VF+HqEHTvTEIE2I0AsBT85lNy+k0iPdc8VFCCWOloHYvP3ly4ZfsKgiZUEXPjrOrizNrKgKqkRF4
BijVF7YqIj3lsN5MCCcP1bjz10gZ6NWbkdIQSp95cunly/hjEl/ESmvB0kz8ZEQJtCKRwXaHRZ9z
Z2OxqUd2cVtVAZLBG15JtiFoHyqfi1o4jPjAUS8sXzq81Qspt5pAzPyAAwfSOh0+nGL3O/ZsKakc
5bYv+M2olkk1XrPeQHEmsEUCYEp2mb60YLeoG75pbh8ICGip9+2SITEH93DkGzmMbqsz7SGaN26H
L2SJLIV9FUcOCX/kTfa3SntyFqPZo07Qk7d2hhGDdXO4s7dspOaBDvxqlVoGSxE8hfqbcAEWacP7
WGy5IFuFHSM7nFXn+qj7AoKYAS1XmzkSCWgfJ/Kf/G1xU+lbpi9EgOJY5SKxjCUo9hjqYTyjuQaN
VSx2j23GfIRUYuZ6aIlC3/AQXnO14jheAe/VEGbmw0moZ2Dp43ibNDhpu376lcbeZcKQcKSHxsYy
flDccirwHZrst69PRf1qLzVYrDYuBfR5x85ZoYyS1X0otgimEXsqOozfN1yilrVsgIA4Ozme7OaM
Ax8QXoEl5HUwfT7eoucF4RM9YUFMELPnF61HjPg++5KqF908xOWhgVSnzSCPBbqHfjhbw4tVbpmw
19NWdw6uzpgn+bDbo+fuquatmlkxX3ATpvFNyocNsmY8gKabrGZhGUeYYDMmp+mWRkP/Ft2N7COx
fngCp+aHCzUPJEK60wuiNdfudNKZ8QwDkjt2EzoUYQPLfqoPO0GLqZ46T65UO1iK7GjeOq6WnnFS
6oIvp4vMc50zt1moYmIRcLLaW1Gc5nVkKl8DRi4h72AHu9x2q7VJENm6Ip9yk7usSJFiJhAdlUvn
IZwyO1i2sYL3O4ym6QMduMk4JHC5nvsaO3wr86cHywlfTbCJtLZ7paDpeBwBWUK+BoOoeYZu9VYM
FMcC3cyauD34ncRRQ65U06XZy7M0CX0LEIzsMOSaq+hHz1qPjwXXUFOon4OB9D+I0t9JNp8lqsHJ
bLft3HmrYYuPuIE6D3Xk6I15vUXk/C68qroXKam+aq2Yq6IjT3aA6godfuUyIDkYcEryVMR39AOM
BZBibCnxDvDKJ5CgU3Qv5uDywQ2o51m9TnEZ3XthOOgBB9ywxZ4Qzun2/y923F6GLo2XjCvsOc+v
P5u0F7qkowNBQfpDl55q5k+ktVvJq4GvzhakauVZ5PKtWFFksCmuA6tIVsrYCWyiW7dpwYjW6q7Y
XSAv4PMgvsICVABMCs2V5/e56RwIgXogFTKfVmmPfoyp+TiGobIoRVoQTkYD2KRO/xKRoT61/Wvt
ZM5Pktrgv+iCRzct4aabC0vU9qmwGU+GWRiBYzLJuFbRpTWWvFS92+4mPHR6KU4sPLx5PMRBWEBJ
HkwdM36flgTfNkQbM/gkeU9INu9TSYkQ2ifVgU3NoG12l0yv8UYtDNKqExtg3AgoBL7XMVdU1MPs
bDKtpX82DfPUcHf4aEcK8Gb5T+BaLExrQK5Bw3hmKm2/ndnbhtHeQMrdNY9nqC6L33HYSKxpunHF
m4dmscwMVOxAWEedcGRbQQum6Q2y1wA/tTNnqYpmclf//5Fy/nOnjB1GSyPAWJTmaYQuKhpSOLQu
ychjkdi6c2NF48du175WWvERiaratnowe52aK0K7kIvNg9MVW9NRkXKpNMQCN446/mtqB5/9AE5L
Hfjk0Zkor91EOIUdPLI2sm+OqclN3sdfAYudpWLg3qfXBcwvXPYtJ0RqPAwi7mh4WGr6mo80s3KN
XflvVPsNqqO3EfJJPbobwTQxDdWFbboGu2DrOxQPO9P/2cypF53bdzRierNGZES15eG6bQRbztpG
q8zAN51KX6cOHEFKtMBCVqArU38i91Hmv6M1Fj7mDsew7DUfZLnq8umrYAult5hLuspJ96iY/Fi4
rKlyLVwJC4MTKNzTqG16MiTrAopXGlTlEoX80csqyfsDfQ5k21W2TcgPOO/Uu+IU2dQUOT2Yn84P
heAy5p69ZDaH6K78DpX0bxKswIC07nl1rQB5KhqQ661KE9er2Qp6+bHNqSELDTtX3WXXVtHOQ8VK
LM3VT9DtcBSYunid/iKpgaeaB61a09E7hBKadA3ZIIJLMagPDXzyFGrpNoH6sBkNjpk6/0rGCttw
xoLeRMbqKSo9UYz2O+2Mz7iOwXgoTH1z2D82UlvGhMGil3WyqMmTiGEPEZMU1epPCn2+1VuYCXs4
h3zsOfHygdLuhAez2izWIsiuZQiCnB0mhuH+mRE/QP+fI34bvyu3bVH6Il9n/mGgzd+5WVSueVmX
0P1zaiVdKW6VL/RBVHsDbYlsx3ajjCV0RTauhZwcMJM/vUKZRKHzmGTFenLsyNpWcNoQZrjEZyLy
dFgW012oBDdDXpFus0vBCuoOFqTSoi5J07ha17XU8Oukn66VF9u4Qm5V55uhBo4fqs1eQTPlRoQ/
6/2Ell3QG+jVeMqpzYQg7l2pOibX8BocBQRCi9BqEZJexm4NaRo8UIEV8wbvItnLpHuzwOT22E48
vms1Gh9ohbdp4ACD/uh6Jm6DDcqc2PWV5qDjL8NppoGHr4OTfTVSsfym1Sc+DKi+5gg1ssLdMs5S
R8G2jNNv3JaB/egQQTNvplOd7mY0edhhDADywXEyKq5st2IIDOm/GT4w7NIisabfMKomK8UjaAjc
RlvVa16pEAOoY3eEKBoR8emCjob16zDtJ1EP/whtZmIpd6IgBUMtz122dgLlPpwC35M/pg4qIKAY
QL9wzAa1emkda1wbgrxytVDPmW4SbaOJTZ0py4Sx3VY1KJrIjGWYmCHTiGb7fS0ICHHD+mLBKXQb
YWy00spWYZ4YO45bgqK8QFIKjjehVOI1jRD7yoaxEQ/npZLNfkQtBd6mZnzItguWyMWFOH8pAwa8
E7XyIWsW1Fky8FXj7FdhYsO8bjeKUL64ce+8GEDISDE//a/utjj6z7oHYrgKs+ndgH/du+7HpLvZ
Lq6YMWmhJPE7nB8AcT8vZoP803ERaCAKdAjPLlK9fCeCm/K8+JBBpH1hr7qXoDTg+pRxmCC94tZD
RhoNlXnMe9zqCrws0fNwqD1sQMMsfiPCoAsKhnN88QBeRkNtMlh9fs6D52wIKgvCulW2JYe8o211
kDYZRXYps3g5lY48xxMmekaDHJQM7NOkefTWCBqqJaK77vPmVCnRxMXH+FeOozhJxWCBI4iYN5KC
RXxQ07TwC5yokljLT6Mlw2hizpvoFjOisN0jd9jBgLE4hfnFKp17j3cBzgWjTvxfUB4534pAwkXU
YiIY3AiTr1aNSF+Uap238XRKKmXixuMoLed/nar8lW6oKqd462ZpPaykrN4BDxTbMPNajEqY58PO
RObTZ7umMTCD9QBYofRJcs+wNCG/L/djUX5SHpCtjrV2XeZ2/xIbIY6+FpUJlLK9OY3BwpSGtbBt
EoOhlUhNO3uR0M6TPdycKOy3806j5gF7blz29SjCENJn44Bmse3x4eQw8Ql38xY6p8muT6vwNY9j
3jcnvSh18d5NjnLN1PiUu6MEscEqItBEddZi+wfd7G+fi3pfYqKehnbfarghrJJKrgKrhM0uiEjg
bBcTBdyxF/mn5plk9jXs5VvQPJQLIUdeOyxjgcClglKE9beIAqxbiAWnfxmwo1qDdDF7LSekIgNi
4VFsjdM09ae+Ze2ttfFBbbjL+V0wxmuIz7bODrFJi4Ppyk8DuxajEM5esdUC96bB6DJIt2m1Cms5
lFY0CGZ5QA21SeGMqJF7KlKESXikEyCPbWBs9VJnplucdVxeBVkQZo46pEd7EeIu59Y+91CBESKQ
VoraWo+/dcQupW77XQMvHzFlRgRTXr06+W8/dIveKW8enSExCucaO91YK2A0+gNlN6Uoo66qfKd8
27q9c9CU6S0Hqy6Nc9uaG9MjcxIDlQPuh2DGNQvrlQKRWu93th0dtCjdKdrnIKuTUXEVj/IFUtXd
aBymv6i9ax6EWRH+1XOUk/ZrieYslP6su2yIVNzYASeQQ6vQZvY9YMrF6u+UTuFJMQ+JPTxTXf/t
pfXbGMqppI82u4Vq2Fcb6giiiXOk6adR168mDViR/3rcIAbLESUERF0jmB/JEGi9ry73Hqj6167G
qsXAuZC9err3hXJt1RrwgOxxIzUEonNH64UsBULGL/lhrAifKIDvcWDmA7NVdjIdvDwHLY3xTEPw
rZqNOQi7I7yOkjCERFNeQ2FeCnkMhmalpnLXj+3dZbYekSgcquNLW4GCQ1meI3YLxb50woOm2UTB
FsxMp1VOAJEaIFXOEoWNNcMxNfpzg4aMQBpCk2YuEdZMAdA+JtV96RtWHURiWF3H6SV2LN/nYibB
E1l6D1khWSpHqJpVovyq+PDzJPyeuAyz2vyx8+RUg4QaHFC25I2TQt4HZI+WzTGsSCJRUB6F6Wq6
CUxK5ZS8y94jCCiYoFm723I+c9pZ82Aqm4SnySioPxn6OaB2PNz5sTfeu+xURT/Y5RfErSzRzZAM
IPDrMR2MjReZETqIvBN1Ko9kHCL9OomjRTp7K1x2OszlOsnZZDHurEN3odr5eRwDwuCE9pU7M1EZ
3BIz11UwgrLr02zefbV30/xmq/sSeHOTb+xkyQA+YDBMU5QHaAnAZDah+hANVzgC17wpMA4w/sj+
5aYFDHXCd1U3DeJEXYdbw50N7cga0rUIs6thZYAnnU3pBW+hVpCIFQFyyL6Vhls4L6gQKkq9ilmS
hlSosqlpFL8F428MTIDEd+K6jGSbk2RuboMVEyhVlfin6eoTxrLDCImn+KfN9qOcy6FCmioIZFRi
No1Y0EFpLeLGXAgGOVmwor7EcWdvTadgr94uKguiG42Xc1Yd65EV9nJSRuTdNpZyopvJmdAS7DTQ
j6ZVT1XLwzQoIeq7w1uCfQ2e3sIYna3EISZCh+0yJVmrH2NiIdWsWKWR/RyJS4CnyrbdYuYR7VyD
nkvfmd0WJ9/SdOq1TcnOYeLura56Re/rtM8SIqiO649t2aKAFKE3JDKQjteuByIoFJyfdQdRieiE
7C8w88+SCAtT6bnfJ/s6twaQa/ASek7JnyeuNo+pLJEH4gPecsRcdBU3lEEMMSB7DAJjHYvLfpoO
cy9lBV+ebe81GgEgAfjBkuYUVwQ4cUPLU9AfKS5XTfWbm3sAddHwY4HlqHkTRdb6CrGebnSwSkjL
CadBAHV8sDDvo4dWDnZi/nVRoxLTOQMizWdfGWdbUW5ZDgi+omJbp6PtS3JLuhYfkzekb5KCsjQh
8pV4szwXlXaC1UkBpeTm+TaAY2nMskHUPgOpLkLlXM7aR8yIjFbAZECtTsMboqhbz7xWcBVMXzl2
1qIJtx6iTMU60Tv8xk4ULSYq+7HDxtevrTHYjn22kvxcih6ziSZhlamA3lpbhgzELXMbpkya4RCx
ft/WgQdSCCsORrTc0whbwVecUGUwHNUc6PAcbxF8NmTgmlvuGiU55GV9ijX9WngsZmgg7ImpPu0g
qOrZjZkMykbFzrxyvGvKohnLpPVhER5JNvC/iq2pDdJfj7Dv5GzJFcrKIb21+SH2ooem9X9aruyF
Op2rBrWHeq/DKGUCpaJx+uNg3pfEBgQBKvqxJIWdUEYGXZEEppPAlkxmPb9kxomYbT59O5bEEz99
TGVv6a/dKjdtbrO/gHlewGsti+GQKsFC1H9aZvgZO/yoNlcVRpR0fs4SqxQwp+1RUXrpGxLCf4Ht
7bHAYDI3Q7BsmKaAwrGnVWDQaxsDO7PE20Yi+EIvgbuAVVZb1jnDv1qnSqKAUpJg0SoxixgSNQo0
QiYyiH6BpsHjxkDdPOkfTBCZDWPnQu9jKMBid4U1fNG4oIU+63zWwaYqsamRbdNaGAi4ZAVYFCu5
q9a0os3l3pMbTe9fGjoHh/FBcNHHt6r5dsBp9i2ZAjildNQ5LJ5MAltHnHhR66APKraVRyBGofp5
vtbRT3taslEsJjg4h1qjP7XsscL5CWp/mUS65SNUT/t94OUgoKdMRHkNAaj9qukGtXDg4f4KwG0h
wY43WNFaAaAYqYGB0r4GqikE0ruxfxCsPLBGiLg+GqQxaH55SCycKgH+6AK319moThQPEyhkFwZF
sw46YzX/rSX5Lo7dnda0D7crfF1rfVtjAg6QzzKgWZhQkmrnAqSfQ7fyCRFcVeW3yP4GHA0Z4LyY
zq/PfTwHD/pXONnk2ZH1jOPJHxlhxjUsNfJKOvNEk3QkKnvLwp91AHuzPNpk4ieFP2vmAKjbn0b5
Z/OpeUq6DGoT5wB5eYW+ku6+qsCPxiOIV7RnKTSKCDM+Q/OY8yHhDtOlckV56sMhxL4hFpDmYAFg
YXQxqFLr21rhG6RSGbxZWO8lT84Jj15gfYMjXI31Gx6u5dwplrxmBd1EUqvvnl5/9FN0gsPDG0yL
Qx0eSnzjQttCiSc83ah+xthdZOTZOYo/yG1rakhV+Ef3mUiA4ywo+fFi5w915FIhJmOapwZh77FY
5ZgZwpuoxtcpIu/JSDdl1q/ZlfuGxGrBLSQzSC2G5evp0cYUZE/GYbKRGtESG3VwJB1PwMIqmAOt
42g8G10FEFAM60FVVx3mUwdiiVZkd2TGpzgvL7PLpbcZoySIA1TGadqy1BVYan8F1IvBtbcishcx
b0GkGlg12mU8NqsxEnsu3kUo31oRIxBDj9W5K+BIawpajBvFJiaENQLvHGus3unOFWgYEi4Hmc5Z
HZIPogMrKJBsGHedEzFlqOn1Py2tFqsnr+WtdUDFVcxNwJj/X30wbaKE5aFMuAPZCHHGN8DRIiEs
c1+0/d2Tnw4I5DR+CEUSIxu8OQ2KSSO+qS7qe/SoQPa5F4Zfw1R3nUUDWINxN9KjJBNEFCHWk5+o
N+g9cp6DUPzNO4NF5KiogQrrGsIlyGwVhx7VWkg4SV0GpLXvpfHdIbWIq+FESgo6c6yEIrm6ZouG
ZqXak+DGQ1/JzKRCnlO6BL/YBGFGgx/RMJaDzQ6apABkaVGCdkYZsA817ECmTVm9NBJQpx3x0aBW
NTO6JUYzzJtXdBCzeRi/S/OFwPafFDPzkSD0DtFwEK1GoLgOeFLlpravZXiUxqPEITSI5LPAfTOI
Ydmgg+mJppxdyxMKOwcqr/IqVOhCDOnGnrijgYlWEiwjB8dUD+RE9ePxB7kGIBsWwI6y0uLaF5p5
icbhddShR077xDjVAn/5M3QYRFrFjr18PO11TyU5tFtaPP5mXVlfiWWQuVtP77HwsOqqXmPYjwA+
Fq4H1YbYRPDHB9YQrAoVHuz0D4JEnQ5JX3dhE+wody85MFxAov9QNJCaI74RhTrX+taJXpLqmaEW
P8Y6BJVnuMfBdBddJ98ioLxZQG/pbVWmOS5vE8CGC1ho1GlAMZnljhd1LqE9myzxvFlJB9015igv
gXOuE9iipptUvtjxR+U0N9wKjJ2dzzgfPzv4AHGZr+1eW2WQCcNKHAcZ8HxlfmLqwOmvOQPqiNMM
2LiC+6R5NvG66de5QmEqs2NUyXiZBhzCSsyjLsxxVHvuZys9P1VSn4jr2HhmzovSQecDIQ2uJZUD
8/1VxI0QVKes1YBEqCtnAA7ZNM5C7yAvuPoCGdpCtqhROHxqLjttyHap7fCwpWocMBZdQA/6iAXO
2XRpiwaumFwHxLtWZo3cFz8mnh2gNyiC8SvIbp3ZNQaxEoS0vVWcaJXjrwwJNmJi2sISQeDMsxfg
hvL0VB6qWbVM0wtPEDABybIE+eFRYkRPIyR2tY5ZmWSrCLJvgqZWRixzYBxVTQ6tqQEvZNxYEKxj
XACtd554CDIBXcSSzW0ChbNc6XhG7C7y0WAu7WhG0xDm17GgMQkpIYom4aCAQCcMdodewzH5AjC/
HzCFLDWLh/T0HkFDayzeL0yMjndsKaS7/MPo7rb3UM14YaPhMajkLAayM4dgTEiLC8nhLnWfV7Gi
yOEzm9l8XGfKRcdXPMoAm/U9b88KrZriDH4xYTAr63WXEYFK/KjucBgp78lyAJk1MkUfVQAQT5x0
UuUzUf7IyBsrUOdg1+2iYtunrxMHDgmDFkBsmgm8j/JJWZvccw3BYyEqoHERFXcjx+ULERu+Z16/
0ARq9i6iE5bm+8A3qlZi+F9xDSMZRwGpK53qrkdKTWa7mFDOOJlbeRPeMwdGwI9mYFeqTc13J2wW
DUK2ioeB3Ko9e/vqMzYgdGgoRt9K99agzY6unJQeS9uRFLyj1T4StNxJxxi1uPbKUQYYr76bguzg
iRnOuYpOEJkWCJgi4qJYKRvls3F+SySgkzEsJSJk3d3GzUrnGnO+NRmv2SDNP/tA6FRYIRDl2G+z
vzi+26CX9VdVW3XT1eb/uJwU/SzJVz+EucfAmwIuGI4lBIacTkLRv9Hs4xjKkwvHS0TSoseahnqW
lT9hecVLLF7L6Y0/vMh5+lL5MI9iorNk+x5ybvSXLmImup3q7xwfDHuWpACfGbtszUglmtPwKnuO
KV5C9tkmWkmTyjCEXEl0QBysdsa7AA69wnzOuHEuaqEYYac3gWokS4Gck/UaCXiN34VfMyQr2pnc
iyakw2EH32UBLKbPwOL4CcW127HAttnxkRJSznvsOqBqqI7zWgV48xI8PqALezHmPdGqd3ug70xC
PyEPt2dUbmuIZsDe4ef3XiLaTifeFSmw7fUI8QmN34pZhV8NXxV7zVp/lvaPHm268dC0e6/inuET
Ai1dO1+F/pom1rEvmbVnOUmwlLV6sRT5i2n/1Xn0Ekf+YLzSo2x6uqwkPWfy5pofpa0vdfWhADbX
4WT1yr23zkZ27eP32ObfEVmJkCXVrR09ZApMT8ltov9xx2tV/rjB58jN3d1DVMEMXXYdisCeCUCh
Q0zmkWVm74GC7Z3UqYtkwGJ7/0pmLUP74QVPJdrGxKgYRyV9cbi75rnfAHhKZR3i5H969tG1t9Q5
9ag6veqhRqy52e+kbCVlxMkEwK3jqkLhgCi9Sv+MDvclGz3QmxSCBSV7y5HqLsrdSCY6XUMl72rG
+dmjezmZ6SuaS+r7lrXvzpo2MU8yBqcIY/c9ZVXORb9KWCybl1ttf7TqxSD/FXs3Emi3nUcP3CPO
NnR5ws+tXdOtMoB2InmnxFvFKE4YlS9igw9YZbX1r3MfufGcmNtqp0A9u9lFmIfcehb4QIieBWAy
oi5B2zJ2a4XzVmEOjboc4TNxFgKl5ibVV/OMH3dHmK4Zwcp+XfyqKoIdnzDqFHIRVBXvy+RZDe8r
3VazmbF+FhnD2bVr1MsCMgMzfeCUVxv4EVDBFHuVb0Q/Sj4AcYhWk1vuc41NgbnASbIWbYk4EQjq
JjR8o9xE9U9KbdbNyxA6gBGBiK5RLP5EMIS4vKzqIPurxgqFx63XPIb6aFE7tSxfudK1ftcwAGgU
A1crnQv7EsRgZCCwYCWOkVsEs8iiqp5WE69ai2kWjyijjlc9F4cozmH03amcB9PDUm8C0aWon2a3
7/RHI3+q4h54N1p9WCIfGsjSWvMbjT3VTuJdUNX4HT0/gz24skp7m3CamuoX2emZeYgyn0vfBZVO
Qs6nV3yOBoLw+Xr0Q5aNjcp2Ll3GyT8lQBxofWi4b/UDo9GWmMTol+XGte6BrDsxqreB0F3fYSaW
vajul+Fep5A8r54G5m2KuKc+KuZcCqM7ksShLzGN1NEqJa+1/oAbuvzf+ScwY4h8ldZ+6uwH+82b
9kFB7QNr33kTKl3wocw+KNlpfIL+Kgh/nAHujHlE/xrF32xjOSMB4HLzDnNetetT9cVyPYucC6pR
BlBqdiKSsPTW/KV6t7TbCnUn0rfJeTcrmMTcRpbgQgeHD6d3LWj8cM1x8Bl/9rt3C+mZVQYRZkWK
TIF+/F/hnZsm8e3yVTLyG19okLGUvOBySdAFL5TqMFUTF8m/kvwdXhUniY0GtFloIMIQBCzz7MMo
f9muW4YKORp5D4qjjEbaNH/y7K7Gn675O2pXC394s+qirw5vXK+dZHjG1dpjQSNpHQkPCC2++y4i
zgCSGRhyubUJFVACcFPwQ1mquBo6lqfYo59t8tfwX6KfmvDsTt8WZnduIlAWznQq9FtRnTsiZ/iY
6YExv4XKxUID3DnfI+D9Pr7p7YuK1JiAxYZNKRkGJAf+G1K/yFa2yUn/KdyjzbtVvJMMrWfH0fAt
9ziFe4I2qObHvT5+U3nbyjKFoKPtScd4uBqpx/j0k+DKWA4wNOOrWPuKJKywlADa1GGrD11hJQRm
VAqI0HttgtfxS9QPl5zECpRVrhxStmBsFJeGvAUOg4vci245xpOheoTrjrFsgWoxkbewJY7e9xDa
41Rw60vubgd4X5CO5YsqX9J5ekoZ95QZCWKbxtrn3W+kHzqdLc9dS94G6135KDn2FevdqK4VaxHx
yLJnW6PWAcpirBt2CtTLaWTSa6IZM360ib3L2QKtBNNXle92eslClgeevlS0A0tJX3eR6Q8wQcfZ
hgFNQ6vbdae2C5UHfKgcK+9UaX9l8m4nIJ+IBJ+UGUJmMjU7d9oiMVAr3Zv20HBopFOMug8lvnXB
GUNLOSRPlYlhWG/5dAss43KXizcx3Kr8WZm3yTlY00VNHnF1ie5e8VLUfwlwqSD8RLAky3JfjvXJ
1LVlHB34mga2XcMFoOfYzps7NhUjOKYRt3ny7oWXqHxGZr91sdCpxT/ZOhfJelGGUJ25uMl8CxBs
980R6CZv7netHDJSYenveHoHzIJRS7j1z4Racxo+enbmtKYkfTNPN4iRVDxfY0k6EApLK5Te1fzD
ZUhYFH95yB13sN9ZFRZgtR1zXIUOxJkeBl5GClL9rQChjMzXtrwPwV9vv4VOxNgLFgjRxda2tHbU
ag4DLoLV71W+bykxG8C0vbsaor2SnN3+z4BLzxVi+QXfy2D12EO7TJNHn+9T9glm8umwnaxvVUof
+JZx+FTlbyG+PdYhdqlz7t9QNWjVuSxP1rTsyoucrnLETI7qzzoqAJ/sZq+pH0140LWrOhyU+scy
r/VMBmeseB/TR9GSZeT128pVDhHDhTyzjoU3F2WDvtBVx0XcMpeYsEVq449RiQKNjhrVwq1Gz67A
Nogw2TJTp2usOIJ6up7pYoXa0sLOaP8mzY/Fxr4H9WkrDwv0kYcoUQfQ39+L4ssI9wmLZvBPRA0x
blZ61JsPpxRL6X3m07nHje0wHDM15j3wnZiHdBpUsDxeEJpXcDmQ531TZwAq4me7IqgNLl5qgC0l
HrvnImmYJlRHlHDE9PzoXyW9IkouYkvbO+Y+zlcA0gqRFd8GY5GY2XHzneTGWvCzhkLipve2gzns
4MZCr4594REqLL5r2u2ENrui8Oy+HXLB9J4xk/7/cNuZ/pmG35TKqs47fri3BJWyysiI654W0tzE
0Ecc0kFphvCr2Gcnep2636aEfYdky+bm5zmMVX4Vtys8cauOcSGcYxKsGSkyRFXtCHV7cil48o3/
THzQjccXG7wm7zVo/5Wx45e2WOgaxu2544WG3iPmaCkhsgjalMWYzOsWESPnGPgVnK6mC/YUfF9a
Pq3i7It0AGHbfjT91jEOUf4jEBF/QOKUV8iznLUtFd9J7btJQVvW+dapY1+Sy2OW7lKkbMAifSfg
61pcTB3nYF1ReioEJsvQ17GysHZYe4EL8R5HCe2R3SL3fh/Vp2CUpBJJ4RKiw37YKq9+Zv4zZuig
+oyLlt0vFU39YtQvIr4kxsVkBRc0xj5q3FXOVNP2PIieAAyfYWgyFH9rnBPONxwIjGYcvO5MJ+iS
GXr3Ps5821mzKW2xCK7y4MCcFrN5A30fY0XEyHXgvtTxV1dtteo4WbLZOpyRM811YxGeWhYh43KT
LsUAv/qdaP+s4qfjSO8eHpnyxkGvTvNFUrfkffmRcxicdwU2UO4baJYgJmTMhXxl9kWTccOgwZJi
TXLsUuX3YUFhXB4nR35EgphyNtzIvc17iPXBuEJPshjNEU6A4NOdZ1ME6DCyXzK/wgq/a8unOV67
ETPvrkB1lTPlhtnygfKnK6lC0DvgCfmyRIz3MVwmAIwY5/CoacdLV1xGsvc4cjPSaNdRcPUSBhXb
olmHHQaXfaGwBCdD4wS9mjzK/0g6r93GsSWKfhEB5vDKIIrKwUHuF8KRWczx6+/iXGBgzHSPbYk6
oWrXDvyfmANWot8Lm7AOuvZQcfw0X2tjpuXIPNg1PDkj/yPYh6VGIcxIQXKxKmpoKZFG4Qg47GdS
qObHMLvj8J7N+BmtihvzU04OMnmZxcAQHqGkBNrbwxdQ8j9SSmyj+Sp65s9EcAHY5dgvCTcmx1jj
4cBWdyesKNFgli289E1oHeVxb1XfS/epm2er/jaAdQCV9fwzre55iUS7R/RBXCwvdz1mFHAnZZTd
DOVgpT3G7NBU9AX3OvqM87ul7WXryKdZPfdde4uwb8y2rfwrNpiix3aN5++86lhHnLv4VOLmSxY2
CuT7Ys/YY7SOz/ZgzNucohsAFiNgpPTAx7TvSODOIWZi6P3SnXpfCTW4mUjXTnohl54W+NXKdh38
jCssHBJxmbMYSyBijZZuJ/Zn4+GwRlZRjZOK8g6CFHebBSqu7Eeyt46BhPU1D+Yd3005ZJJ/tETc
b/DVJeTAzRViWNE1uVTKYLD8ELy9cYtVsIRmDAfXBK8CBhBHCaU0OWw8M7j8UHEQ1aYHXim9DUze
tHF60HiR5ABHSZzpH8+EOyVGu8WCoPOS0RB4Zc5R4FXtoY5ucUZhsZuWLazu+QXALPyiJoZFNowu
YDsEC1ImySbM2IKeVfz3WkxHwOcEhh0sbVjjyK4Wp5g3sXRMu0Nrvi7pna3DEqXzZkDJG4ZUyQpL
uSIi8zWlHUOb+SyJJPcY9ZGRoKVb1aSPdYBY5hdAnQKJ1jX7ZpC7fE7gl4ymtJvc7RZ9j7iaX1PJ
NFOHZN5APwetMwIWGwioGe64vlt2uOFWaUDxVnPXAcZ9Q0cbGDWoK/zOh81gqEcSSdbjsC9qYvdc
NMRkY80S4OQma73V70i5GdO5sy55eGFS2jXYC7ESeHfxa4V5VExj0KzNQRDjHqt1n1LOnFh9dNKV
t1mQDgvuWJ30cNc3R2BE579U1G1MqC8qC4Rya74rATo+EwpuKMhn7XIxo5vUHgQDdN2lp8yZkLjK
v5EA08Ejii4vd033idumHZFLhBAn2/TVkef7bqkbycCYzOWcwEWP2n8l5hLCAWID3562pvDDyJXX
bEN3FDa89xabMioOhYMIoiOTHUf9plclvJynyffxuVJDCX8h7CxnbndYTAyYOjKqmDEKBZly5c5r
OZ8MeIxIxamJ3Pml/ADRCXvHmj1En5EVKIsXmiRU2yq+uqjf7SJY/Oi1xZaxQGyxXQzU10QycnFB
b3KznxLbUsp5+e3J1l+RjC3Um+6Vj5AZqtq4gN8iTkaCx6XQQmm3uxsSJRnfTYxvkcRg1kNT853T
NECRGFhke0XwibuVEEO/9YoHpoUGoUPFFvqd5ZCCwPcLnKz0Hr0d3dV3OOLjoZghRZHecApHXNo8
MFoj3rZVsJqZJT7nnIFcEYPS8dWkFGCuRdDvB1l0bMSFnGls0RyxoIByMxLWHn16IDpsbpDBb3DO
WdOgtfWVhJCl8Mk1bVMlZsEZsqDJSeR2atNHPL6Gp2HaiQk2fldbNT7XKpzgW4lGOPSjmD20zZMd
xSaJvtQWSbedBhefGKxvatzasVP4P5cpuoFDNlmADy2bJKNyfZ4p4wWSklWCSx2JJh6bi2JVceGN
yAZ+Cl4S2tInHTDbvPuMJyzNuW28ES63CcvDrkgDbpCGMahwBNS8zHifCAC3ANo0T+0l3INO7/ng
y0vPgLn2kmSjqXD18Xf2mVqI2K5thghRoePkdF2PFPE/J1q17Vei+WnUPFNgrsvs+TZIfvzH6J5R
fa37MrJoQt/L/KglF9l4kfoPSbvwc9Bnm1Cw+wMWUiOu9Bcd5rTpkQWfMdb6xCoOvFZDZUsp+gur
O+cTB/xG4i17tQhDnNYyaOazlOFb6S8aTYbf6GSxBs302oQnsDYhcdr5wEE9PT2rdpTXyZ/+UUc4
I14HwGgfMIO8/gUUUw1tXXI4Z5AeJQywNvUHVwLeQJbJTDlg5sBziKsLV4VW3nr9OLZ3guJSgsJ0
zN050XczLu+pb35xjPGSDYb8zPeBODZacUDElmTHvtkXUJR/iLz5QYsmfQNOm1ANTSxo6Vu24XJL
wvUZVIQXtoEc7ghPIo68b9cN8Cx92rrhmYI7gYUYn2GHESMiV/V76T9z4wGhocl3zeJBV8D5S+x2
avWh04XQy9M6eYh8x3obNjuzxn1vT7XCNmUkC95ZwfVST+OebOOJwI7F6zsfJQT8lE4MUvC3FrOX
XY4Zk3UGXo+ROL/d63v7boyoozbQipnCwFUHwTRh+fYHxtjcNC0jLVJLfEJZCI2DWw26zNE1/ctk
cDduhodGRMwo3aLoNZ2PWr5Leq/ID0N/iH6KlyfOZ/qGDiKcUeM4HzKSfYs03z8Z/tGBxB2jv4kC
Eqs9h4PyhvaI9YobGHhiux2yrSwfuBs5Dp4tEP2mk30+Zk6NFG0vMBn3ZLdisaxzeXEFckZkcFjH
+vOqz8Gvom2c7geMVSnr0feCHlS+FiDE27ISG3+8zwDRGy/5pjIWGSThZQgojRCWs4GO91qdPO2f
/hP/MQuhrKbc449JsaQc5Su/l4dRfrQ/7aU9jy/05fOdalkWSSm04bWR0FF+oQeC3Qao8M2uLO/i
V/Q9H5BcwxZkwLnJd08fGSiTvHpf/UL4gAK91hciFfdu/GLMxY/+KqBjZMcFM/SP6ijv0b26fbm+
nuRCQX9IPjARiHQP5ZbppO0Gte/5zu//hc1jijaviQHR8BsjKb1x3PPj0Z6xEzFt1pDzchGHLphT
+9XEPyrzbFZB4Vm5J/nqXcCw68E10nym16TmkLTF91B8b1ruSGd+wReT/LnwzscGX0yTtk9xF0eb
FKvc3qUBJg9NLQIDC9AIfqHLB9UDwWXYMLjrqInQtNCmA4F0U9CvIa2fnOKbc0Uo3HZ+17l4MI4G
qMRaiyptrXxCxJYInx7wHTXuHJ63YaPyM6b/ar/ahxET4bnVIQbmPMT1lL4gmAjL5p6EdcwwkKKM
SEqyGhSXcQ+S25H6c6NxB4AgrWejbG34Wv0mzCQpuzDh4RfipgLB0tb+4Zm2N58u06J0p2n27DY2
N7Z8/1Zd82U5aUcY6elW/qbota7zPvqSDN84UJQ9AGnwawGxTj8nX7jwP5SQQ6vcbSPXGv7BQISW
Y1hOrTkjpK91drlrO1dd00/5E6fkEk9eMnIBwPkj8ubAfFydo3Ydy28ZKbQM2nFfAQYjFic6phyt
K+/hKDcPCBDMgnvONPS8yg23B/pzHFxSnh6CqdF/7nEOtMIDps4aMob8rjMjY5X+tNQS++mP8TzR
8vxO6EvVjREClpgkqMt7czu/19gJguBROIDjlzZdvvDGs11oKz4VWI1/xYvxqe6bXXjmmO88Uje8
py/8zIYNpP9Xt555T3i+O7zUHetF+qEkoDJFV81MhvdFCg6NTk9CGs7jNtIbYwsMuzxJfHSGP+yn
GVfxryDh5LN0J/VB9UvFl7GL+lfeosVNVdk6gcjYF+MYshrsI2hC9YhOMeUzQRJeUiG55pmfoZ+h
fVU7K2Wu7C4puKCNs4QtvRInwLqCQNSdCpPYLnt6kw/GlXFR9lKDMOs2/RA+NjBm5MLu18JmhZCO
DR6zdvu+lnPOhLFM7uEPF2JsRpY7oqJX+cAqjGVvPbA/5xcWhjR5dM/5G+8DznH2S/0mqLuFuCv2
Z2SXvySvKDWurkH7wZoCKYw4lH4ya33mVBDGv8XXPMjvgFobMu78waEc4amHp3ZrerllgyU6f4uH
A4nLBOwP5PybBp1L+mu8DI7iN28pGc71Fx/lNvvrHZNRa2pDrMJ4DRTqUH/zXLUj0j8/tf/gnQfD
BxY5KJlWZMnXN+IDh3HQa6+7dZ8cnJC/V1I5eSkACw6+IrbwC+A58wE8bRMaYyABjOCXjkzPaVOf
Djp+rwz6P+cpb1XMeokMe4jn/F1IHa2wxct0o6blczX2yanwCubElYNyXOFT/V2+DDYomh3IFZcS
ePMIg+oR2UhS9sYxYr7iqIH5gdn6Ozakc8reZZGoQbeFFngARJwc0/BwBD6ZAaYazvNg3JtvYZN9
aZfYL700MB5PF8zZJwI38V/O+hWpuW2c6E6a6ZaqfkuANt6s6hHNExTYbeSdiR5hxrXRKjf5p36w
x7t3RJLMruLuZJygXovwNH3dVW6872Y8aIyMBsjWZAt4OsfWefjHgQTKtNykWzva/SO79BeOAkp6
Eb8aBO4GtuJQxexF9OALMkOq3lgfGRPQ0GFWY+C35rAzYWhYSPJtkIb41JzyU/zGIcfRMrHr8An5
TcBmAuvIvsdoO3bUe/ujW3RgNm7EHDnNX000GR49/x2gy+yo790rcxmWLh3G9N+RWb+wQzhOePq4
ReE5+7zgisL4p4AxcUxO5U64yR8jAk3BxpuKV4NHNB8sw3BMz1bWJXk24EOr1RX9eXXtWEFfWB7y
FNFc4wVZutDAXObp5TeuB2zs6hkM7wU+3Swoyi27/tN3w54qW/6hWaN/Y8Il/PYP9tZ85m2kb1VM
AUXp4PIji4eM4gQY8S1/067Fg6zLO1gG+btc07bk6/d5WgEOHnWck2UC78FhevTMbfWbHwzbvQKW
aDygmx580oZsPjKb20UX7S391wfoOL7HIP4Hv6//cvGNOmD8ZlDz8I+3ePnJeK0fWA+hTcYU+Nu8
557sQjqB1Hh8vsOIRdHwFl2swDiYr/preIu3HCImjICdtoNh2X9P3rynLknOhq/8U/zCTU+dYx2a
b/Df5SP9rXwsJXYjodHMRK/Sv+HdOJlnpDUH81YGFpWt8ELRmwfpQXMVT/rIj2XCXIw9pGHG9J2e
rBcc0/TXjB+RfGVQKOgw9wYEMzjyG8td7uo/8R9enQ4mQieYvo8Bu4HZV29/KPQcxpHmrQ+qHfcE
TvpomFwFlxH7NDnlgyOn+aMe6t+lj+VDC+YtcyA3CgyHpQ7pYLleQGYYeR8bj41+gnXnAMzbTLfx
+fDEb+s6buSzeFdOquLKPyyr6YZ+5oC3gxvb6m3cS45xFTfKVeI93MVL5sQu+UgOtnO7F3KwHMMb
nJPmx28GJOkddnWb9P3Gmfot7oBVXcsR3gZn2om9Pe2SIHppXY+L+uWT8QEvdX0xWUDHwvjmLfKf
74SHbKZ9s+WQwCeIv3nuOfyciZRPh4UrvKmQEO7W4TO6vIYnaJZuCTTmth+FT9PiyldrXea0hr4Y
dLYX707qGb8bVgPPTL9Bw3Hl45UKCk7frjiAY3wtVyRqDh2jrV47Nyic3/y9/CYuzFEcApYditHt
LSaWNfP99TvAYs6/7Yd6Ud3GS08XP96Aqz3MM/PV0x+TjmsZwFM5G7fnHsFpgWTDLg/c8fEb/W7i
5Hv4qx5UdQfl3YZsCzu0LXd0t5BXL/V+W9mHZXDHj26fedUFLNztNywpEGObU5FbheJ8h++QB9Hk
A4Gb9/5JT3vlPlRtBmluFpjgubwqRpseNjx+//dieNyJ0GOEA5cR2jxb+sGE/9E7PywSbzAd5W/k
ouBkAcqpU1e+aF54aPY9dRVO0qfoMF2foTddVfd3YUB5O0+bZ2DunpspKDkXzQNP7B8YlUkXyMlw
NO/lTxboH+EmOYBFUEBsLfxs1r+viHTiEpBOa7q6bp/i3+rfh+JbPlZpuU32zkY5WV6o2Iio/Az2
NsXIkYGnAwsHffoN5r95wXRS9+sjOU+PzL7+yXvijkOPm8the4MFsvX1H86dQHfj+xmSuTudrUPt
1fZtwawFmPhGUQD+9oaovTj1r8qRUiK6GP/Ml+IYbQVPOmn/COvFNRjU9591FB/av24rnJAjveaB
eMre6s/xz3i0p/HYEQmlBjDxjFO4WbAss+l0zuLHQPQ1ppAJFO+TiUMpZq629EXcKFY0R5glALvu
wpJOeISFP5Ao5NBlO3mAe/lt3V3vpq35lRdueLHdl3SDDLehszpK9xiZwM/DsMmDdHkw0qnL2WyY
OG8n+wuyiYk+hH2gwDw+gVe58w+Vg3hZy4cz7RkkmbN+X13Sj0x5nfBEIXZO36ZduFXd1gXbXTEI
go9clXQb1gimBLb6wozda7+JrwngP9h3y3XSU+0uJxQAht3hYGL33vAwffPyRS3uEcrukW7mKs68
eV9ORerC7JJ/IGIexLPGIm32mCk6+pmca4vy2JbI8bYvzy/hjddBM9BvWDBTw8kCRYOYD+xtWxes
8PLRP6KDGHBd2PINU/utuFmXSIOq8Dd5jf6h0buWb0ANcOlYe3JQf4tMbqlgmC9yCIi30T5pV9rc
d3XbedzLiTN/fH/nb+8mTB5+VPmNjaXEGZE4yesNDdUWqz6BPab8rcen9Ql4GLuYch0pvPkc+81y
0l00A+RvrfXZ10PYjhwotNucHCU7ngICp3o1CH8YU0xfHVMdz7z2fuiiDJU/wiChkFmu+AShOZf8
9+gC5GHXWy47KplTYTNf2uonOJxsHBbO9YlXvKte0OJLN+PEJbYtfAqZsnP1QLhhIQkE6FR/MZH3
9t0I7pQBDL9c/ad4LDfzgMgTFHH4A4UEH3AAJ4PugC7vwJDVhSXtcbQuOeWQZwUU9gGQjkthT0Gy
lrTU2dztGpeD4GZfBD7Yd6zdHrwzZ2v9WAGjtx/9oAZiQL6ZvYPzsH7r4PQf2q0HnHNw5vBkauvc
AThh119QbFR7YmsOqbf+XfSnBSfmK95cnLN2l+CASr3Dvg6Yn802+0c5VQWqHMbBfCDKaaCaeY92
7BEK8hFtJAGZZxJwWtraF0jLtwbv3IAp/0kil/uQqG7kq/BRAXCXyqnoxoL6Jd2tw+rnRrmsI3yu
bHTYZ/i82fu80n/teQs89ftK7gTcEYcW0bvoisvwlpuMiTnN42iXLvoDR70EFOyO+GO8mgcuSpAx
li/re4cmz3++FZv0VnkQfAkMdpKNfk697mNI7chZrnQW18Ynuzy8CStVTsbn7Xu5DZ7wGrG5uNrn
i3zBC/xtvam1KwLT0h6/1TtbeQvZnVqB0spXfpa7cGD3IXK4Uqem1DLvcrU2yu2H/pJ+6R/xeR07
RlyYxm1y1UC6lRTxnTsDdlz0Q/U+X6xP8cwQgVeJs8RG8LudeOfBi2cGS6xnfo90paJLDu33c6vb
u/jIu3h9xyV0r7rdbtp19gUC4OaXGHZXPXOcDN5wLF2DCDpSSu3PfsNKlu9CgJ3X6Xlcf4v5MHgI
6ZdyFF1GEOp3y0W4TbfgAP+BB5xd58Z7volnhmJf8kvhsENd9dp7mNVIp35j/RPoPXdMOffjQ95k
vJBlHSQAE/UH60i1d6SiEo7aDo3a9/r4jX8yaBG66zPjg/agnrXjQuymA+cwMHx4ANx/txl4CRve
LNnPP6xMe9yOGx62Q41j9/6t497Pm83aesFIOKVXyOT2Jf6iVS6C/oKp+wWX53F76jzjlUIh9YRf
xSc6x4HzvDUZVdN2UHeo7FWXYQ+nKnaN5kG9RAGe7adwK7xRhOc+8Nsj369WaescDpagS9n9SmVg
+TqfQzLuk0N5oMQuH/kX3exOcqQdtJWDtXZCJ/HOZEXzoCMxe9vMP4lTlaA/vT6lhzG1brXuKRkb
oBBqbPa2GVZ/4NUMQNQI4lVcFQZDzGRC7AGfeZgAfE2VJOg0+ZhnrLmaJu1caTSCzsQXItE7MqL0
NiB5kXkf7kCmsWLn2A/OS9IfDW2CnCPiwl6E4jlGlxyVIuV0s4hn+PZLPR3MFOyhF7N/lWIt5/9/
6X/lZyztl3hMUS3MZ9Q9v7FVYPpl8sWqWsklxYxOR+PcK2KseIfaQF9CH+3qSVMezHAl2qTpPsf7
1SnGgfmPUr3lYjn4aprVB+IQywA9AVY/ibZH+zwtRJgK7eBOuqbuFZVeJamhLMSyEeFeDyVd6nUR
ASK0EKkzZz83MQSbCoJYG4C5HNIFvvvotEOLT8KSw43WonOLDXFAYI0+9b9/a5ThzzDyca/WUnhI
mn+h+vwd4izGRJByvK+1oFRkDlpDSTb1DPbVWk99byqXvp2jfd/iPGQbBI65Jux0x9RDZF/t1NzK
xsgwRV60wyQdlRxxxWjp78NiGkiQmM8YVoupL1OmitdyQU9NqPRbIk3NT1g1r4Y6Nm/Fk/FQmRlf
9aLKAHMC0PYwjRwCzTK6UpZX+3YAnhQN5kpLMTBeEfdxU/ozFvvO6sDH9Cau6SGZbEaNJu6mSoHQ
uNorDE8h0Mece1zuuFUkfmAZz7UrRMLoTx2hvXo6Q05EuWJGmsVb14lOyOzReM3C3VBB02m+2B2S
qGqnNKwzeMZEpzQlcJVhGB9h20UUkYqDnuSGThMwsiOpQRMR1Xc9Wq1SMNWrpIzY1+naRlefs0eE
2LI1RNZ7hJOp3sNRNGbzbUpnzPmk+qBGAtE5y+XZhLgkVdAZlCi+zavn/39f6iz8aJ9Qz1UID6iM
CASojLwJdLJpo7LZoX7CZ2P9OwlDoKjJaj8245x5tEgrNDBPxZDlgLs1LfqCeMfKGJClsDqtFbjM
G6peKnYcULxnHYdBFRUns4ZhxiGvSvHeXL8xEsVzlZATIkAYaCV4v+vO+u9LVbEbsR2Bn6QMGUx/
RsuaOkpgaxX5PQOBuevlqnfSETkUnZAUzpu8t1qwmgxX0FAC3ooYsXXlo2vV/pJgurhRFRCVpHkS
Z5fJvy2rDoWZzJRXiqlTLWALwpeNs2KssQIYxDXtawQ/o5iqZI8fiQ69/I01zJDXSnB1ySLhMaWG
Pwml9CKmJ5LgGP1TpIkwu06QuONK3pp4XUP2QS1EyPyK0nehv+aiVN0oPdp5iAPSq1JvEM16F+sA
62aFPAS5n3lSdVybhPUbmrjbq8pI1ac0KYZgWe7Vk7FD/14hSDcICa7LgrnB9N6KUDCmsO/3S0ii
SZoXOBOMyIxIAzSPukkEcCanwjGvkov+LNtL3WjaQW9jZshIbBKpgzmrM11R8OBAl5T+FbIwOmLb
pXs1Q5M/LbkJWYTTVs0IT6uUFE4O4UBSpYl7JbGKw9yUn4JS34oGjLcpCMuTo+kck10L9Sc/DwOz
bUPRgSrS1VtSSQ6KIN/CkhFHKMMSaWBZ7skRM0CMStIVDou1h6y8PK0c58MsORTrHyoKN2T31GFd
cmSKCYmW0zN5PEMY3KU04tm7/lEDuxg2VJ+qrj7FBC7GzWsxmcMOz6J/vcjGjhVh2TVJ/yLEbXwZ
RrhrcZvfsliJL02UJJfnNFuHXoRXpGUoFvA2jRulu2OwPW3Jf71OsvyGRQBq6Ci6GpKFynMO8h40
mNuIpjWDXSW4vcGHU4/LB07270koxtdMQtZShRCzJJOcMnXNFhsMFevJPH7jvhMC3PHnKyqsfjuN
WI5A3+TR7ubCaBA9MvtOKo1c33kd4JQdvNA+8WWVD7FCYwiV5/zfl4X8kWAI51fSm4qzKeG7hY3i
vqk1TupshkmrDh01woAYp2inb7TIabD0BPKOefYSxtyI5I3233M+UIbLEhJ9ufFYG4mW7MxogYjx
1ml5c0YYQ4C0AKAzYRWJlSODsyS+5bAS5UooUbKgwdWkF24jbGlSPEIyRkD4fG1qqSDJKdF8s+yN
3ajOfxJn4y01l2jbzQEpK5uhwosbaSv0g6R/y803tK6T6WG+BC4XO3XxqJ6f1Ro3jHe5mO6SBgsI
EOWjinFn+Zo9AyUB4ZDxaUvaR9eJK1iXdRd8Swc0jNiONzjDc7/giH6TSI+IN+ka+3rHtDNDcgmA
zkgvy46ETlQy1+FWKQ5WGODoNSiXVHNkbo4JurUgbQiKi0GOvkaF7ffVw0mAWM6gxzZ+egNXeZ9t
oSr+xBjdZHSnd2+YgvMR3GHiwZCTmPowdoG6iE3quYbABuJezF+wGWNfEb5JrwahH+fbc9gW70bE
HGUvEWcjpo0Xpv0HFm+uRA8nQaEvmzkY279YN1w55MrW8K9ccmeKI3ey2jPB1sgRoNAwhGbnwbrQ
N6aZXZQ89LW820id6Es/WY4xctkcOrk4WhrqX7F+THg3kPZAqjvermIbGJXaQYZW7k0nQlZlMWrd
pQqZLeEq9FN31opIa4gUyArCB80WxiQwzZDBFzGfiXSXm+euJYRh1JgQyxaarTQ9TSJ+zbOxW/0G
RK0GoRnpr/q+Atod1F9hCLpnd86LGleo13a+iUPorTIJbXkAqM/gavPX0H90yvszR/yCWKJNXhrG
pNavbpw62p+YmbmP5lJ9bjOBZyDF15kyr6vqO6bCEgQ3AYOajvp37pnD47lGygaqzGsbA+NXcNaq
V3HsX+sn4/q22xhCQdwQR6z1LN0cQpCWEjQ+Htuy958jTLCS+LRGd1Imy09Vxn+th+wTe2LR/KQj
0TaU8KIZvg/WPefMLjhqzQxDVqaVFmQ4ifINrlNMOS0IykcoS3jvlxrGt8Om0rV92V8jeArM3k35
oMJnimL/KYkYtN2fpG0otFOr+jEtEK4EFCQMO5OxQtbfkDKF/3D72bTUCK/p4iVoprpLGe5Jhh7i
ox59QEmW502rs4JQw/pw/zOylePT81+eXdLpqmEtqfeT+0dSGqIfqI6Y1iCtNT5k+RNjjp2iRXuz
HqAIQ6qzzO3YC48iwS4KEhiLWzQABnCLNdAgJ7joWN2/xpydBAaIxpPRpS/cH91M/FLZ9Kr0akKQ
wUwJFmALIiUh+XU6VL3KZ0Qk76LJG5NQcBx6yQaozehNGwZ/jNGXiW6DqQ9WBygYGacjVGa22G6w
MqFclnmnMoqM60DQASw+LQcsxuMcAHIVAY6MRjWZFbUjRFVkuq5DBQ1pavA8eomxK0SXFRR9/WlJ
9VXQieaBBN9bo6dEw4aqE/wFnVB1aYzXEoGlIf7qSnshLd7XLfVqUUl20XcY0alDxX7OIjQmxKMh
USLPTVvyuJ/KpngqB7xpURmCkgw/LEZTQwb5z1whyRj2Mml55l8Zn/mqe1zLzkKPSvhfL+Oalf4b
m68eT4BnAbu/uKjpVc6KSwaOjHxcmjYhryvBVigEtlsyhzgCZ8EXV+EUsxg1GndJBk2tpSBtRo9I
RhfXnH9ZfU9gKzxn3I2m7/DZecmkOoWCnwGn8xOhhEQurvzZZ9CSmcVT3sPSOxnJG57qVfdBUZOH
vwqQZErYOWS18HNiu6EcWgI1IfUSS+8Q07Zb9DxhCMXjxMbcUXBY6MzV/2QllULQQzgyw1bUyVdQ
UhzHRQUN1maZHpL8rkTcxcvXQlISWB1y9D466Kx9dtzUfwjWbyhvBS5ezPrFBiqnDFAyfmtEPZtv
MxrHynuqBFJDcGjeeyWAxo1OuPQWzt8BkUOIafk+ZevnUBrKCYkuE/RoBy9GguBuBHl3aN6e156I
dGM3zINdAWHHQLIEGCh/kHhNwk9HYrV4lJme3mlgdxRF1Z1bGJnEjnys1Vg7O+JyEw/0vMdpBg7t
t8Nw15OaMuNhCIj0GCDjy8vI+ml+jpJfVceiei/734gnX2q71ohgEQ0bGpcZGjkdcQXHlu2VMK2L
s69UeRcxWdPW+0N+L+fb1EPuluwI2CVKYRdg4rcUG0mie7lZ/cezROm9PhTyFgs4E9abHqODRD8I
V203o1OAgIZxyRPF2aq+5BgIjWtS7QZWr0KfWzU1BUgKDfQjq9+r+l8NQzcid2DmlYbCQyQ9lRn8
JOCeMoYclr8dx8dCLglO5vx+KNPG89WcbiL6SvKMJjR3ikIOC2Z8lnQXs2Om+egrR4vJJP9R3Tkz
TQT/zVnUd8/BLbt9w1gc1z4CZXBABhHJalei0p1bUuGOTytimPlTjL/l8DNYP71+FfWXjuF9uqom
RCcBSmMklZy1dUMut1p6FfMcf2SOw2dgEQY4vRTpiyoSz8Q1jZfvEmKajFyF7UHNHaj6iwo+X35b
3cv0RFWBlG2w/iR4R0W4MpSUbMf4da7cnzg9peK+648t17HEIjsWqi+3ULHld3X4Toaf5/OzUU4m
H5x6MmDVxEz8nohMYbQ9SSGKPrC0wOiKnUUWHMb1xrVEi4FUCj6PJu1l1YebNBK8VQ1bkSvUEHGS
691Oh/C9N2ptJ2V7eR7ctMg27VfGQFpWPtOVpsht2IbKplTPeXkTG396+ta8lRUkdRt13HMpFcg0
LWSmtOq2DOANvmsk+MCZcA6hOxjjhwzesSrjZ0ySFHYW3FM0qx7+Zm4ca56GU7eukQHHHkMwb2jw
6NEyk1YhdMCizNfwHa/RVVrjNdPOw3QsR8qBBN5re18YuO8LrCEwTAYfwDisDyTc7bFnVOOXxgLP
xxd6ENCCzIRfFlDrCzzrcNYUdzl89Ql1Lb5NCSKM53hXjdWfDcUfxxva+BmuAOkEgniI4zeiFzrr
FuW/DetfhdtloeCZ6mPx/O3FDzNqj430J+KfISWHBpp29T3MFxEgB9seqUJK+CO3v7hzox95VOKf
OmEqjoJK8C0UcCM1XNn9KjlGCpFLPTULD3zSMAHNt1DjBgBEE3VIQ3ecYsLAjWS+KOp9LjYWPqXz
eeg/gUaWTwhBiAJF5unhvgaPGwTS+AasHNa9R9WdspqX4VpkVyFK+MjAVce3ipYHUkxXcbbA5kQi
xLlQNPceOlnHqnPlircTpex/BiRenR1a5mI66QUVpDxKu3F1cI+upfmjosp7Um6W5754ndMb7h0N
Zp8xBh/bqfxs6WPivPVm+VOqspPKzGs4WuOWIPNB2WdhYJX7KpqImK6hZ38u+Q7xslDeBDYWzuRm
cu5UDtW0vyjg6bGqwAmrAl1Gqhz/agj8oVb0h1i+JuFOQMvX7mqsg5Iw2qbI27TlaeNdCNo4Ttyo
rMglJaybgQnqdDbzQozglLxpwm+YX2uIWjOCEokXIG4FvjXkR9Wwd5awRU53g7O6mIfCeiGA3nuG
f7FsAsr9M6BY9vUdrqPEACkU9m36Mlm/VkNVwqFjLdXWyCFKqUysONBLfIia5JARiN25S/gra/+s
AS6k8aH3bwJhJ2nCrSj+j6PzWG4cyaLoFyEiYRJIbEXvKUOJ4gYhV/De4+v7oBcTU9PTVUWRYOYz
9577pSEpxsmZu5+SQtkX35Dntz1kvbb753IohD+KYOTgyguGcObM/n8ykGH1Pun6a4ImpGYKL4e7
mm5RdhtRZuSkCpLEuQoU9TB3rUH+pg28k5gMT8OPCbnG6mZV0O+Qvsymcp/XqO1KKjKht6uJ+Z9D
npC/6Ouzy1jcnlNqL7BtUTi5y1ED4oeI1g8uJhvxmFVef3LKRx+fZuK9C0jc9LyV3h0G7yfDTm1q
zzK9aBFksvDoA5DXvGxtZHv4fKD5kXqr5iaxwSTGry1O43jx4TX7iA2wKrU7AlTKD4S+clhSiIx8
k3DOUucGnLwN76BHxRdE3zr3u2eyHqYmceyrw6gRtcVHlfsvyTj+VcCCGJr9dKF80axxPjv+FdnN
4DcblngO3Bcx4DYsHY2McdgixUdJ1TpS4ipBAsA64W+DTULfkfOGmM8+Vb2xn/SdobXgTiBkDSyv
IftbSKBK/SvK3xxI8OmFoQaOFFiWnJANa7+AVrMgCGGU1ZKINKI8kG6vOIdqGby5Nqrv/ki2s9l/
utHKCEHBUDydzPQVfEUUbFv5SLk+At/dOjV/o082Iyv74dNUK3PalPxkTbf1OKmxliDBbWmgGPok
/otBJMdM2BGCr5Ru0l6RHlINSwNiIUP2nh+/p2mAAZwOGBnyj6776Iwzj0BjnkV4CVDmT3jNJL14
jugw8scth/AyQLouu2diaVoNPO2l72hPt5G7Eqz4OuQa9oioCJx4v4loGAhIsI/CPM2pPziWscVd
8WiCyKddjI2v8RtDFjGEbrTPPWAs5bby+qeZ4aEhZa4rNE/YnAVPS0q+hn92mQ026RbptBEeteBN
mDAHYFHgddoo6+RoP6P69OLnnhFMdhdMct1Vle6DaTWwIynWDXnWzaVgYCS3KeKcklZmHfB9CoB/
cK8haSPQVXX32FwNxByU0UXRsY7Uw8zyV9bwrfPava9W3GLcjDmPKFFLdXIK9HvQUQETsr4oC2KS
dxH44yh8DxyCan6q8GFjstOCs8C4oasTtY+F1xKX5HA02ne/uc7VsYNOJD1O9BlqMnncsXHxnxbB
seK5ooJQiCvcF6M/GthSel5Rl7HTCWBzU4elnNdWyyII5AkEncWgv/rjSwOUQHU+Wwsfa0+0nKeq
gfs0KewcfEdFWC4Ymu2JjUi8vY8nTI5XgmmD9i2Yb3iFmYKrrtD/bI3xfIGxg+h4/U1HlNF3Xzn3
VMJyHvj1ExPTJaB2TkNJBES96bBQqvor8IkHRBY0y8ipWZt/lXh34TXHjKBcGJIOQrtKQM8KUvK2
2aJjz6izd+NkeHcmj3PZO850COSKAS7UXqI8p7RLECF4vPiKrYuCSNCjTtavPfEA5MLFxJMtZf0N
3G9UyBCSPeEKWXzWQo7RaKmXj8A8y+BRJ//y+aIHDtTxZmhRBurqMdY1xx3z7uwWGR/SfydMSjd6
qKtnGS6n6qJmdXr7i99yWXbhuav71Vi92vWBP9jliDZ4Zkzn2EmXsxH5M5whXKExGk5w7fXzNCwn
5qjJezn8ptC2u7Ve9xS4SIah+lZ0WrxXMdnrnSFWneOfJI2b7RABRhEREhifs2uZID/x18SMXs0I
h/pcmsXoViBr1WJajUjxIHuTJEAyHGt3hthLr1Crmp/Lp7INvYWkJ+s5Aav0pTyUccbMLd/Nj3VJ
CeZwT4x9tiYNMoNy4PHHN+PeLsnRQVJS/WB9EM4+HH4FuyU1/ASjcTSA9SYF2gy5H9lKZqfGOIxu
Bgr8b8zuicSMyXbY0Tc+XF6J8WZgSdCBEHb/FeGmSi8kzX/V3DdmeffQtThbOMNdBjmlJUOD8zrV
1g4xiuRaDiUahfwocSSMtLkRiWALfQQpwtAGq30KDCCf8mU3pJRwt2rwYKz5VE/0mxUeL4byh3H4
zeoHDKuFdLW9EzuEFzGEydOV50qsIUxpzK3hVmDfcNNwgRaotYPo3Qe/3lzCeSfXf7Y1yj/txQcR
1ZSPGNdAT24hql++ws6zHV6G/Djh2yBfb+SYUiHr//CnwqPd/XrOZ5AfCwcaBRauZzf66VExp5Q5
NmyWU5J+RQzLOVx6PI6ui73hz3EuXVBT+j4MwSQWWIOonqkpo5qxz8l0LGTv3aeXFOsEd/FEJFSN
oyLEj9BED6v8LvOPzP1LKmReHtOEOajJYTEeFOzRKbkm9TeI95R+r7WYD7ovjUtn+gznMJS3Ul4A
vTDKC6uDnj8ryOLSZhb3HOr1KnVfDRQ08XZUr1ZnEHavABHMDJu9Zl5HLihJg09ba+QwD92/3p6e
opgMsV0H7qF7VN0ldB7so55K8eICiKz1hS+OTbFGqANaynsx05e0e0/je9z/1O3vwJ7Lwh9vymDZ
MEDp+UqyseVOpwJM/obky3c+u/riRN9EM8O0eTTGOSlOgno/iDGOTNpG81n1MzJqo49EbeyOuTRD
pCo3VgOOxeallFR0jEv5mvDjTLOXEJuOJw/ESsv5bYv4c9LxaS6RTN7vEM2Qy80YYbz2Oqpa5Nfv
nPQpx5fJi0gS/F/AsDxwBPFwsU0IGgc2icL9nJB0mz2uvg4GAiwBZa4LjxEyIynqanRZ5IouAuvs
YUlO/N++hM+Ini340NG8W/HGG701y+a90YQEU7dboup0PBB1srK1fFcFTGhJZnY4CwVqmIxPxqdR
CpmbJbx5Fobbii+/wzVtjEAY5+mw0T1bnnP2oXqZ8rtnQBlXKIUjcSuVcTID/GsMJQvG2R2RjxXD
giaJT245NAhO3UdmyR2UN8KXllovVmWOViR0zsDI9wDSdymx1lW4aSiME071HFGMolFzknhJuztz
PYhlnvydNQBfi8i0+LKcbxM4rguN3aHOMG2WLi70XskHziE4kpyJ1yUhrChpH71/DVW6TKJ0w1Ky
CeD3lQSXu+AoFACrEVUzs5KSVQxcW1U+GwH3NpaCCi5gs7X7NeErGEX9RWejgqPCD/ASJzhJqWeN
wQdmGGNgxR2X9MaGlwFNtYq+/RhVYJ4UfxML2HmpO0oS9opmN3jZcczgKEFZY5CbPzD4sB/wjVvv
ftbJPbLOsHNzTgcnW3d0CBoxwg2WDGMUy4gZcAa+c+DRqT1sOECE40Xh83P075ENIGensZTXzXVT
vOjeexah3krbHTVR4NvHyR7/plaApWdO6Il+r+zpzYdPlBx0D3A/fXmqf7F34LPkDsEEMjWIcPMK
5yT+x12AFB//m6Wsfcx7E3UhtGaLlZux14xzIEdSvw2UIwYad1PefCotfWTQ2dreKScNgFgMyKMs
pLjXA/YSc1Dd1Fi3omBPz/WTBM5TxzuddYRvBYI8kfouMkQp1rliP5PcS5uAh3phE4djtzB7BLgK
rQYpTBJHveHwpyYgt+3oibcEQ3ccOUC+3H3N2JYZxoWwLQb+7VIMHNw9cbOOB5f2hwcST+U6F/2S
aWkfnDwm+oPz3dLldyz7M5BmoTA3EfENgYc0zkLRz+AoZaQsZgUf3J9O3MMOR68CGAd4qaiu7W+E
qkr7BO2PFy2HDIM6eaZqlN2qCUBLsx0ah2ozsgEdwgqKKWdlwfwxyg9Z8ONReeiVeWmoMu1sOTFj
aiP3qfaNrdl4t16371pbLErvTULD1bc6Ql9otB0A24TX7Wb/YPqF605+5MFnTOlvUJSIdnqTb0Y+
HZwRiFXpvkANwf/lHCJ2UD3aKzpKs045ceQuymEwpimTIJ14Oglsom2XhoTbaH/mufzOop5hW3jJ
vJYcuWVYwGqr5dYNk30PEFkItK9k+kkyNgkljd38asTR90iWRdIXGH2xB1vOU+3xWRpftXEj5WgZ
8en280C/TgDR8+iUff+ai1tv6RsxdLshZG4aJhN2UnBz3BEG6SecCS23vFe85WiFnJB8QJfrdsJB
yfMzvo4WrrCebExJBiATLYudRdJ7tBr6nLKxDWqT8MAWFUpHk65vHZ5oa5sO2I7YRk06w7BZ8kDk
pqHpWxaur87OS4Odg2YCyBjXUoX0jn8VuAbW7QATZMo4on71bSw8AZwXyoU8KlaFVi7t2c0UkLeH
s04xSxM+a57k29HKNTNi1R9Zmr1PY//e0lwTSnaJDUCZ5tGIi58g40StTfdk69p5hKSZYr11mYdp
5aOib57S2Xb64iTnMWQiVl3Dks7vueGvL8g909kDbEsSNGXwm0VXvZwR+HOGo/Pat3ztIq/+kOgn
EvurrMt9SCWjKqNgswBUg9C3VlT/PKYMSudAHOWtSQbiTt+ntESZmS11E0c2taPtELfNDrdjmOlZ
SL/gnqWUhhqG3IJrrKofJhAf7dUcb1qIEtPnn7Em0YdbhLDDlASvqp3yGYnUb5p4NDjKK7dB1RJt
IuMeN9RZWAUqZiaMMVcVTwLTx5Znaaa+RaEHS6WkCf0z7I0wVll3qVrU2rOvuupWo8nphGjnXQNy
Yjr1JvWBWCgkf3q4M/1qXboOkEQOo7HGT6nQfQXLiKJctuPqvR2ii+43YHxjZxWQhFsqcLFySaZn
SRfAMN5kkDcWHwVlH3RbVWAg/4gkj09kfZWZvdcywCRevx5I9BzrV0/hTAEqZONmJEY6YiDTRP0i
0/NV09oj9jZ0fxlgJPNkabhkUYakLVNTb9kY7OVzQS4YZT+lotcNKwxccbFpsnYl4Z2pMbqUvPEe
hg9qflHPnIlvn/0QHznoL2Pei4CW9z4Dqr/YZc8WkdHKyrwba/Kril3ERxKz1MItW8V/ucHr8bm8
ZwQI1wi0+6fKyZbKhetMiHgE5ngcnGepA2/Z2i1wajLnsedBQRRzQRfBxhm1cBXbj3FMDx57cC77
gbDfuLI2kduuq8HmAx02pCihSJxxu4DvqcBmiy+JO/O6Wwj7yIxr6VT2a9U6y65GsMx69tlprFVr
dNs6KBnxcqVX7OEip76Uqt5GXDVEELATIaV0yO+FxI1m/8vzb8If7Gh4srHg+PbdK2chyL9gvE45
k0XajYaFEvHCWnAMg/rkMonTRm7D5CtzglVlaTx5xcEf4G8aeysrNoo2h1QWpj5292Nn6l3lBPIq
5l3cWsJ6EEif2pjiOSXuUJ+AN966/o2Aoqegxt0QUfkMG5dy35mr5iz9Fqo4KC4R2eJAyR45cCt3
pLgwGpC1/cYijrRup03UOaswaZe6TSlLjl44nD32QAFwbRldGfjw83t7rw9fwuGvkRqOXXfdOizi
O3aqQcguAberbx8MWxyF3p9StEKq6XGHuac5wD6q25VLX9LOcg57Wjlmy2SR73SAWSRHiaEx9CCR
G1p9g0+1iAeS5NQib6elG+KN7QRAOcIl5ja4XUtEFSalDX/CMmRBHKvnAM3dAOYAmrcN8dH78Xvm
3tu2ZANE0BNEsL1FUL0voMIrH+cbHjlZWbO99rkw6RfRAJHIRcfJ/rWwNj1zjjbgfsLgXcefg2t8
tzafjqJhs+uPEO2Qxk4Pt/0lQeCpTz14v61O3ps9gElgNypYlrVO92XQRIhQnQuyynT0zoS+ygZE
F/gKM3U+SO456Cid2/wlrTzWc+yKppkakSOlxiXrMo71gDVgKa/JHwuqGciF2GlgEojpCkV6JBB3
phaI2QbgT7f3pvAsDAJHIpIiDISVyOJ5TW0+LWv2f1qLdnRKLqZZ3A14ZTA7WWK2Jx+4RDRB0WBX
TWYoujaHtKif5M7puLDa+DtXszEwkS8mXXYk5KKdNQjCIGB42M9NfsZMxExQB+oIkU1uDxYVEyYa
Hwc+Bq7JH4iR0Ve+RYaCluxdydvf1eERZPi27lmjG1cbHGV/H6NH02CdmUbSkEyiROoN6Gtupdz8
FHaKC5wsE0Q1Kc7DXHSEmHyWerKqbJSHGuQwQjPIYCrtduMSdNMyGRnB/7sU3VHsLmLcabHDMlIh
GZX3ktat/wlrcI5T/OxzbjY0d+Q17ksvwJeCgSqTZC0F9ZOjmyTBbfr/k2CcaVNVxewKSPhy+tyR
vY2eKHNAWRGlRbVfy/YhqPks8ceXFfSqvQBzHtbGutHlagqY4vT9h106Ou81OX1WHF3Ri+0qIS9W
Ip6KABU9sBZ3xEpgWWgn5n0Bb/U5hx4WtBXDaXFPTb7QAR5Tq9C2SUJuFgewltGjIoHX0I+5tFQG
g2hW1AWLlcZ4izTaGhpOfI1hGYD10ebtAHwVpqnRl6ZfBu3dDNDtWOwvbdhzKicUh95AJJt2wFyq
9mZIwAiKKKup9nzBNnnrrv3cWFuE36ST/hTn9yyDndz52yLMF3UH9g85WWAwdtB5E2J3GWXJoRv3
811s9dY5KioClNTZBi9rc2Rp42fi+js/FQtkxSGNEmrWRSd5dQQLVla6V9rXmD/0FFCSNa+yCNzp
T2NIjEIY4+BCiiW2JjvVlFuLAnsGNvu5nIXLiBZwieOwsf1+NQQdrPt3RE47yUZJBmCr4SHM0SSV
gWerfh70i2seLPz45UhMFSan7P+ba60kjzPLorbIoPQgOU5A617R4K30XDEGpcbmrigNFMBd82Qr
7o34L00vfotiv2ScVo/LuNIWVgD82S8P+ghzgtD1ZPpfIQpSy3jKg28z+alKktCZvzPf1yinfBbf
bL2j8a5TMwQ+pGrU4DPMNAKJ0PDb53gCJY5hfx08Y+UEFTMv96R74V6wB27KLyX58tD9ePCleu0W
WLBpBSwJtiyT3E5TuI4kEzLE1bVMFhkHeNdbh7F2P6uUSmyE8cmHQfxcB9mr2v6TaIUU32in6QF1
cWSwT6KAXYV0AR3A2iQ2YHqjmmvSxcjnHWvDNYBAZLQU2Uwv+K01e9xxO3pgSK6pxKKKrp0Rz8LA
f140xNnWxpPNgNudlXo4kCdGxpWBONDWcAPBmtsoxrcT8wIbw6Fh3oJwb93rejvnXmgi3XPmChTP
MYzbwOVxs4aTH98mBxMLAIqhYjurl4sm+WXLvzBre2vUQM2iZjPQ3+VFD3rg6HPx5KjCP6wU6wqC
OAIg2uyBmnxnxT7iW5w8ApUCXyonR8OuA9gCPVjjEp/hAM2dLAn2FhzjU7RWrbWqiXDoq+ZfbZEI
X5DKF04rvx7ZvJ4jpmMDy7XSYQjEnJUlJAcSxmiaBJ1LoWfWw7GNDop4M4YS+kdrEZc+WdeQOXTt
xXvb7g/55GzG9JMcWUQv8hxn3Xw+Ip39GtPHqF6UQnLIer4q8yv//klmJCF8tqz5IxUj7Oc+JrIi
gfZRRFAIarXqIxTfCIV6/6HwehcRE5Ma/1cTMClmyRSJY845LSqwYQwai94GQbqOhnTfEixS2/bB
9slakWgbx3WDciqX/gXIRx/mRysYDo7iN4HqrdqfnOo2qFkb0PoHtB8D/TMHuMf3ynVrnktzhTXk
mBftOYk+JlJbpgm1QWKyNFSnIevXpf9tHHrrpkfhyuMItVDDiil7C5seril3gwnGYmT2YzmXlkTQ
XIlzWcd7gQahBigRjHsdn1A6pGch5WuaQGXTtU8LcWrNrqTic9FTEOAj54OcsPijL8yxt3tOzI6M
B0THhmdwXo4DsU6lQDtZhUzua7h7Q4uVi7IilZjva7ikaexdIhf1ibPIO3npehD5GfWdMdXnyCDG
1lUQ9uzyuSdbruSqDpzwq3EFLnLB4GYYKAXo0sIKc012LOjBniLVkorQWv06TIsfk8WNJJG9mHp3
gWL4GDvm2krFb6mlj8ZukXrkDJKF+ipLxcvtCkCo3spyr35MOF8gn2tV7TSSu1LCFMs2P3HTmYJy
T/hIqCSHmq1huFHZueRsWEhk6YyDXmocJRmNah5gZyuFt8v4Ecvax0IY3hrj09zrhBhI9sZr6Rxs
rPbNzjKhQzmkvsvnyOVvmFc31/SSzs9CttYpvjtGlojZIKkT9zkQgtFYEqMNG29QmW6PEcr/0lp7
M0byHWrjwswa1u0Irepj5On7qW2/tOysNwy95ujzZynfeuuYcmBLuZ4p2SgqUKopHzPTr06n5nRi
Y0+M8j28IMzda4RMysNoNt2bmJi4ZYWZXKC5MExG/Q0td9VdGZYsSu3bb7lDNhpOdJG+hYVL1Uhm
Q/AXoDyomO4kZDb5xbRULVwTuOsgotr4prcgcRALjOnTxIIl+kStAoSDkiPWqYTwvyJgtcEAEf2y
0gZEzjcAt5davGU2xPduVXNSk2i7eE2RUFose3TYhD0PBn4DJpX3KvxNZmBdnC8Fa5sKYUfuPHdc
vcF30nK+Bcva+hegSjWsv9KEXuV1F41JcRc6Nz2pDy4DXJn+ZeLEUoaIlSLc+86pImQp/AxpBO1l
grMU/7ix9KHuMTyG9IafEoKo2Nt86cyrscOoDonB4lQXzhyIlRvwICBKLNxgBty8gbsdiStP9ywY
+l82NtDe2SFNX46ztMWVrwiOLub2PotyWHvhCzAxxS6OXQwKVU2eAcg19bp3h+WAsxaWQUKxyg4P
QLez9PxV2qyCFE3cT6hfM4FA5NmCaQ8joTwifzCbdU9sGRWZ1jhPOXhjlwi0TZfDCG/5O8y3hlrB
zduLYxAr8+JrX7EoGZ0QYFGcuBwQ/Z5SHkZ5CCdEooxPL7p+t9Wuc5bJeBHiryOijmzEJ2IdoMuO
s9onv3n6R016q4uaugL+k1OjIxyzyEI0GITxfaV9tZY8qRRoA/LCAZ0MAwvWCUm4S0wudB/1sDlt
/ZFkwth40ZnAF2Se+Qz1h5DALnopT8Q7gcQyNIalTlBK2JsXKRF+uuwzNDiHl7INjuSjvcV4Rsib
QZjADWc3J+VNt24mFb1YLtr9bYEyaGQSG1Wo5jHsqeoSA8/LEZGHdNAxSFw97MlAXcI8LdJfmzvV
Y99kIhNRlN5pOZLZgfJbQwc2YZaWMzYq+53BqElC4hxIeUVeVUnGbQKLOO93Bf9N9U6I4AknT1Pe
RPzczutCG1s+7Avi59c+x3jnv9J0kkKg4keOk8MuTErRzyBmY40kwliHTXqrQmwb0O3Va602DiUn
zCwIpcD0snYTx2/s/F/dgZxjBIn+XhTqTPizO7RABf+NyWmWINob39vpBcKr4NSjqy1tFGvID5yA
XXsfrXSen8nItiigzxJgVpdYaFBxVVIgUP/3v+SYLF3mYRHviwY+TduK4CNiMZIphLtl+tKmoCmd
cknsh1HDqVH9WrP8c9KxLOs+aSx3Rb+b4AEk2m9DtdXJ/p0l71fjW8sEmdw0vGXDbhaDkK3gcZcE
rfelMrUz3NvYYP+gAQNum+sHIPDme+v89u0+815HThbyBAti6grSTg2STeOQiIIJn8HMIIg/jBYX
C2GxJSktLJxzjs6YuNuB0FYn2VuYYHFDj3G+1smRIyumlgi0uKxAIADcaN0Dl+yLb7FbUaP+N44N
q/ZxQ6GEweB9CsAko0JKSaMp43jnzhVh0L1UdXzVfTpVZlUTzkUq8XL+KkD17Np+qQXJAbPVqxwQ
N7BXe7YpDDXXAoEhwl3AgJqDyf1grZ511YFXtEkE9a00KDYzG16Y2W/DBkH8gKK5nhcD9bZIwOTW
6avGpu9piNm6tup7HMedZFaWSmYZxuAxsOELbhgHDcmbXUqE7DVXsua99xQbDdhTOdhvwmMS112M
uPtOg+6Cv/I1TohQ52fObYCvpTq3I1sVtxlPTQcHwWNep2k9/TtHZdkfBjvYFgFNXew9bLt9aX0O
gqa2sTtDuTVM9xW9rVua29YuEB5giortY8xSSBY0Ly6+fU87J2N78Eb3NaZ9tQgsagN0RHJ20Z4S
v1p6qn3CkbKSQX1tRbdjGL+udKAXQb8S3YDYL13VRJ1OWn1RbHWmbPhx0uhfoXq2BKxIY2aj4bB+
HTrCkGpFhhZ655qBRC5O/toMCoBaigltzytqiANILnWrrWrhXcQw/PO14lYo56pl7W5AhWiIZPub
SO/dG35SQKbNNEw82QDFWGZfzCb6igiCJ4nKfNFTjshAX+tjx1sfIhGN9y7PFBL9faTQbxoWrPeC
xBZgaO1BaxBr6tUhzO7OUG5YBf9QRWdArgr1xBW4Jej5O61fLZoaC/qSMAJEtLr7Ujv8IqjSipok
fLGy3fwOuhEG8O4e6Yz+PgZ6b8lAVAKADcx0X8B2K5ofd/jMTUAm9XtkEvyZ+UfLgymg4M7zBFh8
4kOIqzo7JaQsaGXxTxsQSpYmrp85PKO6Evn84nTak/Ds57xtH8ZUPFKHXe/IumOI4h/pchraBU9/
bLWP8ZM+g3vTHD7TUuzNJN3pHKokJDOc8wnAjOCleltP4oTpyttUDzfvw7QHeNaY0d2Ojyw6MWkh
4ppkvUQBAw23tWZtNK73qXcwy3iUI/ZeMYpV4XFmsNtou0QCC00XbH/RT7jpMiU3rac4Vq23dTp8
BuyXq4cWjGtVp9eU6khlcGBNEP+Ns5pa985s9jkKB7QQX0Jq1Klgst1rikM9wHdZzFB/F1MBRZGa
zn1FjRP6Zz7fdTDAmeBANmM+Hf1Fo8xqGbEGHIPJbjLSvW39WdOhRBahzyHc3sW0PlXwVU7XJOf2
088F3i1bJzkOPKeVQ1lQsKpwOr+nLfWGAkWoW6dgFsShCZWugnWQy+cG9F0GCXVsF3MovNuZK1+b
lkau7eIoe2nL8JkcsWNOWaLRZyGVdX1vmytjm04kZPb1qrTqVz1kxpf401/Sb8HJb1RSvo8HMzLn
F2rVUQjWq3suCos9PuMH28ehds9tfV1Z0U8YcjGiVmmYTJh1DNqYFL5U7gwLBR1ESgNjQCw8Ji3B
qezuRqefwhGiwqQQ+U47mxVumvXEFCbfmkXelzzAOc+GniTLkBkcGhkM8Atr1sg0LzmBbzHbby/A
O9qWuxbdp8CNzdmGlolu0f0y5E8LyboeywWSQmSfJU18ulDkQsrW38naeeL8QE3JtYcmTKb/TL4G
fXCbsndJPk3rfAn0YDXtcZUDOvPOmkDuyBqQ++MyBNuAEBbvAIO4IPxvQHI0tldLNCz0V5HL1X8p
YCHGRG/94DHSAdhZdCOoIQr3ndFKxRbbia+lmS0GC6UjXAfmRxXY/uEjVQRK6HsqnoUj9r7wPqrO
3Ck551OivYhBn0V0Kvfe/PUGVFO8EVH2B6fZCtnTi/00ELdLNThegZK7+r7iVEKmyOYDxCGljYtt
kJE6Vzj/W/IWfFXtLcPA5KiPLv/xeVM1MHgDyWLieYqwMP3o7kFF3/F0H+Qp0r9NxMUmz6PzoGmb
ojeRfaXhe+z+DeqDdLHsX9G8OPE+JgeQfU2QI9im0XHTDxPxTLyz/I2Mdgj642k9OzvwLHcXslVs
/0g/EZRrOKEIuYfk1THEzrViCMNy19Pnux0wNwMln7fOlIAD7TExyDdlku3k2MJ+h3c9sQ2dxG6M
BB8Qjh0aFiVYgCgAwZMCwWvfRMFMl1aQ83A3OflpgKLPX7GpYt5k24BAgVeYGYoK3HMxAI1hcDD5
5Bl1t7x8k8V1QvCqzfFemrW2cVWWz557sZt9knzogr5vy7HZoX1MiF8EfB2AOFn70ExiEwbOowUI
a2lLQxzTmPOE1OekrxCyHPKRugTd3U+DY6p8y4qrW76X+nWynkkUXeTN2+hupaeQ2h8d+1xmb6l5
LRiQizni4x83vFF+6FiS2LknDae3ZiI9gBOFdqOGFJiDHdTzbjs7HWSJowX7fAp9RSMuzCGxfogB
iqJRcfn/sRS2SFKbg8Y/lFyrglqiskeG8SkDUsVcCxMBIwYrmTaT8eHWiqncSTRnaSKagEjaf2Si
ePLwRumSQj4j9b79sdn5usU/T/4F1W/G3tD3r+n00R6FzfRYn/eHzAzPSiE7ncati76mZerL+OSa
TGiMZXDuGWkRMXIKehDHPNcxD8YETlzaEG3puMTJhtnARuSd3cEqxtGXM77Sac5UjSEK0Zzrg1A4
W9O/ljVrV2NM13/BDxA+lfBKu+KL93PSxdO+0o1FVbPC6gd2i9BbR0oiWCwcsjno25yo4IQMv+G7
s9jFOpKMnH9jXi8Gka6G9jtv1Vb6ztbqg2U5MVrsv3Ja/YKRp971ayGYiZwGee6BBoTYDAeqmwC8
fMfnl4Hkskh2S+hKdZ9xpURY4ILESOxVhyXS9V+1+L03rEXLRsMCE9DxJeKXgz3Lfiib2LVbs7/A
DZdusC/ZsA3LxsyeJub5IoDEfbXFWXT0ufekpFSo/ox2P39ZOwheUfbPH1+hoPPwzrE5VL7RFSdE
FR00cSAxFU0i7s9Vi92n/zXB1s3KTtJLZPgTdJ+i+w31BIAlMC60X5gxlz2TKsVt6LJuwuczSwt7
9r5yNlLT2RUuiqH8aMprCYK/gKc9Dd0GDoVGcz3PN+zmruz6Ca8EAF93h80H6K/7ZDO2ExaUYNCC
zWvORW/wLUs6LCQFKTug5EpuQtthCDFn4uEx4I+3yZ0jTwK31tlXhBMJWH0w5lHn425kYKkxQBic
rYGY1PpAt4yFbFpM9MWjIIT2oQv6sHGOJYcsiv6DkNpB39nTeVW3JCGR11rpYhkwNUx44eZ0ITnP
gTrUbBsArxMSZD6q6celbopyqNg6mQ5fyYz/V+G2RHEYO28WtPrRfnMlW6ehXhbOu1DhWsy2avPh
+SbWFLTbijPYYaGf4h00lfaBF8OqwSpO1SZsdKIh5brn13b362CrM9V7bPrv2LY6XCEmpbrf9/sY
4WqPCir2P6fxPuuECOHKIGJ0/yqiwMyLHZ9yXPz4nGetn4cBEAtfAvE9upfDS41QfFTt0o7w54Iq
ae4GVFfkJ1CTowwtWXYrJ+494yNolrXLEAcGCK6epWPfyoi4T0LWF164M8Jdbq1JBB7abahz665d
1ERkuwAD62jgNqX5BZG6GvbDfxydx5LbyBZEvwgR8GZLEo6gb68NotWS4L0tfP0czkIzMXqKp242
UHVN5kmkwXWQvFCQSzrznr0ORJ0sDo4cpFcEMPIwSmzgDvyT+lAhjpiZ++rrRKVP70UGRP4SQ6O2
faM5J3mADlHkn/PME3eZM+APoe24mokmGQPNcQFdQFKqcxuU1zZ5SFm+N1GNj8TiAGzByPBjrUTB
fc3y3z4OnNor5j/GdG5xU6wGHMMYHwHrR+mHNeFOgo9j0FpK6ke2/FT5Ufhr+Sh55gwmuSxc0R/w
VOgpY5z0fxg4zwkz0BXnTXyVKL5R5abNd8nQTD7Q25q2XxrMef8VJEvq+7S6EceZ9Vdp+LFlAHx/
BLXSRiwy0wnXQMKuPSWj0KRLPp/WAbf9ncGLJC5KvPUM8d/nLHDsk6WQZEBURltSfn/3co0LjVi/
knxcje1AhxBzoGGUuVyaAcCV+WszLkZ3SwiA1mVqNESVDEVB04L1ODj2czuIH8Nt5suQXytKJU6C
DSGlmb1OnAYGgRglRZSR/NXW12x77wq0pys3D57/UT4PdnKNSYHlUB2Ewn4U33P1lnGZkGYhx+sh
4Tg2c76qliu2/WTiv6cPhNndsqZk/fBadt9TB4cEsaGNpc9AbqTrehCTuFLjo1Scfx38yZRwCbyh
Jdo+FXPXlKGqfr7+A2ghGVtb3NlkNep/0a/p9n5yGFSP66Ej7mjMm0vM1jsmbxslDz1jelR6JnXl
T8XhMSMCL2h3BggMyPEx5FSc0Cmgt3/jXPoCS/ms1e9F3H3zST9VW2eNmUKqTDw+fAS0K1nNz340
Ea3HJveW3qZhmvzTG5Pqlq0gx289kYwoeEqqjfK+Y6PUA3eQ40utaz8YfdvliJTHXuDdOapXo/er
ZFjsiF4Hju6vOHlkDr7TxCtqZlHS9sjRGBL5Qloex5SSBpVMEYpa3+l/tY2bQLm1txdIM4txlXOD
vDtMIMxOxu5FjLO7pNp+xnZPgSyPI5EaF0t8JsmXoomXoEY40+c3i6O/YetGvqzcERlGkZxeC2Ds
nfjdofPjqDnolM5a/E+aycIuk2sXY/y1klOTfVn6h14jUZPRYiNTG1P9IFXksozHoS5QR2eumr52
DuSVh0SmFIyjhpF98j20CPGZKdvXbr2iD29Qaxh0simzLGN5nTETlWyLU4yhTyPjDLVnXJ6uIdtw
LZ5th5WRrTgHZfveun8KEGDxttLYAM1hLlyx6+lpvjfzCai3GWj0ANjxMjWBXp3HDLO6OBF0vs/Y
5vbGS1++5zZwQtlr8d2b70nvmuKP3AN5UD6H6m4Wr4sUTTET4CY7lRN0Pu7WcUQVz5BteR7YSMEM
Dhsl+2PWfA7r2W4+7YZm6fnYQYrFXLxXJ4ZVwJnMj2r4UGMNA+nO6t7ymPTLIn2z8gsZ70fxkZDF
1OAZ4/8JWW23J82xMtS7ZSf4M28Louk5SaKS6bA1M2KPqZ27c66eqXBcW4Hcxd3HdgZ/KZstdyhO
unyzViDd9RteKA5kqBXy2AS5ptF8kZ1oD2x2n6oi1p6knCGbY7MGvFKhSRqgjhVu+SvvvklJZrJB
+hgUBeQhyT2vY09fN1+g9UFOb/5ORkj5vcRrU+NmKpGokT/rKC3zNLal+wHr7VwxFdUWJeAMpxwh
hSgZfucFhtjFwYzRT7TSpqYWOP5lXDDPSQ4VBrph0QKob76SzsK0owVdW2vYFP3qGXSOoHl+WNVH
3pXBbAkDpzLD7mJVce6qHfjlXJL8ZUK5qZZ649cGv9c1FrUS8riahHPXZiWhAitAQGnvHWui8lrf
nWy76IJgvvzdYuJM2/+6ORZOeEahiX639wLZ/YzxRfKA7yPWshvTSwmL24ipe6eTcYVY/AoaUOHc
4gz6Q+MWzP4n3vAUrcqyj0rJQgP7lS+5V2OE1ZflNB60lDz3XH6kFFQ2jpQVKitLX4j82y+7bMNe
NFd77q6GVVwVr9Xk960w3opJe11kFmH668wEMwY9DZ9Mx0NmKl2QJa8W6R8Vpj9z2CAUflazw1oh
PSKyb+FtmJC9E2KG1K67Oqt1jcv2FuMmn4MOvWWTD1gtIxIpkeJ6LYF26xcCL6qe1OQ1lMjFmEFn
aB7a9P2QFIh69zqStgR7RdL8zCt6dWIeSp+Bof/0JqCb3Yw1kOjkt25GzghUBxgzlJo5zw9jd6hY
qQ9bgRlKeMsae+va8HffsHXBn5f8DTji1nvnT2FObiIatzWTl2b3iXflNkn6TftstepdK7P380rM
j41QglPWrWzJryh/mjy/Ljab1mE6A8Q6KfUUqe50WRV27tN4KKqKBJPmMKnLoW4NcqHwznXwJT4m
utSvAvBv7JvQuvLOI0o4kDjshcy8uGZFqoer4HNllazCCp7duoovxnpEQX1Mquoixcp5IB9hx0f3
IINkGeQPdQRjb3FyaPlHh1faUMoTOk2vVdVLsWYXPfkyECHXUuwvNZgJo/Z7pKYzFRrjPlWgHt+j
1V6ZP//GEjooUbfFYUy2uTSfllQ5yR+QpaJVnxDYjJHBAHwJ/qnLetJz7RA/pnWL4Lztga4axplg
XcLWOD2qKDeniMtttC8MuS5jHV9UAlt1KWaaWwm+MHk5z4NzivcZw5UYjYJ1+KNRdD3b0zIBpwBa
M5fOqExz7GZ6Kp3BK+PjLtviZtviKmXxhbnlxQY9tFIjm+wrY4dEnbrnYKIgecoJZDdd2BmOBCec
IWP2FgKe9y5dL3Dos6u9l07L5vi00MTx8lpzCjVu4PBUbtSljHcumJap4Ua0D6gGryUXj00ItCTs
K0frtfTR483VHEhsFqbtMcnIR2xeJZvtEl0Dye2415hDwg+mmu+HxFfzzVMv0VSXnoLKd+Crdqx3
FfiQlAFjSneEdtgXmx0ldnw0t+RY9lShlM51rIeWdFdeVvADY516HdmLKlRBFbwP7Z+vVoo/pI7f
0wDJThgL4BlSlDgtvG7HW9o/MYZORSPhbh6P/dJfZCrv9JdG1NqKNCcFdVcgvj3ATLNtzyJxcU38
Tk/9Pou9UrZgWVzlyXjROuNhE3tkhCAlr8l6ktHXLkvlJ5PixXnpJVTqjhVasgQhJtsvR+6MJziF
YKtVQsDIMnGWWP+lBklaIpKV4wIvbV0R2CWMB1r7POEpbO5yqdzrRrs3C0OCgiLC8CS5uSaFHsyH
WJXwOGZBf1Kw2HeaAC1hRGQr2LC6K8MvrE/kiVNXuCvkRAZP4wg2a9fP9jVT8yvwrSatzqvdnKz2
l6G22AoKCvX12p2Wujx2bXOM+cW6dVOSsOrKY/4oxypMBiNMQbuBJc/Ua3UbTAI5l+Y0zZ+0AkgL
gLKqW6jpSjCoG4+DEnLbkI8H4ml7l03wfmUWLb0ZFVIHTMs5tXlzzquSmaSbuu0b8SmFO0ltyFo+
4mmK5lqJhNgijd5aSvhz+B6DIUIZ5AuKym5FhLHBl9dQozCZGzD/jNj0pWZxi927CTfAdLsAxBxZ
8KHTWscoqjdy1vgRTSOPmQtsgfwDsMrmkEUOVCNgPSwrMIlG68Dv99pplVjlyullaJaLtLAr94du
uSQPhD13OR/5Ua23NiwK49ZO9Y0tw7XP1UvPtNjwEuYrcbW6sh11K+JYNT5MOJKbhPlMRx9YMdOY
B5ehPJZGgNwQOIc1THVQ/Qyp19IgVEc7ID8UEBpAJgQbr2Rh2YcuOGAJ8p5UpPXGVvZMVrn7PP9l
X4DP0E795yHtg0ExPCXJjpvkoWyfBAgqxKU1QjcmGYsS6rPCuqkNjds/CegUe67Hk0zToaqC6tjZ
xESUUC3d5GBngJGbUyWNN8lmwXYjLuMrZ6nF6HNsEfk80tJyp2F1M2441UApHKuHRe4PCcvyPJeu
EO7atXdRUZTxTGk23xqYeUgzgm4mcsX6IrFBb7wmkc59GV+ColwvrZZc+q4/KwB7og79tOXEkW4Z
RNJb9BUkYEoL0p/k3JLC3eaDP5VZsKKTWLtQxe3qqOatEi2DB/XFVo4aqtdhBVLxNUGuSnn7izk9
Tri7NHw5FTvKYflTOvGrvlSvjXl86qezbQ5p7Bc6vin+ctLqqK/1kbHXcZqLI1ajuXxP5OltaefX
McY0VppBkr/ONBZLXx+bQQlJhYDD1oELqKn0CZzh6hbLEM4s+9kngEr546SROUl+oXvMtMecqnrz
kBYPaBUUbixjrUNBF4xzNgP3YbPxF9N32h/MtL1VVnEfa5J77PGxNgzB2T0q9xE5QU3Cp7zfYDqs
eCObBc2Go/tVqQSZ2PGqpflwt9LhLmnWSzJDFFGiKiVSEsF6ieFZsM3shyY0JARNBNPKLQgdSnmi
1t2J/WmceviR0mn2mw5EujyEKWQLHgNUVpTurORCbRzezXivLAQIkEmJGp7P9FYuX5VxNaAfptVw
a9rq1qJ/V1W+d0e/dn1323L9pqR8XwNwpuG3IJhYjnHOrL4hrm0KTB05QWJPfo5XUWqJ2pNzXzt2
suqPANodEDbkHFhM10o5aMiYrDfnzt7plhPRZ6jlZeysE8l4S0KRz3ITHIb1dybzQSYyYsYSbjLW
xAnXri6emzxaAWrZ6GOdXDqWExvZmcHXn7jD3Q9bAepL9t0S/jNhMR9v2/zdmsMxkao7I7nDhvgF
Bue9zqDm5dYt6/sbsjjdfIhZu2tYABcWC2afXmO4NAPl1HpZC8VbhOMxVPpGg20ctX+WIZDULP6m
Eb812fuV5SOWrZPslF4ndzTWM9vaISzULpThLk1MjcShpHqbJAEnQb2qFkIRS3jyRmKNZJ80mVtj
BlKVUw8+IZfwDEjmZBlpFyWrVjIGGK8qhRJmgxwoOoG5/THNWm/2rZUI+5i8KMc4Z7Z+WYkV7fT3
gi/6j+irc+v3Z0cQScyqo3im0Ik/nb34WiH8ll/2gEAcveQSqUwhBarmcWxCDC5ZWG0WSm2wtfTF
MdiWBJxPCIwCzussJDcFO4fUTACpStrmhCed1VcwFmVAIuAS/5hl6rGhBQCkVFFRZfgzwU22VJ5K
H2SzEax9Dp9uDJPXk1HZHlPs+BtvboYdNm6zt5q04fQwWdDgfktqwrGpu74ZbnO8M7JXk3mQTBGp
sIZckApBSTPYUTjaASPJAQMTRASO9fsmr2Gmu11N85gRf8ieTmIDxcdP78tIj4w3zR+EFmVLemqb
8ZQYyil7JYdsI8WBIAXLqdAkL56B6q/BuT8vjW9zevWNwurI8Gc3vQDPPsfXLzqbElWXwcrPhOJS
f2/Lmzu7umRG6KSiStei2haRgv0yGR5xt93hC1PuAEzsxJWALbk8J1scAXxH9GxNwSjT0iBDJBiV
Gk/GwFC2ItJr5dQI+Qw77UL3emmZX05uTUR9x4cyL6ScUsnVYGvTcfcXi1unbze9NC9I0rDt3IDY
/GV3k+u/fhx3rOKr+ke+wRoLUb2kv2vri6ASDqkOy6qimIH8Yrhp85PtrTeJjR1Q5DdsBKTFwEdk
e+6VPYEFW2WeEZgTjVJd4/QXvgyCj5RJ0OoMQXZCzOOiJSLaQUNxt8cng1HVHbzmGWoWSd/+oBHM
Y9gB0I1dGznwyZavB9qWkzpO0Q2gPEr6HQMRCjcUcNhIZJoV49Frym2ceEzF7/wj1g4jBuy1BvOC
UbvXS0K58oXov3K/mwC1sRkcj9XngOgCqxYpbbqekiP+t5D/NUPtrrFwUYE254Jr1u1palItObGk
Qrpmx9ZNl7Yb3tMCy1Js3BJAdRul9l/UadZiPZwLbqk7K+Z09uTVR3Zi0IGlRJ0MpicGGabh4LUr
VcIENg6bmQW1uJpc3Co92Uwa/n/Se95k3rQs13z1hgirUg2EmByvPub7jHCNBIoBdnU+fn60Qwrr
8qOGA2SFyZKFOzMs4ObkKNrNSb/+VW9DTAJNVXpT/r9xyhV8v1CDXNV8M1jRqT0hy295D6ROiRAi
nciHwiZiBigOydrKkEYYdhEQJ6cjoFLtFLEcWQ5qRu6pOhz5D2RdcXps5TJKyNclgGREdSF2cFVr
d3F24g9qQXQTWohaMF7yAFJoYJ2tPQqUgy3/LRggpD3ZaSxYcJJlbkN7Me/LDzprn7m1ByseL7dp
B+St9VYe8oCRt0wmBcvRNT/OzHPmvfNWE35HQj2JqjUTVjoWBTCZs5++iHSBUaGYtLwm5COxHdI2
PsSEOU6p7DpM6m+nlX8Sa1O1q791GuHDAETyHpiICzQ+aUof6D3an4+OQDAw1tReEkpraf+g9i8/
zJUUHEacql3z57likFjPLzKr3d5QjujhTl1qvOqaxM8dFjgaRNNv5fr/hK2Em2u6m7uP4Xmp5r+w
vLOoyBQ4f81Fk7XLwqikR9S2U4bHfJyeP48aZZs+BwrC1+FAWFpXTiRgkkrOprnSyArKjJPcpTht
v5mvpctBMJ5nrmsmV7WTroql38qUo2YLOJK8YZDult4+hmx5ZHH/kLVTukKX2Z3qZDm2wJiwr98L
5CL8VWzdyAJyzit9zKSOUam3J+1eQIPcemYncuwtRuGP42Nq8oPZDT6CirhgUjStPgI3yoNZp0Tg
17TwgqijL0+DP0y1TyXiT+afAo69xeMob0tYorOuGjmonjEkjewXSuab5AQQuQPDoa6iwRkP9HqH
vALByTx52MhphQhr2BJFb+1Jz3HCk4bmcMpyiVV8eVYKagv1Sdr4GaTn+opf66qb+bUmAlfpf/Fa
uQ09v4N4bbXyD+nw0oyYm93WwehqoIRgaLjgQ+ANAOqabiiE2ddnB4mJuNG9rUwpUoMpxYCdwSHN
KyncmWmFhrgvJbUXwh0zypF44gJlYAK7ZsdHcYI0UjnTgzm8XfRuX5If0hoPxZrvzuu/uDIjGUh2
alpRhvaQ1b+BJRKhJzwenNidQiY4cWHUdoiEbcS5mRTJhGhp2IE1eYq6OokEofBstli84d7d1Uy0
O+RzI4pQLW1uhoRSYdmT3TInf+hJtVuGaNu8NJwxWRFiXgi2fghUnM9P+pZ1UAjJg2YTA5DpwO0r
95hbBDMnFrtPC9ufgYFzNBMEqBDyVvOIJhz2huQxWcB26TVBahQRK4Dfare6FpXfNp5jEiX17auR
TG+n+akj0IZ8xKMfv/RyclS09hiPK7+nHr/Y1hR0x3H2lkmbn86mP+dMHMie4IhVyEiuJ6KNijTA
ZmdVAcEBrvq6YHHLgbXE8S+CVLiEYv13hUiHZZRjNBGuo1rS70N9/YnniJ0Jf6bgCpO/AM80JntU
PWoG2B08tZYv9eqev8hdEG7Lyqnezt2BmXmsn7T6Rk28SE6U97wTJH/rPHebj7AITZIN/zcnHBLa
AhqaGAtxwnI23jNgz5L+Zl43XmMGtrrH6VanC4pHrqoqMGU1aNpXYyR4k6SbGCho8SKcM88/f3fG
uZ3pD3xChydFebtpMFqE+uf5L/As0cjwG2nmTCLHAcNG/lvmFer56IcOHPw6n2MtuWI/xn0ox9LJ
GE5qbhP5HqZ4EPTKuXTtcC3i7Woa2hW1cdcczRahbC4HHBGr6YRi5mQglOKpocnlPOzBNVj66xBa
ZFxr6xBBd2vlaxLnF8QzOXEii+VEgyrDvaqvQ6feNGT0ZtNSqO3S1jypw3geGeZJvFGgzEj2ngY2
m1zbuvhDuUtRCoKcUT7hqAK5TJ4EzJhRXczVJevCYjUjRK77yZOFAqH4n8h+cUvyHoL7Wu4GVPOC
JgiSH8vYLYNf1tzhJj1WVjuzBYtzy6LWYAX9jUIM4cpnz35aECZdIRSb2AlnG1xpCuCGnCoYsEX1
PT3XsFwyDlTp1sJq4ejHfLD2JXC7mCx5mOzONrgz02Ar7nyHUXCV7SDyahdLYeQ7L6cse0v78jUz
10NaoCGCCVRkydleuzMCgpidRU5UnSkxuu8Qsrhl5twEBgmijD+KU91xCKeohShrTcrabFV9jTtq
6tiO4kFwtDroTqdJ0SKGZ9GMjawd0PmzrqgTkDjjEJmYQzDaEAJkD9kx3n1nSednecKNRW4IMlF8
u5ryC/8jk0XdVZGrmWzV0cV8lvVLmbAfAgbXFUS/EUjQGSdNZYmGZ+NbdwJRvA1PIx8ShzM9/zAS
H4DGVuewb5+mGukyzt8218ZEM0mGwn6UPlIui5VfmR04cuM+742cxos1ESPxsQgn87HIU1DadcDE
hgwSeAgsZcRBk9l3ad21sPOLKoyTaDmVCRARRB5pBFln+RlxZ1OjyHuR1cP8nKXNVaiVVkBtHsCG
4Ris35snDWwcggIWgKZIDzLK8jmYtzJobcD4MPbRlLKXFkjzoYVRwViyqy2nvzeKhXri6nstmWPB
cc5p+RPlZKqYnpVz9RlvEeQyJpW1P8CHE0S0pG0X6Ffl7mwy6mxcyFgvl1uHHb/PwhEptyzhXK/O
YvRxMjo8PQ0NKcwDz6E3SbPUV+hNev7nXu49mmHL0nzhTcZPrUpvKo8BXRhvbv0hsuGDL+cpu1vl
NyjzJ9NgOWabL+UoHlWb360BOmtsnkuLHk4SYaMQ2sKU3qEcLPsjGLvjupekgZRYlxAoPbnbjTjF
+mMykhdl1F+qPn/tyuG1MOtXc6V9xm9Sk+hkWtUdNlF3Rx6YLXXIrXE0N/M4M4PF4WKnkUKnr8CN
RHy9SwEkwoLzcgEVdE5RFDewOvtbB8XIAtSnfzrya4aYIidgQSLJOYNnZZu2C3zNi8fO2yDFO6Ca
AS03vXbEECFJ82WtLzol0XwQg4G3hroT6tCYsJpeDIgj++RZj6XtPnfQBA3eNK2eBV+3JPDGUmJv
cBjiDfCcmHQQqZfK/sykQ9k7PsCNbgjLC/lLmF+uffs3H2yv6hovlfF4RAI4VKHZLo6iWqGeFxTx
bxIEM1Xc8sm4goIZajmaYxJGE/lFnZbXzqje0kK8lQKMbczAnm7jDa02JeYew6RXv+u86JxFwSAw
xBpOsO0VrltEmI1CgmFBzCwuMXN0vKzPfCG8ijJEEY1PpIwv5WwElNHH0DvLbzmUJWf5kDLtvZH5
T1xG4mNovlg1RNv+KxlwuM80zLyRFa8iXbCGSMOhkmvi1o9jMjWST52stsYgJu6JIsbASbY3jaW0
0dM0ZytD2DgMF3Wwrqqe3du5fPRcmGMBEFOYL9C50ftP9A7QEM/yijfmLX4xS3jlW/vRK/aHDuVw
al+IW9Xtj0S5yQAh7G4N8rFAMaTv5Yq4lhVsJuOWPn2qmajr2ZsiPGkR3hLZHse/0U/bQBrYlS2p
Ch5QJ4Ec9APFonao+/lgkyzWI0tKmX08vef9IuHlu5rO6qobEjrAY9CGPe4qni+7VJkQ2F5jQ+wT
cG9CQ0ZGyuIjWCm1xZqehCfl4m3u3o1f5fa0aRf3VR8fprW+MEH4N+nzmyMJNhDgclVSgsr+0xHp
Zyqmj80c33U9v8jbx0VDuZs+OmIXZrpu7vqGnqxE5oqUDd5FVG4LU/T4tCJNMn9KZh1qe6f4x6rW
hyS5OWfyhfHYq+qNwr52DiS1V6yt4swMNisDirJAJjS9oTtkQGHDcflxkFEkqK7qXoETYQe9mQUb
4CbMODtnZWwq3RciKWSd4NR4CIz8OPysQ3VFALtYb3hNzWcHNB0McqDSdvMlhpEI5nQtfaGTvTPr
520KNw1r9YLXQpwtGZYkjoD9bI830L6XdVrOxWRFdYCtx5PM/0MsW4dPVPGtM3pvGColmXkvWgPe
WJNf2QK9T8On2eS36aAb/WMY9cdmxA/evMeT+5zK181BYN1TuAoyHJGR6x6udUME2VYFZUdCc02j
L3/E7NmJVa9xt+C8xENssdCdhwKyCI8NUbyLpYYpCA3xJSDFaM8ZBeKicr4AXzyzEt6h9p/QzSyh
QWiHkZ/1HsKV+daKgNjJjVVBQm0jWKQ55uhxKNFZCA5YYaJ/KFgQAO2ojchmOJVt/UkexIlXtRKX
OpNJAIAKHzNCKFHsFtrZlGs2l8CxtBO0TiINgauFDBDDJSQoZJ9yIakOy9YtB4WtH+VkOhaLGVnG
06Jv7IvSwTaxEbE4yfG9lt7TcTvpg/LSiuL1RToMSDpqNcqZGsa4i5VJPwYGoSciSa5PTFEe14BF
QTc9DHYRBg/QV6HlZ6tmuVmvO/Z/fjcFFN+WZfuqsQXkBk5tfmmT6Qp2UBFOSPzohv39SXYE34OW
HF196O9UozqDXIIUepYq61KukCdyKRAtlRe2z659GeL4hWp3mvFX98slq8XFnRE3aQiqrsQN4BG2
FLdKkDo09p3JzDJeKUszab73lnJb4FE8pH1tk0pglqjnl1BirNSmnvKQ48DfmCvVxXZYh5ugCnhr
kcjuwrUD1RIP6K9qn5wYF7oPMXsq9WRHXMbfmeEbjweaiXEkV09JWJbi0GQxql5IhSTtfr/jx0GA
MCZKmCsVG+COpCXOIAYi6fI8x5++yQhiiuI0YZOUx5LdcpnehP6zUUAaumejhkSgFxuT36JHyUl1
fhr01TyQhyrAhoShqg9iRnVGcSUI7ip6bs782BfyBXSBsC4YRitLiziLznNlnYaV9bfFiCNNqV9v
kvqVF7jAMaiQnnVZWnHBxEoqF4Qe5mBySEpX2KPaUCp30o1AaAgw+a5ShOlWLEg1Rgmwbxzdi/sv
sdH/yKjAM4qnmedgjgpTp23/EspHp91GiRoF/fqptV7ipQgRltegm2dGAsSKmIdEXWhmPL0NuxUa
gYy71GPTBrWwE7G/TYpPBu9Eki1vcTGStbANfh/HnjySMmFHpYYgm+qipAeZpLPZN0fFTI7Fjfya
XAukIrtVZU0sGvU3CUWCp4tlfKmP3npn/DlU0fYwqRfoWQm4Vgj0rXPJG9Mr4mQ5UY4+a6ImdbsD
emM6q67tzvUEYNoxvbUt9x/iR5Nm4j2nUg3lPDvm1hODoxGCl0aOVdKxfHH5cJ8+8QmqSwgrqplz
+1GBta1/F7N6IkKYOgatcdCcqyVI3Im1LFu2yGEweihU5A5yFVV9EUh1UG/LUf8CqmqmV0trCXTd
Ad1g1hjAOYhXlqelv6aeZj7JWJ1nuditfiVxcxA3bWKB/GQ0MArSaoI9S0QrgW2z0V5snyrZHyzD
r1f8VJcF6p+aCkLaev+x7mT9EBZns50v5oJZMaVZLj5tNtzG5bFRCId9MDNIGLWrYPpZ2aUrm9bh
hheWJGvZFqeJeCfbTNhMe8WiUQ8vY89UajlVdETxWcI2dYJ/l4g3bDPekIPPWO+qU37pn9rRwdgq
12ioVtNfFNUfcplimXbxe5p5FurKx2Pu27w4/cLNPTSe2UusawGpJNclZuRvvlcjoiAT7dNfdPsG
H0Q2HGWJLbwthXZIm9wGbKExd2p+nTt4Ptm4nHf9mp3tQ/0BQtD764AXNj3Igx45JBwkI7fmVHW+
QTLW4Gurm9TN1VSyO5nKZcnBkLNuZZDGk+Gl3431e+FFNqY5qmR0VTWpCE5x4iw8VYbb9GooSVK0
p182fEXS/Bh5csYMHo/RyneIoczPTEYIfIdM7lo70vUpwDAfYT4MJXxWmiF9Svn62RrOx1/bqmmI
T4Vv8w05xYScqfAdvvwbm/7UdHW2LAUcQOM5U+W4AiPUQap+CoReR6C0uK48hSwgyWbJNDyUOYuA
nu0VqblN2VtfGhHRr2LpuORlZkmkCxi0XlV5HNE3lxLjZfo4rIgDxnipnV1t/sMku6bHEtlzDi54
Np398wEh592vOYl12Uv5E4cMTwaktI+yKMjXqG5xWdylSmHYlIZFTQntSI8OqayROIfGx7nRLxG3
A+9aGym8JyPoqTmBEcJyWRrqI5Nlko/b38Zzu8q2q8wnP3Mc7yG+KijCTV9SHEZ/lYuqvFguITIW
AwG15n1wF2W34y9EIydD/fw/6XikOWBim6HaX9rzzNC2OFEWwoxcPD5o/q3jjVCECFa0JP0CSWp6
p1LuiipoQEzjFREss7D0pg2Qh9U7ARimgpPiS9VL2IZUV03KA4vOITtMwxI6/cTTpwTNfIcpy7O5
RMa4HO2Tctk4s4R26wGq7naQ+P2Z7bzeG8FSL+GO3I2ZBBMg9JpquTlRgCUjhQoPmFQ6916O2bPY
Ly6eVerWfMZEi0lhRS5e3kwrvpmwAXqF4LPauC+TdFdn6T5203UEoFWOdyzrlvlizMa9uvWrcddn
Bl3eEmqayevZ0YKYvOgNgE2+1V1uEA7iWPi6R7+GfFGDU+XhZfux3QEBXI3+xjo0rIiK2FrijtLr
c/LuGOYh034EvCSWPRpadr6oI1KxBIlpEY0y0lQGPaQCjiqXx3BVYZf1jJa4jYEESSMi1b25Nhzm
iSdNLGbLzDfOg5ci22icXVojpBEwrziNKAp6lyqFeRqtb1Y4l0zB5pD1N1J9Gc0NrAT51NiEW/wy
UQFpjuYXrw7j7+TIKxcmQHhStX6aq4FCjCHEmLBvI31lLn83wbFWqrlTMB3qwxTslx/5P5bOa0du
7dqiX0SAObxWMZMVO0nnhZDUEnPO/Po7yriwC7AB+6hVTe69wpxj5kLwRaIVcOMk5QwCDKPO3qmM
6yKJFPIHdIyGs1DDUqMv/MFdczmM5YJMhND1hVnP2iXRdYzbVbD3nEHg/CUkZEYw8dH28tMsknfm
MuJ1Zla5DS5rCDFniTUknpSiSZ16v2w3RpWivwlfCjZciG8+RtjPrh8jOZkiZ3zR0Z4dQTAcL2DC
2ERVzaMZqOC7/cbxcx2k8VKIztGsZzaoZzO9T33iMPbmNzIE4Uf+JxRh0xqP9MzGy/4QQlnaPHny
Nymx21J0K8ILjF+Vr8NHrD8qnbMukxxRxOiCALQj5VWV/kj4+igpfZ2cyhrbRzD2hpdkfVTf3mbd
QHhbBnzrwThFOoS+CsBAh7APuS6Ahi04yHpZIYaxcwG9F804DDASYK6tumslD25qovxVzqYivLB1
1+zXVq9XglBl5ZYJLJ7ckjJ0s6C0jnxtsYCvrFfipeC66qfYGKaYUcjJ2HlYZQr6bwlC3EZ+GDg1
Z50tYgDHqzghV5I9lnJnbrt50q5WMd/Wrribc+bIkoRIHXk9qQcg4XMxIwy+WipfIVExwReN+q4D
sorgZrFPB/4Q+0sQQ9J9QybQcvM0g+1LJd/GUmmzooRxqHg1f2bLFucf5QfNdJCy+kfrfddXTJcn
4YliHfHBm1hKTxDtj0Ho7updDRLSO08BClSw0hPsWm04/x2G1TdRMNd5w6orec/psU0WZBoLMsNq
nRUgCMliLXQE9EcWpdvC+HxCR8Q6qrv0U3+pGtCuTA021LxcRrdCwh2A1L85rbYlW1wiVtAGfZ79
FJf9hzBVDBRZ72jy+zjO4eK0PJpUpz6VNxFEot8zjcmaDAZqyqwVReGmuDvzvtqWzOuu6ndzFOxm
aznPEmDu/aWW1QsAjKsmjleDvZUmlI/s2ZLWAL7dhD5ricGBeXBkbmqE10LRnzBCyBva2AwOHgnD
3s7lS8HirmXNWM50ROakpkpM7oTMXUOEDvsNIosqLk45tjYPDbt9Ihod8imDpe0IaKuDvhcQ5sK0
8LLnojZ2sxin1yiXn0jtsF2dloOKlqSehJfbkMxoKuVIbzeWRGVk/ZNRmjjGUQQiRXkxTj6hoOix
/sHvNWkwdPOvoP/sqcP092xuQr2RQv0+YamjbdHhvRAbRMQVEzISRDfBdDF8djMloIb8JFF99p9z
2np1Dw+HUFtDXkORMilBuN1NWQimnq3ajnhsPH50bMk1ShiT4WP/n55DZMtkf1pXyB6tXw+mZ9pE
xjyOMb/CTNISnoBijKviR63geNjzm0yX+KI4E63GxrHmBC6Z7Smvi5RBZDct0aILUV0TuyusTv7e
Q3xMGy3uaCVM2YwtT11WFGVrIJ3ZGeiT8aDJfmi1dC/K7dRIujdMAgt8/SLo6AzheS2tCwZLUEx4
2ySMnVSmJfrQOYzAOgHTvp44jJEwRQt57YE2VMJtyu2foJaWKbCMLYjroBwIVOOz9lRselSNPBI2
MimfOJ8/Ak0Ysu8Q7RySFzLj7df2GSaI18uU1z2Cmx9fOed8mWse5GrO5oIRr5bWVMkf5FifKxno
yC572fBngM4CvoybZ7WVMrnUo3lJ7yIxKn0ZHWoeCYcQzpoSKhBMcmGzK6sOB/XnbAzAC2jgTiJS
yOtwPSA4Z9cUQ0B1GzIyUjMghGf1pyi273UmPTfJuvcFCjrBX3+qOqMNjEhg9ofYmrKrtUsU0QgP
mV5/bSHjhps8y576SrL6LAQOccZkdU/qHCM/LOvHuamLuJJSuyCK6OfXgcWsVwR4rCRXDpQIkh5I
YRkkAihqpFZnIbc8Bb3t4mgkWlnAMa56Nn5NvBuW0MXoZGWrvzbjn2nNfYH7T00zH6ujP2qDr5mM
7p2ejiZU/3TmFiSdHEBeVsKBYgKZ3HkhVvjoP5cNQR5wF2QA1XX7JzyAAp6YT8DKOY/xl8gGxeqY
b6HQ6NH1sJOMoE4x6Zy9n3OcMmsofg04Ak1LjwC4e/r21h4ZEb3M73t0QZMWJcqr0fYwYc6oWrrk
UuTrpauMuNfRur7LM75jXCDMq2UEMivzuN64Af1gRiyq9SOGWHYBa6CnSUSaYMxPcySIV3T4byxp
1TImIPW2o8nQYdXRsvXZ295wgTE/WPh+x5elVGdySUQdjV2jD974F85ftd4H/GaZsLpVqt/VNl7k
v6MGGJ5l/A56rjgTxOfrlu5LMGVSDNaQ2gIBK/wOTLluukDls4417tE8ID7Z35jPqH4hcyFb5kmu
Ecjzuk2Bpml+NXR+q8I9w1JdIwrJfP0fk4q19yumuGpVgaotzxIGs5bNTmnunrWOnrFRm7mLaDx0
qbpPKyC+zOvLLd7KnuwlyGu9ed+65VmS/HlZWSym5e4LqeYPNAb5KZCP4mMZjo/FUD4YfX5krl54
ILDdPEVhwoJepU0kGat+12XjDYtgpgQp5QHNq0I/mHHYGSth9BOQljUBnLee03wLUEkSwJOxYUZv
eRYB6TYBYpNkCDtEmcS7+2tPXkwJncEmcTCQBfNSEc9pxmbAfLnB15OY2od4tO8oOJ+BbneQt1Xa
BIXGEQCMWvCLlkO+ngxFu1DfJyhYLaDolQFQdvJyKTvdG5/JsptS0EvmT/SEgUDVi6DZ0578VBbK
uQDRMuv8NEnIlmC3hBml/cDlD5O4dFpDsxPXSxrFb2vT6xrdYxfk6y9Z16kR4t4W6yaysimuaaRk
IbJUPT5toZJ1QFDloDf8l2m0m4VQMctHb3xwcM+1GKXNHldsAOYG3iEgemJm+d+Nyt8iaT81U/7U
DuNzlkTU6fVno00fkwZ4HHBhdsnv2VO2Dpc4qdPaSRceIwvMuEpMNmGuZhu1Uxaz4okXMjK7Rb8s
cw54ltbU1TfxU5nivkLF0muf+kTRevo5zuZlLMXzgphfskYinuymmm+4gLfpAw6hJy2EcrXMr3uN
PK3/Kr0LDT6AjrYmki18nh3mQxO5vhhae+68+BuSaQVWvvOi5AEl/F5GTdFjUJoCOQH0MNpL2fuL
RvDIcJzuTH87kJk8xc7eY8JqsVDc+J0B4Cx4R2XNfb3Tc32DwXIfWZqZvcDirI1NVBDyJoa4zdMd
kN/029TB2Jyqev+Y6u5jLKX3nYYrkdTnVhHdbTH0UbN7uYGydLpZvMpVfxn4OVb9lwScvn2JAo1g
HH7kLabdiW6LP7mCMEPUCrxWrzfwEn5u5eQvnKCWuIOfox1SYojSW1YxFvqgHDmkNVZWJTZU9QRz
0Zl2JbYqMZ6VIU6odglij14Cjf25pFBsYGJUZSywIDAa3aHqjrGznQX5t/F7vxoJEcotcbVZ4m0F
A8WTa6Qblb3gKUfr57zOG9W8aeRBl/ZBY7Jzy06ElqjIpI8/2fcIxLkdi3jYxchsuyjpZYa6Rbg3
S0BvCPoMAx5jrBDTGNb7nb019KgqSJo0HP/LShrj7G2QWUTK6mtiEsrjjmVCD5md8wZTyepfcJBD
YbmLJdRAiwgiPSwfjapeFVymDdoiJp83DsnbPuvXgkRKA92+Mf+DF0UwqFig08udGTV9ThiFiHCz
PkQnZ4sso2MdZN/swQiLr9Uxs6BT4wcTS69AvP99pVyyYAArybb0E6EJcc0OyXwy05IKH18FKXNF
u/lalLwzwWQKzJ5mg/VnXPJKuAkf2n9scK48InEywN14aT0J7cYoh+69MH5OJBg7MJjP4rdBuOX+
3dRLxLmyfzO+Gm7I0ed9irJ/ATKvifTW8tx2+wVwNqkAo1+LmmfgGiSfxr2Th5gffkLR24N/3L8F
peX1UeM8vgvAmcZMBsd84t8cLnhhJCvsHBbPWoLFDhKJibuqx00pdNEyrZEi4vM6paSEyfTb220Y
hhstyg6yV2qlc3kpP9YUjFpuhXzh3OqYyN7NQGiG2wArXrFylAIkUW4xS5OmV68CEXO4QAOxT72F
WbI1AL4ia5B30gorDTtfqNt6OjqTtYPpeRpoZQp8AGyeIIKjKfNUhDkacCrrAgAEp6irXBpEiayY
HGGxJati+il5GcMeA6b3CG2HSbhWAQN2sRiwDkMeu+u+Ns6eFJWhcmRfrSF/FbYwoWxKZeZLopcJ
aEU+CvxQPbV2p0HmQ/6lT2gz/hoQUdBpr6JI84eumsGkQshAIV7mmSns6xR/6voQHrgcYMv55twE
dwGJZM+gt2arCd+KWL0GWZbMtpigh4Ukch1GTCOP3H3J6+6jPSYFqMbRPlLaC1cdj4ab2LSQeJZh
jMpx7c3icN0U5YLBJC7MgnHv357bJyD/DGTmao9DzXTSdAr0ySCwgVfb3l/IdyGGwb6rYQOSb8Xe
gKGX0runEY0m94lz/7IQbVUnzq8BySckwCWyxtqZkFZ1lUSEqYXc2VHIdSZn053Yx7a17M79Y+Sf
NqKMtC6r8jrIJoQWMtCGlWHBqQzwX/kpVWFWwVrlTKO8QxweW0eNtaaMuzSNe02JFrI+iy7zJOXx
QoYlVXIGQyYW90ExrmL8a9ITVxLYr6eiq+mDmwlkEY/2UHAATSJqRF5o4hiSy5Y28WKWl15XvWVB
vDyt91nPn4IC9M/Y3jsPNfCjsgiLG/8jhOAM3+ZZJeMTioU6K3bXcxNfsMirZ01Bsl6/GLDLZwYH
fLbLQGvq4EhHBh4HC0R3qFbP8GRlwPQEYpkWsabyHDMjmleRsSBzmzaLUlUMrw4OVpQP/crkAFez
wYBoNl3E8u7SoVamf83r1bEUxr4tC8KRXGuwNQwlSU9Hmy9OSE0U7COFp4lA7/ytO66aWd1WefVX
Hk9zrFGXz3Ra610A9N0fU6hZn6gXK+mtOgByAsboNOXe+4aNLCosILAx/EDPLswOTz3FR0lSdxHk
1uKBgjlPePiSPGViOLjF+rVVSIZHnE3/cbEq42duyp5eVvw4TPi5SRa19yA/KaaXG8DJ0hjdmKvq
O5MOyDbaFG6HigaliHJb7vg1aIOnZJM3YfrOyj9v+ZuadEE3Dng6uMDAlr5oyH699eFEu5tZZjAk
MsYtrWrv/yxboM9dCfrpQIt09VVLwxT42wtyY5myMyb8pkswgy9cW36ruMGFLPIBqWnWczWE5z/B
XiMMsgXdNOsfhRkUnCerRcpmNHFC6jZWJndUgWptQjwow0X2lznBBTCWrKyTgOCIWKi7eBWZ6dyI
NG8q7o2D2KdNZVNHVR6lthCIZCeCOxma9t4uCRGofwqMH12RXAvPHxfe/ctj17LHNsING9WrDF72
ZfkgrbrboHDryCqyA5euGmqyHuHPAyrxJhsu+iZvcA27ZJVQGNSduONE3HH4y6b1kiX8+BXvBq4J
WhoFx0AKLspJYaBOAruRfofKhajPFC7ZFbQNTGcqU+Qqu9F5TUmWt7OO8hseE0HIb3uWvXV69Wzm
7t6/K0t3l2quXVO/TAQ7WdRWaPrVnPux5RGn0EVixFM7CItbMerf4WWqbkNfbdFXE6+Exe20sTfL
1m+VENk9gS4HAJHzbJK6aNaQX2It5cJlzT83TIWK7dwQV3pITMAWArDZPhgWAy/En7hiK1yxKIsf
2tGFvektSUm0LVudJYvx1iEa5wbgbiCAyTd00FqPg15BfWMRAlKZtn/o3vrVsDN5x2ArvBlN9i7s
iKv27i3nWj7OSEG2c8u5ZknC/6a1pjqgTVv8gr6TIy1lFNawE4DFX3X+zufENp6EOGF8tdoDFRhN
BaXZQZV0JNoZ8dcZf2y45VLA3raiJtJnX6hV8ncRdyfkj3U/VpFa6xiCXKGvsbWZpUHJK5X3Ln+0
CzHTtRa+qvaJt8kVRwHqEVKY/NSQCGSU3CEdtzZZHpdkp80T4OHn4WAWwUJoQf2jLNnUbURrMXSv
RtPutv/6AnZVPYTrTu9el1EdJC8+3ykn2kLG5S62LIeb0tnnEUkmNh+3rkx7IFwh1Y0wAZVJKklk
bMQZbRAyufRQL8SaYcStF3Qqi91o7vYw7eklujaaDo5bHFFwjJo2jUbwllLS2fV5+pr14gHJ5j75
iBqMS3kefPVeHMc5kH8OR+1pGGAHDLBUGGYhMufFC+AZzjNrQyaknZJcdIUcTMdg1JO8DDMVh1ri
v7yFvvy274wpFitYcCXrb1Zthob0Ph37eVEs16qpXFESk2FfaxR3DNOVqIWvZGbjdcVHOBuih8Tb
1kQrquz3qW5wAO9BXurBoOwB4eQFVCuxD3t+BwnnNRTZDBBp6teXlosb19icPlXhc1b2SzoqnjoO
bsMfIqLdqftAHdvrMi+3TvfmOrtsNZesJ5bto7opX6DfwWjROUwZFRforxXFAh9xaQOB4FAlqsfp
q/eCKk/uE3MliQonaetTXm+so4V7/bGWW1CpYzD93k59ZvlIGm2hVJ13frFL/QYGe4B2ZxPSC2Jd
RCSxBIeOAVHnyQcoiLmt2TGC5jUb9S5sXubQlU80kAFoVfn707y3pRQVK4Op+eeiyuFckpuinHB1
Ld2FiVws40yGZB9w1n0RzpBpUjhJ7XXOi3vSv7JDECjkJ+WRZEIgNw2u/aj6BFcyEb/HpGsj6XXG
wD3eAWwSejh9zM3wyX+aFU4N72UOrAoKMT4pxsDREM5wQU7CVgRTQdLO2WIkKVjajWxPRMlmhBHQ
MZLrdS5KV0pPtWHZ7Or5PxXxYZgYIJVAuSjqEY8upqZOsE10SkQvzArfOPNEDh+P/wqZv5AD+SU9
L7RQ3HswukpkvtxK4GgXPQLv7DPXiFGtkfyeTMU78yzzTz/v8TROmOtJds3SGBOkSMQlEV6lvr6T
eYTwIvfycXhU4nzbdFKftt/ZhPqsKW+q32mzPZwnNoWpI708Gmy+dfVjECy6hRG/Somwo3EtrBo9
7gqNQT7om//5NBR8GrnG+7T2Hut5TyZ3qvEEIy4H8yrACBKEb7ldIwKIHsnZ1srFb3pOV+gVw3XR
5kveg4dY4zHRPc2GR9breJBR3h4a6S+cjTfWTI6ognqVQrlMWda3LiXGZ8lEWVCn6IfGCNl6oHSC
J8uiqUG3sI+MkXa/OUtkARnC5luvy128YopImRbWv0vtr7zO6KdlgnBGSsJZGN20qF0WAj7oUDfZ
ZOeK7yyW5A4ObXUKWfZp9sY3WWT5a/CK+XRo10s+GtFUM9XPfcJ5QqPLb8e43vVNf5AmjscWDheo
WqdcU8hjtP/GaO+tHr3YRoOOF1UHCA8xeMXGlrqi1n8Bv2DLMwk+GpXgbNy3Geb2VIEzjtZy8AfY
S9VHclXq9IfZZV+sUv2VzUBqj3nnHAI0Sk24YyPZJS5YMb3a9RfqHJ+sQ4CA+kN+igSCE68uEntI
ywV8Ywh7pUYlJXsp8mXwEgEteCWXnuyViNXVx/Bj1ZnUf25N7qUU6DmTxrzPfemP3EusxRkyw5Aq
6wmXQx+QIb9YaGHzz57tZSYIcdqZ4QyUNFvEzx/pdalcgR1Al9kr6W9KSQJlKjOqUbwlJ096vjZe
RhnXWl0gpkws8eDQYOJNm96btiGuffSsQnoeyfH4fIA4iYz7lNdvKEuf6jM5N80v9rvnEpCGNf0s
a+n8Lf2EeyCXP/w+MqfF/jadLsVKh4ho6YERYWrUBA091OLl/3ITu7i023r7p+JltGucE4gmdyh2
K+NJlJzkqeozDadWny/WW74a77R5XfY+neeMH31ioB1O58o56jVOmv5au8dHpqVPZGHJDKBLiKaP
szYs/m4NHJx/ziIRdQcuGJWHFbncmAWTBm8fd9MMn0jvs8AyBf9V1J8rtm/ND7xR9XTLKGet5Nma
LBKmI8pxKZ1sS6vC8rfIpi+HcyY0IgE8LyYjuytjsDv09pNRvW/d/Eym484cAs8Utt/ispT1rXW1
Sb4cLbiT35NnEFtjEQ1rTHNAU1gzXFuk0DCS8EWgABxdEvZmqHNU8DmmyVXaXxoGD6XyG+W/YV0u
mQBoD2OmjxEU9ekOJ1wG31f2WSwVFfNFjdjaSVtYygjod1i1JyDADyU62DdARY6XhNwHFl3yyxXs
K0XiHCJgE0qwEIp5i5IZ3b43/WoV9ivCNV+oOe5EzS8NemmV2E3RopuVUI02+68JdurRGH6Rtb7y
uqGbFBQ2snwV82AtwBvEbMB7nrlarTgZCgcFLvLiaX9p6hicKyHRj5D1KQS+CqX3QhUS4I7sb455
1alhEGVqHS8/idk7CuyK6+vgcCXwwh8wHMr5cUO6igASPcIbQWC6U0ipU//sv6WRvwXhI3DFyKuW
SSQaRx5iJUXUr/uptQcDI8DEVC+j2l9AZxP7ZfSTLYi+KaG74ciSFSoNyBmr1jCXTOzlqcElpBqo
GF10P8RXSa0ZaPW0HszcJriKhKhjUjzsAmGXmZFuLoGRBrRZ8nkt5qg7TNLB2rC/k3k/dfdyXG+r
ei5NqtEKmCRKK5tpZiAp1H+G7vUTsVPuBDwx8YHm2Uf71sxEGCxEgZ8qWMr5tdAejLEI9jhiHUJm
Iqd8Me29thvJfDSriq/rNJgbvHrjgi8+O8bPjbeAgAV3uEwX7Pi3ph/vJqWJlLeP/G0/5bg1xOFr
LEheUE8WKIEhUuWUzB4pklPcj+fDEIJk2YNlrgJjE30bLRepJBY5q9u4cOZdNXSkRU4+E/KvZg1r
cohBLzKfMY1QasSAbNBQzzKHcaU7yu3t1L5vSvU+rM0bkvuw1P9OnXaXwRljY7pgiYwX5NRHedKq
aCfXcJiJle860KNJCMOMA9QiocyRMDUAEeQ82GolOOBZVVjONytSxVONvVEvBJgz6fUwII+7Fgf/
6/AH/u0PhBWYGSvqncTeGZpE8V7MCfALgf7jxDqHO54gGqaGAwRvyIyeiNpi1Vb8rIlfhHBiRkr4
onAa7Y3LCT3NPywqvlVmF5UaTdvIZyUteVWeu08gB9Cl8bwvIuRfOuV1QWaNRIuVHcgmDVzTv+5V
PS6WI4PGHA5+u/6bNm03hb+wqAVSSSzP8OwNulW0JOvFStKrULXXXuiuzBmuNUajGsKBAc+4OrSL
ZWsFDcL02I75LRqjYxAxVHUwynOGkbpj4RbWoB298ngbtOs1VnIkFQOSCgWzyoL6hkBk1tAQTs75
mgZNbHfNbZgoXM7FCEGjqh/LyM3WK8RkziBIX6huISq1NEYsGimqEW3Z95AP7pxNUT0VEeVmaNj9
lwAea9pEz+qpeDBLDpCZ8t9Vz2lh4k/IJ6dE2oC9zVrOZUYYYv9MaWVpeVApiThdWMWSfFdPsAk0
8NaJhpZf8Ea+diVlaMnzbjDS2Eq8Ukvr94T8EHlOVpGtjsRtpevNEREx9ZZ+H4T2wYrnIa4WUbgM
fBxZzr8kdfosD/EjB8KvvJYzPZxWk8VxuyNBV29rD/JG/zZz+Zqk2gX5J3FvEMKMzhGGI+SijNfU
vBlQ+iU5ZdEs2gOcBgH8jixAvGbPPCHAzGQn0Xi2z4BJ60/uNy8teNbwK9CLwuqVHPz0hRGikPkl
WA1qwK9aGj2kiKjkkBmneIp5/2F0OvV3LaMTgI9tjo8Ux5rFOSYzW0SIpNV06cxl9jTQWWEq+BoR
Spt8BDYYsMI46xmX0i6v6j8lpZrqRDgmOAiU7PlS5wwbnvSTirptiEtJjERbd5d+xFbxYzhlRINm
0RxMOvfPloeWCLRJq33y+oZXLluToD+5QxVgpio7U42xoRvcHIbtnjAysBCS6HybneEB1j/3Rcd6
iZKTAnSUVuyzoFRGNDN+Kx8Yfgt8vy854x8eNh23XiJ6Tf1ZSbAMN90v7YUAQ1UuomKSMAgAFJE2
mn497v7itIm0tbygIOSfNLf85e0ZRMKqnyasbLv6qyXLEUInIRenVpYCcU+CmS5r/5qmIdhoJGmC
QPBgIQz3OaMSMeFqYYpAoiD71Up0ARgeyAZ2YWy+1pb+UjHp4SPd/dYE09WdJlruunpkoEzHDCpo
N52FUQ0XUkC6VEC/RRdUTaRjISX4mi4Kf4NClyFDnoC5eOL2OQEELpcFNfRy7prqvqXbvQ7GHIGB
ISlXbLNXXpWbthjX1vSlquNghDKBcpPNu9rNXHyHsMM6Q02VsdituBY7w+f3xNxD6Cevmzgjz6LG
GdcrdKtrmGt92L4VTphklqvw3lklTQXvXenuq4koeiAVDTRJE1Mi3cZmwOdc2bWk38Rkv+1ECRbg
2rLZikXiqLLuI20EGiCR0RSSc7q9neNIrgNUNQzmIfGNO/IpRDjY4JMhSoskXlni9KJ0Y+JitVFR
tcRknHnY49zEQGt28QhTczaZaI7MEytMVnLhyW5SGu4v5ipuyV2/rbndqnQMgyslbJGhlOojb0e+
OIUCAYxgix5W8KR1tlHC1xNDY99BbROWxVYXkCIDF9k4nIxo3mMsoS7zFL8uuKVmEBrXOzlpCFDZ
fio5elh+2csA/qG5l8pmD23vSwd9vk5gyp6SxTGHgFZepb9i+Tlgmc6i7AYa2eRjQFp5QALY2Vwk
7tglyFUek2m8JHJxsXKUE9oQaxxLVtdFpchSW/yy1J+KYAXApVRWrEyyVybZ6Nod6SJd5LbnAkH5
g2zZSYfCR6DirzorHdSpqhSw1gmzaQ/NzmJKjHZQdurt7y5NV0oDNCYs0QB4E7peH0cgdzkC5hGh
ajNTceHeE9xFQ1+vmuD7IceiBcgVI9D1KQRXXn2Su+wuJpgvejZjzWOQv9bQRoSjmXkTtAAEUlCH
EkVHs41nC26yyiSKNVc4Q4SfwsbIwxzCeKraZZUF6bT6XUvS0Ep9CletdT4FRiRR4b2obDDBhpQc
u+WbMb+zIOaudMHWXjowJ/t7NObj+5+U/DOvxk+ALOXuGGw/YJnCd6FtsC3qYkjJ6q69m2yWrV1+
msOCkPekidXFFD4Gg13toYWzDrihspd1dLJBc0ibkHV2LTSa6s+Ep8ZujI7RifQc5OyR1h0sfBEt
a+5tCJOhNJ/ys/r92oFuaM17CIgqLJ9Z/HxNVs0NUV+JmGoC8Sd7fZJGnbjTurISl6XYaqImzc7I
BH/UyBDGMg/3/vFyb/fayGR5Rxuo12aQN6CwlDRc2zyE5cS8iqUPvWREhxSluREJRo3vhQHsU6ED
EAU9lNchJPxda7vrUnbwTWgh6irQ8V/WElq9Lnz5UvZWijmMdtORSI7tSUuhtEmmyUl4B5JJYJ8v
nqYBijf0iTfEjhB6XyAmnTHYwZLvBWIa+TQCRo4kGDuRgQEhDyaCA9o1we1bVKFgx/DAYvmeKU4+
sHgKkiuDLttfFW+z+2rbBNAKA11uEC6E6np4NHpkVqr/3wg2Fam0K6wDwU+GjK0/+RmvncCp+Suk
44MjqYKRRXJKZyEl1LuoZ5uaUThNNdnIACM09CxiT73ftQFHIdaX795P5s8VZSGvnWfY0cQR9uhJ
nybZGD3Mrgz2KH6j1XfQ5pIqVzvEbOw6O37XlFVPMzN/eYUWsTAadP7ag44Xx/JniNdFIvj98JWi
4Ne5GiS4ysWi+BvpZk0FBoWRTyJZXm2S5DpO16HfL8y2yAPAfk3AqibMYd+rbG+qANCBK1WlrwkF
X01uj3sSliKzYvQxXrBp3cNgxD8q16yjcgeesmSFS4b4pPiZOvn8KzI7etNuuKzQnpvle6gOH9Pj
xZjSuBu4E85gzGsWDwWtBcuBtPiN44R+HheA0fppXwB65f0DOJMybUpxbnf4JLlJc+7BBYE3EOeX
Qo5EXrEZb+2OSbZp7mKx3I+zxZgbY/zIRsKSuNPIV+6bqzhIF0jQF/XYX9UVfhBwq9FwTLEMFdYo
e7AxVQCO45gD7FoYfgJZRBZGbymQRadI5bXV1as1TbfcFhXJLRb0G9rTII7yUFhoKMwn1MJvZygU
fPaMVhd83tb7k9H46wLEnkCLHP/VRNZCbZCQl7FQbGsctysXqlUwveJC3bhQMzANBYHt+QqqHzGe
2ga1ze3vZNLqqBVVrspNJwI373qHSBCIVy4TB7dBlwKSLgHkldHvZv8BXCuUsOiqCLZVpGx5LPoi
hW6+tSxSWlIVt6eZ9ojpO0Bf5FSlUVaGxvQtCfDfCc6bmXlods5IdQXfwS9Ex22+KVTVFkO7wXK7
4otpuoUeGQnpoV6k7KzuV8hqz2EZ3kTyn0gK0rkHWBrl9fheZD1Wbf1N7Ks3nnljZti/aBE2mhwB
rjRrocRWhZaiEb2cZb5MjM4qu3uNPWVyf8lcsuX/ZBJeEY2MNEh1Y1aQ0vYIsuj2s0Rx/EWGWV/d
tARg2KwBZAJgbxonogU9kxedvtrr68KXtK+FQJ6BoebOYyYlNADD7xhChD4+2lZ9SvW/ljzSN13W
Q4FWUmmvpbZ8VL8OOQ1R4B6pgNNs/j/GzmzJbfTcsq9SoeuCD+ah45QvQAAEOJM5SjcIOZXCPM94
+l7QcZ8uu6OrO+wMhyxlkkmC+L9h77WtKRhRb9SQkLUstlNpB6baRhpOuPNOG8urtTKnfMkzEWKW
dopFpKXreCLW+VhIkC6RUYzGUxFlyJOJLjPps+vh8vaRU7eYBZwHGSkm+Tx6xiEglkEPw6c55pV2
LHA81Uvxa0ozYAtK8b53DXL3KD/pONJrba/KmLusYFpi12AmY7Cib0qQIOYC+af2NJAy/R3z/lU9
MU6I9Jl5oIQ6u/HLVN2lK1ljVhxwHaIzL7nWY671iGs9eUa+ksH227wbkcjhzW7NUuDZAnHEO824
aC+392GLNcteTGSKssF4IoSNt9kPNcLtNWCcMe97N3op4IctsQW2cLdhaINowDxWMg5kpqF1ll9T
TvaEY6Vl4eaYXUSq/4zqv6b6J0Jqv/B+Rty+LSr/oafif9vp2r5njwaotZXyoEeFDWUUoWRgQb2F
90i5iI2jgxSOYmCtG78YNB/Js6PN33pX6PuXOVteC6F9M0zljdlCCyFG5sZdMY3EyzYr9DVivG8x
xVpUn/ozSeI9u+SQN2UqjsKIrTCArpUcB7Mggq09fKoONnFrJ104jxyZQ5sizelYR3wYbpQ6D/hU
KVHXAS9O6BjpeYHHsJ3tGVGeHCb0gJlbg2+IetUdMNOvkG30w4pSUhiR+OS3hK60DLlWIDm6RkJr
SsOEWiMegw6uMpqGcuiOWR0fK2k+gEc+RBHQKmS07SP2y7C7xDkBp7t1kdjRIkBGG6DFk1dEL2tt
QMXEoQNhX5p0xhKGmJzkRUXR0+Mv5/M6RziAqgtWbrDFRNXKKsMK/YL0IFmf+pwRcSE9tMK8m48+
vYiVo8gYatyOrubcoQ4FQdAN6r42O8TaSIJO3Zs+lHjkW8DU7TlJsn2hfjveBwxnrKKfM9NjZ/Gm
sZqQbj+UMnq0+nizTgtRBjV5D2zMHyMUbeNZc36U6k3jHiWSULlrhPbaqMNdWMYncy1e1gOBsyiA
YQexRHlqf66HTtkhzVaW8IG3XBPmR/jUC9OdD1dAlLND6gXC5ibQQ8hf0ejImQAFtz6wkfeIZDsB
uTszB79Ajj1YfDXDcIhGjOS3Mhn5LqTlOJtkrDd1NgZ48hasuGKINhX9XgJCXVJcZBoiBbnOfj7P
R/eAdTxavdKt6tzVLdpQRlu4V8n/s9q4tZlcPq2SAYUlbIlFIczSR/pNyLE2RX44TyPzW7YNvDWr
rQ4vijk6JFDt+0g69468Hxins27exYoMhaIM0moNWn4ro6gOMPx6h5iSMvuWQm/ol/Y0JSLBkNqJ
3QwE4bf4RiOqVO8NA9FSfGol6U0SNXYFrNmfBTV9ZGV8Dw8LrXIUhCzHsuJNbhkchJyd33m6kUJM
CFzMQduvK6ll4NvwNWlAr6l3G1qEcUAXiDAFOTFCahVlYnnAHJKzn+e/u74hKpCAJh2RijRE1Kn1
sWYXTaxNNu/6MYKzE/ttyhG9Q7zYj5dMaS8sdHk9Oj9MsZggB5Yxf2z6w4d10RY8gYod/pjpDCqM
6HvjUsAN7GXJHZYI0eGrYit2Cb+LIh6g5xqgrokrUoft5VCxuCFGW1GFs4Q3Sfpw6rjmYXpfJBSD
y5d7ZgRnSuVQ4LY5kkuXPKCjpZx/eFtpkkVr2osxexlr42Nbe3J2KgycVTPcITHs842FpXdP7Zn/
lOzOp8xHuu6X9PjL9HPbv/V8bdu3rl1ZWRFjbuKjy+/Kwn3V8bPxRiXD66H1GZUbezeiPeOB3E7B
cPrxzE+AJtcCTLYHzbrls3odSn9gZ5+LGACBVutY76FUR29KIMS3V2N+F7z7UFos19BttcbBH+AV
yidRufYCvC/zVY90l608/B+WyG4ffVhQNYzNY72wnwbbXIJ1LDRkfEoA9xNaIi64Q6H90PCFmXZ0
y8GmmhoHCcPPAmMAzk+Ku0wjiQvFfHFbX5dcvLLEvUiVQsuLTTpujwqeONVk/knmo4h0wZsbotYY
ImVDtq+VEZQS2NDWGdHh9sa7ybrNx5fli73isFF0OSjMguFKJrmta1f1WX2CFkLWSUmAZBky/mVk
Q+AhclLEnkJQEgTcDwMhwfIBdtqBeX8aH2c5OZZWfjTxmohtdowJ7MmSCU+PcigTDosOhyPs2d7V
x3Ifbv7rHkd2fE+68mwq6M3p1uNjTEqgdp4btAaWM2LoVBiS1X3jFkzI9HFlA+UoDMlm1GbmKHg6
kXhTxcdSSDES0OPF1afJmLVSXsCzaR8SUGlhWc7lMgGVzXM4oAMddRnqTMp+jqu0uKvCLH3KhNvc
5/VJbVjiApkj86Abctdoh4zLgtR2K6+lS25GQa09qynOcNWaDhPROPYykvki5aUOQ85gO2OxKlVq
CzdIDEAzRoRjNwKIpLiwGhTRJayvVXGxSbCQZ71pN2X8M8JtKZMcvzyB1Wsi6Um6AdbTkkPjwyMk
rmMQmA72X4VIQXoGaQo4RvTr1t8OOexA7ZAwUqkdeL4ApczGE7va4T2xh51IicRA/5vE6ChlS22c
5hEVE+JWjhGCZ0ka8Eol3/cjgkIG+SWBwWvFQEasgg7lCO/oro2xQuzwoAwwDUuEXmq1G7RPYBDP
oUDEBzYMk+z1DC1VrkFz3rVMreYmOqh6eqxby69WznR5tmdEmsjHK5oHcF3jTFTU4aINj/nV7GZf
6T6iTPECrB49Et6wYIj7vijZ2bMq4bw0tvaW2KCjuuY16/s3UlbfZ0F/T59qs3lDdS0I9R2nwx1W
YNFLL7g5eu2pMKeHHhAAAE5xAqfYmxl0BYKC+/ZSaTtlME5iAEFRCDTl/XPStUCvqoDTvovQqYaE
zxSEp5ZmvwvN5C1j1E44AOOLRpj+gRyKUqap3oyYEPgIMqgvxNLiZ3PWOvDUY6cYFAYzdXKLBoq7
uvCxmPqzl732MyR5710PJxoUCEfVvYi7oHmV2fXVc/pIhP4xEWCiENNZtu+jTLr6uLxKsG655rcv
4py7l0LEdzIiba3BMXn5hNCVrr8dr0I1X4eBm8YskkAysZ5nrRURhCnE98kX+ujBlXlfrfwwjJ9t
Wt1WEuyk6LJExRm8GRgzjmnZawy7EOVDnUBD7MnhGpGDORVKaE3U7Sx6HX5sdOzyoJqIbJIRnJ96
AsCnKJyUZZBpPZTG2ImkjOTanpYbkWUfHbEvkcnR1fD99CNZHz5vo9+tmh+152VR3To2/ETCGzRJ
/hhN26HvN7DdkK/vswIxtFbtxfAf/VjtilB3mx+IvwW8gZDmch0ybIXFjq0CHZMzsXtFVsflSoWA
qR3VbcMQwqxSdMIom2iCxk7ztiQgkBl7bIsld4EEoyYhRmmznppePUVo+6fASH7i48qaQJSN4Il8
awmlCQPCWngtLdp7vYW7g2XKqRTldSoMCM1Nqz9MWClcR+wd2OWIjUs+pbHemom0cobghDVGuukt
i+SJOrrlf3Rhd/St54mMagVFfF52p8YnOa1mmcBcnuQBAyRWTShICMYkJrKeWZPDhASx/ALGjEMH
6rWrEcBVEQSIMcRRnqXabts8qHxwC/K18olOu1U+ExkUPyK53LnLIOhSx+nt6Gj8qvwQq5wP2tgc
O7cl3MCZwsEJwee2AiJG6ZgzcqPPPy3NR4QFMevWc960zFIwfTNOZ3WaoSXEKNNoyVHHJTPjkplC
1pQEL0Y5ccsLbHEUK00w65pPpKKvU5bDKNxP3PbHwa3Z42R1v/8Hy8FMcYU4hp7LmssAxc6aKzWL
fR62ToyYmIl74uqxdKV0uVlVc6vz4WZK0DDCX1gBzrBpH8HqNkHGzzLbc+xmhqMUJAQmsd+nsW/x
VQtnPnkMvsK9YmIZh6qx9IT1+FFheUYbnxuLoZBpXhdoAIposp7JHmRKP42zwu5R5xO2RkDwYjDT
rCyxdm26XsY8eNFrZrnQJlQGaRHSUmQXBx1IiFKeOm3YYdJjB8fS1+5N/ZH9Gu4V7hQxB+GJAvkl
L9Y8IItnh4itr15O6GoRrj/qWn64kQGKlbsOpxkeu8VX+ELc6q/gUbnvhvSnKXfa1Y0QI6n16Kkk
KNRy4q2R6RIT4rYI1NcxszvrY7V21SqdXxT2Uc0Bp/qhgKXY7UuU08aApNQ1ZxzAQretdIIJVwzH
rlsywep68VCrOX0+wQnN2T01eDyVDetGNkAHznFwXA0qelpauJ4WP0JzQZ3tCzxbcx1YC/XcNwtf
lNH9shLIkDbiqqVSYGliW5Nir981PQqUbPJlp7nB5t0XuMWqBmjcptU0nQ7dW08HWdBBajHzrvpj
3in3gfWD6IWqgFAcoAThNO3PsFyDggYgJVObmdUhn4kyJqIvjEHworvETqX15kH0MrKXSBu9lZsh
anNbgrnnQ8cZEJ1IL2BLjgEUM60KPrqj9RSKFWhmlObUO4qvU5dktbifihetVXcoY7w0rb05RCJt
ZyNSOgjhFjIK5WByU1myHfmgpxT4KVh5xyCkYQSACnvrshzDWHWXt/pFqPq3lii8GD2DQtqS1Xav
TPn6CV2WRVNS7gyS8bSv+V63xNOkNCfjq75yw52MQ8PWYOHaM5IhMFLeuPGOP983cBdaPitFwZHY
GHQF9T367WmAZpCYntN7Vo8AgFeAgrBJrXt+Up66yrouy04HaW1Fpc0i44aHKohHzZfhew3iQS9+
bjk6UxKeM6G6rIC5JJJZrfS9txgsAgR5lwDAoJ7bJYMGaGY4kl96JKSX3p2h7E3p13sjyagsUi/H
u0aQyYl8Bhw6HapUxfGGgT1yW7rdYYiLYBrTg5kWAYPgJMNfe0aMpvG4E3Yt5htssdB3z/1elpZ9
CrY/14x9bP4jZMFE/oy/MuJMn9EvxeNpZdLUMmlqO1D8FlZsgh5jgNN4yApmeJpHXgsvnXVt4VH3
CYMPhPmZmV1MPbpNi3ov2vnKTJt1X2HeiPRrI3GHV+O87NgapG9neZ/wbLqfMVzJOVyZrmn72Zvi
+V72wl0X80ci548QB2nGmHVMjRtO4SwGlljeVseI5FM/hUekBkeq70xWvPfZY5PolRvfETu6QeZx
yY2hgAKq6LfRw/YCBZyXTUJwviBElbCX6wjOmR77Q6j7zRoFPDvd2M/wn+UhvMcEO1rPrSDcRuGn
YCGTtIy9BjxhA+E67ZTfFPJ1dLKRcW15SJXOTdiyks2ObYq7bmsAJVLEVW8FX972+XPetgAchD0W
ZVTz+VMs8Uk2Vw8foxVLtziVbnNT39h0XLupI0gS53lSeH2HdUYKT81NVZkQlN1udbfFTFEQlVUw
rsbiaPIsCFZWe04+rECjhFyxw9eeuqOKWjUHi5yzgpiJg6UigMc7WqmjMHJm9soctS0J/iY5k36p
RrZULZFfLYAJBEBZskUVT8zzoviRavjsQ30+rKzd+TJVn8rdN6BtEbyFdqY9ZrC2O/rrWEcaNI34
QVll4MCLNKRP4ncwmMTr1Xbl/2jDB3l0yhYxzj+VYD4os5/UyOyJtLSOYryedZnLaPpWRoKPWDDR
RBJJnuGQZ7Ae40CflWAof2DhPvWQPVrr2lQ3BWzgVHRHNXzr9dWrCPKav7230Bc/+QTzm+w4AY8h
RmKthbFBjjhPSZpRKxpOgasKAyWMJ3QSRPopHSMacKHaleBP8WsJk2YI8eyVeMM34qX6MEfjOTbU
F2MSX3X0E5BmWiLbDXt+l3E0aMUM9Ff1+9akwIugZ2RBbGXsnIpA8tY0/to2jImZpGaPfGpfZTF7
TSblWecc5Pe5UZZswyufLSUJlmGMr3cer61CUG2M4kTvDkWEG1tzwWoS0jOkfqshwNRyz0leV+oz
Fo5jJlNJvBrACFdWSwncbEKkY0JxGpZTDAxyaIYK+Sf86H1TIbfEgzKglU1aYaeT2dq9EdmjVM9G
0zzFL0qXPVJVoUHjP8MEmV7YCfEHsUKjLHs5I7nkzVKmKwDWMxN47yh4HTxNXmgMZa7UsKG2pau0
3IAkCNlyGoV1N8yyoxP/XBdsfHI7whktaR8NGYQLc+iGOTSTCURm0zPKwRcdjugsqC/aO3Z7ohiV
p9bJpddEZhmWnMxR46CF6cZ7hwVVIKqwmMEsd5dc1A8NrKbUN7J525n5snRvrKdwfNUgJC0QkghG
J27YJqM5PYo5HVT6o2/sxGlmUoPvFqLidiB8FFEfbt1+hBKu0qt3yalUjGOFFvuHyd6bjNOgO05s
zKgZkIwRvQYxPt8MWnuuevzGJrWNwKJYERjqMNa2j9URuCgXYnydvy5kl8TqrThS9xINd7Q4ckuI
LPJxMREcwkEsO0w2Y/YMZFsIp5c1pP6yniWUvSbK3oYvZF7Me0Ym5bEoktICjyyimQ5dxjUXmEVi
JN/h+OEK8TGbeJJOjp1vuvKCmjBR9oDqdWiOp+I4EERCN0G3Je41YWJFOQTEFyzCsVrG8woUWW0Z
7usUoj9VPisNhvJ6BbZp8kR6uxjCa5n38F6hvHIwG6Z0XtRvkaV4xZtyqwhilW6oCW0Dnk8Km4L5
bwX37gcCPu4a5u7VXKqdwpS3oUThzjCCJOx+mg3+RzBjFe9/MrXeRkbnf1RWV/ISetwpbOaq9voh
RpRf1L8jha/JkkP5gKKwlev6R60tNhlXSamfpx0y/G8R0we5BpnFilqhrpPohdYWxZ1Jk7zyBNC/
V+gA0tSbOD6n7aVr/QxN7sxwMUY4qH2lriZKthrsOwiioTkUbRhEy8hYU8DbJ8wGUHyUj4G52zQI
XGttclxUCh3gf6IGliBdmXuBN/qWGwUfCOFqtJYTpW8cSoj8ceVdOyAxqshevOX0awhEJ7SlzXc1
FIRfL4V7zLpH770TlH6uq+GC0Z+uC0AyNpwl6X3oHPgnZXtsTGaIEA5BVxSoS+SDuGsQBcfqzxjU
QAhNxMIGKrQhnwWc6zAo2pXF17vVWV4bnqXC9Pv3UiXVrIkf4sFRNfsd7yaJmcZVJeNoOQrgSQEZ
uPg2UaXHoFsr27qa+E2x17IyGlG384SofUfKdA5sjhRhP56MsGOPozqFGj8STSC47JWEwGtqpZ4m
fC/Z/sE22M9W7E916w/j6newLbQYhUX+xmFHsR9mV0ys1xKPRdRQ5xA8CME9iynmFDDSKOEK6pa1
fFuxde4w3lZc6xYF/Yo9xrRObYtBKDqBQ7iOzXTry+7OrhjkfuLULNp3KWQ2hPTaGMSYCwF6BfzU
RQoqvsR1CQQ5dSp6oU1eP0/mVWVbGL+YCMqbuDjnu+Y4K/F1WBXUuMijuaX0IbcVFE+UnepZ2+hr
NvJ99oZlgXhJZuRBqNK5bjR7zgp3LvUXcjlIQc5KG2uZFUCLSepsn0xhQNGCfN0M6kgJpBRLUfzD
xI9JTtZqTa9Cmb7IbffEHOiu2BbSSmgTu0R4H79WLujDMxhqWATrhfv0taGjSOkozG/iXUKtz0hp
BHY9IbQggEW9Nz/1++gtAmZTjdk3tRxysD33BH8EOmNC9Fqw4/COj07bL1B3Sd4bsB8mI2nEzYlP
zinBfKcZzbGPjIOAxE7H6gIYrXQyOrO4SZ1h+l5SREY0IJSRqXgSdOkkbcacCEi69dYvurt9iMe5
uWj25ifIucOj9py45PO+DxT0MJnEAL57l1eNnfJ4kA8kRvTruVr0MyEp5zmhaGeA0R7yxJ4Iw8F/
FkFkj7QNqgNa7PvsmbAJpzunpR120aHs0WXDBQEEYp5TBWvOUe4+5XlLXJJOWMXBEAsELNMcTNk1
hyVYZ8Y9ZVAvfTWaKYhG62oZPVEEdyykt1rYGuj0rsbWrSrmmwySQrvO4cvyyl5wr1zlPcaR0/ux
JnIFRt3UpIFmlwrUh8EdZvBYHylC56HS9/o5m74J/AHoME8WmRf2xQ3c9iMX5ktjztfCfh+pYGqQ
6DONqk6jGj8zE/fMtd8LtKvyGJH12Tk0b1vGoC3exb0Kkr5jVW+Bo5ekGlvra2HkToZPpGiI6NZG
v61NHxAfKKrQqE8briu/iGDEZD7uo/4RddNlcrseyVTIEo2Oh2x2Q0Wvt2IVie0zqb86jgUs69cx
V+5RVF90gETe2cqXiwX0GVTCowRQMOZBNBfgPJcDhOqACMpFO0wMSXTagqO+1EfcuLqGbQ5/5MyO
NUMPgFJjNAgH0u96z70TCPeEOEVIXJF8FGnEWWcyhv06+Cn5k0Jyk3H9Ech6lhF/j4rsqSmSpnrf
CxWZaKo7AYyJOSZljuHXY0bYVoOqYuXFFQh+c5x0E+G4ZC1IuEuYOYF+02eKgFl3jajy1oQMeWw/
rcp0wOyJbGHxBLSY2E9r3zujU6CxUAHXG8QUMZllRgKhWjKurolvzDwlqglSRMRST6C5Qq5OB9kc
LpcywxcCqVgmgbZK/iJSfLN6K1GoyVqzK6Z3HBhECkpMmqxQ4qa+kzLpVnb1Tc7E66BpiLwAq+PT
yuXwRIyn3NHMLeyiTHL2kB2jJBT7K5LTOwvHxyoYT/IxZl3SPmNuIpnMMmGAYQIR1X07M33X6Xcz
oJ9cFQkhY3jIrWmnIGLqZYTxiJhqpYZyGPsJC7rEAjgWHiNWc4ZjFN9zmRoG0J9eQG+VzICYhjz8
pi0oviB40hgYqL6xVg94yhJ3qTPX+BVwG7o5T3TCgjxgQW5JoJyp5d7BIM+1W1kTbAWHzVKgitwX
BslOFRG6C16gUvdnLN5aYpAVJJD+txRbj0bCAnH2VZV7+hgyzidmaBl3BltqBGdzoQcdo2cxZP7B
inJTS5qJV+4sBArwawKGf0Ek7FJkbr/KsyUPYhKXRjyeVEklvuxtMk2omhZNtxCk0tr2XvqSc9NL
HrLKgnWRryqyrK499q18igaE/0S1/T4PI8qXBJOwzjovNYHYkslAY1cKFyjocChsSdyCubpLYcVb
jg1GSB2bfOTNVwJFtmcTKebzgNM06r4iugE/MDnjjsXLeOgIuYqry0ReYTWkuIo2sSGAhsREElfn
lFGL8/tqxeIog95yFoOFJmhF6HSzeYU+nyrYuSf1UnLuCUtzqpL3sNpPCkJ1lTfPmhhL94HY1Aes
sz1WDmsMpjM5jAT+sk5DPlwSH44pcoXVpbYGHHpb0eN93q6ObmBGnanRXWyAK3CVjN4yX0tcrASx
1elZINMeqFASst7pUtAaKCKsvfXUYU6tVsLqTYQMtXWP0uUh7tQ5f17HmQzzaTclIxndvIzA7zFX
RLdBil2JCa3ifo+G0WvBdU01AynESQii8CVXXNLsjy03FjPGhNNQnBVDOzNhNsr8KLXQCTB+1FEJ
6IY1Mvo/Nh1ijsAfp7q2wTcAComYsRaGguT1+pKReb+H2BU6gYm9Y0Le5VrlOiKZhblOiDUSz+2r
TvSgw1kGsi1hw7+V8syZek22JX6YtG2F5QOe+yh8W0cZLQ9xQ4EpAhXc9XiBC7YMxtuqLgdpr9q8
317znjM7/J3sDVRTiawTu86WMIlJGZ3tq2wJ7jwXFzHMr5UU3aRcvplpde9Ue1pZtmYom5OvrI7Q
9t8TjsgVWB0YFy+6N+zlY8eKllsRfcL8DSTSw7NEoRvCKLIn4TVteZ8wvjew/uobaTz7rCJBfMCM
I3HvQroNWXn/LUubUyi4PQlOiu3o/Q9zALL+VDEr0M+gOECmbIEzHF3qWD+Mp84l234fdeicub2y
vPXNVMVKZzFzJ6d1Bqbf2p0U3fPefMjZkzl2l3ckT6IMrYwgJ45q8dDODQ3oTjXlcw0aM+VF1kle
lmPxom+HWlpfND0BWr7s2QJGx1GJYT6NSJiJ0wgjUoTXU9KUp0KRGQ+BGMU8M/Q0nKxLYxpnM5Yc
A6xfc3I3qqX+gXqcRNwgRZoksEzoOjRkIkhYFgnLSDpCsUvRWGwejB675worHDVgzNwpC/1l4Wgn
u0XU/bZV8KX16GLp+Ny5b3dftUNfcMUs86EUqHE5OZTOM/JD02vBJPcBSMagfqjkg6kabWTlpuN6
2ANVg8NfNTMAFpxhm3MwQBf+a+pMFewOH4B5UW6Tkhhv8Y+qZ6wslYjDS3raXxqynl6+1lAN6reu
eSZwjU92ZY9sIwhA4L1PNJK0EDrBer9Hz7uM8eTvpr5kxtJUKhPmryGx4VT4Ro6ojH4YjnaOekVO
obyM6p45bHCXpt2W+Q7yA8wzEElBPb4lO0rFfYGBCaCy9fK73jI+bWJ85Gl7Z1fTkgTw9nsVDSgV
CnqpFdAo2V9mEwi2qFfuiDVnMgm7QEZQrYsTkQ0JZo7PNRk7g+thB0qeQnr1RwLbmSu2zzy98Zpl
p55bL4Z2qxUXgLcaRLAt7/CCjBOseq3Z6tkhDiD6SUWpuEeUFUX+Gf3kEzFZLKIpGbJIO3LRfRPk
aedQ+I/Y2g/3rHJWhVxCweZWRfYuE4QCBup+ZGNp5OgTCapP7T7aXLAUgx3brogtZqqtAY8hAGUr
nT7tHPncuPI5CxsbZKI9MkAySQboCYjcEstbLDURmy9+6/VJPptI6+TzZs0nv5wuwQ6VYaegDVol
1ziBimN11aaMzcv3LZp4al0VuK00glQk1sNoEBvvLBF2VcFGbS7LI+I0btAqwtOEeLM4gIOiRMVu
g9usYJgW8DdMY5q9EUMBcenQF4x8/T4nPres4G/tjJntgo1AJcf2eBpKlfhUyaeh8QeWDIsZ7YaM
uYI00Pzj0COPWQz0pTiM6OrMHGUaqSIIFkN8sf38RIrIqdakU3ZBcgO+QQgqO75phs40EUrCq4p7
ROcWlMcR6T+Y2RP0us1OzgZvxn8OYk5acLcSBCm44yK7GcOMnPmryPw1ZSPbFzWsjkdUAznfdR2z
wRA1sLkEhpzRdHZEhLnaV2VhVWlE57HuTiw0xDTbgyvwrOdItLtUedSSwquv/FjJlkfnMKRUWTvG
MeLuuDFaInuICsKXq0Oo46SIkbS9bkKwOCGvblmOZ5bHYQZmFcLMwgpVq/czr6lIwW+ASxLHxk6Z
ucscg7nGnUzGt0bQ8tDtC64vqaAk+5mv67lMknOH6avp5+Maq0HzQ4mZec1UT79i6KyxPmmRfg6b
A8DiHDUq6qChJqYIJ62aTTjQGqS/QlN6Bpe+nsquphZkxOI3Iput5GVuln0+fJM5nWLychLKr5w8
d43RWI+AMmRPEyb4/ZHxUIe6eFeG6MdIvvmAr6qUGNbtBkV2E4HbKx8Go3rTVVT7ZhgY/UsxBHp8
1ACdW+nkNXRpGR1WuQrsRjDAsSzvGd7G31tTvM2Uh73WHRZjdiIQJvocfeVNygFFrpeSD4dBxRmj
aa/Ni8k2W9IImEIelqCrb2KhYYYxnLWMO/+AYZPDAC1xhVG7E7NT1TaAGruLdVYiCBPjmzhm10iV
NzHOo5v7p6QFL0WMlcYQLrTMs1Ahu5zZO0vRNRTDG0NgcVJhyEikLq70sNP+y2//8ff//I+P+X9E
n2CN8iViYfD3/+TPHyDqcDrH/b/98e/X+rN86tvPz/78vf71rf/9T//1G/9+Tj7aqqt+9v/+r7bH
++9v4uf/8/Gd7/33f/mDW/ZJv9yHz3Z5fKIw6n89AM90+5f/v3/52+evn/K81J9/fPmohrLffhp2
gvLLP/8q+PHHF1P69Ur81wux/fh//t3le8G3ed/b6vO3oMu/lz+6f/+2z+9d/8cXQf+brCmGynzE
UCVZEi31y2/T56+/Mv6GAUGSLN0QTd2wJMv68hvo6z7+44su/02xVNk0+AYqwC+/ddXw6/+X/qbw
F5auS7KmmjCZv/yvX/5f3qb//bb9ViJgqZKy7/74Iolffqv/69389cvJsmkSkqJKoiTz+LJl8Pcf
3x9JGW3/+vdMNpShUFL4GEG4J63c7zxrL9v1bvD/9Lr885H//Eg84798IPNfH0grpW62ZB5IHR+b
wipkIW/Yf/0YEq/kXz4IL+effxv0oFPe6DxI83NyEYN6zY45LDBGRFsBwyOUsM7/4yH/+vdSxO0F
/tMLKBmKCfqah2wduAkusfYN+TLmc+suDq47AMcuYIDLXz/q9nv83981ReQa/fODmrJUNfCqyQY/
EJBLesMENgVaRPDXD2Noyv/xQJSvBgnXkqJJuvnvD2RNxlTWYi6RpqaTqeFryiOjxuYGD/0nMTr6
RbryqXbFTvKIF3eScQ6G8XsBrLUz1M8SIJbS2/3MWaamNqw9KE7gK6vvVfPR5CDp4TqH6mXUH6tG
nkQs2UtfUq8d1+VjlJq3WUB7SlBCgyIfUqdk7tv+a8sifR6xsCAaBhqO2MasO9arjRdBFifAg5AL
7hLtddWviwQ3DdkCFsNdOtoR2lhOLkTJO0GFtKZ8F1Fe93BFpdkf58jpYdUzzKLOqRJX3qyApbIX
UUBygnTkbsU4sawKbHEswfOESwv3TFg/KmVxJAAfJYuKvEEPWlGZ77CaSXqPQlaBcG6yg2E4b7wn
1lFX3pPuYxXQjB7K+gynnURUv5RsgO2KcMA1uqvFZwklJ/vq1k2at1GddoRh1AtjraCFdVpEMKGI
jj3EIdsBosqFDIdnuiId6bwlP1T6pe0/LcZZFREzlasS8TX31Py1O/Y/uw6dtPLZo+okvpGgBRRX
rW6HLLBpYJ+00JObF2wH/VxeNYBzonCvcC1YzwnjLkV0rTAh5Zi1jbgzepZeJa9i/LTqyllcv/Uq
tQBux9s0MTLEIiEF/fg+Npgzpo/VUBysetA+d4Y+7HpQo9DQVOPC0Qrqf62Zx4UkMRW+MT3lCUJW
3cN+ADtQFB5S+dqh0sqM95ylqmrXPLYmoclR2SdiohybJ0rZSRI8QQA1p2+MLbtr0m96bbLIRTsi
RVROwEcpqEBjJVwjABzW8F2SjFOnE9nM0KMUDtMUorg4kariKcVuTanC+wU8s2KSfEhRn2Hr+Z+k
ndlypEi0Zb8IM8AZX4GYI6SQFBpfMI3M88zX96IeujOVaSm7t1+qzCqzhIIAdz/n7L32zK/ZkI6s
Fxm/iMpRet7JDMhmfzyPwDD0+ajQDyUavART+xC2I8O2gxkzLyzfhxb1iXFK/YMqHdkiCJ5tXnp5
r4rwLs3lU8b7ptzn9LG0DUgsGR+B9RJTTVrzrgNUOVQfdb1hDqjI1wKFXHZE27KXvuzpSY8Uyge+
+Kgxey/vunul+VT6Ai8hBQg9emYk5MssZcNGFFguIM3ZTs9HndETw45w7ZZ2UAsRQrGhJGNZsQjt
lDdlArkwe24mWLorfzjVpFeFp2Yw15PJDyBiR61vl8Elc9oJTNA8Jgh5htBR5xG/wQ2dDS34YBZ6
xtZmdc+alXjZWD5ZoblScWsUQ1o6ujqe+3m+BP110Mlod3rqNDIs+3CDbKGOhoOFi59Q7osWFgc7
+dRV2j3Q0eOrgjeOq2X+rcFEd1TdjFRztUO24NWC2Cj62QltbYKdhxXppBTI/mqY51Uff/lTeu8P
j4KELkKmKOeQvPbMWb86Sb6iHCsxB80wzZVnQBn3FOtxAb0U2dqAumZf8PfqVZ4iCVdR1Ge06fRV
p+/yntlxwohx24orNX/SyCuO+9ZBQpnQnyzi69R+Ijh7EA+0f9vqYUa5nAyfgXQpCLMt+n2ikI/B
ykJfU0ud0H6tosFRFVeB5cRwt4A9VoqvVD7QZHSMANdLs4wzjj2h44FcuZrvGiZ0Xr2ibTB5Motw
W7935kkxQEm8hQA1fMj53brrrxa9HhloInDKglWORhH8tFS6laeTL7/JxlcmHsLiXanf856+V3mr
kswdTEeh3aaBi190IRsmr5b/HJIJMBsofxivt2sZUaY0XwRW0C4zPmLUH6K49eveSQU5V23ptdqL
IhPlS8oO5BPV7SzW1hbt38nC9dB/KCDQTOkjsV5GBf8tAL+UnqpinZe7ayhnW228dLpUTYeeH901
ZR2q0ThzisQAeeR16j0COD+6ttpthDMvJFkjkZ4NKgagnTd2tWWi4vQYoZsl9+3OAMxlgC2mbRjZ
7Gs67uwWWFF0nfUIRYn0qygMLYRtSi158nijB5/aaELHNQ6RNXiEfpVQ6HSwi08NWMG2viPDYF2/
JENq4OiRIW5yOcKqxLWZXwcUwjKT4nGiz7hrFJKt9BQrH3JoqCoAqzGDOD2K6PyeXR9V6K4NL03b
kDrTrHT5sy/vJxIs/D5zDC3CVkQ2Kp3zwn5u4/sRsX20GWw3NrYCwh/74dxaiGmwK96zAs32BspZ
FpdEnDL4T2AxkyitVfBSanaRmZUuDL0Is21YY6rs73Px2KUQ6njadR10o1foEFpSN4PjxniS2KQy
7E7KFD/hbWRlInPQLND7otN9bvyV/dBimxis+7z3XQxCjiZFWytNXH9+p1mv9l/jfJMXF4hcDk11
WX6fe1Tud7LY8VSpBdkib1HJT2KGw8SNjzo+JgLQvbLK1N6T+lMffxboskp0inLqwNEW/XNpean/
gFG/Sk+iewuhYygnUzsH06FLbyi2pbB2bZ2ONXq48TwJN473gXZiZgsngNgN3KddSiYjghzaAxi4
57tYd2X53OiGq3e0eF/NZBPbCIww/xCTgSpRqb46/YT/p0pxQ5yQL2YcD3TcybV5YgQD0pyKepq6
hzyqXpo3BMSIrRftImyZ8jDEYLINEuXkY11xaiAq/Jhpbs4BSUwqpPRTzAJZ/dc4xIROYsG0ZiN2
2uI2SJ+QRjutjDZtZoTfwTEw2ccIeEllHtitMYKXe5ghrYITWboL4yFgpU2imNjEaT7kannuE9mz
I/oG0A7seTd3ZJlTOVstRu3KcKqOH1HSjtUZDW0awhG0LnVSCVc3sZrTrRqapyCZf6gjlL8dSQ3Z
QqJhASKmrPr97NsYNerdhejHo0sfRdnmb3JJG4/D4UreakSs3P77FPyXqsKWf73it6oCYI9lwoWR
XXuLsAfy3J6x+nY6zxtCWBkcr/wrY/X/dU39e1kxGWGiWkOByJPrbZa6ItoqW8lFnwOu0k28yLPc
f1/T+MtZ3+CkoRombArLWCqdXyoZIAFGqQ0c6JatJWodPXcS8VUG6g/XWb6g34sXbqcuFJ2CWJiq
tXzBv1ynblvDJAkRvWrEQe6YS8BIpWPe49Wim+h//vtTKUst9MflLE22VFVYKqSO3y8Xm/EEqwp+
Ea7Si/DgRazFfvJU5FrWD2XZ3+4gH2ip9W0eTvNbMZ1aYO26XpZdCwPB/JSoj2l1L/kf//5E2l8+
EdW6pcu6qaiyqn+7TEYXaU50hKY2pAU5dI3XUsW507w1+R0az4aMpbA72yZBrKxuyhMBW/tEIuHN
Cu/J+4D/x3oObWTUBo+Fdci6vRW9WQH796rQVjG0CrFpy0+p6jiMVIj6aHKGq3DEyMyjUbdXWkxz
UFnRsd8P8YUk2Oh/XsnbCtZfymdhKrb83z345SFRZ5Kb2Y9kV9pqN/Ma5t0q5qjP0ZKwIQK1Zb4+
9acXXf3zUeGihkHHRdNNTf72ovvqjOcqC5dHBbuBupq3yEZQ6Do6vq6IOf2/v0j1z+YLH1Kn6haK
QplNK+e3N6GptaQYkoCkrR2iu/tgH7qxV74tIP7JI4Btvzyk8aZ97tf2+cfOhfjbx9Ut09QEvwT3
+dtzZPgF2YDVoLjgo2CPZW7FAxHBqrEyaihVc5QZAHt1V2N8l3ISy9woKBkTQxlHuIwq9UGubovh
UmmXNhKMq7CiqI9KHNzVZQepWl5xWtuiZpA17HkAo4gyTvcK3BHLk/N1wxmREwWFfIordSgjGvrv
LUqwoCXVvN8I+aKKG7Mjm2BeLWVZYZylavwqzfLB6mMy9wL7RpqLexHmTw1mcTl5XxqgCgjl1t5k
S6T1i5IwZyGJfNLcQPuPwTEaT8HZX2DaruTjjCI9NVcZ7Vvmym7vZa1xsKKsIDR61lLQULn4qAbj
Aa0dTkE23UbhX+re1gua+ya5y2Csxws02RV8RVhzxBGsozcCxZ1K/tAgcaHMY2ShIag99JrtVS3u
aoOyQVr7GacrEsqTwMvlswhHss+hfz2YWByJJTfqW6XrN0r3IlVPc1isrPm51tWV0jIIGU5jz2Go
fSzFuzk/9mguI1ZUUX7U0/7fD+qf7SZbYWfAZqzQwrT/6xL98jIGszX1uakobsxzil0DGISyUrfx
5t+XUf72QEJSYI3GbyULfWnv/XKdLpq7ppfxezBZp32nOP5OXzF/orVFLO0PB4mlh/p9Y1B+vdq3
/a5uE4LXlZZqoyAai9HTBTSLq82LJXVdY5BO+CPbnbMnOkq1ClkX1UmLb007k3SBXNtDjG+al7bf
aJVCyOAM8jnxOu0sFU8YNNAd9NJ9R3MAM5zUSm5WE/hZl88kaT+MRMsRL2pdJrotJs9O29BA0Ggt
JE8Gh2JzuCCxDjsieCjDJ+OznJ+UHJaN5Vj+W5rsYy2+6dNXTn92I9DQHSOA+tgXb2YolH0jLRhT
VzPaM3v6/ViJrRrO90Wv7eJAOlhSe0y1GD0h5ZT1lTHum7KbH75Nls0/77Cs80XSxKZ1yJr6+/dp
D4EoSKRhP2T2TPkqE/kQXxvVh9ldEYSgh4d+uOnG2zjHTSMde+XRTi75TGgKQgbSPMXgGhGoSXGn
Butkvg0SZm/52tJ56Z5nM19PFWeU8dhgPNLYjdbxfJaaa9xcIa/shNWHUkooD3l7F3A8rRf1+N4E
gBe4fkFYKMFGBXXmcWzIH2avyz2A+RDgCuAL1VboV4sp03jMolPGVsgwT5l7d4w8jTcM71xWnsP2
MSUgDt8IEJJ55ROSHd/E1ikqXofqmHNRPgDI3/tZuCJ/SuIzWrZGsHYpXs8dyewnNXowsGsU9P1y
/nPrZbBM2usBsk3df6XUc1m716gXAwa7ErTLdhoBc7pxKPawzbsSCA+VWHOZiANayikyACxP1I/E
WNKRst2h/BDmCUqRUzNQSTBKeAMCsWQfxteZ5SH7D7TZKZuSvsFrmd5XGcPcJ9F48KzIrVul00EZ
G0cBqND528A+dXZx0QHo6dye2KD5aFDPYnoLASwqryqSYW0IPuM8fuZYgcQOl9njwAw3AMqKV7au
cJcxTv+PQIj1APBL/5whLSj2mkQ2yVoKrgNULwPiDcaJBGKjyJuqU1N/Drg3c5mmPkbbUh6xTxLy
o9wZ6a5BjTVEdwOhmvpLM9KVrCGtWrBOu0s8kYCoX0u5/QZgkmiOyKsZm8voD7CbecLuPCULoFHS
UsBiDhuW+VXYnML6wzRxcNyBPSEydXajcOn0aPq1OiGLKQt3gIEZtRy9LG7Gmx9g/AyJEF+lcrTK
lRetfrKDdQXGuyfNIEYhZ702IEEn0HJj/JpGMdPql0jdifk2b09dCnBT7vi/520WRHDWj3VyAYcg
F5tYvafx3RoPvoVmPjUIts4ds5HwQkoESIgO9EEXPg24dTrtblSVJ7PJWKTeKDrrYXKIDRqU+MYa
D/5M+6IZa/hUezm/ixni9zRcp4KponXXchTAVKgHD2Bf6NsqKH677qBlewiUhXGfj6Mz9MeAk2O6
UZeR5sAxgVyroPBAfnqar96SpoDdO3OlgeVL8bO3ad4pvvpRW19zRmaPejRpmtBUmq8tySGixrMJ
Uh7giMrajTmdO/gAVv8STRDMSBqMfUcLkS+BBQQixtYzPqqM5wckGNU8ukG58sEVMlLVLbdA/c9j
09CAbOxkBTUOgvPkhZJMQBB3iPDh15YYFZkogah/FeqjNrow+Y6pRFcInOyQhB40NWzIz2YEn3Jf
t25g2I7PpUm/ivahBO0la7a99DlEj6NMiCgq2vuBt0YYOBleIvkQFZ+Kek3Prq2f/AFwLDqOimwm
I9nKKKj027x60YFyi2WIIUrXQMY13U5I+uv6MSG1j+D4gINMekIkJlrZmaNV2ZAKRpNqMuid6Bsp
2/n45uzc6XpaDniqRt9BQEje3z7lgKFYy5wCqoZyDDKgUdHLTJpUpCIFty4SMoOqu6cjHI3ps6Xj
DMH4EWnnmp6BYl6qAF9/hV6qOwjE0w3tLsYraRccdZsrGvnFYpMB311yWpMq6WhrL5WxRvXgpysY
3f8hFQCdNvuYwN4qrYAyPVVh4bUzGTZkxKofZvhuGc1ppn9ucPLLYhuTN8GXpU96yVUlXjIQhUGR
XbQcLQiRdV2tbVosVqPKGaz6DPuWs47InJT/UEK3USe2AmT3JkOeeQFhJW4otaS37jraAwVBBBqq
zIHc8JHdVT+p9XVTfhQT4w4/WAfZ2wgbEiOqo7FEwcWxKnw84I5LUoxopadgGW0mA/A7U3OXDCU8
d7KFoPxpZMd3H21wkot7o9fWshldRFR4U6xhEWVIATsre506r5eOGWCOyoheUT066XyVVO0DS31v
IfCA9aPz2AsLfml01ZCyppvPskrusZZ91JLptuJoVRWAlzdrXrU4l8xGxe2Lxd18stUJBwAJKcPV
hJx9bDCgQbWCpxNJq6J90aKjWXqV3Lu2jYQM1Ib5Fpk8+8g3up01W24m2eumBy1crAByOH7AYjWs
jRT1DAxFFARVD9qcRdLvX8e52QFa51hzxZ13gIsGWMUKhg405ueK0626jI6UwEwctU13MXrqyfJp
1MEXOJiai/UJEpd5i4O5z18JwQra86xZH6i6yB0KmHzARvIN1tVdY9NThvA/tt48P4/qTUY/tceX
O5JC0kNaC/E7AHdhkdJ2GQ2Eqtgn0UZhEOx0KGshGbi2Fq7RRaKc2ddihVJHrm+T9HEe1u34KGBS
EkjOP/3HZK5uFRwIjGyyDMUMMy5lRLB9SooPhXkVkewroo6yhKA9NL5M7LSGdJYwcTrWX+ldjR9U
1JnRlRzvLOA8PsGUWo8y3Kby2PIxmgGhbgjdn6NJa2xKEIEMT9SqcPPktuC+yyO5QsB4WqN61Uyq
brLD8DgQInHsavCigtTYMPBUk0Pq/DT6ew6ogfUgKmTVuMcRfPZ7WR3dMH+Rq9wLVZOkyCw/qrVx
VeYnAyiKFvDMst9E8MsKqECSnbiM0Wo3DfN1EYOlQDfTTLk7gaALwvukRdIa8f4r1F56I1ZFNQAm
Qwid4xSN6Ttb1qFrSG2BpD5+5EtIncVQC0oBljj/nBR3VT2sqmaro1o10nXHyFfPeNQCz0Lip/D+
TrarpQ/VUHgahJkMrMIAxXI6qdaqy+5C6SWoz7K4C8Jdzw0flcekZD1nPouKX4W570NZTz3SzBg5
hZs4b1ejkMlwv14CZhdCjdZ4tjU++8YDRm5Xb2H/VJemfxzBUGrpY0CuM7NIuz3Mhu8N9c7IbmFs
umAZ+DDjutAAL8HPFpeRSQI4QIo70VKwKtelJTBTDnRd6pXQBOog+iLT3mC/V7cl5bJRMX6K/Jrv
8w3ZN34BJq8Bea7qc8zF7NFNcDTEvDadlqHsuxYA4sgmpKC1Bv/ZIL55UURHPSch3Vzztk39sRTz
ZbDo0WEJS2ZmkHO0VgSmoPxDFPc9b4BWA6aSYjC5HwNd7XFnwe1OxJlgILzBTix1nGYVJ/HP5fTI
qhCgCreMS5VjicL+oKNaH3mZT2DSCgStFiA54b+0/v3SIAjA78H9GEw8Vi9ddywSOCJKE/ueirlI
uWn6k5BuTHyhzWcvEI9RnNpydJPMQDDmeGNEbiGRiEZB3SCSimMGEPgG6b0XCd58kZL3RZhMnpGg
XpsOig7WhRFxN6NJfzXxUkqN/MimwXvjw6/Ar862etSLSyqdss6LYsCz05zuNA4KgckpIWTaJBk3
Le5hn8kaFk0sOsgMzaK/NKGAmlZcSZgc/AgFQOiVvOLxJG3GCLl4sDLYEH3Mt5gKZXmNl9+ZzJWo
40+TV3VCYjbPXldWRJwwT4da++FHtw39ByhXSeI/B/Z1GTwK8TKBK031vWavBgov095IzcEkRSOr
6bIRiJ4WLOER5/7rgq1tTmMohwQ0boZ5bQw07npiJ+iHBO1eVKwVb83wUNibuM1cGfthRUWpXsyl
Kd2pnqp/YOEuQbpZNmLvO6nV2Qb5TjGzB0iQp+QpHjjiMEGL+K1N+IWN+iDCg7ARZ/ucPdmpTcMd
hX8JgpiDK1Sb6XGIGYpw7FEHYBHZLeQGLbll8BSy9eB38rG6kMeecLyam9jhepXfXkQa8PLAJkJI
EkTMWG4SWNMIQajuCpPxM6MWBl4agKwr3b6OCh5RgLkXbKPuML2Pw93y8QdM0+EH8lgIgbs87/fF
eNsxzTVtZnt43Jlc+KcoX+eEwVbGQ86+b2BNmpX2JjKK7ZzcdRH4CQkejK4AVI55CKFLza3X4Yfv
p1XIIbBlrBWE1wQR+AHPAVNvTXDns1uMuA6i2cGwPB2TSM8PDj4s815qarfGsdqyrsr1e5Bf1drj
cv9VokvtXW/fAhH2MYvV8g6yYUtUj2ze6ATqVHdM0gfd5PxXuMzGYTHShoMQ9yQxg615OWRyspFu
KvaHYb4KA9iS8BKW4+EGZBTGHE5fHKXBMncMgrJ2JcdvKhTtHp/JQdJZKHK3R0zZt94kXSorcaMa
S9O5QC6opF/z6NENdYgMiPvXBntJhNgGUxGqXeLyljMUGZDDI3mInT05WXIZjedeEJeBIGPqiPEB
vkL0Q1schU0+bopF7KsqZQwcyUvFeTjp4Bb7LcBuNFCz/ViGsKmpRVT8rjjYaQleVMIKqhIXLU1d
Qz5GesLsjDdzqSjIqa1ACvl8iLGmOmfeOeK2nSrSbHyVQw5Om6Fk0Tr1ymcnebbsBfmdTz5FUrOc
nCoaAwh/iuquLQ6lutbVB05Yod7zpCnq1WC+YbPjtoPKtQOymjxDve+w57M3jSL/rJlt6Roi05m9
qYHdt0QVfEySuIA2HvN2TcJto9yykqxq6aVkpzCtczB8JotHM3tYaNOC33h+wVCQTOem51BHICnq
iMjiqUYJqpcIlO1xvGCBs5LlkUKULK1U4jxtPmAb7Eb1wuyJVK3As4m/MLcNlfpMJKAK5muydkmp
wiYuOILFrha9DLyh2i5kJ0ObJCspvY7niEOYPqC/mRZSjs1IPus3Pf0FAksLoHv0CJjdahCjYhmz
w+1gvfvy7QTDkNJ1jqZNi0Q9eA36G8veRZx65ny6DScO2poT21cjhQBpckr81PdHaXzyCZsGdnkO
Yk64yMenem1KOmDryBvC9CHmWRmvc7smEvIix3ekpkj6iGuV1XDiDrS3nerq9gfhlcGsLQJtR1Zr
zA9cTD3FNEk4ilNNBRa67OnDF5LbVHvRT2ubv8IDrfNEkAAlSVf8f6se5VjNMsDi9hAawYlkwkYH
LAFDtTUtt6ufYD13LaezB4PSZwzPsYV+JLuhO1XGX5AFnMW1rV0lzc4Xr2N7MojrszunEMNmqukx
4Zbt8e1wKpSBceHYtnkU3XTYyzZLAM3niOppTq80a2dWAu8E66M9ojYPQMEwsU7q1Zys5XRVUiM0
Ttk/DzFuqtcJuRqui6nY2+ptH8EyfPXjiLAoiaF24mbp7WhWT/h/fM10CvmV2OCeIxjCOEZrW3j9
UfpkfGIaL6BjjuDupTF3M6a2uv+V555S8n1QGvWNU6nPtv4oQcOI6SwQ1YVlEa8lUWEN+AwJ753h
qPK1XpyGWjsmAwWCRI/j3bB3mS8oCq5GfAK+QOpDb8AfcTqJFwmDaR84FgFv9LChSYhHLQpX0G5S
/43ECt7KD0Mlnvw1pctqau9ZfVVK71q6piVJGDS4PWlF6KLT+xs23dS4y8BmtMOXLtmfRYBvQ4Wn
S+QIrYahwughyqe82vn6KoVzPuaCsxKQVPAk8VPACWKeKPNTz58+Bk2+StQHQFtuUJ2u8GbI0anu
lkRG3JWfNqUOUrMe+kCOc/TRSiteuAfYMGK4DWT4PoCuyutIOSjxR8y5CN4YVubsitkj/ZLaUXnS
de2xTwxSWzn6A/IYHnsKm4k90TZJ/Zlc3mwIqWwzz5L4kAmCy03MTr3HvkCFN4wP6eAFPM/aEqz8
AhWjo+2na8LRs8nLkOstUX0xFXtyESBJEFl0wOV9fbpG2DR27gBHsYTFkCbXsyKteLIzxn6IrQxp
I0FGL5c2prElkMyYbpuZgQWrcj7XVyT4AQn0ZgJfaC9NLRxPLJPRM74qoo5TNOw3/kzbS0Knl73h
CCgA1kvjTdDcZvQBFY/2dGLRvO1HMELPYf5p4RoSWCMUd2q3CuKEHp5m/fLvVvNfOvnMQmWD+YSs
GJr2fW5HlDlpv7XMhIhG30sXr8PghxHIMgv7PkX+5RL6N5lvWAfGZGe0suHSzb1T3afMWqL2UmSn
f3+Wv+obiFPV0YRrsE+tb0PBSQmNouN463Z7Y6OvqeE9pFp3cLzXNWMQ+YeZ9d/v3f+73Ld7V8wz
ffCZy0nlFqkhwp5Mu/73R/r7vfu/l7C/3TulxMQPX1ymzNzBUisiwkKJnx5WAhnWvy+l/mWEJOsM
39HFo2sX36f9Vex3FMgtcuzipOLMDRGVhgEEPU6d/TadDz5GGY70KFkGr8An128htI4Yka0l+Joc
H2jx9LaViCSRnxQWf73Xv/xy3+ZbukSIjiKhsChkDphQGhLXGN//fQf+NkT77Q58G7qE7HM4JHPV
bVYsDdtk1W+NY+NJgC9tT3n+99X+pnj49XYvf/7rxM7s8U4mfCIZ2JiyNRk3ZY+29NNg8C+Kh98+
0/KE/XKZIEVETsoh5oGNWLN70QVz2e4JuGKz9H94hv6mT/n1M317AUWHciqq2R8sAiGZu9A3DVGV
xvRKyLHKfPV/biFA3ffLY/HtFVT02pAihWd2GXtqbr0THnUjHNcVgmyHHt0+fml+mH4uP/P7esYc
UcZCAgMG48fvd9TX/QZaFvqixfcB3XtbefkVEscfLvO3J/5X6dT3Ly7IK10nzoUGxXWcnWh/ZcXT
vx/Bv8mzFEsoho3uxjb5SL9/lGJCWq8rTI0h8ayzFQ5g6s5DdHy2nAKZ1Bc80B+u+H2REbLgQ4HV
wLtj4KBZHtdfHkebGTxRKJPi6k5JkbbKVuCXH6unasegGjvkDw/k95v4/XLLr/PL5czYKvvM5HJ1
PTgz0/ECCXvi/C8+lIJKSljIs2yUUr9fRUAzTvyGIb8EeddcV5votADpmCN70o/SF+Vvn+nXq31b
OEq1UZOs52oZWjovPQPqXGk7taPqQctHKtO6e5wOP2pe/vbNLV+aiXMK/eAf2wMWfjMmnM3FIbDI
+EjNBteH4sNpjkz8r5XzD3dV/75CLl/er1f8tuYXed3qEyx8ullfsuaRptPbh7E+mZO5GeL82NGL
LLBnpKBAMua5cVAC0coZU/TPCSOxQSru5e5WyI+F3DuTcrKz3u2tlCiCat3UKHGgqMv0L4gokxvT
SVRi2h50iILFYaS96MO2gwcST/IhzfDRyOlGIYlXgVU338z+tc8seB4+jJj2qppfdUmPqWGnq9F1
QkDGkrdD7omXLZVFSvRoFH1GI7RVyoM4Lly1ydZmS7s8eJzCUzeLXd+7DDypATYdUQPWHhWPvtA0
D0NTMAp6IGzCzcVxpktVFu2qFfcRQ6SUpmijVbTf7guKlQYK6QQ/DZuqtfOlnpDTw0T7uJlDyE3W
emivtQRL6DrHdzDqNJhPjbhNo0Ml7VOYFtpx1g94M4lrnUn3DIA7ApElAwY1Dyb2oIYi8oQhcmYU
3oWuJRhRTi4pW31+zEfGjtlbkGCoeCFgp/KfmRj5WegpPc0HoEe3KOn3MvBjknU8TXVMleO0/aBm
zMldiC0rhOcmP0yLctcnMcFcESoacQI3B8/yDzG6fYu1CaRNV9PHoAXCeX3os592TcEb++sa//3R
+/ZGl6Ww1ajg0evXYt1eg55wrTv7RqwA4LqAGv7Hy5Qma1gVDd3WkLV9X4etvh/HRkNOpqafkM8L
lKvAZ394n6w/Fw6uYvDThSlUWdO/rb2F1LVFlLEYGpHKlDjek3v6pJHzZ3E/GeHNGGWWtjIWrSlg
KsZQNUCIw3ja8s8qkH5kB1m404vYy4V/bkk/M9N7k+ZaUmM6QP2TkIQzpt6s38IaTsYdna0rRFeT
cieKeAesKmTMFIDLb3HFWFYCmrt5ERJYZrtg1GtvgqygucVuRzyqQvcz4WmZyWYpV8SFbKacLg+m
MJ0CwjJpxPnZi8xIDiQC+fUabF2aFONWyiGX1PehhZUe0LoYbxAiKdFrmL62EEfj9F4aHrXuuaFS
VyXhgeAMq02HcYjIaR3R+IDbOKKnBC58uoEs5RHf2XRvSN5yMHplmGw0dS8ZkhPwWIA4mmZXROGj
zHY5R7dQdjbK9D6LFw7RFe25FlyzH+O+F/e8FxHbQ+aaaXDJKvAZWDKavcW4dKLBWmQ45WIq+EJ4
agjliSW9HJ5NmAQMN+FBFfVAj+eB1zeUb/Lx1Q/+u10NfCn5TQvBjpdeJ51aedMABST+OYOZSPRD
+mwwZJSGU9AB5LWJPzxbOUlndfdhS/bRju9A0U5tdLaVfm3IXsd4qwx2ivSite1VuoADOwZRE8sb
Q4euZ2JN3sEsFEeqj0V34HeyW/MulmUiiFGWYLOkb7ZTyvFB64jLTFa++aaaxPXUOW38s+CUEV/3
cJ/k6afd+M93V+N0ZpuqIrAFU8n8vhvLg677EzkjrrxZRHfNxvfEleZQ367Yj3c/bozfT9gC04mO
EdjQ0S+r5veXV8rTWUt0to1x7W+YEG3QoSCLcYs1k5to9e+3+M93GBqspWmqoSICF+q3d9jPsNPX
xShc+91k6Gw/WMwC/xeXWAzNliobuEi+HTxT2ypHXzWECy1Pg0/pv0bF7odL6H+eJrhpeElVGSE7
H+Tbl9TT5gAPbCluy0Ago6jkJVG605ATto0HJ23pSEWftf7V+vWq1t61OTqmtMVa5uqpnDwrjB6w
oM0aWEfLQ7PGhic9qJxG/LS4yVVIlgBEcnhZGGuyGMBmuyrblmTcs8YAKGGnUtP3jMrBTizfsaQP
g8xC0xD3Bn/k88YZOMDY9+ZYOgWicZXxXU/fGJPC4nFqHf5HvYsT8l/oakxTsDLJkyR/IkhsN8JR
Smtsdopm9NT4xjcTIDIhkv1FXUIWFVmoSTuD6DhmAbAG0tXIc4kQx7X9R04yYpIj/Mrlm3QilJOY
+RBAYbX09Bky5LPMUSQhULGFhBTBo8hjKFMYWQ0UlEbDXA7QHKmEXYf0FyR/PYwYO5tLX29RiyTj
e2dIYk3A3whTfGjQaNv44GxnYKAUw8wJ8YFYarMnZieYCSFkf0X5wlShI/kuRMhk4lh2hunagjMY
A56pDG/IXXlk+rqSqtqxCe/tDSaFevuQsxblSx8hxUv2NUnJmgwKiPgGjTtNXGNVdZP6zPZx8pPB
NUn/kPzyKrBolyEl286Shl8Hjom469XyJucsohN5kQdYSTH1ylN8o4gIz1v3UmpajVsQQ5q/rRTz
3NP8n5EW1M0ZTcUyRoeKP6drK2j2IvBwPVnyYTH9qQx7aUcTDqU5Ffo431rLjJrZoFSGYeTAML9Y
kRM3MbgE8Rbp27m9aHJ9SqE1DaF0kckTMmpxVDKOUpJXLZAI8h5g5zLtxyl9Uzb00eWRrolpxjcD
wmXVWiJgVqj/X/Q8ufT0Jmn+C5OZZCrxTlhQ+MgunnsoTNaNb5ROSWcONHiUlCASeROUq1bia+hl
fhTyFh1SRdSR/lxBjSkQufjBtcWWwY5KRBPoRfWIrLbRD2pR7tT8jodibYGJDzsmotyE3Ham/AtT
alvVKwa5g2LCIKSkyBbns1fZpzgZDrYgurDH3mUf6ua2xniWowLNlG1dqC8jd02t8NQHH1nWXo94
+kh3ubPy8dL4A9nMAHbhUHlT6d8DMjvQh0J0MVmvlklgoXkWBXv8OlU2phFtm2ls0dXmC6bfC6vu
maR6ZluxuMwTfngbGURwDDTcXGnnddWnCqo+Ur5mRp2Elk9M1MevFIa1BuwZZR2rg20fbL9c/x/C
zmO5cWzLol+ECHgzJUDvSZGUOEHIpOC9x9f3whtVKbMre9Ad8eJ1UjS495i9105gb4djuRyygiy2
dlHnfe50Qf3okM0nFRsHMKqobFS2D+EdK2SxkPMEyYWKwmAQCzJLHmGkzguXmO75qOANzOc6qvkK
21pxhAvnpvFZyBl9Gy+NNR+Hi0fWpUgF71ENIERPsF8GfTlzLevgwybVx+zbIkivyirEq/5AVfvq
YyZATyVLTtDLa4nZbM6XGjfGTE1fXYWTgAcpgaFIR0TGe7CQkUayAAwTH2z1L2FYWdKRTDCWCG2g
LyvhKFfbgtogInhq7F5az50h36yCeYHmBPGfxQ0vaSg+BuOt8IR9FC44nbhJP0rNJKMsh2npUq1r
+6yY1jyNNbmtHdLP8wAbdPnZFlgqhYHvotkbFti4fhr+U57X7CUAYOsnNSWTc0L5INmpCYaeuIgd
DKIEvyax82qzAMJKrETK8uaiNp2dY+lLUBNXNzfPrgoxEQL5gVaAzVe+IFMttVVRHcH9BggyQ3qz
ZFWElzTh74TzF587MuX9LqE6vNSNN3cLQtCgF0rlThT7mS5HiFY4NStyoPdhSHILGfVwhhQDK/FG
lNgSnToiowAQBdCw/D08sJrvrlPgwkebPLwrwiFFKSmyr/OhHVB2IL066PoOzAC8dSmxSwtsxnBo
QnZkd126D6z8YtXmOsTKeC1birkC5kWFi4tz4TJ2J7AR+6HhnDdz/7Nh8gUhSliFIYGrcmpDm58J
eftMs/apFHS2oZ1mHghHpL3MiNMdH4WfcDQ035QsW499oWFbpsKrRhIS6A61Q66++DFciRGTvg0U
Keh+8bFo6glk95360+JXK2DgJhyDzTHgigpKmCe5DJ9RNBm4Fyp1rbiWo9QsN5JlmvNwldk6DroT
7iDKdrb9OvUq8lgQveIaWcYvsyseOhokv/3bzP/3QoKCiM/BECX6GuPnWKLJddfNXNI25XMzn4x+
Yjg9CerVWBI7tQRd+N+ly29LBkXUQZVIOrWRbOiYO/5dXqaZm7YIHlVGjsKRFZYtrUIn/PAPyjxy
hDfzL6/3m9fi5+tNH8A/RlhaJJl+0pq48VH3YUqNIUjJcvvUShUK0y6mKdOm7TW5hIl7KJGxNzg6
UdboKPzxhKyqcJPqoMnmibfW8aW2XCnkD7HuuUjIuUdoeSrZ2TmUYFiqREtDXOMjoNe5K+0hCU9l
dE0KDlG8cZrjjSeULUawNq0XkkvqeIW9KOCcgeeJFpmU6Uk1Yy0Gom4HfhqxiRH2M7AueXaRaCIL
QLFa09hj9BkilA9r/mXwZs1GKaGXDZvRPPYBupo43Er8h9J3oa4rOHhJ+peeG5PYb02+KhoqaBZF
wzRDQf3vTxa/ZiglRiHbiiecU6N8aRv26URJxh41Vm+lrz6cncEUj1k6V3Hztu5MSXYNmnq0GwpK
0TipkA6X5Aw1VJ5Wa1x0jfBYYzKAUZaagXiu0YprMdaljCzMjAatVbdaCCyjPeGOPcdIBRL5UTTR
lHaFCFSqs5Wbs1rPUV704Avdu4THRHBNp+sRc8njPIs+CD7sg8FOfXlVFuDPLS7Z4IybhDnRqa68
bQT3Ifb5bOsnUlms/c28N8gkA0sAyEGsKgTNT1SD7Ca3Pu6JUC52pnoVlYPbWnNNB37Xvg79WbQ2
7nCuewwkm0wAxriJsqXerCTPx1WIwjJ4irTFOsmF/IymMQIqOPk1Z/0c7nplDcV2JrnLKr66IWaS
sy9BjtHmYvqOpUT0h62WshRtfQJCdoO5q4VnIj3T3BHbbdbuxGbKqAyXaf+rS29TvgeTijAjnotb
K+FSIExDA/CIQwzAma2VINz6164G5CveyGiwTUZ8Sn4dCaQixxJ3W5NEi35As5V9DgPLZyQH3AMm
hUh10WptnmotyQ2PHHE6njuYtVICsgQSbCWeyvrZU0dWHjL9eJZS0zQIYLTgqggnhYKyyfigdQpi
A/jtB1ZT1p3nQPmwDP6A3paN46BffCQdOrgIq39Px9e4bdaKH29H1cOcHjip9R3nW9Kbo9YWp49z
5IH3VyaTKI9lZnrMGP4V7a+UsYKUfauoz1R5tFv2cHHuxMpL1xYgA4F80FJZ1nfRntLhPXYj7PY7
bJszTSwCxI13tGS0Nq7TTBo2DQhs6x4HulXFn8CzD0/vqBzuhUHeg+oUQGP87CP0vcgRx3pDVg/4
XMvLd63fbmodr0JoGSdx7Hcppq2bOESVral6BT++uuhhMUV/QONjQ8ivIVjnxbuF1B3ei6FRk6hE
VETB3i8WLpLECqadeincm0UPwyyzfOP+TeLmmhoPNxd2JVFezKCVcxqF74wBkH9p+9hq9sQxzvo4
AuVvmZtIFv6y7cVs86fzwjDo8YGVMAD/0Rg3rtUNtGVsSzIXWQ5awIkgGXgPIXQCRUT5Elx1MqxL
KLCVQdwE/1dNgtd8NJYAWYdCxnaR+Kcm2wrmJcdbkLKOqM1VowKyS4PdyIyVOPo0IAlNPaj4JgVp
PiiykzIRI30X0LPnNYvRvARoEwVVZj4VrlPGhslWiaiJiajRCHEZ5/8rb4XhILfpvXO/Y8py+k/a
z6HCs9IjOVsUvb8S9PrMODs1r8JwqWH9BZ+D6bTmIs4Pwviht/QLwfRPgvUxzXvR83BICIXQqitO
me+bpx8ARNJfG1GZ4fJhzAuJeg8cEG3cpy/BOow7TEQkcKKfyZj5Qrfa6WR3+ym3hL40IcnE3gpc
BtaIpUxPzPysI5aJebYaotW5qgjqJLwuurIN/D17EVr4RaiaiySaFPYkMb8ISWH7egmbHpyM/uJL
F+IofOhT4U1Q2l8EP+JAi5ZFrNh5d81l6B6/kDSf4haOqzmAi2qdLiLivIaiXGOlCasPyIacJTSq
iE09712t2JuulWIgptOyXZRSksq8kQCEfhvnc7PY1EZ7hfFpuy7+rOHIgycDpJHdZyTuVOXZkZxM
eAhywWQOVOkkx+oMFAhCr02Qi+D/sZHJb7m/YvQD4nYphFddZNgp8h+r73x5tpEVG4iYs1p6Sbp1
17tXAp21nNYAsXpr2SAfscEALKZ5xn1mdT36QMSQQXLRdWK43XirgZLWktHOXfAfxvtgXCyT+Tw3
ldASx1WW20Bg71EPe0t+sMLPu/q94QAXILZGSOfU4aiCTY0aKEC42ePmXEmPJjl36t0IDnF4TfEG
1WnrqAkxbjJJJqE/zxhLkJceyeNdIRRX8sPbXyqy6Z7+97Cee5wqVlUksH/ST6+kUHggTnN9GsAh
y3RCxhqzYJ7Yga0fFZvQj5XwpXz95UV/GtCnqd8/X/THFk4uh9HoMl5UXnqrZkkKHUt1YVkv/7Zu
/k2V8POVfhw7oxKOylgwX6wg80H82mCsXRpLOrBZvvzbwlT6fekG7wGk4rSg1ShUfmy3o0IspLHk
1WBW7Qb2s8mzY8FI9+3toK844bk5Dh/MiP778/zTd2gaiE5UXTJ1Wf1RVYctOS/K9B122bYJ5zxW
UE7/+yUU80/f2T9f5EcpLdW1WvQRQ0eyvw8g8lgxkXEq6u/DiKYZ6JZ1NIyv1hsLmDDDyQIRX7U8
xLK1UvGjFGm8jwwSEvWdlCOg45bKLoH7CDzEbN05wKfTQo2terrTSznhrrBEGr7jEks0tiRjoT6L
Pzoyz3P5JhnPRl8l+FlLRjgKqWHaB6O/PKntoHuLGLyMDDcjo7CtMty62sHocbUyRyLVR37kArY/
jEId6uk2zT5qqQU1/Zi0as3UTsrZXMFyFIvg1fxio41YuxjCS4GOvW2H0A4Xg77KR2cgTcQqKBvf
UnF4uIW0cTkRQUjcgjo7CQw9VOmsGWfDPZNu1rtbY7jm6bqUT110zT2g4oP52tfqPY67X1ltYZcZ
nDjvZzU6bpV+osnrjfutGvI61iu7lW66MPUYMa41NcKZqz/qSVkfvY90JeNcSmJw72DMC6x5Ia5Q
3f+iNBWa5ST7L4zXknVnp2G99k86KJfmQyq3BUAxT93WJqw7NISo7RFjruLwZjQIC/EYiKvMvUOO
twBzleHTIC4n/iQWhyHswNJXjvaCyupnLUiOnNkhwTvFPKtJoAneJEOGQMx8Y+93VFEUfsw9iuYY
pEzhiMHxb+qAZZ0jVFFmMNgEhoLwi4DTSU18V8RP4lFjf9oJyPHSoyXTO6j5l5pTMQjuqnbwWLe5
zJRzkgJac7ip0WcZEeTDAIT5gKU882TfizCazyiyQ+2GkpM1Iu35BNzb1Bm3IRkifWi78j0pn1kk
zqvpBxPiiMRpRHiNdnIrcyeamH5V2kgcgeytNOSzQCjrgix00qXzbYwxT7EOEQayVtJOY/gSut5S
qk96U/DzZqPnrrTiU6/1RUsFDrMXYX3W5FTV/BvyMqm3cQoZGWogAtrCXRiyMGvZnytCw7g1W1cE
HUyZ1L23xzEuh8JO0pySMStcZ32nFWAlOtTxDJmnhApaEqyvoNjMLlz2ymeLycaLrVkAwkKJ5rkK
ap3KQOvJkj4buJU7KgwzemnK/tvQBad/Jy6WX+vGwhCYFda2ZVFHJinOGW3TN3yUxT2SZj5Z9M2w
DWMYlJg6824VV5cxOg3+HB+D7x7M4hizBFQXbn0tJh9ItQ+UcYEpDxPK5I5cRMWLaRlLkbidsRQx
dDpkgiMNvPUSmzXlFIdkULCyN0ushWpz5794iUWVX22+zAPILAZ5x2chAAgWH8lC0gX5WBbq2TU3
Ek11qBJvkbwSxHmrPYloKvy/61E/WaA2iSyH9IGFfjwpXHrEVkaC00SvPT2qy299TATExEyYRFh1
Knaj/DNtAqgKA1t0c8KSq9FZG2lLm1TAOuU6hYpLakRpX3fSm4jdW51QbCmkaGI4anlnReNfTv7f
REjcb7B4DFmeLh4U0j9kHkrRDRHWkQkdw7bOjo/CrLIzW7C1PXy1RckD+ZdV+B8uG9ZbOiJoBFza
b+v2LvO5UIkrs2UEDN6V0bvRnf/7svnDNfqvl/hRHlQoiruo4CV8SrDSfKtIEYvgvgryX7Z1svyn
l0KvQPWjkI3w29XZ5lnWKhaqRbbHO2/MN4LZX8Pa+DALHArNoZDWhvEUw0+uIjUMkFErjkRsu3Eq
xGPCno+UhJmnfOPYNnQZyEzNIUhgpcmmzTuVoriPcqmf5VO8ikQARRwcSgFRCegXcBDMRQ1+pZmF
j1zfWQz2k6CYi5b0YqhbId9EHDu5+yL2C1V71OWF6Gp2cXjW9YUY4dcKCHjpd4TAOkYX7AkBICk7
h4mwz0rP0VXfRHZPSGGprzRYTBqjDVnN5kMb2iOsm2Fk8w87NCDKRM0RzrDbkPtgHaAf73CrdP49
SrNtlFToZJDifGsm87DQlpL2xZvsU2Rs0S2LCKBTfc3SSdPoOoZXo7z2iD1iSBDEdjEBt9g3Jj2h
LprglL6GMobxVroflOQsDfS2xbbgtB5rfATJoow5USEgMNqokv1UcFDPPoSBhIwXtcYW1z/qlgEi
s3eRU0tnzo8Nwo4S+oF8EblzfwxtPXZ41tN2LQtU4Mje2Y5WBBl/ZnwxQv2mhyRpoIURfwWgLauJ
z9EMB1d8oLmXm1OefQnBHhSC7E1Zs7Yg70cwPfKSBqSmJ+3qxchdR6M449ncakD7rTsMS8tv7L7f
g9ehHdsN/zsixQWx3x3LiO4EpFIWX3oy39LkWOAB7tg/jVAWjZnhXocMQ+P4mbMNcjHYxns5XIyE
/iTdKQS4k+zN9h6nKw7O1zoUBrtUL/54pJ4a8ODhB9ENpCDC+JS6pZxk9CpOUg7naADCgCM0SDZJ
LO0E04JpLHPAicwVy8lpeigGYn9l2dYTayYODcIrnCxhFnyIE3VhjKs7/1+wGfB6NCWH438/7NMJ
9e8GZBoJm6oxCRtRT/+s0AlfFWUwRTaW7dmI7boS9L885n97CZM/4R9T4DI0CegWBcV2w4ekvzTG
X0T6vx+J/34LP8p+pEGdGYe8hdJ7lyq6NKiz9V8+pulj+P8/JusnmA8AP/S8kddIJqfS+FEZqx5v
iXXAr/HfX8gf7pR/vh3rJ3xbcgOpUn2G9O2n8AkC0HHfErt5a1hzLtjF2+ktD//yDf2hT+M1Zf5H
sgx2BPqPjxDczNDGI18RURogmNAh7+U1i63FpB6XL//9Dn8/9HkxlRciCU4CgvZDP0FGrjeWFW9Q
MdaWdAuKy9CwOfP+qh+f/qF/f2ko0v5xu8j//uERyDUIfYPaGW4JsfVAADHMIdqb45F0yllJKMx/
v7Pff4kqIlMGOZPAmjf342GSNHg3ZB3K7DgDG8JH5zL9/pu4Gtzln94YOjhL5qE1TFn9cUNTlFRm
RRtMYJg8y7x2rVQpF9YxjGDnkB/FaC7L5iUeQL1/V6qHlb4F2hXMm1eyCW5RN4bDA+WXjKLRbBLb
gy3K5K0D4l59RqApuu0QIh3Z1O45I8wllchl8+G34HeNi69AZIqSL1xjovrjMls3+kBWMIpJjK8i
bUqGVa2g5Um/Cgb4KcyHbrqpgo8Q+YjSqdkqVTsyRbDlKhuvunldudWK65jrUyi1A7JDaVFXiJ+g
naMMNE5dzpJqN2TIddXSnjZBUosb72oSXsJJq5UbKKWe8RZAGSn2Vv6AllCJbyOcgOpLU47JcB7z
FxHWPLEgdEHsLYlyXgUC0XiLHi4JLa5Kutvk1pKDA3gFpT7U+bGu+o2MJjT+7BljaS1KU2gNAWPo
fF+WzzplCrjT+y8XFX1FjFZiJ5Xtqdobm1ztrU1EBwzgUZYpP0TpoWABbKOH7MLdOOWaTnVl1fPI
J2EofZbuW5ZjUadxTrwFM3U1ngJo1VmpKA6eNq7wZMf5LAIgMLI3P0fVQm4ht23fnBN4GK1yVNyl
n6PNm+6TWZucI5ZYBfVw+JKGO7j73DsSmx3L5ifg85kCAN9I49VvD9xPrQ+Z42GmRL5WKxEwQUvM
oSu/NOFXq0lzvXZtw3wjjy0QyRVh6R6g3G2Ft5F7NkZOC55oJiK0KxEiyPGpJTGORtMAvWQla1h+
kU+Wd3lkJKygLRpZZLgmyY+ESpYXl6WUDkhCY3tcMlrsos+MgSDcBKlgNAnyxgAQCBRPRvOM0okp
qsiiMHpqGLbJlIAYGUdnobX4URl7/PiOr7u2lmkfQ6/elFb75ReVCXe44s8oN6r3ErCCKFQKGHBi
5T12ta0E3Eh6T3D0yuG28Bs6OO9GogwynPgm16boxOhIqlC7mKmeI3TJTxxj18SDHB4MjBgmPoLf
LIxyKZZoIlljDjBdZCUK7Zpq1GirSxRqRG6HUujwbaBG0bujzhrBpfESonLr47o1dXGRCI8M4Qzx
3rXxXjNDZ6fteyz803tarRr5qFbgxJ6INjKExaAA/JOY3dk59sFSjlYFEHxV2uj5hsGuBvu63Udx
5OQoQ+hwkwwZmXgeCnRrbIW0BhDwR0up3zWAqXHc5lh/y09L3Jlg0a0JuJOjuxSPoJR6iUMjPkCv
4dQ2k5DZKUwnnm2ZSLC43aiaTnvuFg9WUUg+9lEVvageg2/Bk64GKKXMAuU8etaG6AYSeYXEEXNr
l0egRLUk2ZGSCbIjkJ6uxDmSjZJDQZ0p8VupV2fPKO4iY259MdYR2T3+Jsapa0FaEYPskdEWNv0s
BAZOlnkLAR3FMI7p0PG6c6bxOXQEWa2GuLdHOP55RvDm8IImdcT+n/FQ6WMdgu959CiqNCM56+mm
kJflFFnakuMKRws+hnet2JRk5hnrpIlBmG1pXK9NM3561aQwChGT5+YFnoYWqJdyiHaevOwKKNsi
Sr0c6ZieoJiLnSyekw+QQU8HlKX0cFYqlqcZBSYDWZwzLGWdoYwOfo+jvIC30yblcUCjCoAfGzLe
hdhWOpfkTQr2QaseYYIpth3ztQgfsvsqjWQRIEgJwldL+VKjDzN+G8bG8bSFSrstSCjoAbkFFaer
Bk/Mz0ZH8JJuKVV8F5wP6INOPB+9WjqWtWpze7ReFP8l7b+jdp90xwaZFafhEsRuwmkjllW5Esbw
mPUvPYSC1s+XIyzhZJL6adZ7SDRIKyt3Uu8W2vgZmBnDlF3oYsgQo3Or45HnX/EYIea+cZaVfV1z
9KrBsSz3HiAPPLb+6GHNl2cWkhDrw5LmU6pHSP+vPnpz7cFbwZbaYJcAC8LASqq2dX2V+SVm7Vrk
QJV7z8bly71VznL9GeCTy+EnYpNlP9mkvT30e9VFqTLClOKwbGtbQTo3GR2K4YhNu9U2kMly63Vi
9PTYCrsN61dOnWaWC9q5wZqhItFrWE2rPesMRhAZjRp02XnBnaENn3JBDkksO1F5mJrJFs1KZ/Fd
1w+tTp+dwCpFYfQmlFx8pG5ATkiBwHKgGwo8AjVmzQYTqw4+8gmiCMY+NBwLOVlqIkrKV4VFYrxX
b0mZK1zoR9FJg8kgXLwsZPkFjnKAupfzoxDFpSAZSDLQzI/8eREIU7XvSOjMX726fvcCwsVtQteR
xwX4t/dqOqCnRNKpb5kG9OyxSoLTtGXRC29hKx1HLYfxcfbze5okTwlIpjtPe8MOYm09RMpVgL9O
i9gJjKVJvfZXbb9ohoQL8JqhxfSxu+nzwFf2+KHTGibFSASLeuiNW5ehUM82LHZHEdlpOKvyQ+Aa
ThUDMdmyWu/RLcqbsunnY8Y6X/UpHj5DnJ9SAMEeSGOIGtaH5UepLhHrSX9D9vk9DR+w1XOr45Kt
YM009KvJcZDdU0MHCqtBZIdVTxqKWQyUrOFMVUiLpSvsuZRjjOZdvbekbeC9h1OEWL42+8o2wwAz
bbdmXdjj5dPrdzR6pXi28BGWvrTUPILSAM2Vo3hgtKBaZLKxYiVmpwvlRTOCbmlv7ijeAynYYGVx
2oiRdOeo4gPV5SYs+Z7GdO57R1GPV0PCeV9eMdttPcj/sZ9zgA2IYEAphUTNrCZBYEVCJvj7CtKf
eg9yQLXJQWBu7TITH4GcHuG82mDA8c/j0REeEmKxvv0gt3bneTJwNGvLzVzxh/TSmYWd1X5irW0j
7zIm9450eJUBCkPUSJNICJLnPrUILJaZOxBG5xHhgZHIjZ5Nf9cYAyTnVHDtTHuqpeGQOh21xWYc
Nhk5O5l208WDiw4yHF60ypyJ0Q2S1dwlGw8VbYiEMCnJTMCVYfXnLEJjFz48QghHMPVt9gt8MSgH
cfqte+6irbKLYVQlTOGzF794+OndAj0lhEet1A6C1HbwzgvYObtYBtOAOX7i9VPpeMgs5JRsCDDs
+bjNuKRb3GLy0C6MAmWuxrwDdA+ZmreBS0XRD0qQo6RupIP3KbAYiMl6dgkVtAzXHhSHiJeZFWCL
ijj+2zcDalqSnYnEGCBB+i22ciqS5IjeecwWRvIdmtDfOqdIXzqcKPAlTKQ1DdPU9iYUlzr+0JiJ
hMGGraKtq58NKuBo3FrMhdF8dzI0QssJyqVZD7apclns0mFd6y0VMLJjf26pzawgYz4As5pLs0Ah
mxL/RoLu3BCPfjc3jJaluDRpQuw4Iw9gSwTOWKKC6bdWLm7QlSatiubhsyVZofW+lJGZuPypu8JM
NcRnD1zX8OTLOD091ZnRueFp87HJLmGQvgqUtfkwvAghv3mPxzcip5uM1xKXLVEKKUE66ITT5EXR
TszcBPbYunWAY4rX5a3tjxIhpQENBlSmuQVRxJ+QXxmEJLBT/ns8wIAZl0k3rFPjBtezHv1t4qHs
phgoRHlryfLaCK8NgCX+twRnRIG+xerJW0YxuEDgUKl7qLJNjGBJSHe93jp9+x7Uh4bC0YVDZg7F
o03JHujZG2dEJWIeCrkIKxEF9Cv3G8pmBpOYNq1iBlY01E6UsnpSzhPxJIU1Qx4eSncPjSXD66th
xDU+A6glKSLPpxEeGgKhDIlFkPSeCiejYUnEaTbW+oGYM44y/xEUBn4kujyKComK0MsZaJnmm2AK
FDUS8FschN27oi/j7iuElALyS9A+EcKP/TaJHc9taR7snIifdlfzF7v1hpQqOxjJRkcc6XHOg4ao
AHJncyFETITxVIAaogpUJLSVVYhYMYI8NCJFb1eEaSrAcBigVVsxesoUmh1vchzfVXPfS/uMlgDB
GsMzjgPKPKF8FNrKpPkrEBpQOCLmXIjdqcJG2+nrqNln4S1hpaanCJEiFtRThG39qiq/FJXvHH3D
iGCm/mzUeOUiA/I6BVuY1diGL79oaEezksDlSnxnttb4uPE8X7mUFttnzF6adyOzW0AaIGAdUMar
RQC7OgD70nT6TKWH3kj4l0twiozghGCZjZG/mMgVkHxk1qlCHm5SF00suHUXzfUs+4AIaQyVkyA3
SFpu/XtKR8090YmIThMCvaxd6yIKEi+a9CKPX0OOqzC+IB5WemWlM+ZBDCGgPOCiHFBEcOI2xcS8
8w7senkHQE2XivArqg4sJ/uxXURkzFkW+JfB1gQ8EZjPZAEsJPFmflU7rotFwiRoK3FUwHgYmfzo
FChHodAucntyra1esEyGODpgXXbR15pLOm2teEZkXfqbEHJvYh4tGazqm6AdelCWBhga+OQ1aPws
qNn86IuqE+yGiAC94vicIrnqoj8VkPpL+K1kitp+Ui/UEXQh9DFcJaq8butFHUlHE7VQ5ddb4qKB
eDArUJyi9RzfimYTgmHkM1GZLYfmqRuM3aQJTVeZhkQWmjbWMzEH74r74umme1rimYSkLWGBDvK2
e5G7hkUwn0yk+1N0Qc6ylRvBF+djavJPkPJODmjU1Y6qP7VkF0OragY05Yrj9STtqM8EGIyClZAj
cCTEpikdYC2FSoT1MQG6ovuH8RnXbyZ7VSH4xYIdpoUnEZPmWMkhUHdlx7EOaScaF1hCWd7PUsaS
5GyF7rfbnF1lV9EAZ/2BRy4A3pRhWGFUnrFQmOvdrkqSvQ5Kzm+pSqOzZ7E2IKlWa/eVzEr4Nvpf
1VjNVdZ8CTDN7iB6IK3REonWesDTn+8S7HO4ZWag9tlT5nXn+NrV7UCGbchuZUC1i+lCM0mzK3L+
pJ7A6ALjQFiz7/weOKzK4CZkWznNrtHUeYy7HqpQeypbl6eBrgnsEJ+fkM5N81EM8naKMeqUJ3Y8
rVQ3vWU9K9jdIZcvFtpS3frqKU0WbbBtmPxFjfliQKcES6e/uZxqEEgRWGljYwt0J5rGZkWQ12O5
Kppqh05KjeaCeC+8dB6E5mxEiKu70lI3XUR9kaP0tkLS11BLax4sWgMCIxL3ZnAfJsm6f8r4KKVQ
fW11WvCYL7nuoQa+e/VBy5YBs4eSPXKWprbhVr9yiEENkqbuij9zmAmJ8WiLZm5CnNKkL4tP6b+H
hr+PQ1WJkQWwAlOVFU37MQ6NCMamF5Bo+VT5ILr9nP2Pkb53pfoXFeA0Z/85Dv3nC01z+n/M4SVR
H/Xax6OTAn4W1C/6FVqeV4k0Nrp/iTXIf7+xP8jNeWdY8SRCX1jEqNO49B8vWMZybxQFzSwunDtQ
pg1cyXmz4Gq3m6vg+H+ZvrKknObUP98i4UATooGMVGZr/37FDG24qpW8xVgszjo4yK64Y4AL6Ma0
4k3HWJ9UN2O8NuOzY+OG88Yjeiwy21OIOuAGDrlGk9uABPfyU+EdS8xFSojikwecwy+uH0H7wfSX
viUGdz7XxhNY7LjYBMWhKm+lu5EszB6Fd8/GZIbtVNIubSKwff8S0qMqkywBes7oVRulJu43qGXa
Jq82US9iX4F5dUTSiIVfRPwix8j8GuJ7s94p8fFy/+jIBmpy1FRAwxrlDbUNm6S1oQ7nJATol6TW
eZRb8NyfPFyO2SsHzFevvrftxhjiOVi0utgMYFE777OLpyzyZtfTJdUB2xNRZ7c4LsTMe22GGAFz
DpCTsCq/0RdJ+q4K33W19qvtyIdiCuvBF59JId2aJj5CqL0ZGhl08aTcr2P/QaN+JCyP/nWpWVtz
WFYEXbGjDze+OlG/Q256o34UPKN2UavKqpuojJ6Q4utJDQpJTs7GtOJlYaHig8ArtQnOl2obFqTW
Eok+HAJFOhXFh2B9t5DBKBLJrMZaRyHOrhG3kkX0QSd8G1X+Fk89YPJVgUKuYKiZR4OsgXgwv4Nx
OkYlvDEAU3gb1rI3UGiA/xIH5T1W4CLkRUqbLy0tiXV+DiGE4uzNZ9IaN0vdxbQkGIc6sbaeJKwU
DqSgrj6DKVBwQLaqMazzKv7yVkQHPfGerZC218OAjkKSz0rrvoC+HZMwxlZAplczz1pqfw93hi/M
87o6GgLGwoUVcWPQN5H3BkrUyt9GgtdcUZ72kEHMnEyHOZt42zhaGyTuGSFNgS+sgga8XXmriGLQ
21j9FHptaVTUvYqeHjzLEk8m2V4ilKt5kqJAHFlpkmPaDO6O8f5YJGejiOwep4+R4p/+7lX6kWGd
EZDWmgR1hjh2OuXWtdkLKo9dEnVrd8TnKBjI7KzRuooYQmfGKJ0S3XrqOLSHKV9DquhQHLVY6klo
l80NPCYIZ0Y0Llj3vpjjdmLUg068J1kDvbCooUJ9xX8pYhfRsnWJF41hu9b6iMrmLKKXqTne2pMp
Jl9CzUWlat9xN27HYYoDQFEKLA4L1qKSxMLJaMLCXF/KKq54sQBZHxvTDlc4SxAaLYBpRtWt6sz7
FuhoxvrbZOg/pumrArChoeMm5C+MqTla6aJ1dyWQmPvF84wQv1j8ZUoMv4w1Y51S3VsjJYMLyd97
zTFzk3RoUJX4rFKyZpUJ2xaVWTBcy2pDgPGhwaGkM3/vZEei3x3tbATASTqgUuyKYdxEek1g4/z/
SDuv5caxLIv+Ske9owfeTEz1gwiCnqIoUe4FoZSB9x5fPwvZPdMppkKciokolyUDAri4uPecvdeu
5eJN9MBPj11BiOMgPNejRWm92XlZthiUAtYgMrc4Jd7PWvqV/yAYzREb+M7H4kb0jQfiUihxwrDF
TwxUBUbIljSndRFEbTXrMx9GbHvrqvJNJFj4SN05ePtUxyyJlKDr5aXJcqfsHo2mQAIImh3fpAeH
VVxX7ORczLQR9RFTeKg6Milcojug3ntbl33Y2L55JZHABkgDpNjGRiYiUNixp76KhVNcoEjkWSZo
SipMFSgv0SgJYRc6EseasZ2Uy8i0JQZ8mHBf9dxA4b8P0+aptdp9JFH5B2XA/kRl+/kjE8DK+Ac6
RDm43f45SMpNmS0zyZxNsHeKt3TsFgHHHylSsKLWKNH4TFQpOr16V/ZY4PxkUTI7Vo14r2fPlFA3
Uq7sSTe0QkTKKavmCqT2QGsHseuOdcyVJJKlzYD20E7G0k2nXwto10qd5ZbobeokRLES7vUhJfUW
xX3maOK6MSqnbgOHuXWGjRVPwKqWB2dsS+oNdtLAI1lHNdZh66ZKrvocpUwobHLCUt2FKLvwvIN1
FjIaKFSMI5PLSN2Ujn7E0IG5wzLQofeLzRE3eEL7SpEeKVe9qaLh4Ni9jiJjUrUQpsrSe2pe6ghk
TLcgDGRa2jI7ZspqSGTK5tZ6audxQqN4Fxg2iCJCAAc6S8eIvEztSef+aIw/V69Y0E5Zj05G5aYe
e0dCiVvLqSO4SN1wKQE7ZcegtOvSvXPdD5kytNLd9ywE0Zz5rGaN6iOX0ZU6bngAd52rBFKzwmbH
ElHEi41TJCeYg5D8YL+qn0tYvDIzpNDgWZLuMvZ4LZtkiL7PxN8sSTJuFX1jkN+qqsJdj4VQnta+
FXZMalFFSWtsR6F5AcYkbEmN7KnNTQI2qj0L3p8ajfgp+Sl7SEODDkNpi7gErPHHoP3wLMoK7lxF
Jd5yg4ukQIIvEL2g7psCZi+B0wrNwpc0f9AMBEwIQmuChNviBp1VWFFSdW1PeUvUfc1WHdN6Fiw7
a5dnT3JirsdqqYcb2n28UBl2jhkUtxm+aBg9SyWu7xP33c37mYqUsCU1MtY3MorBmvvuNtBbw3nn
vgt8LDkI8NtA+QULN7llKtTK5n2kGhtFPIbVvivvDBK9R+Euoq7kLU3Mw82bMRwzaxVxVUqfdleP
/IoHWNcJnroV8T1gOyO7GZ6k8qKNHjJIdZGLNONwJVi3sdKApbdZVNMrJBObmmTmFDkuXUQaNJrQ
8Ze4p8i/Tg/puGhdwOjyhyn2CBjdqQzxkKa0wcgnYZ6mD0lcj7YK2ndejuGw9o19Fx4tJFKi0Tv1
BPQVD4FL53Xt4eMBW8rrg5STWF5ldCzl96ynOWIuPXONEivE01CUsx4/UZU3OEqEjR6bO41rHyE6
huej5wCGpXgTpeFzShEjL42rJifSy3QijB0Tiz3rYZ4w5SDvIu6JAJLhUazgFSE0LSnnG20LKnSl
juuMAkMrsvOm683Yq32e4wqse79wEXIa1U1GcHekKJjhUZ+RGCokNEXlj7HRZt4Q4QlhiqxB0ZTl
SRFuVV4+cjPvMrrOlFo0liXMlUBcG0SpOhHeQjgjMH4GZ2QJqVVIjpQ67GpC2nW6LXp7F0x5bT7k
MFIr85hR7R6uIeW64PrZd5P0h1LXkhbsiDT8ZQK2Ju2maAaV/ylAi5VmamesDEF4KEbQoBiuXIpx
OBe8FRiBXCJRiXa5luPHgROLhlSAbCnw7sO/Ky2Ebl3V6x71XWLc8X6x3k0g1yZW8DJlz+UReak2
tgVn3g/t2u+fymmhcSfqdqUffGOpJyx5VHFBITXW3JNPyHHpNjvNQCib/oiCH5ioteAjnoyIa/aq
ZN4dmqrbyNoqydoSstQ+5xkMI/mkQhoY1K1q4BVQApg0TbZSvYI6RbtnybwY5HxDS6Cp30FwVax1
xHZVGWB+bjrIFZ72YngwV2kKsVaR9MeMqI2shESEPB8tQyedIIVdRSKh3gxyvEEDVWBwCymmP0FC
7Uftw5sKbvsin+S8EjmOEonbyDIwupEpTOmahZ98Yv1vsJFiYUS1IJZvIyxrhvEY5zeC9iAl9gDU
ObSkKx0zj79QKEBQOQpIchJ0ahQ+KA7e2TX+PkL48uJIVcVFp4wHGHd+zduv+rlw9HFOd9lepQ4V
FOIPU+sPHdcjEneuPx7bVHMGOpqh1x99dA9kbJ5coJkdbK28oXEd+7YYcIs966qiiqK+BCZcvpDi
uglTR+FZ9N1kBy9+oZLQ67K+H3u4Ej4kI4t9uUZ4GVZ02sINL1KNy6WNaIO9F0t6gOWd8EYrysbp
dJaDMQXEB5naQYeAWrz3DZYizTZIaLu0NTJMXi2hF29MsrW6tt4PGrF8erEdAQGEUn8nmHOBqofC
w++P1CAJzu4Wnb5uR/EqLkiYVYzbNHSfCfp71RvlpAXVGw3xra6rGkXPLF1oVbUl1h4xNemUOrKw
6hhwcCErV2NS8vJjidZBfvam4DJ3H3FGo4C6mzifTk4WlnnArjLLcKI2bC8qWdxOCTp+c9uGbF7L
Ewt2W1QxU1KqlckC8oy9WJNsVjxl8l2KZCqq37r6yFZ4JgaTfJp0CvHIIl8KxFkoHCsTa3SI3CW6
VqKb0r3xCR/yGzSsBl2naCFW8c43axDidm/asr4d0UOaJ0XamKhKMBqQKpphks708OSGrzhMsuJF
F1ZadC3pvWOVt5EKiH2Yh6pv4wZd5Cn8bKtECqLd9tTVvf5p2ndKY3zSZNzUT9pobSAp19F21ImD
hKocz2Ta7b3JgPvQCRlJtHmQeo8JNX7FX3bDPGVH5YFmz8FYHJFiO1GPuEk8wOZB3UQtuKGbm3Sw
6vyTL5/gikTChwkhgxwmz8T1LCSSZZN+bObRnRndi1VA8Jt2a/Gax85pRekshOMEUWg1dM0js1dW
XYMie+IbAiqhzIjEUTNG2U0t4vHWCJFsQAZIO3lvyPz+nHQvUXXBug7gPgYksqIbpc4kYAoKqtL6
4L1EKpSHlKgGGU0Y2ihwNTnuhdqlEUcH+tkFR0LsAx8On4MQzN1Kv1EbNDCBzN4Bgre1SDvo1AuZ
mi3V16rZ+8F+gua4bN6tnN7vjYQxIUaCTHEvpZoQYd+O8C5LAmy+EgSKNx/0ndmPjhm+CMULdG5j
uOn7henbAzXjjtqnLz0K1IQEwl3iet0OK0Vd1ezGAsBFExEbt51D5FCtEL/GolfNihm98UiqrxJa
FsW4pwstQgxEkkx35L0nulVWrwkrdzViR1Jv3gvbkOguC/pi81ZAm8oecnZyIe6NKnUs8zmHS0FP
qs8wkzZAVVR/rlvZUvY90rbMZeImVwW6rdx4MJsD8aaOpTot0Ug+vPoTc6KXUQxeiKGj0zkNkjkh
Og27cLlZQfNigacqyaJn50Y5XO/uNfqYAVxgPDQRADtKlzXBVFCq0F51NjWtuVXWTtHlr0w/4ILm
IrbmjCfaENx7WAa3fU3IWLvKI/aRvAtib+2Kdx6ctTTUVwkdPs1qD7jiV4xbqSlufWaMFh1VnCkX
DGK/a2xVKl4ihEvan/z7TGOrR4UwDFMChhc+6BLeGev++2Ke8eURLMNk281OwRLPtI2tjmSvIaRn
1gMlr+cCu3USUWD0UFDqWUPTbL+LwZvHyjJX6KwS4RkfxqZl6NTbjFpujzZPiWyvxSGa7HyWFkpP
pzhh90TvAChH0qPcq4jxe7RYt6S0qFXNlgyPshCTH6Ca1mWr3kprIbuvCgEZD5E00Ggk9pmsSNMk
shEGElbLxvgmb7ewSJxMQ+XgW2w5zJmRb/Lo0VQ+guCpplYRXI/ZwmWh694FLfsf9qhMr4VL/fgj
U+ah4BDQ2ou7EdqMNqdp4sdLIYouVGW/0owi8pW5opZGzfLszlm1GiZCybsZR9PQr1ISYCSaf9/f
va+skSS4krqN9ZPMX+usFBthXYzrkfEBu3abUIyVlqwvNiYmmStke3Y547lF8vnw148rixIefwW8
7JRe/bkgm0cSISKA52ZSV7B94N+gloLCIeZ8JnHT6K1QpxjEyhmQZpQnUylnWX2bWo89O+rvP8wX
xWH554eQNF3n7zORc1RIjRJVKO0Bi62kZbTonAmuflGf+/MXnVWhZdFUSMxRMYvguv980oZVw6zP
WN+5HUEaylasDcRH4YLy7CxsDll60OFbeXMxBk/OK19EOTaohyadC/61Trem4TUZtpOQaBVL85wI
Ir11kgmhEVKiTrvg4E09ToOdxSNOkppEz3KEUrbom8lYniwyz2ev0rHhs67i15LNREr0Q51TJhmt
mYCYSOT1WmrVKjP7t3JcWc07HySgPtfTDpnCsIP0VLXqtU+aS0QRjnqVhzwh1OyQDVDctYhu7vlU
XoHjQbZ9+pxpg8jGhBpCtsasbV+seIWW5GryPGTmXcfbIk/nhsw8f6/y1BskghIQxJZmQiQQ43zn
s/r26oAQqQ9BB/RddLOI94zQnghAwT+xmKR5g35XWy9+Yy5q6T7TVrGBSSfcp9A6FcoKm6I+mjL7
N4QJxizseaHKSBJpVzb5MghHp0Ct1VndqmQlA/itfRsZisTVEnZIs5eaHs0JkyA3+arrj2q5ysWK
QuV1RXXUcE22269kO8t0mAjViYNlHh7CgOEkazC0ht2U+Cm9+AhxJmGKn1O+0UnuYY8VNFwX4zZm
e5MF0ktjqLYHzxRJHl1Lx2chTubhLEMrK6I01pjKxpk7LOPuSU3XJYTgfDOC4fr+kfiiRfNZi3/W
EyL/lol4Mhsk98Q+OQVruBWgrBUN3Fm6E1DsXmLX/D7f6TSzJNzZim6aPCWfHw7La4SMG00wd35I
uMn1Ub10Vl8dQoMSq4BWgg9+TjkXZNdj5U/2d9Ykc1JFVaufN5eCpC8cRDmLNyCfE/xQykHa7kHJ
HuhlBqN94e78fgxVhjsFl1MBpURH6/O1koMoFTyLshulKCIA594cqYa/5zEjHZuUeEc9lsGlLtp0
A85nLwm4kIoURocvdHaDvFhSdOAHyuyfXHqoihRWF/mc5e+8zbcUeC4c8YuVhSxJExBUAqgpmmfz
cknBftBrTIBlYIvGyVMuBFFIX11Gid9OrgZg1d8Y59XYREQGAc/45xmx01umTrIwZo0d0Ytkr2Fn
P76/dV8eEi0K54MjRD63VSVVLyMRxHqi5jM5W0TZHTvl7w/x5WX7+UKHi6xyuz4PDmLDhjjOuGxN
fSz0qRKbXhh/XzSMZWqyLBl+HuE8/STPK80r8UrO4HQVgmF3DYIfQvAGWI3rpnG+Px/5C8SBDIuW
dbWsGTD9pxP+pV2s4/SWkumajRTj0gYTPNW7Ht9ywajv7vUqXgTirWLe5cOE4pnJ6qtCqbqKotWg
Qbiy+mXfPoTdqTL0C1fiix69DLRWh5xiqCyBp9v9y0crjSppJY8Onimti3ENhy9GzdRcAsJ99ejJ
Oq5eVeRw8vnzbvoE1pX6QEV4G99Ns3GEXWlcow9lkMLKu3BWXw3SXw939qRjEwi7wpOwHg7zZiS6
1V+3SNW+v63SNEmdzye/HuXstjYI/nQrD3HvL/IV2P+lsgPjcoXazIazeuGUpl/23cHObtRo5nGt
mVzBhKIUlYI0+OtOQJV58d/3aBoqvwyFTI0Envma6ZHNdivFV0K00qyH/LmRlEvj4auzYebHWqjJ
NMyNsxs0xGYn8P5m/t8F+3YrYwbsHyjhz0G3ebN8Ru1i9v3d+mqNDCFq2iTopqqaZyyT2rJopBSs
kcW1t1SWZKQ5/lJeXjLKfTkls1U1JFVmLcw0+fkqSjRME3ca6blNzipM3n1sk4G36tfKGsXWoV54
18Vf3yPLGnMLtTjIF/r51cSFQL8nHZmTDVu0joJ7/P7aSdPFOR98mqjz7EqWJOHC+3xSRqeEuZBx
AHZyc2A+TgPoedbZLI/X8nBhpEtfTZe/Hm167n4ZiIHbVt7Q81yh6p0hPFmWy8mxKW8u3qwvj6Sr
oD1BDmI7PL9Z9PG72mIYplvJyR3gYasp88Szm0tzxVcTIONOx9nIgoet0+dzEqJekePaUzAW2vmW
CzkL5gLmIed/koyyh+/v2VcTOwNQFCf3sySfj/fSDFw1UVnstHSS6RD5qPJoKACJvLDN/2Kl/XOo
/++Rzm5Xm8tKplHophZ8Vc3NhToPbWEGFtzaiY42i5xL9M0vJ16Dfa4EU4VH+nxd1ZfILqigUe9d
Bcvixj2Ulq0s+jkh5Ut9H0jz7y/lV2+TXw53nvcl650eGVg4IPBceeqt2e+boLswQL44hsKZaKxN
wXuZ2tn4CHT8pE2SsGbzjyG1R91aaP7bXz0PCmQ689/PTcpvQyIo1IxUYraBbkGF2bj3x3lhXVjr
fDH/YWe06BVQ85mM0GcnEtHLF71Qnh5eOOuMczBVK/a61oxmkbGYZoxScpS/fPk+H/Ws1pT0bTLK
jaVApdOd+ImI5GVdX5qXfp8FGXGSSACOISsGK+7Pz7BoRjh6rGHykiuOPgud9EewbefS3F8Ty/L9
vfr98f18rLOHKqSEVFA+Zsvu44WehfgBy+gg+YfvD6P+vhLWlV92lMrZObWpXFPWZbNXU1TJGgVt
t2OOOFYoMTTzInxIMn9mhPRbvCcPfYXQ3bN4tmkuJzqmoHeZEomuIfQoaB+XM0Hf5Vg6MzNE7DGz
IA/LPrNqnT0GRLorZOkq3WEIsKHB6KhEokTzZaTR9x9LWuH34oBCKnNknzhTUBwUCoh8Lqp93WwV
LFB1dmFR8MXc9fn0zy5zmbSe2gqoFqdXDa8BOHVIizvpSn2FmDXvlgTDfn/Fv5i8Ph/ybOmjar2r
yKjsYYfO9YXhBHNkP/t8mA0OFbGLzv0vSDQcj6WWqotkVPxWlmjdgi2v5Sp4Sw5a61Tot/RxV2g2
aKlY/Ui9ZWwhG1no+HJpSVyJ8W3nzbq8m6c1lkRMkn2EKiUBM2vHxrwUSGeHy2QyAJoLt+P3SfDz
R51Wjb+8+I1gihBJGIxqZVI0xy6a2X33/zzI9CF+OQi63kJJda5/a12DblMZaD6+2u/vMmgEfs3n
JRNveQ2IgUIUnm6db6xyaaxUGhcK6VHNaiC0dMKjKRr9p/YqQoYl6KuMOJam2VTSAPBMXlM2hGRM
mIReHkQSs9LMRLYwrJiJeCwVYgJp0wsV4TTjXgocrLE3ci+uKg91nv4aRyYPV+Xobem4LgcTOJA+
BNeiTxBEXEFELPZeFDy5bX/ngxitMIQ2A5a2OsI7knIM3T1o1kHB8InXOVL2kbk0zWSJApjadVPe
aK3+WIo/xHFttWDjfTww+E4x/s3a6g3fRVo+idGtqIdbWnvXkeftFckZ6K72nraSSBqO8VKA4DL9
ZYgeQmaR7GOdNHtvbfmQsRv8wGjtvGdZQh+irZoMh/MhqrASXZfk5A6GTpRQkGtXo4eLX266rWYi
0Sjr19C8l5AMBoaLuvQFTuA2nPLl+FlX3+GxWcH7n7UCUylyY1hqgEA1Lvyu0tZuMa/zU18tg6m5
KBHlK9oWBL8ILQcMQLqDDY4bpV5Z5nUc0KYbrukSVbF8Paa9E2ckTQeJnXVMgvmdpfyI0BlUljUX
tbsKF2XZivel3h45w1ClvJzOyUuqhYUCGwc1Ad42GZbTuK7DDdm7nbJCxQQ4Iaq2ChrJwoo2WC34
OfjXNLG1hdUttP62aqH43KYEhQiQgfgRWUZUAibVf/Uz2K63vnwcKJUHHbKKBu2EwFPlCxmOLBc5
/no09ce0N+9NEVcpdt+d7BVzz9warUII930vubjTR/mg5DHmu7pep+B785wQ9JKUE1kmDIAMlcBI
d16a/mhxgXfCY2L4t2Uaoa1GnYnFxiDHvW3phZZOYOrwJzwua0mekRuG930X+rhNqlNcDUsZgXWS
OyKZ254g3UUiOyYFmyjCyFlCJFo0yHstHk+iiEd1GxXtMhkwZSDjy5pVO+w1qbB5TBYNgIzKX6sg
4hoEqH3n3ZjUnqUSRYoh3igNwFcRlxZRW3nHqCPI2+MxoRcaRz7ti3amaGtBzU4J29+wNHg4kCAh
c0jSE9aCRgJKotzSOYO/4In7TsCAORv5FmLlFXnZAbEaLGcsQTZ323EYHCBOeoYSblFXH7p17Vru
XEybPfx1RYXmPwa36Gy7BCy4vgnV/L4c3gzxZLCnMuSbatKxTI5n8V1Pi0NHVkNefJSQDFR1RXXu
ypOPOUKjHv2V33sIo7K91x6mBC1UZn14AAFbRm8qlVR2OTYMlefSt2aVVt60KcoDkcz6tgcRYi0b
hGH+2yBD5PqZaZt4wTqXXwIpJCS0ALhS7YTkvQUjL5CK1ebqqpXLRRdsgB2YOASrF9Lx6tIu+7eR
d5j44Jt3ZjxnRAfNDram1+7ycenr9358U2MW1NcKhrsEoRIqGnzrhV1V91L/3FXwHcfXjtZHjUGJ
bOZ82Kbh2jKWKGiB11Zot2h/sFS+GlVSHl4VayNFxFY/5nDw84jGvYFKRZdu4LXD1ELGUX6A458n
uOYgLjeTvAWvddr80OkLkXAmD+SFVcZa7ljSFW8m6TYeh9dbBGziXBAgQCt3Kb7CMa7tlDdFIIBT
S9orIwnmmRHMUVLpGiHT5qOJA5R3+6xm/LfxIkXeYQDrtZwaHZw/0BreI5R3lJha3lw3ILa9tbgw
TX2HhhnYQPAwyoSCrIAlwHvPYO8PKqEVJJXUYIQ9u2TMDIQmCzmPx3uJcdvSrywTGYVs3ulCMU+a
2waXm4bKQB4dH1FkXi+18tqX8qU3ySOLW7V84AVDLGWOgxx08zqDaJh9yCzz6nhTYuH1resAd5gS
ibwRHhljRb4eeej1GyPDvhbQLV4J7TzuiPYWHbV/dpFjamSpTJTU+qOrSJkY7xCeKSic5J61VL/1
gadjMYRvSOcaX6r31MWbMIycuCfZxrebwSkDILOCtonoqhssu4aAb00c/KdKfg0oYgnNYdugjsus
RSDD4GQ7IX4UT0a9c+Ea+OAYlEBcoTJBQzdzs3XEs6z34oSYWaISzqb/BC9vVtFHUAGZxgpWGPkP
fH2oPiacXFTIz0oS7VQTn76VZasijl7zYT10r7JJby3JaTJC4K0RBPP81VjFTQcTBiukfN/VMCfM
cYXMczAxFjSg5bWTUvC2cgf/NozjY1Ph/hI6a5ru7C7Eoljo0s6oT4VKD7/udu2Q/5DVFXIhImx6
vQcwgPnNBHuEzjkTWIbhBQiV4VqHB0dfVIPjSeZndeKFOVeNY9K5cyPJgNMBJ+Wtdmg09Iq3BQEk
YS/MUyFxuha6DgIjQUg3pqffiOSm1ONGFdUHyIh2Jr824kk1f/jdtdsgY3cjvOh3tdvdSPJOsd7L
PLvmjXAliD8nt74SaTGGh1K5LeswsMfwUDCGi4IHz5VY+MhwmZThJeCTYZdT+rXBhaY9fEDKRbgN
qRjhgBoZT+ZEyqgwRCZgT/J0YXTzMD325FhUzVoQ+9cM7gbrtcm7m5t2GjMnwmV/rwZxr5s4hQ3/
rhIHuzCDpTq4RDoENIoB+Gg4jUn+jJqquhLG9mYI3Rud/zZyp0Ysqvi7EZmjV5Cbo+300FECz87g
hecyk5OKO25WY/toyxezKNYx63SMmzKh83ExPpqlo7OMsnpK2iDa8e9n/lxOdzHB24iN7qxm2PX0
mr9fXMrK78XMzwvlaff4yxpWQVAbjyahNTJ+Phb0KQDJbjl1FJLkKHHWKGZXbNNCuuQYYCx3LbKI
0Bu70MRrovFsgLx1szQRaIWLMFBngzvLSa6rm+ihwL4+hkSZoTmuk20ow8glfG1UlpVVYZzpELch
ZqW0g5sTZqJ1ZyYvKvqSjOlm4JFHbl8jYpEIaCowJuMkgq24KkrvwD2Y1dZNIgMVZuXtGivkkynu
LDA3kBVOFp4FM3+uIZKoTLicQAIjN27J9OhvW3OXKyQ8sDJOavOqq4AKtsumcthw2hHJZilBiHVv
FxhNG+mm1klMzfd+aczS4pUYJbv1rZtU2rn9wc3XDRmuk5MtIHAs1p6hhs8zRPYN78m6dpLoMXBX
OksHQ79TwuwJfW9LsYlgx7o2YQXME5TQIPsjSABRexeM8ZvGuA0IThHid6U+ajoLf/K0SLZkXzWO
MG3wFhO/kkDdKHgZZx8p4TCtYHuY7upG2SfDpm2FK3ZZdUFsdryVBnEpmuPWaybdpmDXplOD5IX8
mvD6FK/bIrbVADoHRF0YZxYSVNxDXbgWs43JbhmTfqPqVzW8CQ9gsAxxJ2JEEzcw2YYxGJn5cuiQ
JUIlM+RoJSN8ZgWkt5gtcteWg7nud4sYtkwaP2iNtW285FFQnoSYVKJs0/ZLPadR29cLwNQRpYq6
vB/7tTAQoxU+DtxAiQWMhK25aZdZzdKiKjZCcSWZ12Vlj4m40TvkGgSamQ36tr0nlEwA7jEWrr3k
nZ5f2iEBFDdtkS7zzniBHTtepd57G23BRRKEqM5HpIsqcnPRgNhW0u5EjuDjY41djFrjekJQmKox
q2GEmupwTIRHDU6+EA3cu/akjiaBm+6yH/dacsyqbhvUwET9/MJm8NK29qwkhj6i6aOpxtJIa7/5
wLGXK7ffTwmXDnFW/9Kzog08kUOwyY+NG0DJbnap/DUVJs52tJ8KCWdt2VSLI9glHKN8RUpx7S54
9dxaM8rL/Zw3v/PXm3hMcho9eQIEJDqHZ7WZmDhleJEcLxGTdZE5bposkTd/f+G+KsdIpkGDHl0t
ZZLzWrLiR11Xyq0y817+qRMxbQg9/YwMAXJJMfFdON5XRUTK8iQNQYjUfjNFM+ekgzRpcbpZa2Nb
mI1LfK4LZZ4uLrWFpGlgnd0xtHH/PtZZPYVJVsP1y7HqV30hzvHF8HeyNp9Uu52Tu7EuVv1OsN1L
5/jFaPx03PMSS1vqo+rSSSxIsKf3UK/I+Fsg/llEh2olzesFNNYLPbCvCqa/nuvZKxH+XC/kA+cq
eBiadMBoLTUXHBuX2qTTRTu7qDKA6knRQaFbPe+FtYSEamyCCXs1T6L3WlkXRuQXFw9hIWJUSvUo
7s8LR3rUm96k9mDX+gjlUCZAUbW/H4RfLB9kRSLh1VAUhHznMiJRbMkCCXWaUZV77HS8gkAdRwkU
TjRPCatsmj1e3wuz4FedAfjeSJfoH2oqwsnPi5axCkSZwCeOuggIABaYdK/yTXBSr3ESzCK7q6+w
1iaXNFNfVLhp7CEykhU6ynjoPx+29NhIxDSbZ31AxuBSZ5MJti+DC0PmWfH888r+x2v/n957dvjn
OKj+8V/8+TXLhzLw/Prsj//YBa9lVmUf9X9NP/a/3/b5h/5xnb+nt3X5/l7vXvLz7/z0g/z+fx3f
fqlfPv2BEmxQDzfNezkc36smrn8ehE86fef/9Yt/e//5W+6G/P3PP16zJq2n3+YFWfrHv760evvz
D5Pn4D9+/fX/+tr+JeHHnPIlfX0///73l6r+8w/r73S1LHpCqmaRjQPj5I+/de/TVwTt75hNTG4P
ZAHD1JkR//hbyuLV//MPTfo7tFlRs3jUppfAFBRXZc30JVX6u0JzaWqnTnh1Q9f/+J8P9ukO/fuO
/S1tkkMWpHX15x9n41KjwAvSlqaOrJN+DC767N0ZFZpbuvkk8AautGyVXp+7tQQds5X9LSmk/jbW
SoxWjdHCR6SolD4rIb6wK7MGA2iM4wBDJu9gbOfeX3tm+DTapB6jQ0OqIWTh8wa1mAgY5TO2PGmC
9txrmhSzZn0o/EG8ySjNZcEgk+dEf36RyqOxtYoWUF5ZCthGzcZuRYKH6kYD1hgq0oVZZLpvv8yE
Pz+cZpLsw+2d/jqXHWQwvjNXjJorKycjS60UbSbi6927qanNh6euFv19qFjJPMr7wfZyQb2NCFpL
tVNLyP2+KV/yuFcdwUykbUkhloC7U+ZCgDCkolgpBag5t8J82LOPm+Hva+ZjjO06QFS9iMEeGgKu
JqT2JYVazCAQcOZ6m+D3kyBvKlLnX//8h2V5lkMUmIKghbbHL8P8X6Pp0+j5/I6dLgKKCEtEfYGM
wGB2+zy9KFmju/T1KVj/PLToiStl6lqM2YNvZNR4oL7FsXonW55yMkNpIyWFuRK7eFz9PBs6ssGu
dq3yJgohG+LTPn7/CTUelM+3SSd+QFERpPAwQabmQf51sxg0uhH6U7FoaDU4PF3QEECMn8TL1XGX
yaXq5IZpF6JZc2n9bA/OHT2kJvVkwked08cDFphYzvbhSP13rJTa7nv8fClW+Fs/SH5YpX4dq/2B
QmO5okFq7DT2CEoUS0eLXFavY2vjh+wDotGrrju3x9SMKx1zMMALOfW2FUnW+zwIlZMopesxN9gx
NbW88tSx3EpsQDwlln4UUC8qP22va7IMTFEJHBppo51bGkbZyCKlywNVm1Pir5QGFEsD8uHCpfxt
xOtcQ66kjlXEYraaLvUv+261p4PeQcWi+VG+tWJcHysE2PMqALIzDtJ6yIl1gSl9KEsf/FeUedd5
VH2IhQtWFIdwHNWg/YmLTxduSfompfHdhI/gZ3XQFENJlJH/IxvTaif1lUJAEV1UryOGMjNVYZcR
K/vv29EpXCJM0+k8JjYOX1oNTaBstljAIdp2W8UPtIOH5X7Usr3Wq1eG6d6lLS670aCJ3VRs1Mbe
jZwul2vHNIvAidKVqAjV0dApEbd9el0myW0wivAI+oDNdJW+WXF/is1eWnta420vXF8QOp8Gq4GN
ASUiWkRg4ybLcX1qq/1yhRMz0K1eY58sdRAPhl5XqM5b+76Xb4qIyrdAXw1yhCYvMrPC0uuTizvu
XdrJbHK3QaaKeE91ZTvk0rOZoI9322SXa6+loQYYPVEcq5kBva8b5xRHjB2NMYzFEgkgbS79KD3C
R7R+ILnSlz/86UEeZejfXQw7EEDCKEkCYJtoEaUdkGkRMFqKL3Dyv8HeHgeCAHIiliVpmymlvGni
5s4XSK8uYfiNGXzl0Dy1mB2AKDwX4kjYUyabdl+Gp7IWF14O0K6ZRwnCeo2K8FWqJfuG1HncgqUP
9yTwy6MhRrvAN7FqY25XISBgeqAUXh39BG+QRaFhGIutjKbUVl0KiZH5Iw5Dbll8G/mkIkJPk1AD
CaQimRZEj9KTTlVU3hoSlHI4gcjOsXFJhPCMTQO6NoTn2L5kw7FK6kUzRWJWkdRfJ/5/E3VeS5Iq
WRb9IszQ4jWC0BGp9QtWWZWJcMABRzh8/SzujNm8VFd1972VmQHuR+y99u845e6bhXEsqKyNyT1x
WSLrITSM4hSZoLibsXZOE0RSWAUrc6Lu9T4DPLNlp1E/1vUNq0nxhOdSh+BhHxLC4ePK8iKwtaPf
7KyaL4JTwIqZwQdQJsIE1tFs76x0kkzg0kMTGn/YnQA/IdtPsCO6BwH7f7+geej4+QX3srHlMUAe
8mFHYKPbAQe7a7tnd6FPiFI3fVIZ0/ghypr7YE6Lg9Na3tWSiky9tn6gQQ0P0+DlB29okgdk/0y2
glK9W9nym5Vh+G+KSC4p917FhEUZVnb/3y/s4tyDnvkppwkMQWtMrmOVwATEbebv+BfAXmiSdM06
4siVyDsaLdwfV+AbTFnK2lVzEnpO/zVJ+VlEg/zKPcVSt5TuW1Ll+HJdwqqxgcZ2TcTL4NbqziSG
VNdW9aIARW3SBgBogHyudDGim+OnOxAYbo2+/VrhqS8X5xJEenzojX7AJiZ2tt+uQ+Bmn6c9bpLc
aQ+tAcPeCKI3NU/Bwe2Wbte0WfawZmJGUe89dl6/3I99xD5By7t2qBGSeE4U+3QSHJ/hKRoXlAIh
3s0yJ251CZ0MPG5jMy4mMz7jGXp1k/SPDmz5lbT2o5yt4oHGGd0Q+OGzrAdr5/bd739/UkVI8st/
v22rTVJPLDLNNShXKsc4/+8vRIy2Tlrh/dQesN71HWcYnZ/LoH4cZP5gi6q+T+0B8IwLUbmts+g9
Su5KLVjZNj1j6giigRf1IPJ9fysTiWlS1yRUKHvkwdasu/Nx6rZYpNiX/veL54dECm1bsmdHybip
Hfrb//+i7EQcR5nBSm35cEaVHFJbTB+JMv1jwZeCIymzz8bYJmDCM2cfle54CWzrKrLMfCxMvkE7
bYYTc9jkRFYTCF2SqfqfAPznnlzmx3qau/ugav2LJ9x1hGhdrday/+Bikjobv/MWDqJN36r2Li/A
oXNMcW0a1zu7uKj/+1OdDUncuLN+GBxvbxSjegzh/1yLEdMM//rHvnUvKu+B5AsTSZKY073wljbu
Bmkfraj4VcCy1wJHbsPWeyeX/LmZTQ22mCi2ZiGg1U5mrESJT4FmmoM64CTHi2uJ/myFcMhN5sW1
oWBT4Ix/UgXO7bQHhACA0ijBQpn99GN16ju3J3WfOVQrlldTPdpmeW5DHrykYbCcqvrc6I4VDZK6
g8+yTLOsJoDLVH30VKbNU+24GH9BVz+Mqdk/dHPGjzeBNFNEdXTO+yLdE6G3C9zCOls0Sdtlrv5K
LuGrLhL7ZLPJMOXZnC3WvhFap3LM8w8Sigj68NG8ucGadT+l2Uc5RvPXvnP6+sUbewiNjjR2/fpH
UcHSlUsIImTOf8aBT69aloNVaRKFMgKfx2a+/PfLQPDtwZJt+eb00ULk7CCvuit70FLMUFO0LAc3
mrEEa4fCYnIhexd5Fh3cMPmDkU/eFqOn0vNzMPxG7e78qTZZj1BSzSwTn+xglufO7RnGL9X4ZBRp
dU2j8n30/OFJGsPwFFSU7rnLptgYDaxnbtaelsT0LrOo001bEL2HotC9TN2oD3PGdR0NdUFkqctC
0Fh/+9+f//tduG5PQ0vstBzSBxLo8/i/by1Rorx27nvntOMfq1A95MVpr/hIoS/YV69xwRzlQgPn
ddo4CS376LTUm7wd0SETGLk6C+9uw75xr7mM9lWRKGhi83SFU98dUn/2/rf2XEDKhyVOb95joO2L
faPSAYEzVEA+6uDR0EvwGJWht950//77Pk3kNUMRVg8BF8kW7LK5jfKge1xGAYC0zQ6W3dc7rNTO
K9xamkhAZw7hkvfRdLYtr93nhDCSkRjW13HuOfSX8Wy0lbzaZs0BO0+QjdusfklaaCNWToRW2mfJ
Pg1S7IwZ8KjKd9pnqGkzI50nw6vDGBIrZzuBAF3Oq529LJ28cqWNT8Wy9AfoUd2mKMLHRrN5Kcyp
PmXtfy52h7zGaLnrGrN57MP0ovxhxUr4u6VIm89qFGdmZo49vs51A0ZGs93qQ6/aS9lyE4dOeRcs
ARoEo4HE2s/PEe3CjbdRPqX1T99Y/rsA4Q0IUJcPnd0064xfPZP6RIS2Tv+Z3tTt//u/V52dn1N/
rT7U9D1YS35tW7slO9f6kjORfWQzdM8DaSFOiEaD9kaCzJOPJiVpPEzFT7iQbz6490Wx6Pu2x6Hm
0yJzqzRzpf4uhf3PIU8O0PI07jIXqV07eGc1j3fdiMgqsJrwFpRCXjvB1UUDAge9hfoZfIIJZRls
T+x56vGhZppxWRrTAiVfH0qne3K5SM+UKNOdrYiI7NlFmFFjbTxI1lmDrEQL7CD5c0H4duZ+ubpI
gZ6F/J05JWKz9Pl+DO+diRwWGdBq6ZpVUFXlN3Rv2He7G3EyAvg2ONRRPirL4GWZFHhZSC86MWUs
W/FWWKl3VXTXSCZJFPeU/ewXzpvDU3/hZzcu5d7XMHlBuV1ad0bJMUHH3wdjY0LkmW9O0ctd6Flg
ehaYovx70nTcRWymhjQr+dQMzCxYzPt2BKq0mZrEuM0khGL21ttgqMar3wXFLu8Boy4N22iWArEL
4b02C//oDu5+CPoaqQYL64nMSY3KyolY8UZDhHY6fcoHK9nbyBhiqwaNVdsAvxxkJFLem6XJXkql
j2VQTVuv9RT1XrdzhmedEv9g61+jIG11LAESZFfLwZ8vKe7iGYN8tLTcAoIlmjnPX6YwiyeoCAba
Ilc+MQRA42E65AtKvpQhmx5b2My6cZpLL9gF20Q7+hiN59I8kLcWbNDN3dOKcBt2UFnx3+bmOlKO
O9r5uCbEG/pm8uzXRkQ8hLVP2VfEfjR8eTX5515V/gxzeuf6Mr/TFGadHuq9DX5nE9Vx3nQk2PXm
ctTlvyVqCKjIzGvtLC9Z6sljK2G4aajUkPE1VMLyOoBJUhWPZTDztIeZ9tmxTS/WoOTOiz4D7pZN
l2MEzHB5AY6W7wURIkgcjZyFFmWMgO80dV+dg5Yt95KC+/CTzppTcoIllitiMcr5J5qF3k5kzlSm
9eZVwbQt8ABfMoNUcTN8tCfTiG0naXCwVbdURLeks16D3knjSYL7blVxj3KZlaLt/w4cIrvMHmf+
Xqq12fqsHRt2jILfP6NpcSXsjLlZzk4IBdJNdAn3aDm3fj+tvSmUg3J6UOLv5Hd3eVSSYCC+DbMI
D9R1+rmqzS/zdeC5P66h2uSP19s6Us7eBH0xNe1yvSUjPOmVjA+CjnCB2r8fPC2v4cxUnQDz7zCc
j8pvk51Fgk7s56l31sRBzQ0qnrKkhRJQ4htP7Mes1busd56smQZNAAGaS2et32uP47I/TRkKpBqC
1jaAE3FXoMRUVvMCIqPd+61z5zUDygEGhsPI4+x0pCk047wra4tJYz1f0pXaG3DUm34LV2QiIXGe
fwqSxO3U0ye3J/LFJOm7DaKOdJwWlAPFZOEY8sSU7zWv3IdZN8t+HBwzrslRL+ZpM8ygfkxVpYca
IDEp61lvf6XSxA7eZn5MuO2jmc7MWZBCqNlC3UdslhjH4GguE5kAPgCDlBazJF4qXUlxSYkxy2Ef
H1WwQxer6BA8FEQcdmfUUGS7NMUrCQjR85rn6xemejJESkikjzAnrL6npYZemIYOoj/Gdho7ihmJ
4bT2RIXRkqBhBnz4BS+JMLYMhY39FK4oyIVHOOI42sB+J+Gdy9tPE/DLK9K9bVlcNPrYIaMCAGTK
QxAZf+p0zXsgxzHyWhD8CgZwFbFqZnr6mzNbiBvTk5deA/sS4RU668Jt4FyS1E0e68Z/pKgybUP+
QU39qOngbHIiFxk8FopgK0d7KYjaDnxWSDUSostdCre+IQhlsqOgNtVobHaLtxyWNmQY2FvXbGz/
ymjiaqSh4pmcN9YwAAJJ0LMEWhboVgdx86Nw2lEGOTLq4xA2JMVyqY9Zr/+2cHs4ENqTCFJW500F
uCO88wps5ulY/2Od9JTO0kMZTIntO6kbh7JiLsRXvoUs51J+x9pBIMsTskow+LFmib21pARsv3BE
1AIqYlERNsE8IvGzLib9dZODf0OdBnpM1+3NKohsXoS4iFG4MIX4zLxuto6O6UGzgoPkdml9dnrv
k6EAas/lS0E5PZQGtKU+NU6lHUDE9aJTqsCdTO4y7OqlOjZeIp5q0m6b4V34AMOqSSoMAd5jmKxZ
1NRxKFxrLw5tYGvaw3rTtBZnI4RvMZEdNcNI2zC0K1exGdZBk59BpSoG31ZewKgvNqXkLK2Bq8ND
zZFBTTMeR320xrw8ZNWav+XWcRfOqJzNjs9gztE5b1APoA5LCA0aDBtdNdAxJwOC1lCha71UJ+TW
pzCaPhFxiNT7mXPAjth1JXQgPyxPsgMsmPjPwZLRwkzwgdj7ngD1kKzgh/s2I9Fi8N5LG6uvBx8K
WrNCOkn9OmSomlvIgOEcJXu/cA82g4WnoJkf06KnhBUr2trnSLDrwouXhLNsYrc7wDlxWyQQIumJ
aGbE7rVcRTC9dmmxEpbXaJ4UpMzON/qTUPQsDVj9LfU9MC3yiWOLoDqz7kKMs0TZ2Am6baaAvp8x
gWTdkIfQOgusXY2Xla8TQUmdWjoQSk5zMLOWHV4mh5iVq2VO5MgpcBKW2k8VP3VdRTFNgbowGvJv
jIW7kYM0t20ooThAYtdszj0+4V1g6fc54oIHuvVMRgSpNyEtWi6JjWqCPA5NdNHTCvVyiyk2naHf
dRaVkRjseedR1k5ouNOwCfdWSaiK7QLKHHNghYSXSMYvld6F7vhlV+MFbPVXnat+L2uDrwCyCUIb
8j9cGVcjO4fQf+5ny927oTnwwiG5g4psk/iWeeuBxtDctSFOO+G47aoe5eq772XfJlBaYsT7l2oO
nvuhfcNekCBvqpsdTRIyMz5hbwmsI2krhmGnXA3JzeV+2IeJPob9FBzR4XBjejUkR8/8thl94bix
0p3y17LOXBPZXPHcj8me4tTfFH5k3ES/xu9SB21qUkfQyIldN5EC6+UhaRf5TFrCKihvU3otrRmd
4llSgYVs+D8wSt1ew8J+NbIkIO8WwKiYUHdXBH6QYQm21xgkF1BgkKbHGRdClt5OM+YFnYmtn5Y2
32BgbBOHO7XK8XwVClWugJGKmPs8QjpxoqI/Zynv1bpqniwlYlXR6uKBp56F2cs/f1Q5tbyYoNTa
YGJkolIcQrl9VZW8UyYZb5HnjCxz+NsXCYXU0wvhI6j4vIlxoMvRPqE5GghI21YcfNPCTdh7x8Zh
gNM0sNZQnPM39DClxyx2m/mzDacHs2G6kjLTZRLjPapZ32ehOOeeiRLRsFvcXuOcQImws2DTCPfm
J7ByXRwKvLvqEOaNgumcoxlmM7W30D7cMcbf0c6+RFa4ME/jLuFRaluDKGPoqm3AlIR+T50NR9Jc
dAVRSqgxz3Xp43ISKUrILqzh8S71xQsSBJIpB2CHdDRd3O44DUQcugQ7WUlAK2aD1i9IiYuF2UX7
MgXU1hXlGQrpZ8vnc9POcBJedkqMmlAAI7NvWizbca6Kc4d6NbXaz15389nqkZg2fsVLbxIbYFiE
goXzm9NBqwoaFAke7WWyeh/VmBoPtJeoxj2Z7V1VhqChoYel1p1dC8LwZlT1Puk57JIetP8A0tHb
DKr/TX09bHpSJjwbl603fRteB4yS+Uyzo+y9i0Iuv2yUfzAqDrsudO4oNKAQy33UQ3l2P1Tb/AlE
Nm/03p8SrCBqV2TBXz3zXzlldQz9mVTm6TQgxG98+TK03l+qsSdB78nFPpb+T6KOyOC9z4YHXDlI
PNPxTXmJufHS4ArgtqdS4Jtsdf3CigcxpQo2/jS3W20uAPiT4LOYBVBGi/7YK36GqniaW/tqEQ9N
XGaTeLtxLhkrRwWbTEJzGmaT/t9mcr8VrAUShApAmIlkXls/zX8DzftUlRrS5YxoMDRfekXb4s0n
ewbiSxc/xzaMsIK6DBA636aIrH+Zq5knWi+MwHjuOMfHCgMHsazbycgQZvl8kcWcxZPiEupbH4jm
YG3HAGEfQ5NWmK+9RKPsmeuLkd+7D6Osm3OSYDcYy2QE+Vy+9EF/b1SPRdJQ2U4Qivqo8PZFOHqn
pDWfS1G/lYHBKBn5cycSaMNhTh5QQVsxGJ2zMV0FCijp/4q2J0+xYvxbjevl53KuQOGuRYfw3Thm
Fhx+h8wDLhLEh4mFjQm4gg0VV54nlQEPGq3fKPetdeBCPHcQB5PaCxZqqkPoXLaC/bALfVhT+hEx
nu56xIKbXLvf1Dp632XfrJPwZITuffBXeeukxSezMWMsH8+5QGrfA5jrqEuNYL1fiSqiij0VEzu4
mttlo6OE076kNC8jnRAqKn+gHJ98jS+CFPVi8t565ud8PU0HKA5NjRCA2Qoz6XBI9VtdSbi0mS2x
BTnjYwNyNs4eZihFtzIdSJvjn+1ne893W11racEabb+mxIjnKVT3poK8p93yZzIZJ5jiT0J7SnGu
P8hahdmpfKYY7OnBK7rVcWJAHkc5uSd9rm8ds/Bt6tOUS2dhLW/Pl0olxnviiH3gEJJYJxC2PQws
7jReomBu4Hxm+T4DmP7YomSd7bzZGxbRSYUHvL5nBXtV4yt3eXpUEk1qvhFB/92r/BVXnXgya/qr
NBVvrZqmw2K/1WFh4kKbVxdIxyWp+JmUGYS8adaoBlGBcEoMb1lL+5qM8z3T7Pyw4C7rmKcOOBK2
cwY/my1EULf0ROSoxSyMechs1V4R/RCvUqH33vl5P32buGUdRiAwCyM/rgE7JzYvjmrgHvPzDp+D
oPynQrQEbbl8FGVy8QV40GBCM3u2GStuzD6AV1p86NlhHNw996VnxrYl9jJvjQd3QausBspwVOZP
yh5GwOv1k7RXRZjCiyHW0JUM68ZYTedMa2icPe2/wgsHxR5DQyNJoFomOkExnFGPEJnq8WA5gYu7
RmbnyMcUhzXmbgzMsz+8BlJOe0uQC+X62BD6NGKyEFIsjX3cdynZcS2ksZaRSjigumBlHLccv27S
/Fn3jIn74aRNfiTFBF50qvaLC9k40MlG2OVaJtoxup3fPgNHWc3Gq10Hd+UwpheW7tOmrmkR6tLB
gHdziNhpYeGmY7hpG+wUqgt2TRLu66qGiE2uqR/QelRB+pIMyUcZZGvFnPymjGUmm3t+7HExG5ws
HpWqaT1Wo/ch3YW7SLiwmvEPGYPXUAAUVOqMzyBKE4XYobR5TMhX3RUWhxAf7tMsGT5Tx376AbU/
XzEAdBKpq/ZJCjTiKHo+XMXc0r9Zudtv/FYwKwOGPy/1MWxJHZwQPjOSmPY2oGhh9n/LtnsTxJjG
jVIHxehoq0Nb4XBqHuqyiHVO3FSeFHQWI9WJngRi7eIFss8TNSkUK6PHpuUl+5593Z4At3rtnxxS
mva2PVLF4VbJpsne1UWNmtkJK5y1yB9sJ4DWX5AkUblgQWWEL9LrXY/tHWKiQTjTfdrUTMeg1wh7
TR4LmcnUHLp6KcTVUcWdrNt8a85oVjHvbbRu2phl70YwWiUvtJFbMjsnxNhpMJZ70mPiOXrPsuAx
SCLrKBlJMJYYCgazcg0x8adNNCWXzrKfEUCk58pgU+mW6UtEMxZ7HtahZe52kcuSz+pXmp5EF186
K7Ay63h/sVmaKoj5NmH8cszfLAZ7RsYYVygmjVMo9UNTq0Oqk6claPghtdW+aAD7I9rmRsuXd2Nf
KZQmzPwsRbwl7ciTMoIv38ZcNLMK5pAstyMjLfKXrY+SufKWkFGxK4qLFbBXxnLk5DajJPNlDog9
MBgF+LMLiKIcPstlvHplm9yTc1sVc3RlEArY1V2SWHJduWKTJ8lyzr/tpgRY6MlffwT0PBhmsmt1
+jhwJKqS/WoUlKQO92vr4punLKR6ZSOKp4WFsS9yzs3qbBkLtqX8N3W4hc2cEVxigeoiX6HMacV0
1vvHpYGNa2te/raCKerAiKLrYJeSPEx28j127MsCyRit9pEElOkyH1I1fRVmvRsmtn2h1/bnchEX
NZfVzudxOOtBn+Xi2ufCzZNDkZDHNWM1J7oQUwGJH5n9ZzAGXjSzfEuIm8Jpz6pFxv6oTm3NVzL3
f1HAjcwlIo+x7/Ca8WZ4FlVeYM/2zXbKaway3/sizkG+EWjw0KoVr43081AwuAQcoKN4cAh5SE3/
IHTOijDgoBGBfZdKa62NPz3HqE8EtvWiOMzMuIi9616o+F0ualxxUvnEkZGxfGrQsbJg0ivK07hL
zeheeFodnOUa0Evu0ipCcpX9SjZLyo4YGTjGRnW9+1y77SVYAarrf+qF2AUenbjrunejLenEXBy4
PesjY6z6szd3/iGqy2cvg4ksqoCSie0oW5bdFDbWzop6Y0/wCiP5sApZikmSbeaCVfqALKeLoPL7
qfTxJeTirKp3Kqj6MkzjuXJNQr1YovLyFvtlMk6yXf54pOFsCJCOxbJhiUNAsFt9APE8G8K+o6Nv
x+hW0jxafvo3axR3oIFVzkd+kHPvxUOHBZwtdrKJshAlVOPyRFYUKu4PLXesLCb4jEKk8dj6H0Vq
+egGUXn0w+Jhxy4PgPAOM3BtYNfk5kT+c1YxEPIDqMWrji/qCV80B25yYOqwLw0sYET1hZEk3S+c
VqTjSPZB2f2QKMQojWSvPGWrGDGR5v/+YfWh3FnCWA5DOJL2IxFBFPkUh+x7T91Lg8niZjdkL5Qd
yPoBty1PE4fJn7GsH4AjTJDZJpqtjl5e+LxtjDBxuPCmCEWQ51BrHz5Ke0MXZlyn8KMlmepqi47Z
R4IlV7TDfTmh44j8f5WqA7z16k8aPWdSkQnINXouO9+8eWb1tnQ8l7kXTugz4AG6EVm/HRMOZQ7m
R2FXb4ZnH8umkQSGs/FtHlzqru0kJ0LcE/lPkIze+u/KQJLSU3mAeDnbZKuawsP9TJ+eDd8kcVHI
JQjg8ozfqST/B/i+iEiLSaEu0JiPF+6fa1n7fWwKzupcdVtvdn+7LMxOWbmkZFWa2zZqtoaXj3e1
5x11S9B2OkwPnZkQ0uuTbxVowzpGXXJphqk7ubVmlYkCwPHu6342/sxkkG/ClHpKVF76qLFRhhz3
LIjNs+jy8Zx1ICkcjX2qJ70miM7VYBExbSOMcNW7XzM7XjCGGkt/hwhu31TSIZEcvHaYtiYz6drf
jjUTYXjOhG25Y8ZEy6wfLSQ6G8uH7u34EynY0th3Bm0HeXXZzs2iWx9wlDtGusQ5tl6lAoxLtZGf
6vCTlJbs0s8BgH3aq8bOsCgWcucvxm9Z5A/WnB0mHuy92apjsbBnk1PLu7GQKplzG/bayjZw8dsT
+/rtMi2aH2KIIk6me9LGGqG/OK7C7Vjaj3VEaJUpBJ5U6TmxaEP7ppS4E2XPl0o+kVccJy/Hwe5T
BsAuI80n4WovqGkVwWDYhcW1qGy9Z5KQxOp1LvyXOSq/ZyslhhkrpsMkL0bmhFqKGfEWLynaJqHw
QDUbHYT9KfPmV5O0v47VnADfX6yE2STcqRrJYVkY37WFab7JfDaxtHRZG1EVzKFiHnXWAhKsVQYN
L7p+zAwcX04Lz7Ut/uQLcZeMnRjRgD4zbXbPRNZKd7ipQeSxY7aIT0omp775rbGNz9Iw44mOD2Ex
7aDpEOZWzDnxjAPIaOrQNOruTMO8mMVwDjKX9VVk46r3kjuUUk9Olh4kiU4b318+Bj5omZlkcHwE
ay/b7YbWGDau4QS32h/zGNFGRxgmrWqvxFvfL3dtia1fAuu1p+4VF5casjeOCYWT2971rBDPtYKn
6/WDu9NgPjkQQyAQN9eNzqVmbauKjmtsvvVW85kbzjUvqwZa+vSyjEV9dtvuMsxFdALq9K91C/Rw
FoVuxaycdHiAzghEFMqw4d23ZzrVlvu3yMNsKzuNJI/gLDt1xlNtMhbPhTFtMlhNSCuRFxvuk+dd
yyBJN/NCBBcW9KNUFYGyDWcSsq0j/e82QWuGX99Ru8lH2mNiRIb924OdXwkta/pDF/2hOMPZ6TeY
HKMKsRFFFx5V7gFrMTHTYGoD2783AFzG5IosOP3sn9LPyUXr0Bd20efUrtqzdXKK8rveuXRPA6K8
Gh0Ml1HNRroauKcC46EDzOxrZJDZQvaf4B5DQnB2GCMxbjQuCsd4moKQMCMA5KRqneYFPgieERaJ
c4kUKMEYOcV1ypZtTqnPqqjP0Fp6R0jMYYlUsWoN7LsBbA+7OegC8oZJjm9ncKO1qOo30yTvLcae
SQ5HepBEqxQMBy55mL/x4eMfTEl3tkf3afJ8uL3a3DIld8n9eFloP0iE5eQtJKlbli6zA8vRJGYZ
DiO5jVif57ykbnWppptHxljmLz9Vbt04jzELI87kHfgSKnjvPbDEZLWcsoHesreKXaralqq9ogLM
nkMXx3zY1H/DynvIGxcLlWLp1M4IkWCltEbxOPYEPEdTztrRZQpZGgtRFPVTZRq/iar9ByayVhsQ
UAQb2lg9+EyErVGyndouKvHuyHjDwCvYNVfcHH3Wg5guku4wE7Nt6zXJIsEySgl1LbyJ8Bg/3dPB
vVhV+GcZyh9WMAVkkXpAQUJqRGmd6aNABU9OsCW84F/b+S+BbtghOzyALD0PoFLIzI54gUw2+WXY
cwylw7HAgB5ajOUWEl4Zg4+z1x66skLb4yQIXYXudz+DY++DWrmH3ifrYwoH7I0haWs2U0R2Pwwj
IrPjqgHDUayvq9sSbwjWhp6p2SE/5w4dyQoK+JrdXL366dTtgozTu2W7bkzJYwHV7mSvxakbfncO
DIG1XY1QUO+CYTlKs7uIpfwliiIAatTvl/6i4H5kDZJpJC7/6gE67Th+UpghUZqmeHTJQU1rCMM+
4VRFAcGDWQHXUbmZUTTFSdeyeYnu7Jy+FdkPex+xVLtIE2beLc27YMxoJiRKeB3j8TQddoMTkUnR
u2gUbFkd3fE96cgrQa+NbV9O3EFRfSyJg9E5ZWnFAqkPzDFO0pZgicG+Cn96khhgyczogGcP7ecc
sY5qZmL5nKi/GngnlMHc03AofEb/rWVJzorsQ2S/dq/T4zRxpY/Z90xK8lYEmCucIPnLi+gdkjxi
QFh2xqZB6QL/Rfy2TUA2qfQPlTvey9CIkd1ejNKs9tobnrgyOOjE+nERT+w3zt85yFC1hLzQIwp0
7WrUHpAf1t3zsLxWfTZsspbYJS/LPmYXHnDT9VRlFlgOYOl29jNkxmXBw4ISJfitg43X8SAM/YDA
2JVoFWzaec3lELP2jUiqYYhs1n/d+rF7q9wfxEyv3WRe/YkZh8Z+ioA9/cNKb4oydLTF8DX3EaWq
LpHaE+2G+D1S8TgJNhpkNGcRmQyF46OpFRdGULs0CXlpOu9PlFFqYkc6FrNP6rmR36p1IN7XhbWf
+qHjU9K/YsQH7CYCqEfqH/fBwhfs6S6iUQo3Mmq/idX8VF1qHGpHU1400a7QSNak738Llkf70V/e
lxadgGbKZVQoYDtdSCokEOm6v0+QIlpd0J28BtUVY6CGKVj2lgzd3kL5FBu8nyph/TLM+m0YWaNh
LVG7JyTOH7WVRIANArGHXbGukBm7zqZ7Zhaf3+UE5Ng6jz1e6M0SDcn7f/twZczPVq+/ygGHnVUE
5c4cuh+2/2/81Mq4R3+z9Smg+d9IMPVMmWBrIBRjq98aJ7qPCmvNRw/2dcT4rm68k4RJzVKQB9CR
JmlHPg0tK94m5tg9GylLLupWm2JGsg7A414tIxARUbzVgicii5oRXoY7bEwqk4Pi66E4zLYgdT+i
0gCgweknR/Ol7uS/kQsc7Hz42Nm06eCY3tajdjPfQkesywiPW5HdjhP077bbQKUP+wez2KhQPtk9
87Whqj8NkOlk+Q3/lo6mC16qPLQcNTfZysuyBEDfDFfHDaFuIlvsTSIHvRmHuyJMf/20+2Za+DQN
pMKnq7a4c4i4MyrHOLY30ynW0TCgjNnzNQvfghhcZEkCusSml+63ZxERACzPCkhCSxQ5lcP0lIcH
z/XTawivMKEnR4pNeydIhEum+jUI9P9wdWbLjSrbFv0iIkiaBF7VS0iyLPf1QpSroW+SHr7+DlRx
z7lxXwjL27vcCDJXrjXnmDejsaO9S6ZKXcf+0KG4LtKIR0XPwLDNhCJ95EXx4pbCoes8c+6ZePoD
5SfzhEbG3FoOv4HKWVaVOhchiVuizEAxNO2hDlPfqymKK6BFRqUGZGWcKRtPEYxmFGukBDd9QlrD
+Pmk87efIQ7ocgx3XhHTZRf0fE2l3pra/EYFxtIaeez9dcH8NWdqJJlFBB7rWpzkhBr2tE41g+Cb
ptTAF6tzj1qOTMjuqHnDMiJiBFOL5zFNo7WXR8le5xwiEkKKQsr/dRfKe1SQdzAHSz67dG4F2nsL
ANXGIpuDlVK90YCnZzrzWPfyW7VEj5kjGAxbkUmvh1QZSQK5KrljybrH3EXU7zVdxPk1MMxtX9kh
GyzdE1xKl4EZ8qoPqC/mklaDSsNPNUdyN4AJiKvkvUy3zEezI36e/czUza9d40RSSLaS+BSoVdhc
pav8vE02kwZiIhkFuYmZAdC7mysC47PaLwvksZ3WP1XI+neIxln+tFOjqJ5sfXo1eF90Z0TMO5KL
VIZFeF300KWD8rVW3tPsahQx7IM9J6gpQtDPtt1YZkfAGuMggwOlB+FImLPcDy5JUOOELL6nCmVr
z3R011Oor/FF/lBhF68TraDtnZY2lCzkAAngFpc+00na+sUKNzSsmd0r8p9hdn1LE3lLtRysaqO9
tYJDl8t4EkKIUcDrYGrVVmfHHL8MZxwOHT63PiQ5o7DVpwryq8y8cDt3BXXzjmLPmcSlsvpu52oJ
RsJEbJMJ6BdSEULltfpHtSj70fjCwQwJdLGbiixPghfdbpN509aY8+k0F++WWQy7PuEPjdXgJmvZ
71OnbzZm8bvB3YN9KX+DFffSDAoBoMs3nvV6XXGIQ9DogBAbgAbNr61lvMxzHZJYTKFTtu1HO3n7
Ma6fYoWfgy1hGwziPbL7j14pxnb6Qt/SqqOSzJf6HpJ55Lw7Rv43suYveuRY7tP2mpXDkxska1aK
fIeFKFi73JArbeRNUCjfbfjrAUXbWh8oZFV9Curuw3bs/oIqwlvPLX0P14GnYRHxms9ANT1rQBnV
xOuoie8gHnkPnGnrZjp1Kh5RlxKC4JVuI1npVxXVASXZ+EElhWGMjawK2U17HfF2gnFuX4wTMknx
l8EbyxQRFqvG+hiB8GnSJC8tHe6C+PEV7aLinJveYfCuWs2MC6AMbf/vKCueZYp32xroMvbAZesJ
dpXGyBAMRamt6kz7kLibdpZTfnsR5bXpJiS0qaMqTevs0Uw52COj/xka3chmTAvJy9eO8ijyrQtp
hETBkI5nBblcS09SaUhuoIoq1knEqm84qnY2D1hfWjF9UinoZGENbJESUa7CGC0QEoTawPQJjcka
Gcwvs3WvScctDXaILqNPazFaIbFEiIb0dOMoCuWyCSUAFHZtXIXpGlEoPQh3oHon84e9h577DIYm
lv2N6U28CujdrV3P23maYRC4ktN77X6NeFh3hVZ9m3nPJv+XqKt0rTciWtcB8ZpeFZP46UQdfX1K
p6V8zjXOStrIJKNL4pNbeczBMtBVofULG4t2IYThMnF+P6DXf2Nww2DJ2bZtijgxu0VDc41amypQ
X1f5eMWckj2nc/w8FYl1MqvkpdeuZBDdnQ68ptJiP0onQhYLgB6ZcI5VGX8OiFuOY1pv8zq9TOnM
bVpH+g69hePrZRLsSVrXVuUi6dHMj9SIij3l5r4q2i0GwzPguyprOPJW9jVD2Li10+itlyT4EivX
jva7jStsn2Ws114crt0Q4GiQjE8x0k4Wo+q7R6HZhjyOkhDWAGGlLZNDHIp+Y2FTXBGyw4Me5/c8
It/WSbCyRc6PhIAuK80nGkHIvSZ3voyD2a+7cfx2qn0g3d4PCTIbaKYv9/7disP4mU4Qz597LMZz
LIE6OQn4TI+GTQeicI7hWZOlacDnCjv3bI6IqzK3PPY9MhuGltso6ruzm0MzSPJk7+BkQ2jqwJOL
+UBk4UuInnyS00aHSOPS6qf5HuWnqXyL505j1EeWfRGp84QIUHRLWGT9MGw/VYEo9pbN79rqPvqe
Yitl0tLnS7fAy6hAZ9qxY5UfI6s48DUcIpO+XpUOZKdgURerUVm7TLDZJ657UVTriyzGOlXLWKDq
O2L/UMwyTF2mpWoVswZAI8IoYYImn/DiIK4wqF0FgZ1d8APOZLm2NPmF6cVDND56fx07N99bxmtm
Qlb1MNn7rEM+EM/TReviW64Tv1jVYL54DJ/Gzl6NJjiV3m31neeEL3mWyqNZUd+U5s80dmk3CF3b
CctSSI7iY45XdJuorTG25WZfYzPYDoWC1Wd2JCdxxkj1XR4mJ0JWbtnskXTiJMu8kjfMlfyhsYOJ
a1n91Af7d2ZiWk5okWqBBeQu1tFW2kZxIP5v4pCPIcWlETDqh8aoeh/lyb7wil8Kt/pxrM1taJEw
TQfzF86Je0uFt2vYWtc6BbatdT8h4Mz9MlsHk4iseRTb3iMROBspkAU9ktWUvzJHw6e/zDLVVH/X
eYkY1ENbYiqqEzPPQBUSFiimb9fg0BUvKZsKVQLThOnLrsiULrJa0cBLT0FXITSx9YPNpl22ODtK
muBbwIg16ETmjElJeWZncQClsINrPCMBjrRNKWBV2fDu14gJTWIXxQ7gAJT2pkI6KCx9B+F/Nzfs
DFWrsCs12QKQlem6dPhmJiWVgd7U0MuffDcrTKhLZnIaw/Ggew0OnWngtMh3WwkzvuBtySo0jUZq
/NZCVa6bAIboeOdem/e6eSvp9tFf6uINGooBhlf01tXyb5SqGwIMfSTYN9b6+jpH0ANYFbQBgak3
+mrgDBHXGJEswHeMNWSU6sx12oveGF9Vz82j82Vz0p1F0J0nzaifMk23ePsoxdK2/hSla25rL77Q
UnbQTXUTezrKxvFVUOutkfNHJHupu8G4gRA9EkUxZr7izvuTmFZ0tBYIIw5S0nNprtNMxX04DO5T
kpq+R/v/gOPhS0M6hpwItuU1pQ2ydiehtnoapddQMLIdgY0KLbStg1ZgbakX1+hsubAcJV2VtKmj
p0Ky1aSht7f7kveVNM/noccr0vb6d89Bk+ZRdEJtUq2tLkDAaylCe13Ii1P6XFogEcdJ+VVA7CMb
zPTaWUpjuk9/hFHtiS1WHbRAw1OCTmgSrZ9lUXnyAATqQEXnAodeC/6tHkktLdrkT546MVkg87ic
KNODaSMvKNr+zqmnRhYAYBjXfPxDpTBc5sEanyTm9Gvamj8sxuJFduZezo5uWv9CFxgSajOe7cDT
bswwvis5YqlZXvXgESfb8PwyrfRLE3vhrqezHTBYOUAgPKtxQDRpV0izato4EYLbLR0QFIppMm37
WStObVk2BkrOMDsgifd2TDGmtUhVeTWXy+OjXujhqe6JM/vP52vNyvcY8bNDcuGU1bwoicWHnGi2
D4QvAhHOnRTkETEjsNPeWphGRrinn9yAAvCCY9bW0V55VA+o0LGogoTY5MLobggKXayvfB3OIyYu
afKz8WxjS8kvthpN0hV2GxeXYhwc9Jaae3RHGJL2huc5/0b1z1qHAC7VCvk65TN6eXM5fzeO/WoU
3o86jpf6x5jfzYyBgS7S+GoV1fxesLoNcd7e48GRb4a7f0j5GG/GzyZYjsf/UrrCPQ+TR9S3ARIG
psHeqOzi5NioEEVdmG//5yXb3lVTznvdGf1zXh/NUBR3e7kg6ACViZFLRyhhTp11DXS39M1p2Pfh
iExNeIA9ZXjt8ta59qYJFGMMdgTYSD8oPOuYGvprns6mXEVEwg9RgRZ/drILCZIkKgrbF3Ng+zzx
/GFH1t04cxz/v5cRDKffJ5CgxcLBwzNBj9K12iOmPOtepJ28CkcePJUDeM/r4RDLInurcLenwWje
RwKX3wCqXK10MJ88N4uu0ujf1cQbL/VOHOpWG+82JJbnIvhIp3m8N5Odra18XLIdE+eiGSWWXswc
Te/eKzuHnUz7+bfg6XWtLD9Z4GWO6ZzaK0e52W6WJBBL2w0O9iJlctCNbFuqk0OSpeqrStgI3Tr/
wGB2KnsPZhZGD0KAY/EVYxZflUXOKoXNFLIjAcBh0DC7ipvnzHR/PRgaCPQWm+9bnJYYVYEUOBiJ
af1PHpLL1LCLg4rg+natpZ8fl5ab6N9Hj5eCEcAqjquDoBl2gFdKZOWEEtnLITROBNa6HtMuG+nD
prMaG/menu6wRuiIaeTwbijSzgY26aO02m3UVZ2fm7a6/PfiBNzUhVp+3+JITJdAI/K/l3CRpw6e
fqnRDR+Lh0UeZWzD0QiagbTMCLQqMyVrsVhmQ9ue0SxtO6Ql1zTull+38mXIyHGllxiJbA/FONKo
LDrLvDlgSQ8PlqmAPDeRcLePD/sYgC5+2nXjAYwQQ5lOLIJsEDY4lqZqnqdsCb6tpvw0LJwWTQbf
UISqPXkeJEoPs/AT7dOoICdsvX4I3tjYtRXPcvvMgQ0dS7LAgpBUVWd78qegKDa6RnNWHw19XdpF
+gSmi3ARZg6C3eYxSVBxSyxkCBI7q84I6wmxNO2Lk1uAzfT5szSmak1LR7+7rG/I091tPs7a3rCv
Dv6hd365DkvGCCCdXm6eWB8i7XQ8q5A8J61Dd6zonLqF93Mcoti3sY0zXJgYFQZEPxXxdOyxEFA2
RBxj8qpcXCxHUD/I7UZhPVVV4R6MnEo8x9ZH7kuO/m75OzwuoY4Ep1PjrrF0yo/FLNwb8oKi3jha
iwc8DOjRxjH2PCHmZp3hV9ml7de/xSLDPTADquytJHtnAkOfYKHAKBQFG32u+vXjndfnplv1CXHT
ZPsg8MdKpHxmV3VzMGrxnuJMYvhl5jcGjRap9EFFRSTVBvwYHvG0uCRaEoGnjkZfx3ezHpaOa8N4
FqmJ56P1DXxBJDUgVNIxE0PHIpx2dwTkESIzO7yjmDuOY8gG7s35pYw0QpY1J/Y1VBVD58SrsN5X
8iprUT//uwxl9RQ7JfLhYkACAM6bHsgtqWedfnbs7Zt5/pKVJJnKDoq9QelHp8y55Y2DpFfvBhTD
c3Weh6RkJRuPCSzUd96o6BQaWrTDE5AfMiVOg2nq7xsrb20/jNW8cssgOY9lrZArWl9pNdAglObA
3Em+1jLs3yqnJvNipq5sLfNDxKTUpmypVmH3e5AC5Qs5PK/LZCFute7dgeBuDn2O5iXLP83RlJum
qbKj3SbvsTmDgJiMl1oM8TXjJgrhvXzPmXVLaNceQ8F0x02H9MOixtpqE8nYyOTWIXRU3wRny0HU
xdYLYQelOS9d5arDPLQHazTXJbCV4zBzBkLuzqpd4pHpwJUWAfm6qePYt1IR2j4NDfjRUpF+ixL8
miHyvGIi4Wfp9N8grOYtNgSELhwRNozM83MdVeiSnIYokgUulWZueKOth6OURtd+Bgr8Wscj/FAX
21Y+5elZaaSW17FDqZSPvgWAa8vjyFAraScyE94xLw6XQre1dTYgE81TTZx5Chsvem/1UrtQiPav
ptZxqK6e+8k1tjSMqE0kAPNcTkN6GLtGrB+3vcjmjuFa+9PWWvvFSn4PHcWvTWO6QnQB3QevnIEQ
knUiwiZHYgzx8MlFLYAHfKiG/2/xScEvdAuuiMbhK01XWonB0KDGiconS6A6L019hQJs+iGRfBim
l23r5SgxdnCiZkq7E7dmFvAlnWAeMxyjPNVvhdb+FhmyrCo0xRl+t07FWNsvhkovEc5rhFlgGyys
q46ycXsQJHICG1DcwAtnWw2FDUp/jAa2aP86lYkWi9/yMulFfukgRhzq3Lz3Brajpi7wC5V94EcE
JBDa/rAh08jrgZlIV4cOU9qU8YWHiVbG2yHG+l+iMVlhITM2jzc2cPu7qQ+grFQ++4GczD3myZwq
zTG3LNgBBiKPI3DUaefInIplcaANqjfTebSowBIZIJloql+NwSYfcgh4rFAda+GOCvivIWJvEyUu
uJLZwWvQusFRRIW2xnE0UxQPGCCmBiN2FH+FEC5eypAGNsWfc3Q4n6z13hQwH7hoebKMhFmhk3uP
KOnJbTwOXCx9mmdmOMUF4eFZpp9GwoUfVLUxAlwhaAk+Fv8pmtO13fAcuBlSi9DrhP+4jMbE+dvL
C5owHmVyKmLm9LVm7yNr+ETDgTmsjlhDPBs6UtSiZSYx/RQxStxOcpzPw3IZW7c5tbQ67QA6A+do
ZzolS0svNZOrpHcnNWqikMnQExt9sxp1WZ+qJP/MYJRdcJcUJ7Jf8R6RU8VDGuX06lTPJouCwsbt
t8+aZr5O5VJGD+EN2I9H6rOw/p19Gh7StwL4xWJqfAduYF96IZvnYj7UkurvseSMUXOyu1ZtC5E9
BVPQHm1zoDEY1eNVHxL0xCxF+7Z13b2G7pV4dLrHtMMYxQRkrXepmA5dWJ0VeoA7EnBtXfFV+9BE
h14XhdwXCiR1RPHR9El79kY5cBbLXnIWng2GpuGdgkbtsnqO6E5JWDr9dMbsou2roLF3GECce++y
QMzpcqa3Yw6bkgQUEgn2RiY3bdAfrLqP7kVA/dDgLi4TB/R2XJ+b2op25kK/+PeTj/HwY1xWQOS7
t9k2qDEnDjigIyJAO0uJpyEPVgkmt6Kuxo2+PDICI8chW16aWR/tJy1Wa6Qmgc8HCs16uqlVkYC9
QNUs7Kaj4ithlzUB2s2WpiAgT2Qa4byXFaJvnM/pmbFnQnhq8VGSerMfiTk4JTlJMPyLHH9VZV11
Jws2TtaOmIHydxen3AG3ICkoHRgcd0I5XwVzeEkgeHkyO/fD1zB3zpNd0r/Q6VSGGPWeHs+cY1Ri
kzitcwkGIqQj3XirE+M0aKP+MSCo2rWd9YKJtn6y6FQbUoL5oipd8aONN5nl2UapclHx4hXJUSCL
PPyRzxMMJy+bD66ueFJ5YGkIJuP58VETnUf5vXiBZhnGT7i+5E1Qlt5kiqpPFf6YBQKZz/9+Gnkc
YCawa9lIGH062tskrfNTl/XpajBtcup0ba/H0rzKlsEYJwXzkPSeeRON2k0czi500faNSqpzsjDz
sCAEvlN3B8upKXlgW2yKvk7B64XpRUMjyHK2mc1Jvupl7/qYfuQ6po/9NfXOhr1um3uFfHbpSu+7
FrNALauKeWUcnMmXVb4x1/3NTcr8CLwV9FpPisjjokj+DPX8j57Nz1buMPOmuPTEeMuCOfD7qYFD
ZaO08SZArrL1y8Qu/DrpvGdbDrvHZjDMCib64ynrSusTttmToXE7iDZNX5Xt8GaEBnEo0Gn28D/T
o+mRET4CgELXDAi+rru1Ww22b3QEa6IRVtsZ75NfVoKRuddQ/EHPQy5pFPeknLUvup/MLGwZ7mUx
J+sgx0yl6mRxUtXh9XGRpgivbWhNpzqtjwxdl5CIGrpLMsD9jM0RsYaRaM88edQSaXD3BBI90aH1
LZ2ZiLIKz3SixLwhxFrban2c3k3rNQMYh8Jbsh9CC2qZku6N0qWZUqmUEjq1hN8JRj6JYK+uaTpN
SVQGu2jS5M5h0V5Fyz2NBxZwAwiMraTsqMO6Oc3xmJ3H5SK77ItFYWTLiVO/ckq186oZczc6jNeJ
qqGzO0akowsWf+i8A7Ybwg5E4HcGJ0AL6fWpwXu6ipfvZC4iPOWoHwWgOd82u+glxm2+VkYeHfq+
B2SDeGqPZAhlru7gY6fVtHNAACF9NbPbIK1rH2b21o488juCJrt5Ql4fIKi0H7td3OuTH3eItsrY
cvZtykxAZg2Mtbp4V50awqNtVy66ir5c521W+ojEwk3vzcNa4+y0qrq231V0TovSyK95bvfP2J6q
/YKGQTpkXILYfqbF07yYM72MOMn+UPoOXynepEHLMoB4HjsrNCVNTJy9jEydxOD9TSazPreRcnBc
MLdivjsfiwClWV6LaCMmV92sRnf2Ov7MUy0jYBdTaNJ5J7IzKfKnIrDdjZYYALtq1109fvSOhjZt
yizaPF5isGFFKyL6vC3SCgRI6cYuOBh2ElsTP9MFzzHtdsNbsqMsPxVOiX/aRAorNbTTAckeqROY
V5Zd0A8K2GKfY7MlyKO59S1EMTPE6VG13rtpUVa0nPY2YnZRJyyK+rVp1JLoAEFigBnExzHKX6Qq
D2ngxbe5EOGrOURsQE2i7UWGZLAUc+3rUat2UWQzj3flptON+BMVKWAKBJrXadR+JrLRtrltF7fB
ifaPBVUDO5kKOdCAeK7CUPelM6dnLZIXpO5LP3X5LWNMJzZ7ykYTCEPmzmxeH3QllR0Hb7SukJKs
M1owOBOOFV4sI2a27zEtRpXaqulmydR8St2vwNaoXuph7RiaPGRxdxUip2PV8j0wEDJ04fRCS8U0
T1PjV3kiQUfqHSaLZ73rmYIuXS1OLcQnN9pVdO2LVwUpC6b92chpPtoRrmP+RWIQzCPn2mDz76Bl
FPV6plGA+8UL97WbLZpNLx8OgrmlPxoumxrrNM1kcI3m/GOawWo8MFCd4d0qUw/9PLCjk8wo1cNG
Ho0w+6MIrgjtBJ00CNlmC1+/Z2Bbek9GECcXL9YBcHD0rY0eMIM1HxoPVQ7C+HIzcHQ5Pbht0nS+
1FwzKcSNvW0U4TkQR99Jw5HXZLnIRj6NVl2cFDwRMxz2ppPZTzwAA4ihpZGJjw+8fiNpOSr5uzFK
cAvpEL1M3x12jl1W8JWa3s2+kN3W6dljKjicUyu0d2XSI4P5FDIHFe9Bm4c3IEnxx9qk3+yrmtgV
A9HBLk9AZz2syMVURJeOdS0rfjrQPVqBtnLdiJi0sP+8zJXVnyzQTP/IZ6nee/uKMS5OnizYR3Jd
dG31Jgy0t7amTdsOSAtvqNWsLb1194bH5tukyJLLpaDoUxWCIkhwvcYVxPb5pEUJqrDsZVGsXjH4
x7fHJZ0oCGRamT6eZO0NcdAq129a60TfAFsZwYbNHyPFm9hrqX0Q5UibzdpHQ0j/CMYVFAFsf5ug
wJspNU9tS60n+aqraLjPU9efgj9qKPtTrdr2kwk1z6r76TQYT6ssyF88tzpLPeIcXhfzLkg9C+W3
qg+23tfPWbEZHbGcUyb9q9RN3i8vvrs5Q36n6V/TtD8UswbMTiEJcCO7OXWuCtl37OnCsSvchRZ4
uEB2wQlROGYcB6qhqdWfddj1xwB91VPM4XidZR70tNGa/TQO/tKpQjPueZDWWDRZjNGfiT4i/6Tu
iqs2nuxBV2BZAC1rWsZsiGpYW2mWcbY0mB65kD8LR813OzavYFatJ4GyX0DF/fcqwyBriqzc6dAJ
PufiTgvV+SpsnWbqmA07c2ycr47eEOxJ+41+GjZV6wMMXr8tJ8d8yROohhrjcx+KARhYZp5dnH2Z
2qSONSaeTcH6XkD5edHwQW0eH8UJg8LHRwMtP/y5w9ZqkSkndmw8Py5WXKMYdFAxLZ/qRje7LnPZ
WroMKVXrUyzm9zaf9VvMjt0lDUBTdnCq5XoCONDr6MSWy+wBGKAX3a6pKZ4HScablTL/h2NXItHB
ku+iGTgjMXJWiQWiQQ6Rd8yjWeCk4UTQDibzX224lO54FjOCTsugHBq7I4fTxLeWakINHHu8On2V
EI++YJB84DPWKAZAVMQiay/pRPU9MJ8/ZGCnd7ZCwW5CScEK4fxRWGxuPaV0Ff6m9Rg/Py6Mba1D
tPxATmF6N/3v6GD5jLWwf7ZNPIkRHftnVMucLpeqLB3hq5RiXCVhkv9K0cLSY2/SJ4WZYMO59tdQ
yuq117otajng01ngQQ+Tcoe38WajPHOyngyjtNzMuvdnbPLibDph9bGxOoopBKvuXbb8EasRpEO5
PCRlqp45XoXffU89VsOBQp/Q7B27yt9UwuQexYFARh0jKgRXoc/tdhw1TAuN4wr6jBYEmNnmPg3B
F7QT8o+sBzfYoxwkoiqyz2OF/jx11GeKu21tRn9q1Mx+TYVgN/VzsWQVPergvmyu0JA5AGidZyHe
qiQbJQcu3f2JbRnZroPqlN5bsO1HPfHV6CWo6R2ExgOrdF/lPjWHz0hoByPWO0ZLt0zMUXl4bBxN
jMQloPLeZlp56rNh+rT0ol03uce4g+Ii1SA1N7M+sfej05uJluatD+wTFiyD7/9HV4BChtGrX23U
kpBNct8QuQaLeytVOKwyHT3ANJXi1cGctE3ahrjO5WVvkCqo1+IFDBc8RJdpuh2N7req+qfY7Mv3
oanqfaO5yLCJ/XqN3Omn2Qj72qRkOuA/s0gzwt1UoKk5lDOSvU1Xjtk2nfQLs2CcIUtfVJVN87yA
ZDg38jnNDhuSEmVG2BwGiiB2+JKw1Q59ztuZa93Z8MYJsCC90Dxr7Z96Mn1Tn6p7i6rZm5snlrvq
AMAzR0pcNU/EJ7qYleJqnxv0xmlE4VheIONWw4EMGDIuxInO8zC774lmXrpZ5r8aqFmhZexAAul3
6nZxR0yBzF9HeW15TBQcGAPPdbnIIAnn/CnKbt8rikbdZPrg1ul87i1yI+fl75g7o9+7QIZMJHTI
YTtjV5nqG1sIzsAyPLL0uKeIMe8mnJ3+RadvU2Pi/WCIi4BFYJEPm8Qgn8rJtzNu3NtY/XEZgRHI
JIcPigDY1I6jrL078gbHZdntOqOMLwCO4osblExK//va7JKXmqbF4fGp/37+8VEZtcxUNLBKXh4M
O2A2Nu4mfb7+9+I0gLYdGfxOtLA9PD4fyX5kSCD+6EabaoeJJrQ/ol72J9kYx6CzxB0Gaf/W/awN
FII4CHBq1u104y/NtM7VsxWrWv0UFCCTvNaLP3vwSJswstKjWHj5ddscMH0d9JHSAiKKfQ+C4MLm
MH32DEKpMwTwsdJ7KROkPIb5uzTxVYR6Z70ZCRt8PDQHKUB/Pc6rSPKtY0dWW8nclscN1RxBrfr5
0ZRQOtyPCU/MXZla+5wGe/EOn7r7VU2iXxsJ3QQhy8xHSsHtIOFC9vTqHpdBH+FsILDlD/5GW+Do
lZ13cZaL1uuVvhkb4y/3pQV23yBd9t9/wSG9bwYdI/h/vhrc1wwuYKYM6ZvqNjrzbxoexvHx6nFR
IKMPbIcVO00pKuxQaLlqOfpS1OXGMnFd9jh/kQ/U5om2+XOTBtbT41OPS1ZGgocf3M7/+w9O0L4J
qUhEBr3ttlF00WYzhLiSfbiz6k693ltb/rokcMXG3yGZ1BfuJbr/cyiPys7zL/Kyl/llaUlxdOrq
RrFKZ9gxrHtj9py+Z2G9o5jhDtP06i12ivtcu7uyq6Yfg/SaLVZtBtvw+o6w6XYTjt6XeSjZo4PJ
3D2q66TwUUmvyzg0T22m0Du2mbbKpjoQOEVZ0ulV/bbciBOYUbSHcEImAUfuLxyrxXhXk6JYmfWH
rutHLQSe1YiSIF2k2mbFK5CjDL0BNTFCn7GMkf9q3dIkXCvd/DvKD1r/HE0NJ9lnLS5A6kukyVZi
Ipjvk5NpIJ3W9PrkLO5jRloeOsJsWVPRqDq0Eeroi2OFjiWfFLPZ6hxUASZKkGCTw0PDCDrXOy35
NpkEH8zYBXTHZBzRyiZyIKnKBPe5R7npopljuI2howKmCJql9HWzuQVDi6SpiUjtndBWtzwgJaE+
EAORBNuauZqUN64YIptkNXMS1brFnkaXDtl7+ywDxTB8+R8LkJ+0KNKtp7m/iqX7aRFAnzHiX3ei
htvBwXCrGmq2KOKMPIS/R/rfNnXmGn8wUxogxXVfqCuOK5jGtPcC72kiIRIgpusedUKgYwtkCQPQ
6pTZ5t6FqbJ2awWiZDzTw+yfcsxrZWKplarmFmOqY6AjzKPtbHO0JswKRkADEBPDi0wooNjJfoYB
bRuSekjkbBbrpzV9BcjfVoUuqstUIVUOrbY/tNiRswFbKA3I09hY+fPcslzEzHMri1bYYoH3rOTY
B/m56YqzCpth3VKnr2bThIIRs0fSf9tM5PEEJI5QUwPYLcNbp5ke2UILdKsDqNJzyo8rnNpUM3Qs
9XEVd9h4IwfZeVceE6Hvy5HgE8ttiDi1dbA+8ahY8DF12dDo122ufug6AImsV4BeSOPbBlbFV9Da
1MQ1dtJqHYVoWCUq6VGa1g9N79eB1yTrZk6AB4vmmKPkOJQxDs3evEXMbt/ciBTDaOrotSFdNx1E
i3Yb3NAK0/xeiKJzoC3SK3Y0DkE7PR28o+qNJ3ow2Z5h5EoDyX8MiHk89sQR1pxpNi45Axi9wK/N
GRCQKXD/h7oz240c2bLsrzTuc7Ga8/BQ/eAcfJZrlkIvREgKcZ5nfn0vRt7qlDxVUlVWA40GLoSb
GRkyd9JoNDtn77V/hHVmt6rSusOsGpuoJJD7l49v/NqHcDl0ZbSdO1gBqslXbrEH7vIWj0IQE9W5
yL7xymgt9ikgtE6fG8lhgMhYBy3lUkxH1dSBewmMEXAr7edpVRdjjXoiuYZuQOcq61/B2D0B4ZhA
KCqtV1bjaSwxyWEQTReOpYQyy5mM8YephpARE8NcVM47U0vuEOypLsQz1qKejeug/eIQ5cqy9qqj
iXAsfWZLM3rqnEie0jft0iRNHJ1DMFnkpYqVLPNEpfeJFEc0mQKMo9MHbhEEIa2+mU2cQlCiQOs4
V4IfOFQpNRa/yGNRPWOQu5OCjtRQoSXOZfsLx7l2X7JQFpaynmf/Ic4wi9YTjUoNI+ZujOQfgoGN
rtC1yyCSMkxzGLCFUP0VGQZXOhSeLAqlXj52GyPsr0qowmyLSUIlvczeSYaVnCxOSOVsHSSO/U9K
2K7jNjZcibUXVBTzTa1+NWb/y0/oQpIZ0tl9QCZGOVVr0AI/QyN/HrV0AYEsYCSo63aImutYLI+C
KSqSq8GTRfTS14SRJg8zr+WekAm3M25L6gcnJYbAH8igFqDYe3JYqIco8hFO1yMAFRJreAGwVMkl
ZBsF3leFTlufcESIfZqumoLMiIGwx5moUL18JhrmIlL08hKyOjXjGMARVQ1AkWRgNwvYR6ePSBWX
rHCpNpBga9tWFLpdN+inKVcPpYQMnh7RpSnDKVetOdq2sh4t8u7Fr8yWAygoSoP+2JFNtUri3wmk
2TUJOnje/fKpr9BhTBUmUH/uKyeUZRLVcnUH/RDRc7zPQY8vap6L0cgvra6N3FIP9kklvQmUftx8
KDfJkAq7ejL9nc6jR1Fnnh0M/AOVnZptRzEg/O5QIwNefxOAP4L+svZVa0Zo0sUHZtJDFcEtRDvn
mTocFLWRDB61IQfPyhVrpJqIX1R8aoEiTdDgiXTZK8w1WIWRnVcBZmpJBrd735QAZdOsu0kqwdq1
/qmqcVrjEyltVKWokDQ6GFYCcnAcjFNaQaSZggENHOuOp1wKDe8OakzBdW2hlZRpyLPfk7dKI6Rb
TIa4+MP6IKa5dUHgU+T6JmEN6nUXkAABWf04yzxrUj3FR2EU3sa0PZW4z9alSHzENEhvZZ4/UHlB
F+Unb2XX3+X1/FjPMnG+eNmx6JQq8md2hAvpVIF7Y3HITiAZ19WPsQVN04nDYzXpxk5q8KYN/HuM
tXBtU3aMs8SzExbT7sqaCxrxrZhvMoPnw2g3dNhdY4ikPY/WDUAfThlpwyFrwlAAIQ7x/DqehGEX
Iwkz41zfgp8+6MZwoaP+36FTgAvuR7vMGkmoCHCatEKV77oo6rwsZy4RZLsaJ84ZfpVdJETpYmR4
nQPxsu3LkxQU8tFskl1VBxs9yqUHc5GHINNJkUtHT5YV8aEigdzfXLoZ/CCnaMWyjmZOpoS7KoQo
9kbFFy/k6W6SJsSl4UEzRMSJBWuwrGBRklX0IvDTBfEaHx7eddzQmzHKny04PrHQGa7WZrYoylSb
5aJdmzI7j0oYRNufAvRlreZ2uJuPasn5PQcHpdcychEkI32R/aJE2F/0LdpWlQwFClik1GLHR2Tp
wGe9mnXiL2YjvuoxgfnjYW6f85IQiUxXvSYjejsNnnyxfM21ETUTWARK73AhpPgiF9VkQ0NhlQhr
Qego8JID6cr4L9Z0Wq56Qb6HUhebxbMcl0/R2L+Uo4ayBkuOR7F2QMw8HYcaRKyRlm848t5iJb/C
DYUTgZ4AIffsCPvWor1vReVOGmsyhPH4Ldp6/C+r0oLwo9TkCyBE1DyTXsVtOcoPEnRhrNx57VBd
Tn3A23lS+Fie52vEtTiok3yTRIBJw968ilNE0VZhgWQCRuHK5oAITENBpqnk3ZbjNuupzhoS+TA+
G8HrWqV3IInwLEcnibGV07q6iiRwCB3lU1vTgn1bN+p2EPq13hi2XhMnXGdkvPe1pZ+0kurtfAoR
yb72g3CFAdwdiKO5a1m56gVAKeu3TOvmokJmP6dQfvXe9Ia3NpBaV1aBOrSoSIolKLq3ym0pY1ZR
x/AQNwU/qmBtYI+d8WsdLTZXqzbpybcoda/WMgCNgvjTDErpVGa+eALf3ZpCsLFgSO6kPPFQU7H1
meb7cIYwWqvJE5Yf4UaVmnYbIHYh+1t/aGnbOYkvXVNA0BGjaekGpYm2mRoTnAKROAZPyYZGLXTj
EjKJr4zDKcPVmmWtsuO4/C/hQGNITRaESpt7YC2HbYUXNQ5I9ZlEqmAw5iJM7QIFEW1AqE5MTBaU
F1j9lFu9KPe9AQ1rVBzUPbKCnHeUTmMexps8Mracpb0itWiu0MrcBAkpCsV8rSc+B3mVmuPkfZ2f
JX0MQaU+ZCoycbmGJRmyBvnuLAQV4ZUBfg+Ddj2TNGN2gHPCRDVck0Qdul/oSgzeiIgGg9xtuNSo
m1EI5J15I0/ac9DYphwpNM1QniTRePH1p5P/ku1lKprIAJKCHVKnBfsx2wtUDGefqeXTBbw3kniE
1h+k/lWneZgLuZSNEXlaJrpZQlizpLQoG6IHTQqPvHYErymh6lF9O2AdkECzsJLkMpXlTCAWmLff
jI8HL3L5TSiZKi0BeUU6BUW+BF9yVS1T1E3ZMMgPFQ3KaB8/d93ooH/SDvTe74YJHNrkAr83+jNr
0g/otLJrFqefWEnzzcwO6w9NDLwc+GCCSnIQ7jka19pAHa6ePGGq9d1gWs2uHnsXNVJyq8rJbWBN
mRegG6Zp1Xms4h16x0y8xuIoXncYu4QGBt2MWZsUC8gIYmUCaUzve1HrD10eD3iJGxn2A2n1WgsS
FLMSMEiVOIOiAC/gm9EBwXe2D4p5dCpcFGyUFLfzq+Ky7aTmhgugAu4iAUIoAX01cUkvXKJCmYrk
y0dwD230cxrWySFiyR5h0rRxxKoIrW3TgOWCIYf3qSpNk7urQWWrsKFz1mr3fQ6ZKImkpcELd7Ow
OhcEG2uDnFi7AEMgxFmQtvwOGZ+TLKzjQmmOs16ExHtPgR2mKqHsKDJ3WinA4F9+/P5HMOr3MTpG
789/lYZ56FE7u4fVQF+sTSij8ZIgj2r5W7///u+/aoQ6OQbkxqj+HJ705UeVYwGW5e4w1yUWjIKj
qQSm2zGnnPYmbSbWAPmlGhrzEsH/qlqKiXUwmDdUhwj3kICdy5x+kr6dgKTzI23gTnQaynwMbBe/
S1+lpExbqUdKElDIcEchT9mCd0SRRDJVhQJv7u8fuqTfoUdW13ilYhc3TwFppTI2ViO8NHGf4UOG
9EHoZbH7/Y9qEp0m2jFmI467Ocuuu1arNtRqqaMKF3NLLtasyMfeQgoKQexRYi+4nUIFYrtUxiQa
gNkfm0m/kusS6YZJ0gPYCf/w+0depUAqjAasqRoKh0ws2BOLLckx7LOu6qFU7iKAipYQzzdznssI
CmfZCdhLSWFgPAWWPODbAoGiBGT0yCOtprYabD0iuSal4k2PE4X/xL2wZvVSLo+JaZmnVi7Uy2a6
MBJV8LSutXbmiKBgqFvAtYo+cqTWlB1pNFDey3o6XI7MygMe5RqVsxbAD2jq1qMF4ner2YjUQ8u5
TFiapVi90t1vHSYvWyow834UgvyCQLGK9mH9C+goWaZG1uLJKG25GqTdqFh4SeVJuKZaQluUaqhN
iTKmUE2cQl5Jo50sz0m7PB25awV6uiHJr3joyzxZBbS3lDorr1WwgnAyZqIUFpAAHSXroGGAcAeW
cxK1Ksj4ZIwB1hUfTQnwhdrL2LPgWF+mAW6BIi8MJ9SXM0yUQutrDIRsc9bYhjHWOxm77YrkhSZr
oMvWJkbqGH0F7dhoN5nBa8MbAnXKdJhnFSUvrHpZrgjK0Itta8b1VrZKtuZUvzbCFDUXkd/gJS1Q
kvmVRcdk+Xcx6w35ZVhP6sbkqMIWGgWoWVXcV0HZG4J1QdBcwqctwwMaihdfS0aa2Uc2DerBVzXk
q2n+gz68tjf8IYB2VGMITJrMrVUskRNnT39JhFVKleOJmDduRArXesxyBBiC9As1xfQYLrh0q8hU
2IIDDRwYwY02YjVGDZ4hpULnaVrhG65deUPfstxmUCSdgeXGbiYBpucglpexMgcbLLN7I7WakxLV
GpvVMrnrQh4Rod0VapYeEBfGXt+Y4oVgUOYwayvdKQYqXrUYjgoucCypCqEuRQzZZtolZhz/6BaA
85R0BjEGElUN9A7Y0dFyyH73/NsHRODrvIqFB+IGRhhVO3NCFAQ/VuvuUfvuKbhZGysbjXUktm99
2GdXUTpWF7kkGqtWUboLFIyqO7VKdNCGZNr0cv+j6Kl89ANm4dEYnQxj5uTrzUOTP0Yqkt1A4YxR
D2nB/gQCZtpftFq3dFeEYo1doz+ZurXzQ+kYEaFy8n1V2E65WRMoEq5EX2HvADXrgr0UHbmZU4c0
5AL+t7r3sqJbLujSqlQwpgmEKVD/119L2EKHeIAa1QbBsKuXHyoVNLvrZc2FZsIb1KikDc227HaG
zr0xOHCQDcRWUfFBM6UyjCHQmNuIfAxHoFzwLPQbEDv5nlpNtc40f7aDCbUSNX6U1ll2VLkKD9ng
AzT1/XFHo1b+I/H3f5LV/Wdg9Fmm99k//q/bIuN/56ndH9K+/3Mp4OtfxRKg3Zz/quXTvLwLGP/n
p/t/GQBuEcX6HweAr6Pn+mfa/qzfZ4Avf+WPDHCSvhUI3qZlqCI6HDTV70PAFV1XJEvXEKvIoiH+
GQKu6P8qaZqpiAo7VPZeJunKiACXEPDlj0ToKKIoacxMSZX+SyHg5JF+2OVpuqGoCr+RT6hrqqyL
Z7s8pCJhrJXFm8SeeTtvy9vsWnqkEmm1Nt5kSvDua7LLdqE9H6RNV614atbJxthb++mXduhf2215
2Vzkt+mW+N3X+FVytE16i3/VeBnuW2rxPxsXuNx2sivX2sBg2GJFcukjbfvXEOm2vKIIvkMOeVXt
9J/hpfoWbYqjdpDhFTldSlrJSr6vb9Ec79gLu9apdVIP+qSdbpN7+ao8DC7QrC1B5dco4930cnJ5
NVOp6RzzNnOjjQqe08tPiBHuhtHmT5qr+QAq5tDd45W7phz3Iu9UO/SGdXsA2nrBtnztO+0mccWd
4aFSeosvix2f8oJ1fuPfZ9cCTY8X842yWGCi5beDDSdviECLPBp7wa7awf3EX1ifLE/biHfBeKp2
pXX53B2pgfBrgwveUztaBPdcwgPf4Q1EsudvYaLudFt0tX1+MlYgLLz0xr+Vt8WaD2g39i10CDdz
y4O4U0DR9rbohRfmLR5jD5q7rToAttbDr9z3akz6j9qm2Eme5ZG/uOmO/lUNgV/Y+0/GJlmrN3Pq
QExkq6itfC8iocouWzvSiVPA/LrpwmMFuvw5lfYKBYO9tu1sJEjeuFf4XAiEBzuzzR/tDTGMCqBr
faU9zodsE12V+2pNgk28rTa8WeyY79WuUi5LvA23hpdtinWwl3f5bfMkXGRH85IRHiwPNJ7ohlv6
+iaXPVlHa90xrpUNWvr4dUkFfAA+fRrW5tt0xCbeP1jXeJQflH17U7OIr6QQY+pKFTeoF2i1CBvx
IvIgSzjoJm3CZX6au2mHuJ+CtpvtpZNww/yEORrmpyjbGJ60Ko78fSey5VXg6XsKHyL8q1W0Tp3y
B3bOVXXVX9IPIL9F4SWyykgNdggq6la16Ei3eDvDHOKVJ0Z2eeg9lFPoaZ8R9TrVGswjCYfHy8xe
wcq6hoe7Sj1jk7567W0QrPR7IDIBEB6Ty/QEOCJcma5vdzZtNFegKM2nqJ6y47zPvfYEOo9dHgBd
njemkWiP25Edk3SiKbRK8gMUqWAFN0TSHzsDWnRLzZTsZ+sN6jtCBV2zR2UzKsd2dfnSeNA8KDtv
eKETO++gy1LusCXcaHcoXEwqPNmef4fSjDwiYpWaF9wrK7KwXVOyN3XhwhadMBYxFdNDVqHP7jjz
rXINVdRqgEwJBwHUy8uIQiZi6oquv1YREf6sdvMDGuGYg5DLro7EtZ3/Qm7FJSa4EOxDz7fYVdsc
NejPdBedtNvqjXy1zWTc+Beou122uLv8AIjPU8Rf2h1uJFBOp+6mdDiNSYrXnPojxhYqoUftXvUk
O7KhyAGUYzXyCsnLDRqJpBbgnlpiQiFgxwZp1lRZbGABWoJh6VaFcdCvldt6xxO80u8wAOAwJKKQ
XB2DvgLleBMd07G4VF9NeaW7uP9QoSA69MJxi5c3/RndCFsAy7KHXqZaj28gcW2xch8KiBKE2a2S
K8HlmWZTT6IhOak/ub7iY1MT//igO5ZvZ79KwM0u+k4KwRNC+ng1bwhTlk0wwG7+PNB10zeg4Dks
reo9Iu7mx2jT9XSHa3At5Jw4erhXQOTOLrYFJkTL5etXiURvV7OT4gkFIjToBMCL/+JHqad4yg2o
wSy8pJTe9jvZTe6XaPIf6t6Qj/ldlW2zh+4hAomKMsrclAh7Udysca+auv1kQMOJVs19Enq6ft8m
niU+wKEp8D1weKKU4QJeE8kPe+wscG1r4NHJdrJ+cq2nGyrXsARuhhvjnjkFt9MeL9pr2nw4+gV9
Ve/QKDg3xlbiQL6iekYSwzS8hib5rVdAhoeH5kG8orS9MApcwhxp7q47wd4onZPfCZfmdbN5tRyQ
t5nocCAqj4L60zjSD7G7x+rUgQxsPPzJRym4xuB06tB4ki/2ZHR3XQYuAY6lDKKg6AV7fKFUtl5q
sStjSyPCbp3oenAnl/2wbRyJN2Ai3/J7HonpuwoNDWCCx8MB/DbcwYMtj7J11J/JQV0R7AA7I+UF
zLJBoLud6w9KBGxsXem9C0OB6IQU+85xIAGN5Q13PPx84T6l+PcDxSTQWTk7Ro9i/iid6vZJCrYG
aS7BoXlTWmho5YtW31knLdl3lOAPqrh2Khd09UnrnH6073rXHV6yxiW+bsWTuBqpIj4EqDCOqOlW
JU7BgHXSLY8wg1nb0UuuRoN1FZMZZHivjeUVtDMChiLxkhcWOo6Xhu6xmd+rkerpSfbAqRpzYOck
N/CgBAwM9H3WCFnjXbcdHCrpz+a1eQGzPHLaYwUIiXDiZ360x3Q3HfwTAQRO9YzwdctQ3NTS1t30
YMLSgNa0Kbc6Lxf1Kdx2z/SLh333rFwOG3WvqQhGaBWvkksSEIFsPg7apbRB4+3IHt8VNajkGeOa
/wOSCOsdigX4h0Lh5ahvWruMgIQSkrHRTJc+TFVuARP5M7Iu/KoPUKuCV9AEtUPImCHgtwXagNfW
K4z1LtwxyZjN/VEl2hmS/iZyfpqbENtL4ZGDRuiK317iVE85uLTOK7gMUV3/3ov+396z//+0G2d7
+sVuHAVC3vyaPmzG+Rv/3IzL7KrZ5FqWImoUiqlv/uN/DL+a9t/+Icj/qhu6hASG/0IVZc3kj3JE
fOy4VetfDcUwDJFEFk3nT6nf/nMzzh+p/B3M0aIsq7poqf+lzfjHrTieQk2XTWmpFBuyouqm9bHg
KsixJlPyQxdxhEjjIH7bEEKxCi8Gnr/apr9lv7s6l3/Ucv9H3mWXRZS3zb/942Pd/C8DLueW8uXn
dYQC/N/+If0LeA+KKzMD+uULFRNYxidcJiM5J1+Pw8V7V0n+6zgcZ96PE0Qx4TKmQsaGAKB5iby4
7hvcSRg5RhrZ8TcVd4WT01/HkznVGMAHlpv9cbxuwHeVT3wv5ca6YefjlrbliNf+Ud91a+Mksakv
dvM+Y0sQbZW3+nrwJiemKsWbNeGKB6+aXT8JTvfNddC++VzLdXp3vQ1TFcSoXz6X+jZLd0L6ICdX
X1/qs17IP6/1u+9+Pokq6pitxhitM7jJ5ghvlo0XwCPiuVwoiFfZTW7730yk5Zf+2Sr4y6D62URS
YILmuc8NNmbdDpc3pnZKqu04sPOu7sqYuNNv2hMSj/EnQ6qarOiGJKny+T3u8iYtU23gTT86qp25
pF9t5jWmWUdwtB/fXNXPZ9Sfo53dOV2R5aHSuar0Xx+RdawRIr8Q7OXmrrBLvPiPhftDreX9gyl9
Pp5haZauqjS2lj9/N1Omom4m2mrLt1O8tNtQNnfLPX4qO0eKaLnl2vijvvMfDvnp4kPL899HXP78
/YhQj9PG5xsGydti7lKbb57KTye/QlVQ0ixZh2f0cYDG6oOJXhNEh+xpqJfuwquF1/7rG/XNIMr5
RIxRKOshiHrFPPWt7ee3fbj7eojP782fX0Q5W830aRSTvOaLUNh4U1mkfc/fcP60adi40cl0vx7v
0xvzbrjlQXh3Y4oew1MR8ZVowK+s6oDe+usBzhqU/3x6Ye7RP5UlQ9LOJhsESrzzArceupdNuR+4
zDVAwktq4utgnaGBupvt+kL0WBXXbGUSj/SEy68/xKc37t1nOJt+uFzSIqDVvPIn14gJdytPCZ7c
rweRf0+yvyxU74ZZPsa7iykRJJqNy+oIgNUxOJAkyU0n385BS5BTurKs65D8n7pQaGTRNBH3Rrc3
rQc53/rpNrdOJLEt/Q4YrYJdcwAUMBpL6Q80iDj+NjEg4TIq7XosvDiY7QzwMM1AABWHuYGpFWyS
hAzAHUIywfqpVgY8w3uBQ6x0oSka/6m1mqtt1GKwSR67+FfK+TvjiFWaPxX/NjYOGEga6zKH26sU
t/Srug4RTrjxCasK5bdRfpb0bVEd2pHEgpCkcn5R/1y1oTP3u7h9I9C5iu5AbTl+9qxUtynJodMc
Iqo8GPotSeGy/FAg/VL9p4AGUN8+SKMrzIcg2WQqB5vpEZE2gL/X2qDjK7F/Hm0lT+xYvU1Eerv3
gXVnGbdwP3WZUhhynjl4anNiFTMOnugOJaYwPHeST9DIPanlJlYuOLgZ+taiWMK5HavWSpq4vskL
fiOTBAekDthuj0r8qmUodHY4QrE/H9I6I6/wKbJ+Dbhw2sVgXqOw6371C5XlGAakdkWdLeKCKaTN
SAQsDWtSlRMkwesYamE3HxrlIZePFT1JmEha9KSZnGIDmKsN2T9owlrkJzFzpYvv/OgUqtelvEYO
iyAUUEzFNH34fVhQDogG8aCitMu3Ync34mdADrJqZd9LIWeSF0bxZT3MLzJ5bOrwlqgtcFuCTDiJ
aJUzoorTUQ6mT0r8ovOURfc+0JVxRI27juBwi5c6vl7EMoX4VjVEjwPLa3dEpAMnu+oT3gw9IM6L
Fp9qeSzFwREmxRZNYgZodsVmvzO0Q8TzxCFcrS2HaEjyAI4tNZ7C6wwoQniBheibV5i8LINfPWpn
sgc1KfGl5zzR+tNcO4QmUlSlr3of3U00uN46hxWF455pU/OjOuCF7hh/97wvy/1Xn+FskzDkcWqp
EZ9h2GHvPJBYAzt9NWCspixF/riNHcONd3RTbOqG2853rNz7Zs35dP1+t+ScbR1GKFF5iZZx1b5M
tmyr9vIuHx8HN7QhFv+wbJjBhEe7lGKc4llcCWs0rd9u9dXlNXF+KVAkSxLnHk3Tft+udytfrGoI
tE3eWmZ5mUqQVvQHA6H/cBj7m3n2IO6sovDR57AaW3dl8bMiCMKgckLKIhkTdimS2ky8pFK+pOll
Jryx63byLl3lFCNkIboihZu93rE07/GIiy1KYGNnFVc+p/XqDvnHwHPbB496+FQwxSleFu3N11f6
k1eIKsmKwjvMlFRNOXuF0InDXWyRR5xON76/SXVwmN+8paRPJvWHMc7eH/AjKnP+PcbBX3frcRMd
rDVXx85t0/7663y2z/gw1tkDVJjAC5A3jisKBM7spM68J9N21XnVFoyQUzx8Pd4nh8EPw509KzAZ
k7HKGa7U36Bs2oQjVvW1qT99Pcwnd0l+Pw/PtjMl9st46pmH0TivyqFBUHwnTtE3T7702Ynk/TBn
e5qEFXUQ5+XJp/ckvsF19ab7lENeYgfb0a08+YQz1au87zfvn35DVTWQTmmayvHz4x4D4X7SS2ow
rjrxKCcX2I6wERrffcFPbhdWmD9HOZsdSF0yccAVtzJOA02Cam1Ry3LZwhz9E6v/CsHI3tjCV/4b
t09lz2gaMtt44+y6Cqlh+RhkluSGTag8WQm2iu9unvrZkmm9G+TsSabrPk7jksRE1gq1NXwCNNPM
6cUaHiKyKARtF/iP2WIoMvFcYb3JfmRsmjB/ofW+x7e8qjUCiMVX4jEx8ECSujbMK7kp7SjWD6CQ
bhR4BDUUCi05yFq4JWvPi4mdt6ollAa27Yx4JZ5nqFUPonDX5tO6x9gpRMC9if2Rp4dBuvv6wkqf
T5s/r+zZtMmDEoBJx5cGuO+IbuJm7P8W2Hv8XLuTUzjSsBEcRfluIn037tlEKiMIbcPEuCPCdzuk
XMpxurEFHHq29qQB5XPETeBI3y2l3417tt5IRQO6tmDc2lo1b320mp3EDXbj8lru30iAI7rZo3Dz
+vV1/m7Ys9exUShVbMyUYef6SlPXYk0T6/pvDIEelU0uVUFeRR8XACwvQi+HS6WXmr6GvK3rH1pI
On9jFI5sqqxapECbZ6MQkoQ/JWaUnEw3aV/wTk9QK/33BjmbHLFSmok5MYgqXCbtD2RSWfs36gKL
dPffv8fZPFBxBVuGuFwt9G/VoRn2Vbf/+ltIy039y+bHlDUqbNR5lfMTbtxWY98rjIHHyZUcjBev
9MMd9oLcHMdfyYdwR++bJk5Qul+PvXz8s6HRV8hQDTRNgiV3tmCqKpANHX31KtDAgvub0jg1+Y8Q
C10+bL8e6rOa2IexztbNAowPCReM1eDGWxnEtvI02wpc1/9U+fjb8c6m4EStB4sk44m7LncVJ9hZ
Lnq4pV2Ebunb8ulnOyK+ny4bCkQ3QxfPKi+DjgrPz1gyaDwe6i1aDjQQKyDnu/5nze3LHr6+oMvn
/+u9+3M8+eODjFymaUgWowrXUxqu14g9nZFS6tejfD5D/hzlbIY0zaAHU780w4rGKX3PwAGppNNq
aNZFdPv1WJ9siz5cwbMZIk19GY0tY6nrpYqZrTsPz6RnfDMTPzv8fRjnfGYAa9D85cot26/Rwda/
Dm+XM2BGRSlZ+xvasRdw892laibvv6ufLl/jqxt3tmz54WQaoJI4uoePkkaf+ZvL+PnvZ1my6CYB
Uz6biDC+J0MQ+f2tdKEU6PG/W7CWe/7XL/DnAGczT5OmIAyWL1BTxVc5KI7iCjuIa63TDXbx9fjj
63nx2cGGG/bngGeTUCvVxue9xbb8Zy+vko20idaQSYl9ZYf+t+rbiiQpvBtpnqlo5D4+WSW6lMgs
eZLT7ZEkUqdbXwsutv1tuhs2352kPn2M3w129srHXa0EsKyJGzf38lCuumpj6vk3T/Fn75gPX2l5
9N4dsBWiU6NZWvYzjvIY3BN05jV2kHDb2JSvwwvsrHZ1udw8zfn65n36/TBo0NcU2QzoZ7NRbNRR
MBpG7ntSNi+CbleV36yEn65R74Y4m49UJi0cNgxh5LehfDnGpHoU6yl6Uqgb/Pe+zdlMHKa0CvVl
Xzgba83caMiQxPn66zE+/Tq4PnTV0kSJJuHHexVPkqD16bLn6GFkUJST1gLlwQVNUXyzFH7+0no3
1tnsC8RsFKqSsXpvcsfbZEeouvHUu92WrBTA2JxJ7K+/3efv5XdDnk1FE36ElSxbwwpR+ZroMDux
q5zlQ/badUCV6evxPp1//2c4GuUfr6Y5JQVcfoaTSWwNYLiON/V3diQEsfyWvyyJ70Y5m+WSObPB
W+7ZpCzILbCC9W2Y3tdIdhR0ko24UkMQToNHTAFmTfY/JbV21QFz06AzFH8smsw+t8NhM9X3cgym
sHmsSmSuOFl95Ti0qNPkq1picxHi6SfRNFdmb6n4l81xrH3snq7SvVnx82xMK+QAK4HNTvoWYpse
hNxpxB85mg8pvuvQgobWKbXup1hFjMcqKqh2qz0LRrAaNHjD/RV4J4KFYjtW2n1uRD9RvN9raA4H
DWlO9is3KKCTTyUaOmCeH53+LEMlg5CBWQLDP/DRtj4Uk2gn1Otbbafy3+eQmECp7OfwYvavM9NJ
pWe1dnPdCYo7FRNh8EaxpemuBOpWPf6B8Bjlp0mHOdH/MI2t2GK9bh4hSdrxwgPOTIwSAEDNi7Lg
5eM/tP4+CC/T6ime12UDC9TwIsQsVG+U+Jayn55cxMpOjO/JPMMobwbukD1qEQJ5QrCDAlxeZ8uD
eY3Ywut840o3Q6+3nib0RLXZ2taMFtF8qMK9YdxEbe5osOiEOHHM8CWSfai1iBcb9TDMwBAgdHW7
AhWXJd1G/u0Yb+suXgdx9BBb6pJAaA9zjkeE8OHipWbJH6V+k2XDElLspv0BD6YdFNtBfS2oTGrR
DbZhKv3erD5K/kVRbMwcQM+mNrfCcEUDJiC0NbUe8Asb7aWJWohAWT84peVJAESwAPNuq+5CizY1
L1FguQG5bq2KLXnbzRbHild5OCkUUrVAd+YFdIJ7XtT/xnlNXXyGnAhlunn62b4rAnvTU2AjRBAy
Vrnp5kswlV8/7Z88h3gFFUbgdMvb+2zttHo9xC3OEFN1H3N4Gn82gFaacC9p35QIPllXGIkRFM3i
KHFeSINPoYrlDEqhbEukevNKxNRjasP66y/0yTCK9G5hOXu3hbjNwF8vC7RxZ3bFyshuwuKbiyYt
a+BXq9fZW00DNjpWf5xAgaB5PXrb3sUQvWk2X3+bZW3/aqBl6/puG6JpU5zqHd8GLjX77WRduwRk
bL7bYX/zWjPOb06I87GPwaNx1iRmsb9NndChlxHays7fJw6c9Nevv9h3t+lsT99wa4Y+YEB5PPUi
IJSX8bup/em1s+gfyKYhAdA/e8VgiuuJGacEDkBlq23GTeN1h3b93eno02/ybpizCacXBFJpA8OA
dsGyfN2PJzywf+NqvRvjbL6FeM3HBufxSiuOI0um/Jor3wzxyUKAfeXPq3U20zq/nbUCPPNKHrJV
He7H6SmjFgzFfgT/8vXX+Xy6vRtsuabvpjXRruhHNAaTTvDEmNjRHTJ7d/LCDeQ0r/rmKfruFp1N
tgrQnhVIDFcCDxLkbMHPrrr5myv4WZeCdpW+iAdNU1OMs70hWdlAi+nHgkLHAQNfpCIPyTLo2s4q
uBhAFRex/DNWrjpC6iMCHAf9uQhl2OET3JR7i1zd0PrV4Ej7+nJ/9iD8b+rOazluZFuwX4QbQCbs
axVQvugpknpBkBIF7z2+fhbUM3PEOgxxzr1PEx3doVY3hSqYxM5t1vrzc10EkNLIgFwWKWk/WCtN
u/HV27B+QBbZlEfZUbmWX7XGfda39uepsC+CSL30y4ryPG+ufe/2p4r2a+YxjkQE6/J1OlXX5To+
m97fv+dyGS8XSyGkSnlWmoIN6ce7yiksdCIaNKk5pF85vrOYJJftifHcvx9neRQuj2No/KX/LrFd
tnP1hqNMiuQ4rTxV7TXknb//+Z9dLxpbDcbBQA0wrP/xeww6ilVmsJdFvyWt0+6Mrb6pt18u+l8d
5+IplJPaFtHEcQYmamq3OS7PIuK69bLDMMq1v6GgTgO5OPrM2Pz9O356Dv/4jhePZItpXc0Gjq3Z
j11x2+hfPPLiswOYwiDOMCxDY1f48STSLJGLQi4HuGY87FnbADTa+1vSmp7tLjNM8TcoFtTnxSra
6DuxU16CzVd7t8/O8B8fwrp4DFqs3qWw+BBR91qU76F26s3axdCwRRywymAL1ii//35mPys9cfv/
329+mc7S4ho9CnbdVXMwt7QoeEvnl+KhyVrbK3/lPw07cf77McVnK+yfx7x4CVpG2uBK4YuiKLtl
4swdXvNNeF//ZJ52K26aTcJggLGezwD+yF6nd7h5GKg4fNVe92nm688PcrEGYLnr8c7x5ad1T5m9
WfdvxpJn85Sbr2KzzzbmuqY5rPXYeUAZXAQYRhH0ahgRwxCjX4XOm2G9mvRD20Z6wo+F1PahGO4h
k6P9Vld2a/7ny/qfJf7LFkzSHpNuW7zVGIRbloljtA+5j43936/tJ5f2z8NcNmE6ARgWRXIYJ3ht
mT+Rw6upv/7PjnFxJuMEzM2wfJWM0WkZw1N+4mZy/36QzzojP3yTi5u0ztJZCZcQR11qslt1Pbvi
UD7QOrYMszFvqdyBugHK86vbZ64Daur6qzX3k1fUh49wcXsqxlTIbOCWWQaEks5Y9/XbmB0arf1i
Ffj0qhkMOTgMRyzbro/LXzdAmIok73xZHyLAJu/gTf5+Oj+//Zky1umLYEv3b4XROo1zteEQNAsC
hXTnXUv1xicfQr1o2v03utKxeGnoA6mQmoZ1sVO1hkpPk4KdaryH/b6rd9PG3JTbL1eQTwJhjkMJ
ln4MTcrLKMJozARBKl+LcaIfFvDVlfVcbgKmaOl4WpWTt3SZlYfEtdwm++9ctT+OffHmDxwTsknP
sQtJD5ukZ2vwUn1a//3KfXpv/HGU5b//EX2bkGLZsnCUnFFj46QKTKqP/7NDXLzeq0BTJ+x3NFFi
ekO513XPSfdFQuGTN/yHC3VxQ0A1HP0RdRtZpB9WfR8RaP/9S3x1gIt43p6qItJaDpAWLzD+MTq+
/P0An+2DPnyFiyAldea2ijuOILbaprrqznh4ZgYF21fB/Fq6BTT89yNSzeLiXgSvOpsBlfKCZahg
Aj5efD2LnUZViczt+JDA4XWMm2x4bJkk7svv2EGt4NEv7pySBGzLtHz40Md3Y3pnjPdVfVUH1P8S
Bhp3QmEU2XxMpHWa5a9W+xmXaMKUTa2EjABh1uoDT873wJxXODJJ0wIXZ7Cx1L4hgEF4cDDQFfXv
YJtEv01g8uTazdJgoXTnJBRY1outNi1mCPKFAE/DynFz496ku9eZQLbFj6m1r8d9EpwRTa9q8zEo
mWp1naUef4BhuhrKn0PykqL1yBiNz8ZrtZxQyy3U4CfoUMF0Pcemqxm//CJwbaY7bUFdU3/IK8oi
8O0pBIKVdMPulz2yL6sBQYW3KqLSzLgFIUKLUcAgNfDvMtNcZ+p2SktPX5iRRo7I11krR3qjdhc5
CS6KfpdAM52SX03y5MMMwm+FhKtBk7qbnUNZQqo5W2myBbXukJ8N6p1wYhDijD8q6QO2jmKxEstj
r7EdXywxDvYD+6HKbpTmR19haC9sIDuJC8OtBjzYrpX2VakfhoF2dR+TcHWcgx+qjtvGbbvzgOXP
4PxhjvfVbSzSU1GbOyRVN6ES7afIuKts+sPNLXwjV4vLFUC1Ve9fSf0MpOaaeSXcYtWumkpXD4BN
q+a9irtW0oWv02tYB+h1tGId9RbQFCSkXXoCpHMT2dgUEBUu7eQOEMk5I+GsPRbaNfzCvgfEMK71
/g5N0Cb0GcXQBKBpmOrGFZ7dkuYxLb7LenOL/tMhNeXL44z2MaZkoNFw1FX0ScQ2lSyFhblaS7Fk
sVumg99T5zDIq5q27N5/a5uerrCHDgVPrM5H0yLz73h+4kJkZoT8PqFbuy/vDetZJ4c8IGKdFGWX
1y91P3pwrfORkXMfa1PK8It6PRLHWg2XMmOKleJPFTJ526T7PpzvoAJ97xsJeaejOgATPBV7I/f3
+hS6gaqcJTb3iLmIpv01dIZXD2C3LN+tTH9vdS2YKsDZQCWHPtyU8QRbE5AH1P8goJPMKTea9tYr
162CTSJ3Sx2blJ6uLfUukNOOo9alvp3D8BZnxbpTWtfsHqyqg6Hqo31nFiBc9QZj9xEPTQsc58Gf
HDhTiKzmFzhca4x4cJQt11Yir4uUVQVN3+l+1hM4Ck6P77iD/g0nADlwzS2ayW1nZtd1GIRGue/r
U08oPNY8E6jvLM1agwumhJF4Sde8Zh0tmxrmaWa7reQeG+3azuiDjxhxAOFl+q+tz4S+f6e09wIy
bgKSp7JOlTiVyjEq96JleFiq3Jd40oNHI/lWKCi/LG0HQn2DgHitKSoEausRNcgO8Padzoi1g6u1
V5iHaULg5RA5/P1QNrscb4OqN5vKx8QyNmunbN0Zc/oE3drAnFun+boBKlD7tyHKrrGhlKTRnNj7
+kqO3yZq0HX/S1WdFXNeW9t+SabABax0RPO26nPk5B1uKQsnXHUv5AgNc4IMQFWHTGvpcMmj4bpX
gq0cwII0bymzw5GvMOXwMnKPlgZms59BrrqipvS1G4Jj0Dmcm2003fhYgYIgWBswHuOMjwTbSN7O
QFIG/WxMO1G6A2MxoeRvW1vVerQy7Ycw2E764oHtABXqdFcyzzwQEYd3kVkDf7iLjG0degX4yRAM
WjaxSCHtPcbGDtr8ymF2IbJe7PrcyGgdkmuRZewKQIH4iL3YoDPcQjyEJF1BSfxuxG+V9Q5JYhl6
YCG904pgq4Q/G2c3za2rQxsFZLPRJY6O7jxmMKx47EYW6yF1p+xF6Oc4d3HeQKJ4bjB6WcZdokLt
AO0wdrdZ6zUTFCLwFgHUVSq/1Wos93P8xrtv7djvc3qVgKgtDTQQ4zLO6HZBiB4W0oO463I6JTGm
mnHojuWtDh40lT+j+qYQj5ZznTkPY3afmREmN1oByIf2wi2TqyxH0nAI5b1Su+hRocUg4Tt26aFV
v6Ed7OddHKAhPqra3mSZUM1bTK1mfK8OrJzlr5ibT+AxSWJ0EsoqnK+qiOaQ4KhGDb45V1N/QR1m
jhdYISQJulMriS22ZfI9eccs1jvfatqy/M1kHLsIFYz+M0MsrsKSYbBH+gDfc1DA2radUG0VpPo8
JpQEhBTeOUr8zXK2yiILEO+jvC/531X/pqMiphQ/O/0cQgmQ8psyxW5c4PkoV3G/8+VpjmLml64z
hmyrE75y374dx2fd7lbV9ASgk2LxV12RnwZIQnOYL1R124af9DFaQcY8FU1HtBKfenfynE10CN6j
9bQRLutu8OVgxZcHvIjAs9gKBWjOpb7PMrOuDrG7TG3P6/kbGIH1Vwmiz/aD9F0zcQqbk03URTSW
YdcZh5x0RWx+R1SyXjfqF1vrz4JYgzFQTqBBl7d5ESWXgx4YjUpmxhiOiX7VNdsvIspP4kkG6Rl2
Z5ae+fmLrbvuANf0446NpkZEWEBPr35myGb/fhTxScVN//Mw4uONgEVbKbSa9ENqmp7io72p4rUo
7rLyBlA6fmCwTF6WPpZGRotkurM1LKEKpeN+JpwDKlGeA97/BU3YdIz/E1X/R2SG/zdU2nX5nt+3
9ft7e34t/3/gpXE7/YXQ8F5nr/n0AdDAD/wDaNCM/1KlY1t0A/Pk4sz8P3gG47/w4prIgBnmV5cU
Nz/yv+kMBj9j6prt4CLlh8CC/4vOYP0XExiWTflYknonx/ef0BnExwfPUmniNZkr4vaE4UuxZnls
/tgDz5afIevGgNoBZXUIzOhdMC0aFOCw44OB3LmWsJZTXIjn2enmbZzaLAOL+Ju97V5mclPFooHf
mJpnWfmQybQ4PGmKVkHXL4X3+1+tyE+2XT38/K1+mXG7u+1gtmzy5BdZOrk8AP/a1/3+QjQwCqgW
Bs+J/D0x9scXsoYmwWmEkzUvrVdl1v0jFFIIUaXj2k73bAvqTTPbKQjKSuM62JlPuCyGkz8nKi/s
uPfsNEI8BewQKDEK3mK6xnyNYDRPAav6+rbUDHguc2/x3IHokUFtn1gR7FP1Iyt3S5sXjKpgOGdR
Ua19kW3DPp+/2POLZc/98WuyVDIOJh0BDkK9zEaiZiub0ozpPpFttmGYOjkBDpjXStTz0IMJ6zCn
rXA1nmsTBLYWx/NRVcBIJnBud+E0vmYT+ElOR3GFhyPY2P2k3qnILs59Y56VWGmYqcMJFykKjR5p
Ee1z0UUeNlWMaVGjHa2EPiIrtVP3j0fn5p/v8IESsKyUF1+NVJ1tEikBfrUXuOCft2SvFmlVIeFb
ExS6SjWa+DLj9NtQFJLucvtYthOkOkMjwzyVwdEYCWoysOJ//xgXqfzlRqLbRFB/YkHXpHFZfWrG
YWw7NU7WQ10xDYdXbqVPKc7AQX+M2yA/+Y7ITuxL8hOW+2rb5OVTGMHVBZ517xi3qKWcQ2HrzuH3
r0aD5pXfvwpMiy1cb9orTHr1SasjuiZMtrhdM8zbLG/rr77KJ2eUG1BnsgpQDDWRi5dGOZTD3CsI
ZVJV1jtdBhxsNLOrIbJQcFYa8Naxtrb0ECFltv0JvFZGWU8LpXkAVF2uS2zea12PKgfHbuGOgrua
F/lzRs0fCbshmWFGjUA98IsS40XL9T9XQTdpiodSQyuovAgMmty0JlEiTe8UUo7tmPTHVmL7jrTD
73/pRMvvLL89A8Zm6qWZdtHyjf71D3wr4IhJ98B4XjrNFrdrWgeeMtTHXC/tVd4kXzyeF+WX3x+b
dZ3llCwtn9u4uIfLDhnclEjAhr10sRc0q8zQEpceJqaBeg1KVxATHmhIIn1F35r6L1VJvlgKL7pz
/vkQFt0Fpm5z++qXVbdxVjszlUCIx9I3NnMV/DDsRHNFDkjwNyveCQTWtEhgIKiiGyvEF/X3h+ii
fXj5CIRCBr4sXmJEXv/2LE9R1o1JzYBZmhrHUGuli0OjOCN3Xmmp6h/tonkzsbtsJ0cJjlHDTlEO
t3qVy9UYlffQ98ezafhgm4P+qA5Fwn7N6ZIv6nafnCpQppJ+HwsiOfjQi+gtl42wRTnCNFM6Hk5F
WudaE/NBNMs90lWnyuodV287/YR7uS60r/gbv8/Ex1WP+4RDU0RQTZSXS+D353tL0ZK8Eqh153rH
nGV0P+L/CnX1W7KI2MyYDWhTMeNddM3jZIag1SeFLIrRrZQFsGw1CbRMm620n2PBa+2G5UqK0MO8
wQQga8IK8SXQyda8U5va8nQLJZkwaIMwjI1ZOsWz1ZsdoIpy9H7r+rJ+slwlKaD50ESsmjNi59oi
tTE2ifd70RjNtvmiHH4R3y43jAV1ylZpW4ATS8Xm42lIbDUoWn8qUP4cUHrP5H+dQb0KG0u9klaL
eyLs9wY7zK5vGHsy1QdtsUBr2nSc0zo9WD07c4GYZMOSFZxVzBDID6x926bqOopC54uwf8lMf7xs
IG413sKYVKHNXn7eeVL1kFZYsIfLy7KtVACfTGyfaomFzY6d56E11w6n8SolOfL3p+tjCvufc8UK
Q2jBK0qnnfDjuTIzX49jvUPEGnXOVsYD+/JZouluZJc98JF5mBB/ffVMf/KVoalIML2UoYizLi5R
62voW3MaX9EayHXzmnekLYMyspgigitXmLV6qhmgd/XJ8dJOTpivzfgYAc2065CEZNZkh8SIZnds
5G4Jc++bY5/W9X/+7iCfxucjSCWQoDz38fy0eRPADOH8/JaxDqRGghDQv+jMx1iGGba28A7lbXMb
K22HPUZt1jVyla6v4gljasFkW0ZmMI3mt9KskvPY1RkwxUZZNb7fYvhk1nsM0y/O7ydXFY8i6Cde
IPa/L0WVBpU79022b5maboKoxwsVpeemrQy3FuCx5xSg6t/vpH8PdkzyCrwrnGW5Fvzy46nqrHiO
Z07hCoHVMg380lUd7gIx3johJhrmjnC5FxrpNnpVUa+5egQW0Gb8U9q0jSPDumnV+H5qgjfo74zz
L3SWzH+WCQyatlK2nR+t6zipV4lPE4BiGF88h/q/3ZW8XyzLNuWyivINlo3OH+tnwZVTZD926zyO
+gcnt8jtOfPrhJNypYbTsajH9EqNTecI1qv2tNl8nQ3a+qfK7G4H1bpvS614pm8Cq5ew4Xj0ymox
Qx/11laPwoFNorTwaZVSRQsQ3Rs1UqWqxpop7Lo4S3Z4XlWF1yKr8hvGWKnkTIl+kwcZOvMCKXIp
029GjHEtGAf7VCJKIKs4Xit6B+9T1dA7tBbaW8v7JwyL2okJR8GGkbAzuR18Ye8qZ7LOvjrO3t8v
/+/u5g+rGI8J8yImZG6a9v5t0ySLBBl5r0zrQK9Mli3F8nymLQ6NnTtuOcOrSdSGxQXxUdksPVES
+LSuv/h0fZLxIw0hUV2lXRRsEgVv+sSKxCubtvE6sT09QBihRvo+LjOyjaNvuxIVQbXuCmyY1ZC1
t0aH4dHWxq2T6fpRFik7mIFCZp8FzoM9KWTPQ/u26sZqY8vuK6oLQ8zcHRcnwLZVFeDZ8hY29Yu7
px+jGcccHtsoRbOjFKZ2UyBLiVslfIIjLldGEmj3eKCYr0AK8Yx7931oRpxwUULGOI2oPYncZsCc
CMUzy2m6Ku18ukp0B8+kFoTMWBgFyUXl0GXKeDPX1XSD7za07GanLLLk0OQforFDdG4ls2oK/jyr
Kl5lnb819fDcjF1znYQNWuh6gLRkiFXeifhxcLQclxUY0Az4jqNC1/mtK8YtiZebS0KZBGAOuPRm
L0tR3KdxcD9kPvxcGSsnGarFkYIjZjyrDA7VNFMLS5FaKfXUXpkgpara8LTlB+mlwLkap+q+4/f7
rtQOepmAkDYdlGotEKTJb9VrM+vm/dgbJoa7nGqhkjrLvrL3BguQ1NwF9h5tIMRsW7xFeQzANW09
R4j0zIDjIatNf1dpvEsNOTpUcoLvhR7+Ej2uqtEu53WD3gGodFytc8Ge/nc0mSbUM2fWbbdVUGqq
g6Zd1SorT91TuUyT6XnUd79fkpUUBsVUVBF+10VXg2LfjP5kerxCiqvQqNS1mQxvU5ugeDYB+EBd
6I4FkjqmUvjHmJvaKXPUuym1whc+3CE0O0Zn5fDosx13h7QEiLzkG6qi949F+2om4koUvrHrp4bQ
QDEgAmvk8JOJinBZy9qdm40oeTi9AJ7+W9dBL9Yr6yyJMa8ixlFkKJrrQbLmD6Fx+K0v18rZXIVm
k9+EvZhu0k5/s4rBWtvkHQAH6/VJiYqfchrJfPf4jBExp7dz/WPSFuM68zd2m89nIRgLdyrw2Dho
6QNEgHqb9YgHiyjxcFaobtiQtK+HhBJR0LTbqMyqs232LgJtisSNrB+SubLdmUXBRd+RrosEJZ/K
EoIP6qoaa+MeRdSA3Jw3QG06KxGq4tFssDZPNoyoOaToYciZAUmNL9P0lumVjRa7NbJ1UMc9fUFF
WOFLHVScbkNyihhc2vx98bOI1D4+/To3vw3XhEwYbD7D/v3f/3h3xLzYWyqp1Ex19seTrd/WY0JL
TaRsujlmp2iHPoLdcJvKCOuOQlsPQ053/UYfA27GuRJuq3uqzHJPN6iymwrqt9l3Aq8vQ9utJghR
IZrmUMvmTZSnN2UrkeiaPLSD3ecbLahv55m8mtE7Gy68gxcy2Pdanm4aXXk3SuSpWuQpJvNWc5Ec
Wa3vcnCvd41O0ckWNoNGRu/mgFHgNmqRsW/8EMPVJDC7pT5crv5brWRelc/tsVvYDabahFu2HCts
vleZHzUUp597k4W8L3ThRb3D7VbOcl0hxRn0Fio7BOHGGXAz6tTRy/C9QStbNLhZcnILrhpYldcq
3S9zYD9rxfk1U19641CrcJTjUCqnvHq0UdDc35YC13UxlLlHvNiuhyY1XZvaKe+1bC8FJlWbVKGb
Oq+BOjIGxn7J7VXTOKh+sgv1QeLNUSgWD+azYLn2mpa4BdNppsX5PuWwdRKMR33WbkZFL+GCpudB
yvjW8mNrHUjZuIponqTa05CI29xLagWuebbpCiRasSWwZiLe0fwK3L4OQazRygO6w3Edd7eNCfyz
1PRylSIigpdJbX4QKp7gmHghKMuOzRO9e1bbU2oa8bxOb2M40uKegeFSEHtxaYnPrdd6kh4hifDG
xMiX9PzBDqGwpaMB5P0wO0l1FGiexjSBx9zT3CNtfzXlhfCmXPmRDOPJb4vxOtDS6WwjtuSFAlpa
RK6yYJ/TlGe2o55phmtkoVgLsyRyu1gpKYlRVGbLzzCZ75ZZ543CD/fNGF13mNNWdkI6imwC2V82
xKumRgxUdvu5VvVNUgGQoZR+jKIkXlv1cxJicm0U52dnVtmi5mWYLyuTLfd/58Z2Xq47gSpGO3R+
YjM8KN+d1L7LJhpc0iQ/QiFkpV3hvLkt6l47Bw5/QJuPt6KlHTjoq7ewBDM0+sNhVt9NAylDJBYl
WxImm2DkFs9S/akK4PLXnR+i8HWwDnMXDFApkswdcY3CZDeAn89ZvcokLkfW4Z0RRUQ6PWuozA0X
kNmPIObcOzzJK4FMZ53bpklXBD0rYPuUQ8RwY9sFtad3/DFR2jnraVSGdTDmP7Kp2jlBvLT0ZGJr
dN2hFDzlKDrVjTJDBFPSft4yVaIzrMpyXtWJ7rVtNuwi4s46OjYN64kzaZnXeQijBWqIdlvNGsOI
tAR0hKBeGGbSXayg5M2VpDS33Zjt6wTA9iQYrYhGs3DVEr1uGkre94NDRND1xbpBLT5rw8/MirEV
roI4LDyN9xRdK5bXJ9xpowi/pZ1vryyz4FVkGNmBbQL2d9WgCTUuqWUPNG0QDHu1CYtlctR7mau0
KcQKrTdIQ90sTJkzzoaHUP/ht05FE9JPihcaNWf1oWJFwqBHVJNkibmzEwILNHRrlL+t6xd0mbDA
bHEGqXt7flG10dzIOH8z+WqCTg7PwHpMYCPWcQ1/3mac3yNN8RDmU3hMYno5InpwEGElnj/tMR37
p1ipNo6J6XOUEj4bjZlrLKilF+lVBR7fD11fa2G0zpsyywK3yaFRmvlN7SSHLkofRLGPwuAlo3hM
O7NVcJspCCNU1a0VzCgOLVCRDnGLPK8XOwNuKSzOMBXTb37COzQs5XMt+YXCjZs5/QlcN+aXov3R
LitFweMJlXOfjDXAxRF3O4G54UUTwyBl3CMaH7qT3prfjabLNuEwfw/DXyGquHWSRLhmGpMdSNZH
N1Oj3GT1YK8qlRHoyomVlTUqLzbaJbso9Ruz7Kp1nPICoaI8nepQIPSc4wMZbcY1jLjjvRDdNZpK
h7bteGZtPLfxZF1zfVkHUQqOEENXlpE8q0OubeLhJW0b87ZMi9SVIUJiwtNVPdIO1dn4igfChllM
VPM1Cot6P699Q1lEEneKGfrbOCSvPCvJPV7Anq1A+j2L8mljU19hxxQ+kMd4z4iEb8fGOLV+vWuM
CII9DV2e6BijLWi9XjspxMkgK7J1kVOj18h1k4si+EoLS7jmHCA4GXXsLa2g311Pn3rjVjojXik1
o7sCcWpoNfu6wHTRlc1Kd8LRjRJC9tpI7sciNddWFdE+4ifCy7rgRyjrARJq1m0L67uhgMILm941
zBPxLb0KQtSHpjB8ZOfXqpFf60R6rt6lP3WnZLIpUnfDyOZwmqLXcrk1qk6seKMXK6NTjReE7yti
0WjvaN2pi+N6I43gilflvqabpiSyXBtD8BxqdeymhRxobQivDT0/Z+ZgnBzLfiXRRQdHl9RuNQ6H
FK/lqTHUK5YpBJYDhiLB56pL1F6iPpWZ8hTa/gNp2n1JkY7/zdowDOsyp6XvknHxOaKxq3U6JpJh
4XGNJsxXsiVFr+/yEs87tSa8CUa2Ma08dxPFPCWdT3NibYJ5RA0gA/VHXrO/c9jpjxKdTBZZchUW
8RMuZbiyNr/PWvGqFSqdc87ohdDSQ7pk0Gq/5vrU79sCYUVazUyb029G91Gcl14CScbzta7eoHpl
L0n3BT02iG2ssbkO8Nlxm09iq1dK7+mm+DF19UzbjLP061jWTpgsd3kvHo2sZ4afR+kEk9fBNME9
qk5iV3TFq1B+pS0WiKyh9S2deukNSmqz0Uobrxf2HamN86zRHxK2eOLHmV685VOmnZHdKh17O3kq
IyFfeOPhLukRK8VV7w4WXXi6SfqLUNBtCzpcupyfpbzllXI4BBiZN+StrOPDEGf5W90X9zl5sJVq
d0y5d5bhsmYF0MOKMn3OpXZPQ/awKsAXB/RSroNZ7ure3Bsifo90Bh5S5TVoHkfVCDah3E0l7VfN
ZGsuo8C0BAR0tLFqr4Rxg5fdbUP2dX2SGW5FgdELA5Z5NTmi0lLXfVyw3I10tFn+HX4BuABIJSez
3VUjd/CUO+GNqJKHPOb+r7Qc7QXzy20D3qwjJnHCpABQJ+i7qnWIdVrwo5Wm5so42wVBdZ3T2rVC
i34iTvseDxmdkChLZDC89HWnnZwg3Qd1hcSjIDatjWA99lzTph2QEJnEna2bVfNTp087qIT4Lsb2
V6fPb04Mj7Ah2jQG+ryGV8afk+2YDAkZldbjNWZ6nRxuckXRT0oJmBVolVOpGU8aEzqdurOxOSIL
QSFplAgSK0c+kV98QBPJiMIoj6U0A3dSabycvdhKXzInJLrK6clThvgsyRxlqtWdrcZ/MZZHIhXa
FYtpvk0iuplLIxBk1NqbvssCr6nNu9wJ7LvEhmIQCZxAxB1CqDdDPNtoRm23XqTNjIoTJ62qmkB7
KKMdi6xCNkai1BUkuacIMO5U3GR24+xjnMXurBv+Afer4uBbjTWYApNs75Vx6d1Tml2QGjQl67Hj
sft/SZJRvYYkbHaZSpQ5Yzdn/72iD/mUUb9ax2r2q1sQBynUBFKPRXUVN2nvhkZPX5pmFffs27YF
0/j1DZVOsWojJfAmrd0M/D2qdUYv9Pww6PrbqOEko4XW1Opj1eIXkbRYNkNGfMcyr9H6GVRrU43f
G1ZrFfdaYrCtIR4Unb5duMiFUE8JtEB2JTe6Xa7K6sGI6WAzYRmn7K1z1ad9DUBkpn23CE6I0F7h
s3Wr5JvsrVtwHp7W53sSDeq6a+nmSqVyN0XhGRT/ylbp0JxM8gsFrcUlfVhbJ++hcCXJ3s/NWyKd
6LYirurUXDs0fvvEpiTBTb9R2Eqt0qAj4Bj8Qy8d8GSZdsidmP2ag2BqNJDLhc33Oq4k99GEBUwW
a+q/D4NxSI1UejI1MzJisfLQ5MPRbwzuKh/x0uTPcrV80qKYg73DMw2Azx06XE9wqPi8fvEU1T6o
CnEXCu2U41nPo5uUvnfmM8p10ao/w0LeFo2Gy91GIKprZD5yDTIRtR7e0S90f+jrpCPf0xvhI82P
TBOUKz0ofberLOC4+ruaGG+qOtarEHEkHBA68GgyXflOfmbnk6/syqkYColuMyM6xZggvFmnX7/J
n9LEf+TJgKZrqi+RZb/pneEmQjzrnNmMSCzM0LOh6340A59cTBuhcrppCP2pnBa7MNeHrUlOMnhi
bznV1fdunl6isrxtWxPCXV2Tx9ArLJ1Bi9iSl2kCSmOO5m/gkZ+yRJyr0iJLJuqIhdQIPF0erLrS
zpNvAT7TNTzFbIDLLllnKnviXMNypYnrKII6UqYKoqcyqrdzheq7zst0lQlER0WqHhRBL7miMazU
Kd+YayuNTTTXwb7r1Qc/1w+FNjhrEyXsShXhrzzyJ1eBiT4Jp1/ZWby1hXNXLlZRDeOZHZanjN3d
gXfuRhcN+aKchJ2pgNTICfrMYl6rveNQYUpfq0Z50WY/9rJWf48V6WWSe4d1zi/0p8QJf1gK55X3
9dVkVQS+oIwpT7H18NkKKAk6rbEAFaUo1M6cCK4SomjR7NiC46iK912WFcw6LIkvyaWxgmjEgFYC
Ap4JdLJG3YdRdDc17WvUn3l1m/2An8/3g31ZjN9FrFFAWFJzYeEc8lo5JTVCLCX8rihZtQuFiRAK
Fygbvraj26HeF7p5V2WCbRyhfrlzAMNi/x05ecmws4KjH0I3LYNwU0wtffIoM9ZpHt3ZCaWIQFj3
E6z3nRlRt56slFWyiUhOs8hkUxKtGLsOn3S9Drf/i6XzWG4b2cLwE6EKuYEtwUxRoqjsDUrJyLGB
bgBPfz967kZleWY8Mgl2n/PHqiuT7Q2KocWqvlXWLudgdOlnmgsyqXFSsyl5SBvFCmw52M15BWzY
FXzwYvVY+DZG0aIQka5R5KY2AaoyWIhc99hpyzrmKIpvbKuhLq7ap15qrqcqW07xIROuPDoKCTda
e1o0Q1bgwMZ5rw5SuUcDYnLrldmfzh5+455pyY3Nh1G7PKbpW084D38jv13BrdOR4Ma36Bjx2xTd
xrgu8IG7NrbzFcGf0Rh4mEEcxLM+CugB5fYq0DgtpnJ8LBp1TBt/3HUDwTAzbVWY7xiVrPJkdlUf
FS2PkVEneIBzhwi7pflbWv0EsknCTsC6MMsUUiJ1P9wcmHChKq4r49cO8jYSIzeNxo22Ssuza/Gg
+AmFscxw+wGBGxGh5bgN6kEc45lOvkqHB2fUZ6Tv35N2orzNKT+bLIotRtvfdZm8uPG0SgxhUVJM
K1xm2G9ZoU1kurmzHrUBtv4T9FQ4dtpNt7Jw0ByrfDj0lbGdDYHrtu3ejYk8eNPN2nXgJdegc3GI
kPFJSUIkqv5r9jhb64wQ4ZjG842U9TpUgsttmlhnejsDfD90NwypHvQ5rSrwjGAsyJyw0AIFLKjq
rszoEXaNq0SP3nGy03cF/Fne1s6w/wkTwL5RxH8cJ92p0sZ9W/o/VLuQ9gMrRCBP8tjl9EJPQUY/
1u0wm7ioKkFJJTj/HyOmYca2DrM/75bJ4BiIX9NlOI8NViglTmC4X8w01Je1xWtbdyca7Xl3Rt5C
J30LLDQtYNl3+g8qKtZfr252qdFs2p6kfuqmJUN2a0cTh5QIGyKeRHDIg/YLzOCQ3EKy0QFNa4Rv
XKJGSENkbxSbviN6n8D3cxrrcZt5cMvlGDDvcSjOdk519k173sbYw9AOVkyn6PvK4kUu1cYp2IS9
lrrU7rY79ECkdoZvozJElOnlOPmejBaNcLZYpL3t2Dkg+3a1xYGVTq2xSd2WwTdegpXVr/FxcK16
tAubs0NVOxOpiukAXBKe/cKjf2lBhms6NBDW1lMZWskxs/0a3c1IG5nJwDep5VWL9O/gu2/gI7vB
s/+Eth5ZCvFmOYqPj7KMCFkNhEVW/ZSJ2gU+wJ3QFITqjiAtidtB2ul3M7q/nKlwWTNvGvJB+8Fk
Yy1nbBCOZ7PydK+jbh7rGqUPjweJc6jHl5Fun9q72hg9ylTKQx2rXUcXQ1bHv8asmxVmC0HKboKR
bKRMwB6O9Rww6CRMOSa4RelgH+uriaKpXiSbdADtur0fnTvCiYCjT9N41RTe70KreybNuj6y6iUn
NeM4b70bDzvE0eyOJwUJswbCLiKrdIAgMuPBn86ZjeVTlVW1yeNso8ca9ftgkOc/M8CQExnyqPFg
DloeyAXGJCor6BZgHiO8TvWy7ubmagSiPUwZ9eBpepfQ/e0PNLJPVcwBgRtjsaB7CuMtLN787nnE
zqbKxX0UlgZkMVdL4zWHSk9v8UItUdzPDSUgxrqfnAOGXn4n6d/ZKXOMGlCpQ9e/dL2zynTKtJ4O
5yU2vhyJc6nX+WYZTMT9Ou9XuYxxbSSi39ZTsy+FQzViugcTJy7MGV46trHW0/IoGqijUKmtqAsO
PNsEP+lwCaq30A3NI7HZYZI061aA/OWjeaiGkKUyjHel6VMy7yLiC+L8DJFfRE3KZ6oU9v3QDm9O
n/5AYKvIdwz6/zrHP2Slt/Ymnd05M+2P0D5GJZ+a2I+gkQ9lvrw4xN2ENlxMGTvL/dJIanubiW5f
bW0D6d5LQaOJU8W0kGtYFk+gdWv89rue53QfkHQpYg85pV/CfeER60iZMzvaazu3vhsnRj0TXLe2
FAJBD7KgVtm2NBe5s9R459sfkwsvNlsLBai8QduyXh6G+oZIhsb3wKzQVSiEl6oJVtVI71+rbgNT
V4cki5XcxZ16N3GJxVy8CTRKVYAKmCGPSgtbzyxzMvriYVhKioY0BxFLOdKw0CR9zTVXrKVXowDq
8bpyw+nC6l3VBvIDVDUFfgGTSWGVpjdzqqtewLLo2um9eWeallippfo2Uv5XXT08Gi7CDZLf2CQq
svH8wjUj44GPInMSxheH5zfQQ7Dz/bzauNIKo+xrrpYfLIdEXFqw8Wjvi3XmZoR4U1NiL3rX6OVZ
NAZwkBoObgy3WCqeCjuJk/Viw2P17AXDEOe7xvy0Y1quKnwCfJzyEzAmM1LNBQwfSLdJDRvhgLdO
rbom7bw1tdXsVTEFm7kJKd9RVg8FpfnIynJXlKCJQi/lLvdxpxpotVCdyjOwRbMTpv4yQpnssnQ5
OjbP1CzcLpoa19iQD/XDYsVp7TpnjOvGLg+nHwRO1dOceDgtuatkm3MFuBxNfeHZrz6or7IjPZQD
wZ/xtAHNDQ5QidexI56+L/H8hP6TN4hvLhGQBIXaQtjJT6j7F0VoxCGzjWMPpQKWVsEq/fqBAJZs
3tyAuTiNX2Wf/0jD+EMALQR6HBO+J0/zJMZdwl+DFxKprzt4yzYNEFJyz3UczazebQ3w13gODiEL
oCuZGeHaba6Qp4xJXWwbXKmecqlFpg1osicaksPxs+7YEuzkPPk8cXrMojhr3Gdnjvn8ztX9aCEg
DYjn0O7VZxeJyKov1PC85GqbpkV45FTbGVn6N9Hptexu6quaNTCIbQvGQ/72hnWWcdJtteG8ZN1w
7Bbzrq15g0obx2uA9jdOl59yvhc9JSNWOXL1VfSBE6m5Sfz2jQ8S80D5m9wWtsnumAsSLr7UTOu1
FdzUnNvSI+BRCSiLPpwx7/buyzCNTJk1JxJX9aDicx3Wv4vMaQsb/Z8ZNCJu8xsY6pyXsbi0Tt9u
ndTY1bjTWeoAHXsHuG9ovLt2mrZmn9CoqlB/WB0/ej29qaGDQBxSgo1HRNEVH5XIGeXWVGKDVOCn
NNrXKm73RZgnz/6UHJ0H0z5M4Y/oWv4e8TPQzhNSsWYba+saj+77GHMyQyljspqOM8/tzUWcz9gZ
yVOwoxmrqjn9EWTbR75l0HkaxmulNmHp8ZNPnzUSI6un2Dk0TNBV6Glr/nbngX0Y7L4N3NfB9u7t
ePGPEBmHmE9DlDdI5It8P4k8ucvIRyHuj1G1X3iR/YEDo7ppLPTfwOGQagxLrmM9XD0KBg0siFWu
3oaez7ePpFKn6XMajHw4+BrV1nDjwS1AmoCVSeREaSycitVUFAgtqhBnqO4jsswT7JfmZvKBOoP0
IfSxfPKu5rASemu5pbEyPemuuzx4aonISb2QSh3RU9lkleU6i5FQqFSYa504V3Me7DvNfdam3Jed
rqlYr+RbvLNl+kdaht652cD8Vyi9zbN0jmRcPXWTs6xd4C48icAQUxHTK96+OoWootCvuAIammw7
g2q24svuQ4ailsPGmNHrlOO0Y1WcaQyuukNHhqWLZpbn08dBGU7WJga7YqDpL7Uta8ydZhz1fvUG
4urubJEAjnqUZFks4FHc/JRgxnsJaLzSLGgru23p5IFkMUYMrUDiecOjNxjqQfgGLcoC8LLChcHa
QImtqu1PwUi3dqueCzdkXOFw6wBD1LunOfOVMLy1aeQ//gJ74LWaAHlqv8GCbkKmgAuZ5XhJYEuh
5Q7+YJ/aCp6qHDJ+FK0ilYzdyTVpgS8L2qimMCDXu6OzGbXEkTf9e8bdjNSjWdU5q9CYr9Mkv8kZ
ho1XUoHdLIDFg0a0V9YX2GhaqysP9km6f7Vr25uy7PivSBBoqGiaSODsU1CrfD1L1tmRnXZlHyut
62hWhAbEmEBd9gfPNSiqxwtIMfi87QqD0pAe7AIn9VzmRxQgEL9O8cBxsC7IRInMZql47XgqJdIA
MSLhc5t97oIDJ+Gu94w3Vw7fHmgzIAFl2u5ovCesJVUQvI5G/BDUMZm+g7mtGtlsENAzURHSuemm
xI/KdoQvClE7NGK4S7luM6Nt9uyVp6x27wETZwr+SEXhNV183LHZPH5PsMk1GJaef6yBU6S3WRym
iVabmtW2d5wbl322KXFdaZPyjm7p3ptlfI1z5xT02d88tN/EPIPF2c2rH3b60DWFFRkdaUuTRaPy
4j3puL95RhEseZmIuoY2LmVgTL49QqM4THFIfiBiLts3j3zosmhQOR+XppTbJJdvQNCPTm8/TGDj
+OReY4pvyAS1u8jsUaB3E3NCFYcbYNCQcAoNS9h8+x5l77XFR12IuxxdKMDTvCPj7kkxeNYlt/ii
inAD8PHxaQZGNLP17Uh1aIgAVZiLzPw5a+JHoms/s56YlTym74D8Ehyl6YjO27Ufoe78Fa4j9qZ6
Ih4lpUA9TZd3b65YlZrgW9Us4+gaUWCFP50a1p4l33oZU6KTue8tp8jGJnNrHXfxQ0evc84anViP
ZdkHa8UinlsN66HaMxcnWflGB197DJq/Pbt/tHTPZrUgOs/rF1N1SMEDUlMs/9kKjXcE1sdW2SE2
ag7mWgKwq8ln/KymR7yrZ7s3/X0xAtWR63KueGRU96xKphM4Xn+LyP274uWMGuD0wn0E5KJKOqmy
1ZzQ8Baofh3bcwpkg5QyGH8H7ObRkIdXOwc1c8rqYI23urxq2C0Jn3BtVE+53f8GSWKuYQg2vXB3
aQ3oIKXZbauCx60B7kUpvQ+l3++SySMBsMq5ou1lFS7Lo5jJueFJpZRef3qFTZCygVYOqdIqLJhP
mzn/aIrhUcVNs5a8V1sjRmbWBGUk53+rTUJ6BikKEoxVOD0daTbxGcncP1lIR4uSGpp+P8j6RVbF
mq3D4TiOTzMmoSjsef2CjNmjb0B1bpzUarREeGgr9SrgBICKKtyyteY4ZB2YELvfSvEOGPOy58Yk
1amaEdDXj7GEcrKs7tNvARKbGmmz5/WRlyGCrRuLQgabCr/0R0F17AtozqTCfj+2Tzkl7W2OzKNi
EYjZAAzr2sdin4P1Mmn4jH0TdGFgUhRIrujMrUFmwU9R2wr/K2Y5FCeAg3N5WeRjO7EB+eLs1dUF
BTWqHptVtZ9X7AC7lEzIMDVJiB78/WLClcwMXHWcveetZGMEtwrdEvxNiHpTOoe6E39Gi/2st5ZP
DyVh3H8HIUhVaw35WhbzHfKYac3WSf5BDp5dGvNL0s/mtoA47FR4R8pny02NW8I1qvtiEicnaZ5y
CZ8fAjqshrg4e8Ale9fPjpWbsS4g3902sLaUxyCGIoXQ4UdrFBEjskDZw/+vrZOTqyiCcMHXPNm9
KmIENnRqjisCrRcuCI8qeJUocZTtT+bSfsSEBXfhvTIVpptamHOUzt5hGksAhtYMEGLzMxdWuvJi
crItTpp1phRKDtmjUvboEor7R9+dSICI7S1x+diCSX5peqDZEdRONp/zkFuwPpxjZZ6+jL4yjtzB
xbp3D74FkKZAvntZOefZ4HPmgYy0ZYCZLXi2s29ZWFdL38zMzcAjZwN/NhOxPKP4TXE7R4av34ea
91pxt0v2ya1f55/XqgoY1YRzbWeDEAuHoLtavitzfFl0jgziFWdCU4UsESSBEpZjLmW2aWRdb8aW
dXiM7+wYzMyBPeoDd1+GMzMOKQpZJwUBDug1M9SJSzX+qRwElzPszKobhq9EI0dCFsbj+iMUkFA/
CPceZe8qk/mdn+ojg7jJ/TV4m7TMXovc/EzCgiZ7w/rVhQk5r236j4Pk72C0C65JBHEoeDnEuE7z
mcgPMTXvs5X/miOqGDHQqt3VqNvL/i9Yj6/Ka2eSJzQx/7kB93ho+tsmQKSwhJR2WbCfK3OsP0ZR
P7qW2voqJ1Skgz4oSj6OnhtvlPWyBISOdwhP/bYkLBVFhZWE0DU2EryRTd2udIlt0P4143l4L5bI
nzeUHJNSb7hP2cz5k5Hlo7zxdczL965gfIA3eG6LxUCDhLdmwpcLHgNiy3iR+iKh//bDEXO5Dfzi
j6Awj/h+3BLN9GoGLaQPh/faFhybN0e7pFMsqj2r588AVmhg4hm2SgLlbWo8nOzbqy+/DerbMe9Q
5HpI4ciye1O0v1zGDTaY6RQPFjl6mP7XKuze0LQiUI7rcm349K/WCAlsQjyY2p11yxp1+4j8pYH2
3SpQRi/5eEkUKL0oll3Rqaep09Z6cpRaoyOSq9qQvI/y0SRIea5uB5hRlOugGX/jUMA/Iug5yMDZ
kTHBCYmUbG3P80eI0t8sxV3AD3OeaChEYyw+Rsdud2M7H83A21nTT9C43gmV0Ve3uOOuDptubS50
U1ROsNFKBCtDMtervrrac8/0R7kbHlcwdd44BSg5BQ6ztRq2ghk+mtLOjXQb9+vGDwdCPNDQA7h/
WWl8YzzmT236frQgr0RBG265N+cot5mvMEoi0JXqMqvHxuwHoi5ETBVt920N3atZfmU++S2Orwhc
MWckDHoAv4GXqho0djmSgQb59y2nObsxeABx2ckScblT6IZWTefsZo83NfcaOlkK7W9Cpz0kof1l
WENxlGawXGq/Ni+UTz02lvUamEF6N5e6fpq85RkFcwkFRkmBMvWxkr1xsEJcbanOH4i4kCDBKHSS
HJqHeM5j14PYTrHzMKb6qTDznVMvxoeZDo9Nme4WjzRgZylgurD4xl7a3S9Ff5fZ3N8E0H4EsU+i
VkZGT8ZSs+0tJr2egogMdSpxOuMBPwY0bognxRNgpIE3wkypbpeYdQ0EXvkPk+uIVWY9WgbYqJvM
lBm0nXxteGOD1pZ3Sz7f43QpHmWTbCGsTya08ikNJfk0Zs78urwZHZAZLpOEtxyJVuyDy8bT8isY
y6fceEqb4k4NKfN6AKobZM7R9HJEPUKc60UbUZMhwSg871pOeXhTUa/mETRfzUl/WIRsEc0tBOR4
gc/lrQCq3OlhEvOfcrTOk+07bB/Lm9T0aAdQ+ZFOSMzN7K9eLOu2j+29HxinpgNhdfLSiTC/fnom
dmCBsC3qdHIdAYV7Q2948JED1nfd0lBXZ2bpyS2+leKA70T5IHB4cgbn5opRbFj3AL72BeVnvAEg
PCxOQeTVw8RIfLSCjCrfVpFYFAQPmNRumGvmrHMPjNPjb5hzkur4gaItHEQdMdBWma6bpRzP9TSc
8Qihd3Fv3cnhrknnZtt4BLkg4peFOptBXTyM5G55WjwOY8vUVzjF0ez7rTUsD73Rm6dsrkZyjZAT
FV18rFrym+IMXr3tNg6wF4CCzyHhVeFTHv+ZZsw91b7q+4OZJc/dEF4driS6XEPwVWiPflz23ZKg
Fpi9S+1Up9YeDhb6qzmfHwJXbeNYzjuM6N0hNMDNhsJ7qwD/V4XfoLkzygLrzo124O6rgnFTEUn5
Ytm0pWlRp3+Lduv64zuwZbUqcSKc9MSopnT1V4dZsjZzLPc2upOVW5EqVw/07UydvbeMbFsL1KSZ
7tClMFqtK5eNLwWjbfGUwJchTA69+HtaluM4V+mlSSdi2Igo2I/zTvDK/ga9dQ16d5XFi7xakL7X
0RnIEHJt5/jvW4c7PpoqpOJe3Bgnm7yutdkkvNUFuQJtFZsXV/jy3JrpTsvWuoy3L//9viMurRjn
U+8EGDpd5UE6t+Nd3uT7ZKGPsuqm9MnrwvQpHIxbea+d7TohvD0TFL3awq4aSjpYfayUTC7v9q2Y
zGRrKNA/DiCDYDQ2zCkIizPnNtFmty+DACwK3ATYGyLorh1fah0z9iapfJiybEIr6LRXNOitS9CY
MwXJyYiD5RUT82dj1/H9v+9KxHuKWrZHPZCgdTNUFrF+4AJ37zOwkudAtzQb+yPhcLd/mLlEAube
2a5d2tJvzofBX/DMEJd1+yZpuZqrrrgv8mxd45+/Ok5sXc22PJFL09ybVloeYtkQzFRJd1ejz0Cs
6k2X/qnqYUN1RtX3IJis57T+AAZ/VroT67GNw+1owFvCtqaRzfF/4N4H3v4Xu4FcjeoPjyaTumun
k7xxmv++FHqG3exa75CTDf4vhsC82Ub+eUf+ffvvSzW6Z1MsUF7mCDZIuYxfeeExHEoAs3+2464z
oKFF/N3quX+0PwjIKR7HOOwfPcJNdrnGMGx/zLb5sAxAqej536fWJYct78ajTovsPTOZHINBodOQ
6WVmctzw95Zb39PlyXPgC520/dK1W9x3ZmC/SKv/Gm/fiXkJ15MfqshdNFuzSF8reIWTaoIYOXng
P6LXvv2Tf186Kd1TWY5vqHN/TFRsz/MISGNhKHztyqxeD1B/l7Klns6X5kuc4INSAXI7fKnN1gUU
uIEWr02QoDHDfh1Nk+rmVb/RyxI+1AAKD6AH7oP7IKwmfMBmPWxYgqgn6kzn5gt2Tn7aO6fJH3+C
1AFC9gAuhN09Z3Pa3Fuib+4lZdN1OIanqj8MMkGdOafpVkCOXv99kUVzrKcWjNoshyv5a/hBAxJ7
48HD/Wu4H2W9w0M+/8FeblDxY/3/twvmO4FizDPMx94q7Us2A0aFE633CkX0egn5TKHPGiKnc3lg
MGJEBqDjS9CIOjIKb3htixTxAlndXMUR6vHkrqur4j2MjwEe5IPZdOVr3tb9QWGcuRpLdsJergG2
DQgVQQ5Z6ettF3r51RCx2KajM0ERtkyPkKTcCUhp0ITiFErlm+XV4V9w2l5jfdVmxRVgCXW6jQUr
bKcUWhW+fig6/xewwl2HLqmD2iJ97N8njXnLewI8KV1rfBI5QV1NO22Zn62TgRyoIyKJX/774hQu
MSZziekhL8LdFL8ZaWA/seWnL/YUEGdhxg9NY9VbyoPUpgyI7NC6dw5u/ZCm+sft7OQU4DndCDlU
pG0O36YJ11NIpkPcb459N4/PVeiPN48Ko7wYiPvrsUy62svv7GnYVcK9SG7USzH5zo4/T+7dUY9P
KANXRmpvSzdMzv++FHOd/verutE/jYntwMcqRWxgl33h6kVXytl6rZzcOqphkgznTnIpQRBhxz81
+pkfM6TTyQLWefKRJe58y1Q7shTy/b9z2BZBdUzwG696s3S3NYknGyNL7pNeeVdPDskFBf/vhHjl
XqdDuEnCdGsg4DsJyQlt0qDDPiF2TKrVzpjZ37JJoXhtTLq6boeDvp0Ki+ZNhHqnmT3ZeiYAO+6M
/lF4fRGpKZRHgmbQl+b9q117iJhCBvqmybL3mITxbZd2emf4KnsXWfDhlU219aTN+tbO8pRUrTw5
t1+lXbaN8QRQYPSPq24/hEiHHXJ7d0vG43iQM7FGRQCPOA7aRK/oVNd/XxzhvhmoY0//vsNHxMc5
Sdc5R99//wIuhmUXGN8ypn8UCfp4b7Q7fTPuunEpH/zMCPZx4f5SCH40qua7Iq4T2jrLXgYSt0nP
UdfeSMi55T85GeTOrIM+n5gOAIZ0azpfpgujIErrx0sQ0NdZgYi9c6eLW7TLvZphZsyw+eOlc78O
y0ltutz9W9ohPTUKQjHyJtQd8VAy6YoeG56FvrFvYxB2SLut5H4Hy3XuW1OZ5/r2xS7Aqlb/vnd1
nW4xdzv/fRtWI9H16ha2d0tMUUubQmnX5VF5N9OVaK+Y0nI0OF28Mxy227oPUOy4ZvpEam36ZCOE
XgVOCP12i7NQs52d/v0rahTlXeajUuFxaPw3sNO3JrDlVxM0z411yiEBzr4zpk+O21l7RxhlFIrY
XzkIjTaLB6rz75RDM4Geot+GLTrmNr3aQ13u8WH7+6wPb7E0zi2R9KLTcj4BlOsB2ETLu/9+qSdF
GOXk4KZP0Z+NhfVaidnaL6mkubFhJrdiy9jUJNOtzKwKr1XajXd2w16VYreCEQvekFlchrgKLzIk
zbUsmWu5gYDWUqjXGJeX1E9aef4W8Q0kYpgirIKKSMYGN80SLkiXDkBWE5NjfvRNyhuFwv8k/L1V
JZ8cJ5s8/bDNkacxPhKMdz3gge6/iG0rT5UToWK3EGx+Fxd33e6nN+mty3bdgwX9VOdiv5xwjyWr
/m1o1zLYjPchiLNcpd8xDnfkcNnaGsqNI6PWirpH+Wuo945YxtI+JjavML8f4+pDpPbgTeRbrUlw
AYf8dmP9KcnjKcdrqNfmVsefAdR+WL9378uu7rcGIi2SRTfpss6nedfNebO5DMHgrRGkbxoG/rB9
bcFZJZtWyDlhhi/yizdg5TjNGcwEXLyOyBs4Z+1ja+YoTNv+Kx9syMqm/XYR/yT2RSG0Du6dD/iD
IGh3BUdKRcaxLpiXodQG0gssuz15V9PoOGPQc7wRzUHUcQRWjE8l+BsmYNyBrF9tGJIIu+t2vmu/
QnI1w+mVjNJ633o1Ef8hCrsNgk3/OdnhgPJNb2XSVWetskquA/Qn3vgp1ypCqZ+JQ7sRUZ6RBbxv
zWcRqB26bZNb8UHa413BsJrMBCuJ6PsOA7OqLj5yJ+ATu1i5VEQAJdWgteGwt8Ry7IqLjcrHndyj
nrqdZ7Nobdj3T/l6lMauKolTW40bH7SfGEyjhZrib900R69Q2346IQ05cTsh8wRp2Dg1yS4GFXBI
WXqBtmR8Dm8XLL0mH+6gdqRdgiGXX4acDyaYC9vdW/FL1Sdpa9v4ElzsD/sjG5DaFDP0XYtNGRgq
GOdNGhiUTFICZ9GYlm8KLCugQcGzU0GOJu8An7PHU/ZZBa/pFx8ML3/nwWwgzNyMYN9VjxKP/w9/
9tW6V/ahPC1oTGFF4vnO/AnuxMv0aP0xHVyXlbbu6zkKMadR6uqThFseuxwaHAxgh8StmxXgLqJ3
Y2UhuUc964j3pcy//AEdqYVB+7o8uk8pkmCgPdPx8XluPHOHfBClQaAibeQXGpJqttJpM1+SOzfH
Czrxar+Hn+mU7saP8NOxrZNrR57ko9bp1e1148lg6Ei98SpRGjGPt0Q+r6br9FhgM0hndTZel/v5
Yh9mZ+X/IAtPi81v7NzOKHQLxnU6Zcdxpw7BcU4e064kN9aYKiqTLMyp2ftoOlHVAtaU6AcnRU/N
yT+shr1xOyMakT4VCPkK/VhQk6Ns8Izc38fa+VTFGa38TcKFmtXguIyQjCp2H3xPw2rV6MfYi/zS
z06B4cijmldcwK1Gn/eSHeQ23ia7q1MdEgqO431inozP1Y2eFhtkN2hsq3Q9vhOQai3r/s3+McvI
Ms8hfk+O7Mh4HfLogKHFqX57F95/ZbwZxd3AubYNDtnOPPR42tbOH32ZL9598jKzO5swdBGeR4vF
f3kP2ebKSyNNWqqPsYp+h7HaWTI52GazBsQa6P8S/dWL72p7T7ZVAS7YbzLnnmeg5hNJC+q8jY2t
G57t+V6uc/OQYxkRaQTzISsej6i6q1dZj1RnhTQIvjeyIQJLtNs1gl0oJshJllzrVLddBF18jy8/
0mrfhwerlk9o+nlSA7OLuvBckAice5TLyDkawlO2kGJR3xGZD8iyyqCeyB4uXiBzHdfHDLhq6iBa
wkvSbEdcTVQ5HoEz1hB4oCctCYZdu82Q8Sy43apdT+I1rql8SO8T61Wh4Lssw7bpzmLIoqU44pkH
1rgdTDHxhORsEFvsFT9Jf4wkORsRDC0QSqm+hFjbFi8Gi2hCUiEBYCtfM67mV+q5BWKElW3U2+8J
WTEHB0Fx8VmPCNe95JwBQxoS6VH2yYDFKxbYJ4R7KE/IcrdUlHeEevfcykv35rstc8oWP/d6Kt7t
ydyHm7y00Bt7UEkoFY0DIuDl+DnIe1l+auNRzuUPkqNTnxsAPvIt9YmkdHBV6JH60b4Y9ho700eZ
eDoyTMHVhDxHTGjIdTZQzZSo9oy3yzw0U+vtg6WV953SLXT8XDyn+kaBlBYh6iOvkWFMbzWQ9lft
2v/94vY7RgN5lSVY7DBkW9sF7fYeVW74TEPrdcQ2/D/Czqw5TqTNwr+ICBJIlltVUXuptEvWDSHZ
FvsOmcCvnwdPTMzEzMVcfO6221+3XILMdznnOZiM0LgPiy7AIeKo9pQf8xxZ1mvgmvra5tEz5qbd
zDCnaT6atBLnninoxm2aFULBTYDNP+HjWjDj+/raZd77GDPSZXozXZlLTPsl7ca7rM2DYynW4mso
5PMkJvnswNuQvfGU996bg92XyZ/3bLtpyaCdHXIp2uYBe/WvPmNnlar4ZXCt4dYM+Je5PIke5Qdc
ho86N5wz4E8fXXjM4fC/mv5/nf+/X0Pq7iEU+9sqARIaAhj2nrz8nSv/4IIo3w2dHnb2xLzRlelb
sjpCAsGnTPEfXdJBePYusRwTCSGDG0WZdw+v+tsSNW3HCin790M0o4+aId7byta3ae7cXeYwvArm
Vj4Yvi7DoLbOQnjJuZs9dYjdjLRp9jHoAsrhMK+lpjCq8UrdKjGenRJzuPC8Mj9C/3CfxIm4Bmgr
I7iGJLz2h6Tj2xKyK+8PRc/DmWIc+mzFSqjOg9eyz5ZjNabflayvVkb3ZColbpZvIDpKGDxnw3wP
uyDYz9OCbKGyzJBkynkT+Smdi9fGx38TgYaEnVsG5owTXPMfHtnduPiaHsC6Dfe+7qO7WNDBl8hF
j4PJiswaAa50C+bMuWtonVMz+c55/pRInEMJ9ZeDxqyvQ9fWV9kSReu0BB6tPxP5eArMIr/O7TOj
de8hG63o0fCM5wnTjZUG3PZiQQAiM/HQlUkcBvnobtv1p/9+LVCU+lqtMIl5BbcWTSvOYzbwt4yZ
vhprrvYOQoTLvx9q161Pmq8A5Hl76YebkbQ05ajozvM4CNSqZPkOgU+GQ4NwpoWHsvWj0T6i9eTZ
b6Kpv2vGuXrn40HHVM+faZYQblwU1TFSGhGLiwhIA8Xd8l+SmBcG7yVz9QWUE59kb1no4BQz8QKJ
JwRZjiUzzzTJUkly9UDZlr1Of1UdrjhTVIjszXI/CO0fOsvtnxvT4o3NR2srG4SdRu2Xl7RxThNe
abQk/mVYXIAnrHWSXdpPmCArXd6W/hzheH+zW5AchZo/extTbty48zGRk/PoNsFrCm4A1tgSAKEY
3fv3MggQuwmJYGSRrr6y67ufhxTMCPyc4pBH3l+U5NVutGPrjBH5AwEpUrtCZTvEx4wZVcrSol9A
pTtRe+xHEB+dX0AgELbl7kp5H4zx8tcpJKqlKU7v+VQI3/Za8wC64KHyIKSLNqp2SyQgOKGn2yVu
4Z1bnIGM2Ok/0KrOn/bApR/M9njLURLcPHJOHD2uOW3RvZhzDnGhuM1933manALIYDHPlypipBz5
0trHM8LDZGjMPZghNJc6GG///g4ep7olwfKCfVif6pY1ledmUMDWc69fLH0pu48ozR2g7053kK76
iQnA+s8Z7r9fV9qU+yRxucPnijqhRoZq1uiJeIZg+6HOrHoM1v/1jwytgtDsuWqrxbNODgLqfyxE
Yz1h/v2dndpqD3vtrW/i+fzfPyyq+Z8/7XPJ8G+E1/mfvyVF1doEbU+qKePlf1/av68UzJMB9x+R
5L9/MKY08ULM2Vm3KwBoUZ/C5pzKMcaypM/TfewuyTnqhvkyupTgJi5MlKvz41JE02O5tNuatMxb
NCgu/+Wrbof2Mbb455Mt+SgN6qL1N8pES55gC3KjZ+UnH5oxkKCHFoHVpV5/SCsPMfN//7xEuR24
xc0AYvIlfA/PWdv1j0PAVmpSfYOjAuXskiwhXOc/pnBekhRsguIa3aWWPgLM+YW+EciKg6YQjBYt
jgPSxM52PM6c0oHM71orTXcMfY8EHD9nfJVx/DhaiXrpjekzZbU8dBHq7nYXc6FdPRl8IJMy9skU
Do3nXAM3i/dgTP2NY21HZEabxsmNQ1lM4mW2FH5lhD9t6aBongp3p5v6wlwqO2kzY5yWV8tRaD55
36k/dTVBimVedIiHgcbA7cTdFA/fNUklT1VG2BiexKNpFX64KQ2MMCguU/yXxng2a8MPAx8Ti5ku
0YWAqOgSTB1j0jIHIc3PEMAeACW8RR4SQYiBcqtTBg5ak4TVxQ9ND+KjEYmxtdjXMDJYzg2G6NJM
d2OLGN6coOd0HtkogGdvrbvAt1zLcm959yUyDmmj68i6E+uRH9tEiOQUsN7lEL81ZSE486ftPIxo
370h39rx1CLYIiAu4CMZnAmsFLHTW6Cpm4E9CikavDEUdcPalU9YiBKYIAZCpKw4FUlas7rAhJtU
gMlEeU56tkulVfZhY7WHKs6/vbF/KKFbAIO6xXb7nkJ2eDT78joE6urL1tsol10DVxg+NqM+tgyN
KfbRmI7RXTdDWsFOpFDbmvp1XFffTo9806KO2kKWai7ZIk+oXpa7GGH3OmTdmO2sXxj4PcRzuqxb
Dzahpn52agrPTqSYMI3AHA4T1Uc8XWSG+hR0gE+pzY0lDVYgHTSxpXOQZY+Ffc3T964u39rFZ55s
oipuTRn2qXmp3DgmYQdBTsXWnTXAmf3hbYzwedXC1ye/5DrH3XierdkJObrXp9O+i5JBbSN3KA9M
n8ywrcXfVu5diQR46olBrcvquLSEaTQQbkPPbB76EiuLEQ/XqO9+1336ZWBL34yxrg4ykQ7ddexj
NJnSTd+531OWYjJTXReqWXd7nWTWNk93ODdaBlLl73gJzmOT4sRCz46KPcKOliDnKnOexgVEoO//
uGr+ywXPqNeSf5uvtvQ/JrYbeFjZmXazey1MnW7zCPkr0AJuI2fBZNtmjDJdvkrzVxxDPcLh9TCy
6MbzVH5arj+jzNckOS3EvsXdtEEIGh0RGoZGO/5pR7N5RPTCv3Cezyj2NpRJPiaulv1+u/Sn9Qmq
jOxktJ13XKl0DD8o9Hn9cUnEkjmGnkt1V/sJTeLImlu0INlzMeP1Qcy3EiZefW09TrlZ7ee0/aWq
OdvYAliUM0TjFm9FvY3GXWX5/j20dOYXo4sX1wqAq5m/g4FRNJIejFKEr+xETh5xBn1hifNw7AQs
wlqERplkGx8YFC45ODij7L/yFlw29iO0ist7Z9V7WkZG3m+qksUBfXiAOLRxwmCsnqWW/bHM4vtc
tZCwVDNtewdpk5cj4WAPtm0Kh3NRPQsrsjeGdrd1RGrIMJ4DVe51Vx9VX3L9D6VAu0d7N2UABSK0
X1mAatf09QxHxjAe4yOBZOU+NTIOXTUt4JGTnwib6wmpa8VkCNCDr6tQJaZ9zE1kefSxIYsVexdr
csPGARxDYb8k02Kga3F3FqFXiEgtJkkTYyDLZDibyl1Dz6yUsXcnmnxzIEGLnLmHthHR6tYkpSmh
Wze0cT/7L0ZEVfwMIQnSSNDj2A6IAxrLu7jCo+trd+MG42dg0p71wdlxneEQ94AbarRLvNlc4qkx
oO93N00RLydwicdCIwkTAl7Q5FF+TF3FaLJOUJbOOHNkIM8+g0jEjjmuC+exsZtNrGOycRzGndjl
kh1uQEJeBx/WN8lNRdnTzGPnGpHNzpOFvNVus0Nh2QXzKA5E1LkIt+FNZMi9OMY4Magu3ZTsg5IH
wqMn4SWZ8X3N8XAeBnmdSQO4WqPakUAaxtb4pgKbPY7Bn9ZpwPu09X2Ua2crPDnRBlsVRNcUp/q6
ilU1O/2iJwqq1wx13GJoQ4ngYsNxQWdPPYEmHo/ziLLUjfNTopr2gujiA0znea6YaBhD8+WzQ28r
zrr1TtzmrCYNKAHoj8j5YZW5D+xfZZ495gn+4XFhStcu34PDnLls/HrrNeN3pHHMlHN1Ru20n3X/
bPvpyTHicquk0+7m4QQhgEnPzMYQtlNA4Nj4kpfeB2nvhAeol6ZvEySKRF3hTWa9PzSP/rLAxTRQ
Eaiy+SmiIswyIwpzQWZQADzQILgt7zDIMco/lBUDQEQ+1HTzutSmzalT7zZoT+F6b82dn6/6t8wF
xmMJ8SCxNZDfvWyXVCN2yaadJy3cZ062D5hAcBAg8DPwt9/xF/R2NANVG1ptVJxF+mdmJE/0mnWv
KsN/Ep6Fcgq7Xr2Y/Mx9KDl5t6kW9jkgDgNpH7Mr/PTEC80ImCmYq4Aep8OMUA5IYQiawVdUd3bY
uPF7keB9iP3X1KAqndh58JpE07GK+aZQjvUTKpc6MT67gnIyCyA6OLn9N5UsDu6bZIqu2ZlS192Y
SYJpB2Qk199T33Z0tITXAWoJwQUj3iWdwZyx6vkBPqHUb1uMHMkYpqI95rWOeReZ6fgF6DVDv9ey
7d57q3qBEfmcjEzfeKVRGho2Xv/4lpRi4Sabz2OF80RmTOT9ebhWTtlcqUcl/vOgPwKtxO0p93gs
VpHLt60zSg7IaACXRpJidf3dmEvz2AofAkimYDXFZCTpigVUUZWhWvtjOxrg4rh+OAh8TdKavoNU
POXDcK9kL46xPX12hGaMeWAfvER8us+WH7sP3hSgVnNh0NGTcvOIxwWb0NZr5aORk49YLhI5DWih
9GI1TMHamGeq79LwHwu4iORKQsEWn4zmQ4/Wu/ka3M64cRkz3pIwXBJyJiNBW9B0pESvMQcANVuI
jthNOCmit2bQ57n1nBOBI+2mFP1vXqU/Kv/I/aELC8NCXqsB3xCecl8wu8PivMkiNfIy9JAbLJZ0
BFyjNsrDJfCKrcCTsnX80eQtnCRuY1K+dPBjVcZ72cNs6Rymh5PDEG/MWOMryWoNj3qwHa0RG2Tf
X9IxhU/sMpMzbfWjOA3OBRrUxlaAX0xUUzrGh2T0KGNH+1QP1n6pzGctOabcKPJXiJsXpsBM4LBQ
r9l+h2dSbOwcOTCOGntvRN3vwJ1wkkCGRElMaH1eOefGyb6EwfUJbm2ZaVEc82OwwBNlzi3KkjdI
FtlOrlA1YuSAh+YHjn4EwC7LfAeTsSEx6M47pwwAyNf+yegZFAiaJrLPul06uykK1uQ0B9yrA4Y2
BuzL72bxkcx1KINS3/pC5i3Ikhtv5px4GGdzRmtEyRQ69DM0JIaJp2NST7rgzXTLmZ1SwjzWFWnw
GsgNN1VDcYyYO/lShcSCkqk3HRWHqqynY1GrT78fNh3RIzGr+A3tVcsXglcoKp0jks3yjoFoDIUh
+tWMv3yTUXqDrQ6dUcRERFnnqocrh58FQTGifHCXC+dwbe9LtURHlS7P6BYRS6fBR+YbP0BY612W
+mDDGrmPMoR6Teb/mt2clqt8cqNkdT+kmHbz4tjZxU0F/U+trdeE0xMTeRTt2nPX1MaldUEGFc2v
vGZeJJdDoBj0s4wQ7AyoPMzpSTUMi/uyPhVpOWNWT/ekx4gd1i0CT+HEkZIm3rzE/UpRh2+LKGHw
oV7HhUCCJoZSO1I3UbUm8rJgPoibDutiVxDIMtdfhY3xXoNp0bCrmoQo0NcFO1U1IyifjZNfHY3W
F3vHqy38ffX77InHFq+fQhMPSzv/gJkq6DwQoAQzw26rlXwrRY23Gc9zxKxha30uEFe5CzGT+Dnf
o8S/9qq6tYaLBdFtXqlhmPMPKCY8n9eW71xYTa8QD/XKWf1C32U9Oan6jg3IC6aH/J15vCM5IY8F
WfSAbuDgmmtNbMnGfvQq/5fflyjK+1taDmQqlkO0rw0SFaFXfbrTH5O5cibc90wwByf/6burG6Lz
on9Mwhfdjikeh/jFF3o44hLfxJbGyru466vQh72iRQVEfvTN+RnwzR3xFg8Rd+0mW9XierA3qRs/
S8gPbBQAwIoc8wudSjMgLZ+jMttqW8tdTdFceA3CmBh/Qqe6/VjwAi4zPjUsA3jBMxyAA4ZTFSdY
bgbvRyysmMbieWwsLIi9vB9RhQnmiKAr2MIhteWeU+7FPfN57UZUAncZlxzoIrpDg51XGuDQsOoR
5Ent7JSgiRnzug1j2YQwQJ4NH2c0tmBUU6xGOmazVG4mXBmB9NSyoU3VKdJZZodupvTWL7FqAWoo
A2hRRgSCQE9nLIdbvvu/0gBu2DRmX8bY7qMYKqyHkTiT+StijtAraehUivOlWb7pcIe7KFr4/3fF
yWXQO4Jab6KNzybRgJog0y894BfM01PSd58kDvd3ntFjJijy35DZ4DFDCm3a5D4YLrzce2+sf1kj
jlvUL4S2Fl9BQfqxGHA5jMtu6TAnZaL/Lqf2FOfjpXfIKp16dYVeRI1stc+L4YSOUeP5Eeo9xkV4
N2fRT7pMhzzhbPItHhb4EEQh3Xle864D5xpZFOyJcDgop8uoCDN1dL+ezb+9JA1Vc1mMZ7NjVGRZ
FUU9ZqApf2p0cCns6LQo8PxyrF966b2VPSLNhQUOahL0u8Xw6gKyKRknpb8Zj7tIStkTBkb91ky0
Na3zaowDXvGacYll6r0IVM+mQ+1BPrGHjIca4eLdMLH/8K3qKZlnveV+OBFzFLbOMaBOivnubk3E
Z4d5WN5E2VU7k3sSz7VdPs7oLHjzw6ZF5DCvBwhEr4xSgfTQzqxgrqI9ayCi3HnY/ck+wBJdyVcj
YS3HCO0uGCwSfDixLyM4YruCR+uZVGlEtTpP5erlLbDkXx1jGO4obbvNEDcMnr3mYQrwELTt+NUk
xjtTgXYX1YTXysn+43ovOK0AxYx8lzDMiXA9LSqYkYQFxR0bsJCOB1wM7orE6Q+MU2/oQP+sYskY
EtCusiVIUwNpukfSM/WGhegNA3o3uW/LOL6gywN06VUvnigvRRLd4pb7yDO/7eQHqDab/I7heVIm
9znyHeBRH6iO9KbM7jWCAfhDrzYb0UVP7sbyeJ0wiq7zmeC30WG+zzp8yh1UCJIqLGcT+1BDWVN6
wuWxF+mjjXeT2YLe+7P57bjDy4RLbaE3yZgZG079lMQwr/IkwW1RQUYyu/LbN/rgoCsJ0F6KbyNl
NZOjFNrKmT9poJ0/jGHYKNu4P6OsuxtLGkePPQ2PUsDHUGvuGyrQynhKKi5BtJU1Cdj0d0IshPek
mMjVphyMdNvo6MMycZbFHUbHxpNhhE3mRt14Kip1Va1zMEri04rg6HvMzhv9q+zMm4W8fYvM/R4M
0YM9zlsmSy9OgKMZXDqfCcT9Rios6tDWgULDb7V8QhgUyKdN7wrsMhUS28G2dn8sGLqhb0Pzagsc
J+Ms2z1lprUgG/REd5+6oCC9eDzMBdU7NeQMg6IJWB5/rmgw22U27U4o0CkeX5a4+oPBkOFopjAN
F4ICB13WAFjRgdFIMVb8lYv8EsXwQlMHQ0eTLOpZl6jrAUMYODBdmj8YCx1kJ556gzHtXVnymplg
8uY+kvcFTVHN/gIwZiNsPn3PYGbm7XFVk+rrPhSm8bNUTznk4b12MIX4mmhgXpgGSXj2mCH9msmC
HntX3bVydrZ9ZT94TfWbZUGzlSp5jpGdx0QRcQil4bAkaHT82D728LGy3nvvxvyzQXc9s9Dclp51
FbP11xlRR+prCmqBpG0FQxyba1eDLPORl5oTPo4UjAZqH0i+c0P+g5O89IF0NuaaIl0rj2rGfbIs
mYTdCF0n8dO3NKry81DLZhekcJ1N7TFNbG9pECkyb8s5zBceyMJxzzrCiTcDjqpa4zcbUNK4k4OR
yEMVDMm1lSXfkoj7OI30FgoqG5u5QLwShdPCO0fBcFyCmH2Ssa7n8/HdLOv4ggoW9CDVC4RYsXLa
5GQ5d60r9p1nPLgoxk7YY1akcM8pPqbBxg7eUiZSIRiq6q5eOWtt8CvpMqa6koDzcpJ/cV8Rw8nt
uuVt36EM3ZiL2eyMBjmGuzDsXAKAIIptEqAgBCxeF3w5Jqq2tH6YXPb3HGfkgUD3J4I66EPOeDhn
mAWKqEzhV3LX4589WEIdWtyjG1K0gWOYl8W3nipgN3exG+wTtHB82R6x3bGt1gCyuwqqDuQfimZE
mhx9ru9cZa/fS5tCfizxKmHiA6aRMwuYU0ZbrR/8QawKzqvtznSj1ams5xcGfw0zUevSi+ZXU82s
tzsUbrN6qAm+0OLa8u4UvY8+azFhkq6vaz8G08kc7VCKkftmTN5i8xQ5wyuSp46zrV2f3vvEKt9k
At5y6L0OG4kJczhP/SveTHUncJSGFF9v9YCAbYAsLN3lI3YsJgtutFOjfPJEjCabqD5VgnD2TXVa
DMQsfndfGYo8b5P9cUYEODKbBoYQVrqZEnv2pEnSY/JQuuZ3pOipOa5OvAJIJ5zxKsb6yTKt+lKq
+EBvXpJg7N9Em31Ju2UzZgwrzuwRWxnx0zmjn1iecqQK4RDEJg+rt61ZyN3DrU+AUhjfXUVtE/gh
ItKAC3eNDRcADWFQy/lVe/5AcAZUO5qKDIrXtrco8sYi5qB2M2crR3l1cYUBRa6ZI7sv3auRVasP
058IHSgv5oiC0xgVjxoZsV0g2e5OtdzEHsq+Mi8OWTHs1v91fX6ftb51zYGrbJc8xzOCHg4oifWI
qNfHoDR9Eowm2T/uQDeGVeJMlJK825ZkUTkxtGRkwnmayyLUQ8fIxYC42PY0J1G+o3fb44N4kIvx
U6EOrC1QzFw2GZJAb10iJOfS/zVURnrselCNINiQpMRQnT2cUXYSXHExJSyW+U4zEt1ZLv425JNY
9UuTT843q8fFUcmGbNWFChYOR5MwjPDilqZ7xIeEEY40eoI6o2W4n/G3ygrB1uL07zVpUmGUrpJQ
4zQM3tmapjDu+EOaJtaxTBjo8nobX4C1970hfvR92sU2pcTKuOu/HGnfpnikyVWPSPG6Y2L7Z2Ot
eolCWnYKNMidMeiHYEqLcOmdAx7S8T7l0cpaJutqIIEhNpOjcMTPvMAbEFJtJsMcuFWbS2wODIlc
KPABkwZr2OR1/Mft3Qh2Kagrh/d9Ww/dN3IQhnMZC6zl7Di+PI3oTv24ehCB/b4GAdTlH0dw69iO
N22G+4Ss0o3kh/0yiIPq87fej80PKsAY71z00LnWeE8bry9VQGVedPkbS13zmvuTfwpW8Juj0ZY0
X6XGtj91fyCMSaQBBC1Kpj3s81gYxAlquvHDKoRxcZL2Cujf3Wd9wlahaTi8rTw0c47gYMY95y29
h8AM6UxGXsb8USuWNwkKobsMR8ZWNGzZK/Si1ZM5DPmxIoVnYKdDZwsuDrfDsp9mqw5NEl85VzZJ
TEpoPwHTgb58rovur12pCjugTlYGHk53SKyhbwYvKYyqvi25gxyjO5g+jjdUJWGgqeyU4zw3qbNP
HS9AtpnuA8aOzVzLWwFh6Zl3C+B3/9EZOFAKBqYitFC4B/XfiWPfMhldSCHYBBK/g1d+RNBeTZyv
EWvkNpZsQkHEgEr/zsf2rVHB1Uas1Zj3PZCKeG7LDxfkJu2Ypn91asWeu12+7JjJgpPuQOHNG2tQ
E+MQdbJgv59z+ZYMbnaSce0iT8vZ5OELnlaFGljuAmc/AKYZtt+MpXFg1OQ3Ikz7LpxmjhFzjr2t
SJJHmWXPxEe4a4JLf5owshUDA00vhonRdt27q/tky8dJ3Zk3ZwM55vrXPkucZx3Ds1kdkY6JhrZO
fggDOro0daG1XHq2Q/va8m51F9zrmIGwULN9TpWzHAFRMR8GSQYtJwYxOXQv0+BQfw55tte3YLGr
o6rrX7pAKSi0dQ96wtqa/xDFktpOgdXCYLrluALhjRd13/Q4AuOyfciDsX6DLvwZb4UN8Jg2COMC
Q+a4WbgZxtfEC7CH80TRZ3+7MbzAYW2uE47KRKAxdK3kKhJUbIOnN9aJBFyaixm0o4v5bmDHjxsl
vaWSwkF2It5wef/NXe8zarOHXNTVbmYZAf+6fRFM3hA5FBt4NcfYZMdGDUDbY1tguYLQoGJnLjOd
WJC43YsXrTCYGXsZ5BaoYD1Wqnkrh9mBNgKQyLDy3eR0L27x12+1c2OuNiKPT5dV2VtE9VWb/gOG
h4u003bXV38aM5C7flylNBwlJWUeBmxOM1nXbFOKhjlw9JDp4XOKxWslXUaQtL5F7l0MfMQxIOqW
THp264yqqYdA+7Kj4Gzcyv4TyQpkD1xUW63VnxEIW4iW+Q2DxASujdfLUvnr4vJK+IzXCtz5U1Mc
2lorGARUzDHZ5cNY3DLXN8OuWaVWyEpA8485B4rd8wml6FaojpudWWVHDRawlH2Eq9F9afS4Zb//
SSPyOx4pYZceKaFpzfuub0GWTXCCbPYW3iDvpz4FAzS9OwUy5L4NfpNp9tdZxRaeA3W8YwZidqZi
tANTiPrnp166Z0UkWucxXmkKcgPgmKWQXX/wV2HxHv3lTnA7eiYqRjaOruM8EJJcm226lw4lut98
lmirNhD4Gl6auWy+8Df9xmqw62YQ0iZ/WLNDIWlVeubi818mR/wqlfFHtM4pDeRwVdO+auInz5sO
/O6bQdexraIMdqWVTiH+iisC+/WpkQa8HxYXsTBeQIUFm8WYdn6HuVAr0psbc4e18oIGBUAFCy68
SSWjMEj6CiWCPVQ/pV7HPgNSAd/+iZT9R5mvHZxQxfJj53ZEMiR94GwrDaSjM8SfIJdZaPp4qlp7
mbbFYupjhhgg+JuVT/jJPnO76BnvnGvNktYv5uzQYvBmigTCcaI5cKjxJtO9AixXRfzQdssJApHJ
mof8pCr/iAqXURNH9h1gs5/JANtmlzrfYEV68VLzw2H1guDBublFxuXNljxLQFBjJ0zI/ZmnPSiv
uzreoJ+5JXa+aZuf2juQZ5DuRJf/JviblXI7IqVYvC4MBtmyAKTB9lF4MxxP8FDYhFnk9MAjgCfD
ddBXVPOrmZtnhfdkYTC/TwKsxBYwrRhbDqK69A9LrzO2ftAmhmlsyB373ZJIC/gYf3A88CuUmuC6
noVfYR8dcMWP60jX8XYZSvfATN47138i1me3zH5ytIbmVqEwUfy+jRexJY0Bzbh1yxuYJZ/c+7gM
+gV5CD06FFfNYZABtPSDN+Dv/SVKOMFFJ6JdFDgPoqXIsDp1tgLCc/y0vS1Y/HbpmvwVgERxjWZr
qoTjlwxKu/C+TPmIqvVUetP7nCLnq1eDS8pqhb152xFtgPZjn3jtNo4zYLGujYGZTQyadwit6yJs
JNpuPQIulp+dQUUMVfbDcapYB4dy4BnIRm3vEwdEQJUCRewLGnsbasWIrURqEgciGiFSVFYdnPru
AY5XOBu5xqPPvMIb56ERtgg/Pal4S/sfhMPAl+gqLIyR/VOYMRku7fxmjHyILZYfwHCvgZjgEtRd
xQ6o5l/oz4dB5w9eQdmoUJxMekaSGLO0NRZiv7ATXuapOHjjoRFBzm4ALXiTg8XLRzOk04uRQ4hf
aEixfqfDgIOGjNSE8M1zHTkPLkqhVOPmHGz7T9Qw4YLDcLVFZBz0gm/Y9kpz682VfmSMNXT12UdD
6GbWn5w97hjHB6Y2053HBBJLAdYc9junIBZyY3uJpC9AH1+I5ygr7scGxWzD114JzCdytD9tp32c
R22FFSyAh4WMclhHx6Syl1OxSDN0ZmihUDMGYb40UTxSrid6N0/tVxv35SFFXuiSm7mnrP62cWng
GMRj1Vc3VrbtaUnrrwAAPVSRau8nwV9wJx8LmOoss3/Ppj0fvBkGnuA50Cr3WQEsW+HOj52lQD4y
IqhbmZ97WR6j+94s/EdLL2fdoT+XWHJDAAXFtmuK8dw08gmuf//krHC22eu4DhfFmFy7a8uMuICi
81LLAEabcJydLyorNIVZnbuadGUDw3dVcZLgGSv3tXTkfqJMaUoDoT8algWM565JVsYJxdN+aiF1
BL5etrpXuJksI6Cf7s/SImxUQZ8IDR73O9tYKybntKJIyeOxzgDYgQRhUt8MKXjMwWz2hKEEdwiP
q3vd49/uT3xu+CUMi3/OLGxDUYfrwFYHEiefOfXZwLPjkE5nHivUy3e+K6CegmHMI/ZUdZWeWpsW
zETwBSRg2o6J9dnxRYbKZIhriFSchYHOylpyed+gZY7SRm0X6ka+J/dJ3kdnN83fsn46ZWXOwKlc
DQN9RSRS+lL4LA6nrPyGQLmblNqTIPiUIln3E+NAcmR9N8qpvvktVLwAb4TLqw0bEAJGoOcdcExw
7hMz7MqBy+VOP33hXLOOfASFbLCLqnQfRcWjrkGPmrwHW5H6f0XcXLST2GQJFEdp1181sQ4bn0k1
rmqW3x7qB2sQv73I0qAOc8Yhwy4VjYc0XFnhNHpgd5v4x8+r52JhS9atS3WbUkdOwVuQpN+RJMLM
xn13F0y8FZWZkcs2pihdOG+I3QE0mfHdJCmDnThHY24IjO/0Kgb6GgzgB4JmgASqTHJQmNfe5mij
2AbF1ZkMpV3C+HDOX3Q8P2snxd2ZfAUxmt0lL2EhY4/DGLH3KODJRXa3EarbAUskSlffPekcR1ov
pqtZt2cIt6hz0KeOrIz/n+jD/xt8aBEz/B+Mndlu3EraZV+lcK6b1RyCDLLxn7rIec6UUqNvCFmW
Oc8MTk/fi6rqv4YGGg0Uso5sS7LFJCPi23uvreuuxAMkPfc/GpKLQrWiA81KtwCNm1VZ4Q0YOBvy
3om3UcSgFsD+sg4a7RgxC9raZLaX3+3gypf1te3SkzUHF9oh3HEkGy/f8c9AZafYnq7QU4zdd91p
LLN65QAg9hfhkAM1hul8tH3fW1ZVvVeuD1Ni9rsjg+ZwqUw/uHaZre3QM+2jN9YYEQr9q+wC472N
KRyyyi7f9QNSLE1flwaIFEEeunNGIDJ0g0ccKNdWFParTpXnqI2ZmHIeKnuIXryJ6dVRjA3J7Ed0
AQTBW9M5EOga9NDvD4ecYyasYdIDUe4emW1D2Z4otLVKbZ9YzivtToCIzNa39pQ4XzS8ikutTbWl
P4rkRPruHy+R0fy95vh/fg7/K/gqbn+vpG3+9l98/FmUY83zqf2PD//2VGT877/mz/nvP/Pvn/G3
c/RZg2P83f4//9T2q7h8ZF/Nf/6hf/vKfPd//O1WH+3Hv30wt3q044P6qsfHr0al7fffgn/H/Cf/
f3/zL1/fX+VpLL/+/OOzUHk7f7UgKvI//vFb+19//mEK41/e2vPX/8dvzv+AP/94TuqPKP/6vz7j
66Np//xD6H81eYSbxPkMy3SxPf7xl/5r/h3T/KthoYa4uNdNKS3BDUKjchv++Ydt/tWStiUxhdoO
YxCHSuCG+4HfEuKvFtZ2U/IVLWrQ+bv9n3/5v13Bf17Rv+Qqu1GK3jZ//vGf1cM2X0WQofQ8R3iW
ZfxH9XbV1b6XNVQbBtRp+Zr5WRX1LbbGdW2Zn//yQ/nHt/7Xb2VQ4cXPrfyXpmPT1l0DhAqDBqRT
bv35kfD5AVg+4O9m/A8BCjBN7ahbOXnUPKSRBg/SdB9QF70HFzmIoTnnCGTpQGHSnSS2V+3Fmytt
czkqOnjBD9W5qB9q65ed9lgA5QxIC4F30NYR3tAhHYi3ag/YClFnauuzlWpXM+r1a1662SbnqL5T
uZG9QErzOwgleu/VxOFMcRr/+8Vjc2A6st9ZBDboOMBU6OrxPu9BGsU4dPGljbQaJLG3amz/o421
9zp0yG7W7W85sRZO3Oxbh87CHRYKBNRefxaSVpmeTfjSwK+K1YiBeG8n4SFW+MiEA2+k6ownMB3O
0fcYVYdjD/hHco7pNAPX8TjnAooK21Lj64+y3XYlkfdadM1eN+LmgYj0OZDFdJq6AswcoZRdJYrk
gUbam5FE5nHg8qyaQGZrsE/mrSEZtfSYlK7MhCk4KObxYMwvIZrdYd4wauWDpe2tmS0g9DzdmzPf
HQG539p1qQ6UkKR+cpLTrFYT73LMXJxyQ3m72s6fB9XRiRPbDGwEKP16TLeMSp5yTLRQZYS90u5M
87RneIHGneJSrQVvmT3Tetgs3IEmQtxCI1CbRu7oDFb96KD2E0TLJwRaGUztVtP1J6MmnIIVmh7k
k4HVm7kOIUrbYisgkwBOLcoELb7TrTRrsr8CEdqFUvAUF6e2dLo7wO9jqWzQ/D2asFPp6gW703vs
WSy6ylVHDFOzlOLs+q7vH5sewAgqsLPTBDp+Xh5URTWkkLq916X+VtiJOOHwxiasbHmpSvtQYU7b
jQA2yBxPWBbhH90MkWzN/AgyK7s2gYfjEFf/tUT++T4qbvAQ6MfAsfSjV7AjT8Alsm/pb98vqqnY
GeXj6Z+/FHVI33aXg6lOULoMVvfnMmb8ZcsyeuM7YFmzip2P1WAoIP2bY3Nxg3rnti1zC6ZKSLLk
+UP33kTFp0jcEFN/0q2dmSZjtwZW1U5x682ll8qy5EXZttqQJvxhSw1WJfFCv9K+4iqa5/ijvZJ0
qONBzYpTl7DicYsRvQFfd+oIisU00u3cZnCOrXoKpiQ64TiJmM5aDASG+BmV7K4B4H2JwDX6ompX
YmQErUdFSHXHOFocGzl/5YVt7HsCfbPFGF8BKIkHDHXrQva0hgyteQbtVuXBREQRaebAXptm6QAg
Zgg25dB1/s3pqwFqLgtoRSeDOxF5Hq14bw/pPQ97TEip8z7C3F/4AdsPl4CUgfMTb5O2BNvV7XSR
/K5btRMpLBSGUO0t8PRkE2b6Y9ZUOg6QVTiwP2xapp45TtKIaX8T+yTvlHmsw+ZnpaFJF0l/1zmD
LDwz0LYdsgEdK8+FEw3vhhZw13fMjYbKnm5W1TxlEg+BaVr2DLgZ7hPqXuQ0MY7AlQBHvpqqoD1E
Bnnqf758/1pcM05gyQcSqhEGzfV2RFfIisfBGx40qx0Zeav0lFNVTNot+uLf+5B21PJ1nR1xYO03
TpVQrpEU6YZKKPwSM1kF0/Sxzq1oPyTGPdbC8Gk2iPPkabZWQmflIC3rVgv9RAvKtgHFugh5OC5R
m9qTTIzm1IPbPAk89kdiXE3P/+eZ5vz9xSIk10zNsMYGz+Goc8znjIfeoMRr14XxbvDst6DgFJ/w
KWu9c+UHB+dhjThPBUbPLEtzy2pf9tWjK4b4IpXhLIuWk1VYpzCJbBRKLCHr0O+8YyD76m6I+Noo
cpATdit4keo0942gPg8fYsrYIc60hKLy9LWs8BaNsxcjzdoX5Rb9mj07pier6o6tjOg2dGSLLcBm
nB+b4XNBTYPFwOo9AcjFDJojYSKLHScd4jeG2vXCyjDy5fXJh6aA/EPocLbYa3rygK023Ht49s5Y
8p7GUPUHDYfgzZNw5ZLJZJY9P9PBaZq3aewTCLH2JotQDSb7kz7d7sVm8A+QAZc3dIf+BVtZsYPr
JsAlML/1KHXYh7r2kVJRhwxRtzvBTTMXa6pn0y6eiB1Gn24Gzjfri+Je2HW/nnKPbmV/AIQAkoce
1eypxnAPJ0mIz4FqCNsfht8R9Igqhl2b6MNn3Q8/WNfspxQzGkn3ydhlRh7d9QDLQdG5qPSp++LG
VJDSO6ndx3FK1rLztEs8CVZTcoUHYk4E4hs9XIrMfM9klLySFmNGyz136QYjfq0G/O32VON2s9XR
p9t6zw6ZwFiKYZDxbKKo6etaa1wBaz2FJr9F34t6zoZcY/AUVevvD3Wsv9s+dnDojzBMIOk9fL/0
VpGs0UEQ9cCdUr2KgETkpTpn88skZihqT1dQZAXGtmxxH5ln0x6WZklclCE5w5HaK+dxCrlpLA2G
ib2xiQO8+7QISDuWZ8PZ2WR/zp6X2efv/4q6IT1TM6fzgEmIhh/p1iC9aJU0JhZmue+Jqy6Z7RuH
rOK9NwF+WlUGTb2ejS1K5vbdyjjXDYa1/j4nTb0yznFM8X0hL0PlRY9Oqid726tfJbTLX6QcD76R
OHDNgkXSaG80ypprv0mLs4DCDGck0XfBEFFhTkfQaDfWfhAwXfxkLnAZctquc6c7UFVMNS5PzmjI
ugPhqhTztpVuJYTjVTo0ELIY202e5a2ChizRyE8b1RPBo11FWoI5MWv2djTjCm0waAx+wp0YwmnL
V6LeumuMu06r9qZsDP1o1VV7MrGerGttqre+m5qz45/SUFKVX8WeyeSScomMg5o+3L5fZJy8dBYK
RGSAVtCngNyJMl0OlXVzTuBikANa1UZZHxynq16ZxmLHyqx32FY/AJS9RTljXMEiuuENWcDyi+Ib
JbTxLVI5CDiwRixZibNRMWFMQ1ag3dtCHdBRP78/ykTyMMWDfxpoQWIWZMgfTNFvDYxBpm/2i8rx
vzIYp/sS7vfBroxi1TX1AR+/ugsY7nB8cvNnqudrDJwGXaREl4RMt2Gr7G1RgYXNEJ6eNCOHf+OF
wMNccGOVK9FOXabRYK+jFdb99KEymVfzI7J+NmV/iePYZdtW4bRGCrrgL/qwasrESaT3pN8L3IKN
bp1l2hVraRkQj8gKN5SfvrReNB4c+oKX9Zj0jzju9zPta1WgjF6FBWZG07P2MCWOfrJ0twDqUI4X
J8zecAadR3a0j+Dd+sd4pMahGDRgn+VMJ6+8J6ex5GEqfZ4mTljcm/onR4v0mlako6izHxcWP+Hr
/IOFnk8BPOashM2hGk4aLoHTVI8/uIvL7STdYi8meSLx0xDCH/p1P69TfayfJZG+PUbtARWAl9Ea
cE5azrSmlG+X9e2BUp8eeKgzPdQkuOgXhnAo7ORFjLxJu4wBdGGojTc5wEQMUGreaNfnkvVqTQdX
d9Ypbj16KfqwIYMfBqnVpYlRB6acfXG9DFG08MTVtuy1m6sSN4qM9nMPtDFv6FFP1iOW6L0w2p+d
a43o/fktmmzvbraPec62vG6E3A51clSQySgTGTcexJmfRsdb1+1M+ZgSzoKtFY1HmlSpQzJACWFg
qLk9mu5AMGKc2fdYk5UHTCnAgtfYyDNhWmWvJRLbJoB5jlcji85W2P4WFEtfORDRg8Py5CZBfi2d
Kr/m80tmD1doduPhn78UemnNM3fAkFIL5JVIHKa6zvY5BRSWWTtsT3kpTT1Ya/Q10nEu+mOm88gp
0jR4y51GX6bxL1oJskciJLcEq8abNe+H2pCro4It7Dr6heJg4IiGGRLdGcHRBMhclPQXwDFbt3Vo
P9LAvhlNZvG5EMa9rGgDKMeq/3qLmuknI7v0Ia/88ADUrlq5VFS/lbM0GaopOGWpBqqxxMzeCJ1f
05vkMeCSbSIKrkHezZmDAYxvrYmlKqz0vRgJGQ1Wa+6g7jNFHa9uZw1X1hpv0WdeDLkfB8YwBhNp
PG6AECvvY10+saGFxVd7PBAbqV8SVZK3EqSrVINgHJhPgJTd7aD3zrmkFAa7VU0RV1JBjXIIU7D/
ZSugD8nT6AKVacbMWUZmaexzQQVrR+3QsUzUz06OT3RjMgnkQYZ0c3AMU//KcM5RCtP/hC2JjQwT
/zrh3bHJ7TCCqdDOHsvUWJWVOT30Kf5rLRJz/N4X+k65hI4734yu0iwkbQXdhNaaTzsjrtWFzBq+
VbYh67oxwi258jXbtgfuKXHN8JYIGu5PFn0uDNLpjejJ2tBSnxBSMyK0fUPbpl54IPgYH8GpHGs5
3tOm77b6BPbI6UuqVs15vdDFTe+b4pGxgNhqCcXMxPUwWAbhVpuI6kuM8GnT5peILnOwnTZLhJxx
wZktbyrCudK67jFGc2dvSq9y7GcfE5WnPNx+sVjxNV11mAJBHxcxFTOYDPZVhIyTIiq3oYvnPTcq
a60H0d7AnYf/OUJjoNn7QsMReZnAqZ6FCw+X9PhDr2qI42U6rlVI6TPuwfG56hMaeug82xsygw/d
0ifgiKqnLhIxaProHYrTc91+aaS457WDk4nQC32YCpDdHBDt5vwIFEl8enQYqEB76+wWRISuL+Xo
wu2KLeLaGjyi4vdg1a9uhXl3IG+zKCxqfxQFazkuH00pmKpYfHAlNxBjNftEXbl7EOc2abNF1JDt
7j3cPF1Gu3ffU89hor3hQICjJsCLDZg7SlO8GsI+WIyAtiLkYDM7e1aSJ/WOUcozbA55hGJqOogF
TvpiMtFeaBig6YaZcA/yH04rn50I5SkvKSHQW+PBd/sTdR2I8Qm0MiKP28Ixrj7PKqLUT5MBeqvA
dGB4AjoYVYF439/VxfIJelfpOcP2m7ne1UvGL5O4w8ZL8WKGhrbC7OTuR5LSq7oKJOX0H3QmINjq
kG4xgzg4gfQDDZv+2jeTywAsfx98o7MjWkKwrJdzlJJCd6r8aKyuM+hhXKp4HhtTk4f3qY1Z6InR
0869G+ufzRwI8kh9hsZYoZ1nMYcY/a2c0jv0bXM5++krC7UTE6a5appLC/LvaCrz6gzFsJomdbIC
VLY6LBsGAAAiBQ3fCHPkh1N2d2THuIAlM4+FPl8LJMOyKetNS+KfXHsJVeX7RXhReSh6AFN2vZaT
jQ81KWlFKmkgAbt4GhrvedRpsU47+dGXzqPrme+a4mKWHRQ84Z0ANg5LOESArwNyJrZ/iwbzxexA
ViVass+QTxNfVwef8y2tDlWHObjCI0goFCYrOPI18cdfdRt96COgh8mon+Oov7qDfCJYfu8NW8cW
Vt3xpZHiWXHs+XDskYmijMANFDzwJ3s/DNTqAIdt5pLDfRzo8c5qEdH7YTdyPqInpkG+TNw3yThl
EaS/24qkEC47JhD3tK82jMj25dA/gpr5MUXuNY/jh3As7x6bu1PdCrSVmMeDdkyI/AZueyrmEsvS
1+626rZDIz8offplTuYL+bJFV4dfQxt85bxjACb1F9MY66VnhjsFCQ48Zr50bWzisZVWELTA6RuT
WAP/fXIKnlihaydL09djGBENFM7Seg47Zzp4PS4BQ58dBimtSaZo5gkHFrlUzbQHxG3LvKZlJNHs
Zi9Uja07w2sIpx3YXFvcqXKlpnR2umJ/ZS3iBqZqaztg+0UBnIjt9WsnJsZSD3MNZlNPK8o08PpV
PzE64lWr5e9CC89elR6k6z0xo9DJuygqeWdJqy9r+oqghK6g/VKuRiU6cFBo65/TqLqDyoPfZAsE
shkCGVt9ourk9ypM8GHChKZO39NwhimE4aurpw+SdCcd6LO4N7TGKvAeutD7ACajNg3O3KWlie04
Jr/1KcGKPGEMJN/2Nk3OfYrUGQ5mTIBb/KBBturCbqVK7EBJbHyU4IMuQJ6fNF2YJ3OQcCswwGqV
HAkS4lTVwPB1IzTY1HIq1t/6ljC6560ZWWuRiLs0CUz2EbXMZlS561lWWdYejeJmKt47Qed4ntFF
HWP2cWS0iXONcmUCAou6hANVmurME6GYvHRj1eQQEyzpRLh2aV7uCqVThV1bTOhr9egbzRkbN3AI
rSA67jzbPZG1wrG/Eqv8qq0bFKlTMgzezgqO9mj+KiXNam2ruYD+bLjr2YmqSSI2qlKwNEY6V0YH
xR1JHNlxtkdInvod0O1EMIyLIrXEl77VmQbCBtJABpNh3miD3OcZlTmNzMadA6YcGCzPmlDlK6x/
K6bIxbWihWUcfH+Pa9k8Zl3VEISmSDygCGAehJICMg8T8gQgOpogcdax0+UEZB4K+B5FI8krAktb
tMRbB60qf3hiWjmGj+KpKcoPYY8tpE4dUmHiZLdF7+6xKFghMWEC2IKsGgB+gWlxWQz1D2WdmUhx
iLMJmBWVDp1HtFs3q+ZUuE10ve8ot2fQtioGGltg7gUr4OAcm1rB9cA6g6MTbgX0haDyAPy6D3j8
7UWnRrGZQoT00Uj1nWZj1Q+6Tz2dzJM7AhGro1cLHWfPTbSLvB6ThuVNRy8KV2lT+KvBBi3rsmk7
FKJ/9y38fg3/6iVxtoF8HQUPLccCS9kWhR1Nd8UM1pKOT2nUYmK21bxpYwQ2xUSSqHMbJBd9dDcl
bZzYXotrV28yaCtRQwaZogDV9STIrPp3S3Y+abVLMGfY2OV/hWn/RbKxXbK4OEs0i7sKYUrX1Mvr
ElRj0DAEYDMMORn6iGH3gMG5q+uBemrRaDCmzI+aTt9T1T8S8P3yWvEbG/9DOYxU01AkpTkSGdVq
T7UsjZOt5cyLptEH0kqtrzvUDsg18+jUWcGGTD00uK8rm1L1HmL3JWPwtaSbxGA1ER8EOnI6ZZ1V
b2Y43qZ8osOJIxiGXgDnmrFB7aF4XsMUXpfltnFid2W5TbbQ895c+km2VUZ5wpKF+w/hg1h3INfB
5K8cb6ZjRt5WTEmz6AjSrSeTXJLKwMAWZkyKJc3XdJF9+LFOO2IRfiDiGos0gptNkuDQeuCxSobD
IcQ1LhzD3DY2e5xb/UMnG+pWanOZMf3aOS2jbMVxD+d1YvI0H2J3k4fUQviGfOKt6Bhc+iLIJBUv
Go+chEQUXYU73tT+zgjba+4nLTe1KuKb1eOXCEWsb/7+i0EWmBezB0zKhGQCeoDan256EPerZsqG
46SshrC55l0roemrPAEL1bAgz3aOdSCbUzs4C9+ts4MB/WPpk/Vck9577YLeuFVW9667yVavbPFa
zg03o8nYMjBU/apxkMG85e9Cp1Hc/D3MwKkdz96oUysVFGf2sMHRhHdCE3J9TV2zXGagl1Fq/JWZ
Y5K0nWTt+uHPOPUfnCEeF7EevbQQIsYAKs6g1+99Zn0WQHT33nzRGX9hr4Szkif3kHaC/YjVhYlR
GT44fryOdOPFjiuJ47ts1nb/29BfEzNa1wxm8VJxwqbkZEVT3EeWUHbeMhWnLzddF6FOxh1oi6rM
S8QsaaGi7jGyS281GU2xGhoYgVShhHh8UtrO5u8F1tujUPaUwBo4oPK2B4Gn244cggM6I7DUdGkk
Z/F1JERTdi2A9sEeVfZcXu7LdaHAguRUiHFuNReKhOXCjcyrlQXn0DSjrypxFmyocIUZNHrQVouX
zI70YyrJVNQwOJb91DdPDQAJSmFvQLjIRMVedrTzYUfYCnZ5rqfblqPX0lGyX7MlPrd+KJc2kSF6
ZhiqaKJmSyaGFyy9kr7nsjiKrAHSpLvdhu2lPZ+MOLAmfn5wY2gDWXimW3JAZvMoUCvmNdHK146k
Fo18BujjjkIwptxXkXG4pJlqdnj7+8F4VuXUMQPveY76dHx0oYWsY8h7g/zxIQ3G1PHMD9BHDtFm
Gm4gXX+YndC2vYxn5FtFFMqSv0RDspygKgS/3Navhim3pk2BtfTG5m5hQSUxNBj77w8LwyKsG/cA
2et12UrKMauA/dsACjwgzzlqHxFi5kOji7eEYdDgM7KVeXomVJ6UjnlxHaQh39gCizy7IH4Oht7r
FEAQCuL4Z+tqPAQazzm3Sa1VQxB5qZk6DqKM/ASInykx83thjtO5l8hjjI4RKOpL5iertqCPwanJ
zVchzR7NTO//nEKpwNOZq9Zl8qrbdHuKYAhf8k5szc7VTqTpzzA0s4PDdVzgsDHITWlvIT3ZFKTE
5GUpKHuwCJ9YDgJNUZMG6+yQoHPcUsOKBSjxKnnHyVeuCInAPhTYQKcWZRLDiUw4RGS5T6FXFF2E
wHuFUYxMMQ1cHCzhXukVluOY5gVsUaW7pS32TdmOepxqnT1Dj2AYwJ3TBsemsyaarl3Sl5fZyoqo
95CXeXrEaMnp0Ys0wG5FDJ1vAA/TkxBjOQ9vwzCENyNoiIIUEmtcEC2Rw9aGNXTvMhxvEQdjHsO1
PBiaudS4ETa6vNGzOBs4X1pVurOrjQh9+qObLZ925cuLXSXaPtMB7/csH3F7aTUEaZ37wPmMi8BZ
q74en8hoN5ASSQZrTjxde5mgfusvTeFYHCaBwLdl1+zakLHmcKAxJMXmCiqquXpceziQoDxyDDu4
t/Pj1FcgTMCfUCbCYoVvkIYFQkeZU5E0AZqgJylCjfvDRBT3pHFo0FCgcZDP05l1lQHQ8c6opw0I
pKdKjOVRGYDxuJN5qo4MY0VkHrrCv9aR3a1rAz/DECR7us8oOHC1ksDxc2LVyJARWs2A3vuI954i
w3oROpRyRbpeMZ7Px/XQdlfKKUzw6fa4qZwkvtA1QJY+J0FbqXzvTcVl8kbg9fJnF2gYk/tBkOLY
DFMPvr9Xv2mky7BygA4tLCclse1lF8sFl1VbItqm7NhWY41CnDJn6KeRRFE6rUa9RlzkBA/QJmRM
K2kdDZvmR0HQc8nkbaYVFuOlIKPYsvUBXTbTNkpBmBYJLoqTB7xjwaWLW+ZBEzVV0L8Gn0Nl95O2
34Mzdj+0fI51a+6F9ExxVUJfWw7oQgZYixaH8gauPrgNXIO5ey1L191iWuMQn+Al5S1a4fpYq8a8
0DnHFJVCRIq3uMamO4KAiilNyYHOwUgb2BPn7ZpuJeRO2isKbz3howZD0lmQcImVj9JtNknkvLLy
ASlqWJTcetz6AyfDLtF+2XFYL5POs1eYIo9ydJ5liUddduY15yHuQGjYhqNol5VJdUOPT0HOk8TO
A/naMupGiaL9Oeg2rWlzYhPQu4rkdUqvBYPvVe8gLBD3o0ct11dZ6O07lpvf1Kttsh5tsQPPZ+jj
pjNxm9JNdhPxSF/pWp/4mgu7zLCS4JbQyW3eCweilQ9xqq/YYtU2QFRatZONkcO4Zx8JTDoJbn3G
e8cnX/E0Ul76YE3oOtJndoKUtJgoDLw4tq8v4xIAQ0hvKNNOSMwFgybKESgPRrg7YWooVmQc3XOs
SM0Q3Ybrk8cG+HHk/Kk06cNttT0PxU+/DN5CU+fMwKJFKMShlNwgalzUiHRORQDabddGT149Sga2
scCV1ninwlVmSDZjXX7wvIqLzvkwNaNfbi9w7vjhHnPEM1OlaZ8gGY+DLW5CgnkQJnWEPYHIzfdL
kcHcHal4O45Rry0oRSa5rzpzg8J3tnJhbGQVfjncOgx+wnwnvXYNIdZlJzq8p5RVmS5piGJmemkw
jm5x0W9sjgN+Pyg42Pna7FmEY8Vbz23mKVk0VRvbVz9ll7QbzQHkpxpQQi1M5l0QFhQDNGG2GCi2
i0qvfaDWiPAgm90dAVPd48G7cLBX3bRM+1EFVnuwSuwPTk7q5xM6njwCVcjWYYZ7xfIjd1d4+Skf
/RodEHZ8lHXG4fslDyC9FqP6UUkPuYoD7gJhnMTiPHZglrGv+ETctCBlOXPMpC55Ywn53u4m+8hL
FbZyH0SXUGg+9dCCr0zBfaKkgEuSHLNdRUc0uiiWFew2ymYlLsWNvPHvTpZPAqvyW5zzTLepJAWy
RG+LT9wyMar1YKZqrccBVCJs5ScOVuzBZval5GdgkflBSxney7ZcWw35KEtTtzhwNXxCdCo4oAem
idlITywoDLDP2vbgbD63THN+RzLBdy5GzKQWRdRt+ERCrOL6Czy/vCvvxo/I1mZynv48+mp8sXID
UpLbP5pT+0OvZXryqnAgj+BskiL0VvFk2pvQCsh0TeWPmHjg5DjWzZhfEG0ozjW6ZDWaMTxEtlzr
GqTLJWmYhWVpsZ0TgOuMGoyyyhhI6z9qBkirPIOD38UpD9j5OJAnYBxUJ4FjIe2K+SpSaAbmONMf
Ut1q4XpO1NUOwERyxzg5ZKfXiRT5gg1YQExUM1bsEtxTgZYAdZ0wYON2GcY24253yKgdd/qqH2R/
RBgdjt//pdBPCfFqP4UsnYNSO9zxDZYOumTdjgerT8fQsmmHzaTYKWdsjMxR+2lb9WYM23Cesq3a
TKYbzj7Rizv6VK54hA5cknFsUGz70WuzU5IBIYT+8mVJai166W+TzAxOOqCVPZn1Z1WTudJjMs30
kbgOU1LftK1P4biwyppHi580RkLvGnJPbeP21RugNEcxluMs4DwZG0xYFd4Bjm4xBgK4mJVOp6TG
AgDUSLu0cNEW3bHrC+tttKN9aiAEjHFpbRGWnac8CEaMPN4RQGawyUnZLmOZU8MxaGIj6hy7BREw
2TF4Yw7Pgz85GUW3CVKAIsrGDtEb+rYoiHdV6VA/BT68VlV5O5L0yNYtVDLsWCdpquEoqJKFJK6z
bMFTIyu8QrVUm1QBS9cbEFrwRvZOSFM3qAHOOPm4N7rwfSycbFcnJRUKgfHSsY3elDK+a1pvL0I5
vydxSoFAzpKLMF8zwzTvwPaTzK+WZRR+FBC8aDjMmt3Qy680Ky22bWSENHeTyF7bURz1Mjr0dHcR
37rPimpfZ/RBtrLZx9cUUPkDDMKa6wi9DeszfK2jTBvWMVECgqdGaIWoqe1r7rpF79B4jseH9zR7
MX6Y9srW6XjrBkvfy06cu0+PgzViFD0mxOWsksFM6/LPVeOoVh6DMCxiObqNJQnoJR5xEWgbVhOX
B8hXtEe2i46+MzegyoaAM8yTjCMDFVwG/SaKHFcDFqbKLwxmwbTV1zhS44JEZLwzh7loPn/IVe8v
dbBTwMFCOl9CaN5YZskrxJ0gV58TvKZjhahhsJEAfzEZcunMuXS3BMAoiX/MA4wN2vQHy9UhyxHB
Q0+rQaLx+WAPtkMW/rZL1iabDX/Y6PXFEvJL9lNy1Z8dHvPgaVhkgRzmyxZ9nQAwdsi42I3xNugi
gLIu06LBaXoYDQw7oqGl/Gfnw2I4iboigUlZRR8cXIsbuSGVmdT1sQHKMEz4E2FUaCee0JxG8qR9
H8Uc12mdbT7xSCNuPZ26ITsJulq3jpF9FE7rHhl/UzyqGUdT5xld632AqNb/pk2uozN0qi8x8PWp
qwkfhPBmkk4wFPCVgXeAHX6Krr7OA5EwgQTzk/bDGsebt6EdOu7SlOihSVF4EmPShVaez2ktaJ6P
5VTYm2pybnkr4lOF7mcWPHBqQ5QsGB1XhUYhzyDEU/kBS1Lm042Mbp92nXVS4bNCTMX8r23jAX3G
CYcUnKp8dP2Cc5/bv6QNcybEmeaxLHgC2xZCFEWaZ7cFITWjJkzXXZdjnryqlp9so+J1QbhQN18T
8vn7SKvZ8WOey7z+MWtxG8aFpFLT0lecf+R+AIq1TYucuoF4nkOTa3eNAvhfp5VrHIjd62AMH1FR
FIzU+nrtcoE07ieabfiGeOfqgTh47w3brBIMaG0WsqFwd0Gs33ypDwcrBuglOloA2r65qzh+cfSM
u82il6eEJOkR4V7FPhpM53Uvgd+92WxkVxx+6Zl2EozOSaItc0VJ8HgxcKGyK6xwqWjTFd2OEZ38
3TetWngGDee5A3PFr5zs4nbOSxEnr8QD5cMsopUsDysfPqUtrAJXbgOvZ3KPmLleY+v5f5N0ZsuN
atkW/SIiaDZseJUE6ixLcm+/EHY6k77vNnx9DU693Ig6VXUr05ZgrTXnHDNqIu+QZvQV9QrjVurs
80IAvC2oZRdpxDmn8SewsWfTJrha/JdWIrxxzzWLXrGBDhoq34+ANbZZBBWJGatC+IzILXLF4pCK
z+q//8MX1b7ElfvXUn0R5PbUnlp5tDdm12aPfWdsKpmSzSgcA5+PeJMdTVklaQ1zoOkwjJorhjHr
hJukP2YmYhvyP4zC/jV0CDvVfXsa0hrkJrBknayQs/bqpdhi2Anr0uah1n16peOvZNP9YuLz8ebe
d7K633upR3k2MctyfQkBiZi06pRo9r8EyPKxs5T3aFbd7+C2N7sxgZGWqLig4nncpVjDAHYkuHop
6BWlYju/2zONznMz0wEkGBHyJruqLg0c0lnkvqtl40U5gSqTW3KcLkywUXFJi/F9DJGRVBJzTIuT
M/5Cd5swdnTV3fFIqMiWsFoBMs8jyStnakl6oIfIaDxL3GS8rF3RyQBHcfHQRBuGNo0nQzBGAOei
oQnalKJwUQBxUyrjyGaGpwQug11+ELEUV9eqnqoUuC3KcZQOv8oytsQ6sJwT75nbisFGD38Wg98K
rtSvmZcsVNHwr921B9oWrCvbRiC8rICC2pTrxrGXZXLTrc6+6MR0WNZWG0iq8QiDvxXPnUYLZwlg
O+8OsluIaGneQSOLvc1KPquSdzqVP/RyGTFMm8K0zvGz1ql3laRBWGrajrwRZAC+DYlPNKjbpIAP
brBGTgNNEbxZQZ6jKIHhnRNwSmkDEquHeDdI2q6MoqLVOjIZXJDZa/3OXTjZdz1IXXYI/DKLsPwm
PpQEofylSKYdMYj0UGfmfq7Zx1DiFAOelm46ScfxWAJBXACv6dKOTqNl5f7Ycy6IeK60RJYfypSX
Vp7ROsyXtYai7nDDxE3tRUQqQh3hTTTVCQXuaXH1uzkIXgqLQorrYx7nGAp8op+bhDvlK56Vq02Z
Cs9hIOSJVXyaDJTb0RBUGdhBZhpQqmyfMYJ4Lxlq+lMcUhfaXHAl6M4r9cvnBXJW8JyPZqozFITa
k8ApfmI97/zJplRksJJrLBBmXKV1QKFpETdrbDD6Ki9GVfpuGH2zExIxACS46ffF0fX4t3IR711V
APY3rYUnVfTtLcAEWkNHgw3HEJdP9VugxG872TGMuZTNNSwgCfSi//c6uPi5tosxGPz4ASJMDXtg
C7vhsSC+mk4dz203PRbVypZTBgVsyFie06C9EopEHKREK68IbHB1iaX2BSsf3oVLFruM4w8ZZjfH
NZ5HDRepGX7pjpNxHR2pEGti66UuYS514xQs644PKx4gcwuUTY+NfT+h/5ptvTGtB3509S1hKsef
lhrg6NmfcZvolAqcoryyniVo1oPF55An7bBb8qjHrt1xQJ+XD8eamJa4UKUdj8GS+anj7kI4lD9E
ReKft/Reust72Qp3i94FPqK+mcClMcxzp+wpizLNT2ftHYBlUvhaOcH4siHdoUIR1ibe13rlH40p
WQ9jyscSuG2ZaXISYSyWfJt2RFhuSYz3jQDsBxQTGHN91L46Hj/6vlUgFEIDD75M/VjV7HhGWT2n
HvpLS0G4SYkR+CQZ3WTS+othF/uuE77BV3tbEDElS4kjy3DrbWimd3hfxNjL8itDzAOUSN8EJmaa
os3ytZVTd1k8hALCBCdM8xgioSFpdejDEHxy3J+6M42dSFBE8692njFWOxODI/8UE0rssrXz2uml
OqaTfOMjQUlXFYf7psF7MGCnOmjejE8QQD8PVvMf3NNoO4YcVUzm26BqHCofG2yIBFMDHRM4YWj3
g/Q0cnO+d6B/pCmn9TR3ur2casT67JE9+mZsK9t5JnNgBd1Agynd28lOo+xpl4qPxYEtlGIwh1oO
3iSJts5sP5g8SQhooPAv5dFsUgzeSh8ODcmOjYZAveXtkBycaLmlssMrqDP4tLjVu5yBGrP4fhiL
NyOSr4yj0cHD5bPNZvEPFDtuX3Nc0zC7xZqjfbqQiNdT83tBCA8Wb0HVqbP9GOeX2Szti7XUdkD8
raQ6vX3lQk2b6whdULmZdZBu+qyAPeySUO8CRiP6Z/OFLHHcnsHv322bNDgE6tuyVF9VnXFjzjnH
FOo09VHMRa6iPy+UeB85oO77s9HZzzHJpRNhH7D3FSEF3JjUQMW9zX0fCa+y08yn4J2IbBo9xGUd
jA7hHe5E1Yn7391gTDa8DrvxgFSe80DnHY2Xc0lxDzN7nci09tRATcfBGtyDGU/amVgguBPb6iiw
I2nKicQ55+b0IYRm72g18dOFigq7sn+Wvil2UGFfF7wrL0SoN1G0RMzkw9nxJHH/RbyHqiUnKsj4
Sug2g+FdB/tvObD8zLafAG05UzG6idRoXSkS1p3nNJGCu1477ZvWeDE4owYjVMdpRTG6rXVXmqu2
eIjI5yYASSYLcixfsbvolfFQlwaIXhCCXTtj2HFAxFG3VuqSw35s7QT+lm2dEugwqhNjHwMOMXtC
vF6QDDp5miI3H9u+8KXJranJbeuh+bANjAJJLuWZ+NWfKdNNUKcgoHFSx4HQQJTR/7BrK24EGaxs
v3dgoHrcPUpEWM2sxV63YXFV8xsdGjyNOZEAzmgPJMuGe018iHUoDuyIgpU+5OUBe433txNW/IQI
CbWu89CxyRNk79d8fPJijTH0WBG9zm3EJc2Nfov+2KV/TB0FxE3L7xJiLyQDtruZqUeE7kcW25+G
YROVcmPdj4c3pWVc92ZWlExQZOTF7qYvgBPWEjVjqpAi+m7fx3z9aNGQD30b+XTnRbu44XE5NBI4
xIQy4sQ3z+TmERvpjyn4D4bFyBAca4/hMP2QIc95u0hfp16B+gS5NzC8bpbei2mJJyS+UF0vXSgD
2qWImA/xWRNQ517hhfYpXy0S5MwdPeH30VQ+fRk3tCWo+EMHmsPqz+kMLNtuG9CY1IO60vz2UuVL
i/QOs1GhWS/TTKXgyBEMKs7CoKReLB0aQl+GHh9v9zyI8gkX4Tvo5XhjObqxhfLc775nBUMEpMML
Zn983m1Hkrrv/FvfUFSA0LvBBoABp7agLA5YsJsHuylCf4z7Kcjb24jyuZoBb7gnr7oibWgO/T+g
j77kU1xULp0GLCTYDiYAMm+mSWMaPIeqGb4oDgOEJZLTtHap2QRMEYggFKdQrOsKsJR2sPlebhZ8
xeQD9VIAiMk19HLnbwYrb1h4eRlo83QAIXjVPnkjwvNUOmgRMi8qIn3oVFWafFv4zAdE397kPAcq
n05lwxmPHy7uFuvQjorMw4TXpqu8U2TBO1g84JKq9heMC36a8FOFATc669hc/pBMuNV2+koX3W8X
181Omfj4psRXGDbrcC9gg6G3mYe2q46zQE6o75kcf82BLvACLcqMvrDGXpt5xsHV0Bw6FjRAlPxa
MSmu2C6a1r0UPcfo3uXKSQAn6jtugisgxfQ1EVMka0NdvAmMJsISsmJwC3x3PdULSj7bHaF+hm6a
Cio8Q9PCsjgAJC1+eosirtnWfthuOZT3BVYb3PAYDzhyrQqKRQuq9J4ylNtdF/Y36WrP62+Efih5
Xqzxuf83FG0fsKhzvpjx5NKgwFptnvOU8ZEuJWOfwe9QCGtbPWHoKid+T2F5p+mHu+JEiChbEN5C
hYc/c/ke2E9Iksr/dJYRa3tTnfsoh600/uHAvhYY2dWhmPdR3IYBmYPHCbAAsmFyDmeuKjZQqHat
u8Hudoq9EWhGPe4igww/BKJshxr1z3LovR4A33KyfuCgjRNFIp2gHV68hc6Uxr6MU/RWLQz8HkcM
Nb0X9uIGOewxKWJ6UEf8DAaaQaNQwy3x6KLkRHa/7zvtWHa8kK2UKqumA+hUZ/E/Fj8uInhoaMDu
JXpb+q2XxfPQG+IVPQWM49HSNPuF3OQtQ5kIcq9pedskj7HV1580WYGQwKjXKnPBMZdB9aMVw22w
lsWIxpbdAuPx7F9LtsxmKsNnt0yCf5SgQmPm3hnk4LelkTxXlbySAle8EPiMsmL+1BYXqeE/JrL5
TGA0KFrSwwOPalG7AtbEQtguFQYf1Hg+tA4WYGuY0rOowLOkY3zBA1geMDEHhaP6h0QSfIqeobRT
C4kwS9t1zWWGD/AMDo87Q4JhcKy2xax+Wf8mmne4wWbldFwcRq7GYvHIi4pnmDW9WaASt0lrzIdG
4yvv8o1Mhsi6VgWNfoMLDkuP8yOfE7pR4rKlcLviiltcrB6obCIHKG56z143G7sGKMxVt9Rzb/PH
xXULGMg+yooBABSwjyhGe4teA+mJeAybBce+1MFAQqUFwgQX/g3OoYZgZ7JHPX3lyvppWZp3qtjp
9QIzXIRpwuxgmgCmbh56Pm8NB2dCibHYSct868KQs78m8HGWw7/RdpJTC0ULAUDYB2YhNzlXumbv
u3L6TZrQxL7gHeEyYe7Re19mgo9q+wKfbzcKe8AMjLM+yzyKCwub2QZsLfdesbU8EZ1CSuKQ5B7K
JPp0FwDby1QnNyKV7FfVMSWic5s8APqUVNFt5kSTTwW4B0vtiA/zi2Pc1oP0cVWZdbZoANo0NCRC
lMMN1UT6kRgZf2/awVxOE8+tzhugJN+HG/uJIw/OtqxfgsjRXplDobtxHNXUiBNT1z4dG4+064bn
VCWXGAQeHerOi+ngYnA40fLt6M6OHhHOK6zV/rNdcJ9c8mX5tYqdLY01eVQ6lzx/N1v1rc259UVp
KeCsRiIFlwY4vkGrwJpiFiAUSHS2u0wGZy1Hdnud7X/N1XRBM8uA3lO+d1wh/BbNmH6l7HV2tQFX
jXz0kMgeR+rOQSmJq1aLZzqH32KY43ttKpqTPvDolWtOi82IgKr6dPOvhp/ERxMCPItlS4K7jXHa
1uJVz69Z5BRBkrP1M1wmEGqVuAqKiafGpLE29PZT4cS0hyeUbfbwKQn6J34pjaPdl3IHlobbNl0g
hW08lAsOBy1vNC7t+uRrqtHAlXMqFElU7ZOUoYpp6WSG/MYgDR17vplP2BnI7rgJn+bB9VPYlqNj
D/QKY02iNk4FIxeBxpnaIFPzIYI5tzM8AoZm92PV4lGHBhdkNRtHvLQRrylnW05OHqRu+oaDY/3h
zf3B1s1o32h9CEE8mx5woT5RxWKd+9SgNQuPphV7936N8jHcyA27n34shPEj6rEKOOenwKwd81Uk
xqVC8tMwm8PxCTc2zepE9fd9ndmXJDNfpoHjW5JNt64wmseB48CSyX3CrAGtD99N68maJhbcCCN5
7I0JkfCQ55jzzDiCbNH88hoijppLZNk4aahWWB1atucggmBfd+tyB614o5SYDxQgQSYjHtF6M6Oy
YUlfGvxzL9T4WOO2V2BQz639AaiHQ1PG1z7UvRSCg+muIKMYQgQXiUi+G5bzV7iAvlVe4zIjZT7I
1PI7PLBcLBk1lseotk32YZQds+wOxjJ7u3owoqBfmn9W1H5ZU0VGyAASRM3hLlw/PZ7klG6O0SdH
Fu3kAGzcVQLPKrj3aidczsuty7NLk/Vj2HL/A1LtD7UUl+Gr8ER34t5MBjqq6e9AgwSu3sTbTrAP
J21YHRXhKd9BEi8j+NAz/4U9B457XlauT8/pSVbeu0f0M0kKbJRxc54LCUncnVCK5quHsML1X8su
Xh+B7E5ZhCH5jokbPgh3X+rZHKyHnFaz2EyfcImFuwjxc3UdlvRHOBnEdbY5usVnV3HazjISCcS9
d3UaH+LcQ0uNVnC2ArRZQUKNGn08KWmTwvUM2K7C9ntzsWnOAWuPBZqVye59rabJaKCOC6T2KQSj
gVcMyFkNMI3Jms/EUDBcKO3cWiznXktXFa77ncUxATsJOriyaICb0H30yBG3JTIPYfOVqVzcpTY/
5VigaZUQcHohNWX2M+0pXzpNE17n1EcRTUxotXFydfGnMZZfTxjbRXnuxv7BGeByRQRW6/bZNsI0
eQzL+XkW7vp8P85zgfrRWOe8wJumuKBN6Yg5nCPAYbEw6FQe3OzFXqFWXA5JQu1MlaG3LfI21I3D
vZqWnTL/95/zUyizvHBR/+UTQGEohRD8v4tnFk08iR6Fr9KpzsBxuHvgXqZhJUElEBUBOj51gh2X
mD7bchpeFsACpYdPkblDXaxM32N/fRVVD9Y1YUNydPVL6RISFOQxQKL6q2r5Lo0G36Aqo+8vQhXO
TtziFK5kGCxu3R4Liot9J9c+cluIE5MuAeqGN5Fu2TRqmpON6N5oJLG039AtNTI/1oDnWuIp85Zk
LUIBBI6RSWQGB0+nRGgdDtmoH9p8xKwpKCmE1emrRL4tWFzsMabURbOeMOZyU0Wx2+U4kYEylq+m
YR86WPObClHI76hl4xNr4wPWyeJMObO9iHGDcmxi9Xsh36fzpEsd36i06d2R8dX7z/obI6fbrFqE
jdLAyrK3LktfMOZhz6kgfrvo6fQ8EDlR4Ai3eWyAb4ncc1i5f5imMdQuNQve2lunt6QVWje/pVpC
x2nyU3Li25W4MndNVJoXHPwotOkxNJs/Kb6ZK8ePgYMnS7vEMkCTrdrI/0q4GTsIjdIvziWHn0UD
cxfhFlNwAk4lbN/bagnsZKIqyTBCfCZ45MyGho5cdFWgY9uQQ/SN/qdvF1ESR1kUx5+Bw10MDhE4
kP6NiiV3zeonKgZ9PtSRuLQVAY+6B86IAzB283EvFZMzpQxHp3zl/iAeolrpu0nLh21G9QJRdErX
mu6VwLq1d7Qm8u2leeHxQtUMC+iulJ+uiaQasywcDHHFLxU+Yu1ZKrXge2Li8siuisUtt6anQG7w
UdpaaiWmJMeh39nMTCx+2HOtEnN+mx8pxFN+XmrLLkRo5wQ87TMRh5h3rLNBrHDt/m2CqRLnQSt9
BNHw0AEKGWbPZ+gDjW9X8w47DWZtK3yjVL4+TLLcJiPW7kSXEFg1MOpDBtauYg8giJ8Sg96Te+fs
gVLPAQkqQJZXvqNphIVCBi6PqCXOl1PUkjiIkuKvmlJCurN3mEVSXhY7/0oEZnovpmDZRECa9Vo9
5Eb4B2Q+xsdbHc7yokuJGZNqUBECdO5tIl/Jot2oFV+OlBR8IhnNnHf/qRg3cmHnWEDIjSu2k+3Y
VZRtJu3RwAoGReOsD/eVRnjzSBZs7YgaH5mGJRh7QtLJCAqxxDEI4S5YIM9inuey3QCED+HW837q
t3EyCJ8x3uYDpUADDXZ6ZkngJF6zob8502KccboWuhlzQEPWRmNKNnWJ+7/JIvfUVtZ4bSZzz0d7
OM4av9+cUeg2tNORAgj7PIMLoRvmDY64c2ag2MV56RyKfjYBK3WznwyYMFNo4A8lYBQUu4pX/HiH
GqGdKO/STnBtEJirsNpZA+a/dkkpZly47YQrXhv/7nGpeE6YdOLBQoSJE3MSPXMJvc2kWA5qjoft
YlIz39UuJ4vYU4du5oK2rmeAqOm/7ge9wJZHvXhYDf8YwZczcVT9TMrkJzPSLGgXrESbnBDf1uUQ
tdPbVjujN6Fge6AmIOJ8OX0tzxg7/yQhXFlR2fWWxh13bzmVsWNzLfHyLIC1UjKGhgjta5fI0zdh
9uw4Eqruc7Zuy6ib/WiQs9C5Bvt1MTh4hIW6EsIkPxuH0Z9GTigq6G1u/qKKwnpai7pTM4ne5zIy
H7KKzNR//zJsDXfveXWF4sC/a7NqMlHRWtbz2MFmDS86rkd7Q2JlPCeWc4pxxp2G2L1oWozjoWIv
KKqQKrnQ2o2Eii9LqX1rMchhuFlBbx/hoi5BHVYfCuPYJp+770QTyY7DIC/f0Znn62xEjz0HlJPZ
sraYC0BIo943fa+/SpTObbFYp7DjQYpRjlz/1rNEdc4ju4NyiiNrnudxWzNAEXwz6BqVsDoLgQFt
SKoZB6GzGwHz38uRcL0+ADxXhnZWTf4Co9A49IIE1CB5VquBdS3TLoS8JBvSeRnz/s2ViPlIbQ4S
CODjeFt4YXFpvNFc16UUS0xrnjp27FmVHstnAupyzZvZZfRo6i1Gga++aburXmkhzkLnNaOM2f2c
4ygo3JeIu8TCbUSWTAgVATwWReHco7Z4GCU9aW1yEGDn6+oTtuNBHxfsOsWZeWRPwRLD28sUhlge
KDxGBNk2JKk65kHJbzPJwMncUM72haKUCA4iLEs81t6GYNRrjQlgUbTWUD9ZmqeeZ69ueC8GEl83
QA1QzVG1JLYsojyqJf2NRqDejW7eDNTsuW70FvZne8QyFR21ReLUTk5G/mj0065HcJUNscgCxUL1
1rkbSRRgFeAARQeBR7Yw2hX8jczU2brNu8cFrAHAgdH81GDiVmrHdclK8TvVj1Py4/bCb0zt0JSs
gMifGkgrY/5cizZq+pdHpm9lz8T5Ktp/2c71hUNh+xnbfBPnuPZBMhaOiUCMLjGwQmGe0+GoDPAu
yrZ7qD3vzOpBLONba5wnfvdw2aU/inddLSe96bf5RNmaPt8Q7IHY9a+GhuuZdi+9vWpvUWpSnvtq
2+ByR+XDyw+1nxrq3oHoQZm8m/NHBN5HRhP3UdYIjX2hQetnp7KaB9UgE1a1H/b/CqKauJzBIGzn
dsJVpXZZVuMOrjBr/kj3OW+ANRDMCXfdCL/L015pRsFVdAF0kKdE8dMvCi1ImdebqMfbsLhb1vsI
TxXeY4/6BK2qg4VzSO6yXgyQNqk5GGtWbnVO6WUASbNFgXgHHLgZsW9rervvLZwE5Q01h8T2I/ba
ICMbzwSk9E9ybsCWGZWZ9DzvuSY+URdng1MafAn0JE7vMb4Pqg6cyW+sB0JfA01Epqi4giDI9n5S
XQtRXNTyNUwBLsStZmNyVwaFIFxBnEAr6mMq7ZPiFiZDRmWCqRzALhgs9wtAhgUL+tLk27T7E3Jq
oVkAX/NzLvj1YAsscPsJoPJZ+4WDwydVFlDV+lqb434E5dVP9MOycAonAFq2GN/iP3Iyjvnlb1I5
Z5NakMi+oOjD/8YkUezMkXBpSxVazJ9lnp4HFCA3oiCBij/T3WZutFEhtbRl+BDDQkstqB/ckDNH
QCI+1cmZlNnBsZi/1Aeu80PE9A88g1nHOlZYNkbnJ2qeM+O7t5d9XzzpHHkz78Xs/3Z28mvxmS3T
PzZBJr0+AXuzWdGc/rvWz9q0VpO2h4EflfPM8rsDhbHNL5SnHSsAMxC7aPCi1DbS0RaOLR84PXws
G7AIDwmfJRoOEO8pZyDYFqW+RsbU9O5DN3zS5bVVHAmQsw/zNB+t5K3P/+D43pDw1RGEk/qqF5ea
/k6+c5vYRNVPHun+BhTCF93+6sqXAs+KZveQuqhzfgMfdsD18ajbJx2Lalje3KreG/mM1HJptBNf
kG2WPRCB2I6m2hYvokZbnylVp+YkzA1qwI5ufi2jQ7keRlWGY/9jlcGj7EFDocS9qdsXygRQkrG8
njKVnSRO+AKSPoUlzDK8EQhLN0QsE2oi0m9sqOByLxMWhGIKKNKA+qVvKTrB/bcvy25jDphnufU1
7yac2HxfYHMoyVUa/D4OLrbPlMeiRtB4MImtdwcAyX4z/1nlwH78bPrhrSeBBFCZSo6WKXxH7vGw
Nh5i3twR6AwQN3f0PB7s9J0sckMxnsXNXFGbOJkjQGQ2qRKsR/s3QY3wOMpG3uMAbN6tgBBO2U63
zxrx6hqmnsp6ImiXqZUbi825Q7Pg8sDJmDCo4+cTYU6Mz9kj8JKTHK5tyJcujy+yOdIv3JOmNecr
XB6yCnTQM0GOqd9CQ7LbU59zTDSTLZ2028qjCWVtVI1Yx6FgA9EkVckDPuhGwdkC7EXml3+ZgLYO
aoAeU+3kSiQeft9dkOvyzIwDeWt12EDdCiFKABzBsthM/VMZV/cE7B9v6u2U4CSwsF9l10HxJAm7
E2Pu1iMRE1GhpnHJpKnOn/P4eKf55E6aea+z3GBBwKjfQjy71hhbMZPsbPxKkceljiB06HzOyqKk
hNketR5SEvXO94KK22kMfYHNdO0ZNZmvCEygN1Bamvw11MuKnkjxZSOuoYAEJTC9rmX6kz6fNDD+
fo2lNDf+6CH/O+V7Y6RBWecb0ZEa6Qn8Nmig5NbTULFO3IH6bBwLoinPrTK+wzBgKdlBLg/yLtxi
Atnp5eqB4X4xc7OvaNdGGBMG3BQNLNbvmk0gGH6prO7o4nbuM4MCABpXjHedlMxinsfoWaO/VGvp
VUe09NxnWsxJa3f7pzUc7sy3lo5rz9JeIUmgSvEScTdYwiZetcvqyzrFdFenIr60q6q12qyG6aDw
+mDZm4DuVQkukKI4ACHZcKLftwC7skzQY1w8R/lwYkfepualIHbASsyv+Grd7Oqir9I9XTNGQLsj
KziVBDzGFV/quTsh2g5FRyYqp/ShwqUyMreyoJn4zVJadZv4Xdc+MGtJotBDuW/mY16ijwGORf/n
AvYS9Y9D8yfs/ljTe9Jyv3uVSn/GrBbEEdoLa3sfhxQpEYaP5x9BLUsfH1rvnz1iJudrWlFBo6rp
pXV+Jn2tZuD2oT/l/B0F39S4455+Npfq2bBv5XSaOi7OdnHurCueuZVG5Rfhra3Tu1smmyo8J27i
Q/zalXH9kIVyz2h/KpNDbesfifObOGIL39y9u92jgyGplBRSSwXrc9q6ZkNtFd8aJJZsbvjjMuwP
zcECmJ5DkLcgxFWvZn/GVXmI3BxTPSczGJvuH1FejHI4SugrDn2uxkAzAgOQR8UPKINWPHY1EdQk
hQjb+xFfN/qnbiaP+7iQjxDDPmMTOgddgHHxM+TcoVeq6Yzp5lJwcCaKrrlrefx874RJjyjVL+rU
qmPIZbi28FaB/xc00lb/tMXaoi2d8/bD7P4K0D4R980x1jBvfOQmWHprut8K8lRAYSVFUipa874k
hKtHG/r3Qkh05jXePYFD3xmjPFp2RGvl4zhhAeCpTg/Ufrb3upmx/nw0LXMT9gMObP21E9w1FIY5
RYUrzyn8YKs6CT3kwrLpGy4P4aKjJzQljNgGVd8avMeqI63YNPioP14LjoEGRfYfms/+sYqfy6G6
m03CDuL1QTmtoRIq4YU4Z3w57fCfq78mXJ6a1Dq1y8fkvOTidwoxKWrAduDegXurYKjK5V6W7n2i
yVu5mh+F2q+ImjPF7cyPr3jUXyZOIQgrv5qGscsuuP1gAp44qAFOeHUINkLhTwRqBBEs9hzekfOl
0GTPoZOmn8R4aGLtAhEqd9U5luJrYRtjYoJPxHPd0R+qyiRpOG2gwjAPM+IzdxH6y+L26qbRWc3Z
B24qplOInYKZX8gX8TRjWZxn5h3QfthHtPSNbwUlHc1DhR/Kctr7EkccP3Ns3VwSQmNHbfombLrn
cMk4C1XPoHCxhVIfQ1NDaWpbbYofXEExm9PuSWTa9kNrx8dKzUdiP71FBGLR+O4/sKjs58o4aBAL
02sb5wGVQ9BV59p+gGPqRwUDYehGP0mqXyWXAiSqI/DRfSs+eu/Riyko5L0k2fYrRgyv1ngHIuGM
rh3kdOQM/Cft7ODR9aG85tAjUDadt4ujVZ3uANxpf5bVKJVyMx4Q5s5GHe6ostvb82Gx115XrsLr
YKF16O3Vm+NW27TiBmQEIT4MPixWcchHCxLnj0YKuhbmS16Wz6BOfZo0t4UgYcnHXYdq5Iygy8yT
Eke98vB78mdJs4TmDZoKYSJpg++BuLLkSzqOLyFQoHXf1KG/dtuKTpShgXIiMK1xTV5BoMNRmPGV
Qz5D4LSbyusorcAWy6bHWN3n9JnzR+1v4Myo2o2h9zXA3mo61AcKbIlXtPTeDc51GZ5WR4gxfjvS
Oturthh9zRbb56B2tbzbC1ntmawaPuePskh5ls9blwteQnF2z7rUXWqitmHqnCx6n4m1UeCXg3nM
nNs4Q6pF2ve09xpWBvGagMfPUp3pON6bbvveIUQJknzUvSxEDcq6OHJy90PdpjETBZ3n8KxdFm18
nlT5lGQhewYo9KUMBLjcmPrCSk7BEJGZ4oqdhF8tMRJZDBvTxD0v+V0D3/htoQBDyNlNYL27Jjkp
ehG7ab8kbWAQ/3GTT4CVDxH3vW45DhOyorh13VPb3lf8C4RhTdyk9biwIOFayKGwK8bk2PFTOoCT
iCQQQn+ja1engrHu+mXIBgyQKVuBrSZCFC5sPV3ePIH/ZsCSlYM11nHp6qICSYSBLpXugSe0r5gm
GONKJml6y7fzSopDy0v4u5nGsZiNTcx3oObZwDEoMM1oN6VvlWHvIwszfvwa0r+qGRBG7mzq23af
Ou+jsadm8CIpInVI7bsPGaOKV9+JsE7DN+/RdM0WkHgk2xnhQ214yvHzpBNlEw1/29pmUEIWpJ0a
t4CuKYJdIEDZ1Q0O0QNNjFlQtn8K/M5UMW2MrPa7+o799ujSLb7Ku1im4I4BLd7QM7rFmDWlJzZG
3+MgO1TXpK+BteGApylGFZjySsqH25uhH5ArodKfiLWcG95kXVIEjDhA6Sjosj4Y+PErG7RyDwGE
0qMTPiRr7lWfHrEYAI1wT0xeiR1CpyCSXRe7Tnw6HId17dEgsaCiipHQu6HsIgkbFdass0UD6Sjp
4CmZU5enyDhZEKd0lJyEwwpnwqCPbwhvYkPlcwfW2Iy1neRvhnsNobkM2vAwQQOOAFfO/RNrgtk4
gL2Os+lsEn3etnX2YkY3IBFZi9ryWIGJCJ0vshvYBCFd5PX7oHCAPA1VdHZQoJB6tmVz7lyih6Tq
8yxoErIQ76HVs6xLaoy7oFgHGZq6+TK22F+LvvgGEfulBA0ycM7K8GCS/JF0N08RZG9On3UlvxdW
vbEsDx46rKygiHFnqU4VyamaWxrsnd65/Y+j81huHMuC6BchAt5sCRIEPUWKoqQNQqYE7/Hgvr4P
ejEzveiakkjgmbyZJx2oajxvS1Vc1vOiTAV799mS/yoppAgaUOgOD0yRK17rcExizbXNW9je05wk
doW4bHnMIJP8nykBQ/lJo8/S2Q1NeQGmsg4Q/JsZgWpA5RGXXmHR31T2V6jIO+BCqxyoZ9aStVhT
kZhKwlWaZdxmu4hTIJd2aXPsOt+KjwrHyR6sYFmOOF6BwTHPhLISmX7EkIDRlGf0zXpuFRDz/bYW
NhhX5yuLp9dZ7TxB5q5KA3FKi/6oS5zBTKM5lkA83UHvgSgJ+a41v0bfJx5kgD118Bymh7HeOLLS
e30FecMZjPYMamHF1L7z0kVmMfYxUAkKE5xHaugC/CzjYmh6iDNBGu6MavB7ajLxF2s6F5kIrGJL
XkJoibyulkhWbkXpEZ4V6v65d1p8inSjbcdQv6dVHe9qItExBozNlFDdF6e27reReh+bdrjguyw2
+LlCNEjYVokesqLi4cTIM+DjWDlFKW/aPP+Fq9CzludfcV2iDGlILBoTtITpbYBdgWb05GxryTns
R32rCBS6vKcSEcAM0Lh1BQPUFxhWdzPjJj3X7LXjTM+MX/CEbPfWLn4CWmbyVIr3KYMYhvjLXZBE
de3UP6LExhOTutbDKTpBwHorBsKLnV2Lg5QgGsN23elm61kz1z4ri+1Hgkq5FXoCCqhs16bJncHp
tA2x8ssYm6MPTobMek8TTcyTY7QO4Qbnybzh1hdAfWRFfiDnv1E4gRWKNgjIWqLEJNrlr4rJdZyv
u5xtwgwj3rfC6r6rekB9Cyo4+daDW4LYAKn2KiTQTRz3ilu1wbi1sNHocr9Vu1hcljRDlcmkMCCr
w0Uwbyzkt3SkGTEugQcLmTUxH/Q/BVP6GWi8Rh9ylLP2B8AiOmumsSd3lYRidvLt//B/iz3+xcgt
Ak1sx5GAlpIp2gsS93cQNS+daVU/GQhnCFs7Qyj5rs842/RJxDyJ8u6JPbz8LQHq+oPDxTafkqsN
zGtQNHXVBh+NAbBoO9X8VM2Ayk0RK30LQeibIONXFBbG0T/FkhhMzcRp1WiuNhApnEH6pwSkHgp+
U1C52AHUfO8gv5YQEvVLYkBNniWq7XFsEaMRCSKtWrhmTFH8V6RxeBl0rudWD+CVhpPZLK/0HYfu
DNbip0zpu1d66R9Wb+6nTGtWFOq9V0PCngR3BuC6+S4bExskQS6WhhfTCFl0tBg5BjPZoMqDW81M
N9q0/RdFznLw6dlWRsriZVVaM+Jh/jPFXmpLfIdazyMkgZKc7zZetuW5qHtH92cdQF2uOPW2MYMH
bZ4H/p5sb0fmIQ4lUNXIEooRv+EJt/Y6mV4RM1ye6/jHUt+VkSO/W7AJSc1Jmcxxq80ZLe3YqHr8
nGCpgWI26U4vkaCD5URMRdJWM8xX3Rny86RYp6xq96qTsvqRxy0rBd0QCjnFd7hyQCFi1O1S4SWV
QgHfzL45RqaC5EDtlVkQ/MOJMHTRFzhwFqxxKI9q995DEA+04TvTat+mhmlVqyE7u3TAe7rS0mY3
Iyo6reWJWTtJdb3VgIloRrafxIxHGMKaiQVWu2hRjWj6kqftmujdvowfXWLvFVVsUkyvYZ95jaXB
r/huTA3SpIKpKdko2LZgB1iqxF/7zwA426jV3i6IlXJ1S84FfBk3WrqL2aB9YkcbzuuejuCbhHek
G1LSk1exr9XZhP+ebbt8EBzxMJCDwqVghrG4JBc3I76VsfPN/TgHU2LKJXms71H/of0BFfWzWNQL
HiwnGcjVbFN82nNFfOHLoiq8wbrq7Gl4YCiRr8JCPM0o3UKSItdTr63+Gc6Tr7Ygk4Mf1LTXNCj9
OrYOjUJxyGZqapcgkRe3tMXVTLZggqYp+SuTFt1I3jpt6vWUBJjO1ey6rao+6vkvVb9G/J4DWKqK
S2SAfhxg4FXqySXwfFY+8orTw5luvI2mvOmEZuj24uSYrAp0lsp+a2UOZeLUbA1CkNpWFl8pugs0
RmRw5q0ptQxU58IGuc6IDFrEzQLkYNJsIha/mfC/rP2BhsCOzu40YuXifhFz8YupU7PSdq/or2kE
CAc71cDHTeyOhJ9z65Ft0pTpICZxUYwraJt7jQ5s+9PKtxTAmsYmc9w4eNGat9E+mjxU0YLd/i3s
eVdBEqPLhstKcsxQqyQubnG+CTk1FNAb7Xi8ZspxFheQLG5YFW41UMyqLW1iL6puXAftYVMmbL/+
r/paPqwMtBhGzA2HzcVPYQvTdYJbT07FSDUcHZhJp/GU5vN6KZS2zLtdntW8xhQx7/UO6k1anApw
95MC/4UnatTuwi+QGNOoBg6F8U7DOF2ouxpzB1ezLBiIoTGD4zWQkxMXba48gOF5LxFR8JDRNxTF
iByWW0XSbnZw32AD0zWLpx37ubQD5nGZytknHsPkKV+nOlcTjvj5T6I/qRbhLgjmrIN/4pmDg0Vi
w8skjNbt088En1KmPUnLbzWuGC0m5VUjyYx+NCjrQEbRF/tuWzK9mCdynQYyK8eAnMuNchxFueKQ
vQn1o5hQNGzlNqe25wziX8UlvsDMlJEM2AuYvT16EhROd2TWnGKQHA9t/gFjYR5wJNl7LBeE6haH
HjZ4F22KkIhblhjqoH86AvHb0zMSndUXsJpFOhI3RVxK3J5DB5yEepcBh1dSrW0Gd3l2wvVkG+QL
It6RkE5tfw6uUUzbQ8KD3KyCdmBWtKVzBYovIs+5tF9ik44IUlhUCtAAx9K85QxtjSeFhvtgvp+Z
D9zK+mlVNxWbJRBKV9I+GvBejUb8CYOZHWCi3kmUsAK+Z/L7ljCpA1S1YVQNMfg3YQEdWwjSMW8U
Zlf5S+KEl4mOjfJTwu/UZWyc2DfHnmQ+wwwHJ3upnE3lq84+c14ROdhiM3JVtaT6hJ5hIB80sEgD
P/tJZB+1YngO55exBCmCKJSouLpqoDMZJy77Rw7JuqBJyGm0YXy7CrIGGjGvk7G0pGpukywlFso9
tWW+nJJbSHOoo/YyTzrXAefUJda54740y9S953e4fx77DLozCKOYvFwl42999Gr/q9T1FVhw1Kb7
2Bpfm0zZJrCduF2smi5475PCNdLxbFbRb69GTytZ2mbQd/gQB4cjVaThJ5os8TeCI45zGovAkgQH
awTEG1g1u5imrKieXNMd9BIQsJXna99qG1Hon5DNX7qFismJLjpboe1ZyobB+c0WJOgoJixaFZMK
abtkZaLP9/V4nJyEs85Q/D8q6htK27ERjHbF2ZQcQdY9BOZGQC/PFGOOon71Svndw0XOuuxc5NwQ
2VPzUCyMeeZL8T7SPlXlaVbh1fxSupeG8FnQ/mbSIdCib72V960aEzm2PwZKm9V5WSrTj2Sk7IdP
hgX8g/Zt3+FMa/E0LzFfxiE9UPkgbzC/pdeCFDfzW0T/hgtNH9nEhMp9GMdrEWLYcRDTq8rhETZ3
oaNvBbBPR652dcNERl8GJR+ykuEwnp5Dlr6KtrxJg+XLvHWF9tVCozBUwY3FPszjlyJA9WhQo8ph
F8PdLsATmPbMiWUlr8rf4diacHrdbKP2rghyjLfVSrFsZsvxbo5AWVe3hnie2uDgF9EldyL+RLer
IlBR9UFasnNkb9VkfMWTt3cq4dbH14Gi4IZLjtxLV1OZyctpbiVv+Agki9qwS87AkJkWgYtDWRmv
wcSMaPrmYKhwP6Zm+gP5hJCKZDIC12eO5kxY7ebcSD1VSTEH1m7FMwR3LlrIjBXOIf6js56b+OEV
dnuZdEuo/8NFUBClx4GnzJfIcbVgE9YnLdnL7Ufm2C9yvHWmGxZwzrNUsc6NCU9X8RNg/OUxwksQ
sczO5c+V982boge9Q2ucxAdhWlsp/+sKxV9eij5+RtXdILFTALUKc43l/oJRFb6FMW0AGxlQFE95
fmlqjwEINjZL8a0U8vOa8LhZk3WCEynYO2nS62SiNmvYvESJLDYSzWNpBInKOIs0K70FGgCal+SN
xZvEugRknSiMgXaJA5JdzLXkLSfXArcwXQV3BsPmkUeApk7pTf11ag+4wYYiCJnaTM556d3BBLqK
jxhOmEirO+wQzV+iqY9MNQBtIfqrcEccgvA2WBKhMFeurolZ+Ca7ndUAymtyhpSt9dLluvuTMQmM
bHmnKnwzhG435NblemdHlUt7wC4rCVOJARGUvV5kuzzFTgnp1VDCtYJU4jD4YUdBKBgqf6kp7+J1
TB7d5/NQTlwV8ISOjxT3/Bo3ada4NGznV+2v+Jrw419K3JgARqR9vJt27ev4IHA6p2ubo3C1rj9Q
BRzszL37Eb6Xr7xui+P46uzqK+jdFZGWiZDiDTsxmWw9ew3xLQzs5HyPlwzOQJ9jIeonWt9oIS3J
LDFN5Cw5MTgble84KJHOrf5P6tfa58Dwtl7PrrPHKCBe9aPCLqQSeabozHX+ceFwILRjMUX5YDgC
hOQ3v2KpIzzHxa+QnrDPGe0q00avT+adLmSOXXxtXbofaQBm5dhURERJluMOmE8jduAJaPuq+Jve
oRLgUyZ3wTF0Jg5fbBztI1+SKz66L95hWlexr9g25jeeXQ5BK84KPPf8aP1MMQ8/ID8KmXMxezUj
wmxPR12X8TPhOiR45wXVWirvZGqwB5DhHMJjJm8cxedKuhn6vR4eJPuQRwd2v2racSgOO3RjX6oO
uITwwQj4RvsSWh1fIGR4ts330utOhCTUYNVav4R8rX/0weGYLaGMDT6TE2QU5nuQ8Or5rDBOD0+1
9d3YKKfjwRTwiNY1PJwdblfFOE/ag6lymL3K7V2rPKN+NOxdXEbDe/VZ6lQkH4VxSctdmF7amh9h
xLMOM0dcgpbd4/QwQt6Ep5x4ueF3uAIAY3BqC/hFzbvgn0r1Jo2nHFq9iQ1Y+QkyT/qrOk+VgfFt
2nAV3ViJMEgjsxHg4zAYuzjWcbExbUl/FJyKQIDszQNnQas/uAx0KNPWiYMfjpPWYMHaGlCVt0wP
7Pyk48cngwytaXbJ3+jIYFg1lW2QUojIDdVLM4/0dq0eDaac8UMJNknq4+nUu22deWq7g2oz1K8s
FDzeAYEInjOaghhcoJiF32CygwgHD489bSpeob3awu2SnaVsqUnO3Yme76eKJB/hTDkb0mbQaWzq
MWKvnc+UtZasARk07ZVHpKgOfLttxx8+Bf2WgnQu6/jrnMk3q9PM6xIGJwMH9TZvdjzEuNCQw1+y
Z4Q7Idk1zfIraTQgPmeq7mzX2NYGq2r0ZcgnczxY5aFtfVna21SiZntWdcV2kzVnn2nxNi66REEb
y3TnF5IjrnHnmd6sHMi+vq3Dn9lylZLNonqZrbVdkc5amxOhl61KPVC6K8q/TNtr6h7MTgDFdL7U
3UYHWfLHR8F3yD5Zb+zUHY21Zp7htvD1dLvxjPe3wpEUbXW6i/mt5WiLhliol0G9jmdXBmvQrLl+
McaViq0yb6rmFyXbgiDX7ZoQMOQmAYXBKpQwCtj0BL1xyp04cjKQDYj1F67G98XkoH1S+JFwDAWB
glmvZBrpVv295Tjj/HIc1FvGboy018BynXolcxpKSUat6gvBw/CSwcfuT8S3GHjzBAQ//edM/0cK
BculMUsUqwqXngopjcEFBl1Sce7CONJheaKr7HuM6pSpKR6ot4brEGYGo6DCixj2Jb2Tq1LbA38u
wGzJgX7VmOgpa9w35lP6i9lR5h2oCA7wm64HyLLN2BHLO28Nvzq9NP0WXb+AG5rxDb5Vmpd8Lhi/
dw2SnLPHridzSulc/HY5/wD9MllRB8vXDHiQT5eem4YsLBMrnAqv3WDuOiQ8Fjtavowad9N9HLkX
yly7UYUA6Ksvi6Gkl24WhRD4h8ixwBbYWr2vNqca0xHhIxkH86NQt4zcYrG3WYN5QTI4BdRu0ly5
bpTThJQWy+eORUaf7jrDTGMzIsnrhG78pNw2LcvHGvBBeh3WHxq3wlUaHmgxV9/z0WMhVoNdHq4z
LIbjFcwZ05RaBgfwMjOVYWrV7NETndpFH6C+1FG3pglfG8pBxNt9pGiW93DChjuurXlT5yTEECZW
w3HJbM0bBeAudU6lDJ2VFdsjO5dFLxFXCIA4WGzWKo6pfht/jI47Oach5oTnY+UMaOnU1zhVOtnV
KtKf69DyQfJU4EcosEg9VazCV/S1+kehuu7BO8YBjk8WhGJts5KuteaoRZeWBwdhO785X8XkigqL
DGm5C51S6bIeuGaDxE+7nY9bTUr8CFu8c+5ALhMIrFyQYnX4RZUjTeKKuq9kn1+tjDapvilhETDL
/zcoa36+CQYco5rPEJvkXWrO+tUgPgYOhUElNZMGe/u6+UpjRhM7rlCYWUnx6O9Uz3BeYs8EF9Tp
70X5I9frvrlRNdPzrzSb4bel84bzyYbXideCr63d8fBQRZJ9RecZ+xmTCLr+2mW1hWsiD4eUr3q+
QouYdEQoWghX4iild5NfU7gMVhjHlc0uDfYMMkzuEDz6gX3RnT1QeXTbbpNbPgu1QXGB9ESwH3Oc
t17CBL9adeRlV8zqxjOrwYjoIoh134ALMgQl2nVUsQx0ewOylBQ8J8vHiKdPXqv9m2kriIl0X/o/
cnnQA37KZm1328n5sq1dC5pdh/DQ+G1NMdJw14pD1B2RsRIZ5RKEEtYyP8VQ0Fh3lDftwXIxXNiZ
c3IfsV9etLfS+Mmt76nxBxLBbYXEzf+pAP2F/QOIC0RUe1fi6LLw3nsNbJzGN4N9bW97Btyc1XFq
zCfimAw9B7aFPHN17OPEN1YqcsaGd4gtlnhZC42BOBO+8HnFXaDkXcEBYyynRHU+kMdiScOfWgNf
YYkk+sr5WHXTd47U4lKdrZcFA7kz37V9R61SMrjZjDESRsNNsnjgN5DAuEFxLrEAeF1Dm/MH/r91
Jl84oIoe/YdI+AqtuKj+cSiJrR+iFew6vPlSvqbrLHV2aXWZW9C3XBg8y6RzCqzKZmCGGHwRvXUF
nRwXqi6YnrN9pQjtdIx77Nuc6DE3ds49TR4woCJXfYcEZw6oggfwHg37nXIirhAimPTrJlsbxb7B
vFAMR50uDYwc1KkN3amKLsp4kxJ8vxXrOjUipEYtzkjqMcGT8jpjg59h9oaWx2PGuarkCgmEuRwP
RHuoseW9YLnjpavOPH7WwM3SBx0GoAafGNyrbdicIpmOyoUnwUNnPXiy9uVYMAqAJrUcX3msomLL
gZYTQHw1Uf/fdWfV79MjzZEsHPw3cgtHGV5yVWOU9hiGPV0aDGR2JmFBktvWRlvGh+jLrkaGJ4TC
RN8uq88RpihQHyXdlAwE4h9HrMEL0IoU/o5ndof6Ouf3aYA5K1+liroEbDVwaLncMmKWpVVMJ1MT
jLvIkXdhFe/FLPwQOu1YUarM5RRvIBZbfCP1xmSsanbybWnzmIx/bNpDMmBVoBRGvNMSzqnMoi78
NbbxYA0XacCGl+10ZBdUEk3x3UXRBtPJVTI+QVtZQGkIWxKSKB14yGHYCUd6d3nmSrlezbqErfq1
rajHMEgEO8VatijtlvBoc0MQ/RXG57q+TvVlGgX3jFNRflNIw/KOzy56aVjZy+JTa+ZNMX1lxLfx
ehafLSvvRP9UQsuDpNi4XzDIKJ9G24Gzrjy75HPulY2MvWDYGYhiFaiEVCR89RnnDNhrxI9Si2WF
l6U+z6z+ev/eWR1kIn3XUh9l1MyyBuU0ZhNxFowbxktILWAyozRppB4b42pnUIN4EKwRzTmzVoOg
wHA+Zig+jHibHiVbAogeekLHAbfW60ssmGX98iF3KWv5/IjVn6KhdSKk3Lr+0iG4tFXq5v2A9gWN
j3Mc312L9hleW/mpqUSxvh9FdtUNYAUMGH9a/YRiH/SffWWsOgdp7zoCm8rqd1n7pBsLv/ttjt4w
fXgUIt4yXMcQJ01/7J+ZXiN3hgYwkKUmXOe6E3FCFR3lYxNdCkY5GztR0yBl2FQo6MNNKKO5ZeDW
KCR+bN3hvE+Wvo+EF+pcDNSE1VmxCz90mLhIY5sz+xoK+s1GzoE2a2InsLKMpNllZy2lI8sMsT5M
VzTVM2vZ1DWTuwaBltnjX1swG+p61bdyViVzBnPF2QOXWyoxnYLzodWQAmpGlLUbKg3HuMBGFsP9
TiH3LCVsV4HEZXxiOEqBtpsa28jM0r0EEZXRf3UcTR698Bjb4i2G6hI6RoALxHgJJvIKRnCn4SLE
CCwxnTfhrNW4u03Hxl+lWs/2fwbPbcKSJP0LdO1Umqkf2HwHoTwQcuQKEbfPEitFKXJGsrYCS0u5
6kVH0FDbBCPyVmf2mzyuHgarEvVJ5Jh3otQ/SL313IZ6z9CcXTY150roP40UvtAEu3HMYKt0CAbx
zO1nCVjNkxZtAKEQ9XgrO9LoQdkdZDt8zZU0cfUbB229hoI7S/TwthbC2CQ7V+Hkf2Zrffd0miaF
5vVTdiCMvVPq7l8XGITJuUZUjL6KwnKHKSKeoHLVVPdtlnxUcqgxellKBctj0Gu4bCqbIt/xqCqQ
BJrfkTXTqMoZp1AKdVJ1futc+k4qhPuSFi/8G+R7nK4E1xXidrFNyv7Kbh/QXct8Yalpu43WdDRI
7K6zUzGmNzkYEgbgyQHMBpnPlkNDR8OAWiH4gUzXvd6SPCEBD1MM3URvRbChCBpv/HIWGlmdM000
QKTIh9fR4vHeNmlzSCGnFZxdydozhiSvu8biKOM/n6gz02m56vsRSBCfo6K+ynr0kpXWMx2hCApy
BCAfDiLPb5osDos7mENybSs0qCchEffm4MiMI2rFH8PoF086rHIAgUiEENYaKm9I1hyZAJ7pJiFs
zeICVpR2ZFvrd9FwMhDZamqojIBPv7RMnv78IBXmWXXEP7Ph/bek9zG41dNyzu2uagJWPETqh3M+
G8melvp9ZmPdHgW/X7YxkEGLxPwbG+PQwfmVrOGlheK8skdWlaI/KDRupNiJU748wei2QNqd50vF
cChRtG3bWN8ABYmwUFgDqQuHU5kSp0HWT4PsW1jBM2XVXUUYuPgRPSiur4DzT8os8d6YxQ4iAPPD
cq+1oWco8a5yaGmJQNIiDIY3Q2BjFX9InqdAH09isu/kSLWuewGcTteFBOIt4G6pcsfnMfI3Ghc6
jh6+zXRTBn6rITNr2Zrrx+xcoNnebQX5utG3TccWu6hjMf0GFTpjdxPVvi6Zalr5qYmMbdofmqn3
07y9aBpJSsN5xEpwqpN3bUFBLmN/Dbcx4a+8i/1Ye200YtgdCkXOda1HKEuOKbZJG1rcxGHMpJB8
KblN8J8JGh/piio5zrz0eY7mmOEQeh+T73T4nJMe3vix0H7gbsKJmlctI18oT/7QUZQ0o2sxISSn
hSO1YJyej8am4gASt5hGOYn3xKXUaqScyCZfErgJgbR6sSWwpej1V4V3rOVzUWJpXY0RmSWmOxlj
RkBo1GTi00rQx+fWdIWcuIFUuPK0V2hzi3+t8KNpiT1xU2Yx8ySsZlAHmcq0gEywVyulK1hmw7Tc
jMN7Y39q9ifoM6rGN3Z0r9IPSg+QegbuWTgy+/zYtjFGQ33divDYxCwwXbbLwGuH3UVdai114ERB
u01ywytAkJUCrVKmyawxIcZCBqDZQekdRsG0tFHcSimap0Kx1oH28AJ0FRyU6Qcm18p4tKI7l1ro
xcZnUeBGbh2k3z8wmHTuRFu4hhuqTvBwahs1qHjVMLKDxhoBBLXTsRrfZds5KRnD5cwlOXxM5mCf
avNeHXtqUQRtbwW3OmZy6l4fgi8FuDQjiGPZzcxOC+rCJnwbMog5aWROCcg8CqhTVo6MU7YJNbIh
WcJBMIgfBmQksIZCM951zmIECWhk0cfmLrMCMxteD+FEggLsQGFtuEQitIBAcUOndVXOuyX5QDfJ
UFcNeV3zp6n8qvLp3Ac6mBzrqjJo7zqi2QMyyNBy1xDY0AOxY9W8YkLywzTaVkXBRIKbLKipq464
Gdv8v6MtT8V4jeuzAWBu5cTyNhTEPwL53FCmzRp9VWd6KA3pUDP+MHL7X40lSJrtGweQgOC+rFpA
vsCunUhEU9RX+hiOsyr4k8zhSRnRQZnVuxnNeyKoRwunJXUnUN1paZEAwFvKtYBBqpaQhe3RD+Xv
NjoFdegNgXQutk7PLlz6EEtf1DE/O7m2TefmMptI2sxsHMW5TXED/xTed28eI8L+4wikB5LnoyC4
EmLNibEpazTdAFbbWdC0Cy69o0PYvzxqcwr6pTiLocGDfHdmqBLd8E3UDxVD4bMl2kCiMO2inTbY
6Mq/AlXXHDzmw2c16nZSoa+NoPyTO2zDcfg6dZnHqfTCHa/jJtJJ+PTR6UxLfmimAt5F9/k7EaTk
P7m1z1M8uV2tAVGTfQNAiQFqLWnVZzNU70K0Z2OoD/RhUhL8PqZ4mFX1CO2SQvWBLVK8moZFnRXI
rAhnNfavZu7fGRRxNN+a1q2NND8eJdon0tPMBBqyDxg6654znKz74Nagyxo5riWL9LFTvVf9R9dP
pzmt70U/v8tqfBK0MZG/h7WZ/ojx2tFwGo5vEte4pEZFIssPjjk/qTNPUHJP+HDHkFN6Hq+tqLrB
M2OME/bMj9oj3CsguvTJd+kmA0LWKi+8rx5uqJMg7ZDxGhqR9mOPAZJjBS8m/pa7dlXHrReG8Uun
OvTS0vRomMMlw7zOGJnL0EDsjT7hh0oVA07B8yhl92523go5vBvI4ApCHbSfXa5Yf7IgQ2qlnKoK
IMJISNC5KyLKMsQg554L7VUFrQRLGIpGd25LBv0JXYjM5cvMBJIfn3psxXkgfqyYRx6O65oRj8V9
gr91EYUADRjjbVyMzPMd2vJtaKw3p4mfjV17Vaj9Ni3OnKQs3yMsA5STe2PTnCBc0k9sOmfDaa6T
oboxM3i5wltlzYd6GSJY7OFB84EJQpYt3zCUj6izL1zCWNHtY1OWR0tffBZNSAivu9i61xFJzjPT
WRmCfA1mkl3E+IIyr5R0QVe2b9Bl39i8thmBDX18wIB6VtTSlSJ7SMdxaM52nT7aSvHzcuApxU3W
KD9V5kbR6Keljhmka+9VcAsC8csBCUdjv9GXr5sWdcLTI9628o6z6XvST5gSr0NZ7w0lfVf5kMC0
YiTc1suNDTqVH8zBIZ142Cb5F3ysL4Ux/v7zQOtIDdgp7ZmhJfFBXVoiDJyyVa9wLYjudaacS6G4
6SC2QzOeo7b7N4niomeSV5j1/1ZKrGPoo2GH9pyNGm1KazPg+t9YXxBcrtqiLTiUURvjh2K1l0Ip
TvqEeROO3zThXC8/qJq7qCAdvDklO2XnR84Voao9zbmi9spGs5T6rV0up47gUIbiCB8JDkTmds6R
dkWvRNkcJBYgiAxhpvgNzpeGeWoVp0uMiDdviTeln3kCF0j9K4n7QeGBh/Ureq+VDgOniLZ6gpsH
GvmWZig1pOJCrBgthgFeWSX7pnyBsm4IENuOXXBhLedgyLkAroaq9RriNTJyao6LoY2ZUNlvNcqU
RJxu0nqiNjBMYJaY2Tpc8C0dlMb2j2JYjgpf9ogGyyFsCnrwYDAPOpwQBmjLCoImcUd0CQmISzqN
9IthI5MjfwCxFFHeNxIwJ1vjVzAjVQU/QolF9xmnWBb44ezwA6og/bLTNk8qmoxCX/S/VTOtB9Ty
ChBZhz+rd6idr5kGMm3SHNudpwyCPs2Q+jW9BAmnxqE5gPXYDW3InSyA7VYTMWHcbBX42/TNjDmm
xkGnYHiw6INLS2snlS+CKFbaP8byIkHlaRKAttKnharX4I81WgNnFFnSpSRkJLI9dduE7WUi+dvp
mMEZK2MxCzQwxDAEiE32o4w9lVL4pbcUwpUdkzXjgigXb3pruRLDsVrt1nRVMA0ccXLaGzMML0nS
+1KNhDZ0e469m+As8HqmLCvLGxDAQm7hpMoEKdlG1rOZ/2rhA50Ka96G0/k4Mf9G102qF6u/V9W4
px/E6xqfNY57FR9Cj8q4WBQpFmiI+Cf02lYt8rDabcwaUxnciJi5hgXLU/k3kc6dKbliSdSNF+wS
mmMyLzG2FTMcAmQNx1z+ZxBvWr2LVfMY6v0eX7f6QbLN08vf5a8ZFrmUWEmDgT+/jDCBVDCIAQIu
BdyrCB2qwJYD77D5YUtcDe0Rf+MqJ9bcfE8YnuQQ8dj4EQUHvT5jAvIS5Dwgz9S549aYqxPoAwiP
425Bu6rpvjd/WunaiS3/ppY8IP87/VMvfLX/R1ykVr7Jx6bxhyAGlyYX+nLVFtDXDTgTa6JXVvTU
scPlbXyirOwUEaogztnsnJBRZC3OqT0+ADhhY6lOiMeoi6GlHOhLxrWDReEmS60P1pwz7Fdb/raY
k/K9hS5miKctLrM9/3/szrIv3nFd5O8TFlpFv9VxD3DdwfJlkUrYWMI154vJK+ng8zSxH6BAcpge
MFAU8bSWsew307Nl/sRZgWHRo1xo3tkf6HSGQo8KSBTGWlpl0ca5q2JZhqAAyZTDjYIWatQ+wBTk
VwVTtnaGf5fCSVMXR5Rw1gIrGelOTJV+n+GUrd4cAnax8S7h2if2zPgdYg1bSYMnKZ2PEQmTmSS/
gODWErluIwU0Bg8NmQC4LvyrxjqMbG9ZUKhZ3Wj4PGp52NqYS9BXBaQBTb5EgYM6ytSPBS1qyJQP
ls81nC6ihvvoMcCk2A/BvgfNLlCwSyJ+MzQFAdzHwBEqRRPHLZzm6pGbjy6bu7ZGQEDubgHh2ePo
yihNAg/eXDL1CaFa1qSvsHlOqp/BhDFx5+j8fQUFWiXzjqFO9zYsNFsAvCAOG6KMgspyy4gwDqHk
QHqrsYWODKlfTJiv8cQFkhQt6yMyGKC21JtlhqKYchUMFA57dYRMiN0WO6cXRcAUYmRBQhFUe5Xw
DCYwWT2pFDPBl5sClqsYD4QPPSX/G0BBb2OUNuc/js5juW0kiqJf1FXI3diKOZMSJVHeoBSRc8bX
z8Es7Bp7bIsiAfQL9567DWumBvG2romM6ok4CVEQ9PrHqJITJ8aKpnGTYSzxrGxtHBigsSajGVkX
LGMmf1oCeidGuICPa50FubUwK0x8N+MIrQ9QTR/EuyQ2NwXfQmyzG0O8xKF1IwX0REpXyRbCC6CT
Jf1y1pSGRXSA1rS23fn3ZoInHK3C3PTYptzeOsyOXdKv942OGdEnyiJPyQ3poaBoZGchj0VSDBOT
mFp2bfAkMbWsJpDT+jZD49rq3ZKc86WFtgF9xJbwFLzW5RN/yB61VROUMEbFknZyAz70GTLIOmjQ
F3HSB324g5U9r3oj+Va3v0nMzqC7yVkKzDPUcv7VzJi58/PkXmPpqtIZ/7xg/oeof1xaKf738K8F
k9mX7Vpov2VM9yXvI2MjwIDr7LuCkcNN1pBmYGcfXXkDZfi/8wh1jAPoUrPow6lFiSFHno9NBr4z
/heRsYt9RAzr0Ek39T9BjxVMd1/ctAmxLycwgqXDiGHIj2+Zeoubqy1+fA+IKRIYW5JP9tam/Dng
I4JdecNub8JtatzS+i0Mb33wMKpfIsOT6kM2j8J8mxjYmqxdK0GUUvgOClJpHzk9eYemamClkiL/
7tur3Z70cDNQT7nh14hGG3ijJfFwbLTh4ntXsOMYyJ9C9NAOakPjCdB7/4KwykyuWvsyGY8k+nUs
qOEp7DwYpbeWzm+4BwHpsmuSikf9VSdMtodNIpGeFpAfdDa2nfqlabPSrZ/mWOGahRtxBSGMDbvf
xt/zlNtaJOIRx8Yp/Ij09Mem2k9xADcsjRS8D9ndww6KzFiuzdFAAAAAL0k3HrkcI/uGEWFBOnHk
YQ0LQMHIGPOIWZzc60Cuiy0A+rgQpbmU/NxBRBxTgvWLV82rFlgI15rLyjZmk8ikg0665WNwGTEa
8c2avmaFMMBwMA7cV4b9VIVv3fjoaoB2MFlSujmJhTPrmHQn91TRyF4mZmH6K4Y5JQ5uvnbKVdn/
hc4/BspdzaJ2ru8k0xuFsBfRDMhspJioyxEdTm2B7rRdpDnVR2cjfbWXs9k6is8T6KLeWAGIVNM6
1pi3U5ykhBBxZHhEqvYnoJq8mGPm34fiiyNXOO8kuHGp/0t8IBDPevgzmS8ainir+7VNyPDWCx+n
Od3T+tblf8UIUfyi1C5Ry5rxi/c6dP46tjETc/TWW76RZLy11dGf41MDF8wMoH5mFeKRs0KrtXsU
vOUrP3pRzWeKOAZAUY95s+ljkFBUF3spLT6oU+FsC/3NZnHf5LeMmiShBHXb95x6IDAXuRjRrnwp
ltgOUmwCjJ4c+8bt2NdXoj7RUYDEiV5iYCST9pbnlNoomHD/+D1qbvea9/96nT12enCri53fJhRt
yof/wSy8Tik5Dba4OBTAhvj5LGXkLrnGDqvqEqGN82EjDs/djlxaZJL2F5H0C2ARDfdukjCPDO6q
/uQFYQx3vEcmNm76WaJCq8z3wf0JQVHkrESC8JuJ1LKJrlZzrubuMT+27bWVN9/aueY5iK78HAdr
P9/H1gVt/iAQ4AhA4cgKLbp0DNdcPGji5WyLsgoWe1SNEVLPaNhhBGLGN61qbdxZrXdRLa1o028j
tKayxzWZi/Ns8pvq3SDT1/mXoo0PU1Cy40Y9SSdKr77tg4qn7ngCwgAkneyJ4LkvuEknLK+QlvRo
PBqh2hsR2gzL2Q/x0R+InRv/OYa+KUFCEIy1bntaLd0kZlQnOVE/gngG/qcRTqCDAQPTAlDd1kEo
xtZGeS2bYrqdXCHPjK5Q88+Awr99NKBewKRbNs9hqN/Y9XxaSbUZZksWfti2cdacsEXS7kJmmxoD
J9UCe3PzQ3iuKwvyUniRPSkcQY1idPgwKv0ZqT4uiOFd8w0yS8Y1/N9tF7+GpsGaEqJQHjHgzDZm
Hz0T1bkfe7E353BRfzjElFWZ6lbxDGiv8uOYzM0aj5s5L2ZQHzmHmhNiumvHo2xLcpWwa/TRo7b8
O+mmt4786h6bWe2gEzO8DRmf25TxVWJ8C4RsPWm8cBHm+Zo+2Vvp9bitnH0GMMuL0s0U2zuPEseB
OQkgAz263AO+F4HaRVWzM5laSiPY+h4pLmAHA0o+g6iRnKE2iByzwWEpLFZP/bSNlPdiOzjxzPTV
MAbxZNidxPq88xsWpFnfv04lm0mfrT8pYrfO5EsamfHqzDzYoGBw53EFIDxi38kOdxZz8XAcVv1i
7FukIhUyWyKbqMv0n4IkTtuYe5TyUfdQsoxbbjbdYc51TT2mKolfvpjCOjpts9HDki2cgIxinnmR
uwilTM7KcNFpMNin/GSlxWetddsJbPrsuEznhdHM1+pt2uHR/Woh6o1EST35NVHFpnONqXUlGQ8c
AtOlMiksPHiNtOBA9Zcg04/YG2+93sOm+uvi7hybrBmHQPvroNRR8hZgMzWR/psyLlJLfQpKN/Hj
gPOYyI8qAX0MBknEs5UIg2M/fKnyEL+lStxtxHke6rWqKi54mT5TbCN5Sno3+VesAlkL4JSwa/17
cCF1OR0vugxZLDCL8IZzpetni9cO1+fcy/5aO9o1YE/YRdBFihejnb7KNrhi+PgsHjIcqUVZ92ez
SgKkp+M1d6j7x4HnmJlCF6WzZt9zsNT4XEPZl/Zrr8Kt1/zG0MIKJd5rTV2tMnm26QNRCqwcJznY
LhZLZ2NPzOnz7jY55gWu5NExo+PI8q+GA1u3ZIVq+5IpfxZOR6+aNnmXPkPlcQjDTQk414TPsEYf
XsIoeHiKtWnbYrI3mBln4NpTWjmZGSvcKKtiqFYmsReu3JgwphNENEmkTg1a3lD4m4E0XSKHgYx7
RE9ApO5z1qK4DHiwg9i4ag1RoOTStxw8ZGoBC2+eCu1Pj9cu800c2pP5nXmAnzImUy0Lg1xvtpFP
ISzvLbiRKv4Ku3E3odKJLLCcobMy82Y994YB0Bc1vTpMWW22uXwhe9SPWlBczUx/V/G0mKJXpxP7
iO26gmw1+ojxzadlrN1M+RkBCQMDTm5AiMuJfSiYThAUWyd1L4iY5EvhWjibGYAT+I3xaGmHUEUs
pgsAhpz01JvzPu6phfmgai7w/p/njHtgu+gg9VXQtNupRkVo6UwPP63pMqAfJZQIeXYA47R2+5vt
hTc4oWewKlsiLjXESN3koWFFAN2ExEEGWDLSdq0EZRSFxNA9osRFGkLmX5RgoAHqaVJpRaDZETxn
KUMmeCgOpMVqy6ltbDPIoAE3faGMa8QP03Gunq2uSYN6H/SWEQsE7CyQH470bz4lLuzJPdC6fxE5
d00R7lI2DG1rbQ1RHEdoAsaMfhXZLjFpz+Q47bxQHvPyp0HKWxc2do1kX7suXgSs5JpzUoN5tB/B
1fGLs8EPkGw30hKgt5s3FeCUKIzPElVzDu5vSOy3adTfQ03884fk6tfTCoScfORjfLbreJO0KCBJ
5bIdBnQYy1Pd32d29U4jaQUwi3Yhci+a/g4imLwb+YpuiN/lPwCpACgjawaXEIKl7DrJ3aQ+PR5I
mb+xmmcSgHPjhPfkKydhsDzW/Vav9mEIMI3L8Wj19ynjob0FYRrGc1Xk8UgBTeA9++V7FH0HgNRs
fjTpPI0PkY+hcBmPwT6nRXCtq5HuKqSutK/pKq+fQUVNxPpZ3y32x+Kum39jET6F1TWKPqvhhdHr
8NCzy5R+sAIZKO6t50Zumb3R8xXdQ7qbVN+1+k6ovWh2Oaie0l1I76SN/3r8m6xXZfZRM25QzZtp
vLcVmEMKPHwijfgB08Tj7AfDFbLXn5jIg35+uSORO9ZvUn43BeKzDwPQU278KOtZ57JFgT5by9bI
1kvkGultioBZ3av2gyrbCu+kdeMuo7jCXSi1XyQIrEu7OllN88gC5WCMF7FPKCuLN775LjxCouM0
Q5O0t8RBZs+OxH95akjMy65xibUW001Ft5S7HjanP7wSq6nawZA/Eyi3MKGExzV3Lj9QY1P2QsFr
Hja0SJFdDHGEsVFPX219qLoP2e99Cr+aRwSDP8EKuz8k3n4Yz6AzSoRcbCLjU4MVFk+q8Te0vFXT
i5G8g5qekBKGR9mc8uasuz7W2PDJVL+hUvsENxP1rweCx7NsNqszy3VBhiHredJ7kKWXMFGH4BnS
y/zxcnnnxi7w0ZOS1xWjxSpS6PdH6jsN46r1bSv23e96teOV9e6hrQ4F4GkJmuTNz34a9TlBJu76
d41ZXpMROfawxLFq2Q1ckURHv/QWsDSb4ST7bequBTn0ZGa3u8B89tWZgj7Bwm1LYA/fMv+n0/aB
s7DqrxjCsH71yrM1rbBtFgHJJjzB73nByLv5tdWf2d6L9JlMpyB/ZWCvez+J8dJQRbNe5B5QTF6l
95wIlkrGZ2qffNrmygPnN37l1mloLsyGExtmywIGaWVjynzlppki3Bt3vT3VBpR7TL0z++65H5G4
773pX2AfU3VAeJU1TFXJzbk4jG3VO92Lr39GWJor7riBAXuWINC5uKCvmHMx5rlY7efIbj4d4pXC
VNCAJGJt8qQP8cJKf+d+e35O8OKBbDKkGK9ufhp51kN1Dzvw+F9p/RVCipkPt7Pg8ee9uaiISQ5C
LROuuvSUDOvA+RmGd9f4jYw/R760XF4DI3dDkV+DPbsgczOkRf7qesBdxdKpEHkV74Z3FNBmnGWI
DhvHu5gV0VgZg6uyQLdsG+/SNbu2OifTQda3Rj8r5+xUr2lylfV7hCDLtc0nifVEd+91fAX4LuyL
F2/4j4QHo44zI/vzfLAD6qGgjoTQh3VG6TCcAP+cAue3TPZktGtISLVrLK6jcQfyTIvAtnrAGffK
R69hOIF/oPORGMVbadwt/1Rhs9aTNaatsUYXdHJ6hEdvgf/nmi8MUByMgy05RtmXwbTJwlBpMXPT
2FEyVYKb+1vX18HHfpC/pQxKOQSU+zK65yL6V08nE26N/p6U/+YbDI+pNnvfdOCp+h8TxR6Dxejc
Y4bdfvbUJi++ubeMU1mup+7Mpm3AZG68hJgGlPfs5vs0vrojwp5l1b4TBQIeHGHcQWfRaRkHSdGu
73TvwuLDY17b4jIYzt0MLsBE2bSIv4epAIcCrSfxcmcZC98hxtl+I9H+4StUyggZruOErW70HgEN
gW+EaC6JNppzl2lTCZ2u5XMqnNcsC75EXH6PSbxqKXb0sf6VVJpLt3vEuP+eCoMZhmK5WJP7OxEg
x5Jeuw4O5fHQ1m9d2qO79zWIIz6YcSXVkhARcrRTQq9chyztIpKrlJDOsklPulGAotIBtes+IliA
2nwipYhZIBTREvK9hVp3Rq+J/jcuC0RE8LqlGdir3KoRpHvYKNiy/EH5YBsWJDPqgNx4HEgO2vzB
3OqSkU9r5YxxLTwYkRXRykW2WHLzpRunyXcU+t4hYYKMXn0j2vLqmO0y6s3l/wtP4jZQAVYlq89g
PaUIcGUTBEw4HC60CT4eblbI4lO7rjptnxCjwmjXuWqqYB1VAJ2ZRnqrYtg0thrPcFwtDWK/HTEw
bkbU+YlAv452nDfDXnptYKyJaF4Oedism5YHohHSQBWT+5vqjbGOoZrlBkvcSOzUqIfgWOplG6ZQ
IDQHy6QVjNzDz0NnHlItIKAxqZlXC3G0KKJYlqZUg3Tp5GVyMLDJkPRh5KuVFy9wNypT5JTUJFkq
hrpdWc5kH/+jxeLdjONnLvCzVDMb186ygWojP6gYrWTu8wiZP28o/TtFODfCJc6LviRp3P2RDMu1
DICcDVquBIDL+x7u+gjokqh5tT3764WkZRsayMtyGDkfoFeQaCKeRh0TDFv7Q1ha47aprL9KqYzI
px8rTWZKRyEWbacFu4no83XSF6i+K0bsJLYBrg0rY82kM9PeLB1s54QOobWNQ6Dnz2VfFc86Fzhr
ZXCxuLt6u/i2YdsQ5VMf2JLU+y7niLdoOrs8hm0gQPeiZF0EDa6I0knuGaqgunpMGIIC09Y3ZCPy
1NTNZYC+dDHWebkh1mg1ZpJQrz5as4xUCE7mqd98rpMRzRxeZtq6dvS/wmDC0MoSPyJjAb6yqvEF
jxiVjU682MK9gGHJMCySu5a52VmlZUlCZrfxivdmQlQpFcjRMLWyXUse19gpcQphCnia0e+jkNIn
wAEM2f9Ym3jFEhkhJA84apP2oFfjKZ61D1rnoTctqo0l6ODdgpT3lJE33hd2MxDpiYIqA2Pl1RE8
nAFT9hByx1pMd/ISzYRZAbnjH6Y+CJzjmKro0rbTh6qTbD2pcKMJy1w2AArxxZvJzs1cZxO0BFOl
yifdBS3n05jzR5x6oCaaTFDLwOCskZrdSNPrNiQ6clV4Gr5o6T+GFB8UMCOJqibSbl09IaWfngem
dpukYJlst+LDir0LhZd3GPIeCEuDeyQNBWuMRmfCB+asl5dRAiCYctBahisldZXcSzKxqEH8Kxw2
hPl1fuCq1hYijKHzx7O32rFu5MvgDYiTU5c67DIibARB96xn0TKxWDHZTmSswwoTeoyU3LAwrRSe
hWFWI9Ylp31qvKdi6Jtlr8PDQI+7rFzGXb01tQtzcBAbG/lnZfbJU5YTKmGJCvcMKn/I+f6CxBbE
Rh1ZHBmjMEVELnJTBrwaO+c0EduopE2yOxeKC1ujOEJR77QVWLXSWxuM65BK8zFYScY6gY1yWzjs
yIJuWNSEcRCDGK6qzsZF4V6GFol8rUYw+UirAGl3u27M0NFG0yMMyOgSYNLXTFZeotR55UrbULL9
MXkGuDpZjEe7/g34vokFIb8AvHrYUc36WLVUAvqPB2HGzvFlkMGzQ1t1iz0+4ygaa26gYJcYomdK
5P+VBgauemQrOSBBAD3VLiw6X61tbkmKhThKe+hx7s1NYboJDwsWcwse7ggUEzKlV20p36ImOHqm
ODB3E5KntJsXj6637iCFnltMdHXsLXtDNwDnl+SK8uY6Lfi8WnO/E9i+G6uN9rnJ4kswm0At5F/q
lFNEN66h0e1HVp+ALV4jntkLBxOQ75irvGEjoEb/aPQBw6QRbQsh8rxlFfZGVmlJE9+h+JNG4kzf
ytQ+San4TPXvnjFSNDpE10N2IGW4WhnV8Dffp303lvyihMKsTrUTmrvQhCjQEuJSkEW3UNK+Sp9T
XSYd4dEJfHgHuG0FCRLHB+sIHidPpoU4uI5MbVNN2dsMnYewjNZb04ZVLIjm8Dtj6Ybzegq92RQw
GbcnNqVINF5saNPuYFPu2sZPCPcZgQ+U9JmdF6XWI5mq5NogxRyscz8lezcev4O8NYhrYb7XefM2
NXHJXUh9ew01lUcvZqF4lCQR7aneqeS4FHlWeRzSryZRZ4U1Z1Jxx68rt8RfR69YlL9px5zWDwpn
3dcHNriouGvFRh7po1N6t9GQ6RYhu+SEJNsyXY21bHgYsvbukhJ+X3Z1So0tJMmlbghTKnLqS4iq
FzbXqbFswPNac/ca2EgBtC/ktu3RZQXTmFhBZg4n6GevZ/tYPzqsJyzamXWeEDBdGjouKSf6XO4v
k0Ompyx0q63X0bmTRGcusxS86YTcdYz+aMg4Ow/exPbTM3k3hWG+hFILjnq/avC1GxJXkmzIFCss
vGksJSFJ1vjlyqs18D4aTWM+2YP3JiZ90Zk8TNuAIMDWQWSd53j+7JFzasRDLbmPPdP6UNp0y4Vl
0Bs3x9HIHyX5H9HQoRkJcOOKm3Jbfw1snreMre7IHly18tvX3XUOfnZXRFqCHvTeecnebrAy9UGq
uHk4E1Dt8ul4Fdww9C4idShLMW/5Ef5UiDes/RXGAaLp0E9xd2XiJc2AF1h19VPWM2Snq67p6PRL
nbIxEg4yI6hmOVlfcWpvElX1DG+gzw4Y9hP5CKUB6gg7DHLZuztFuHUZM3jMWZe1G93DVJGzFRaP
Gt34sv4fLVLhJtaXWp5+j9i4/D4CnR6whemV/tsK96658cbIqTkNSXFgOZuI5y5Al+CzbqNnS+Oy
dF303a29bIw2wjz14oleLUr56kbAQcl5+R1l6e/GBowc6/GZz+zhi4oZjdpsQXiTRHRxYndOwQM0
P0jCAdiDRLaNB6NLCGZ1DZccFvOYdfVn17TnJHpltvsb+N02FN2O9LetjapGaS96iWFmaHqWx3aJ
77j9taM/NzYZfLWslHI82vE8NXBJBW1l8kgd5xUJBVcGn0Vk4nRM8pxbNcIvHgOfNVLyszpgWx0e
HrAM2r4VLGtjzYTtPa4xJQBoZlXUBePep/ytWxry0uDTMFV1GmzUKpHfvNrEwRNBwOgGY922ociD
KNPr+E5YB7CD3HVzCnECTWUsoBRKYTJNdr/l/NeyniZgimnte2uZj46NiwZLrEJhtkyT+GJ7TC6j
VDP5n41YpLZxmqwOzY5GyJ8VozIqOMijiCafdS+pN+TqWuMv2CksEr4ZEm5Dx4mMxLPKihQXX99Q
7YNXMk2S5112oyaErbLGyaGRo2hYWOrV+GZZ5XNSbDj2V1rV/8oErrZ/biZALJ2DDrPp2q2R2Qd7
Iim8jJvl/38in/+ZKY+uXjS+yT6na2pKDm8T73yK5GDwwO2DGGdroz36yf30Dc7Zkqn4E3Payc04
KkqMuWNf75C/cMHa3SkBXKyTXqMKdA6Rh41aCOOlzrDRmGNG/XVtBdo7v27rha4Vr0FBaRcWBoml
SXEvazBBOu6coiV80BER6TwGDigRQ8+QxH6mKaayvInuDm0rOpyvdKTdDv5cW/brygR4GNBN1mQ7
zQYsWDWZs3dkOUCJytSaHPBdLdphbxUB1vUOVXflMMt0kWGE/RFCNxaDor9rE5fC1DjgYKceaboF
hMTBvZePHdBdbVrTfE40Ff23x3jeD1AtlTwKAoHcD+ZwhvOr9Z89p1NMUKN1rdIILXvMZjrsEMEC
1JDOaxNrb+6A4yYjo6mW6aWfg228pH2veUbxbaN5aQ0+SGt8RzRNhcNeFADAtde0b8ufFey1c4y1
4DUKmA0OfolwOsfMD+mHHW8v1ibd59PYIcbx/BcrFu/CwyEe+haCOJ0tcWnJb9unmkKEgRSpAaw5
eLBPGFIs6sSPNgoDpmjsgw/9kQEE6spKue7TGM+OHCPbavUEO624k7K80MzpM69pRsmsYabj7FXW
btTQAy2MW33ZQolGoY7SVKG8Qd+YQQKIBbY46N93PSeGk11Ew1n00GdEGvFiCJQNkhM8edNExEcZ
u9jj/WAdQQJG7SXdVZePh6Jus31alDyEeVYM9RFEJXwFI8SPPQbpAR8KAbDVzuIiHiMmEFUMnpV0
qhYThR1suyn5GUwqYt/BfjBm+zDpfzNiKxduaZAmHV/iInnRjcpcxuYbWquPJizuzWt6oSqZaTWw
98cAWZMkcYph5bqXSKtNlwBBOrxnxFh/8RD4+Pur16ZkcJtYS6OWwKajeGZAcwowU4Zv95XZ2ZNR
yfUY2a8F+q0pEj+yQj5tt/kmM1BaTBonfkHkQBryhC76Dz1n2kr4O9iISvTbunGIKWkRZGkjlYVF
8roSZF6kVNMdfFpG3YL1mumWK984Oxk02F63jlY9NIt9VAV32nXwp34YHHzTWssiMuAGYyPwTbYi
4RqjIMQs0sOYZOTltbN0nDS9rVbw10beHtJhzPTNbZmWK8gSoiTIslU+YpduCYH1oTl5u/bmoMQK
h+GUUHOY7WtrBkcOec1HqtBJlo1WZTUIaUETJeMsVLMZzbSZItYBrvCg1duwQ+bmQq6vUs/Y6kkA
x6oh8ckDMzyL4/CSYuxpdrWDwFVAMWnoWvo8xKljN8+TqC8Fsj5hEnpA5cZwK/2JVMfMtzx2rf/b
N9pXStaS3jhYAuCfRMl015V+Bx5Ly5AFWIp0NF92dS47UGdOiDE+wVFVD7AFhT0RHWtMtzahqiai
lGVU4G5NrhNKZbETBGVrAyzhmHouK8Ov1g/e6eb4HsKGDoNztNHyXWmhjhE6AclBzNnXzzSXfO3r
pJyMPl+rR9HGAoKLnpGfUMNL0pTnSEzXWYhX+wOvgWYgauNgF4pLWZCZl2X2PvLbe+Vyv5eqTY8k
ZS9yZbLFlhLBzDBoT1mB7DaJQyoNF0iknSFqKPWBb5OMqTKWW07Gd5esu0ZYt2mOd1VG8ILDEOsA
x3ppVg6PhAwPm0EqgjSamsqeG4uylmSyBMHHi5EGIZr+4BrOWgOsRvGo9ws5fyUXb1vUkebnKbH7
Ja0MJlLadKvefS4bnhFNaRHioL1LnyPINj9JJcL1XB4sPzqkQ/vFIwbHWowpg9nBFjfkFkHdt+d1
x9yX/kLW3ZXPImjFu0sQuI1xmCUpJEbsk4Bu0nlwSAnvRwNdkp+gzKgvfmGsxzlWIy1exy67NTUG
k1Azsa7qDy/QaL0UL6aJi3VZDndJmBFzbZ4uIxdLkdf/MHyWSzIwv1Fe3qsGdu+YYXEIDaLNJoMq
J1JMtpNerkRX+Mvmt8jzqynUzpYC8U5O7Au0vptCazO7A+qF5lmo58jE6BNJt9lX71ZoTPvGwCac
9SAZwLpChdBCxtD9rZHJ1i5KjIUlFXmbzp7YAUs2oQ42iuulML0v12JA5A7+szC3Y2jcUVL8EXyh
VmMPr17W5ARa6LADsk2ebAYnwqfF9dwBOlPx2uLZv0/Dt1Q+OzuN0XA8B4cMbGa7JnhEVoixqUgn
BsyMuht9IL+ZODGgJzFTmc6/claBvUgldA4N+VZZGOMia92PYGyoxEKYt4mm1v7KJCkY8SClREGM
ijkCQ+1BYTERJnUjgi5gRd+d6VhPRqN/9V1UISebjYKM3kvHftN9/8ZU60Ro8CENLc5rnjEMmZcN
GKXB5Fiy2/Kv6owF0+d/tZ0SEMETXmfjnVSwuuYeErU2So9PmhCG3da+zwjrw4ATPjmq240FMqG6
Zj2iOzyDqVDnGeICwAOkSQV20kPxs9CEB3mQJCiC2/AW0M0kSXQJhNXvq2Rm33SLyR6/RJQ9bOZE
yrJ3SiEXnPC+dqjRGZrqb0bYfsWafHPCYAE/cEDzxA2oSqA+IZpq8h26+S02AGfAj/7UiM3FWzwc
kRstmal+JsgcagRPDRZHw4qJnS1dSmkql6n1s6WneAxrhfPSi+liEyJAAw2S2pnPOnNDIdfBNAmt
dYYmp7aJQ6iIHQCFv/ea6J9B44+UVSdgqmc75TqGWinCwroUiWvqxSkpZ+HvYMSvsnb+lMc9SNde
Zxj6s/y1bRVWc6pvowM80zZwIcrEJUtj/ok0E/gV2bwTxfvHdh/SqO5g4LCNjV4k6cotzDt+WDwJ
6MKyCeYB3q3IIMgp7M19xCe9HhxwkgEWRRXNrEKSFccQ81tjw9OcNTKkuf0NE04zxA/uBJtd85C1
Fa6Wr8k1nQfPylgZ2t+Qtm+Olz5nJMsbnXEDRRydzZ7YEyHhu+YjSNS4mp7NwGPe48/Td/izwX4a
OaIAy7rLMvXerSF99yKEpKPHCHAG7aV+DCUzqB4lgU6JBP6B25nHr3BrfBVUmFGE5GMaok+A76bX
/pumpELnzz6GZNiZQgaqxiTs+dJxU5Ix8h7Nn5urPDJdICOa+7TOmleT/YydQwXvmhwRa0HyT8kc
aWVV8bh0C/YnmUXNU9gw3as2r+YX+DWOzntNqAeuL5/ND04LYq6rTSxBapvTxIY4/rBLhoJSyWuX
F2gshG8sA33btZA7Uzf3z2Wt6ieqcGObm+i14gg3fYYsGf0kwmtyycJtR8AYHyXXp2eW5q7OGFGO
KKxhb7KfdEYF6NLCQo/8FQ4SicQjparInrQYRlUyjCbS1n2H4JehJdrlCKsig1Pe2mrZKVDheWe4
T17RVGzMYk70cF3mbJfdzoVgZ7ATNlP+umlBqSCNZNBgepRE5KKN1/Q1BskhSFroUeNPgeAzy8cv
Y87m6gVov8l54V756UZHQ8mbGMuENWlKeOA2KsZ7buC+bAcUam4Ccy6zJBOQggnktlT8C1aeBSs0
QlP12yttbwNc1X2WJ7oE6h0BrRGZGvcSkpI04mbtpc3Dc9JklVgsEDJBgPzEBVoF+QeMgkeed2Cq
WuYEvCuFCChgW3/20l0VEQVM2LBGpRUol8rA/Tyxb1ikhPr6ttq6nQmQUgEsbO1ns06ctSVZjgqg
7wln6EJP8Ndp574y9XWhiOBxqDCdqnpDxE8QTXMXMU6GctoyQv5IpAMuDL+ZHAp4cDorUT378bx+
b9qZoKhkI95N7bmmRehjWsdGDOT6SRBQCUwVSBmYQcIlIXPlIhItBsrGmDfLHcncN6t13kufGZgu
ANt5o0MGsF7uq27YtQ4oYPiu2XL4S/1QLhD1exR0OqYtVoziVRRTc6rJxMYqOmxqU2wZzF3F2NSL
ihkitnvyAYksW1gCaLeJ6Zw7UV8Zsn+Wrgmly0MPLEd9bYZTszdTpJM5q621mkUbWYtbZLKYW9hR
xU5PkWQOclgi/JoBmGZSw2vCBFV3JI1Wbk6+pVNqTLgHsaxYHx/0htFOjiqhLPf1SGJmMnRze8vd
maL7CKOe+sFOCavuIWG4RE2lZc4UAmqWqbNEGeQ50UxM8hYZ4H6g3dOM27SgiEyk6rDIxrcq96yb
0wxPtk/+qBOjlGYWSliORPFLcBeJpHQz7PcyeEmOdFZFGmdLs/LiVZ/gWegBuQjT6K7/MXZmy5Ej
V7b9lbJ8vlA7HIDD0dbSA8mYJ85k8gXGYjIxzzO+/i5QuupStqz6mmQoBskkgwGEw885e6/t4Dif
otthcuTWkaQsOjQZ6SUpsTWJKWav66HabB3jLjbLrYaCNmBV34dT/my2Wb9LVXFUPuAZy3BI6jEt
oipGsSJAg7CRibFWUBnvdPJ+NhnUQq3K343QAyNV+U8a6AwdAV7spCYLt+VSiMYJZql0IbVHPzob
vEso1EfvCsKv0XWWA0YaJAaT6wOs76Jp5cTzdqAQJqxJDtc5BoTIEyio4Y1ai9EnBXOL6BvLB0v1
DZJmg4C81JavVORvZTyPYDrRp88VU55sIFr2vRm5T8hXGxEccVv02CgQ9Ti/Jg7QutB5H+PjOHGb
tMLhAseX8UBw6RobhqsncJD1AWCrnrnm/OpMlUssVPVMALO6RpV3X9jp3WCQJSNC861R5R25VXQp
eMG4ZdOPZUbr03GAPAQs2EuWIbe/vDxz+XvkTPdhg3S9tfP7abQfnGnuaX/BohmU+dQ56Y4NPHPr
HkdlhbKYXxv7JypzCPvoRghIwdU131Wd91D3LwaZlkrNR5JJ5BWtO5gWAM46TXe3ded+mzFsDR0i
PGuF/aSEGCnNaU+nKWBKT24w3UWqUbJ4OkWSSEBXbDHUjRIIxTwiGS43/QxPT161TNssv+eOSeQ2
WbndOG0KAGkx8m1ynzkhAGFqDBLpsGt4U84gGc3se8jwyE8/A6/e5V18rliKm5+Jx/3b7eh19Mym
amMv+66l8ZbClaqLm4Rh+YZdW8M2CcVGYaxE4txFUfbmZ8ELU0C4Hz2zXQ+tk78OKOh7PTMvo0uG
PCzgV6iTT4Re4d16hmT9xFJnyZVCp1mzTx3z41w8jSVeSAFzui6emkHZqJThqHpEk1hER/ua2BLG
5K1VvKV4dwr2QE47oFccTzHM/Qy5konyKKAPkwBozSX/1eCI4+rKyd7r6Dbtehp0mFkxwHTs2clp
vYmw/JCpR9/2w2ytLZH1IW9wZEBzBxE6Cs1ruSxMlaZ3iQKInz8X0w3NlisBin/pBVqQzxuKuoHS
tKayDiL7GhOrtYpoFWeeB2qAgXAZbXNibWHy0ipXHWUlbStmUMy+YaKiJLQHSJHsC+3fSYi57hkF
CgpozE43VWFe22hdsuTaqZgSlXP40Tq0gXNvM85zdzWltPLIaeiv2dPcDjG2r4TEcnaAsCZDQmQR
K6RG5ZDf5AAgMxbP/ab2PG7aalsZryUm2aZ3sXhE65JQshSwXdJRoJfJeUlk9xDKjoLiSaf7Dp8c
a9uRgqXlHAenAPlBn78L99GhO5oumak6I5go4j6HTlrgGDE/g1zAO9bVi247i+1L4a2VVWAXhefp
9yb1tY9KxguS1ZKruoT7KVy/AnDLZCDShQcc08AEGpBR2af9hGsmP9J7xlldHbXzhgAtc7QiFRZt
ZMDSFhNEYjX44b2EaGrcvMuSjc8B6AMyyal5Ncv2u/RZFhPHvcjWei1iD2q+SWUE3KSUUlyHFq3V
tIyYdRvpU2dba2XkN23ePrSCGsaawALa/qKc3zgS1CQ2wop8XO+mjAvnSRKGJusm/G4XmERVBxKB
Ya5x32TIdsa0n4+zg1K4V6pDtWS3+4wMUXAv8HhI+6aE9LgN95bxHsRd/2j1gGaagRpnfOFmI7rp
Sc1xcPd1QBk+HXp2cr5rPKXpGJ6FO2CjQdp/CTQ4yz4bj0xJqsNsQmNycz8/FgOzrkn3yS3TY++q
cQOx0UbtEDsAhWN2cS/r+Nku6+HeaLV101uTuwv6niTP0TlHTqlRI5UlAQ+cBZox6b4s0f7wRtnj
/pnePFdqTq017N2gK56WzxNWMViIcZW/+IXD5Ic/zeLItL/fucR8WrEuXu0mvDcay74r2gyLG9/9
9ek5UYqkk0qvor5j+tWWFYVnHG4zB0F5Q/vgaUGlNHlGPqTVuftA8A6x1Jy8Krsgb6lyz3ZtTGvm
3cVLOOf3lunqW6Zd1dMAz/Pr03Rs6POXuH7yxq2uLRnq7199/Xj08+1QYNAdXTbozYhAHlO4B191
2Y9NubOiroZn1RtyXaJueigK+OKN5bZc+atwDO0fcixp1upW30ceIpN8pMPWNlFwcVuA6kNn1VfC
G+pjOyP3qQmLe4qGxLnWODEe3BbFgWrMt6Gx4zPtNkIK7El9Snp07a3wHHGnk9q7xE1960gQafzm
lzoCdi183R5b/Fp1OlCoBfX0GpXzR+mE1S3dv/6+yqaLxx3XdhlPz8GmgQsCuWuyjrOhYY2Z3X1K
/tWNNpzXskLwm+VY4+ayTjbaQq9joV6gEDKaA3SZqwgExXZCVP5gkJXowiMLzbLYNbIduXbgHhVJ
W25iFTwsA46ta4feaQq7767VNocKays8pnEPpC10Ar7SSuPcsZInNBdPU5K2xFuO+6lJJaqoCIdQ
Zryl88AjxT0DNhjqmSC91B58ubojiqUDnnBJMkDlDftfkhUAfn8dMheJ0JxkekPte1KCS174cjio
uJ/XwaxB43MF3Y62/AiAtb2PSP6ABNpnKya4kC4qQzrXt84RHquRdyv9qKZfKb9MuU6kfSzKEhmI
EmstCCpM6+r76JMZIEeo6DMM0Il7VVgA5q2jkTAAIeGXDPMaEAY8Y3P4XZkbO2d3eDVH7npmxL0S
tmo3Q8/pHF0PfFq8CacBM1TUvttRx9tfJ9MhVDCQ4aPE1zNUN3GlyrrZWXDe3GXYHtLCmoPi7Jno
1NlqA8MxoATUzMrXpr0kdku2qvSMtqUXIhLq+shFyYbOdRAmAplZ1iv25fftkAenUYHF1ilb4Kye
9tw11N5NALCFbjt9R+WHX66MIH830gMxNr+LVtaPeYkJqWkB/iqd0nIU8nqgV32cJu7jxdBWBwtu
pM78mW2hoFSRBgKxAmwF97NdNUoKrsk8uHDW8EZdPD7utURgpxJ4SyQ3tYWr90Ak8heaY+wCkvZ7
B4YegS79aKCeRh3eTx3sp6Zzi1XI3JKRsGivY2FCLkfmW46Z+SAthIMB18OHkPkldeIbY0IubTvG
cIqhrTCGRazdTMZIO6tCREORs+bHxvvKXlulUkfKe0y4hnRXFadjl9rRrtVD8yot2BsCk4XDCgFD
yElPegHUqMXaDrsgd6mng75lf+JE1ZamCjITS8QbNcV6W40209pe1OV5CsEnmUDOwH3UTHa/Drgp
IELNOcq7N+Y1CPuZTV+wQHFLTScIY22KZGs5NC0TdWNGWY7yRe+tCaA1IX6nIkXSGXX9gZkZdWQZ
1wQ79uJki+iuKwd7G7tdcoL12V6FVV2svx7aRpKcrmYbIpTFm+RqBji56DRpWLR0B3NXEltoNI9Y
CKtb7WD7M3WKf4yr9da1zVuiuvEvuW19aJeDqFJIUEJuoypz9lqb/g4JSvwDUgBWrjqd7iWag83Q
WD9a4XwkdVYdPE+1GEk8QcpOnrAnaXYhO9kbYETtIyHvw0aWbcuQD0q3XajgpFAqXDXKMC+etOBN
pYShdF48nbNRgrnQ62Z09GfuIxpN5GSsag8KatD6JFfN1ryWz6iZIprgH5IycjAadVAyK85DRz3r
jRZ77QEXF8AN59jCxoxqip3ORCeXjDn9Ka8hhFiJJ29YpIEKinRBob2vVdStorDAvGMgR8wNxIAG
cL6u9g6FE9jPJXlOfc4VmPsTdJgYn8bs090KJfCqbsAZW9TImoJG3HX+ohkh7FYY60JldJic2EQb
RzpUaCaHFifUIam8dZf7w7KsXeXCVUys7eQQGH1yEH3Kz80oeyRyn+fRIWZnzsxiy+X0ewsL5jxK
uquqyUDsJ9z4tF0QPu91u6TQ3YNXmuWtrzSFYMg+Pgn2FAHhQaUMmopNUDbiXFKWPWRlzj8lvArV
4nSlB1ceWumPB22QJNdC9Po6MEIgVYVuraYdfwzoxZZAMvbQOAFck/Jlvsqx9e/azjw4dtw/LNCj
LrQ6FF6Wv23jQ8cieyrplTAf7PMHXZFmkkfDLQvuYcY8eTLtSuK2o5NDLlfqKXWYfQOc1HLg70Gn
EubTDfHSFjehmFKORUbeRBbDt6IS1jFbDm0UP034kjadCP0OvjSf+/pqPGQAu2L/jiovXxyujzTc
gPZDAzh/Hb4+//VRK+e3qWP3/cvnvx5aYgkhkh0B217tM/itqpikR7b2WTLpcwOBFndrvC2kuRr7
oYc1zApQ5BQ0JO9KLCgSBYXP20fr8nZWAZb+2Q/PY24gR58TM13pdElQaER4NuEOnr8+4gXwDmbT
gP9h8YjZgh1qyxN75sIO/fQIVV/NPGrd2wYUu7A/G4KWmdMs754vuNNyYKw8r3WARyLq8+6U0o+t
ArY9dVdDUM1j7zInnXfJHRTTseeyRsrq0cbFtg36l1qZw96ok2FP31yAfEqd773Q7AI7z4fpEbsn
N/VflcnrPJSiBTcR3qEaYyu8nMGvj9rl4ddHtaSVw7QGVCF/Z7nYIYsu2AlZzqCqOaRJgm94xq8X
ob8InKTi57Ti8nUAGYrHtrEPkxA7K/DLLcZRB8h/0O4hDZapYx3r5RBXdb0RktGW4+Q/vdged41T
xiBz5E87LtvDfx9KXK5bHZukONe6FwvjFKkd9AGCT1jWKGMYI3eN9+GJhhwLbijYRH+OUSCfXRpk
3ASW+aJHWq2H2TUs8W+Eje6Q5Hh4hMzKeIpmbJdRCOg4G+qHRWHTUciOht8d+kk4p68D45VoZc8V
VJU5yH6HV6wIS+iYYksIhzlButyXblCVTJjJJrodyCSKWbU/U2quusEQpLSfr11UE3tUMPrI8Hav
M+pfWReXsu7PMWYC3tOspsmI72kaJpo0zgWVMTw2A3WFnYb+w4SK81q2dAeslP24MJx0efvox8TL
GQWRggi5472iv3ofKFBEmd2AJOq4pQHbMApCQmZcrWf6JYR6CQfiqWG9zv2kD3WaeijgqdRwWII/
8xWpa25QvsTCKnnfsM+pIRhmSBDWjO33rYZvP2IJNyiybswc2q8LwuuGiCBKRUubO3EWXkFer52I
xyFB4dHTaPKntwo1zDW+juisQGQcolrc8w9f4l5POzlB0vcZ5KBIWaVuBvmpoS1VQ2pd+TAzV3lz
ZDZKaHdI06OEWZlFCpCiK3BchOY9nZIbs3R/xF5FTdN71u2YkNvkJ01K6EbgEMZn0W0JLe8uLoh6
yMaaskpYJ3qfZAAtFwVkn5wJaICJtOeU+ab8sGMaSgMz3Lgf/a01VvKUp/ohjh6iT3+2jZWXt+Ma
TFP0LHgaq3wWpHOTl7Yq29hj5XDQMfn7wvkhPL2k5i2mtzx8DBL52js50+1UPhYa+lRINOp+XGKD
lSz2bYe5KJPi4kZUbXZOjgi7unATJ5QM2YwBd2KkJpGwrPqmAuihyYiMPbs+aQ9BdhNpATmroxjO
+kchcdGLmrxEAJI5FjDaIaGtzLOfpfJcSUR5s++v42VJkjTtPBThiFoxBuEhgr0k87c0tEKcYp6+
6VU3ntCiFOxJ0ZPO4RZ3gFgNoVHuRhBARmQtgQnt9JoaYm0YlfkQ+P1ChyooVHAknxEW3oHEzLaF
2UGG6YLocehdlBhVtB18Tbu7T9v1YLrRk2V+F6qXD3ldxE9ggA8V1OGrsiXlGkHn9BhONlL0YPg5
W1D7Ua3JPZM4JDYe+H7OPLu8zu82XhdON1YK28zzCnoXUWg9zlTTAJsYC5WDkI9ZiEo0r2hVOwXz
dePnUJ7sUDaXNjXwzqXLYsLubBNFIr7XQ0HjMhQpNhEoMSjcx30YdeMGGVZMN8ALnqUP+wHIc7Bu
BvcyMt64h3bx3TeN/kOKpailXneWdsHsyxev6WiHsg9ctUbqrHs0OGDjiUn1SqPAtd+T7tKPnwSI
9n+/t37dQksDO90w4L1NtSouTZ40JCT4xurrYTal5SV7MUECrgKi8dj5mXQtjVuyJXJQDk7wmpM2
pGcfL2inNo2dNbtSY+PGe0VAATsQCgwYhjLQ8VksBzQh09qsKfWwMALdtaFz1Ewf7+PMcO4L904j
c6P3PeLIsCsmJbKSWy8joRBCJCIU1JAIypriTtTzczoYwyPr1qcYwYD0Thhsc2EFD65xNRM2zTvf
zj+98sm18HUNdmvtk9Fg47dsOseFQ+ldzQb8LojSxq1fBKgkR9yTbmi+ZIXPRDdvb90KdlSRC2Nr
FChTakugB87QcJptaW56f7qLp849av0aBkiX5UT2j9skZJyqkQgVCmL6guT4WNPvVTy8o0N0H+Y+
W3uwXtema/vrtAmTF5b0A1mGzu9jTZiI6wCmmJiWoGOpEH4hDXwplJvhoiagOBjy6T4wmh3S8fwm
ooTc1OQMPoY1Sq5gGJo1jmZW57nBajWM1GfR1bsWwB9tGMxnWrzMWiOXEM4wwpFk9mLbKgdjXUT0
K1RQdAjY8zTkU6MZsBeDbLh2OzG9gimKJqs+5nHYgJhDcFnFMRqWCKYtUFwJwER6H6Jp7Z2ux2bl
prpaGQE4kgVYf/Iy/D9Z9EbW2MazgSFgA6JGhy0e2fEJ4Sy51KMcb5ziuUCyBzeECIeqaSAIaWtY
uUbvbQNF1TFP+LVGldS8z6Et2XxAM85+/dEMVfaBALSkTRTR6veKW8E1sPP0Yius1b0okSugz2y2
oRHK05hB3VdBaF/QjMgbx7ERqrTxE6WvASzOrk5Gwbtd1g6BR00RHgcv/sgzBvpjCQ6Xzi8YoYaC
1NXpAy9wcXbtplp9++0//vZf//Ex/mfwWdxSJOJCaP72Xzz+4LWvoyBsf3n4t8ci4/9f/+af3/Ov
/+Jvp+ijLpriZ/un37X5LM7v2Wfz6zctz+afP5nf/o9nd/Pevv/Lg1VO82O66z7r6f6z6dL261nw
dyzf+f/7xd8+v37K41R+/vXbBwkF7fLTgqjIv/3jS7sff/3m6a/X6e8v0/Lj//G15fn/9dum/vz8
+Pz1+z/fm/av36T3F2W7yEOVdBXJsLb77bfhc/mK6f3FcqWwhHQ0vUjXNL/9lhcEovz1m23+xXVc
W2jTlhCqtW1/+60puuVLlv0X13McV1iu5WBgc9S3//dn/8vp++/T+VveZbf4/9qGZ8PvKP9+lpc/
y5XMX7XjKmnZniVMVzl8/eP9njYa323+H9vqzcwOlMEEhxFCpJBbO1Z9b6PT8T0EROwHINf4FKQm
YjDkBih5mil/rJ2RtcDPGWCMKRJowpQqUzHRNSb60lz127CEulO+uPPknv/w4v7jj/jjkzblv3nS
vJjK9myFVsu1/vVJ56loanNCcZ0xnF612XCx8jm7DpgH28En1FT26IFDHqUeiMih61+MqtjaYbf9
X57Iv3v1tNae0A6vn3SWJ/qHV28p1rzc8Y2rOJlxzwQA30tH1Ou5FZQEto0sU/30BnKeDI/wHvyZ
ZAZ6888/fxrq37wcdNIUdjXbVq785Rz6oQ8c1Y8CVPYYROuqXLExOtUOoch2hmL0z38b6/4vv4/R
iGfxP5NptpLC+eXl79l/+gltEWJNrO5cstmDUk6Me32pDdDPpkRdmc+BeozFEi8VoBPBonGcmzY7
TCYXgBL7bBheMMJ3YREffFa/wcZd4uIVXSmG+CtJc3ObDIsIKm5+FP6IO9PEa20waFfZ7K+4rJia
Rvc9zSSMLW3LFNN7FqgI9nlVBbiM6GK3MTtbwU3Lkpk6RHjyJqM5A05dDz0QwC7E12w22j3SUaqx
jx2KOrsuHzA0To9D6650jiil0aF/JJzgGUO3fQPk8NbBa2tlJCXRX0DcRsvgJlQIzGoTKC6OmZ9d
xQ5KNvcx195tNdDWJUjh5MexuZH5sJlGkohEZDLOcMOHNjZyntfsXJuhT6IJQ8Bypg1pS+dEksHO
T2WLvWTcGkg7rweX+jdNLSYtdbNRDFjOmT3BPq0Sb8Pe/8xNFnyjGZ3gZovVEq80hoemhtCVU4Wb
iLXXWgr3ZlTBY9IXj6m9GbQdbhy7eptrmSFqcl587nxe2qRvZT/W14pklRsvyHMc4xiUiTeQSKMN
gMkV9XnCwJDCurJPtG5Jo/ByBkKAKd0mztHQlbeGziLMs3azZPBuRz1Nh8pAo8bw5GlUhg+1zT8D
LAMKMFFVcn9jTNc7GVVV1V0nQhNU8mKWU/dcdpqmj5xowXrTQ+syhA4LUCyhB29Xt/VjMTjiDJNW
HgoDf349wS6zzIG9M/APs2P6aYEs2jquQxxizB5LRsZAeGWpN0YQvGayn/j9zk/fyyDfeuzdXF30
24ERVO/TUO19r75rl4M9GK+22T1PpoZ7YkFLRhyBatUFiGtMhXf152866f2b95z2pGmZjOkd+2tJ
/MNKQ2iAJF4mRn0WmURhxjv25v3BZiI99T3EOGUfLB1U69p9i/B5M7sufFoh8m6RInZzNjwOUbej
kIxu/ceSMc6K6YEbcChqQWRGhIiwgtbQdKyaqAoMbxbbAByvzqfo0On1n/895rJG/PG+I6UphHIB
BSlbcxcSfP0Pfw9qWTuEl0ZMQEUMkB3m3omowwlqc1ctHnym1YT/OUSQL1rp/ji4REUZno/ut0z2
f/5k7P/5ZKRpCtd0BOFHIAiWBe8PTyZtijTCvMOr5hAfB7SQXX+rs92E8O4yZZa4thP8AnI5hGC2
rhI2nNQ2DglIAfhygbZGrmlNQWLO6xC6HlKO2uJ9PehjGHdw1S0CKGDHeLeBx81glMTY2e6q6CG7
Y5Gz8EzYB/Q506mvVEnXpTKObRbTMGC3TmDsOK8NU/x0LTbknTX4LzLIyBfMQ4Wr2vdf8rL5ns1F
fWtrXsI/f3lM639efJwu1+NOYEvU77+eLK7nUc9hyG2OfTyhe3Lnu2lzNFridQLThTdPci+2CQiJ
tXY+olEnn17s3BS6GLgvtCZtRYbwflVB4GLfgDkY/FCVpxdbkcdpgpR6jCb3xTCnHPu8Md6Dq83w
8cwPwQxKLFHOlioZWJs75vcVQe3o1bHtp6Y5PWj/FvhRi5vMchQJZ4N7V6c5He8Qcs3yKPHbd8fL
plPd4kCeQsX6s7yqKkKgagbWJQ9RxDodNjpptWL15bMd6ApBvAjVQzqQMdfEICoHgt1zXet3Kyzv
ctuaP4N6oQDi0ZVuRF4rMdrsWLZigQyWktCjqBiiXSyQKVW1tsHAdCTQRhNUf9FVN2JA9GWORnnK
hMlBEx7I0izWord/FjFSHW3QJeWc5KAM4YN5A+kfUQfYOPJSfecnPuJNkDC/m8Y2HLuWgM7Cvw1K
LI+zN2Hlb+oTQ7r6ZHB/JIrD3OEzqE6SxfGmMWuLvLMZKDONjRZvdVG6eE2k362Z61lPJtyI1Yxe
HIamlE9tZ98RhYHMc46rG0t06KRYnasOOb6uzEeMjgUem6/Kealu3DZH76FNQEEtcrm8ocHWRvWD
P8x622ssOMUw1XdKW3Ce/ZShiBNc0ZqtT9LW+k7CV0EvZT6F0UG4sjl8TZDl8lE0NO7uzy9x/euO
UkrbVOzClYn6XMH6+2UFUEMzVcbSAnKcxxBmWVPl2TFMPDqGjDXwutk04HJxZZa4kA2U7yvpNd5p
htoDGLhcUVgwq41BDtZzeVD0Z2+mLGIHrBzgR30HHbYmx2j2+/nF0t190U3iDnmIcYc3/lbGY/Zq
CbLLxYCNePBnkGHkjLgEHxBl51Pe4WpZTdk43X8dMmjUuibjyE2r67Gh0+zoXh8ZoJXbHnDDNZsL
FrT5hzUxb4T+n98DCqAllBHW2UzfkYRge217JjfsQdZDUExvTcGcJYnK5ykW8xXOBbg7UjOUNQZg
FMzOmbo/uzE3F5V6zS7XJhHbys7W9pBxMerMQfydkn1OM2YVj0O6C4KFDD513RtD3JUQmfXsW7m1
MwUBql+fdzpcTY2pnoJMlfsQw+b/tlv9dXPMmdXWUt54lu2atvfLFj3pO6QAnHbIXktefdG9qA6l
2oiGLJ2zEHv1kN9ngQtKzw3kbT2J5LoYfHvn1kjraocxPXQYWvxo9zwpH/78wqP+Wy6tf7kTWraQ
nnCXPsq/WVytsfZC32VxHUg/bHtbH3NDpvscYVXNNok924xLaLAAI8bMnCOIoy8tXXyW3/mpckn+
yQtr/3Wow9Ha59wpb6CfXr4GM+NU+YcYy7H2i3sH+slqZOb5xMQ22qBTyY40X7OTgs+j2Ulfac2+
2MPv9CQTNW6yDHd8QR5uVhKRxDAwC2T1PLm5TfJysYmXBozf4s4uPWKgbDCB17LOrSewG4HPpNeX
BaLYFhbBQSJCp1Vj774efR1qJ6DL2bGB81lNAdZoE7V4Kh79kC06phdUy17irhFUVNdRNWZHRF8Z
0cFue9NJstoYpt/gCev2pl3QMWFcR+cvfwGT9NZOSCqDoSz3nen2R3wPw3p0eutOsnm+tj3hveSj
/ojcaPwREVmsUqIrAMaQupSYJRrM0SIApAUs0pIjPcnmriaaEwY6PuxhEOlT7v5u9JBcc/Ki3XK+
r2Ku9cTz/J3qfIbFhoz3UVX8cMwy2TCwMLd2BE4pRRt/Vfr8g67JTKCobKMVNs5VWMHvEhVBY5Me
b/y4dS5TaW8iZYlDH4bm4esjUbwI4CyHslQkSWmsjbZE69xJhkv0D8qr3Gr8q5ZoteveIUYRF3X4
AGj6VFA8MQ+9ZgGICXRuiL/SQFJFagGlDqPoVCEzRvLSmtxJsp9Qdq6R4izyOl/ujULO1yMypoOY
mI0PdPkAM8bVqSmJBQgZqp7SzAwPZs7EqwIuzs0T3R1WjQZp3BWXff+SlPYHoyggB+Vz6GXFqsvq
eue3PjZ/jGAH0N/y8PVRaYOEnDPRvhhnaKnBhVMw0LojXgBX3Qs0ZAdCgiRlJK3kve2667EYvQuc
tksztfkBtuXNVCTlAd0+pJAJs/HJIuRmY+T156xd5JIEiIAhL9NVYGvAXUPwEeLImCvrRxRUb8HB
wrm5mbqR1AAPZEYBX2cTGUy5VAmWl7sxeqJbdjlUd9d2YC1xk84D+//8wi4C2Ph0ZzVT8bvro4DE
LFzfgmcIyVVo5puvL0h1ayNIH0Nl3Zm16d0YLQDwMCLPJMiCdlsDUxo8cFN5fTEKZrip3xK70WOo
8olT3ad5NC6Kp2ldOSk8x3omVdbwzQcTWgSewxkDhdX7q0rPYjNkBQAJY/B5AQgRvJrq3CSrzUG7
U+f+je0QmmbXU3AxKO7aqZ8/ZyABBDr4RJFC45kloxaww/VKFSWQjEEPl9Y6004yz18P0l5iGYFb
dR06pnsGruvs4EdBbszz24FN8jkZodzImgjpxrahrcpMbEVfTgdhuLBOUcM0olAAk8k8DP2x3/d1
CJqznSBTSkV0gtDEzIRojog+SNElEPvg+1yZdow6HzHqHVbdBG0vEO3a6bYCjd91TaOBOj0niacg
ux6hd/pzImeh06sR7wy+x+k1HBP3RFWE1T/YOFHWbEomh9/X/LkkAYNF7tvMOoz/PKQD3aQWfuiN
EOklovmDfDFvL7aVPwe6z94V6wsRuwTU4BcJGa1a1aHRvOU80E9cJcWDjWCOzsEVC21VOhPtaOnR
X2i9I9E1byJyJBvnJWc5QSMauQ5Dc8IPq6DPT6nKyGmzkvmkyIO7chUby1k3zqEEKgfomY2J2+1H
l0SxygI5mrg/v85B6dCdYJpGT7vOAoQjUFgoW0ZXv4oSJlhQo3EZB/lTF2jMGhLFjUY+9/Qt9+Ny
aFOEygQTEfw6BCRW5JOzqeAlXhmDa59TbMRTqtyz1km8431qrkrOws4uu4Eq2x3v4RRd51Y+Pg/e
5Ny4ZgY/uy2bV49bcjTp+7hmRz/GpfWi8+IhbTrWBdt6sWJOs0UiMY6YRQUyX/dyEM85Uk+lmYTj
wIvYcY+3bWM4j4EVnINywgnYmNUTNom9p8k2KRoh1/PSDjeXg4M8hzn6i/B7+eLP9Ymyh/mYiTUy
tctNIRSw/d7+sIsWyXPRXVzuyJfhq+SPLQBYipTr1uuP5JcyT+jIF2jzeIHd05oH/nDHvaBCZayu
G0QumEuBEXHdPhZqWHwdZrtzI0UvCTGhWZj1gx2Yp9hI/Du1UGImumaQIsvywG2jPIw49dez12ab
cAh3k+N4t5MKT4kJn2Ou5vmYzTjuesr4TV2mn3kTHlO7mHG90Pz006o9dEPyIgFPsAgvfO9gmtCp
je2riuYPK+qt1yhjzux1aDlqwhXyygnv/ADmuR+WPmMG9HsTxoJtR1wHXbQgQI9bmKd2IlvH6hTp
1vTvdFbJm8BDRg3CIj1Fid6z6xp2LhE+XOOLG0NH774ztXupVX6fx+1F1LF7JoQrW/WoBFZENALW
cypuS+Vzifj4LTKqu7Fu223uTcbebUnu7YtxZeGgO3gjBvu5BVRWmBGGZGXs0oYc5rLGKmWQy5G3
VUXCNrdpRaphPL6EgavfE6t9klFVUh8yx1G8X1LHbQ5TVzcny2SlTgrS6KNWr726Fsf/S9R5LLet
bFH0i1CFRsaUOZPKYYKyLBmhkRpAI339XdQbvMFlifa1JZNE44S912bOiJu19c2LEwVMtxqYc9M4
3WaniNYuBskyh62hVF4eukK4mDlRk1RJom+IFEOEIjWbSm4cunGaV7v+kwaZ/dT28GmMKvQeEP+D
/2K1roHSLIUjhxO7q+CSuGGHGL82vpoe4BFKL5qCeWCeAApgYt314kXi1vlkptk5ALt8SjNekfpO
7ZwNhovKOQVR95ymE0cKPQhZ4C5CENFKbANFerA5uf/WDr5B321ZXbXDwUyG7Oi1SEhlq06xyuJb
3zjGtXUe+Axa7wxr6lXuU09EoUGOwWRcnfrRt8sDjndz61kwnHtdrmsokdZsBijlk+KT5nAv0Aqv
LGTUGzIn6wPiru/cnnFjtmOxazQdlzlP2X396S4czoFzIuLxyQ8Gln4ePUNFRBydS3aE+4L7gq3g
hgnJjO+4Cy7OxDtkWkGGWjQZz0X5PUw5pqjCIBBGQxkzxQzKVXSA2Bo/PfRzdffvS5hzTov8qM0n
OgH6VDcp8gtjhvHN+1BI498CRi4X1AJr8gsOA1vuZI1ovd+2I3kn4DJ/vFpUl7wK+Tg0j3GILO3/
D4AwkKTdpTqQqddKMEmrTf0SJx6qfKdB8FkM4S7CDCjFGFE6lflJBuqz6MkATROjvwDR//DgpSA3
Ne6hNmSfDIitb78PAbBmJ80D+jFpXdX42UyGdUnu+qpMJ3+RN84bf5ARtaPYdYnrHMhbD5Z1rS9k
MpMayGX8gIkaSEukv4yiaXdua/yLHDndokJ+C4d1YmGkzQFaebPTpUUKZ4PXO5zq4tlsGhUtQrM/
qRrLeT6yay8UqXkBgJWzIUhTSsZwvmB6m3Bm96CYjUIvrQwWptuSEV55J38uMzzB1iprfgKRIElm
7FBws4vjGxP+amv2HvS50rKRopmESPTlZyJoww1GX/f5hloxhol28RTEaMxlDRdU3iaj4eexpD77
c9c99qgJfl9MiBHewfWNm+iC+Mr9DA89AuoudIu/icIakM6kZhYTF2/QNEgxR/eYNB4cX0op2xHv
wSgAB3eiP8i+szeZFbsD7hBdbPyZ0UbK+uE2VpnFANyEVPA9sxNGJ9nib7lHw8quqA4mnp4PfWxQ
+18SFZXot6ueORQvg//PmlR4dUKc+LKax5PrB+PJxgckPMzUnt15jxWzrZ3Vf3fO7F5EW2yyGDpU
Zt1JJ5h11sJPvD8EEE94JCKWRB9pJcyVXaP5axHKLarYa26/D/flSySKDvpJFR49RGwteNhr7TjV
tYePVkUburQnrer51Z33E3rC9aAoZZQbWwdUVvCw71+1dQ7/v/HH9TzhUL4rf3/1vr8PicqOgP26
q+qbgC1gptcNfnUgu0VHXPutZmGOq6PWe3v0/mCele/h8DrHpX2PfsGL6zFC0Hlcw723o0MsG7lT
Id9Qe4zWUy8qv23naqcqfmkUZiGrVPohzXDMVfgbVmSbhmtfMGnIusBbqVHk9CZlvmkV6VljK57k
fQYzm85HUuVy1TlYoe/82HNYYgqzuDuoDOA82sturZ25RwPQfBoOzSBAi9J7K6a23nSjKe+oPu8N
CAHB127kXjoE3Ueglc+x33BHQKICLJD40NRrhlNFTBx4Q7zbRfNSy550RVo8cFtds6mMnMvAkmV7
SIv4MQM8eg19L79OZOzJ4Jjmvn+E6/PjZzrYtob6W+TpvzaJ6FMksts+JEXoXvivFKjIEbDmuWKy
gMzHpD50YDZwVVsUMqZ9DR2lFhnYyzX9W7iS6Ifw0RfUFBhen4Vl/DHvCAyPyDBt5vkWPi1iEskt
4LeECrrk27qrNv0CaG88EUzmYul9UoyuhrluXlWUjTfe2KsPPui1YO90VjjLFr+/yXIn9DNUvaNr
vjmTesqVl75h5dzB0YS4Bkj0gGSlWA8Tmn7Pc/uLO0Gb0W3yt8dtdhlycseyrGBiEVpo6FB4s0FL
DlmP/vtua323BU3QnA7uoSPZkKn1DPMX/xLfsjlhW+2fm/IenNqE9taJ8vaaJ3NLFoMGw8to+pja
U7xOC1O+d2CB8As+dhnj7l91WOiP/rdy02wtK5eEGZ09O8NUn/u5JCivRM1P6jUMALsH7FuV2cFD
xKeMCb5jj3vs6mD97IPeX/YYrPc+n6uzof5lWYS1AzKpH3buQ9QjKalMCFp9Im24bjy0HYAcP0j2
QxVED7Mqj+X9z7DUP/AOvydsE3fzyADABceAfZ3UuoGpIgwAeAdJraieQFpeB8aFv0ssxizYuptM
niwdcdoDs2cEUqzmjLmdrEHQh37SP8WJ7p8aEi1zqfcle6dXq0G42TSxvRSu5a0gKxfPyvDIw2va
N4zm+qTMAN2yWPdD4/5kgNOlTn+YJveogXPvyZixqpQYAY0YCBi236OqCrGbZPEw1tGPDwHn2jtu
8TgB80iLcSNkTe+rkRF4TvfAkV8nC4fP60NXEq6K35xjrzdBmd79Pb8mHxQ6NDV9SKBODMPCsqL2
vYwRoTkkfkVzciX2IsMJBfahTct22Wu/OYD8wJmirPQBu/rjoNP5rQD+vJkbNZ9is6KoARO6bdyO
qgx+2rVNwLfQGia7zJhexAzCp2ctGK/AHnAH0a5zDF349ZlBkpc5gz+KygCA7L3GTvruybCiM0iR
+gQMsj6NYMIpBXPnRSh/eg+48BhwzOVtLGkofh13MNW+XTh4KGbdRWinmuxuoznnaXkSmGoPCsP1
QZlEVQOB3tohd0UcHI7u1LkjHZYBX7+sCXPc+pHrHr0+yQign74LxlHbqDKHBzKV6EqwDVlZoy9I
Q/TFAyh0YTAxAw1y8vNIyAdIL0LgprBCMes8N9Pg3LxQ3Mmx3opUmPlNYTLaVg15jjC8T9zVyV3v
THqQUvOJHi8pGclHFIrGjXrsczB6/+QafrFG5fnBKyCewFEkOhzOeceFDCU6Qe/sJ1eklUtVmgUc
+mKn2aS/OkNzbBgk/5P3gXwSBITVWi/j+M2k88s3kCwLZM4CZSLWDTao1YWZPa9VSLvFYGwoKcZY
ZzXbDGndJhPC2pqu0aGtneKDSuzpvU6dRd+FEdrMSx+P1SVr8h6Uzp9feVc0Af7uzDm9meJBdrlL
IDIExhjFnArEFut2vLXvm+sGXcyCXB9/N4AjuLZx6F87q88OAe3x/QONGjN779xixjPU0ia5+YWU
HfaJSkKxydoHFXua1AyTCBf52Wn8p2NMPKIS7tHwmR3xwq6RDtpvKESea6hKNyxPJNN6vCbguxXR
xBFe5Czo1nIc5nVa5t46z3J3X2McqsI4YCJ55zUBYfp9Vg058jUQSHdN03py5+At4X/FdDyCaBwc
otskbGijNcQ5NPzxjb9KAguEZNoAIYxQ/qVMn+CyZThs9J31CdaRV9d9GkurPDZlU0PT0XdlEcL1
xDAIgcHZdmqjko+OGAkmgKs0NcVfwneMpSDQ6Qxg/D2x2MqEc6vpPtWdBNkwUFGlr89W0fekkE3V
AcMctDQNyyGZyaxryegZ2OjisK7Ih7DdeH9/9eqw9BiV8BJ2E+lPxiifjaHs3iLfeeiqjCnu74Vy
f0CIxq0gHrwDNcxSwrP+saATLeymImcrIFYicZK/IRvJXWnN1W4cgr+FwGU2JJr4BFV5IOkMefBb
u4W1SkR2XopLKTJSKp0SAKeUnP6jgypGtbgBuD2ctZGPbzYsAe646yb+jPQwXQCWEqYRjc7R5BsG
2TBcXFYcBDSu2CNouK5eANotTDGeEeQJQJ96MaU37t98wRqQZVKHv46vMoxKR7AigtOcD5BtLcYC
t/BcGsbDUEfyrKbkYti4qtOxMagQAcfS4KvzmJYYK6xoU5TCfu2K5jkwU/PRG1PvzBKaWOI4LXD+
BxDoLCpYy+TdFyLBsM3aZTUE8810J/fZJxlWllBzKiRoZNXoV9E75msfURumhLqE6MzLBvYVCGCE
8sSRTjKMEKEE1auNM+KeQ6PvN1i4h0qSzd2bSx0F35R0JHShQtpgEysPVUbIkwtmbcOeqNhY9Ip8
InyEHuhupUWal4CmYHANmgPFflEEm8bDKhAObvtmzu8dKHmTrOKzfXcgKTPubmlT4HqTxkMYx19g
3ZKDl0zRtdTOa+EMVPsYSIkog1EKbiY8m6WIKRMSg4hrP9rCZ0yeQwS/Tsw/Jwn7YT/Nml8aQEtY
+rVPM/OUMJ55TqVcg7RrljUn8Hvjl+ElilLzOcecwC1RjcffpyItcHE0hdymfvmQWKl5dgENbZqY
8G2Oz2V6n8v+PoCe3sGn9hAHY7aKp7YAGwr4cJ3zadgFM9lYWjWYbn1481Uev8QRkx9tV9zGldq6
ldvSqdxnziEUQx30tOJxBZOgaMsTCzgKZDMIdiLDjRwF4a7NQG8MZNehmkEOPhfyY+57dnCTwDzu
yINM+2GbZDnsYOUEt9g03X0/MpDKnDA+83Ns8U3Ar5ir4nHw4URJwwxBdDOEYrGzjvtaHTtqFCTT
Kysngqp1KD8GyeCFBex0a5mJLiwxPUtMCk9UN2uXUnQenOaUNxCYfclWf3KM7FHleG9bDn57mPee
nxEQlGp5gojzXrSEg8lhYlg0fP4+CdXwhg1yN/e2OP4+GE6HeEyZ6sBq6lwFaf7hJM5rJMubJjge
5TsxKCND0HFa11kQvERFAqZ0SGw+bg0ydVIN+l0GFABRMJhGYRjhIZ9arEvUMBV0ltd4sDHN1BoB
OTXCGVPpexmZ1xT++XeczJBP2k/XBnhUZe4/MuYFcBlWdWSZR6928C+YDD42xqjT/eihnRJ52mxd
4XiPyJ0EqyOLgPHxHvyu1byHkhoROdm4T/RC3qrtJxwA1Qvy5fzRnE0cRg2i+VLPaiPbQD2Z0gEF
YVY+a7dyQ9Bgf7LvxXVq0crE94eUX4/jIN1GdylC66l4O0A5Xrh3iUIABuTk+Y/Sy9rrFPcgXxX/
f1XZ4UKTF7iYOnLuui7CVjI18zGxYdJVBc6pjheeQgbJgt90LCWr9pDMDKItjGi0FNXbPEuyuPD9
HzVRk6euc8xTY/rurqyxDtcAJagnKIObQ0QyHvz4PL/Y6rPP5uLkaf9TOV7y5N4LhgbcHdedJQ/u
IMNVUTNDVAHQ198Ht5P5qlNRs/r9E33Eh7HqQHdamEK59cuiik9tXMCPCMt3JSa17cacFi8P3YOO
79W2fGOmmF/gFM+82CAa0impLrryrbOBT9xngp2HYmd4uX2O7M54sExCBAaVefuCXRuxuO60pP+H
+VX69UMq7T1rofkLjyl9kO9419Imfy7GWrJSLOqxfWD4ibVjPiKnqxirhPbG1z9M7adDhuY9WUoS
U0gW2WvdrFBtZfAj/OxI0PvNbsW81tr0dkYR6A9tnqN2wPRS2PEqbcKcBC7KowwJD0l69nxShXm2
kzTeFhGSYQyymnCYYve7ge7HNDsIcFS+8p/sogeCX0xsp+mL8VoLjjELgahTVZyAncD5PVEGNZBN
Q4nbxRD+nxD7VNQCEljUekV1pj4KjYiq5Kps+GCAieyKHBwpEN258GfwyFO4NoeSQHGoAcz5G+pc
Yzx5DCA3FZ3Hoe7rlt0CMY8jMJGtLgkKbpmlXzvSWGEzM9potbihAk0JlO5IhZPui/+7SIahuzAn
kBi8Rj/YZvBaCecam/VOu6RtZcTCWRUSVq4Ejk1zguwRlT038aq6eBGw5HsqVTH5T7+3joDee5nE
7krQSx3s0mLcp8hFNtBf72BXwIdmBHuZcJ2KuNP732dRY0HAS+1TPDhM4hR4vf99Rf6RGBvrFgZo
Faeuk9s5JnQrIGi8T+DrartOvrV0+G7deGArg2O8UOWNM5uwzom9t92WW7yF0yYpTxibCqRqvFc6
vXM+An3S7M1fhQBvi6kRjorP6lEVNtt8H3mh07HpCzOuCSyY69aWAqiWZzCKqr8aPQ0YTp3qpsTh
d7xp+251SjqHjXflvkah/SoF8XmthQZI8brOUGKG0Lv0Y2VeS+rjay0xVuVueiCtAGJSV5rHPE9B
40gzf81dZQIYTqMP0jRQSgLB4tJst6gjzO3IP3MTksp9LR2c6FkvHsvBsW65aqKXrH6kJnLXdZ0g
xIAKfKGk77btMJJDcH9aQZXYdWaA+X0iv5vj6d9YItILRTKvdIC5DpNx/xHxbk240b/U7M1LKq/y
YrfKWToRLvLZEsZek1iyy7QLpZu7wypVVnJp4+7a6L6/DJlig+bhBfKncWvBZF7JiqB16FHkZMSR
ffp9cK3SOaVm3GzLSf2RowbPX8PP8+iYtv0osjc3bhEHpwwCf5+qUe7CkrGQ0T91qSz+4sF9G0Jz
uNPip2VwL8dTNXfEApYUWo3c91lQ3Pxo/GD5HoF+qcpzgEzBm9vpoZPO9OAwiK09CvcwbC9jjhQj
xwgJ2pHsGg5JokH9WZ7C+wMZMia2SKND6zFH567Gvs+ad4j13gt9nv0+1A2Vb5NxwXa+uoWMZ3JT
Ai9L+oE8SH/tCDAAwWTrjQU3bt0pYT1O+QyOyKdXrMoQtFNpik8zrl7UDMpUWNFfryygS6H3WAHj
Xli5rp/hgp4is1PX32ca//qyNzJnOThQCGfLWxARgG3Xc3BapujcNs48eYffhzzu3pt4SA49PrZH
w5rmbewn6FndtkWDU2h4Td04bivPSh+dgvSCqMNdb9dHfyheurJnXssM/dqnbN6MvIw2mBSTw0BU
ExMhk1wrYn1UW09PZTgHTzPL0YVDz71HxhA8sdmzoSgDmm3iepclgX0Ss9U/wXiFilB6P3PXg6RM
DYPtcs7JJbHQ1U2Xvxo5lBfELfqLLdO+6sj8KcecbSI1mJyAs/x+9fuAGS0Gaei89HgiNqXbA+KD
XykBpy+k+Qh4m5lHScRklyXxj5byydaUGIEATBRF9+1dVvfHEuFIlnoFVznPfn89jzC/VrIPlin6
pseEHnNH3LC/wFl6xvPOCp/UqMdxAqdjaLd+zv2UHJoMb2RZQjgiJmh4jHhV0sISpzgZhkeiSbme
5RknpIF9uOcO07PH6usf8IorMzMA8k3EvjGfQ6Rnxs6D9OZoNwcMAkAbjpYeLkncDfd81I7osyK+
VinSvradezTvwWngLTxbnpcyoJvhjs2TcSIIqt3UXq6XOMexRRYsLTYsxb4j/I7E4ATJLhf5nYQC
lifsjIrRXDZutN8N8FxmfXLuD21smWt7RD4ZNc6m6Kt071VBx2vAbEtgxicqya4aTgZnXDCZczdB
S/JiLqJndAg1+UqcdA7hRechGd+bLugPv58s9vP7IuEHnhIus9LDR4omli9p15pFbfphuclam493
nb6T2zzupkJG58I3INJVvMe/fwvDcr11n9SxcsgO6ATDpKVdjfbu9/kcshEfHDbtg2lw7jn1BLjZ
eQ6wlBziHhhGh3X27FqMV9seMbSiOihKeIV14C4EJGETAwjQB9JIgsPghjvF8h9rLZkFADNqt38M
uSMiBl4a3ZYlBCMEuZdl8ijH4hpjuAhiNrPQ2XrYAQVKNTUJ3P5yLWf/InEzVJO/7pu3dmSQcGIt
fxtN46tAXUGIBa1d757IkJEsZCb4qMnY7ZFwYMI+eD0wNLQqizStlnU1rQu/f0ebc7hHB+XJVfSI
saZPhwFvWbtgYQwsrMcgWA/ee9rS7CPiDoRYS3modUhUhd5BMOJ97374J65Sx7kE0TGe90n3XolP
u7NurAA5cJK1YH5552OG1QfkIAxOzEywdEaJWvnDoUiHg86AFo1f0XludrKeN0Jw2uRE3ZbosxgK
N9Gri5qWTeTEK5GItYqfqq1PjXbPuwGEtUBaRec9LHvm//3sP7Xqq4V0jkGDsUAAHoBIj/6vCw/I
36ei2Ab3xN0CXtKMhg+IuhkmK8MKb8E3dPylnJmSvczpiyk+cC/s2vwgQnLO8XnCg0Emt0yHB3p2
KK+HwPlb/ikmB3n/WYOqJc5rWUyHoPuUdncKvW7Z8vZzm143WfsXxzGhSLb3OIEE8KHmpxpWc/00
WxNpFPSqiFRt1tWdW59jDM+lMeM+NahYi+W9ahg9TZqYB3QhW45oxGbyW5OOzTZpnIFG9WaCIwRA
uZuF2nDjgDrqLDspj9DLl1LAzWk2eVIuu+gNWz2bINSbLU38Mck49/in21W8nJN0n4fzFtXjsikK
FnWMNSOZrTOX0Wz9nIqSyQfZRzKL9mxyA9GeZ+bMi9kjnCirsmWWMPn00NqNOYEaeDK8TzbVJ6C7
K7snD5e52B+zJ4ZgdmhDCMEBvOhl3tKjTyFzwyW22/6J4TcuMOaJcVNylUI69zQFodsHEOyqO7z7
VhjWOshSfH5cYQO3fPkjuViQQl2YvG2s1KItMxaNCyXU3uvpa0qRLobxdYYTJVT7ZwBgJNP4ZTLZ
tEAMnLttjkMFr2/kyl2RZ2Kp6CvjHp+wRnGeEmXEK1pN2YfHPW2cf1CJPZtBcsy1/djocYW+h9Ab
bizV+JyHpDbwbqxn64sob9Yo/IN8Cw++vqDVWaWjcws68iRTQhLBS3lcs1oaF+4P1ablxl4a1b5u
jHU1IVJFFjCQF6VKuUHKMmCJyh+wmR8SH3dWxDguvI90MQlNyaGuxCqM0nUW0KCBx52i6mn0aqDa
pJKj18nueWoM6GQM3ZTkTLRtXiIRk2aHFpR+3+NIDKvwgLqwGDmxEIkfcEdsTRYQTDzn15hdOuuV
Y1Em84IK/F9axS4/gv1Z1gbvx3hO0/hEvMGhhd/vm4ym3fkBk/HBhzKZao7IMoy3bDJ3dZHsCWph
NQICIDzgM8HbXiLAIicHEOEy79ydVwerjCBz42B4f+ocv/qwLZV1E8AqyWEnVncE+9vGDVGwyb+q
haodu+CbYHFXYCpLgJm2e0ZjSF650E/MK2IjXzdAclZEJWyargWj7B9yu3iuZyQfCbJRLi30wtBY
cImqDOwWfyv12BtZKQtNdJxH4vJEZNRM5Iyd4+BXDDhb/JNQy56I+X7v45j84XFhGjVrlP4Ip/A7
N41VgKfd/UNMwBeRZvsQbqRvAXlCO/AvjiaS5IeVNowjl+CVFecyrX8YFqFKE9sQhlWUvhFc5xBT
2290U/2V9qfsU+jrDuug+pqmgUGhFR5RoG4cK/5kurGMbY+TyQW6KZN202dwhzsoTHAUzZPiJOZj
C/hQhIy++5AMiAawR/MVMqQlbqU5wY7a+rqE62kx5WX50qLBURPubquFsFie7Qp1DlQ+P2p2pKKs
h9Za2VbxNXACof3etoTx9hA8uK1sEqY4nMVSqPcponOjU3Dq7GT4zS5kTQ3j+RZX6iSy8qUp+1uB
1I7L/5QK92Yn5Nla1cYYIQKVIzMt/1IQtp07/lZmT3FP7UwKZTpYizuuzo3Co+ynnbatVymbrecj
iB6vqBBhPv4bzHDrj6xP22A7eu5W9AVkVu4FmgitSI4EqbniBngUIUxNoGP5r+EnRu6/KN34KS6G
f/XorDmF8O7q7Au3crXCqMNYsbQOdhw+zgLhKhlo7GshnyguYkJooXI2jAAth6QSm0S/lgSUwvjQ
Pnhxj/WAdimECWMI7rCsn5g0O26M6iGL8lcCjSinOL9w6wu7O0QQ1rI7prGQIehyJNJwkBMD7ZYP
MKJO/zoJrETVLpPkUpDfGyQDyuv8ObR9EmpAPEm1zUyD2PeItXTDUFVGm6rhfLJhxXD4PvjkCkla
PJBxZJj0P/SCh0mYm9oIXnuz+YNWUFbsLaINKKN/UrQnwFlrl2w9d/IeuiFbufO4y+1xYzrueoLw
0waw/2dQ6WEHRGz6dq2OsKN/k31Pdsy3aRGeZdptga1sBl9dvYQME6JYK/SSncucPypWRvAoamsX
oe6Ft1qgXIBPCc5YKf/FnDBxV5cCICEq7YU/Z1y+2cnCQDIAj8TR/QjfHmnfuNYhF02oi56FwPQ0
zOKDaIoAb49zVSkQaA1RqMevmxXlPq+AswW1Ne4sdjxb0R5jXZNDlVLQFmzaIN9cEiaUrTHz4xZL
AISrqB62lWS9kfkLR6bIcJDe1l8dekgmaWsXrwEWK8uFOOh21iJq1IZ0k73rRvemDrIHu/mYVFUr
//Lo3jVpknUdHmrrJSWvKcJ0ShD0WhX+W0L9WXIFNdxRav1aWpQ2sQkvDciFSjYwODdt2+BjyFlL
90SIx48jChowgztp+A8IhhFJpyh52w1RAMuGubBlglKW5Wfnhsifjexf40TcaEMAVnil5Nl0yWiF
qBwlIHL6xzxIH1tfH2OJ9ifmhoe3HolVgh+y79KzqeMnx0HXwv1cw7XAhhP85BlliGBKRsiAZIqJ
ZsPJCGnw65d4dtO1bupp3yJXWc3N8GfoeZdn9l/s13x0ZRqXxWMawE/RwFzbchknVEhRV+fbLq4X
k+GuTJYLCAhtitCElTTeiwXLxeTs+9WxmNWliNS3xAaw9MbqKo30oR4rolNy+zVGjaBLwNDKQm41
MfYt79kYbRcvA5N+eeALlD3flVM9Fai2IX2RozqSoJyM9dpWNe0I+VxJyA8yEcE3pKy9Hb+9O7r/
eU1wgQPyD+1VhX0U/Ec+5pxeE2mrFgx5RAyV+a7D+CVqyndzDJ5ymHoCcg9hZfvR4IACuzOuxgmZ
VuVesxw0NqFwZK365SlAtrgk0DJFHc+cHvxn3MhvtOTx8rVl/HXXfH0LT0JNTokbR6acCpw6pAuj
3pmY/zZk2pluQS6QpvFMrGTJVetOebf0AjLugxbrTu5vS4xGbPkF40wQhEiknYUQA16loll76E2t
yh7wbFX8PQ2/2jRffoHG3SDhwbLBHpkFDWUee2s3DPcxlK4adQMzEgogZ4yzA6u40Ro2EGtdNMk9
he7QvHv5i98bqKQmVN0F96MhgaTqD6a9NHrNxjV4g9MMt7wmB0E0p6mGDZradrvsqL6QcJBxG8Bc
nkz2Wdk0rvFwZou1Mq1tCI9kyVyVlHNWHSsZjXCK5Ot9lWyDklqxEf4YmYJvEce/53yz+v4zWPF8
cwc6ZXfIftKEhDs5Ex6YnlioG4u2zMhyzxyoxvvRp9KdZvePOTV722wIB6VbSxHZ1bMLfZetkUg/
oQsTC6FcOohBvE7NdC4aQPapl1JpeJDsx2HVkKC0sErXXs5G91WhzY+cbw8qYZe+SKD0v3+CjXG+
GA1SlooDhMU/Oh4e1TSdqsyhM2RUl8YBZ5dxlzoINDtpE7wbUbNpGdQvmCZclen+q7X84Jjb6Xzc
I9ygxIrcI44Xn5lsv23s4X204omZrXj2Mfvw2+R8WMJ5gf+DhMwCpJkIh9LN8HYVeekRRdLSYWi3
NKX4W1rx831et/CEcDYpy1rdkds5uEBpEIDvcxRTqWsfAzE9WOWzOXYz2HG1bqvgrxnR6+bhzTLM
t9wngqfBdkFsDxKhrjj4+k4oN+JiIViLemgMBrMnr6gmm7nH6t7rR9XXEAlClxQXIqVX7jnTWCHT
hgu7Zl6imPN2WbF3qojSYHozygH6IlQdNq3J2Y2qeyUCzkxEjEpQ/hVm+dNPUUsTPv6rvK/aEvVi
cF29auzum9BOQHCY8MSOWNOXPGW/y1LnUyJ2RimAqJfUB0RkCXcB3/6acsJr7e6SVWgSQqOID/nV
91hq6hygop2RvhUf0goBCAKRkHS6GY8F4iyzB4lulw8sn9QitZ3POOMzULfesh9ZLLqGc0cxrnpJ
oRxxABTM8QnloNazB5hl1Y+Zk3fOHRiDK65g8saooEoChtR0qApXHScWFoFNgrIh2nFpxNWKUDWM
yPrVZ3+wGrjEes4BWdv5hqkLjbjLbb0EtZxZ6q0OKd7siMxCzEXbKJ/+FK77wt4c91D/lzpkXM5f
Dbtguh7yJvHVf5nmj5n0bMvN2d5EhktOtgp2Q07Ku1tivVEOrbqq/gSl99rhXYbd0e/sicoC2We2
AId61Q5qreLZb4ime0hd7HfK4YgRCbkxzTOY7o8+1a+hQ943d0yveJcyRh/Sw7EO3YxyqiwgfLQI
ksgHZj19A37ITKRV22LO3lQnDkbKnJ25Mp5x1vONb546BcMRW8+1vv/Xk85pjcR+lzjjdcJG2Cz/
uB79O0i7dh1mnMmTRO7hMZiBKgJYy737p66Cga7M6GhqRz7gWk6S4TIEBD91+XEeEbgiAjDc8ZNc
psUQ6nOXBIfIVHs3QFXgOze3I084Bk5olG+hqYDuA44SI44PgARAtKwOL0xf3T3b50TfzSXgq8iX
6lazCGB6mSBMCsy2rtKfaZGeS4tlSNN/ckoO60LLx/IOKPQcREohLWwffSSQ1RmQYeLtfJfPrkUK
UxLsPOXcZEkSqTac94azr5v+DoHx4eppP/QPdWGcxxp3R+Y9JYXxJdGUGe5LT6pDZou/ESaB4T/C
zmu5ciPbtl+EiEwg4V63t/T+BUFSVfAm4YGvPwPse+N0V5+QHkSRUkWR3BtILDPnmE6/cwPW8QHq
63Fk4qlrNrOguNAjS2t8jqV4Srz5YgbzA36qS4QxcTUKrhEv4a2u5vbQ+PC6BIpicit4Myp1GFxQ
rAa3e8NDfaTtHuCMDHiIuqkSPI2ZqjuxesDV8gXT8yH1UNhixx/IRciOBWkiGxh0E0kM307MZj6c
uwH0VvvilM0t3MUlmbh8k+X82kfXNncecqpEfBcGXL7SzWEY8xvpwsKjH4d/KVlg340kNrLB2QME
wrIkjUeZsUAGEMPItHmj7UFVZhHwNhAxK4LsSBJUh4IqYK1U34hcPgPpf1v+TYX7YsAjZNvJ9MN5
dPxy13XyBbvWNrCjL+IrPooiQVZnpTuXxBf4dQYJl8WqL4cLeTW/DZ77dQ5quQ66zQjxe/XzO4Q5
Vs2yvQ8RU2bEFqjxOvRLBO7yOtMkPYYkJgLGvfUGcSXe+jiFI51H/lVTMIjRugtMtK9tuyVbI2Yi
BVMuLwHsoZnfWJpnJ0OyMh6ejLz8tnhn8dbbAdDtNsVQzkPrUcXtLYm3gGyWa9qz+4yGqzu1omA/
UCqCxWhwLHHw9H3cGsHaysUvFhAnvy4OBtIbsPUPTqy/qTcYI82/l5u8ofDKxJtVUyCRGIhRMqa7
yr6GPrwOnvzuyd7ZlC2JiGlHn4hQQDf7kZaLwomoPE8xsM7b24rrLdbFl+wouYLsHk7MrmsZZsn5
UgYkaECoLeu3eJYAz2YDnU0SPWlSPYxGfS8/oyjMv/w4+CyC5AhR6Ns1LexPNCOjWRurKSeJKQOP
mlvdRkbeustDUmuqCPErtSsHcfqX525jGyYEb5cKxrdGOSfeUHjGzpHgvmIddwRkd8O46y2YyQy9
UHSfSEPfluEyllMNHL/C2s3MuZQgIZfgLBriUH00qiWAALtMb3ZkObv+1V4uaddPqdRNFOLpdfQ8
1syknORtsS8MTAgWmbOr1rbp3ezbMa1/S9xkuGpNmMjszmCIAde2do1RsTpR1khCGTjOZGYQWHTE
YpPrZmN6kPiD123dk+8EUxQ51bim1oMNywhW+kTCETCYBPh5Lfveipgd92Jw0DPw/mTkaxBk0d5m
zNh73DVVh/bNAF+90wGvfOWJi1gSSThVgKVU3iXoweWkgvFaNWBzaCllobxnLmR0X/MuFAOorJp4
r9is6F3GydhMPS3HOARfNeFwW2YBsXSKbVmocT3a5KTNPpsP6PodA1N0booeey3DusGK7obH9EiD
45Oe5g87Cwi63YDoMK9hk97ZUf1phn2wzlDxbcIPXOSKADd7VRuw9PwB3cNg4dfMYT7HlCiem32F
uXFfAmneFEyZkbTlVasYWwMwhQPYNqpY1zOpXLzGeHFvci+5GzrITYmtGXWppzTzxJ4EGhCzYl7Q
GrRX09g/d64iE6WUeuuyYj5biwvCNpxjWebBqcuFtw/z/iaaK3sfaR4mroQ9QCTqrmLet/bzI9YG
GqRMMPRnHYj8sI33NkJiIUA2N/qDjGKcCT31gV/xnYzcOI5NfA6XfAOO7IHRycdciq/eVz1PEv6M
nA7gUsytbinqVOTew2MnUWk2C4J15LlSI9CGCdfT2KMuZ9g5mg6B3U74K2HBuvJKHNchcz3hjze2
zzLbYsvh82dTp/kMRho3jdCWEisP3F/Se2PFzw/3Ah/GWAtBSrmRq31uFSRyYm9duSr/cJrgBR0u
Ft5w3sc06PspG5ZRgofKjbiIsoluLR/9QdfSWVUemgm2d9UDkytzC/z/Vwt8EiPK8g0S7m+RrfvK
G1aZ1BdbA/VHZPQbrdtJQ16NU22Ryl7CunN47jbjdhoHFPSAQlaE+vwWZKCGuni2JvtEtU0vrjRZ
RfNNEpjGvjVA85cC4VY6vYRQV1YjcZUdhU8R0XQZTfWArhRZGy4zzYUIYmh4rnFC8YToKVsWwAJ1
Nd5G4k/M9BiaNF4GPEprpBUt8ORE0FwiVqmIwympikJsuxLXUV8Qp6lMVPjZ64BgH++IfHXYH5O9
tfbD2NhYE6CZEnYA60FULmqkS1GEJMNyfeHAJXhcs0JzjkUVXJgKXSU67WomLfbO6eFutnn62QbT
yRRA3a1olwv2+VZzX+JpCyzvohfrD99c9ssUgbmb3S1yV2fJ7rQZKom63Tk8ES3inlEqnjLGCf1t
1DfNyk4BFqJAY01yGge3RguGrSdKJXF5zhu2+i8vbn9THr77cfKFn2BtY1KMY9YWMeuxfiIjoRB/
ufxu6yAksqhD7FfMFeZ6Rm0C/HBGjvHK7aDa2Jg+B+QfkAHuNKrTdTuvF8HZ5uf/xlJ+M1TTK4yX
YcsGrA5ZsOdAGlFFOhsHttYsQJKHMW4sBJnz8nAq3JBjST6jHf0SC1A6jK2jUyefHlEiDODes6w+
SF1cAmPeCqN+QlC2V9SJ/dhctWWBYZ9fk7R7VQTkxnSPeFnpzWm30TGPjzVBDZtiTADCJaecISK3
wfDhhtE+wDVgKoZKHdE45zJShDITT9vnEQ4jfEYr2gY/xKzrPOZF7JBGB8V6hh2ucSeX3CqyqR/N
ecBHNQMnIvOXqclw1zR7QJMzfzw7ln36SBzqszIRJxrLCzhYKNp5/sIoKDh6489sJrCwQdOJ0zK5
n4vsvm3Nl0DNB8/Wd7OsjFVnXqqUjE1kOhijSnwQbO+dgb9SivZlcr7NvvNXdes+NVWEICdj36J8
A0qFdQ645wLgggEz1a7pLj1Y6aoETu6E07UdN6LJHiH3EdzkZA/N0J10G5wZFqFcePFTAn4yvDZ2
7L7Yw0c1g6R2yrOh9BPxNRczxMJddTtjIBhDDtCbXLf/VFb3AduH3i9hFFMb/nbymBYZXjyzbWzv
GjGyKKeohevhLts0Q3t3VBHc422EjzfbRL2+nRXBxmEiXmp0tL5N+kMatZBGqI7jgCJ2vM7Uvivj
Q2UUeiXeEkbkqywakfZzZxPsQh02Bu+JB7BQ3lsDfG18bAV1a05uwnuhmMUnMRQsYo6ZZkzMwbm4
lxWbjlc2+lh2e0znmuAhKTmmi/GiYWWctO/eY9X5LXV1bb3pGxwNPm/3KWlYz7HOQR3bWQc3Qmet
piTGpOJ+Qth6TnoSgdvl3bQlwXW1Tl8AtrFT4QBYeZxwDLkHXDxu9YQ7+6PrwvZYxShxAih9gOVI
7gy2kFE9ggBtcvZy79BUydWmBN9JqLvlFJ1J5uCJ1NIj5ahU9SXj9k9AVK2A4I0bcBTMQEgUCG5G
wzgNbsrs2ZVvdYkH2mQ1GX2kTXNLGZyuEJRxMcfeyRxY4fHk5tHo7E07f3YSdIFDcgdUhpis6u61
KAxJ7wrpGp4+2gmI7DkRXFu/7d9SoeotYWHpKql1vgun+QPFMxGS+cKiNr9zjxUiSFTedckLM5QU
FZ6z7ytgTYOKtmVQvwCCQdeGa+9cYAlBvWscue/2c0F4sxMmhKrx6MIExnyYBEXHcr6xqW4VYy/p
F/Cl7R2BMEgDpk/tMaR1gBr3i4W2tao7Ejc3OnXQJETmMwnTlC1p+Maw6pMbdm+MSm/x+vYMrY6l
BT5ayf6VxJLkMEY1zgCHNM3APYeDB8e4RaTf9ixZZFIimGaciGV9NaUWPu7CfJ8D71WrixOxkZYd
GZW5Nh69LsNol1A+VKdmmu48EjdWUMj3OKTvMewtE+Tgaa53/ix/29WA48LmXcvnal8b9dntvFcC
d8KGSwjoOBMnwb2B0uVU9t6VfE7Q/4UF0hCdSa45IgyyRSHasfS1squRxbupLLYEQnFr6OZ+iQoK
bR5D7mZC8L4SlrsfvOcsTGFoesgq2kp8mgia4rSisgCsrjt34y0YpVAMz57ZXYehWbs938X2Q8JU
XUFYgHPhVGXsVVv9yvHwuNRSv+E8oe43+/s+d8jXRohQBeHr2GUPvhmfEWOd54SqKwIMLs0CvytU
rrXLNYNklCFjeJ0qkyYyYYSSm9l331vYoPEAsNp2QrSYwADMdnp0Z8dd+/qmrqL7wctxBTYvGq8X
uXE91zVp1DNiCHy+7Qfsmg9j2mrkzyu8VM5Q8wrUHIytK/D9uei9XxKZbXzHv1CFX8IkPcxtVK6J
rsBPCljKNJiU4y8KTiBzeWIH1BU/f43MXqdUPuFKoGZ3yuscmr87dhbraMo/mG0AYhpuptoiFbPC
YxMP5GV61hlVnlPg0jVHwgxlLh/cUCJ6ZeAxpGf4cDDjGGZTcbaXiIHgKlYh/MT45NrTGR95vO5T
TAWZNJDnEVhdhq9R2XirPj8N2YDfSb+yELydauMLzRtdCaok/5XMUACg/gMyq8+hcb/BdkO/U3+F
77FJM21MzN00MYCDZULMG/dOn75JtKfgGLkOXBOM8Nh8xTzgEYzH5NcM3hadOOm3cWASE1EmVFLI
VsJNkrymmiszNv2n0Kkoqdq93fB8rUxWT1J1f/UF6U8O4UBdTLxg2zi7rEcPmmLP6Jrmy2dNb3Rq
0yh93wHAZyFyFQBiAPkcDFmx4rAqltMEVJvjQ5KSjGwsTYCaXDKTKCA7cMN42cYHFmoGXRguMTQ7
GoFLZqfZ2infC6r/0dc8Wyfc4MaePG2EJ0T4MK/RPGSMap+NdMwRcyTVetcmE3vMtskKcGG2LWUX
n2qW2QMd1UGE1aOjM4u6PMuRBMGnGmKe1t6UbMzebFZaMB5EYLjhZ38oihKlYF09WFl5E4QBa2RA
O0nvlkSRGhvGsIQBp0W9Dr58F2VWUgFEBkwaUQSX1yr1gVOE9iJscW7KlFOFqxh0eljgMZ3qaDeX
F9uvPsZqwFIoqNZnWR6Zj7Kv9aDh+myG86Y2t1PKoZq24V9Ohz47gM238vO7Tjv0myHaQrz3rKVt
D1NcQxmfpQ/C8ABuaGuxyhur8YFrjMPCpIPhviOZLGs/+p5HbJnyYCI0nsEuCaWsh9wv7apr7Ng3
tebXDEl02pu9+MY4vZwyfUo1CYEE2G4xxpu2Z6II2IwCUaqTiOMXG+wjW2WTXzPjejPQY68Cy1nT
wx5yMfzi5IeoEd5L6YMaytlZ0C6Gc5aeQoOddsjECxdNMtN8DTM3PwAiNMCdvLKVOXBIlBg/VlbI
9hqdTUUpHOjbsWiMnRO6+WphDu5E4zTXFnbwqkNKtZNJty9jL9yMbZdu8hGCWahvhtx/a2MZbdCE
N7Htb6VdkmgRevOmBh6XYRk8NtY6r4mZxub1FPsq3SaF2BQ2r3pgkCDfpBqltSd9RuWkWdXm3GxL
hmh+AXuBYsuA4OEyT2Tqheqnfsro+M88XHaRnT0aEJD3Uiy2nbkz7huiAfexjJk2YdVS1ZPFQItE
NBLv58LMtqkmxjZMnOHQuVwLsVvWdH3qK+3h+HuWqmgG02hLNGG0FUFyYfFXesM9Bby/JVnlr7qY
i23Rh/hDIvlgRmo6tA23AcYUqMZdhxxeVSjsspn+xgshytW3hazYDg9MFwKKO1Zzp8rLjRse7tV6
8ieYaUtvF0y3qmC9nLDUOVEPVFu7BS9sIkJz8/ipVwwwkMHbG0A2chO2obvKZc9qVYIqM40jpdVq
hMKzcpu2eEWq2DFahRLVRwrhXxuhfZlmskveR6Tmp1QC/KXeXiduFW4Dfyb1yM2ZYqQZHYdvfUYW
ubO2mt7jrMxXzJ3GbSQmrC1TeXaMTSvraF9kHZdwaAdbEH0JXKwoe8Yhx4aDxK89iviOvEUQFUgT
g2TbVjCUAHrQR7QYe1jQ1ndObs+rSprWXmNxPhoNxFfNspDE0HnXu+aNMWf5b06mHVwd9ZmMNaTc
Qg/XoEi/47pjdBTxp02zZKBtkknLutX615fIfXJ8QRAGgVNdc2mkD5m+U2E9vYXae/Ot92b8rYGQ
Xv5FNE31G359A5/vk5ICrThP40uvo/wI95WRMrlm28pt47Ni3IrkIIaGHZT6xXTz+zDq5brm71rL
Shu3Px/Q0WdH8i3uC+y3K+ThzjOro2oLH6u+sv5mSKdtLoVyPhXwei/9rOw7Ex8ysKn0TSTzh9HM
zsVNMuSEBMSvcfxal58Pc+ImSGXLXRGoRwIxyYBZKN+hnl+bmT5xKNziyWDc4Giv+/TvEGrX381S
MNpBi+3XmyfAUCmYriH4NbjyNsA3cd8NPpkoxXRTB2CviuaNggyBfu+Yz2TcB4efL1PL1HvQvZyH
3ayOQvKQMS0A7VTqrbtL7EYfJieTjEftq5hIri+darz2QZasi7arLsU0gGdT/hHVELpV7C3vbXr2
YTq6S1vArjpZ2Up4F1LHCMPmccDIkCp8kFZxSGDqrGxt9We0xzanW/HeaNA1AEm6Gzmre9I6jGtY
YIIrxzG9SjJzgTGGkp2DJ65+GYBHsIK3KICCQmSyIKy3r8ieo0duIi98qoLxUc9N8TkJhPK9hymJ
6Kr5RkCjPjE17dl/Rd4ZtwSC14Q4RmDmIH8N904lub7PqvlJOg7Ugo6nNR4GyYOrJvHXhsy5K01k
N6MRIbUbYYeUJmOIzsqo9xJ3h6iqvE38pN/7RgL5zGNE7uvcv+0WfiErE+yrJcomv3X9PQixh1K1
DXo5D0VmNWqC3i10ZsjXtzgHyEF3R6JdVKi+O6PMbywzyG7IR/9/n4V54x8pOv713y0rm4+FwxHp
lmN2znIs3ZbImteBmWYq2+Qvn+1w366RFXjnFCTMlmN9gcvU3WF2kJeAwc0eSsQP20G3sLmDOQa+
Eam973T7ySHDNQFLMyXReKT14W5kMMCTHxHbwhsdgOk8S9J8xciaPI/MVy9AUBqzvab7jNd1k7d3
mFaqI3e9QAzzpMmLvlNNxcBp4QSHydMYui7fKQZuXPLLVP4SvANsVNkjWtOy4s806CJA0m4Nuqhr
Ttj72h+ZtSorYJ89BCciBeebMb5J0ob/X0bA4rs4WwfjOO3chp5yACETGskp4UFztv1PHY0Auls7
fgqYEiokKGyrhmITdMSC43m3ZcmZ7ozBzoe2xLxIFrcQwLdRLbrdKDL3igc4XltyxudGGu2FZGZP
MwDi09RxfkVhdsaBOB1cKx9evBEqVTWpCeTxPLzYtvEOGhbG3dTHRyhl9cajH3ieymkhzLWv/iCN
rUbUvPfSIH9FQOmkCjmjGNXasmt7pRPYLKnycZiY/qHyrXt7sbuYJIvvw57uo/H7aV2zjMCSMMHI
GMJtwn869w2Iw2SC35j0xnRxA7Y4xJlt2AmFJ1OzXh+y9thaOtn9vD3p+J1bY3RnxvldUwbNjZkZ
xBuEjni0ODQ2BPuVd9FwDV0kaSDQNL4PeE4TRemBzX04XyZVFfvBMJGKjy8+xqfHomONQgRQdBgV
kxTXSMcNA3xMg0Nw24wpKWyF4aO/80A3DFmz7UIb3VVn5PdmPZxHFM+0IwU7wcC9Kh5HY/wcwo97
mNAqgVU2P6mLjGcZ8/O5pL8mQhj7UWUebw/tzBLwVm3AZEo25P/fACocLjPb885NtHgzK5OkHeQs
c9McADzhHe2IsR4Z0h8tH+Uh2jE5BQO+X/RGPhDpwxTOzz6e871wRvfM3KDf1Sn1d4Utg2Qhf22T
OzGrJr46qngL+tR6tAlGxpeF0zXwzfyivaq4jONurqKt3QPgbW/NZ9rCJrvMjjXuQ6KJToWnfFzo
xMoFehgJU67wVDgOrD5aZESRmzpoOFuWNrZGkHU/YN5A/jEVbKiKjRlqBKRIgaKR55rtm1tbMGoI
2FIjqZnKm1Sbj+jr0/2P6akqUOson5nV4vftW7e5jUBxEYLIMA0zU2RN9b4nGAOjrVxcpawyScFG
ia+4BMqMUAc/rPY2fma2qs7dQvbcOZKgNNEyA/B9ZlCGRd50Ylcn05ntC1wVYqA8zS56cSM5XXpb
lIl7GCcm4nNH+amy+giFrwZCWjPAQIksDq6zTNPI72J4QNCTl6TldlgYCybN2NpxpX/6+RIV07GG
N3lv29V4cXPdXwtB4BIDyDUizyAU7evU29M1rPTyqgXigj0n22mzRP3gDfHGbJHAGAXLGzVFA45i
3mGcvv0+i7r+jEtiC9QneilLCDI5mVR4Jy1C1kbjNxciP+gikwjDbLiA5RK7idnefYDkEbzRJF8I
CjrqSeyDEQV3nbnp4xgT4FyC/M5c5JlMMfUld/piDwmUrqEBAwdiH4InWMQHGWThld31YxNyWZlk
NF6YqZBgTKGDWNFijrHwpmh4dp5tcRINYF5nZYU7v8vIrkbJC665y19EZyODHtqdVduMlWQ9nrCG
Gzs21rfBYupiVGftWJf+/mEsdbo51AyihB2lrx6pDsY4T1e33HTSCPGFjNGOw+0SVwt2Wo/8fHRJ
xN09g5l3H+AV21XoPw6CR1huVuZD70y3FTA6HlFMs7sSKpnn7wSpI5teYLvUDddEUgLOq9tPs3bL
W8NqD3PEy9XPX6EAKUhE9bJMsJxj3IX7ernJo8mLGbA17kFBDL7LvSPA1yUGtL/RcHNpRQ11Aif2
kFXUQwZJZ3d2zzg8S9vhqfAt0Enx59yI5hVBJTrPDgBb7uL0KR2UYvF4JjltQvCStfu+ZaSgxh2/
l3X9YdPgIw547KLEL1yF707G0fXns1jx5jHmcJIqfiaZtzgLhiEbJCX5B/X/KwMlcuCMYzspOHy2
RvDWM6nlqA1TyAYrz5jT0wjF47Ej+J4rPWMoi966LaC3Mri50Vld83iYfFg3kJ/DUbXksnvmzahA
egdLfrxPTsFjxKE+dyTQ0kv2h5Yh7cohUuTBaSYcK0UHQqjJO5jiEiNEEuSfZFhc8uBzYNJd+i30
EjcsSPFZ1DFxhBJ3OCeGzTegy/WWD0h/MygRvYMBhC/BihCnMs9qj/oFCmhWfv7rPF0O1TYsx2PB
ibwiWN7niBrqbed6ziPuDSgRVvyS24bNcsI6KJZ4G2dS4WnykwT4oXfTWWl5KcsWsQlCFKa0GrDO
ImXxy19B6tt7a+69jdc3QFQlMTJxrp8KpvWQ/i1KX6gGyIOH9PLzQaoA8/bksUh2iv5Skd28hisv
3+eKnVXdSetGVsijcNW8T50t3gmN4wBDw5vVFVzf5OeBmNj7AWHfXRa5ZAt5Q/MGXvAlnpLkU3nR
3qnT/aJ4evDgGZCcgywc6uvjz1fz4o4c4/Lp5ysY1EDjm+eqrodVXTeaVrrI2VNWbBujQhPUXXAY
u/jFImYy927rsCTU5vRh+EvNFGbymhPIt6OCSlHT5R7arOrcq958rpkuKyanFz9y5utAUPJVk7y+
Rk3RbhgrpSzzs/TJjsRdF3vqFwE/GxpZzJ/3vmNMn0nHeJWxzg7RDX5cPQbsZeuaF2H5UCCJOI8I
97FU1cjDTSLDl8/AXVIkxCPwWr4iDqS03h2odr9R7hnK/I1555sFaHDHYys4BZEXXAvZvgLQEwsp
KriOQ9Sy2C3tLVi05BaYgXuch+aJYOHk1kMIsPJV0+/FgloS6fwXY8DyxTanxSkROYfEjdPXrAJl
BOhE36g2egZySfNJIOh6NJT75k3pM2U1di5kKbESxv0kBUuDBM1i7it+DPYBAYS13GiCsxdl3UM0
9F+EwFNIqNpGy5iK88+HdPnMUItECOn01vJbmMszqwrXbOyDTazkc50Z8WaahX344e0bSZVscgTu
hywhlmka9TGAuMnm0OcGynP7gE9EXn4aCNmyX0orXcL/n2uHx7SbrdpJJBert8eHCXyIaHE0NjlY
KqIg79OsTQ+JlyR7EUgkh2P5WdiIRCeIHfdebL8OLANXcrTV+zhlm7SNoZ4EBOZq0+o3ZBrZ76Ms
EKQN3b2cpH3Tcx2w0vD6ZeDW7TBzhLd+M4XXxOnXgl3g7c+H3KP/dxKfkWdv/Epdn1iwQnb3UOv0
pvXkLVfghUJ1uhE6ZbpHgsyXYNEtMuZ0aQr98ac0LcicP3GnzcYMy8oQ5gkdSb7Q/5n059O729X/
kCZiE+n3H5EOiMdcR0gSHWybj+6SN/RveULOUPRZl9bUrIFsD1OV93f+chl0Y/vQi6x9MJYYVyP2
jmFmfsBnP7hN1h/jokjPrNPvs6XRI5pRshDjbfvfL0tR9jTw1V9FdXK1rz6rQfsb25mcs6pT/zb3
2H3CLbaPY8F2v/WrFCNImF5/PhOdT/Ed29yilu5PxpzQXhTJxaf3e6DA/K55qO7jsvM3EC6AGMru
KUBfD/yq8O4CF6ZYBGVxnRvPKXrKnNPbKJohWHvq3Lax9dyjQduabPMkJ8S1SCprk42Jt/n7zIw/
Ez2UpSzpSkW1qaB+iCWU799e3aEmzzyxgRlAG/QOtupOvi9/MxAwsH3gaPz772b+GQ7Ft3MtQdQg
9bHjeeKPcKgO6zANBDFoBX6Sb/j1K9tL2+9SY2GKId8/TIMf7SPVflQtAmTbgnk59dtaV+ErW4nQ
u5tZ654qLa1jrLLvKs3QKISZf0xsEnZMX9v31TymS6XxD8FWzp/5hMpyXc92HSgwpuUK54+UrSHJ
B5fVQL/2W3kZeHFOdM4RUWx3FMWAdzLforvn/bKMHa8dmMmqep3KsrtO7PDmhIccWab1OodcgKOg
NnbKseWWrjxA5HI3ZcJ+DxytNxWBRludRbjgVJ8eFUi+MBrjvRvp36JhF2IjEl4PrWGu8yW0WTY8
e0pHzQwSSCRLdHM25son3q7xUWRZF2W6wYtj1dusdHZxzuzXYkCzpYrc+UMwMHDFZ9nppU6uoDhX
WF7pEYS9yxsRsDZJrkraOzOKxDU2p2o3JHBe6xK/pvAzwhJ0jzFfYp3/+6sFZfZ/3fuMkNmIe7ay
hJB/BmqmEtSRtDB6WCRSW3xg9BT6jEq6eDfi0sOZSonawcK7NYHEHUQ7UZ9gTcoLr0EJWGyYPOkH
lzStfVBpdo0Zq8Fe05M2moOvGqf+rgVtjhoEwWWYza+1m8yrghiBTVewYAGb65wobdsrkzbvKZQJ
E2bUpA7AYczT5W3XtsXRrut4j7LQf26a6hFcVfedoZ80GY6lN82cyDdU0DGGS519mYjoTNAqvb1M
EYLGuE4TYwYvMs9Nn7OrXgLyfJxmWwl3+A4L4K3ZhtaKsQttdROIh0Ta8nZEc1HVm8hrYA2W4gx4
GZKrGRonb66MU29NIVQcxonD4LH6Mjz/5BidOOZDPOAmyJcFGXld27ix5g3Eh/oB7129mTFIWIGQ
oMzz9iZrTVQwsUTVgKk1K+9M0VwiL66eZRfIh7Z21oz7vGNvoRfCdHHLzi5+trShj6YZZUzwTsxz
xj2ZOdQ/kTUcIIWo7RCynvANUfHcxwQYcmY8xtaIlEJEiuwBPkOe1N3yJPZWNBEHw/OKMzi19vz3
V5j6M6pKOZalpHQ4+IRvq5+kwH87/irLkh2CcwjSuXiCTSx/Gr5tA9eLBgPHbjfUBwsQLsZAAg9T
kLarlhZtm3Q6WHdW6N6Uhn2NYdbFU/4WzgjBvfkTlMa0ZAXFbn4Ysa9fptbYwMxhD0EwTNGK4HYk
mSQXqrsY8aslA/8Oh73VaZ8XTCxWeUhakYrNjyYBWOGeoOK8GTY0797zGb5Aimd9TKj8378e9nKG
lT85xf9KsOX1WEJyiTgUgNc98Uf6qSCvB/owakVfAwENlT+djKHHo6RcYz2Ew5svkakEUTdgWQVv
Z6ElvEEqe3ZgN19cXuqDluSV09G8Rlk4obET6gYJb7IRBFiBITR/tfgHIFECxhg3dsTbbDdT9dQ7
J2E5Lxg6DCzzPHliIZ+TDaNMuQMDRnC5vgtmsEpJVt0ngpvdkLjVdORmn5gUoUqlxCvo1H0I43eM
cs4x8P0YS65MblIVnUahit+J7LyNwcrrH0J0f87+P183yzI5q4Tv8rL9UaTQqCYyCNISCwo7ec6n
BgdzWH7oZknAWloAe8iDYybF2eScv9JoncrPAcB7inom8dYO1BLmkF7xzA37q0zeE4pYM7JfkFOY
66HfFV0BRaGV3oqZKZ5YN/DXleuZG4+0oJMz4KRpxDTzgtkB4hFszX73btcNOuyS3KapJ8tM8gNS
SH/EzhJFgXEsi2kl6pZjDuTRdpI9Nv4eMFXA5IDtnJXv/dg394H0liWU81UmVneRZraxFBtBIZzi
hZbjzkhldRdYErZaccE41Dx0fXxT0bqv//76lH/me1GncMyb0hcoqwCcLMXiv92vKUJHoYawWisR
95exd+NjneKXblP/XOgY+5yKcnbXoEUB8Z7LcBouXet+ZmUCyz1263uZ1fE6KFP2jdglIHcPzgH1
8D/mPP5fPykBaUvBCiSW4uo/f1J2BKw7sIriEohG4DcRY6lonfuJfArc6nNgN3LpdOJumW1YW9y4
x5oYmlt/Fo9O4XTbcugzxjnJB8ZTtjldzqZYB9Y/lH//VVzzenqmyfnnWbZQzhJW+W+vZ5BjVQva
plzHM0glYRMKlJJzvQkbsjQjnBDrKsfH9Q/v4lLl/efdwqTNNj3qTf6R5h+nTFW0qp7gZfC99D6Y
y4i+lOEHJJROEZ4DQ1btzD6rYLEAgivmyTyq0X6HZgXutTFMZheYNv/hh/rvo0/BtPJ9m59ICVf9
Ud71SVnX5gRYI3HaY+fq7poCzT+GDIe20/9wdma7bWPbFv0iAmw2uclXSVTfuoudFyKVVLHve379
HVQK55zYQQxc1AJhp4IqSaTIvdeac0xiRbaB1g67Ioka5K9i14/t8yev4MPi2OL261iaaeqGbRPp
+uvJaBoVRib9yWUSYXl0IF9ja/MgevC/EkiqNrkwaX3G3Y4GCo/NYPjCfnPbWcS9kC5mfPJlM+fT
8O40OVwXqm1J6Wi2fPdls1sUMXoSkqcStKfA6spNFrcRPq1EviUVYHykMDs1C9MTbdAn2IXaFzCw
0MsjYZ5iZZJ7QK5frLRLduxhNFoRcbC2SJWxGJYfYDMEzPMcCMBmrbVuo4XedeheNDPoY/bahrFj
wQfrjkGo6T00Zqb8Y5enphbBC/Ftr5M+gK+YE2zYgCkwlaPkOPTtazG3OO8HR4J9SS2TlGt4hg+V
XTtuNAXXhM7B2SBGa5GpQ/g6GUgelbrtD/eW+/2ghM3fwk69bW/U/vGT8/zxS2dpLGl4zrIdYhf0
7vI3YyPE2YRQwc/6bM6adI3BqF9sREE7gO7TCgd2t9DLwjnmpJ1745A+6vNY2Q4ymiSv7CEC4ZWA
3GztZLfxX39+fcbHr6elWbZuw9wybMlj7dfrUMkKSFYTW4ISd8HJlvltUuvWDYYSfuzQMpBoMn9V
hfYPulbt2p6Dvfu6QiIyBw8Nhdm5VsvaxE4775L7s+me5fv9AI0axe+o5tv7r03+EoJMNHTk+0R3
+w++/ValBs+jAfoc7DVnFxZ06lIxhWepygOLE/tM9/CTS137sA22LEPXbAJSNbZ59vt1oMV2SaUP
ETLMSvfcIKKL5ZXOqYfkHF1HfFlbz89JNq+9MzSsHTFK9cGY/9qgTd8w8L5iaWFPOyS3T87FxwUq
KzJVWhZqSYGT/12WKggGqAW4z5ct04STotQO0HR0yAbpNnw7dVcJxHDkKzntHIBWq5KWZ5O9qSms
IMJLimMwjdOx7VXjjJomA4oZimVl2eIEysg8zWN7OmHSW2es9NOsA2o0DV+jtptcCwsobZTQfBhq
iXUVKPEKHAjsGAk5tWHi9uf3+puHu2WaBisowzTIjHufLlpWQtRMWcKl1K0lEXg0qhsdXZoulQsy
7/XQVs5DUEL7ROd4GAIlACjzGqfGqg2L+kjMmnHuhwZvRIrQBQEL6axaaF/+/DL1j6dE6vQAWIxJ
Xi2rvV+/HmmAYImrco6Px0jC2oH1eDU2L5PHnColT8Mfc/3GgEW7JVHKxj+PV5Kb0qKKvUcWR/SI
8hyKvx2b9LRg3Ihx2rWQaEEbczDZkNHEFag3HOJX/vzi79Hmv97T+UKz2zG4r+uspt7de5RQIQi8
HhG/07UGNYskvG2Hp8aR4ojB6QeGI/AuCBqTiug8dvzaKQtLQrojXJ1/fi3Gxy8dGwLmuzzthMoz
/f0HGYvY0UQDvKk6pUilF3nijC+9j/7BMc0eyDcWRyVP9rWtJZfOt+UBbuuL6jn0WKNQP8albd6c
VgMiIv0fAHOUnZVVOlD0YHJ1LQEmV7bHe96cOvEdynXrDYbtMe3Y0AWyC1+TViXjzoAiEpfmcExT
6w2IrDy1RQVzFp3gWiUHce0nNSOi/8fb58nKNW/PFgb13doL31mclFWaLCvd/nuaTHkiqtjbsmHW
oLsIBR6iU6wrABA3J9cFyaJD90WzmKp4rRlu8iJgol8VcxI4esousB8Vc2Qgb74R55ScYlojy1oJ
QUrNv/ZhLvdhbLQPloa8cVJTeUxts9pWCWpIv9YL6cJed9naB0L7Jsm86Ef1KNCS54h1xSedQPlx
fczSeN5t3pfzLHt+/RaNvJwAJny29FrAkVNxiUvpv2KjSo5GCkLf5um28UxIWZy6YakX+SsYpuak
Tjkakzoh4SogT6EZovDV6Wr0QGZyCuZ2WTI6eAhAdZsKNsWYIEisIOGWNzscRONNMBHD9rnPEYvV
BRFn+pKbrEsKCQB/z9BRx/pEa6Wac8twIqxMWchzrfjFnvAMH2xUqz6KFFcu8NZh7fcmN93Gzs6+
aOhxgApQSd9Qat94wd/0RtT4U2d4JMbgU1uUeV2jjdSqWyiLYmujtuvbena/1U+GGstdDNlsrbex
uR8hJsg8MN4Kw7M2VtyS3TKmKXuxgGEkk0E3CuJ6Z6YzBtclsn5y+QADMB9Oh4ult16c0O6gP2jT
o6YUYoWX39r8+RL+3a3Qkjy86RwbNN3FvJL4n+1DO8YEMOoqrF0iKs3Cs25ZV/1QMwx9GYKbTWxe
00kvNnU0xNhCiTAQg36DpGY82wzo2qzaY1n1HgbY+RCanWtCUNEht5Hr9Tiw7r/RcJwWf37dv1nh
SLyhjo1D1tDlh5UtmE3M+C1URAPwcYUPwRjKZTvWvhurBVhGTsU2A1y503JzFwRQHuqaaU4NjHap
KpZzmH+V83mMO+9vz+6RcjQjiV6VTsY5Zr9lNLYImnTyGDq1kRvPwCfGKIM1H1d7g5n1oPl2fGUG
3M8RswP2AP2rESYTU4ra3FcC58qf37T5oZk6L+NVofJ01dny3fvb/3OyGB2NqQjBfDoq4dg97IZD
SCLwohv91q2JCtwxPotOtkfrxO6D29AJLLqVfGCyo67uETPFnHgKqSeEHQ9PnbjUaGn3pDaH7NkO
mYNGIW+wNS/BPYeupebxaTKxcDb4FKWrx1W06wftLxHoNf0jvyZCaQkFgLz3YFsPKSMQcHh7ruVy
V3ZdidJU1ptx9MhbqFSdFQkEHSdgRWmpAVFddndzzGVBKuKr0W2RyahfFHpJdNvwbyHqbD+53u9P
x3dPT1uHZWkLU2d9bLzbEZldDbHGzrKlFYUGTxCSFVQthZsb1ME1zGga9rQCgLb38HeUuH1E9BOR
A99lD1M76YvRL8ato3ThrdexLWmog9mbxFjnqkjSBCJ/YT2Su7wWeZ8fdD1GKtB10bNdVdFatZ3p
0HVASZxSyzX4ZVqwzn2Gz/dtDEZOx+29TIcV7NgrzcPgfW8vV6XIt6glv91/6yPdIeDUK5epnDM3
KlXbEvCAf2tuHPlQuT77sv1mveRI+qvCsQygtPq7m0TkoHNkJg7BgOAdNLnPbd7gzNARJ9x/zfJi
a4Z+ey2dnru6YpuuAj53ZxWp5Vq04rdZB64tgbP/FZuyqFS82Tnwj2SXyN46+2bcX/zpQMcYMgET
eHq5+bUPRx8vSeXmEaA0BP7Dzp/IbYlUicTH+ORNah/37izOdZvpkCmFLd7v6TrPsrIiNtB3FGLa
BHHS76zQeh3N/I2L4+f3Q4rxIcy7YSWABR18yxv2noRAg597+mQt/XHQZsGAdjAzsFLFFvi+ITko
eRlyf2IPoCQbVlP5oxYF4UVM2OPrAKFVZFRbMYzqIUjLt8I0Th13hVelHY7e1L627XisrEHwVHbE
yuxKIlt1geCBxiFjy5H8XALP6/5viEL2109uVPMF8eu3zNYsFgZ8kKbFtufdGtUiyA7P5IjHvoXZ
jTLLXgOGfxjLHjBukATnkeTkc0Zi88+D6Vc92NOiXA5goXAmEG0agFSQF90wqi+8025fIgqDacSv
oWFiNpwcQJGHxhfA94npXltRJp8m8LAFcLxHNSHlZvCU8mwp2lvlNeZDQ6DMonSq5OLcTKTIX1jJ
52tL1zUcLFOzqhu+7oiaSWv1U7wszhMZBP05zLNxkyhfyqTLdz6U92Vs1BZrq6JdFpndgBRVrFtM
qq4fNoTTM27/5KZlfVxmM0ST86fJ9SBxg/76kB5MqyoGZGPogkEOg+CY0abKnv6HchVgLFw1kGIZ
ZQIoe4VDittafbhnldSQQjfeiCe3lQInqFoG2zEC9T43I5SpCa/GdE0UcNKK1oXci6x/czHDxEqP
qdkdyMSqf0ZlIhtmqaWQNJizlj789zAaWU8M6K1lFLAw0rR/ayImdaXEk9L0of3cROxFsfC8yRBK
Exlz3xi10H8wuuSh7MFMk7+BsR3RUASS7wBTvFwmyJA2iuEAxOp8hz6wfRrQ7UexbFy1ag031m0s
10WQrdlG6idI39wVWL3VIVPFsXycwM8SeQvM4ZM7hfGbOwWDZN1CPGXQ6Xs/YrGVzEPLwe3Qnk2V
oxHhUGv17myEQ+d2ctRvaI8gEbithWsOFEzR9uVBKQh5UDhdoJq0aeuNuE2mGDhy05fpd6m5uhhA
cZIvi+fYUY/8f9NVUBX1Oh/14CahhJjVFF1qnVshymb/kaAHKJKooutcwoyYoKKCSf2s1/Wxhzj3
kEz+sU1ukO9XiHFDGGKKrwHFsZPcLLv+K0pt+VbO+pEgduQ+LcLZ7RnvuMwgWyL13ld2W++lsRjq
Fo210Qak47TS/fNdxvr4WOIp7vDieCpBTTXfbUDo28MxIndqWfbRJuhwetWNMjyYRCgflA7GHuS/
h/sf+bKAKhpa5BslNSuL0D8phaWR7Z0YF9XXLwM4BGJWwqtmi38KpFWwjxNrHTPAW2jMthcVD699
WUhItJF3KuNGWxiT4lw6VctPA0b9ZTCl0zeaqnsS65IXvVfUbUOg38Kz02+E9Q43Yz7I2PoK7TMg
YqN/idXgO5rU7GKSBkDkIaOhxFuR4EUqUlGjpczs54oUhz35B5UbWFq+zfquQlNq+6c8bLxFUqub
pMjn/XPbfmUSGp6hjO2KyELC5l8Uzf9ky0+b4cO93dEsaQo+CUQ91vurny9hzzMacE89Vt0WBxT7
sSoYlVMFT8oP9ZMdO9kxxQhgE0LiikkZd3LIwaqLsDcXKptZXVzbrgfoXJbGdphWmMSg0mWdtdaI
8vthlNo3btgDq3jMIVPho9G0Kx1GUls89vHKmcAMDWprPGcWjqegddQfRk92N5D/pdOqNAwsRE4a
E4ClNRsJUpBqG7sRqZvouAOKrtQ2dZliPR+G4qHm46MfiLvJhyNC/sZWmzzGxfFERGMmIEQ10OWP
jN3n3Jj+ViNzxf8gcW6oXr0yWud76bCai4pK3HqPmXBpHFUfjN+i7eZvRAhRKA6AokyhOrIbRfbk
dbl3yskaQjj7l5XGFshr03xwsCgyOZ5gfY/b3GxVOq9EEDPGhVfToi85JbOfA3CgXJDtTWu3jZxN
zpwW0ac5m2b0ZWhHAhutCs8LthQuwyp0aziPV8ZA/TolZmofw9BNUctBLOVgBSroX5V5tFY3zKiw
uL/YbfY6Np52wrAbMrys203KXXxp0Ue8kPeKRjPX+Y9V+t6Epc/Nq4mAlUfJbFNC3gKoB47jFK/C
RMv27RRDy6zVct0Vo7kZsEBsRKqFZz0rt1xsztGYD+Ec0T4ILgUjycZ9WJndU6ZsLRVfwQAi84kJ
yV+ypecl2m3bsuLp/3OoVe31z7eX3yzAHJ1/zPmpq6Lqf7fqVeNKj+rOYluZGifSx2GFNIkkhmUg
ObUmDMuM2uEFsd0TWbJAk0c0PEpZ/pOzzroJgmZWUw1lyzSz59A39ogyir8AuBDFi4XW9F4aHX77
vOsShfhkxXCfv/26AGMewjCQ5pxgfyzfvfbIG2abQFEvU2awa1vhoimqWSTDSmHVRty6NZYSc1Bx
9xB1w8iivQ6wtWUOeigLJwkPoJb8w1VGIAszf5lgeER2H84/KX6vcOfRkq1e6MmpzAZY5p1E5jSM
jLDThz+fCO03S3NH0lJmac729+NYDdWtqdGN5UwE4XiyjVHbeQFDYLwFwXJw7GxXZaK60WxRoYHA
IcQcu+tQrJzTUdu3TixvRldG54G54ZKYkIlZUxzYrFUIXp1ZQZXzrY2bhyDopjOa8OnJSthe2RZx
0PyXL2oUGAeyV4xDDANq0SDyw8LDr5ZX/A3WJDtYaWm5gRK2mynI/5FYsK+Veq5UiItlkWGOGvyj
N+rpNZoq7vCIopDCYgqwNf0vNszrSVGsN3N46dts2Jplba8NxYogQ3SbTI3qbajHJPn1tdsIQDhM
NdMLcZAGpjcJTRQ3HhyqnhYr9KZyC+SmdXW7RgmOcHFXBzoeRLQHOXJQEqLC7ppNtgHb3ldYOWrp
yigd7VGu1LYbH7X557LLGhQg+bFIp4SnJDIQAjrjPdEn2eNQAgcg7go9mZLOARbCJZ6k+5LNhiYG
EIcYHbnrVFCAckWwl81/BAyiz4RsjccEz/4yDbMZUO5U7kQs34rWon6g8Xed8KBvkBENGCE0UpGM
afgGLX7R9SbigDFQyMDomWgoQQsmUEbPogbq+eer7aNaVaJNYA8oVZ0tr22//+qEZZ6UOnQooVfd
rs/gUwzGlxIm+iqJM7/cYE/sN6NTJltNxiPjmy551WbUVaNjnswHOsAxiIRFbgKI7rM+/RajfVRR
L333K/OQIDz8R7Eh90QF6CvcUtwUD3Xhj4QAD8hiuc+uAAu02zoPn00M7G+Iu4YFoznzTJ63fjPj
4irTM3yRaa8yOkYJMv8YlM20F4lnwXVRaVGZEcldNU15h/7rBhRUsclSi+Btqxy48ybqpS7riZAe
z/lqmLMzczJB3JMFMnHR7+3eM/Y5Nq5soZLW9MnizfnQy+JjpqnA1A6RyTxI/XVPE4A/i1rJAztv
82f6xelakV3tmnS9aLJk/VFrSEDM8+61VauOSfUwHe+HIA+wZAW3Tr8O+rWu5mNbXTv/qmoXyiGo
Srv051Lsa/8itbOjnX1Ml9faghnBTSyASGDCUStnfMDe2VjBNyVQ4DcBwXHNpqr+wWB48FIHG08Q
W7TXFXHlb3/ryhbpdFb0q6hkijWXpT0YwaNo5tLvJc3HOH2iuvEpTJ985d+aqmfPe6rF81A9l+I5
S16oXDyn4wsVJS+VgrcBEtmXTHmhIGoslCrteiKSYBg6kB5uTpBviLJyvqYp6kaMba+WSII11pzm
qf207aOrH/adkk0GglnUsrqOruJds0wzdZoQMdp2zUIguScVHC8dRMk+PQzO3uBDEgeODWjq8Ohh
LiNnqj7WypF0LvNA3GBVnOpprsE5WdmZHjsl7LOXnbsMqeHFtjESXagJo6hzKZxLmV8rltXTdbjX
NF1tb66ivHkepwEe363hZ+3mM5dwEz6TJwuOC1S39KluUrHTY/+o4K2CvGyVO7+QwcXPYzTwprbJ
9Z1CQ26vzrC7vdLtJanzHqxErvm5AsJJnL2XHCg7OcQouQmJEAerJFz86HvHQp3LIJwiO2nZCRTW
CMkKQ2VypoDp6sm5tc71pjcOTnwprfPYXWR8KaxL310yAietS5xcqTC5Rv01l3MF/TWV11hem/RG
WcOtSm9imIt8u0Z39eGWODd1uFn5Q+TcGq3TDw5xHXFr0GOdJajcbQjHs8Hux0rUEYtkckOSqr+B
6BLfdAVFht9W/QaHBXmlD2b2YNxLyx4oT0Iue7DljasMpR9mUiFvIr4l/Vxq/G9l5vVnJebVCUmZ
ucr7MWguRnhV6oswSAS74HhMw0vcnOPwEjZnym/YHZ9bcWraE8eiPdXxXBhyEFBZ/VHcK4FJ5hxo
D1IxNpfqEIQHhsRZv++zfdLvHaKBok9k4R9VMuihUA1oNP/YSjrv/QmpDzusCgSyTj3IH4M8tt2u
UXt3wMTxOI5tdfZqh7eTmI9M0IkhmzV/Vd+2BE8IguHpqWgoLg73P7ofCAAyTsI4hKPpkAIvkYtD
vSDBrptugWPXZ6Vt16WGSDsYYSMmkGMAiOTj16CulpYW21+iigEG38xwfTcizX8uU1D0Y2NbWza9
4c+/r7KwDqx676O8XMeAixdCFt3lfsiw6V3CTvibRq+txZi/Tqw0z5VRJlcMYHhg4u+WKJMv7VBX
uzr9RPjwcf08D9nRiFkGamaDOc27O3xN5i9i73xpTuZTFEcOgqFpLWYcWtizdVVHsDBTVeJ/ys5B
1tXs4ck5GUnhGtLhUbfMZ9s04xt2t9Bkg2vErSuK1oR1DNdrAFB8QZdHanH+ybNJm+9rv6yeeeWI
wTVUJAw8PmxxbTrBeZsOUH7aoN00U8VTstKfE+wrrhDYOOK0sK5ktABPdvwXEzU6GA56m7JLGxo9
HYG/c6y21PFxNXG1L+ckgT+vU/SPD1BGQLRlADzgMrDfD4MiOY3sKIAdNSMI4dzC4GL6tr9tVbg5
cGnkeWzpwrFGdns1i0CX5OMyntnSsEkUkgpfzTKtNr3WCmgzHXkLfXqMHNTp+ui9Aa65NPn02fzl
o0yHj5bGGbpBJgnooN8pBpgt+VNdGekyUisPLxr4QNskF6E2EuL34G0uGbz2O7M5ZDU0N6scN2Yp
0IGmcjxmtrKtEPFjuWmJWe55Lv75Q/0oYOHlsTARSKhRUH8YAkzYoQmYhNsWtF7xDPybaK2+imgZ
eL0ragM5Mlu/k2cRaYhJ7Kx3TBajWme8aI9f1bAF9ujR08uFxXgXVMbWMW26nYP+yQ7vYxOSV+rM
qgse23cR5rtvV0rq1VDB9wzG+RZbokB2apR5MjYrnGmiSha2nNJ1pTU6cjQCpPBU4eHvYJFO+nz/
RqYwD5+0VVN0+N4CIlkrZ5QnTejzGMYGIdJ2KBSCVFPdFFnO2U8J3I5Vc4S+oyzYZNkvtHAYUWue
9miJyFh1I2MuXQkdojDMbC0DtiifnKLfXPcGkn/khgysBbvCX9+4mhZ0TtHRLeljd4c2j2yiLhsa
r+oiDY3vEWLhNbZk/D2da3q8WzsBn/XnF2H95g5hcFNjBYSK6KPQKUHGZSdaOgM1grWqE1oDoX7b
mNWcmlL4e9ietKTZYtI3JNsPS+gaJU30TBbE94C44R+QJvY18SPHWoU72bPDpSMM9VRvxF85mSs3
RH3lZW6cLPgiqYfBR640Vmn/CFYbhXez4v5ZuIWg7RXU4xE3c3F2/JYgxRRv+zi3S5qiJVMCSnKc
4HwISnwb8Jp3tt2oVyMxnCelLKKFgfAdl3TkPUnJ4KU2nHx3/7dCbSK39RZRkyHakh7piRjDt9wb
o61PnsjKGwx5mQLl6KtF+SKxy2hpoM4JM/ToQu0BbcypVyEtjmpabhGSOA9WaY3Ic0ms+/MJwfDx
8Z5tMquBCUHnQ4r3bWpotG1Lw6kAfYYYZfKdky3Q/91/KkR7swyWrXMlHfLAHRmD1NDM1Sa7qdl1
znZwtlw7zVonUryZqzc2jrcZjblYO8FMJa+BbQt2moK0PQ0VB9wF7TbScCbr7W0oDj9L9Q+GsTfv
FRNy1+1RJVKhtzO0uUxtRyjP2GBz287qWm1Lec3Wb7e2R3OYUPjNYGwmgxCmjVVvRL0htDGXGxIU
J6QwbOTDLX5Xc9iG37MO4CMpSjuqCXaeuZuGXRXubRME6d4q96Lcd9Oe7WFqzxVT7SFIDiHpSu2h
94+JcaAQyv6scjoaxVz5dEyno4TOQi4oVJL0RIEniaDhfXIK7+uBd09dG4UmT15ubPP88NcvdlZH
RTFCoUWxWQ8XB/jLudT2AaozrGE4qiJGKTc65ZjXcvufujPWcQvuPPDC+IjvNN9HVkJOl9+Ej5H3
QwRleqKfmp7uPylJMh58XfIg9+K9lYdvCt6dR4scsFUgG/VhGk1jVZLJsi1ZUdyKI+7FbIF88Qte
ufKa57K8jrVTboOQjrBM+vLq++KmjqC8hTMnhtqtRXBb/T2KiunShIp6RQARLKRTiDeMbMmqyBLU
Qin7qSmcBntF70MsGt4sqC0IhbHYyqx51sHWnvBhy1MkGwkiRljrtHLgOCBAhLdnfossTKY6FoOV
QRr54q7c0LD1LtiyNzciyf8hUNu5RmmFYnFuVudY7rCeZiYic2DRdadnW3FLVPKusV5myoao3Hpp
NbGESejUIBrgLdShbqwxQcIt6/DuxkaXX7VUeWkmK/0e2sV31L7Qw3SPj+SzpaP6YciAx5SxN48a
08bWcBdB/o/SBYCWItJUI3qHDD5140fE1201biLlFsFFHe4aEoSAAIU7e5zLG3eF3GFit6M9Vuuh
3k/1PvP2tbYHyF5mh64/1Bm7VryQqyQ6Tv0Bpy9VkHAWHTv9aNdzlf5p0o9UUZ5af64Kwfq9upKb
2VzjvYwZMn+S3km/Hx2PyKRTWpyBbinOQgN/Upwj5UTVxTnU0COe++JcKCequlejnKiOrZtFsJBb
83fu1WsnaiTOLzgh3hTByQpORjUfE3H07kdmHJSjwZWpCusmyel+G2WkLkunzm8pwV+ET4/RIxGf
+gIQn36dzOJLYcDxOmT0Motj6x+d4ij5YTqaiIydI196xT4699LTk3qvoZ+/8V0/V9OzX5urtk5D
fOb7NYcDWafUOjXxOerBVpImfMric2idfAusylw3pIu2ebLupUTnOe+yX2rdSTdPU3ca7jWaJ0Py
yD61yb81yCNVJidyGBp5RCKto5LO5wry4+gdqN47JNpcXnWwq4MMCaSFhrA32DSyV7xXmu8noP/K
LsZvbOzMdkfgUfgFnQp1X4JuJ+65uPzabQEhlKe1sRHGBtnSZ4+oecPz6w3OUDUecxLXA2v29xL1
QZ06M9JbdnKWVFbYtnc0NtVjRCzVvQK4BgS1YdSaPXhzkTDjp3MN3mbyiAXY5MYm6OfCZK3gsw43
MSQ1dS6rWVfZeizXBsm3K8tYC2MNietn1QnIITKf4ZNtSGGX1qYMtyaynWJLFHEG3NFEv7UNA0SZ
cwXFv4WEjkJH3pg7K9jjw8tE5Kz7SQEiq5ewKTJtRxXaDuJ13OzCZuc724CIXt4OqlywL8220LYj
T9Rk23sbavQ2CU82Y+PzRvK5vGADEo6q1bXZrMk4gYIXEgy9pkzeCG/LWGOb+1ltvaEmnoW8o0lj
JmH3zhMM6sD+dM/Cgu43J461pinYbUlUku/0F6VmdUIhgI4YGDrQyxFWCVnaYEH9FYQHyihXPppO
bRX2DDNXxA743Ep9+Jlum7o9YOnaHVOX/ialCXeoXUPMZd5LsjATbqy46b1yonkBmd2L1KuWe4Pi
SojaCnwml2Q8qjLdxmQZ7nbmXAO/NuQP0Lhwe8YbiKcBQ7NbzdwAGR/YOZJuSTQ2VhTrdGqo/60u
XFFQ3Byx1J1lqTLDAQK91GBH3cuH6O7PxTxIKVZ2vGrUuap7FQqpgCsvdjMyaGMsbnNNpdvTQGGb
TgJF75JnQxOLGm0XKG3BH0IVtt36XhrzjxABiTvrH2yXogNDhffybRePPWXci7Rw1IMNxCkXfinJ
iJQeuR0imMgdI9chadZZ5UiexlUqVlBYjBFpzyrJVyG5fdEq8lgykMO7TCHtzKkuS0D1yYg9eInN
2tvahEgQZMh59VdTshLlCkw4it0I1ru2AmAEZFaHCydXwndJZqGmezGdGWs3e4nRndf0CVxibJm7
GaPLhinhDI58RK5vkqUzFx732ebOKeN0m3OV98omtzbBlrut6dbNXM1EZqgLhVW718i0DWdv6Db2
KgxdsDy+MZdGuuCw6mtGVqsmW3UZpooVohAos7ZAmbis1Pk467/G+ZhJdBAkGq8clusx0aKrqJur
VlcloWrmXLnCv+KyXMnYpUZOaD8fe0p3q95t78eB86jzSiA88qrmqu5F+yrkpNPEsl0gS1TE3wSl
Rdh6uLY0V2iuI12tcyWYt85VNVZQuFjdvpirvdcUubazAimJBDoTq0SsxLgi2bxpVhUB0KzfOK+c
XQ+X2VLb0f3ATNyqS6f7pDtwlwC+u4ELB+mPZeKtpqOl/7pCLcYiScHnolLzdFy8Qg0e8YYHj15l
uF3fp1syDgIEZ7bqYjxheVJrxqsibz4yDM9j9ZUY043hYL6x1WTXI53bxJ3PMhWSGNL04PLfQ4If
YinlqyNf4/Y1bfnPvE7+a9m+av6rcS8ywMCf3gmoX5TkiyVe2umLUb3YYi5PvEh+9p6pYHx29klw
i8bnOnlOxmcgtlI8UXXN4OAp8J8i/8meHjEBmtmjvJctH4J+rqh/MMStjh9MccsN0nEAHRd5SuZy
aNmP8agQlZF7f0dWmD2Te7it0O9dkaggjWqbaJngY37486P0Nx1bhFeM0R3Mr4Le17suktrVgDW9
ueOVyYsosHLdD2NC3kyeIPXJewTOw6i/qIVFomZjaoeyjN4qhxs0IS/GqmeFpGqgJWtSm0iWiaPX
EfDLyiahbJeE6FSgmVe6oa1ND8Z5lM/pgXmq3tpkYinmxIfUHNTb/Y9qfl1ImJOkugYOwwSbXBMF
RZe0Q/txHAZz0bALTrzohYR180Bo2P8eQm2VzWHuU6ktOr1nHUrCLUYJf181iv1kt+SmJl3FPQRq
2gqs7Nasi/S5Qt39yQUuP7Y1mJng5mUEj2qAsdyvF/hg6V6sVhMXeGnznJtFmrmsxx2Bn9Tg7FJt
NzmsT+Zi3fKzfKi/Dl6nuVi6UKxbvGQ+sm6hhL1qzyxelO7flQsqwFCuWblQglyc+8qFxUsUz+sX
1i3B8O+6pfPWrFuae/1ct7B0ydkAh9t22BrFvGihEnMbUcXOvy9dPP/fRcvsf4PAGmbjGtYgtCYZ
HO+HXEEA67lli7zOHpVLCwjs9OerVH5sSRj0EmeRIAYpB5vMr59mTLR2AxqyIBMLBElCS/VYI909
jva1QxEI6q4YX8NqQrgru41PGAvkZns63A9tlTAGieJ+WcJn21Z22OMTQmdWJ7r41ujasgD6uRJT
3m4kIx6GnpgZ+T78CJIZi/WfP7r/eVVV3jIHnOze/wVBhf8M+kiYSBSuayeDud+S72ETWH3IOG14
k0eU+q8OQOZlGg0vjh99z2szcqdo9B7bXidBI5yYNpi9vfehvDCCtq7/x9h5LcetZdn2VyrOO6rh
TUdXPWQmTFp6UtILQqIoeG83vv4OpHSqj8SOoxuxBNFIZJKJBPZea84xRxUJTJbK5ZNaSvpxGNc8
3rYsn2SkoGf71ezoj1WNk30is/hzOIjide7D00gf/qlFWXAlbtQlmi7JWazASVRkvr36pHRqc+d0
ZfvNkBt5k+koBDIDVjkCu86t+6J+/PunDnrS+yUfkhM0tzLPIFvQX547mSajRJh9vZ0UtaYdrdMo
s9TqBlPEULkLIwBn15is/VyW8i3J9tcqZrJUXUzKVMtY/pw0uAe9ZfJmpFfaWuPkOY5nZxiCfMvx
SPTSMxS6vtb6tlgrN/30WlMcDNeSDFbIAcWgiXjtaQqMKtCu1U0BokAMlUsVVFMwV8FI/va0HpMp
6KsgmgI9CmqEgxWmyyCveKn4gGWma8WGr86+UgsYltCc4KSjc+/yG4OH1/oaQNPWd4Svtn5h+obw
M9NPrjXGQX+tNg7saq06DsYpwAXST/QD8OSpVYChuJ4CUa1FYyXHX1ytlfJP+CGiQBoDLQqcMVCi
AOzXjPgtCsZofSMyfCrU11qQAjY+FBoDaPyuwsWe+nnqg7unMptA57UEQUalNw3eFHtDzF7iN2Oh
94gQ2oom937ZdCxFdX4lbeW5lZdjowJq7pFhy0VGiEBa9A8K86sSKm1AOoD9YFqphPBmSR6YMZAk
MSVFYCAtPaQN8ptMJbqmpX/7CULgsTMBmcQ9qWfCWpSbOProkCkEFlJcajH2J9o70TleuB3VlRN/
kKeJJygmlLLplX4bKmDuRhniA9RL88ZGen1oup6+mDNmT5Gdv65/RjppW6ZI1g1iY+KeSnbMg+yA
ih31g2rUROfSWKoLuTvK5mdlBV7nvU1MRsSFYIkFsTEi0j5GhvQVs0H/hUnp7VRIr3FqLPdVxv/V
hzq7Bbwq/c6n+77VD0fB4XbEfBZJznUG8pcukEU8Sm4PMr/OzByDwRDxoUdnBQoweTCgz8qx8JrW
WV6qKKnp8gB2IEp5RBqeZOQXIS1qNFMLUAmJ5yruYPAaELJGI2QlH49nI5NIl+u18Dftq/cWXdC5
mo5Ti/0+lPurnu0vjzvmyaxxiCBQ0y3QeiLSt3PBtFPSmuYAJhC2y5zu08Qc75FyOb5SPdEP1O9I
gZR+w7V5b/BDtu0g3lYxE3Fb/xXApWTzomdTJsE4xI+Rx3V1NuvkFT2A7Rm5VhKSDaU2cfomSHOS
TAGAF34i8GPkAKjXmXSqrVneQ0bgirVsILaqMNE6c5+aRsLWa3E+9rl+Z7dO/RsLDMu5d1dhCHNc
hWUdOK76riXcR2XelbMWbacllJttBF8T4agkdrbcKPg0B+Cb1SqFmHSVlg+HQWPfGZvELV8/URko
95ICnATRgp4yWuZhGbUGnFbl7NKyKCG3RjQYVjubth4QlHU3Q7J8JcfE8JrO6o/aRLP8+tagTB+q
qet9syfzqTLTFySyYj9UBI7XNcJU2I3HphrDY6+PAEDCdPJMcqdp9ecOaFf6dZvrm6VcdAfZ8pBM
F/ZDVTlz5Ue1JLvMMAwykGrjRGBxyWg0oxfSgXi+fkyItN5hF4p3y4ohnisTlwWzMNeOW+WS2iFg
VmGSdhRr8W0DcnsbtSNJHKirb68fG9TKucGeK3V/fiClZ4AEwSIQw+7JkWWvG9pcaRV+zt1Aux4y
LAezzjYsaUl1WWY3Ta36Ti5IZJZlAhTTquPONnSXFkf3MdaU5hZuOdF3M0HmuSN5fa8MgR5W/aOi
kQY4VjbuGuMtKeml5AvI9zbJ5mByZGuDg1PblWKkhWUoI/xPGPqatiJ4ez/S+orsB/jxVk7CKRex
w4xYx4gW/aEINfbjKWOu3ETEn0lE/a3USNLuSMobVBW2psPaxOzSD+Y0WbtZpYk8MNUHG8ptMrPk
x85uo9tSk9Rn3fmsG2bxVMCjjpJQCzK9iw8TyKvD9S068T/eqovG4eo7Nt89MVYB1KHpa3tf18vk
lh0WwV7txyP8heE4AH45FkDJyYZZHJ8okQ3cv/RTjpfEG51e7JeM1RUEuBfcduciTvHUhqPGJLEL
wQzpIjuQEiJDW4Z+TBhz+0V2GHx2wr6IJEWkU5T9xWZBcn2vEcWysxuwUmYu9QzpFB3vidErKBr1
cRO3CLkluCR9JB4tGSUF/rLb3sHJapoLgUBmVzHVZvtUsf0ctWo6gOmbDux4f7ylDvN0KB1OYvau
3HD5ae/Gvl7u7EF5lfROPyCtFnffP553mOMr53R97/pxQb/JTnpiTPQFHRb73d7JxW2CHeagqNzH
hYkRgjvbnWNZIM8Vhu6R1oSHLBqJalzkhQSDHELvJlk/mlw/GhPUkysotq6ObotUBF+ge2UKA2nl
+6EbF6+UIhBmldEhzGIIh10NVa0mhaCKaBjLXNqYi85EQdejNftQ8m6asejOjsw2qJrkwOknfh71
ZQl1fnGm2q+YcOvQNPvrO4P8DXiFsZfFoCtBpK/L/0khejwXHxsRF09SGXncyO0PLba4pk6mfSEx
s2ZHmUaNc8QUlY6b64cWwAGn62FIPjWTDaG50cd4d6WITytcvmMGWK5JXhNBNc5Q/zjY67u2Q8JN
k+mTP8xLc+yb6uuwElc5M0u3I5TSNVd3ztTaxNEUzc2V+s1cR/XHpNGRlpC1HUlQq03k15verBW0
OEDV7ViL9j0Cgw1zqPpWJjI6ydvxwkr6zQIeeN9oxIsDuexOGZlgBwgHDwwpOsBeFmbYEmRX2kkA
eTU2xkVslr7DNwwWldw1nTS3s1OmCY05ZT3PZU1skGZFDK4UupRahOWxGZZjRtDYYSH9DxiJQH+Y
MslY37oekFizqhXaQqfMerGlpAwIEjXOttQaZ71UtUNZjU+20i9HybAw2rKJ2+IzWo7WNYDSXioy
xE31uS6Kl8ZEfB73akb7NGQLVuvISef4qFVde5D7sdrqAG52MOQIIe1Del69TXIK6RCsXSoZFFQi
lzhQtAZpVtO4Q5+Toj5g6aqNCFMHsLkeID56bxhGdCusXTWLg1YQ1hYSw3MZ67G6SHoWXSwGzsqW
kPNhkWo3puvkhU6H1HQa631qMQ/FPWMFMTDJzagrDqGr7Y/DQM7XBrkGgHtj2c521K53irgPqqJ4
1dfXQkoQ/aav6jIgEbi7iYyCXGlWFkxQYvQdUfrFmvU3fBz6x1E3B1IaRPzcJPuw5tkQtiUYquXL
94NUhK20NQp7a/Ea2EdRnRIrW6/pzxk8vKVqj5Aqw8XIL+jCB2OnayUnxdbYpNn82UnimIjKLr6N
aKA7iWQcamMK7xFknJQOrK4ijYYHaWm+zCuIXohl3tkDmcv2Iu9Dq4Gzbs/TVsr00gMz1eyEVQl6
uKF2ztJirxSDoLk5vjkSmzG9TsHnrgoLxCP3ihYxd0z18FBFmJGA7rhzir8nGwhCU/QoeYD5zjBp
dTuUcRc+ILv5Imep9cWISqDBEdHFo0Ou35pqotujfVIhf+6ambi1OZY/1b1Tfe1anfR2K/6Qh+Pg
hiZOydzQtioKD55ggi+KQsIU9J9DTQbdMa0NmUZ9arpGpL0upl4/6LOu7RWNFK6KUBEfR6t9HBLJ
4qRW72cFOWyVWChscfYErDejTdalIvjNbvn9tJYAUtkCw6CyX36nvSCFyrT7gVSmGKnWJW7VgF+p
vJNhT9pJxWBkOGqQ+7b8X5JTHewDQHlK4lwBGSji3KTpJ0JRh20zOg9Vp36S8YP/Zh18VQ/83Lt1
WAjDyTM1jZ7Mr3K5BXBKaCE/27JKpsEv5RfTKDnZQoTZ7N2eZj2NjxMsrsDkrB+PqkoMJCIax5i7
GyB4rqBdsNVG9vILBlw3ppe7y3KS8xLSgwA5xsWuVu6j2ScyRYZFz6K/KCrij5JZ55WSfoWBBltB
mzbAJBNX7vWvthOCaR3XPn6TMsZQVYTeE9yP3DzFmYIhx8G73VgxjfpabFF+L8GCA4ImQ1L5cG1S
3zbxeIlO9TEaCFepfTVhAGbF5YfYyZkdG5yBQLfhZrlm1zwp4fya10IOkApoBz2EaT6JEortBOQA
o9rD358Z6vsFPI/Q5IKrmYjqWMP/3AKrlKW3uWsU7MugwIVW/gmqbYIzMNqVjAgMrUXFrzUvw1jW
XBiW7sJrzvFjrWRKlOfRh2J2lI3ntmaKPhpu7T42Y8uXgUHeFo54UnRMskakkFWPvyy+DHkTX+q8
sX4jTjHfzW5tGkGYr3Gzm7RI9V9GgEqZw3fPrHJbz4r+SPrmon1LHKN4SDViq6wyyc51It0O1SvL
zux0PagK22jixJXAnOzxtum/ZXOJC6kzzvOskJ+EJzSkVd8KI987k7qz1rwkMD9Y3/ArWFUi73Kt
JyppAdkM0vXqIIpU5SMxavIjfWa2E1iNv4jhNra5jCg5mUgLdPmHtCDRhc4fyoi8/4YTZPK6sVbc
WsTqpeiI39Hk72wJrbFZUE/c3QsrSR4hnfpVJR66Ijv10lgdYjWZnwn+dnG9WE/FlH2UDOk26aLx
8erJG8NvZF12v+m1KIrx69bPljEdWJYO1BKd87tZix3pkUQU4lZpXbjXlraWc60EFjdz4XatovWE
7o2SJ+veLHmi8BfJ0wgi7clEXMti45AFBaR+FA3uYvtZFsBMKrIALy+lItFsA7qNBHbHHZaeQLMC
e0F7HZjp3rKCiNWeFYTpXrICKraDJNundsANfd7lNquKoLSDmjhnmS5tMMgB60NeYZTVQVgNnC7A
KyR1geX4Qx44ji9dS1X9OPTHcS18T8O1xtinnMVTTQ+1NNX1HhArEXk9g1zAb+7YCPJCZ9mBhNo/
xVFWnJau3lWj31yrrHwKXnbD1zK97no0oaUuXp0N8yZODKJlbb37KgKLyLjfvOSNd3cDlJkQK0xu
CXS+Ff0XKlalRUKKhAN0sjnr8lkDcyivZTVnxDFOcw7lVRYDMixSzihjsmvV46brvAJYWUvu+blu
zw0imPyAqC0+9+15bM8CPUx8nttVGCPBRI/PsX4ahlOK2BPP73ASvJ2vlQOSZDFCBJQ4whwT9Y+S
a6A9R6SAVDquUkBKFIfvakCWKSbzjasgcGI+l+8RAiqkpK+CwK5YaygCBIFSuKoB+wmCl19bhN76
pcWFN5CTIG8Cew7MOViMtaZ4P9eMJPfqvJev5TQHy9hbHJuD0RxqG3csStBDhhrvWulwpBhc5OgL
TlJ/HKNTH53Meq02OkEErJdTeS3bPsEbMtdlxlpzcVbt04gupzj3xbktzg2inOJcTeeyOGeTm5AE
M52T6ZwXpEucY7R8BEuOZ3s8S/nZYXUMLJgXQ6KfOpYjpyqfHm3tpMQ4Nk7tcIr09diTQs/b+VqK
xcM+adZxEkeD37Q44s5CNDr+qYREBkmhh0QMiQyS8GL0kFG4Rwn5XQw5sf0iO+1PMeTypxLyr2LI
/yghu8nX8h9iSJSQBTyqqxIyo7Pa/EcJ+V0MiRJSIQqv/iGGNP8vMWS7HPAso4SkJBJJtFUPiRIS
dVR61UMijWqin8SQC6op+2RcK1lAvJ0V+0QN/NqFL3/p+K3zK4ewVFzN42qMm/PvX2NXStFPixle
YhadRYc+I4LXX8FzYM6LHiZcvW2KOCNKyFIfysKJN/FcW0ciXNIL6uvG7bK45tozk7CoYloe1pB3
4Ff6DVJwjYDImiAjjV4e+WkzrKc5vykdhASQTiKPDqnBGVflXmeYzo2IycPqq6jF7sIVOXLIt8b1
rB8taUZQQcbl2aHjXmchQrglGj1ZAgokj1W1Mwspfl4sByIhXtDfrOuYqL27UZAqsPLLCAXHwGOv
n/9LsxWBYtukfUfQybj7XoK5jLkrI3dhi/IhYv/QuuHsSq3bYaUXaJrXsjLPuRZN5AmWuWAf4IW6
x6jQkjzaVlQIE4BowJJejZ+Ufjn4sMUoofgtEwDFV6+VOv48+DlWQsUvHd/mZnOt1vGNwY/YTDs+
KKtM9QvVZ6+76uddu8Tv4gM4oKLKj2OfNV0a+9iv89hvTG/h2g8RYfGSfi20/Mq1mshjBxDJbo7l
mHmA7FZ4e68VMh+2oSGuVRBP2K3FnoEic9uQ6IKxc1qPgLYpYl2pynFhU8OeGlOvp2hakj5be3Xq
PYIMIH1OY5OkeorjiQxolz9l/pD5c+uP1+pbOiR+2/qTWGsQfnc94t1QDD9t/cXwC+HPhp+J9Y3k
z4oE5g6C23ytWUtpfJH6S+OD86AAFY+2R/U2YWueULyJafzgVZWnDZ4WrwU/q7FcKlXcmKrdcHCl
aq30hYTY3kEIt1ZLFnG/I1AbYkPX7JRxx9idWsy1II5TYeumgP+I/RUukWnUGLrztfoWgqQHemNu
PUf3SAORdC821sJLE0VMb/249JPITzlZrtUMfln6gBOGa7Wlj/9wYm2u+GLwHcWfS19S/IXTQPX1
wSc31L6WUBmabqzSp5xrSWR08y04Q65VmsjvvNokCc9Ddn5JI29ihVB4ae/RV6qhXZpuYroZZ8mw
VnItjECWveMoMY5HAsZ2WBA9vNY87nR5rZx4cXPXQpy8FvleSesmmitNLkkTueMOqUd1KcPrtZrJ
k1QyLz1H9VTHs1RPdryZk8TxRs4TTonWHzg3OFvIWOPy4APJJ32IK2XV+rrht+JH1cKnQC1Nhp9z
+nDiiLXia0lsqxrfmX2VTPHGl5kGpr5o/JFzJMVi7g82ARweV1obY53tmQNGM6+sIDGSerKWHHvw
MSlpcJFbRLXrsO/mNEnXImYF+TcldWvRKvjNFfudhBBBO0Y43eIipbGF+EVZkYpillqBiw8k7MEC
MnKq44icdXkmLMHcmX2Tna4fThiPf38LKencbfC73C9qNWztjhW9MUXPTdeE51ElPzInVfaDvprQ
ezNhlGBI+jaWLMQldtnuZ55qoVkQRnNxn7b6cZmj+HJNtTLiIaK7sSthMR26KKa53PX2xjClj3am
DreDk5YPWr7S3JffjdbfA2RsxVrh2Qz2mOywSvz5gu20YZSnkkWOtxonAOQVbrFaOPmmYT4l63vX
D6mwLqFMUZl+iOPjOB4q/WAXaxFfm6j7cY0G3lv93szXspygHIJIDRjEZDD6jLUskofjvcUEv97X
5t7TWIklpM2vZS8Hczks9oH285QfqSE/jsNR1tZyolPTnKzoVDVrDc6paE6ds1ZenpP5nJbnDpJy
7UXzOZzOkrlWll+Sa0W0tcZLmF3srI0JN7ck2GOzChKW5s4O1p1UH8PoGMVr5fphGA/TeLCKg1Ow
5doPeJLhkyY7Ld/b/Z79oekQl7FWBfukWYs+jm2sZfLjxXtpXqsy90pyKMx9wYTiWnN+JHR75Ae0
D9NwVFjcDLTe1qrxDje0dk/6cpKbQwqs51SUgHxOVDyfqaQ8S2tO7W92Cf+HwMKGYwY5iTs2E6t3
WGxFlFNY56TP0+NChThKGYuUQr+Jw0najVWtPcydVGFuha7AEujZRDe92MlyG4LkvK+IENEigs1z
te58Ooc9CEq4nBOkfXfGWXozROqhNKzukf5l/9hJXLq0rr+YS8kVK0FQjJU0qKylerGb3EsH/a1v
k+fKdKJH2Iwt2SNrryjsaZskb1Uxjl9K9IrChNwxY5Fa4Qz0dqNG+ZLl3d7Quaj1k9rc1kD4tsvY
Svh4mmKTSHO5ywy9feRlarLunp4rq38iQILxmkqPmNYnPse4MYGzaf1lMcp6m5SL8dkOq0usPYPO
cNZEz+HQ5NGdak+Wb6nsCYdSM25FIU27VklesrK1zngokV63OHxrCb2FVR0F9AbMDZP83MbqAfS3
ST5gAZRJVBj76tj8pEq4hSKh3Qh5VI5DLM+310PaEFRY0+lybT0k0CIDPTi05TEWQn7oGuWF3890
EGPBwDMx0NJ3ygn1xMNsChlqRAc21rT1jcKlCzldu0pph+KgTYAsoiFpH9pvowD+a4MBur0eJBGF
B22bTs2yHUJ9OdIg019q88gKWP9Q9WF9EMZsI+yMkk+MdF7kusgvfTzfgOSsuaROsqvSEiEFHoqE
PLZ3Ni3HuyikgxZmDUCSOBziLXdJlcwndarKSxGaFQ4OrIy1Xpkf6F+9KZJWvs6VOBDaE4FpNs6O
javi728G/8cOmdbLynCVwcep2Ad/vgL21iiZhdERmxAJ9S7p0cmEC8ZyG4Dnh1JWXpcFrlctpQZG
I0l+SFk85mCQXcItJPwRjp/YcQSw7I5SClSZhKCPNFKO/3vo13cxSTO1x/nua2HykFeK9UnJMAVX
EinW/TQ4d4xD3qbaPkfGk5M/h+LZyp/T6CW+VtO/aCbA6rW6iehsv6g+ZNUHOf0o0o+a8mGcP/bX
aueP3M1yLpJTV12ssWofOsO5/fvfG5Dzd2t9lvlIPvE8A0SEuv3zL25qiMs1BLbLUZZuWjMePSEv
pj8ayvTRht1KJjZ85WxUYIzOOYAGix6oMh6G9LatbXg8LRHiil65kJShkvUKvCABxD1O4i+a3UW3
dRqp2wiR2U03WKQ4ljCeWxmGomFYJ1PV5o/GpJlQd9RN3fD7iC204oRH9veRJX1yQMew4mDnmqpF
T7iq8Rbikt0uJmxTifCkTOkuutlzm9Jq1pVVqwVGWCj3bRE+LH2qvQyqCAqplF8V+4stW2CK7UWQ
cc2hrxpxKnLTIltdLfapQl6XyJIn9MTxkxPd9UmRs8Mix1vN0q05t+WNMyCGLglY3Y7mAKbCMKez
nMzFiSn7VleLN6I958euSBrfyLg1Mi+qAt2WoluF1+EGyiK6MB2LNnjZozbUy2ulV5/GHuIkbf2e
VV5Mp23oOr9dvcW7eKy3g4RedZvmJfFu8OCHWnwyk6nCvEAjbUbVjZD2uga5HkxFTTfZhEbyd6fK
r2cKGAfMY3htmEuQPrm2F/+yK+SLD/XktMNWN+cmEKH0rI/Tt3gBgkmo/XBGEVERsednjjlt6wFh
xt8/gPf0A0YirPV4CJys3Ot+2ZZG5Ex2CpiHrZaEeBMi49BbDcbBvgsBcWA5KA2a+WnNsrThymVb
0y4Z2CNDRGp2kxrtRsK00ZjYrj18LHp8jjlqE51l9hS9wsUs4GKK+n5YiuDvH/m79h0PmkuSxfIM
xZX1q8otRpE5Kjj/tyxSkaqZQISSItwMtmywxda+olYQZ2nAWH39vv/1Ov939Fbdfm9fdP/+H95/
rWrRJlHc//Luvx8rzIjF/6z/5z//5uf/8e9z8tpWXfWt/9t/5b9Vl8/FW/frP/rpK/Pdfzy63ef+
80/vuGWf9OJueIMQ+dYNeX99FPwc67/8//3kP96uX+VR1G//+uMVBHa/frUIYOwfPz61RrYpCgvg
//rr1//xyfUH+Ncf+9e3/HP59d3/ePvc9f/6Q1K0fzJvs+UrqEIzVEP/4x/T2/VTqv5PZtayihQN
UATSL9TeZdX28b/+MM1/Mghj/gBOyV4vppydXTVcP6X9k1QJSNRrhofM60f/48/H9tNz+L/P6T+I
N7+tQHZ1/DC/iCYNnW2PxerPRMEFdNByeHw/vRDbkJEZMkFXRvaWlBdhD7ua7WfNtjP7Bq3NRUR5
KgHBtLvzTOMIui9MfvZ1Vefj3/UNoPNTmwQjgbcdXfuN6VxkKz+manOMQ+RZ/LHb7jiL8mjL0qGl
t6uTIOImxCypCO/qrYFjITRtWpDlccr6Q60se/LWgqhGu4lI0Np2s9u0lYt9WGn3RU04NDGMQtNB
ljQnGEtnrThr5rhH5XbGQkT639gWt2ZV3YZNduvUtGOMs4mBpcpuUXcf9Sl8WjFeT1GdPVqN8bAJ
v2YGbtJ+YIf8Nm4ICDccItd0AVWBLYWdnNwMUoq26TeEJuDCCQnXmshWTlKuVOrdvK0S48TwD/HC
yMCG8b7z0BiE0ad7Eo2fARS+EJH+Ikfhs+pZScN1XTwwXaJPgK57Xzf9XaSmtwpcOjFF54Z2zKid
2YLWybE2uxNJkXg7w4ujRrdSi5HJutURDEWjeUdU0X0CzCG6K+Liboyquy6M73aYDA0oWOQqVHK2
iXay+jlOdNIeGJpUEG6jNuDE9Rtl8nXuy6OietnLMa7ZyE9+gudFmAbfejhE32wuh+lvZkjqL21S
gwXbyp1Zz3Sds1+5+vr+chMgI51BYaLHbp+mu+Um29R9BrE13pIz4w9R+RBz/8ytwJDToOuaIFrY
UmHDziyWZom+kaIEAJyzzZx6o47pftxhSdkvyLt43eyzSOxLvdmneB1FqwetNgThN5YlbyVr+GJt
XAE9V+zUG/eGR/5RgAkPYqi7No1ntzMrt1SlXWR+rAjSVnGq4TLZhQJhgnUZCx61fDIQ/4QWEQzt
XqiwUsVbLye38ASPDp0NSYc6Kkz6PpK3EMeZ3hB9euOI09JPR+IxNnPE1zd2UjHe9F1706o9e0rh
6715GYPoUCPvZgQLUbqEEVT4xB748Fy9MDc8gRGTwPd0U+iVh8jJygGFvJAGAOadiIIbyQ33Urrc
iza6hy6KbolcQW3/BqOvR+Uls1mOlWOLG5dg2tHyym7wBuyLenwxBPkfnr4D8AIo/rlOeldDNj9E
lRfb+FiLxDcwhiqS7asWT1qxbCevnXu/Che6r6bfxQjh4zwo14idsQkU/oBwCtrhfqTzG+kKcYjk
HZlYZSwJHKTpSxYy9gmOgjdWeTCrpm+vrdcWUovuIiK/DQfnIuHfxqJwtlr51NIuL4KeTm8XH+dQ
3oXD6Fld6yEk9CRjpA2VBvJmQj3cMFRjVXeIIufR6dPnRUU42m+TXdijm+3PmadZ82NrMF5ZXjUz
P6k0Dpype141YBs9nB7CBrp7jFgcraiQCqj4UjAXgJ5iz0CaZUM/UOmwZ1CjZhr+vYQ1BPciQuYs
VnY4+gPE73fOfhwaetCFDyhkN/Y36WJ5zYtctjfS3F70++rLKDWeXLJIjU234aKH2owu+V2awfCV
FHx/7U7bPENdOlqytP/LfevHveGv9wJ2N/LPBqP1FWnpAJtlc7VWGKzjf74b5LqxxIWBZbQZQg8B
uZ+FdBjto2JLpw+i1jynTFDW+2Iryc0l7asbMTg3aTze5jRAm2djlw3PePs0oPt5Mhxq8j6Qpqar
8XHb7gCBY/IeD0dxaI3ohp/2lu16MnqKsXhWjhdNdhMlxPbCULSht8qf0aoZyG4+JFn5UMvlYxdH
T8brrGc3QJbLvaQW0HCz5+Zz9dlh/Jc/pmsMsOQLlFNEcQUmkRjyoXju43tR9KST6/dyWT4kufxg
vVqbEPFhubd9UAxLeo5w3lsW40PJ12jRdxOp8MoxmavzwF6vkG5kayKBxeDZa7x0KR81Z2OO/ROP
/iYM3X4H5019RuPx0i+XHu5L09Xe+i1agkwm2kI5fvKBUAKAJAbdM0xscf/hk0BvVR2cpj0Iuzt0
Vn2o2+owY69RsAplJ4hanjMue+5Y67aJ3QbksuPMmZ+0bIfc9KNFkxvkjpq52cLtOtEPuVMezO2K
Mk8zxyM1ApemC09m1mFN1Cnt+N3SWLuGnBtySoDUbLOGsOJ8MxQT3QvEeVKzab41zYJnejbjI1iY
Zx0mY6PTmV2KG/28iKxjU1+3G/AW3bHMcnyjFbkAvQS973qIUHhu6CYS9BvNyVGwDiJsV3scl6gm
oEHmFLf7cqPVcwJFm3tUjlO4NROZHjt6QTTHSH2Gr2VYJ+cOySRi3k7Z2cmsIkGszKNc9FuZeea0
MH/IjOwNJXp8QePtNlpDIGLRmjsp1d9GYwtv7cboR07Gpt8w9yKUkUGU0m71ekZzhym21NXXSAZn
anlLHt2DeKO7NDKdqT85JBjIKBZn8yRLH9RL1EnAQ6uWy29/B72Aodu2sOudwkvfGoQb4qid+TsF
q6gNj6irYeG7XTowlon8uxmxc5x9GeoYyX+2Gdnw9Bu0eZsiMhAAPBN3kEpfF+K2WsUDL5THxK3p
fJsWX1+6Ixcg4ZrD8hClVur25coXYqfnTswebOOuielJgR8vyYHcaGa5rfggIWP7RXPD8VP9WlS7
gkesAb5DO7jlFjQQfGlLubHNKnXazewsrUjsTL1HhKiqHmLx9Ij+Z9+KGj/L+BVANowEIz8Ia2MY
yaErnTlIQYFnipvUUBt1Z5OvDtpS0gpXvyxZTl6UiRxItMeIC2+dMEC35Z4Qokz7auBGNaeHIl7u
iWu8m6Pq1qhR2FYso76NXAVDI3JFqOIqHnaZnu861qlJj/qK1042HMwCDWpn7aauODmhdLL4ccyF
pOgILTHBTSLzJkvm8lVzXhubRDAEw6Y4cJFI2x1Sf6RxDGrnbYdmIQazZPYnOV8Sd85qQGv/j6Pz
2o7U2qLoFzEGObwClaCyVEovDKnVTeaQ09d7lh9s32tZ6lIVcHZYay7kzCk+aIe3LSyMhhoKmosA
biw6pCcri5+LPNSB1mohFuxntk4cVCsRue0+h4rZDfvSMvfFspXs4aZoLfG93zBajlmtvmSvT3FV
66C6OBIchnNP2lta6uraR2s+uhJOZcnH3P2VDJuZeet2pGZqgDfVWHFznsQtaoo2HhnvKDGAenJL
7Tk69Kvm9W0kISXhIWWUVeLW0h/ZIf20rcutyBUvBfpuRdX3HCkeaB3VrewJOfEHnphm2jDg3JAi
6INK9+di4PmoAdwrjmlWHclVmHvQMwXjX7jxT/zfxPRQmBu1fpGRoqLNVf5m6LEEnxvr38GN6skT
MuHdVMsbKznbjvbZS+nDJJFO5zcxe+dl7T7bttoUo8kPLPjj5iL206dPwgDiMAPaGBrs7sygffJp
/KhdXpU881uDFoHUQG+EqQ35WgekAESAEArizr/n5IGa8xctPYLnfYk9cIrJRLdTI3dV+VbQMJMV
0DFvZSbnOxbMCrtiTrI4Hl/myLG9Zx50jtDXrxOGJmmlTQRXLhNPxowhBmEoqDJQFZ56s7nqQvy0
5RysMc8adfpSECAthmvmuu7G/JzVfPLr38e68bW82xV8ZhIB92ZcHvpYBN3i7BvnqvBqu6dqaJH9
RBA4lzyGuLS8pro6TvOI5EBp+pcSyLbQ54dTkqmmdq5DD+R2Ji1SqQMmm1UK/eLem3uryCqmmSWP
f8GxYtaRv/BGSCRV6AXXWr2SEdoUmzEluEo2KabarZ6Uh1lxHQi2eT5tE+KwJ2PyyQNxbaK2bONL
TF9D4YtWeiDy3Xfof+gcAy3fkq318VTiskjpAn0Cv5ctvE+coRwiYPfNzhvss8MHFeviDGtbhsEl
NKyuxa630OFH8d7OcBpWbjELf+132fMWMjuisdS7HLc7DqfneoxHUKtbJ6ysUexL5DVsYCaml0Jm
9z7P+kklVpA/DtJD1+CQkfmvIksJM4vBoyIx9Cp2iO/zHXxOrEqgp05EJN0mvWKE2bFOj8udzHdy
MmSYepRsv0hKvhFRvyUaL3PjTLmNU3aXtSHbm53jkF0mzsbaHmONWOwWh6DaHo1RDvWuCxVnp4GN
ViIz0GycbRYwaezmnWa9CmKILzofnpYk+degqI+oAM7frNkNkjr3TM35YarEVhKgeFvyfQ7Fok3W
a2uq8CUUGB4QsSKuX4LpkBm3bXrI7c5jh9O6sXO2U63FYhQ5aPQjPmreWNTJnpRMlosY2vG78m+T
DLyT8tNUnjS27o8DI2N457Fna4rmr1ob7w19AIzrlmp8E//mifyDHkmx52TOA8khnn6FS12FbUgz
SHdSy+KkDMwP8kaaT8MMKkUoPGdLxt5KwaO7R7bsZ6X8Zpdho6mM0Qv1e1w5IuNJU7fsZb7lvKhD
rezHbVPYz5QfJnVTu1FNs8Q3KxIcq/MEU+K2jPHsD8+N6f9/kzLlj5IKtxkSjjcxQ/ifku+6tyGb
4Ngq3bFfpsMqbrm+jWUSsv//W66PX/HUJ1uLCEukD65RyZhfxMvkCBm3DqGNbitS+FVtg62GtV06
lTikAI1iwwXdwS81YyoUSZrv5CW+RT23GYAa1t/imlJ54Awx3C6oMzmM6p6kArfiSCuyjuUY97o1
0gmjdGdUc1Kl/pKb8lUtnVtLGTWIS1PwxO7dhvzyBDUCLCSji4ANgbj9KDWEGw2SylT2ZPE3bpUd
JPWdjDE4wzImScMOdko+PqV4jfSuDWSS9w8INqJDOPKuVNqN/2VHkaeZnWtavlZJB6WNNLfD/yYs
KURu1L2TMIMok+WJX9uUpqjF28WKtw1F7zAVr6Ktt2WMA5jIiZ80Kb/KBF3lbNMs4mqqrPZvYXfV
YbW/SxVdVxaFcuD04I5QElbFqdL+TmoCBT2GAJMgzS7dPJphFZb7KO257jElVcpu1K3d4KinAYQ+
Q9tkQwX6dJcu0HoHaE1SIVwbj9E9doYDA9Xxvci/yuKlnSwip4nm9Apil4O5bSGaMqpC8aORfaXy
GKhlSbolAEy7BFeXMPsfZvVhuiJDyt4nYlMSHOdc33QMkTG7Fslxh15ftxpdIhOa90JIF7VCfsH6
o2lhJSBXKpoT0QhnOYfjkpgMLogJ7oIll6mBLD6N3rm07XCmsEEbIKsh4/utrIESo8Mquo+6WIaT
kT5WWT+1Qyedh4awN0wYt4ISjJu0TP0F9uHURh9pB1OmdF4y3Wl2z3Pg0NAjeSW0tM6cqM9bzPFv
c0RmwEoQ6gYWm91DQGo/OEH38mRsnKg8O1O2VfinXP3muC3NCVe1UVBRIvyWjB+oKB5DjVH6qnRE
u6NvnzrVBNW21j4rtb+s0t+a1hVyDFm5Nl8c2by2TvkuUdgr1kAkYvlZRuWLyQaAecJelXdClg+0
7+TR0NH3+xQDWFz9hVPO10a53Tebcq4IXcGCorWvUvTVi9euyg5kfHk8B74U7d5LQNZnlf5vYebw
jpo2WAqkUhR8tdJvjEx576qrFDlh3G4nNpNYB+2UDOMi3dOo8ZQ4zbzANIKTE69uxX47QodN7uRe
So6TSgWnAPjYvK0tyb1NtjFVRN3PU+ytqi493KPSdWaMay8FE8HGTF/ScnhV6Q9hiKaNh/fuYDh0
RwVXgLVN5UNRUUBLKqsf4qJzcNMZ3guREN7jgOPQ/olMZ1SyN+VPgIafovxbKf8S5GEOB7fTayGB
PaV9xiPnGuN7z8j2SXTXZHcekD8J11FhmT0iRJ1pdzRP/rowTzSpgXqAAVRK5g+1gQQrC8LoKLkx
5/JEIV3b37X0lc9c8YnqRtwTxarus6HC41iSzAhzVFl91rgWrlgi4u0LaC02/pFqeKJjp2NE56id
jpV4tQlQgMlzzbrgjUE4mOuJgY+0zeA0u8qs0JnYuxnBl1rwPNUJTqvOvTWF9UISetTw5Ekvxkig
Pd1AxQdH32mlNMJPWZTNsIECVtwMbbk1fMidsR5VslJsOILgKV0b3ky6nvr0y+oSXxtfDOeel7AL
JLEzH6tangypvcRvcVJcNRmuNY3PiKbCFmegBurRKPNwHXgR6aHNhGu2d8MJWop12GLMotDovxG/
7HVl65dSfrKQ3tnrwxyajc0wXXMJoPancXAT4O4lqdt1on7LtXae5TeDpkSyo0OSMUWPEMwJf06m
nynh3p2+Rj0CK3uKOVDs7htLmxuRYqxVr3nzszY2OtLZBbfhISvwRBl29EOVSbhcd5Wm2BuLe6z2
1/V3mZJbX7EXnl+JJ0D/0PKdMI1q6REnnrKYJVY57/mHLVH8UU3rV6eppht9T0vvtil0WFrG/DnR
10p27QOr/DiMKr8e66+5gLqfvGq65Ks94Xa43Z4jPT6PnExNuQqatQBNQsx4Bp07rbwUeFTTMjhf
hBdO+PzJl0Dv9S0JdC3FuFmS12WAjNlQlfRuV0OyRZBHxuIGqymB1bGwDpIs7dOx2I85zAYZY0bL
HZlTN99JHLGRlOs3QqDkhh7QAoXq6ZFzSnWUEdVf3X5vJYhUKStw1nzcH414g1fLk4HfGGegV+TE
XlbnwmELaha0vpyi1DZogorqwlPS4sQRfxQ+S9voMGcMlMTDtpD/rVj2rSrxx5o2Z5ZHeaOoyacm
I/YjzaerUZAa/9LuHFZ9JHv6sjCG+OwZDjRJuxk8sjeAY6kgebunw4RviDeEbmxk0hisT43Z7MJs
1ol4V++q0M+VmE9TjraP6kstwzy7SaoIirnd9ygF57PImotp+mkeu2kacQoClG70jVPEHvMKXi+W
2Q3WwS3/b5EZ9OP5oh6seG4SMLNFqdN/D4KxCCcjz7gGWJr2FLFq1kYngDnD3Moqx2JqF8fKdtgU
JTzbQjqQPIgEpA5spvNp89bL1xqpnJz2N9I3aQloz9LshqvTBQ1Faw/TXtUOBd85852x1QUqf9Ei
+WwjGHeOsE5+FSLH1A2yPddWeJ71zWGakcaV/7D40e6sl86SrynimUT/FWp9N5mvIMUhDG7I+ZdI
27EvqHm5y7M1iJMpwJ0YtAfHyvZrZO3oM50O/WzcIHNM8XVAk8OMYLcMe+ItBtvnAkCi8GP6L6zB
lxvdt0pwdj2WF0r4mIw93K+GxFR8N4FeigyuGGP9tlAsyqVCqanxIa0s3LdN9L5SEsj1HzsHuTln
AVfi37SDI2CKjMFKtrdSwiwIhrDb/k9VQ1VJjCAevh0F64RxYdh9RMLwYc8XSxvvzIy5pYFjMbYD
hVu380nqEe2ZRwKz15VcVuVWp9V1RE/7LA6sgaEQp6rFTPZZWLVF+1Oob0NLNWnuq3L0yuhKP8Ij
G/4F87Ev7QJLva3QInDLNEY4Km9tI/ncOw5lrqL+ctqcOoeK57ny0u448ANLOVbMSbXlCh3CLTkr
YopeaVn+UWNp2Dif8OvorO4YrVaC0L934EsvNFkzwPDmItXImW19ojc25d08xi8Dw8xwwqRDwcLK
VNn7TWpqbpGSQp+v2wmYf8qwDdo6siLG72gjVrb06K56ze/rZDPIO836RvLkG88j2/SfyivBnKg6
KkNL7WWeGNCc149pBJRad5c0Ie+kZcKUnMYx2vXL+6RwLGMTlibHJXB6XmkPa4DGjQikPshNCT00
XWzKm0u/ZxvWa9FlvlPfZsbE3eSLCYKmQkqzBA9PYV8AQIjhANNYOgqvBsM09oFQg5QMCo3BduIl
EGxEOe04+1hERm5Zgbc272t0afLuMHd7BsRHkZBaVajhajVhFVsBQ7wDikt4oNbWlNLQmovASsVB
YGtae8+x/pn04OW2W2+ZoXtp7dE6RN9j/8FeEPJyc1k17TKO0gUjVdsvR9Sem+qgq2mI/jWkeMyW
y6QItMb00XF2mWP1LGkZGTHdqWQpk65GqPM5smQyZ68uLMw7EP8s66BxH1l+9JXhIkXv4jiFmzh4
XgBRJn12xgh+ro8F4n+Hul8z8etnxyz6Nni2LFl/tWPl6hj3PJ4+aJQd4l6TsnuPojO3/dSRoMDs
U9/lWLA04rdXWCicPs0TRVyFMQmQbGmPSiptWDGdozUOnHjTUc32muoKijHpVk5ADWIf2Dqx1r8G
Yw+lQ1B/Ws3IBU8MQyGzkkORqyS7XpwX0xC3ySCRrMHimyXEDf4pe2Xf44QzcvvDsRH62S/QLT6e
z7tGFbuxYpFdKEQ5zJhuu9DkAsQ5DnuUimTbKFRFmEEKcWlXTlJd3SuY1SCNkW6ueYZTbWLgcgym
G1LSAVtqEjAngbaWAQsVm2H8JJSfGRtdaruuNan8/xFXTfoa/rkXGQTjUjSwmJQtnDxXnk1e1Ohr
TU0Son0s+/406oz0RAgxJNQWPawsK8xLh5Nc8YcB5IHYG6mzt+c1LE6F1yv6xadb06u33qwejshf
VcsIiGV2ba+DAM0I1orCwfX51OmIkw1hwylhTRj7pmXa0QJu5wtj8CCs/RpXA0O1bXKsKenESeMx
hgK99hngMHyBCkKTEGoU2jJwSnkBFxE119TBW36ujs0/LVdf0lR7JWSNJkalt7Z5VEiPD4YbqnOQ
1TjIRBFo/BVxtDgyHhojDlLTOVitgQjhS8cWMqLzKcZdvc67ekLRH/QHW7CM1yS3EgshHf0xqsrQ
OAKs0y3EVIpvegmULMOM9mBF8D2ZIEQZUi4afYUiDmhAcalxYem8dyp0CTMAkkPZeK9jHZ2C7Rh4
EKydPNm7LmflZDhY09knmlgxoO/SflrFR+QfBmUID2opQs0xgixvN3L0t26oHmUG8qq+1410JxGF
SuilR4vCZvaMJvE6zV+aVHgnxu0DfLFGw9pw7zO3IFLZSX2LJIZ6Rvo1LFsE5buBxmEQ79P8U0Jo
ZR5ZJ48FDmg2NKHRtUdp3qZRaIrSF9U+BpUkTx1v7iFNG+Z6lTflyp4y2nWYguZKf5egbaCfItdy
2w/FJi59k3a4tvYNOcTOFD67EXve5JiNn4eMEn0tdrOza3NnEbw5a5eG6ZphhkrhTaZ+tRPlxorF
XadQX2gU8xe13dZTmFXPlUuL9o48ak2CpsqFjueiQXRcqsbWUtFF6rarzhuAULRNXpYIFBjPLTBJ
WLlb1beeoi/jnKuUfbJWLC/+8AXcq5y6uZ7fErO8xd9sLl9E8UKCsDt2/QES10HlPPU/dOYCnDc4
lOCdLewuLcfVwAWvrC8XqqFWT+h6652GEs/MW+I/XiSG28mmKkHNcz1eB/QKAKsORkd+w25KtTcC
HxDRc+mZ02uaSXeuTUsOpMk+mG8jHBylDRDFugCBvFpNDvYTyuLG9Y/RfLTgZOnRQ8nuXTaqoU5I
hY6TiAE5M46OtA3L+IlJ/2ompheIL346avPBERuFpmYtPh3IxFqDZ3aGe2xvsDhsZZrBZnHL/AVk
u7SGMf2OQa+c44xFiB0VO4UEWDPCUdvHZA7KB739mShxmOqabb5J6PIEg/R6R+GZsfKqa8PLwDi4
QlED7bfvF4bPuxxyCZZMuHrlUvly/q9Z5IMA2sbPj4AEI0yKmxjJHVogmyjC+oiuKeSFAcdnmj16
qCnPKsdnFF/0goaF4all/GFVGMB5gkf0zf0gMbYi8VW2Q60WR1suMaO+zMVXgyfWWg0f3+zR0Znh
UgytoHqt6wTUKDaxKHVQdPaZ8tbQ9ibtPl2ARDe3sdLvZkwz5Fz6ZLqk9W8N9lDlThdy6Oh365LZ
j7I3dyZQb3NBgpIf2pGTmsuE4OanFB75CY/cPpw0id/0xGjA6eoXfLovzh9nze7WVL9E0/dHmXWH
eN2ARzu2lBqRUh7HLgoNBt/tGzC1MFlfpJZU3k9JxqhD+DpFUYtRPWF3JUaq82ZrxrSlTC5ykmcH
ayIAl2WhHXathqW8PzGvOhUHLHrzoTS2WbsczRGPKRZKDP+nZrhHPa7lcWY5i5m308Noo60xKluC
COF/zZmxbQUhHQ555aa2aeKW80zyUc0GJByJjbUmXpgc56o5yTtaqWtonla92KbsnZE1YWu0xxjV
DqyG7mwn0rkFrUny0CUekmsZjftnTeS41p/ClDz84sitK+jDfX4chYF9CzF1Ju9MTOaFVO+MKWV8
hN0pkbfNmUH1ZrSyrbCgO1fzptcLqlLbh86sdkwsJZyEOYs0jbUoqiC9CkhLCrR5CsmcPr4yxami
rZxhaXoKSLLfaG52za5HzpMwepLG8TV+YrTW8hUdPaWifmut5Lb2Z7gHmBdtRm6Rq1oLYKQ8HFgn
b/Vdgl9z3tZKfunY0ekanNaqIkBSOsi4yYsqfekmQOpx61e5eDh69Oid6m0duzceufulW9/WxnyD
t/ugDVwSsjB+koe+Tthc9aPzCmlr3NcO2YDreMRcpdUTPJN8g5mKgX+YptjymAHjwbRpPFfEPYt0
xIip7lZwFdA6dppzcnTy7tb6PoESk8V5tYlaHovXrnBjydz3HTZ7koCZFzOSl/bGgAm/5liawMpz
cRivMSaLqT9mMQPF4T7VzjUymstkkjwIFLqvZZxW/ancbCv5r7OVLRbomgPFGpKA0LcCn9PIHHtE
gJe6LADJJNtW1WmqqB1sFOUKxzbvkUH+igY5s4LBmxdoj6jnTGxJmZ+YlssKYo8/wxer/Z5gTaFg
0JYtwTS3FT4wgqO03BXwxsAwGDysc5lZ/7h46ogjj7quGQEeOeNJ76EHE4NgYDHOivE46snRJGXR
2BaOuRF3sgJYiDX6rWGuMznLNm2qLduyDbtmDG05zSx+sIRxv0M/PXsyhK1Fb094XoZyCbUV7pcn
SNFr9Sc96dQs7KhUK7AZxAzJ8o74CWTh+G4PyiN/JMSU5jTTiU9XjhzJsVwaVfMQ7YBbBiSd7bpi
b6K0zM34wC24b6VsH80sCcgOsQ/rGEyaEUb2Vffk1Nw2TrvVelRgApelpzao3bVpYxiPRlGCSp5C
BJLHpsSWUUmnSah+YwL33qxUEzjeNiITt6xcbjkgZjmdbklU3ISjXVWkOqqC8ZDMQvbFBjKOh2b1
N7bYwSQeZWWeY9IaV4fyc2MX35IeRHRwTeVse+c638bEZg7Q04oR/0BqU8mUyuBUUP7F1Ld1+U8j
r0DA8vQ38qWjkc4o/Rnr2FjMreFgyCZ1WBE4Rhf0cw2CY3UZ+gezMIIyWuAm/lRKHJCcFAylcN91
rd5h23MLTuFtWfxmYIwcM7rkHJLHjO2K1LG8SdRQB6iXo+WZWZimvkLU1nPChKC11jwbgYtilr5t
Z16Nq2sBJ2fbkUfe914BVQDTCAgz6Jcd2QI9Pq7yu9WrQ1TWpA01B8d1DIp0ztaqfdXSu1a315wD
Zjxq+aM2rQs5q5dqqM7zrB5svPtLhg9BCmrZOECxOZjeWhqksS0opDZyU+2jnC6uNcEcNsdCso5l
Jk7pRsnG+zaD/976LSyuMgm0en1YxOU4DdVZVCGJik9FA8JBH4+dRP23DCgSPqSJAh6Vz1IdhWQj
et2K8YRm5OSgiYs/VxQsasqJpOzkjID2cZMAqh/1+aqQcehIGlcRkonXMrsOqeVad2f9GbBc2+m1
I+Byyg3G4+O2iAnNnNrzPKSncVZD5myEEvztAyeZXIPZ4DPea7ypBQ7jft7Uwo+RL8JYQB/AagNq
mq6+KYLBGqP3RaZkqWh84qCTi/uiFPdhSe5DZ9zYMd5kMV+tTjoYw8fqjyVGfc4LS1yczDj1cXdk
g56sk5uqRBDcoOqdTUHokfNTH9okehvH9i1Jn52Q9FJdWWaf9GxGrkW6VoabkHJtSm9GAlq0HcJW
UF7K7KHgbIPz1NTZNdOZf8WEFV7O052r69uyZLyWD9t4r/T2gaXpYTX/ijsFyZZx8zal/KAwI36+
+pSTD2u0D0WCmyvvgJzAVrHcFR3GIGm7bPhY6NiLZQZD1O46HW+uFW2XStmiUuAHJQhh22bwiTIi
xsQw3sYB8U057bOOZTAKEx0MKVHXSQmEFEVaiM6nWt9wybgSzApZsbGFt/ukVvfVBVB3xylJMvVu
wDIfZ/1utZ+CYvjEM7PKnv4Ed/U+JkOtPllleZozM5RiVzByH/cS0mSH2sqUk73R6zu2OGwQkJzi
GoLkjgjXV1gNlt8rM9OB1enSfSrlx2y1vjA9ufyJN0hH/GFiGIR0sxybl3a27lMcJH5JYy5i+aBg
N40ie5+nf3QCmDO9vFtWw6O79FVAA6VWoOR+XcSxksIOzaaMz7uM0p0eR1sENSkvGWJjpqhhWeV7
mFKM4bhEKV6v+fiqZ0qAdEw318O86vuUYfWIlmJIHmJy/1T9P43VrUnzlanAP2XIL8BzHngwua9i
NyZCIeMtEO+Gmh0H85F7VhttJtjJRf9NOsaYVkicntN31+7R16z0C0c0OmmM+CHa1aWyV5mT9uDg
LSqNdFJ3jhHCGgolUwrbnJXXY4aL1VJtNPalsinoGZ03RC7pxKzL17IQZ/Y7CAdXhjeEuaOfz3Qg
0WS2IaOvNVgSWofG+pj+TdLhmPNUsLB1zyxcBqrZlhMhzZxDmcGkx7dqKX3QlWMwyn2gszo3U3Qt
0+g6fOTsMQrp1czmh0zNbOjljlno2yRHj7jvHm2pv9rxwmoVXkTPTmcmjcfVpSEo5yhwSDyfyXli
6+llvPsNMgDH/OT8NqNm24+/aWcxAj4k9mcLvSvb5NZ61aLhMpX5uYehkgj/j02vyY6b5cVT4gIl
oNwYzbbGf91HE9u8CmjQiylepe/ldxaQiQm9EB9Gex9hR6EAyxHtDVGFn5+cFQcu6tj79KC68g4L
eohzN3pOpzJG6GAbckbMirajT7tJxcZmHEknuzHTY4Mwo0X62yKJUF4n5skTZ9CEvQJ2267gyMhT
woDk2M++EyXQXY0uq5veUSxRQOyUJQu6QQ7s7OupsJpHz5zSgxFFKEd39ms7NUcpzz0ZzHBr4a0d
lK1U7vVadwfnvhYJ0QFhzT/65CJGed+jN3NCJbdOiTYhfGIl+T4bwdynLCkll9DNEYBDzG+sPt9y
9TB9VsjKVOYMxXvXXQq+WqWvwAN3aoTt0LwVNhcv4T/aRkGaySZ4g/sL/4QXl99G37kdWil6c/V3
ldkaoQlG1vkX1sHw18jhPulfk7Z4Q/2lD68dWuhK+BarpoaSQhZe06BaZIfSC+gpf0R0r4p+U3Gj
tKpbDif5c5Io3HW/tN/0mq1M/4/d46C+iJqmFOJeYrlj/nEYmTah++IoITON1gXZU+ZjaNxanj6c
bIqLjNOoX6yjBW3KrrYyv2+EPEbr/x2m/IeQzT2r1tVHp6njhXdzWxDlp5DC9SEhiq2UAgUSY2H2
LlXz0gyfCnlh8oB1bETtF+2N2F0MJm5o+kvJjTj22DqAciTKY25eHDS0dla4MtLR6j2Zfk3OR1UR
hDLQDvX/HNSaEaM9vnvkdi1daMm6eCSoIHFk+uhtNxHdKNmp+Rw4mKHg+xk/BO26SpK+4tZdUUbS
xUvfaW7fjG7ilfLmdvXDlH7TtnmJ+/xekrXh8Lso/LR0l3J9yOd2xqP+q3E8plpfu5mhfGBAZOf5
2Uk2vcC01xza3lHetTokFeRfk0dscA0NmgNJ03+7pTxaQhxrpT2adON8qpPiZutW2VroB1pWwtKf
kulILH8VnTimKcSlZg6bNcaviH7m2q6AYtXrlCqHoUxPeQ/nmBH0J0zpAe8GOgfOr3inI9R0QptM
rLig56Wyna1oo8c8hblh8+s0yLe+Z0mKWQA+NJPgZ+ak/ZpYwyPKzceQmY84UMc2LIXgEM+9Vgrl
JwqquGnQLUASpg7R2RgsJG8m7c5iPqdMFjEbDckAiWeaiBoE5yIPHUkjQyuY2GmXTXPiCaR9/Wk0
NJLKm0X5u0Wf5y/q7NMLXhk7lETnTQe707CJBwtqoNl+hzoPzXM/m6954cUTpx+6bif/x+JuBhql
xZf3lfVzqaguKPgo8cCdZiyrK32bEfFr///8R3DkPKW29a3tr9nP2v9rhucQ3JOALD3rXFzDIGbd
hpSVYd3IMnSbfK98mRFX7KwdVvT8OSPyDapCJqYEMfDALBnnwQLrpjBq/LTdz+yAJumrRyA+K6+M
mN8rwumJaGCICpJvMDkpsWFMXxnDXan4W8oWcDgwcOz8vuTmw8xZtHXHiBykygRUyEhh0Q4d7sup
/ZDYYHZRkHXH2prvuUO9DO2GCT5vEse+wZcrmOnTy5+BV6cqx7omKizJ/bqMjo6hniRrPc950CMT
QWvXVxudbFrypMwXd8jInde3dsOEzR8gCabTefiwloOD5vFUcWiIIoUJRGSbne8z4yNFi6Fjd1Av
JjsyzLZkhsSs3Z19W101gnfFcHC+E1NmjFDtMDQ5D6X5UV/G1nNU8gFzFoRQL73nU5dd1Tr++VNl
nrMxqvTe44plZqdSTFHvIlTuiwaxaECYtTujaBpVv0czUTnvJmmg+dFmJTh6K0nXpWMd+PRYzrsp
HKoU/UCZb+vytw9avD/oJAaU4Pe6mv0yAxDGGpSrgpcAUJ4ChT0A4whj0fdax0IiyJz06GTrSWZv
uBImpxFnuh6iMWzT/ohUt+hJyNHH/aL+bY1gkfFO8Ixf4Akk4cBjesbespKDprLXmJAYr/cUd4sO
EocqB2Xf/82ew+tNlbesYCyk/FPnc4IIScLjJc5OY7zqSf0YxN8aOXpc5j7aTfDMCU7FKNRHUBpv
SjKEKpmDUa0Gxe/MEMNBU8Cr+mCgqBSZryC9fa4+W+QmKU0ll605+RWDafs7tsHU168RRVSqodTq
MS4CaB4HJNepGkSjxJsQcdkV7OyrMCs9iYWBrT8MUiazmMcFEADCurQ+fTSN9lr3m5rNFnGWhfWj
68aWMpRWknZpbk5EmVMJmfdKtdkojR7N5N7Jp3uZslUIBvnAbv49Ykxq3Ls1f2h2+Rgl53VWs/vS
cKtuJNWgR5j3udzsHSr4aEa00fwuVX+z50ez2EGS+tX6rqxoWjdpGZiE1C0D26FDXL7H8Fo0Vod5
Xx9S0saLz3VKA3zs5RdMiMZdYsWL1B0P84zAMvtP+zqpRMKVCDKnkwC+YqqniEA0mC+KTTyYFqGP
p0dnxkolYeLYjNs6kKKSYdPeCY262lR+ywHaso5CfrFVXFH2uyoWrvQfTee1GzmSBdEvIkCf5GuR
RZa38i9ES62m955fv4cDLLANzM7uTLckVvJm3IgT4lwDkIvgcIXzZ2W89paAbpX7EH9VsTflck9a
ZMhx0LIRypkplgLuGe0uGYJcWj2gLR5w7EiAyo0ouGFYuQPTVKvuOpLTY8F4q+b4ElAMHQ3XHnc5
w+kmtrQb4tetxEWiYzuNkhdDgltHXR7XW17CUuvQ6gMpqd1a82ER2a60qh3p1p0kj7s25FPcUKzV
vCckMsu0OpDkO4zMJDgUWN7FFNJB3gDD1R0xFbp8Ev2lW/waa5upyH7Wgsp7VbgFdazXEhwIphwQ
V5P8BnnRlPZqXfstaKQq2OW842vCKJaOgYNDYlztuMWfhbcMj3NflntuHsWpoTTCZNixCZ4wkWEv
G1UDglPjT/M3vXtGVpxok2kFSt3o8I4ckwYO4rsKPFyyKN9Mzd2YU/SzYn+DyY9Zb2kPK0qRsmpv
5vzpiAWmOElGBH3ciCpHvibfOWAWJtzBqd1yXX8j1zH0Fvytdml4RplaP1o1Ig/ljVj7eWRoDQDN
dVSr4thjBqWuj1FvMgiANuSwaMLNUgqPlktCGaBA9x8KVNeGLZDBy5/hbDnbyJBTyclO39/0FUYP
9YUMqCuafKvgeFRnc6tgYul/cuwXRq15zUJrFQld+gJVONqz3d/INN0D1s6j+Fa4qYPGA0I66RxV
/+JwoH95POlxvA/7Q4/sThZtI2Es0xTyb+W1eOvLzTxRcFUe1dRTfDM5sqKFVaqgFqSgZ7D1NRJJ
MJ3y3uig12QA5lMjyadhmk6ZXp/iFQRSMnqqglV+d+xoTmCGmBSvrjqcmLEHDWaro92CTFsMChB5
OVjp7Aa7NJ/8mc3UfGt448m4WCvAnuYOZb1kOqVG0QDHb4VvVc/7oYq3xdKS/jqgrBVW5scnZngw
2dulir0UnF1aAWHvXCoMwpZexI+k6RHB2ON9zDBYA/EnrT/iBYkEA56MDy9qnfcm4Ud2aAGcKrLl
ldMHkX2ERHhs8suYfYsaYZwXKLoq+DPDjYuHTmGdBiKHmN9V1ZVzkCM6K87cnVsm181ozdse0ped
eAJYmIAdW3gWccw5/RvxMGgw7hGHgwPZ4k3XwI+Sj8kYnUr1U8wXzPqG9DUkiaMqqTf0BhK1vVp0
UotLh8us59msy2F205/G8nHgOCg2doTrPtos4lVlZEhIhOS807vqrIUSDcb5YfAk8Vqs/kbZmbXq
paswJVbnudROZm2ezULQJDzTCnYakpMeDu4gdlpYAUmq7wCAH5r6z7jKKakAGCVhvGwtqSTFRzAP
I0CHp2V6jqI6jRHFGDLEUAFQFRNKoiTncQhORlFuRptM2iHwkcoUzxrILAuJuRYWV69w9ffI+dzV
ObuN3Y/4mI3sUSSPqf8Y2IIUzXQsY1p1Cs5DFQ/Vez5iTpras9EbJ4WyXomyoYJjMEOKwkavj9W+
NutdBlPXtg7wl70FahzaDxxsbGMkhKLdmF0MYw8k+1zWgPAn62IV07Vo3xv7rsereeP0lrZiE5c3
gU0v/IPjDNUfNaqOTr31nBduRTY81UdJU8Bg/TPTYN/z3pC0ZVfA2I4msjrFW0kkPG2+dUELsiSf
2wz0GumNktgxHlURvipEWLCAG81WIYmjtzlQdcCgBTUEJVghX1r9Eeo/1hUagZfMvoK3OeG7WhJQ
Y8pBXSaHicB1cUrulXUcwJKh4a3OOazC5hYtKcZEoLn2H0VvPZrDcDXsp3BrD9ox545aGC/NlL9F
oZ9irkTegUBz7ubCSSgbJW4208iNOiz5NEokfC4HLknpdDVkm6QkAb72waN8y9Tf8C2Vyj3V1z05
suDWB+FLY19LYjcFrpl6OYfTV8P2OipCJ8IYHQahwyKSkhFWolSsb+bi7xjU2IdzN2yQS0iK4nHU
2a1HbIYntAzMrMegjY/G8GxaXEfynu6E/SReF7Gv7fLYWX6VfFl8TNYu7n4DVMplPo8whY8QITDx
KAAhpIDg94IVgPbgSiXusln/I5zVnUp6YkMuk9MrcAX/vWU2Zdc8IuIb/IMkrksayl4hh2GvviVk
HYo3OddOmvHdTjNbvDW39sf8Iv5ZZ78BSypVsDu0C/b1EqsB0942ZbSNZG769mbASDzbt0rS/aLD
6av8DvCldfVsN8ZFNB+r/YBPJcV7JGpd7MYRc2ULGqCkv6XHBjQ65hexJ0Jd7EwtrAq4xuW7lWLc
Y9XAzU1BJXoCi9hIrZ/wVLIQqjgk8QvG/GAoAcKjaxN2eSp4frVnr3/AN+V3MRDRm3Af59uQ91xg
8xa9wgPEsKtzoBBB4rSJpd4t/2lXRey7+WL1r6SVtto1wg6/0cIHe/tdFRaXQVaIl9wj8R1Wb9Mg
rusJQy57kSiNAxS78JXxrSAThYKatt/4Y9ZTj+HlYKQ4O5adea/ZkrScrANwIs4fcV3YM+SMOwhj
mrqL8ByxfR6zpxDfA2fsyIJiXZIZ5Cg09Cg8KasxnVSJTfFxN14oWbvYH5bWPE11wNSEbbG5L4Z0
Xe1lCkdv6SkScz3gjCZ8i2A9KNNNz/5Sf91nyJ514kmAQKGMKOCPEw3SDr3KKXnF4BbJ0UFl3Gt7
5WEu9ZOP8TLDmpbPU01YUh/PdHiOMgeKbiAqWFelFftIfY2S6QK2CEeKKaQnb9YHzB6P0cqp2+by
w06+/6wKbnrjRzW7i/mpcwEJ0AhaRpWBoKG4GPrRGpweZ3SU7KT8MuA/bPDj4qLWi24fFY076JS/
XqryR8VGymMsyS+99qO3xbZkZ4OVhvlmNr4tRlM2mBIqM39PtTgmP4x8N5ogWyHIluJNDX4m8o8W
13G6azfSr4xPe/7bCRQXt1Jj8KjqflFwIPS8RP+N7aecfZKsYKGZE5p9bepvdjk4Cc4IlwV55xFd
MVVQARYu0lxFC4wfjD1YUBymuoA/fxufqO3a1x9LvGe5mO5jLmocI0VxlAjloOC2P3Nt4BrxJgwC
+aLQFIJGFT5GRq9B9yTF8NAdp5YeN/udQ3Yp3xjpTF52tnQyn5PIUEKNLVdnM/9UmUxNZVOjeo5f
Oh8ZBsCa00tOZBJw7z3ncW4h8qew0B7t+Iw5TMpqg1KQdgrUS7dU/0oI3qghcw7mznA7FVcd3+pY
QSrglcRXLNbbs/yvSp4yTcsTa52BqhfSaGTAJmLraVV7seGsM9NEDjKfLkiv67da8D8ujzyDQj/q
Mn9QZcO0Q3peYks+TA9y0mIrNwRehLLT3Yr+lHqD0AAM7hiOBCawmzbQsiMAj7izBg6Hedjr9Rc9
YzPy2oKlPdSDFxnR1Qq3evAwMuvCSHzuCgAWy0FmlwEM2GEt6ahm5Jbdp1bkrvRHl3bEni9qSDnn
DbOVY5T6SR03QfCLkEHGg1zVocM6WtRiHzD6V4ilJviCiICDmIGaYHnlnd2ztPqb8ua5K5cA/eYd
HCmLXUpbC0IZ51DFZPm3OHKj97Mq3WLN6/K/NO9sSszuPMZGc9LLc56C0eepicz5UI/1EWu9oA38
lEiyF6qb1h5cPLW8iErNGXlT1uv1GYMWdWwDZgJeDV62UfCcKOUb8k4/PC1j5i5zs/lhCoZq8Zra
5A6yfw2GJR4WeKunrP+jYPgeIqfvcQ5HBJlOUfK+3FvGs746hxh8lRZTdglnG712qb/5MpylecTk
NCz5NysuBlUfsdgXWJGK5cxudhsj1PVOZ9u8UC69IvxsoRJFOqM9YvkJti1eYDicxXyCNNkWnzmD
npEz285+zWq3bj9QghUgw+tjbhIh7JNHae03M0MCjOE+AHUtZOYBqpeh2QRffLHryKxjfSl6CCvw
x/XtjO1RQgiic9KVcN7P8Ukwkw/xkWAwCrx9bhP7MnLSBzbDffdIAoYX7pmWRECsPC0BZFY00yoE
gRoQbx0ikDbW0SaTHenZy1gShovzI0mGA5PDZzb9yfpvPVqL0Vnl1BIFYz8mL2QqDg2l2PUEoaPa
WRLuWxhQF363xLB3bRTvqxkAydiDf0z2hhLC07lHzD6UWFj4ZCWW7WsihvwHz0hAkMCQuZI12Lb7
A3lAB3MjF5NpN1JMW8k+q6ldN5p7tZwOM08SFXtSeKyk5dSRCBibvT5PZ6oyUsOk6yvCyJaxjE1h
v8d+Et7tRTp06ErtMh0mNLnU+tNFyWcst15adF9Wz6rtZ9WjqSvRRYZ/VLhGThmETOW8uRtEzvgh
ewSZMUf5VMdbiEHFPxmZNGVAapfO0TmvuZo5CwFwciBKcrAniTXaiI3lnYYt8q2PQHX6BumClFhb
vvCeAALmdN2fgDtUIzEGNrtA2yISXMOFGyjnJ18tDUha5iZcIBLruUDTmZV/LVdtRgq9r3FcWKdO
vs+ofEb5U3F6Edji0Y6ZFLDnclDRNK8IdlScijVqbxqSpc+JIxKpUoioOL4WvfRDi7FedTX9LNr8
YXOuLPg/J/yf0/re6yqnqXMX9wLrLOO8pOeyyT2zRmVkDEed56Uz5XuJtM9SKPvAayi7Nlvt2CUr
mufUptaZRUTND5bHOICKFNHuQcBp1ULjErUAC0YgGIoZP/MY5dAYDsaoE6XoNioymmr8lN3kJxVB
TguxdqQz2lA3sqmccmNbVtlhpLkXnOSDA4dSlLWAZ7kbmX2TY0gCTUWGoODOx/dbBc1Qs94x/+Zt
6CCDbCL+lhBrjvOaj4SojPrMCXpqzejERxcKNnBSjdtqxZkg1WIHoS/CJDeOlS80y2/klXiROEV8
yOg+mm7JTm3RWwBUU92yrXEgEM+TfxPrvctcRT/e7MIV0YsVb6E7OsXMI7KfNnza6Sp3A9Zl0nF6
z6ZoQwZ/PwXVPm2bfT2Ue0pQp443ie7rmH2bZvHnENY5wkCpwKH+tOXcb9k40wvmscAMh89F6m4S
4I/UjtywwMmsvLazfrURq/LgF5bjmZjgSahXCZk2aCmuJy+Afj/ezKS/WOp8a6tzsbiZLehYuqu6
i7/3xL76WGm7Kv6EajHqTzVvb5G6NTEWZSUv1/6KaaCk2FN102nYLO/h1xJ7UQWO6MPmqp33rs3D
LuhpbLRsp6vRrtJsv4Kz3/eD/9Ct2K++tTjnapieFfoyCss6CJ4sxR5ZQackZbim6XRWqL8JZaZ6
wxGQCJhejBNpug8tCSO/uZvYIuYtGQ+sBnW4s5h3Ia7k4Hk9oy2u7IMuSs6opG1SqCgT98l5+gCC
BTO9wtdFAm6jCdOnXG8XSPeWoaFkBlAglliTp3JdisqbTaIKnThBJ+7VX66IHfFHkp8GkbA0OExJ
e+w6CJ3NroweraxdwZGIk2XXTg8gpEoP9jDsQzI9NY3C9Ar2QQ/mN177ok4xvQb9czadYSkO4SQz
jHCGWLNbZECF2YYOfXMwo3OzH8P43MzzKTMiYGGJm+kpfh4QJkRMJ1fIhtsg1IjskRXJvWLc5v1x
WQTPGO5JjeE+aDzWeFtcTlsA2yRrdqaVrV0ngTHTZT9giHHTDihK2XjiO3MlXEFhHp3Hyish/Ovy
4NfE5gUUinVY6lT8m2RNqRtt6y3ledtp/jdIbiY6t4bXQBWBzL8pZztULZhI7Hsmcd+r/JYCkD9J
h1mSo3YODL/9VadyE3U9B++C91EnqYCpK3gr8u4osTBqg2bjKSEXZJ1Xz2Fskrc8m9507HIFdTl2
Ur+Zxq0o8osBU9mefoK29kubR4xWdAKRey2nQIzGPu7Fm3VhOhXAPGXcA7ayqyecxRZYcCBsQfw9
KSMe7z2HbIu7uLFv6WRuCyv3RPL0dXLv4JBntFfme0+wCo/RP8PiNIo3GfsGWCiPzz9jJvm8Fj1W
qqatrY+MeDTXq3/N0MIeYzEcVT7DsgxNXWlHTOZOofePUBV4oeqD3d5WDC6j6Tr9E/M0agC2bLfD
/BGsH8E+3HGei1k8gpD11qvcoObpFmWIo5dZKGhlfKvKzkHz5ATaLJF5N2CJ7FAGrPRow7QRIK/D
/pyFn9KEEEKDhR3x1kbzk/92+Z6Eybrdsyf1sF5wBq58HV9ZK22HHha1kW+zZFOlHCMtI2ELCqXV
bz0ZB4H3pyXWYewgwOyBHBNIELgfnaQEB4IMrhbDQa/woKR+o6WfVMt/jPb4KgIno1SsTI5S3z5X
J3l52E90eOjNquhgjDGwHQD11RVfl/w+/wO60aCSQeijH7m10j8Ns3/IZnPPquCaD/dM2xvsk0pr
Yhd3ggRxaUg/Vgi1JRfq9DKE0pl8zYa9osfvjP5vKtK2U6lyaiAmNbyH66924H1g4ndYzVB0bube
QrBMRXPl+YJKYxzijho2R0Al0vQvXLpwIdujrL6bNf5MbmmgijuME6RZm/SfDmzBOA+xV5vFG7jB
TYDvjCIIKXCoXSPXV+7T36qLDkkn9oxzzTuw3WsZYa2q7OOMlozySXZ4ZBf90uYgAfu3ChcGbKfV
ZEILkDdgCpcSPnKCQYCHbSTGKYttQxGGMe/mieUq4QfNuvRNt19mG19Cf7BTbinEIgrjKAt6Doid
Fa+CgjGVVy0f0oiE/cqH4U4ZTsV+kGLvt3qHnc4LjFSg6/d1wxqj2xiXPH4Lz1BWoXOWr+YCiYdD
ORl1x5zZYoVUH0k/HS0eQnhWhE9YDj3m3TamKxjDCy+pfsZpaYa7quD5Swl0wuMl31vmNevfUxy9
hgg8adwcVOW3Odqiv+I2aezskgbMpumuHZ5sJOMEgd9Ro5a4QrxlIZrbwW7o+XKHdwnCwCAxH8eb
FihdlZfOj0QPFAnerHwKPixUR1L3Stq49RuS6QYm/6xW0X8vyGa81TAy2Ruj4/uJq2qOLB50aj8J
WyAbM8htBmPaB6m1r7P40FfNgZ7HTTKg/kTLQeOX2rDZzFGd+pchd9NG3DsZ+7/YnOToppG0HsZT
Fy07vXhR54XB62/Lpcaa2HETu5yYG216khL8Rkto4lvhkAfByiRODR8YFfKvcrjcZUYqlqP2ss/L
z7IIjg2uClhEJ5G+hyD7J4hKOJizdLqpZXMzDJ0ruJMQyO6Z37gJhUyQbbJeADfDsVOxCWJ6S4eQ
XhjLkyHh62JbKdlOA2NTlMwq2oUAj7tQ+DLewXFspvodRk7EDgVY3Ky71GvetaTZRgwcFYhlBfxa
40wsniQcq38XbCR9Jm0iCUB4WFEk8t309ckqv35kZJik27Izjni7sejgLZ0xm/QsCETOsVZsZyIq
6lqz8AEHKCI71hItIdbUZw/xao6Ks8AH6xAdcwKrsLwjm7WOCuEq+gSzt6mJXsDOxKK5l6hnCNZX
hajdwsCu15LwIH2ej7IvV5mvSn7MW0MtajzGCK+Fo4SWVwSDL0S6kxd1pyLUTo4Zvmbkwi0UBUn7
YEmPjwRnDbrkoWa67xFsVIRQSyZ13nKchuDbJhcbmDHCjp15J2E8WNWWjs1WzWarSN4rGd3V/NRm
ImfNQ2Jaaj2jeJMsCw3upRLMaUwh48gnIyOcgpWnZ0YIIPF9GCO+PJOMAgiT/kWZXSPIbgC11YwB
lSwI31KpBVtJ1Cbklp+S5ZkBnUmHRZGAS0bnnvvwWL0YyW4sPjuROFAt6Zr6kfjLAKRJEBzUUFDj
shbKrJV4CaNz4rdWyrov8Y08Amr/tDWMtumrXoVO0n2ndUgxLmELiIhSDxjX9qnpdePeAOuovGjl
EQlYUq33uDXfNaN6180H5ToxDWoie1emmOwNqw558jmZKG6yvRbnap7l3qBAl1cx5m9xKEU5+Aab
8k22bRhMCqTYpKsZ9Lj5x5FnpdFW5yWlyJ5KM2FOgiBnHlGJ6KkkCGyaucbuKAYoS2bG4Fehbh8L
sn6tdV9WK6AinmlZPncFb+JByU5mcFRU/l/ipOeR28/NNdKtKzZHDhGm1li/JenNzD+aMNxKKAP/
gJ57oko4+viD6u0u93qM+6OE8y9gKZB5zczSb4G1Cj0WKdRbCAF06VFdY9aWa8S4M7kPWdwSC7JV
lZOSJ4hBsWAA8pKq8Rq02sZXiFAH9BlOCHqR+Z5jaZoqsIUscXJqkrifK8VJ5nRsEA9lzJ/0YbYS
R7BoGUl/0uSzHU22Ds1FHayLqhZXzbSYM1gfGu+qvldMcbQNcRwa8NEjCxlTPU7Sb8VLFvO5lxcL
BUTU/OClzKk1NbZGGnuBlroSc108eZoEcTi04Tbu4wxRjy+yqvhHl6cp2c8Ul1+E/DvL4CVoJZra
E/3EJ0DU+KBwEHPz8YPSxQeyWX/x4/Tn8U0X+k4oeBir1yx7qkJ/1cvmLcy+DAXDuSy/JRCRaoPe
udKbpTMZ4PJSyiY8YfFaQydUkAApvHUC0mo2522FGC0zstdEf3V8mUGhvMdhSW88MSxdnxBTXGky
kd5I2Rq+0vGkQ+97GvJnDzBFY4OIhv0SI2zyf84b1M/4lbcZfyOYFYZBDYZ7C2fm0XZ+QCoc5Ym7
ylnId7OtN1YxvuioYtzbDFY74X5U/6qIfwuumJnFtm3fpu5Pr3R84ynmeUUWyM1lN6whv+7PlLnR
iA34XANVlojb268CIA4eXuupojFovHZHUDIG+l1smZ7JxLBA74Kq5fFv7moTvWvye+xnPlpPxG9a
EOqzSEkH4OA0m+FTg5VJstkBD4SuQQwSmTvDqQPTaEPQgLbvHANzts7S2xohRO9hFLJjJKuXWJ6K
jBcrUDA3lvm60oUT9kvs0BGO7eIWrAsn4pYhL70SlXi2wR+V24oNUc9fasPOfK4yTSETFpS+wuol
1v7OimvwEpvkz4ifX5skN/6+YV3404Z4bBsotn4fJS/s5ja5tni2UV4SShQ6TKoSb9VNvBeJ+hg/
FLbAUZDu9Kv5XH/aEi8iHGAAQeHcqPU+XF3feLzSjdKaLn9lcbAj+fQs5/T8U6u/B/keEX40WSkp
NQhUqsmB3MJhndiMzrf1p2RMcGytTdoZ62sqbogl0WKd/eM7x+ogkk4BKtAwsa0M7w2RnNQz4nfl
a/V66VW/k8Lu1KPU1/a5R9Vb7hFvk1o5jcZwjdqHRlkYP4ubKN70zlHq3kmRrApULfTGiOD4Rn3R
WDPYQEJSzOM29oA4fODV/ImwronVJomxI+UDa/FsVkirtfbAT3ubxuGc2a5lRq/oSVubjW3FVkuW
7lWNPlgTwvq1K3WDW90Jmc+yzhlg8Y0Rt518S34loZdXdxWbuqMXQZAYKV2Ve7jq6paFV8hJq71m
KWbrMXCC4pFk0Ws25S9tdw1gK5fS71JqDwykiTpvxmq8G2b+4P1LPeWukF4wwtz7+BfjTmfMez5h
T7kIXwLulnrEAxzlB6OsHYp4TmUYrURdineYecPfZJnxIpJt4Uo2ZfuCMhNcKiDwNN56Wxt4s52l
3Ff/5RO5Hu4kDXcSreNaZ7d8RmI3LR5xHzIeqfDCtik1syMZAayvcUkdcs8qmsNShV3wSEcot+nd
ZM6K3DG59BTNqg3ez6A5GCj6TFdpPOxGGk2rGDSeYiHd822CXgmHcNyZjBIdkLj6ELGLwpJnmt36
FOTNh8ybzvjWZTS1ID1oYG4IN0KjtfLt+lMQAsV8lF0BGKyZdyHMXQGLruFjg0UW03pp/81qHneQ
kCa30hk1q0cDSVeTtpjgZvINYkLL4cdKZUdIEtNcEpxCi8sGD1f/R2tvZp3jmoJS8C7SO7VMHHdv
tV68kpJ/0shxF+MpMgNk413PtcrgSkPhlJvE+4VdzwByeei1SzGOJ5IlXXEk1+AH7NqSkPuBjpdo
3ooRhoLUn0D7LQ408Y2mjKcA6nITPEPzUXHpN7BgZFOGnnNWK3tLnGZrVsxcNoF+DWpQuUWxpR3k
ULPQThY03i9QlNjwzXrPODmxw2py9uaX8iOfPuaMDTssnXk4LtTF9ll/wGjadgYGpWKf8h6r0+zA
cUb7oKWqOzJZKrzBub6zLDCB/uEeM0l+WrhNGr4Oa0U+CEQuAvEd0LKuOyltcIIHQiivXG4xfAod
93f6LG2mSkyGlXQoqp+0wVGJ6J7QRJaRLGKVqF1DitMX3p8Ql+9jpt3lKXkkZJxaFU9Df20GCokd
gdo0N+eopO1TpcxxvQbYKflkbIzZzSaacuZmfO2oh2VzUNntJcEPZNdkTfDAzrUMgc/ys0DHLVNv
zJKXqUU7UlXsm8LGI7s15zcL8i+msgjbaf0hzW5DXWW6SIhfOgkVcsejk3wLrfLsDG4LV2aUwBRj
M0taTk8T+yHbp+YRrdFyxHcWQrH5PaR81DB6Gcl4saP+2nFio3CRbqsO9fS0QphF5DwXJ44wtHL9
qMqCLfbAKr57ZkrzrEhYaHctze4dXtuxVb28HXEFblr625fYCZJHy7JmyJJnS/xdIeBtxUc2gmBe
/qlysmU92qoHSbL3xpLvZWJWygigRUt3c3atY3Xb1JQOoMoj7D7Cggtp+TnwfWAbE2rU5E30X6y/
8ugYBAHnDYJijsHzC5tKph7yGvyifFkZUBWysVfW5KNKaG6/ECwDDn5rpybchseqe4qV1j/H47eR
DcHBaKJLgsvY7+yKAa6MLRdj7dEIYItpcnC2LNLOFpcmvM4aTC7ZcGKbWTGBiOfF3HOtyLgiviQE
91nopRRd5/i6lwiqcntIm/kwSepBHfVDzRZXCm03rjSfNZ+PLgVksKOe0pRlvzBG0AYofhxoBdJK
+DtI7bHuBf8c4ctMcapY2Wg9p8AmNqLdqmzVCeJfzK9e5uE9yJXygApDdNTu48cYNV4Ws68aN3Ch
Syqpw6Ou4Yzs+aPk8yGqDusZPbLU0QriSjBKsKPw1ZPh+M1E7wRLfxTEI1QLj6KCiN/mXkVHnyyx
SWmDXU9TtLh0OcFcK4BsZpK0hM8XmmCq2NUE/sQ/PKGrxcnFyh+DThOB9NcYoGqlwDh6/TLHHbBH
J49TIGdvFFVcUfhq1WvLR7ACQ0MT/3D/IRn2u1LFtz6ntIqcR2KU14Xw5tAWZ7305aYlw2kdLGg5
uHBpGByPXXZtahOow6SCvVt0VqHdWZbTy1wsyNzhNWEep+tgn6e3ojsGY3pZbPNDSMqHwu9GJot3
BG9Z66KUFIBIW43FQT3jkye12SBSS+0to9lMnQ1fWv7EWeD/dFhVkGFYKDXsidYX9YScmTLqyNTp
8itjUByYMFKCtCDCMrJmQYnFhp0qmEf2LEiTzK9SsvLIvFWrYHro8FLnneCuq/C5KrH6WTg3PjXi
vNcMG6Y2zy9TLx3Gwd6Eo/zWqWycjNSjknWYs5fQLF5sSKYEh2GmtbDAmcNdcOkpHkRT2pRzwb/O
2sysw8roteP6aybPgqBLzDJGEURpKHC0EVqUS2VhaDCIhMN5ZlCrqU0luxVgQdfW3Y3YzOxX8OhD
Y53uERNtUACNds3YF7yqNCTgPthZIVGFRdkqgP4mbuOYDHgVYwcgcNxtUg3yO+6wkDoM+biAvy4I
KpoAtFXYfHl/N1DrdL7Kwjy3ygKqbdcFOLilo6SbJ6lq3CyDtBwXlxBcYu43gVtG6rmTK0pFxWlC
6c0gUavWW/za8dRrOjrpOa/SsxlfjEewBqwJ2SzBGrKZg+GmavJVRqanzEy1cZ6A/Kuq9wI7aaYA
MsWGncNymCQwUg46MbBFA6ghPm7AWtXoQg+rGBPqanbGVb+QEkhiXBsGVt0DBR48MmTm2nQ+xbyV
uKpvF+WFT6zgD2uHn0IRVKMVJ+4Ox5RUVE9Sh31kEwEesYMTWOdwxMEPrbFhgmQIYHRZcs1TEEhw
6pjG5GfTw4jeDfwIzXRN6KWx04yluboNIq4qdb2vpqtxmUPKSnXgYKlHWSkefNdgQmmMmCDmNkEs
XcDc0GmEuXzZSVbMQmTyFeHJJg2z4tMqBcT2gbACdwbtZ/lPdMJr01WwIFRsIf1+jNstDWAtcwRy
eb6sLMJ3+48Etash8wApx5BfrHYtEIDj9SenOacleBTjHt5baQFEbttins4xTyMAYMOPPAW+Yp7v
1v0yplx2yxN4ZDb/a5KeapoONKnKNRXeRh3DGLOwZzJcxEQrGTOA6RjBbYEcEgtUN9B9anQBRIjd
5Rn20WlgoW4r9yr/7fpw3yEg2l9R+RcwHs27Aez5hBu7RFqqv3SJdFFk2JrJPgCIkAWXvC3eY3LN
GgsCjfBwGh6zSX0MnXLvmulWJtk1aS5LyNOCRsJ8UApcPNmpKUAmLU9opUT9T3JQ02vKhaZ2cvIJ
iSjcMPmj2JK/xLpPpt3n5eW3Cfc+KAmWFy/kHTouR2aw18MvuJNeYH0lAqESrwwrBwOskoz0UCNe
Pu34d0rCbQOlOQXzlN9TpJfYc1Q2S40EQ2kKdyzJdvNY7uacfYjd7Uar29lidrJ7LvUbKz9ndyXa
tQniX7rhzKiL6cwaJ64qZ544u9jPETasK1dQ/KMXwhXmJVv0S4B4n+M7CzfoqjqMswWcaf5i5OXT
ZNuKk8lyuveJQ1i7FeYXP6UP6RE9acI7Q4U561ZxzpqnHha7cTqETXpGk3GUoQex9G/ucY8xMP3/
jKqt7L8zqobjor9kISl3BcsIpRaHHOSfnOUbOL90texQMBiOAZUNPFHMiq1uHqUvY5mPKWQXnZ92
AlyCy3X1xj7Qi+lQj5HjI4S7FOFu5leO0ckS29U9lU23fExueiIzEIabqpe45XPLUhdHgCGUSo+V
M5xjm/Ur6FOWT+MyXPhslstFnUaXBuoEByij7/9oOq8lt5Vt2X4RIuAK5pUOAEHPZrsXxOqWBO89
vv4MnHtuxNaLpL3UzSZRNXNmjmQvWC+Qdc2akHvmSCYE93zGCWyzhNk36r4MtzV7wARyByO/eshU
81FZ0sOQEEajGF9KdzbmGb8PWJ5yk1P+GdYFjPILu2F8+tuy3NILtmnHc4ZoJ6fkBgauA33pxsYt
LBQ/IuBcybkflaGf8Moj9wbDG2kMa3VLDASs1zifhPWv4hccmH80NR8VMd006RO13nozHyP7DgtT
ZoVBmi1RiNxJVDRSw0Op3yqANxJuKuKkEJOume50hGI7aav+79oTEIwjDbwh0RXr2bHnYFOK7BSZ
xwlZvCMbjRmAulU/VHs/4gulUIJ3MviAeDsqoE+A+YbpvpEfClATxX5TJelmEGpRJTDwdQy68baE
Mxadd4sawhHoi+6Z1ACG4doRI+MHbraD/GP1rVtHuH1WPxl/3AlnVMsHOLF7aSb3MqGfVuUsIlbN
D43wgTT+9iRBhgWdI6xv2ElOIthGYX9T1pcKWduCbG0qkFEGIr48AXFAURlSdLcADUdAoJWltT73
P5VgMt/dWSKFqWRAAhmlaDO8pCS+cIQtNtwipST1WuxTRisZTUQUNwdnp8BwSSCh/gzhRCbmCMv6
e0hRpKTK1zEa5Xrv87j3WXj4DdcCTAPsEbF4NC4HNTxP5oZto5ZbQ/pjW8UmIKI5smmLZAZHwEUG
SSBl+pVp4Q5GCvDM6cZJ50Eda7GPJv3fmisAWeGZ38gfUUm3lvY9s9Jq+vclQuYkVAdllBQldc/A
vuafKVsYtMC9Bn8SMmFROZ3qwI2w8FgxXr+OO2RY89hT9ijgjPNOlWUHwRcL73VK6TKbPcvwzG1j
+0X7L6QDt//jLC2w2Y+UIF2/AoPZBwxmDcshdFXChpb2q+BIIVOvyS+Fcpvko+RwsywERRrrJkD2
HKwdPnB5MR2LQmBijnQa0GSwb2gpoaGkgcIu56rXzofFUnlYUJMtswgL5cuy1UKNylbiGUqKBY5s
kaySnZk2CiVyCSVytfqUv6qJb6764Ka/y9LPNPhTapcAMkm2rwAY4s1DiYbAUu5XN1bFnlEf/KD8
plRklxoDd0Ta4o+t+GExUvZnQ8uOZZ15UXSIQBwElbmTsX3KkMly8zWjQer4B1GqbIVucMZD5uQ1
lNoJv0Gq0IB6kyoDt7Jv+V7rTt8ry1nJ8K1zvvbddBhYaixQ23BxgAahb1hFBWtRUANWnw2houpf
2Uc7G1q7RfA2x7yUSDxMLlFrXqLqgtShSAOP1Js0ELTW/qAH4HQwmVbthittOLGMSU70zjaYYbl5
8TVil8MCDSZQCtxG+NlGQ4hTrItMwAoDVQrfW8dElaFGROBklQFchwZFuPibwl3ChzguxNVip9+F
wVlY7X0G/beU9r3N5EdPFLGEKh7DJ41HWErGr5mAtJWOdXC1SuFFAjqQHqEEEEwhVK22mMXhmBpg
dXvVgxwNzZeF/r6boEiWPB12umUcTZQChQrfiJYRMLpjC0tRmjeRdu/VctcoZ4CBh5VvbPUjj5zQ
qUQAgEMcjIYbjIZ+T1YpLRks3o3R2OPC3GRNfg3ED+HTBu4ehXbHVv0bSJRR9QCcyV2w0t+oOg7/
XjupdCwbgFymf3V5WNruEug9Bej1acDVVhu00uyFFVDdE50xUnPLhGvhOuNKuNMdFQ5aSdwhVegx
PPIpCpNdEPRuhOO1M3baahM2XjiOUjK51Bo75Np6VnICfZz3hPadEJQaGHYyPC46eTnEogKxrJO/
GrRoTf6a0bGD/IuHXIhmllpXU0+24HIwYreHBmo6hZIGH+2FwR0p99DiwteYH/B7pKOyGyFwVajf
uf5rassG+NAuibrdzB+FLDDrzknL6DDiTkTXiZGowFGYfM6tiU89JEAu4wUCHmNKtfgssI5rNx5H
be8MY+EO8jaE9RBqvxgLUl59Wn4PrWkcBqZ3kmIEZ+ydRCGxyMxzFmztXqfjWyYM1/NioRRhkyGQ
Tnx+GiASosukoWAeRIRjeklM8mNW+RJcNUOw47P1Uejy57hcwFEoNAuoxc4GfCSxycYGUynKNdDz
Xdau27gK9QdYJGb2zmnIv6BbPyTe8BAsl0li+40lNTyHvLpLcUlZtpaTfq5S4c9z8mkZrgxPzWij
U1L+kSlAxPeAgbcITotC8zWtEjQSKsMLTrOHIwvkXjfSB22QCX5b6LOAQHyqV5pctE5gI8vn69wY
H6M1foSdeKckVM2ja34rqn+UmgBtBEonvWbO7C6kXS0dnKZnZYTBr8KWZrQeJa6esLD4Ye4YRibZ
/7dGt7AnrWv0QLvENOaI+TH9wHTdzMO4y0YdfxakpHgnMIOElfGux4QUZBdCAKMhkdmkPQxE2XgD
q5XH2EuZYuDoakGm6WCn2qnN+gs6XH0rUvueEoZjaWGKgRU2rJ4p9Ka08kQC6nbyNcYDuRs925C9
5Z/6iRJ1i1tP4QKor5c/O3VGXLaF6Sd8ynv8aIsZHhfIUMvk5Le1U5XmdlYeJKLdTDcv9dCf668h
W/wOx0d/jFJM4NZ8ru7adDbBtgFhcepnVs2oDMHWzLAXxCGQYlLBOmfcbEKY/6670JfSzK+1HM98
7jPfvyphHtRx2HdImnL7kofm2k1v1d/qVdS9Z+aTN2sgkTLwC+U2fBq8juqkeOj7blRulWh29Owq
5uBSt5wRBGkmrX6qFiYs5rFqa9HOwbY3K4ejPWIrv+ZZ4cV265mZ7NWy4o0JLru/TTXQTjG6ESFf
a/hna5B0hbnpSHK25HGsPYdwnNlHmS1RzVeYBpdE+mtg1JQhPWbxLytegVEUX8FWj/EBt6jQifao
8keCq2yZwKj/LLSSoWQYxhvtAIb60ir7U2jgCMY3dFK37XVPgl8CTT7WM9zUWws2XBppx8pkCz8n
fmPteRsPUYguybkFHFbetZR0NQaYnAAHNR83sDF16A/oZ4YJGh39rGCMuWRt+lYW5XNKdpO4lYbu
8oPY0KnmKf1XTKtf8C+LGpqvNCwi+Hekzi0L1c2F6QpJcllv1QHivoX/WSIJM/utjEAYEyytoBXH
3YF3yl6vyTwR90uPc2i5tGCpMnZo6KhgtKyAVEJAm6RmnMPB2uLzd+KiX6/eEW6g+U1jq1ig1NuE
kFpHxeiqfYx8jTGgMJt7VG9MblyyY3HBaK2Fd9ade9ghQgckAluUt7BWaHp5ZslwVSdn/TDKM1T9
/ouerwotRQJ3mwDywNOs0XRbeBGh8IfBfpSuT70VQGFwz9Q8oumt6mquaqlTYswNuWfbdH4ONHaO
DUM71Q6gYSLyIcXMbflR29OhALaTIVioqrUXxNAakFhcvzR1cBsuIutRIrNb7pnoCxurXBT5wing
C4QKznir82tQ4KN808zdgkGP/WHcONABnLLnewllyFv4bElkLfT9KHT9yOlpoUaC9kGnxqI9MdMj
slvJO1PmTWviW4ATHo2rfNZTeAg7DOWMuODChDLsgTbDHK4P9cDJndPybJ4lo7uUWnUt54rTc6X4
Geyc/XLWj83INkobUNO/6/ELyKFT8ytjMb/gagYblXbt+5JVvFosnpjef9rkrwHHUac/JbuOleSI
pXSVkrSBYbqgmarK2M994wXFBJv5Q8drUP+V2PYP/Ee7iUEQ40bR7NlyCc523vqZTnUUI4BRlb6Y
fxF6BCC7DkQXy6fWuBEmP/QEN9qFa/8srkXS3EzbuIkgvsdRdRef7DNM1dX4BWWIGi+sBf81ntWT
AaTRADcdadjBm3YpSToVqiLNdeQlO28qYo8mT/Zw+FLMvyvyvL8k+uhJy+TOOnuBOMFxFx4jdNzy
HpsMJGFzInd+Hu0YlgtBBR5Fyhx4FkyGaTSwUp3l2txr+afNQCgVnjwQ5Mwrh000harhlZY5ltX5
JdO1c4VjcgCbZ5fQynpfmpZj8jOz5sO2u4+wTelcl3O8R2vCSQvmfSisvUm0Ub06oVftJX6r5LcU
Oz8owFcXbGURpWE5uxS9cup2choKQqcP4UzbdTM+Vnz8+N0Fhn01GHBWbewrTO3FPppSpNQNnQ1L
9xmG6ecMn50v/N1Y4tcQAhFmmx2Pyz3O9SsEt44vP0EwxrOS9hiiR8UnyaKa04W4FtU0HcbKSHmp
QXvFtBSsVsGY0DNrMrolLc44bN1uQ+kW8fau3NXJzryoXwETlUDYFBeZ+snKL6lGzh+VpoJ6ZJux
w8JGTjMw42MoUTHenxv1vxofvcpGWYRYuvGBETQccIFK+ohDFrzCe4opVTxM9FWTXF679gE9RpTM
Wr9ZS3mwildLC2ShKo6qkr800HcGfk7qddJol0hHIm4lG1eoaLHmxeVD1oBvxLCe8aFp9ltlmqc6
MU6qrNIcANa3KdhhsgGl0FTXPmbWJ4LNQ7zrhzuLmV+UJp9b5CkL4jOg8HO266zsZQ8W9xKq4DLi
4KBhUzz5dfks8uWVWwHGQvOpYNGb/wi6wvkYPEwOE8AJh4CiLugY0a5FZausfmsSL5/IUvKwpOnn
Mi7NRbSUzcmbCO1bZtFh9MGWp2DM4oGImwq5byryW8hHPCU9qRsReaXigsOiD+E6861v4mO817BD
1fJ8TufyI7Hqj1RPPoIBLuel5+GST1+KzKaaZ8uQ1vfsSSs3JZZzKvbF9N6GyXEYuBzVr2EGDwyn
eXyXg8lPhcU6HHQONaIR6WOZVz5pAIBNTxHJb6ior+SgMXG3CRutdVerinNi1h/0wr6z4i8rNr9h
i5aKIykl2Trvxj7zMlBeExJxl3F9ZN3NjhplzsLlm8f0q/wQmmtcGZM/upA04gdP/YDyWoaVGvrC
i05E+K26gS0DuF2sKC8zjN5XY3sW6XuJkrV+4oZkkQ6T4n2HkWoSzzk8ZiK5ypnyKHFONsmbgQDD
zwb/1BfSWh0EDtYoR7SXLM8OGdDAAoG7BK08sf2YkMdD60oRdi1+KrToibKNcea5pvfeUuMLr+2r
2nySKuCufU1mikynBD8kqK465fMweiK62jn5b9bj9P1EMR9YYhTUFNLKy9Z4ZKnHlZIkP5VmyWml
zEmYy5lkiSIqh6BEqw3fiVq7sG32CVSu2JOGgPzv4OhlwGWVQmae22G/61uCFBbqNeIF03Wovst1
4BT2JSOUnOLNwwGQYJNR8SGVWHTKxj5UQL7ZdUczUTJN2vY0O0iB4me0RH9/oHxj4mANavg59W/K
UYOKyWa4JS+9nKXmhKd3iC5yk+zpIbpMmLzaxrXrHyoKtyHijdAt/P++xJXTNHdIB+wQLFFiYPoM
kVapNTxEOLLo3o3o4gJTohI0SiOPqyEOffylzF1xtzPQrjGkNuVO4w+5RrgxGG7TDrmLPDL2vl5d
vOT4RwT4rt2RrtPViRBBqy+g1Q+8Jm3OBFpR9oRQ0GN3qOi0IDWo9vJRQ+mn5d7ItjbebYn5hXWu
tTqO7eFo8YT/yICHqgDBIKZ8WSupiOIutw0e1p+oXfy04MSuFC8CShnoP6ibmLjXH3cLrXK1uTer
PWSFTpExGUnZDpQvqE8NqHuLyDl5qvStW9yEtjk563mD2r5XpHmvOB1V0bL5isw3LI6+Xfsl9VZg
ICqqW+l/2uaYczvqmCQokaZXWYwooIdARumk68f4tUZ/tZnO+aneFuWlWMJdq/4bWPFL/KQmTAkN
3ANTiS6sSUB2KJdWKQmfEOXVtUsv47Oz2bcftKl2ozxzwznApyG4Go1kqmpCZitPja2sVlNr6oRR
sYvIcqkGtRpQyOZCwrXOcgeDKLIToT3LPs3dhzQaLqLNNejqW9O8GvW+smDWlJqkjSfCCKeJsJpw
hpS8J6xBq3hYcvVko/RYKoIZYXGVuhlSTHVIIttHtscM3MsnIFLZvseSNjYxfGRuXmqJmdJ4M9X2
vS/6u2TcFG35NAfjnbkdXwjhXZtNeUY5hNLTpDhyu1oIUuIYsom/mPG7wjKn/7doH7DLZYQMYd8S
Vb6+g3VlH1Vdw7a5Dsm7GPG90OXJjQxzZQzFW9oHwDsTI3RqeXHKGnT2jPw1Rt6y4iHZnoAULKnh
Sdih3CPiFblZnctOJv6b88MbHsn4ZcmPDj0/YIOf8prKukNTAVGOlsLsD7xmu6ebHfPnurWZrIhE
feEaQKVQ+0PwDYEAWsl+Rpnb7cJTUoKCl141npvgXSdN5gOh4QyFIcQlkJ1UA6Uhbb9ojNO11RX+
NZFNuKcHbJ3SeE5xeErWCZPivnvVnD49M1+R7gRPuFzy57HgO6hPtBaeTCik8a7SpX3Sfk8su+L2
LrrU1UhrzKyVCmJJL2F9xlHrdg0Nn9JLUfuNPqeQzopjQLeOLEebEYY5TCur8btQw5EUXyTeNbiq
JbzQJYf+QgGD6PgKlCPQYiLV2hY2lz/UqP2Fga0XkZdSVv2WhurNIOqHWEFaGMtbOwwfOSo9u24V
g1ba3ovwaZkxC1T8ENO2mUkrpsM5PmSNvFM/dMaygWBhGrxpSubZIyGTzk9gKCB6yFCc578jqanU
Edm7XCYodiXph/lQiWcxg9UVniWuwcaMzvSH+/+ltOLip+JSeYp4u8vxcCoucQ0Oh94U2glInW9m
Rr/2bbF4DdIFpEV7lBEHR03bqSwHWps3pnyJdQYU0TmjAWwaOFhJfIpUpRJmhwI2+hj3e/CnrelX
gX3K2Q3rb2V7D/Lk3kEZAmt3kcUfrfuRxwivhleiOU78ixVX11RkhwEooA1gQ5ekgsugdTaoJdqo
RFhGHbT2KOaVkQnQwlYi4KmzUm2qucsQKMm59YyBLQtos8SmmoNt33RRfTWZoeZW+9bE9C5LNE01
QSD2Q9r9ljYu+9YaaM3rEJLDRyrRpY0VuehZAOVeApUvYq3xWzTHdltGg6+zbTC411okPeqvZTHv
ywCqhcs+pTIxDX72YnngGdkkBy0sODvzKj3wWk0/Kgrrh7W3jyO/4xTbQec9y3HAjoOFPA/LJlIu
Zmdd+h7LOEulsQgu5rqghPsfgI1Z/ZLGRYWKyuHOvNaS3rEbPy7SSzKBAe96nwqK4qBdBuwNmBlx
v1FKGr4LW2LP1h4HzX5OBNZ0z8DIqD3S5KJCNa00+ZRVHy2iZmz1x24TniXpk945/hIRO0c2bbhg
MC5Zu3fHOlp3elywytrV8WT9cqtY0pzAmObpaXnUQvXY7xIqYvpNZQKr+ddUukOmVlIXIMjTRRf9
DUP1QwGoACuzuDRUVkzbKepcZlW3FanHK+CJptm2XGLTJyPEpVDNfW38TOU7D1sqJv0ShooAgdB2
yWMWIZzKfyVmZiFpboZ1CNwkJTKsErXlHBAs0gQImWqLoWEGskJ3uguGcVN12YbSUfT4qOM+A25u
BlPB3z98hAkmo1k/pKQiyoaJxSB+hcHP0P+wDHSGgUtbSwDqAX3ekBZ3ynTX+A2Dq5El2+SdA3sK
2ht+Ppk+aY12w2WNcQk3ok+F5/hWx4FBlMaQTnUxekX7GNg68DSBPHTMNqs/bsV29TwA7RTi++RG
qu0O8waeznpQ4PTcNBouNWiOfLS1qKGW9K3Iedfof6SXDWJN618VvudwzSzy3yHURTC4c7m2ZTAt
pTBylqF0LNMjU3uqzZ94vqlL51uBfspj4Q2wndT4ak7fcL2yxXoa+qOU06tq/4dXwUBmX65Lkd1I
99dr7Vnw0WPiQ1/BGzkcaUDG3ngzRrSbBfqRTLBGPa6rJ6DOak3NFobjYY+TclKhOaEdtTM/na+W
wXRRZsZVPGl7fH2kiocHo+izBa84GJ+LNr/pn714xJXqyeV1LK/DqJ3KUlBTJbaBYCp7n0hniT/R
zCOc5ViZ0O3QNzuNNwCLDmNY2F20XiLZ7rIoeGGbjSJRt5Ry1hmlIxLjELV/i4og/zR6AzbASFBj
wl9NeZgUe6ZyFEv++XUJkxiaFyCQb0rP4CaD6lSnJ3qbLzFCWK0mF3NezoP0VLB54B+0OJyrL0M3
npnWPEEAmMdy6lnCxNBoVY81lzdEd5kKG4LE+FgmnCHFdGs9nHiSyB560eB6rG59nF1NqgVt6FO/
U7zlUXXOcu5cJsNrsNyHJbkWH12jX1S5OEu1L/o/QMa8Nk1dyaBrBQwrkJsREzoxAqy+h43T6J+d
QtLS6s5WMF0CSEXNP51urPFJz4M+X9YEW63803kqS4yY+X6M2LDm/1TrGsFA0rgDyIzsVEuaNEWl
kFP+d9lHDlmH3msfCtJFY/mlRwOY/uVe58t9KnV3ofUH5LHUO72uoOaad8aie6RGN3wKl7oPz/Kp
UzpoIQnSdMUIwB0zBBgocDxpPaU47EAczjFITyGszgTxLHcWN0vUWx/pN9v+gn7NwDfewry8TZpK
66KXhCyZ5+ZSB3/hMu2iVNmtGbd21K81KugiX3F5XbjmgFar53KdiJb5URQAHuGm6Z6c/XRF7xAl
dHSyqll3zWUV6dMlVRXb4XlK3rRgW9sL9unvmbBjCwoaMSsnIzbpx4XVfyzzE46M4zKE9CtyyjFU
q5o4z5V9tszhVNZoRWbznBUYGu+d+KtHPJmhKVect02JOZZNEopMW6P82dRE6oSx8BlntCoAlG9p
lUryliq62ltwMBKI1Sh9ibODwXko9m1cHUJFJoHCPK/BFMMsYVXYWGyZJ2RMLVa1kQmidoPpDGCY
av2IppelPGFxT4dp7a7HW7RtcjyxbXWa8O8bxtYutd1QSufO2uiV+taryov2iXcl1d/1IXmVf/OY
c3gOXkPh9fA6qa618M0XEtR27RCuXRHKK9FxzzWI5QZHHfE+ifgCDCUT5W+UAT2EbsswFy/qYWEf
TvmUsAzHrlk3TWsasvB1KIKpdGiTn+DUzKpvV8B1WLIlMHTMzEGkpR167eKzd8GBDi5u9C3jEv/U
LgDPnDXU5ta7jjfSLLRt9gaR6o4RSFBKNBo8n8LBoSmXOjLEtM46DJ166GhgAMtMwxzN7PjgHMPq
nKT8lgY8C98KipKC4w+jc/05Zv8oWh6ZxMIV+J4IrL8FgXnFX5m0EWiGuTlBN6D+YgFfUYHUSOL5
iQnw2drBYyEJxzS1a/uWmvUE96F2kjNjY8/RvnmTocSaY+rLSXfUIzSJXZoEbhGnrrFtNUy62cGE
9Dy7kzcOPJF3Y0hDajgeRBg7AYueLAxwkjArZvjK8UvVqZebt54xstwUPY6r0WTwRw8CJozV3njK
dvU20bMg8vatsLAhHOy2OZ4BNLY0FwJ5k01+sQG32tPQdV6V4DGpskvmYZ31JeRxeRoo/+J+1bS+
iNDpyXukRuw3AYDYA0GaUhf7//++L4HWFlT0iFbeL7zvweeCdbpRCRHG9s3g/1ry3MxwvwddfzXb
GUysdlZb+aTMJViHDYRiTGptq29LDhGQTVBuDR0Q3dgeOhXxNkfat2QaqXwFTZ9kw70/m8NlBIwY
GpcZT30bnpdTPaLGUPAMbVFjUDFD3Q8FTUZIbGpjexIfLGU3A7uAG3nQ9zrf/mySYbexNxWgK9oR
nr75yKz8TUP6SwvjFX/HE7Wk8SMPY3o+IDy3gwsg34o9eYY00vRe2hS4tKuNuSieNul8tmfPk1iY
yVUPcPpLpR4JUxN5BG5UeuWu+Z4e+1H9V1XNyzi/VDU4xSD32/EnC2SMkr13De0b52EVj9RNwGYB
BciC9xApoz9ODPf8y+VwTsb80r+m+tgpCE1sBcP02vC/ULi8h7xGd21pxJ8NQqC/9Ix5AdbyiFFv
CgDWgEWhLMJJWKWWy2cCGoWCzEDflWswdIAVfKgT+Z6Mw66RIWqG7W1i8WYvhDG1jSlBt0ypqOmD
owU0XcWB8GvmXsmuJ6FcZASmP9JGJ0zxx74MSnLt+vhiyjy+WZ4RJSztifxeCwyJgO98YK2n1RGU
nwvC2YaVHT0wfvdRGfA0pRTFejkSGIRMNBy0xifk7Spj5hZ+GRpuHf6C/QnVyY9Fc5zLGsDypVSI
BxvpJiQtp6MU/KfOeLkb67TSr1eiUtXR53lYXQbFMLtKRVFw4WuOTmyuYgkMI11fsMgpGxVkkQXC
aKWvlgSlUaNM3qN5tXqbSzZwn/L1rZbejbB8L+3kgzINiLPcKNnURfShjzWzKouGaZNEGypidsVM
oU6HZ70TWynDQxvM9AF/DkAx0xCuFqWPLAf0T8U2PosMeHhy1TCeD7isgMjBDVlOJm4wUK8hUY2j
Fud3fNGE2JB3w/puttPOIq/bSNOtHizWSyyESEtgunBnWzkbvUqg6RQN1EqBZ6xX5uOjozUiKVzl
grHeDQgv0PMCZaJ1own/EXbkWh8w2V7htoQn+9XhHfw2OYxohKG8k/R0GDPNWvlFf6raQ+E17nim
knIzOoJ99b7puAbwWo8gYGSChFw46ZNQZ4lTUt2zByVih6g//dg2+Ts4c2Vt7hgb9338rcY/FJyC
hebMMPMBntUpx+EDXfuC9yK2MOMxTJXWUUB9JQXtJ70JzYVNGEn9KqhOy1ZRpq0K0NyansvWhi0+
yzdocJHuVGVN5KHz5kzdcwOLGoYf+2PqWRNADghiruOzN8gBDOfdvIBFkq5zmnC5wLMyQOONz5gp
KtOv2+VIlZwnpA6pBkHegjp7k6fN2Ms70Rr7BstmunSszHCjGCZ32tRJmsqxpjcpHR6dSeKJjvG5
fk5K+4wOakQ1i93jmQ4ovWHZ1rBTjXs3rmx3IlWt9zujkD0Nsug0R0dTro9p1h7hxQTVpzYUnw01
gV36VvMcntejMrdeWjG8FY35mLDuiD7YFLqDneZUp/rRjKzjIlen/rcsuLaHrpjPvfYYsr+4+tpw
ZzTXJVH4lDEGlS+1DvGzcr5Sr6BDW3O4OFTYZyvM/qAYzb0yV2g13QlueqV9S++g9gVc6woK3v9G
xGpaOfGz6QdVPlj4ijJc6SgMCI9KjCOL0ocq/Sx6GtQn0y3AMNWKcJrGL2z4B1yXqu0gVxdzME9K
cQS+eVIGcm1b2F35fwr1M2MnO3r71cBCYFW/yz5gEe8FiAuwSgbFQ2lQOFmOLyOieEinmU/s8lbf
yITcLalGuUE+CaMdUcShS7cwtTyhpkd9QmcyEfhpGBMXrepvM95amk1I3r5NCE545XdzSvV8T2iw
i09mZ/trCVNuT74kKh/LA+ttwcWqMYj88l32wy7SsC2tJnukBEpcKhP247YG5pPT9SPmlIQo9ZIk
Q7TmowLkU9Td3uDsX/syIgVa+1ZotiMG5qXwy8B8KeSGdifMR6zbGogvA1c2CfeiDoyqEPQGqBTU
taZLhNkN0xbewlPwJKPhedMQf83whHL+OTa0k4ye10kbjgGwI5MpVpG6a2otDjjC3hgeNTk6Y5pp
wx0pEWJxycWCU2mDjN6NvxWpTJO8i7nIpzGRUGN/jDQ8pgMPJ/l3wGahYrOo8d9Pr3b00qS960rw
ioT20tuEkKryHFwwQc9aIwAO7TFmLYEncpFHaOuRo1rTYaF+R/8jI7YoYeQRdZDoRUUkh112KD8X
GbWOOxaIdEGfQkbYoPon6GFv0LVyUjT0pzs6tygTH9k3taIsbhDHGYDLpr/MVEfqqnbVa7za01PL
njqjtdpvx+ARQx5I8A/VEk1gm8i8F9NJH3R8m3/z5tYSDCuycW/SZisoktW5oaH9pw2otiLG2tLt
lU1Do3GWCneSbIcEy0ip8UypMaP3UansY2LfO6zN7LIs82REEQbo6FzZeKBUHwvPaT0HqFihqtT0
8UIDEplZp8mhfjft6hYKvMM3VCp0efbeLbUBLXse6BfqcpFhqWv/BUJF9n/EeuzpmL3z0qAfTHXN
cXRTPlBAAmaQu1BJ2gmaX8IKgounmPDVR6w5WmdWnnn4DPHvrE2Qi5qh4Vpvq1mf+qpFOWAnPsRh
wyY0ZQJlU12Qyp93CSVCK0Ysid9yAAbWwZwfNNq1sX2WiGXn82c7ZicNyJjJ2oSUhLQ+VMJfxhKC
HEcdwk2w1iUQ4yhIy+xVFqlaKp8LCnEWrNGTyZYEtDUjhfR/WaTFuNdafMQuCEn0Xst+m4PuJC1J
udWKKEn7fAvep8qXQ1x3EDg4qPMfpahfUklZ7h/RPRG1qHnCA/F/Uy6u+8M6404dqOE6dWJ87upe
asg1iOyqTH/MVVXemvwgjbb0Q6P3wwgPT/CO+2YzGtObWdevRlzZZL4DhYvH9BwkdGvo74ZevE9L
/9IV6IeyhAraH6v+bwJ6q8XZtKqJpuqpPKqUrMA8vGki1ln/1+amxhT8oeVp/Z+K+FNDZ5FaspwL
93zqGe3o0qvg+u64w5WhCqvjZeClCRBa6cro4tEP+Sj16oUgDnJhwMsuOYzcXLAU6qRw07vyeJwl
8pwo5wFhBiyisJY2LftbzKDVyh8G9IqKT9hr2chZciks6G90RCubalXTcO/GFSofrbhF8XeJR6ft
k4ttE20A/6m9z7W2XWY0vaTBKoH+pJLhyTny01OZb3m+IYyvse49OC1YrxCBaRBA/+RGgFyKaqoN
LXedyCvEd5kJWri/5CDbs9nkFUuDemteNMxNAZ0UhXHUbWL0LxxgW1xqMtRX/B9LfC10CiQ1ZcMw
CcyG5JNAR9YqLwwecnzR5l3JA1uXfo3qm0u1a2ahO4e/CKCmZF5Spv6k/9NjJFSxuv/0SOaZfEey
yItXbdHyBFIXiywJn721CAA//ZroTSfVXck6CqeY8lcFs4rdc4vzfCUVZN3/0HQey21zaRB9IlQh
hy0JgiBIMCtuUAoWcs54+jmYmlloXJ6/bEskeO8Xuk+juC4ujEX0ICfK0R7I2lGgQPh9Mrk1gZxD
Ax3phXgHpr5vafiladUpMYB2jbUfpJI/MyyeEjxE52KoWT5dzZlpO1F6JEMNNVVAbByhfdtpJj0z
LXsqkXAf2+E2Cy8hgutCfxNKogrgXLORI6BU/SfAGyP92c6xCU9XHcSe3XF5wb/IgpJWwrJJmzDy
d5FVmTb94hMlMOtDsMSzyH5oHhDvQv2uuY4V7P8KzlYVEWdksvc0n2nzWbcmi4dpP5LWAY2wAJiV
dGcxGihOrL0RLD/U4YRqgE9SNlX8XH1kM/H1/1QGRFZeeJISvoh0JyZh3ln+S48HGbji9sBDklAW
9NO7Gv0kFruCKnjpe79c4wX7QxnCc1Cmo1441jZbqIDZ1HUI/V8GLbAXtPYp4hSJCQlDSMbyw4hg
O6DRfAyoa+w+UK4sH3PyKfpecQUO1BmMzZo7knFmyVgKpxkiU4Y0H9FPMCF3FKCEhX7BaITXbqNM
Fc3MFnYsO0LOfFsiLkRZQ0ZWdE9LLrN8iUvrRBQ3NofBidGtdl2wsRAVUxCtaCcFYhcJppwDJgS9
aA0irzNmHJwcIhR31nY9ie7qd4AkGmtgh6y6gxwx5MeJD1UJUIeHtBX/KM64tjZwyFJIZWpIrfOm
JRGzUUZ9A4HBS+cauumpQeEMgCqEfygIVmIn4A4CdhhlymbocsW7IIApB1MU2RBe24nELuHTjMSd
jlSqAYlfYcsLseXhXndaKudMG6gL3RxGwZCzUz+bonKcFhPlpHAE2nC0+Bq4DSHOjYPpp4Gxb6Yv
IWAH5Sbii9jfFuIwRORVQNxp2+Wecrn1mO4n83e32mckeb0adfZOef4xp8TMFteertFE3JWIJF7E
xJ+Z115s7mpq3FCOSl62KGepqS+rFuKKGo3kQY9l0AL4dY2+1AV1N+EIzk3Lzs2YoFR7Hm4tWjJz
YoA3zHw+0BZG1V4yWlIjfVo8uyQNj1eqClgeY2wdiTGrpvo5a7oDgnoTsARvAUmFAGoYmOM0Qz/W
r1+gdnNAMitIJ7fUrWU8VsSC6Sv5Si61aHyAdBfXCR+MAdVF3RAek0d4P5DZKDF4se4uIHmYZZTy
jCfhPigppMweatFv/JSs8BauR3CDwWd2QrPa93wZxKuWHVOCgHXnGPMU/aUEIHWz4hh/XTlfZiAP
2fwyD5I/hNOJtLajigFRN1XMh3D+jXP4Xkz9oStzXjrLM8kBT3ZBc5F/C0w/fTk5wr+cA9CKoR5n
Diw2J/kTe8UDw2PS9zFDvXRZdu3+ppz0PdUP4XNKyIDqrfguiMoZdJgdkDoxmdtmuZCf99CW5lG0
xaOf1bupx0z/oju8r42JpKFghJ/laITCc5aRMZE75S/NFQU0oFhMcziLaTS/l+VLatCCBwyVQ7cv
NJd9xqGYZo8Z324hRCWG+ySH5omVOamkQvSP1LFM91j2kB8P3K8bj2R0dupjSM8G4RsN/JiyYEsK
tzBC8JaNt1n3sq2JTjaXX7oE49XyCpUqRofFyLPCuJcB6AwkFH6uWrPKxFOiYcogkjv4Z/b/mAP2
6vIMNbYEcnvvGZAzR2RhziHTfK5/TRlWOCt3SRXeLc45QzmPKl5NalcddqnKl0m9ruWn5RGk79MS
uR3xYM9uFQAz0UlpyjJjuIFdQ8npWydsTMFMwzCfobD4nCLAWd5EkihrwJENfMcCFzhsFBX/FbD3
FFOZfkOszihl6Xyjfwq4zhcSPpVn19kDh0w7UjyKYKSSm1WKTj/Djz0VacpS/R8vfLE2ac0RbUZD
LHK/1KecK0kjrLIOqusYboj5YoizU2p41ESYxgX+7KPdrgYqbFP9v2GNeiK4WYX8N2SHWlXdRqzc
eaEOZ7gEwyCkg1L7f2WDJY97gM+f10YX7FC6EKIXNFwFXJ5QB1uxfItzPqSAEppffRLvS3RT5v5i
pprfYRkdBmY6P1HwHoXswb/y7CtgpITdJFH52LWRjyim5ubuOmxWUX6i9992uc7LkJ7174Kx/yro
t3LAhokOkYDkaMy1XfzsRuxW+JgW1htDcBM+iPLdjgxH3b+sEm2dQWQS/1rjc3xrwsdcLy8Rbs9J
KF6CalcUeBiSSx8gex99C2vbqa8IAoIvlge2ZL1mirjjQUywMxrC78ScLhn8cLFg8d7m6bQOm+fe
LpIfhf45Q6goDLtlSe9pG9yCaXTHmJPSEK4BCObSi4QCXnh3W4h0NShcZTemvFJ504YYghiLTagr
3DFB9aaVDcHs95rCNhF+c0aCN+VjnjiqaZJziTL5d0j45r/DukGaJ25R/ytIJ0vYWNuASE72B9sM
rFl2GHTBpfN0K4mAVx706GUk7bZmOUBKRYKxskfZdS+C8rQ+1q3JGyHL1DlYEB2mFSNk8nd96Tbr
gO7OSkpqsXmtPv33qb2o6XvPOChTmdHkLsL3CKFe/0pi/FtkRLta9evUx1HnJUjZE8vgMvws8v5S
BgvWLOUSGsql1e9mz9YdbinjREu5FMKjl/s9NCpkegUMK3Ib59CGnhAwtJ/AScmdAnMmRGy7E2EL
leRsSQiK2SdXWFNGMA9Fa6vq24jUwBy3lgr+ac4OcmK3huAmeBAyzW+KQ77vuXlKJAxhZRe8LLpZ
nCch8+U0PqFGlWnv9FPCFVkBSa/zypYrXtv5d4kIbORpRPet0eCE4tPSspehrF8iW6jUpx7h0Ebw
aqANC3VPk0cfYAYBWBOK/3j4CIm+DotDK8cHJskuOZtu7BO7IEU4xVgb0YOYT2v1CSsrCg0PLF4E
FIQytqyVMcDdri3fSPxDFn0jExsTcaXBaDksU/TBUIUlB9nypGpXM1DW/IAtq3U2JfivloaU1MY3
23LToSxssBU3qYUNAHy8QKqQSpuWkuT6kiZsc7TZC5UO5j/aGjW+JaFfjm8GUsu8NF3W8JbqkN6h
J/O+I2XOjLHhsH9klTCWWzF8rCp+zPZe04Y0fdFxyG6JHU5bi+WiyIR9DoBrAEDuLmaneiNOk5Wi
0jkNK9dOP6f1cO7WcRKiYPiYco7Vzja0T7mfCRH7ZTND0ZOTtSCiQQH9uTWSp2bcSigxQVYe8UOJ
w0HmmgAC64+MXjjq+BRlIn7IeMdaEe06HK6ebY/sKfccRNCKceryjXZnFaEr5yTWb/nwRDQ/0LBH
Jnf7iBkwW9vC3NhNzJR0xPHL8Dvr9Dmh5U+Eqc35lwreaRZRnU+7f5UIGRzyy/85zxarwZhGwcJz
KnIBGOTTMATndwPQZNpOkWUf6P0KMmyNep2zJo4JPmXqofDYMOw5qPyIlbRlMYucbXRFCusGZrnB
0kEljrdotQcahRuP28QTsubHWdEuGTveDROWcbIZ5s4uuWUKUT5qHOw5Ak0Rim1N09DAFhY7f0LA
l5D5AG6i1013orkdOPUQ+AhmZQOimdTPZgpPBlXcTMeZrSjavDkOpIvUgmQ3FZSmZDtfGLD3xCq3
svREKL+tIraMnXVXQPYMuMgTXhpCn0teMVlEbML5pwb+AIljJqsvgiJizB1LHMQlTWWP0m8KD2xN
DGFY/QNDg5BmDuLpUM9UJQhwkHAmTJslcpc51MkiiQC/puvrDFhEEb8KSGcRrRnLNTtgK5a90e9E
KINUkS6UY8jQDhZdriKrrpoTaA6xLNCiHf8/mFMVbz4Z2NFRBmyLYw6tery1FPhpCC31jwjlUW1i
O+CCSayrll+7HJ8NQxv+8oDFtxQ9c/5by59uJtFWGnmr6y9j+EMGb2KVO6HDvoQXMmRaR1zLISfs
II4Et2JTWWNekvg1I5jH3OkTY+6udkyMxi1bXEMRD5lkHSI58Uif8IqNihAnfhq0Q9NcbtM1IoMa
WsMdzUAkHxEWkPETwvmLhc8MgqBOAC6XBeWpTSDqauCwJMZm/zNw6HwXATdNnYqMROxFNTc6MDI0
fsdKEu14Lu7TIG9BeAhdfoLl42lTiSOaCAV5PkolKfFexlyxR5Ot1VTmc+LkGI2HsdxPyUiDwoHg
DMNXxnNAMAXjyNxAOwREolb/KDjB2eX4H8vjCPgEuDT8U2KxomgvhTmz2DWqDbcsIp0F90i/oFML
8eutxcPKHYlZy71UU7xD1tFMbm7JHJ+Tq4gYzqBFQX4FjFO/d4p4xWJNrAja280iDi6XIyf9VShj
W4i5HJb6HKTtZYira13fBKN8ZQnBNwmWY0o9Kpttbeq4W1MYKN1JZmEepSIomvm/ml7BAMsXr81l
BBAjYfKGASCTIF92JxImQt3J5clJQaQPZbAzO3HXWfXOQtqOriFlfjwiCR2o5xjQK6AhyM1zVUgA
EwSjmKsiGCm0KeOSTbfQRtcSrlHhL2BIzGYhWJNS+p7c39QmITWVZHaOBbN/wGgwY1b0sAEmgXk3
qeEznSF3ROjlZogfq7mbTe8uogWpWlo/cFvAr3t+cGxAGhAYqfQpk5FiSmeLHCX28ey85G02Z3dx
ZhfLvdyUxxbNREwx3cWuCps3SD4VhGNkUOzDZ9NK+BhpHn8GQfZnuEO1AEUEVYGI25MiFbriHfOR
URzlqH1iWHoJEU7PwaWwpItu5S+4TK4MRRCgPfI0eoAmaqzQUzIUyOax7fGU9p2rMfeIMzAh4uho
8OZx8bAbxBiUSisyvKfRA4YZM+Na1OfwoonKQxcgO8XAv9u3utkF+bMa7GxXN+BEVMUdQVgJGVG+
6rpF07FMYpiXMUox7iTFW0NoMiM0CWL11cCxNkW/2fRpxryzirEDnluH/K9xGYyRPrO8RNLeHCfu
pTcMF5NJKNaDdnSSAgeUHGj1lMYUXIcfI+0LG3JLUKFL+iPJkW7pvty9y8gBx3SHDj7AxNcOE/ut
eT8U7AvkjoUPexGZyeL0EmPUF3BYmUnkxpPlyOUGHuZeaH6IJi260dH7lj9Dn0vAY8KQulrQ6tSD
E5XUosgtCr+nt1QNicld4BUZpJr2S2K2Xyw9ywdtR1gkCqvY7uqTKuqOgnhDZW2XRQ+tB3EmqthE
4lOTVzDK/wnpaynhQccOqz2WVDmUdIkY+wdKaeNzEkL2svV5lHDG66xsybqZ9LPA/F5Q5TPmtRpj
/tY0vMCA/zIQgpvuxB5eTHqZF/XQRDwJYchYiF6BgqdKEZ5sgkL0cEGfKvOsgqplPiZQpy08/IrB
EPsqkAaR4l40teKmZPFVvnKnwu5o0lunVNTP6PSMmxXn/jjt65GSGVY5UMtHJNV3kwDMD41hF2EA
SOEaVjhwIQzhkDFjJ8KLQiSnFloTtrBukJ4WY5cy6AMxwLCcni3rjBjaAhevM2OWp3exMTfhnroi
YuY0R1cN67yJ83M5VxBY0npbq5jP+J6Yh+t4e1qGthVLB4MmVI5esadOyTM1CmTo15RFos403FSR
DGA4U6PXHMb+jOUEcgr0mO2gxGAWydLuX5MGuHlz7APUOv2BIXmwZvVaSP/MfafxSR/xPYjHNQNi
iH159Cb4CDFmQaX90/XxsObnSrBzHUGbL0Y4nS3d2I7tRZk6O6YzX7SEGVpJslYPlZrDANo+JxA/
B7p2rrig3CaEVLdcUerBzD6EyrRTQC5zfAIOrFCpLGFAdzyi8rY2bGrWD9RszrcMRa3cofvEzwdT
vi3oWpDUmiA+i+p3afFWigddCB56mzxNzL70C1GDgm6Cfz+jCZGRfKad6dZKt7VQShvVPWoYR26S
cOTJaT3DyL3OsA65AuEH3otRPIdafEyvBZpsDF8NGem7IGzQfSy+pionajgPZEMnr7nZwYE70ppN
htAoz9q9iGOrb/ZNHLsNo3XDbZKZ+GEQVSWYWBIxlhSjfifB7yxObSIRlM4+bBsR9yIiQdCZonXb
XFJP1QKT9dHNktdV2XFOL6zQL10uXpPor2PhqGJunVjS8o+5JVYLEh62KR8TcYivKt6xQNwYrXTU
zOxUCPgGVfmElyF8oAXerp5wq6SNjYSnBUDozwpzz6aJasdoUw1QTFO82tBrI5F3ovJwcLa6wOiW
s39ms988AsJmO/T8o3iuxszviupmzNlVrKNLOUk+bjPDes9EdMFukN/1NS5Lckqe6LT+1FFU/Qjp
ezxn0NxdjHpOMt8HgvTwUivqvuZmBBzsWMZHRdFes2ULcV2J4K2y46Ludep+tZp9HNW6dmoiJ+TY
aObvXozgWEGCPo8RQt8QlltyM8KPFgtnL5dOFtFCGdxoWDkTFrBRgkGWBewSUeozGudvaYXNDMyo
JBmlgkags29iVExwHNV22AFYVaRrwKWbvVktKrr2HGLTRk2IdclNtxEmuLEM9yFzV/maMuEeuKdR
dm4AiqBXb80JNbZwqBi/WOMp3QaA4eb4CArg3DUjBgm4gINrjp5CMSDInG4M2UO2HVS0E5hUzLXo
RdxGlogmilDf9Xx4Pd36l9T8o6Vj0BCmqxIFHQyl6FIUOMKtkx6+6mzPRGPapS0hDGHHrAkNGgnb
I+6SB4msW8OXCbepK8tRoH5Ejc57X7it8lv3iR/pHHNLvROV+gw1ghohvZA/eylljE3mqRnrC6nt
CLxf8kk89uWw0YPimXJLCOKlll95Vhl9yBs+iJYjSPMRAcpeaiT4FWxrVQsNFVrFyunABy0G2oP2
GS/jE+EtTOdNnKjsJQJ6jfwdq3cQCY9FM98yKNISKXMaNuIeQws+0cdXMkk3CdgkNVFs7gJ8Iymh
omp0Goej4s+/Ulvu8NzsND886RD2AAIpPulIR5DnLWcBnFduTFgO8raiUdyivFh3WxVtQxi4Vvpv
ERq0/5R9FJcS/UGcH7B5yAo2nYuufcshSS1i6QOVYBV3VBqCTYkUV3sDz+82rf24B2wv5ejZSSlT
d+B9EaIhR3rmhDWGs+iZiMJKzjySCac2O+8w9ltsCvQZR7mwE1uXeX2uGPsVEjzgdhzBYtb6dzd9
Lrc+/xjED+0TMCqwxbUjCDhjV37QuOZQR84064dEqjwQKRwrrz3AoIRi7JFHLAhxOmSdjLJy1e54
9XxWK+FSBW8j24H6fxJ6fZKpNvCTQhmoYzhf9WupvHaAdBEUxILf19aqZwGqcZhU4zkk9VNTm4dM
7GGcB6iHk1tK8ppqJeewGwivep2M1oUQixJ+9XSehLY8pxKkjHq8TqUMudINpPheTAQfKfu64AfP
jX2tkzLCHicqDqOGbIcm1nrFinsX2YUqizdgTGnlr0ZwheAu/CLJL++T0WCyJ624Kt02IQ4ZGiS/
Ncl/Yq0iwnsVIEWwZUJnfqH1VVZ5sOqr9658WUgLLGDpEEmhQSCsvRwZcYhSsG5p3vGZxwMzdgae
WDb1l2MuINY7VRGkiVq/zJppGx0CYxY0JXG0Gi7o5hR0TinDTZN+UdYnTMSoPEmtxYtVfxvCjUx3
pETaFh83W6u3Cs1DgFUGHxzDAeTCGGVMkXHpRlUlrxkwDwJcLSzRt9TwokETBR6RWF+9xJLkuzIi
fKF22gsvUZG7R2uWqUU3ERteQhsZlOEsiiOySOadHtOS4KNYBfyTM6J0MhHIKfLWyr50ZsTDjD05
/YsV1gXZv4r9V72rWbfKlRM3TMshjDFTn0o4prBitkv0KfRv7Drm/nVS5nMkbGJAREp1w/7uydWj
N1pfaVXgpWAgw9JJ2KZVkKWq2rVCOk9hL8IU511ZwMUtzMllJquEW9EsRVs1Bbxzr2nsxtaAq0tf
q7wPtPV2BqI14q/8rRI7ljs3oKuotHYvEMzVEcxVqp0Tk1pAlE6iQ3nCNMsv1fhWJw+dBWKoHYN/
EwIyCVfMiKQFNZEJ3baKtIOhIMqMEfDq/a0YzLvGJxFvG9MDlvBv1kmSYbBFex21CuoCXUR0jjE4
552T4UaJKoUg9A9ODQWCQHnMhGo3lIhAyPBd+S5LdWbFFvUGCivyQLkMYlKXsOtyJxjAQTsg5Vq0
oe0z6HfS+KAaHwM3i5ExHxhCSd8Fc0ghXqFzjpZzV0aKW6E4NcyFYE4mHUA0VknvlGK85baa+h7d
rBMBJDv0UvhqWNZnVUovgiiEW9Z/lPztvFp+lHts5U8izrrOH1qL7Vx5hsAynKd0IeWdsVcxnVOz
ghqTcp9aQGVjFDoGk5bxaKF/TTVk6H45/PVWdZsxti/BX4tYFnPqMstnbCZ+aXanQkuPFCCHfLro
wbsUf4d/oVnyYz5Kg5oGT6b6mb4VBe8g2pCoHHek1PPrk1TSsNqt7/1uZJdtLdHROPE0dnF6HcsO
UAFCj+6vGuNDasbOEO8Bt+0jWGs5ERNs7VhuEDkkY6OviPZBiEw9SYwghQeg9OkS1xNXa8OEfdiE
dBg5uTk5D96c2RM4B4ZyDdBzlkKsartedIdqEyLskthNLwTIYcSk9kiPsBM2jfRoBeSpxBBJwecA
BjkjyB55OLIXFfg0jlXlp+CCMqDeDULq9RzmLUkgA8/mdCm5fPj3OEzAkcemJ5Q3tTaPiIFHSq9Y
NjdJ/gErh4VVweyq5WNc/bSJp0BOqxVPV48mfD2xNm2BmMNWXAPFVYpwOGUQK3A4M5LPfyv+XVt/
seJpW61tlnLn8c6+DGXVdUorK2TDQQtgdCZWTiYXoXFN6ApIQ1TUZNNHWrKFRa3EMTborHfF3RQt
BwuWexMGxxYUVw3iaN14MH/n2kdbpjIUYmM6892h0gHJRsYuy4OFYJSBzXA2rtXG5Ofzp37LavUu
J8oTY84LKPcX1StOho6MmLjdIW23k7MKrBv2V1F1lNQFtuwa1i4fVyWT3J5BHZ61fq+9V7LNOPUg
p2C2AURa/tIhpAyuRv5RzGcLKoBA6GsL3G1TwQks4AQmJDCl+JEaZncqpN2GwkbsUBWACSQsY1L+
zZRXpTlwmU+u2Elu1b0v6wsRNYdubj465RzGF7BtXlVgwkV+EMSkZnUvKhLQuvuSeba6/KOS7A4C
G2rtnNBftvfcrCeSZH1Ys2dFvVcyi9aFvKYs2PiK6ZvLS1DGZ2EC/olSNWBiqvNWVcpd5lHTzbdx
/GRPzOCQo54oloBtIJ+5i8o6JoOz1rCKlyOGS7odEOcyNt+ZhEIq717E2XLL9iQAWQuz/IAoWsQP
qxnwJbem+TYjBKrY6UtTt43K3kV52XOdxNNFJDtu7F4UBjQceraizRv5c6ohyjGO5U8kQvwM8l8L
ZcBCTm0NjGJMMHi0J3maHSoGZtpwXSJHJSt6MFCCGWwXmWFWTOpiBOkGxkujMoljel9SwRXrHysL
KWM+e6P4MCsyttCJiCXKkXwn0XwMhcs1leQmcdofZp7bJblyC5O5evhBapMwUy344sjfZtp3wAeq
wKy9YG1FcokUXfooUV6lHDUarUm06ha+9eSmodihy07ZMcQU84N+Ghhjm0hWELYi7AltI/tSgh9d
w4Y2Y6etGRzFV+k3MYZ4Y+Jp4NhoeuljrZPQxBqImsA9IqSQQHROJFVFc0dMFhYhxxCF7VA+y+ku
8X1DCZmZ2WNeWY+qmSyVmG4Df2nAXLCLXrPotWWwbuEXKep3nVq2J1qhQFwcwPYuWGdbeF6BXO+o
iYTkmzAPLgioJXi6W+bhwfTNEluAgxEgzAncCumkeMeJHBSTbUAYaaGnw3DIhEMObPrZoddMk+2i
Z7u5jHfJGjWCfBXhSty/NEOxxUi2KdkMImqJIFx25mmpk3P5ZzS7xDgMyoyqywWpdzfNhzWrfspb
xT1VHwAZDN0jJ/Gwojyqei8RFa9n7JgKMDaIgB6/wtQNaVdk2vImUW4SNsEFRjstEfvHc1fBUmPt
1zCwLFUEpO1OjDI3Yssd9DUSIMJEjMatsPPUpddSF2id12uM2PgaE4YLBpOQWd83vbwbdYuyyhNm
XIgK3yBfSzRQRRT7JqHgdRXgJ62FhyzHiEI9VJsAGohDNl+r7kOgZ+Sil2O857yBqOa494CF6rPq
FvXBktYcB5eUAvkCtd3BwZAOtHWMeVtqtApDCCtJdrYJsLIF3LAFa5iICcFiioTGlTJrbqRDsq1Z
QSK6DLYJOp4UMbXc9SR8pridCNyAEdMT+E3cKzHpAjLy8T1nNtOgfmrVd+6ZvCEhkRsrVJ2QsPdc
fR+5XjTLy96N0rLFwW4j05m5eiQUUrDup53CR7lC11OBKm1wQCp3vRtP/eIrvcskAH4gHwZS5nYd
l2nSqHxA+PlkPIikmRCVhqPgUNFA2QqB7tpm3nb2e17+lp11SS3kwK+xtA9xSRTTmwicldksM5+C
MBfR09hBVOUFnIFO6BOZzzsOyQj+Gj2diNnZLAg0nevDUC+HUVWADOqHJr5bXeQAdcFfMcxvBby9
VFP8zCB9QWPyXzJtBAOnaYSbQxERYNB+h6hD5dRvcB6lT0NMXgS4gDl7T80qXmO9f2Wo/JotwQvj
kxAPi3EoqoG8GoyY/T9BYwqnHroYQT7SDcMOeAlIEtB3uRpv8+XbRJPds4i0gOyj/tUQyGWwenVD
tWFYPl9vYWEc1CV0AmAqOZpclkP9DiXzUQIzHDebgGCGjvIBrgQ2GF4jBamiV+94/6mhfcmg8SN8
rtj2FSi0sPQXofD1PPfbQmCQJ59yuYYhxdSFlXbLRa2i6K49jtl9WTL1jw6a8SoQgMKQwvqN8uaQ
1QqCa7tPFhKpl/2gwD0kKFn86+XGJYoWlHQd3ZcG5lXxwMj5t47pdLCtMZA6g6jvjNJU4ksUZbDv
0j6+Mq6b+JwrNVzBQTwWXXscdJaj6j5kTW2H6FIPxtjZJspPNqNdcShcDuOFzSWpCNxyKYLdmFAx
XMU911iGNM8Eb6/sU66Ljkeh2Lyd1pIoujdScE8S8bFNsug5T0Qmag6yiWAgAyLyejVy833oqX2L
j706ZTIdpyofzQNLN7wQGb2mTCGDzxS9M+8ZFRJxNg1GiBS2MWwEuwiFU8a7hsCHdQbZmO5G5DEE
+cDUYbnzI4nEAiXYSAnC200cmJM0uDXN/XuLE6xQzOsbiJPAowtARWtxQF4yXlxC6uryUiJotasp
cOhDDTLSwCGBzd9N21FuHYUJRLUEeEnJKmLNZoI9DWfc+wP8wXo7kz3EkrA6zVp6GYIYB75wViXt
XAr1WSUjfYgq/wsgNVJMnXiNSGS23lDZM2dfo2MiEqsU+Lq6asubWitd3dVzzS01qtYlPM6tfkyG
5VTiUy6H8EjyFYL8JPewEXs8p15pLKgZJa8qZ28pZm/c4G3yrMNIt8VIxowxHmsY4duDy2XjhgQ0
BNC3JvbNEm2XeA/Zf0caH2gW//32VU1ICYQZ3tjlLvzL628Lqlv4h7yu0e3qB3Eu3Z2ywTWWEUbB
hY3Ko0B5+kN5Z23SKLvOJV0Q2rUNqmA8IWOwG/N/tB+ukouOgMpCIeuq0pa9OuFs3r7DT9g29vCj
ZQkJVRv6+FpDerChaj7mCJgR73aVSP8z+NwcJLYGnl+dzJBEN3vGCxMz3OxvgVDdBsu4LogCkLXu
lnlr+fFpQScChZfYmQ3H3iEhHU/9kRRtu+GZD9CL05IW+uz1SnqA2iaPDySZN0Hr7t0OUXv3YiTz
K8GTPOHUczF9KWMv6pSm2EtAJyJkkPlTn+DVI4ZcU59Qne917jSSS5wiZ2wrtJgEWHzgDF++lAob
/Bc+RYBAMRmeM3Cg2EENymyRKZ+F6G0TzqRS+aUUglua3VEmeUBoCczCNpwkni7VXmxHeI6i2doN
814nI4JAFldV1+yuzGX0VyH96WKuXd4TqT8WYQabVvJ0Ri+ViQGqKlniyOtNOjNiFnTm04qDWcKZ
98lWFEjzZD+fkUsm4MATcOAhG0OlpIQmGy5I5w91X+iZw+1/W9is4mWAIKpTFNcjkV4s5qGW/aj5
v/UR6Jj/FgwdYiJs4uWQgOBKl3lfwSQr0TZjgY6h6OoJuvrze7igv0SWw1MQiadIMk99gV8bHLYJ
eroPILxoJ+KfUF1kp8W2xOJIvqlnNOJOc/r8DU30IVSSg8yiUxg0AjoJ8kVToSJ3IJWz8GULBY5C
FOaCf0nkZ+82RHDuo5iUsVvNGjny1KL1yrKGnxyDK8GDw+DYZGUK5INMJZ2zzOpCdlXCftbxo0GL
AmZKz8J/cmpZ3SBiugFWceqQ8I2d2gxHYhJPwRJ6Mh/7MfFJ2PLxWm5aUdtVjekTjOBr77419dBE
4GYHm2aObHPPzKHiUYJWFL1nesP9Jew/k+sU5Q6YaAzsjC/ba+sxSeddi0KnqyaHVMG9iMmSTpdb
2xlT0+nhvg/V0xBSW90P73qGtfzGPWfY7U579It0oZa7tTPAvf4UAjRI5snXUy8GBWJYbAQIPmGN
H+ubz+CWawp3sXYYgWykMBuafmEj1R6GMDs0TAz5+JNtpjjsZO0qzvGgxN5cDId6QGCpnchKkxfj
jtP4PknlvQ3nW+9mW8LLj/p9q7G6YlyUmiFhvTF7WtkRVdpERrcy0wNdSzk/TdjQaMKYIDR28JKZ
Xxw9mJmmEPGUX+/CFitDIJwYc20QA/iteU7oQXmC9U+5h0bAK4r89Wo88o1IG2iTlBsKZ9HD7Rof
WcUf+ZOVbw9DfdBZCctLBXCsehRV8sRkb/DE1K/9boIGIGRkSNjr7wIhfiTditWlsfurhuoRldlD
csaiejGU8Rkm44Ma4b5keFhGVgrFZYpmP0YAqm8JSzxKRbajYAD7hobKLC54+656luJTCu9JKxA2
fedjBD1jjNTr1G7DHcwEadyoqKPXiUvDxEUTZQeR3tDsFX039LeY/Gmofug732E9sfQJ7OgkuCWf
1Zwo5B5+T8JnVTcf5Jx0yG7eux9EhNYI/5slw7tgdX4TkaMFUEvLt7How5cGuu9w7ObdscDKNIor
EV06tiyY0ZMaukz39hbo1RHfIhrmIYArAlUDgeGYgVn/D0/n1RyplmbRX0QE3rwmSQKZkFau9EKU
ucJ7z6+fxcTEPFR0dPe9KkkJ53xm77Wxu5LrYc3kN6E17QedLWrs0OQVCSehO7AcFuLF1xtYRci0
Rgh7WKU8OUGWAPJozydASXkYqbFX3IrDXxFI3Mr+lQDhBBXoYHcyTRWnVr6DUSz6QLDF5bUj5ycP
9Vjllz34YnXVJe2k4c1kvqWJud/Oll8zstjD7H25ae0htXzTVN7Z3tuwwco692HRSsZzFY1nzROM
pOvZ9jZb96iBygeGGDdmn4CN2gfoUX2OxpPhD/jyGjbNJfaW+r1tWez/StlIl8qNxmLCXGQNv1aI
1zj/cbYUZKulC4rpPYdrNzEZl0j/NeLkaBl3yWG8VIei/J0oROz294p+CmFLzTBupoWskL/McnMB
ZKgxw9P7K62wKOx74S6kR2riFSIFqmjWuNod1VNOfiT6nyFaCO1xEuw4hMsd0JvzKOXqo9fPFuJa
BmVdhFpr1p7MNZ9q625DF/7b6kBQ42uDBLOdEEvP7QFnlipmV6o8eBws7eX6pti/wPtMAlz3FRJh
w/ozKp5JvhwztcQQLoKBkEk8WUN6nZadWycfGzQFJEM21GEmxqxIF3xoSmwMFjYG8SKiSLKnKrus
kuD3ZuSxc8KOQ0Ay49PWIBvgq3Fa6o/YP7RMaUnYihyx0a4yLo8R69RrPGla/8g+GBlsMPY0d1xb
VsgcDdhHBnibpaPl2IGmLIQ0G25QMRySGpZXXf9a15NBnSs8KJr70BSXcKzQ4ctLyPJ7NAcntbAU
IsLjG0p+aw9La964hsb5bZR0u8MWu00oK5iuP2oG9GWBPKrawlrGcPqxWbgDRnz/g93S0OyzS2qu
tE3APbZO8sHXfSRr9Pw8SMigD3mgJoLDUC4FsWcNOBSoRfWFnbsfg/YxsoSYC962BxPDlJQKa0CF
ChgvWYgnpOE7d0VzYZObGu8CkExt7qgB5BO9OvGHIC+Zb2jwqwoYVHcO2/kIH0EGFWJxRURcEaKi
hlJOBOKaXcs4JuNKD3Prz0rlyIhW0InbJMxU/Weao9sGrYpcaHzusG9NuBjlEBSmHihNwf33OVQY
MOkiB+FzyylHiWPPfMKfVhbkKBvkzlFCAnyOIj5zQRdB7BxNwy3JeI5K2dny+DT2hH/1DsGgB/X2
uZzFVxPP8NuKO7vgd20c3PFv/8UeclIuwQJsmwNARDctPVKyvFZn4DRsMCANpMLjeV7OeO74Cq7y
IHtY5SEihnpuljOm5+pHYipCEfzoGdtkmk4vEaHpSq4SQDFGgDH+m2ybXpYQpNXmU58npOwublOl
ngRoQqbWBL++nLf8tZLWYOGaFv/2R9r5D/SNRg0g125+enJH6UtUgQi09ZaUZIWpE6Lk4SmytSzi
3h+VhKsTdlY7vmHKY/lZ/eayRi71s5wtcSWsj+S5aggirDGZ4ID/Ghbr1ulsslLcm0jAa9GRSOEG
qrOw1QyE6A4Y5LLAP02ng4lCeHYTcpX/Q7TutwbH2hsUa4S9w7mZe5g8FKh3k/g6zWS6Z4t+soAo
zMQLxUqw5QULFHSBoMo+l2h5D9DeaaAMt9kj5/E2XWa9fy6F/og04w71Kat8Aa96dxEJwnpSyChX
9d6p0n2WktvMFy2tIMMWN9m+MXyY8xc42HjrmfozgCHj/JwG2qg5GeVAe/xkvX0kV+XRE3RdkZjY
/Jj84vcA7sYug/5ohZ/bWV6BlJyUhyrElwCwRq29qbr6bmmHvK3YZdcu+9KgSoaHtujHxBqRQi+P
KK0ejuUyoXKj4UvHNbk5Qytc86S7CghdzIky1U5LmfhzrgSBUlXGDt+ml0zcghRRgtYvN/PPtAw3
9GhiS7o6axNi1RQKewamCAZraDGNRzI7buyeJMhjor420kb0oUa7wBQ2ybw6A3ZfEPY4AnFxyy0O
GgTKHr/6RD5yeh+qPrKlnUoeP0toQfujpS3foMLUESL4/ovoMNcZt1IDlhoo5nVPjTLwJsMmZg1b
DnjzCZOZLUJrUKC2YIG7UBXAnZ4V5rkNo+acN8oyWUiPZCm0YSaGmVIfRNbeAiEhTUtM189a1KSS
PscOlSBSqqUmwCe5wze9J4l0x/Q2ph4Kfm/SBZeA0uNUvkrpTl5Bj7QPBhWvenJUVvXVa8p5U2/G
REbNkaiMS8FKeaCvqbggKsg1jfQbPoIHN8Utq4JB1yFlTIjW/5B9QlRsOPwBRpSIrOQyyCxKAEkO
7y3jmHYi+S3oEE0vgzdPv3ZCzSiJXsymfAbBUTMGg1g2vPn4n3cz8XrsJzRgcvUogE20sIrQBces
GA8dIRnDNWdphaCLhMQRD59YLtQ3ubefFyb6kZLXOk5TzO9krXJnV4f9JcQry3weJjEkyjMODHbH
5qszIVfiUNtRgtn2MGrtMQ3WA1VPXLKWwFgMP22RsxvJtNceE02N/5BQE1hdJVO1GY/ISS7SIEnj
i8ynlEhnicu1KrHmk46O3ibnIFPp4guJY+NhKK7SxCjtMUCiWN+diOsGPYRVto78VlGIPtweVfkv
QmWW/pnZrith8jlvRMmWHEb6sWcAWn5loMwNEkLxf/UzAz+qCwtNTXoBFHMuGQgaoE/05AjsqB5/
jejxZcv00MujsL/HGNjLNQapaZz5B/g7TGycfH090g87doZCa09bh9m7Mi6KfKv4z2DLIirlcayh
PEGaTGHfsc1AD/WHfktYKwarJJW6zVi7kZggitBDdamPg3TOlvFQVZeSkKSIWDv5J08wI0G5anbx
KapfK/FHxt/WOHys0vwp82sHBaOL7EQTR9tF3JrhmKwZuMrKAsV6g7BJIbh6GfyWGJna9DvSoQp6
JuI5NMIQOna7K0Tj5oY2739jnAqOjkGEBGUkwWZyjcpA+upTW1qMUOZdAm0MMyQJ+ZJj8FDvWGdc
JET2Wr8z4TpFuPgN7FvooREE2M0atJly0FMU7/MSNLDve3L4ikIIMIZoXXQDHGpXSxP265duRZeY
xF6CDpyOMFHYCBaYlLuJnyKHTUhqSYVtB1vtwFicCbnAW6YxPZDwX7UIglrZzZbnqr/XSBBlnA/z
vpJ6TJSs9ZdCFFvCLW12LRJrcgTgUVdmcRy3u559t41ip0hjZGbZ6sWAUk17w51SjhkzMhG+wu8c
VJ6V80Xm44AqKG3Ga1n0NzQFTGxabUPjek91Chy05/C8AjLnpc48d+WRzfsZgMe52fBi9AAwUluX
QMFg8eRZbukcBhbSGVxghJjS+DFqBD0BOqj2qc0BDNyMMCFHRyLKL4JQwmTOkeXyGfOPV217XmnF
y/SSx8OBzY6LnzpbbGC1sQAEsqVJS+1Rei20riXVxViepfKfzGiFKOCBZN8t9QcmzEV0V8CsKFPG
hLh3FUzzreHpeX3CP5QVLwBxxFtn8YSz6ykzDUvnhN1uF5SovBB5rkQAQ9KLZlzG01OfMvKcriYc
OK07sB9/Syftbavcuexto4Sakhx/6cX04JCFdFTgaGK24U/VZY9FLUTdF/+m6XekMefGvLMn8mml
P7JyAXDhqki6UuMj5RMyk+8aDkRJ3FfFYrBa7fGXxpi9ZYyMR2V5rLccqVfEwG+E9aPgBrdkrg4W
xQStyqgUMNlb433gG6/ktzQKV9O1+OHrTTnn/mQBPui8XD7EVDmCovjzUYP4GhFD3oh+xINmlO+0
NzEZRHPQaZYfFae2C6U9hlh2JIA/2xyUeD11TKQGH6r4L/lsxN8sC5Viclbyutho2q67JFUwq0NI
op16nM3/enAgdEx2aWf6+ESz9mhE0LUsf8oi39VX9DfXPZcgSeJLgmRI2whLpoajUZs4OA17wMMq
Ok123n0J7ML8UcV3gSzKgIsEsT7HULMoMwANF7YSqK2++d5YCc7ySqQkEiPZbzPY8QQiS2ig+rQ4
tA1gViz+Rf9TZWRo/1sg66wxUHJ9vsny+J1y1hPnIArpOTkOpoodEIt9vUADnzyFwMYixk8DUmHj
5MgyxksCvL+fnECikScR1xeQuROXLXrMTg219bg1n0AcsE0Q8YggupExNPG6NyzTtDLC5NkHkWnZ
6jydNBNwnG56WY7Xn8mwBcdWlMOsKN7MpXM6Xt9YGx/3/kt+VTGXq8UGfHz/BIpEqz4coPTKO81C
i66JFD+aHP1jEgIKM95zwbpIax3uY9yh0QmJ/MeDaYGwWrM/e/Il98qKhXgWpKO5kB7FqjxKvgs2
hqa2YdtgFEqm3w40WPyE9wWhz1kZf1vfKcLKUv7QmN1FhLgy7hhatAGDAp5osdsgThwUUHbF+ccw
CEtziPoinPvxWiG0Vq4wigBx9PtUNCJmlRkbCuCLaI6ct5TVXDcr94OOZ6V/yJPBd3gSmFDtJhIr
JAMAvcxkd+kAchWVg2J5fRuuLPthkVw0no6RWcbaHrH7SEQ0owmYkAVxeLH1IEVZ+YvHh2h0VnFp
dI3wrldzGpqzcVmS254JufA5Aa6IZxQ6zCwZ+lQkAvduPmcea2zvk5d4Jjlg5XzlQqUQ7iE7IZdx
O4azY7l4Tc4nhfL3WKXrMxPqj0UcPpJdzPRepr/1mfQrUSDjQztX6Xw2kxnd6G+Gsr5W94AcTS9O
e0+z19gKonm59NJntv2+Ft55eK7QOpzhWYlOVS4HGZcB91eNI1PlhqhqN2NJLlYPSy7czmQyqLuy
YFs9OTVzfdkE47JGbSBHBtLsdAsasaSlmSEwDSGTjeIe925sARyU9atWL7dNIzaFuVZ+GXCmsNG6
rFg8kw53HkRk/tbmtwb9dSxJooQAO4woYrL80GWyPc8fnXwh1/k6L/9GxfzIi0ezgLGHsb/nHzfv
Vo4HlFLdolTv+GNSpDcU6TrrPrDfYs64l1kRg+N50A8KluH/m8sPnXoWTCIiqVInRjCkvl8Gis9U
fDBNXViiWkV+F94ICsA0HLFp9GPi7/7DOf1gLlA01OfDGUn8WScIebEcdq9sYdrjbEHBNuml2QlZ
gBbrnTeJkwJcr92Z3bXbdNpj2BY5rV5HNUzsecqJVEZXVvHMweor6jWbRRZLzs9mMz5Xb1lwPzLn
SoAOxnpPP6qhjR0cawRzhWbtuMb5a9D6ZxQtDzIA7pHdaIK/pm9ayQ4WTGyN2lMcS1dsa1ecBbcE
Dv7BNpqhAALwKVCsf4LxobcMUcrf1vgmIxRXltjO3AIzNekuEFMQ+Xc6/S8/V3If+YJr/VnjtExx
ocVsfm2cjZkmk1GSXAYGSIQZMSol3BOLt4EyPpXeV0zlI9i1BxIUw39UlEVa9VvLDmu7IJCb3XhW
r019UpRPUW8eJtYX0HDXOOpD6V+ch2bzuc3jy1Cnx6yPt2KtQsaShvifNF22FzLVFZTK1JC0xx61
Y4+KN7Q3LzKFYBqHWnwsRs2ztsoH7sfnOCB8MwbCv+RT11unkU1jTYD4ApxsZGeAzKevsfuKZHBX
h1AmkqfHiIiCRHuwbbf00uspNboNSvwEvnESDh2CJLLPNAkgYII7BFgyBvnq3zIDpAYW0gNzIghl
whQ1Oln71RzTIvP7qTyLBMiZ2YsIhMDIT7X2NTFpnjk8flp4LmuLDYx1u8NedrGeOcrKy4wlqEac
/iMzyF3uAjsE3tu4vA6aFmjx3w/EoX5RKZTmYdsQxfDeK+VBFTubriPC95uNbxqGvIj45sLrJxrg
nDZghB0yYmav7T6Fu2T3GBHbOAuYfTDMrySqfOvWYHJJ9fQ18yuTFuU4GN7UOxFahUEnphgGu0lQ
kIa4QNF9hEKT6VtRmF4h61lIy0YmNkUqEj6onMrKEQegw+Ofvh7I6Wg9jEje6qwWZGp5wD/JQv00
FuvHKDafoJnu2fop6POnAipvwWWxkNKp4T9AmC9RD9UNwtHIHVPERAlBYxDkGceTWCKNbtw/5elY
138rPic2edRIi0rYXqRhwfNn0hH6CrFv0X5N0fdKthZ9YStho2YmQzA3Ssw49SXr39ohvdqYjmJY
IzxI0c75oPvy97HMvjSh/71huQVyAytDe8TbcSH0CHJNOqt20qjnRanCficj7qwwNLTd9LbOhld3
5VuL8cnCFD331xxRhUbsNBA7gME4PJsrQOWwxF8SZ4STpm5q0b5QGW0QbErME3yCAHhQwLDeR8Gk
jvJRQ9u5a2HUikXj4mw3jY5NHtk4n2Wd5ep/fMAkTu8j0fpj/y3NlPa8EeUt5skXGO6M6PCJnKgj
012pVysmtXLmodwhDRBM/XE6oR2Vbs3fiGFFPOt+Gznr1hMJwC61NK5r5IDJXFlIF0Hv5Ft5Jnhx
iro39h2dod+zYT5E2acM1WfUJXwX56piiFP/CD1kB8UMtEYL8vGPqKoQT82vTCFFiwRfpIMJl0z0
l6dYylT2s8gUFwkOx2Ot/6b1h7g8YQtehES8bDeeS+tsBDXvTaWzgCsFxjMBMSbERekLgz7AsiU3
gqz5KkqmVMPFqF7kxfIs65zQqZvvwsiZVn008TGDVZq8p+opFV0+mTlTAwlym6Yck4Y+iR2uRR2O
B2kVQWQhGiOJkOApyUBprdBR/y1wmDcMN9cdoIjtXZVvKE820L6Q3MBfdmM4QqbKVNNXkP3SKnoC
CBz5OqOmlvX+stxnuG9rT7AcrvfkJG1AGg3xucvTV8iPZUZwJuWZjLmtkQW6DK9skMoDaZglgpLS
7lZP+R9weZ8Gzruc/2//V7jy6J9J8dBo8/FvS2bY99cVp50lGyjdE91T6/4F1txjTSKKxYNsHsL4
WE2At+5PjXQa97cSZ3vWzqBOgoh5UKXgsH4qyV3sfxD9sTtV9YeAlGtM30Y+kJHALXTyhBwWwCOB
hYxvQ/F7QDoY0ZAOrBhZ+BnWWeWHWfl64/hhKDmKDFuUgVIix6hwyP9Fep6i5+8ZU6egDNm4sJk/
jueeWf6859PiUDNfEYur/gfxvUPFfQB+ge63F3+n6FwQC9RF/VJHvo9/6fQfnmKnR4VaTdd1mcN4
R5Vhq9dZue92YC1QaMikOsFuCvuM6h81WQvsaYO3hUfNQ/FRTV3Q1vdNdXbPwYp0tTF8yRjCjcAu
JXbwWlsETqXrDS8bywfD0ZCMRnjtzfe6/qcwiCq+dkE9639Uy5xGQTHTFeN8Yi2eXk2Ln83KHfhj
PFConw8iFGdrfj7SSrKRguGDI1syqy+J2RFjg8ayAgbJcCmalRCa0DAj3QMkW+YNIiNoI//MDgdZ
6koMMUt0eYFgRW4Jtk1Qjjg6I4WjpTyuVh8auYpxDVjK1xYl57WhGDV/Z4GA6s7gtiuAUzOH1lgM
GMRy8NLn3SkhOQH0SwwqGn7B1rTHRUAkjEiJyf6tktGIok8hUtWDEAGs2LakH7pCtPL906j2M1hD
F6UDknba3GBFdIgNBli4W8SzXv3llRQwwsksV3AKuCKF1FjcamMIpl88JKgKHJXgY+u/ljBohcZO
lQlEJE+0LZJzi+w83nXd3Iy1UH6voBWaUq5sjZdaQq/f9tdE7w6laPLiU+wBN8gG2jNe5Ih+EBXq
2HxKavcw2t7LwWFBrYkMHKMQySaxP860qtZGihwIRVN/xLBRRGw8HY7ctHUsCtFaIh9tCZjnyWQQ
xr/MRDnW22br+SPdnrXGsihZ/MhkGKeononeVa5rT0BSZAD3x8uR/eHV6rECXwH9XyvshtCOTYJw
IkFzYlSTMW+UOB1lOuWS5z9p29Oyf2DkZktsZXSFEQA0G5A3JuQDGRvn6K36GxC2Y1om5yK7q5rq
5erAOYFkFfBHZ3CTkhJgUjq0+qFlep1xhMilZ6TO/r+Y7erLG1F9bNs19AEZc0DuGyvL7p3831rd
Zax7cYX0C1sE/VYRTKCtltPQ438j3xfgY/xbUJ6tziaMp2lJIxoQhtSshy8xvXGJdllENMg6HscK
+69UXcktJhMuvdc7KI95n+wXhJOv03H4lc7yRag7vNe3RRTCjk88tR5CS37JGHSKTSEAGjFAKxrP
3wWD2jEjw4W7jR5YzMl969mFqMRQnFImzRfIQg5VFBHx0okLmM4bCE6J35r5rS1RXCwoxqsERN5P
t8sp1UNBPqOlZ484ae8tO9M1DtQnDASBUypVO7YvHWDCyi0hzyACcSs4Tz1o3VpmZ7ilYQXSqCFB
I8L1y2CXcd09ueLIkHW/AgyHeEfMqUhR7ggod7ZNAUO5BhHKnaH5KYUbMaSOMhKNOoivNq6fyBbv
pOiJKHvGhtW5x/TSQzJWZPm52kfAjtlKQV7CAOJPVUm3TYQJt8HH1HNkqulLMo0XE943YGqpfFfT
9d4sk6sgYhlIGWFdr9Yo16Uncd5vvPSvAlCuXAMn9pu8vgzEHKfmqUvvDCToPU8I1TkvRS+llk1z
JAaxQRQfzo/G+Da5MNqS14Khvakgz2wElkew8cBvqSZWjmq6E751U4X8Nqbd1TJgFuLrrWA+npSt
9LFperO2uPmQeUbPgDnuj3mChsBEmGaVF42/70AAV6bcukq991tQaOZNqeb7TxordHwYAZQSWS4Q
XtJAOlvoW6cSRJjMgDOwSufxN8TF05pYJ4bXrtg17ssT0ZYQdcVPGCSKFWwEprUSuW/nritfery8
ok17NYPyUk0UK6L1jLh88DQdBfx/kdN7YImE9RnZjw2CoblwYg5EY/+1gqOe5K7OwwemsWMuBlQI
ddp2zOiCYiQnEpRHzv2SDkZ7yQ8AddeeWJoZkkb0PQrsIkjHXe3emQv52f/kKCMaZ+mkAxwvtNtM
aaSVIZXxlOvtNOsYykrYA8tnFc0fUp29m9L8QgaFaBtD1UEZiNolHUCpJ3fAOQhz3Z4Ry33QBI+4
1bEJraTLp+oeh27jDvaYQiEGPCwT4TFK4Y1/1P5iGvNrMpJXSaiUPp6S2PILdeK9WmwKnrsm8DSU
TypKu0NiF9mCVZ8rg0F/dpx1Un8opq3kQ2Q9GbXIxFCXEhJyEi6JqB8+WAtRIemOch9B7Sj+zzyS
k132lNAf64Z0qUMBmt5E1WTkCDABUTMyAXYZuBKAnEbURZDnZFj5GoPsJA2kVLyoSRHONrTJ1hmE
Ci+iVy7roWFWvf8xlMWrYBaoUkrpqZ9W3vaF86vHgsh/3XWZI3tcXBKigmYylX1ABKXF2APBFEIv
o/uSI9TlrWmztjpoeXqOFAzuiTN0UDQ7wktGe8VVyJMi4yLgdKdJqca3CvfDclfJ7uHWpwUEpBDD
bNX0PQfTg32EuhOJvc7jzM6yIBM84KZCjkGic8XpuqELigo/ukx1etH7PGjqOjSaU0mykw5rUSum
MG9bW23gk0D/29abmIt8R/yIx3Tf4iS2ZaFrAfVN/NhY3dCz3BYdLVWFjAPisb6dNPzAJhbSNcHd
0JS4sVDP09Wri5+t42HGlAE/kMUCo+gkeYPPsJTNf5qWhHI6hjJakBotyAyiK7kWZCKOc4t4QwoX
gUl49zHUFs7bLsCXSwhFcol3l8W51wd/7kSvsAB24bVOYQommT/VFiM98Zwf86lk4dqS735ImGSt
S3crFPMWg2/UFsJw6/Yu5uM9Pv2/fxD0sbAZJ8kcQ6G3giGmIGDeYanLJde1s4SfRfHSabuoRQw3
dVetYZCXPzk4OLpab8FtNq3kiq+2UA0+TdQ5V6az9loZXFbNWzSvLMgsz8i+2cA1xXjlve73PUF+
lzTxZrTf5Y5ebvIrKEwwe7EiM/rILuaAakBHfzofdk2+NsKyYbsjEIpA2VdgJleODS8sADpPRPNE
pRUh/4uBZQyMvYCJaYiOhYvGpnBjFCSBZWwZnFfm7CeA8ZQvNYcGIuoXY7pETEGi7jmspA/RhLV/
Gol789GhBocicDFTP6tjHNhfMu2pIX5Y+A01Xgt0lD36wuWGLWBA+kzDf5AcyyDQ7FcuZIdZ++gF
49av1VXLlmDa83M6dnoFylXj1sJEkqzEa8XuIAPz6SsAhLrldT3NIras6pcUbazhyjBp7eifFpXO
wFiCqGUf0BSf6GYviBs1O1+js4UDECNbw7YJ5O/dGu4i6t0WJ6CQPTbIR4KReqb5wzTAMD2aOK+n
X6ExMz029u7fNS89qWNCDASdhmofuXeDX2y6r+wudp7pVkQ5UeWXSmAJfQWPgZIFTbxCylxGKVGL
F1PLCd1U7ZXg4KqLAgF1NdbfFP2zzPo2R6I6AaYUBSJ3siDvcNVI3ITs8DtmYfOYs1IdCNODswjW
fpZ9iYQ9DVc675f4qQuCDSjXVQTGXMCIsn6luy8ZNAKzGS6ykFKYr7A9LO6ZzzRlJaExoOeDKS6k
OZVNBULVjnWy26rsRdDlgSk1wWzWPWZyOQGA2s5KLvnNonrkH8xYjbHf7FNbPDPDvJ4Akm/cBdJm
ech6uH5oESS2wzpTcAO0dS4H1XyMWc/rzTESkSWC+KA8cIvLwH/oZghud8NRg1eG6F60pQ3RyhuK
i7l5dI4AQMxCjcItfcKBf0o17q6TijZCBAlgSKuLCICQ4YyQYQfsWzYlX3N66Le70E+XmizkqnjN
7UNXtiMXKDTGP0rySQvtyGxUUMsyf3KsXS0nncUaRAJrhY47Wf6vzu5PXY/eWnN9oYws5pKXYj6X
yjVP/9JMRMRnKMbbHkiHMYV5nJj9+d+0OlW8zugSx/ZbhLY01ghDGevMCjIrPD4yM3TdbulESlUI
uIrS8inmfYBkAAkoHEFOQozdHdZidg4Vu9gFYRdcIGIO0AqNI2UojkfjN6FgKWWX80lU+QGDdbgw
+irwt5JalxseK6pCx9CHt3ZrFR4ZExZpcRpN/HvzYaoarPRYiJEV6CvI3zRxB4IjiYjXQoMZoSQl
YV6a4VLOV5riRnp02nQegOXk9aFFCLM1f7cH53MnqXcx2gg159D8r+5vGu5yxThhb9vu2D+39U/c
sWI1fuUmq3O22gj0Cvp54kmP6agcrZ3EyZAXgr6DKdtZOJYidLmHoSsDLS9CCxMoG+uWJ6Bmvpsz
3612J4l22kMwDdQJBra1uvNV3TqTk6wgSixG85ghwYrkjyg646YO0bRDwGi5eFlWJCw3UBpU0kpF
gBE+Uu+ZED9g2z+qyhmq2bX4MzT/QdyzKwBWAjGLphkWbOF1tvMlc7S/fdzfOjyYrx0ovWRnc7JT
uJ9Gzr9RHv6m09skm8zqJvi5Nh+9QDFA9bwE+JMO5tvKzKuzs7kNeoziOfoZck+ZmRJWlzElZ9XE
GNEWmWq0kceqtNDOsVtlFruG9uKikjFEx2KMnwNiHUgF4XuGqdip2l2inYxDC1v7oHm8wEDOTSYX
6ZNRyovtbkVATX7XVyaboxqoK3slVcNA+Ttvo6tlZresQSoUlCSF7WO4evRjKwH2Y50XDYBIQdoa
UWv4YqqRsC5qBZhMMUuXBGzA8ZlIhreC8u0S2RvhSpq0lxLtZZYjQd4Sd4H/y/LXGP9JwzXuvhP0
RyrU4YmvjeRmTFkPAE4qC9orGNUEBVS6EioR967kdLJBXUM88rBdzH/aeGoUMI3jfzs5a4Kvkyov
wiwAQw7si1K+xbmHS5l+APjlR9GjhQONWgUQd7b4qxQxrLdLASgcqdTVQxS6e5m5bacgMLrpYDoN
DROmFkpPY79CVWk35btD6Uv93XJ6qDqwkgsi+QR1nyHbwkAHqGBY/Yp4PCelOS3GCRn2gldkKf1e
Fogdu0b9rxGXQn2cOAnPQhau5J3yl/FPyHcZtXbbTm4lfIkwGqSK1x/JAEWxO1NCwZRIFXY74+oR
1OSbiemb1XgeCG4qUW8YZMas2DDBYQo7xIiET/qk7F6a40NC9yiNwFAyxPCoIrMguw4CqlcSLDMx
c0GEx2KLi7sOWdRqxPJtxPIlQvM0LLYapCUL/XCX0+K2mXoYdRMCvWzBSRIRLzvqjta/ryqBtb+n
sfxq9fTTmIx3yyjegGkOf9tl3qfvDq2eQzLRcYzFoyzvWzYGtr2MPPrWyeeSTNUk6wns4UbPWJ32
iJYpmW+lNL/1IqKsRXGmqXopcftkx97DU/5MdNrqwRELpGa/tuhKzuJpZRcXX/VOIg4lDYsF5JCE
5qMS7Sqmyp2hIGmIcYGKRhcxz8ImfdWEaW2XAubbpco6zojMXZoVLarhDjUvZT95eszSiVA4BONm
L0Dv2Wgh8Ys35Ogiz6cZou4v3RKMFQsNipUd7W5vavXREkWSuWv6zEd80QJPzO4sRE+Sq4fe4HL/
QXVVmOJhDPgNKIO7nzoG8zTURLlcOfN6mZqfadaYgGDZUVCnEpCpah+FmvmCSguwd8Im+Nbidu5v
1vqrOXcMdcn6BWp/LAkA1HKSO8hhklr+YvxjKuI+XXXFw2BS6xbYsFbEUBQKtV4TqkFTQ2xC2em2
sUHwKC0vI6LJ7I7jkr1Vc/WqKSnJlt0Dke5g0W0hlfBYUbHRVI/VPjWYXKMHG55ELj0r/Zw/uLKG
0lBdHS4c3G4j3OA4GK020OCDZUl6MlpqKg0EXNlCauH7AQvM0tk1CNmTZYwZJVcqdTe/cHyPs/GA
FIgALGWmttzHxLxCTtBuTf8txtYxFZ8VzJ4yjOQ0XBIdz+RE6ZgFMbV72QEho6WbS8lWkGTLzsIA
iHEOLkODx/MAimNlisiglmQvFVqmcp9xeAGviHtcIuJblryzxANbhI8YAstpb49zHHkGsoCFmzj6
ztm4cF+iX7FjZNu0UeWPpZSPImHC37zhuIZAJgVo7qXD0Wq/ul1PDScJUgAdKl5e7DhSm4Xi0F8L
FWtXg4IGZGa3nrS9UkLaUe5oPNcYuiDmci6lh05i7fIdq3yuiPhyAxkaMSIQSkwVT8lrN7JcNOQB
b0l2XMa3ZeQsxgauYvU68o7q1xHyM8eWSai4OVWnGagXDaESwWGHZI1KM6NTQDOa/O3zkGwVNEmO
Yv4s4ErM0kMDzU6NNpgGAG0UhuVkg+7yP6SdWVPkSJq1/0paXZd65No1Nt0XEYp9AYIAEm5kJIv2
fdev/x5ldU8nJAOfzZh1mXUVEApJLpf7+57zHJK9k5m/kpY2Gh10l5KPjXAVc/0iRBa6eqnZO5v5
LuBlYJx52+UP1IgpkQdwfGldTDAUjZWFkl+7GZYZOd7G+IfRtwH7XlD6ayhSoxGhK10SkgcyPTYR
5sws0E7oX8xHqAXC79dlD7fbvYzLtatiSb7SZPxmgFFK6K/awt+neAU8jBMSqxFaY3kSAkv6MUEz
WM/WqDq0sqAhKJEwcSL21CN6ko5GcZlI8lUFi9xAbYoHry42ulNC1vjpf0+gmAtrGQblRh/73YhT
uJLb7RCLtUK0REXDOKpBnja0aBHwsQFqrBORgqFGJKA8LDFLgV9O6wuLXahF/z2uliPltbiyFz59
+nAqUA+sBeSUCUa9aIBy9wPMH2qm5m0m0wdmCxY/BoijrC7eSVAmEnflJWLdWcdRvIz0LCRRL2Ls
dni41E7dDQhvKNv7WCNM1o1CfXYHxNdBvyv7uzC8SRJ7XtotYu6lr3IMuktFB/lOPtZAS6oJtsr2
yI/FQTZw6rdz98pjqLaMSVrX6TNqLTxSUKHcpCNtb5FYZ61MtyqiLftcwCXBW7DJpO9IEtK1TvWD
x9FtXlL3lRIF5gh/piFaBq+JIBre9qbFmgsMMiIjmvz3dWGe2+bsr4oonSunDCN0RahOy5NdxoMD
BNhpqEOqaINU3Jmsm6ptTMBWiS0AUMOItcEqVgoC7eIuRhpO+hYsOAxFwAKBJInoh2/uYddDtU/W
t3Iys8/oSaBybwMw4j33ZaBX7+X9vqvIgoF7ixGi546w+UtvRC8vCjpPfhHDV2PZezXkIG7mBRoE
GmYdJC1SEQbrLgCQjxOUrb6phwtZwWjLp1/wNKW0MQL6HLQaBU9da5SXGAhw1bKrogM4D6H+SVF+
UTW3ytTSwObUttJCixf0J1MRbNuYrV6JLZfJ5plZeDXSr+mtC6gLNJMFQZVjSjtSMNLyqyaf95K2
IS2gEv3mFuhMxw6fB65CvmLgHqaqhtOfXU9ZY4BD/wufUbJebbnfcV46CZIhlVtU6tCz1ENcU51S
joNR4AoN1mV2rsQjq4Xls5tfFzzwxc6sLjqvPnRxug+bAx4v7I9z81xU9dZr2o1hZ7MYmZ/Gloig
LOpeGTJZO8DilbHP1EEeJfIV/T1oNlzbmuhFSmkNVLk55ZMJNWTkqKTHZtXJ59YkXA7GiZcjppIn
ao2+cMPrPCN1WHai1/qpKU0mWfcxgsmig6jO+0NutBc01KV2l2JWqZIXZBTNDdbbPLloekja/o0i
W5eAMfHRuRRggcQqQXUYhjnOWLoPJRQInL2gTomoonWG/5j5rUcMyvzqyQge2Yfv24rVeAVXS10F
zRI4PLFtV3B8RNXO5GPEICroj6b8d3zMC5R/qynVEZxbCFgpk+/DwVgIDYgtT5lqGziO7ewhoiJj
sMlGUhA3Vxn/lj/ZtA/r5/Qpi43DBNAYBASA7Ewzu6E75O1hazEhmwbYpb2isu7JwDqBh2FNarUr
XIT22t/X5gqkqCTv5Zphy4IybLTlABnO9xpHwp2jzuHKrMcBVbdMyYciimfgr6kcT7ocaD0g61Wg
QrnUb/j1CQxF81hFFG+tehlJKQs9SgVM1t4r37xEhycjcQnQ1YCp0Draz0G57bN0h2FZXHtkLVrU
p7NDXvYHxXKPjGUp2GuHHYvnuUZtoRS3XhXTyAS4tBgNmmGHRN/5qTpX4unAkkupO7ry97Qz1+V3
PejXsS9tZJNyT9AuQ/9k8ed02Spmx9K6gSCUI3LHVl1PEZAQgx8TBoUmB1SW851rV/MmvDLZKFZi
2FKMmyA16RZjiUgP6nOGtcJQET8FC99bWHOedI0Mv6Tx9l5zC3j8zm1NYtglGObzPoBPqHZYTPGm
qpzPWF03vXkag2CegfcQzXctke+AvZYZhSV/Ljxppbdnm25yl0hLl52JZA5HGsVYT6lgYocFNtj2
K52mlGirOaghg16KupCSEy2v+kIM8YXdHGIX30j6OGY3HmkF3fCzk8mM6BLIJU01RY2O1Xr0GbQd
YeOkEcX4zkS5QLODQzND/ABWDyNTT5Rub6ESqYkKGLa45beIonAxL3K4YR3N/VGFeKVZi0DL54E4
uyDK/MlfB+xihVu1m5iB5vUkc2GmlO1LPLyzRhW7Ro53Db+lfWfBpvnJZpToDPNwkejIcl8el0aZ
rQZYf4ZUra0HKTsbD9NcEfXDrrDGvR/uaWzhD13UU7SWTuAWCjN0MjELQrKxu2vNPKKYSfglRNBN
Xa8gsU/dWGz6t0WwMfRx303aqZmEeszqHiSAocVG7Y8tfyZfISBIgE1h9Yr1udGwwyA8vvZv4uwM
ek6jiH9AMFWLfX9hZleDveNJHOl9xgyZnKvSmfYitg9G8aOT54MQq4Gqr61wTbcKpdtCW4I8WiDi
8dlaZMnCMukPDOCqtk15kuFloYEB0yYfy9wCDYJMMVzH7d1gJsvQHedKeM3jylMhB5squBt97DQq
JXTpIa19h8tYyVdFegxsFMIgIpgLe3TgIaVprwxoTQOYBZJ423bX6JMKwPdu0B1HBHn4lkoWzE2y
Q4UPkCrExIhR5YS6eazjC6VGoXGXMDZrCHMEEloxRi61YlFH5ER4zW33bpSScMDS3LIwDX4klLht
yIQtZMJhgmzhuNUODbfXGA5d/ei+ZMysvMLnrMJmUGkalkM6FgZOWAJYFb1a9Q0sIfSAdCiKJllF
KqltyTPZtOsoJFcBwSYxJap34pXX+zcGL7+GU1fJCFCeySQ0wCiq8HPLbdE85t3OZRH13WLTUwzl
ssJVGlR0tmUXTwMaE2kGGM7V8U/nHkhfWjzEVQyUAV7dNNyrOOA7iiTsVGEeI4ia2frJjAK47/pN
a5wyw9uGlb7Be0uoJ4L4E7wMiFLxHAFNf5HCCaMe5KH+GkA+GtFrm9Aojmd0AJECUBKKmPsLtJyk
2dLDax2Zd6lPDyuXX4WhzXe8PuFR0BzrgPj00TBB3STJySlskcMJpKwGaTsB9czgh+nvcLjNUGZZ
EXU0H0QyNyJjhd6pDyqrLXUqXVLsIIybxBNtZbfyui5wkdaXptpegZ7QUWK4lESx5dc4QQb21pl/
MSKTmR7okyLzHuXAL2NOkYgVQHCeVnIBXLCB9c8AlFOP75EGgRS/cMu5QfELDJUQaIigC/DEI3fA
1DCuDaAtOUI9fOdhoFAKvCP1AukVBuimY8NmLrqUbTQkID0FpKWzy8pwz2gLi8oe+mqKl6uWClVr
g1FmlYfOiAWPdA7QdkjyJDGbS7gAxI2q4eZ0n0mWmkUafCLm1r9YMl77muTuVai2BIcfTD4nxz+E
e724s3ENGF26LH3EEAneD0JNfP5/OrA3wTpAjJIdG0cnVRDY5YcOi4iiHlglKdqDpqJOwTYWLkoY
2oYgvA8g3axBpNi3V9bATSdqt3+yFirGnykNYYPMK7szEHqNEN4hXNBhnbnmvRKiqqOi3wZPNcme
LmadlDBgNhdIfW27RPHXLUrrNsm2GBJWPks2DJoRCmsYPHW3ZSKyjPskTPdGRUvlLCQDluKcVljT
7ZWTTAVP0HnFkUQ3F3baBH4r0dZw++Vub+nBokGPQ7tTqNB37YWXHnOFdVq5jYjfu6QKU4+VwwqW
IDzqDT86OuXUEpVuP6kvic6GkCbsUzepnw3baUGb2v5RyY1ZThET7kxDamIyg1JD2XDMvJNEeI8J
vL7zodaj7EuRMyPFZStDBWRwbGShA5irbjhMPXBsscgTVlDoprQ1bE24QxmbaYMwcKvjD0TuZw7s
OhW32uW5tsWPkef3GfeV9LeODbXp2ksXuZBGjBK5xMtsBD0DHU56NijcDup6JHAIoMMgMwmlhOJG
MHB40YJ5i32qL3ARqyFedyorXdRbbGFqDRcgskJuracKamPDAnWX9EzUFLWgZpURYW1P9h2YgV37
jEI1CYxFFJMLxMITQiz3nsvd75r6teJ/8OfwwtvYbatTgSTbJg3ApwEaeQNygYyp6Fm/N0mELSs6
jwK8iLaWLPSQAV0FAsJGBN2juR8SexfZ1hZP1sZnOJ5V7nYnKONTM2hu1SklALy5hTRLBcbAMzBa
IbRzfaYde5zyMSq1THuQmnOxUy8tep8T6kvl+krBba7eIVs+po1MfaN9VPKWLC/i+Srq5TQeUWUp
FJsHO7+llpHa4aIQIDRxb9d0fbGsWelM7lkXYtbM8sUgHnnvbKanratfdSanoN9DlIJQrq26USXl
KTmhSdUr2Iu5d1nK/rri4RNhs4FJgX3pexZcqJc6j1LHFdGVa0svuKaUbMzLRFF202xh+uMeVQNt
8lmOd5DdahIVM8pFy0zYJFghg5ImLYxMRZEqAYpqHt/U0xcGtfMU73guyJcMxc7TvGURXLgWFSWV
DKnS7S6CwTqHHjiPJmaV5gL6Pzedu4COjjpFIwAp1V5snd5O7QzNq8GCTmWpl8hUj9wriw/0vWEV
yCUVx9O0ec24AOZM9u1tVKHt9ajM87qIWJiWxjKKv0eydKqYNAe6r1Z4FZp7jYm2bBcqi0aMIVt5
yktozW3GbOYXaMZi60poNS4FjLQBjaaRmDJBM1h4LYxChfJhRP3cZZrRL/VaIlqZeTkLJnGuOcvQ
SgHQnfsqytbIpTWk5Q86M7AewMawlU1Y0YGcxFRNf86Y9luqNu1tKT2r0nNnnYmIIeMHVJLMPou4
q6hlu8LETBhio6oHthBLgY9LbpNTrknk2mlX/k3G94HacxhdAqhxK8NkWVbQv9jOqncG3yaW8X0J
Kp/Vvmio22tHEAg7S6p2iTnSf6cOsqec8eQrpBFxHce6CNc1O4frgrgP16RU4pNoyXTrGiJGXMWS
naikGMsSiCdtdlmyH5XpUgLkxZabUVFsQvgBFBS7yl9IDzLTOFZKmToMegBiR+qfUOBoZWWA+tFe
GCz3sGxps1Wj47F7FWCw6bXN8+pSodMnan0xeyoza9eG2GYrKlC6fBne7pOxn4FdQP+XadcsZKkU
DAjTav1ozIICrBD2866g/QrboACfhwwtNc1FX4iVPQGeZ9r32JjSo8+xDToChI/tDueRX4puwla+
dmuE5fbRxy2X4PUkRcFnDzogrwvYtZqsWlVYwa1/lJLiorW6y84lvJxQ28HrOoIzKurO/SZLsUgp
9kZmwWQAFpJUFkbEAEK3YpVjb4qN1utntfTPEq1tei9IA9EuDccSeJCujwdNoM1kP01edRohc2eY
6tEB6NtxAGAsilWZDSsrN7G+sVC0cprqHcSs70rN4Nbl9YAw+KnuLLJr9YORywfdpVRhpQfwp7Qb
ir3Bsz89guplaFhIJ+H7TulCdz6pYEw/LI/M+FSsJ01PNWkzkPCW7NDQ9Pjsos16JkliU/bGtpA8
BjCBeTFgElbEvBl6zdErCgN01yAjrJI7dwHGZO8n7CxxqU8aT9azLKRBrf4pdD8zwkbki85lUNJ6
UpB3iQJIRFni3d1UbnUpEzI/HuQt0LsCIGeoeBcjlJAIE7CTpxfebVbjqctwsJNcaDQb89rsVch5
6c7CWKvQicR4P5W7Uxwd6OwUNE3gzUvi14w51lfHZEj2xg+TynaON9xxgZg36NWj5lwqtygdmwo8
Z0Vd4RZkZq5AlbRYdJNNha8oy1hrl5yrshbWSsc+mDQYg7VXt5Nv8ty7GZwgwwztaRdpLh8hy7X5
uA30PZ/JQms8Nrx7rJeIzVMy0ihLnjt2lbKfLancuqCWCPb1cRPaVNQ6+DG2vZBeyj6AlOCMiBop
8rJbPNCxqkDEQr6mKsbjBXpGGS7/tHIrySRVwgEj0D8k1h521KG6svzrqpwrJGdZTivzKjR9GIPF
Lm6bfUQiS9ofil4+5G55jB8acfLZP+uOFsGEw4de873VXSU7nhceimu7cVH8MZfUcxmkXr1VInDD
Srpx/dOfhG14wajVFFmImzcbB7eFIycwE/lPWbDOUBUqfbJH29Ng7E+lbscmDJUnRpiaIPP8xKAE
WNx1TuAPpwGmtjSuBLsaIraEd42MF2l2kFQUpnCB0mvUJAF1C4GFHe19N9o3yFcIPcQcrdM1b/N7
H1NYgwO4GX8AL4J4I51UEV5lO0QA5PVYAOpbqB/cEbd9MJHgBUgBPEpTenWZifpULBR6UvnWEvEu
lrK1Nh5cGMxj+GBcQYagcSJv+yVgUjI1j6OKH3US4ohiZ3RIP2b2RUKOW5HhDW+JSJszT8q7Er1U
RjQxVUtXMdZsgY0bxAVC9A71p5RaohbD4YUfYePAj7142xXSNmYGd9r7mNYZCw1W7cYsjZuzmu6k
R2xtB21mBv5lnvinfrCus0S+yejuDfpFVKiYP4Cp2O5lHbLmIwM6q7+7YDIoGxkQryXzmoSegq0z
FRkTcVA7zBleKowjIzlEzMQCW3scbc36sQ31nY4Djpera2NytSg/ws9WXgfxChZqVQJn7br9XSDV
B6PbCXGfgiJhp9ThRespBIxr4ZMXWwWUmi0Kx0dSNlKyhDTrwgat44t7N1r6xnhEKQThP0eE3y2t
a5/UPUtQO/Hgs95L4brFAFwpMFLAfEHEMb0rwcAwbRbZfXiSSE165pKwBW3ilLeEWBUus5dfrzPv
UWv8vSrujUS59hFWw82EaLJuSWKxZn/GRdiQIRBmyHPmxMkD181W8O5XQwVS487Qj7p043Ywra18
IUk/XJKjuaFYt7rUJx6WKxJNfRf048aKuxWR9ijgSnNlilSf/UnOfWSaZUaDh/2lBzse7xTaT8H2
JjYua544d9jWGpJcBVjtY9q/5vVV7adOc/RNFdBG7ZTqpTw+hwslgreMUq2+Ac+t5uSGLOUyWplD
sVobA+1LgR4PLJKCE7Mk3mfxZzeMEVFifokgeM72nU2YfawpKVAGuG2HzZ+5kfQFZYSaJ5a1Eb3P
mH9kYlHdzSzD/dV1BS1wlHHsje0CEZbuSFhPFC2d/+lnyLvsirdnBMHTk91t5pbbLGjXbEJNA/gR
TiPTZP05Jie67MpVSLWV/Z2uebcoBlC/zLzFGBs73VR2eXgRhNQHDSrf2YllslqAVNceTDe9hLML
abSvZeIj0MiqUbmxOyzoOx0nfQewhepMMhVkoQeQX1FcV9oDW3Jyk2Q/n1CRS4noDxPbRpO4tMhi
lceXijzDBFqZ69hWQVsWg5NKR3FTQI+mnpWXcMOZOdx5GR4EiSGZdMW4t4P4UsWKkoAXGctlSKMh
prBohto6j2d/+rpbNMVAGmrWbUKHNclN0BnnekjOJt8U77PjvXj+2hrJfSPh1b8XDXBSBPxjQKuX
ejWcvGhdBuE61dmo08W0m3IWNtcAbZuIlUd1Yxqv4D5Q+njLYEc9B4SZI036e488xi1b/xeFkrjh
yntpJE8i39tlgAgIfyAXP0duIONdo845H7reKRA7lCzQTAaARRwMe65gGeLnZmCrJOK1TbSsqmL+
x7f/+Md/PfX/6b1kl1TwvSz9ljbJZRakdfX3PxRZ/uNb/td/3zz//Q+dmBZbNmShKZpiqpps6/z8
6fEUpB6/Lv4ssKnZWs0exKUr4+9thEN0wbfjdQACIKBTWD+hG0Hw5zFdoqNPEmsrj8Mua5K9ZRj7
qYZEFGu/k3Drq7BIcoYUvNw5l20lJMpM4XDTyuxxdRTZSId9+UIVGYUeuLnZ3P6eHXGbXFLHXo0x
4Jj81SjrNTUvsLlzVbL2VaWQotBs+wKP9aTXhhibEkoB9A6zdhGxp/F9OkzV0mzY1HZ8BgsgIwIo
601vsXvbpgeX0IApVrbVrYJFsDAtf8WTsbKNchXJ7ao4jDOjsNEzR8e+tha9JDE3kIuM3RHCmYu1
EPkPTg4ZebC0iG4qJEY9KiijyDD3mWt0gV1n4r/vllRuvSUkDtz8Tg5I0s3xsIWVE1OHswl/zPTj
iGgyY8GkJNKVkebXiNfQosxZsJfUpL2ycAijWArmYFpSDoq+KA9WI3Mvcp2tVyD7YdYNYphX6UiT
PL9uYxbXpXLtUlkhOtRU1mYrQFZ0a8sugc3ExEHg9kZtEYLjq1a6soJ7SfwViXlkeCXEMfcyxVRb
X/jJjgULFTdMdMgxgRllxiasW7KbplaGuvPVYRFJNF/o+JiyTWwK9yKaXwdOmnSXmXwK9Qmca10W
kn7Zrbs1Lzcgp9SeCJ+HX+mZAGsdcwPT2NkRorysSni9L2uKtwbi/aCKtlmKKhnqLFv3gqKFiROR
XoWV+ttITzZOBtqXnTjm2vgU5vrh5yPxH2+eiernM/KU5QOOCr9+96//OARsf6rstf6v6c/++9fe
/tE/LvKX9LouX17qw2P+/jff/CGf/8/jO4/145t/ofgQ1LBaX8rhRCMrrv/19E6/+f/7w28vPz/l
POQvf//jKWvSevo0L8jSP/75o+lhVzTrl9lh+vx//vD4mPB31+gA6m+3QfrEp317TJ+/kZ35bVW+
pI/PQfpS/fZRL49V/fc/JEP8TQjNUmUZg6plW5r2x7fu5V8/0gyZCca2mF8wETG7pFlZ+0wt6t9U
S+UvhGJahmXoyh/fqqz5+SPlb7qq8He2auumLpiT/nVR/jml/XW/Pp7iBB/0ywxnqZapqELWNUsh
DEgIXX07w5XdELehRA0mJaTRFDTGsPN6I4mUFgmWkreuy9ucwPG6ixEesMO17dUv1/GDWVaYH32F
6Ywszkiohnj7FeDEeSH4DcLYD+0+WpyjCMXkk3YhHQbnRp+XK9tRVuL+i6NOJ/bvqf2fJ64ZJpO7
agndsN8eNdRal7RU1Ae1g/9yoTrBFv35xF1fGj8wQX/xLvnwJHVVtwxh6QyHd2+SnkppXYG0dDqv
nEHqu6hZuAhJXmpRM5Mo4Xx+etPH/XZ2vxzOeHt2RIrmBl4uMhJz3DHUSGFnktP6fzzKdNK/vB7H
Die1Nx3F1EgdL0gzqSf7vOl8fjLTl/3sZHhQfz1MpERJFbOGdjJ0QdSjeInEoAcIzkjLxf/mUKas
KEK3DcN89zgYYZUPKXhTOjYZ1gF/pxEyFKbKVpafPz/SNL5+OykOwMxgCWGa766dVrhmmkwDguCE
NaGUxDH4a5IrVp8fRjC/fHqcdxcv7KUIP+OkspGTi8in9p9oy0iTgJDjJlCzc40d0QVW4Y39Qk0M
8pGuDGpso6F+8Qh8PNeYsmkYsq6zqnr3DLhJ25m5J4eOe1CX0I0O9do8iDkywasYQvwXJz7dqt8u
MHkPeLsUy2JieTtqypACVVSK0Imyy3yTLDKsBBHAvFmkzvtFt4mW1heDR3z41P1yyOle/PI86GXY
NkPBIbs5/gl9kSz6NQamKxSLqGr7yAmcXfPFM/g/XNV/n+e7qyrHihWgKJsG0gTBmMdOAuTJXJFQ
0nDAr67rh+P2l3N8N7PUQCrsqOVw4cZbq2trA7NvpSCU+OL2TbP+Z7fv3fMRxQqlkYHjgMBaQkdH
xj7v5+pc3EQXXz0kX53Tu2fEL2pTt6ahIm8hD67JSFxqywTQ9ufn9PFhTEO1ZBm3lDX9/Jfh0erw
3Yie+uuRx4+yGrfaUl5/dRj1w0feEjKZhyZLB+3dcRKsgJlvchy/VR8k7cUk2bv2kMvl8ilW4G+D
l+hzaUM8+yqP71vY3G7mPphVvq4pFfOc0lllZW9HSxtRU9Gb28F40qMEGZIx76yCbBvzUqFO05vV
qorI1u68JfmaczsAFi7Tth7OuS1/NdI/fA9Yms7aR8cp+nMh8cv1SyoyzIBHEx4JG789KwQrXIs1
2xsWwjhhMFfPlD0RSofox+c37udk/H4wch1NW9X+Wny9vXNCGvTGd7miAxZjW8wyeZyF5OcSabCU
mUdJMf6Rs/tv2pcQM7cR6aDxiDp2m2AWy/0PiVAXPU+WVUO8Tra3WrB0LupTasA5nRRJewq8dJ6h
Dc0jZZP1P9yGYikB7kqYXeptxKSdP9UFDTOPXFvcWApAltZqqDfdSqpFXwtdbOwjSkUnX8oHy6X8
gR/O632nQHzi0wjFsoUUs70yTf9Qye5M82AHsW0a9TuPDkvipRsD3ruPKMbDCeDp1t7EUCEIcvKH
fc8l9mT7bNnNSo2oYATYqCzp2vKCs0/tZfQN6EDCwQCK8kf+ajJ/uxH/a7X2yw0Q089/ufV1Gkgt
gyLEYTX1xy9lb9uO8dLMq3ln3Js9+Q8hCa6K9tWBP3qLKNxzBa07Gzbr/eK0Glvha9q0TOwdsg7R
hxEjDe1mDkjoxSOy4ItRPs0174YaM4TJIWVNsfT3L0kFVXDd1RzQxQsR8oxp1m50q3Von1VoZhG2
zs8Ht/LBKZoGxQ2DuccgQHz6+S/XVtiukZodR1RWEpAikutwv0GwBxsyM79H6+Lg7sUKwSY+lQyY
1IwuT/aMfHHhLowvXqEfTF1vvsu7N2hq+aSOVCoPmtqQpYZpLjp+frofH0HTZNW2ZR3V89uzlWOi
AQLK406s3GICmoWF+8UF/eiNzEn8+xDK20PEnhCpmA6BfWClzUG0HpBoOoj411juvnip/Lw9vw2Y
X4727vblqpB0fzqavKKexJqjePFuCAueubPqQrr/8sX8wSz85uze3SJriOPGLzmexSqOKUR2MIDP
x21/az8oSwARDsatu6T+4qpO7/vPTvPdMqfHZwx0icOOtYdugLmuDJYuqhPSx1ZJ/Fed402Z403p
78NholtCM1k7sjV/d1VjQVMiiM2QMJuD/tQuxabYQUdYdcfsCt7CBI9NbvJFsKqcwcme8y0hQKfP
R6r64SlPM4Fpsl7W7XffwTfsqlbl6ZTZXkn+rizuB8ud20l0ztDmhmGEHa/a6tnGgNSFm0+vX+MJ
PacjcQMvYZmLoms2wJVOtU/KLorYQIcZWjTzJiX5gZ1oSGSeBAjdpiw8EN5dJOnML2AzZ+2pBkQR
ekAbsEflQbupPdf5/Aw/WC9jEbSm+Y4luv1+5x9JYxlH3nSRtatWqRFn7bpi/OIgHz+Ovxzl3ePY
ijpuatUKHeMKq8kOR/UMhdsyP05TWLX+/JSUj2/av8/p3U0L2jKXBxRTjlEg87zVk2TeUTxXcI7k
uIoMg25MRlN1iqNE10ASVE5KhxypaCgxoihETtWPJsXJMMSd3oCMAcAZbuSEbk6OYdN3HUX7Lsfi
i+dLfLDgfnMz3j3Xbe2B0w/44iUFEXpb0wLVPlCITmdf7yKUD17ob4727nFWFAxLks5NIQBsqpee
gEheR+t2nyzIDtrgQl+UxMgRN+VYyy6hCvTVov+j3ZppWLZsCkOXNfAAb6dpBdCwyFxO2H2YbCOz
1AkW0rxymv24dS9Q+TrchPnnw+ODEW9Na0iN1ZeqwNt+e0yvNXxkgRXZ04Q9Qm6Ze1S6aWV9cZgP
xrwqo3AwdVuWKXIp795yZo4HUet9EnU3gEAiWlj2HEDsViwKJIHOV5vQ309LVQRvBU7MAsT0vmyi
MU0JQYfSaeLr0jbnanzHt/tihP6+Mnp7kHcDVEl7hDMGa8DObwBwsPuIS8huDwqrvqjUEVx/9c75
8LRskwqtSoXWer9WQNKbN57giD6uZknVINwC5tfar2aoD97hrDA1y6BCrApLk99tdmVQJv1QKVRh
NROgj7WtRXtb0xIMvOiCTvA87+2lL0iWB1uGM87RJIyQ6oMY8C+EpPqWUATSfqmGytEyMTgmljPq
9cbUr6xw0sQQoCVFCxHKpCzjnSfZOivvxuLVCM9jdh6kY4ZNPiwQ20kTdM5c2mCtdFeZK+6zltw2
pNFKQQz7tjtUmuxo+IQUWII1TZksIs6cxXCPiL0nu9QgSAsxypBaJFG9dHJLdzKHfMu3ipGPxK/0
SuB66TvNhpncEU40xJgYdoVrLVyPHIUSnRXifz8Rjo5M2EJdgpBmJdsPGj3bKmqcDiOghUZYfxz7
m7Sim++6q77KX+1sPNuKBjJRQvz/g4yXbTgFbcTwjiP3mcjs5ZCjZA3MWUOOH6mZGDxHoK5Y/XMp
/9EY7NcCZiS4+SYxjH6A5jKCpS42UGqccTRuLUR/WW8tdPovn88NH48CnVq8bJlTJfzdKPCUrgcv
w+I3/94ttHnF8WcoZObYonhXybuvZsCPHiiFI9FOsHkFv1/4U4Csy6FmPz1tqvQCE4X4MUyDTmiL
XGMc9MNXi9Xf347MegolQE2l6SGUd6WJevQkt9OYKAJabgkdTzlBti6dwhrYtpuid+dq46TIvcJR
4QBU5UWT5qtBjRwAiDjOnTjXv7ju0zHfriyn70QBTVZ1g03mu++UFW5i28Q7Oh10dbwq4XgX1RNF
bGZ5Mtvo1764+fxOf1BP+PWQ+s++8y9bLlfp04TKTeioKj5cG6ZooW/gHK8VXrzV+DQSHqtIC++n
RCKY27AZwnLd1lcZqPFS1+aWiBaVTuqD2jp5bM0K786KeGVOVj5Zc2y8OAjLWLbhMPOeR0QXAJgR
aph3eQwjGMF0p21H1dvFLsnJqBrJBArsizpX5pY9Uv4pnQJVyoBSy9JXgYn+zCTywcT5NwL0dJNd
VpIlIMKt2Vj4AYA7jvFtSH8Z++TMTcorX47PEpYQFye6YoCjNOd9Oqxy/C/s2mepjootBViC5akK
cLqaGd1+gjj0JT5lCB9ilekYQWGIfX7tp7fE/3y3KUO/fQObyVgAR+fSdyTYTxoeL/1i7/DxEVjU
Gj+L+7+tK5CcKUXKePJBh4W4GsgU+PwcxEdPLtuC/z7EuyJsA4xKDCYnQc7yCs7RbNr5lQCvttKC
2DoESPMQFWf8IH35qv99+8fQhW0IuBfutP2+b4a9rq+6aWOUmfJcC65r9Iqu/qKJx8/P8YvjmO8q
PmmkJlZnsPnJh6M+gI7oAFk3xZLGyRdLdvFzn/F+TExtQE3ViZAW78+pTkKmohC2WsE01HugYRVo
4RBHvV6Fr11/Rzu21zwFUiRRHBUUpGLmmxQcMc507ndP/65SqlDIc5Iji9TK7wkSiZao4AToikxV
b9SoLKOOLqZstNJ1RL0TxlMEUibB1OTjOtZSoq1pBSYxewXSbFT4nAFOIFJO6mpBTskixReVTts4
PdtnduE0Uubo8EKa5seIiEgzMA5iIJAAPio9yZjqM5BIuP0VFrYOhDKvLwuaMq7kAtUb3JOZp1wH
5p1qPjXSdxySMVIJYIgoXsh4jWeeRZYE7kS/J1UmRb+ZF0ePGqKsenO1v/bje4kEt4H+WENzsUcG
m6v2QiZ/2DfAK0Gv0aCjBCSEmA3yQBQeKWqqag7ndabZry0gNDUfn3KoaXwpAo7juR+K5RTqwq9i
h61vMyVx/CBby0W41MZ76nOLLu8QobBuRp9Z4d607X2QB1iDh5nnxnMar7izwosIxUiuaf+PuvNo
khs7o+wvggL+PWwrvS3vuEGQRRa8dw/49XOQVEhkNYMVmlnNJkMUuxtpYD5z77mkWAmgAN1CKJSI
eAgaaZxqWVSIuLHDoUxNwuhRCPsmbf3rskJy8dLgWw2cu3bGybqI9cBaO6OLyhzyxYA13KsWOvLZ
AKavbQT7OiMoKcWc3KI+wZ9nxmu4xhvFt5Qr6gzld/tQfE+bZ9hrAOZgVzrZ9PL3i+VPt5xfTuCP
FwuCRKM3jSxZNs7LmH+V3meXyJ9uOL8e4MNds+uCwfIiDiCIpPGYDy6ALMc31hIe5gY3m63hHF3K
e4J05gEQwNi/f8A/VeK/Hv9DDw+nKUx9xfG9/LqRN0FPqFf3yWTwD0KEuQz4z23gYxcj9SHyjJyD
4BjbtiCNc4XoHK+ZXpI7GhHa0e5Q4NqUZQbEo6x+VLDcbJ7VXr5WJrw/7bPvff5c/7gzSQ8ZiEEj
9/PO9UuhMPTDoJDXJcvU+YHjDHZRFpPIl4GfTI4sBeCgvvv2vuAG2UaffB/2Zwf/8KV3FQ4MB2j6
MlQmHjMDJk51TgEtBdV4WyLTk2yL1GwtxkwY1fUSd8dS10JYsUREG8Wujvqb3oOmE0znPApXvO8r
a/bvdd22rtorUcFzhB6QVXiAVLSvESBHAroW3U7We+vWFuB/hyulvpVbW7NhSlDX6FAO7HZj9OUi
holDjsDfz7U/XUzsmNhxerZlWx+fBoNRRUnR1skS71DGHX7C9Pf/dISPl2tBlBEPcI5g4XMtZ9JA
+u3vR/jT9TLLF+c9oyH1jyvA1DCR/voUCG4xLRINOKELq80rPvkgf9gd4FX773GcD09pywll0UiO
I08T0KOF/bWDcmMTBbzI9v22pM9aVrv2zDJMz9nOlaf2sTtiWlr97yIR3gkflnfjIa0052/klyul
00j3QOdESW1kyz76Spb5NmqZzrqflHd//sy/HOlj8YVfXBGtwY5iT6RWseHZOLPWN9wctvW3Enkl
EueF3OZPzZt7hJxxxaPgCyncCFr//iv/8Y7FGkMIz+TD/WOjTFZCU6qmSBAc+MSmbYID1g7UufWW
xe/Jv56enAWhRRvv+ycH/sPzAOEKvaNnsBZFxfL7t904aWWAlaYre/QoXt5xLewhxuFqxfC46N+J
IViCy9h2OjnZYI/+fnjmSv+8L+KNlFKavAELO+Xvx7dLClQXDOjS8NqVtNqtdHpWU+QN3khkq1r1
gBDrKgmuO4PM6lIh59ZWBkgxHGGbuS4ifWyhYkIG23wfgcNJaKjKlEELcHaj06hQmj2FIsKpJ2wQ
q0DrYX7U+xQHtm5iI+6bgw8ttA/G1WBOqwnrjkfsRWMGe033N6R3r1zq/rh5tZz8oR1IphgsUtY2
9ugvoqR6Ns3iRvXFvi/dPaMLOAGHQZOk6JQLe5zwY1vwQ+qlMZva4y8ierM7qju/RfqKY1BgFWSR
dWUoYJNtfGbceFWI6lr5e5H5extGiHKxx6TaoyqCs+UQB6x1wHr9d53xUgwysjBjYtPBb9cjlL7K
BRmTHKSsdyE2l8QayQuNxFenym9yvfresiphe9A+OIn5Yxq890YjFS/mI6dVd/AbRcoHKg30q9dp
ar2HY/rDq/JVGYqljKKDwXdnyhu7wGdMSkdHQ+vH77VdLIKR4BPXuIR39Kpa9MLF25/RhR9y9X0K
vjlw47RpwgNPPc2FpgwISq1clhpUH3UlCGwPCNSKgd1R3eMPqMiDxGhikfV5PYTwt5p6JwmC67Lu
NJMjgxLkdMMzXJTn0IwPgXwCrri2LCb1/tNkEk9hR6CsHke4mH4IsxJOW+Bg4bRukhR5v9OuctCm
dnLjlegejB9uN+wGSMptASoM7mVYeoCxbXp2yFSae0OkOfchhOI2xlRq4d4XADedO0zS66nwbotM
fs8oHGtI8Z5xRLp6FYG6dZBvFyXzM/Wjdl9MncSSLFi37btNznY4pF+ihB/FteJzxumHemPwbnQ7
BuyGay+R8i6IsWTl6Ckn0mBMY9q4VbBwFaTDkhxNgPe69s1s033vwMidv7Q2L7ZuNuEiAwlHsjg7
9is8nJjD4oAc03ph6y81aLjOfZ9g0dkt5vbxqu3uRuPg26Dj+3udc7kdB0D6DJIA4zU820mm2JSm
C2vUIINCLPvwwarurIzwQOnQGbyODCXjGOdzeJzRv2WFtIhBZFK/CEZwvYoJsiFxzoFBka96Qpry
4euUE1KhDionjINk4Mao2IzB0nOxIY3wLWswaQQbpaVcmyYypbpfaImGjPp7zDMqEE+2OInsEGPF
D4doOdL6JGF8MuFLmMqk9eGr5SoTULb8SJBLLaD86kuXv7NyD2TPucUnQd4ZmvT7QvmHcKpWPkRm
oVVEXTzidlVAVyvB1xi/GRPWHZJgrOg9pXsouEUIqIE91oJphMoq0YsBinIJkilutbRY1Mk72Qar
fM5FYxZXNhh5Xe+ubatlgJpEjnLVt19bs1oFYm9UP1JYmb3Il27HTc667cRX9O5YMSmVVofW34IO
RTpvD1jb+IQZvFdCZcS0GcRDXZ+D2WNOpWeIJx0AusfGxR4Vw1F/SY5eDedDN6aFznYQA/OizN4G
KzyF/RwYVV/BwTGLit6r48p9hvJTkjinG3d68VoCMLS7g1WSYxHh9mxf2BMsWjhN4/iUjPdT+IYY
k3H2K5U3McSCwLBgTbDYJoYUyxloWgChXwVBbJXz4oyswzROZx+SlbNVNmMt55qYBhpsqlPqchI/
7/AFrpp0XOTNdVLPKN1y7eqvGtr9aoKJbcOTQdadoVaSN6ElF1Nq4YrgRJ/efIIIa53sM8Q5ojBX
ZhsdpgBMqQivGw2BNOdcV7w3egAygXPASfcsQ0g9vx9iqjmKRcTcL3DbN2E5IfgjJ8z+XrfvYesf
+1y7msCF/P1R+Ie1nWXRtoAqpmBl3/Oh7qm9JJpQx6YsqklxXWSrBCLuuDZWxXX3WTfyh6ryt2N9
qHxaduJ1l3Es2l1Mz9t0LZfhs1Ntutd25a7rTUPOBaPKzd8/4x9GQTziWWaxIcGwLj4MaJPYhBkd
EZBrpM1C7+HUhjal80NoJJ98wj99wF+OJD+Us9VUqYa8ScqaZD/NF7/1YJWPf/80f/zFdJeBuy4o
zD354RcLRmK4wmEk0ANRzcLaeuc3fFsP3Q33gv+bs8Nkp0RRLKSJien3Oilw+76TeUQ+FCPCflct
WASuCNNa1afPfqU/jPatXw/1oSSLQ1XGfcmhGHBdQRtDDHhH2PsyTXheaZ8U4X/alTAb1znzpY26
/OOCM3Jd1mMWRDtGTenaWTebdtu99SvWqlDKtv4q/flV/k/Ol//fPC3GPDj+j+PtH56WXfs1HX81
rlz++Z/GFUP+y+Ge4lFi60wepOTM+elbcf/lYmjx2Bg5nFeePSvO/21bscW/8Mix3jEpyllkza3z
v20rlvMvXDAeKrN5m8qc1f6fbCu/9x/4Yjg6SzkKfx0RFyfA7+c1SBB2mPhq4NVYHlTk19EsfOp9
6myGDWhc8uxYc/ViERS5ICUOBwE9sLsRnf3MoGdhdsN9bU8blKs/KFHCzy68D28QiiF7RomthjW8
a6MG+/0NxkNgenpkjVfS7XlosXDARw4tIdaNlGQJ9iwseCQRCvNz3G/2YRG/Ndin76MqG3cFHQJY
nHAG8GG+yewJggP/kV1RNu+//OQ3P2dJvyqdPrRSgjdIH2fSILBw5Ldz50/yS+Oc6vMv6Mw4EjK6
XotAvE7hSOgIveUmrLuOWPYaFKdGPmor3efJ1x1WttnMi5Y8AIIC9kCoYxjo7B0/S37rpOnWHqZ0
VXTl+KVGymKWr3QI5i1q5eautcqHoLQcegIJOComBWfTeuO3isKYSbi/a8iPdzd+GOVLS2u6a9m8
oHFwH1QVt2uhJydhj/IAXFtbw/TOwmVWQxPASLeKclMt9T4l/0SJd62V3Q0RLizRcgmSGRz5cK/F
HZ5cgm9a36tv2y7uVn//Pj8YLi7fJ04ml0tG6uY/W9NJM0ujHWiqylK7JnxHsrQvoSYVkHMTKdBg
+d4O1eGuHXMDIoLzMELV3saGQVQXs4VbIbuXT97TfJv/7xhxfk8GuyjLkug8WUs5Hx7cFT6IPspp
K63KJlyx1hR2+empVFN7HlpiwmDgBiR43PVJ+T6RPbeo0378khX6c9EZnwm5zX9cHNw1DMmqRddd
buIfNa6ojpuuz5Brq1YvV4LC7ZS5LCkYvUE3a4vXVpGTYLWZzmhlcLE521T2kcrtnfKr8tWUvXGw
ktjYZ4mzKxz9VQ6D92LHBXLArnjzS9s9tEo3FjLI8ENMMZ0ysUG7rreJjMpGgZaqSQ+5lUTr//mr
lsbsquOiEtyAxIevOq9qM4FegTS7Kp+I7DKXpcEGqA+DbwV5B8pS/ZZQtfFR+l/tQUtAOAlznVvs
T7IC4d7f387vD+X5h6cv13n0s243uR19uA15IxS+oqFj7r0sB0nXGysg4vnNmOjZDXv4G08F9u7v
x/ywneTmj1JaMLFGMaMzn/nocxj7KY652TClKPJHzUm4mVg0nnlvcym2I4lPyrdb8usin1Y47++7
qWbga1oREOcXJw2yY0odeFvZxotphP4uNKjFMld+pu6+yA1+vS54pyYXhIlsybJnu8Tv9758NAiS
tB14ZuCLggTeW6UMIFZG/9rAAw6v9FJrNtVQWo82wy4VwP53h9bfx133qs24yLyxh0M3mc/ST/jn
nTQBTS+5oprM2ndlX5z1rL6Tfae4xTf7uvWSa1WilVXAoZ0MgPfYGsXzaJMQ/fefwbU//vjG7OxE
/EVmIf0BD+3fPx1JgJFKrLa8SuvE22mm2AytVbPqahidRAjZq1E8+GRA3jdaERyZ5gdENpY/SB8z
b+e/U2VU3AfkVh4KUYTLwIJ7PYQl7VXdVgScjMuussL7pHB/dCMJCqKnuQ+JIlpndb/Xol6ywaxp
bbXixfcA1Wlu/GXwh+ahl2Iz0b37uCMePd3I1/GxVpJYMAHVye7wJbjmFCx8NNz7Soj8PvOtsz+m
ZLj4Jgna5sBz0yGbKNSr18uTK3EDtQQqrmU+C9Ig4OPZZPT0XW49ZKRVIPF4TAHE9jqta5Exmbzc
42qfLJl8yiYmCANxRs3Q7yWsFPaHBf2sGZa7StXOfQNNTGq5t051NwAz4VnPug53IiE5tqwKwCyJ
mK5jv4QY65rbsoixrSZVcS47fab0jEc7IQ1G9T1hyWMjGFqpehs7jBOaIQxOQd61i7EeZqVGTwiD
bfmsdK47ntw7bZDBqTTvPKO1Tp3ODTEqibYqaiwnJTktOwbi89bFjs99D7BPRnqx7ueTT80vzjTQ
6ybNQ2sKxpi+qx9JQ3KbtWFr5b6tNXNeroyLie75UI7mi+ZaQKCyUDt4uTtjCX26Y6f2ri8v1UQe
vOZT0IDlAHrqqaUqc/0HRdk+dwgqCb6QH4NM2tPlIXP9GrxdNZBGawpMojJ/MusOBHeg76TJHcB0
wMaFvs9gtQRV3to/it6qXkmMixc5Yu9jQUMe64V2CEqAleH8vwqmk0neFbdt/NoMXvbQmEPHrGS+
wThGxlo4IlgwH0W1dYoZx+2Yy0hWxksgQ3Xl5vV0287iNYZG0SIp8Xe2pE3vRE9gqmjHaqGN6Xfy
EetbWS68Mk8he3Gip4WdXXsamHzfglxV9a8o0hg1eq2GOaapDnHXl8cqGr+VheV+zxBZp4l2ulwI
qMyDuwYzf1Ek0ItSuOKcwq1RSmQ5cyFki0hca4Fw1qY2ONuiNx7jgLmtqWZrkCuJ8YrB/Ab+zcRP
yAQriYZ9UvjOIRmoKmRbcF16DN8qVvAukjwABHa7zu082Zk12ZGenAG2LvQMfa7hLv9qJSxxq0nf
2hpBSLh1LFwQXOVT5PUx7CLHXSOPcjf4nV6CsJ72tdb2G5Vy+kbwzfdTRdqa5QUO/5h4RfjsHCCJ
F8GQHLP5ZQwt8o1rYLYBiZ8NWMb7y7H1FjhGZvYV53AbbbS0IWa8gHnaWeNEprz6gUqyJBwpcBeT
JciBk3n9yDMFyJPTuIQA8W/lRu0cYgsYM3EpPyJTDks/0IpVNMSklhSwbGTB4OtSMSC/zBFWCfu+
n7IrclPgQDpucpqEGhe1OZVr2y2ihZFF3FGMxlz0dbhvrS57SHoru4d4BWHQw43SO4fLJwi67h7T
+romJe6UabhyIlcXN8BPoJYQafwEfZyhdMHuwDK7t3gS4VXT180m4bFyKqvp0OUOMYRmjmTSTrxF
EJCcwAy1WZVGgkY8vLUEu4oiz74FhWPDQh1fK+LZ7aYeb7omTo6TVtLTh5AoG4IQqgI+BPaZs+fr
KaQvCECx3yK0i/T4LgBOn3ResWWINW2tjGmlhyN9678FqXJ3ZVSK68nN9n5ZAV6OtS9x3w+EAzFP
7IdYXScj8dWDPof4KKhfwRAesZDNTDCitJPAGF4v/6vJQhTvYw/PZZfqYjpVrczPqMiAL14ejzJv
3G0bEDsdihyUzJT1DyIgRsqyksdSj/o7rr5XQZ7iujLhb1gRuJBYIIixSSfY6g6MKaL8fNjdvAij
GJd1pJcL34Fe1aNmvDIFDyZLfYscG9wf84f7ELWL3dvejsvGOUSV4TCOhF/ZXh7wSbBvp0zb0xoR
4507FQrVDr9DrDyI72F61ah8josuiQ8sh50eJe9VNkFoj/HKGREYFGjMRKwG7V2i9U/szMxdEA/m
Pkgy7i/gb+7sCsXLQHL4ky+Sb37Drbytmfg4Zb7urbzchR0ae7+sw3tDE8AN1b7Bf/HgqoZ8mn09
Oc7BQ6u+Dm1r/BJp16obzn7R3dRNxkVuNuBabF2RpEKMRmGGEE7nnifUDALU5o7LcwMU9iDjkkgM
N00KBT42mrOps2MI+kQiLJRbr+6S1yTTzgO5gnZs5dc6PcOm1Kyzo/fo+XiiLsUoijXRhd7RJlJJ
NwD7T1659PxekmFCDo8PpHnhGpZaepk3ruM9F0R3Ezn5eDNROK2lXmxjmcP2NGS0rCAP7cuoITRP
+vtAtNZdSZ+0xEHVEzleDJtOEmLSlttQqAWJJAnZZ7wMlqMWID3tqyJMiWc3M7W1vDIkurGES0ke
+CRVfEr1NJnTRL1V5tTDaZ/HYUPmAi+OziBWCqXWxiCbOyfwxLpot1GMi5X4h8bvrccsLuU2s/zr
GHFqyBPf2CQ2wOO+84LHJFtM3hCcY4KdOQ2964EkpGvem1g3bTndG2F0XWv9ti8CWEWm922geFrI
+StqlGtBZ5/gw1VA4mrU0IEVTocqyJI7p7OBuuvhvTNo+dVUecWuiF0S7wcyqUqZnQan7Jh3TMOD
rHxQtXVKnoBBGG40WvVRD92YEAFzp5yRP1WyPtaB8xbmdXZuDebPVmffN0MRLMthJAmJzBPoEJAH
vcy4K1sxrBLA/tvMRQvn5x1JK6MgKzetFFUeirHYItDYnP+zLjq6RdzBdweZo+0bh3+jzHxMUigE
Fw132dmq0h2SWBbPXNBrFybSHZyBB68i1aX2S+OqsJr5bhMHt1lkcR7E1qNMwJil5Z1ShIJPurjv
gpAIqLkbIJuDZXYQUKwjArsZGg5BFTMtu7KLV52qpqfMMDdxRKd4bfj99B1IpsdWdE9tQ8EbjIRb
52W+LOaPbuXB3TgPPHrWHqdJsj6fKvcsYwRG/tQ/GGFP2kAcBsSseJBBreugSNcaY6az6zY875wx
W5U+esGp9xcGE5OjUfno7HQysTuoNndT42tcf0O0ie3pRcbVdynggpm1x9nUFy3cbLcmX54Mxr4i
Y6ZOuHSN3jUfp1Q1qzaLHpXqXizQ/3LI84dmfho1xLmBj5WNN96B3AVpGUkMqXo6A8t8c9cF/Fx/
7yM+WHVo55CZYkbF/IwPznUvXpNfBkSey/zCMuZlcxRBt5LwBzvV3tHlhajj1RerUdUh1OS+wmG2
JLk0IXMyba4vLwEE8RaW2i3W52+XLzyMTGtfgSfZmQOunvQzLdy8Dfitp3NZhFizqweFrIP+5feu
xxwqPJ5EgtLKsQRKbS84mVPkb5tMNKci8s927/Zn1ozQz9hx3fz92zL+cXg0EbOPA7ueMXvbPrSU
kFFDzxR+e5WUrVwMZUQykReQgsgKfFHqeg2+bDbWFjIgOMgjxKlbV4h4cZGbXkG2iTCmbSdBhTOB
MZGfhbSQwPnOfhzJzd/frDXvM377rjwXoYQBREgiMMNn+Pt3FfiZjfufRIfIyCjOE1exhr2aVNEf
LOH2hylM7mCvAcdpg/6RsMOrdDKt57nKOSbonBeiJ+LgUkRyywyX02Djwc8StfNa29tIHF4LuxnG
/VD234eoyci8buhnej9ah43uvNbC4yFZAxRrJrL5Qs/+bBz3z4/o0fzaHqsWB6qL/DApHjQVoxuU
E2BHKspJ8aRcjBqDJekNxaor8jnpkrNVE00Fm0/zFo7ux4e/f9H/GAoanmc7nBhwSNhXGB/3MGEX
0EzYYAbD2iAFVYshAOgo5Ql3lLe1THleXx4O8eSZVxqT7aWPJmPvKNQ80q2+T6PJeheO3SdnwIc9
Chc3bwy11GzIYBVlXv7+l4t78kZTw4swXdVMyo5tZhwLkxSHYICmFwTk/xnpW4ePY6XlCL3TOrZ3
XUuabSbs4ASBovjkm2KI/+GcNHXThu3gSHQ9/Gr/cMGERe42PqkrZtxICLebnzMGb2GOLSkMyh/2
ldE1m8Bu9NdWlm9I+fr7BnXHLvfSfA3ZPysCBnB6Ge9bM033Wth0UAkckkIUhHonzW/zeDBOXtUv
0tSBXNigumY65z2RgbpPugLlt0ZarusXP6KGXWCl5H1TAeVvsyC7vozA3S99oMDzFR5qmUuF4Gj2
tpKtQ9tuuOc4TOLt5cq4NFqy18iOcLg8piD89nO49LMmjqQRbaJIq29F673y3d6lLWPZgrxXek0w
wi0fBYjlQ+J6SJSZNNSQ2W9N+YJV9FLpkUmFuVQrjYcAOcYqbQcK1bnFU4bzrVYj6CentR5RgtwU
JWhBP/f0oy9JI4uqtW409tmcXwqTrvrfvWgfwlvPR+dK0GmsStXO2H9FnmjdCBySketfla5Qb3b+
3tCV/RjIgCDfx8tohrPoUARJC6Oa24nrkfo0dcVujJ3smS/dpv+KEr29u3wUXfO2vfTN/WzM2RgO
PUUUOiCvLack2Nsr76zef0/9piXgxgcnqBXp1eDp1R3Bloz5e8flYUNmQAq3ep2p+LWiLfrRWggW
EkTfxH0gSozJZVJyyE61V9+5aTXibEFCQ2nqPfuqTRdBnamHwaubpaHy9nbMlpaiJ7YY36+soB5f
gjEmUUEZ0Ewnlzi9+RwaVUDpNtfkhswfxozRhzVV2zDRmRZxfZsU/lQMXb1K5yKoE4BdC0Eqw+i1
J7uRBysNyfQK7rpMUzeiTdXRDPWWHY9XH1tSaJdccihGDECQcwGQJCJ7YBH087QRsMOMOrce5zn4
sXJT8pVcDMRx6H1JioiKzHjzSuLiutbWSYcHHTqRi7SvI2WzmnDFziY2FZMDl7E7Dju7js+509S3
EcMeMuwwcY6OvaxEwakSWmvPbA0uEgbaC7uq3yoywx/7fArO//lTm9lEr0HQWmie5900I5EUQ6/E
k2w6LgwSsiN4PhBDOYiumfpVDL6eE3W8TRp9WA1p8cPVQPwSCoaOUVl3l859oOndh0RDHF3GxMty
6kh61FPE93bx1TMnXLtGrG0ILlSI+XUi26tJotVzpmuUSsHy5811KiRgS916Tiyb+GgZ7vpBC44Z
lQ/RO3NKKU/A+fo0FqkzARTN/f7Zmb0GiV3f+HEOYzU2EWnpgH9TOueyxRJJ37Ahts25z3qfp5dn
fK9i54HG3z4jSbNpDaNn0lHV0ck4E41Rv/O1vtn1BoLppVEHON/K6DgR59zPp0A9JN4aNxgFgOGG
D8gaG7JrW0QvBl3eIfLdRUFM8l4hBTxOtnj995kAjvI8QQpEk08lEUUIrE18KOX82xJyUWOkwzEC
CUDX9FMLF+uGp07GDmAApxR3XDzBFGxiUOwLAqLauzBo0Eq5egB4YLhViPVOl5emropTQLvMqjA1
d7qbRfdE72WZ29+TrChoUAHXG3OxomVMcK2mdDZ5F7xnnVCkSJH1TOCjQ/NJOjmduZxYv1wey27L
bWJQEu+r1q91LW7Wl3efTQSKVkW2vfwpl+fE97BU8cz0+11cS/AaplBP0vT35WSbYAto8afBb1Zs
vKBzMqfb92JI12SFNKxiUa8TZBVqurGuHdINL+1xJpi0drJZ/Lxbh6OJG8eqbqBsulddM0f38UU2
Umobj1+bIB1rOlpkkUxFfIjm+qwK5a3uxPbetc2Bi6clpHesVq7GAlJP7Inblu9c5VZ9knpUL9o2
qzaK5drSG11SndNxpQd2crabnss9cL46U2s+xq2fncdJfCUZFPaDbkFogK13MrlGTkA/3DWyGP6/
sfJx8U3+wak7YxWrzlqmflnsQrsmGcZJmoXFjGRpNkF5DLEDLdscrE+a4m2oEeuvtSYal5zX8V1e
4PP7eb1cKvV5mhOllnYTt9a0Yb1UvpaCe9pUQ4nxlIJxHwak3SmuhKodm6uWmpr9gHWvG9bep87d
VMLJ97ZBcmZXjF9ym1nNSPCjRkTySivIxtb65KvOfHuF8EbbpGXy5Aw+RqvEs5ZQFBKiFIjDzNmq
Hhi5X1+KpHCIjS0eOzinQ3Nlm9M0SyuTjc0zdh2Upby1wK5fBdXwZtGt3xYBKZ61S6Nto01d+NLX
b01GgOueaPqjh3Jucekwga5iMGH5mY4yfdNG0qOcQgXby2SjscIO9wlPTq/sXkwXaZ9wynrZElz0
3OsvQaXOqglJX+qzbzIJxx+pehj7/oGQpParFsPaz7/nJStAvQJbqF1uElbFAtyO8ua1HfGZpEaT
39QwtZzcTRZOqbMImxTmSdPyXtzOuhu3MeatO7PMiMbEZjhtx8qFUs676vjcBwMhbBiQ2VkHWn2k
uAUrb2LuJQ7gTdip3DfWbLimcSsak2lM14ORivTgIDBT0K6LVePWwT2mYIgLXj+95nHwECCVrfLs
1h6tfsPOgfhAD3I/mGCxwp/dORFpY+Ow1blWbkcexDwmSlS46fwcM9O+3WRgSK7iHo66Ez3rVrMb
dRaR+WAYB6SxAt2qy3DKMciJg8u5NwobCHmFxJNbIYNVI9yYuQMLYmJMTkAqI26jub0sdOw8RFUa
7aum77f6UJAtbCHzWKBUo5zAJZclg/2e9smpNUlHClg3rkmbgnpiqmkxpENBHkVWnBuXRLPI1IOO
WLcx219agjpEYFhQCa+Zp+FMCTQSmea7W6AXizHsWG5SrMJCVuH1mMr6Om/tA7/wZhim4jkqgvA4
cGFeNYGJf9Edk7vO955VmiB4RYBJNKEIH0wxIJ0s1KOjMx+zKy+8L0q/uq3cjaa9Qx+YkywpSFmW
Cnz3FvRpvRi2Boz55WVkEqdPwkVb2I+ifE1LAlez3Mj3bSOBjWdZwZRtDG9yP2EJVOMG0bjf7fqs
C7e5cRhSkPLTvBrLCoWYuiPDKJlvJt381jqvZVCXPmvKTvedM6hTGAWnWhALaDrNXuuH6jVjAH3Z
vxnWSKDo5BYnYSCcDrx+2OVhzM0lEQR1JhXDD1tPXieKhjVVGmrjWiSbeK5qIKOwY+iq49/bLpRg
87r91w6XboJOwmZLRvMlgFP83uGadpZAAQDK3kcF5Su0PDV3qRRYCdEy2mXG1dfdtNGMOXmXRCNX
jtaOO9l4ODXK6b5pDMWfpo7MgUEM+aLOMptEXyLeB/Gix7C8IQMEX1s9X4X2wlDGdFR93VfLvJTQ
/l13HYxZe5AZiYGMxiXUNBfX7vzH1Oz//Rf0yIRGGe1TVwFHTzoj27nYd452V2nrFmLntcgoRaPW
TNg6oLwumvShVEJuhyrMH4bKi7d6uNB0Erys+flgzC+MdceVEgTDeS4bKnqe6jwWXn9jZiVxOTa5
sgRTfIlE9wPX5Sz1oEK1U6u6tcYQc++As1tri9N/X6IsRmU16tWmn0dcljcNJGB4Wrvz0HHkO7sb
xZs3GHBqxg4EfpvsfNrzRSOk/VghuxakrG6CPifIYV6oORpWRZ0AAPwOkaGwMxysqE52l6lNzieK
Au7fkzf1W99t5KIUnfFQGMDXNX+8McLC4gHCSQhxziRpiSla7mZfs6Txz5cXuPPNKdJA5+io2/WU
2dV/vx62WF9lNdTbyx3AqcJjRXm+y0YS4Xtv/AKdxiXnlNGjS14HumzIPGXz4IWJurHjhfbm1Hp9
JSDZ3Ba9ow5mTjKY1pUBtz87215GeWylmPSrU5bV0aFsrR9j2U03Yxi/JdB8cEqZ6TWRd+HPtRDz
8DObvrnxVk9FhsUycIhMmOudSekuyUgE02aEbw5emS25yuojKvJ6L2q1daxjn9ral6YnnE+kCYyQ
cUgRNrcPIhbeU+5EL46S5U4vWA6z0mSO6vUZXbZP2FBcPXe1EifCJzhvMo8oTkZbOy2LJshzDTuq
y/7ze+C5/4eo81pyG8na7RMhAt7cEgRtkeWNdIMomQYSJuEy4Z7+X6TmxLmpUKl7pqUikLn3Z+U/
dI+CmmVn5nQBD1bRIaFviQa5cemNXqjOakz3NSrwTZoolK8hBXF3poyNeuu71Pmmmh5BqhHtd+lR
+bIWqT5CJfyaZ1WecnsaHleTozOS674h7CQhWbV8Bn1fF/BdY7SXz7bX+6housTqxpk9vIulVRPV
xRGJRfV/s/ESmfrfQpVPrrNFs4hdsakC8Vjc/hu4k40TB+KFFuC/kV9Nn6YvjrIpj/+45HJap9c2
9L9WMSPmyq3/qt6htSDr0VOYNUWZEZYTidB3r+ZoOuPrMw797VeQXAbFpIJihtKm6N6sKZRa8nHH
mV1eoz48aKsrE9tYh7PpUVHlGcp7ZZqlVLpcODSb3ntexOx8eqp/r5RYuN4sb+8Z6WtppManOadf
QWm8Rnm9/uw95zyLUtACUlonIdig+5KsF6iWt+bmFlmZMh7TwZRPRFluo6F/X5FO/TWht0e5+Nzw
MBqGEuFfOr9iu00vduOLp3keojej30YBtXprP6zJRJDobjIKeBsgO0hbyn51YYYH/PPulgKrIyJQ
cGoUe4nh0dRm9wt9eU5knfyIztIydAnHDVOLh25RWwcAceukVLOX5eiD/NfhbigwDqEXBLKjbmFD
07iDgOhwV2HUo8PMKMkld93Bp0kt8Peei80juN3iVb+r5K+q9hI+h+WL2Gikf/70gd0JdWg/zbhH
i/JJh+Tm3+F0HXTWYa0hktL29rKVy1O0evMTsISitSs9G6L4budevfimHB5W6b30Jf2BhNDgbDSN
kE1ztfXu32U7dIPiUmNJGnjHLvdfCdu+dBgo/00UztxRDenQujib8VpmUULnRv6k1yB7qmYK1nG8
Q3jdvhWO28N1yvFo0aOBLmIBJJ7Um3t7TkyDYu+sdtMt+tGRHZfGFYbW7mlpAQhKcyEFNFCkxHm/
lg4DrR8O6bOJQ6rzjC4xlSPZAtr+2Eukss3N02YCRZA4ufei+QCOU1yF1qg2+/Kr8VV2gdKngdTT
DjVptfWhpsRxRftp593OLjVNwEUaXqnZCrYzxOtbCh/etsX7/XK/f6HjC9twcOEPkV/GYBjf8qwm
+VzUUEZ29MlCUx2X+wDnO66K0x7lg5uJ/aKR95XTnOgOVn228i5RgUjBoIT14AGrET4+0bDqWA49
RAanoT1WDK+RjIVnIVYw5uFZV2sTc5HfytZR42TNqz0YLV1ndoyRZXmRS1acaGbaqGgOTxWT22Zx
8xkgI8terOWzTwkV6o0p29ohohy/yB4QUC2JNMMqCedyAkuaqSAr1+rRyg1ce6NzYuMgeslveNXD
dmA08iAHhyqNWzKTXgKDou0m68ptA/G3yTxCmEY6EakHQVZW0IF6BTcjdiKNQhy80LuhWr+Z33Hg
RMOPniA5ttrwv7nxyiTzzPZcIHVJkRz4fyySx7j2AvpHHdW8IXKjE/JCzYz44hKWWxJW8tMgy+LL
9eydWwDLm316vgNMM1kTDHS4FAkuJymMluinbhp1XLCA0gwaUOxbdz+wjfGWdS9dM5PRYBYh74Ty
TiNWyjvvo+vFSUTh81ehDnExrPC9JCE3kYT+xX49/BqsFb0Hbqtu5wAVkaMR9c9uaf5nV6I7qXk6
RV45XbmV1GOI6KSLMv9i2PqjkPxolBiaeJ0s+7H2aBw1Z86WmPrKZTtVFKbOJq7CAeHy7t9+XkHb
sVQP+J8iezt6U3Ra7Px1vL/BE/PMBkEYKRK4mfYN9Z+X+69Q2PAK9orq81ydCQBwP+d62HU6X3bB
kBY7+JPokq9+qo7K87rdjFH2CR3Pnki/8QL27l+jdQVRyuzrEpVflJg67wxl+A9l/unI9Lkl2Wrg
iiBQVrjFs7gNw4FB4GIWee/jpIxtF3nFy/3LkOKed03r6f6d6qjwnsXw1Zl4LBuLVrlpKRSLOUQR
NlzP2v37XhbN+jjY+mczUaE0RcMnlwFuZNtUERQxAnn25kf0Ssbj/VddlxrbWeY0LiJJ2KcriwMG
Xe91Ivh7M9XReu5vgrilonVWTsZXM8osrpUwUmxYNCP7VKiWtK2bt7+tncnmJYvyf3c97xEkw6wo
waG0tW2nkOf7/1GF9xvZX7LYarihIDjv40GXImua5+UF80/9ZC8VoqLmaXJS56HUdvpM9FfwZHWv
WgaCvOMIEd3tdOktyCpcnvWp4to6mFmhYsVDcrJTWqLuP0E5UXJjtT6NLSF9p036V1VsJQVv80z0
+EvQrOXVMjIKFm9iOUV05lotlCb6GsnDOhKDNqzhgazXNHYG6nup+Paeg0h5z7MNHBuQpMIGZEXH
csQnilhjQ7Novp9F1x1WBCpXt6Y9sypINTE70ou1UV4c5eE9XIsvKKLhWc0BFas+E6kZSO/V0c3J
TENOsZUmOVksP4sb63//kkvnXCgN8rVStmRmmb8fbCceo6B7nlzyqgEi3cv4aVlN+2GF6bZTcnrM
hmrvOzp/nW4LobeIgttnjR47TPaPXUSbcxDCvAwpacA3LY93u2ZLoFfGPCV2WaTpXr19sdsG07m9
nPxqXU56JlAu65iH1ha5faoi1p4byaVtIBPxjpZVnbzQpNWm7TgGSiWxxvLPNiz6VzcwcI7fYesb
0jmqQD3k/81DoM96Lsez3xkh0gfvl0Z5eu4tzz3XuG9buzafR6s6ZMaLLeiUFFYEVTR55/uXobC/
vSlsOS3tejk1NHfdn7j7A+jUyCooIS+OuR9ykjQ8TMi78wT/tXsoNHdoa3jdSx2KW30QlVNO6cei
UHTsWWK53n8Vtib92o0PGjZ3ZKNzGNy/WD7AHLxJg71y/C7CvLtMepyu46B/RGqtXjsuK8YbRaM5
x0sXlI8VlbJBW6anJRN//uksacU1NultOkHvgs1vphB7UA386RAsu9JuATV6X5PpbRfJPEZTUgzZ
+AZ3n5+1TYebKb8xGrhft9Eq1pgAYgemajsV4D92SKzI0qec4HL+cpQZbkmMWB8DomX2uVNPSBb5
h2JJvXjMWczSPmDhXdvxMzUsM27C1T7dv731xmQk8wD/gETiaJlf+CjPxY03XrPSAGVZ76VdPdoj
rKFdpT4lTadvY57Ohyl32n3g1c4HRo0HZVbTrqgk80fcWUhbN33JqVtm+V9/Kt7bJgp+RiNUuRJO
cSZ8nn5t7lF84cW86W56kv99i0bi/m2p8+DgdKCKDvOuK3TwI+pLCzZTWNe5kuPzOo2/UuWLpGbX
2xV2KZ/avs53kab27P5t6DivwvXaS2ci/Fo0yzCdvfnbWGQ8VaO1blRJQZVL8VZS34QzdiHoJy7X
q3cDd9rOlfsSFmss9BCnYnFf5qp2XyDgv4xllg/33xrWzNuOaDc3Qtfevz987010ZMruf982odeh
yzaSJZL5xhUea7Cr0CetBkrsFQVTbhJcUEegtn3NboZOrAEs2TgQ4m+pUv4zl2t8/07Ua/kGAE7s
P4FHhKvk0YqAAzTpMZPid4QyATkFD+jQEmc0rfaVHKNzMNj+n6L2E7x4fw1Lji9+CGFdd0N6bur+
tDhN/tqZxWEgY7Gel79L2RM2eB/yhDX5+LWpVx1qZe1tk3PhfnBnK9eP5LDZLMBam/uVKTrPe2Co
kf+IzGodvYe5QKNzO661WL66qmvpssvdA5De8jW7037x2v46ZdmbN9fZxWcBp+myN37U/kz6r17G
x6ZfehZ5AumGgpW1gRA6iC6vk2rhxlCmLb6ybH6sFqM8WNOkYga66IGuSP7gUTl8+974QF7y8q4H
LSnJC2F27J4MAQYZgL7+mclbUrfJz3WQzaYNF3W6n7UYGdhavUolFCfW5DVc//8XB1Ijbq1vTyuD
CxxIj/d3v1pm/d5X9MXPUdBT/SroRgv4P7UKd3fXGmeMY9xsOzFJ68cKPrXN/WA6mWrw31zs2FWA
55NHi7LDSG6w17T/OXn/Zhb+8GqXw5Ovc2SUY5s/CwJOD23dOXjVhPPUiRnCWebJUKzlvzegur0V
Q6a7iwuBo51srzpnvKx4Xp/8vHafUG1SU0vtULrk9dHljv1qZp6utTv+u0sF/rcyXZqLnliFNgPJ
WLHtDL/VHGaoynKzjhsLcMKw8vmYZp/ippTzVVc+zHkYJk3TdZvFr6yHeoHm6Zz0a2ZN3vRCVk84
hZvdlKpHdePnfVFdKjWgRm/9botj7TmvW7XHo9/TGmqwXt4EQtUyktDAoYzNHDxTFT4NrhaCFkYo
53gnBwJEG1vHxoiyynY5BtFKEyKd6Z03R3/piV7cbTj23Y7EseDBNB+Dyab0k9CBWlvjG7O3+ZL3
zSHLQvtyP5iXIDXiSVb1wUHgh3/JfLgPq+0gg0M6hc+AjxOUj6gv7m3X4ucF80psGfay6IlHUW/9
eqHb9a56N4ewfJ5up8/MfXRsltsY6b3i8OwP/QT+vBT1OavpJHeX7sLqnj7bmSWfnGnaSHRpoBaG
iO+cvBPgU0xb9Vw3LY4WMfXfVSGODbWlz0IXbSzd8X0pW/3srNzohkYt7ddODBpIjlo5H2pNn30x
Rs6TYw87b1znK2LeL6nD6WzMK8aeVAbPktjr1KPZwJf4k6Lb748+wAME0vH+b91/q1hKsiwyOHeu
LY0keWb7nS33RUWPWRrBtLsg1lnVXXt49T3K5Cy+C/fv85Pw8V9YBfEura+R3kGXTybzVrM4Rvxv
ab/B73cyxl20e70dixuGT46pYG23a72Yn4Ht/ViLBkLGKvurl9HOLNe+udToF5MVsXlyR1t1gdcg
Bf3mNYutSPu7FCvRcDP5zV0HByx54kYKHyECOy8GoB2300iQQcVUepfM56PKD8VU/EwHpz8uiy9i
lTvpsQPvok8E4MVTFXOiL34vrlG8kHIbPuDre1KINE9z302XfkIuCQpMjF76LSu0RsVQrds7QK/a
9vGufTTM3qdH1G3QNjIM4yBbribSZ26jOjsx9mCE8PUz29F/eQmPkiLi3Nt2+3stLesxy6tfvQEw
E7RW/suVC/wadyPc+4dk9oxlGuADKXEUyor3w/J6rhMBxAtyF5GHkS/GBVQ79QFevhs9jleJYC6u
x+xUe3TVBt6v0V+8XVFaL+4kQPZy+B3lw/0t+QMI0S5d0vEQRTnwD4VgMjTnvR7RiMuM4q6wyb8Q
Q5aR+2iGNMDSYLNdHbPAaVD2OxD8J+pvmKnV1ufUboc+sZspONRs9/HoES5Lw7NIogiPjctNkU7R
8joS/Mf8h1XAs1u5X2v6sURKHbZT72evrDA7CBCpvJrixbTXnTRoro/Ed95CgKM6f+79nlbZkmib
ZYTzsE34/ya3fzCSIpxZOdDz/pyOC0L48CU8qlqViVLGF3wGOofQJsmqNo/ZrSqGPRUpeqS2Jqu7
HxlbCGYCGQ2DHy0z5TzRFd476pTaskkmUZyGqgdTlNUfq2W+Wsv33gQcdgCAE4Q3M/TV73wiN3a1
7YM3e7eHskuTsh1KqBCd6CncdmY7PwE3xfaq3qFavwh6/ilmypkLI6kcOeCzpKFAjb+H9K+M5udU
6N+ZMxE3qWTHMim2PDn1KSPBzkybXUpxNQhwRBLHevMZpAZZb573NzemhMyVbbfkhx75GziJvJIb
sqmqLyKU0p0SACSZKAJk+aUHyIrLeDWW/0rDbc9RGthbQHsgbdIfdW/OZ994WQtSn0YLT4+kRJhz
Nuw2vVFDJEbVxOBIRK2b6ZfQDvQlyNkE0Q018dxDsswL+QwR0vvz4EXNHq5iIrJOvN9w9ge/Ltut
hiUgAUqGjn+WRg75EqL0aCNw3jEiGWcVPSD/tNZ7m+esIufW70giUiOnjDnZ0R4zsuVQ+YMuaQ7r
iFSL/HkUbr+fzd+NG/6WRr9ske2QIUOTcVIyh63rSEoK9H9g9vUmDXASO3Mia8OH/h34E7z0VKhs
jd74Lsw6QRfHdp4G341fu1vwNhJ+OxZEzcA1DcufaPC9BNfVLZmHy4VIqvBA3DlV4rco5oCcw0yQ
0JIvYXDy58PqRedeRahKyDI5ZsH8XlWSSlqfKZZUIYmWoo0wkUg7jZC6iX1WTzT8Wta+qpa/KfHl
yy1DCw9FnNke4Kax4iFI3TOhW8HG99zpIo+ZQf5oZMh8x2NDrJw36qfU08cwv6nGa/x8I3a1IM9a
+tjpFTYLqOPMQD0D+vWKo6V6iAq5V4buGJ1gZmzsQnolqVxE0owtRpmtQgPve1Xsl+2ltCcKjSVC
82Uoj3Ric3QirbA643Vp24cpEkfRDach43hqO6/d4G5/UfyFEfRyMthdT1G0EAfD1Y9mE+mTUx/R
owCiY1st8NEPyse/4LW78E9jZTXY3MwZZNZdsnb8xCbfJbEFZGo1vT9emA+0MaFsWIAzOakcIEZ/
dGKT2l7qvbtDmQavTIBk0Jrt78b30WVOiFlsv3+y9EdqUkqelwhOlFFdEQ3+DM3pZqURT7omeTuV
KR+nAZNiVU8rOsOI6LKAUBeLQGQcOX+iLlx3bvgiW8Kz3DWvD3qiXVhzs0KUDLo769aLKz+IF5l3
x3p2sKbVbOSjSziWUxCCo7JXA8cXwsjiYxmQRI6ZWx17vxO7Hooj0X3wiTI+ePT4zFcELJP2yLM0
pNz7bfFfO48VXVYC8XA375jKomMUYpUtupHakm6PhbTYuwWJgu2MAtXRwYNfOq952gBVWaAUKCeI
fq0JPPOGIlZaOFvkGw4W8l+APpe1appdkPtoTDOdnU1GDC6G9mBQArfxUmZQmQ97ufC6rtFLngPY
mdNpEWZ/weBL9KiqHjmzzL3LB2TbJGOa6/THxnTBzka5gzvbfytI6W1RosxsDLphPIR9gNLkvOWW
2mWNICYwnf1Edb/SoG1uuw8onsaG2sC7btyQrnRriei/yCFsWE0pDyuI3CROYW9WoFwNbNC2xqi5
aQMDe+YI8Z9m40hwVZDFndvrJE0nsU/DLgPrA43N5Opsg5YwRsVLkLqSo7QhwUff+tp9oyZDumSp
X6bB2lUdyGdWHPpQEteVUizsl8TmNzQ214iXUNCEBDoJ/4LJrcv+Mwa0AenC2J5xIG27ye53Tgsf
nqfhrq7WxO0if5MVX6bgNu5ta88NqGmcgc8WvfqBPe8xcPwvz8s+kFG3j1FYEzLBg8O8vKWAyz76
M6LB/IcJ8buBC/zlGJ6Ih4zx1fXKY5753nMxfo8cVltSir5ri0ixOs82pHJ5CfU1v+VEstvizNyx
+kZ7WOubyIAzikgkXihf6kUbrHjTCGItNtOAWoja9c0sevvg98NHEGCfcUjwmMlVrNxl61dwyq6/
2kTToy8GgqcnRSmZFO4fZ2TAYEZOt/lK1rMjYLlKLlkukmrjaBQtOjP+evRJ7OiVu6JOlLvMuPas
wQfMStVGZh/8tc+ubc67tmB1WQFFQe30ygo3yV7yEQl7C2wXxZb1gwQ6fKMEHtjYJTmQoEyYOTB6
zh7BIaPmo4VGwDRMnrST13HXcb8tA0hINqtjTSBGrIriF5Is1L6GeJjT6Bs5D6o9n16IKOpPXTk8
1CMHKmFTKFe+PcEQF/qEmMnudxj0nzz5r7D7VWKhKUFYmuNGmUz3qScc2SbRTtbY81AI4iZd1E96
hI19yCYJLsk1iizKGWmxb1Lx5IfjGKdt21FaWBP3Fi0OiW4Up+dpbV1RyCMJ6t5aQsJiNCXJ7HhP
VjmdHSTyb5LYT3K0+Tks4TcSpyQfwq1jqj+5ynmq2WKMvuYkjl6xxQYxEjvjNLe+uymleLD8ymYS
Jy9vQL+FnknTZDhUKg6HutgYBeO+F7bg+c26Leq5fDAkJKUqILF7ggertj2GS/Bn7Jsf5jSPSdrC
EPeaemETzeQUavswgSziPFQPWLzTBZAvjfxPpbnI3aWm6ibSl7GY0DB1xqc3fthuM2wjx3xGtG6R
Sckfxed5CBgK8oYZArfjB4EKPi5IIsDHDr8n2STsqfk47eYy/7K4cEXRnJaFWcvFIs30nthl8dKO
FR2EHkFmOca0NjV4Io0eVNWs2quxHMVA24jbVFjLU85FZr9cUCqv7YYrU4XIT5fwIKBMby+Cy21e
C5dnfIie3ezm9K3sPSzxzxsmVKXT7zagjwz/6DzaGajxCuHqFVjuJ2Zx08Dq1hGgjl+ru/R1FrHs
VGUyV8XvykSD2ViGhT+RHqDJpJ+WBEpKkfJn15mzB21foSTEbpVAfip1APLr4cTGRAvJRKm8aAnC
k4MHmMFh6i0EuBsmf1jZP/d29lFJGhNt4ze9uMa47cbKSsyBHqx8Vls8Ewc1jp9t1xd7YHBGL6J6
lwFTNZKDliyV/nWJ7IqSFhGLnuvbjXJJmfPtYQn9kz/dJuoqGs7MwIZrQZ5IbvUiY63nkyLNklzz
Q5C2W7dQb4sczb0VWAdsEcYOiTF5sTwOKCAO/TrPe6QLvAG9s4NsK4++2nur+KO8JTh0VrB3u9Ha
5vaIiWjlXbJK0z90Sh1xnOrtUnAUNKtP1AuxcCJiQirOozwVKfHVCo8b3GR3HZCzg154u0jZzo6u
hmarXPsMkwDwWQoC9wCievPWHVZWhxk305qqP2YevZgNec9VY2OD7aejk3ZfBAkAhDlYBQKbPOdo
2TsrBvCAtrLQCLytFYWbAjCiRGeFRL9Xr8rjMHWkQ26wo35WkTReZjg0QW6GH/yS9RD9MANETEpQ
RKhJ4AxTpakqpffHrbIgtr2e3AOfCJ0ATE1Av2Rp6kMSpD1bkGVvU2zNm1nO02aQZrkvjbOvivRU
OiKKpYFcywMVV5R++P6aOKmvNmKmfTE00zyp0ODZiwRhRqLk1uN+4iN2yMhKZB/mO1+neYzv7aSp
jNuEfXMrpTSemgCZCZV1JxG5KyNaU28bbGjj/JlRc7KJ6nxMak7WnLiRpG7n72iwaWAron4vor8M
Wvm+noMnIP+NqkZok4Zw3ULUZGWE1tPAobwPYdIBh42k9cYTP+5LXgZT7On0OZxRIFaU85G0Qoi5
SlbUJ5swnXLSp1YEQjQEWnjVQ+38aUOwiyVE+w7lFc9ImADXCvDEnEGdlKaNlxFrScB8mqy9R88n
JzSfyrEszY++EgcsBXJDfYITK5/8gbFF57ipBkQoiAApPbbKWLhozSfcv1tV9j+dHIMThOiji2Fr
j7i0QyOMegP43g55H1HQZt3wSYxnu2NRQWFTAPhhxE8GVMbGosTBTXU8KhZVHdYwhvwC39/8nXtb
ZYHg9AhZqxqCozm6Kele82Rd+QTXw7h06BSid4/J79g7dHwF6a9g0MeWLJ4ExtiLJ7TQN80mlE/V
INysDA81FN+G4AlnBSuILuPP6DjuFgQ829l6b0/S3ve+vSUbJ4ubdWbZxzyDj38B+r0MQ3bu6kUl
puHKp2556Ax8ZoObs22qMuNII4AgM6XzoAYpE6dv/zZKPjeYgTgfIE8C+QNtX7Fvxfqj4WzhZ+Zv
/IKK7vT2sdkDd0ZGd5LoXwzPXreCdY6rkDPQNRegz3xPGBP7fuC4Cfa8nRO4B408+KLGOd/dIrhi
UVvnZaX1MzujPwwPvjYI+Q/CddtbeRUPcw+O/V3aVsv5DzTLAaFATfyrWNUUq1ZO52wdd4U5vaZ2
GD3kYvlwVm9JeuPZMvKfS+A8B3JcASHzcpcORR/7Kz8j4dDztFJx5SE0QWSO5qtzf5e2Nz1TYvaO
vM85Gyu5sv2XcDFcBwiuIDyRePQjFLqR7kLmMHotcq5YHW0QaY0b16ypVStcjyPBhbBfrrM26qsn
TRDRpTtpqwhiRDp5QgQ8GFnx2SP2TZh88301s7V1yEJ2vcsgiBn7QAjbtZrzCVMu22+Q2QQf3OMF
BFGKNh+lrqBBJyLGanN4QhOH4Ktumo1nl6c0H4MkqgdKNIb5Zy+b14g/OfWqKJ1GpNC953mb/KsS
9ZJkhyYeBmHDC6g3k3SBK75iOoEWgbwvfxctEgzPVc5OWibBK2hGO9dJdOvsOjJ6lrabY3RXLw1o
dNJNv1YksUle49CspTwPnT5MWq+PdsEbHXnMwm7/Av2D+y28BWPTTjH2oeCRmt5F3/pJYMwqmS08
dcTNbE2r5mIJnNtci+oBW+gW1ByteO2cK/VdtGXwYPUbS6b9bk3n44CiP0aa3tEall7X3LS2rZed
fG2jtJLD1vTb7CRcmkGYaYl+7X60evhw+2q3VGSrMnLpHdHNj0HWGIwHy5Eztd0PQn+lY24dGqP8
BZGbncCYnY2TIbMcJxfZHL1Jq6fFqw78EzJbMsYiMyd5leiHH1pLddLu+Nurir+6cnhjIs3CMOtN
WuFbF8NbJBsvqRA8J1Fl/q0m+wWYV27Z5ojDDQM03sUvH/n0ru4yFe8rFzxpRfy/VYSP9Vm+xt0E
krG6xXjydPneFCBCTdV0W6sE5y96I92KVfMKIKsyRbVvfaHOQbccFktnnPS2d1AyeiryicRpYCs/
IO7XzjwPb4fyYswgQAkFygV3Cva5RzOWzUzounq9mLU+kKhMRm0EFp6OQE0soNA9pqbWsaXRLJ0X
apxu5Sddq/f9uDZHW9lfyOo0+E9nJpZD3rUwDo54XYIStqiYP5D3/WndnP+Nh2bJBScRCsO5b78Q
lHRpAwT/3Uoq9KJW5J9LtFyXHtvO1Rn4YDVKlji/ZR57wgaldjCSO9OveR2uCmZtU064Eagdp0UO
US12MxKasNVv/Go5KMjdTW+pZ+J5t4zP4dYrqlt09bXFD3A2A/lt99VD0FYuIl7rokfvvyGvSlQP
5aOvuwhQcyNz0DiZVumGeBrgOpg40hl+zvVDN6BCZKcce/bbfAD4Clg68pL+00WlO6A3tc9WGE1P
yAcvqC7T+NbSRL2dJqM9EOI9nbzaQ8ferD/8vsgvXo3gw9IVAwXvJ1kCeBWTNiwcDg4EZLo3/i6O
/THmhr1j/8blhUMxbCF4LewIG4f/OvKaCztkipCYZ4TH+mee9oes4s2vUZo3x8IG3Os6Q59oDwKY
3cALgQ2FqnowreVbm615IvL1GzDGJLgBtFhaC/Ed8oqk7p2+SOfQ9MVP22nIhtHzr9GT5J536Hj7
QX9oafgPYbF3eA0L8mMSOesQ9Hg9R4Oy0Z3knyCNNkGNRKOkgqyDHnh+T+Adke/d0woN21lzeU5N
1Ai6DFo+R+McmN34aVT9wWzdNJ6MUSa+S+Nmj/+OQ/IFnZURGzr7nszJPdgyw6HI/RpLIjRg9wig
dqQitdF8Lr2RKuXSgcVcyD8nZcMmFWJc2FxGB8tPSoBgEfAsdtJ6KrSskqGTOlmc4WKo/JHOpN8u
onz2OKbI0EMjWC9/ptTEWFhzhS5QWp95oIrHbiMhYzK7t/eph621nYspLrHEUlg67vph3jj9OB5r
B+0YSpXXKqiXnTE5nyR3LkSWTDPXTqxLtlwWHUASPX32xvDDqCSl1qtzC8AGApyq+jUjN78crfki
rVM7kLNDc+POHW20fL7zZ1iJQcNv+hymqIZ6h4KqPiIywrHLrYc/n2Q/plPEFj6OwlonvZSkrpji
c3TEeSmpX/JswcBXGBZn3A3tpkL8KRR0dAQokhTs+DntvasKtMlPTY/s8zSTjGl3s/P3GcuvpeO1
Sb/zIh1jwqiwx6WGOM2r/zI1hbGr3YDwnRYTTWGtJIGLp742tzzwxXMZTq8qAIfTy8cy6vYV3+mO
mvsfOBmaBzSlH7QGqdlKL7NML3U/v2YN2iK/S1+hN1j87G8xg7+XHvP2+N0NOfhUaskH/TVaJss8
LtIqF2wDiqq+IVzmTSCG8qEZO7ScY0kpdlVyvbLtcl4vf7vU2pp24Txo1Nne3P+0ogXsfOBfrAuC
3EYr/SN7MZwnKlqQYZHGUvawBsKU1YNVpeW/L/yINwrKJ8mWdN2TiP27CYvbzJf/IRq+2rsiH5A6
RTvDDQP8S8zIpNSXKNZZ56AyJ68/rO3/kXZmS5FjWbp+lWN13SrTtDW0dZ0Ll3zEnRkCuJElBGie
Zz19f/KoriQ8OOHVecwyySSAEJL2sPa//qHmzZMHFmuc+aECYgr7Wmlw9yrBJo8buunJ14YqZ06W
qy9R+z4AAhBEICuHuh3ZTM1ALCAbvw5a9xGmHHi0EdJp9n30a4gBPcBnohtPkc2BO1bKRa/N2RyJ
9pIFmoU/nbdVStpMIvNBFcFhi5EqMI7WuVQra3SKGMV7+OZB2ViGvR5sVMgWKJaiJbTW1rEm477q
VFjQFsdxP5PdzgcC9jvir9qhBgfu5Q2BGrTLEeHKsAIWUw+EyCTtdfY5+DSSiySegHZUIVFsbWLo
QsXU6Mu60t4bug14mr4OHC0X05xm0SvJVQtGSruio8af/G1XyEBdkIE4cmmBA1IFSj+wYVSaWFiD
gISePWqa/6hLLGpR+Q1/UORPaoeevksfPGliw5c0TnutCt/eUjjcF+3OlKP3JvCSXZpnf3Cye7Qm
M9xCmcX0oKtva9sq1xVAdigrOkFoFvikDjDU/THqHbIJVnSRDA/9CEdJfQ9E851nTshjBBwehX75
UsBlVgfP47BVVy5KubU9ROIm0TNXCqZV2GIWMhVrWkq4dtaWv+QXfREmzQtN2N9slqsqnI/bULRU
6SMa4OA0xQ7lTss6MLcUjLragr49WwUgs1A5F7dke3YDA0/mECaDBgai1VemQY3EUpng8hWX+kET
cyZagtxyAhwidJlG9NjgE9e8hJk/LGEHAoEITMe8gfM15R3Gen5krej/stNgAoTTxxJ/09ytRc7W
0Xk0EyV9H0c9j7ZUifisA1e3AEm6kZOVHeh3k90lO0sZvrVWEC5JQ96BpyVumULiKDvQc9NY1R4h
PhXNrQugHreDrLVUFAWmXL2W5b444MRFd6x1pwA2tZnAICvrqXI6hbVGBMlD2IGcYJe0g2yxMOSE
3tuQYREkEGR5wWbiEE/El8FbIVAmjPBosDsLzsCENxuyjK1UMerrnA1JCgEJbM0ACKOR65h9fqlo
QAXURIPTqMEhRuez1LpXVbNxPjcIAzJJliFJChDeKEZOQkpwWxrqms6ut+pKlAsNJWMopwqn+npN
QAoBampM5198K4IeMz143poGsRnJ5Ja+B7oJAqlc27jLKuJThJVs8bVCEung7EfepC/eWzjxdv/s
cbqwZTPdKqlxpwa5DRWDkIyG4qP2kGfTLCheS474Y/jUyFW/LK2xoovLQPRZTuSO4rSzoHNI/ehg
c7kkZYQNAJeEhafA7/eQ1HsCfN60qEvbHGS9nxRMJfp85PBF8YlJCJdjNaCT1hHWATyDrRGwQBPw
N1qc2OpRuwEZgWln+Byc228p9MlcePFtlSebXjTtUqo8Kp/C2g4AABzkbUo1zLBY0uJ1m7wUE6My
8tRnX2jpzp6xwRlGMaoRZUdfEgwSWRodUuRXhSoD6OUHTHGQROAH61omaVWKVbomPmAuz31rZVKI
zLILnWBK910tiASq+aYK59CGo5STpyBt4IDBECeOha/Lcsz5m0yTZ4CAhLgwRdxKaH3tij3WGi4z
w4caJAOUNzBbwmhCSdoMb6mXDBs7bYn7yenm1/o3iBdwNs02PgDe4LSh5UyytMydhsZc2oCT90aV
ubbI3iIU6HJpybgYjNhLwWltQ16+NXeNYAhkB3jkbqmNJd8dkzQvo+XnIO3zRXHT2uG3fuYn68jK
VClHBLeGHXVj+7p3YyQanexkOhixta8HycllkV8YQpoNwcqPxO4nB3UyE8qc0osUR5vUJ7kRIsIf
PtKKdYm50sJGFowqEui5C6cL4Xu3soo1n4Jh2TCWEvW/GYIGeWwOQqGAKDycT22KCNnc0dfMFzDH
F5Mdt1tiEmDWgaFVvgWZecr0hZm+DvgFLD3c3jkIyTXuuuEilTxwTSQnKVT39UgNLKiT8ZsglTDF
r6bpVGvfEsuEzyajSFT3EHAI4fQNUp2xCcPw0NzkWIQxbqzd2NazUcu4sKP8pigDw5UySm2/UV8M
FQl5dGu1krSixBErVrlF1eGA22qyOwzFtJopcOSzPLAf51tkUjgwlBptOru6mFgRtIYiWPHFsA3D
eN2N4ztHuWQxGYxaTieSVA97OxsvkPEay7Ibl3rFGaTrRL1M2YMbVFG7sVMu7booV3GXkaVjHDTN
mi6rHhcn3+5jBwySpMAAS3RpTB0KE+yGwD38RrttgxKnjELEK5gBjSPMi1IPxgUMw6WRafoO7SJT
YYi9pdUPG73rX+WW3BcI3jkcJuMKyJF6E8yA7FLFXdLPnvYTjbYpTrUVZTDcCRxVGiPSNtNDkskv
PYqgO2+WiAzxa2An6RXGZ5dV/DYk/TVQRbcvDCAkTO4RSQ0JEhtAHcg3uxzj7FUpTB3MPHiKsL2h
Y/jcY4kJxbZGBo7Edgkd84OGmgDwCK50MXhro9F83GqUBymyD3GUHhTNK2BwypILr/nGR/gTRmF1
oadgpYmsPHa97FgjVitZ0723YZ2uoIZIbBLcVP2M7wyMFA0+dVe9ZDGdnpo1ejIYwmHCId3Gvtln
Lm3KmdVoTGQR6YDVbZ0v1XK8ry2ZQKKGuiTOOAd4BTGniBjUVMDG6WqgRARcxO/keA1O954fYM6L
pSL+s0EjY3dbgEhaSHZ0csw7GHurHiE8O1DI8dlHQZC865ltOjC5XqQ8b4gTUlYCGysOxP49ylmY
5Umis+OjFpe7JSqvCpP8Xhhi5UNPtQIaDQSjyWsRIhjwrB2Nt1Uyk/dHGh1N0N8oOaHYcxQHLB/b
3Gn5bYVFjNmsYxMSGtyLFzvupIU1lTraRdnNOpjpsqbMTOBoH1FRWYa20oaPJAb/Vds72a9oCDOc
h5KQpljW/JvYkMEfrhIpGtdAcXsZ4stCsaXCDSHErtL6trCyEfQvDBeKZ+yQMnsrRBPESyvZJlfE
Ck2KsdEnf0mDhnSYVAYA0MalmPduo027vSVz2h8MaZlH2HOTE1LAJ+xxkxlTKV2qElkiwWCSzATm
BfDRT90rHoezQJaEMXtE10LBuUYF1/v40Y/hLkwabGroIFvEZK3MHY489UUp5EcFmBFnSx+KD9Vg
h3aM8ODw0TaojFhCVjYx9cAa4M1Vl98MTXfoKxU6O+VDAQgFBTg4pF5guz6ndvwbgDGGqybDMFWa
RSQA+kRvDYSNSp3y0k2OEt71gO8+PwzyDaafpwpmsxxWaqqsZJC6Sx/McTfIxa3mp+sOJSkLXmVf
DHlzrSgNx1OtaJBSm8+U0yXsk30Zo9kwkhh/BCyKDyXU1kU1dpdS0Yqdr+sos43mUKB9W5nRtSpd
KyLA7VEGZ9Nqa6NROy2mQvI5MFoyEjfMgMVQjPwdlr06+lzk8pyWWwX+NSJfUsDyHJafjQPFLOzD
KYjXASsOahL+OgMDThsIVK4CrMhy4TdXRzuuLO7YuxJ6nyB4dolmHxdk48KUNAkgRuIABLlXK01j
Y2lkj2bC7NYcnmBZmlA5U5r9gC73R16okrF04SREWumYwksJbAK9pMjxYYjTwAfSO34b1WF8AQvY
Whz13TN2NfstN1HPMJxqFHUh1Ge4ag/QkzCgxd61RjwFKIiHPE+RyiyMloiqItZn27/PK2uuXLrX
AYshXbLWMnXuDftWfQMHm9hZNWC/TJXKOT4ITfRArhNUQKiv+ERCWI+hNRvtcIhDixjCQtlWMF4f
6gyZ3VToi0HgWpF7yCz9AHeDACrvAwYqnAcm+bbrslu7xdJMlUi5nS+qiByVRVV3ey+PLHaOGFlm
F2T3nf0HbGYKzyGv10fXAepmYvJqNL4BP6Kg/6Fqpj1T2tq3KvcruI4qkuuIlJPjGzPCfNjhyH8t
hn7cHympeJUQWTVbyfVQIAjx0PwVWscUs6QG4Bue7xVmEvoVcvbK9XBlQSo0hjAdFfiUnRqpjlqK
tx/2a6ne6PcGJfMM5VLpUM2jLEZcBljaYq1im2jFSihlWNXOKprjh2wC5Akaba201fVEL+VusNf1
QNO5jzJpg+v2ViaE5DanCewQVEEPU0IWbGTm4fjzbQJFwNbMRzGgWfThIWlSsjapcTog9uXROcYc
8TTq8wGvdgyLjnfbicnD0yTnMuqA+HDsogfEnDiFBTEk06Orm9whxMSKAz0uGzU1aSLcCPhrQz31
nuXUEHh6sJXl3bj2JXItfEtE+75L7vu66BGx2jUKO4Q4sYnIj8mjsYHViOaq8p418lmvZXkrBkhU
0EDs+zrbVrPMrsU8+5iNkhLtsoxb36NAwoodkIYUutQcIU/HB0WuB1dH/HCh5yb2tONAqmXD+tjD
h5O6XHwfEg2lG/hui5XVmLIrJQiFXUXJ3mcHkIti1jUiwME3YhojOKLBcMBYfB3URXgJSxH2aYAf
vzEl8W2vW6sxUvA5msw75SiirNPyKuOzuoKVm3sZjj7q5JiyqF5bD4wYtkJwkynktxsery4yaLcM
YTM9DREVX9pfE6VePIy4U/GQBv8QZ0/Awv2hnw3zEzXzoMG210NvPsuazgmmHYrUaX94iNSkKRbe
OF5HJWV2NfmIbtLxArl7fVPpFItH9yQlMFqoejnM2oTYRj2DbMXSY1yk03eJP1+OqCUR6DK6oHDc
mTgBuEFg549qnrue1+XXqhrn+MqnbEhNZ+IsE80Sd3SqcOxoY+uFtZEkH8rs3OlWRaOhGO3Ha7z4
aWegqz/aw4QddCojiA5KEnWKkx4dWdh9wwvoatVepbPghNiPESMq/wHalO7GQBsIXykejgbr5hhi
+Zho+mXllRN7l3ktiYx1QFOSi7GuHI/g3c04BtAf60hHGNYrQKadDBr+XLUD58eoxZcGL6AeZuIi
xHZslSQYMaOD28UmsQ65bScrXcEQ2tcDMiZ9O9qJjJK4YQG+1ugXzxro40OFmrAsimjiBk0on+ga
jrLEKsDjQANvdnIm4MYa+24DE5fQU3Ria11Px30NVhXMZl0+TlmKZl71sz4Pa/Jg5WmonXtTUpdy
EnDQnl+JF9QI1mNQeb4PbQiN20tJCuxVNttjIgVRBqM4ZCjFV+Sd0Uke+12uE+F49OqlsLMXWd9n
t1JUmaushpf350/7svyK3YF5VbW0PTg8J5tEC/6Aar6Nkb2HQ16tdVDI5ZCTXsvxM7/kD1axXV4c
7arL2QQyCwFs0mwbyuIxD5rV0Z6r0mHYHx3phjSFGdFM87oR3A2ZWi1sXHCOCyKCSqwvsmRl1AnU
gYLjD7EUHJJzC8wKgWc/+D+s1PJ0WaadvD9utnmov4k26HDyiPp9M39oZTRQuHErm6i+ojWyZ5Oe
1/f/+ZBaz6aay1dFn9/2YAnUS3xJN7y3osdS6PjZpEUZxXvfrtoNJ4LxSfOsCrV1Ax2hYBCIUddu
paxelk3VvWQNNS5kQu3g52m4h8PAFzoADQFpjbrnsVGgIFjD+CTUC6ML7G1mtp4z+Wn0lLQmrVpD
4mRRkQ6slHNES9K9dZ6lPYdmue/kp6H0wnccbeBxKEDUP1yD6lzgp+a9+3KA2MJAAUC6zaMk4SEO
FeUZjLczS1Q15eCvlBgWgA7V8Ogh00AQWCgg65pRtrO9o/ogRuUxTlPtUIWPx4XW8+wEJ7X6yawi
2WFNsa+GwuOXyPxr3BTFrYqNRR/rSxx22fT7MjtAKrvBk15ydc3n5mb3TknxXnokIDsEkN4mw9Jv
ebRO6Pz+ephFblE0FttRMoOHbLRvR0zYL8dSCR/aUAFlMyMM3ecvarMeTrCjN0NJqT6xcDdCii4s
2OaHfIgLsDdU/VONebPUYTdaeAqMWpPYlCaphnUf9fFNXbAY1zqI7shOt41GcfvDGy3qcQDw/dle
JVlDEcGN2wMiCMvuKqyQyksKfIM5d2PK5IsfG35pdTbMdppVCP2khl9l0GRU0crqx8tBL5VzKOZd
OzEmE0lmotrGGrLO2ocI0BGW2yBdDAGKFbi/9d7X8ZIM48NxPZH8bMCNztRRrGBBKFGFLFImyuZo
0D6N9rQFp+Dg0NJiNOMyfMXO4IY8W3tfIhpcyE1lbWU5Lpd9b+KOgux86efVQPLyx7HCSdnXOL7i
+6T2jbmKE0KWf+zveWyO17lVPHa6sMFvWY0CHWEghI9yqUXKbUH6ziXZ6vptRO91MkiGtmV9pCz1
VcCadmvYFd2aRvPQMowm2OPobRmUldPaXuKECExcmsc7GUbVVePl9MVnw3N6SdbNj18BUqEE36cr
NprpF99GyIEz2Q5bl7oodlI0Z6rAct0Zgf7oSV6yVkL6jnAD8MTDV6iAab+x6yrasMUCPGFmxLOc
f4iolWuSY+aQhfzGkBCipbEHsYTlHx0xXKoqfdNxI2jqNr/3K/kABdAAAzL4jALekVDG32c9Zysp
0pG5FfU+MrLyCtUbZwamA2vJ+ITGGx+2+Z5MVFVtJ3FYQ+6+Ai1Q9kVuuL0qV/ujb0wrin9a+vyw
JNPUSF7ovZ86SQ+LmQ4/7RtRguwVRNME+ltNS4BptTya/MZ0hLRG0286v8C2IBVbaD6XURIUztFG
Ruki/drvAlivMP3gun9gKMLs4H96EaxRTWNTUYmr46+iALIX6w7dGsuqJy2DFmEucBLss1oen9uA
3m1a11eocMSd3T/gdLCekij4w0/yzol1BXwyNOxVLNNPwb9mfbRJbbswXbWxdp23hO6Zc+yAgj6y
RICNGWo0y+X/eWRBPtMhAM3pm5uDuT0aGB9XfRFQK5e+uVVgIqGlDLHiKfE8xi4Qg8eacvJ4bis6
VXUgS0Acn09qkKl84nbDfD0HRyB+CD9kLP1y+P+rIaWkheOnbVAhw2yfjfc7r9e3Ud+hhzIN6Idl
Myw7g2Z0d/QdUKJk28e4KMI5C5e1bkecSyiRjVlrjNMADY1yeK1lSC1ZrDqEJhGFk3m4nPz4Xwll
CPgLwel5KR41i1AYOwrFBoaDeOysgL6rmr1ktRnvMyysWI3afNFmhuYqswWmQLB04YXl26CjfTq6
TY4VPBZ5bPD/zS3zbqwb262qD3IZkaSqCR8KlTYhFrUO0GNPE6eDS4vQb2WlerSVPO9e4Dh0VbH2
lHNaDHRUvrUDd8l72f6RQsXzoUSHDBIiWo9Moa9GKkToWlQ6vQeT6HgkKCxT3hI5Ik0NFNN+UG4z
TwdJjcvXohwl2vD4cgjsNBcVW85xrTyumqyeRI2rtIQvsFHLHQ6CpL/1uExZOcDB8bdKlOACUq/v
NgVG2cLEK6mXNBuvK3UjK/5HB2y8SsaU5uox2affQ0RJNzZ0nvVoG/uwaML7tNlT0RdPjZ5S/1RG
eI8hiPlj3dEZAPNPNrPUI5z8emXltu4wbc1VZdXZrpAyppOh3enYoZQNuVhmUL2hytwrMr3yECH3
Ve9ZH4jOVIA44yPDqfC6NrpvU6i3K1wYgQY83bvPifnsAmM9QWRxYEa3V3kjbQZs9DAApxNK7wil
ZxLie+1zIEsDD6p2i5XcXMBLDXEkx0XFly12C9G4TN3p0lcnGomsZL3J6O6CcZ2VFFWjgehZBCC+
WWZsOwgye90eXnwC7y5MMVkXrJExDjD0vBLW2LuC9cxLp/6+VjmkWon+yLIVfQ+T9kZPUwtuiL+j
sza6Baj+ZiyU6tJi2C7iitbZkLeme9zt5yY3MNu4P/7OY3OXWUNxrVQl2LRCXXBMOdHwvt9Ojbw9
bmZilk9Xusw0JrVMJaZlziA5/ulY+s+kxXTYO9o9D4Q08tCvbnOlV3nLlr0TSX+jJ+qmnGOtykK9
qXsJEYDR7UIVLbg17bEsaZewT9P70RsnjCKooBKOf2I2F8HhSKOz2GEAguPirYI7644JAy9qaqnR
NXJXhNxVN39+IU48sSFRDViyDK69GVIYE+8DuphYIbh+A17VVlWfi4RcEzwpBUpdx0wta8eR8o8O
ug2tcdYuSYuJqio82H5zVRFk1s4IsV3oFfNGy6I79HANfjO+NYvFWE5qI3CzFq8A6v0RALmrnExO
tsFQkynXJt6htaEXlVZcXDc+LVmVTaNxhqLWXNSfT3ArsZhGsu0IrfyYICBsE7iB7Fu+xUkucI9x
KKkt0f0lq2o7RUgj2R/9tSAe4FBkHWUO3QwkCTilF14AXW5YyfkwbqSSiLfZq+0qqNKrH5bEQrdX
bRATsoYR7HyAjiugQXx+YDLNwT+47QSzWoGDNVZXdFUiMpTK8sGIxwgQDkREUqIdDwY3ihYt6/GP
Rq99ELjTOCJVyOcyOSHXdvhSdtk6SZNvLS3OS6kWL7EBLlhErPuZcgc3sH8QHQZxeTs7ih4XEiDr
y7QBFZZzYdzHkXwIA3z9m0zgAp726fY/KGFVvx+gYBrKneXdBgM9p0tDvE4WYI0TQ7krUZGt1bJi
87mOvUvbelCkB1N9rLTHWr+HobKoVGNhorzXNUjV1DyqJrmst6TIOLtM2RASrGGx0qybbGM1bluX
aNZfxvqmbm9moPc/ZDXITKAmQWWhX+UClbuU7BRCJcB5/cfBF+Aek1tScQ3oGEP8RyFvlx+4DIVT
uIVYswHsfpHtmTBbkQFQj5htltYi0IA5ekKWSq1+JGuSPmiAeBBy+nXd6HfwNpeos9h5IvWuH+zX
QjWWWY6v0JQXkhP74roumr2KkQgYPr+FHm0StKJ+3mGNZ4p0QefyDYbSA9mEvN05D8nKxFYzo9lo
R4evG/e3QdssbJktP/KqOw6VeB/RNUYd3dj5fY3iAjuyGP1IA+gyLiWk2tCdey9G1R6QU4RTqmLR
2Sw1OlgTuQh6qix9BVI7zE1Jk0kZs3h9pIhusupMlqp6GlurykJTZIXmqK4YinIaW5tVZWE3Q1SC
auduD9x1Oc4fYus6rin3S30saF7xwVQKPhjmPz89/pnfkHwp29BgKnjwB9DbneaXmBxIWUKigyYj
PRJCu/nxoaC6zXuOPX+bA7X/V6nh93nKP8efecuLsQoBFP/vf70N//nnZ4fwjY5c/tGcftd8oX99
W/2vC89R3j99sszwWx1v2vdqvH2v2+THBfz3fP7Of/eL/+f9+Lfcj8X7P/72lrcZgWm3736YZz+F
hM+v6f8dKr57r+r38Zcf+JEqLil/h7WDXQyGj4TEyopN+kf/Xjf/+Juk/l0VJHrbNh40+PVaAqve
/8kVt/+uHkN1FFOlAIAT9K9ccd36u80yR/C8YJwYhq78r3LFZzvgP+2CyT8RumnCkCUnBnI0XNmf
7YKpUvuibWDn9TtlpbnTxtobCwj2i9iV3OhcSPicPfO7q51kBY+Ii9vcK6ks19U2Xt43m371rDmk
Ip2Jefk5U+XX2zrJ+dETySpLTouLdLqaED3T9l8E3f2n93z94/f+nCQ+Zwmf3o0lk3uky5pt8d+f
n11tgMF4WB/DMLxr+2e5O5di/dXj+nyBkzDj0NfVbIwpxKWNd/A3EKcu7Rd11TjhynR/fy8/pzj9
eGCfL3UyDrpW9ruy5VLdyt9om3jdr/TV+feinLulkxGA3iKuyZfjma37JdFvy+q1f5qvhNPA99/f
0knUz6/3dDIIaKtI5HtaXOsGfdBH5kboghYNqsNFu1U3aDzMH6sfaxIry18YESdRXF4zwpiP9G4h
hm+SgOBMdXLmpr6asCBx87uyTKEdE54/5RfliR6oQcMDVN68Nd1Wfyk5b+KmuJwe+otzo+LoFn4y
xC1ZJkdq/lejr/PzEI8zu6ezNS8PDifJcIMP9mYm7y40B9zWPXe9L2bUT5c7eX5pSXtJn9CzmMZV
aB9I1T33+L4Y51zBMgQJWQapafPXPz2+VrKnpNe5AmCzGz4aa3+TgYcvqmIpbxGNLeurbJ1+01fq
xlv63868vC9GvyUrQoBNEz8ls3b/dHW/Lw2vNnicsKZWcCccf5dcmOtsKW2D9ZlrffksVXYdVWPv
EcrJjE5GVfe8WXkz3eE4AovAherv8hKFU7vIcA6+qzyfuebP2WPHGWfJn655MrtTYyxsY+CawdZa
c8DfiGW9z1fIxM/tJL9OA4GFgKHp5CRZhqycDEzLoNUfA/YtGhd65i5woF1dpltp5zvBzj5jq6/8
+ix/vtrJuNQtC7MSmZ4GyGv/GDh0PZ4Nt1tmH/m2cQLQy0V7ZqT+uoPNl7RNYuxVVf9lY8414kbM
aOgwEXBw13TQPHk4Hvz+hX19X39e5OR99fRugxB12yKF8pcpf7TNuRE/74E/LyDchqKpx/pCZcH6
ecTHnR8MmcV7mgS+ITpmfMN3K0o2JMKn7ZOeAtREH2oTuGOIZiSlM/z4F25RlUlWU5hyunUy4TMQ
okppW9iY2o1d3bbt5e///q/HBmyzYxVA1XYyp8cJ8n+jY+hLegoKXW1VM6vN0Z3zpBbhd3URuv3G
OjP+5+H9y2PV0BJTUmL0fLoLlEXnj/UAEQ9YzdGkddVcVCGeOdJ7MG7/0g3+61raPOk/LZl+AdaO
G9O8BwhvV22R417NCr+l5Q6O/x2zndW58u2LMoFh8+f9aScPFb8OD6Ij19TX2ipdDhexkz+lW3qh
a9wvf3+DX860T9eal5pP9ydwrci7hGepA8szu5O7Svr4/SW+KEW4H90Upkm1aOjayTSwTVxQJsNm
GlxBRPbW7Tp3CO59GJzoEunI2Qc4T9xfxsen680T/9M96Tg51XHC8/N8zKBAl4t8LXOu1Ku/NME/
Xelkm+k88I/GY/gH6My27doAqMV7925ykPMsohvz2ng48zDP3dz89U83l7cGkaHZcUD2yxw1uxvv
cLdboC7ILhCoLuWND5j77dyk+3K1FLqOFbClaopxspQEk+jziqDdhd7ehsVNYVz//sa+GogmK4il
M1Q4MZ7saeqE3Uess1aO8rOd3lSoE8z26v/vGic7WQsqnsop20pgbWv4NoO6sSG5//4iJ5mwcx0g
qDv+vJPTJ4XgrZJyKPDRFh/Ai3wNyW+PLZf2DS2oM660JQF7BCi51U5yvXNX/2pxNDUi91TdsIWs
n0w2vGcSHduRefHwN7PvFMIuJKgLkpDWNA9cC5vLfZUt1QVuD2ev/muNx70LIk+puyzDmo/un0cn
KUQ0zhCFcPX0tqVeHnbSGi9Vh2D3c3c6L02n0/zztU6WrlSOkI3YTL4Qdue2WAWuvZxuaSZshYOi
ZnnmtX41ATABkdH+wmA1TouuzGrqoKx4rWbj1BC43dpBR+ZArsySBSKfRer6Z0u9cxc9GbGW0ZRt
pEQkDoBxd8TRYbly5r6+fIyf7utkuGKf43kNbWEOBaSVLRM3cMNDuyKebemvpHPF5PwL//LS/rza
MX760/JliCpopXBiCu7VNb5Uu2Y/uST/cJBrnzFZhMUH/tKUi+iQngmb/XJfBRbUqdIpmgEtfh6c
PuFWXoGbJINTdQJHHOejuUav+yDO1Q1f3+ef1zpZpsdCNANJER01HaedcJPcWVuxDlamgw061mTX
6oIGv4tByXk448uqzNLJ+p3hM5Ui+ucbRXBRx6S9A76/jQ5moh8IVRir6+SidVNr0zjpHRc+M47m
heX0zX6+6MnC45uyn3YddvrzoaQjB81J7rpNDd5A9wl6784894y/vKIwLBZcdgxxChgn+KD6+BXg
3PGm7syVePWXhGzg5uWi+7g4f0CfZ8Ivd2gKQcCPaWiyflILzicuKdCYjPPSWq//XZjoqzlP3BJW
FACjtnlaU+t16xcVAmQU19907zZtzj23cxc4GR4tY6NRYe4w48elAjDkXVevhtu6RyjqG7T2zZmx
8dWm9PmWTsZGyMlf4LPWL9odTsf7zp3n3zznx+v2CabCsgIGCM9vEV8VFZ+vOz+JT6tN2SB9NGeL
LQlS34fu1M5Af4TEx4V90KqF6hZrCBr+6lyx9PVI+fMVnqw0sTZaXmhyv9F2ruCZBqyn+qY+91y/
nAGfhsrJKpNA0VDKeagYLwZrGlPuapb9LppxYa5Vd8TKzvn9q/xqXfv8RE/KtLEkOiM5jp3hAbr1
shL6QiaXhY4o3LfaOrM7fVHtcsozdZP2JOu2fXq5XAG3b1VEZuOlZn2vYB+HODvJ4uX3t/XFlPjp
OvNtfxoosprkGiQENkHjTh/vCvPMvvfFgDBlhXO4ySnc0I3TARFNOdRasC8d7H9GmLW1tFbPD4gv
7+PTdU4GhEJyNKF73Ac10XRHVtR2bmtosJcW/h52+79x2jp3ayevqEZ1NBYzSqqvmy1JrYDn83w+
N9bP3dnJG8INM7cJlKFwkO4rbdede0NfoL3ip1c03+enIYCXttEaNuDovH812+KO/r1jLKxFc1kd
zp3xv1iYPl/MPNlKoLJZRpbx0EYoprNjLIp9Y/f7MX0EOU/2q58uclKMJyoGsPV8kWiPAPcW06ml
ca1dtit0j4txC3PwQjlzilO+WB9+uubJ3uJrSqXaMq8JRz1qZH2p7xQXh21/od6jUHjE6nkNUf6b
fHHukX4FM5gafXqZwykQ6PHrn15gh9ddR477PBD1D/URffkypJ4svQUia2rzcyDllyPm8wVPdpd4
xKhXnZ9vsNV3+pIUiUXpRpe+Qyb62ZPA2ds7WUJqdFNl0s0TYFtstT3tHE6Tg2M9zZXk+ZPH2eud
LCW+6gcELnN34057au4Tl2B6p8IXYCG7COfPtj++qlp/en8nC4la2X1GjjpYojsuzdTBdiMEZqvd
YVkSA/hROfLmbA05j8fTOTJjiKbGqkxn4mTWJ701taT+zIMmv5zPyOS6LeCs8kyz9dkj6xf7tfnp
auJk2k8+VkVawi3ad/kfgKXr/CA5Ee7krrTuDhAkz/WUvh6jqiYokg3wt18gaCDSyoc1RyUCfHmH
PoiLiV27jQFmte2ZFWdeUX55mpz8rRlrhpd98gpNckMVdX6avQMJfkWNd9PsuiXZcHd/7c4+Xetk
Q7ByvLPC+c7max3ryZvU6Rxzba3CVXD4C3emq4ZhyDQl8Ho8mX2YBQSahhPiItmHt2LTXTQL9oan
Zp0550YJL+aLx/j5YidTD0LQoErHYWKk1zke7ja24R2u5s1krkUnkfVE1dWUH2UVrtSu+ogUZXRo
V96W3XUgf8DZau3htkLsM5KOu/Kb8LuQoaI39X0x6LeTF2wlYbz61qWOD0qLytmzZMcYIEj7F8J7
ieKryc+2EnLTkPiAksN4cyunBJXA0rW/V3DMwmpZEacwdWjkUpg3jlnpiFniS+R0TmyUG8lo9wFk
2qbPlglSB9FoxJTmq8xKQGLNXUn8StFgyTg1q7B+s7Jhy2EWRvpTmJHOJSS+SuyS9YjxJFxBdFDh
SqvJBxsW1vyjUYN4NIO5HK+xa1jo5T7DF8aw9oqHRWMsoeiv1nIeX+rxo0VSih9de8adrOFEEr/N
ukfDOtTdcy4+0PQ70G2a/NGyn1vz9einSGimr/gHtb+OrYcEM/eQSCfEjQTxODlxUvl/s3cmPZIb
2Zr9K423p2CcyUW/BQef3SPCY8zYEDFynmf++j6UCniqlKqya9lALwQImYpwuTtpNLv3u+egwRSm
b8V0hJdNbyW+Ytwa03AK+RN1+iKGCNI9BDlHqED6zrWeGHa07VTVi+sXLdhCjUdANkH/n2uN/+xU
En5LtMnRDLGbM9MPQh2WQ+fhb8qHfdof0qzwoiHwAGLaxWEY0W2UhMnR3YdW4ZuVODcJqpqTPYR7
NSSIZwdb5hdXYaM/YlEABbgbw+Mc7DRrP3aJO9ScgRp+ZJ+PD6W11YwbeZluG8LjDA0dYQXdWf1d
h2ONzGKsM3RMLLyG/gOI1RvSu4XDUy99L/MPdc0ZWy1TfDwtGFAnDey0snYa9dEtC6ifkt92TC+/
z4KpIRBEoPp1AacBFNcIx5BukWHC6fKshQzjEG/k/D6YryAVAOldomVXAWKvudBi9V6A+bJ1T2GM
LCmf7exb0UkY3zIp49Wg6guSd6N0FhMT0Odhvmv5KVyaFS0Ug7EoxS+VW+RPzpR+z/NdGl5BVmoN
0/mXZUUaTd92eWy12yAT9A3wCZaAaneMkiBlJWHGTFuDyimskE8Ex6k4prbfqLKvwz5S1ItEQLwn
jvkyISkV24WhCHOdpGl3snXXEM4ry6vdXgUjHuY6orSf1a/MODMuV1THbjkV6UFkh8R81aLbFsxZ
nHzHXbdhEjVb3kGvT/0jbJYtzVPHGG/k9p3HF3CqE8hUBrChsQgg6vRpC3Fo+h8pVPRwdd9grckQ
uI1fWYX3871LDKfqg01p5zsrOtB69BLWAfBdJoPtts+IWt12m6B4kKe3PnnKVulmNzK1fY8hWFQj
V822JGqr+m11DvrjwoXUjkdj+R676ZAvz0mvOUP6DDw+KwA8w4kJyye7wa7YZ5gT1asNP3NUAFG2
wrOCdyySALUWVwMg4wTd+NVb9nNUqDCbSoZAcr0ffNnSjqWc7ybVOk61uJRiItNXMhs+uL0ie32W
XGHlQtLicrfflTJ5LRdlOzNpKUVsAJlhTQ0VtzSUGP0U5JcK8E6ifecTlKrhPQRzqlvHGPg9KAhD
P0jZRoLkPbeIiMZrXvl4ScGCI1+DzcD6oYf4pJhJ7MwIN+q+lB+m7LVoLioy4ehThpFvYzEou2Nf
lj8i+0uhFJjqrasq5UYpP1ejK6v2jC0EWJti9rD9NtAqovKKXn6bDoZnTFfZvMawSAL1kLfgrtti
Y8biWyilayiEkmu/T6TzyECnKZV7ASJIg+LSDMxBgGw2zcwLxu+GHressUgBaGzFD5MlkPnTzWqX
MuLCXWIDZ22GC4t6BTru4YcZvlmW5OSMPA1cwet31bRMv+gvRfk2F5e2Jlg6gskLxk/+2cZERZMp
J/1+wwAiNLCrlRy17KOtVq3FyBL/ksRMpgB6TCLyb7kClvh+HDMvNp9bnB8yZPiJWUOyyWcjy24x
cN4pVfdhRPUN4j1cZU1+rdTxUbILdZtOk2fiHNDhwQvjCuXGB+FzHKpPYS3OUk/nzgR/W/oaQ/Jj
3/1YWvz2poBDd5vlwy2jeAGQI7P+LMJDwDLcXZXuB0CGqcfQeAooMBTFSyD9yKIPID+Obdi+Qv5B
KO9yz+dlPkedwdDukekl5lcTPiDPVmK3TOK7uZu8XkZNVRP3leaDQsB35OGVInpn0NJXwK5NFYLb
5pbuvIMzAAzlzGRhcRNU5X0FLtyNUGw7tmZ7v9jD/N0RmpIwnSmTLsZfiinsYOwCju8flX7mEdRn
yV+PuGu9tHLLW+bgrr94yb9uCCFxYkZbX1K1/lL3yDgNVrFMc6HzRp9ZgF11xH3iV6+/3jb9zVb3
n1/rp11TxuwBY0N0RlufcNj9slOC6+A2T9iqUDtupH73izf318/TUBTAUaoiTH2Nuf5zxUCXRsZ/
IbcSaIJNst5kbA89pqcu0usi+c1ljVH9o07xH2WM/2WA+M/54f++qb6K+675+urOb9X/E1FjNtX/
Jmr8Vvyv89v89VM8mZ/5R9rY/M1eO3P0py3K85pisq3+R9rY/k2YJlFkiwa2SrR8DTX/I21syr/J
hiAlpsLU5zLl97Vl30X/+79M8Zu15jDgQJjrPaP/R1njn+8E3RCaQW+epxQtUvqH/3yx4BAN+wan
kNd4sBTc1E+/dJ/ZCb/bgi3+0wdz+8eB699lc9fXMnkxg0oI4NefAxdTOZGdbuoZHp+v2Idp+MWV
vx52/nzMo+ciVEMXOHt1EB4/ZwHGpKqzsmFKYgmvOFt7+UvXf1FI+vne+uklfi6QYdZaFPTssycF
B3n4qoznf/8R/f1b4LyvCSJaEAD++esAvgsWTtSLh7APVowi3SntL0rlf+k3/tGaWqOONhflX9Zb
HRm0MWjYAIy70bcJBBa76Mqo0v9FteZv3g5dsP95qZ8Ow608WfI481KMRlY9exIeY8ovTvd/9xqG
vGY/uFOE+nMpAbRLl4RwubwO28R6sDEZTY1+8ZD62xdhaoC4GqFb6+cuewWipBUJ/HSOd2V3A+pJ
jX9xaf3qJX76rPSS/UNgMHpum4+ISnFuOkZ69+8vr788jNbv3pT5RnRuD1aetRL0p2LkVAmIkzro
Xo3vPt3FB9tV73KSCewVvV/GXf/uLf351da76U+vtgC1S6QoFJ5y7jz15Y+0q4mH0w33RBNoBJl7
61fRsb8U7P54jxYTP6b2N43KLBBt2AH599Sb0dc3bJdBIXugX935lPmFm7Ej+sU9tT5Sf1p5GEAy
iP6xjdG0n/MlWTs0Sp4EXB57rozfk/prRflXtWSqY794oZ/q2MuaoDZ7fAhKqTL6ZBh3ZsbpesRL
h6zo2UIdKCUhB2GDIgL/A1a2EWLAEv1Wy5k7jLc8jNh7K56NO4u5b5Ox3iKUnARoeqi+LsHX0h5k
e886dGO3mF+rvnYByznmbIROjXjBwfpJwh0asCX5MhKizOqYIIPIY59ivQRP+8AZ3ufAvGv0ahuB
Di7rcqImAItzxLRKHYuTNbhERlpL+Ak6ahOZCCGzuBWyc2fCdzWbAnTFwgBZhMSDVjM2h82ypAwy
I0gg6TIP2jbWElcR0nFYTPJS/d1smh7iS0i8y9z7hpk+ZoF9SArlfmlz4rQ65yf+xQ8nw0saGPo1
02ZOndDzWiJfU+NPEdwP8MC0WDgS7MXQfprLL0Y+nRJ7KyZUuBe3UyS2TVtvBn6lnA1onAhw49uC
PneQNDbdeuPExWdhgygO+Jw++n5jFv7C7yyNV4B8FB6gk3F0ia56CEf3sEgfy3jsNDyfFeenDERE
cO1svG5b09ivONDAnaZNO3FYqJwkuyvL5j7OvL5j+E77sEKiBdK9QeEmgyyJjAtoLJW2rAcZL3wp
OiX4S5UNdkyODNgHq13JUoy4IuzfRdI5IXKpcR3ZzHbyejLM74fsCkbSYCpV2Ji9v4pmb8V3gXQb
qcuGA2QZ3TCcuQXQ4LX5e1HeZvq+k06adJ/3j9F8VfVr1j/mWs4Re6dGkq9DEV6xoLa1ICtgaJDV
qdrnSoRQJjMvUzgdm96CmDfh6c6yczOXNOFVyXLB9TllHWVsnzuAa4FSr6KgSvaMMdO3RdzFh1GZ
xWfXisUHLwvPvpCf6qk9MF3L9WtjI0VZb0/eLDo3UY9N8CWHDEkHQOXaeyNQNwkS3yzBZpSeu5mT
NWwOxzIqkMsyDaLWLQqYtdo+xkMsU29ZZ9zTUYXxh5+yAWGcTbgOhzTdARyHhob9DHNa1IItS46y
dNCi58x+g1pI+c0dldLJggiHErSiU9ltKmlvgL2XloVzo4rixa2yeJtgXo0eW2YlIThoW0gB3kxd
F8GbifMJZoWAvFWa1S36yyqT9hoN6IQ2WnDpROcbNubzlzJBvVaBngrvEnu6RGMwnEo7qhjWRTwY
r7LUWZdYCUbt0cZD6MSLvZMmGHbA/m8G4NSTxbtpl2nf1eVrB6UWRWvEuHAPMDLktK4iz2K829FX
Pp/pzMgg1+TnVDJNDDIV+91xZjuDw8AGuYFZF678PHdXG5ECKcG3CCqsiFObK1C/n6E3Yuu+VNAn
b7FrxWhuqWZI5Y0GFk4W38AxN2Znwpte7hO4gHow+XlYPUbypzE+4H32gI3x6Q2nYiBKZA3HiZIL
8Fs+3pa3rQ7cmUmY8T3o5jWC6qGM+1oP97B0sAip+7muTq0Er74ZdlnceoVtuApn5HK5w4CQKtFt
IfRd2lFUiMpVB0sTT0+fh1xN3Bl8LS8HD0u4ZprDOwzvK10CIZgwnR6c5GqtyKCV6ObvdBU+yANU
cPmkwm5yGIJEK5kJ/hKIvJ4fzHjlrZpPA+Cg8Zjr+LykZWv0P7RlJb4xQEcl2oq3mDNgL4+bQYo3
aIK8CturJikfcJSuUxCRrgIzrg372fqmEptFEH6Lt0ABqFo+5AGE7NZ+ivLuQx/BQJfVG/H1jUQs
KssYJi1xryNOKuwh8Qyw5kpf+dAN/UHR3lKqh/4QqKmPm7px7ZZZFhh821EHpNvbHtDA+wEQXmBe
R2rrA3eKIpgHoaXl9SrXmtGk6TkO131OUx+LZpFdPr5LG+WhZ9V4j8tA7RFTWZcBtIcDPNfVF6hk
iG4dwY08jCxheRhK70NSpEhyDEC35RmyNYgDinZsgbaiKwUlHBUxfA1qfnxFEUfJrT12s7G37e4T
c3niiNaAQp2xckf8m5tmr0ZkLM4g8bRQbTBUv6fsh36F0gyUhpkoCAIWdtjFYwW4KlguMTxtHqaa
a8JSHMX83WrtBjtebb3X0msbRce2tRilnv1kNjy4bl6gyqiHb42kuBP6Wa+p2pXyNjIYDgc00Rbo
yGxGL7RdvkgV3I3snICT2nYY7cETbKoyfRpDCPKK/hQ06l0wvJhNerH5OM0cIw7YQkgjNzCZD2WM
LyeavCjEmzWLFzXB1kC/c3ANaVAh6E/U9x4TXLopdFaJMn41Rxe5Ye9gLhcka5eQz9FdoOK4tiQU
qrELt5HV3nYivo9aFZ1X6QrMrf1suLSlTzaVGyvao+Khqqz/6FXcXeNUg58YXtM2AmLO5KbL4pkj
hhpAX4SF0yfJtYl007XUSri4boQPkcJfxHnUX5vhTRLTXu4Ir/dvCfyGhYUutiYq7zfx+LqYvgTr
EGGtgAEgdn17aHEXxywoAtx7opMy4Prs9YAuseojWDyiMcYZHevHEcaxk0hxBWly0N4LdT6qGBSZ
xge0WG71qMOvOBxTOEtepdav6SBupqX1+5h+cHmZho0qKEp2TmX0+y7oHlJjyO+NYTjJGLUHFtPA
bp6qUXIqFpuu3oTaVZ87JzJeSnC3QII8FS5R/w2Qbp8Zy6nLq2O5PA8YDhPD8sq4uZsN3Uu5i6rS
vDDZsgOHWqpPivzZKAWmqccgVHHctm5s5U7aAjFdXuzCD/VPta+8aESCCpN/xAQZ+dAUgJAuGOor
pw53YNUgQsnsb8BzCrAe5Upn07dlcJMox4kK6KqWVJ9zaz9ENw16pwrzZG3dtYN6Y8i3i7RX2n1R
buThpIzHGPGGmTiZ/ZRQO5TC+3p5pl2/U9ZbLDbC45Dt9B4DN0M5VL6NBtbpzBKntbdQKLdZEIDP
H7ADpjdq/tWJ0Sl5SzT7XVAX93PNbdnkT135aIn3Wf2O5W+ZeLVyJzdXC3ZG9mSjpcsW5AMLIB3d
Nxr4+gmF0enaGe0tqPgH1AwktVYEr/YWjogPO5SnQEWV3JHSl8beFlC+y/rAc7OYr6n5uESbqd/K
0Q1WzkV9ZWg/g5cM3XuBnahfogQnJEBlVfELiDfoQL2O1Uszjh1OcbW9xSyxLwWuiLVfQ+hOuukm
MNGS7DJ4uCErjkmcpxTQLZ5+qZvDFofq/wizc9vM7UVpEq+H7Is8l5yBGXKhZemDXhmtawp8WLMS
8KWrLNf8j6ZcKMBDziHG8bSttk1/aozKm4zncCJdCIc16ItN0ZuHruRh292OcJt7QB82qF4r7n9Y
Q36IB7y0emT+orDxtyfPPx+Rfjp5ko9Zgmw9uVhn/UXfxAckTjejh/+OVMp/HPhfz4B/frWfTp42
jBizmni1AjvdNidzUz3rlatsMl/yflVO/ttDmaWa9Fktk3Ts+vd/OuaGQ7jkGgutNyYfMy7fcG/n
f1Ss/3959b/kNa/8r8urp7duiN/+ieSw/sAftVXF+g2KoakTraIcahiUTP6orCriN87BTL0y86Gv
hXCutn8UVnXrNzyJDBmbpJgpQtpUPP9RWdX13/gdls70hrambvir3xEZ/zNnDvziX86dqwwb/tNp
fe1mKDpOQ3XlOLCplH8q/QuYwDO1UKZStWUbFX11bKQMraOSTb6kdki/9TQ8ounieV8dFvsOpaAX
Wch9aU03sxug6+ZgP1fXji0HgiREOWkNydOSXJ4xMLbb1TRRWOhEYye1gb+FS2/4ci8pwAJxP0Ev
Nw4iesir/DYjl/uUG8qNFoKDldOXpS3QxQ4r7rjn2Bv3pxkSnA5NOOihiM+9+pzFiyB8Ee3aKuw8
qXfqWbdpnha3UYRXEnndkQP02Uyle1ikz5my/O7vw7OQ6vJ5FuNpSFdx3Yorxm/ai+gMgpbjFSa6
qdQ2dqO+mIbUbnRGo11D9D4sQ7cl5UCu8r2Iy7clf1sS9TOEA69xeFbpPnNU33TS8Gg01V4bZ5DN
EXBr1Jkb9iF3saZeDKPwgKl85fIPEMCkMmxGOzL2/HM58PlnwVsYVUejeo+KgahAcBkVjtUSkOto
2cPe8trqGcfdRhGgpEPFS01rg+VwWzQTxtJ5a3STqy7SGU+UH8YWj+FcPVHtXNXoOvgcmJhluJPz
YGsbj1JtEhUjlec0q+KpNbaJTjElGN7bEB4xszpGsxGIjZ16oEcr8qe66J4SDGjiKzY5XPMhI4b0
DHt+70gY4C05IJHAvzgh0FX8dF5JPBCPVeN9QBRZm9kugTswaGdt9cStTw2g8s+ZZO91VWy7eN0e
4klFaN6Y6t1ABgPpDyKS9VCZm1uJq45yWWDtghgvk4pd/JDxH1k9qiar6NyO5309gyYyF/2aPtvF
Yw0pfSFHECW3EMbcEHN6iGNlUPhFmSHt47RgUcydqJi2pfYSroESeVwwArFrhIPuSHHxlpnLBp/U
5CWz/QDyUTlWKucJxbSQlXDuZdDvSOH6cRjiwxLQpLzkmFb6tvsQVLVMaPpz85YClE6n4bN5DMvw
2LXTQyUSr6ytBKZw6UkV1YBBFe3GWJIbXfTfgURHNo3WI0fpKEY5AYSEcYBTdqtG1l0AGdfRQoGL
JVw4DkX4rzORvkTM0biNrL22jPnjbbZT7j1xGqY6gvWrC1BxccUx1Kw2HRUfYKSweLdDVSCyAzia
H0SPqgZ2JkoNsJFvqv4K73kI3uN23JY5BYkhMuOL0PNTzrzxfrRLalg9yZECiMpeFF3ltz0naaSC
9l4u8o2YlLNoqZdkBtj+Vu6bi5nFj0LLtYc8XFlP5SpY6452NNwhO3REg58IWfAo3Eq+2ggnmYep
+fn0dZFPrVEeIyk9Tj0n/Ch96HsVXEv0MZTXSJy7pHYLrB66nR5TDekBE0TUqaBqO5xvH8O2W3+I
Ql7szN13bQqObRm22MmJ+tk3BiSAhbPat1Fqcequ3GZULh3fvSFjXSncUHkZZYpPygHbYxfOIMvF
/TBMXhbUjq6/Ycvb9Bno9fSjKMq9xdhk1Sts+Esf+p5nsXFcTytJvjpNgtuhPRvV6DdlvLVqIg3k
8yZ0f31+L9fLdira7YAbJ1sVS8rdVLwYbJCb7FUtdwpbYnOpvWB46JZjlQZuxgWTiEsQituluAPh
FdRbkUUHvbMcDeEHajDFcEISF7/jYdciGJU8yoa5LB1jnNSlemOTCZMY9VBRe0wy99oMeQ+fQZei
VeydOCStUeAuYdvIVGskrNuSuAWn5GjVacGZc6KQWhQs+OeinoANEmQzJ2zrnIUJtElhs6nAqmLd
o0ID2byztac5oRgMe24idV+Ass0gDobzE0eCAXPoYnBsHQ6STUK/hdqVVPupi9B9omYtXsoGbVrz
DKUUorWT8BfTppCSTYNKZo6zi4WGaaIiMc7hE0a923Sy94xh9OohTj9qy+/M0F8SfZvruLVXMtki
O9kYuS3i6wGpL89Fzi+1Y0I7jafV5cYZodxn3SENUr8qQ7fOn0crvu84shsKdjAl/JH3bzkd7ihX
9oZBt2yN04mh8lTtFNovdVhuh3jYQBL0hfwaRt/1bLoLp/Mu+ajTxJknYzvGd7FsPjRsE7tVk2Er
d80ASQxz76DAfuZxpsM/Zz1pCZakFMJ7VhMt/17UhSeAvpUK7Khy01+UFvF10nuWSPZ1W94lo+RN
kReuJ37Skd2MtkyxvxM9+/H7n9mLKxDKbvqkvjUGeaNdmgWvCFqQ1ZJDtqQOqBXmmoWPVK2VTcqJ
UCGT1kjR07Dg2LMpITZwABvI5xSOOIOn93pGtC5PL2RYqKO/BvKPQL6ZkEoqxXvX1R5eI0D6DWe6
kmzHexs/FZ3lLshE6HpxQiZLZYCE6CuqKBJC1Y6SPTjz5H5YYeupfmqUK8IKL8+ejOSFO8g3qJNT
EjsLkoic0UlwhiPRTbl8T6NqqxfdJrd7CMCWMxBv6fJTGU/+iCNkGost40inQf9h4i3LBR9tTMUS
96PlFwNFwaa4iVMMSGTbAs7vEoBBKu7wKM380EzqoWKyJwx5kKa7RW23fVdtcqO7ETNK7HlCunxs
pU+b1TWCjtjpX2ianRJ0owW1ET0QW4n5JUdM2ygN7jTKG9zT8rixKkav8snXQsR4ot7xeN/iI9jO
U7XLWmNTlilbNoQr5VrBHs5ywNcmmvQdRO5QDz900KxIAWq3nNodyeprOYHANXgG4QgPl8GteXom
JT713P4OtXkXBPdJEeHfXkvuyhXeQR67lWbctwE10nl8MIrkfUTw6ESwEE1UAxHwiXOe2tvRlGpX
K+4zvDdOXoYTS2fOKTIXr+xj2EgGVBjcqSXhpGISUKN48Eu8Lyn6Q9eUdPKiIWCMGmdg8bkk02dm
ayHVbv2xDska2rXHYNpoiZlCVAybNNA5/k4nULUJaJLhGsaIX9AlzDaPyPDE6GPsZ5X1IlVJjKnc
2DUcwUJA7jEVkB5FDFLY2gmj+ZNTdOgSBmM3Z+m4uh6VpL5h97gLOXebIjppmX0P6ZAayugSwd+k
cXLEjFcvw6UWx05VvkMmr+jz+WaLpLiZD80ofTYhq2SVulVNqbWsWQ76I7Fly4mtF21kzJx9jXXo
yMyi2jOiEglgUG7b5ENPVM+GRm/OigPR8NlIP/tB3am14XYBNf1WcmZLZ7fML+gnv9cRxWVHbSZj
3OPFArTQQ5WM8ptpfqec5MzRXTZX24D8ZK9lpwp9ci9VN7bGRq3NeZTDN5JBSMuCoGGu/wjs79Iu
TxV+2jEFuyIuuuj2+dx6ScS1YcosiQ0O8qc4Uo4jf7QYLFlVtWOR5i5onZyUqJ3SIAjU86hisuIN
WCmYGkSEieXV5T34OojI0xPxu11gYrfCMCwsxyypvY7JOVINt3+qI8sdbFCw5TYZGcWcxx1G5kMo
XuvE8DW74rJ5UKx0N9XZPpDnTdnNu4yvMbcQ5CGjterswWDdmLnmYv2tLLT7qNwvGqsrziSPvTeD
6ZmXLhPitvus3JnWw5JS8bTWFGwB0gro5wzzGrhrE5cPdPkO/CCuSeOOSWlqLVqzGc3ZrXrNrcgh
11r1Qt3ZC8IPbtODVEj0LBK3R/0psY2P1O7O7tk/BKsWudL3dV7dKLio3URJv2jkeIk1XXNsnRRk
SKqC+XYEuxh9nlBc4A6SpMFgk2mmd7Dfh01spDHIWJbLhFTPAbPwy1Bp4Pej3OcBf1vP6n1C1SUI
aHpJlPoJpTxabeIE63T+R6fhUF5uQgD3+GCZrlI2Whe7NkWjiOZGHDypPVtR9tZl9GlQfis5xbHJ
samgWvCU18+OpZPm2J1OrDIcGTGQPov0sTM7R66osdfJZkmjvbD2GhcvhUMHCkrkiPCt65h9CjSe
SXQC851SX9Pp0A2qLyyUGZXpp9p81jVsWQQ/iyPDYBejvq0Fbdd5ZtNVufGCQgENkrRyUTu2Lul+
QtyQiv7M1e6XBXeKCcvK0GmZ0lqaRzdYjgpzn5o6+D1CopqS6UIwMU0o9nLEVWTgUEtxYxJnjQex
WeLunJ+t7oaHJQ8WnkNBvBPUDifx3Bnr5ndHMv8tnWEOBP0+nqdrqMsnvfoO4YsHwWFgt1HyUOtY
LIbiO3tbuDdj3uCSPEwBHD1Y6BFlt6rEmlJYl7YC42d7qcSRU6HxI3dkormdUBG0YenKhuQWbFLy
5WCOOOYZ4DLiXWo+yxyWsuA9t8GHp8NOLvVHIbhUx7U3/51k6SYus0tUMPxdXGXrrW1oTONRrNSP
piD0br8VMpl3a0t4PGPfv1k2qfpAsuk2oRrXJ3s6Y5w3b/vhqWIPpuunFJ1wTO8v0F8gOPmLwRM7
SYmv8qlip+wBOdkWoWTDtWjKTd0DPCIAM/SxWSpa6V6fM3dk9D+rlI0My3qQ+HRRhIjsealTHsqI
cdZk9vRDgpscDDcz309ihptFmFstsDddhcSpBRGYhpuGWGwl8m1jnXNhvw8LW5eMLmWx+GmxS9he
KfO5SkPXkB/0uXU19dwX70ZK8V7+VHVjI1HtVNtdvDRbfGr7uRg3i5n5Oq6sRhldq6OoXV7jsT9m
mLLL/rDotmMpnTcv3ZYbA7HUm8kWXslkF1fS1mCDZRb5LoondpKV2yFigmB/MmgfMa2VzSeruOpI
5VO1cIwKBbV92zSmVyvqBRK5o0vZxY4YtBC5MwUpj2RafGw7ZhowxqRc0AVsUr7Dvuz3Cz19NXtS
tO8GSeWMVlhNm20VMUOhlWy24tPQj9hcegS0uMD2it3cJGVUbJo68NRBeteJ5GZSBTWfVXKUdC/Q
tY5ChBT4cW7dz0riodzaTvXwbELNo+rCDLXJkpEstTtW411jhqOnJLbijZ10M/cDMY/6Izcf4wIl
W2cBIZdzpgiCoyXV7A8FU9GzR4KKkYfSnyjCB+o36GqHjemmNXtaxN1tw4bTRqW7JOkW7/xunDIY
8eXNZCBaMXhw0q5m8dOsdrtOk+ijzaNF2tVGv5YN7maePs3IuG3K/nsu7qiXOfNH2+0X6i4qp6u2
Q3CNW5LcRl/KH5aOsynNDkylOwOKspBPiEb9j5G1VQnpfXBGsPWjvOCdWD7UDLMYvVGNgnegvk1c
G4LPrSqOHcf6MJigy09ILtWLkPJn1gQsb3slsr7KVRWm1R5yQsIew0aucroMvVu1+TEKG26U3pWQ
l3ZKQld1OcxZdAnmFzx5iTMsVNSLFwHhJGHMoiIRM2jJJjR1P1Tnh4XGSKTiEQwyz9IfMqvfmrbi
jOMPWyM38jmLZBvM6a7VdUDPZMnh8es9nWXFHRAsJ8TlzbG+NakGhUWKLcA647Z4I/bpg5/DBE4/
eLxmwryh/aisXCXLjce3kdNrI19JetUHYPC7tEpQgYt8M442UDrIzG5YEPMev4vSDL2sqw2vEAYt
VLk/zJosjmcEI8n3wMCIJPYPRg3t/xM1p1+ObDsbhU9FMgI/Q8OxjZQl30e2vDNCaSZDn56wGH+p
2peayI6KfsDkqD1106ZEdBiHzCgCA3cMovd2CmdqbtyaPXqejK9xKT2R1uPJELKyq1hY2dkJlRP/
th/3ZdYepppqVl1t6DZXw4Udhi/o5dKm3Uq9ICdDjdIYvvG1sd/GB6Wg0BFeqLIHoxg65rdxrd3X
NKUVlM5FuZONzyRlWEnf6baxlazAozDjW8MPQ0MUkiY8de+yNr4a3AeTxkO+mpBgaoyWGuWlJ/ZB
xsQh1PoQKNUmC9nSZrb1Cqfes4ODGBTyOKspevnkuE6nrPDEaD80gVuT6zfRnvQnqX6ueOwH0rdR
tKc8eFGkaMMR+/cnpaiTZ2xV5Jg4cApaY4XKE5gdhP6uxD19tHljjl/xhFi5NdklitKNW8YltO+J
oUyJLJA8MsSsylv29pepWQuyHNHM5SXg9DywzZeVnIZQuec45JTtVclmzVH8gV/E1XDbVSk1tWh6
s9P6MZSGiYWL17Ik87FJyacn7VuTjl91w+BYw8lsyVwq2GphAWV/VfDMSFvKg54SQJvTKpqvTKFB
I+VeCVpKGfRv0yU/jPp8LHr6jGw8KMO6ld48F5V9XonZ/PhRJOnTyJFRKKj2EIbaJ1rDJ3OmRN2d
J/xRs6ywoY29uindaYnvtOA+1+Ojzh446p5TH8cD2+na1J0gJzk0Pmmjq7WfddNehoaYA89OzrS5
xnbZXNx00u7z8cykkqdGwVFB+kPjra6YWxncOdAJM1R0LPGo7GjdPbZYzMJcvwV3f1RSvvEsjzE4
vtuzfZQy26PR9DBM2SfUdGR/5X1ByE2LcZGc6+Sj/z/snUeP7Ei6nv+L9myQQb/QJg3Tl7dnQ1Qd
QzLoTZBB/no97LlXQg8gQXenhYBBYXowdTpPZjLi+147JVT6afLg/chCi8D0JSqKoyG3R/8QlkiL
mnCnBP117tpyiFlpVnxoDLB0lZZegwf3EZtgbyIaGtOdaCnZ8o9UIL/oeuLZ+Fm6P3pR3zXFJ2/H
ZfAOc/XmOq85buiajofC/yrrdj8TMK/wVom0xWhj7kU63hJEJVOoT2zJ8aSo7uScqJ1gN62Sq9bD
QRRGcgnvgtjn5PwhvcdyMem4/ykBPSRVMGgqD9Qi/oZS3tGiNVMROAl34/Vh1HfB1bUydAe85vCp
7xQNwNOrjU8pzHdmQb0HwwnhP03i7QufzSqja1b+SPK3hZ0jdX+ELodfYCE5G7e9/F0FkPTFEhVu
FakERiRIn8PG/JVNGbIt1Z1U2Ol9Zbnd34YW+kEwBvmHHjFIoHLSA/V5bsSNGf2hF9C1RULprh/z
2NuNd6aUgSVXLAaNcBS+xjZvldUXVkSnnDjP9HiPln2TgXHXJsFLuqyeQgvrt1U6913BrGZUt3rs
FWBe4F+VkTQn6YXvFpWtdzSpbHRWfVAX/zaoBUtLUj04eaTnLAXImL/WtPelq85cmvNjrzngA5m9
+4OFcd8nat8K7VNZ+IThzvpAYZBPed5g7Qf+BaRpr+NkCyxUMJZYD0bNiazSKJtPU9r/7RGkHROR
nFp/e292NU1K3DU6GQ/wVockmM80J25KE20WiJNRWbvet1lA/XfQ1r5bPCq/Jwhw9C5ger78mAVi
s0Hge68K4IpueW9K2ptSI6Xcih+gqQg2pXmVcfiY2SbTgri6XZcfieKgCC87GAyjiV9EVrzcREzm
wphGrf1z4saHpkkTUn8PKqXS2ia/JfSaF8RCWXdufMxdWDa/vc7ZVI3GTEm9lD0nf+TIk59fmrL6
6DLjZz7QBoZDNAfBFUCiiQGFQQsft7fUr1oH77QN11sxMgLSwrNJmmbVOO3IUcNu5kbmvm8RoVYn
tyWRAjnDYKe7XuNb5Jrr5CX1OIIadHHxhOahuM7UbmXZRwXjFkp01HW7tVOxzxR9coDPgm9La6pD
zjlEDBWCwUgXqblzDWQpxLswrM48EEA8t87PaOqhzG0jWhrzWJbtPE+Os04vrlcluCvHRzrsf8UG
os1GcX8ZaRxfkfDuW3MIr7FjkqTlT/eD0S3H2BowsOW3crYs6lB4ijXyIuB+OpjdW+EE3UtOnXxK
1RpH9wjxhhDPNRK6xkYDjFqHQFxezJNRTN7RKO0nmfQ4BEuPhnIAw8XnBWSpmUbJVa9aPDdX+oDE
rkTk9LQklGbn/k8y7qnFhWG6y1ERxs45iKvrrCPXSucrNdtl28b39RJ/6r7rIwo2Eopy2d075/L3
D7PmcTfQb1E4jdU7M0PcnOWrk78mjV88m/6prZdm5ybuo5068mCFOzI4bvY0jsc0GP8Mwgs2A+po
xIj2rle+ewtaKjUmNR0Hg8+nDUGMPLfgogxHtLh9SJZ7BlUxQ2yMbX6exjne98jnLAQM57xu8PL7
KGOTwZ7P+aB2YzBx2guKdquYW8Dnvdg6Dm9hzrdd+80rYor2FI7tNacnjyYNwdPrOwdDt+6Bl/am
BkXpo8QtSKDtRvrWlWoWSd0HAX6qYKtVCDICBvDJW4J9knftrpuRhFCdBMHS4g9dO16QfKpT4esi
Cu0/Qa3FXtV0pMeNB+qo6y8fdlOWVUPF1eRHgT3du+UQnOPCyBAuyZ9kC8xb1fNG1KPmz+Vrfwka
56MMneoariBUwcA3TNSFsp4tgJjoTJiVkGlv61EtD0uN1TMFPI8D7e9xsbwRXkRLlSVopKcKaVM5
fK/HVBxrP+WTE+EhbGD1/KloTt76lHb7yXPUuZEVIibKDUGcw/AwqOxG5+VGVstyebAJCbiT5XKQ
K92VJdm3p0NimFv71yi++CjCt5yKR0jptSm8qii9/lUkRvjsJptpKBm/yy6q4uJjtMXNR69u5yh9
R0S2YSo/s9FS2155Pe2JvKBcjgNvJy+0zeyHrOOcdaSTH3MU5qAZVXbIbymrZwmIEUr/LSvRnBnD
ZSQkeuPZ1ngI++JN1fxeTCHWtg9Sggry7qJlvRyd2NrlVfqr7lFcz0NISzUzWOLHD0mYfqEpXGXL
NJYFiLNUy7ewdeKZRRotUgVxFqbiIaTEaUv9d7zRdfo62gpZn3JvMC3xwxAKzn2piqOtGADSBcIt
ScqFYbJ6IIK2oUa1/cr8QP3ou2rTuA0sNe1Qx0EYH7Y/GCDSjJSeyK9aqncCnCKhRkb3PuWpW7zn
PHAfaJ+T26laIp0IdZIViQd+Avne0We1aVKv3JN0Bg5moqUt5/lPbC2RwzcfqTr17DMnS6rsPw4U
OZPo9IArHJ1b33B2oo2GxeBDW3/YqW/yhhNQMDkPk6Wdy7BinSqrfhpJ/0cjg7MpRYOaylLyRLqW
sfTE7pCiPtes7vFZcW+DTgwEvI8oeNGElbu+th8nA6wqLoBvdTvcMDcrJYN9EDj4isvqQQakB2TS
r6+rg8CiwonjkDVWzduSxqStrClQou2w3w8O0QheZezNiQZl/j65ltnFLo1zTZ0nsRP1b6TUPqBc
1T4FilJv2RrnxUz4rqWxEZkegsk0H95sKm7BjPJzZ9KR0ar2YsC15oHPUubW086j6mlqUMrNptpV
jst9m5XJIZAJg4oqtiFtTvyt5KE2ltfaHe/tOg65T1qiQA3zMnaXwsiriLMt2U96xnwxlOdRtUfZ
1Z+x6U67OEi+YZaYOcgOEiXqqdnxI3QiX2VD4z11QQ9xapV7U6UQaktHzo+Lk6NikRY2GHqRB4oN
0D7biHR2eskpW5+84RD3NPWWTbClC5s3usEK3fWTu8kLt9zZSUaxZrMrc6M7dV3wroGaNrkI6qPi
JitjFd9bqFQEMASZB/5zMvVPCRVv/InTKSnL7eKviQghpUHJ5HlRWNsmTAiGbBwybIvULG2JBbeO
voh4n7O7IB9OZjq3lyzrV7FgsD67tvXi2fG+wyNzcqjfiAzHf6YY8rcx5uqp9l1CxOect6ROBO+L
H0ZlYFTPIoutJ5cFZtsO0AOTUJjRanEIK9e9NG144h00DnNM2CX3zB2ZFPR6BQN1RSXJeJVrH4tQ
kCHAaYtcp3TP/uKRTVGlBZJAP3yUY7JvXTB0IAfrpUMVxR6Y37fCdPZGv+CAd0mdiPWnCHt6Bm2U
OmNT/4zHOPlcZPnDqH/5Y53e5qWdX4oWx0eu+ATzzH0j7MJ/sWfO7HhMEdas/9jQPcf+qYa94WTP
WWlzwpSS0QjLx3G0XANIDHqu6dMPnqYOqWITRNL0qpesjQ8MxVBoVt+cvTznr55P+cYy2/ah0Rhc
cjrJIwK52gcmZJz23LO1cLJbqjNJXXM872IjnbbeXLVgLwAaoZFa579/+Ot/y7zSOAXpnevW/tns
KjBiawQWjIkvpgHsuxR1am+mCs6lhwKYA3XnLFpSWhmfuVSyB1+KowZ3PiclJwF+0WyftZZ7oWES
pa8kXk1NfnVbgqS9WeuPsp/HrS3N7BhLblslZ+PO67PhZUrjKHXC+WVykNe43pdtyPQldhyI7dhY
O9/sel9WpJLUVg4879XWGUUCDqPZpaTW7ZZLVbcPo2X4dy60iSbcohDi3HTAAnPH6pjRPP5opeJA
JeQvI2y7W57Lc5Owavoix/JoyGs2yBTJTHHs1DjeOWx3B7vNPxfgtXgW5UOJoJz4HVqDl0b/KZu0
2SWF4J7OquoNxWq9y5PJ57FwnVOS0jhZCswSC0ifnzh70ejupWqdzwmvwo7atOo0cI28uZ4k1kYO
1slLYazNsn7qDCkv4QA6RIrcU5CP1ROkLOWm9Gd2jtkdpav9l4B7KbKVS1ODXwE+xlNxqjMaTTsR
JFgr2h2KLRUVWWcfEcgHUd00/d72PIu+LAptHZlepDpmplPd9wKrbDkut0zPc4TruD0zrj2W0yQi
3XP7NGYD1UZT4l2w/vBGPG5azPsUWqrvjPh+aRCRW+uPXNcEslnOq2Q12GpGqIc+NfWDkB7YE0yS
Y4fYv9b/PfBnltfRXaJqVngA+tzfdK4P5mVSjUo2URiw4rvlDdXahc9CP3reqB/dIJkuwnDell6G
e9vkEsnpFrs5lVa3xhJoosoS8w/i3oQet6PwSM2ZG4x1Zq7IJGF22VNZhR5aKpu2PAbtqFtc+y70
ZhuMOBaRV5nw9sMsqKbD/IYb+lg10n+wZ+O3D2HKrVWIe8oLvc3YSeC8sf4xA0G3qmM3lPM11URN
WG3FPgDqCclW0taXL8XeM3t1Z5GBtB+L5B2GoY8wXhmfA9usXPq7xmGUnSaMbSAvMPfoA9o4UfuG
HKaz7mXyojoXERECWZfp9WbSY7NBeQCoNrtyZ9iocoJenKyGMdtTTYz4joA3rfr7OgDnSsrcY0Kq
pivNfRiQ7KRMaQ7t/S1fmeWutdVROY6P0UhO932TiS26t+zeVvEub3xa7Zdy+UpRbXNwx+9LYqLH
ydEc8vx+JynicTXV93nsTW/+wjXCDXSUdthB6br+wxwO/kNIFTRxTdQmtpIGPQel3ktia/eZJpA6
J94nJs3k4mK6fqmkc6SCG9UbDfT98LfZItx6yOa3iSoYJmqH2lNTJyzdQRugRRvzKJWeABMe2od5
nFqsjhggm9SCHAIAOttT1yBQZykLobs1QsqlzGYMYKAY/JHTQQezfSszfeh7vFaZ2VmHjtr6NLbt
mwFDt8e0A8AdyvKVENjukZH8JcmM5jKgW4uauM23VtUVB5zOkKwK2HqOY/wVjKQFmIluq2zv2bI8
TpV+zkX8mASdPLi0ym4yJ3c+skwcZAUGP1PusSFwBahHxB2E6PjLbwv/IwmnWx9794Gn3U06wnEk
OsuPg54Rw+cuxa6tZHHce2KZb8Ho7HJtjlE6BL+7wnkq3UFG7VJ46BFHDK4ShlS7D1O4vJcNq6uX
+M1+okV9Zxtlt+s0vM2AgmJDyhCnNJXupp6yV34R4wZl8Fnm3JOw8C7i+quKCWFR8xtvENE7SWwC
x9tX+gw7DJxQY0TL3lVmE75iidylGOZ+zKO1XjlcmroCLU8wPT2S0bZfbMPfqbrBAoA50sQvexIU
kzKPpNEYZFDb4/gparWcu9jBc1+4L6k/9lujnCyoMu8meY2GXBrsOJV7KIwE4tW6BnnOINWaaMn6
yWMvArwoOQ1MRWz4MLF+NBXVv0NnomsTZnlx8QwdqlX5lacpu4Jypqi36/LqjOFwaJhnHSg02j/h
VzCwsrt32wYfwU7nOA+E6Z3mcrrrA0wMTR7kpzx+xzHlPqbJF1Lat94nratRwXU26/E5VC16B27O
LjFRt5g2A+qlk7I/yxyNjtI6fdDiuU7q8uhgNcuw8d2QIGHPXGoiTYMSha4itUmTiUJtElWZAJ5A
L10HVJ6EoIT5cA1KzoogfvdZT7emn9vRLERy6eHj94UJwk3Mt33NG5bHMaimtQGdzPYYzNdt24td
y2XXGCh1qhgzK7sjouGntO0t0EyWdVUV016mOHWTwFmlIHbHwQJlEKQvXRfXN41cAP6IUB9hTijK
UkV3d4KGs/Gp/HQLvs6zld0TTiTvVXA3tHwADtDwRmM8YiBvQsyRS3XK4CvdArjGdea7ZgmCvV78
CzxF5PKCr5n1Ndd2dZc3xpcyvT4aZj+hZtnv9vYyBxHdQN+6GMxzOcynItSHpgAAHqqrP9FkkiQe
yIWZNIfarMpTmIxne3wcdTlDcDveziIPSjdfi4cKNNA/6lU2k7fWbyGFi+4IDFNKNJBDNgj+j/dm
TjCXEcMiBHZRbgWc2NVvwxXhw+JtFLo7h7q7mmN4X9Ymjh2j2cczRP4AYKnn8K5w0PK5KRcj8jiX
gk8ophTswwPI2QyOAi1Kg1cZcA7GHnKrEUgkH4YK+lfbhNhZvGnWbDwDPW0klTcbt3IKNAL1qjnI
+wv4GTl3DWjuZFg4kyzGb5ARx89g1haLrKhK4SiumEfZ2e/6fmlhewhJMkMrWlijMbzaXtR6/Wun
5z+tUvoapo6+GuuPUBhR03gxsRILqwjjfdTIOdmnlLxuA8s7ZkXW7krPfhnt+sq43B2cmX1mKhuu
T9WKu8USy63PPxyaeTInlpE2c+yvoH7zOM/33TSAE5CaeKj7cNhL27dxhx+xNIpbYjWXOMEvrx2F
815SpNI4hIUXhv+4uHiwjHpyI+K80OsY+k71WXKa/CzdwHE5e6swgwNAxqnMJ+vkY6rTgJtn+yUx
F/PqFmpfO+pTjABPVWBtZPObg7yK2qBfS9r1lwyg1mVj/3K91zQkiQxuk9bG4CSHj3RSGGPzgLK5
noGky6x9MdMF7o1ULSszlEx3FbJE1mNtIqvwK7zekiu8bfo7jvMN0l99muHQc4/5ZIl/BkVdnxpr
LeC18u1SWjQ+iLYH1mffpoD4zXbeTRfRhBhh0pQXiQG7gQOEl3nIxxUNvx4KiCXX7KwdgigDmIMI
cDariTBDaRNoBgYJvtHFPVION9I1esMMi15stOVlcvoWHZGV751KxuCbLDhW0QLs0im/b0XtIBWQ
d5xd0y4robtj4xoGrXW2Su9ZVBrzWTPw2RZBFE4p3gy7Ka9t2T9Df8b72ZEGqWysf3ZWX4cgfmk8
s0UKz18kQIPlMUcaaYpPM3Plw/ATSzlQurgVyF0AbbfknusDBmB9ar01C7IvDpNAoWnTs+0g/ubd
WC9pBvdqQUlZxxnPVuHqayXK13FwnoTMhntnGi+2Tm6c/T9Ev3xnJrXBMXOdLuS1X90JVg+Ym68c
d14bFg/Mlnc1kkmQRU71i2PW2LcJboti9JojS/21BlQ4jwwsyJ4h3YS9ACft8AwQJSNGBIkootHi
yAti7ZIacb3vOwv1gZmPVIt5mN2rXx3yviXsdnaJlMXJuN6tcfI3gzqoxhtPbrFG+XRcXljv4TB7
MpuZFGNWnY011zD4WX1IlqteUv3HHz8rZbEZy3Ig5O53UsfAi93MpJeSXLaIPJoKTAgZAMg2ZP5c
l8yZjwxdvw+FMIduuyMrPi2LjEk6fe1UzG7b8Liuv8YRafZ1T45lDj9mx78zUbo7b4q43S2UOTJq
JiLZzMXWuyHuf01JimJDWKQdOIa5Rd5rHPrylEl1CIYMpZK1dDsrM+SuGmqLWAu4xhTeaUtgzszQ
1946ZqqLdNE/DM4+xsuwdeRLm7XVNvTXPAF2513v8eHr2V9Qqkg/mvrxxWp5gYk/pwd3aX50A44H
lCjuziR8NYAz200Nbcu5r+qdXJLfI06HAkDk7JgWaaEOYoSw6W599zwFfOEBtVNM3e494U3FfjLR
Bnnsg9vUQ38RDK9xjCqV4YsgurE+5G0FzjRxbQS/RtsnANVJaRcafza50e9li/ACpoPdOwutq7kk
00Zb2SoqfW9LFfx9CASVNNkA1n0WsBjDcBOkdWSe6wlNTbbML1m9hGCpQMqIL6ZNScZlmaOL75th
23IUb7QN2Fe28962lvd49PiMQQnY3z4pymiwUf/uvaS7GoaF8LkIpp1jjieRjd+D5TUry2Me5ydR
i2WnvJrguwG4NyhgF10W8ATuyZ/G+qymEbK0rxkJU/OHKUrM+1iXsYc/4vR1GcQSBRDBxx2OsQGv
p8q7OBiuU5qTguK2X6bosRU1RkjMwMKTP9cvjsFZAWzAGzT21p2PWM9xf6JDeMvCovsk9OXmlL77
24+NU2g/h7LuH3Qf+y8Ad9+ESzjXBNeAnopH36ANu0jKs8hjMl6zKX9O2+lB4QLY+Sr1DrrX/hFU
LMGlU33T6f2idEbcrMsMVL0GXT7j34d1COFut510n/ysq6+Voo9j0fW3U1VbXz5oaS1HN+HT71cG
PRgmpI+sgrSvuxDDPJd8JMB2YYkZwvYMAkK1Zx1FV7zlcRNcLM9wDw75E1vRLSgvLd6Sv/2C/yXr
JNXX/Offw+b+EUv3fxded/hd332Vv/t//6PWV/PzP3u1/x+pyHYID/s/GCuV/l1+M+El/zRX8kv/
Mld6f7kEj3umKVw/8MnVwtb6L3el+5dvM0RQ5hUK2zd5zv+Xu9L8iyQ5VMwguy6lo2szxn+4K53w
L1yV/FkhZROhsILgv+KupEvn38yV1jrIuLZHE7dvBuik/+m6nRs3TWyVoGjph4HYXLZCMXTbYc0T
0Ez8mcjro0QnwXENfmzVMfqpd91MJUh33O/LBvG6k44kbSykMsdOhQAz/GnE3TvgNinEqFf2fdyR
HNAX7Rah512MmV7zpO3qmlPQWCScryi+ld8/TvmwY48ghtNCZu7aPfJU/UnM5KFFqJA0bbft0vhu
xso3EZzb2nBwbvanMruLp2j4zoe1674hqt+miMYJvq0YIElY4hRP8WNTYP9LJ0RsCeyCnfWvvc+p
N44x8mREt27c7B1FiF8RP/jrMTMWkjVU3HvO/BliI8uK8OQrouNt0OFqvGl87gaM0P0Qe0QFIIIR
1cgEAlysejY5tr9tXLHckoDsLFhSyqyq91nVY2swnkLlci7ARQQIOrZVgmRyLAVYT1Whn8Blo+Fw
UNj6vyzNtkDUjLnzl3Q1tDrfSRzg02ICP+ZG/a0mMnoDG7IhJC57JRKewALIlvlTZCqqze4lnM3v
1Hbwww/TicDzR1sDwcDTTa1VRir0nO3os1kbaY1zrAdrHno4P6WxH6WAI+bEDNV1dC+V86vTT9dC
3sF9TBAlzkfhhdusTFEKYSALkh5vT/rH983vhPs1NYz7kTMvz9oX30V/UlnTS6+9N7NM8h04ldga
PsB8QqCBFPxFp94jH0kN19xafnUxKJjTH7uiB8ZlDxJAG/bqCyldTkEv+OqsffwrhB7c9iso6/sg
wPYvg5jErTJJB7DM4D1zuq85JBkoJO1HJY2zCxp2ddfgO1+KZbrBIOCRaQPnKTDRsRDm7EQl+h9a
+NQ1HkS/KQYkwBlGLVDe18os8A3DebXYtchXQM2IyKvaup3NrGKSltB0RFr/zSr71t7rrQ1A86Np
/MAwLMquipZhebMC2zimZPIhc09JX8H0E+7pFjpn8zzterd5UtpCA064SDKQS1N5wObLeBDh2G9s
cyI9AYwoGQcYSgdNeI+RsEFyNgufLzX5MPJn1cyPvpiOWdi+2qDbG3QQyJWxs5jKffNU/WIC9myh
Js7tFF4DnT8V6fgmQNyDVe5pdC9Tc10JV4dc9anHSTLibVk0K7ZjI0cjLtkR3m2s+vdgtDd+2b6F
yIuLFHV8BvqaxegWUZuutpvx3WXd2poGxSGife4t2jvmfryxwuJ5zdW10u0ZCPC7ahpgc7VEDWEP
7vqyiWD7srrxITZVubXD9rPHJ6Tta9umdwUmxrgdA8RN+U+7XLy9YtHDfzL8SCx55u3ZLW72lQvS
GrAx6Yb5R2HaOOKvPauBEowkIUykCq3vbiQ5NyCTX+cwQkn16qLWQA+P4mhsD7OSX3XOVlZo92dV
MJeWocboKYjLn/0Vb17CeyfvPjqBobgnm8etR3Gxpv40LJm1dcYW3nH+SCa3QE2QM/rHSL0ch2Cy
4ktaFDkuMn1Pe5TqRSD7fdgR812bZB+B73ZIb8rxgVwtMq7a8TiyXXijb+KIMThH5uU6O+KcLm3G
G4R4LjNWeHVyboaTpPeWgXpIrvNly/cPohvuF/owLBzAWU2Qe1hQnOWlQH6naWEST3X5YdwyHgfC
n1gqW6jsMZ3+gJNBJlE0Tgxa+zwspHg6cQzbkJ26hoErNqgT8GHAtD6VI6NNp7CgBGtqHDaNu67E
GbDUB7vrz1VXPyrPOjkGn0c91cFuaP6ssTthW+FroHkI+S0lBWPwozfdzzxJvrl3rrGfPYJYoCma
lpcenwRv5sxV06PS2GS2E+ULLLJtloSnx83RMHNjm3cOK7Fj4wTp/YvRIOt06S3byryS163RRfy7
vG5EiAzXsmk9Ew2iF+7GrGESrc13qyPfzkhw/jYbm+YdhK8hni2/PwXViNXHJIWI1StomRJTk+A5
2iQ31vI1S/1iWQoyIbMA9NSU7ipZfGQu8dhxCleN7TziBIqjIB4PXs60vZ5cTNlNVLur9SyL0e1a
+NuDrFZ3HMrGkaSjqwOXsTOs7hSnFE3PEDgDVBvu9dw55KQ6uZnKmIoLLBpgBcJPEFHp6px203Rn
l35wtm1KJ0szOAar5whCpkOoRKVzXw0oXKbi3igsF4Mo4njLmi+uhWFlNMXWtNk8TIKs56A9Kxv9
gGhS6hQS+jkeCYd5yMJJntO0+USt8C4RelEq0CeHNilOogn/cBXcmTVJTrJ+icuFqNGVntXw51vL
QQ2MpSOp+nsvS8mvUZ18q4v4ogz14MYx5rrgccjFPlzUIcuwUVlKfiTthNsyQWSVqeXVL2L6j5rT
5Oh9se6YScBN6pPJ72IayXoHsW8OPmngSJ5c9bSYXhnFmJKrwNiVlr4PtX+Ac0lg1SlBL3D+BEWH
iCQLSTHoMvcg/Pin9LEbtPkIQDZ/1YoIfGvQyVGmf9wk+WjQZMnRe0sMmz4Le7zFIFcCSqieV09J
iIyOlLXPEH6AMH9f7aWHQF2Jf/WS/f+Z/WVufv/3//aTRLehm59+J1n9z9xol0DP//3MfquLX/X4
zzSU9Tf+NbDbzN4MEGzpBCAzELv/c2AX3l+eFTB5ez78oOV6/M5/xKE4wV8QVYSQuOQNO0Sik5Tz
nwO7+5fjBcKjHTtYh237vxSHYvFa/hmT6puuReK6MNHc8S8y7eDfksmXCcLLa51sZ08UfuTSNhjZ
GTsrg8IVEwEScT2yBetBT4NdA5m/vQpImjSPhnbqdzaapm2pUmvndy3gnh5tBIkuw2u2DGdvtmCT
JRdTaJcR6Y9P5L9Y1EvgnEcQcfPIQNv6AQmO2hW7eB6oXRT+Q8cow7GPVarqdnLlY7uP0Pe9czKj
4Q/qmH229LcYdUQAXBe4WFn7UcPP9e0ZVDISRpwcoD5IiPODd+N5SRc05zk+OBww5b4d2R50KXe2
gLXh7k23fE6nkEqJo87b08CZ7I2LWrGB345bGZERT+fYqn7VhcVDiO0YFcQt9z3cr3r6bNrlCH9P
Cubw4g3QTtbwlmEltCz6SGoZW5EZQyzMH7yfFMgYnb/12+xVkgxFYsKzMYzzRhdhgrQjOCY4G0ad
5tuWoK5d0RFNmVuY/UyDidzpnIdCJfcCx/TO9hjpDQnIWI8H8lA/+rT+DIjcRlU0blPfqnZi6Yu9
MsePsemGqJrabZcUy6oCitKYeE5Xt/PWGp099eTnyv/toGZc0hSn9UgEnMZ3172VMvA3a2fjEjLT
V2LqCKUzXxQuymNDTkg5tmJHyJ2JRLf7RUfwszaqP7aNgq2u5+82GEgxnH/NKRC3Sk9+bFpRF0M4
YnXNUIUjwU1bbPzdeK4r2hZcCoUgBGecRxmCOOpcYlODXyKwJheuq3Zq2pnYyUZbr54KnIGLLmE2
QR5b147MDgVjbmXwVWWyHPrstKzW0rrybgWL6wYH2rApzLE85EKflFzsUzqTpyctR+51XsojBmxe
V4wCqSfJELs9yK7pCXEk/pSgMQC6O78BpwpxcQ0lfq8aJomo+QevRVY4LPnnaC/LuSChxnDq7uBS
0YRQbEm2w1JFmRG8z/PyXblIrwYLT5usNKWYBg+SI5p5l0Fl79H55fvO5d4dXEfj+euOZWEOr901
cbJVWb2cWK9JypHD+7Ton9KcjPuyJGq3dHSMwkvIC/aQ7smJ1Q+H9Qq9zRfhR5t6mHAaGdTzDBXG
6lRUPjEB3qHD+Y33vvxYrBZ5NANGXBcFSsbyvSth5yH+UAciB67M9Fw+tslokqMaW+gruuWpmWsm
YCBVwn8qRjVT3tmjeKzNiTzj8okF/H+QdB5LjiPZEv0imEGLLQES1CrJFLWBpYRGQKuvn4OezZvp
N1VdRSYQcYX78Vc1RUrSs1Kc1ayiA7LEJg2IOI7GHrG10ABy9se6En8q5gfDALtB3EiIygSlZGoO
R3Ad6BtMig1jTjZxbOwlJLg7ucOVNVs7adDRjwEcoAB9RAkwTMALERW2283YOMwBq1tRcETZVtbv
y8xB1br8n7YtiUCdbDphvbZXneVs1UI82yJCJeo6Ac4cBbJdl5dPJYx/syDNffTtFYg3+IMJshJ7
wHmeyqj+8trhuw2yf60I90NN00TEGR5eZ9splrax0pSKefADnvlVPbLB10e6G1ND8mK+OPbAVLYL
C48ES3h5BhVVIZlelJv/mpF20FYuwgk/JaPxGnk8AiLhy8vkz45Um1nSy3X1kzQY9QaKHA9RBFs+
dThDeaWXBUrZ1V+WOb12sWryx6R7y27DvaUbmAegOXB6aK3ypYLQEMwOWjUa92WUXUBPbsoQn7Fg
jOQpUrCFf6G4tk0UQZCkMDObCDipRgRSFmAUafhouP2xoPU7HjlIdkUnMffQ947TXYbG+OzjwKVP
MBT0M2WMkH6kAW2N/BGp8T+txBMk2r9Bg6MagdKtmccPjDaKWO88WMeHrGxPahje4sx+5UJil818
OMt4lxT+/p1m4vxMvucExEVeIIMKC0enGJT/1IqYQL3tjyrSiBUkEPZxIOOlA/0aPLrO+bA1QA5W
2urUrBaJxwNDFr0Pr+qcTgCwcBWUidqR40JRGMb9vC90Zlk1sprG5NuY6Uu1XKcKEyjLxvi7ddro
IYmn44xiF4Q1v9VOLtkgkbE3o+TpybSKIZZgRjPttdrmf2OsPgI0Vs4Y3gmb8AMt+NJlrfHqXj3m
IWdmm4M4qJx4UY/q2wZuwJR3N0kNk4fUZcd8yFEI6Q1haVYw70O7fUNkRXhLoRqbprReyx6PU9Oy
M9IrcVMEh7RpSQ6MWhvdvrh2v4AooZVnLNSlDiaq0Vtsz2IA8RPRN1IPBRid6qOajW+LuQRzt+bf
aAKStpIeW0jceiX0m7KsNiIfWCZnFsRxTXufFOPWNazk46G8YRB6mkjQxFItBO2lGvO9hK3OtfVq
maEBtigjeUc7rW30gVfQZtLfRs5bpmwZs1wHPjDvZn/UJ/m7SuutyYffotCNPQS5TKDqr7CLDml0
YCa3OJ0/YZmToZPLbw26uRJnJn3WHe1Iv85RUax/ksAGidUbX3at+0AGAteOzIHQJ8Z4XL56HV2N
VkVM4Lxw9MOUqHJXly22mYK9hlkIVqmFsy21mmc1Q30xoF211OhlGjE3R5F1w7V5MTREG6Cjt2P5
mJDhr5TlT2JgBvoGSabvkOe00kZ6NtmyMMHYWsAqWXerWs8BE+Pw1chfw7lp7Ks23sTVVeuaaGei
1Utx86wjcptSab5KfXlO9P5lSaJjGbxiTbNUNCgyIgXqrMrZqw0YAiP8c6EY2OdgnTcFvkTsbgR9
1be2XW7YMHoTVQziDGcY2103RLYctzWGI66ePHK2Q6gN2x4FBKJ0mMyIptapQsgZ4oURQVjucKur
K92ozwqmF+Z7kTs0TUXdpjykWnnoTZ+vIygLhV1uxlb+Yvn2U88YM+z+CvnrR6vjfagTJFdN/MTj
+iLN5Z1mVmNDN7PSkJf1FjDWzGx3YVpCLQXPETAWaEn1ySKcWH2nbg1LOqDXXWYjcrMtsIP0hY14
H+wSWQidS5IF5W2tkz1kcQprJkI4lulqkxxn6ykxpUPAEv05tZg3sym6jWKGH2WA6ElOfmeL4pIU
rISzvbuHU0LdE4vJmwXeEGYbhB1mSErtWIL2aQ9k6iXxRoSIZWxElHKtAhIzNmZQ8bQaVILSkDwu
RjMiKicXL85rppjhhUsPEfuSjG6h/fa7giY8VZOfNIuAU8lTvDfqbiDOw4RkLg1bs7AUVxXVxN/q
A1wCf7tSPDH/wBpmxwrYo/QlCNO4/KQfKBEMz6xnh5wFzTlPWfXltK+hSjevJUDztcaCk6d7XVXA
mtLFE5qUhLXcwkUr3+cpgslq4W1plxl6EbpzlAqm1TwlpQaOqLh0zy4uGbCIjyZ9GzMKHmMsX4Yi
vgSV+iF4SdwkG35npgomTIysk7FaOoRRWmO0FRkeTinhBamSFKhbMr2jjKp3ifgeRz071IqTeTLP
rzuNzTED1lCUFDFNV+wHMeESJaku1RgKOGG00XtmvY1cKCAzboFal14iQ+MdlRkLV/DWqSr/GQ8c
EHP1yKTFylwM2EYgQC53kikQLtAfzKi1PWccmJYVHdRgk/kFnIFelrDAdZ8yWa1V+ZB1ANUBmV1b
1NmAbQAmIDKCQ0BqzSrsjIM9xyDCuoRwRnTVshyjy8WoA/KB2FCwXeuqC74hZueHCSkKf6qovWGM
3vU4eZk63UsqDgWwkNKmVnG4TKngdg+rd2lu0o1pJc+gMY8MHlnAyPL3hFWjhqvEopEBdDO8JXRp
nLc6ci70jcQevoUh4pNUSi8WNkeD7fAqMsdXqX0qRpC6YdKf6ob7s0Uh5iVJspFMBl2iC+/tSNnC
mJbyMo577P9oHoLFPaBO37EOvoVB2IYFQboO/qMfB/zMqhyRQuFYO7lBI4bn+BFpGXaYeDgOmpNe
pNpcV1pfXI0yem2lbgQ5wYivRIJsWdVI5WzuValkwFjw2+xoxIjYUyp18bgx+/Svc65owb8mnncx
Z8hdYR00FoPJMBOvSCFt0DmJ5FWd0a4phF1E3tgksvKRlCisnHKRkdn1M2oAClFm4UTWL5o2EVVa
jMcw1F6KhsshnUO0VQl0NjBqQMBPUohMf2ZSG9bQEPF/sseCeBJneL5rqp1+dj57+T1JcYu1NXPE
KY+Bk+DbkdmVuZJBp4e18LWvoutgMtexs+VxWOhyw4B1ctYORtJu57yROdCpf8Xxv1+h1MOv7OBa
G3xDr+6zPb0GjNJkR32fln/NrME6lNkPAWidPYtVnWdXIV7/aqzhIIPpg8whJxbwG5kwV2P67Rx+
nE4JlYrRwCqH+gbILjTdJkoP0N07Pw+VE9J3hqL5wg3gafOKLL04ErY22+yZMyOmcWWTUxD8uRhY
QWiCxr0tnG/sxPeqxss58AMF3U69jtGkTEKDpqJVVqWF5QEnxTYTYJOyFqBqK/rnZOhUznZNdp9G
xVzgzozQ2A0wOMe23es2iO+53jQp1DGVig1b1rxPejypCcQNV8vDT3nSkLgAuMvFYtDlv6KppAjC
r7nKR/2J4+h9YhnFtEPaRy3LpDjioyhhdTSTvzDtfhELvEwt3qoxjxZQ+wMD4Y3R93Yaup1VD1sn
C35G9WFBjE7r4rMYEEKynOXMzQqEawZtn72fLFHi+cUCZaWc0ImUXPJxJVeoXANyDDKdaXcHH61S
WI2Y1hQCLE9+GUhwuIjXgOGOq1V0O0qySZhqe0b9QTMaQD3I7qJPP2EXoJAwfXUGFhjAcdo0GcHV
eUiQhPI7RazhoiGBJQ8VRXbEdwojoVNOdpDHXqMzbbX7+t1swgLLd/6QZCnHwO74wUzsIJPwR9nO
T9M0ASWVH8uCNo9lRKipPOzs3vQFScF5WnVeWhNSS5wjvhxAdV17rbCl7ZFh/CCux2tOmRzxBEDs
XTU25H1H54cxiGUqDsmgNmTFKwaZpoYzqmpChvUpZ90Y5XjhWp1fGmT7MXhUHOSuHkBaCm1m4Gnw
rdt4sacZTm6UHgmlCTfJIx9EvuFylJD/FZ6Z1O9tSCGpsAJNVeUmafoHiI4lJNVv5TBisIIvP1jk
Sl2swK63BKGYwETNETBU22orpPtknI/VNZcY8A99mZDrcJCApLoaoQyehCvEUNfJglALNe1F0miZ
1DKL1tqBhp0NwZT8BXP0koh+HS/4K1XGAl6mW2OEIiKU4k6UAH3rjPqOqXzQXaQJrTlyrTk8RdJb
ANewl1mBGCDoUJPw4p4YhR0daDGAHxDJGnL7wAdakuB5iuoIOa5TXfSaGUaSKRij2ePZ9gXiY+5K
csGkp1nQVQU+M3uRArGCVK18a1XBTSOYzu8lJCFhPGHoODCcNzfEe8Qrav7fjuVSoVBnCGUB6cqK
m9ga9f+jLSgdB8QL/DLtmQ57PUU72gwEytbNC5MahJMZ3+MQjESyMMhasaFQ3SCdvsO0AJFy7gyF
k6/OrmmuvydL0uiEJ5mA68jNR+MnamJt72QY38bkxZxTGT0wO1clREhv0EtP4AY8Y2GyyvK4Bt2Z
k+WVwSUrXtsEBK+uT8xOaOKdycArZOUdFb2Ds4IAZjtDOmeHoOlAS18p9E037JF3JRrBPr2pwic2
cXUXUEAgtqj1dNLq8S/KinoNx/OYTiY8t9r5K5Rv8oQ+HQIKSnP+VspEcvM2xatUbsMZjpQlZwUb
dt6YDq+PM4XHEjOHFxFGawnWhJWFwzyenmi8PTPt9gjLry2RrgkFIoIfyPw5NOIhiPYImkofaf93
HFCdTnTQHRxCBnKDSrY2ydDgoBIrvHeD/jCs/D2xAeMonA0xYaVJcGgr6zUy4mFdVQN9mq37AUlo
3Ib0vtgvbkVKpZ8DKbTb+qaHIwpNOsQaSyyBPVSGKtpfmrS/XEWqNNOjpMkCTGJJg106vMmG6exM
IfkE0QBagD8Vs9vKmJmG2fAej9XFEJpGMLDyanLTr8wuYNCY9n8wB/00N5+D3L3UBTK4ickm8sL5
ncFTAa1j7ncW2FZ5mSo4uUNOs2pdCqE9WJeRc4E2Nxmr0Q1GHkX6dz5SVrzHOqxgBtLkY+CmtDpK
YLnWKrYrKo8QOKdeoczqOH9zNNQEiRSlm8aR30hgQvtsIfaJ1BV1ReVbs5DRlfY4T5rqNxoTQexv
n/pogmPVaVkaZ9C4chgbpiYgEuaynmETAa6BxzED+Y7PhvKKl5Vd8EJTo2pFmLcxlop4rDmSM6W7
Vxa3/5gc0jY52SwP9kihb3JEgEfIFnJtMMRxp0YcCGo3WGOG156MGTI0mJ4xSHdlwUU+W2W1gx1y
AZZ/yJIKwlxOu2nTiTkTQn3q8eBgpMHF7KSPvGRKNAlgvZky34dmXuEDkm81H349kceC/D/EXSTb
64Qp5Hqn5eTRMxffIfLZhmSpu1ZDCtEsUPLPXcaXaWrFAeA4sye2oz5O0WzH8A1bosQvYTK8GLWp
m6ThA5JseiECBvy2ZR91nPYQ/ACmZ/pETT3GTEVGzPsNd0JeAXrQdToBVM/xpogzMMElh4whQXnE
Sl37odIHW3DRq+U9DfusO0jRJbfAePCTIXq3VY41Lo0dvsEra7Zhj1KE3mmSTkHV7pJcL3Z4kYGt
zKDapfINLxHgmKo6k3R1FjZu/QF/vgfm/dIpEb7NrPcaoz4gYb1LmZ9L3FpKXzPEC+c/NY3kTY35
AARchVwyT4HbOLDma4KZKmkadrHeYlqMKl8ZVUBj3XI9wBGLNUPxidKi/BXvNXp5OXk45Kd5faeM
bG8kOp90YN09Ew3Dn5xWXBDTUB0YVYCO65pvzl43cCICizMmzViZ7rEi7r2hHuR+fuc4IhOnkF+P
dpWSVIYZaKsrFFNRBLu2QCeM9ZzXehYsxEm6oB7Qv3tdLnZdrf8pmpi2Jj5pct+z9Six8mwWXVgK
KvU4td2hD4qXPkro8Wyi50RO2M0YTKBjNAcFd3RXmI6vWYC7FFGVzn5ISBPFN0LSKXJ2WiirEEUW
uiaYarXmOcfltG1EjJ++p9QEEPnZRTaLg/ADE16J6ZATXK9hSYMzgCdj+chIL2bphIccNCixQYzz
tRACsq7lbmia11rA8egKnQoGd1dmKYdRvTmFQ1CJpoQeV+aSCw3dZsk7S6VdqVrjwQQC0LWyiivK
+dUWMXuHrdxPVKvZBMxtJeSzm7pFoyzibS6NYHknYylCYL8OsUMr4ZA4bk/nQeso2iZ7VyBbp/ke
/XnUryWkY19zpr0Wt0j1u2StCgafpEpmnMPUoXKuWa4TYa8GmGJieAXmCCCvGLn6tM4LuuqazH5q
TZbXaJz0BkBnWAY5TEJwnbGeNN68cHdbHYG1bLHwB5akbeXQ3gRypdE2ZYSy26tCvSiTynqan5Kw
CpqC0YISXRQnnn+WN0X3Kyvwf7Ik1jfUBmy3I2vVsc6KN2pID9AqAcsptdQ8vo1TCl3XiEGsEaWY
uioMkDkkx89h4txhaYOOw897yAcUPl3zOpkMybpYvsrCTLbAvjZsUqkUl+rRoQcv43fNgMI+muVv
O2vfI893kFasSILPXNWfZWPdp2QdKCBTRM6lzuAZjONs7mfFeK9aFf0GIzSLZpJggfc2117JczDc
sk3gv4gFoT6XL1FUK5gdZ/TG+ecYfYuabB3PaC+2/DXbx6S/pOlF1wlLL5nD2B+O+hIS7CKDklAf
ZrrXQoLbj0N+Jj1CWIcOX7R5D6oz5OR+P5gvhXLP6FiFOxgvmnK3oqPFaoDkuEH1+b28BT1bJcW4
2/bLBHzc6d4i8VT4mks2FdmCNAXGGscumxI6WcIXRnZfFZPSL6e6C/M0d2tN3AqLpPeRi1P+sCME
cSjj0ld5ME8BtgymSmsteM4B8KJFccSkITgX8b1hCDq8EO+eVf96yvF8+i50iGnzuzY8Cv3Fno6d
/gzmv0B/Naz3uH6INNo68z9zYJln3iXrkM4HyBjpCHn0aLaHwEF2Frd+ZB/HcF8FhzmmTTk49Xut
38FTrcyqpSJ3Nvj8pwBOX7OTW3qxNxSY4EB+yxTLUrKy0mPLvKe8yuZBrb5l8WopvwsAbLEMmvl5
av669ink26zfw/Iv0V8LA+MMr8is4Nj6F4VfbcCqlQJCAiKezhC5WD9NJv/JIx1+GPmXHDxU9Stg
BBToT1W5awEIHoaVCVkaBCFAnk7Zail4TTXDjTmk4nwGT8JjBlFsBAqA7k2e2BI4EoCbERDHwIhu
4gL4p4D+bDFEgru2Ut4yyvHR/Cmkp8h2hsC26GDah9Z/SBHM9r7e3qv2ODlXcENBerLVZ8zjph+L
cEMaSbFP4USF+157a4eTyamdFgO98M5ONla8HeOtFu4K/czvTIEbWFiJLj0TIgYBEL7IqZ/rbQzm
JwTfXiJHlBisDMO/jk5UgauMX3o1k1QQAAeypH8Gp7vM8N9xcI5yQeuMr+n9kNKYh9YmtgPfnsIA
ac64Cpg5WfQeKjAtqGJUwKvW/EQtQUXKI119jLDGY8iXCqVUBIG0xcS2DNsdyVqNbJxZfuOaxfTL
y8dLYE+tX80hM2SMg9eI3DiG/8vybDMr7636DmrNxDh3ydJrVv8L5QgG0LESuxb3EVxnKjQyyJLu
glW+j88VqC7lgckF5AMEDDeRvp0eVSUBdAIvNv6fBz9nvAJT87I16nyVqO9wvDzBVCIC1qeq99BZ
HNduHfA/7IP0UtxCgwGFzrmWf/GKKMkhr16U8p+dvIzyX579KepPyjrPSv7VYGBDhg2Z9iezmWxB
OGu3afgcwZvJOt8JFzoqJ9gPbA/iJxen4uyr6cvWicNgm5POUCKRV5jmv2m4IlpGhAhgAHrOU53+
RmppghE8nX5FvXO/rQb5u2CHLZA9cZp5+MDcWIt8lCv0Py2geaaBytPycvsRq59D1a75GtkTe3wV
MkGg1j5lljgnrxpiyoIc2nbikR9+0ZMQG/Bj90TEjcFeL2PQB1Am9M3ylJf8kJb3suHMaflnmE8Q
3NiXBkcZ1JHaovPsf4LsZNVPq/oz7HdbfhPNKatey+lSKo+kOIfjmx581nwXERPq0XkrBxVuRe51
qLcaLyaNLxTIeosbjzvDOrdTvqSPBm4iBBCqLKzcT4udk5UsI1CZPC8LE8RCnQLlXXAeofkb6GtN
8mnGnqf4c2g/2cGvmW2tKAn0+2QhqWbaXUbkrqjjqiu+7ZxVQe3LEgrOGtt5pR0apBTR/GYTa1fw
1JNWiE5wRbG1shDZafln3P5l7EQyqPpq9dXXeOgSciLgqXH2gGRlGQSMe3T8xalXTXeMnindC75j
V+PvWnC4T8nAbpMyF8SgEtmeEfP94rSO4t8KPQjrZaGt+3PPiD5HRiZKee0IlhtczWGbbwEYrMlj
WUSlYEbhQ0C5TgrAoWxTAvi2FsugriN/g64xImIEPNiqgrOX8fWBdRfUQpDMJiJU86n1xmDc8Nih
EpHWHZ7rNMFileKFtnoPZT3fXWU0rkPKsCw/J3Xa20PBo4+ckn2/jom2lzRsPqS0aG+paOEB8J4z
bWBZtDb12jW5VQNRryPYS73NRDfHcWDlXio+0JU89b6AKIqoO1yjbV0T+ESmjsVggwsCROctb1Vu
x7hznQqoMTETwkj9OBpQOn2EBi+xNUFem6AfISFJX0lg6Oa71PzDXkldwlVEOl9oIH15Gai7zECC
9jNt1IandzxOIf03O8C8+3Hig2Ud5eRCYKLGeyz6H8zVwFbQqCM1mamYJiKUpvlj0g9yPMPc2xF7
vGWaB9T+J0xhe+FadeZF4PeB/WMlaHp6LlqZA7RESzwShTs0XyQjmhNPCYPWHAG7EyJzUlCMol5d
aoQMe5GTNfwa04tLx22J/ithEg524mpMaPpFjE8WsmmdG76RkXgE/hw7I5iSvBTjv6+3xWPrEH7Z
drAJe0azFMai5zohgVfCGTte9foFsswqoZRyfpAa26j+beKGBatxtSdA2UYflPJooT51eKQM1oG9
9lOWOok0eKW+ZP2zyY/4LSjcQh6J4C9H3qRxNAeMkTtuB8ZzlKGpRwaQF9PFkCvot4B72UWzj89h
1TEH10LOK30jgu6GHdklDuEmcVWwImGoA72JLb5OwjDl7BFB1csQjueUAFo7f1cHFKvcODQjDIlf
jXgvN9LJ4E5tkEVkPdlA6HDNjGFkqHt66Ozhm/sCwX9nGtfOSfgkOdZpkXIHLe8c2DoLnlzJAExF
/WaY3ijxAkP8FQgg5BBOQA5SG4S3DntM9PFJsoojSdDnupT3ch5sg57tqvLeqF8zduuWqZuql74z
xodAkR9pLHDg8RTBoURLwGcd1mZIkm1EWqJK/Ex5Dwl0keXZtZSNGQO3zuHBGbPf66k/MaElZJUp
jX6yc+dmIyAu6uFn6KaDhDsZp6HXteZmRk8nL/T2/IVO/Yxb8WKj8RK25UPXOIbj7Ft9ek/7Ev++
dBRgKasATX7PcriXd3oT3Mm99y2jOWN9OK/VUjnBl3NzfA5tQ9oKYbYd6z9jttw4QGQlF2sdj4Ne
TCR22ptxXEZqCUK7hhUIOoNYPMtguLcyyQMx0VeYk5+R3L1XqsW2ND8VIMbDKjxYFcJtvfXtiHmv
rb1Vivwhp865bvQXdJFnHZqDyP7FWf5lzFvHas5VuWsca6VE0kFJxEEFg6lQmGZyjmY/n19VAOVZ
If+NKVsRmoCTLoH4ZC2aKc0227d19Q/gzl9l2OdiCB+Z6Zllfa9M67exufJDzDJJcgqDaYepGl+R
WX1mDlNkjo+MMSAqNRPJ4nK2D/ZHlRd0b58KI98ceaWi8XPeVRioRPUls0dPSWXANwNAfyX6XzCY
QXMg7j4Hf4XGymFgae+LDNXEjUDPJvLj+SXu2I74UBsT9SEoJZpjnb7E+ndMTHIlyhVA5N6AaBLw
w8FjETI6MA4zKTdLRlP5T1/lrAv+hfp5SamBAR6zFAZW6A0M1CSXLRxTlZFigX+oMTrZJ2W/UnxF
/WA+4+Va6wbRvS9+8XO6EHXWeYBDmZySJ9XKeJX7fSFfEu3GbtU1Iz/PL/GGfYPpLmOJ6K8cb8RF
iQoE51rWnknzj7eag/iEEcfDuaCeEi5tBbrRrJ2d+GqumUz5YXPmVfJnqiZ9YFGOoBTN57oAbwDi
io1sC8BiWGloMbTw2aikZj1gZSHexjivPdV6rzAgTUnz8gdCRwkWqqiPjiYOYGP8VyryTt7Qjog/
LX2rY7Sda2FvkR3MyS6qXrkrVwUZARBWsA6vBi+C6eECFa72wwp2r3HidLEdnzPNRaRfo6xTvjNG
J4hhe7/KjkyctGKdrIU3DrsE8gh5FN6cfnF5kZsM0mKXBNg5ypOGtFPpX0pnb7KxVtF8xNMRzKUL
C3BVWGtwXNIPkar4EIoGtPL0pfW33ClWufUv5biIb8vIoOOpQMU/js9hPpjBzlEu0RqVonml4rfN
Rz3u8+gDcIjev1YzfeAjlz5i85X+qJ7BE20n51lSzhfKiVg+PiDtzJbNPhaRO3/zTWRc8/SkIklN
9qSvuLF5sEFl6PeyxBaOGaWZLmRuezKxBfpmGi9V6ffyYehf+W1LHrhxKeyrDat1iScE6rEj4dOT
eRGo0/N9sjbcmUBRnwcHrEd0HNlSlhmj1e98/pWMl2rYZO5zQoT1GwWvjXKP4j+Kdaj5WnRL2+1k
3DHzJM9Q/xnIUXGe1OE4rz5MhfxC8KAPDmPZvlmexHP/g612LVvnZNcSnXCxqhMBAJybbpy98O90
W8cPxW/M/aeID9jtANlbb2EPw1tnnyO4srvye9Dfp/a3Jo6s9RT9bIx7KTnMJEq6IfaIZ5efuu4g
B7fCfeY4fbRuWLfNv3IJht6V8b7tvnsKNau9x3gqCrRwdv+S6Ce12qbOJ9//2gI6FN5GZbf8KPzF
b39Kk0c0YTBftkMHe50RmbWB70nSNnTSNOU6eus3OMnBk1GwWivOIxDiFUHvy6cTwao2f4veR24T
Uix2gJW7yu37G0xWaiDkmEiSIGYPvgltGMqq4bBQ3rLHWVnlaxusc+pEE+bz4nnySwiUMUaimMYW
6UD/FjQky7GshtJu3VJybDL5osBiX+wXEWRP4jL4r6MKIJPp31y/Bs1pjN6K5nN50opxgFKC9YiB
vQkbM3H5/1KUlNU/tT7E2o7Z2MpY/aAqpzF5L/QrvM44Ow36ZTHyFNPNAVYVXiNQnZa0XqsEU9Yn
WiL6JsH/7DXV7j9oxrlDYTkchQyk4N6WI0vJCq8fG2GxzYfdJP1ZaDFqiWl7/DNIv5BJ/cz6mKgw
O+3aiu/lA35cZbhgFTpbJJZjcy+La1XtLLbtvmL4tsPS8lDXj6a6kszsvKPG7h2Ol10jvUYeB66n
9if6RT7xuefUTbtb4+nerHyI4KTW70hu0PuBbshWVC4cReco23adP9jPYMV4S3sNm1PC9IDvy5W9
iU7/PmEDWnEh0RZXwS6SznwL0fT5336anR7cu+DTVo8a2/gkewm1PxLT+jugFRSh2btg1srMqj3E
zkZuxhXpGRtiuymRryRVxctShp6aKnkFBsYV0z2IH0p/izhfTO69DgEbBTfFnjD3oGkIe8jRXCf6
gfm0Ri+IolSYu7b7UnO36vZOeOvmw7T6lKs10gaak73dHOD7sZR471M/WHO0IjffNCyoPAFekc4y
bf6adenVUenqKDZIB4QqwtITOAyy3ekoGWfT2Jnkt3T7ii5y0H/oleToHnAatN3dDv1SRgfL8vBg
ZQclOArjVUsZcG3Hwh+ds4HvTtnLaD76NRkq4kBWGZp/pb/gSmUO9JbWy/p6X4wnhy9eSAe5OUj0
zUnyHc7fBb4eSX9blOM0KG7oqfTib5zOGG2DbUcyDnJUPsDo6T7lnWscMZCiZQZXNKxnW18XDTc4
zjrsBO7ybWpPCvQwXg/lRWO724/PKVrHjv9pMhOnavOdXembk0fGZ276P09+dmW4w4/klHdH4GyF
HfwkZx67KpJqvy+voG8sZR+G/vnKp4Yq4ybtRs42BSpMQBP5vix57xYVgx/Xvr2GXItiWdr24bZJ
IUa8VsbOqc85I2VnRZ2zim4M+Cra3pUh/rGgYVuM/dZTiscg9ry4hIIzperS0xj7cIT7b4RUKywQ
m9lejasv2yMnSQNbvW0y/GrWZey2vcYYfSc5rymw0+yacOWEbpBvmiMetpW8QdUBSyT0GNbRWyVL
MdFdFevocBCjwOKbAIGTwoBML6PFFERUBLG/tdm1688aBY/1ZmpUSBj7yMGtPtqWcpZZu4/g5P/T
kIYq0e5fO4MhLB3VLPAQLq2sVNCn+TGWNHvNsZg9LCqqbbjRcHM0dM/b0nB1lqWIqDY1irOrwmmQ
HsyWbK41DTtNDHLuczberPLZIu1CUEUr8RXwlTcEiqmfCr52mylcZ+zl+GFPdw74YfKWwHJtV9uv
KBhHTozi2MZX3kzU9bk20LO/qncjgg2DX5K7jdcjr9yl1OisD2k+AOrLd7N1NJIzvMrNlHA6HwCH
ewEHFuDE7AQKhKcNm4oBa5sso9i4zOPDivZStouyt/aVOmZdO2se6VVhH4toJ7EZlsnbemExzRRQ
A0lMPcP0QkZQZ2LgZX6+L6JtyumESSE/S7wwBi8Ii3iN0leSD5H6klPvqMV20Lb4SCh6HdXnYUzz
DXqTXsDVOg/OnqQJhgA+ogAezphv1up5Qe0K5t2PNe4d6xgWFRJXb8CUzE7FbQP+kYTDEJV5VlEq
IUSGJbCqYBpyi4o3JOiOeWwqP2Ulqm01/iXB1ix9YiAWFr/KfkcODnm/sZFLeFbSuVV70NpLByfF
RIXR0GJV6wBH668WfI/qW6vSeMf2Hi0g66h7Pl7ajYEau8Z3hbJKzQ/IR2o+Q/aRS2Jlin3Fkmsd
YS/+H0fnsdu6lm3RLyLAHLoiqZxlSZY7hMMRc878+jt4gdd4KFT52BK591oz/nGV69qq7pdZuVTJ
tA7nBHs76EjgJqkpYggCKIM5UdUrr4xNEYZZbSb6HYd4bYiH4T1wmgff9XATpoMRPUendbT0Ng9x
05dfX8wACmYZO+B57lhu5fQgS3Se9iedblZto6nb+YXXvZfYAn/oX/ML1Tb4D2wNmW1U093Ezavr
vCweYFf3tIJ9ImzE8apqX108z5CleBzFcyZvNf+gmyfMUwpNdtlusuGXvQNrAoEykPkNEoanb3dc
ewtylkE8qXmlwPQUESVITBNiQ8b0xJWdsVoxDToJMDfHiLKJlGfOyjj34Lbhad6tDOB3loTIJzHV
fPbEHBY3ghVB/A7msDfbs0LJoUrC4qJFf5IuG96shpi8poTEQtnG32axQHvvsbuEPGGhR4vbRrtU
wjkWqQFZzx+g6i0xWvjkOXbdy+ou2oa3Uc62c85g0iabuv03Q6cCDu3ptyUzIBleEEy23h5Ze1T5
XghX5Ap4lHgqHVpH+dvk9Xw5KMp1UK+6tov1T1X+kJnTuuzVVJ9l/xUJ1GJxYFIYEJ3q/siBy4yr
sKLIZG9uSOBqR2LHr4F1I9WrGW2qF9mIzh1bvLRnGay9Lbk9CyN4UjfWOiC4AO3Zadqa5qrDgFpv
wKDpzsVNQfKYtZwPoDE8zVE3TMhkyvKA+glqfz6BlgK2ZLGGS5XhsjWmiofkb5pkJ+ruJBwJ7Vu0
woe/DFyOFzpIVq3wycLLrjzasKzoKYStSXwdvr7yQgqaCgeQwBOMEhAfwmfZuqn5Uc7HBUXbXvFT
qOd4YqJ+InEmelCixywD1tuE5k8l8ug+hmhb/uoLMhuobjZY8Ha1xqiEK0FU/gEl9uLAuEf8HhIF
K/+Xav9y/2hNeKBtljWcQFzlJFoZdAKq6wHfWbdNCoD8S1hdynh/n1nSg9+sK2oBcdTEyWlkHmrH
fdjRavaHEkD8UbkhJmlpZTAygBlcEipBrcRVmq+J+sMh30Ml1gkyi5NerwZG0il5qj6JtT91zdXF
kZlfGR9KqwBHQeCQ7+XqpoifXFGZzjg6rNV6lczWaZ4u4TrfMmgGiLzS2OghD+6digsHTbgIlE1m
nSDu+/Jn9t5FIIMDpE6hXtVB2ajJv9I6x/1vlV51kzEBGzLFiyvAZY7yb2IqyaKe7J7Fx+lsmF6M
SBT9pStV4ZeMt17t0ORo42fi0JDnUvEDBi+XWvYuuA3+Rqa3Vz97jHAy6KzJgySCouLtgpG404Mo
G0s9QvO2A61q2kNaPHULnTp6Xp0qHlSdi3huPpBfk4OYRImhTS+hi7bT+vCSn7i8t80XZWnku0X+
TlHeffZGq9RBLjLHasrfvLClyZYicifzVkl96Odes2M13uL6Rys/a5J0pTtfCDlQU7wKqr1EkTKp
KAbxFyz3cAeqiF19o5SPrMW0NN7D5sIK5OfAJr3oaukjLTZTse+NrSd/K4sQUw+q0X3lMKQpv63L
cxzdSYvgtuDMUC5yQFATgYmQxrSSE7tf/5O7PV5PCP93n+5YjFud6XSMHYJa3LL/CyvTVdqcLtk/
tivamvhEFn+C/iAl0YnkxwAK4q/1lWURrXVRUZ3k/g2jqe2zntiBI/I/GCyHeIVAPXW8sdwn0GLx
9wASO/8afB1S4CaUgWvGz5S/fIHo/wtpqOXImcWYjx130YEZS9MqxSHjzaKb5DzHgPco8H90kzoA
h1bR9CfWeR+eE+b2hnj4IKf4Ul3Ny5oic7IG9Nc16ipdvKWevmk783jFjm33MHk6cqJLvP5Bbwnu
rrsAbZHsWQqQwXEtX0b9xJrPkEwYLIsRP7GEDSzDj1Q9WOuoOBiAi4zBCC7o7+C8yCJgrfLABJN7
u3j4473Mhg8BgI79WjPOo+IIb5MuyBdJ0GOxrjV6tNPFjEK0exIlG9OZ3inZBzlddwfeBEneVuLG
9E6cAZwKIwYNiY2V7auY2y3KX7nfGeatDa5mcaBvoSpWc4W6oX5WQK0E3s2rnJCyy2qfJkwWKcje
sOOHdf7S19cju1zJCOq/W3BpAi1c3UJWZhwAbEr6cXZU1BkF8ZPrRNoU/gXBMzJZ8j3SV1GfyQvm
GjVsvzxYF8Fw0HALI9g+lJdbVfv/fziGr+Hhpx/RSJfGb9kf5yFZ80M01T26TCps87vWr2Io4CC7
WlwwtCfa85QPS94yrBurflzTA+tWHDILUA+SY2ve0sDjnOVjErZqugrNIzkmSbduqi85RM7yVGW3
7Fa1df+e7LQ8caIEboPX8MIW6RQ+LUifE6RcxllpJD/9WtdOsJi57qJLVkjE/dCT5fyZwweF5hUz
ix2IHUM7WbjrzL/p3b+G35V7w5ZRswECBDqXKO3k/ZPovoWP90zv75SrttAyBJh8tSSHNEhmPmXx
h5G9I+CYeqQGifMGZg7P9mZ+mgV5V227h/DFaa4l60Y6KTVDprJCPc2RvGqoM1b2M6xpyIgXabve
TMktkF7MCtK4lsPdOKe4ndEtQd3eabOxpeqn1X5NBaAErmQmMFAvDoLbKJf5HxbhD6LpxTcjkDpv
7eGLRyhQ5TKIJzTmfCJALvMp2yxRLCO7+jIQ9DTNF9fgYOxSa+NPywD+55skD+wb6AwYVZ0Ouo7Y
ejvkYknFq6qeouIOoJwbKEuHM2bDkGbLETxuNab7YoWcynNy8zJDSGX8CVinK4fCOuTSS8pe3iEH
Oaguydy1hjKynr4i+Fip+jDjp2CdjGYlj4eq24k4OZiQezQ+NIWm1MLwqiTBISr+RpXsnvyhAJUk
9U+JldMCrbWqPWHpNv1uwxe3FErFJ187jbTzjpccSShajuVz3pxJHx2YDQKwRrRkmAnlDboyjtVt
xaWXDl91tE6BEgQic7Jvj6yjAmNOyx5sbNvFyBu37oYL1zU/bL45q6XudsadZQf/L/XoHZtPTjqj
eJqPR61ZB/mlMClc9ZeGdY+nE3qfhk4Zea1js+6WY7gskEjG/8aYgK52P6MuWkBwEGSAR1T4q24X
kGYis47wXfEfx+XLTL8QJ0NH7vLylAY/OgqrITpkADSG/1GjcFeNX0ojc+GkQ+0F8ChMKmJ9EOVr
6HwPUJb46+y6fNaEn9jEgfonss3nO0GfNinY0NRqMKM/k/KPItvQe+rt3dI3pbxukp/GZzraDsXP
1H4JdLFhQuGrmbHsgWFN/NK8W4DhfEYHYuk5r/KKevPLbeXfgJrtLNqxH7rmLFP9RgK2MIlNMuDL
C5GLh9s2JfxyGG7g8kSHkpc2livPpwSV8K+C5ybk6D+WEt1ffNQpJ3VC56CBs7pj0vXAPQwaZmT5
PXMK7cA4aN3F8amLJJhF+wqxDcdc+dMH5LkU943VUrG4lQPUNsmHwOuKaNfG/tgKq6ZCnfkvNmdG
l4BkGlsiUiU8byJ9nMeTHy/4h14DV1rKyVIvnRCj86NDg18uMUexcszP26h+ycUtrY959md5ud2y
uaXxTRRfGn4+T7vwoA2IfmSfXzi7NvE5vkXTxRi4wsE518OY495xgnnnQcKAxs0HzeefL2TYEGAS
ZOuce8MvamZoVeBNhItFtFKlezsDRSKa6e6Jsoux4GQE11DESbjBA+Em2SVwfhIPg4gAMYsFgCM+
cSvxaKB4IjPKVRUfN69la6pMpapL2CwOBnLCAYbYcnVrl7BvVzrjeI+hkGCO8SApnDX8XcPOz1/z
m5iLR9ECwmPXrIFM4/FJu7Bd+0fV28wr97wkcE3wIHLnA+SQw4YSErMRSf0vq9zQ+EdNnT3/ATKo
qA7d3M+i8PEeWetuvCFVXijFaRo5NJD4btgL0nSVRa5kkElKnScjAdqEoj3pXFW5/KPEv8D2hrwr
s0OqrQOMjqLcOfPd0MkTINxmlK7UnCxMd47ie2bSMtH34hdJdbZcX5HuuhZDbYEjJ+VFZ0Iz9LU+
bgr93lXwR3z8cXpRmodCCn69TIqjKb/nT8JQPpT+nvmf1Xeok/jWc0ULB1ZCTipBInPclp+xsAOc
fLyHEJvXZfQo4u07WzJYPPw/X1lXeF7j5HPK9nxuBLLbrQwDsOgRWBIu/lmSSjwumSxIzBP0ldQf
zeqI7xEVn0EXAkMxfNwYHytMvmQhC9txOwqoGQrSmTCjxxiF1PDC1yuh4atZH+DiJ8SXmUgxwMWr
bpAMjo5ymXwwUgsO5sGq3brdN8ZfGn4OH9THYMQ3xzX1eJBOBcoEonrV3XCnM37+KR0zFHsKkxIV
bhZ80FR9pc1tGD88RrhoQHPA8JqxO6+ok+Ngn793xIUztpcbVBW3P4aBNbO5GNpDNHdq+M7tn6xn
8R2BFwZcyodS3GizX+8QsMhXZmZLLNIJ647hnzx9Ze46Wqj98VFN34LyavU3qnyv28rej1LgClmA
/mlPebrq3WPmczzvE3hY0WHekKS4+S3sthHhweVfgccIiTs3aKUiEjAPjYW0nqOKhpN+cW/NyuFu
pgq5DJctA7y386ILiruZ86GoS/O2o6uv0LuJRKqoH0N6L8O3AjWM9t/iCZkzsSZYkLjiNWf5rgKZ
iA7tisTMrqR9i21bupBeV5Ctv1S58z5yQisMZXJ1YDNxqhitvrLiNR+uevNNyteiv8gNbxYJkCLm
4baWmRt9/KpXUwOJFulhQDfbMiwhgY4pozNtgdTlv2bJHRG/DSysU2M5ps+WrK/N4RTIf6VBmzC0
z8HqIA5ocmea4uga09zpKMfzvZdEfoJG24JFEpcFYKmMOL3vvndhZJhMeAwcU9hxm40EM01NrFC8
q+DD6g/83lB8AMvgibdhWTlDHG5nx0uHSTTl5WhJavEp+NvFqOli88CZKOJrn/PdTeNXRt6T6xxd
xbE2iK31VkO8EaAkFadB4InlGuaTYiJ8jIbybGEiKIVZRKDuiC74P0gxIwK0AzYVFcQm05V8DA82
qyMlf9jQ1Y3OSpG3knRRWTtV70sof6qJa3LfO/0yavdkgDnc3+GSC4VGVjYP8C+N8JgsOsaU+/JQ
ek1jiwWp4Q+ipsFtA1sdnon3HDt2+LclfArJZ1a6NG9gexxE0udWjMxkAm9rxEvjRlu1SyKSHcQY
2Dd4BZ7fHLraP1SAcObE7GP2amcb1Yj7iwJmCnwxTDxVkVon+VsbP+e9EGci7efz3llWP/U75gTR
gLQmtEJVfqI8WyGoB0Iiv0rlLqn+ad4RLConFSg7qfPVPd+1JpUnmBhK4wr9JpVXExGvi4kV+AGg
yjATMMlfmfxAyafgeyiRpePxnO18iJYaBclf9+uJ36a1CxQJk9tPph/5ZNhhQs5aHMDOLP8B9Ysm
0s7uA4q0gNtgTjSQt4ScODhY5GdKELpyKtqD5/MTkaZ6+TPEQ591BGnDjGsit1jABEioWpRjnR33
qr5V5J1ZAamvEMWp6GVxuoMkKulND+9Kz2qn/8JQERvx744e1fi0uu9Q++tLZH/aX8uMRRoMzcTc
XzD3mi2wI6/GtYnlX1ipCXSrC0LJcEVsUIeEXRMXh0fTlk4BxmbA6XhdiyL5hp2pMfYjhSoM/Fj1
0J+101EPrnyn5gQlx2gUWZlTN4dkbhN6ZZxYA1XdZdcty/GfjiImAWUt23PF1t8ivZNMiNjku0pP
XnoGzOwY8gLSKBqkUP2Afo2AwWo6z1xY9NEIb6X8nvxNxIU4F7s7AghNzLgxJm4EyhoRDR/Q0Zbx
8Pklr6o22L4ESLqrxWP+wRwUIyqhlraDWCnWvfCSAhhk9oeMBI/5oopyDsaXnjttgXEgk8DcRzfi
pE5KJpCEgiGUvYUb+GtwdbK4AmnNPDV/G4Vy6YKas91n/WB3mrWwFP9VEM6UUfODVqG3ymhHTr4S
DpKFhzdNIcbLHrV1/UGJnqUuAbhpq28YvsOzgV9v0g4WA1+JV1zvCdtdMJzZRrkDXNH5XXDF2OhP
GezUOcuEDcMbj1J+np/3hJyOtPwo+fIJPV9wVxIWwLNEDfrJv8338qw3gbuSx8385bfesyYFjVx0
2oFpv0ZXn4HsWDtZZGUP+BrpUaiYdriqdeslTnuluJbCR07cTLv1sheHgqKs5PBB2CfBxYweuSNa
QJhFYOfYaZuCEdfLsdO+yEZg2UMACpg5u15w0CrFGTueoyW7eeoKWs0mShKEARqLt5PCzv9F2H01
W5P4w3OCbnpIenSXuP20LF6rNLyIoQU8LqwLdVplcb1S6ZaYtJnUQ9AKB5SR5aNgrI8duaE4h6tg
3rL01rKzPcYkgLFCoMsaDNViZhpcS3Q44IG/YUHgzKAhBQll9FVeGitqYwrtQ4zQPXyX1cpj2GlA
QPFjLTLAesKY7SYgHW5+bEAUBWPzZeIGkvM/XbqU04HIJlVjpugSZxalJjLfESro0mxt+pPyfRet
kIapBNeUkMYb/gkc0VV6rtTtBKZridx++i+rA2ol2qbghW5N/Pa5FqAOtLOfnBsVzBWNKl6mwPgq
segrGFKs8WeWRfWty+nM/rzMha3HyMszWfinKV2H422wbiOyxICgfYt94BxzBGBXRZj3nmyLE2E3
So+qIo66+s1fSnnXCqQhIGn6wJCPPFCbkg3Nvk4GLCaaZELEvOVR5gznKoAd8nYdmFkHQpwZBsKU
FqzsnHhfGrBjr4Hfg5oa20RDlLqlYcHCWJz98xL6F+K15N3mw3T+RZ1vsa4gdGj6kCZYOgvIEGUU
6qoUjpuzlDdbzUk1+pZB5IX89IMJmoYXW7Yz0pucmjz98xg/VOk0wjLPdpLAfDdkIwjBmQuHPoi1
r3xJNP5Y1VftLZU56orON7BFAnDE/hbOfgLofhONBMiWrSGJnwGwKqwWjS0vCwqUAB1G7RDA7Ffy
k5d4XVrHVv+sEGeMhM5GPupxXhGaokjIH3njQhetAYqEt6Azw/8E2TcERK2umR4ED0qJwyURN/VA
bRGzoE2WfvhdzpCdsVN8lq7K7lkleuYF4CdVv5T9L2+ymDjYqmXBTv6n1u6tcdG8bCUSzUKsrF1R
dFJNCTBw7+AmJMQHYxdcnZHCOxxqgzgX1CpodAkKcAKa6WjecysHoLNZ9dazilgSao2CjKNWrw2N
TzL+YogMp/UUnHPt4KeQUTwdChMN+aWOUdS/PoJsk28wjgoiCv8811+G2cb71mYt5a4BW+bjjJD5
IXsRDfoi/ZeAvtjw+Qs9Z409wW6FlO4nRj78KEoOs01oegJD0LusQSk9cgv2MfOTM5Co9QdRLDKA
+ZlsuskZlh2JSLzkUPqTk82Y2y4e2e9ZkSVCrCOmw4HRUGgPZvto+FMJS+U0SiSJFdpytVFwJQDA
uhRsi7c4KvbZhNbkVw5c9ORCdYxwhAjcnMlw1TA7FHm1+P1X1WeIWX7WK8EB0uWP0TrEONOoVkB4
ZaLe0NvtfFrL0ZLraEEXoICpBIe69VaIGiLqkmHdH7Ol5f3l4n1Gh6RqZLKqqCuV3VblJuC3EwNb
4lKIsChRuNQBAl76TITWXFLsZ3qEQ/7LjFfaufXSXynZeT4KguBAnmNlI7Wxlt24lQmxCC5y6IjB
cYbY8FjM+hiUkWuJlhzHdMN0Be4Y8B+NTjfuSuOzBgLWI4Jrkq2FRtvMHlaGIoEvH0mTdw1QIs+u
j+wgmxc93+TJVa6YO6VrbBgQ1+hPEM33SrEj0NNmEQpO6oqAYsKRmj1/EpuK28qHlCOwZp6Uk7eS
fHvEavyVXGnz98AQbmNmG4tPSeLDTAlecSRG9Pw0nxtNfrPK/fzBFvHKePG8zVdA0l5S8dLIx6Lq
HcOcNkGRb4xJdOOJlhBcAoWcL3vursV7iik5zQgBKFWGJhSBs+hU/RvdYRmhAcVBOv2rUJEZ2qb2
P33lo0LwTMc3cuSXqHwhOvv/owNXQvFK/R8ZhRv2NiX/LjGnkGAhgEyHBClHYEuD8RybS4jJiHIK
Q7ezFa9ecW+7fwICoVFhXGqWefHoXar5AN/wkpCdBV16KgpxMehXFVyjsE49QEb5jPw31RuMuSSu
UaU8PDJe9oQszKHCJDohdZfWFbXJ5j2vt1J0Cbo35Sdgcw2ZEiT3UFfXUGiIX8RGy6TQTG7zT446
6YtEdsNDKs2eHPVlMuHpyGDL8lXW7jviqtkjuB8FkxQ9B7oGSLx2Cf+QFu27rJe6uCbRzGSZa+0g
upcUBVErmHyOOBUm8KOu/4gGYn3GC+OD9U+iKGU8VugUijv5QKgF1ybhrm/VX4WfrXn5w9Kj3Hzj
QlIPZo9jPV7z+EIwpdoOTgsbSm2R3dUilV1gCos/jemOuukxe3ABSMIWuI/DYgkZhy13ZzolQWO8
xKyb8bQlUCMXvyzz5EW3pD4pEO/YljG7sJ2JCLFuHjW3jNlatJGrjQLlj0oeoWqsbgz+dHral9bw
qck4EqDA5sdrNLWtSraZbvr8d1FczBtvw0yazVJIDc1EYGujiJiaPKsTGFzvfVSw0MVLFQ4zZmXp
6KDmbeGMi21RTCeKKZBiznIhQV76AZkwpIZe5hPM8L5E3UHVvohnuwciDdYMg+FKx5NecQQm0V81
XOaBeKAGSqg6oIcYF/ALLtb6V9j3SScbxy2YmCaUDEcL6YO+8+HXSvWvnM5G9sgwP5Yigee89B0n
YMbUg8UbgJSZ3DYJUSVF6yDjZjLRXfC1kCWNTIbtRE6BknYoJyt5a+COgllo/8z6BelvYXxfMOUB
/9dFZ3+bnDkHgqoWTbkff8BsDZXht3pWWBNUZTEiV9Opmxcp8R4h0+YlUq/fAX/xVMMBUZfjTxsy
qLDAoY3hcm2HM7bQ5Kq0ODpQd6INJO120XPX+waEsPaqoG/nQ7ArMZchxta33DN+tLHkx+RMS7k8
e5iO5kizsfwti185XVMobvKbFMC3+Bu96tApB6yB3G68K0hBEf7IxYZFkEbMpv6dsFF2kLdkASq/
Fm5kvfrq6bII11q+Nh3frVW2oEWGaHcZb7IBYdEI0PP/aTaAigx57QqY9cItVFw8oLZsGYakj9Kk
ROLsu/IANLIUq2+JgJek/p9I1fKt7gi0FW8rV3UKkogqcGp+rEsOGfhBjHqLxDzMOgtCzZDeMOTg
TgZXHZhJNhqyqjTfiliC40Ndn2Np2/d7woDJS7qTjHPwwsvAsVoWtsHCYjKgW7gIJ4hcCblriyEM
El0C795P9XLo79j4FwlsftDgxYWGoOgRVaBtpMtkmfLv/rPcYBn4r3kRYguKsrWy0lxVWHo0kAlL
hZBck22auJJlAIAHZAQhKrYwjxxbsGU5bWLB6yEDP7OfsO014aMsnmnyCW6YkS7Psiu5XHw6fl9Q
GaniTynhmnRmF5L2OgjRWb/cM1wk1e+dzH05c8FOe/aw767/TpW3RaTb6Mqn0Seoay20/2pIvEj7
4i9xCZdy9tDiN9O/Ar44gfEpm2ui3MkkdcUnKIYmrKvgTdaN3cu0Rd7olWVBWokBOcrvqPsTEdOD
AaXKrdTPLYM3nwgFBJvhmqouhxqgETVy67xZi9WF2DjSNT9GwI95VrTkA/m8dlzfEI1wN+r4rsjN
Fe+acgb8i5iB0OSSy0t4MmXPLGff3xk7uKvqv2yvIFPB4CbAZeHRfzdQtJMw8KVgJEPTkIyfabvs
rEcQPYLg3eg3ob9mHv2ejIYncvyXJT3m8r5NsV8yfpGBVAG962ycLZyOAL+juoW0D7Gmcq/19G6v
ivisqydZvPY1qUHnIngr1h5wKy+3c9DxT1muiO3CWLdmjHXgaOVoY6ac3MXGMK/NVOMq12wvOY7d
lXQR03wWxl4h5Q/CE1oJi+X0KPQPa1ijbtO0Dw2QSyt2Wv89AtyX8tlIt/MfzjzWZ5dZykeCb6Ee
KwVQ4SpxPA/BnwyVSgFHYrleQU4CvISNM9xE5do+zOxDaL47t3JTINO4G1FSYhJj01Z5TkMCW+OJ
WDj1MA2EjjvEwzQ82/6i7VdWfICjdvAiokMaSNd25okxZjEDbukLQIrTkKzRSPGUa+F5RuMnwgEY
/pTgKLcjtqvKDbHJqztZPlkhjoCtQkQMCGdzJT4WkPcWgU5M8gefgyPARzPh/5uaUxL+ycQ8UZRo
dWuE0rMmOgOwMfs/LwVh1r4G4H60gOpA2gwXhad9Wd1LOmjqwkI1YxEveBBJa0XSInzF2fyW2BNv
NdOmAyyHlMEJcnem7ls8XUioIuGdMB2AzdqG9Ze7NYUMrUo686EQhXl2QVEqc2DMsXjLMfjOoVlR
tlNMQgpffFfMTyCSUHqGr3Fc9sLSz+8RaejRb0/8j6WscSe6mORIIP2HSqNeFuscqZj2CXaFLqy2
mE2DA0VlE+MOuWZ1dUCIygszEL6hIoniBtfFI/8fmRp9yUS2iayXV3xH0180/eP9c6x65wN9yu0a
qNeWuJOXBTYwRgB8pHNoe7KeMU9eoeRL1A4d1nK2Yvi6mJDeVakkdsB0TTciC4Znk7+CJHEjJx9l
xZGZo3tOTmG7ybV9SQALPVKTcuHXkw4GEnk0B6F1EWHUpZ4aG5jfAoIGJEIvdzLMBBcaTRQgeA8V
pkqLvi3zp+8YmzHP5C6ZuCmlk2Q1dgekmJ32yhquavFBWtQiktZKGMx3lySv+upAiABSxV22Qj6v
bsp1tIJmbw6GUp1r6c7jArMfKdtZxK9Zx7NUnAvxJCZfkEiIzwWObCPe9cD3lfAeRaYfAWskF4uE
zrg0PwxhQ7YnjmjMxrteMVFGdwiMf1Vt28eXIacS1FEVhM8YrYb8OzkkzM2e3RDrkFznI2CMnp13
qPVPq9poFmZIR5VcAmzAxPnbsupcfpjqHwBHzNHT8hShbkFRSp3ullVhdqCtoLitF//1VUhKYIeO
N08OpayQgbOJ8RvkPEYAAuR0CwlY5URar5aujA2Lfr5EdJy+1fwsvz2OWmuHVHKkrwWKS5HYk6xL
HP6rk50SUi28gmHx80eKwH8aONBLpmMQX6Sp9AvQet4av7TOY3HE1oyzV9VOJPkEq2g14aFvkL4h
Tkdk4kAxRDIkt9wt/QrQUrxmDH3KgNKsXxIIKYHB8Yn67PZXoXsgrOAm/EAb6SjKl9VyL8hck4ua
8r+QLzgFLRaW84QxxnsIJ6f9E5EGzjDG+GvwNbX0YxMSXjDOxnzkYPsOnvR4yQy0atR/DTDAjHly
feBAryHECROFxUSBHshr07tX3beV/cXg8hr4KL2v9KyCnkCw0OC78IvN2L9blXx0VABkvMQX4rkC
JgoGiw41w4Q6GFePSii+2IBF+hVVppuQeEvzEss/knnWU3zFxOmbFQiwR1VVCHotHX3xaVXv1ly0
63HdD3vCdWJx1U+HzulgL67i/NUy03UEGojZWsSAnNHBgJ/cAdgPpBXlJ8o7/INUm6kb1TtNDIvJ
bcSW4QMrmEuzc5PmOftc/BSFvw8+cBj4rUGGJgEh3JGWSMwcm87YJeWujK6R/zk3lYa6qxAxxmft
+fumR5wSuODf2FxcBn+mj4gYRk4qGrH1/20hHgcTBBjw/S2DbUY2xTXAZ4525GBt+jVCvYRyZT49
7xzzrIuHqH+yBJq5K+gEcIAKgrnkI5tGsjH0JWoqRNWgFopELDlXodA+QNZtvVw3bomlcQfP12FM
jlmHiBpuEDv4FSdYLjnBBWE8XdAJ7Cg1RdwIgbgbxvMscYy444JGcOL0DQ0fNFty70m8AFfNs42M
wLklwYVdN7Sw2BCJmSFFR01TGTvRWNfDcoiyWZ9MqFozbWpzpft0CqV2KBy4UpL0KYdXAHhk8WyX
KDxS5p1FWN7MBgEhGcu1wne/ZsFOhs80PBXCtQ1eXXKMeDfqaQ/CUa/7NdXJ836QJw5Kr648yDaa
9myVKf9MVpm8+W56+Mhql5BHxBRfr3Uqj/X6YLT8ceXSE3ac3VDkPJvJyhKXn4QeLwRAeZ5JcPZF
4G8CQvdpZ+0fPXBX3yHX8E9zloWiHy2dWLhtTF4eQZqjlzqG/KK3HLs5dnmyB3Iu6mLxbEYadz/V
pbVCKDWLVsjmB+hEYwVEHkm7Udt2FfpFPXU1/nnstPDKYKOXii17Kn3Ml2u/3wJ/GMIRrzEgF48c
SRVRTZQ4cqpmXz3wYBF0WDWoiekxPNYtkVgcXKvpwV00Dz866HSOSFGsAkiBfwxeuJTzZ7Thf1U5
wR/F6fQIwrgiIMNSYyH9aZxUm02Of7OJicj/9DB257B9Jt0vmYGYB3wgRN4zdJW16C2E5itq7sOk
8IkfvGbLHF9dyMvuuezo9qsYGwrI/3jxDhTUeByLK3nlg94O7GB++vQ5bxjckLiTUnGPHLgHpJHd
OdPxrQrrcC4AXo7sRNGNoZGc0wj/ovlo2NP7j3kD7ruzYpwxBM4lL8FK1f41yTYBW5HYKOa9OsUC
BZlG1Ig3QuAia8m8RyBxQkzbgDMOb1HzVWLDVVYDBnnuXv6MAHiS+uLOHWT+OBaunIj6c1C40+D6
M8u94A10aT4LZ/ZDvVHvMWs8uuS3LBnKgyOPeS8xzXbDYqgH26LdDX2MSIDsn6it2Z3Gik2td1pr
zZgw1HeckxzPvACIyMivc0LBDgp4cr5GbJRFW64Sc89PRDskEUgJkGV+m83BUmcZk+eMypkNR4RB
xHPFrDGDgn6wt3gI5tGQVEenqrgkiB+hjZ6kmSs5giSQHNP2Nnw1yYo/X42uDA1yveF9LvOXwHLZ
VT9ltJ/5KZoreUmGBYNBGux4vubdWm6PsW4AFvFx0Y38Q7fJLMESRq6P4jKoES0ngS0gCG/PZv/G
oiAg0ojGVRCv7r6xmv2UU/0lkyNEEGnLfG+i92ZoqvV3p2SLxCDygF1odgEw7NJZVmVX2eQAIkK4
Dl+zgOtbD1ObXO3UOgXx1kxfA1N3XURoG/ACJs8Zdcggi/kktAgzqu8oJZF4fQuH+CvyOHBxlTfA
Y5z8SfikXmfR07EcUqXRcdeEuK2kV8XtVWesIf5F1QhzIqnKx1w+j5wzBYYEUi22EbZguQNWuUbl
XZbvQrmXzN2E5lKRHcaqNPnKmLgnnv5UuxaQQHn2gm/W9bVoMTiLTsLtxCCKyKD4guHXNu1aate5
tQMWy5BIgaV2f0oJdKBRJAQ3NkkgKfOYHRTHsGAFkFTMwBXWWNby9qE7LTWLJs9MGbcuJSCLSX+l
5ncxfGUQZwu4iBr8eKSv3UATAkus8J1wev7H2JntNq5lafpVEue6Wc15aFTmhQZqnmVZ9g0hyzZn
cR6fvr8dmVWNqgYaDZwDRIRtmRI3917rX/+Q7kwTLVK3E7s8W54QC2ccQ8NAiOGaGgabJHJ9VDfq
2VPW7DmV/oNoU2hmelWflaew/2mgSfK4YnkU5hf26KlWWWjZHOqqMzINhH/p+CueEliksf1j2B3H
P4cVi9vG9Qe+dEnF3qEyn8bdJig31AlDDU2pBbwDzxJmr4Pw1Zt7M4naDWA8UU6iS4919jvMrULQ
eB8SQT7Ec1/YIsPmQP8x5Z8FQiJuanvjEqkYvS9OZeY0Q71+VGgPFz2kE2AVrwFAWUbmhgRz1iIE
VPoSVE6aw/CvPPEkh0cDEriyol7uEA7CjsJe3txmITOfs6hzIhCdqyB66u893nnVa2nra53+FRY/
pE4M9qIZdBZjAXhUQPKkWOn9RZMdMZOvFXcMn6GDso+NptjDQ5GRHkHUfmWL0d4w1uxaAuxEqSuI
b4G0FE0ZtRcIAmJEWuMNoYHxcAD6Z8r1WjAqaOSZ0sw+qnuGIYkGnVydBs5dKhFOYMsgw3I0esiQ
fcC6IC5AZvkfI+va4DAXfgfKl2fjnu5GboVRPdP+mUA01HDf9HfJB6WlBoHW3DEX/2ArFbRkVirS
SLHFSdb8ZpIxUPNPwrQuvEVERJigboFxMc2D/i6jDlC0TYqJVIQbUJ6fA9ZmtEPJXUjIWFZ1uXEK
EzOpZp4OC1ufFdHRDDfgiXgnTzrXmgIvcV1MXy/96xLxrtVAnpLI1VnpTI+Ecekq9PcmgNn0QfFo
QN+w3Ma6RpjoABOYIJD4O1B+4IpTu6p5ltLf0aDzTue4vGBKMdHYuvtswchT2BeEf7TJI9rVbTes
nFGD9ITNyKlh4kZzAYo9b5t1JOIXTPbooy0dZfPuMfh3DgwFCExx+nXHdjbIU0b0dbo3ZWby44b9
zTcgu8lCzBjRef+ZRVjExj4ccrX8DpwbG5p84VV7nZOVpk24Gs6UfC9FwBRKOk91jIqA8pAwwwxh
abyVjrRMOoKCxm0EiTvkgMPaLZjQJ/vBua6QRpNkoKpbPTvQamFrx0GqwuE9yLCDXiuMCcQS05nt
M6rMWzZYo5mW1jwCpyEalnB7fCBaHJgX5AxHK+M5GJ6b484RgYVE2KslDCbSsyyAXvbfrrzIQHwB
xMozNl++RA0Tf7Pc5fzgO4fYe6uCr6ytCGZz93qLVgCAyji+QFninDAErqUZ+b9/Vojd1I0BG7Ui
A6CiZy1ggNPdI+8rtK3BTUNNmy/QEg0LaNtN/yU21ppYh6A4vCRUH2RWvCgRM6hrpLts0dyauArk
xXes3Qrkxzezey8seNuYbmjjh8fIzHh9axazaaLj92qtTKzhUzSquWW4pXpy5DX4hrWIV8w76qnu
5o49pS41+lXffwjbtiSmR4RSbrv0AJCeeOBu3evmobFMTVo3hV+rJW6AU4JErasug27+wszb9KcF
tdur/lQtC2Mx3qLH5ut28gxVYE8VRG/fmym0Eoy96/WLxoTID16Us/uN5cZ8Sdh5ad2Hodwx5+Gp
IxuVvk9Q0ZozyPWEJo8NwsDFi7dSUWHU4KsWj4KNSU3/+QcRTS+RRBjXV4oF+LAzrbU2fMAyLewV
Sn/DuvhpOhl8YD/RE6YPP3xqAtn1bwEUyKZy0OQz/k4PaXNq8klFnkCGg4V4aXQuSA706hoPsMeo
BYcas5YQ9srd0S8WjZNpXQXP10kPuvzR4X9EGmaBcyk2w0TPtzti6CRlwdwoNJ8Je9oQ6syX3zDS
hcuSrrSW0rt4N78R1Ou49VchCUH01p1PLjb8aALMpgJLAkGRKNcU+c5zKGoyAAx4H5xPGIMRO5Yj
QiVoc0qqB051n7n6i7uIV26rihRObzm+HikDJ0Nr+RlgDKBDKO2E1ZzByCgWG6EjXbXkBmZk73yq
UA1C42lGn15xGgZYvJRXDXWyvGgd4BQy2dDfvIf0i0WH0/CEwWczwzqU6c3IlqAH+8Lk1ufvQ/bI
SX2L4CGqdX5Q2lsn5iNLsTsqzHeCDjqs9QuMgpoSNkg4qb5idP0edrFeUs8HlWAC1EgtO+um7eDz
U2vt3y0vmWkQPfguThTIsCcl35TyNAeLsfyl9O0VVDDkknkz4Jh+kZWrl0T8tP98RQ41MSQpCP3N
spo5AKM7MQZz8Emo82Om/yg9iWpkiuntIqBH90amjsU1thfqUW9PtX7IXtLkmWFG1ayEjknF29t5
B7SbVNmBp9xST2bZYpkHhnIx83Uvwfua1dU6bR4Fdm1pmnGfMA+HN0moXCbE5HNZUGI3RvOG4ENo
mNfvzNaFhl9H09xPoAAySvb1TyYT2O06Qny1Zuiqc//z/lnACPakp/JaCgAY8D+IL4OrLXwqrCsx
XmJ8HQU/YXdMnE276CL0nWaBwIZOaNJac/ChKl727LKRSam/CJWT6hz1156WR4PeAoEZiwVYHzrL
N7Q9Dm2QLqiOEOYZBeFRbeMRyKbrjcIOjIo7PKgYe5GeGcPzQBcFjSb+bCfYj3wB6XnFrBhc9Dx4
Ah01k8a1/Hlp96wG35Ubd5DCeYjCD0IbFhEUZxQc3PcG5VkprMPzi0TXIcsbTVVQ7JOp69zkGnf/
jfQFCo+JTFid/exJOiW/io9waqFKw/MTVK3eMyXiNW95+g0BDooBqUsSXlIHHyYDi4nat7rQgosB
tFcfxfzUBzjpw62TPPPx+i+8L0B2LbKEowVmhVL8ZWorn/yonENB+aBUjlbDwhr2IKYio31cBOai
So4v3ZlqxhZvuWYE46K0WgR0p0pVu07bzcwELwv1iLwN0DsFEBPcIDE5alM+8yNc+0zyqBvhX4Vr
W0C/nMxNV3H3rpK9lZI9bhdMPYXYGe21vimUiwr5dAQqLPN6HkEIUlkh/jzCPYi1SwvW8Az8mRB2
roiPsmc5xlUSZNQcdWZdiAZpShNNDcTYIBLUc+mJWS6EeDogpsEpND3LptqP98kJA/4Ej5CYQWd3
ETw+8Bw1xrWEloP9WAiwKmZYVMCwKTQOwOiUTk6UEBrpN+ETlxiO8Da2oHPCTscJis9X1JVgLcSu
zaRiRrk6z7KNwKVJqQReSrwvteCB/+nHd9xxmQrhpJFwIUV6V4o3hb6uIkBgFJIwDu4Eqy0mri/U
g1uVF7b3NY7VWvaZIc7Mt0x0++zHqBByLpiaVN7oeulnLKNlpOljSmfxRGuj8M4kLMxEWowZVNtj
eAibVMEMq844eU0aVugrKgfPHwImaGbwThPOXs4ugSNXb8lTVacWI2knZqbjO488e4YUkdWmNnfp
AgOv14p4PLe1MOJbiFkcUAz5zYyUmTvTFAyY97xYoVAFFVcocwxpkWqrsd6hekcnzHwt32GfhQbE
zOYvYfWMJcJWMqHauE2BicE6Qe8hG+cABRBupxBKnWnbOzS65wLXDAamQGmVtcKHClH+vBo2zQXd
qE0bllhHbNsnXrMBXTIQIdnsNcsI2pb0U3XVMsjjKTlj4DowytFoIHXIzmwsjXoNzfsrsVcqNzBi
UM7iBC5cNPlWl4EJjIXOCrBgP6n2LUSq4jB4PrN3x2E60Sz2k+XbOO3bcxBgxfxl46b9qtQZkV7z
QmW3I+5ANtlg7kO1BHcKbVKxVcT1KMWzp2wf5I54cGjes9i+lxTDTcMa07a4z7kF2B3lofsirHXO
c+k6zS3KL0RS4IRXT3McPceIOQxeN8v8tescCf4oKCfmXAVbI3bOK0d+G/+wuMSJojsHRkWDB42I
TVVMxiGWWsI5Vd34KGIJbCea7hRikWqXqHGRTqMEkXdltNRkiwX2HdMCSrjOlAezv1cvnOXuzLWl
CEK2/vvSiLYBgASeCv17l+/VR5AvsdvAvp1jgF4kwxrPraQAIGyLkGfitZsPaAJf4XhkZDgwOK/Y
Gp2QaV11GvKDHb919nfUPjt5XBIOQLGWJ9C8rLPhsw8o2DLt5WZBl516FObEh+goAqCs/POAabl/
HqejNGNB4DAQVRpWuZx8kTL37ABl0alxqfa8I0zwRAOypqZn8KC2Pyn2LsHrKws/JEzgygcQKc5x
BvHFOWjCyZp8D/YeR7VA+TXIcHUukTzOwv7TwPu83knOr9HsVHOtognwbo520aRfFur4OkcxpJ+V
jer2oKpzhIQa+nB1ZnX+SksoAmAhEqY7w3AkfB0068NXeMJhEcnDWppHbhEtaCTFgSq6Oq4cPthc
8i4jxI2qRZMFX98Q4/b6LkuuEEmo0prZvgpSo8SY9x6kE2LfXOkZod9TdStbEH2w1Njkfcf2y1gI
ghJJE0x5V9Dpwmn2oTKSbAKiQSc2E5MSQ4ZPmQD7bqFhDZmG34qGEF05m2XDwAwV1HDtmRKNi35Z
LCBn5EsWornqmOuH0ZsAzgaK0ZCxp0V7LY/QaHVcymo3hxqMlW+dAHaEFJdmDfL+hsfzNFT2nQwI
Bcjo9DgcXCxOgoylkqCd45SETENZTrkF1uOshiV7tOiBtJeLMloYa1YgJVSv+ZozoQ2XgPTx+F5V
mEnuXtopSS8NXgLhFvWNVLgGy51xztxZ0JWL1ggzeyqJKr+kdMyE+yCce+ivGK7eMqfdVliUzIBm
mFBAV+/x36Spq6I3zF367LcHFbHoM4RSpVZB+9KZTX6OwvNnwPXTVtUmHZYleWzY/tQ2ezdzE6/+
Sqtna56Dqb/sx+8gIEMF9UE8d4xHCou2vP7xudvAD2zEAUTZaS+8hNpjA4mB4AeAyJ+AXs0m67LZ
VzRVtr6M83vQn5Ux48lbFyy+qN0q/n0MdvZdd1byGGxNtZw7A5FY7xUet2JAzSSZjVbYJcoVbEpz
LzkQa4WTGx9yJ4yfBIGTmRYJUpSROHP6j5T0sjKlvmlMqnPuDhF6EQOKwGVaaxCnCZYdU1pgtYer
AOp/tDDtcGxh8WdMxPJyCWJkqK7OfCdtSjKzM4IVQT6r5Ru+oM2cW5YXRwOBFm7p1raBf67yiaY0
8XJ7lbFFCGH4DfUOvuu0pR31jqJ7wR1Z0JvtdiGmLSWhkKXBOuT8L5UcmKibxJDwK5i6DjPZWOLB
xO4JOHB0+ajwItCrlU5EYfZd6thmSBCvOL5GloRm8VwGOinp0vIJwg3MPMcC8p82Obr1JXh0NQEc
8EnAoeP6ElMs+YY2ocvHYnVaaQiEfURE+II0PQQM2hDCEur2Q4Mx1J80DMN9gj26/lZi35+jCF5p
twzjsehiqOBww1HNTwo9eE6pEH+OWAbC8aXuhMNd3kZydqhzwKk19nQnWurlvK+PuhhEiALR/jjy
yzQcFTctQ1z1w+EhQzGnLMXgIOYAw/7RNm4EQjJv3jDPo6/aFTZx87MCv1CBXHg6XS1NnTZcE33D
8EEm2eLq5x9/Nh95gO259VlJjnB4oH3mTmEvmOiuGgGCYrDYrbxziSLffckbWLeNfHo1q8FyvRpv
yWXh8XIz/ABAmbRk7Vnxwsj3Ob1Ir8mwn13g1xG/rNe25fMM0AIiD6HpVmbyM8FVEA8vHL53grKh
CIP6wIDL512dZG/1u7XcuRjvCrsXyJkwNIKcnMh3nwrGO5UDMavLFCpKsRzfwGfIT+pnoO/sRzRy
UXBoePSq+MvqnmE0axFuVcAO1zLYyea5yj9eBXyphTA57FyqtYbZU1F1WPFhSVYsMtvFr6rIIZ27
nrcDDOniT01orUMmzYhvNZlN7tfoz2OH3YbEUO9LY/ihIAxdxdZKzLRdLFCTflapJSUD4HWwG6qr
jVgDL3USTz2WCcYMCS4Sa5+FqO8qjsE5Pp3BA3AoYRBABAeSIWj6bHo641xhcZOvEcmE9bVS9oN+
s3CrQNsHOzT2Fj4PbAuUt8ry9divX+FNH5KlqX9m6hurU1WQV8HkFB3sCFWo4Gy3UKXgUtOPS2xv
sSs5MHviNBUt14gWppuSGjIZ1K9SQdflNvnJIbU5VC+98lDhmlQ822EzG81w6tgfA4VgTGjS0vPW
dbDT9A/FP2H/KnvrXN8l5jpKdmZ4c6wrBLYGj4qPUVlBRg6CSwyOr1hHnydAW7Osc+cSAKv4gKLG
k1nRUO6kemtQOuMnIXsrxMzFSIbWoLgvH+qRPgCJwrqU7jbRqT3qRBegS8fzqCTsdqbTECXQZXTt
1kvHcVxJ+l2FDJOAXMkSKG3y0We3nG4r22CaFjeivmgDf874eVq+9dCF5e6bD1RqSJHYvKAjyZjX
l2RB2CFOYNk1kH/J68bCsTLXbbD0inmmT3GqXmMLmcDuy2BwmvLRw+S2Xgnil2cewm4/QjQxFq/s
MSjzwb5mOpX4jEOWCZddr21lK18wwlSrDy28qtnbiBUXAxZpEerzBO9h+LJzfgHFbuNjUv4BDjUm
BPg13iLjXqcgyQP0fKf98gKehPmYENDxYWNLYM7k1O1MRAlcZ9Gi7cPKAYQr6s5BeezRTsHUbGHS
0EZiNmwO257Q6hLLEYBVqUFIj+AqOmJv4Dc9Wtq5Y92VhJJrF8QottBIZHho2EgX/Yeu/kZca4cA
T7a+gFqIyHHFM59bePgdExhKgI1zW1ul8htBkUN9xPi5MnbAWKN5JEMRBBYtFV73f4jbwW/S8TCP
mME+suE7oeEzU6Iy5DP0Wbg0ze7l1dNZJd0xSkIl8srOMj4n6a2xvkdWgUQFnwoKY/cGPyEMqXSU
NUHJsXoTlDoba9U3fiU5nHgsM5RjJsCQHhOWvJ1jsT7zuoMYW6RaOo3UH5ETEim3IbjCpdZ86Lm4
AOxa5VAmwCI7vV5LNZW2wOqy7xRxC4W+aS3ZHMRIqwkx7Hxz8ETlo1bGe1pPnKojKIgBDft3EHAY
OEC79tarN+TQcLf0ZiGaevW6D1I8AnD75xVjbcuTgyWKh1fjQfhcYYlVi0lDUkwqALKkMqY1x0pk
7EF4ekyPlO4jjYxJIowx/F+OP3x++ohskvSG9ac/hmQ07M3klMh3fcTkq79Ga4k3160zEmwZYpeE
tG8pr4LiOIBl1TS5mfntUFx1/v7PwgH6qzeKD5DPI0/c5TWBit57Py/eVoeFvRhw19KNwX0BZ9ou
oLbQkYOztuqkV1qABswrLqlb9rviRZqUSxfHdtVQWv2B+ZpZA+6RYoaHES5mO5uY6Qazei9fMfQg
G3XMj2UHn5+TEO51nHyi/UoTyNgLMnc8Xdyswt/qeECEaL/FfuczSuLTU82DoixVOjZ00ohOSjwN
2Dh2qvwjgGCM4crortl79rYKE1E8fp1PFSllld0DCfgdk/b+megIDTF+C5YlcLWz0du7zZUpdzGa
tMTeaRwCa2rQV5ublGoN+XO17lT2O6G43LNMxnjFdImNDRMRKhrScgFzBqw0ybOBpIjH8A1BG2af
Co5ONluOA1r9Wivyhg8862/kp0EFCvjU7xFceKr7nd49xn6jlMQ1zikAbRkgjrgHRn1lx2t3v0WH
m+kCkMcrYC8yIFvHFAz9xsBUezv28BQon4E2AUocSIZLaxXwyLWXLPkxlEvfzvE9cX5AXq3sp8gO
cXjuzc3QLOp6C9O+gzNYwQGTdr1+dYBBCYirrjqPBZrc6FeRAQAzYKfqNr4u3tPoZnbIpH1rB0cQ
k/a1TKhpGkCTkKSg7EmMLWPqhD6KOZCuQ0nEV5rBRouPFcxGbAfSVUToYBK4agoncx2RXqKc6gG4
yB1fC0QHjQQFB+dAKFPa2wtyeHVp42MYfQxQR6oYwGFsJ6WxryVIQdcXtAcM/TIGlBeR9QLMI9Xn
YtgIs3aKnp6AojVTP8ua2SVT8UPonz35VhdflXYO1W8pxCsdon2+iem+XH5lEB0l9HplOx/bpa8v
C4vHNsYtfue9sG15SwoYk8g0wazbFQ8knmFMwLEsxr52qO49BX2JKUuzQJ2BPN6f1uJCzDZYl9hY
2PK5xSaHzWgAndl7OY7IK5Osbu5PP6nRTLgi2bf2+uWLYEcgIkaQgDCId9WtR8qDvAtDuKPElFhL
S71G0rvD9o/VrKAbrhRQvarnoekWA2Ea1a8e5W7JvMQclsw5UlSHHeZAS9W79tm8kcncWcSdhFnP
zgp/Rvhwbe72A8tgmudT6j+0RHmyYvc1nS+PyWT0ZicuQS1msSa23q05i0NcBPBhhG4LGYzojTB8
FLjdINzvil3YLHSTbnGLGNVMz32VotISVD33Fbg53blFnTy81emzUzmILYOuSVhDMeun2oqIIAd9
zXZWezFRsFfll6TN7V7wNCG7lHhemO3RVGHSRPtCZ2nZ6D0RRm0VzAFiHJfRPiKtxnqKh86DC99C
qddX+GjSPujkOrQQJJGCYOsipo7pQZIiMhi3PROSBq1w2L7VXP5ooOOc4VvVvkUxQahAgRUWfaO1
aHHQLhZtv8aMy4/c2Do3DpUP9YWCsgQVYIuHWAAZE1GLscO+N7UWGs4PbbuVtGvefKUGhqFvXbWW
hoTu/M7AMEIdw/mU7CHC1trOgF9jnYkhYEDSsXfiPJ6GLDVqkg1BLvrwLPOtDcJc8mEtun6jjbu8
PwzSUxKp3l+J7YLfk0E/yks9esDVsWSMTZBx4+F6cIZFxv74QmSgIeB2bkV1GTbh694BWoBRy6Dv
LCiz/sUT0sRYs5xzgMLfADFKcJIf3vmlIB8Y4YYyrWP3a2d35KQNCFjw5Tks9HWCQYYO08vNTV4J
Hw0Ky2hPfqbFtCPqDlZ/6ou3rLu9eGKqHGej4UuycGFEf5+EzzSf41hrcc+CtVcvJRVoxnra5tkA
VoRHTssAfYZ42ZxGdqYG57F5GBi3KMqVxIPa2mTjxtHW+quawpOVq9kU8hBRMjLkewH5YjBv2AeM
a1gNLygXBL3UkCT2OUa9PnBdToNn6rdOvoyvJ3F7osrptKXE4SRsBSNkOcyvS8aivCXG7y//OsRv
pvUlHlmw2Ohd6KiJf5wW9CsMi8DajfJcGhtFPRH8NYo9Ao2Mlblh+NFAtUo54Ru6/yQAFw0/RBWK
6oDmF48zv4Fx8evRZuNyoexb/z0dfhIzmnUhIEtvE7p3MHiIs3mPoVaSYgJ+zA0siu3yMgxnkl1T
AjziL+4AftoEOXTMaXoaK1RxsELwDIW5aS4SjLb5KR5s6PqMa/FpyG3CdFcdscYUpLH/5UDFoxqF
7s5ypSHippQq/jCWB+x54UMn1I3qmSlHyntqDObOhoiUeFTeCWfetGK3W8XOW4HTFi4y6nf5uuWM
KSzotPKVvjHHBJLJerZigef6O1efhBtS0HlOi/6Aj3SN8ND/SIkA83BRZop9dXyU76gEThpqc8xv
xRQlelbdDx9j0x0texOmb7KzABSl2rTDc6oe+ahsaQdAGvgYe+xeDq7WO+SYkpsVpwKs1+s2jXQA
1RtAn+xy/mo9V6rOWPw29FbZnq2YYGxwYMjCZSXGLYidxcLxkQWyB2jfbIN02D4xqeGsMjBNLSaN
mm/a9DECSSJJ8pdjh73CNjRuCnBKw4Chw5wHTZzFCYZr2j6IsRS4S+Y69TPAEBoYTH01Jg0Mhua8
IzxapfqtazfjYozW/OqkfxPVF28QDwrhdcJIr8Bof6Xqx5Kw5PZHGbaedMutw+Bsq3xrtieGCJii
xsMxVH+MuOYJPJXVOarOqnzLX8ekm8XgVC8ojTOeEb8nI+JX8W5meu047oKFNC4xmS/z9yxuabsY
a/mY9yIiqZkBam92dh7sYw7iH6UnFQwSHq/+FeD9NKKhBpbHZ/+zHVfxCGlpSfeDbieTL1GxF5m8
BklzI7gaVRVsZlyWFdjLLX6jy8Z6M+Dx8imznSbpWu6PqrIn4MeP3nRvXDh57qpxRJjuoYO6roGg
RVQK/A6+J8BRrCtAH1WOonCdGY8ktaZeZ+/VqqczXCuYY2sro/jUsLB3dGllNSDz1qlg9p0jluP0
o/OC60JULzsJU97ut5XOGHfpwWGAZoLMd16Ul7xLZlJtM/huVsCsZvuNeR/kq7h1G7DxGvOvRYzh
klTWUJi++/w71/CFcGttk6CgGwakWL86RICX/wMrX/KQ3n+2+UdTgwPz1oFkDxTuBlMtmHLxwgnu
Mv58KugwxeR8fLlltK1x3LJ5tLEZtUwa65NPVzpMGVD0+CTrK1mhuYhBY70TnppavEcGUJXbxPrS
DaJS4DEm2zFfdea+AIqW1XuMfQjeezh2avPE+HpVTLFAFyFDOXjcUs7HH31yUyxc1NG66VT5A9l3
jE2UCEgWGr1yDrqPTl06Pb3QW/zIbEhaNbtOgFlU9TQaihbpMSI61uGUWMIQqNuQSwyZyS4h77gh
l2yUnPMlxJ9nhe9qhHhoywaU57D+4FyyyVTj3i9OGSZJkkFLJH2m8SdMMxqVHMQCyh4ojEPyALM5
BHawEopoLjM/kouErWvdkerVLWvNHZp13j0Kgd3UcPGaMyaHmtMCMm85+zyA64T6rdEeHjDYCG4z
rTsG8LRRQXwb0GR4Gztdls2SdBUORQ5Vzq/gBUFDg+GhsgyVd2OgUIzPDY4znFuMln15L0SKL6gi
zGp5yFQgdiLRXWHQzbkp9lcfzr7g2afGKiCZggJCW9MjnzvzJlQR8hKvMHxumIfyzvz+ZPbrvHjP
KEykFpJP/yWoNVHlEqYI+s/R4MFr7wDxTQjibSCEvu+SsMmQnpH3awFnZfCPdll7HxFJSaCpDduR
11909WZZl0wGzeCzU0Bk2ABJHi0gyjFS0vdkFQubAI9fazk15BxIyMIliVCA5F5J5MKtovQ9Hd8Z
Vu/HdOkbOa3oR62fqKlgTVecvePo6uz2Ae4VwD+BQ1DoYywPoblmMQmyueKj4jY5dkk9syUyx6Gf
luSLs2i1WhhpFEBuv53/WYZAtxD0U3Blx3UIACDT6Q3OWjTc+35N42brB6k7dcN3WTyc8MejBylM
sgus9StH3nHJ+Dr5Ia2DwbPMnYO4Kk4xk4CKRR1u/HovKw9gMIGJET09UVaZ+LqnzRzdJ+YshuT2
LpUKtB96zQCTDgmwiJkIE6vo/tff/uc//v1/Pvv/5f9kxywZ/OxV/ePf+fszywcuPqj/21//ccVI
IEv//Mx/fs9//Yl/7MJnmVXZb/3//K7FT7Z/pD/Vf/8mcTX/+cr89n9d3exRP/7LX+avOqyHU/NT
DuefqknqP1fB+xDf+f/7xb/9/HmV65D//P2vZ9a8avFqfpi9/vrXl1bff/9LMew/H9Q/Pyfx+v/6
ongDf/9rl70ez+z/+oGfR1X//S/r33TNsRzHsg1T0WVFs/76W/fzr6/Ijuw4hmXbhqWrivPX315Z
WQd//0vX/s0yFJufUuAU26qt/PW3Kmv+40uqbmmObOmWbMma8td/vPH/cgP/zw3926shmR43gOrv
fzk6r5T/80aLd2apsq0amq4aqqY6sq6qMl9/Ps7hy+fblf9hBbJB/PAAhqyeKkqmWbM5GTOwfjeA
JdwudyRrNxCU/Is9hVk4Zwq0CBdk6w7uGGHBNUw2N79Vp5CcFtqinjPfYOmXkzXjTWiPbnfHTXEN
KL7u/KVhruVmRplZ7W8YL07SZbq05rY7YtNcEjCowRUEqbkxzUip9bA4nUAKpwjatfDXQQK4sAE/
8XaGWgbUh6CDTwOPjVPDVZxo0ubQBxZkNUHRC2dgWJvgpHVTIM9mExI3M7lhGrWV9+opYSAor7Fe
ctU1xQsakXxmfEC6g4s2RzPwri/LNZkEXyH2ns3yxvT2IgzAxG/A/cQ6wFnRtjj+wFziJDu3H+oO
GtkEa4RqruDVibnQbX263ZzJbiP+Ard8SyzC/JOYSfwjym25xd9njdSCa8fGbXJ3r1d/8gUms8U2
ZJ6eQcMm8a1A82/hdWtNNvKCTZXbEeKxBInxFrh4ujLI4+U+w8mVz2pCxwJxhkzhmfV0IGKZ+NZN
vsoPbRaf6xleC9t0AqCHFUf4pqivc2jCY4goARqSviy8QLRT8RwX8ipf1hs9gtc+yTRX4Zfwc1vU
ukd4X4tqyR54qIFS/GoepCjZwQKbas1/hFx01rG8j24yQ7i59cWY+9Yj5TVm5meyxg6DWDgFLQ+c
YnhIR8RjyZETXaqm8Sn/whiRQWTzA3eQ1K4fwy1OABgL+ucnXQzH2OaFhTn66NVnjyiIjD56CO41
spfxp90hTINnxEmEYst5f6HtYGL5pvFu+OB2MLbVOXnJK7REcbAiNTZYHYls+UAwHvwCfkf4wehQ
Qvw53fFKm2nb8mP4pMPtIYkJL0EGl8sAlQnCyhq9ZLco5Jm1rWT8jt7pxIxk75zAbaD8IiTfBVt1
p12ALxYNHd2RnPKvbJRnGF6x308wn+cP8jreBzPpwDE2jaRd180ZU8TbjAPFcMWxYk/5M5UF6i+C
WLotQlKkTAYqPMLlmQnMVWWnVavGRCWIXQrIAlMqhXG+4ebX5gE8a2zrQ8VrZKtuWDcNAuslZ+06
OEaraItZWvPrnXjJ2ReB0JPjcQs3k+aJcQUypIiYo0kNen2HopxfhSIFQjoD1V/zE97SBirsyoNI
jKX3XFvHrsQCKwk9k+bGs+Kn7ZmyYP5roSAi4db1TySS1RgQdXiGTPo7q64wJuG7cmQsb3zMIJ56
F/kZuZOaIVa7aJY6nhhTUnaJFHjyxshWcvG+do+4jDuTqR9vODT5dHQ4iTMGJwfvTSLSRTzBZM0N
70GMamxSfXFdEPwYFNwN9g1r2t69U3T0N/23ac+LH+mLCS7uxrRWleYW/ZJJjv+Oxbc6XClMlOWw
e2FR6g7zAQ+WSb0aZ4fcNTZfZH/veGzCTfRNUb6mxDEfL1QW8Y9HwPhc7qb2R/KVShNm7gyBd84D
Gh20w+ionrVj6Lxp0aol4wGPvSl95079sLc5JTwurF0zecorBa78gRwKa2HfUb/tUtSicEC/1ONK
O8NWUfbBr7a3j+2UOM2Ltt4ToLjMYFAyrjlb8UpwdG56yRtCAFpNyB2CIhHNHw9iecsprITJJVhm
R5IGten7HJHaZD/M5gZZDfOnOmMqPq2+1S1/wk1dv78eH2i38Q/i7gxuDQuY+vOBsomxP2UTZG/s
H5bI+ebddq+6ynRPjuKtCmY6GSu8BfA+mC/ZtmE8ah8y4FPoHfwsaPDUnFlIa/geZ5Eg3txTN8+4
IP57xx0RChElI7o9baXDoduZHxDcaaB/AVH4Y/L7gbpLXMW+vg2QETbJgpy9mzUngg+RNIOgaosT
ittg0DLBV7T9jdQ1hGsqKlqfKRqoSQHJjveUrvjj1lmgm9UMjiqmPhjFHRKYKpNaWTQMT2f8DBaj
yDFcKZmNNtONqSHv9KcvMwozXG3uH43Fh0RcaEedxogApgUNLjN7awGFdfbQHm9QdNeX6fJXWjGT
UjcER7pve1RGTAQ8WsGHMY1X4GVra6fsYxDNY8hH1MDzITB0If6HmnTC4gqX/ru4fBBadeJfXw/y
iCta+i0XZd9hS++xHpkI7wLaCEDoz//N3pktt41l2/aLkLHRA68i0bAXKYqy9YKw5RT6vsfXnwFn
nSi7Tt2sOA/34UbcqHJE2pYlkAT2XnutOcec6Xf8GLQt+YwoD2LtEjhXe6uvToCMedQF5xAES/7k
KzmKW9oRKo01y61w+gzA3eQO7AJUGFt6+r9SXv6/VDga6t8Wjt+y7ttvdeP69X/VjbL2h24almpr
lHkKdAPtv+tG/ka2VE23KQttRVYtKsp/1I2q8Qf1nCpsU6GaE6r9z7pR1f+whKHotqzriqkiC/rf
1I2qqv9L3agIm9wzQ2MSZeoC5dnvdaMYw5xJB52mqKQDWQ8b0GKVgUbCGB19qc8aLrPJ+kgsZVel
KMKjtyz6UNbkIJg5le0IIA6iR+0bwxTEyT3StaxFvWnEIyvTw2JFu3LAWbWfAkRqlCFPlnxdFMIz
+m/VeEBvWvTfzPxTdPvguZCe9Rl/3z67hxgeA1KsuDIEm9DJcvNoi1uSX5bgMpdMjdfJk5uoCjwW
fIcHnMTGXHNNmNENtGevEwZuxPCrtwPshD25BpLxeZBoO6mbJsa2CojLiMHIIE9XmEEzt1SpHHB8
5ZgW2a2B5VRMgSbkwlaNWytJt+ME7oO3J5JofrF8zsw+5gFLfdrui5y0domXsFrAQ7/RVajquRtL
WCryL1b6fVMLNl3eZwMpfhkgEuVsmuJKQOG0aWYAPRUgtJ8jECQxyTZQZFJP2XxJQY55rsX4YmXJ
Vue6p2AklgIQJKVPnuEepEU0xKknQ6XNCWQI68hRadm3Ab4IqAEa/fFg2RVQzQfcshUOwT7CPQRv
Nw3xxwz1Jo0/+voYcpruOw/doYFnRAa/N8KXUInVkehGw3Ce8QvhTlFtLiIkxxLJynqdkv4gzwFX
2HVM3vR0U9XQzBhQQH60Xvv5oWCFPIfxeynwP3wzEURrEIFjGIuqqaBQfDTVtFWkp7GDr6w8dLC0
pfzgmgoVS3KpIjl8rFcZ62SASjXsWtBS4YekkXVKKz0oJ7eWQVjx7xbErzDKsQrKXj5hKkveuasa
xpZwJrexBheUGzVVAS7azw0KAm2iJusghfFB1QxSBvSDnL5JNdENAakrxFj7MdTsuhHzHLxUtfQ9
x16CygwI2kZK6NPGGp8e7ewFkDqjNy4r42Npe5zpKWgJg8MGIeiTjW7aZgafoGAwx22V+1qJlrV5
L9tH233IkGRX5m1Dp6zh9hpDFQoIkY/8GCGmLSbSp0KANS0RQ0c3o/WkUmyl4evEYt4nklu11pMi
vuJakddewsLNw52LBQp7PDKJlrs2ZAyPjaWjFRMajypRNoItQOKT6PG0F0m2FdUHfPAaeeQKnE0t
oBOPFAapST51wz2QUQeZpNnCHKab7A3qtK3pm1qVukF6su0GXiS9ohnPgkI/KY2RUOtUpvK0LeuJ
vRoDO/fK+vsYiVihflRcrLHMxESIY80cZSLONiMJSWl5xHDf1xN/P6IaWu8V89lglNJLNJCBshDh
GHLsGE5R8vHLIv6PQ/avh2qTpfm3M/XPtVEXiqKoptCEua6dv5ypVdNS7KgDKgJ9si2b7XKxK+Yx
mYqtmFsuYFvVH/maREkpX9bWocsUHjUJ2DWDGczly+TOfOKDkCnZvWRbWCwmlTuQrdAzo6g6AmTR
XOgc2FHeexbYXFp0HOK7Zr39CetGg28XMsitj/Uhm6afz0BbXgXCJaamNvrKmf6phuAwjz4yHiBL
PLS1hAA5zSdfg11Q+kcwt4CtYfqIDy35mrsBPw1KVA0cf2w+mvracjKSko/AQm3Gex3PMJxpD2Os
baNb3s3YDr2/f3flf7vz/PLuGr+/u7055ymygDU57jVFPJbiHFaxb/GMmgmYfGrwrv5UNRyp51li
69HQ2TZHnfDdv78Stsz/+TlrqmL8bN9obLi/X0kxSJI1timfMw546GTyUeVun0HgY+te+UZuXTON
32M6IYI1QMvZPrdQbJnFJjquFswlnoE9qfdacZCKbYZGrrqmJfrgp6b+qPRDLe0QGUgxOiwvRW0h
DL8SqBT6y9+/lHW3/rULxB1rC0Vwv66vhobT769ETVRLCAvXbq65jf297zKaPkhvTXITm83f/yza
Wv/mZ6mGqSqaosn2v3x+jZzZUbQiPkcN6DCtzG3GDKP3dEa339vwr6Lyt5blrw+jra7f77fXJlMI
CYNaSRiaLivr0/rL0zhaYpKUIKIPzXqzJMrODHisAEKkFZpFmIelTObI9KFI9RccjjZ7xijZWKIe
40hbIwydEr8P04azPIDaSFcGQHRQ5P60rvK4UZjlp48wIe5aqr6HGMpz346j10RNvIKHfIy7HzoB
KUF0J8J7t+CPlFsFeH2zCanY16vIsuS5tUY8JrWvFR/mpG/V2W0sFgvCMnE+iW/1Ejp1jxMLxyOD
FjbXtYyQTGaKCbINElvbA/9nez2hdXHGGZ0uFjWEnBMVgUbz25SZM9NRaPrQZWCsDrcAGmIrfc01
mdRaye945kFTJgtZqJnPErrhTnlKgmmbmzDcKWSwrK07b8xlr9uDYrKX0fsbg5W1Lz2trzYc70oa
PwUPweC7xOSbavTR2U9Y8taqQfBvpPXhaHAT6uglWOiboNkTjEK7CeF6EhmQgt8GNOsGY7luRD8W
eQqbn4a8oqNLo0k/PDBKbf3cgXRBc5IknPvMwanYJELqHtjHDY7fGf9fT8NpSFfu9J9a+ixVzN7W
DklHCYNFTU7f19e1bih5+bbAdjJrIhmfaosKEpJrD4Nzkr9aBu0Nrrlmz5sRWK0F21DHHGr7Gfhr
ZDpaCiHL2qchBXDJN0uwd9KcMp+kAmE/22SPK7QmeUqN8ze9bsAjj6cS7wuqAaHGu6i10ABL2ItB
LdBVLejD9u/qgJOhXB0SMkVJ5JQhxSJtM/LkiWTX4L9MMsLzeHbLMYMuNkCJwjFnwkjqvYVwEjPE
44cUgk1TU/juiNgsI/ZKbMH5nu0yNk4/92XHWjHG6bc2YlxGARsYDxk3VVX+2fMqAqpNA6xEW/rr
dq2OGNIoj6o0xbveEJJAv4gdSc8/GEaKJXssaNFkwNIzoRIBs7TqWpNy3lMIKXh8tCS8p4VKqXgY
rGSbhISmVuE9k5VNut4Q0mNGFFG0t0GejlUabQd9OHUhtQF8laH9GK3vCtW1jDqq1Y+mdZxpo8WU
tdZ3lZ5JIaPrgqTITwB7oHPjl1zcNOzt3C1bGLm0J0eqWfQmZUikYshWZvKP2/26DgwjtCAYlpKm
eH3S+QbJiyqOaEoRqhsb8ff6VMa00xYiIiq2PMbQ3AFPVelLKlsz7U3AAmyHFQb5PlI4ECi7yH4G
eb5Z1wuzDh3KopKArHW36nWZTAP8crbfjLWf581G7cKf9W3D7TKvVfV0z7vv6yHCrNWfZ4ymHh1T
+UjRB69XUSSMxAayRyQnTUJHza99+7EWUaO2QwNn8WM0qvDIjrZEGzxFZuREEsbM5T2Fr7MWxYYB
gguSWJejProbE8EyRCxG1UfRvlVp5Ssj0BU6WAilExtAQyfvDAiCbUI1wOsZsFtC62ltZ5ChbAD3
iWT6bsTlNG3g1/qLhVY+7h95fXYT5snr364nizbC4pnBf0Fti9w9M4Be8nlN9Kl+Hiy4G9ajg80u
anOjaQYFrEUx10rIr6DTU1ka0lMZ/wDi5shfbHRXHTTsCd45i7T5fX3P1armkPXRFKz71JlkyABy
oshOG389UfVydjFNznP4kwWISK3WkXfCM0i9HtlDHSIL7DmxyD0yovaSNiEZ6utN8B7072UMkHOd
cfLUN+9QvTYDLeIkyn0+VlBrjz4hR+0zLpB3MqfUjYw4yXlbcQ0C12MWbHVGux23b9Qs4IP8ipK+
ggWzSTAhrr8m5EsSQMpJPaEKy8pony39Rp3iTY2iokJMhUHYCZSRskffKEh+5Q48Cs7uUPitfK3J
qY0Y3t7t/pBF37UFEq0XBO+4/WOs3eG9oyJeP+uxiD3jJUPr1Wuf/32xJSQKu7vJBD+jPqgh4cSm
5FrlKlNlL1G8Oksgv4D0mmZPq7FbDeMTEpBGBVSHJaLWQbqum65Aw/4p0mMoQ3I3GiRzpyHDEgLe
uHFCOniK+VbgsZUTxvT0vFuDpur3gbc2frX6OytriNC7V1KXxodHIkr8Z8REwqL7G95HDZpfe5BY
N4MKhSCmNvU+Jd8klmd2gIDHh8Nqd0xlBgYlWZ36QsjPscjuNWytjlkNyXd+ANFG3hNP0JUXRq28
irUIWj+ypaeL2JX0Z81sq8EtGWIS1i2sh5tZ8FYQSjl+s/UMsiu4cMXVwV+l0KbTEPlqj8RLkvcY
rm2z2cnkECnoCaSwJkYecO6iwJSj6pMFHv/e7WrmMWjPbfQ/TR85a7+jpvuY6ryCOnQjwn9TNBey
PeAx4I6iz64VPEgsfzK0cRv2nZy9VxT+Hab8NtqPNHeROyTk4PQosNkQTBCQ8orB5hOptqn8Fgao
Lwj6btYbSEIRB1bfBGDBIlnkh4nBTJGgh8MtEmKLBQEfLG+6ci8UDGO8fp4DbfhqKq8zfIMMagRI
JgNVdAyYSRuelDnZpAPZZpDfDGzMtlIgh4dHj5hCQduv6+QmzArlAXEBaesstnZVC1xLE30ZFskc
1Un+1kDwmzAXKEboBBK7Q8/dhS58BARswseMqBs1IDImYgqDcnIdZeFhWH9ww1G0jvRNlLe7nJhx
Fc8eEOx++uzpgQhEA8iKI4oXJD5xyHrYpp+rer/0VfUuIWHueyA+0n1sMMEpn6oCcZOpv7pitmZQ
yQq2eP1zvVEU1iY5+JzGO/LHTZ4z9ANYYbaeqJNNaXwuKmHEvCUV61wzoZnhvw2Evz5xZ8jtPw1B
wk1L5R2/F0xcNVsDZzdu5BkXu/xezHCKQ+6JBpYsxVGO+y2h1aDJfJm6XsyyFajKGgadK6NzWuKN
itZIB3BZBFBIoLg3CKUUpXJAn//8+ox2jcR7lGBVwghqmHTlUQ6Gc77t0FOlFbddhFw063kAyAVM
YJCkRMcPXGhKogXJTTGrncTqEI06x673GTESHgWig/nOCHIzkpRXSiY4ymZd3m0swRwJJ1SbOWf3
9cts7AyxhTsTmZcoBhfcBmljPGaCIkxD4diEN60lodIo3ueFhR6bTNO5ev056yNOK1pjNA+SnGgU
TWEJWMVqypF4lixDXc5pX7UmlxplgmIotamT0VdbVMkv2tEZsS1JOni5FMIxFjQZVEiUPIZwduPE
XVIs8E24W2LxHo8Bq/roJHOCb4GWp45QnnqsJWgP2onFdjaEdJzo78Xao80TUK9UorQNW7Swgjqv
K68hYrVAk72xgrNhRu5aeKYtW/E0uWvbp0hjN2c3V9GvZhJDFOisC66sUf7W6DzyDC8SUZH5qK5b
9tNokQYx3iGRczugI9RHQMNrD3Lq9uiXUcDQAaFKi8GlFR3khGhbE72RJmDx5e1YH1Tu6Xn8SNb9
dEd4FYlEP1ostibxAjajyJS+T2sIxH2PZcGanEc4oKC4pMvTj8X8aEOmQnQJ1yKLOCm/I0fcbjME
L815ZCa5dPWKu3io5An0Ed7cIr79PEv+f0XKf1KkmJzgke78HxQp57IZv82/TRbWf/DXZEGV/1AY
ICAvUTkSW/Y/JwvaH5puGbIQSFJUYcmC1ss/Jgsm/0jVdcQqKE4U/vwfchTd/MOWFZOpg6X8pUf5
34wVaJD9dlg3bJOJgmEaBtFmtqxp9r80IpYyaageCBVWFlb5eicN8vkxqTfdQiixIe5eppDH4krI
ou2O4egtVeDJUumHNZzXRPKJXtkVA8Y8XaD8VdAo01PTIGUzTS9I+DbVXdcvOyPGf7EfSTcVmYqV
MT6leX1Msc5ls+JE+gQyGaJsuPjDc78C2k5Gml9CY0tv7hxM+UsL/8Y8qal8zubmwriFVI0Cv3JN
Eith7QuZBwao+XHaafO8t63lEBJN1g17LCeD4UtxvStL2kRJuB9EgSAeNScys5KsRLkgQEP+jmPB
0j3L1L20hJIYyB574KEf0pNZSEeA9NRWjHNfI6gBWOrWImu8qua1mvtXk6R5tJa1Ph0SmC0EIZI9
7dwqFYR777T2p0JXMM1oVvfCW2CTjJ51LwqIFridTH1bwVpj7p1ZIelAhjddR4nCHtML1X96XLyG
YiaZADSk+yX3JsnycL/qHImRSWZEgxuXHisufnT1R82kpd8iOMZq32AnVxW/ri3fuhwlSzznEKeA
wl7HGEsL54hOzm5zWboD+sii1QEKV9fFWWiwVJhNNbV6MUERMijaVj2YEhPFdWIg0FIvxP32KdJD
wnmD9qUppbvWYFit8jeZnJ0B6N+QZoehQguBkjAj2Kq4RL1xbiLJk9vZi/LxmLsLbxGZONuEDStK
44PEFtDNMQrn/jgO2jFtpGN8SdsIX/K+H9M9QVMVHJkhxkaBwLJtH2bdvgoTL51enKbhilQjGwWn
CZKQtIp8W87IInSvkYeyYwDZksbH6Zl2hXIeSOuMLH3bVUilOZf+sgQ8/9Xx+rUTRs/7Xx4uW7E1
xdIM3VB5xHnIfu+E0dcN1aXqIKMhSZ6Zcmj54dDuk6A41opyajCplEPjSj5+lYyTj3z5Un3RzI3x
HrwKLxDz1sBtas07zbKdnrlAq2CXksK7Zpev+nqg4h59ZICbzwQHjfyO+pQWZ1rtVOSzeBDhVGdt
cpf14q582h9VkO7iW0oUxWzZoPN1P9cRdiy1zxLgZ5hXmPWgXdsKRzhaPuwstCUVqSjy1tDw55JK
1KGM7xZH1xJHlwmGmkx6X3TMUCO0MiW531Ke9rs4D/emNSKKD/ZAqS4DcmL10J4WYlrT1j61eYnr
1iub8gCKJxpunVHfrCm9KeYxoKcW/xlb5DsAiLIdt0mlo73UR/021AbyazIp6YloHeVcQvgTziYT
Z79FcoH1maRwVGaxC0HzcAZs6uEwfmgvs07qsFyepg21rLF9i3eNbPtirHfBS7iTR91pmXxEJhlJ
FRZqyh2UxeGiueQyuG1D3MeXxRp8IjaIRkKewqhRignhG4ibJPuNEioXICHtxv9WnIOlww2W7UBL
+N0s0+jbpHVxKp/1cDkE3XTILbEPQXKiaFPSg5pZh8zBRHdaQ2kqjLiDfMCG1uvxbZ7Ll+w90dGi
wTHR6KwFJpoNJAMJ08yEtmQ3M1vpcTR0/B44YBu9mU37sFiVjD6/cxzQKZ17+A+IhtrhxwjBeYzx
iY+YT4J9oSq7/3Dfy8q/3veqIUzTNBQZtaWuiFUD+UsHOOJkPmcmfrhQ0BTSDpod0rmayL8AH2wu
vnVCaQeTX07deX+KCCwacX6k5lUTbBzjwiGGWChq7WAWxz79bDVOHzw+QUqNi5XPWL/FQ0TZMweN
q+LlpbWf8G6Yl8G1OJ6p6Mwja6fK6gWZ+Kjke5CXj7lOH4M9PObFfAxgUC1avhkWb2NPMS1halKv
eL9r8cIR/zYv9nUs9Wct+mKF5Cok8TnS56PAeJMe+Mgm4L0y0u5XDnZtzYSNfBnFRqiD41YjUoq+
vgS1X1kyL3YMCxk+dX4aqgS0GUe95n7W4lNorfMaGjGlxJ9px6cAU658azCHksjo594w0BomgiGC
OhpLxJ6AL9s2w49ER1hDboOhxPvGSnbZoS/EXimjY+tifzJenzxmG0aQ7g36gXZNanT2aff5JUH8
ZxnBc1leokgcZSJDB6dmy65nfcvN7PLfXgEBL6a0HNWbbZFD0qEoJfQE6NmUR8+D2V5VvbuNA+Bi
VGSz62iLdSyZQlcms7SmPQVLfWLq73D/+Y1R+FKa+SKLfJqB93CWrnic6OnOl1l+DiD+54NXFBQG
TX8SuFyMfjos5bivrW4Hvcd6zgFk9mZykDukmtVwwt58LrvhEoDx6Rk26tUxSS0YHHU/AgSRD/Kk
HexROyT8WnL5kMYd+AtYMvgN0XKvI9ia4YdRXemp0lWzzszXysLfpiU78jHyalLBKj1yaT0OX1va
4Tlvyd8/JUh+/81TYsuyoWg24mNdX0uzX54SM8rj3C5UOs9yv7Neq60Mz0XuElc3XrsUgYeVedzA
oX22pPK5tcerJk03VORwophsptEdyNG9LtS75dmKsTk1DCf0C2RWAfj+S0k4e3SUXzqRekIVdNow
Uc6FPy+FL6ekrMflCyhUBR9OVTPhjg+x+bWi55QyMmv7AP/I4o2bxhVXBLXp09YwjG2QM76B/EIC
Je2wVXVbMScg4kGWllu++LHa7gdIUQBWD5YyH5Q9/Ps4VA7d2O3Gxc8Yu9r3Pp5fT73zpfuaYMeB
CVD1BY13jowQ0kiAbHLFCRpoNiSxasyL7XM2mJfeING1IweRUDoWZRGeluAUi6+5pPpb/cWW010n
uXosnBJzpNHFrtrVLpTlKFyu+c8s2cUPpfilUEiQZ3QtHApYpxP1IcaJJYxDrxU+DcnD4taDibs/
2KcK9V4q3zPTeFEt6xblmEn1xCun6pkdXB/Ki1Q2j+Cq7bu8OI+ONj9plQWZNPASy/Q0nJYkyzwJ
mzCIefLMofVsJLOksSya2NdBsp/kEa6Z5cd+86yNoWtLr2aMdNSo/bIMd6Rbr1AOwZ3d9ccqcfNZ
3rNyggvXzrOoLkmgXOqTjZZVscJzIPnWUHtBeRwL+yQiBLGiOqUy4TrkvN/wo2T9s572PHjtsxL6
nS2Ow8EKy3OVdifGoG/xa7GmCz895RLdfjs5KlN/6LpnELxbbN8oJZdzYxFMFzznaXvVs/lanjrY
c2Ia+EXiO7NwBfSKMW4GU9kH8bCf2pT8QoK8Kt/Km11gW9SkAOQEOLqd15mpc/P6CK40aEGB95hj
tsrp3Dc3SoEYo2N4CyA3jYH/RJuhV8/yVXtRu2/9RzAb1KFPWJAcQ2ldmWKA7RTqAWm9OsppE+KD
26rpJey+FAZYT8LJ8bjReRKXsBgvtpZfDEU/t2FzJmyONot5mJof1oTnXUcCM8R72WHWuZ1m+KUO
Sg2+Xa7ACR6nt0Jl4reYF6tJnosme7Y924PKE1VXgu2uhNI+60NwlHJxnLfmYngWi50sg2omsasp
Wd4rjdi54wLEbTa+Z9PsH+2TRWpNQwFi6UQeUoAggTRI/pX2GjeqVV/7pvXYig6QRM1Re9EL8cLR
wxEg9np8QKnbTvVhTKCcBrfyOG2CF5PJzVF80B3C7jWixkXyW+t3FcScvVwWRb8Eo3TJhH2BHZzO
ANje6qNUPQJp8UrOCSX8hwJYUZHoe9vQnk0MNtLEuSEXtwnCwdifOa7e+lrcOEAqnYco1FYpUuXj
yCsf8txD/kSnguciR1FRr/3CgqpKcmoOf4lfpNO2QQwNM2RABxanhIvjVTUHAYIg2OZV4ajy6LTk
qRUMtmSE8HNSu1U5uyaJilmBLwD3ufCFP9VgltT0JjUEmEKcWuryoEAPCPCZBvbz0oa3RhqQXzIq
uiKrn5fv7aGV213ZBASTNB5EvHCx4W0/5WV3Hqz5+PfrvvzzSP3P+bhh25plyrohm7ph8T+xzut/
WfcjGoKcFehdG3N1XC6dhAyabnbSJKfOxoU2eQrnO5MztmQvfgt+Abc+gbHSUtLl/1NteHh02y9F
uCvieKfzC4M+fi1qUcy+e6mG/hiIXV4dahWEeZh5WWG6hjm77+5ciXNNhUFHHbjAUGbHKjf3BigL
iHxJdKxaxVcTNyAMtJDPCaidObeel8G4mulwQ6mfUcuSgocoj6sCzTFHeyWp9kgQ9zHaumGu90FI
VELGEbNxVcs1ZBKg9PChgMEN62fyhi8RUagNX++ZRKTpLdnxDJ7y+SRr+iGGTZ85C1SPsmbSV4Q3
/Wyq8+XZ2g49JJlxcWqpciy0+JhGWSx61cLj27j6qY9KV3tqkeyYV6s1Xt4YSlYvWjvei4QTCw8w
qdVJUD7sq6oFNxqPL1BfXDscdvl9AA0kWLHHilMJz2lHWkRoYzJl9rOYgVsbGga+1JUdtSzclGy5
vpqdRs+Z8HBpA4zPmVwxY7vA6Oz2TTQcmo1fVcYOqhKDB3ofiUMMp69EpGs3rwWTw7FOd5bd7hRZ
3s2zuau85F3L0mMwFEdh1OTitcdRpsdJ9Gn4pxxYO0t/H6MCLD4UeuZ4rXFu0/xsRd3JqgEcbUSZ
7pPQRGNdEScP8CTIno0yPpuUxialOD6QNYErh3U7+EK9RN61VHDZEO3YP9X+UGp7WZV24fc2Cg9I
W//T0UD/H0diXV5bTgKRlsz8UFuPDr/c/EnWjEFhw8loMO0pc7uPOKNRAqi7OLC8yPJi+FBsI478
olO+TkVxSJT0mHXJSfMOKuZuRauO9suI7ScBg6f21k0UB63IzmIhgKatLyLod9rwDXeGqGSnyMmT
kKSTzSwyGo5aWB/NL3iBBVGyaacfFGs+qMSyLURmWsADsYwqdrhXOPx2d9ihO0Vdx8SaFw60xo0d
rMmtCixwASMqJsMfT72q+ppccgjEdwyJuDC8u05CaLELC2NHTOY0yi+0wdv6obXdm0G0Zascpq58
IWJiF4bBNjCrL6E1vdWL/LB2URLfk4wW3BluPOrMgTzZ260SmV8wmUyZb1hMRQlR0Ha2M8XW2Wyr
ExvrcaCpESc4/RFo3v9s18iBRt0rLzpumfkQ7sD9NWe1t+nKa9hNsNB5MZSslolm2NRuU6muwlgS
PU6lZodlr11SjRtUIZmoze7sHerVyKuX7OloD+HuyLITkHGZKy/mNd21eB6W2REax9dHdFbVwl/6
2qd48DPB1tmTfPNU7oy29dAHeE3WeJzHPXMvg7n7XLInxZ0IsaA3tIli9VGxcs+vVhURUYeXaS5e
UKJcx0y7GJp1qpPiwDSqxIsbO6+GL3IOH3vFkjl8hR5Wso0IFacEqGiMIDpm+iwvjWfIxb6UmMi0
jNUgheQh4II6emXeY5G6TifI8z/JjD3IcXbIrOiQddqetczIn4qIgINwX8bo9LE5nCQaWePYnYkH
pAgbTzlG97b12woiBc2nrj9VDVYbP/IKtAOWRa4E81Sr9gtj8piNMLhsz7ZvblsVfOpmicoDNw+Q
sINEBd4VG1tIvtRH/t9vPqYsVkn6L/Isth8TG6OiGgYfhSbznvz+BMZq3tqZwSRQm4ptNbytRI2u
pQWJErkLSTjunHEvrgM1eLOl2YR6pfMm2aTzm/sFGmGYmIHFjW+fOV85VtgSBLbBG6sxDM4wLacx
LgqDCEk6aw12KkaFUBC2DH4OyAKjKnEU5jq1s+3M8SBxPn0EZbZ5hI9mJmsULPLTwLAkwVhHQ1Ol
GhriAQciwb6D7tvMjUv6WykP+YDxrl/MOxU8QTDGbrDy16S5V4Th5J0PFjQZxl0YDWyPNgizuppf
k1yGpTO/aJBUcNEHSHgL8SlxDup6kCIaTgsN1IjsZUvi2/Yp5+XQECq4AlLs3dZpOIAUhI1IfIiJ
LS5R2V18mpt1gw7DoHPUn5bOPo5hfzSpJIZuX6fhoa+KvTK13P1omnDxwIEw4M1wWzpWnZPs6/f7
xjXFnynSMvq/djRBf8kZhOm7+CHq2t/mYOopBg2JwZVbaOCikxGUDegutE9tR/p7B8awi30ETjER
kECIuRNomdgwZLOBqOnnz3whlOgL6Fgd3vyZ6KGWaKEcV1+zz5toL4fTrgbEmWy26Aqk4wiZZGbP
NSE+MU3OGIRykrm1tsFKQrXGQpQ1WzGJ7aGjR+dmMqF1Ft0uZZeY81Pa0/hUMgpV45DmHWWudbS0
8mTYL5Vc3KQ48vOgBRgkbkY+34Rh7HLECNUcbeOSDqZR7KaUPt1o+TJT24YCd1ChTRKIAeKUgeES
uJo3uG0ZkW2H/n3qvIg3RMuZ448bzbK8Jp78Vj9knAxM+qvTx7hXWelkdXH5elWHYkWCO0Sn1kDv
SUwqp04fjdvCsr/POS608BzL6g2mQJl2juEchmmgxRY4Irq3c/f0oO4AyBuZiHT4vhUgsHoH9dUJ
owvkoz5aTp0lTmL4U//qqzWM+0ReU40j8uz0LvSMs7lVcob9PEjY+U3B4QOvBkUOjU24IW5rEbHU
UoMDjiKdwdHtHwpy1u5rfkj0ZSeI+QVQdjGIMMr0aBeFhHLY8j47KtcK/q+OyAOSr+rwyS21SbA8
jcbPcRMvTP55wlG4IMVsXKbpfRbiMC5B5r/GxEDO9D/jb8Y1nWefT9yPu2QXVzk23hLSAJtry95a
hrBHxBnGlgz0s3BzcLO0janOYsQIDE3WsQFeWDRLpKZaTeoY5oZVw43KmGZW563+2QK+H7CtUkiv
RV68lfhaZHy0eofKL+KTsZ5cDuN6emmV/KJ/aR9Nwv0YDsy8HWXIPYjBZXBoAvs8cIQsjWvSm7RP
kcRUFp9E7VSVjfuxcmJpxgpBhxxlGg920dogxzSX4byHjDoV9q4W94aZa1FPrsm8a8lbL1mjSiSI
9kHqKzrpuzOCiNQPz5MbDWIfi/hgX6zhdUEMFZ6/1KNNxVw9YxQ55UOyM/gFQGOXKoQOao+FLli5
8JFD2hK5p8mRp6a6i/7jaZqDfdBsqtk8sAwZkrJ90ItR5WeLKIYgoDLvD0THEdWYtKBLJYJI6uZI
jT2F5bFo6biFxRmd9oX1gAT5XcEFqR/F0e7jN5hvX5S9jQJJMKF72rb94kw1HuwPyQj9eFS2dv2l
qTsCrUJSfZJjtIpyswWGfnVM/4un8+ptHEu36C8iwBxeJSZJpKItq/xC2K4yc8769bPUwL0Y1GBC
d1dZIs/5wt5r36t5gRmSHZOBqA/AlL2RnuShPeX1eMqb8aTP7Wm8y6yP9PbvAD9VqJ6M1eST5g47
VXxuCIB15v/UUdJ8qPWa6fQ2Ax+ePM0r7IRNnBI1dEfypSdhLw5eT0QAM0TZQEneQOi06rCcoyCL
pKDMqIsJDcl2bX2eJWUn7gd6lRNPfDr4oz7Cez6uiuVP6HkSVJB6vzXwLKukzuQ3BmBkaPxpB0Kl
IPAix3TNFf9guXizkfulHm07EBWLFVIjo//aHPrX8JSXSGozeEMA2rVNw8A6padex+Ja7Fp9uPbr
p1nFbv61bg2GzlNZnTNBPo/06LIqeIv9qJFxaLLuTOhdcYlqSrWzonAyn6S01l+gOi7iNj8abX4w
OSmF+DYU81VyAT3h051LXzEJDRhrqDPBQuVLQIzqLe7rAu7Sz54X63Vva5XsxBGqQL1wmagvXBYS
hqkFUdJhyNU9NxTHanxY2xK9RhviXF/zk1zyAxaBoWBehTAwTuVbFpe3GclIAhJDA7PRunZcmo7A
MEZdl10K9LNMtUOv6EHRO0vNBtf6Ktf0wEYu6KtDWx3iOfOmGl94JcE+04l62ZghQYbwPVpGY2wh
AwhcfpIkhzx6HvmRTxGPFGK1dJR8kV9WKvqtAv6cxUq7tr6FlNjyTGxsWocxGElLWKtKQNAOhdrF
lP6ssuA9ZVYM4O2kR13/Y8ZIMeJpeNOE4c9qKIjByLyh6azKr9qvGmD/kuyspbBv4wHd7EsGN8JR
etpRuPwYNB3toIfLAxPbrc2St2We3zrTeuso9UYWZm8xZexM56iBaCOEvrAGp1utVz0VaFoXEC10
SHWFyQVOoRk5lO5XtPvLnKPB1PfGqBwmppymlfuC+er11UtSMkvS00tKzoVwWydrp5xE9QlCIaxU
Z92DJb9otLUkYdgNf8+jZY81WV/xENldoe1KCdRo3e0pl/fVKu4LBFXFDEx99ppp8VR19YCqeuo+
E8BKjtzhlTcojdPtStUk3246JPyhn8+R1YFFNpRHgDObtkNn6iCkyoD+B8onXJr5XcKIhzpSJnRL
Q5gC8InUu71SQzPut3Y4iIq9LpDmmIEyo/X0nsw92yLpCFFV8pIAU1KY4VpEoaH/yC0+XXjMos4W
bArlqQgbQQoEgnc7mDHQ+3qsEnV2pUKM0t2T9X2MmI84PRYrpPyQ7TMeZGLoLR82dDtBCjDdlXV+
tntm05ZkpUJ2FlQNyk0NK6RQOJRwgAWLxOD00lhCMKhC2A3akferoVThmtPa5gb8IUkmymEpxI3T
+hI5BJwk1gXR//CA5eOUE7S1sQueYxZiTwpf9RjbILHcJ1AEXmqo49rCssKSv1H157H9RW1orWzQ
Dfnc/w6SdBzN5bQ82N+qbepDidnG5MMILFi4xvyGheiR+m/kRn4SO7VuhRtaPLSmfjkbd1KtGCOR
zKKBK0Bgb3IuaASCqaqyAyEgb0Jr/sjydG/xKKgks9Ub6YeF7SM81EKBa42pSHMztebNQFKgIjxD
18i5zG+66ubtmQg31AaUOIY38YuBzWNQ28Niv+TP4nSICKlNZ5BIkeEwPQ0+1ztXWAzSIngqatje
tS57a1hAJ2drXIPUOCD477FjYdIEZ3SaMKSq+5dWg1GpbAZaVm0yZGktY1Ponuuyj3TqbSqD5K0E
pSt7S4ETfMYZCBiZ05X0xXKm6ps97SH+Wgijk0zEtsoqmnAEWkNvvrd3haxuyQWfklXdvV0M4nA2
qnCemQo9Y8NVMf/1lDcFeUoLAUjKIzaEd/bDpwYGGWNtT4id8vkCdFO159hCf+91y7RHjOEJv4xC
tiQSzQxSBTqvm1JTadQ5MTVqPNdeSrGefkk/cCIGW9yT7KcByqCL4h6EIe4aJ0XKT/V9/LWe5/G3
YL/Bx/fIEJhxcFaByV9KNtAuNDaYeQ7DWB1mUXMGfthx4eUMZK13tAdWi1W6xF8RDSrTxGUJlZ/X
MUG43MKQn06Ntqnpnrv2PsyMo3hPLU3l9VNDQVlCyZ00gFPqtgqWB09NSGsYkhaGmtAV4GBQVXCg
BIrgCgkJk7nsVKAY54UlUToxi2XTJOngb9fM7ziaXnHPogbydhh2OT+vNgHeENyJ51rmk8xWzR8F
3TcZZo66RfCBxcjA9Ik/IpxHQyaD4HlWHFBmpXFIFtZDdmyYH1YW3VWmcvHaIsZteCdeAUnsqkrc
F9Zt5a+n9Htlo5zjEmctXrFGYpRiIKPhKTMPBOwEnTCA+4vCVn9wZwEX1WbtiLHhFFNkYoQme5Qg
RALzFGrLqYkOUsxiIHFM0HZGSxwoz2Cm3DuxZkxNbnl9aKP8IsTdxUyHS5VWl04D7K2GWpWwnHVw
XIRl+68egO+Q69AB5UFGinvGdI2y8sznSvOmeyiyfQvZfHlQ65Q8FX+Eli+PfNNq4dZ4mhkGuRlN
Swk3+VGwwM29J+aTon+IpOKqiUUpm/oUZ35eDH6SB1YJLIWPvdhA3pGM6X2yl57x45i+Z6jDp5ha
eIMxYNfTr84KA1HzJqicuswKS3W2RxQo3AhOhBCJUggaWEdTOooNIHRrP2PwXo9j2rzSxUl+gz9n
aJiNCTUQn4PH6bNy8aT5RzZn8CnH4xqLx0hRjo0MFzZGWSv9mlHpKkrvIqF2JmA+HHGgh3RgkrwI
eu61a+1NLD0EfpkUh683vWOExMg7bJIrSSHIIXY6j21e4+i9LSgyremFdx3cCBlaNLHOjskmoBJR
FIMXGYV+/Wdmr0JjVAXxV4/9rJze5WdyhDt9HB3OoGMpPI/Woh3Vdghkw9ZL4bhqyjFS+2NrrQDa
yYw+jiTnhem9AyCODdHo9xYqkobnvOOwFWbzClwvQzzcD1eRnZ+UBSjYwqk1Q4hCVr8G4tbqEmdk
sBiFd+upM4cErvFeELkQa8JVEutrF02XEsup6eiRdJkk5tPa8/+3E6/WU4uQJgujW5k6X2YWRBWR
AOUfcYncruq9AVRh/EWEBTfaKfos2sgbUYbpF44JcsbQlaNPdFoLxGjBSIWLCTirAgv1VBoiX6yt
ojoJm97JY8tTITJN5jVG8L3ycVtUe4ahvicvq16CGprm/biyWNjkwrkXQzP6UMz3cHEJbN5IqmMB
eKQQw/d66VLzUX4J7LJL6uTImvYiEnFQ7qrDuccIJdlGC/kZr/Png0WcI1A0Gz8vx6uMe0fPmZlT
ccHxeJUldR28vimulOQsT4qjMSVJmSRrqzdQ6TCqtM3mOBOEriGUTd4Li2DdrXLqovYsCuKlt9a9
gYZEMJfb6CiFsMuqYk85OtmTuSM1I4BObFc7hvy6BRvw+TE7RBvQobJhWonswApgRaZD5o1HWqpe
qaTEyUA/aZ/j2VeL/ZxbZGQXrMrBJ2qU5Vl3hMF1HqSIJpAwxDL2qnFyUzpXNccMxrFySHDghDi8
7UhBSZLedA2LyEQPDgcSABaFMBSVeUtwlfR3cBUk489Q9JSbTCgUR4+rz52Lk9aV18iVp9qTOR1J
8cV1xX1mpd35aen0KuVlSjqW2Fr8Am1CQunLXbtku1LRiAnhLIVKDb6Q5YC1Z65/SIm8EuU6tCBg
JiT/GimgIp3ENlGlHsz3ipDuzTHZv3Tm0ThvNeHfMPEBNe+Sir2p2ilG0D3lALr9Gmc+EvAsfwak
KJeWgDvjfZRl8pjjAwjqrYxum/gpqTmSwqaFGTqYCu+JRQmPxlIqWFyZr2/KwFDSE8KKDWA4dm1z
WorXygnLTkc+2LxtD3eTmN5sazBbSWWQ5VmFl03dP5suQHVXEmrRhDWf+AK6m2aYeZLGpWGgeE1y
0bHl1+L9j0K8XBwXfsM1NjGkaApXuE0SaxqwXWn6ljBt5BEUJUcc/plT51Ua8sboxcfOQwmhwzgx
kiAwaJiDtufLI9aX3Lg6pS8Tv15cQlQQLk2/Ts+xfo+snpO7PuI+R57mCK6yy6K/yhsz4rgjDoIQ
pWIBOHmKGn5S8AkMO9rq2KA1FboI6+LGUGxBT6BgcZu8EimtiSaq9cVLPuu7paMa2bPj24tDGSx8
nQ9BJc+4+0ZWxT2ZK3gB5btqHDvxrsmFm1ZHo1z2TOPW65jnuG7qV3BgBlobsnpHPAm/2U7FSToP
pCVxT5isjVf0IAL/8Am0jZWjpqMBl26rhyLPWjqfsWdSIQFWturnyGhKpoyaGE0NfUu5q7Mf15gF
6y2n/Yj3Dm8Zubw3JQqrUrlUA1jTdT9LzbW+oyUI4mYIRhAmltg4USYGDJAhnBZ2fH1hvwwYWBKo
5txFcppK8JNYIc8CzYKRkJmGIWCNdlNa7gHch93SvxOJnqT9pSQYJcJLPDFyiSp9W8XzWWd4StIa
gzrPzFAblIJbsuRG8ms6tiCzcGdgDTBvODbDRBGYE2mpuSvqu1yC/zE9ndoonW7WnUH50UTyMplC
V0XlFeRvK55Rl/6ERK6YzSA25HB6CFRi6fSl0aeb1KQKEgcBiUMyLp4Ui16RIHxFfsxbPDsPUY+u
DI2vmHpgyea1vE/+Nul4eLJVyRc0FsgQqlHYtW2/M0fVV7dFkvuSxI2BM91iGR11wl5AxmeWcJwU
bxE7OMEKE8RCdZ48JizjmdWXreKWDNGE7oE2RVy0k2StZ9HMLyVKYwkPEj0Gl2BOuSmJEuQavp82
CtamCEVI4THjrMBKjxXFxYtHUfK+rqSUWugHNxbR5tjDrEOfh20d+UaO1LH4MxJDwUeX8i7llEfz
M3efMqOUzm2xnERR68Wl5Fnjpnfa6R23HcO5Tg5eaqAUVj4eD+ZuwQT7vG/7sADRoIYMmw3hkhBq
qiq636LrxLW4t8i4mx6vdbzFOr4ZWjtT/r1uH0G+Q/Im/aEl8WMLNPk2KNUboIE8Li5j3L6hTBP2
LzhuBURwLvb9C6Icx54YP0ytBMSLV8c0Agmgs7ZYQVflrmbxJohyECsQXuwKppk6j4xko6N+1a+i
8WJKkQQndOclRVhNq8u4bHNQ/pRlfIjGYR8j8nwlhz57JlP+oq4oW9RAjhn1DLTjl/WCR2ufk82J
hbDjJKfEb7+lrsaSZfqRPPgm9vuVXTAWPjb1HuTBMTRR8iQctfg4BfGwDvNe7tmPwgGOcK+04+rD
+y9YzsK0UtE3TgthWvVRbo1jfX+go0QwmbDbQQhk+llTB/nxgaTdzxEH9nxAFmZLbPO+SZgNyOS4
yr1VaNizHhcWb0xhADGa1x7/8uIzkN4kMx4qr6dIflIaIkYoSNlqRTfampKKWCL1pd3fTrPsOnva
mjKEqKLeKxSosZn7NTkRxtjuzPD/qudeYXRhZJRikVdww88o10QTD1kJRQJDXBwhNvc6jLkGv2gK
fW0qSXXakKskyVzc7jKyLYsnL6K+sBKYgpDaKfXbSsLligVry+BwbuDfwaMNJQtQocM4mWCWRQvE
mruJoYNOx3A6pUPr0Ok7dSQ4z5ydwsatBdE3eOOoHSpF3U1Svq9OFeo26v6MBdC/QdVu63LJLfm4
sM+sRP5kPYPWrQVyqd4mzK6Kg8pCM3Zwy1a7pMh3aH/9uWIJCp9xxfGk2mvUQO2h1Whtpi0iK+MG
NZI6n9OluS6jfjOlfRxx6HlR9iHQpLxma5kJy1pZPY3Tp+H0iTusT9RdCr/KevYsSFX574AoT2A4
qUFGydx+7dweHRXNsMa9KrFSI2eSgIn4ZKTzSUNRxQrzRCk3M9YhvOc1bzDlfSssu0nhi1M7t1Sw
b5j+jLq6a8BNipE3VairbIh1teEiKnFjLaU3nDeK8P1KLRKUYJyfx3yaz1E1XAts7rM/rfchE2wX
+U2dARclLlHGSbGiIvvmmvHzknHSALpJKnaDzuvXfRiUNyAq6vpcQopZKvkSF+IlOvMCpJq9HBZ/
WYbjzjyjO2nLaS8w9gcG4ACXcVtzfmcNBdty3Cn5JcuGUCp5Pc3oIJ/ls9Idrv+8Ku9Zu4VjDL8o
Uh3B0HGsfw4GZVJkeCvIVldkJ17nI5cxdMYnFhjdrSzdATxUPd3XypZSU0znW9bblt4Fi6Ucuira
6zEyvJfEHtSp9WgNjTnc6EwqehuNXW090x7LtlaSV4KmGWS2A+tBj5wcVXOVwQyLFffJ3l0HDMCK
56Ak0V7SlP18Rzkg1GGY/W3Kz1TNPLmSDy5aF/b2IoN/M9VPggUJEM/ypANqxHiicaors72wlZJO
6cdQawg0aFtTMLGp4gxPCEL8iGJXu/qokHb7Ja48KBYG8QU6BwQl8aZPBFc11QW50ElxvjBYHV5E
JwluB4uFr2GeGUYoHqiQdUZ0WcJqnPj5VmQJ2I9zRAZDZesEPzXbLaa93VPf6sB9k1w9x2l6qdP2
svqm0X4IZ3msHpLBUpfJObermZLWNYW5oISp25AoZWTyWyxihFkvpWBv9Y8CyGlV6LvhXZ/Yc5cC
I1TjQIMKkVcwKwy4tTNnJUCnT6U79y9pdwcrlFBDw4GlMbyJmXpYc3Qv5tMRk2lr5khtG7ZpdrzG
h2exkg1cBGMmBbH8bdXEQWxo27I6rOWZH/DeeJPpoP08SeR+NB3aliZ+oAjbjuvzsLUAkvT+QDVe
Jpkvk5CThZcyHc+0SNvcnN0lAlEpN75FGSMktAA5hQ7onPKbC0gjLMGgmd3hUEG7lCW7uB/hgjgS
+oaZjjQ5TJNO+FHJqf8Moc8ftVNn64tMb0MwsbBeMu1jaaRrFVbvAubQf8llGXBsg9sHHLQw0im9
wRxR1ci7p2RBfyv2jD/IUB6uHfIhGLrpOvpjIzIBaK4SZx1LgNw46ysDdKs8jQ2I14Q8wjEOkU4d
lP65r+14GQ4MS0OIZFoXxkp6VolgYXk6TD5nnG8pxa4CZNw9r6vy3mXJ6+v1RL3wVRa/E30gr3QO
Oy9e0qtSqpdVY6EDnibS9lV2eGJ7Ev4Iu7xHCy0zn/zGv7qNT78TGSSFQpSL+B1xs/X64BdhxOck
eHbsshJk30Q+5XiLmXySLW465lVNy5BC+gDrBIyYoqV7JWF8l+p+pKe+QlNXtXtm7YHZXbWaGRvX
tmkxXcBRH/Xn6IVYW9jYELuXd4NjdmRUDjwSLFuflXQQeQxiW650et/mMrYfBbAaNHZHOSY5M0tP
5StTGGl3Wl/89LY0677P4fQikOml8mDt0AikKd3UZi4FkncREjdp0OnLwbbOUvHNtmnz5CNJLH9N
UBXmmP4J2XYB7m84BEJFIoNUkg91ZO7T7yHbwJrwhNL0pF1OpDaCHLznLDwbwxY7dvrm4mQaHVyM
8q7bSjHBZcuw2S5HRryOUS8OxAB6oH10UFreWr9wVuinLcCDKnNYNhP4zsASk4YmYdKwUHRwnMm+
UAnYDyqyNpKtXuLSIzk+L2W/6nSmbwRbtGhdvuU5cvux9rJESc5Vo0rIsoRg0gppu0pLQR3A9kxe
2StE5tAdM+KrELW7nc4i2MT/U6HKxvoIq6RGSauOsfY9RO/MzgGsNk6mm+luAldiV0mjHBqZlJe0
S4sjUhf6mCGagkGOuUOXfGFYMx8iaxmQJLIOMnRlr8jISCdwGIMCuj/j5Rm6SaUYIbkXIUhm9+W/
OGtfuLwotcnEiuC5EY2Tdc2ha5J2o0+IMOveEo4JgWuaFJMZorXBKq8AeDI0sMxCwEcVnd8nGRLw
nA5GfrYLQUXEFpem1RyaRoJT1/LuJby7SMDqH2t8zwrSW1C0SjlRgV0JAGRJc6ojKzsM15wJMJED
JtsmJFisPHYVdglfEhcEV+v8SnBnFP2Kf99m2Prs6Dp/FMiFhX30YMnFMb0pXWOfXOsdDZbJdw2I
VTy3Hcj/v8WymQ/DMtrsSjEr8CzOxKIjR6j+LUlxgBz0WYKKY0AcD5Ahyld6KzNCezyIJYwFl9Un
wBpAydLf/FuzDTva/pYuXF46iW3JIQwoBbxMCbD3P+Rxmp4UbN0kXRyMW/PDlXYcf9N7eUghExK0
nTFl3pSwf4d78YUQAUCu4DEh3XYeRwKIBLC8JZ5EziHj73KKP56EieIBvS4vp+J61c6Vx9t6JZUa
0wUOKfuJnwPsXvuhO3OzhXcFxQXIJYsiX/TWZiseMUVQzmd7y1Yq9D/WuWdPZjBZoy9lWXZo9qkb
n1A8k1DuGrvZb33BRS7pVdsknAmnIyD2ZiIo+uRlQVFSO1agHiFa2UJgOmw4bvwON+ske7VffhNU
dul/06P+K99JoEMsJZ3gQ4dxsclRd0VhxiqzdootzC9bDmnJoNA7qCx8NKsJXGd9S7bOTvtj8jdm
Oxb5qLs47jaZzEiVRg5zBxo5GTFHsPzRj0SngPrN0kNrvUkMHPsVW57d7aZTBx/nLb8yILrDh1Ez
n38I5LMFxr1Pxs3y3b8jJEh5FhHWbyi3aMQuMyDyR5ZtRKLsycR119/Iw8mAejrCgnAg4Db6Yxyk
t/4dEkqTkiNHB0jC4bUyLggcxQwv7bZobDBuL87nsO1+YJySiFZ+x6fS1n/0x0DkBEZqhhEOg4Qn
f0407Bv9wipq/pV+5F9aCuUkh7HqQv0C1B3/YrFB8VQSiEftzFHiwZlPUby77CLYo+UCF+ImJ9qa
USMn5rvKMpNRwk9+lOwXhL7lX8Z3/mm58p0FNdhuPhEKfbw0LHbWX/JV2YnCjYrLvRIzV3dwf2Ji
YVFWs+UYt6AP8ICymfoqeIMHPk3HuhJoOGwmkuichOAmgOYJj8TNWD6YtCjktB47Ni2/vFvRV7c+
UBMf5X8DUOrSIYp6s4b9v8UfvXhvXWGj2BXmNy5ex/x8PrSf9Zevqv8qTcYOdr/taZ2qYNzXSORY
QfHq8SoxmyZH8W8SFEGJx03ZxO1G8esjW9a9+mnc4mP7BWSn/OUx68rXhlizZyjdETt1O/HI42Ft
JxOPHiQwTo78w6JtQTyRq/xBF115/Y0eE5Y9pIhv5U9O9gHAH6Z7KGr+1NK2fdoQcb3yD/AoJLfu
QpE1fwCLLN5JVTDOk+DPfu42+9gl60qbN1Uof2QtIyfWiZ5wzupteuKwuVWX/jQdhwuK1ZBnloa+
5UeEyLk1HcvesyD35CsYuYyd+44/UMbT4D//CLboozaBi/r39ft0227L6nk3+iajSZfb1QWPzesO
05Z4Bv1qzLz9nJbjN1m5yM2EAAnJFj67p9lFyJnyPfoDW20ywLEYxJv148XUZyTCvyBQeeqRnEov
dglU40+k7WjfDsO2clI7AxXf2OUBe+qVJ+ZgBcKh/J7+MDvb4tZyceoGotMfh2izuMND/Vz3rGHh
/D/Je9koLsmk/0pHIs7zqgXUNAHv3L78RWC4ZeW3LXbcrLd1/3zkR0YAks3cA4b4Lv2iKDUvil+9
Nef2s/uDLbiaiG7czmF3nr8Y238zwsKnWW5LlPkwTxHNAzD6tx6XXbS30JFVzaY8Jm/yhWnnVfgw
3CHgUV7Q1/ykH+oF6t5FYes+79HZ29DfjvQm5PYd41f+KCdm7S9nrgiNMki7ZEe0h5/zsOHrqG/y
wKkcc0fAPnB1Umpj20w4aZmTuij7KXCSHefnlhN9a/2hkFnpC+KbeHje9RMIN+fIcnEDGHizIguN
XeEMqgUDGDzxff/BN5xsc4MZ7YaUDNJ1B9bHzbitHfUYcbxyJv2XSdGC7icNc8uR6Sk72SnT/Nar
8iHCwLmg6GqZEnQoa+B6bvnA94idgBvy9Lkn1Xt8tpt48/b2+Tk7A3JllD2sqjYtXOiX8mRyKSJH
vG4c6nAGbPMdPR05GhICn1HCYMilq5Qi1dDKVPY5/puUv1qm7SQkUCtLQlYeUJv4ahRUnUzUIM9c
y/yC/g0yEDkHr39yS9gByh+/Q/w7O9xuqd0feItZRn2JVxELD3IAlqTDVjjQBLwG/KJnshTJ6gpU
Um/+Jiv6oyeQxEER3/v1Hb3FYJxi7ty45jTFteGtxT5OQtE6Ls8zozAKkhTcc/DscGhVW5GGCqga
j8UtdZquxzgAZsbGhU1nXaMHRijMHIPc7wzMNc7KzcBEcJUYhbL92eHu6+FWp8zVdlxbCjFE5NPh
zioPuL+q2JGfmxblervTn3Cm2Vpus0CSgud00F/ZiG9oVGJg96yT2HEAlqS94k46jLJbixhsWRMA
rrRRmMPnm5e3bD6PbcCWftm9XjgeWwQWUI1wpc8Vyj2bLG8K6WnbI/9D9JrtELEIbKfn/CZLl6g+
W22YETCBN12w070qPUqdcKg9rA8BE0ZzMoer0rNEwaZOYcZ/M5+n1//DlASiTrPrFOBe0JoS/avl
rTbXN0DW/HtnYGSFqYDCcq8Xxzy5GcyCiUkkyLl6/VlAQOjZhyy/Fd1Fe0S/8z+dqwJUJIfbQVUA
fWyWS/8jxo76ZipEuG3E0/zHuPJxx59MQyo/fQfDVb5PWIYR3dgR61i/zZ12gRe9qXbl1+u95qRf
vdEZblxRhYthlRmU+DujLSJdRnvM/+Jr1oYGaSMe6sJDz+ZiX2M2dnkGeI6ygt3OBk5cxEDUecmp
CBFBgXvHedVvMXqXznJiXpp/dz/JOf+Ek7m+t/csoGmeQh5R5U07pX4blv+ewfAgH8MMY1/xM8Jd
IFBs+dOUeDQ11RvYqkCrfp/ezItI0gbHI3rOFZbfiUX3jPQGmxbgJaY2G9NrMSR+8Jlg+p7PADkr
bueP3OfgPKdPGyW4nwUNP1/q844h8a2p/8ET2dmp3WdvpFIfhL8p1KSjeim/+GkCZuSMGEjtq+wW
40LqJ8yC/jI8Lf6WtIusYJuNFmrapv15RRCq9vQdM7m2F58/pYXo1quwNIOB+uF583FUXAE+IUUX
RMxUWwLE8d0P3/E/+o/VjsPXt/gPg2hh865cak89i6ful0xFWlaY9LvyH0Rm5aM9ynvhhgKTYe4P
g/2NhFhqKzto+hmopvvENijNvvHPd7tqx4T0IzH20/RKi9VFTwdpCeRZXD/bXxJVOOxRWr7KrwwX
nngUAuOvfiwPqwcZ4yVNQtzmll/9vaFK7Y/VW3lcv5qdcNNOPB8I31FxJQllzpOYzEfsw2dF7LoX
waLftRPikbfoIv0Ip9iHMXcBEojCqwqaHTnCpJl5Ewk5pAni6rLZkoPoQzDP3lzYgTFjfXsxP9Mv
xAPlkUxNhonWVbtu4hDP8yG/MET0R56hhi3okQ//ZdolePv5UZ30LZHhb12g7020eCQtXdpfZKyI
3mhXEO2Pm+gdaSj/E2F0DGYf4y/FcfwFMvtGzWfdoMHdkNihZoDcgWJgGLH0283OcvOrQVmJZufd
IKPA6SB2ZvFqq1F66Ke+8FPSgmq0loB6AnD9oFYqORDmA2P/ErBI5SSkqAeSqyZhs95G4aPLPytq
0/pvahDTehKq09KGCysTkF5NRDrBqVtvnXLXE8b6+i6edVtcHSr2rguR5XFu1dilXRQH4dN/Plhj
7nWPoGQMZAl0VjqGV7kCOsKZUNm2NE60R1s55Gfftht4CQ7Cc9KHXiYCE6s7+eHkHzCrR+S24HTG
Q2JLbnrg6ydZZzi88rCWQ05JinXNQcoob9Lf0Zmd9Ki4IGdJyOKJ+cV97VHdu8zZ/2DM3IEpKd6Q
pdjgqe8ZihhnQfZBdWlD8dr1X/Pv86Hyc501l63Al/UTeSYkii6o3hjUGqcCehgJP9f6WLytd9PD
U78H1JoyL0TJl39hit2pbA82fPeOihgQGRGFMSZAG/Tvhn3Q9ntmkjsF4i9HoXzX990b/2H9QteH
6SJO+JqRVHvx9ZkHncKqgzdfeug47nCSbdOvCaGSX361xy4YEWPdMWY8JDKz1j1XU3mPPvU9Pu/p
q67Gk4G2T7xbJ86lJ3Pk+VXnLY8Zik+HZo5inDNO37PSK6DDFdvpgTEvPkLmeBB++2AETQvRPKo3
aTc8TI8b6rcO+cpRKH4mw4OZG3/7CsYV9Z8Ds2j+LfEab9s7KhrEi0ihEOiz/5imjRQR4Uw2+abh
NJheHc1EBgWSzK8S1gTPfKlzQYEChRTuiKidnpsFZfCbSY7UEECD9+mD6M9y3zhx7T63iGW6HVdq
F5jH4p/10lu44+vsQvOAecbO/hKQmL3p1BCfU0B1xJHAA8DXNxF9zLBsw5Os3eJf7SQ6/N8mBcwr
j+zObxIRLGxrxk58vq7qKWCeu2kV6gmDXjT5bpLPOCOseavEgaT5+D1j/H84zNZtf6eTCqfVlpke
6wemME8TUufRIHGK3vkVUg+LjlZXv6zGNv+WQ0opM8PQsp+M12/GBZxUzL2x1+CM8SOQutPf5/Lz
1IhbdOMVJsp7Ul6SKhyfMHrDjAja9U3g3IKOuv7twSKbHSgubgWRj50Ipsl8G55XSyWvOkiX3bz4
mY7+bq+z7ExPYnpu0MgnJykLZfb8wdo2u+xVoXX0SCYC5WhOehtVD93zGhbSTx2vb1acX+tauPaU
hQNfqyDCy43Ywt+pLRLFUb9Qejz4/ZMfELEihg3uuciuP2M9vvawjsHFfEnPxUtNaQIUPL43CuTC
jfVA9ooKmff/jh3c6x3lBETyFe+GdOJVYfuc2lj5oKGRHbDN/kZeXlJGNe7QbAYBTYujLdjlATRt
RxA9JU4GhMx677Jijwv0cF5yinOkRwdN9SvE4INL4ARvZbE7ldvTQ/Y+I/st905PO/lLg79h3XRs
3tpf3uLe7tM9FBUAy5GyFwmZQKHEEWyi4T933dsEpJpO/39Mncdy3MCSRb8IEfBm20B7y6bXBkG2
SHhbBfv1c6B5YzYdEkmJJNCoqsy899yKVQsN7QkpNrhef4nOGk94F+9o42hZwjba5PHa05Cepqf2
gV/ozPvwwmaE1IKew05jgSHNjIVSRstbyHYw7fix2CkToI0nLbxa4/PERq09wWst6A5l+z80DhrO
lHTlc4ZtG0+sSxbPVcwhE0Ogw7o7KhsJPJJvDaeIIu+CBq57avfGhgRA3/Rpe/u0dkwW4vrE5O7K
7IaGAAfA/B1P3xo2cWAG37DRtt4KK9dqXoH44RjBj0qFyN2BCsAK562SN2TRPJkoPfwrC+hWX7M9
nXq+gbbhVM9XrL0rawd/XRauavdHbJmI+XSg1t98+6APFPg78ngjiHhFpMD2T3MGdrxSn+gzUfx8
a0c6C8tXNag7Gpb9jz+sMLxLOI+syR3bwm0Lul8w0OwXLIMH5SoO3frb3fK87eXRub6Q8Tdde1n8
tCgM/RJXQzDl1WMR00FGYUWS34XzUbcvmnar+lNC15yYkFoXe6Nu3yPb9JC1a4AjnsMZyb9ziQ3j
o/bQjUzQICK7or+dkx5ROXEQcgxXJpoFWp9DQy2sjdBDmCoW5tiZX1xdR0dnp7J58Dwf9CfvObkA
fo6+mjeYDm82JziGbCf9wP60QYr8wh4FG4g3mPHhUMfgsjKPlbces/xTZa2IXI41OuOfaYSGO4nr
CB551WHsMatmVYiYRnbpnsxX07kZWVdsbdI4Vll9d22ordnTmNByYOhDNDtArhiSvZhIrrRzzdxC
7kYLNpGOmIJoT2Z6xmnbP6YOaVrodryrk0DtM2iBdQmNGm1uif1hQrfqu279gooLj11hnVo57PNQ
5fmIQODRkl/HNo4gKwFtHSrKW1HNHLq7+qub6Dmb0ZIpEe56M14CmDWXBJmCkGHdy4OW+ge3ffUt
OzYm9ZZXFBxKmT/r9UXLAb5buizXtpJ+17X5R85auLHNAlTCFO0LW9dJrmYU73EIZIgu22vcfNbJ
vcTVaG6McdPEG9qWOE+NE4I9NmvBAgAAC3uIPyMTTLDMryr0iBQ0KULOBRLqvFg08Q3Fnw8RYoFh
a/+tthtJvhtn4Tood9g1ilcSZbQHL0YS8ESW+qq6ZGtSIF3At/xuPBAAwLPT+ExWtriwk05fxsdw
JwQpUXEf+TPyjHytfXOh8CoNfjHivb1w79lZKVppTTgf+UPMZNlQhhwX2SXR5xxVLLEcuZvf7Oh0
bxG0Pw3A84ayKVS21KOYANMCrsK/zZslIL6wWQ5iM2h7jh96DQ6JICe/DQMAc8ZmmVtzxCJtRts7
03MiT6mzbdz1ON4UxY8/rYTopVVkB1O2TsSKxMiQBfsG1cPDz3GKh4sR/eniJxar6YuG44ArPWgq
X75QxZJC1yOGQvpYoj7maLVBmgwZT3NhjwTFqxIeB+0olq4SM4qgd8qV3a699AkxFb/Wkh4TB8MA
ckTdYWEZTy3dF+IXmHMRsJC/lMpyErbF3aDoRM/+Uld7p6OlSyA5ilW0KCjUaA747s+Mx6UGVkwg
5PyOk85zn9BqM0OZ2GaZUXaBDI/yqMsrXRcmrpSO0YAKdzVTLbIWZ75cAidAvd0643lmAyuRUKaf
eHTdxZU/HKcaqEeQc7084AsH4ZDDhdORQndtf8E6ltZa17bAOedHCObdkHSmUelOCPql8Ws9BvZp
yGOrSjzG+d0sny02IDKKADs5a1BIkHTc/M5W3XLObp4rND2aT6oEliFBmnmxjpG+0GeP0YVAPpxw
Rf7P9R7+6KPvyZvmYaMnZWIb0hhF3jnuO/NFkbsWTjYId2meAChPxXsHjM3yHefyGJic6BtdrKjb
IxQZmP/+ZPHZBldOb7vatu2agBI8lPcP0MzA4JN1ea33zddIItZAk9G3h5U+AHgiin6lIDJrNsqE
N+WKRNj9Sf78u6GAUHI+lQXjd7PFRogAJdZWYl4Z8Ks+xRaJA1nfCphCJqsTq0nS0PCJ/NY5m8kh
h22gXtgM+e3cR4+4T7skx5GGb/Vhp38N5+AyWRq3MMpty5fJdZHA+x6AJXNbqyvwZI2DVouH/SJx
FnHiQaPte98ImewXsmTLHVOVwfNp10er+rh8TbIQ5CxtDVlh34HYM7fsBk7ywt2Jk420zpT1hkaH
aHkuHaB5Z2sXMRkBkb9m8jic628qbHXfPfRHvea7Q0TkzU5bHBfnvKrfmfz89N/Vj9x5jIkiMmzN
QJw1zPusMId0A44aeDI7fUiUKHdmpR3Dz+hAEFx5dW/2X3cfkfgpP8Lzws9a8dz04pjUGw8+Wxfo
wz4s76zVPNR6dhsrCn7SIeOfbPQN0M3oHmIJsfWMKX+WN7m8w1NvBSaFbHqa2T1nRvcpTTY8pKhx
XOLHCL1lU6nBN1MZ1bSM6asJ7qtFJoAI5LXILvRZqnNIeBSA7shv2MsYmHJWSC7WaazXzB+e2mt0
5suS7kyzirZhtJvn06SQVqYxzH2t8482+uTmtfJmJjePOxNM6+80sG/6Z/veHwsi2BS/P2LdRKOl
vccBF9Sk6M9eFXYCpETc0pLTrkQcfSRhL8Jc+Z4GyFRW+qeHAoL+j32iy/gXxBUny1/jSb06r/IA
L6tsyczY4ESVvqrsHX1vlcE7VdGKA98m23cfyb5eI21bzxQLe3JJmMR/A9256Df1NhBwvjODev1D
JvTKDjKAXVhv9nINZzCov3uHvpz9Av0hwL6+lkfrsoTY5oGyTrbFmUiW9fBJ72z7iLbY/9lr1ybx
nyxIfhhw8QOb0Nvwhm3E7w+PcdUEP9Tz/sP8a/EhRFH7cOcGydZaq8+J7waUqytKM743sLvus9sM
m3kJUngztg/Ycavi1GiB9zrecTTyI5oBNPFLfwg3832+1GvdPes68Xa3njvBlBNKmYpbbpP4JvRd
BvFhMGs+ExC6/GRc9PlT3/9iyLlXRvxXpBzKckbIa0SJcUPMFMLKnYaxfPTvjBvoueY6BgoMctDN
v6gxXU7u8CTUz/Fhgej3pifaxfELM7WUvZBppUBz4CyFZfEL0x1V/zz4+asF/2OXmmB+Vvnw3kGI
1aidjYc4W9BPfdyFXrseUL9+xdYS3/Giz+cBY4I4QNaKCKTxGU3w8zxo0tvn7G1eZmycHHASLuPB
a/Kb/Bq0ln9HZL6kp2CCPk8HFz0bG/Rb8sVolskfi7z4pf08P6iQpsUIQc+B0SFzB4yPzPa4/2Id
4t57itjKrtGb/KDibD/kh3MVYsNIVntQfBRvzjNfXnP4Ps8POm+wMjGYcZt43L60D+NBryDRDzRk
Ec96V+danrCmwwA5MOXoH/JDfYI30aw5IjMXlvz/rdzaf/TtvOH4CpTu+h1RyIAGXk/TMtZEshY3
Z5zJXLqZoQ1bKlez8p4t+qsULfQPOFvMO7oC2CnGDV3BcBv+0oPWPhzvC08rGmChH9BuOM4Opq5h
rmsiPnbTq4GwGAMvqg9IUxxiatZ++s2o/apNyVDrp31Gs/2dEKOurgbbR8N/ViKQnCjSsfJtctKB
9vNxhkyGHITHvj3SW2+D+CVm6d0xWjbe66VpnsKEI3oPOBDjF/NZzW6U/shfQcvGAgo/2OnnAVma
zFd14Xd3KuZCEGC9y2YSsxG1bwbqhI3CuWTHkBM/QUtvcdoB6dBKrDGv6XDokdynSCB8kvLoX3R0
CtJAYxBY7b0R29DOLvZhwdhrOyUo7jEEKdNlET6Gt969jsXViS/QByPgNwrnapT/2LAg9O/L5X2x
tgw8C+6Sx+lzX7j2XHiOSjSaebqYHz5hqkLNbEWPxPiTW9928VfTfjTtd3aw3nGQJIxxBL/AjIi6
s0LjYpw0FBg56VIbHAKa4reLEL04NyN07A1TCphnNgWtAukA5Dke39hXm9wXNZ2TkXiZnuuL5Sk9
5PrfdHg2XU4rd0M/QQZv7KNXn4f5jJRZam9Z+p67r4P3LHhimHfYjKNn6tUmH4/VXFNc2HQEEL/P
++HQ/oFQC4c3uTHzQ0JwBDqNwoxaSKXu+Iob4iUqEtDtDFoGOaMfwwIY7Uum1glxJAwUmtB6intn
ROwDsKocbZR97sxo2UFfqjkwz8IwGMbs19UkmK4Bd4tF/DSJtjv48avCxudk5x1/iutjPuRMrItw
n49tsm5ioIozEj1YAN9louxpsrl02pkjFJ3uL3/0LkKJxNHJMzVInFTxSyxjhZnrT2YM472UHtdU
KvBEbKJv3Hj2AuJUUAlN1iUfyH0sOgKbtMVZASk2SCcsHvgTekrc9k2ZTOcM3p4r2DV0vBSIHvXo
9FvbBEBkzzVTlGq9nJjxT8RMMzS66u4UKIaDzaUdd8WFfsi+KTHqzw/XdV4UGto5ttxRdiSJKgnh
Llp5zEq0Gi7Eu2KCfJJZyo/e06Kl7CKqvejuxjTzoCQFUg5GYKmWPZq88s6pyZgULcM006t0DLa4
Civ6EGGGd9yrasT53hLMjlth4hmmI9NYYlcO3mH2aOo1EVhmQy8RBxj9c1RV3VmrTEQBFigqNd9Y
/FTrDkdVxzvXDBcr0VRrezPRNrVC1IWnx41vNiy8daXqJ3CBHylw+205qGu9bIltLxGsZYi9Ikfs
h/AjWyIiTQMKmRPz6GdI4IqKjDJitwoGrCU5Jjn2zamcnxXX0PeairRLKTWmO6xDg1uHr0mk3hR6
C2RvNbvaypnwRhyInXTTG57AbY7gwObUHIblefJ0CkMY/dT4rLGSUBnDGD97Hf2r0W7nSjQfabXc
saqi1wq/OYmNB/S34tgl5Q7AAIujLo2jjKJP6bnt3mqab5yRl6zI1Y09U2hViMHvU8+2Wp57OZjn
aJAvaWXwPvqpPNK15dzdjITySIk6quvSxUZivkWTb3Z4NOosAhkZlPo877VqZzHfPpFfK6gDDaiE
jqQ5SZIKsRwSA1dFRmZRpej70oKuuJW/1mAfV5lXola7GlDZmnpOz13zikyMbYY5JeBolKT13mnk
cyJKIs9y/SsbQ4hrMHI5iAyEqXsO3rEqJKjOlucJw4x0coapks6DVxi+QGRPO4Apu6SiTTRRnuEh
MVWYVezJaXonIWXemA5nZkeZJqT/WXwca1JOIq1+K4ZcObSTGx4GU/0CBm8XN2Tia7MjZkyjsDCI
fGcnzzqmx1oJMEOEnI+pf5IIClOc0+wRdDZ6JKLSoFxscR+JtzwmYKwVnC4j0eACjVX3oDkeZk4s
s1Uq6RE3X7HevtoDfq2hYtHip0GuUIXFPZvd98JuNBJ5Di1pl0f+j6uTQ6U1rfhset2+BHz34gHX
QhIABMyYBpiPQqUPEOsITlJEjUSvaSPj5rkLzV1S9D/CBXwWovuGgfkOwhStDhNF/CtE6Blybxh4
21KztvxGL+NbXHw0PWTdzEzYxCe5MwYb/wrLzAGADuMuOcsDnoIvz9CHe2PGf5UC499Ys3exReRd
G19YtZjJKD9qrUxfUWfdM21GrVwWtyif4WkMLVsMzEXXNZR3VMfZ5BQHN87bdaUQHyNHT+61eVBe
ChLwpPNcYhA8zOnQHYQsu0NaZDmysJzBU4l2qow9VFtWa/q07iZfHSkGjJK5bZNU60rY7WuVPjqh
6PvWdup1rtGz7yy6BbyBD/bAZlG3psXJhbI6nhnp4/sFUNv3DPH1xFnpY+EdnaG3116nfgNG4Mkk
qPc2hd5PhRIX8XH+wkOgAR4cnqrJpgruS+MjyWk6GJr6F9M+1U4yBrlatBebYgDVq67nzoVQT3ed
90kSZLCSNnmPlDyyjJNXqhiFR8BZzr3VCN+yauMmSPfI4boirB6PWt0uuMz6wnWk0QbNfpekcPQ6
dnl6lEq1N+aBY1AacQYyyqPaepzAsMa7c45BIqfliK4Cz6YituZMRZerLcdB1T03ni1X2tiyFKjT
56izwmdjIZ56tweHYlTGaral34lh60wivOYlMj0n00FLqR44kR4HvOiwXDqjNDEth2+hM3D+CSt1
I9RwPnl592S56fRRxWAzbVoxNO9KTNhoX+NcOROgma5DLQWQm6PwcBSZrQeVbldvTqgiM7iRhmc9
jARDnFhkgS06feDQcj2mGgLKzoz3WF3BkA0M8Ue6b9b7XHa3PFWxpLdjfDABHVfY0uxRPOqiRkuX
a82KsLBd00XDObRyeSrLPAtsBV7trFmF79rxzrFm+l2ZF7JGML0zlD8iBQZJZvBOljQzZBc7K1lR
GzqmytDGg5CKcZ6e5jg5a6tuK84I9Zs5tPUHsLJ7pBTGzvmONfa81OmTbasSQO16qgA57RytOo+f
2ZTWaldVfjXjz7ARyJahhfY8DF9zgZkWKKjnu045HYsGkYIxpucYyPk+yvSQej5tOOZZ2nFyMgez
cddgMLMuy9Gp4xl99VSgI3SDl3Rroucth1FxBX5i6tmAnTFAMLypNBOWi3B+aqNzVq3pQJMXKAST
yXlvnHEMtCRVL6D3qnWGEUZVG+c8NMw7sNyiplC6+RQO7iOZtdehSGzoawUDKmSalTX0tGxtuRPd
VfXy9hDWNFuMhAAbM6JFonTKR/dPE4XKII768rUeoJz2BIhVkqyDMvOSrVFQIN1tR8svcqwJgzPL
7s9EaCalOU9heZyNdNe3CLatngcPITRpN5DkhmEctkpMo7Ql67lXuuE8G2+KpJ5wQrW4hI6pb/rM
lAfDMq52bmEFCnvtqagYcZFw5it6Y97dCpRNY7+Xjb4n1SL/oBU9jtB5Q3eKNpa0IEbFMwKJ2h42
pSiGjV6bS48wM45KY6l8B6fZeIa8YF7ddhauBHg8r1r9YhPOwCViaIRtgCVezDcTwz2wK+WpyGlF
2XFpvqg6XpuhpU5J3GE/KkVzdqdrBQA/TPJ3NYpOhQcB3yKqbZN2ibltrEXR06lz0La4hGo4G7Wn
K38wAFoZv3sZSWuXqnG2CVHJGRmQuikhsXMkayh28XmU4W8k2KqEFtl+P0T6MiAbGDRcCt63asxK
myrlYyp/NTMiQiIxaAOWTEKHqa4Zk7Lf6ejmCY7s8LranvE+zgbB7EjeYdiS6OjiCPMk1VKOjnYg
YGnfz4O7SY3IWMVTMh0KDWZHzNndd2frR3SjesikTp2SZsTtjQ12GAw0aw4A2sLr45YRX5HblIFx
pI3bTtbz07C85DlyoGlxMPUwNjnrqSpBo56F96e2TvDL8FOrKNZyRTFPyYS2JvMqkhz4mxpBVBRx
QZ/Bixkry1R+RGPMmOvfPw1dc18XEMam6DM18aaohnJpChGd/vtF510d9Ua0sV2xHM+qnRpJIk5z
c8SKlyibznbc47+XNs+9o9nCc9ajBYNRIZ8cOu/470VzDD5pGetUTWwitsf69O+lmu36VCxeiUmB
AswjsG1i8SdJCVtrbNoajSqb0yzM65hE1q6B3nfmwF2ereWlnbRPQHX44lwUgdNQ5D7hf/HglOf0
34uK7kibyyOzFvSz1CQ42KLiLCs6h15kYw/tuuRGWkDQDaQP2Kxzd9SGGiS4SQMgMDgd1bQ10LJJ
2+kMrIWmS8uZuKnx9LFW4f5SaBiIud/rDWLE0Ka7GPKM+61i0iqN60vdYJRuCjN7mQmD8IdMWwyX
mCHUUicwqkdxWIzDbujYuCIcJZ3UG9TkkAg5u6IT0EP9LBwYGAhqNKsyzipBdoyXyxclZSMmEAds
BYyIOW1PIu4gcwhXbBMvAcCpehT280JEy+mSKrq3rWpnfoohXyxXEqAUaiAjElByk/zcFeiA8UbM
jOK67DzpZnbuzaWNhO8PQK8DVWio9Z0cjVchyfnMUwK0dGrJW+u6Qcl3uiiD3exhdIP0Fc4IHS5r
ac7r+g0nydM0t8hvrYM9zs7NHAvGKabZIN0Y7dvUIjEqcw7Ts9lf5wgHRNEqI+26OQ5mmjWGcKp3
tybRUp3xWjRV9NO6+N3FkDcvfVJyV0XJiYjUlK6Py2vUDBenozztymp8s4kWzmcd6bdS/4h0gn9j
yQ0xQ5QhRVOtNXkQZhefmmRAoFNLYhvN1sALCxnejuSTIogrT7qHnainEcfhRzumdzcF/Qv5UDsD
EhmwIozKKnP1NzYMKl+XtJlCZPjl+nZfRySDZQ6OMgKaDqKk41JOTFdoN0WqQTcmdrtbM0/eaoGd
aJLvoFfiiLN7WesH5JbdxN7apTGnuJGB92CfbUnwQlwAvWuNJRjTKNEoZMxDMHKeW5ukMcVr4h2c
QcnwJMLapo1vsdzXYtnqCwMgc5fTux/mcSdjF6l8hcNhqMKTPeK3bKmaN2VV5ttJbyXx1Qq4hDkH
YB5aIbW+F62F0u7VSjavRstC7AkST92kHk5uym2Sbo0D0/YswpypAIhsaQf6zE2tHvssPs32kANy
MV90x9iNUdYFIm0m2PHlrzRnSdymaa8qnAo2rDitRPaO02lXF7hea818o8vD8A8Vhgu6YV33yZuW
j3/tmQJZjytrq0pFHGQ/P1Va2l7zpCGC4GWIohjAKIVTJ4fiMNAIFiQ0GCvLMTe8C4HOdIp+LKd0
uLoVE8Fw0rO1Yknz2Az46uOaVl496H4XCoxcTmudKIm+lH4YL3YJaLYJQ4tNF4FSg+ZtLMZ5kxed
QSdXLYO5UXTiPlH95FY47ewEvJNqU6+7nL/35Ww/2a1IN6n0JZlnwdwr7blVkvNQ0rOKRqpDTyfN
yWN+ljEFX6la+Efz2uEwRyMnVa0PvEFDQykEUyvcQQctZu7jNp53+L+XWX1rtIQksOHPvw9q7Fzr
gpylWaoelAJmEtacw2QKuYVTywPBgMSEIXwwQhUkrTq+JozyD5o1uIe2ZBAu0pplbTRzTIWTtbbU
7smh+6MYqElKbYkMaGgqqRZEl38v/z4xyujbKaWxm8XwV9SZuY8Uvb2FIS+GWqGsSdpvw55QqlnR
fz6ueMS6iJo2RLNQo1RzPPW08YjvCs15Olv52N/COWQOPtXYa6eSutBJTCBr2PZMV0q/cRqxOXpJ
DI7uf18gU9bYgLxIazGRMfmYuvY4hk1IRhoJNbjAoSfKGSNiYQZeWPV3irBs3XYqaCqQ7/oksNN1
lNmatThqyTIJjOKcCsN667WOBYCuCMrFFlF9kYbv3YyVjJI7IK/boZ8Wv9ilgtiggzip9vQ2yqLC
TsquUZWgTQqj+5pnzT1pefvdVxJVxti1z8lUkdlcCI40CMkzXIaj7Sb31vsai5ZWBcLBzkvFU4lW
4mngLatlWAi80SADg94PAnbzgTE03/LQDq9tYb1Vjlat6USYx94Y3hOFBNU+rq9RbrwUIxI5ZyCj
xJOsqE1Nu6jEUbyylOk3idLioXjg1KFloK7XoB1VRUWp0aCtjuYHXbTkAoBElsA6ByG/nVhnPO/G
1bkDq2QWHd1XtfpIluW0pCT8dDS8/ApmlcaU7j0LE9rHfQsJb7TPSchZD4xVtWddbC4jLR+/pdVb
Wo54IVgKroyLwrXHZaw4iXjRYhv1tR19jnBT6lqO1yXkNdZkt4j14sJKXtjiMv75bVJYJe2WeYMh
GOjbGeyKsVA4nMVk0zbtcwOMuwrLmZ/bLp/i2I62uHID14ielnKfNlh0qvMhAcxUc1OKMCHFDPa9
mv/qA5MbWzNe+gkGjz1Jd9+YNvIBTDfGANfJjd2A+4yToWbOkk6u3wpEHnUnGHtNWyUkSrnKRY1Z
gRHNrDm7yGvNq6G7VZB5qORNbudKRIT5qnRKPpUcoXcfQW1rXaLNQqH6NA3jLW8cZoKV6pwbfjYe
3LH7lgzj1TG7KxadktAQVI8OQc/abOpADqV4zm36DHp40IGdfdVDNKzMcJhu5RAjvi6yTYZrngp8
XBVJ5QWuRKPYqD2zxJn2mUES58mJxgYdmlKg56kL5PMYWduuvadxhld9+dssIAtodEjXRWqMx9xR
ac8q09bp2uyY9FgfsuXFyxVnVRAHFigVGhk1jDHEKBymq8prjtS3Y8ARAu1IZ34natR+VZOAa5Y1
HnTDxvMdOcq9q8ULoJsVHpe+Sh2yNMoMUBslACRfsYdsXdntdMyRLq2Mcm4PTVTiKTN1Nm+YUAFZ
FqgvPU9fO66OdDpE6Onk2k2163dXls+mWYwvgoEIt/0tKWuoFmCVTw7QhLwhWWz0+vZsmANwApWU
uSUiCoYqSaxy2IzGGJ6ysOJqGjodaUtsEC50hWCkkrbfKhIl2xDmYcp7/Tow1UBklT15uiNo8/IO
1mmehKJLLm1ptk9z72g0/6xxN0WA+RMNa3/kGTSmJ88LTLYdVD/5OW6wNetx0d/+raNtpnur2qZJ
SUbYi56TUqia+nlWqWWRgFR/FdGRa5QwLbcXHMa/F05B8d5yyJfip8hHNfxCyv138oRfldF0qws4
u6aDSWMcnb+JXo83vQX4ycCAYdqsYgUakZHTDzEI3HDFZbaiaDeAFg9H59Qlc3uR0msv7FSrpKYv
NNUkq3gTQkWtePz71GCWghbk8EHXWtv1BJGncrqUs0HYwjwhQwnj+VLRCT078ZvlDQDkk8hGoCYY
FDtecs47vAlzKW4Kl20rF+BFCJtdTer2HHmVvBmWxychk3GpPQSUKsHfy4f6SJW3Ju8kRwvzMocw
NLJMkbdJA1GTjRhnIs8i3ijqwN1Not5ONqgnoiRC4JH9wV4+1NXOsEQXJJKQzDbp0X5IDVKMod2d
SX1LSHxy0xbIU7ytylEn+mVcSd39iQu1YXqQNQyjCRDlo4Um3L+FER3irAU6npuYHmsQXGrT5c/1
UB45zCmr2tJC36QruquXtoBj3Q2b51kSAKLW9YFuDk8AwZ6ylGNAOICghFhro6Ffx4o4cSmw1Qn8
ZYQFmSKBG6DmP6ZpDhCcM7I1PfvFlNO3a0JOj2L1o1NygPeN8Sbq8NEagEdo4DEJwQmGrC4OogiH
p+wl6KBfOBvGZmp55kSnIjGJwOWEWn7OAVPZTsFKE9azPP97seYhY+6dJ5xROQ8OdnSKhCLOY6uH
e9FHpOZa/bnMXCwKQ0eenwGmDe1fswqL9nnspc7QFP9nBcEezV+q+60XTZuceMA+DsMjE5gfBQP8
AUu9xEUyfhsgjIO05bTmD6ET++xURpIXuwLK5Z2Uke4uocNEaG6T3tV8c5q1Q2012kGrAM3No4LC
NtOdg+SRWOdO8xqRo9B2urtSMrQCedTph38vBFOF+3hpH5KSg1odCV8LLbMq8v98QVeEBQS3fVjz
nvYK1GqVUsBTmnrkKQKvYW2P50Hk1cEbkr0HrekcCXM6KxnNnbYSgTHUGdKSZIb3ypqGSj0hcRTE
hGtRvKfCXWXZkAYuFKbg378MW/75VDUY2OPqi5KCjkSumuh1jJxjzoAcQe25A1pt7acxUs+5m5aB
U6I5VJe/6kL5KMfOI+uOhZt87HM7N///JTUTvNIpqAfBkNy1dOdYZa57hNfBvCA1z0NnGWcaiCYc
zeSrgXgSkNXzGmkSmm0uv0LOrNCv4A8ny4cSN7bOnSYz32v09xBU9tT02KsjRX3vRHzXVVf4Q7Tw
2cTS8bZ0bKteOW9np4PNhWW7t7LxuXIz7x6SXiDw1qWWQ8ZcyxjeLFnBGk5GeRsXO5nE+bPR23i6
pQKpVBC12ddwcIRXYJFmJXZL57cDcoZxjx9gNVdGedFIZcEabuDDXxc1qqNKEeUlcQC50nH+Lpa/
zQhg13YUYyXwkl1kjeC3rIYNXxUGgpaYrnvNgKkstSCqYOXQUKlvpmpbx7gbzwbNDqbLgMorgdMv
LyAod65VBU0CCM8rzPbY1W9a2rQvTIvdlWlJrPVsja+2YUVoAsiL48hqQSWzplcUfxXMM/DPBdTN
NHU2kz4kway0zdPI4kpruMOCnWknGxg1Vj8Z7Ryb8bLUEUrZndrcM9jgjdZQHGj072bPazaqYid+
GrINjZFt7+IcgakaIw1kjX0xRfOncwAL9jZNaA9hB9hDtA+1mYDdtE28Az2azWbunouOa1RV8T3u
WLSL0n4bEwcnrEe4V0/r3skH5TVT8gKm40BPydMfVocvsQo11W8tXd+LaKyviV2+NhbqF+AbxMw5
1q2Q80A8I53dou6iQ2fgI5KvGvRL0PCwWToNTeFA4bLxpvgtruHC/nvJ0cq7tZj2QwqvQ9odmhFa
5aA7JFGEMwIlrjYnwFk1D3FTkLO3/Mly59fZQgTLm3Ix9SEKK8MEXT/zo8O/P7XqEmsMGIGOWks0
bpyo6R0o1m+Wox9knrSF6kXOH1mWG9fcZFEbBRURQxuZvIY608piSGrYi/O+92R8h4yzyukPr5QU
9UxF/SOsvL2W7psTzacYAk1IGMV/cXRey40jSxD9IkTAm1eAoPcUKZIviJGD9x5fvwcbsVe7MXdG
I8J0V1dlnozlyq1lTPEJ4Ray3H5bgdFrdpfEH2OLs6QqBCJp6+Eb5OeAmaQZ7GiE21iWmqzaZdAx
oZK0ldElUHq88T4arBN+0pP3Pn/BCCupqAljcHnE18ZXyWxBW4zUR2UX4suuwhqpL5q93NI/ETQa
uDnWTayOF2OIhM2QBI/eQFOuRZhsZJPo1tLLkN9KFM2RJwYXa+w+q356dYY+fBLFU4/KzrI8era+
gpW0n2hPCmuDlsVFbQ3Gldoj9vHHilRQUhe1N49W4S6Ysr+UKBCjMC2Y2HV4roFGIbzKrhWyQ5gW
nDmFvP+wOiy0ctQjvqsjqCNJv+WluZdpKjtxGxFFkRQRY6yQ1M5MwqeUeh5iyyx8Av7L90ZY5XsK
Sh2YrDbvCeHenwgxHzOL3F+0atYum3+RKI9on69LGdSUJUc6PkxyS2QBZ36jhESHNtSMPORt51sb
QUwwQg/wV/zhVKYS37iKG0wm5XWo8n9yaKX0wDRxF4bkbCkROou4lT8HeQRwPiWIcmK8NlPdRKTr
CIjW+uhPJgTWRiFSoIJtpHvMPdTq2btVadpey/L6HBfhOZKJKtVMbKVFOcJB7jE/sHGi1PbicN17
YPyharMYQv31y5xxlmHISw2Q+BLVyJY+ReImSsX8SOmlbYngkxQnCLp6oGH0nIhDK1qO2XpaLFqY
pwAY5citxo7cqKaXnpmfuur8B9QxoPlr1a0ND7a1fbqaJbLpWAmONYaFVieTZIqOvUBHrEdc3se+
8CytkLBdsj6Xef+QcsxlyVAQ2oUUzKrqu4Ae3Ei6yyCFSOCsEniCFEjHWkPLXRHP63ix/BtUiOsA
USNEFwW6GTQdUY89Yz9A3eehMa+EOFoVU9ysmiqZllEHT0A0FenAS5aOCfqeBIWlFXPoKOWydk1j
4jtrueLmxezkqibx9P+XSgJUYCGdCmvFFfhVo1bToyIFTGRtoyzSbe4jroGDjl88czMKDFuQE0TG
1rA0IpHLA/Crn/qbNf/BcCj3fUcd0XVAUji8JyuhjMtVEeMo8OfMCamvIMPyRc++Lb9F21wJ5fb/
/y+u+fnIP3yHiowMYP5ihNHVMKx6WUkJPGJzQuImrEaJvwVq1lofzYfWiupdaAlKElPDjkTEbZqa
jS6ATm1J05QJh6le6pYhkkQa7VIKqogAHDh3fl9cUzo/bQOeWKm8V0dTZJ4dxqduhLUfJJEO0NvO
9C+jY2UEqJ8/UpyQZYOYxhLwlQra51jp3SZRphmbMmfEpAqxpALGu7hhAKPnBVwGD9Mu1DnMWn5J
mRJKW13dNVUTOHUdxAsIEOY4Ocmsc0K82+lMRAvSWuu4Z1KYtdxOiW9oFOJMY+VDw2YxZVtVrS9P
bKFYG1b1SMfmPiLR+unjz0pUqcBRqXM0jxEaESgmMz032shcKn5lfE66bJNq4ZeMh9QmSjaxiFE/
nuik1Q2qVz1AUdfUHsPfpgYlZyjnysr0XTGWmtMb1CCEwiOga0sNvTXjiCAOHpYKoq16K6VEb5j9
c5cN49//ZCrTz/v9//9l+ezcQQAqSx1Efy8XqO/1BIKCge+zT4tXbGrDUmzMcUUYa8EOSLJDMYdS
+7IBc6Akq0dWe0ZpuqbuPIRL/eSRJcjcUyduJq2gnagqaoEoLvexmEP8UIpH0sNbjwuJtKI0inYG
kBdtXjL1pqkXbWlULOAFcHRm1LYhgVRlI5aIsEsB51l8qZXuN5bG0whVFG1kIO3y9jdXiMb9/wv5
2W8jQiQ2krA5AWSdXy8BIQFYUIlmtCeeELUw0dCG80Bf6WBEBBezIbq6ydtozUMwvd4EeoPrz4zx
2PTGpqwiPJkj4oEwfBmqop1azr3LrAgAcPQhoFJiWTnysNp2atuxxYF6HdhsB2lJA4EJD9C4TLgi
/Yr2lsDWhUTxV1yhr1PAs8DsNe8i1CjTVQ+jW+wBQ+6nW/ylvjGD+Uf9QMp1DB2n2HBcIvF5h6yZ
UNY91nCwRrv4H3ZYHA128iQO85g++q1yNsDg83jYcIlAhPoPRjdODqTBcgoc/gDLbKKuAhvYmnXL
nsPyPaxNfa8Dxmyv8pzb5n/9b9KLL29M03wnuO7L8aLYl2aFyhxmCTOdFQpX+DXeL1ynSsX019vT
raO79JdtxK3oopbO9tJJvRAuTLT2ecI/gEngGxf/Mvn2zs0e0kRrTxjwwdcfSSbkWccutE8WGJz/
DbtsQSwPkWnfDIKOwerWLtQTbqgZ/3MPv8aVeJmemD4u4WOYubREaHUbY2a99n84skR3OoVf6Z9w
q/8RSu/mB+EUu/7Wu6NKkVcgfpAdaI5yUhbM6Jd4olidXNP5oa5fPBgC7IN97qY7wGP2V49M8HAa
0XrHfyRRkaxyK1e9M916g9B1lLLmPdhXm/nvwaACiYZo4+/hnH/ShDmDBeMRygxXvCobydGvtPVS
N+tt/6S9wi/tQ3yrk806336GEi+fLd2oSidgC8NV/WEUwkUCBvDbbknVeOR/BBi2W+uGE3rbPKez
dB7OuHKMs7CsntNyvOJ0T1H0OtVGuLLNk0H9kf6BFeCYhg6fYDduwATDw05Y8bKPDMtgtomWJ56o
3GXWzRTCMfbZc/rxnMheK+fWITJiYfbYN+HzWDaV/grF8AP+oYMGZyBM6Cv+1dYMfDgj4eT/ZJIx
HUfwRlg9f9WzDvsU9dl2fIhbFNyABwKIH24OJyzAsbLvYJwfTZeXbb48wl77wL4UCnv5MhG9myz6
i/+lbZDDfqIVkY/iiu2VsxXXXT4mjosy6g/eGDBovDs6g9RtOWA+NQ9vfQPbzk1XcKYPIExolKwe
sLc3go1Uca0c5/8P92plq9fmVS2omBHIHk40zdx6C4nnoP2Ijrfxfgi/6x35jdl4sOVX8uVjsLRu
pbrkkIgnnGQacq5tKIgHeYv/b3NALJ9T2thYAl1cEVgmKlfbwuXESgHIDHIZE4Ojxp009uNVfms/
8GFOYCQ+zM0HvIpmA+Om4JRGdKp3RS3azIhtEFFLdoWjeAVGw3u+4FlWbjU4g/IY2saxWJeLz35f
L8YCM8iEOda/ss7ga0WIwe8ETL+yNtKLFE0LcAqi2UXNcfpLUGzrR9mAkHOwNWSdSw7HYnAGh61r
tb9z3kE/Qf/xCDYXhlyNCxi9x0FiRrIAr/HN82BDIqC4FGz/s10rziW4s84dij3JSv4fOmloW7xJ
wzO2Y3t4tY5aOMNSW1efGLtvb+xF1wCCAdyVDaNw8MZ/0qZf45k0zixHH9lFXwovgMm/JdYPfpu5
oi+8UK640/DvqgfvzeW+sG7zVFEd6y5wIdZIUKy87MEHtOtt8ky/Hjzk5OTBUQscRN4X5t2rcics
rRtg4AM19o/Ce0E76JTa+mqCnNAC+MJUsRjtu3EWl9Gj5T/nVhJFDnGOpSuclpjCIeDxyIjH+I+3
4k/5wN0AqYFVhZPeotrh71IWAzAvoBfk8nRP+cKrcewk522cWjAED2C0rC9sFxfPcqYzX7xfbUFQ
zFHOXdI6bJGIqMS+93DFtA2ooXLBqZpdayFsMnsv/mDjAiy9fyEQ2hD9+SVz3lg1y4QcyPmNJmDg
ihVtBUl/j51ofpZMPhyu+ScBkxLq/upANx8a8ResrIRK4FzuQ3aKP3EJiP6Vn9iOa1tYo14/Qh5L
VSKKFt0BluhD/daf5k2ChZXcQSQeodVCuwAj+w2fBANMtWm+CZNx1WVyMD66b6ZaxKefmnu7TxI7
/DDX/LD6FeziaNiXf+XC29PhdV5bnye23hYL3o6Ae8pUD6RjZmOaRTG88+3rd/BQd8UBshNuwjMO
4PAM/Txz5kdEO+XcI80RlqZrMddx55UDiTxG8S0YAyK3ynf4+x55DuUDVJnlmJLzygPjowFy6Yvi
71/p8Aa0l7gF4oA750TDht8AErD69v8M0IroeNbpst4Yq8bdeldcBD/oE25A7iXSy8QjXe15BApu
rVpK5yJadCDwRlsk+okXhgwWZRnav6Ej3PHe/sBEcFhOkDQJ63LOBb/J3yQILT23474KDHQvOKgx
dvOesI7epjUeNy6MsCDtAntMsT9RJWAkZFGGlzEno8mQ4zAYHSMXKPtLEBdPy95Uu/EsOBvUM7xz
EOucwv2OeWJhr7jCrnXCdIGXhxfviG043DTGKt3pV5j0sAss+CjMEo9Y5S/6mxpluXuQDUZArnIW
3z/5iYBiQvl2tNzg5V7yNUBiYsMmqgb8XH/x50/irAdHPQEHXPB2OcrN/5r/RLOH8SE7V31PlJZj
XCegDtOpK9iY3+H2AFlqG6w8vG8Y4uQTEk6IeeK7dFlls5mfcvzyr3SJ9x8qdJjkKYQL2PP9mseW
bbyF+ECeprAs18BG3X/pJ/G8z4od0WFP4rL3LsyC0MYwyBJPCGb+IM2BRAMKgWqRPMH0LVBtb4R3
YV/Cz5lyALNAcZpnsnmDS6Zy8Jxbuqn4lw9FDu/nOWSibBs3czUjZQAxXqGWsWkzwn5OtwiAwo+i
cE3Mu3wBCPlR/xEIOa+k84+DvxlnH7LE5YQUw2mdh3Jjl6+w0eK2AmRjT2t9I77kV/eZr070S5Tn
Dvv64g3YAkgi6D2a79RX5RYVz7Xz2bz9Nfft6mHEM7bdA5/2kWtjo6V55c/hCml2XVF+mhsiIWGp
8AG/Jixb8ge+Ce9DOKV/86z1jEWLxyo9yC9jyUh0q62wFdPQ/fVgKlnX8BiceTCO7Wfxrd2CD4w4
0B2YSKziXxEBmKO8OZY4wgn5z6b6pvIgnNSZdsTS/lHpNPt0y2YlU7lSvsgf4s3cexv/qjzZvQI7
/aSqO1K74Op1YZX+1Ughl3G+0N/ZMzgrSxASTBUAsnLrj/7W7r6w2Ydv1Ax/xdLbxu/k5V8hbpBN
DA2MhRd8JHwekMRoxylYEqf/o75r/3daYVxhOA1WFeILe334CDZMM7exE64Iu78VG/nN2/AcnnQl
8M3Jb6x8xK3MtqSZl0NVzisDJfBNsc13JndY7hbSjw+BZFduxu8IQRQmL6qAfftJCj0rDh4D/4/E
GJ5eWsO0NVB1ov7FsDt8oYShZbuHlxQxCq73wH9jKr1yAeNBZbDIa8y70ds8Wiwx0su7ZltOX3vW
1e6PIqk6ApDF05WhiaPHBzrqwXQZEk7nL/gEhbxo79onlkfWlsHiMXKgMvBk8Tk8RCo4+JkB4BQm
G9eZeVOc3uBRUI7y8bBCUbmaA0pTPIeAl88gQjKbH8hkzOCQbgAzq1hEaNaoKnn2Sat4yhy8K3vE
8iDaBaI4QIypy+XGnYRZsb3GV+/NEy9ex2ueusTv9e/ihCcROikxyKzFUkW65Z5lXr5qi2jF1SIm
XD/6yKupVlG7fBKPrbyCtwoXZjm5bWhvhYXhrb2Afgs5InhPhc0sYB2uIH5oM9jWSj9tbwEJMSwW
f+miw6+qYmvVz1R9K+WtXKatZ8cLAEDHaGWQ89M7jQN9bl2vlQ07pPExMIfFuf2ZbY3XXM6olF4n
YWcs/vznzOvl+itnDo1ASim2xy/hR67mnCiDsHtyO9xyr+8MlvHKnW7oc4EcY5L6FFlt1QGVo8MI
kMvNp/Y/AW1V0arhqkoz3ntwhZUBxAyrJLZnxueYI5vazgBjxmhdIcXpTJICO/gZPgxgFS5JYf/C
dbiquUyst0iDXuqG4Z5d28VGXUknDInhn3lAAce+JOJdwr3iIF/7Js7Drr5yfkV58iJTo3Nm9Sk0
0r+afAXW7tkGqixBmzjesmBVc5u1cAxd+D5bGLTwij1jyda+4BC87r4DeSHgMgVm9sMQByMiT4j4
FsjoHmAd2dkvJUJEIUY9rm4rwY6oBInwpaLkDUOrygOsP6xvCgtfdnmA22N9h5mB3o61ZDY1VvQi
HRlw26b5HHnxLiX+QTuA+fypwBZDI801wNPjzdSq+kELSri1R8IXEnDnwBSOJodeyBOOfKfjvaLc
57CQIQhBYrOlfT0LwtgSwc1xgCa8rqNTCe0X8CwmTrpKcz1BhQH/g3vLc8KVjYy7aThKs+Jz5P+K
M+Qqvgc9x9lKQiPrf3Ov0u+M4FpGG+2Wh06CUxoqDncRwqmBW9OOzkwo+Bjyj/dBHgBrOL8YP6Bh
YAKOEEUC7CPW0gXLuOwICrrEO23X/bRY5JiuONY3l53XM3ni+WTLZ8sQ/+dvVY0zfbJn7mLTjdHD
cSb5sEzACLOruc7P8+u/YxkwcePaYW03ww0zNQuLRnB8wpZLrkjGVkZ9L+IKcQjSCqMbMpNGIVh2
/pSt9hSsQ9A6gnkSitkF3BQHaESxutRpHhhr1hnWHrBf/KUsCEQGscD4IVQOu+udSKc3ayN2HEAJ
04pga9QclpGR5Io5o+Rdc8AtFzmDWh4O/4Jw+lshgIvjNFXLvxaXewEG4mvage9sQSN3Gw4G0mk4
GR8cIsDv0VcQ2LLhoEHgwh3GVdgR0/mNhouObjqvnvz0rEsRy+nvPEGxlnwNcLvCH6GN0QfzWsrV
RXTWDLxwcyh5G4JiWfDVmglxrGXWt7EzKW+aRRBS77g4l+Hfm8MKpASDJFg6OmUJEph/Mkd/bH9A
p9ExKw5OzHyaIRecc4RPKAgG060fSBwtuZzQZUCKsGgjNivoliErwXx37LKNTvuyQNywNa0/LSVi
D8jOVkc8Bwc4XTIBkSxktEtL5vJ9gFNgn3/QF1XAR4dP6XOgqmY3vwjfeCGj58QZh42R9wuPORg8
jaSj4Kf5qmFaeguMVHq+nFkskOLjPXjsPAX5HTI1+eUHonlpzUB5O/3NnY/ubK6UkbbZAmWtT8yk
M/6L6WmF14AdH2KmKx6UXXnwXiJJ4vEBNOXw1Zw8Ruhf+ZYOEt8eO/u0ae/lL7JA4nzYEVbpVkJP
fIK7qLrlMfiWvopbZ4IfQ+4EHCf/Lb5STpQszZmt8CKptjQbVzGRnuorG576j99IkYKrti0ZuDnz
CsrGRrwx2ycomJ/m+5Cc4wu/7pkUmk4hIL6AUOGU2MO/D/BnR3e41SvgIrTaNmR7FytLdCvmq0R5
0lqMdiXimZX1fSAntqfBiue/dxXaNKAscnIJWGYWmsx948WBDsKAdIU6Ejl5AX0Bwp+PhHFNkivY
GrSs3DqktdFLRrSb7M3iqOjXgR4sZ0lObkgB05Ss3h3CO5zFEJow8/srrLbtQ/2LSLlp98QANe0W
mULg3wfpqtP4KWUILHgUTuMbQjiXRM4YiWz9cF/OsZ0bnBdYs9jaFQIHt8BawApMsDIo1col3aPm
s7p9WE8WSHiVfn4ukI21W5WGJ/ko5kYCj01nTlx1mksgatyBclfVI2xa+C+wjJgfz7HLGsLVtSxu
83FtsDmg1CkfJMQTEay8UNGiQa50l28hNNvG+A6KV2b9k7OfJGYQ3XyU5ZdYsGjwXEwB2soVkGoS
CmMd5g1hhzvc5URO+BZ4CfDBVyNfk9WgmUtLXYUYOP+lbC+/+db/zRRgRztyAv30qqd7YkkLFMQ2
rzFHfQBt1ldLPRKSFwLbz5UgmWsLqSWx+tahBc+vEi1H8TyR0jlsBG0zzBGyH0q90f9hF6ttPE7g
jwzUKCFRF678OPD0jv+YrgI00HtnOb7TtXovOqeB70Ezaw5+QMu8FDine/ecIlo/duaKBT8zEcRu
M+s0TphAnIrkCpCY3vxC8jhaMGN/+ZF1bVEOCzHaRD8Yt4gq5BoYYDCvuYUncg24x/L3LC+y7sja
WW5fivGhgwdMDlgFFMqYCpYlaZf/vxCGudKbq59sLXJwBDcbj2Dm5uynatHJi+rFGrnkG/X+tse5
dYRSxYXgmeVhn5EvUEBNO78CdjV2SG339RUcpKC4AzoDwlGwwxiYdDCBLduedCIikKhA3YE8F9p2
+ASGTfBDOSEOdvFD7AkCaRkISbSg7iaxME4XGhQH1SGKlWJdm/EZp9o7m9kO+GkHwA1SUn0FozT8
fxAuARbNJDMHD4VO7Dm0UZN2+S4Nt1m7zqujR8IkPs8RpfFBC04xrFiAJ1cEV9Aqe4C2BAUjxqpR
T29iyxGteXdATQKGzKQTIzClRdHqwlLSmVbFSMIJuhWJLsTgjuIKUB/2FWNjKY63Gv/p01rBKDMu
MuseFzvFY25s9+GqKFdNsTGDNdHOrAnwNIX0hJhcNo/5kfJA+wxuLB3kJLC8KgCnif0OITSseQMS
df5JiGItXnjIc3+tUkZau7xzaVTC0Bn/IsCyQAOrhYy1fHT58zCsiey75tkiS5cQtzydZXzBZsN7
2t7ZHmnxTkSxwRmKPkPrxrJv/hX1THXiulLhc+gQETnRHSL/8kNYy9t5O6HcnYm+bbIl84okPu5z
oJG6SxvCUf/pD/SIdc85x7E4K82wK9cqZrwrTKdWWhHmUnsu0i12bo1xPO1gmzstEMdQLSN/hRql
/2PxAq7FsCH1XMYvSI0oL0BwtLQjOMUTMNauQKrRQefPiYSZhMQIEAO/lNX5/DZA/yQ80oZT3E4H
znRkkuRsOQJbg/EvRrsVrgKANKwy32jKCgCuDic1aC+FvBfrq+idEX5xuwjnZk5hSHsKQF5SmChc
DEDXqn+wYGq00kEnsXc6Qs+VDR7eRxBcu/QVyCA5zH9zqg7E+3lZ40CYcGrymvvU3QRJxmi+Nxhx
FRctvyjmaYxuQrmIR3dUl4yECsY+stPMmlJKgR0fnqVGrm1G5AhN+TEieV5shx9YZqxkgblpKooE
jIquVW95Tcr4k8sZxlt60s1VV5epf8D1DpyjGD6FaI8eTk1uqA/hC2Y/KtkI3+0lo7fIRXuIrG+l
k8csBniTjnq6I0maZOpJ+u0s/GvFIzNA7FufXF8SjLPiEntgTFxeYbANdfHgr8HOO2u7iJGmjEb0
zIEFiAN9FtR4pJSna91FhUPs0kjSJxkpElSsBdAcPpDwJdEseBjUmsaabHapWof1lREV4bC8gSbA
GwHBjs2akmBxDoj5sce3AcsPYKy46Dgsd45BEDLiSPhn9Z78jGkOwQEptUja1eBtR/RxCm+Fw89S
tWu4PMO+pOEvOfVAgcVmQw2EgGU3QoZgaM8rY22S6uDlRz6wkX+QAtVg6sj4bOxDK3YFdot+cETl
k28Sg6pFXDafBJekcdSMksxNQb+feQ9Hio+hJg53WwHeVngSQuAIV35SwnL9RwJ2yFh5yao6cbNh
1FWeTcWmWHOBXKguWZo8jmp2bGhfdqBv5s9oaV8JCCSN4kgnZ0rn7IFcxq61Z5z+ZfUaf3PB+KTf
zYih7FhE+2S46e2/arh18sOnxZu9GKbaU4dDq6dhLdOrGvBdm6ozei0On0dY3LTk3xDcO5nnjfyV
7JyZmPe+PUbJ+ZGHLR/ditMb3NDmqMIFVe05+4ypauJ69P8MUpg42in6ly4BrZL+ZA4mhcLtLum5
SKwNFY2bel9WX2aFf4BmDU8YmuhifA7UVrwF3Pt0x1DWEjYcqsHXjWCrd9W0VKQ/gR/X59TWSL+J
BBdQ/5KKSyDvIcq06UoymJG7PKJZteYJbLMjC0VUHERpS8GCebGo1yTnNvwRBg0UgcCPJoITToV1
0qqnEmNJx7jIK5/UqL2L70pHSHHwpove/GuHd04mPSJGY01IgWcefe88SI+AnnoMKhmsfT8xxfEZ
3kkHYXbsUdQq50E5w1L34huL6rz7yXsjWY71Ppc4x1nYErEpgqCTqBjoE8jjOuKDzVimwmEyOelr
7mY1HZvi1cR7A2Q7jhB+B3rRUtkNvsvRtRVfifKTRe9K/Q55GREP0Tr3nWSsXHQxCxVJhcaVk3s6
WCXRh4yCANvY6Ij4CyF9AFgtP6iQcZoArsMPER8MA5zEivwrI1tTX5MKYEYu8OkWn7yybgxckJ9Y
xzk0PCJ6uZrnpIhZpcpaeLQFFEzJKJvL8CSX2D9uE6iMIEPWEXwaacfO9D5Y07lN/2JycKdUXJY9
7Z7gM0lfowydj9MTrzmw4lWhUzSwP9J2mnyNea0Y2DJcnESK2RXaldorG8WE7cyGrvYltz5yc7iO
veUDJzCvGtz/oqXFwgRLUtzJ4ECMg7IIDTIOKB6Jno2XQfIl8oskt31VrbeF1EIIBWNhmOd0QmuN
jPCA+cc870WZkUTKak6HlkiZyeY2QWi4VvMKrY9AqRdwPRYK59/hlcaNW/fRacI/AB4BIiU4P4Hp
AmfQSOCMyT/krRLqCusKpoRBpm9+H9tfPfgwBf2oVAweSA0L8nIVllARZOYCnLvDlOQ++bNI+dFy
3/XZPIN3rADEo6+SWp9kibrp3/yQCIW11Bl5d/q30kFPbyNXJea3QbuIp2SNGcXOrMnpasQ8fyjV
MfvOsMvvsjwPPDdjGtoWJvh6L4vrol8qX934IzBoHos9+NGK7u/AFiHSmUwqkyOWivIe4hzI08y7
EETajyciqVhmWoMtwALwAqGMbXsWX0xx58jWMa+/OhTykn7vaJiCY1OnDWsPR22Ownn2ZRiEnGxR
+FNf+45OSJZArUx/qzN+cjj90tHSCZbzTlF+apBiljQ1GpqkLQcRsTwHwgWpJ/7vmaxOuVYijc9V
iyM8ZwSv9S3Hl9mnJzHm+KXvcfXSPoF1WgxrY2SYO9wLKGOc3TAV4NfVf6g3Pf9SF7sg+idV7bYq
L0iGcDc6qnVW2SCZpvEGAmBnKNg6XXANQZEVHJAr/dtSfgNVtllr2L9T+ZJZm5yDdUXvqNua3T1C
NGXwYhqcPXUB8h6v7tbq/kBhjwHAXremmNEk4M3ttvmIO4DfWyl+IgU1tLXE1tZZm55mVY/G0/tr
OdzE9wlVNbc0JA5Rp57oxcHJOM4aEYWFdyr/KeMOAlik/NVz21h8j/01bZaNsNVo2TSRwHuvrk0s
PwuNqQMNG0F4Y7vFQNr8CPybHESO6AJIpXFVCbvhh4BfWjGsyUA1OdpJPCU9miXfwIhVWSdReokp
PY0IzomEae/kRU/cTEi6D/g1DfXqTf7GTBqsCRzKGTKUO58TRV/Wh1zDU5m6bfcv4w5H+l8g3pIP
fk/d38FtE6piRdcyfdTDJas+0x7wPEy1dVAS0I0gIcISLNt0hTTg542dMGRqIMg1za4QydrYcRwV
1SPsGvxAgSORNG4QhVxEzyb5I5AzBxM0G3JFzMsl49yCtpwn2HY+iEvFtFamSvscYDklXUrX34g5
y5DjfNM51AEtpXoT098a8kZNX6PgTCR6N1mBKoJHjqlF8oire6nuDPFsZC9VRcDx3WSvYPhUNI5d
TojBtv1ttK0orIbkUFuPSd2IAH7NW2kCC3Slhq7GRpROcKm8EGZM5yL0jCHWyDwYNSUIVdg9I2k0
s4LZ5AeGo7/oHeXR6GEg3JUSkJAJfmp5n0ha/Aisj4a+Xg0Lysd8379ilDp5PB1D/FeRRH7qJid0
GWphcTHZWsSi2zXGfTcx3eHaCU4d75Txe24/cZDcibS2sGPqxPjt+dxB9jSsS23uscYZBKlnCwil
mfUaw3PL0HdYdOFCUu9KczOaCx4LLvoP7F1iy86RdK40366QgCdQQ490ZWlfqqPj81I3cFSnb5EE
NGam/5r0A8A//OT+YUn3mtYrHAIf3Yuh44jv1yBgIzpwxXLKNr4J0wrAs5wh2WRotySlfKLARZWS
9l8mTZUQK8FFzP/i4Z/Xg9b/DXi4E4OwePbKRmZxy1Fg/bbTO1PZvkJQfZSvgb4BQc8N75sfKXl3
kehE0w4HVBK9kmXR3LgXtu7dKIpL6cMki93ITrL4EgEtqtPBBFfYBzQ4P8p5Uq0jAlSWioXcR1z2
2sJqdh1EWoHBolasu+Kl8MSYWPXWknVh/ecftSOH/NBUAcsfxSv5jv2S/plsuvBnKwbUHOPzaBHm
yzD8rruPGNPjhEq61vBznTlVUiv305uVAkaSZ3yaIy98dvGm7Uhmr4E1zy2qdBHwrcSMEWRL60e+
R9GHKdPmpv8mQ4r1Gwwf0M0jBoTdUxQ+fZoYWXVSzbNYfXfDDVI1MuWwGQBI0h3pdLtownMe/Abd
NgAeI+/gRltA0wW08dGro6dKfzzQGhuwUdlRbSr/vOxfmP1j7C7eO7o/7PXqTjAOmvgl1rjahObS
pO2q43+SGD4HtDADSTHCMWoI2lZdb3prbYFV5FJmFNI/nXzvlW2nPBRMYI1/LfR7IxLh6s/ta4MT
nJGiI6D3o1mkHHEJG/kRIUsQhQ5iBSFq9TNO1j7qNWz80CEFXneKCLnbzNLLNnd0FDIj8VP1Pcme
ck8XtTtbuMdi/p7SibNfTjeAIthO0Q/ohWMiu2q0H0CAeKOLahWN+5qZpIoPpGbdyiRXNGmKza4w
7jTsrqJ0PeKl9CVBBAUzS3afqgLXiyBnTmhqNpLykHxEYsTolQ4PXF1/QwSxoQBQxTeuJO7z3wEm
prIGVZCZJDmJzE+QO8G6dHDVea80H+CRW/jQblgWlp3ROtO4Z3WMRdeon236WavYT08tKhvhwE7d
xp+4ZmLpFYxQKpky0HrFoOCYPkOd6AmEheMt4h7EvXlOXBECEfrgdWMuDA0xCVQRa1UIsDjeV0Wd
Z9aAv2m4TeSYkH2OsqMUGUFNK4NuHrOTxIOgG39keKBHEk6SU2JelTznuj/UbQzxcvAaO+L4LlMi
xqzwVULpTO4LxxmZSyEyjTbo2qKHBKen0FiR2DW84t6zeCQGB2DehLdCEiVru6XgRB68ZUYJHg23
PqBKX/nQBbzH2LwLhqyG9RoC3/G6ExkV8Pa05Fnr83BEOPcMyDogKCAmLHVP1IN+ZVkQmy9J+eHs
7ZmUtNSNnngpQFLG8sUPkWcwpKLWifqnmpyBP/XCVWkB1AYNLfR7ocuOpb5ThoLEaUDixemw4vGi
lVmW0U0t2dDGm8mjGFkezmVUAEnNmVSnZ3Mvy++iWrdIAAMqK5h1eMpkkqaK3zH6bDLwcv63GSqu
ZpDVyVWq9aXByauEROoDjPvgKEL8icGj3rPLxLHCcJr+C2jtsb3qvCNxzSQOvJme5k7BuNuqye8o
hUVOkkFvtQAzY9YENicaz1W6jJp1O2xItbbTAeD8Vm3QcgebCGpy9wVoym01REZ9j70DRViNPALV
agURNcZ6XAvAL2nV6NOrFinoUcJl9xQrVUYrP0wQg/uMMaHiUDQvtAkyMyunolAB89npaNGMRLvc
ljuzO6WIkIKFiXUh81GeEMLAUIiureo/R+VjmtjX5xEloWG0+dY02avWzQgOQysdP43sG7u0XTD4
VoY9tpAeaUxActg/bBCsucyicePL3n8kndeS28gSRL8IEfDmlQQBej8kZ14QY+G9x9fvgTaupBsr
jTQgCXRXV2WePEPyHSJKAk6f10L6a2TkPvwJaKxFzQkJSI0mRk5e/rRsHKQOxZvBpAEyMN43GFZV
f4b0MPKC2nxD5ysgyoDeBlnVBSPWGumh+q3mx6ogWeoMPHUViszc9LdMhyl1JBsRp3VYnxt1XZiX
qXoq0ldEUl1efEpdB2Zy1gSuBFqA1kQfVZVWqo+Qkn0KkD3FSdsTP+xOzG0pIWanaSeamCzB32Xp
erCkrcB4ymAsxupVvhJugg4Ud3DMylsRswQzcqDRGGbXqIfm428b4eJ7KJBSd37tHWsvBBwIVwoK
Sohjzuxh9RmF6HQH9IlO7d8gDqsgPYjhYxLpx9GCRGUMtk54KUYIaz17dYm56iL2fib3LC2c+LNF
1hy78Tr1HpPjiVPEeepRyEmo/jjY61Fse6Wyyjgy6CbQHWzu0jBvRyQHcC/XqCz08sFzK4sfAyG+
Ji4nlp9GQ2MASjSfXrLGIU6AH4BnD3jHLZOh+tK+wJriFIQKqCYd1YZZa0l2OrwRhqQI45cheJs0
ownDBFFHhaBbr1BlSKbrq7pgmM9JJzdoTWmXJETSgmYibDAbQqjraDc0WY3txBYkCvSK0xUxeoIF
QzTnOiKgCbTY4hOFxbJgaa+FRxljtyVHroWqCbo5oJ2WVUwXTYQfYCQEjx2NNSvrW54Q7hq6UCbP
YsxopMRTKPf5O9gLJzCaXeCdpj46hlO8SrwTWKKVj7lARygyJCgKMJFX0rqXcjeuW/IYEeV36arJ
EHVm+bgXMH0MGp7NiX4BJ1/TTqgMExOodrr1u3aVGjeaoBZEJyFetb21Gi3zc/BTtH2RTFwfHX3I
OuHS65N9Rv5SQ1oPeZTawygPWpZsq6B2s+FRBpecgyMWWFuiG+wL9T4IhvXYynaQU//MSWzp+Dma
1meGxSUx20s4fNTmTTcSN+Md1koGznTlO3DEMifuYmI6nxTSIrJOiSx9DUnuiNToJdp3C+1gGVwN
D1RK7DTEEWBheUotxOnW2/cx0ZEA0AzXh7nWgwDMfwxdwA7KJ0U4RqG+tT0JINHOFK4EE/qUFi1Z
Sv6S7sxkqUQPQ+m8l16yM8iuxOuLkhj6oS85vXQfaY4XfEdvhJYeQl8OmJAxm0rKDhO58j6JIuL2
Pis2JJ270gsHIavv0Zy2k9yg0YLOIKknOQRgZQh2ST8q95JtNP5MzPo4tFsjKH/QbRK179SBZmZe
WJMPoAj3CupQRF6ub74qpBoNb85YDZQhSHqr6BPGyApCVuHvY/1eJFdzvEw643SPWqZLqV/gHVcG
pYD+rlY0DSKwC1RPTYddCOaDoibIa8bi2NA9aegmFcVNiSeCuKhsBCKs8Kd39J/DJF8V3HZhHpP0
MTLwrVwslK5YTiirfFSpLecWBeGIvxJ1TBdFgkWF3JUeCHswHZoS73/6o4vbcRRcVS32BGTRpheZ
EFKcFZlxxje+DNTpREJoi0hokDMeX2VtRj8g4TgEEBDWpPueu8WjJWJk8iavxd8gZ3PyRFcUOQgr
8UXxB5iPwavzpws8rDduy0H4LIxrw0ki71QSVVl0KnKtQ1foC+ZtfHca8C2Ael0mUdKfgc49nS7y
s7krawAj3c/sTJfmuJRAIbkOEPwkA84INpmBRoKV1huuUYJcXSJvYp74GHiX5QzPerWdNGDzrWX3
8+YK9Ly3ngGasHFEDTqCeE6bmcm1KJWCkTtrTGGuDRkikfLnjzRja/StwZsJhr5lqAld0R6BUBsF
QEuKbaUmbBgHeQJ3X4b/F7WNwOM+HQOIAmlxg+xWMZL0DyYNyq4HsARkZmwVGEz7hEWwj2jh6ygk
GDuLzHBVwGWAE5g4NDu40HdtCC8mYihfFx6ZORe8zIcCDmkh0qOUGWCrASHrT/jn8lFYtSo3J9ty
6gwpfnw6m5H2A551iPeNIq/9Hpe9X8MVpGM86duoig5D1nwIivyKQC33vAehPnA8NpZT+QxGFPfF
jwCVsa8hoA8ZeXNvmAn5oBDrWtHaI9rS4OBQUIqO8ywFH0CmRSsJXD28O7ucW4acAQJ0QSxqSyNJ
bNFHycsxeDC3cibbihawxqt7T2CPI3CbDBvB/NFSgsI8zhX6T9WGLgRNEocKRwFeOFY9NyGy6sTW
Jbj1XHPLVLYHW5szQ1aszu5i8S3oM+Z4tBy0jUWJllGIKN9thVOUKKi6YHiVW6fGjG/SqC9bGQwH
HcZWaZEP5qtA6t70wYKZmW08eMjzTx96RUOfuBDItFDEjcqnCN2HvQzfhkb2TCsvIcXTQGFgbU3r
BFnh8NYhRCspFmQaqRmti7rSKdTxiaHG12gnKsEbGz6nY2tlGV8R4UMowWqO7v8YM/m7jOopr00+
h281yN8HutABgc4qAPyIHX6wYkoukemb44Myt0z9bAAAxLq6CFHw9YLPwIiaC62qwHsfdc1KqQ/o
GlL/5V0yFUUyn/dgDLeoHVydWVWsivZoJNfMoFnPKaPVnpKhbyWQNyECKH+fakdRKda5NnyZG1Vg
EMqn1nKOVQZEKzG7GGJTz+2Mr5aKJ2BlF+SfvtFOmkjkJFWt2CvHcVCOHf1/E/2UGK1TkLEWbTqV
gB1Qiqxastv4wVrPGPaygdIFX/b8a3jn6PCF8jvF33OiupYBnaYWraAW4n+MyQrQVoHqQQZOkel/
ooT9xaBTCDmw5UyUKX/phDRu1URvIf6aDHmTTP84LpFYCDTbBKqijnlGTh+rYa7SRsUmY7DC+OEA
J3PTc7gT4mFboupRBvlc+MQuhQbEluHcddKx0Agv68Y/PY7fhm6XjOll7nDHdPVbHI8hQJIVOhX4
TO9NKq+Ezvyoqwb9OVNKUaLaxNivh7SKxZGsKyoH4VwjHIMm5HCuPLd+fajHZKeVJRAAkg3Y88bY
GSLYMqyXmXWYmG+nOOkXBZCJ1EP2xYjDG6y1BdZAjKNdpZgr1gH27lkMwXIRSitPDhlM4qfhoKWO
IBA7Z2BCNkr+PjAojgIh+/VIDKIHwJuwTpDPxdNXOezbJjwWanaZJpo3auDE0VYvDGD93ZsJ4IIm
Sr7pIlzE6LfaaG0OGeRo6MsqlYcUaQvRJEQp96D5+lDXrPQpixL1MNtLTRACSh6iOAB5MS8XLkas
HdPQYAbJRxPQ6gk9/S8qgj0tdsk/yXC2shY0TW4i1wvodoO7SJpVwetS2SP94cfrzi39alZEwvja
dG/0B00gggYxdngYirM2bIpRXmq5RvP6axA75vPTrpcRtdKDaommEkSGmFmoXhL6RZ6mPuOo32md
ga+2Ogd8KKFKMhRJOARNT+a5x7y/yFk6vbL4RCWuetTeiuIaLCH4oJ0i7JxYurQSTmr09Xxasgnt
QZBRvzz09JhI1X2YrG1ZsAErEHlHi/QjkIyqvDHm3GtUc2yKCTLwwYM/HugoqzMbz+/CaOR9lqPe
9w2yz2kOjsZa4WwdMvZUzOFp8WdB0fy2CoIQVBeOGAGH8AknpNelk6IEHe0UZzoZztobMx3exVzz
yXfkeG5ky4Fy2qQ3G3t22Q77AFP8QBegRgjrheWinP3GXr6UAd0MOr3EVHqnDWQUAL/T+qBIyY+X
Y52qryo7xKA2hyD23gOj+hZ1haJoYTCIawt9IZGr0pl0rpWWIDA8cArUMMBr374Y7nIDbQSlhhla
rlFnSFnScyInnItWvhDBkYi1lw5QCrV7ixyqYHzih/k7lox2LO7aWK2VTDvGBalNHODnAiSgUZMZ
3alX/Q/D1zat3B26riHs4UeRu+s0IfH1EtSbJD3EiZ4vcZFDdheUrxG8MPmr+bGUqVTCeJfOVXTm
TW7BBAsb8iIOEQIYncNhTdaQsRQGVI2MlArl1qTZUlIrl3M/SDSWbPotZfDToY2yxqsXxXfaFa7E
FGCiMRQr3nIIgzUUAaLkYYLLtJki0gByP0IZ4KcvpQHTdGNjtjN+CiQ3Bnm9BziwTiZiRskWjVFY
pciavfgwBMZPV1V7T6GJCreyMYM/v0XWRTWAYHMQ3iLw8ERNwBNB02SpY7mk0jEqBMwZfZ5qUlBZ
WzQO6H6omo8HUmX0A2MyHZdxJCRo76ChpvRK/JG9pc1XGu1zMBa7cGCclHrrTMr/kFkI03iTwJjX
Vr2upO5aTwPhNECk+z0VwkkxgzdV1JwJYIDINEEnmTr2oDzHT44QqTY6dY4aEbzv2Ogu5xKnnHTX
EMFfoZ3RLPxPSYRGw8NiKrqDjwsUrc5Q+d+akd0n2MoE4plFgUaH1xz633kDObolRzPFRIPRPkB6
ZEi/OWeRUFbPSase8lI56qKwqxXznI9Ej6ENGAK6E+av2Wq/FCKPKtybLZr9KTukcwplYV6zrEG3
RK0rEsbaeuYl0weC3dqjyTizG+d4k7+xxG0b59IGsu66SeJrO/Y3mTq67+FVS5+wsDeaDt6hgwYF
gbmFC9hJjl5gYUP4paCcgwDgdsox0TNXFKanwToVpyAN5fI10MLUOP0bZk+8rL/61/sz02Pg5evI
LFlsaVbIv7J010oRKCUjC73d9JrBYTXcAcX4BsFAqcPcuMsQqAPPqOjNKpG4U8vQiUKmoX29jWbc
US7vg0pbCxMs7ZRRssKzYFgHMy5AfkVuRszvvP+i2y64DY1E3BU5AkNfuIgehyD2t0qEDdtNn6KS
78KAbxzK+tpXHQ0UQ0yYDTzZXZWjSs3q4TCdUv5a5csbhe1AodcyjmiyeZqj8KMqSnvib5koGs3C
cAO0Y7pF717xeBfqOn0ChwPWbGGaaKuUk7NK1hrBA73kMQ0fatFWc2FY1hLasRGZDMjTPYCncss5
8Bfa9Y8FqOgYdxy7EnMk1koMD9BEhbNXZq9EZrqWoChs48K/S9pYboIS/kmc0tZoms5C3Vhh+Zt/
qfW4R5IE26WYfIlIYQP3jN+tR324mEElHYdeYojcbkbcObky0TWUWm9RiVq5NUtxFSgQtLNUR/Jk
SI0jyhwchwyEFw21bQG7Ag7U2B+40sKuapYUoevwNTfqyVfoJAoxth7NI9eFL3iRFkSnLs+ncJ1D
GSjS+z+GmNSViRNSEC+SGSnW10JBTmeBe2CGcCUSfY8UcORSEyrtIGc0jswM0NyU+hs1N65yJGsH
cf7Fl4tN6vnN9t9vjaMtN3Fz6NJPnbygfSJ7RHzNv8hoVMsqxgwlKDOSe6wOxQz7zoWAmKiOrUVv
+vrQalACo6h+E2XAnDzKuh1MzKJzoz9mIGpHYjhO+vSdAJhZTKo27rKsRTCPED/xHr3WoXOWWs4U
RMyggQWYUkLBQvncMyCw9Bx9iUnAGvaJpKuFlT8U6l4fpc38xRmA1JswmaeMlBU1v3ZeIH3lffbR
hqTRxHL+0rWWNg7bMEGxlciLTLhKlE0whrWa4mZs6CIpk5hsImYFUY1cK1fGl+zR6W6ExjxGYeAv
ktBsDzxSphbSS0rF7pbDLjDByUu5b+wKKS5BtLKn9ar5oSlA15PBKu9jJqHh0zEj+fCV+kwt7tFg
epcCKlqeooVFNWKssvlLC6+/BIPYHyedaEFV1+UNeoDEjsNYQdRV7CtOvqcxjPrNZJGuWDWGdCTv
BFiiItgCG8Sa1QhNcVuBuFFQ2Y7HSmPPGpKJRlGbF7ciMfZCB+lSxcho9j+JP7H865EIo8qCjhLN
6jqNJHBrRg+YdLElk3OJUcjxNg9MrPrmyBCtYnJBRFGzrEMmrQJE6PVF8IMKJbiM7ItTjtl06FML
0rfINzoGVrwT+glf4QTtTKJSNlpYPIGw0+rsC1wb1miFQrSTkEJQyrOpVsk61zvzfTLWYp5uFAKj
zh0g+DcTBgzg6UWqEUWsg9pFc9DdRMtKAD6ptIMFs3z2NZSsvokOuc9pUeg4enUOz1znLa10M2hb
ZL+owclsTGHQcD6WlmSHthcVPWO2quM1nbXKcpGyM+pC5NxFaH8QEtKynJWLSo1QbItlmBSjEgjp
eGgw0M3iTken540QCwM/cAXtilJPQR9hqStVclOY1fU6lF0ZhTICmtRRp9Xs9qC9AHgpchT90KD4
1vleSnssR87hLWXDsQfCRqBjziCFBglHCGKmlwDwS+mQ0EP2k0sOrwqdAPcT3XCsBoZsoxENsRXz
Bhl2g5KWIHEsJ76LmKbWX8HMifwh+M1srrl343jnpXRWtkThtNIFLBFqGmU8cqLPfJet3tMcTbaR
1eJLYaSKHcVkDNzameZW0xWmICaIrZ58JaRI1aghD62w7rWzH/x44YPUlSjnhfPG0VyjBb7AGcHU
hznGrNtDiJedaPogey2kfYrVmsp8Uol81L5k4zaK90G5Ssq1A1Egvo9oASWTv4ys1FiPW3TBc9Jt
wzq3mSWl9faFeI/BBFACQMdB4uBHYgiCpJfaPO7tsnI6ct0rR2zfEg5NOVJDj3NmwkYZ4IzHV0gz
Y9mDs0hsiLLKSSMbkcRDIAri0sInVC9LN3HKg38p3zAjkJsJX13FNaMzazrJ/0YaiBOA6JbD7Awh
TAHRc1gs7x4xmiukNUAXt3D4N8OGq1/1q8khTt0F0fLtfcxGslf40D/0j+obAQuuTFx2OUY4XJ8y
hN3leJFOxUu8RPton/4Zt+5l3fRLtsc/NilLXb43w45Bhn/1r7RC2kdyz4+wCY/ZHaDHI71Wd6f/
jFkYOrcOD63ObkWUvTtgEPTomNtJSg0GxRmHlj5bCLBi5S7pNzwMza1EEVfQmFpwPwJg7tdK/RQG
xGiQp5x0ctUYeoeqMxq1+awR3VtfwnM8ECC2L4/FPb1Sg/UPwq/O9SO6x0fjGyFZSoDbuAVFP+dG
tpB9yBnkLLWgG0vTbZSTTc1b2YWlLWtHGYy0ZhOnYf7SoSP0aeDSsP0ShEkDBL0SDBqmvxsPHT8u
yumcA+HxYGLtkbvqwj6ALxRtBJD6pc3gkiWWhm+L94wvtg74FnAXI91EKUp4DpZx7tH+r6bhQVV0
VR/G1/QlHFU4KEjbhTWBuF7+NihrhiaFwQO0q+ITPS6LY572FIzt/x89Yz6qOnLZBH/XYnDydxyF
GSv660lmDOCIs3rcreONqdwTOiiDbVUXUKdGee+9W5re1BE/zDYH/z2ddEJ/4zV+lKC8R9Hb3I7D
iYB9v1xi6ePeJ8GUBjVis5HhO+zT2fOG94JFcl4nyTklvAZ/OSY8+u4LEP6Gf570BxfJ0l5bK7Nn
JWL6h0oZj26Gw8RExIfz6XsU1k33K5A45+Pqzz41BJCjxYQTRXKT8P35F/nJs4ZvF6luiofB71aK
uBzP0hXaGsO5ux+tIJxS9pQZx9zlGTgaGH8G+kgkzd5lBpGxWeQ2kG0Mm2DR2mzv83wFDiAuo9oF
+hZVs0jj09tNzVEmzgXORcQMxPFNpK8EeDg+0WcYhQZ+cEZgOrGgEU6uXgdmH9t+uFbap0I5axHg
jQq134eGE0L4KU9gYdnFt6S6gMlSDGKM9tlorkaxt0VK18Y8qP3VZAY1kAHkUQYH/pes3I3oTfE+
s2DVlQdDfnRIZ2LNgSTep3yWtreNiFQc6u5cAby24Hdp4OsIeM1uqXAb+89I+FSRHY4BTXj53Yue
mD0LE0olO5j5WRkse5wgYsbsRaPZOo1y2jLc7AqKbCYLjGY5G2wM8TG1kRMzFg97euPZDtRrGtNN
RFz0T3XcYuQ0281U3Fk/cTgOqLa6gobMxbeOwIs5lfXlN5YH7x84gE67mvACVhBYMGhyyASwC49k
K2V3xvQawgF5iWI5gF/jTQgWNGrhn4CxPv08kveWQ87DSLPRkv7A46Nan61dEQPnBt9uF81T2peR
H+i7cHRLMJRmx8HY4LvkQsi45abHAMIUhGkZnZ0CUX67CJnoWswUFsaLJumzBir4NmyyO6LGknn2
7FbncpE9sCU31jbg+UYnbS16nPE6JkaHA9GAbgUN+vCN4D9iju2v0JQH5KOap4a8IzKAcbWLqO8x
nNF9p2m5jOBD0HakNIKdOmcLM7vVbsVL/WDQHCGs4y3SFvEf9BQIs9I9rb7q6YCjB8MspqWZfsnr
ozWQzuG+tMlR4tIewZI4D6oZBmDFpKD86aA23eFO/fq38BZ96BxdY6J7FkTrnYTzzKXdxcq6AMHQ
cCw+NKm6NVo6qq442p2wMIBCcTh7E5/lLcYc9lS/il9zloujPuWZW/fRZZKfKflLQnJVJHQIh7I+
WwxvaH5lZ68iqe8++1YM3ln5UiP+TtRvqwRRwi048Zl5qJJFvlXNxtlT5gkjQwsOCgnGcbUtVy0P
z2Q6cnCHc5yR2spspviIdWRxzxTLMkknKEUYOFQlffkPD8KLdSitZz9lNqWAOm52XEsm7c3uozJ/
8+iVSTeavooJ4PKQi5eehlNNV1gsnQyfNLElCFYQTcswmWZXqIPbYhIdOVlRf+Fm5trZOcn2QdQH
tIARIU2fnreyyMWHpsIiBmYw/nP9sOITsg0SBFurZLOjUoSmZofP6ytv9h3+M5Ndna4SXeMl9iVu
GwNYlALjgGLahkaT/YPIAHQdtKWkMds65igFKhySQN1+RBgC9BeZdv5oP7AWQo9VmxATxPrMgWf3
MawsdP1ongixpl1f4grg8Dk/PcamY7Cub6JyUyO9F1d4qU1k66YzwBSYUNWzIhAJY1sFqxnLxQQn
LV5qMbLJZcN7t+J0kNBzMS9BfxCinVC8Kd2Byacv7JYe/dNI+PX7R2Q9Qu0jQycnc2loxzoTbBiu
bdomICtQXpTmQsH4qjAJ0EtqRz6LQOlWGgTcpC1WmW/CqyM9iTOT2IIqQD6TQxiu8wduCCF9F5mK
m8cAGXOcH3kgAOwv5QqVkK+86FLiK6/p5ecoXj0MpcCAU/4ysvFEQgmxF0P00cQQxRhoD1O/w/qB
0zQ1G2f2fQS4AbrsVIrWuhwwiqgoDQmunZhkGwOAfIvbJrR9uV7VKVo4dKe+ni5V72lMZ0v71vO5
piCSF740+ro6+9O9Zwg8f+QaSrQCBksaN0iMzoO4EDoB752KJ4mT0r+XJoQfZvMZVDCl6Eu0SE6U
me1C/FLI1cQECDRcTad/ZbR8xmGphYhG/iUMjInw6/E7XcA6F8vXMiS7k9Nb6cPYdn1xY2DSa10D
sIVs14MdYJzChdw7+YCHWu/XXcV8lj10RVuuNG2MSj2n2xAywlQfW5MKpMRwOrvVEuJA6KjSe9qN
B1RmGL7QDs4GPK6ThjQVlQcfgQn3C30SERaxuAF/1FU2+yDr8tgTQM2ZYi492KmQJREvDgvRO1i3
+NFRwQ7fjME4tBtYhkMTsoITm8vcOrK1YN1TXtk9OTuI4g/Jbdp1z9T1NrnLFm9v7s79dCoXH3jl
FtwB/HzN/h7AMQ+GszMbDQQCuDWoN+CoElqh5Ds4Gtd8L3yV2cMHDgEWFOyPaMW7nZKepuFoNm9m
8KzFu+G/acZJbX7mKb1oHGvjpvlvZPekw4mvUMWtZriijuMWJ64LSoMMdIwlTXZKwSiYrslohR3V
4ntk72xFsw2H8jxZisxG/7FXaOCyolOtM9hv0lNZXWWib0oHcB6LGOzpkmb7/AzrbK4IDZyhXHOS
lATGUpc+3fWUn+FGGRxNX2uxI+OgpWu0KmM+PxzeLlTvNl6r4kGkIdums0cfNguOK27tiAoQoI1v
V0xdDCelqcXsBGmuH32XyBiqAiXBZ3EvzsyAbtlteuago38VLKdfwXd9FV7yH/O7OHMLY200Lr5Q
rIMWkQPiRUrf0abgbfxWYSq1bz1ECTRaA50zF/sUVkk0yS2DncQ7qNKWXKOX1rhj6sKK4FzMYqn/
qxRE1xw34aAQ/Pvqs3NlHRrp0flXgpssfY070xRIH9qp0h0fNKMGVXX4z4Cxd6khOla/G4KFC6Qw
3vABbpacEWecf5FTjth44+eyXcQCAHMJRpyFbJo6gutYlX/ljAui/Af3lswLfffqKXU+uhfHRM6I
uCNJpeW8SNB6SQB5vefEwAucsIIN1BLzml9ZRPtuc7SoGh1Z2mtUmtQHwt4X9pjL2AnMZLXjxMbW
A5htkCALuJXx2Uk/80dfnyPjMZm/SoM8fxeQJGJdp+xNrc8KT2F4LLWt2u8bfa8WrtkTs3n0UGh6
3CQW5kLrN5FvSXjWio/M+pOad/6wN+5BtxZoTqqHdEAqf4zDE9ScHkxVt6kowSVhg400zW0RpiU9
6TUIIkwiWMcAGCFyLLIlqn1KG8pLVvqZhfKHuotL997kD7oaFE88EYIXbEvGAXj5cQ8kK7ZU7nNq
q/k1VshzF9k3w1BAj2wV04//9D7Fq3jM17AuEVarKBGWeGBMEVWz7UvsrKsp/K5oJTDTzm32Shmt
WHtQwp2knhss73hyjmN8aJVTxA6cbgKQ4+CY/v1tn9x2XKqISbh33/mlRPDE5rpGe7xmt+sO9a10
vJ3pRDsFIl+0YC9foSPif8Oq3PT2MQcEV7HEB2R+L7PPPlzgHnRlAHHsqG62TU/BR3hK3iiVajzh
szFqWX8RSS/mNiIl471+Wmf/RA/9IK6jbXprASjgHT0Ub8DQ39uv6BdAISQZth6uvpZIgF6hV6I2
oAbgQxjecb5ylvBqMmgWItKCgeFpwpbdY8Bi1n2PEVwqwZlBATipdEElTaY7H5YW2iwfwg4BFLAi
XrYLVfGNYtRAGbjEX0ylw9mWdklF/PCi+47odfzFD/WCgxiGzJzLBJ20+waZhSOZr0ObS78BFzSa
+D8qEbzS0GD4AceH+4IKhe+P4N//4sJNIGOzj/9BJSnTGeFHtUTS5le7CqmRYFOW5dEWUiHkQ5ig
XBM1DT9IL53XybmfsQqw9Uo27RgsoJZ5mooLIjPWOh44XPg8iwZbUgSObDy23pmD+1QcJOtQ9DcD
BTXRGds4kGhViojO2W71hB4+tja9He+pNpx0ECh1fSXAivfskbFmJJymfIxo9OjoYw86FR3mdpJB
SW5ghR3p74rgV7AA8zNDrRVyapxmuU3FJJb/z8pL5aG0r4STEX3U+OTFg0rmgwbh/2uAq047flbZ
yQNcN6/dIC+UeK2CpgNXSBaRZF5TDD3JzVB/wmOiPGYRSGUxy7JoTgqTa2HuqvBJYXxMOQjnIRMJ
5VcqLxNnfUDsncBIZy8SNIPDZjoV+YlvrPAZ5lW1VDkDQBk0XbX3NxWSHGUWVQDVZceXaI0Y7AkB
ip0W5U6a6ngkkUdZ061EFedT2KTdW5e9t2TG+OV3439GZHYnt847hPlOj7fo9D3/oNBKRMsb2qQ7
Z9Ch+hUyn85yctIT1aPJQFtE65+2pzw+JipwBZcGppIefLJ5dTc7EcIU1eSIzb1EmvzolWjg0I7A
DYRwccpPmF8R9cBPsEANtcuEoFUYpr5DyAneGlp2xOGCTlGUX6G8eM1VEs+hgkyFrJOdJti6/gwN
vEzFOgy3TML8ai+kb3F9LpqDp9+C9plVW0PbxMEGVxUtudnwAryNtEenRxOs09xGKgF6QAtZmBix
S0jdULloREQHL1m9CwXUiOMgHkVxnVhzy6ZX3uvgoHknTYezKF8k/Vtt9rWIYR/OqXIP+czFA82A
Uqa4+Ery96o8hBpPyIYCNvAORr2tqjUcC8M8Bbjrx7Pcf2jUZLQ80/yB7oEHBRa7LOznyb5v4yP3
PoZvnXuLxzbVLsxCZ2+JabCGRBvOxuGncAs/h9f0HT/maoydC+NQLjAJBTIAbp0DBotFjlcaOFKw
1JhAAcr0bSbVPPQsMaw4KU4SCLbY0Zh2pTE5NjsJnpUbaUu2NvYJAFIsGvxT7I34jGcbMgcoHvDe
ZkPmAIUVj/IkiZGJeAcmMtjXkdprGHG0n6y6S8JB8F1ClwQNVwpEJdfX76a5U8C+uVgbvWmVWkvK
XUATFDv0V7g3ImE7oRqOGDVE4RUYTQwhOlmjv2XgHgOkjm01tqVyRdTYCBfS2JbjSCLYJo0RyqH5
cpHt0fIff+nOYSEOgaUDlmkQT68gU1BxU26D9kglN0fTNWXvFseJeE0iJxgegk/09loqW9QQixz6
K/eNtB6ELyKMw3EdDysL4Wu/6grbwBlYoI1cxcFaGH4KPMJh7KpZOiu6yTumG4e+q4fIv4UD4pHG
oLttZ+uDbcoukJRydshtySkhIKlN1pT8XKeAeX7eJFwcIH2wLvu1r59D4S9j+9Lzt8Z812P9kXCY
G6avOnJpTioSUWpYtdeNefFp9A54wWp/XAsJNx3/rXILdIiHKshyKLlcrVypw2zLyIZzSdseTcNk
Lsrx0g50Z0EHIf+CToXqbe4M6mf4PBxzuP2SPNjqP7Amj0hQn8gaui+sNz6+B3xHJsJXpDILdOIO
aiv1bboDbfD+qnu317eem204anSIF9Eh0e+kR8bxi6EMznLATrvmVN363/q3nAE4AjicfoMebFXK
u9kHlC85OKHtC7LlPPVC1sYHiy6NFQAUzoj+udj7wW2g1MnSiz66HkZCMKQx28amEB3J20Q9O+2i
/6DL/RFfpCevjtqYTiJd/q5/aACw4OHrS/ys5W98qU7WDqPJIwMi9GpuXBzHVJ9ZIQDOCj3/7P8g
1JyUqOWUQxLbpvFDA43jaeVC6c6pdptkPEx0tHjGFlx9T+WV3vs+vHD8xO09rPRpciZ1J5L9FG6E
/tQZU2unIqb8ZnSGpnJIuVvVvsV7Ghbo1xtpR7IpbKHAfsgaVAqpwUyZ9cgYUevkabgGylNU2dXq
YybmKBAm/71kFpPKHKhUGQPK0D0qn6ygIb8HtY5or1NPesqaLyP4Y/V4dRbSxaH4UXsPoJTqfecj
RB09cKS68zm2vrx0ei/K6E/XWDbyreJTV8dCSVFYSxtzaiFQy8VH4XvHQBt2cdXGdjwxtOQ3eqB9
BWKnJB/tnGTsGJ5aJps/WS/AkGsYozPF8zntVkikYKvROLEqPsUc8I3gM2qRMjpdwEg98NxeS/+B
kWQ9lVfT0368EUGo6nOICBDEIl9adyLa93FgrWzKrcV+JevaOQD93lTQCcbkhCV5PzYDY2juyHyC
GqUOXwmFrN+e26AKnW4YP+mRP8VQsdNAZdvRI21XPqOWoUKtcX1tl32kxFOYqPgpTiBsxH9923wp
ffVMJp67xgRrm0gMBf+j6cyW1FaaLfxERKBZutU8AGKebhRNt1sDgwQSIPH0/1e9zwlsb2+7Gwup
qjJz5cq1hjvY4odEGv9jV38ALSkaVYRSBsM4m/aa+QiY34gfbx7+Zfxa5EWFCudz0chmVDaXjQJV
2Val879SQ92oufpEctMd6yRRGWxqPKYr//Wol8PoM/08w9cB8Gb6csfOESFu+zQ9HqmzKaNt6KA+
Ih4e2AnSzORjazgcXoE0MV0XB0aRW3scrnztXtTob2+/37v7bbJFTFl8jXjRYAvEf2uixXjWMzRX
OeI9Ida7AIROhyYPlChnb9j7Kfnr9ukwIOoKyecRijm+tCJ3pPn1XmBPiGayNZGX1gTd+IjhKg/4
kBdYOHrmXElcbkkRPFSYuWamAGNGbNBnQrAecWxrIkVSdE26Ayg9/cuG78LDyEVD0M68zCH2/H1P
nzbfsKu5/2TADQK2+vFeOOTG4wW6sIvOp7GUXvZD8PfhYzwhuAltTA/Io8lCAw+UA4ODQGjPMzrG
C8N0sFyhRSzuCnJ0yHYjpxqoiOY/+XPdu1Ma9XO2BXf55xKwA3a5+7Z/fwv7i+Ei5yuO6UWy6qug
QABc5/aKSxc3UFzFWDwo/qRxOYN4e0i3+CPOX4fxkozNM/h3tUhdmh6PTeMnVte4MXAHHj7t5bkV
jo/6Bvbq39Pq/GrS+VuiuWfyMlBsViKZb2akhO8Wutz30ESeWXw0ccniA4jbB+WV39eJMbmHKnAK
Otx8rrV0uIdFoP9dtLhssZ4aBNwVTCyk9P9XB0NCaI9ebXlqcSMZU+S2FpNmD4lmHCBp0+yb/eMb
XB2RzUoCdAvlo7QaJWRfx9s3ucpnhQIkovzljimn+LPCCyz7J6MDLkV0nU8uUqyozQ4B5LeEBRiK
j/3wYZdz54pI+A6AJ8a3iRowFs6jY3HEiBSwJEb+1sDpz7ZCacUFFJM2/kE6ug6tEF/oVKz/q33c
HwlFFFmM5h5foFAQZFn6d5a9uaEoQ4cixGzC5yTgdomHWAQfcGEq7pPxc0eEVp7pnhShQb/kDoTj
5TWhNvzgD6HzHsaEXExcjvjf7bPwX4cP/zi03RPHxkB1Td34YJxmickAb4ZpAk2kP7Ha60lewsRU
5vfkGbYn6/A+ke/yDCX+pD6ZywL9tqnl0hXEZwAJaCqQtVgjOGByh1gDPHexZNFzsVlKkTpDAvZz
EM/Uwg9LXBHL5O9saEO6NUExxQZUrB3xqxJZE2uSn16Ha/LfF1sT2Gv0Y0OxG8QKJAj/U6fqlBu+
UFZAX7Ho84jXx1dj0W+nruUnDU5+RTLZkzkeWCXsfCHg/bT5LG3oystaDawJLTA2EyK8P58fKRr9
qdWKHSMjFq+zasUSrPlU4mSgR+JpaxlsomYcnuWMUcIVirZrTOBG8uwTFioGG59UPQIBjh6exHQp
t6oQBS1PlfyYZk3J4jJB4blHylydseTYlcg+TIYY7UU+njjPEJZfFBGCKM7xRPlsM867NJZmdHV4
zjYdND6kHFwm1OBKKpBO2tr2yD5ODRYTgGvw5LCBX1L+aV9PsWhJs2DsjWEO0Bn3AG6EDjyXPJ5x
4gxLVsUCGoF5zLfMM1g3anpUyTeYx0zISieyB2k57Xbnf3hpwEQYeJeXr0/fsVipBrdRLJhyBTia
Exkx7ch3iuyAAvRMOnEcj2fy8rrjL8WRwsETYb0Auxo5emILRInbZBQ2+y33qcHxRWz3fFcnH0QU
xObCyEFEgPHRCsFJQQQ47oFNwXHvv6I0/+WdACCvsyHWjwQA/rqkQEHVWFw+dUrIh49f+ydzAhbz
9p5OHZRNhZWHHDNwFYNsgHXwViB9VgrDe10dPq7JDe58dfo6aCwOzDu5SOAHF03kkQf13z4NnkaR
hAMEfQtUhK/bjoPH3HR7mQFAF7gQLf+JDsjSp/2cU+7DuT3weJkZnFgpiAz79BnfPf5xsJcRkqCD
OLQyy4OrmSmBihgdkuV0v1YXENpyQgtKjJuL4ouWj7bCs21l4K+DhkQETWPS05xe8Tlwc/xVUgwJ
In1WbJTosk8o1rg1gEFIUTekRnDE57c92O+t3NBSZKIIS6E7Ani44r5dVtWC8hiiN3oA35C/ukPz
jdoxF5ij7IeqUOsyZWCFqOIQwKDJcxJ27oAjyMDJWEXNRPkGNvpvN4pzT5x857+f9MEJin0qTscn
wVBaiYVfRONAvFFHYKRVyBgA5q+2GQvGxn644esOJObf7zBBzssj4KJjsAnES3xH68EGQXhfMFze
vKf4idzOhNAsAogIJAN7VIo+c05Ca83sr/38NleDy+AKI3/LPuUJsKL0IAskH/XpFMsXXOgFskub
r0deblEuzyHTFVGzzzZ0KmAjdYDiSG7H162wi2CnywFGRLa252qNdLwAVKMVAA9HSi8EKvo7KJru
LZJztK2oyhUXlBNsjBMZO6i95MOmmn4mcHHqr+vXZ68H1DYdYQANkqsLQwOEi+4z2ujU9LSDAcJ0
NrsUozMI5A0EVkoBVwxYjeI1QxwjHzoH2py0Jk2oHTBI6Ku8BfyP3qVJS5rppTtK3BA/UMoRDRwy
PGZ2ELeDBgsZaPxL3yUapahKf7HKBTyQfxk0bOhkd/vzw79fMWr1zrDshpAP+LBsOtj8qLL49k5o
RkKLYYroOqCzhVwIEkYI0OD+tB+t0FfeIq1PG4h9EokNOcQtB3YRicUgNr3IkkRCKF7vRXfAR+sv
0rCJEhEGiglCPlrCcGklNgd+DXP9Ou9A55m2kRvYIyOWUT/LrklvbLg8joSnI7pKSAlD0OGjg2XO
cRrwaAHsqtU5hibCmkIk00PtH2wRkRTHgG+44Ol239aq/WW6RPU4SypVuACMOfTRMj+MfkYTorBA
Zr9EKMALbAV+OEolvJiYeUgqH2tvzwxYYVPEBWobAkTBlD9JothEjXuWQ9HhiTvOZpErcyCzo+L/
S3kNm7T374fYSW/yRvBMFLTYNGjHcaiLl9gMF6gQEGFR9nRG36AOM0bk6MMDbH5Zu/ts9I1nDX8w
MiJZI2lFI79ymMV5kL+LaEmzjFPkTa/7l2U43sLRmj0m6oLTAb7TtYJxu9OhgVuxVB4lpJxyOrEO
J7eykhe0PXx6t8MXELQY6aIM35bhnyvX4R7oXDDBC2HsMRwZgCDHqui2tJAunAdC8Wg9La6L+0JL
0HyWN8MRjdW5NMni0f66fE2KH0Q7rzrTd6hJ03i82K/Jezts77Nu3a/NLZ1BlKCVRNpVaZ8wCFTf
qe3ZyaicJ/dACpWQ7RVoCaBabPmnMmnm7az6MX/13/Zr9M0187ZARmi11iMPGwKNJlR9QG2lQWL4
+g+NHzq6wUcS+wsQrf0V2+fL2KOzczs8Dk+0ybx6gdx4OppZS2OmLYfbxPzpoQuzwd8gFXYeVz6j
4Xg9OfTjNjUq+1yEsBDvXbRfHcUFLXCY5bfhpdmAmg7TgU6kr+X5eC5HgF3BI1QjphE9Srhp5VZp
tyohvv1wg1C253vvCzAvE97iR7DcZChHvypRUP1X7BH7i2SslcBN8A1CnduhUwuc+ebZ6FDLHpH1
zbFmyROFw+gRgYw7T0FdDMpFuWin9Oqmzeoaa+EzaFjPhCFH8xtEnz941rRQHXms5CsM8tiYYgXw
Se27k8K28UTG0fniV2TSZwi9bRHa4JlBx7suSwRyQ+Q6UV6WPf53Wc3PM5aOLmTYL+t8acaaD4ju
Uo4mjO2dLjs9Av6KPiECZWuGBgpKmbsN9ByqWKZAZPpQIFC3gQYwrwzvBIGzFrEPnJ3savesaAHb
tx1fh8LMpUWgAOFJ28ihSuF8c9spS/1nPDfX2Vo9nDd5TLOzPlqnxx+9sAGJxhZZEN3Sq4d/Ix+G
zIG4y44Cl0XcN4YI5t+wv1Kd3s0W2WuTLY5T/+ivcxv7meU1AGnwTNd0R9yiKFqmp+l0LEpbEdfg
YLKVn9ypCx4NKhuc8i3u0/eCNgkmVPyB2PWcDekZxzVz8WZkinNJn+bb8rf5vhGgnjExp8bz0WV2
Z6CRg4ND3OzJjZS0iNSFkdbbhjwEqJeW+PaFjjRCoUAQtCNg5qFhNoGMxmrUnZPu8FjdN9mjGZiL
ZlJ+NSRWspOydV3MD9w+ymL5Yj/WYPNovx+Zw9ffEKDsT3IWWeeXbBLA7PuiwzNC9gQGucEssA8Q
b2sDzX9NkDUtbeMbQweDFv5XNc9i2rHBPfiE5tycl5AdAbHtYqUkqqf5spPFjO5Ejwh2aDUvl88t
XE59AHwiZGE/hZ506l5k941+4DZbkI6RqCEITcOXCHRH4KkUji3wZbJjh8FLMyHtY73jZuPgxQru
g1TMpl68g/fxhu8x88MMc7Eef7nOD3XgvJ6NPUiBLsxJ9ke1uk65PsOwUX9nqJXj5uazpn3cAVzs
b7COG83OG2Ak9cBEAh2/HQ2BJI/FwXSOObfCiy82WpGCj+K8JmT1PJ0ogK+aPoWLV/LW27q13185
Cxk2x1f180DamYU9JE85aIpAIt9B3+caSmHmngMDy58o9elLUCzcvfNvEeVbkyBLFHxEUD0pgVbN
pIFT/Jw+p8PGOiGLtODsoo2aFCsOT+SVpleehDgkZEdsciZaPRJO/+mReJKnoJE/zWekFaxBoXyE
rQyLQgrz2JzDpc8iXCS5HoXbgYGqLyXQoAWzctgoE7LsiRlfZyIoXkQCwKN4fTd7Ogx0G3DOIDHu
v197NtcoRUkruaSc/WC56G/fVko43ox2UE3lDVDzaAeBKVR8//4l+dCA0BaDlnlt7ddam+AdwAl2
FWKhLCECP3jyZSUu8h5AI3Gv0/PUmpX/FKIsU8iS8wC/lRyTNEB3RL+NmcB/zYExp9ZyxlvUsCGk
95Pz8ibOJo5TK9XZGdK+nJUzsUtg4xLpJPeUXjAdrHF7KlxCCue2MdMp40YYc4Fyc8yfvdPNBWrz
8GwMX3h3ii9TI3Mi/9Rvu6e5iAjb12cm/1Q79YcjTSGwWN45QKKVtQo+i0XAHGNMX+VNpPA6fSUM
/AwI7NHnZnR2gJrmc/ap6yZBcTL878ip3JPsYWrxd2WPBMEB4HgClY6qDoXJ0y8yd3iFiHAz1eOV
S2NvYvmp+YZfx28iQsXHQfYktJAbQh4M2Qy+Gb+UZpdveop5hQFV1vh5muE187FPAvUbnI8/Sjsr
QDa9mktsYpUXT8KVdhc2trbDX6E9Dhuxw+sZHBq2GNuLIwZexoETm+P8Wk563UV+6hY22PgqyIwL
Z0b+9Sd5u+UyOFCokQYyAfVq85xavjR5rdsFLYTVPbhP+1NOm4NVWMatQx7tiJtWxhit8QXaSUvQ
kobQMtqPt5S6s2pezK9fGB3QJOMUhJVKHCrDy5yTBxMz5rH50zEhlQhH8CvtJYB/ULKmoEoRxwtc
OsU7oDuts6oBfdYwz+MPNTVJZNAG51jC6xvTVaamTX/8ivCSJT/ba2hJJNBomMefQryjrkbbSY0u
DKhmbr+7QfIHuOF5fCYDRzEVLqgAFCj/dEzXIztNpxRJdKzZrkhYgLiWM9IxFahYZjzbUxF11jwm
VC4/D/LfOwIYDP47ZlSkzCq4CinSe/lhVbHrqckEUioHw4KqE3ongclI6TP4GSaN4puzyFjmU3nO
dE8+NWaPBDHX8l92aFGXj5u03hBc6fiwJLIflaXxF34R9bjsRFvpLyIfmONbfxb9YrR5gJz9dnG/
GOaa14TyHAI35+gJAqf4hFPYYTM5xmAsanjd1pJ/PC/z8BW1NrsVA597UAd0x3nQ9HdPD3iwC+nE
nDxLgkPVAmciYUpZlTSLyIxgBE8s3whbGjTjqZW8lyjCt4v3lO9s//EuFcv94otg99852ETjX3RO
qR2s/ZNjmPyvW8vbgoYWmYsoIKG8SdWEcWNBNLp6uRTAQqBhAkpAaFX2JK/oRU3aI9pB5C31wvKZ
bEgVmMq/wpi1Z2zFfjDsrAoFa3oiHV2jyu04ERTyGtS+mc1k7B2xcBuIgANTsFNBcAYclklPaTrZ
6u9tjot7UMavXbNDvqy/IoqxrrkDDsoIOw6baXl2kVcgmwXEaKLzrFrrYqpkb05RgbuAY5sb6KXm
po2Fg+I1YYYOBBIBvBGzyY5FzXMPcRkG8BfmiueTtVaXqMZGVZB5zwT3amdV2BvBo4FG4VCzBiQw
pxa2QpSnhXeJr+7VL7xbUP1jJgDlEczkLzj/vJ3s5kJbqWBO5S507NsfLarj/jxsCJ1jNTHJgTEd
AvGgBwJu8ttPSPApDRjnFnKeiEfYTePVoGhUaLvR1zi6JB3T+L/1/pZ0dNogGHEheJEIhwWmkGok
/xK02EiGaZ37t0j5xthvX35hDyEvyBlIksbQBiUEtgVjfMzMfSF+wGp6Aj+IyhUo7mKLCmvxmNDf
JsOmz8QxW3oFTlm1w5E6y//l/7qdSWL5ORFcSDa6Jmx8UkmyBAKAY7p6ZMyUZRdK52kZ4JUypcrm
EJRIp0TmDW2ck0VxRbWguH60hjkcQgtKakz6asQTM9yYbykc6pURisQe1XsgGeIoyQ+KXQyykP9g
vcToIUaoAjcVl8qFssVKkbEEAAaH87+e0qkp2EYk3qG1bE7WIxmJ8U9Xu68krOqUsKbAxYJ2mQf/
riQ+lEg3H+2lOyngekS9F0FNYucSjBQbXkQNuykaR5mPrQ0LUbyuTkabFCaVK6IE4OTfaJOAdFqv
iOTApF4WXo0CWWJx+uNYJ2H4C7v24KFmwOviXlw0QkJRfYiAi/oOldOVW3l2LI/HjETbJcGnzIOs
6kvB02fidVXv5dSYPrw+to4Sd2P1iY2Fnl4jKR58hbbONdCC6utFhoyKoemoe4SHfy+zl/d2dRsx
Ig+UN7B01zKcF9xu8ILJOPrvkzH/SkH7T2cHg5X28evEIVhusp98w8PklBLBQXHhDCzhXBPFP6Vg
zz63oz0jDzzs/tQglIJnVbOhb0cTGEN2WuhegxhE7XfMFN0pyN5TptJWlX/f5Me+o3vuv3aFT32R
WDOW2obKszl1YYcHHEQrSscy0LARFveEMOoifeowmeSAULtSoE2rX+2Ie17I/9skl7bwCB78zstW
dJt9YW8sXniOR+oqp7kK1Drp4jz6BDzT8BNonuZlfuab3Ac5yibKTBSsTIkGYlkzb8zT5nlHeZzH
fULcq4OPvU6PnIE8+/oLE+9irsfT81KUfWTkhJ/P3gR90i6oPzN7YzOdBLRK64yBPZzKUBJnfz49
qqcjmb2dnrBMDFM6zYT2jx2Jm5FRLBpLbgV5TgbZ4Hb6LwRJNI3fjv7DfSHIdJQa/YkUkV2I+blI
cEbeCFc7ZG8jHmeSRcRhbq9LfctfvPiLLhFb9ZHk0yaBmDFHOuegw+4RG6HavQ/VDuc9BgYJdkwm
IZQuK0h1MVvl4HBFlKzQKK8cYju3ot/VGzLbCp2L/WMOVpITvbfvr2ZOiA61RGOL82WDylgRYgKR
IYePgskUtCkSVA7Zd0yo32FtvjwzCwvTZxyKK1FoimDojts6njIDIyru4+JqeIVhsH187820XOuk
G24HaQQ2xUxjRoX66ObpAIzYOICaQUSH2cM14+4wuAxCV2rKNFXEiG7L9odPSy6FF5K1HV6expgb
9c2q/xnhB4CRZxaXISpd7iO6bzH5wsgE2Bo72L15pGUKjMex/l5oawLMTl2OMRFZAt8ZP9fTGYaM
zbRIuaMrOwDS0va70DXDx/qv7Qpk/m4Y1EZJx4O6SAykoOu/ezxbx3E5gx9M14PpS7JcUX+J+H+g
1KfIzzf55rYbz6XlMH8ewAU+M+V4Brz87slBjM173h6ADQgT5JwDLtWcsECqJ3muLZdUowfqBIvh
e8b4IGpKSQ6VvhX+YqO/EkKf51PenhbeDSMWcejdYGhDfoLgAP79cPple0NPk+kA2/whb2YddH95
oAR9EDduOEQFNQ6Tg6inY6fA5ocJW6bPyn00HnENgUUSdVYQepfnTR8WaR7/5Sh+QyrTADKdgWyK
tDLtz+4MYsNc2VLxz0v1l+qIE6f66SLWEOjcX03Gl1J4qiQCZLEb3p3ZZ1I19DPa3LAfanBWXZLs
c+2PaCAgZTW4hpKiP0+YPW9eu34n7ZTkGp7GHlYe0XnZTXBZID9jVv+3wCw0n7W/+gIb71/iDgR8
Ja1/hTgOZf/q4RqrDjdZemCc9wxbyoCk+ZcaCA6/YeP368E4QNLT6dboVdl9VBKmOOcDtmcijlNx
9kNOd0+izMCZwBcdAAEQIzi8HNHEfR3K04M9Wbn1ecq6OliT6wnjXURkMgeFXppTqHW6yeJtozns
5z4zIom+tH6steiRirewwidN3FGoH5X0ta9/8y99kc8gzgFjc5XTo++nIvJgW72O+L3o09E+A5Hl
r9NLxAwQ1HKQWIG8fHxRQ4tWSRWZ08tf36KI9CPmYVPBhHjSW7NCRTQcE3QPI+UHCr8jPpGMkTjM
a/f1bayUVAREZETof/b8HH0L7Oy/kMgwHy9RhpSLigsToBzpEfkF6nmetpQZlmdUxy6nI8rJc/AK
aS96BfVqa6eMFUUYntPuSvag8D7WvFAa/pAocDwKipfLOctMWgqpK18gpwZ2QSK2KWPeI83mo2V+
9rqTqTmIlFLcnKfF6vqP2QFMJ8myKPigwUsJsAdJdSqgQ4yxYoEIaD7/+BzxQwNgmzlEMFkKgvVj
opFsM2jCxLrgfsFZjcU2F7cwO5bC+F0Mk/TcV7QmmY9+Ufr8lUQnqCpiS4iVg/4ghTmzXYLRSzdf
5XaLfs6T7O3lV3Qe8OFMs6OYRDnyVEjowPR48a6OeE9R2Y/sUyrurABor4Ee5VPr4RRjm4Eejvcb
2GQZoDDsiAD7X4gVv6r4Btvz0dbY4Bb4w5HDwfAfIFmc7prTjmgKuPVIwJYdJTgAscORKy21GT5h
gUAORjMWPC1kBj5FYXUGnYV/SWKnLugniIlkPj0ZEK6kcoRRJrOXtOr4AeFSPULRZkEQ0vftbwf9
dysD1gBSYF1YhmDa9ivKQz1+TFCpCeptyX7NFrCWv83YjNFAHO1LoJz/xmTfqI8xmg6r726LMmsn
iupw2REHlVmGXyBMFgFe1JAWNEeZNYkJdmv5fh7Ck/oWrd9vhBHorzHco7QeugVik7+J4uIJnUQl
DfaDtwAKpYzbcwDTABeJ82NXbuRKIBRy5TGbBXh7JrcQ9TaarPaJLvgplWzAIHsdrde5/Y9Z3tYB
2bmTNCUwGW0yQsfw9MlnOY6Uaebnk08gMsIH2dwnfvtoZTkt2VAePb/VlLGz9BwNvhZktDq+kRLe
ZqvWSgtEI5mV5O+u0TkSeWAe3b+vWCg6w897jvhxKEd5AJSzNtc6lpAin8g9MQTfTsl5REgS17xe
c7knuHQgyYj++MXhPgO2ynNbtD5qoO8pPZz5HSxEIA3ipWMreokuUT4TR4vY90g4k+eD0wKnViTT
pFbkLK+k3MC1LJRQIwt6hXiD00dAA2fsXHYN2SCrJGzIipFsIG9rPDQwHfHqY2Pax63beePvTyzF
3e9lO3w/fhG5Cko+q/gaJutsDg8W+Z97MlgQzjk8C54GtY6oWMjxvDIGXaGwEcmuWGODh14s8gUy
4dkMzrP7l/VNHQ14O/pmJa9xhAbqJ9tBPx2oGgSE9NYvRUKcYH6SXjel7tDd8RlZ9vBNoAGBXZUj
ggG70Ymgl6IRhdCoU3FxAVuTDHR62V1OJh+dDUqsJQ8ma+vASAvyUZ4Ay0ac1XhD4Kp+iYxU+r6i
Di+2CiuVxu9slI5SgX0y3YrH8mciPozApwk5KQVXlVYpsb+M4Y+b9vkIxhnX0x4wrkj7kL2Rx0Uq
EtESG3UwYE5F0nng0cep2SG0cxCXI07gzM1chOb5PKJTpmJaLwIITTUglyE2VvThFpeJksqLx15b
5VsplVblb/77IgVivPQoiCk/yhpeExkNgN4BEWM4NWgYBCjuBJgMRtj6uCSRYfOvXF1qJ+MkxHEy
c4y5uTRn2sFak3ntpLmxHgBqXWUN6WX6BghQVtpKFGGicfRfvKFlBWAucE7Ob/skoE6I7393VYQU
UX+x+3r+EB0QPlHrnERnqxaPiRF6kKLGxOLRITE3f5qdOtfnbG2D/IoMC6yUuoqt2oSo0kXy2pxc
ks9stCWNGq9UV/PEBhOvbKKCmFLfhCPx1A3LHd72H9IuDguS97monik0kk9SkiSBQ7s3KmcQZb/j
zBu8JnpMBHRrLpBYormtLhjlQnB+et4y5cVC0HH43gsxik/UpTzdI+0NGbGtyg1Ih8i574h5QtWm
mCiROWa80n8ZDkeBcba1o3a0jjBRX4Pdw93ABHF5WeIi49epehqDUmwu/xCJwt77fTqvUNNDM6eF
FeKp4Xii/TJrNCDIAN0TrONIuQr/HgwR0RxOFT3SLgHiQRy0kuCMuIQhtJK1pTq3ZqKKEVDnfQou
DIp/jwWySsdN3pb0UpyxB1B4TI86GT9dgm3HnHbQIPqBZxztHMT1G2xZMxpCzoWJi1+Sd24EJRhJ
myZkGrqA/5y3YnxT+kYpAoSxiVgTE8A0HKmJFvH132g2Wr6S87RLmp1EZwGlhs7mN6jILql9OMbb
amb0ExX5CWBD7DqohlTGTvzPx4VKLsw2N+8NYByTn6nIM8Tmyg59gsRPQgkWdkkZGDM1svWoSWRq
sApzVrRB+QRYh8H/pSsnnk2/HH2958CMM+5eF2vTV1xOzpPnXlloi2p7YOaC467Z3id1dI+QeQ8h
E8w6p/av7iPoTYaUHYaXEhr1Xu1CyfNUH+0IjymzWff73mMWk1rHcTpOX/F73i/U9UAcIMvnCojq
GBSoP9WJOqIFb+LSaFEeGC3FGyo5b6zZ+d95Q4FZjJw8Jkiw/YGZ2PoNbEMaIzRXISpwdy8Mp5Pr
3AafEErbxW0mRvr+dXueGv7e36JFJ1oRAD4TbCc5QvANjbO4J55gG0CBgE8JWFKOCBO5O8GVNJ49
mP3wYPgBJLaT5/xEYUlfgJ4B09LLfiRiV4o6uAcsF+mUQtxBeiNSY/qBf3O6cEteXQz+yHDJXw/u
POsm9ey8HLa4OX0mOh1fwbYQRccnzIhQ4vmJhgcWdl4e6BN9AoSyun9r09Fm1CM/HcjoNDIe65o8
CPgj8CWFEjVzJ7Z4ksTZ5L/Gxl8Om7xEJbTIF8CaLPuEvIJlrvh6XH/RHx//lvRrRJMPFj1HvziM
CtKC5nTb0cN4kRCfAK3qzlVvvv5cIDHyYfpPn5h4fmZJeT6JncW/BORdEn9ILAjaHxxRAXtU58T5
JhAojlVOQVrUHGTidyLOIzgneqW+kbyn2N466zPNQ5mYjivT9kEHJ6f1IDpsBMe/Bu8nVVZSKlh2
nRi5I3MzVsjP0NElOX3t1QVIYwlJaJS223pWEv8VQLALdWAmHOOp40Ta9NfSpmIfPQUIN06zFyiR
3L5mipp2NBmkTIvF7mQkBkU4R3TDSJpym/xJPKYLwUjcpiX5ynopULXC/UeHSTSgNiJiMYHj/vvL
skQEFimYIFm8VmPvsi6XYLLuR4TBlQnVDRwhK6kk7LxF2/75KS6eVmVqNL52zKY87zGSjUEx3ONc
uUwKN6M9gQ5XgTRB32Wp8bwhivGYIQcxvfX3ybsmrzH8QSqRuHmj01gAmASDOr8XzJlYYPtzuZx1
WYl4AXUPKS9PsLivGmlzBZTr3iFpds1MVf9+kFbrzKYzj9/45s3yu+6robD+LGAkwuOEjYHR5wNU
LX5VbdJTz+sUk0NV+3g1eFfMAVuUkzHtkG6oqsKTKX/Go/fm1sPv7FsQrxFavfezlFjP3tOy5DU0
06LtJ+9GTbKHEaOUBiufRySfEaDJGCh2VOQvGoamupYhQIahey8nPeOofzH4xKDEBff09mAquNn6
j1vvatfwKc8u/ffbzBKpZoIVdUzT8rMO39Ia1eVDUfrvMptRsGvakN5Oz1xaPmRprjDExqIfEFJh
biMYLhySD+R6B4DibnvndmRXbiza3g9ND58Mdvx8ekTqGTa7QM/oAGFAfTD3QYEXjfugYzaju0CR
R+9y/KlRHWZqt949W8CCELFbvGRBAFjPrxZABrOFDg1uAM6+SJgwbD+II6KxNsirJ8iONqYFT74/
WEGptcFnWednXy1mnKJj+rAtp0OuDrNbO1NgqyBL28npq+F80SgmGDVrnqEsnaP6neS01sqgFp4V
6EggxXB5f2eI9lKDjZn9G1sIK9NZUL5fDKzVaDrd8sMZVaKupE/KM+L4lm8bU7sFReNlzHdgNJu/
8sB46P45H/zXufX1qM0s3wRLxsyC2SCSYRy9xfrSFF9uD2Wj2vbT2D44WPqlTLDO8k1jve2G7kmr
4OM4GQsrnodnjrfVA7D3GtxNzBdAOLndr1Z2dnftZNwYA+2Dh7kaDdF4pTBffKu/5WsWPMtJ8eyC
dmwET9Do4uUPiHWeW0+7IAX68WrrR64o9bA2ac9t0N6ygGfY37bXYW4isMRNvwMitujLtUvvs3hp
TO3e7Tfv12d8t422H99dO6RgCsx0ujCP8qC/kcTHQ0VRAMxvZ0gM6ii00Osu1C+jUlGyoun4+mzx
ZLs/0zHqizXHz/vWpbc8T6VqPUgFvhFGIKmIqUEHy41bcDuVUu23Yk4IXSiV/E74ar2w7qoD9PgR
JH8E5/edHOfzpFxhCvgsxkiz59S4MPR4OGejVXFVlhe98TENG+rHtHr+E4tS6/61+Q/FgMpE6kdJ
z8M+nwJudSbosq6GDdY5zQlRcndEeqYbnvlav+SvDgvhZx/nY/zs4MbdMsVXtLffkO/JxffI8C/o
6J7vx3s/DkdXCjK1RV0YDlQ7Lwq/xQ3TujDXZLeH95u1St9teVOn5R11qfqNJZYno7ZDU7uoMNve
3g2gUptirWDIvnwGXcWHfGDZVQfjHpPfGw2DzK7GB7Xu0LXGJajHZ646J5enmSBLdovBLGWt8EpL
IYH0avRhD2ipRlcri1ofynPfQJtsk9cjEx5tH4tN0zCzi9YPh805u3nzJ4jpTWTnt41YxMN9DB4h
ycj2Q2Bt4TeBzGS+fIYhwJCvBYgHPl1dfpE4ZibQRGUbVb5zjtsFyhS9N3ro7hgq7d38V10frob6
dGlshBS0xXSqKjO1dRSZ2YvhzdfqjYriOX/50uKFSq6KNVcPDrW4PhHQQC+Y8Ryl5f+61UA34N2t
njKBd6T7uE3Z71YDmFw+xtMBDkRZePmV8rkIsWbb0iepi83oHhiGtYOSZ6F6YF6VYPx6BS/pEch0
D//1zHDdx8TqivkItLtNTY4sHKVLUi6w8MqAswIkhr3EmJNCYht8UEVnonajTyTE2B4i5DIN2D+8
ev9Inn1wRdKifFzovrSDkSiWGXdXCGzIK/dLRJfdCt/isti8HN7Qxgf0LkXPXGf8DqCrMkPbcMxu
PUaKk6/t1bfLI9T49V54rx5ILv941lvzrEsOjoFe7nkFltucu6khGZPPwKh0/bRvpxtn84WzuaRH
QGvsBl3jxv5gL9xOTBkgqWD69UVKxo/zrNw8bkWkjKRQ+PXO8jx+m4UX5P9q+lRD/mPKKJYFlNoq
fVT9STMZMtDPP7NCfnR4BKg/I8H29Efvb0EuAXSg9pbx2zKenCQ5aWWzk0eE16XcGf61r33rOvs8
ZXdHSTV0pE/V8+nfy7MPn0WtHtHABJpZ+vQ5ntIqGNUM2DGcNeADbvot3z4ujm2Oox8ix81zgwSx
aYDXIVBnZfdgdJH44CLTRZ09lvVL3L8hW5hmqP4YLPxPQo3AZT4+n7ios0hacnI3CRnhg6+7lwS+
CuuZKg3YwfyoQexwm2EC20y53svNSrKuxX2pd9i2nTql71Pe4QLhDHxn/rw3sbMj/8miToZzjuoH
e0dBOYZNIN1N94GQVfVk0otdbBznQV9hb0YAxrL7zty0I68GOPva8YMO8qX9H0vntds4koXhJyLA
WCRvLTFIorLzDdHuwJwzn34/Dha7PYsddLstS6w654/BFD0Kbad9L2ZzG/JdFJDr6ljFVQ4pq9BZ
QUBFitW1iAr8KWJ0szW1YYxCLVzcjBrA2KWq7ttTTkc6IB7qK9dbEFEnBBk8I9Q95X5tk/OIkjFL
/NKPgqqF9873t5XoR8Af9ZU+RmesCGBiUaLHb4EUH8H1u0+JXuUsYNQ4Sd/9WHk9Nyl3Q/pRWoS8
AiEU6jXxCWzUBcp48N68whS2i5XEW4fRLbnEu3hyM0zD9SYGo7VM4npY4L9f+ma58WO902n2oMfH
k4E5s2J9ZiT9YNfvdBNacn2Gh1y3vTFibx65oIhuZAbZvj6dbGAb8gppsRmC5F+5/c/avUvEqdAj
z7yllW8+XlmnsaAR95Wvsm71nKKF+XJCzt471LEmbXHqjuYr/0H7l65uTIlhMiSUgtSOkLDWoEwg
t2fLuEoFBAA2AqKumvKCWIDccbIkvCX5sKbvsYMgk79qOzrF3Nca7ckY4uOxDXomZIOIMrJY4B9g
WoZzRITlMIJihNnJ2B6fLmg6REI/nWLcrJ4pgc8aCFDHR03+7umsc9OoOtmydBhQB6kjhk6Af+A7
uXPpuYk0istoILOJnKjuEe1+pa46JkomqDPMFl1x4GdJDauOaKU9v1do6SmRyEvkjgLpD+arGQyf
L/7Loo2wWQ5WLw4V5xjmI4LgF16vs8zSSTN/Je1J4RoK1X2UgcDQAiDBP9aUTVCntqFLy1idByQC
/N4q9fkvLfaxQh+afDQ3bmasKeN5NmHkjfTdVPneUrBwHI0WyQKOoPDQyu/ZyuEcjh4tmqMR4gL/
q+K4jUwU9fgTyGdK9B30EwqcYaeehXZWiH3TjZMdf5viMPVvPV9N7/E3qpvC2++H+0re/UJOncW/
4EMcDWjvsQs2DALwxLxUO7LO2b+CIzjJyS6cvJHxKgal163Oh5zslWBr2lFm2iL+qsY9HDg++LNa
49NNQIRbi06Jvaq2GO5rggpcIcKLzpYX97pTU66ypZHwocihClHaN4vfy9IO4T4cYcphEWnztRPU
8RqfxA5Ge5mD5D371x2llQ6uLYgPTm2IjpzoW4f9ABYY1QS9/AubH2E3Xjb80rBD5PWr2RyIWImU
ryVTvLR+xfhSvgyIGNTCS3Ggt5lfxhTS5poXn9X+Ym4JO5b0ooNqGQzKOBSjsgxmA2aSil4tP/Ks
xOmeh64mWGpRwQxs1Dnlby3/JWGUh6VIzdnpi9hVi9M46G6dl95CA4dcJT6xECRgVfJrhbKCtyDj
x0SERMe4IJpTU5xSbP52SAkFnGtFo1C/1+Jbmv7kCT8F1BN0LBPSC13Tn2flGUmfsUAjD9iZezWm
boXbY+UDLBPiz/uGsOjdrqa9ZASqlB8SeiLkBlOx0gKCopXCSfQ7XPITWVkUmPupufqxBvgvaxBG
kSV8cW/E6Ge95sDyDf9qaDNgMjb3vueuQZ0p89YZqo/D3FdWwt9lwy8q3aftAINaP88eDgTTbn3C
d520IC7H2ScGh3Tb+fG510zsguZe7/81yyMzmMFAeKQleKdlJ3nVL+C8PL3qQ7/U8XDIKOqNdE9h
y6o+oNSVr9Qcb/eGvbkmKCmV9wTwjBrKVotcg8rvqTNPyhudY36crThG6mMHDBmDaltEinc0x/by
+7JYH5zAn9GYfilIYHsFzL+Unb60Psc4+wQQapOjBTCZVd2hEahEFPIWdHTfsZ8sGI+xF5Za7SUy
hZP2FYNMqb6L9JgsV/2/JFmY1h6jHR19OJ9i0KvUlxZxVJFQYCeqNenMpNgTVE41jjzz2P7wOCb/
MAL9iXCx9IJtqgwIBlWBqAsQjtXjQ4+3y1B3WY+Q03ZPbd551kY6NP2hj5NjJilHK449kT3bpNhp
vOZCAa4gFJeOTTWxvaFLfEDvpDyPa3Nu5eZcK/yvmp6HxAzqDkVMhBZNh5wl6LM/mn23l6WtzbU7
SBv9Qu4gSf6eiggjJXhTFy6C3IJPEjjvbK1OulqOQqo4Oxkw4aPJ/1KGYNWJ0yv0URk/eXfUSLzr
f4UZhZ3s6oUWSDTdR8BqZ4VPXE9u75ZQRpyzFXmzLE5EYiqSTqOtC964+FP5rnOVTerkUlCqdNRB
yrwdpPfNF7vDUgB/ysW6I9Vntz57hsz8c+TSqqvXHHIR12WSfCA1hE0sjZ+Jhy3HQcSpyPkd0V8U
TYLNgki3lZ+N6ZnW6oXWs52toI3YyCrrzAoiybc5JPNNQmUepXdBp4+1cLbzGEdXEvuz+DVEMbuk
j1CqX6UhfZ3yD/SFhTa50BC8hzH4iFU5hL4DHH9G5hd2Yb0K1PVlwm64Wn8xJmZlsje4XTSZ64M8
L7bj3vghTYkRo3fE2VAxC29jIULKgsSW7F3R9Tcqoz6mlD/RXSb0bMybI42Ag8vFLycEa9k3HbSQ
qxV7NU1xhPAJtgpHTo+nZqzxIW8eKNN2Z6JFic9YPNyOxUFu+AqgAeht8FGS2UBSoPpt9xTrMTrN
zbKzi2tHDNU2FNJshknORrph5t4q/2sIZO/dyabRlrqlhd2K4R9ZmWdY1y0UFz4IszjA8ACCkPP6
9HFf9KBEy00HDtC++6/FThw+50RtUDeJWKTR/AkkNhGUU1PbqmX6qal3hmDCxa3RXmcaKPloBIyr
Wycam5vXyO3OjOW9wWtYySOkN2iKgCpL+aiuEj3YVMdS5VLuB4Ki69Q6s49AmgNS0h/EpyrD5FGo
8mFOk6OhkJvU8dTQw4Z2SV++02r2s2bidgRNmfZQTNVmjU+AxnYayXoJUV1bTNdoiy1oL49Vei7Q
gA6vksZvu8npfZh+z1AXcmaeAZTq4lFaobcypUQfTfURJ+9JLQBfLiMR5spwsKA9TCr9hrvBZqwB
j0XGcWAMMOv5XHbsxKqboAUtir+Ms8S6F1RxZQWG2kiBbxPqjcgqYG7z2Bv5kWS9CWDoMbEzr6zy
MZYNcFT0SnIETszjpoZB1/3jxD7yqCzE60yLHw/aMS7k01osdOdQLnEiGRJWJcaMF5qEn8k4/7GO
dtx5NcCPbHJrOXxaUh7pROp8pE72LFDJpi/7pPzDb50BIUe6Hu02DqwzBS8YgNGfTL9t7rhsW+JZ
s1m0VPb21R7cPAcMk4KFWQSHpKDACQdn/zlhw+1/SeNH2n4O1XuMCI+HRnvmheUzRdmEfWJlraPH
5lhu/JV775yvyaE21YNyo2vLXeLrMujk0QESN7xiL2GDMPOvMTQPMWd5sjgUswI3YrTkV2OtARJe
hSlHWzAc2beFPQlPaWhzT08aH5jLrD+G4m8eUt6m/aGYwi2iMwRtdelHY9+H+i4jMIiiC6/MkR/B
nPPNUdUKZkg7m2dhopuOFFW2iHnFXbH+2aYO2MJyljur5lCW2LOP4STKaelYdr613pkC+lhGZDyR
1u2EUkrGAwMc2f87y7zI5bttkCYi3pQteWhqHItRUOXVIAvmDKZCbiZUuyRzrsXERU5msDLEls2h
Qmq0LPyoM1fmJ781UuukJ9OvQ8BlX2Ac2MQ9hE0zv1F8udo+Ydqg/rG2Xnmi1DynowKnDDthP2uk
DEhXLVxuokepgn6zuUvxiFdzn0XauRQ6DSTA6BQhEtFsz9J9Lcf7Wmg3kCuXop7HNCr3VEtvFEVX
LdRXqQaqRqh0r+7HOL0MgH7lFQtXkXo54LqIhEcLPMmCwwvA1alp/7rtZ3Eyw8Hnn+SSEDJcVlsa
h7FvzXd+si3Pl0ItaQWHz/XDAFWW5QlBihsHW5UXjQpEHRh5e8zez4Ux+nlt+YqRHUgkh2jGOTeb
aG6uMeFCNTb45SmhoerxfE0xHhKEA630a5G4U0dCPMVpE5fRRFkNBZ2985sJTsVUlmS675ZbgZSi
BjZVm3lr+XOUHKKmOFjeZz2lTiyYfcL00+TDVcJBqmn+ERLDKZ6VIR46NRfmgqJeTZxqm8Or5By3
aNwTLbjGXKarNymZL0C7+uI1VKpDqys0lmfH3iSJIedz76iNwqsXp8w0T5GBp85UnDlErwc/qOvm
yZjJtY17OLHijZUyKBMBn2V05kHE84EB62Cbr4Vl7wmE2vdpTWg+7xvVIpNdHZNzNGIXvMGZzHhr
WFEMHvoIjMYWmnN70N8b1L5n80h2VICaO+WSc+ZzDTKyUJtERXFTeRb8WsHalSjvuvZbvkZBPRL8
cm/hINQnk82ATXgvXzdem4ufbFfRl47+tDNeyrZe4duDSi66PTJr6kxzHc+rehpw0Ng2lSZerkuQ
Ds0jNuu7kRQ3cXiot8ns6BmZvUq7mIocpD9KNL38jsgwVt0aymPjcifZ2g20zKnENgbKBVsniHUQ
gQungNmZEsylRIqPX5hEwdJArsriOCFPs5bbJl4GS2LZ3RdKdgUVhB/L+9HpBstLSsOl9Uimk1qr
nZgFOLRvdcmNP/mzrycSP7KPEl0pIt3ZrC/VYpxJV8JyD8cgB5OEZZ4PGG9tdWY3uafQJWN2ieKO
5TG+Z5iQ9e5gE+Y5CYmjRfbHtfDk6cWkvXxYPiUIjk4k3gzRkwn7xeDjU1Mrt2IBzDywZC86t2QM
pprF+jTzdnXcY6u9l+N306D3vrvpJlsiWVUbedSgcaveTCpw0Gzqkofdg/cl2GikRFOoAO7PqjFe
Z1qG4d5eFB0H/5fEoIGsooYz4TOOwnQ3qAiwlIA64BwN7bNqSQXzmJgT8r4ax56vhfI3VNEHFzzB
EG2ELIbaI17rI7mzFlGpXeMKRhSZBfbFmFYHOMyeNZILUZXeRtXXX0vghRaFfqi+3PoXEPKw2yc2
qy4BcrwGMFu5h1bzgWqmEsTacNY4DHp1vYxhdatj494T3Z0tF8czv4ffEdUBQ+Ro91l3LRg4y1NI
85QpkO6pRh65NChjcJfPRCHPILfpCfH6GsdH6mfE6WLC0ImkFyI6ySAujFmyMToUN6LGlrXsIsL8
itZXX8nc3+Dy9dK04aXq+qvQEYmPE/ne65Xb8dq27VUbaY9QsVtBD800iNMg/7ro8bPjPsjb66gl
hA/jVSIHTQwyG+9LA+SEQkETrzFlgwAVdzS2sqWcrSHnzdLI7Ofu2PG295riSXq4F9oeOkDQ2V2u
8GwhHpz+P4271N8sZQwoeTjJm6kBVLazSk//2thVm+FvCv+ZsVtn96Fe9mo5XqR5Ooev00Wbay9K
EooCqCrla5apl9Eq1CM3LvLT3LS+Xam+KYd+tqKQ2NnKj1wuHtVEi/aw9eSiD9eaUi7d4ApsklcU
n+BxdqE85yh7ltbwgDPadfrHtAwI71/j1PTIGGVEbdD4C+lm5dnNBPotKIOR1+gyxL+71En5aGej
7JXZeckHxy58UaCRF91Jl5NjM/h9+0BrGIZIOEkmCAMZ1mHGJrf0Zz3Md8t1tYZ9y2CcFsi55Nob
yfGnxLXRWXp1JAJXMJcXup0RhSyhvRPEMLjpNnRSH6IhljeGQ7lER0TvJiKQ7NhWKCLLq23Cu1FR
QPCjrNEkWcOsv9q9W5pkdc+OCi7RM5Em0qEkpEaB2K2OloZ3r70uc3uZx/qc/sSm5iwJBB2UbvOk
SKgz2+Ms/6r7cCs96RYcKPQlyBqWakRTMEXzo6/wXi5kZRA7HquuJwGLdQAdoEZh27jT2D/H5Qrc
yYTW1QTZ/GSkaa823DIMPxf8Q+47n1S3A21Yh4n8PEFHmHIPK8JEzVeRYxol6Alt/6SwK5Cs0+yL
4T7IAjIzGNN1b5YI7YGu5MFbISO08r0sUc/O4qBZl47FawACg2wcqVpnDC0Encd+2z4agFLqlZdb
GuGyMS9U5LKkA2yxuZTXrpcZdWcvRy1HMQGQpmbcUd/rxvbpdgVgj81RVwAu4ai2/kmjpydzUHbh
ccmKQI3EGatcjXq0WVw56i7QBjuiAElaGVyOXldGMDBbsVd856I4qUvhhskfUSsnMeun6BtrcaMP
fNKJgbNfU6uGkM5PiUoZkLoeLW5ZyzSQwMwDJd7jyGDTO4aVIACYHCGz8/P99wI3g4SFeEPHN4bU
pdGdPV7h+LoWGkp9QrX/bPfW3MWQq/tU+bWxJ+HoK8IGey+evT+WhyXpX5uak4dEGN2bzOo498vB
GEivyImOeLXgxKytccsdcNfb5pdhERcPoII5ppte1R4XJLIKEv1wE5AphzAZhUWVVafBeu/CvzPP
WcxLNkJHmUhCL2mliGdXIdZkIpVQstyYX6lJ+BjTJ38LFPUUVWdZKpk0kHOVUlCtatBFdZDinGB3
Jj2fDHvt3Cbwrybwf5meuGdWA4d1Iu9FEWTTMd9q5dBd9lRv1IXFOQp3YL3nsRTUyNm528DzX+q0
9iYa43VY0FD9yPtLJZU3aZUvyiPBxKkifLjhi0YcrAPiZvh/QBl9qvtk+aTQl2zBX5qV4DV17kDd
PEL3XjvoiLZIlVX4y2RB42pMFAPwMSwwO6WcyfvOjPctYmElW90Om5XOSkd6omOURw7Hh0DaVLCG
v0ab+O8lLUOft592PNKT4qf4EomG0kQ/dR12ohPzV731+s7jwV5+tJqYJqX3gedfVnJEco0JKG6v
2HKS7lqF/QGpNAaRUPkAh9+J9hgZMayu6YnGDyOqewA9tg8+pX0tpEPLYGSKV0098KzKOvhreh6J
Ac2Ro5mwm+W7pf/ESC3kW4aFY00JGe5O05fE40uJztjvlajf2xBuOZST6q9yfbGw9SvtnoQWKK7W
IO8XAnETZ8C4tay5B0nzCvtPVzSeTNFcQg1QCuFIIr41u3EXJLTW5yYyl+9B+9PRcr6x2GKimsDi
NRjMaFh0NqqOBVQHbNegsMV4Ms3nDJ/b/MyVdDSq3wZ8kiA0dYH0N0kGXNEZAdAjWBAAOQwrjXnY
ZJKGPzUHeGbedKTnhykJMvNNyeKbVDRXyKWJAO6Y9r28GF4FU6nqLqvu6lTPlmrI2TaDXn0A0l1F
uF5TDuSEtqZ6pyKvDL+1guDeBHHqaQWMj/NbJeF9Tt5kZOASK/SHULODtGqHTuP9oMu3+qNF6nEd
pGMjN1ROLye7JtqTYXo+yfrqNs10qJGFJrjQJvMH+tpRFpTNYUZpj5u3jDhACcuSY4bIdcufWsCe
6E1uiqPebcdQQscBjaoWwkW9v+BkWYilSNF7rQ2FL8azyySvEdauX4znbE3P/2btuXjQuSHK+5I6
oTGcdYmjpTqN43QuICxrxOk4kT7y7qQtDxUTU0UmVbazYEgVmE9pIq+YD7JuEiuBlhJEbCDct/sa
qFKX1SHgeH3Js8hVZAh1zqFd0vqD9G2ar1TQ00VOYVk8gCmYbgi3n8zeBJVeSp8knb2nHxxtNpj0
Yv/FoCyN2V68lh8FD+FAMBYRwAYp0iGCqfK06RBCvko/BYbm8RjEeJrHnakfWx9uBAXT32pJ9+zl
jipYeNEJyu8oOvZVR+oceB1qyxDnHU0NySGbxXFurVP8rqvhrXdWAAmdGsnu2nxy+CuA/IZ9U0nr
qho/M4ZAPDNln6rjcaM5czBK3e2hb8y3SMLUy0/8IIe6t1KgnFbvEg9dCIreL8Uxx/UJaEUF1Ljv
CQygRcHYIWN7+YhiIwDwGDTE01LQfZYSIjYENmvpx0LewcDttn81zUCdGz/43lOfcuiB/5LE8DKi
tSTjRJMvgAc9BG9y6zNUvCieCqAoEIiiWtNJI5pmwudfkg4orf2cwFpbeif4jdYm/+kZqlgzmDoy
g+xf6znFHYsOqdiVE0PhMeLHi+0bq3zIAk0KJn5XyiSkKGyCbybIZLqAsfpmc+o5SJbwO8WeqRfX
gtzSxOBStB/mVhIkT0dUA/c6am69H9kIi9Lkhjy3taxNp0KvW46GrSUGaivsVv54vxsxe/ZA0hdH
mjKVflve6HN9eSmwcE2AKXb8AcTs/zYhU/sREZ/xVKT0aSrNg1ykrHWYcUfdciVO8my3ICOquIdz
7mEkNI7JBM1BvhpcHgCac0tR4u73jAx8p+9DdqQ/0za1VntIcZrlCGKLZ1/w0zN5fWwFXb3/bVGQ
BhYfEWBPWvFOEtB4RhgYzXCCouowG6dAJoAChrgaZIW3SorekNyeAoMQK2c3KUcEm70UmKI+Q4mc
JwreNXPyKhUnrqWhIVhA05EKksXhGFP3LMT0psTJqzY3JBQVNmkUM1634VDBeRn17KQx42tbogNx
RPRu9PADCFNrcqpLUFxiU1j5a3XbujCEvCKsW8vwmnML9XxIRPi7AXTBvUG0SJdff3N5b/FJBKtL
66+2u+FZjD9yiO7C2JkKeneEZfLGOqU/hlnvw+HebEQforo+JnSkf1M1J60/wlLzvZLfr/KArtiK
XsMVc3Hp68jop7x/2Nn8TBzZHE55JU6miAIloqJ2IG9FYBwwPggK2xud/JG3MvbbKJluSc2qYC2g
X7iiUk8kN2vCb5STZ1MMMHi0Xs/jXiT8f5CUkDs5RwNoFxFNlxNJ276N6JDAWIHqp2FWUuTCyyKs
y5rqGuhOBEKVSafajC+qPlP925Z0DqiVFmKmaFlFUYAUXdDCoruokRvqq9DOESBdU2aoLD9mRV75
IdEuhvRptpCc6Am4U3GblrIbRgRbkljyRWvpvm5omGtyJ+XPFRQ58gxP38tWtW3SE0PmH+KcPv9b
sOiE9lEFI2Qz6DL6AJ0cmNBAUzYrEGKVZ5AYkbB/N03h2rTKDKCoC6wT6aslzwxTHQAltLnMEsUv
axKEtgM0qyjK6+zcWFUAN8l4oZO9PbJ/ksnAIsPsSD8MieEhBCzlfZyilpx+RLbxpjO85ba114GZ
rC/rZku40u33zlZet7bFAvSNn6dVkW+H+ITRbNgUd5SCoLE6Ez4Skf+GSFI23zVYhk4+pWpCQKEX
M3qopE6Oti/s+Gi/rVtsBhzJjIY/Vf5TxcYfDfWP/dw5xadF+BtMbwTUjbi/ozkeWylKeTIdJU5C
V4bH5WFWYNsb619PyBY2NHTe8onpy8BSJCQQJvrOGkYe8GIBb9Exo4zl+8IKBZZ7qzIycbDdcU1l
f7ltt6eJ6b20kyCyZVI5L6tJqCAvbPnMumIngETLQKN5t+q6gJiPEmnjZtzWkXysINwcH2V5iGXp
sYjxrl0GFDG97qlgXhrNbFP2k0dfKbPj2CUXWyZXPCxPUehXkE9hAxXCxAo1sMnnupwwx5PhsCrN
huJ3kXow2iAi735IWSbX8wbv0DdTP/mAy5A18UknQrjP9kiuzAFIic9fhJCtRjY/aI90Wk4TXMKi
dC7KFdJCj4IzpO5LV7aAQNCkNjv8LrJGcgfV3mz4QF/7zj7CrHirN4NZ538N81mhWdJU0lGbGR0Y
fdrdo1LQaUMpqNxRkyReqH4hqBTKLkav/KeRmiPI3al2AFKZF2QEdH3NKdKbO3T/BpUYUDKI9jlN
zBxfv7QR6V7FGc6RZpuXJqJ3sHCkREFCy4HMBevy7Sywoy3fQFZ0RMNYXixvp0/ubs8yWW67GERI
KU/Ik/YtW2W8OBFX3crwHJI+bD0V3bqZTfyQdZZytqIe9hCFi5Z5WhcsRAIW4UgBBcsCMS3qRjDy
Fw0k2VAH+jsYK+Cp4qaAI1g2D9J0yq3pRrz8TnrTgVP55ibr2qY+AqsI0sBimZ9A4KSGv6o9dEl1
bJ2kHI6pvJwIZQ9UVQmiJDpTqH1etH8ydxI1Hjnanbqn99sp6G5BFsaXUVBT5GHmp/PiIzLxR0gl
xBJmIj9X6DZqCo3R2jfG9EEZhETiYQn+lcHNrZrt99AKsYXhcGS6z48x1XpDYryX2GGi6C0cCDez
sWkl6JDiIK8u4G4VOacRIqjvCHAiaQq/BH63oGiYa8ijepHVwFLfJwKFEszNxvgmFeabLUj9yY+N
Qtp9vVzMicXuXGN1q5lj2D7yFdbZyk8cM6c0q09QJyfbY6g9TFJ2SOvJy5DjawoRSXBY6nBQvpn4
1nvVe4xt24rCZGB8b8aHLXB/X/o2REQb90GET3by2o5iXXaFuuGGZGCDjt4NW3bpMPjw6v7iKtRn
Q4aCXsE4QeVZYJttZG/onj+5ZkRI6F0jh5UyR731sWChY2m5/SeakhEQ2Pd09Vdz2utQifojj8vn
Qj+J/h9WmiMcUhH7hDHIgooRrP6NUnEx+pNao5ukaseoJhf82mqku5KQ1E9YA1JLlaYBRIY4YO3w
lh1KEtvl+NKSrmPwOuIWgAv5AhUrOk68fPZbbIIlIANG79Hk2kGKAWlVq07faW6VIV5Uvwx6nTOk
Fxrwzpg5U4Ue9bMJNGjcrRsB75psvo5Z9Cap5HibkHPrXYEOLE6GSbnSTe1Ywy1O9m55W8f41Sp4
4pf2VtGM3Xthg3Olr856VF2Ntroryx11GmADA70ASNwsuuKlkWqazCkP6EHfzMWdkAFFHLeMPEp5
WwhcWMPGKYvuwqeOjoKXSfyeUAuZNt4DYpMbRfVKcyMxdDK65Gt2W9Ad9PlFRNElsSDFouk81bA8
VJZIcbFXhEXYNDlrMl5GJ6QDNGvNP6aKykkm/9mGTKB7Vwyxo84ET9gGGS8apqVCOSdm+W+Rlht1
NV89ATEhxqlcfpqT/jRL+TmgplSIn6jG27jYUG/xnZymGteb/bLGQHGrn4xclGvvjfnksTN6Q0wK
OL9mR+9Kz1xe9Hh611PjLW05eSmqYdzWaOullamYUlYVTk7I9zUBaFJqHgQJgnw6FAlu1B7wH4Ms
EiX2u4fOiZKCaMInhQj8bUE5va66ZZPBNS6HbBwImPq9FpVfYutTuosAN6lqJFGoQVml9xPKdBFm
R3SmCAntX4JYRXMAq4giRwessRA2t2l0yrbhRgrDYB7MIIepkLbDURPHYqQDsbGwKha+paTHznCH
FJ1mNxyHcDyO03wU0nhM+/aoFTUsOaFhYRc/bG3dyxkCx1Y+0fhxynVBWFCf+Dq/qiFBV5X6GnF9
dqc+I8M+4CW49eV4yzT72snN1WxW6sRyJT2YpQAeNAxH6g6pjPuB26MgxFgkwl31xrV77Msl3pEZ
XyGls0Ws8AC1KHzjzhtV8p9lmtfEuEM+dhhpCMKXcZypk0qN1dFmGm35nsgdNJ2Uarcmie5dnFG8
Ud1N+UfpMHctOe2MgIwhtBhEoDLheQG82n6lSNYQP+oUY8E7FbBTM9YdYj7upHDl63pdxXIn99nU
intkVW8kNEzqG7qY91ibPmrZvCYlFytMLG8vwt6au2TJ96l5SNbzFpByFOjSTThrWssrQaMGl9iE
0tIa6r3aPWT0gVPqDXNPAePsNYPwlM7ReadUvUawAH97LeiCHlTtUEsE3mG1LjQi3jQ0526j1cdy
vQiOkFShX2uWjlkZbi1xBZYADtVwkxhU+tYaof5RF3/8rcj/8hjKHv08lKYekd8dSgHZPjqaLDPP
Ts2CJSMkyN3ES14QZcj5Sjb0aDHWk+2bvFWTcbUM6yYjC4u6Vz5cC38/OaJzQ7tlc5aXbS5G8CWf
NUFyHPee1txNeDTmkAUui35nFOE3JAZhyMgPpTRxA6wG2fSG4UpPo2zfUIm9s+y+qzh6w6Y7YXKl
cTFuDXguV2rQ5+io1CPC+NR/K/xS2k1E3C+T+W4RECZ9QHS/IWyy4/jKeWbUPHQpIg+K63OmhZ7y
qnIJ+s6pelwTTYJdv/bTafArJIMFmsy+ec1hp5fI9I3PkJO3yLb8Hq69cgWogNOYArMwAp6lWnvP
w/yriChBsei5bzXiM6UPElb/1BMmRl1FXNkCq5UkARd5DgJjv41GDUJNXzWvaJR+JcVy1Rs6682T
mk5cy4euwt1W5L5SxNil03R6GxuyfNXCiRf5sbTGLaGcBdtSqsVOaKm8NnJxrwUozHgrZj5k37Yq
XFFU3pSQgL1mfiuu8zgTI4c9Ewy6W2VaZElT6f8D6tX/A/U6T0vipAJYlffdzrDTJkQY2DKhgjq8
iKDeqO7W924J3wSTNcTuUIBb0G9BMIkVm4hUqMiQQi+ZAaiMY/0hU/sTBkRGMG/nSzAX9M3FoVu2
z0yUbwV/bGhBcJXuUYx3pV1PmmBSL7BmwtSkFVaI9YX5CNr8K+LIZFeeoG84InsL13JL8m9Ong1o
SINuTvBgp8KfrMKPvKwgF415T1UNiuStF2CXBH9cZ+kOBveWCOHwpE7hcWpGz5o8JSb3LEV0Cz/S
WS9Q8zv9z1LCL62ok+x/eUf3ZYlpEij4b7o84orsy2Y9SeJVMXAUpDvr1UQ5V6SosMlRBFBBXLHP
moOEfWU8AuuBbr5UoeXLDRpTSXgSLh++T5zAptg3TOegy9lwF/uWjbmUqm2XHLlAl9hbQOE79n7+
pok736QjG4gBKgk22sFa4zSffIjlX/Ba0i8DuihhJ+v4tfkfAOMknXuc3QWIgOnJsv7JpcuLniG6
7BXValUwtBEyLYSra4/tC7AQIpniZHBD+gDxUnCO0Z1kra0P+tzRsN5PC/eOujfoiKnephIRxkry
GTHqQJYJEHpKaQfeOvuvQitXoj4Toi6FfgizP731KL8UfcAiP+V49ereUzjtpValULc5rKqJHQd4
kz7lQhyz/FKtaPSa2lPaAcskbTGajEZG9fDLeCrC5xChV4vm8a9Opos12VRCyUHLeKNmp8TKA1Oe
A1ljhstEULFmkyUUvpOcQ6SULdv/o+nMltvGsiX6RYg4mIFXEQQIcKaowX5ByJKNeZ7x9b1Qce+D
ozqq2lUyiWGf3Jkrd7xrCduPp/4jze/SoPlROvtZx7ZOshDDmeZWlsc8NEs628kkypuA/0bWJslb
1Hb5AEymUXV/LaHFUPLI5xeLt7GlHRL8hcI6Natzr6mE22PIV6rfeXq3u7/DVmKA/yBh+6MBTyvZ
hA1k0it83T1JUSoKcJYsXIpj8uxYc0E1qyn7amxo+KQj5EvG8hCpaMXwI/CPYnINQ/VF4lCiGhMt
bQZNdwS7SH+wlxo4nU04vzocDEZ85Guim8DaKRy/FTyS5SG38CfrRMXny1BO/iSjgm47Oi/tDE8N
b0Z1rzb8AgdKca2JYFkYrkoVSwfvMeu1oftIrgM748YXydGgA9BmLpbMbqevtl8UVdCMTJfNc5wo
vmDwbTIL/9UzjdJ9Mly1mjNnvTpRudCi1QTCkvzxMOnlWzSbr+Xm4qyvudHftJ/asByb1Qp+GWiD
NiJZQ/2hxs5W46KPNNY5XXNk46Q56m+LDbWNvXf7uQGs8eDqZpe4j7dU95TzSwuhKFQPId3z7KgN
zpKT7OjGfM2s5baSjx7fMpXwrPx3RX6v5aBh5KsY+cwOdJBJDaZIztqsMIEBfcruNiEuyxmwDknt
cVs+NdTdpz1PDv7v2DIWNeTDP0uWeigMKl0B463Q1qzoIKNAAS/7ZBEc8wObbJ2jTUveRk+icqnL
Qmj60El8YGVMi+6s3zP6mJtM8i0+3ehZMy0bMw0NlR4Y6VtWoNXWetB0/ghFlDMYO7f5Ql77xkqI
U5Co0W2JUO9bNunycs30zOv02pOW3lOVxcOvVVYnQ/spTeuVZBM/n1yB1cDmQITTJHgWFl+6pR9R
tJZEDgadVuaaHMl/2s0CL4UnS6I+apQKmXwYiaX8weIkRMgj5Vob9pl7ZZnTwxg0DnvAXYJ5gHlJ
QRimPXCyTlpmH0pkWlhIS2ofUsUEZVBxi8sWhiAVz8UtdksNOyJxQp0+U0Wy3RZXVlsFK66fLdMa
csOM3GKWIyNHf5fLnxGFME7v8fpez4WDhdzFvPiqDP2z7Jo3Xs5osvKjWJrXviluM0G4sXk1gQrG
BsAT3hghgr5dcpAgmx+TL8Yf1gl3EbSz4P6V0nueTZvHLJgQIiOwZ/2hIkOk4XIZFVgWqRyUlQYS
aOQlljQ5FeGXmhidJvGELK7pZnbGqk2khi0PDNmJ8io654rMzbEAtIQ7u+XWfKJhsUBtrBaMwtWM
yDMMvxTBtgpxtGO3lGvaoRCAh9iHlhxm59ZDSmqkHwWgZGkCPTWA4Uj/mMLmg8Lv4zBc8BG+qKSg
J9xuaY8cxR6+1Gq/Y+Zfse7Tx1iXB5P0Ymk+07IMpC/uYIUsToTdYI2gdArcSNKdLAZjJxzeRn4V
BQl2LoOwfIbNjG9ZJfDUXVnBoXn25SPSw1evLiJ3TGp/VYWvcVUXRR7QrABkKyyR/zgkW0AZzMGz
uTijDjEc68GqeDKnUUEPbcZplIfs8D6HHXCEpWIdrZFJA6uiflYyeMs+5UCwYoCLDqrG0wW3J6Te
eDmVDTYfYn5iUq8Su5wspn8LhW6UkpOa5meblEyn/LXW7Mq2xAmX6WOxmjsnykcogy9fM/QNQ9CR
clKLn6lTPIyCh67XD7Pd+iTbfsKpfKom5gys6rEx+02h+6oMFr2f/OYUVjwe13Ifqv/sElF0nL1a
X+gKZok3dF4TEuSQaCeNI8+UdJ6i16EANzj8MRooea3ka7N1UAcr2A74aS97LfwJ2oXWEkCAlnpy
WOzK8c9a4leMelcvPsijA8bEKLKgy0RHKx6CgrRTijispud5QKPPy2Neqqfess8W7Er0+bCGMYpF
v68+JjTbGYu1Mn4USuWWnfmYtPaObnBOUked1DM2korX1prxa3HEMDgzGTfb4mQYUT2tRC6Py0eO
mUK0AtND77LfcUdirJTmSAj5K7fpNl71vFjb2trn6TNLaGPVAA215CjL7hARMio5JZQkFuV8J83Z
5nfoL9EQeYmRBJ00+eOIMQCZV8LcNG6v8kT15i0YCwUnhoBl4d8M9X2B0KtntWuzxqvwZlZk9G3u
NqTRVYEfOJ1QoM6KEl17vu5dzuq6w6lt8kzjkniNav2J3VEbsekLN8ZLP+f/6hAiBHvrCdNtw8NN
6eGYvaR6fhzYVPfF5o17Tjz7RfSwcJUPxJxabfb7NQpWrQusVQ0a2w6g4GI2Frj2jdDa9zbnV7Bd
qVW9V+q/EMWEJIm2HNdGP/atjjKgHI0Rd8ZCBQlnJtNIjpkEyo8DHlhSFTDb3AZdWe+a+D1iJlZI
LObVt0TpKH96WYxBaUDFQefi9RANja/Ptl/qYxBF8dHuTjmhnZYjK6s33qMjOjFtFLBxJe22SqBd
e/xKEo6vVL3NVX8bdPMaqtXVnqeLDY6L+tN9BkGVw01h00mtg0nUKTwspcO8n4v+xl7tViv2dV6b
qxAXJDLtm5MBBdulmR8Vizmwuu6rnFqHYj5q/Aql/hgu5THpIlbEAPyM7lIW7PWiiyTZh3lKT3HB
zmfJgyqtfEz/LYDlxfgy5sGTsh9jcrup3w8FSUAbO70B/ePNUkoiS6SUEwYamQme9+vq6Nm3BjtA
01tkNMBkcY+IPXphNXiTAlk0YR9e1N69fTMG7KCrfVoQHhLbcvvZPmW0WoSVIzla2vDtqW/xXxk0
cPkl5P0icxXiwlH9ITPusq7eenO6NlFx2SxFiFVT7JEhIUyGzYLyNYEvkWcitFilvqtZfV26Gy6O
XU69AzZgNklHAb+0I4JMMjDuNBahwJjQ8+FHcwoHoqDzdBei86fJPOApPURVoLG+ROjajN7U0XF0
2yoLu5Lhi9kIDqA+L8+9hgos5tQdeproDarjJ3QvhvlvKoETab9fvlMU0KKYD2LSDw2Vv6w+Mbjh
CNRsVF7x2bcwi41PezS8gagXRo6zybVbf9FagPSRflo2v176d4VH+15GbWRf4/WIl0xMlE5LE6LU
2AYavlsWr6xVGozpDVNvvw2n4AyMiZgjw6l0Xlsg47QkheuhJWvW/8tQLWisfh/RWZG5QHdwEWe/
CzPzipYRH7zWWENAqNW7alr4usvDlKb3olxvipRdMfvO9kXu6dGS3nRTe2GmmvT3Ff1xwP/JvNiL
yDdHNP1HGV4yFaw6L7Z+fMtJSrJh20fpG694VyuzYyE3tEL4fbZ+0DmhElIfm4OxXlZjfMmeVlt+
5HpyVCACS1nNxMJ+a3rUBUKFaTyWprzr63AloSoSZwVVP2oMF1j0Wms5S1VybZbitsqfaY2oHxGA
cJNYPHFUcEZWnUo85iVY2BkoeOmSk2Tf7Oo7l59KKV31nCre+4tYjF2aBSF2TehB7Ifw+K7LMSFk
pLF/mI6bz3euQC1ud94zGyWiPjAdeus6ZtaFOxwcQce65B/qn8vra18eTZS70DWencXbT54PE5gN
2Bba2Ozm9LX7TtjrFMzjIfiImRzaFlIKvULB8IIYBTxk+WZjeyqwSmubCdBt913bOGxks0xxX6LO
du16l9vysR+LU9Usp5rLbXEtSID1uxqMI1JHyi6JVxX0LJo+BCAHY2fGV4WEead8pKwRLIPRrg+6
X8qY7W4Ti8nJb005kN7YDQL+IAC9Jh/spfcmtpzFREOgslE2grV1xwUWZzZcJy5txGBEvbSob730
sZSWb6u2P2s20zLVUrdiWGEXTX6IUjRqJDl5dbxUvo3D6FFZ8om3jGEU7+qO8wM3GzL9iRbtWrOv
ZZZe5b1Uy7dp/ESF9Xsbpq1UYNaPjq0g7hNjqjG+sma9YrYKi4eSz6/KkVQy1C1ceC8ncdUtcBoz
i5ccnGh5fXmpNDuow1vXMIRg4zPC9lmtzJjNfZobXr0T5w3dVwp+9nLLoM4MjqSaiQJiWo+Xa2hL
ThmlhxLMjJBmj2/GE8B6Zl7A0Vs9kSceyYxLBsDB4qwS0sF8N2BPpp9D6yxPxz1d5/SHpZmn48XX
tcntcUTFy6PmbDVO3zG27gVGEYQSZjwi4n3Kpl9xJxzHdsOIm4qXgnWit2tIHq45pRBC8tSWD8Nn
cQGjHxm0x0vHfj/tLGdDTCmsXSYCsx3LpBl1cN7Zk3U0p+KUSMMpTsXJggKPcW/RL9aqX/JUXEyt
u2BnBl4cp9dcz58ij1+nbryPNq2TMdaH9q+GWS/M0jN3zmzu+Y4JLazgobhCM3iWQZ2nXkraJ6Tx
zZrBJzfjQY1RI3uqWCRPIK1I9MjrsswqlQ1jeVmFuSchaJoZVyjlScbOsnWvLE3P4nSFv22Kg0mS
/ESyfHUw/ZVPOAtZILAHn1/MJPNVvJIRWc64uk1qfBUdPjfORqEQHFU50+RQE8BzjV82QVypJU+R
EKYi4zCsKGmDvLCop2koEQd1YYUT3YcK8Wfb36Nc9gvIYFaiOgsqVmu8GEGdDZY7zZM71WQ2JXp6
s5FWlryEx7Xrk/KIE+Bkl83Fqh9mEx5TItomc6/M3GtnVL8A0FtttunET6aJiCV2UVZx1mkR+rEb
lcCsuaR1jiCUeSmJi525n7FQrm7ySNLhYVc4O6rQ3Au9f9PbZzwhU4/dMY6BTU288nbSuvpKEhKF
B+4FCr2TIAKBKDPK0FEHPG0JALkicRPRQz/hx1Ajb6R2l4hCp7DFlk2/lcsg6Zagz3C8hb8whTWp
ta9JIS/w8FTabwdjP61PMut2xjfTN864WidC0OfmHT5vh51tIlk7lPtiM3Yisep20KnxObGU8zym
l5gIhrQ2PsqzXdtQXZX1qmQf6LVOKp2F3Htr35H2rlnolR7wCk+vRndlrzSqMT4bBhVcE2NIJHHD
0CDjyVu2hOvNpAmynnwJXSMPzw1fOfp6ahm3DFD9YM4oAfq9HaS70tt3ROi7nbV33aD/lH2kmN96
Mbv9QjWHHQWSCvmIPQ8shgH2Qphr2KPfV76hBP9Dr1LjaXRI+gHUpl2/Itsn3J9WdSjI4MFYoIGi
JeQykydpUSgkeqY7yQET5EZMGDbcoY69Q5IUXt0AYeXNXdU/7bBdMSxSNF5s1b9YyjFG7e0RTtdC
5VWtewaTQ8f+umfnyezgCWxAnpUq11rjrCrKW5FgfVb8ThLIeZMjbEweUE2qfK8yGWqU+PREZ6yq
da+dNy9/6T3oMldPGrexGDYS2EjNF7FLN8XNbayIu0kKpW2vRehzC+z6VAFSm7pKovpGKvyCX0Y2
8yLo/NAZBRuHnrxHrwJXLeMYufHDhCHUipjIuAxMtCPICBQSZ9SMBmwlM7oqQZYVvANAM3wu/+y3
RDUA26Qn2dG0kGh+jUEutLBIC+mEzHOZYv3alNF9amZfw9Q6qriUmlbArXKilJ0gY5/B9cEKIWGF
oMoEl+b5U6mIG+lmYMmwKSlByO5yydI8HE96jVGTIy7aapTVkCkmDhlTEKtg8WL12NjwBVP5JM/v
EMw8vaYJZ27P+AAleg4I9BRpdSmM6MLigRPjxVaofOdIOC+0HTCU47fFupO0ZIwQsjEYbmY4HQt5
bDHS8caGO0D8XFwmOeL3//ydOrKb4QGkUNFGoFJGT7IxELBYiABKRbwkcBM1nPuWJLvIvzu1OA/G
wcIh3bkm+XWNKBSXDPoQcplNJynEDvmeL9h5NgZ2dcN2MUwfUf1c8+6MhSyBNp+5C3OwvC58aGyc
jGNHuBwxfKrPav+1JCdz1PdYbAHZ4otwFSzKHpPzSwF3s14PFfKGpFn/mbRYgg5GdUqFdgCzpz2B
ag30WTUGpuCVg6u560BhbchEaX2TpeyC/8bThfYy8vrgn0S+wrGtNqkM7mVXVnzDmgOc/8dEwiZI
9QiriPi9JQEdHgqYDeqM4ZMbr2l7fw5sXoYqC16YXRJh8rk74cG2IkebXsfuZBD8Mrqg465M6RRf
KR8hdNZjb4i4YdGURAkBb7loSKQyhQId5zUZy+gb5k9OleXhI32vWfsNFbi2Za9xGlYGGgVS6XDi
soZL6Kpz+OiJEQ2sunsSR7uFAiYbV28VD9tPJq/W65K3b6hdL+XyW/VWPKJ8JRDFO9IhWF6k6qB6
xlXNXmuWqz0/AHGbtvvzkc+aU77wMEz5ngYsRMKFpQqRj8V/Ih0G+yrNyyGhmMv4bO3XSSOXV3VO
RRpxUP4WmJeEjhrOv1CPbWbRlJ0LXJN4dJbmrGEAYFOeNt/Lp0xYKf4i3nFYl/1mPyg5AexaOAgZ
SESZFl3+I/YZAlyWK27X+jkHghXVvh+PRhi0yOZdXrkhU6td7NMy+piaJwOYWJsjZCEuyM1UQJ5Q
VqO7uZ4LE7OQW/4z8pUV0m7SHhncGYXtdXaS3lRcN7IE32NlW5rTNZnxVXKepEeFx+5yNa52eohi
JkPCZdeega/pOFR+ogPE676dnISqyZrvY9KoROTmkTsab3TpGGI1sGGvxEgRavEPbLKFV8pcfU0j
Ik8aqaeiCfvLSvPS2v1JZmIi7Nf4t3XmwRhjZxooL8GqudxVPtAFsgZ2p3n5Pe90r2XvLYX7zG8g
wZFQ6nCDSLRagTPg7xiEjfsFWYuCZb0jQYS7PqbipfQixbFS+H7p7355EVX9mk79u12ijxBvHnuW
qRlhjdWJ2c7IT52l/BjeCilzKuU04ghauQ2tWD6rVnUxGLDz3uFjmvlLzPk1QlVSXgrzT9Hz9nrw
PyweBbzIBxW0132Upbe0kqFvIHpmv4lfv9brNUYpyrPXnJvf4mLmgedu/iQG3Rxv0aBStaMz/CLC
jumH0dhvkfajFxF/XJx2hDlb3CudhETbWMEs06VLoRHfCv7RflJPuswkMwcklsER7cT3Kgt4Yng5
5I+UcmDBw/ICDOrG/kdWj1bKhcHuJbO9/LJHcK8kv9eSo60E80KXDd1fkYZc56dh5UflNbI5lJ9y
wnxS+a1j3U5MlMur2p6ypd9t2o2K0/pzqNMzeZmL6AJJ3HOiGJZ0AuJInoWQdE+9NI7C5rPkI5BS
cqv8fOwzLIU3mvaoPuN/LQurjqfu+H9H9wTCYPnvI5cGR9fcgi/i32rOV2x9FJUhAX5b10xh0Rnh
N1yaXV/gPp856fOxWfWzNT4F10yJtKD1oTczuDIyHCx+xYzUzRR6pQHv1J/wVBlgqUc4PMZj5mpb
2rekposs2RlurQ67CCaRydn6S2NJloDFIF0zFdeQVTGhAdisevpakBtoLLxs5bsApJ2maMrkGVhI
SyLoDIxHKGg5dgIhXyQ+FJM/lfFqA6n8HfnqvYVxm+F3S7kC5NIiFxl03X67GCd7RWKyiOZxWnIj
FRq2IFHFPp1NLS+GdKU3x3TC6GtBJCyV5Nio7zpnT1SNaAQntMPqCB6aR5TGlcDQn9fDE90pV6ZT
Su+qtGZvmBHViVIHpGazqN+MTH52s/JqoQn18rmFrCToQs/GwOblQuMy2gZ2Xja0OkeECA9PY/7T
wO7mh4VUlRD2y74vSJYneNkmmlSF7ohmPibGX0BUu6rHx4Klp173ok+dqI2vNvEhdCPowCub/ARg
V3VrwuY+UKsQKmebPy9Iye60meVybFsyv3TjqOPeliBtRp7KRRc5XLty+c/Gu4T4P1K62J8GGKJ6
/0itkeF4PhfUbeOHIj9yHdT5rMQI0pyDJIwzC9wmJtkJOx0eJtiLrJCZQPegZXvRHOaQo8/mDt5j
SjwsKg1b5S8dokwEhZVq3Q+l+FUTF4mIi+hYQEX5q4xoRXFLYTMeFIHMc8tkdwb1yBNN6VUmQ2jK
ysrEnP9Tb+YYe97n8DoYMtCH3D79sI1ftakxi5I4P5AT+7HG0U1Y0jfwZ9Js2sCixF8ws3fJ72YA
sFIlTsHzi4vHzbiYgNCQafmt8hbkTWui1gGUn1Z//davpj47xt2Juj+tfe3JN71MvKNrAel46j1z
ZJMS70rTDpLxS/PEQCe58q/ClSrKY9oHALFVUdJbs3737EPwHzqza/Iel2tw9DyK5/ih81zMkW4n
5cl1xnYYBRWLUwEcJQOWq1LNTXWiOG9tnbQWyikT+xdeoJfR8rfHhl/0pNTYTsc3u0tv1hjfWhXf
1aO4iHj0U5Wbavg0ZkJitn1YwdSdlTX1tak/9bZ6bLv4qERZkOjApQRExOFQZ6GH6CD6jVV6rRrt
VlQQngsyi07zu7AFgU9YhOEzd02z9bRi8Uyhke8zcfHYHIvR/XTwWmJwiubNT7NdWncu6bkeibDr
z9JinocluwA/uhBwzbPd0NFV8RtqOWHwJUyDkWOmqb/DAHO2ormuvszGclJC+1RZBqL1dEgNvrhZ
u7OnjsdXPWE/gLwYbYe+xZeF7I+Lxl/pa7HnMqhlKgAL+GJ+U4WsjBVOuM8x+kqwpiaInXzv6nVo
Da9j+ko5YSh/GaWr8EOEfKAFYcS/QMes9TwbaGhV6X2a12ihWE5jVqb5M653Bgkpyi6TrxCy33ZR
sxKh1wqLmMHT1rhr8h2DHks4gJ70Zf3XvAn9gx1OOcUO98obhOv3JFTetWZ51/WfUqX1MZFuFMtK
y4vFeB3vW/mWGo+yLz9qlYxhb74Vg/pclvK1FB8ipk0ixF6Yk3vfx7LuW6kUJHHNPIXzqB7PZiHj
iJavc7Xcqry6N7tszG56hYxqn4buN3nGQIvFDQZqqCY+3oJD7PIIY4l2MwGGLEZ+ZFUo28ZxzTAa
4fJn8dWpftsIVzF/1XX5AuURWtVmA8aotE4BWvG+NEynoaYtYjB6Se3VH+pNGWwOOavQAQjYO71X
4fRdUydXoJYxbmMFyckdyGwnWxZpVonRiaZOIL2kYyeIlRjRbMm6DFZ3C4UH9Wn4gMYV/SmV+QCM
8RizDE4aUFkbqI+BGI6cBVKol50aH9GyB+LGGsOb1ZU4NMkoFdm4etEZ1Au+tkpnImBL65hd49NM
mbTUiQJxaV0cUDkp8Ty9KTq8RTfL//FeZ+L63X5jRIHK1+yr8sJfW0LsIxG9AqjG7r3+BH1YsPOi
IJR/GIFlTxba1pq9jN+w2begSRBHPlUgSkATYZ1x1mqoxX0pIJ8DbZw5caUnCX6iNLghyQHjDB8x
9iF4br9nCgxFu43uBNtL+Sn+fY5Lepho1paxbnxiax6P4t5w2Oqj/bs1RoS+jjaTYLZtz8FvziM5
VEj+xS+NU9KCLJOD+Y7Lq8w/4M9tmLtIiYCJ8De5XaCRFUn5akTqU/PKk7VASPYqTjFAwOohUPL0
pIdkMbuFYvY+3x0htc3jR8iBCueooEAKPzc+TFR0G8rwru6Bcr+WTcPRkIPlDppLq3gJYUc2PThG
CUbButHjysUpORiIzHX8gNQ+OQtmYpYVzrEyp33si/sYro+RNfL8ORdtYC4YPzEQOvNQXfGOWqTK
t3rWUP807slXCi/xLAwEQ8ufP1WOCArRYXLD4oz9rRNUETFAD7LnQvd+TGr4oN0AL25xJYDrTAs8
UZiZWaDxUo6lgLeBUWbvZk6ikiU6Vk8jwf/B4C2pnI18eC2eza/RYlPN27Ruox0PU6ocyG0wNsfI
d6WGRTZQquXNVqrrRpkmWUVL6loeefFN00XTjLNIof0UOZGaF01WUfIaV8XjiMsr4+xzHHlhyIl5
VaJdt5JUoG2viw9l/tWNoPUrytlzzJwW1UKq6U8jo2LmhHIHx6LGPPi3HmN/I2rExuhnmcpXbfj5
TIsudYK0IehTGYj0PRxt3sewJDZErhvKrvSIEwUC53wArXkwRAy0nN05fhMTXkyHL3FJ2O78ROSt
BwItJOKb5NiDOo4/ZpYkwy+cBD0s1+zAYqndpdvwCP6l3sD58wMiUAb9CnXXhh+o/1ZBpOOik98n
wNxICRIzwIcCKqT84ZolVZGQy2FIx7G7mrsZhOHWwQERAMES5DPB3YWvHUTS7LLW0ZZbS5/CbmCv
4fbB2lAf+SmGgzbsk+QS/wl5oG5uW5nNkvlFZgYOi2SexZX/aloVIAfWc3J6URqnaRpHQjmfgJgP
2KgqADCcXVmMEh/SaiS2wVNxJ1LGswG6yJAFI3i3ngwPprQEQR2hksBvhSCC+UcK+6vXti8SMMOa
03iZfrDZ4SfOdXFbuQ04J9AgjHkaNVlF/bWCcoE6ncjwLGp8h6/shXd92PjG1B+KgTTvlPkmIV6E
ERqgJtVrVwyPA+/gUBw6og7ZqTGVU2nV56qkaymkVJAwTRO+y/azwHLUae0ldoiJPNSOOp8lqwOr
xC6vEaqtl6DyqnO6jJSL4Rp/p9/jokh/UYizXn9UZvhcoJIK5ZKN+rmiohmLg8IOFdMKn+T6ZxIC
RZNmKG6VnMleTzwT7h8NVTLVxZj6R3/popuW91dLSPuWE7m9IRQAys2QOW7bPqaOg3jtfKOiN5yw
KFFxIl+oglZ8+8bWzit9ouNhfQAkqTygJgXOUgYK3DcdAItXqwaMlpJusj9aO9p5BbFk3iFb3Jem
ox4zGvD8fRc9OpScHH5kl7jbCjDWPTLRxisFEtSVaddUor3iW/bG7Wz7whYFMjw5lb2BwIHCUk5O
DO1xcRvByxV/cpP6qzkwpLz8NWXtAH2GDcITPkcPUdzmsi1wXBTNp/QX1rtmVIeE1xmPVJXEJij3
vYoDQyaxBXy/Q8c6KxAHOEEOnCBxKU4cBziin0LqaiDjcnmhCBxTZq7K1p2BFPw0BUKBkoukfFjV
8IysfdIpGccREglWyKCS7FNRIK6ZOI3m6DAvP8JsL2okX8RsXEpZu1iacjFGQK0vVuX6ocaIl+M9
fZGgjGTijrB1HKf38dgOrBHAEklouE02How6O7Bo8OJs8CzwU+MI8Oem8DVZUP4h2NRHFcAEIQId
14wOmwr60IV6Q9KbvZi8FgswC8mNUmNxXhA/IMHZVRDIBDoW/owYBzRo2BAmSEzy2ys4cFDeeKTQ
rQ2bhyOuuifKAkxc6t/USWKwHS45cUBuSo2d+f87RXlXUOeWuVQPKwAXkGHw7IrdFIpjUnzZYJ1j
kuPT5I3L7BvSXUN1rhKFBS7niL3BAUZBs585vWhoHPPqIxIOLaGthJVBdew2PqEj99ZbtQWWAmmA
/W5a6Kq8XYTPbbRAZJlJlS+o2pLG02hf/+mGX1TqgcUfsj/iv27WkbQuOd5fq2LfJAF6ZAZS1nCK
0DHTzWaKUYVXNSg9oMUm1xBc2hzQRHMWDSEqnmP+1KTnmDKjKXyMcrCFwbaAYqTRKkIYwWB1JdeP
scJDVmXHDUFbU1mO2SQ1XuBe6QR7EN8yMIfcE3jyCCVn4QEYyFZWc4IRtY/sR0u1SZ74GnjyJDxZ
6neyKkD1Wzi9/xQuW9aU7vKNEdXAZ2SYuE7/5ojEpSIdBxKAoEdu+eQM31bfniRYhGgAC6Y0clYm
RLUwPBtNe+4P20KveR0oRSnMPOgrx6/ZFwwKYE2vHmo4f+ERYpMEYAhbF8wTc+MNpPyIdD/1pbpf
TXbyTG9Ut7DUAOGDEwp996PjE6kSfId3rMYAhGcbuEn6NnK2Q2PLfJ08IdgkfPeKzYmDDNpu4MP9
nkf7OmTtTbpXp57lKfvvEMtezKHdRkljnMB4sBOtEzXlrVqGi6kEYzLARzTvE85oc6hvuiYFU36q
qugSF4cX3PB7TZccok5deEht8h75gxo2zYnOBh02Oc4ZtH7+X/iTAVlxzZah8d8TUPri/oqAj5ZA
WIxRdlpeP2S/4YzIS3zulOQ+YtdebD8HXiL3UoAX5VjDVTf/2C3sEZ57ho1ahBO4WgIZX4+S0sol
XXR7eKC03xXZtaA7hdUb3cSarF1pPS6G5SzC5bIk9nmgtispLtFZu6XQ6FYaIbqCp3SOVd3pcOnw
SFHb8Ul360AhyINze5virRlH1E2eMVPCc6Y4RxFwmAZovqiPk1YFQ85a+N1SvnFAl+KNJUiqFv7c
RHSDV9/9fK0+4dJSTRIeQJ1rS9Dl4jgCAA3t/jy5f3tEHJI96BsTPvSF54e18evA0oWHcacm5Dj1
nn7OPshBE+Rc52v7wPcrxtfipLIcbwZW2gjIWoJLS78WCFzV2SAki7X7NPJOiKATxWDopPFsKM25
akfAbbNDCDzP791U3sI4vzZ8xVamnLR2cEpBqgAOWht6hFYzFE+FeaLWOdZ18Q0L3S0t92qw7d9n
Tb3s8wuWW3Ks+UTmM+fFiwMIf+QilU+CFg+77e9Wpl3HYd3JCgKXY0aSmzcMvXi9YyctcRZsAaoV
3RBZpsL3o668NJlgBXlAPcgWyiT2uINjPXTXlogk/gt2IGyxOY60lVsYqZvYxj4lwT/ZLcoBpjxa
dhTLSSLMWWtLrU3iNG4tqBdp1e38HgwdDaYmrMimPjUhRW+jOFs9zrs9suBaU8FwSFqT80bJsMnp
aTf1PSsY/aD8GehTna27NasP1sCv9qi+brKmOlJbMPp8hxoeNLVp/VAq/BKBoSZkbUMES5lcm4/p
2KzapZn6C1A2+J9SV18nrjGVqDz2yOEXEAL9ly7pjoI6Um/aIwcEJs0CGNnyxjdOtDR0NeTlJte9
BWcgOZev/VRUp4YypPizmfvPOZo+0zX+rF8uw0lLGCPD7CpzGBCeMH4iaz+rfOg97TESfjGYjvKR
J1qRpO9GPz8xblhg5wZi/e0M4J6as8pd2EKUDOtz4uNweEmB19TtsRmedtTy6J6xqu4aZqgaYDSr
jf/RdF69bWtpFP1FBNjLqxqbqGq55IVInJi9d/76WbzAAOPBRRI4sUSd85W9185KcgG0oCslbx3f
5zzyR4V3goOgHNy8ZnKQs6DzhtSH3rIf+dSSsPPAOhEeGnEzu+wWCygBk0UDQ2DkZQmLo0pAZXKt
mfIOP12u2II80djsWovPMfbA8WghxRYIVVLm8xqSIfU7DH9KrfbXcXIsAMw3wHoskkaweZqvPAY5
vZt5fWXOBxW/QtaX/idzJau0syNJ2HcM2Ds6aPDaZYM8BOpMMWhOhDwlZQNkoG44xGbudGvnVNph
7CAwtIvXvPQm+arM6KINntipjlr7RgnyEAHEbni3rvQOlyISL6VrVZprNdQSzNYBsqJCGpLR1VAh
SdxcknhJsvkoyAOCCEJENNmu9MoeJgq2pD/lg4AIhc80g2EEvNVRQyGhopAwNJAeA/tVKUcjOtiG
rFI76mhzsbyg30He0ugQEgS06UwSCCcQZfxiE+cWlOTZCYnPVdClI/JAD8MCbXRXhETNItpq29jk
mWqb0G3Z0Vm7Xdm6pCrxXQ5rFbHDm22Tsppgn5PYkRKPZE9YkbcSJ4X+e/SUYCXRKATYAZmeroIq
jzAyjQj7PXaEI5XDRHcOVSelgQEnxKhyOm3wwrJjzVhe43fT7aP4tYT509oT5P4VVZVvRmzDwERG
iIL6wBw5z0iGI34zp1SvOmRwTDhUuwBL1xTowZpPy1JYR6xuB+NI3zQ8sArCDWCMJWheyfOBsMEM
NP4R/plAAVES3Hb5T7cBp6WfdltGM9DlMNjx5MdW5aZT4Q0IigDQWIAW/yvGFiweJjmaqiyzvfnL
qJuQIkoWOqn0nA2EXZfdVRMxdZblTf/utm1OggwO9WGSEwWLJa2I7WgqACNveU64hw1M0426x+gf
2tf4lsstoqgULH/ooyDbrz1QfBTni3jNTcVDRclnR3JRWsizHRrs6zKRQzOB+Bjtc+m5WkQ/pgqC
icJGhfsxNsV90LQH0rRKvEnlp6mQ5U4unF488kl5NHHyjLPsqSTZUyxxaADITh7G/J2A36vzQAr7
m5z01yWFzw8FyCEGaWaKv8kP+yyQ8FopVMuafG2sR16r9vB1GyZvfazEnlBGAtZmH6EdARckDj1T
HaMB7PDfTX6buESyhZTUBowDsto6OvEs9HpAEwmqGT6St9a8IBSClktu3kDfFeHPohqmCYlx2DJN
GZnt34nxyIz6E6jhxyzU76HeHApmsr1jTEnQThE+e6BQfIbwMwGTsYHfZZxtnHuMLm2r4qkkGaCB
HJf74J22mE4a9ZGHRqwbvJXUu1x/l2RvI40hhwSxgE94krXNRDGGAW2dThvi0k0L0IklpJv5xJV8
spg3wtyzKJTUAkMENH1GV81ht+nVkScgllLB3j+V6rtGs/NddsqlYrZwo4PXrcmfvnPfzBZAQMds
ZbH3ZGR+nMf2xDcgSSkEXiwoQO8aYPwUjlYRqOmvZGAqD1C7K329Ef18MbEcpDCsq7MShsDUQXk2
eJCE7Nz+PlJ8D1RU3w1qg+6TjGLRM/MvmXS8gfla+sOTjtZ8fCiElaWB+WQZDpS8AWn+aQyVba2L
bcoGarucA6N1lhJvX646y6I5ALu5oih3U7cNIbNp8m5DjlgsQ4RgocJKRvFd/QYZYQIV2g4EJBIt
WgYLoIUFnkJA7tyNAzZGyQFVyeq3gqBdI81qTe3UaP0T1OkIFV9+MIo7/R/EgFjKLpUKTXNVCDdm
MGxFS+BK8mUahqBg+SVz1CcQYmYA9Mb0awOE6cmvGZNKHoLoadQn0i+zuOs7ER3GQIiPikSeY8X6
zerquM6mPx7FrnCaFJcoH+656J3FaFE6tI6BsHnOc0ewWUjn410DSdKArxPCp1msWLWtK0uwNb1h
sb8Ihh5kQnv+Ta8AXojYu2YhGobGmaawCKbcOMg6UsigRLqB3jZAbRsM5ta/7BQL9QMQDiN660S+
N97vAgyLF53jDwlHCZ15kZY81CGCTgKAP+Q3aVTcVVC9/IfnEHEJFMJl3xw+wDYggqjxJnLaDNLL
ilkGjh2Yae2Z0D/Lu/qPcUlH/ao9elm8/L8NkioWbL2zqn5F/ECmj9fRm7E5rBYKOvDf1nreEcF+
h6rNkM7LG9Qr869YEl0w0h5qDYkEi4HqdOT5qfvGUVhl1boITHYvRiIWUdmZSJsRaX3ztyYVnoIw
PhODUjS3buWjL61bn8vXtK0v3mVQtANnc8+SahbcZtz0+d2O3Ev0hars5qvqINhGLZlHTk9SIamW
8NpK6FTjUwK5g4ffAl77RjOTyJssJXHid40Wvf42i6+JRkQy7rXODoeETarZggA5cyXynRIFFcXd
2lDJj/xDecwwoxeWuzXwUB1PAV0sO3Z80qa4nvj27J3oA9hA3xsxc1UCoJi+1AjbWHZ9d6wZmhY4
Gq2m/GMQKJlhJBvpkCPdn0CgwlEXYkaGyJblDAtqWUKFjFheyXjwobEQaqUWR+MUSwidhOW/TDJR
BvqzsJCCYYjGD+onAwggBuQn+G0bAd0zr0Up3qKiuyfHGeE14hq3yy4r3ViM+hWNOLi4Nhq8xlD9
pomDQkUppc4g447aH62OwJ9G97Va7o3dmTJSfvMidXxxhgvS5MljIFEn97p5iqgFMxNqLItr4juW
q6SIZCQuOBaU/TJQIQK2j8raVVktz2HmxlmC9B/rMKFdxebhr2qns5AdJCqK7t4G5bTTKanRY9A9
tKe6QIv8d96wwIc6lA5NS64IUSzp3KOQxZyTJyggJBCdjMZQ6M7qy1yoTjrcmllvm2wpu5aClC1l
z5ZSCQ9mtDiLKjoJX3W7OrNDwAbtQFQRjEi0hCL/LkwZLkfm1SBKomyA0000AEG9KAUBlJix7kTl
uWBf1pKCuXGygQx38yWkGo3OavTCr4BBDmCoiU7kvF42FSKDY51IBqLRBnwp2eZdRe+C13TmaUjP
iO7OvIKQ3PvK8rmjo9RW4HJbJQnPgEvFqXbCk3SRu+VIuEU/bFLijFAWTyLKISW/YdH+KAjqYHWK
d9ksLkCX1nunmccKgpT1qz5iTbF7JhgGCOuYU64yHf1q7Ece5zDcIM8oG5neMGLWfsl8aoCFZQz0
0+nvYAEA/0uCNKWm3OPm0Us8t8apQJPGG3xCnsj1ZQ/4zYTf5NOODThN7Djf0sNAjNkxmEv22nHg
WFJ2Vat4kCsV9FLVfQvwM2TG4QAbGW1GzuY4znZI5pWx8Mw48yeZDD9gHMV5QcETK3ayl+ZHSWKg
rGS+sQh+t60hl/Ecxjf5r3hT3ZExAFpaguEw7bgTyc69J3KKgFgHWon9MBc6R77iDQUIUO01kHWp
qjB9SZ2YhSv3lQZOSb/2PyghUZSsgvCG5Ocut24iokHW/aIs+AZMs50Pye46rukfAJSrOl/VLZJg
7H9XWxy35EwTS9X41S+6G1UogAF9Fej7FNCh4tbKA6CJ3kYa7UnPyDUt7TlzxonTA/mD3JHAg2QZ
OAarnD2Dlm55x1j9MoCaWr34jMyUKy5jv4IVqQdE1ZCMJ2N7b/+MKIVnAJk5ypl3qeOianfMgpNZ
8bSQaeNBw4hD8gJt/qygpVGU6zhbV+yzYEV0vOdVnrznmvzK1ezFIrqD+c/5BCyib3Gz3ckoboyD
hdUDBd1FfcoSnGTm4DDMk0UNyAS5yCmq3iU9TXl5kyz1NgsIVwidiFsUbfV9W4mKn6MYfyrDn4Uu
2FzTNzTTmpG/oQTEj9vfCrG8AJKBeLyAdJ4Mgu0WwFXC6HYq633d8EZr8KXQ8EWHgK82x7ylfWS5
dkgyCp1Fe2BfepANocvXMoG5MJdXmuuLcROU3dyyOkH1h6QYpdDgANtCpFQedOySvVQTMMRlNu3M
bU+xHCJx1/gm0PfkHNvES6iXWYlu0KRjcbwka3iPj7MY2ZPqtInlRkvmxXHqMZzyxqjwYoEiOBTc
6DT8CbPmhRrLMIRbXikbIPcBtTSBhvWB+WyBx58CjIGJsKUFPQD6FqK6TzJSOpEgwwPwer7ZwniY
Vpk5BkRUpXO1r9mis2v10xSDp2iA5WNkddtUI9WS7CYpQnRNFqCKqsduGFS/a5QVssyHJ/WbD1Jc
kuqm42OTtRCLqnoWH4e0UL15SFzLkYMG87JououtkA2U2OXn+lyL9JJgMPio5fI9Wsy3OQWduTO2
eBN5T7TSsRe2zT8BiwyT9448JkGRWz7nICAVTDDF75T/lWd/AAEOSY6d3lFzI5jYOgCPD4HJtqbI
x3dpc83zuiIISOks1uPAmdKCZhjMjwYOACM6Vusl4n2x+cOCOSG3tz2J2FyR8f4GeNEW++ponTvU
acP+b4HyxNxDi+mTAOOfpuCqJ+/nxfgLbGMUHxVAaQRgZKIKR+erD5kSJdTEA7x/vsYs37q/SsfC
Ywg2QnxbwVKMd8A2VcIhV4y6zNl09VQWA8GX4GwNdAv5xEWdHiNdO/AxPWj/EJIzdUukAlSgQVR4
dceZz+RKeWbPIp2fesNjskqvEk5OZq9cB6oasz4iqpvd+OQMf/KheXY1jV9e3CoeT0jBCKaW/Fwy
/5n1s7gRLXEw+/5f9bLCW7Zwy1Tt5IwCeBBSw3hroSjO4jt5nvuJPCaVBBPEVv/6LWxD0Z322zIn
nzjH58iBtyjmbkEgif9cHT1TPTETSd3+YLSfkfWkMzkUu/E0skwHxnXsD0HNSL4vkn1i/tLH4pZl
4c0qprtmooYxamcTxEeWq0W6+1MGpOXYjVLY/GT8nCl2YJbKxKs6IiBnpcmcBePTvccxFaU10PKP
CcBpwlMzxaD0N4wYYlo+jzrT8+mu9+8CQUoDmnX+lg3VW/hRub3/kKjUCT3c0Shmb5oXH58hjJkh
tcfv5ihzkTIrRppFHCYj0KK00TSErC9wKa78o+M5fbXEtA6K+ca0aRfVkT+QK4OmadaCvMmCyCCd
jmVmPiOu54z8K+iopm0u+d0yvkuKhgQgOhOeKKm3ocfEah1UIK38dBKmr7DbxaldSC8J+HSjxLv+
Ry0I0x5HPyfAZuIEXSFZKTHTjR5Xu245yZa8i3BnwqcFxxGntPGrX4NK1nc6P4pqBbqq31LrMreN
IzUSNh5MpiiDkeTEee0OE5aUYXJVvvJL1rXvokoQUHtIh/NC/Mlfq2KBXousBp6VdMN6TgnhDgMj
DFS5a/bOjvzNQNTbT9fqb6b+pBl+zdwBY/7fR0RB8aBgOBTsMWMtUI93wn9uapJf8XDKfPRQDOo4
6GE9opmSv+F80e7ztjXHUTccq4N7UuWfxkgXvm+7wSZA3lYbxV4wdqVPMjpGNXlgbTas4UX64ntu
mO9UvlL9VeKj6MY2iHqVq8Z8B4QCtYctKPhF36jX94gnVNzJyBlW2DZZUI4SrT9Ho7k8SU6okNVH
8o1jkz2mIUifZrob/whG7TZy4gJDXuXfVrivlBicvnw0Z/sxrYziIkZBMATRf9STLzzI76Gy4bPx
J5qcntQK1UDSP+NAYaDbH7Rwv4B82giEH/y3nF4e8UmqIcVlpMwt8lmpyZIcVp/wALRLyXCWGsuH
q6GBUawtf5oApYvoMiOZOJ8s8m1wSsXA0bXnew4kukNbE/YyIAH1S/6K+msPPm5His8uCWSMGEr8
bMB6ULZjsGidmgi8jOxSjF7Tfkpu1hF7LbNn6qhlI9QhRm1RXpWnuTDZMB5rktiHL4bXS/5Hh48x
UymTZRKm8MxzJ6VonKuVOHlwiix4yPU8oYWZ1fqUmCygSxbyPQStw6h5Eav8iqgDg9iSkSRrGq4M
4J/1Gz5MRpArvOcS4djwpQIi0w/D6G8OHcZ8zCatciNhQ4i+Y0kF78HHsPUnYYC8ormJ3X6kk34d
av2CXNXAMDlxLzZDyx7KVkvyZ1f51NC6OQO0QS0NepDIHWPvGSWZtEJITpkgc6ytsEWtYOScmMkt
irD/4kndlCYjTC/s7kG4jueHQeLUr5wBPb5aso9FKfF4qnrO2AaN6u5GjABn8+BT9aZc90bnrn/a
IYHXQmTAawjDN2yGb8VeCtNn9K+z4BuEj6Ini1CkOlWkmyp/MHE4GGSpWBkAcqYn09dtUpcL85Zd
jR4n/Y4P8pBd5MIKknEJki4LDEocvKO6UTI5OxQ6+vaI5PPsM+53fU825NZ5sFMI/2pCwv83zN+q
5J0nBVsH/BgwTfSDrRidct5oTbt/s1Jf9S/C0yaSkjLEahAh4j8JJn7gVxEQijl+y0k71GBxezKg
xn7XfItuN6eHRn81CMgRHR/lJ8tXAYLEjVcjs/52X6SgS/GbBe2DaQ3Qn7J9kJXze7l9JyDGB4hE
qAD4LX4RbDDfjUADPOP88f2NGLN5XD3dNFyxxWq0BtvGmLX4xDRPucy15Ja65OjT5zbWVg+9Z1mq
p+4Ia9QDdXfLjV1ONFv6qctUfGp/Spgb90Nvf9/MQzPLl6Jog+nLkuHGsyOseVjRF5U4lV4o6CkN
IERmP2VHQGYg/Aul6Drub1khH8c9E8iw+VSAZO4iN1vQ96VOToQUdu2N1aok6AfGV4y/g4AVAYFa
S6nCUX2O3tKOSNNZD+RQQAMWBkjT91KPKv4Hokwq9S9j0Q/RgIeG8nEfzeIr/CTKd8RRj8evwFLB
JIiJ2feAP9kArmLJBN7W+Ds/F6il5nIajzM9wDzENwbRPE8EL3/oM8tAfWeSrmvuOI3nZL5J6XxT
uBOY+VokVKkkVH3sNC4gtsejcgmjB7fcSQqPm8oBx4Ua9jsxZVl8ZAFFsXYWvxelRVu+gh5RHTEX
HFTpW1RYtvvCJSZ4+czx70nebK2kwv7Bze0wLtjMgi5jbgQ+XzILyVxkNMgyEpg34Yr0T0jpzMXC
AS7k5YmaXRLu3Vo41SIhVhD/my0NsXVuw0+kIycD558x6AzoSot0s4Z3Yu1PHcJ0W11IJ4dlzVkm
ovIwjmjC2Dh03wQGiHejQb2EkhwpBAKcMwd6Wzkb35Y2jr1YIhqQ699plB2mvflNIqIpV/P3Kkw/
cgsePVyM1Zc+ElF/W6b0lZ4eQjLcAeiXUvGIEKQktPwM27MzXqlErd4G7abiiGmIZC32yAJR/xXK
s2mzB66GzCxB7YMSZwybIxsnXopdDMITfCkyRNax87LiKCm4ZRl/ozfKNUjGCQL4kSDLkT0AFmyN
WqS6aQtc41XxRQNl7cL6Qn4ruaCbaD4qtG3iHr3LvQ1/McNBv6nIezWIkzNc1kPG61SId8sQgzx6
kEuo1PG56OV9Td4EY5qFLEQFUVyx+W3mRxSLT72l9dwXZnYHAY+GlOkSzs7f2aTbEw6cA+SBgTX5
NK4Bm3G2kOLmzzsj053y/t5nxo0KqeS1yR/1W1VZBIKjFsVSvWiMTuD49BhWEiiInMBEvWvqkY8l
x1CRAYkZ9aPeotnau3OpQGrYs5A7bF90ORdLDa8lyBMg7prEdNo4mbR2AwhIIzlNrz4kZJcENsGa
Agq3CfKQBHOrKQI5GUk8XQKrEYNVqfZDlGFd6wNRebZp64Rs94Vzk60k/rATUmpfe8SbRFLYyV/Z
vGVoHbiyUga4J3hcSCUynx26Er7aznwlk/QysviVvUgYcxEmHKP2V82VN+RYEAHgo4Cj79PJUMNL
u6pToPBXj/JLn/arPBEynwSLFR9M2FcgdKBZELUiy8hiGKEzYdpxE0vTOcRq7i0FO0y0V/CFhHcE
ZJuKJ6TXRTwCGnxg0RPDhLLIwAadfQTDRZyNfLVeEzdkDAUOGkZNtAfM/4w8XuSB/yzKKMY7gxAF
MP5vqyJfF5VHMUIOdZxpw1PDjsYvYa9q8VPMzHtijDd07ZeMf73mCRyHC+2ZwBrYTA58kKg5wACb
DDjs9E/PAMp+dKaGyojw1SBbBx9VlMS6aZM4itQ50XFCh2ZFu0F41CqKFYj1+7wqLtR/YrF4wth4
g5mQmyO59R9W1gQHWBd0a3cVdYnaWUeqvGumMwk7pwQYEe/jzY+Q1yb+4dKi7OiRVemR7MZ4666g
joZBPbUWD01w67E3Fqj/is06gl9bJDCLE1Ba8K7MGpyAyKXjbAgeqKEUdaJyiEeSxiXTn+Jj/96z
iIhS0SZQgmXjyLJRi1Q7Wukw2I6otPTgLzRUfwmVdjY5cxQ5sYXjptwbP+QIX8dOuOQR3ehp6e4p
key32jKfeHyUJL6Luvkgsu0RJYffiPdWMblQq1pMN1v1zPt7zlvKT/YIXH6Ea6VasFLKJbDkJII7
qlbdJTwD+GNoxlpQyOMOsQyFbqq0Njp47h4CiCGb6l9TajerATCOfgMSlYMaKEpIOhm+dEqbkEre
JHF5CB8VrCspRqqPXtgwwehXH0YOt2ESj4N8gfRcrJk7aP/lNDESOU+GS6ykBXbQ9MvVtVqFqE4A
BKX2tmI7tEbjXaeNhTJfxWAZQDRkS3yoaHNmtth2/d4WqsMe3KYY/FcaXxCAdGy9I/aI0IukAyLm
ekxIosqQ+P7CKhXkTNpjzglS+bCLqNe5Hm6DinkzJ1bxJceLX9n1ylp7AtmRo2AzNLueCVBD0g5T
jS0k6FB/N8TzA/QV5zxXwLlpEnJOV3hjQIUMqH8qQ0nC9gTgW+Q6N6wrE+uHEAUAX9hQmIvqezAH
/DNLFB/pH8pnp6tGG9X0VrqSnwkROyMQiL/G6U48sv+FR01h9mSf7omkjs4fpA7FLVrX2VYgx/Wm
ArrhNCxsD2HV4JbHi7NlQe9IylCU4UFMHIYPDxBnhBugInEXdfaMvlLslYMBmnEaa5irbHIwMIkg
G26STbVmBLQr/P1GwB79F7GGoBKBwKngW3J9gLkBLDsHbyvZ+XuCYyZ/LyzEQp7J/IBAchRO2b2a
TAwNJz2Srjqx3EW+gKWKbm2f3DSReChpPWbxfG3EHIHOeAlZFCS3VkyvGU5N6LMZiYa1c1NQnmsl
n/YavHLmNGHoiE+5KLHj43PTPKAHR33CRtFpkPcbWHzCJtZM2Ry2P7iZdMe41/JbTou6ysSy3jMX
n+0OO27U86J+WmZ05/65E710D5eTQuT3woIuTzum+NYhEn5nyCxFnfzPOXVr7FlFKDPiYCR/6EfJ
NuofpTBIrovPrSF4v/vHiEJrYQGiDT2XLfl+I37n4QkM92jViEu05QiWSs9dBopuXhQegFSvGiO/
jxmbrE6eLH5Y6D6lUq6whvxVhpjRLMHREsvZW9vqdMdeddxi8jRPyRcU5yAiDdPN5u03AbJT7U+i
jZ/bGSB0gXFgFRchurVglK/P/FMYcHybVx2e4NL8mShwVYsdMCPh7ijfxWINdIyv0LThM1876b54
2i4bX6r9LjN613tSBZBnM0Y6U4BcrWd/mHOZJVuBlWj0UP97jXCbfkYGFMIUzGJ2ERPpomnNjgeJ
/fZCovcKhXedpjOx1Tl7DJWxmTd7fQQ/dUdS1JBV3gYesprmWizGVUTZMaXjbaWcVevcM9hSDN7M
Mr597xbxZQn1YzY1z6KSTH0YuSdzHU9xSR5HaR7pSNGytgpJLkKO9rgMCMwi60ng96X49E84LmHh
zJ1qm0QP0qijsoIrUn+k2Z3bfj80vxIOvCYa9v2mxaZj5CpXSBbRcMHb0F5fWGxfha2OAbefa0yS
q9GYJ3Ca+LAhTM4ghKL0YSx80qKd2GUP3ZWVC7pdjivTzPxHLO6o79e0YQy32ogEQYqeqB9X6vHQ
2VXyEJSp5eNR0O40YDgtIkhhMjL+MQT7N4Jv2zOO3ZTvpPMaxM5MC4cynkLi1yv1W+TtRc0+AgmY
wYqTOk8DpS2uxRCr7T0aCQV2YCsTRDvv0a6z60GyXiBZl1FWo79CU0nE7nApRcFuCZgYF3xsma/X
os9gd7QuYxQk+0HiJAEOKVf3EgJCVW3tdtdxgH9CViE8tlu6U2jAKuHfAv6Ts8VAz4GHmriXyJ31
w5a9pqJ/Fa/fG1eWQTB/Jq0FjwFzoD9rJH1jFRPQTPFSw2rCElIjxUgqNIbQpSs4weOpk1Gf/EFw
6OZxf9PN5M6xd//a4h0uPcpfBD7HOFquEfx7A9tml1/Usrz0XeG2xbMw1UCLpkAm8GEoxvM4I3QD
RocossHqGlVkgeNZE0/d6Mj68hT1c0LSLDl3XK0Z7ybjGK3gA2nnsurMRuKY5wk5H25StXDDsXYw
wSPOnOzaaSnjTv+kCm8qGuMyRs28ZcoBrGIlDPm6gkD1JaGicU22eDyt5AHFebkP39DvL8IQKIR9
Ie8LkerWlI0Ps4FJw6Qpkfx4ZmzO4jKFmJSecSf44lejoOCNb0ukcN8hDcFNZWIm3ock0iI5NEbG
n1gezCpo4fQ5Fnwu1Eb1FuAlkmKJoQv2NJp9HRwQ4T0pqutVP+gSeX0lNg7KrzS95XAAekQqyEvQ
chioHvJTgaJjgLrYAYyM8CeOhDJk/8ljaqp+uxoBqMmHZIY33J8NbbHb33ZF2EWKue17bB+oUr4G
/UVpi5KpU1d2xmBkUFuo+Yn2HVkSLl1ieqxIdSoQEQaus+FA6nZOoJkzYwO31JH9NvtphbhEZmmz
uLgkzR3yotlpsGvEHvi3uC0wrvOOySPbZ1sQsc9+ZdKIi5RHa/YEAlqNhJHJchDia8tntWbasoJl
mTYbC58mluPo+Opf4Gohifc1NS96w/NaPzk1Q/3IJ454KWZxXXm2LF966DIjTcDtyZ6Lb0yF08iT
hGork8nwwSsCE74aP2IqeCjDWbacESqlrGp5dSFB2CuHckXyDACi9sfMNJfckl2N201sBs9IUKWX
mmeSA4YAGrMdivSDaJJB0J/LvGN2gX5Sidz8Ub6nGxnCMpEBK+dQNM+CEQegrZXw9GXOzwk9dCO1
ZwQLu1VpGPylZ1RSGR20qp74TjG0wrCDVFifYthVLVPGslnRUu6LxVeRmrUMv9NFchAyIvSiIGV6
2UKUblgfFQm7JXtdkVEUf6Q5vHYpcBOhhGo+X8NDby1XTrDRz7LqFlrT1YohQDdLsDVkwAvCLtAN
60LG7XkUUls7mvCeyRVgf4OuTDKo7g8awWrVkTxsfCCEftAWOStiuQg9v50byVF5sNG78MZk+wrc
TiV/MBfT3xh2p2jB4DC0jh31TCFvGit9ePRKfiSpGatE35PaOC7+rfq0OTtXOmw+FCuDB/m5bf6F
0JGSnkTIvuPNO3EGK2nnt6rggwRkyTZ9IAzuka1SBPdldJoGYsdPcqF/oIT97GXtE8T559C5cS0+
12b9UDPxqsyvQkxeJT7Q0tW1IeDKohcaIMaWLBcNjbGJVkPIOhbSCV1pn7EqhPcAcyjPmv1izHZF
OCZw0RNnLxpxuwGetBPMD4ZF4uDGTIwLUnL5QcOTgnVfQFfKRWOBa9N+8UqCi1dHFlOFM41v7UpT
qW4EHzRSF57rvvXVv6oQ8wNSzTeO2lGTVEel/xueODAtXtKIaxyp4oq2bRmOgIO2MHf+K2UGLtew
mJlR1nhJ0DhkiG5O/BxEx6CA5JfJ2zWT079GlnkQfaC2JhLe31i+2YYdl78DID1NF09ovymupzFA
xlCQ6gPfNFZephCjENIplfwRpXlM9xPjiEjpfmC0nApgWepZsdJzm7NTE1iX5KiUd2s4XTpVI3qU
LKlcOePDyRA40z6Pe+q7mCGzPj6ZNY28WEsglO+6hpzMmi/ZmVDC6RtxzkQTTj44dl40hDLmtKZ1
0H5jtCWQmniBGRG22YvvbR8/RkYTe4mlxWiSY7NDKRJg89Ey+YH7HmkjsSqthP7xd5ysH41UfdYo
Le/kKT0LEMyIg06lhchqBoXU12ARaf4Y3XE/suDHhRcZtyE2bma23vCg3fTsBUHRIx0Fw5bETK6I
tEDvooC0Pr+oQ4++n7kfSPP609QNt2f4VxxiVWXLTQsftdjWyAlFuiAsvPDyibxRJF39ZczXS3KY
jAlSxGIjQoVoPBGD1SGrbmzLBfZPZv1lULMvc7hh3HkMhv5p5NGnYIXvtTa9THW5pnSiHxZRF9nH
wfjLrpDw7JruLhRBAKH9XZVHNEjPobWnCIWihi/2eZBm1Sslw6vEySFCJW5wkSYaUFjDSwfVaxkm
YLf02AqW5sVMi4s51UGXMMOOmyNpj75I+WgR5txAFRwYsbCLnRRA1dwoo8vu7T3GFCdH8YHguEyV
brUUE6iDpXHHCvAwk6IAOl4B70ntPbMeieGZ/RpkZ8Hi1aMTDJWT8nfQvJkDMTWOMWH1EucWFc5R
qYKECglHhyX+lBbtLBesWLMTJZAv4wXuTiuM0A56VbHDj5FV4RneYNAbjvGVBtMm9JdaOwkPIW6j
cRUd9aEAQjHH3dLPzu95LyKZQmWC0mWkA26TQ2W+Qoa/Iycq/HdHTQC7570D9wCcA0YPeDAW0MUp
hfvGeJcgAswkhvIlGutBlgb+IHAGa7+sy1ksDD9ZtjQeSKJvl7kHMhkq51GiEs6065axTiuZJgeh
IZd31zx1sfzvAerzkXk5UQozU0+ci0vDQS/jWsSdL1WKPTniegiZIlR8iSOPZASGDjLkGm56eca5
NHer4QBFnLSAUUsQokXOpdgXrL8VTs2/IpP9AV2FWGD8J+3FjPHiMAutPNSuftXR1qDWhTn+FZF9
QYwcScFnQB30lXa5MQUUZ0IGofKuQeVPQxVB1eGvyZLNAkHNwwwal5xkDGVXtTpKJLZwFC+sCW99
fxhHPALWA6kXDRyZIzp9ofkTDdG58HGv5eKApzNkWGbX0nkET8CAFiCsEv/i56cCjNilVUSyoNso
FmAQhS/JlpdJfAh/jWhDsAIMDOv0Pwmcutj1+YXYNWU0TDUbZUR7ZClZy92Qo6eVKHeAGHmVvBjr
8o9WmQO+2nZGQmKHFCM6XtDxlumYxKTnPIrOCAyyJg9rp2G5jvET9digc2CtoVua155CBSAD82iN
C0786blWEqZpQwiEbT7xTVV1cIEte+RvwkDAmQm4djnqFDAj2WR51r6X/+PovHYsxbIg+kVIePMK
l2uA69NVvaBKh/eer+9FS9PSTI+6K/Maztk7IlaAj1hcBSxAlGteCVVYoRibzALczWylpZeNaKyY
0NuQWDu+2Oq5WhS2tiQB5GM9ugBDLmLrx5wrVOkqZnEUFekgXkjy+APHdNbaBXXBPWmY9WxO8Pen
3cZr7D+ExDUyqIAkZrgAr0QntsZnZlWBaWhCnBWCkRVIC1+OtvqTgkdMMIjWszy3I1Scf+uEV4ML
6EjhI7mx3YrP/qxQMsg9Es/NgJG0xUhag34fbNgDce36TBoIfqea2H1Cvq16bevmoLt4TdkPmSxe
Mfeb3MlhOa431eCq5AGQA/t+BJhi9GcsMSOV7w0dvW1D58x1BUX3MKb4yLfeblXpPF8FBg6T8zvS
NjMFDN988FqUOqZhPsn0TnPbFatLFeW3aKFOcL0O7IUhXsRZeaBQg0cPj50524eYmBMG9xoDJH0i
53m9xS24CpF2Pa9b7AQYA1A3bSuLtM27PCgBnRBnYjibu0hCbSFSAQt3xOrUpQ43Vao+ly3YcZSw
hbQ6d3/8PSSEdvOt4vG71Bc8oQt9F/AnUgof0l0iYoHj3g6InFE3ov8CGCjULuKQbYj1ndMnOcws
QanOkNCR9PJCkwm5sMqRMCHy3hsUNKakn+Fw403GrxypLMeUxTMUwPHXjnRAPJjBGrlzwlRbpDdQ
QbLk8ZPvRE8sJhqnXEE/NlK5y9gGLlgUpKMqW3RJlHwe0DI0BsF9Epnk04ygZ7B9V9qrGkko/TJs
Z7ugr0WWRk+tR38lF4sp1oT90h1itSPiEtFt9Mwz2FWj8TL3/OmQ6YxJfEOfGSD/UML3lLmzoIU7
0fTzO/lZnp3ITHP7+5TYWmpDdyzjku1pfOSLMxuBgR4VutofpWsOC7gHTpZ9Pp5knmPKbTRK8v+c
HhIsf4YO6dlGO5JYpLo4pIBcWr6MRbaar2OImZaIIfuinuaTkGcKP7saTwdu6+LS0oU371PQkVZv
7cdlrz5Krocjiym6SyQON0HDD8xXGPupiS1m1fYy28ukuTZsDLZetQG87WRvg0vrtdDGsT/H2GML
DEFmF+GSk0+L5vcfGXQw62zO1NtUfpSkwbgv3iMceWg2e0OdritnnbAOUFkIt0k8ItkTdJItkZdi
aOJ1jtI7nUu0KRytcwrhsVNQsajq7DOW1NYQtKC36Iay5gc615MQUSx7CXiyaeCerHIwjKVPCNVf
lAaG11du0Pmw8LAuxG99pAKKcEsbMV0OMBl13Jjq+L7kdBWbLHYiDm+kn32oCXv1GlKHknni9KS7
0AwB/TYsmHA70/EgCPqhtPSfLI6JzmCbX49cnltuJSBgXXx0LVH7zbBbpxhtLBW/72kGytEstw6T
MCrZV2OMV6XGdtLB6KkrVq3gqqt03fgdt1rARAawvPmCnDGNfm3dlqvGzBJPyz5t90KSn+mgx4+8
VzBZ4RyCcDVrV5AON+D7zi1nLNLvwOGx9GycGgkPbedOqrDDRKFbsJwQ5TMFDzz3XXpws4CqahGV
fXNpcClfviPygTzBaSgmTEEMRl3rQ8EEQgkJ/mZd0elDIJgPwQmIqQIjgYCpJe9yfzLLoNwWXbJA
vCdPqWrgKIo4QPCz49se3xM+Ocp5YZQWSggm6UA8C2WL63nPAauk0sFOf2Oe7dzZW+tmopzpdHbt
IAyIeGZFtl+a4VD9Sg/DNvywu0WXKeFtrzXo5CBW66DECLXFfSdRpROpucQXubYNnUjod8KPGiNJ
aLByaGRNVgd3hMA70Hv4KhilRZI92ZWuYUtB6ympWXKwes2QFqFWnYJep1BnQNqjz/xzUR4DQXX5
ye0F2EpGDEmplH0lZ4eY75/1V7V1Xqfl60tGUZaK442PmvROCGIuZqCPwPa4lOLclsEM83OZF9Li
R0gsBQsbUZDv0DJFauytMr/I5iHDmgeUMMqEYxIxGa4k/uHb6c+51c8rnmGYJjACDBufD9knPbBN
yK5DNR6YisvFiQHASO0jKdD0iQNAlSKKpiboauDtLkYbBZl+BEfCFuVdJo4BQHY9WHxOBXZ+UejT
/RnQ+DU/xv51IOoEV8pgrB4xXbEFmdsMQ2HvhgxQHfzZBp0cDBAhf9btPDAPWZCkf2ev++pb8mUU
xTGkYgGPsDnWTevMMs5IlFGYgsZ0m536l0SBekU6q09htDPOCvWToE6H4mom5S0b4JrQeyB18SP9
lxLumkz+BOvAqq1BM9lYAC/AQ1lmhmRxiJLyvCV2DSo+PqdGSn5VO9G1Q8IuP0V/rF8T1xJ1922e
XvUSOEBtUASFQyorvdEYD4nlKSHjDXKauD0wu1+53C62Z+GN9NHkldZubp6dJrsa0Th20m7F2RmR
s9ID2bD2rKGEhPgcICaq0RRDwCj0amDMreI3mV4NgBzhhA+bf7DH20VfpU2BQIy6PJOdoYMyHilu
RHDJaAtXgfE2zMBVc6gi3pzBZZHJ36ALR0h1gmkn8vfLZ4Zei9GG+0qqeUuOpj9/VkCYUKTw0pAo
yh8yzqfta8qVkUF/Cv/GFKxrA3qFK5vnrCpta+o8dB2/AyNVhH+b8ckbfumZ4ZUN97vY77FYOR3e
IJ1sIk4G3v0NC7C/WXgn2bmYBAlXggIHVecYXuyJGzQgUgw9oPtgQ3R7je+WzpdIcek5xmcKp4yd
BgOpmBpOIn7MLASA8gAe/xhpYs8HfT/EdaCXhtthUB/VQ/LTkEEZhcy1HrKg0Qs5NngG0xcWpJPJ
7QOfgKDfE+RAJn7kM7LxZhWo4RFRkc0XC90uE3eawsBVZOcCFXaACsGyKcUKhe8sJ6QomATm55kQ
JLzjtauZPDHHngsSX8mW+CK0Sf4CLZ8EPMzR2XrPWWsOeI6Z+/1IdzToLVrzHpkx5ID+gvOEEPdp
ncHQzh6mu03kaOlYNuZ7D+Z3eZB9PBU4HIHApeHsGLy30Yi7Ew0ToxkvuVR5QEBvSIMnxK0Vg2Zo
npWhCeQXmSumwaWXZ/56oWOT+S1nwkVsh1e5I7a6m+907eyQ6Fb6h6KO7aA9kVV8JJODR9RTuJqr
RPq6W09XB8z6LUIzKQw+hD0aaGaMGhbff2OEgrUS2oZ+wLRDTb0cEZJ0zCJyZra/1XLB88RYMu3m
zLqXafm0hn/5qDM9JygpHrZlE9k5FiOIkMYOQANxCwQME/oDQ8xwqkr5VKyXfnhlpTxzGRRbJKsO
3IHoIaBEMEXAZtdQUOk4MhMKIqOzhhYqooSGz5aERoWLI66IWpTWJW7eaNw+FeZnQaIuR7nS/QXg
Kx1SUJNNGr00P2vwQB8kgbiaQZBp/9ni27KpuZQnJhJHEpB8lz99Fe/2y1mae5Av0qXca1bxooT8
mOv6ZhFHyNo1WDT5vbSs91QvEKjaSxcJb6pg057ABlKH4zxNR5gKx/4Y/il12R81toOUpUEP7HS7
oE9RGYoXLVMeqoSGh2WgyAgvTYfHj2m+mew6JmkMfsLvEk4v1ACuK9YeJCZvmr4Lv0XS5KFU3uNP
QrgWM4lywbFprif929zBWECwoNi3cxeUBHHgUxr7UYa8SJ20egtPcRrv2HZZBXgOexawac3fqJwn
AT3NIDkR7oQHLWLHiqtZ8tN/rk38nk3hq4xHUiFLwXL7AbsKWWNNTiG8EUX2QLPjPiBPurg9Oxzh
n7EpGG2p77/UF0QWXFVOzger3ngq8HgIfNWZ5A4EvlTclcY5fYPTx5ZI9KAykVc5lUhjJQ64CEXh
ztLyOVX2/EvYDrPa6C3trjqZX4NsPsw89gmJ8xtPj3i27jBH2/wJ7Zrnd+dEL9ZdqzRfQwexFmpu
RoXF/xdWwYbveQSmkuBlrrTPsBdJ2i5j5s/l6q0hVWvKjP/aUxMFxy5GnbxBhswPJH0NxE+dPZ8J
xc2c2CRo5zmlNihlp9dtYqdw7kTtDKo8JKygPGW2tGMZ+QXvgkzN2NjP7lK9VopAoyiVes62707G
MajYa25PI7L6g35iWMeadEQ1YBpUVylYuDiEcXkJaLnDtf+RQ3yLd9IKPBhkaPGrKtC7XIeWj2DC
rLY61t0EtrHsqyDBvig1n/HQH6Yq3NxgxyYxbTKmYWlnKIcLYiBHvkhiKtGPfbo6o/J3bSc2Hq1f
Ju9WA9NVAwzG5YELpYVC0b5uJcDV0kCqayHITcw8kOQaCTrrJ2dYdaeAzs7ceSpuCW4FRMy7KGeP
yG0Q/LAlnK1EvgE6Ozcrvvew2qtSdoGkK/QCICB7HdUXMGDYAXNpomOZ2XqmibtRbahKBYlkqAB6
zDIAn8CEr/aIj40qv0Aq5oseVRdJJf6XFGcNEUavVZ+aCEeB34hNJMpulB1d+FTqRX8CEexFpwIZ
7brSmlHvU37RhvtjrFU+loVeoeBMohA8fIjgKW2lbp9J/GiM6DoDgO2UIIrK85RJZykNz73GoZG8
sspz2yLbaQaN45nO3QAZO+eZM+Q34RB9L0ANpwB20IY9ojX+Pq9cmMmXF5151DSLYPDAph7BjTx0
fKEVqIfSCtTUM0iLW/cNdKwZJAisQ0JvxZhTACSc60o9CqN0rCMeQRYOuwSDeB3ZIS0rMqJM9X8Y
5iBi6zEqaa8r9HGt/7hyhqlxN5/EKiULlQHPN3Hhwdz1sKErk1VMf7NaKEwJaBAhvJVRfN+IOmt1
DdP4Slv5pc3rS6n+KVlONgS5hbwJNEisijsNiPdGBbqPZUEH6KzAZW8O+9HkXyNjlt4tIu4pgJnc
KMIkxSRIIgh6YOoWDBgG8TqziVEg0dkxBHzBIQtaJliu4Vaiedy9ztkg2SvbQ7E6j3qFCQJTKL2m
pA1poweyTAuBGM2+oO5VPbkPC5YPGm7rdi9vzlyM1m/YzqPhRVaFYJuiKp2XXXpbcwrq/woo1sWh
0FEk853eI2Vr5k0BnykEucV0yNkGer2K/o0J/IsIs5CvVyzEjAz9yTgnShVgrMFDwHXHxVGQNB8D
GHSr+0dpdgsiRjnjNcfzXXLDmLI9nWSePijUJ0ugflk+ScBoicuqtODxMYsv5uYCerJLPwPRl2lh
TSDUz9F5XHs8A9P/xOsm3lxVIpxdcshQgdLEaYzypRXMp3DY7o/HNp6wxLHW36A6K48Eh1iOryul
P2e9NxbLqfpjYTRUja2kjuIrILpCXwfr6yhjyqoQLSXjPFqUOYa4zn80RJNuiPySrGGkePUZZ6jY
eIxw9JEcs47eClBGSVi81PVDGvtrV6k02hHwaKOP5Tg1+l0r1XsWarfpaE2pY8G0UpPmlhjLNV/l
iynydT6tbO4A9phUuit0C/CpUbm+RPoxlxenBaPR1QSSqR3AYA8s81oTzosFmk/x7XdOoZ0ncBKJ
ph5DSqUEA1qQJV/5dlx11NCMwlgZw78we0lv+WMuEWXqrbea1NUYMaGC8gz1DVVoOUb5T5eIvKIt
RJN0FmfpXNIRGU3pTgTkLttybrGPTnc0C23es01uQ1mPuVKyphC3G7t5lmR4jKJwxiguZCGloDW5
WJX6RzZTDDqp13IZVwnorkt5hIUfcRtqXdj4RStyoBOBsnElgrxkY850Lj+HfLiEEjtfvM4V5HSZ
QisVd5vOKCvs3rl9sEkV2buoJtZ82At6dY50KUgvJshzZGiRo1A1Hxmohjo8d71yz0vt1graFYf4
xcrrM/aBllRkQwMa/vgDTmEwHlWn7DpS6BLCYvhee20VeWKt0wA52mqeuwCleUiaQQJLU4R73cLS
TPaiJftzJcFjoM1kOeh6wjEm+dF1OmoCE5moH4zfhKKg1Io8WaQmBNnRaC6SuSsF8guNyLR+XhP1
PTd3IZcAgrlFsddivgukvHsnzieekqRpyABP/4Sh+lOG4kddpM/GOlW6+FayoRIAUqAnL+OMAz89
Ur190JtrZx0rXdmB3c4DFa80FGA9RzpQemrmkkMoOBpxh5lQzNbdjtTaay4FL+UlEomaiWHQv5gN
hmaVL5TY4h3r6cVqjtgHzBI6nEK8hIVpPgXWIp4ta18ImPTyi4XBWqmNQ1HIcF9ZjgLfrfALBpHJ
hhZPvzAkByjYUapy/xTf/nL96wQy3ZsAfqmrBAn1aYgCPxVw+pjNBQCVk2CXaneV6/pcJ9qlJxyk
twIQnUH+6Bzk3uwSgRKzBHJ0HNYhsANq6u75/DP2Eav08RGX64PEl9aFdzUVcftN5xSDTjTc1uyu
EqiqP/9P5dwKc7rKNwqMGdEiHGJbcH+EcUsALUocfLAFmTAJBQk7JxESDIsK/SNsJRr8bWzNsQlJ
1SWCQS0Ny7GEB6MCcBZNHh9UVAYt7eKwgc2hPWV/cXZ60qeZirc01m8jHnMiA0Mk3jbvC3iUU+SR
PXyK2vDkalDwctIG7Wxh5tA9JbNtteL/1nC+mkH8lApuV/D1gV0Y+X2Iulscjde+hdpKOLcBMaZC
R4wwRE1sWDvNHYd23xn6vmdPm+EvSpW/bA3mR31cmtCBNFiQEOdL+SNYCIS5n2QJhKVPHiLe0Iyg
A1VPLnKfmcpI9JumHfi08khzHoOuXgdZPDTFZ5O5mqRfFSBEwqVAzB0/sx+TeYPZc+mlVyP0Q5bN
W5c1iRe7n78EEfjGbn4vx/xNn7gqWVZ8L851owbcXuoAm4SvFJOvNASWeyKMNm+ubaY3rmUNVnLl
xGK0oWpp/ozuSwrpHBeklBGW6FWvAF7DNyzb08TkKASUf1hkVIBYfoRHEyFAv44+gdaN0EY4H1ia
HFn0JiNoWNjuGuM0pk71mia4jZzkTu/ebYzlW7wrJGx+MthhkSd3zplHLGBSsPESCzCys14ONhNQ
j9Zb8Mkmh8gsMacW9hqKETL5gH3/aNSQcytgk/p7VpLnpEB8GFW7IY2M/YomJqeniKHAk1gStYEr
NmgQ/H9gBoF9PcwFdnvSzlHF2hwNcGTKxaE8lcoBovNmWsKpz8vkAmSqeat2vTy8JbwD7IZeDCN9
ahcsqpJeg/pJ9g/6Vtweh3I4kHRuz02u+qPoMLNrLrncQI5+gJ8csETVC3ekUndaelTlKPdDXiya
HPThMar5PTPjnabzrWTvdGaMxDopOXX20RvgQBcuzAqFwfVJjyl2l4KVbieIPMufUj2zTfha/kSQ
MWDd4yQrjwjSnGxkvTFBYpsxazjZiV3jaFzTe0+4BHfprouHUwlytyudRyy91viGROEgY5BKSJ5z
2rsIsCbFCOKJLN9NvDWIsWaAyW19GNg/LRMzD0oeBx7xsxObKDazeBMFstRwedYOCRw8nfEXfFj3
Zb2qPSVFmHbk68ASmdrgbjfs67Z95m8dEaxnYE5PvDtspGcNV0H+0AoWPOwOwsrRW2a00RWMyzhf
abJwrfaBt2Jbn39lEMgxjnBtwgobsQV2sgUPaBHYCm1/xYALnsVt4o4CFctkirEZISJfvjrYWWKf
g4gdqL7b+pR0lH2kLRyVuzb9MLqf+XGLcY5B96VSbaJ7tXyZyN7rWGkoEvvZLtw81sAori2/rEvb
zyRdVGW5YT9BuNBYQ4V2zQuhjPUDkxJ/j8rCnlYaO5RkrstMyJfuD/JVDkuEEGqzF3nKmJYnz/tZ
1gPNQkphRSm22Ejjc2/dBuVL7zG+82PEvxC/VixPNZBiV3zaJXqSwwVUj/8ubWPrmNIlpnDtHAU9
id0rW+5xWwi/GmA/R0d9qtAVu2sNyChmmZN06YP19EmaVnAtjvC3xQnRb0Um0r2iYobznXDzRGPf
Ykez6iqpbHO9YctdhD5ZpqDhRvzLahnX/kvXkiyrA9NiIWM3hfjoJHBHBxmqIDnKiqxJsXOasrLd
HGfTA3u+DfcpB18Q1sKuihBAuGyDZjhh9RVepb/coCH2DCFJCP0okrehhpvOP3y60st7xSq6x0rP
PmmjIuJPlohpYcLHJAeszE1YMllnaTnxplUvhFZ49SblhHKuy1wl8JXZ8jMHRpbBLIEohVmKakj1
iSoDs+NWBbWLaJP/jqjvmhAsEo4JVMUlFV3tjqeYXCyMvhQ/4kwIsP5ly0GxVsma/FpIulcA982Z
E83qTS/LdzxIA/WHKRgAaFsif2l8uCZcc8ovZCyaGxSMw8Acd1u9Em1rlJmBaEYToWrqIHfUkJIZ
a4XbMJR+C4J4nEd/3AZQZJeKvmtTbXxLyP2KQu8aC3fNF8BuhTow8MQqm80wMfypnn11IF7fyPhI
uyPmmciJ29oXCnJDSsnDh5s1UI8qNw/sMo91jbejx75BYpAUeusUU3EW8+ai+tgkil3qU7rTsehY
cSRKJwsqiRhEhnyA6IlBtKpfw7Z72Tp1OkxGSzA2sl9vhlm92g2ifMKfz9I3PSV65gFi7fjE5c2J
TFvUY5MC0WiF3hQ3vizICDu4gGip4GOjv0MrPiUSgp8vpZFXK4ZXU+Ogvy5l85bowxshxDfr1kY0
FfaZR9PEAa0qxpleRDtaKeDRBcnUeyaH1l0yXANLCkE4hVKv0h3VXYb699lJzgR7MorJRtjGCR9l
OC8kiI84zBl1dgYNRyHAQx3Fl20lASH0eOBEcvzkMV1Y/i5LIh+PQdddTAi7K/aCAgMAh8RRSu2Y
9Hpfd0HEqlus3xF4O57W38YugmlJFS1VM06vaocC51H1uZDHiTqHuyw5cs4gkbgQDBBXe9G+C+mf
8QI34mp2YJmdxKh33DXuQ3rXcDx0grwb7OQ909JAXLY3fuv/uaXi72K+491ZzO6In/KjgvnBE+H9
Lbd+euIRhj3+sQKj5uuGxdGCBeYmE/gVm91P4Wf0uUkDKC+otrq/g9EVIxH/iESfnJw0Cc2kq0Sb
WfNBo8W0OCA3SITsUgUttdh3pCFIZ4q/rYQJPIwOaX2X2FAHSA1Ss5s+zUj+yH9qBUbZbGzARE/u
S695H8ErG011os5QKQfXQgNI9elqTqwjyOlzaI4bbFGCDh0xJWawE/P+T/QJPydNLhLtejsRDnK6
7iy92YNVL+lP4ZmBClG95y2ZX9Vg2pdglWNUWm4l7ujs16cceK/1gt06F0m5CyxDwix+pot2jyUc
H9zX7bWWeKAzsaIPJrrq4kB3jXqA2g9lSGhPBTtxoNimqd8WobkvFdbXp01ZG/+/QCnCuz5BUG9L
X8MdFQ730rZLG1eGTS2fEd4Y7roieRXOlCgNFcuB+nvAXiYJ66UDghwDQQYLd9H66VI15UXALXMM
acydBdhtGq0I/O9OBUkoAHHhR4zo6KmFcG+8UYENEGiNVm8xx9cu0A64Ml6aTnsZWHQtZvGaXxTT
cAn1xImTNt/5pdmM3jjITWLj5BUa4SSYyklEnFPj/FQDmjV5ukD/EvSTMdQnxfSJc7tCoR6WU+uN
RGnlwKJhd1GKYwnCPOObrMde8tUONd1e4lnkpRZkFT2j9zP9ulXH0SA40soVi7uBs3Mu/IrGymGZ
7RZ5EmfrsMd5m+v4vuJXTgS8oIwZw1cIIGQMsVXHuBuoWIwx2MDmxVoSM3gcItLmWvjeAhzJyCMS
LarL4cq6+Vqn2KVnCsCy+No1C+VMla0K2aHViiD71veKsewXGdRkz1hqsXDdsQ9Ffq+wD0XMlhpr
meooD9jeuT+Bml4M9TBPxB1qyrJoJJEt5omfhiNB7z0j9nje0sqRAdFYbUbndSG6IoyBpcpBpydn
qpPPpbN0jlgd67kDwlsfc5MMe3SIjGj/26fbTFntt6QqoA2Krv1GNF966PvW9FC1+p6IMNMxBFJo
NnNq/Utz5YWI/S7tWodEepwur3qovjKeLv2pa++VjLecZgSLIqeB4bRZaA+VaCQmNy6NAlTOiYJx
NswrWxviSUMTXjotv8a8Q5Fzal7jXnxXU7LtCyFTvXmfBdoWUoaA2hWg+ICrRydTORLgEheF5KVo
bDDW5BuyiDmqV8sReDUO/KdY62OD3WgkmjPZNoiO/o9J3VWz+j/5uwWWYLNL63cxfuuiHjBndxa/
xT9t/4scpTyUzazN716040FrWX5zla4jWpE/4DVsPhTtpchmwm5fGnukhmROdFmtT0X7mYV/3Na3
cqrE/NC9tCHBYH50fNzNyfR63MLgIle+9trDJGc5yNiWm5kDcTjyj4ozJj2DDQQrCsJdAXohCdwt
n1F0BNFMm8vXhcactJ6PqURzYCIhd//rlMSXSRmQiNlFMA8GEukzlQMCBHkSqbB5hvrSlBMTPn1u
MBDyoTwIYXaY9HA/FmjCPiv0e5EQgZYP4Thc5bC7YBiL1h03fs1RqesbLg0QiTamEqICor49q3ET
t+mt5/3rPw2ldeEJeeQb1HA8hmV/FAvkIZxYLEQ8izBp2H4tffmkZ6UlSFbgk2KlU0efyExwp+2O
zGp2KhRsbSuXhvhuwQ4VakDJzcWY2ZvyybIbPToZvdsPGHnE5KgLuAlZq9ATWI87sgs7sL807Wo2
OCks5WDBpkvTIEIpmB063c3rdK+AZa8HSFQ6DfBnHabcWrUIxTl+IY2HhswgGJJWHTkVW7zNC3KC
BVR63Mu6gVpn+Sw/2koIAKiSQwxyFfvH7LWIfQ9VVmDCsOxt6CEBzRu95v2FMUuReo6RzsOntUx8
HNOvaMakhcmc8sOQ9jha5Fb8eykYpKEia2k81Rw3GVNqbJgvFSAEfdJfunV+aYBKLozZGPO8oYdT
HiK5iR84kNQMTeDHwCjdPXNWUt1sM8V3Bje5qSW2AUZqyM6zn0vExQeFaxsmY8JNY/6hmX/GpT7j
y5kjywtf6mLdddNdao0zM+V5mOSgsUK/JeXMHb81rxh/FULFE64GgpWYf2n6Pppk+pRh33OZI6cv
gbNJoA92AqucjsZn+uP2KoHoAQpDp8S+/t3horVK4yQ9Vni0OlPoSv914krV1mr7vVmNmGUAKNdD
fDH+itgLisbaYYARMLWwdxXd0pywOfPrQSKmey4m20BYFjcsg6TF4YyvBk087MmR4zThuo4RAFar
OL2nGlB1qnl5uuOdu/YCBVpWctfj8b71pGa8rIrihfw1Kn8E4jfJbWLfeaMDcq6wXAv7Qu1Bycds
7aZAjqMzY4+ILMGpBMuAJKnpTtze+eOX5dKtOv47DhJseiSZAdpPjlqjBYizXdLaUNNevSzGXodD
JIOnM783iXcBdbfqdHLzHUVYOc10E6i4pLCsw+dhErxNCYhjQIP5L8x6mWKbmV4d4+9IeyXePWy8
dBw1uKu7iS6svxlZafw8PbAybo+bTYbzrq2S44zVLMOih6wx4tap+K9p1AIOWRH0/JrUCCpjauW7
lpbMtsDtEro5fbUhshIPJuhW/BbWQZIOfcZ19aSl63vR6O88lrL8bzRbezll/zKKr8KkkH5hicYY
Obx05fK0vFE8JSgSk3CGX3MpeQCEKrWw4lUU2uM478rHqNue1ZGvMWuv5udmmNSTf22oI65TUjQ0
u65D+G5PIh3btAujhiTS9M6+9GMVbhVgX+F9NhiQzZhqpgJHTOX9AVHJie66S/ragHAhOaNOOIh7
aNIX046R8KqVfpYsqNjK08KoPTKhgEaTO+vmQTJwjtXfYfyPPCNXySwZHAXihIY1JZzFQ0FqztzJ
xD40+sCm6QxaJCB765rJJ7es1fJqsQ7AAdhmBsPaUgNm0Q0gaTEtltLL2FDE2BFQsOmuhVeZegJv
rXWelguWSnukP3kgBgruTv4Z1/BhxPFL9BIAbx4GapAz5sg+Dl1hq/oSUAXGyNXnp6oDlO9bB7zZ
LEwuTalkSBgiQAfIgFNKGJVbKbQuU0KZnjo8gGVL+IBcJ3KWzuI/voREOk1UtpiLoAiCbKV/L679
kT+kCf9VVoiByU2UQJ7I/FDKmmPqrFuLpg1PZC34knB8oRnZ2NxBuSPjaQwrmjtp2bVARMyQe0Oc
YBYAC+0BxgZXNNEDi/2qFFSFM8wWvS5E6oTR7fgYWDNFONz20meFe5oIDVHKF31UsP1SzLMSt/ol
jLNrF3rccZIbtfPOO5USWix/dWMlL5KwL3Qo5GlbBcH40OMvDItup8KiKHkt4TeLNJbqW3Vu8lqt
FZRc16Lq0sSaEy6eSv66VMFcweVJshh02neLL+Vt5rMW5oQ/1Z9IfxTaNwvLC0/vBE1lwqFQigkF
L85QYhbPkOj2aMvRur/kc3NsDXIdbN3UpyQQ6l2MO7a3m+KI3YsI7I3Bmc9575HWlMZ/lhCoxslk
1X+QMNdNqKCFcWTCWZb+WXA9z8Sb1eSXyTxx/cJqOUr9aS0StLFTVWc7VWS5oBNd0t3aBDLKG1BN
3bnWfllPEcVT/Hm0jZbFD9j6IuEoM8nxoytfQCwf69g8zKQsxX+ZZlzWsWSNMvvZVNrp3O2zmssi
jYWWa8o5jSl4ZmvhYNKr10jKMYyj01I5yieoyov0Mbeiz+jhT5bgyxUBAwGnRhMSI9A4dGffoI2S
WzqvW1H/xqPDjzWxVlAUPzMWH/7NVFiwynRscypXtulAtpvITO8qe0TNSX42Ns5L/r5k6G4z7876
bzoeVtnmuWEol6yoL/vqUhficZgpg+SgibyKxwCWCEcYKChJzQ/oD0xv3QGn36a6d7DH3LUJwWiz
roz622pdGyCwX2le2TEUWZ0lH8kWlZNqdHfGddWHQ9I4gEBrNOmJ35/65l1FNTVJjGSbLbiDnUtZ
Pg7j6xBL9+giE/IfXGok9XucaW+S4lDYBSN7IdLJTN5hWCL6hUrXfUys5kyVAuc7dx9zuMfW+DDk
37ZOb+hW/CxjN3sZRqM5f0Rid8khlZ9ibd0tv3i8Ghx1+XPiOdnx2c1ZvinzTFdBfKaLjbtr9dsS
OTL+TZR4Jyc+gaKnYGWOuZgBxhxZwKrgoJhTBrpVE1elyVNMTjJrs7e4Pcra4ul8zjl85q8FiGIP
PK62v7OB3MQyOlkZHRXrEa9MJaw9NJ0y0oJmBUcVl13Kua8vJxmUvc5eV0/zs2w+q4XtKjgDiBQH
k/NKI3sTkbCk85odUd6yeOeBMqQnQSlPYlGfyhPPcVlEKh/t/2g6s93GsWyJfhEBzsOrRHHSLFtW
Ol+ItNPJeZ759b1YQAM3b6MBd6XLpg73iR2xgq+QLfOWCdk94ZqicQseEm/NgMhQ840PjSBKO3tF
aniF8NY2HCwhVQm4gCcgxXPiZjiTu/EeG8I1LttLSR/veIPhFZYJLNzGaSbN4UKLcd82sgxmvbOm
07X4k2FL1upAoisYrM16FrpfPPtT44xs4VCsP0CaUF8c3gt5OpXo5iP3FdaxxnWWjCv879gguNp4
9Jr0TkFCeXjWv1oADDjhUItGWEXQfFDzoVq3rA2J7tX3ge9WRy6ccCUut8jc9w5INLj48ycuLfLV
8mXsPw2w8WrpxqLsMALUSuzoANRWxOSKHAddRqK8s5e7Nkinpu0ucC2U1rjySTDgaFOEhWfW19Eo
ksJ0pO+jOvcu3rtiWvBBKDR77zLtl3xXrvFJZW0jVHcN9UeSTv23OgCM22IvGt9vNP+GxyUB29ZX
NyfTMLD2Bty/tONxVjn08dkQDsReiBGTaZZiUUkHNUW5KFAiyuJad+BPyJ8c1ZQeJ35qE1Nbf2o1
3jym5eVjd+UVTXO9uJ87UMrmzEJUPsWCctzaNxVWk1uf3zmMrP32Q+Vc5GqwiH6LCkwccIxG56hc
9Zo3HTsTWqQUX4OikY50wojJMSy7o5DOR1Pekk8snGAE4YwqkNw1X8m6l0JfcZxrz2Yd3guBKx8S
Acaau9CIV/kg0ycxpxmuHUoujBegooMxMCoZ1Z50A123GaEKjQSypqzXpjyWjfW0SuwL2lWLxluy
XqGLfZgwKt6jVA5KnEQdxcuD4gjzW9ebgfUd0RRhfAzY7g16oG1i9IN+ztXm0pq+QkQofqe8GSBZ
eAYgybLCzCxMrmIQXQqOougPV1J/IRmPDhiT6wEB8Msu2c6S7/MBA0fNd700+2oqeHi2unk6IwY3
gqMDCPmK81AT0ChwSk3/pJptoTE+BTQlg20LdJljBUe4x61V2FaTBNVldTJikCUxyLwWvBVMfjJL
PDsDLxc2WthWwlVxDMQHrXIHSiM0THuxlZLJhoQfNgehIY3haEN2gidXw0dZWW+3031RGOxC462f
y1NWYlDX8+fqZfO+neJXqKUvyFbEaCHZ6bS7VixetRygd5+7ehTyG9OdUZ8cfoG1Bt/iHEmd3YNl
wMqrh5OffmkX1JU9d3VasoOqIb0H+HLQ00MHTJMhv5DxpWU7WbN2BsU0ZteB20686kkidq0DY9He
YKxKQ/mLy305qv4qjv6jYB+/i+0ILeFcELWi1LWmW2zIXdyc7BHl7DPDNyebHySm+EtEAB2E4WG6
trN6UZsMrshuhAMaKXxZRjrmnRBFDdcSjOv8VRvWK+mr1xg1H30cP0G0/wjqbzl8WOpZUmB1CztJ
MZ2OKUu81a/GoL29I7dQi5jsc0Aq0sXKcsdUyJse+yzycIF5q8vpve5h3SlGA8j3h+iAcoiUfGuf
YXPX2OJ1Wm49GzFT+2qIV1EUGmB+5P8UY3/ITGhreYnWiu8lGhUUlgRgLKtoEo3y9DaTyIWAwAeZ
Z3btLnFEFdU7teNYYcdicvURDNw0k4u7CIyQZBzcDb5baT+9krrhrhL0QEunYOkBRBSjP4mmNyuN
11Eyt/T3qYxcurKW1a4chaVkfoiBD40QMkK+oO4zPGEYvIvEHq5ZrfFVxHOCeKKnTOZHPxTnSTTI
rPSXRj6wOj/lek7okdSDHc+75UgFVpRcIYRfBX8em7dRsh7GZwQ4CH4Q1edK+uK3BUJ83RG/kI9S
J971l+jxd/Z1kCfjUT/2v03jXAbWjyStpz4DrxTv3mRuaO1Blf8i63OIgkIuJseCQxnjU1vJIzeZ
6XeYpdnSJLn2QcwtVXEZsYXil8+uGi2QLZTlVn7C6ghrCv24+/yiTQofiMHtE+WDxqJDAxN+PpA/
zz3NoPL+HawcuIzevay0TAsYLbh2UDxtTOCswCg4RkksoSA+6yAKLsikLIwKghzkIakIDqpz80zr
5rkAle6G9El1zvtDuJRCbfdfdD8Y8dHqL5kRX3vzvVQ3ci9/82WDsT6h9gsAJwyp936oe8Lm++NH
mgxr4CEJiZecqYBjZRV5NeXqevGHnAHO08/aAKhXZUF4SurGNbZYUXwz0VUB+1CxIb7FTB5xdVsA
3mHXJiunUo8L4Ogh/01fLZaNiH+zPiVQ0mtv8coOZkaeC4OxKYOyX/xv+SY2ky1VM37ES8ZOtMWd
n7AVF6HfriAksTNHeYDoeMUT3xChM/BHd3SNFjRrgkatkipggcioLxFU+jbpVZl6KBFYBiUIdDWO
3PEQ0k7Bmju05y9J0G5ChMEwa26hJl53oOVAKLnDSGZgtuVY3pOfOwFQtiy7A9MUw6c38W/XxFVc
ygmSmr5uQi4tTNXBEQz09F08lo4k7uHvTCWxFdpTqJ8Mc9zPDS8JqrOdiVrBFuyfcqZ3gn3ND/98
Jg3Z9Mfq1VC3axJTeQ2hck9c+q1ktTyXX4ZEfq15kKO/SFhpzuwXL+jDlwKGFG+Tk+qbKSbIv/Rd
mLiHNP62dPpu5ckZRuHgbqkvhkZLs85LZL8Ayu0NQkFEdPx6jlm53Cyr9H8XAxodR7eGnYEkVwyH
EGZOTjldNkd0na8HJBlJZrf0MMKZLDs6LCB6venu7eRwX3Jj4xyVqj1jz0JT59VaeiZKoYVSqOJO
Xo9VZnnzTlYTH9O8r5owxXhqjfHHiGWv1WidxkTYe8KB1+rXj0mwobqpbceVKAMlW14msEHGgQcz
u7jCQQMnJNIVwA+5ZkzGXz/Euif79IlUK4UVK7sEuEAP1Jpy15VPhmGfCF6Ao3bkME2YE0aSbiHg
UZQiZQvClhgG24Oxjm8Zq2ellNxqSA/KUr/C6+KESGFz9ZOGfGk63qu0vYMCpIC91433pgcaTdga
5s1jHzf1vcvUq1qqu9lQ+I7zICE0q5GIGEFzCqry1HDpkHR8z7IDfBgJ201GFRutm2xpkUt5ozeU
aQxPOQW+xexK99i9TJykrI4S0SyDhCxkZtxyu1Taqzc8RbQ5vJtV86bepo6dY0ImTzoocXuQfbYA
ZDgly86/2L2yhfnuyDrr74J4iHBvYZtB2wzIMh56xh75Ggmb6XfRT6P4bmKJsLKIhVe063AcV4l4
gM5l07SbicdiQ0vAdL6wlCU+w9tMiEC8YBvHixh6NAku+ZE6kFuTOT0YxehgPFn5T9BvYFMkDNWL
kHK5KZ0KTt5UBzQKTrMzksSdy78AL7kYw5Yxg5XbHGzZpK7fAF/dJgMAhva+6MWz/8BhG9MNJmkO
e4lRDvj/zakAMQJvce2fQmntJcD3tP8+BYOIXNiBbYOHwaRfICiR5svOOYzOtbupzPdJox5WfO5W
qTjdd8dpEyqzDQgLNaqKTb9RH/93H/eKCL2Ivg0AUAqXuq3RGL/Dup5jOtijziINSEMcMWpVsd7N
6/JrlhZXon7iQ6CfDn5K9lpAKdI+eor78GTwZ1LMU9UQ6dKmU3Zr/CSiBP3G1rFG3v2HyUHo6ts4
DNeSWHVP5F2S1/MYzacqbo+17Jf4sXUT+Pp9VenaUZg+9ti9i4MyQ85y6kSHhFqxfSbM/paitM9J
5K9r5df1TLZZ96mY8rMM5c84j1RfCr26U1auDu+YwlTy43tc2SbNBVtyAFJdTUQ4p1eK67AMHBV6
wRrjzJjdH9xzfR360OB/JoTwEbhdH8M5khTuUTywNdo6GdujeMMTveMVTghNkh3pAaJboRuyDD1o
n+8x/wnZex3XPfUUkkXJCshs6oZ3MXCT3UE1/lS/6FDPqZdc8Kc3v9J/I7QJ1peIyvBqRrA5hOFb
Y75KQnfDFr0pfg8G29tQN0Ds39VEptwlcfW3YiHhXGCRoLesscYrfSs3dTrqb0tCfO5KHHTtGNYZ
FKh6uy2/1qBsvlezo5IgTdgxg+f7lwOmhkzsw5IMTvRTzf2bpgMdZqQHU/tEHA0hks3FqUYHZE+v
xlCruenxiyNVfer2WoGjjd+YzG+sSTEqSdZBmxgd439F1O0K863/1vgsSnwWLWrCle0q0n7xMH8Y
XHy0WTlyCwlBAapSfIFifKFC96IGXK5D0sKCedBGJEXcLQJr6Fj9mO1iYAZ3yQrktzLclShw3Zx4
dOUw2hPmjxri+jFDhOQINZpTSmnFlrjzFVAGoQiOOSlIaka+oqlc5WrQnIatT9Uxd8DRBFNPhkQF
ldHDnhim4yytR3JtKBrs9zQLzfkye9VZFEqXJ8Otcf9ZNNtSuF4K/X02tJt1Uab8GULbEpL36Axa
mDAj7pWmD7Sl9ud7lJzc7w3QXoouRhBq3H+LGRn+31Lycl3iW1c+vh3hy5DcIrX2bqYNbnFSd1pP
jhdII5Qo0kPYMC9p11wXa73GOmGb+LaGGMYoQaKwxqTwizXn8t0lrRMNLWDQ6BjL4IGf82tYc6Ck
dJaNoSeXukeRA5ZI3vqQM2n84pLhdpxyizV7M2+7GRZknCMsarc0yXzjYkI/N04K77X2GKHLY6Wk
z4XKzW44y6xtpIndW8SDl+aOCiVd9aNm8MhEjEFFXl2FnvXaJQsjXIm885TMzItJeeDoT0WUHPq9
Yn6kjcSCwCES7pRVga2h8QVj9kddRHbcFawSVUqPVCIhjclbI9orXNxZFB3J1PBSG+xs3IlUMU4I
OLgCdbeXR49TgQUT6CiHIA+qb8NFjsXlnsh1o5Ss19lJ93uroTZygoCKufFzG0vAoTebLxCVjC75
jBiL9lv5ncfdcTtmRMOV6sY74NGj7034nYbUWkegX5Ctl5g2nIpRE8VwsWK/xiDCR54kDqIGgVRx
wEwkcxXNYvLR9WTaovMJuDsmBVcsj9BQriIBtEW4WwVw8FKC6ilfFUG5SAdBzM+V8FVMsqPHmJAj
ooOdHjR9dsow1YZkxhUE8BFGZ16els+0L44tGIK4xkojX2NH0ZUz9VcEbrn6Wh8Z6BUCErL1NozV
1o460YiRWBgfjPeNZ4hrn0+LgB+MH9H6nM0I5qFBOUhnMw7i8Nrf4i+D5Po03C28RyQh1UV2uB9L
SDASgDGuDNculO9G076lHwvgGn1RAq5fh9x8G8VPFlt6N/PZ3mNzARGc8vyxkQazby1c0FLMCXQ/
yWyds68yfS9oteraxhXJVXay7GCPxaur0mqIdc7YTfQjkdK0U45l1d6O8Gyfv4hz488h0D0Ig8cR
hJmh81RgcfNJBXywiALzHI8O/CntXH1bMlHqf+tFFa2gig4iKY/8XwY4mPAu4dvHrGmBCJOQlx1v
+nLwmIL8OreZNWAUh87yt8z+UeRBvtHh6B/hfLD2iykMyPlw75jLeHeDBxC64srVODmtfBp086qi
9K05mckz1DvCXFsiNzbl864irsQE0qXb6QXHaWDDM+F/Wv2R87BlPzSGdKQJQIpM1vLPreCGVYXw
XNDjACTALTUJLFMgzx6yhYdqTYsbUtcgUUBNmeDwR2KTiMjidang9f/0avVzyfJjWhWqqgrC64pv
Bty5mdNIEh/2cGQi5CgDZn40nY0xPxv/jOhOyvYc10RMRMDWnxquth8TmUXFP4PLNYeFFHnVJLqT
ekthTnWNEeCOTw2TqKZdljjjnGhdbVBxEfrxBMEBTNmBdPuhwPCp3ONCsmW40tBWj8mT+m96hyIn
imc/tNjaA6Oa+8mD4D1zE8ItZKsW+B9y1hIkK/GNIqu9KM9229O7uBdz0+vl2a+l7iC1XwO+ToE6
ubW6KDGHvpGd1qrf4n2tGWTsiUqWowuJVWnPT4yFIh7VLRjnKttyK8bMDbuFIAzXa+wZboWZ6JL8
5TN+10dK4z46H7Cgu6BDyynbFZRdwORCVXJ7M6lqWkip5Idov3bhTjpjpDLCU9iif0fPce5u5Oce
6aHqMhAo4jv7kqeSfaeWfKlYyrEQJcHujCEW5KNhaG7LnxX7e9Fya4StUrzu2mdHplLU+KTdrOCE
2YvtfEwVn0lsdGZS6iQQBJxWMrvDjhSWZmJdCw9mzkQNJszA+rljpTPSjjrEQRGiJQqy/1PgfArf
RewEMT5J48Ksn3Fr51LlpHnnmMDP22Orp28WbMDCSzLOXsSPBvHDBI4xgHxOc/UctRWJ7T5WILEM
N+5ri3XstmV5xjxDj9k0dTQMddzrm9MaZxRRW0fOhh46s7w3DfmQpOFl12LrhGps1CwccFvlBkI5
E7PizXPu6e+1Ju9F65GAepFN89x6aQdfHpWY06PQLFt6xEx+sUrsqodCy87JCvpZ9C0D3NMvBOyD
ZRWOsWkxjeIA10DibC4CsKWmYOks36n+e9PuRkSaJ5yv0TvvBBgYoka9pwyet/QGPMKijviMOtNM
AifZvdjKeTWn7paPuDeeFdE2HdZomd/bHb2XzRF/uk4NSkgqvMH/GdOsXDforAaZPSKYlU86MBjb
P/R0QWe5RsnWdXEgNMnmvLlEcXYdBJn67+VM1lAuhpuWiLchYakQA8oeMpl+cn71W1GZvq+WCU9I
5+Fg97KWm+ua7dqOoDPbnRFZd5yPhG2CyhaBHVB8BktCC+oK6FaBmmk9kxUs0vQnLf9hkA7qgsqn
5CXG3atIOwit0Wv8KMLplQnKlcVZPdvmmnD7Hd7URblLKd9+upwDceTEPZQloYYyJ6zTHQQmS+AP
+wQtbNJPQxJij6JGcSTFFL8p4kDTMvLtay3rD5rK3hu198sFyFZbAuzOr0WSneUpumI6yePDlpcL
ocliM1IqdukRbnKR8NmMoNCvTpUTchFMhAXBqUuSK0uQwkSUlsPI40jLEBtFar42n90wefLnzIXv
kX9hO3cEZXKmzxB0aANmhDmiTPpDozw6QoPqbrnCMzo15oxpgvnpvQMo+EchA9h2j5CU2jymmAh7
l8ix/yoUgJsieC97XOEdmdAI57dSWt7LOXsOHQgxpgce+73CoqzJkw/imbtywJRfArSs43PcEXec
iflFoyvjFh04kmKWQi26uy5hb+fw6ceIceuaVDV+TuoH5YRMIjqJPOxXNpV5p1DxSuyApdCKU/t7
xLXsSCyJcUaqdt0kfMK4QddCdpsqNuAfOkGHGoA7c+4vIcMYLSH9JnwMFQhJan1vepqVG4IeTFFa
pT+4s0Bej7dssgW/iG55jDGdnZOpXanTA4nJP4ShXFvNN5RPTBFgTlkQwF3/x69H3ACh9gTpYq4f
+qC/xSxNIvCQE6GEaF/NbC7kABWjfRgKrVN5/qY0JfelXU8KMUyXg24q10qpAKCBLxRgUuBDzIsz
RovPckweoTDeLfPTJP+/tuE1VG86x8rQ/JY/R0jHE1mxTcaI9JgsDfFicoGLbRiDLREajU76KW6h
pjC/T5DBQBuu1qYbLftaZiYV5EuDNd8IMq4efK7AuixHwEqHUsp2loRIF35WpXRsm+nIpoGqZ72r
CTGLFzmxzmSpVhYX8/ATJkxO9a5VOZkQ8wWN3xqQKeuPvg4urXC77RtwdxXQ3CsKE5/zMr3raBt8
i1tUhd+pYnLoEu857KRUOtx28YZOWntW5l9rBu0P14XOdI3owcZRo7A5dkOAHgW2wjljQ7/2brlb
TYVncon/1GLk99gn4sm45LpyGT8illRaKEI3ZEik9hVEUuss+D2wbzjtP7mm94NvriuPornpzD/x
ZWcwOEOA9de9qRZPQZSfXbFcovqzBx4EuIHHsFeO1WCeBmz4M3IGQ/ukDqdqmM/TdAyNJ0W+34yU
k/Gcqw8Ua1+SO0AOVpCLZ32SXeMurwpvI17rBgkuEe+qWe/6pjvqYX8cEM+HLjuarW2iCq2VHHR+
gqtCYOnQMrcb7WkmKd8JTLSL5uc0MVWQWwe0eCv3yzoNOOSVmiMm3gUIpvUdEn7X3VUhOln5N8qi
Nb/Ptc4mTfoww+aVIBTlp24oT170VgGsUcoIiy6jNKlIXWRXL5p2IA7jrvwqGZEphGg6NqIGwjFu
eGpJle4y6qZd8jztTCJhGpEwQMSSWRw0Hs9+p+JJjHfp8LEyFEFqu3V6CHQqdG+RG8utvQOjpKSr
U5Bn2G6B/RR0vGnzkr8bG3N8nrCoyVxPidZkhBEhH8KvHLfhfYcOxCwsCpwPamciILFzyG0w2ueI
62sWng22/j0qE36mZaVOWIWRh9wgmi+tLn5xdDEW6a/4Uf8pFoCHi530TGDKZN/oonktJfeXz5o2
5h6NT+UCz7O9XKEgWSqancj/YJ/SVFw0+J/8arNHKdu2s96nH/C0oGgRoaS2+00TIpcgu5uSSe1A
g2f+8j1keZBiyR9sXUq9CP+9loGnqGYPMI8XDwzHich+V/S0IGacsDC66ndWsTqf/Z6h2aYubBEP
Kl3aw+cIolwguooKjGLM+3jATnDvCOyOBy19G0lmzBfhSefNxeQAY2G+hJH3WjDz/o7wCwD5Dzeu
R19ArZCRUsJNSunJhvQNnkuaQ66jVAQLCHOp0AJ6jQI13xrgv2RmVQVnxObSi8Og0Q6ZRUp86AmN
RSccUMcQdkx80Y30nK7JfglXO1Nie4agbJTrUyWcggHxbOocbeKD2TBooQGYxRhgTAxRyDv+JOgG
BY0bbC8phsLFYRMvrSNenD15MKYwHFEKvZvsDfTx3vPd7FisdyNGIpQJdgXjUWtWRmVWzDv+IVP9
jBdawxWUfMwf0hBe1RzSQOSZ4z1qotvU80nZXujWQWbXIXHohuDjKu6oES2AISHIrGC57W+3uGTA
T0buLKS/hVDioSR7VyjCWRdRm8iJWNfD9ClJbB0PIQ1MmbSHSagB7dJsYFWS5YYhoayUDqnM5jim
XTVWvHj9Uk3DrlLUE17sPLGAkaPBHwv4ncZF1w+T0EAffUYiQQIVKSRi81JDVhcdJeK8zPg8tW/A
Qt6TlEEvukZV+8Ghqq+Q7oDHj21/yogTEsuwuyg/zUQrDGk8RqBtKK1hJf1jGP2Jw/y4XnR+TZZ1
E6PpRrSVRHfErZ7UkTQW79y9YO55IKedxcBGtJeoKepVshjMLQvpyELaNkFOmTNr590tvIn0tFGU
8Z80pH+Cb3GbvvNqFm8DJa8i2+IOFgpCopja7EwHyUm4QrTSE6vuecXalPEi5Ijkwp1Ltd83xMuo
QKHYmjh/yx4J3l5TYt6lRQ4/mZHZ1LbbtehWhD9ULDi7AWIzpk6JMFBoHXMMBb1LGUkdk3lRrWCp
7wBcVkrBV8W3gPvMESP1mhDB6o5pRPkzbbL4kY+H1YTTOGPwmrgDgdK+KVhYC25VBY+EdO7K8hz+
OsyqeRzH7ljlYQDTKFiYu+8qdYQ5Jd0c/WqtnfoPJVHO5SVNmlPTEyBPKehWhACzMjR7gHTc63Nk
tZHMvK0SD+JdtTmpB4ej+WGhm5GlTX5GSXkOSvcw6SClnTRT2/tqDNclX85NmZ4hC6jGdASSTizH
U3WPEWrB6Mim3kyO1JpYGKzpKDPOkx6duxyRz9gV1TMCdjwJfnhyE1qTkqg6ZlszpwXwebQnVovs
6DvQtAlSFzlG82U8uRkrTEcVuLtzU0SPWcjx1+3wc4NiFf8ipO9TbN3zTBurrdI53IJjHTdr2GZM
qikRaSHksesszIDeCrYOavRYOBVUJC9euBk1NTMeIsiBeFk3qAa8cFoFyEFQhhVYDF9hcjVK4bIy
FBC7EGn/YqGvNH+jKXGTwuC1QXVpM4Lc42bMcCqwqpEOeRg6arjrFa/Oz/E6BSIF5xnOi4y+uBmq
lTkFqjp7CUok/0JYzAY+FHpN9qu+KcnqxMj6vJnqnTgYx/mBfzigdutkwnKurfBykO4MlSrzDtkC
kqrwUW/i2j5wXyAD25EPj40NSsMODcVAI2fadyGoM0CW/zXQt13jReXsGZnqabic5V8l5gRQHd1y
aojSUDGtQLk+KGvFTn40NUfsShdEpVvLqSvi1U07Wn4Iy5LAGXXQCgJacEKgsBEOKz8CNRqgYiBy
YWBo4KcoTonrVbOcqhRol/5Q6IQ24yUwateYWYfonOVW6tP9ZXThYfdouKy0VTBVaqCUoU9K06R1
4EIPlswyZM7OO3KiYnxf1vgKLp2XLhc2Uubyf4njPsDJdnCtJz8DGenU5FgdV9EGACfzWspOUYgX
AKmLonvawFY8Cga2jkVQ99Gq2ETULtEEwD5GKBHexkV90/X+Tex8CRsn48I9LISbAahEAFQi21oL
AiTDlIh3HfGbbODGxNQ/m+g7Ef+FQ4PkAaNzdmrChUCjmq+BU8TVzuYpfklb9zeTbmbxafu2FOlY
9CZ4lqg+L6SL0Hc1EF6CdZza9Dy2fJpTL+mqK4j6Fd49pc0s8nLHUp3iJJdUNvDKPmwTo0vGzEwJ
L8/1WWRMUHm3jfjQWBLu6q/MOFmIEGQSpkeolncN+X3lzGdlpP/VSN5LD+Vx64qHSRjJ4JVMCAqe
Iza4Qw2xnMYimJVl+gvOwGgB3qf+keMCBZYXXEuRwywSouBtq/pknReMfC3IPZlG88i3BuUyB7um
NAFQwd6WUQrKz5TpoMbuPKg6/GDm26Q+ppdqqEE7lm+sNkM2xUnAOzHHEtBdTcYU5d6myyNuZTJV
eDuxhDXuBIegJmkZY/9sCfKXzKx2WJFLA8+Dqt8a1iE6waPdVLWSByQdCfBgbujKq1Z9DBjMwk67
gIsSWoWrhuWU2P/CunSpDs2b/QjhabaggeBrw1YiK4Ho1CiaZsRrC2tCeKpj49RNy6mkJkDg2O7M
5pjEBndy+lrNb2qVO7QHM3V6gCkpzjFREey1jDi1sBIz/+AMFv8OMSY9Yz3ymfrizsFBOQWyl2jr
US05CMAwwc3E6pPQFSTQxhZDq1HRckBdPanzvMuVfu+6/eRR+eSsET/7+D4BUam1m2QIvn4BEcr3
kYhv5qz58i7tUfxmEsb5voEOq4pOXFUuEodrlVhx62aXN5aH49PvJMPP8yJI72XGotytc/Umwzy0
+Pspuo+yO1hv+EzeENqvKOreVaV4UrGomPU7jL2Rur+UyIe+V/XRFaJtbtU8sZH5CP8kheWXJBD7
gqdgu2R6tcVCaGHd1kU4kCPQJsfq3GGAilij/8a7ow2/ABzMI1fDkXQUwNRixdbbAAESjorQHSlU
CBarDVRQWqRiMLWUNWq79eBXdcz2C71qVOC5Gw912whN+Lq3phnm/ALn6A7xFLtYuTMS6ZCBeu7R
P0KMYlKYu6E6uKJsuJsTDVotVitomEpD8bRDPK4Wn5rb6SgZbef2Ijw8a3C354UGi/exsM3vAhmE
Lh+t+OjV/pkLy7sZ9iBS48dFnNpbE2oXMcrO/X4cBDcpNU8WVzcDdCbwMGTNseJethoyRiz2fR4Q
xNOY8NMRgT0onrUskLH+1TTITcU+edOq9SSU6ykf2OLI+UmZ9nkvPaVxftcv+mPOqIg5K5+lccqs
TSfBtmTZo4w0Ow4kqq60lAANBXME5fUYZqF/FNlsF+ldeR/myW23bQT+hna50TWBQ/lqAcSouQpM
+Dtnp4dUVrMmmWFFJdTNQuZOfSCgaXYktAP4jzgZ4xtvppw3U5Srnm1dJ8NWoYItlWFnFYYOutdk
i3Fi/RhiqNtD5+icaWIIJgFqixUjIfNGEUdX9GQW67QcV0znbfWTcUxCyyeAY9V4gCLlPIfjeR26
syHEqGsgTdTiZEo36bdqARE8nRr0044jHfDCBm5P0WkJlgO/6th3gtjckl6ikDFfn3icL9AptjMY
jYFDroVPuvBOHbPlY1zrlySZL/CPLz79TsTqE45l/Qfew4tABmUkM7Z6BLPGfI4EgkXyWybnDQFt
cRCuQlHfUgRfPy0USJ7RU6iU93x+5lV4jv72kbBXBhrVYdon08TOvIJT55D8KpXbnGH1Aym/Jm43
yk4q0zMHaH8o2IBD1ALhdJAlXFoq/z3awuGw2p19oxj2lC62tTDD54+J4RdMByWcoh3BxMHDeoD+
ltBbYxMvzCcTcwdkcpxN83++hL249FQUmbi/WpIUXLEcnV9UY0iOOQoIcZqT019FWVqnuHEpuHqe
YjmG8TSbLpBp4sRtNYI27byYP5paszqnEkH8opVGTa9jPV76STuXY7df6UdseQorJIL1gcVs4+GG
bMt+oqeKxJhSvTpeEXsvvO1ogDJu+QsA0volAxGfUUbNRg2ktgw6bvjyDGW06rwugsTDG6P7vEGO
pd4VXItOi0Wn82/Ogq6YiKbIOKbe4NOxYouOrIOUNPFEIYV5MfD2lmnpwW56IjDKRhkAYnSYmElr
ZtK0S/DnkIEyR+Q5/ZaR5EAL2Ku819ZbXXR4PpRjOiWOzFojBWKSXniUlW/xiqNGOMl0mqdSdC/R
ZGG1kbzqdiGZR1VD2NhLTegrRekXheKPwl4yo1NyAAbi5AYfjoSWijl3pwkbL9YAcWTbhz1gPtIU
O/3M3kCuamoeRW35QrfQs5c9WEaI5rNvi9eScuZzbGkVe8X3JiBzgtuqBcVmTT31gyr2Z/HcRRMf
RBgNYeuKEFQEbSuAz7lc00prGNQXgFQJwo7Fbx/7FlTNwaRpqfT7sPbH6YcU9UZu+W/5P9ex38X0
MFQrj0HvwTvCmZ0QrCdhlRF0MQjl+f2WZPwUP3OF28xOWrlDmZbDbRzYfbfrVT+ptoLswR5HMhPE
bU05aIrRQwfIpyboTMGv+ar+iF0OMmcCwCr0TZ6h8qv1YGby2LJgJiaLzStHqsK0ZZN3twcOvBhg
DIkje0lORYQN9B9fOUOcMcR3iOvwipSDLuT7Vw/vJk2xUsEtx97mkWjzFTfyp/pODNU9uREN0glv
klSiy35oHOJV4qR55RKRxy4YgCnAoxcj+R9L57Xktrl12ydCFXK4JUAiEMwddYOSWhZyznj6M7DP
X9tte0t2m00C+FaYc8yDMSthUcTv86y9SWn7VpcrLTrQX/EWtdNDmJs7luoZrW1PhJumOSXBcfWh
+8iywpuOOfOguLk1GE4rgfdAJDxjxethZF4PuFOx27eIyXJPxMx4jTeT9/vZQN2acLfhyIb5OOOE
bKhmKivQ1SgwUbiCjlMx/E+xjlNtC6IYKzKbH/Ex68q9Q7aupyQiQEGU1j8xonWYdCQoumkKXdKi
AuwaZ93YO6z3VMCuVTQsGpWTevhp6tYTY8ET69lf0zRIdPJIixcPjlPEfH/E/4B4xbGS3pdhlxZC
/EiT6jEnwh1cZ9gJ+Od9DV+6jOnMyHXwxkTVJ+jIad2IhKOZc5g9JiQSqeNlyytOUzNowHVgq02i
mmqS94XPN2FzgOL7KCGV3Qjb7IfiqKS508v/GVPsJ4VlL9J3K3/AX6DL2CZSIK3h0jNFXEoekHWQ
x8CtlE+2/2EjyecpMkEsCn49pb6KD2Oo80OD0D6rYF9i3ER0eZxxcUt653fWp9hk1wW7rYCIQzQI
rIvmxwKIHbeERRQGQArpzYTZYS5kV2gAIetgMJpwSMRwsQDv5/Gl9q09/mLvo9AqLTF9XhyHhtoe
5YSQjnRERS4E4L2DOvrTb60TExCqr/AEM8mfGsOrSbSNi33ORPNogSspQPA4k4BBoI9v81LeQX49
5jV6yOIh36Nvu/EwysZTq8sXFW69BtE2BFXaB1Md9gyyphxRlUytfozj/CbydFevBt54VesQ6DBD
23A6MxRoz8K/SLiJoXIxjKvW0GmYBeAXQLMsayLL7khqk0zrWLK4YRhqqPKl+Tf/KMzsN/xzGMag
W4JPJfU0xqVaox/UNl/FO4RUIUuILccQb/qtSZak4M5p4iVXiX1yw7o5OZEaytvmgxg4ihBR8TAH
s/Qf81D6ayZBVC8+f4fOThwvrCaFRTiv+FcTKMa9TUTIURejO+TL6p/fnJQmurc9ydPidN3yW18K
b9Zsvnfm+NHk6gdc+TqbHzgvqsnTMvzPsLFNEou6mgwrN3+ftwIaCAl0loQw5t+ESWLiJdCBxi1R
uEwY0RDkNMTtXo+x1FHRb7VOai/ZS57OIM1WJBe9Swi5mymTh3fP10vAzlsWtM0YbP2frOZ+rt22
ZaQBPGYjjnziSJcX47jAuaicodWDBtZBt/6T+pGqCf1iomKLaK+RKV+jJrr6xasq4tuWv/UxCkii
NbXBuJTv+F/hGiwEbisi6yZ9OceU5yMS3BmseLVPaSjQ6dYYuhVUjhaBNfBxWFCxhLGVHgcadfi8
6xWJjChjfk4LsErdm8+2nd8Kvf6IDP2Okv+JAyQi67XKUXGee3air6L2s9tIi7QKJobjf2DHvoZy
fYyl+FiQx2XaZzwiHjeNu5XeuhXjm4KQVrUPUXPokWn0yalb6tuoEvQ2gTb5AeB2VUmvokac4XcY
7XfbD9+RFH1NYU6wDubPmegPVC/CLaLxWSt3w/OI9QCtQUeCLBrXL2qXNhnCqCDA6vLVQPJK8ctb
rAMsToUvebVVQ/dYlG1snTgCEhJXxwUfq+TyH2bcEkQPrTT9VIlZ+jHK4qQDSDuiyqu8guplYYE5
lVDiHtlqsOnzBlCK6gvd+TvxTkWIvUx7Sc3iGg14Z1ZCDq+hGSHKsVtr0ekTGx8jfcGnLjMPI0HJ
1OOHAq0jx4glSmgnhi+9QmtHJ0LUOc50ZGYlsSwJXi0SXFYiO2kESsXAUe4NVM1qjVfqkPkGW4Qx
HbwElyySX7EPGhoCdmRnWWsI4lqr4hIxm2FxjKJxt2nVoo9uKojm9ExjKq5xsNJ2H4q5wkk2CN2b
pUzvmVh+8KzRfuS0+zL69YsTkM0KyuAMA/nG3mzbsotUwv5dimM6YLqY8PZ0WrioXRgjeohOpqCd
zH/9b5LGAKUI2RQKG22M9p9ZyswuSZuk3p40MdBBuLOP9EVZ8tLzsCFJ9FHmY+qTvXwAbmf/qjGp
TBMfPtkrhY6m7tjNdaAwS54J14iTAOeMb53IRBHRNxQU+wWpyra8Ca7aYhCCeGfaGZyiTgC3knqJ
guEV9WEGeqBmlJIS383swrroUnqLMGpP1VHvn8b8Gf8eU5nmFfJPa5PPhE+0g7d1j2SEskV1nQxW
DGlzTbWUcEdElSy9iJDFJGgASTADTSNW5RvFUzIEeWT5KbwleVQ9+nwP6qqt5b+BHp+2NHXnX9i8
hx1CbMZ+pTjVXxmvnDkhM2DSMD71ajkOk8gWmDBLplotfQcE9LS9YIngeMttQ4dbVcaPelQJgWAE
Veb4hcdXBvX3V0T/2hUgU5VLpwnPmp8P8KeeS88C+j7HqwYvOcLpmy0/FXQQ5F/QQBBjbDGjlP9T
/RZOXio4INBXk2NuokhSouymd8NtzRcY69PNQC5UWW+JQ1fjmt8ayhLMMbT65G0rpIoYZBOIsOCp
C+mhIFyin/R1R55TPylrr6MVBno7V7Rd9WmGhzkgqdCF7TjgnEGp/Bz5dTy+ZB02KJgiDyxih9qa
2v5kjQwJuq+a8JZGrPhd0qFQuInkkCklh6Tb0xqseCfBxYkVZxd3fFJBjjxA0R+av9D1Seyodrot
8DdjRNsHlwr9y1dOLz4g6kd+f8wL8UzQhJMvra2zelYlVoNgFofpnPFYUdVj8ZHp+AsPLfm+5LWi
sj2qL4bPpwqttvBrpMrQb7wE1tltjLresAswgQCZHIOkzGiwfRHVARpdKv49pgoWieJJ5GbLENxM
LpeWQG2QCCNJT2jkGCLClmGAyzKJlSOlRz34y8bSnGxERqmSAm0QBSRpfQDIT1iQ+EPizidEIpga
EzpOcebnGSK3ZzwqpQV4gsrb+Mp57nHmU8UViQc0y3hwogkfMnGySKoig4al/G5M8bSMmauCVxEH
9Yi4s1bskNX7IRNFRybUa64qZNlY/FjC9yus3VxsXCbvMoOBFqtui3+q+ocKfToNUCvYbw2AZWvA
sgR9+5E+XgQZyo9ya1fjbIoaZ69v2YAThO0iKxE58BH+6QLBCxTZC3MhVNarq9ZvJumYO1/e+oV6
aSUUXWNurfFKTF7JkSCs+Dxqw1mEGdDIb0o1hFKwn5vYOaZ3dM3MwLX33MRuq7B6QJ4HRMSTLM3e
PpLmXjI2JOgCZyX67EoXv/Abfw0Vz8ypIBB9hN1WbJk/L6anpDONGIvk00ZKQAx8cDtuco1xNfNp
gY7M5qJDn050mJVbcNMrC+qCYufrqUfiXo6agjZVRtIvdaln1X+zZr52snKtRuNaTSjFVbQa1OjZ
OF+nucDTN5nyO5z3JtKIHRKeSls8kHn9LWX1CIGbIXsDXrSW/lMZj29LydSQDqW4rntd5Zjyf/j0
iQW3FOtO7sKNXUO7TqTa7aB0BMA0Bgjmoy954T7leogTGQsIC49BZilQc/mICDbQlKvs4U9Lq742
thTQRFeGYOSXPXfFUc2DVew8/Dw8CTBhs1LoSIIkb+1zNqBfQlLMehILSUhi9GGarlKzSTa2MPlI
w36VQm4QOanuB/hC/98ddMga3VUQgu/7bWGAfy7fJ5LcZ5gNLXYZROUQSryWhikGCNhzYyt0S8W/
pNhsZgKfI7aatbkoHNVUvXQJEQMcCKI10V1U09/iYrjpyjeDy0lYTc+DYYf6XJhpuwWqp4LiI5lq
N+4WV5ECHV0S4L6TCDVgiVFu8SHBAZ5Y62dhgtQd1bTffWiuZaUvZlbQTxasRrhPCfFTNCCyBIXP
v4ql8sTpEyrJTaUtSNIgJaq2U4tzFsFhH5aAH6slR15zU40AkkoLZ/jL2nmEv2Fk8rkTpzP2ytLe
mUmWq2iWDzCJ1kcwpssAICWpGj+f0TURrS0M5ZfgJnmAsKv6xwjPrIUbkWALPxcx8W6j4yQDumex
oK2vEc40lWzcdBm9qf6PZouqeeHdxkcBO03lay0B3JVcfTTJSFBdpUU3Q5EMaDvCfpbmT2j9NpNF
bbET5AHVdN/tqadx67yZDjalxE5B1OTk7hnbNWwi7JbRYTT8trp1fHI965oWgpOsCydmgaAU8mjz
jIxheWvPNCdi548bclgVgzQDumI5i+gIIDaoCPDTer5BNbtxCOI01lb6Y66oA38SG4fI9nWFDeR1
WGPH5Mvsszfu0Tg6tKHIeJqKwG0ZTRfSQMl45FnYao9uASGOpkWyZUkM1rELUPeIKEi5KFhTa2A+
qOYFTM2MAuniX328HSJ58NVauK/TfCsi/dJIWcgueKmcklCKfD1kLWsoFI1j2xwTaT7KBWtMlQUm
ckYeO6QYkCsrqeQTPpb8CLmIbO3o1KKcG5kUsYK0TukpT44i+pEosgJWdOirVlhJRQTfvLklrNrG
zXSn/3NN6rgm1wZXBa7Jki8u65I+Sf2Ma6Jr286vtpzRMulKBtwDUMp1jjOL1RWJWsUk2W/ocRkf
yLlnRIA6+vceG9FagqKLxcAwyj3v6Iw6D9n+iT3gcxTblzFeFfKberYySpu+rVn8VvbKax3aV5Nu
TyjP1vRoq98CMUlz3dxawbwYM6S3S/ZJgY8AKp0T7ABdqZ+Mwl1rwRngbUvcQcwWUDifx3INB4xV
SUz2+wF/Q65fOU0QjZLn0+7jx93nYSAtUlGf83Cipz7ExvpQkPTUMbjyUzI75pKD7wTui1wPbew5
G7PzpHjw/VKT1n+sDgo4eXJL2Y3QFVeVd+N3U+VapJifSwJ1lv/MTfHaxc5oKBYOfQRzfcVz8Nav
PONV2R11BJRoP7KsxJKN/VCyGNP8MZhyZzd8lZciqW9yUxMRHdRdAZcHDdmcvK9y/2HN4if6C6b5
kzm7pSK6pMkymdVOGdxvCTEGX5s2c0H6c8tcg3i3aRqu5UIiEmk8bD2zTXiucvVozisTNUP5NZBN
1sBt3EhXZZirRsZFzwW41W5m9Z64n7st7ofhUNfZNR7tHDO0srca6w0my9kSkSO9AIVJ5INALExB
FRbaqSQkdm03f1M51TO8FYlbg+HoNN0vDMXvx81H1Dr28PCtld6BWb32IbIvr6neE1Pk9Wx+PnEF
9o0nhwCQ1TQN5VYJyHUK1wWoRs0iF3QwQrI8nCBmjzxMCrA+w8jQ5sv6VRMALRTjW63+FXDQJSzf
LKv+0AiXHMFXHTkzZ1N8Y4mJrjfHzLOHTiZEBCdV8lxZ+mk2IBONOTC1LfQFo/pJlZ8NrC4VWA/G
jzxZfIOl3yqrLT3bSLct/U2SZg7DcJ1oEqr7kBrXXtLv2fILe2BNVgt8bOIv295wUM3KQFwi4Rd4
cRyNx5ZCa7dJ7HESqvim0Lnr1k02SyxE5Zd5WE8ju3R0msXvHL5Cv8muyVePjUHnC42Zm6IWNqrE
FdwxjECGKh+LVTLQBWOed+fPH2Pg0/LIFWDTzz1A1N6Ie0BXnmpl2gfugT6kOuLbdR7/5yPWGXkT
0CewIm4QQn0eEooKBVAaagcHI+t4qhFlCRysxeGTMIAnR5uOO6jB1jUM1AOKi+FMHymqMsudcSlH
fCmgf8Zw/R+j1nDlEzlt77Ly1CzCltHY4bCheF2uxrv6JrRAZe888JyS6U3M4LECciTvaYfvQzpf
DVG61aONj+MAJVxgew2/jXBLnJIkySJG80y5cU1zVzTkNA7tgiPtEuZFR7DMoYW9kqRiCEUSV4IN
mrg2vSpt/LnE6k2Anik5giy8J9X6gUmbK5PQxZpMJlSWxv5DtFzSFv4C3vIGPniLt0eNfVIANfU0
o9CWPlgqg7PiwFGEhzIN95raT5oZa/ZGSJ/yHPMJMXwRWoGm1K5ON5yJymnEWiJC3Dvk+n/qyMIF
I83KnZjruwyZ+9quEXeqJiBjnsqzfJYx1q6Lj1tlp0Ta20PjwZdnTLFkojovjLvw4cRcYNU/6p6G
ZoIPskU4p52zj4R7GDWBOBZ4r9EESXjUl4QQygT3Hig8bgWq5mS8xC2JRn7uN2NqH0nIgnaepiJb
4f9m7c9KVM6+yqFjIy3HXE5kVTJ9S8A8cKnJBDmhUyoy4QTozuYJ3CXltSK4uRlPHfdCW89HYhr0
htoYBrUsDkfS6izKzz1kqLFoRWlHHDbKxmmZeO/jPfKV0G+URcij+Ffp3yscmn3rSAu29HxwZDTU
Uf9tqVIQmzfRzPEyHZDGH/sfImmLiAWW10flHVQHRnaTter0Ke3s+D6IM76DAoxPdwsaz8wAO8Lg
r78DEbWYO0O2NF8Qs4sDYRdH0G6j5ln8J1eZLfxIrpmk+8MRHdsJd1BLYreZRKfnk3/kIg4WO6U+
rOl/xT1k4tmo0l0eihsOF1BIjReDiogC5HlYn4lxgg9Z0fOlTtHqaIlz2tv5GLrCkCIeGQkSzRUE
UuvOxlEIwOXH+MmQeEcUTirr1xiJd/URreZT7JuXHK+vNF1f0c8OZMnRtdhszy/JGJK/083OQUzw
H/Ejb9E9bkuWIauHOCGEr/JW0k0Lm9sXmvvdIRUvuZktFTlglngC90MJx0uCk9fhgJ/yLSAqhrle
GgxYNfZW/RpG6Hxa6R/ugE20m/HvfE9q565CruADbHRs1jOTBXnPb9U1HoXhpkhusiQMTfAFEeKd
ZXt28czVkdCHd3ChZJpNLtF9JWvrL+4+XHwocJymwnlmOSPEcTn+KeeglV7F+UdU+TUKiOXRJl2Q
S8NZR3Cu9WCjWbhjVNHU+1ZZj4bA0DorXnJ7WUCzyMZsy8rwWqORGWbMpJ7pMTCwIhRG7RyxLFBW
ZkOEetFJO/ms+Y2SYdYdPGz00+zm9PiNBuZeQN2o/4bZ5YnDri9UmYy1Qe6Mpn5TI5hhM7tcJt3y
1zIwf4kBWZGEXVDgQxQwqxFDMsWKVVDrsEfsDp0Mk5tHBQM0hol7RLBQOCU/OFUHx9zC6UptlBNm
NpB7DFM7gR4ClK7n1Gk75xMUcAojQPzCHROZ223Ak4zvS/wq+IDrErEDH6h4zvT1bPAVx+NZYDL2
PUigRsFzUFnPrNjh8HZsBfQy7OEPTcUQrKQuIRAQ8wGlA2zUBsmOIwJOTJXIz3fNIa9LkEDO6Ig2
Vf7KkyfbjhGk1qjpGT/Nt5oagGCpX0SEEeaN8svVaeSHdXjnNb03JUhsRAWafjbc2ZmVjx7p9Faf
s1UJibNoG+RRdEVGOiJuQ9mV+1uHK5ld6UqUEU079sP0PCOynjotiNAmF0FzCGTamXZbXATqtDU8
2vGl9wlIT5X871k62prdtWfWzUR9beeiBm+v59fiuEUiPjGLxzORLZpnKiPx5xKOSP20mon7mrLM
hamCJGN0MzK3uKYwOEPo6zf8csEmJEh9Zzc+9SMOYGv3W8h+ljKd4yXrJda+cvOSnXWQ8tGcnRm/
ErkFJvJIE8ENKXFQSV4Lk7Xqa7nPHAtNB4FRIjGOwWWGwvlC14x7dBXZRGMvYVVpsvFQ3Y8VoFha
lj4Kit9JtwT467W48ZSSZEf521I2p+tMz7ptmsGq0MEw5l9wBQ33HkPNxOyneCpK9ezE7Lk4TQ7L
u61C7U7tG0Sd6ktN7a+W5LUeKyTzNlX2Ao+rM8l+pWu8LyW/7QoMRuhuyU1jlUXryLpU1TVaJx3E
vldk9VnzV3g4BsOEUgeEFLN+EoFTo/OxSzMKiQF3ddaGxCsL+rv4iN7XurPR138vm3BMXLEYjtX0
KOoBp1vKuyAdRZTNsmgQmhN2Lb0dFgQF02T+T3RjFmR/pMG8gXmO5fkVW9LD4N7gyazI0oWVlBX5
C/4LbOedpyh4lA7ndYSpTzI7ZOcK1VhRrCFKH/2XxDC8saMOpQP3RM+gT3V1Fe8p8D/pryUvHrES
CIL2JIcRRFeCTILEziy5x9G9TrQgE+bzyPliAGNoiT0xUXWhlHYHMuU0MuV4rsrrcQXY/C9hZ0Hp
XRK3q80z4h8TJ/YOA+bgrlGTQTEdTrufpUqmc5XPYcmGgrdjQaASJDUsGuxzlrKbr6DYcM1WRI1q
C5ZttpAl9bLcjFTzo1vFHPVj60qxZ8TlsS+xp7WHeE2vHYwzeZXQHVphtqKsIlSkaxE5rETgQmoe
b8u9/dTM5DRNzO8w22UNqhfhxOGqI1XPBdYKtvLdE5bFmiwYi81rZluIRx9uwLfQwV7OsX8SOoqj
gI9Roh4n8mdz73J5U6h30AqvwgWtDSJdnBl5MKZhLP0jl6j96YbfDNuxmsRJbzdHOFKL5fYyGEZI
NPNMdAcuFCLYmRrfC2gUX108n63fEQDJDGoLigZQ8cpVJ1eoHjVnJ0VVQvyGQdvsH8zDtoBB/lv1
gTFc7o49MymDDb6+wkP/p6ugMg+8jH26PVoXipuQ1kOYnNbRfpkkKYlsh9jeUG0UrPiq+ofx5hCU
lL4TpW+EC501o13/7Ft40F3a7t8RyP6VEaUybBK7p4mNDogOi6fqr/5iibMb7tIuu1rmlfKQouZk
kXcKxk2HSmKi20efwWVZMm0ZiBjqKRqsEl0DTFNKrH8DGj4NDR/uhpbkEKgOF3o6/H9mmbq7xS/L
A7OjxoSabMtsnFXrYlA4mUK9UwoPi078Fv53QqhbR094SAJuQIjNUrywK+bjRNYbB4k+S/iopVfl
uaMyXJjhHeFh47rkOURHdW8sajH+IRmfxj1Ge1vIngyRd72Z8U8L209rJ2etMeTuQnGw5fD9SD8s
qzOqG4jFGSI8NtbRnrjbo36IEIehgWs4RZHMwzxlfjqPDN738KiOmSP5cdKBzL8zi76znGhAx6VL
hECaPKJbru50xwMjNP1l4V1Mgcr2SCJg6dsqKt6FhlgB0SJi8Inf1GS6i2l1wU1MpiKo2cTpkVnT
XwBMAOQpYJyK39ZCYC6T+k1bUhWwc9KAxfalb8nBRKXGUBlIMd4yd0Sx0ZhfGJMxj0ona5rhJGUH
1izs2SFc797FCWWuE5vLMUMHIFMlEhN0wrYHH1ciaN2D1j5SICaAZwaE1OURMURKz2ypzdswDe/Y
iZyulzyaDPmn5PUn11wlFErS7Zax4GZN7ChRpxE/MDMPHGrkSNclRuaJNm1EpDSdtRRgBSwIABB1
TGpZfBC2OMR4rJsEnqn3Bl8btkiWq5NP2nqHF96QvbFB79aqbqmmLj3eSSDsRYAFwkgLXReNGeTp
AQubBU8L1tFaBpGIeWp+jWyHNAi/W9b4KlxYCZ4FspXliR5Kn2Nc4y6g6fHANKG0GZOckC6h+Kxf
68aZNMHgSl5UIE+wQg9gjULV3awyvSuGcJ0A8yzHnN5LJcgeo77jPjVIlOB3McDgsk4YUYmuds3W
LdAa9CEbacJ6zdAKyxa4p5ntCPNklGQaeCt9FrhZ4ccNDdQXbs4+iFYc5eU3FrwsTwINb1ylb0gf
zMuKZ5Yl6BIIHykrIbjdBx08DQ8IV/xeINzJhullc+FZY+cinq9UjLETEkCam+XkckUIDC0iHkPi
DZBKCXKKbDQd+T0661OvUIyQjdVys+pQV9TGtBXexG6THUuUz/g5uEBGdutFwCptBU2rydjGy8wP
f1rkv9m/DQEwsljakNw1ktmFnaLzUdS2+Y0xTCJhT7V2qVL8MZyliJwINSzEA1M/Jb5GbYdqQwsL
qoRadaxjpqAAw11jbuiPNhnUFWCQFOGt0OMg1x8dtE32h9pCqU7spxnXjAy4wdHQukmUouxmBZD9
iRgXZZ+S0p9Fip9mYEbHeU4aV2pe6OtIOyLljKBpKujyKzOvGyMOk9rmh/Qd7pu6tvi2PA2I1wac
/2tE3FL8Y815YdHGNoxAnmMJIgbwTAykcGAIjx0HC68OfmVI+9Owj3eQSNJ3KBY273BZJo6lg0AZ
pqa/Go70Brhun9XhoOth9KoO1Yzq64sszvIsvuRtB8qKj4y6tlkCd+Gh0p403LvD3tqpzxqCjnkD
V3cuAcpL8JUXhPgSb+O6wfSHn5H2JpPQdMXR6FhkpWqqyf6Ac5rrfsXCgO6AsGsuTdhahJsUbH9L
Ezjfm9xCEE2jELCaJk1cRJWfgjKqdgguVwuZvd4mPligOiCoD4YV2+OPfDPZ3SxIuBq3KSVk7Jab
xYV3FC6SILwxRWL2ZpbaxyTkn4SDNFpA9Ecw6Bm9Yk2feK0kuHmo0fopJb/SPNljadf44VKEyeRg
VJUvR1znu8aYqkR/MJJC2qojVp/Z3YFZE9tnj86eyRhJl0S6/IfVTUkNV+xqnyQzkzmmmE5e6m4w
RkorclcEb/FonHLNfqpvnHqQyAB3OiI4iRGhjUmakapNjtxpjkIaaC0NRwvBqlt5euqob/jdk1PP
Bywek0+xH888R+xdu7fthwmPlOyV2lxPI7fetocj4meS9B6LFg8lErrwe4jqD7kPB3Fq/TKMYic1
3+fqW5Ma3kg94PTFINtE4UF9ce0m3R+NOTtgabYk3Uz7W8SEvNYnYBwn9iNtXt0pP7gu9fg5fi0k
1HzHnS+M/ZVbEjAiw48g2cBtK1c8MdwQs/Rv5/TLY8Xzgf1kHIigvSgTNOIPms37IRykF1usOcfJ
gImLDTD5hIWF+r84S8i6okG9wIV/wJY6yq/tIeKO3WjMJwzyeekbl1r5q6njcfya0LfIA9ACpIpM
QE7ZbzWryNMuiUFgLmo4Zk2m5LiwAIDQyy8wZ+VaW2UX9aXcZcwGCxpTqGgQKhacVs12zLcTGy+a
SJGp3EGNu7tasZZhk1pqD0NpnkK536XCWN6StCHNOiUdTHswHW4+cK4gS82hYu1LhJU9euetWFti
P5K51Khzonnwk3jyxdMqdWFjrGd8w10WmqlxtnB1SrVqF2Nty6oYZChe6r9GU3ipIbtqhpy4Rbnx
Vz+ExD+TOdJE831jzRur5BkVysNEnZmpZUBC2bOTi2czWQ8cuo/eByDSjP25XEvPtHgDoIxZcZB+
C00HfCA6vVe/q15+skElzlw+oeWzLQAUPOKZNef1GcM+DzVsjHiPeMPBmfE32qC6UY8LgAtiPpp/
lZF1W/lctR4Iq/nW1Iaf1HhAiudIqU6OMahibJkdxhN6AMq3qWPVFHlmcpjacp9kE3I6fz93wKPC
aUhfhtmocEIez1Z8w+N5oGyTOlt/Y6XPg/sPz0Yje3TDfSxIasvsISN3NSLJ2Fnxut31vw2A0znD
7eoQiue7/Gv1cVlBPO7rjCAbTyKm3R84pI3YXPVWBmWYn/ES8JjahcQTIyDq5rHNLmk9XvXXvm3V
OiVcqv7Sksm2keIgJ6K9EcpGT3FtN7wkp5wYKJOoFR4+4Ipc1Kdu6yN0JHAtwspkzkugM6jW6jMA
l2BkQNDD1eUYRC15ygSybpXRk6MMzS9i5tT5NvJPZcBuU94mIb1JYBaBDyCEvBJuhtuAKfh0uIeI
7bFYOGRhKkyiUjf735IcH0ByKgUuoORsIiwVytYDv1Yvbm3RhCr6PWU03TMEBc+CBkMQiB9+xIrh
jhR0oxNy2Z71hCO2Jb1LJQ6lzhW3Aa84ImiQQUXLDSXYodUYqZKnWd3SrSLw92gkzK74XHkk1Hbe
5sQCJ1sK10++FFl5aQmZzv/3KDae3R+Awqiqdh3H1JMcJmQUd5NHrr2LsUyKdlxF44HhrKXlDECl
KAymzUxUw6jSrpM2o/zE879d9ySWne7BdpEUxtZntHYywKJj6dSKXdVqjzPEMWB1qxECKc9ZgmI5
nsiQZew6jtQk3woW8KhsYX4JbKtojjiy4w4QCM+2+89KaVXQepFA90Im7u/J7SlD8hhsfg0hzUHY
fNxTgtC1AtjA9aox/O8q7YwdM9SgR01HC0NdNKpPsRGfVgKdhYXj1yBdNNGXWa13vaPk0bGR1Vcs
q0+tHR6iUw0DaCJW8sw9EyfHS9bapVU+kjYj8JWbvrce9cbwn/H4B2UIA/r5UyS/FDfZiW/4iFT5
XpQW8FvnmDN8x+XyGb/VSBrlrwMjsUJlx8pUDj8L1azlaMgCQOFgKF9uEwDTJFnuk4C/C0SUdtry
QDALh2gV6zdzUjyUaPEw2hO4B3Y4Y/O4nHr6UtgcBgP8/UXAguAdSolgAVMAxaPHGd0oil8dyjIN
RJBiid4EkCl3VXXAKO1AbKGbwM2qEHky+nTnDYAxw8Gx/dbRKOhSe5IQBxHU1oXKSvXVE5nYXbXf
3MvFK5WExzc//wObYQvlcuheVvYpVNJxan+UScBdWJzXiUoQPBwUE4AOGC/Wr6IprkgsOCjTnfc1
O5Uhf6gNyBEpdqrNXv7Ja3WU9HPJiFrlawcrDDq8U5JLCpJLhoE9sk0F/dQ26zGsKaqxDgvueNM+
pKDkCBjUGjIBG5V8eUQ58RNZ8diUGBMF+yAxuU8mEwc7Ux/LbwVn5z4+QUR2KBP1QFJwbjzM8dAy
PGe8iegEt/FSameEM5to+TTveAaOC2Exvbk4cVpA5UsYAWh2XK1XBRbI2lR4a5jczf0FC3JcvyEZ
OwgcCWtbPeR5vuUMCE8GSsQxptCJWOkzGR5WrOAMOGlZ3/LocGfXfYhA1k0jsP6vRLKY73e7isfO
JVCfYMIBElvEF2E3g23vbXR+LSFzrXiH7uuNg8kInA7Fj0TNm0GPW7H6qavp57blH7GsvTVbBWL4
wkkS9h3Wi3S9AC1ZFTclOZFJqv9SKsv3hl+rYp3X1AzXTL2srPlQOcpnRerfc2cidgMjZ4fUoDKj
K16QPjUeZT8fZoIeyvAT9dH/ighoA6fxlFe9K4Et2QEgVocGn/giayN2B+17M5+6crylmnI7gvWJ
niJCmIGgTHxjfTGduo/0rewYvu2GbrNxV+zc2UpGY/xV4eguOQdMQNYrkebGTSGguhDRJaXdNcmb
S1HvELPsnGSRj6ZJrB9DLQDXEM4C7nKGU4yCeFJr8Y1BgU5FH7Ctqn/EjLlK9aF2cOKI3+zJLPDF
W03GCyY0aFdHQieAKZF5wKZD5K0gE4qUDsDaYN3PFgiMptMvKmbcjucG/1uPKIfYXuvlZdxaYo7v
Q9Xgn0OOV313qeoVHykLyvleiStDHs0ejpue3ix5dUUSxBiEsMHKcgd6J1N0deF6UG+JhAGN2a/K
7HfBDj+3/4+k89qNW8u26BcRYA6vJCsxVFIq+4Ww5SPmnPn1d7Av0EKfRndbsorce4U5xwyrz43/
i04tZlr2XRXHU0+MiKGiwSYqq0CwPcYXfpCu7rAvAnj9YWQZWCEmONBD1m/hI0dCluw43+6Izf8N
RbtcMALIfgvWjAUHY+AIeQnhNvsfL29yP54rX+Urvit5idMYXxNfIx9J9qwh+Q4vkxRQqmmCmZnI
SNZHpeUfJmkz9XYXwG2qI6Qh5itgJBxilNMlKOXcb5XYh8UfxN9RhPI+QkO8/lKi5DwM05mYuXOh
Fhddn7gkiDDmyOxfLNRuFRvGkcR4sCs3Ydle0XM+x5h7sv/ktXyCNINJ0/9C9v8rduVaDNcpwY2R
n0zZoPE7bThJS7QVUCyZf2gtFGMMj4UqEJ+G+Bovf/Om/MMCi1VbTfrjxHhAL6aD/lH6Q6nwETDU
AMroZCZUGdx9wy+1x7NNo497se6zU8fyFUrHOdb1s4EdyHJb1DBGu3hVTC2Bh65cNvSvDN2XJAAD
HnTwSvpP4Gh1mr0lXWiW3csEaQUzuR9Zv7KF4OEHLH+W/g0Ft7lha2viR/A9zI/ilYuPlLhArUXI
cMRlnAfsnPzsv7FggLdZT6swH4ReePL0D3D+zaK7nFnjZcK3nmc+s4etZmZEBjHSH4egEU9vcfLf
utf0rb01wxJmknSttD1qpbyMA5MfVsQL+xgDx/B3TVokVBM0Bdr3zGcI7PvavdoZNXYkebjQLnLM
vJ/yKJLeBSZ1dcJtTI3E4OhcTfhN28cWi2fRWWEarUUU4j1ggwwjqJ6IiTosDFsFV6TGtrLkVsja
VRLa60gsEcLPeC3IsRwCZVh8wS5S82RkwLci9ZiYMaNN0trlAUsja9yOHJMWrS0SLOmpWOV7dZOZ
GNxg5rqbS7vz0BCWS6oZVuKnhUZ9cCnbCPQ55p9Rj8XqFv/RkbenHMvLq8k1JuwwMAgFXJgVGgYJ
nswKJWaFC6hVRkA2bkCRYFBS1rylES4stvivBnThcqQduR2pufiZ4uIm1821v1ZEUzXHHlBHgcxZ
ByEn4dxUMJraGpv2AVlDv6B8dv5mqeqtXexVNe793eguTMfeEdrpSYDv+yq9iDdSbHBb8DBO5ocm
894xsGaJE5pr5U5pUEWAwKy7vIlcUx5KdkAM8kMOFUAl2+1skgKRr/3FYBtSUAQX7SVpzeA4wQNh
bz8pe73YniyZpG+4zstVupV+SpZDJW5Hg7NVE9TTHnUUoRlJvzqAM+gQ2r+du412BNCWyXPJlHxC
dZOaREbf+kzzhrX1Syq+jMBZ46/JMYQSPFBRhWgoLqVaC5qLeXrR2IYGk12Jc/DEP7DZvfTUgCgW
oLkuFUYp2gHz8LJuuP0u1m1gIWecRa7RDbDNSAwR0ICYjeAepZ1AI95itzOGEKdGxFgp25RbYxBV
4Rna9Dm241cXrAj4P9r0wnAA+i/vSiyRWtQFOiN/DFDRh4HMtzPKMC1sP5os3OTRRRLQU0ifYm/6
L+2tba1bduncCAqPsmKZlH5yLX+IyFchbLrmo3EbYzkIvF257crPpXIIZQV85M6l3Z5J7q59E82G
Dg1L3+LjAAkL0ZoRuA1Vd4SnF7FJYx2Hsj8hQz01TXnuiuXM99wNGby7KPgv4coWm6BcsH50h6TC
xo4hIba1ZayAGaLkjjCpoaX9QniZ9f1Jz7+IMkDC8xtJgyMd20IMxk9UlySEmw/i3HL07fM0+VhJ
WWR2ZR0Q9qiRhLD+rFiP8M9MaHpquoDVrgLC3xTkYpIaxqh8IBRa6x2jCDxXrzUnDwc3GSQIKEkK
boTtFoFm0aLs1f7hY+yYF/GTpdQJfdXb8mNiqMpB/jAHaBBgvxQMO8NAulB953sunfVRUI5a9btR
4FkcCQBDtnZYgJK02UXkkk3IfjGYU8RXgut0uXKVb/OhJPOtw9zOoFaUPxpB/WCgOifEnkqeQe74
6uAaSmLSPxaGnnKNSx87dP3QG+shMVwhInx6KI3xeNWfve6L1lXlqNvy3zpj/MnFTWShXpZ1eHrs
IMqeBgD/APafOdKDTbxP0W2y/pmWow+fY6WfRNEbPTLIYokAQI9Qxg7faMzk/ve2jwNXQHxoEdJB
8ML+QFw2bOODkEJ3AFlg8dFH0kNo3isCfv93VQ1VEqDm5AXt3AaTYPfUf9Pe94SA5Oz7VNQHg9NQ
MbCrkMBL1t2xAZlIvpoQd561YwyZrfLcDxs67bi5lKt1IQDgOK3Zuco5MIIoisn0tmXBPDUomZTq
1v5Itx5/anvQ3qrEAHycBbLmr7t2rUcAQNkojeOZsMEtZxpBjGmxdNAgOAjGk4HQxaLioVon39qR
cLalh/JTf7AV7Efd3b7XBwMPjqKJGBlim229wZVe+qPHiR+qiNNmhxnz6G9vn+761MBKVlYNjQmY
I8rLzhtpcB1rrC4bv9eW6TKE846FXGkrtwjwHlpRLiWR1ArcTDVQGOMGi5x9k2ihy9T82rrW5RDE
bOb6pg9Xku1IHOvBaigko0rZUSaBqUOvUlMh6bRnFgMOExtDhkjZei3qJ25w/adFgCkmpd9uuAj1
UFLbMPtnlMZd/KQCBgmNoCnSUXE+xelvT5O3xk/gJ7A67TXlURCNZ/GfuKgMb8GVAizOsQn1fymE
xsozSE6MXAX/89ocVtk6Cf+MQj/H08xWKGXpTaN5xbByE7L8Gn/loCWPKdtY8bo+40QieBSqpOIo
9ugQWAcFwiD05veYwclMCGoAOj2imZYOMcUWXTjg4gX1adIz6SBiawIiHDluDagoIUCzMxmpUdiM
fBIaKi60sjt65K2iFOkw2HBRG1gCkgs31x4GS0LpnN8K84R7aeFx41XEGu4PK8xKG1Qdq3eVJXyJ
+uXb2MpPMImOzFGSN/GXIlifHVsjibqMCrBC7WqBcO0j1gfdvxqKawFFWhM2h8gN3E2o5I7KJGMk
p3xuhIeYsyOPDLcyNVrp+TwaKIlwvwrZYUSVLEDSMjJmAymlLRYSI/VWZmp6R4ua3kl5fBBCNrCx
SmnuGkKJVXC7Z+JFXUs/CNbInzNfyj0emakumMISqn7Eq5JD3mfEPhwzHSaTBdt0Otc/A4udQSN2
KiOTcSU+i/KtK8+9FB2Ndj7Ufs3SUzd0Bh8jCyNbexeJxZHJtYNDvxu+dkkKgwbeDaHVzgk2Ri62
CkiHEyFp62iIusJZddR1Y/WstOhtK+SjSWsAE1T+4ajW4kPJCCP/nLlJaicJcsm8KyQVbnxja3mq
2BYgF9HKDkifCG7EysDRel4hQA4QILNExGUJJxRlvS7z/O1FHg1imGn/5WVzsu4Fz24VtAk5n2rj
F1AwEuEf7U0oWf+1pnLsdtXJ/G0W7LotJ+9/epWRCkkFBem3uypg/0WDXMnf1iZ1X8mlTFVHQNYr
oteKMP1U89Fg1JQw++60/DRSzJYbMVKIr9IrlhQuFETEylc0BLWBu4Rc7YbEtf5gonHdNP3O9fkt
IG6D8sYzwPaWr4qsSuJF7L77W+nTU+QJRbNX6yxdMUqIfA+Of3HILhID7TEFNrQMF+sbexlOz9oO
c2sKl2JEGwZ7ntQxQc5CC9PnmLXBaOmXfoF8wtlg/+77KEzMLGzt0jJ9PVXxODHlgqW6uTGZuHSL
Mt0iptIsX6+S9tdEZ2mgeajmL1CJDtxWAp94oREjIIVW64d8GpSeBDKCkn4GwU4IA8jMT6lDmTnw
k+BqYDsudgTR5YwVBxd9zcwRS5j9beM/lpAm0jZy6y2cu9RpS8ZtgR7VdwSMDwbLYn7LN+VK6TPe
9SG6WeT69rmXndbMsusOyp4+P01ZuqOqveaUNLPOqU5xNj9Y1yhMSN9RBrJsrE6CHp8lDEKmSh/3
k3PDhLMzoWEtYhWfrXrcKzBJxlWKk0CiXLMY+WCqScwJr/Hg+KR4sHO2XSn9i05C3H4hhDHY7Kos
qmp0wRW08gyTJc3ppPj7r8kYg2HKwletTaE1ZVeuK4wpEsiJCmOKwlfE6R5zsuP5V8HuM2NviBtB
FohOGgbgWuGEbs8je4F5l2+/ZsQtEUJ35Q32A+HbYIgohjWKYYsMopIQHeuwkO2i6k2gxmLQBLGO
uBo5YHpVCmepsrvQsDm18qM670s0GH3JnnvDMamkDPd2ok4EF99kzi1g5zFwg2Z+i0OJ5Eam0czZ
z4ZSX3TfKjOEdTZX4lmek4s27wwtlTdGcJsEBbMIfkabvXPy6DBQqJt0qT6SnIwllMR4wthRjB/Y
SYfpverjpwYzU0/esL49ZYrWIvYR4HrCeKl5bVu1OYJ+pLqdEAOzC034qHr6aR5u6Jng1Yv7UjiK
+ceFIIVBW0bcOzPIr1E+Wzn6bjauyVN4e0246VNR+MiwkYNlU8i9ba0vvulUUDuU/EnjjYyuZODD
An+08r8BildR00XW25qfFyChEbGDECVZkPUoVwtCvzXsFCkJVDi15Y3YlYPfCIm34btsWMrl6LPz
ZQ74c5X1ar3pH1bN88MDMiOIwOuH5oAXheK85jQdKAdHBj3QS5W3pToud3RYGKhRQnJOlRz1JaKB
u6XUeERtUf/FKscp97fq1MZqwD9JY+0u+kS+WeIIjOPRXR/jTwjypDnUEUv3Iw5nwoqXp0wmEAOx
x0oGCOYP8MawkT6zijnVSOfCeJObsmGgwJ6egFkjSND49pAKjDqM2ak3CT8Ef8vW7C4EKIAVOkcM
ugrrT0y3/oN9Qi/cIcHqi1nu2Jhq0H1nSLUbvk+i/+0JHZlcMQMs1uTE0hzi3VvPd49UYocEISgu
CA3P5oMjnWvA4LdOesp2Z7W+P0IjQjN9+K+3ysNoWwEklftyL+D+KqiDMx4HxV2l1JGA0Cpo5az4
hNWk91LrzogvCeTYJHp9Os0OmU+IDuHgxAPUTCxGbFaEAWFNfDJwB/MXOarIGS6NXD4QAjZI8zr1
gCJ2VIG3gt9ebT2M2ZS2JU8mhZ8MS2XCxAVSrl1JAaINU+BqcfZmEwvk7RgPCtZciy9nehFUiSQL
Px3FHah7GH6Si2oHHyjMg5HdaDxpGGxtOeTT9pd7vbogr0ak1q4uN7A6tYNwLuAaGKwCFpy7uNJ5
MPVQxPa4Yntcd28tN39pOvGPRZ1E+AGBw07ZHcFTrb3bcegUIMjLDr4H1ReR8IwyIzHMOu2atMIt
a8OcKnU5RuGIciFVVGY3bKP/aP14nZj8dQIz8GNuwX4U5kCWRV+2FzUK8pYFD+M6Au8xh5aY89fh
JjUiSnn5EbN2NCMvv406wm7w8lIj+ZZu+AUZGjEMkmxWGbRLvqa6w4jsOmKvV2M4xSmMFTM3TjE9
Fzw88yro+1ryVmjzh2ntcBCvKroL2cJI/auTMcToBN5wLSIkvJbjeNT+5ehI0XEASJwO068J5VnG
+nOadPxHNvEmxxRBDClUNvNzA8E6ItFcFPyWIPi1w5omHXiwD7qUM4agRAh9OjQGAhm/lZra5sJw
NL0gx7NX8ZHhdoYDIfFvvflGf8PlFUWqB0rIo6MLlRyFtYQljgDbHzLNU5P9/32VPCE/HvtDEv8B
afi5sDMqdzFKfQg1u+F/NL1mx6J3SrqLdtsy48EZ5VmYGPRHLeqXEfjk9loatpypzHbb8mQ59XsF
Ww8JKu0fjbbC3H7HhYmWawuyCj249d7Rhlr4XfMPYu4/rRuT8y3nWZMnt0EAGxfhRI9jCaiQvQxJ
UwnXgd0r/KolO2YUAxZm9pWnBLrQqU/K0zKrEIVdPZ9Pybuegwf5vT6ab2kxTt13wy8GjNUJqUYo
A58Alct0ycJuxXnEvzpXfvAU2pvwW2UsbtG31/ufDciAdh2bI6HwnKSy9D6CEijgjYStbDGUrIgX
7A9y87my8aK1jujtmOmoJFnVWHubTTtvLGolStn8R4nUINJJHeX5k+yBvwis3u8kEgi50cMw/6zV
FDYjbAQT1cdmBm1O3LB8hwzCkaxw4hwqVlclpvMJm2/CwCl7ZxZEcGwRpKn2yJnbS/Tu0nf5Y+xd
LGcWxjt5N96FOz9w5h2dIGvJ4iUmYWihZui9BPrebUDJYDCoWggb0vnJN974zg2FWyrJbvauL0j0
QCVHXe/rReO3JEDbDKQoYSCICBWS6VrkuUE4JQ22kLOedjKSXswDQUqTKGLy/leytIde0YLDIWCq
B8oobuee0Z0BuPJsQq7MZYoA2MKKZfjsWVrCYv+WAO4Y4eB/rgES1FSOHEETZxzM8R6Mhlvlw1fX
9p91G59XKOSVsb6x1Z3Ww5Tx0SBLEXjtkuyA8rD0FbvTAEUFkSxBbCFFZfhsWP3O+IgMDiVJ4ns+
xIYobtprl+AYBq2K/tfI8Z5lQQMbSqIknth2rpDYYFJHceNXrG2TwytMDaiZmLs14HMzY0ECUxDE
8eSklxGfwWJKwUxuNsN5EhJIN2dXioijemv19lA+lYn7PZUuS8MrTd5piXVqY48r9LdeSI/qsz//
ywd6YIUifIQ8k6ve0CngrKdTl3xgRjIh4eQSZbqs2yUfdcazMNGIxbJwiq/qQ4ecpjLCQJJhST5A
TjY5MCPiMOOWaAewyRCcazNlcVHfRHQJRLOvFoLDIejYLab0/ENSYjkj69Ewgw4UlR5vPjFL+YqS
VE98g0SPAmJX/TcBrYqHu46k4/QbGfdR1NTTLHEVeMZcvonLzxqbgbia8LJJto/ko/ilrKw7htmv
+9mfhMV/4OHDY4u1+8QzdEpmVCntV40c1RThA41MzSPlqF3arzWG5TxdcvOXPnNgVM0t/zJnxAxO
ziphSu412rukfcXFf1ZennEO/E4Q78ecvvrv2Uun1Ac+cdzMPxEVl8b7pGN+32CY6u1jMKfnPHZv
sXBgju81wUh5gr5dgWQ0F+9kH73ncfve/pHS6jF2aOnxrM6EY9apfCufLVZO+QyZb0Vpb/oWV8dK
ykhVBbHV+zkqUB0V6Oc/fG8ZKQ/HzPnXokwccMSJ+JocTVTQIpKtkiWXHEqKVPNrABNL0cDLcGz2
+qAJM9JRukpxRiV/rB7hEagXlyW/Rb+lNPLbaAtU1ThIiryPY8I2qq+SCCuZeMlVu8pgJFRP3XCd
g02fqjFceTopVkv1sZb6ozWKByuppR2oRCE+EDKep2QUEMUN95G212zTK8+P9t4zkUGdaNcmC3O8
U2pYvEp+yuolwSshW8MsTgRcnsE4MDvjNc+LV3XqM7bAjNh68tFGlRZIOOx7MSy2fmtpnmbWnqZr
l8zpzzH8GFLyYmwO0rtxl0EbpvKfToL6gk4DsBcc80C6x8TOFgCZN+PTBDKpdRysBL/YlvzNHqxg
DqdJ2BIQdaNJnD3h3M+lZ5ixb/5WbjOkuBmbi3arEKcmJKQxsQlgXHjresilzEvVxtO60atW0SO3
ixV69iww/A9cjLOJBDmlYLZek8T+PBu+5K74bEy0ipbhCsG/osE722/+yrWNTOXTPBA+2PSDrey7
13R9qqL5lEhg1bMP8sZkrLeMH9YSTbhuBjM4eoXtCGa5lS4WnUqukXEyzU5DmrE5241FR2CYbGp+
9aLxNrVf3c6B0p6EKMUGpLaSHooZl4H2lGTe3bkhyqRKbBfWUSUwD6AUwEccS9HPDd0T860Y0j2m
wp6hJFGAWTn5yU+yim468zu1ACV442gvdIwx+pCMipYuwqnVbyukk0d9mBBmkaHqSzZs/aChAQYc
JcbZk3U1teYkoMbaZciN+pqX6+6tzns7dUTMlhsNCggb7fcMf26d4aYhOenItM0+0TGQHUdWUuQl
EHmQ7euc4DWlcvGjx8IlHkSoJj+18VnxlqE1pd3dqk+dy0e3wjrtb6hzK2MGGq891Nl8pruIEj4H
0F9JucK+F1BKaoR00m5V/NQGhocv/daxiUgA38VsIrIVJ66d699yx+vXm94oWF4ZE8VhAmFWFU9f
0Vaytiy4Ah1l+KPT8ROFtKJitLBhxsZfHsldeAWxCHy2xuAfYNtlLbQL2c+4BLHXVqhjfiNKcPHX
MTCpeWGRpBiITcRmcmQ8IdLPnPyB1XLpa5Lc0TSgBinGARUJ+QXnWXG2BXopHEqx9cUOi96Vy+bQ
u3lQQ2GOyAWMmQWhkzobj0KxzgkiJBVO3Sd5Wl5iFn5CSg4hEApdYxLsoObd5EGB0LNilGsIBkj9
hYQmh1QGLf+qE0wkD1lIH/Ii3BbETSNK/YGErPf4hIAYfL+CRcPk54NQBywGC7Sdp2sgmuW1l7db
bt3ige906OB49MBLdOyGeXNfKYfEKH1wMjyqBKBVr/lV/CCr5DYPuN2griXnygbsfbJwmU7Id/RX
+Yr6U8EdTPcyQWUTkaKTYXq8g7hiCjMpQD/RgoEmntoc0++HofDrJRdDI4m9rp6s5+9609zG6Clx
Ds/Y/UWOPS7VvGRkgj1t6K+pbrDPn3GW+LMFUueBEZRVZEt8+o4LXNf7hAXZaQk6ZFBDiLmG3iw+
Rki1a7Su+1shfjM9Pa6v+SgDE9QKol7wP+uz5H5PDng5Fm28J4Rjr5rhdkxDefX2ONPZOo+xhj4k
Nk+Q8WM21klSvQmD8S51qYsL4BIszojHd1QbFjvQSmq0FqN+6rTjpBuHFWjjNrA6fv+VUquQY+vW
Ktv9GvbKxDC8UUHQ0jS3w1k2szMm84a1lzL55Kcjx8jBfTHf5M6rRQ8Rs8xFwJ2BT5FyyYBcpSDM
bAfjKAwrArsZrKlCcOZaxI4efFfZW4S3YY4Sb/B6iv6dJoWRoVafxA8QxMrgDppmjmrljicIZA/U
QugSvTY+4u1O5hAEhq1kM5scF+7zjbNDlgefxM2giL5ybrz5yDY32HRYY/Z9Q+M0dcc2Nx44s5m5
nXTJLfgwEXDUuvUZl4A+tqtEYoWGDqvCNmgVPnxlJIDp0fg97M0YDUjCCkOSgvxSzCtMzwSuuy0s
o93zDcHP4ExDdtDjen7M+XQkoSlnAlN8mXjCBKZMxDXUsnkBnL1HB5FDi1k7IoBWxNe1W3AIrtU7
tgaTGaTMqeNqcky5vdbB5iVjTtbQB7nOoBasB1ItMVmvJSEzirDcuJ+Yns5OK9vbrCMX1U+/Dn08
AqBJdeL4YMXW73tWzZwWviCZ79O5IcdzjX5auTmLqRUWSxqii5eymK4abYBaXsp8JNrFj3p6p5m8
esNZK+j+YLbwoh10lnNGP9Aox2T+SkwS3Tz7PdBo8tJhBEjRMTuksCthysrZSs1jZ76NYCdHBmVZ
HE4IqwlEtCepeWZ/CggFCQFCailcfrVNvWeJVCk6ZTcDT5UEWwM7CfzquAhuYeIMaxafstSXDWXP
RnKWxbBFNwLaIR30I7mmmKMQ3srRaem7E+el5I5k2lpz5S6nEjo6SLnNCrE6It5R74WRP/Xlv0j+
96WFJaL7ijkVzsbxD8zCwGgoin4gEfFpw3DuUN3jKN+qi04sBrLfnr1uPDujy6eyGsURS1uH3DwO
FaazyA/NWzEqAUhgtWveokZ+KzhgK/WcTDhL1QoOBmGWJTdQ06CgJCFcFMbH5nCpz26vAbDqAGXU
O6yNyS8TTOUxu+oCqbg7LyzVEyaLZbA9ZIxmB0pMH+LqxoLQqtobT3vF/TttgBGazwVaujxZQNCY
xjEv1qhoVXM8AbU7XTeWuH2YMPEX+MKPEe6XDYS5VMLXg7JZ1VmfiL+NBJQZb3Rc7OGyVGDQ6uLS
S/mSIwJqUnZXDUIt6ZKI00WAzGQw9cS+I/fM04270VQ32DlYBK2xANiMFxPL3h0uljJj/7Mr7HVo
tgFMLBLr7OPKRExk9iTfRkVmRNWBmkERzcegQO8ySJfexX0bGn0ksY6GFmjamxzibRXibStE9A1a
VKx53GWSiFIPWbdZaSctYrkoydwX6+maPXOIztESnXZbCVA6xrkngFB/TDF7N0Y0vrzgdeR1SXQZ
TAZnxR9YjecsKhCh7CC1FDM1M5y3POueE9Aj9Z0oxg912T7Lqvyazfar+Jg786NsNleZnmXqpvlM
PhrYSYmEF50UlW50MyLbegayqTW4BGSqmEIQHawTBoGHU6gKSc71RT2/EY485DYTTXKSFgkvPU1u
ttI/C6UemAwVe6gVVY/Sbb7PPbjf9YTEgb5oz0XkXsSVm31sXfw09eKRpTVD3+QG3N9Jae8n4gvw
jY8Ggnh47WyCppYIujuGoozPunPWbDvvs1LtXT/o0CaSw2yqLnqwnqEh01wsK6SuiH7+ozXDpUYD
qNzWVPMUdfAZUk8NXiNA4yzWtaL7MG7ICAzRMR/DPgf7UFF3FJcJvQKC8AfZOsiC44M0sfTc13Ka
am8YITinwPSsUA5ZqcmPBYHJRjYzjVAq5Oe5qZ0I5YGELjS7rM7CpL61rv1UBkuHrnA4S2QmzGQm
wH9AqmdADN0IW/3GEJCMQLz5mg8wV5EyMDJpBbQzezvHJVSJuF/MUEYFMx8K6Zq3BYovCVteceoF
anlm59F/KXXnxCUeJ9CykNYylSn7IMk7D20IxAwrJM4b4uWFHZV+Yh8zlfhV2KxN48BYR6SS0S8p
4iwBfoxoZjQNDPa51rmhp85r2uU+DvOtnatrrcE7a82zZql3KDU1DhILAZjadN7cj95EOFEf5O86
8m3mEWLfeT19vQC3NKrHMOU1lvV/RdEGFm19jvFAWTzEoRdVBnaDElzoN/Zh7MT0CP0gZv159aZQ
IuItWiiVbm96HKg+k7w7WdsYLOhitxDESyb9YkSByceZoLQYFLyozxkmI3dtXSuaHPVNQwULdKb/
f6pRskP7jhK5HTfsTzXO02Kf54zvY/VLYtgNmvOoMWtjpzmPuObxBxWYNaJFu24/aa08KuV9UbWX
5qmqGTSVGJDU6aUUgQY3RsVqfQW6JOIxYIBtJKQSplD4QXrLpqeu7BjwLhbU+THdiYlPbEbioaIj
nA7phFCyuYs4PhIEdGiu7WxfHgEmzUrzALpGw/6EN7lnk53ConLbvRqGQoI9bBIfNfuRYogv/+Oa
ENy6JteMEOG9wKVAp4/1EPzjyU+unPXa6jb6a9KVr3QeXtzoM1LMMSGP7Cfu3hMwc0qt8tSL515W
XDH/YHp5HqvkLHYUH/Ak01+NKIFfQ/hEmI7BCWdmJ2r2Rsckm6GUZdm2smybKh7ERw5uo5lW1ICF
P4SLRWNljr6lgl5D+mzEQc9wBkrIVAW6xkOiACP6NYE9s6yFOScokrg6xxERViQFliwrxjul7gpw
FkTecxDW64TjG3gT5JusJx8h+Va0wnMJH8BVpKbJRT9Il9kqrvs2KlZ+CwZ3Fek+1dCiTyD5uaRR
BgxeWXeM96lT8zteHjWe/ZS7LoVIJdBYWAeruptp4dWj6BHVhgmbEuqoIuo0Qfoi4LESNEfG8OSc
pTtrbaZbb7PeA/fCB7kIXs3kutkEePn9pYF8D8VPxni4kTiLw8BmX1qaf2wGkR+FfTJjzkpuebLo
eUXvNQu+AYoQuSwFk2JQOYaC0aBla0LFjYR/SMuTzo27oGDjFDhtP+VForzJIUVY28164GUqA9s4
0XkHSESmiEeP5Wnjcb54aYsUODmsSfRuWatbNFjhNf1Z8RHL8C1yoSTmCzbb5Oo8t9RgdkmPwMYB
5al1anLZtlN+S0Y4FD97XBw6bJOklqk88bNH6vQ0Eakl1lXCcwNLMUZ9lhLbZrxACoVVG6pq78GT
4IZ7MGdnzo3uE3ivI9ykug6mhjcVnzbTdNF36fDY85OodJ46V4XvlsJhivvxfVECo+9vVoZKltEo
e2MYcaMIx7SMr0kEGbe3OzMJljHxLV5HnS0VKRdWSzjZ7C8Erq21L2trKEOCp2y9NXJ0w+RWzXhh
AJbHb5RcD0VIHps82JMJPFzY7mOdE5Iw3/C2xtuz0ZrHf9nbppnvCTkwyU4NeCe6kvs1G/xEQhlq
JP6iy54q8DswhMsaL0xtz2kzHOV7KicEIIEEYiYGXfDYzKiOBfVAmAG2ZLJLeGLejX4OjTjCsmxn
1T2A4DceVMU8zHQx9US6MqowKdAnxR3pwXuXhkeGUp3Jqr0AzwVstJ2BJwyoWiHaAJGRmqCrPyUC
yaQTlTV6ghLMefPT/i+OK1UPilWcqH9OygPjE9CT0c473A4kqRBlTlrdCiqzg/7RA5CxewoP7QKm
IKUn1HYzdsdlqTwIcLXHV8ASlVAesqcQ1zgSm+cZul/CqjDrA6tCYtsKrFFikll5Q2zrt3gbGb5M
fPfxdU95jBSN+Z78FJmfit+sI/jLEsMVJRfyWhKdX6bkRrgS2L7Wen6pWT/ErB8OLIRtyUPPJoTY
tPCzcqEbFLciP3s1QzVezqitu7x6W/EcEVvuMEfakgEu9x7eggfnldAOYW8yCRP4RPT+v2OWmThw
ozKsgF5JSC4GFI7Argj2y5nZjwsobZshK2kPxqXsIbzspacs+ASThBJ6wL3ExCRnl+JLqcpwOUuo
CuIkfm/79q1UIWrrzcPApq6cc0YECdyUplOhgkMm/tsU0UUsh8ukrN64o59ZwCZOI7TYU9jJtdZR
hj63betJbWGy1NhN1++F8kVFIQlJ64yYE7msXWaQsPvULZP0otPwuSj+DubUHyYyZOIyRXrLjNaQ
jhRJx6pHriTC8fDrif5Nmc9VBVa9tM4Z+TERV65V0kXyFSGvijhYNN74ZPkURgJeKzGU5A3FEov/
5NaL8TWOaL4XVImVCnrMzFEqjMzYJyKIcuaJiPyxEOnwZfomHIvMNcIKD7kLMKAKuEXDL9JZQe1l
KxAUk60ECZOjY6Cs7sBLBQn73uCXOZPXBPc1Sb09fgJdPo4UkHy9K0w9QbaRHePjKH3dTPyuE5xa
ip0qQvPV0S4hHjQgyKXRVbaqa69W4bS05HXY+NsUtt2Rn6XMdNNzThLirJFqBHyO7GJBIGeIZhpr
61o7U4zKJVLRMZpeisLqA3bEvu9/9d/C1DyZGprSj4l+P56S8wnW6HqZVALUV6dnrhwH8KgZQTn9
US4qH2dORtpCIgJRYp2rcTu10Y7WZXd62L+k/6PpvJbjRtMk+kSIgDe3hYKrQnk66QYhURK893j6
PejdveBoJqJHZLOA3+SXeXKjGvgydgHIKSYXklfTNJby6CjcLCMfnABNOAR/S2ZtR3Yg+nK3g6JF
tqz7IMXtPESkSL3OmU4lN+0ab1GkmdQe4lfEb+uhz6vszOBLUwN54bvOfvYNkFwMZuFkK/hX8GWc
dvDx533MZHckLapgKpRdxZvdQZtOC3a4Drf7hElaNfHkPOowMUq7+qBnwNPbnqRBhkBT2f0IQ2I5
mAhtA0Sh1pEEUGH8NPwrr5S+l+gmAuJty/wsZ3ArXGTMgY5+W7/W4sd8L0s0HI2ZzB4zdEfee0qb
+n7063RX6BkVgkoZWI2EVaYmD8za9M6VBw4m3gT5R8zLC6BxbPtbU483qnsaidzU/8lYw//JWAVe
p6kq8Aa33hrWd2yExegWTMHHHLIDmizcQ+gvM6HN2uAN68fjfNuG1dN9BiWki/JAMrMjo3s6v5it
c1rK6RbU1yqUPwW69fSNdt0ZHAjXriEnU7V6C9W7RVXfoS/gniH6ONza3zw1bLd0Xylc/ov0Hvfq
VXzWWsnp8BdtbISDuDHY09w5C64LsiCxM4IT6lfbIOYFW2MWcmcZbsxeo6R930zhlUn9c5KVOxEg
0tM6eqW6HoGOeA2+ORyYVgMtGFALzS9c++HYU8lIxUuck9dpwtnGR6DYcWR65b+SBgX2MgHZEpNc
mLIGXqikSEyASfYQS6Rh5utXSUQ71EvofgR4OWZJqnQ1DhBDTiLXc2IfMqKRufhmW/uLwFmm4qaQ
sjCRYKLACrqWdtQHAwUk8Q1A4BZSTWPrKrqueTgTHpqG/Cb4BFehkxi/OrSxFMtJwmPKcdYdgBUd
Lwu7pvGCFuoqUCVUoXS70Y71L5PoxEK3xmLcVBBk9SG+ZpirWplcVy6SahrZ8IqKUZkb/4oZkJXF
QUXmz7BdCmDhR2fBN+4ehVfE9KehLwjPl4UF2TyoyN21AuQT2V2rhABT8pNI2lEhjRBxr4tynM8T
4UMOB+0ZEN4pHdnBU93fDHob30qxo7PBGSdyChuxGZkKQeN9kNimzFdETL38h3ODfT+hhHVjGqdw
Z6cotfi3Rwo6jMDpB55m7bie4g94ODce4JL8j6jB4cDRuQIcb0wcIhJRdwrs9UsJicSgw3VlGiNH
Tk0BwJprwA71IGOCnS1ngyEDJT+cs28GVhpdSK8GVpqZladoCehgp9lqWxBjb1hnPF76xxy1n30v
fu7+rG4+p2Zzjp7/hGSBoTm7fSQcIl287r+LuMAZvJzkaiJNaTxJj43S4DeJ4n1sClagSnQ1EE1C
Sl08Xila5zvRAMet2/TkIFETA6vvAhy98lVJ1rMmTTdaw0P5oddViNhPgRmdH4xloN+pvEjQ4w11
uivJdAXcEX/2p+3eRX5p/NjZYYUAAxZ4R87oFbeW0fpDZvrSy/KrpmVaqR15X2RT8ofKlq8bYTpW
6zKhnysJWqpyK5qBRPzI9VusccJvUDRKcnrJfDL7+rQ5P1Q6E6bK8mqFunfQLHpzA1ioYhTJ7XSl
Cydmje5pwebgbsjU8SjGcYnEYy1jCxORhMQPefs3igv2TGZFReo01HEUGtYcdxbSyywRBZd/iyZc
dcjA2c3MthsLz20vf+ITvlszxgxfwPkLMnmDzxUjDcKXZ0GXWNA5eGk/45A5n8wgNGJ+AKL8ltBV
E2/6CYHa2FMl3y3ZbhlnzMpmDc+Ug8lyGqBHooW4JhHbpZ4h7G2upWnuiosgx1yWytytLVtV7NWV
Y9HDsMTQCcXYLjaRPr6/GRNZkVrm9dZNJbe09mwQI2aGZ/G4G1CacI+fRlyBc/wLCpdFaqZ0UiO+
Fbgliw/joaKG913iqk12p1wiKY13EqoUBvxIOMuQCuqHniW381ZyDAj+zmSVgShw6TSeEkuaAdxv
vjR+dM+pimonZlMMOSM83kN+UheuxU4DiM56pn/bYgyqNA/SXvHHrveB9sEYGEyNBnLO5xbPCWnC
xica0/HBstZBdYm37WiSd7Tec8aWCXODLH8J4sNh0FnyqtzVV4+bICK+koco4soI44muK910cFLs
fb0JRrhi1Mn1kJv/3ak3NUFz7qOgzM7rkD8z2t1lMgssmAHXEFoYC1aXZIA9XfvzD5NHHiOEPIp+
guMzq4658oxzGsJ/4dqSvHl1uIl4JRk19DCP+a2EZLi8Nu6MKTCDuP0Q0o+yq+lPgUNGn+nKkp0q
ppv/rvOvxEvQS5kdo9L009GsTrsxYVyoeNnHWdkJA7bBISBm+++Ox4wTQFM3h1mnpbsDz4AA2CAA
6g8QINSJyz1MNzY11YPWrUOuJsbRznhqzUACUdGzOuG0p5VvPBWS6k7ivQC20afbqYZ2bOBu6vsz
qcbTSCT7LcV5wST4pnKfNK0ewZgwnm3m6WVbo/OomFwi5UDhskVXE/J/ycxc7d83ihgV6HfYivFU
nFnKbStl9Sf6MFeRW2+Fp66tt9TMwGuo3yvSKVitBjneK3Qyo5pFtSm3dtwqz5gCF8tjSomkS0Fk
Fef0yEnntqjPnYpLjrirBaFZqJdDy46g4zQeLKLgyqXH1SM0g50Qtf6wntSnG/KpE+cTY5olvWrb
fBGwFuY5/4+KicwYDCPya0wVAVYnefRNBvl3Yv9ic9aUn9ZEuxljhCJ7YNg5d6Vx6aswyzZXj6H+
bXyG2G4hPPSpCHsAiZ0MOjm5gbOq+uKhTj7Vo34s5m/6d5wKtVdeOb7406HSBbSPEJOMk3UHqY7w
idowBZwui93JvhNHwuFleJR0cMieTmAQIM9OA2mE6cV3WYXhmGKJtmPqFSRfRB5GOYUtuFq6OyLr
W/Pgid+cVXcaYDL8yoWfytJgd9qeCkrgwj1Ih2qf+9O+9nDsQ8Y96AdSYIdqn20ymUG/srnVgv+8
c338TrrkuUjRs6/lF5z5t+pXPdJW0MtOksxf5cwAORqd9j/IRGWHIlVuWLbGcNGtAB/kR6cZb+aC
585Wa6q/v5ZqfELGuKLgj3J/azfpsiXWmdv9QS65WIysWGhX40FJ/+U8VlaE/MUz1fJMNTxTa0ZD
nM55tfEGFe5cepdLJLNUvI/pep99atYJOzNIQvQ3JsNRF7CSuCfGjQnWcoxU9Kxd/We23zVeBCuW
NmuPv6wtX73cvxSB5u2hPCZz6cYLN044ziKnqoHoXAx8UeEc1R8NKbnU3IInzj37ILGV81vIACsC
ftMbV+jC5MQEvhiayKILEt6OvXsUpth/uOqE9ylxzdmjeEKXPfoFFjPoxFdZN5fSSHegQrD+xFer
1tJNa8pHukpPsY3fCjeXMHChLLY6oMnqK9lZt/xFa86rZfBntoKLPvcT5BpyN5mQOoxqOoWlZwq6
dnqzxv6VtOlTV7d76v0dwG7Dfoli8ljRE/4dN4/EuQczZm2qrdFMBs7aLchlxbjrwaGJy/usJ8eF
8AiybcLcouIwxhJqi1jnc9ZwzXgNGAagMbk6ieRiyzHXb3AwAOuojOGKYMg3X3oegEmdc5WNn0kU
ofWSqX9CBLHcg0aU0HauyWA7mTIPSmiW4h8ltr4VxWX9zsv+dghFSXci6hJnogJo7y7M30OdZPwg
D34tdof5rUz9MXmnHyrmperiwQfE71sJba8f6q2MlUczH02GkBVWj0j5g6K4j1NlIMiyPr0nsvxu
HoSHFgmYnY9g8ax+3i/0VzGNr6N0JykQ9EEGHnKYyUHoGLw5oaDBHJUPNcbmIGccCZDOyFCqQWIq
vq6DFkuFkzx8NlVGoYAQKqYGia84ynJr05CSVe+zKL9yM7FFdFAroqPgaHwUUI8ImpzhTOLNzK9p
yRAApWBDHi/wBs6Z+Lbl6YtSmG7rP+gu3mWgXMAkvTjzD514ZI0TiXxTbBkBLqH/X3WgzNkd5kkA
QtOw+gPIuY2hiPRPIuvWvGJ8x5AcX8lUPAcmoPZM/wBroyqRI1h0Tu22jD1jdNXDbtGosGiAXN3d
IrLUu59xMHL/P0bEShPcyMvJ+sm4GajztRXWh5TYyS8ULmN8NMLyrAHctf9pevKtab5H6yAwj2oJ
xTAdlinx29FMBs4BnWQHs7R7Y8QPnrVHySNFi8RGo5bBgVnSsB/bLciRRcq8EbDFQoMAd3O5DMfo
vRb4ZyaQDaTk5aU7rYscDNDERSK7OBe2kvae/NeEw2DDjGlakrsoWNwnxRvEnCvC5jd22tbHqMrA
/NQf8qfod7L03vxNafc1Em+HdcWtA4Qq6WROgQuYSqNZnIp8hllfaGTDxVGI3sCQSyr39DgTJzY2
wBB65XJddgUGgfg/YnmlndbRSsHOOSUtCCYtZNc9FUfaZHtIKBpD9ZGat2WufEwSCbLELqR01XXQ
abOXm7Cdz9UW1DRsWXc6U/CNCd5qBOOsnISfLb9U/ZYyddO+4sLVSUiWHYknlj1mfGG/YFKWH5WK
+DWCW2/5BMsmoMjnL4YkWmS0agnFBqRHerS6lFYJt9pjMBxeyUo5pDMv/JC8zK05XObv+9I9NaAa
Vv4vSxkjz+QxbilBuPk8ZANAE8A6ab74BpEzRB4dLQej8lF7dByd66NzYEOFqlupAMINXJ/Qi2BU
q2RKeOtNbT5vVG5GvS9Ck+zK5L5M3PqwquC9UNv6Zr6QNn7MbKsKEBUoWdYGpgc1mFPUgqTDgO2S
5tY1pjVthdzTCODzQehtMlNi4I8T0DKZPoY8L+34Tkl2972h4VQE7dUvJ+Vxa2teT2yBcf9pDenR
oC0PrnzenIePPkQ6PNRBfBcrKLf4E3nigzUPebEuWOdCikDDrF8P2paSaijPkpOmhRcZKvhB9ncw
9Vu9MMihRJqUrj6+dJEe66RxlxQ7L4mvpmTHiXUMk4lfNh2tdJ0dFfNB9IUtexeHA0XnIdUNJVqj
rr9L1t3srcMnYQbC6+//zyplacW/P3rJ2L7XNCKKMrHK5BOgSrjSlFuTQ60+4ir7mK35PcZOmr5r
DAbSDDsJcjTn30g7sl8UceOouBeiNyBTy2LZq3ofCAahyvnsfeI9USWutoln0OiyULOKmY39e1nS
myiVj5xO82hdUOZoHWMh2AhlmyT/xio7Sh1B8Lw4DU6aHKHXBuuICM74r6+0YMPVFtXVZ6uRiww0
FQcDXsNM9Cl4wZjIlHok/+Lo2fqSk+RVCQ2gtuHRj8AN2+S2yve5Em2RvpZ8ZlZlQPPj9p8GVbKh
C3ZA6Pkf8dSFVNSFrINEdIjkmwjO+ET8mapEQOo1UKxQg67b0SmSHxXNfMmxch9LA7/FxC7e2mZZ
nJV97JKsZ7Mm3LBt57aSzlOCtN6NjinkO/P0SGl6n18yQwzFrQiNgtT+YODjzYLid1/VzFZGX7qy
C4Ot2Z6ypQbIaEx9zhydKn61O92XBSGaWltUvmM4QTIjP3yaJCpxAo52qvz5jHg9le1SkHqX9kmI
OxX9geCRRJCyO5jAlbgwmi+Og/ypIKjUTF7norpLzMw324JzIME56HmQsubcxQaeRClMa8HpZ27y
Xwn5jJ5degT8J1HnlngLa/WQlejgUNyja8nLw0lJH9J3VZrf5EJ4We1wT4G12UXdPNgf702iXttp
vCzXMiZYScGfLj8LyTykEomJ9lCRjpDH/UgH0/KhOQrX5Km643oTVN3vTIZfzaPmWUIDUPcGor26
ZmbF02+8+RgXGqW+9JJEqYPKQa6+sgbo2EICPsmm+UMwq99VsHgKB3jZlTqH6d1ZuEglQ3/e4vIc
RWCSXQvGe+f9ShfmLxQcRD0zboR7Jg+vTwb4PDwhqd4Qljj7Lji9jRpPohO7XWrFV2qoIjduBibp
Ycm0h5yJT+Yt8geCieL138lK8Js2oIbg6+rhw/YlEwPBkSLW10KgDJD7qPxJoJkKNM9lGfXpil0W
tWve0F0RkGn0VYiz9dxZEbQ7LLktltyYeW4/aIeK8SqAgpq7PRDxcJ+pKlETQoSa6GrbyzkiRIIc
kp+YhzuKTjVgHFBTkihQ2qCnriTkJQ2ST3tdFP0yzUNY3pGvQnD3jCgBUP5nAVpyakiz0p9HOlgH
gTzr/3qAOhx41rmR+3AorJOlGmFcbqFC2QHz4PMK6smMqDhYDoifp8J0m0QIG2QFEGasMdDySTiI
jtkUzqdBhgzDMpnHjAdgPFQUHYkQZ7kklcTtevFfjr9AGjUH3iqZ0G5rTtzxv+epenIhAgLN4XU3
WDTsmYi68HVFBPUNgmHya0twHzDTyLk6ZKL2Yjr10pPtZY7ovEMNuqZ/kqXmUsMqQ9VoRB+Xtt1n
Kbkpna3tp+bzRP5MO1D6ToDzt6a/aQPrEzcrNIY3JanC+jtn6pmKvUv03zUshHfCmTqvasvxTSbX
PTXtrWsTOqRkUCsVdrNlBhKUyadR10/ODz013AXOdPaLZPyxgVBlWa96ohfQS6dAbzTXxHQvZPxr
QvkYYl+g0KwjBBxpuDbOEMNlYupCdJanN6EUXMPQ4F39iNv1YoA3NmWsrgC44V6q3Iv1I1Vi3MnZ
nTiF7We2Q97KnvBXwPUZU0vY4eBQM1SEB7p3vc9ao+aSLwqHGZ2EbOLjbt8pmzRHgXgzYyx8+mGQ
Wmcz/0RcRo+CkjhSS7bI2lBJBKebYPXX2CijBADHgN9MO6Qp1cW0xzVofJRwUI7eA4elkqQES7Bi
AIMaFJ9kQGNmGV03aT6J06XNW8eCctSw82DgZwxr9w6B5TXf7OMRFxx4stOOUCG+vuFaWHS+SYSB
hwGrtGU+tgpQXx2ShOqnSMg6hHQDOVa9CDKKpPEGREstxNe8qC/JNYDJ7AeTzrYOTbDUNFmqfym9
k1x83JsSmqUYLkfgIVIdX9ZaDLM/g064WYYKnHHWiiH6fRAHiOnGJPINH2sSdz1PdKcO4MtGeawX
sxhWpOaam1Hrd4MNvVpnOj9iPEP0yeW0H4wPS8fIWifviVtrBgwl6YysSTgLlHxml7Nxqqj9xQId
NBA+zD+MITn9otAmhBMjrieEvH9AIM3WJryLm3BRD5GvlX8oGIsKkqmx9kDNRguVcA9jPrptpxgw
OcANV5dlfz/epUN70R6bZt7jjOm7JV+W+NIJKUPqyakr7WOMrA8osm8R7OAxpT3J1eH7l2bHRBYA
bsFEqoQNHxneNEqkg4dj1ICLTBIpGNXcznfM3wy+prtmObcyKmPUDBRuYne7CGACMaN8Q2iI/tfS
cWphAeP34NHB4uHjrfelM+RybzssG0EsLfFr9b9q6FlN/IUXZhxNr9Y1T88OGCCJjmLB4/VXdcGf
Ykg6PQ+g3cPVFsivNVHAARHbCnA7w6Hdroj5pw6mmmATluGEuIpheghCjUq2Xfq3qPTB8sf43jn1
V9JM552xjh8AuZbXSAJds1Hopo0UauBlJSTR0mdpXlJzui2qemeGj/e1oLBxd7IerEtmcr4oqX0d
fcXU/Yk0I+gY4sRjMBpUAOJ8o4LAFvDr0ifJUf84UXGqzRnfLw1wVfuUR7XVtSkUYorxBa5nFwqn
0Wwv8lqHVoLMuiE/Xup4PG0Xi3vuZFhhHaXXlwo9dvQ1SfELKw2WfgxSGd16mSGXWYG4JMwB2D58
fYZSxpfZev+Ecgn6uHyoUQINT7uPZ4O2HhORGYkJL/7kTX3r1RLcO5S9raOEZW8dKDFuwJ8pV9Je
TPva5H2I6/eKTh7jqefbs2fyXc+LgzNVhkcy+lFpXrsmv251fjEpmQVUwvzSjaqTVPEBgr5n6JcR
TGggsNXl2QDGBVuqUnExdyNdHGJYp0giahDPgp+soDQWd5Z7LzVVLwHvlsHnxJJ1wnOaSWlYkA2p
8scU1c865o0st5dUxG9sL5dKfYlzdRJV5SAcNcu4j8Jy1xf9VsoZsVLMW8RTB5kkMxJKdmChQePB
2CzRFL1gkTIUF4yTKynWocU2Uv3Ezg1Ig37mk0IkJIWp0+91NuwV8FLI/qfSw7zRSqviIY7fnP2Z
mFdKSPo5yIi0IoRlSfYagBiqQvxa6vVZEWkpPgXaLCKO8qV47Yv42hu02wOiKW96pu0F38cIW2Un
aaeeIfsknDdzvdg2r+TwU9LiewmhdLLCxsZwJh6Tgw+QAkynwWtNPLihY8B6aJkelGsUxKRGk6w5
QRDNxYBwddTG55Iva1BPVbmeVl7c2pRtEsGHcl4DCZF0GrAtk+/Qy8DkhRtg6jMwa0k0LgjuWu6n
/9AtUc0FBkGTt5f6yJnPOJB8DjCC+XSuQfSz6t+IFzn10joLSmyEE6ExvQ7wY1fkZ60RzzH51QGN
AvE0obhgMRisw00H/K+IZ7KZ0p28YpSFKkd3IFu931MPTYpt6OFTGSlSPKzl6CCLS0i5X5e+pXL5
JtfpW0YGcoifjKleO4cIX2C9fQsDpxWSHVjfAkiB4SrC8tyEQCNLJqbZscqEk97nVFLVl3opr2DK
Nwq0UTuXhHAGAQ0po+GyXD2pxb7NqqaWhkd5F/+pIsTXfCmV4vk1pCn8XeQ8YB/AezKvPmdKY/H5
jP39kTNteUKbt79losArNREs+4bCzXilGJ31zxAkv4t/SONfsQ5j9uXIjYJOb86xBJwQAtRBB0aV
81enF9MCMJfPZwtvNNilpdjI0qxX9a2iZMswU8wdYBymltfmfNjD3IbXUKHXLSuUpvy4t9nxXc2C
gD6PArRhsCJT8Izf00ujidecfAbdrGsy3PaCgjK/YhQL9RnqNpirZlzPm7dLYAePziE7xhSTEWRi
h0Qo4aFTgegxi8XxGxRLqM2Y5PmKZk+S6fPqixD1n0aCpjWPCz7lXvqQk3eGcw1cuoq40r4FUmHs
WpfxKxMVtEfW2XTEWfMmTWooDQVmOPzcWnpJBPJ+/HcJ1O84Q87Y5JChRqm5+cApS8KHZjSuYOv3
ko/BlDk60CxuFU7GEHcfUGRF4cZ62Myz3yXWySg31DUqRVruhW8mebIUlrjSYGBVUo9PxJXTxS5R
uTAoS+bnYYCAJ/5tfI0JBVTeNIJgkJGQYAmMzyuWJJnq2klW794nq+3XwiUk0b4aDEoUWxJt8WfO
yISZet6Aze3+rd8RQ3d4z4cZ6G7RGleaL/ZMB0vD7RDBl8CMUtHD1BjvVADZapQHFlMZfhCBc1zx
6lcVjncJTuUdQ2lPgSRNEaU0OAZNEXC7XekxFODpiTHQ77BD+wPhpxwv5y0lXt9/zax2UtlTwJQ7
CBlMukGH1hYzbCLniUkLSf0lTp+m4txLVP6tms77g0z1sXFJw5y5Y0U2KkF2apuHpM8PuLcraL4O
Ta0+fDIYfYN/sIedt+FFtcxbmfdvKdwPnbVt31j59AR8CIA90SJEsKF1R70TZ70WpiU+lPUj6db3
6jl8xEy/1/XVs8/2sgb+a/SvPSazjYNfhD857TWPsBZn6dTbm79Fauvl4pItpC91p1PhaecJ16H1
MkrmVZWYjPgGExM5IzwtSzu7mnKY5UPHfoAH9FOIls9NyT4nhdVrMAIMYFtzOQozz1ydhjNB62Pm
FRTibax5pt2U3UWscFfJvlw7k6QFHx+mOXmLUfs0V7Tz4byr7sgr9L13hy/rLRWpb7hWwGmP8nUu
g/p8blnW6K8bGYpNGBIyrmCi2wxSWIOKmdaJR5c4CyOHIYLmT9XGewHDXyPsy3g0bVNHpVy91TrP
VDvPiAcPHpRX8GVGNhXb3jzeV6E5+qtU7n01LPUEp1S0X3Fy9blyTUeYT1rwkMkSm5p2IoCP2XzZ
nzff8rHI2jqzPTLAzgihLDlJxJvLTjgZL4puOF+cmqy7bDvHhwQ/q8cAXM2ilcNgZq3UCTAQZX2s
Vnpt2F1FZlaLRglHtd6tEjXR0Yr5wQ6Wr1QupA2tShVeaqAIA+efSAtGxR82phldHdS/28+5RGC3
qSV96+TkZUnVQ2ETS/LtgHJcGjBt+L2o2uyk9INMmHw4d+xkUohLGxtaL/0waDCLUJR62cVY8wl4
4ptKJGkM2+/2mxzlOft3j7nRjGx8PB3pcLyTR7Is26PmVMjcZA/LO9Yv5aeZrOEsbjS/H9rvmFj6
OnHgx1G+D0HzHe0vcfyYjvVAAQPwvXOO9LgCCbQwvpxSquA+sQuE2CJE+lp6flgPsrbvtV9xXEPe
PlAbpCG3yQQasEs3EGRjKHUbsO8Ba584czlhABBK2HUUArpCy/yT2Ab5Xs5bz8qKKO1ltUbBoDXA
q4MfvVG+p8KvpPjMaCPZ7ZgmY9FSPct/CtQyDUf6ulLaB2qJsTv2G9tSY18cLF9v9CBWVYLJ41nu
lgCFhKitji7fwUFk+pZg2ovZRFU6wrd9EwUjuBHBd6pme29n/S1dPX7bjflurcV799sMFmG49xaW
OOOQV78mfiCVSpjufBi3xs+wvCqsjJubcpFmXmhS0zun9fuGySNCFYBWJqdfylD7cVYzOk4+g+k8
RDh5DOmedQZxnx+6sV5zyq9G1nvmyn39qfTFR7Gab1tWv6rfG53AsXKksdop9IgJBWMlx1rFcMbE
zQQasA69gGOLcc0fTnRlEVh1gMqcRhUpxpDO/fEeDlZNfWuyy2dZQtWK66DiUqHIZ8elebEPE07F
JIaIOv5DBsLv3arFaRNhaJS9/53amfieczhV1Nkpp89KmK7q9CJEc4oxRStNZ6sJo/L5yIlqIeYR
Ge1jTJ6QM+4kPYjzown6VR+BeTH34rsv9asjBagtBg8PAk7J8MEMaCGjsunwGWKM2HOwtdg92dnX
Mrtrj5DIP04oMn2dq6w3Eb5kJRDJkX9odcw6cSnT6eFkV4MnqUL1ylG8RL4oWEGdz4dHdbW8wSAW
1300vcTdTQl0digohHzTOEA/9mcRTm/Oh0q2ukWmQxYUUeq5NDC7RansoFCAWq8Hb5FNT/pbsQjq
mI+bnMkul/XyJvOk6eY+Pfhg9nDUobng5urqM/oDlrPuLOIaGzHcGxjuIwz3ovEQjRkCU90t2L2/
tiZnEVW5mkIo5XRQczoYx49Jxvo7tx59PJBEsf1VeEZ/j5+0rtW/omeDCY077m1opmtkaiweJBQL
Bc0wO/TYKLaB0R/L6Ghp59UyT9Ifo1K4j5OU0GI/59YGP1rDGNVhWVlg/dZ8svTEor2biB7WbFyn
dvukcnIlWpqoXlwZbvWk6BfxznSXhWFAg/dPoMyR32DEOn7WdSzJ/RLWm3HWB+iZzXJsMZot8XWd
J9jDh44RNGEcZZtOkfBoR+Wok2Uv/uqwLDfGhNuF49inVtW28bPFqUV44Iz8dCAKYyc5FFXzbFYr
bJb3PnkWAGp0I33QQXASjOm0td9qzS93IEBHB6t5QHHGHdtEmb2aPZ5x6Gdqf13M5Nrqy6V9IwOM
AbqD2L6ck4UbkAUZlDJyxTz2scjGgW5YwXQnukDodwLgajW1M/wUoPeLHD5qiiGHGU52/Z60+Udm
yh/8JhdGTWatBUgKw8dmk59NwoFUr3YqBJyQKCKbwQxwTn2bVTObgj4paI5pGYvaq4LFRT4kIgVJ
Nd4y+pPEWXbVsuQNkPBaadCFpHh2xYOilG49b6DpsO8MOE51Atii6cmIImPK9OBT/j0gk1NmlKA4
FNCn4ufwv3X1m2reNV6unnLApf9drUjGyXhpPtSkuozZeBHii0oGjHojeMzX3iLnq6AMMXg03ms5
ZL2nQ2a8dhQbpnQlb0QHN/wsJGyNlcNehDBtXmr1nynKLLn6aW6rA5M9juWIepxNmltSGOgOiKcZ
RkSDI/26Ye0AHKeMq6/KHC43hVwtA73ok3mP2yE56ljqw+HftBRPA5CI/FUGKP48HuNWHweu2wLj
wIqWP85vX51I89DGdVyBlj3furlFa0H75h47YAdG985U/aK6NCmGv4B9VMmr7qrHYp679GtIdgMH
zedfEQHVtNWOVpk6Oiaq/WIcc2VkHSgAdq0pMX+CCDUJQUHQvMJMfHmpWQJIrc3meycVgUmtZBo0
mLtnPF8Y+WnCNGfxBCfhl/wNqHBpG2rAOpJTEsSNfVNca3J3/UnhayTHOHc1l+T41EJWaq6CZflN
1wTIJlX7lq/iMwaOvnBRE2XrWjnGrxmbpczVc+FJHgR6eDCDFY1+TGsAs+voSPXvpdtIQGk0+h6Z
nKQQ2pgY6d8SKVHmzY+JczDp41PE1wg+H3BBVP9HaFEM4HRjdOY6ZTWW15tsLrRg4she8PJvg7Of
GrJ/Hv0NDmU6Ry4qKd46ZFwN+A6rL4PKA3dlSI00HNMrRFU90xUebfiQ8kN9CUtGqc5eY1/aInf3
JpLOXPQ4SK3kTPciWoe6VKoCCd+q4nAmC75w698YxBgrdUABGRmUT/Dz3b34AFQQ5kt2GUzbeER1
dpdO1kWDEstRZer24fLYJU7U/CSl4lRYMDROa6xUdyZXLJb8slILKyHesZbsOqUSQn5nFE0EkW7P
xedG1qlMfXf8jxAa+0x9rrCE4Rl76Ity09XoHipeMQzvVKANZvoS0uRN/T4wTnRMjNYKtGqT/Z6P
9YGHMOIVC1Sjuo5KDMVaPROyDO4Uiis0mw4YRSpXt9bQwIYznAwb8d1LIMhIDNNNEnqjm3xo0Exn
F6tKyUZGihR00rpbL/FsRMCSuAwV/HbLkKbfMFVJD8rTe8ukk4Ha7izb7OqQA2ID5x/OhClFWm4B
JJCTJys/9BftFN/7njQzamNCUQzgF+OrIH1QNdGF1eISm3Ta5MV/q2pviDAz+sOWl0eUPqt1BiXm
RqiD/y6d5bL8NJrmKAJUoq6T45Sg0OeKTyX3anT2MoJUYjU87ChzP6laUKfNg1XjWRtCEPEFyyOa
LM0semhu/0PTeSy3raZb9IlQhRymJEAQBJhJSfYEZcs2cs54+rtwuu5Ag/Zpy6IQ/i/svfZo+Wqm
+xHlrE49GsP8zeHlTf3sRlBkKrxFHeaE5DXZ29Bak18LddSpA7PBKXYT7mh8rrJEZVbLByqHGbyK
AopGEIB0ZYhAVBQKWk9yw28JbHWnqwcofSlYTG+Av/rRXt5DWe+18WEqqgOqz9GgYocyItoEwSyP
5DAzLrHLmHANbAhzymROzU6Czpo4HHyUmie2bLI8Byxezwg1crjNK8e5IO87q+fo6I/oM5i+9ccK
41ua4Ec9zJbpyfPiHaH4eybycGEhzwPZrZzaFMV0V/0YISYxDim9KwYS4RU39VVUzx1zblk7jQks
XIum6E8Ody1p/TCr6LDCvyk9iwa0A96bhn8PdaKFmLmXbBLtKYDkQ4amrugUnFn21/hVydlBQzQt
YLiIHxgDadCIv+IyVJwNcnTOAbEUgFhkvhYyOg7pKzPqRyltSTbd2YQBOZBDEt+rC/hYNb3Ur67r
b8s0XMvxpJ7Jfn/PGAWWuxAg5/EBAJ/GCSgFtA+2yT36X9Ql1r5e8K9D5yqtncUwRD83joGLVXmW
X2FfOW3xo8vjnW1gZ2q/pz51JRScUXIyEJp4q1W6qoxGKQoPDcndyADg5qEWITldNJhk2Hwr9DC5
3tjpZDAzQqmMZq515SxzV8E6FPl6wALM7vWGgeyieNFvMd2r4wLhK2XqqC6AWgsGNH0BoYRX7K8q
Cz3ffFT5uVsx6BOWgQEdMvywsjXRmJnUZIuTX1bxSYXpayJaDj3QedHZi5nXDp2QQHYSkPxefczf
RroR3MAkiR85O0mLnSSJ4UdRHbxsBjxyX5AvJzKTbJZhhSr4Ii4R6hNdVmFPw5Owv0CIg1i99gOs
5iTiKYOfNKvs7icEaTskkxJq5hQ7TI+TBEjVWUvey95WeO1ldIZABYIyNzHYEV3TYLhsXfHEbVGg
TtWq7qpnp+ajBAMWGV9pvwSgGLCiJIxjROPFTXGh9eTkj6jpvhDajHJzwblSxT0WKjumxCuavb4e
m4+GJ6jIzzM3sxx+jvGDAw3ktGE2d7P8OyKZNVtE+/1jmvXHFulCkWt9876vVOWCG/NSXFiP5e1d
AQZxUHGODAbEan8Bw0a4gqMvW6Ajmxt0MA/1UkjOwBAYSQfnDpM3FmRC6nYG/Jsgb3KH3QNnHyEN
Xf9LOJpv1fyEggOHVDjlHI+tdICdhv4d/yI0ZeU9p7qrHtVuuNdV8tTGHuuw9E4J0Misu1iTZ4KP
YZyrz8FoPofP3irfWI7IVhXX6QXBliCt9gYqBeGSZ3bFcYObAgEq/1GsMLjcEWbh1KKy2wIpU+Rr
jJ5LkwGR8g0A1a6EnwXOTAzGrjauKEvVXSJga0U7w2rZqzCkSdQsBuExWnWLhe5e6L0zGjW57vg3
ucVNDFt478WYJF+UtUJ0TUArkhVYEku3cKcYbqGVr7WKX+yDzuLyrEVQj1LwKd1bvKdKEQaB5KpP
fKyT4RkoGjWLcaUwz/tPfvuwXgk6JSQDX3wIYYp3HkHlFKsDYiMVRY9pXrGXwk0TUuueVpd+weAB
vZT7VAsd3RyClq63wlUIJ0KgRCdk6SMRxQ9EqC2MDYuvMprIF22PJGxCfiSi9FSQX2j2670pf7JK
I9xxt9ZG0CYxFkTmOcUpE8BCYvkxg7nmFzRS/6KRhhhRihxls4CGP7tFzXCfGUbTACVgVi7AwK08
vyuoe1h3/kG3g7jH2/Ap8V0j6LVOp+N/dT88b5EFTYdJI3MijTj3HJuMWaEizXZkVvckYKgRSAzK
3SgZb+WuhwIGHI0wMEYCobo3rORp3QfderFVeSNwfte/ap0xfBLvlWTeLZt7Z9URGO0IExkTV+pM
rACbrRYdEgJZFQuPzCFGUro9ec0t2vdxdSwakSmddagK6yBKqxspuCKIb1IjN5oubU8ptC8VFilr
gnx6DlZOsabtz3onnnNFA5VhT6bs82KWYA/VpIOhdi5ga8J7B1M/7vsPk1Izu6HhHvNLNsJ4Jyyw
jmoKto9U0l3rpKkcLbV266v0alXupdDUc1RJ5/6jhhWhos6rRafmkoZc0s4rZvk5dsuDDWQio3ls
QDOEMPVBn2cFW/i/kzdk5dmKFWBI81naD732oZnye+i7V6dCHIDj3izibmycUelPr+Sk5qRLq9Op
cicx97JJZOoVv4dYfkVd9sIFyYNcPEqlvkyp42rWcLW2/8dp4wAZnKzFTCjM0ZjxJzTYaLXfYCFp
mDk6OoLXqv0kszSsJ6/+B6tM6k5tB6lhG6HxeVgKDjYT0OiEEZCJJz0vGhL+7l7WZAqwSxZzifgS
VMZa2uImN7racSe2oOowL+4JZHQdlpPT8iUk6mekix8hOuYQbyP744YJFl+hhLilpptkeFj27UHq
QihBFSAsVjeAsaZyhpfxJn3c7jYSYi3afTLcM6G8Qy+9JUl3K2X5qsAM6KxybzySeXiS6HCvfQkX
R4TdbCVgCdsxRovQDF26Ap4a4E+70OAiEa+UDu1Bc25JNR96A4f5P5m9VWtSIM6OdL8Z6w8VnrSG
BMTs9z0RGDko9lDiMhHCytPfkMIwLuxw0xPZl4SPFvvEuqq4OjfuSk7O1ICzUlyza1vmVMoOCZof
ecodhH+/ENR9QrgmD2W4YVTRbjE/PU7RNxgSU8oPaiQfGtsEBNrvZjNBuiM5gkingCA+0ijZ+1Nq
MOiOAfikuP5lt0S8Pyqnvh3ZhRbBkmpBMjXnHh3F6PSbzYVQAlXeKFDST2s/pfxNDEVMxVmj510w
4ikzkZtqtc2KR7UbeJBaxvqG6gw1PurnQAAZyYCUTSycSAUQqfpMVKI0PTiAh/luCOpJjuxehhuU
cBdzVgD5WqjXVEKzV97V5BSBsNoJPzMvQzo+kKje/2M2Hi74zXc03m3LntgtdwjVNMKrGwxxKl8R
IZ3l9Ab8jZLWRODFDoB9d3XShhyBFjWBOmroweFspDPaH8Z73/znQPzmfZsW0wUT/a5GrdUrEIAy
TJDIeM2recVUQnySTRbiBqyUtWugfy/dAhoduPuY7EfkDoXmyVCEszI57WhyBeaCxqUTdV+tG6op
6VIl71EdTwvfh41egxoV8ToLn4keSS475gMUQxCCrsEMQEJAQJ1o/BHKihAIgcC/oeCyjmrOc0mD
cmmWsa90mPprXykLLHimBzHUI3v+mCrNsRgxcezWXPJISIPEgtpxHbx15CdgMC7GbSCipZKN5JLf
8c6fzLz0YodZKtFmNbgRNulCTHqfrYKhaacuyHlDxb+aLPblhoh7nQG7MDrxaHLQ1S46UD3BGIQV
SsL5KLpyVfrpSiJveePy8gaB/pn2+kM6lT4E47YAUl/swsP6iMik0QliNcC0L7fIWvef5BjgRmZt
TTSOicmYITmoWIwYOoLeLQMX/yBaoAFNkAYgfGVeBAC7J+8GHjSO8WCJvgEXyN4EDlEhMGAu/mhF
ta86GZbozni33ITdtskrZER/0YG/Kafm2YR8+JSfcKNt7SdD9D8J+Vhy3F2l+7ifUInG8sgjiJtT
nBDPzkRzmrf4Q3hvme1J0H19VnPppbPlqdQDshF7uwGqO5DcEXiRWEI08RLWw/29PSLjXA8Nw/t0
gEOFbq+3bsPCYAmxjnvTADgNiPdq1ohDVRxFdqIROmkdsaIQIyrm/ZV/ypZidxhSVspRQPYJIRGW
QYwzpnVli9DGc426k3Vctu19SbROcINX2t7Q2Iqx0kT7sFOJU5rIEejhQhLWsq++6d/2OxGyEjW3
GO7jTt8vA8Cybs9Nf9pMtAB+tQI6+UATtvqIsPxo3qWr9kwUtOO4kYXfq1W4yhHCw4pwgliRgShP
+kgP5CkRUqORH2N1dbqM7xIf00NyT+4rzWLzF0UCaSMxZ1yGolJj4xclz9kHw99Gfo2Go1qMk6GQ
Bo5bgkWunWa6Y9JACKDxB6xCR6PYlQn79ActQazayXguiKDS6IZ2wr7+baDTwT+xwOfVHhnqxQ9M
RW4aar7yIEQNgIU0HFBIOA3O/jSHv4aNKR8Qm1ihWyYAyViX9KlwUCcciQqT05yMhvVAgAiZ5+CF
yb3OWFaZ1kndAWiCEwaVwvwDWhRdPS/T2Mm2k6ec7QJ/jbFnkNf/xRql4rj573+B1sh338yBq6aA
7sbOpTgWXOYMg+mEYEzo0GZu6AfV75ovxUI9ulCVyp4sxoy1PiAR6QF8+Po3xxZpmJCmioDpVEuS
hBiNmGG7Q1Mg6y0v4yragL5BfJysdfGLrAoYcBLUjOhK8kUy1oZjyaGf6+w0422559UfrNKJ/Zua
e7bIbkdLbvKFDlRD2awvvvKv/fw776I+d3t2qf38PasJLTVv/zIHLsgqnbt487uItxSjO59vPxS/
/i4/atjbBWYWYupF8NvCsPyXuF7wSOix5pW8P5kn0CMwu7QRG+0NYbALXTgHAvmfJXs9y6xYD4En
01kSngQ2GSaHV4fgVMNE03d7a08pehyH/wFVVIAqrFdEKWi+XHWHzZuTFGQsh2AXKxThCD4IhGAQ
h8gkMQxbn1yhmR1Vzx2xIoKFNSATYxHID051rv3PRj/OoFZ5S6z8WkVY7Dzl9k3OGIIclitHy/5h
XZS4PeaQ9BPS4CfEYfKNWAPTCeOPHCUDWm/e2Ffd9mrAz83PyNAQVsu+ciH/axavvbWeB1CNA//6
KprYEDDb4YAYaGSp36cIeEcBfUFmNXyMsp+E1gSdKb7waqa/UFKM/5DVb7B6BaRMS+zS+KzrW4JJ
U7XRrHATik/emNJPhh9f05bPgslaRdQk8pLhnV2AsWD9GxMbpT/5oDjtaDiYR7Da5VMCYPlP/wz3
ZLS4gYl5WEHyQupaCFFK1Rgzy7/CAIK566v8pqU9Zsz5VicSm2TBIfR3P3Ss7ULlGgnZdWGvoXCK
3aZBOsuMvWchvtC95G8Ldm/VLkH+q1bDxzy9RdUJcH9Q0FTUp2UCU2y9ZZQGMpGWOjx+5V+I64Pz
OQnHj4r+K35whBkwRn9ZoOhydNAiggjZ9AsNnM+rMguWadlbW0N7acYD1P6dVmHqmdtbv0ou0a1M
3lELYuGhTNliJqPyYN1Zfw39B7sDs9tTP6CGHA/Cso8FTgDyAnPNbQK4n8eR/jSGYrE087FmKWPg
wIKFnNAIExroJsTZQc+RMKJK+NSpTnndceToQF3V67eoDYGIHnYg4YgsASeG6cgWIl3NT8ZrhaW+
rZhgTsQXGklGsJbK8NbjjozIj1m+0zzEgLenmlPmHvrwPo9p2vt9wZk4IZfBy6ywJasXe6oNO+vg
ZipISE4G3cIoulkTB1Kan1WhuOB8hYfa2YyDVPTQ3SOGaY1ZAJETCAuGqvJNkO7pEnkzmO1e97W4
81hioF744AfyRCvzhIkzyXrXcoTw0Zk2SYslA66YjiskGVXm8uAwpyYCltK6ZGe52kfSxiQWEpIR
YWWNzygrznWXI2ZJz3prL7Gz9dWQaANZbYNUM/3oR6kTlIPtUifsT5+hvThERIugsSA4vxiSCcpl
xdjSMztdAqoKfzCzU9TVTo68ur0LanfUl9ibG2IllPK0n6vwkJkFO1+WpmN+6IR9Sl9O1zFkNzUt
QWmyAGkxdZO/UvevaBxfmVi8JMl4NkCjep2YnvK4cqO2YQbaaMKSt1yg/Ey1jgisPyQSMQCbv9wx
2KwpyIjl9N2eZT8WiPeacWhcn8l4WXDMFw1H0ILnXbUhabqt7JeZHkTjTVy0p4LbQANANRkPcS4e
IVjFHtxalhZk0d81T52lQ0VGI8OluSHMkGzGrmUM17I2h4i9Dq8OujKBhQqeiL5t/PKrZG+am79i
CpVwoC9j5KYjYSuKfwsULwXGQGP1B+NqxO1tMbM7WXTa3JxHcT5nw4o+bz1rXzjrijEMRDai1lco
8HZYVgIvLTTOyH7ybAzUDixOyQeeMh8Rzclg2ViKrkQIiexarCYjRFSIuwCzErZkEMZ3AuekoLGB
zzfjFZxOxb8SlQC7/bpvdj5qSASBEQSZ83aAyWetGS65F/2a1pKdJw8ZifWj3NlLuE+JIfJRxzBQ
hbZ3qJkdCNXuXnzWykbQ/z2KuM2pyLLPyQLbj88Af0YWXyfq2ZJ3Z8USCR+AyoVuSFBVisrXLe0U
7nmECyK7lmtMViSLU9aalY07CXtEdJnUJahriAMjpi8YMYUtwuOFwyCPrDZjHfkpdIAM/o1u4FDI
vcLqvPYdTtWRFr8WZDre/w3qlan7b1BvkadX9zAIyqOKF0iYPgx9endJ8jKt5dEw7cUH4DDANPFa
N3Cp1RJMqXIo/A+i6U/q2HmjLjL79lflUQEgMJnDr0kGvFrgF8p+svXCnBzPnuZA8HGioVBdDtGo
BAk783G4oDwB3iMgqulOMctEHfmFWv3L15y9UAT/UPGyDK8JjzmJhqgnd3RCT8tMH+o+Ks4dLF8t
hdpXPboUQo4u3Ii4uK1obTew09DtTArtgUJ75anZ0oIByUwFekTSDfJOQ6V7RdRMMXaggzrU6iMd
8qsgHiJg3aJxGCv2TTsWgHiZ9FBzOPsrVC7M6e2ZDV84Lr4U2RJvxplNFrq3OTPPpAoZ2mxTuOMr
QdplvcMs+lS+rWvbIUOM0mf6Si6FGZ/Vmug12/huevO0YA03rGOvklyQriclhnUxIa5oXcLV3YKl
joCKr1YxHTWWryysTzDSaB1WoVFFRjN40ILlMAzqbvA3Tg58St7ieHw6vACGpxDUDXhAILtEdTG1
A0CJiDzpotjtQL2FP00hvJjbTLX8UWrdgWEjR7UOvW3PeXKFSn1NapYdYgWQ7iitMCMOIfVgsTt0
K6WocWFsXOUszJkpEqaEhl5GQ79YFNujF4+4m7cf0TwU6dOsEoeHTZ+qs9krFyEqbxqh8vBh54/k
Tyb15GEApm5V+FzDsb0kmC8sZAdiVeznkQtSoAbbX+QlOZVZ6r2xLBuAuxuVSXLkCC2bPMzaoLDE
iXyEMlhGIWAYBkvwJObjoxGEh5WvT5GhaBQ5Y1MiV8TFNt3UvLll3MIbOgPykqSu+FWhEpiEn4tP
5ADdD9GTXyw8baR6AAuqL63FY4pUpdTpg5Tel1hadGwuN05uytYk16GPQ/EY/YBpeCxU4HJh4u9U
1YF+3Xzrg7Sb/yGVSheGkpJTlNF+wWesJuWNYK1cq1+NUry1eC8RdDXLFpYUYlQmk3FXcppYgcda
dMrQK6E7xZAlNfv48QOuQ2hlgRxmgSYI/rjC+npkJiWb8G2JhF+zJfDrJPIlyLlFydy9+9HQtXYk
l25PtTTgMMTfO6FmbfEv0RyFIpREC+RUQ5gy3FUGvRTJ/DmuiWYd/PYTBYCLHg3xDkB5A1FFoh0U
6tqr9IjO2fK1aVya5jQOxAVhZ4/HLSbCFikkkyJiU7snJyTYaefcfEbkN0O0NOiSZAJmxlY/qAIB
J3p9MEzdbuC8q7LDAEqII3+F8KjUGKas+FRFTgHpfsX1Mg7vAGBGxUCYoeAy432EkF/+K1mlZMyW
CoOxGYwlaWfyz0vhhC1GciUIHVjHyBiSb2w/cN7w+Q9oUA88d85W6KNMDMPv72/2xDnufjRo9Me1
6SszsPbdN2r2iV9VyNjUoNRlHy8zpUg/2FoTv12yey97nUjqQ4+hUxSq44oAXWJkoZNp1lbY0fuH
BN21HtHfqX8iVMBJfuy18mhSjYOUP8azHevaVc2QE7C/Z4NPbkmYwk7uvvAurMoJKI0fR7K/Dg2r
V3+yAdsiGEO4Q1SHmDLbHJujDFM8xpdSiP0eoTEXk+aARsHse69WCSID3o4ygbAlj0KHcTV/HI3e
ZOOxbX3SAVSBw6mVPDx7/oYdCFWUqzAWEFe0amhTBJFeN1Ht2RmdajeRX2NQsVVnjXgYrMOYlpDn
ggQkSZdf/UU0WNBqluN+p2m3+yaZIFIxRzLEpY+aGkenCgXejH+JpIj92m6hxBltmEcwzz7NJWdC
SpDIH2aa7j9VzNL4D0l3ka8d2k74cei58XYG4xaiwqiwZkxtyoFZo/cUnNwYz00hnTuG9o2uno16
xTcF2lnGl4SFbo3I+6j+NESF4p4poWvDGL7l2XybbD0KP5bsrSfitUimd1s0r9LQH2JT3sNE4ahl
mgaOYP2pCcChKszCfXs08sgzKBnNHnM0TJlVM06dTHve7Fck8Ezo8M2DUdHKU32kyVMzHyJQthCG
wQADwbCCyZM0TpH43gz1UwajFTlaA/NgYq9IQiF3hb5z4DO7JX1xbYGbF+AgmhOOun2b5wQuRPfB
JkpMWZFa8lYhYw22lMyzvY2DBPxks/5SLMQ7q7DvAagSVeanih4oeYTS/5kv1+ZLZcc1wJgSWOAi
aJel5sJY+mrc9V2C8bix5mfRpK9pnl5ay48WLnTq5Dj7hQHREhh8MvvzNpblQggtrj6mVglSUvlU
GYXNU5QeV3zzC4PaAHIro0Sa1hBcCHhlR6O2bEPL4QRWZ+AbFK91tI2KySbaLMoNFmU+IKtgI4EU
pQishpNjzIa/l1tUB45svTF42fWgHEzgSzRgeo0/hQZMgt9lkiNR9Yza6mMyM3FBb6gCpGGlC7Ju
6vyRGOl1lgGRAiEtURCQNsg8srJ+WeQVIv07zyNvBpfhXPVR1sOndMIwQ72ZGUcJCiA8ZQIll4bb
/GBQMIwgTdhZd4X8H5BmJbwbRtFO6bGMdRBIMLuXvyRuvKhqb2uf30QL/MWh0P7NzBYizC8g3WOZ
hk9aX2A0n6uU38OAi32IqUNvGQGvhGiS5I10l4gY8B5uXbi59OqEnwHyJSDGMl5lxeWp4U4keGUf
w62TdesEddM3V0QWzlxowKDIYp9kOrKTHpnn9F9udDfo9mmIiIlVAtRwap+d4n7qaLHx7oIU1ecD
jnUk2jyQ9v8zWY0zr1vADFpcey31x8xO9xMzsoz3H20UJAwsnF7Eo8lomc9fl9gzQ5q50u0zwAYH
/CBv3FfvvFNeKju1uF8eNenGDXSU7qx0y7VLTbdTEd7buwmVyALUHnTNDhDrmQAoZ/vQygLyCLU7
wRcNBsNTXVr3tpQfS0FKCGUaXp7nyqZnDCYg8JHWOgpJ3EPLd4o5KWfRb6val1Ntn9QkB8m7ctxs
zkwtsUorIwqkiMBU3Y4IKsqj3lbWV62iqSoEHoXakRVoEgtHMazd8DLxi1vYAc55f1orOjl2rvTj
8pR5DZmRsGSt6Llyi8rrYGvd+OpH7TmbW5d4pdQmCVABc8aKD5Hrrm+eFuwxhsWKsCmehR3KyL06
sauFL7cgPSc1CNMDfWfktpNESgx6+x04ZeIcBRS6+fhhxGBds5MYfzRmw0l9KIHh7dDQkplozkgK
Ctgom4PiQ7sY3eykiFGKzZotJ6fRhK0xYfLTWk9+lvSEYmM3HO4KMyGpQnITYccQT9qS+NMh/4h4
Vlv26AnaqARDqSS/wmGwcbpCSm/j9WCUdlybdsOky4xEB6EscGz2AcrIiuQr/viUVYFiGXUyMT1E
lYGgVi7bUnqCWcj4Z1cpvN5x83AHUQ7iax1eU528O2N8R7dAU0yY0ngyCPscBPEViJb1QvynINJc
K+GSRfJlnvNL80oE0lHTX5F0MdlT886/VHEepKPmc2EDXq5ks8neojVQMXF0UsguJmN6ia0QTEar
hYqTOA30SdpwmiTghewNYdxZNDtpftrOdt1qX7D2eEdgww2fnwRywLOk8hnSh3ll76WRXNDgj4FT
rbEjKjUL6D0TllLfV/1m9k/Yw7BAX3/HneqlKeAKZMOSJR3VIjsyeZQjWNw+MBeAihrGxgz+f24O
ttJSj7Gz4+wF3+FY8AQpZaREftRtzs+EmvzJCQDx2cddCrJpRaFRnMm2Ok8b0kBzsYO7uSq48/bC
HRIGm/FxyIJcwqQzodt25PrHVG2XJfkYJO2F3xcKosy75i9v9OuaJxezkwIO6SPLJjK7FGdpMJMQ
5gCTM5F0nPa5a5YSIzD5CBTmXtZk5xkQ5WVOGGIMgLSPzLYyZluzprg8PZiyOBQWRT4uX5knMxXW
1uKalsOVy9DSkkEuNnTruKDNThMDoTPB2dShJ5VkRilKzqUJtSOLAtHuXn1T+3lNKhQ5HQXWvynJ
gOnJuIcQmYqw+hGp/J1dMUWhk8+I/ohkLZxqJcqCgSmIipHyg4jwcbRhtPR7jeZFkZQDKc0RGhIg
yKk/Xxia7Spb53svfXpsyP94ToYEJAcjW9v7k/rW1y/LxIHRsYtVjuEmo3M8c8mvy9JeuuiPgn/P
ckAyUv+X3AEU48QJ4bVcI0Irh7OcuCpRapH7jUPyYFKFwSqfhObExlICpcOi2mTSq3MbQC5yIJpm
hOgplNF0hvS4PLWbhCXk4ULvgQCAh+zKHeo4mRcBT2eA4yGp3HTeHjvhXVkRI4WoCyUTmwXTLy/y
wSROmfFK++w4i4xOfIpZ94j2raB744KUOp93QMXZUukuabY0dngYETdX3gpaqjWhvK1BjFEBxzpZ
38oUBZFEKKpjWfkFbp4zGeZ5DscL65icGqLCVElcGgGeAGjIOFwkYc8mRCCSErr/TBqMta0XB42w
lZl0pT+zhoGHaECJX8YMEZOZEJiFi8QKv0/43ZM3y88aVLXGg+93zKzjgVX6CFu9CExd8WkJ9Xq8
TyCCdBBBiRYsM+TXpgmq0jhpq+Tz9J8xy1MWNvj2DCbiAtga81QXkGFKzR9sPRcdhZU1/LUWhSqu
ULkujhbY4RV5AGPebOs2IuOgUTc08GDRdO/E+bnlCOY8lcIkk3p+YtKR9/lFSPu7nKR3FsI3HmA6
7lDRjkm8DQVQhPFAh+2v1Agd4bM+hAQmiG+JOa1SSEFRjudyLC7Iu4zTmuunRKyv2KIJHNSv1T5R
rQf4mUcbQmmszLtmYJtVbQ22vdU8jWHGLBAeO30+apdphp+Gu4fBhV+BJK6PfYcA1iTD6G8Wh4ey
I92rZvE6+SZ0Vg41meTvJPmIV3oSwyHB3dFW4uQsH5OcbVIgi6Td9JsUypj8GEpOmeWX8l+GKEwi
R8w6C1iCJAYW4bPkXd9nyqtENmZKRLZSgtKbY09KBAQSHIzrPJ0T12MjOKf7mtxxNWOmFSQhmlSS
xTnrkcwyZHh27OeqGd0HEFpksowcdXumPdnk37BNEwlNrKEfPzu7/Ke4N3lb5HbB56cgVF5Zf1tK
RL38GZkLEffTPZfrR0zwEtkav4KJitJCICCgO2zRHS5fDDva9RzW+BjkHfoytyB8Ec9K0CjRTkBX
3XokOWw4u7nu/CWffUyRhCVrTrhyUgIYaSFeRRCvNFmBdjWnwNfq/SavbvPyiVn5ORXiQ0OD3msv
6R+W7oGn/sVOYUKaBQxSJkU8nGkM2WBlgDr5CYXxvJTluRMkKGWSbREeVnWzT/IYhVB2kkZcAd4E
ZCQBMpJM0r4rX23duzZ1a3eghDlEISynZXXTWqAzZgVv3ohpdXCutvtuZZCOpcSchMNK7BGLDXcG
0aIu1bHJ9gNOp9rNBCx9doTHISpgaLUs3li+CbV+7PkyZJHUauuHqjWfZgE/5YgU60LzQ/z1e4rT
Q9jG+GBWL8WogqNC/UkajZf103FaLCYkzOzBzlHIgQRbwO/KTwxJCGYicMZPhEIQhPIq2JQ5q3yJ
NRjLHLUqcwpZjnCuMA8xHBZjDkplR+g1R2f6MMgrYerA01nu5GwVNP1mVsJdQBaRhTMEE3kAZ4iN
lskSSaC5jk3IYti0U+hP13xnfqeDeRqxlCYqAEzppvflTWymax6iSzmisIrBTXPklrj/FGYkiDR+
ZK1CcKfgFqxARCUOzGYGnRr7oi0CmkISH0uJ01/qRyfNLoRcF7fXwrdaNXyO0nGe6LTQ1k3jUTQx
F6ZTUIz9mfVpc8qzT/FLGImpjWV+Ys1vWaCZ36rCG1AGS3yeVc+YPpYp3IcU5ENHju7PqdcecC/6
afW9kBTV5JRhY51AyOh4WEPzQ85+a0p/fJBvM96xs+9hAp0ioTiFHY58YbFHb7UbvXKRGTA5MhtK
K6af5Llx79ugXsvikJq82OMEPy+DQQIE4G6s8UwEq+kOCrQoNrhwRZQRhvnII16IXoXgpXknToGu
WsFKw3QzJPKUmc1jgWuWxx+xZX4suvw5hY0t8Mkgc6sXLSIPRE28A0caU+2DaIjoIevrIGFflqOL
aRfnNNY+t/hPaXhGf/sK6GCX+ol2m0nVXqndMzDMc4Ds0re6XVhUiH1ArPjlUSvZQ+b7EHGBhI5K
+0lx67XUPeky7yvmb8Cs89AeaH/bT91MmHsZKKEZxjLBStypsxyWG86KhlIP0nlFRxAdLYzXGY+d
aELzEA8WGgKK93iYcHH8VZCEryq+KJSCbAKlg87B+p2MWEtRuOXZ0QzQK0eVDyKrYs4zIjz5nh9j
9Sn0f6ab9QsjgKuH33p7rS1bfa0Ptoy8oW/CL/HPVmXILaEs3/IfjPruRhctWM1Yf8Qw9cFtXArG
hogGkOZsK2bxWlOIlrhI4KnQvunPLIDf3N2aWLmrkm0QT12S3VXxelUjAYv5xAxEffYhNzEJ9UwK
TFrQhOlD13oCkzdl9UYolb2DVkHwh3phSwyV6Z4TsyFTxa5jjAsgf5AC7MQqQRXDhfHnDVmKLW4j
Ih0seQeOap48cQATciJO9TLrDQr4Q0H1Ug9MN0zxNCG70iOkN3ILXpsLKO7iWrNHYw6wz571Zr1w
F16ranGjiCIHr5bGewwjFLqYJV6OKYv7OJeP1bkIZWfOXnjC3G7s3pKUv4WHp5vCDfnVTXBS0mmn
5EtcaKyZHCclLMYK8/4EO19j1krgWt/ihF8oJrD8R/FBCdddvcQ7ee4P/DuHPMdrun5bGueqH2nz
ywLytHZ7L8J0AV4lo0JOWVYUlS0K/wRDPVo1ccHa/9F0Xj1uY+kW/UUEmMMrRZESRSpVULleCLu6
zZwzf/1dbMwFxtMYTMMuS+Q5X9h77eEUK80p9xZ71MEgkgSjjmHVVzfFcgYGmE4aynpHnc699ifK
RCevPzRF8kQ1RaY7ufM9PZBdxnckH4091JrTsXebGC0FZ6SkmPcK3d4ydACo0G3X/Em6ETQlURuL
6m+v/LsuN2KadfjJ5tWkO5YWXMSMyqEOiiyoZxQk2CHItbXFhE6U3GRLYGbGxWB0j6L1oO5Thqw+
EsFVgQBiQApyxHvJsxlxHSoMyDu95MPRyNMlVxXnl4o+xFgKSP9bUJlWCCBQL0f/RZfbPDBiTPBF
8vKc4ks0aev023EV81s/8+WXzBQ3u8PYDG3R3rA2VJFMrCsMNEEGYIGftbzPWw8XF3kPBi7xtj2o
XztQOB2tfVydY1OAN0uIB7JD6VzJ/TmjtiLI8NRdhGPdq/ZqIZ6XIJYyeMmHj3JRaPnrk2AZJ82a
zkAWMZMbh8JJuvw8GOgFeVOajOVjSimfYlEWSf/aWt8SBx92Jy7AyXiNxfBCaswdPPCnSB+FSdFF
0Ahxkc9NSh5l0YVA3AjFozD6eWroU+Iyu8IKvJuMYsZyOfByQLdbjbc0PA/SkUrPtt0kbXC88Zkw
u+P40jON84ipIUagJSYJokDKShAmPdV81yQmkltOfQ0YtsUp/nUf4FnN/zXPL+oxAp0W5jkpgbwW
/yryK0mMnQ2xN4ZtDmXZG+Onut7HaDkWfCR7LDEhevWihbkncOOku/85U7yoab3utNOX82OHZRcB
Fuu546xlx/WfolKOjVG6QqW4FbMkpKzEXR9yHl6uAoUCjwNejLkycH8AIoQOQ7i9yohWUKm1WUCz
ZBIkPmhE0/a8iD5VXfI/TG4GPIsBodvWK6mZ6ttI9s7GSWEKl6Tw2948KTqLUQuTeARjj8cXkrg/
4UiKKuDb8J9MQJRABwAV2FhfYBagFLbGXXB3WDvSQZCF6SUJc1l7U9l17RMadIvuRlIj+RaAlxgc
azOy7gfMTwjYM3LMOH5apAUxUCPG6EgKAxDdDXnIi74kK/9uiE9/sk/pQbHGw0e5tF7ksQummtI5
Q+g8Zdd+HNngAX2WMewQrA4esikoswjdG1aaYpxtzRhMq+mgT2NHyUplxqyJ0xsRubsZaL+n2B3Z
o2V0yxG+fqN2VCwJ1XFvwjeIWXsH3uNig8bg5wurEfDtXVRAXVUDajBLIPLuuDJ9t6iR82C9kBEK
2l0c7CYclvqcuvLkImCjQSGcLW+cVSLvenFYOgHzmV1WPTW735zdr8QcUa0IqIQQihO0Z8SrYUu2
wqDZVk8BLKNE94ivPbH0kwYfa/fF8NoqPZOYVTtZCsHJ+bcUG6cxUPyInFSqO1Hiexnna5TG12Lb
QrWlgCIkdJTEywDgB8tASRcJ7vJKoxYYqR6aiXFT8u6Q9zswA2/b2cgI8WMbvjBFpESeGYFYtsd6
VB8Jmi8cpOCKlQYDuXKiRPYme1ZcchgSVUohA9MNElrF8kt19AayQ+3lgZfdJg9tsolobk+8MGZ7
4iVfa6Z/IV4Ka3TuaWBJ/9FJj1P6YsTMXBaJfAOgFD6zxJloMfobgfNGynNCJILlFCOkUuAiqxU3
PjNQtue2DXUSEUkikT6ZJ2NTNKcX2Yns7Mqs8znWD+2CVrL0DCA+TE2NsCNWcUB6K2BPYD8GrGHU
04eOKXc1WftoGi6YAFQ14bmk78TpGCbQmVPlc4Lb0ABnntgoET3Kr95sPLKKmY5DYLWwfTLlizcL
uSIx3MWLLtkdhd6N0tIVMaVIInIT6qIWm77syKt2FmSGYsXvdgiVlb3CKRLJfrMGX1C7S9c1gcxe
egihey5/W2GGn1peLVG/GltzY55xa035JqnqrdTlm3WeUKOpRBIIKXwcSb0tW3Grs+WKKBMxqxpA
D7m0xq9dGoSfcu4mR6YSy5Etit8dIsa8IPEultkiuk2R3wfJnVsd7add76kONr4VuaLXwtoXsRJk
fy0GHdXisfrb5G/Qbn8meI6YeIwp9iWeDsQE8o3sT+WBht/MXVZPyNi9l/G9T/arXexT/SMbaDeW
MMYlR3U2sezp2zUI4CExQ1lpVntOgOVvKbZngR2jlPVn/l1IRNV5FHKEn1/KxtCc2F/R2dmMnQa5
KKGWqyGkYZpRmZJ3KVtYiChT/Wa6bZS5Wqmg1ChcjcQGpFg6tN4YtmIyyQcV7wXZhzs+SgHXAZtY
n6snjuRHJ+Qngy3Op34bvwrOKeFb+B4xiu6gw0ISPraVkZxyQ/N4r7Pp3mXLfSuHezJolykJdcRp
Kr0VwjTUiZLADAIXfMaO2eiHk9JZXiz2HnpGZK0fpta6u4rKOi+k3Zuugo6szq2zdOqxsctBlCUh
SmcRj60EF2a7FOTybQXeHKt10v671vZrFbFPAmwO0viIvCa5nJG8LHzBLXCHrolPSyGw9LeOrBnM
f2qlCjUtC352rz/qQJk+dSGjvD5p9TFyfyQG6QSBN5ZyYuobtUs4ugzYhPm06A58XM4SWNZ2cUFh
OMGdzYlD0Lj7FFbSV0au0w9gfivKvB9aBgm+uAKN2/i4ywbjGcPa4zBLCeKBkdtxLp+ZJJpACTgW
Jak6Zb8VgMX6zVi0Y/Dqd2MoSfXGQKWB/ZcwADAsNCTo1+zsE2cLfBuyK8WDrTtlkbjE0GMiIRcd
IZ3Nou86G4W/DAtRzhPzO4iLk4lwTAhj+H/FcImm/FoahCpWVthOa/gk2Xlcog+ti84TJQAY8sn8
hRct9vteoj/BoCBEDpE9bIl5SFM4y9alhXbaTiqry/kiE+/dopRZUi6aUCIdozzk3qopd9YLzFtu
POnGzGlP7taPW475E+0orexENy+hRi1unPLhllr4hqeDphY0cEJo8oEtzIVAATTwOWcSQ1RuEcii
Toq6pGwaghWq9+QK5aAb0YLY6g/927mkrmLcjlpAYc/J9Os0kogz/rHglgsYx4vK8oYYFwMo5ATM
9B4ib8TkV5irOw6QVtVHMtcHrduO2m+5wAHerGcIlNhulEtk1IfYXGx5k5FO8JJRCSsEA9fyP5JF
tOQuqXujUVZKxz4i7HYX/6XN+jmP/JxmLMXfw40ZRPt3WV+xPzFMbN5GXXxX4vWDteZnGyia+GVt
xudCE4rTXj0KBgXfcGL0RmPqz18tBmjhsIC5R2XJJ12qxl3U5xvS/VOFNBuLDJoEtmsrxm7rksUF
tDQCrBCXTIDYeucutH+4REhijFgI1tZ0q3X5Ps10VARcQUjjYse1YY3n1V2xsXMmn2VyDEZi2iag
c8aQ3NmD8NVl91kxbvSZRGTFdoU2lQGkmZ0GLIG9uHjtUnnSUXe1cf9v8nXSwluiN31u3up3AJrC
9t2ep+3AlmHQQIBIcIoOUqndtUi70Qddt3IOpyvBo53qLxm7v3LyjN8KQb6rVX7Ii/aujXS2zeyl
ffHGRk6FpBk3fCCOHCgHv2AssjbksB3WKLtCvgiG8l6kiGBj7Vo60UtCL5Wzf5RpBieT9pGsHIlG
UB2FQ1JcjUh2YYgIB8mwnk2Tu0NDNq2O8jJFWFUFDZiKQioPOIut7TIsJMqCzaWlbWhpp2m4ZWJ8
j8v1rqw4+0mIIRTnyB76oppKqKEISUr0dFnpvwFGKudH3uuA9KNH15kPerNsmpmnflSIXGtmVhRk
VQlkIf3k0c6h9poWqs09BoO14Jw9l7r0eslytYOkKVywtHvYP7UomObm0kYYP/X82sEX6bfNK+v0
gTEUMM1S/IwZ1JU+uvZzd2st+ZY1gSiSxS7rvIQqF3BMGDdSqlG9iFhMIgUkBdy9dhM/4Bm7ZUfE
Ukt0RNc8MlwINIozqbOr4WUI8CGZEuEOsJtq2Z7vfeygcrij10NMPcmEcBD3gYrLjC/TQXokOlpL
T7zNOGoLLYxyzU0QAW8rIz8FIjSFyu7279Ac8GLPsMoCDa1GD1ugpXscqeql72RIyQeO8zWg7wPX
b4TGweAkTvfoM9JGVSTl669NlP0Wah1YDNArGdtY5ajzU0WkqVqyaFMcmvVwXtbG7zr+Ggku0Nfy
kJlwa0y4s79p0Ts19T9VHaItahO1S/jcTfi09qsUs5OUkgHC2Y6qMmc1UTMmkjYMEWdrJVQAsZQl
hGUJDmvD3Z67K90oCZt3lruEKN/wN1BDHcaMxx8jeaaTjED+mvWvxdigi3NPo7NVIcRFeeop38Pw
m6TbE/EkF6v9k8i7YTw9VFQuEqqxwkQMdI//A1CqDr57fzVvFfEFKpYFcvVO/ReaNr4rATfXCIca
zhzKNyLYquy6DNptdG2punczJaOuHuqve05z2zQ0KrJjxh8aK24KaV+HXPTQgEA2Nc/gLZ8UTFF+
yZLbBGxJCHQ1l3YvNd79qOvM3aiEveQz7oZzlAhn9Fx2U28hQw95R0xPsLNsA57UNCrBpCchWpJQ
3GBe933IIj1k387ibGuwvIq0HuB5fqtRFcSkVzYgHzocbOyKVcACR29h+9OTB31kegYmRHB7tUFh
85IKHBYOa/bql4XOUbfnmg29x7PYs8OAXFD8jWa+kOWa8AgjWHgrSq/FFqInayAg/Y3j8gDuT8MJ
wAcG6wMxEjMH/w4X0ZMyfMaY/EW2ydYHqDmbUXAwESeeCqgcHAOAfsbSjeJxWCJQ7K1nwOO0qA/K
YJ5p0/l2J2Q/tVyipcx8oTB9km1jbpN0ZLj2laAaKRESYWWRfDX+reMZhcuWsY5W3y0sPuTX50Bh
BYjSqnbBDrWI25VMuzs0Q5TaaF7gcBJ2SN6f3Y84CvD+RHv8dafzoQ16/TCm4rmbNjpZdKRMhFGR
IGiSn+YP+PN3JLdvLTaFneKMCGDWLrVMBnFqK1iTTtZiK4Jk3/UgtyIs1ukBKBGmw/1MYKl9nNmt
tuxWkQd4+DqOxqH/4eEzZqaBeK4XPjEFCB3N5R5azascaqhwaiZQOuMNjMD7LSj/QkQ+sbkYWz4/
FntT5YqIFuHyrNCuN7L9uoMZVZdWeovwybe4FzcaOBE4j3yDOUequNUqdvG35+NotcxekAcS3DHL
/9oQrJQLhg00wzVhrz3FaIpfNRePqfZTfBKFFuSU9ugMYRTl8ytDg8XOMKs/00YFfIGQW3Lq3E2R
7rUsufBwpphNk5pe9yygrWbyHnZQQyTMLEYXOXtiisln0IwfCIzOCUavmux0IDO2rpbkpmnXxdfp
/qzhXymrDixXtGq4rqRmF81rUne8JcTg8ncjokoWqJHUuxI3zP8PStwd15quTQY9lOJJWgBUdigM
SWX+Tml9pwa9kklaU4zO9/ewWKdlYcyuTH5hMWDJogsprJDdUjIxAhVKNlqnozkWaDcL9nFhOzgw
2SVmLabxyZw+VLvxskgaftS3LMJnut6jlvSXSAzR5lzF0UDLsQueoP9n2T3iZq1uEWpijedOVrpn
rsdvaDEnMFwGGK7u01pAsAPG6jBPktWSXCsB1TOJw8QdWmKoqvHNjNo72V/p9LLKe8e7xpUTp98K
tm9jotmwyEdAqLVpZP6OWGebFCMbMgltW8jZIY6IgGhpQJ5pUkUnIkNo8ZQx8u6aO2itlZ3mcBTg
skSYbxMWzphvWdEl4JtkOw9mpO7bYrPTKvg9G0nw8oTd7vqt6URuAtfPi1BT3RTlXG2uj3a71zSK
aRtmjA3kkmAYPHoMjyqVwD6exK6/EsgSS58Wuocf6+OnZf4gtPiD4YD+qNRQRHmagAgUtGQWWjL0
x/Z/K3LAyQWWE3oy7OCGa5orxSs0Y66fhgLMwizUBkiYsOuTDowwVkBrO04IZdFSQ8OHNYL25yjM
31362hNFWyAa3NDch8MqOoqMZws5pGm1rG7Fh5p9D2ViV0ZNXQ472OBJ4aV/Q5bRAaE0Det94q5k
tpAOPbmVHR9O7aVRjm4686z2n24sDo3A2JORi+xFQCHbWAvbyAyYOl8EGUUAOXANgucPWTfOWfEP
5gZ7KvNjjUgDxWiNBdhqJ6eTb9sssuVAzFUzAsQPcfhPoiX+MpDmp7lxxCmMNJGQ9BdWKAeDKaMh
4d+kH7iZ+QBuOKOnRD1MHO3wDJJNPOOV8CW5uGSfr42xDWDw4/yTK7hlc//AH5WuRGSQho6tVcaq
yuz+OFERj8ZFVGN4aPAeMFzDfslZW0KZbVQdVhtzV24dHkLJHNxg/qnSjEV9W3Y+P6i1VxA5c23F
HY4Dg/96pA1GXdQguk0giNRD96FC50AQCSCrf4+r9Q0OAG9hnk4shc1n22YPTac1XyAJwrkR5wVc
GVP4NrqX7ppCKDJpz8QSrhK+RLLc4hZl1bjcpUG8SosYTCZNoyNOlh/r506LsW/K3g98zKOCnrL+
2islOLYqnriWCXsUZ+cKSjwpcC2VmZKHSi2ErSBfU6m5xYViRwznrCm99zl7CHF0MpTmpUWAARnA
puwTu+Rbsd1C0GLQdE4ExWXfSg7taUY3MVjpaZ1Er0kAfDoFXnUzkIgFJT9b1x2Bln8ZPhaGsZ3O
d3RTQoMfMg6w3Kat3VSPXGaHDRawydxGrvx6lmDfR77a15eMWFZ+Sm285LAF7I1tDwPMHrjZbnQl
8YA8xWhCG8MdA8DLkBPPpB1jlTIQ4bVtHTTS7iCXMVa36WrTGBTxpYouBhpnJmdsFNJLl7SX89lK
f5UboEhCrJaUvNaIPpf2vFaJaMiGS2LSIyTFBRm8MD/XTH1oaChjfuI/LBCmdrHt6aJO74kVhels
AYys0E2sN675DSK0fdawW5XQlY2BnNoTBSXeHAiW+LFfSxqznWNuRYGUAhk6aqFRbGGdfe9S1N6Z
q97biyAsuUlzzzVEVvxPSZneaC3f4WOC0dGOSR5/oJxhCjR31Z0m9MbrZ4t4FJXN4CPMGDO0YWqx
ZQ8WCfka03Shi+xMoYZTnZFJStKpjlTlx3VL7BjrHE/RXL9LkMNVW5JIwxK+p/9VRPWEs42KCH/L
SVd7l83IkqunsRBOItAY6n2nYGkgqjSuYCG64wJ2YhHPY0vIMBZvYfgd62MwkkmCmnfFlLXQ6Sbt
FtIQ92ifjzw370jEPyRAJYXyiBlzsQmtz69VEehCCBXnoG7UZ3l+WZvwwY4C6QbePYHMl7LhJMW7
l7c3Szbv0qNFpRTAxYw/pjq3uckdJdQbdJ6adCk3KVhkmH1+Ee8+SQtCsxhRNpKILPkR9iNRg2xU
af5c3Rh/9LV4QVAdVDHlFaLg0QGdLG9LOAvlQ086XITNg1ZIkG6F+D0aOBZM5dqsBeO1noh6Eeez
SMOpAnAJjW+EHHZL+1OkuWNF8jst8qcSby+9Wb90BUoWtok13e5zhgeK2Qc1QKdLvtaalF8T6rwE
SZiTl8AQdPZQYnJR3yfu3viqPJfYLir220ly/mGpR6UBclW5GtZFH3GUXoU+tlHXHlphOGfrcMpE
r0JuGcEnp5SrZcvHRMCTmenRTp3tKIWH/E1F1mC00jk1TLbpUcBmmZqWyTcWcBjmEHYJYhdZ9Nc8
6UFC0MGsMwRU8OhoNOKAmkdCGNXxOAkzu9k/EU6JCSZetPtgdiMyw6fdMNkzB/ljmdf9Et0pXSmi
exkuszxo3GYDsaZTlL5N+vSWzDRNCD0bFP4E4xmQ9qfPEU6RntM3DzC/tEAkjZCZ6D7G2Ronf9fA
lYMHh5DdvORe+7QG42M2UpaBU0DeaLhIPmyTqW7c/DyNqatwZWul6S57wFiH/J3SR+AXopF4fSvT
9a2IvxrCjlCSagn2ab14bvXwmKaG8Qm6TvZ3drGQlSXrIB4NQwn26kKhXckJAU8ZYUt7PWthCUUz
LTBXlm3zTfi2QiTveCpWPBURMEEFmOAEMHCBFodh3VMFjsP2cBgQ1Ok8qTDoCNLAC9WA49WqXR7E
Hc8uKKyGIlT+WowIaJ7wr5TQ3bOlI2zbaaSHCY+z4GuQ+Rpici/xWfNP0HWUUwXhduwBiVuPkL6J
rGowC2Koif3kN0wJpqLLQe7JHyBpr1M1dyKqALu2V7c924vRa0oKgEc6nwTzPUJO0xnitSvKq3kW
rvRbb8hPyjT7NIflvSjzg7oAnOZJVRtAidHRwOhkMcalm1O0R3GJvY18QL2aMT0Ty7tWDiCDusXF
BJw+K89zYp4LqCM4PkEL4MipfcxcKXq6dmsPM1VhW8PsSdHII2XS/ORqtdZDlatnrFZPWcyes6Mm
8VXWnztXK6lzp64ZWctKIIxZUEYtg9aNel87y/TgLxW9rsBYM1PzU4kmtgO2jm0G9lR3wakjVcwr
PAo9wrwoiHIpUCOEAvBPyDVYjBCq17Ux4+tgwb1uPXnAhYDLnVaYEbKK04I1p7NJzctM+9fWxS9Q
gJ+rkyp4d0qTxrwjW690VeLRl9Rrnjzl/Ef4K4pU74Z2zao5lKIyWLyx+0Lz/HeUMPgwP+HLbpbS
1ywrtMLFb45rbwaDWl+JGKVKCCxzvs9fUHkJLlVtBYsoH/EcubADvBjP5Dy/bSh98G4R4y0Eaopj
KauuvDa8pbSvDCXfq3H40FhuSahyq5HFsIm3v2CXiXSlm6/5u26yzGKhVRFoK/ELjVT63spm8Eu3
VybJrbk4HeOYKZd9CCc2H0VM/DLxXVZ/M7sbkztHhNAOHnjOKuJemJY6CQWd5N0VinV2A2z8uoh+
iqZNYE08HWoddEt31HjDKFYPej76Ow+InR2g4JtGE6KSLBhHsLo2apk9ZMOTrozBTyNqAFoN3sMj
ue+2Kv4t5hXJ/74B5CDH9A/4ZsenVBcg+M1LyL4wDp2KeAROibVB7u2x/SrNFrO1cmaJSTyu2G44
b7CAxJRVpFukZNvoKyRLHRwkcXwVAfNVzBRAkFCIiZ4W8U8j2GKoB4QcKgAZI/KbnLJCWkiKkoHy
QWPnEs2ITHRiLoHqKMO/ZExSsdgTIbMLIquWkNkBWtvur9gDZ2UgCh3UT7orijRboyubEg0lKrBk
2VYe5xTwHFkzH3kM0QgAi/orWafzgCox6sTD2FQk+UWe2PAhRKXqt6p8btjwwT6Y7/cUDpetB3rw
s9hlo5EBxMKFJ2pjsDizT8aLx5JwQK/aM83TsWGCDecoBLBIAmMbel3/LMbfRgg7BKiqipq+mjNv
j4TUmIsN3sEkZmoJzbS6VkSW6zAWVzepmrtadtydhtsjGqsnJuSYlMomDgU4x0Q9NRo5PIc1Vk4t
/em1rpv/oMS9Y3zPWKL+3sn7IuOicccJGRIbY4IX94JsHhHWFdxVqvyvyrwi1iN7/NFCKXtjiMZm
dLE95kioFgDd/EZ9hrccN4PKWFRFeibimdNIFROOTf9M0x45789rasmXrIzrkmBKMgf9LT2LvcU7
SrIoh72s42fUfkTO+8ZUvAz1q9AjRmVVHRu8jfzKECtUiBVEbvKMKXyDZVsXcnxiK/1tMs/cHuMB
x7qe/W6ZpKUoFlYzod0uToqcXmqs2WDfoJeNKQ8aYDz0gF4PQKvjIJwIVhzRPcyl4e7S7ATdA6tK
V8xRstUrfAWOEFlw0OHbCueKqoJi5KbGa1yktE4Kr7+7npW6Cc1142hHCbrvkWfw8/bdFEh577rA
/mnoZHsX+WDrlMSvpx0C/8xXgN03R3vs1WPLxdVwcQGyS3DjdeRmrmru9U3vaQSESj6TTFf8Qh4A
4ohEB4IkHwhwn8VnlljsU9YfQFYtYTd5Ro3HOKBlvKBO0LkP+mQ4cz0dmkUnvDmCC0/wI24JkSBk
zcTNxzXDbLk67UVSwfhRnxpMyzeBg4csBJdVtA9GBOaAKkqBKAxhWpvh0TQKl6KWNsnfqn91Brtr
UJdaMBhJaG4UkUrAqv6cRBjxVTNQ5zWA8JAZQU3ZEuG5mRnpp0t+6QkGzicEZIQD4/vrh+SUf6HU
dbWe8dwkcasQCMzNr+BfpSZatPJckiXAGSa19Bh4J9sRosjkPlVIdAC2+GImoNPDpUJop8HrUAsE
+55o1K7eDK84Xl9Rhyg9uw2ReFXGxGcDgWDtuhSNx4oSsv8/gE0yBHeCSESlAsqL8LbmNdJgZxb8
u5qBh0UFlSAFHN+pfuCFS6xnCZ+d8QQT9N30iCxWhlQhaJA2esq0kytJZPO7ILHLHwunWI1TGjYw
QOJmcIcodUmGPm7kASW9O8/CkdhWkuZRFyIWSt0CG+8AsZjU0x1Ro8Qzg0qBddv8E+GALpmjRP9F
5srqT0z2saQkITEOYWkKIaPdbRu8qZi9Eom/GfcMCEicm/HGQkTVA5U0VnrfcfhFNMjOv6pnP40H
uzN6FOdGuIlQJHV/E+gSBRzq3Z98u0cQIBcGCiXI7ZQmQ4APq8ZPozhCqLGZPLE////CjD/OraqG
HavJ9JcxtpNMHwZ8y46MIVE/6wCfoV3tWQ5CKmNxNBEgW74J/A4+pWsJL6heFpVCUTSfwviMNPRG
Eyw1SQOIbdzzNbtXGi1M7S1WT4Hdh4VVBgJxh5Lq69afnW3ZvOG3cVqEDfpMVmkvXovTNs1Ee6Is
M1BBmYOzlAz/9NOc4L+UEz4E0c8dLau9JqeEIFxhiTTPKP8M6w7VCtRsu1mSefubY82Yh/RORoeF
JF0L5xq6n5REkL1+9fP+XGU413sbDeFBhvahFhOHmwlhunFluMD5/u8oeNbRfFWnWolOpStb/Kal
zjpVfMRC+8yi+KqvQUky0dSOzLwTt68aGyIn7d6JDEnoQOnZiEmszd6ImHsKh7hTEJPatPQWgrvo
n+5FCjSGKH/FqYisTVRkELo9GWNoTBL9KGG70BhZQUejKpERaVYC2xtgf+r7sDzFXVSY7fo9UTRI
F8kv3YygWN8pe1i+z4xGhANh8TcBcb6syUdN6EMoPUQCvXUK83P6PVaapLa6it6dSSd7Qga8tCAb
RUbOLfBCTkMI0khsTstmATip/XIWfYDtoM92jpOFIWOTHy2EpUYTvBVFm4CybVD5V8joc1tGVPSk
b80qP6lsIKj+TdTkrnXitap54ZT+UjuxAaWkVuxu0w4fv82mP3QVXVxyiVeiVIvoFBewkm4yjFz9
aJSfo1VDJWPIN4/84aYnyD2Pjo7NrzrniG9xnN3iH2kzCSJ4CB+kN9yXw4JECp2jxt0n0PFNEfsr
TE5rngK5XA4zo9JVQ0TEX6+2YNdRwpPwF4vexJXVkp8xcW0tXFmIQPVNPTYK77Bce1KG1v5T0LHv
bIqbcQeiZbGhmOI2ETCIAbzilCBv86reks8N47jMckzaWkYk6Dy2+8CVUpfRhVo5mAVkgBkeK2DD
w30CS8bUVjJQHOjk1/wGqPtfgQCroa3NU766On4/pDwY8phz7O6p5Dd7MbrZuu45AIkhyCmWOR8E
sq5HkAlCBQ9vmC4ZmgXVjE8xv5eZoB7n5NcehAEUKjU/WcmV1PgUsF2TUOXz1Ee4OS3A9gW1LHdQ
1/kAsPnLSQM0+1+VuJ4qdX3PcDN/LXLzakiRqhLlUyfhHvnRO83pKL6V1AbCsNxlJCHjdUaRR1N9
WJuvFkQEOSuMKbvHTLxCkgSEg4XA+9oM0bPpVp/qSN4rTV+F4y6fmWLG4kn9IW9zzppTC6MhbmnE
9NI3iNXOW+EsmcoZKbsrNzfAulXzmFJqvw2wUpndhAbU8K9J0i5ZO/u1g40yK0/kDkJ5YkaLpzl3
J4FpAbEuM1rCCg8O2bqeUXE3V8jLFjAqMKW7BbC4hk58QOJK+vUGjLgvc5QJWDDV8whzaCgwc/fX
SFSZ/gLoSB+dNxrGqW2xZcItYmbnROQLZN/JQyZlGLjLo9AiP91+KoQB/C4DhixZYd2CpuRX5c14
MyiZdHfpeB6QiLFLt9hdoir2tMcLcR6j69IX0AFXwn8AOO4ce4M/VorkYEr64aj+gEh/Klr0xFYI
CW1mYbEY+/Ljt5727y0271dZic9SNp89+w3Q+IeG9imyk+det7ULW7OzmIsnvMvAEqsT4nLIarIn
NR2thYb75wCJ022njBsXN655HEigX5nbi9J0lEVy5Wo8f7RxCUMFEQzusQfuJBl3JVyoxXSWZw38
NqZ5OeW4gKuh5mEPbFmmp+Bm3DiXCmrX5DcaGkYfqlPUGo59eeVH7ps3sZXfasuTJeNWXMtsfdMX
7pyGIEr2D9OkPcpauav8xOky21CfrwJ0ce0wz9RsU7K7SzyNMXQZuZaJEFcxaAkJv5azS+eBQD7N
YnSS8MrMY3LQzf6cWJYtRZ9LjrAWNk3Fg8htx7r6Ip4KFG86XE+tnnhMMX3PYfMxFPpHJkcfUXWW
C1Q55ZdSZJ8tsjlBfdXb+FkOdiHX7mQk9MWHHnteC25GgaD5oGHV1qtpMR67GEE5xkFmLT4i3JOI
YPdTOk8CWieE3clVw6kX/e79wqyOTUoQo7vrXZAUE0ggjbgVc2f2m69YMSmnoCkE1glEazi4zddI
mdNJ4KOMzevZ3A+O3FJwMSGqrasVWCOskgQiNoMuMmnpP8YDkTjWP9P+tj+6Wed7JskqdkWLfdHo
irTu0FfG4m/OTCc5d44Zxd6XYrdAt9MxPnNW8PeD6WaT7HRV3rWsD2IVM0eCI9EhCXDZoaP0npQ1
6HVUdArGW+/raH6xJlbY5J02Y2YzQbjTBza3tvotKxWbz/qpHVgvaYfpKpv8v5t8xPs81UQyKBFO
dABqfjEKl3IpwyTpr2KqnUz6WaHr71qeP1htPPI38YXuGDwMEB69OZUjB3P3FNfhDZcla9TtHLAi
/E7p7pnkjqjeIyrBIcYRx1NcCOeMviVuOz+JJn8e0LE5mtAEFbkFWhyTv0AQcfNvnbKPKILOXKlz
uM9H4dzB+FCg7mi+FQE9Yy7bGYCoZECAy0kiDbwOAFFCBn01hCoi64v8rSsD3SxD4Vt/Y4yLbxLv
XokmtEOVjXCCQIurlglorWvYuGyQJzz/f+taPFobjZXHKQnSHCgjINGsqvCyN8TxtigPcIzxJy/P
n2JP8eDjnqv/Y+k8ltvWti36RahCDl0CIBGYSVHy6aAs20LOGV//Bm+9hm7n+tiSCOy9wpxj4vyS
iEXbA//WxVOlLBDxd3kG1bG/M7dGjbYO0HsftNesYme2vcqBfyqstfyosgxmPknSFdN91tjLXX22
xXpSleEkXiS0QpVwXAX1WHV7vEgdj4mmLL6Fl8AQr2aq3HJCQ7PX7hhFeCO+CEtnl6Zh1R6sB2Lo
9U83Grj41y+FxyRb+2CZWZIod7wLPHHk6GJtgrDOmGoJpgDsylZnfrH5Ra4RFIe12dqlyRIOgGHf
QbszMgOq4+7NuiNYciECiKaNEYl+pDXXc+hpGH73DTvaEbV8hnV5yh9d/clwR5wkYGVAIBiRHq0P
i/jf0lRtieXgio5oQQpTpzvU9iYpnugmvxbWMGC9ngTk5FkSrk2ObJIRZZeHKl9yEgU18sjoI7FW
xxL6QDgAZsAJoHkVQQZjk3jZAuEJSqCkk75dokjBU34omM9/B0GOWTD/KumEtYmIgTeho6lcSZrd
pmHoGts9IfASIjlg/U0UBes8h1IlhOY0uaR57Ywp9zTmS5ZghNbsiVHvF7J1BI66pkdh7Y+dKh9b
03gnNafMiqfaHzaSuJZot3CnDcKdJQplLlInSfTYbnjCX5HhjwC0eYyNAxloh54PTe8PBFtF/Mob
4mhTWFShEM4r1FtgCQtWGSQWG8s6hX85Yeihf0/7BKrTi9/3jN1UY5yYv4rSPI0mpqmuvWDbvbA6
8bvOiWHisAntcZVuYnu2RpBjtsHOAv4gWVfdIYYDiPYeJ7m6b92wbb814QaWa6dg0jCrndhMu810
hHU48jI82+ssWY7izinwx/8Qh5vUWCv1mlseYx4k6rWeDm1tYREwNI7JGRNoCEk6ZZDNOIRW/e+Y
lzav7MA33EgYEscTyTinZtekBD21OmSiqQ+X1QxWXXJwXO6iSeN0IUFsXXBEqdhYV6kO6kEPoAqz
zRhgx0yn5aPEINaeu1K6jLV8LWf9Fm3OlHitOgSotE9JgCcEMWQQNcNJ0LEX4oDGYIts8K2TOnMZ
MVll7jmXLEL8tSaw8jmlKL/gypXdacmas1VHp/w6vTKSqIgerBOn9Jk/RjQrL6QJt6SU723dc5kw
TzYbgqCQVHU34QZgoC9seQFFtupvbagJzWDCCYGCYQpltQ1lkNlxndnlaLJsBRcy1oFh6T5Hih9B
otNFUEiGP6lo7l468tFOoEwvz9BVJ8IRRWq8HrQMMgm3X8YDl3V/teJni7a7ohfJGL5ppDNKvglz
YsK7YH6TQd/Ba5c0amJI3kYa+8JW+3mDiIIsdG5zbbyIgnIaVKAEi+vljyY1wWVdY1NyiYy1+044
CUJxWSYSZfaIesw0QYJ6SA0WgkYHGQ5IVHljVe/FWXlbQzGc2pWlghRksxp0k0r+Gxo+7VE29cMY
mFF3w57giBs4uS0+tvCsGoGWBDeUosm+fB6TS2aHY3Yjxt0ENK9dZzM6qcPVMqbrDUwIIadi3/P3
ucOKnX6E+Wy4/CeGb/VdWCKuSk7JW2D2S7tuUQc9SfPz5ajmGXvUnEAfi3Ws2pneWApeun5uU+wO
OT8KVAcWsgkY22YHDMYgdqYVH5WKx3s1bglZ0gwDAPVH0nqkzQ8thhvGbxOpLhEixxbIaHoxWsgW
e7QKMySuA1tmHe+a7D76GvpCizu8JiwpVEQ1TMbRZYzdawPAHiVg1BU2Sewm3YitKQkEjWNATp3e
um9yCbuwI9mLXy5KK0YgKRullOiwgkJSKQ/iHyvajlL9t6YWHqP4wrzvchzB9P5SAgW2wPYjxM2r
1IZHB0ZAQ6jbxB+SbQS2JKmPs/Gjo9GNWu0gbsgA1fqwmQD+a9iRCM1zKJfITLJyR961V7NR2gbw
3hrhrAnZBpXlzwsKc/rGuQ4b/sb8NCfqaR54dhPpPOHz1MWIeosSqh1QkIlME8yz5Yy5Fcj4+udl
CFTzV4MzcWfLIuxPg7ERm6UcsTHRQl19RSwGeyV/4XspsAewrYIlW/gEA7uTgWgNX2+MuggS2dK9
WL8e+34jKKeprWs0vqMbI5ZUw1GRwTTLkS0MsVO+m3e3ipv9OoEOxAO3kMjKWUDOC9FU6b9RUm2m
aSkey2FTPDOTry1BiRh81+/1c9Ik4j6WVzQVL82cPyw/qStH/Zxi2zPXmER4liBle5vY7a7FYeWz
Nsic6/jKq10rMRhViosSJReriM6EsMUE77o2+61J9bnyVBZbI2Sn+c5ooM+E40glM5t92FmkVRuu
yjIC/QTeJS7NUjJPslMp1MQ+bJg1D00Ay1h0qc+wNSK3p35u9tOs7SsFjKiqHjQwtAl5AIPFuJ+D
oZg7vzuU2ubaJAH01qk5qJl+FdPy5q3eyKioy1mjivTne64HHyNaMPJU5zzV7OeH7ag39I76qWF5
18ex3aqeAgfwrVFvKmYqzFAHFYfjhs9cB2faELQ8s8s1d0U2neIlIdESb3PS3hQle6st9v3m/Axx
7pbLX4OQ5VGbiW3qDgP5aqNH0LsLNUjUrevYRZdOs96P536pUGctv5jOHPVVfSI33So2zvJxNMAC
rd0p+Y/8nMhfUh1/UbYTrqz2zj/CNZqzUBEsNKNEVxdMUQQqVvSB8ikX05PJL2wq/FlVPW/cveOV
JGvdZ/J/NdwfEDUAb0WnluELiARvVIiT581ZK8PB2uaaPQpA2wCDVPOHMPOmUgQgvgdXxBpoQyUR
hx2aHhNZzRp6TOpQvpruSttc/SsAntKzXZqcWt9Mz8N7u5wekxhGSqkfO9wB9O8Zl2bYz8mnZTVf
XiKzViyzo2I1RGk1zVmcBAfj/MHiK4fqNJsGy7LRhYmNjBuB3XAwflqccls+7oeqYpEZ7+moOtMM
DV0IylKzMwzKhRD7ogzEahD9GXhSVq8hctRW5hc6Il0EgyaNw7PAMJ5fCh6uqvhSM/lr/Sbey44v
yQ1TNRmifto/uHQnvCWtmJ4jHGZjznTJ8NdJ4kXqfOI2CXwF5OFIuRQKkwF3GeryQLw7XAUbNhxt
l8FYy0ychGot+a8q+Nl0CJCpO2eZF48xc+jYm1XrMM7Ys/CyfsJipY32VqH3u0L3rQyNcpq7QpLu
vOgz1VRfN4ZAZjw1v2msRzOTjhMZVM1BbttrbfwnfmNAuCn5fBOwrUMEptLsb8a8Q8F0G+JAI8ar
+c9UwGxqEo6Umnkea6TDkjL5ZXP5PgJIaTwIjqwSq8jzr/GA07dzjWNqobtPaXJplEbiwCTIYVAe
0i8DEuFwkyo8gVqKwEx0ZQbtqdDZdX1iU6uTTdVlHrpGhmvUqhV84KIM5GgLUEg67L92nL21ceDn
+DZM6VVt9ScJfFqJW0iZgzmsYt1ftyF4fww8T0GlmgSmg4CUcaofLExQudBcMyYnRupaKWoRoC5y
aK8Fj/qn+bnWiERHzFQjYemKeqAxLxOHOSaFYPJREmNrWNUrievTNuEm+qrg8c6CwadgBu/IVcgc
Ov3gZ030AW4pv9MXOiPoZKrM+gmkqbn4KtjKgcINhyrZbAtWxG5HcIpzZt0oPPKueOAsgft21CsA
+IgLHpIrOlljXRetvcSbdKLxsdPRL7IhaJjpbqHQwnCuVt8UF7hddqSQa21cRHFyY2v1S70NoiUO
l2Il85TsDZ4GIkB47fnWSEO22uhcytVl7W1RbU6kkp1McfWnYvG3avRTs/FHz5u66Typ8bktxVNH
8omZEP1Csb3jCYsCySKblzlZsaQQLnZmRrvasCfmKDRU0asI4Gp6knBErmewFOvsaWPvtTJuMU+3
hluydWcr/yw1HYQoVPqrNRYkFiHR0DB0YkQuIcZolrbHB0ZrnU9dwKCf0nMeTF8vkTUxVdpwRXbg
ZguV5KHCW+LtgL8EVDtza3KK/TZGy6AULpIxpybWWtmwMi2VIwGr6IFVxCW/FmAV9gCtwsSgNNbZ
vqL3MnhbG9nJgpgFaE/QNy8Wh2UU52AGLqxwvJlzcpMRzc/9tZRtoxWv+qe4k/rFFneBuc62zoyL
9SjbCJmBnFI/hhHX29zsN5mUdJMUlM2GVSnPvlEbXqGk+C8JuEqwITjcieitVFYiaYphvVq9jllg
amuJwk0R35TkJ9GMwMrTR65o8EfqpyAvT3OcnvO3IksvAcsgbgEnUdudvBYfWZM/2UlHZKxhgj+X
c3rOF4DiA4qB1V2woTTKeWIHopBY0uTZzpCfc7GeRYmfHw8D9S8s2s6EXm18TbJ1aef+Ah6JQZ12
GXrhDNxHlB8IBSNSu+SzXtpVk6EEIFRbWIDJV4V2SRTztv3rY/zNEtoudAT4xfCVZagMNZ4N+ifz
PEmsnmXIvHV7043yzjIayJPgqNO1kejGDjZQ/qtUztcEx2StMCDbVFvdxr1whfCqyWeM8me0yJIK
OInnjdU8/7vGb606TVqzMcxFEEw/1RHGqcrY3riQeTsKA5Pq6iZa6zTv97od+CbmndT9NlR+iYk/
GqtP1CvARIucXZitWXZTS4R8x+aMkVKWGbuWzib+R3m4H4gQ2N6wxjN/8f8mA3OUoa5FZdmWqCw3
FzzxJDZMzVR3wPnQkRI5YQAubxXmbW35ZcrTU+3Z9CByhQJalOQRpCX0RxWYK1tXNPSzhsoCNwAB
IcD2/IKRKuYzsNqXagViCt9Q+dCslbO25FyQmiYw8jQUBim0rIIbQvdTgFtUGD2xValmRya1GkKG
rSMVlLCVWC1vO/xCevrItOa5TcNHX/8qeuMMWA7i7jhqT4zjSpAV4gNOgoiskef2q8mbj3JMP96Q
gf2E+CifVyBaCta7oDEsv8PBrMxUHOzBxdX0gDx5xHt4g7AecvDrMgrI5mRpLbuXTzXJzjHcgZK0
UEGw7q1ZPtf1b2vNp/xBqA+9E6b0GWVkI4XZooKzk0Jx3cI2pcQTy5ByyyQ3NaHWXRtmFJMrbDgW
18iN6qAaeu9v+0muAE8FThcTY5BT2PHbzy4NbE2Tg36fcY2VZxwW2WHc9cufWbwjNCM8ZfIavjZ1
2jMgmUknjvPOG8PZG8bikGV/NjixxjX5t1EMaEUdAnPeybN+qRI4rOQNdMw0eJrEIr2NjTNVRfgT
SEmK8mdX3GZ4Y6u2+sUtFXDeq3yA/bXJ1GuWxLcVFQru/cISL1UGSS4iw1zNLmS2WyYiPGIiyLMw
z/QMgsmUiBoRVHHWAIqwiDaEQylgLkx3WYqMLaSQBtyLPqdHSxuNeMaiU8lB3M1YW4PzuKFPlO9L
H38kQECRSBKG0lFIzkUJKEoDDqLvtPnOfpGTEmILx8h0Yox+QJL7frlPoxyFH2uegSB0iWH/jIv5
dWbs3iDCs2aAd0o4RrihrAPrAF/LNvxNXTCI3EYFjozL9rupK/pvgaAGr5i5hhA7WzruuDkY6DNx
fgPybUNDnEHDgdOo4eLz42m4L0u9upSPPtl1mvSRuONDi/I73oFg3vAiAL1Cbj/08000jDvlRjx6
eFc9kQ1T3Tg1/c+YVb4eNbQaNSHAmxc/Yix4+W4WYIia1SXrKHXTf9PAAMFtGFRIhBE0ueJHi+EL
sUWVSzjrbCCzJzIP08k/Ql+uI0OJ9lBt0ce8FR9sHZ6FLZiW81e/J2SzyBDeMhKrLXBOWkKIN357
hVSpaav31jH9hJly7kiiH/E7kk3b4J9At4y0vym3Y9xVR7xZDA0ZbbLlFho1UFuU+LWztbMr340Y
EJDTeosghlIqBZLvRBpx1m/r0iGCJpeiGtYQxBgdipz4zlCdam8nDkximNNa0q5nHwTBYX/CK0Ei
/X/1G4N7SHLSptkaqnlzHd+Td431W8xT5zeqhggGjlHrmWrYWFzfAG1Kq0CYqGBm5wfEeEqAi46k
YsCAPvX4R8ygfAlg7ypClyKCPRLOQn4kYjFm8DO7E3+M4Jro1q766UsRCOWCRD8RJi+/dHl4dQSA
vqWyjejOcRmmixkoxNzOv4XLlCSXAbGnMbzL2IgozJn/DiO+s36n05t7yO4vWfXnJi5PWWE9N/Gh
C+vDvFuImO6xxrO4tif3V95g8TKIK33/o+OMNlc8ZpHw0Zd2sY2fJOKykgWBHRkXc3B/n2Uuyvaq
77dXQ8cyw/YAhJgVfmatTI6iw0ctcpFVn1M+QMdG9VLT3neuDp2WAoPFWETSHW7cg/lejhaQnVbk
jcrsdYPuKXFMKBthmORnE80Ced+rlt6Dl+TJHE3yUHvNKO7JJyULVsNtJQVd3AeSIWCT23wGsVBQ
SQIb07N6V4Xi1EIcWFE+2lCPVeaCNqNfZOESsvApqoJ1Wgm7MZyCxxTOkd33q8+scgDWLxcEyrvQ
SXHV9O4K8l3GRmz1bBZJjcuM5dw5KMnt4b1LTaALHVbkzvU5mspLhbNxRL0FHjVmRElLN2fDsf5B
LenPWxaoOqB2UM5FfTGqPBTSJJwcI19CUeP7gZeEUkudj8VT/oktgpPihcATd7Scylz2kr8einna
o/bIac3wDsjIPSRjDlsctQKxjBI5H3MbZnkUbuYIRJAZtyvKFQDe/pQQJiSgUqBTCEF6cr9PjsKS
01TBslHGs344DsxuE2gt8lGYJFcAGSiCDFz1lySVO2HEOiQtzApMB0e5S0xWSrq3hE9DfaMPyMne
JV6qaE6gTfdlbFhGCdSIDTUi8bAH/C8IfhV4vibFqxCJ7iJb/OUXMmX3+rMTNH7jnAlkyaQaIsbp
UwMnFJN4DYGGcT75AqTNb+1hzv6WYv5US/m5LtnH5qWs01VL8HK+Bsnw1FHxqqJ2spVcvp4tGB0D
7a1+NQf6QTv+WEEjZCLiNw4DT4q5z9jDSqqHjCseTyp2MSvCfkZ0rqriPYW5ZrBZWtvzuEeug9iO
pVA7tj5q5BRz8mZwhEqwux/LqDv0OLdBsiCT45EjIVUWQQ1l8m5kh9l9dpL52bXlV18In7k1f6oy
j9uQh7Uofoz9fFmakISCQfCEnOu4tw5Cpu+zUFCUPfgxxpD6nvQUxE+7Lk4ZD9I904MihGgBAaux
beXZ/wZ6k2JwU2SMNnaiZ6nLc2H8kkpXI1hAiQk+3hN/dVoqGUuawjVPHupedMZNpH1Jw2gXDOsH
EN6QOcpV6P+WzL3TcTpWroLnS1Lya6pGtxU83sJCWgCaLhQfg9S/2pifsY+/BD/uqT0ROMgFfG12
OJb5xkfjGuXTIQCH6laSeUMP7XeHVWoE8jigBlznaj/ukGUyVNeQaGq2jjtLGInzmnTUMDkAnuVk
ADYjLmKaw6/saMh/EaQexFgD3Vs9NkqZuHxDXnFoAfNAgNRP+iFl8GxEp4Hw20z9t8CGrX934Jbz
j1n0C0k+yD+LI+A+lHEeVs+FXUcULJYeDNsSyLaQM8P8zg6T4SZwkLkt+8LRrH+tUCO709h6CAS8
LkfdwgAjkBjHbpYY8V0nq847btlGeeWomOAxHOssByLmgYp+KDckvAqP+Dbva7bhFGy7SZ1h3udj
ax+Fqri6I5LST13+V4jRnn1so7B3H+DHj3hhqse8nROpZ2+xU0BIEwh4WBPHWPguSE0qSCWBTS98
brPOr9wR5DepucR++la/lAzJi6Dh4NNE1ekMHRHa6vc8F9I0sO5sMa2I4QyrtkOk0VR0o+ZFlzhC
VaaHfBJ1wgLBuKzjCqEif4BSzfr+ireADihSjHu8/jUmwvmE+TFG82Pd+odZ8pxaixe9o9Vc5U28
K2hN1yu+wjuyW57Tfyppu/ne1iPzmejRR7X2rzJXXwZXXa5h2l6Kl2r9Gr+L8s1XAFc90im0Ti0R
bTXphJ9imrZTWh81XJUK16AarEYZ5vPiiBUPY8lWYK6O3DBHsjBhN5oyrMD6HsFMbFMSBEXryMF/
SiOI1hAuTDpJ8sK08VG29aMBzJoO6T0nW1hi5IP2PeewEeeZbDBMJwy0C0SUK5/tEEhCHUhzZjO2
rWu/hfAhWk2o4+ITJbaGiDUYPbzvcH6gJf4XJ5aDdkc/qTrBv3j+ZP5klNmK+ikYx/fIqGJfjh53
1yCLUR0jNonZOJjck3D7kQYh1jQWyx0X4EnSN6LFhn5q8+T12OXNUdCk3Y+GJFzGKyu/axZP3WYv
m31IL5fxG1CLRX5uDe31p5jyU61vz7+58B7xscJVP1lT0WDQfJml4nSMGjYklhkSy61csTZoB0V9
5D1x5RJenyU9jqX6KmAQd3XI9nYqyRnnLDTduJ/DtJKcWLxHYMoZxHEkYZ24pCWGBPPWTF041b+1
VLxlQrxrJFKFDRmjy8B+KzAzRCegKvjlVxv/D67yFTx2/x1VG9o6Zj5MNRH/+KvOKxL9jKwxEpiF
aCRbBA3ktezeE04SuNKp39Hj+ZlOO9x8LgwTIMLqHaRskd75O0K4rJJ6hvZuFd2Ks2h8VWbhCsV9
1TXe7yEgtq5d2IgDilawrf6w9RyM33ILb6dQbKAwf0jHrWYUu52TaInD5MeJJbalmGA/MvQQPfIT
VcRyAlWTBOGm/t6IAhb6iWZM91KkX8XU+WVTIQDAJZYhVUPto6sXEC0Xc361jHoT1uXlqMMROGXx
hKsWkgbKgBVMCk4TEoD2i9LuZtyhvOD7N8iM3IOFYF8ro/ay/qXgQ1rPECBrZK5a+n1t+DkOZhKK
YYZiMUODb/aHpWOAisNS1yFggHPByjwjfhYrEmkoozdQWRLzbDaobKuWU41HNcU3fCWozS0LymtD
ohaUGcnPpI7hxmbwaQTDUBPPsSPkEOcuzFS6YcMI8W2a9XMZuednfFlC9mhRyZLlEY2TM2+E+z6d
ZikuAMz7dXCK9GWNdI1pfV0MV1mLo9F0oVaO7jz8qLXqd5hdjegglYTTW7vl8jee8FvDoUbUywAH
WQb+ruNbMIDjav9Cva2SXsnMVHustz6ez3VUX7Xdpv5hHOdWixJUR8YY8P+22I2qv8bDy8zqVAna
0fBpXIUnE+TfEWNCoCarX/GPpOeOZVzFKyvrygnLxIki4BjF47FBlVuhyqVMTUA6AiT8jvkI6jRB
W5J7AyGS5kf8EyuNDRXda4vBXg+ZLSaS27T0nZnTI8BqEGDJhxxPpNOcuvwqzPEdWsM9L6Rd2jhd
VT5kQMO5q5rNeTVYmC2AMxR2nIQfiYioq9jR1/5h9dp9SYfd+NmSyorbOY/OndidEVvchZGAFwMX
SlKeMCiUko153AJFP7EaJwiYt24sE8TCi6euwIh02Z7Xbw1SbEyM94z5uA8Ga9zPPXNuECNYPiai
Ny40Y9JV78Jta1gy+2rCEG7DuI+qgaBacCDqUU7HoymSYVDNYRF7AtOAeftW6o9pvrGih4lmg21l
EDMeErM6vIMoyf3eW6j+axaLifxgjbH1szOi20QM33vNhFpSZm/dIq9Sr2zmoEaopzweTnnBZJhY
F5yArFLtSUL5R1LEPAJdvaCt4/yRGNMLcWr3LT+JuM9iT8ERgIlAhfeRnBRWZMwueT5rPFAmg3wB
+aj6X5peaKq9jtjQGFpdxcQ1OZTGU6XTqEg2tZ5RvJwbqoupj6gaPobydwEedcThR+UlArAp/Y5d
vL7Nb61LsSBjERE54IcxAOIy8+ZK21lx47QmS6zhnLyTaBTflFE5Yd7j+GCezyaQMS9aTeoZGZjV
m+kw/u2nvxj9zhBcjln2zXAqEwa7Zj2yoWV1BMHR+5+F1IiWrhR0jSD9LQqwYAaaFsWZyPueyf2m
C9upRJ/Vwtf6ftd6UlIIfews7ra/1Swf8xUJG1t/EhhTnRyLp0jPVSzAdRNpN65Ax01wfBr8yh4T
eXqN5543jYtpPwBY1qghdejKOok9EUAbKeyKCW1h7aVMiadcOSRclSyrYjXez9BdNC27gVQazp0p
OD2AQCifXNpz8dWuZRghhyJIqkJoQGEHndmqu5OS/DGmEb8f2RIMRZZgmeQjgUtx7nNAaDTNZDVz
/OV8493ko6PrQzUmhCLGeKO7MU+NMvzqQYiI945EEcX6KSxsciLCWONXmqfXdmP6OrqbsSCwC8oW
hA8JgKxUtwQqJggrGT0RwCCBkp/LgZiyDRssMn4djgJDZxqNTgdn2RwyM7dFfduJil8kMHIQ0W6s
XcSa/nx1BJ3lA1edhgQzId1dJ5u94qWTnBVUzsvyhug/SbF229+Gb2Usu2dW8M4yudNodeAEVlLM
2hfn4r85JqqqG/+3UUsftpBMJ89rdDt1Jt0IZ/B/da6H0ULS/Yfgq9qp17OLQtRSxBtsAFLVm9Cs
YuhhW2BAIywHyZ+N0tcJUlUJ4ypgFFytqjjwnew1bIADoU1p3F6d7BTXCe0woO9qw7bzkjbUpDRj
FOUxJj5KfWxhb7PVQKYF+UgmRX+uG4dORN/6WVfSqUh4pBQ6h7EnzyY+pet6zBDllVuQqVM4Pn8r
KPIpvxGNWe7SsTdF62LUbg+m29QqAqv3FVwCHifar1L/XScZl7nsaSsAPpCeWdMHrLIcgZgtWS/B
5krw21o+xIKRVdscWmZyGwtJ0yD+D3yEQYk48BWDkBi/6xox7a4ioLH2i7UARMHvCJLInUkvE3mM
W+Jx5GFW6JUMnuN3O1ct2l0TfpLkn1Bt2Db5/cFepLoOpYS/Wz3ri2qjJPRnjuUekvSM7inQEQ0b
bFAy2rgHh6bZEbCV/inUz2aK8QgQZBUHQ9sfo/xrXI5dZHp81J56LjhJWx74BI4ZBRhxDuQp1f0+
GYiRBfMX/1MS2P4RU8A+umhczpycQuRlp0SVdgNw/Nrp+fxKBX6m6eci2MiriQMgfcUNh4xAwMyx
ysBzpAdEyvtZ9qrIK4zlIK4MExZwzdbeknBxY6zVTNcsGzhZNu1fg3O/Icm7j5yewLiGOVyBtAs4
LoUNjcbQG0GjCEhB74wA/EbAopx9if0VxruvXAcVaZKMz4bXrtF4lkj8gVmyL1e7aQvGFNRQdkzZ
2JHymJEIFpncK5yYK1xZAYSw3Oi7OLtVGq84fJHI/OyzR8ycADHG/6uiVfOMpmaC/Ak2030ja/vE
ibDsmCNOBQkkdCfb8qDv62QIY9RaEokeuApGWgOsZ1RS+8FwPRhETmoioeIu6Bfj2ElLmBizv1xU
SwUXkeIA7k+czOQPqj1seSyLKJcScEQSS47IlaOrTJ2rz/JH4SfMWQQRTA34KTcnwDRvOnud0bUQ
0lmQRw8VLM8HB0P5QQO+hFHbIJDoh73Lrl1VewwtvzeRhPShvBmeyAuqSHgsOF3LgpvtrPnlW6SZ
4GFBrl5wTFgC7n5Q6dYVGJOqfPRi8WHIWG1iJrhF/Wg/9WQ4LeJ0JGPWsZ4tYK6PfDiDCOZQ7xGV
7iM99Tg+8R/CRBC1ffTxv3Hv5Lc4odApShYYpkogvxMn1zVjmjMzwSPOge+V+mPcEBGTKQv0QBD+
6cur6MCgdwdN0dgczG6VFHZvUK2jqFAQQ23FfJ0SlXLKVnFTtHwVH4zSx29itff8HHuN6Ko51BHL
aIhl+jfs+VX88ypbq6U7M1YC8/QbKpyb5XRWTVwNgw0mCFX9sXJzSlcM2JXpsn4UIXl0ZShCRdMA
6og/r+TI2hap0bTX5h1jtwpAyqkqNVRH0j5NFdgo+/rb+hWPkW+OxIhcFSq1W/KRrda9w3aKfcxK
z4XJiH/Gy7iUB4erV+9aONgrzmrdyymmlqvyLEmOVSE0bo9VRRwDmI6+xmwiR+5LDGej2yPFlxDN
LsCjvtbAUHFrImCPToIhXwdhvAEA0PidJsFILc2DtvwBTLnqtnxDKtU2mT/3d7P8p5PkqWr8W92j
xUFYyLuv1FCvRbLdCPJDwfJJwy0hfG2V3u2q7iWuO+oHtGI3Te3u5i3SwGcInnUp4EaNXFMXOfMH
sXZGt0ESOhJajQNRtE9bjaajqY/JdehkbkcPZ8lBiIfDKkl7s6PwZIECpkmZh4sh5c+uEJ4tUkfO
roO5Fa/KzqfaW8faU3XJTVC9pRlA/AQoBDFuG13bOB2SD9R2ytuViy+TYl4lXVU1YTpu+zGzl0U+
y1F/aomkov7Za4621hjCj0U0esvllYI+iWDxjMGrLiRPp9xAHlNC1Frxl0eg53ltIc4NSr8vQX8s
vMnlS0TFaB0k3MJAXrzeZJm3l0rlts4fXSv7Qu+KLUFJNajCvLpl/B1Y6wnHzS5oIMw/JrHhMobp
IUIjUC2EuZTuOxEhg0qnJlipQIdyNFjEBE/WqXaJrmEMzfixFoFzUWoilyFbaEBmwz1pYmXW2bAh
8Z4aliKekMFoHnJvYWQkTb+iHvfYnpEfvUWdbnfhb//dG41fZ1RTZ8PUULfR4bLlG2uYL7PnlIy7
tCt5XBfQS33hy7DUHetYEMg2/LKO4pkJ4fRHYhnQUFyipaO2RgaBO16Gk55BsTGA9dEV2kuM0+TJ
MQSMUxTxrDnx2qGwAa5zHXf593tzkI4YTt5Irffls9ALiMjHSfPsgSXw6R+a+M/7wJBxPxJuThrv
9/uY5IDwN3NBaJJcK4M1agNjXYGHhIQWMqWxh+ezb435LcGjMfk11gXLIcuVZSbr9KXvPZYmwM4f
fuVodq2eipeRAuzDus3d7P94Oq/dyLVs2f6QCNCbV9pkeiOlVHohqkq76L3n15+RDdwL9O6Hg9Pa
VSkm11wzIkb0LxiRb4J8xp40cXSYr8ezOOSJfo0E7aoL0rXL+uvKAt3qmkvK7ZjOvPazJo4VzhwR
9Wf76n67W++wz/yJw1sn/LwpsjdRdnSQwltPzc3AaFlb7msOTIDhYu06UqLQGm6CoM5DOYH9jD5o
l+Xxf/TTsJ8AamG2z/8srErGSfLHsfJ5xmGjgBTFqKcG1k49gUPz2ZSkFFEuXCsB6FNfOy/zKXOK
Kuf6s1CiJPhDMfhvppUxFxhx72jL31jFoKaiCYKSMNLA/NkyEyE9tzmK90pZnTjsj1sxHWXIjYiK
Ea5MUb7XVIZMtllFtC3iPhOuHRZVGXRn5ypE4TEs7kdxPRjVZZnN+/a1+LIqXbLEawUqf/MQ53BT
XEdADRGBynwtbaXPnL6kebDFL1/Qf0ffhMcq4mRt2Pnqq0gUU8UtIYhXFNJrGvODzlogvHjJ7U2k
j6JdkmOzUnUHfnMiVNc0PwmVBkBy5G79Ihr+JTn0ZombBLol/Rw2b4qie9M2H1tmPbasvRfAbt4g
idGbmS49s4e9vq5J40n/iT8antsV80t3GDI6wJrSN0BealwJP0vH4I4VsQJB2dMZVAv1ttCAkw5m
MAjDtYqni3E2OYQ0i5cOrZcJt0kQI+dc/mzGp8F7twVMZO5zwLAiG3fSCTGOxCG6WEtFKBy2Jncl
E4I6PY+kLhR2KKSgLNJnkyOH0qycgGmIP9n4s8Z/X8iJSVwBFTCSWKct0Q4GXUsVs6szyCP7oGMe
42ikeo7+Ziu+KcPeSlHZwVgZSXXDO3rL8Kx8y6utlgPWfAidTjvxVBlUKfVQWT64eO4H+jLW10vL
CGQnhhdY9bdReaEDVz5P1xRSdrQUDvMK1wo8OoSg+HxSfv33sY1hBgy7iatFwVG5NWi8Bs1TvK7Z
36Ex0afxLRiE8sWnxFiISc4joaNv0GsYTkdOR9z0AjZgVkceMBq7IIw2lFGQ6NuOgqyQgC+IOMyf
FIbU/8xvOe/5XIFmGW7dEGScy4s1GxeQjWvzmSIURU35BaDgS3RADAm/1zkLodIUBdyAFEY9Vmdc
EYoM/wmrINByBe7ORluZIozX0SufBompqC5Ostqwp94Bqj70k9N1rH82dG0T6mmtHNS0PfHXYVnc
jkQppJQ6X+DJCsZieuSU4pCq8OoRPmSM5/Qvrtq9I208zcqxEnSe7ryWqAO3zb9V/W8m2K3GwLZN
9bTE82llMW6eEJshcVS+9HJNoCpFfYKsne4TNEWQaGOreutFfhe1eMe921ayzUHOCRsyYHRTAl8V
5fIG8+0ufDOMl8fkmUi/LGiq8J/ehCIWcVS+/JmAN+HYJ9RPbOeFLVeypWd+f8uGAQkMvfqL9qLP
jAj6H8XgX8PhDqHqY571d70Y3lXBBvhgUwG6h6PmsLx44Uce5LnehS5Uiu4qxdL7IM7vNcIYSj/L
Bm8jQw3H2Ru+4V4J/B86Iqp6/quYL0X2r3PiJEIvgk5hNpe8TW+1rNxLq3yHqmjaIwZws3+8Rbkl
12pXAEMNzX0Nd140Vn+QW79XGFnpVxrH03zeko4kQ9hQGID2i9ijHFWlPhl2qoh078WYIQmI8KtQ
6Foa8vzAk6XfcBBy1uf46s/ikeyLWrI3oRHiCYJWwR7FX7Om7Hx0S7U9U6U5eAkxv5ehlLLx6dlp
fiboO5H8Rl0JO51/JJIb1Pbu3uYxlacEK4ejb69dmi8Nbntoegoo5BYCGFF9lZK5x1uZI6slWTM6
mWicxCy9SBoZ2Xa1hZwISt+7PDZVYA0s7qYU377lz3x9dX31RXRskrg+wFu+gfdk/MpVk1bBXUPw
F5NoQFjUbGOvLf/rAPAiGdB2B1NA016FCGgXW+/pUN9kkhwaRzjvfDN6b/XLsOGnrL/wAp7EnDcf
LfTDwWBEUMW71Pkq+m1vpETdYX1txZ2NrxjGyxBuYOZlpPpEm6G5ARYjnpDPDq0yHEt4++hV4OiW
OLrBjIBmeooXnOMM029lJmnikmTo2CMRI8NJSVWsCW+KFNYZPz7H3uSUyAE0KxEc+mdQRMgfMxRG
0zZ5iFsWnKuqcSEDVW9XI5ABXJ3c2bbnW2sM9OdkEbsh5iqsUM37CiN7+IqwAs1f68vUoSjuVzvz
y8PjkTvwjo6RcDS5J+Yq0XITc1BG9e3L7kPcQGZbMvSnnjO3WKLj5i3e2Me4fZyyad03Gt9Vsa1p
nsG4KigMHV50qyqkZSXew4yXyslvNSvk1DmP7B+nGsX5X/aeSsZ7X8QfJSzvpxEVfgsmT+/nc3JF
cOo9hvVjtEKlg8wTB0lmXGtSMzTh2JJMmpQV9UZbKav88avnddI22Dp4nWDM2xPwIjPMBSfxCB94
814/DdaMqw5sDOQ6FbSnBX7fuLDF5GbOU3sjAtl2bAB/CGRCdCfU0s+hSkmoCeRTQ2xRifHWWATi
HyGn80I1SftljqmTKhkFXxyTkBt5rJ4YyN24kwgGJHslzVkGuE2LOR+DK3vLSPM7nVck7DzTCCv0
4Jx708nSzavIvccAu28PynBPKXxEzO1Ck/xfQfRQRECIsGXDUAYPp6zvVaWQg0NDZlc+HeDs4NFW
+KcfNv6w/EHN1Y1/9IsAnkEL5p71ftdhWdv4kRFveAZh6xNh6zqZVHa3XlNIHnU13bIeqKLvXcn6
JD/BydaEfWoiBY37KdfopyDnO5+LFZcL67fd9C97RvxtkA/AT4EF27clLLt/1gtX/EaASsLp8Lq+
0AiwTSHxVVi/xMydVviZUIYqzCYCSCXxsbkL7ahq5U1/I1l75YOx6niCdarSyads3B+hOtDl+orM
Blz1BoWQUBcIANzysw4DQ87FI0++gzrkGtpPk2PDJJ5LME6NZER5eQ+RY88G7xemQcFy5JVYh3Yp
ntGQ3eWmCgqLtMPfQsTItHwK2uHX+jfthMsxDTvwzytsJqEBBA9duqItYzBd3c7Ditfm4KXWeCSK
5wDBolrbcN+qZomn0hwsdO3aQVATh5OelkTV5Kue/lco2aHa8HDwHFkwbObgeSNXbKd/lqi/iP18
6sYK5u3ldduIrU9NIrQrxEG6hTipA52IarL62mV2kJ1qEaAfDXoFFTvRXoS70v/TTSx1dEu/HuWV
iLBR6jt8N2GqNeGWU4a+BKankf/rG5TxDJhLiwWLDH1csiobvQguWjXuxy/UOPL0C30GKix2lUov
ss8p1H6tgI+G82UpoXjBH0vcgK6gJT3kDQVcnv4YsfTpDIuxrh+6f1SMkydv+LSEU/Ibm7g2Pc1B
Yr6pv/h3AlMkCUpvoMZqSsHG+T963lBdNSogoG1FbXu68rMgbcXhZ8q17k2pxG2cq4Lv3TLY1HqN
m7bXf09ElOmhOGjJs8MZ3uE6NJiJ4z8v1EjL1D48jWZ9priUcDu8rRw+3VqMlgPhMbc0Nqrq8e8r
GrA5ZZDEOWl7R1rwRkxJaFj/7biusZQ8WG4Wc8YE7kY7SUm64JGSMFk/BfctTiqhKVeRwmPuXxXp
pa0CKY2PV/5M0yfe8xnzyZ8yvUYdzYJCcY3rj5IL59Q8Ftp7o5ewY+wEx7gjqFAttGLt/u9VsEzE
pEeFonVUfIVHiTtsXKBB7IeslnYvXJHkDBKMtfGXbLBare7CFNkDUruIUT4Ptlw8bfRhbVxrhhFG
Fz76QBT4y3IwofzPrPrJpv40CDCdRrscPq9eYi/8VEp4wssZNzZqtKia3mdPgP/F9m4UgAQFJM8S
LQn/Ik0l+KAUaHj08QiWhBqAm5/0vVxnrnHiK2FLG32XvFiVggJXqL4lBAeG4MBYKOApval+anrh
KhbReP6/Kg6qjsErU6mdhYmw8DjLiRDoqHsZG1RNqp0OO7Sw/E2mf6IZn5phOaZoqTFaKgNThjyp
csUWYCFaYMuSnI5KNn9oeep3pwPSZSf8ooERTttQxUbqVCnVYTJUGZbogZ25bLF0OPbNtxErbtn2
O1PUgk033awbCLkHpm75PYNGNvDlo4u11YdTwexg/DaW5FQ2t88MklATsXmX/iuB42b94klm6ZGi
w62t7iGO2X0Ss9rLbdJEwDnvZKhw5uXeqxBlcKjoZa8gOub2go9MmA66YwldX7BHMJYvH6nYATsA
L1kpfTAmUmC+hp6st1d+JPu9TfohRUDbn8IkIhISfvQtClhB3AjRmJtOyh5d/4b5WgEBi8envPyZ
DZrb/Ji+gHZ10frBvjn0G2k1A2mcuzmUDhOTPDg6RCRUBMXDs0Nu4VIeTJwNUoouowYrCxQ1JzWE
Ik/CBWJU97dNuSTPyiVfCVMqYU2r+OoZKa7r+WFwSY9BDlVFRDU7VwIaHvTqOmXok2YwOxYAPvZR
JcWhLEVYJoqwitn7d5xDRqaFonRTb1kiATcez/0/kVrITP2Z45Ne7Zkyp+iHAi6UUWzJB6L6LCdo
XVJjb5kOonJixxIDBBewD7evp4HdagfgGgNzkj6pCndWAyhydYZeNxsCH94vwVQp8guyBrLW6rAt
c6PGdMe9IDsZpAdB8UaV2zjhNlb+qo54ajjUTBP+PlnK62XKMpK/m6iBoqRCtIMB6gMD26/wePhJ
e10vDnXPqgmbiZ4gp9UngfnM1HpP5uLMAptG773AL9WaW7cgvkbD3zEJ2/7eybwBcVu2A9TldF+a
tLfGcLLwIc71GSWPEpzmarETJC0E2CUVGZINp1MZaWC/4pROtZIptXGpkc/Y9KrS+0JZHZVrvPBH
hABV+6rwufJiqYrJXr62FvgKXzKm7JflWsbrzzyDQ4tcfTJhoR+nQyu/18K15LW2djZN7gN/N5lh
WOTnq9P/wk0VTbzb2HvVfm70vaxvh4accFx/mRigiLuwvozoK6NZOSXHZsmHDrtTLRHPL/TDasgH
XZcP2FR4o8XLJbXYkrUxE2RGEIMxNWr9RI1PSaUesghfH13xJR6yyD70+5np1ZkBRaDiZclH8t3F
/5CCPJmsamYe5z661el6a8zsZrJDEagsiN1+y+2x3gIJ79CMYrx+kX7PMGjVFFlqooiTp9/F7B24
vGJLdI4wp6aIDt5b56mINNb4If+a5tzlJjzI6m7CchTDMDVRY1OkfXEYXVx6roJvaOFALofKK5CK
tKQMF3BxrXFpjPnGe/BujnhMFyd5RlyplVvBHQhGCUlrVg793xwDPP4R9KNm3eXs2igsw7lrekAu
/Or17V/BLSo0PFobYR/eRtSHIAxfh2pfqKesAwHXzDvDrCkhr/f2W70mHRfCLHe78UdLX9Dm3YwA
Lazgno1rx8fAo9/I8r6vjhNujtmCr6ORiUpEV9hu+pFgIaCVdfkyWZpElEC1a4+lTHJK7NSWJzAJ
Mb528LWgoBQQ5mKKlhL13rMZZ/zhnYDvzeDy2axnzZYbXjVjHcyFFBhRvAPXuuv/dasf4xumEdRL
+ZJl0ytd/3xh/fSuvZl5/GgfcUYEY6jswVZi1XkzBLVKksGkjZ1Iiyx7ugSOOzouinpsVAO43bl7
+LUFIN5J7VjE9EHAjZkjmCtqYjcusis1AKT7lhjTEZb2wKrh6iUxUCjQ1TxxVgJynspVzDDtSn0q
po51F8Psx3elEp+JULhMfEL5qaC2hiJq/dVpMMIbBBfOySFIMrQwCkOOa5DM+n6RyEQDksq85ruO
y49c2p6Jp8KKWAf9lmWlZ6Gp1OqOWmWMAqqzsLnKF4jvrMhnHb/Ouk+VwcN0PfBJmvWu/1sz8mFC
Wop/aXquXmMP23kafJXJ2wCQxnSRNNy+sUJrbB+wJb6NwNS7fB54QawYZBX1LA3mOY3Ty2pogTrB
EkI1ng5N1NxIDXppjCn1IyJAJJ4IHGYPiVk9wlyaPNJ6w7E4HgUv4fuMPxNHu1+nE0bOdC9hHCjH
Iqwar+D1LHFTJPtRYdTjMyAHzklksMuOWbNSd3VcoU7ZKk+FTlGAyVOxlMvOvJX/akU/UvB2Og3u
iiYqSW6qD3c1qPjlEPLg/UrL+2WJRUxirLHr90zRD8ZoHic/feYqyixUTdI/Pqw3pLUhqE3E8fIm
axTvEvpy5RieiUDG16ZFnXBaz0zbKtt5LrcTPMfY6G/9v2FR3Ph395Xnj7EGhVu9y/RGqHEKeP1u
vL5eVLG3AivERdtpqrXD8Wut3+1sfcjbOX2BFCXaNLrbi6do9DQRvogHzPXSyVTaUzloxwh4a9Pb
qt6yq9V2U8zeK/2qDPIoeYFRAipRBSy3B7DO/CNQd7e9v8UqrQS1KFRuNdEB+Wf5JDMcLmofDgKm
HYAh8hLkykNUgS+V1AayhTWDZfJy+QNbhb3JJBYtmKc0tena7JuEaiKUwQxjTdL9VMBYJLKlb7Kk
JcJqliMuhN+MtJdVLM59kZ40X7ALbvbtnXoSEH6S6SZEcBtStFIajHfliOGcmnTCpWlK9EQOGjzh
jez01RCwsw7NIttXfkc8fCIeDhkDoyXMdkAsklYChGQfKcKnaRnjB6rW2bmg7WIKBTpLDm4qaVLH
Phmjtr5+IclE2UGyz6Y1FBX2YK5i/MrEmtsH1COKlrpy8v6rEXu0V4H8yD0KEAzZxlD79HVRfRFo
DnXGeoCewPdtV5KEzxd6NZl7Ob62VN/Dz2JngBUKbKBVGsGgW9z4zKCmkdMMrNwArs3wAiXxAjhV
oLkFUs3wChgnJ79ElGT/btpr42qAVQDPLbwt6+aYaTIOQ4sLd35im6BLGENE9byMpKs4YokallrQ
/7FCWd3epdlJqgXy/VHi99q0+tn6WauNHXYVpNJvAaRoVRF1ImuLU0ekaE5baUhf/ELMwQnE+7on
ucT0QcFyNhI8VjEpqNOxHgCezkQ5Ov//K2H5Vwy1G/Ai0B4/CZ4j/oukboMtucpTHybwaNdbwcZi
6lSv73BAuEZS+4w5WQkYu2VsBb5ZNGd21QHD+oFektuQFDeDu0gyYclpwjwuuL2RxqB/CfR0KWFq
kHjWkxtJb+cD9KgqXHT/3G+Utsp6gB4lrz13MS6i4V43iPfwFdEcqGZ+tPRQMgRfTxEXpXyXYv9h
6cxWvB9o52i9CIrYxK416ZPAIGjYX0dTwjve7WXzY7TSWz8vPlW7/YtpJD8La3ZTylAhEr7xJV/F
iWeVcbvY55p5KPDGiMdkjg5RXh5ik60uM2nxSydHuFm7DpEWSdlXFh7T0Qgwb+CfLPogx4yxbh7X
jpf9UYUSa4IFScNVHHZdrAQKMKoilv3O16Jv9s+t1F/IOZyY0NWCiQCXY6+4qrE51AZLbLnbSvW4
ezZQcpioNP3K3l1mifZJp6k53zDa0jgr+6sZZKPAogjEtsgDYSaV/RZtiRS3PUOMlFMovbJp9QoR
rO1kela3nAcOibSJ4KQnlzBseP/jxd6DlJy0+6qNYaW3DDLUm8advZjLA/tJSm9qB4AeOlkdu10s
vLNoEaawf18nM5zD30tPS/N92pqrvFXnvrHLv/O2sarLnbdc2BZMENHkikh8VXfjJa8XLK/qpyr+
Uh4bIxoXkvyfTMrra/3qTPVq3Dw9FwBf6fZbURIMSOZqccvlPc/RuTEHoD64gwGr+PRVDXCxAbqK
ex67HFSJPp5NmMFvYtuOWTJOUK6I9ef1CIbM7VqwVRTSUl8/qHeaZt8ksdCXKSqRymosilazU2SG
LkDSobIQwlZhq6ciRpTErumz3XiQva0oHpWAuty0nkKvqJy27gJvsuHerBjCQbdsj+VIqMe/o0Fw
YyrCpGyvU9HxphXyuJgF1QZD6uf/tVO/0wjm1OhjEUmGEeN3JYLprHYFPQAIXcJ3xG1RUTY/C9mB
7zR9BCSy0bpuD8zpUTTjCJinwt8oZy1DAFqb6r91RpzRP9Ws7kCnlOAqohUUsLnpmgkyJOQU3S7Z
2Ac7LYiiIuCavgHkKnbKwhrAfxdM404hogziBHq0MI/73sz2NM1GWGd+M0mhGdWQKpV296I6Ltjq
k1DEGE+SomxGTOuGbf1iyivJ31aydsAWum/MDozXh1F9WmwCkx2xlhrsYBNz7wpSxXsry2KyxJk/
NUom7VcRp3Oe0CUrbyTmluOAGtPaesQyVr0YuPEFt4yas1yXZ4D6J918X7grWolx3oKW+2DHHq9c
z2+CgQYEyJI4jlbZjYHiD30HgRREHeHAWA1ZWPtveY8FczBGxMFFITz6Da8YcFoXqA6NpHpyTcv0
rDvqQGl4y7HyV4fpLlO6VxFCSn2q6bExQTKhZVlZz6wZWnYfr2WHEhx0bbMnCzAbDREA7Bi4ed/H
fxHc/Qo6KxG8BO9pV9BKGBLfmsGOEyYcgmF6CLuea4hcHuiukB7tTEfeV6P87eHamBcOUP5tXswF
N+ENw2WycYSdQhpXrnke6ic/sjQfeGKa6aOsuv24KRAYUeBHitrQpVBMjeo5o7C3bPyGvYa/S1ou
i8l14ENA5ZGynUoksN2ynXbTeyw1KkxXHfQAil3UnCARDdpwX+gTZQGu4++Y3bFJ/JmVSbwc2NUc
LYGY3MobzY6MieSA6mjfufwiX8Xem1Tkiy4TzPCEaa9sn2bGkmfl8WLBmwueZMQPZWgewqUQxSce
/mchWR/pDLXOmGnokOwNUmi3dRSnXJq+8/Xc8jFOBsqIdcvfLMuDpERX401Qh7uHV5mJsyirR11O
9hHGJABehXdSU/2Y0n9vZTqPTWYM5L+5H+Jnkx51ds+o9X1LM2Abi0WcUp1CwVPV/q7pr7l6AxXw
o1Y6fk1XxTjeDr+Uc1n93uTkpqXdRX9XGwOg44fWLHzoNl2oEDgFXJWDW0+lI3TWITeXA6I2kpC+
06H+MsPR8YB1WAEGQUeDRSsg/ZA7wFr8b9lMTuXOb3/Lon5amEXLBp9e9erAOm6u0Wfu93KMxehI
kM/mMCDkkdAYMNPjd+ugjFQa8vmKRUhdbaJRNuy5j8GaPuIK0GKWhtX7ZElHvXxI6PrGEB1qZToo
BStvih966yEaw73hF9Pxi8mjaScgpszQj0UKYOPkgZKm0OQ2uuppNCR8NdJhXZ11mo8jdVulfTqI
IGs7Ku2B/e4WLQ9HD/fpArdthrMP/phQvZSysW20UMWX0N3WtLhR6XNlP3xtsRBzBVRXIsn3uLB/
YrqIicwQJzGUa7Spu9s/rikHytYPGFMO+mAdBBbV1cunW9YHgxCzTjq7qu6jPt5NaJaqKdhiTvWT
v2X4lpLdlCkEKDBIyaZPZKAuceWPXO9jFvpo5hb9qQTbul4OaPvLaJ0C4bs9qO6j+IJBDVPXp6VR
6DRBEJ6yfd8SVjTczCI26r9yjO89IQSTt5UKZ2YkroLzi6MhkAB/L9BZ40S3aX9wwF1K8g5qBYok
Xr9+or1ZHBx1TcgT+9S2EMG2LobN1HSrNS7QrNqoE0egGPcqnxA8jfSPAAOYu+RSY2pgN2paB73w
Bjo2Mnim3PdZo0L9P2ICVx4apQnSJeX30+MalGgK1pBldWK1FWxB2oQcY5PgAVS7IVeDPmuDgqSs
rCGR4utfDa/yZDZLTYvxC2yORq13Ta13gpthjBMcUb4Iywo/IQ00Ug1Y/1IduEvORb4DvhHEg6v1
v+UQZ8uo9kGnKZRuwP1xpO9Y+6OdYt63NRIN/ZuoXKf2a8OxsKxuj9sd/dbyGkpccXQO4sSWvg6n
vfXR/mXzrfXcN/HVk+BtT5/9/NDpjBz9o7jUroJ1e4T0Ry6FEI6PYKezmmq7R/PP5NOHchcJC+Mu
WO1KDrUEiF+Fr1K847W8pzP7ERhAE3zkoQPJSkqeZdG8H4caxLwZEhsJzSqF8QSe5972BMqnV7Jr
V0xzEPcGZ2+Qi/9ai9uOzr34LMmlU0dRKJdzSD18hzsg228RtWTZTmbStuAsre86dYA1v37JFgpa
+7rWRanwSkt1knJzVCBYdNVvtJhlGVPBzLxI/SyWfwZlUO34QIOxA0SPr0TbCMyBN52qoGEy29Jt
b8HnqpjXNtYBxQoAoQ5KZUH6Wc/RYu70n4IYmpxQ1xcj5STs818VXSoNdwTOxlPAhS8ncdh+J9xB
dbZqEg4/hU5eQ9PdxXj0y2JH7DUsKpdTJwbGK7HGNE7yI2ceFGPi//3ZOKE+GLepe+1o6QlYmW/x
dj3ypDqLFmQJFq8v6bNdxnJJLPhUfRqITh9r1ykubRMYHA2j9gxvTmVXKSDkiJfNOlgMADJ6SydP
pJLuJVY77btFiK6eb6aYwrwoZzL2C9tewHobw50YP4zY5EoSXfDfX+v/VDDo4tz5Zf7o++NTygVb
8J/r+CPyscKk3QTsHq9ABUWcjBIsASWu4RkdILPPFiklX69ctIc6Y7CB7NrXF3lDCOeuSAxV0fB2
qsUlNrJLUUZnQmGyKR6tLkczFE/9+I83duGJHPiFRsCDZiqUZQgZlsF5/tHnEw+xMRJJRAn6TirC
sfP3kqNUvsR5HDyV+/L8vCBAgI6iGZJX6zBiftfLl8gd0yBZ3SwgY9yCwSOmD/JVGP8qh95oKWew
Nqm3G0BgJCraTflsm+Yj2siwtNpB0VSgByMzz+obpD9mBBN8LRfR6HEnazaZcASyXc0uxyy48Jxi
Xb0qkKKxMg+mfq0yRusQFwZ+5D0XW7WzaYyWVSZhEkwvutpJropzVlpnXHpegV4jyEc8DCSx6SSy
sEoWZ7n6WaLFE6CeEyRmGWt+IwZgDUWJ0jxgQg7Z6XLk0xKOc8WIYkvW3iAcV0o77oh2wyiWvDjc
dN+Ih47rbzyke9rDpaI9jsNy4E+0IUNEKwNwxa6BjeXUeSzyhkraMTex9hWN8Sp892JHaqLHQubz
TXifACMxbzQbSHv21xxS56oEitVgtGyu1B6freYsYGTr9d1Eqp2CEqcUwjmSnJTUw5K830sBEW8L
1ffFyMJRBAIxHa6k0OZjT3LQyGhkJUdJ0JgeBN+wGO7csRhRJsEAMmXyJrR+x3zzUuVv2SuHYktO
jDXOm1QxzMwxZXsS24zSVpcs1P/Jc7rDK7bjaNqVAmn5BIpcYwWWuARdWgRqCk+dI61sI88qafHl
Y+D1aHChUxGHqfIZLkkTXc1iuJft9hjIKQvgIJXol7hiJoCzP8PZT5iD+qOYNiA00qM6qIdlAMFQ
Cf5dJ14nt91JJQ8mVdZBnqM9WYz9ZlJti/HCFIKF+zvtT5RoRl7nvvrJX2TEUGP/rtEOzlk4fE2+
C/sl/Bppd4V2rF2+1sa6pHA2NlcOktDqkqNMCfD0pd6QyLTLum+qi2afGqG8VrxUWwY3iaovfhr/
yRk/7WLF/Gl/oaOxwQ1eSPIJZyFnLCdLtmS+AcV2QwZg4Z5C04VP9mTb+DyYUnqxBFjURn2L5uIu
1/K9yYsHWj+ctIXMY4QZ8DlQE6ntNlPepffvgoyqWJYBncaIEu+j3j2qa4TDVr7rMpUDorlLnBfK
T+O/hQ7WwgCQqIdwCxWmt8VTuSjBhtuwxhkHVx9pnVBwEe87c95vnD0dCSpciRi/Jvo9OpBXm92X
wctpVhxpcKQgfCuyq6GlNzgT97RlnFeIunS7GBtH1Eu7vlSpotF2hajtJP5RJ+YEV4FjyVZI61EY
KXYqIxx3ZcNiFkzUfOFspP2wPfnaFh38JdRxmSEDauZ+W9hFawaxWo00JOz5Rr6u7XyjDFsz7skg
PVKvLrcz7pBzz1oij2OGDfPcZRfcLV+NZn3WeLgG+XfFQqHyWy43JfdPekEwTdc1GWLLQ0/dKjZM
hYPCmTQFNCZ/GO1uZnUm2CpzEtLByGKtIsVnsfqcKNLhtWHBOPnIJJe6p+Jl4DjUxM8CBC0cScZw
TPDIi4Ckiq+ZtOQnWgqSgTNx5mW4FJp70007RQcpzZgbmTeNj7pYlV3yDW1Un0+9Np8qUD7zYRTR
uiR8YBQQa9LLcTLvzb7al6TJBbzEFDQO2+Q3RkLGK1w5k5sC7LKX9vM+Gtv/AdilB+v6ULwp9kqE
hz8szM2AEZQSl2NcP2uueA0FLBYzGqGulZ1DTqJLRiKNZycLo9O613ranaL6YD0YYXSmjexYwLRm
TKVk5mJgVk503iiJdsutM7ePsyV071rVfVgX4aFTadsxbaTt7K9j9muGtJE0T8m3iJD39fox68a7
mXCpUN8TxIO8bW4Se7dMeUY3qiNGh2vwZvy2IMxwGaW/WHsV3pT+sA5+jhff5GDWP2mrdXpIpC/q
t7iriRx300lYovPKIvyzUojASXXItzCsITAj1UBfbkzjUcBEVLCMCUS4S1F7aKpmWyowkJgzeHwY
eflIie4L03Xa1EsEJZC09TzOO5ZOdkaydaKxTL5bPGHKco3JN5hzdjkY7+2CO4RcW58X/tOiHin6
T15PuY3kKYE01AvgfuwG2IySqSJ+Z4NO2sZTPWAEtK4qor/Sc8NwqXfBFaBVWF6s2SmsZi/7pvCb
/7pkNb1569EINgUuyJqdh4HmDbzAhUSfYDyfLMj05ryFAKDYRMC8XX6n1HqhIvpNDRyaxWYFYbkh
vsxOLADMo2PCbiXZVwxfQ6xPyXLRugXpo3RBqWCDjQjUZSwH/p+IyXuXy/pclruypF5N9aKy5xYz
e1q2s6J8t6XDLvnN1Zn8cn2EWw709FhDXWKl+fe1I5DJl4qiWzyb2W2ZUtuazKRwIh7SVsZNM9GH
WNV5nwTD/aZXfCTXAX9asmaBccsgAW/YTdwUMaRbBDsX4TcqlEsr8m5SqDyp/unZ6BZFE67z/1F2
Zjtuo2uWfZWDc22iOQ+Frr4QJZIiNSsmxw0RDtuc55lP34unUBfVBRTQiQwkkLbDCon8+Q17r90f
k8JGkMAIuE/jl5RM5GptTxUoVikBEiI3AUI/9zB8GIIEj4dQbVD+vHQyPPrhksza5SL5wCJ0w5tn
UNCV8crYsiAxcda4/wXUF8hTkR0CmrLhcBK6PiHVzoXxbLZ7+cOKlyvZTN2/1Oo4ESiUxjpyaDJP
WLnnRA7gFgXNUaosWk77Z4oqs/76xriABRVHf3mFeWvv4gLXDLdt9TaL4lFMK1+UdH/XEC/6RTAP
SgWdXMXVheo/MUhEptxSq0YLg98ZBOOmHBJm1M7Qqwe+YhICI6Zc5BrN+lNLlZe2jBD4e5OFhFOT
vUZn7F6q3gAHTaZ4a2evEAdv0umgQKvSlvSV5Raq7BYzh+ReJiJSRkptrzbNm2cCPtPKjh6FBpLY
EmvZnfCmbZOhWJhupplgN5jvLYGlcB+XngEnKFGZnAW9a32zBeiiR4RsTHuBlgRm6lF1slG56816
MwQClluS5c3KZVOnQv21cIeh+0gV+WyVt0R5GIDa1dXrcXrRWUio6XYpeZ4Nkbiq/goE6DCxeYVK
fGj01QVyvUU5zghIFgmF9XptBgpAlgFUdVgxdmn5O5V8s7iKDYFVsW1M7GCg++W7rGt2PxQr6axE
E4rDn6j5VAxiPY5sNw+ILA+F+FJ+YHo+kUGDYOSsuT+KnmN5AAZ94O7TxAkt10q5tTPy3G/0zlcG
vPCL6Ed0ZsIq+hLiE3Fu8PPcWpQbFtbhVEHVpLSBTAEiPfuJoRXj05k4TPEQCZSRxa7Zx8Cv4l0i
BgmC9BBTRSh/02mb8adBvWlgFRn52dA5cY//IBDL6tgDIxFth70MsyzDTKwGkv6rrpi6R8hZ0paO
3ymwuRNoLrutnLkmV/nR4k6am45pVhew/Au/18Z0fkxRo4prLc0HvlvGbpvsUjYEWY6sueUI7Uj6
PbDtOy6JeCxYexpKR/ObHMMYkX+N0U/ZJcZwZkd2agPBZmglGMhnONaM9Kldeq/fjLpujZLqwOyB
bLr7Dbis+RPZu9NhYM8INZobZB0v8sCS+DaZCayt2e8HJGn8VARQ7KXTVDUnVDwzRXfhmcLGdd9H
pc/C96iz5kS6NPekoqhgeVIo4p3jmCq0hQzFWexqPWdZUTnNG9Aat6NrF9r0ot7lyHJNIaPhHzw1
Q600PPO2eyU3FOk3GhIV00ICkHpNbqnwRn3ty1lzNwgbU4fwzpA7w6Fc7kD5FEQntovJUgiM/8oo
wIiv5gWjjVGnryrYCyaNbjIUl9hfFoPnH94Mvb0kiGrigmtqL5GbK4l44Jkv9n/JaEc8JHMe94el
Sm/mVYaSJ1UstGDkRctTSfFKo3yOjSXIoiGgdAvQrcfD7gf8MaWORkodDXD5f7zv44FYCFAxVj3v
lpTu3okzQp5ng6DiGdk5xhASL1FW1JuygnBSOE1I4OL35SZjJWVjSUoAHpL9qCjn9n1rgViL4PEB
AsCkwQRyW7YwLs4dQdiVKb/GMnvKgls1ER7riZTPAp1jod2Q6yQscCLFyyWeTGoJRI47F5WSLQ6h
t8Syx4s2HVFAFKQIe7Q/A6C37LtBiE07Y6RBBWctr7M7KwHgwnU/kEKgbkkMdgj9X1/JlpRJOgM6
X9MrTN4PQyonbTY2HQ2KRQPlIeVd1ABXNj6X4pclJDvESmLBtIeHG4RZO6kPGgbF0ejcTrkm9Znr
3ChT/A46nYtq56g2fxBOJclDyGxnBVjEN1l55XPlp+G+VSaXHA/cBnsu+RztENCTSfTnaywqtvig
HGC+7aPuO8TgKqTbj0UeVJWRo3qgelFAh/AT9fiJmPP0qqvUIRlhgJ6ABUJBqsZdFYp2CrKujsDm
Tgf49i0afuVrheweokNVRvC1w/6H0mqrqeiKdZhYqApthqn9IJvmTtWaQxR/rMzAtk8EVsYuColE
2D6V6dcHS17qcNqhJL6qk3Eh9/KSWPGlnjrSxIDsreFp0QtuyVYXrrMxXGpRA9IWIxEil04STnNN
WNZa3MyWkR3AY4j4pDFM5HBDuswBtG6fwqAj8y+zowEdb+4E+H+9k1ZbBpv2Xlbe2O8M8mAmm3wR
/2iNpc9rQseOT3Ze4LJXR8Eiwy99kRMKd9TLLOV3gwCjeECCgemuuBjMOvXZDBwkHojRnXlWHV48
2j42qxCrSXHm1bN7Y/3E9BJaBrCLGfWniL7PHkou59V4SxvtLUpG2pDQLhdINJJ6SDVY40L/tIz0
IbKxrCjc1In2ng+rotkwTrCCzYE9Xgs7SYFuTH3SEFJLHsxtZJStESEA6zZIc8mPNe04NiPQBXuI
GNLpiBiGdrMYI/BgIwNiA3tu3qHuJFSJa1MDyJKEQbx84H3cGDlAQBg1HTKFUScXmSzi9VPMY97/
1IgitqJjohZUX+jz5tGTm/I4cOIpS7XrnvWKKYDnVFsLQaJA++6Fk/jeIOKfmRyhMDTBRNfFs1qG
i1KS4mEC/AUOlzanfNLQMhKtDsF6wrmgh7/ikW6GLaY0XLUaOr0YXiqodgXAEIzHeDAFT0XDoWnE
imqYbWhw7YogbQBxr7EqvBpC9dYJ49uQnWT6tq7R0Jk5wsRIWqIWU8xAsTj0JNLhG0hoA9y+RDoK
5dPMX/ksCAqsbJnQSrD7c33iUm9CEG28qQNz9MQesFZ3yiNjOhdi7q1b5i8a0bZoVjvmFCIP5Zoz
b5SMQw37QbSApCBmkn7Kwso0JjJxMzeGdoiWvW5L0VtI8AbDWm+bq5joJRlDXeAlCH4ubtl5sB5g
8VkubufdXICgV3X7hyUBLsksHbREL6B/kY5rzROVpa2ExGK6CCV2H1s+ZJIUGGlzZs6oJKd5Ks5p
1gQ9/VqYX41fgApItDgUdwTt+LZDmoOtYmycrRPcZ7r1mKIECuTqaTQ344KYXie0nWmkwB5NiR81
cbS9Zrgx7GZdRXmO1H9NH+0k3FnrX1IROBa4pGU3Lc3V9M9KNp6aPj1VujNJzTVNW7yFDSnODPD4
yEVT8GeRj6sF95KgbnOAGDUMYxOQncKLBtQNS/Gm9HUxAXu9mXtkTXklGs9Vv8SLceyQEkyHSLMe
yFSzKvmpp8y320uNe7GK5HOfFpi7z/My+fV7GmdHajPCwLwOBSTS9UBWCHwzqU2NdWNgeMNwh1Cy
n7GH4Xb38EocJbdzvjPBTWVvgKKSYANZ0bTlhat2ZDG3Pc4DC2bQ4KcIj2dbmbl1mhceipZdBnmp
HpffyN5d9ixkjivWXacpG3ZrfU5Pel8zJCKviANYJZoIM6w5vGqLBPC0cDq0OPLvYm6diUhIJTq0
9Uu/WYnp0TOmWAFKToFerewOWELOSxkwrN1LeEdQb+AHOQDDyJu7xLQ90oPVYt3vpLrliyyh1PAw
Tpp3BvBzEHG4MoBKfUBm0ZdSy8xfPP3OvMvBVIA4QgzqAbme2h8EtNeUP0edVC1aOJ4Dxr77uxh4
WeFX8LKXq8g0d+n6XY+NTm4PcNixUk7Q5+ZPiztijpkZLURipc60cgjyXfT0fWq+mwi9F33yYIu5
ZTeKyuiGYdB81/v4YXJ142HoRPqwMj2lM8JbaI7doUCdEVc/mwkMw7Ir3tT6DW7SvgcrLUjBR8Zv
Bqd8ioiAjFEsIezlsbGf8W5OwUL5JNBnpMofLcK63MEVGxoMFKOHF8ljyeuJ6zW+5cPM76sPEaX9
0zCuilA6MLYl/dWQ7RAZfxWOrmL5ZpPgpLIOzfAqkT9dyrTalEIrIayr9GflAOlG7cAQGrk4B9i+
Yyw++WkqAvTQcbLcVxV2KjarjP4XU+uTdy3mTS+INKZGFRy5cA3k3yHHT8hVE+KRXKPHhBh+UfET
lUFsfU0ayVYoVDXysePHMpL+oZF7a44Hg866KntCL4/GlQRDr4b7kcdfK5vpFv15PNWHOWH5ytRz
Ze/PW1dHIc8TjHd4yfLI4PNee+Hapf0NLjcu8F4wztk2tsNHKd4RxprEUhrbdu3SacHI3DbL/K57
JISyTeiYOOWhlqCJb8ufjF0r0vmExlW2F4gd5zBbOws96Ja6ShurSz9DghNy7dgOFrI5PL9/uYip
zfbGleepuqkUErTfbJAaPg6+e1bEVFYnTR9O6oInKz9Um0VRopVG+RA2YJIq0umwC7QkAUMvnapD
uMy2sVMNTCWaubO7nnFkdZtn+KbSzyUBn7RwPj4khs2DUO+LrvKMBtc/dEegVkyxMUPU7oKaNslW
2lnmR3gg4C8IMDeY46k3NYarB5wpnZHTRnvxU2CINIHgSf6G3XRC1VGwrtSkP0ba+sRdBep6ZhFi
QY7TWPCSbs6bki5IdhPAIgnmkNaFbQj3ixGXyo88Is3uFRtz5nII0d8SrzhzQS9oUYx53+Bc4Ibu
C+0oNfclroNJF5FYEpNHw9P7aScDDkgJNMXwnZ4aAAEd3RZzjFx7YSXT/pyO0qEjAxm4pVP9Hgya
15gUuxajRF7sNfh98cIVyWTM5M6QoY0PUI+IWyGEy6f2E4pHebcq4cVoYfFVOp7D5X0JMAPAXW3P
6R3mKw/nHc8YaP9w2T5FrQiGurFzwwTDSydguPWfxVv4bzyZvNs0R3zBdxXlVwha+R+9FWxLeY4C
74/CahSMSI78FDgS/IneGUAvEOego8fEieL2UDBxgv1s3pXmk1lgEYOUgqqlUm+JUo9qACCGcUzA
SPbQZtRHHMkITjtQNdZlcacWflwBuxNXD45/hwKA6pkNIQAAok3NjQ5HkiZRDHsF8QBitX2C12sh
KpcjGAYXoYaMnlfulLusTLe0AiwElu6DGdTCXJezyZeufYwPdVmY8v2Ow/e0w/6ScrW8KijOas4u
GXulyM7LGL7EzIRq3OzqioILBxAjx0cu/cyJgINhFcIasrSPEZ0PBgn6WeIYZMcoiqN5VQDxSyzq
SqgCT2Hs30rh1ihwYed3LFXCcpv1YP47KBxyvHWJ5aITT3rQD/SFp1kW9xm6PZrfk5UDOTePo/wS
qd8dDKM0fJcVJkNkXxnDMexd9qgXJRuu/ETjV95Y9655aYEQNZzBcSkxTgxVKte43aXruZl5Ued5
RaIVAr7jodTVL/oVK8MaKS/Eph0gY7tbODryqiY8ZXNzTqhA+aNKReTA7MBXd2IqeDmTeWqPtqJ9
LEjC8s1a38m0j7sxfVYI3rL6HiM+gKoa9LABZswOseSj4N7FfXHVNPHW7Qe0xOW1pfGODK/Xgo4R
O17Oge/dxOpOYnRsnU3QGjpJgJOApUAiXa+ErUQqBMYkSlA/bUw/GcogJc2gY2r3d+SpFw/ngRsZ
rx5j9VJ4txjCjq3py0TRkhEUWHyZeRxMMLXXEpH/8jRX+Gn7QtD9Gng1apKYm5z1Tij9SfM/apWy
fe8nqjsWphbeqSX19M28i7RYkkjTwBhoLHafKC88JV4L/JUroYsA2lZ7qXKfQmQa8D4rzSF+hIYM
5Fjymm72lKXx4C1bS3IwRC8lG12Ey1BjzGvJ39z3w5fQNF7cSF5ODdTRTkZcSJo1HKHg/csjn2Bk
z7GFqx+r2tmjAZHeiDyNba06Z/ZURnbLx1o/+MieIWULk5w6Ds95NV1wokL9NfJA8aef1pcQvwzS
UxBGyjlw/kBFGkw5csnwhU2k2B8s1jrzURGhAdU4BjyDvReX4vs8fIGdiN8KztQ6mVyxJaYXsj0P
yLmcLinvcI/f4yRHOUWYz1wTzg3xwRNLRsudWA1v9oEhY+WxYiNIpRfZyUgvUhllqnCWApPvFCIl
yv8wGRu1zjYQ+VBp6sIpx02/UBX07BZbFtgFT1lybxzF1YFojc9EV1+hMY5YQsXzIpLrGUevytK/
li2KTeE8h8+YwSnz1OGUNOk+TuqLSmDszEGphU6YGY5Cn4/WWCNeWcEv90PRySUqDf6iPLqFsXkY
gFZNQKtkorHWlxK1TYMhMGbrNyHyb98HceLMYL+i4Qy5Ntm0Y2CF/xujbK+/aZZwo1Oy8aYaAkJ/
7QOl5y5nE85jp1NsSpNdrQXF9Ex5bg0wNX5IdZKqi87aTpJIii5+E2iNRSp1fpRdb5aCSXZ5TegU
s5N+jd0+OyuPyppddtkdqCNSJko7TRHJajKafCwdLA4h6lNsTrcE/RxHlbLT6mffcIkgewbcpJEf
Ela4PO+CQvLbjukI9S1ZZ/kT213fs5xOT9ljoTWU851s7Blg1na4HGHt5JEAyx1zHjeKSpyQBtNJ
hkFdP6IweVqV/FQ+ckG/tUx2v6V+OdErnIY3yNcK4v6C/x1J7JPs6FdfEeUxoemYam+Z/xYYKeT3
ju3spH6ZCd4DqaGf1h4T9pUp3M+pBUqRQZOperEsejAgamuGmVYzCBGcPn6X9VdGS1nnYz3C4dqM
TII32ze35azv3chV+mxvqD5KgSb6jlGkNiEqrGbgEuRtGtMPFoGTrqEj+IpGUEr86jJJaEgoPm2B
VArEMFy0SB9vCUEULH7iQnLV9iOvcd0wKuQaATrCC3ZkbB4KvEUSBuLK66XpnKXVrQ9g3EGNDA3g
Qwh4MWLpx+iPPBh+tzl7ehVNCFgsIl3il0VyE4hvrDe9gchkvJrIqx2GByhtkb/yuSaQH6edZ9pp
LO975vK6lR6hYPU/i8EhGJx2o0ENouFiWM9t3ZxwWLo/NFmtprznVBWt3zKO4BxraVS9LBsQ8kY+
3jkrSP9g/MEAKISRJjRMzAx/XVCkUa+/mfDWix3ROZrS3lvgAjC/Is0v+RxXhgEBlxsJA3FyShLy
Twz3R6S1Cg72BMCi9RalqJJ5P3XtRgrJm9pJr2zlMOiTeifmsNwt9piUZhk4x9nCcGe+ZGZ8TYTl
otP+t7pTD3+j6iRkHwLQ21zE5Lyelo5iN7LnbPCMHuhSBRVk+TN0361uXNXGlj6Mavaahvhxyo2O
XS4RQaNtTpS8CgcQaTvzfcxH+nQrmd6mN4glMvukLoZfudD/Nwf1s0I7GC2HiKOpRJ8QYlPXsanT
Y54xcFzS0rrkUwP+D3TonF5WVlOOYBSvWp+8kouG7Eb0sNhg2CLKL+woB7+VnLmbqcH1Azty5oA7
mY10ibWRXG6aPSt7WLBU81LAEhC/1bP+tgRzDT0xKY+NZb23svxOymolNC9DEF5UiKtW6vPnPJVH
Gry63cSATkNlXbJIy6aninhP3SenRkZ/UYu+2isBDru5BULFhbbcBtTXBVH3AmefgOFN4Pb+kajt
0mu1MKAmJ9uD4pGMXVQBTcXFymgkG3hS4Q1jIsCBKN9+MCJckylWRap+rHWkfuEYwxED5w/ggFj4
Ic1t1j90xlYDnAhLE89okwR2WuH6syRPXZsvSOL3VXeh3RqOwNR1FITl6zJ1O0TmL9GeseJxUHbS
hfYudjbdEKBSnScCOek6zvkFTZrBsmvO92AeQhEmyp5ZDWtBr7N8/pUhyfWsHGPIkTShAm7lH1VW
LES6zqJjlsMuYQ46WQxzaFfaGSs6A0Hd2Ef5gmqQd70E2v1Zsy8jgkffbkLm0jHOrW4h0KQrAiG5
S4luk10MBa84pM1zxKWfK9fSpGYgbZQeKDE0hCCnBNagDq1qp6lQuwdizHOy5fNjlvCSSafqOEpk
AFM4FiAkcanr86UjKVCgt5aInwL2uHDu6ftA7W6yfLV0HthOPY0n2DX4bT9H8Y+ZnqXk128D5uUS
v0xdt+tk0pp/rr870KOkGVnWbwZOO/iVK9Z8Rb7A7Rl/Z9tIFBycZwCz0LL2GE/UNzhCRZmSzJUV
FDjhPu2zFzDFxwSepGBKgZA9RflvG4GZKzhzxIZ0ZlBOyOCSlPkmVMRDJ1Uw5nDPHkW+Yzack4Fa
5JRp8qFVrjJj1w1GID/nNLlNIrqaXyne13QXo0Munb6pbZSlPZB6xEs7Iq+Zzrry9In8ZTuSeiIY
NMi1wI8hW+kI7ArIryLPAxkNNMdf/CKP34X4FQHL7aYVHDnHqWL+XYGe6z2jELYl6fwxyBwCm4o4
9FN5PMsClyEjPLSbXBGFDKsrcqin18X+oRJBHUtWvTqGWtmYngpK6OYXXHMmygKHXDt/omhnbc7W
4dLigoUyRqKzVXdph8SNokCxzp1S8CP29iQ9ZQGd6Rj88x//6//87+/536I/1a3Kl6gq/1EOxa1K
YDj/+z81Tf7nP3hHt/9//P3v/9Qty9RFXUOnquiWqnNz8evfX4+kjPjt0o9pGpOlqCv8J0woMFgo
SI9jtsAF9SBonLQ40lyxSRj8YkkCsQwmQz43TWWDpj+smnRpK+tSwrln0LnKf4jZ1gdG0MgMqBGh
L14qqhyjPVboAGRTAiEsXbvm9zipjk7bYeFs3SYZ1nOwazCAuLmlWDsmb606P+esJZjFifKngX9V
xKK6YlG1sKhGZJwa+Aw1gGGiGLGnio5QIhmSV2885mwRWTsP7ZM1DsFEtndPbw1NaRVYfIMeWXGH
L/ctIwS6BKAMyOYxvzSo4d6gC1WMrxrRtbWFY9enmvNiA3HqkCLQ9GtwJJJyctQ7QwY80V7WIhu8
f2woaJGKfosMCDs8Epvv39e+2VxFcNWS8EztfaF1BlSlH3XhVm04KkaRYYhFdnjLptad0H5r2ewL
qGKRMVT8jTnlPp/K1ei31YB1JoftUi0aAD+Kk+6cMW+ypmcBtC+3gMDOVytdUFoWexECRMLHVVNu
EvOYhO81JV4GPHHZ7cdoz2ONBL9jOBV+NvHJIuZraS87DtUxrk8NXvkVUF1od4LiDAXPL4GEem7W
lB2Jwo4EMig5g9vkpsC3z70oWfS3Z24d/PcW77DMlJB7p9jdRUJMZJivZp54onVbGMktbAdSuT/s
NQRBOnQX+oCW+GyT6JQRv4Ie1KfhIDxZ/fti/dbP7cmkrCSr8Vm28vMjA1Sn3JJHHItXsyHIWDOu
eJ8GUXfZ5CH2MAm8y8+dUZw+m7ULBLH1e6E5Jikt1CHZAqZk9URmhDyK91WsnnKoXjMF24f0Kpfz
29RWAbBEO9331PlRxelfEmlJjiURkZ7ZZl4HJgY4CHsTgoDOTEKxnk4yFwdFXwwV58bzh6CpDGT4
6MI9XnHahhF5SN3nNE60F6BXQKpXIbzASTpajCmpLpWH2ESPThNu0qBfsftazEChI9uDmvthwgdW
dN43paykAayZfRNEKYryCXeXc6tgiEakpDGIX7DF3CXx57xyJOGehUGHaTs7A+BcJuGw6z3wWFGB
ticRz8SDbXjOfHU7Y8Of147xqjwSI2WU8LnOKLgCIoIa+fQdvxfzR2ZL6MkzICZqDbaJHrJh2oAU
3WnUR1TgSA5F513f5eiNkyOpe5ZwKgZby4tj2Sacfnja9qB1v2qKx00S/xoToqidE/s7b1O3rHS3
xIIVz97K+bNw/iycP90eZhiClRRpEs7Q/9TRkB2wH/SODA7tzjLxbgD82II6iWlAadet2ktMYhD0
MlD/pbOcIhuP24FF3mElhS7S3ywjd9u5OocC5eomVu9l2xTWhwRhhJNJofXt8bNtEx0l80Gwvi8O
LTBCFflD0oNcXpxE/ZOmuScibpKW1cZDjmy3keIAWTUKRsHbGDv5H0nN95Qc4tI50YktKn6R2qKp
wFKJo1BgVwIvwokwnCHFUUBlWOdTzOwWq5GAgnv2JU7W6T7V54XFR3ugBEWOS4OJDDFmZBQa5Gs6
mtpRUylQu3azbSba21Do7yqbD/QNnbpBqwDKx3JQkeEVio09o79KebKsCB0mMv46Vu0MNvE+6y6Y
K2RvnsrkfZI7ZxvikKPeMezucVychM88iV0aaxf/rZsyAag1Z7VHTTz2in6MOehS1cLUSOwqsPG4
25U7KScKtmV8q9f+aNS+ohd+z+lRr/pegoYRXTodxTs51ylb8Arped2TRKzPgONNAAyhJ52VBL1E
L+9NVtBS1xwAjHfyzRgXf63ofebkpRqaV+oZsQ2MRgpi0whi7FFqmp02J6xqJPuQFHlVZUSvg9si
H+ioIb1hI03i7ugx/ALjgTJxl6KBlcwEqZfpKBmmosbdY3KgsSZx2jXFg1pLxwEDFvTqRkr2///P
Z0MymJwpmqRLiqUp//X53DfchXqXIBRsoqM4pD4q/ajWWYmBhta9Onpw1OIxAbgGUcoWuwJyxPIv
Fknzt+LanZl9QoPcr80H1CRV1T2JaWkTY+ulczQtMADlbhLGy8SyRGHmYvGVFX9k5qtrqbC+fZOZ
LdaJBtHc1yAcZc9hXV4+oq/CXC8gP6LNJI+BT5Cza35MLnjTfLElv0e+l3XlV2TAdW8I5ZHUyUjq
FAZl86aniyaP7afXw2BEpcRCu4omtxJMdyTQRX3kp2BihROrnoAFu6d3TV6XTLvL8fLg6TeZgG8H
1MBA6LSNp9ju0Mg8uLT2OVqDiTi+bfkqXCN8PngnzURCSPDXqHfx2TAmquLyEnY7C1asSSZI9Ct2
uyQKQoprkROPvnmLcklXIyBTp1cJG5HqIzsGTzrqkuTWDNtbhA+iTJGGc0Rt7vFgbiwilngxm3gR
mSFDWtJNRNaFeZ24xi76ipjeqr3OMI2oHey+n3Bcdqp7ttRvlT0pMuSCpiLk8cBoq5CdaWL7w73V
96Tp6HxuUX9PLg0aJcwabzXr+6Q89OPsSuJtJN4VEf5h2JiNDU4Z9S2RBB9x2pqEL7XQOYCpyjhA
tOKbviFCYlwJ+RyrkxmtARFY/nA5Z1N4lrrx1N8cIWVMs+wHZdq3UAm0BUoVZd/Kwt1i+Mji0BqZ
PigESJCAynawYa+R9q7kSdVwkxPzhu3qHmmXvBhOML7v5GfeDBWbtH4tNY8t+kmRCKgtkmeKfguv
kBZbL6mwR/F7Hil7VPOq9cXthcbpltz1WD8qEyEofJmCBiGIBXo6H6Pt3p3CXZYQRPhemTlC+m96
3WtnLJd6IKbKI9kMX8l0EcvXKCKZjbmvQNxPfA1rivG3dwJvEQfvR07i1UDohD6C+RblhKwgEUZz
SgBvzt5LQoeCURAE2mZgIz0AZa2KWxiDAdPI+BJ/TbAaYVf6VokcMJIDrWQc8hXVITUw9h/zQx+X
DxZA76X50ffDdc49naRIhpywf0rxtPTVqUE5lA8jpkI2VXhz2jFDiy4c41HFX49WsKuOuiZ40Wtt
ar5AeLEyfa+kPEQmPjXMFRb2JbBoK4LrCjR0fYC6L5IvbF4Ai3izT3c3IbkWGYt35HIO8Umsl9PK
bkASZxvh6F4zxnP7xsFhwhb7khg8iTpYLqjYeckXEwxZ8LOCgRuaQcsQ3O441NF5NKfTSGArqSm2
0tRB/ZC+TImlmO4YXR1YbcjIf9xb5CgZoLDrQWVOPOJ9Hm2JhU9oz2t3xGWU8NSZ7KYpHOVisHcE
Ag/85KYd4lpFjYAIksbegpvu8uaAcJSQcvorTfvSnym9guQEFDQ5NhkCPAbc1EcdclcRFpEw7pPy
KrlyjHjAa4zjTjlL+Z+RwV8p3su2cpvvUZ8w7tmUT24jCXbSElj4FF7f5zsKA9buHPRbv4dHDt23
GmsuY3KzI0oHqVBub/oGXdb9rC9BscyBLgJpr0IWM2FghUIAfkS5izEacqmxSx58UwoIXOmJTGrd
ZULPaYTwO250OlEenU2+YBGfipdGnc8Ggk2dVYeESDprTlpzq63FTTXBx7vnF3oPm6LrX0RZYGtn
uV2felADWZ8px3lafLjxwTjbZPrY4aTvUEEt5j1blMdoDU8KzSfF2THWh48xZTvNMGiN849x0F+I
8Kkk0jnNu67Fd5gYt7bSL2bLUn8nR4yKfkWEKyqDdcDMJ9Iw4FR38OUFc2LstFsdq3udKM5hK5FJ
dqspkQv2wRLEKlm8zEQV9AsoJdGeqch7wW25hAtWiyXQrhrKXbpbxA5rdvzs0vURb0SEIAQaJnQL
VkLrxHgLlCYG/P6kDENAP5fRVY3WQyhgu9pCAIvhf34yS6b03zpnOIyGJpki/6i6aP3XJ7MQr+a4
5kR7RcMS7M+SqKNAvggEZkEOw5fPLP28hp85XhhO8oN+ZoQcOjMShJnE8IK1bORE7DQWmkmRpUCz
SfwZvCqZs7J7NDj14alrs+iz7tlNYv7o5vixoiCymFNL8akatMD5TDrNlwj4HZfktWl/R1iVjbpG
D8cCMmN4uGFi1E2JSpG57Gcq6OkhYFdea21flNmhJSh5CJFNc6gzRyNjDuFaNyD/xs4IzshE/STg
MAnjykVY664agoMFOy+hwMVz1YVHy0h+wPBZ0PcMyUOz+vsc9rcp6TmCywuz4xoyW5sDyhSHc+2h
BTBnv+Q+rQ+UgwRqJOSENscbcn2BYSssNnsnS6cB+yXk50pbbmEh3M3nKa5+o8wcGkYNvuISBn5E
q2YCYpTB+sbsk5ddFrllXDrpYOCixLqEZMMCJlANhafz1YwgeED6i3nsNcfB+P7Zf8kQ7q1Qwy3Q
oC+F2bGPVpQvU+20cuKgS8N6sB7EkGVrfQPGe0nrLQYQsZtcXDItuVWifh+T8RmqawDzH82Ea+K1
iRTtWeO1seT5paz6ly5qX6QGvznQKouguo7YdO3Wg6+amGUvZLmktNirjqAkVBEvD5Ag8Fp9ZaRW
Y8pEd9vLl//5KlYk7b9fxaamK6aEMk4S5f/3Ks6bZZmmDCzDzExKxqxTzzjmDuInk80dKZRheMp7
5sZFGRRyfZqy7ixIfxl0ujXPwFwxXDpHS9LJbF7Q28aXD4T4in3W72tB7WeOfiopvqXpvtUdVEKE
S7O59NkJTs1uhmirf8ekRPMkOv5fxs5kSW4ky7K/UhJ7ZAOqgAIQ6ayFzfPgM30DcZJOzPOMr+8D
ZlRVMKIkshc0obuTRqMZoPr0vXvPjXRrRQ8nL57LpHxC2Q3w9D2oCJRk6E32SxhHuzHC68IvTcIr
IGg2Q9eh0aXoQxDRPSavV0OxRlThA5mIDQFgPlKFEuRhCL8NhSkW1hCwakPXFhPQzGXEzQZCBx7X
OmabmHhRKVSbb75NlitQErZNh1o7qe1raeV3NdcwT8LOX1R+A9fwCG8O1RRnehJMDPEcpuNz+ECU
AqJvNK9ZyIEkPCRP5gE53rGi26PVMSOSci1Y+VVIZdkkyFibHXzmQMv2V9RjI3sAQut0oqwuMPyi
/LDlCqHUOsNrWuTovxedxi6GyxTD1EFL7zoEN2Wh6SAUuLzUuroIIo+bvLtWAWtR2l21nKai4WNE
CK4+QqzOIyq9gOcUHGsi8LjDD91CfLEBQFQSnYbch1yIOjFXHStpQ7LO774oWpSroSGQmmMHgm7g
uxjfjS2nfyZmzlp7L2H89W/lSgPiY8F8jNFUxIR7MQFK7HuSiQfnGu+j7IdJJ7VAw5D0JAqi8BC4
lUiV2Dd+t9e7ft8L4PhIlYL4DQbwq8koPyk/aR9v9JAckkgdwnV0nRYENBEpukyJ7x68ndbDK2M6
aBk2k0FJv2kgVbzepUjLCJuuyJ2iRRcExXrqCctEHRxE8NWHAqNOs50Z0Ubn7nASh9a0VVhtKCu+
UR94NJeoBk+sXoHY0wmZkYboGoR27mvCGv0neNa4HixcDyGuh5oNvDxpKBlyBAqi4/5BK2Bkzcr4
obdbZGm7Kcb6yWIUD962Bzui44qzzBkTl201qgCNLa3h6CSJsyaiQZlYzYALdTJcJ6SNlRvExmvT
ndYBOD2pLtaI8hcWhoMxo27JsGskWZWcrHIsgc7lEXx5og5d4K8jrVroJuHQA013PDLsKFk80uYr
b2We3lylX0X5qpMHmOjJqXx1huI8oI8mYYQMPtJzM/Mg+pOdyV0Bd6syHv9+XTKU89d1yaUJI5St
KynJR/h1d3W9coxSa0K0RsIiA5qGsHH9bjCrUmf+eWfZhghBiAFnM2VGeR06/JMOmltORC9Eer2h
R4Lu09G1wJy8LKZbnTib+IWMkauPBQsy0b3GgpXtXXC3NhMHl3TTLCVG89lxc/qswdmhIM/N9BQ5
8jitktbZq6LepwHd8YRPHp6FK4etGB34JkRCBfV2szFKk3zWfIuuVKPsbYx8l6xo1xxUlx+LUh1j
aHl+PZ38qTrCtFQcoEXfr7o8PefLpPKPjvQOMdy8NgUu79eozoIDFxNUReSmzQ1qt1fAD3Au4uYR
tVGvR5qwzolE1L2ZocBqiAz/btCcFlQerv4kG3mh3OzhGm1nvWdwC15c7kuXBlPOfdnRkkvE03Rg
aJbM7axjT+rQNNBImO/9e+tn9z5cXLoq3ROQ3TSIjxEcCIR93+y2v4yRf2nC/qy3Fv12oASQ9TPY
fSUdV2tpdtk5ACnN1xvDO4GM0fQtHC1W12g1KvQQOce6ujtoUXicN1A9i09MgDrzKWbMPOHKnOJ4
ETvyeYjUs55NzzpxfrpbspeWj9ZtjJZVnB+1NDzVRnH0S1LnOCSQ+5T79ebfXZZzu+XXcYnjWo4p
4ZfqOm2ZP12WGmEmhicN9PWBDmZ+ocazaqw1Pvx9/INOZIQwtacROnHdNQjKaF2YECvqtDkN1R5R
sOb61yHs4dec+2oipcQ7W0yI3TS7yCm6ZH2/d/Wb6zTrLoFV1dXnVX4J3OYRjzrhoBoBycBx2DAi
+EagDDb6sNJL2gGojGKdHWNp6wZw6vLiDPVt6tHzeZfFVabUU6I6p0Z8aT1xAYgUY/MrLcYkL42C
4BnfujK9+VV8A3dyNaLuqiLvQu5vrO4pCufJLPZt0Fyjmv4DH5Vydjjjd8hebBsWf+JzXtvbYMEn
slCAjjAJHVHmyRhr8yI041NFkow25HDuIlhOWEnRHIY4/JBwMQCuxDpC4cattkX0ufVB2hjjLvtQ
+dV3im3PrwqPRvXNrOIjHwKvKcIv1tzcfLxaurMyU4/Tcn8WXnUCNMNbMbic+0S3rhF41w76jmHn
RO5mEOXWauWW7bTIWIPHXZC7O0OSh1q1+w4dpVfDRZ7MPZTZpcHOAkSvj54NzXuaw+oD33/Cf0IE
zzJ4tm+ow9AbLAy/vukcaUwY+mg1zcK7joZ+EegVvqalsfeUsSMZBcfo8u+vSWH/9Zp0DZqDJhZx
Ci0Qpb8ulVnVizDLpnZVxyRGHuaMywo6Bum75MbT1DPJVkQTp28RTkpK7Q7fImMXzc9ux+Yt8YZL
mP7IIu84Lt+cc8gy2b1FenztyIlKIJlIXNCL8MOlAfDWrt0CBea2Xkd8jN752PXyaF3dRwtMCfun
CPcoM0kb/JhoZZvua4/tNTSH/fSte0OIcG6R2iKYZFZ2oFUL0ATXgXvNX7pVpkcbjdYfubWXwTYu
yUTL7y3Q4pPNLx8JUoo7xV0AGiiXoWuRh7zoTrF0rwb8xbKRSDF+FDxJzcRxnJxjdUIYOUFs1QUa
KbE1MC2nF0QaPH91J3963xjRJRfqXOpYHCwYU7F9auLkVCXt0SLPnsCG8mpP9bYcnA2zwA0sh3Uf
FuT2EPvVFfMqnyusvhp5vAhNOM4dfMM8kN6XERHLkTrd6mPJEttu22TEcIHtPabwwi2lER79npsJ
yGf/5EgbXEZ/zKxmN3OmXOswNSWQQPKgz1BhMRC7W5sJofCtzXir6V4NPpwkt9vmb3krr4lm3uvV
TdooPxbkEQYA1pMBJIAECIEn3YQ8Np+Z/L46tTH58SYDD7oTJeK9PmZAETzELsr3dN1j1mpsRF5I
zJuP2Y+PHlD3AYJLcuRXTBAvnpqu04ggfB6F+9ONOey2RvQ+Ohq+U5qkpDdN/h76zz5i08j33DB0
aGP9xk2xyUy5L0/z7zQU1oqphASOj19p6wcf7HOtj6QAsEYOWGNCQ9oC1qjASmuuzgkP+NKtonNM
Xq3QjVfZ+K/S91+czHgK6NOEKGfWBraffoqPKBUOk+bvB0XDzCkPRgUxOFMr76uRjUcp6lMg4rMT
wGwLqZpNmLUUQiT3Qp+Ith2cKQbh/fxB8QsizZZZ+ZYGFq7XkuIKbFAL1QDLxfRs08LClI3U3H+g
F35tUZEF1f7vb3UMKH/ZflxLWLbuKqFbhv5zKfjDtN4L6ei7Ga0nM8HRBGkNUXPIzEoaiwjxap5z
+JcxVTRMj/Kc1181clFcUNQZ8T5D5ez6H+MPMF/PeENfbSN8lT0tcnrG8YP2baizG6TSQ1Vq+6K2
CAmLboP7dTgRmzXFL9H3IsfouHAOAdYOPeEz1sDVzfmYq7JI7qIer1KS2+5np9SYTpxPSoRa/m1q
ALXdU0dbs666Nk6FmvFcx7ARgn4+OHwPvE6HbYkTnr8e0/omKUTDLL95hnllEg35Hi+0IS4mwX5+
wWeGUWjmJZKAmbsnA9kQcvQOCwXwoYw9qMFnZo2IDnIoAswiKX40DyOTUQHp/TTxVQzz1H6B30uX
lPjNbY1lxwkfTdd7HKP6qYIo0JExFT+RJ3bN9fwqf/AiM/95kskTS8Fjr6IHf2m68gAqFwEMDRzU
5K7YJmQV0Tda67hHlYzW3nx4K9SKiL8chB3o0SC3F3ULdtj3HqJDfs37YK97NQceYy9DH0boMnKK
XQxIRIDKh8zNCFpj/Nz13pI/vEjjaleZxS56ZmTITq2xUxtTdeGQf46MY4L7uBDOEujuiDpmKF1s
Kgu7TOidF7u/vyaF81cFCQhgU3cscxaTyD+XRJmE8jbKoVqVwjj6DFLVO73AijBkD9gemvQtGbPP
gk3Ih6VVa81VJ8iiBd8HKl0T1a7D/t+UDvyeaO9iYEkhwYQQwFGsrRMsF2EeMAZa5qwQBpOO1Bqh
3/fbqq23GYwgkBu0W7DnObjNiaPLpkPNSDEAOp51e3OpWnOnqNVjhPUiURtywLFDjIuudOHATRRS
2T5ZtRkD6mO8bsibRkEP515nIW/C8siCfswen9rPElIujrJ9HiNcgxDs+S5vKNA6zdkXnb3Pl1jY
Mo6dcLaPlt+AyNEJQoA3eaNnHqcoFpqzz+zWPqYM9GnnL0eh0aJgWLSv51zacVopHBC82rWgYV01
dKFpepjf4rHY6B9FHx6szFxUTrNs+wabq7kliBJuvg09iMEgCXSZOeCwVuuxgWozoelnPhMETCq2
Cckh4uy41SV7NGv33PTVtXLFVVjm1ZlAqyhx9W6FFhJ0+32eNTRIuDLyghBbBt0nWCSyxAdY4Cg8
anOL6WQbm7eqx4XlIHUM7DUEXAuVh/IyYhkmlp925yY/vJKEVP24Nh8rDwumjf0acjHLN4N8qdSJ
tik5VpBcLWvj0EQqgQbXxHBNGEHcMQesS1+8rrdffBqEDdzahvARRn7Z47wHRHhi2LzaNLrDETt0
3QNYhaVS0Uage7Np3KWScQau0ubJjrydhyuPMC3qvkWOaK4uTDBwYgnoe2UrpPT5QmQ2dFEGiySE
6DZ5qToeTBgtEUm55aZxAPMzsix9khGsx4juaI43NNz0qn1uYvWcDcaz0dTPuV3g7X4eJvsRWcJD
EcgFKhokupXZnr87SECnbTgi8LMODqTKEZ0GCWd0gnPQ88QVOMhNKeOKZh8EwL7MnjNXs4xbVlF6
uNj6PD53rczXA8GQETZ0OZumdqa097C9u/Sc0RGIgNqhtrnZkXkzAv8+BPkdlXo/8e9Nx7C1zwzN
z2nwRSJmsTTqgpJNkR5Jg90TDLJHgNfk40mhUyZza5k7avtz/fg/v0jQ6p+StG95MVahHzR/+vI/
r8Vn9thUn5/N+aP4v/Nf/e8/+p+/fsnf/P2ZVx/Nxy9fcKYM2Ujaz2p8+KzbpPkvGdz8J/9/f/gf
nz+f5WksPv/527e8zZr52fwwz377/Uezas5wKcH/W2Y3P//vP7x8pPy9G1bW1v9I/vJXPj/q5p+/
aeofhiOU4yqlbNNhdMDkoP/8+SNp/AOitTQ5ZEph2rr9239kPFvwz99M8Q/DtNT8EyWQgwuqfHLx
5h9J/R86NGvBTyyTq9pxfvuv//vvEsB/veH/uyTQ4N/4wxGXXrDBy9MdhriudBVwlV+PE32eJZOp
ExzpU04x1vuOwIlAH1BQtWjUOjFd2FW1trbbmmNrDg6YQcS+Jcmgw3iU+a4LvGYuuOphUyh7/DeS
CPPXjjWvjxMOMxdXWbrNqzTm49AfaqC+8MMskIZaaoMiv66N4PPqg7fAvt0KFJ4dB5jAdXb0K8oF
ar3oXrGEry0UuNxN4mBPAa7cMH8uxQBNJWa1KHHkCbdFXi6IunLS8mpl+8kfguNUp9fSyVCcu9UH
QbYUj2Qc7dMKt2nHcrTR89Rc6VnZHvwy/NBHY7hkMvFfyiS6+1KhXAjQR6MqQ1ta4haRk3/jzCQv
VWbTXukf0Bel/+4t+vVEOL9FjmFKg0sM7YjJ4fDXt6hUY25bIieUhA8bXGLsHH8+JKpxjmWftwzM
cUPCGjLw43jJq64AqTGXKBntVMMyL0LnGEfR1veNARKCoWFJTWDttQxvw1C7F4P2VlsJsIBWeHdb
a6+k5SUcj40Lg0D68INvL/qi8EhBypjGOVHOYSUYTwY2VEcwkkor57XnVSxbxdmHFB/7dZYb4ksI
D9hNCC6RxFhrvixg9Gtq+Ycb8veL/o+6V8f880WupHC5+aTJTWU7f76IuimKldFAlR76/qvpBj0S
6WA4e+aIYI1DaaAPi84YrEeyEb6YY/ZSG0Z415T3LQAdetA1sNI/vzV1tjYH28ntz+/9fEiV3a/o
9/ns6ITZazJ88eqWiUUUm1il4gioN0Z/zQ1hRrYmPTJrePj5wGq8L7QOMU46oHLJO3WAFkY7Yf4T
pKWPD4AIWhRsNJpxjCnl1jdOYPpNVZ5Gl75X84FM/9f37CrChWo7/rErR+3i0ZdaekqqD2TAt3h0
gmdhFh28bZR1Cc1FzXXCL2gFvxjkldx1UgduhiwIlUKTZiotWg8VeUS0bHGB+sU6nbL8OckTRIK+
FBQ+OmErSQKdXCdFdpIOjHJWhA1Y0AeVCfNahdJ/gS97aC0/v7dR6b8UQb4u4HA+9Gbx/e8/YvvX
s9LPm0C4ugsY3xWWkNa8zv1hnWCwRfZ8wOQawWswDO0+TlCy+0HfP0SJ9C4d+sWptaJj55VMBIop
6OlZNorJeRYdzbaPsBQ256azLsUAjdVoK4r5ePDPSaWuI4BWWn91cg5S8Z5EA/Xs/K0G+efK7QY6
04xu76J141ViasUG4qR+pxTX76ll2Qujx083oQ9H5d/Fd3eMqGV89WNM6ptFa+FeTfqpx254LAZJ
53h+sIzi9y+VV3DOoTClnDEv1QRGFSZauOsbOHBBkZ9j6GBnzWv0ZexLPOFENUTMJN+txIJMlMYM
21Gc7Qa9GE4j3t3OoeLu5q9+fisMyB4o2hC5GSNI2cctaFK8eU1RMnD1lhYFNGJi37ygVqjI/67/
3TIv5vH5/3Ra+fgUnS7a/44hLBe975/WMCAedcIKPSxLPPVQfUVyCQL7xtsyLtwWo4Gv58DkdSd6
7mUDJ9wpk6e01nGZkjPnWYO/qYbKekz65pA1jfNQTmR4mOF4SSDMn5hgxpc6HlmbLgnCn5cCGyEp
4+TfkSzjLKQ/pdsyc/pzYRI3+ffXpvW/LD8s0krwf2PtsdX88z9cm44bqlD3KFQ7hwCfprLvfmrG
T/mYD4upfvMz2/ri44quyW1mvbYP/3qQTQMKxL/EwkoOg1kVxy5jsKkNE0y2CfS+0xGqPj+IOHVO
MoGeklbuQ9g4PtkPiXjvRhera2Sbp7SrMpKuMKYh7qJlIkGe19J4m+eFrStOLcmAK0k5ctRNcph8
u33xk6F7C0bna5pb5vcYGCcdD84D2dm3CD1blmDEI8CZgbbXIqM6xIkLhmrUCY4NZPlfD+hKV3//
dhp/mmLPF4stFFW8wznU4Zr5UwuUZpoYq1wAj5+ZniaEkbQH+Nb3QXdILSJzFtrYUUlLBcvOsh6S
+cExnmoh9XvU2f6lxZLc8szH/3ko+2ZVDB4J043yloqi5hmX59xpN16tElOUk/Zg7LHQhHpgHUbo
UQzDOb4Ta55L3GF4S2/MkqaHFArACgSttq44D0B0K5grCfNO+hgaIMsZlok0X12D5Vtz4dd7Uamf
Svl9VLbaUUINBOWZ1b2eHyzR9cu2dotVieizxBhKqNjo752puusuEJu2Ja1CN5Bg805ButQY2OZD
+iKC4agZtbpFPW18ZbeHsDRgVM4P0wRAIdGCd2tw3W3h1dq5jaV2ridJFpTYaU3i3cbRDO/VOKED
bfSzZdG+rUdjB9cX7e38UNZoB0Za/pch5+hJEoB1TYOhW0du0d5xBOlg0rT0YlZE6Xg+kNmGIdpH
YyRXKwhnPyz0rrwz++NkZ8mqTrL8vQ+x3RRD9TBgyD8Hrl4uJ8/M3oukeUpFDgM6GKP7z4d8GhHk
Qy5KqykDtm6TwTJK69xH2jdHz7Nvf3/Vyb/cxChz8Tm5tpCEwwn9TzexPSUiG1sb1ni1GqyueEi7
qdhV+EUWER/42WrBNyUuMItGQLVF0NFRVMbYEdHCySFhJt1kPyorHbDc5LR5MHi9cqpj3a+C73Ho
atuAtm5G9yz23VWc1Yj8C0N7MMe+3zUEMYThiH51fkjLoCchTNRLI1DdcyFJLO3D6fXv/8tc/X8+
Hcy9RyovVi/LQkho/ulOK92mb+H/ERI8bwRj/vTzIWFGEEFPfOiFaZz9wflSJxzj/SZQy0o56d4I
qTetDjO41evZSfOgsufdENK4DdWh72zQXfNPlUeDJTGx8NS9DF4GL8ANSWdmwnUzFkby7EQBzO8a
yRI2iU6HVKdJPeFfyofDzy/rMhXLhpYHBZxu/RhMaZ4H4MdoA+FHFg6pqhluBWp6ukcNYrgaT2g3
9PtiKl+irnoqI8hvRlh+jzws+35QvufxBftn+N2JMSlrpMpOsfvuWTGQSYjRVvNllO5bTUW7bD8b
zfmRdQJqUYxiX1P1IojH90FSbEk0/ElONZdO/cQYffwoe6Cpusy3tvLj5SCTejkpejoAmRjVt0w1
EsDMZe9c6ap707vbZP1izMKLUUKvS7NbVHVfogotrR1/OKUkU9PxFobVJcu8jMnviCbWcGZ/m475
f+WkoCU87WPKynvYk4VEzRsyD3GhytjAU7TGYBwbPxoW4u3OZYu1vJcojN4q7UkpHIujbSLot0Js
gc17U6XxCq3kqwZq0dJaFPMlAZfGoF0jx/CWrY4DwUyH58gEVIxnHkQzbpvpUZH8GmnPgesHAFvc
szcW99huYOr4GGWMwlxQqa4oFBGZhD1e0iFP8YtjAKwMb1uJ7LWUtVwJPZyWMhGgvi2c+Yk54cBw
a2zw1J5L2S1KWYUoOOXGiDUXKSNica20GBL40aJr3XIDzPEbQmxNs53vpdL3IbBmxGiBuTGa1Nv7
D55r1hsz0YaL1fkz5aXVSfC4cuZhdULmakfOcyYGIij0dWsyanPaDG5D1fHJhyiHKzrCRF2TktbS
5BPkZXRduLU67WR6fnBg2oMRH6JJH+gR52lg+3a3bRnbCM8GG1wM/kkrYig3iQ2sMIFDKkCZlq0g
U6UCKjbqV70wfuBd04+d8EM6fUSVa1P2ULU6Supt24FddeglK1HgNuKQPHTTXhTWIXATeBSDujlz
h5L3U1sUJTL5yCX0ehTGRcTTy1R12bo2rZa+E99nQ7RR+ouMAC+Uz0OUrE0Ou7tusIZ11y21MHtx
G+eDnjyhczsvl2clB+RWjd5sh6GqwKrZP5LKO/ZYW68DbYOxosDoTT7OUqmzHyRyUYgA89P0WFrZ
19pXW7rz6ABYQmpQAPRczd04RZsWhospjHMxuLeWVuK6pqPcEC3eTnPeaBS/kFn8oZk9e5H/mtBC
HgN91yn0RE9hYKD+buj/trl9bYbwOhiEFzevrVtwGxbul6nCDZ6O2mKKCXaZNyr5Hg0tqIAvBtOL
VdiPBb4H49ANn3Gb5F9SXng/+Jgg8s6+pwdfVvoVx6SDhAw7mii5mUcrh9fhfqgYjWbVl8TxBBIV
mJ8zstMcbMyOScg0wIZzpw8/snwA0Tpk47MV0qj0c5gfLhuhbGsC3npdMOzwGVDL+HsRByYq0Qrk
S1oO+A8VmW9jCUmoz1aq7nahGX2t+wQ4EjM/OQZIhLJ2PY0dRwA/gcXuZu8yxIwRFcnLVBC/d/AO
vcMdWPU4NUrutMyRRJbQsZgb5+6uZPIQxp8MdfpElptuIjPYy1IETOphdLxqgxJHLcdRjbsJl39I
17rsBQkD3iOzoBj+vG/OXOjUe29NcNQJlGfyrwTsC+uF0kM7u70ByMO2dqqznQX7fuhC76xx8R48
p3yDnEBIKpJRPvAfUcLrqgviI0pggquxXOaN1t578GCNskpwldW2GLPubCvCFXxR8CG47c5qQ/Kw
7W1bwgxFLd/ZYwmphqdJbe/N19FTRyNsVHwWyyLQC2bUOck8ZfNcexGmI1GUPJla6bL4bMOzazyE
o/oRBZa/CcOMjLKqnWPrQOmRIgR3gYRA0xtfm4JB2CSY0BPaHuPUxv1mV9y5hibCZRc2WDZ777sh
009I0clbGqMCHOnbJiHYz0zeaH4/Y8d8qIQiPyi+VHV7D5tN2UuEpgJvUxE+2o156i3QGBEs/E4w
xLbi5LNBG7lJISWvNDX4V9Dm4PZr89NLmKfB2Y+XrvPYOv24cwTQ0rRIwgegKCx9VrNtBQPjBkW3
G4GHS8amXmZy4qrciIRwvlYaD5pDuZczDBqGcYkd1rmW5pNhlhlpQVq6mtzkHo26gQ1zZWrYEYsa
6EYCcnJtZ7sszYlMChjTCy1YheF3AcBnH8xz7J5pAMypEtGzBxN4yLH4V1G+4VYoyu6bi09/lXSA
ropB/4oFoLo2HjI3rnL4ddNL2Q2cGjtbnqtQO1t9gO5I9+6dsPuLmYXpuo3izyIIyEYHcdODKl7a
pjWuopADmD4Ozw5Hrk0q82+y9ZmoR9mz7MXdk4+RRxqryusXS5bRunfgXlr1dEYWuOajhkKrMVhq
XUK/S48RGWne0sqapWUCigrwfEZ2rhYaZfGx1oq3vh9gIdbuV71sd1WEBcubcZp9Xn/rQkw0HIMX
VcWQJB1Il/JDuhtFCILDCbxNgTeO9JZIko0IbroP8EkT2cM0e+rS8dzS2VkK4m12qoG035oMHa3B
OOuW9zAN2VMMJ8vgGvMU0bJlH5BD6FfXfNAABYXR12hStyrSbJQIsHVTRf46o6ijW5fT0U0/EjKs
l35U4PsexLGJnelfD8bYsjWx+RWpnZyUXU23QMacQNv0VDJETYPs6DOtOGbA7o6cK5BUDc4PW2db
xwOgTMtB9DMEiybAr68cu11kmprTuInxLlYjax4STCzn3odArEaJyYk+61wQdBIVSzK+2YmsELGj
5w294blt+nfPjOaOWrrv8vmIW2v+OiQlcVmBAN2EKPuYMywSyAK1azTLanDe6oIeUoql0gZbRAeJ
+uF7SJNsIeFf77qMab9rRoKqAo5GhXAB9vJd5Vm07lwn43zPxqfY6+1wHupp65SXDAa/ZwwcTV9p
BSmy6Vkzq9H2VmWM9TrNiGCLY89b1RjXqAfiV/nGFN7emTU4d2Hr21KZDJg1Ua8UMTWuV/S3IrKW
bkfsZI3DurV03KF58MUf60tJVwopcA+jMj3rSbgaK/89wKzBAPMa2Sh8gNfLnj8wzj7A0UKPogf7
wG5AvLffQ18RMo+sjoIfZQXMzmFY2a58dkfg0EPvL1FHrnul/SCo018FQDNtmBqr3rCh/xRQOEMM
vhomjalBdNxkxoI5t3CjaWcMzTcUZ6eAumvpifZt0EGqj+TdtTQPfE40Sd1hrhqJtkm652laFW7i
oA0vl4Upm01SYpUDmUPbg5fEiAQBmsvAXWPiH9FbrQhXnJGEkUn4UhmKbFFPCNoxkx5bmyiDspmA
6/5wYLyxQi1M84iHLjwSQBYe/RSOV2vZ+xEMWtrncM71lmF0YRCgXCyKSLbIxgWmH+DsMCSGqt8x
dNbWRLkgnJFaRJCxwFDteotu8kLMQSoECTWVixAcRmnwV2sP49voWFeOr1SpGcXR2NymgWuw881h
4XT2RovxB0dT+RoSVdMn7i4KvVuahrNmDpCpBX1/izSxp0yarrEmXici6GpEllYXXHNAT8qBLu1o
UbXwoSU4bdQBKbH8dY1dnlvDWpapQXahVr73DgzqoaCQlxZK+NIk4nPI95EGgtuIudo1D6flqAff
ArzqSY6zrm9UvTSL/IOzKQtOWA5Y/ylohU9Egx5nG4wYNcAPjgnJWH2XQR6vDF7dIj42ioREL5KX
ybDBbsehtxJDKc6TohrIwB8otgZOQdAYOr3k+LbKeJGU8ThzJffxwjTApvYBeJh4Gu6RxfBfTmQN
O35P6gkkmyhwl9WIlKe1wmM5Th+p0UOhA8lQWva6dmu1cKqgWSuwWkyBOdsE03RA4OFgqTS/jGOL
Eck9uSkWj3YibTByFPMRgJZpGwJStLrmhDWfWOr6uQiStTaGOA38Ui6LymATCWdZnv5uaH2C1DGV
+FDL9zoTIf3LPlymwoXg7hKzMn6x8/galcS9a1MASHgmHRrTBxmg/hq4z2byp1MohvCYRGxFAsIA
+sRL5ZcjjsWpJwRKOUs/ZWKd+jikq++APXAzzPGDEsl3MaBsLKNgydAlfIE/RF1/jS3JVL0Znk0W
lWLI0nU1Z+A5Nl007z4MGniv4CFFFU8ux0MXFiTjqsDcpioeZ4QDgP3Y7R+sTNt3Ln3YuD4ZhvgQ
KPgNK4XAr3Vro8HMr5sksLG+7CooqZxlGxQMZbgyALJ1nq1xA1n3Sgu+UIGvCsd89xj6LC1pPceY
N+Kuthh1m9dueHVGjvcTFkobKBGRoowYkY1O5txPGF0kmcTpxMi1ck89t2lx8y0xfU/8fpUp4iQb
TdyChpeRBf65IJQIZqLajfpZF23Am6qNe4jzFv+5AfUtiWfVqs6Uve8ayD+pywlngm4bFS/oBj64
w8JV63KaTfQKMAh2wFUwBR+Jn1OaIwOVCy+cEupScHNJ6x2sxKPUdNmgDIOgMx9SQRu8xQWA2Z4n
0FrO3w0AaQph7gOZNIBWp++RX7z5Eoqx3benNoqKhe5xEMKEvKonk1A3/Eaa3u8dL3mKmZlhZzia
MXRFR9TxKrCIgvYIJBpz+TQ80bPKVyAvtIOm4n3IMGQ5aZCqtCmcI/J6dlf9i1FaF6a7HhwFlqup
TT99StIKWZMPZ7bpu285QP19Xld7v5+5Tlnz/5g7s93GlTVLPxEPyOAUvOkLTZZlyZbkSc4bws5M
B+d5CPLp62NWN2qfXd3noO4a2DC2kem0LZHBiH+t9S3M6LI34fbijd4hus3M6OnCzpBMcT2jkHUD
xt4SglSfEEM3Bw6Wyj3XcESkVIofWK+DkjWvSQiR9LEDtI0jVqkky4QNx1rkdAgOjbfvBv/IpuaZ
tq4cyQV77+gPW0yC37BYEmzxmUvucxzD53CGr4JT0pxw8VQjlpOUykgUUQDYzQiCZm7RkNNDoIEm
pwPPlKCxHthb0//Vf7dyfK01pMtGxrtuaL6jQtMMYbCSh+ZHW8ZYzruYmQdLkeqoG28sCjtUYCIl
EYEDEAE3OnrgemUiYGTGRsSnJGTPn8X2pz0Vn0ZVIIJRhhv43Gewx4YZLRohjvindliVnLOnHWPt
uLxJXl+u+RV2HQ7kDbl7gd9UXc3eSjZDk736dmfSMkHZbloTas+iwWP3kI+rmB3DVMUzfmYuR8PE
KVud2QcjcDjQpuoQ0aMTxc4Rkbv8Rb7dkF4bYzFCkacU+UcDJg8k5HYK3XkTGkB8pWJvprS/9bxX
14iMh35iQm2Wts+fLX6rvgTIVzxThE2fTT+AQeXfmUvG395osSNl/9qMNrZZUllcJ8bCvPfuuYeg
HeI9IDRzFxiVwwE7FatMkaRGjVlDjdKrgs3AdkRl9g13F8XUT5GxcvoeHDSNSm7KiKBCJl03WJo1
e+nBuxle9pDa6yRM40OX1k+2pKQsJfnoGurcwWGEJm79zkRwTuaGq23qn2kyq9lT10uzRvajNTRh
45FLh1Ed73X6g7x4N1YDjB1Qy2094lOC5TGab6mj6FdTQ7UaMvuoOyfdmDGbUQvWyDq1Ao54fbqh
+e0L9WZBAETRsY7CTWC5z31GGcq1GsyCkgUa02KSdks3iVbdKfsqIqgqGqp66t4P2QR41QMdDp4R
Y3Jurgv1UjbWi5Gt4n6JjoHdYabBJ8VnHNT3Rd/tK0ckDC5Snn5le6jqFugmBdJzSjq0sBzOJZxm
/3xGHqkCM2mcit4jAt+qPVFFHwgVTVyFJd6KRtmbRToSecqMTsVvQC0VJ7fkRVFis64wmHA4gc5p
Rk23jXhWl6TB7W7aeYP4rbvYOIxAckcSeZODU5kayIY+YWh2bJJtvSlc+Dol0OUszZxVJNhae522
V7rhi8rPeGQsxM8FzFNb4yqjwidI6k3iep92hDxYQcRZCRIJea3ERY0tO3BmG2hiA4U2KNcJOxs9
ilfHAxigmRZYwaTu8gpHZ+6ykyvM3y1mcygUCmP3LHwmxAUUdpP8zNjDpAoZ8A7eU2q7GFfLncvB
fK8UYa1LY5oTNcxYLrto4bYA4zYH7+MubstbaqovT0JpsI3s3Pva53KHB52HgkB4950Jk513om5h
F2yTLD9bXT0egjEF9zYO4T5X3rFv21+p9V379FXGikXEFm/St0LYAtBVjIElAhcel/e0dUyOQhU1
pk3f5dRNRXc6iMM9LIAePoeeJB46rCsDzMVUi5DlpyGsDBTmSNyZGT41udz/uPmtgle+bYN15LwW
eU2Rce9H+4pM16Ojl9o5y+MkNBGQTYE33QWyPDsIIbbBm+Qaz1as2ULG2akaOXs1CfMBTGxTMDPR
kVjuIB7kLtJsKIM3HqSsUlH65o8JuEkaQq3ZZI8dMuL38eIbE6tYoZkmMTxwmf4OztYs9QM9NZzT
U1C5NJwxEwPhRlTrMxlN84FQOA+dzr3ztAVwh0GRj7zg9xHMZOj3syOdLexKDP1NRfxztJGQmU7Y
Nkf5EYPKSGQGg225TpsFK47usPfj+meZtYyI23pYsydW1rNNH3vsNdZ9kxFBqKmS7TJyGEKne9qN
7VUpaPhS9fzbXHCCmBb2DAIqQIwL0dhyPVCL1cDvRl9dNNyDl5txu6+QPtVTJgQ8RqpDYid9zwg6
90Omnk1SFaOel3iFG64is/6ADabvu2e7cepTtNHMy2DsQQWUIz0nfTCB9bXOAdU6dMap3/UGSCgn
M7NHo0nY5ODY+o2IQQA7JytkczmZIGtFJtu7IOC5n8cO+5pP1jK+MaaRmTTYlEtyLjTFwuaK2ZFo
yQXkhqycY8cNmDVYhxqLwqwiKPdzMWi8y8PKGuIH0UhyANr9gMwFHAtddE8rM31ozRePA2Pl4SMC
OmCs21YemxKaAWLhd2fMvytmgHQl9p+WxR45jxMTofw8YaY4tGm+zwL2SgX+2xWn1457mEiRGcsT
hSozcKfh5ncz6fbkNAcjPahU2SccvBJ1wnf3xuiaEUfpPoiEGd3Y+J/a57QcUyu4sbJSrDXyxyFg
fNlNKWOAQLV3SvA0lljNFR1r2zqyEjKvxM9C038SHY3ElsvojiQVgsVzGPTnithIHUJ/zaxLosbs
7JOa8dkK+XEer/xGFbioVozXfqety2uXMcrihbwbZHvpkpnyoqATHJyN15wEFa3QTrWy+/obBQL2
YwR529WCti/oLoPjf+dgkBvQe24qad4C/4S9lu0y0iamkBqj+8hIS+mm4lkWvrPhh7zJfqUP3exE
oOunTCfsvmnI/GY5rMBcgN7KrnNs8OB1tvUyQip9sZLyjuq4GHqrRl6CdcJQ28GeWpjT2e+nQ+EV
6srjo7tHrecacKJgS9KKYjNBkY3LxuVRmvNMecRMC2dFdZyaggfcTN2jHUrOZqBeY2D7j4Yco7t0
5IRlvIGa/VYJTyCrdGkhLWCVl004LYwFRulO8NuNkgdRy+aY5HrV9Jg+tFVF56rOCuaUFdt2hupb
ZQ9fCxyD4i/a66OYcV1qYZTOIeFbVdf9TOA/lrW9Mu3CvFNoozs6RenBcZkJxFnRbBppjqex7vNr
sFCF2RVe8ZnnXd1eEQqphC5HZmAFFfd+UiZwuFteiyev6ahpUt5AvVk6PsnOo35Asmftk88+79wz
RTDJNbZnJHo3usnWiK9/PiSDpF/Z4dBuBwHIjhi0IBvmK+cDbA9OOBAiCFGkY7Dabgn4rIgjfRda
1XQhSmef+4yjhPVBxsWDKBXGl3SukovBRnalF47/8odjljsHw2hRYwbaMYY6QTatHOPMrGvcun1K
r3kd0Q8APpTe5bS9BsuHpqU8GUfdI0jB5ko8jzBpOd7yLrdWKjXtQ5wL+Rz6P1XFmRmRvFp1PM6O
lms48Bec+ugBQ/PGfoHiFCfh65M5i+E5z14nWdVXztTjM21fzWaivAa4BZ+as4tx2yEWPgX+r7Ln
xl9TsDnK4iVznebFScvvNCDOK+u2eZEFJGsGvQFl4vyh6sjnNWp+ARZxpeEweB8X971f1LBt5sF+
cUf01CGmrUGyBTUTQr+t7WnYnU7xLBRvIWcRVmWFJ90XvbG2J8N5zB0ulxS88Y2MS/ktYtC7GBvz
E0xfhJ2ZCk8vUfoxiGK1jdroPKukRUD3P+3B8X40KFzrmshOkzryQubnO9GD9yvkRL08dBxumk+d
RT8U7LbXxoZu1Vb+JZHgvq2yq/H29eOmb1pIIsxPj5FbJwdnMXLlcPyqBHbP0Ij+u2nEi2945lUa
DyJmfkGJ6kc1Qd5BJT46NpNyBwDWnEiCjzahZsPFO9RzW+vm0U+QlTtE1zU/8QTLZ8sEqHltOlU/
p5yULItk1TS8lxZVukP4aPrQ6horHw+TCtQaSJV66Ng3eYWpjjGuxg1FGjKx14ZfckC2Meh7hn8N
jLR8dI2wRTAbI3jQqTgZ2XCvMl56XpRwVYx595a71rr2Z5drS8XbwUOWckpja4VV+O6y3TqYLoUT
sftdJQ6Mh6Q0rmnSvEyjIQ52I1OGbiDfO7uKjoxXLmMSCwB5GhpgrMUJuy3MvQS7JjL5xPQiozHT
Ke4aN/FIAjcQ+mvDvRBpLp4YQC9dGsFz0RfXIq38h8EJDu5QZLQWsTcPFpOH6NWxJ+i0zafu2kx/
hBSB7CHL+mjPxALqnmU/cjPchWD3oWERgET3KMQw7OzYoOjHdijsLuYfrL/h3k99476P6VvzAIwp
I8ivFjipfbNomKV3s1uIBW6FRbrq9EKXjh9xEN4StguPZSNh1xe5vJs589+1bX1OOwwqqom+x9aS
j38+AGOG2wRydcK+CrP6d8vTqoPkiwTnf6WMEdyMdKhbSKRYDV4z5lkUGH3zmAb0LItAHSYvJtkb
ePuAB942bcf+TnpcqJXh+xsrJAquFHCVBJpX4EHyL/Q9z7oAo6ZxrCJcMJMy8n3YMQel6qfaGE5M
0Hiopgff8OFSejFngXrxecLh3hXcx/cxVSiqqil/L2ziOMMqt1rzPbOm6Yg+iAki0emzW0IftBP5
8OdDGeOTNtR7M+TFxc+Vcy2EMjayvymMLDsTGeUQCyvai7L9YZaUG4k8+eUAkiHROnkXidt3VQbL
YGdmUNvSWbd0HEG3woYLkcFLhfkYBIxi6soIN3NaFGcP5MXad7sIiBQCP4et5lME3S/irfNYXVOe
ys5IIypznJixp9cjrkKuLMIG3OSU+4B7eix8RfOc578LVeyndJ6eROpVr+Fo/DKodjEN2LCx5lAh
0/S+ikV0zNx0rYSbnEyIENVgu29TV7jHWrbAwiihsuqpOs1R/Gp3KHxjqqxL2nlIcbMFZNWW0MS1
gv6RV8GpGBLgT2nPLLqHAaLxdeKMoKypSueLwqh6HaR+aEpD3IvlgJJacXQqfEedfJyJcqnxFtQ+
pbYKj1UhCmZ4kHII2o+blBUKPPs0XWbt3EczsEul23FXthmd8Qk5XUkKEj6P/6htorcRvN+WdFJW
IiQGrT0zmweaX8U+S1TSE/Caajo+OFS+qmqZrSfOeJwKx3/QjbCQZgYEitYxaCYJ57fMMelNFPHn
unOt8WQtOa1Y1WJtmT5BsowATtHDWB3LDODu8iELE4YNBXUI7Yg5O+hx/svkS4avvZX7xTr3kctZ
z5dSVTu8FpB92XEwaLIC6Ee5Cl5arw1eyvpDoLI9ObO8zqRad6S8qRnTFRASsgirCULVIbHVI6d5
zoZ1HV/oykHPV5ltXZiLGWCpQAD0IHiMMqQQRDZvMyo3YDfec9uHfZzHPVOnusiP0sz3EfYeWlnz
l1yBVioYkW3CrMeE6DjlU5j21ZPbJ9WTosxStC8RQLSHNoWcC0vyncoPgHukjAbCIN+Sg2hN+UJR
tJqzJSVH/7XPKUcQz5iul2dCICvxw+z7Q4GkvvGoMt14bLDAMCnM75BS+NfgkHsGp7hGVq/+aAKe
NoJ+o+3cWdcCPg7agl45ZmWeeQ51rG+Ffgk0m5TGT0Ai0P/id0wbua/STVfXsF2oRL3LM3/akips
d3yBgoPSUqHcdf6LN4R3mBqIsXNnvCk6L7zWO9il9zuDtpYTorpaUQc6XBa00mmfhu3WoCGsp1K4
8ekeHKpsoAhg6w3yOUBshGjrPtsB86hGxZ9ZlDEFVEUDZBnTS28+wRBVQB3M59zy1HFkg7Sm4ciP
XXrue+slLCwWRPi0u2aOgwOi5xoiLZn8wWdyZzLLXqd0sCrF6AhXRXP0IfRtwjBJ1jPpkx2zfJQG
C0dcUCfoIjKsIcnPFWh4TXfM3EX23snVsA8rXa/qwUjP2N7Q+pvu8c9nIqytFd5LedcWBYnVOPx0
3KHHfqapEhkjirGjGXReQLcW89XqSlSyujrDL7yhxVPAvuGULZRSaLxHJSo+IDPB46EHzRrUcKZi
ZTjLVHbAT9yzcvqr6TfWYxBm48uYvIjIFK9/Pins5yowxFOmxIvL/hiIBFU4wPDpXfGrew4xAyO7
mAIutw4vrTvll3/tgETj+Zsv3Xdt3xE2MwLpCqJaf8O+1Wk0tEOIgSjG+IJ7pjUvHl2BKwg9QAGT
qnuACY+r2gLaZvYqpx5AcxNF070X5HJD7Uy/45FSrtK6cJmqUq8ncjwrkf2WJypjKGH566kBT9WC
TmfyUoaMFxv7gYH0YtjYkQmhGX26+mkHzsMtz5VOnsgsDac/HwyNGFZo7DR/PjWTrypGqM+FPzyE
Sm7aoW335SC9B0w5FETHETxBn0z+VCT1IW9/QMhB0qo9rIZmT+mTk3S3nCwXvXL5eVg+RC3X9mxb
eh0jOmFliWDo2zaTTVvAs/S94jUbqH6SkYtbBnQ2up73pvvGAmU8rxhfp/uZLQdIbKyrHJoHnIjs
5/l3nA/bD/YGXGAkOPMBC5+1KiVgn2wou/dCQ8wv06yg7WSGGTmUem2kYXntmRBv5JJ7/nPl2fFZ
+p1BFF3fYKInb0gymPt1pg6d/a4x1lz/fJD01S6xC0GZCj1/2WMJ0uCYUnHW0ZX6XHW1v/rX189/
Mw37Hq5rx/c9gtSuJ7yFKvgX539dxH5pDst8hN7kddjEJaK0XW6/BhqJP3pgMusBG86mN/k7SdKN
hzxgcROCKRWA/Ik3LNn5qa7I7CTuKZIwqFhU4vPk09VgRwPDHacJnwzb+Sr7TC9IY3MXhRjgKusW
ECmknojnV5u31yGjWi+0SkbT9N+wW7fPEbmBf0MtcP4ZlOjyfksZSMvCq2EFrvP3X9ms5dhVddes
yr4cmKJ65SYNpo09lGIbWq6zKzQmx1ZwvLZCYUKVcjdmG8ZPHc/mp9jE+FaaTXeI8cNVgde+67g0
DmUN9Eyxv/jo1SJ5DI95n2KInwrGiiVfpyKaT5vPwQx/0CjZPVog1/a8qthIS/1ks3F8j5zePIR1
/i5TmvpypAzyUeGDlePgRLVKQP+W75yI8ud/fRX8PdsCc0AIXwaOz6tCTG/J7/3lIlAVDWPJwLVs
2APtJGny28uN79hin18by4Dewh0wuIp5vG3F/+YS/JNt+2uyZvnutuSNwN5tW7b5t0vQKYJ2jGM6
dMPJ+cyM+If2nPshTwLqXJJolcIMpuxpzpotIiwlLo7+dDKyxwOJ6H9DD/i/vRAMKITpWYHkrljY
An95IVgGjaRUKM6hKH7ptmFnH9+nA0zVwugfvAhCte/M/b6kqOPPW/A/yh2/lDn//XPC+J+Tyv/r
FP9syrb87v7+t/4ppfz/RyxZLFHd/3cs+Vrmn0X8+ddU8p+v+M9Usgj+QdxYQBCCK0K61sf4/5+h
ZGH+g0gfYUmiDrZrupIk1v8JJUv+yOUOX3IQjmUuQdP/HUp27H94hCKklMiefKHv/o9CyajS/5z7
9QWBGIfIr+d4rsPP+PfIZtSi2ISDKdYpB7hN28tkT6ztifvbvQcVfMxTaxso/JRhwJzeDccHWXun
EMge85ihvpOKdk/ausjRpzVnsYikDGdZF22Sfsh5NxoTXnu3bndN6DCOT1trWyOc13nov9FWG9wX
+h27ImqRHOUW7KXjOFgcxJsNjRWjj2si/f2cBMGHWWfNuhHZIchMAiscBdHq2y1VLCC809Zf9VZ0
wj+cIf4OJbaY4IVG7ntO/c1Wh5hAR8wZuciuuV87ADfLDRMwk+azZG2w594M+ThsO9qNB94bxgIh
2jgHwtRm0tu03a5Iy5ZlLj6EZkR7wyCep8jGGBj5zpYxFX7qdl/pFixz02Hdbs2rshOc1gonkFfP
655hAuLwc6Ct9wz6/CrUPK7JdYAZSAdrbTeEXJSPJ7yfGdXPNjqViQhrA5v3c/7CnMJiDWT2pUbd
XSqj3Bc1wLeIRncLMnNfQoQdPYBpmmi2bZPVgC27FVlfnGaQ5sE69NuUtDA9XWNsmTsD9wSHsk3f
yveKtPIu94Ag5gGwLiIj4I6moykReMdDxODrSDsjeE5pb4cJ5QjSu46aL/hPgvo/X+3C1nnuG8dk
iO+jA0/DRye+3TIoSYj1l7RkpxQ70z5GBuiwazSdhaw9oprNul1Z/jQj8HzptFPrycrmbRD8Thuk
YXes8F35H7qyYZGJzEZTpV+3qfGw4S9bTZV5qzVBnxj+VTGB62+GEE6ckOWDqe175Y3OejRVhH8K
34w27HvTAxLb2YHalTnRCycCgzqfEjxyd7KpPpUjOQUi5e47npJpm35OSrWg1TGI5GVE2JihiNn/
EjCfYNN1xbrumdlgpjvaFtkCiypOCibmvAjJiGpnQ4QIgxyTXlyZ3ccYhpwnB3kd8+zERIXNUjZA
x+jMG0Bu6IoxbXkGOU6qk81wzSxYadGzd6HMSDrjJvJcazPDRFpPVbeiz7JeTwPm+GHBSYCWisOp
oPNEcLSjcbL3GfqPU0GheofjM9JZuLEiaMh1T2dgS883RzegZsQBzEkCSg2rlMN3dEhGQTFvP9xE
3xOe62GsjfWXBeDsLjFlRg109jkUFLAaGho4Dz/yGM6d1PAZg3S+yb611o1PgKFt7HeztVlH/Nd0
BvM5lt1rxSsbGbnaaiAvKCPxWY9U4VY3w9Ifo4lbRZVPRYi71ppCvMOFAZsSldTLYmtzKbQdb4yX
jGnjOrvVCKIPI56zPq0cMpX04aj8QuPy1BT2W5ixw5kpKTcg7awn5ltbfE2PTd6ZO0Sh1VAaFqXU
n23idXc5fFa4ej2IVLIHmPtf2yp46On6I4VGnTT2DcOyoZMwW6FTijd8pb2uPMwgNANNwjlO7s0k
kX8iqMzXaIEuSgokGvtlNAC7Zh7Skls7N3ZoT/OozhMr8z4xNJZyHPVI6Kx5TDDWTb1Yd3xrx1GR
CfeAnwoVyLeXFm/f/almyRtdlPXaVXSXDAYmjjCiRWxJUJBugHFoRfiDAglwbbha6Uwf94C7ssvM
txidBDR8EK3tmL14lk4ns6s/KyfW+9GaXvIU/OHYcaiIIiwYoxU/uEmYXDgvYfjDFJfKFoGi75Fy
w3hnTEa+G0EBVgqqa8WJn8H1BPqBS4pOkP5Ymz+xezmH3Ma3lcfBxgndZkNoOt3n+cuMGHAu+uyW
2elJ9zOTdhn98pqKzoCAWH6o3FUfZEwSEVq3cGSgN0sD/T+vNp2I+0tbwbCKqJVo2gkOwpgHWwe7
5KWcgH6rcYo3Dglm1sS83CYD9qwWlIXC/BhNBEilndPdnvMCJkEe35W+mnBhmM8RscEkrMxjWynz
2Bn+hTk7uUyh4SvV7ZfbwGpPZajX1QCjFplhrUIP3y55MxJs1o02TOfOj8r30FLNcehfGKwnqLHU
RnYmDZ+9g0sv5mfqXPIq1hgBJh3YC3oefDRpBC01VBwphqKqN65V9GcCdNrhAUxA5TWqbdj1heFv
DaO6Q+QXTFxpB0lTRe1tLpiMcVV3OY8eW6XyOOXziynt8mTNDOIaMHRAiKlDrpv31J7UaXbJ6oEj
efbdCC6eM1Y8v97NIlGHzIo2tq+jR0/Gi1/tYjVLToHjzt6ZNCqul3y4LuZbPFLGWSisb9KGP+g5
u2h2PsZYMcydqgOu/+BObUsvt7ftnLavNvqhmer4EU/1JjMfORxXn45NXjsbVx1pqR1jenvT0mGz
hhUORJYE555ktqhruXPsIX915vxoEsgbCNQSyu8zUFG4Ww7a+xlGGgYvW5Q90KZmR70gGP/G9PEZ
J9G14z7fG+Ax266f7pm2u7vGr4urKSIwzsLTP3xChr1WW8wFw6fytbN26zg9iT7MVra1uJNa2WyS
JupvZeNemDO6D6XpgC2jum0oVPJeRFsyO/22ILVydBw7OUVUGOPOfA8yLKgyPSCP1beWxuUY/WJf
RYy7OtuOzrUZnSqPIQ+W4XzVdi4j7+XTNseORaUc8j3wtFPX1OUJewtuNWjIm7HKcfTQmrmVHosW
7LfgYRyx4PDU/wiW4T78jfH45/+c0t6ars3bZxL/I/fJayVD4dCXoNJT5H/pBdMBU4piVhOY96Lo
xQKISWFE1Mp6NlnspB7IjPKkgHizCxjt0Z+KEXrb1BKvanQoR4GDjXI5CtRLmumyKHboWsDLLFyS
TthyjDz/YF8ZXogXty1NI3bVPs1t59xjbplSQz0OTlnuXU6OTE2oU8cGv/eYPiPMB+UmQIKF2Y2P
KeuBXhs+rkS2eff1HNyJgNI7zw7e6ybiEerfJQ7GEgdksFFaXKrlc6cL2s6XhsXsNWfVWsW2F4Fb
oy9BYNR2rMWKjqIvfPcmRfAUKidbsBIftXezpHcW1PWNCPY2Y8BwyRQ4LefL1PVeeqVReyDWE0L3
mII/Be4PbdSIQ/W2sOD4DdRbotva8ybFkwjTk3sGNxSruc/WrBLpKrGx7qh0y+gEu9NgISBDk/dt
kiqGXfJydyRdgL6/I85zM7rWbxND9C6pafLLBQ0zdgiJhk5Jy38Zi88Ij8Io1aknF0DAbzgOkMkn
Sl3YyMGf9NcVOJkcGT/rx31ey7u6bvcuazu+0D3p17vGuPWRR69nwLQcz1MKk7Jy17lRu2tCSWw0
u5NvdAPvmrdkGPnNvOHMrYiRJyM8BxirZ0xVBHc9m+E5+unVzI4IRrkoHg0tGFOXbSxkphGZPo+S
dVR/1fjJYoofquCMeZ+8DDUO5Dc8TTOqpHFkhDRyyA21t4x+I4jtLwunU4jtaqRhqaCGFWoSXb/l
xoGwZvAbWgxwU6iOrEcbfL+rCsdf2/g0naUrr6eVJZ8Z2yfM3eKATi/R2cz02p+u/plY3crVJHPZ
tc/sNMxAUWY0rNr47JHTSepVy36M8r6VORKT08g+5KtykopLxDUQwwnG3aq09KqqZtrm8x9aXPKA
80YIxWc7MpG3vA7/I0Hltnz1oTuwsU33Zvk6FaTxu5U/dzTi0obp9qvQoOZ5QgJDTzkqaiHHFPh6
zStJxMwB0m+SHkuQbWpscXXDoNQP3jyd/EgT+5JksbGFyIJhheCf19M3kOflJq/TpaapW7ducOBN
JN280MzZA5o/4d1C5o0eHbSwXvzqbJMb4VaIibo6cH+ixzJlsUbD7CXsYTTxWqFY9iWKPjfmNDcr
Xw0bzd5mnlZJbdEhVd55LhAZLaLtINx100mBufIhcqDJ2QL+/7LjxjjBy0x1o8WhwQg6YzF6cn2Q
2XUTApjM30yMbbitgwmTrmRvVafT0YcdbUTvTR88C2e++FilVrig14y2V30NjJc0evTk+giatZfD
4XezezwbrzNO7JUzzbxmrXiOOChiE/RXiTtdmet/BSEz4DCVFJ1qGloMmTMPI1pZNTkOdY1dFNsR
GkJ1Mcfpx0j2alU52cXo8it2D+xgUf3mTWy4enbHGKPzQcWk1UzCki3pD0M9eUsNvJ/2T5mJHEkq
aurFZ+I2J1/Pt6RcK54n2PPsaNvX4tYQY7kBFFlWhBmrIL50a8ILZojsR1WbN2HkiLWYisFldx2V
igj0XNOSfHEZA7MNyNKSVSoqsdSYs393CA7FWAu2dQniosi/OexxsXEbJroDwRnaP8OG/rqyUL+a
1rvzlssMHwTIioDHFznhTdBBS1ZN+KrigAibV311edvd6yj/jmoy8pC8yPjUFicz+HqMjO8dOuzo
AchYTDxq77ucHdpUvGkKMg9BRV+6Ve2jzjUuEyULe2Gg0CfolgzE+Rk9ETUUXrhiT3aYW5EVXgxn
3bckDapiw8g23dZ5Wmwy5qlbpIGdRi7hDoc1LzWza89fsYVk+uGlV081G7/TKAShc0nj9JL7LDO1
D2K08CVkQMGBI8NVgljCFvERRJhcF1lHCqIGM+k5T9bI0C13c2OXJGNHjU9G+CrS04ZgIadiF1oM
IHVdFk8RN2WX3CQVuwV5NSLRcJIUunnDvZXa70HOxAUNV4ao6xFRtXuBBUnj5Y65G6zPqHvs4wc5
ovNvacRdBdWz5kw+BgjPUbyuaN1Uz2V11f6h8QqiThxd499t/amnX0pfiMY0/XnSh3S6wbutX0t9
CeXRgmiZsxR6z5S2rbT60czfwicS3vWEfSlqpZuNneAqMJa2jVXlNWvy8ZuSx2U8flAdYTZPRveZ
TU9Dm61Q/mgxf0n6iVPwHqs9v2KUXt38R+nxIOz30niEpHkb5veIfgrc+tnNiOklAzAHoEAG3drA
7VyH14k1GyIT3xlXselzkP8dLe5MTqGK+6koX1T6nofPPYbrBoeMPbafKrgl8uTSKhq/peF3aPxU
EApG8T4yu/HJ5WqePtwqlL/RFHoH0tKedhmu1lZ/YfpaFbzeZf3u0hs7XijkrIiBO9ugO7gSXe7m
FO+Zfz1p9YChMoZl6t7bVNRDXsBND/BhfFu2KRE2eJg/eGP3ER2IyIKupPI5fJzmrasecoD+5niF
YrpSyS0W5mqwQ4519qqjvciia+7U0gIG8DPfQxKfk5cYYjABhH50VjsTzJUBt3awP3OVLVijdTB+
D+ax0eOqCQA0X616oQgzMwo/a/vQ2zse7xpytntoKfAmcrA24Po21Z2y8OujvbrByujPS7CG+QvO
w0M//VD9Z9PWPLywLlsXGTym9RtoWqYv6C2SdvMTs2zZH9vuVyyeutxdJyir1OxhzCdU2rDEFA8D
eSJHc5Ko5G4ePzsXHkXwhbN6JYj9jR5FYrc6edUMlZab+SOyrq1cUNHgH+J4FU8X19kX7IyYi6yn
7M1NPzJ1DLOvMD7n7JEYN2PL/vL1lnbR0D4SlZ3FjXzsavAep+q+wISCWoPsXLVfZk5oduukj4AJ
6MoL0/9g6byWHMWyNfxERODNLSAhb9PqhkilwXvP0/dHRV9MnIk+PVWZEuy91m8nyAEIbxW6zkEB
zekIXKQIl6DRtkT127rijITqa/QoYCLn4CJPASP2nuQmcnI5P3VCs2JbOfqct5nXsTvMxoeePGLG
XtUrgl8NmEcU/gRiITL90in7Ml+T/WepP5L6E0PDs88iHvViGAFaMYhDFTb+sDP6nyw5yWW3DTrz
SpSEW9f3hLj3GbGsFqKVfx+EWzn86aa/8wdk8d25Ce6s5lUS4bKNbBZXk0HFV4WtivlIrx69spXb
M/S9ghhXQGuWZQyA2pcY7UY55hQS6Uc2ndLyzBgGo0cIAEoZ6RyMF3SWjtYRXVfQuNi/8u9kwVka
L1q3Q37OzW5hy++Kty7acmX7lHiD1AAQo63id7QqLLUMVr14GoIXK3tFhsbfIVong3xV4WGUBOgz
5klACGb+LVd3iY7l7EoCtz2aF6O4NQqaGdXuGLdRyVgVfUJJv6nKd/IxecmCggUeIviF/oVG+AvH
X6vdC7IrNBiaQADcltar8F1Qbrl6+7cGLiULf411mZgzo4vWX+vyMFoHEiws4U2cmNV/K+MqqZe2
207U/CmELOOrw2J2TRvGVP81rY55sxPArfeG/ppMZ/pn+PsGmirJyPU3tYKZgnIgX9+V80eQXGf5
5GcUeO1AUId8L7P/lVmDWZQj7CAOn3rANbfB6jlkX71c7ie5shHay7k7mC5dYnzKHIARcmf+ahOJ
5oi+QDFDepsOkn+kUUCMt4hGOnqREuS6t5pKdRPdRIs/P/rqqktGDzQfnypdi8zDct4erfBAZoxV
HjH3JVRJdfhOrmJ3Q61mSh6/kT7hUjj0w0WIPlsojvg7rmpGmKuqXKby+q6BDQWcw9J69J1c/iqD
z66/ctBM2Tk1qaH8yKL9PN0q9b0pD0KxHVqy/5xh3sbhqz4cCi6xHmgq+zWC22TdOWOybJfJR/p+
W/+qll+FhpmLjL/leA0shjzsKcBOpGzdSyG453zaVKCToLEcyJYbFqyE4rvZPZGv2UH5q89behcU
+s2F6Z7mDhOpr50yHGA6plQXbCMhA6NAOumBUTgz/cvBdoqJbHnmEhm0Lj+9Vd+DFT4+NcEo/Eb6
55pPSofu7c7ZaNr4MVaZTgvI9DsE711wRsmaSVtMZaD5HYsXvceuUbosfnyMGZlLPVBHTnhRzy8V
kxNZrFVOB08MMDV7ZUSO6UFSbha+fUV4REhSGZopE8ai894lOyypevVdja9z85LSs5NQvMvWkyzg
kj1otHeFHDcDdULTD7piMf9Wg5coe29Dmuh4cFprdP3qxDsCDF8EG7SgE66s8Uy0GjE2Cd7kI5ey
Mqx5fuinWg0BIQvBnk9do/O3Ru32KrHj59ZX195QNSEbTEKyYG/cX3wyrYpc4s63MhO/JlMRHu7M
HqXXfrELRd+DxMwDbmdNz7Yc7YL7mXtzql7N8brotpnG+ZX4CuZiNfX3lOAGAWu6esyCnTrtfPzB
wzPjyuH5pYl7+IuROM5kzPhsY5tJeNeUXynA9bYbM4zDKwObnLQ22j+NjVVqKUx7GRU87PnHvK+b
e2e9qcaqwK5SUteO3N2Xzrx0QbZRzI0vbovpqycNXT5o0LnmupufMOSj8J2aZ8M6qvqev1SoPUvE
m3rQpm8ckXyyRIT4OZbdc1ByjZGUJ/CH3vGsgqgxsRPAyPOqAPvV6xE0ZEIULe0QH3OcptZzTl5j
jaokXm7Dy3UPcQ4eHvAO/kG/HilgHewhQsnA9Zrkd+YNRXwO4y5FOMsDIXqmzA8bik6ftW4VvZar
ie6cGbcRPZ3Rq1ziJhlZ/VkjA2B/Ewsgr3riUP1o8zQwWKO3nqgtpbdFuQuZ7uhAsnVKHcSkOkj0
V0zgRBQeLOyfOKX59/i+DDIDjf7S4KCIBUfut0ufzbgSzS+9FqCz7oZ/YDVPYm9mcB6c1HgkpPEZ
/FjyRKD3dy+8DjjppPKa0dsnUUMOfkE2lJbdBmpdpYMKykN7hHis6ITTKQ8fvnq+FvJx43LD7Rf3
l44e9GkU10a1I2AZMf0wvGYUXTXfYrpp2y2pU3rgQIIApyGBpJhQFLl2ol/NwNWCT1r3IAd5ihX/
JS02BdWpCp5kj+bSXOZCFOgAaP7oCgpGdLkTZpWawDlA1BWdbqG2UhoKP185ipMcX5bv1P6xM1xe
WXlwVQnpDfZCtwi2nT9uOuY3QLQOTT77LM5Oz5+3/nw0zRPcotFsah5x8dZQhGz0RFyJbuctgDOm
co8/K6/o2YJa1D+oLgvkY0iKlX42Ulx6W3yGSbLKKha56lXIj914HJPP2jBsOqDFHhPiCtjejuJL
rLzGBD+49bQXd6YXkxeRctDfS+2ZRe96fSuKi0gwByGs1F7SwDZu+UH0wiN639BuM5OCDKSNlmxt
UFLYpa7Zv3TCptFO0A800JT2vPQ9xp9DcombeyGv+SvZzJC/73sKiiOXKjiV94Bc6eCmGF8N4SUZ
yqE1wZ4rmZ771s27LUp2JCx2Oli2wkY/zOdxfM/Su9x9aQoBCo8WVjAhWaEjUouGhvBS64emOaSy
K/8p8z3W38QCtkoEvon/KtFRAfDUF726jNEtTV/98mS2h4IqQc2u0MvjnCBa5WC2t2g+95TSR25F
rlu1m/qVLt1V6SeO71F3NLcoLWIPTZ9rFo5lV6wX7hQe24NPQZnyWQoI/g++eExJUJi9eqBI6g8l
K3wTJ3Wc2FSxgHyN2Wpk7kI7FX2t8G2SFOmlb1Lp4Gxso3U5vrG6yeS/4GitwBgjkGmBPzawU5yh
byP/Z1DeZy1yWJocVfzA+c6/4QL2QA9u9Ril7ymyTgXrWSTtAuhY672ND1btRkg1tbM59DbkCBbF
D6vcDtYHpWWoTYlaTtNrpkq8yt8GJ2QkvLXFh0JLj2E9KoViiBXxhXV+ruKPQDi0M3tK8qdYRxSk
47TuafDFqFM5IyY9/Rws6HyAzhcfdojBWOP3wq6gsE9t0nGdDp7cHXxw4fnRGXxGnJ659aqIF1M6
EpYklNtl/moUD3kxqwq4/nwm84o/s6fFnnYE3ARLmBz8xFpv1814ZHTX7hNciESSXE/kD4sUun2L
RgAVxLV77wSqvUt7RAJVkFA0+b/IeAH1XvjAs+FFDngN9yWec2e21Qq1HJtx+TuSRKYnHGLSRZZR
VR4L9WUoPJp7VBXh6D7Z+eOLtgQUisTmXBsSd2HyAv0kZm+WniBU26Xt3Qz+MgiePMZjO3xOgMfx
cEm0U4fBPms0wi7JX0uJg4rBjwqE66Gdpuck30G3025HAYYjkNnz2Ya+81g63VmNZS+wHLoMhHZf
mQfSyOwleEnh7sBKy/EOcIEzeP7g/AfB9p6FAxs1rRqnSJbHhCubQgxiZ358nRiRNHYGeTdXR4Hj
KLiExZEvSw0284TE8EXIIVp7rpnfTkgdnjvAgnPosl73K7ovcKe6GA9TZuKUDpfN5DwbANF+Dekf
v5fGhno+fZloG1xOr3Rx8yBCe/Ifv0LG9cY8UhS3UjuK0b4VPmxwcUj34wJc72LxZmBWBovGiPDD
oorU+poNjODhn8glMBb1Kh1yavTAbfVLYR64RQnTnAmEoTlVfLVIU1hZTgalKiYXVLzAMRgF19Ja
XInVdwDGBLHhIOa1k/6r7yhKTgHjgThbSreWqrm7Vn5qeLI70CO2r/iSdZ9BP60y4aeJ0KLhETem
A0Te8ujQDDgY+9QA4ZMvywaEh442CvoiP5aoIfp37KRdEzZlVTsl/hTTizms5OGp+c/IFAGBc5dO
CBshvdfrcB/xzcgfcnXq3SdxWrW2YkMePyofK75n6IdpPEjFqwyw0hC8sjVfReFAzB0RoIzQTKKl
up3Nl1laFcVXrXligcGXwuUzsTl2I5Eht4kCjAYg13gZ+Qs039rxXBEYM4SbVt/J/bVs/+LmTzGw
+FvAERnmQ7jqmnUj38/he4GRcPiZ+CoabmB6XAlOSeqvRt6WMAsjH8VGkt7M+XMGAGOKcCUNxDj7
FIwtiU9B+l7yHBQyeReyi0BV+zdAQw8ChVn5ThM+FlxMVSeCLYoVufoIujE8Ti+8HURbtglibIW3
nldkYaJ+UvBoy99J5QuNI7w8IUOMcUn1wonC+2S8C9a2sJ8ER2XktRkvWvSGzTrRd4V65HxLlbew
wb7yKGu2/b2mb+hpoSHVND+x4TghvZ2cn5IPqAFMJ99NgeVbvIo4oakMl59TmgBvUewMekNVAuco
Q6R/Jv4Nw96GIyvnHo2yxs7bgaPoArMrcweQekOGi/xqqA9tonk5ehPHXVnuNCaO3iX5lJcqwuCb
mxtcInr6Drg2aS80RtXljhw0jQavFvKir5aZi0RAEEneV+kb7GSkadNtUER1q6HYBdStZzHv+1qH
xGes5KTXXpT6ONDKnZT8tLLLAUEbVvUnxruaCHho+coz0mcv/E7EeKnjLcCWZ8AJKLFoy/1rTISC
Oj00LpXypAReXW4YX4GCYiq/ppoSQiBoiDoUymwOFZU5smdov43yKWb3vD6m8Sv9l+SGhbGrD991
8mz9dBWFZ/ZHnVehdjTZJWU9tMXXuNowlgrWppmuuX8dsk0TflCqEOjrMP6ysIOX1BoN67NJM0GK
HP4lwrJLsaf8sbz3FqQjR9WRRbv5o9svoVZJXwX+viMTKc8pnKQq1okDL5XxG0DowFzLcebV3U7q
PXA5EQzSx6BBvPN6piqAnpfiauqvhbgPPLIBhFsF1d48lNhww1RdSxxLgs3vxTNo7QpjX4VHjba2
zOjtQPnM01dxlQAhq3t1elmkUv9Co5ZDnChIikBqcycORwAnKKJ9zjmS5O882A1WnJI9r7U2ffoa
zncreZDzplf7Rjn/vYnmZ8zVoiyYaHuh3mik/IpFOauA5oG+ErtV36pJWQup7wg+qOT8SI2nZiQ4
va66dWkrQMb+TjljzCa75emkMX4c38IlvzTD4zde1eC3QwQ2ECCnoELu+Et4UbE7wXKfDT7OyL6E
GkM1laRcgTJzSm3exvk+r2dXrb6xrDlGsibyhQ56d7CZkDAPGSE+HQM1f8MVDq0iS6YtwISNyg9h
PIG0zUpPUQ+VvkaViLUlZQrzK99pqZRIKeQYbTBeSIVohWyfHbmJkbAwrCUY2p3GNvjeV6MbV1dD
/iE5whkJCnE68ABURP1LurzcUAvtCH2NO4iIXPJjpEs53QNxNayelbgh4BZAHmS/q5HBsfvLa4Vu
gngzKATUOWQ75peOvV98CsNbnx3TBQTQU8RwLxLNDSHPqQNX7KqhyYWjcUsTdhhmjjY+ohG9YQnt
EL9bDg0T8nn5dRI2EPJyUHVk+kkirBcE0RWNfSMdm+VCJ1FHxq1pERvZrJBxH4ps13z19bHsPvio
9B4cn+phkhEs85aWH6TBwokRvMfb4URtu1aIYCaOL5s+1HCPaEtgDeKv70XWalsfyJr9mYV7V59N
7UtLVtH0G4Qm4M6PuibTo7tl1jMTvoy65t9n13D4xqYtYYztXt3qPcl7fKIW+DXb9krzt8NKsgUf
2LoH+VL/pPGeDK8B8K1lbpmxJvnKx1ClKwtrKmt6v9EWLF/6Engk8rRy2vKuQMQkKzzj3pLXsaVI
mA2EbghcSrFTNPi0t3xlRnQL6CiUj2LwAQkwRBvQ1nbJYyHchNZb9uZ6r+brzGntim11Qy8ZKRmq
w8UocpuQOz7GtMf1SBdU5FTTfQyegQ9RXcHfCieVzOiofQ2xT1kR5v+UqjYgaSphe8RnFXaVbElK
JvULkDkKBKdlTNf712pFNgA1EV6xUYtd6Q3IXrzBuirTi2rRB1bjR5BuIuBFSp4njTzK4JESBrpX
yidksSAgdL4g7/pEi07klsd9rzgmtQyFS9IeBDWcKXUcMTv4xhcOpvZhdZPTkNX9opaXcHpfTp8+
eZWLveoNKzHzIuODwCV7TEzC8xKegApR7Mu4Bg2vrqWrglZ5ZHuQ60ttl08KLo1lAmEX3CHGp441
wKDJiLFcIxGKGRW12nYw2NPtuHegteszBXF5uU0SMPZbMb6owh9BoL7/pkwUmu30Dqnk39QepeJb
jx6KNAEcAKO8p3Sh6VCGp98cH8MFyAEAztKO7JTMGMEIRvUZ5U8SlVHR/SIDtUMnQg7sQWfwkxcr
At/jqwXCQuXIquxC7NAqaeZ/IEfM+oJ6HkQ0dza5FfNudmHco2O3Isu2vIjwc5LXimQnbMjHcjpw
nZz0SCeABB1ZlXP/O2h+xfG1Es+Tch0zasZ4VCpud80uYLYumv6kMg3OcA/A4QzDoYbfbFh4Ube4
wKNAd45Fvsom+ywESu7e1XSdEt5XE38dl381eU59sO7yjzq/aePHXJ/9dm0iQ1CkHxmxk0ChpX/M
OdjjdtuoL1XD71lcRWSCIbQP0bh7wag9TkaXTI3JCdGUAgQc1OLCjeyiXbTHs8mIvA3p6KRXSFSd
GT6mtxjp82NUbDp/PxZHYms5kNFOBMQjlXeTWot16AXYsF1K3H6sX/rzHAkHFEEmCtbupqN93vVR
Sw2emF965Vskom+mPCbKL3K24hTtvkyusB7ov5YJwanJRGpktwEgm4Wn1H20xo2Jt2YZCVd047CE
gmjcBNozpbVkvuls9UrPKKV5Cl9gWx4S3VMcEV6buDSXF4R0rKr58MsXEpyLi86gQp+AVJDtTDE3
fZhOPTQEM/5G2jGItgjjeSIkZKfdHs2vnRkXCxUzT2p/56gdubIk62zy0vobqBmQ9kuc3zrciabl
pOqKNAuJvz69l7DwDWSc+gkFhPSGOHLOMdKqjWKlcFZF21Igba+wsZzbYkvj3Fans8C1sBSvBQyS
ppCzReQ+ZwljwyjEPGv30W1sfPMxmjMv3Gb5FjzFa/BBNnusaK3yrdbPRWkmolrqOm4jCTB07Pgi
W9vk2AnedQxRyw8ugZ4MC/YL5xeS3Fgu83PWuUatOJTeEtXVsg7x+C2RS3W9q/J5JZMQ0gQvmfRo
EmkN0ogOYyMZz5QM5OGWlIdS9dTiUWKaUsdTp6786FBZx2FAE3RbABMxs7ZtxmqNr1OuXuvsI8sX
AGdd1+ueZSl774yfzvgu+6cou718ROXo4FdqXJMb2+VTBMVxqU8jjNGLXdPtEqJUEG/oPAI8ttG3
Gr5l3fX23sdXFUdC4klutGLUwYdKefYupfgpw1g3MEq3YLDmvVVoGTA2LD0Z0donE3gv57ajV8NW
lMjBEMjK+Z3A8qLO4sAlna7nS9Dw/XIV1Bn/EF80WI9qOuiiPYSt0EbIETh/OydaviEDOymdBOeq
bFcTdIoEz11K9zwCW99pcO31hjiUIDvBdwBW9ywL/KWOxbwEWYdTGgpHICzgI7oZVBQMwB+0Kzro
v+0A0JEogOhKe7ft94MrY2CImPbEyLPaNQWhMzqI4ZCp2GfTC9FfVMeGBgYlXrmTv1YgQQ7yZ8WM
GKJ9NNDRp88liIfjPXa5DjzJ+gQpgDh/8dNvcYwOI2b+Kb8J7QXky4kCQpMmqG+GW65J8zpOZP1j
6ejsyZGkH719iz1O3/ZUV6QvI2uxVaLjk3WZguNqzyrADuwwbfnPStjP7Vmy3vKMnUnm0BCXUntg
9nvlq+AqSzSME4I+iOuy9lKEIfHAQEJcBbbQssUjp3ykxq/RgAaKl5YtHBNwNlA3b2dPAGc7fhD+
gfjCNng16tyVBiotzw2CbWvWvAJhfU0ZUMa5GvJD1fxHB0efJn41VeWydwjtLfw/NVBQ32+GpZB7
YcU4WLKO2GJUxqZH5gMBoBgmZ0/VK9Q4ijN4QGsLzhP+/n/ByG9ogujQ9dLh/u9ChWzMKYP5LnnO
ivFbKUm1l3Zmvi+tbcBD3P2F6iOwoTrOrOhLfY7HD10dM/tsIZOqgy/JeEUKiWaNSJCAL7jYBFXO
BzQ7WUc8M3u8LDy0eGdYDr8PG1h/J5jKjVIugOhGmACV9lQsQDx/ZOkvOLYrINeAJ4fWJ81ZPSv9
VbqIzBGgX+gTyeVdB4qXLaGofKpB8ccWO0I0LBfKAKbtUIyEpIG3AT93Fls2hRGGSG3wvCVnCoEr
ac3omjGnBb8mKXkOUXZgnNN+ZO/maSp4cBm6eiNzM/sx/ePqUNYkcLWk1W1nkDIhpXiYjN0UL1D7
NKDBQydYWeZukWimCLNGA85tPboBSCvRn/2b1JbnKLHIlyCNqvgaynfULbYSElKGypVrUHO71cQm
JsIObUKuGb0ENcVlgzjdFQzWX9DImUjI4KOTr9H0qIofGftKNz508aXGpgSiv7TQnpja/PwWwZP2
iAIW8E0ntjFnsxPzr0CggwblcXTQMQdnf730OaE4zgLfQWgGaP3X8AhkTuR01SNghQHOksUPYh1X
2rxHwYo8UeETRsAPaEdWjiOSPD2AyaT9u/YzVe8yuc9Nth1I+z4N5ZuuIFNrCLEtf7Ao1ZanhTD7
xwH1Cd911a2hPALJVbPP0jxFnuoaxsu4Mbe+ehfyDzmiUl1H0tuQlQeFpyGRuo2cy6xCBR4YYHgn
4r3vrrhDF0RYjpCrcudowZvcEzYbfvfZlwEBQRORK6SZnRYvfFKcyAviRnyvsYumo6y9kO6olOd0
ui9/tCU8TBCGHDnQaCY8hIhkw5tVxu7EUicRN4t3Vb+xJah4mZfY1z3qSF36UKHXoUiT4G+MPp8w
tbTrrZHmsWxkVBxp4rZFAqKBEKXdzmqocnORCNeKv1I4olAYFO2j9gHooI6K8B4Nq1nekDJrLXjH
BB08JuscBIsEFZxYr0b+xi5g03tLouS4SWiy8hC1w0sxEhPh6lRYUpA0I1v1xF2+HaDjrd3yq4SU
cENy5OFXh6rx0cBQk9nlpMpPh0LMCB8zm/jUzwyR7/MH5GGTvEt8vxiNEGinIQvOXhAI1izWGARm
ZORRSic25QJ1c+rH58Q6TVcP+5HCT7riMgyP9AsgA4WJyuEsoRYmoiJ7wpT3/K/68btHcrIsQmkp
gOSCL+uX5erW+tMDeZwKQ54Mz6R+C4pLI55ZvtXkJyQeWIzfwvnGri+Fn2NNdRw3JvAFoV5wkjSx
2NiA7NZvYOHIjkJrv6FnA7Zuxw4Hly2E64RLvOFI4G6teiJZh2+t7t3lZwFgRb8mAVt252WuJ48F
h87CCXXBsUDMS+cmoSW3QKbnK7IlTub+FYatng+Y/VDACpsncKXGRMCbOKiUxAx0vSzNCTAvoYjm
bGVSiGMiePWE5iSVnOhX1SQOgxK9vP0y3Z7EIJuf0eNNlACfQ+0VLl6kHLRk0MxO1PxUk0hW46c/
7nK6iJRjO519ZsXmQxQvonDOWf5yAmHTXeeiYLbOvUMZSnmVu40/K05RbVsgHthcm9Lmht8S/mPB
mlYEpsCSZriNcDcR+mzIf3J2r4nU+qyEG8oo8hhhem9Jm3Fcvij0zCBfhnIA7qCLtKJJXtyq0E4F
QdJI7mXiwhWROWSmlei+nI9q5i27XUj+j4tlJ9qX8cVQ3XTyjIIMvYpJvt4L1bbKPDnZ4FlhEKrI
1SHFL0dtwXsnjcA/74ZOFtvdQLKaJLLjR2+K+dlFim0ASV4Cc5W60IiBA0G0zFDozsbkkaBSccd1
FW3T5cX6kKITcQSranY7nGVOtO6VtWUeAukphD+tfI8M1huy3R4CRjlShEEUTGREPpgvaoYAaK/6
DBHwcEQE5JM/yDbrgDBczVoXXlfCZ62b/Ey/GRktYNwLh4FdYnnK0GKBeazSkrdkW4CUlHshPdS9
Z2TrBAY5qX/YAnniY4vHPfrGJRaG6846SxoiOMpoGE2Km6l5tCDQOAb8ITJmu1hnLdrQCRWywvWg
vg8QTASCxS/xeGjHW6FvMv0AcgTPRF4WT9RsbTHj0B0yr3X5GvPPZ9JQ9S5y6N9OVDb2+NA2m252
xvW04mdBb9+s+Lb5PM3taG2FZwmUPe7a/o0pHsWNTbrXMggnOOZVzg5rSsGAGeAn2dHNjABncB7O
B/hYYQ0rja2Er2DEkmYuT33OAtQzurQxFlAnILZG21scIBquqS98ZRhxd12Gmk4A1jAH4pfRJ65H
CXR7/iP8E+4/sm41r1dNRajFCBZTXxGd+BHjdb+Jx9/mSnUNQ7rqsG2TNxdbi54jGVdkt0/GBITI
y1ztZtgVtjEoJnRW95lqQjBRA0hfyo5MDFgNvSg3eBoQsUJwDayXK7iY+CAJD796TvrnVOqsOt3K
8GW7bQDbENG8JUx8Zfgvwh55AlvkDDqECdMWpf3E4ztp40atVLvvfwwRa9OBwxXrDS9uv9G3veZV
zCe27k0Exd+tiQ0gP+nRdoJ9lT5T5jNoa4XNg8ZUVOGPVDiHssI1uA6zA6YxRX5NWIbmm9L/EH/p
aWRxLkhxuh8BIgY0mEqEtL1iu2+AmPn+EdmFyaNWQN2s40RdV0AZR4Rfa+zfSZSiVREF07i4zewi
+iYoDJyVIAvXWunxvmGIgKJb9opyZv5hIEmJ9unhs4kvb3ZZcbHqj2XgKn844troMzZYsk12v5xX
foHhR5dTGFpjHEgXKllHYMqDGGFZhRGCV4/1DjWR2Dya5UsxvGeUeNxDKLpWmrZFwtPicxt3jU/c
LMNs7V9iAdLCJqocC89T9X8RSOCiNKAxTyjBlwt8gaydpwFLIlax/Q9Baw61/qzJWa3kTyWBHN9C
dw39jcegS73pkXf3JjuJSFOHgt5asubR8DccnBBTxH2A9zi+G4YH2aGMJ74txBF9X0QlgTJfCupE
yDhh70J99ZQJu0wdWV+UOLSDVl3lNQmXI6NZVK6Rv4gIISxfQbcE0r0ccw0d2dBqoJyL/9nlZZa0
jWX+ROIuzK9++5hg25dQ1+U9oXKbkbGuiAlLv6mMgfxFbnwnknc98T2uQSsmG/2AQi9SudKiS+5g
l51dcpjpDJIzmLXlOJ1BgNpmEYawsU/tI4LxIGhm3i2Ed+G/lTwQwoR6qoRX5XfntUFFtxpBfeAQ
wm5HImhV8FW59JeoxmVE3aPxMw0vHfoR640XtiEU299Uyi0qX0CpsAEZAgdYihX1ko8vMkdf2L6a
6tfXBFQdOqr6hh3bCZS/bj2AylL4qZwC+7tiSW1oMJ6GxoFBKjS3uabhokUWJdA/FXL0NegeLVIS
feQDRXxu8eukBOOX/jc0/txf6uxI813a/OX5T+eTZ1Uit++epkUMqacyv0mN6rRfOWfwVuGteI+Q
3GMO/ZUgoUqCYQ0TdIXXgcdL+ODMqQhX7zZUatCOVLW/8bAbihNLpXJgVuBu/VFoqCKnern9KIY+
j+J9Yf+jjVgFsAyghsMVAlO0KofYKOoestVQIzLUdgknicr/f8VDxTu0iDUAmUhd2nT6hxZ8ZRCD
RHrzOwIo4P6FQiGd51GRh7qkZabKSuh3nHmqfqInD4z7vGgbSP3g8nqzJMLjV6ziPUQet8rcY0ri
7+eNWGceXUfyOmKZACuNaCuIFkMFIKMCnrNhOAX0keq9ZiFz8B+m9Dfn7GMeGg57Do6o0EBcMue7
Vb1x024Gqt7mQ4LXekhPfbgMIHmEKvKjqbaJ4CUcSbqLUZy1v7ovgajZdWFdhByA00SyBe/zjiqg
Kk8VHsGq/wJwoyOmid4B1IaYfVNdI6bibTZLuK/BWw75mDDmRXavkO2nAJTn23xyhfySz9uW2Gy+
Q/k3bX3+0QRNotttfonEPXnctv65FIT27Z6pjf7VQnLDmpJDqidrJPxBarKqXvnQxvhQrbhNp82C
2vjdG6W0SNYXwmSNWCGkujvEzgSZEGAXROHELRQYB4uIXhaG6D1Bojvc9Qluz2UNaHqWJx/dIoTd
4vQ7cSnPyLiE+oVw4IlVzGcvc/tpUyOlka+K5OkdsimmD6auZfZDXT6shOAAHbqc+uhd64zeATCg
/lbOeyM5NCLLHcPhdOrLI/oVF1hZhN0FbhLSJwkTuLbel3YHc40jS9dKJIB3tMMA/zI2obT70P9k
crbSbWt6InzjTLSiy70n4RrPNzEScAOPMyV6jkLG5mp2hvJInHVDlzmPGFcf5ibN+FtcEgKtyvz8
bBsNPHgeoc8JoezMSyo/Q/PKIznKWzIbPBNqTCXjg4oGUIx3Y0Vkx0DUJb5eyNHkupynXFw9YoXh
Lyy3MscUi17vCjxJon2UIIcbuJlS+RGsL7N+o02P3Y/m5z7ftFLkaO3Xkg0EfByy8WrFb7cm6MPn
vB8doA9U+j4wIraA3jc53k2sat/4Lz3YRdaTacW91h0WXVyXeQryhj6qjw3NZcgiJJvuHyL2Hwtk
38UvOn+r36Mev3H0L61t7aoAnx7APjEqLAyEeAsp/sjkfp3QNEVpEz/BbDggcPlJtFBsgq9p+VbT
zvT64A1C2mMu6rofOEbOYEPb6vyJOZChOJYoBbhkjVcLMVfoEThUp/s4+g2sqyxN9hfpFCQTWxt9
3vvN0f9mv+i+A3FPhF3hEVevAebNnHXY6YkiBEalC5NK1ZJCk23NkMfEOCSiu0QtYNoD5P4H+4Gl
sGu13Y4VziaQYFlWG5SkVvnSFL/TWy1fimo9QF7yLEgrnaDv+aih9W8+alSb8pvhsOOlN1CM2kd3
9JUdp+Ird8O1pkDoJy7WzDG5agjI/W+LXMIBMhRODJcHp/avKWwZlWW+pjhFqCKYbMcQogJrPfNZ
so+RtzMwMxeY/8YqTbwgVjvXPGECQUzIe3ueildTqS9me5wuiYeqU902XuEBo3DtY3U5MjP4Etb4
0IHg6aue7+2NHATCJB78biJhhMTmm2sNvLAgwoJlO/wKu2crPf6h09Zri2iNdBHbRzOHWYSHu4ou
4dpy5ME6kGvB+XXVeadz6bS0MrqMGmN5rhC8MjMxJGjpefSBJWuUjukLd1ECNJTRAhuCABOeY9dK
ugDeAja3RdI1oDqRtGP2iCxWeXwXABhIZ3qX3EJOxLXukQ2IgYP9e8MysDabPWlfbjTjJvixSkot
Pqd4x65MP+EgbSrhtABK/DerJkyOkbM9QCkXHdCfSvUHU9OR6Qaz8oGw3Tb/LPJ9sfmPpLNajt3Y
wvATqUoMt8PMYPtGNWMQM+vp8/VOVS4OJNn2jNS91o8yIoel/6sGUL+cOS9bW7UuipvwO2gOUnoH
4yiMxfAagg+DMbX4zPp7xwYsmGqh6wy6F1INjhsNcRpgfvFUdHdKqq8I32uLqT6znZ9/uz+IfETA
15zIFBMKi4cPhTpDFdh3NR8XLRwKNnKIivvAyy+dI/ks5fshWjHgmQjUSI39lIwvNemh1oeJb7sE
4f6ExpeUZFenI/EainAhzdtScMyd9CcmwyT4ketj9cuwC6VG3Sff2r0FiJK6K3Huk9G4oBnWCVIx
N25w0NSj3G6D5JN4E9Q0/VL3D6pJvQKkisvuFpxgD7gH4pqAj2OnfQrypEo5Ixi7TWtGqgaDUbLG
pDy1oz0tjn+opOtPb2Gg1UeWoe9JfZ0UUDser1+JaIi2J3he4F1WPCGwG+1XJd/YZiwiaOVlB+KE
JjCfkZPh4RjS2sfg/6iK0ITjr3kW+sFJ12L46dOzEIEhN2rbzeCfTdTJtfRyhm1cyJM6uQcGEUaY
0+7t+JAY7/VqmOlgNYW1q9pnJW3M8OLEh3g0gEZ587oL8CIOASjhlS4txBHAyOjA2pTFsn9nERau
TdUDSdDf8id1p756aqj79GMRnbyRm2+Vt4swYyzZxcMcbihxkBO0wzRFENdAIc01+qUAMKpd0CG3
cRdefRxlJtydZV8a8xr4f0H46KASGuRdwJc8IqUBC8aKq/P3wS0TMY7Jcs4rxC/uFT9tPYex58B4
VQgUm4TTuTiNEul+9JCcTe0kyRR9aVMLcbxQ3MbV1WQ69/2D4OTEMuRE9wpFY6SdPYUg+pU1LIo5
Fwks+TWCWGGjrnNcB+Yp1q71wBARvYP2J2pQl59gAdA6sbb1mN+MUoEd/jOlVVttFUTP4LzFVI3W
TvYp1nS5urjW9eejN42ZOweuML7KALi5+UXLNqCzOGNj7NVdwvUeSq+of2UHWH4RlcjslZvfgkKy
wHBGaC8rRR5QBqjThomwLTaEHQTOVhNSCzqHoN9WVknF5EeZPxtMltm95avRlPsp96ldo0kNjF1l
1m7+GsMSz7lCupS/tNg7xfa0rJhl6h0QU7mgbwOxNppWDifP4+m25473S/DEAnq7RBeNMhlDIeaW
+o/w1YnOAFI7d3YnUtgl5Y1rxmqAtBWEFsIon3+JWlvSjycFFttBPUjB2Slg7jkLBNhMw321qatT
Hu0rYvyzjb9gOuUC6JdgG2Y0H7DP5VwtAiOh3ROvgyDI0W0KZEXjC1Ei/Pwok8iSdAELhExjyudV
XWXicMfyJZvzpprBRuunIkVZfo9DZpsYl3sCCL7x+tuQceRh1BHUT1Mw0IENqjMxYkAVokimDU/M
bHq2kvwV+JFRftllzyjxo7DcWu/WhPm1vrUaknqi5WswvBAqyqMf0cARNvoHbi8HjNlHSQPyFmio
YlaF+R6stwZYoEb5VJWOLe+MkT+AXbkckdMWU2bf4i6W6xZupE+/vE6Dm6Oknb/BNPkaRVe5voPZ
rSZtf6p1BvWJqFLTF3qxVkIKojBIBAFmheqPDQEpykQpkplFBOjID2KwCVe0XJRPW29Jb9mOb35/
ATs4XCjs2nLQ8RxwhJasFRPjqDonIkya5ieT7235kUqbvF75JFcAYyLvgx81SWZYOI050Zi/+3Rv
ejfog6kCzdNwNJQ5LxUkjlyCvSPOKHEpSvJjcE9m+uuVjDvRzpA2TYF1BUkN3kLSiVlGpgK+8K4e
9wQB417VLgcui3BGAEt/Jpxc7MAEChOdwm8IMezyO8fNTw9sFCmztvuSmC5hnBVtjWDb0xZ+PLWX
mMJB1t3jP4XFeAoYSwmascGnESPJ2mcFvuPeoFIJqUZdbUI7WZk/tTmiw7Sek9M+LYkI6xCnWzbA
Cflmo21s4hG1d4n+RFU4lj/aulmwU87IxCn5jSsi4P6NAQ7NODTmQRx75jWUSXzna486WMwUpfnR
1S7+cPSSL8OZhuMmkiSGZQ6nKWQ1MtKpPy9JwptgjlA3NMsNguSYmXI3+f0uiU/vKlJIZHrFpmCL
DQViOBaicz1cQMYyEFXfOjfaNZj8tkz/uKiRDYEbLYqVv+5JFs/vhbuNnANKTT568nAw/kZ9K4AG
IeUeXQoM4g/LvwX6d63eRmR7+hSwIKhXZrxQv2M2uxlClgS7y8wkAIR+dcjoHGVod7G0ndYuidVF
J05LGzFepbZD7Y9GHvtObUGXcd1qwTJmaQoAXisktVhOIIxSr16qyohpEM0rx/imyB98Fb7Drc35
Uva0YiGLHYBz+keBAogvGvphDtHEAMMqCOTfAfQpzcXhFu3KYzdDcOLPIguyb9ZB4+HNYpeCHFh5
y7b97fJ7wPphm9M8uYUW8nDjjDgZ7+8sZOP1xPnEVF3KEz1jV56zZpM2AYgF0obIkMG9g5fVvnr9
I4I4amtt3hU3e3iaBDvKAYksv4lPNcsC6cFMy36GukCYx9NKw7bEiC1HwAOTJ2ErhZotar9ciefL
ZhUN8mxt2+OaZ23WqAeV5vHmDOHPoLW2P1FWiAPNLfhkrx1rkzoec0I+fMHN+Dlu4vwjao/ifHVR
/hHnOP2V0FPo8ctVfqOQM8lH+VHt+fRAeVHx7ahvMWCE6IdDBFVPey2HCm5R27fz2LImrXLRSOn1
+ouVrTX7jDGhxOrg6WQtXtIe3g8SxLoiwSVdjKM/3BCZRCTbx1BzdeHhnsUOSY8C/3fm/z65VFvx
jtOhiKSIt90uD/gAYZ+5+oA54AsELqhz6xZ7dTkurOEkLWQcXfPE+lTjP9h5M3wSJ+Ah15f1s01V
fLaTYhRU9HpR0cEA6HJ95IkyH6pi4Q/MCMgpc/nuuj/+kC5aPISIK3XpR3f+guzuEYnAzc/nqoUL
gt8mg7ahYorHiTOzu0ZsqJiJR+UhpkYt+IqnjCzV6QdtWVayggTTqL9QEkZUAq3j/QHwokEgUv9k
4xJ1jvgi6gKnnq4SokM6DEVrCcDht+RiyOahcNBztfsB53WU4tgnuilFtRxjmh63GWegz8kC11rO
iX4RM1garbojJwymJpL+P+kNQO81efko17hEZzm3NwlggP32zOGEL2xn1koJJ0A8XffC2l1S6gUW
730qqHajnlTADOMDG416090Nb7n04mnzGc6d/icGd3EAvHyAXDuvvt0RWLsiXoi33idnSdhGCNUq
2UOQjH5SdIIGYNXnhxEkoK2tidc9UXBLUy4jqEdhWIEy7laCOKiDd20Jh6mdPCpP5BM5QBlYY3jV
q1HI5qEOEcZhh1yabrpsrbOekm6IP40k6m+C3lDbCMLSPPfRRy/IEs5aAd+W+GPi3cC3mPUvnnVe
XcAOcwtTY8LqlVzhsS8uV62Au3ilb88C06v/uKx4iIJ5FQ6M9uqUZpVphHlz6ME6mFDV6sMcDuPS
W1fqU5oHy9HYCyCjiJfuklsXfk+IhBQyfRoUGfSvkeeBsIWry7avgfghuOtTouDATN2FW36pEiyL
huaSxJ0S49ap8dC52H9RTUCD9keheR89rPDElzYj0M/lskD4YU/upXtopy73wEs33sD2NG7j4tq6
MyTLlFCQJjVTlHEedPw4fH/kH+LvW4lDw0daCpHFsFFrv/wnPHd4weA9NWtjB9veAKrsQMXUr0E7
JRJZxjSddGa17NQCady28pHnnIANZ+zFU8XmKPVRJ84iWn3jtZajnOfhaO2URjSM2cVdf7Xmt3BW
m8EzxezHJyPD6cfipOD1fFCPjTQBkRCrGRgHKa78pA5Ab3Vu0RNl2VacBKVFEtI8RupiD2+145OI
sMVbX2lJPnaFYkl/UwPgGKdQP0jJLpf/rOymiTgj6E7vIyp++tIjU4Zn199Wyalir2f5JKGk2BjR
LU1w/y4Hqv2WJQB1ILOO8jkmaNEjXmGgHN73e5Hvi+LcGN82/+LDSBUbCoJYEaBXyS5SI1xgAp44
00ZjyOJ25I8Qrika1pwYS/A2XbtLL76O/oUgnxChcr1123OsCXCVPFl/JJ8A9rAg4AFZj7ceN1aD
IYgboPI11nYV+iiadfBjBZxAeKAGnmQRWrKreG5ZBQflsLRlaSXyvgwU+SbHBb8CVQwzo3PYK5jt
Sbnq4fhrhnmZ4SqbftsCJeduC0gQE+8PLNiA1hZBVxFPGihEbrwprS7I6yBamk/LzcgORLQX00jN
OzI66RxZbUmf/RAo7CIPUuGM8sNVPhttk5UniHo9v+CYsZzPKLb486XFELJ4tP5Ek6cO3Ge98Ngu
3bTFfDZMbQgmt3viJgQ4BpH7YpMlzQqEkYnxiH+4wObMz+xhbg6ggVX1ZpjSP423MQLJHSjbmmaQ
dJHaTpyd1tAqxsbCGmQWW7EJuSNWoU1O9QicMfXxexNpGxxPpa7ycBfJa0NakPQrP0ZjRV6vabP9
Ig3lmdTHLwspaLxK17g51B3Bg2I5wmQ8EJWCuLP2F1Zbr53goleIxmqY9BWdHzxNgYdrFq573omf
RebIZ7izWxBQVPF0cGDunbX2J+uesB5kfMtiHqbebdJLn1K+ihKfsflWSVfip7qH7R5waHYBEZnD
tHPQezvhxDHR+qv5XIubGdrduQUSBMTvGoxfWB5m1KnrxauRKJW6AYen2alFy+EBlBtIBRWYWCAD
mrr3roWw/NDFL9Vm4iT+swKzwa4pVFUWg205/DKb8jWy70Lsmq88ZeHS9pLBL1FxtbcBEEuB2+/i
8n3EX36IUgYktl001i5u//LiqqL2IB+LZ4usTyoCTlzehDShXifYkVELFtacZUg+JColZiMqH759
vEHMaYSXrFQ3nyZ8+0RQ6DYFhBmO0VePX3Dy7lI6RwFEip+Sf9PQ3q3hKr6O0nx0wT6Hh4mWTrnU
VWxmm3TYRYC+mtCfwjWask0/CYsYYb9hy4WYPUuSkyTuKIyRyAHTYKE9yZsQxynh83DODjkuRGeD
Iz8oybCzQ+PCdHp44sm1LjDL5WsyTXPlHWiMFc5Wkl9l+91ooI+Uo+h0gohIpxzCILeQkKKI9Pxv
mzwxrkmkKddYXMf01xYXV90XKWXSNRLv/t8D73HVduwV6ZyQQLR2hvkL0OrlF4AMnZs+nmvOgRRY
ZFsi69GYyN+D/WKTpM3hmLgAft/m8BGqL0OuZ0b51GAOCMgBlhx2rROQVAAQhHhVwJ5e/ie+00B6
kj057bF5EDyEiXrN8cwXUdNZBvyJoyJhmTdWerCgL8yNP2zpI3f+TH3LqZBJTxddhZXLkyF98slI
olydJS5uT1l4MHO++ZqNJiKTZBnNw0VIEAOUjIZ2HmVO4NEDtLaMd1a/dGaX3L+MEoADcTgzAC5w
cQlRIpWx8XhR2DS0AXAzRPsY0qO3468IGChEj9gyMdjaUw3pOmWk0WYkSlk+OMzMsldKtaaaswKX
scZD1mosMRFK+Z8gQTmOooP5IaaiE8FZTHeKtyH5JwV0DKUWwUg4rWX+J+Y1tb0KGRMHPBWwbrfX
6ptl/AUwDn59hmRxPWLBkBLap6Db+e7Zq+5Y0QC859RiUgkr8eey2bmfZN4JRQrIIsQEV0GUvdx2
75t7rTmVAEHJT0Sm6bCqSsbK2p5plWjQ+bVnRJa6Pwg0pzHrZhjkKHMI+QkFJIDc2TiilxQbb1up
2Kgw96VIM2sEzyeV6KxC+tIqbVJaH/SejmO5pt4VSeU4T230IfGNCG8MATMg86TAv46Sj40CTXhq
XCpfxXBQ7eISrJp8+5yIHJ+XIRrpLq1+8+DPMW5qeZPdu/M3LAYqpTcMkfSfYtMV8J/jbpnVSxxk
HBuTS0sk7BuAo9iEdNE0jgE/sBcxGHR1zyHWRHyY8dOqM1Pb4JII2aUnurmDqJbcD6Fet9qHNl5U
4yn8fCMnllp/Y80SCzv7cJh8Sf7bHx7dgFVrSxVwy8vBQ6miDq5sOjo4qlOs9841qHAm7fv+bA3h
NOm66R22Lvir0IhWjzg4p2VAbsZLTwh7muSM2FfiwhGDYOpbEW/t/qFmJJ2UeEUT0my4pfVVLr8A
FpjDFqMGGLbskNhn8kfA5TzcjW1tnwuuaA3VnuiEX+lczNKxvqjy069+7Ige0Tka3V3XLYNWIIfe
3JxJ5dV3zvxbZKItCn2C2GSiIgDA12hQu5WjNsJZ4nbQ5iVX01pRNx2J5Wh0ScXCrsF9NlW4q19k
bPsHuTvQs8ciz3NSlwgkFnb3UeHZ5KIS9zJoARKthZzu4pjcXc4zAj69H9XqAc8x5vFu9OaZIEFv
ctIRwEpb7UlSUOli9npTpyrnhzzn3QFYl76t+mN07qCnNVyLzQbWj4cSjMUF+X/EybkDSOxKbB3j
fSjW0rBq1VuCmS0sJwaFBTT9kvB6YWaaVZ/ovAjcJMwrWzpzofIYlcuAqRKYXa2dqaK2MweyPzWg
hfe2usXcrEffufq2WCYKpI/8qSnZY9j8VSJswjkRhHK4S6o1SqY234bSgXDsSYmZVlllMVp1TkuD
OgbEgOJ71wJnqukLI1i76WfVOJPB8VYWKJYQ/NYuX5U054MTY1dG5IDwmiNmkJ4Cs8LtMLGhHnT3
ID4JT/1MrG02EjAJ6z/ss6CcVd1nZZK/yehlObTB7Ph6B/+E9wGtcolSLUTrXcNL2BIRdtFcQ24h
5Qcpmjf9w0LdQkY7VV2fd6jr9DzM8qkSrYv8mKosW0fxC4TBk1oWtGAQvcodSozwYJgNjgyELVb/
3a8C4COWeaSxJ+DkaURSYyGdKjwbqOPpWFbGfO7b8AsTCg2p1othc05gcJrHne3wgCQviigdvZrK
yWeiXxIyYw3Sozz9O60OWn4d9S8fCZuKJq65M1ChBZE+iHsLuhmDUFAvdF7wYl/PKFam8NSlKEEj
WpMmM1LCVJw+wFvKb65danz94TwFTXYxIkXxTQHArfKN3Zxgru5E7U4M413J+xQ/cU3BHueV9zEU
DxWto5A/qTyMqYbC1kC6DlTdwq2jTUAZx2FaIPUO87WVHQ004cGSYgqGBkhmYgFhb/xtmNCxfU1k
sNrpy7FDwok4yQeq5FFhVe6XE+4l3lxgW7R2M+IO/GKj61chXJGDD/HZOh3mo/JWBy8nwR8IZFcS
OzMj0ZWb/WvI34q1aQi+id+luuqHdRDch+6ZVB9S+hvW79TgFoJvGMq1xe0UusgdjqipcB9t6+KZ
gU/Tx/BvW1RUErspCCa3mPmYuz0rTiQfeuWPjac1rW8jWBLL+6CnEDhvTzlmxdbQB9DZL1qxWrRN
cvOWsy2AAxd4GnyWprtvkYr4Gxk8PqRtE/NHFP0W9nwMMJEuLMIR1ZUvtv9TlR2l7m4b88wmcCA7
x8nKnrCs5MdI/2tkc2pjJfw2kffdrbkxJ89PkL+u/9P1Z8Seo/hIrU3r3AqMLTQ+gK68eM6KAkmy
tXQD9kY+hmojwCEDnQSNHSxZmr9ATzGIpx3VQPEMUZYP8aFKN2YuGO92eIoXEevHAI6JgVkhjYoN
hA5C33qHPBCS8ihgWlv9h29mlA8NihrPRrWn4pFYKIW4wbZqtteSZTgeZe2RSzSxjzyLXz5yDNil
hUI4ojFPdobxkaWf8bi3tD2GwjL6SDjCcvuM6obs1SUTg64uTQuB0amtV31/yi2UC84iyu9UIKQo
IVjLKzK3/7diQZBw2CfxRuD/NceTbixE40tE+8i8qb9sysmIixIySJSkjblALNVRXEKkk3TEezBg
dWZiogBNuZYdwUOfVcljJ3Sigovk+JqPBusKa0QV1lSN/vTmm9qvWQT4Nqceuzn1GRUp295cCSdf
+KXhPsbtS5SuuxTi5Mjf9+1SapdOC9FIigbK4tw71UigmH6+rY9o62lb4einJlX8wXW1tuWVp646
fZKWS01+U4/h1KeAJGxUOwTsLmSbBpJ7Bq+CsHxSon8BKg/V1S+zfo1JSRzS8HhW+5t5V3L3gdwC
GQaHuyHIrraFIBW2olpUD6tah0BsHi2tF8s44tSI3xkRJDKIOABU4f1DNh37f90BOKR8JOMWneZj
UJeGypDCzrBoyq8E+S2x3P0BorZVNzQQwHCsEegiZYB3muaMpncaf6Z6sdI0BpFt3/wywiEkBdnl
hw3SSxwi++0ALO5hxkXDXWV6wQKsiYyMQ5B8cz34yc0i+Uf6l7kSdTvYVjRVIXivshzJ0bp58j7n
ITYhh60el+bnAJphkXGtlGfEU4m8SmURpypFO2fBElNbe4uIxrC1WcXHqe79le1BiANIhECuzef0
73o6CgwsTD8tuheEp2kknNfA9pZ8Gh1IFJZrLJ/jPqkvaX5zDQKuvutSBFgdckTqJqhdpZO987bz
k4a0WtpY9Af5B0DNJFrjsPED0sWOtb5jVkoqDiGMSbh486X8kikIQr7hiMQHwn+ohQABvJEGEPc/
ubu1mcQpZChBkWSunRrSpyfXA3aayS5FpbIvAxKJBCbC649WER8tn+diNI898UIoT3NznbU7yyfo
jYJH8g67R84U56hcBZD9GoV8K8w9arcB4M/R7zVgYzrAmVhn4l5fBnT/RRnuyHg2Vk+ixNzkLR7o
gkaPWAPYmpOWaMenpiIlzk+B+JcibdABThNZrOWASaTaeQUwxEkz6cd789JPfcxKcN0ckDXiUE35
KhtMAcum+fMwWTMsUUhco1hG6YDrVrCpqXfV+HR859Qr62GhLxwPu3yGdqiee9bj91vm72czjLsf
XWg1Spt28x8XDgyV5KxFOdfJ287ZkD4d0uSUIKp2fjrrT/wMJpkWbuFNq+pcZcCMc5cR8VbM0Dxm
32LvbAgNa28hWKWkvshRlvMd/nSyiNSBrByHV05bDvq5l+4jYc6W9hjijeed0Sja8l7ThJMaSMTb
BqLlYqnT0pzteuVeN4/YeVYO4tNrJh88d50HewvwcFoSIbdGwTaps5+I63usLoU+17VfK/1LNeIZ
6OxZ1PVXWNyd+K06N3niz73mTGPDdFho0yj7lGEVhM7RRNdg9SnTVoZp9dk0e43wmmBriXraBe46
N723YANKScs2jxENkzDd0tSzTpqBEWPd+YRqzhAtzwh+4ZTFyjJ68wZMCszfrzc6M4FWL41vKFcy
a9AYkgYkDOPmnBfB+gYCAs1FlUNfgLm37FuVXOLuOxhOmfrTBeq6ri51qUEpEwdECY9uveJuN6aH
CqY25tYboQhy5SZfTfQPyfrf1Qkz5l1F8lViPg30hv2KIGke6QMhZ1p5tbNdy/pQOvmCwBtCsoCR
xZ6iNt86ho3hKbJf6m5Ztcc6PssEgWU7GQgUMMueGVg/Qg9Mj7PSTUX4ssHwxUuZLLmvw/bQDrux
Qm8bk3DMKwVuJhODdeAIMJnBEFYEF9/441AgM8XSV1TYuN4vpwGCut8RkUYPqMug4mKH1H9bZuYR
9LCDeIzUT9IGDGjIqmKy67ZRtGnGNeaCafAXV4iInq0LpfXdV2sFsg4ffDfPkefpz5h/sX4agreU
bFUOi46Iwf7agqAUMtMsUQs6slsn/ZHcU24sqhE5EuTXTnhdVUw7xbqVuK8tzuzDPxmVdAM9mqYF
2ZuLJt6q3tqWHqpBT8wSq8Y6wvVloOZoeIHiMyF/WoNiXoTSnsfgmAEBsySIDA98psIJ0MmE9e3o
0Up3wUCo6BJ55JzEibR9dljdq3RrKTui4sp8b+XnZkImIVoE4mHym1pdYP1zLOcWevNZmCy4Q9FJ
1d2BYtaB+0VuKMhhdoSoJu3uo2FizIpbVX0MzPPVxSovDpeopq7IDkwA6SI0OgKoKqSLod7pB7Ka
Q+CX06T/bHUOrPEbml+EdteoZZDn222FE25Deru5Bv7u2k8aFqa4FFKgPoAJ3IGshFpxdq7ugL9g
RWM7uXJny/2z9f2IPjrvEPdxYsl+P/Hzo0olsoY4gblrpYdbpzk5/Y5szQHinfx20MyofUYe5111
sFnkVTom2uBogtbnaY186KlpaynbJPpBOLDHcqnOkzm2Z6FZ8A4SWodQiArYL6JFki5JRxe+Ga1/
WsCsEREUUyQxGagzWcfddjRXNMab6Ukp9iFSLelkssHliM0fhvGlDJdEWqfO1iC/qwIgVaqF5Bek
QdkEbKD5wxJYHxgJp6n5pXAKWO6n4MuI60WdaqUfQXckpGOiJfux2ESYSmK0O6ze8047269/H+Bw
xVI7p/8vdPeyc+3aF0kvXDGSu0danSrI+5Ayp0uxMunRVfiZQ14cGStn5T4V5xUgdamIReaV4GTs
FpaBR2/r+T8ica4kGSDbpHggHe3Dq+Qlem5nU9Uoo8g+d6xpPm+So19d8kq4hcxNg5VjUJ+6+13Z
v8hmZjWCQAu5tzhV9PoIDWKHrLUzZmTSq4ix1XrQdBzLCoGItDC5KI43vQZRfql5YcxdYj/yZx+T
nmrhGGK/kInY49v2ydLx6SNpELC4PJa9TloGhpOU/2rt7H7j9z+dXYBO46BhZ8ViBqlSkskpLNQJ
pcWHkc53xELVIuKpcpdof3Al8WdrTAiwG4F69ZStzsJtGyeTciuh50MoQzouP2/mE2tAsdOU1mPF
3CQADinwWANulnf0kxFHaC68ZJ3hdrN34hitnLmygJ75qIdn2Kxt1qP+RlZkLBFpb0AradAA48Dx
uGd+ScDf0PrHJZH1Z4iGKeeLbO1y2h5mKI9b69MVizoJUNBPc4c0ZJlc2a12UYNHij/IwnYHyxic
SO0bgkPeLCr7gYYG2T2vI5ZWZ7gowY10aQfcVPXdQ66+RFkLJ1DDqEKWQANYSvhT0p+l5iBHD/Sq
Mx+cmZipaIusNDBP1dRfYBk3MJjTzu6uvHoGUucv6pWtH3zW7pVuz8PoyMyeELnRIDaWUcKIW6Il
XdPBQ8cVoTeEJ+JwRRxt2D4SYWIfPyHNtIBIB6Yx+4kMnTuqiU+68YwzXiULOXB0jOMbQgoyfVUi
QF1CCaydL4iLCBqeVCqGZMKE/+mFfF7p6NDUCxArtrwkxkyw8NxHrxHKexiaFTFQEYqmrlxZez3b
W7M7+6E9GefUpzNPWJhlqM9ZthFY8IZQDY1hPdu0/s1G8i45s86lVekLkWE4BZAMzmKXR1OmAsyq
h9IAKn/USB+8FaRd3u/ElI8TVeJt443n4RzbjTRsianlYdTI1CM/zbBWjy+qAsl1lDvE2ae4XWYi
YYtUIuceJwvh/ssvHUXN3ppb4/3LJzE6N5AhXh0is8m1/RfYh1yXUFuISAv5TEarO2HK/Ym8Bays
nmFPUyz+GcH2MlXOJjejodVUGUyYoyeskgty81ieeSZbh9q5VRudoUyeGvngLM+IGMmL8Ixnxhvi
j99RSLGe8DmQ8okbzp1l/X7wN3HJ9iwgWZKU2iN99mm71HqCkcgOoaqG6Hm89birlWbJr00iTZc8
h3Bvx1sk6C4xB/bKRuhkXnCOTKsaxm3noZEnETzRNgEBxAYllQeIDPB4WT2EFUgvnAiN8gxvJCnz
C4AQx6j8O4b7YVYjhxHwJBKVLlqOyUdK4J1TbYNhIwzISjEXZmbV3ubVOdCoYibLH3EnETY8ruW9
wp9LdTlDukx9ZcG6sHEs9jTUAwObFdQ+R5XanuniyIdL1tB378FFimAKyAjJ4LxANP+/NFphJOLb
60kYJUg9n0sPXMptuRxvJEV6qEzT/lrqxJV4+6B+986yFY5Z+EfvnSYLJT+ayYZyGCyS+E2RqN/G
fCaAFzeZScz46j6Knx2kJkEFqrJU6M1k2WNXNIiiEmL+Qbk1xofwYoVfGapvezyLbc4KDtIsnCrt
3kNm5VEK8vCK9aisbPfeP1JAV+koudey2FrOTjaWYYjNmXDMekBwcYmFmtsHgwmfD4IFYP577Ttw
TiZEc2R9hkt/SdLhGPwUEkdbZk576S8m0y9bFQ1xjgiDqxz3nnNJ5a3e0R3IFkfc7kEe1o48kwmF
GITWT9k39XvPx1Azl1blidjDbDgXdPn0+jGM9zISW/2E+CUu6glIgLh+Q23Ny1sUX/TT8FVHEAYe
JVQiXsznae3mwleZVa+E2kGVoZ9Tkzi0DIEBaG/BYOhly5oFVugnpWOF0EO6il+wIUkgkZeD/fSo
Mg2wXqoJEhZSEaMVAvSmRNs4rIxoIakPHSiAEhQBvBQ7CykZi5CFz9Ff0yc3qVkCUZ61AXdZ+9R9
EuHdY5gtNXJcewcLBLY9BbkbAYPgiW3MDWUfzRlJeZSCR9HU5hAFmBTBBQJJ4j5PsFMGwxJqjKsU
BGfZBCt6g7XyjL25Z6O3yzc5fEIJb19HMau00KTGReiYe+dbrNjduiC/o/rSm26eYtd885a457bZ
tsle0e7CNgxi60Vbs9+oOvHPM3pXxvpXLz4a8+2hdsgQ2yoVCcxAH0axGPS5YX4MkKlE3/nqUqxt
gXER7iW9mEnevnQO0NvLCuUxtA4xBWJOVuxzp3wA3ltoAzzS+CCBOUKLR2YsuvS36O4MRPGVSTes
yT0Vut4g+KuVS+A+kt8xPL5pIu4W6DbT8TdrWWuEnHUbUt6QrkM+L5k6KmA3rdnkybRycIHJkNUb
gqlIhASJyOzTyKUNDUjVZvtgOwazM5MjWSMRAZpoduT0SEfJIuYh7auL7O5J9xOaLjLWmKP5xwLE
KwsQWLo4eNT4KsQop6m8YnuRDgUMnWOWMVC0Qyk/U+mzdm44mA2AB/Wa+p8Voa3mDZ1BI27gAGc5
+uiNbtPycJejdSOgARM1bX2Oi02KdIbYYp2penhnFSJUZwa/5P129K1YRDmi5xHScCLiGHos/i9q
RvuQIweOmhQt+HHytLzgIOYNOXpD+JP9gWq1WwPyz+l4GMC0ml2iLQsQZpWh87vyN3qOVBZtV7yC
/XGMPeGSk7rYCL8i7LVAtFnxzXNJBIcSElqsPbRyXTciN9mIF23CD0THyF85s0mfVdex9zJF/Ii3
Z1jnLxLbjYb+yHVOMGcHK3tPFRGrCRFg3WqVUN2b5alwaJBx3MceIHKYZVOVjdwkQ7hzRAAXKq5F
tGZVcFEtstAHJ1k7qDWvW0rK584mBALowjf2wjAdVV/iMY/m/ONFN2f5IRtZzSAxiFwEPy6PxLgL
cFMLLhQUsMXW2skhBDdjCtAQOJBkJZiFUPtV60vSsehAYSNa8tezfBekB8M6YlykKvbuwcoxz0zb
gpVLwvNrsayQfl0GD0k71C7axA5a/UuPl6kHORVghKLwmogGSUeKBCKn7AYTzgXQq0h/WnKQ1B2Q
nBbcfeOSRStT3RTStcrQVmwMlC4kR9obO0Hoo83BlXErcmZU4TZvfwfm3yQ8xC1K8JR11HqVEYd0
se6pCaKtTGxYmvIqk5QYmc+Yq8+iRKuFMCVtSw8G7CXuo/yPo/NYbt3YougXoQqN2JiKJJiDGJQm
KEq6Qs4ZX+8FD+57tqtsUSTRfcLea1vlUxPsOonD3qIHY+3S44yM9pUFUqqoeBOXee/fK1OeaiX6
a6vyi+QS7io/M5amIi7TNLuOqBXTTP3TDecSpNNbqgKgqgSQBub5WoR+LFD2DRdxVWyJez4JezMa
+Xc/ffWkSUo+XH0gl8tXThYs+Sm33usUPFrQrSXznKD09zmM+yhNjxWVZKi2rFTFA734osXFDyam
v0qUpGBXkRbif8ticjcwWZbQL7zp0Acalyk2kNLYOCxT2o4vXBVzaI4urbWL/n+hhfrxGAztqVPb
k+2ItV/Ia6+lKguXlvN3VaAN1AMF3QyG0C6+BsO0VoQBbtRZqzHlpjKcNXaRSDJk7kAmst2usdyB
PmtmbfacNZXa/EojYtVgv9rOvNuhl0jIP0f45qAbG9N8a4f4RYH8ITMPmDpZxbXUIMWOsOisAfji
sIpyaDL2uM4ndC5kz3oS6RVoSc+v1sXEBphVVKN9cxgrXb8RKZmD+rjrVeWYBNmh6EKCw6ZNgkyw
RfggfO5Ntghj2pO95vBQIf3RUrct9HVLz1kCeA0NeuM8vkypfHQOVo/OMi/F1B+DqFibPmBf9Mh2
IpZDOcfmFDR0E1rDBOGjcrTCnZHyjaDCSvG90YI56UeC+2Twh5OPKQja5sGEIaDG5aqxYYrCfZzX
GHkkXmsHDBsZZcQTuzGPURiUh56vBoUJAD2NTMtyHeU2xjOwRKDt4Ra7nQSkxfpiEiTXzyKgiiwa
wU0p8HzL7iCMp6J+TwBVivns+RU2ABubCIIanlbN0pOJqUdFYXABxlRKLG1BOn56v3NZkiBbMdnr
D5coYFrOailCbRiYtEkoA2PJotxk7Qe1kb2FwdzYiE5O8lHQV40OnTNBG8NJadA/EAw5WdBpQGs1
GJ1NBqoWa+JxQifWwHxO42XU0uEM4F1ZqxepsdDIppDgwkbubI1yw3k6aJdK0sEEUsIegcL8cww6
rML59Cj226JdBbF4MTFccQL7Kr0xnWY4ud60H5PPcqpdXuiKmM1VYiKvmyh0u1+jYabEmCQ6S/vg
hfsM1wfDVCrlJdIkvWa3zvlh41cY5m40uAfmxhZkgLG5JLaeivCrm64U3Wn8VuDxbckgC21Edswm
kKGFSr/0g3Rdk+4geUcSvB4JGQAvHoMyT5URHjsbIcK4NQC4+emqRttpMAhRUvXBRLHlWJzf3mnm
2hCFoMDAt1FX2wZvG9r5+cWFNLRJzvmgv3dkGPWz/JL/YGFRqkT0obOkJSFtkMUYiSajj+Qdu8dI
TdXC2xuxX3Ndd/nS75WVFqK39QY3Q4I34RWws00RsH6sGa/RVCLMLpAohCNVCWggDT17JgCmYqJM
gUB1c6XGV6lCroVeAIIAmoeO99zINjpQr8KLD0YlVmk10m3QwDEYXJXWrSrYg4X/csDHFjMMjW/4
TPcym3Q5sc7N5whIhz665g3kcAdfWI3XsKEzphMRNmM3ZKY5yRkOUocC7boNxc6GYBxQL6O/av6M
9CmxEs90ilpjHsyycq5Y2d+L5L3qQM7qexhed8j1NZ0wQCBKxOxHCZkUMyIXPZcYE+2ipjS00YEN
Y73ywe01zybd2wDQBuZdNbs5lVs757XqgEh01d70nfoiowZlRbTAjIWrKedJaSpUtF+d+A58WKIp
b/NrL0kxpZWsV9qALWQiHKDX9kn10Vi4wlgj9M137713w8kJHolzLvS3XDvW4YcoP4FWyOqhJEe+
/DrtpRioUkwaFsb8SBMKjXqwBjNA/9HQEgz8fT64bW1wZSChGLyd03msp36NHgxw/69FtDZPUOeZ
iBq9Jdwzhc0XCD/la8aHksaXoWSjrz0zyewhEY8iAu8KcwSrxTKCpOBlmA1yQgmQbeRQxAf1Z6Za
sMw0raOAKDXawI5HbtFHViDqC/nsvqf+YltfKWroZPJWs/nDMUJ0Jd8mRJW/QLu3rYBswcwtYBgL
ManB5RiGz7Bmak8kFNEG2V/fIp60UDuIzxqjQQE4RPwT8Z9kKlV8ZchAI5q5u5p+41LgCiAd8lWJ
z6KC6fUZoqqeTXjaNYzArmPeE1W+jDXAbOnLdsIRWj4742ENd96JHi8IK2PQcrFCIFe4yMzdoL76
xT0lSBf4UbQnAlZY5AjxBLL1JvEo346Mh9RgnbKZjS8iPncQtV5a7UMVtP+KG7AQTPiMgF/Y9HE6
DrWyXpvo2UZ9kYbeQrIJaKhCgxJ+tEqIiFLAEcNAqvJe4Khs2BaY8oN/hNAP65P1TDllhpyqRa51
vvT/S7ETtH6YzHVu7FYGru5b+4x+17SLZcAozoNkGyc1eyWIkcOX181owOSlYQ+sMVSgKUQwTCgi
C23++CNJBF6+GfJyE1fLOT+ERsRm446s4syoSokJUzkZxLDRZqQb8t6gRoNYfrFT+of+SM7NiISy
d/MdPscpdWEzzxW79uDfVPJVOV6s6OCHVwW8Hpr2dq/iXsTVY+Tb3IHb90iq3wncqwL2s2VMYYr7
/CVPi68KW4rPS86dgT8KyboQRNiHEyEbMnVK6HKjdNpEqIPQVWh0T4kKSj9EoW489Khc6t3F8HJX
F1fFeCikS+rat/DuVvot/E9W5ZOV/X/01AFOcIuyHSlUge6pGZ6F+ZlVp9b24R+ZBG3QHv7TOUHy
1zAj6u1PC04GiaTzY5ml/1T7odnf9bDXvHMBfMbeZwhhhM508V9SFe6ovcXxQYm2Je9v7a/0ULqW
jiZC/HUMv713WGdAYStvz3sZygPTBNZ2LGOaveociOLBd1/LfYXdMr2V8zUbPg36vlG/i+IzTRHZ
/vE7O+MhN248IeP0kXPNZuNPj5AvLb8A/SbxDYXhBBdTPRmyJqCbtGRtaw+PmjogJf2w1o2jZJHC
zL8RnIifKtdPhLO9ci5qy4zq6JVXq/3Jyk05SAy+9C0hJj5C47OJa5/NVFk8tMDmiXlk+fs4goPq
b2ZznSsEoaLFdXPsm+KSxenSCg6auHbmrWGGksAtvnYW6WY76Wr+KequGsX7uI9KerkTCen8u6Xc
9qAtpkvAfMTTbrr8rAqxMLlTk/iMoY19oqOyCzxXnF7VbQx+0vQp0g07zda4pui7adbN6aw1Wxx4
urZXSQsR0d5TR0y167J9D1XEjockvsh8Z3vXgMEbVLve21esKrtTUbpGDXxh15pXvUVkqT4m696j
XxDZCQp6RcsoBcOb+pxj2OGN98R7k+3q4piIz3A6qcPN4CBowwdfGcExgP+5dP5pjnkQE2I2bsz5
19HpRevsu2Ota8d3hiZg2EP/T+neGMuL8RhGLE5fCrAIlGS+frBY1mFeZIniYzhkdtnn90LciRdC
AHu2IixI+A6niwIWcl5a3C25bRgGGYcEr2/kFg7rCvPAbntsP1I28j2OHzrbWe9K3RivPfPMX1Tx
RXXuFqNYaTKizDjRkSYkF7N62NYpqGAOvQblPg1Q8W+HCUnkBrieDC4B8kUiIxz9HJly6alU4Wsu
OdbiNqrfAVp+379ayTdgh4RPNG/R5ZHlMhTUWpye3Y0g7CL7l8DXLH9jrr/0GPjhqkWxIAN7Kbw3
z9h0FRoUt8Sy5DyV6nv0n1P0bkm8qcrBSS90B8s1FUgA27jiLM3134K7RuLBGlDT1Dlanj5ahWy3
cv9pDuRDU+qRhoO2M09OY0BOPR1ozPohEM84eMu7d8t6FCMLmFWVrTADeeO+6Q5a8mWwnc/OfnA1
+W+Qss1AQWuPRndXuVeiHw7H2lxqPp6ERchaCoxecy6MIwOWmkkxBkJkpggSnikKSuldHRZotXeN
BPUT3A3tpnm/Kh9A/uAbUaZXo+UD/SuYlSFi5KPXEemCuW13BsJyn2/tRQ5733sa9a4QzMfyr9H/
adS12TP+Lo79cIqIi+m2UXSGZ0wDL/sNGXWYqzng43/z09Re6vboawet+qDHViF6RtG7An+TMsrQ
f7r2LVLXJapJ1hrOPsnZEG9D7Y3valL81NUWWd4gyRxNX3IkSARL4CQh1ZjhyVuI2UaAtROvJc7J
lLO4gw0JzhZS+8KC85xCD2MUuqQsLKS/iKRkVvVvfsDm4UHRMCs8RuY+E2uOttZ4K8gAQL9opn8V
a/yQjEk6wAVKFNA6vLJC7AhD9pWtajHtQpHKaSL7Xd194oNoJmZcO08cGB46uKoj/0Njxk0F/FL3
WIX5Mw3Gso3SBR01mapb2RI4qv8z5kAFapoebV8Mv1aVs8qeE9W2X2V2NRksFLsgus9tGi+2q77p
Un147pIx7FwYdShG7Yq8DA/11SFL/uk4kjrGvyHGQjO89+MH7V1O+RNdovSVoLbMc8tyNj2kPlvt
g4xvRvKvFaz31c/B+CnMnzL/KxH0ZwvRkyq4C/pfKx4WGFzn/rBVfufMw5Q+rKtuhvYOF6ymClEY
5gdXDKuM0b90FeEmXlKypJKtJ3dps/VqUGZrQaCPDbxqPUxkw1+b+CYlw+6PwDklbxW5C1AVVRh3
SOyo5LO/xLm1KH2LH25Rfvnev+ZwcADVzIxZSMaXgqlIyDLxwMu1LBeoASGUFk8chd0LD01QvvMM
JPpZwZiVv43M9ZKNZm7GjHDUe+gfbJjQ1CjVruIvSrJ0Vw8Da2x95Dqm/qjAjSPCJRsdMhmfTokj
gQ0N+6gXNnjQNzRSgsI1fxHZ94gBEefEaKNc2ZrkS6JOawpgH8pWH3FRcDAmfsEapeZC4JEZkcKH
9sfGKMaVMUboQZyvLp3eHUt7K9SKIRPLSm16Sq+bWYevkktAQ+Hcptlp5E9yat5ipm6hbRw7Hdto
L8EGRbta13lkc8QcP15lUkGMWzOGEecM6TaV5d4aqA2K/OChok8lW2IJTE9B9I0UYABVmSfVxbK9
y6Fo00Nr2rMbaxWomYl+x7pEtoFyjnwr/gj6vQhSQBNq2iaJN3pa74deP/RKjIfuZZKeO42FqzCk
dOwIhCEqygBCSPAxeLQoNmZAtAU4Wtem2azTjhCKqiC+2hTLortCINtMdnASnv9ay/a1GSBwOCMt
96FJbz5Q6e7ZONOpozhqAkACsbpqKU3bYtiV4ZeKYiAdqWvhO7XaOguTY0oke5mhTTERDhPqZnVn
j7Ne0Kyr3Q2DQGGfR3/YpIz2mgCICFKrkaWODgMoap5q/jrLd0NcMDGpcVmsvZQsERXtHlcjHLDx
PY4ynDvToUXDIQZMk83BmR5h4i+njGiknEQe8rxiY1yoRYMqedzW8XeHK4yRTUymBFa/DR+lmycY
VbzZGpf/+MCQaUcL7Cvxn8kwhExQqFYa8jp/HfOD0pyQWhrdEYg6RuKloSHsAlyvdKPrkF9mEfll
0hqaFGMFQkdbw7WMrKImb6YrgfLbK7KZOY/4oJnFatSN3gB6wisndrgEEDV9d1MV7H9twrlTW/0V
k1uXXpVqWuchSWWtf9DFuJN1e8OfOOXDAXnmQU1GHihxzrLmlQZ4bZBSh7MG1yikiIGcevgJeXRV
yfYrpfKejP1Naf4NMtz0tvkAr2vK8ar5yb4r/I1BjlaDsbdJ9ENpVHeljP4pCXFX1izvrfuD87CH
4ln2xPRa/XdUZ7dC8N2hLsXm38v20ivDqRfilFnTKYiRGHNKNgExe2zCHGu2CevjTw3fqSXZaNbg
qyuEDxkpSEmZPOuq4BBhbTEQyUBBI28OZLCBFh3JXOdcBTSx0mRJDmvZzsKPpmR1dAR09mRCsBJK
+kXSK+b+ZR/G9zFQ/xJdB/wVd6fa+RtEf+uk8ZobJiTabmkZ06Yn+Tsz+6WjDmccZqgiVGhjuoEQ
j/Ki40WnnclOARV0jgTUDOOlx3e6txTws/YnigecPOlT9w7AZdhumbMExoCMWTtENwl4Jcq7FpY3
Qm1gQuuH1C9vrYP5LDW0j3yMu712hrrPbVrmH34/VdiofwZl/B16glEQKG5LsHMHrkyHqbzD+DBp
25eqnMsNRDpJTjhbGcvw4HnTww5TshvG8JUARIRNivGSk+obNDjiek7QrCRgV2ffKrDlEEmzhkNz
M6pNRPWymApWNYZZ7YroQyekykFYD3iAvJZwI7VgY0zeTpfVthoh90JbQfLZFNFeo6VtE1Rf6E9S
ybpdprspMEk36qH1GRsLOoWjHjvSpjwd9x0MkoL1COoq3qG1rMNt3kfLqcBp31Sv6ohxPAoAn/gL
nCVbW+8Plg8rX1WWXmB9hkC5Ei9dhD3PGdm3al+vK6slMhOHcN3RhUWHkIZtDPMdWJ2rIMCdL/9q
srEkGwIZ6r002s3YYn1q1Z2I3oeOL7eoxHVqh081qMn5oNWOgrMqxE+JSDfbS89DWQhEuBxWZdJu
ZykAY/mWN425I9lrAOSH+Gn5LNcN9h1RdfGLateF089EQgLP+MUxrO3QclfOCDaLG9oollnXYVfC
G48aRqTTsVb4vM3pYATq3vS1fWtD9wih61Mg2Gz3jeirh3aVwFhKkakEIzW2BemnP7RFdCqjcNeD
nBwEklvQCFgHvWI8DgwbA7PZ6GPrKj60JjNfRxAC0sY50dXgz9r6Snma/7YDlNoVESnCPSuO8GS2
3rlhJ18N0yqRCkO+YVtHNRqhZjexApRMPUtQ+ETGu0CViCIV1qIBtZ/44qJVgHXOQb5LAtfTT8Qn
87+BsYX/0LUXLaeNZs7SnMgCrcAeheFPMaDPA3c+Or+1/l7NbWT6zJW17X0U6sM2X/HWiOA+hIIh
MEAL71Ax/67K75BxlB93DNkZbFmfTWUtE4YH4yXgHAtgTZZCWdiQOpxAwFllgQkpCxuwKnBQOBf8
s62z6znY/fCr1S8zvN70mKGoOwOXV5e9zZNN37k69As6aI2hvnTN/IIMJqMlyat1Bf7Mfvoctg2z
czbsNNhBS84hLBM9fG1wj1EVNSP69iPpWXjyqYMOAcETfsl4vwRBHLu18sUPIXsheJPZveDiKfDb
2sTsNguHS9KoHcTkh3R8tctVq24m2lkq34aEbaN6i8WGj6NOdop3Fv6zMv40HXn53TaepXGzdHpX
6L0qyl39poW/fN9TH+L1VwrW0rffYbrhO5pqNGMHN5xJcsccKGEZhEsQ/e3AtIzZvOUiG8cEo7Ii
juPTgMrLDKCPMyjIMDAoNmksbUHuHw+4o7xYLVxC/CgNFI7GhraONbsnVXdKPiKLCdIfvwgjIEdh
HLvTHh3oSI1rTB6V5J4zO5YdhpAQX1wPsrme/dEfNWGjGgUSl3U5z9qYCpvTtw4Is2CiRmSPQYyP
Ir/sGDEa+6LUR+LkVYvvKBg4luNlkFurhCCeivWcpSRkVDsr7zLoLORiZxOOLWY8NOG8uehKSVzg
KWKfMzTZ2vQSN2pm52zlWsyvZUe/MG6RfpCIxoKYbI4YB6/ufYBaJvUBJGwGpNjfgU0emLB7kY4W
qVn4FgEa2N6day//BSmXoso2DPKOwSjZ9AeWTg/e/sgNEbe1xGflG5G8KtrDi1J2FM80+qdqH6Kl
obh4w5ZsXceNOCqkdYrkV2ECB/J/jPEi0zO+E1aIFPJTAZU4/J7RbhqWtvY4tJeMHczI+ur/fptO
TqaffvjSi7cM2N9Et9TBQUjKt8zH9f1BGZXKX199tzR4Io+Yo1rc2o4tTIOn30ppkZCa92+WfbD5
GAKv3lvKb9IQJ/wWxK8TbTNBGZP+4OmQch8or+F092FTM0BJtGfM0sGfPvwc+yucarb6nDSLyDIX
XKjMzNk8Kx+EQSFGvwUp7iYFSsjHwFJWIuzjcXSeba66UyzwcN0rdDJV8m8gnaUTHLrhn5maLP5Y
fY8KRs6FYhBUxYy0SO7o4BsUL6b1FSW8tMkHokmeFUPZ9l9sQ7hH2sE6E7sLYvpl2CRLdnhubjnX
sUnW81epDcrVzCBrxMqn1phHb7UsNqaPhnGA8CU68mAhocaoTxHGaqtJC1ZMlTDLBNh4sP9p2cop
tK2jkDqInnewuFJFuxxNbxcwbfJ6Yz/Excpin1ooAM3IQbUcRpJG70ZcwT1EXCMaSALhn9WzDX8n
SvXY+/3rwDYuMXlYMD+nJHgOQbylZya9iCynTrKyvvkR5+VknEKj2AjkG4qHap4SwxaBK9XU5VWT
OZ65eUWt3JfrLLJWk0wQvojPIoR1Ug4Eh0O+k+uxN09+hVcrD9iAzAIIVjL+w4dqIWOEeox9e9Qf
lAfLwo9WTXkzg5hURlLtAjQ3oRtMbPmwK3smCjsEvgkNtKoq0AZjV+NXiAaecN3bl9k5lNkBCzTI
kVJxrcl541/toXsSKorn1FpMKqoADS6IBhGrjGFfE3MFKcQ0oMIBQkgBMk0aeuCBAxh5ZMLCKO9Z
tWHBKZIV3KJFDRfMnEfPTbnMKXGozYLmMJAAE2X9qQmnVYrKI4sg3/ls/zux7Jtx1ffeTmEChDZX
AJeq+HlDb29CEJ5m0q7laAP1ZMWuq+eWWdrkpStnUZFfYnjGSpHjanTIV6fLtoBU0uCszKLfjD22
FxQZjRO6HehIFalraGuIlyZcOEfLQrnO7jsH9eY3cl0yCWJkMcpHJKJdWsoNfUmr5ku7JfpNsT/q
2lmqDCap0/lDUAVfk2gzTPUukOR/LiblYNHQWZRVMcvHkRmIA/hHpZb0CU7/1zMJMlCc9LNF+U+J
39WCqVM8LHt8sbHNfgijohNih+u+S5g0xRkyrWQHp1uLfF5Rxy3CYva7RLQF8YddElD8FbLcH3GK
2u3ZaN8ttkS5t62ta2z+GMpXR88fq1Qz4rWKbxHeXcz5e1PErv4a+Ec/j9kSTh2vqT4VpnIPo2rL
fCZfxSRRZ3V4nFvDopiWDn6dgZCU/KoDlOncJDp3IBWS8FMb7pX4tpOj3v0zs80QvquKG+l3SYJn
to7VS1X9pHI7j93HvN+qdHK6coj6JQhzT7x5EIPLV7ONVynJKqL8idmZhQ2CO/lsxWE2Hfng0lGA
qvI761GEXx02GiYqQ8+YJSf+omnzlWMTuv4Z6OaiZ5QXs5vrzR919mZiYHKNtN2FCr65kILyzVEf
tSIW/B/Ae1gR5tpw0CxhSzBfywwPYrq3BNkLqONoAy3ok5QklsAhqNaEF5EUXhFhzBZs/jFpinnC
HllPOjQY88R7E4boz/WOnPWb7lzGCMY+xWUD7BsHIhsIpFiqlf627MaFXm8bjlAlNlnNh27CNrLD
a6ScaoHGr292fkUKSwTbwPcZ4MLdhxWZQ8aotGZZ4d8zBtZh1iPjPqydlv17vRbZtB4cfdUPKtrU
wS2K+qboXx7HtM3gFUx56PQL3YlQf9Vrp9TdzvKWuhe6ojGWXSzdrijRZH/pI20JXBzHOdXhw9OC
l8m5JLmNVN+G8jm4Fd4DVXocqjq+h+SnaTG8xbx8VnlDTR0IWt3oCfMhljo557FxYTSsjglv+Fxq
YPcgY693CE5BRVwiI2WTC24SVj3ZJDTWGTqXNBjXqcfQ3v/MkDtFyCp8411DK4zKqiT9bCrzzdg4
4FHM1RDDZ0JtEU7kO44Dge2I7zG7FiXZZiRqkNObaoi2MgzrbK5y1vAOx2OnMpluUKH8DVSgPalH
83kSwa0e2P3if5vX7FU3cgu/NWyIMsmaxZxW9egthqIm9g8jJS+uwWzRkjGZsHUOUbRoey3hUaa8
VhaBxj/gqqMVXcfhWxGhfsPIQXnXKPuuAyf0W7AhyzWMN+mf1lB6i8+pbQlP8pcozeaBauF2lf1i
0IFPA9F1Srgp7GnFnUUu0KGB222RNFr47aHq5V7WWCy0dh0SnDGmoEONQrDcYA+THLo4IAmq7bgE
pjPIuU+kIClTZ3PUdrnIjppdn0NeOB1xFdHr2WZ9SQzjOablsQAKNomzIWDD2DwaL1qJL2K+6M1E
caeWa6ZmVFINp6Rv10VLrlIiTr4T3MpOvM3OIz1E5KhF4V4mPBRqgS2EiHrtND8BItI23aj+kt99
9HIfnJncVOrIg9bA+LLArIUnS0C9y8tdP1mXyTh6TvA9xfnNYzCVKvU78zomzzkk/gakhNf+gmwM
mvqW5AYKCoBz/FRFjD/zYLBt2lPswFeKZl5AdfKJr04eTgtky0G3nDxSJ1rZ2KLiaHhr8xrMCdVK
/5EAbakVY5uM7MhRRCGrwlwYj27u12ctKBCpJ/WeB+jQCQudicGZhiTZFJ8CIcZsM1CqT9Vmd2X2
kG6nvSjiLYNUFFiI1p3qElr0miY32FhVx4pGNIzIsrOSj86oEGf4+m8tS9f0/XfDN9880V89dnGO
eicA4JrwJo0KqC2HedpLuNYszhVJ80jA60+PpqExmJIl1t4c8YFF8VqteNV5dTLF/D2g7MzEPXcQ
w4jx4SjEuQwabVMRJu/2FK2lQWVsGX+9n2/VpHRFH7pV712H3H7jx95iwz/pKKL8ErFgj3ZTSWDV
pRT7ltWfHQebXkspz8brtQprTh1Uvz6Gw6qAvIiUO9B/gprksIrcIFs5FIl0ZfEKw38pyYOIedgi
9px1WR9sqFh06vPWrLj6qMdHtmh6W+IlvurTcJkirGLY+ZQKFfmMNw0Ik0dAxDA+SoCdsKLsuOGE
Fh7zbvpACkd9Ph755qNN/FCxOyeMN1lbrkZS5FuTZm6ybzECClWLwLnGR3zUrgSoaGW31E/XOMsV
f/xoEClEgeGicWXRS668V90nxvitT/Slph3G2DmaDZO4lilxvvcmAsN7GKbQFS2wotaA8EfnWCz1
74lmTmDO8nr1r1KTlejNTdTp+zHWH4mvumZrbouCrScZrYD+UR64aejfRdOc0EH8+bmx1INm28CN
t3u34+vWEaEOoz1pgm2JUiRAmxWRLhZriTuZzXfQSLe3r0j8ll2ZnCpqmzA/jE7GgoiFB1NZmOVb
GyvXaPqMQ9NL3pFNUHqPcciUJQXJubcOwhFExoeAfwRNG9Mr1WopmcmSRhetD+lJRvXrkG+IkYUj
OXjKKc2AhOoIUr6lHDY6z++U4jQEvhGyNZZE48Zc9tmExGUSh7LHFteqCHnNPT7sd7O1/4Y/m2BT
TTKPMo5sRgX0CyZ8C0Oeq966jrN9szH/zdM1Lfb2GvuFMigv5WQfVE895eqIFXNcNwMgLotk7Ly7
zOKBkq6qVyaY0NlFZtD1MpBUhlRc3ao3oqgvfg+UAXO2cJLGpRl5qQEGCN8DUmhDZdTdBjSBGLs9
OOHWnpadId/zCiuox/4mj+sFMwmUb9NKnrIM2bWkXvUxJ+BbiQ10UU1xc1CqhSlqA7SF+ofZVe5A
5gG3Feu+yFrEst117KBh2IsxBlvjEHqOiyN22Ii33rUt6SKitl+W6XgYWAmR+P4sG3Li6r3M0o3p
1Ad96LaJDp2ZmWVnRocqQJrZEuYuj+WAR+8gAvRJGfur3iQgp9g2ClRfLh0lRPVjMcdvtAV56im+
vpxLkMyDgnVB0zYn7y1BsBiNP22RusXoLEDJ6UOzSafcjdFOjaFB1JWELaCDmdAWXWW5qtq5Bfj1
3OSDT9l1efVaNRC/5MMyhcCfDmuayW1N6m7DjN8i5rumI8eHeSgJplLpykoMC3n8aYNOrDEAgTGV
X6WE4v6hRDmdFNoIgSLZD5Z8xG6YWEz/0qU3GydR/JV1A27hcyCbwVsSPe/g12ug1I5gxuequ2Cw
SXJUTyNqMlUwZ+ICrrqQOYk+S9YQYZfPpkKVhXwrpKnVSWfNQhwbBWzHiTEYm/kQg62gOUrJr54C
HNRd5L7bOlwdlQu7cWDelFgHka8ikqRmIDLlp6sOGYtuGXyN0Xc9fXTziCgFY2hh9IHnx6/5zJR2
mVPkcnXh0svZN+au1LF1WnuVNVRYSeYzDNxVE3X2XQuDjSJeNYukvipsoGlTIAa6IGWn1ch9Tuew
QSIa8nbCh+DQgQkD1lehFN02q3H0OSEyILMFYm3B2h/yD7uSwdLQqdeD93SyvvWo+UxAwiyFGi7t
CcNvo5X8/Mj/0rWI0isT57Ai48eWMYpSCf+kV3i1gI+0GDFHbWivVgnkLJUMa3JAcyW/Qh6blIE2
guxMjSHRpMVJlM2lhgTplyGi3Taz3aY5KB5XmGYMcmGnqDwVAlW7ad6qJHzJAgNeyhTKws2IH9ET
oW1CcCdOWXCqCUTfMkaHGRlZxL6YsnMwRbCxuHxIQ6WYhPDr+TFxi0irBqu3GW3Hy9r26kOOuVCz
DZI7sTIrtvFd9jao1oEgRy+5C5vMCiVuf4D2LbvEcmOhraSGWZkB00LSIGQhsgHr1+pmOEgYHniS
ZgqyBdC28DZaAI+L+hdrM5n00kEMG341dnaOC+UeGyagHZ+ePz8EfXOIzHKT9AVVtIWQoJ7Gg8S/
FSTdljdWuFFKzWMMF9nYtyjzIHRoXgeKLro5QfBqi3QVp3j1J0unVW9U1iWIA/D8A5pECNgryBmE
JCxumNGjBA+EFvwQP7S3Pp5mTeDYKBt5TGNwWA0oe5XAjV5jbK2ZAarA+X+yLGJlagMo8AfuEBVR
rxnJXdWyVg2KmzaYf7r1SiIHcEbFJPrHv0wq3PHIeu+IsdUs6P688ujWaCk8puE5pEQmsEnO15kB
GU0P+JL45V2PCmwo/3F2Zs1tI2m6/isddT3oATKRyMSJqb4wSZHabFm2bMk3CFmSse87fv154O4z
Y9E60lRHOKLKIZlJJHL5lndR097N2FyyHc8tPci9X5zHXZKf532wN5oycq7JscLMHg9THl7UFdIr
cRwAG98a7s3NFKLzmdiI4hcZhmBLlp04c4TQRywRfg+GXdfAUzRUqjdydvt9wy6qV8cj1XwPe53u
wmhZMej5IVWreg3qj5NYlu28wNH0VpQTvlxOH48nXWFNO1NNj2OdP3QCSw7PaUnRqeILyvR2ctPg
+n2aLQZDrkw+BchS1h7N6j6gZyvb/MyuAYlp6oe1qS+dtKap3qOGG6cIdKW6Qy0MJoWhIbCRXwih
H8OuhMGSLsAbnPtiBKI9VtukoPbWhOqhrapx1yAJaSumqUdfa0SpxFnwXMyxp2jzTKB7k4Id9em/
e8kd7OTPi+4FRPWc/AkjNHuhzT07wZ0CCFAu4UOTg2hNJU51CeBtP89vqyHxDjIOLoqSRpqHeFY9
I7zYaO8Q0GLZDgUJnXTdTzYKc/T69g7eopVGWJ8y2nKoOvsJ5MaSfa4XgENziPziFC+SeHh5b0Zq
Ou0wwq51iIWwFMrje5Wh0ToGnweBZm5Ee9MpAVkOTribIkw9LPa923nfEzGcJw1OBMWisFKEOCHq
H2MQ/Jgd6gETcUFcAZ6rU9JSkANFGKOVrN+3pFpbbQPH9+1vAdWeaQLSkwixdecVTS0gLsfSP6sl
cueOpe98dPMGFGla91NqSCakCp44a3IuLAoV7bWCa+IM86MjawtpE+wFUc0SGqkILrAssBc6Ihkx
iX8ztuyMYvqWeNCMkwVfWMfVl2X1OaU85SWDA+Sb1+Fqyn/WviQqfme0t5FliBC/jbWw1WCy5lhF
cBFCU5MoyplVi20pc1o+2Xg7+PVOIWYV5BYJG9jpPhRENmUH93aowFS0NdHCtZ+W59pF6LrFhjtJ
Y6RsBtCzQanBIo0nU+HS0JwThCcWeTEZ1C1EFX1Q7l0skQMIAiRHgxXXbbCNQCEhQYracZmNGgUM
rafrTlYX0hX2tl4wM6W71WpUbAQtYEPSn2X1V9q0H3JTIgocWKcCSW2/d89LZpyTk5pTmwWfBhYP
mp+osloSBodq6+2it1NABO9Z9M+K+FJY7oKlysf650zUbrITjTxLe+pGbYNZWt8B8lDWVQ2sLiPs
on4KZ6HPoXdN5DbaqB486HVNjSEDPAOFrcfoRcE9HGu472sklHbqi98C7vSHUyes4J0Cf29Cql5O
011nDmSfVhCs5M2CJhNyPYCuHLe8c6OQLtoUQqpLY9KoBtUvTIfmpTuVcSu3hcXJXsOqU3OAIzal
F6sAejOab0kLSHGyC1r1yq3BgFwOC4YgwviU5S0U54AghwMsRBu17nUeMaHfeqDAWq+5bsH7oLNE
Z8n1y9siaOiCSQp00VWj7SeaA59M02Cw6J9g7Qt43x9z8KCw6DyP0107IAcDHR5iOjlliw9ZmmPt
EDf9GfsSsmIEIa1dFXUmgQoGuoBzUoBuHnyzBQFwk9ndhdMpZIuwBOGsPnMB/5Ks3RZsU7pj6SaK
8fqoWrvZ2TY2w138qAZcC2ZRk/Mhx0v3rd401ItrSx3YcXTKJpZ6MCFDPtD3z5KQtgOEJlFauzLV
/Nx1wPCBe6tn7Iz85gFYLZXVFh3HFKXcqEy/DIIqreXBMVTkTzoMgPRSGxrYPtRort2syLYD5FcC
8HIzjhCL/KQP6UY4n5ARLXVsb1TjZxgUU1cs8KYFsQiSOqFQX4sKe0vHR0BiGXZwDOcgt7dd/6iK
gCDQHW4Vp1TdomPT0+dRjfupAOQ/yAKh8nnwdnNXooVgPoaTXg3GF9QGBrrVGZCNqLVvE0lk5Dpj
ChAaZF4Popa4e9mJoruFOJe6CaoPXvhRVq3LQQZ8KY30udfT/Q1ojfVL2mxYpJCyh/eJTUlbKAVv
WyhktrIzbBggG9LQGqz2chLqMVjoPwzqyZpbm37rRPU/o0zmeupQZaf5iIJ81z5UFgCVxV819slU
evsW8OtCH1D52d7yzFcCBlTjYlaim2OWa8U3Tjr7FPeAM82V/z5uPmZ2vXqAIAwV9fCGxmH6XKE9
4KZ0umGRYzskkmVzvXRpBuczgEboAqNVcXSjjAwPnqRmGQ++t0/ajKbWAAfCr93TgCv1wkI1LsuT
O1moq7mxsbuuH6OWK9NKBZ/RfY/LSrHSFlRH4puqcOaLprgKy4C3YVOn6Se01bRBUYqUdQhLyFUi
xCITmoQd0xBZiph6IFKYUxli64uugDPXHAfYZpqFAlvano/CvWmDHCEeF25vXNjFGiuybujAJ31b
wV+c4KTP5TedrCaMOX0GAYcCxV3K6XZ4LUX1lb7L7BHOWQk6PEOjKCgGHzMjA1gDzmcRUO+s0+l9
NBhsZQLp7oYxvUybjrKViT+IdIKLRdwVxvQdsqZFPKPvMYKhPl3Z3/CiiDelJyr25QSramweIS+C
jl2gGtmB3KU66s6CzPtYdd19OaRU2kDv7VtgDUPvkZVN3pXWQIjHsoQWRRriZ8bZBz0RnE21reJQ
d0s8fLskXGsbFuarnVmvUYTvJj/+ovroUctuPrGbiyWFItQTKL/zaDCT4SA01Sl2JMWAvCeZbLpL
a6k+TJaG3SpTsxUJhmwB6iItGWIS5NSIRkhNsqXCkPpgcOczT3Y49jg+9RZjf0htAngZordakEA3
GehIyIFBXNDaC/sDbjjbVFoouTjkvb3AVnlMNhUw7Y0zye+T7GmTQjTwF9JMK5G7qh3OkGu/F5EP
0bqhBZUW6KzZXChQh1xJ+tmtULgG7wE3rGzEA73PgQu+O47MO9MaKIHVkm+FtSv0fDtE3606vyus
+q5LKBYEPkyWMm5vTRRCbut4/WHr3jjqc1Kg7o3aK3aBmvNo7HZOKn4shK5sY26ExGo2EW6n3YSG
YdpJHyhNvs/i8pC3LUqHsAygfpYWHDjbd05mvKShPL5rI9Q3gstqbNBtRZtz/flYEiYCM8S042Jc
jfE6l0p5CjBvi7R04KPm21bWabIiLaIVmxwFsHXUGl8vVJWrleDet+03LNcfNBgmezHnzpBtx141
4NUIRiivbPsBC0tTEiHPo/NpCmmQ4+JO7eDBVcZBXItvl/vfvXzClnDGlDKKgQBRkEQXA2vbeA15
qSPSZMJ3QDsfWiO/gaT8Xi31J8/uTxLqS5ts/GjJYUVHtkgDll+LCQmDiL5WGy7ABrI1D5wgSEsH
v+4OzZS42/cIN4AuaUfkJvMEJok3nvghWh5zbGEb3tOA1Ugt9eICJ7cRico6IfWLBlJoEdEubpMO
tTUHqIl7KpJKw0Qp8l1hMb06gdecGvfgWNwi4ygm3GfDg+kNgGtbwpMy5mSpYMYB+rqd8uJ7VFJv
WhqaJEAmv5qyhXLm7q0pwezT+LQ8qDnGRXD4+XtdHO6web4uc/uzDMVnOhgPENTPe0VkLSRpYV78
zJIOUVQwzfQih9XfXaBRaSc/wt770NafEgoFCNSwyOZluK2t5amQoGJsKIpBejON5D5u092UEkZ3
QVjWLvSC0o+idnEHzL6VODuautz6C5oABRWCPldgSny171CUzfn0d946srRQh7K5TWa6IZhjLBSL
VqWVNN1WjkV+K8a9sbAZkBIKXuKDObBtTiv+FfWq723kPuSgWeM4uo1yH+XaT2qEx+l6mbf1FbC7
MoY9WQEz5OKi+Uuzk6Og6U24raP2mwe9rIjgD9cSWGbkDQ9jZd20fhLty699kEx4r13ABbj3ooUU
s0WkpaZtEJWUoMJoRFPRT59w8RArakbE5D7U0L+Qsx5SAJBAnFKX8G/T91A7EdA4d4ch3CHwiiyQ
djGIt0ucey+gEz4NXfQxdu2zLu0hdxPAlAq1AtG3LkxkQEPp5Ie73ONqiXadh+ulhoxQBf6h9klc
qtHkO6W4uPW6pDr1Gd7uBxGM7TYfeGe+6W7kAIBs0Q+2pQTdLRTHOavU/K0L4ZIq6HqbsGNIbp8M
Kaj8vUxJLufeyc/rsbvN/Zs8dM/Sothk4NRmL+G2mzLKgJDCS3qgWVHOu6UmE8+m6kff6FsnPDSB
vOIbnachBMXJA9iGQjH16/iknCdCj54SzZg6TxI30qCjv7f45Vnsz2sVEjk0a9AHqQFHpSOq6QvB
YC/DaasDgmQ5EGxHYUA/atrW6Jq62rttRhc1VemWW26kifa+oI/J1UVfjzO3HeaN5CtRHw7DHVb0
n5VNEZNe502Img9WKDN9jhXJp7LbzlAcaaZypD/d+Jt8iFnx3Wxta3L2pXIC4Avjo7A465qQZGha
5oNXIfnYaFZbX5H5ux4tzj46VxmxxxSb+l1oZxVPv0ZgzkkVWV9snziwiCpSGUceOjWuKh2gOgLs
aWjNJBsqyzCXnfLH0gDmyHOHZF61n70UOBGAgUM5yUufQx3GJDNTB8ycJzOofvluwb4FCdERhc7K
UDjPkPHJqYjWdWz2FRqYUwVzKlMnE2oOMrKvChegeBVY6CVNmFX2HTopFVqylU3vpVPzbmpwiyUW
dOJip6MqAFj4LWtvFkXYn6YSxpxA9EBCWYUNyl5T9FCLHFH9FhWNoikBLLCnK7c8cyZMnrsQ7JHV
6lNS622Ysxwzl1rImKBXFIVUjMaObhGlODgRq+RbaAAwFvP4xQitzyqSfZ1Qn6ZEniwgXT2o9G1f
JJftYF13nGP7dKrvZU27zdF8rvL68nyind8mkvdll0Sszvwp1GV56k/6vO7LFWD9oShtfRbTwNyo
0jmfI86qKgqbA/HhwWrwhA4Lirx2YJEq4AKVhajTqtnVJ0vL8SWz6c63wbZ6uo7e+aUxFPChoQH8
3amE7REL1I7LHu2OkZVJy8v+gN5Bsp0KCGeNj4VFOT4uFaFeF9RXvQWpKaWtWRq8HkvsZooUPF7c
d+2Z26uPZh7KTwVgNJr4PS2s9+Q6KOvbyCEHESyPbs+JP+/sAlOxpbqjtkWYJQ01G0L0eYHmaWfw
GbnwsS5s3oG44Y1WnyhDGfJZc6cC572a+VeRckiUG70pASlsoM8cKEnCaD0ZIkwzJrvugZVQLFqq
CRyXwtUyJUGfougglIdAn2PftZG0QBb0Z0vQPBUrdiE51QmZZpEh9avjVahzJEqS74JSEM3MAaoE
1bAL2JUyPU09/m4EWuJocjQ78PycX3iJ1qn71QGp2VtsMztWM/3a/gf1nAUMF7KPHLUFoGg/v+jw
1jWjc5JX5aHL5eNSLtgC5pzwvrULU31t57i4uNMq1RjZD2OHUFI5ysvRAe7rFE9BWI2baUIfWUI6
FAg9Kiem8TMDho3IiGunzPC6rfaVMkBj05amZxGfZ8iAIKMMo6bS+rNSZb1P3WmLTkl4aImQAYz4
P1J22m4J72TSFIdwSNevTJpMqvWxCiWt0dFN9mUn8QfH4AFolyW2bZTjUyut/CA9wG51N2WbCgE2
Q9kYZ19C5dk8QKwqBgfVHJM9sKqQCFsGzv5i2cyhi/i8ggQXku054wjivs3Z9C2HS9OC4GdnYwU0
wPeYSJgtNYG0JVlBwxqMW5Aj3ZFSTXlnGmIYWcwYAkRpC+27OgnS7pvdkxvFQ/RliYbmEGPLpaid
tJoibRxUlzk8uqgGJhsuwArmeR43Y41jTmp9ziaqN6at5YG7h36gU+xCrMObPFkuY9eBNR8uZ+i9
7GBT4Ita+A+J+TLVKFB7NtiNKkyvwnj4nM8GFatS0H4BzVtozqWlWOGZWX5fOc3lENORcXKWTS0S
5FCKj1EGpl34K5U+kjedl+wnOX/pC+8hd8iXghREpjvRs0eLqcesZkxYmPRA8gXZOkUzNwIyAPrp
hx2glJ5LHFg0kA7fn1aqXR9vExp1+9C/48jsNg6pF1QailN9kW5809ypiftbKo761vFuo852zmsN
Hk+0IOZjcc9ddTK5CHgqFw2BNKrAUgGZy6zorg6JvNLhRJq23Jb+dlTAJz3S2LIh0MYc13CT+SP2
NxHqWyHiilZDvyAyiLevdwuMmBOXNj5OqOdx1s+HhSxsw2+fqgIQZs55graH+gEMMRsQYhkLkOBT
B355vqm9oN8n7NV3pq9PUxVQC/TJfmFLXhXau3Eyr9upJaXnGLm7KEQ3prcwX9UA17twSXY++hxT
FCD/6Ll098L+Os1AoULBmMoZVUz9OElKsK1fnjQK0sYcBp+nSOG0lHHRuH30VIlWUa+0zsYwwIY+
gSCDrWHUBNzWM8WPdMJ6UxBZo1ZPKtf0lB39a5GTlgZdxuxHIH0Gb6739XQR+HrkRreRwHcNRmy5
2fX12sVrsmA/LxTO5gJOhUnz+hDYu6GcL2cfTl9ZuKee6MdThE4+DPaXbilwQR8KgPglFwhkLEoA
ujxBKkhV7KgGo84WcyokDx4mBGzrrP5BgzHZydA6qFGgAexTWyUfcg/kDjCzKRbHsfqoW5QXKkgA
8OvBU84fIrf2zkBRDqfL3DwloD7QMs2s7TyS20XODRXYBoRlx4lALDx0Ci9DexvMMY4XXrSrxg78
Oj7E0tIBv5NdLWU3nMQguzXCTZ3PfAIew9JiLHYycr7mUVXs6Dpa2vMx8muvJyzWWhRmcMXAGVuD
Ql2y7ikm6jlz9PDRwqVj22T+bRoE38O2SS5kh1dEqKPgNLYqFFAAymUuhmjw6UDxlZzwkaD26Tnh
yZKVlIYGEvQ2ewC7gDypEMg3uFN98Iz/mI7eacJ25FxqP4x41fR2hpynBY6eFofe9v557jKGMOo8
MqiaqDmWdBg1okeWjfzb0li7KE8/m1kgVj8jSV1GD80ArK9IB2TH2O2ZrXxExKdTrzmP3DG8mhbY
2QvRLEC8jHsKn6Awpd8cwoTJy+KDO9r5doooXAbwAc6aqYM/yA0mqGRB5ZsRTQC9NqKRsNcDot5d
5R60GfKtAsGVueg/CBEgOlRQpKY24WlUWr2qgVRKQxRGVHrnOQQRbi/Grafb6UTm5W3zEC/+PpRw
WFpYusNQ7fL5evHjeGcAlm8Fs2lSNBXCGL+4sIi3SwV8iQv5nn1/j3FYSlQ9Pc2ui3+TBT9oob/s
O1Z1EVkEqRaKECkNoFQs74tGb7uHJlPyRHntZzcpLhb4nUtPax06E/1BnMXc7w400Z1pU1S5rel6
Xi5NS75Y1gvidxlgpgm8tYMAYxk68pNPVu9GmDqoRF2kPQlm7I6XnYUirlwh2bMCRk1a2eHxTKzY
A2mjhKnFZtUNscRjvla2Ieohs5N9T2CDA3ZAjo6Lf0UegxSNwGb6HVWYIgF+1XrSO5BpRD7sLr+t
lzNO+UOiaalSH6UipoqPrZCX9SIJP0eQGGsOk4HAhCJHKl/WYtlGaKm6znQF9+rOVbrkDIzglqsK
5bsGzOCItrvPxJTtcJoHzsyevsp6IO+LBYGmC1x0UwNg6h1ipitMzE6aALHA6aROvQ4AaXQGxhU5
56CkoO4YWANjg9w7CG4/xKzHBfLeB8xb7qQFTPkGzdDEQXoRJcFUcTyAmMOMJi7bk6Th+BiXlsqE
yTkuAvqf8OxOZAN+qq6peHYRgSjatAA/SaOracQ/EJSYdppwP1fdTVqj0ATdc9jmDf83tuKmoW8S
tW2xG3Tx3kIwbtskuxqI2hZYdQzYguso9vP2wo5O8B8OLwbUpTm5GhCNPSppDaUdK95XIaeP7+Xj
IYm6D+6gOaYKD+SkZz4HYQ6IvaM00tfItszNdJEKvRw8m+YuTGTr3R9/+89//Nd/Pkz/J3wqr8qM
RmPR/uO/+PsDZMImDoEdPv/rPz6XOX9+/pv//p2jX7mMH5qyLX90r/7W/ql8f58/tce/tH6b//5k
Rv/Xt9ved/fP/rLjJunmj/0T8lVPbZ91P78Fz7H+5v/2h397+vkpn+fq6c8/HtbsYv20MC6LP/71
o9PHP/8Qrv9zov45T+vn/+uH6wP8+ceXp+Jp6Z+y+9/+zdN92/35h6X8vxubyEV7yvcd4dh83Pj0
80da/h3xQ0V7W2mQDEarP/7GnddFf/7hqL97mjQHGXEF65Ru4R9/a8t+/ZH9d8/V0vd9z/FdI31X
mz/+3+M/e43/81r/VvQA3eKia//8gzGqf77s9emU8pThQ4j3FdVNqX2Xnz/cX8dFyC87/9Hn7iD6
blCYTZX517j2O8Qnq/FRa/j9v8zMv4b+dSh9PJS3pjVS2zyOEL5zNFQYKluVUWBQ6MtIQbrmscOa
e1b5Ze2mC6lsd/r6gOsHPns2T3jK0742rutK3/aeP1sigiIPoPKDrOywG0zDEALUgFrzXx1GamNr
2zXGc3lC5/kws5oy6IdobnqC/Z8g9hjVmEK+Psj6XX99Fq3Bq/isFtfT0jhmfY+/vKcQVL5dJGgv
+5ATF4g3PgqpvffFm7+/PtDxgjge6GjS3DyfRksTBjsKAfD2fkSnzpvDfx4nz06TX9fCS49Dx9uB
R+94Rh4/jq6ofHXhCIYS7Fhjf3Xcb2DCUSS+/etPY7Rkw9ieFL4nn0/bUDljny2di7W8L6lKZ2a8
q8lm+50FC//b64MJ8cJL8gVgBuNp9NfN0Uqoyyg2KKpS5rmhPtlcBDffcKTALJVO74/qB2bJm+R9
t9uJkwQrG2hHm9e/AKfC0SIxyvVsx/Zslj3z+vxpOdPRS821pA0hawTW1PsKketJImZZ02zsLFQM
pmW6e33U421G848DzpGSJerats8J9+vSdFs9l7KecDaUxS5YrCvRLW8M8fuiZAgphOcolj553PMh
0iD1xmqQEhxV3OzmxD1tqkDviqG9ev1ZXhrIMzbddulLJeTRNhuKasHjMVeQsZA41m2QjBTaVPeJ
xkD+xk77fQ8Y5Rk6FwCBkFHVR6tF1EPbunT5sKGL2g/0IgA+zTq6shZnpuQ/D2+cv2+Nt67eX46Q
wujKjYhtmEQIhkiqrtJu4XboYkouQpy/PpMvjubb0vGko3jCo5m04jgZ5LTAr+3pciEiBZnpYPXL
ftD1p9eHevGl/TLU0eoQJZqmk9QcwLSj6PYRKOIejEes2aXxnD2+PtpLy937ZbSj5e65Aq3NyZWb
UONwlkQt4PuZNuLro7z0TBoJD+FCoVOue/SyFDW7zC3ZymUswK51YwUdVVfj+NDofn76NwYT3Cye
raQLNPD5yvCmwYDcQHto8PL+pDS0vPIWXcEY0MbrIx3HAOtZoYl61pjDJR46OqEiqw1D4/ogEcce
BLkfW3tJQjQqsNpFHyK51O1eH3F9Hc8vznVE4zo+4dI65vNnKwbtm14k6CpZ2feA3MMIKwHah1KS
LLh8khglN+nga+FW6o3I4MWX6HJiKV8I6pvrbPyy47pOOO4U4DIz2bTSWnXqODSEjXljUl/aagRw
hFTGZ/mJo2Gwb3D9KQT5HlPBdEW3t/OLFs3h2ly/PpdvDbTeP788jy2TICkiAySv8y7dIl9pXvg5
AvVx/OKN9/bCXeZxhQoiXCSRqO89H8udVFYSnKIwlD/O+VeJRktCt5YiwK1Rp3H3xsH/wq5+NtzR
o1n4JlFb9ZGZRlkzn+Z7O6Tr9fr0/b74feFxFPoEpWw2tX6HX6YP3K031AkqI04f5GsPLADRWPpa
kTXWvel3HYWY9sQbs/j+9ZF/ezpm0JCESNpA7HJhPx95clJqlRQHt5P9SYNdATO8/esj8HTEWMT3
jv4ZGv3ybAazRSdyGUG0D2FxN9Q3r3/+b0uPJ/BJojh5aQMbeTR36OPaVd8Ls0lqvNqyFYNcuuxq
n2LNiaHC88by+23rruNxJ3MYOVrZx+dvkpThIGm9AKgQJxwP5yU03yn/V1r9/42DfyY9z46nn+Ow
0BWhDU92dDx1eRnlU+y6W/sMNwVaJAuIVqwnIZy8gwQOq7eMd82+fyMWeOHxCNVcew1AGFcfXWJg
eMKqtgDXFpXIqIl7ABop5SokgLsIaY/XX54jWF+/PiWSF4TE4OyVVATiztH6E5lVc+wFFlYIwxZW
41m6p0/3Ltw0+/Fg3nh1x0uFwXyxXtA2uZggIH6+2BN/Ihlwa8zlG/E4Nu69W5UttUyLULimOvLG
s/12UBnm8X+m0hw9WzsXDhAVnCWii9Ul3PrqHIIt0nkBMj7vlg0Km9vi0o0gRb2jKtO8dai8+CYd
V1IVMB7B5Dr1v2y8ERkHFP7hOrTgHrsYQVQ3DYE3wE99/UFfOEPIQAUpG1oWgnrB84HqCimggmrC
JkOhxl7mbwAv34gZfzsgKZUYud7U6CdJ8LzPh1iCmUA0IVurOxh4cxIi8NQs0UXkq5aWC5g0qlvt
Gy/whQlUHCrKeJQmOGGOnisEBBtqKrabOVvhNI920ldXsczCj6/P3+/jUOQhBSUSWB/yuBoxzqaD
3EBqoW0fHyrYN7S/kvaibcDIvD7U76+KoYjlmEQhCH2OLrNmbPIwXQCBTjk2aAVF60M3Ce+NffbS
A4HlJeYg7aOCdLTPvCphlQSYmCDLgWLlLQKGK7rr9Ud5YRA2MXpv3F1rIHz0KNSXHT/HhHsjlyY9
XWpzg5mIf8B06svrA/0+Z6SWkqQZCIoD0fnoafqxku5SgC1q0nH+svRZfGb3hfOX34xiedschq7n
c18ejZISHneGlhwQ7uEQpOGlssxfPtqVsNc7mN3KuaCP1rM3WWNsOaSVXDYYcyd5v4oXdDXQgE4F
cPVfn7eXznaOW9Irj+ycIuLRpi2otutJEKipfF4uOl9a3+rYsz9WfEk6r2EJbBe0UO2ICOBklSCo
nPeHdMkQ+Y2JV974PusMHl01fB3uGgJuoo7jeN+h8R6kDfC5RtPgKGDt5fFBo/0k5fvXn/z3pblO
tOs5DguT7Xo00T1dIlUbwjm/g6MWxwBb9kHniPEmrpSbvrFyjs/GdZsp3uf6H4JiLY7OxiFt0gHV
LEQdPorhe9V+H/BVwihltyTp5etPdjwWN6hkuxnt8EopJB0FJUPn0A3UJa4iSSO33dBWX6LWyq/b
wBXnOi+STyiV2jevD3q8AY8HPXpA+szzCGcF8Y0o/Z65I4YksO5O//Ig3Fxr+Zw9SFZ2tFhNrkSK
xAPqiMVwZSyYTyLfvT7E8bLgOZQHv4s/lPa5y56/KKUHSjkDl9jQCfScwMXu2wo/m8Hgxfz6UC+s
dVIJ5bHzPK7M47CqsukmdCFPg4DgaenCIeig4oGx7Q/Jcvb6WC8+FpuK4rNDHe74tC+XutW5EQTE
ka8PprWDXW6QBzVR2Zz8O0Otz0MhE/zB8UpwpzU2QFzWEllMJc4r47M0GJflME0if2NFvDCHLHBP
C+MoRaR/dMFUbV/HIyDJTUViOZ6Cpfpq4P4n9fDGy3phAn8d6Phl8Rgc2KXNBTMtGotfOyCbGes4
cHCSSZK3asEvPJfSwpZsZG5PyovPl2Ee+1FllfZqhhEBh0UiddpXYom2akQsxTKj/8YB9cL+pdBC
ZE0as+aBRxPZlFlY5xV1sbkEeXGFkKset9rUgfPGBnvhdAKyRMaEEIBcC4zPnywbZ52hZsPpNMOD
mroJea7pdK4GWOjizvur7R32M0e8cqnorzHV8XCyHTyjBsynUDsBww7+Qf719W4IqqXNm5KO6x9d
JMCQ7LpJqW4X5bT35/7ata9bpH/+8q4iU5G2Eg7lMAKd59MGIGUq6SNj/VvA3n03JHL8VE1xeCZX
JZ/XxzouujFnZt27kgtSU08/PgNLFc26YM7AC5/2++EwntSnb2ex61c+uusZRjsc6LQHfsv0+qCl
I1ZnMCCdAuam6RvgbrE1pP3XbgVCX6RZP83QCEmRptM+zpL6jQf9WRo9/goQAiSYGiJhTsbns0qM
k2SiSSijn+RfzN47Uw9Iyt0KPFvzb8FWPELZwE6tBObwrtglZwWiQn894qF6sPYgORV5t8cv1gI3
XlTsh9ybt1Y6IJuY2xE+XOtVEKDG8Pq7feFgWRNN7lBJLcmXR8OBJqnUULJaHReAuDdeBktzHqRA
JSqvSrevD/bzVDye318qB8fHc+3bGTL6FHpsyJZ0K8LoQ5Hg1QTm+ZA5+aXXo7gN9hk/PMBOrw/+
wkHzbHkdFUlM4pmmSEOwS0xsNT85MGGL/JMhyRmAJ70+2AvXA01kTScIDjONZPl8IZWzPUuHAGjj
QEeRkN9EghYqAMPXh3lxZ/4yzNHODMCwzfDJmcj3wZlzaNiZPTvz34izDB1QQRBJEkj39fnTjH2Y
QBiDV2A1c/m+1PC/nVhZbxycL74gqsO8X/JQNsHzUUzIVq88Oo9pnJXbpQdnWiK3DyHiBN0rLD+q
Zf/69L34ln4ZUTwf0W7qKWvKXAI27pHcHDlnr0p4APfu3IRvVEN+NkOO1z65r60p35AwHp8ts0AB
vkL6cON+E2cwN2DwvrM+lF/y9+kB94bddFaCEbsQ/aY/LT9kl/O+/VDszRu74KVHdqSiEu9ynJvj
ez1odB5OPU0Mr4rNZVRE97mj+53KPeeNtOPFkbQE2OLQ8KLI9HxyKS7l7QBMBKGa5BMiDBe+CyKu
nr039sBL40hNiVABEDHCPxoHpIy07AXEfzHIM5DcBSRLlE7eWJxvjXK001qJp6LSqEOnIrqCY/sB
tfaDQfjk9RX54ipxqSpIaQtK/MeNEq2o4OqSG6jdxdfVhb1BkPaAzuE7cSZPEIc5Qc7HBdK9K+4h
Sh/ar9Eu/QSR8fWv8dJW/PUePDq+ljBOp8xjThOiwJ1wEPBByCj8VvRZ+K0Ch8eBZrq3Sr3rHD7b
IaQIPqXPn1GuQ1/l+YrxUiDwpujhAkd4CVLKDzfgVt/Y8y8OojXyrDarhUvv+SBVUMdRF5Mh1H59
C5B/dfyUf30M4F4rSgksAPzxo0s1coNKFTXBmR1+NPW0cZxs+/oL+m05OjYdBluQVVGF/C1XjCx3
0pr6ExYE48YNf5TiApL0G2fFOhVH78NZSyGcE4Zi52+1VOpnflaN6/EIzwEX0q+DV9+1aJ7sGtd6
q/T9+4txNLATktEVe6WPK6qDbSq365i0pPzgRPBQPe+N5/m9uEUdjSIIc0bAA1ju6KhQlh34eVKv
4d1y4uCRDXsxvBxPxEm3H7+X319/R79P3zoa96WmbEQffn3g/0vZeTTJjWth9hcxgt5sadKWN5JK
G4ZMi957/vo51HszXcnKKcbb9EYdhQQBXFxc8513sfygU1PiLAjzaImJCEUxW/UPyzeTp9KKaSfp
QuN/3nak6ixpyRswKpW9lwMKUhOFAQ2qzkC8QGjaL2aydUd/3HcSrzT+PtEklVfUaoghUMWuMXEX
4a0eDFEOj9NMA2osSdKGCfqQS7NYrPdDrQ5RV0aBpc257gC7vVF23eN4LrsvzQ5JCRsJZggwlH53
u/9pzXjkaNxUsqFhgLm0zNWa0TUizk0XUF8QK9P9QBr56CeC7+ryJP9UzEnfSMOs9siH8Zbv/W6P
TEE+Z8pAXY0Ua2Bs/Ne0Rcgni36hQrFhMlbn68NQ66VDTYNoOeerqQETNRlVQ0GDqsjnH/Bv8vmd
0fgwzHK1vJuRFlVlX3R/n1DC86TRNW+rODvZLWiaJ8MrqLQ5+s/UUFPHaVuucNCfPv8F0nI5ffYL
VhunAXypJ4j6uu233g0O0gEgiSM9zg5AEE9wtY3vujoSHya8eldovdnQ3ywThNQ6SlLp/qJTUA/C
/NC0iuh9PrmN/bL2xIOATmur4fypAUIwvTIclbr55pNI8yyr38hx/Q2GXH5J8nZUMlP1BWCV7NPl
WvZZniFuQ/8RCdcX8zY/Lm5rdRvuLM+6RYaKIsFHWtA3ttDHjcqolsrTFycIt261fjhVsa8pXDux
qt7Ok/jQRlvH7uOaESKkMkoXTc47EaHLieW9lUiST+GSYAbPUxE80GVxni3p7fPVkrbGWU+lqtJ4
1gcauPbBoTgl3wUqs51fnUtnsZM/5g5EhOzr54MuB2y1aPBmSIKq1KSYxKEu5xYgQqTLQbaYsILe
uZTun6R8K3LECnSle4tRbdkw1R83JfESQoVUpRBSpjD+csTIVAoZ5QgVchhak4iJtHQWjwYSbRsD
XdkZFwOt9mNFLXoi9wQlebzAxTLfmjR6+PzrXVkxS6Xolx1I6vpD0rqD3GDFNTtDtMZXSnAQM4TH
21kbV/XVYfCtcECpg6XedvXJAgnFSdqbnTxANjk6ROizdvOvz+dy5XNZFJL9v0FWnytKoXJaMTeo
Md2JtY8KYL5xVK/YWv1iiOUnvLP2AUpxigR8242P9bE4FU5vt7Z0Wmxt7QhusfE8urLTLGqu2Gwa
/gfVQ5fDSRqqCWZFiiRFlQAtRBcqvNuBeegQyvn8412GVv5GOojgSubSz8FDbF3TDuJJCf1OGVFp
lZaWpfgcato3DcZa3KNV5tfHqK92paRv5CE/jEv23ZLpP8DBpxJlXX9NC3kVoOouIKWXibeNLDdH
ONXRXhgChpWaYV+kgn6v6pnl8iQtvM+nfWk9mDYBf97SvI2wjMiuLf/+fkG1rJrqVFj0Y8sczVyp
psuqmYwA+bFJHx/pNW4jNzIF9FA/H/lyt/7fkakooh6MEix9OTLvRqZ81mxytNDcLrhv0+hAzcPh
fx+BoMeSqZeJZC3NO+9HqONB6gPL8h0/GB+yAnXgIJ8a9/NBpOXo/mt//zOPd6OsM0MpAVy1l6LQ
/U91lHJYqqPoyHTiU7gRYlld0P8di2NAHQq7lLfT5YzoSOynhseFW7vQM53UjXB3kj384YO4Cxyy
G451LDdmeGm7/jso1pGkgLE8cVdbRC/MhoIs03eMlPbDWq80dGCQKYYmXmzYl2t7QmUvUpiiU2K8
XrHR7JoqHBN0PfoJoUVtQHdpyDZO+rX5YE8oMqDDlRIF5fIjFnGLOHFNA66Y9d9iGs6DrN8Pxma1
9MeTzYVCsw/pZIKpFM9djmOh34W0AhscEZzjf4K1LNOh2djlq4fTsj4EGanfoESZmhFJXB2kiIZL
YH0IAOUIJx8lt3FC17oTH2BtOf452VkPW07/ys/5OORit9+d3cGyGvocCOhLz/kxfLN2uVvsgeHZ
+Q/zme7dHaOWG/Zidff8d1A65qjwId/LAbgc1Krlng5ovmd8DA7tfewKTuVmx9H7z91jvXx+sD8u
H3EQaXnNY5l5Ka0+axdowdySo2Q4/5Tvkj3cv5N8iPefD7O4hJfmg2ForcP80uhEhezlrIQ5L7Ww
9VHBCIdXQc+/hYH6vTFoVm1yLaFWO0S2yjQ23J6PBw1zyPQo1icZy91zOSqt+kNFNz6iezIytOj3
+0LhVH1Mldbn01sWZTU9klo0vll44AaptsuBggE2RjovSj3tVPAYS5FN12od2cMR3bzGMZIRQVdV
nNTnzwe+snwS+TQcLvLZKsnmy4EtxEiyEK0OTl9wSE76UdtLZPC2lu/arrwYZ+XyBwMycaVfUx1V
2P4+33EP9F7iEAR0Akf9iVXZOvDyRwOGv7905uj60ry1NshNxHbqTKaGNsYuOGtfYbYSMcld8F9v
0lPvGafRQb4X1RfZXZKW1c/MjVDCdeAaff6Vr04f7xm/iWg8gZTV+mKaEj3qKA6rPOkX6i/7zKkP
zW524JE6obf5uRcfdrWf6Owi6o+towBo6e99b3m0MZ7lufRDN/gycANGJxCTdnIE5MsMt/JgVzYv
gxFYIz9LaEpa7aE0S6JhGgzMnEVvHj0oY6d4hWBE8es4ToPuGWYDJS4qWkvfsD7XrDoF3rznDIUK
7w/dJ6MU54Y8VZFr3o5u6BSP0s/QbW1kaf4s5nU4bDW0/Z3N6tPSsEQhC74YBXjrpfSliLZ9UwH/
mdoonx21e+u+PSYnlCT+1J71GD/JN9Uz/trGHrp08v/adQIAdC9RnET/43pJJ8QwTDOC9FYhNfWo
TSJIx0JsEJihjTwCYaeIG1G4K9aPoquls9Rk0xIdvtxECSqQoWmhZ16O2rwgGCQdXIsymFsFBtdW
8WKk1XYVDRnJTLSA/zps2RPqsJiit8RJbeRwoWh0KPhtXVzXzqRORRkDL6XRFPNcTk+vum5CKzJy
QxqaX5JDep85EgK+tyCu7eY+Rk/J2zADy0NsvXf0xdEhBEGQZX2ftAjqlHmE+kZ8LO7AUO2lvbwr
T9ub5Yq7TYMune/EpPF6Pth1HSWowLfGyAXot+v22X45E9UxJka8ZWivjsVzl0oY7i4a9VYugDz2
il/LQAamk0Qn8Hjwd80NMnUs2lYQ7Nrpo1aT2kO6xMWPhnTwu4kkUhS7yZfxvndHt7H5jnQY3XL/
/9HvJ7d18u/D1y1f7oqNo8de1iiSkgyLyuPLzYJ+B9yTUaFnZYjctEKWA72iUI8Q9TcI5m5GEK7s
lIvxFgP/znWMJoperaBCk135Jy1eDanadTTyZWjoF6WJ7Ay1v/WvEh3E/32LkgWSeFcqS9BqnY8X
YonGewviz5z2SO1YVWBnEop5vubRsHTOi+x73OrSzijLU5f5j58Pf8XkXIy+uko0ozJLbUwyF+rv
A2LZtyjz/v58iGvbFa0EXB6Ke6in+us3vPu09DjNWTfFmduMdMgTB2rvF8gv0iO23rwVMxDH4aQU
Ti0ZG0+qVaHPYsPVpUFIpNqfNrsPp1II9MCa8xTGTXGutQdNOzTyjTm9DOqTBs1RTG9mung+n+/H
T6oS+KQijm4hIoHrmptAEqx5lvLMHcLGbsSvcbIRmpE++pCXIyy/4N0HVX1NGMW+ztzWnXfZ3fK0
ijzrHODfqc/ll9lr98Uz0jzIAWxlb64Y8cuxV7aH1gBTyUrwdere3Gs7AH0HJNDd5AEStbNtVz9e
wpfDrV50RlaTjlVYQFM6VXEPVXJGzRbu6o+8QN3385VbfvvlbcFgJmBLiq2XsoPVYQhCvYT+XLBR
u/T7LM2nTor2oC2SjTN/dYe8G2d1z5thKwGGAFxRKC+9gj6gvlWWeXXjU8aqLFYFV23dikf4AD2g
mqikuh9vltjPr9kRTvV+y/G9tj7vxln3qY1JU+uTFqZUG1ffAg3JrzxubzBgX+qw39j31z7b+7FW
V4LZjkOZUrrnGr28FzTmlrx+vgGu7u7FPUHagzIzivkvT1ZjalU5D38/m/hndnO3es320HIQpPdE
O3L1rUaXVZ7yPxYKCRdD4txQB7Lec6pBw2RutstZHjygX09wunfGU/UKso01C5x+v8QRylfpoTtv
+UfXvuj7wVcbMSliI2qQ6XMzCgFyCdHJcSsp8/EeXyIj/85v5fRR8U4IfWCIHJ3yiDchVFIrmR09
RUEXOfWNBbx2hN8Nt26fsRA51IhOw4Q5hr9ROy8cC5nzG6B/d6OHSO5phD4h2lvJrlXF7t9lpGgV
X4xLRqM+d2U6WEQpQwMdChRZGntp2hS9ES5eQdDLcMyjck72oNMAAkIasqejek5vt3y1K2fRor6D
ymjK8/HVVptXaZK8isuKTATopx5RygJZ5CZ9GbuXz7/ylW3DQGSl6AMkMrQO9yoNOFl1YKAopoUi
soGKbVjiayMsbV/LGAygrJ7vqC/mctYObMxJ+B720Zlq6N3nk/j7mlpZe/4yTQX0PtHTtS4rCgW5
JYdd87lOxjPl1UcWz7Ve23vY1E7rIRUdHiA7uPFe+/350NcOPc8gvNvFOtPYs7JkBm35AMuz9O+z
JAeSPHsCpWyedDC8QLaDB+1L/6d5y4gfwGSgo223tVeuWTqsnEY8G2EaCSWJS0vnC20SteqcuvW3
cQcVbd8eup3qwpN3MxdVY3djylfsAO1R1NTh0tM4sg645axzjaZE6pbo9j3WOC5wEI7qXtqBbvL6
s3ysPeUkH6df+UE6UQnlRG7Af+G0u1tvi49GgiPKmlPfTgic/rfV3CuILwNRBbdHNnYsjkqGo5bc
fz7ja4Pw9/F3/4Yu/haBvXPSeiEmnjgyyNDDAhW/KPJjVBw/H+PKHiZnS20fCCvq7xjtcibct6Ew
obdI2Ek76o/UmQAYoiTpHwliYelA4dsTanfT/bQHIra5qMs+vTxCy/A0zZAb0clcrIb3x8yq23n5
kLv2ZrkugcbdirfVLWM5ysk6ybiglMEerUN54hG+YSX+P9P/d/yVd9j5BvCFkvFrV9ql+/YtP4K9
dJYQfPEtO4Y7iK6e5JX7zZl/3M7MnJcpWXOiuB/ifZbStWKBPq0LbcfJacv7XTxm+8r17wk1spv4
Db4bHX1CY71XvdCW3XtQ+871Izho4aU4fL4R5OWm/rAS//6etTFD+yO25Hni6O6TL3TIkoebd/Se
7ScvOFvndIdp80aHxnC3PItHMKc9+QmihoBfz4K7VXHy8Sq6+DzrGvoJT60QBWyrqfYl3B0rRO02
a2mStOn0SNA29dEA/fwbfLwzGJMiAx59S9/4Og8zGmUvlcWIJ6W+cmXYmrKVU71yyxN0EXVsJpFu
0sMrZ4Y7VUMcGB44hLljdhccgK6HdvJPNjio6z4SonQAB1NTJrbgARxBddPbLZ/tiuW++BFrFwde
iRwFf/VrbZ3lBemLj2HeSCfJ4bidrI2g5LWdRayJ8OtSro+duTQxEUXYXGDMWQD9Upev7WzZWX8v
QmHCt8PabNjNK6/bJffOy/2v/CE2+nJAC/HxUlAYMD5GB1D2yk/flZ6mB+PV2Gtfst10Vo5EEEvM
2fBzy6T8rYZdHyRcuKXHjHtKXkd9y6yzlAiKtmtVVaIcKU+owz10jrx0pjlWMHFt3r+JVZwETqyM
OsCYvLRC6xDKQU2NUyllw30wZ1niZHJtFjtGCdGjDUrlu9yn8/x7HkoIwFIfo6zc+eRp6LUAGwUT
Hs4b7KhOicGYZkXtBp2pvHx+SK6sJmXtOnXNS8stqdnLj1uhBi6nFbTSQoidNmwcy6KwHiBI1dwm
yr2p/vh8vCuH8mK8lYVWsjipah0M3yC2v9qAbUqh4JbTv+yI1ZpdDLJyviE3BnrZM6nGa28A9Loj
dDkvPVv7YgdQSXjYisB+DMBofERy5+ReEOJaR7JVszEsf17ggj6yR2xLej3k6Hde/J79P+p85/MO
/vw7XnnQL0OiqcNdT5R53TDTUNtdV6G1POhN0r493pqwR6x8U+7xit9CtwDeEZqdePnrmwQlJKEY
gNq7oaicM4BHgYovNn35fD7XRyEeqFAvQvvAsk/feUek5upqbol6ZkJlK4Nuqx3qxU26+3yYK+Fr
jMm/x3k9G6k1LewXbmdAxGqyjW8y/kF1uwghaXsaVrU/Q2Sj0EKYfitLd9U7YdE4ZmTpFg2ryzmK
ox7RGTfCPdyVsmvs/D+N8zdGR+NmhcfyJ3CoR8B3kTfViq7kYtG9fTf26vvSwPbfsWE9eOF+3E0/
FFc79PAmdvkxOs/0N3pYAcfCSVzoKM74w8x2hPE2KwmuLPUiGkMhwSLVi5zn5WeI+6mNapVo12hZ
YN9MqUOVv6Dt/zta4/mWR3zF4CzKyDR6EUzHtV9dV6FRaUnW866Buwt47YeI4hV8UEf4DidCduWv
wu/0devWuObuLPFCRCkNQtziaqUhIwlJZQJdQxmVuPb3btjPMVzHbkML9ordob2MAtdFy4iE1sr/
gDZYcguHOUag5smW7Hmy7dr9lnm7smJ0yy3tIlQJabSnX67YXNeTGppEwcQIBmoroINW4NDtIdIr
3ucH9MpQNDiQ7CS7xHt//SxM41gmvQrnVzIaaKx5NhUvcPc4KJLQbBmDK8+VRUKDuo+/o61FNGgR
yaIoxeiI8ajfUDEGdUhMSjfTW/GkhaP4bMZ0YXazDBWxKfVfY5f3nl7F7YY1X7XXLeEiJDE5E7iR
S+mavnp9G+WcT6nCBUJF+0N0SHfJXXmj39IAuYtO/SHY53+U03AE0+Hpdn4XONsmYtWF9N/fgJHn
p1AHRivo5So3VeubRc/XaLzJ08kgmLmjuxM7KruntEDZmPOVg6kgGbE4VcQ5ychcDpcYcIKsiuEm
gt56Zkfilh9wdS8xEx4BeKQfqvTKJDKCtFl8mz7xWqt3hOpB8A+fb9hr0+Dv07uqLs7wWggJbYNO
q5eEhNaeGm2yUUvZ+FBXkvOYkndDrL4UYv5ii9AF86h3WnXMjwYhYcGRqCjT3ZoiBPbFcADy/PnM
rlTPLeNS0iFBdv2Y/rCCWSgnn6kNTvGlRWGBB+3edOfTdDPtwK8TidmsCbj6OYE1aFTaGuQpVpaz
j0Ir8RVSWfGxPVaPGrELpzz4ud168SHZ5V4En3DDDlyx1lRf/Tvm6m7MB61o84QLKetelfS7AGDF
1F8LS95//kG3xllZawD1QU/7OLkrsf/jp/JJzQzofFmSOImwpfm4fKi1D2wQRKM9BpuCz7E6XnFd
wlNmsIIEMlQVMGeAL3RjJxkxYegt5fhrZ+39cMvc3/lvUkNwsVSIvFgjRKW2HZMbqwOL4Vv5VlLm
6md8N7PVFqmHvJmsgFALmuB2qx/zVN3J+Q8j6Deq+q85bDTiEhM2Fq02tPsuJ1X3qjwUKNBiEf39
fKyhrwuOcfb/xoNFFwTUq/kzea6/R5uhtCs3O5nTJbCAs7o43pdDcxW1gDn4nmL6Z1JfNBhKovJP
I1DVUb51EHlEfUtcddnmH3bMuyFXO2Yp7idrwWwpbH4rArSKcxQkAELCXYw04yiNgjdV5bfPD8XV
h8wi8IHQDrHDD2+nGhxMSCvDcuKbu6V+NbsR9jUh7q3U5NUt+u9A6wakORuEILMYqPdPWfiCTg1Y
4H8+n821vWlyn1Eghs0k63+5bDDatDIM4QgJQrrLyDfNZnKS1eo2n4ON0ljkCa8Zy/ejrS6GoQlM
YWjk3pnFOElvY5Tkw5NhZCBTxyHKvoBJlKcdlPTY2NUgncdDZ/TJty7rx/EumYlQBtDi4rgWlCO8
IUHxwrKPf0SlAu9xEKsB+qAKS+4UlY0vuHKlNW+pVMBja8S+U+/9QY77c6IsNDEFaToiIKbR9q+i
3AS+I7RmG3lKPCjTKUaAON/podnEFLBVlvZSTu15npUqJDyamPMxTHo/yahdrHrGG6mYOM1CXpUn
pbT88WRYcxUfpqTsSq8xxii2g1KEJc2cy18TcG23SM3OkeWk7XZdQhMzABClqWzSKrWyKzKpgjye
tFXvQJyvZEi1ZWXYaW5KvGyV3gQGmI050VK4ZtnNpAZyvp8bHZY6+7/zwRfXveBaRqm9TJ0YDgvO
dUjOSZqk/qkoOqvfLUiV2S1VuZ5veHJUuquMFtJ2ZZfVhR3VkrngoHV9uCkjFVGpPiURBSiU4kqn
ZXqU4II37c5dK0WRU5nU/B1FlN3K86hJi3IuFYfIbwczQf1SDMXIy0ojbW6GRgJpZlS9ktF4lHcG
LlUxfOsG4OC23g9V5TWQiQIwvHoo1G+poFp/6AnVw7dJAiZ3F2VBnz9bVesZvjYcckkQpZPSLNVP
oAZl9ZhbhKpuS0raNHcAhaxQfZUY8NUDarEh/M4WhGO/j1mtLtZ0KG9pC30wGHMF9RKzzF/61pQr
t22j2LoT8nhsj0YY474sUkPBDw0RzBezpHkDSDNRNFjlZv3cscS1Lbal0N22haB9D0oBgF3Tq9qw
h1qfosvVVFSgR0GAdo4sz+nL1I8x6kfQpmjESqp0eIVFzu8NLCjB50ZLSvNQ52PzLFBmVR9nX+hz
pyMXL7/g4fUQiQs4ZCIkSy0TzoUpT6abI4D2OlSNLLp48Dm4yaDHMRkrOaNyWZuW6qw0T80jfefD
7ViVyYuWwhT2uqZpHqqg9u/GsE98W8nGGYJkWISvuuLTD2Fzw0BnigA8QvScp+k5JlAow8FVk68z
6bP8MNLA3x+kKYSZDj8+GKBsNfpzBK8dqRbeSwujNWqdQFaj8p7zp95SQ1CHz2U9C+0RpEsqelE8
VdreSIe0umFKKmmIMQjaw1CB6zq0s2TAcav4Lrs8neJ0n/XpoDsFO1BzsibTU0dLy+ybAcCWRRxk
sXSUgUvzT1fntVigflmYhtsokz/sarCnw2PRkh5ykH2EYtZOYpWKZ4jpQzvupzqP4V2AhxVus1Yq
X1GQi3+JeZk9hKLve4E5AxcdtcHAmY5U/bnMk+4ftZrD3JvCQnqM/NEP9sVcVM0NLFMzs62hFH/U
cgNRccp7qLC+OvS3Ia30ui2Lc/RUiePslVmqZrYE4/EOKhotoVJj9hRyzHHT2GXm0+3eF4X1U9U7
o7mhKaZAtIUSIywGrsGrOIQxtRiT3NW26quNfOpLYwpv8kbq299qJ1nVzoravl8gnfVvHUnh0jPD
LuRbVeCXXFEac8NJtb6bnIFojGVznUsiQorWFLuAeUvVCetBrfYTqXDxqWl8s4HSCNnS5d2JyUuk
ZFR3/MWKQllodK817ATLi7IKkqAgav1bphfKYYLHesr6urprhEh4mzOUsXcwEeZfgTktdPMiNyxb
BbsLl41HsH4QlmOh5lARHbnPkoo+RitQIRBaU8riduWrEYN2lRMwmQ+yOGjAWnMdYid6gx1Mdam1
fgtzJUkoffc5ZnKkpOORbVjgws+UK8LW5VwmoLIX0JqZz/GDhuKFyI9JDa3/qQA5L4mBB+KvuVTF
B0gJJiWmEwIfT13WaupzNctp5gVSqBinStd866QrrcpWRSaIszihBGc3vjg2Xj+W8mRDbpy+tlY7
dPsaAqXgmtCAGjtXK9W4Cfpm+jGVaVh7YlRiVKWxCV7yusp+hUIF9BcJYAuqodLKDwG3GVxJTYC9
ZgTQ/exBF8STEvdBsesUkw/aEzh5mAWTmlAlKqX+OIZDXxyMUk1v+5x3lJ0IfXCUZzkUK9vU/T6z
ATBFr9D8ZPQAar1Bmj2ZR/U4ZnUsHLqogm8ZTxIw2znqSdhGZtJ5oaSAS87aKpyIJwGT7rieT1PX
kHRo0liMz0okC/JJ4i6X7SpQ6hRCidFHX6WysuT7cGj650Ypi3+KMgexOwPzeph6vTQZwMjuRrls
X4yqmbs/mkzOwp6sXvky+uacOSk/hmCW3FJteKpNCM07I+ngamogN4M7pekK/d6Mh2k+ZvAJ0lMH
e1WwJ8EQaoWVUYLmpAVdQLm1L7UFhEIgrHdZNhnlbdgGTeOVY5qL4E5RTgLcYWiJp5dKJd1FQxBn
DVpsTdHcBGIURI4vmGam2JOhFTnEvLL7kdSTcE+UnNJ45MkzR0366BX95vQpUnvtsSyFWs5IcLAX
tF2fdTFVdlmgSKVtjJVUniO9NIS7WW46QLmBmNcnAYJ9fVCbumFVfdS3YCTTzvuQCSP2xs6SIpl2
UZBAUletLo6PaQJR/bFWfSs4lhTu+0/RNOm9k6C58M0Q+3JAuCPIDLecxSF6mga/uItLRXwKI6P7
J1AKsY+h/A7q8IV/Ikyc1p2JAHqZy/0fEJdp8A3VcCDFSYHhOAxaOrlD0cyq3dI8z3WXq9T3pGHQ
JHZipGz2wYjkyEnjIjc9ApVNdRKUeTb2YoTcpFNXnard5ZMkoidPsWzozF08hbaat+LXbFCUcjcS
kDUcCymJ4qulFcp8g1RNJhenIep8ON3tLMq17mRiICQ7UW+QnJbiuittRe6DDsJqZtrF2PTaXTgo
fXQ/VTSZvUDnHaLUE3q0QsuqKvZqKlrl69SBtEy5qfvWLnL9rsAy2ZMy/SOHMjnyEYpmZ7UFBO3w
oRHi3EUGHQg2Qnbl2MSOHqcAZUsSgVLBwZRRQGw0/RSn4euoQ/BW5CO0m2DfFOIhyOSjOgziLpLN
m1AD8KlVWBSqf3jvdH7tZWrqlVa2U0VytqIWKruhLg+ymTe4jEm+G+XmVtf7V1xr1U4a9WsGOs2J
y/GhktTSxoQd9Ca/K4TgHyO1Bs+PUUet8+lpKPTE6Y3+++jH1MrGBVxyQJRaj7o5WK1z05Q1p2Xw
CtG8G2NjtrMIUnMvBgdf42o3+51q1KdG949TIt2Kc/U4GPmXeaJiRisRUSnqJ6vnai/M6iZJ8i/W
CGc1CZNbZOFfjdZ/yElD7jvF/1H1wUsDmAYvVfuqiVNtK110KoLxH01Ln4w5ui+D7EcXR/ss0ysb
9tzvIR/fpryrvTYFMUBo70TFzF7W8308zb9Rz9urdRTtWql2yehQ+6lDQoCEy+qM0VEbmh+zIP5k
i7QufnbsAenW7DzkzjSKvjs3Q/aM9kvn8qD4R42Kkzwl897yQ2kxoJEdWRJP0VD43hbSD7WRvB65
Dm7I4g/E9C9Gad2ijM3/FsidF1gNIHepPzVpBYl4yLxQI9nQx6907HBASOPagykeJD/7kfbjoUfO
r5frHU7Q9wqmE5b1VjBo2BjZHRjOydYFcCCJCd7ejIWXeE6Gr+0EFVSdpNpGMpi2hEIXHZ1r5HlK
BPUuiOVfKfnwgYfgIQkV2fFlZdem/m0qJw6imV+GsT2odbXTi9GdeB3bcRpgWkCP2ooSS7ai5eLr
lOZB6NS+zJtKDSWpsFMgrrnTk7td3G7o5qzbaOoFuZtMKH+UmpRwveNgSE1dHUxVeEhAUfNEy1sv
NPjHgTsARRj0MMJwBAMsLaj7o+Q3N37R7su4cTsl8Nh4d6WQ3U6psE8LbY9Xsi+FsQGl3L8Muvqg
RNljPswD9dcjf8ncyaV+M1bGibTEvmwl2zfke5rnU7urRNNlE99l+eLbCb9rc/4upfNZkMyfohj8
QTreUeP0tijnl0bIH1FXvTexgdUEahanU5V818ySxyER/4yzeTONSefGigo1t7XAOoYxMrMJjwO5
PadFeKi5pXCJd1Ulv2hFfTOYhWdWwk+/V26VPIrs2Y9OUiXZQ8HxMDGiFlxmu0Rf3U2y1iMP4Ilz
uptFJL/UTqb7n5uhjasID7Ley5n/rRZRuRnrfSsTXTaK177x7xNfGGz8LRlxzfxrJVVPad+ltl8D
cTfGs+9n+0gyPKSib3kpH0pZgsauP4utelcL9Xko8FYS5S2Nrdtmrg59W+8RBz0Mg3SmKO2g1f3s
yGJ8nwfySTOEgzlP+0DtKRwH+9eMd1acnonRHPNSAJfbZUew0SEhIwJU0eQUgRE5bQYOdjCPsjXc
Vwa8cD8683J1CqQ+xkJ2i25OCEpapQtH7cSV8pLL+RfC0/dG4X8NZcEJ48kdU/VNmBoSwnpkZ6L/
Q1kUlKzUCYvipNJHMYjU64nmrmvlw+wH50TOB1fu88eFjk11gXqytA5PN7otRGDvonrkc7/JsdDa
URNSD8Erwqsi7ftQmQ+K4Yu2Ng+Q20ftJ/7rAw4rzYaZ/hALUmy3mX5XS9YRSMC9nwXPshI8mSEq
vW11R+tZ/6iUBmeFNvfOGYMw9dCGQQcGvrjdZ+lNPAy4vKp6IxbT9yIJTlLaoaabCOehpeZwAgI8
tjkAGwsAVdZET31L7x+tiTdjoDsBuEdbGxSDCF3stUJbkcuQBTs1mmNl5EcB7ug+780AsVxCEarY
3Ip5Ydm+L1VuroqvbaaIdovUj5NQSHu0ZjJjsKs1/SkrdQTFhExpv5YC+Hq5O6lWsvjRhF8Utmz1
c2IbspnH50mtXoLZmF8TUli3cZd4RTt/0aX5cUznzJX1lHQagdm7etYXLroYveRzl5y6Ii++lpYx
3UgdKfCeZUoxLFOLeAma3welSyrtrUKRV9unjSSY34JEiIJ73nxq9lSq0TQQH5IlHu1BU/VfSFT6
PN20QYzzP5baQVjXCp67TxAZ4vhX3gl1wtaSKuU8ZJFvvZlm0d7UlW6OnmBavnJY5DnfAqknOG4E
ZVvsg7aZcjsU4bXwQOk0/UeMQKKMDmsmlTe9AIvhLlPjKnyQRrh5bqB1WWoPkd5LNloU4Kdzwa/e
oBZntwW7tjy0ij/P9qJ9WiPZ1ufRnaVOU+Yh4YxLCGMdwn2kDmVuTxI5EJvnjIrAZUY62TaVXsj2
pPiLVwQUtdyVqiYeXISjqsmLu2IUfhpm29D7otS+4Il+XcX4jtFEQ5U/LS+1LJ1fEVjD3iS0mGWI
YYi5cFQKQT3NEg+lN6iCWfFVGwNoQgLp0u+m2qoHPl+f2nPXm2/l1GN2s9pHeLPFJsSRUj+2loDa
Vxb6lNaRPU1s32QlbdTAk//D2Xksx41Ea/qJEAFvtgDKV9GTIrVBSJQE7z2efj5oIqZJsEK4c3uj
RXcrKxNpjvnNTcVHi3EqT4eTTK+3dQNzMgssx0v84kK/cqxEfKU8kb00qVnvyrQ0n8y6SQ5tLxk/
OmuQb/kL6n2R+PKPCD+AG8OLpkciTJKCEMagC2RJd+RRz16QZqdu0UbKPlLT4hAUVXUOc1xeWwll
DrfoO7WyTSvDbr6SlfiHnHe55GYTAb5L7xeOupoJweiGHhkxP57orH2TjcrEklau7IRda7lzmTVz
6kItg23TpdJrIOnZuWzTYldh5eK0paLvgHokTyVB/fcae6Z5mZIkPEyDgUiYKAnFyVe0+QroYsfo
u+AtTkl6pori4VAZibKlqxj+IZFusW3Xq/sRo457b6TC6qidVR7yrIsnJo7hHro0jXVoqzq/CTJF
eanV8lWcxJTKSdTHP/nAIzp6HLBYsIY90XP4HPrYpVySzhy9jVSpGvbaiBeyZIblxHVKm0aNCnWT
VGpziZLKsyu/kIKtmnpB6aSCGUSXIfaSai/ViXTAuEO59H0ePHpeIjxAkB7+FK0sZTZqPuJG5jDv
ZAoZLm1R6bnRm/fRMIl28n1dJMcqxj69KoebpJc2JdFrYXZ7wxfu8Eh6idMgBeKX3ZEjPCAc5ihN
zcVFezgeQRl62Qbbl2+1br1LnSYfJl/ftARCQxCcw1i6kVv/MFEXtCtoCCQe72ozPQPHflQiDaZv
2Oku0o3nOhz3/uh/E7EwdHp27mMsiG6Hd6MvAtptik0WorBElevUitF96Pf7UhoUWj99bneZ8bPS
4L5ro/CgG+mLV+icAhPH6lLL7DabndHp38iJYth+1gu2MUpULmWluBE8nztWz6STlY6HMRLv1MLa
iEm6j9vmj1CrN6qQ7/Uq/kZhiOwtqk5apblJn0JCxQfs0agRaaGgZlJZafhgilY6tV//wfZtE3Tp
r8gfTnFUfQu86C6Y3+Mpa2UHwhf6OGO+7crqRfeEfVlWyWaKPUcxyhdFj4g/hjMY3m2K8sYJJsev
KYVQkqfhbWIA6jZ67OV9tpwddsW90DPFLDsiHPWH0t4WAYLtKIyFLQfDYPdx/BzRyaJ2IZXfwylP
LtoEy7sIGnhguPzYSWO4foyXqZLU9/oYOCYF/RPnQd5VcsFvN3Xb08QLU+9IuGTjUerfhx574Q6q
eErxmhKOHaeUcGuxt/aTocaubiSVa7TFYAdJfgmHGlKDVpWO7hPFNoG+VZTyofTVE/JHlzxKzkY6
OrWW7sV2fB7j4b4T88c8LJ4RREPWM/81V4VqL4YL73VbOUroC+f+PhGDY6KrR9zqXzTLezLnWjen
5SLm5m1m1Dfw889hQUYcV94uFPTCLjsZam/b6I5E1NjplreJW5XpJ5G/I6tgow0KsiNNvI9MZN89
xLZSz3iA9L2t9elHElfOkFe7dFAvRRWdFTnbSlp0E9Zk4mZRXbCCtuwwsZAmHAGa+V3xXamjduvp
4z3SQaUtJJAdeuq+BFyEOxrRn5h990t2qS9ID7I6/M693JUy+a4S0yfetW8VyUSetkDVPPmFa2KX
WcpjrNSZbdbapdOhtOvSUxN0755pfvPw6mwDz7HKWj9WGQVPwwRJmleHOLKcxFQip0zGF6oMKPiH
nbCJMrk5Jln0jFTVN7NKPeTwJ9qelhHawQQnMaYWtctIvBS3CjQS1dyYWxFgd7luLQ63XjeO3kfP
WV3sulralyI0W2+496jWUgampejF8eh2CXlySaYT+VRSaB1rl6YWngWNVha0c8GWQg8vEdLihB+a
xIckKN/ksQ+dwUgf1IQnOpyE57DyLjhoKZRjCcspHri9/0sdvtflRB5gOCGKfEEj2obaPyWJ+Uqb
wo1FfT8BXBbF1JnIwoRAvqh4ekz1O/g82wt+yORHnpodpgKmX1PfI/9y8ruANxoPpsF6HlrqxJW5
MTl9nUU8PZVOpOVbIfePs9c4G9GWDVj+VX7OonBbxrgS1x7CwaNyDpVwP/QjDbtiayrPDcr7mlU7
KpGgmZfPgzKNG/Z8ZvsxWGor0OEe9dotBcziBuWa341JrmapqAz2+SbW1R2G0fellm48qz1ZUvVC
5wf88Y9MrF3UfMlTwIQFwlYv3suiJnQR70VB3Fo0E2ZzBSVOCidIelcYul1dPE59f5uk95IuO+1g
2K0GR4MzVmCDYGjDnyR+9MNxK3q3SqRfrMFzQkt88cQYVtl4lntwlMpZw39QHCMyuWgviJchuyv6
dqf6uhvOqQT1bmGw5TI6V5m/E7Lmrq9fjf7O7L+Vw3hWrMjJ4vsqrZ/63twGXnMyMopStAfnx/5p
toLVwgeuU3QkebqV4Kj1/SkWvaPftRsz9vYl2Zdk5I7ZEawpk7+f6GuIQ4hYl7kDjvComjEVpgBn
YE8j8eXTSfiGtI9JpG5J0+06FHmWRDej4iQb0UOglBtKfEd5yF1Rzm+1PLlJ8uwoiMJroU9HqW6o
9Oysst8pBUTU8tAn/j7VmltFfBfKk9z2W3/YJdZwtsLeHeoRQ1HNzfXHuCYEE4KXIB4c+hvwIrKD
bkLVGH4UU4SdvA7GDrOGYNx3EvWRoH1oq/J2iMXdKOg3gNG3RI4n3/MvZVIcK6/ch3HtksLsAkLF
yMcMpCNPFrSbSAO9gOq9l0AQaLVNUXluJ5m86/2RZtcuqgm3S7ZL0OdOppTCWe8H28hD1MKD7DjJ
53SsnhKDnuNcCpWEaasNza2qqa7OB2trYdenpbRR5MJw1FbotiOFrfuuirVjrXpHcbJetS476yJV
NY9m9C4VfEukYB4rVG9pg9mtEYq71CeTKPUS/G1ZyIc0ke5iT31VQoJ38u+/jRQe2JLPjfvwNqDE
9pai6X9sY/lZTMZ2S2aRHpMu9l3DGNJtHqW56FCYrnR7wrVuJ+XhAA8Sc4BjXCQVHduo6O8McRDp
Xw+5VZ/EpvdObTDQwa1oNX+XJhjibj14JWTRQBpze2wUCEzi2N3rbKZtgiYhkHmKVI3toc94IH4f
tQ1wSsK+ocg9c5OYNf1pRS+3qVm5Qqicir6M7/oxVw/eWI77OBaynTz0Su/WfTEdiAAUN44r4TCb
0u7UjKA3iUgukUy9nZL62QKvd9u0eXDfVKawH6ohffCnlquTD0GwEIbjRbOieD81irWRhbK6+AYi
4xhLUDItTLab7uffsAfeE8ZIyk0Rq6V3bFDhEG5lKRSpAI2UTF9EtEzkl4IG1eCyFWWZEjQumvpj
bkwliqS916uuJqbpjTEJSQpKnKIyJ2CQSHoeLMUrABaYYnYMqfPn7NIk2XakFHYQGNjzqWos3uK+
gpIelRqKRVOpqbvQ7OK7ySpQQK+85iFocqV1dGotdAXp0/7i9EuXvFLo8+P//gbL1ytoUlgjug6j
d+radHhjjPStDMTpouljNsOeyFt1IpjKRgQm2nRNOe2NaOA2NDxfOHSVkm8K0dMhQcWDcQadkNxO
7IAnawb3ywJepFohNL9oH5bv4ThNtCIyU3mMjDnlDaSmfaxo3e4p8nK1eGizhU7rG0SQfRPfxTQ1
WfloCL8nPeKIhlhkewHkn253lGp/gQSgsj4Z1raMIjWiaEnhTaddMhenyvRIY6TYiWWT7nsa7Ldp
KU9PZeDHW13IZu+87k+o+W/NIN2ZgIdsWSfFFUI1cgNN72kzev5mQJVxW0fAREYa72ez72IqVcA3
MFAoN7osYCTRSO+K39PminON5GZAG4yjB3ImcCMzljd6K3KBZREHdoBNUdXtO1aM1b4lknI6vxyO
hdcm27AJhF0gDhYNb+OQ1J3BPau9tmacOSZQOCKbJHS9WoMg58NprYFcbOQ0wGGOkzS2umbndLbv
VZ7vdm/qdRxeEJemYC575uAYSnKrDNKbFYyPAR7rOGqmE1tHPGVWCk9eFShzhs0cr3LuDf+PlMa3
Vt5FuyatjqgCt84oADhqrKchoHVQoC3jhBIyppJIuq57j0Fn5dt+4pxXJLETBVSDVEeToxCdEIUU
KSWjpEUZkZgAJRH84U1PPNUtxLTcKnKLw3cQgxzL/EsErRjYufSrInt38UGOHbNHqTKY6JV4FL7s
VMGFkKGhJMiyI8YdeXJRD/tBMd5U0Rsvut8cirR+FoJC2iRl1H4jbqxoYtHTJtw6FyTLNuK0VF48
0irdGr4PivBm4iuJd6P1W/WFcxKTspiTPzlaB7LCsnjbS28y7TC1fmRR4Z0sq1Q3JJvCSZW9gPQQ
s4OgzE55EF7azivJFSaCE1Rot1FT/EGm5jwZhMZaF2k2vd2fQxdQQjTaN7DEtJK40kkQ+ielCExb
jD2Tvn/OfacrtGnoU2lt1dhiBb3XoMjvl/5FaKSjrnXfRXy07KSL3oloDNElQB3MnWkmBEKVIBYI
LwTJoJ5GWYBOWFtur6aPlJYuUifjbQ0uwlbDYTd18W0rVaOLJR62SoBsKF6Psd1QdlAq6GJF+ZgU
iu/XLAR8LrstxrBDf1WWD7Fe09oex5KyfVk79SBEWwTkG4pXeeuKlaDfx2MgPordXPsHZyztskiE
TVJ1tCjHANQEC4zKHTKpDvzihp/c68ZBlMT8zdDL6d6yBJqcAOyezFLK38JMLu4zHYZ+pflV65Sj
IT3SD6KR1uneURMFaq+FVx97GpEOOMjoUbCC7htqQdW9mfPfRS1hbZjW8jsiOzB+x4kfPhISwEpK
vO5umqieEXDHhUGLrpV7Rxca3bRVLaCPpYQq0K6GXt6zNU4Y4vhpGlBR6pveMdM0ua2ynjfMaM2S
IKwZtZaCTKLAa+C7XHxu2xtE2423EIQm0myDCcAljkSKcJ2Ucit0SXKIVbMy3SC3Qj23hUbo/wxd
AtVnqka/uMU7pDpzNXdPCQnjN63oxW89GRFeVYhf3daaFr8F+SjsxFwYZJL2ISSRhjK37/Op2hRa
nByxZlV37RRy90HF2QpTh1FI1xeW0zcq3cxCpuDBbdiLT7EiZZAKa/IJ/ndqSqQXt5ns5fdW2YY5
bbyOnAOjBX2bpGFy8NQpuK/wPNzReALgNjYmLV1rIDUMp/puQGTwvUKw7owYguxmYpyeKr/v7g0i
zu8x33nfal11CpJYvZsSLQWCQh8ztE0pb06jkqk/NcIwJ9S94SFrleAEZT36UdKDfjbFxOxsL6ut
XVNr/UHlVaW5r9GEjbF8/K1SA1LtsqDgWGs+cPquEHxXo37qhD2yyX2b0JqS1fo0FsH0O83icuMJ
Y/ucDEmAdDQpetRZdJVFHOh1s32SCmjqHWnFt37KqBf7SfCnrBBq9/Swj528UGLiRDCqVPXrhFKm
hZvqU5Um8tkvxfQg5t6YBWg0R1N9SmJpuOHeie9LK6k6WyDg+KVl1dA4Xs1d6pgZzfSk6XKPnLkE
kFGqWvOzmkaUKSclfbVKutFK3Cqvg+iFPDqtFl9yRYru6snEe08PqynfADTC477IhKQD8iwmL9Zo
eTTAubjAKZi5fCrrsjihhqvc+algpU6XSd5bY7YdhN3Et85J0QbHIZwxWKZfBCVXi0AK7+eWfhjQ
lr6N24SaQZv7DWbRulQhARP6mkGrOchrRwG+cdYMYrZenDRCtaqVz7ESW9vRDFX1QH+b4pbXGZ56
MvQiSZxSjr2YBooeP8dpnv4OVCWqwaD1Q0rrOs7nfoEfTi4gOE/c5n2Syj+LfIysp3LeeT8CDzfC
n7rRVcSDfeRvtRHr6o1XmNQMytYaJY5+oTfdPo5SM94GiqApB7kyscDtypqbKCCEzH6CzOxpLed1
LW6F0RNFbPBUBMUbT+bh7sPMnzaR1dXIwqNxruW5LbcWGNfe6IpgLzeBr53lCLKgq/RdKT0EsjE2
G/Q06MLk8ZRqPwAtUbAteUzV/dh1Rl0DkFGoeIZhi8Pe2Cnf8hDdGDsoTFl245C7i7Q8bgnJBg1Z
b00QdAmzxXTq3NHME8+JB4Bu50HCnVG0pYq0dV/oNGI2YUD7+pQChFPdrJemcF+0EQ1k3Z8KVlQ3
WgioTUat3Q7zZKhei7hIgQiBOlFAwYy6QSN91CQYvVRWgC1SS9kOyLyjVdgbtdI/jdLcSomiADhF
lQ/q6HRFLL4m1NK9gxqUfrZTAyhDdGSxGavD1poufVr0yCAQgJYXyY92otobPLae2HznxdXyYygI
o38Xgc8dD//GJSszgWgJ7jY/AJMXBCOlCCNfr0cyjz12GZt+I2+q2+E82w3xyB2nQ7Sd7UgSW3JE
t9m05/Qc7K0dSTC0I1RPHvWNv11TTbiiBIfTL/w4WGUAE62l3a8c50jqJzlSRw4p918a6yyMwP2+
b9fA/FdX4MNYC9oAEFd4wTrItd6RtrpyjDeeS1G63wb7IdmtS0JcZQ/AqkIUR0OYVVmqihh1l+St
JpQuj+q05cF+TAfHvDNdOmUbcJBu7o5nQGa7eBXqfo098HHoBZRfKjstorXagKn39+0OoOe2xn9x
DVF/lZn0cZwFQWKkjJtpKlMUdz2ksVlVuDoVp9oVds3OcrEBW9nHVyeGGAB8MXYz4NjP+PoC+kLd
RlID4fH/TqzacPusUlSvcuFMjaQX9U5o3fICWR+1xPVBOTSuvot4koqTsZ322iZ88gSanXaxupR/
/8YvB/TDiIsDGvkAmVIP78/5KMjlLxDgxlbe5dQkj+HRdGt3mGWS+eOPyIsBVdhd53pf05JQ8F0l
BGXSmE4tDkmlDUElFEoD40V0Zn+k8L75NqtEy9t86xn22g1wlcGgAy7T0QGapZk/f09P9EsrjiQY
Nk2SPhh6GvwQy2rNJPGKHwH3DNJGENklXdOW4uWWGOSd2E6NSyw4vFcHbZ/+7mwd2MsN9SJE1czG
TuBWrk3v2nalLjy7FOsqJMfF9CQjCUxgri0isNp2lvzqYVMCjVzhIF7l0HwcZ/HZPPqvujiQ4cwS
/uWOyh5sdn1brTKBr574jyMtuHJQgdUOB8aWbdpvzKO8QSDO31R72u0uyl8lqBMnWSEiXiHVzIJG
KC/PWiv0Xj5vkqzJqqoSEP+a9J8WamlZpDu1fjBQ1/73K3lNagSfEQ0ipwVfTTEW6ygBGLSwYEJq
JHFyb3MBvG68wrZ0U4fMsX8fb7Of0r1/J87iuuALV96oKwysT8MvFtfDgcVoJSVxpT7R71XVoAAL
DAi525HoF4UJu6kBO6mBrq3soKtLDF9JsmYd4S9sQb8qO9ESYMmrfvyt9TDuLGK8NWXigImOwr+X
+eo0Pwy2OBWm6tVinDHNEAooaD0lAjg2hVsN4DyMCC0nCwmCkwVUfloZem2eiw9cGCUcAGHEYbFK
z6gG3AaJ4EbG+I69wJr24Px3LW50dCw0/rGQnYfq/Hnbml6qxkPFZgKoqzy0Qf2CdQI0FRH2Q+WX
GKmGeraieXSF48Y9Qwg5C+VpX3Ty8g7pXCWiVpmW70bx2kvFDlGFzb+/37VX4tMoC3JiENQUl2tm
Vm+wOIKjXu+Mh/j8P3WyuxYmohIMYURSeCu+GOR4SU4zqUfrZAwqCjGdfwOZCDsvwbgoXnkJxeBW
Q3N0Axb/Uo3RT4z+VuKOv4HF8mPS26W9gOOoyin9/DFlrQ+AUrFnZ/ecroEfXzymv+Hl72eqnKs4
5SOuEQfrLcLJxHPWzPyuPCS8kWCKWAVYK9r87z/Qa3m6QNHM6nxzQCft54BO2vwPArpr+4fASiTA
QsgMo8nP44RIOUqJDmU+OXuj0xyyrbCJeyeVXOH7sPGdAo8ie7yntvTvLXVlfrTwZZTxsDAh6Fqc
lSQ1i9Sa0K1DCwTkKCp83s8WcTA/pBRfA7cZkk2tJCu3wZfoQ5NNBA8krj0Va+MlyRbQQpXDX+nR
rfQPgHe3bdH9/PfErg0xc2rZOQoU+iXpdAB8aFA76d2++Kmm52woVlbuyxdjDhx2HAIQH0K6YbFy
bROqmQVJiYLkbzCnTg58xSi2/57F1+h0MYr8eV+YhWXWVdB0f5/9+iHbmofyGLnqGzJgIJQQfAZq
exvf9vvoKPyyzsoa2fXLBln8gEUMEOvA5MxMZxwCf6CNF+2EA+sZe8lNu4tc/Q5Gp1OjM1hvlWO2
yXblqRncyPZO/d46x6bdvf17Sa6vuyX/veG/GpLBrC28HhSKa7W9LainYXgGkP7vMb7GrX9n/d8g
i+OY+lUo4XHWu5qV2EWJW2K1xex7G2Fq2NMvBr6HS9+9DD5csPJjR3crbTdW8s0zewAY6cpe+5rS
zr/HMkCiy+iDfMnXu5iGntKNHRpF5i46dJ1tbWNk7mbRIPVVOEK9Pc92Ku1p7QK8co5wf0OHG7rj
nEwvvr8hWK05wH5wh5lSor2vCt9/ea1hnn8cYPGmpeZEqzqeB5hqQBkC4CgKU0foWyhrZD1cmrWr
YW3EeYd9uNNTBOIsnbPr9pheePpr0d4kTWP7yoNurWzW66uHDSaeVJqkL0MRDc+LDj5GB/ivOrf0
c8BsrAzxdTZop6oGdxEyffh5LIK6pLcMa9DawU2116QOn1MeCh8PGKOE5HW/ci7m6+bTa4xazsfB
Fq8x7sQJ/Mwe0O0uMfez+2uOhFd67oNN/Qt/HXdlvK+H/dN48uL6G6vAQ9W0K7j+pO0WwvFGuPGe
StRx9a24/9Xuh5XV/BtP/GOGfwWDPmyOGJxJH1OWB2e5qd6zA105REz1c9g7SWN3Dg0oN/uu78d9
upKEXP2Q1Dmpy6FgYC4V0uRuEiY1UQc6akgfa+bLWPc3JAd3Vqp+g+LTrSzul5B8/pb/jbfUPk6l
hjaNMRbwt8Ox2fvKUKYbDW69cZIJ96SDWNN7WttBX3IQRjUJ6HQUrUxNXZr50oqsNaiVpVvBe+tV
okqQsrUU7EU93yKptQmAv0Wz3XvFPUvZeJNCblDxAkiVV8RL8Z70fwSCcWoMZb+y276eVoUkdzZy
QnqEjoX1+WKwiiAbR4+wRPFddHoprKUiNVoINI443cx6zOt6I9d2+Icxtfk3fdhvUiOnsA0r9huc
Yz/Ac2Qo7Rje3crc5nt6ua/nUggK08iJfanE9FUvjei/gXFBj5Y3G7MaaQe8F6nSwlkvaF1byg/D
LdWZstyIMUcn/AqAPweAg4hCV87LtZX7OMQiAAshGGpx14ChG28mZAE0cUO4tLJuK/MwF5+nLVN/
CLyhcKfOsg1zJlIra4/72hiL9wjm6zj5HQdx1lmFfJOpB8tJz/Gd7/gaJVYS5PTbqlXoyob4orGD
zEIfDsyM4pyLF5xbwpZ0S7d3fZwFacHa3ubfe/Dq0RdFJJ/E2bBMXIQSQKQANOdccIIfAuirMPDy
tQCgTQEOSjgB6NojgCKvfMFr15z5YdTFFzQLqARpxaidkNgyLcxWtewKy5tOXjNjv7YjPwy1lH4y
Wc4g1zw+pHev8gx7ZeGo7bSy779WAeYr9L8Z/Q1eP1wZOhL6kJYFvlx/mvHiO3Xjb0w3pidOPkz3
M96uah1fe5w+XNvLPLGoc32KA1aRE0bPjStZ3CDB+13YWD8G3240e3LCX+CeYwxm1wTRrq7rf2+G
uogCEJUQjTFicK/6CXBuBO4ABPXfm/NrgfXzw7R0C0rNDJfjkUGiw+iUN4HTQGM5GpsGlJFDovWY
+SAy1ka9eib+m5q2iN7aqQgDWYpo5FBAtr6FRzw+byA+0ozTkAmfTb26S4Oxz76JVsaeX7Pli/Dh
ky5bDkFmJRbMTiieu+agUNqYXRKr3Vrn6KuaHU6MqomBNc5PlHCWcY0+BZYZqyws5FodqVenv5H2
XHCvJnAh27gvn3Ik44eVxPVKCvdp2GV4A0yoL3ud6fn9D03pKDWodwOt8Vl+Sht/qNJv+IiHxtzk
hmkXlubg1XhXleYtMedWAZu5sr+ufGnEQufgmSohIcb87z+c2hzKpxZDLmB/dbKb3OlOtLVuAtmJ
BBwxZ+MmI7EbJ9d3yOv42zUTxWu3xqfxF8FNnvT1MOuIzC7Axutw8I+zPW58mJz2MB7i1dj9yqH9
ON6yY1iGXsv6M190JRzUp+3Oe20nde3xnBuPi138cZilEnwht3lUoqRN4Uw/tjvr5r1160Ozvo2v
HJePA6mLDmg689IAEMEXkN9AaTtw1I+FWQEbfOqj+74JDpJfIT8F+otqEADyNqW9FTyKkXShNPzQ
JuVelIJ7PdFX3tW1X7YIhKiFjO0kzkuAdKN0CnfaTuEgr4nRfn1IMW9Dhhp7C4BzX6JjnnSwcTRL
EfQVtihDvI1pACDdhIkSG9PKnK7cGpg/USCkKkm544thnAl6BJF3Rpsede6n8kiq6QiOakt/puOs
gUn7YG0vfX3kPo+5OKKhJAWzGijWiptMtlGCBf39R3HrHeKDzqhgzAQrwJ6N29u9dvj3/fD1I6K9
S3ddp9jM2i6DI8ieg5aPjYZGdfX3Np47luuF5q+ncvYB1xEu5z6e4R+fbyHTsCQPPSjDtULYNP1v
Wf7ThcrKXL72DbR5GqJJVUKl/rrs4oMISvwkjgwOpbmTN9gOH7xb/3/20ebH//MFwFgAx+YRFVwb
FzOic22mRpDptHph+TnY3T8DAqVKP/1eN6z5GqrrSL7LdEOMOYlaVpULQ586r5oMN2hfVf9F7n//
exdc+Tzo2JMd02sACGAsjnKe5l45SgOGCqEOVVKRe/wgDfwD6/rn/2Ik3mP6jshlf2lYtaMq9mPK
TESS3ViTXmRwX3aCHs1KmPH1UKHiiSu7MouhyuKyPtUnnHIBfjzk8O7VQEcQdcv+Lu2h9iv+Y+JP
K+Z0V5fww3jz7/nwzkKries8Eg0k4+oNovNo76Gv0K81Tq4PM9sOgDQS2RCfh/EyL5cEBMhdXDtt
ER53A3xcSNfC0ivXAo0vdgToc3NuQn0exoThkRUJw2hRJzkTvHvwlIW2sfIxBBcYfs80ZYdM+Zus
te///zuENg2OI8RuCKEu0jVZSxLJLBhahGKkKZNgF3l+KWeo/L8HunZdGPK8D7mPZLpt81p/+GRt
WKAChVwEpGM0k+wJJT+SRPh3KOQI46nrTJVecYuoZ1B774MRi0/VhDiqEIvTmunJ8oRbvG+WxD3M
TqUWt/RuM7XAyvrBj7mHweo58Umyp323H5zeNff6dt0g/u+d8fECW464SAECv6h0Qdbh1yJ229wO
j4kL4wCsYPGUvCVbwbDlu2ZjASspblI3OPpOf4thQrCPNsExvTV++eumZMtgdfmbFtsOcrtacLFG
LmQasqEfgt3dpsdgC+GQ6Erfa5o94OeEhvhprea7PFiLoZdxVhlznfuot7r9FG4QtTsqVn5vdNG3
f2+6eQb/WPVlQlv2HYppxawhlj5qsC564dgjthTLyknVrLXIYhk7zZOiwcqbiyUC3YDFDm9qdErD
KJjXczYkBFFDDa7Yeod2K7/OSd6s9G6ujHptK38YdFmDq5QenwdTiV3kMHI7Ev3nzBh2/17GL2nF
35lhUWISEaJ5vbTNlCMj43JFE9mEXIoTrbH1N91efjK+j1vZLXZrlYirk/pvvC+1gLqW4d/osdtM
4V3k5S+R0r+szGl+ZZd7YzYp50oCCAPo4PN91PeI7ageltfQL+bYE7MQpAd27SE6riGPru32j0PN
0c2Hq68pJoB/EYd/qI5m8N1LtzpidP+ez9+exT/mszQBa6iAKXkFNRqG+s43+1v6SKMtR4Nia2kG
EkgNHqtY9pwEtTOQGLvBrw6QfR5rxGtROoA9JI45IMQsP3XootqqlL8Eg/rapepJGxHe932F+Lwo
i5Wf/qUdM2+vD+ujLdbHBIoUCBST3e4Vg8InaZ8SinsuFdKLv6M085BuBVcobP/nv9fsC7Lv78Dg
sTCMmU14lg4fYS/5yPdgt+5dcC+5pLuOXnv+tJ5YXrsa9P8GWqKV47qFk62xoc0G7lSWwIjyygZ3
0kDaj74xrlwKX+pcfydGSMHbRvwK0vbzjmuTISX0q+fnRtqKFxAnkFZMt9+GOEdzV+T0RB1hu7Kc
V4/Uh1HnY/1hn6uCFBbowbDPLVsBtkRchh+MXf0gK1jF9K7OcXHdJuRR8IIQJDLB0lDu2BonNJsp
d4S74Ef8q/8ffMZr9xJN3v+3rPNn/jDBTItULcu5MwbtvURdIG4eV5Zw3upfTvGHERZvct7Ry8P3
ZX5D+k30Jp38C7B2u77DEG3Vt+ja8/hhOsoiFW5HKZxoa8duiV2lol6i6c9goFP04kvZyo68egD+
m9eyguPVeihVHUOhcmI3ZYUKFI34g+e/rSzg1bv2v4GWkYUU9UPkiQwk7jDjdvOH4hERImU3bCpb
3iNkvg23/5s3+MM6Lp8ShMwRHo0ZE1EExD4adBHMtTtyZestn0Q1UuK+miOm6BDfyEdjW+6sDRXl
1/wgukh+uaun+druIB4HEjJbBeHg8Xmzt5PVJBIEXOAoEP3s/Bjf5/ezxaZwsXZwyG7jbX/Crtdd
+YLXZvphXH35GiBa28Otit1hK5SX5hBTw/T2HZ/vcQZC1cTrq62PlVB4ubpJaSJQBnPTRYmGdyYw
zsTrip318LB7ud8rgoyOTeSt3ZjXx6WmIYsS8MNl/Rq9pFa0MtY4TmxzF8Mmme0lKzKR0fUvuj2j
5/m4d8VurU937ZxY0n8jL66yMZoiKW8F3gLZt83hos5/ZJd/f8urW0imBqXwvpP9LS6YWEWzV/DJ
s8o+Qi3lPQy/d/VLoahAdFfKUdcuGOvDUItUXQ5ykSY7Q03hd0n7E6s3swxZudZx+D+kXddy3Lqy
/SJWMYdXpgkajWRl+YUlWzZzTiC//i7I2xYHwzPY3rfkKvlJzQYajUaHtVaX7Y8YRWQTxOCEiFIA
vrq5AHjtbBLsNLO8IBW/X1651ZjoUx9FZMLTwArkWUO/uDvum4M02BEqCfptvCFfaAceWhR2ldPs
I4/ny+TLe6Z8UHYu7jixmax20kM0Vt8j1ewDfBrTVeJ+8gDMgFknSs/SvxCv3cmvZE/nILJ9tJ89
DMtf6Zwsz+U9xQzLqQfSJBoWlvgUUtfHIZA2YmFuS6u+EkygKl1e8FWv87mx7KzMqE2xmhUROHTF
0cNUtVPzOk94C8v4U0yL58Y8QEIu5D6gFyiXe9PcptJT2T1fVubcSpHQUXQZTb8qJnNY45mDoDPC
mGDggPYwYtZ5r4S49iJuZfM84tMwgocfcAEjjcJSc1Z1ZsWzaqLjHyPpaNueO0SZ3b7clS5glv56
Is4CcN1CHJuZbbJStioZ4uIndNvdFi5AVDaYKd0DrMvLHvn3wspCnghkvEpPtALb1FauWMxOiaeU
ETY2gFd4d9552HeiGBu1qENcACEDclBi94MNEKeQNACIuksbd3jF2nNDpMLQmaVLGEM7IzcNtD7o
TSCeuob+TZIB+YhGpLTElD7a/9Wc45fXV/C3MIt9Yhkx2HGrqqsopu0dOrOAl9uImT0M8d+HzlAL
ZQgZ/zTUCJgbrZiGkISYTnfzD0rueau7YGB4AMKSHboBJ55dXcNPYWzKNgS5dphnfeWqZfKOQfin
EXC9khpc14V2SOOG1+Bylj6lpq+Dw8lA5weadNlu+oo0Va114FUNgTgHOp52B5hcCVN2wk9EaQ/q
1N4NSfo8ZoVfAA0nEAz/sk9Z0/jzA1AjPHXGmFbC0PskVq4ukxttFJ6BXwGQIWJeAS7EDTMAtv29
QKotRkTpZBobf7ZVaKQt5eDV8yNFHVOdBzG8VzB/f1nOSnYL89ELQUyUYioh6BBUjPWI+3hrgP8a
tHi7xFa8e0oYy7OcszZvupNLcYxP6QIJ4CAtqBmBbHUIj8GX/Bi9tg5uHggGN3R5CG7Kh9DJuYPL
a2dxIdlgIutxgvccwFDhZtP43g4RYMlMUDQUvNLgmqks5SinppICrhBA5lrl1hS/xJitI2D29w3w
RIDS3wFtqOLEmTzF6OW+iFmCsBgwXAjFogIurEFJENZIQBp12VJWxCCVglSRoaHUpbMeBihqg94q
4DiLojfghyTCgOZWHnMnRwjrWQqM5YGNAoV+FG+HEn3CBrDzQQhQqv4MVoqOc/WsijMwk4SrwMDs
FWONIiUBqGcwGVqlMaL32aAjQiXQyOx0DLLXywu4knDDuN6nNLYRNsWUF2mRQkReajjkyCGHu3on
b/k13FW1MBdkKRItb2mMCRadEJr9BLWC5FmNfiqA0ipbLnco/Sun2ZqP6cM/UhjP0UZCgTpCi35K
Jz4CBthL0UgePtIeK+XHv+hdOAtS6Qgp5bZGS7WF4I5qvbDzAlMUGQiapo8KA8gm7QTQyp72dfDC
V5D6udZDx2spOovBT0WyIRcYQFRwW9STawFpyARgnKCFQKcqr3oz4Ryv8zsOGCJoKMCuYaYT07iM
f2oDzUjMElMOoCc9gB9lq321NpS2O9lUf2v2jCjGPrQhT+KUAAabwpXKGTjltyPYzzjmfuYIGSmM
X2oNkBRNtKEyO1SDjSTl+BZvx03oacduP31PH9TYVg/ApfWjzWXR9NieWOapZItZSgCfp5OiEDrR
hXahbbpJdyqGKXjtQucGebJjFrOMAJST66yZeleTR4yqp9GPOpp5o76rdoFWCRi9gVF1xHinZp8F
ymQBzYa4JBbUzQScan2udyCiuQeaFQCBzWqnahKa/2pnttrbROapubaPyw9g1BQzEhoRgWGOAton
pBpgV6UdJj81XDOJqDmX925tUVVDxIwC2lDA1Mt4lUAmIM0S0cSXIZUOqi6nLP86HQvzWIpgvL4B
ZCwBKbbJbcPR6XtpK4AEHFnL5zmQOIfg3IGciGILlEiatQroRJCK7UBXCHg/kK0B2Oi66B8uL9uK
IMTFGMLCcDZaq9gGgxnA52UK2HvoFG2ALuUDh8mOSuJ1hDMHzpHEHq6sqdu4rXG4qgBopdWg3IH1
wBvy6OusxrvLWtHNZg6yqqgWHRqm/fRshrDJJyW2LGhlVsaxVbsHSxm2s2ltjBzllVaVdoMWpRwL
POurtSQgQSyk0hVYXDQ1aFUG2CEFogDBynxoN5jRabbWI83AljfBnXAwbqcrbvJpbWUxlQMcETRo
IMJiLrismtq2RwHb7V50QJF6udduwFCxyX+owE2SfSD8b+h4lv4CwH5HeJWPxB+3AnL63D5B6lTO
Fn7xKcwSaCCbBRkJfPcHZIwTOcV94H7Pd9k2veEmNlYcDMrQf/RmbbeuimLEVBiIIw7mV32j44H8
ID5GN/oOsIeYaOhtAIftwT5Ca06cA3oWKtG9XshmFI11EJyJc9O7JMjRhxLKtfk6S2LWbpKmmnhl
hTVp8G3oqNI/cIaYBCqytFNP6CRo0oiPdT8B2o4YT0Kn8XJT5y030GspicmgzjlYHawUTeEaJk57
W3oZrds2vQch3mZyqsgjwOaK9/ItIPnEHUgolMkz77VrkAk14CKaXPG75vWqp/q5H7r58+VjzVsG
5kojaC1rgFQ3gBUAVJdGfNerMjgiRY5PXLcrOiFP3b16lgg0OhAR03HDzFKbQ9pPyVVFOtQS46AA
+rM523U7/nVp4cOgPoUyulmJAFy3Dod4AHtREr5awjGeDpfX7wxD6sND6X+EfMQMCw+F6nauCgqs
Vt2APu663JiH+oUWTGR32soNxyGuXMk4I5/SGJXiqUIPjg5pU+Mr4L6oQeB0WaE1g6B5VBXtwQqg
DBgJQQKoSnC8EFfr61tQiX0FjcExjC3eC2ztPlnIYRv+APQ81WOOgbqmehCyGzPzFLV00cK/A0b3
RgebHq4cJ0yUTWCktk5pW0FtI4+ZLwNJJhMBJDn3bpMb9n/QH4praDunq8CEWNSA1SC2iKu0yERW
Aro5Hym822Up57ke2CaE/BHDxlYN8GEAZT9iIG72q4fivSlsiq5i2kAg7r5EKT9pvbazuoQ+Ixko
WepZjhw4NFpTFDlYvXzVdGQv9gKQCwFg39FQ25896wkkj4Gn8vJn549t6LoQrFCjXhwRAJGHBNTP
mBfL6hR0A1Jti53wk0yJZ8YjwFOVbRAbAPaUMPWkYm6Ps6UrbxA09WMEGHlm8LWr1Dkt5BtghQAU
7aDhORdv032KkQU6e8TD51o7mwsxOqOmWRBBT+UBI42zCEzknVIXHKtZk2CIogw0ExFwEWzRrzCG
IZKICYeWfW3KZ5J/u2yVnL/P+rIZnUA9eHhHtxBAQ1yAJVv/elnCxww9G80sLkM2sOrSvDfKFm+K
4HHap0fhe7iNr6qbCFwTTuCbN+EHvlC3kXQbhMVuu8028t3lbzhPfJ5eyGz6DDgqbTEruBdoU1Jr
uriWCjfzc8R08k3xVj8AzfWl+YoXneDy0hhrh3CpP2OLRakXqHtQ/TF/Ov5MOwDwxcn2soZrvhUg
4KIsYbD8HAgPeLWWTGIIETWg6Uh9/kVP2xszNb+oaX1UrO4mN8GcflnoqmafQg3G/McZnFFhkYJX
rkFX9Sz5QBtHhZ3TMv2RWjozIFotAtCOjCwN/YzFYS5LHSitCnSTQTERiYNfq+OxKJM7XU3fknp6
Mub0Z2dJbiuYLvJX4H3A3L+pjnsxAs11F1jvxZi7lZIcYi25VfLwm9nDEeK43RginK9MijdhJHux
k7/8hxVafDoT4FYR8mkCwaeHKNnH6pUcg8tA49Sqzwv21LoXUhgLA+41+KJNXOB6Vh3jOd0i0+VY
sejnbbgVNM2rW/kxTSqQpJN+O0/zthtw3QB0f9vjIW6ZxDekCGMGcfZf3Mvnl7FDejLR5gCtvQNI
tfq9rjZHMeL1ra292xbKs7NAdHlnCwjGrj7WN1OjUMp38yiExmHOg5bjjnnC5FNTjAZpzpMOeCuB
mSaIyLT+Kgf/YyhqwY4YJe8luOqdZRShLA3U2rrBmI9moU0+tbCxVf0wywAqBMzlZQNdi9KRe/8t
wWRMRxsbcFVINW4w5VUXBiRjdGcKp5eyVl/zgZO8WPUXuMp0TbUsOqp6unoJkZIkn3GZBeObIJWA
HLvF1DfHKa2v2acQJszStHYSSYQ1G8zrLpLtLIo5a7YayRkLPZgUFgytajoTetBk8eyCp83rrlqf
tgvLduTJnPP9YcLnDvCPSuyEsywWFVCpodKszX4R1mBUTd+ixLgp0YKqCXjqpKnuplOBiedy8tEw
v+tjoOb3+p2V5AfQSD1qlQJO1uoOrCFepsc3XSZedXHNWRnOBhvMwhhRW1iJ1ozAXy58JQKerl64
mnZ/2WY5UkzmHY+SixQlCKbdIpJkz1DGxFfVsnbKouPBA65eq587zeIrgdEFpNoqRIGi3u7H1rGS
yYnAvotIoTMxr9Jxyok8gYyDyY1qqKuoBTCYMHhzXFwTrd/pU7lTE/nYqXtNl73Lq7luzYCyxVyo
LKEXnUlWVFpojDEYldwEsQVgYojoFLm1IWA8tWt5fAXP6V2YJF6eo/+TIBcnDb6YJF+imNeTuHp0
F1/CKg8O6TwLaBBTg8awBkminP4XF/QpwlBOXdDYjgryQLBQrU2OVRAfx7DdZ0n1xllUumhnR3Yh
h6q6iFlA6IvEM6iOXMnKyOBrwGy7nWRleolGJb+qAWPwUwQJ8k+kQKZbGd3dkzOCPBBvM6GVfnA+
hip19jGAYlAl4ALIFtsqNTdjboC6BTR6TvIge5lvHGWAXIFMxkebwW4MOS547fWFnqzf8tjXn57U
BBPsMGIDfA3xXPkhYHet9HnWtz16XCkYWiXxBibXhJqoXAB6CPcZotLTFVfCCdyn8seTjw446zs6
4PwvEMTXjHQphzkushHoUUbldK7xPXsHpNW3YdvZgAnaAF1JeRRc3sTamk9YSGQxPMBnGwmVVeEx
nYDIPMjtsgPXxNgAwmp2lekxkXgIMPSgsQazlMhc1MjTKFnR4F3bAqNKByraKNxZDsBRYS/TfMdT
cDVdYEoiRlBNzPKa7KlEvilGagtrShPe8Ta7CTeTr3jTFS8/uJq7W0pizuU0VvoIxD+wvO7yu36T
b7RrA4j9HxXsHa+ffO2iWggzWWdjAmAAzA/YuHL4LgXzD6LOX6Qsfr18vtcsH0wzCnC3VJxutltJ
nQVMjXd40ioCOKtUKzC8IlLifWg86vGUOKaOMCGfYoQJbSFsLwtf3buFdPYRGHQB+na1HB61vCHh
qwoAvQBp0TnbmNabJMguSWI3y0P3stzVwJVGrooEUIWzOVpEQ4pVqCjMgtbWrYNDPn4Jzeu6LxxQ
gl0WtZ7O/5TFNiIA2UWPKwmZu+yg+ATwPbEO0k+72Zlf8rfktfABmLqLD+X3AScE05bAKpoO6nYA
uD75Ku2bI3+qaz2rAlwCnbYF6ZLFPA2MshTzKhkUHJn4iDo7KMIwRpgCwGL4adrBPaIjD2zxjgZM
HODi22rHTS+umbex+ATGSwDhUonUkH7CoNpqC0kDKMvIwLlN1hzuUgx1j4urVO0GqZGLanZL0KEO
SEuD0qXlyDiDA6E5/aUQesYWQkBjr+rg9FLcaIdGyqdwC/I6B3xG19VVuhM2w2ba8rze5eWTWezJ
RrRmYOYgRyqKwaFMBvRvtnezoW0uW+/l5UP+5FSzhGSioKW4PdRq2AVA1cSQ//1lEetn8bctokf0
VEQvhHimGsIAsoc7ubqL9PkhEUub9J0PVBrnsrD1ePWP2YGE5VTalJWCDHphnMadhsE7EGWFpTM4
2ZMK7iK7vgfd18BzcnSR2AvRMABMowEOQz0rhY99bo2BAfQU0Hh4EQCevnVbQMU4tFkydZsfvD7p
da+6EMgcb3A0oUkyg5KGCkLaqAK+UVppIKHTQ1nca7lVu0jwlS94LoAkWtAbN43iv0XwpIdieX8x
+yoPOiFzieRAhqlKPTNs09i0eueEA8fDru4pri+QQJhotUHB8HRPqxBkWzLCmo/aCLp4VK/ctK+N
Bw4yt7nmxwFrZ28pj/EpppQFuhn2s5vP5VWcFa4g45ZuVc5rY+1gLMUwXkVFy2Fm9CCamobeTuv3
eWjRhwKCEnI7lP7lc7EWBSxksUmCgpCOIIGvoiqJIWvArWkbCvDD60dacycLMewTv9YDOW4j+sRH
isFGldtyorRK3cvKcPaHfeLjzVCU4QzzN7uDmT5NIHKdZY7XOp/i/TDvP0bHPu6HYqynFuGgqwA0
Qd/rDlIIj/FGfAkdxaOgpbwyBE8rGnYvLpmsH6oiBy2kG0ogOagGkNIrbhFk3uXFO2M7+Ti3QMND
joqCFqn0OxZyrM7qMOeK9x6gBj31bd4VmCC8spzyMAPqP/LQ8+rFNyCswf+4PeZrrtJcCGc8lzoO
Eaq8iLBpqUV+1FqgaoGVe1d48vPwA7zjvPtg7am9EKgx2lZqjBJxidcm+K596jj0Q77rwGiAZlGO
rNUN/NSNfYmZ2Yi4s4BDNNGMJ+kIqQAaI4HQm7OBqyohmAe/kAmGERaVQGlrysiXa65xEwB9M9hV
Xrn7BaXLu2lWA0lzIYvu58JY1LJsupbuV7/vPRr3mHhcCuB8temLL8CVCnJE2M8mRmlueDGd92jP
C4VWfdfiG5iLptMwB5R3cP8qYtXKR1nCN/b8oHnVd32KYZ+ZZmBmamjCq7TZLdi/o5JX6ltrF8VD
7M/GsY8hoQ9VTZBgi52U3Em67oZdcJw7bQd65ucmD4F1k+X3QasewqAVbGHuzf/iORdfwJyGQjMi
tP3CqU1Vty1bHSTh4zEH+eVlE1292YASi0QVSD2QcTm1mjEMzQDEzJobhvLekutdJZXXsfaeC6+a
znsBrB67T2EKo1OM2QO1JgREVK21TYXoG94+26oCLshlpda2z6Dx3Qf0GoABmdzO2FQAlY6R2BdE
AJiAs5ZOpgGYJayvlNG8mobsWHeWB7gd36j6myEwv1/+go9ZTybQPPkC5ooQ1d+lBfWLdTO+Vbt+
b24oenJ8RF7EFXJ7ZxyLLaiUMyd8b2/z29IXQYVhcJMXK2fy5EsYvxAloI2qE6wFuNhfp3byiUK+
zEQ/Csl83ZflVowED6Qyj5wVWPF9C7no4Ti1rEkBR5Zpgn2WwlBYKM6CwXlf3Spu4v4CaBw8ay/6
0w5zB3fzD6TDeN6ISvjfewDrZr5gkGqrTughFqRD2e4T9U1Eya8t4RhNyQf3Kyd0WzlMS5XZKmkx
j6MSyjTY72tb1Pwpe5rMH1n8g4x3l1d3xQOij0RDkh9TRJgPYTZVm4JxTKsAfRBtYjdD4I3cToS1
sGohAzhnp8tnWmJJSoqbPm30TX38hasJIvTD4Cn/CqJxxT2cCGRObQq+32YCGK9L+vhtyOOHOcqe
R73gdauubROSlCCkRqEEk3KMXWgyafWJoFCSWpZnCsVWqLvABrcjrFGQt3pQP//9bi0Esnn0Xuiq
qW+xkro+CKAbN6avdZ6XHJ+z1nGNmgDqP3RaSYL7O92wOdIbqddj3bVCgHkkTu3pYP0EQHVkUwaY
2NgSr3SBTcV7VVNnxhy0pWD2yWKlqlRlozS61v3sKz5eYcfpNdgKG/QB3aoc01/rkkBfN3huAAqh
GSpbTC+JrARSUOruqGGayNG+UxpMCjkX96i9+BbgsGVAigm76HHg4kyt2OhSOFtnbyZxygRYKdJ1
s7ENNso2Qp4QbY7ade8GoP/DsDV4ir3LBkRjbXaBAR6JgUgkCc8xPuKWpEnZ4Zbu5trprYfKiO0W
Raku+nJZ0BmNGp4c1lISc28JXVxWeglExQw8Zt19+QXAVuA2qQHCieIIXdluk8oeFheF0+v+meez
167u5QewyKbRGBaFNGKB9VI3gKRgdHYxAY5JF987zO37ZpF0jh7fDmF3iEr9oR3aiRN6rR6kxSKw
Q2TKHMhK3CIVjnR87mJMZHDKLkivh3Ey9zWY9RyrbjovBU+G2yaCDepqyQ3KNrlJepCpo3fFsFMh
ecg73VPzktO3vGoMEvhKUQWkiCjUvS0C/cwiTac2MIZeTv1auS7j7402uSBLsS8bw5qtI0/2jyAQ
zp0KIl1CE4IIQctReCLtcKVllO1c5LRFrG+5jO5W8Dsh6ch2mJMOvYszAJ7xzM1uCzTzSV8KWwHh
SOxqt5dVWrk30YLzKYpRSZ2CcAxM1cL0O0FHv2JziWtWF+1Twoeyi91JumxqwUOIW7PU3pMc8Ial
+KwVISdu5yjyUR9bilFCJY0KJLtyYK2goBhdd+Bb4hjAWgiAGVENtFumBNwFNn0Tge9UDyuYWrYr
QQcz6nbrUJoj1R4bt99RcG2eA1i5nE9EMkGAGMelbDZwQOl0I2e4umQiOLFc+aZ+G8U1x7GuJSxP
xDEGAUx0UwxziJv2lE95+lE6SIS9meBvbjbCTuCc3ZWQ9FMcuoAZ7bJuyOaqRgWqDJ7nTHNk66YC
JmYhvoox8RPkgC/b++UdhEBGv0lOTI3oEKjcI/dbgS9yAEIAaOSHn2MMiHIKbMFNe9DI8Oy6+m02
EMpEp1VoyWDDRNk5D7v9bJovaSA9DDMRDpPVNNuyBrx/1Fiy08cpEAQyMC1cVnv1ECIFDVhOBCZn
iTPkoLOMFLBbE8R7pXlboWuTzI+XhawewU8hbNQD1st+jkQRqW1LeW5J+33UlR+XRayVuS20Akkf
CSQQMjG+Xp2yeW4JQjpQwqHV+b3fRH5nx/JB2ATP1YZ3+FZVWohj3mwj2GR0MaPrVgPIsqWdfYPD
UYlu/plxfMr4AI9aeK6wFYjctVi22bI/ynOYzUsP6m7eAyfYTx4tzpFbtYWFPEanWNC6Voho8X5q
DpiMOYS9CZChcHNZr3UxAOYAWiYl92XSpWRK69nKDN01pCc9bO2sfiL502UZ694KCCq/hTDmkAZJ
oBbEgD8+UG9lXM1XlFUv2iJ5AASE/5IGg/l9ymPWbhDDpE0FE95xBBw7RjBqNNqXFjAeAOosI1lx
Wb+VVMVS3BluRTuOopbjUhPjFLO+jdMKWzXJwSJUuha+IJ5GJ1U4bemrF86njgajIwhbSTSMKvp+
ZB1IbN+HEamBCSEvMB/7WOeY//oJ+7OibNkl1YSYGOKMqj4x3mMxeAp6wounVjVCmwPwo0WQOrI5
PVHEp5NIsz4gHoaH/infhvvBCe6bq++dB0Ao1/yWXPPGEdevmoVYekIWB5skY1WVv8Wa+8gBTCd9
HNGJuu4uv+mveLzzq/aykMicOQnQ73M+IXCkpbJ2M4B0ud2JYEK7bJarL07tUw77sB5jcdDw7qAT
X6M3vDcUe6T5eBWZO7G5IY6wEWIn8fqtxXWX9II+c5cL2YyOghkYRpMgKVJpMSyyi4Aeho4NTD2I
WWWrhlS4vR4F3xQtLg9oLNqXRvXNEOLcnoqZ1xC4ar2Lj2H8D25Vw2pFDeGLlWYOevhioK/3PC+3
6kpRM9dF0CaDS5uREmVmX6WZbrmTY34R3wD8FbgD3p4AYwShy6Y5pm4IIBtOzEDP+flC/5HKYoa2
JA+UIoEfaKTZrURkTATL0/TZHoXM0aXUlgXCcQbr1zuGFSngO2rmFpOJUgy8KIFZSGtsY3egNO0C
OiBC5UA5JAHWy5O3evf+kYcZydMj2iellGDsCEVfpwdpgUorpfDonU279OQtD7R8/eBgRMDQ8SzE
5ArjEmZF7fq8EujLLo/BBJf55CP4nB1pfDLdHhxTeObB14vfuEEoDaXP9vNTNgsakcWNpA0W9nMO
0tcmAFeWYtxb83gQhWaPWfZ0X2VD7zVVcVfUDYDehvbxst9YsygdxB8I4HQL5BjMzSJKJviDZ+wu
cpERcLrVzMnqEABWRPR1JTr0UXggevpfnu0LsWzaOy9qzapUVFki/V0YW9Q2S6dMXy7rtuYJFkLY
KE7PayUURB0V1AKMEyZBJ3Cp8XCsVuMd0B0Big8NgiBJofa8uFJKIsWZgMEnZNtAsmFZW8oRpLuT
L9bCVkPHTrbh1b3XnM9SJLNpVZuOygRwM4ydzIg/3ufmHfkq7/LqrVrGp14sp2Yk1ipM2UCSq072
JmBHMNCFsSAw49y0bXxbyNZoawp6IC+LXfU3Ovq5kdKxQJnFZg2UmiR5VsyGq153brgt/Pixf6VM
HRRbXeHkWv7H7v2RxnaszRYxS2sy0bF2/asiHbj5aKt2YetoaAkc7eH/p57CvK5JaObhWMIoAwKa
UiT2k66/UvPCD0rB7obZctIwv6/m4T2cil3QkJdU0nmLvHoyALQCOh4A75zh5ndiqveYVzRQUW3u
B2mQ7QBsnxwDorc+69z0hRDGSonVhK0eWXTcd85tNEF9EZS6tRtd+zHnMecFtdZUaS2kscC2E0AY
9DCFtA4w3pGjbJGUDb+abuXpL4VnJMgEW7c8orPVdQRXiKrizangcjw9+4EVWVFQw1bREW3r8o+Y
/LxsLqsn/VMACyRnZrkpqbgQ4MLM/aB2Ry3KfiYCj/mEI4aNK4rKUoma4RQocx9iiq3w5kq7SiOJ
O862duPRkTwNrfcAP2OfoFVQWbWmVYC5AVOv/jRvKfC/BBagasPbnHVP8ilLZ2K0OJDVrCOIJH5D
2+RfhisaR5h+8+O/dPvjAkV6WDHoVAFbscuRNNOnCrYQPOZPwQZZEEBIjxnAbUs38v5LFmQhjS3X
JaIwZUmPDIWYdPvcKg+d1r1dtr3V8/upEAsWPyhtlA+mgEBaIw6CJC8yTbuoa89sea/B8wcEmOJA
TwOPD0qWs6pg0YsaMIhlw9VuolvDn7e0QCb9bOwEXWO8jMG5sVNaOhSkaW1CRdPp6aHNmhzcoRkV
JjfbbGi2U5H/kFQeKRNPDNV5ERcQcSCWiRKoG40RTRZ4Q6k6WcxxEOebdKIM20VS9Ji16hoJMPo1
XrH1U91/7Untx7yionru6k4FMeqEFQqalTEDL8gqd6GKHoVpkF4KWQVUk5A4LfhejPkmqHtPSPYU
LrS3HkM9fRkngC/UnWOVltMQ5djJXi3dNvI3Swdahtq6hXRtJEizhrPd9aathN963MCK9TaQ10GJ
nWjage19M4vvWfw911806KYo1b43ards+yvSy27eAG+kiva9Oj1ePgQru4gCPBIUmgwwpzN2iIA0
VmGMMBa1am30QztG/hzkvIwLRwrrfzNdlIOayJMbT4/S+F7Mb4bImbNaMRSgpEtgmxLxlMPs2qk5
KmYUamqVBK6Yzk7QK7YZqE5oELso7y4v2QeGz+nFb5yIoqa0sHxZr4NOJjKK307wJdymx/I4xF7h
915ym70DAtiX/Di0Uy/fVF5/aO6IpznVkWzIY+9mx+iqDuyo+RdcOpw1YEGBenSL5OKswCNXT8Tc
W+RrTMdsFV7ovJJmOlmBj8O0WIFMVYe8zlHw1O4nB7Z9JCbYqfCsHH3TBnU7oDAjMBNdXnd6nZ0v
O+JvVEEN8LMxfq3WJYI8qarD4ZBNIU9HOZm0TSnVu65Wdr3UcZ+vKz4BG/0pka73Qs1azJSiK6Am
vWDp8J7yLa1t1RXBqI7HerEJ3mKJo+X/WFt0quKqlQBTwMRcVpaAzkqNDdcw0PNDCWLS8Uv9aHiY
k3L1q4RsMZblXl7ac9YxtKrQZOU/Qtley1Ka2yYb6IYK4nWZjM6E8nmYAAZEBTUMqR0N9BiqAWRm
E90VjeyQOd8ImOOee9HB6I3Ti+Yh7YgfSRZYlEHC3qGxrLSecpl4M1gFLn8v25WNSTUccwNvREr8
Zp7NrXRz1pCuzgKAMVkv1o2wFe/UDVJGfpE61XP7PSRXkiduA6fxW9HmLRdjF1Q6Won0DzxzUM6x
vgZklFM9YczbJR0g6AhYXUjxlw+3Dxm4wKmhKxSxggnuwm6KylbJQZ92DeIQt7+OVTsvnPoAHvZu
k23AvSnx3vprekl03pe+aijI1am9p32jqYMGmZ30Q0vu4uZvk19UK5BzoJBtWJZsamwxO5hQBErU
2HQJ8PWTKvbzMbxNyfTcjOKVVWUPnSq4uVh4Yje8aorwUwi6ty7lMZKwI0Fn38H4ki6NEb1TTUe0
gFk6zndSuLKRA0dPc+WG+I1xm8rPwPf7y+N9JpmJM0QwZY+zTvd1g2YRY7CLmxBISUdMPfu6bwGa
7j7mcoQyF8OZUOZyBHRMl8RCgmxfN9x3eeLJYXwEGfirkCkPnKNJFVi46V+ykCjSwVYMgCS251Sw
pKjIcksHGR+FZhQ1V/A0zwDNuda7oJ7kLCgTWvwShy5jGCzcATDdT21WMNQ2n7rQdDG4O193VR+8
jeJs3SXyTDhVKvbB9UsWyoqmZpgUP4men8V9oA44M+gIN3AfWDcisEQnZPWc1JG/R9uhdHiIaMyF
9484QAcDqN5AAzWj2th08VBLjeHOo2RLdI4g0u0ZgDyk7W1tKp4u79zK6cdl9ymOyWcMapWFgwZx
Uas4aQ8nqqXvl0WwbUa/VDJAWqKBPRjY+8y5C0ZLGrsxNelo6KZCm9G8qXcN+vX++hn0IQqTjZgy
xBMInTOsOlaKTs8ONp/W0a0ctkd5ip/nmuwuq7R2tNC6T592aAYD0vOpTZSBBYCcXjNcYaxtLUWj
dftQNcDpk8v/YOl41/162iF7yCikacEIXF0opCWHUBTt3HoEHjPvZl05T0gpYHdkYPeCA5zZISAR
T4GRRLQcovWO2dizK9nltem27hRuQC4Kljprxwu1zm3PRCpeoQ1OgMMHzuDpKtYkFCMtqZHOUsXH
WJ5vwwhTQZd3io2sYBGnQpjj22c5WM+7JgB4HG1aNTENFHqCU4/70U+ANhS7/beAOw19biCnUplL
VYqbpiJmobryptqlsPR9tY1eIt9ytM3sAX1/2lqA6uOtKLW7UzcMq0ScjEliNFlbCuM8gKw1V8Oo
qC5BBSItdmKVAFlJK1BKI444D8/ZbDzLuepzFnlNXTR1G2iRRc8aRuZOd7I1hbLrdajbuEXmdK4F
AxruUeOCnySGg0yLH7/EPi8kW1VXBaiOrOIJCKrDU7E6sG5iTYPYX2XodKMApFLmUm2y8FEfNoRn
5m85H4HF4gowRosYIZVDCcBr3Y1/0gdQUNsfEyWO8Db5wbbcDQCrQSdNXdnRvuS8dFftePkNzBEF
PmZbm/mo0OD3e4RDiTp/nNqWJ3zN+/2vuQDe42t1Wxd6M2FLOIhEKBTqfLpJ+ZpZvdLaWjBHe7UM
kGkCtj8n4b2+oegABuCohPuW9rctFroxhKaZRSy0uKd9Bc22A4QzInqPY6/UHs/OCfrkfsthFjMr
NalAaoWOy2FapNuhhWHwTVfZNK0POrzNCEzyDUfmmrfDVftHJrOYjTaXcjV9GCv4dQ1gwghO+dK7
Iob+nWKjuYXD2z+2DPyP4X7KZM7lMNZ1S2TIHPzJm1pkJwDkil94sqt+B9KRflu9zI//YqaUanNp
hRm3W4Wypsx0hRsXaFTgU4/lf7jpcUD4se5KlPYxSvdndRmHS4gWhoEETbvv1Y5OPIGKU/pKO2AQ
NvH79dgS29nK0qOzsFT4ori10HQD/fB+2WVu+JWmd4Uv0VbcZo+8nTy/oE/VYxz7BHCmMqLLOU7X
s2xb49MYPF42UN7ZYyKNegxRGx0/7PN3T0+05VM/r2oCMhAMHAOTG477dOGAoA2sTRM4IYaAasKg
7oQs8Mou3F7Whn7tmf19itEYT4KafzKVY6+4guBOdeMO7atY3CbRQcivRIVwQOc4SrEIcJY5WmkC
fCFg6ZT2UF4HJNlmVuJd1mnVHeugyMOArGigCeB06TqjiaX/Y+/bluPGsS1/paOeD314JzFxuh94
yXum7pbsF4YsqwgSJECCAEnw62elu6bLSjusrumXeZiIjuhwSUokwY2NfVl7rcnBM43+oFajjqdE
MDLmQRkeR39+58b5qT18t9qFPYCtIrCGuPUzy1yLJm+sg6VV6nRsDd+ZT12fFubLrx/wpy7ynCWc
yxEBGglvH9CNeqhng543c5t4xdG0s+Yw+8+WuDi3ilgoKBoDYMwELoEEuu4g3S2K6p1KzntPcvGq
0HWopoljmWr8PLsPPX0vA/65Lfy5VRdvh/U2i3jp+Jlp784XJoRZEtv0WcmX1a937L2VLg5s4YsF
DMijn1H/48CWU09FQmiXOe7Trxf6eYgDQCixQWN2JtJ/+/pnY4+Yt8KmQffIRQR5lggNPwUsQbfu
2tq12bQZ3pOOvWyx/9ORf7foxUU1E3fyA4mNDEEfLxL2cdapeT6LeLIpqTEY8+yv/PN88DuG+FOX
8d26F7Y+cNc2M4et01bsOuavgt59aIv+/teb+nND/HNPL+y9LKmPlicebybm8xjMVw2xN79e4r0n
ubB12VZur7zAz2J3HteOHhpAroo9CLZo+p+tdGH0Q1S0nTF4GK+rgUsus2jJjf7914v81AwhDm2D
ARGE/z/o2FhmZCGzkUQ5d9WJXusw0TfLJjpZDF32ekhAQVPv3huu/NkmevhQpE8Qjfqxk4V3tLDa
hxnG3cHrkOjDLCAs884O/swcvl/mwuqaGiXmSuPZqvYjsz4r6z31oZ8uAGwHJiYg3veDJOEI/Su/
PW9eCLjsBJWj6L0y7mXb4tuJ9f5c4vJqr52gZ92IrRry8tY90hxD2OmYgckxc1+jL2UOkscA5PSQ
3cHAop1Mdy7O73slz5+5RagjYHYOFS2EnRe26JjI1OGZ76yIo0+gV3v2GmtXd8WSQNFy+2uT/Nmm
fr/WhQseQmHrZRq8LBwx3+gPCfHv/qMVyEW41JyjvyJGaNGLZoOs+hAv4TuF1Hc27LKpP5twGI3l
xJnjWamjYR0uO+j51Xffw+P8dLswuANIsed4qNu+vUd89LcpFUiVSRl0adHs1VkW5dcb9sN5PVMm
oqeBKiNQMbiw3q4BnSucIsMANiNBzjuatmMN+nyW/3qZHzbt7TLexZu3CyZrxxaopkBr6FlyUq3L
kVYQL1sQIflEvAc0/zGROq+IvBgsA4Hvg+z27YP5AYWQ1IAmW/F5iFO1BcRjA3FFKIvO+bfZbiv5
9SP+dCf/XPAS9EOdtoqGCUSs9MyRBgZY+I/EN69/fRU8z3lK3w1ACXSR8c+9plU44bEI9RMFEWu5
fK6qd0z8Z4/y/SLnt/ldUijtQEkUm5dMVzTtxpcyfC3N7a8f5GcWAQXbCLB1wLt/yJ9YHC3tKFF+
gXBKYi9rHkHRaNxX8XuIop9awncr/eBn0QwZC40tW3QCMR8OXqFyt5zAefFPLZh3KyRnJ/MmZ4Pp
fb/gxTuaem8wom0AS0F16zzfPyZsW/8bOegPDuLtQpeqM4FbK4CpzJKFQ38PsPq2LYf3BkB/bgv/
ek+XCPzAk8YnCrbQa2etZ7HV83A1g/n7PzKH8MLkKt7CRgYsE3hfZ4LRn+m1t9Exntvs1wv9dM/i
s34I6uWY7bxwqrbDeWRPaH+TmDRHcC9ZGfGjv5w3nd/Md6tcuNU+5AOJeqzCByu3nDZ3pndS9V8/
h2dfPAfK9mUz1Zg06WN/5zH7ZNrh/+ad/OshIBXy1g1o0U16sbAExviSKVzFAcH4UJgQbb/jO8/O
+PsTgzITeqDIlxGoAoDwVtjF/S+MI8V+U0yQHgSHb9k5Q1q4I03DeZw3/1XQejDOMKIBK60Td4MD
Yd27QlXnQ/mrr3BxX9TgvI/ikRaZiMCaKx+d8ZGaPaRjJn1r0xcB0QUxAF3yjqv92ZNjKBbMxeAT
DTAl/3aPm9GMxDMQr623ErPV8Vbmw7ZdvdeNvaTlAAaaoIH05zrnY/6dS6+NJ7lfA2EWTmQTqy8l
/6IguleIfc8+WmOQWLabSOrezPMzrYJ8jrrUj+6n+Fh1n63ls98/BNHdzNx3zPgHMAO+GNBQoGNB
cxAKXd96Ft99MRTkPcUIVCfr7bhFtXNVraO1m/1lmeDzDrxZyH27A5UbVUPkaJ3FzIk3EyunZ4qp
ns2v3csPBdXLZby3yxjTt0wwvFB7V21cCp2G3bn9uOQqBbUe+DGtKVHvxR6XzuBy0fPPv9vEwcLk
C1B9OhPjA69ojoTmL8aJFyv4F3ZqIkgjdWYqshoivcZ+EvGV8N/tZ1wGBZerXLwjVpdjhUlaTOs9
xWvoz7w6j9YtS4fVmU+7zuVufDCb9+hDLlm9Ly3jEnmIR8OVXRmgWm6WlQvGIxCyrJ2MAL02pGip
fJHfKH6rNEz4aU6Lq/q2TEHAvzZboOhSNGTfYxn5oeFxuREXLxQoDpTeRmxEcBeubeSHbAOoTa42
fca2QW6vUNLeMdT91t/M979f5v9VvgrUN00p+PCP/8G/X0RnZFVSdfHPf1x1r/xOyddXdXzu/uf8
p//61X+8/Sf+8o9Pzp7V85t/5FxVytzoV2luXwfdqG9r4jucf/Pf/eHfXr99yr3pXv/+24vQXJ0/
rawE/+2PH22//v039xzx/ff3n//HD0/PLf7urhHjK6+ef/iT1+dB/f03J/wAwu8Q9JrIsGyMO+Mi
nV6//cT74EEeFuEpcXEpnc2CgwKT/v03P/wQgwQaiAnUVuC7zvw+g9DffhR8ACQZlQ9UQMAbCGzP
b//nm73Z/T/fxt+4Bjcf1DQHfJng2zz3n/dShPY3eMaAAsGXO9PbXxK1kTlw6oEHVcoih2WF40Ps
2ylWtSnlym94ShszpuAjnBKrRu3UAAORyFrJK2mxOSmUIUkbQHwDwgppxYe7WhYFavpsz9Qpmmh9
8JWziuXggCMloKmM9Dqi/Fm6XV41TrMlsCBokZBlDeFzkWlMPFbasjaNpFXStHOfDFxYmV9nvJy7
ZLBGmmkamD2v2CFU4roteJdE2qnT0dNTwulMkwpDpPtpqWhSF/hvYatTf+iGbA6iHpI6dMM48gCM
1Qyp5ii+2NZ8hflISMZ6QVY5YOUSyFkBK/ISXlT+Lgq8GmOKbl70MQgZWQe4ZwOKkpFD2qTx3ETx
ZwK4VxrZziMF1UZW++C8HdWmosHr1A1tDnhunQxEr4zt09Qa2xpNEJIM0+wl/eRtUB2s8h6U6Ynr
9X4OlYo5kSzoV5xCJVrVW+oOcT7h+CVOl1PmgiS7BBW/5v3TMIL7s9MYIbPnJtVDESSd7o+EyFtL
dEE6c9Om7nIlOwFCIU9B/9DDu1icekOiAuEIBNKVcop0YhLEEHQJAOtfxpULpq1UhBqXCx1jqJVS
N7VBfr74YZmEQVsCdBlXuShrICfCAH/vQYbJXoYc/Z0wD+fgqa/pmmBIMkGknTij/KTsagFlaH8/
o/SfaBaLZJqsV9cqHy3FX/lEe+y5Qi896DOXc51gYA7xOhvupSCrqcbUYxThMR2FXMTpcRkNnZPF
s7VgwnM8jUPA1x46/oPlLlkkQHyMjieYxTl0n4G92+ARG8CepJcoBd3vToEgu/M+OoHVJWPdpbaB
tDox8jGc826MUB4LvT6tYujmOJWXCK+WWyoVyNB9nvmadGnPxdpvAisPp+ETRHOJE4DLdg5pXleh
nTsqPkYO9s+ooUoK7eKgFE+qm+JdWc+gyGgiDMbVgEX1vr1kVfPI2yGdqz6LSdxA09R6sFlxbJwR
44HucmzUQGAVM8YquvhUuOhzjjRac7EEt1ybadVq6MOdyckQ14LOOuxWFt6MMFBaCm9boBtxDnzU
K+yk6mCLDRCtmFzqPYJxVW4+a2cWO2q6Ncz/o9WyK0watThDfpmAlRN1XYya64XJlZndj6pUTjJz
Dmu32l3hYXq4nts6rawcQKbPZw7jVMXtQ9WbJF7wbpWATvUYAo5cKrFxwW2Rqnqw07mHGieHJ3EU
BnYHwKsg7BPnbsw/xWOJ3vSCoWQ6jOvR92C6XetBmWZOK+VDa6hdAKTE1EFWhwLCz7JbYfjxRRqH
gsDI7tLBnlNviQ9NE6whQj9kTmRU6o9uNpXkJsbHpswZcVBads9ct99BU8lkY73MyTBau6paZN5X
qHAD6Obms3DzMnC6pIhPCCiKZOgdqI+4sEdfdnXSRdA7BK+PKViHdoUwSVOuueO8THDyaxVi8Kh1
deoGOIPaoFno9lVuapzaYERKakkvU8bH+Z4inZgwvuksJjOnofBujr23afjkU1zOICs3KYpPaKGx
tS5EnzBi7FzDvIfOT8SyLYc4wnnGxrCo5flomi0tQpJ2ckEIrCBwPEfu1vVDeNc6SoKmZUlXz3Ua
GZenzC/cJBCNk8Tt19luh8yPjFz3HK+yhXxfIzsv8eKlS0pvUkDFmyitYd0D0KjJIOBmZGHdRGX1
qMQRZPx8zeLhRS3Wk6jqj2Ok4Hlaa9+AD+225E6cWnzZLK39UpPlXpRk+81VdlUd4LnxbP5wwCiJ
NwGnBXH1O6gulnnl0CLpiNrXjEBOLP6ix7BZ+6ECF5ipNmXxGEqjVg2lm46OMi/acqU8fL3gc1Bj
MhT6lQUIsXC5VV+8cfhaxt6ceIU9IIgmPJVgJdn1Vpm5TnOjF08nOvJAiBsZnGRMQCT+TO2sWqpr
6djreNgzGzuBk3ofxSisBk3ak33BhjtVoNIFYgMoVLGvBH46UYsoMykDsCWNuIH8aR3yF75APCdw
x4NlgbqxImzdWMNjCxOSYkDXzfX5FiwmnzTQqJs5NGnExjFRDe68SYd+WtHz+L5ddJtOrX1v8tOi
w+wUPsM1t+Xgb4kjvLSD/uhqUlZ3aq1aJbRi697jmLsJu5ug1fUtLU21x1Qex9Y615Ej15EHUdcF
sxepCzbmXJvyvtWQ3qhnDL8qB0q3Ayj6E+OKe9Z6ueK9my5Lk1gdZ2vWWuu+bDFWXcBr9Sg8Zsx2
MPbD/GOv4i8YkPOvKWThNNs1WoA5aIRqdxWXmaBtf+iLjwgS1ioi9UpMqBVAky9pJ7cCSFz1Sb1Y
NzilY1LKk3aGG6iQVak14ewX6tChbJpisvpzWE1dhvHyTxCe3IvWBd8vlauSnxPUMdwEs4Pi7YIU
ClnknQ9vAGygdRsTShMu41MbjiLXGciFrAKgNl88N/UcQA8oqOFhQztFy21OeVVelSgnJLwrT6aZ
NqHjyQS92jva1E+tQsGWoiVM5vbkeI2XRiGkiXW8ABbTRCcQNOD4aQrwmAhHYBZEkCNidWGPHFK7
TCvMb+2VsUG9MZF8cMpwXTVwzabA+lAH1T6DZq0xR941faYKxCbduC+mMeWjiwzYLRWa39F+WLTa
gxMyiefCHHRbphCPyP3aZ+A6g6/v4w6W5WHyOBxEk1SNHeCw9zRpw+mT8iiQSmGIe7sBQh9U47mP
clQywx0nUxe1aR227XWF8d/EUiLFvZTXXVxvQq03LlQbk6HyXuhYIhwTVeaWTrweXXWzhDwR0XDv
tB0FKTzCzG5OumCCDSkMJ8tgcPIJhDGNjfo3mbty1dUy1V4HKd6uqTM37HHTEL6aw6VJY781iceE
datqPysriLfUU0M+FQIN+aXMvD4pIFPVAKVolnlMR6K8nYnAJrYMU2o5frM1aI+srHnos3npZBIs
PMqLw1hUTo5KvEmLpX6ctHIeeBPA+8Xkc8CaMcV8aY3pkxnQMV9ej4sIVssoKAaDSn81D0GZ1r3A
NCQd4A4jL58Z63NXOWZLQvbaYVYvZy2H8brIxUKPQAKAy+ScDSWd55UbfynAg87JKir8G4+fu1wu
VB46QIdTv/QTzLUqP9Ybe/I7RO9JTFWUchXdmoLcBlF5b+gyn2RQQXRIu1bGWKeSMztK4tCtZ2qE
aYsFMwpAgl3UqT3GmwgcWxvMk5n1MGmSgOfHTYOOIVSNlw3+UqMXwfEVwvkhavSylXWBq3Detdaw
5IOkCM2rjiHE7IH8ok62MES/dVWHqV3yF3HGoaMyNuOKBQ/2iP5DohjDqMms22SpCKbrIemOpAZN
KvLSL4EDtLU5THbrZDKabiyJWNxeMIjq14gpuzhe1xMvD9ot7ZSRaAGIhWWurvimxW96CvOH/UjF
VuBTZOkMWTQtRRJOYPTBmDNJZ80haloKkS0KUSVUj7PFeH0GroQ4tR19cMORQE+j+NKUPQoujK+V
vQALLu4q4uiUBsEK4Xib2hHcecMLkkl3TqcC89N1+RTUiAODhT65flWsycg+wm2fWttgQmO5rSLV
Q5MyLyiipR5998Sxa7mS5qqEyGFjTdUtdMjKB0h7eAl1YAtNhYOj6GbxCWKSrsYWNGJJgPEnidDx
Ni4xp+tKYp8kjkFATt7iD9thnBQ6IuR31i7QV4nlYx8uq9ruJIYi71G3BrqkaliqIbnt1SLAJ8zg
H1N9cL1mGJNJiYUqKUAAn72Jh/DHnUoXFL2aSh/KeI5TsxhQN/rsJvDKG61xAVqQfheVWokeL5aQ
xc47d5apLQQCyvre1/ZHiL3E2TT5EAKNryTzt7Rpq8QJECZi3FmnRNcJyAr4TuDzoGHlrZdy+KwJ
5E0mJzy7135d6WDTUhxqR+yt2aLJUBjMEUNuNAoemxmgLJ9Me2NB3EuMiPBa2gLbVMLvsaFPR1ts
dOcjlCn7IBHCYNhZEnrwZms+O7k2jXyyNk2xLzwEiW58uwzhuqiqOhfg805k1R4bhODXYURz3Uc4
Tx6y377DZ1OJQGEmD1ovR9LbR3eEewPhCcBwcVkClNSMx6mQwcZW/SkewhZbhTvBcMfKZ89hqVim
OqU9AhjhzV9RuaZHimPkmeKF6jreuHjDhyaA/jv+doQb2bBBCUQ7EE9wrXoVEigM9L1A00Bqkw+j
nQoygwZtjAlQZMIcVD0ivK8nK5nmmm8kXWCzACukHhE5KwJ2YNa0tViYco9aIHYNbga51QV37z3n
k+yrPhk90mw0Ga9HFlSo5vfuZsZgXsxGfktH7uwcy4fJWl8N52TXBlamzexsKoECI13Qd5RzTPZV
P34qegVGsdjCVMUSu0ls8ylvVLkbQiZ3lStWaMgDX9cLJ7ds+1A3hKzbxvSw3Grj9LJMhD3RZO4o
8ti5viXgaU1kaeKE9sNuJNV27roDbchdVJdNYmz3mU6MbWfFW1yX5/uPHx3bac7ofEoLk9WE2ymc
Oks8V0HCx5n3QcT7NY0bFDBm6PZV/l1ZF+CBbg04lQYC3xYhyXXJYlJh2fdMIaDWUm1Ll+lrNhqR
BDalq5IgG4VEZKCnY2AixO294+87YnKh53GL6Br9CmEn7tkDD+NrsTjO2mqmgymrtfRx1huX2vuI
FYkTI4919G2grWEzmfHBmha25RP60yYg+2DeYAuinUVtNyNRydaVD8ayoQZ73CjijWXAd4rKFRK7
1g7ycTBfF91B+EtW+eIhsMM4vJ+1c/FctKZMLUwkFtJ67of67ElvkQglchLRHpcbmlTFNrQlghRA
FccGjAgM/kRTUeWNN4VpC67yjPvxy2S/6MqXa9ejN844gBvQu7U95m4h/rRMLlkHHdwPSJ00UmhR
5BidVSDXW5tK1gmGuw3KIpFeLSUkZCQrkHsYHe6dYspbhuAPpaV60NaB1+VDrXDDYD5ErGdDyF5N
VZVCMBzpU4y5JAtlsnzwZn0soUcccHTaB41rBZUOXDA8QMDZ1iyVUvepqZG6B4gxpD3v3bKEU8S3
mScX2VU8dnuvmX6fuWpyObNgb0FJG8FPw89Vn2LFmqfWj5NeMH7qJaQnDN0EENBsqMm7syxD1BYr
WtsYpIcU3dbVeKmBXYiVJa9iXrQ7fOcMwlK4gdypzVwlX1oy38jitVDjS9wip5Y1ClwOKXI6o9XJ
4an9Jy3lwyQ91PSK6bqYogwXTh6jp5CKlhW5I+wx472zIUVj0tJ5YRpZcK0snoNQi2S+rB4CAiZD
3nyVyABxtdfneETkvad20zRCydXWJ9dCPWZhfon7xoKcuLtyGFFZ0epqbRFQ4Xva3gqbgarHcVeD
sp6GVrE82sKAyIibfgqo3Guk4KgbPnPqfnLslmbzGAFXyyJYQggohCmCm7LrgnVHqufWaq5n2wXB
P8XMdVNW5WZCRHaIvXZNC0RobVflvttxxPCzQeYNz0AmgtjcBztYTKzEWEuV66AL8kZaE66PKYKy
jcSsF8KZUGVzyVLk0NdlSPqV1et6BYxsxhw0kgkYOa8eGcR3llLXmS7GfrXYal4Lfj7g8FmWKcZN
27Urghd9kCq8YoJWu2CqTow5t0hXA3zmFzcGD0ZrFdt6Lrez2+2YMz9KkQXAzkB9KkEg/4w4iqRt
6SPV96EqR6YjApxrf+4R1OoBtOv23qrsj13obTRHFBgK5acqLFbqXOus+Gc0C+GbFAJgDh5GGj91
fW+h/GTgD2SxmUuYIB1HHNQpuqKgUQNQDBXYAGWmBRJ6CL/rHXTgPtpzfYxEfJoktQF5/uhHy3Vv
4QIpauWm1jBnzYDAx8ZNlFT9zJI2moDGcOfbheolieOb0p+uTNRuTPxAXTsLlu2CktEWu5EuldwM
TnNoawuU3rJ8Yh1OFdtFGpUOJz5/mlxY4guVirqRidTulFRwgRbKqdwp8xnYN1QmbkPpPcWmPrmt
9zv0XeFZrJx7ONZBdfL78s6NcWYZvZFN6SRLzJ6iyrKhPdh2YGGvru2xiq/6Pchzcx3Ny3WoGaKo
gjvpbMRnDod1CFr/dyT9wapREwIb1wOkL5S7vtPPtl9lEVOwWhw43PXwkdjnL04U7sPQRXgafNVR
+UznBTdgqG8JjhD0nUeMF9o1Jlu9Ye0EzE99dy62kQPHVYb9GmcTOW6kjrbfokbDoxsN9qa8oxiE
bYV3P3H1QDsNij2m83ju7Lw1bpuMUpWpENpNukn8LufoKba6qxHe/UiAxpOmuhesepkqL07Z2L0u
7iBhaMbasLFvkbSD+h70XfeNhYGOKICAVh/fQPMzTtiMait3PJVz2DdEYHEoqeuuOlrxRKr6OQyR
oxXLg7FAimCi6m7sB9CZ7yjxeFaM0sJdieog2vRJEZV6N/c2AC4xCm+LV29q8oCqKoCsHCWVpuhX
dJZIL4MOYhalWRdW98nodo+fQAMO0jNZHWlUwKoZshvEnrAnJaIXo8y66+vbzqqhxLEsbu61GEKb
8C9V4NNnL867WaIG51jOuhP1vTNiw3x9sHpPgMqhIWldXAGRDelPjgpi3F3z2P4kGv1FK1TEvM6l
6XBOhm1nyUc13CMDUmk7+3b6rcxFKgxDI05PywAlSUK6HtXzJa+EczMO8mvTnAG7DecJAeQmmb3p
K2t2EQXFMBim6Jo1elVGNUavrPY6dFtxigl0QdFfyoYqVCnIkB87J3zAoGGHCbQGsAo2hegoPKAw
2KQLQdYeiXFTg4QiGLi39jXYLBywpmnrntEmB23RwdORusdQxmxtrGmEW1AR6jUocyLHU0lhkfEG
hfZdyXHVxW2EckzIVpavuyzqfWQF0wTu00ggh8tbR3+iZfkSDDTrw/GuwKxE0gjnsZ1RTooWjjrO
3GFee0DhgoYNzMvFuaaWd9t0waZDYp1MsUy9EaFhFc14ZpyJyoYmMsKB+8JGXcQKFaomIvhsFkyp
xcOw5XEjc6cHO3JnP/luM+e4mZF56HY39loeG+qh5ovzCY2KEXYs0e7ADdC6bMm140LuHPlBht4V
bEMMmRXoKmkx875mITYClXdAM42X19J/srU/rhrL83OG26Sdy2eUsNH9EcMmNEamGHClq96GBAcO
PaqFFrx4KE62dq8m263zwR1qcG5OZVLOeLKgFEdId+PlVMpOYbYaBfwykOHWqvZNbWygitoRqo4u
/M7wlYyCHVDPBRuJ1z/GiF6Sv96uvRct/ve2Mfu2wfuPIwQ8UH78Xf3yt9av4twxHS5/6U0H+P+V
li8a4r9o+T7zvx2fZcXF26Yv/uiPpq/7IQDkFYwHoOPxAPIGEOGPpq/7AVy6Z8EKGwwtBOwlf3Z9
vQ9ghSAO3pMHHhD8/59dX+8DOrNAz7pgGo0gqOX/la7vNwGi73q+53YvAY85VEkBIwRj3QW2S9UB
d0OMcyRE8H3jGIrqebCNwi9LQHZThEJbGwNZX9tLSth4qM2rBQbQ6Dw7g66WvWpVuQKmZ13iMnd4
g+as6lb3svSuxqrdINE6tFAq7tGKIN1jT1CziWa5AfWU8PnGa6sgiQLErrYkoDoRL235PIX9CyU9
CuLszgwxqlguHNuwyAP4TXAjhChwx042zUiE+0ChGNCJtNVo7rmtm0cW0iVvQdKLpsxsR79HXYWq
Omk3TlftkULja5sVktE2LWRkUtmOn1Fq2pD7sGyPc6l+D3vZJM1gr3tSrcxwApn73pXhCsy5edt6
YCsMuhso0mZRZWf//4z9W7CKMxTrF2dsev36+haHcf6Df54v1//gAM8HfsIQx4RAzPlf58v+QM4c
PThZgLwh0sJP/kBVhOQDIA5nnmNwUZw5j3H0/kBVBMEH0G6cMYJnpBhmK6O/cr7cb/ohfx4wIDrO
0HDMxkTgYAogGXcBrwkbJFhoMYBjbaJHdNhPCKCGW+fKXcsnlDMOXi+u6i3gu8cCmk3xQXfLMdD1
qS+Wkwt11BHDxzrXbZGQQOWg9664vnpCt6Vcrv0ivp5QufFyO82iYVirg4+Irz2JBJqSWXs6cund
gNUA7Gt1pZOSpA75wgN/1TnzikNREpMEq4CEuWnnXIci91N7Lo4VujVhiJ/Y6tjW7ZW8UsuYz6Wb
10GBrluzWvow7+4iOq9cBgRCk7t+tEJJIBE9W223DnVOYVecUI+4Mha9ohlI/d0lRwcF9VaxHNBw
Nl6x87z+EKJrVfIhb9MtCcqPlQzvo1rchcF4Q1Fer50dAgfb33C6bOpAbvsXu6nWszWuAw7mQDZv
AOlALdehakOHL4GRq1FMKwTwqwDF19FZkz7eRU61j+c7IuLVUnf74TBljoNOMJorNCIbo4HTc4IN
WZ8kg+rt4DqP3Wg+QooWQ4LjssXfMBUcUG84qHLZd7cz+DZ7e9k+p1XtbWynWqPWD3bZ1PYoMmcw
dEiRDwRhRIXWQSdXU+QAXFCuARKwnFwglBna5Uod/S9V2990S3mLNuyymRp3oyBgFiFzKa/4w/QI
FJ+rxjyWd6VlJSWq551XbX1dbNzQ38zxvKmk2BRduSFfzSLXOrlpLFB2aPhJDyXHLrH7ftfPw1Zs
ogOC1HemXp1v9OR/2niE+SsPw0sRpB3BwYV76WIUJuBaOj7lS7ZQNJotf9cDgl42O7fQiJ3cxMVo
bx1s46XdIdffcbVjrrXuIrVXtreXRbiPPbO25rtzgz0Wxyd03MCT1iz1kdr1ERLjx3C5GgKRzFkh
AecoUuPdG8SICJzWpCzXpQUFS+OBVq3JLdDhS4iM5AHYxlhVnYYTyNOPZV8ezgBmDLEeOPeP0EtD
IdVPWe5bDWhTwbwc/m/CzmtHcixJ009EgFrc0p2arkJn3hCRUZXUWvPp9/PFXvTMADtAR1WjKqPC
w/3QjtmvjKkjWS9lml3zUPKTwboIQ31NSj3ON5rG5dpe0gdlyBXQ2k/Zp5xuH5r5pnROSuBlvaTe
Wmlun3LDgDXTl0KLfBxNEyvwwb1ylYQktsW7fjb31h1zw7EaEn2BnCfV7c/GacjYIr0UIeNu3ybe
wEKgTAg0Yw8HtYqACeKkLO6KMT4ksXsp58xRaSqT4Xnd3fTDuA0zm1q/pSW7m6y/hg74qNr9Xc6S
t74RXq2wE60HAwNgzubNgnHr1Oo6ncZshPob4kpfPEhae6+U2/ZeOe1eX0UDNeDxz6rtgVKmD5WU
uLILG05Vnwgvwta/1tL4ap1f+2K/83Yone6vhewfMrpa0W5mlI3HSzpl4TIpPmKhvgl2IfdZyOCx
Ygq0HFJYercaNewgNY3cF3RHaERXAqP+j1vj/0ne/ovEzXwqYv/LQX2GKVmiYsqUZAxoT1Hof4hX
y8UohF7fi3NZ/yNs9yI/gt2Q0HT96QU4IKh1UfaxqYVFVUbkZUfGksVNMsf7osRyuJwzZYAcDXT9
y8wSRyzlcDvE0OhkN5EfzcLiXLMLe4O9laYeDIk9VKKXbaxK2HKS6Ax3r2eXVRiN0VFKVWfKkbhF
hgtc6xasKqx9N9csBwrWNXz91DZpsJd2G+Kb87px8POeWPmNddWyGkD3hpM6heLOO0cuBikKVePP
Qha1Hqt2yvYqL+V1LIxTD+05TMalTf/Nmvo+mftt8cvufcU1Tm1Z7c3O8KpLKWxWr0aF6c7ox/ba
w8m+o0paVC1MvbtYqWGir0Fu2c3Rxaw8I3gxbd2dnIoKHcBoviiPYhhehzLspfqdrKJ422e7aLx9
EKOcx3xxdncplTe9z9+tonvfpPLdtK8poITAhXWsyDSEJzRi3AUxu1dVcZuy/NqkRfQkeFUxIvGO
iP2lX87dJJ+VOnXMaXCsRHRyHSQ4T09J8WsgbT9VVa84Sn9UMTKKit+dSt3gr2mq+UnRgOsPgdTN
AbdppwqE8s7BqI3Bef3UKCl3K4BH8607geGS1VyyhWG4Ixm+fM6caay/ZP+yKvXefzbCcNfa7iaP
+bWoS1+yXj7AlRYjErvpf1mkhxb0fxxgi5aFZl18DgeEK/7XAzwRH2m2WUMZ/FdRssDs89NWwm7d
MgsFlab7wDrBkguBWme2NFdOpug8V01Uy49C7zx1QGeXcZZyrxYLrzNL74C7WKXCY5r1OkqpgEAS
Mv/iCnBRZJYyAjTCrS4N37LLlz2ro6STQ/VQXFhEa0Uz9JFtWgzJcmb/l1fv0DuQgHo7u31pstKV
nX+WWwPA6uelAQCemcgb1UE87g41pqzeWTPFTbkaiTyxB7P2hoLuqDM81UCqs3G3GZ0/dosviat/
RKljjOb7vkrv5r315EXxy2Tzg6BvDnvxEXSL5ocigED+suelCvSSd0Xo/V3SPFUb6RpCRF5nhTV9
RDs5ECFCo3vKhSzOzjuubZUAESt+Xh5B9rE3ayDflGXyxpyd3GLhj8rgo7cS6gtn4XKckEA8WPYy
VhD8zl5ttBZavXqq+acC7hzkCWIGKsMl3lPTbtsw3/pAgKFotvukWrcECeWHWhvuZOzudU4nIP3p
3EzulvHeNZuTaI0jyIjh7b2c3L4hclGHGyPTZFW8Jut99lzOtBZy0Qc7ZYHLQ0r8uSLJyi/CktMu
oJ5dxYQf1d+Xerw3py7NLtJqxWKvxovymq48Kn0e580a6VUaTdYQJqeKUIEXsbZTqT1N66mPtEAx
y0jpbFl/KIH1Zk4QHmbtfzzkNglIhSbtjDi0LI3A54L/f+mm9f7vJx/pM95K7blSlh0k/z0Bf+BZ
zRaJK8IE85yr3D8rbxYbimc+w/nUnYXWCFH1qMlZPhRPHnd/keCwe1x4zRaKCUy49LdFGNGlTpos
J9k7bn3T+1ncfanl3+7c7PceaPQkcQDUy8e8+3O4e5wamJaPrP71HAtZuOEmmOirTTqzgtLT1Mot
jy4UCUtTug3yg9OEJFAup3MxZc4gf9T9TzVwiCQ92KU0XJU6tMBBy766r9V0N5rhDjR5V//mL1r+
0uiyfdG9xqQQ7baAqE1Mz2v/U8MHTp6llrHxzPP9rOU3w9rvgF/z32NMvHbM/ZyJWio6X6qeUubR
TtfeX/mS9cZnp7slBkK/IIDS7LrvAgL5fHFQ/aPjO8TE25Pdm+T7LClOX7DufAGE5Sf38b7p8V4r
VyRjd7W3j22jHsNjZDPSafUudPtjs9x0V14hpN5qZXvTKsPLd3SrrDpGdq1WfsbG7zYXvK0wPFjw
w6geeg4tfmeTtRYjBfPmhS7qc80Mm49IVj63sr6mFrt0FdDBPf9JChRjebjMRlC1+BzxaiBv29Nw
yH5Vk46stRHzS6eLMQHjUbbWkbKs4dRLwVAHPVSLWZke8i8Z3dW5NMF1pwapn+EOR+ZJ3Wc1/yvn
rKgl4AT5eLmL3mgyT4nof00q3XCqLMnf6E6mdHBIslUFMi5kZGuSX+1icDxYDqQNoWj0YNLHZUHB
VLPaoEIHLufs0iZKdDWiXYKuGFZf/0fH1dL5QVIYDqI91VvQS/XgzLq7D/Vp0AxWJ78cLy94VG5T
N12F8d7CjZii2xprQKhYFaVIqdUhVIfGGax7IhTRrswxAtiLqP9J+iem4grm62QcV7Meb/kk3JR0
u/fx2EP7KQ1NmXNI03u+5O+8TH332oR/jrwh2aPKAmWs1tAQ9AClTCDVqz+QFe7tm3Jq1NyR+8bR
GW8qp/xZxi7UKAwSJWmnTenX7FQcJtwQ+uhaD0ypCY1FCgvFCHfrsOe2/oSbzc+rKTnZ7+zRii/t
9sGqTa9KxpfV794XlAivIsax1m5NGy/TotoV4G56apo/nWm9WOb8qrYN1FAdgjM7Q75cchfXv5uV
Nv9xdVcDiJlzexSI2vW7NEqhWn+Z67/leRz1k5zGyW5erS42NzVWOZVtpbrpLF72Urggqe0ucDDv
bHJ4zxm7mkEKsyR5S89lNV1a2iXo9FSPLBomtELJeERD4az7y2wPBjFs+vLYKqDexj+kLNprMunZ
/UZq4roytYx/NwWzBOK0Iemc/6VUEuX3P2ol4Zcq0J4oyWCOT2DxP9vcIymGYzNYB80V5ZtDS6Pt
DecsZXRHzMQGqy0oqjmszTZalDL+GJ2iQOctbE6OkB9CuBd3L9cVrzVPWwoDCmG21LdIfwxf8Px2
evgbXVMWiOvu9apLCMyEjGbRaCCr8QLHc2Xqq5T+atTWtYv7wdWGFcMIecZFQoM5x81aXLq4Q+z4
73xCgK+/o75lZJt2p05aRyEolH2O9iI8ekTpnG0KQYzQXEM9p78n/3ZnVqKcmq/tlnWbmyep1267
Z/4uExgx4yQ/FtfIzMBqCPrTrbDSmTVb+6vdC29Gc9fFy3nE21LTDNHD/0TN0QQVyKcu1mGa7GGl
6mHTltGYd1HajxGjXSsG2QYRhTaj6enJ6/NFqrSgkO0+W85y97HlHaqyyRfazTd+qrWJDL5W0hR6
LY8UnT3oxuhsshiuSReqEDApCL4Zrhzv1Jc99hffxt1mb+SxRw20lKH7m9gEurYFQoNy00xs0brq
9NTKz/TDTnXZozma28tc9Ld5P1lN5prrgLRHdC1NcLXbSr+nLJcub67CazZ7Gz4PI+t8LBJe+b2k
og8f7xNv6VuH5nPA7ekpqTRkXyv4dyIyzZ3WaaMvl3RvXF7SlYOEsCpD6b2kLrsfHD1fIPxLZ23O
S6DM80VKsji1zq4WyyQ9yBrz7aaxRaz3isnwyCv001X3U5pzsbcrNxOtJ1sXd4kRswzigiKEbK7a
U7acpQTTJV2GC+nqya+6ks+IY54/aeRiNNyx1lxgB5dBZiEMYaYFHks/NZ2Rf2luXvmOIHm+j8Wd
nYSF8cdAIGHKlj87q/VaBd18aqzsQ0DvVn7LreTxcTJznyEgq270+0yyFUG2jfw8KZDtdHu3ZcBd
0BVoB2ZnXxDEtJmLyMVdEB9XQ2B0jxlxi7JGGoMJhReKUlddWOgzr2Afer/dd3/oTb/GxjOVv/8v
pifZ8n5qYu2mL+O1TS8yM1+FMif/U9eVW6fMw1C3o5o66wNFhjHhOVoAVqbzHA6uuInnmUTYY2oc
LgAH9ixY0sUlLmRgS2gWfKFlIxV9C1RwR7yGRRVW4xYikA1NvYoO9jGQUH9OHl8V2a6ZGGflfoXp
u4qAY4bReWlOxa8/+JzeORtogAfPmkbP3O1MXt+MDCt18yhT4eVYlMdxNpMiNMs9WPC+qtOEFvQj
7bx2qr15SlxDOhD2WM4sjo4J4E4Dp/DktWH5wcmV0FAX5B8mIax/aedjzmw8PmdjN9kTtkUwHGg1
wbSvJNSe0jbn7jQ88qeanIeJzwkivo8wsUViWK/le14b70OR402h6xD7i1n69XFSxTRopTSQ/7ZO
0nGx6a1vZTaPg4PcxLTOhrjEJhI3Ms/Mj+SJSXSLxwjtivnq7kblTUgiRxRVvM0sfryMG7pdXqv8
wOhsSbzppn4eB/sfovv45XTflH0kBS9pnt/b7DYbbiGBMKlCnCNb8tSncLl9VOoCIvB7r3O/byS/
nL/1bXdnhWfnuKD3ioZRs6tJYN3b+3Qo4VoECZqL3EPY4eXS7hm4R/XZUWgIDVwO1VT7Ik1hLzhP
GE0eq4t4Uiq3ahZuVMjdkyXrr3kZWELxVW4sOaZtKwKzkiNG/MmRiBsU68Ez69rLoZw3+gUlnqXq
rRVvYtldD8N8wT/klojnZhsRsrdjX2m6x0cWjMYRr2EVY1zw11ZCq3yZRSUQOH3DgmEZTNa6XcT0
IqBY2Dbxg+5kd9H8xQZfiFJiKTMihbh7IrajURbCStrC5r42jSvtUWp9Cbp0rvvKnwzZMwdOl7C7
GkBKZs6ufkJoR9grg1Y+BYJShnIjnxr4/KGfIsFK46qf46WzwoFkHS6XPRALJehoGspMD+ZUD/KM
ZRklN6W0BNn56D1ZxIrLXZE0/yj0+eIYs/GXOoApl65j4fFfZ1er9as4dhcWmkZa0p6AHwjF6q3p
1irtQ5vMl1bt3gTMPEdgYm0z1ohDm/EDRtbN5fi3ksNTSvZ1KIJnMCVbNtslkvfn8dSFOM3X665h
91u9VlbtnG8wutpPtt2nuluvW/MrUd3la1EdHnWDX3esvEOw3GoQXbUYXQmLoT9aU6z8U2ltKF4B
pMxxDU1lCEplD/dMi7TXHqdazwP8keSMKcCNuja9oJOq0FhB3ekRacqRYJTxigVwqgRn7KcYZf5Z
Kt7JpAsR+8RF2hGLdPit9Zy/s4CTxXFz6sYj7SwZ3O2rB6bXeDOQZluT5bJjys2PwjN5JvikPI3S
c2AtKAdPE0woinNldR4rvz0Ehel2LslVIexkrX3jS0GaPjWdX+6Gr76omf4Yre4uWutVnvqYfmJU
XX1kgjJS8MXDB2nU5qBkfiiGLaxE/YRW91Q2I1pgKVqaJBKbgr3VdRWmkxlO24yHw1ZDmo6vNV+/
fhPZz0xRSvd8aV5Lhq28jpb+F+JkgGfE2sPqlVyPEhV/sLw0wuctF8Fo7X46Wd6wye78kp1UvH3n
+WW4D3VKFSNydkicaRtdfUjcVVs8JeVRNiqGiJ0k2j7TQRELHxOcLxqiTxy+Xxs59oQ2yOirD5k1
kCsTzxxX4yvyZsaHYNhUz7Ikj+vXTIB6ssRNuTf3UXTnfnIBqI26RKEtOLUmO/uvKdKGLRZOgrLf
NKG66r0ci3VcwoiKr3osbKVbZzLc0NsBUm2aaYQs/dqJw7njJlpZxoQfr+UyqgwElweXF4WRScCt
bOv3tjJWW1lQCUPQbp+NMjqq6c3U8OzaQTpR1cY8Q0dbRdVqnlOU7FMTt0oVs5YpMjYVSQ1Ov7pl
QNHC3WxD+ZcKoIGx0Uhyd0xUB8+tgzIcMweuS204/VjL4dwnP2mGS6K38SH7KjpjUZDONoYrNXOl
bnMU1P0FKy7mwaUzElzZYO/j1OIeOPfnzuThmBEBflSsaNXsPHkWbvOyEo1OdvdOoPT6ldKsclEw
y8m/tsFbt+UqfR6D9LpN5rV8sgpBWwpRe2Emrt7GKn0XO+VNMpu3pd5fy9ajHqdslOlocmD1UIOT
pv+2qH9Ns8Y/Rd9RCq+tOrwm9dn6WjaJjfRGKdxhSe6KyxJll1PliI7BX6cSWlCtnRbgSE7Ec4EN
OVWrM2tLzhOeQrRMZJtTNXunUzbHxF00l7nbuOm0+Eqm+cWSBWQmBZBNjeU/O7xNvqtZ668L2Fal
u3grqzJz9xSmbRdcRGYewuHGXY+wGHWn2Xjg/20f7JyIMrGJqyeqiO9IzAf005uNq8JOxW/BZApE
t4i7Pbas8Mhat+fKq5hcyyzz8NnS8dMbSLsSzpi2yJXDpjhFhv3EaYSgl9OwVetw69pwdRo2ASn4
jzfS4/HaMIpy6rfNSxTGn7EgWPRl5RoTsvop8QQj4pQgxMPTBRLkl0jweoLQh5x4ayrnOn8kY+LQ
oiNpzqPmKzdK/6hMpEhHkB/c2gXgpBIONBy8vohwqRg8ppvZRqR7vQz+X3PHN9x3bRVmAz3tS7bT
m2/vQJxMDVWcFL7qCX5mUPIt6Ltx9ll05Gv0/Gg/A3n8Yy0VBmohqLJvxcTZCL4oNmBg0jc699Gc
7kNiXVMJDQZcy6hpUS/vYd2bkZyTODSNV5qsrjrV9d+pHT0Da70+6Z7Ac9Uq/Mpz72v9pTZpZv8u
Yh9chFtVN1eGHZmfogt3awGaaVavoRUY0jnSpsYzvuqrlgt3JjX6czlosm9R6p18dNdKeuyd9hhk
1U2QyZvl9BB+mjeJup3Njde3mTcdlrt1glP8w33uGrlN1pMAQVjSqGigVwD7Yo+LwS2vX+Sow31n
GgYIYORai0sFHGoxrgWzVDPJr336yIsBvYfuGPYazvQaGz6kMvlM5xzfzalbZW9d3seVd2T8o4P9
8TS5Svu21aZ/tGuAe5E+DPeHJJKm9jpM65uiEv0hXsy+ulrb5zEzR2zySUm+d3X3UpxP8wfQ3tJv
Pi6L9VgiZW+iUhLCQ1eAOQjLsKxAMP1xNvFFnxcdxnM1g2l6wPfOsnIVOgsBKqts4rrqokq8bry7
GHMrFgWj3wuh6au3guUiqGW6jyQdPEGfPW2TPdYIeIe7n7jOXtS0eN30n3X4WWju+kMIZ4zVHUWC
AJ5XSMUjn6NxN0NsNqGF92cb30hfZF3WiwFOvy2QNChLGcnflJRcp1j5oWk5nS1/kq9ywiPbuMgp
jd6j97BoG9kxxbDB7SH0nl74qYaz+Zt4gdJ40L/ki3waeF/orW5iNd9M+S01xnD2UxFFaWebwhhh
+YtrXfJq8iBIhsA80i+Gr1WljznR0zS2xRtqXG83g4yF4by/VIInFpWLISdIzM952v3emVxrH12E
8vi9omwyY2CwtVNiRLq3Kh6Tu7Zi38vQzCpMzl94Wm5H1dyxVCtyjBgIXNViCu64KHVvdnTvo9JM
H1wdW861M/q7CMJRA+rObNZAj/cmwysRXtRyhoyqjXcmJHTPaAPzrTuTR9B+iG11R6I69W/DyOee
SfeuYDVH+gWyGRzHFMxdF3QVXbKi+c28oSTf7RzZ7irrHkaRKq8wL+guzj73mATH6HdH6iqnr5+j
p9MVmatAjUhK65d1GtSDGCxaj3cG/FH25lbwMm06K81XP6DGP0iQGHWqSQYXL/jHn/V9MesXRf02
Kvm+JfKtLG0XynDWrjspVFpZ+JoQWZZyEUzloqYVAIR5S03xpsk0PRYwyiKBAs5B0tnMeV4yA1fq
kEx3tqb7wD6npZoc7dp8bkUalWoVrr/WFqMojn/hG6HqTr+ipbRF03hiq/kKM9OtzlKj783OshBs
KhbJ7ner0u0y7lbF5KzZfYIaWjC9SHnq9gLEKcykhRtJtsjbeKYrioI37I5cmEFSteHk2Gl6Ovb4
+PMy6Fy4uF/TdLk8dZ6I3dlINxQznEcer7iFqvp6HOulX+QYZV5ESijE9uH3hYO5M+iahC4h8fB9
+XsmB+UghopaowthXMB9g44l/z0V4ZDsDr+zK99+IBa9quv9uiWSEaul/a9aK69Lex6LEttnYpcK
Mobud1/mcd8ZYZJIAXxYqF2k4rXHHX7eKJ79+fAwnuJb7GAg2JcWTDvzyNcKXLjI3v5T/YXm9WA0
btkYq3YHEMs4/Fw6Izhd07nzuLmf9CirQccYW5dePdwBTEJY6ayZEzHKs3fEsxBXH+lF0pcLmJae
5oHTGU/78ll9e3rQO7szfpnifGEHp1CkPqJ4W1YTqD1bfsXpgjfAmZ8VQoLiT8OUNnCTBahiPR7P
GY84TX2z4DYCuHkVLpbU+FiEfewZpCEU31L4XBeoeeQ3zPOpDCZHVNPX4rsyT589G9v446uLFyWh
J8RxdVqz9LL0PzPCJspgjPtatpsP0bKVxnqUg/qChRVTfLF1nylyojdBbnzjCGAv3GSWPhcnLoYf
/nf8HRgjNCVYuXgQBuKj4/+dCEbzxEbzlkTxBL42R1QKF2P8M5jF63YYmSuOSg8DtnXk7sQ9tnKP
1cy+0rK623fZ7I6pF+63TnAIYBowqno3eVIsMHiFP1E9cS5cy42b7WKsdqSgqVSyIZZTLRA5XX1z
Y5RAj368ZiU07snYRudHMwG8n4qf6lFk+73uyjs5IjdZz248i0ItuDSCri4oZyVzVQiMLjn1CXW1
VfyEHRWFFZE0EOHBTRYp1i7ING/wJguIkDyjk5FvNEEHJvyk3M/TzB3EFYnbC4NDhyLbBBGp5jUm
5gEni9qWvpG/qSaGu/2r6bYYHUDUCx4HpqWdftqURytsZWYz1sMRYwLuMJKswE1z3sADxq8KNSeU
c/vBCW0nCAemSSPIeKilIhQ3V8CZkGELNjCktFZ7XpW7Zi6Mbdc1HfF2tDa/Srcilcfc040zD+RE
R4SRehNssVzsmZg1Bd8bmfjQ2KW9YPCu28bL8uzNWN5NqPBY/mJsnprqvpPDM63Gh9g1nyYt5EbP
MqkcIekumpPTToxEzjwdQaWCw6zMXykNQxtM5hjQSgdLbcF5ZCH3E6BGFrLcNy/IN0BX2uyr3yxu
8ktSbzm4ZZLtUNULV1/vaQm4Rn7Vtu6SXljN2JMHcRynZVADYUDchT5hJldGd0v0MaORe0jxT+ao
XVhWbCerVze8hPlj/WX0E14ieNeCxsUKxLSMMjw++07pjGf98BIpf8y1+jI5I2VIfkUQ9J68zr/4
hkqFreUIJiTpmPLsfXZOxXrd7YClQ0nXLojhENaOQE7jPAVqdwQdABs8o/U41vOy1fFxEpC1UToa
9l7SKU9hYyLScEqQwdQsbX3ro1zJ7FaFqWvTU80/lwb3U1Xrs4apB4uRfovHvT/xIJMz8TID4Oy3
UkXokvEJ/12Xxsn5G6bPCoBPSpwjIaHawetXYwtM9/JpfEF6I5B/c5pGhp0JP4jekYNi3I62ug7Z
4DEzMSWbv6UON8LylHstL0N7sJpz+iCk/8Xc3Vr9SwsboPi5cnbI0lw37oHKPtoOsVIZdJbl14ns
9/LM+Fr4giGeU/m+Fot3+pfsKM/A85aW6BlAR3msc79VD/9Hqxy9zFEdHNQQyNlU9akzpbuTDVA8
2YEZ13bpbic6zIJSChq0xmUwYDvISSLad6zedmVnSo7/OTwGhU8LKTRv6WRdN1kJekaDhbyenEiB
48Lnc8wurQstCHt5MHNq0upa34nbtaljTZpDEkR3YkFENn1vJUxPHvyYxRxa2Rg1g5sL1qn5q1x6
g5meXAB9faw/Vc8uwmc6iUtNQesYZ0LtpjI09wfrik9lL32WsUjyz/7D6x6E5dTuLKorrRMLtK6j
nPKR/2mt5Vy1981aH0f99xD1QCzzcGiYhEUMLmsdZ6LmsCgrKBrWQ7f/muRG7Y6ldlQTqtVn2iCD
U6zA/EnHAPljlLGPvNZwA+285dDaeZX56ZbQTX3uY7Acp4PoJ6MLM6MO+/r0q0ofort8mJU7ISOs
DgfUWJLfm+Sap0YkK0rkICbohct61kKFrWclV5IrW+9Tf+pGdzANp85FTzZXLhhPEQMV3GlFPIqV
rt+jcQJiojO+mV+E10yW+Tou0CjnCeJHtPRQ5FUfzjYgzq1dZ2UoJYvSy4aD0ex3W4mn+fgUBKfq
r0mlvRcHDKbX5quT37N8CSbax4HuX1VCdaQFJCZJclsCXJ69X8B/RKw635xPBRCJhh3vcFradSiv
A0iLJULPr2H/mlvlq+6VL5JbOuAZXppE6DLxMqftA2RX+9Kpp+TMoL5p48Lo4OGZgk/EWJrvbfEu
5PtLOqsvReNkjOEco5wc78ZDTf3WHOW7rBBDZYgBYWDvYm4DKJWHKxjnOoDEzRotPE791L2qyvRK
Wc34iEwhIujjuFbH7dhtcJ0nPtjeUrySFnSMCR2jFQEZ/7Ygvx1/kb10U9zIa5wQe81x4/n+mIfz
sIFIK3HxzbateC7Syy92hxRAojVUwc4JHKUmaKw5wMNAD8Kr2U47gGP2HMIZVZTVuulDcS+s5cIv
B7N9rySW5QrS7RB9qs6YL+4mgJcNgfUb2w7BdueUkArx+cgSkrCvr9ve2MQY8T6DtS6tZ4IQDwdn
43n3fOuTZ75uD7x0TgtvJ8UIKMbqtHSI+ybLlm+LSgsp34bDQs+zsei8CFuAyenIow5QMkcmW5Pa
z7S9YA2tzqYR6IKboEeaiokoFbtFmmw72FrRdKHdkd9Wim5DtFNMsWw0JBxFHh5PdS4JHztq09Tg
tSJKBHBN4BVhtNGv2gnfVc7z1dSl63qQ+0TAXD199fKzu5Ip7ajRB/jTPSeAg+SiepmomiyvIPKJ
nuk4y3K8lCSPTqlTph7f1LfjzdxRpnb/lFkeSFO8TxnqbOWy99Z1MZCIThW93Ym8jhMBe6TIiF7K
nxT66iIQraKjxz4mL5XxG5sgZMudJIVHC0kgJ8T+fTWqeK6hoyY5PZNB+cpqNz3F6jsmkZAKT4Id
b14WpfJGvi5Pi4SkEG+fLPnGBwkeNcoy0SMLClc58P3xYKEOtxPJAzVy1skZSsWR8eQ3SLiJv3PH
jOQ54RcBXzqo6aQ7+165enfertlOhQfzbfqgPmc5tGnHUr8mPyE3ClQpC4VpD2e5tOWfomd/PMrF
+VqOPkvqLt1oPZbJenTfStgLVkhOXViaeqj0WliVR5gcFb0ISXuDEJSLHBzY6ZtzwQgpsuglUdSX
Rb4U2f8h7DyWI8eyJPpFMIMWWwQCMjTJIJkbWEporfH1c6JWY7OZBa07q7OzkkHgvSvcj6uXLe4o
8uxBnbiM1VD3G0QAkG6rFYkOT8wMcxHKjrg9JW5xozIOgwb5LsNgTMxoon4U2/5c6upzb8ZPgNzO
bAl+xZAYkuGblHPnlh/UlhDoXGWo3EFJ3Bhzv6MFW/u5agfMvIHx+g04LeeVhUncgBQY3VEW3PSE
wIoIQIEeYswitatOUi4jCG3smnOkMO1aN6h+k/e8eTS9N2siwvoD0WdTfEdPhCotGiTgyK7MHLNr
NUf3Uwx7cWWTBzeh6WoNdxtnqHfCsYEPMa6Q52whXbxxQGLAJYW02993lJIdO9f80OsYKYvl1i5/
0SAGEoWsPCYPkIr3rv+RsxW8UCIqQxquoxoY0hDEKvgbWGwUavu0BUM8hd7oA08KpbbmR/VVJR1K
v9iZKIjHjZctvQxzNFLa6AhhVQst72zb86HKVv5vNVeVEhjygCSA8SdoSrYsDoMC6Z6bbCJ3H4y1
nzcVcEyukKduZ2PsFVhH96zEu1n6y1T52vKBSd0pixpJ41GbM39zuoL9QLIw9m79mmnngccZtp1I
0L1Y03hv5bUc0RVt3cn8o+/zKV6/pCq+LnNymcpHYv6DJ1FQvRiMxPsNINtzQoKRrOpZ8kZ8vHNQ
9ps/IKHG+YiJ5MbBaKjrVQLxQl/wKNr2DdyAafWfFIvHBa3BKHzOgxlWLGOHveZZ2Gyj1xgYKFFp
bhEYR1BUrH4VMRyBGpigyURKEbdbVr+71Q9TGYPU5K8j+a9QDKBanRJ7usjnqq+uBhyI1NVi9SAc
+rrKhGn4kMm70ZU6FGteJqmHMPeWofMUjdDIKdrP/zKyGQepC616xu+2h7Lys4vJw7Moq+cmSJCy
L8jqYPXJLj5kH7iIn4+DLyTEfMnDI1bKu5U20VScJyU+DzJN++JZleUqNjm61Ib0oh6aNGt8l5Px
lZCjlU56cjIiQxbRq169T4mzu0Vk46UnQm2uE0thWUPpEGZYJhyB/qaQLBR0LYctcxPuFKUdGLiH
DfUskncPL3wPSAg3es6kYFKVgGGUoC6fu758zmP9uSvicwW0NEVMBjU01lr8by4VT6mZzzRQT6uj
EefOS9GVU4gM8+BODVNc3OrDNHk57SCJWT82AT3DCBiwP2SNTJ8L4bspAjz9VZVce628ivBgW6W8
GvRL+SweaGphW14Fsb8IsXRW+ARURxpLL2lY9w00OdXu7kLnVuZ3q9EHlKC1Fuqz9yEaOzWU9DIE
/GnLe+3esSJvcXY0RgfrhnLs63CUA/y3Mmy+vbOr31Sck11sCjYmcPW15QxUOpA15PE4q0j4ayOC
GBKO6e6o4K32wU43B+ha2BhpaNZIB+bphEPwvPeJM5CrUNT7FW/HLT3Wm/L2NjByW44kokf1VoDq
qC7j0rEkB1QKQ1q09WH3Br5yYp123Pt6DCHl6MdcziIzRjung9T5wAzU50XOfmOmE0WFPihzoEnz
wRhVmzsW9AVauwPiMwcrull/5MX4rlaoJWnWqyu5eReFBYhyHvqEmdJsi8wfhmqKlHoJN3VBALL7
s6j7MreU5TZ9uKtqKMxSZA4T1VPLLt44g/MFzkFPUvzOHCiv73Ljjz9bieMKlbcyamE3N+SkCqzc
jTpmLLkfGTqivVFyiArUf83iyNngQO2l0tyX9zTt3ssMzXh9o7lbF2ekxDJ3lkgIS461MLqZSIoN
wqdd9sZF9wy+GtY28O3+G7zsrGyMhuX2e7uj6WgveZKcNPNwxLSZW9NR27C1JNMUyuLNUqorP11o
RZWEb27mYtFRYlKBrrVHPTls+dnM6nM5DOdSJ/kIddPi1JlyVoBBDdrdMg+CNxT5HYbrrRgWyq/l
sg/PoW/93apOsGjIk5ICMI769GYkh425ioXYpj4mBkNnFRp3jLYCeVvBu9KjYDfEjuWu3eVutyf+
DHxRnnfISciCt9LZZXczl7P4WavyqbeSSyNnF0AiGdHohgT382rsHEyTGlqUsMesVx7g5gKTtZJ5
YSYYgIQZ9ymisAx3RNqpgfo+T+FZtb6e715WBQVYGaiXaUVs+Iayy+gD+V59rhvtUcVzCTygcYFF
GC8SIKqicWc2IBoo11tXbxQXtIxnFK4Ic6jug574BcOiWPlTm80pbfqoartwUKr/T95NQ/VyGv9v
bw4kaxzNmkSTbah4Nv8P9n2Ve3WbYlkCqTQey1U/0tS4Jn+l3lHIbTFGkjzB12XGcisIygL7a6Ep
TGmIk2zEbkR3DiYFiK3BYGszoThL3zIii+FhIWxsrDepANozZjBhkaqMdq395iVEp1WYQGEJvzpl
DHhHKbEtARGP/Bsoqv2lJPBqDRtBW3rt2kOb0S0jOBSMn3H5N23vQ7pcpuHBNjjM9e5eCCvzBPoz
qJ1uyeykS85t+hj+7ai1S/hr2ktODjyszEKV7nYpVeyAnyrNVl26K4uovmZ+ymQOnQwwOCE5sMVi
qVFtR00yQG7gQ5O+dzaFSKfi7LO1dMrSj0rZHAX8LfJ9ewZ3qYjdpZVPyIOmF8zAFfRf/FJljkeZ
DExCOBhXpqa7wQgBPZTeMrewDahpfU6VpXCQKeB34WLzvY98+mb3a3SVnmEvbMyuZfqJy2Oez4lw
wgGiwVMuld/0f7WxHlNoGCMKgVr6i/4m9apdORO2cZrocl/2L39rmBwKdZR8ipujMu83h1foR21P
WnacTcVp2PPwLximmIJ18xSz8Vv2dfV2KdAZ7bjAu7jwN3Xmr8uZ2BwbJpj1dE+E/lxj2DRMNL6a
vQMORV9Mu48aYYIDa5m6K8fAhakId9xLKXsgFHqjkd2lnkG7q9d/57U+ti0HJj7RChZUdZhR44v/
ismwcY1oIBXXySdFws/ZAKqAfEaz98WVwT+wyjbTDumfOAtm+r8tVEte/PLnxGJWAy+CWaLUDrFy
XocNG9m5TRx22rrmxJnfozxfURJjhl8qkzseSbOKgEE+JPuKmkqifVAiXCEBzZB5bvj5NDS93GLB
slpBa3pNTla55EhLlPN472p8s/ilQq0qndgTBSJe++ShwFsUZ9Zrphix8rUrjkKiB5AiK1mPz+mz
7L4yjRfD5BVZKWcXToCR9jkO5C3Q0mgupxd2A4fm00LoTLPzS5uah6T3t1apL6+nQmK8PcmmLQj3
xHxD9KwbqLKec4xSbupOivS5lo9loEPOn0Jt3neC6Rb1gsx4E7aHrLZ3SMaFesqyJSqaLoQq4+zi
37zXB8Az+mk2kUr2tL/3ghNBSD+MtDmty9uOyVTjxWmsC7wbGbHgth0RiB/oie19Y20c33TkG4P6
pq9EIpreAGq7zmEALXi2EmfkU1D0SNphT34VxdsARgPEbbpd6kGyK1tTc7v+YnSKagHdw03qmJMj
Cd06ntZNugn4oEBzL+m7uNaOxY9pO1Qb7syPsgvAwJf1R8y3PU73bnPKmfbmYo4xsDlAoKotroiR
rYhhfjH+K+tTnt0WtpWZEmwM2Mcbo65uewyZeG61/v6SnA8taBb+py5MOoNx9GPXmOfgkVuSn6Bc
UmzW5WidEvGXlbKOH9hOVDvN1kOFYpaqn4PfW8/aFIIkdoxvCgqvr4ajld2yEnYfMbmQ51GGHdSq
Q6m0BktnMgZzJSkOlx17xRqyqDXLge54c9LlvdFoQptjC6Il2R9Vh7Fwahl1PtrxOg6dVyZ+jJSc
V0MZAAVWQWPh15pmRuPPXflUbov5zk/58iqa1m19z1vlbTLfxUo/7AWDUArIfGtBlKaMUb8KGaqK
9TL13CZVuGBf33mvSp2fiTJTxsbH/rcgH3Kp8GZo6mKFSKhf3aVgLy+U0MOPhfWm7t8mNjkWhOBU
jqKMS9nmONrrwa8rPp/1skm8s9tZmN6lgg8vUSBOTeGs2NPkTpbKafUrrzlbdVfZBR//jF6HGffK
0wBFKedfiRIkwDNnwZNEhUL+5z5+q4t16PpIByk6wnDBByAOTsaYf+Yv0sZ/uvwQS9Ittf4aOEpw
R/Cnv1QKhj0xi0nTJ0ibBSnNLaXNfH3HinxYy+9KfM/4y1vrbS0T7sdQ/yhyGh40zDzIzN4WrGvm
5zzVh5H3m/pCZm6jiu8tZ7xId8rqcdXZfJ9YCrMLumvar6T/VbNw1YfhIg0htc5XrlT38mR0zsbd
gUT3SA/6YqUdsmfRYsnnOjY7PJjd7xU51tTZjFN7gKVJgbTgSZn6vlhvFvpddWdotjdEyfxUGVUZ
yD2EN1OTrqJ4BmNoQyo/ZJR08njoLQER2VuvPAtWfyLuqYx5T589Fg6PakmOQvxzRrae1IXDuAKJ
54fJTx+B4IylSske1fRLzfewAkOc6Lxr5Wc7MU7S3QWSkVJWh+3ILyD2HozBZ4G1Ol3yVfZliDnU
gNmu/SX5gnCJwVMQfJaVK9Xckiimre2TbLwUPZaQLOiH4UIl0YAqZT7Vyp+8my48R9eGg6ZSLL8m
Glr73UleszW4Lj4SYw1iRQma5i86t2mOltVEMQVDnEcehCgLYhCxKOSqsNBoWJFcDgQaIAlLNKhW
phi0yxI0DIl3o8bVgUvG+rX2ZwE2tiLEvpSasNznQ4d6GtqEXJsvbcRaxFFitCfxpeFZVPkpVfon
io05ne+drH2hpYqRpDBVExF7G2w+kafEEGPL1oRelTGrggxOhWBW9znGt987Td57ojiiQx4x8Uwe
YtzhqX0hals2IWyQp4hSc8wANGkSgpgeOrJUsxLKw5x5Vqt3gbup73vK/JAmTe8GW5Fo31K68wbK
HCLZao9PsUZZLgqOUJYO8riLClRYKm9T7fAHLl17sRKLT8iu/1Si5CevY3P0y4zLsTlSzB63Qnfn
P4klO/0rG/SvrrhlwXZrGEIhRsFp/igzy81s1bgpDPsQFmFiteuluqkFbtN6uedLfGfAOQEWa7Pv
Itl8Os1NoBQQHg0Jb2oF2k9taY3ZYldegeQyn27C+tynJIL6H9UmUMrDotprQwViEnDwt3wTGFhs
w3OV1cuS/dkli/vPlpMtioWV1cwCxG+MTAjlJkevIjOmsJrQuOg0zNoAYKEzEdXTlr9D49RT9Pok
MTP8sTjDRX12x+oMsg+BX4V9GRcVLeFanCU1Oy9zcbZq4YRMBRsCxj83h18BlUyXENSS+lMf4ICe
FBWyH5K+F2OU7phHsIRtz9BvBer9FQvPWlGZJUD2tlo/yzc/q38pwG/r5LrL9RW5wyRH9dtUYbeq
fq2d9MaPpvDIerowSRy15AQLvSmA4BUXAgKjrivgZevXcamvg+CjG0HwetSoZs0RljLfHHROZn97
gvmtaJlpfizbhIpDC2NEJN383hiCs+U2j27VuPj5fMPExHLumo/OACO6/TLGwe6m86yFVBTmu7EB
H8DhVv2UGUAAJ5hYvvZcQy3XIJe1cS6sUzut9t69zAfs5djSKKA7kyv4iIEWLot09Z7tH/CjpfH1
7C2SAnIO4avoLhlEZOFjGp4T0qqU0UP7p9Lete67zBx1JY7kj74ikFIE+4eYzuipEazI1LrYMJHJ
xR3TNa9JEcp3L9a63zy4iuSJQTx0N0bwLXgY2ZEPsvD2YioUAa/8zu8F+3uPd3R6qVdjTBqC/l1f
FFs8mhxQRM7AhJC7Q9NG5lQyfHT36avePzu1OimadBg51GqeQcZNBTuH9FytH9h2jhIkaiDXFEHv
qjjZNZZSbYDbeIAi6yUvDQX/CR7JAwzpATCEyQm8WbXj+GIqyFCks9lY9Kgip8WPXV45jWnHjtCn
HBWFFnqigiXdTjuNY0o7DONod0jwxrY5WRl8e1ZPc/YwlIMcMlWs2VuIHK8q+TIvtAcni2vkPwSs
JKsrcdW1IkFWQhouKRMNrFV7jgo4h8MjnsulO++yeiYkG1XYE83xKc2ks4RfSpu1C25U6CsGnlNd
B+pawRvND8kFos8Hw6GPse2fuTA/2024NtWbgkFGVlmEsY/FjHQyQwk1klQZUY2HcVOnIyX6aP6s
ExXs7YG1rj3/rrTIwEWs4NhpIbGaaKbRzHSI/lKcAMT+YPIG3dwdzI4BfVw6DP/i4W/Tj57W3NfW
crohCcxFDyjvO4x3e3Gt6/wmayWHxkf2c8ilu7bkD8PoH7nVP1Q5JAthCBb8wL9hkeOnG99SK+hR
d7EyIsQp5pVB4GJEQn1N5FBDdQH4GcuvXQ/ruaqMC7VYoQpRL0mnde7OzayfX3o4kBiWfCI1Iii6
KqDeYjDYBujg4iWjloQ7jFNEsjx+g+7tXDlWx1YyHg7kzZwSVfuS24v6A0ZluGdFZNJHrMxjy8h6
EywtkEzu1Er3s0W/0sTmKx7drPXgPLEqn90d4Dm10SiymaCYEjVqKxVlGJbLKvFbFfnradOk42rB
HRiv+cdonOr2Q/iDu8/s5mN6TiTj1HT8jGGV/5BgDrTFb0RUtY2jVHAynTqYY7VOKMmxp4HJRTNU
eAnmr+FDEaT3QsmvKvbGXHrUc7DEMM4ASPyZzf3OvXmtZNrxlHVFj1PAkUX5HCvr1aKZSKgDd9SQ
ahvjx/6xk0zAIMRTxvNMRdnOb4s0Uj2p73qbPdQHbhMNYHoGXiafpyjpx5Clf9D+hqzulogNCNDz
Z+PD7JKjDn8EFlDTO/IdAXhCQ2Pw2UoZ2zFROmUKlEHzY3UVqMh0hQTfpJiy1sBQBIhLs983DLBd
A3lmmmiufCYnBtyVs1VwMcrvRXdeoMyGZkx4LQFQplEgyuxBhUV1QVkz3mYXKoVmhVx6eybZ/qmg
qRWQFQ6PJBEuraRcS0CvMhsyK+ie9LGVLRT5u4zjhPJRw6OF3zFRxaDjN2RM7ur+Odfak/Cv0fyF
60VJ9vtq0IZ/xGvu1eAd23OKLWa45T+KNxXyQdFCPmDNwzd1VHGHaupFAaFU6D8GU7zEF/Zl6QQ0
V78i2dWYe5HgxALhrMbSnQAMx2CnQ0jCRXqNVOYfOFJTvE59uvrSFXJewpDUzpcIguYpDVL0Cbtb
UW817IHrfvXOSa6FBJX45TT5xhX0MXo46RSL6UViBch2hpWuaJ+JtAhi3o1tzgPeiKDOs2DUespr
+jXDLwCjr846xpHRrdSJDpzSIEbcW5mROiwexGKvLkQ3y1hIMh1Xa2KOE4RfqMLW3U1/X9mlnvdG
umAlvA11cV/F39WdTDo8+QCbmt6fOoCgLJdBAsSqn/NVdbrPu8Y7oE9PBQlaMmFf2wjPNOv9xKAt
JUXCIKMNaPQWL49F2O8FyFhxY4FpNOGAGE1M2WVA2nBi628LKTbbBPgC0MCY3JSA9BpmT6MdCBW1
2cCo+TB2vwZddy1JPgtDdR0xC2kQM5fSa/iSgDgXSe4Fyv4YFtEeU0ST+DB2/KJS3Xo1XzJ3Vgxa
CYNzQzXeSOE8dUxWXSqR/deEcSPVLW/ld6bXytBYVFdMsCDDi6KHRZjAh3B04XceOe+75dRUUfZr
V9lRTpLLiL2j0Zj+xOMz3h8dfINhJswnp0Mjk0PB7oNipj4W/Vvb/4BevnGxqPXH3nxUnWcQbgUM
C+QTglYNYe+KZQPfq+ZYDVN1GtdUempz1Jcwnp3eshNeqILpoqpH2AdE860w0KgwXmJRKTHhxyJB
sBVihlPR0DY8xxFDJhxTuhRBEdxiJi6HyeGMTUzhhUhmR2rRrSOMooTFLRkQB7D7cdp/wXTUeLWn
Hvs6bgRyhFjWxmJofljyIQWuKPYZ09gCsbW80UM46oK0cMO9y3yb4BG37tH4TeoJJRzKia9/7bkq
k2tewC4vFA4weKf45jXjVJ7p3chQoBjYUzxF6nwaSLlayegWFTnq5yMJY1NMpcHhiClwcuSSuzrx
0o7l1uJNUu9JONsEnG2KAlq4RXnBALVKwdIhBBSwxhVfKqgGkUN7SE5Lm7mvQ7dnEakvzBb0o4wQ
i1GaysRUYLgzobbiCsLLmHpaWhM8t6NsYSAyhqXCUHVzR1QMqexUZnatJsVu2kvNH6m+JoWok0gm
DKSXGY53B/4+xUO3V9f03SH+TEBMkiXnnWWE2Q/nqvmX0loVwuyL8Zs4PSw9aNA0YiU1qsp/WRMo
tTU0M4O3qYqXC7jDjdZeyOZjrqXf0/VTnEDqGqzXfpEtfZGHDnAgLGUqzzIwUe7mOyvZB3kyJGM8
1/oQI0C1TJVy1t4e8XCrjG99nlxRLe8d/HHpthIOKI8phQtV2WehhU8G2OAqNAe6HpdnpinuzGYI
1z1EZlz3navYkBaWHuMaMRrJcRcIBwSEXnerWwmJ1x1NPuI+EYPJNGBIz86UfJeF4kXSt8aWLxdx
yqEbH438KLhQppc5mCTVL5fUrzkSVmI9LPbsY+Lox1m+lF+GAOcGQ0K3oqytJB85RTitG2ZrZih8
P4jw2JcamHLI9zmUHSBDkOwHeWFwWR9yFRMxM5sFEW6eIkX4NKHaKLLy3/TIOHG1kZXnWy+9G3xR
DG1j1wXx/m0RFTh3gdL3jEVcwVqPBoYTcczcFbkhduW0Ns/GtT6x29KtLeyQGpWku6WlU+aKvbcf
iCfYeEsByJE9L6N4ziO5sMI6+QtfyvhGKqp+0qsxca/c7lf8WJvihlqUZ0dHSnuo0m/dQredX0YG
cvvsd/PfrKYjm7OLk5nv++iMqRR1OtcMIk/sQI2VB7XxfM4WVzv0E2pyiTFvwpB9mV5KVGdDbJ4d
18FizldcFzTt9WUzXYVh3ALOLiuCASzqKLLBEsiWkn7Wy6GvT8QbHHqS5QZiHBo2egAf0YKhOiJj
MOlnJzYmR0dH3Ou+yDuzdETd4k1tWcqjLJ1Qlm4ZG8dSdveXxH3EnvhmmTQ8esR/M1EBC/Kp5Eac
HRVp0gtSpXVooPsAwDz5n+qpJSsugcA/C0aUYicVzpP6U52Ii9ux3lr5FdVq330wCAqKuL2ITXWB
K3lB+KUqe6jEgC7YpEk8hyP8M479g47DtkkZB1zI1LvqeB7v6gUyPERIUnBjnRuH2+TnZBOmjD3K
McVDG68wMAEbsL2g4z+Sf2EdGg7y0iiPZhelkPvXAUQIuUHxQ/kW3jv8B4PCOiJvohZbhKXcEfJc
nWiMUYJOud+RCRLPnnivv4pJO8Yf1NxmdYEjqHMjutJ1SAvHka6L9bmQwIM4MxJxIKzVtWAZmjxN
qo9xWpFSTZdxbLil5zDNHSlQ2apkfK2t4VCnIHoxnLbcHEyhh6x9a9CF5i+MGxT+jROsfRVxWPP1
c4phMXEzrJsJstsENVv8Q7t+GW/Qj1a01fF5C2X0srAUTrnUI989mupr1QN1zLhhLbtZjCLypeQl
6h4t/4wh0fWPgwmMmr2CdVOlg8tkGlMWiqGF0RunikkSWCwdS2woIJdcbCiXMgFml10NTnykuQSV
ppE1qDDIllAxshB7bH1Q1YztuYm0U4SDOStptIxj2ESJg1HBkm7qEF9FKb/KlXQwjdipJIwe/bmd
y1M/Mc5mz9u7T7XTrwpTW3WIFBuF7aE88IhYTvOpmlqoF19S4yauI4IYS2rzQ5rW9zRHXD6SCtAw
mK/MkVOAyEuyc+faUVaeFO53yUIeShlG/KBRb4Tp4kYeBVc3Ug8tgVe8YZ11X3qAQfoFLS/TQz3V
w+S6fU6pfBMS8UY82Y31KBCv/so8PUGOpDfGWU+Fk3phYWjYwsn6k+T6MZEQY8fe65+nMRl2IyUg
w3vF08newROhj4YvFtwoaxmZlXIq/jEQkoE9H56rxCTFGgnxTA6IZfyplXwBt+64dsHyqsAxNe6u
dd0oTjjN0SPeJJpnERnPNa+aU9tvJxT6eQxnIT4jLbxUxJ8Isn7ofr5cCgK5J3SVG0GMptuKddS+
l+/yArsEhchgwMfcVgqCymbzvHHLjFnIT+ZfPvKUkvIo4QlMUsMH8uWaPMNAFToJxk4PsH3fCCHM
2MXT5tkKlg+1qb5G66O2PvSVUcnIdxKfmwLvBeYF9j8SONU4fiS+2K53HsV1fpH9fJSqFvNL4Sxx
6jARrU0kf8wgduWAdNK1CJvdILVoBsIBy6MHSRPhpuKPrqSzah6Qc2jL6kkY+l74PK1rbZ1WeKea
X51E1LmRwB9x14HWGGOT1A7K1/Q6xBmdIz8ijHK5gPSSb4uwwnKLRlJbnUr8UTTiKev+GiLvEIVH
lrDhYjWrPb5SUpIEaUffT8DyhmaLOUEzjPbWDuctls9tb557QTjPqK4akQ2fLWGhkbcES3MOGoGs
ByTWPc/0uWB+G5cLSJ/Nk9ik53wLOivc4oRfNhL364JoVRr2wOKmI8TuEBW5dJzn3GXI4y5IlmBf
VNyL5ete1Ha3RmmKj5IR8JHjPteSt25U38ylfM8qEqZVILCyQ1uPMgXiyRGa/uTF+hZNwxDlex3l
DTTLC/M85bs1DW8TuMbSyaac0gsvhRFQvD4wTbdzs/UGsfGMoQYOR8jLnHmrkw1sh8FSDU04GUmI
8IYkpxOpdLk2eQk1jiw0EWJR9F0nHaSXhH4mjnYyWQY+AVOL8O1hwxeJgMYauGiXjNqvmzqsV8PV
fMF0zqXwU4xNHs3lWcqQJZMXGOBH1Y3MG3P/R8JWOH8bNu1OiNb2M2M7VO5yoMimD0qZ3Pm+nvx4
mwKdZSQ1YaP1kSs3SSBpaaimAkQ5i+mEfiJQt/trJczc2K1chMU8SEDQ1L9N8rWhlylnnnscthA0
PQZOPLKYGozeBUjtYJrPcC5QTJMRzaFoq7XqTzPlk4LDrOFGBvEDSLISNFeLDU/bV4+ReM2toPh7
RwGg6N7SvypuVIVB1nLupwtPcnxqE8E2cD4S78KwyQj1JA4kXAUKslE/E3PsmMx0cKH+xGpDuDza
IdDbHrhgL+bLKMm3Yf2yk36LaRKjHnlzhxLpRNIn7BQhuJfGXenUB0IVVTrtZX4AZ/WdLymVy05u
XfNtLdtXz0Y5NsYnG+ldftPcfJzvei1fs8hEKWLB6sMSwvQtFm+1jk15QfWajnclLl3DQKub93f8
0nelwG205jd0KAdpBhHwb0+RBvMoTLh+F/T9w++Wx28AtNMhPDC+ViFsFfMxSr0txwCu6MUWejEC
pF3is7yZ5p+US8+sQSL2xyotSTb7y6Rsa6d3UTTel+MOIQqksUL3IPRFNIlwTrZI/Vet1j2zaj/l
rie8SNzPQ2WghPq9MJ0sTkKe38VuvGUWIn0GvyV/e2YOcH4oT/4xNb/tMP0I+SYsNoHhq5yWi8UP
Zu1FZjz/rFLETdDwl0OjbR0w+R7NjWzo0jq2eE83xVsQeScjJT/QrA35qRyad1ywF1XYL5YhXfIy
jWQ5JLn+ohDogQmt0SRPIwOsFIar+Ehh3HQgNntStbZ8Pxt0XCtD6VTfbo7xxgODml5xo3OXa3eC
ax7uf+ZaeggP9Xj5HHKFz2w4Feh8MWrz3B5JXUZvfiiSyGRIOfCkD7tbmuUjtNCuN8MB5iGq6pYz
L0ZSTRy4lR5mFmdD34cQd9mR48PHL0C0KKNCM9BikQT4ARGvTXAwf1DV9fctuQj/9lgPUN4AuErS
X31ah/UwBIn5Et1IrOgXf8jHYBRFYq0yB0Um6G+YgpFhkA+fVyfB2M4klQiNO+9YZOL7/NH9KVg/
tfiEFhJjEFk7sr0vw7Eh9gCVnEk3dCgzI7CeHIgq0YNkfFp9CUHlhX2E79Ci+pATnMPc4kjRJSXC
odSAnkTYWuXu/JFMBO78SInLEp0YFm4+O9pfa4QT+IUgB3Fshzh4Q7NnOBSJP9JC95LfAmFgJeDn
3Tqr/gFz8VuWWe+Ejh7NZQepJn5mTlXMD6Ylj81kw5UXb3GC4yaJYvr1cTjp+aEiP53SDSWJlp1k
STxLKcx4PG0jJhQo7DCVtPqXbFSe/jp8CFf4OZee+G4wuFIUd/iTkRwDZGQ8bjzteEwTGG48mWom
MmWKD7MZjW18LJuV5X4FHJq5FnpKAEV7eQF/iNO3OWnZgZBjblrmQI4+tnYZm5iJbenYcewpR1Rs
stmf+kcXe5IUABr/FuUOXgVEMbi+YuZNe2T0OM0YnyWLiP3ryGxqk1kmNLWrkTM3g2Md9JovViaL
l82s3uvkKNfcT6znBTCvA5cUfLNRVlCml8BYuamDRDQCBMeSeVSVLRB3NWjPyJ1XYTnxr9YOnAc8
f6+U2KJy9W5yGiRQkKEn7TSuqk9alN9MHDB2oz9blbo6IbjvQ7YPL0Emmo2NHMJdzo65rjrdMOF3
7HgjySCtYkda7fmHBvulBCFtdkcyAZ28ZPymQ+/k6gdqp+RJ2JZtmP0PT2fa46aWdu1fhMQ8fLXB
BmNsl2tMfUGV5IR5Hjbw65+L1qtX6qhbreSclA1738Na13KHsXqQU/dgDYJAXMeGoT46Zn5l1Tzy
vma4Mfv1Vt75Shoae+gAOYZixBiEbiIVZgCEA7UwE48QGzXHEe5OqnEZke++rP3RXFHXrPyB9DOd
SHuOxzvzl1mSI8Ocn5CAM6G+L4bzsYI+kjGOMsi/1yZwueJ1kwiNG+5W0j/Qjv/jWD/PAyYqKhnA
RcKawHYcqIG1vyzAcAGyQUIsPTPH6fG/pQwmnJ9Jx3Hc4T0ZL3EkMSSoqyJcj+6IEqH6aJoHieaM
pWO3z6WAWr7btBvMQH57pjCgURGkQwg3K+7yXvUyllBMDo+KlL2kxTsNlwA2DcSwuWUdlFg1v6wa
AF6W9sYXzDEFroZS17d8ARO7jkGVvKR0SxGzOLgP8D604Lt9G34o+HRjuFVdHLERjOROvgLCcS3j
v1pv3Lq8zqQqb6lH7C7FJyZkq7SgsYRAM7hdt6L1c0ZQy1xxdVT+ZEk8Hs5ZsN7ryVZl9bZn5u5X
BkMnLgvmRApVnkNuXblRXzuc62S2c6yw+BETgVNuVBRD0P3UKvpVkxHef4lJ3Sag5OKLpkptfoai
OqucNyWgPhuW055fiBA/YHUwx+euwkINGPC4jbbfUL+vkID+6OyQ99/CRz6TX4bPaC55k6U0ymMF
6e0RckbZvwwU2wc5Ta5Jd3MU6Z74xRNFeP7op4uRwdRLvvSq9PXykD+kmZsHj9cf2zADVPEMz72h
hDtvR1qrULRENWtMQmWV0zIULBKaQ7ZvM7OfWssZ7t/lpHtCmlFA4qa/xkDmFtikOogcdBhZd5Z0
WKE9KPX5pC80xmH9S1/jCO5Y1F3SzG2gOdhYvTA17zFQaqucKqjlt8l4Uz0TSk0AKMq2JXBMZ74B
uf2nHhWSCiTMYNmR/0DQABBRZcLPN1iv87jDuo/Ml8EwaA0eNPzNJFvv/KhwJP3wq4PGUnyriEgr
mNMbsJYR6YXg96TwspL3FmJBvS+0orlMotUrys8BJUZZbo9xrB9dTZIw50B7yxIo6yNa1cxtRXYZ
tsO3kF47ss7BjxlAVVSfkpjbqPdX5pQaBzv6DpOoDUzvzfABrewwwIJ0ONAUwqwwl/JHG76DmXLb
Rp6SYelU+jeHi9LdiGfnZ2l4GTpgCREc3eqoUvpUAzU5sdu7hM8M1oa7OYnpVhmQqYCwTsPIXhIJ
BwLXXA+hbhW+Q40lM6fdcqojavaDHZHme5bbP4ujAwXOfRU9Uq3B9Ud+M4Fd7BvcJB8NkJl+OHOx
s0GcOMGgIK7sTigwD0xBwC+tlMkbkqI2gEJWpe2NdDZQiKXCfWl4FSYJ2PFdttIJmDzCFFAum5Ew
q9pwHovwO8XGktLGQuwLNBkQF4tpQtJHVkz4oSWL4ed0QmB6wtHHTdQPyBDJoVMdRpPaLu7d3En7
KlFuOegQNkhJuBWk4g5cbSxfjc16Ae/IB9KOkKWD/GGC6nPoARr2/QmSggw907QAxoaq0l9bBQQ/
dh3UDCixwuKmlVNkO00keOUSgsyWekADNcAkB4eiorO3h4vNr8W1nOrdWYw3bcnfFku7pFjAwMao
sFmH5VE0+Z0WJMJ61Yij/aN9tSRC13xovKbrq7a3SlJ2pzu6GfJ0MzUzslpIGMt4FUowbV77NmFz
RhAoWvXSWjw2k/xamemzEuNjG9xvpd8e9V+YMA/rVMHAQHq3elaJVKymtyLRwmi1h81bAo3BBP5Z
eT2X/JiwwO1eSghK/7sT0hjBS3fTFe3WAuDRvuJvlqMzfwDqnYVhRHa1VnKNXeBMzvTM8kfgXjHu
mp69SEP+bJzsdaJ97cCAuqtMR7iKt2REFniSiQcprDDasO2tWPYGJSJm4rzi8XUOCEdwdO7tCjA5
ocGC+K7WwrO3b4kPNT4P1Y48oqfuAuIQa7b19COsMV9IL4JmlruVY9zlQbrpvKStZF8Nhkgl+bzX
tatPEriMjvCtAljKmLOjYd1XO3iKy+PQsYNMPtexgKs3Qme6ASJIOnj+dMxJ80+yq/dGt94kGGRI
Q3FjbWg1OEXP0TScJPkRcwdM50H71f0srPqm+GqNqhevxPzw20knUsyItiNe36wYZt2aeDw6id/x
4HXNGSiC087w7BtGAyDgnGArjOPY0F9QiBB54Tmmxuz8aIPkUAwUO/3rhonN8YAAEQ5znLjQAA8B
gGI5lq/uZrOjJjm28krpEjcJ6HWKvebOe3wHsjcudZg+0K7cdyxUqTw2F0LmWMrP2cX8AyDXuUPt
uFdw+NviXRq/zNS6JiWV5Zp6mp4/pSp/aSxegHm9WYRA28KmpNExm5+JYkami/b6ks6k2afbBRcx
YBUHx+Vyr4b04aZN/UhpNaTiOy1nxGLjQ9ukO6M4i7Drdn7p2+3h1LJvwtyouS4yOOPaiQcFSep0
6vOfyUEmMiU4SXSv53MinI1S6vQdSyU84C+ow2iJlovtVJdGIe/gnGfAkVNXRmWsyIGJa7hDsCFw
DbPmvyvAl1PR3CVnwwxR3YXX6Ma9TOW7vTDDmPi7e/PV4vteZi4S2zcU5oUEO+xQNMJjRx1fCmmD
vcMZ2OEq7DHZmxcll3m5IFPUO1shRybIG8TQl/k1fwGmKBeH9BSUfUfE8jmOXhlJ4wovAoLKlSfs
CpsOkeDMTcUUz/mTAUg26H0bLgDDYHeDjp5rP+425DDIAydkZgOOvKM6P40TrmX5WnVquI1gjhwU
3siZELnjOKGSwZFqHc1jyidrnAQ90+8OZrgG5QyHzD7GQBqodycwgiMSuzCKYyfg8kzKk6GDzCyF
xzHj6R4b/Nlq7vpRzY4I1c8tEXe/2ZaZuFSbHcV1SpvuNA0xB7iGOPXbIPLIjmW/x4Ol6QCNOixK
5KXUZcj8AG4+pnYgBWfj0LNbOiJYZzPL8sHCkfGFILnsvtdl8/R5Dgxc01b9jkN5H4x42zq4rUrB
2b7CAPEG7JhZZp9yZrUqaqD2zwpWot4eBUIZUFVbJb+rGJIGaJNYRhv0pfgrg7iCqS0dS/t3gWkU
qJY/Qk/Yv9SYai6jRNSkqN4sl4NAz63rgn6pWYxQ65nAZd2lp7eSOlZRFYrwyUGgBPw3DdQ2uWQ1
c5ZeYhYorihMOjVaciqHIb4N78KKMUGUYdM3oeG0Yc6CUfUc2AXWzK/vRAtbmcAXkrU3iWguBuJl
V5zL16FgC/dqVNGKq7N85CxfSj1ivDCxvFpZEuWhbcPUByPplNfpP+MTKPRLqmbPrYpa1UCSmr2l
S+w3eAMBTW7Ws8cYTJAqqSWp3d7I/bZzMCYjDl83DroUrUExchsaV6KtJ9YKoJuyHsLjMJ8blvYM
iE9bFVhlfMdZBe/+jCy5eF+2OZCJGWnqn2kQbtEPvnGz/2bSAqfsd4z8oclMX1meBt2kqrH2xcs4
eXkPqaNMT2edIInYy2IgWcSaleBbwAYeMvFJwBvTIcM7KAir8dwBUHQdQ7lMbXole7XrogWMoD77
5KKp+nbXHPFABdEVkj8ysEm2LhhGwUNw1hU35W3ElufFOEOW5pb+2K/6etv6Q06fY7/3zg2jtIDS
wb9pnJKAJ2yn+d/ipfV2EIE0ShfAStgYK2e6UkQZQHwe65fAyzR6TlRBFsyZnLcMUx2IBAUIhxKA
XorIzAD+Yn5C0Kl/4mLCp4OAXssQDpzMPzYz8Fz2gYojfn+v1lcjDyrE2rQDo4nxmW5B45c9Mdl0
bWisKfMcJwU8oJCDbbYXbIIKAdWs2hUisCqZRYQC7KhdWF4QNM60E/cVbATphSQjoA1I2Eh/9Ixz
rJLkC4MYG77i5inoOekxjBf1D6XwR1cZHx0LgM4kPUdnJ/miW8ji6Yu64l2IjtwFbGecgWq8602q
cxcfSPxFalzjym6d82Z26Dh8rf/r0ERA7A6MDwdjUUWYTJ7dhLFe44zlXItZkr/5YenIqlUVxjtg
m52Gz/GAPFXfhxOUhHE6ebju4VJnX0YjfACaGTJgEHiA6PJeYgn4H7ZfreVcUQ9r/7WyBl5G8Nd2
QKDCiz3nT8UZn2V8k+ySLCBXuLTrFzH0lwaDEwyD/Glu+dM514L4CLWLyEyPsnWl4WEtQqgabOqw
T/Sg+ZtiS56Hv2rSc2I3l5y6I5tflw4SpxmItYqGdbkZTDa1Ioqr7GWkdVx+ZcTSY/L3VXXHbcu+
PhznH5N1D3nNZ+ciq26m6MB+iJa3qruN3W3SmIJxPHMjWExK7JN+ovFRx4+qzj6SGVuURROLzvxY
s3CaYWaZYVVJAZ75ITuAjRlZs6QezOAr39RVYb4AL6LGDMHm/p1zd2N8adS+aajQirjDGCBgDx3L
GyuFys1UjV1h/VCRheRTpJcrpStMm0uB7cvA9gXqhtca2xdzmUCA1N6276lKIK1/WDH5OiYfyHay
phFZfxz+yA0ogPmaPvvhJPPbEvk2XScVlQvDVBp+x05vBatHh53hIr32CXQ4br1x1H3USL5B7gUV
gwfuoWczXj+ZX9oqJLvDpzGkX00FuR5xAraX+BbDx/gFCnU1I1gxuLuJ5Q74TIhul4370paPuW4f
Eukzi30ksAEsy3T5hW9KoGOpQOAsnF26E9SmGejrZ5wr1He3PQWRhXjQojprBzYIgY6IKXe17iFM
1jzZwZNw5OLbq5By7QA1XwLwY8LP3P6xK1snEWCPDsp0DhqYiFZ9Hqlk2QzhWlSiMY6PSYl4wNCj
TO2vCBUZzwNnW0n/U/nAqNGghCx2+1xX6SWt2pfY+b0O9FbHzFSOP92bqY5BN0o+Uj+/T6DjQktI
YWfKrgQZ6alABaI4wLwHfHaZ/uJrBGRjuiZ78Q7x43FJEYvP1mlmK10RzodfoVAFW7DyiKGtYeKP
ukVD1SARN+FM47laYXkSIcSalIm0TXfQkX59EovmchLnH6ywDv2QeLlyzrTeF9CwJ9j/JjTsoXcd
+Sw1mc+wCrw8PIjqWHGadnSqJmd4YaHAYDmnC36oZcTRPQe/lso1V5qCBvQ/T+3brKHOhlBRQW9R
Njtkmsn+DwkqDpitUEMDooLunM2vFS4zln4UVIp6GUCV0nOCHIFM8t4FuG4Ir+NrEWlyq/je2/Vp
TMYLYBBoRQ4ey9UVveTftg8GoOXwCdNE+6dPR2utvE51axkebnrNW1rwi1L1XwvIyvKT7N3zArx7
YK9FyDizHj4Xj+ijSbzZW+b+VlbJX3tGNZl00Qcp1Js06lsp0tN/BoRrgAscXgGGm99bO121Wb8W
Fu+0wbVtZNHu0bJpG5vTxJy+dXzHJNUFBE7s6cYb0UnO3ZaZ0djFdTt1nbiVfF0lHtJlnXiYy1uM
n0cGbU9XGGWadkVrrzrJhaY0tXSEMJIva51fi8GdmleRoILt9VOdsmgLl2DMWX9rAuGT4/HMHRLG
byiz1xQ6+Z7OkbMQ26E9P3BHYxaLjH1C99uQqw8jJvUTGxP2Jj6wHXSPVTIsLDNgkVI8nQP4TOcL
Y05OYTFVmLspzGGG8sYQRUp3YAnFrS20wTv2rMcjQ4QCl+L/G2gKdSXolK8ftisG4yRuUYaR6Nf/
kf9FpY11lzXpeN3/18avFIMEo6AzzQb0LHlDl13ihGrOuo6Xp6kAwMYnNBIbcsKKIUEWv4kM95aA
z26Qcs8ismBzpCPBIPzZhiKBUgTQIaFNz13ZsTEkR7OU9jaDS7r/8l87UZggXZf28na76wkpenby
IiXzi3xcup5tDs+d2T41oFyN9mudnZd9C95yZ4Pe3bicJMO+ypbAlUI640MDyIang5CEY9f1IBdj
CvPDOus+J6MPSvJM9Cx+wQMpVRVRud0zLpFo9CuGo+Tcx3Qxk3aO18IvFOhalwmXg4RvUM8QxS/p
JyvSz9S6tKw+GkpDO05BubhKPZ1LlbRVUBbxlJwrgj+XOIS+s+wwV7RK6xpZuojWqY+W0MEhPWLy
6Qu/o50UjO1leEdGepeO52p3QPbIGTUbfzKbMXFQJOxhNcMM6OKY8zywuzFC3OE/nMAfHLrFm91q
Qe0OL0nHhgvHObYlFXlpoZ7JkvW1tvclRT9X3zmxh7VlHVDZMhE4nDSzeqNxf+Mt0qtQXlCjF2MI
8iwclSqs3tupwAtlXGZWKWvGTP0op9VrXCfPZ5yXhyz6LwVciMX42iE+J6ntIPp4T6sSOBXFw8Hk
rVxGkuGUIwM4TLflc3v7DUBPZ49RsjtjwML8boEkkmeHPP6OhzQyWkQPa/PQZvWlN8+9+MyMcFPU
g6ApkqbA0aRg7MuAyVJPuwJfp5/DbatYs27k+yILcKCvggsGIjQWy7NJYH2Tn9sKPdQqJSzPAjTa
owZoJIuPQSME6/eAUtfge+g0cU4xpy5jcrYFRX4DUpDs74/pUDJ8gZqg5sQYeGPr/I8GDksQW5eG
TlMECbdC2TONP2v0T1bu3JzX9aKILhzdLmYzoWiBKucXpWT5zQrCm/4pfxJ0C3BbRBINbIQdUoNW
UoMYuemoLLYWyBFKmQWlzMSWKJmGsN3Y9Q2wd5EsOsXJvsA2KcSFCDfCF4UsbgXyWHx74aTbFC5Y
+vI5bMs9QZcs6HW8l+6OPexv0wxOO6VhtRGTpjdCLx8isx9lmr0sSfVixOlLwvDMvjkmLengl2js
91hqwlR6+1L8SANNaGeEoykIG1ID5Ss2+Zk8a9VcojwMqv4UssfCL8Gef7cCTbBz0sduBtpb+Ans
hkIetUHDqjEFTMrRXev/9IwNTc02JmV26hogjkw5ykXuxWPmT1PmM5HNKza8lN1V+8Bu/dh6t0SF
YjXzkcwf4iece5mD8OB0XVGpVCyD51T2qxxGLaEDUNH/cfjEC9UqjXKB0lcov2rRX5NbTm4PSXMt
yRTKmbyBkEhqlANqKPhREVIIFQ26hFaAaqprJIS9Xg9drHgWz0mDYbXKoaTUIbiqCwlWM5uGUb6e
sMYM7gZsphjVECVrLQDKsD1gMSdVuHYaaqRGPe7K/xLCXazVLr6qizzSlLDKmmEmM+ndmAShh9hk
531q2vdcqt+WazTbKFs2zjLPbOSbXMIxhvZvM2kwpumSwTyMIhyw1a26keoaMkA8biU1BojO+Fwy
k078QbFuzoZDvbGu2cDP2ie8s60nVhJrsuXSVlpYn5jp5pdYeKpKLfRcvR7eDlP8KV9YQPEB2E5Q
LlswiSrQGLPUkFOyFXLfHsey/VBhMYwZ88K3RwcP047EJ+ABG00SjM4MR7U6WOPGdU7jtemM1bKw
2jiQRhgGEBxSf1xBd7TJl5xgkW1rpgvmB22Fy/Sbm1n4KvbzFstgAr0UjKpdD1dtuOW4dNwUg6dd
ZV410zzvELf/hmO7SCedgdT6Irdkeklm2EJ/NAXHiVAOHRWToGIqLMoG5tw6gX3cfmmbH1clD8DD
AxG8siOBTAG6hpQdm/e3JWVn40ns2cCpMwkC9BQLKzjrgIqvZmrbUKlUgO2l7tbHmEqWMtJqGhIG
8r3Ev+VoyZ+2Zrpyhuie22odJcx6qm+LKdBIrjG7H9OWPBxgiuZXTra3dMxz5EAJlVDY1qvyqflE
OPrEZAR1xvhK/NLlrwYupCaoVhLuo93Xwia7aLFXjLKHLNzkVTPFHGY8NGK719USFrDskbZSDUhT
dubHGRlAN8N+EqgoiZb/v/BJ/N5WDzTcx77NSL0ZfcxyZ6iSeyi0dq18/WhL8WkpxpO9vRFJXXTb
JU0+CDYVXTBWarCA/9S1luHeclmaA184dIlDz/Pf/JhIdliWqnRi5VuvaK6kfeQyb4ODIpFd34LP
kclxuHrMK99spsaM3B/TrcrNu3MapvTcz/uGDo8FA8D25IS9EZPAVJ3q8o4+DSBDTjwF9D3WMlaQ
HTrghbPfwrNiTQ6Lkhjf64xPBNSwReiAIclv/Wy8pYp4c8Drb4a3oRKCwB5p8i1pypfxLaMErVfV
Y9PlDWShNZrtSoysVYNg0VTGSXHVGxbGdeH1SFkGRKGJ6nirQhiBNp2MEa8xz953d+yOOvv4Av+x
cY/79bLkrBu2+L59yg06gHcmaFs/fFXNsZMY2sb9UXxzitjGbRhARYjb/g0otX2FdE868jAQ8WHj
kkb3DVm1PmVoVJSxuHZGHzEbu1mfUtY/RdVepIV/tHNWE1A5tv1U2Tzr2Pg7xjqCsU7KPdXj/pjR
Q3NA4yAjduWPKRNwezcckulI9zPa9OSY5Qm33amQ19NSERQDaXI9Zjc9l19lUTD0R0i1lW9ESLzm
D/tcN9uLw6J3MsK5nR9ys961EzOnxyBV98QxI4OgOgUO3anwm3YOdInTvDLPZW34kEW0kgUFfWKk
uN0ITXq+7tZ38nNJZNbdUFlummgP2ozDBAhuiWpkBERIxFDYu53DPJEEXnWh+Nnh5ihZB3J0dCTC
lRnKM9qlT6TfKXHRWxk44tCv9j2L17tkAeDOl5sVWIGKdDxGAAX74DmPrsHIb8DGMBJroO2GH8M8
tcVpmhzyjxwaHZt/M7tcI7mDQ/FSUT+LDw1B7QnoWB2W0H1P/POwd+JASUGgVjkGrQPsmW2JttPX
lGxknWyIhwe+yOlSOVAZlAgL+CnXGUoRd42eQOKgNujW7X8IbNQ5XOYCy4G4qApPIJ7EN0gy/xP1
LZ11MuX2RPICGJ0KE6p5isnuRBFykN9L9m0qjVFjgELv/qcHp1Q6fRHRRur31KMqJ1tFn87FgBZA
In4Di9tMC2vQ5xJjcJXpUK3aCBCYmjSoVv5usHEdFDs0ByMcKHBsTtyGW8E2g3JjS5oRzMdVYjGx
LyemGoB8FUc/WXiTSftlAr44NUb27oSfKxxedO7QtpJxS1d3CT+OI4PvzFMubOVGvAZ5zlq0MXTE
P8qyOeuUh8lzVReQSpTmOogyFPm/En3JNDW3/s4lvMM+i+6kymStMqHoh+LcgwwsVhz/xd1J1XN5
Rwxg4jIc5WgkXxQcy7lonSjlbMDXTPytbhrnpGYrjVkpiTmEY9NlGd7RKNg8jdVIcR9oikA9E1ot
UUMEIPTUnI6heckZAfPf/LM4krG2B3sjPEqhRhHjqhDCczC+R3m4FGQKzkzReufR4YdfTIk5+U8b
G9yXWHMiResPA7np2pJdlCELTGhwJjdw94Kylzs4GYaXvkheS7e9tzBNW35MQcqZ5UDLXP86TD+/
QG0CujQ/s2X6bHUZMNr6zgRd9NAqzUBhpOZ0vxQXy5f/rXo9IS3936nN74Wvetacu0tQ/9KMXQrM
hIUB8OwoV/ahq8rakKa7ounOzZTeknBphXFkgS7roNe0CIwnoaa0WOqPlMGlV7vCSAhfYesEbz5p
YzSeiNoJZ9DLQB2mAAxYC2JENeeLdTc7EnhtjCFSc1sY3AlPuqc9wdUASK7kaU5b5DD1U9eM62KI
Wi2PiudCqtI3Db32Nl5TW7sbE5m5nXTTECuUKELG7tfm2NfFIpluRPzo9az32Lb3ysmJ89NCXQdN
Iia4S+WvyYyHwnX2C29C/L8JHN4ZX0sKppIBYOYNvUEkcXzScbknWU5yRHHWcBQzlDhbuIphPzFh
L47j/E+iFq/OS7Kym9QedYz4gmFVsaq3XoioAhzUm5nHbxWnwkOx2xO/lDA4jvF0LOOpdGvid6t2
vsyp5NK8I8ZrD05HsYofHpN11lxNVE8LLjGAaMAFLAQktoif9rK+ocp4d4ACqyig5flHJup83g90
slOHPTsVj07+1rS4gefsc1IY66v+SAqX9lcGjaMyEMAplAC0goDgFcqEac3xKgAMqR3JO2uu46gi
QKuGmwcej0ybBosMbIpVirTEPmzan7h/xu/a684SA5+DLFL7oxB2Uaq52w72GXnf2ZoiDRrtsvF/
7yFmDcbNTHG5syFqjZmMuB3ZpzSHjuxmMo0Jed/gIBhSgCngf70YOkOWvjs48R6qCVzHYddsgusk
1oYBITAfrtGOQwEeXU2CwYy9efkDye68x9wxKPf3mLvllE+8SfAIknY9yFwyDkvaYWtYAe/JdVhe
R09n/lJTYw1qDgMzJWf3JIiKNv60zvzBGHlemzsBTLXQn+mD3b66chYyct44WOPFncpPCWHXsMuI
OuMsbLaLR6XjQiloMMCm9Lm7AqDvQvxSjiQ/dUV5APcB3Y1InUeo8hwfhWy2YSpys/I/q34TaB+g
ELtDfSvR6TZOdcIxm2n2Y/4CEvLSHEJDN8Ms3q662pDYaEcZOrcWSLT2JbM3mf72pC+Ve60aQkUs
uHnLNuWmbeF2fYBewUGXrbv8BlH0eBaAhE4F6E1YkMQAcLsC7mpI3s1nmUDvFMVw4Og9o1HSClfy
ulOVwnSKebe58CYuvMZuL5hFG4bsJsq5Kl3JpyE415EPE0/wmtMadLDXCI4TBIRnw8U9dq10ygmG
TXitpOxPjZvWeACJEJhJhVwxVaBIxkw6+MqvbF6DiSAx2bXi+WFI/WPD40MsGAQ63LpX8geprjFT
5cdtzoK4IBmtm47GeJTy4WzLb1L6avbrQyjxC6LcavdaJ8+m255x9ZXJyzVzU3qQKsruErI5XO3u
ccNqbau8fphi8/XU2OSIBHixJOXRFN0Dl2T+jrOz55QVL1ruTvo9j/xpn0GV7VlyMnI4QP3jcixw
duq4HLXe8YrfgiddqRBh4tTTLAf0N2xXZbccrJe8lMMVP68ArI0AfQwKvl/qcXjNve+wSpHgZDAG
DLIbUwWy6AkgpPhTiYGQSLFH1QCHCKIfv3LbjxVKY5SHu05AoDyUmNkZBdT8TT3OGbpWUwozsiLS
JNIr1FvoJC1G/+ocu44ljgajfznVIktbWMw3nEwHm6tipvvgSaEqD1XGBSbJNc6mhRGuRP4BZcpI
evQXgHwJqgKd/UM+Tq7Bel7DQ55jZ1JZQZZNfBYXtCO5gHms3U2cNLIkXrDDkKlBBdk55Iuov9SL
iR6MjAxtfeuvtCatjOsTtmjVJbhbenJkmmsyHFrUFibMcYoBllgOGopv8SEYlYsP7CrquVtBGabJ
mX0y+Zqg6kx3czUjverLEIp2w6VqBHYe+9aY+gOJZsQ9aTOef1jmWNamEznVK/kgBraf2AgV8NCG
u8PWGu491MCLVMGSIu8AhaqFKi0HlAVaYro714wV73B3/9Z9j24afzLHcTZ/xAp/Z3Swtfd38O30
xMwObhxRz4GQ8qAbhI+n5JHYu1EqgyajRNaunnVCTp+o1JO7Y00Pwm7fCVUnMSomlKmCqZjh+lE4
EQGrsJ3bPTqExFAEov2IWX8wUdn/a3+ba3R3urzyVoNvxoxWor+U1TaaHevRZ8NjTHXU6cCU4PrA
QveU0RVbhYwIMwVJArXcgHhGdTf+h9/u0LM/KhtkEGGGcFUGK9CDFWgUHJbxX5sNTy79AYd1YbbL
ft4FIBqfeobRKPbPXc2OjKwWAhRSjtrWXKNxGe+vE7lNuC497X3Mmfxzc5XgeZBIEYDFu+L1XOWC
q7w9Ijpqt9vs9Lf8BcAdrPYs8lVKQnu9Lju4Bldg+044BwgnqVZCKUaxqU5h/BzHIuo066pvv9Wa
iG7ZCnVRhXaF41tBtqgHvcgCgmrFVLiNR4ObEHbA9VURBaRGvLxRi2HXUk0kb+TkWPc4krG8tvhM
dh+F/UKHOq7HEr9Ce136laTz7LZpeoRVM7KpoVIEqWZQKJGMHw0FiIsr2N1qxLcqbkAAW01Cdu1p
u8Kvu8hScpkDBASsoLvD/Xer4CAUui9urKeRnwkSvleZGDX2IPfldW85teR7bEjpMXJW4BUHKF5d
6DGS/ME75BkptecWpMQnxJ3mpdjjgdpUouLniKY9WEN2AtkBN4TYekPlS1U5L/nTNtpno5bPfJFe
Tq6DrBXvfD8fpNF6URAK25XykJBx0ZV3t8S35c4nYOAM9s9e/f6hbMMZJS5GF5V1I6al/M2cyLMI
BcJ+Zx+JoKPoQvSjsfmNEemOq/debfXdyt1mUQLnwUT+YkKCl7FeKviRUwMwfrX5O1p30xBPoLAJ
IOBnYBRA0lO0X82VCokMtG16M4sSJLDClJNoS2y+2qv+TW/aeTiXQUpN/jjYz0JS3xZRfcyu88rE
7J7cCrMMF2JgSjAwgxwasRlC+uJxk48p6Aul0F+AE4EIWkmQHM4d15gBE4E57Gx5Ro8zBXV+xlCb
IOpT9nuC5DFc+6QJsWx3CFLoLtz8ONbpdVluKi0qmLNLyV1vdtrVnb/wYl0xjBTVEG5adyvxwH2J
S4VCZKm2ABxX30l3gKyPXe/sbAgbmogXo/qRXrUK1509XyC8IIMy9p51KT3WXoR39s6LriWEYmLO
aw7Nj2XgX/xInoPNErWRXw0MVQ4TOYnVLJmFYYn0ujWm667Y/sgHBDYqkMAYwYtdvPQ1OCfFDPnq
/qNyU78NhtZMP3TGIkV8zgvbl4hwU+499/9OMWoNlEPUONkHlIG4gK2fY2LhHZooQfZo9OS2nOrR
uG3qVbXwxa3eh7goTuPPo+GT89ySqYYLHC7n8a9F9dpQ5nYgaE38Neue5T3hoOdPxYrlueX1Y48H
56VC9oZnmbpNQaQ8afqjW9tnxWVbsUAeREIJg6ZwVK/QnzBXA3xHW2HWcM5JX8wJvDJel4coO3+i
9JAYbzbeh8vANDkxFbYpPzRCFjhlUfzjEpxXTH5J4AwI2bGhHJLVuGPCVGUutvEiGHETBcw0hu0u
jXnN2uGLL2fPpZwMjVhocWuW+Gr+S2igNTDGyUi8rhmMjC2xyyfL9TcIHIYVyh/WODG3wEwSeSxG
OkjiTDV8hMj/M/IG4VGyPq7cQnwYj38Qbt+3RArN3XlvKyS0JaC1NAhkGzEXmES2/2PpPJYbx7pm
+0SIgDdTEgAB0JMSpaoJolwDOPDePP2/+N07UHRPqrolgThn78xcCTOG699JM23uFVnQlFe3j9QO
KJaCTBf3gT4kwKVmVL7TivI5jDLb6hzhwDH1T9A7uPr3o7Wnt9aT5f0kYzFT/ffZ+ZC28amuj5pT
FY5XTmO2mR1mjF3jiJPWV/mWeWWonCyzSZzi0PkyqStYi7HHYYs7DxLNhMuY865pl8PI0sPAYe5w
t3GqH9/5y5TXQwGziy4qYAdFYNOyWpgdcpxwhfFXLbFGmTTO0uBRy16VUdy0j/OKnl0g1+ORFb3U
HGdHPYpFP3aIVzkwPLuZj2Tc9eQCeBTNKHVJrO/7ujo5+nJMaz2aNBvLFna8s+gJ4UP5HMzPiht4
O7eeBrklDY+WggwO7tEArT1AHCOc6Jc4D9sCWzkZYmIHh4lDZKAi45j96tImIDJp78+jV0yCNfZ8
GRaDfYpErpxrEdgvctgqBS6ZqfHM9BeQmU56mUmtbESX5iI5CXUOBwQa0WLsHnALjv67PYpQ0zRb
h4YNniWAO9CxpEhQdfTuyEdj6cKy0kJDZpxgarVyRJHm11LgvegGamIK+uLiI/chX6ZlW2145Vm6
P1ajn5PKWBMcLuV+JihmVDuZYz5Xp8jOWPf7Otw585AmeHCWs9XyGukw+0rArxaPxnDvbRkfzYk+
DYMeWnRQQ/trQn2TKFsoeKcmDRcGnDbaNy11JqMWDTk2vbUgMahgFZhU8EVnRnow05UaPmuvjfqx
UkYSNShVDgU+ZBTtgwO5zHzw9G8ss1X+uptEtptVYvw3hwGPRwFuvXMctwm+CR50JrPWe03/W10K
hSAkWJUaxtbGEFrC2JK0Br1sBZyFyqvDSWg+CCuzjG126WBwEfJpFQEYQaUWeByjwMTwHhdVn6WR
3+Fa2Pj+Fj9lbl0RNlrMzE3R3YpsuxUYmbHvuoP6Gr2KrjbD05UffQFmcYXzuV10ZIQtX469sR6b
UT466AiM80qLkzI9n3+2znoksLF2D2ftggZc5a61ny3V4PNGO5dzpcolmqSEyoHlqBXx0b5bqP/f
XGuTjMix2nmOjXuGODY/fANhkQ/zQeNrQ1JkUVEgrWRaZOSIUyXmOQLMFelWB+WjN8RBR/l4lzTJ
O9v6FjeM7hscqkNKl8786kKHjMp6kG0oUiQrVpslB1XdQl1PWjUe9V9KC2oDCMYb11eNmN0SBpjO
HeGyVy092zgoQT8ztNJSlKQ9O8YvMVEappYvfjIvrJyv6iO9aSDC3xqQj/o2fr8nfqeJJpE+4w0T
DjvJ6u+GeYDlNv4kPbCLhQUEInnJIonwZ9IwNmfYMz4dGgFk64Ap6WTZ09Uw1Js1tme7P9GVwd1v
rVBrtP/ohzwnHcgkRERhJ8G6wQ2hks1hdytCmcNzksbbd3FqR9MFrRpzAKmqE1jOL6XGb8TkngDD
f2871PtyZYQzkPuchEqe7SDBKNINMyh37sBho3PYTL6r1i87mTE2wHbKqWXTsGnitfGTi2nrN8kp
Sclt90b/Z+cAp0g5qJRD40O+ayDTYxtQUKiwO9KkLjBqdmezcmjIXC1U+hjU4kqa5dKPgcnhuJm6
x9rDszrBLMsIiahn0GtkdBbkhiLwP9bcTc2B9Zh5V0floU31k5dHvt42lEPOSG1nTSz49Pa+VDpd
sWw4LPfMd4MtbPHrml41j9mk/ZNdiI6I7pZdzAM2kFMm5FN89wfskjb21GoxXF2q78NyNNrutYLY
jOGI9p31uer5p60XHy3x/+GDhM5mR+qCLRcPR7GGKu6U6kdqIZuPg0sDi6ur0LjMXwmREeHovEEj
KirCrIwaXG35JE4dW1LF1feby5k42cyfJZSMJTCn0xvZOk/A9ob1YFI85dB9k1gwnzLe+s7R5GOh
gzdZk2BUvmmJOouhvGTldmnhr/IJrwZObFpLGhMnhKvDTpMeCSEkOZhWxsKRIxe/Y2d7XUcWXWeo
V+dDQ/ZT2qccogOCp8aDhta6GffYZN0lg8DaqkuT9Sc137W67Os1NJ8ZxIVMTHKPqdSB6QQobGcc
YQRiebCODdiXnkq0sYCcOWGe2sHQ1eDejsnJWoRbaXhcP4rl0qRwRrzqu2d7pXl5WpyzUbssubgZ
BMRr+Jl0GRFyIEgvBup9y/OYAC3Yf8fxDQmeO5absSLWDxnVOc2p3KFP2f2d4obOQms38oO61Ozt
KCiFhoGEcSA0AQIZfxkAdFvSqR6kXJX7Pz17VHfBg5I5ZkevT3kawZfQmD6oCCO/rPro/VhxO/bQ
mR04QLx9qtwCGNdF6kjSMD3o6OdlnYUbc0rSUcw+IUoR6kmhMYmjXmA0mRe0AoU8pnLc5u0Ep64b
laOTiygBS7vYF/jM1XIdQR2yJPViUl8UumSourF8Ta4VSykQG9Rr7QV7qRbsNxDte0HAWr0rGF5G
SLdTKGSgG8V2/OwMlMrpaGp0FtN1ouqLx4+eHHXlLxoh77tj1aGJyjCJJ4WIeJu20wp5qCsw2S3l
1TgImbpI7eGUfxcOr4UDWJ/aY6IPx/zEEwKiNO6ka073c22zit81HDnk0G+pWBAAKZkAU+ViiYv0
7ySVbqPQbmbXuxUuBDXGl8u7elJMV4kNSl7bs1G1p2RvkNRtcOW7K/RENNCZdkGP+xDtl2+IFL9E
dvJDWVIFcW3XFJ7gO3hVh7q+hkuNzbOPBgRXZdExwjqRWTrRosfR2xMhVCo/CXqn18YpHr9Mf0hB
7stbaGRxYNLXC07JYhKeKZ8SrA7kLQ1hWXTyzYzLR7qjBq1zm/Rpk/zkUla2d2PioBOATt9lOPX2
qAftMWTLQxX4tkghjkK9O+62Ki9zgBuWUsOozM/EXO7bjUFXy3Cu1+H0o69I+LGr7pu9zARQbGyZ
ntlXAeOpFxtipE92Od+5S33OKMNQ19x/GaymlUPyHkq2M6t0+AoE57MsMmoeScuJHCZhFn0molf9
T8Fho+OPL9B4bT4KbziMxMehmTFv86BTgeuXsxIQ7gsq8qEd3BMOi45OFkt9D9o3fe/sunG+JhqB
gFIFGYAs5c4PrfkeaA+qM6Iqe2seD5WSBEqG0q+yF8uwCZYaJZf7XO6DjIA6FanlfFPi5thw0ssw
SKAo7Euj+Njc5aQSrAQnbKnVXmFWWSzxBvd4FZme1gALoVvu75QkxY2jfC/bteeAl6HXCpLAurrx
zLxMk1/SrlgdTN+yIZZyPT++f2op85fB9VkncAYnkQyPa8rZVXX62xpDxHwpK+v9GfeZpAUj1wUi
YW72X8/GmxQZnh+00rTCYkQaI4V8ws82bP5/MjVulaBBEMZ9JLD8tgVRq4yqNyy/Dl8LUfFJRSQx
KyqBp30jvWUQgwN4DUz4IBSiZa6yASshYrcwhaN9eS1otkKVXDrDejnbNzAB4G0RG+AXmmUB811g
2GsYV2WULnxr4kftnIaY0Wdzjpkn4anrO0rFlneAO6FBHrlznVwQazvmxkt92L422jFSMOaSuDu5
sktLaZeivtjs3ypehDmK1GAZLl1OLtW/3mT9yi0lEqcXWopyHXnRlpe1dq6Tvd67OH+ad0FlKczX
KS2eIo6fjuhZwBKUqdWnnSv3bbrq3XgympOz1eHozGdyA1Z3kbiEzoN9qfR5V8ysQj7nLwsqzuj8
AKPODghnSW6HjVqigXVRgXqeo2P/ZPl/mAU5P2IjhmpcTZEGajLuVtW6IkFeNXq24B9cVhf1KyFw
T+nMat1zBCtbQrs4Wvju2reMDJ9dYdfMj7/v/Cqm6mRGNb7bCRzlEUYwOi7P8xPy79ubWUtsapog
0eZgIweR9mbAMeXg/yOsFFDuOp7IBZ9mvT2VgJdcDFZOB1SqpxCiCGqZANP8otzlo4uLZ64Ud4bW
oAbcWEFZ1Tc4tE1gDA1AFI0fNAzQBsKnPEU0zaSD7lNQ8dyuBr3eg69IlCKeXQk09ru/CB7FUQON
bfesAYFIrXB3NfBeJvEKpiZRnVOGPtOuAQKgecKEHbG1FAsbzwyZpVKP/rmyO0/ih6UM001ie4/8
CcgE0F0012uYL0son3UybDyY+2xoPRljVlkNVA+xOQdrkikyiNZzXzVuLwNKHTDZugMYkqJdvpcW
qpaK0SLvf0DFdwigVisvKzxNLDn0A/5DcZl05SKp+XXADMgh+lGa9bkoliMLZLQ1EtX2lw3iXOjZ
12SXr+bD1pOwk1TMv2Q5WKWsnOEK11pSfysZJYG2K+26kvbgJT+U/XpQdrLeB3XBH7PWUKiMqVvh
xgn8bWogGz2Lxh1pN+iAyQBYgSIkAIwa9oqxIgNZmWcV8sXEyuntm4CaT/2GiGn0sPIvKZG+1E3a
ZReA45GDmTV7l71iCWxskyR2ApWhgsqAlTjqesI93B2Wd6sjulcrK0FGUkRnoaAzKaEw8lzaPJdz
yiU5/0EGHUfXdrCkIqCjDzZjcidQZ8T9s0qdD7+iokXZC07FD94JxfSQu/IpOp4Xk86e+V996HBz
pS6X3RmWXspcAL7yw0zMU/bvAX7sZdrKB5i/XUZ/ucNRRdrAKENMeUFFO5nusDAC7qcBByjoJZNm
EWk8d8XupIMDSrFkFm/4KsToieHSqW9d8maQIZ5qVJuBUaLQtj5ofBVoqBtfGTpqg45qwLcHROuz
TtybiKQ9zOH+cYEEfBcWO0PDCGrinMPEBrybTiw5cf1H2kQWyu309qB10sE250DHFzY5JHR/VzJT
Z8sWe7jETgkeSztYM5sGJH61Lv33E7uCV7Qj7eeS9Wd7g6rsxoKA/F6Wy8/ZPxkpTgLiDgv2ydV/
I+Ehh8jIIu36YfZvagtGhiUPNgxHJaV58Dvj5FJRKaiBrWya8mKVA85xq7fOKszyyfprqRQ3UChA
cQFlDsmqeGVfe3qieDNl1zHe0943Zrp4qQPYXDESEIPNIhc3qeQtUWew2znsmGbrzBffqdNGwj4z
Ot0sqXzwun6uqvjUB/HKC2s/0QyYUFf2BuEK3TokUFmQ/yYUBZMjFFuF9cei3A+ikbfY3YMVB84y
bCOM9iBynAAGJnYgO7AxTKZb6mYPdmKLBtnyDYNSD4q1BUgDvpW4cvfbUV4zEtKcgGVugZfkPxc9
2cdJfm0l9UqxLpHkLlyg0/DWvs3YsuqWnrj6AT47SPz5iG4WiJFKJ3knPp3wXifG11pTZrsTBwws
FBe0Jyn+a0rfarcdJZHc7snvNuUVae/fsmiNLLreDbctBKIATMT4JyTyo4lnQR4Nz7T5rbMym/eu
TWWnXd2OoNVnXjS6ehtsqAT9RZLyJ/yLwfGdFjUWRp3CHYoumP9hJgCwHmQkyvTGKpzEC2Kpg7CP
+8THXmcSJUuX/yfsSwj7CxS2FUTXaseYcJHu6T1tGAsWujYVUFIxdxqJO43jr7Fzoiv4ks39zVhf
74kv09unbS0fvdx/SiPYEtM5Geu8x8oaVHZ5rEm/yrRS1av5yjwWntekWN6GNoxtO8wvZyizcPW2
6JG6Rawcig4YVCVj1D33Q0uZCiBc6YTj9aSmCtluQr5hcq4KML4AZ2UCzNyCdyq84RprEr2X//4Y
ICeLymRQoTZMd22Wk/rUeK2GQmS6K0DdeQElQoKq27Bc+8l7B0eIWfySzsbd3KW/hGhumR3fsv95
/IOEYMvUEa/Izxj1TnQRnVSZEr/zaFbnOdtO3XFVqIjQLlbMh+WM6K/jTNarg7PXQOeSQbT/mcR6
dG812kO+wDZy1c8N3/N8WM89VSdKupxzuGPEGxt89clDrPanoRJxyDXm7/qrkqcvsxy+bACzrSAh
AxVSvLos/aRQoLTelJXyMRrTDSopT4d2mkSPb1aGcT5F24H3Dk0WXe410I6gXXnTfmAjmzLAQnCY
eGnFabjzCATa0kdpmceWVruywZa3EZqrgW9pLM1GlkaVv3EFyM0N6+ESTIUIucJlpylhxDKmu7Mv
97FKdQ+ppQRg0nR18uXcZxRorv9VoITyh62D8qMswYLFNZiL5wheOawFZ2xNcCQcYjJJxnJwjxWr
JL0/9G8LlkTlCy0YQUfLZcxVpk+SUNR5KPycMIYzJsHAlyykA6kr0FB7CbtCjPmbDuF248LP5Z7E
fJkc12RiHI5DSjcuDnmz4Wrmw/UfdVgWLHVda5mqk2OdTlHXphGcuhHPuInJscb4vNC38yupZFoI
1kNatcFWYWf4nCLTxENJyK4jAlAUO1xWYMnwhhTlU51tlo9uvX3b4lXvi5QDVwcQbFNoMhyVxLwt
iXqjnc602BKyzmWxOXZHaxDHDPhsK9GuZdrhJL+bzFrfUgOheApNMStacwJPWRBnSaYrD9FFhzSb
sV7aHDeRHg4YWuN98PO/trHYI3U4W+TxYEAQtyG7FP8tGmkPkni3rI95Wr3sMEg93XncxZIb37Ce
HR5MBLv1x87I3kwWrskTdDkeVga/8j2NooHcnPZZO8q5to3TAXUq5CG3fJmAkR4SZYn/zVQRAO3N
1++2v0LtISjh7R4z1Fj+tgxErAEkzyzDuCi5vHrqNLtKDaEz0wkT7qWJSuyVYRt0ixDE++gcPhS0
desAJtbvf9o7kEVdPdRdimGI5DZYlThWe67FfDr78uzn64cYlWd/ZuLzaBtqcK83qxVuCty/9F/H
R23gaqyQ29emmRq/IRgrPqd5F+QZ0V3SVBnv3objeI531oN9gFrAV97yXY13Q1mtM6OLPPqWSXNa
E1/yJLvW/GV25i4SimjOuTvgcdQ/khz8LRkx2LuI1ONlTUi+YotJpA/qOnVi7DCU7nn7uVJqPEEe
JOLotewdcAbMIjtO+naUK4nuLgHYz2+Kq5nGD7HpH8sEWJuKCfYcjrbuWukJvweIB3ApWo9GujS+
VKEDZ6NAC+BIIWhLf1td9dkr6ZPn80aCoZVtpm/6em37OlLdwN31sebZ084GvCaFu67NVZjiex3F
j7Ubfmwi/WEow/c220GG+SSrmxcml5yc+83wqWJRu7/xfwtCygrhQ3+VJXbWvc9lmjMKo6gVzA8+
miFg3cgqNN485omni61t5lFku6g8mkD/Sel1TiSl7XGVdUxRGdbJ9lRU48lalxM/tsLRgyy/cLR7
uioH0jIzthKgwzPDOMMv+JCsVC5YHiGtUmUZTYkF0Ws/hTA3A4FYbdk3esvVWUdPzm5wYU+zpoNW
BB+Ybfzy3XVU3XZkMLCYWNUSYAjCAxjIkklPtx049dWqAM2nVgBkJtggWZkroC1qXRRfmdVnvaoP
6sjuzBs3h3vSmEsU02Wu1Y5HZ0FzJrfe8pbl3+YBMA6oETVhOVIBoTWvHREqLTNvwt+m7TU5H+uU
3OIf9ZlfgDtLdvhYqNnrDk3JuEofmIzfhHdxWKjZOV7Vk4MCaoc9D62GBuqgga46GXauzfk+HtTL
QK1T25LizsdLb4y3aZ+d3hfnWQbEQpWlqlzU5I1kZ9Oxs4VNl3xDyd2Ctm5HtUjh20PnINfNWi0D
srJ4CixTM294P1V3mZzBIKc3SEBXRS4uJj9r+VRv8XEARd1jEIcxx+qodbWfBU2jjRjcvqZxCtHG
IkbVuwu9z1UoU1ZHvVmoBHZONdgVkjijucl22TQZoWfzAuuSgo1iB5x+b3bThanropXyOYMMarHP
nlFuMprDtMPuQZdt3kBLSf855Cd18pMmphmZOYMl4ElBRDP0QK5+zVxHzIK6B6dA+3Gw8EMP01D6
CZywD8tLPZJN8DvOnoDyfk5l4kMWbjvMYJmrQzbFYFbWKmm6phD3aRM3JS1IkC1ngzCHcbLt6Yg4
G7GbjgDtsJ06LmBeuuLaJIJSl/RSkMODoTuYAdHHf5ZdBJY0BDTHBQq3Zw4bDf8J+8SJvDKQpjOt
M2fJTPx+xqqMu0DIv7HQUGVMjDJaEczjLJrN/sS6akD4Sogz4+MQ7Giymr5T0OF1T2YeUsrQuAmM
dSFIJ9SsqyFmphgr+WrX6SCa8dCRS0laN3Y1Hj3eP3BbqKZrdXCqKosEQqixKzXdLpcnKD9lQPyc
lyebC/rYdXrlBgxKIod563gy6+1SEKMyubSx1cnHj0TinOHoztucG2wgc3rzkNI4qTrxgRYVorjS
QR+mwF//rTQrbNmCMXa70iXt2My66teyVt81sUResNSHpE9JDFjxh12Pi4dcFasIh7+SaBgVJzvf
wpw5rQq8uZkOlJdW5nvbdS4zjaCrmRBsFhDOSDS52aHDdWOps5+mzi5bvgUGCmtfoV+8zahs+qjM
WmCE8Sw+M0U6L9JwXfJnl/fHtguTGSGdRTAdddltCuLQ3L4t28duG5iVGTywS0hqekjxZAtJ40X9
HyFsGvhw9Veqeszgzi9NFRlLH9qIO1qNX6gKh8iwR3fBL5Pb85VI7QQUtk3zW0dPKHTDCKnr3ref
22/WZmZ2aavtogTlRI1JtBMtUW3zvMt/9vJ6bmLtLJ7iWaTlXWX79kbacBxOhIu5K1H6qKED0XPN
HZP/P7tnb0E/67ZUIGPphaBz41F9KeVuWIFnJbt/ponNISf+gFuY3Hatp/72yPmeFo/uuYdSFr4t
LMp7+M0AhzGJc7HWIwouOuiFTAlcYceu8IRGtBRDFyF+v3e/HK2+tNp2zUIO3zPQXPuXY+31nXIv
42ikrtdKjfsWEdtT87vUmA+Jh2qruBZOVF6E4mVUs1+CDwcHpyCHNcVFgB42cSAkrXNZFvPQWN+F
SWbHuFSYVTRwvfPFwICQrv15TlUUATZ6YxYlGi4lcnpIbpKaBTVnysjNeg4iUvJOEXKHZV0SaYkU
UcqBoCfx6unO1jCdLWW4dhaxnwVrLmGJ4Vz7LZ/M2Nq86u2wAur/bIkJkDaepL3Bcs/tDtrI+mem
kUb+Y1vJiVf/aQ3Wj41tUs42icSjV2Pigf+S00iUr5K/VKSoFKqv/LdUDgcQTniP405Zsa2z1ND5
mbBJrcjM13CT8HOBaBjX6R0g93VN9RSqblSdkjI025+lwYqqNPyHLP6UY80uBI/PYF4GikqH6yyr
l/ftU1LuQ9yQhvmDYlUeBsoUeqhH0DGrwLJtt8QKTTXwjuqp3VChOzvL3cjPekY5I57WvPgGA7e3
tfEIZRVCGVUMzVGibUkjPF5mGL+6lJzIFg41pnVrL8Z3A80dNM/eVJO93P+kqqOVTqUNOqPuPYjX
FD5TBlSgCqAeFeRnHSqPwJ+2rkKVsDx5zCaPR0vrCOYK9I1DzePNbaLNHBwT1DaLa1pa58EaTrrO
9fx065fvtJ+jpMYC1dpHZcWe5qXMWBI14EZPT9t7LUp0CdOLjONFoSakpFOwM20SRTTXfpAMBB2g
jgs34TaqfHXUUAZzJorCZ5FfjmbgjGmo/S548+fdGM6FHIbbsbO1z+QuXDVJ7puU3jHzhGuC3yeB
p8u7hciilqPb0cmo1tLRcdpTbagnxczO7H7OoP5Fflq05lzvK2l8rNMKa/4oS9N9tEiBtF+jXH9o
DvOBYt0a+ibeqymqzbRzMp5jizauyi+gR+wGjTUPutM7ksYZ3VNB2idPAfVI9dqqPKpZGlUsiWuN
GDWanrOBEaOFNdfPQ6FcsGt/+ZLFm3emlMXp2MfiZgFh6hy4T/iC3FKNsQOsT77s8AX2SXaUMbTb
LV9zd6xilQatc6Pjr8weiZw/tj6+J1Q6iS32uAdulok8JoPR7t31MuDYm2sNWEKFhqQhS5E9xxfU
SpBvV6qlhuEMBaapoHcqe5n/WMx/bEIT0qAY9O//oN0Q9S93do7bCU6oE6X0vpBqjRLbCNnY+yhe
2mwFxI4CC76bTMsRpwmvtbaZ3TRBTBOQ7qFsSA1+AY4KjXfb165qTMiQjySdggEugeRhjPZkupcr
BI6V34nNtRB/Ua/N+xrSQrsQ8ZIPI8KPStWjU9d7OTMOaZsFu85THGYgzPaq+h9NBEj340WtnEtH
w4BCw4AytdfFE+P4UZsmVgdkFahsRvE11zM2yT8OPV5O2kHQg/eKcvLW6siYaMQxC3ZMOcyV2nxo
1YsVixk0jMRLw85hTAoKUun5i+S6OhqUhrWZcUr16Rw/f9DfuO9iYFDmPuewD3np7us/Wmft19Zt
lmtvSqdpX/T/KSiNCFA7loA7iQzaULjOsrM+c+O3ZBWHP8Ad2PTle/HfoCZ3LN5DtxtpMpM7bzBK
GspPffNB1AMvdrBiz4xTlkQXvGqgxNVbrxDkXvzVma5W4XK1wXJDVBUsJ1atAqz+QrJtAL7I5xYA
KtkjFd+QEmlckPfWNnD1R2cBQIl5O9DObR+NsX4qAAp1ztfcyVGPp2D982etGQ1wYf7viJpo/Ra1
vyFhk/O5AgujRZMOVgcTstJ6Dk2HFXHej4zCpKa/jeriVpPExmU4W/J9607sLtxhpPsca1PLNqvt
sGAQ31nfZF8aMn9ndoELuH30GLJMz0GWHJKXgoO5tAC7VcKDRedtA39yzCml/tlX0BxVgPIFeuNC
219sHSFiVeutExkvFpFl96FW73Kt3yex3kf27+wnNtu42ZS9Q1CTUiI0nUFw5j9nYPeOVUNhOcGQ
XFrxR9Mbz3n6qNbkNGIhdLylbQF7XXIqpBU8vlIdtc5LV3s3P9OObVX3ghovoyHKlfK6/Vtv2JP3
pMk29Yj5iAQo39H0YoF1MS7c40Ch+TkBFKNbvAGDbNNfZh68eYV9G7LxCWLn70y+RzBhJKdWSY8j
WklKHbGRe/37QFiJJaTqdUF2/0m6kaV2WpXsb2wQIoBadAIgAa2aCk59GlKhpi2l4//O0WGkASdn
f1Os7KGw1haMqlmZnrGs7DKZUcIRX4mpfmH1wjpwY71wS/vsZiv6FZhmQcdXU/jrG7iF18WyxJNb
6F0ffpjI7pZehqTjux750opy2Ylig5+pDMPtzsGZi1CNc3wZnwovjjX9tBM7TK01WvOcV9STDewO
buwJ0PVror+trtWQVvihAd5Rx8caG+7sZgK8q0YLSu4jg/uOCitQUv25M/ysjP2hDumFdUtig2/Y
TEcZqaPhUqzd1EKs9rdju/TBe1lSz30Qc+OXgbeXOeJb04W72F0LB65iNNODhY9E2Cqqz1+T4mBB
3kJnF8Wyi8OD35+jezD7vKZ5bhspRLp0xVNhozeKPrKWNkKegq+dRonE2LVNoeQ1VXynMgN46+Lb
yXAdY/uc1u5OI9nakWX9c1gAFuqgD0cK0BAkoWtlcr/Po3ckUurxaAOB3IhDviORI4ruOxI582VK
QAkgWAH5851h3vfOq9ioY3Rid9bdUa19R6Li+veM7X2TzkVzVaoJCOg/U/sQ+XSatJS33b5fYDXD
FYWgqqm7ZkZBUhx//h8rmb0D/y53fyViqZZe0VVUR/bchA4wlLkZ4UCQ5W/A+mNGW++iKd8KmhR/
FFCrSyi1NBEBdm90CgOcDuFOebRZ9pxjFozt55Dx+KWB4XyUzGk2hpxtPVn4rlrx9m3hQ5wneEse
ggzxnjDGMDqP0N5r/aQ4AozcD1KSS6GfhGMc45rFSPNMdBVtO6B4wFdJnvHqSPo2nCIVV5pqc6WP
Cjb67IP5aeeJl9oX5WIvbyKv7TklwhA28N4+EVi4pAPR8DZzp9KLpZ9o8+CcV2lAM4TXvmBqndFq
OB8ss/TfJkpWzlit91zZcroiMyAKP5zsqttSKCYllJQ+1GM7kElEtJ8LTV6YpJUco29yUtn/4Tlz
HfWfUezHFEhG/1sfXyY5UZNDtSM6AuP5QJpQ5j2O/2huuRKWABWHNtSu+PeKN8eEVY7+3fWFVy8i
kg0cUUA0CdHIEmLdM+N80DlsFe5123sxRCynqqMCxNQGw5eW6RmVqgOYkk5jVJJXS0tfJ1EIodxq
pQAyS4DidFIn6k8krAT9QMm7dJAHGpLqp8a9xWTTZ1WOl+7VUQ6dSotyYXMjYVNh7ntNPxp4U8rJ
l6Xsmg6MLTJbHMj+yYSROP5dVSsFvdvOAOCf3ie1v7Y98bfeYsNcn6+dZl9MPERFbKLLBELNvgxV
fqULPlYJgZvHrlmfDOWPbulu+A4ydiGUE1/w6v8mExWNhsIfXFxjlGD3K/sUot4I9m9AuoHX1rH8
G4xj0ZBNGukEBnnSj0RFcUkOkxE2IW+3ayIpV/zUOXDLUS7fJJUX+ZGP6mYb+lPfDwsISHMIDaEF
tgm5ydYPeo0uCGqzX0bEX+iZ26lYkZGn9jOOlde6sQ8GmF+BZF8+9MwMtcUK85R2MgvXv3XK6oeU
mNHcKpHCP0o2kBNHU4DDQ0igsGif1pPVp7I3sWjyYwGPQZlLAgGFdwh4AuisKkys2uNPfgBkTKSH
VNe8BPkbCqguhx44SbofSN4VfwbODDbTJNNAyb6B2Rv47ph6kEF1dVa2pTcM0lkelutQxzf1f7qE
p6rtMy8448ySi779oRSN14PZbuPx2NZ6+O6RlPON19epImEz2QmVPyC/P13TwVhaexvMV3tcfUUm
S4xGkcyurgyPjP4I5mJzUj/bPPkaGYexnZMeB7MQybZ20JDBE2ZfBfe5RkNXVaMUKirGfYqK6CTJ
YTIrEj4F0m7txPVt+t3PMzRurHvpoW+d20o+v5UZ17dQ6iuUoHjCXTgMx1rvT7PWnWn+ufRDfClg
TZObM55SIYL8/2g6j+XIkWyJfhHMAjqwRUqkFpS1gRXJIrTW+Po5aHvPujnTi5JMIOIK9+OSDUtG
sAnT+FRvOc3rVQCPRLfbPRhdtbXPHR0KA5Ns8RY5h/YYboF9IRNZEb0qm+LdKQ6K0941039BZfI0
p3UeS6wEzdmm9pphaxIj46qXhHBE/VymrAt9QKgbtAJU4P4p7rKDZaM2HDemhsyPKjbtzatqBPe6
Tx8UjUNU3zLHuinJoYjyMwFAOpRNgQaaeDQtGz1bsK3Qem8y3oO42CgXTuWiONZdfJxY6XQqAwN1
y8CJUM5qXiN3cBNgd6UYd9UYrae/i74VqtNkzOfITC9dU51w40bxJXb8axMFbjHAJjZzAHHkwmBJ
hO1SzWLbTlwv3NyGyrg/fevHmUkfiP+Ba5hWkgaqpoHSW+aGvrFgGvYx3+Tk3oQRQLi3tKf9VldF
MtwUfxURVWKE46NrggcTt3vojLea9MOgfwSgZxNJjcRQJHqE87Y9kQsOvh+IPzXFBIOhg3g49a8C
CT9yqU2WFGTE2NsSm84oiZZem16QBketrg6yQagsjH2VeWSDbZw9foBkdgN0EMvSPMMzo+avJBR5
Co8zI7fVED+TgXdLJ1ChwDOVEqRwD5zoRB7t+bjGgM1nvJXLjP3UJPcSgUUucG2mwzE3eT9LWi1q
EtC3Qz0BmBiZrdbb9B6Wylsr7Pcx1V7QuU2s+MPi7ij5fXLTc2ZrRw1/BxwwLJhMu4Njrj9HiQLm
+NMxK9ZUTMGEORaMmElk3RmXAENp0OcscWwicXC4YFjUS7ECFAxwlE0qFr03DFUsQtMF+klWQJ+x
54BrTuitXjpbhW5FS39Dr9kIHHoDed9Cgd1gdjReEAYigPRaTOhEvucQbbgmOG0lC9P0MAPLXHJQ
GmS2ESlUxQqi8ye041XX/TCAd/GQs3sWx241QpTPmJXcBqxgzLQL1Ag2ietrevTTWn/JGvTkh25V
tPiX+qV3qLfFJNZIWu3+uWgWaH63Ye2gP8RK/ms/IyGfVvfX7+WxsMvTuQjB/NT+qWVBhxExesX9
LfvXswFoAXtLZTiez1cGCxaVkTePDEjxNMM5GXyH6DoyYr25I+phnr1EBoSWN4yPNK7aAKuGsq3K
r9g0VvF3iWyl9tvLbPvXuu7urdAfg7lW+mxdmM8CpKIyvvWFDVuBV/9ZnQ2G2mYAOlHZRv/BFWyd
tQ4oW6VvvWJ41VB20dNgfmjOHe/FTI7ADOUWwu+E7VgQwBBwHJLDuYtml+EIOOMirYgqJQlDMhzo
EXnExAkFzHkG8sOTRwom1SfIRvlutZKlM5KLjM1GQ6wK4EzSqjXL39qEGsAsU5EsEdvh8zxaOjIf
K3T7jmUrC5QZrWClnzOCbozme2Ghs2IkI32sDwY8HQ7ksi226JdwhmtQXjwD/qqJAiL/h1PyGMAK
7XBqGUJAys0Oxm4gM7cj0rjH0qNQtdbw9wSBnJBU+HI8/mgHJ0fAK0kptt6NoXvHFN2jOW/FRerm
BuW9W2bZKu/IPpFrbSiZpjOotcDFZJRXfDsCLdhwp69j1KImQoQbAIJD15ds8wxCXZNrt7tGXXnS
tGyJKnVR0VymiiRohLpaHAMZzu5jpd0DLXl0xSM1r72eHbEg3irdYKsyXQ2kIq31omzmrHiOyvRQ
9fRuXv4FUNY1KOsZlHWhAgHZNUxXNAi8xfJq8sgj2ktWJpHxxPUxzCdAcSpWfBKbALUjE5wSFFTl
mUO+L6zQC4wHi6tT94EwblIxjmpnE4V/MZ1SWvsNDe2Cx15FXsn0bzJ0PuHwkPjsujvDM0qMzuVr
Rmotgd/sNshHREaSYsJvnF9nmDcJXeCYKYsBz/2m4MdE6hhvIu09aQWksqoQJjYteTVFQ5J6bW9H
9b2ojhkYOOaXnfbHgF0YYvkQWD5Sea6798xfIhUIaDf/zhPUnYlFRPSL8JJuNAP1w3CjdA6dwSu5
FsgsAmQWZhN6akTOSpZ4Spp4LAJ6JFBl72Oue5utA4fmNqIvS9LOm0TkkR7h23SHkYUrWMDkaIE0
u9JKjiZRApV2So+sItaqcfynWKiiJRm2RAZSPjUkt7EfsErNNZLINZjJV8gwCUqLVW3TAVUtBUYI
h3RuZunbxuh3aFqYF/qi2pXLZaeYxEV8zbijyNyZ+VpiRpts2Mn/vhJ0mS8OMytn6Xyzp+Myfjhr
w0iWWXvMrgKPWXaAL1GRjohwT7UPuknUSh0cSyT6rAYPv46nsFEjHoQodRK7glNuj8eGf6qMmE3+
/uFgP+dPuRF0TyG5VqLzifiVeLYlWGaLmj/dDKD5Q+zBZH9vU0yScUJmlk9UwMjTlsHmW/HT6BB+
nRn0S7NJsKHK86yRLB5ee7s+TM5ab7tj8C45sLsVbxoKvFWCgiDclME6/Sg2Uh9w7nKbWg7hqMUO
zT2xp6U177FAbqZu2pvhq4k7kXWRhMEv5HjNiGNUFJYDUt44qXEXZtlHqQSfgritDN4JyZIJ20cy
HXLgGxO7Q4d8oo0DgWNOxI6+N3n47DqDsD0orvJhA9Woocb08JNrNg4Zn3YNhxB+XQe/roJfp5+6
RWSyWehNXb3UrPNGjSjrJqDz4keGOvdiuHO+sNCjYIt3U4J3yR92MdzZaCIfFfnGlHyrGnlYI6jX
JzyidCeBC3d8hUUJLIKzmS/ZpbuOLUUHmFfVx01Smsz6w62OViOzOZ4l5k0mIHHgbC0RkDvH0ol3
9g5JYl9BjXSwzVomRksxH4MN9SQbBtXpXJN7quglFBJ7F6IOih4mHCWNuqPgBbd765qU1iWw1XM4
YEUOb8H4UBBPktWnEvipvUo66rljAVd8ZNE+9qNLSJYZUWFxuAJXBXkuJ7hM7EXV7mtAxJEkU02B
H4GlBinDHC+aJNrtfA1Rne0l8rbPLItdHN599Vm/lMqfoQODlGxJUBFqf564cwoBPnYKBtJHoHxb
o2dh4mBzfhB6dlgQyaA9/stmAorTpuc2J9+LtFz4LgGx92N3YDifi4XywgYiMx6xX79Mq4lxorMf
8sxDRNp58A4Jc+6IBag74zH3xkNtZzx4EwK1/GFPwFc5sgI8MghAFR7FMfAG7cUa6IiKa0i1Z1Rb
tbjXwTrGUmwTId4h1kgZd9uqG0MCnNOV6JZVNoKjmtEKl5P2r5jHFSEFcJLwLLATCB6VUz16mL15
PD7S10oa+yS+znmz0RCLZNrrkBI3TmmucE0g6NwFGM9+wl3BsAfUGtvxXeaPKwk9jcrhQrjEj6qq
7prwQZPmlpfatEdeRQHdOj0ej2zwncUnnxIg56rXaiApl7e71rjhDXY7m6iucAAfFWKN/ZxgzxRs
/PNNjWruiGpn5bexCU/9IGmgIbnK8ySAEE1X3q2LSqB9YgpvXUNlMWjD0DETdbojjI6iGw9hjLq1
IxLPVHbnsaWfRctoQH5Nqrf6ZLqzEuxDxhXcePQyiSNvIMzuQdTe26i+Izko71HscKHG9LBQSd9I
Zwbcd9YL92wCDBZyOqpMTTpNOVgxtD8nOKRWya7yYxZEMwGQYFLdE58uTC9B1uCk5l7OByUAgQ4M
0mz7q76Ho3n1rLwmlqwjrcrYxrQvhSR86Kkxc9SZyzEFRaj9rwoCVNQ+QbykczBjbBTTM8j8UEXv
abxgUpH7XLgo+qroYRAAr0IeLdtbyPClqBGT8u3FEUvUAfyT4MwxZDMZ3RP1yD6a1Co+3gAGE9eU
vZkCLqv1xP698zeYQqaJ7KKJ4EOPo5tZ74NtdoBMG4AGPhxiS8yVUBYd4soe+aVWmyDYFN/yJFDH
Ib5v4w8XcBGAxszg+XZg4mQY70S4GpWTdvWBlpddDmhKelM4orQns6n/J6f6ktTT2ZSkDS3J6tp4
lIrm8m2xGun2tluqfxUoZWJfTuTsyBGsFEG1MStUYq7Nu8SrNUBECeGKKflbUP2hpMTlZxw0+S9Z
jZCtJbU4R17zSX8lKcbmDkubc+DAKY+qtNaYlnqVoakqrlOaXHrXVF9n9XXCgsM6WYSsa+evpiq8
6OxsjBzf9rvKn6XoxQ4jC8HtDjkqelGQYDVl4UsKhzOajWcIYDoifCIlB66ppkfUqvewmm++Xl1N
zqRylSbC1UJEuHZy1ynddRzQCpg9Oz7prYH4zn8AIngw1B6ZrW3O0nQ8tTY9EdBHVhybWwrhKaNK
MOGyhvgPWY5UAEqy7t+kR6vsXTkpp1Yd3OTLeen08u7MDTL2eAX89+iHPL6q9Ib7U+2NY0YAAlOi
9ZCyMOCSs8JjfG7e41DcbYS3qiauY9qTxfnssZZAUtcBdbz5gJIapaLVAiE0Ix8lT9AttcjTZnuf
ggUz7lkIuqJGqfD5ozE7sqa1s/CVSOHtzryxHcfjaWlUexuBGut71znJjZHOu3pwUexvLR+Ys/UJ
m2NhrSmR3Je+74Uw1Iqeo0ZebAWBtiD1kOQSPWHmwtAU2Avd1a1ykrsWjfceCmXkiURzhc+nMZC3
U5CVsDk7Dq08+KmwnBid6FfFT66ZZBehzueMzkOpIN6T+17Ph+7xZZhgZ5vpaLxa0OxRxEJ+bDG5
FdNnYRjH6g+zhwjRfoCjJNeZtYZn1W2w4cQT8Slxcm2m5Bam0F2+UC56+oye74miHHXm2DSIfT87
oyZXVLKTxshN7KNN6hrf+Uh+apS7n/6q0uqVQK+QAGjKeHENingz+K4w+fe8ZTUbGH1TMSHohY+y
nzDK8DEUxlMdjiM01KLXSAZXV10an0a/I6VdUktBcxnM6aCNGbQ4k8UH3ja3hVhW48mlXSSTk8TV
5jdTEZxCDmAQHIZ4ykPegq76D8hhwgvDsUAqqYJl0nG0+2yMz+qXWaMuXiKreCvct1TBWjVtSot5
1to/++iyxcA8OsZuEXNwY5CSnOyCUz3nVA841WHBS0ys7cmKyjsUh1tb9LfWsq9pg83bPLEev8QU
BklfId8PPaYxJFKdczZ1lnr8iE/kQx6jWj8hJzgPIrx8TLjjWR+R6aYSiQtnYGSIPU2uf6+/fae9
6lp0H7/BIF3n7/677eVp0qB5YGVS6+5iO8EVQrs4d78pxxQyNSJsEdzcq+KWBNmutrrdh/otF9pQ
Hd5ARP8FsmN05RpKDccUK1u9Nt2cnW1na2eHMBN0lmjnYgaTuqFhYJN74wAwMUBQOeQsG5P9YCKa
kNZ+TTiAgskpkSujRIRNBoo4tB8tXuAIz6NkI36G8tSyeE0jatEUpGwmt/hF+JFk//mQC7iMW3JT
aniykOHNbx8CpcYSjR7uEDUSJJMkH8iB8yX/i14Eq41RqqzZuv2I3zy0bxr8inBU1smSejv6a2QA
V4RzV8F7s/TiKoFsbORKqHRq2JGqBVSqp7mv5dmPCcAwmIis20Bcm6q7yiC+9gEq0b+s9EsGqVTW
6tb2gyf0oy4aPtgYgN8l24+Qa17S1PphO3LJK5y66b6XpDfGziZN/jhEtErNf1Rj/XSC6ckeSifa
ZSpw8uXNS1CFL5Ri3S/kDhr9NENpTriR2q0qBwG0F5Ps2pRbkggulibfaSASn/4NX8nQY6nSBKtJ
DNKoXOsmOoTkYQsbewOcdrHpEAy+fWjpeGM1wB5Q76gmK8JO5bixVV5DWMSaXp74RLZSl64dc4U/
m40dokytRhRthIEVwPkmpgdvGUfkNT+doxr1J3OaOIi8kcAumlvCRLYZoPX4xfyupuw0/QL5Vpvp
I3hQm/tt8mpOWPAw/uq/JUCL8akdxPSns9dtuj1/+MiLUy6WYROzqBvxg9Ryb/LLyy72LKaSupN4
JVrmtA/ZLp2MX86UR/iD45isywX820XReSb8FBT4YB6SwsZ3idcWg2osU14mEqQwSTPQc1v7TdT9
GmLQRRDNNhZQSnucAAqkl6I6J3N0hWO4UzO4WfJZgBWgUHwLo/SQs6OQMyRnZCArglK+14HinM8f
RLNsI96wwrnY+g9wSTe2QDil/BgL/qUxRkfoM2wNXjPA6H7G+iotThnVI98QU2elNP7RVeCjOLH+
9IHhBvG7QYBwopM+g5qCBrVlzNicY1rFFqLLkeDdu0UDFfcXNuGnN51TwNPTvyICXGAyJ3YXMOcU
UwPgY6LTrRuDvcjRsbpbHNtkjp60iv0Px4fTONscDoIxKURV5hCV4FHzxgsgLIHDBPWgXFWgXTkY
NxsMjQ37KeJoBK8IA2rm0biaxat01pav3v04utHHX/SSkHd0yLBEiiAhzhOR/4RL3sBxjAfq7SMu
40cxy+fsMFFJTnU5nT6mIj1PYb7txhn5vHHmGTj7qX+uSXUmxxmN1HoxeJso37MPEQ0H5zuysZe+
Cfgi9MV3Kx9vDgcwCUMXRgVvA688sCpfPyY1sAFajaE7x7ZYhERnJtJe5T8TSvIqW6vDwmXrII02
h4pTSSPvSOX2DB/IcO8z1Lk002/G+IpiGq3AuGIUar0iWN52JDRqTrVzWsRtOsF5c76PxmlfckFV
MbFeaxIjPEkbplez15caI3TXMTH2kVuhxOU+6cMbhkgMXkGTeXNdYLVIT/7qh4gPmm0eJO+oj2I/
f76FIecavuv+s2M4/T7grvTFMajaxfOrqKaXsyx9o/2pCcYdrdUgdmtB27apv50qPtdzdflYa7vO
EVuyhPBdXxF5I6iOb6mXvPmtXMsFLA4l/87AbNMBNms0Gx05AjhSFnDezhbGvIJOQBz0udyo3NF1
kRxtFd280x7P/n0QzcUig0kLxYUYUHdk1jPF5aWPgosGfjAxgrUR8rJiLCHAq2dK+cCoh6V/wLIQ
ORzJLnQv2LtkJJX0Cgw8BV+ZmR04BVw0TSyA40NZSa9qi1VCd0QDPJbXmZjTwW4uUsxnaegnRX6b
VbpGuoSoUMeyAM+2Bk1HKHqwFlDhAMBtJ93cEsE8oAbKYIPmsLa1St+mJdRnhKYgkzAuoibHamse
qsqHnledYzGeNUU7i0DniWX8q/Tn0ps2mWm/KMwsugcKwuM05M+Z6OQlXpyGPu+9CmHqALkK+1KD
iKUD9mMD+9Eb8giUdrscnDUQ0hnvn6VjJxrWmCnD4V2/jg7ySZcnKvL6pF9VmxqyPl6RUt9YE3Lg
lMt2TYD0gVv1MObXoigB9SDShZgzzjG+qWk/cE87z4VZJvpoW6J5tDTkj0BsVbm1OArBesIUO647
FQ19j3u9MvdYHy2KWVsHLQX0p4aDLM/VxkTeAryYayOPmhXWUheo2X0i81fuNc4iy4QInrLgoRDj
kNeNH7R3m4a3a2H7YiVmjFUxxsLIAoTa3+UOqKMAa0w54FpGLHmayESvHWWF5puhNw0PZy43yPgs
8ubYKc29L+172SlESQkeCd+gP2VFCu9mO6NnnTHAjvQXE47AMlmIHj1ruqdiwazVUU8QbfpTNteZ
bEyM6EEaHtRE2ww2ugByrVQ12SUN4VSkcjpL8ejnl9y8RUyyHX/PcsD4T+Z5NTANT75/MtszHM9W
X3qGW+If62oAC8ggzVTWmHbXHVTPBF24xakcVdEmYrKiKqvWhungIhGb6I0nmpFw3A8KsI88wLZC
FPn4R/aYEylOY+2tx/NudtwACuto/2zYLFyJkQsr5V5a2XpJXzDj9GmWDZNLQs2Vanc+dksEjqOi
k0xOWiDALKT08NF2/ogy88CQDxrfvg7/qiFz+BHKo/avpPnz/xSUonEQHo0RPq3z7Agam/q/nPZ5
Ub+SDlEzkszt2A0h5uaU2I3Kc0gYZ4/RddiENe91gUEiY5vs6gSOlZOPdkkjH64Hi1bBOWAm07t0
r6sIyd3I1cPjsSqZthAjemhgLoZJetCc6dBLh9CA/hBdOqCsyoEnwEWbVcUh1KRi340girocCuC0
s4HrGg55IbXqWtnPgq0VAwzdNn+ohv/Eh/KqGM6bLV8nx1hCoj4mzfwoK/1jsD9syjCD2O6GETuY
Kofs8ZLIU/5Pdg2Tl+CsEUU2pPsJnUh12WoDgMuNgkPfZruXPXKdV53wrtTssEkQHZodffZy/fbN
gcOeEzGVOuNFVs4VaOsp139YO+96tbpYoNxSTb8WaXkb0CKmXEBqTuflbBdg2wSHTIW/WI9PNK2h
4GjRJ+S21tGY5dHsVZeEA0oLv39L4Ol0mbFKiKIZEVo02bOS0xrCzS7i9eoZEIfw0kw2ZQbCAbsl
7gWEig5CJRu+JCr/HrliYsDSAw1U69gW+rVfUUuQZ6KTZyIb9gYydIv8kPtwp8mQSIOGpoumqLAZ
Sd6EZV3gXK/tYHG7e0tQUCzqA/KSxThhvjh6SZQ7Aqtcc4EoEP4g+68RFY0PxptsNOZe+RWsQIRj
IPsyhujRfdlxc7Oc8p74441QNkGAJDr1n2H+UlWwMipJ5WvcWhhFu4CwBFSmwqEDqHdmh1hGVvwM
cxMGZNVZOdvulhA9bWUT/GY/0VK5zkIwnxD7c+FZXHgj/mR+tx6Y3sxIE4kbZAvmuBXE4yAxVinM
OzWkKcrvzfQQiXGas78aY0nUsNmAUDIkqc9gvvMqjNqDK3dOhL5T9nlAwp7EbDXy6+n7qkWByie9
ytLgSgzrNYuDK846V9NTgLPjJZuiS4Z1yoiVU8iwDH5Ypj+HZGDY+ac0bkpOMmveoqc95fI37zyh
fACCwqpDRdAcE3U1z6WLkKSFTpgsOC09uNRVfdbq8WQIjcbbPgRfUWfvle3U/BYbgSbaqvp1Xn1M
AWckWAlwtuDOYcXvpWGvYABEw3YZbi/k0xIq5lzvI9TgA8WqDlkoI5chwjVQYOymmHdIJvfJ7E3C
6RqJveIkpyKeroMGbD+hC1crfzdDAaAJdpu6Xk30Fp1v7dGcehrFvyMTT6D1DU8DUWnMQ5yRNmaA
TMoNi5TzoHyIbD4Ixp/UqOpA34TmGwUTaeoKPHZHw0g170vrlsoNVrX1fpWWxU0gBI1h5WBUrDOy
G2IchZiPOpO8y0DZKQl7/RS9dYxoB4SY+qWBa0/4UtatHu6jUl3x9j8Sgudb8pHwdyAiUSNv4smM
B7evkdlK6iTgzk3znCBkdIhjHSGZXs9n/1+Btt4M9tXoILa5JrarKwOytY0oCX4FlGul/yA5MGpX
cKgirwovXRZCVOz7d5XeLWVx9VGLN31sV2FDLvelhnfbkrdnAi9ta8T9sbbtUVFXqKgR+u8GJiNJ
tk4ZXUKx2FA6RniAah/k1T2nR8A6NXH5WVx+OpdfW447aA2BbLema9DoB8CLzOmit/iakbsS7XxI
pol8m1hVL6MtN4XFNBBOb+YUdzYHbqn/qkm8slS2msvZ/X9NfO7RGAbtb4EyLN5k5K86ZEcKGZ0G
hCMgTF3+9MdRIzF3NUUEeMABQ2ed8Lf3aYlECgCC2iZzWtZEYsvgH8RbO0vwvR2uNUlcdnPWZH/O
tREtV3POFrw8u7EhIOQEfyyyS8hWBTEu5kITsbd1TOI4O6xo7av4xf11iumlSrW9kWj7jK925MbC
VeeP+5xnBSecX73UonsW1bvP0Esz6ByVkShIMHkOraDB1j9MtiZR7hq7QQ3dPNnK/vxZltgrEQFU
myNBW7sUzjC4r4bl/xgX7ChMNwEkFVF4IC9bC3rHrFEOOsqILolPSBBPFVelPWGYKI6E1UItXeWh
IIytRodcHjS++io9NEgbfcISwE9qhHpZk46MQa8LcDfVNvysSArMn5C87l/nMTGuox9fSHJp2rfE
wLeGDxVzYhYXRKURv6WeY+bvcfspmN/x6W5CliwAOLEOLg+HBTkyZKOidihBqDSVttsjDMRalPf8
F6/zxOtsxF67pEGJwOv62IuYcxpq4CmUuE31IyLa9VHdj2q3zxbU1UzwAMLJaC8sQP+gTcZe225B
1G1ZjSIL7CkwcvYE6gY9L1jO5lCjrVEEJndtiabaqLQvFqd5jz5fqKzcoE0YO5X/bTiYpCrWJjNE
KiaKU19vNnMd7VI7YXyfkWGAoQDq+MxXktLWg50ZA8Jb+FZmfCsxV4cGP2pV97tOLSHbZTsAVNsx
IkaI2LUllzasiFnF5h6uCH2TFbF5X03Lg3obzRGoMJJok8KAy7Pty10UW+xJq/0QrCKAC8QPTvIy
Ge4kb9Xw43Beq8TAWBUOTmKWuujRYHoBnw96az12kIRNfDA9rkJ2+7Sy7MVj/ELYNDybCjio3m2l
OzSljfycn3cMhAtljdWagOIRVoIQCeRd0Y7UzXXs/JszuRusahfhqYDhr7YruKO40Ytb6I3aU0Qv
vWNCB5AgfvhReJGIWpkYDrP3ngfsLqmGjXRRSKKnNNdWDJaVfbpeAZFjfCCoYyjO8JJ3I9Muwmls
n63xpK6CYTiRGp1bJ4ycaA0jtOMbtdaPDQksipebxWEsXdlj8MtXPb9bzsbP5mGcOfNmK0FgJnGO
E1XrBgQaNMQWv/lJwkDkoNrMf7o3XTrIbKNzy5F60KMvw+K11y0o22jZdxBwxELg61Kvp9+u9j7p
eWzpuAv0avl+8N0y1j68sylNtyPIk+X4HPP4nAGuZ7aRIyMYhpqXIsB3Jhm+MUPjUWI0qt+qnuwR
fD7DwRqbTQBnJqM2VKOTNudri67x/7O1KKz3nUOTnFoYXiG7HZT9R4eUh4kxOrIQxh+4Tzf0qijz
FAWORq8fFIwu+vCucUyq6NK0FkInA/UigvHdVFeIbkiXykd0gYE5t292bO3NDHsEk6IuJOUB59wi
VpDhexEtmwSStsLvijDUGV3OMlsixkccWdIzxA+ummxutNGKpqwGmNKK+haByTWJ7pji91R74406
xAx8ltmIwWykZHQfzQz12IsjTmvX9tOkbQy1X5TeO40pVDg+x9gkxbR9FmJcaY52puU9cxSipNbX
ZeyzzTI/DIU/v5qdbDU84Sjch/0uj7qjZAk6q+Mh7XC/b8p0WJP8e/DLX6tJ3JYYgbKc74EKtxfL
3YIQRNdF/nxNweKS/fciC7wOs303pDw6JvJL2FMEQKkEQJkEQM0vNszTPzwIXrxomAPHQ57gtXj+
Byd3Y4PVFTZvswdqzjoUmCMrJ9/3gRGrhzTuEWytaG+qLj8tMTWZHpxm3T72wcHOca9BEFFZepND
vkMnxEDwUneMYU3Fs6gbfJYn+DQcLCg13qxa54RfG1zVafAAKqvlh7L7NGMqrrb7L8y21d4nTIJT
3G5sXhKlMjFCJ5vUQO8BpX6J/LGhG43WV4BDy9STnVpgDCaUfFpCzKu7ECiKJ7JcSTSacZvFzmsM
B0ho94msIzNCisC6qiOlXO0Hz0oaXC+5ZyeorJRrR16oBbGwS/emaq4bjYkpPHfB1pQvyT+N5T8W
9UpotKs6HR6pgTUk8SFHwpLkA7IN3mA+2JY5eR/zXnCslnq1NR30SVO18cuVTQUD+ptVExulyRMS
VoLgr5aWFC8MFCWGKOy7KHYEL6JJly13Kf+2xsZQKuRx0BUZVLQC2170+t+UzvmxUw6ojFMYoMzA
LNwYxxXJrQ4EeJvNhoKhr8JjMDTkheAx6NmI2Eyp523tEzJw2OpO/Q6p7EP8FkXwPqfyI7moWwuL
XgUgdnYoDmCY/ZHzn5LAup5JYWSDYrR3Sf0zE5BbXa6iz9wcMUFI08cqZJez2ggFAZ4EVyu3sS6f
PrIQzRLsYJSnMRrPmVwFG9VR91UQV+tkHaIu4mDiF/u7D2ss45gErKMTGq5dvmT5v6L5woWMiVeA
YDRBqUsYe+iW+IxGrr9Eq7eEWtTth+O4uZcn4VFRR1cTS8jH8F5q66TtXroofc/jgbmrh/wXuPLR
z4g8IBIHQVts7zO5HsZvu6REI5qoQqVvsItSs79DyPyNcDabFru+FaJaiW5ENuHc7QpY7Pd8KAA4
mpSMoXZvNwEBvUUtjqv8LRyIkQQLR4McTOTIRQDu0nCH9WB5bvljkiJ28AP/wC/EXu+FZv1VXW06
cnzLv5+KTI/Mu4/hXK5HNvfyQyupcMTFbvNnlQ+PptOBc883hpdXDnZ3DDBaGhN57Ujm5rua++sS
huGsiE2BLqrSvwYA5+SRbYES4UWA6wM8MtyOgpKoIx5cTXfZViowU/EOLHizasEnQYPUUH+zBHLj
iGByyBFO4uwN/W89FB7wai8Lc8+cCKDs95Yctp2w96FKgdc2+59ub/cvRjueCpKBGsIOlFhc1JVv
/BagQgvfWg6Ji7Tma5KBfiGfg7NWA4RsKsG9YcGQoHTtTsGNDOabmYy3i1mzo0ne5rB8G1M3fPgS
BeuLamRXpiKXSSOj1G/dIO9Xlg1nh5Wcw29yrjdjY7vOecc4NtF+HBKy6Tg9w2J4Jc4MqC+ZJBSt
HncZ2hamXor/Hqbhi6w5MeJPPwo/WelrH32pbuS3eiiQGfac+qFuecS54dgZ1jrKp2/pVieHlWuf
ACxdGez+FD7mNPhQ23JbQkgcICSSNAZdnp9pwD1MNmJdXkYgJ3PBzNlAV6/v0yk+MWXHdYji3UZM
FhLhvGsAgLTjCtTKtuQjaxC4SYmI2BK7PvwNJ8AWWbyPD/WZtei2gcQhjlUAURoFSLRtWxXLu3Yw
YFOWtXqQAKW0qT0MbXLwUVx23j1dhRCLot7YTbSSo4x2d0ldgrvxqqniEtbAXKoBHq12tKNxNfNp
aM1f/592tk++prLs5vADywKMfqXCBNDSTVhWW1g02zblxF6XQ8yYvNmmAP5TAP8+Xgpt28rXgNQr
P1ibsO4qBOmKArwkYrnq783AJI+CbzBe6JfE1M612r9+xETkJq/jFobRtuFIsCWlDsfB/2g6j2W3
lW3ZfhEi4E2XBA0I0C4rdRAyW0DBFrz5+jtwXrzGin0ako5Eg5qVM3PkyM8Qx3j63vKcMAE/0stP
goEYKHtD1QYkxoSROEtQtHPabbljZCQ3p75/5FV2L6m2b94xsoPSiDpMTnljhTNOKHYg8U+NdfO0
t7jeZlzpDaRhhtMJVAPbsQazOmTHoFAui5NelTvVcfEIbxCXJmjiPoqRD2f1sk02VwiuH4ozftS/
lot6oUYJsas4V4B2XbTEdTl3hXnm6gtL1zuPFXMDHovG+GGvV9qQTh4TU8qlquHauvEP2aIfxK8h
ST6KYOq4lizW2eB3CzHvEmUCe+vip2Ndy5RSG+mtjRLOtunwjd4BK4b8fXu27XJPFOLQjWQLWAzO
Fh6LWODj2RnfuU2nHcvmjr7zxEYzunE3LTklGtzs48zyDTa8vufXutw8Pf/aMQiO+u4nNnQ6MFmK
dLvNxd921xxLvOCau3j1dRzdcyvviYafcz24DjW0uRNSIpknkd3IUC+p7hNmUHnWGR+ftfFORQlf
i/cfQbYGWZLerrhOpi1oOzP9MwNTwwzdljp6NivxoL5N2k/1pBxZOLnFeHDxTvUGtxAEM7DJ+T/O
nmumlLembvCUMMoAva7WPdXyCNCsRMF1EK5Iw3Go8LAZ1KVSQlf+gvAYDQar+WD0Od/IFM58LMCI
XAwXbZwPXcKHTnILM1sutDH5UWXFrvndxMBo8LhXeNynxD0QqqDKpDnMQM5amgTcFKodvwIPcktJ
UI/tsccaO4btHZZxs4KMgjM4xDfXPeSFeDN+a2FRJ3fjd571J8OdTjDWTjq08Sb5Z4hlz+F9mjRq
EgAltih+MXllfHBqVuKtql+Ubjzt8kWteuOmfkxRmQw5AlKia1zzSFeV58nhzPP4vhsAFZKDURz0
VfJvdE/AZT0NlQtnRyRQGWESXDmM0j7KTMxdMVtnYOle+z4djWdXG/tBDjvTI+4Ri5MbBInGAbhM
F9MWF4cIdjaMPo48DmDAqgebZXhFd1VCU+ZAU6bGUmLCnF5yPXU39Y0XBEGv8Xnc9wbrNJa7bA1V
Ldmp99GUfKtPvdBfi7fL1oY/ik3oYgJYhzgqF5SEKlqg4LgA37zALqpQ12AsI93j0F/LOGpW7Iun
yvEpAdnzL8ArCUcxsqW7l5wApt1dqkDoPzDZHpS6vbALvCS5fllq6yINDgQbH8Z2hGUrvo+SGhqZ
JVv6G42H+LTewg3JIkHjHr3w+nBxy2Vr2SiaS9MmF3pHQxXSIwxEmRuhK6YIqAW5hCM306ObXayq
ZGWBybjJAqNaA+9NdlWYTeZhZMuZeTZTThYlsYx44SK1+fTG+SS4jEjqa9FzJf0DHffzEvFRPsyL
3pbfhPy/Mkt8pc6rVYz7z/SvLJyj0uLIXsKSLUJRkMKZcBZJy2GFTPGHqZyOtv4jSbyHLa3L2n9b
+fpI++qxJeTVVrkta3EznObKq4Ths1wFvqwiKkqkXO/hLUTQlDuuxXudzTvBPm1yjdtySHDVKucJ
4zD5NiOx8NzDrQdyBFOJyPl1WuxrYZvXmH0mBbw8bSTRGzI/tr7rcghTFi2rS3qw6+VOj+utB561
4jFtH1QdXQCKkIzhmKz53ZkeyXqgzLe52HiSdAwr0PsxqRTtcFVbFecTcDzO9KRjf2t+dzQ9qf0v
hRtjU38KeC0ZixELT1CVSDx167nDbZL3WEGo/filaTiVqJdJCl+tuZBMabQVg9m8AQuAGy5ZM5/B
dcvIw8ZS+Jq2OhBJRmDHwoLqp81HU6wvCqVe0O2f5FAfyYpNc9ydiRYpqLmHXIEeJO4N/Q/OwH6z
/zet+AdH7VisNRI+7h1Kbov45xaHw34LNuUXywLJlpQHQTAKi3QO9W/1LcFBo/YjrBI7ZBo6lfnX
6HOJXWrczS0XI75T3sC1qPlE9o5IckfTEEf5akS60nHTGv1GNJFquuGYvTC/n67Kt+Aua61fKf6t
eAAqn8ExVsYzzBZ4l7t1YOxzldOCSuWsdBlRroWUyzpwyYtHd1ha4Rc9COVGvok8JTHfveukAXtS
FrscI90GLWDTLdl09ytNcHDpkblhTvP/pfLjIeS3LPgkPQDNdkYQO0JIF+OrtiXSdfqIRb41AW4y
6qvF7IPL8DSOFN4jewCGoQ95y4vS1MOvH7mBjpzAWMfqnHF8KLYu3/dayI+UhRyHL0hAk4lh/Biq
5GNwwh4DOiBEOVMTZbHl5nLLMwq6gGTNlsqNdhr08mlxB6yxt2nkRx2eQbppR9T40UmYXBa2FD2h
u5GRLvc/c/WHRgVx7r65lPgRdYQXg8Ezk95B30651TnQ1el6B8WjrxPiy7ZfHBQ6exZOb+JwcbOr
gYJSr3ecyoUwB9D5xjsSYmYP9lrN0re190n7MWBSVPrsUGTtRQHJXEQZH3M97c8e/rsRjCwcWB/L
pFs/q1Z5JtnySjHt87l4GeV0J+ipl36VfqwujFMgvOBecIydh/KUSdzm/EG2/DMWxr5tmyBHL2Kj
tqOaoBPgTnAOFlb8GKXyLD87zGYNqTI5ebuUS/2KnmybXL2a+mIW3skpjhq3pISoOCuyuFIunsoO
+SQ4ivKaSK5lh9IZonHkjKBjBWfPjU7GWw8v2pZ/k5tl8FDHFj/jJmJAPG3VEgpup+ZTbvdKfnJM
bDY/A6O8m05o1oQeEGYqcM02j0iqAbXkbWmwQBtqMECky59Tpj3rtUADpSXyV+VxlC47VgKPccge
i4a7duwoMd1DZJFt9y5WvOBE8Gs6yptnAhSlEuNNvXVbeyzaVo4h1XFVrP3iXrnwsT2y5r9Wab6k
N4N4ToULMrX+YeAGUZwPvYtgQxQ0BvbJclh6TmhKA5p4X9NmB4wyaBP7XLHZ4brU1iz0dcJSbFzQ
Cxzk01wPXGJ+U8IQxG6dJ4YDyggjWN/6gl2uARhkiZWwYdc1kRRx8QjOLLtgwvRd6NTcYVh26XF5
0ZaVPGAWtMw5dvosMoSVHbfHvQcaYAQVqf2kjINRXPNVWOjdq03NcCUKTreHYUyhVWagV3A7ezgY
Su0uKgIk698ZLvwCNbV8mq36nERPRkZ5MQhCMg2ddvU1gSYLegDuyGecMFJVkjh6JKf/EgCOqUE0
ayFwgnyLsqqeJxYmkuVa1dXA/faKjbVrYu/LjWrlRiWgGg62esBftiTJrrXuMd792N7K2eQZutqZ
t/nsEvdd0+ysGVwF2dBZ+Y96rUPHiPHDXBoj5xuf3oCH31JiDKsr9mOsk2DMH+KS9W8pQaUqhUNW
dM+yNZ8bnQp+WOvoNMItdzdOrk7tu3l8y2iJzx4zJgdgKTHEGusR5CcVOodLrLCUH7md3ldD3qCj
AU/0PfZ7jXAPDjvziZ15AQiwq5LDPLQHtOm5bFgmZUdhIFuXPUorrfEQRSV6gVktVAwYJ9YjnXc1
YWkKUz0BP7tpikpancKrApIhQfyJV0IWvIS8GixqUlEdOl4QN+XJwxIy2887ZY5KOtJTXp+had5E
nbymxcH7caOa9320S6AN65kR5tQZ4mRHMciXv9bhz9x//CHQtfTh/OQw2fOU4TMEyNA+swx4QYu8
6wD81D679oe5wN7JtUq5goxdCRTPXNFsFbsG9zMEPorCdyxJzBpICITOjEn02oLNX5qUiYlfYm54
b6VgynR1iKr6XdLInpPOdzAsueQ/lJnqmYWJHBc42Uz8mqVdPV12GDHZOExxUs67DGDdBAp0paOV
GpJSoYF++kOJVtXOodfwDYE4US06o58lcAU4Oj/rtfZyWo7ze/pHHmOSXugfR/jQe9Je0mPnU/N2
QCyukGk0QvpN7ksDSn5cE4NKHt1G/tXfd8kl+ZknvDvekUdd5KLmGsOjGxqw4carrua9lq6vSVmf
MUk1cxtM9+aj/UomBnkrub7soJJA2DoOr/YCBXykZrwUaCYWYfb+shr+YhUnPQ0yDS5zvZx7WQWF
T+Hczi0eK30OY4NZLMYZ28yBADAQQ3IkMUl71iUftIugkCVmt3HsPUyxmX5FersW1AvoXnJtjDdK
lqhppg4ubui63EDQexgIXQ3+PfOdyQliVO0kIQKeGChRS0BIIEhhPitEZEfeGdWwEJVetTWHhkz3
Kx0Q2K04P7eVSzLskdfya7H6awyHunPxiYblPLw8PCPOQji+gKKjZKEk3+QSSujna7UJRuwzKqe8
6lZ9K7r63iIgjeB+M9d+LJi9+tJ4tpi9qLCalftSh1PavNcKAXe0AaW5KV710qrsScUonAiaDAg/
UR181fwxiNMnc2xGS45wydfQwoZLyJ/fUmrTAoh0E4NrdBdJFaUz1abL3pIw9ohCggVYSfxkuUJc
0QkSC3syJL6U9D71oLxnx5iW+4Qugw4OzTarqhfJ+S2SLmjZLCgrSjF6C27umg7cBpvagk2tkkqQ
0/uCy5gLpDp88BLvpe0eaFd1RzCvTGrWClUGkZY+i6PnQEqyt4jZ/5sZO2bGkZlR3Zs5C1KP56LB
/k8Ni5XdovxhJviOOuvSLgMhVS/gAlxzmVi3Urv5MUy/6B6hZ157SPELBF9uPUhI0v8Y2dzpIDgq
mW/wSlMQ57SMX+pBBzmJ+9HyJzU5lqMHB+NUrT2QJ/JyETBbvsWQddEBkn+O37JR9CLjsdliKmGf
2Z0A8F7c5kxN1SnfMt5gDbZXsKBg1bizmqyb86z8rBbN77ooRc1ytuH5M4ssVoO2+Epm3Xd/Tth2
ynEBSpkchlbsZZNRooELMQEGwmSwABrhFo0W3+hAn6YPhZI2iwzlyHrc+5P84jf5rcPjUrrR0Bk3
7Y5r+NYuNwKbEN7Vh0i15+gbVXdvF+duVdWjnZAROJ2wZFZBif6l8qNrGetu7OF0brnIEQIFrLYX
ymNM1wsW4uH6+Crj7mDmE7iP+JR7bHW35edUQ6MZSNi6BlhmoBAsY1xapKy3nn9xixYFCG3yFVKc
SbJ8NHP/yXnyZSU0mTADt131tbbWZ2pM7xCNjWO+rletSa5Ix3Am1lA+qocD0Gpd8lD/5WqMJ7yH
KUqEDTU5Hd8VNz71W1+NDaPLAQpCMzRy1snN8j1QbsaWae8yCk4Hm5n3E1owAWF6aqFV5zK/KESh
xoo+0keJn3LGLUqvCRvHbbBbMY0MaK2wITddROuOfmzJ3XRRzW/wdCu+MQWvnwaw6o/SZAe1uql8
cWQEXR7/KO22yh0bxJHJBExEzwkGkkV7eiQOWD4/09p5lqZ84Yp9be42Bz0fcOorXtPXSAYkmTYE
A5he9YXy/CyW6mGOyq00uqsnt7ye4eNfI9nvRYsADMjeBMvRyPOAdQ8JA8WsgpySM1IDM0GDYysV
9HYXiw7Pjgd8wgQFboy6swXaztKPFJse3VdJM7czn/8iNJFrhMd3c18a27+Wl36waNTTPd8DednD
4dEBFzt0DY/XwVtQXL/KOvXZch7UrH2REM9QoRqkW5YDz1I0N9gaN+woUzVEK+awxURUoRopLb6d
H4b3iYqCUTA+0hAeeUoddYYeWpsJ1TrVX8iRbXx3IfT5TbhdxJjp4U7n39yJtj1Xtt0jAvo0DwVf
8GEHNGoOdfkm8ctRtQO8xd17FLLVhxpHRa3idVvPqgHz9ELje0iLX7QyRI6gGAougtgpayA5KkKD
I+5u39zNi6vwq1kS1iwIXX5GBVtlzS36s4Ply5ooEaxClhJ3IC2t2kw9QnGSrnlcSRtn7daCdc+5
fJVnAMXl7ETK0cZ/kgVxziBE+0PLbW8zQ3+2vLM2QjPVDIPJwhneq8OThmfyTFKsFOtBqFfgoqx1
FlY+9X2F+ViwgUJu6sW5MrOzwc8EbWn281Gc9X+bxJ3iWs0xTeLxmjhJHDxGFnJVQqUMLH+Hotlx
UoIZcMJolmf8i5QvUQIKVg+vn04BVfIFUf64Jiiic0nPdnyzPfSyvbq2RILVKwrgrkgYTNXvLFOu
FBMQMqs+Wdi43lu/dG8pFrOqjp/UKkzzqf3C9rEmcvcfG6z671jltNd04WQuoYWJ0ODH0enSzPQQ
CFoIGDT0dmNGRg/RaFTB6CLDjGxUQQnubOgWHh8eCe6V1HrMFDuW+HbZGPP2HWRtHsoDeytjRWqb
nIMJ80rEpIQSapHo/7Q8/kMKBBAAtI7TJpZyalWI57SB6BbrbH5Uk//ys2QbGVaF70RMSrp3Wmx+
82joptxnvj/GWnK0cSKU4n3hqFH1+3ZSSLIMOaulLF+DZJWXq/WGzx4gLIpkDksZ/A31MRJw9MoB
CULy5CH4l9SWsF8YbACnpFX09jf4nYU8XYGtooqoy0J0HPGSq0n7vx1rN9gnjw7vwsgANTPeEsmw
cXxja4Zb41dA44yuvTgtUTxsVZSgMTE4FFdaPohCruLdvjbWmwKnzbon7vTIlfnlZT8nsh9pN+G5
YY5iYWD9Eb9MEi5iwEU18A7G+tWYUxTY4ejqEpCYwrdR8m108VgZpoet1dpPz9HGjVnsZ512T91+
SNIAFKZ2LQAtle9DFuRA1/R0Xw9jCFHkmmKbWOfsxotKJ+QfwBR2XB860saIXT5NUXtEAa8D88Hi
clpOLMyJs8ppp7VyT3iOxfrOfLVGhaBLVvOH++qTiyf+rALzrN6hCdp31xS+Nre3kQxBhxu18sCD
LvIsNAYZa7/5RoR4xw7P1ahsSQ2LiKTpfpsBZu/vttfiLAcR9JNsuM0MUzqnIpeI3MiYHykAyBYA
ZEfVxxgUH0PIJ6ee4rOuOWdMkh+dO70BxNh5fRuCYQqM3LuStcJNX9EL55OAuFmpd7XM5IqzDy/q
pzPD8Zl41nFgrXUbuX16iz90fbxQP3e03F8+0esm8PqNIJBcLMsNS68JvVa/tKw9cXM7+gmMA5QX
ysTmldVbhtWAAsBRpw+ufEcnP/OXzHhE6M41FQtCdcICj6alWTzsYnmoKWm7RDypONXEbVLFzXtM
X3X+7lBWM/zG92uX1CjJQEmmB1P4zenaK5miyGi6yDWvmc37tI3mwKXdrYpF2fU6hEmi9x7Re8aa
8zzt9BLHjlvt27TfEfumR/AJQrvDkixqWgRIlHNIKRbdg39bsAk4gjvsSPkRtPFMYUKDs1N+q6fW
eG3tgcqCLIrYNY9fKVwcbKEbPoGvITU7c85+SPPoAq2CGHFm41Z8T/+KYGsL13XqvciP9at+Siv2
9uTIutggPYJ8BKwpR5leRjhFYwfHjiolynE1y6R5kzAmnRPZdBBng9wW8JqE+ASfWK3mLr3yKMYI
1dGjlLnQXFMrGKc33emPQ7tzr9P2PwjvkGed9hUJ1TTiu3KfUTPGb7RvGH3K8jALXNQLIYPvyhvv
LmMf0ScCQxZorY3gq++KzDqZJ8RdPErWDokO2yCqT7ZIvJz4TdFO6/7F6zXO7ivJ1DeYUizmMZAi
3pvK16wSc7BfoskwzeAoQsBphi5ccCkl+XTpClBx9Um10K+fs8j2fg0XRCddUy/L0ZV7i7yHSWDH
kYRpKMaKuU/wEDDwzl6+8/7VU22tRZOVXlu1hg5M1L3UrkliXAWTqYsGnkzrNa1IuPoVHErE3Gtv
NdcCVL7pQK2EwtnwUZ4LAiA1VyDHzsEepfi9P5Wj9iDaz+No2CNv3LA36sEncZmFv57qYgVHQQOH
tP7dSDek/pKeqT9UQsHtiIatcjyQZmAsVP0GTrL0W1DwOOJ56Ant1DYoxuBUdtvsu/MLG+0T/13L
Iz7H7TrtbUlDrDnjhxXYnZ42Zs2YjaE94u7QRCjY04ETKn8Z03CLU/rvuhdWe3L17ByvFBwprv7Q
vPIZP106BDKg8bwgtxlg5EAvwkQvQu4aB+dvXvUg3yIkSSDY5NGwsfQOloK9mazHGLw3jRWLuH/r
t45FugmlQQscCYtO7GMVv37KvDifqX09NRO+PgwtBvWHvKtT/o/SzRJTO2/sAHcodcEn9IPfZpBk
FS1IZ/uiOKAcc1BN6RWHewtEWTXu3T8qbzJMX9S6yIlUbx1qLC9400lOuSffRa1ZmKm4DHGDNj/q
avlwvtHJvhq7//QEorXgQxCf5+xX9RDEzbYU7HD7CU7mQKqvWgKaF3Y1gfxpGa+9mWD8bR5p8ssz
1XeNBg3dfVOo1xkGcZhU94tSIjRWV+lf+Ipf7ug9ZxUWsTIcuI0/8ITOLiu1Xrlp9LrhQ2GzzU46
XYK6Jfa4uJSB0bMImsMOCrlrNIFKzX1oslDAAwMPrC7k0QtNcoYq5vnZ14Z870hg5NWB4Xox8LhN
IO2mWzVuFSk0F3v9pSw4HLOQeA+c+OPy4an12YKLS2tLS2KeI8NTzcBYCHQhPOxEVezEgYeYvnRn
Fj9g2o2BzkUyO5p5TMo3xbHhj1p8MwEpKB0pAt2l5bwCEImhwW72BoGl9McxZXBSiMuUEy1SBt3j
HjCV2WQrGV8ARp4lxTigbeTGBPyo9eHD1Nz3Ao9w/to+gqk7XNtJj+qv+KChvdgm6eKjl4yXp/GD
Ljw6FfSgUTjOu+k8kJtdDHnUV43ICuO4Gn+nKpxXJOWKDLsKCLNzX0BwXRiifTGiURSXPD8b2KdI
3aErEOzzMABnpx5Aom0OL5AXVL6QlYBSxGni7SYT8365AZT00JWzrwuNb/RDr3FxOu9QOR9s4m69
OJn0+XBwQh25WET0Wb5UtBzrjNkaKQH8bfFPjhZs679HZWa7hBm+vKINk2w5SBZs1BU8ptqnwndX
lNqlUoynfZDI1rV9NMjmUCOSkpMzGE+GFj0YsH6dnU2WOEU+UqlU+uQL39rCfHU4RXti6Qu4Zhqh
BCPPfEwGI3Id9PJ//pGmvBBlLzR6FYcBighzcJUwQfS0LM2+srx1JCZZSO40ha6EEvAKkuySXlUT
3QmUibMQaxChTmJOkDNMbkmNMWE0olZDM+ixxsJS6TI14mE34XbEl2GbXO9Yt05LA/qBNcPKwdBV
tyWbroXgiQt8WPczlyZNG8+DyC8eMsCccMv/OZPxYJDakTeMppz485LeZvMg8UqMyG5m+9oStpr5
J+dw1j7SkxUMs3YcmBkNkf8v2Jh/sZKDpq1CfFEjtyFZSOXviCW62q7g2t1VRFQnmJtKAW8AS6dT
nRxSiSzxiyiN/0mYoBBsj+rmAm+guL8XH9wyLnpxlZQdDqGHwzg55fTgmNTymNTypBC4B6BMSmwe
HJ66xl9H/qTXiieOn8niZPy1RBs0C3xVjoct9GjhyXcn4h1A+pLxuGRn92rsTPyotvoD3cOflD5S
O3jmIUi8UwhcBLeCYmcYu7Furzu1N/F143GiPFrXaEib6QNoo9rxyIjzwjdVaLuQC4zZuKRlHjb6
EirsXAs3j1yPWhYMJq497rxNZxn2sQNsubl6ixHaAEeycad53oX4a9TaWrTkasS/KxKIO5b1N/27
Cgc3wxjaaYmLbMXz0hEKYhEa0lCMhHd0p+naMOGKd48bH2SqyQlNLM8KNyV7CvS5I1r+RnvUzBvj
eLmfYx+TJAnQ+3AZhFqBHQLwkM41wExJW0a5Pr2tsfE0G6rHNO4PZVSX4UhMlgv51olw5CET4Kh4
A2weaHfmCt7gDIq7HMl6kZAc27uuTnxhiTe36ldnN19U2xd9fqvpDiGw5HE8boLFswKJa+RD0Hz1
pq86TOZ5KCsRhZ7PAma9YBm/wFAFOqkEpPgwXMNL0jsesVslFxvzRdIaKDlD6cUgoojgkBI50O2n
FWMOYiNStoY/sOGdY/de+n2rhMtqAoCariolSFZLOn5+13FNO9N1pODOaPo7dcCMd90nzRO+CTt9
xHVjW2Q9FfKGQ3NqMb7UY8o1DQLc4hzZsPCvGdKdpxAoBt00GSpv4Rpin3s0KvPLvO5F/r0OwQCx
mQXKkfJaTPy0MaL1lqFD8cTSXdyaFzB+xAvHwDBf44a4bWTdBd/Nb7iqDJzWeKkdH/9GFPcG/UYx
Fq/MByVDAeN4zb2RXQg/A6rBkeDUc9UN8MpwSNv+0YzD3TCHWwO8R+gGPKEWthSwlZH2Hyz16zkf
1MCxi11dkgWbtDC152go6+v7PJa3QaP+9YBsdodkc/daQom/bK141xv1bcRM3NJk2Bps2tdAoZl2
6cm0BytO7tFvpf1V5MqXFd+zqj7lhhfuzVAzkpOX1wSnraP921lxIQEqTj15rrGqmoCKGwjPKZUL
kk6CezttGC0aQqtdftctYgPLCKhypjyIuWY0L5QvYcLViMQuaLCcawBi2vGQWGQxOUhB9W6fkpad
gVP3Rzi9R2qloYG9z2VLD8Kjchqgoxf6YEp5HxRgRwn7H6tC6ypoo0vC5pCeBKB6ugH4MJCC3XeM
kvFLJI7P6a90OKZ4PWsesvv2QhxwQ7meYeAi2RU7uEE3U0Wks0PXOfMxi/L2OpBZHpMGWgeG/390
2k6ThZKZBLWTBw4uxFF0wTJMwUyCriWxsIBBv8AY38h/R6dfPp2L/Z1hwXDXgfy7JCgGgIjEs0vi
2WoAJbZU0Zrvxn42mvsqxG0omAVc/EWJS6pF34tFITyAJoTtBMk5tVk7YmHsaKBRCcOs8Xmdgk6j
Yqtvg8XpAiUYHAgcNv4efhJ+moTss3EW5fZF5A7NQ7vYZ7OFpae8enTIpuYc2ofnXO1jKFkQKdCz
ghoy2g6j8ihCpYHMmqGlhLZpnrW2O7dxfFq2bw5PAlFc9RWaxYaQbmkkiJHbfPNFWJx8/w+LBWlB
tU7/tLL8oeXj7W9ftNcGq1mFqEasVJh1qKs2Fy/3Q1m7o0DGJ9nz//Mh7lU5x7QXJMQiDDcJR1QO
8O8CMyc2TdoRopFLz5xUbJkBsnZhjQ20iO8YCkMD2YuAYchD57S2zwTla+zzsA3EytYBGg9OU7zt
w85zbFLUhJFq5zh30PqJRBKnAI9+8FXsv81p5IO6SPrhsy+3J22DRU5q/6NNjXMTqBAaJwQdua10
5EPXWix89GJQMeoepKFRMcpaHlVy/qx7CqnPht7etoO01F42Qh7OlGs7BvDHxIAU9eB79cgU7+Ye
Pr2SbRh3UJpdoev7gldtepqkzEY9HHPls+jtT37bbL0NCi/ytLPi6TV745O90UnH6Ic+nrXNKVEx
G6oHDWSpH+/TobjzTbzWgNHJHzN1de0rWdQAHgFY+fGgjhb8y4zrUbtdPRe7vtGq8maRR2zVbQ9b
742FMb/6L2nksf6kkRPW9dyVZ+vPt00MHZNaWCl2mCZOWP/SmOjkqbIoxpHsONmvxaGgI2KwZCC0
vVdCJmLX92FLj49by6NZGs6D4eTAubltF4g+nF3Mzw001VQrfRVqQjsYmBSTwxURid4NUEenOcse
IWoRVLVxYjKT69VGgY6Z2RR23nzJiQnd16W+z/4SvzlaG3VcYFia5DcWrWi9SFE+hhkp4VRAzIWa
ahUfeICI5LwRo/rQrfW9Up03vs+Jfs76uxcXB2VNz3at7OEGxCmoUP7CHWS4uONQjz6tks+Pqu/w
i9KCxeHPQwsKi4L4iWJR0/xsVPoBy1pMG9NMGxOBQD9MBR/8jjbAMawPCn99khek4XtV8dPacjAg
zQcccsBZFe1QJKRyxejC9kXyGGqlPtH7SzvcQs2OpfSM2LOuIMLQQ8Awy1VLLeEyfjnOaykvMR69
xMDB07GqG8yzKb3HWLc/BCcuayP9xmoS6G+m4loy9HzfUVSzmz2T2EcOzjFXh9/d4voC5ErmEX9J
Z5a9Qr/UXbruraaHI2b9nV0cVIlDVtmbaVzjce78prF6nTHnAgjOK1TnInnahdjPCM3pzpTYzX6V
P0V+6Lu9DhwWYi8xkc5ZcAfuPPLUHvGgjkNEdcLcMOKdRgeilBcL9DEZ01V+uDP9vU+XGQ8BM2oD
uhdGlcTDxGtPCUOFT1S9dnq5B2ayy+lTxt0djkXOA+pR5dR22eYT5l1W01pZeRepOPt0tHfrFySn
i5vd1jz9yGNEpuaDVCfS1LXqvnL7y+OAG+ZdXmIKog54kvOe9i/fq7+ZHPiTdrr4a1vEErEJz4ax
EwJGCOffCtaxJOVV12iscQ6mJXTy97581to3MLeTs/xFmsjrLy37VTqIFgitxSc9ThkaheD6ORNO
EbZvlXApSChT0qi0JPD47AwTpcfxTkc6MRMUkmbft1iyP+RwGe1/UvxW2U2ldrJTEsK+CCLeYZjO
U2/uJsXyxYAdG1cxyfedPb2T69vZ1FlLFdMDNevl3ZrvHitrDpHp21z4jLTnbOElUZ9ieRi4CclH
9hWrwo6Zsfo1EJkkvkE9jfPTqpq9a35J8UNSlsjctbMAH1AysDfjfxYpaplpPtvWXbv8LpBO2pQk
S7nTmq88v4Hi2buj3GPQqTkXAt1Y3tLkh7t8T+SsehIxk3eY+p8zUuXaj4emb94GFs/8A7TM2s3W
nfcqT97NZt0XwyFuf0qVaset8S891yqoFkaxtxHMRiz0l8s1UcPMJ+qHTncghZxDTxXJvlL9OgeT
AFZg8zEp7k8a1C9GVJvGH1ONbwl4DNnkQbUd2IrCxhaIXczfIVYqSiPtvUj+cRcKsL/AQMYkvc+q
KcUZtGxS8k5oQ2gOk+/G1RX2flDEza+JarfVTT4HdPEu+dcldBbM5dHr6DWhVLGYY/qK5n3FUREX
f/S2OYiLHX9ywEDkuyvsjIasvgG9vYLn9UdPY36jnWDv1uZ/SgP9uOVm2m3MLRvjlJA7gzm8JMvo
KhVfz/wEGUj3/tVudlBYB1uMBgT8gHkRecpot28IPzW/1vJ9TH+nYPJtZ96bYOVT+d1LwxcGFnWJ
fQUMCTZIXLdoiR+qMu5yACC997ss2QIBQJljBEpGkZI9d27ss/XTnN/t5L8S2qxNpcNIg60j3v+P
o/PabR3JougXESBZjK8ilaNtyZL1QsjhMufMr+/FBgYzPZjp27ZEVp2w99oyPG99lvG1l4ZYye5E
am2YbAcc9n0I1g0gdskTwLM9YXnqW3KXL2RkNMazqM2jIlluU1pAMKDC1AL7fIKfhee+lrNPW3kF
cxwY/YSF/gslLjnF+T3eN9JNZYmYfkTey87OA6rOrEUww+Nvs06KhoxWNZmXf3zkvzFKOuvHoCUj
miO98GETFZaFC53zkQxdvBtMOlJ/G3Jd8t3/v3m3zn5CSxtMPyTk6kG21ANgAFYFrY7fPleqRUpZ
Oibv3grJZtT/+OJumNLMYnAAO/Lq/nSq4JzcI8fAuIQpoT0m3S+IltqDE/pnJV9ojVLjO5+3PbQ0
IcM6ExWFIr9Z+bUdL3ni+OZWIasvuGq45sUSGVjE5Q5cIt1P0SPSdz0idQ81F9K1HSaP2Nh07acO
3XsAvYkRfsWJnADFjV3+XUROmjuMOy30MyQN1A7h0T4TxHLOAEYSErn1sNOodsWrIX2tg8W36SbX
Y0WFjQghIo63ktBkfuUNDIEeVILAicYY7mbaDo8D8VyNvQ8bt1TvCL5BytwEwBWrtPhu31PpGXyi
4qJoqhYGJN5aRFR/7yJ6pOGFswYhyJ04FVez/womb2Z8RKNf929690/NiJqkNxLELD0S/2sYwG13
mPF63BWl2PSVRr7nVyL8T836tFiimd0vi6F1Pre/uMgn/lqvtbXd/pKTdc+AQVncbnZhPv2EL03y
BaEITyUyHMUKaU0+LeJmmBK6k3HVYa4k5rXKeSKscJNWuMTSV8YwMOfk4qngOUm7czRxckCyx63D
e2asJu9c8NzbWPalSXFDFt8WY7hj6Z2QAVnjW8/DNRZo50buB7l1w+ckM1ysRjfg9Bh4/3PtLtp/
3OsbIan0dTxzUoABVdnRBvDDWMh8TuxIoJcQAVsmK42U7zqoGKbjCCRJJ9YgZRTodMq1iDFua9Rr
zUcWHGJyNwwC2f4vKXB+CpLKM/yqVtMwb3w08wvbs4XUbvLQrcu2AqLFH69fRsxgdkm3jWImpGZA
g2aH/WLi+8fQBjoLzhcoRBOhN1h0hV1XxOWqdL9h92WEP7M3rvNx8zJZ6X+JbQdbR/KaxJzAV/Z1
tG+7qxpdUvC3LH5zqA/b3PuQ1H/wDPBH1AtIJ4rxN/gc5tUXg5JSOtX4KVEpg09mkEzYuUtAsoes
zw5dnQ+xRherh9FqNCwnwHHRdyASyWzgLweVSXyCcvYDphlOdWM52ijEdCRD6F/TADvD2DIRTcmD
K5wQW8/op4DPQ/7OyRn1U8IZJhOAjQ9RRKveLnjnX2WVO1rNTraxNkzEMJp+N0q2RA3uSPq/wkMc
0eEd8n/SJEKXDD27rBk1BY4pnbuIXBSiHux+Fka1Lhsz5ywTfqeomFxfqY5fuvkYy0Om/PY1fCgu
Ln36J5QTqIvEzCnMGkflUPNJhZWzhj2VQc06fhrsf3UsiRzyEKo6xpqWmrmgP90kg2bBgEST24U0
RqehEUCLkaYhcCuIX9cRzhHFsNTlkw6OfpCOs7c4Pan+A6lXBb26MX7V4p+u/ytleLT2j5IpC5Wf
dFaX5jLQwTul8cIQ9EEN6q6jV1vALu867Ga1kRehXcJXs04duIzawH7PA2LEIPUSJnfNvsseAgSa
zu7PJt8+Zo+t166PYzfzJoY1eBxKMPT87yrBWAWJYI3PeDPruPItfnp2XQzZRr5AVQOdfafeKvp/
fJ4lEXlt+FZBHDBwBB5sGbhYstX0q2016BbeR/8t0D4JggO/H9SPOv9tDYTgewJBR77MPIidlvuU
uRYD845xRq4+ZfSwJcwog+n3ukLDQUpe7x0My+2azWDhXryP6s7LL4byNqKuRUxor+vyQv1kyxdN
vXb04zoLU4b39O0M9Fg+g/VX4wNdxLVjgrrwIdongGjFRD5rUiBkf8o5t12U2reeuMjGAhck46vs
Y5z4Gp+8shehuh0aPtwKP9kIgjQBuBmShBPgG7PkNatkVfWcIZ8FFJmLP2hb6CkCYfIlhw95OkPy
IxKzi88Ui0EJ1fycB9s2cy19BQTXrrYajTxKy/i9IM4iBw3F2zpCvqulZdegxn9HUFlUm6R8gDVJ
ws8pe43RtS0Y3j0r4TsqW0vlG2luRPJ79C3be3jVQ340UT+WsFNwcwqSG8VPVz6qmS9C7m31PWB/
m3OwBwn/IC84tbaA7tDxYHeZylxkp9WHEJI2arfOOhumsvOHZx3diUQIs2CR4p3zs78k+8qNyImN
xM2zS4xLQ3hk0vjBQ9i4ifEGk55O8Wh5dzHeMxNtaOkoerGE6ORY8aWmT0K/S3BrpfASUj0TaJbI
393408f0tWyHziJc8jzocoO84TJSR5XUyEWJ6XIfxjxRm+xszkIBessIs8tZwssQ45CJdc9Jy2+N
qZuQP/P2NiF6UzgSqY4t8AGxAJoe4sa3oJFMEjlOGQ0J/jssNVZZOSnmVy//BTbgxd4i1cD8EQSR
Vp5r4AH3+FBrQCU+D1Clv2s97FJSjgTPV84fjGy2I5bjny2MvZl+hWX+7TXjdZRQDmJZKSab/T2o
G5xmof3QEZ5DMHgORp0tNHZOmv8mo0XIkRWwinDbiXWEkq0iAveyJv0pDGU1qo/QQAFUkKaq6HgU
hre8ZHhuYNuLQCWB5y0/TZI1WFem/vSnhhyZlVZ/hH2N345tak7GNZwxO0uWfrJnG7DCP3zoyhAj
RvbOz7DrgeLoUJ5jTtn5DSDbS/d4UoBWKgHDUx/UAzR25IfY7gTisRhhqPDvloWpyw9KPCbETive
vB5mskf2kuyM3qXuX2b65AcdWkBTOihvez/m/zJA4VWzDYdrx33o+yQhKO9aXDmmznw8Gw89L02O
u1dLbRSCyonxdSkjIZHwHdTAj4nu5ok1kpeiS+z/8lccEoMYlG9yayM5MJekiLp2BnMHO4tdpxc/
HFd19YzB1VqsXFvWzlz16hgveyCvVtTMqQXsfqFXCBtong3E+mAN45qdyg5qDdxvyzE75uJYTosu
2lSJdbZydquUrLGfHGWTogcfTyWPjnRnwnzDQMZBRTINHU8eRLtu8DecHEhtFHeakKHwpkkp6yTN
BH74hWX2qRdMHjQbSAv97M9A5ZSg/1soU/FE2PWsffutIwtClpv31G8uWo60omQ2MsYnvyr+pRGi
9eyoIA8DIieThRjRy3zOUtPGCrCSwkHSKTGzlTd8NdZPE/Fe8FUkmGyaXFraGvad5pFJ2A8ejC7d
DuaZDiulC99DvB1IluB/lor9DhKKBiFmqkd1nNUf+lh+h8zgUwXtauMB9y704sciJy3KHrVS7f2W
wQHrIA5sIyoOgaptY8t+j7Nu55EvC9aBQoVbAXRXSAxDSo/QpeI9VvGNaU30GjT1DHGmcNppAJyX
cHcOP6nuff4JGcAl6xU/ZyFkMZyTipsyDP8a2TvHI/g1KT1rav+PBdUyhpumBfzjSSqWj1JNZtVA
FAwqaCJbl9cqZD2bMFgMJbbd/buVRv/kbPiBR3KQJejDENNS6hulGxBPMeZS2KTE0aqTu60R1IxG
fRQd7SL1K1ftsfnD4p0/QY1BWGYepdH+SMd2HyFoCWzsK7W6hC5PchWprGHHuKM4eRTrZfkUAkUl
wRMtGx+n8wfgWEb7HsfeE1ftdTTIUij7vSbAZfnD2cT1vmg7aoBmZB2FVWyiZywMe51MGN+S6mph
+ciC7izi7jvhZuKKNwbj2rYoOykmSsn7tOvsYJZ6uPDrBneyulc05QEJdZnpCSR1/DoTOi6vtb7H
uMfohxU3nXGdyYjJkvzZnLY4xX1ATvgk+k1uwFpTa45RGadqo89pR+jf9CPZS/eQGeAiJvnK9zTm
8aq4MW94Mwae/pKf1A+TPeonXmCOY70sKdRMkwGUByTTz36wE12KoHsHAE10OMOLrt+UNJdyQMpa
/NnwO+NDXE8jtdSo/AUaDqtsgHfa2szZiQ5LT+H8Ezka9JMSqUeBOA7kTK/uiNsdhceQyFtonDei
PI5W5CSG99EalEvDvWkkN+oC10qLVVuoNwVABc7QWySTqFh8Trg8xM4r/6KvEoRlrtCIaqtWfRjK
Vi0/ZcGTFgTfqgkPuFE5jLc52dfDNZ3nbP7s3vVfvd5/tk3qpNKvzCSm7LcCn0vffaXkMvusuANI
K4I22daesYn9PY0dqUzfc4uMBC9c1PLnhJzHW4Bmdzycx8UIiLP/1SLIKq7oqZV8nQ0kUDJiGARt
xBDxBw/xMjNZxhViHv/SBGBcq44B4YE9LkeDlRB+/+PU/vOG1s3LG2/6yfJ3QUIMxLC5lvYhia9F
1q6FxQIRPT4jHg7WjZ1fsYo5oruHSn6LETAg4Ev6jyx6lrBJ89Z04ulZUlG1bu9/BGlOTlq6kog4
1Q12CRyGSvzWlre6vqnKscxs+qnWTcWAz4cLydzLdXwjV9cdTH5n1aDB+fVKG3NWoWN61fGCgPSH
LR93jOr431VVd0YIiYrym1kv1nAD6JdYsxYjCKWe3sgaKPyrc9Z2i7DytkNgLnKsXL26ETbU3Hez
ceRMvaVThz28dWZFRO2Va4l8jjECfPhm6DLh2ACEob0RZEybyzZPHl0LcL+KUKSYx90h0ScIGOGz
zAo6J8i1d3BCOy9SGOEri2JQsIwweRsXKToSC+0r79piQPZKkAt9AOzmHtMhHr6QAXGYp27JP4FJ
soUqxVbuXX4bfBPaw30q3SxHDYZ6o47/BfY5CvD77VTlYRtnTmBDhypJ9vXLz0+9byC2PnLUgSmv
eEW+k6tQhKsn/VkX1bKKb1UKWyFn+t0BHd34MCl4fjK5WhBByKbN14FaHoAg5ri/KmZLm9J/swHn
NBuwSyqRuT5ybNSyLLJKDAUL4j80k54eTYft+MZJm7szJqdEY9bbtH1XeCxDxHMysGCoH6H/1nGx
/5LsiLnTyB3cFThl9HZnqGsILsZ49WhMQ9OJZgsuQpR1HAO/6RFhoOrbKlvCT4z0Mtk7jcWVybJg
w2iPKB2C0QdvEY8I31ytXPRz5NADbATdU5ycmG+2MjAVh0+PpWYy8hLu2oo4cHzS6CzV9J+WIlMh
nKBBg9TzQM3Pgc6VN4jfAndxOrNtdrHYYdowzY0y3CXhMCNAxp11a0JAYEOoN6gt1pcktsAPbWQ6
mAbZd7tpgfQp/PVQtLB1o10xr7H6IWy3ak59zmi6xVJeS861CH2nARdcsMXOjYOVXSuUgfLHBCvM
wMcy4geTcRWVeukGMaUImo8ygocYfQm0B1zdOY9bYb/S4aZbdCl8BG3qBgX2Ron5uc1q1WfrEvwB
nlxgOV9Ecnr1x51eIXNAOfqTpZygJVEzzEjQ3i5kCQaNzaFMNF68byc+Us1twBmHOQLXbmvOWm2L
ECgVn2Qd/Nr+weNDaVYglCk68evWixwKYnoL9TcI14GsrXBBISpcFzlvLvxRRfln2ffhR68envLW
QF1vwUzMy+3edMrW/DQ1kwvoBY+O/RZfEhiugNRCG9e41uJ9mTMU0AsQ0oU4rlll0rTIzqF5wVMS
k7Vtx+/8X5GFaoxat2N4xH4GA3Hy13q1rQ70l313s8CMRx1z0IwI9ZRk0mEz1TDwmt3gEaL0YKyb
Fu9dTRLxJoUJ1ENF1M9ViFKYwiEIz2YYr43ZuAMiWaNu9ci7YRKQGW8BK9Z5R9ZIj4GHBxUrbDkW
TTIZgRLkFLSxLxlx3pToZH7KTPkIuCG9ulSRtnGKRMCuYiTjmqS+aaR69+MlAA8wehmyVQsdj2y9
YJBhY2ZNV0npU0/l38QkRNAbAaEwpDKm6YmfHelu8VO2Ws+Opx2WpVWB28gOUYXMO2Uj0BacoXEO
6dYmy9YMX6NWXjQ/P0x6zjpZN7hT2Vbju+8SeEFmTOUwiLOlYsTU3rjvz1VN0numl9eBk39s820z
pPs6nNiEy8xCUHuwiVBDBkINdDeKeIkVdMFILVGCNwPETjaiMlFTbT9HdzeZsdID8R4q0leW2DtF
1z+oBVhyYwQddw23jaJbq4r6s7DkUwcxJwsucQtNWqC0FFGH3oMXUi+uOGp5g2F+YycZtBsrfGop
lE09mq7A0g4M/A8Zc8yhvyObPrEXQaelLXW1IbyZwSx/jF0z7J5/bR4vxfzLmS929k+j8w9jCKop
I1nnxcGfNrnCgoEBBya8icfIMKdTTC5yK+dHgeGZ2Y8tmfByieAiBNBnHtGhA+sgpqRDCMk32iSg
amOMM4P/zIHjDREz/9riTcc43JBLEpZLW+BntuI9iSMr68tgV2Qa/RHCPTsAMPhWQKjhhyE/0+Hl
keNXE/sYZ+YpA4Qxyl85ACCjHdFWpbtRBSc5GpdZEKEod4sh2ogmNC2QK/CQ9ppTzGWzwctAVl7G
91KY2rIR3bKLa6xoJ1LKOCjlZcoGsA6pFZOezRE070Fnsh+z4wD1HzDMMh6mSbJ2bbqtvM5LQV+G
IBd1IqA/BufTgq7x2BMJDVBASNeK50NPqZKDO20SORFxhSubmAW5d328QAJ2vlYbG/IdSPL6zVse
I4QBOANdWjdX62+IsI4NvSo9wUnW0XxHW3hfO7IUKWA3+SsMd0LcSGB1ZOQQtspjhSJpnk7DNQBE
IQhqnPh4PAmqB5nYBSVxSeEq2A8OFEk0f/Q0KjKFy+Rdp00D6lrR4Jdq0RnF3AdS7kQaLlOvnUKK
Qp+NDJBnt59a1LDlwg4KLtMC6IoJ9oWSmb/VKNsFdhO8+ACVlr2uLCbugzqlDp9q+6vvtX1eo4oG
bzX22kKMoyMYzra+SZgV3qqAibW/R8mmxslGy6DzQ7pvS0A2LB9BLVupfbSCajV6KnzYiy0folyG
+wAs2pS4zBh09/M1XYCEYUAzPpT4CHDa8efigBlQTLBxXb605MfvvwtdXcRmh4S8xEFEgvJoLSq/
3OsAFJJKogMa3ZSOJs96Z6jOcv1nDAgrw3YRsqUrebGAuDiBae/kPgWscpGx05X4qFk8Bwy34aMu
bbtYjYg25W5TjbGrcz5g1mj8iyHeBDVNQ7BWSW9pN8qdeJ9zSKy4Fd+THlxoyJSRBy9jFzOagipN
X4C95x/0kdJLVMy5hLWRBHMJ9ABTqLPDP8aRfDE1ogXTdGkw8Wy/JdwtikoWqSrO4AW59NF5FHvM
IogKaIOmL3OoF6bSbYfcOsV42HW+8HpebKPwzRLuZRsNJhNGtXYEp0fToSwLc0YSDBVgRCX5w6OI
yfm28hZ7r+KtZMbTmkeJMtOMOC91ixEE4U18QNWgshzJcXHjiNbosJlxjtKn6V/k4WVxZefoaEre
qpLwj3LkP0lO6sq3ILopzAhKLmS9oJNveKYnhRfBifzq2KXtvoAV5Qt/m/QB5kfI8KDpH0rKzJRE
xamHrb+zKoaKBLUXo4nIOnXtCdMSjFCUWucYF5ofJRebsFW39CU2kNZ4l+CLDuz4SozLeGb90XSM
tpm9C/Ust9HbZwqoo0WVHtJmdwZ5ugXNvh7iaMY8V7o9mKC+KFktq7zy+iEnx5ORlnlVkdIALsY+
RzYbUJ4ciJg0pW9l5B3yfyMNw5B92QaKMMi88DEXHSS0wsOfVCOmhAoEdBYpVw/Jmsgzxohqzpop
34WUudb4Vcj4YAafISVXdAs5kIPaFvpXLvhZfAB6aa8RtA08igPNGJ7+qwwRbQRvDbuXGSvS1yHk
wPmdlpJdoHGsdOpSeAMCZeyJPj5LShDS/5xJbCSFlX/Cwh+8/wTIFKabogKVLGlxkYDPDwF8cP29
IOvA0dv4uyMfQfq0X6FpHTuLyZuvlxfmo5uAc7ttj3o5dqBVvDdNFA9tSs5+p+0bFvQdMG+dSjlK
SUIjJCHiXmXeIU3hSY67nRU2qLc1N5ZT9s10OsbX0NZUfGxxKyxunokuAQ0f3Sk75MlQieHxNnJA
/WXC0668lPc6f1eNg4JZT0vNOw3wxiAlszCaQ6kEgK7mee5JUPV0ZvdS4mBbZfCD+ZlU1dzZ+Uad
sIMUFIYl9Gc3bn+M/t2s77ZInM6YCwtb/bbr+Cv3rE0XsMz30Ztqa8gDQLrMXROGl1JYr2HOLePj
9/qOuajl3wKEJXoKo0tTd0qZPbqyOivsETr6vF+8IvSsxTIevkJWX9ZbRInnkxSqeSwlKd/QQxro
EH21W8Wd7Hjk6hTtnMnAlDME/hGHIOr8dXAuJGYuQT6cyoCU3Qmkl2jdDBMsFq6lh8Ew5gBPgK/i
k8d2xzYkhC+pMHMy2Lb5xn5oe9iFoTt19aozAbyHNgx3idXcn9QzzSObXKkGZnEXhIiOhOIkGk4R
UTzBhNkDYULcwZBqeTLLaWMLVMyUW96Yw3HnYVSeRpsRbVEvFKvY5+m3xayB9SaF0kBSOrvc2nMK
JUGYerXqWwgZzG4eOKEyY91ZV0V76ryccMlQHgH9yqxPs/tRGAWzGeDL0YH02MBKg+EXjh88dYk1
YbD001dk+aCQ2cxC9p4ABI3HFqZ5IQhRxuRlp5dR/vNYhOT1o5TQp7Ch9cBr5N9S+a+JYcTF6aOR
YQl6nSMA8Rt9tYnN+jyK0AOz7dQeAh4V15dEFhXRu2+RzkpNasFZptoH2Y2ubJOeYlrw/nNX5peW
souaYQtk7tJxC3ZAtjKoYUKQgleBUmU+0QMSiiAJj+k+MZ5zvxUbJjshj3WFr7GaKUPO0bZ7pyXU
NKSI9ltWdo4+J0Om1TrTcliqFJAtx2wJd55gmEId2YL+CYoKFtP8pDdTpsrnAJbYqUYGVRSLpaQJ
kP74T5+oyrimpsBp7HNrSeq3MkugmelJNJDzhnqMzkYvXi2hvAHK+HhN0ORSY6w4EV4slzhjRnQs
veSOEN4yDC4Scw8JWVn2FhHhOPigz9DsLHXUdIL4ijRGyUF5q/bxrDqa6o8xCDm5SFnJY8gRqCwi
7RWjC82qu81GsluVdsWW/K5RM/hA7Kr2F1lIhBkjR/wcZhhOEBf6DUK9ITpfKD2XeI8wNAOLaOEA
jbUD+wlQPxROf8adhFsGf2BOqPDMeu0X6Kb96HMSLIQremNLKvmQtMU8DeVMNfAX/ll5uYx5EkyT
wlxj6uNvanrrxhPL+S6OUfglTQqY+KFEyVpKurXe1W4VvXrtitqQpewu0ibWQ6ClvVvNkLPyO4aR
JM5Kt6S+RtZvXT9LCjG/q52MDz7hJZS0ZNPnjJ4YBZimyao3c1TmdjIWPMzux9q4DRbZDaN+sylh
YYW7nVz9qwGX4OBk46IWTlQzuqtR9yXGy8Dm4dX3oZ181hH2R0Cr/X+wfHQxgt+KLg3HFS0AoV8t
yiivf4vwSamXkOW0lVB9vMupvJ1VAX719GxiP1vNARDOfoca2LCOiH2bhYiLH1MiDlbdFMI7dRXe
iLH/7Ir20+4PHiG2Esr45FuBAGCjqMsK1HQBgfIC/QuDHyzJXNGjQwW7DgzYdkP9UdIlZCJYF4R5
kP/jiMo4hw1GYQRmSykNtmSNWtGHkAj0zKotCTjMhEik5v/Kj8Snom2sg20q6GU7Z4TuE9Zi0yoF
Cltln/aewxSL/SHvfVUvCu6kkv+0vI/ceMxpGlBrAIfOWfWQDNWrl5B1bzKI/T87CllTu4jINxxD
9jLKQKmmKetCvlV9/2HVSFXaOiHZGU0J322BcKhRb6b6aryQpAUTlVRPPluxgZO1p2H5lr30EtTv
DYFpiafsaoKFKOS2wwiJShKbmURKSWwyo05ln664+S1y/ds0voSOzAuBUq2rS08h0Y42IM45MEpP
p5kBl48kccg2sVy76mDuLejzhHi9W2P2JvJpb1yVdroKo94ncrMogq9ev0eYjJY6WacFY0IhMTmz
XV2+dPbGEPvKu/qoWQbFeGiNd2vQF3cRj6eZIT51wZvyUSpnqWZKE/yQwwIsydyOPuwiXFUTXJRp
qNa25LttgPisZCzFDEnt/XWJNFHiEpGkLxGz0WKR11xioNhxRCqZ8tHLj1nSpPiBmzHDtomxYI7j
NJi0OlKdxpIIF7b3UaPSvLEmq79VgXRGHMJmm9HhARwotX+q+S3YI5jkVlh+vqslvlWE03mWw23I
QK1Zu1rTPoM8dNv8SrJP3u/NMnQzH0nUiD6g2ogRDGVTLE1urZRvtzJ2XfKok29DOyG7vA0l900g
P3NkiFRkDkndi8KU2CxABo/VW8C6XCHmzUAsPYiJXFqIWtA5O8MjbJtHJ0CvZQn9FvWzzlJRf0LC
i3wBBkNF34bzqAsZODIrKQU88XadMBcYt7xVRskU1RyxglFFMeNWaJUy5RWzbVc9Cbx9sg9WtjFd
JbnfddNEJBHXiGyMf6HPcHBYl2m7BYLvqN5nW7yrYmUCUPUIQSIVrf8smYoGSexA+vTYFXL7ctq7
EilHqUxEj0ajid6qlwzHylYFMidPu8QaTMXHYH8F6g29ScRqjvUlLt5sNYIHt/OUCxSvA011AhUD
xfcub9K/3uMrZBWNZLsdEQrjvmbgMAkPwjLxvn3G/rU0nSmYNgy2egPQOJ90AF8P822Jpsw7j2zp
CapxavVN1EcjlhylbZxkpAtnBdSPYhHQquhpt2JAQSLP2tBw8kFjooHoe1fvoHMry4yFGOWJo3Dz
4x7EPt4tgkBeT4SgauWP+UPqIpdzD5JjW1fkuO/RPVCAYY+fVL7W3knRfLYGssCQWYtw1biHehHs
xlSHM40IcpCXDXCDmkGupm9H3X56oJPQxkEGZIHTe9m+hGxVKsYiGg2CA5VjYwyIOSS373jpym8f
sLrumadS7d4avUEcY68t4ujrIt/qWeqmNd2ZBQtf1Oy7EAShnhQo+eMuWmZUAsaABw+R/wSj+T5A
4VSLYEUBsPPwGwrSxHXpIMufKWtyRGqp/ysh2gi1k+ezeGcjHXfHnFus9MClitUsSvz/v7KPlLsv
ha8+OpeEOIpjnZ4hLDgST44kCLDzZyUsmmXlQ/M/7WGpsr+acWIlpBr4OFMRumFJIM04UCxPjD5w
sitvar9PiOWWqPz6wFoELePCf8AH4vC9yS8iUZYGWxSkfzsdraeKcmYkgBORGTsYhSZOVv4VxISr
p7J4evwIVvTd1+fA/BqTl6r8llOA35wqhuleyyen6dQ6GgljMlCV9jfpf7L4kXWfWvoOSk5Yq4E5
5wqcYAN+0kPRIr93FHOR+aw7eJ7PKCYxZBsjk6ct9ew/gTDSH9YGs68pKhe+djHlXcXXkvPLECRF
e/3BZjrVfz3+YqqWwDds1qq82zge0LH7xa1Tb+AmI/2GWjFgH2b/caR3WnPJugjJxKds/QlQZ8qk
EQ0N8NVwi+wUeogxfSwXf1V+961XoXyVTU/lCB6MIyng04afuEqs+isKsL4Xxwz1nrz2leqNjbvj
VTvRP80cbmZ/npo/fpehMhZNciTZcJGmr7TDm702qBMHts/Rj9q/yT7L2MM82je/gu63zm99+PO/
AhLxsDwcZfY2Y36Au2RDyKLmg3ZMJZLYX235DChjYokZOWLt/iuiW9Oac1AQx/ZZchZn2CdVlgWC
TY0tNjWuC8nWdxq5JxHSPivmcuiDPaRiJ6+f0/Drmea+ZnOiI6npC59x6eChirthKOSYBxbBFd8R
upFbrjrqDnybSUm+bG1eK1k5LlzOcKRz2M6rFNTEELOSwXadrbTwME0bbxanMe5k1t68DoL3MVz3
9r8+ckcNx3/AitJHUWYqxKWyLtfvU/bQ+7+JHqdV93aGfW4j6bu0qPYCbX04qgd7mNWB+OB+FXOX
oIgzfiQuNbNctuNOUiYnRxfFFnbu8C2bXMOOfEfYnhZv/lw4Vvs6fR+4ewymrMQQBQx5G0oPIHLL
loI/hN/CstIxcTISpLFscBWYkudqsbxN+OPRyC9mASqbaAa3TjFxZWschmOyMTmzjLFzetM/9qpM
3CUbzIS1lPc30OuRLEwgRA+ZepVp52r4rWfcI82Gy5iNCoDdf+btFSBKGj1wr9ts/cBR4jUA5aGW
T7PeT9VHX/fLqgtPPnsQqf3FNrCQqzPJYZ51LGyESdmn4X/G6t3KbgG/10TZYQVPUtPXUd8uCjRq
OVIvWflTpq9QnPiD+a39CN1YfGLOmrEmZJg1xjvF/GawM1L2Te8DdIfLwPDWhg5Y5x3xOSWAOTT6
KYJORtkhR7qdEFDJ4RXG3+xR0L89jAO1uV/DooCuok1IEWqimGrTGSIbVRpdABh6vfksmn+eeg/5
rATMv/kpql9RiEQbB59hahSbqGlAkFQseAsGxj4rKj94Faif2gIFIBlHKrMTZaEkfz6bHRIDcGYw
Tmmv1XBWskuOVp/wJhF96JQzCj+8YNUswsnh66xZ24So122GHHbnwxKUnWB8HzmD2QUOhHPlmofX
3kAJHiySgN86S9bIq5eiopsj5QyhjnLQu595I9Vhf+3xtgKfWtgMAySbAjw98C+J8XbAXdR+RsMB
wqJuE1H4MYxHBfieH54MZqiZ/KXntPrbOPyMhb4ItG1VuOirKTyZOoTKg8MlC88FdIf5se7km/RS
KTH14bvhJ5psaFA8M1V0HnPuB1T/9sOcrewZjzaauOCD9p+yIupA6hApuUGY4Lfn1nCIYYR5k+hL
rN6ajXYUcuuD51KK3ybry5J+EN5SEA3cTuyaow8vuKaYUIMlni0vax2tPKnSvcaq3hFlYLEnJ+pp
mZQSxSkKlXGjoY3EOG9Dv/IW03eivph0Cpbbc476m8e0Eya6o5DBzWTLAFC4gryGUtdk2WRmWPqH
iDTDJXYcDSAPrQjRCnDiO8ijklvbAbZUuB1lQ9zBXMKpyxDTE4siNocpjCYVHvBdyu/ZMCGaHNxh
tgGQeNO4ImmwzRCUEeT/EXVey40j69J9IkQUPHAr0TuRlO2+Qcg1bMFXwTz9vzD/iXMuNve0ZnpG
YhNl8stcSaeWTYaC8eEAC5aRfEMvV2e96/QlzY5lvTbYoNSik2NEm7dUUyFm+f4tjFu4xkRX4pCU
L/037l/qejl4+9PzYrIt1zBc0fZZtcOE1PUpAkXSu8kLFQbo3mF3HVBW6IxhUsHTlGBt4na/SD4d
9LKMz1UYP5Fis/3n1vzEaADNh87LMVzr5avYqg3qQaJDhe0vvddgncrdLF5lqfCj0egH2LVmLewe
2vq9D6gCxhDEG4osH96VPd0kXaNN+ToF/2JaATBfuPfctr47zkxymn47EMTjuwUexf8JFoRrAjTF
ZzkLHtLsS/GbVUqQkf9aHQFKyB/YDAlkYKUPHUB3kdg0au8bJ4etpIUyVD55VM/Jn4I8A1E8N3ni
PohL1Wbe6tHZLXF3useZBasIoOncKtaTKfpm0pn5Ib2+3cO4zJDyc9D87eByTN/YTjmFPmUxCwEH
JAMpauL/+6x5KqddQuVgdxEciBG1hX0NFtypNB4rAyrHlszyZpJ3z/hx2UAFVilm5wiT8WPl4QgS
WPzlQ4oWi21mXTNNmpEY8vI1nF+98aPnOimXJdp8JgJPdAcBGBxosgRwtkNyJTISpN+RQ0fYv9HC
jmHIXSK+PASTOvwzFkB+WBAFFk2o/sudEYHA/xPxKNjuX0G3LO4kZ2s4R4ea3pm4beHQ5LFk3mYE
8JD9oaUeLvztsxcw4+zY4KLWunkO3OLQOn/BAFHk+i+TLSaDFxGc8GngS9M2lk5JHALjqs/Nwg92
rt7Oyti0MR6A4uYZv1P6Jgj1l9lLwaTIy1Yio4sRZ+PIIoB1sGreTH6rPS0W03TnKfQRcfArBJCj
mZCHOeE7IWKtkl+fEFoLDi1ltuWk6JqZuio8JGH6RGAjZtON67u/aIMHpT9bGuwQfNfJdOT2M9hH
YqXRsIuHs+v+teplo/pMi45bAjsVLUHDrk5OFMjQotHou5xfsZtT3OPi53VajmQ3p8ChWoo12HzO
5/1Dru5I5aJcU53exIiE2JfCaTX2jANgTVBwwKFxcsA6scGQERs45uzM4a2qmEsg1JX5TehbnqH/
9dPepTU24Nq7BC5b4nc22zipFL3GHl7+9CTLwk8/fKLhDtOG4zxnAUFMLHbZh7YEEli+4kzZstVw
iOiwJM3GB5gDP4RUVdzr/nd0gahzj7SMbU1u1x3vff7PDt6j2cUC9EtWsY7goDGCHo5teTX/atxb
5LgFG70u/gnEYCX/WPaPGZ9H7oCO+a8smDuYPyq8p8Y+Td5YhggFQQjCqi1WFju2tDYDhb9Z/pwu
l6QaUxKb9eitnPaAH+ase4nwSQI3xI5MOwVcLNZgZJyXjvJs2X/Gqdp34OpKTmAlwL7iFHya3bOH
la9miDuM5wI+/HBrSR7GCehd7uShgWsXwrR7WeIYuOMptHnwMSDAUtiliUuAMVnFANxRHh02eMC4
Dw5uG5uTWTD8GbnxS2bzQVqfXBZq29kvalYU26R7mgcuukj/sdya9tX1dqQOTBo8KPlxnpAwyapj
ZkEqte1PblMP/Vcu840ND8PKj7BnDj7A14gR2CoQzpM5Ac3XEEXw77CDMBoxwSzQnZnzVL9wdC+d
s5VcW7UM0miti/9Uxt2vdhVCZhqYOCb4fhwMmHfIxVX5mWkWn+/AerfZPUr+df3ZpZZGnhg05VhF
sssvEXwk+ZZSdDzF0aPFWsFhusfcNrHwRv1L5H4xEnG9F8mcqF7cCyRrRfRD7Mgj7ukKEi8EJkb+
wSsVj6IvViaaUWu+jvOdET9lkE8s5ZnxiM+bDDTBQk62HsT52xD+1PqnHH4746dizfGj09xdLO64
BXNpuq90fir0B+O1ztjV/bHSK7bwuOO694zZrKif23ypAOW2zUF3y8Sbo4/N0NuxeR9KDn712qQH
LxzvHFxhQUBU+KN9NN4vBcGy17/2EK0nIqy4K0yOYYbxMfu4gnj0WvRbPMFF8+71f1yue6ED83IR
CviRsho8262mNAj9GffILqZDCWdGsfycNFWsMI36yR8RvpXBC7HwfUr4r6rmj0j9AaM+gs2aqfal
l5sZUMKysAQNJ3Wup7tl8R/sHs062uX2O6fezGWb0DyGNdEMUEfRkVutEnrT853WLvdSwlfqt2QL
Nk4VbIv+s2U9z/XLIpkGxk+bf/gYGloOV2o3IYKNzjnV2O2Pc35W44dLXZx7GBGcjPrZvtew5wsv
ey6a5xEAHnZgFOkHWaLPBF/pTOoO4igzSu0fEN6qm/3hWieZHxIcd+jl8cHrNT7Kk+QhyyMqxM1j
QPqYUmAeLTyX65T9XYNugXjPfa1yLka9nouPKHjzuid3+A4tPh84nPye83j6Zli7OPqd1J8Id5Zf
rzlL9yS4JiBEzqqdvxwu+LxpYvywUMMEwKgsB8o8P86k+JfTccCdLMoJjtc82phiUajR+7lWQeI+
S3lfKqrgaPBHmAR7BVHU3Az9F2a4fFg7nElk9Auxq+FT4CNUvo3qMnIeHjkra956xGaL7TThCa2S
x5LnIxsdGi/6NR72iotbllG+1zy3yvobY4fIGQKEDcZkiyIjPsYePxOJJDTCJE0eR4zPQ1KspuE9
gumK36PFRFYkGzuXVzejGxBROrlId+Kb//TNP9BZqC54FQgoVu0+UpAQ/qs5+IT/4hl1lIOHsfB8
P2lzS4rbqH8kH9+cf1oN5imleUQwfK0VPCpFARhi8iR2gEiInlJ0H7MFNJgBrJtEs00ZVJfFb8X3
pRWggyd7JhTC/9oFqelrABSMo5jr1ya9NFhXKDlKc2Z0biVfjBR9FzmZLq0HJPQ6Pob5XweVCGsZ
2wGeX/Y0LmRdDRyYrIG6pZiWgb+fZ/YLsCsYS62eYlCX2TX+AopPbbEaE2J2Wm9bou8uj5CYxDbE
MWRtkjHloPipwnVpAIne9MbjNK4Y+IdMh13zlRHSA0EoWHMr3/zyeL4yUu1dwGSm/5sxsAgGHsI0
xDFWbzyA10vrauqtR2V80FG4iycGLI1eZVTelBUjIEjqf6T/XGGjNcMlhGysl/v8yOW9wBN2Izta
/Z3aSxGBKlkmtiY5iJjx8KYeNn78p23PPAccdP3+SjBmoaPo19K5zz4o/oALKnMTUBgkJybMjsWh
nJ49Hz55k6xbjMxZ/dLmhOJKtBBnI2Is9DWlekfeSEIBxwK4rVktVimTknnD/tO3DYv4NRmWTj9O
W63AamYgogZo5QRa6hd4qx+kWw2T+XMX9j9CczXlEJjZ9Jdglc5aAkkVOTnAzz3rTmsPZ05zsnQ3
RVgyp+XZDziV5iQb2nJAg1Cvon712Q/75X5X3CTrE6VOCCvz2lY0BujkbPmAMqxnVTeAzcydjb0Q
OXLHxWMJRw9b9NFRvdKAQh6bAHifvsSJ/1gxi1L2+6D++BPhNgzbKDEwvBj+02vXT3e0PClRc8oe
lAS2fudXK47KzdDQOesuTivtwPXySTBDD6GjKMyAmhAF5TfzzbXcIFJO4gWMpCBCS073hsL0zYGq
GNxg3fb8Aob5TxNphg5ow6rK7x3OyTi3n4Ml4GxQ7tdWwTrh5F9EE99K9ZGAS4Ijfx6n+lQU0d76
IXjKLtJDqw62IkqvpgR/SPy7DZqdKJttX/S46BmdJ5DyZ8hNHOLsKDqlAPDG7l/d4n9aJlDsIB1i
tpGpPyZTcIuNuj4GLMDlO9OBcbqDMWE25Bjf6RY+TTl90YOAp/pkBBd/gGu3IcGHDbc7j/GazR05
auv3KEAphfPsBPaWGwGVOan7GPzQ8xRz6OaKvmP0ONo77Ovyseh2sUWMjgMTFSA5m4Z9HegBi/aO
pMMb3gCR7TPqu3qtfpGH0XkWOnX9jMyNLo6Q6sV3k9muB9Vk09OymlGdzH/3yidbcRkv0u5DWjEn
/xTLONj4VxcOA2OoYj3B/qaLA32oMXpqdT+p2RuX5ZmnfoKFNN5l8Japt4L7Hi22IFnuZdSd5syz
ueymzuG/v8JRCLqGUSKZzYZFXIyvids6h1CFzuG/v5KUYbIr140+kBDohGEdXNolOM7XIAaDOOcY
z+nKVORT/nsZa+O16uBZFi4wWuiE5KdqRCNMLj1nlqJe9k8WWibe8/Ca++61gyy0qV180JAhX9t4
rJ8a17L2ZUR0zoEOcqlD6xsXirvL8K+svGIwXhXpHSfEETCk/sCb473FilF8VFXJvWBfrmf17GtU
mc7julQ5gN1FW1NGOufioryxAinBWd7umr+VSF/mJE7IaOEyIKjg7Ywa6FMQsE3rjs7tLnPaDecZ
Mu1gnFOrau7uNGePGjAbDJki3nkleVHZ4pIRbYdxyICyOcaQe22ucpigNtKM+1Ps9ccopgZ9zvrp
lTIlukQibGqcneLHtOnF6+Dl6VHYhk+aP2xeVPA6ZuSb+HsOQywwx8lI39vQzNW1NphCzD1QyN5k
bNKOMCoGQXazZdYC4RKGTO2QnU3says6+xq64C7A9Vq7KEx3LqLNwzTlDkR4KJ2FZ0GI75td+d+v
aplfPBCKiC9CokNOBAwv3D4M8dDzU67AUP7TC+6ha0b5bHYhAFktnyrpDJgAGQq5sZk/j45bIASN
Oycj6ikLmsRKgqrbQnbtSk6bKnSCuz87AycxPvG6gEJnxvNW1n19CjtysVSZZpBQHebmjXGrxlG8
N2OLVZI5cgTtQps9eyv013Nm9s55cmznDO8PrGbRfybLl3D2vLYg/Fb80J/QD5zzqFz7DGTSOaNh
U4IZgKZ2Lcy5AoENQAA+0hSMztxASvrfl8IU4rzcJaslcWp3xoc5xuIcLKchGWComJdfJmbt7knR
n9LBms+djYwoBXmNgrH+BN2m+pyrxsDUU7QTeyvQ9CJH1M85LlK+Gx5z10vBSaXMK5zp/N9L1acz
5UU1iXdu96uYKMN/X48aNZ2jId2PHbbhtPbG81R3ZAhIOtYG1uRIegxB63w6z3JvzaY81LKgKroL
aJp2Bx72LH8VVjbY4MiuFSUpe8tJOIlHOTWJlcmFbljA53P1WgvYmeDCOA4b9AGNRkojncG9t8IR
e/BIuWOKCE1G9qvaUOpeLi9OWsgdWZMx8lkb27bLgDEmPtLt+GXbrNPx6BQHL+9/hySKjjIny00j
OOEMjGO1RAYl/8YVQGAEUWn9zFvYsK97YuNAJd5m5GEwEWp97oxobwZ9tEes7s5dPtLyy9AtD2Mm
FHOb80Gpe/CVvHDnNmGJ2Nh6ouzsY14HfYnrzRtyHNTzAsH1fq2k6C8IFo+d4ySrnvf/0aafcgMJ
bN3N/reMzbeoJ95lxOLDd1y9s/vpKwy9l1nlzd52nGHnieLX7lLaY7v5MgwzhoK+Ww8V57fRtp4w
ONdFwgZWgiLKO3PVV9XExlAfzN4ujpY3ngrfvRe+2Ds5phQzxGPSxMqAxFAcMdIWzzjm8dfi5t2G
c0a9BBgRJUP/J4V7lVrMzSMMbL3ZNKcxdH9zvlo50rpIRkvCr7deYz3T8fQmVWvep4Rq9abxHr0y
Dc9s73Kc+Rl0UW/TXh3abIy4o0dyy9bPby0aCg1beky7eezWswltD55mfxVR16x171zaAkrUEAs0
CReF1q4F1x1SqjTZw7havkRMtb+aKQu2wd2BcDqj2YFxlprLjrG5ANoWprDFePd6DAUPXjjQuQHG
RvN5pqKcLwNvecQ06K9S1tLL4D4C2zB3rjt8jE7ZXVQftpfYkt9jCPHamajDzeqRhUuws/K3dDq3
F6zBpxHer3DjeJfoAKmzLG3kYYKK6SwamL3U31klq1czRsOVYtifymnIdggaEKvUHK9e3nHs9n9q
n0pWgkbkG/iJwzTZkygsr/+92Cl3Jz+pJ0S94scYmOJwaRFniSvryBHxpWeEsbIl2DIzkfpqhZ4i
ITSbj16XnQfNkCEicEkFzhRDOgAV1DQiWTvWOO5Knj5iLV17s4o8vSzN9J3RxHt28e7B68LsFiNO
TU1OE2CYOQcRyM9iqL4sW4Ki1Q+BSRuZckwANAWz8aiMTrLive5SSgBbl1Bgabzj9qwfewOQZWLw
r9U6OBhtZJ2aJvKeqnR4yykgdCpAaaLmo6nL99r0xHUEm2c0Mz2gjm0BDZR0hhDFWckc+MRU8Mz5
U9MeXO7jD7FIJ/rfF++AEvTHBbQmxjwRK7/R4km5BYPTgqxdWdb9HsYheJsg4xMFwvJhyqbms/LM
rynhh6nDaFhVhWiO5FSA94Rh/OiTzt6QHqhXSeP7AP7b/EgkKT/aCgKErZ0J4gqM1bAfj4ns6nWZ
4uT224lSjyhg9taisi6/0k0modTZEiMjRTuklfXJn0o+LmbHlEXjD5E6DemHxLMamfYfEy1MDsl4
wqMIXGrg0snIxP50rQgvjIkXoO+gfMAW7BY1ILQ7vlHXGu7cGu8d82o9juqrjiYbD7igVGOqoDgl
RQLylXmb1dJklTA722JzWc223fxpYyzXdt6SSA6xGFu0Rq2MoHWepqU4ZIbAVRYdifAoWBrtt5Xq
vL0RoC0bFv53gz9yI8OF4hJ6xwrTMxWOmIG5MPEKmOp+a2nyOeYL2N9pLfz0XxSStNCUHaTL0LZ3
65QMF+WdtQVD2I6uGZOikP5RYni6vMVhOMF0o7oIbasI7fFo5uFt8iPn2CIT3bzYJH6xfIJF1PtX
mT6YXscQyXoIi0S9UF1O5hgoQwhfg8/gB/Y3feYU1L60aKIcWLjmRg0p7UZ3L3RDkbvxcPeQabm4
hVWh2aITCAd9KMb7mScG8Vxmm3eiUFx/uXD7+Hv+4NtFySnlRxzmHtFCe1UZdnkuM4hRtRV2X+MU
QFM/zJ6XXOjK/R5jzPqQ70r6KbuCjXFhQ9oLrmMuvkNSR+2S4ZwCkW1GhdRm2/W0i7Sm0zASL7Fr
VU9TJG9zq961sgjSxAPtN771JhKhX7tGFtvBMr/LpCXNGbTxPTFnlvSl62g21E1qp715iswrnuhn
W332+Zjec/pwCNrNvCNxB/+zgCCSts+ts5ASpupL+21wivLuM9ZiOnAcpqyPcwIynPPGrpJxw/Y7
8GvRc9NF/oPZNeQrUfWMIoveY8392koTm9EfhQU4It03S54LlXA8RPLmjaDAnNWFdOawaGqi2jaO
C9Y1qvR9xscPGtYnbBSC7rVohugNbCVKF+3Ra9yLaw5wITBkbPKlCi++/t/LVS9fjoca/0/SJVe3
iBiOyCRl7kmNptW4iKjLOhrxJp+d3iFc/Jwlejx5bkFjEiJBNpXphpW3vXL0bhB1kWlqXX2RjkIh
WL5eLS8i9O0908yfsiu483nh5+zmMSItTEBmIRGNIzMjx/++aDc0hczdres6EIqDXvZpcB9lBtgu
CcvgMMWGT0hFv2aNGjYcMKLDpDzObumpDTsLdE7bF5sAcoce2vAQieSf29nmmi0rPHjJ32b2sr3G
kbP8+v9exqjmzOZ01iEEYICoQ8GEY1LoFo/qJsJ2OMxm9DebmWmQrHwILIK/xgDJBUpPtsAxzpM2
Ws5NXbLi3OtyUNvI2bv5hePvZ48iLJcG24WFM+2MEWEc8woP/CAQ+iQxKbAx8yZrgpIePJSeiFSQ
W1rdJtIDmrqdf8YFiNdIlc7KEoTgdWO4p8ZNsKLkDkedgU9EDCBvdh39ZEnLOsYDn9vetDddMGIE
cHDSRdyvDqGJbSbOIL+O8UsC5WmInOapVuMtd1hrIpgJ27Tm/usqDB5FjHfJTHiIaAdPHXNfmc5b
JcuFSw9dXJSAHbyBeSl8MUJAD53DbDMtyn9t1kxUE+dqZfpAMzwHLsZQ7FSe4NupBXVIyEHqSaia
5bp23NVopsM2N6aSsLGhT0lKj5cfedmGYqzmNYeXnOROvO4bAQArCPud57hEXLWER1TGxXZeC4d2
kSb7FHYUnupkfnE9Wz6WTktEkzPzQ4c6vu9BTz6G+T6Lq/FtOWlkdtdzruT0V5akPujZsc6x8OyT
8CTTV4JRplAZ6MZUbRsuRoo/ibcq8uOdQLl+bPs+RwCdrTdpNkd6NdyPmAC8Z7KMzOGgSGuq4QCr
NOPSu84bWr4a+rgPIovPRUQENBN4pQmL0VYy9W+xnbVvYhRvXtgb3DOT4agabZ47blPMspJ76PJf
aLqJT/vcf7fGexq3N2zX0S5tOIvkCpeAp+TIDbpITklxSPGTwRNIBEUbc08MioVQ6frXreEiF3qj
Mh9fOL3beO0VTEdLwssvG/QJROi5gZ2TEq/VHo602HeMH4rekBVnNrREYWdgrsEfcsLFUIwX7WqA
HX6vn7yyACvb5nfHGb1r4Ti0NYw4RoD2+teAKcIMkQqyxY3SCotCj7xdmR08htogFhQNXgNagMBS
AyPQTDNsq1nZoJ7JCcqj/doNtbUjcZCdXQ69HLwWi5vl5OfUV/k5i4HQ9ORo8dUgnOV23G2mCZxT
44XyHNtPZe3TqWuFW1Hk42M/p/XOJ4mxSsK0Rh0Lum2b4CSasvYUBYr0qgIiFVHTO6TlyzyDyxMu
wKiSZ//U+u++FVlA5XA1dqYEXtNjm+RTYiJsdLdIjgNl9oQnSms8aoeyOLD+kPH8OXxsvDZ/CTt2
DJ6oS2kO9JJbKLeqxDNhhVgzk6LVe5BOFEZRmbVx48xYmzVpS0Pkn2WaTOcxg2MZW1TsNcqAfe+B
vRlWXupbd2U6RMOxzfU6S6+uwBSsKn/aiCKW55xb+iYNe8Qkcy6PubCZY8AnSpcXxsHzIIvHORDh
Cte8v+3gKHhWCTB9eaEPRp6nNOYQ0OEmEz1ICW+YmGEE6apNOlZKmy6KCVBCycygnj2C09n4Py+w
Zby9S4uT5dvhURqhyZ+NZritrZjwXKtXXVFgx/H84P+/UEO+kQ5LAPJPBryhH6qdH3TnRNPBxBCL
uaTs4tN/L6ZtXHLHoCsqjz56n7LvSTCIxVNxGkpPbKHKfkTdDC8vC92TqFCFRcqUfAasQO2pxf4a
NV/j8quxL0HqkmHm3MJvD5bfVelebPwZ5WFKIth17qJvhkWXPpJ2x59kMVKzMNmFoy1u/72o/xyw
GYdo1TGCwkBt7jqzopPJt36LjG5BZTTTpvDc8aBjjoG+XQeASntnD6Sb2San9n0jCSmoRLnfeUNB
hbAgzQ/2uztzGyNmUj8w3wH1SCnq2Y+AcXI6Ttd1YFMlYP+qdCi/gy7+hmp44QgWXRQsBB8CPlsz
eqvAfoIu8a9fCm9qT+29gEhy7AXuThWIYH62mbOCEoPRUxuQSKGujL+hQuZ3qZKRKZjVKZcQUFPf
3oZjg0431zSRttHRstP3gdxxXj2F1ECcI5fmgaaR5MoZSE3as18Y4xCJrMLbIByALDKZr/YcH6rS
9AH8+oKryPNg+ulrlIuHDOJEYPcXBVtnEzWu2AAksDE8OMaD7OSwmWsqZYaE3KvTuwgswQKZGs3s
fYz3UIKKjww5wAzt91xP7JbRAh/IsQlDts773Lx50eSt28B8mhXYPyubrI1hNvLSevzsunlrDSLE
KO0M/zFEEFslfJdDjJKleYH4QlSsRcAxunTHoEweQ8IqjbgCxu//1n3ODH1u6UGybpb8kHlIAqrP
q6uC+FgNqLkxxSiv/cTUpOdDrQ2GSDYocivVuBLrunucw6I9tOqpdL1+V7qDPqgW00wg7bWWUFv5
wV/DIfgODDWfhjBEXW1M+cgt3Efcy+/uUAKcTjNxqX0438nkv7sdQ9nG8adTZStSVZ3/W5qOdRsH
sWEHI3rcciFJI/+pJnZ4LmcE/4KhJjO1o+XP+nVKy4fEtC+ZJxuSJey0yCcgjw28SoPHXKWYRbEn
9oZ8ZKTEt0pUGuHjwezGfptF0auMXPpfC9znczMzYcQcbpkk3JB3nkEpHP1QdJdGZAVAGJ1igEZ4
9r6GjJGv6Rb3GK7ORx7It15CjMibzl8TQF1AKqQ6dDMyZibi9zBiT2SmSNw8LsQur1P7MBThX+j9
gFataO3xNBGwoGHUJKbABLq/SIjOq5Bn/ITgPpwhUoKWM1HCZR1/uWP3bVW+cbOdZ5JiyYFkOdQO
WNKj+15bwPqJtQ9b04LC7ST7IaPgwdJRv0aDZA5QkPtKwwmdwsXBLp2tciZrqwXDLs/o8zU6I3W/
ZsaHnlYhaFTGWZno9YjMRIUWca4kQuoE2fSBH4uKOsGfeJkC9+jwac+h/6b9arGNuwzsSxDrlW85
jCeHfj1iS18ZtEg+WRloG2CgeqGVIqtGqyD121sx4BoZCjwtNL1xsrO5x3neOXGKBsGE2x6HvW6b
WSJbjwSvAVVk1FKEFBhwFpxzCM9hwBXSrUweA7vaWxW2vsl3WafqUeyom8JwDUI6SYoQb4I+uioY
dmKoTn1jXrmx4ZbVd0XAfUfOGXHEOpHrRbwoqUt0B9yWs8L9GBW+d1E0uAS4wuqguUQ534vuq7Nl
ip+Es/cq0qUNdAQek2HoGyYPk4rLungpk3A34phvqUm71mgLq0Bhixu0BxKQemttpaTCtC7XqaHM
dTxjQpck9DdV67g7d0A/SFV+IN5RILeTeW+YslI5YDBxyb4xYbavdco1qgS4wG5GZUbFzFhoctW+
gf1KGSGjNq/GNk/pB47WQR0M10En7HGhueVLgYQm5sF46caQwJSR0w3DaWCdEXo7LHWmgW28T8C9
iwHIhpHPxMtKec3M2b8YvXtnBZ4+R+NXcBHgltUmlwWiVo9EPiRW6tpJfgIbhcRLh0/V08nkGlZH
/KORB2ugPx5Jq9+lqPibmnhZLD9qC/aKERcuNuu4vLgV+Kep0o8iTwWLU7jlvvNuGTRYBbhw8Kb8
lpPl8FZBx3QtA/BvD3lVUeAeMzJvI86Y9A0yI/SC8sE3MvOFvXVfpfHZMLVzGXT1ZDAvOIL+VxKn
gZDeezqyVTmDBINkst+Rv8bM19ev1VR+UvV16HWVbcfJfwWrFxxiAf7dCDgt1f994IzXiDium1H3
EsUTgXpG8GCtPR9Fi4oT+guy6zh0ahc4rXlKaGfCkr0EXxcHNlNb/sknSOajIz5progO5VAYB6YV
b1MNckdADj0GxjStnZgfy4jdeQNO7l5X3MHtCW1yclLOT2ll7sEZH7qElPhIMsyuB/nghn59RvuB
LdqdndKGuop14FxaC+7TpKsUimtAFfv8yQcWO4Vs0btK4klwtrLusQ9CTIvNa13P2dnqq2eKf8KS
ianAHllRRiIz4K1FlbFiVnB0k948ZJmCaNSTWLDm5gCeynhM/jqR33Eq2klrnrlxQdTM45WtxB63
lBDOmyiIekWxulgpNsxuVlf6eiUn7d+0sleG7l9UPzjnmMZfrUgzzdPdnfHgZbIgEDsAk2maL4wR
LRHW+I9v9faxUx0TTtoVZt+VtEPZ35knPIbg1ZH3KllNVdd8xBiOMeKfXdse/5g9H8IZ4Qww5J8x
tIbHMOLkCgtox5a3UnbYnbg5EpJt1/zwJGkHi4lyau2SmNxkUEevM/C+qATKILDEEF+wCXeW87Nd
cFXn41XKzN3DxFWoeRzsCNQSla76AWsIMi636Q+qZ7u9abQbcttrCW1i5fcQAJoh2OY9VBXyj6c4
xBpd92H9WBhZTOJ53hBI5BI9pNHWAopnLaw/TWRcN5y0OAXiAoQKWkX9uZn6Z8simVfHCzc6ZMuT
Q3io3W7X4T6lXtd5I0+KbdtOir32gycdB7SzkwYvfRvf0cwtQEN8cTh/F1VInWv+3Q6zZnqeH9uO
Bb7JursXpUTI3IXzEoe/UhvpY6DLrZCA0nQqj0w/66ei59A5dxVJGix9pvuSjsP3lKzDrTqp02jo
nV9o+4XY0YrCADgyoYkl2QyYVbE+IcayQsuV2Qi9ZZxDqqot4YTbFU5wpfxzG9dvIiOzXs4hRT1O
BLWbuAHjyWzFEYdcgm1fdMDbBMsSYG+LaJc1Ptqgj7+pSn0UL+49iC0m9QvoSdqNeGB8m46RCQzi
KmIIwPCVWMAK+Gc7hVTCRp85Fj6OusVmpD5mHSYRX9b5Oupp/9MNOctxmrY+lu42nILd5E7PA6mk
J4j4u8pJ/qUtNdjcbteFJ25q6EnspCPdbgxOH1ONPaWN3Fvr02XGXtHgDHgYe7XJjPbDzy3OX4vb
rxE8fPJzxv8xbZPvGfPN0QEKukrvYCVcIoN/432E9MExbDbJNqXVYZmvo+5AplAMp4ltN4x0n2sI
Z+ZbXb3xRz/U5yQ+p+Mx7vZZzwz4TgjaIH0ifyQtnhODIG5MSNRL8Uo+czxA4fXABPr9go8gOxYf
l8V/3NTjfpLnpnDWAru6va57elYx7a3c/jRUT01zo02AizsONyRd4orlvHeLf4n8nbAFN1+Z/dcD
FP/oy4eH6uY94jMj64PUxn4MuC3lWosa0z4SXaKVKcYVv85RQ5DMpj3xRoVBnmm79QRsOPQvMw3Y
qP/h01xdaGr0dpNH7GGLd8iXe2IR0Qhybs9qQH8eUo6LsX16BPCVZ6thPFCWPJsveP8QNmFIdGTz
0XT9h3LHMKJdD8amdri2remgsQJk9k34/zg6ryVXkS2IfhERePOKR0K+/YuiW30aD8KDvn6WJm6c
iXNn2kgIqnbtnbkSxdyRYKHR5NEn4bG6FBL/n9FeREC2nMSP4jioFwvHMngKpAe01MiqOMvvT352
yDW2ThB0xLDdQq1FvXzASrJu87DAZcpMliBLPUb8dN81l4likaytxhl/cP1e6n/0SrrGp1dS2fNP
wmmWIDr2bwR34AfaYHlVfc5HrIE6m/8jhNAlDhsRxTeR9ZD03gAiV78IQlZ78KBYGB3DxpCeFBee
aQDXPlkuwsIub9cYrq7Ef8JnQg2melCI+FzoJ1RR0nuvGyYvruhOHtvtBxzs9C19U4J0D0jaZQMV
D+mb8UU6UhJZkzv65Nju0r2wekRTtsOGwNycVyNi5bFZIh8bnV2U9NivLB4g3uOCOl0vk+Gm3/SX
eBT55jdgDH/pm3oxdvg+1AO+qKGiPe7y1elbhQ2ZdPa/h9OiRkN29sVzLd7wOoOI6v7Wj+xFeapZ
/SwqgFL46R8FWHNDBtTesAfv5EMVSxsrdR5s3655yWIuh/aFyHw9wrnDztJRIWzQfsr3XWldUFnY
6weNR1IU+t67Atbwuh1MiRstAC6blr3zuriSNeoVp3rFlYfflsJhfH5BpiCvYqrlKgvyNXAKWO3A
Gs4nOBjWl4gsvv2wKjAWNjOY1RnewKvM7qJTsNmnlB0XXXIS1mactJvkChcZ/3MJ0uIIh+GXWKHz
OP2N5cmavIUkn79VIuWBLRvAiTs60O84HydkZ9TOOByF9CjJ+2u1H3zuxPMaEBt2mDcMSGxuRv9x
uX/AMbzuZsckUzuPlg80taEayMHwSaNec0dbtP+0iHmWY752fhrwt40USUfuTl8hwnt0Eve39Wab
b4/vLsaiI1AHFyK8Y7mmMzuTCwfDL4jeiQUfJVcAR/oThYxT7tLg6hUuRkIHshbBgvDjPCHWXqTL
80z6Q+y1jWJnMzoKMcTP11Lufkl89NpwwmZ4lI76Xt1XP0Q74ESPVjIhPKKs/HVz/RI3csClt1en
sjum0XL0EChdHdLnFg6bGGYd8Nsf4sm44C4RDaffSL8Ib3fVO6nK5ln6/FOO4AfehSwojVgCVkGm
Ee/s5WnAO15TP381z8qRqjpxxXfBHbe4ObdX3iqtvC2RDZ8a3/+68vbMmsPPsR2O1w4pwmdTfjTy
qyZtF2FB2xs/kpAPiz7yuHuGt8btQT/kmxk7x9bKyK9A744sHkQwRQkbh1M/v6ws9v1BwJMrASfh
0otwOdEs5ujas/sGCH5Lb3lCYuADNGMgnZgniFr21PNfkPv3zNF7UnVW3MrDYZh2yYAGM5ShpuV0
R9N/de/PTepKxREKsYXAvT5LM309l5EoA+GxJx/XYzBCnHWcvq2u4BqR9svU8VBgQIysT3ELmwsY
DqNS1CcrUEKfsXgE3C7QnG7XeOqOYStKqj6s/40/3b/xpXnHnM0FRVbSw9icQt1DO/xX/fUbveJ+
wNmMdFPyJgauRzWsdyTGYCBeJ9AyHnLXXtslGYGg0JJeVPzGaoAl2ohYNiVvIdMsC6g5my1OEJMW
NZY32wqp0LUXHKrmDykSyw67PF8jKPt62dwNT+XoB1pRDWgs8OF1VDIHTQPSxl0UGIUL2UrLf8Xm
Y5bPK6L1vZF+5HTo5UAIHu0eEZmSbejC3MEitCBA0P9qFVY1jh0Sl9QGwvEpy54JfQYkoBHoq38P
5p+cErz1sBKWREy46ZfxDxkF9EHIn/mzA4ZTknBeX8KcNNucq5r5SGyG/sFx7JBCKwLs5cZ0oaH2
2C27XBogVwDP0Ctx/TXAq5lDGP0pzBTZnxSeXARopBwNutNqb0+q0EiyKH6CmRZreO1eliUqZHsc
0SoFFQ54maymo7Q4E6sZOy6SARSh7BREkKRAC3CsQtlLPMZiz7E2mGaJYd4ejHirBnw8RnmeubAm
iyJAK5cmYola0TiX1Xtj/YwESycJnrPvpf7LnhxAEYWphpldJi7ta+yicQzuD5izTvt5N0Fg+RJp
LxI01qiUg8V0Cdda7vQI5y2OQ51Qg/yz0nYryXyDcjHZ3lW7Fz6TAtAf2Ekbga8weSq9GH0j1qE0
HPptf4XXxQz/zDg/LbzkHpnmifJufU/4rMGs2aRrGpTOpHe4DVRtmncA7VK2WuaTkZm/qO/5iIb+
nJo0u2GCvrS/hQkpxOG5uS5xum2RwArIP9mzKY7RPQt8G8R1bzTgawMexzme2xM9teu2xF7minio
/7/cpBq1Pb7PIMUojj/ctIt7dOfMST6FOwViZmefKO0r+ShDmpr3SRqDC8L6vKcNxvlTb2weapxj
Ekg7wUWTJTjzcsSOnhnBmsdKdVmHiI/FQOrGVgFO4osmEXb+p/CFRPqKAXSUVAjOuKv2+bP9AofH
Q9U+T04/eJYQ8FwSr8vbEqgux7dus97ozKJGlGh1UbvLvVsNWwXGyugUt+mNKgVyzQIkgmwvdY9k
G20q38VZ7UcogEFhz+dJR8lhT6fuLfvkV4oxBeh8AaiDq/ShQ8d+fpMyO7k3c2pG7QcuiqrLSRnT
O+XrSGs4rO6sxxHri0OO8O9EMi08fQCviVtSzxgv1xZFio6cAMcTfQYeAXJ3NZ/igcbZGBR3OOwY
Nf2nNZd7mKmRn3d+y6bS+ZJ8Ks0PLTm0+h0HgoaUS6KuHuXNmCPLaAl6XeTx6peq9LX26Y9k1gTk
QbRlGrAz8vxyr+CEWQ0iL8y8UvlTozR0Ckll+1cRvSGGodN2pZCTZisUEGMxvkZ3izCpMqGIXUXr
zcqM/ClrpVuStK2HjfWUToxjlOsYaZMSD3RSSDKqXyA7pY5hTpvURLCtZUAVmEC7T5g7XbHNMraE
TXbTLWX+DVgXPQSSV/B0fULXVsJjuy7ckOm9YKFQyaIzKgTFoPhPhq5S4t/PGrm9tlyMVUBAq/Jq
UtGUPf2ou9oA8aAskFnhODb3h2VBGqIvgcCH/3hoX3NRftY4m0dD3eos192b5FCPQpr0hFP9xsN6
qyJpM3ncrr55wUnywtmcs22snRBrRVzMQHTJe4tEd6BpsGk1Fm9AqX6tV5oPoqkk7/TxaWXMoRs4
AnCSc1tPdMzYKwlgNcT6u/Qh6HvrYX2PFyTNqJY01Qrke/cuIc+JZKSp+MvLeGmPFlkEw8d4/V7W
Ly1QIQWsc3nLOUC70yrQiJfyfwloo+1F2PVbDmO26L+OrhjlezFiE2B0ByXxxnHV5z3alkf9bL9X
8T6e3dbFfu4ySXSU017cvmL2sCkRD59k1+32sy/bf2n01pOu/PwaiLP2q+mtvOsx6oL9Pcyi0V28
wcGqvE89DDH08D3O9Q5DBB+Jly/7GyKIbGVDB9rWL3cbcpk9uzBLbDC4/NS73XmblVeE5dWm1nde
Gw8ahs1Pc2T1bXgD0uGxm+y/pQ27tsdNmThMJ52rvfoPTwiGE17yNuZphISN6lDjQVH91sX0OyoO
C9X34+HQ02xWDspe1/s662lm72czHJVYs/acOHU5lsqL9jj00pGvGApkyqykGK3Iw9503uhydtf+
5JARgr264Ipj6QQQZK98TZsiWqivDVdcfU4dIhc5OTaRtYEK5TNXQx7sGpsm4iC7YTAWG+hTr5dV
OFSP7VULESf0c1BNMEHgYgRdtklrV2E9K89jLAU1H+bwrTibPLhY7n70403pbLSA8FGugFn5TGlU
NSSDWcj3yUEnULfwJMbAlT/3IYUKY3TSOBYH0am6xObdAxmPwRIGDNAt6qvpO6kcHJxOF6LG2kAA
4KPh8tsXIgYcY9e7V3+yj6pNKm7M4Wh5eya63Z1K617bYYFayLjKnLLvwmA11pJz/fU8ujY+DRX2
wORGEzRO6HV+4lltsZA9XiXol2JLf2LQt326nQvrrF3Tc52sL4V0Y8Cy69mg5dbsyE9YAmQNZNON
K15+kmk2V8sT892YHhpEvNlRpGSCPmNsMkiTSwiBxVxjUz30j/OI/5GpBZbOjrvG6HgWMqSA6+8j
3Vx5jetLZhxkUo4fpMXvkgoI4yu6uzbzV+1rXW7y9AuPXlRC1M7aiFSOnEEPihkcGBQ4vRHhWdNj
mGCyox+kP2ztjNgLp/wjCcogXw07U+Yk6OjY6ilh4yEoXvTBmTu3+S3znag9D/xse0L216Rf98d3
Cj5iLWscBhw9UboEZheS160A6/IxlFcvT+gkPQCCaUXX2oHVOLFHAhskhitlCSK+z8sIT39+d4pP
3hZOIC6nb7oWHLzp/djDDlSEd/2t/ll77CaZLbDQIhJkbRB25vOXwL4aQ9HWNsOmiPMzPxmWtUi/
q/es0u1HZ5TtmeA3e4zlj+eGStN7evYCIIFDur7O20XcPRvf/JyeiNpAWlH6uNnL/eGMsXqDNFsM
nrz6Ld9Fu+Y4gNj4aC7M6+udeWNA4advcpSfrdfH37Oz9na95G/mpYn5AfkbknV0XWzILdN+XHHO
fBvxxkpx+UbhhHtBMAgLYrnoX4oXUpXa/jCm31XURuPHFTeD81yxNKd8M4LrhVfBk8b7IF6AyfEH
uc3O7Gfx/U35E31liGtjmxxllhlyrLEudlok+tknO3R95ge+8BfzxrPtz+4rvSqHgDFbc/j8NvxY
n1g1R2CpxMNWs5XUnviRfovYW/6sDVoUflT7kp7nODsuf3fdFnbYE/OzspF980CX5Vv8kF1yhPZs
S/WbemPnDyCLO99YEjYrS7+dvbQ+MsMTVSCS2GDxJN7V5LHYU+aPt8ljLPhct72WlZ4l7AYXSaLi
N4LOweq5ZVm0+y3iCmd112jxaCyEz97O5z1AUcJZCpE7yw8VPmerdw5jbhF9X51Pwovs99L+nmhx
tW7hVAEpEZTFgNBhz9qqu9IpyaL6DUzFDm2SD0BGTr11dKZ0x+dMzrg6Y66vtIjbt27fSDQn4FtH
ZX1FswNnN9l11n6uEcYyo7h1/U8tf16Xd9plCRIKj6KX3nJG5wSXfmTU2wf+KSHGHoSxK0Gu62T6
k6wCzTxhgRFSPD8jaykzNW94VcM+rr+LY+sTl0TOBVRQchnkDb8+Q2d5Ug/aiVtaOym7+WP4k2/p
W3/L/1KeDRpFF6a+aC/xnT1O/Kv1xqPP6t5zhymb9Kz6g1MdqOM5fL6277nqmnuOfuW/YbcEKAxP
61aIhdhVzxhsjlZU+WOMPGn96D/kw+NEUTRTqBNIyCPe2I8dyrT83yKE6PZB5MJG21nBY1O+pXvQ
5CciBPx8n35fD+mZ5Nvd9cIT0ERpyCrAPf0mMB68lSZCHzuteDQcawfZJcg+Rx5tMV5daVO8yB+T
94kzlVNUePXrrbE3f5OdtFd2BMUcMB1oG2prOmzrrS++6P4ZnCbXIUiMEOxWYmzkdxCUHElZ0psf
jtKonjayy0164XSZOGL43bvWt3jhFAMALOKBe+dMgg8jujMGgj20RfosnpRjHVwPul9A5XAgl5BV
HLerC1/7t/+pCIIgv4h1iCU2dUwUNudmu4al130PnngxgntgNh5yDqgaxMzY4w/XHtRB9ich3j9w
fn9uAtiQv3srkL4TIPBZyHQic5W/OUrBm2wrLoV6kPa0k5N/sNoj4QSI7IAuPqUf+wxN9zlB+cMb
teGmDsUjyCPxmEWmP77TvslpCZ/oydF3qJjVUwewEBEqTTvF9BvNwxZO6Y6BlrMmywpBIeahO0+v
IFb6xuWAuIb4rOEyE1j7cLODHKpsuS1U+zdhU/6773Tf2qkvDOKBsNU/0yZ7WV7pkeRfJXVI+SOP
u8c+w93qPU9HIb7nwtZEjl4BskgBqICd/ilXBtzIs22V+iDOogHZ3LY5j9TGTp3skuP0b3jLt3SG
p8C88WLGLqTr2sf9ZaQQ0IGFvltf8ocRsPbdF0xano5rzW7Ix7LHxi1fcdKkr5wekO588hHq5+lT
PHFJDMVVXkg/Kv6kS0fQlmK32xXKCEm05Cb8q36p9IRj1b6s8rPRPMBq5I0QskDTryeB56LhNhQ3
jRVa0oE6wlhf6Izzz7vEgUn/Tim2W+U5XCRl0L8jEsBMez8ADASvQtsJABq/PDsv1z3/hVFELYIa
uCjSR7pJBBcrgiJGKXoS61C1p1k95yPdWdXrjZDXwqmzJikChzsQZVqxCHTCLge9D/SkejZXy9BK
o6HFX3aclhcaU/DoG9egq4jlj+7ZwC5SbEU9GEQvl8I2Yiuiy4wSgkh6jqYTU8o+Jhtvcu60MABd
ZRFcIdChDx2pmM+YTmi3kOUZvWE4QRJQCAE5FiMNqAccuLAdgwWpkI4nVOAUC5eH5Ci/GAPmvzTy
YD0wv5rpX3X9B1XMhXsACGJfYnVyRD7vZMc+Svl+R7IFE37fAFW1GJgCsnPbBKx/4/TGQUF6Xb5q
FGP9HeaYdCcjrDf/CmIIqBaLuPe7LTeodC6Z8oE7R0GEJd2VzsI3Z9UlHLZPIRMHANI/vC6cwiwA
dkgSlZ3FGeJUeB7FSTrj2F04lM705x3qnbsStDCllofmDSLN2uY3MejozTVeDH5sqqQ7NAYE3eKb
poZdXfEisf4pAblC/88mOm9x3j+/77ZpvweUDxyJ9vvL5e+bM5C/cW6Wcws+m4gCHmw7T3Ae8k9L
mTACtadBlVmgChYzNQLn/v/ZpfK/2eYdstptorI9bc9ZHnvGDpyWR/wmKUjMNPnsbbSb7zhwyJze
jlzkU+prHo+dnXkwAKIvwQO+fsKzuE0vfNTbZ27rJ7dVAD/dkwI56pl+JIHhpGjd/NQl/4H6TY1K
N3W7dyQ0WDV8Umzt7Itn+GBd6GBGI7zF4z0U8KxDkLKFfQmTJ9Q4rk1O4yTROz3Wk2irh+ezzFib
1V3bKN71fTxSHhysE7sD03P2mDEqQ2lHI4rdFEZQwnTFeXBU2DBLeKWuST6n/bSTAU00wfrwi4/7
17DPz3JoHq7sESwTA7f2HgsYhWtcv2WRdFo4vcg21BpqzvFWRDK9Dt0n8PUIi6L07v8q6i1qOWCG
W6ASQRZhVn9DYKTTkRHZsTquQOvw+ATzZ/1Tbq/xfQtu5dw/9y6OnvhOXXiOzrDVPD16FifWd+pn
gRlp+yLg5mNqAMOGD+DxzsReaVyiFUYmCeH0o5yrne6S7MZPwdO5U5iF0xH+AQBmHvEgG2dSW13i
NI/6EWiAByjWtwbM52YEytVho/eXMPmHUDf1pZDh8ie+dAojGKCbgnYFZjJ+guUcrhy8dfvWOPpm
CJUdr2aHMvLUHYdDc8ovCKEOBZ/VqQ26A9YIjOzvzQ42LTTL1G83z18zC6HJLmJXNKB9iqPDust9
Jr29I38zzdt2DxfegfqJ2kvCijXbUFPVz+GH6AJeD53TS0NCVqh+EmzPTeywuCO4o+eNFtEhGgNG
F7o49gv7zm/TXayrDSmxejzexl/9o4mVU/ORROke4Bu+bIz5dNejhYOD+cvPMiNeS80da0bXECB3
yIMZc0hxZtmVOYJ/0EjUb+V3/dZ/oLovc75AcwqGI0JE1EcI5mrHpg2dCj2YI/0T4xRS8AdwQEoj
IsfcPqYR/vibindqmtKVnx3Acl97owBD1J63zE/w44HG4pn6ICf6j2EZAz1stVR3HHNweCLFMjTW
1qi8O/QEYFrqN2aVa4ln0WH3JtWGQ9VInZ1/6T/tkbSMY8PxoY/L7/xbPiRx9gop6SGHcJpSHTud
p/xZ9CAS36Qb9C361uoUMiQ1lxWBznVzW1mvEBgsvh5zuEYDfku/1dvypx84fE0sWoB4ngsnZ14I
q7TMv9e/2k0PNUZW5oe28gXhuJAdGpJIP3sAlShdEaoaJ/18lQkNUNA7HZgWd69QOrbWJwOleWvN
yLkC0J6yr99aRE72gwYkgJyPiY7ZKd2KpU9lLv1VVzvddq/zD6QFOaSZz6c0/NGI5Gok1EfFcToD
QBwPQsAIUmxDYhGorDiZbq+qqw+usV8/uYMsl/l7lARUfp2tzO7wV3URDR6X+cyOW/9Tjx7BwKSG
MUm+WUN4dXQ9uj+m127iYUZ1jZ0SVLF6MUkHtSsulkYvYvKKl/El+21j8SYfsDL93MPRZ3J8kvif
5uE73E3OTdtfY1wth4XFov/ELrqcoRlGS5jtiLlhRUiCLlz4N7kvIAm1wezxUCnbaQt/lfkNK8oQ
Xo/mUeU07RYbSC4hv2Dfsl36xIKyKjDG6W05QmdneB2CV5kr/4R9cufzObIcsVgH+vFxVvYrrrLz
86PhF70/qK7RFSh7i0KZUNurI/30QesAMYlk+mCap920D9R5F4RmPEG40HmAkY9c5BsNyB0pV6du
ixscdXKeHQZSYVxwZK4h2ox+SpdYTW5eW/ZqH8EYO5TuUhr+ysf7O/tCFgijL6GKZx/ug1qcdDsd
FgQj4LaAD5fJ8rWm5bYd638Ivw2O6pxMJ5n9lXnFsq0WUp4QDtEVEY7Im1tOKnANNuXLFJM/Q7Lz
qdiM3494ijBjvgtnkXikE7GKDZZwlaxk3PpOqopcv9XSwySRIhEtPW41c1vmq2YvL2JdkfxNtFJf
4WuQC4TAIpqZeroGGho85SbIb2jln1D/Y3tHh1yb1n279uBilEeLh7zIaOClAERxsZP1wX37yGkJ
PeRVdsRFa+NekxIvS8N7bwl7Y0KqBW6GGWje3bf6oDF/aq7IKDRG7sCBPFP+rXP016MhQjtNGPtN
V57Nu0DwWw9F8KEt5L6vykZvlk3VdYNv1dPWSNPF1h4EuKSGOMVNz1RIz9RiP4A9x/UqyBxaAdMp
KqG4mAzpiECKZ5a4LOpPI4K5ucO1M5ay3ZuYrqYCimej45EiibrCRbLXTfGZZBBMK+IsOKnITP2a
MIT053aj3U4AgEZJUngIdARmh+Tr7ZHqRVndlGQPc2MBXQfJ84ICK3qoxKcBSFg8zBkR856Xh7oG
BSeHK0fsUSDMnhjOgkPbo6oC+C9BZpzhMDt6ggAPeeaYV7zrq9dQ3VbXzstYeSsq/vZT1guHNBN7
abyuJNxr5bBmQzwx6RHA7xh7vCezRAdZtHKUzHy7SdYSlDqArW3V+spELjgGd3UlgodN+EeQ1I0K
j03SwC0tp7RNXEO4WPPsa03NHMX0tA7NnFZ5ggLjmY+VrN8rF69+uWaIeZIslNcH7uwy6u5iJIrp
hkcIiEouAfFiN0WXEIKklrd/6WYYzRMembP1KM7DmJyRLVL7E5/kF4Pul9g2OibeBYzNHlRTWRR+
e90quH/Runr8lTtmTpZ9P6LDfAc8OhsxsxsX/grV+BTemXOR7Cdb2NIs/GmKTLiGTLjaI67rR4yB
ludkRYch0IA3syJSBDMsCD/uJH8UMt8ivnJM7wENUt6tC6jH7zijzaFR1Nvt4M+gRQ2x9zUpVqy/
TnnAXHKgW8QVu/zTErMxIB1qXpoSGw/1x3zdWuDrtTs5AktC9eBKiJeAJJaIdyXhQf8zcEB6oWkv
QxgNG3UVwswwovZOdwtV6VLL2/aZ5jGHvThu7okRzW0WiQORw7D1H2ZUdap/LQ/dKm3zQY/bywa9
gJcPBUIUrKPjA6wpXg+onWn3qpXglVqUfq7cC/6EU1khT6TjT9mveFTom3TVrjLnHZtt2gQP9fIo
mH9p72upb3UMwolfo7BXQjKPwGbN4TD24WNiwM1JGilsH6avvelXiRy25DslbQFSaopSJoHCInj6
xAQU/2RDsw2YlbUU8apbu+1O/jJJySHmkWz71UnItxla7zkCXSYsfG1kKinzfTqDB3pLDCE2loV9
p0Jsl37PMB1Gs3plyIHIkVuAk2odGnMWNus1uCoIS/LzSARQlpbBXvfRSV3Ls9Fax3LFFNKSi+rI
i7XJy19ThuDcTrupu8e5TmSwJBxWt1DFTTWWm1Ze/NzkEJxFMsBVLpGseFoyeAN5vMadhCP0WSb+
mI4G1KIweTQ4W95XvzYMVD5lcMdQzoULBFD1k5GGvCcMBuuM9pmy5moIH5lP0Owz4sdFSa7K74g8
xya8a/dQVAhpJ9FPSQVic5RAXW4Eijp13wZa9FRBIAck82UaqXH2j7nbI1zYaRNndnY11IQ/l5az
GKuoDWoqaB8EYiRb1v0t/3WrW/K2wNnsK0nzyjPbQ9HXroQprhy90bIZJ+Ne7plUfqisbn3JQOU5
ouRO17IBeA6QJp7MAruDatN80aYD7v7TjO99lqwX/fBeJsKeY3Wf9C8lFdE6IPWz1FfhNLuTJWA7
T+McNK3Fn+ntwX7fY3xE26euF02hM4ba1QCdQGy7o1eGv2CQ6wwETcL+utRBczd8403ysoWTYdZE
BbUWTk4UI2aYfTTgpPWww2aMJPKfLNIuHB57Xb8e0PEUp6qezprUXkbed5a021pdXjJ/SZFCErOW
qhRHQBBiQVYII83juRw5aaXcrHuByBk6g2QYcfUDuXoFc+s4+B+mYM2qUOut8N4qEb3hRxdV8jXS
6MMZq8iyxaUXufSium2NJE7KIhZcGU/v4U835qBlgKIRM3rnT6F/1RBxFeVyPbdIhWuJ832ibPEE
tj3Cq+R6Qd6S5d2LmHYvVlTvRlj0kyRi2plf59CtQfzXsuCBZYp70G1rx/GQBHQSOIHoCDHwRlX2
ZmYISu2nhmcoFgoTkN/FR2vY+Sp6JiIpQN1urbTuMBNWdDPgxaryFFogNOETLUfm0HAvnspULH73
64D2lM0KzDpR3QKhEvPjjsBrEvj1DKYTBrNCEcrW4E/9sklVyKlmwIbcVQer01zu2Yf2CK7GJckR
2hMMDlWkyupIQLzevD86/e0vQYmtIiVVAr17AG4DmTigkyI9vYfckg9lMCDGywMxpZM5PJ+7IkDt
dUVvV6NSIj6nII6Z9ahkPZIUrxsHXxLq4CQcrW5166Cqhx3HqrsybeuOfjYIUSymfsVeulqqJ+WD
13CpICytV8nVG/rxh2GjwJ/nGVClrfB6bDsDkx8hFjToTUjn1k6/DKoGZEfxcZ+cRzeu4GR5XtZ0
m1RYmXEsmNIUHeQSXbqhwop9DweSlclOQ+5Tg30sQ7lMEYkaAclnQc6ssEA9ODAhX9p/sg4usKNu
SbDXY/CTI+FuhJV2xTxdg4Lc3xfDw8YXiaXCXjNvwY1zQxTR1ZiiCzqg+uq3XRF0d99CsoJBhtnc
BN4f7HIxPu9bZoyPoHYQfdcBUkaAm6DWMyJv1Rh+yxYeWaQtZWQBOS+oqdNec65o9QWyVs6QmpzB
qAmms/xeImRrIl0zD7tFCtLtYA6BkOuUFqgW1ZxE3jMOZ59n5yAA677P+yYhdJleyINR1mid5OZx
agqEZdo/JV2jehoPaWiKa7whILzNT43SH8ht7DTCkhd/Raizqk3YTkXEKLW9EmDDmX5UgvpREIPR
hJQcqRYOaRLJRR3duY3ysNfLUCtqvqtB9Sa4i9bx5NCyzHPfyIh67y7yPY2MKWyZf5bqu2HMr2Yz
vZhGfpGBnGhmtxlH3+CW4/nzB6yq1BQWj9nCiXXu8yAh7bkq//SmDXvIrNpj/yymez1IacAt95da
sV7ywXpN9ds1JeVc45AvK3shTHBdimQ2dIOM/FM+Cc+zzbitfIDbQYvuBQwYmURWUPDmqku+EXv5
9HQDT5ZlK7p1VnGgaHPLDM9+ZPOpHDU47+DePuVnlDP2ra5BzIvxvVqMcEL+ZHBqFQHFabnpqmP2
MgH+TXjRLSHy0+NVtgci+6osC9JFCR4piXkzhEzREy3s0ZniDeWb1PSbu1Ooj21rJrFUAWGmTmsT
KR4FmlEL8Ji2oyoLrYgBjQgUxvgM78wPrnkXVipiEYZYM0GLvJpomFevwguB9sertZUbWwO7nbHV
Vn55mgYDpDNVMUlPncoGrMF3fXYAqLmyg6lWQc8fi0d+4A9gmyDjT3UXfPJUDR4eV7/ml7ZNQgOW
073xRTE/ZMRNIVWE7eblshgsLLNGtrL88HMNWFGzzHD5md36Myl3GnVjroSzekWMAiEYM5Qm71r2
rzxTA+lNs5JNDp7uGhq1EXZpEyYq03nN8mWVMiVfgsq956D2a81eF4G04C6QUh1KXB4u/RQ23K/y
mHKv4kzlqa0kjrv0QsisXLudRLSjCkxtQUH2gJdAKESQKuVBT4kJkOW9Xlb8geTWW3GRHcYS9NLw
N0t3jLp2p05HDYQ31jHWBG/CUVVB0K3VisA0wa1AoA3j4HZD4aYyYkAUcOsKP9V06w2JfPRRsPcT
fMr0gNg5go/w+PjoN3V1e8UKjFMWWJ/f0NY3dKoOefCTBxbZbg0UIQ3Lag2xAQGQp+v7bFOiIMxo
C6VWCiCMYO1sDc1KDpXSCkk7cgn4PhdqA8vgzdJRpVWPDRPhF7WqT9e5PoJ53WMV2nnOXIg+mfX5
43vojVgu2l1usHfmu3rzfFnDzEGbuXfLvSagPSeeaqGOJwWarsKq/rNAXmZzxaNHb622AosVuAP4
bTHCHCNx7jaPq07zmATeTIE+XoSaRfHSY7nsPLWtOZWBxiJ1oYumYNmZJvHcT3sXDOhWsAL9/SGS
ZvKeSkgNG+CFmhFCVolw0jKcuEd/09xE9WuVtqdJ4K0lNN3wX7zP6xr1ClpdDjSFhtA2ZwyAI3Xh
92pSgEEFdF8o+GpLP9zkFOEa8Zo9whEx+LJwEHeqLSwV5zHsslKJiZskNGByrq+Q9jNi32iPkagi
HdZTdyuE2ID6mZVEIfvMJVTBl6t/S4ZZcJIx/QpBHeOKTnMh+o+xM+uNHD2z9F8x6rro4b4M2n2h
CJJBMjaF1tQNIWUque/rx18/T7jdA7u7MRjAQpVTS0UqyI/vcs5z2ronL00L2+YChBJ195JVfnZW
gHc+GD+RDaNjS3MSPPN2p5nQC1YT5RkLd4UKmQ/VFD4BSnN5mibFj5N3CIJ7rTlF6bGQ18ApprDu
D4uG7nggEG2xj6DPwGKSv/g5K0AXLBJwJ6a98wcUYGTCRsOS0x7DtMyiqTejQuqOo+oc650YAOxI
BMtofqMtQU2QR0xvVWtKCDUxYsSKwr/SvpqevaLK9HXtg1i2gkYuwkwfwy7hr+mP36n0mj9Cwexx
lJ2s3jltwgcL9IhUc1jOMDdCFY+tilWHqGzDCi2KOdGaUW2XR5UFwohWj55VKQiWM61jss/H+Wyp
/Vk31IjI4BISIgocwzYCVRkA8DGxHpfDjIwUjGXx1kRdpE5EYMyPgL7OZJsE+l1NvBP48i7Gfj+N
KFRU5tW6pyfDSWxsRR/J2M5BwQJ0Hg5Kzyxx2dwp7SEHpG4VMchq6kvPYSDGu1id1YjCr4ljf6Ez
1CYfLQ+qZUDsjHyn5Vh0HPz5m5gbH+pKWf1UWOVyL/fsm77vdtHh2GrOMS/n0ygl5zTUeciOVntQ
VvRVy28ZPdXylXndUoTyXITLlIZpjFbYt2/xyBszb1E15JEtb6G1B/ZpNSHnDtEMyFi7SvZbGoOM
ILQ+9TGFeWJqPBPohnYfPR1I2POalQqnMDld7S4/8CLl4seYtCAkadUIRtGKhjPWeVAhvnHkyg87
LJOHjnncIrubYftTdecsoNjbzfqMxDRII8ynq802DSlYGQwcoH0SJvMYjRgGplI/tbp5runTGewP
8dnkN0L/n4DtG8+QBPinfp4X8ywc+TzzfjNACBczBIXVvXHGmsal2SDgraR3YMjih0xrIPVDSHaO
L7cHHN74Cqd+OmpycSoc+ne4lkqwwfAoUydokwSmkOWVLN4kGzmEznWhBFZQnsTyyyA0S53JDp2r
26I5147rWz7EVXIwAEg10nuZGJ4GOPajfH8cFEqinv51lX3NRGCAcwstd/JAuCuAw5xegiPh3EQp
23tG3iQK7KtIyJ8aLvuMi1SZcAkM4f0qrBinDHPvMVj0jKd+bzwpVnVSfaxnCwHAgIMHqfLgVXtD
+3qnitkI7UbCOEvzmI8/GL6PRGiDAvwsSUrCBYuRFAMt+3X9BHTN023ZY3ADQ3ut7ubAB5Xpzq7M
EdS5yuhPvTd78Udm79SBYTxZQ3ioPyXnVCH/JgaLZT/OicWiFYDHe9d9ptXBweFF2UVCAwqfiqoq
10LSHKN6UJgMYEwf0EgzsWsbTJX3TR6a6flmfZoSYRFModFmzpZvNeLQ8xjY6jysgBhPxmfXjZHT
SNGGO6iFQ5dH5SHX7bBu+Q913syDQ7GvhMGfTWrSX0uZujMHyuJg5AejVuzB1l+UEu9TR4cyVte4
EFctBcuTmNclFVcgNNfES79zTBOV9cEMaNKPLZIEjQqhFOCYVuf4u0SxV9yy2nzsLJaakCprJnKC
wUw8IKHWQ0WnyVbaQEUu/iXfDvoGyLvWwsJ4wVkfweTJtowunwQqVDVJ8ZZjoMGtm2x6kM7Gjijo
VzXDpEzKlbNnWhY28hKy7jJr0ml76+5detimH9KvbQPWSQAx4R8T7Y5DJAYg/yX3Xjp0woTNDdbm
5m6jT96aaPR1JIRQBg1W78c9Y9ZU9R0Wxc19Jv+YrziZKstP+FAsA5OQwS4VFEoqKPz4avJw7XNX
VOeJ2KKcbKiVMXOusPElZ0ewdY91txlW13JqF+wKsqpzo34tvT8XxaPcQPVJVtwn5Sts8lcyetp6
X0nPvXhkbT9C3mMV9gWWe+Gh42DwkVmpqW+DoZ87rb7oZChXtnrRmfbEafsgJHFJRH1Rivjs7AFI
+gyARdED2UXUqu7KBQVJOR2NrD3ShNTUoFgQBvEzXrZorBpUy8RDNPqRtmvLBfeR8s4GifJ+0g6l
VCA0mFyQvPuy3M6VJJ+bWD6Pw0zOCL8APBV9NNVJlLWbr2qYW4tQn0TQa+eqs11oKFFP6ETT8pKY
lV0NlYD4REbT28EoBRufEek8MzCgAITO4fKWYaHfysybWoftmDzeY5txF8vf7BDqVXuoUu1AmvjB
eIW1SLYy6A9bQ81/ucMD8wkLIs/vJE+hu4D6hbM/V7kvKAsTykL2kxqF/iSYlPlzEsCoCQwqYHWQ
T7qjnVLVOFmZelq05aQ09R6gzk5bfRZlWovgw9YPSPC5DPDa7xaq+9Q+zosDVgpBl9odFSmO0vaF
aO4uQ2HRFQeN868iBaiZXDVrEZmbkI8WliSFt7B1S8yDOZMmOqCMQjxiXJc3pug5IgZwzdbYBHKN
FIXRLfZRpwwVnuaCp7ldpsHGoINivB5QC7GOND1q8bSa3N6kU2cDI9LI0b+2adhpVk400bkhtFki
eSU/14JbSMcLt1lHe0mOS5ZEM9ZB63mSyOg+1KzG4+TVBGK2ZjCsvrbtXdUOcbf5CqkLqN/9RGXU
bB1Her41Rs2tsrxzIG8z1pE/kwFBOaNuBkI62ZgVNuDcXl2D0zYuIPQjj0eeNPV0r6+Q17xew15n
oSRg/VWuVqhhbZOnV3vRd+uCgVWA5UNszii0NnG65tVjW4K1rORHi260kdpHzbaupT/nfmEghlC8
gRix3sdnYwAXqGiHNG/m3pxoYA17PegpZTvtmjoyF+EUdI6rwfNpel3nOKwwVTP4brjcWlQoAPuy
cb7obwq/7fKj5xUAkiJUNbvhLh+w1dk0WQ25dVQnKGZehbpy1FQGvwPeIS9vBBjSOlgxX2ddQO44
A5Lv2nqSrBnrg2iNfVljg0Gxa79lHNWS4rirgrp8HLA/yZ7CIDa/b58VPbKo/tJhu5d8pE4TC7EW
J0IeT4bDu83dpGUn9hnjcATVd9yU++hvoeBsqBZrKY1yrNplO7jzPamYbxm67SBZ6KxU+JbjDux8
r5SXwpLPaV+gR5hOQCcIKCGFbg1y5uileZ6S44x4GLc5yN/1WyL7oWHYyNLulGXwRG36RT04CCQQ
ePpEhYyaag0b1sKwukcYPxU9tRUDqqE4mIS9ZwZtzYMyilOyZad1wDKBzN+ar7rIL+sPuBuQHcKK
pMUe6/CKowyZsmmR4oSmnEcTTJKsIfFq9GN7ofjnyc2H2oYLQK90oIHqWe8mdZChSmaZORzV7Sah
1q+JrBjkL2PUMQ5SfxlppCQzG66Yp0+QElcClMTNnIrSNmNV2S5khIIbgBpKoaXTumrquq9HPz2a
J5s+tWDjzmB7qq+LQdTHwxACaizdCR24+TIuyp706mlIuHWNINFxL2yssxHMIGi1WFUzNKiUktQW
t+GokFNPnmHTOnsQUzz9h4O8fkk19oH8Pa/To6Hj5HfNE1A2oDojC2w6NJyhSGJMi0kNKgeq7q0a
/KU37xgvDO1Ak+7geRv/zJAHVFeL7uoWTTmqei5WHSVQebJ4oAltRP2eHkABAqxAPIyK1SB1hJLN
YdPX6NEIc12aXMVoQlluAyI3kljdx3fInAbXAcFWiwItO+KBzBAF9hLZLJjy+bF05CbDUS+nrZ9m
gl5tppAfisIovPfbXd2Re9QeaJJ04NsxhWH+IUc8rAs23e1RHXbp3T85bTTTin1pLBz9MLO0Hvf+
lFydHzQaT3P7oq0hLLbUJFXVOFWk7Xbk85DnKBgzVAlTQ9JhkgUqhoPaCZfeWyy9KEwn0D2S4UbC
yU4FYsDdmpj6TdOQDNgt+C2Vnf58AwYMU+TNyMky/pG08wNDVzAKpLUww3Z3NfFvuAip9/JteyjI
wU7lD1k88STfjUUgkbZi30eUbz2kIcdvlVPn+ElnBFIdP2TmDQwEf9D0j2yMUoXXxJ/WiPpnQlzI
p7UZv+EEfB4SH4mwKL00Hna68JzHbcfq/kGqv+sF3wE0G0Q37evdNGFiZOcaTc/rnRFN3RliPrCf
Ur1nBNTRZ10kiJhWP2LPGAPLIaP5s6OkUXKAtmicxvGcFvJp7J6q7DWbg+TkxCtqHiybJ8HDXry3
3VP+JZEeoGdnzf4xE8B116SMZwheL7ItPQ0rz18uuCzS7vPOVZDEjv2YzJEKnFDxWBj1yYBEJuti
N0msdt3WwPOgX9HQkTAQTQv6Xk8mWURk1xLVR/1lnCvtjQp2l7TtZcMMIlvHmABhNUMcyIB1WqER
8zMgtOb3kgi7N1f0eEhe4L7sytR4YJcQTH3px4vldXhaZWdl01n4E5cBVsWe7hVBTcoLka+t4pJ0
uSdawEC1/yOenqFzlnl/oaXVZN6Juo/AbIZmh5dLPeT2gMUWsb0GqkDAYDbngtkHxlWclXNN2vC+
s38TzU0+1UBxby2RwvSEzE6v6/LzvH4UgE76FThgfCXgBAex8ohSCeyJVe4lnSyvlja1rgJNax54
LmR74EppzXMQQKK4xlCw9J+4JVcT5NoZr1HavWIZQhzVCnUvMVgg+tLy7GOW413pmApKnpS+TU5I
u7Tj31BNqU9s7iDq1AShRbiAk6PzElufSVDrnj0Y0CF39L+Oc1/KMEtCE/32pumAKlzzibyXO4oO
cINHYIGno7DUJvNEGjTxgnnM46nMj4Poj8Oqu7mJfaH5sXaEWnY5eAPFq8oBJVh8ilPU8ajZKmnw
DVY2RLX4DosCKmv2mnSxPsS4MG4fqtMarTQLrMYbpbk5NxsA1C/G06TqzRFWGoAIxLUXZ2oHXJnS
UTi8mJlUHsA7pUDuacAN2nS0+H68TcefKbksrUTQlITgTYqUCsHjb4vCMZX6AIH+bkgkoN1bEGdl
SMLuXFXBneVTR+IdoEWJtSGdpXCErVfRhJVtgKaiGuUo5mNkRiizGazXCEpxNCZVZMZmyAY/3Nye
NU3qMOTcyuuMbVarWgidejQJJ6xd9CC0BsO5Jtg2e9T69dZK1hOhVH6Sdxg15YOUPKUuT43Q5vmv
t5hSzNMkcsDiJZUCdRYfsHii6Y02rpqCg12+FyrT8zNVdCbeRNSiMae2ZneYMr1aDiIq+jQQXRok
TxtdRL/MYFV4N3BQNvdyEHSrWW7eKHUeFWmF0ouFM0MiCeQ/jZrFYyxWg9FePUVDunlQzKBRiZXB
I6ohsGsSI5QLkD9aF6Zu0Rpv/YtTvHJYQvxnoXZ0LGp9OT7IvMDuXbWldzHsCq5M01hOyC5+5Ov2
Xg7WW9Jsr/ZcvmzaGfaC9ItNbfvSb/plTuMzDCZGucaRcnmTfjbZMwM4qnGB1EH3kTZMD6ZrusT7
9UowWvahJxix9XueCXUve3N27VZigqvIsfpwdJbA4stHDkjtqqNYNYixNmqynREca6kvsVjMJM0D
quyRViGT9U1xL7IxWq00OuBO0bLxrRkiu2yeki67gSJo4xvtkoWPmVGJ5PxO5eS80LfGv8g3w3c7
xM+l3J8IJqD06VlCCZZQVjcBvFqDhrJJ+1wVksFXEeYY8zYH7ETLLiCjTC0HFHT8GtcM41Gy3/Jw
ZDebFxVF0lcnYCO8JsnTUjBMxQA7jDy/se4V8BJocyOTK7zgWknzIpDnAyDarz7zKoYF/XQtvmOw
nEz6XlZle07ZatmSnxNzWZPHLf1kUAmg6u6fI5EqYyCt4Nm124+NxD8dwf5oVy5sZuUFMupVc6ZL
ztovlqOOoNNeJpeaduPZuYdOSu/1m0Fyadx+qNJPaj/0d+RFA8XZYEcrePqsxxlPTVOo4At4taJm
hRqtWDUBsca1cdOV/LFe8otkluw+HlK+GOZawvWbswLWtYean7KBXTKrT7NCAZpVZ3KAMRa/952v
T6Rqb74wxK7Vy0fJ+sFcPotyM1zNFp9r5uHOv+txeXKkywMWgu5jzm3u4JEoHbSuZwv3GMvV4mQl
Bpmv15F4eWapOuuH4eHbQPYKugO+jr7D1Fh/WSvE9Diachc3uIlFSQoUzcZpy0nevv09rweXV50/
VhKP5ZYHNpMQYq8l4jhV65VnVe0ojwPP4vbJIDZ0dlWbLNtfurwQfo4HhX+gitTWq44bNr6Jqr2M
0nZKFt6xh3wEI3jgX9Agw6ePUR+aC+pkkcv7Lb0ovQjMSjsgxGZwlzlRGW1nMtswHzhOdJ2U6VQR
YWuk8VFdlTMJjDLDGRl7HAaPyas7nKkDuViUMaytp8C+ZwvmLBVFiOHRSMQ9M+epWVZPWsy9UMwn
MD/Q+OA11/EpscksaKZTLuJjU81Hu7QAbKNLRdi9GyT7KLdWNA6om7U+YM0VjonCxR9KpgMwmMcw
85nxDIX1YprmZWy5khmIls9N79uxzo54izI+um3jb5A/HNJWRvsE9KDKX1FZvdjt/Nzx4ATkSKUA
ysYqNF/6ld/HUTHbH5Kh8j3CVcW1QRsvmekaUoC3tai2A/X0HcvY75Qf94LadMHI9KAkKy4azbmN
MVHdNnNfiup3w0hJh8VpkmOPYDQwMjKyEhSG28Q/QxkrXIKnu1/PrdCjymGt31DeDLib6sCptcAp
q7AeRUhXqqHp6clzYhIR895JCwgyYkG6giPRPM5OeZy/tcE5ySAhhMCVZ7vJKHlrdu+uK19lFQqG
8KE1r/nC5fmtK8hd4x/LivKh+imVSUjVcLh7grYyDwlLDMnOCyuTI3P4WLubLpFUuzZXVfoBuTMy
N+0WGzz0Oe2qO4iCVTVsnDE+I8WbucmUuqj3NtUik5abVtAD6e/TGB9WQ3Rs0Hppp6DTjU0GRVgK
+krBCJMieVzIQGYe6SgYnRmSmtbjlgwsg39MAsn5CCx0VBVj3zGmmjdUm6Kvj7kYjmuxfScIIhXY
d/kdE4oOZaI+7iEniPm3UqsMKBHzrgsBOL/Mu6oSnv9Iabw8adKA5FicfoOc9PMFVhMLaYeHAWOY
fbmeZgU9nHKbxtGd5z5wGmYCe6lKnleneV5k69bxdD9USU/O407EUOATO8iWNyDk6DfNHUlFx0Wc
0cnn009lwsmDf7IaJ6ayDOGYvawoFXqF33F7tvpu3hVC/wEnPnuwU5STm+bgecHgIa86vm35qy/u
nHT2ygSACsrRIYEYhOZii7W9il+eCFXixdzKaVyzZwxeZoextKFJrgH30trsRdgD8DsQr/xU4F/9
CfWnUDhHsdp6ooeijQByAFpFiFQCE0rqfFkmh0Sz/AXeckH0Vo5idC8t8muVgYwiCK1LyjdZsV6t
dzNUK9B5HTZ5B/oLEJ3QgUcfxaoIEGhk5aXsVITNNJwPLNDxuZJFxCjx7qGfekpF0+84bEwe+NN6
SQiQGupTxczOdB4TfqGFchR2dlLNk7nlkSyhQS5HFhBbJOxH4k8jadYjGeDRdqtY+EMPZXuBMRDW
ip4/ZxpuTlvxRYkVdiMHqgcPvQW1yALsj2OrHdrxR9IQzSczDtwO9LUVj+8aZSA2wLF1k1xxJ3If
OQgMidncpO1lFhp9CZXkS9bfy/Yx3uCrFaiMxZkUqIOZ6odNLwI03JyHvBEKpWcFAYFwuRkn4O/1
0pOgmB4bRT1Jll/AIprULVSHOhwgayHLeW2AoRjVSk7jR/3dOTiuIDywOFe7yOqGSCvaiDoVojNl
Kzq6yeGoXifu4TxMsc9vBEOWMJGS1XrsautaQIDuvlM4CgQKmTk8ds3TEKnyxHOtdEQbuwCTAsSS
/xaIEyAf3HPU59EdEtWdWKhQtLRDgQi38WomASaGmsJTGIhtye0pW7Rb40g3gtWeZFO6rbXCB15j
KhHiex7xb5ayes4ZaGZDpKI+gVV9SFnNEol6k/Yaw87JPDdTzb4dAb013RqzfSxYqlGlKiasotSE
BTe5i6GCTPmdYkvNd0ZMo0MStpS5JJ0OlD5Zu0QdK0XhGKHaza7GQLe9L0fVMLO9eZH9bBuClnex
Sxgp6hgS4uIdkb/X1YRiUwUTeObG6gX5X7edVQOlgDMfVgWftioOc/zUW/Gtn9TbXerdA4R3MAya
65Nqju6yz8vQhpeUY8g1cNoPvlYu/uRw4QFpWCCe6/WzhktSjz/05GWFB6DGaZjhYmy7kXsf5lEY
L11UznZkiOUYC/s4IO83/IbrZkk+p9IIOJMWnKSFfOsNrzeVy4D4XNeCLFPPohjtw0pWcinn4VTY
Mmygz5ILDntQY4Rze1btwjfCTFberGy6LQxCRPGaFPGz2YonR3UeGz2/JuQxSwgdak5b4aaG4xrK
CBHeQtjRkWDLhD4uucQfFOQNDmPW+ZMYGHd4BjjtVRoQw0a4qkOy6XGc5KOJ/5xGtXcCpxOR9k2B
5ThHFCnn0V+z9gbLdT8yLlwLAhNZqaGKOCWJc1YeHZKsbHhxajshbRkuc1VeV3607YSlRXfUQnPR
QUmWYVyuEQ72A9blmi5Nk+ibIAZW5YF0nYP1GykhCkWq09ibkqjqSVhXxNEBj0IUXQHqhla4MI5J
8qrGs5sky+ugmTuDCaO5yi+5JBBGnaaBtDYrvymu2UrXNa0v483tWuOYYmKulPRooS4IQIW/3JNY
2c3Tpr5yPtMyzvIHbt00rnbxe3vehOaZ9qFUUbnXiP8CAC1DJV+4ijTLjs5hl2LR3Pe3rJUvilae
8yjctOUMmmDgFe71Y9/XmAkLuLk1KablL5TVvrUSYtOOsAsabmzNu8feJfIvsygu48YYtuUo9yhk
Eog9cfmibWSicdxJlfSKA6zG3vv+VFwae+P60CERoECULfCWZvi0t5GKr5yzmrNGwmyjnoxFayIC
inMLgSEL/S2gizuNrJGKJjlIZCgnAq4saw6Cjxl7zmZJEjFzGapK0h3cTEbRDpHTVA3PZicgenpS
tPREvhtSlDvTcd5scCwU/+9kksTqKe3tE6E+50yFfLakrsGFbweSvDzLXfq8vH5INR549i4CPqGN
C0Qx/Y96cB6qHCHWezXDL9QGn7ULgSE0jEgEfc0AqCn5E/naTZRjldmClXYScnhg76YH9SbLMnGi
WlDpHyp++jRlZPWWosfbPAOEjLGHYcVg+Bn5uZsKqBBWdpBv087U86M5bWhz7jk9jrs94S0gB1h1
GganT+ZUM4ZBY2B9ZmQ3tgUz7wS6Z8uuXpxTINNGiy2I3XDxVIzWQ2l91RMD2gljTSdHKLGiWi6g
cSWeIEvQDArGxnblSyNqzFsxw8+0MPbS0M4KR7a+r5CDpfOBfDgtBi6oHbZ+OBB55At58Y3nEm0d
q6pYUa4jcb+L/DKTSEGjQ3gj8Q00XcLiccbwPj45CWFrNNGLAfE2ZJXAVLsDWDdEUn2fUjxYhfQg
j9+sx3fzj+7eTLF0dSRCpxGE42PDrKlrl3ydnvhtcVBUbtKEpX5NbE9n2l4Ix8ciQmMNBZ/J1dh4
DnNAk1WyrLMssBhYmQc77g7cxnlhuUu/uo52NRiVy4wh5p8DzKslVXxkc4fVvnQa1BGDSbTxNc64
QHQGCm8TQ7yscsV9/bP0Xk2oYWdu5xXGUWxBG3QifTnCr0ahkKm2pyIPho543+N/14z3FH3YqxXD
/Vo65pt6bBNyX/d1l1wLJb90/LY1DCdlSwdTsbkYFp7N8HAk0AE/Z7isc0VSGwWh7moM/2sbRSES
X9TbQMjTvo6Mdf6x5l/aFKjjd8Ykdm0/HAo9x/kV5+9dceoWwYW9YwBX8sYVb3F6sZzfsihwEr3w
hkvPtoxOL/mRK5FqfMjKQqprv8NtsW+S6dh3ejSvVPxNEe5sdgMqjv9ivQkWOSCqWUl8Cpr+rHsi
ri/fp/PzZKMCZPCrMB+AjcbI94OAkgdWCSsBuPxlZSzhr5XttVgWDizY2WFO47nN/aYo/IZNZiqt
3io3HgJap1v2TnpFY9jWYElzxdtIxS6ZQDg3RSIxD+gK9SHxyAQ/tPwBezG5ZlPDbCFhrN6W/HzJ
5+3gVKCFwfF6LlLkAhxv1kPKSJyHA+lMDIuYxK83+w5+5BmWWa6VT268kYMVluUuyeKjqYKpyo7o
JmxcsTusP/pGp5s/2ml/Qe/FFTBxaEQlD9GEh6N9BvyPBB+HQXNAjD82EKhaWESj8Kw7UpNZCAmv
bJOGnmEkEcjMKgmt/9MRFlct9do+tXmRaRcRV+eO22vCIGGN0cijRCakLR7OcvWhG7/byjoQoY0j
4s9G4oLWBpjUpoaCn61/326HngU25vqeGFktmNmfOkkRdOI9kwUrnIftnfiJV6abCrtuChm9q96F
SN9Hhrhh0qTPzsjkuC2f5nq52SE3BZ6nsn5ZV0TF2s6Embz0KGAAg+mlb8IS2RLzVJrtBXcP5zwX
w6w/2jZgA5M9gBDeIqOUWfawD2hBYfDliz82hKP2mf9nSVYWRrz6Pqce94rn4FjUTDzYxYtj/Irv
IBTyR3iSHDUG3xrl7p8YZIrYblReFV6mbVr37ITWsdlr7D6Q+l7yLntMFzANUIGnXLplnXbC80Vm
1IX9wMkwXCkj9a+TsCgpeHsmF5GwGwOYY64AgznLT+YOterGEY16lUILeVx1tlmNLQB5J2PYzdLg
9rdUUzhuHIimxMhqKKnAYKeItoRG+6c8FHuESvZb6crJx7Q4LyDy0OwZ+EDZNyLbSh/ber0itb0A
BEQI+r027Rna0J9CKgkriym1e5PUwAKeycS1mBXHKUMcNnGX4pInXlcDo7hT1J+Sw3AR4CcMDH4Z
JO7c2Dlq5WMqUyqYWwD3S7TghPGSOoYr01od48v4u0vTA3whZeQaebRBPgn3z8KWyIaVUNJnHYso
pwx4dIdAHA/kmhz0Yt9uGxUZHpQCHjHzmhOEiszx0pF3diSLA3vgjD1QZYBdzWQbcCHUphnOjQFp
MNjK+cqY5wrWD/DktV/fX6tI8uhlHG0P9hTan/AhBieFryqLF8kf9yQzYgl3/RKf7ldAt3NWckZ1
ZB+AyFKN5DJ8MzNpOjrMernVX+M0foNrI45rNvo6aESwMtYiPAalG0Mr82kNHWju/dy5A0UHs3Rv
LXko7lg5JQv75xgoEFuON6C7/fjwZzwZfZ7o+LF5MBxiwjtZojM5sZ4GQDjL9pytv+UZ8GEM6PHX
ICvBn1Y2WI6NkmCvfXW7oK/FtcuLR6mYHtVWfwQhcMoGoKnst3skSpPpJVoWIAB5KICjzKvBXfyw
EGiY6FW4eZmzBiofEi78uD0X9FMTWnl0t/Nk861EyGQEKzYeGeouKgNUnZWrErqStbiR0SRzV/7x
l//17//2c/3fyXdzbUpU1/Vf6omk7Kweh7/9oTjKH39p/+PPg19/+8OSVcMxNf5n25pj2ZZh8/mf
n4jGkvuX/2k0vCHJQqTDTKx21ibusMI+BuCAV1rktjdWta/2X+VgnEsgAco+JXFk9d61EW9Ehiav
+p3a8YNuEBunxF5T8EyxCmRbbPDAFJgtzQqUyjVSrTacuzIcOynoByMwNmtvWT/vYQvUs6m0i8P2
uTPFYSKuVKimL9PSTgMGgE7xGszXKpMWR2b/7WFJocaqlyLI2jxsbCssdD3CK4P1gDGSUpwEYojS
m4y7BMZh7lmAj+hPOApqhgpJDtsrj5C0HJPUPAY20TXx/p40k8ozw54yaAWH870YYtMV0+atvm1k
/mIXO1k3jotWRLU4tMuHIGFPlkf8Q/lbaRZua2Hdd9yq7Y8itU/6k8y92jA20uzz3IBcYmXYzAhS
WRmWr0N+LIKeY6U98NgNnGw85L1CW8r9D3rOEAgVyidU4G5eAcmVoa4p6Fd4pUwKSYVYZfOEU2ba
Aol9cAcgkMnRQVLv+xgFwzQ8N+jSekKARjH7y7M5z1fhTOecnGNL87qmuKwna54Pi0iDzlBoVQKL
ti9dQfhx3/cnsx6jedOjlNyd6k3I81tZj2/tXTr9IiXNmcxI7VToFzwwHvq50XHVYvB0Gu6GLW+B
iIJ2ECkuRCBqaCyvJsE9PM0W9Vw45ckmVVm4AvkyUddYhmmBWPQw/Yf8/vfr/H/9y4U+/P3C/9m0
zLWSdPwv//ffL+13/TT239DGPtt/u3/r//3Sf/3Gfz9lP0mtb36P//Wr/uWb+Pn/+O/vP8fPf/k/
bj1mo3icvntx+x6mcvzPW/L+lf+/n/zL999/yrNov//2x08mJOP9pyVZU//xj0/d72BF0/7plr//
/H988vxZ8X1R1mdfn2P2377l+3MY//aHhFP8rwrydQ4CE+G+YnP/L9/3Tymm81eWZaZ9Dw1UDcvm
5Kibfkz/9of+V9NxNMXhyNAty0DN+cdfhma6f0pSlL/qOm+7Y+marCuOo/7xn3/5f5xH//G+/M/n
k8pf5p+OJ9PQdMWyddlW0NIrjmzdP/9PxxO426Rfh6p7GgVCSEf3GubZSEhYcw9yAZO1ZA3djcQR
1JWG4KNP3/qE4F8zH7/lSfss1pKwCxpaTLtqmXSeTIiSnw1L6XY1xa8YSYwdtwJf4ZDqwT/9qv+H
01WV/9urVw1VUwzHILvZZnL2r69e9OSjD6WSP/U0dHZNMIVj74zGsT6GZP3ROJh92VTc/a0P9tBf
J0IiSE7fzav0e+Md8OZ1gtuZrvS5mbg6k35JKkBo7cv/+3Xq6n97nZqlqJohy7rzf0g7s924lWXb
fhGBZE++VrGkUi9RsmTrhZAsi33f8+vvoM+5cIkqFLH3wQY2sLwWnEUym8iImGNqghzL198Z24pS
y6aQXCuG0zYgCgAuWRC2b6Ki/AgUDWQwKP+WduBgyo2z0M/J62f6S4/j55luJOOtKsBY6khG7KyB
DCZeuXU9RnpPz7wGZGSEWtHTzeDZ8s7j3KM/hKxdGUw/wqT+bIychZ+KEsXP+KdouWmMCl1blRm+
SwNsnXKIL2lIQNsVXFaYMSGbNYL0Jc2HtQNROfIuOEVUfX4RrAt7MeP6sfcnw24s188Ut56bPCfE
q7XFl+j64TrxC+lKCvdtGbc7s+Q6HKrowpWKFjad/iY7D6k+GW9Z/iw0GmFo9MfZoGnPlXkjNyhH
tzmdjlJ2kUXooTCFUvswdmqs6lMvdauou1KggxRhw8bwGyedSxUf0Nyacepng0yq6SpNyI91Pt3V
XOIGcieP6NsQsry0WLflhrgIEFGaNnw+6aUxrw36lxLU7YRrefepwFmRqugOg7mxkTBrpWqVozij
UqajXOzp/9LcbOzpG4KvbT0FmCgZEVAonTcRRaiFB/mKHu8Lg6PdS1NXxkxAUrxnPIiuPZsmi6SN
0Q9Z5j6JEdsSApP/oSe6lOnSQaMLe20k1krPBXkaXUNyKKr7uhMSTVZ/0qR8jfMfno/ZqV3d1qb1
kIflpVa/ahMSi76/NGxmqEXydszvySFCAsjvRcABnQ+OosI/VbjcmAF5BP6ix1G5mDEpiMgVEIpA
JZNRJnkTpfenV5Csfo2j5o1KsxTZUgwhZPDjxmKph1x/vD4sbVg3xdasPERY2EQMas9mNVnUZm1c
Emm4KlD2tR1iuza5j63axJswofGzJ/tu0NK3HSvtTdIh0URMqzgCdNNRmBc+SUZ8BFUOd2IkWEs0
cMQTou8wM7npkoXPMV7UKcONWPmBbpfoqJAQInv4Zs8IfupfbTj8Qsi1NaTi1QstDF1dnX4IO3gR
/JOayU5sEjalr0aMGIS2g5RMY2ZddOHQbJrUbKlGmrdGNv6uGvmxRKduWi9dP0KTasBhJt2TPbbP
pZ5cS3X22qcwbxKNxH6ljvTOvgoTIAk+xzJu6z61QdMsXRGQvmqibWHc1hLtEG2/M8KKm5XsPalh
fW+mOd6qIVwHNaP5DP2PVJJRtsKdIdVubE8PnZYiRU+vRTPd2Q3MKq6J1MGKtnRUHO5os6bAi1Rj
JCdJf8d9NqkfkVxfRVr/C40/HiYWF/skfDX1+M7X2ssOFWxX98Fjp9eFE4dY3yQyDNQ6pW/vXRPT
zYQEBrsJKG1TCzQno5qVPoRqiv9AOD0oZUJbB7udXt/16niBAdpFXUFhV/XPlUk3x+b/Yvd5zuk6
x4BlWJbQTf7p67Zd5lRIAzVXXIM0CGeNE4reScgc0QBCgzSYeNogkK+AbUzLjTHqv4qMFCaoXbrC
r7WCOxg+R6SKNsRTu//jjzO+/rhaKSwuHqniFtxTS5/mqeSjjr1X05NoEQMDRLuY7WdnPSg2AR+I
NIzo8YWjY1oGwtRTEdUrqlnW+coP+77B6yxSYWqC0GUOLb7+sExvQ80sAipolv7mWbe9AQQXz01m
1mtqYsbd1E7dY/aEt6oey2clrYcrP+F7VKNZqqXKVD51U1GUxYezrElWMLS23O6M9MdHdx/CKP0N
pxz51gaaiLMy3vdH1ixdVnlekxSSIhbnux4TQyWJZbr1LniySANgZ/GOZfCmcfFd2Z8ebf7xX2fl
l8HkOSg6CNlMzdS9urZNN88/kwZ0vHKjVq+nxzgSF+pkn3VdGMIyTVVenNLthG1oN1aqq9f9JvKh
inGh6XCF93CWGlF9Zhmqz+AVCZZv1DDpMA3QDKxUpYs4uTc0QBMGqeBWRy0T+RSGC/WyRd+kzs51
XrK2GL6/k68/V/v6TlpFTaNIlCofPHtqXbUElGlvmx0GLxBy9skrsIE//cPplyTPS+zrl2BUVbdk
TQhbIRj/OmqS5jnUJV5SvxXbsCZR329bcaFDZ7QcWkLpPIp/RKSDLCTc7do0WBn9b3B8MA9Sdtwm
kArVndRymxLX6OTDzjoUdUgtXiayz5igCoBHCgasTdlAajd2FJ+2SAUwiqjjn4N2E1N0RcJ3aQ/i
t0jTR13AGiflV8hQLI3O7VTvN33dBUhdm0yzzRGrE+8I0vhSSB0NORM5uIEG/ScDRZcR4QqASiq0
fqUNzVlsh3R+7qr5WBqkW5HBBNUqWibYR6eS7PZ1OclvhWheEhWXT6+HTRkUD7aknYGaulr5Xkdn
yb/vpSx2prgIvF5JatWNMOBJsfWaWiiBsXnX9nQz9spOFR6qJQwB5KvQJuFCRiYY81tRiauoEmu7
1NrPmXeVgw+oV02dyd08fegMhFN9QY+wk26pNBg0AATbEoUkXG5HOjv9Ho5NHFvISLt0WWHuLqYt
GkRdKQ2VAl3xUao/bfmXHPykT/j0KMee7mCU5TbVI98ITVlXkBJAXIRsU9+EYm3n1b7fADmi/z2L
vPykYaekBvcNt9fFxlJoy/XoH4AqJtGCiVlUcNkBUMlI3SZT51g0jNGJjjf14AaNf+ZhNtVrsHSp
KjXcxFSKe6NW7OJZu99mt34nu+ogbTSzpxPaYIKmvwI8DJP+UVSXNf/f0IdKJ2CC7srGwlFO6t9d
QxwcBdZ9VopXCU/l0+/1766y3HUOH3kxbaipiJG+LwVS00eatyhA3jsDyJOSuBn9zZnfYLZMqdTL
TZTlJq0m4CZq6zZW0NgpCsyEcBuShs7C8M7jkrfy89a+++LkiCoYPJCxFDe6oO7QcV+5Rx3nALOt
rrjUnmNooN/5TrxZGff7mT/PBNM2bE232ZLn33WwmmydZpZWtIqbgNKNFMijtbVTAFRVrzLNT4aN
E3gEdVt5DkMssEo0SUao/DdHAqochTPTklVFW6ytStXaVMxdLt6Pccvz924N5taC+9Xtor1Hbyd8
ZJg2K3vJ0SX9b1h9ERN4TQVWJ2LYPL0vWrrjcFBM5k6gi9NvWTkaEh8MtFhvejSMUmYzUBoP91ki
b+oQ7CnaQhMtfDJQAuxwRQOq2igefXsdnQwqyIBXi/pcIMZtBFoNtMh7gdNjOwTXtcVVLYWsnt2H
1EApDBRd7uQ9TE+SslC6x7Xlc2R+fglPF8tnsvSs9rVYcSuafHtcdDQUsLF5LycwSXAMN6psVqoR
+EhOZv7xTHHhkWBJmvCuoTf59Ps8tpi//JrFaknQe+bCI1iGl7bpVS5gYCMkj7bi33X1bnbqvZVp
+GZRSpSuPSO/G7XoFRZUWV9blXxepOxcQ1U5qX53+pfNEdNilzEEtY85NUnuUje/Lic19LuyyU3Z
zZuJ2/VrO3yeHuBvCHlqhHmqHSzYZioTKTQM2RVQXXu3BHWO+/kNjZC31Kyxtjg93toDLVZmrMkw
3kweqDR/ZtpbRrRyeoC/Z82JBzIWi9A39AnDNF12K3xoSzptVHwLmkF5NGni9KWUNsRwP3SgJzww
xatT6cgecPjFlhkS/OmtIrc8mRjYOp8cmmifcDFxKI8zszB7SZ30ET/GtbvPkX33y7CL9RTkhi1P
A+9V2otPCSj3tDd3+gMtfftqS+/k2njzDnPqLS9WTCz5TWGXTJugMX/Tlh7DEE8BW6ORyCtpr2nh
RpmN+eJHiczJyic+unn8WxXGPMkO5mybxKmZCQZvnPQtuJ7Ogo/WxQMBiyt8jSnW6phj6GubxNqX
XRxtUzlJVVDZsjteWuc1KwUJyDbu0WviSErtdIcREh6qXD5WnvfIbv/l284/7PBxrWDqy9aS3VQu
rtXWuhi7fTq92PFPmf67oUxuTr/ftfEWmw4yHFtJY8YrdNc23mxd2ZTJs6fVm2bkCu9XK8fm0fFU
2TA0XSYTvcxFa8NkSuok2IIEF5UhQcEJZ1AbN0pLdzpg9Sq096cf8eg2dDDkYgblUxfodSXLrkGD
JJnmS1pr/5uvdjDEYrrotleGJqUn15jAthu+Y8bRGVH4+U5MxeMMODj9SPNX+boiDV2jgCRsYRiK
JhYxQVjWlt6AinbHpr2jSE9L8ZMsY8+NPiqW+rPToynfVwOnkSws6iiyoVBR+Topu6lXdcOuZHcy
ac+vaHIwRzS3M/QxOesL5bHG1H3OcKvjcD7gJDtk+XWvvDZ0eYHYMAv8bvGaRR0cUFKO4uHHQF9I
QHtQOv3OMWxN9eIZWX+58lnm37V8TQe/exmjhVMsm4HXsnF16s8OyW0ywUMUhEPppqQlZIIGpKbG
f3zsfXlb+uLjRFNkD4bPqCFS7hhe45CEK1vyse9/+GDK1w+i6y14sbGXXV08m0p+15SBo5j5z1wF
o1tcnv788vc1ywMpsixTrOS41hf7fxPLylDXKcecN2764MXOO59rRnlWiOfKN/BX0Z0BoEzRcGXT
X4aBPl0P8wWrM7eaWtzYMC80HBWDOF15D9+X9tdftljakNJif0wiPvCk3/bedA6O67+ZQwcPv1ja
geRTPpMR2GhR8SyhDA3t2PF8RJfJcD/4+c40bhNyMyvv/PuZy5NRKSYOtHjty9AikbR2zEyfyAbq
l6BxtlMU5NAYbKo/fBzYK2lXCwDsFESmSno+PfqRKi+j64ogAS8URTMWD612xOut8IQr4wpg0BM2
NnxK27wqoKpKdncjaTP7AXfwMYQF8xAYPxIwLDE43a5vzszyPfTGbVnczUSivhlWVtjRdX3w8xaH
ZGP16pAhGHCjqfmJ4PtsyG5TLNoMmdzsWH7Gnb6rpOhh5a18j7u+vpXFWTlmSVCEJHDdXisux4RY
a4YMAPQMtHc/wtW+8G9qBUADdrVxlN2bqJhTcT8BVfE9dY9GLTDx5YAtbCOR75QIOtznKEFVllaO
vPn7fNv4dIvTQdPoV1ieD13m07nSCeFaw50Ka6IsQU4Fycq5IB9dfgfDLLYhU0u4l0qycI0caLhM
kz7pM01+yWevlfamo9Q3Sdg2RRgPab5j9LWTFR9tUa2slrXfsdigioq8wKhMwp3K7j7TBB7ba8Wf
o0egoaiaQjLV5LT7uuMasTaoImCIrkUT0t+rtDpF0XgXRb5zepodfasWLaGqammct8vFNwwjpg5V
KyhtcM1UtsquPIepvZ3hFu6IvWNIO+XpMY/Nl8MhFwtKzgHgqEonXFP+FKlyVQ8ZnXr67vQo8tow
iwWkUlBvp3kYjyZOrMjPKcY6kQOiLnGQAuNM9Kbuchx0V5bDsf3i8PHmA+4gqDaqDsy6VyNCaooN
PrOmRHdKL5936UOec1CBsVaTt9MPe+zQPBxzMWFAeKRtFvOsURRtc9m6jMzwBWAAbbC1q3WgnciO
nh7ySHWE0+LfzDEX1+Ewk6rBoPHAncBHflb30nt+g6J+E892yngX/1HOMNpcL8YdWxyH4y4inrZJ
dNXqGbfexbc6EkbsaIYNvQKzc9xG3haMDtb9LDpfeeDvueivD7zYgASa3VQTg3CVprvSpqdGkugh
6Kl6nGHhguT0J04TkJlHd2Xgo09MfwRFalunm2vxxCWFBKnOK7aDOnvRUHaFGiaMJhAQi51Pv8gk
/Xzo/BstSV7kvKV5lCQ56YIz9W/qGvscaS0heXzfOPhNy5chQ8g2k4IZ10AS+BUPFlihdu+N0QVv
kcrLz9an7IH3TVUXQAuKfY7zcpfcn343xzZja+4aoRHPoklsMfFDmDG+paRMQjRmEWLEbFo5iFdG
WIb1ihkrRhElwtV6dDn40xcvpx/h6D717xGWEbwy5aStyCq7fZBt05C+5ma8Dsu1XffoFnEwzOKD
ZU3sKdC0BSaW0MZ7Eho+FVTIoSNEwLyJty1mlKef7Ggsf/B1lrG8DZ/X6ib0mP3WVy4hEeVMjRFk
8pbeqHPNGWjTzeJHTN38+xk66gMvOf0T5k1+GZsc/oL56x5sxmNrJSIzeGoFZ24x7HPKqbQDmkDn
e32lIrY2U+YPfTCWLHVSkFp8SJgR24Lm/mK13fxYUHj4OIujU9XDfqCyO+990RPeIFhgEvw4087f
xg418JWTWll7pMUZWlaW2kRyKNymgFPfd/e1j5/U4G/tInIa5UPWrpOC1vIAnIKnXmYxvP2krLfy
6GdO2ap/J/RWguihhtqNDiB4TLvfiaK7qdf+arMWJWeLb8/pjy7Pc/n7VzeEahLTgBZf/GxK+YNt
1PPPpj+keWIfejBolt+a54oj9k2zNs+PbtCIADT67SCpLQvPhjrGkxrokyvfie3kgBycG1KgYgVY
SmKpDaZevafGfH76OY/uHAfDLpb0GKUdmAANcb9hYT9yaULDBgB3ehAKxkfepk07MxcaOpNlZbHH
pjZ4oMFnmDKGu97C1Zog5wXOZFPJqbicojDeSRTDsJTZciXZNzCHS1AbaC9wNE0THIVKMIPkJ2x8
htBfB+Ayelxycg3bmGR8jvH5s/Saeiw6tODdbH4YFW2HefMcpFRty+xa86YffQdwAoObcRixbKUd
Lb0w6IOMyysDwzMwf9GZIQEsFMat5tPgbKv6YzhZjtKUuOsZONW10Fwnu+221fSoaY/oP7cZ9sxm
PD4odrerowEehQz12xv2I6qiNuyJburtgEKvTbIPET7W+ngeJP42lP9o8PZbxHZVVW2Uqdwn4j4Q
P7Vq2vaInO2RYmT42zT/jDndpSXoJxmc5KhdjogxWkSBUT7wQy88kHnwoD4SOvQyY5wQXHeXiTxe
pOawL3P9R4upW2c+DCUq/hTPakvbTHhv9hKcwTY716rgrsIDxpYl7K1bKsNUpHCJpPpCS2rcXCek
lunxQbRf1z89CRit6qWDM5bDbdcZLGvpKuyoHgQ1Tr8lIpUJ4oWU1jSRyAPOFxj2Ra6PPd7U0+fd
dzGEPCl6LDrlxe/aX5Y04Fk2+PtaVT0s17uXpsct0J7a967SV3ak71HnnBOyNEOhQV62TXOxtPus
DNHq6JVrxogiTW7jVbJpSePCUndyK3Ay47WBXmnre62iSuNyfKP4QnniC1qYxH+6BOefYxN80Ohv
IwuZN+yDPX8a4iwT0li5lVxid4nxa4DHWaGsLMJvd4rFMItjTI9SI5zEVLmW3z/6Ko5rZU0eE4ZE
oj90yGHz4spGM7ey9OcN5Ms+uhh2caKNZgGYXO0rjhvvvAf9oVBw6rY9Anz8s4GXWbvTI37b0RYD
Ls43WgY1L2t5nZOPY0ODc5oGegZm6Olh/h4Apx5sMYvazDDrolLRLuqfmtEBHUK/Wf3qeaMjLo4Z
utdNpb/4HgbFlef0cESyEcqbBqqdHtlCDfcj5uqnf9WRw9YQqDXINckGJNLF29Zo1A19P5pco0UB
yAamdiv1l2N3YlNVFVr/NMQq5rKJotZDiR5bdDKQ/mj1df199Uu/agI8PbG53pFdSu+V/dqN+Nhl
4cuwi88a0RloB2Tk3coBprIvaKBLMLqnqoanK6aCm/BRvVh5mUfepmXYqkIVQVC/WCpf8sTAVcYz
WjcMch1/1RY/JuNqgjujTeKxtnCxUTwHyliTA8SHf6LFvPXKuK3y6FHv+fME9F2Jelrrfxhad4a5
xa2tzcB6UIIRXClPzTZ9LPH7X+IctLCv7QGxlYO46sGy+ujzrPE+xZl85qu2IGGHPr4t/XqfWM1u
RBlr296TbEuPHC93qWSsRSXmt+WrGbwCwF906QryO4t7IzKKWJ9iHWSMdOu30C9U4RYBprwi7HZD
OxENwzDLMM40MvkObQ0L3N6iFcY8tqF/hnslYFh0QftyTHVKKJlbm9mjllafwO/w+JKnB7WiOiPN
PAJhW3eNFrqm3yEJBr6QKr9U40P37pWKdzCnbHW9uJBaCb15Ld/a5mg6xLIxN8TRO7Ob4FJWbywf
VjlXR4xKRtsdKyy3ekBc4/PYhdBiJ32rpQiYjOwiUn978l0/YdgWpBuzQalsFBBVyHC2CJRt1Hw4
RUeoColdsRAc9bdK+p3FpdN79aWwP+qcHvTQHB+REACr85/FlDtJFN6PsX+rz+w5ZKRt+h6HCAe0
S4hiWvIOeWM/5Njet/mwDbJx4w02YpFd2MmO4iFVabH80eWnGAuAkHMoH7WNntDwUOcQNK2zXn5P
jAETM+1GCekaBbWg4eNTBNqmioaLCRASyIHfuty8dQ02fVJhvU9G/pRl/hNSezghLfW39DPXKYEA
fLHx2QuMHrC2/FSOw6ucmKCESoELurbpOuvcwtWSYCR0Cux+fb96seDJqgQorWzu1RDDiYQwdcAj
LwRI3WMKMCT5RdrgmRPLTw2LQgNXU6efHgz+yHobM+NKRpMzwJMoAfGWqWXtZDvCWLLE8jk2AqCX
lb1N/BE4ThWrZ3I4vWkJgWlXosng7L6FDmtvBwURVIi9nzSoNYCB8jGlhSzL1NupK66UBgS5MFdy
c/raAbNIzjUjGuqpkCt3LPG1DOSnXJc2CkVG3bfP8jCUth3qNyVozkP8F7sWfhK5llAmrgCd3chU
YPLfli8Bkx2d+Zubsr+txlsjsrZAYLeBB7joc5Knc1HlG9m4Ab24iarX0ixxlQLkWtVO0fLWOlfK
zQ2VDWib/IeWCtAp38LlJl1vgW9Pzka9u0hGDLTkYiv0qzzoznMTHgS7jpE9JSiv4/famq4itVu5
P327znAKs3EgGqQ3SEM4+DWo6YuuDmzFrNxhHCG1Q3lv8ss+GLaYC5zepedzdnkOo5yms4+yz3ex
mLApSGCfVbmSdad0OB+R/pj07rFo/bNWeT892N/f/WU0W1bErEpTKGajIFgEa6Ya41ba5P2Dbwdc
QKrmQUFTiF7mUmjyjzKxcB2YLGsDOeEsBpKsljiSmZ7yowLGEScdFwK/vJVUJP4WBIAueuka3w21
8aL0jZU66OIb2DQ4moqtUUuQdTSkxuLITFMqrHEhk/Nvfqr5z4q5ZfbqphjblWNiEVp+G2gRCskq
lb8OHiLodsjaEUL22REALOOQtK6owNOEEPoMb2XYI+moL2fTfHYdBM5ArcpRUFqmXQuT5r588hN/
J3MkhdjI9Nq9NpUrs/r71YHj0BSqrtLzMudSF0+adtaUGKPcuo26La4nOmiTTb0FXONoG+Unnb7t
NSyuS7iH56cn3rFQBHkRfatzu521lIcWWlSFWqABFUNQlfSffWushI7fM20sWUI6iw4N9LLUcb++
zkTN0jJW69oNwepq2XUc/ZmiH0P7K5ee54SX5j8mxgfmRqgHh1urJJtTefhIA7QG++kL82YA73v6
sY9G2RoHD3OZBYfP4tcfFcPGIBFT1C7h6OMI/rseoePCMglb3GbbAp2+Xu+y/ndGp1MuYZMWdA59
3T9acwC5S8FXbn+IEReM0z/s2/eYbxloeQQfxERtvZgImhRDtMfBybXsF9WmnrxWxv+egFqMsDhm
7FKJ0x73Jlc7n8INZjokO3OgA9FeoE9ae9F/MzBfNrZ5OGOe0swv9rjFhm2rQ612sl/jNT7eixDb
WVIMsYLxJ5kKWikCldqodpvHuJmO0Q26kk1rBTdKXyGPqHZBO/4qcD0pG6Bf2pmPF2ZHXOBFtzYe
f16nnaUlDjXx8JAG+WXrf9Tq2+kvMr/xUw+w2A0IADEk073K1QdShoa0iyLzESWWk1TQ5QHXnh7u
eyvn4oUtToKAqyXdThL36Uy5ZKZdKqSDBG5UQ/zTLj8oqjgB/gelnz4bQ72yHfyVRnx7WpaFjZxs
Fhct1oVU26R1JINrtWxfVGpwlaEGUQDitH28CUf5efC6Ldvjj4hYeOXJF3PfFgjZyORpGovS4n+L
uV8MpaqVNEbdE+aTyRuKXaMlz0U93usWWCRRtKHjY4woiR+9JL+UZOpGo/YeEjJOKqD5lZ+zyC3+
PX1kUrRkc2z2iZmEcHgMwDsLMM2ZYP9ADQ3tjqZDDedQKhNd4ShZTrgDirmAXKoPK7Hgsu/kf06+
+WLE8SqzTy32zDyJDN0Iguku89/AYt75uv6GkeM2GfNzuf/d+xjL1cKxx35TZfKjTPCH+NExVTBG
NXind7tprnNIuIVXu3pOg8rpl7P8VH9DgIPftwgBRtpO+ijzxjvNe5zAGcWZvTLCsj39f1+Byv6L
Yp+DY7EOtL5SJ9nTGUI1bjrz0w4Tp1XPzBpK0vAceoFjjC959Sgg7vU1/HDwdEO96dQLTMC84WOy
xBbwxkpUeDQkQeD5/3/V/GIOYgMV6Wsaldp4V1QBNJQXI7HxuiyxwyMH2byZJHsb23ZOv+21QRez
oUiCMbJjGy+yGFd7mVupDcaam6FPlWXE7qyKtils1tOjLk+Kb19g8ZElen9rW2fYegdPdBvuTIxo
bkh60dFdARNdOfqWXfnfxlusf08Iq7GgedzNmDEMAh0DOw9n2I4OnsZ/vJ2y0j11fBL/+5aLk7DT
BknOWnO8M7TwIok+QRuufLj5bzjYTb890WI37cbcrIj5xzsVXpRIsOuyP3xy/DTTbYWxi4L/VH68
HHEpBEDSkahhy6rB6wk3r3Cb2HcGMJUIareGvWgusk1kBg8Q6bcmTeoc3Y7oV6fOvDhPPPiya6+Z
LJ8WXPaHyhl3Mq0tqrlBDUDBqdpgr0DGe227OLZbK/8WpqF8XZhNSYdr1jJ5vFQhs6E4DQYseqld
Tx59Dy20/3Hvs0thlrM29PxXn3rYxU5VeRnhu8zQcx+Pug8whzrHx4pZKzbmPXbTp9flyqRaCgFI
W7A59Vy//PCloBFV1iEQJMC71WCrdvTn+5+nB5zX+annW2w/smjN3qxVZrEWnYWxdOVxDRNR60h1
uFKnXttzlndLq5WjgnB/vNORjngROi8SftzyhEKaaRZVB07rwf7wLqcBI1S/Wnm5y3zwtwW02IQ0
n6BeTHzMUTujHUDbzop6CGb1OTk1F0c1LAM2a8oSbf5bv73if1dqfbFRlBj5pEM8jsQa7UeYxs1W
M3HS8SrH0o1XUU0bowxQtY1iG0FTCOHNyAr2KmFOFkBVXgl+b5Mi2GpV5HicBnoNI6YNtLNGrh2z
M3eKaMkCZ9tG+uya36ICPE7OMjbAMGCqBd8VfjoIwepP394bmNuH3Yen35mJcecD0gB8iUcBhSpR
Xk7FZzj9tnGQymJjM4ClOD3bju7K/17Fcgcz5SIrDV9hehfPXZJtFVqN/28jLAI7Q+9yTW552ZWR
4+6Ig/caFOBvPeTE91zuRnlnKXmUEiaMze9ejZyQyq0obkWZOXHVb/vpLu1nJG4oRbgfs5qkiAwD
FejhxYvIylG5lksPMstHFXym3p8Qb+LkoSp+C61YOQWXIf//zPiDF77YvlqcuXR1IMuiwpUhowYz
HcR2BjTUPIcsuUUMiYl3twWrthJhrH3q+d8fBFOeUCPPtIzxbvIoqQ2PfrwWRR7dKw+ebbF1NUXn
YZ3FZAqTzyAZzlQt2FqB70jc6jWyhmXR7E5PruM72MGQ8086eCgjCQNT1MyueqcSxWR3I+5wG2Mj
nVfnWg5X+vR48xOcmmmLncPWpoIyCk8ohidPuS27z7I8Pz3E0fATxT4XQnWW2SxeYgkeIRYqT+QN
r330LHWRI5nICjUOOICuWXKrlP3KYx2fGv/GnM+kg7eoTlJE9N9xDiTdpq6bsz5e23SXHUT/O/H/
jbHY6q1aqWlZYgwC+H0fYxjI1QJL6uiXsB8b79dg7MNuAiSSb2iwPJtGN4xvspCavoI1cjY5tXUX
i+E89iSWM8RR3LSotkGDW7l0HP/G/37oYkoBqdaDBM+pO11+N0Aq1eaNbQTO6a98bKmocwaSapwC
vWaxDdRapSSBUY93fSvvUIzu+vswfh352Jw228hYOenVb7NKR6kOAZA7P10T3664pq8oXUC1+c5O
ovtEbroNNhh73cy6bSO8+1F49d4f7DtLJPcJTt+pFVzpcQAdzjRx/cFuvTIRd2fNa9SGnFzBRg8N
qFMkkKYq3zed/oi86TzOjBe9heMcZWG5N+QCn/MBj+YKUjnAkU5tsecJLkdIlg4Y2ffaK55NfLpB
W6LYClui9aaakpXpPbMXvy5bFhOVBeCBiqLSt7SYe5jBkJANw/zRjPBZA5lr1fmtbUtvDU1oZg9g
HFiIAs6a6m/bpjBjBUj8VoGyi+JUhPqtL7cQF8BoWx1+Y/qFXV2KCZNGCdqYlDiiTHA7ERdWaWyq
TpyVKdanKXW3Nt/YvY4rxrNkpfi8RGeQurYmvHmBtVsMOG4GNiAfloHstwMtVIX34Jnt8wRUl47J
21ZqXatIXyDC8frCKzmC4CFNW5qXHAvfpGr2rgTWqkKJN+zxT1bIF/iFYU2A/yXdCcPwYmfyedV2
P0NgpqFBX57hkwYONnUWnoMmDLYSHg/BSLWaP5wM2IDRtJUB7fZKQB4s3VEEv/VwbYgj/67MsEPy
dfrmLVillVE2G0kEuLWqVrWzIKydXiffQjVKHgoQTHQAJlSPZVuv35p+MHm26lIeufbx7bUmDM4V
zD38xyAeV8Ax6rfg++twyx5fv7YlkSeJ5tre5EbZpMNtZEOq6hDLSau7IH315gcptL/NGKTyBhHk
eRcqV1ibOo1I9mY2XXX1tE/a6cqWrc0Qh68pJEYclQo647qnzrBuRlkEBBwjTbe/KLztzbSmuUQ3
/jrUTISNsqY+NuCLuZIPs9Usvbm5TN7n9Kv9tiXMz6prs8jMZvovUz4UfHU/CyQgOebk+D2O8NUf
dbaWsJsb3bzSml9KL63sQ9/21sWYixikVctpTINAc8c63hS8UB9jITypTz/ZX8XBl2N6McziDLX8
sbGSXlXdpo4cOfzIitfBC34USPU6q3JlZJIYsDbYW+AXlQGzMErzkvLWE0YP+t6TP/te7LvKxDKq
+4lVO/FhNb7IjXwDWIa1j/GRRisB+OnWMoE2vFmFueGPtlEzOjiib3KD/2zCbKadfsXRYxnqjuQZ
9CZc6doflcaiKIoxWgRPMrOSuKHj/RdOyqYyuk0/BaiaYAhi8603732gXUXKr4oyNborKOQoC1rP
0RX/IhpcL3TTGSgR1jval661xO2oaJbqY4CBtQQ6uFKdoE9WTq+vqxJloC7suYyFSoicKfPna7zg
1VmJA4ZUoKgJITjjnNPc66hb0/xViqvz01/ze25y8TUX0YmceUYovFCDd4BpCt0OwO87BMDXnnIG
MvONvopLeu10J6wfYeIZM3VmrQF6beIuTpAwCr0ymX+DqX7Eef1QcQomsbUiYji6/RwsyUXoIQp0
YNHka24ohJP5t6bwLiiGXFAn+D8uxMUXlKyumAqaZF1FQSBjjxejhKdCFq8Ms+wzo1v4yyazvF9m
rSpHwEdptvcn2ED4NBpx+yRZPdRwzFXN3VDdVqFBs105+9lcpLSg+HH8/0g7r+W4lWVNPxEi4M0t
THezadU0EnWDoEQJ3ns8/Xzg2mcWiWYQZ89cKKSgIlhAoSorK/M3nTMb0j7rN+VFl9vmF5FhXSoT
ZyFNRXQLT0KFIZzwPMw4nLTYgk/i9eTru37GSzjgv7TSIXjff72UN1bR+qLaJ+FgTTnhT9Wm6zE+
xnK2o925ke583J2ocLzNuYH2ngSF9wy10UdCZIp4U5wo8Lq1iatTjGuCMl4EXYOl0sPX77TW+T0b
binYvbs8GJkpIA5tKKeybNyh7Tyh2+uWfKSy45k5dpIqTcY24U6BowE3XI0kT410PDo4dioRVOdL
Lk+7XMJHV7S8TncFLC7EMtvI6z/fXP9OyyrlFvpQqUGCKaecoJkQpJOUfaZikRZdfD0l57fS1RdY
HXOV7wvNkLHqpwYhTgGx1VA7JIqOcCASXUKPkToKznG897EEUYVhvzgjbTzD5yv939ddnYFtOoqN
OqjKychxsmjspDoqwd86xzNMA80mvKqwgvFBu+iqciNib830KmAHVaFkls/QCxB+ti4XEf44SNES
3+rVrOEO/yw+S1O5RNHEPEMWFPNcqzpwN1QPSKrqxarCUh9HAzfzpuwe+rL/VYCw7xLEeWTtVp5m
bJ3D8qbSW+ygrIfUz0kFyuROMYZbrY+39uKaM8EDWui7m0BtuZ1DS1sdHBX6KYWhy/XtnE5XiFVU
btvoYO7ycG+KOLgOWPhkuvGoVsK+yM1LQxQx0Oqtm1bIEzfS6mupkS6yXn0EzEL/MQPp7lvCVV9i
gDNpf/3KuB2ZIC9tFcmOhOavgnv6qAvocsYX6NsBraWADKDNFVPr2Bmt6VVDMwBjQ/894OLvDGF7
WSjla2/FCNvBjPh6JZ7nmRY3XF4dwiKRXlnNQJ9HcqoofXkSM+NxrIzdVBWXAPvx7EM7JJsyV0jI
VAYse//rgRXRAPOr06kAuLUaOFP1ApdFpT3NmbYPJbB5o/LaTY0LZBXaxitOmLOTthvJ5yeb3/ow
7OoQZzUkgOVH/0S+CD2m2WMU44TF5Fh6iqyqwXVLPXZo16FwvsNU6K63tmjja8DNsuqA/5Db6xKG
4+YaWNBUicxPs+IkdUaNaXK5ryYcL80BuzZZxsiXAIX6d2rYotZdxs1wqMfkBeXmxxpRJIjDOoBT
q06x/otuE6Tbvv4yq+f7nwTSXDB4i7KLuYrFTamE8LKC6tQjFj2OfwvsSqwyfJyG8NCi26mOFHZw
G8gkM7ErObgqVQg4/a0eDHbit4dg+B3Pm4LGb8Cvj9kB1A2QMwoPJhr6esXIapDEAmJ66OpV+8qH
zSJEl+Osfc9EPfJQSG9xTpv/SAb0gCrAXRbR6PuhnV5RqjoaAuZFxWAR7Eso9JxysuZzoUbHHPxt
m5G6QuzhW+WXBhVEbbAOXH0rrxy12yFBEW2QvMYEV15pCdzl/D4UrR/JhF/zpLpSBaTnBzxfZ2hH
cKQqvkMPdNpug2K81830UYgjdntm68H3uQYzOoM0N6xbAas/qO2yodnDxO83eky/4C90l01Li7Ca
94gMc63FClPSHH0GTAoAYIx+DQWND7zUYk5IcgcMNYVDTMe/KMWbdFI9C94XSptXSYHpfSU2x96o
wcICNx40z4/mpz5EcycQv6loB8p57llTeDCRbXBEGTpHXb+kWKfHKrOky0cpKzzZwKc06n8riYCw
PSbJpnDQ9IJ1AQXDx+hgp5jdsW3nq0i5i8fgJsa6Wsd1SRozZ5zBAkRTAawOin/U3hRBfJ2b6NQP
z0ZNvJdQyU6AfI+xGNudPxxLEZ9ACbRy2ZW7VPSdBBMsXKEuC/9iFJ+LlNs7T+brd6Hyp0mj3WLd
FQKSyqWcOikXujC77iS6vUVDl75N7qp+btw6rR6nGup5k3NVCdM/M/ID/F0u9rTyk2o0+6XEIuT+
oarGa2br4Df9vs6j2ZXyI1qx12Mq780m3NMHpLD2ElbDtaIEd6mxmGvowY0+BY0rxpK+M/20sVPu
I14nImvU1yaeTE0N3SmtngQ1jF3sySIbcsDWBj6vqH3cKasgN1adLloRO0XENdadf8gOD4KXsOvD
ooPMwfXlSKd0flR/5dfhRmA/bxsuZAZRlzFUIcKJaxylZrSNj/5bdSohcwDf3LNsPd1VSCrt0SNq
uerB2EjqzrtMHwe1lp74uzxXmOuuMfOwOqVX4R1g9qvkJLnl/XQd3iLcj+8QIszP6a3v+jsA0jue
YnD8fkffw9q4VZ3lV2BIESFXl+gOoWVduUn7vJ+x/KiwjBjsEmuiMpwcbe68oNrSODk7vFdDrTJZ
GLWRSFmyAr8YHHD83reeutsGxq4gWBwIZEbIm6hUw3FOAY35cXKNVrY6tHOKk2G8ihleX6V10ZSz
VyvdFdgrp/anX5mK05qc/DThPqad8uwTWbTRf/DTvxQ9bMF8LIurnuxaz7cMaN7cu/49Gc6fb7Xe
0QkdctXkQJVT4yZrwzutBd8R9aNkQ8cDOQoWqjURHcOiNe7R0KsVz7QEZ/ApdsMlwCZHUudHX9Nx
zErcpfaU+tdKBbpHUrFUZZHoBhYDgqNTzqEoy9WAOKjVBm4NIgSU1pXRZin0x3LQnLR86gJXTq/m
4VtlfMvbX4KRGOg/diR7Jl4+6skfpBsugTgi47SGB2F5krvgGqzhsWqfyih2sGBJ6gKQl38tiNYx
TjbSvo+LdDnilz+w2Ki9y3girfq+SYZGwhhM4omujl3W+X6KxDsz9S9FVd9KubbGWl1BFS0MNW0Q
xZNyT2EICEx2XNR4oZY4xQN2lE6JQOVWSehjCPzPC0KFRgPYJNitNQVDNVdQHmLQONu1eG6bGcit
OfvWqP6N75to21obF/sVcP0/qxA2gIw8lqJAMvy4SzRrSCP4TaxCmgOZI4U2yjKZeUdpEUPrYKGa
e3hz5+AWjmG3+cYrzNj5+KuLXWbIoBwsxqep7nU3XEUQ+ffgsCGw5BikjO4WTO3syy5x4d0br+IC
cvQYwUZdcdKi7KDXohuoT+NyZ9U3Sm8fSzP/82o6ioKQiSVQ1B+ntgH/mVlZTwDKf4w5XtkPGPt8
nfWeLZi3d/l3iNXs9XIbmIXPu5QYz2QoiJTZo5ajlx4jitB6RbMlu/F2EJxFLe6eUB9RaDkTRREl
CQrEsl6GHoeaZ4A8f7rakQXrNu1BUWKwIlXYH5FnIO8AghXAzXSdIaM1BpgNvIQRCvkT7Z5sH/ng
1TO8YEna9EyxhxEzZNhPZj4dKzFgz/XSvRQ8ZcgCGD1+wbR6D0qiIXI/XDR9i+GxnMGVuxWEBwMH
shFTvVnFtMS6Li180mt9T+OPNfQrGYHSWaF+GQhSdyX69R7XNayKOkV1pNl6/fqbLOfXeoZQjUfF
25AQvVr3YcsaSbumtvLTjIC+rfrHvmmHjUbLp9sGUTTsQnQTobY1/RLBgFEYKwYRU3PHlWhJG+8K
68VqpIMQWfD96h8WUtqlecK/uQ4R64n+H+5cLD8LTAHiXoqCksxqK/VTXPtVYuYn9Xr+EaAW8lTu
6O/5Dl85/d64o2dGSK9wW+Abb7X/V4Xgf/bX+9FXB+gojg1WLYzewvwtTohEKO54SBy8q/nsx+ou
9hhW3IDbmB+Bim/DIvwBk5qNrZ/3D1Gx0MZoVItT2yko9YX3bYYWnvEqKX/0/ikMH8KksEdEDxKo
+qFWu0ULAVxTWPOZGy9GeNHo4GYx4eHJKgxb2sRR2T6UsYF9th7QtG0K2Y2l42C0wz4ZEvFgxal0
IRgxwrliBbUEaqhkXkQNooZ9Kv2sUAixZUzhPUVpHCxXBK4uoxR4UD1LLxOQtkh2M2zCFrKfBupL
wK+6bH+p3XWawrqPBQrj7TUeZXY1RCAvgUcEjxA8bpI67GzVHGpApx3SexXS7OYkZI4mhS+0KK/j
BZs+VzywUrHekI91jXq+wO4JHU8cx8II0H8sDW1jgwpsD34rhvhfjrMdiLhxCVHiaUBbEYz48fU2
XBWR//lOC+6cHFCmWHN289aUeUGmszwwOfADrLaYZxF1zxTQnNga93iMs23E0ubehtOEeWwjAZd7
7RB0pFJztmu0+Sjp8bdJEF/6pvftAOg2u85Lw/jv10/7FhU+RA30Kak5whlSkHo451O3UiK3GA+d
MoDoA6pFPsTeNH0wyvmihjSjoiWSDqY3QJvOhSe87C1FcGoSW6dL0m96ETeX1uQPl93MMTAGi0Vs
Kjc7efJVVDfQYYrk2DZoOrfqazf7tlgniOxjYaaFtjj2tpE/G71Jw9iwq0JHVwdZgkp3pfLvYt+W
VCbqt1eRWF61QfkwZf0eYAhw1WX1qOSlJWUvvADN2q7m+Ebx42NUytw1seaTW/1b1HTfaIQ8yQ1X
mwFc+Ej16AAd863rTfkRiwMDUf1Ko0EJ8KFVnnKxg5L4a0q1R6PtHjBdczkBUG2YNnKgFXeTlbLk
lexpy0T645ziNGRtNVbCgKSP22E9yWb16DtAyZSDHWazx9ITd4mInbUj4KAaen3kLPmfsKko9fFq
dP4gq6QTZLCuTSZJeW5iUwzhv1AeehQqZCGwNXM65iREKcaFX6+9swNr9fqrypmv+wl4GUTvRv33
pA62GG5pn2+NsPz/u3tuV8x6lVtMsBD+0oQfcypvfMLzs2D1DqtcK5oUa8RJS6R4sJwDAX519L6r
vQn/EofRY3E3JHwzGfGsve99PX+bg6+ysLBSolzpeD11r+0QaBKRCxSegZG700526/loWFftn3S/
VbQ4y2RXL706flWp1hQ14KXxL3GCAHNneqHZr8n477TOl3W5WNCq9Mp08DJnpDK9VDLsZjNcQWbB
9qcHSo9HrZdtBO33YYbdsx89bczpx17T2ZBvoNd3S2aYEonUliGXe4H81O37wyIOozzJhy0K7flJ
sbweb7WkMQtda7V46rDtxV4g9laF+osI1XgG2pLmfLCm/kLQh9IWkocksw4Kp4EbAqnKgU1kbYnv
fEVJuS0iV5qiy7qU9qJU4WU9oGmcsFdNK7HR/ig2CNyrwtE/s0MbAi4u5ZrFPe7jhqJJO0ZaNKYn
8mBbS2JHVou9qD9LcedRbE/b2G7iYyo8VnKJyflxzOHCFruo9W8CAz0jaEia+VO2WnvSituoQkKr
gdwhai69JTprXbdR6lqmcH28vX/gVa6mTb4viemQnizA7ZHwR9FRlfOfNxbNEh/PR7EMbiGgSTRx
9SERuFQCbZyZFq9BMuwwH8yHxp2d2cs9cXPdnEc1snyODU1HY4AcYxU3BSOzuglu4UmLTaeAW5Wp
LxsvtDXEKnAORV4FFsV3IouyM4PbUHBDN3GyKzJr3+5wKKJBt8n5/ayX8uHNVvMoJrKA6kDFm9m0
77AGLcFYoHp8yP4YHlajLp02Q74caQJSKdxvKTUpn3xHbphcnvAYk1C9Wy1vNQ7VoTTL5BTJ0+XY
/RhGyuFGirftYteK0IY9dk2wx1HIoTGM9w3qCRK10SR7Vn0oB12QP4v6dwSdXXxcO9usmn2jcLSZ
4l0dWg7SFKRPNc6pkhgdIzlxZzFSbAnP58xP9qb52ncqYVzeKGDJy5JYLVCFnFMVNYSDcHlaVbBy
ayHtTl1yMufrSYlhova3/YxOhyS99Gr/qs9GiVlYduzj57wekRobyty11B6uQeeIWYf/GI55Qym5
rWCkrpaprSeaMCvFvNyrlZHYUxJuxOLP4uMbMQuXC3p/iLh/jDbqoMUVOm9v2+pJ3XfHcN+65UWG
USLmwadqsGekIkevcNvH2PtfiUUuX3w1cR8eYbUR1FiIMj8GizboPzINm+Ri+lb4oYPL9Dc1Av1g
lqBwv08VHoMTrEM1sY1gxL4BSKvU3s/RsO9KqOcC3r8dckPgicGAXmhlfyiU7qWo1Is647wuf6vg
5r7exefHtMiz0wSkab9oAqw+uhHJldhlenpKKrxuu+fYkN1kQjEwK72vRzqveaNUC/GarYMCAVt4
tXGtAWnE2dezE6WNO/rgts7OacXhWhosL7Qu9UIBCxW5Q/cszbdddiEgIZQNIZwo2RXiyevN5m42
76Y+sIvEfPz68T5JlD4+3jJT7w71ZOb3CqmZnUCB9tqFOf6u0ovOIGOqLgMZcQ50GdDcxQ2eNKO4
jaMbRbgHy7LxGJ+El+VziGAosG5htj4+Ri+FVmYGanYqLQSrJsMC3lxjMxrAyY5vSlQOM732SoMa
t/Ztoh4fjFuK85+tCdAVioUSO/o0a0qGoBnaLBd8qFm845/OEMT20OM32v/X5U6WxPuRVnNu4S+g
tpGVkdxcAmzgvmd4LZA4ZdioRX6yRUFw/tuAX23RBljnrI60kBT1NDaL4XJsy9ST+8mwkcTYuLR8
dkZ9GG611NsiGQ15adip++qF0974kdQO7tUe9ql31reRatTD+Fi9/i/Euj+J4tbbLR0YuSQDI/+4
fpTOH5PUUst/clOHctPBvFDtaUdzifvFFtplhUh6y/YYz9QpC4i46q6FDMLRQCBKBhurG/3RL5Xn
fNExTXeJwgExxqjoqIDz5bvOj2yFGkFmFUddbrFskW0ppBSkZtl3qnc7ctLdxl46v7KKYJBUCpEm
kkKGuZqLXPQHcW6LkpTL+g1y/Qd+Ok5r0hh3gdthNYUwLjVgrF7rPUWf0NsqAy7LanUyfHiAVWaJ
CrOCAg4PII+dM4iB00tbW2hriGUO3oWtttRwDVHS8pQWIkwiYC7NvHFGbAyx7gSLnRnNvZHzFpR/
TLQRwmHaGOKz6EuoWQQpdJV67VrHxyh9o8g7c2m1hA+jC57AUVqUEt/k7R2k6i6D3RZP5pObimRi
wALiAjoAYLrV+tCyOJgEpK1OkVYeI+NhQA5XuFPlA/gVO0coUtcrb87rA7qXbpq0IqSHx7kp7uOs
uezU4BolTUflCq0qniKErlAU31VfproIz8aS9aco37iqrNBWy3ZbHplUR12sUtV1Xp8khRa0BYFs
DH1nlpBrEcefYf/adVDHhvxn2om2Cm+3ExXbHxL0dMPDxq46j6U8AqeCgYO2ioP86oRKInjhRcis
FX5P9p25lUrvMWlGOwAPo6CfaJnPcoXsIWmsk+sAFcNivpa5wGlKeQBFs28G5VE1ov9+EaGoQuaq
yzJ3HtNa7QVu+wVS5DwZ6B+PhqHiYiD9x3rpTUdxzEvKgE6Ch+wGPOG8Tck3+XdYS1whJYymUCs/
JgTG2fNQxK8JfB1VxqkmeFh2iyAD2WhoyVpiTwhs98J8jPI/MXqqdXMRRu3G6bMcLh+DzsfHWX2f
SR4TPamZhWRGmkF4iJXnTGg2BlkRe/9ZiO9feslj3sWdvFBMYxD8EiWhyE577u8GJNT8YaTDEWXh
pVyDEqmGXSykGwWG83D08f1WGb82DmHdLGC6pvnlSz91+b/PiT8OsDzAu1dLKgBmqc+r6WV7UGFL
Z1ZkC7LsFtPG0tl6lVWeEI+9Jcg5K0eYqus8TW96VXE2tutZS2i1Olc5liAI7VwOjDGNxd6X8KLV
Sy5ipStqv6f0srVAgHX7Nii2elEby3AVXGmr6u0sWJwafmWb9GHrXMBFNwWiD9RsfJ6Dcmv/L2vu
bOVDe1z8gxZE6GpltDk+ZZg+lSfNuq5VRMfTBpHaex+YHA9Ck7FyKl16KoRvmFs8qO28cYX+5BRj
5dB55n5DBi+uQ6MiSPMA5h/MlGXrhsuyUeFcvWk8mCHOOzQlZq95zXbdVlD+dCW9G3m1HfUumfQ4
Z+ROOtaZUx0rxwd2Y+fxRfh3qYpUwJiarTvd5guvZnzpWORZz+IKtfwh724QNKTieExC4aEXVFdJ
g50SzsdJDmy56m2575wxQ0w7Cw4xeqgbS/3TyPduElYbNxyqzAiGJTJ4JjTPdLekEQAbQ3cRXG7h
qxKqQMuxFjZGXt7zbOUhrbdAkPn866JQLRUqHjiEjBIs19MMxMkNdxHwFE08QHPD4GMLjvPpu74b
cZVamnEXSK3KzKv1b324tvLGNrdsSz+5x7Ce3w2yOlATbhhJXLOhMMMeTXNXj5eaTyYbHLvksShC
d4giZ5gGt5qlvaUne249NyHljigSnwd1vuzErdP2jTT0xVS/MRDeReeua1ErV4grmQAYiA6xNN0l
hfjd6hTHGAkxSKsIOd05XNLM9jBb2k5I5kctjo4LgTiIQBskw60wB0i7Kl4aiNBXzQsL9ZFEukX5
1Q7y7w2sBP0FhTggjVGN5hls1YQlNKDfWEeMEbuB/GMETWKN+7IQLnKEUPXqAj6tUwXGDlqrXYTP
4MXsRD/EJGX6lOwF5TmKFLCsPoJFWASYFQNM3ZMv3WjNSyjiJr7Y3HW2PshLdeSCAsHjxkrdWDfr
gk9Wp/BgO9ZNjKmv5IqObuLcgbZu9Wh5xrU4w09zalu+NLd256fR+d/FpK5CFFqNda20fLj4Qqhd
xQ2OkTPtkBr4xwFna4OseJT/yVDejbeKTckcJaLvMx51hQ5VrGNcX/f0rjEVblyQCK7uIqRk7VlL
dl89KU7mRvdbN8DPk8N3T7GKSVBvE2VaIqT8c3BGl4J1jFwA+tx2cNVj8oxIuk0RmwKhvVWqXnbn
VztlWQrvdgqkpCRECp7di6N6IFlXTfU3nWaniYqdgbK/iVpVIGi//j9X2CrhAOvZm2r09saAlSev
OSkHK7PTy+UY6v+WN8wzwkIbh/8njfIPsepNBend24qt5WuhwecOwXYmQ3yRYb2kjcWu7X5axr0M
Dl5uaLsE+YUSpNcSNenR+DuOpVsO/pXegg0SXlAuv5nK0RV5YM0/bczMximhrmM2UrZiafBBarfT
diKi4V7hLCJ0HebwT6i2HbZm5RyLtWR/75bfKoK36YCud8GsBGrj0Ue4FowewP5dkjxOQurMYI79
UNz3aWSPwt80Sg/c8zde+7ML47tnWKsMTNZQJ0nLa08TmpYq0AT/RpQWpc/rTsYBAN0JevyuaNxP
4Z+ME7TPAnfMjnN7Gwgh6nJb2Pa343i9MyxQj1iXgLc8830NRj+qA4UnksbLCLZoH4yOMATQYKvL
ttsZYbcTxO/hZF3GEOCLyIBGVOzl8TaqxW9plD/MgAYoX/l3qdA7fa86IyDxEe/jaEKnH3A2Lj6I
bhy1AhHHi7ECM1ogbKPftLn/M1AAYYmT+qDFs2FbVXPXasXGpH8W5t+/ofxx74+6mKTJEna6Vt9H
dBqsRLxP9P3Xn/aT7gtz+G4iVzGWCgXNlyXvSS/82hb/IvYROqFkFyegWQiAeCG2KdOO2h9xnoof
GhLZnXn4X9Q91c8yYMTZQf0BaRXPxI1bq5hjbaYykpTmLivpSk3Jb91EN7zq/T9zqdxGZoToQ7KL
St0GvYzyj7brY+VvLfo7s/pZN8KulQEbBequR/ATKC443yfsmF1R+Kub/EQ7Csj5J03rhODDZvVQ
oOuAwIM9R0iohxyi8zdBZbVg4ptqye96RB8DBG817mRz/mUWBsSzkN/c2VMhIKlkfuuNCBJid4gy
y2nwtGkKF91sp5+zu5CbbanAHUp/aergBgkyvepVKcu20vp3vuXvxFh9LSz1NlkS7KrPdqma7NQm
24lkGFI63ImxeN301X4efwrQ8eTpUUb6eioOUlI6tfo9lZ7D4pcYt4iggt/Jgnxfqz0HcveHBsGV
XMYI30wUcIeLMrZsJbe8JMEn4lG0pB1lXDcM4stGSVBOl+kSzKn2OgIetGL/MpsafOCza00C0wfo
BYPKCXukQdQuCjhdCj40TlNN36wufqlI14NEYoVcZdHtkDcCXwGWU13eCkylyV9qY+dBeiECgyuI
lVloC8JoFzHctdLryualE9q7cJQeey2nSGnuCoC1nWwAHDwmCiyd4FuMYuUkGhfWmA5OL7Z/6uD1
6/2wBPCPcYVeGgLbC6KPe4i5Kr0oVtSlvlrUpwnUhdCkj3k9XCZlj4zVkziV176meF+PeL7PFVOH
RCcBDVv+Xt2yrWQgm0u7evEo04tkVwS/DF/YOFu3BlmdWyiZilqft/VpqFq7p/OblwOUrk2g1HnC
8vFlVoeVXBdZPxuMEzzlV+gj4tJzR2Za3i6ucjMse7v0ek/ewZDDRWY6ZN+/nsxP7jvLAxjQdiXw
jmdGCSNGcJkmNfVJ/NZ54xVaIvp1er/gtGZHg0Nr1+yR+/S63G8d1Odn5MeRl+j2LnsZkr4Q4Oq+
WU84ojRws2mg0mBvh/ZXQmay8aZL/F+vVJo1MvpYCJueKacHOYG7Lhmv8QZPcReDYMErD8px3OeP
W1iw89BMMRC1a4rWBpXrNT3XGBGJNWnTn2hbOkEKMH4TXbMklev3eTfEGpKlhUmklH7JPvDyi+Gl
vZcLZ2m3dTv/fnyKL/XL+EhY3bxkbI272vHRXKRj1PJqxn1M32K8KG8XcWFYrS6OcsVDeNleT5db
unyfpHUfZvStTfBuueB73rSGWS+fD0O7m+mPDw3Rv1VAEql0SrZQaJ8FgPezuzrmm0pS6c0wu113
GiPgCeJtGm11TbcGWW0BTJvy2WdVnsb6oQmx46uhCGw5gW0sxbeC1ruJ64SmFEKZ7+UXAsfDHc5I
Gztr+eJfrcTV9WeuK1TixLcVoR+VQ3wLHc4xbQlw4Ja/2CeQimUZYO6xqC6IZ+BAM9Biv5E5bxT/
JU4pUrQVnkSleRmm6gOymxBoxdkb5AbVuonopZSXqtGi9NKD15a/D1Cj8yG4ycnA5UD8pQ/+7OBX
WV18PSdvTeePc7Jcx/8vOU5ezYkPh91MJ7hjGQqZeywV4I8md9bJcHTb2ncuGXOwr67MXUmlzLgq
/ob76aCKdnjd3Cau5Wru1w/0Sdf64wOtj01S2jjiibiV40I0/I3ILu5Ch3bRvsFfE5CHo983v3tP
8YAubUFWP2mefBx+daAWup4lSo3PfZ3+jPo/wlBRiBC9bG4dlCk8U7uQUKbUuCF+/d6fdjxxX8AF
ZsF5wT74eMwErZaMTZQsFVJ9Pkg75XYwnelFYrfBZ5a9CNCU9lPCsBhJ1gffQvbNu3k8kmxtUt04
a852CqcPxVILjRIVJ+vVR2iVUm/rltUrVNKvUbOOQhY/ADwKbasR8kOrxXbbZpKTSgj1cSv/Jg9+
CD2KCYp6welGIMV+5CO5EylHZZhY19m3UijsrqIJWdXJYaz9ct8XaXfUuPA9Ci0WMIphAJ/RVaii
xVMTlzXSmsK3MEqfmyzZSV1UY+1lvYAESvbDgOVjkbvZdENl4FSJ/c436QWjk+YVQ/PEZn/srTo/
CB3cgjx3BSWFidkIikfXebkGijd5jNKiVt+WQeukufo39smNzQhN2ozLUYf+EtWQMu8PUakAczIo
BiXDnYk5cN8PrjBel6ORoZ4jH9K8wmU1vM8kn+S3F7hHDI9SZF3rU3RCIE2yFzezZpwuarF5laJR
8+Q+nlEW0EQ7V/SntA5jx1SwWkVN4vcw3rVt/qpKxSFQqz95JeEClOeHsFR9x7TS5AH1psLNQR7u
6mp+kaf+rtIMnKvb7hckRsVD7qr3gmSY90HFtV0Ai2EPaY7MWz0cJRXSldr1e9E3X3VUqOxWRW21
bB4KgF66xTE5o3SA/DaC7pptAAITyijyvl7xn+x07EYAf9CW1QF4vZ2k7wL+qLZxMsbYIWLFrXNP
s+WXCkwMkhOeeWvtNSfblU8Yvdxuu0jr54fNx7FXJ9pU0wJjpXUn3aTagRBY1uk/h6C9CRXllODZ
WmvZ3qo6YYe/0e9kmDwO1r5t7nw5+SXmyUVVQC3sJIi96FvIc8gMvQyttER0Z85OsVJf9Dk8r/w6
m0fbmKqDQMu1RAermYVrKUz2MoymukV8xUgOUB3w+Rov8LR+1f35rpf9X3EivRQy1ozFALPFqnay
oHqT313ro/Hdz4arSut0CF3pbQwqsOgbBykC/vhgWRrzDmWCZ3jPz2IQPYhq9zogeh2L051ptgbG
brgeRFu5yCcV1Y/BcxXD8mpUYmWJ3W3gcZ4kk42+zM3wMzjmB1TqY95jPsAhd6PdVpb+Cfziw9jK
qtUfdrEKVYuDLCzUpx7VlLDLPQNcbKCmu6C5yZJT6FvOVN32WezKg7rfWM7nefvHJbUkUe+Wc1VE
xSiPLOf8qrjJd/7F79FJTwCdne31+0mWKaE1vZwUCJKaxlsAfzeYgPZpl0kYh2EC6ulOdIQbFTzm
l9NOItE0T4h8fv16y6f7mCd8HHBVtQq5KEjwC7tT1pyS+jWPceZJW/Vy8jUPdZ5I/1UGh6+H/AT2
/HHMVW5L7aOSO11bAkRh/4TAuPcdxZ53wNbu8H6mQLinczv9UH/MXv/Nx+V8+xbx2Vd9P9GrQNEF
Q2r4Nc+g7vMH2Bv7pXU4XC0eD8Emkeuzpu2Hz7paQ0ipZFXeM1pL+wclE8eSHMFbZMQVp+DTwgz9
tnW13vqyqwxwSJMxGEMF2ztJsGvx6E8XRqJBP8UOfP6pNzG+k8lGtvPJbuXTIvDEhV5jGa89n6y4
zhMcV9ksw/cGNwc1+llj2KrjaBzI4b0yiTYUUkeshoMy34TVlnCJ+el3BSkl4QOjLX9Wu3Vs0K7J
re7UleGdiPFckZZkUn6BaEdbYGCtZS9BiTOc38YvJDW2PKa3gwb+reCcNWWUGrMc8kZsFJzlunpl
iNGVmOvHYcpeBsEasDFL/oD2OUgtRyiuOb4WO7OMQqqS7XrO3Fz80VXWLtLvLSSe42RwQ9RUI2Xv
t9GhKJ4GlKg4o465KT5mQ3YRKvkuzS5yVd9VFjAqHVEqjTTQFPdyBmMZc6CDOWFlLCpupvPb6IqW
hXLQZBlhXzo85rAboXaaMB0aTf5JxVZyigJcYtrMtlT8kSflIOf7InnqANl1IbxPA8D++GpO449A
CK40i3xLw2UbtSa7rBCoHPkJnGXPUpS7rzf/Zwe0qqPDAk8J+bB1M7RLtdYXEGHCHZgytUZNKd1E
7H2W5b4fYxXT4iQHFhgzhro3j9URVVDUc2anuGv3W32NzwP2u/dZxbJu6PIpxeSYFiuOi+Zk04k+
GN6Sz8uu5sSe5W5JHG+OuYpd1uCjdhMwZjHZnUeO8n9IO7PexnVsC/8iARI1v2ryFNuxM1ZehCSV
omZKJDX++l6qe4FOFCPu7vPUB12ooiVRFLn3Wt/SAqC5NzlgwUGDUk+QbZX7nx/b/Np8+0x8uszF
a4WYVpq3TdKhHimw2Ue9uZiJIO21j+33ci7WD5C858BwF7XVxQGlqcyptmvEOttMBJmLPRgV8QYe
w3GivoKGYooNk0Me7fRWaLeJNUCTUIQ2Cj9lRjbE+WWCidXp1yRd32ctXhqU0hwdElAo6BcboNx0
cTKksLyoqLu3soNkgF5p1l8ZYin5tRvJiTaqBSS/a5SXQWAzry3Of1m4X5/il8tYKsdjxsse5LQC
fhDQORKVvbTgUQcpE4ChFQkM2+1YbWs3LY9FnvOTRswaQd0wWKmUgyJRxYBgAYEZTgNU1QirQQuE
J/dp3VRQolZ3tixfJVoUVEd/P41lqMVjBVe4A/j7kVXIPy3JPTfJbhr6dcqOpakeG6o8jojJjFjy
nlP2wNUHVYW9GqeLA3OrE7PV0i8I8nAA30pU480o7ADNnyBraCC7/DyZdpR2bzGE7dTl+yk9Gwzi
q2FPhjtdtDdONniwX/mNCyjBAA0C1AClq3rZcF/ns2UIDqXCDicElddyJVAEH+WTUcLznjiBqba+
Bl8ZSHC+0QpPVmIV68VDicp0keV+D2WfJYYXtdIDx6kikWmHvnb2CTj2xDomaDup456UDEt3e876
Md1CDAKmA0cEejtKzR8MwDgyNd43iblnvbPHVw0F+Gp6q00+euBzJi9NTcQW+rfpUMac+HmBVqit
ggjEuzaDDb5ZzTEAlTAiktVzTAAceW+pe1vNbdRu8Lo+fo3rPtAEsBMVPzX4/zJo4026J+NjgvJi
0R+ruED04bi2IZ5FAKGPtN5AnXajLBEu/2SNFnQ4dwoI4LASzH8F+n882gLoPVju4KauQChwuAGn
KXgutXZKbeNBbfN1Ivg6U557O900lgy7+IYwByJuYZ9/XqOuvUGLZR8nWTjmE8xuGxmXCbDLMAVe
eYW+L09fX6DFap+MLbXUihRnXuN8jwYQeF0lGoFVfwTxcZUV1wTz165p/vNP5wGN0aEsE6wKEp+W
Xruz6ysCyu8L+9crWizsdlG0hFYYAFYev+QfY00iM7+yrM+r9k/rzmIr6iQZGK2zEZemTkimjUXX
fZbsRuUXxXv08yy4eEEmmNTgNxgAWC2+IBZ4jVZjYqnOtAYCcNMTMl1ZY/wPh1nUEwkHXRPHmOKc
TLc1BG68mnxiX9Fdz/fl2337dC2Lz46WTENTGRgEKN3I1spdgWVXaK9xfnXPdGWov5+OTxMN2C1O
C0MvzhAuH2sUoThgY3FxI9T7vH2jpEV9w/BiQC9Svfcn8aimL8Bxe1ky3Aos8P/oIS4h6lkBT7fd
Y1b2ym2FyBqKcm1qFf/sGS5h6Y3UnEaqs5GVGes4L8HrRmYa0PA/XwxR52Vh8Rwd+HxBZrIN4qLt
+PUtTguHKkqqgqqWwGlHUYPnvzt2j8Y2YAbW9GQQOJex5sJoCCHvsNKKV0VANOtsW3PbjliXQTjn
6p80s4MOIEDAnUBUKcjgmdWDAta4Be8OSoco3uIk49gCe6BcK7wimWuEDpw001s1Wl7KPhBK/qpr
yRGp6D5n2d4yBgvo3vLoSJRBLdAtu+ylATme9ohocTMv5rYntDcGBaqWD/clBfnaRYC22fEbpX8m
ae3JjD9arKQIIzE+KtRXbWB/q7kHQmM0RHRMGNZllVe2BsQYwGSXt3aveWAjrOr5i2H2o8dccS6g
T5gYw7+DNAavGOhNIp4GCl2Y9aiQ1z5GsIYVFHjbchOiPoKUHesu4e9xcx6ht7P4s5L/ytUKsodn
x7RXs3KkxpSW9G6cpQ92tbb6Q22+l5Td24Pqm9bgdynz1Rrihim3IJmDNlMqTVTp+YrSp85aC9RU
0yn3BDup9LlRh2fSqveWQHkRYG8iq32hYfNgbw1I70wrj5ByHraACpfphwZaqjPeJOmRGh8ObA3Q
JieV9FuDRYSynciHYxYXhwbqWJG9Q91wkxckmlr6BxFJL7hnNyUdV8LF5iJVQsjrIKTLNzUkM46a
njLepH6K4y02p7sBKlPQzdDdQcLHhG93gkJmXHaHlpgPFkBgni2Kg55ZQQoQFVGHIHYrb2CxZ6WP
NuSadS42OYrggcXYjbTkOaHqHUWITAfwn5LfteWrbe/SivoWoCbF+NAT9NmMrA7GIjtXRt+HJUrL
LRr21H4XVvxYaf0eJHEw3BLYEjmQLCAC3QPqc6eTZ6ut4Ky/Js64UIBAudCBtwztDXjMlu0WC0Qn
rkmpnm0Fr0N8LiCPR84lSLvSc6CXQS6sI44Z2duxG+rjNW/g92X0y/B/c2M+LaPCtSaGmEf1DN/9
qhiJRxnbUuVUdacri8r3kcicWoxiiwXyGzh7X9cUyMAZJN8TQ19JORJowJCxA7sHa7GJ26fWLbo1
IM6IAIV2iINW7q/Mm7mqrnLG7lUA6LS6ViYmF3ZH+Elz1rcFGvs3LQ7B0cAwJ/wkTWkgQ3VAWLB6
uwqLYt3Y0vYBPiwQPQNfozfBF9ClVjiWzqtwP7j1qCcHJlKvkcM2bhElP2rAL1u/WzDk85TcFLke
lWBNhVlMmZdrzZMyFiyqWX7tq3BB1jbfWfjzYYu8kAhlNKTTmi6FkA+xnP3QhA1i7nmO3mgXbyFj
XJcx+kdVzv7QER2bBHtg1eLo6wKxSMAyotCcc6jJsaGaXNDOBPFZ2oR56dwr8P2o+QE5SEgLC6ZC
hmVzcthzKpwwRx1Kp3c1A7K+VwINEC4kqoUqcfykg7hqohDEc0AcIanC/0o2RlS1A2c6/zyzLlT7
cf14gjiC43tlLbGjVHK7ceTIzkM0BPK+1I41UnBsH+ikd93XnCDh3oD0w2vzZwFdnsv8GNieX925
OmQsS/3MtHgjOPCVM94EuW9ZkJXPyfTXSmJF+bE2ngwB7MWVbcBfzMbXzzM6kOhUIQ0RoJjvOVWl
VpSZjRate0fXcz5suudhsu5W15FeF9Yn9IJncr4LJ+nM6/n62gIa3ul1XjdnHk3RFOS7LCj99pe+
baLklFzx4F8Q5GM0tBFUnNQv1C0MrEDo9GE0t4E1KdRLvyxh0MnurCDfOO8Ihohkg9npAZqO6eax
O3HlfHH5J0DyC8Hc/DuWs8mwUjTWU97MHO915XjqXt/R0LilKyh+V3LVPwFGhxPlOguL1TU644VS
GW7Ap9EX56eBmR3FprVB4b0LDKi/51QESCCU1bjJg3Y3/Lry8nyvuqNto2MVBAUT7L5lhz1NW7tC
XQxql/0QJIDxBerggf8OUg2W5hyaOsjpAjSOLVQwSoBLfOzdrGvm7u+HIB2uOPCNYFdBFW25fzat
hlVamYuzmQBMpyZRNb4MWrb5+WIvXevnUcjXuTxigjcszsTZnbPre+YndeMLpbgzkvMQswg5CIiB
IVfWp4sSHHDHZjY7wUeGzD/r0zfWjsu4FEOKflXh5Qd4YQHVxNkAlY9h4+6mtYKViug+eSfPEo4k
nGwBJbrWl/z+rcMdBsoXNxkOK8danJvhPe5y7FAF6Jt0Beeqr6n9GlZklKY+iJb7bXXlg/+9EvB1
wMUZAtC1vBu7RJwHIB0KjfhTfo38d6FNhTFsC/MFeGIs/ovFqXVQy6gBbTxPhsRhr7P21OwQnYA0
uamJVHzbqh7s3OoNuNKw5+mrw1UvT6GAa/l7X5nrn+fXhUsGOVdT7ZlRYJnLBz2y0jZhpoXDEq7g
zKrW6jXq+qXleIbzQg1jWgZob4vHCCOd5L2AIEaEDc4Y0H162RPOujcIosgjByoQ/+druvBmorOL
7pSKOh64PItb3FU48VQJ5WdC4FWbPKY89Pzu5zG+bw3nOMt/j7FY9ATpRVrkGENq0Gsnmo80nlAD
yRXMxejnob4vAY46b/kcy0Zh3F6u7ijjNzQr2wn9ar6Ztwlt1Gyut1m+X9HXYRZX1MvYLF3gm8+U
Tb7DtI0u5JZUaBEM//Wc+zrSYkK4PImH0egwkpqs9eGlxUA/3zL7e3vq6xCLN7nMko5WSHk51+NU
Q4XD4gh58Q963+chUnHhTZITWGCsz27aUtfW8dhogVKjCl+MELAgWGRK4Khk9Tk38j2mMMKLBdT7
6OvV9f00tPducWhtCO5vSXxIoJNypgImhm5tgAUr2A0oLSuchVva7lxhrFNteBUKT0NVt+4UVaA8
rue+0mHj2Y3KtGGlxn2rTFF6St2XBrI531KHeNWVA35v6SWtGma58gR08QlGN6yAYygFLJXORljY
YuRqoPXn0iBe7JxNOpyzkQJQBk0QSX0rrkGy086Edfet8TEYDaoQzy68SlfuOj4KX/d4X2/6oixo
pD3uaiWns8S5cCBKhPADv1XzTZW1Udtca4R/f82/Djd/Pj59owxisxyn+ulsAF/LmhZ5ne86NHU/
X9T3BfLrKIsv4dBYii0UvH0aGEfxU1G9/vzvX1DnY51CEgjCrSz8x7JbO2SNowF3M+IoAJQvaiN/
bdYBspVRYQorEakBqO2Beev2V+2FoFReeGYmjpOWqsO+A7rI15soa7dFUHYxni1LuR+z4mSrLj43
eQR6+y3Sy+4T9MjK8mCMsyWoQhmelmAOZORcNLCkNMLZpZr2x9iqqPKh2QwsyqDETxao1CtV6FGs
vtQ9KL7lvZsc5sxiDsPOlFbIQDu2sCO6yYM6fpTCtHH8I2EipxGHOxO95AGUaBt5F0gbaz06vhaJ
EvbAZNMifygMYBLzjaHDo80J0lpHFH0KBBhbg3Vs4matFrCg2jQw1EeIbLrqRtBzkZprF30hZmWv
CgDLXHlIdRaVlQT0l3s2xF9p2Z5EjwXdNlALxqmUIvFwaIOe4Kikq4VnmThvO3tXrZDrDKoXfJYG
y/eNyNdzWEhMCbI4kHKOJNqJnihv11aNLglYU2uK7NkBv8oFn1S+xEoVmjpYKRJUlXxY1xxn807f
1cbWsoptytrD4HRoEpF9Aw6jJ91un3WP+ODdWYCgOrkSKi7KLgiiDki3a+zEl4N+Y6GI6eQCVm7X
1+oUpOgPs+t2puus6gHCc3qM65Pb6IeWyw3H2lAxHnQaj1r080qsZwR1J6VzAgBDUXz3+sZatzZc
SK8NyFcZEWFZGQAhUrjQBbIEuG8iqYlV6O21h2yAj2RSgSBDFc54RRUhqtvel9a9a59FUgcTDkdm
+Yj0utNEjCO8N5spvXOQmeDZ0rrhxfCgu1lgxjkY9rkeImzS8F0QZX5+5S596T7Vr/5+PD4tHG1q
uvCgCBW/iXtJj3rs2KK5sM3H958HunDq/VqqWuzehZ4RhMo06pmSAlj5NBL0pLe3hXrS0eavH2hn
ejVMsy1CcP6HobFy4YxvQOL2zZ1SZ+qU8zzTznqebjn6M3pvbuIaVDjp3qvgdiS2fKinUvVt66ko
ru5zvwNaHLBC5qY99n0QGSw+BloiJB1rpp274ckZkT/xt1pu6iYkwgWmzwQ/HjaeuUctqLLLrr/y
Mbr0kFFqQK0BynDiLKElI8TMrhz68cy0vXCgWkxeFLIfKyu8cqMvfSAsFzhasJlgOVoOVOpKT0yj
w0D1LuYQIKvFqs2SLTe12Z6KDvQqc14boA5TgwDfSqcNddyVGHCq+vmnXPogfv4li9mGhwCrVYtL
LuFGR60hKwxfZdc+u98bjZDtfrre+Yvy6e2Reh5jQ4pRXHog/YnR13xsw1I1QkbllcrG5XuLMo4J
uRm2Rsuvk651LOun8Sxg4xzLl6R++PmWXSid4A01VGvW3SDwcYnvtBDn7hYdQOIQBxwcA8o5rKle
BDEZKhgIYxOeuy03wOlBYRZYob75efxLs/Tz8It9Ko6+/TRQDG91VUDqXzYaC4K81ul/LQmbLxM4
cbBr4KoxFw9tSEbRZC2WvAmKEeBsArW7oq25NPnsOcbMccCrNb+pagUO8DbIhOcER4YCG+UUPTW7
v+bNvnzD/j3MYo5XulEj7R69BxOZez3potIaMNRTc23qXbuexR0zTRDYAa8Hoh9ATWbeVwjpK8WV
4uGFOsv8XP59OYtDV8Id3RyHTj2DkCtmF5EdZZHr53BJ/s59sc9X1h2JcGYO6BFy9t5HdMTPM3B+
hZab9s+/YL4Pn17ngk85TedfkFcBeIEqn63Zodo90VIFSHTVVeefB7xQAfl6zYs5P9UIR1c4ZkoD
QsKfhHhDoHj9w0wWMowQ7BhIK6Fyv1YV+CtL/elKF18kWiojkTqutK9+I10ltwPtPV5ZPlu52J/u
yGZ2banvIrjN9yiqRckrKL26z5E68T8YLL/eg8XZxeVaifDgAfeAe9jLDszrbtyoiNwDXb2bK6Fs
6X808AW0wdeBFyuqToVuNmK+CX4XlLtkY6yGAJMu6NZzXc8O2eYpXUFhRDzT5yscp65V9S7Ug778
hGULorQmpUYSH1xqK3ljR3PYR7lxvP8s3+2CUwajfTLpLeZ3zK28rNGIPtfMQ7YyjCPCuZuesUeH
X4auisLr1G2b3SDkdWQeCcZ1d42jdWkpgYkdmgQDucHf/IyAsThA8XfaubJ/O5BFu38dQtfsd38R
Ucv5jRQtTcdJDs6g5cfS7CE7L+JRO7fKuBZCrstC8iCeu7JdPZme0Uw3Fj9YqAoINLNBGHyoKQ/6
ET0xHWmF+kmV2R2BdMIuzDUbaThUgy9xXmmy7qWxbmpdrtoqC9SeH4ymfASo/yMXxeAlRoK8pQyB
5J3j/43EsMHDhpRPQcMaSJAbSYpn3taPyCoOfl5NLi1fny562Qwu+xEpEl2vnVlqrLJMXcWQqDYf
2hQf4xaa3doGXPtqFtilze3nUefy06dF02jrYswd3Oougp9+jaqPV3nKFvlFV0plF6aOhig7NLFm
fiwi9L4ONEmadMaA6sNosV/5KJFy0gR0UjY/38UL+6zPwyxfyczsdBzpUbmxqLaemlvLLVdXRrjw
oL4MsbhllTWpRKhiQm3dvHGLGm5D3dcrC+KMRoOZT6dro2Fk33Xp7STU90Z2HGf9UYMkcnqEMNWM
asPNfBA0sFbwF3MobN/lj5A8eNCoYeohqHcy18QcwzLex0i56hGvyadDqyCAGRmrWqqe1BKNDHdC
oE/Wgx/Ciuckbp+5ANimanAELTInCxVTGcOEj1FfaFFCJYKh4F3putC1X0fL3VCXIPbbujKTLz0D
RKwjEWkGNaAY8/VR94rZ9nIyx3Mqyo0wRITT25Vv/YW2M3o5n8ZYfHbMRJZp55AR85auW0Q+50F2
N5uDYQgNzFd5KrbjukAH4sph7EKP0EFonQ29CBJUtG8xIcwYtEogRO2MmgwOCwSf3eouxXcugpxe
BFXu/Qf+o0tT7vOgi42GmpT9ZDbxeG5R39BOmG+wH9MpHAgAlrCVruswhn4ZHUQRTvGtGqFFGl7r
uF96rJ9/xOKxwifrNlWDKy9MEdm9GtgoIf38bl0yXn+5u8vHOuVGmwEKdLbjjcjDoQUlNEnJLbJq
bftXj2ZWZ9m7OLavaXUvXtycFwK4PxLql80sxhS4bEw69wxSz50e6LX21KX1T/80wPwDPi20Q9dq
8AsrI0icyn4axpUGkiGDU/jnO3htmPnPPw2TmU3pZGoynasMwRQPo0CJkzz8szEWs9FQDbMpoJg6
Z4BIWc1L5jxnxt3PY8yTabEF0D7frsVk0wvVLosU11Eq000BIJSijt7EHmukE81sr59Hu/xWA5at
z1B+zV2e+ajWlIaZZBOCDlDcm2CoaqBvKMi2oMjKoZKCFtK9wCm/avDKV64zBLqVQzl1jZGNReTr
lRvmTA4nGnLlCJhB7rIbHzNA6cFK4UdkHr3pnQvZI4GJdcziG1VTVolw9rysThoQer7U+3RV1924
RsKW8GATeCyUEsnLKcHp3zK3cLd9KI7IfIVzlFEYrOWEZPjLkHnqLH9PGxTFDQXaK06V98FqkBAk
jB2k6R8ENX5fYTA3x6LHpyQum7Uk5MWCeRwZgXZQOXU0lmI96fgG8XyLpJenltNkbXRtKKfumKb5
nx4ufj8RRu25rEHNXYekhNnuqUsQP0r1Q8Ka3USRQauMqM5Ppha6E0jlmawQCe12iK9rWahw+3em
or5MWvM4x8LW+Xina8pJNZWtoVh7AAX2pgJFoswA7NQGByn04yljj2Qih66DWfsOWQfgzVRwYw/m
wL2pBeFRJETDPrpyoUXAQmPXNg1huQcXxuiGsM5aJRgAubcs4MB4ijSCgr9SyvZWPbNjYsT89LI2
EOpVlFAPMsQpmbgf6uA+ith6izs3oHH2ghiR0ussenZs+FUNPml3YpBd0Fco7bfpManUECLRIR/A
R+1WRWmfEMfpW7pEaqLrafpGEohN9f6j4QX+FgklAkE10gMKDX2cou9yqMB4N02hTcbNYCkngVRH
3jXRoKcnNU6P3DIeew0Nwzzei5zuVFUN0KcLEBsRtWYHhj4JRF17qiWDAXD4ssNdSsOJlfuxrcOm
hgG1FltX5f6IbqKWMx/GyT8DmnU1NspD266nQUQI1rnL8s4b4xQd5KPap2e9j+Hrd0NYeD2lfekz
gFcd9a0oOtgGEUaUyht3dDyUscOmqIKcWeGcIolUxaC1pF8b9a/JmKM+GfrR+9KBJSTXNwwKOFX7
TeU9xLZB1uIu4ZAgeoQ+cuTWEFS/gLdHHyU0aphqYEf3RmghqBtZDr6QXbGy1Kdx4kAi8L0bw9Fb
y72Uv4VhrzSW/lIaQGV7iEFFh/eI6arf1ulmEqD4dJjOxW6eQnr5JhsjMJMudPBgJicOYyDPTCSy
wwAE9XvnwdjoaWO25dkedSb0KhEBQW943URuZfgwUyB7LQ/4oPnm2L+5jG8kZikphh12sSt3xLRS
UHt1zBWKRCC2ZWAHmJFj/MGmCzECmPfK5Lfg/DL1rS4RnYyiCnVdvzGPCet9CJVXMX0ayAb2N4cg
ZgmtX8ynqgNDQ/lgBR7R6Bdl7nVAcOcTnmKt7GL1biL3IgNwdVbj4u122q1SbfGOKbHml+2OiAQ7
ymTPUiQlOendGEPoryEmLY0mCzmu+hocxnWMe6TVdFcYJOi1IhDoFSdO+tTH6AwKx3PSfltJhFFp
k1/YkQYuxYQ2q8LPeblruiRop6fGPfP2WPHCZwYLhH5XMSTbm/oKJiXfdeUezDl8SQ+NMW7qqt5B
B4nMH+fYF7WH2NHNALwOrAg3qZut0/iMVdDXEGqPmsVpMG+oCnU6R3tZL7Z6iyVTdo+dbvtT1x2Y
UW1Q7A9kipO0jo4KUqGTDUvg1jJ+tcXJGN7G9mzGHyLufYhFoM0wcPVxpLTGG7fkaspPuriXbr8F
frg3jU1VpEcBE/Uo5jA911PLh7EdEGwShy4kXhQs4klHIh+HyK8/dUgJNHJ3JfVDnG61dqMOiE5L
Ud0pEJXV7E1jCq1igrnuVs5GBFfxq3GdjaBJKtxLYbTImju1yPxx3MYW0Lb9L3SVNcX1ylJZW4my
Q8Y4BM7QjOMA09xIaEszN/bG9mWwzSirjRXX2QqeAN8Ai3CynzSJgpqRrcb6ZWrhCuzucmk9uqUe
jMltrjibssXZYyJBgplfp79hCUQAmT/QGL1TSA4kpIR428x9qW2RCI2srdfYxGvrvLau8JpxQ9PT
kDyOWr/BVgmJx0+oucaFEiaJsUpLNeQgL4vixSzbpwpWnWbOeu1+qXYRGawJcPL0YpXekRwA9666
d6d6l6Y9epT8pYK6nTvTXcvDzH2Ns8ik9pphAWR1vTbly9jeJoxEMUkDFuNrNvFAoRydXWWbOt1j
rg93aJ97JC3DtLDWUwvVmAofHELEOAyCTNHPWVGHvMlOLhYejii1On/tu1/JDFNLIBUatD0tQIJp
uqOJBqWTxcdBKzZZeWaZhDmyXzVgORrypM7uVDkdHDbjteI48zp4oGGsANLabvdktudzzBTT8jL3
sa3n5cgBArU+jcg+QeGH2ZDgzlFUTruyZb4jEgnApJJrq7OC1oH7j3cQNfTTxkzBVy5+pwkgp7SN
OKdRjJkF2XFI5YiXxMBbrR1SjdN9lyOionI5JL0ThOKWiRjf8dBS49gUypNWIkLedDSGJ6HZvmmW
kIc0214aMRg/OhBSlYqnGaOd3O3qBN/2YUQcTto4E7TlGX7F0U3eO76vMWcdAJ9afHxaFvS082mX
rQAI99KCnFxE0ARi0FHf5Bkuoi7avd262NlU428INp4smiuIUsRecXT0eC3HBs47oOfAU54TDtLJ
8kwlH9e8K9+BJlDxAlgHDXHZGcdJmg6Yr3lS1pGWQwqJYzZ+SqGkYZcliMLM4HrPwTK6ZZaNyGxZ
/slLBAsT0hbrWrT6rdYXs5HiHpsgdWXGqRP8vE2dTz+fNsV/t4ZgJaD1gT4o9JBzMefT5r5ydbTg
ZdUe0dbat9YY5eltF8uIjvY2V+UubsXLzyMuDp7fRlzUOjggoAkzY3k0VnRdbp1NH7lbdXftaLms
pP/fOND82vOen3wjmSQWl+B8YJwuso/ucQrqqEDwe0A3+EiTCFmpiEr4r7ke34YlX28oTtUGTWxF
HrMN3yieWMkdIu+g5s5Rtr96kYsz5rfRFo0Yh/C60mE5P87yYsg2SEi30hOQo/rVActmmH1cK88v
joP/P6SJc4SKWPBvVnSNjQ4tR1cedeO35Jaf65Uvr53Vlqen5ShLN/rkSqhERzw9KXuwpSrf1vl6
5ns5QEQYc3oJR2o9GgQq+GWkQZ366CjxlZdjWY3/9isWcxXb+klDmbE94lwVuGKIDEyapjnQuAk4
cHvpiQ346mqwKWBpbQGg/PlduXSvsWa4CHSdaQR/79Knt9O0Uzcf9KY9OimOFnwdI+SjvnIsvjbG
oooQN3ECz0vSHrv0RgOgvpa+g8zDny9kWVz7eyc/X8n8Kz5diWMkwhpibLwywPfMJvNNBX0djB1M
pdh02F9IBKnHnfTLwvBsc9g4E2QYBbx4ZF+Yd5TSK+3zi1MMBi0LtRkoy1ClWfwkVS+JVsv2mGML
N4xN1PGtA0A6B8GY5zBHMHufqEdVTkDszhTYdmeAc/3zjbm0GroA4ek4m8N7Ys5//um+9FmluN04
tkcwyVeJ8lbLfkvLZ5q/mM1TGr/DgnSlan5pyfg04tJoWwuHD3BJtUeAaraCJ4AlDNcu6ttVQaqC
gx566lDJm7a9uKoReYQZZzS/tRXx3MJ4GBipoCECl6mPVIK33OiMg7Rt0yfEPHJDT3Bmbt+Jjnho
LUEJcoq7Jxb/Npx4K3H0QoIH9rfASI54+bEP5/Sj1CrQ5O55BXahq8ISpG5qiNLzpvIT2NBsSJu1
kq+Kfmel0KspT5WgAXVbsOxS/ZHJamdUKgAR6hodv8BGPiOqiD6zHiv1l1WZq6nBxlWRvltqoYxR
EoZhdNK01UBpqCpvLdG9OU07GUpfuPhHp3fCKi/t9FVKx0OWHrv2TMfyfbSK39lY7yyNrMmk3Xca
CNp13eLECz8VxSSXtDwMHKwbhsOZzvEqsFo+5QU92RY8V4WLM6jZyz1h/bqzx6NZ5atC7X5nE2A6
Lgl5rB8G1fHGwZ3WzQzSVopMj0iS5mB+i9s8Sx5y7N7h0qyutOi/rR3zc57z6TB7sYMwFs8563kB
JHac3crmNE0fFWzEtL2inVi6smDF+jLIcovStLHZjYmS3SrA3q2sR7FHfshb8kjeHS9bq+t23V5z
ZNlXLsxcLPzKgNRevCT5bU/SXTfIlclY4FTAOpIn7IRRJWsw3aBIVZt1Lo3bqbjXCNk6Sb3NbO22
bLGpTEygzBjgIVPtfmS1dtB6Fk3ImS2z3FNNiqJgjPNA/Aie30eK1oTfKcPBYvCySNv9UwF/zvNq
39vs5PbGEYeIuHmzYAlsSlA0uLYdO+M02SdNfepiYOPTRxSR/JkFYPa/ZvuclSeBFAfivjWA8CuG
FvRMnMqh+ujlUUWWYY0qT1BWnbzFBgrLvuV8xHl303fOc6pmB5Lh32HdBgiQIypoZ82WsOXbU+E3
eoHeJSs+mOHYvnYtNWOp/Pj2yBebKC1V9NLWMK/MEdFyKJyYiRt0SRPBMGnCqr0ee9A1CHqqfIaD
/DbdD3PEOWnrJieu7mS1MrQ86FCnKeXp5wX72sxY7LhMDabnGDW429I9mBDm6RnyReNrtFr7W8l2
MekXX+WSCGPSEA99a5n6RiF6IIgaKdJYFeKpx2JVqnakoGXhmhy7WePdLGHnghV+pJWfmg5dTfrI
fcY7unEKy/aKFuUYfdJeG6EZN46TPRnVPUFRIlPzvdDLFSKAw6QBoqWsd0r2rENTJuM/FcoBI3Kh
S/rWse3UoEBY4JwCFipPplXfFG85Js6s+C1J7Wfondn7EnzZ2jH30nAC1tt7ZdRMT5IWCS3pbWbE
CA1jT52dhDU1bjUxvjIz/wWRWziO/br4F2nn1d04kqbpv9Kn7tELj8Cc6b4gCIKeorx0gyOllPDe
49fvw+yaqUxWb2l39iar8ijFIAJhPvMaNdzVMaDhESX9SV3Hmthge7DsRbsLRAfD2Fjm+nRMwfc2
Yl4MI9DUlGrVaHt//aKv0SB/WoRX8YGaRGYfGzaH28r0ZLfYDqMDPYf6qINIMPSnhXTw4SxGy2A5
bKudvsPp/Yub9N+sNsxRYZpZP9w/r4Gik2+1AOC4SH3lTDMWQ9nECYjQvnjUy6L9JQvEEOXnYa56
ZMOoGjWuFBx3jgJrbnGxUrePvTM7pgPk6lgtFcdf5NsL2Ef2Btf0YbR9KSt21aC5TPgv3+LqNrH9
uRy6GZXowanQPFinK/+lGj1uuSUH5QIzd32BCpIXn79CElxjka+HFldpsJ80SuOrcXJjI5m9abzw
RO1F80CXraXY/SqF+lMI9uuDiqvbZbabue9sRlP8rZiaZYLi8V+/0T9nLj+GgEcH4EUlvr1avMAc
0xEBvOSmXSbHi+BjUzjZAfSKBz+mW34pQ3cF+vjXBCJsSwudWNq8jgTKwQ64GczkRu1VJ4opPvpT
sDZm6oXFcrSy5WC9ltVZqcYvnvTfzuUfA19HB7o9UJCrRXJTdN8sLI0S4yvs0DUJ5frZroOByZ/n
UM95NsAO9UpZ5ctTsNCHs82fyxmfWVUQCCxaTqYvaZ5/LmNcXuRPz3d1Fcp1bM69YjGxXnoPENL3
ytX4hEAk8KxFcGNVTrr9uozxb8+dn0a9HBg/pSWBMk6+FF1GDUc3HZOlUn2PU+1/crr9NMrVJSel
ekBL6TJKFS+S7mwGu7BY/fVO+DcX6S/zd7UR0nEc6zhkfaTaR90wgzd5/j0zHv56lD8nk1ev6fI1
fpqwJNHzKbN4FN0L/YXsQiWgk5EAFtS2eo+uHXLq/6/U9j8tzKuO9qRqVgZ4Iblp3OSN+D5zpofC
YVnSsYoeKtYmzJ1x4Z+mZXMHyx2Z4i8e+6t1cnVx+EHeNQheM7ubdqOTqLmRMzojfyLe44Ba9KT/
/8V5dU8YKJXiTs+gUfUY9kckb+Ts/osH++JYuc6Sm1TWUKdl2VwkPHPNbZx+PZ7Rw0uPLNUlDc6E
rqP716NevvifrmHLvggVKAKtgqv32ad6aI2UfG78Q7tR1sFhWJkrbBm/GOYaEvP7uvljnKu3Flpo
JAUW41gIt9C+W6s3F33n5PRVffKrB7p6UyGJblHZDHSp9Srrdm14DPMlEPAax3r9QD/yiZ92X0rv
NFPxPmQjKCs6yvnmgtpF16J4iJzyMSVLFA6+KdKiPJj/g/yUE+a/Z/Ma6JG0kdIFMoPLW5AkSAFs
rV246ku3XdSu7cU7aob+V6/w36/PPwa9uhYwm0tGZAHYeKlTbi6u5+R6/QfOdPhXTOvK3w1PX4HE
/w930R+DXt0KE31O2cp/nDfFm7FPwUUnTvzor5CLB6Kcvwar4Omvt8RXa1W9uiMCFlAj68xu9njR
s4i2+RMNdTc7fRXCaJeo69fdp1tIDlzo5AbildcoGcXKwrEv2v5GEfQWB6vch315F4vqYMfVN7Px
0W9C6l7KNiVsUy2K7qOp3+Mu3S9keZDRKqZ/bBg3lIZuNAlFUzyc8oVSpSBSbKcfh5UaIc/QADTO
MdQKRXDU5fc6IotJtYITG1kJd9KT4V9r5X99G/8j+Cxu/vUIzT//k79/K0pQI0HYXv31n4foW100
xff2Py+/9t//7Ndf+uep/Mzv2vrzsz28ldf/8pdf5PN/H3/51r798hc3b6N2Onef9XT72XRp+2MQ
vunlX/7f/vBvnz8+5X4qP//x27eig+3IpwVRkf/2+482H//4DfGpn1bT5fN//+HxLeP3HhA8+vz4
20US7KPI/vSLn29N+4/flL8jvWNRBMbDTbUs9ZIGDp+Xn0ji78SzyDBdiu/wBE2DSx3KZxv+4zdT
/jv1TeWCFgVRpXBg//a3puguP9JtfqSZgmo3eCb09tTf/msGfnlXf7y7v+VddlNEedvwSL8G1tCS
LuB41bZNFXUg8IJXe65R2takGaIsZA9XSXZAUi3ytISWoXhIEayiVfZkwLN3ZPUtGR6HFvl46YsY
6qoE9/uX4Jk0HbaejrfGr9FNGtljj6efgtpzj3FY4U194A1I5hP8RitZoSkCFESBSPjF4frj8Pxj
U/55ZOPXkfVg0Iu6ZGSQRd4lj4nVFCIGh6sLsxnrIOleJwzPFmPs6aCcrDNoIAMy2k8L5/fX8vNr
+PW4/f1r6FTBZLKpS0n7168hIj2OKD2AxQ6XkqHTrte+KMtfH64qavUy9DCKqQg1qvTXfh0iKOWw
0mKfbpeaK91BKqzyHmNGH6xRORntRtblvtx0owwuOB/mrN/piTRxrQXyND/XSi9naw6coPIkFlJx
kFGrzpZKmpRfmfZdhdSqwioEd0+zQqG6i7/br990UDvoqpUF+Kir9wkEApTat6amr0bxFZ/y13kH
rshQqo1UiaxjJcX//DoUNcsmlFNJgQovP1iSSHf2ZEZfTP3lQ/5YY/81iGYjOWbQYvhRDP4pepjT
HHGJPIRIpk/Y8UzOECkPuui+/fUaukRVvw5jqTTydAsgpsFpcrWT7b6vSyCnqFxazaoHWrAQcXOa
o4xubemJZD70Xbr56zH//Kp+aJmDQQYSiCjh1ZialFX9GCGQHIMcFD66d3GzKPDeysE6/PVQ1zUU
3hVUOeDOtCkt/vujBfjTNGapqcTmGML2+GGHcky7G7x2e2RAp/7J9x/GYu9ne0X+ikGENtAPO8Gr
uRU8ILnkRY0Qns+v62TQyzoo8xo0kdqIzAUVYIVLO6vrdqXIOWLb6AlFpRckpYThU2Q3Mm8hr75F
o+6bC6se+tchkqN3vW4DDIv7qsM4EMEefC/xNHrvlQGDQXMcsnVSadY3MZY2aMcuCdy4hrOx9AcN
AI/fFcaj3UIBpkGgT+8TdffKDUbF5NjOMpzkhRLGoGVytV413azCXDS4/yEN9WW2rkIzGdbZFPp3
xnyR+LO6PLiRh4RvWyQjYKcK05CjZXbSHf5Z/VGaW1iCxgByT0QGRj1pl1UAQ3sBEUZK0+xOKJNN
j1wZ0TjAQ0qSd5IZ5/daMKuSJ+K0apfQEi4SVrnU1DhuRUG2NIZSLb0iq8f3PhV+vaxrObLWvozJ
3bIQeqCuoo623FEtCmyoOBhHLBAnkb2gPGltEZUJVpUtfwy6OoEgw6JCqeJhpUxzs1S7SXWHDJhq
ITUvWQN8SgZGuzTNsVv0tZ4KJ8g68DttVOWnqgKv65rBiIDmYBuoz1amXtVIUVSUhOuxv/ETK8DC
BGUgHynDGm0zkejrgDehrkO/mV7DIcv0RSVH8bhPwWb2G8VvRtNpG6EMXsG7MIDjahLa7JISHUFP
01rQps78ZmjpXShq7dzrjX0nZTV1T5HQWuhm+blK1eCcl1HvKYDR0iy0HLmTFiayR+Z6yBNcnqak
mUC5GcFwKKMkH7ayhmuAXcrN1lRbezuEMzmlqWLzi5qQg69fet8G2MWGBZwF2s0lSg9TEtmD2+kR
nhqiy43NpIIvZX2Gb61cpD3q5kVBCoBcqzv6fgONI06j0pnUyAR27o8WzZO2T89i7s3nqCr9Dzx5
5/1U5tYKIwGwjJJEP6rV6mjTG7KGmm4ux5oXaMPMP5jkEuVHhmwQHDvWYSDWtakkiSO31meb+k8y
ltmIY+jmqasLYBqWDE4jiwV9uT6lU6kXEGiXaZ1b2brTkkz+CDIMXiVs2pqjmUpG6OWdL9sOegnW
vAVZXrns1dRFFnxG8QM5hMyUab8LPQlmZ8K1fcfbPGVKFK/NDiSBXOCslkz6DCTNwj8nS48Jwq+p
ZqMvHz1kMx4muVn7yAdP1sRNQktB7zDHsGiQyPqHKne3gOh2atE8l5Y2u6IKn1Q7v7tIGLGhAKsn
rprPeJTgx7xQ1cxwgrg1AaKXtgNW8KZMM7c1G9Rsu95fpmUTbsVo9SvgBajehma1Bgyr32U1NvNM
kryJI+75ITPB5kaV16qt4ZZ1K7tiRtJIGUf1UcnthajMlT/2jUcDMZ2WhP0Lro/s2Y/jHoxbp8BS
ishSqB7LeZOd045WVF6bQBgRiilEvOlLwH7lfM4xJFmovcB5bkRQVwngL2KB/SjM8p61b66iwj7L
CRBw6F9c58EFjN7WwW2XNstaAHAuo2k5FRe4rU0bIh2QAmiQZ3lQtdreAKJYJX5RuFaCicC+aMb6
bAXdsCynzKZrPo9bMzBRBCaTAwKXaedxstB30+oRLiZb0pA047vSd9qzlijxQ1/C8mLTtxtJUmww
kZ9ZAQNVK45jY+onXX2zjI8oUJNb3agjB/vN/QD4J48yJ8buTWsmNyruTI1jEyEVkMVGlC467UWK
UW2ZhHovtMGzrXGVlSiPKN1OAxlm03OotMhejL610az0zo6LZW/5nqJ+h7ZBjoYY6yy5rKmtHoIG
7L2SuDMAPBLqpzKEOY1/T4jVxA/RaPWjFAgQK5gaK6kTQ6Sqx+AlTfdRcxzEWmKbcLTuQqG6COwv
JstycileqFO5ScfBHdLqVNvfZfHcYLBemyvhP9dT6hrgQwUIzXScXzU1zLxKPKnym5ltm2JEddBC
YDIGyZ+dVSR4pibehD2SA2qEh/3QLK26c0knbsppEFAf8NtMjBGKxWNtPWta7STJJrR19LVBbBRg
Yf15M/nDcpDljzl6gTqVLmFVYLZhokZt5gt42rcgxveybHyGubGquv6YZN87usIqDtw+Mgczqjso
jq6abPKs7EUqNS/WEhp20q7IsoehQgbEZ0P7qrYZ8uI9aDHijGFbX9YsHoPupOTJioDqDr2YxUU4
BKLHwrTiFyTvN7O9UoLhBL2rmLeWMWHJ+FTPAqH/jyCtsIWLwLTKwKn7Q2EWH6xH476aGsMZsILa
+CKC6pfmwKXTedrMgQoCV0o1p4qNd0UkdDH81F4lQb9UcNQbwsDt1cfSB4kSGXt99i7+JLGVbyAP
vulhVZyGLlbuEeY3egRcQAXHpax41hC+zGOe3Uci9yJbWtk2Ii8l+zdv1kXW0pit3Jo1CXiZ1YBO
WTlu8wkf2YplrSdIHJlqtwew06NBBMoMjjpiQYEBBlvpI9D+lbIr+wFPKBVgbtPJCGZbOG0Bcpla
SjOd33txk7zbo76U0ITQO9ajZc97pU2cHn1JT5NxSq+mYbzXJXsptypBkIa7ShkN627OH1PR4+40
RvvMiPzlMHLYZdhm6qBwuiyqVrVmLeuge8KF3ivgw8GGoQ5ttTDSzNbMVtMMY3W0m294sB5s61Wo
NaToctFkxPUtnI9cuG0Y4qjnw8waqvAbgkur1BDwYbQ3s4IvbVWd4pJ4RotB5jm0qRAObeOPOmo7
T8zNoSltFgtxtFCluxmIgMW7j0viBzNIl2PWGrsp6CpinWgdhbaXxfp5iqyzkcC3COMI21x67oui
rjdZD6g9CFHjLbs1ul3yUmRNs2rHFpcFIxTEk0P1rfYHtsBo7wvJ7NwC9PdTWvUyzruA0KseHtOM
DrXSSedZgfXTzSA7DMkJh5syBNcuyGkD3TUM3KKnsHY0RbxmBcoSPrI9wHlKr2kTG9G6aVvIrOWs
eYfNv81LMhQoEnP54GtcLVUL/7ZetQ0wSE2rzr0UOrZ+R+CFdMKIL9FtKNXnsJtciMKLog+WYWp9
w6TlYEbflapzLJouctIfGmT2mpBiKVGEKu57ZmVqWlfPt2g9btOR2fUlJ7KC+w7xB8WuXrMetbzq
VjPHd2VC5lQvSc4RljZz7SWVyptSzY9WFO6C5MWec8cUp1j5luCkFNu3F/ZdhSbk6ENEjueHXL4f
58SxfWgyIcawBmQ0ruhnnDsWql8D9vxMi8bV5WgRITXXFK7ScPSK/GjI9dmGQCqX2wjd+Z7F3vcW
9ByE4KtVm/tr2bi1eunZ8CcegRlUcM3uirWhNLd1VChUraajQhwZmOqqSLKDnaJG1Y5rrU5DR5ro
BuvTGS0jjl7Mihv9WMYI9wUT+mgjFDr9PExItAHxz9LJEaiQiYg7Mj1rFZ9pMCm6Xa/85BlDmCXR
xGKs2oOplodyVtE51Be97y8ae9rOw4XdttRapmYWW2Fjz27Du4qlvZ1n+xx9gdn0QkLMEHxPiHQd
LPDPWg1sB7mX1zwv2XNp+GKVuatPhxhKw9jM34y8xtfNDzUnlHAdKGLlzaqxQx18QP/leQygbQRz
fggzSYHfbBJSke0Mt6MkYP0G4sGsuBeHxnierGKFjwrRpPYIMwzb4s+onXdRwMJq8RolUVoOiA10
c+nUMMF1OT+HVbbPWmLZolU+lUHZAwrZp1rwY8bNECoHrTkD+zvHBrtPWmHpQ7ICP/h2iTKqZr7Y
Ud2XSoR8NFeCJfI9zis3gnUTSC9ZktwGuv80y+FtrWNDFoFf6OXpcTLlTY+XRlqfc2yerFB5kP1m
nUXlSmr8nWWk6zaw11LFvHGQ+vLAxPL5klSvUx3dNggjojGWU/Le5NJWdOJhmuMDBkcDUOBeQAKo
wGqK7gbG1AMlqnVQCU+EHPy27ZqS6VOy6WovqWeSNKV8D33cIOzbLFqPU71Ii+mQpMXOjO/6FA6B
sI8XB4M4Ul1VlraYTrl+xzsakyNVD7/8ZqnR41CWTxnkjMudcBRD9ZT6HFjcFnsyoG0+t+Qv2s1s
AXAUWDVoCdKbnf7Qt9XTDDvTkDKcpwCgFZEnzRkVu1oFLV5OuATkp6nJt2PQbRAqWhlm7+qavowS
w9UlrrpxeCDFJZBu69Apq1JbjCM4er0U953f3li+8gi3nWtRd0eGtqz8RK36ZZZbZ8rms67Gu3qM
vxuTfFKMeRlG8sowQmhEstvPvWdM/pECLXL6jSNakG7AqXGaIAwCdpKJaqmPOqgQCAogLs1dYhuO
jIBXZlsv2DlSuEm3o8KxymcCK+rylSIJe9m0WGLAosETMVEHx5LtbWex9aGz84MoQD9PUu+k9tma
laM8ZI4YoxMW6quhG9ivUhiBJRULaQSiUenvMqPC09/3fupZmhk5QHNezE7ZELCfsCTpyMLNmjh7
ZvduS9P3mpEDstLDly7IEEw2u7PdSr4Tt9m7nwz3oegktxX5uh/EjpsG0Au9pIWmJicZTZI57pZB
CYzPOHdxAylU83elcdvmObZfxW5O5YfR7tFVDBbSrND+FQSzUbGQq1Ja6JO+HG0+OaCACBBkORKu
yeFmqBp4fg2JiS933DSo+FQ4Luka+CIvyKWFgdFHT0bV+RZ+MAAa60BeZBPElkkaV6VZEgqP4zKo
o9UgaY7VdOTqxj6xfa5BvEogLW5sk250WL/Btdzp86CuhozwKdbLzKE84pLz+ZaxV+b5NbNuJoCw
gM4UOFxqzZcNkZMk9VqoleJqbKehqzwthmGaFetyTnGGw4khyfftpECYBJwlq4dSKZZy5K9Dutwj
EYLtH5TZOhhx500pkmHx+Jq103qaB0/4+UtoMZO97CRx4ChcE2knfpAJ+hH5F1C9fTHfwx15aRDk
U8zpRrPkD0Qg2bV++Agg08v98rGtcKPBD0ZSzWM0ykeYw8qyDs0XqjjSohP2p9QNB0VIqIFHUrnw
h2o1yRjXkJgVFxGwWbbj+0FFs9vQIrRhcjlYQ9dVT60FuzSSA2vh53Dp7PzCTOxNbSvieGIpojRq
psKNlOLsB9LgySGkcRz11I2d5V41zqYzNqhrGq95EOZu1KYHADrrsICYqE6ssIGw0Ul9TGIaIW9C
A4lJ23fmtJI2k6DIEIRmt8sv/O+ywQpw6vrXME3uyoggYmzGV74LhOqykL15Ki9A6waIoH80zfZg
J58+THbpRgKEaMbRlswXdD3eMCh57hordsckIosmxdhIstEvu9yPYSrX1VpH99AritkTQXOQWuNQ
69TU6mxn6Z9FpS1CGH5J8jCTn6VzuuFOWegkRwoXVp93bonBEBAkpyUCs4lyrPp72JB/19jcpqQ1
MGThRZrJ/CjFSKPl1n7uqoPif69SsdIoOVXWDVAXSIBihz/h50w1wrqXICa38XutfmpF6waatjEI
bMWFKGjv1RHAs2aRZhpOW6W7MQId2AmCFJh+YbCKrAkq97NllTdDxLVkNl48fpQR1nvFS5lgaYEL
LlZ7CxtP1SH8gItGWq0tMPQkUDtTNM1HTNOjcll10RJdfzcC115ejjA6kOPkqnG3Na18ofH3WK+3
Mc4qYmj2tgofHbxOOFM6l96r7mXsn1QfE3Zh7pP8PZOz5ybKV9C+i0WTD2Dbfe1mSIQTkfT0crNI
KVNo+YVAPxAO4ZDcGAFSsNMpz2F3YooRWjPENvsZL/Bj3XOBYUMyhaozFaFbmICLY9XBBl7u3lV5
r2c7n3rSkHaen5k3itbt+hjPoDF4HbIYcIxqfK8jwxM5AW9SYkAYVVVyyqaxfbBiG7eEwlwNBdSR
uNgqRegoGiIpVkBdUGSZ+T2YqUVkTOyDnxUD8S/ojUVaUlfn3oBxK5V3eSIFYPxt9qfAxxPFhIMU
cJ9ANSKqtBkyq0W3QPH9rQ5TqneXGlf1Wpjto2BlLpEQwRPEnvhse4HnOixC6XMe4DAI5WJklIZP
tpK9W0mwVMwYW4VC8SZhbXoLJ6MB5HiHBPAkzO8ml49T52a48q3oPdT0et/VNHVktV1FmgXxkiO1
VLmZKbU6CiHpCD1zrdYBCtWTuZUG8LzdJVqU5md9RmIK5XoU6ooJUeAcEmeQVMYeS/Zx7Udt6ep6
4VYd7lhhm5/LDLzubJb6rSyFATCdBEw4jyMn6k6Jp8g8EeLaw2rQRfRWV2P7aFkFvWzd6KTBNfRI
VolvTNpgKegt38vN6jGlm7WUesXn66MMIIGQfsXKtJd3RVFL84r8roxXVm91JEF5FRWS1108jpe1
pIUUAVEQ0l+mzhbICkdwsSd45m2ECoLwQ/kFe4karDeK2UpsjMGKYPehk8PETcuoWiaKGjpUnNPj
YGOmXACMCI/z1IHUaS0BRjiMbJwhkZwIqMgtqrCpYEoM+E3hlZXSDPE7I0CcvAzh6qnyk2i75tzM
tYq1Zpw2rmb5lqPVTbtgHtAGz6K43TaDXb6JWsmPgZSnKIhRM7jHDyl+q+vI8sJMSG/zNCeQ97XC
xUwZTx5F6kGfJLEFiaWMoCq3in4bSXOwa4UlMKku57vcLjjy51h5lEq/3DbxLC0wyim3Y5Hlx5lc
nmqGljTHmjuRksg0PsQa+gyKFKuZS95n3U2WSI59PoUbuRu1ZT8UqPjaVbGKp/ghVNF8XVSmFpdE
5r66ygw9RYRVnkcMUvX5lEiZ5nHnBt5IWLUT9gznIpSUQF9pE/0lVEyVyHIqVEPSy6VFichI2fdW
YOFGPwbljgiaKLHLL8lSR8L7Lto6OYRVQA2GAmtGol0KRXZHKusyyUws6YdaQ39j5tN8Qq00QBI2
KgzcjpCMg/UWm8Gx4X64FfxfRfm177f0qAOnSMOjpMnoRoTzum9mj/iiOmpUCHc0R7KlFhrnpqpc
CGZE2ogoSdVNUJvNYYRO0WPNqGWaI2r/oUwUL1QEwaaOZoCR3Ss5rklKSaMbDW1DbxQq9Ea3podk
3LW2LKFHkCdEbU1Y76vatD5kpDoOqV76r4hp4TKDXNayUmoEt8AcOKZsAqiGTEh8qGhLqYvxhTMi
BX9DwAZnPy3VfZzCVBBKF34oBdQQ0VMP7CZgkVZvm17N8UYtA8KJxD0oUqLgDL3eCGEHSVt1+Ep4
qmiGpabI4XsfxA30ZWWMT4ASTWkRidJwUz1+nhXtYKRttuYEzZgL+dA0EZVMrA3cDC/Yd3Oim+xo
UJ5lD7M9aVf62im3W/UjLzuVeLsL635lxLKIvg3BRbJEjQ1/JUot2AOu4bpWOdNIpio8JpzOCmE1
5b66HadLj6pty9RfEtyE65Roe1U2knmyGqt7iC8F50jPVqhfds9GjQqDOU33Zhr6t3LPFahVRfiA
nMhDb2U79uidhciLnfXvWCWAUS2YJ6lepUm8HpAVjwTqFoG6LfL2Pp+Lg9IW6zY0dkqTpnj9Xmqx
IWohiow5sCWj3mEXxlEirH+M4Rm9iSqm9GVFY77vUcAlOx9Jb2V7M8WN742QnnZDkF+KMk1KsZvz
IWvdVoOuo+gbKSeHthPjmJcFWiS2k1m4RFTGXVfNm7atoGhk2t2Qqq9SmZJDi0019oirNzXGzpdC
ZaftMPXtsWiMn2JmREwnMd7pkoeuxy3ccBzs7GJd27cyAt192bOuO+o9HhKLbO3uTlPlD23i+485
TvJrjRqvnr0WtuW0aJUHlEbkhRASQrfnvKUqe9Sjm0rbws2QbWIoUstTQLm8jE8GNrZGci/mg2TM
iww1CH0VGqde3Rrx86icaTlYw15ENxEVQw2WM8tOFkt84Jcp3fQS0XNYUOkn3BRqaCRyKXdBehtF
cCxbk1vNy1D0zeycusuqtF9k2nIZUWHwFou7IPsWlx8Ze/kCjZLk9SgU6skCMHkH8YRH9o9pxH1S
yjs6Ls6I1Ag9RNfPxk0xTG7V+i9yuxbFQaMWm0TPdm6uuGuXiWwidmmkTk+nZOaqHXGiEO8FdNQo
OMTtSAVgWePcq6BNXyHEXRu3M71RZQCBTSVWyig8nwXeP5m2HYdv3bjMilUQ3WaXzM7wBjLfdCcn
xDxv8PnVCbn2zFNC8HGwF+viKS7DjVHfR0PpROkqriwvMvcEC4b21qOEI9tvRkcNLL63y3OcPdY0
yCavEWsRbYzxexcckDMZ8qU+PMkKS/1Rje8SPCTM5ln3uZzze8yCHEFD0p7uEFOnTboIu9SFF5bp
4OMBdIcFSoA7e9gTnBXTU5yfGwvhjDvKG+m0yzAF8e3jGJ6y7JtUCqeYM9csz8nAJRuCjDPExqzp
AZTEwkXFi9h0GqKX3R7tvnWvvF3i03zcpuIlRsFFN2+q/sG+qE7ED3CNUcavcJyui0OoRscyU19B
gTtqZq3nunKC+nMOxpWFdlIao3Qj1FfObUw8amSYtMm4i6z4O8aRAQ3c9sCNoVbBrW4+RWiVTqoH
E2lNW4R+dli6nERQWaZDYVF1Vx679h09LkdrvlOZTeOnMXmI2lOW3AljWf+o4+9k6B4d4jSIUyko
6QzqbrRPU2DclxGAytl0TZ2rRnenaHdpJWkYM4jA2JrKR9l9r3IK8yT9sdyscDReBbgzJK9SRGqk
PNo0WsnPx5EDoUDLSiucQPaKECsJXCtPdYkKU7Hr+vtZ25odUJS5PmIvkBingbKuhMhIJVyqkdjy
PQBP2jTRs9FvLkADMIZ53i+jLFpVyb4dv/v6Y+2jBvRdkm/xMLf9e71aVhONUnNYGLPuWhLiNc/z
FK8lXV1o8lkywIbHxUL4T8hZ7cKp2oUtrXV/kfX6ilrMMtPCTU7VKO7Wo1Wts0psOT8o9x6U+Nnv
9CUd6a1KJFDrrTvquasMIxIctqNWrw1OXCre7kh+RBfjTlq2kRgp8hJaBKtUW2spYIiXOLiom1yM
JvrsPNmeLvqlbX0wDJVq0iSpOffaKRtT6GYPReql2v2UryaQb5OF/I7iWjNGBR0WDxo1l/pNSu2F
rqBsOXymSrMQ0kHixImpUAzNa6I+ydREM0LLYEIJtXvNcRlVB/Sq6E/1iHZRlERbAJiGFngIG+Er
4+GEjlMasIsJCAJ9/t1gawn1JflbTW1ljo92+8ZhvirjJ/wn1729t6a10oyLoNcWttp5aneye/B7
KmbuWsWdYno0Dk7ACBacTi40j4UfpijIvGrZs6zfhtULkBevN19zW18qxmn2n0m8C2md8jram4ak
V0AKSxL8LjSnTe/Q4+yRYKlymTwM6D8CRswvPSx3rFSkpO2xRfosJzuNsPFtIvq2Y7qpEFdpWitd
loN21Po6W5G43yVidLL0ueQBSAp3hixvFPEhxRSnfb/a29n/5ui8thtFtjD8RKxFDrcKSEiyJMux
fcNyJFOkooCnn09zO6dPty1B1d5/1E6GV57KJN5O+hPyWcAxC8g7z1d6HRMMk8uczjkSdhsxPveW
92ZRjL5qBUyepp+VnZHhMl3t2ZWrwAOtsvxzPoCcTyXnl1keREfUDmqDNQl6PCrc65UWxa0O49cc
UdHtkD6EgbWsq7zfSG8CSG1WY1+H/cK8Y+RP7WyeGmgKVAy8mmbMQe5Pxqr0ikdlvSuEjitvzsI0
/iYCgWWZlFSzLG5qsj5G/EqZ75NqPqOwmyWjlbG5t5229bShbu4xzXkn0b6llR22cwHqMJwVW0Nq
EHFjwXkyuJ7HZdgFExZBGLSckQWU1z9YXsMjATAKXIYXC+p/zNd90Z+6WF8HaGHarKVPpgIGY7jM
GfEN+yJHW5EYl5of0k2/vfned9M6xN3iLw8dhSxFxAE6l8H6kZNkTuhuhnKuhcsFUFP67KmRbVvb
ImGF3S1pfejsddvjGnXMZTkKh8PL6GvoYq3btUH50S3Nubd4GL0lPjlJp+06JD67vBiQVRT+2Sjb
12FJqvWIu783WZBYWY767B+5qFmQmdFIod06Q/vkxng6DVyERXxW/I6aWti6q6jCKeOp/pxOxU/v
kZMCoSDr7mGaX1pXBZzU0luNUs8egnRerqZbdje3JKiuwiTaxsS06cCbyAgm7PrKKp+pArskY+9y
0Y1nO10OiRmcpDejnQgG8Vgk+tWO0fv0NH84/fKcDt3e9rUnMogcf5M3mr0DP1dbFEL2OjeAbDuz
JJWtkMfFzvlVF1aBogimDYJv89JLwvJ6r8HfowPwb3TkfyfL0r8qMT6YztUp66tg/Aok82N8P2vF
YpzKuCjXaCc+DU/tWv1jaX3qtalOvh9d9ndgauRgia3PNu9Zt6l4GAovdGPik62P2NwRcQYifs8z
Gs4BsWD9g96gMnd3U3adlnDgDRvaFiDllrmPhPwhPIMlLjtO5DFeTZbzgsT8ffBQzToSPaD6rUF1
VcrAF5P7SxCDfo3jAg/fXwtgwvOyCqa30Ui3ZsrGbq51YFCqTVbQnceAnJmSBdnLT635i1SXccyl
/Kdde3woQ9fxYlMa/tbmxzuttASXxNl4HgOttvWnS1tcp/ZxMuYDcY2l3Acx2HBA4hs/9ZTusrgN
eVQ0tPXI6LLlISvPjYAlrHaL/5Janw7tlaMYkWSEuV5TZwswsNPYP5X4S7Pp3JYqrAwEbSlKDgUf
I4+DdtJo/fDUsSI+MG/7sBBXHyXafeKvW8jqHj87P7iE3ebKWWiFEFtH/BPtKWd+a9UFBpEcucck
ebDQiibtkQ9QOQnivEffO2o1fM33AvF6t/fT+UQ61GaQe8/hAr2OyVl3Hz3jHOuH0T7N05cSZK7t
RPs3E83pYtIkR9FfPlMUcM2e7Imlfu9ZoINnBhVHnS3UHRO+KjRfJrFgwkTt47ssHPa6MfT15FmA
bKE2fWewjS1NUsNmqC2oH0mLN7mAydUsc7L9LND4vSENXravHrafGGmRIwzwWebLD2veetNpXiIr
aPeit6jupgT5IxsU2CAVVfC0NYLvzP/L+xaVGLVGxaECyuzeawl0WUTGsGkEPxeTee9edYsxmjAy
174qf6eAYvO52NitAq0uqkM7qq1Xf3j63kx/hvgpHU12qWvQy10gt4YGtoLErSC+lyA989zZBCDI
qYqgv7dt28FFhB5JMnfIrrRh/FKGFlbC3qAOMC9OZTkcgZJCqROOSNbaZC5rhpgE1C5On6EoGpWt
3OKweNk2dsrTqO/G4WFmYhrNv8zcY7Ufk2qlzGbfqjBPitM9ymsw16X7Raze4EPoXQJG+TKjiLKB
oOhQ0dn5JXaCm1/SejUeiwVOEDmpV/Cm29MHOOdz7mItCY7ALQ+q+Rza4CyyY2meAVkeqXne9WUE
8bqu+l/BHVtkIMB1sp+TqCOZL3M9kCUeTWCbID1WTh+5Q0aO8bGaXhDwrQaSNEudKP/xOZ3Pmv9N
BuSaCaQ2DYTHxsqwv+l335a8kTN/swznnKTAOVIMBSKBI8e6t8+7KG2x9LP6DO6TuLPffvElg5qy
3tSfHkYy/Vf11O6yEs5tyN6TwNoDFyMIim+k8A/b0vNOs5NHbZF/Fr65FyPJfJ3uZYdKI+VnHvVH
c3Qfs6CMMpMycZtFiNyDcDLwDzovTtD9oKNE/YEIg283i9y8iRZd/htIzOZiHW4xwUGitiOXnjP/
DuxlRL7N3bCrS/3NbQo0U3AUtZWQnMLi49oESPBUd92RPLyjVkFXZZ+Lf299muKvJUt+rD6JmGCO
msr4NBURRbyHMRUnS76ROq1mkhzbeNIwePH/HlJv2zppFFeUhC7yVk1Z2IFsrxwUG8dBJOV+Soub
O6fjGsknsAMfQE5djsXpEROubg7a2rFGRcCI+LKW6neuibcr9CgYJ7DL9Gkcp19lyJs319tUWfex
fTfx503d2+aOs9HqO6oHM2aZZ1nkByO560LdPQN4NOXuSSYJSsOJErl0C6a0UV6/6yYCTeQdB5w3
ouJ3qop9WaePDsmCZrzs+3rgJ8vlJR7GbaL5W0eLHx1/+kObBVLKrX0PjKAscumQJQ7WP7okPjry
VWOjOytCMWIVvMcqPngxq5BBZGuPZihp1KkcYkLH1bnqWEvYtZcuPcEP71KIE2IlQzIfo3JIcDlo
/k3oaL8S0PaSmDGe0KPhtmGW0HaXUSFtWDQYZ/HVGKfdoiFlqo2fQjoHLy2voPzDuhBo6gyNANmp
xTPNJrubSoI7euvc1FDFGcFz95s2KfsdGNO/oi6qtd0g2TIlREp1GeoB8l67jyGMlspD2zNtExfD
dxbATCB2EtxbzvRgC6jH0Svd1V1NEBTBP1/j1Eq1padGjZVHxmcPho5IB/rlg8dkpk7WYdHz4o3f
AMgaIzpV2zEudma8JQ7pP2NzwFX/rRfEa9hLHC6a2Co72ZRj86C52WM7N6jHnK3hlyyW1uZe9q6l
Fsi2nj9XufhnolBxGKbHhJTgwCsuok23oI8b1TVPZCGFU6yd2tY6+llP1rL4K1PH2Sc1Ou04EBOM
nRWOmfM0ed742NISWBFpSBWvuRmCb80cW45cETWp8PbUUwGXgoptimb0SIRucoABd80fAm7CHV/x
bIKVbwvl7KfCGsNAF4dEs0keRrk62c8WSZnd5J/aQUO3paOyQP6OQL4uXheUbcViHh0tYAgTd2It
49F3Z+sLOx9xp9PfJO9fw0CttUMZqKAvoegvs5PtuoCKs0FugrTZ2UMSil4/NgFa8C69QVTcfOQ6
ntkVG0IZv6u056IabbbCu4FP2lDrzuw+jYH2OjlxtUnUYcylfINxUU9l/9JQ9lcUiXORjt4/5lrd
n2wJrQLAitZjuFadAXBb1Yh9+01AENNgF4c4hsaQgkHLcZVcoa9Ah7M0J96QR89XF5KjOemCQ+vW
r4lXbu0xCwWBk6OPdVAh1K29TyiIrdsFF7drTuQ07qwhx4JDFEmbvSVZvB2obBXEdLhNHeZuuTF8
KH0xkizq59Whgz6IXUFuSd1ftZrmCG2GmAW0MImZWfAh+uWFe19s4sV9lVV+xgGgb6wq2ZsD4bWZ
evQ6Ljm/895mbdwsJkrY1NKOU0OstEhHkpMByJC5P1fadGjLPnKabr+QqzqYyd5CNtd7wR5TVbqq
DX5qRIxlRee95YSjGsCqXiB7kLEi9Kz8i9KRmDMy2nN/zfT2MS0qTCYDEGP+GfsaGipzpZjz0nGq
4SD7F9zAPAAgSiATFe4XX5cPE98CSpswgxLh15VhyZiaqHE3EaMDJhgg1Lg72BFPln5/zBTv5TR9
z1ynaGi299AdL0je9DlGEN4+EIER0kl5aAYmMmN58+oFvrAK49E4+64ItUW89PZ48gdvVXsDspLq
uU+sJz14F24aBZP/VxcGzRzFliA1iwcENrbUf0B5t8qkJd72uNWDZYfiZjVmKUz7+NlJFFJOXn20
FSKaZhQiwqROemuzD/iffYCvilSwIo53hb8gn7W7T8fpdp6Uv1oG8uC6DDV3dt1zw3oq3lIUpYig
Ycn9uxyo8I6V1oYNcewL9HczZghOwCky+5ZIvDuZe6QgmHeMqD7TvLID7/1yjApr4JfgcQi6C7ap
GfS7xwNicz7l7gv/xub+SqUyexeByzyYrm2nQSDWJVFc1vulKiiUG8znqdQu8xK/5lX2mevB02TJ
va7sh1afoLVTcDd0zASQVGtLmJQjku+W6VrUjx0osfmZp+62drWbuSTExJjqhANj508ksrW0DjrO
A5G0isERWWCRYgAyBALc7G8OtI3LEmZrUZEJ7nVj06dI+7T5YCz2iotxMwImJHW9N2XwrEAJcr95
sWwUsbh114Vnr+fkdyzOBXi05YC+cAR3P/2gCJZFm2AuBzNnsOabOPluus+a8kf3Z+4ZB+1FwyON
/sInUHYUO6T7BHVDRttK+0fferMqwXdrDt4H7E1/std2JIlTg+LsUVxuMVdEYnT+6nGutlpVlqEO
YtnjYQr8dJ3YcpfO1WZRl0Vf1i3ywdhmocv4OR22BXT2kKe8TWuhrJOtiZPeGw9dowg2K+1NnQZr
r6AAluQ9PzXeYBlB7Ks9WSjIt70QWvV38bXnmHFC3R8B0e7cGQxQbyLQvTVWA0o1Z6C3etu4aJFo
fRV2AFCgrWdZ03wMRijah6KOj0Y2Pld6HflJFpam9gx3tHeNAeKactaSc6BcDCIA2UQcnZWtimZU
2Ks5F1ce/D8/zuy1R8b23szzw5BykkiKAErtbGXti6aVUWLNfzB5d+EuY2Pv2x/EElz8sT2CoOCv
8vvEvWqddH/QCsUHB5KSv5Cd0UuDdOdjGH8dy8ptthywBtKdtmzPWeVQe1ilyMTq8c7ppr7/0g3k
tml2Fh+E6bkn06NJIe6TOwvXB0QOVxC6K330s3O80Lsz2sJc5Y6rhUupxGksS+vSMZ68uHMBnKmQ
zmk6wxMJ2UaC1mCGvtnRK7HxBuupgGhcDViwyei6mJrZZY9ZMrw6iNYeYkeUpxRx6SbPF4ExRDhE
EkPlQpVJQKbBZBviYiw1RN65fQsmF2Bd+cBRzQzkXHptuxniyvqps+7ZWWZq1ckfI3UM6xmWnJT8
K32xNMhx1T0PluxPzphADhZDFxbLGPymFY6KaQhENOLvuRjGUK87jVN4Ub18LgJDR8rgaSgHNHef
t4E4qqabotbWh+/BhCSM9ao6WVqevTlZxmlm5RhcAoEHZjUGSdAgqPY5D0eEqUThtETvufgsNjEY
6mo09SFStmOj/i4J4y9Fcqr9mb6CquUe9FHFFd23zTKbNgkTuFolMFg1WqEAedi8K5qBBKhGeV/9
iKFs9Fwu1L5Nm0swKYXhqSXlOndUmBTVc+r6YrfouRaZc6w7XEEpLb9YZsjOaQlf3sQWM4GFGeGM
oBq3R0vaFK9YnEIWWPGmTevmVKeZ9xwE9YtjME/5nk3BhIO0B7b6M59L72C4nbZJW1lApsApFpU/
bfsG6a5pZDszS+Vqmf3x32znZSS9pNlZ98cKmn/qNi0mqfNQVc/EtgFq1kh1G9eWkeibOCr7xlkF
qh/widgX3c8ftbxfqNhwEFuJBegIk+MafUW56hM5hoVX9NjG5LgZdN2mxj1pL0TBGetc5ctmEXye
PouGiDdmLE7Uc5ziuJtPni2WfTUt+jpb/Az5nt8ep7FgedK8R5xKBF0Xo36iS1Je6Kc3Ix/JxcEE
etwXWW9TIvBeZ+Ww7mV/K/TS2iif0Dd/SK85mtyjZw5rYENOT+H+k52HGFsiEZZ98Kp7xT4Abw+M
LFuhPpj2voz/XKUhgJR2EyJtYaDg88B4oFlszx4GFzCNrEEw0vIM02EB6iNDA01qWKFkwinkRrOd
kAnvFVRS3uvdNOeGQYybvPY5Kh1C87UrXzFC/GHnB6QViyU95Iu/z/3kBZ/SO73mn4OqXwX/zQq8
qO6y+dAvy1WbT4OlyHqa5s88519EEKNqTB0E4fnC3iL4XY0VD3NgY8jXNRwaPMSx3uL4CWipCpyd
54CBeEZU8h5xVq211j8lA100FCkYCay3HxlVq6/rxqF/BhHI0hkP/tzOHLDTqpDaoZU64UWVfizs
t87nGYxRsPm5SSYu7CsVJ2pV3UPLe/c+6/by0FOpF0opP++uQkr1dkGlNnIOoGQpd4qhyme0MlMc
HEpO3TbOt8W8MOobRjSg7koMeXIdIMSGlNUepj/2HngTotwujqqoohpnDWS6mu7uTDLURf2IuGiP
1+YzB1VzaAjojNgBskI/UQw6xG56jkt0PN4M/cKSsrI9XL1Nmm9nTtKkYtrTAnpO4LvOrvJj6kO4
idPMinBirEdcZZ3sfsVAopgzV59j82/u9bXvKO4aO2iw/o67AB/CiCBEi6/p0r4r4zy6wSaWSWQH
jx5iaVa6Yy3NSwWE44GDokLbddpldKkGH5kgshhCJ1/WSwzmS7mGVdfORrVKXjw5Qx34mk52uDXp
D5OHJcBDtbLJbXgry1RvFYW1ViVI7OxP+LOBQNPO3fVwlysLbgqOlDmnktbeXxILDSjkWtFKC5KR
7xbLSbwJZP5BIPArgcclymter6pdNLyprVjXUg/TjEQJzzEvsqlOQ9w+k4R2MykqOhRSmeuxJ99R
AMPaFtlrLbA24ALWAlLsd07berdcSESHmkMfzrj8qwTZc03psdcr5pJaOqdGR8nH8YQ+J01PnI7G
0cAeVgxehET0hKDs+X9TIvD141CJp4XH9h5k+TWirUZEmBSPHCz5o8rKSBl+uy3Sese9TmR2c3C8
1IFCSiREpK3cjTuU+8xFG0nm7j6X06fwqPFEfJ2P2V8inPI4mP26ya1rzfYwmqDDbcC8lsOPdeiF
JxbqqTK/YmN5CuqcbSl7MkbnKYAzB8Mz+MVzRsxSIfed9eWUxLivEVyzSteQGw41b69Yr4+ZDpFn
OBEpa1GWAmKgNQkXq1S3tJxAIwzpbvDrAb0D9a0S4LNF5DfqOr6sWb2YaPUGT6l9Zo4HWaCksIcw
8McX0o1fl2W8cYQiQxcV9uFkupUCGZXrA3/E5UyAjQ66mjcSH6FIgPEtKo0EaZ+L0/0m2Fwc297R
5g3SNdiHMtZTngHOPzfvX31TXJvOr0K7HkqOGtxcCqWqaTH08Wz3h1hnKHGS59KMEcIQ9tzo9a6v
x6NItKNll4Kx1rzZXXvopv4zttPjMFr0z9nGfmrif7lAe623XJtJ6oRI79DIGk9O4SabUc7X1mgN
HIrjU4C+lMEezZAt6bBZJvWaOzPiBk8LkigTutyVcTWeRKHc40KI+GOpAuSosrepHXDzYm3ZMl5Z
vqS/gtN42Q/CsIHzG41pfsz21D2iB0J2mpv51YBUaNnUMSQkYtMqHSVO/O4YM86yUjyKuXiJp7h4
kEL+IqF2P+ZY/qTZ/LRMqBimmYmrVv2TP84J4xvWo1xin7CMZK/x2t5DPVTGStqi0zXAjSI1s2qW
vrHHIP7tl8m1IF4jyZJrny5vzdRjt8XJaZm8dfXgOquxrfkh4pfu/qW5E7CwhCHweyR6/JbQGnLZ
dFz9TpMdLNPe13qxIx6yPNvUv4w26a5mLuiLCjo2W21M15R+068o3yz37lLGCWEv6Jaz4ANeEN/F
XGNBqKCQaYTSO5x1nW1c1bh8DRbC9MRKbrOz/Km+JpbXLRE/OB+JzqCap5jelgLHQuohJtK8KsOk
bEx7t/EBrmVd7QO97fY1G19iahCc9ylqsSHy1tlUaaFoM/ehc+MvLs0H2vUCOrTxJnOH5c7ZNEb7
neO+WVed5201zivk4X430I3eOeVN6TgUPaFGQvxHjIqmpXWIadAHcu/Podt04iQkuikMZh7pT371
uRQuG95Uq6vsZ22XiXkuVos21Z9iRu3CSQ7xgY26eLAqViNjFPPeXebh2HEmszsSrmw7iYhKt9d+
vSmmwIfldcOBjmkS9+apcHBstBUK/L6A/y666VO6MVZZCa3QxYY84BYZN7NkJZ0dO0cvODZ7Oes+
b6DbP5PG5UddUTyVdzND7mdxmIixOplxNfvI6bve2VFQMpckVvH6k9E5B2vRJ1XUww3HNU/vpGko
ACvDSDDOzVQRydZKSZWsYt4m3lp+jdo4FmMePwe+PiPATw3QTLBVzBB9jEFFwy/aaznXlwkN78dO
zc5JImY+tNrGrOsD6QmbeEx+a3s8aAOao3QVoyybJuO9kWobtOOuz/wUCyjO8m4Ql64S75z9CNiL
h4aWXcfC+qaWhWzxGnNU/ZDX+Zkzndv7r0duCaFJvZcVXEqwFhLnHwzsExXQbsUphVkc6oGWirFZ
sy13aD3cf87ILFdNqxbPzoKuOQMh87x2U4E6CswB9v1zKhaiFN/dZTLDpccPaBEAxvbrT/lHYHnP
LcVVgNHvsoz7UAQcwcLyIbVL/92Np9vgt0RKiOqdVw7kWncZnm3jvTS0px7JENEZhBc7+kYPfgjq
4U9IzoCsn3HhLm1UeTOzo/8UtFbo0M6SxeWX09GXA6LDwJ+aEQEE715bv8M+Hyy0SKWjRwM0W24F
0Z2f94csymV1qQYcAnp8LDvr/3ohnYGgRTNkIkW4+fWMkHZexF8xt0XoAa3usczGFzepHOSU+Ii8
lsEcEr9M82BFjyaQQFa8FCXanvvhH2pmzNMssuTs9vmwIWVf0ltmcFrbw3JZtHbe6W6ahXPMEymH
5mRl3rgvaVNPuQugHyzjawli7MyZiwUjKeyHZdFPHTxOwqYjsn0Vm79YYKv0uFhRr0eiIGdDEaPi
brECgq2FVVUeEneJ0lTRVCt2Ks//ZGV+djwP6YjjTl8pKEtL70JF/14v10nx1aIRyY+LeMvgKmfW
qMEV3d12ugW7cNbYkLRNOaE86TMLO5VN5LWpwpa5CoS4Dr2++ZFu/l0Rbdt85IYWWj1UsKttIG+w
168rYiYcyTk59vZDpTGfl6isshfh4Av8bq35UabognSCWbgYTG4JU0xhh7wkL5l/aGMtxznU782I
w9/cvsfNIzNAB/ulnP4A5uTrDN928tui3Cq8adeQ/2kHZGKluCc0+I/kefDFXm/HjQt7gLdqTc0H
fb31oaIBEd8Roi9Uc5q5y+/OPpyu5bXswnr8cfM4lCBWywwQ5d7MmWo996O7j6oV6h9xHhLknqCu
3YLHIERqvGY5aKRYTRr8M3UGG7S3a1WxhFXGenDQqNx5EwcqbYgmH7oeBhfwn67ji0sCRh5l2IXU
dC+jlMec+XXpjn332k3Ls+1BiKP7L1fFYK8mHQd9VJhsR7hTKBssA+oki3a92N/x0CNqEncL3N2X
qzevs81ZNxm8vLv2HljVvLr66+I+Jioil2BdW2Y0cHO6/jZvSAIo8o86VWcM9HeuCFuc5u5Q2NqV
uwu+OpS3ZelFqeGS+ld9GgkGJNq0jlIw7g3lhOIzvzXmZ+miyx6rnZCfvlf/szTtG59JY7K6THP2
HVviMAQ9n7w4lQ4+e8QWqj35HgGOV0H4gJi1LbPILgOP92JMmBQNWgvIBszSiinxMnr6NllgP01u
KtySnYj0tt8PVrZztZau2Xvf7K3TbhYLl4OwGJay9ItNUDz6+uNUWzugsVXts2KstaLmH9wBjC/+
p4OebZpZbzT0pbLdmtAbs3lL3b3I7+Y3jVV0ohIjRN2CxhhmzNghbFktDLfUUhbW1senOKCBI64A
t1KfykMJVFlkmJnhFONXFDdAOS/aTPjIkBxm0bzRSgVFxknsoGXrs35LePXardm9oR1s/o2cCJJs
p/ftzRuCbVn94zKuu3ewks+gJgGJ7kHSdjG6GUivZ2tf8CWJ8l3n6XMS68ebOOhb+S49iucw66Hy
VLTCeZRtTPq+suMNc9p+7CAc4qlCbFucJq9mdO02pseUlCVHe4jDejjYgu4xkb9Vi35P0IhG7N22
FuwrHdWy1e0x13w5hfGQutj0MjSAXx6Y4bMYoboqSCbe06qn9kvOdfLt2o3kxZt4tXLdMLGzQd8j
do+f0y7hTRuR52wAmZkVWYvVK32V6kEs7PWZ3TrrlKQarA9d9Zt0BfFB2oS1HI990BCv8QwqrjU/
RnBcjC6scn1bLzP6Wrz+bba/T459Uxy18pcypS5Qm6781ft3DeLfWy6WNe4bSGsjgX0bonRAISdP
ynGvfau+9BmLKzIRa8NAQgnnPSZkaTKurSI4d/gikMuRetQaxNpcbNRe8VLe9GC89Vpw6KAOwWe+
Z3hJnCWZu03EdeEx4P3IklOcnvT2Xyq+DZtdBq+LSyINOovRJ59gvtnVTQ3MHUo8zg2Yw4JUDvls
A76STf4+Ln4mjncbqM1Z2hC6UsZAHSjGaIpVYB6iPyrxZIPe3P/TXJ2rUv3JrryODoogZpmqPin3
QDcnJpynfgkUegkCqjTtx+cJc52L3k/HWHy17nflnU2FdcavqEXvI8O0TrkmHqu6wAznP4w6V3LR
qA+7m64tcmKpuhenv/kOcGtKGXCS12FQ5s+z1H6bmdCAuP1OsnMieEv94KDP2m/WpzgJ7hWci33X
lWxyBg0/b17cRKl1r4mjNbSRO1CBV/RRnABbDzjOV0goGUvdIEQ8uOodVMVmEZpkJZAi9DVxedam
tpb6pylOdHsiacjLz2zKYNRe/IL7QhegiUiLVHUqjHlTAruQNEggTJBsMppwqKUL2UTbZnisNP/q
4UbzUA0PmnvvEqGftrgaE+yCU00HBupXCv8uDuNcOTw7HDu2/x73/pMRaA/t3a7b83219HnGNh1b
zrDQ/WDExV436o8hXR6R13ISVHxuhddQye5mYIRALbtCpN6uIvJpP3UYD2wxTtfM5i6vehTvS+O+
ThO3bz4yVzU+/iQqbAod+SkbkrHMldiYude/MBcFvAOJ6a6z2UiHk8uUyUEtahTyDlhQBxwIjp0R
/cEplYy/LTQkjxjRSE+TS3Wv74nx3lApp+OAQoly0Pii0V270kufquwReSuRWscOxcnKMwPMQ6p4
HQVBINakztTrTFdn0HogG1IVVtLIplBOMUZ4V1/kGwDHa1XW4NJjlrw2pvsrGizoiwJfTvldc4oV
ET7bJl+6H1c/Q6CR42bY2ZrWY/wN0CCtEc5JenNQtUxDdx5o/jQhuybQ4NF/ynv9H4VB27ppeAIz
b5ug0NlIKAMjKw/KdWeebCzanRlwI/FX4lFc5xNnrOMx+tV1tlNZT/S4jUdFGQjfRnYunZQbT+Rk
7SCs65hBixqpopGimWln/ZqVxb+mdUgP0WofBiDYxSlHLwLt2p92DGxrq05Dt3XxUqLOh4og5wyH
q7klo2ftDA8N8w7DLdAJgTDcEeAzR6iGE62crfdIOBtmlbf0OCWElMoI2VBVYQsBVycdOi7vfvJN
msAugwzFrbdqymUlPpN8b7PHpNTGDmR9KhHFMpRxJPJIQ/CDL5cYKdKi2qtubFhQzUdCJHJ1saqD
HoQ8hGbwz3JPqUUvc5g4OzEkrEHxunLvkhlAMnqSzUOvoWqBLH0ty4+GjVLN74u30+VP59tbfVyB
dgjDWM32Dz+HPYMeUMqJntzg5VkWUtqky7hhbEw/NPVtgw8cLhON8bQPOFPEQ+aEdnCjOCN9gjQR
xjsGTy+Va/FE/bMN1VaHWbcJxDZHhHkEOiMJpbGv5qswD1axt+Z386CP+yR9sGBAvC9P28G980nE
fLceYiscvryx33SUZQp4AUY3FT9twfwktJ/GBW1g2XEzPnbvU+/304ByqqfYWt1kM27r/zg6r+VW
tSyKfhFVsMmvkgDlYFu2pRfK4ZicM19/B/etu+q021bYrD3DWMrOoJ0dybaXNMkakKCTNyapfr61
IEzpw9Dd6TeWRSYQoli4EfyhAVbG4uSIqxFSNaZMgRKrsbgrSi9tgjs9ezKIHFhNyxtsxoRuZzIG
PHZHG13T8v9RrbGphJY6UhLTHTCuV8g9u64Lrz3UuC5/K1l8jHTt0qV2sTlXfo+bnl8t8TVQNFWz
6yB/9DYrhZAFZ42W/8mX5ku+jNhxoG5MQzqNM5SGQPU0ATshLYsn8mhC8NAuFA4e1TWyvzxQ2AzV
MbT8xclDF29G+OlH54LkV6N4Rn4sYY+AGNguYkOY4U9RMJK632z4ygIkbMJj/mzyeSy5cJheKZWb
jMCMb13m9BSmL1pxS1XXxnlKBg4fcpvxJe5eWAPsVqHshKOJJ//o2ZcbAsnYtzkfi4liUYc0c6r1
YTs045ZbzpGttRt1bj6ted4lPe88Q3mFC0ggbT2PZJZ13lref0mZPS02cSz+FEp1aQT/v8KIp/aX
thGfjzgmRERPngV3EaWamIdOwsPf7q3zyFIrHBbujxoat+nMk07I3uCKdyiqdssmPrcczU1MDGKR
yDrQOW0vyFypzoBVIROCgUI2utWgu36XuaDANuUCCEQKD4Zp07FlXIjUSXVjr9n9X9r7BPeXKFcR
nHs8i6DKDyQ1NmW5q8MLfoyPniRIR1phfKiiY8GBJ5Enqz8rVdov4bCmJijRBvXZrMVOSLR0Qx3W
gb2P1PLoLxgO0To1hvsiok1UPsmnpvSK/IwdNk33qkkWmddNl5RcgpJLjkJWsCyMLCwLX9u/pCP6
e5jKdD3o5TpFAK93iupfx7w+ztApRiY7mLxOUWG9EPwiM57ADSNMRvxx0we/Pedlb3MRXopPNpop
HJMr+DVqEkZ5zTRvNm8SK5G7u6Re1Fom9U97JgU/YJGdP3ahm6t0JHep9pPm67H4KdjZ22gQABsi
4CLiokfV4J9lVZ9jhOdTujbUmdCNkzvjTB9cC0KPMlgGIQAMOVK1rHPMmbfklvWk2eBadnCfRbUu
Rrh/ZXQzCavV+tKH0/ZNB2tvmuU9AFPKJ4KaW0r+5dpI87+xZ0ugEY5EOSN1Dfp4HxfSxQ7iOwYN
FE5e0zDBput+oikhxTWoG7mjPhiFT4wpZyTyhHdxDgU3Zp+6Qgh8t82Hl2SkGt+zv71qg50pTS9N
oR9CrULKtJNtnHItw/pbRTkrKQHfrgxb/ZDKBaCox1uq/N8ZGwuhdRWco9Z+IuqE8Mddnp3FY/Ze
pOZ6kiy6d2oD4WZWVkw4KG2sZ/fJTuKEU1LCZ8xo2fgMQJRQHUow/9SquoEMP4L9qGH0UUS3Qgy1
JXOkPPs2+NbZRZmuBJZFRQ14FuTutZq4r5WBbJJILNZj+kh63LYxm9AcFX/lN+Y5V2Ry21JEG6wD
i1Pzmio212pc1mcoQ+MQxKl7VltE8QMlfmNXxPsZudZ2JJHLpkiVIjcbxtDDGtO8xCAFLQb2uqvt
Cz/bJjPLX5Jj6W+MiRXuob8tUNtW4aQ+9dDo103FQqBJT1HR0XdXg1S8AwFwVKmiTwq3oKhnBTqC
zMK6lrKq+Qx4aKD0PWsYZ1mX4MnbB1+jnTVZ4attUFY0tLeGX9u3CSzgqM3cKXQm+h4BZuD6kxd2
sK51+S1a4uPMv2pGEIHMHVuznX5k/lVgx9rKpynAhbTmyMzBsRRxu88DXp86EZRO2Teo2iya9//x
/wlwLd3YrHgo6dqSbhEZaQhd5ttYW5C86F7OHdw9JY5HCkr45qRPV0RZIPTai+ndflo0y9P5H6Se
TePLt7I0b5FKOCmv1xnpnHyA5KXSaehgDokZJEiLhZaS94I976ULqoxauFowHfAtVTQaoXMB6oww
dmm8mu20q7u8XDPu0cJoX1Nd7HPynjWiQdbrl0xhIXKoYXmZ5zK42LV8zwn6mD3Hb3SYxbs8sjdq
uVXbGyHdjIqGVsnXaJOQH+OAGVvAyBbRFPQI681XHjrz6ehOzHA0/OP+KzRe2ugpzWdh2g4CToxL
N3x2s8f4vh21dcIrrKaPpSu1OBQs0KVsPoUXBj9Fyzalve+k9aj+ROKtQzIceGaSB5/nl7J2ax4g
ocJVi0WXKF4EfE3q3jnhanDDtnxMcCIzC/lM/q54ZbXtZL+G07vfY9V91rPlziBQJ59yJaV6MkHU
8NYjGFFTMESVblm+wWrcwAY7J8HejJ5aRIgb7hgvjo0uYrbCg0G9LkvhdIyXsmIgY6Rn3XzrApIv
n5S9uFWRMq+eaSJtmQuo3fzmWrQRKHPxeAySXdLsZeNzzsEVjF4Xv0f8OpZ+1gpy9+9abx1k7vr9
14gbw6rWjeRTlkL35UHBtx6R5drXtpsnb5aP5IpQOQS7prhm5seyM17HgvQjEJs8lFFAbV/bqpDZ
p9heV/oma71KISbZBc6SPu21ryjf1gEhcTqo4+yorSdL/+z5Zs84RPCpgpegzi8QKjP51hCQKdS9
xv0wCzy7piT4pVCRN4J/43AAA0uZb9dmJ2X0aBqGMwNncojFXxDvzeF1JEavUYgpH4PNdwJsLdnw
uewPA+G+FQinaKycEgamaa3K8FJHT3W4ZcqWuT6YLuDAljoNhIoQwHHcv0tyRUZ7X1u7sfyIEXrm
jQJMYzsEYDBY+bqfy2oNL8bEtLXfctyY3iIYdIvzq1F+ZRmBZYp2Q3nXmmts301qeIlJUQhJ7lCV
5+qh5b8j7I5Z+u3nY8sshRxW4+RxMwxwHioUZUhM+cVmSyXjQRywTBcrX2QvpG960J3RNK16wufp
YFA600m+be3A3GQAl6aZVoXp1vxUomcrAZpt4TYH4lIbt6G9z7E7jC49E204DdJRJclIzKAtfoNh
K3NWjx8KA7OEDpzLN8IdUwWr8odYmcT7F3tJ8slPNgV5F5ycgmB0S0UWrtfGxDwQBLxkLXRMnxYO
c3ttgmjlZkbSoqUTWewWWSqNXYr7gThIPFZS9Uspwb0UP0Zw0qgAWITSu8GTIvuMnjrrl6D4FeFP
aQFH8j8GAkO0JWgx/pXTuxH8SjWXMI+GyrpBGUFb4B5J+p8ubOECdEvhlQMZVfgGQGT66mM+m6eB
5Z45OVc+KEJ/IWvf+Vu9uHQjR2KwbeFC1mT58ulYSvswOInw1KQvQuqpCn0Ch/NnXsfvqrvxSRjn
RxfAlYVQKz4kjPGy/ZRBEdDJa7M3m+d7H8yOzFJ42fVnN60hcn6kI9nF6UciVq1G23LhB74LG0Uy
pq10GWJ+9sTuTw8xJG+PACF6qhD69B0wBZa1NyevarhfbGlVKaBRcjxCAmNxVBl5KENcmUMJe/FM
706piBU4dbAeScU2LMo8ANiRq10x0+8hnUnTcWZA5qjiWYOcHzuIpuxrddpLEyG/Ghu92OisQu1P
en0erVtLHjtXHuZ3Z8Hv8Krp7Hfw0C8wA+FUng0+t2r4IpPhnaxdx5MDlON4tWKYjLBvaeVv5mA3
MHpg8wzddpacHLzGMp6uR2tFgXEMccIPUNOrlIwoA6IzR+Qz8d3dHL1ecRnbZfWclKisXwVRH/1F
CE8PCXfSk+Sl/aUTTCEGzVEWZ8wZYFZq5AzxOek3zXwOquPM3zPCKdwF1UuFQxu9KyPMS+DZKn4i
vk1MaytmvArQeeuTqvzErLkdBP15ohtOYDp+EaxQiVdjnjvsLd3AgYVHgfgWbdkTgKJMP24EkSlF
pOm+LX3a2s2raOx1zVZ32Eu6/gRqRFXWXXgQaSNv2QOyn7qaEAXqwNkq1vKwAW0GProtHt1CNUZc
pPUce3SlSDx7NGirOxTm1t7EcuyqQAz9j1pcRbsyKDUqmZtH9wj69IS9vzHqdc+PJmIOS3pCS6MI
KvEuNMmWcbZDurZ3ooIU8SeiI0FfDlcjfMTSiYxyS2xjsVt4UfCaItcw16gC7LQ2mG9ZKcB+Vokn
kY6s2u7IXY3Zqx4cQ15heqkxS1bdsdmW/RZ0X2/dqQS0+g/vnlFRWEKV2VeWlxKUhngmdycbcaLk
HijDymwOQn6TRXGiNpLmPKG3dOX9el+gO0zjcwFOgDit80c37LMCMJYFR+Y04lp1yW4itKfKu8Sn
PBLcw/oQJa+xTac9P5j1Uy3eguZSGBt54LWijjudp5ZTusnIjiGO9AfDXMKxu1C+FjxsVO2v4MmD
E5F/jaETRmA+Ue15Waxrbt5n+S2zX0v7moY0M3jzeoL/nyk9JM04ajgyLMWoHzypeSrS+nuzKn4P
ahdfo/0dNJFTT5sKwlB2aLUXdjcUQASncxTD9mou9CKWU4neq2ObsKoSRA/ggKr01tQEgL+n8M6T
Didmj6qm6IeOfxuH22xGrat+YZuo/VrtCa++8v3r8nMtnfqJhdLoMcVGs96L4jBCDDOQPZSDMA92
tLXtr1B/htGdMUjNv1ILQfVOs5WSX6NdGvUQaFta6lF7tauTDK7BOinlzYToyLHf8N1I+R3ac9Ue
MzIH9fesQn/lA9OJR9n/KOZt4Hw2m21Ul2CnKVhRVxfvA2RsxCfpxWDM1WncV9a9r0/ABwRjxaw4
g07IbRdV/zrl3beAaqq/KkkR+9XMz5HiUZGhSCNwF3uGQHPaiXnXhO9sV1q3I1XMN2kQXiLVB1P9
jWZXg8xv6I5aj15F8ki2go88jq++uKTVXpAlUJhFtf8ReDuVjw/jXv7CuaSpRB8wQqlDlTR97c52
+/GIObgmYT5ULSlklzr9iuqYq1qPKf1rZ5f8qFPB5uS62tabzn+Zlb9y+G1ybS2XXxE7VEOZhGr9
GQe/yUQrLDnJxSEdej69WPD8AA0TCUU+1DRX8A/k8lbLfPTe/E5dlXwRY+XaxNdAAxsevSRmvFGb
8MEBZjbw7AJP7U+p7FrFXm0c3XIxEdP8BJp3BZghKK+p8RzFNSG4qIDTLPFyHT93CwTNiahedWoS
r2n2KeqauCXqM0yOIvLMOF8tGE/KRaAuo+qXscbAY0FNmvKlosyevIFnIzKiynyVQLecyE4CmRjf
DQycJPwngzzUguRQoyoWVuxwZSWYWMPPMPnEdsxwJovLMzecX0iPsAhgJlhtdECQwaKb33a/r4bX
Jjyhqff+xUaWAzQQunJzDFTIBQHs+zRYiXHVKEA5uKioiVe356LcGD5OEbXgqwxqJLk1FSLMTYHw
mUXv7BmgosXzaVe1N2Ywr5IOjfmu+FfRnRBkR7ngDz+ybhGdd58XlmPH3qwxhRAA9Tg7U9RiVqFr
/WsqPNwlm1vaHK2T+unbJyubV3TICN6tEsoOgQKK7ahIjsiP5FnL/L3GuStxIFrAPhwJupsAPoJ8
4UXChRDfNE+BSi9zQe2sbUn5hkYl/AV5JfGQ068llmn67Rv3YX7R4YcQPLDEa2HuY5bO2Tcp20uW
O5SsXm6+eziY/MYtku2xDrcNknvw3RI8pnSgC+KDvjtVPJcFZvpNCT+QwnqSh2X+T5oX1Y3PPnPi
eKRaVVo3lRk81tloic7VcAzTDDhV0pccOHrlpL32nfiUfFRCKVrbg594Ql2qIGjXPYJguZ/t7x59
Z+GLl/60MmrNSUOovg4EwlVFWxAAvkG05DHqPIq/U1TlAUwjz9MgY1PKLg4V/l0V3NqYs3wg9BBp
OXae0R6lLvHMBiRg0V9JpYJL1dRDanE0NC2idxNPTjxMXjuDt2tHeTNkw67KSZWl+SWp6j0mQrfW
AtBzQbHXOy7whvgzk8nD83aaITz2YGhThQ/5CHRRGe6B1SIlcwyqLeEzzudp6l214/BWdYp6ReMp
ZMh7EgUAwzgUwtGVUDp0uXsBEgN3ON8RwPnqu/hf4w9HkNenoRlufZqQj1jaQ3ZsIDK0OJ1G2N/i
RZONmksK2I+wKhDK+Utj5tHiiQHYlnemov0mSfc31ZiLuVx/Jogsgd3obtfjPMwF/XjynBwe2j8d
q7teyDNQ1Z4dGCncND4UCZpoo9PDbCGM+AjXicqgTC0rTAiUlloLQgyqw7qTCBGHwXDOWdRgdgAT
7V48BVLfKjDVr4THTqRBapPY/QJpWAaGmBhsiRADeSOiRHOk7xVIGataTT7mRNnYtPHT2f7ohuyu
qUgBUTDg5U/Hzg6/JmIzbZV8Q8IYo9cQSYXIFA0onh/SNOzNuCK/WPLYjJlaYERp2QQMuqIeWEw3
dUKqBN3LJOPGZgduKgDnEqHTILQh+ikj45ggSyXJx96OL+YYf06GthtkY2uP8XmMYkeKgn7VkSxT
W+vdLhC/bEv82aniSinpIj0mZ4fnk+uC1Hn+mcvztImH+Y2+zg+R8oPNYqUuno4D4QNj4IipvujO
EBtR8R59CD5tSNodD2AuldcqH/jOjkSd+aSDi2OdyG3iT834QMWsHSKtsTbAbHKLHc5ykjHUc5gE
5R33btv0zZvotX/jiEtqNierF8je47/M7264I6dOAv5SAaNqyKQa7BKLo8CFHb5jnHeokqwYQwBk
OvFCu2fDQYh+2j5rLdiVSnmcjEJeycx8c98eA2uhCdk+3c3ph17FZiQfEnCYYQdUhOrI9S2KOxpv
3zMhzh5uKWlu+pNFCQsTezaLIk8r8gWXihUdn6kpjCiKeNJd7WmMtGHanVorPrIehlJFcGK5kxMH
IDF65Q926YZH7kXO0Kp6rdyXVfol5oZBQIWbSveOTQ84SQkFZUIgWBvsufluhhQ6uxgeZAjJp/lg
wSoOVwgYI9u0qCjU+2RkKmxRhjSa2rYc73NtspDiKTvmyO+T/NLr0WtvhDrWbPVjVwDqWirArMYY
BBRg5TOPqzW7lzZdwACVNO+FlO+iNFoLe9zblc71Jj1FMor2Eh0KYxfN1BkB/KQLd9YmwBeMd78F
XWRqTzZA7X3J2hYlbBC1IDCtmEQqKHWUam04SqJirtcBToMNcqtTmlPYwVI1s4ua2gc7n84thkfe
NBuAUywQwpcapQKS8LAjBUJDMG1fy+lfqBfY3lykCKnMg+OP3SYqg1eDp3ltBl7JZqMIj9IPOt7C
2Z1QeU34MFAk18RjYJr5pG9QVJVDTAt/tKbNAtrNTPipUvWhyAEnFDzSGo5Lp8EP4OqysCNgB0Po
RWeknG/HmUfi3+tQ6DO5duo+eLEkfLHR8mpZ4JHpnl+xUIX3mPVnqyyp4T/5mwxdYozbdR+lb2Cv
HUluNw1znSJNoI3Lo8j5AIcRXC+d0GKNKqYFZDzJOr7msb8FJL6ui8EDIb5VpvFsivnNzI1Lp6U7
YWFkK8FLw/ouSbeugyCDkrTI11N4tUGjJAPZ5FqKdmEe7sFzMB4lWJ3Li0f3x5Sf+Nrc67RlR4fD
WUr8Gq2ZDGwn2v3sa6uEGMzIZbivlW0WU0zIUxdcMxdtS9t0Fq8GTUVRzDsrlPalJB30rNq3Ijpp
Sr6rIO35ZruPwUiWDRqQpa76qvpn2SyUtcMnBr472bGjjqUzcr+jHrxW2YxS8N+HhG+M0mDamns2
MCAvdicwkif2A/EBYd1ykrtIxlu9F2+JUjPyC0ee07tRYl33IDHJlllSS/TadqSJ65ht7VK4B1JG
qBySWC1x1ZpPZMIEM8xwXSK0uuVvZ1hHlVK96PF4CxrztWh2k/SjCNhfXpy9djL47IcCP1L+korF
oXGm1sT7YbNU+mPm/g3laeYbAKomfpbJs0TJKatHnED+xvsKflrx11DGLZyW3RJ17iXdTUl/WVu9
8qd3CaWnBamyT1hfkbIxxT9AOo6jn3KGxgfftmcg0sR3jpbiZ4nXx3tCMG7TI2w4JfzCOclfFfCC
ktfDl7LFcJ2oyZZbKCXrIqj3mfJuwxjzP2xc3U5Fo+2ZOkt2ovA/9lFACtzLfPxIgIf054EXs6ru
XX6Pkh3UCLcPgfQF3NmZmW35XPqBY6bvocDJXWpQn7owj2V+YLnbuvfxMdVfFjRlcrLGS5xjhM8U
NB+xELFTIrg/j7o7asiIweKgIxIKySbMsxn5fOm5zQS6LYCzjXiA/c6sd5Kp3PoqdYfBgwzQwEmE
rWnCVI+V/dBumyUas1RwTdw1sUo7DCao2BobEyHbdF+ZtdH9I2FVHGdtyu5z5/LDkumIfUWrBug1
RY6shJzhH6uOBvtvBT0zOea0v83maCCphRlLLN6YR5y5IeJF1R1ia3mvrF2gqGsKgQutFQKZVcHm
o/yoQSkQKEU1lhW9tih5L7KXBu8ICO0mzv5V+q9e8cpUXK8Hp+UQUNofqAJMtxtR3FWBATltF01o
CdTPAC/2VGEJqvZrq/LE4GXoeXAG6vGFINzaQnn2UbohYoqZBuMwOxqlAdF32xSQlqX8xWx1+5+G
WF4KHkMIKi03mcHeKgOX2RmzICgpnrzY1uvMCZEPr0HP2lmKEFl/IpLFOs/rQM5l0j8U7LlR8JYP
6B+Am5Jvq3ym/hnf3FGA39ROByNNzH+19FmWh4Zj1f/AhmRRhdHugLihJfPw79vsACzgpBKTY+cx
WlPMikPofyNbHMdRevajdbBra1Mn5S6sKQBzrwVbReAF5EewBkBG+jxKzimNr9YyCCC8NOp4UVD7
JQORhlxUBk12nk5yYt6TfFcQrEKeQR4PzOpaD80qwUFohE7R29/3I7qFcE0b5NEeSglUvXVvDOs+
WamhU9sn7rUa0MbUB3cCTvIG13gV1zlqCBfWPqUFyvbJBWCDOZ5QALELigPREtGlo1+4ymwt+r4R
d066RJDIUCcSyVyx1+YImlmDSyCT0je49DLw57OIV+SvKAqQ/BXJsVdIrGxbUhbT2GKi0z3h6VqW
rO+Y5GOXfMb5d1sGv0Az1jGdOLU3vEq9yAVoR0iD1PcJk+oFkyzk2PgowveQk6LMdlK2STrX1j+V
EDeBmhqCIu2GCHm9k+5S+0pcc21OhxxSZCWnm1zTiNaka1lCdpE39KcPXYf4kZkuouMlnp6W+qFZ
FyAHj1DSNykP2DTc9/JdryuvpruWaJdM/AnjKwKIV80vvX3RCawFcfBRMCQZ4yPI0qtlzBcJg8gg
DSJ6e83WaFLjDc7oCQQxj/ltMLJBc5gPk/VCd5lrgDiY2c6mG9vyG+vDZ8U3SmgsmJanNwtDtopq
J1DeoDJoRuhI+Y9fVh71N4bBElWCuG49aRdLBEcwif+QlqwCyM74Fi8Q0OSnIi/NN2cgSJvK4zrt
yLZO5iafoUP6QFamZN7pqA4dYRt5xgbgUl7781EY+U6UYleE0o3iRWEmu1FELgAGr6hJ743aSq/G
rR5lbptFe2ozevJRcDGlwlrwfacEuS7K+WMucDmMFh+NdgqjTDvgqxekbtOSdNWZfdaY8CwokFXy
o8IT6nweO9/rs3I1Ci6UzL3FOPHGofzwT3Bm5Oo3z7mRBw3Xloj4oUd1a5M0JUawtQVPwMMo4TbI
9QntVCEj1CofUSPttfQhps8kgtH5EUVX3+xY2fgvrzcKL6KATFmx+AWT2bXyn4D/6AeXKUHZoD8y
YTOzo4S5DzYfhFBzgKjAUUtzB8ypibO10K4YdSlgD9UlIvcAUMrpCE+ISEB3YbFqymMU6GlEcL9j
OMUZa3HauPA6KGc7y36tmmtd+H9hjSXSEJYKO+bOYSfRC6h7ypnQjrAXsnfDfBsCHNNF1aeqwjei
6L/N8TfxNSehaWPEnmousCP4vEuBmTrVb5eNJGaQTesdgzaqEov3xN2X3iZgAIjHfUyojiB5NbQs
hnjTQTVPUb3t0E5iyymTyTGM2o0ka62EwusHnU/jq40pn/ko9Hz7iK/WfHRMbdHe4nWVfWryvWGI
CVl4bFAYaRu+hg1VU3tFEJ81Km8U2kydnqtskMVgBLyP8Z3wnDKdZuW9qWfgevvWYMbmS6SSxpbv
fXDzm4tGQkF8hOTPmvohtQ90zuY350mv178dTTUNOAF/iii7ra+qmza06JvNm07hRlBdlPasEYUc
Bqde9kHCrEruoZlujfh71t6kArT7eJL9f3rxzheOGPfySuu8zE4W2BsFr8Mcw21tHX3ekoZZXZZv
6r+oLFdKqe+XO07oRyTm2DmJtZr/Zva7UsE+S9klrJKlyCiUcumcn2XzmowU0sk/aJ+KfGnZtZrC
ZUsPPfvfgH4F0TG1FU9jd6NW/5Y9W2vUJwLGMMEwOyX2QQvPeu82RrPXWTeyZIVjHDzpE2ziugo/
iCrB03oHscBVHp4kIKDa/AXbobSfkVS8yGO9Hoj0IVH2Sx8c64KALcPk2WIhTQjYqRlfayT+CCJt
NHtJdLaTZiObR1X7zHAOWUS9yhuoy0D8w5+OOmNiyhuh/C7aKLqySt3WalfBknlkrCQKG3bfwCjc
UgUBFIZeMl1bX1pxcijNddAElbrQ7dnyGoUs3agXYbKkYZdtWliXXVWfYF+h+7jtcLBxB7v2EkZf
gcR9JTsl/hYAGRuLCcj9TRzN4LF5GLyq2q5kEPUtEg01tdJkN+MyZvK5sfchdxdeZXAU6wy2iibO
IRIym3PwRIXykRuemfrbFjm94cLGIqUt75FEtHtpK5PQnaV4Z2BeTXVKKPxhYZDqvgFwQEZdMsBc
kkrgN1+We1nys8xOmfqBeBdYNLVQKsrl8Ba/YLyV/ndM9vLw6IHOtc8OOWDC4VNoA5dfckyrPlnZ
6k0HqVrgCIs08iD9F/6TtV+m9VWx2kcCmmiMt4ZYLnOsBEY2wz2l94Ayg2GkrbB/2k4lImOBhcBA
Kv6WhL6JNh8ENAFNsMsgM+YJX0k7FM1WkM4IluE4Pcb6SRH/dIi+obqXcvZX3Oz+geC3VdjNqqSX
cZzXcf4Y1I9yPk+sBVpAjvYFFMiIDawGnxCiB0h8HOFSdpPkSxMfCcIrcNRa+I8XpWOBKylkNd53
eEHdn90/udX19UGTuccAaikoCNKCrZJyo6Aj2wOUJBtS/EjsaN511a4xprXQf5TunGZ/weByp1MJ
Upsvo1gGvNcURBRyYqspDqiysv+d0DD1ixnd2FNccA8lDCQD5iw/DOWW+w+7TpxEwqQbn5JyaFnH
yPYG8kMUJFReQfOLiv5MzzZlCE1b0FPsPc7oBaMXqvg0+vRWUMPMhjFc6QHilg51ueE0RBn8McD4
Kwsr/amLP0VxS/D7vcWDa74MYBsKr0esBkK4kgNuwriGEZBSpLUGpdM/aTV3MwIs+d3QXrT5Mdrg
Y+GWjEedfBAqEclxlWs7X242RbABpQdmAIxia3f3ofwswqsFoqUG4x62qBTFTglpG8UhgqBYj8gn
MGz8GzEiQFX3ICAgVPZ7wV4O7BCL1RddMq17Zgk5fPBDOdZppqnDLWxdvQ+YlytioNvUcBGfAvkQ
YTfbNTa39V6z07jjJGpU9mYgYAOigshCCRpqTjVn2yX0z/6WcXQL8ZP2GexbMBAwpBtjPEv5X17U
rkrhZCRbkmKUt98Eitd+aR2Yc4sucoLmX5ZfJP1UQA/oMTeT+cZWBTv9Z5BTC/TvPHxEdOS15fFA
jBxYah0rHlImJAN7iyGlzKekiNcpwNqutta1/OaXTsFSSuMh+l3PvXzk8kvfaYD23u3JZ7Z0OzsC
MEodUN3uWCAAtIkr3WD8RoSU29Yi0fktgViyy17Hih7OLIdbqSZv+VKLSMic8Jm3gMhwbWmSvU7/
nhRbnxwjIhlByRYKiAHQxZToT2vPlt1tqF0Q7vmyRbk1zPbPkJrdoObA/geuByD6MFJjzhw2LKBJ
BYemqEhy+ede4ZMVWQ9p/lbae2GNGy2HIXcuWcUyNGdudXHxSy5Lqz5z7WLTHa6pa4hRoruzPAHA
F4QsfB1Kug70HQbz3c58ZNFwayZk4AEKQloyyCMC8ZHflbDZ5eZZCdWTYfmObPBNKNvsaHDnT+yf
XrDVrk3BEXFDTgwq1dWmnqcPhfubnuneqMNh01qs5tjNZ3utqPktK39aQ6y08J8Gnc3IXnpJXLsZ
sakLnTZGCwaUbGFo4GBZanqoU4sDmAtUOrCBKMO4OajqtWPAIPhjs8U59fFPeL8D66rjPwrGPRMj
RufhQtF9GwFEoKB77FqelGgdzYsU4blz+i7NYrVqPMn8M/1fK/mLjOKctBD0ctaHkCOq0Cz1DoZx
pa/q9HuS1R3lmVuWoY6FgLPINkD9AcrlF29q+6epv3P4VqDvtNCErb69B8z9wvoxUx2hSzjT+Jko
JEoJo7fKd5jRhS4Lt+vUox2b7sD0mxOynbnDz+0j6Kqtb7yrrU3D4K60mgHVej8agO8W8v67LF6j
4k/x30x2xKMVZ+DCoLY9pOTJSoqUd0aTfgcWF9rjv7a5zoQFWu2vs4+SD4Pgjf2V68liCyrQDKQy
a7p08U86xvsYc02MT6vn+kCUK3yWabwsjiPQQ9rESg6BmDEHLjP0ymUtiE0YbtmDUPFYmuUtWwy5
9WJ3dfZXq53iAJp1KHnt/y2r/po2wzaOL0WQAYgZyaojwEyfBnHYfLe0nUsGpHFvjB9IcBEvRBWS
lfiqbU+fH2bauH5qsUSVnRrKkWWnS9832nbVpsn/4+g8lhtHgiD6RR0BdMNeRYKeFEl5XRCSRoL3
Hl+/D3va08yOKBBdnZX5EvjTtojOvvaHlqqGEwjfSirecT5+ZChVycJEYR7ruCywO8BYhaqAs0zx
C5nkxpAfgJDZ/Md41jZh/69sILNUJKFIy8ybLPrRZi/IoWyTeH2v/Ds+YJdvOGoaTYNrw/hVePNg
nc40blfFDasCKuQ3pBy2C1d6AwpMSFX4ni1lG/auiS8R80ZJ9mn5Wg2HEMFBZUn2AB1ghRTOPCis
mxY8LczULIwPCdj8ROu3rfHPtDqw2j5fwCvbuN4/K0WwkD3IqWZ/wM1quqQoBQ1M9XNlvJemejBG
fGKVgNzzPLEMsjiWKedszi0uaUMd1Lz3h7Mv+fXcuUQsso7VPqb2BzWRGO3viz8S3BSet+IN2o9F
boWa6kD89O2eSWEQV4XlFghPwkeuCKyw3QVyoBbOKm56qhg1wjWRx4udLhEMnR6edZdFZm17Rfsp
DLbn4Og06821di32Y4epy3XaVWn2rzDMeAx28CB83ksEahUr/Kr+cGZkK1ax3ezRQfaE03wjBTXk
sIF6g9MjfOjqT2cwOHl2M1TBIWEa37FK03tE++7UKXj96thBeyJmA1RrlfXvGoGTcDEa4ieaqbhm
j6HhnTtbaCwSuwWXjv6xJbsjjCedENv/UxViYnODkVx0T71fwA1a+0C4upcygJeTb0X/YSiQ19bn
cqbUwT99xMWon6T56OB8bl6ouXrQzWelvLR76yWBGsQzF2eDgvwg/lqkstL8CNx5g+Q/2Dx1GpPM
3O4Mp3qWlHUZ8NRCsq1+DsAjSG9td7W1mw2vKW42DXO4Vueevyg3bClJDMvo0cz+muR5tsuNNQsu
vZsugrW+qA6nVvtAh4qHxGsk17iD0X+ykazN1wH3Y+BfJuY1LsQT0IWMAjyn/4QKR3fZFy2UsWs/
p+0nTMjfhuMdeuDWLrEP2TvRXroi3xAyr7iZJMo9BGl4jJZbSvsX++EqcZO/bjxn5Us0Zy/FPED0
Mcnz4o7FjsCy7EsGPUIITWfC2Rcm7qR7lqg1/roStGgLGDpANWfZ1jyPiFE6/0Y//Jz4jwUTtBv0
jWOUK0tuA+tbcjkuQlyHU3WaMNHDMvFqgEedlexD0OJ1jcgXX/sY2gfTkgtUcoz3o2Fu4HRsUu7d
s7av+QSs+TXUu4fGj26dcaG047OLspW1eCIaRs3FU1m7lLqyzfJbNghQ6git6Jrpxfr8oCEY2xYa
Q/ggmK/MRSlJTiGikh44h8zJ9ynpEy79PPTWKkZ+NEvi6kAMtVa76LTrhiywC+mjLGd7qp4XMesl
m58XM2eGAbiVYjej0DqAkBZ/rm4/FznJiO5g1PF+wgXZB9uB/Fe59JPWGUuh1ZKtDATHJHkYJJwG
ywtufkYF+FshzNr3aGCvYrQ4LQUGoQ8dncE8ltxSgK+R80w3lrWp07+KqhziYat0UUtY6UmJldM8
YvfEWxTjo/AJR3fxcEwQtwJHe7Dty6jtScHoXLiinmm2qO+u++iymiam8TDnWzj9xHaSD0VBuoQP
t9TojoNBWxJQd4tJuuUPVweh8wvP87uB6VH5cL75IgEVG7JjWI4YPS7KpmYLr7qoLoWL8+xxuW3A
QUg5l4AVcAC73sw3qomTrY741/TTF6mlJ6vzUWf1Tc0dvnYjnGBYsCfGipwwz7j0yhW8AOvTYgbC
XrWK0T4q0a27kRgDeC+5A0tGRK3DmJ30ClAleUK7/5JcnGDOkDF9k6a7y923duLSIa5sNw1KQvDe
g6Fy5uHk68cie2qRVnFFiSea3iHd0mCxsbuLHBm+uc4YjwsmeYLeifeS0pss/pzFoz5exvaJypN1
okA/m3eHuT+FoOi3x4KXRMjttWT/AxMTTG/k9bFEGyTOxlEzdOvUPHXmVTexhndnx9wE/r9JHSlp
X9sQ5smq9yC1oU/qPQVBEXCNZJuJnGFt3jTpa4AQzFudeWrYkZZYUXNMp9TyQQd7sxlxypPDc94o
SuSJx83mReqntR8TRW0ZaQRjU1DxFQT3enolXFWS8KUGUzeOCfalkvtva/OCRDxpjuy0MFFH+t7A
q+GSYJzxGMdsQwJt14hPi+c0qFGvw4Me7efmKS8eK+Ot6p5LJs44/XXIk7rTHo4Dl5NU+0j5243i
GewKzlHf/YcvcgpYLdnHvNlOHTz3ERHBeOgwhDX0WRX8D3KHHXBgQWOKvfZfJn+l6246hxdxyCah
WawGJytrdmDP0uqp4d5Qw5XD/J6eaxZbFib00dP18DZGAmkeIedc4uIhb9PBCfRacoiIdn/Qwj1E
mk2DF4IPx9+EYwz3GQBw9lbXMwHfXmGJ/gYv/mCOYu1gFekBFyhY/n5+8XFP1pZYFTjjQfGvXF4Y
otxPQ82CHO3WSbBAQJuJdD4qF5Aeoqi2ThzHC1uHUiBi0ZN2kVG5c6jN6KMcFDTwQ+aELiUD3Bgl
MWGCHfBJDBvqYlE8hQ1zTk/XLkqg04ws4BEder4fMz5MY8XbbDdwkysiGEKAUCD87K1QXFuN+yDN
NFFn7mho3Nf/vxz4OvfQO6oy22lZ8+YrrAsuwJstQGekp2IzMxXrNkN97nJRU6uuru9KUi+ScHtd
6jn8vn6ZaUix8I6sA8MZjlHApU4WkDypINskidwl5E704Mdc8jniXzTG59jtV30IVdEqeciYNSrA
dAyXAB8owZBMX+k2pGJsBpIwcl7VeBaaXK1KGPaGSMBwfqYY9xsw4RBoV1IYL3FNDBHCmfx/3Ygh
cunxnkMUZnbgABdYqhPa5zZbsQ2RFRMHU6xWtntQrBnGZrMmEBsmOxQvjZBZM0bHmskcOMa1LNpN
Pby0vOtpVnhYSC5uRTKPCGJe1yAYqOVToDibCAMCt9vAnt8KMT6FbboGaoynKJ3fC03fEApexUrQ
/DyuKMf0IrIqtniu8C+RH/DqkeYse4TIFp2Ide2b+akc8pc44gg0HdxVJEAnQlgJ0Z8yZEbHm51I
wmGje9CZMQoQ6oIbWpX7f9Be36TuPo8GBE5tRjhgPzfVu4yfloVqvxSmOGwRJc9NPMhdTe93ERdo
fJ29onf6boj5oYMoyzmPs878A/H3CgbFxMnu/ygCDc6Yvxq0KztT9mw02W5ytEs6YQBravssi7SE
eQE1n0pcbqFQ3cq02Lp25TWJeCzLCkMQLv3qn2A0MZFAnXwenkBHXZsBs5GkHmzS3V+ygdcywCkm
5+xW18kXTICV0PB6FtYl1P4lMt0UZvjljPKkl4vETd/pzLembrZhor22MYc/prmHUot+MoDoA0tL
O1hEQItYybjJw+TV7IGaEDeEhGI9+ql1F9BvWHig02BuqVnMpB0qC2NuiYWypsdlKI2DYl4QOkE7
ysIsv95KZ2am6m6tb3MufyYd7lYgVR32yMZozy1+gNFtdvbkQ1XF2K5pr7Ee7nI2FxFr36Bxb5LV
sSK609cxD6SoVuWEU5YBwByJ7ObmVsQaW2puH0wSFUzYEcJshLMuRp9WlNo1jL4zW5qBEqMIR6+S
x0pqEWbphrwuFEfT2DnUmfjSPYgM+tlAPMV4jZkvWso8IQqz5bAYTXCP42dQ9Ee4cePVIB1yFNcp
G/DHoT3UJKN1glpxmGzCRUObqbGq8pVS9bVvKW0o88dwpmJ6hAlSoGx3+F2C3lzauLyowuxejSa/
CPJghaLuFkdzZC3H29OCYpCTTYtxad2BaHwbIQqpDSVlymEOxVbjRToJ86RMD4lGJ7ro+fzQ/uil
WNtBClMQVxDhbVlZmyRfCjHhFtgJJhpFj8087PrOeIEWumJbfU5Vhu3a3NuT/DGjgSgDRb4EKh3Y
ZTw33K800rzTEHyldfHVygL11PkBA+aZc3SuO0rbq+yvzl6zlmUf3sSM17ekmpLRgfBjGGHWrHcy
G3fTYF1zZ352k+oxVtMxS7r7NHbHjhlD4DGaFCPEmK1ylLhqGD1p1ruxH7j+d7eivtQR6rQTJFui
tYe4jyEykyKdK76mpUck5E21xcGf6POqgs1QIFrrxnjucowVpuRQwB5HtDvNvlWSvkIL/lCpYhE8
Idt3kAl7rMe2vRRZyPuYv1fLks/ojsJWz1UiGMSblYu1r+eH1d2Gznk+Nq0ElfyvHuPt4voMaohh
fPyByFcDQjyV7ne6fbBcAGDOGVWihIs8Ti1zEEt6FLr/vDWZaigIGKW2X0rQywraWKtTmSmeUGNf
eygLOfR0W2leTyQS3QR+0+hFBN8CtlcahTiarTN5c+tHGqwqTuLsK9fFQ2bqXu4obyyvGv+SoK6O
E+o7uv7ThFxZpFQS4HrUOy6isubo1+u7MUpvpOOmqzE50Je9rgp/2+W1hxi101wWfiaPWePs+yR5
LRtzJVy+ciZJ+gxqVS4VF0QawDC51mawo4xuXcfGb8glpYPPWI3ptu35rvbRfI9hiz3wFtiOuklq
IdrEUu2ToP4MJQFVVoIiEFvIXBclkze/dVb0S6yFbW64Lr4FAbAINfH4V3REIvahKW4YFTZaCsU/
Sc9FJzDLkmagncWPe+7YJRCHHqA2xosBb3Fm2mot3XntDtbFgI6tMh2hWq3pbaEWhfcdHcUssKHm
UJpgh/kmIY6pUtaxU3myBdqczos6Y3LUhu6TGxOccshLadqfsK9eTC18rbT6EFYlEUcnxsflYnGq
i29L0ilL1pHveoC+kIE7qsmCpVr7gnL6Z1TFozS0D5Ybx6xQK9FW7E7Ccx+Mj26XvfKkb+m63dH7
/ZAtwUf2sqwX+7PZ8iYLWDma/fQXt0j5qJ5c1Ue6c9AeE/IxIm3OU692JrmJSfh8nYjkNU74pXMn
myLK8Wr2jlP1m+BsIwni/PIVWpX59BWlXFNpf+A0Mo80/QzUZSsi8BWdTvm76TbkQeZ3kUQvKbJ6
6Wb92nTHPdjGq4rnixu0j0Ahl2ZkZBM3e7eSJQnWj2czZ3pIgE5ahNTKaKNidWtxwiKdd68VKhdE
1WfLKq2V1WMqTp3ua/T1LXn9N1sYp8rm2qQlvxbFsqWuHpmC/3UVYya5dK2xdM9siGVXPsWX88Tw
lTnEw2zWcn7KBBfXGDGcDt901BXG3c6hpcSQNXj7EhGKaUXDpYFAVAXNk6rr/GiqaalOZxqdPZ03
QFiQjsAvUwvJ0FviNEgB5+ksYNFENxGXf8ibPJ1+/gK0fzuSFggaNkezofT1aAZc+S0ipcz5zK19
qf8uXs3IaV1CBP4uGARuCtN51YiZVwT/hKN+BFWlWglpt07aJ4z7ews//5BGEIUjBpow1n5FGN9q
eoDZ9XPsYQXK1fxux8nXrNO+4gZnSwYfek3Ek2fyQh/FuwysgmFh/KuEMXJXTVJCl/y5gO2YXdI2
ya3DcdxNpVc3Q2EZ5aMPspdALKWFFE50pn2l5g8jlDKuXR8eaol+OHW/luCKG8JANOl4jm1GpUD7
mKJoD9mP5bU8zTZb1DJwiUCJcwv5gt8il7G2TaHsxP/g+JMKMvxzRyHIysZP11tIDpyvbgscRvRb
q9BPjh/sxmXSDSWil1k5P8kwop9koZeKJW0b8hIyxF3PKcIMI8xwYwmwxb1aecbnRnmbIaDzlIvM
q78nGguKgG7AvIWQSPH3iHwnC/0qeJRixz6FHdIvBwsx0mQzj9F5Iu8VIg0mlvug0aORFMXBqv1d
Y/ok/fHfsCE9a/b01xfmNqaXNAmSK57j5W57JqazM0bAl+hDI10vNotSK5Dbid70ciC72KOcYph/
UA0v5zp7LnmT2yRxZRKcEttcRzWIIt3Z+4S8fL9n0UU0jElEwyhQuclz0+UrfuhbO1nnDjRPNnKQ
WlUJUI9uCYu6YxY+U0znjlteAzT/fuROmzXXHuNJwEgaa/ZjQ32UZCPHU8aXv2owB85mxAJH2Nux
jNYzofg6mABDBOFB490lrHGPI+5pnmbWKgrBMyv3SNn/XHJb9KVjksSRWV3lRD0DLGG+yVSfEDoV
fnkoxpp+G65vOTw1kT7RFwMkp/MKZhJFwwFUto0zNRfgXQdwuWSX5fw0JcKbLTImeInOoCyepzI7
UDJ7L8kk8cGwmQWqFsf5SYMB4mrhBS8vP23X0jhUr61M7tkJUgSUEZDAql5rzk6TOUZJ49tQlAVP
L6bevla5c8cshf6f/IBdf0sUuz+iJhqNZX48QdtKdC6MEXXe3UbUHIkxDPoFA9VUbHXwYWIFDB6F
Gj7oHsbRosA6lA0IT4x4yOYNqQYyexgpptJCT/JPhou2a43VCT/V5+Ty51m4qyK400m4E8DSYYls
bRhpqaBFnr8fQoFn6gnzbgZStXqiv5DNYUvufRbRIYP7ZwAaWfVjcy8xuMfNxHZkWA9zduza/qkr
60dFv2mSYCCv5L2V0yNtSyW4T+x2xLJjZXpu1r2Hyewh0XhwqVcjpldLwT+SsQRtKldWFUKGoFCH
uIPblQ89sNQ5nQmgjNz5++ov0IdXX6L50PC0tcEqm8wQiaCkXcXOitIMTAbpo6WnxxCRElPkGK4K
vbxnuH9NE5+lne0CK9vWcGNoljOn8DWhzJFn4qMw2AHV6bifBfKmzMEMuIbYDfD6eghyhqGuTjru
FpaAw2o5KbVNzb3fzMG/6SETj37CGrg2F2gKQW7Yx57SCWFKa10DbEvz77qKvKqYN33NhDzV7inm
yzLnC9Kcm0JfTc852YXeGq+oc0cpe5ge9oUzmmyM/2SR5TEHkK3ZAmENSeVMBnm3KadLAzDD1H3y
BiDtId3fYhyBMpbvNP8dtKzb64P7U0JLppSNvemc3aNJrYj78dsjcqVT6JPEVLlBF5q79D7T1mPo
wXlwCJ9SjhrL2itz2mgzklBBQzNPfKO7fV1MwZ8up7MQWG+pabxkRk19KwJgBvIpCNEzXI6phHh+
JuebT+WmbhifaBGm3n811CznQ/E2q5x2S+uxqPX1QPZO2Wxd8vyfO+NVrVADgUV+QlPhhajsfbWk
vRWdAFP6xUtvK0mAR2aGvmiB3Sog3vW3LCguw9iSKo6OuU/SlLBToPPMFCwhBzmAcAvF0RmDi0vH
qWEYL+B0KE7CBhOwDNJtbDERZtQkBCY+NL9Ga3vR4PyLJO8z3ySeg8ewDtGU8xwle/jQC/U5M4xr
UXYYR17xEzZxw32DlU1hX85l2Tmgw7ENdhGL2x9TBq+OYqc/cJKyJJ+65ru1abDtrV2jldtUf3LC
eg9j+SUDk1AMOWGpnpAes2hUqQMwHZq67KdlLW+M2c4s1TbH6SDI7RNP9kYfirTUj3X5rQJt1dJS
Ncn2KSCLb0qurXH0yOfGwIPOSoOkV7bTdmA3lUljz4TyJoQBsqBw15X/PSBI6QKEnyHUWZkhyzvI
IeH41DUBWxZ7V83RbQbAHofOB+0iB8MuXkwMgzEQiGDEmdZl79UMsYvsM9oRm6+EIWeGqrFkLlMd
g4Hxb5wYFNCPuFoU468FZHVF7S9pOjW+zS2V5fFwHc1yXHPJIFeC8B86atq4hQWLlkSBwW+eLKS1
UKWpwmKfjNO/HRovJ+OEB/B/d8Udp9qBiUyxa1oof8Zt0Djo59x4j3R4YBGk5tlFMJoBKocOC4le
G16jrnmnr95rWCRXln5V2M8cF1W3olPRJdqtu/R/SHBx/sdkaZ+I6egNYLKH4RxV2ckZMMFMxWds
SjZeJhuZzwaTYRnETy2vP41YaSqX7U7wguXmZmPvIh6yFhmt6EX+Ahodmxe7Z2P47triGGDudDXs
JmSLizakPRrPlJAHPQb4xScqUQwgbD7A+DmO9nCSEIzM9lPps0aegsxZF4ATGahlkcNwoOD1YYB3
HvT1zWpDiifdj5hNpaKsQPAltUwYE5OqMfj1q9bCZOQ6Z8Ox3mHlvARdfuAOs5p1/WPIeQ3H1oqJ
bMDwEfD/MfA3VUNlrGar3xpu4C3ETFdzSKsorwjlr4+FstZSSmzH4IPB730ws31vcJgZrsC11iUr
J1KEAILqLxSE6wd/4g0U5R+lS6oo1T4LAEdB3l+bPiAE2Nw0YpjrrGJ3zPQc4LCfjlGE1oSYCX0n
9wYgOqSY1o1Gsim8wpz9rfrpnIsrjKgDchIuYH9X0uyIpS0492MCAAVTd9JsMLGsdOI4SUkDaE/x
05AOK7tODkWeA5xV9lvWMxVhno+y9rGAbS9EgTUVOVKNRyt3GqCX0SeUMG8I+MFgcBV0A0o6oJrU
PY0zhhVMWD456F5QZGUU43nk7Sf7aa3KhF1ouWP4Z6yGV1l8pDCw5xSw1HSxk7vUhhcjnB70CXtG
95PN3TsLweU0JfLKaZH76pVKwSNZIi8jQFOlR9dRz05KsAfaXzUU6Ar+saf6WEdQnzu1z+Lk6PM1
FCanKG0P/JRwFBK8vNyENkm7Yz6A0WhDhkpnjAoNBNltADOZLDYMx2HIQuiU5NqiVKBaTVvXwKCd
FWdTx3Zlwy2i4mWXS2rGNPk7F4jEKe6JDuB/LqNLXBn7cUasgIOeeHqwdMdNHe460hVl3t1LyrHN
mpikiIebMGF2tTQqQGV1x/TT7vm5CyWftNb+hTVH+NYP1Kk3HBKsAUBPaqYr1wc/hJ6apM6LWXY/
ipcW7wIApIP4C+Zx6w/vpTTfJ9e5aLE+HlRAqwVp7j7ttrwA+/WIOLoy+8/WIa7cPkfcdkU/nGJj
vPFzkdGwKlAKhfFM8ifx7LZPWVNADOssytUQunQbvx1hhHzpjXGkxSFqtLhmOlbbuktAUXBRjIcf
R4ue9Tx/slKr4SXl7FyC93Ol/VpO9ZvmJr+G+jcx0tscI8uYCe+0jppfXmMrMiuP6dB8RLH9UA99
9v9qJ5dwZawBhByMRBYA8zbTI6+hL37vCP3cQz0wIf0E02icfNZBrWJlwHzK7A5kKHpAn/Limj1B
oxOHGTpdQFgub4FVvg+Ae/Ag6GfaTXfKLS6WET6abXcxyTQ0k9pkeHQKAyCsSzoJndtyiBd1ybi2
CdnmNeTrGlKdazw0abKLbBdIi4tp2US6tCnAin2HJ7H3fKkfktjZS80+TkP2GsGZHImJ+Zmzszgy
zSrajH1+CEW6tWptHVrBc4eHIWlrZKVs3ttO9GhwHjZkee+BBOdHcE9geXEN6zpUOkswvyCL71df
FM4tLzI4vATpKf0ZX2RisDQlJVlFVJHJcv7LSl6zTc/OtK7FwU2J1Gn6ntgovQcOBpn2ELRIBJp4
1hzttVYp9bHxrm/Md7RC+gSDfjvxdZiKrgHd7gBcxGBU6JRuVc9xxp1f7wYGQDBKfkGDnVVdlWB1
NjZPQ8ojE3MuZGzB/N55VUScRzkdlrIWfM5EmrJ9mw7XtltMmrHjmbE6DHVxdwC9roQe0loBoxH3
FOOFs+0rmnEPeEDRgpKy0GysSRNvuEkysSClRMVxoi4SoGtdgtBJ5YjqWk/gpB8cO+TMREBG6ysh
3A18Rgf+kAvTH0AKR6KffroiPdh6fZNae6/VuAOi+5YhvvVDx3DVRWeLMTFsxAQN8ZeDI9GGLXPO
XuZg0G1g8EXdg2pZvlpm5r53lnNI/PiRX+G+skogw8QcWAFG7Ngirb5GAXAD04egT5PRi8oGUmz2
Klh0zLJ6iizrGC/rYpfm5jrd9KFJX2+5mxH8xpQwPIhzifGHxpVtOwUQOBfn8USJF19dFOfB1Jkl
XEz5JUmw6afNp2NftRsa9UAW0fNHpbdeLt1ZJb7LRPupSTdIUnE2/tSYm3AFyD6NsvMEcNAI44fK
Jg2Zy5segYgY3H1A/Rd1TmzzQbCH2F4IaUdJ+Fhp5WdOlUxVo1D35iVJEKSbUxkBDRHdPRDdq42c
1sZ0UPjiLRcGPhpHoHOZJIVhCw2kKIJyMu5OP+L+4cj7V/kKExSodAD7FV0g087sMO8+BD0Fi7xY
SR/woRADqcc0/1VzNcD5ityKXaZlRd8xi8W2ITSTxOuG8rYxkPBlmlsJ/KNM0iOH2sbGU6on+WVi
rdym4ihDuomZPObZG1LtMI8XfenXwaQ6igaks/XU+aCnaj7u0SqfHSp3a+wYOof2HnIm1+2DuQ1v
6c0kL2gYrJ+CLN4IvUEycj8jMYccWXhuHbo22JAvC538zabDREtgEGhUJUwQNaOeltCBQSdwLKI0
5LJE+u40L6Ce3q2C9mnVG2Tkml94wHgWpmjHxfOea5Cchw4wcVe2u6lNP/p59GzKEldki68VAeXZ
AM/McgL1lxWsyXco3lcl9XVjQLwLJWVbVzNiLWm7svhSPf8ENE5EivlqRAaebMwSoCVdMFJqhovk
W9hPowU8t6LMiW9j1km2pueuvzm5YJWdvYZDcV0OoYTEEJE6BONhRuKNVUW5x4Q3R4sglBTzzC2K
HyY3A7Zq1lHAVRJ+S018tMU5ia9GZG9zBhUhEqX90MfRZ4cfaYVoezbnXvKx2j92ZTzxUG0rgSQ9
O/NFy5PeY1+5a8dqT4z/wayfO9bTdgp/KSq3IwUSA8/IuSWJ5CG9xChWGRL4g9lIfdpNlFEaNeXO
o77XwhJP1OA1E5f8gU6W6jQ2j6OZnRtEC8PwsPf55rGe8SSMK99o9mNsPvp6sTJhJ2ODtXi25vKF
XZfGv5e3sZ/qnq0tmSuC5qr7SczzkHEY30z5GpVvYOLxM2WYuLAsqenKihRvIEcpoeellN7f17Ox
qQCb6Zn2ImPQOLwhuqo7lC57qHx678GYgb3UCV70BhdLN3gLjGHTmgldNt0zQVqOu8EbBZ58NKSs
8T3mXLQKUn7o38FTwZQzUDqo0y5D0exHVVUHPflpZrXm+F8qOtJ42hiLf5TVzRxchf6VByfS56Sd
RhYN0IF7i9r6t9a8DNM5srYtnMiFyr/B49wTQ+FF17t/DXwasQmCU48jYtaSvRJfExl16ceUm30n
uJZgeWwlqp2Nsw8O3drRIGqgzRfbUcv/MhKWbnyI2N3mo36x25hchLnR9JKUZ6jtMKo/99ySE475
aADMJq6GehXUqAv7OhkbFzMZGdEHErRu/LVA/SrhH0qKyQKQxODmPUfJ1yqm0KcarHdLg0iER7eg
aYsaH4SxB5vqlsI/uWL465PsXVchaFwTU1Xd/wjiMSqL2IQjJA/qNONHZC297gYWPVq8q1lQjPyM
LiGOyNksse0xZ+cYBi+a/geKlTiLS9Lf2OrNnZyQM1hwCPFFDDw4mKVLCJ4ifDOxszeFf7AVyfuR
Us9K3Zuo9XpqsPzB/cBfvs+gR0yOIMFjPaLJeuUAPTboWV+nW1nT/m2k3YOFEyzT7Z2udATE9qsn
jZIQwZjqke4OrP3TnybrFSKFHlrQrOEGvBfxxsJhMIKtltsWqaTn+Mha4+JQAVSMf6HD9V3y740u
QGT3fpFTdUbRF+XvXYgkW0KW7ofJ4+H98fnLi+FPTygggQsFfGGTmMmtUcgKjJyKt4gRnmxrP8vn
3PCMjB6gXVm+yGnjVJs22RbzmVlv7j/i8teB+KMNzm4E5ZG5nGzhOuINFDXaISI91BMdQ7IzLHk1
HDiPfPyEO0Xy2+TLAloyj8fsHc/0lZYGQz/sWxTnotVwrj+3AN7ma59dXKLIpq7tlzImOmYcc6/n
6m705sroFksRrlIa/vxkBsTOl98HCAr3zAzhiMW8iGTW73SDqIBbvuh5/ZiZmicU/RwwaOnsY+FI
Gq1pdiNuoxyvzRREPCnJVkIJ1OZgpQ/EGlM4uF3zTyPl5OS/Uzhtm56rl5fbgl8L45APYpdBsoLj
ZCbyHfLFq1PdW+IKsY99B39kE9H6AaVWFrjWTdJCJ5eb0kxAdYbkU7PUqNqL4uxnwNgWckvl7GS7
l6BHjqDqgn7OtSqcjYM5KQuE19nYgwdQHqNQ32FvssWOtWODlMeW37NjByJ3BGaqP2VGs7Wk/1Tr
1KEDgpuIOrq0lLG1vsmJRc+kv/ctMeSOnUmB4JxwYv3Nwm6vhUmEkXyLroxVjMn6pc46DPjcC0Ke
64ZigGlmMm6eENMeo3lv4apKQnKe5qvj74fuWtGol/mgRsKtzRzdYapuSPsUlIdWeI5AGEZkYovP
Igddcl5KjnNeXC0l1RXL2dow+dgBfpo2XD17bcD2m3mbGvN9BGs7qmptY+3Nje90jne0DjA+UJCb
RFtNd7c1W4xO6JtYbzd+i7Rg0BWT0p4OAjQFUJ5wmcXK0RNmr94G6SMhiItNflRI+VawRCjZ3ZLD
31FbiHve3mspRQnO8DExHIUMbzq6HXutkK09cIU04ldgUSDPb9MhOzlolVdDaMsw7POG1Y5wTdZa
iRzSuvt02tOguq606UE2PB8MtQkRhnYdh/ltHLUPI4mPis1g2oGgxPs0RbRZkHKOGHUtUFHGdOgG
gsykGTpS82X1MlENGrXfLWhsDXsm2JCVG/qQYeQtcopjkXRbn/tXnH0O3D4rVjKiXdPt+zdRMGRK
/SEeCDAheoFcBcz90JLxitS3mz87+bs9NZAEMfZEL4N967A3zFeTL/D/B1rh6elMhnEmaDVxJUtA
kfY75LQ+fObz537Dyg28JQC0AtoPAfMMjuMC/FpcmFlnH5rlJ8ScmrPpiIzpwpC4dgyMXyPnmcls
raFEk1W1ALoY0n/LI+PJwK1lVNC6m+gMvWOrc0kNKGuVeHDo1RkfQ0hCDKsPeRUBVv5u9NeSKwXS
JLHFiqvFe95tsk+Dyge8l4td0nT6VVI+a8XNcsmeQUDBWcbvZYQy2rILn7Ho2eSg/+PoPLYiR6Ig
+kU6R95sKe+gKDybPECDMiWlvP/6uZrlzHRPN6BSvowXcYNFzbQqB/IR6RPFsWAtwOLzvbpr8gc9
5CtaYLYigcRC8W8zlFwFIb1nRC175zBiUzQ7tpUvSCdkfraGwkCIFBLczfRBtR4jH52J4wQcJsIu
ooLT2HwPKT3QZx5XIKJptMWqbwcvxOhYxtyx9KjY6VGv6h0Z2JlPonBT2OukgJzhr1vGMdxRyiNU
h/tF3JVhtc7Kc9F+W9ZvOH8q99DGVIydTOeqgj36O1/q+F1i7CvTzRKhmc49/Wijty7SF7r7Qg+o
0tKbu4qNbekdbOepJRPjgntZsb50401CdSz5YEQDqpY7wrO/Jh19Ys8kb0B3dz710gJO+zM9ByxP
mDDxXuT3lv4Ky5so0TmYmLwj2ktukmLqetxVl5qmRurqqJXaFc6H52P3bLp9+lP3e90cu5Bw+SGx
Llm9t/Q68N5N0Dw0KcHY1eED7dI4p8KHymZlEEZ3SYXKFp7r0NyWy8ErRpJo457OWSa9b0rlD13z
WwBGydNrZjxhTMHHdkygjRaztZ1auL+Y1Ssbk134NQisoVX+Tw31uod01Lb9YQ4/POlfjdYnWDkB
DXd3fSEPTqNI9XpAYM2GAuD6nYB05ELdcarndiq/NSda5aqjnYb9qYk8ePcd2YvgyDunKhckWrpk
nJ3RhlmfReAaTeRi6eED7nYB74qUDEkpSIkG0Yz1jCwg6GETdmSbIxvAkxoVZnvSDNPMHqB8QzZe
DfW3Uw1rz79n755WNMG9+EDhicPfuTiQBpCa+Fy4sM64TJcd8vylm0uvH+qOfCt51yqBf2h/OxD6
JY1ziUs6jsYLTDxjCdPAv3XWX5WzX3Uwhj8WLAP94jeDn0DLEhIinE3zJG3g3hDHyk7RCMPJg53O
dViX0PtJtw5mkd0iPjGR6ZkiVO+jI1OFWWAjUw+xgPpPYN6cgeFlxBHQUlvRBfFpMihfK4xHSS5l
ttubv3iqzZKdMSNJLpcu64NPPtsWkhxwcEgDC+X8LG3jfpwRHr+nrn3S8ger0LbAKYe+SPKGsyXa
1G37MkhAZz7MuL2fN+xPKq36QzkOEXy4HLfvqjHDECz+bCFKzL6FCaUmAIBVU051dUtSrLEYaxmQ
PT9W0EHTLgSdnc/i0LnUl2K+ym3zUo9+8qVLti1YYopXK3SW+FxnJI+W0+B8F0mAc4rueSJV7VQE
LGKJl1B37pblo9UiPv50Ju0uRBMASJpj0aEQzPhujg68CIIANIj+sRJkMz/SDtruutlYkqYD1SlM
gMvKnH49uhpanm6KpIHu0dQgMz5wmkMWJetlVPjpIl7lKT4urHJ7qiUTXAUwaqsMqJoY3srasbC4
woZJmDhf3BIwE01cA1kVwork3uz4mU+YelIcEf6JS4D7ryxNvXbk/7RYkpx4btCr1/kEE6MbDfPP
CsmDaay3njUNNCPSYQ8+Zfz1anobd/wg3GfRxtZLacAMXpgyYb2p3Ywshwgt+MrhZBvkatxufDWt
EBxPUrIpZseskHZz2Pt1HL4jnXwmhv3YDDEgB999rCgOXrcOpsk2btgkNupYLffY1opPNqswfzRO
uUz4jNYZobNQB8uVxz22mcMcJPAxQC8p6NZrn3AuLSQ8oIZcbe8Fa5I7gERH1Rv3qTQ+RZNSudmN
+OPDaV+ighPeWF5p4wzTvRX3rbS/x94/1gNEBgcb72ooyfGEFNxihcRuKNEzLffNrC0Tg79xCe10
IlCI16IKTb1tRm7ARu0/ZQTI0iYidFIyCkHk4sIJozqyaZ6VvG4UN1hzwv8J1BAYAfULm4b1dsrn
PEAXCbjpNxzRd33jnlrL3Bo5xxGFPviEAW3wGZ2UY+zsUuIExuG6dQbanRKwQX5JgVe0gIB0L2+9
2eDd4hlhjf4P/MdM9gerWTPhxvIKSm+yuYkfk7rJ0a00A7cYgJHDroRuql+dKDx6VUBTg3M2tFGh
LLRHn6lzN8+C4o2hfy6n/M2frMPgRuQF+1XkzOpFTmVONe18ZqNL6aXpM8X37J8CETmrgO1JFFrO
2miGFbPgeqxAFA3cNXI5VgRaYDd1svZQIZx032ot9tKDZOFq+Q/rBq6BKXtlzmSuYzseJm6znhKj
/lCkFMYifFic9QV1Hx69VMpJf4PE21WmSyBM1wSrc5f9WsmGOoLAmw3fjUMZa8Y46cYvSsr30IJC
YViHOrB/uPTumgoDSGmrw5SkIA+WBLnZrGP726V9UtkTTCsixTHRBEUaC34Mjk8ySG3LRwre4R1p
2UffeVg0W9Ljj1niAG4YssOIW6JcXud2uC+M7EcMfxOGLr/st5PXH5zkuwdmC2EpgGZcKD6/TzMt
ODkOGIJ6pzIcGVHje7sh8jePHTQ51rPnkOsstcHdRQTDN7vMF3/gEhrzCCPeUzyFDZtr2YJbhhEy
R+ljrasIfj19Hz2VMTy6DUZnPd0npiAz4Jx54rG7eGvqmfhZM25nRUProwPpqXvyazwS7qlmzzV6
/NsKyXpxavbcULDP+TrY2Yp9hFAfAeUCUf2aGvNRAYNlKWo8l6xo8WaOyIYJjRN4TNa8aJBbbATJ
AeP18FBN8RfnIN/lsfiMGXisqtp6ZgmEolMFLCruTiXXQc8z8WCJf9LDYmVjJmJ9fEtbcoV8MnMC
0BUbHTFFByT+lV1S7gQpAvtoL+1V1NL25/pAM7K11cLRx+1ju96G/cqqDJzHzPRPlVussiDZ1HaB
TN9DX2RXYxPEa+kHjWIWX3hBS3Y7vC1Cc1xRk7hNYN0nXc2Lx/0uYhLmRgXdKrL6K2afK73GRwnI
i7fldBxJsBYQ3DI9fHutRjr06gBCSosXqTt4iX2oivzIO5aOp6m8D3LIqU3+GnA5zyhjU3m7cXDg
uDGZxCbH1c0ODxxFxsW2Sj2cmkRg0525dFhONalRYC2zKPYhaaAuGB5Dm2sy11sHMSmOYYNIPI+9
uoTZbwQVC3hpIJoTL/itP3F1JpRJxHo39dG2RMhlDmQPNoby08Z4XdDh58b5m5m5J0Ez8yahMSco
gD3of5HHhx6eFCAC00nR7LCiZchhSvIEzYW/tXv9YgwNtNJiZxHnwNfEK6lFYmYkEKK4E5p3D1YO
YKEmc1cBFFMQ9a0+Irr51k7UPzneQDHDHz0gZvKSm5ocFqzhdI5/HQ9XkWeyJ0aWTLF8zOb9YpoK
Mp/Ndv/Oc7TzWC8KKH2gtVbBSAf69DtSaTh2oKPCb0r88G8ku47DeS7HP7SCDbBMllu4XOmnX3uz
NYIaSdHCLLiyiI3BJcpfO4MSd013YmL2HIeY94uFmCG+2Q/Q9Gu5fxzQfvU5GN2jNTrtqkNKChLx
vwu+I5vZjmj5PU4zV+FyGnv0rvgDIM2W+w8eB5hgALpAoQj1Y4yUbFhNk38ZiD+R5zdrv8Wbko1X
IYdPwT68kt+Ac262yC6cMy8ixG3UtXb1EHfzPovkRWTQPJMmtK+Wqo11F/DwZ9VZRmVw8D36rHtM
rnWRH8LRAtjTzrsgVbe2N/fFjF+G+JvurI8mltshDyr6DsDqt262iSvn0Sb47hTm/bCwlnoQkSpr
xKr2QpBj4CVdvD920c+rnB4VWvZOAWgVwiI9s5HGflMglvpPvec8mRpDo2j2c+YRUJ73Tjx++NaS
w0HtzKW5oi2V67EZ3RXITXZYDOfKzoY7R3Ed6mtyzjOEVEawHkqNRvsrv0Kv/wprjvGcX5I44klK
531OxW5OUOJjaCTM8Kx1Vyk8nyE7mjhKidYLUGaINzsf3OiknQ+JAbT27uP412c7YnZPGCK3WtKx
RcovrkExT1htwPyFDRNoND3Y1m/jMS9EXEZkvZMu5ZPhj+v4m9YL17FUf7rfDTyEEb8hM/5gkuay
Qiydbz6E2rx+aWmUbrJN3rGmXkYCW3zwfdhrThwfULJeyCEDO363p1XYE3a3TpqOCzM25MxtTlmD
gOjRRwtIdBiqA3G+bVT7tLa/pgMlBXrqQFGiOvDhHy9Ohme7EAYmVK+9KwvyZ3acPjMCG6ugYtU8
dSEdLSXVgXajOEJYOGZjvI97G9JQQ/I6L7DIltZfGMcN9BToKA6ZWvAsxlb51ncJwmQdqZaRuw3Z
X82sejoDrabRwIaXsbEr7W3HtctnA0QUKUz3Ke+fhm3rvm7Nvem2xy4gvCML53XUC8/FqCh/aRGT
AJJ37N1oyqarmCsOC9xdgsmafmvsqjZbwyqISJfYjj6MffirgBVy6QKxwHaWbT5vT2I2w0bGjEBd
1r8NOruYXCfJXkJ343r60jT/kgo38VjtQHY8MbrSsCA/MLcf6YxeuwX8RBcjlgZH7arq2mEqXffo
bI0KWZ3FD7795TGsRDEkZyVxXSz+544YBFgFXExbd3rVBL0a3u1E+M0kAgbggl2i2g3AJAyB/dC/
EjzsGax1BSa6aok4nU1qResm2qJqr7jebHP/piJqMWtJTItYPOyOvnxi7mLVMMFsE9BvSfLn/cka
8z861LZa/5uszwUtJ5v20xxpJGHAp6L3zl+4B1BOAdkru2dk+2GypLsL/kGHv5DLgQIQY+vXNvM3
afxgCeBpHjkqas+69k640zo3vnT9bQ/T3UB511Bew3DawmHlol+glwfDvVh4MAP+ihF/vNsR96Sd
Z/hY/Di2y0eq3uAsW1NMY1m3CL+DzeLUi5t9xz20YlBy+WsgBaw0eG94bxVQxd5cmBNb13sLsOhW
wyG2dpP6iKeb50lqZICrs0lDM2cXs0o9B2YJ0T77sDD4wuFVYoIt+Wl/qvoKr4T4HO1kS9OgwiHz
IOh7Hx4DOL8DBTw2tL5YYDO7jWRdgqFndEFvkRvdZdcRPmNED6tm42EZ215sY/VGc9HMTO8k2JWW
UjdiRjmUBNCOXf7n9BAkR6ClbIXj7ivKPpvCvrEO3U6z2nMerbUVQuBMPsvkyynrYxICn4878U7N
r8P9rhzh6LSwqEKuuI4PFr8pf7Up1qYmNpfPoA16aFeo060D3xFoJhtWqZ9BPdwpLvZ0Cvu3KXjK
+CWzBsGHWZei7+afXT9N+OgqxIu88ncLvA4zBqrQize3u3p57LDxAbdf+Wi/iSqwTemHwcxvvuXt
594ikiK29XIStVQzBdPaw/G/jKNjED/mE7vCaDgBHHoinbv1AhPmFNlsrlWeCs4KzwnfTVZO9bkV
zcozfvOIuelPkItNBY1elbGZ+H4EwdNkfDnWdLJ9+RoM4jwJtc6JNzGQsGZ5qdzxd6C4aCL1PY4f
ZgOjJ8CkuuDJoOtCdsffFoPFxZqKbaGzTnkOkJEHCPeV0z9H9kdahCsvMcjZ/y2CpD+KXYsKO+bJ
ue6+vGiTsINJPd6UCqgLXjIN0R2bnec4qB3cQa1XL/G2Rl8SjnpO5ydnxGAR58klp66n4pGtp/jY
CvNznvydjSe+x57vchMex9/Zx0dLC/P8FPvizZuCZ0ceWPbYDq3j0eMU41hi+WYl2AHKXsDPzq/g
7B6GnqGMXsOerH+l7gOrObS0c4zZEdjQne/2twqjVG4M12Chf6Kt+9RYeVW3TYoZlzeNbvKa6VNc
vdf2CfA+0ByKW2j/kBY4x7TeFwgnsf8zTk9t+OSgoRmywjOzT6Z3tz85/pGys7l/KwVJwnpFzl7H
jKhcCsilrB2fmsH8wQ3sjaN9FCveRjjH8avwtDMBR5ynXdUQaIdzwcdGpsZ9wZ5ortr1LG7FlGFR
f7BcPLnZ3pzFUcQBm+IKxnb/T+KgaMtuB+HsoCK2E6J+tlmksHn07kzQAZk/PPWhmW5dDCimV75D
HF8XXJk0GcnMy9EOoYLkA4FGRW9tYnH4OISQAZB/hItcMyoVrdq8fDPE9BO4aPW1Hf2kBe3DSXEI
4JSriknZ0Q0Oaf97rp1bHYprzodX1fmrZ4ApwpFa+1RPmAbDIUEavgmYwHRNqGuc11hWHoZJPJmC
ZkA8E27ANWuGCV1OBkJhv09HICCuYomPjOE4IZFVC88E9mvJBTux6GjnRkTrlTJWphn862e6EEY4
KKUGT2IiwExGeAtLpmTupT0hF4m/toyGx1giQSD9VrV7mxsQdimr9hDKQdC6176GbuiDFZMYVXXk
8JBpgUfO+Ei8+q2KyG27ffGvGQlnOvyJeQk9v3TuAf6/h8b0wUFlrWKAsbYt3xsx+ww4xaqZjZ+m
KapXKoWhSmO1Wy/dpfCgnX4rDbXHk3L2A33NIlJI5hRxasc3L6nYuVMBpNvZuKQl+nmIjZfyGf8Q
eVAlWAQPpOfarqBd3fuoU4TUVm1AA9+yIKNkU3h7F4ib4fYfhKVepmZor3VicrPLXZgpxVeehQt6
fPzSLU56/mFvKQkxd+jfJcLgCl9OBArCfBqokiTCuxWx55JS9NCQe1Z6bGl3uOkfYscPtwpH/VCQ
5nfho7k9r2B2hhBoNLkxW+Ibu/Nza6KHpM7V1dRxBbTTzN2z6yNlnQNCuwC48I38mqKz5rUUTTPs
HHOe1DYKYghzAALlX+tojEw1ltKL0ZssaAS79SlM2ftQeVz446lvu98k+seCJfOTsUH4HAxxp0tE
N/r4Gic6FD1NBcdEZaz9YQSV9EcUOZeSJkGqBckdvZRR/NDL7LlWKtO42XsmRbDCJRQsCv9CtOtv
njrkjCBwtHkqg9BO9pUq0mqP66sJ971NoIZyOGq6STIWHFXJ3Cf+PbKxr7aFgx69Jw1qslPK0jR7
MHNINSWVFkCDIj1jQYhs8mRmnBvPRikC764wZ++DuhPNraTptX7oVYSv3fX8+hctpPmximhkLiK9
SEE6r1IGCwgdivtfTygviMs6OmbcRm8c2EQl2JsPz4MYm+fabSVeYFd8TZ3IrXXgLirmGLTtl2VP
sj7S+amyS6V6hmJfMDVv87Izj1gKldxMAIhkgQ7pL6NYk80D26Tuy6iMR9OLH2ceVG8ppTa0zYuV
iHli3qUuC4V7wDdVcZ+0W5ADY3rfx7eyvxQKRBAn5Wmgoqt8BCITeY9huDWTJ+gVxK5ZXFSswKjX
2RBp2GYeliwSSKq1WcQoos2Zva2pnQfwfU3cJ0/Km1FiAulxpXLgY9XOsuRUGtFXNbCNttsTrM6/
kGI1y0e9cMoQa33U7BD5MaNZMPHUJNfuzKzWw0udRGb8JD1QnYXtb2cyfYhLbvTlYLRbltMk82IU
1q5ltg8T8Bqdao5y5sdVwZ22nbhhQGqodMNvpEC85ip+s8YX5t9DT8rDn3Nc4PELL6IXN5lYs3g3
VcKxyuke8MP5QVAGS+3Fxm0sfA/lm20Zy2hEOXg9pcfGy0iWQ+rjp0ukFlD3IKeTBcEQfQpxpXXM
J2IB9n7Mx4cWjxali8yEma2ecovjtfDuG3vot1kaEydcTP5QQTYzjjJaoInLf2Q+XG3qftr02eFM
NgJjrRNxL3V3txCxHSq7jARsE3KjHdAcS14ohO7PXLcKs3CjZ7Vj0uSCz21NsMjD0yhsOH8RMlkq
uvvYKklgGa25QadeSiKsaz4358phrco2d0CzkORlxs1U011YzPTqzGwCAJ+FT7qcHwsZ7g3lGmAx
QSdWlCr4vLNjs98MFnHPiPx+U/wzB7FSxnRXjlDa2nBv09VmZGhYhsWMHJ7HYfhk5Xbfxs4v1dNs
4hkKFjxCW967vX8pRf7mdPjQs8C++Cbrfts+2MJbyahvaMkNaOEceQgC/uzM8Fd4LT90ah8MHTyU
nrHxQHXuyVJRMSeHi5mkDjQL7EsVx1Zi7IqqvCSBvQ+aGt8NOaiCXZp26h29UpvKci4JCFsjkA88
EGffiF+IPLzFAZRdErKrXOM2MU1WUpBJYIfZf1r0w17TnWKq5Jy78f1Ah5DBrcOh/j2Zm9+hmX+H
JHmVc8SPrzeJQOabnpIik5EFCJIGkcoxirvWX9FoPbJIpO+0JO5s2Z9VTgaR4BDUFvvqQJV00+aQ
+Mi5TUXEvGTAwecNZXGq5WflQvzvj+BINiVuzgFyV5NPO3K8SGB5fPQrzLP8de6nLvpGB9kM5rSV
kMj6bloX0rtKHBZdqr5A/p6UNGGf1GdLTXCl7OxgzuWlbTljmM9Ks0AP5nIPkK+scd4yemgJH86l
GySWDJiu6HdBFIEeAt+bxPTtQmAOfPnQZRZkRQ8ugEGPjGVdGxWwtFL+q48UgDnhzy2sPWLzJ1sG
mIc99IZkcYA295PqXmUAJBpd5NL4xQ13TLCbMuWtImg8a43SCc7K/G5zg3uB2kJGgSui/X0WDr95
RtYh8JFsPRfkTT3/GSk0H99Flia4zzYkQWhgcIKTUN+JpNww/xwBgOp+PLZF+zbkkhR8epPw15A4
XKQZnNfR5KK+99aHmZPdod/mWuCu1H6EbOAuuWraYgZgfHb0bZFZ2AZ1uw8lfLJ4Vq99Qn4BC48h
F+dS0Nfc5GEx4hhV6+UL9RpnPU81zhK9Mer+PRyYq6jDkZlHMgOUfzHuy2g8SpY3lmHgoIMfXKrh
PGZCES+KSEyH6HOMEi6Y3wEjFaCHQ505O87+vR0VHx7gYMIZvDGAqtfBjHCdPCaUSOkpfBjN6X10
4OWGaTXt4y5+wR14tKzqGuTmjTXlqZzrFwVE02Tc2mA/3EW276ySpH/sRxyjWZbvWt6NdoS/RPUY
kuoN+9Xx2EdQMzOH4PSclA50ce/aetEb5un3OFxqHIbmX2Q5t9Gsz7n/VXrqdZkM7kTNowNlkRIv
Xz9V5XxKZ0BUHQY2egioZe8cPmEhi/2UbJ9ICSQtd2LbczCvexXdrPJzSPKffuEQpmrYgzOcyO7z
9qOPFKqq519ib1q2eqA9pzaVB9c0D1PUJUs49RHX9xVB73XwElKsfkK3afHc2qBfJHqj25r0IBbl
oxvmj76ruOlIelGKEGS26yJ2xYVNGwsM064iYQjCxA9QlURIcVXoRycRc1sK6jqhjKbi491T7zX7
JfWxwntI/anbWwbR/gxXLH2GVKGrSkzHJpLxijksXmcR/8u5pglLOCB+5rbCoq/EoSyy4VaM/gTf
nJQD8WxitJQ6cY6Mj5nT3udKAZuz1m6WLiSPd1sl/7TFEB672EMTxwKmlf0jErCxq/kjtuydRZZU
aByUyjyXE7l5iL+bQBoYMdvCJVjDhSnt5oxamRaSe6/c7l6bIV9KBAellRXhdUTbnZEhM1jKjX5E
lre3VLshmsb0bxBmexfV4XjXluW95fDZECWdRgRRiGfENXeKub/3G3IBuNvIyk20CXVxVOzKcYbA
FhPw1zZwQDdMGYqaEMvFiCk/yEvsz9CiZ0M89UPxxNQgV1YfwqRU82usx5cqZQJJ/PJp8AFCEpk7
9ibVbajciy1JqIbE4gSxDvTjULS8AckKBX76OWXZBnNVCb3JgrKHKNLoqXroGohLRLSgoJsJYcB4
ACCkcaqWjX7NceSyemXNEoDZjYq/AZ19N7So2FHz7Jtwiiao5Xb4lTJYs9CiYdkF3DBO9jrGixWy
BXVmPAEW7RpNXy/hpx7zY/gC3+/ie3gI87Lnufbbiz+LTRjM1qNhYdU1Sus1ZV4csDpps90xSZ8J
8pxy2mDK0Mv30gRIZeJNaIC3YN9+5r74NNf6uaa2npKulwL1p3OnT4uapKLnQ1Yul5HuMsdE6BJ8
OcCwrp3NoONFMOeD2YFQZbr5OW8rmP5Fronqgkojw1e9u4KigirQFzvnVj+prD+lrX1vB+EnP67i
gccmWskK05AstHsI646zqodIaJJtJlZvgRPiO5kdCwldS5fiOR08bBfo3yMrmVE+UALnqIOCTOmO
CA3shMGSrF2wU5Axv8JuOhSu3METeS1pAWb6wfg07fOaMu+8RBWwTxlORDthomrtYz5El4XPXY/I
n2Fd7p1cXLRLBnWYHouA27oH1RlsfkF0Tg1rcnQns45xqBhnXQx3VtLvDUM+cAxuAh/Vzn7Mwqsg
hVOzCHYZ96cU6lIC+YAvbMTYLeQZkZ+xv24/psp8KLPwUaXPXUAYFI9IwQzVs9obBU4j3qsiUiit
0Zpr9J2a//ASrQum5HHoHjwDLhsxbEVNMsJBVH+qTpwWcJoj/UcroteQnm9ORFeQ9kAFiMvxVKAo
66p+yKTaWI3czaSssoL0zRKO0Njruv5NLsh9AxwYBsBmPFodgOWWlhl2RijMWCU/vY77PMPt2G3T
gNI1PRvZXTrNoBB4ONij+m64GXC3DoR9XBaCdmfRSnrV9orwxuj8YPxi7G/3XCeIKTEBYkJd+tNt
OhroGEibFVcxFyhjdXWKjZ+buJzo5cD4a1gPktCGZPWFvxAZ192NLT0TDc/NjF+yXDBOZLL8EFGm
+4fb6VAI86Q1GDZI3viL224ju+3IG5vO9wIceQGe/qkiRoRjP9LnlqCYqnhj4TLA6639o9He2vKc
BayimmIL0IbL2LqyJG7Ak2DaUlghM37XjLJSLR6bA2HRUtD4y0x6cPSugeYvLjlWC7lPAqKwLC1E
8kltEyJsDWu8XWsIHfwBSj/GXAa8S2+Tu7ko8T0Xv7jmeOiIFuFeaY7WMKxr9ToD2CzAQVG2BM+2
pJXnLPuLNDdi/vDoKlfj2Wl3tnESDXhgne6bkIr6mUwuaQreX9GlIWhnrgtK3Za9TNfmpCImyC27
hFcU3vpuAxqvqnYMplV2Mci0E7uwGc6Q+ayjqHHvU4lrvGG6bThC5ZGOede9xuNnPJ748SRsrou9
WBYWMPwsiojqp5D1WVI2P6q50NbgpvFJhM92u4GfyaIwns8wLwv3EA+rqdjHzdqV1EcotMiOhwQ/
OCZ8cukNFvtrXnO09JdcA4i9lgj22YKeueSkH0TxZvJBsZ6JX5cBqBBUEDbIdnSolx7OaDd28KmY
z9+qBtw/WooLyFCVrzF76uZYJrvGOBc1qFBUyTsKcAiBXxDwFbQ09093qEgewi1BbGo/qVH+tjHT
j2egijQIa55lIobiuSjWPaAs+0D20QrhEGNPWCnxOdYsxogx7QGkZBpzeb4x7J+KOyKnSXnxloXq
+IjyHSoD+BkScXwV/NN8IxzqADFzX3LjQKyUp139oJ6XyTX0f1rXIClKDl18pA5Ak/LkBM/DdBLj
e87xnyUb7R4rA+FdrdzxLCURM5rlG//BAheIL1eFmFXRe4zPtqfGjMxfg5TJy8Ym5b+sumycW0z4
/rhr5mK9bD8X37vTg3ROqU6av83xFOBTaLx/5ByUerOpsRVkexYFxbqLPIRTIpIeJovZ/sfkZxBT
1MLbenw6AwjDKV9swydaB8O7FN6LWLhG/nMZ75f2upRoCNn2nPHDLOpVvsT83UtAhCe81NajycVy
CDjwlhjAxGVolB8NtCGf+vgpqeNtb41vXPS+MvYN5Tbg1T00f04Q0nbzNfrdGUt/yDXF8i9kfADx
guTMwvsKhPC28nh3DIQwnAxlR4u1GDHjh5OVgJUkYakZxYdjQepBF3jx/sSIq9ivIP+waUjs98S5
+fO1Ni32ETwGhfFdxuNFdcZZes/E/RHipk3Oj2iB5FjV+GHAUMyci9/jtji74auHRcGU//oYlINH
wavDuAZ8t3sUdJqoQ9OqxwRRJWmxyvTEUWr3R4bDlWFom3gsAlHMNmP7t2iOhXlK1K8gW1TkmEz8
WPtrTin8ZeRF2sJO1iEBLMe14FdwnMngzbU1TjnJNn+s2Y94XFc6COqZOYOXE5gW+naGx4eCQTf0
0fAhwaXZe2pU+Abc9tP24GH2M1Xh7bSShvnZtcEBG9hjly//gSLayM1pz3GrXdBm91JIwgAX161+
fDfaBrheMo+1dFdlkgS5mLiyBewr20dtO1dJvDmtMPZjGQ/THiKTwmPOypa0NG8fBZDPplgOQY8Y
qmqeIQ35d2mFtTaqUtZ2bkQPaCyfgslhJ8S2cyp+oqHl8KYRaWiamwjjj7Gm4NCauS+kNQNfTFc4
12mP5aUaVy39Mf3IcssrKoJ6M/p2Y+Z7ttXrMPgnuTfVoNDrWX+KjvVW3gSoQmlIyVgH4duG6Z1o
/k5lOwAmGJ6Zmg1UOnKw2bXHeUHbwVbIZT2vjnPDbqqSN9zYq8GUl0A3G6vsIas4MVeo8cvOOMI1
7Cm3azdZjq9Lp29J6e5N/Gg56yEvLpCpQVxTjXM0xwmISdK9pBSGIJb3DyR6vsBhXqemPtrZ9Du3
FLQQFAeJBKAtGlDJMnCoFv1sIyMuS+noLXXM18jT3BvK5kJpNKKdiRbkNK9RO66mSXm3dLSvEUkj
2LQuta5SvlWQd/LavlXecJJddp/2/FXSpq92Hul3Z3CwswT4vGa2NJvO5Sszxo3BVjstwJRRLHqd
LKZq2sDw7mJ5W8KwvjyFVO7t7NwB2kKe51hXfUtfcL4ivnrRYkk+NPV76/Aks1VM6XdObjjqcGP6
vrsWWfAA0eTDFpxgLctVRRB6hyJ/c13NJUqP/4I2//Ujhk43xlBeJ93BtoOdN7gP9PVpEB/5CYL5
Ja3yC6yDr3kKqIVx3ymH1ZtG460BAq1yexMEjIaWCALeTlaIQReELsP5jUafsymDTTxayB2Enuts
B/XLOk2STxcSPMAFdbGniK7GgcNnYlVvVrhPAo0XNpuvE1GxVUSQcDYnY9WyQJJ2DJgjJdDh0at1
ZwbdezC7e58q8n6O/yPtzHr0RLYu/VeOzvWHGgggglZ/ffHOU86T0zconelknocAfn0/lNTqY7tk
q9R1XC7XSZdJXiDYsfdaz7oLoWtsbKRuRE6cp6b1MIeQMoF3T6f+S+TGi2LFO+V9Xu/gfpzdwL+N
jRH/Co81Th5BUs+8nzATE459Y2EmTf0eh+esd0p4NbMlQof60H30JPpOPiwryW9b4wmMGI4UtDNK
4VDFBEWqg6ZC7reIWJftb3/UtcJe2eysTO77iv70jCnfqcQltp0rbGanvC2hJsTdSabfiw7Df+03
F99GcV2YANsLwiRVYPNKCkBT4AgIkugQKONN52Rk9OlBxPV91fUS6mmGbtJmfulPHkFTjvecVZO5
CQIR7j3sGyWjKa9kjUUiG1sBvgG1FbbzZUqqXU9HO0QXsgKlsc0JXcMmvxqAE8ZuQUhi/CpQWMTO
2B5VBO2dJnwWUM4kRhZ+5vaUHAh8nfa0m8Pbzgm7A4wI88NvzGLPzFF9KciKeE4Cw3uuZgFLG3Zi
8W0a45bqbO4P02x8xWsfwS+vi2MEAYIMg76PYccrze4qGkOiaqvCxmVtRgOS1wneWkL0tF5bOajZ
qHDPdT+oW39Ut4ZPolaQev0+YeftOssOExEOVQdWC18KcbI6n6wsIYhECHs1ARZuwCxQ3hEXZZQ+
YPmxNO5BaqtreKbW1ejFQOcb2EK9doNvgT2E1QmzEvcIZnEM2aw9qxgv9ZVi3PJa+7X52ao4XAee
ZONXyW5LnkIKjA7vr9224cbCuYC0CwPAXaxb8a1PjemGMJhvQqQ8DWRaamL9lhf5NRq3c65eLfti
5/24ykfnunaMZKPZSOY1YZtFecyaHKEAPCEQlpm/aXRztrPwMifOzpD1c5oDE6jKsHqp+lRfvITE
s6bKrGMRtTnbI3MzOcgtBzulSoQmZe0Nj4zPzmXE4I0ZRCdNOJkfJAVTI6LGPXuAaGvG1Owqjnd5
hZLVXjqDZFzwHQrvY44JKaCyC5Jb0SDZL6Xw7uDZJHtMJCRFzNDvYJonZYOCVtUBdB3fvTS18D5d
4RNmmKhh2M5BoG9JUID3KeAL1Wr47PmsgXR7walHDIf72IGVMLse3foKU3kOUbBE3hQ3UCnXxlyH
JP65dgZSJA7si/ATMOc8Zm9MIZ67vi8R5EZ4UnhpOU99VS2xakBgHr0g0Y/oM4Jbmvg+GozKeMCC
ZoMKSu1vFBrMgwow5qU7y9dGtQAga80TgZYZ6tO6ratgHU25dZYpCFJXU+H4Pio8K9SoEuJyGqhT
01ncF4PIMVagL14lDSz60F1CKiK6xr75EYiloJGCKC7C5vwEEAegAwIOfcTZlk+zX13HC/vOLSEj
eXV4bgSxWIE4+ID1mVAsjsZqONiqcNnrobamQkz9+aVv1RkBPu9jdgaNPNkjYclOXpy7fhHA6keC
fNly4/CIGPotpuwvvmaf2NOXhgS7HSwSuTEaXEeDmvB40TuNrOwyO0wYQw9OcW+YmLh0a7/5XnPU
5ASkuM50/8VsqRVxGkg3tnZeFWLGRUprdvMNrGwAekWBcHq0vqolr1FkfYa3eN7MZciA0zsT3QDq
lt506L3ksscZ6buP2h0ZRXUTmrjA4jupJ/ycIz63IFZ68SSi1kBlo4vsxlmyD0N5m5ngLo0Zx47G
mFla3ckuiOL6q+Kqx+WDKf37WVffZ5eYis7DM9zrDtHLJC64+4EfGcS2jhn56RUDTTkvu14RjKTk
0Xonb5cZRP1kKPvCbGhnGeLo5uY2rcjiIbmpHedn2aNaTmOoBGQKIGZ13EMTpUD4DDv5NIuJUSeu
tRMRjuo8NPP31hteRVHe+S4VWY7fAG9dMFSvidm+t2hLRPOugi+9Li5DIBKS+1jkW7u+VBgRjSbl
Vvk62mQgUK0xSmav+2Rlt2EI82R+s6VxGMr5zZGSmjlG5ysG8ltilX/vafDZ2f0Q0TZgo2y6DhFb
VF5FGeO4arqdUwQLAsmzt0HV0itG0YsJzQJril3AMRk7MOHfZ/NVFyOZq1TxwDg3xHyOqg3tT4SO
sp6GnfRQe3kl9xL74BH3a+Y9h0xjqPpBlJ0n+n/ErTILIfvKIpwbMocJPcOb4D/CYDFceCs0KFhh
kOtXB7eJX8pE38yDQSKTgeQNyz6ZzGzfynYtyGEbfNJbESTRxzEXwqxPBhZUO8c1rwvSTicSgJkc
zg2vAeYXPSTxgBFVMHyJG30RdX0pwujACOcCOo6WhL+Hg3KMa/ddFGrT6fKIpYl1KsdiSo8HAMNI
jW8sj5oJsceJN5kwN3ne7keeZ1wk5GhcHCQyORL40axOdQkfF9DkpgPuVcyKXjJZ53F2047ogab6
uZHjJi6WXNqAkPBg1aAmCOB8mKB01qnEwM6wLd02ofsdI5M+YaVmV1t6XnnVlQo0HA1p5AnrxmlR
7gTIZJs1kq6r0lTPsQ8ju0CBU3TGKirGg4hcsYtdNtfQkVkOLeywpB4B/TACfA5XnfU50buuSqgn
fbChP4A6+2zpEs4R6ouJ4jjq6idtsfKrZw9RYhQ265z9sPDkgVHDEW3MvqvUMfXr/cypZWhl/dq9
UD+del/ts1RcN44CN9O+GG3yYYeUpV4R3ZchML8B4TRNhm0r8BGm9qkl669ROR8anhkc5nPe3nuj
z1b7pfMA9gq6glXF9iUzl65RHt3FdXtuWrwluLDNIbgXzDvSjNyDqfFwGPD55MOu7ix6c84tlDLw
30PylQHvvrVMEyEns+OkZTn1mPduwnlJ/UvicybEO/ku7/gFjgqWpQLeVM8I/Z1aXBWBDonTUdDZ
rDQ+ygA8YNrfjFnN423QziTCftIOXt+qR6156rr+gCx5Oimw0F3w0UaE1qiifk1V92khO8S6hQ8Q
VZph12dkm+FsvWVVeavTEuJqddtrOqK1xmZrIfdHLg8N+GulvQZYWbMPLVy5hnGi4tqFs380jXrY
GouIV828RoXy0TL4yRn0JWI4B6Vti79Ro0A3yvzKKrx3ajaCGSIQJY0HR23egcNFsgwSQ4PBXqsm
sRH4Bl+rLkS3Hywrb29fDBN+xpTP8wkJfQUvC1jSYHVbPSKwVDUysoYAmSwW3/P+sw9oUBHJhLuo
RNfgSH1rZ+J70X54gIXdMppvjaoBeUmuUSS1cyzi7NB6eieKqNg4Ya+3Unwk4O3Af9+Bx8F0lNLi
MjYt4kpTj4hnvKsunZ4TN/tCshFxIjRnupiu1ld3fCQmgSBaG0dmhBVnhFcfkmOIwGDKHSIlJV1y
RmKY/SLo8m161sIgpqI+MQE9mBgs6urL4Md7bv1dj4y98Be0RnyGJhRdJmm+hg2a0HgJzosePf4w
klPZmiVXGhQaGxJ/62r0umNCj1k/F1Nyo8b0AmvTfKCkB3s+I3vvo4FblCzwSebLRN3f9f110QUn
3wOf1s5np5V3mTVGm0ag11IhwzMXlqJvhUg2kCtnU/A1dCiWFcMDq7lSfDR2613noridI9rehocz
IHVu+8l+bO0PAVzR0Ob16IQhekGsj4iKF0tBiAi8Y+FzmCSiL+GQdEjyN9ohkELHTWkG256MG1OX
J2scb7Bv7wZeGbGBqFnQFS7rjixvKoBVpXzoswWRBJWG9zS0o9xUAnpMrsmnngxsMgE9PBQrz7Es
TtpZRr40OYuln4wvcqth/k8E9wYwfVsTjmdY3E1WeBBjvUOlt555e3vNLRCZi6xVsvEZPKQtTjBB
WHHM5YqZvl9XJS2nvrQ/Rrhj23H232ZHUgr2NUiYeO/DT2my8VRBiUDDcldlmv4eQwKWZ8LlRMFi
X5MN0uAnYh57J4faX1b/Yw9UqO17rImxVVyb2p+QIQq62rAByesZFCQq0zkSDH6RCfs839ZsfXR6
yarPYeo/jBjncMJ2vqrL27Hy8zX2gDfH9N7dkXljZk7vBS7sGHXKVHVE26kJXVVzSW0UxU13kYSo
3swu7vXYT2n5Y3B/yiIKKYk7t5HLPC7DUgWZaaIt39fOaxFH8lL4pnUTJ8je4tQ7BqJ61ovCYDLr
hmFHSHDvIB9QdaPeca2Dn/LYRhCCeKd0IUpoSHAzGSDa/Bhte58Vg6TfGc9bGaCkiwCfiQwH8cza
QCNfnTwrxKMF12T1V+AMqjSiAa49ZdPSq9YBkVm+ITfsIQgRIIcLPRhomeXDV2D6kYDd0ybC6DiE
3i7RFmGdw9Aimnbe7an6yGYfJV9KlIouEYWbTAPwpzxDawZs6FL/9CWAPZo1chNbIZc7tvkt3EHj
SBbxSO8PvjU74gYOrPlcTu8EyljddIX7BwQ0HjeUbBKfrWZj7btf0a0RvQ14DegZmmr6OlBw/NUM
myDIrRF8TfEVQNi3Mpt2iKFWvnmFtJGaFVYn3nHiZsyjPyN4H7ljVz3yIG4qpEt0ygymY2VWoOYm
F9H4DIhSypKddOh00IYUY3ZtzjSho8MSeBczDk3ILzRbLqt33Sd3Toe2AbFXD3mtN67MAZXBmxXZ
myj/jn94ZVjTrqNvm+fZPhXuQZdPCRi7EDCDrO5KmnDVeI+AZtdSgo/0igzXeiZsGYxpFj7WNbLw
VPUX9GfM6rKTb0DVIdqK8IDASB9GTcVnncJwV4OJNgApzzvTbC8LMWJCoIaelO7BC/ncgFULusUV
WhrlLUMz8spWBcYUy74JaK52Jjkx+YLs7tKTJ+TOae0rnGVgpDy0/8aDlKc+zLcQ35YX7dARnMFu
dMlaJUoJL++2K68AiHaMaT2f58b/5O28jSJ/b+QBoI3yxm1hi47GEwPhp2zAroS0dqThZxJmF4XF
QaFG6JMvY720CEl9D9Z++FRSnw2IYCvyWJPp1p7bfB1opqqV14kNBoJ7MyC1zuzpG7tyoNCyjPmr
y1AKap0BKGJVeITK2ujJbXAcQ9+jLOjUpQUytBcNzjKjZYjg6BZ9Cw1+yGf9gJ+N7uVM15vdODM3
ue5N6BAR6yolLYmJLSY97EbJllFmcxPbRXHqUcMmfUHnVsMCTCzBIGU4+JhA++gwDbw0vAUbyvwv
a65NhgpwgMGBOJe+RM48UoEGidppd763c+RM3C44XZm8MPZrx+muSqlY6aI/tEisoLwLZNkxA0P9
giKBLGD7UgQBvJIDivLTEL2B9V35NFyJpjBeJJAyI2F+TuaOm6qbacYWYJgPc+sa+LAyhrUMGBtB
BER/7A18Qtasr1I6DwPl1sg20jai7cgZVqJfhyNy+CDvEGJPLAvsynADkoc0pQ7AQOO2T9+T+Kks
3V2zsOjL7pF4kP2iVWrgYHnesJUhH6fLa0TXw3UV7hq4nMXc7OYljA5ZNcRkwhbStPle9ksqvJgR
IGP5TLg7C3IYU9TjdGiefP0ViOxWD/DWzHY1YU0B+HseO/nYNARQPNbuuBnQ2SfhQL6yIoXY2fPs
Xg82OkaePYK9liiAfZ3dj4330cqHShPDAj3MzVHNOGSt9y94dQ+1wuOm0fLDdF/PIv3MJqzEVXNd
5vOzPQLZMamuHaiweBxCpHTNWjjfy+nZgtNYjzUGVB8cNdOT1Na7GeepWcnvju85q47hScNrPK+t
U2fSimz9S0XXn3JsI/3qo2+cDbHnKCLQqxWsJEQRrsbKSQmDsO9KxwDLhlUlr68KDSxazxAXDJBC
FW+t/Tx19D7InRnY2NZyOAQMFR55X6UnyBfyYPjNeEy61AdOFW5V66i95XXoV8mVeNWOubGtHrAN
OdQTpk0sGTuTbkqPI6CffbQCPuPlSos99ci4KUp9V4qJKQxjP9kjIBwMJgZ2mXAr4FhLveDRZVSu
yW3dBzAoeYG063kgtqCojBMBGeypWOljyRCxdh+G+LMkkB2lCxHIXgBwNiIrZEVTS16NM1LNXED9
7x2eN1LCzI2LDn4/taxAPNyArabKWhklbfex7iH/1CY+tGJIbRgdAi+lF6L5Veg4N21bf2bRQNsa
lan/rVekf5l+iTApGOB9Ye5Ao2Grmv5IQVtxieaTNEPCbNj5DDDXZW4lT+SvjLep6McvNSmC7NGr
cGDbAwnEHlD4DiKx3vO2d/aGCaRnSoIEla+Z7UCHw20Y0TEFizw+kUZU4dJJs/tq2RMpP0R61qLp
tdpGYbWJiv00IXIPpwJ/66gy43tppgRvs0ww3s/t/miUathGbCmQWsDP8xqpt4CyGqQpznxp+3na
mbGrQUjTFSa3AQlCYEd+uZESQRFN7RSsQ8KflggC0sK0Q801uBZ4oMq256tZ6/GjTd2XubaJFyhP
BRCMdR4inpqyiLDq8V4Bkd3pLLRvrByue+nZ/jobYvzhHSPOpmU6Zxxydr3ohPxLnPVIuWr0XkOm
MopLG7SSjwv0EWybe2OmBC75YopuoLkhTqFQAfly9OP8JoADGMl23/rmLTyUy8QAZ1W29bFaXvRp
4uP/zBpom4zd7P67YIGGIcHFc6rqRJWFxCCJt9Iq+GaHV5Ly0N+QAHLoIemtAD4slOL8nd7A12rW
wIEkPvFiU3QpuUOh8ZKHCSYwaMTf66pACpFBisrgZaAFGSdWX+3cWgJpUId2BqfTuFeGDvYWYj/G
KK+6pxPhAax5I5dAYiNFwm5ivJBmAgCpYaBR1/PRZqoV2dE5x/Cxh4gMqX0k7D7I+8uEwjWceEeL
ZTNP468iw72OmO2qq7ArvpSZPEchNQVv2sEkmbQIPCK2hqsk7unLV8YW10t3cFS4RUxONwFbdJ9O
9bWFNntUDuqpoDZ20u4jtFSaV0EuHAyfzH8LJ2YwMfEC6DOupA+RN1ZfhlRqnGa0NK2YRpMMgBXn
k2uxBQ5KXtphRFbT7JdQUf2iPWV2BE7NA+Npb9BmKcSYBAWPNu8WDDj+uBmnYLxqM9ZQZXjZbZ/H
qNRkSrBQVlTE9CRMbQc311c+MFFrcrrjaLjVEy/l6XFuuCkDX45vFsboGafM7JBinNHvdUu8o0aW
EjPdt+WDLQI8bDGzwnFIIKpSRVNF3EiTzmTlRbzjcqGA3013TUWKkEGwFEvMRI2f+M43+ddUTGek
DijG+hqBN+Me3e8bn6SJ1BjyY0vO1aYZigc0B84m7jEIi9D+TmtA3HYNC5QyZ8QrqBjsilehVRAE
k7RmvykxXGzdHJahpSmCMqhYkL6h3iadm6zR9H3JJKLbZgyyjVEza29CCVqtJIEFqAopERYJJplS
LNBWdi+9kXBf/CabwoRj7kyosWUXwyIr38Kqo0Bgg/2Q1tyryqLacRDzbrlGVJaATcwiF7eQ27Nv
orLT+3kM7qxA0GNqxha0bbU49SKP3Wk6baaJ5Zhm6rBvotk+qlmRWmSRXNgwhMVS1FaPXViapwpq
MWlSObKxMoXZxkh+0y1W30g53s5xgmBn2/U37buUkYzEiZWvHxmg5PvOkpAE9NQyphWVm78AR2eM
YzqfrlvGpwYECF1BUx1HVXQ7TVrYhuZ1v3P6klGSO4aPKK2Np9lCVsILn9jRDqAI3yNa2tr+rqo5
pgHfGXup+aiUi5iiNC0wdnb7irC/3kBRwi+oJhADjE5XESwzbHOdOtEXIzQRIlRUN95NjQxlk5Jm
s0sn172eVT5c9yDgL/GMuL6AmrLWTvTpeVDdghmY+xhhyWZzlzWgynHWezm2wFQO3FR+Vx8iu4Mu
B99lo4oivvOXgIGghrXa+ZHHfD0wT1MBW0wXuQs5D0DxkeITzFpgkDkrYcJaxLztJO855O3AgbAB
esjWMMv4fL+3My6erRzpapsCwjKs/RH/fnkXIIZmAhyaxVF4FU60ydWExfX6mEnOdSJ7ilW2GZ7o
z4DZjyJkPbpoD1j2yWZU7DqNFtajJbF9znY8vjUEECIF6bBCFQgMV9qUSE0dRN0yt0l8SDrjS18i
cgD3JOH4DV+9gkDruoAdx/CIGr1kUzZaKTOzSZu7bGxBicDb3rCTg0gvKO8sBMbbafQ+w2wCeDhY
4IEVK05cEn7XQZxmBRMDLhfaOUk3hGdGcySFRXhnwi6O16UYpwzAKLIedzKHB6GGGt8tjuAsZoWx
+si8iIkJluuSFVNiDLt3PdP4BLGVvomK2DnwagKq1WimF1e21lIxFSYdFNdfF6x4e7Ys+3hic8fw
5bXNQdPnEY3C3GeHKwlkGiFCJiFMH8A+wjFzGtAm9oE5xd7YC3WIbfHOzMpDBqW+dToZD2XRiSOa
EJvUSUKJ6AAPD6BW/IfQ7F7TDnAYRgRaGY6prtuUwJDtAEnv2hX1F+GnBEc0bnQ/1lX0YApX3KRL
YMxUpR89HXzHRKkBtY3PyKYZO2uKNYGefZW41nCkMqqeoxCitO1XxbUA5aeQtwtCop2a1iqO26sc
AMtFApB7chGxnBO3sr0tG3QDvCLRqz77ka5N3pSh7rrKva9ZtUbf/VYtcSYYsdaM4Si3Cpoa1mBd
plrXTLjmizVkNwK8kIEswxX4n/E1PjAip+lfNpAqyX0cYJ7ERZjdxJJkh0TQFiI6iUGeWBTmXVex
qS4PfcqOmVhEfARudpV5lT7bgmIrzRFf1jY69HSUl2Qw7qzeSI+oSWiPQ9ocTes97IejG03bMZxp
dRbbFj+uo+1NPZCobCkoErUx0rELsZrALyD0MvEh3HGlAV+sjQGwURCQrzUkVP9NlbB1KYiDbvFW
Gt1N1/g3ESm0+LfJRaLRjd19vpvy+C7yxV1IUtm+gVBC8zBH/O5V1b7vPKT8hvkUF7LaZCkgGmHW
d000NphO0u4rq9eV18WcPz5HYt7YzTQGIrSYSGU4W5AVdl7D+oqcBoAFbOqvjQ12sEr3aNW7dag1
w04wKvsmZ9rVOku9UpzsmKbfGGMEDJzAulKiGrG4uWxtHYMUjBLKhIe0kJEFTfseKSLu89up0sQL
Woy0+jZ98Hxg5dzWe+0jio8GAsmiRkTIjGiHJKq9ged6kBlZ3Zgvol3bGU9Z5hFIElAMBezZNxE8
c53EjxIZuTF136Um1jJ1xmMozYdwUu5D5TT3Fmakm0zY3wu7LQBnu7zWXUljfPII0lDcyI1jky9Q
f60rpC+0/HFJNQljC1+9wCO8bTw244kTPGa9uuLdSC8tTtGOQ9lw0m6+JAJAliNuA0e+RmDl/Kjf
C3SrMk8gZrOpaKfstXY6bvxJH4xx+iwLse/xjekhZZ0ib4LrfkE6RD8o5F1psH4dQ7gKDKEdsP3j
GsctVY0OzotzKzaKrV/pJUUKoUC3jtBvJkCNjAAEYdS2b5XdVDfEmexo7ZxbH+jwSAbJTTTM9Znu
k8d/Ic45CH96HVFj41uIsFlabfEYOkW+0a4tD4yy6s2Mb6tEB+7o7JD3Lrll1WW04KyN0+IfccHk
laQQ+fuJl4CKgxeHKyGH5KxN5B048jBuoUbCHgUO2gKF4jf+FaPG616IF4DJYhc6ef8SOW1Fcjue
8Tbzr1kpj76l3kfCH1MW5XAIaRnxyHSK3ZQjWLLbaH4hsEBei0xv3QHtTlxumabufaY/bYO8jI46
esONSX4wgspNW336CdEBUfgYE35TOcNzUpL0yL5mbcV3db04GysuueQBt9dV1uw7gVYNl+aZFf5s
Rim5pPWTXQYow41dRLRv5gd6P4flbctYZBMzQl7h7RHbBscfFAh5l8yv5EsFq6lN5d6ve0C/vf8S
zP1jm5bngKnVshQ8T8W0bVxynhVupsiyNp7fPUamMT45NmWejbEMcqQtJt6PiIq7BeNgkQ/nRtCV
E4MM4W7ivezV2AuKiX6exUflDjvU9Q2igxxRrmafM4U8yHEHHMx2ZxoSGhHybDY5dEOli9cwwmVP
WheTamkvTeLEQ06U2518pQqNCA9xMVXy/Nc0bmwUWhsRZDac1jbTe1dByyjTcGKblENKWBeF4V0k
cr5L51QO6MZg/JYNRfZQC4EjwyA87N3rUvlIjCJmxV65KWiCAdlRz3SUnV/XJcG5tCFn7mRIrNqc
0qfzoeZVOx/33gt9bAy2kWmSN1011CGhl9a8tvALfNVdWx3apq7e7brrTzU7iPIqrxrnxuz77sPP
HPetlSU9QtKgks9Y9EwkZmMAW96gnLoMUQs6zTODbFsm1fjgudWkVqVvBjgv2uamLdkv5y6CpFFL
/zaax3QvW6r81FmI/03ORLqoDWwMGGujuBJfp0K+kERVLnQqeWumdv0ylHrDcrZ13ao71+My/g0Q
6Kwk1Obb3vRoubrkTDqEBhrzPdsf43oik5FQAQFgLup75FWCwchtk8PmcdVYXlydw/iP0b4gM2x2
7cgdVzjGa6ST6Ji3VrZvG7lkcHVmJEj8w/7be05zbgjapNfXMrZsal1dlxkCuyqLuw0SWOsaHVbx
opMUgQWgh0MxaoQPBqqSDJiyoP/Ey8DyNjIInJ2JjgjHU72sCNLbda32sbJZ4ls3UQUwiB9Q6Jd9
Bie9t2piZExz0t8FuBnmmz6AELpFc2WejLqqBRndToAxcKIGYnuK5pmWj7CLY5UNLEYVyh1OMEjf
Krf44iCZePCTwqlWbOQ0FSGBH3iKzYK8Fu4uQacEP35I8uFm7CeHnmXaeB0PZ9djLuO2TtEklErC
SWdShq9t6kB6Gq3QPO1DCVyzsrx2r/LGBqEuRLn/r454MxLB0em2cQo7ElNoQ3Wgw9Bd/ftf/+N/
/6/38X+G38tbBhZhWfwLAthtCQ+w/e9/O//+F66/5f89fvz3v5VteVIp6Ujf8jxJqqvF19/f7ill
+M3Wf1G4K0cBQ4apO587393Njnv8/SHkr4fwHYucJsHTqhzH/PEQxWyyqaVVBHRDrpR4MNrvo36q
2HXb178/0t+cjO/Ykig2x3VNW/10MjPEM81DAnUCPZoS0zUx0vf//BDsAuxFuugqU7k/nsygESnV
KYeIzNuxuXeNw+//fO+XD0uZOEuF55gutkhb/PjnZ3kwZWbEgtMjWVl66gGq657QIvxq//xIrmPZ
SAmkolf105lIb1Cliks2+AgpzOotQwHaD/tIuvvfH+jX68/nZNvocskgkZ7/01XppR/wpp2oN0Bz
wvZemdYp6s4jnJVp+vj9sZZv+sfb2Tdd6djKdpXlmfKnkzKYQJg8JHDopwdXHOC67Ek1/cM1EstF
+Pkonqk8Lo/l+9Lxf7xITFtKXcf0qvB4r9uttyfbbmOsYHit4i21wCbYAELlbyZdazijGwJp1/hp
V/BI1sZGr4Kt3Libfv3PTx5Wlms5ticxzP108iMQCqAtfFtDTVoUfkx6X1e/P4Sw/+7U+XBt21K+
hYHzx1NHgmxqQ9G7r7fLqQ+bYcN4Zw2hYTWv/t+pk0nHiSPm32GB/OvE002xBkyxBla0rja//66s
5QP/4YJIyxRLXpWHMdV1neUW/I9VjO5WFigmuRhsjvQPLBwU4GXJN31od9Z1cDDys7fquQhP0erh
40+fu/3LQ/vT4dWPhx/w9zJo5PDMjgO6cHdKrovj15tyDQxUrOmkxUdCvQ7vwxoywKpaXU+rT71K
1skf7oBfHjWeZNYlV1gOATks6j9+Iy0lkmQS5cF6LvdkqOwdFSEt1+GTB0g9TuQfboflxH783Fmi
XO42YcPzxLnw4/GsMvdp/M+SZMP2ugwArpndfdsh1pkadW3XCXVy/odF3vqbk+QBN0HHmK7iKf/p
6fMyn7TnyIIUZXqnpUNpVCksJ/dbwihRD9lxwi/hieZamnDJCxJ8N+yQb/MmXTOJuCnq+dAY82VK
5j+8G6zl4/3l41DC9aXJB+L+tW78x23YtExW7Gb5OIZvOtBHSuwT7Fb6D7C/4hy8tN6lVnEjkAe0
nNkfrv4vi5/kaviMf5TPy9ZWP10NaXfmRIIwEtFlW98BOejtOxKh/7D8/e1F/4/D/HS3qy7DxlJw
GDfYo8vA1fWo5bfRebBwttZ5+v95Vj9dbhMM6TAOHM7xAArkKLMM0kUMrJm/X0R+KR749Hh0JPcD
7yku34/3cqpnYF0ZPsgeAWILIiaCwP5PD+EL6FWSQQ9bfCToPx4ilOypjE4wiIzKL67Q6U1G2/L5
9wf59S4g7IJyi/e653hUQj8epMpFbXQu0TpGbO4tyt+m6F/QXvzhMfx1zeMwPsoXKlJPWnL5+n/c
69BJbUx8Ps0I67nQt2aNLhOjUOX+4fL/3XEsS7AvtyRF188vNXAKVJU4C4hv60g9aJicZQF7+gil
mX3z+4/u15WFQtV2uPiWyT9/foDiWAU5dnhGMa5zFVYPXnfDdPMizHjbR3L/+4P9cp0ovrkJOCef
T8/3fnqMDMH0q0g8uaoH377UXop2AUHXOurMP7wefzkt3ta2kEtNKYTvqJ+eICMOeoc+EL2cBsGO
QNFVX9BlbQfn1cHS/Y9Py7Ydwostn0/J/fkx6us8T0OTg5UJhiYVbWeeWo28+R8fhp2Eyw3O8+p7
P78EFG4uBxUsyIfiOm6eZ7K3puEPT9Ivtx78WPrYXCOH4tV0xI+3+FDkM5IzJmLNdD3Er5V/ltnL
PH75/Zn8spxSq4JVFCZ1pI146qft0dCJSVkZJFscYM2lHPMJQQF2WITcLvZb2Ka2JC4+1zizf3/k
v7kveMk4DpWcyV3vLSvifzzC7Moyf5QWoCbb0fvam0Bmzbb40LJujgkMzJUrevMPB+Ux4o/94S2p
OE0qdAl8x+R+/OljrfO5HYjX9Fabzea82Vxtzlf8arf82O1Wu+NxteIfV7vdjl+tjqt9tzru96v7
PT/937+Y+BTfjvvVni8fV/f876/fu12+zk/r5ceavzbLT+v1arO+uzts7jaH84FjbZaf+HvNjwNf
5Xcsv958nJ/vns8fZxIL+bfzmR8f5+W/4Ns8/+Gh/PXmYuAi2UBK/IVKuT99Ck4PMHzssPEmuOsE
NIyQuZrZ3M3yH9/FAmg4zwlbfanc/0PaeTW3jXVr+hehCjncAsykoiVZ9g3KdlvIOePXzwOdM/OJ
IIeYPiP7wuV2c3Hnvdd6gzg7DyKldUOU/OALIwNieCN8u+GoI3YdY1Rxe0JdbmkcN9Oa0VVDJeqs
TbJnxlFiwWAvXPWxRFfTEAA/qsLCST3tV+cTSFHZMGWRJumSqUzz+su8dWs4kAN5UNA5IQaNv1s/
gsICWgYVdVCtg/lHlRdCXmmZpjNWugaAnqNoGs0vIX0pUnIl9DEYa8lrJbFuOSWltRMs7nZhA71c
lYqmW5YmIjiqa9znzkMFle6pGoldBGAiHcxU9B0qbb92gwL5gqbNYfsYZJZvj9xnn533qSqL07WB
TVuZDqbzqK3mp2IfJ9Ro7cz++V+POeWhXiHgsIZutW03UHRXifO32xSkVtbut/EQb7sjkin2W74S
7Y9/TAfY0mo4CAsrZdqG5l9N4X3HY3taJ/JsAo+BwKumwlzc76myYFg78Ofbzb/ckqan/H9CzIa3
Htuuw3UOhF+SWdTNoE2jPdE5bgLWR6SW4iDOC6JnpFJ+O/K1icWqnI4ZA3+R+epMClPvG7chMdaC
9o2cAahplC48065Nqa9BZs3LJbMBhNYyljCFn/KGy6GBBS1rZ6LoRZm/MfE2ebndsulDz4eNYpeF
YSTJH25Tn4/mL0smiV3XV1uCSn6C4j71VgHsWxCXb5MKxL+PZeJvpJM503iGzi7WZqaUvjfyRgjA
LkjCoZJPo7IrgAfejnOtI7/Gkc9XiZU2dd9IxMHxaqUFz6H3w0pYHmhJVkuvyctpz0NSkmHg8taa
8qfnsSodol8skTKtwvxprNz3oHcXtporIXSR25olkSyYFtd5CJzXUjeIeUmbcIPsFN4rRJ18YW1d
voqh7X+NMpt9CDE2CrqBBhw51Paav631TVdIIGFrIWmJI8BuCppfVbXSQHPfHi/pegs1jlhS2zgq
z1oYNt5AqYAyZhF9q+VHWRWnMjzE7cfI3ePUoFtbNKKVAn+Yw+Bui+7t9he4clTR9v/En7Ude7HA
DaYJQ3wvhu95H0ZQTCrksZ+FzKBq/no74NUGK7qscClm7syvFVKrK5le0uC8REM16Yof1Ok2t2NM
nTZb2brEa9tE55VU0zzrk8kePEwPtp9bGW/wqHaUjH7knrdw5k59MwuDP6musIfIPI/U2WKLcqSf
xBCCSdIZL6rh3fsxhm5p/Cfy1H5hkl42iccE5BXKE5wwxrwMInRyAdyLcWrwAyoK848CsREXrx+3
e+6ySYThsQyQjE1KkmZNGlp/zMG2sRTq9uT3yUpVdYSyhzVZiYX3+econHfftGmgEi5qpIIsdZop
X/ZfSxUgxreg1s04zuo3A4Wj9HvhjxmCRJWeK08ga+v8AR0sXFyUsZTutTw1PtAnjX8Chc/afVwV
WQ7tJE4HR+30Zm9KtftcZSGOttRSpS0QT/SWCrlAfQss5STuNQIz2wh5DP+zVT35d6vGcr+O6lx8
CtAifRCqRC/Xt3v1s9tmTSUPIXFtMgyeFfOtEvYcMEMTRg9W6iRg5dcE2FlbCPvCRdhwVP/E1LIV
sYKC4sMBrR25zheO2MuR1ak5qSQpTJE8hTY7gaxyDDEvRhQ9S7IfhL4jvbMKRf0ZAYSFF9TlEqed
qj6VOXhCMbznA+tFOVTiRkS1Dqb0KQkwLcz7vlmYP5crYkpq817g3TslW2eX7BYKY+a1IFKLzlg3
JnbQMJwEJXu5PXaXYT5LULIFok7i/jP165dZ2uBT2UdBYcIBAYjsI10w8Szwnrsd5rLPpsSOSUVI
NthMpNmlOrRcBHgh7lB8BzyvpL+xVnu7HeJyBqiSMc1CKk+kkczpK3xpCX0VVUVlcU2FryrVCPQG
G6hFZlIsHGrX2mIqYFaRCJCnp/t5IMrHUaGEcC6sYh9DCStfbjfk8pKjSmSlyGKz6/AGmb3izBBI
tpGGE4xUcVpDwBq1tKX+t5XnG1FdWrxL0WbdNuq5Nlox0ahfr2qEjup/8FpeFTkqCf/2fSrLrE2J
J85UshBJvJ33XBSNhZpIJRQBDb0IKL+vAnqst3tvPqE/Y5DRYZ5JvILnNWipMhMRcEfswFezBZ7b
jdUiu/D8/xdlNgc8tVaHAXi3E5ZwLxVsmsUHtfvndpD50MybMpsIpd6C40wJMip/M+W5xvpKkvC3
AYhhlPbtWPNJ/RmLZYNulkXxan6nSIwU6YmhjkHOBFiQ79BLW4hwtTVfIszu00PSWg2WAKim1oKJ
o5cBOKY8BU0FxVRG3vTf1tdpkcl2QAae5pDhnW3TPgUaKTQ7WmSNv6j546xUiqcJ5ZmRhr3de1cm
HbG4OIhkXEVpnhEpAAhz0hNLdPHoRmJbaUGDxktrdb7FTU3iskphi5uSCBzqfP0EoTaMoSnGTqNM
9o6o70XoAJiDeRryYlxokyJOZ+bXY30KR8+p3AItEZDKbP5FaS+ro8KI4YhCGsKLbWRdYptU3N2x
JDd3lLfhvlwl9jHhL9+P/F69k008vvMP7vjj3bFd5adVZt+RZbx7//yH/NOVxl9MicfpF1nHu/fV
z9Xd3Wf+ccpATvlH0on/lX38zDiSUlzb6x+OfU+y0D7xE09/wS+H3/Z6u95u+TeP/51/PNkn25a2
9unP+jNlubb/O3N5stfr09rm9+cnTn89/f/3nx9in7YOf0Pu0ra3JwCUTnxvvTYrZa08fLw2C917
bcrw9JtyTZzyqjUtly/HFdfUsE6YJk5mfRfi04CnWLBUHl6KMVtyko6tp5ITo6wkFD/hIAjKTiiU
3e3Zf2XvoMLxn6bMpmWaVGmsZMz+UbDQc3lNwGrejnC7IdyJzjsr4J4rpSMNmQ6prAdm3xzicHs7
iDx1x3y+K2Q1wZWInL7mbL7LkqgWCHjFjiu7goLQYxMAMVF1LNDg4WvfC2UAOodmZKZu0zGqorXo
Q5HiIVkU3joIKwH5FmR+QNyjO46EeaJ4WFcaWDRsUnyHUEtvy3BYIdQTQxrtMjS0FaB3MeS5HMm8
Poo969RUglVszMLPxT3wbthRTTxwiYmAnGZrJVNjdXW74Ve2FeBnFnkI1rium9N//zIV6xISYi3V
gGvjEh2eidMQjnsVeJ6tluPb7WDTZJh1MpHYUySJp5FhzCaLq7toyaFjgcJj+FxEybpFChJ7FOS1
hOivVYR7VOWAd5v/+jDlOjDVd8BcTdCF2QNBM/EZiErAjWgYonhE9VwX7GDIkFJ8S4VsoUs/cWLn
zeQCwu1d0mBA6tRPz/sUi61MNYMkcTbht+QOxImzOz4dVx/WatctLI4rw0ez2ESmsZNIJp2HqoYe
PzwEEZ0Gr8PE25ddwqzFFc3791ers0DyeaBUKlxDmAJlBtAe5cnMXlUIV7fnx7Wl/rU1s0Voal1m
geKMHTn98CPWX4NUQb2Q9b220nnAcXvXuWtzIT1viRRpVlD5Oi3pseYxTkYu23X1NpAZEx6E+sft
Jn2+bs4nA2C1L+FmCyxH8B5Su8bGAqvVQq0C1kyl/q3do1+hEK7uxejQd08LUaeemkU9W9azRhoo
UiGkwLIuxOxOHNpj83NMHxvcWv3aPYnoIABSS/HcDPPyTqu1nYSd7sJ3uHKF+LrazdnGjTBW1AkS
/jcVaU59p1CueUJjK0Pn3k+jBwinZvggem0BVR38e+zoiQSyuEOm542S2lJt5+rmo0kGRXYW5gXm
MvTGqvbbHltLo4NnPcg/YX5Fa0bhJc6CRy3ejkWk8NhqPhY64hMCdz4a04ZAZA4WDUDF7Cweo9of
pQYJ+qiEGxrZhjaY47ob4orCmSDlyVaRc+8VmDVGLr2MsKsNKdkvjnqV65mDgqZh2WosRDgEDMZG
ktnQfwKuyqxN7CKEiWkKOigrGT2NV0T80S2qY7dAT8vg2Q3zo4yzVezrqb41e7mFd6UrOgIYsN6t
h8hKqeRF/hiPB6MQEnKlY4xJXIRVRrLWq1CqVqHfN8aHbLp4aonwnU+8tIx0lSteNomiZ0N4Ip2O
zHCq4PiMvKgkuDtRD6zhWA6TelUudgYq/wOmt1urgi6wF9Qi3pq1leV3HKmhjpIwRJa9jKAQvGDf
GKpnvGO6cTNWQfxKsjUTcFBOOV8hBGc/4HqhnTwa5ag7MZ6ExpoaDhp5EfTAAUXnRu1QLseDcqNC
gEXSBRa3gXpkb6gbWAhh9Sg2WlnD5RcRdGgadKTl0kWxxsh1WXAQFAzv4FFgfRFIWLFsZJzkkRAu
8adMTBk9qy5tqvZZnKiVT7oroYCR4Mkj3yeFSzav1isfP2w/9jHiUl0fsFaR+vWmlQpy7eDzYsWJ
Er/MDoFfy+kfE8WwN1GPEISXRiXGXRhvw/cCZXUydwMmPkNQFn+qJIj/mqMUFU6hecZRd/sUm6kI
5dlVWMb+LyQLxIc0VVK2FwmNZyjg2V+ggYZ3LEg4vqWZX2i7qq4z/GOzOPgdgCitt+gsKek6SAAc
2GITNChrRip65glDgsRbUuvQkZWmHJ1cVsTWdq2U/SwPZQ8im4SAhIL4DdRC+QcTs1vxoEAEy2rM
KD9Kaa7CNoJyCBdJ7gZzNeIgDXtG6RHlR16ihrTCOkCEMSsU5J4EM/dWgqF2lEOqsTe22uBB//OL
iThkQML6gPAk/Y2oaeULR9wFuFGe0EA8DUHQSFyGlNmmWUVu2+RYwKH4s27WIubedrFNj9ozzlmn
YWNurKdu12/D9RJ0VJ3v1rPAszMikVstKEUCG+jw6WEGSOhwew9aijB/cUjIV9J4OO49fLupruov
3ETkaTs/2+RmjZhtcgJUERmyHGAx6DK2fMg36mNt294JFWDdNu3XapdunxAIfdTXtxs3jcssMql2
bugk5SzSF7PGyX3ua2M5kC6tXlF5MsVVb73dDnGl/wjB1XV6gev6PMWsj3lRY7/HCAFr9csI/Gu7
MP0uWiGLGHUB2zJESRLhUdDKLzfxtCtSbQjgCYup8VZBW1Pj5r6EHHa7JVNnnHXWFMaygFGAeSLj
M7sxNkpdyk3BqVyOJerhh0zIHEg9srsWtZ+3Q0nXbiGU9sn+kvIjpTmLVXc4XLQTz14bH/1wkwXf
g+6hU+5z/V4rEKf3esyOHuJg31Y/JXNhyC77E4wyBbIJlM8FeY7xE+NwFEQxZjL6iPv1+65FdSxa
uLF+AiDOu5OxIsEE5M6UzAsclxBbCXdwpvxqc/fwMv08k1hwDs63wd759m63UIC40iqFZlngRSjw
kyM+nyW9WVD9K6btF22HBpiYEX5Pi1+3B+5itsvSWZDZfqSLvDo/93gPMumQn9R2CUI4fcKs24hA
MgvOhDLhL86bMepBR46dZkhxuKohD8KsNL1qXcYLpZRrTZmAshLAKAAK8uwt5o+DBptnYgX2Qv6U
F5qxx/gvXFhUF1UwKBkKgjpc9SlUwlGaLV7D04yqtwijD9DjxU2ne08hqgYWasY9LyYDj0MrzO8j
DwJmMX4PtGR/e8wur7cSFWfk3XjKgyicU4rKbJCHRKSKn1bh/YAgi1D+4DGMSU2HeFxQjq99rWL7
stT0y/3kPO5sroSeoLV6PbFzMZ3PVRikPRbXnPtIlQ6/rHApU3NtAYDZJH/AW55r/GxAuyhw9SJF
Sk6OPzr3LZeRsUWb7HZnLgT5POu+7MVBpxiqHxAky9gdxxUsT0fVF7bHa1OTJUBBhHoPVI7ZnMFS
QBAEnTeagJlWZuAFBNP2djuuvD4ZnS8xpu/wpSFx3cniMMWw0BgSpZOYn8bCsBFUROsctz7pwGTV
l1p2ZU6QRuMoZn3LExLiPCp0NNQjVdyVu+QjLLdtb22x5GmqUy3E69stvLKRAB9TTGYC5SV+zkOh
LgEVt84RxxOh2VpPKZJs0YieX/g/CmTweMQWAyD3rE1VKvSt2mPyBqG9jU9WCD8U+YxOeL/doGtD
Rov+E2i2oHzsHUqXywBuZ/vIv0N0IQ9/GgL0bMaL97EQ34/NQgX9yuahkpgDz4mGMwCW2XaMUAi4
ix7rlRIRbtEcEOxG/wMXEsn4luKumGvvQft4u6FXR+5LzNl9sRe6GHASMc1KXxXIHCXuDuUftGYW
FvNS42Y7hha3JdzhMsUQ7zeiE0D8HlPxvipe9aLj4RsiebSUs15o25x2m3VDnnQIUzjduFNqGf+e
fBN0/5hFvzArp06anaMqpw5Q7gkiC5v0fPoPvdiWbUhm08yCtYJ/X1SehKy0o6LfFA0WLflS7eLa
2v4acTZsmtYEaWcgtkbeYlv1v8gYOMiBbgIfDGXcL4zdtKrO2sejAq4vjK7pqspF7rx98LyN3qol
AekFGLLZay5ldpZLC1EuduIpCpd6i8w05bX5TiwOcorXAVFE/b1BptD3/rk9168+jr5GmO3DoDHr
IgtlBAi2459gF+836D3Y0V445G+B8xttGgctGWiamM8vrO2LKULjQBiK/JAmBgx43oX4FgmIc06P
y+pYZW9h9IKAjJOPkxqujSLtwpFzsdpm4WYjVtZVRkaV/LqmPqtoO2l/TG+TV6cgWo356Aj+wjZy
bYZ8bd6sZ0miQepHedE2ij3ql65S2WgU3h6+pRjTf/9yioZ5khgYPTF6iH1O/pyoAjfCj9tBrk1C
3mQkHihAMQ1nS9no3cHAmJsnevYYK9wkq4/bAS5rXJ9D858Is6XrSk2shdnUjK1xKoUDPkvwp3HG
Wykb9JrX/Q6JrLX2pDnpUYA5jfZ/v+5IJjrizoU/vbRLLrV4tjGH/qRcWfF9hlpb+yV0jEBemI0L
IeaA/iZvK8ObOnXgowv9tat3tzv1+tSYRE+mxwXQsPOpAeBNbzG8EWwzrLA7W0f9u6w/345x+Y6e
Bo60lKpALr0kl3e6ryNEPw3cq7x9b1fRW7zvuq20jfbpFoXbhTZ9Mirmu+7XeLNGkYhoRDknXruR
vknv7bvsPOMyU63kx1N3wutlBSpgtdDIaR+6FXQ2/+OiLY1BpydLvOwr617pR6dKVqF2wNizC6gE
he9dVdpZ+Vx0C0vj6jSBz2zA/SDJMwfcFYYquH1Jg8mq+uVRH063G7f0+bOVVwFGMfKEzw8g5lla
txabv7cjTENy2Xv/acFsLeG4pqOjQ4QyeG2xT/aO6eT8I6xvh/m/TI3/E8eYFXVKtRHCDjItNvOO
4a1+Bk/jqd39qWLH/0iPCBZtsFh9LRayHothZ9f8AGflEV0eAT8AZ3h+Sj5EJ7ATJxCP3Y/vXFf3
rxYerQubx4W0wZQQBhLFxQN2IMycWdRGxN1pnBo74np10P7I22Fr3hUf9erlMaTq8oC8IXg5qLGv
4nEpq3n5EJhFnxbMl1OnsCogcy4LAlmu0V9nb7UNCxciAqaJ3/3twsBe3Os+o0GCIbcEkHKu3pEl
COSPSJLa4an4KN5kBznco76Xtv1z9t4fsH12iiMyv0vo0Gtx0VkFtqvzc8GDkFytlMqeVmZQrHRt
1YI5D9/AStiLdOYrq3Bi4ops1aDnL8QLZL2TrDLtBTt370TvW6293O7DT6T62SIkyaRR7QX9D/xb
tWZ3H6o7WoVVuu8ce5Q2vJ31gMfsFrHoDeJdm+AYretj8qQ63hojUmd8e0Rk6x6DUwdu/WP1wMge
3bV6fz9uef3tZdtbvcb/9qo7+4pTH32ZVA2lwChP8WaVjcdUeQrchZV60cd8PvlxniKWyK+5PIsI
ulVUWzhcOKWI8XOqLVz3Lva56fPJccGA+GTyz7pYLWveiRiSA3jA6PV7Vx9Ql0/GhVZcnOqzKLNe
8iyXaoMHCkzGJ7BzD6a1AXq3sL1c3seI8nngwAyfAOXzE2+Ea6xk6GfXK/0NyeV1forWyv3PHOZf
4njb+hQcWifZ+3Z4rz4UL9Y+WbHPboWXbL0kFHW5102MWAQFyMeqzN7P4tiXiQEuM7OStPOdkkzD
WqvW1Yf1EDwHnj0ei3f9of3oTtkPjuR33MEaR9/cXjtXevws/OyEjMO+QPCc8Oqw07QHVQ0gri+8
hK7MHWorzEmNdDAAndkZqdSNoCk1MTLdW1XRJioeOuG1DBcmz5Ul8DWMPjsiG+ovWdwTxgOt21SH
Vl0IcK2veK9CycS19FKWQY2qtMtrxcfQdy8N3ycWHKK0t8fj8sXKfPgaZOrML/MBT4y2wNEK3sEu
edOMXY4ZEzrH2+L55XFY/S3sR+zngepgA4M5h77rFhp5mVKffYHZ6rBSUxSzHEm3Hpk4hExtnPdW
+brytgOKxOyv4z+3m3x5zZ5FnM1Bz+qR0+uJWOIY8SYAuXAKnkLeqeAAVP9o/w/iSdfmytdenk3J
Whg5SlRCNodUuMM2sXD+gqN0xPeAqtlgS8lKWA3b2w29EJKCakemjzUAWhmoyLyIhFBfHjYVnBL/
BR9EnoNcqj7crfnW/SofnzmAnWJbH1BOcpRt4Jj2cCr2zQ6XVydYYRaIe/MbwrMLd+TPUszs9ORb
mTLCJrBx2RjPZ5wi6GMLVNJ3UIm+J5lrmwfjIXnu+RrdJvzQV7j6IeoUndL7D7zY7HvAybZ5n9i/
0Hz+fbuLrm2HZ19mNv3NEineOjPQPkcoCssjf6UOdr0aT6rj/67X7gZF/cLJENWSbZ11sVC2urJV
nYWfTX7FCNBu8AjflnsjuDeKHAMUDQezhTifQ32r02dzPowyuahGOn1Yo+dhV/flRl7HL5mTPNc7
aTduX1tH3cS2sgZOdG9trUOzSx1rYeyvLAOTJD4XBlJVOiCM86GvKtcNxsziJKy2lvDYBgsz/oKL
Os14AFik7SH+oTA0C2ANRdXlIzaM5l25F++6+zZfjaY9YtliN2ileKTe3ipv4YS/RJTMwk7t/rKJ
lh68/6AmbP0HRgoF6HgfHDFr2fu/x3vxQdti3OSv19Ze2i/M3ytnxFmDLxZTUMhFS+RqjTh1+65+
NNvxARt7ydHuhJ/FCV1UEHfr22GvjePXbp6tmhGRy8yTiBqUuBU86vo///bzQe+R7qZbSWVe3C4D
v7OUqkSP1Sdnfwg9Kz/GaSZsbke5cvZNIEHQtDAtRHbIWeeBl9RDYfRh+JywWd3jqbe21qx/8gO2
sg0/vBfjDl/jwcbG7U/jNEsYjStb4fkXmPVjYOmJ4gIfc1C13gi7MbClk/lRn97/MTfDoV95x/6o
fshrpCozOz1GL6qMop14uK8h8rkk7Jay/pcDe/6FZvtRZyBhrYTYl01u1pK6d4N/qzVFyZoC+qT+
hHrWxJo9XyoaYvwx+wAqDPVkhonVm1xt0vGnV3y7PbrTjna+4xEI1SIdsA3I6XmpPiq0UPVVAplZ
Yz1hqorRp+aFTwoGhE5aRO26GUcXZahiKZ9wrROnK78BwQOduDkrScA8pRUMOrEpA8c10PsWlohW
V0PwNuEdCiMJSMJ5L3phocepHoKgtszHKA++l3G0sDquh1A+xQcnsNJscSS9pXZNQ/onGe96a1+C
Lrg9QFeX31SImeQNpwiz2R/HY46TGxEQNO7WEOxgSeAB8mvKVNfJGi+kTWi/RS+kYDznH4xYl77B
dOuaTxEK2JwX0Aaoi86aqJq9EAHZjp024MyfLh3qg/fY2YtJl6t9+SXQrKWFGsaxHBBI+xafDEg0
WB7Z+THYJ853+Y+8MS3bdW737icQ5FbjZgstStJRq/Rp/Oz8RTyIjvqjoT//mg+BU9qdnfxeQlNM
nziPyJNShGNiceBdzBg1Hym8pTEy0C42VI5kPbposLqP6Ljfbtw0MJeRuNJyhbAopswSdjKmTnUH
n8Zp3cM4Yu380C/ByK/cDCfAC1kI5IgQOp4DbYy6EPJWJOGp/8TINQMi2m7I7+ATu0VqslqN63W3
4pLsJKulXfh6bDLzkEqmmTknAZp62Uv44cROtMN7t/+WbizHZ41gPYcNBZK31l8A0eOdt+lHuzou
ia1enTsUmv93/Hn2VwwBW6g98RvHfTL2eskTCUivk23HzTPWhz4yrwvb9ZU7FP39JeZsTAOMnRq8
BNgNMjvco9BzMN6FzP4dOcUfTAq7FfaGa/d7freEyr3cBagEcyOF760a7NizhVIjQacVAwriAsZk
LjJMoFgwDsq4nzbRKqG67v1r0t4EA/oScnYbz+teqgO09LFIEPcNfsMabFljoZp55Z17HmX+6Axk
Cd9ZouQn5R+sG9+Tg7pX7koeOmucr0laLCzLKzv6WcT5vAnrip1OJKJIzuBntutX4cNw5z23O8wT
73qHS6mTPuGu84p9gnHIt7e3hStz6Dz+bA6loeSKgU58fy884KdD/ax4g/VwMl8Gbz3uDACITvEi
34PwvR36ckc6jyyfH8jxaHa+idEElKa3VP3bdQjN+QsDuhRjduiXbtCFVUfrgtZ/r2Tvt6D+MMMl
hdvLGsz55DSmw+zLY6aX0ENzp8kpbtuTGO5EJ1wFfwfLZiXID92qP8hHMPIr5eV/0IVT2g7RG7jI
87ebOAbtWKp0YSW9CNmuzN7a4d/C46emUb5FERQN8wtyNSIqrdBOIRLJy7Y4b3330r5fCPJZLjo/
nbjeAtSZkCZUiuc3TyXy6qLKgwjKZ9x4m6hVsh8qUjF/BUWrnmHSKneioEu1k9V+9txLI4whNwuH
37ocNcrSPeDyVJbh+8MxBRqLysi8ct2GBm5bYUO3QnYYv1Fj2gSH/Dt+ap7ulMdhX3xDowFjieel
x+nlrec88mxjdfUepX0RD1nffM65PpZL8mdLAWbbaNfkoTiqBMgzFBqQ/KnVhbzJUoTZFip3o+VX
whQhbm0EfqENL+2Z06qdzxbeCgpXGQNF+fk9I3EteUzrnuXmdNvgOV5pqP+NO/1tkzmW097p78HG
PyD7s6lOr4Nd7RYmyGWW0FTB2IJGIWcyrYpZHjtDgiKMtaBivVcQYnbyNrD1/W9I/79xKflnoIyV
f3dBPqyCfXpo17XdO/jnPf+RnGCT7WOO5mjxCjRROuYdM/tes828qWrM3KbvlRRvmXyM6g9dOmLc
YofDcWifBJyeBnlbZd9xmMP3Aqv4aoUHnlNLNqb2K5y8K9xDC3GfW9SntpW7btq3okI09ynBhF36
p6zcPYQ8x1CdSj9k5W/PO1jewxA+huZzpJ4GYY8jsoczjzE8VvmzHGKnyAf+6ry7WPO3LXhC3fcQ
gc5WarDKWpjbJNigwQ27ZNj2xqYRdtEa48coO0U+Xtcr5Tg2dgnUptlL6GKsUD0sEYtSkpNabnRj
7QcvMWTJMHX6eGN9T/s/8cCR4gRAzqv4OTZGO3qKAEfoo916Mg6s91ZXom26L4Z9+487HNTgH13Y
NcVGsjYRtMfxOcPUKt7Gw0mpnOC5CB/8bAMisiy/SZLdolHafgz4HI7P5Q9Pw6b3gCeZAik3RSgX
EOVe6/CD7BwKA5Sw5Oip6Dbi+JvHmOs5AcwEN1lpOLX2W74XrBn8lY3ym+LlgBOd/nttPBnxeqwR
El3n5j6Jtrr0HTacjcDkWD9gddMN2+EPGMqq3yrhwU/3It8mh7t9wnNNexX1l5ZLd7dKcA9CCYMv
Vci46gEQrD5c9ZgamK2Vtpme9OZFUu6E3yPaHMnfRr7XgofJ2F25B5YZlxtjWEkStqcbkmP8mUtl
EzyOAmEOCtkAf6Lsyj1tusd2tMtPpboWdVtObF3A1W4XR1tNWZn1o4npRLup292oPBZIOhylH9x3
tPAet3Eru6vrg+dvsDBWx22l/MCCRvHWvDXtKv4ds8ZcSgBrl6qvaSulndc+gqdvLgXAcOsBTQwx
ev2nqLe5v8q0d/OgphuMRKtfTFSpa1ZwefVkZ+K2Wx/qb2iERJggqnb4mHo7Gc829U+RHcLwT8sh
p921wX2PIfRgl8W6qTahvg/kTTQ6aojO8rbC2jLpDlYS2n266yOu2v3Gvy+11Sh9y/ArHxzWvQGf
uT+hQB+aThFi8GyHv5VwZ6HJOEBu5WI39BtXfRaVUwrhcPC3svWrNe97/KUUDlkTA7R1JuxphTTi
q7ZPuEcYu150mmodNHbQbrLmrbDuRDbx6E6onNLa6q+jue+kQ9ZHNhTh0t/U4S5qNoO6DS1bq1eK
so4U07aMNz/FEPagNVvcOlWUxF3VkaqdFW0w+WugBOUh4DZxHTPuyoOYbSzuFvWvPv+W9PdyvW3V
dNW8j5hcepJus1gaHIXMjah8E6XvtettC8VBMDSdxKPXaBKtFRGfuo1Zb7EAsOV4IwzPGdkDb5dW
H1n2qjfNygxH2wMIqa9GfzNU6766H5IfKaBWybx38W+m5BNgNRl061j9KTWP9fDMy6exfln9GtvD
ot4HxVYqVkb1Ru1N/g7dP2lt2WQVPcYutNFDna360kEILc+AURW4fW09xbY0Ry2d/NlC8q46tpS4
ortpa+Lgwg2wPXmYM/+RWmAHAzwwpKaOkrDnz6qLGfpafqNv/HHj/uCLVPu+OmKwUGjP7bDq3mXf
5gxnbpmO8MRLyf/l/pMBGecRLp+samuKd264000ncRmuVV7u1PQtqG2/26vimh1Nix5EAcbq96z9
5mNMlnIBsu6KemXu5ackwx13ZY0rSVs30bH84YYPEOkND3Gvda06Q4vvAbuGQaqmEv4q5bFXfkqe
MuFyGkAld3m1Rm6q7D8885RK94Hu5O4RtVlYiUO4Y3SlxO7FA5ut1+6xe9Kws5R/wSwRkr0a3jfB
sQve8gCjxzsfcyNr4hYW0ZPmHTCLj2GFige28LRGIfGpKRxR3Qzyvhh/u+Gdl6yN0Ib+5g+HjBe7
4uT4BJf91scXLNgHKQ6ku/KjeJz2sT8YK2jSS/QQMcdE1KscUdmz/cjdvUfls/pmFlvfxZ+LDWNs
KqfAZKbs2JdOavPodW9i/yH0hwbwmtrYMkZhJU6y1YeuvHvNqsI9jG431/6hPsjWX6He1Mq3Ivgh
jU+xt+s+PG3rhoWdK39wX0TZHchRYjUrtWG+ZodCgsmxTg6luvW/xajKfkeTrvqVDDaykMwwzxmE
k7anlKH59yi/2oZ4jIL4Hu9pwTsIw7tobArMx4sXfdj5wl5JT3l3KKVTG2CHd2D3TrIjqZRK3ont
Y6Xssv40WocKA/n+LQh/SuxF2skod0LGnv+Nk1bNna69M+CK1+qDbr4VwkeqbnUTmJL4aiA/+4zb
WW84WPE5QviuNM0m8f+gvrvvHuRsl/A7uau8E64lbKwAPQb3oWfHjcg3qq+tskqUgyZsUndXqJsc
6dRw1YXf/GZVNBv5dycjsmHn446Birj2GExyADW2JG+s4T1MT72Lh3BwH6n7Qnqdhi+600W7lDbs
UXW4TmSyR8Ym1h9NcS20e/5z3j0N9eMQPGSQrUXslWVbTfZGC71dPA7aQTWcEKczuhfpGV/7EwY/
Wa2gt3FCa6E1rMvKkUoH526/cSTI/TFIwHt4iUppHFL1WyOiGW1u64wEH76PELU2rZnYHYLheabe
V5V5rJPnmPuyP7jrGs5HrO0NLbGbWrTVot4kbrERRm8jyh1epGurhvzdi+sh/2lQqTUcS11Lx7Fd
AYlL/Lfc2mb/i6Pz2JHcCILoFxGgJ+tK195Mj58L0TuG3nt+vV7rJAiCdtlkmcjIyIibeTUIaVS9
/F9qO8Mbrjhx7OvzhjQ4fuIjz5BD4FUS/pAeivAXRkvTd5nE13c0xU8mUlf/mT92FVhcgsmhnDZg
KGNbmlvT8jqSE6ftRMyG/aflB7n2zZqPRQTRKZTcSN+NIfewG2ZePVzHXaQ89cqRcYxS9sbsFOkO
6eniEYTLQ20ljrMVkSnxDFsy56uXtf/kch/+KRzoq1NPgE3sGOem2QCZNy0eCmGZucPE2L91GnpC
f4bfRsMem1G01bjQnBra99ne2umVnB5g2mXRpK0+u1IJMFL3E+ihFn/C/JhWz8w3luQCIBa62WF/
1LglMrE6Yf/Xtc+EyRJR6iQyWrLpKZcQRIjeycUNgoooy/dKusQLDgF8EKm4JI3kVuybGm86qzhO
0l7VVj6ga+e3WHeN5F/MLpTFphvuY7WrUr7mIl2nRncz/oawMwlN3AnkP/I/AVaQ7I0k3zvpmLck
YbakKatvpfIbGqHXa5tQNFsVTbxsUQ3YZ64tO4pdg5eejgfBGu4AyXKXuq1e0Ly+Z0N2mbt/q5Xu
JHEuzc6dquPY3nANdMOYtSe9N9Ib+bJe1f5YWkveNMbf6ZNcE/XdPysqWNXmDzR+UzEH1XppberX
GJOE1C1tumTTeyH9FstJFTcybzVpRbJP1nf6WcvXcGh8vo06HVtCM0MwzqpHbH/Z09cl0KMPjviV
ssJsn0nGdYw6DvT+CyYOn4JNr697JZf9LtlasfEmo8Ak3qzSAiU7dbaXJcdSfVOKp7zf2PQDo+kl
VU2n73ckoWlL70yoGxMSeltuhIn57v7edicGWgbMpmyT1/BC4nNRjZu2nwNTDlZra0xv5Zjiz0z7
GG5XXPN4s3aCcGkKmINe3Qt9Yd4nIqNbckd79KbwuQyJ6DE/4+ldGJusPPYMeVdF6U3yU9W8jXPp
GRmuZmSYroFetu4chs6sXsKocqVQ5zcDPGtWc77VxreOkbqGP4Dk501Ermp/k7pzmL4vdQ7iJW+r
aIEqK0MEs0nc6LuiIpSoc78GsoRh7tot6dCtBZz7mtevun0ew2d8LGv1s9Q/Go5CtfhU8n+1yUQd
LiNWeWlsxJnaN6wEZqE9GzVyouVtCi+V8paVi2fG27oP/TDOnDGvqWM4vvWPsvhZ1N9uuOjp+zzr
OMfnGz1yMUdy9eSQFD8ZnaJV6GDOg5pulFwQXzA1uFz4cjWDw5DaND+hbZ8G+zOT9jM7ZpFXb9bu
Lcxgmt5ChKl1e03WqzUAb8eLQqhl0ua+EFehvABi48Kf/xIKrMQtTHeEGxPva3jNuHDyjyR5seGo
CaJSglBxrO5u2qW/yL82UnfF+qwouEKxt7vNillGzsd35cifymBQjvl7GczW1p7AwBFv7F5zdMj6
VY+xOZi/9PSYLFetuuJCNqpbdK9OIWH/QtjxNgZM6l6r7ssZ34dg3IKRwvKYF7sq+ZJjoqyfLJSa
HTG+Wv9DmrATfRlLkAh3qQN12uvjNpOYET2EwrGbnSH5j8P92uqOyWMijFmCR31Eimp9iuWdUV6J
s5WtI1QksdQbtT+VnTtmbNtdk24Iw1YOeX/uc0LQz4nmphSHy3aa3EnlpnTke09MtBRMyUbKYqcx
3CLifCg+DfOFia88DmbxTg61RWq07av2SU0BR5Q0W012xbJNlN8k/OtkNSi4nBM2SqqvTlkeEjBK
n+6HjOD51yLad+u1bg/YIUlMMeSbSvcq+8Kokt14+OBW4IMXM+hkByMZtMINe4yrddgil1oXL0+3
ffIia775BtzHBGdgQ6Y4Du/mZUtdLcr9bLGUPel7koIlxUvkr0pekoJwx6OheCJ9og4spkOPi2Pu
AQPLf+mnPrzo0WvzhbGstjW+LbGfpZ1dnLkG8zAQYNxoHhBElq5sFC62cV4a3hubGomPFks8tfqq
8chZtTh5yvEDYDWT2hvKqzL5A2u2Ka4CD6ZI9yIi8qi1lBbGYt0n0ripMGY3DtX4Y1PPRNo2NvqT
aHu3qTDJUrHq+apDELG+4f7q9chva4kEjqAgDkKGIJSHv7GPPaysCnp86fKeGqsTVxeD4l5kF5tT
b2x8hZ2QsiEn4ERxr8zvcTyNjCIn4klqC68ETNq9b8n7UJo3AzgE92o3WtttHd3sgvqQ0ofgetP2
xvSJHowiAQ7D2W/XmrLoKkluaQlPmd1RnJTIzTTzty3lQxi/9MsxVtutKY6ajgCm2c7keWLs5+SI
ANScEg5v4pEtaBHgLWxywmm7xlnnrzMqUcVd1dVdbY7ZQt22w6E2t1X1yGOvgrD/jqo3OXytyjpI
s0Mx7ObhNgjVW/SvRTzVMUa+1abTd2mi49jwbAx3S0m91gTS3eW5CgqdUN7pqQOoJWCBqnFyi9+T
H5Zwa2eBUA/dxBRp+DL1r1romcPrHLMAv6zkR8Eh2Bw3fQhVgVpuNHdCB+sK12oPKTnwIxEzdoc7
6LFJVGcFTJafEOy+lL43BTU1IcTm6mlL5WrhXwVtw9E4ttsWKb7IjhhPJzUZ9UjbcsXppWbb63Bc
NqcN0h54lUFdEeqfbQ6lRvvsVVybIvmZ6pkaOxouiBCcKtl37KAoeUubZkvaAXcZ3QKyIKv22RI8
dPg2pIovEeyrrhzRk1/huWOKy5i/R/J9UCRXCZHcRKpjcOCmBjOuti9P3wi9HEmJt9F6Upavbj02
wvRkkqI6fdMYl0Her/G8q+V6I5V/WWRtJg3hIGHtjXnQo9003KelJ6fSr+rWC1uT1Mq7sK2nssaX
Kf9q572RTrtZuWYmpRpQQxHmk0qcM2W++oCnjyYZYCixfTtb/SY8EGNQKIOvmP9s7WkJf1TprCff
c/iYF+ypJjw9/LKzJwz7U2XflRTaneXIywYo3xU4LU3OGr6gjGHhlUQOE6GbfxScTkbrKepB5raa
BiZO2AizgKYMJnkX9g/gt2tKv9G5VZWDFvZejCBoNvxFfbamj5Y6I5uISrZfwvyu5pek+pZCoOi0
aedPLVS8odrVXI7p6OGAhVO3U0qK16bXJd9LUGZ25tnG4CjLJpq/QvA6RapZbaX1UPd+ajbe0r8u
TTA+LnpcqhquBhuwY2nvZWu7NP3AgjrZEh8S7KKKLKxfXhbpqaSumI1jaz3RxHcZdndN5amk/Cra
Nww2/MaOXL1bfAzqXIJL/JznGMWbap3b+DfU2CTKXmVHjt0I5YM+dXbYcCOnVzGc5dybl6MqHcs5
dKY68ZZYOG3BlU9lpEUhJp4nY34ZZZnB7+81jdgpp0TZxgk8FDX9VO/S9msZ34V5bNOdSeGi/nXp
E2je6jqXUcV12HbLZmo+ypDtF+OmAMGpM1he65uMHO0Q0q4P4UtV9KkZB5oBJJK8RDecRDP4sqab
ZkdICidly+bNF9WvFb0ZsrYX+Z1Ee34QZmN0f4rpR2ZwlmpGVDsjn7d2jEK+JTsjPUTZTgzxd6/8
mXZ1FuNby6K0Myo2/LusybPlrSxBMU9wjOcYDleHb5qhmLuGVULz2qDlU120+LMbbrEdb3DMRw7Z
OFpo+2UieYbyajSKNz4OfnHOi/uiUBhML1lseiH8cGriX9j/qx9UnXEuauLs9fdweJeV1s/5i0zW
S5f7U3EjtN4hyJv4gY1MMZ31H+EIOwLVOodBmOgOlqHuqOxGlRQ0G4oaOtEow0u6QtmRMC7F/NkP
iFBpeIkNRyssnw35eYygfTu+ux1okB42WM3GPUBAKMbpqRZc2+KQWfC0LSq5ZDOLgzIt20ZT3C66
ifXDkC/A3Lx+a2HsHyYxRs4tJL3HRkrJ9INqlGtHZSo8DswyPk58t1R2NHvbpet2UrNAgc0ue7+W
74pauTleJAkFiTHLu3QE9+LzEqrPmg1NO9R+Feo4P647hYrErH7EHLmRRmQT18BgVL9ym9+S5iil
2I1ML1ZY+VMtvIxao+q2cnROxVkaDZxVJJymQ78qPNU8Cvu5p25Kv/vxCR+/U8LFX0MvpTxGDTPY
zd9dDfa92sll6OofDcZES2EM1w0Og045nmNT80ludlPYo66mVaH7yUydIlK/56gu12PyQM98H/mv
nDEr5kAu6sSXuo9BdC8CbdbQTPD/5KxAlWPkQLbFrouwjCO8/nHvpoe4vOrta1dHviwh537MK2BV
gPFqwbUDA1EZeTDOtWerOdeDujH4HFlK4THtJJzyUER4S217ZrZTG9uLlcsyIo2XLnr4k5iBFdFH
kK+TDUWPAYHV1G7Z+oRKOX0CnpqhRLpltzyuHskEscCbyqkTVja5fpKvspsGaLkoGoOY+4VTyK6+
MQB0ChbDJH5E8dFVL5MoXXWmj3SmHZHRbBoqH02xM8/fsrKpIztoUppht3hawe73BiTXr09WNTgj
hI5aflZaiZTDPtXzc8XnFfvYSFyrGzz2uNY9xTRDtIWWaDlvzP6scqTl7IYmHr0KEnYh88vaMMAW
JExjj++ztNXAwlH73Ah7k9dXKTuos+STLLUxJP7zn1m9WHUQaey8+j1pbU9az6NRHSU6inFxM9hO
LfVdwSmiJe5QZVBabhtBjcVOvt4G+9dq3qKEkjmStg1JxtHylSrnmTA2Z30E2cn+mm0LWTuNw93m
IC5hE/R8nxP/Ua6niXvIqJv9mNyUGtPd6mpIHUfCrc1LN6ZJk0C9luqxhipQgMe3bv6ai12yeGNs
+mZRO1NMyWO6iSAHlMZGesdRl3YFmDIUT0n6ZqKlxtlRM1+E8iRxDNez3+NXlfNz8uyaUSOq03PN
RGH2J4vaGdi6Un+VpcaZEbCG14f9R5/M8O6vo3TD78pV6tfVEN5kewqM1kyFlcpnnNIBOi/9o7Fk
bGZJ3dQ84PA5T4cy/pz4ReIvVXbERrpteKqNc9r74CbEi06endLuw7SfRkCdRS3VLJ+Vuk8iYDYM
1JQ8YbrsYpe4CTmhlPWMWyJNrGCaRlcdQq994Ol1xiqydvXyJdbv7KSo5XZBqh4pWzpDJudppzRs
X5Zkc0pokCmrnw3XAma9zju6eAroZcRy2XukTbX8/KrLPbVesMQ6ZTG/0wDAxPQKIGtxfEn8vCw3
mh2s6uhH2suE000ybGS6drn0vCjMArQfqgUronZOZHrjKnGHAWqb10Q+VfU7FdgofVnAJKm9zViH
5Y9eYeNnTaBqH33zJJR7jrk6fY54fC0q9J2GX2CNgiZ0o6zv+VIGJeRJN3za+V6NeS3w+cb0Xqcv
xKY4SXjKWAq2vtPHzKvSL9mCU6R0W7EiWdddlp3t/HdNFE/DqDNuvhJxMiC3u/gqz7d+PS1Q4zWR
0EwdAN+eaQDZ6sVIU5cOj2Xt6vyf3dNioNEauSpDvnwe9RxJntAvQ3IUShDZpVs+IKgUVErkZOOW
4jYtrylXdrRCsr7XOp6R3a1UDAqAyJ3Euus7aHX9UnHVVdIf5vunIt6b6bvcfJnQ2Um8o9DwKM1s
e4eL0W6KSl8yRTArf2p1rOTPSrpl/a8c/q6IRAv6l1VMGUKNa3M35RXXRmZ9wT9X1S4yuQ5hXrKR
kZ1sK8r7BG4x2BK1haCAl1suwlWVvykboEo4Jcd3STPZO9+27oVD6uTxJUWqRIdJSdxG3WsUwKub
R/xLiMacNy34mysUpKWft4dMnCqJvfpL6nZOOwYnA5aar1covZb3SIODoPxWuz+CYhzVOC8GcKmh
oXcd4Cpm+a6Zoy9rqCcHhXEvw50M5WTdDfZRRCraw3/LEIFZPRXSNZ4CQ4sCQzm2WrmRNIyYdNhd
HF+r6W3opxOYfRx38XxI6BqqkJo86aOrBh+qLx84/wY90HAog6y7meLWiYMq+fNDzGifiVoCzeB2
AWEpa7dJ33X/AxBvePDy9Y/Z79rsX7v8awzm0HZj88SYnJ/au1Y7Yz2lVEdah/E4eEwv7JSGlCkI
PtPAWCN+V/l/jWRTS01gUe6QAizSiykFadEDddmBEZne9zK8RdVNHr/HwtOGU0U9FlMD5itXXmPB
NF6W9ZCk1358NRVewxyIYR9XZ43yReSOLfblCFNxq3sOp2OP439Z0ALzcT711zaG3vxVos9Jp90S
bzXS+vD4ZQDm3wjJB3VlTQdDeZcm0MwL9IrZbiKqiDXdacV6NENG4OODMnzW+XNjHhvjdQR+KMNP
2mzb/C+mz9K0rmY9TDIXPCpmf0z6C8GDPgOZQWVYmAYftGnfTe9jAvelf/XF3gwhQFdIyuFTjIeo
58no0ErgbZxia+NLhGey7ndVh+8mhyTJ7r827G2erV6ZB43l04aLbN8YrG08tvB5FL/UFbXtr5Wv
Jxcd1SYoTWPHG76UvJitQm7LXqFqmTmAKGoz0PsozuaDGABarHVAixnOT4M6zW1earRPae6sYAkr
orCNJmz+UUmJcZPH+5qkZZtnsx/coE1D8Ydqv3gcyO0/q7vZcoQZHx+xoam7rbue3sDkhJAopbzJ
OQpgQUrxVzKeM32XTN+tip9ZJ1lj7hdfYwWw/WR0x7DvXI6SNNoucCUSCZmF9tPnSCFQAyy1U6d7
Abki0VyZlosKV4SfqNOaaBIYk/6b0PAwbpDVXsw/RuWtDueAtIFNvm7mNQYO3icabHLQDTiQvtrr
8fEKzKdsBGdfIvtzrM/zcOrUzYB/7MhuAXhEKAm61lnZXHW7G6eaVvDlsd1C0IdyEOq+F4YXzs9z
i0ph9pTkCOEdgKJImVIgzbHu2eu9P9nPCs9dTfcmnBwxbKr40yoPw3ydMyMgtx3OFaJa3BPpQ4ge
dMqIZMR6cjNxbgX50/Wh0c6SclyhDvPk1PF8qfozZJsQ5k3xFyprSD/LXhzjboFW4MwScY/odQs7
yCj7aip7CHG6ayHKcVs7V9HdGN2u+ei7g6F6NbgxyTKvYU1q5uBa8wyM7d8y8/yocxGQ5GnpRHTL
Uu1n1U+atZWTDfyVYgdD37HUg1IJRqpa1BFKvV/pbhRD6ZrZtlZeyb115jQ6RIbk6UYgKfcQcNZ3
zxMkmr2erKYI9NGnhV5hPKuQb7ZADsjFTa8OinaJu1NJN2iBjLGEscv4QkL7y437CC8DJxPTV6he
E8DgirHC0PZ+NL0WtDIbGDBaPshlGppYEtcVhnoOsKHXFszxLZBGuk/Wdw2KyV6DFLJtCcMjV0GV
XEToo/4Ik+92eKuzs5Tuei5zXftIZ39NEtfkPBv/BGVIrfxLQG4tZ64VSVCl/zijcHpz+vldfhQA
kuLOjHynK9hGOpkwtiQ2JmAVXkPQam+WcZwWFoLmROkDYHWZO86mW9TKTrOjg2L6c4KNfA7qNtm/
auM+bhg7ptlWB20b+wz3umN0bOnT2CkTPmEQWZFvsWGEhYK/NYDA4rUKXxtcrfm1rla3wH97q8q/
Jnb5Q87rtVWXVLFZ7EVywsGTC6U96Gu3K+dDa78t2VfTCK8RmyUS+K3r8AvhZQ23Sv+gvAa/1A8G
RU+i5a9N4zXyCybtblvu2w5Jjzx6of1sSd+JeEYjSmeB1u/8nBYYZMNljxT/qrRluM7J6W0WALrh
LYvEJlk/hvowUPCb8Udcb8PiuFT/cq6VCsMeY3yANw7vNvXH6NsGHyehdGjq1elxKFfXzykPMcw6
MbLOptGRXkleSW2g8Ztb089An1GxTbiZY/HPgqnB7h2K/r1War+EfjW7t7JoQHDbRSUhCK3G2tEd
l/xJfdbLS/rg1oZ9mj+M3HnNkkvejZr0kAfo3YzQNR5HxEwLvXEmqb1UVZBJ7xhmUkPk2yp5Ne0/
etS0kBC0wfg09RddGbkIX7v5PeZ6TY3ODcFChAb4CTC3Sr7/p/8NyHDpZlbngs0+lTQSf1fCk0YD
yda9S43qOkb9uW6sFzzpD0PbnaUVVaA+sr2TDh1ftgL7q/ZSWyklyjIDVtOoh6As8S0ve1wmbfrn
4ZTu81n9ShcqpARIbujrxxIqMAzzmz78qFHkrhT6D0lSvqbQ/zxN+9Tq10hW3HpefJNcKsm4D6wI
eZL9qCr3sV0ESpltQbcrXIYlKszZaYzZd3t8as3hUodvI0V2GlUeAsWivCjro/W8kYzMj6KNOQSt
OIzATorZoeJQ2XWNGZQ4jjryqoCoaGrppyl7NuDJNoO2mbWTXmxSlap+ZM2oQEAg1Bs05MxW6Idf
Y3zVw207e3PrS5mv5PsKrZ30Go3XdVbPI/pPlisVaYPBvBrfqyQoIhWKct+bEyeitJnGq01x0sfH
3qK5r0h+xL/OhurMA11Y+9pWZ1VvHk73jmW27iq/ztBtnSJ7bXdgOI9+ke0+wmujbGbmS+l8LVYc
jWnBMv1oKfrMMfOtijmY7G+RNSoBrCtlZ5T/KYB/Wzqa1XHtX2mnPxqiOvt5ttlhbxMnHckIi/Jb
x9/0uCyNUAZulnjC82A6ooKJucYxAqBcTNrnR9ZBBGsn34jKc1LWFPJSVfo2xqCm5FKb5zr9wFTb
WwZEP9SvtSMbyBCBhKbZBHxyp5G+IthvM0LuZ3WOmK4lNxxHKZGgQNDCkHYDWp0SC4CFHs8qb0T2
L1MWT7Nzf4DMzygRudbSyrMbd4pUwCloUvUXM293qWXdH3EObrksYhOFaIZM85G106/UJdSK22E0
QEfTQmOhqWlZ1Op3oVomorJw3o49PL28zsm3NbMGLdFl33lVkkhhhatXlRwoU5jCChla95fXefq5
dpOxH4RIjyZ74mUs7GE71lm8bydwnMRnQxKVtrchzmkH2gUU+8BDjZYoj1bWyTdrHubNlFXIaMZM
gZ2ftvHwGiXKs8SqarUaJi0oODsqBBpTUruhLjba8tXPLyBiR8D4Fnq2WYwvLX/OI6SZiv5w8lrS
N93ug8UmbXvCsUr514yvKpkQddf6pihLTtZsL+7dFJjQwKtqNrtSyOsTTF3qClQex2ixcSHIEKOl
y8MzvbQLT7a71Mly5jjzVsoCXUklFtYgu8o4/ih9GvuUp+MmNPr+NEQ0vMWYo9/IZwIrWk4VKxPz
fh7i0TWsBlzB6SnewlR1Wth9mQHHmD56q2dHLO3RYdbDRqGtIaG+LRriktJoPFWs0VZqr4yyero4
RZrkLxN9HRtVpKJgM8YQcGSlT3Z6Y7GeskdvIR0DPHv3YhF+qOctE2PdV9HSNu416u8Wd/2tFdbN
wRrs77h6H0rFlYvLlEqBggmMmTwVOdgPaUenxc8JQErvP/L4DemHU40dRdOb9TCUjK7j8jRR/Ivi
bw5xELRrRzeuMe2itR29sjoKympDPy/6tRo+ckhkOTq0+o6sWndtSjZsiQoMuw9uIIkwiAqoNlX3
uH2TlhUR4U5Q5a1YWd7NtHAVmdu7SI6qKLwu/TDjo61oiJbQvyKTjBE78LmccV4OmYGKFy6jJCQ3
btkPtvaWTwLZS+qM2pem79v037yeBprNmf03oPvpYMMt1t2UvQ41i79/qhZ5Q8KuO6+3cA06E48Q
Vp6l3Aaq59b8bsRfn/+snKILUT96eVaNelOEDy5YY1RWeH2b02ecXTvaLQ0oUi1PWTq6UaUGig3M
aF9y8WcNpqcMITLkyslMcm3LJ3RBXjn7TKz/3wSylJGrOtvnkwTGLAExhsfBFajt9E12LOGApW/F
BRZtmEYgJkenYOlHZRbIjBpHbgZ+V3fO8qccQUtUUcHqsOUPLMrbV+TOzUwCVDR8QeAV6uTjUSyo
XbSL8nfBIHp4FdqzlEh+Rz+0oxjq10ObrWcdSXpDEY03PZSaQhtnmq9jJ28mlAAr+YGS/CXz+fVY
OmJHjv4dwsRo4UG1QEWOYSTqLkGH2UKUjqQENAOdfktDB1FsSJFFudwFa/ozqImX9g3Ketz0WvtW
NaiWTBjbRicHpoPYyGBR+J4q/d3uFJvztqMnIxKYLhSwzZx6xurLJYEs2ftkIXXvaq9R/8VIQJZw
3bSg8FwjnMBM3YUVlwt7N+dUTmmJUFTainXca5BOSrM4JV+tJfFRhrNORPVKR5wWytJT3BbXsB9e
44T+M7i4AFwbZrK31sXtqUD14Qu1Fa2YHv1b6KcSl+0SPSv2sNeQ2zaJtW26/Lb2aRAbLzG6cUqp
sl+267L81olJKZqJV2NKdpYJhO5oknJgiG3V5IwuJKxcCapn/ugU62CU4pT1/Zn5E6cCu4jmYzlw
V8AqTcO6r095ecyM06QghaB+vhTCIdkH3cYIbLXL3aC3ULixKxBpRvwZIL+AXZD1Z746EV10ibXB
nWgulPXXQks9mZDmUg6by6lSPnvrbpKe1y94LceBXG0TgEmdvNpshrj30eCZC1feBrVdyRxEDkeU
jO/NoUNXUuyW4s6FT0c7+21A0jJR16nkr/FLo6FrGJ/n7KOTeFj4VgTB+QRqYu0lW5E/mN4C7bPm
k+Cwh6VIyteOY2VC8zWLz7rN9vEIB86pE7K/hFx6YUPfA0SQL8hpdtGjsZlL4bGUV9UnzaJh1oE3
H6cMmVSPjxzJFRhDt+i6muknIYJQYTPq7xq5NkwCozVIz0Lu8GzdrNOE7DYOUvtblWkQrKF2xZEu
kGJL3pSZujhqpG2yOPQNzsdqaC5K1m3SvoJ/tJjIGF7iKb1X3IfNaHgtfLdtI4hKV47QrlaCVWpf
jRzRTJ4gbdEFxGprbtqo0HxlpJFpnXTVvHD5hO1h0LxoFYc8y91l6n1dL2FtbFd8FbpnyZdpJppV
/cdNh/iyCubwYzYaIACl3GsqU08kSkB3ZbMch+KvV6yXWUVmv9fq8/SYfJh/6wLa+n9ustnqA2i5
hKB6rTqKQONnVFyb1g1DlzARyGh6MHq/tL8yrfLHFVYgX6aOX4pfRhJW2ylBzIQtN2dm9BiHACCW
BDpMGkqfRzUbHuvICjSiIZsHxR8eQQ38poHGoqaRFempvBL7EtK/LxDq6ol1JNvpNeVMimvKB+md
FdgiwiwvvYXGw3b06dA8NUZFjCN4nRXRenOKNRm8Fco01GnNanvLn/HTUVDpxu8KiZmfIFG1Cruc
9jthSrKDVDDxJ0Gfy74Q9MWYhujduL3IAl3eTU+uoerGpsN6zvt9Opws9RZbX7L0U8kHmOQ139GP
o67JVGRM2zlxadHp1HPG1er39XgoCaYq6ZRk5naIfVCMUu6N31ZiQOnIacQsEWfHGPtiPnfxr6mf
CuM911rKhAOC8Ea86pTcJRM0BGtKxFEiuFnityXaq4MfDTbCcs2bc6QiX1Wfbecl49SkMdr+GPFH
2r7q4+ynFQ5RyUsq3SILetAMXV07ZTX61sdAiRlhVFd8hGLertKhr7f5ciMsPWyRLW5SjdmHpzTE
DGfi/LBDT6+ng7kMAfarFv16blbHmD47zoqSbtIEm4QWQf7t/lqmUELYIRrDTKF4FnKNGUnz1ujg
bF0Rum3jalx1R9StUf4faee1IzeSrOEnIkBvbst2dbW3km6IVrdE7z2f/nzU7o6q2DwkpMFisFho
VlGRjHSRv7koeR+OLnxPX2V3rvXiOF+zaI+F54BrMN1dCuZTTfcp25Ml7PjIdg8fhwcj17oMzK8R
L93aPR2XMNpa6KAJ94byrcwgDtAeaYHPaMa9UkI6uamlr2qd8blvJUpNSPZt+FhXgwENR8yrBDFb
B+NrClvyvynejaoeHfuyUO8s7YsqgjK4ks0L5qpqf+2MdffLH1AxvhTATWDSHbWIMw19KqkDafPd
sAAySDsXrj+EUcMbup22te8Hg7QAYS/tUVRBjB86DRzWQQOKmhxt/8lTd3IKPgfMhtNvbTpW5XVj
baziiqsXRUVX2JPKg9CkO4DEKbgL64ck0mxrYi4Qe68p3xURHLpypSBaUa8i4VXhsbzSj6Z478ou
0PNV/dJwnWnso8yt0L9rQ3uvi1uTI3XARUxh0fajS82+0LEx45xuYnK0QwiaTu9GAlcHwEG5jnhK
rvk35WonctNxLgdgKlJN/q3BsV0C4kHn1F0pUcWLhrVrbPpxrLgbyAn5jRK/oeAWZD+M9MlRv+hs
MsWaB+dGhyynHTGx00EpDw/MYcibwrsLM8ne1sAt653TbbWaNmZ0xJVsxa0/f+v4v+pE9YPvtXwD
+IpTI5gPTrj9XefQdNOuTAN8Av0gjYUubfdlS8gu4l1dus6li5jLnp83H3ZFC6s+RmAF7W+1Q9vr
ylIv5fjCjFeAMVpQ/tKqesLbuZbo7wxnYWHPnXHAcyv699TugNd+TdI7B68rOb6jjZpX91Z1Xzdw
Iu7tmosaKiJ3kvMjfuMtqZC4TtzIGWNPI26bNdc+szm8EaWdkO07LsFs8wHS+luOIyW4P+UgA0it
mkdgiUB9gfnDf/hedge/eCiVZKXb1576wr9Cm4cnEuvWzT58nGKFiss0Hm6Wscu1b55v8Jr1Ac3G
YAPIexhyIFvRM1sXzYfAK6ijYCktHBHA6dt9YXC1Y7LrX51BbQXDGie45pSdAiCzzZs404CO+Cs4
IspPV19LjzTzIVzoO9b1IPyhKKs6p31wXYrPVXwllTdC+SGL6EI49rrlmbTOYLbsTfPFqy/cBlYa
b5xidsGjNrQHA8QLHOvgwFYoVC+asqcVByMw7y+cyyh7TywOC6pxzCwaddGeC2scPtpydG108jEC
mOgJ/I0AhIsIuKQAbTTdeiIGnzKcylCSbsUWjLCi7fuIsy9kNRrXPPDeFKH8GBlfA/PZ45oFW2Rd
dMjCetlOz+6FCOaeww2GE/JOKo3H2hxqnjanAYNRwpkj0zhsGdJlk5QbJ34p06tY4AGg5SrA4ws7
AvJxNw1WfN09x0ULs60L88Oh+hXjjRT6Tc6tof/oOGx0d5UGRmYl5gCKLPgEq+pOohVJx92+kL+n
oHl/trdp8lbQuATb4H8gzqZJP4bHE9MP1gYnQrt/E57YtnUW9I9MeRtuYFn7Dm2Qn6T5m6rbdNK2
dJ+jV/e5fVE4ON9IdLo2ul9u2nodWgcBBVxzbYg7ZfggNahj75VhKDoehlayewGlR1VeWYhCax+o
m+hHHq18TomqfLDEfZlu7fzKqHgd5ISfbMpnj0P59bCVKPf8oe/ukmftLgYpkQBZfoUA6KmPHdAA
rp3VTyZbXB056xvOY6RfljEwU+nZcu+C+qVkd3akgyndZ/5lU+1M50HXruBnyvYqfHOYYoBdY7pd
7nvSf3HYpgQYyZe2vaN9nOXbNP1RANhJLmu6Tw7bPZx0BmdbN9dJvvW4lKjQYiHrBAc8ezVQffGm
ZBloqwbucAAvtgD+vXdASQ5wsR+sm232xQru3SfvGXIs3RTNWUFtwi/xof4CGFRch3dycJTguDb2
NnWBT7Gv51ccEMt6Kw3sIXTokhVsNuNR/JId0/cM6kl760RccYtjwtcLnYPK3ZoFGUeRlAPxQwem
6tW6FL+VVyzxAxHKXJm37S23SeutEtb6o/O9bNunANgWLpk0uj+K9N2GhRX7z2oiHbiQplifyt/S
R7XCdXWV86IANjA/dDfec/Ki0wzaeSb3rRUPK9CYE/TNQp/uGuCpC2DcRXsD9iAHOflTvrL5WHuX
UYX43m5UtnlpU16xqisbw+Nv/8J5U0faxN+p6Lc1wJ3BM64r9NIKetzikQtArN9xxS78QwjwA0bv
t/Yb6h8tpnjbRoHksS67DW0Ct4VMeUkfwodXdTUQ8O46cMY6pK1VcW9Iq+CxtS+cG8iGMXSai5ib
Egf0OwWEGIZYwFXRSH0w7ItQ2AseowlNYx18SX/24qF2L3oQXVDnkbikgZCKF4Vw9IXqQsnoNyc3
dvNSVvKtq1xn2fdQuDP96qtYPGeINDbRsS7NPcbMLJMH0cgk1kkTYiZUKOq5bLYpHNYaRL2+oKYi
DwT7M2WCEQF/pGmi0ihXApFTk3ztPUDs/uZv7oA5bt5RDN3Lt8nB27w2R+PQ7Vw6OAuCKp+1ZEbR
R2onkVskVi0R3dx/r1j9L9xHnsf7e1BWX/utufXvIcZh63xr33Czh9K38AMG8YhP2aNTqeLVqKi6
MopPX8dSVQdOgFwm6goPr9tCc9J1Ug1QfFU4upY+vKLXyYIew3RcBCxNlFBQRxuJkoWmH6GfHnGS
SZkgkc4NLHBhJ+YKnX5HhxfmV6EM6mRBiGLQIPuc7++4I40yp/cLtXWI2+TR1QDOd5nBzpuMMfG8
zstSgmNZkE5sy4BT1zqOtBtZSS+tPPvR8WAAVmVf9dajligL33IqNyTvFUtUFYRQxJGUhBAGltaq
Pqje5th3LsyGbcRVsqKfPp/bdCDTxMdI4h9jFKhMmyaRWgKpKbf8iPtgCl7UhxqyoAU0NYiaJMu6
jLQhsNlxdSJsaNMBKtZCDVcvvG4FWOfcbPA99miYtfnCYvBJe4jZiJyNpKiKgkaJMfpobaXkrlRw
k3boSOq2tXN8CPFWs5DWZBgFyWtk+Qgkj9Jyas1qApvWhmQdAhAYcQYUfGlmLwUZRF9OBI7iFFE5
RSZIZ0OQ9vHbAgFGKYQ2UJz5epgMZWKRh6YRcrTjwovdjJ6HnBTrFC6/X+zc8j0xvd3fBMFyXKG0
8QYbfsRJPkHZyX0SEAT+7qoJD8JAXra97b+LMlofIlOF09izPkgqLOkuQQ3ZL8FbxqGTLYza5Cw6
qYJRQqLae7HZ84Fq5UFyeQ/hGpV8iBwj5lMaina85LEoGJrIHR5TmFEcT49TXxCIE1c6hICguCuk
6M31gDVEAk8Q9HP+XcDRGMpSGTltzS21R/ISGDDIdOXZ6tOnWqz3cr0k7j78/k/5qSigyljzsrKP
1IuMgBM6L8uDLelrl7wZJQpJpbmQ0zBbPgXRUJgS0ZZSdHm0MqDFmLUVKkm8bfAKFPyUhQWF+Mks
dBE7ZlHmP+JoTei8JtCNhCxksb7MZMYphdW/YNIpTR12tJMoQ5onk8gvaVKX6KutPdhwUkfbNwke
uiS8iTjHubaZ0muR1joQMMWQbgXbEhaKcSnNUTHaKf40uLMUa0vnatZFG9v3XoVQXjBHWAozKkFM
kbpKtoc8lUs6jKr+PeauOl/mkjxVEzpqY5JloTr2S9rpZDDtyIU0WHF26qvgwwW/JqC5q6DDYDU3
ZUEjCZKTBj++RqUgEd/bROHZ3f85/ysmV5HfP8Ic61qF0KUEaxhQdO69oylfFgoEBjPYzseZHlED
N01YTKahj+oTerDWcKJhYbQNbrcx6HR4bIp5mA8zueNjifK/MKMCLaTOt2mVItNVPgMgiIGC1M7e
DM112YKgyReympzWJ+GGrE8+YSO7pmwOn9DTQFQNbBDdRTJhPqeloRsVoxBmriMgJMLz3U0L2FKN
vpQ00eaDTOmIaWjEipaFR7iqj1ZBE2SK0BZsXAXY8bz9UPprEwRjFXxz4kMMpihNm7+Zy+bvHXm0
JiYKpd2mnJZQUrwSLW8POO6Iz8xCSUxmdhJmKJmTb+TXnlCqQxg7Qt7oNtEeEy+9RS5mY9H9cizo
5eWP+cGc3DJPQo4GU7DxnDfwZealGS/QXL9xE+jW4FUcgAwSQMeFjzc5iX/HG09is5RDw/A429S0
v3MoqjlArOwmRiRpPrGFsTTHJ3fT9vw0JpAVoN8v9al59FwZLwzPiHdmx3tS5dEHy6T4yagxk52P
PjkRTtKUz79kyHtUmwxpdvaNAypO4WHBRFBuPsrkYA5q95aBy6DySzD2pF6kME+TquPjhTZdz10l
fBh9jOeYsTCWk9mcxBktVY7aOLrfEqfzWp4OPEjUwAuNJc3VySUKzV4ZFzNTM6ThZ5ykU6RRKHQV
gya33S6M0q+doizsltMj9jvEaIGSUSfvheH8XknJc1ybT1kC709sDxHQ4PmPs5TNaM0ofCGO5ZJB
g6dxX0ZxucqCaEHOcnL2nozYaMFwrEQElkGrrQ6eNfGnouTsh0gdOy8OALT5fJaGbrRSBIbbVknO
0GUKeloN14UW+ZoYYmwkdEt6+NJ0NJMzEvwGrqqjaL4TCVjBEa0xkh8qhzNN0nm7Ei6KpnmONd6t
9OLY2tX3Qv4e5dhP1/To1AHp5/MQ19yEgbCfz39yv+bi999fpI+OH3qcZWJTMtZOCuqLjmNFtzco
t7J4lfGq6Avv8/GmJp0uYmFooKQvq8qofipdj8wyzpncBiQzN9a3ig6bPwsXamhqpE/jjGooAdjn
FG3G2Y5nkPrY0h+GGVYh4zKfz+Qh8jTQ6JNquYlsrUiguLjwq5sWGgrUqsq/aeWnwgOylF8XCFyo
PxQoePOxF8Zy7OvdlF3QNhGhI8vi5QvsGvi4bSMWh/k4U3Me4VVaHToOJKY2WsGk1EkULyFOalR7
RY+/SmZ/Px9iqgxPQ4xWMMtRdLvC+2dN+wsC1dHjAigj4IeyRvBii2/z0aYWmNNooyKkMGI5lih6
pQMdoz72KJsU3WMH0Khw/6JXdBprVIiIkPi4K5NZCKNfxCxFkHk+/KsvhBI+Nh6Dc+YooSx2QysU
mFVlkG1aPTnWdfIwP2bTE+p3iFEeblk3layCgdZ0c9vmT1EmgmUVePjCo2yhsKer4Xes0ZzqFTUW
UWln8nr4FPFSr21cPCyBvvGcFBjb+cwmp5Gs6YMTnyLRfz3foJW+cTS1YfAC5BV94N+lhnZc+XU+
ijQ5i07CDH9+cg5o00CJDIekPA0YF2EEAI3MurXf7AKoXGa906NbK3nI8guxeukRBnGfFn6DTIxx
FwQ70H9SHc1kx2+isC+GVF2esnCkeNHBRz50HWBcHsTlrQ6SzFRvzaVZMPlFTwKP5rcGYrMshjF2
gIwGDXYUCHMhQiYAfO95r++9l/lUlz7qaEagRWE6UkfAkuco6OmIIIRZ+DfTTkYFXlNRaaevef5J
a7fKW8VB/tJBvqMo6RgIerRUN8MO/Pmb/Q4yfNOTumnQPjIsRm/dKy8NTKx+m2JCI/JUZ6ErXd6g
D1AuteQmF8iTxEZTIhMysy6HxAQQ1nrZoLSL8Ck9fN1CYa8o/ma+K/jr0JQVDfra5ylGLuxioyPF
SL43A6BUgLSbY0pnXSwveIafL43JWvwdbbxtguovZT8mmoSekG4y80CWxdCEFd7MBuREEC5EnCxG
RbO436u4lYyvAI6I2YOkETEwH3sLahCCzVFqX8znNYzSp0I5iTKaY7Wo4JJZATj2RNQoC533P1Cd
SAdoRgTd5kuJVqaPzMt81KXcRhNN4aaWKC5Raw3KExAALz94lvP8N1EsXjxUXhw/dUeqzgTc0ILN
hpLrWVcdOs7pgiHC5PpMgP+GMEYnYaeKs6SqCJHFHaoliD4CVvhXWYzf3TTHsVyhIUTUwjcLEoQQ
b5pu4YQ9Wd7wl3GuxEzz05ub6EgAbk2CaLr2tfTF51yrLvIuvOjV4N7LQtTSkTCcT2xy7E5ijva2
Po8ifDHgSbVQuxuvOpidsbDWDtX7qbpPQgx1eLIM2n6YchMiLRc9LAH6nmkGGOHkmP3Y0sJ3Woo1
mkm2ZrW+OZRCqbkvmIQ+2UBXPXiVpVYtXN2njwWqjv0bTweSNHbpxkwossqeoQuT9iKWqzsriK5V
BAs1EVJcKO0U0O5xG9w3gQQRNiq+qw1nocLeJ3qz+5vPiCPc4ElnYXp6PsZq63WVr5nQ3bJ2Lwri
Q9AsfcbpSvlfCOSzzkMgA6eFvUuILLuy69cQvsK/yYGb2XkAMVYEO21hZyQa6i1QlZoo3f67EPJ5
CMetQzUePpnpPKISARAqWM9HkCY3fRzK/vMlePA5DxHrZS92JVkYyFnXYKAawINBeFkAB0deszS2
OeA4duiF0ZvcQ07ijiZyY4aukInENXPIINmrDNOludcANrnyvZLdlM7HfKaT28dJwNG0LgXbL42B
TCMFT9giVA4WEM7CaE7G0GgkDs1E3k9HMYIkYVscvldkc0eXioOJmK6dLr2iT64aJ2FGq0YdxnLn
6kMYOEVND/UeO4Yovo7hj88P2lKk0Z6ryj0tuI5IqfRTSQ8y/M6wfotCafPv4gxbzcmai1xYU3iI
F6zV6Og3ewl4LqwML3udD7P0fcbLjlhbveVRA3WKiGSQbeVSuc2C/mU+zPSo6Rqtt+H9SxmtDJpr
Br7QsfTo6Ts6TWKwUWGz2RCJ5uNMp/M7zmh5KDMRVWODOHHQXkS2ci9m9j7I4oU9d3KfZw//Xzqj
JcK0e11yTQv2Ai4i2Y1qxxDWLkq0NzJnEy49H06u2yfRRgtD5uZSkAFAXsN+gRW+CrRooagn7xwn
EUazlMYTWLWWYQtV2/nq9dEbbxpgM8Gb43cQG48Kr5cLJTEZU1dUlZu/htXdKGYRaqYapzBAJKW6
CmVr7QgO9NwatYxE3OoyoPe/qI2TgEONnswoSRB8Q/QFzrEikvoovtZVhvJkt9D9XMpr+POTMIWi
uGqRkZeF+oHyUNB6FAoVBDo+AEsOrJPT6iSl0SLhhnJluhEpSe5GR/ajMXD6Kb5liGfPj91kCZ4E
Gi0TWhJ0htyTlCx96x0X/LX2fT7C9Lb7TwhMQs/HTcsdNYqNYdyMQxa8R/73oKmxDrptYIC04pPv
XnhoVC1ElflbPx1tT6KOFqZW0EO9j4iqYfXQxKiJO6GwNaEZyuwgZZ7u9ag9prW9Ky3ha6tmd10k
WgujO7nzn/yI4UeelIxrYlIW0EOEqP8KLUQz713d3nT2zzZ/FoHMYLown/Z0jeoAHSF6D65v5wEV
qUvTnPMf6xduV+0WLQAESQu0cC419CL/Jhhur5as02QYY4zUSnDLpmGIBfUtUVEoR2nysrGqlcYr
xHyo6TL9J9QvxPDJQKYRtFQ/IK8aOH7Y+CzHC1Cj6ZH7HWFUL5ZTx5kLP3uNUdt68L1S+4sC7fOk
uvBBQPy7dEZ1oeeC2RsVC3/panQkpWdRlxYmwOSGyVXgvx9nDKeshdiWMNvO1yIezg4yHO33EjD8
fB5LgzbawCJIqk3WDdtlrW4EJJAEmMNCdQ9t3VnCgv0/68jvjEb7im8bvqRCpkVG+1WBLWt2hzTq
dxK0lLa6jbpdDLMoCJYKY3op/h12tLt0YpVpgsFBykYlLs6vYzvZV/q1Ttj5wZyu8d/75mju+rqL
ALvCYqEazZ0U+dgbGDw/zQeZzuZ3kNEXy+Gbl7pFWUTasZS3rZRv3PRKg2T3F3EMUZEMiabJJ3xl
ZRq1YWd8LAt2TQKVi8EzoVYmV/NxJsF7+kmg0eex0j4B9DDMWxN+51Nh3tb5oXdvyx5cgLTNwvvU
6hGBu5+POzmOJ2GHmXGyIIV1L7deTX59YK7s4KVoEtTJP1wYi/OBJufxSaDRSYA370I2CgKl/jc1
eW6tm74+zIeYLLyTEKMzQGH5epgqhKgDeKRa9SFV8sJnms+CB8/z4SqEQhACbygHpKkL5zKXbxv9
x3wakzFMHsAxIldVSx7+/OSTmBZKaBhV0fAuo1uxSx7yUrvVO/NpPszklz8JMyo4UZGTRlGGGZTc
6e4hR/HEDTEDXOITLKUzqjC5E4oCEbN87dv6bRG7773cXaNT9nM+ncmPf5LOqL6iTqpbp2TVsWEr
pSh056K9mQ8xuUuchBjVV2RpaWPmZNKkEKrQocU+I4HubSCypBnmxXy0hYSUUalFWaN67XCFc/Sd
OUhAIUU2H2EYkk9HS0gRuiQa5nDvPS80Wh9xyfsm2DvnUi1+sOrYIYZs6UZDZtiVF0Zv8gx5Em30
gUpDDUmIDySaj3L+rNdH2XrRsRpQbqTo1dOWDg7T9f07u9HXCgpbUJOE7LIYTm539FQUU9HJQxdg
fhinP9Q/gcbms0KK87omgx7XQ5c3W/vYCsLjfAhp4VNZo1OdXchFFbckI4biPVNVWCHHVa1i0c42
jVOiFoXULRzm58LuD50IKNkxm1tvEObP8xDbuDBuVjjRvsc17z5Nh8gLFgrCwjFqEsJkiKY04PNg
f30ifkFGESNjwCsb9dZA901HKJZKhjuCA12LJonq/xTF7gdaPvjEoJ7jNPuAHpLjhMhji9d+DBZz
fuzGsxb9a0nUNQtGEyUOHW1U5WmseK3nOuuwjEH2Y8IqZl/qGltGyUV7qvHzhYk7LrwhIAB6w7Qs
UYQ0M/pWfRV3tSAFzjqVX5Q+X3eGhXmOgWZR/KfjLZmWZKiizNOHCBpSH20V6FDlUSJQdscvEexB
Z/Ww2r+/rrfr+4VbxaeXCCLJuqGaiKuZpkKs81F0aW3aSPPgnrvPN9e73X5/VWzC1XqzkNKv0Tld
lMaBhtl2svs1itwGnQfNHG2VFQzUdc4//hooGP9LIcnhHySKVscvXzbX1vb6drc6tEPi+7t3dXWF
KvkGE4uttn1f3SFIuYL4uHrdbx/XF/cfH8elc+jn6jofl9EX0JzWqKWAcUGfzt10nogshygaWCL7
cNsTB207P1t6Y5gOCkOPVyFZwmrlfIx6R1IRt2OM5ETB/w9ZIhx6VdO7L3v1MjW8/fwMGu/gfBIN
NpmkiMxoOGCjcGklx7FXYdVQttWlJQYxGkjN0VSkuz+Ow1bEwyRv4cYA7j1Py/MF1WlzdHNCBBU0
RGcrEe2+JZbMxOCdRZHPo0Rp3nVhhnaHlOCVkcG6DX+0GezwbwqCkzbSbiDQLyTkFNsbHQeBsjBA
5BgAHxFXxhE1dJaWzfHOyPiahiobIABMhOPHGCNd7AqU3hDN4Rp66wrKbZuL7xwM79XSRI9d+tIj
yangxzM/3J/XqaF0f1fRMFAnMy20BaM0kdNHWlVHY6a5ELNyH4cIF2p4sc3H+lRClqhTEHzcoZY4
2p7HavM6hy+JglMgeUfX0y/RLdunXbZQqeOtGPN3wqgqYGr86CFLnIeBcgzaUY/w+QjFG7bilR5F
u7/IhK+kGiZLr6GMMomMPNNKAbeDLNX3Ue8+pH71ZGj5QphPH8cSaX3J9L4MOLLmGPVSVVYY1q7q
UaX4F/Vm3DzKRZ5u6oSDmZco+csfp4XsmMheotF74Dh4PnJtoyJEqCceQt9oHgSuZu6VIEDbTwWQ
PB9K+jQDyU0FMSrC1DI0ZTyEgDjMoikQ68edQpKQxknl3VDxbnGZdv2O/uahwq8gCp887OT74KnL
H0Xtpqh+YnnQJYe/+TngCaHJA7rmUfU89T7vmiBTUeLvCwl15toLU85KWJnwkNEluDDzbBfQf+0r
R9zlmR5+a20r7/ehUrfFdRBbRXkbhVbbbzXBcbJtnVYuWhSFh7xmJflIQPtq5lcLM2qi1KEYGwyg
pVImY86i0gtYDLno4RuKfVcg0bkKjPjL/NBMzFpWexCjbP7UxZgDJypllSUNQp4GAqy+ggc5xjDu
wnPERKUTBHU51bSguqmjCWUoQRs7nuyv5fQ7yhp1/ey0dymOP3+eiwpvQPzF8mSLOf/Kfliy3tmW
t7Z9oHFdLteXdp0hZxLzBZdwG8OOeHaIsUSwVobBfglf61OF+52WJYYXkJPbiC9iHWLAVqhm/kON
cutHKQtoJPt6r771RW9eFWASHiNJ729RZSqMm4YeR7IuVDG2d1oeo8IlFIFgIfghdk+JL1U9R0uH
k+wfj5DOqglLFZAwjcfR4lnaud05hhsiPtltM+NVRnW7QNZzPsrU5+YkASZSNBTj06UzHGhlgpgP
Pg5hcmATus9DFFsdP+VTeGWzsCNMhlNFk51nQPCOd4Q8CEyr0jLCGTr6gzG+aQlvvBj1vM/nNTUf
ddQZBn4v4gJjrkTtsfOVoj0s2DzPGP1etJ3tfIipXE5DjD6QkKBF2RqEgHG47doLAY1UP8f4Egez
+UhTE19XZVWD+cF+8GsFPzkaWGomp706aMBgO4Anput7PwPJFL/1ustCOR9sYjsgBCdZ/irWgPFb
D207JW+RHEYmP0AWzjaEY+8631UdFWIl1FOk7Kx4YYZOfC19OGv9bxcfhvokwax0rEjT2cXrCtzz
quqxfZfCJH+eT21iHFWDIoe1qfPfv5q+J2GUXrfcWsVUzTaG5QadJ6x6fE1byGaiMM7CjI60ZY8Q
seFbPtogjzh8QFVCs1p/NOKF7ufEqJ3FGe2Uko1DnRsTJ/ezfenn+9CLFmp8KoTJMZhmuwXlf9yT
Slux1x0JzSSWkK3q1pdJtcQgm/ooFsdAnfd7rG3GOiBKzd3Mr7BlKLxD3+9K1ldNeZz/8BNpaCAG
TC4xooka6fAbTj68JotZ0kIfR7u8fHQ7cx1VvB/Mx5jIAyow0AfgKppojJc2QVGdIgc8vG6NEktc
c5V1xj4qlxi6E8UFgh3BGZ7grOHmdJ5KnFp1kcYopNE7wS0MWwsTokrw5usL17+pMWOHBsDLzsAZ
frS8YfYoi2qKN5nvxqh7CRsYEbv5IfvcxrBEDakMYJkis1Eeg62t3hZjhy0VzRl/21kPlvmMi5pX
4THhYS12qThoBr1I+EyI+wwVS1cSF77aVJYa25E6nLMVfdxI0YM60zwayGvL3Wt9iQ/84vl66AyP
Th/aaYjhJ5wUX9VmnBcLQqTvvoobG3oQK8xEXprv7dfwz5ceJCdECuOXjo85WnoswKBZmBDLhKih
YZiB1iHW7X21cEqfGjaToxs3PPSkoAie5wS72GhUEw+YsMyfnUA7REiRzxfH1HziCKoOBQLiZ3yi
9rrOobQJkVYYhiPrrtQG3uR/sTKwtA2KJsZwzxol0krIHHklzoZJhM+yBuHFXijyiaEaYAwc3CU6
g5+OPF0s9X0QN8E6KmyanfZatuSF1sHEUPH7dRpCmsiNe6wXUXRNb6UZSViB9+K6ODHp0o1dtAtd
x6kwukIjGfqMAQh6tCKIBWomdCQDxG2MTYH7lv+dhtvmjz+7fhpkXMGqWNSZT5BOrbHJgfkhPYm8
7PxFFC6XsKsYL3h45/WbipHUmSlGDDyFHwQLIUAE/+xyqVU3cZbiDE+nnI1NVj+dpZRcttWy5Ayf
2yKumamIaw0ujlZsrjRkVnlxXJg0U8UG54JCZgMaCHLnecVKV0SSxEGKxvFBqvVrD0L2/NAthRg2
qJPlrNMQPk9tQkieVx9szWvXseQmz/NRJrY5ToS/ExlG9iRK1MSeV1pESWUU+oXrXt25PMMXS3jj
qS80HG9oslDQn8gqstIiwdKiSO9oKVYkWP3Z9cpPIrS8e7izQrQwelNz6CTemLnSmYobOjaCQGqN
8R0dpXoF2+gjttUf8wM4ceelsnEXpynN9W68sXWaBEPezUJc+4qjVbwF6oeNF5l6F6Y9TlkLK9An
FM2vVt9JuKFqTr4XTHGxMjPC9TjNCfgIODrK+3RwBxGF7ioy8aJwNkvt/k8wjXHYUb2r8J1FccgS
BgSihhc5Wn/+sxJdOaaJW2kHKzXeFcZ+fmwnP+JJsqMpoNtYizsRUYWB51EU7hNHtusI0aE/P52c
fcTRLJARiTewDmBUKxx9CxwQ8Ab8d7kMdXTy4bS6yQIXqtG6zgrgyGGy7mUNPf0l5u6woo5OQbpJ
T100NE5DqjhOpUntpFIKrG906G2hIGK2Jz/wtPSka8lF7XyBBR0lf7HMm6alMrPpaH16AK2RRzOq
tMQLF4PEtusOkpsiu49M+F8M4kmcUUFoFs3hzCK53Dd2Pf4tvmjv9CJbWDwml17UcHj+Yf+1xvyj
KLN802/RheeZCw/ZQvwh6X8q/TfMKDYqCW8LdEo/vX54uZihnNkg/Iu0rOTqxxpDx1BsX/98xOhr
Dby3ocE8xhEaaS24UlXzAuHr8dMgPYkTG4osL1oU/E0oRC0lKgBCyfis6oU4Vttux6ilzc5Eh7fC
zcznmjmf0VSBcyIe3lX4OoDTzieSoIRYWgu4Z8FmPiK2goARMHwEnLXiLhBv+vZ+UC9ZqXiLzAf+
1RE/n1omj/xcB5GtGW6Eo8iZ1fOtlArD4AwpzU5GMNqrE2vjaPa3Fv7Jc55V/kVWWMVOqPFxBUMX
0Ty2ur0joD2vF+GfahxIqJQMJ1GVI6nK3W70ixqFZ5kO6dRVVD3gzSqVC6+Gn08H53//aNGCgxL4
jisNpoP3TftaAkT1bUgBS+TCzwv9eZzRMREnbEScUClcCe0PocZCM7sUBW9p75Q/LY3UJusTx1CT
54OxIoRclDVPTzJP5fh1mO2XLn/v7BcNJGhjPGTW18C+bLR94D1EuNIv1M5EbOqVL0RP4dfTxXnV
xni0hJlSaisxOWb9g6R/b7W9KAor03C3aMNtrObZxDO5TG587Q87DJDIac5yuUPRBryEOBrd2rRd
JcnLdB31+qZJzHWMCcN8fkMhnE6N/4TgMYknyKEYR+eDMGt8S/erdN2F0r4wy72qldceK5uNzHUr
Cc+yjrT4fMzxKj2OOdoMwtLzuF+QVoPxgZ9uBfnrfIBh9nxOispU2EklCDGjb6anNsitIsXo4Z6H
rGrV2jvEPRI8OeYDjcv/VyZ0ZRQ2A6b0WLBaaBW9x9Y6RS9nK3dYRb/0wsd8iPFMHocYBvPk+KG3
aqFJHiF0i5PBVVeoyL8evPB+PsxSJqMh60q18/E8SAFsHbr0m6LcV1hDzMcYbwC/UtFkJEtlpF24
fZ2nEkZCXchBz3cPUWZfWev4TdlWV/JqCR7/WceIiUMzVuQNED4Ge815pMDT9RCHkHStXneXzgMy
+PvuXTg4h4ho1cKt/1OTbsjrJNoY+WgkViq6gpiuwyt371+lV+7OuzavxJ2z7/faPt8vya9MTSCG
j/uyTj/4E7VZUhsh4WrDpLWRH+RjPc5/qPm/n8v5aPhkz2qlir9fFO7q9irJF9QJpr/PPwl84jWb
Qm80dj0kcN9vuhvOg/pHvu129qv7Tdj9scwr34eFFOTI8I7Pmeo8HYnDSN0rWYpVLO6cboajlJ6Y
wM8cPHnmR25qGp2EGt9e29BVXKFOcSlI36X6LvZfhWCh3KZW7NMQo1kkh5JndC7Z9Aa20vTl2mPo
75DWTFo8vxdW0qlKkIHrcZcDRqeNJ5JZGXkUZDiMq2XhbLpIKrdGb2oLoza1xnH+FEWNIAYgxPMP
1FVREaIMgxmp2m1a5o0b7EKVw0vRbP/8+xgcBpFjVIHbqKNSiPQcyS+b23fmlJdGmHETV74avbvw
jaY2IJR40b/XQId90tLxbGxDhSJBwNh4LlGacfNXVX3X8BbS7I/5jKbGjoQUg4dPkNG/HCVO9ocg
TSRBA7K3LkMsyJW3ATMseNcBHL/5QJ9aCcMydxpJPv9KFkeFsJeobaspv3C2xBsIrzOIjFcGfnlI
BG6ayrkMpB7rt+rGQJFy4RdMTS4Ogihoc13l2WW0R5l+yklJZVSbTtx4kb0puvDDFeuFV8PpMKaO
EBJoRQT4z/OsbFvoMMzGd8J89LvHyt/3uvk3qQy7hqQOIjdjzO3/kXZdzXHjzPYXsYo5vDJNlmYk
WemF5STmnPnr74H2uysOhkWUvVqvvVuumjMNNBpAo/sckEuNRjzB40W8ePB9AX0n0Eg1H+tTtugb
2B7QDCSjLIbecBvcYMRABkqsKL/bxIAKWgUp13CfFqw+8UWPn0FRzjHl0wTCGRxTGj/gocPkO4rQ
7Vs9u4vA3a0LHmMhs0yTricpQBBUZA54WlueNKO762XoBIqp3UK7aH0Ul2Igrh3/jiL5+9kKC4JK
HludjOK4a6By3D3/xeej+AZHiE8ydComFUPfyXXW4bQKedyw3qC7k2HB8tL9gqC3JSheJWKfYLRQ
KSO4vgOV5fAbf1Y8J3G4Y8Gq815cQTM4agUZaLZFwgwWpcprK+1rCLpNfxPJEcX/f9Q0yuFiT+nk
riQmTejk3Cf1A9/+xfVrDkH5WKqA6koJYYaWdZboy2Yv/mG+ioRU3PJx9UJgxUMhNfV4Vh61rACC
ZGxTzfEGhmstrUqQuSGW4akDqSSyimau64McchQHnEy1cDJ9kA4PEL0vhcYWo8dUYrmZuLRS5nDk
68zg2glKdm0AuHEz2NJLd5CfNN4ycls46Oe0t7SHzvnWQ0j0XDdmveUOln+fQT3vh/S0vqQWHBAG
4xFOwPCCVIL8/eyLlLoux36HEJ551UtN+LKFYPoZTVDTXQdasFhCJSCELBDLcaygPJ0LkjEryckF
YqFgTNW2kFBinCUWbZlBUI7u9Y2WcWC1taTsjVMu2rQrc8Z5fCGYXllBOboIyv4gbXFfDnMIqYvf
svg0DBwycX/cuU5IKWe2UKF00sscYqYAglbqk1Bzrp6nkCKXukuO+gbuj9NTWF9XeJQfgK8kajKS
aUikX733y+fP4cA4LbA8gFpiWtGAZAovA1YxidtUL03BYOlHLKxiWIHMJV6WcZ6kC4CKbBKigsQh
UbfV8KXK3htk9tL2tYl+/o07fyFRacNKDDsf9dSFVRnfi+Z7xiJeWfblr8+n4p1QdqhyGvD5jRF8
xylry6fZS1Mo7roZC1ek+YDRDPZxapRJi3cNq67AFaKjwwX62xy0ejaZuC/lzTra0v3/Co4KAqDk
H9JWhZcNvqPvQgcCt1AmPYS7FvIKolXeQ8JRgW6cvY676HkinrCRGCVPHtRg8lNYNKVIAkNV2mrR
7iKZJUC0DnGTCFBlP9LCllgmfaggl1C7vzjTSzgF/8+Im0zAkOsl3wxAaKBU2N6H6NPpGNv44vKZ
QVABNFGrHhoK8IahexE8zzSii67FpmE8atHz+pQs+rcoy6SjDud6Opuaq3Fci1WP7QAdQR3qQUUJ
kqrSyzrK8qx8oVAhR/FE2QNFBlD0naFdmpIR0paOi5iULwAyorPt0+s8pUp7mMEP43ZMnBKE9Soy
DVVv8oEjak9c8NLo9vCnRVOf4XqGS4WfELcVDdzMiKXe92G4N1hnxsW4MPt8asUISRvVHLHLa75V
BaTtz7p6FCe3TWqIo8uMwx2ZBioLPR/Fmz5bXeXEIIA10G1HMeJjLjxySD3pGuNtlYVDhR+9CmPk
VIjTCb7pd3Y1vBtiaoYai1uC4d0GtZCM0jcMpGSQioaqsIoOAS0AGOtItbhc8eSC1haw6SCtce18
A2rSFZ/cVaLiNISuMfwMhaNsXKb2sr6MFs2ZAVHLiJc5XRpHhJ4kfwp5p+uPesWYmsWVOoOgFhIX
lT6UbgChT6eg+fD/ImuPT/8aK2rBVL1BGgkwViIIFPnYtyd+G3a/18dp0b9mINSqabo6y0qSqxB6
xc6k1DIiux+ddmKENQYOvWuDQgmEdmQ+AjSpeW4GH87CfciScWTMCX1k7yO1aTOSqRi7byF4XjQW
C6pI1sHNwv8aMLrGFJ3WZfKZ3IGErbHtUWd6/y6eo3v9LNyVdvTC79CKjEZfuz5+8xsILprlgXPX
J42xiuj+uL4Ns3wiJ7mIbxAYTCiAOVV+LJQDOy7c1DZ9xu2ZwWTIZ/tFOU5BmpO7uN7r5gR6bV6Y
bLyy7+qxs2M/dlUD1cpl6qZj8n3dTuZgU+EiQF2EEH0mnlzhKLiQDp5c0ek/UlDR2+pu2uRH71A5
2TPvXvwf9f55HZ8RRHTi1DPTm0ZQQUIP00Hvd1craAqaAuUCDQaW3AoLiAolouyXUFcDUDa5ufcR
N9teZhQNsCCoaDLIoRE1xBZoLXflPmseAt1ZHy7W4qNiieChzL0vsMYrdZPX9yrqEtYBPisnVhYf
veuOklbkxgQjomNt5RvhITTxkH3Gc0812f5pdHXFKl5E13uIXtQX3uy34l1rGfY3aZPaKeslkjGk
dC5ZqvUhVjnYO+X3hfDN8/ZT+7Zu8fKQotmRvDbgIE05hhZ1oH4nC0DzU7BsbILorzaxLwDKLdq4
9/tOB0Db9e9eLPVmBsW9dSMWwxXe5lDGoYE5mq6cLiulElMJR4saKlyefBnRESQNuyDa8Ya9DrV8
usVLk4xyO5R/ytR5KVWzOh1SKImnD/VzjS4+ZF2P5ZmD6OlZvgM18Tre4vzM4KhT0wil2kTQYBrH
f8jjvuBZRQi3LCYkyzFDoNI3EKnN9D6HQdxWv4wOfwr3Ekh0X4r3yhR20Sbax2fFYmXgF117hkrs
nkW+QWmyMiyA2kb7qd5N6UE1NutDt7yxgBUWBXCkUPfmPiUnQ9BwqBhoyichdkT9pdYOoGhpuyc/
ux/r1zZg7JuLszVDpOJ51YpcLHGwKilT6RhIWnnMkoJFD8tCodZsVpOCswl2xZ12l6rcCYV5DLdb
nJ6ZIdSqjcs28fUaEKF46uXzVJ79hnGxXnrGR2nS1/RQ0ZzPIiXPoKX7SfeuBndd7kLTKw0dPTy0
/WPqHTqk5UNbrP4mJwoROoNHQzkyvdT4Jao8ZGiLwTOudzbGI+Qlp4CRE12MSDMIavxSKJ41g48S
BTRgmWn6Q2+gJWY8eKPbRQxriE/dbFkzKGoYqyD0lNiDNYPwnIVv3fiepzufRQSx6HPo8yW0OMjB
0kV0Q+2hnIxMVuhDklX5EXN/s0/MAKgRa/Uo7AMNAI3+I9a/9YW9Hg3IMNDDhDQOEV/HZoeH0+uA
g4JcDpWjCKTxlEYbCPCMdjmJsRMMfb0P5Do8pFxQOZ02vjWDWDBi0cJ6UsGShE4INGGiSIFC5/yx
q6QhSS1ZFAezAZe4VXVRZEIMiNUQtwBF2GvA/ySTXny66a8QgypO8wFpCvVV0y5c9FLljGPzEoRE
9N7BqoonKJpCtlGTUdd8CadJebLbqtqVvWZ7SMiuT9mCz6FyhHR2aXiFwkPM9ZTViiZyoa4k6KcA
9b/Wo1tk8IqY4RgLxlyhkG8x24kmPh2STAXK4JXnOspPEddfOJXFP7NkDKYFxDcos9Ch7HMNo3ZT
HYmDlkAVpnV5bXhJKibZz0IoUEVJ5mX0Wyqg2aHOJsY4KSlY9GBKclS1vSbYIS9cEuNxGn4X07vn
vxeio0hvSLuAWvyxrd+SwClVRuxbGlARjcZoBwaZC77JtaVaqKaKHHBoefC7aJPVflWZ/siPH3Gt
KNafuwgIQdAyR1oZ0Zd5jRX6k+g3fJZaXoVyXv27MjIW7tKQyuCJAbUZauLArHYNgMyFJpdckVo8
iF3zvTJ+6PxgStzvdTuEhQ1DneNQJ4e05BQw/wNnjPetfJIK2+A2XvHdT05i7UrTz9DbKdxrKVpJ
D9bC2vbCTansuoZFILc4e6hdIaVH6OSnmyC6DtKDXRkgTwMNL033Mxs1l7ITqfVfjCyYUBQdRf3w
18+D9mzdeSJfok0lTa24/NWL4V7Iv4uNB8q8p/WhXQj86hyHOkEnksLVogwcDRIHabCV6gB2mRHa
XcP8rpDuIPG5jrh0pL6CpNe650d5TaJ9n8ZJZ+peZ5y8MB2+Dwbn34MdLystPzRE3kV/kJGaciH7
ghlHhYoUeRdq+GZGHuroJJB85cxXeaXY3hBXuQMCIWbUIN+G2hnheugcklCCrKFN99rFYz+TxVGD
6yV4ceKnp6J81OKzWt2rxR7vxbhrt60jDE9BtxH+JsSjuEjGRgXCCOzM19iCB7Z8SahT3A6HzizD
AeVSGCNGRPp8sadNJFX4KsrpCI8cBTONUadI6CmzJJeTLW8n2Lklm4PzU7B9lLS0F9+R9hpK3xIT
onzRPtqBq9xJt52Z7IbD6GSb1mydR/FYPqK/hXHWXnLQ2Zejy2uKzNd8ZMdTa4J6ZCk9tsYOXxLU
eoWODoVTIjMoiJZW+ByPipmQelYMiC4ixQUlC9EMik59hmCm/9CKScqiO7nZ9lCaAmpflKmAYhds
ipRzCTU/aWI8plYYNYqV8BkYUVuW0NHSGyras/+dX7qcB4TimpqSIVQvVeAIB9HR7Q7632bugmD8
znN4+2N9jd/YpZCG8C9Eaolrta5GYUwQ64dJ2Qjtw/rnf3Ljr7isRr7ALDzKSq4WdQ8A7fE1dKYd
UqHvohXcHwXrPG3PJJSZ8jF0JeePaSOQkL2yjTjQDFqZjArsFIAGBdnT9Nrd/xhMYYOe6v053QxW
zMq6LY8lKRJGSTqYMCiHFGuof3gtthxJBxNidhYKxmCSu8PNWOKqiZYp0BCAye7aoKiBKEdc4URS
N4VrKDuZ+8XLPwv+nVe+qeyGMVLgfgtnoCcdVbw6GCuv4fqhTuqA+Abfi3YkhS+az9mZDhIZyKp0
ZRki2dZtxzRysy7crfvNUn4KHRII5DhjQkKGPn3FCd8IlQRwJAl8V4rUR0HCQ1jvoVx5KozGCWKt
dI1YHV6rsgMRVwtaupFjsTx+dsnMB4E0tOAZG2y0pFwa4349CJyaQ0+ya5EWa3xHzGwNOe2ieRKE
i68/t9Kp0kOXR+t+krt6cQjVrRxu0+A5HSEPrEDhM3eT8YH3WnvQWivoJ6fXwe5RgdgWgod4cE0/
GlmyuvAkK3cjlH64ZC8GT0Lum0l0ULyTIG1q5RQEha11ppjuPPF7rz2WwXuWsRoeaPeiTaWurkXi
yXmcwFRc8excx7ONlFhhctQgfjVxj4YQ2euTTB9KaUBqO8vStOP9HoB9CC142T/VgoG+YihG4dVr
HYpM08o00t0pMXo7+8IH1GAkZjOOppjsJ04hWkTmGP55Q/GV09Alx9AliFUj69AuF8ioNETDtFij
4oL1GnLz7PPPAOI+Ttg81JsV6o2jp8YtcIwAD+zVHS8eKu9R5p+R6zKks8htRTTMck1vFvwIoZRN
h+tFA/qCHvxgqf+ujJ2Vc5dMd0EWZnIci/L2phaS/oJU9PdSHxuAgGFXfJAQJgdZfi3UXRUkjqJy
ppE/F6iPr5vYbJvADMB7LVd3ufESycexBTfiCD3NNLNlGDCo5wJ1TFN1V6WiFYv+93UHuQk4n19V
RvMFeDs13PaohQ62e36oa4xlilUejomJ24Ol8qmd4euFg29G088u23BQOvZUzVpHp88yNDi19MRW
DRPPALgYiaaPWlFNPAwGY6+nD2g0CLXceD1vo8TrFTNuMx38VpN4L49iaYPeSTf1JjFMiMKHTo6T
NErEvIiRKKW3R8DjaQYsYejtJ7W41HacRW2TcuGomNOgbHU5OJQyqwhtYRgVBcc0UJRiy0KC6jpY
K21SYmceFBOK7Kqy92PJjCqWo9Db4qcdMxBqrjJRkaA2Dzuq8aXGiVAO7by61NMxwG22/5W0D94f
v9Z8Th3REiWGyZpMGTboYApTeBg2aZGZlikEzT8K5TuUqs1Id1HmZ/qlYRpd6mQNS1z5s8n+JnbO
wCmDoYI4eWEN8DF/9qS9iBWQxeVBF/dByNl8DS1p+UHnD4mHx5dAxVHhRdI4R+hb/O9T4uEObgxm
isf+tHwJxcwsjdAGL+z6ElpewKCDJYQEMkoRxevJnxqOT7Qe84KoY07KTk+PAW4iHAJNVFZmUhhW
qw9Wjf5EyFCvgy84Ht4AdF6DAIgu3LBQ+Xqn5l0IAW+0LXhmo+HOjD7PX3KDw9p/Q6ImQxijURYq
IJWNaIH4wyrRyZKg4uC/wVCxIhXDWJJiwLSGZ2V5idqayJKhNrcO80khfetb/w4cvS8beiuCa4BX
TPD42FNnQarWDLmzKiYb3CftofiZ6WexvPDC1g8PRXendwfwN9tEVifWT7kGgR0ZNGY6upydXHxu
ir2qboX4ef173jzyfC5Awpf0KQyvfqZKZncJFamLHKlkTLBgfEzqd0EabS3mHvEqNppp1++GoXgJ
4/w7NAk3WoMS+0FiHZduHgLpL0FFAdQMy3yKUn9TbdSNmrRo+/kog0OWx1aftyCY3tf8OcWhbd34
BefGMxKy8GRnRBcV5QtVNUJvJMX6LxvPNiLu5HWJE2ftnxZcwjzgaKDaQqocHf/UfQN0uXhl07AJ
+iFn2NGIM286YvNVPZ13Ws57K6SEP2htH1oRl09mUbY1KjIn1ma8sE9e7SKUvahfjaZUh70QDoLP
85uC30v6XRV+DC1I+20Nfro+wotbI9xHRPjQCAn6deiqtDjV5RGha4BKlZDG9pR223WIhbM2OI2/
IKi4AbbeMRkJhFIqptz+kNuL12LHVxkapjc5jM9ZnG3z1CwmkjdGQQqgrKq/K3VSmbXaOUmqWE2t
2mnA7zy/38WCsc94iNjE3RPnpXecFCKJGDNSREsr5urMQZ0/m1yIm0YhrivxqNt+EPrL1BVm0R/R
WWlGCo/kyhNXflsf62XY2WBTHiTlcdlAGwwnrZqctw+Ztgmjn0kANujyu5/+7kvk3pPNOuriMv0X
FMWu106URFALRvsr+F0MyFmAJrNQjW3GVYxjHAuGynJMYGga5QS2VcoDONT94UXuGNF2fTloPLWT
F7XmZdlAfBWTlPqoqCtf/ttYUU6a9xCGgx24OOXhpmgaS4+rPZLYzjoMWVTU7gaeTfJSxqPHDbRW
11PilwMHxjNMCVowHD4PTTk/5cE3PnH7fI+3OUYYWdpNsUEhMURoWvB0SuZutkspXlVKYYS5adRf
ciIcMtTHYRvih7fAuMex2xxxlU9RnhdER16rN63yYPT7AsmGur3j0R2k/+xA1peNFi+0buefOP53
DBEebfpzQj396puScDX7puBDR0EJ8SKuT6aDxxupVQ/ND06XO5f3mujHMMWQ7lifjoXAjuiKrYxc
l1EnRk2H1uaCJwcChiEVcsf3tdzOA1U5SpU/2pUBvvFBx4OzVgi4hCU1M727cHMAubyBWieVyFx8
nmBnRveVmk5tI5HDzguKhkypgEzB4PogN9N3ihrag37H6aK7bjWxau6EeK1V4X2grgWBLByR8vWO
7/W+5HTNFKpdPvCWqtamEnybuoec1UJ3E/xBkCiCxRKUw3hrxD5OOSChJu8mDvrbr+4Pd/f7/NO5
e/TtluHnt8Ja5Dkd75jYKUndC10o53OF1AYTkvzPiglZI9M8QkjItJwtoybFoHdNYg8YMnHuUETy
ek/tH6InJrnoF6Fln6Cf9Hr658d1T+7JBCx+4cf537/4j425M/EL4kb/+zvTcUwnM49Hy95eLtuP
y9Y+XJ4vz7+eGfv75ynsepoJ0S4Kgcgv/YYmKS0bRQZ3Xmj1Vm25rhtanz9bFgPCbUYfF2vUTICW
TeWhvUGzR/B9nsbpiMG3D7bt2i6Mdsy/mGG8p0JDGFS4KNW5ORFJRpqWIVLMsXk4PB/s07u7efkp
my8OY4pvro2Y4isk6mCEwibBMwIgHU4nTBtkuNaX3+LECJgacHuglRn1H9ehLsyNPKrDiQDY9uvJ
/W1u4A7W1l7HuclUE0PmOJQhQpfmQZwD5/T+/uPp6QmXYPMJGlsT/gRdI/k/QDtHx9o+fhTW48cj
8oD452M0RzMgf1zWv9EnLwrtkqQFDD1g0NyBGMm15RWKlbKASMbYZLns7ncYXiI+Zm23lsUw/2bv
+8f8LzBqR+m1DPmRkoDZ8H7TfdhgZQLJ3toMqM9qjBu7ZJRgaf/oqlFHIOQJ/bExUPtkIyxgBQCN
rHsSCWAfDLTJr78ZzBkodSjyjXho6xKcZHZqSiZ+iyGtlprPMDe2Quv35mVzPp6PR4cxi5+FVmvW
UvtHW3bQFIkBjBCYm677tHmz7lhRZSmkg7bka0zla1/RfEEsKkK5hjHVTAMjet7AVb+x/OTmJv/p
JzMgyimRaK0E/hPo1XZ3G/OOhfDJd3YzYChF0JGSR68ynayTojzjYnAtkpk6aGZq1k7r2C6U7grn
J7yS+MiWLANGecByBJgBUxEglrw0nQQAEw+JzdfWen2unR47wmg1du10tq1hYZjYLInGXgONPXPz
kpiD1TiDBT4oM8M/mAHG3vTZbrA2ItR9SM/w8CXK/0wu2Unt07+/ufjv0wkbKVmu5Df8jp8j/vxc
TRgr/NhkIa8vKJUsmJUvpVD3Ja70ypa/+lKfX821/9m/ybcg3wW/sCeQH+Y3oL4AbspXZ2BqYwCj
otbxOc7AQTlmpqg2uKJKfrGF0tBog62kZli8ePyd3Q4o91C5wZMqDnh15mQB6swyPIPJxTYWfreR
DErrZ44p4LR0FcaZm1A34uSLMxQ19XI+SJk64Aqk9MgE7KNEt/TG1e8S7R6PDXj2G6SHSuV265O7
RHY6h6Xb6NS4QS1kB9hpeGz7Nx+ku4IeWE30NGUHH/J5wgS5sq1U3JXtgOsZ41RBgsjctz6ndnbT
oIa680StjVrAZyDiGcc9SLIgKfmTYSR9OqVRqLEVEs+LtBEoXKNsuQzUuOGbEcumzr+NKAvLQA3K
8btQxfsy1HRr/UcxDJYnlZYBBa2AVU1L3zP++TaEtRyBD5WM1K6oRLmvBiNuV0H0noqvoMq3y9GF
LHnSseQ4PtOtt+P7hUVthq0vqhA2FZEwi95H7S0UWlNvjROKGKxmVO0yOWU9tFuz1Bz9Te0dtMbt
xND0xsOgMdKWi2ZDYROZOxyHUYlPbVxxUQs+B7M1tUPSMjRryNlX8ZNs/BBRMcqYcrIN3hg+Q6Mc
a1K8dOQqGN5N1Vbj9mXe4t3Unaq3VopMWb7jm12IYsqsjE3MgJnWD3nAak5eXtSzb0E5XlMgEd1E
+BZa9ep5w04fNFfu0RownbTY4bXHsTfwMDWyjtLLF+h/x5ouMUMRtzIIEnA5rjEL5RhGlTtWFyTV
UtmN8o8g/gFm7fUhl+ghJwcG8GeiHQvqarhvUsbmuZEoMkhB/rkD4rpJfnCUfTBfsEfdWXtynLUv
LuvyeYOLZC0hOoEgEe7UOEZfO1YZl4FeGcDlBbSullp44pWRka39lOeZ+xMSAlcg1Km5iTIuCnQJ
l5PcvEfjvImHK6szf+O/JnPA7z65WTuw04S5m+PZetg9bHaOud9bHx+XXxiOnUvOOc+Xw/ZiX56f
D5dta374dm/+YlHm0kuNZC/IYODCBqUc8Etcj4gSoxgA7xPQGprSkqhqawX0hpAJ6EBl6Ru27slT
5kxxqX1f9wE6nANYRX+5iIAj4wmCngrd49DdK0OcRRAnHto8AJc8Tzwk06QyVvgilIr8CeHDgroq
FUULPk+EaIJIS2R8z7TfRuJBuonRo3KzO37ao4HomCTBUEhGuVYAKqdYJiCd9iNMTk15EpTfuv6Y
Gq81BEeG7GUQLG66h8r7IDBc7vbCTQZzBn7jcqgByFEGbIWxZyb65PL9NsvOIyR8wX9eH5LimPLo
3PMZwIsjO8OlvOczaZJDp9qKk9BDZU7olkZzGpHAXncWelemB5cK0UZYa5IGVTyQufS2lx+rITUT
aDLorJrURYNQEAAuD3TIiHSJXDkmDefpWA7BUFpesFOl2uyq53VrFkEgkAh1EIQ/UEFerzmhmLRE
LUXolVWFWaGkunLF8dffYKCcGVlDEMLTzKcp1NzHVJzgETqq5iRbSXxzLN7+Gwh1ZAiqwJsqdYRQ
FN4T0S81ZVxhJmC21zfjICesXPOSm+OpVII6IkoYFbB4XA9c7A9ex4UiFBIMnEo0rekcbiwDx8u0
1OyK4FeN2ixHVjK+N0s/+BgbL3NyVao263bfbCMoRYMwNwImuiCg30u5Ixjjh7zQvNpqAs7Ms6Ou
5Yxt+cZFKARqg6yb1oe2it9YQet4wYHnwYmzXTeCASFTdzW5r9sxBZmsVQwHvnqXk3e+Zr0VLg8U
6obI4VW6abPlEnAp9mXQWO13vXXKzhn2emZKm2Qf2roDHnC9szs0ZDP88jYYfw7fFy4VD4WsigS1
Irj7fqPdcw+ZPRzy1mpOjdNYzRtrLJcBsZXhR8Y7O61qhdp1j8uRa7HC8ix0gZWVjSVUxyB5GlM8
hm4GxRXLx6ribYX7rYeMqbw5POJ6APKPf+HpuVQTr/EzPmqwJn4qxUsL9u78GGe5yee7JrqkhQlV
DHvdf24uDDQotRqlSug1HhJulvFzlE3jJXgUHtJT7JvZdrD6zoo5Kzjxh9zmWdoCZFu5OmFR5lJx
x69Lr42zuLEGubGk9nlo77jxPs9zmzmxi6sEDK24huB1BMUU1yGHjwL0g5Ywsobw2onfQ8Rk2E/O
eNY2xVZ/TNCOZab34gNjbMnY3ViIXlQk6qERD7nea1gpx2VDmeDAjd291Dg9eo/+7g5yUtvpzIAi
wWoFivadqNcN35tgYfHaOuqmvEMH7+/8NN4PlTm6squcY5d/999Q9uUyoEmacw2a9qAROg0tsbKz
URltppvkoN1l27dvnpUfmF6z7LBfgypTboNntCapPgfVNUxhe+6s8ASlO0t6SEw8yB6TU/qD9a62
7D//TiTdWyyGao9sDUwc/ZNSH7jxfWAlZhaDLN4/0UQjQb+PFvQOoLoLOn9M4CBzVi0LZtWM5vpM
sSCoeJqHk5RJEHC3ugDqR/0RkmbrAOQDaE/AmRm8XHj+QgkC5Qlx0aWp7mNF86OwzT15J/AggtI6
O9MqRkp3aUbmUJQXjCrX+0EBKB+1z4nsu2H1Vsev6/bcNm0iRM1RiOvP3qXFaoiIljsmxZV2UW6W
WyRWsAnhRl8dtMpS3tsDtwXjyWVgLeil6DiHJpM5gy5Qjp+1JaDljfJTdLALTHbsGI58D95a4yK7
ycbfTY7nZBzDTVizSAXLoJc6Pk4xtGX0koI6WXvqkSrif6yPLWsCKWc02l7pmwYo+eBk/hsfbNKO
4Y4kvNLuiCMkmlxxNcZpkwzxbAiHYfITqA7V6HR1fAi/+Zlopn1uxpO4iTMrjfaayjjxLY3dHJKE
6RlkJMS5EDWAHNNDMj7yqWa1KPIPmR1xS2sZyiWIFho0hsHhcg2EhriabwccLfvsIHK/jOGyPj2s
z6fcD+2CnciRz4c84FkHg2gS9O46xNKWNTeB8rMqiRXfyAAh+icj+a55Gz//GIo92jBspWW428LE
wAdIERjaUAk/xPV4CZHPp/oEsCp8F4QfXdo4E8SfPXRXrFvFAhKvgQYOlZwTjwN5XGh3Ohc5Uhpu
u66yua6116EW5ujKJsoHoqATjFAF1CSpjhhLG19uGXPEsoZyg7iI+ChrAOHJh6wozVTdjsaGRzL3
b0yBcC1qPBVME3VSqooxkb0RG6zonUURhT/f1j9/wdcwVP9+Pl1NLXC4QzYFdtdRT9B479t82+70
zr9rtGiTxvpea5kllsSlqPBzhUm5XD+lKA/ugcmF737n+MEp5DKrDDcRv1OmwlTHu2E866Kzbury
lH2ZSjnglKRBoPcYyhBddqEi2sKkHodeMzW/ZECRFbpmIeWAPJ/8776E1Ds+vjBjKbDS/te6QUv3
IhENBLwGHTIi70bFcQnCHkTrrLGUsbxLIvnUeMp+SsErxPmvUttcDLjlEOe7Knxch140cIZMhfM8
1TlDiDGFnZYISElU4UOkVYldkFPUf4OiVkCnDblnpDBSSto9LkZPklg7iuYxzk2LMYPwdmBDlCQU
EV2HJ68Mw4HHKz9egx6n3BlYtbaL3jf7fCpgiEPXp8OAzx8UwYLIgzVlx7jblAPLKViGkKmb7bSC
GPTigL3WGvfgiEc7qFuf9F/1RjxnCRqZ5W1yiTbrU3TTtIe7MhyR+CDytKjJoFa0IQyx0KHP3Wqe
Wieyc7PZQpOD883QmraaQygCByd1CzPYq3f4i2Ng9gfpXLM4424rp6gvQq3xMtZ7oU/wRZT7xHqO
D0mAyGyJja0fUcNtjdvvsY1ozT1l36TdH1NfUeCUCwk9p5a6jCmO+fuuRrucLcQXpPu1iKUYcVth
Q0FR3pQPVWz0ORlwt7AhBbZ5rQer20a28SA8oNPZ1MYNi5NxcasgahuEP8yADPi1Y6HXmRSLJ6h8
FuNzUUjHsE1MyatOXjm9BbmKJmfWolwMMzNIajpjXxn4uMNZmJN+h+Vop92AqgDGyl92mhkKNW+h
XsSFgNS4Je+z46muzO4cnZut+oSrDHpJTMkK3fYXZ1+iveqsrxyWgdQ8+h4hwAgAPemNqcS6FSST
NSoGI4YuHPihsvE1dVRMgNKGXEKLvLHS7NHTMqvStqnnm7oYmSqII+QHY2CEhMUopEPBC2++hOaE
QsSnh4lcAhHXUPRl6W5ZsQg8FyPqDIL8/SzQlSh/FieJjF2Ji0ThTpNsdoaDt+31OVo2BTxzeDNB
LTh9BMMLQxMr0N20WqWww7LeRKnCgFh2g38h6FNYbwQVDAVEMp6jcDNld0KyXbeCBUGtXn8olSRN
MuRQwwcle9XS37nGel5anpEvM6jlqhdaNgoCZiRKtWTXRvGbV6jFy9g3pZmHyh/rEyIIoiSesCgp
uDzQFb9KXw+1PMIkT0BXK7qIxE0P1hXQXY4eI9XPGj0qRGhZgBIDAxPk9++D4hjhE7Tc1ido0c1I
KguaDiJeqqkVo2i1bgQjQnriB6A2iePATo2Bc9ZRFg2ZoVCLJhwMMOsniKjhqOMhXN+ImdX9Oc8k
2Z4MGeku9FXjnZE6mKqVX2glidt1hxNAplq+9rOvWCfD5RH7QqEOoaDpDvBqAHeTyh4ZIOSy3ag2
Jnt9xBa3vZkt1PlTjPWmHEjurtIeIB1iTrxT6LYiH3LfDgKZgbY0P3jQNFD/jIJ56HRdB7WakyUt
CeHTmQEl1Lh0pEg7TnX8F9EA0sigy0NvPYqvKH+GLrKiVBX82TNesoCzA/SWdD3rDWVp25mjkAmc
RegoLIpGbwkK6GB6A8zxjoayspzfetJZ6b9N8fP6XC2P3pdZ5O9ngF2B9+IkIcu0Ac+fkqJC8aWR
WL2Xi/cuNJGgZQIbnIp4dw0zDGgp15UcB4b6QdQcrdrJGhJnOO4Kp1QZQSXmlgrzzEfmhL5UzlGp
pZspXJ+mBVB9Ljy2yv+RdqU9curA9hchATbbV6Dp7unZZzKZ3C9osrFjdgO//h3y3ruh3ait5EpJ
RkqkFGWXy+VazkmCNKavSR253QxYz4YcWrRQ8Sx6KAaArdLRA5JtYOqyTN72Gv9WXrDQsDfBcavA
QrPqWw7mhORz1u+ub+NWKePMswsneygsQGtE1aKq/lr2xb4wp33d1kGBHj3mOB633ys1OeHV5uYh
O+Li8dFB4atA5ewG7bYJS0k8s73nq8tGcAMYoem0TIXaaOjxtToI80M+fWuym3o4zfYLN3cgAL++
DJsrDWg4imymg5MqrLSuJjWZVKwCb9le5+SQdDpKrZXEFyz/zYVdIZsPP6Aiqy9mTAH6XmA4F4eG
ROVHVWl+oSVPCpCGBit7AkWBZCW3tfotTnAKfZ7O5oA0oxdjkBJQwW4ElBmlLv/Gka60Wj5j5QrA
XDRkE1J0yNOWvtIOOzoYvmk0EjGbjwf07P+7esKp5Gap6ukEdQAY0fnZASOSP5OD4hW3zaE8lLb3
qL/YLgB0cq8/TM9/YyG/hQsWUpVdxHMk8NAYNfqtk+6KMdkrTh38NzHCcUzsnP7vpcSqHzGorGLw
YM7D63Uhy75fM0PhgKH0hqbuEQtJi52DNgqTyzLQEsszhZYQRjo1RGqu80ztyUz3g3M/JZKV2lRC
B6MAeiRVlNMFqyMtRRg3Q4m8fFD5sSleri/SYk0Xi4SZSAzSgR7ZEsODriG1MjdwCazXPxEtfSmt
eG8l6m3L6JfrojZXayVK2HQ+W0M/6RClIjaolYPBvnPjTxvslgh+JUPYcxUApYBjW/y8c28CIyE0
jqbsjCzfebFkgPgBTzbVMHsonJGMz0pKCRpWoqXnu23R991aN80Y38dj7DoRuQMNncTHbZqBDVgZ
zUaHN3omz50P7VkYgqERDyHnaJYfIf95fW+2byM0bCBAXOaCRQLUakjraTCXzWls34k+wuimTd4U
dKekRlBONyMIszQZmOim8f0WKlKEzAa1Y/BlIQGEPk/9vml2HfuRA37lunLbi/evbmKeCaicYWQj
cvSGqQGycePGxtN1CZfzVrA7AmtYBlLxOhH7TwpriiIUVVpPKd3YU2/MGxOVbDCAJ4fEBYrY0bjj
wX168+UR8CVe//7Snno/Pxn7Oigx/5h6IMGQzH9cILMtOdTVN4mNKpXKG5CstyhaPbwrO+znPrtj
T/lncled5vv0c4Ki9lOmusYjOSr+BH48GaT05Sz28gmI/E10eTl4fwg5gqypQFPl9CjSAlbthoCM
NvZ55Q4Y9krd7JG4+j6WxDiXs8GCTCFnMOXh0Jg2ZH6NZk+7HT+rj9Oj+l77X0rP8icPDQV+fENP
WPWDcbxuB5tx5lph4RnEHZI6QN2DwjfsQPdsF05etlc8HvBHQJu6yW1+bwe2JxG7uDXRJa3FLidg
FZtEeP4BzR1ilcPsV1CS3WQgVvTab7f1K31AD4pv3lm+6uv7WhLsbabq17IF19RNNVcngvUmDxgC
cd+shzH4+my6fWD62o36qD44HtlTf3Kzzy99wN0klam/5ZHXn7D4mZX6Q9k13AzxCfod0WBi3e4Z
kwOB4v06emVQvFd764bspJhom+tuoflZxcg7KH+E7R4HOrXRgHW33BSr3iJP3rvDOwk638L0e3VK
J0wzprVXBKEnLU5s+TWyki7s+sBNTMjbi7GxNyPcK+P8F44T7Zk4woBEIggQztc1KiqnGErQKqgd
6FuBMkWrv0mVU6AbWAsqBEAkBesBBAdPE0wzgyHW1fz6AA/dfYXhnL6Vb5X7IzpGryjt3PRe/mbL
ijtbAclatmA2baibRelANlIKbsqDGBNyTSJrL9qyEQwzYPgQHexAchUW0RyaJqtnSCG9O39z3Bal
pOIjcjPPeEL9rMHgNBAwv2AcjrvTXuqRtpX8LV4wEo4yZGGOywJPrvFtfM/u0gaoH140uKpre9kH
mrq84uH7dY+0dbMDawYKUww1gOnk3HLSbkjDmhM0BGlvFqg2sx/RUpFHg851OZuX3FqQEFRaCeHx
kEJQk7jZ03DQXOuh9MtTdcwOgJk0iavdGxlunNRNXsa3dAcQ0PgTleVSNvQ18NBFiz3Sk3j3ihcd
ic2wrFEoz8LIqyj6a3a9+tPmEmPa2EzkcRfaFQtTSBcVM12f7NLUwGJaplMbmHOqupPWq8jrNllw
fWU3nIttmQvrCZJSgO0SdrBkTQUG+bbxqJLvEZZ+kIxKoiaZCGHvymRALG1AhNbWbseQaZlkY4Jb
C4Z4QAUSNo4f+tPO7dCO2o4bDCIMO8ebAxQd9E3lP64v1cbm28ASBW4cngPaxRBMMfSF0vZdA0i4
u3H6oVlPtXoPyZJrbmu5ULTBicIUIEi4BF3isB241vcQEym7MqyOrZVKNn3jIoUmv0UIsZMVqtnk
pBDB4BGj6VNuJN44PXTjbaS2biybW93cHSSjYMgqWsXE+8XJMNVm2Bwa1XdciV09fp76v9kcjJ5g
vBkn5yIxXQ5Tyhi6wjxbe+on1bPy1i3IVy37et0INndnJWf591UMEtKUc9ZBzkD8pLwNpdwSy/YK
MR7AjIBoBDAy9JOIbcuKleRjqMLKKOlukynKDhOQK13bnhqvH5zmQPLI2cdMrW70CeMEUVgWO3gl
2YX2q3Z4+SEAFNNRTsCVLVxoGi1JqGVj40V6WXw3oin9XHZt86BnifltriJz9pTadv4Z0L3wFWOU
DGG+OQAd2iyn7sGqR3QD2nmmlW4yz4+RE7VuFNb0HjBmJjBSecXxJqlL+qOZOIZsaFlxV0tLzHIj
3ulONUt2YVaox0Z11MxvZzX5mURa+71PKv44mmbS+te3duN840kMrw7/gabGXxHwamuBZpE1Da5x
L0MHNODT0ZftO8Z7E8ma32WClvOyEtSphCmYvsIWGwArqICYMUS3LJrx8pZhMW4ePfS+g9sIOE0X
UUk4qY1R2zBXXnS3udbsh9y6z1vzz8ucGANBsz1e3zq9QEMujZE6WTLjVKTs1uKjPxsRBut0Inn1
bQRZADND4QQtZLaFl+b5ys21xgergDqdM5k7p8979FHbyY+uSG1PNfnsFWHSo45i4WIOM/5y3UK2
xK8tZNnY1cbN6twWnOKayZVgXioZhk/5raF+bbof4fi9zNX/aJLC7RxNk9MYPQTysvErprlayV4S
M74Fjq0k9SQzSuGWzsukcCYHokLWoSZ+NIenup08KsNDXD5ZcCs4Xrg/bfSlLgHz+RrGIfpJUhVu
ZVCQNulVt2L3DTskzas+lsH1/drSaS1LuOdoGOPlNkFWnRzT/sQc47aMEYkrxe66oI1jBuw21A/h
ti0M0gtKpYDMNucIdonBPvvZiCsNA18z+YRyafnpuqiNC8jR8JwByIkOVykOVM9WQiszhU6sA1+Y
Et7WjYzgXiZCMPMBTT8wBdw3djXvjDkKarOWQFlsLhgqU/gF1g+8X8+toKnNTktTOIxZf9PD2kMk
1UYylpStbCfW6rcUYf/HuS7UZNn/cnox1Mwds/dSPWraJyCiGvbojrpfhrI05KbRoXUJSNNAIgP3
47lqM3jcyixfVDNb16IHDq4mHt3nlEgCxS1vpCEcBQb40jQh4t0UQ610UwPtlIofoyg6DGP/Renq
24TUJ0LqfRLFu8bOJU5wa6gTEBXLWCWefYAVWr5r5QW1uYvAmAjz0Frjlo1FoFK0N/RF+hE2BIAJ
3fOYJWCDQt8OaLkDzocjeJP2aIeS3DqXeUe0g2Pw+d9pbuE6qGN9rhKqZp5N3Samboj+ivDUg9Wh
u3OSI8mPSvehqHemdZcYXqNJUq8XRvxLvAUYENA42BdGbBqRZQ8FxKO9w5tj8Di0VaAOEi0vgnVB
imDEsc4LqlSYvddz30weR/ujN4O6jDzVOTDnP6okrCiwlaa+qqESB25S9mwsbejD7roHuzgggkKL
+1nZD+rhqDc0kJGV4ArXFbdlr2l4O+G4XBd04ccEQcv+rQSlrAobu8TKmVH/HKPfvNMjiS4Xt5kg
QnCVOg2HOuuXzVGwIfw4g98iAqeGc9/LJkdk1ibEAhOJmrldlq3KSndQbq0CLZnB9RW7nM8T9BGi
gFoxjbRXIKR03Pk9/Nm65DB/zb9GR3ZMnwHLsM9eJ59/Nfzrgre2iqggo4djwYWgCj6FMAvNwMzJ
UGwz3aQO2CBD9NlavpWEX3fFyhgUnrGxHSBhITW04gJEcZk7haHE5raMey1G8P51GTtVVy+KmPYL
meluBBZdYqfv8fR0fcm2/AJSHuCJomjzAIvpuXXXVmoCYljJvKn63pWvDsigQAZWgh/cOCVcEh1u
rt5KmHBmZ5SPgZsIYVGqg3Qw9lIKVoL27bpKMinLv6/2KBxLvahGSOk7TNdMb4kD9JRe4uIuYRlh
46hRAWWHGAgORJSlOCkLlXfAGbHt1sN4hYuWKGWw0EodNDV48OKX1BkOPaqU5D7vvv2Fir+F/ypr
rVQEEB4z1QrCy2JwG33nLD7QlOzW1mnC0DOAOJCSBSizYBqgZnZCPWO5p4+fHPs+mf80esMKItOy
YJCBAMVwhNNaqWGptwWA7kyWuqR9AZ6Fm5uSJOglIvIiBc9wJMG0hRhNsIaJaynAuiGlVUnuhtQZ
33szjW8qdEoc4EUA30B6XQtSWoUBJrE1t42HeJclVbtz9ErxTKWv/axr6l3iRN0dOBzCoMxipnmW
XqfukHfD7Wzb6n4qgZIPTMvRJzzUdEyMg4IkzeN7rmPetJnMFPKtcHYni4KORrXDCA9ppwbcuR7e
glbYCQo6TvtKSy136k3sbplZbpjkXy2tzz1VBaKNBdLkPeH5m0lBIAy7DAPSZe2eZVzzWDbN95Ge
l65jDfoOWRMb2Wwd6BWIo7h2GruBcVep0HhbOS3xaWygcQcYtMBeMzL9Du0J8c5qeX+fzUrlGZll
e6wYs3uLNu2tUugW+BC06hhp2glPlcqNVKRfJl5jaq4j6BQDQdoj4eD50fPqBFVNzzYzHRxxNHIb
xdRexzpB/KHX7JRxhrd30vGnoa+bY8OG+ZRWGN6udS27JazWOXirnPEF72HzdmjUfu+wbmlqSQzm
FprTHUONJo1b09I4qbTo/zgdjEwwQMiRkFiaHNAXfe5HWjUdZhJruWeAkTfpFtLwaG+gKfbPzzJ6
YDE0jJ4dRPzCjdw7dt62LZ5hZd3cWKW5G5LqpKuhRMzWlbIWI9zJoaGrU2XiHNijXbksGz2NNO44
2CdeWJJC3XKmzl7ny5lbqSScbBv8JxSlxhxVrNqdOZoawJATfrm+btsKOSBNBYIjEFoEIVGRTC1R
F/dhpD/6NvU0hr6IuHnkM5V4qg1PeGYJQvDcVkYZtZaae6A5eYLlPZPyj6uny5IZ4BBfqIBNcGqf
G9s01MTEIGzuORH3c5uDt0biCTeUgATsCzCekN8W7Qytlcv1i/WqkYsMqtT6mVcGlQQui7Fe7Dyo
Z5FfWxjTxCR9X+PqRdINQG1Ax+rAKtVPr0Zn+2To3GF8/QsLcPBC1lRiLRRa52uGNHFfz3OCNeMD
WdAjj3HRL7MF8S4tIv+6sK3lc9SFUMnBANpFiSu1SyPlE6KKoord0r4PC0kktilg6eVE5nNBFRG0
yaqM5Eh/Ave1UN1MOWrTp+sabO0NntxoDcQEhnWRXqrjyckrCurPwjgh0frZyVUvipK30DB3PTte
F7YVV6KfAMQVuPrAhyoED3Wlx3GcprmX8u4IPlJ3Iu+Uav6o3c5q7+Z6cF3eljdYy1tWdxURDVWE
fq08y73MqT7MfscR9NHQBH6vJPCTCRIOaluazTDHUGw2ESersa+y1Nea1A1rSfy1uV9o4sN8tbVA
twgGAbg8AGVMRQ5SOjZ4PLc8p5zunTEykbVTDlPPJaptuW2HIk7CEDKMRLzwhqGfeTdAIBsaUOa1
2K1i/gqCAImlL55ZdBI4RNiuX62k4nyOQ/Mm0ViNwHIePTO8TUM09I6g18TUlvpG5/uQSS6kzU1b
6tO4zzF3IpLi0oRNCOShWRTajxagZnl0k/T7NJU9rzcPsQm2FIQLv2iIz82Q0SG24ANzr9IomjhY
cgAnvQyqb3OfVkKE6yhVrVJni2HUuXLP2g+VlK9WIZOyqQo8Hkquy0tDxANUJssZZwX+aFL6H5nS
P8XT5F8/tJuKrEQIihCV1WDnwFnqtRkPqLQ/6E5bukYr64jd3H90q2JPgDSGMZbzbUEPplIkCgRZ
RQgy73j+zOz8WJrIOGZR/f1vtPotTIi06oL0NKrhilJu+GV1oPgxZ3++dBYo55YaMpLD+PNco7bR
kZYOYQPWZOB1ArJaZE0TXYZNtbFwZ2KEHcqXW34qSng7cK+lPTpjLGAaOqqrqe9/vGoWXoJQBkgS
uDGEcA6F2IQNHM8c0toH1D5cU3+rQ9k43YbFWbjE8RQ08STExMn5ssHTMJsVA+5AO/XsoXTZVHrd
LHs6bLhuBCWAd/6FiwFfei7GLnrVmUN4uNL6ZLbFUd8dLWdnqrEkMN2UAyMgFsrNOrQ6l6MqmHXE
iM4SaJPYzUrylpuKm/caHizNdG9S2YzthlNAdww6igiaI1AKFhSLLKu27HB5RbDqUW36g+bICuhb
W7QSIfZ5N61eGYC2yTFXq/smhuLBHV/Ipo4uizpLmw/QqjErAZop+gsNdRUv1I7Rd9XM4d3SOT3V
AwimulKvTwC8edKzqH1S0oF/U3BR+m084dHeINv3/Ocmjxc6SBVQ8dYd0RipEvOKDkBctdgXLQ5i
88S6P7/SQb77W8Synys1FadgGNKBCBIbXtQq6DbxMlnXzJZRrIUsO7oSkkcD7fAiQOQ65xiA1/2u
ktj5lk2sJSxuaiUhAfmdk2RQIyHMZf1DHH7OSklXwJYWAIOkQCUD3zMGU89lYNYNQMmhnXvIUXxW
tHzXtpWs829LxjI7A8jLhZ5LtLoQBfeZWgq2g1TRTdfPBWZFtfTTdbvaNG7c22j7wp+AHBI2BFD3
VtlzeO1UDb90HDW9xnLVsffakHlOMj0A0iYoBsfXwFF7XfamRwJEN7K8YM9A4Hq+ioOdorNxMbjC
LOD97vIZV1MdJBVzB9lEiEyWcDnNLQYwGZh3PZ2hujx/atktIXslNxH5ywiTZbIET4vJKoRCNmyc
ZKHHDZDXkvR+LgNWP9Lx5/U13LJ2+Nh/11A4tKPVcdNBGs9rOd6aBatf4ozc8dqQwXttGspakmAo
RgiGlbYkCFf1H6y+peUxVRPXiL7k7AcQG0CyfmPIEDW3Qgo8DE0w4hH0EolzpapdtVldYiWV8lVp
D2WqBE0Uu4n15foqbu0YeAjQTbHgHtligt5q6ThEjC5h2BhYRnWi6T5tA1vJ9rZ05Gqr5IX6+b/S
xIw8S0kEIDMDPrB86NGtZtea4S6XY0eygJLxto4DDLdOezN5rdLbkASAYE0fK1+TwSFt+Rhcbmjt
wKWCIUDBUstEC+MJg+geMB2CtMpujLz98+cUOtvQokKRTUDjr2A2ThbGjdJhC001d3QvH3UGOFuL
gxNSUcCnnpP88/XN3DIaMCdi6BAtaHg7im6lViZqlyGePADUu+91jAhpTuWc6sShfhh1f1H0BXMG
WsSAhIBGUCosIqY/7ZTVcNQcFaqSFl4XBdc12jLPtQThkNMRSJEcXR6ohZnxrsycIB7NPUuob8ft
g5lEsph087CvJQq7ZqdNXo05JNpRAcrvN129o/xYMh5gim+OP2VI0pem5ObWNxJBZyu57Ozq6q5x
3riiY+eA8GeZB2D8Gd+GwNx1AX2av7W5OwF2yGOe+sg033xRwIuCcSDHjV6tf8iN9QSE77vUlY2B
b64+bBgZAdDgIE4//yoldPqKtROcEC891dqx8SWfvzcovxeZ4/75Tq9Pi7ACtO8yHQ9dBLQgu6zz
b0P/ifK7AslRHRSq12VtHn74VCBNwOtRse+3GTGKbdQ4merc4793Aqf7U6ooREEYI7KRSEGfmg0M
7fOl6+J0Zo0FEcb02Ulf8/6Zmf9c12Jrd/BxqA2ilI9WSdFSGUFr1+K6C0IfQY57qrn1aNnxLtfj
+4l2f7NowGtFIyEhyNoI4lREyF3hwHfPfO5PmqY4QcmUT9d12vJgcJn/ChGsYFjw9K0eQvKy9Yn+
US78Ic6RU8nabcpZXhNgpsBIjXi9VvYYDWpq5l5TKQ+K5SDbkb1o3Zy5lhp/u67T5j4tU8B4RiFr
bQteMlXV1OkSB0ERNVEQNHdREwxl60Vl9z6M2v66tC3bttFBDnQaDVRlYqsCyIc5ikEFNJs76mIg
ZHStPPxxXciWSmshy0es3JURxZyTEqGzQhSv7AG0ceRwSFGh7upIlmLb2qu1MMHwury1pyxChb3R
2yDpvtLwkGcOOpoGiQta3JmQcQUW0e+lE4xvJmNJZozPeVZWxG6qTsfUAGhVmvc7u3+vEzsgI9sp
UeNdX81fD5prgpflXi2nTZUuapblLFCp5ZiCB2gfaOwAWcLKn7b9UVenAlXtsvm4Lnjr1rEpwkvQ
BS0lNWFlkbSKM0ogN9bSQ2Q54E0Pb/X0BaWo1PyaDhIPsr2Rv8UJ65uaWlTpFOJ4n32qAQVTx/NN
WDSflL6XbOXmKTDQEor3IxqfxfAOkyPmQNsKK5qDviDcV00VXF+7zSOwjHOhSgjYOTGpFCcz69GL
iVireGnAzsfos55iEE67G2XRwaYoB8UGgt86JuLPzUNNQzoATADrhkk4E/FjGlR90NVv0qH7LYNY
Cg4GhmKQZxQn1Ga7QnkYFSKvLTEAF+Tz/ZA9RHONMgdAhiXmsLVHa2HLx6ysHv0UVRQDkBYdw1my
r1Bgu7NoKbu2Fhs+O1t4P+lA68I7ahnyEW3cSCclTAx07lpldzS00GVsvNHY1+vWcLFwghTBtJPZ
Lntj6bR32orfg8M8jt2ZmmXrtlrZP2aqs4+ssADRjWx+8WIVf0nG1YEQbamCibeLFVsOb9ECrUU5
QBz5fRe3f1oTF0Qsn7DaqDw34jlaGsgtWMOgFs96JmsU29oltHGDygjJEFi5YOKY+c5mqy/RPd7l
u661d6zub5xCVkr5ldMRrQHuDmaAyOzyxVJbQDLQKcOQRzYi2cLs3nwZxnk6lgV6vHYUXR+fwzDp
TE+hmda6dVuTzp8YOtDdyjKbnW5UXXXScmesDlod2ijIVOiE2g/AlNFuCdiffvCWJr03j2iGd9NU
aw6Ap4s/ZvRoAHdX1bt/zIm0YFPS6jwHsDqSuK5akX/m0cCkdg2cIoxsqzmYEebKiUE6OY3Gj6ru
MJUyZkVfHDW9jO2X6/Z74ZqxxaimIwWAGTQVY0XnW5yocav0rGo8ovSh2ycK86qijYJMt5NbRXdA
6Xpd4JbZ4upB4ErRAHEx3as7SluC6A9zD02JWQ67jUbH7eIk+uNYf9FsJUg/1yxHWajiBgQxWt2S
on1Rm3l/XZeLuGERYeoYU0YNEF0JwjXKRx0Yl8sw2xCrwTDr3+gQ+rFdBQgHP1qQNSi6eqQKPVwX
K9szIWqIiR3lrMXksjE/MuA4o4MNscoBzFCSvdo8nCvjEBx10adjYQ1YQgBG9m5kKUNgYYLpUUuH
SuJqLq46LCXcNfpsMfGAMyropEQjusxGTMuWfXzLC9VPBstXKiD8ljWMRKKYTJqg2FiZ5jQNmP80
qU+V2lV1gAmjhV033cIhkoBh64pALmiBDTBV3EnCEcuZqqEfEttVF8mCAfgNOJ9HMykHr7KjXZFU
hyjJ9tdNZGvn8MZBwI+cG9gEBctk06gDURg7V5R16Wpmx93WqpmP8pTlXxe1ZY0O5oFR78LMGUpT
5+eMjjWgrinU03OQUJtsAn5AmQN2QhsaOJR4/I/yhL1zqkYj/TK3jwqc26MePhSgnXaORXm8rtiW
p1orJuxbydOhV0Osoa6A0g8swMof120Wo/+9dGJWVI2UqdEL+I+C3ZshSK7se8plqXmJGiLjY5VP
OsaFsF4zEO2Lkd61VfPnSGFnegiuFt2lVciWlerQCjrEms/JTpdCtGyeo9VqCQEPKP6YUxVQBK8J
AMC8O+1jh51p2afE2lvhz+u7v32C/jVrcVDZZBzkDZhV9hrzq1ahc7m5izvJum0eHU11kO1fyMXF
KTawvqDntYFGDjSq8/siTb2R3MTR4bou23J+D10LQVZOhlGZGdwdydBDrqLd0PEK9daJ3/6bHMEO
2hRhamNhzWpK8PIiz0ZfnBSTnbjSZZK386YLXw2SC9aQjX1vodsCNldm38yIOq4xsGMJFlzXfh4i
++m6apfp4V8X1L9eXEQB11Kij3xePGrSHdSK3qAlA2Ra/FRl7DB2xXFiecDNBSz+LxAegeeA2Bjp
fQ2dj4KHHfO6S5Mad2Mx9X5aE7cewCHgEIlj3bT4lRjBsVqjY/do+cLgdVb7hGlHhE+epoyS6si2
GNQNKGLxpTnn/L6w8U5qogJiejRPzSi40/DYSoFMN00eYGl4HyGovYhr7ZK3ijUADqMKzSCfHOYi
L+tOhu1acy45xlthIKb//1+WoZ5rVNRG6Qx4X3jMKDxt+DaEQau98PQ41TXwWh/zQTZCtrmGK4ni
ga4rI7cIJGbgk9Yxn2Cgab3oJUORm0dsJUU4zhh9KXWyQIpU80ukPJvOXUxfWrpTrdfrh0umjnCW
HX3I43leBPXEnxVfjZsbksl6yGXqLBfl6jWbVcqCFAspY6ue5rQ8Kq3yTIr4WSvTt1INJc5w895d
rZ5g563Oc/CqQdzQGW7cZ36sSbGulx0QX7W/WvyRiFqYcYSFyyiqNEOCKeEsPWjVZx6/hlWgWa+p
vXfa2NWMx856zbvnItX+xlkswwX/J1lYTFJPFfKH0C6P7lnR76rsxFImEbK5hCshwhLmhKcGrxf1
shvSjLt6kiWJNt2EpaOrnAJFHvHyuU2UjpVoab9kOOJnpOrBzf6hRIcRLBx/YeErOct3rGyvctg0
NBXkNNoP1YCc8COT8T5erhYF2baKbNdCbI98oSBDGyekJ+AUHCt7GB0HXf6yN/XlQT0XIXgE4OZE
JCPY9Vm3ARefKYCNH50OSO6ODIfx8rSeixJMW+dRpxQLBpCS9n6RvmktJt+P03DjyGoalzawSELC
eIHyBo6BIKnKIys1CKKjzpj9mJc3IPD5omrNs2WnMpqezQXU8SRbmJph2cIe6XY2VyNFurBH8xQq
28h8aG6NSaM/NTeotBIj7NPYloqFwT6A31jsPreXOdzxJdRk/Vqbe4QaJwFFMWB0fg0Xrqx6Yf+y
kKXCHpH8q9Kpjjs2xXALoox0nw3lC7U6Wfvjlkgc1mVYEaAIF+yYeaXMozZR5Anm9NDSG2NkdwUF
DPJLoj5fX8QNAFLw16NR3TZQ+MQEmrBZfcuQwCtMPACBdPoeqC+jqz8hP3YyfSdza5+/R16Px4Fk
834B3J579XO5wu5pbZLZE9DQgYT5at/kt/Nju5sfhuBJ81CiAipmue/x11YE3uJXYwduqc/tXtkB
l2GHedoDzopnuiqwcdktA34n/0y+X1+ZDaTA8y8UjozNWNNXZPnCh3gfv1afrV3sAchphy84VTvu
d+58Y7v6c+nexHviDjI03K0zu96axReuLC+xG67kIz4gbw4d+TDLynVCNGt8XFf08sl5rqdwPWiV
3g7hDDFlu9PoHVkYWRNXtYN2CqpGNh0mU0q4JCY+pGWSwN6aqnIXDDe8BTPnbpjer2u1dYbQ4w0c
UuTDMVws2DXRmyQjioVrdfJGhbgOBnGH2tzb1Wsmgw+RyRJsuQG1UY2RPlgKbV3WBZb5ZYwadw6/
z7Kk3mUYjp4LxwaoI8J9wKYsn7KyiRFD7THiYUAPjQ+Teiz5NwDD9M73vEYz2RebStJDW66corK0
JM4Jur6F9JDa1XnGaogLBz+pbsP4H0OvJa5gS6WVDDFBxHGDj2WjIOWRp499oQNjyXxL6y9lXd3Z
enWKmL6bR6v4j2IFA2E15l55t6jWGUFL9UBlRWB2wOJCt54VRbu8n91ylL2jtmxlra1gKxG1genA
oG0/T7tI/9m1/6TWgczvUSx5sUn2TuyV4FZEOqOBghivcYG141fjx4zs5Z+fs7U+gpOi4TgDo2hZ
RqXcJ3TydD1GGjbaNSpaj4fgurSt8G8tTfBVOacxVSZIm6f7trUB+iLrx9jyhmsJgn8aQXbb54B7
8dKhS1yzsHGMu1uSKB4jxqORVWgHdCR1AdlOCYc6zWmnAfMS2d4x8jWuu1ZneYr0zt0Wg3QEkCow
KyvGgGZkJvEww/TS+LnWAy0N3QYJ2es7tOXfqfpbiGAPbUXCcC6X09zGfqguBEj83oljr+edJMki
EyUYg5F0ABklEKW2z6VymsP0CNASoJkcrqu07aB+qySYRNtmBlIfkENQwsRMqcJGjGa/MONHEj80
eMx3heQltW3maB9ArybG7sSCsT22Gptp1Hr1kADMzMrmdnSBD1XJmoI2lxCDpeiwQx8vGvbPrxOS
m31iNXHrFQP14xH49+2zOYChT5Jl2QwzF560/xckXCThaAxJ1kKjcJi+jKr1uY8dtwIQhKYWJ3Tx
70eTfjZ57WbIx9Uj/06U4a235yeToxOvQqvGLL0BLlG/MOKBWTPVQGEY05piaXNKG2dOuwRQ1+pd
NqhY4c5twFPbxl5bPA76J8D7GdqORJ4FAIMUI29DInte6JsXwuojBOuiGXCyuI6PsB4ezC+TF+8b
Pz22bqO61OtOleFyXz0y7xu4a92fjeKqQeYrQQ5w+vnLdUOXfYrgh4Z6BhNCj0+Z+h5gqzz7h5Ro
fS7ogeXEJ71hSZzFZoy93gHB/vIocuJWg8TGt9wyQF/Jj3+c+8QNvwOUH0j4gHLHT9NtIi8KjKNy
GGUPkc2jtlp+wTBJ26QJRmBab3Be7eYhKWU5/E2vu7J84RkRaoz3RgrLZ/a9WX0wTPZXsnkKmQzB
6WpxFM7gWgOp+Bz5efglqmNMv+sSr7TpB1eaCP42JnlbAfkA5mH5aLpzufMDmJhuAcxnIOqA0bXv
JRfjtkH+9hrC2WBaXeipCc/b0DclNb2w8af2kTWHnshM8RLM6Zcz+C1LMH67GLgRmouHMk5Wjzpl
+dDM39Sm3E0aWkVy1W2rl1bfNc5NOktW9mL/kGEE9Baq/8vU+P+Qdl29kupY9xchYTDplUzldOIL
OhEwwZgMv/5bdaXRdFcfdenOJ83D1ai7XTb2DmvvvRYIdn83wzOJtXzU09xJ89cmdqFvANt4Zyrr
z+LOzSI3Aa+RAsfVVSxCpU1M3XZ6p4w6wup9WWxb4i31hyI9/92i3NvYTbSLPnELm8Oa4HCcfW2Y
KWgfhOmRfrrXf/nHQ77Z3s07K0ElNRmcYXtiNwxv/T3+gHv//s0bm1mhgEYpA/lHl4M9F+oB9wY1
/7jt1x0gFwfdJ3oMADb9fgt4IyeUa9iBsVQOw+iVmu4NjCNY5Hmg5I7pvVrW3/CXm8Vun5ZCUtSP
sFgLDjal8WLyimpBVeRurAei/NfY8M1yN69L782kthosly3bot2CbdO1yn8LZGANHB+qVGAFBvB4
c37t0jOtirGGRPsMhFOWJ4+SYU8Gc4VMIMGHqnNzx0L9dCvolUEXA7Zgwr8lMBNZrM1EwZoTr3bj
pL7ypL8zPvPjw/3vGgA9f78XCSYe+mJG607c1q6ZjWCJykBU6qXcL+fGGwGkxBrs1r8elP/nPP+z
N5zs7+uCFi0zM8gAIxxsHrVa8geO8r15r0H8D7dyXQb4ApqN0XuE8f/flxnlVFNMhmUWATGsQV2g
7GfZaMoEfTvcPjf2TSoFkAxy/26bfj7XXxa+CT6ECpYtMmLhDDjzRelkDpr8kXkoog5OJWNUTymy
OBizvltxoyq2k8Sk/8Uqoz6so68IPZgQg/h99yQtSqKp+BFCx2cEzNmHzPiQOn+uPKlGWFR9T/da
JX68tCpyQBC8oGn49sMq4P7MW5mDALQ0txXKZkp3T630j8Ti+lE1GUE12NWv9D+/b0vLlJIXukC7
GX808yBXPy3JK/811co/q+iQGgK9Hxrqbmx+mknxWNUNCBj1etUnWiA191Q8f7wlIN6BSTEAgWGk
5vedGEWdEZMl8Csc4yxaHBtustTKzlLFl5KMKoISbbGFIZkOTKqwRUHIHSPzZ/Z0HeEG4QJB0/q1
5f/GWMex1k9aMoGh09tCD+4jWzfRZFtbPWI7CC25OiBo3fv78/jhkvy25s2z5JiP13k5gkJTVL0n
5Qbd5EZa30kMf7gn4JFA6APXd+XwvrknU6Hkk2GCxRLzRRmo6MBbKGf9epBU1yTpPfT059XQMUuv
9Q5cmd+/pcYbUFElGi4+JHR7qG0VIwIt4rfF5e+H95NNA6e1DHZ1XJs/ZAyGAqUppSnBTNyWXtEY
R3XsAmj32kZWR+kYu6RlnsTpnTjy52VxjiCtBF/Pn68ujjsGqQynMzPFVnixBhXRUdYVrwIXl19Y
6AzREsTp5p3L8sPB/qOkgF5kHf+7LfnVM+fowYNFmZUpglqDF8fTjleDPwAR/PvR3lvqJqSsB6uY
5+VqvNgibN6OLk+ax2lKPE26V5u/3ofbIOkqEPGfbd3Yl76jWtqNWKsz3yxAAEb9yO95gJ+ivl/X
uL7DXxD92gJ9cGNhjSJ9s9BPqC1RbLl560/jHXaLH03Zr0vdXP9aSgl0J2sIibXCnSbQQO4XyREJ
KNbL/dBmLqBbg5z//r1+PkMwC1/1Yk0UL37fHxvrLB907E9flBL8maPT69YOXfN31vlTZgbOAN0H
KmjtrpnMbc9VAV1wSSngDGiQPVGnch6rDd9e1crWkjc7cWRtJheQiltua3ex48uzcGg0rbJL/Cw+
7/Wv/7ht1Isxa4RJWdDz/L7tuei1apbhAKvYsJciX3VKBYbV6fj30/1nV39c0askCwo0Cnz6rZmu
ykXDdD+CwyM9EZ+vEg+kHpOj+FqAtNWtRxsF1b8v+tPerl8Snsi8NhXc7I1D+FznLbodrWRg2p4W
YGJfK9UytHYu9829aYofXgh8xH+t9tUi/PJChlopklqmeCG8Wne4sSCy/5A7sOX0nQ8Vl/B/2B1o
DbA1Bf3et52IPbHmlssDdmdtkykyrbf8nkTKD75VA+0FYiMLZX75tls+HRkRMoVv5YsEqaLYzu7p
Gv9kJaE/dL0SxPxTFkOd9WKSY0QMiLr3c2/aspwdWZPalN6bFfzJ6UCu1cCTxSVE7vr750nLyaya
aUb8Xh9H8TanQamsdTPIhp2ib6Ak8T98nl+Wu7H/6UT6dEwXuNYCQp1c9tu8dBo5i/5/y9zccZYA
SitHHCBPRv6sSZAWqdNS9Sc+GXcu3A/3G8GUhsQVlChw2zcWUu1a5BotdgQ2zn3ZWxtjsI4cVAgZ
yX0QV9/J/H98vf9djt6kkxlu35hWYOZflMQ2601TpbaW3tnTvUVuLkU8T+CmTrCIVHAfzDVtTDF4
PN3Zyk8nd51yx1QdQsc/fItYSlnNGeK5uOsemnJ0sbGQTvy1NIhL5/HfFpzgYX5Z7vbk9GFiZj5g
ucmCOC2qPr2ykYo1Qso7+/rp9H5d6Ob00h4WFtErSPJzQO9rCRMACnn7+wW/c3b05h1ZcpYC1Lie
XfmVNYFGU3vQgSAnoV7eCTzubefmLRnTpA79dalFRHR8A96OmcA77/UHk3ql81PAKg0+N1TOfrdC
8yLX6UKQpjWxr7PFhryS8/cDu8IBN55WvwJMQCjg1K3bXogGSjxcHYBlIltuo97gSFE0JTkDIang
kuAOU4tvl3Iq/4etYRAbDd7o4UTh9uY2GEVmkcxAMmGByh3ELU7b3Ukwf/AW8APQv8GwN1rcbl3e
GKMLsEgRGM4x6lDiyegyT1iX/F5Lwp8VNySyvy50PeNfXHmTajoZLNRY1LNFruq1NrHpCw+s3TLb
7LHdWC69k2H+cPl09cq9guY2dPLeFvkKxO8z0hN4QmlT6GhR+CxN/+83494SNwGKBkkQKcWIhtN1
q6XcxtmDWp3+vgT56fZd1TkglwAXi8Ty95NjcWqQdkI82TuDKz9MV5V46g4OPLufbcy9DL1sad35
RTD+e2P0z+wnSqUAjEC/9PvKo5kNZqMirpaXbWtu1Ok1o3daVf759bdv6zpf+p81bu4Fr3Lag18d
awSGnYWJp7zEm96HPCXU5sFRd+e+//jBALchQYfNMG4HgktBMcK+XHEjEsXJh94EPHn5+wczQaf9
g8G4pjxXqkwE57f8rB201TD7LzFHG3Xo7sHoTTPwzU+unKFfGif7mq8KM4inVTP5HQvUxOPDNu0D
qbOlMdALG8JvwABtc7HBeQgWKlNfT9ph5IFCd6JdW/3KQD83hlUtKZIJBCC8GJXsDuGkPVYh+lfK
KdKMyhYWgjO7LtEcse+FYySfQJLnEjUgZ6Hbbt4kYA4gfqenq5T6aBJxO9PHNGxeb0wpuk65xY2v
QbJnfFNF2Le+IgVVvWrTiOhR17ux9GyknpkFA+jNEr9sV1q+LbNzmUe6tjGEqwP8W56BhUBPa5q3
i+ya5UY17XkKGvwB852jR4krwWitLQ6cwlZxwXmaujM4WlUrYHi/A8aPSk+FTCKxpxbM8jjQGDLA
jV1XuxQzIuoMdrcOZZMhc5KCOX0HleD5JDUB699MeZ2MzKEQq5jkD1ldaa3HMCnWiw8QS7r98ABx
ZCRrlwz66Cro8FTZm5PVPGwo3Sn8E0mW3baFm/B0k4H6f7qe3i6TQt6+NuOHIj/GRetmxValIBr5
sHLEi+VWqJdBPPdKyJJzjZ9TJoo9NzSoFLsTq+v6bXyGP0HzXmhANETdpfVG0S8xWTEls1tpdCEI
YBdpHy3qwcrxn5im1WR7LNc1JFsxixNPmKdj66n3+tYuaq/rHUtaq2wzF+/p4NFqrfaPPY63QuXW
rNZ9ypzyKlqihJoW6ObXsE+HzyV76EQwS08J4xAw4cgXEluiDNRcgCTYueH72niJDa8zH6xyTcZP
CcrkSaQaEXk1M6fTV5K8ItCWNIOJunrjK4+8c3WcAtv0xgakvhT6RbxczeMZCTMGWqHgoa0XY3Sy
fKvg9zWmP6dbC013nbQyJa/RS7dKQafyYvauNvvJtFKkw9ht1cYdqSvxYyq7gxwsmje3p0QDtuZJ
s1uAzXdA/cdIZTsuA52mnmV0dm0+tALCbnQ1NM+96ScJ/mntWJlHDv2+eUvLwzi6A9qNreOA4rYy
ujPbFyLqDLegNjg2kMWDMBPv1k/QrZdhYtZuod1bnC09BL2g/Nb2D5AGE/GZZsxppSAvW3uqPnUJ
TaEEw5whEdfPAfUSu+ltmq0lntudHgz1tprBroxb4WX6aiYvTRVK3apiFZTmd0p1ImU0Cbdgx8za
mXE45IlNUI6RV0oD1WWfFH7Dd3z0itiLR1BB48IHoMEsUiA6r2ASUlub0dCCfcldXUMM4RKwdfT+
3PhdfZ5nW6lA4gX5Pzzmb7N/o2itJhtwMoCKrir8Id1j2IY16yFNnJgFZRc0PBTdxpyf+9lOsk9A
Dm19ENIHtbaVjG/gNy+dtR5oKKPzazoV2mMhTnMOD4w5wlW2uBxS9vFa1ms/HdcARBecUgcVVFgu
AvkTjP6dsJj0TnqvGD0V2g6PIr/QKtSeAWfOVdhjPvbEz1OzygaflmAABP+1X+D1yooLWosClPyq
AwFncrFaGBDHavxKitBF5cexN6onc5ycSQHrvJ+2gSWvhuyBERuQjR1zP+5emmZGI0yIvgY6BT1Z
paZfyJDkvF6yxDwb+kUqjtUg0NmG9krfaCK8zZGCxRKdj+WRLX5qXGYdQ6hrqfHQ2lKVe7P41pSQ
LwGwhSndg3iiUe0cvO3D4OErSjycJbBtuKxGuy0sYP/CpvWo2rG6MtNdIY5ttjY1u8MmS+6080bh
HgEPormfQK9XK7D8MJfbzMRIXmKPTQduc5vBihvMkYaPlqx02VM7W+NeZjoGeu15aYPTPdbsIvNb
ze/miDc+dkHKtUJW7fKcjr6Y7a7Ab9Q3Jn3W8F8VPbDUU3q30FqwcEUGHnuN69M5wwwxZ3yJwhVs
XZLAlJ4xy6IIvyl8RX4e4Nr09HFBi1O9muvXYfCrZq3wiy6gFh71la/0Bm7m12IFVTr4oivcbhD2
3L7M0uAA+wPP2GmmT1lbQyXvnNOnfultPh4NSDEU4ICs0Y1i6CcLbyWP5HZnxFAZC6BsRpSHQdoT
88KHytdnvFN4hkiGzpKeCRCRbs3yUC2buMEmX0vTGyGMV2xr8miUJzBAS91LUngSPVj6CiPzdq89
Z/OptTb6sk2agCYOTf2K4n4ldjk8kPSlNh7BvGdz7WBIW5AbbY10B7TMMMJ2nj11kTyrezIN/Hrl
Ehup25r9ls7hmH6T1AiYuAL4a70+qzCPLIw7lywKUukVR58+4Ck3h6dB11yYaMd0BBWPsZuU1JEM
LyvCudv1S8TH7xod6XOTwTd+muZxql+leFuSNYQl7JJ5GTyJJANGmXPXgBigzIRXSM95eoUqD3Jf
BS1u9qKrXq8c8So6/lTPltNkmxhSS+W8lSW/lb7r6tMwYGLqj7Z9xRj4Rp+iTnbM5XXUDnrxMuSz
x5RjUs6rIQmIGunNOsf2zaNR7eT4TJaPwVonYEefZa+vXAWjaaoK1vSPeFHctFIdtazcBF+3Is8d
tBTmJZxHvxXvUnNZdGJb8reVHK9/gNDzkmEGtnZFUYNUFmQALej2nIKt88orlkcrXSswy4OXl6u+
uMZCpyTL3N6EzjNHlRsqVBsxvim1l9HBXqzKIaREKILW8KC3XIke9ZmhOWjyk3rXmRvKhKMVaBP0
F4WAPQFeY8Xnk2a6VL5AYUVX91W3kXEdtbDPHuTpUHWpnSiOKSIel57Z2bTbtohRpNIWy0FGD+Ii
XziCHRR/UQwuAz5uBvEgxL5QqD2O/gC/UlSbIpvwFziG016nFpyC8OvtGNBmXfS2kl4kFqGfcqMZ
75q5xW/NythP2BEC344kbRHh2Gm3VSo/Hy8j20p94Y3ci6twap8zhJBavCfdrsl9i5xmFoIfk7Wo
dc6YD9kK8YhSflASaV33FymunBQ3T+vDVjNOClDAkruyuW2LZ1OgCfxZ1UNQNNv6NNqdonkVb72a
vQpcuhFcoK0ZaHj+Zq/ZNfEp2UjG80J32UDsAkZ9rE1MeB0RVwxTmJHH3vCZQexkuEzmuR8URGUv
InahwCuG75y8KkvIhjBe3q3JU4uPuVqQpm+g5U2UMzSVci2s08ciu6qxEcQXh5S9UwN3pHioZ0jC
411Q0B4tL8Bu7Sl9SwDuVGBFbfhFkGgga6sJ5zrfmekTZGmLbnLjOJzFdtLedFRQME4M8Tiv0hcE
WBvd8Mw5shTITLwbcGqZlDqJMuCnOFP3ovcfDUgXwGzjN8MKVwytwL6Ze3X1kMvb2XruMdpRMZtp
B6777URBoXEqlKdyOS5olu2DbggrIzQHPymRJCAYNhLD1hATkDjsRn9cIIa0Zfwghj1twH9HvgyU
YJbUtAW8rTnk4OGDrU52VblpQcHcrUsLu7W2eXwSKf5yasdLSGSva/BHy1DkftethzmaMo/OzF0m
nIvhS83L0JieUUbA45vxsUo8kB2P0k6MozehUq0HqDc1fZCZm7RZN/mGyB8T2S75qaeHjEWNCFLJ
n/OgkSu7qvx+YI4QX11z6hUdfnuTqDuZRIryacbfOoFyHSKyOQnNeKPKeKCL6fWwAsXwVXarfIL1
2y5xYNQfuQrftbfwpMziBRyiiKGFhP6OHC0mT7A3Zn3kzSfpP5P6Y+SbhKPXGq9TmvyJUR/32y4r
C+7ft3rcb/zzzS7TUvSbE08Zey8Z2rWiOJ3abwSPcDH6RrEpQbI1rDrSQZGh9nJxNoXka9We0lBA
tk4ddlx/ZsyDzJStE2/iL/jLCD7quYVXMRDwdvact7Y0rHL1CVJ7mSTgV8H/0u4nbXFAG2wT862A
amGVImu6fqUJXQA5xmTidwuJT1tUCCQhvFcOTrkwt9GQ2RQYL6if5N5aqaKGUtYWn4zRx5GtLHpI
rlFHqJugxAJHI0ILboWxxpy4/oR6V15aGE2I6mrPa9cYn2YRTNO61wLFEvbADpJVgHEAwdQ5gTMG
6FuYFc7gXEJ7Yi6/rPpQ16oDOa655GGFYBRpAaZ7IZkUJfmlTt8qKoEuMcjaXaoyl3dhIzN0OgVL
sboSUlLhE+JAMNHpqC9Sza6MqBZPXfpQTY89bk+VrXOBKYMZ5Q5Iy5ovIxgRabWi4pODVdBkzKYF
oj2+plTg9eErtM+y7Deg8GgUDQMRjU3rJJCXqOaZOw7u1EJ60FgTLgPzmAIG6Q7WokWZosljn0me
pL6SzBvjD7T0ljEE7j5l40ALv4rh2ZZokD9qUH5hxNNOCsTJptMU6BgksN/1Br/WMENreNKzd1F5
nT4gQ2FIWCxbXnbdbMFOfE9jabPqGSmnQ7LRHjWQmtRwDWSyk/wYkyMzzw2BmGQ0xYEJKb8SOo5W
v9YXBHglPFR/lsimQepuVl9ZT22Tvydo8G/g5sfcn+sH6FDCy+8IQF+iVUARGlueETjW0GRtjgOb
nZqoUHb0erkKZRSJeXFuxyi3oJpCkXMOX+aQIN18LOM3Uxlt0HB7Wg6ddwY3LHduPw82mFQhm5h7
udJ7S4X0e65RdT5P2dtC9wlIVCiaKbm5R+puJzSQ+mcd3itFgEZGGKgFWZLPq6+cRlyFjTiRXMbr
A1LdQ1AVs0YMvzn5NKadDgaoRg+65cCas1wsng5TWBvcWchFl74TgsactrO7hdm9+VhX33Plpv13
IW+l2Galq7DAZBtMfy1sW3EUhttIyb2F+tOMOKyZQY69H/ODTL2kfoCST9KuFjW3c+Mk+pfGPNEB
BNXpBrUpO5vXBUSFGnHksBj8nGJmgNCPpUGEDPCWslMvr3puAR94001PhWXOeigIF0cx4S+fuj7I
tVcje+gnzL+9zbC9hrwzlEiHdYT9zFRpzcZVIXkpxSXlDnIZiBICH2rxSpFonMf5tLTuPJ/GYlUP
TxVTHKlZkWltGIad1AemvOHX6d1u5oldT6ti+uRYhZD3PD7wxR3FKQG6oo3fmEPGgGZI060yR3K5
GcUjpU8dOg4L+iBDoRCpS6sEBK91iqCtVMLZqhcQetpTHEIXAfqmdtL5i8SRQTzM1pc2bps5TIVb
G7WfJ/WKKL5kXrL01OZBNbnMMN1CT/zJ2qtGYWfVGkMJtmE+CIwSLcpXQi9NY/m17OrkQdbWfPou
hIaD/TLJsZ8/1Ox9lIFeIYYGw/Jo88FN4dP7bFWSNyNBSiWH/Yi5TNANKigbNjvS+b35opl7rqLN
b1SAnpy0PLLIuVEDHGCRflrWrukjWUEse2bjMVte5wSwFPamQQliKDfxcKH6cUmChqxleVvFJ/yf
rf5ckTTSrPE8LhcN49ytiPF417SyQJw9I/e6VFpE0tHGFxVIiIl2Kkw/bpHJkC9F6e14+JLqVZe8
AZgF5mWCPGsv6NtUvSjNSsNulmuw9tmxV0VDgNOXTjrCFA9RV287ekb1HnHSpx6vSHVqZfRAAN+A
PrHoGxuRTF1if9xt9ZMKV6xz4A9nUQRXAjchVon8oinvAlDQTFco4mEmxJ7Y+4jYy0gxngM6/JU0
rbXlGbmhx00BUsDwGk8kcqR1cVTGu+trkwcg00JycxhexNVS8UwhySzFgazvGNqM5QJI3Jr3JxVD
x1W3XkAqmOoIjSETzmQ3R7srm3RgAIZrSJKrEG6L6VNY5wIvvpfcRbjVKCPlWzdG1OoZ8kNviKcg
TwKBGLept3V6GY2jaRwm9UufgiFrPi2Oz7cQ31oSO4tPzDqKvj/36pnxYzWezLhzig531LT7ibuK
NDtyfJCajWgRyRY7kX5XwyeTlItuOZL8nSOIb4vdImBgkkcV9kkz1kAH52HXdhwGeJcne7MbPYtt
RFIj9SxDJcbonWU9qf2BJicwosHlYjkTp9tpoWhBsOPIrHb0RvjpgpLwWlO8sjyZYpdZT4pybNKD
ziy7UR4ooCxwMtY5jDJybbXGLTgAjjEgnzvXBwsWTG9GdIJY8EBlNDblRkmRpSJjQvqluaURUd3n
ExxHccy1KpxL4BPfJv8A3lcBQODp6KB/LZ382JpsjZreYgGtoSdtYq4Km8ag1WWSrQyEbvyopG2p
QztQcfrhSSQrsyhtK48MLb7CfwkS0gKEuPDiS+ZM4n00wxyBXb3XjBqZD1BZqLLFnirwaxCcymFc
7Qf9DUkaBll3cScBR4kEpvATY10h/E+1ztNapIbILhLpdZKBmnXTAfwWtjm/ZWpqC/OZW28W6Ayk
ZauIHeHfKhsDBXivzrfEGl3BsyDlK455NJrhGNKVsLbzNepXQvSeHAui+b3+UVyxZooPCudkkKPc
ritlDjo1cWsllMrzZB3UIsL8I2A7w1UydiiXJ42TV2vE21FJkEHUgM5PVVP6Qt+K1HhXu7dUnpx0
YiAD0u0FPI3G3O6s/tOaBeaDz3O/i4dXTdiqrvr9SMHQXQFj72G0+oiaTzUa4NphWC/Jo6myFcX7
pxVL7bp/RucCjFn6NmZHk7yw/mxgWqcGWtWy3O2MYOBfOd5iPT+ZxVuvKO44R0MRFYjmhji3GxYM
bC8aASjqNJj4Do/wp5OBwkSC3TCfxcgC9ubyXNQHJPUEz0XuezC/uwo9NFSBa17NIE6XoTeaIDnu
UVzkCGuK+HEQUa94g8AgwIuF+9HBk6EBopgPzeLW1t5kWwBKfIEHQLgBrQFHZ+NuGoitGv4CqWjo
csmN3VTbocl8Jm0tcKYvSJCaZ2Y9oCk+w4xBuTYXT9KXDa9KO5MBLBMvFR9lEeXVCRZS68Ia75n7
0jVWr3wxJdGYnEd9veRHqYQlbN5zUBWKCWWH3kWUoWiull4oAsFieeogCdLIM2BhyK6xZdUm235x
M8gQAWzD4ItvIsEkondKBa3B06OeQmZ5iVqlc7p8qxWRqCo4jC7ohF93b7LwpOJrWl6n65MZwBym
fHKaB2mGiLVe5WjWUNMIoJhLpEcZSXGPQWGMDTm8gFVnCO3Y+D3HrybuuZo9tTWUwaMp98cYYZ3l
KICXWxObiAHtPYGj18Z8vV/KdWBACqSpoKR9FNc1tGOLwgwBRiCBkhTDE/Yg2I7yblMCEBaLN6Qv
BRtdkveugKCHyFaQ57YLdknAmdM21lFhnQuaft8wMlvoM5BhC0Hfqp075C5HdcFHf8pFhqCoRbKA
uEk/AVu12lAg+8yVaEacIzVoYmu0cLjSm/dHdF3KIt7My0rGLwe16DwgjdeRagO+q66FtLpNHA2w
UhmW/NLGp2wKm/bUw0fnFI3F2qaek0hGkQRAUvYAKla7GMMOAFvXRXWnu7LVfFlt7pkTQEzJeIhH
XHBZ3sUKCj0FUhdRIDjp0WmuIxA7yhNcG0YUMoDnJsT3mFUGKA3ZCbr49czP2egTMX4mmeWA+9fR
piqqm3YP6fMDEYmTGoU/6fgJZ8nQD2r/XJuI0fieqpHVIZPVM9tkkACmTyTtAMcqG4LgkPEdWYY3
jC14kka9fhzhAhdjlaSKUyBa4sNbMgqPg5C37L4XtkQJ0FBoYQdt3J57tLEZJYvipgoKtJgqBfM1
0OmOqPsLogYysjwwxNiJFq/q7IKrYVeaDk2fCyVX8jUJiWjyrJRRURx6qqFgAe0YiLeiwmY6snZl
ew5Z+07GdROf0AuGAiWrjykRIOBHrUUq3Fy+YuvgIALtR1yHllFvkkaLUEENoG71ks+HGO3CBbkY
yNbVb5RlR/lCuxEMtiiKAXwRHggJXQOx84CKJev2OqYpocJlxxUoUqo3WuzJWD4k6M4HxxU5g8F3
KvcpkAuIvSpX5vc5oMDVO8VLQL02ya5mvfXzKoHGCDdWeqM4Ge8cw4gSKwsXq9vygkUw5naDPLU9
xcXjpHbeMEaSCqfjCHPHu3dcuxp0H4Q+1uDDpnJoZdMbOGu9gREvltCDyboQ5ft1J4eqJB8HYERg
Qa3HR6GzFdSQeR1VuQ+Is0OxLcnTIJ8fFvXU8CqQi6CQH6CgBr5Z/yoqBdNRITSir2xZAL9vSvIi
X48Trqc/NEiTY+mEkW6wFvhWrWw6TOGrhnuFgdvhkJuJk8Wo8YHYhW3j7pBBgQZjjyAa2rXLblT2
cbyjiJdHdAxaxsOcuUulRNZwZhJFo9C5Jt5Y4NV2X8V8QQWbSU8dObdAu5rsWNPDQL9Y4aECofIH
Kd4RBnQT+IRI9mW1a61jgonqGRP0GMsyQDean5H+jQPsv+KjxXpBlNRsYLAGDhwojdfTghIyfrkZ
O5YSIsLQ0bXcwCTNfNMng6sIROUXdaCOJI6SUG1SPJASMTvSbuMRfQtwddSZyotWbxe+Il2UJPhF
0iYxPAGomTZPFQJKaXxLFxDs1saRwkjBfxd5KNMdDq4QPFTQuTuTxxIykPWHmXnJ/IbyttEchXrK
uDdQ1VbxWOlVAJoWMAkWlD4f9AbF2kq2df3M8hFo8RdJqKOXuMLvA9wkxTAzfGSOALGe+je9fiWo
cICfvMFo1yQe5is7ekadHr3DarZBT+VIguWqkgYvWLSo5ZVxwGPglaPkKfV3V7bu/3F0XkuuWksY
fiKqyOEWAcphJI0m3FCTNhkWOTy9P/nmlI/L3pYQq1f3n1py7lV8LGkm2iwA4pwTYyuAFWr7VRt+
pVR3n/x3RoWR4B1mZke1HrfMlBPqBK0g21M7Thf1Q4alo//inhsitrkUxLTXm9xItvZ4E1yk0fyv
5ZUkm99FKUWxT/yKwmeZO4MfR6VHm7vEe8Z+oWjf5P24McxyVfNblMY+FK9JVlEp1WBSu1vaU+Vp
AYBxOhjfLHlEs+45yHtLekTpj2Divdq8OMYbWKjXMJxU0mN+AvJojtPPtnrmBeTb2PhZ5INqr5X5
u6N7sXt7D7kbWWIVsQ91GUpASdNnf4GeKmvdpG7Mm4ypV2NFGsUzyGTYYZQDVhURFATHhpiAliRE
skHXxvbP1CEGwJXSz4LuT33mNz7hIFhmWd40JSwoJwzxQQOY4/fRUW5Xqn1K5JPRAmXEjKGuKp3U
LGjaLdAFczBF3dnko2dMb8Drc//KAK91qzm7VZ2PWimChdMAij14OuPeXTqaVGsjerdX3TDxFMuD
NS+6a+L4k0OVgUMA2mXJJ6mp9oxZAUwwkAaoq3VdrQwSqhRg+VUs7qyCjMfbU1kgD1yHKwocBn/F
AemgfjAivhqJp+8H9keVjxnRdcyn3slUj4xSw4kpRVBp/2L5nCseeCYlwW59qzvqrd8YK7M9cIGF
2rvVBNOwTzok/69zv0q6E4pWbeCNM1w+z7z4M01UInucjEpfN5+W5kkShBNX+TbNXNp6WAFVCeTZ
n7+fu1W4uhAIFRuLqUhmGlwvlTfNp+Wfymqxr+SboQQ9Sg3MDu/3JJrebJQo9Y5Y46g4dr1rglAA
hSeeWa+RjYEL7hzyfu5Yy0N5pTunmQAi56RjwIN2gULk6lJ8QcDINp63Wbu1n/73Vausko85Ynpm
r/1g/Iw5DJ3F41qbHygoGnEOxdGxNipqmNGnVa1Sny1njE9m6Ev8EYSW8YhoSHW/zt+YwpI2KNWL
VW5HpNRVHVisiuCF17IDT187pPZKQC5Jn/C6afz85Rvxm1Ssdlr1f9NjAQkivf5Psrzp20JhoKWr
zGJv0dphlrJcxdqAAgnupD6Q3ooIzpKhBaJ+Nec7BANtfMzB32h0Fb8nJGhJWHsEHHJIh7UAFVU9
UoD1hYmE39VLQnd+RcBh2itUb0vjhpew9dXfJToMyprXFSQUjxEbqMzhuEi7RfFbVMbQyhVwfEQ3
Pl4T4KCjE3Yu505pDgnjcJhSuWu3Fyc589KITJDNJN/C315ZsyDI1pApgyoCWnh6oblLvYmbL2QL
DiKi9/avKVfR4qIdomA0AN9I5QqiDkFDye1g91yyUtIVcgK9Pczhvs02VnNM1Beu8dn0ihL8j2qH
iWhXpagC7CuuPvTyQl6bzitDiCxvhx5MltusXFcWl9wpfqP1hyTVx702v/VV4vYRbIfX0A7LQa8+
5nwN0y4pq0LaaPN2gVFEh2Sjn3KeY+nkZYh8HCv35MYD8Y6Lfz2qkBSiEKGRs7HUoEg/jfSYNO+S
BBgCL5rN66ShqEPL6oFsYIJgd4DiBFL7nlrsY9gu3do00RVpQbW8O7R0UKFk8wptEznngZYnLv7y
8d9zFgJ44tCRK5LcOUZi/qzSD+68NCE5lt04nqbsMVEjcjaXt6IF4/khnTKsjmP5kSnPXvfAJg+v
He8GL4myAkkty40GF9fsI5hX28+4txJ1xZ4Qlz0x3UUr9uPgEwXp59a+oHmxxbp1IEf8rNrqBD5L
5iE39jlyjza75DGrSFAkz0ywSSDMwi1Mx+3128jpmA+xvuy09GwOd4oqNbfu12I8lNo5pI7O0taZ
NL9Mn79J6SnG3hgfQkXfJq1MPrsNaakjzUviWwe0l1zCmt+6XtYlU5U88bbllWs4E+6o/BDJjPdz
uopm4QN5gLLGSPG6lUhCv6Lyzsw8Gd1YtpbtmMwo2R+bEaQg9XpxD2d/VLnYmUqWhSvinlV/cfRv
kf90gr1h7aPsUjhIb8VX3w0cKS8hvHnsZy9FoL8yk8J38L4k9XILn34XM/vDlWLOG1NPX4p8047C
d/o/AXwmYmm7TEMwKyg6dGtVZcW2dBbuKIM6+lvbN7YEJdNBpK8CECeylLWsR34dp1zyZ8usPUcm
a0X5tLLvqD1Y8U4v14bxrTjbHpPKIGBKHDLEHgqfQJcMN7SFl1YfMz+5TfYvl6aza9UX8ou2iT1e
hvRhcewd/aa1iqu0iOcmaJ3rkrEgJidL95Z1x4HtBrxxaBmz8WEW/4ruVouTFBpkCceELQS6sZGa
GtTnaFByUu1Ny05ze50LlqQBRIR7O9sUdO5FdpfTd0v4ZZ16apG56qRtQ6M6lhH3P/PaLPl5rLkC
UpAoFgBr1ot4cbNJR36as5NeTMMrw90iZm+iTYQFXIzDU+tQvS/JTyjQvRTnMvxnl8dQOmjSdWIT
AJRLk+5L4xr1J834lbttPR46WfMMBtVm3EQtkyBT6jOEjTh3l8XpcMkIOfiAg4KUAZwqb/dzobqN
frbiwS2y26JcsVS5Ns9APRA9JumMzjWP6U0F0lVzKqEt7wrjlC7nKNohIGGLJ2GabqRse2rbsl2Y
UpOLKoCS9dl1QCZbtEQRLPI9ZE9GVB8irhmaPKPYyLlx0QEEM8uA8imvTssfVDEg2z+cIc9q7064
L+bPhZI66FcnPCz5oe4+2nKtcikwYgu2WiZdkKH8EB8zh7RSD6qKIqKAV38XelCN6wxylUlMExVA
BchaDzYD66PJXzHWPOtuOGc1vtjUc4SGthEo7V+V/Irxx8wuJm1PGiDT0PtNJUODv8YxXA8LVBA+
JmjtfidwaiM/KslWGBstfslo4qFzvbEBdWxtvul+tFCLgpfo6r9JVlcqs9IEdGfJL0bOZ5IN1jms
LRqcVntMzXVKJn9GGouvwOvYeybvDO1Fbhq3Hdt1lEB7A9RMKpDIdCfCEBbLH5rUKwDHMvE2ALYu
PMdQedTSJkf80VKOpl4gFZtcDYwmN8dVk7JwA5EYeePK9FPVP2WUu2r4b0auMJsgC9Ho9XLtJhOi
UmYJ0hjdKgJG7gMj7zY2M1SDhE1Lr2Kqt2xVduNweIyQminmFEtaJ+O5xGbmVOBOY7JJong9qsXZ
oEkUy9+UHjADBbicvAbQr+m56zT7ohq6q4KnKU3rUbpgeDXUqmDvugcrxZYFyLVj0n9o01s935+d
vVQ4J62tuMAVHyv+XdP+KaaXj4E98cZPML0afcM4rJB11YgtuvTaDeBff+x8gnxcKO7bue3B//ZK
A9taT0FCe50tGX0w6PWTvPtWlLe2PmUZBk5AKPQkdg+Dkx+eIEQ9AB0ZTDtF3HVrCN6XHGAhRF6W
lahOEWhpnKTSstAsFJduiE9LWD0KeolpcuU2GMRb8uwcv+PnfKHuE0vnptUDp7mEEqgbm/CGYTeM
OyU8RtmvkSorrf0e0VIX1F2t+XbGzg0jsZlM6VVpNF/vHX+U93W3K0ZkRDMQcXEbVXM3JosrjyYc
7OjrBv/ltlpXbbJuNdTa7V0qNothuzbk8SKBUpCePOuTtwiNAeNUT69dz0ABwaDu2hq0UR2D1PjJ
YFUEIPcH9JnrdGejS91OJka6/afFULRBFX5V8t4SCFyPifEdK/kV/gHFHi/Q+FfPxzlSgjka9hND
hgk/vqCyQhrdlpU/joLfqF/NmrbqEJPr/Ky0LzGuOHbXDl3hQ9qv89kOSkvj1r9LNSA+9+ySQTWG
PT++2KnAQLaIA5tLYNSPpU7foL92bb42wQNaU/fHovFMAGYnPSn1xtKIfaPxGHA1PFXSEfqBWJAk
jeRFfW+pXWn4XmnFlyOhgsvuDVuGpu5VGYKUK2tMDnmGHAbt5gKMPrLJIpv4o1WdMajikNggYpZX
gnwsRG0Ysxd3zwmPYyaE5StqsodmSxz1b4oLrwawq2KkPM952bjaizeI2kuLN6f4hlGwla/F4B5M
rE1ii81TjzFQ2JqIy1vhRD4/PlnRBcNh/dRZUiQkRd/mFUx3256z6GXSv8JYAhjQPVRaDPQNYaT/
WM1CcdgAeJvxn4FoMbY+HaM+lfDOkxmvplk+0io3zS3O4YmQ3U5T91skIWmfowBj7Ec2cpspwuhw
1oKWrl4sCVryxadIef2yW8BtTf0li2LqH5a2ViQjLyOkukEe+ci0W3dy0NHONspXOH+U5BHlL+Eg
P8VTDmI42fhjeVbKg73PsXGoUnv7LKC5wMwD7c+gZtwHaToTqXqocssv9NZbIFdN7aMe1cnt4xBR
nhx9J3W6nXjl0unCTjl3IAtCQmiusDiupUta2D8Z17yHkynYXtUX6C+sSwpqS6ovi912sItXMyVQ
GAlIGfHys09bXxaQRhtotQ7yygmUGQA+Mv2lfpfgVZ31tFz6OmKbE1IA7bIA6eidOyG2wAmFtGVy
W93eyqh5y+hbU//ZNoqKIKoftfoalpdMv6XirdZuyGBLA2NtVKGLCPeVE+3tOPKK7NMprgOzxNBF
W728Z7xGIXrgQaxImVk5+tYksKDIdhhZ6f46P6kuaXovUsNPB+cpKc6i+ZG2TKLmX2a+YChGrLmy
Qj8HxwKdjdJ/BVlKQxr9KrG8b6LaL3Mm9RwtwMREL/+qaQ89sFaedzB89bRqDYN5g3BtvV819q6J
hNvLtNCbgYam2cvilOpbTd874BVKv2WhDqtiwTbnJSaw+VHEajB0p1H6TPNgYRactWStS78d5oiw
+tVy5U2xodlosMXAtTkr3x1JGzXzSI+uV0XvrraZG9sPCTih9Lj7pt9lnNb4+UBjudz0+yIl/mzc
4pQsSCR4qu14VaMkHKrBAt4Y7MpepVF6XZw0PLetxjTK4h0/tiIE4W04caGL/jZpKqLSxOI7Cmae
2gEAlSz7PdSfr10OM9NONvomJ2RuWaBbqlG82qRIuFWpM9222ux3daysUVhyHBp9Wgmo2PWIyJWH
Irxp1KyjmoTfkgwtY2hDeAg1vC/l4EiETQ9XiQ2qnlxNwJcmwLVcxtpKjuvumnVjTNpPV+36RdY3
c8khMdIk5NN3qTeV07LBQxgFVjbknFSFsSmy+h+1C+n3poGmQzTdVXLAI7Opl+kSk2RbpOpjkFTF
c7RFh47S6kCfyuE0R+AlU9oUng1SsSHxSwKfM/6WPis9jOM5nZ6ab4Y4/FJnwenErO5L3QI9hETB
7STrr8RD5cV46K6olDt8BSZQcB2CEpuJZp5kijiEVpwQ1EyfqNmwPQ0THyR0P6FOq/+GbFCvjUiS
XWjlyyqzTXlVy2117ELHCpRC/i307l+cG6xaHuYQD0I1fjlZyz+aRtOLLZDxshEi+hgc869sGxAX
0da1smtyoX5WoTzD48n2Ju2LyRMLxgepTE0MR9pnHTIDR6P5MqllvJNyMXh2xxqlysiLM8FZsd+E
ibMe5/HamtK409o6DoZ+gbDqZPFiJqoZxAnja2qmOFD437dYWLHbNFP3ks04BMJYoWQP6oRvJ1Hm
XzlBmxL3Tzw/ibgKekVuX4pWA3FqIqvCOaVMu85WNH9URO07YRIH+lD+mbmR7tWODplvKG/DXKHI
zXMZaLpA7BgPDkze081Q6OYNOuNhj8oYELr8KeHmAawiZiJvSaeNU+tsV+rsYZcVfptWYjOMCph4
rgEbZZa018cR4dgS1n6tKv0pwygN9zS0a9uevlr1pAv5UaX6dNPFtCDvpWg/07Cegu8mu7E1WqwM
qHL6RUAGXQa7fUaDrpQsfxnlusU/zDSmpXaLUUUHmGYV7qYwrMXlg0ZBNwg2UGj1wFeZfsIELWw/
depBz2zp2GHRSaz907szy7K3OJanCK599BqRshuliVa22ldD7UbRJxmUey2G/DAWNG0JYJFGgG05
nay4RGPBSI2k2mhRn7KURpLoj/yKZrgdtgInYqBIaeIVKL5HyfCX9rOLLBSS8N6Is9n7gp4TvY14
gYNIJUBg8AAx0ZnVb2TpnGGLquGp5CCUUn3o0j5nrIwx32iVtBpTa9XNnwLphIqtujQE+8rBKKar
7LwQ/u1a2nl8Gpp8LUFfFSa2W4LCFpXiZvaHVb9mSLMzO92OieF1Trbvpt6rWEvfpWAJaHoiglqq
fNlozey32L7k7CK4sRMFSmqhG5ZOsXwJ0Se0UKXpkPqL1d0SaXDDTvOlSTlN5lXFTzjZfy2tqV6g
d7FIz2KmlurfsWf0bJHCsZRmjCbewDdH/7FS/mDl0uQd5Df2pWlXPGtvDwFttrTAfzX3DkwHBiH6
RNvy20WsbTP1axvaw1Ivclkzkr/x3vGj9MhPMs+IBkTFC6Rb4S3KX0hUNBbXu9okJ7t6hiRZnlwn
AZmkBGw9B1/zGIG/SnLnL8l3U+GIHJpgtux1jHdKUQLNqaAanKdWsVvV4MsTN/UyTPeFPVwxxVIw
S1RLsSbSbgUjHKT8Gnmhe3NzmDJzswAqJ/2lN0JvVqCYC68rJSS7b0ZxbYbRj4njbXmTHbamJ/Qa
01S46mz6aHOIlToYpbSa+lc9tj15BH5X2+1Tj5nkoFtYYuKnEW2x2bRe0LEVI5LVVGxne3lNcb4V
WJcU8El6fWYuLXpIUfzG3lrfhKGgzXKzNn6rq2oj7EM2O0GfSr4+1h67RkFFtI2hF/5QLDeHzrbj
vaxVEIZkP5RrUtJctR7Wls0GCeNk02EZjKk58lyR3RqE6YqI36qYHScDAI7cbkJE37jsfTWZDwQ7
fWg9kEPEbWih4paaq9ozlAJwWKW2zpLYj+V6k4BAtsmhH97V7B4iriGzzRVjBnFysgFXJfTEhTrt
B/s2aB9FZ9Fb1Rs7ezcGWpRuOkdzsYlYEN8CFlUgQ0hPXkbjs0Mo1tnoU88OX2rOXP3putgZtXNo
lzmIiWx1GJ5UAzx/8hQ6ljlR1j3ftRahpw2q96TbNL29KNjH5jkNdJUZqoB0+GlQ9xvDVpk+K+Mh
T78JOuVZqQKju+rqG/XFNj90cxf3Iphr3HioxyPnU7W/0+zfiIlk6bAwVr+V0q9N1GrNdImgH7q0
DXQByp0VZ97Ztc4EvHB2NY0AJDQiHVL+Tlb3WZr5uMBQpG3m6UOyvxkMt/ryyZ7wK/5Ib5JbQAQE
NKWno6iO9OtINzdQbJbbJLOB8Ffi84M+KyXzaPYvqmCpiY1Sup3R/yUF0aEEvdbKv5Tl3Gp3TGG9
zPzAXYnFZc3+gaL4ssYYgc5LoeOp4ws4m0RkgQoV0ltvg8Z8R0WkwsfydylUPzSR834tmULXfHe0
A71fi8lMyq+9dOp7Y6UDPdFUNlglCjC7Zetw8YnuUkNUlh283uDHzY9RTeTrH5Ys86puXaSW2z1p
FBAh/rLKP7sEvyRjbxy9gMB0OASRwKUdl1vNrylD/1c/rXyWxM1ALG/Ut8G8ZslvN/5UQHJh5hva
cW52endRli9ZNG4Ml1YOs1fNws3yk8wxD3uMqgbTdbtCU9NgIZlBhAh04Nv/NBZo1vwIUcovHXJ7
KKIk/RTF4MN499l1KK9EbgZTXbgRO7tyRFJONG06m3ftw5L/mj5Ex/Bo8lOF5vupl1TXprGD7pew
Y2alss70xgPqHEcQej1EC4xcFqP2k/MbZ/yYHymKTrOsAk2VDxUmVBOcpXOeXf+a1YKuOgg3SYjT
7cMghO2rsnMMkVbwcOroVOCz05rC7a0iCA35kLf11uQl4c4LpPE+9g+LbTr1cahJk6BLwTU0OxyS
6VVWT2p7K4FtY4gZfl/ciJa2rY3vHF2qcPYm2JXTfqmSZzcWXSVQ/fBdUouW9N6bSOHD14Fmuwav
dOKIV3MMJprg4Yml18GyZG9V9zHLRSDxcEVT7ops3vC3PSPH62FcU+0nrzey1K1iFDfzOTHXYY0z
98laPFhj5gIqLjFKS/rMwfT06N9oMziOr1M/HQjvgBcmkzqHFY7lY6V8J2bmJ2JXhmhbz1OSwgCY
26JQeOXYTtWfaWCI5lZR8YRrbfTHudu0MFj1CHRaScjhcTfRlVhl52mM/di9bfFjjQ+je7F6FO/g
6zN27TruAzhxBKM/EW5Yu7mZ1Md5/s6t17o3XRsJdG86OxmUXZF/GmlYN8ga0vqG5l/oxwGDqMP+
XSO5WcPHxAGUDIFyq4DAuenOqzrAeTJWQ1cZI0glyHeBiFqCpHhbSCNWcfrQZ8wodrTiVPJ+VpVn
DK/NsLUtTm18xqpUmgfNajaKuleXAIP7ML8YBmNYczXkTa4fDUj83v6XPrNgQpxgDiQgvO78izTJ
AHEbq1vOyNDH7234UNN4lXGCdI2qimTeXChTDs7oxwgk29Z4vj4z8Woh4AA9CULrZlE9GQ1JK/fV
6aXAQijbX6Z6czp2TMG9hSAAAgB9eUcoD8axnvNrpH6iztMhGiWwJqZRfjk9es8JOWRor2HUCgne
hzMxYyTfKuW9qQaSRlEaKR9GhHfMfkZF2Z6G6mbuSGCsmKo6+R8pLwz7V8dgpc0fcJSIambb9gno
j+J3rl+76l7QFfD0W91NsQUDUrfYUvk+OoYAzfSS0tchISEmxs/R8TWWwHZLvqqFvWEnBIIgllKg
KBjjndICwBszg2Tkl4jmJHNftN+CbVagJ61+k3gVpDHoy34nVyt5EJ7DbwDbm2sbB/oePUIqXlMN
lYnBiGp/mOove2Nx6PeMqYjnkl0ur7vWM9sPc3oR1W9SXFNjO4l/RfFhFe9l95fRubXS1ij/luGc
qNIzMFh0oTfiazZtN2GYoXuoU4T3a2kEpVRXJjhfY+47EZjtl96vx2UmCeLcJqzbxp/qGIFOdoGS
qJ4VvdrRyUIRp+hvquwDrzjDRq9+TIaH5+r2AQ3qTsXCU83UNfh+WTsq5iptvS7/chQIKtDyOv20
8g8rvUxW7bfD3zRQDlHLN+XJafeFjB8LNX45uVJyVpADDJlApfKnMe11aBry4SzKh1Jf6KQM8ciL
QOQeNCzxwZKyc2iUYTERACZG6ivjI0N3YTQvWUdMBHvmCVUWHfbBi4L7gkV8BokSiy+UvVWsu5KA
mp9YB4YnnMFuKAcf9fwapY8OSj2GlrJ3eYbvmoiH9kzw1VZreZWwuc9Bj+mrDnfysMmYu3T9Zhqk
P5RfffppRj94YEb+osS+gs/NJtcgQo2VwCLtuwwmlUlnvrH2u5uw6LTvUVt5ElLEiu21psXtHAcZ
Ueq0b5mMvAuj8+Z5V3wT8PC0vOee0WH/ck1YT1Af1Hjr5ehAxqAlx6xIAcYBO7pYf5qfVnktdReO
Uh73PSqDeihXY7Jv9VMxbnHTzHDYrOdFxpGuTXFMcC05LiwoplTCPAbF5+kQ0NC+VsN2Mo5y8Q3a
uHyHM8LMyiNSgB4VQphxTjPUlWVsFe3RWDtQTqdlZ7uPYnSst0hvG/21AMPTCgHlU7htt7ZMLIUy
KjauqPCc0O0t0GXzpir9Z+Mpf9rjHd+pYn2ry1rSAlk8bAlX1G3KXsr2ZTA/URbPquJjJGnTH8CR
XD5JVBP+gFpB//tiQACUOyTwWLNj46jZ6/KZ/oD4t9tb6KBGKDxjig8GdAvBtPQy3/J8gWtdnJs9
IOcgIqU7Oh0Cwv5bANxAIgheVLAhZ/mBa3Kr6a6kxxFbwRQieQxs+zWnN9IsgBP7YTapLyWkp9i+
bK8rjZ+dPIdpPqQ984/ObEvAiTmrQQ+KaeKykNUD0X+btH5rp2IlI2OR0DfmEY8Zae3EWNNpdwWw
m02W/EsC3Yx0kseatsQdiM/AwuVbJGkU9sCXixlU0eUzB0ZsPGphuTTjvQn3SfVilq+yzJNi5GyV
faFSYmQKqvzQSOrWadXj+htk017YVVKi7QXvL5dVm/W7msjuEhartz+fkbe2+dKm7VdRBgkDpizx
D8J0WHhC+L8FKDX+h9r8/j8yZMP4+RSJOSi+nv60EdKLD4nY3dXjdYWgSxhvCaYP8cSinV1IThro
Z/syP+8FLG5VhWTZC5tmF/YphNyjHwJ24+6TsHIVBWnIU8DKYzSfTACOcG8AUTfYbbakByffDZmM
Axp9tUnYVodk9i1lFI3vcfRF36nKX1a4HmJGdipyJga/c5I18mg/QWpTmF9DBobNjd1G+wL1XNb4
avptIsFuks1Aw/D0G07jbjSPhfaXom6HxMysMZAVyKpmcgXCnjzuNqN26sdbH/tpvW20QHGQb4Lp
oNMjGEXSbkWcbHP1Xap+i8JmzNBhfg4D+BAmkyLxi2ZEYPWlGnvNOM0dEzqqxueBAubujl15bdJf
q/4cYvQuOQfOPhXECiwngLhK2y3zNpTpiLGvNQrjH3rGAaOrE+SY/pET6YlnlzaCbfgNak6Y3Lvy
txmOPXXJko9JzYnBzuDMuG/HR0guQt1yzg5afJqbftWBcWv85zgyDkatstrnJq8dFzEq9JLeemoA
f12jg2oszjUZaym29FlgDdZy8KoHkg/HucwsJlc+LIW5wYQGgG9pT6rlOQgtYwbasd/kMJfxqxLt
dPQEk3NPIF5jkmDRf6oHmU/X8d+kOx3CSzygGNuMxHpY+iN0MN2N9AgIQspjEfcczrtVXmKGJufh
tIGtvc/5O8AmAjD8Lgl8x0j9170xfV3iflvpS1CljW/Ty8ITOSP16reLNxWUVcz8baQOQqKUUdCP
NIxZnOMmR4sWX4Z+beOPjI7h8AEQ7pdSYIecGeNYLbtQ3daYIaugrfY1lyZrFXxZ24gFq0rHHLAt
pANB2vRPlyhCPaeBOaiHpj9LGopzFghlAEfj3ZKYoowVSyfQvf7MUB92SJ+jfFR4GOP0rYbqy/Ig
RHM/Vj9FqFPoOfj1WqWvjZPPHCI/Y6CdARdIFg6c8o6r1eb7GtFWco5LDOAv73KVZvRQy7hpA1ab
aFhQAH4E/EwvwQ5WXh4h7+wRkR376oc5OpLeS+6IvDpkOIP6R/8rDxV2658I4gw+XO33HVd/G6Ma
HjfzM1/G8PUEuSAPnAeGtuHFWGh1tMJjuykBRl99cu2kdVgEWi/hx101qAeSHjKy/1O4tCyyXnnv
IpJl5BMIEvjAocVr2/cnmRlIHZhmxoNUrG3iR1LaBH3ad4wGdXmezbth7LNq04NipdU66r6ynCgT
k+eBmWN+L/g3M76zQYdjM3UCB51GYpwWDf+G/YicBwJOkb84+nsi/WVYZmcW5+HT82KpJ9nGRCiP
ZgZ7jG4eeuVbTkBpN7n5Mif+ovyqxruDu0QoxDM4Xtci6D60NOoaMrqxgO3VvQnZQwqJknR/pvwy
DueZ7+MY3/bTOuGchNjlw5PDavM8SEAp4+nQZxsyC/qMzhf1hLJdUHmhjallKhLzFe7isuhh/+yV
GiETMdxIS1YNLnVbg8Uw32MTRTQVFAydfCHOLjJ4Wi7u0FU1bQqAm6dBNpe6ixn+DBC1RQ7KtYzr
UqoDCS+445yLsVgNtu3HxUDuDYOS3ezq6dNU0ltkfJDAlGLf5j2hm08ZpVNGL51WYu6MVS/v6SgG
s1xrC1BEccZEiANOcxPobjpdHeYYR4w9/XQlEca7iNigJ+m7N0MVshox7bHsPVEeMnVDQtLS+9NA
+fPJHgHPH14I+ShlImPU36zaE6REkpce81J4La0QOtknBZbt63SNYNOggdGXddNsLWtNexKvrPJO
z8jEnnY0Uwe1vabySTFWFi4wxs/sBYcF57136Hfd8N0Zt5pNbhdS4LPtrOm8E0gWsqSOVncezzpK
d5pK46hXmCFWbLDqkm0EEhcFugQKCTddBnybikQspz1rKLI7z8hcFHfC75trUm7UdDeiqWV7IzFq
3LkIVM0vZ8ER/2mRakI+Eag34jJ1v6i7OMV/fFAEskFy12mYvpQZxSqqGBQOC/ak/0g7r93YkaTd
PhEBenNbjuWtpJJ0Q8hs0XvPpz+LffG3ulpQ4fQMMJiLjVEWk8nMjIjvW0EWb9916+Rc5zOQHM6G
sjPVXNWdcZaa1VqECoS36aFNrx2ajT586MVtTOZ1nogb3QVP9hYxNIotKASqdai4fKc2mdueOqBh
9/oa7oEC5YjvTd9Er341L7AJlkssBLU/j5DxW95yQGorLAlq22vBLYXtM5txkQpbu61X7oNzNWGw
VTOxvKrpi4Pit1gpEayKTfLGliYCOsGTHs986nYEzm+Y18yP4RKtxY6G4PNaw9jUPYvBa0TXOA26
QGd9Zok6U6XWFrDUIyfkfuF0xjSyUmp9CWHDpnQgtM3UlgJceiiSR2y5WdPOBKTAtXZJiE4UQH9+
/6zxETb7LsqWlL4zf6E8JMhA6nbm/qEu2yHf0mp7kNg56Fcy4QimBNJJU3hwWGXcN+szDpcm4rYp
oEu/5Szm5axRGzOpiBHrAagR3t8JLRqrWfgOB4oprmYlPLeDT5IdWfKfek/3k4rGCP0yQD4kT8la
kRKq8dGWR9a2toZBU9GlhZyUTKS2HLZ4bqjyku0lq0K2l4tRjbExIJ9s7R3U2pRY/8DV6aeuOfOw
qibKmYovpr0WcdasrpHSN1chJqVvXrV242MhRWaUoL235G3mvultjeDvqRDfXTYgt7c9KeDisfXz
j95ft/2rFIPxMlfsMHh2Savl4YV7mrX2UxuyjRRw0PJ5Yyzh1kV4ITnzAvRUu8lhGfLhDpxV6o4l
SY4z0GhFxz1yCg+hTKcxFcOsPqbuSsMX1a407xAhdozI3aDSlfu1p/QAF6vZ4G/luaevSQRQH0Pa
WRGBLlIMTR+IE4Zo51MwC1dmxc1p4b4GxU46qvNyiT5c08/k/q10kv7p6znLyjn5KdwRWyk3Zjr1
i1fPXOmPEiuvmVMN3pDfxpSRWRPzi7hYIKkRzOFM1IgEujPePDRFdHMmcxWToHKXOfVvcY73C/aR
bXCn714N40lXob7M1GZm5B8mmKMjWvMgmXP0Wx/en57Ydjcqst1qTsqSlmT6Jb3UzREvvlCiFZvG
12SfXM2Dvm/UhaFMEor/+L3/lFdxbn1ap7bYsPGbzYwss1Q/KPJFs84FZ7F31dm3QiTIQ8MNDVfs
CoGtghBrwuLyqa9DpyLZqfLp26W2jk4Gnt50iXKwIkoyqMUtzGcrsqu3atiRORUBHrLZrzURtf1z
/1lZF6TXJKCZRTXYDtggMASbB3CWFjlbEkUzPnDJugjdjEJ9qkyTU3eur1QW4nfqh2gHoSpKXNIH
LAl2ae4dbW21DzHpPW4My5ZWTP2Mau+kMdCTT8rwVIXHDrmh8GIoc8OlkKgSIC5bVmtIF0POsBBh
VYqvsbJDKqRDCYrSf3VytK+cxDMwTX5uh285WTyDGGxLjUOfq6Q1+Ch6StKK89pQPAvE1tbCqxOS
ao8sdJdINJVmWSjcCMTU9jNgcxToUtk/S/KDUQXbJHyqOWbQ0sZ6/qyEPSr6d61UNrT+nNd9MMok
1XdX3fkGyU3aWPNwAHXY4LNpo2kLuchXXToGchQDQDosfVV+jvp4rRbmrqveOs6PeMinHSLSxBLY
ViumTUPARdJVaVGKEOcN2TzSMRbkLmUSGeMdmEZyNiolayMkw0ezhlgBSZctDJlaeRY/NNgtyZg6
ab8LcdfE/II8nAe4mk3SIhBXF56qrTtBe80EYa0UJuwFc+oh2nfVNyHh9w5UQMJj43UTakkLxTX3
MmstipZuuM2Do0OWo44JR8n/u+axt1B5M3HChjY3BkKjwroSkMnQpAniogKfjP8WGNlE63EP5foE
y3QEn4mCoS5yOTxL2avqPfZdSAxoV848ZuNXAQRKJE0G7qwFhQbL+VSrt1hdtRXeD7umaBp58Dq1
k6NsFfKdFIMrZV2TalGlY4nsS5PA9WjrIF4LuQm+A4Tfe1itLWvbNB86NwMkzmgKvGHfS3MqkBMf
43o2Fn+8WRBiyGkIMWd9kkzpKjv1BAziJhBDgd/PRU9IXxraNOukOuScfMvJcpfq8JINNSk0+Jqg
DQrTo05oezoehqsLPClFot8YyGgYp1xkJG3o2eU9etkiQKsgGTvTf6nlZeLs0uZVTtbiWEeLF4Go
LuCmadFTle5rZHmjMm5MMDwNSFkoeurKigeDU2e1r37zKen4og/ZUBLEHo3iPS2vDjkfAlCAB2V3
1BPiqvKr9mZqCPDpIrcJPsiFT7SC/SaGW4uABdk9fCHMV0NFPqyrFnJ2iZtrywWsHKlih45o2LfO
DXc8s5AwDVG09x9IwuD+nUN7Bz5SAiKqJhbaARwZJGRstcBoNBONd71tYXW0lGuf0IZJ4pNgbMKe
m1jF7D0b/XM22Aq6wHI/VKsQ4RVvSdKBUwKPLwYVR4EOeu7aFUezgG95SrKDBlJFyzYmU5BBP6se
G518lt01j0F4DPIdnDd+yruG5HqsMLjdfqzXprtMnEvZY2vuDEpghU7EsS3y4wiSUpyrLi9zmYPl
6FJO7/mR/GuCrFehUWjvbkt/VTZfJTlro1uW+YfqHwLy/JVFYQUaWkyuNw67uYZVQhM3Kpxe3Zbq
Z618MeQvjFutj6Rx62qvao8zIltlzjJDJ1fus2rbeg8OO63hLRPrDX51oX525SJGCDS4a64IBI/R
tMvOWh1Mg2ith89C7y+87LVLjgi4JhY5XFlDRYUAZXBE4gOHih/uQmuucg2lMD2Ub65oLS3BmuMc
G1hIJjZKpT539apnG1CkS1QfaSmF0reYhdFZM5bobiaGOszCUcBE3ZtchlnP0bFTPKZpE6ngljq7
M6H/vA9bR1C2YbqVpbUvcLF6M93ncAQNx68S0C61f82NrWNuvGpvjLqfNfrs0LiMJeiIynWo4Myq
H0PIe4llh8bW8lejutFfIAKbKKQ7TPHZ8/cuwmoy16YE/JN/6Pgf9ro2fYNSlcrP1HPiZiuhEZVO
oCJBwSrWRgxXufeRScfY4WvX5qToiGVgGqCNUA2yNVcnIeFN5ykqOWBo2frTVVbOhRibX4d7f4Ty
tqgpXgNU7dD/ghfeau5/jb1BE/LC1CFwq79GwDgFYxchf07xolv4BbO5Y219GE2NthSIxFwZV6HW
LKo8xARNGR+ls2PWx4ASiImCQ+geDGLO2gT5eEr05676qDi/NPg1ygUnbBbuEAXF3X4wZ722dkvu
WZQfCOHReork87Rj1BA5iSgh3G2IyaNIHw3/GlrrVjtH3Unzzil1zGirtVfUAA5JNlUDWXSU3CX8
1hi0LrZENbbJSyKG4qJ3DjFISLU5IbLQuCvk3okr7oCBry+5fF+lZJM5T0H/qnW2Udky2d3sWOgL
Td5ngzxN/UVXYkt+k5w1MEsdi6YBcoPipKZK0xFpbSHGFdMSOtlrBHgQ2kR9sEjCWv6LZAzEC+sx
IVlCFebm3JBMTeh1y6kkOA+oz40G+9nG5OzrRaJ8wPkQ0JQWk1IHyhZwKr7VZOkFtWD3EozS1s/S
Wd4KGIIGR583CnFKoJv+QhyyeilhP7F1V2tmpdm3lziyVmL0x63+BFz3TCKmqv3UyRt3ljI3oa7h
idEKf95wBKV6/mgM5apTpTlWpZYwMpSdkg7Ae9l59kR96pnB3JOOeb+WapfryaeJJtNUKSFxOmYh
FquGDOdMx0IyaO6MgEBu2bxac25SOpY4+aXi1VeyBT/y2ZHak4vooRzRaTCNDeIEJFFbUXxUQC9T
9BwI7B3MRINfHisU+Dk3wS4OAHJSQCMKCk3E5ANpZWce9gujjmw8+HZOJhenr4jsL7Cko9Qhx5Eg
oNQIhpoU3URxqIFbmCEZnQC+RHscYvKc2VWORWS7kP6K4SIj/4mQirVjfrcyljEpkJ66TR3irtVD
PFCht7dkqFIyIWpCZtyRyZAU3gMcNZLF/rKOlQfNaOaqFW0cN36FrwGxAmMipwye4QYJDXaaFsQd
rVOYBl1+kZprF4AFwBYyHNSGmoI0bSJhGUTcRn0Bh6korLOe5UH9ty2PI0Owap68iPpnKdleg/Z/
y4lhJrAbH+HDHWSJamSAC7lyEHixw+G3I1LUg/eBNqnJRnKMudMdxxKIwa0vFVifiCKqVKGY9Co0
5tq3hnlYUdkn3HLKkwdzA/eKIoD+SzPutNcKcTVbXexSpwqjqcZ26BXvstBNUnh9VQvSPNq18BQb
RARVPKz7glr1Uztsq/4YKfHcr64K35hjBMskgkmks1GlABBpiRMTvsnE1rI7EArE83p8Q8gBgnyY
xghUIwUOJ8mMukiO+YBWJ15KzrHrhq1ZrwzuK45T2FI6epDSuYKxOSqPsG6nJgUUmbBb7d9SquqV
/ilhUY0o3DUctvRnQOVJqhZxgIyDVqRMr7nJScISXsCyj1vsoY4FLs/hVUbkfqoOQXItr+KO9L1U
zBto3nUi7HuNE0U4CtlzQRVN7XyIcKBo4GwYFUs2fDMh4PAxWmYEE6AhZEcRj24rcN/4smZBG9lW
YcE162aRTHGgEZYFj9rGxrbJ6HdrOIsOEDpiU/LJ3hJXSsNl2DRXRe9QEv+IvMeGmx8Z6IAzKZd7
bo3WoiRoFNoXNUUpKGZg1V+SSjtJCV865R+oNCefiKEwn0cG7iAPiDCIjqMGcQx1EAOQPBAzgm1P
WTcYBiMpsJNoL7G8zHRhxOjLEUjksOE9HJpmhCzfXGheBodqB0OozYk0RWuBXqzjAFI/ExgArFnk
dsRoCObiXd+sZeNdNaj+OUe/gPFzjKhJGEvJW2TOs1EpExOESaOd5GLZdVAW8Nd3GQWXZyVp0VXv
vc4BWUOOB6ddHWzd+NBln0P3ZI6A0Ec/f/HpCSfvQh1b+MZRuE8Y89b8LNRLZDyF+sHHQTnqaOm0
gMpub7iXTprRZgHjoFOL+FqxJepPBiE5NKGCXdfcQN3NNInWd+uCPE6Qp1zGyQ/Mkw5zOviIL1rr
DsGTJS5CbKr5TnFQs9rOsIKBg/hcV2dsSeRwUDR66DSD81+phmHTcTFR1FXQ7clV0nokchZl/GUM
nyqQhXClUXpLHZysZm9DeVAzUmzqh8RNJ92TJbW4fUcm9wuo9Q039pUSPvoRGOI1ZvTSuXbGSSoA
Lu7ydmdBBY1yfW7FDpa30Vw+Em+oYGAaibsHmOiYfbnnEv1W8VZzH3tUCmpkCwY5aBPLbkaS1GTn
h0og6NOCl6mWdoq/TEA9FqH0pg4yocIVjmUGbdlVnO92Xj9bQMQJWBrqGHDklNj2OkxLr27AOsrW
KZYxqtZNRx7qIPjHnv1CVXFOC5i36n0tkXpwQhsx+qJzWUK09U37fNIJx96IMavBxeuyBXuiNMRz
ydwKiU5sg53oT8AtMK0t5EonSAiUSHN1NwyYP02CA9GGoAQmscIvWehXESx0lj4UHu72lq4LlNi9
V5GKtVbAhSBZWazQ6k7z6HmcFbH/8tg1XBWZcDPVx1VA1VydWkO8btGZauRvWhAP4K9B2PLl6fp7
hAg0x3bNVcz19qCpM3FVObjfp0n3JiPQqoh5Y9IT/VGs/KU77DRS4RRtRw9wsHDw6AtIfjABFPlz
xK1WKcgjsovXVyU+C7CAvRaah/c0JC+N8Ca+wZDV3H0bPIc+hxtqa8t7qCqOXOBnNPqcUjHAfFYW
e1NZKsgnXAp1mO2JvwayPi2mlh0wkSg+EyQDo4g1lCMXQZuh5Mm0B7feNfJbFXzIHf9XJLND0gCX
4dLnzuNzCSfTKlc4kZlcUn5htUzq+D3hEwhIDqixgcpojPBEY+0Z6aQZwS3lhxV8BdSC9SyxaXxM
UZr9MnHhdNrgZDvnahQfTfVpamc1v+LKU0xEGQnATJmAUdjVpnn20IQbnrLTXGURM9UdCfoMvr4o
sUQHcuDkXmqBBAQFZcPL7AEIeUw11X+MoGeRmBeCk0glvI23umPOXHiLFiV9MCZLriy44cbTUY3O
RvJHyznCXXGfEv74jr42aL7SQNhrSJObZN4H9I/BCKKQrBkHNyn8Jrgib0s4oXGdGihKwvKC7T3X
yVFyGKE/gJBm2pGprLr43fAkgH1bAUUC+QvtpIlEnuGmrFc6fVVcIC4+WV42AAO9tkT+sv6j6VeU
HgYkEFdbmvqD4tEepJ4r3YPeXyD162S6Mkj/3q7gbTI9xYgBoQuJg6FFmhQY7yh61/JV188Dhm9l
5eLIAIYSrXuMJIpzNKUNNnz05hwBlyHfx9rroGdkyK9qtbLIl2vgVHTofQVsCW9daucG/w/GJbrz
Uh6rSfK57LBoa5DaG/Gh7r5gGVUYqoylYy4M8wB5WSGHjUCxqgzk64+It7AM+NYhRHtu5mQYuGI3
HM2ZDznFWtEfJFMfwFttTb+bSjB/6WEJjEGctZj4g9Cd61BIDCD0KZQmZSl2FxrMKdmmTba++ygD
6guvBnnN+l1nEtzmZdAffPMsyn/aBgOoiX7X3EOfzI2VUz8LVBOrUeFKUkUwNzWaXjjx2F2IL3eo
tWvi0uStZCv0hoqCaoyA9lgLbypeKNwUtfAaNuSWn2rtTyDQ5xShARtI26BZS5YGwudYOeMVIscI
34ktNgEmhC6hfQuReI9KNFHgR7JPiYY/TdSzKMyKap2ZcyhlQnKtzYcq/DJ6DJXIVz0P2tKaTaTw
1g3bWJbMa1B0AcYFJCuhfKWvK/HeWuy3nFNcLvjoa8pUMqCgY6s/uAUoiKUfLtL6SZN2GcV7DX8p
rXPEjA6tHuLG8gQHY6VIu7L/gwK1FE4Jkgyre1fVFXPvDu8iIiwyXg6yUFlbhGNpEAdfHiItMD6o
P3n4vZr0SnQYULXW1Uteb/ggk+DURc9DtXSD99yYOvpTGULI9pdIx/34rVQ5aftpM0irNqGpjb+W
2lcRZbp8SQBMo+PqvtCji90WcIYsE3KSdQZWie5Hck85VcBB3GmcNyg35PYyXqq5MAdPfaMQk27g
De09BHQAvtzw4APei06xew6th8K6pCGethxvAPR7nDRQnF4TJZ067r7Jl224TUidWMgj9z4YsAzj
xaIytoK5g2xYhy3VdhoPqACaN6lbT3IsCG138Ixw01PCqMkxSvnOJIfvnSSPzKB7kVwHyyDaC3Tf
xXstnnWc3Zp3yow31prsXxPg6aLti2RZ2FBaP+fD8uwBHIlM/xjI9hwnjXzS0Rc7EzN81P1VjXFA
HI5ZoaMwfe0yOzE2mf9o0dynBJiwZFea+ITalvEM1asztwl2RNGD4XvpSpRiiOYmibNPlXMSZtDR
YNsqAAAA8lZgTtE+kekuccdU/B0ca9OwJhcrXDVhlRBCVSI1BRwKj5K1l+pl5/YT1T+3gE3bS041
sDogBTP0aZfQHWuDl8o3To4/D421jJxGBcS6Yy9MMR1S0cqSY0IFXy60nYPNbWznZ6xQheFr1IAz
Kau0tr2K/LH2GSS70LLN1vYNG9asSzZPlC6hMBUhG3TxhcY8TkOWgQpLahcjtsy4VPrRJEmbP4fm
opNWPY1bXJTJOLAhStNvyTz0pD4tu8yvrXvWpWmlk4ATUCtT31nysrkQw589taBBJbsKH2Bd9ObX
SICus9lIX9G45FJmJzU8p8xR04ZLgDSe58oyJbHUcZOHWjiJ6xwRD1VaEvnyiyVtBtBNbAABUOsr
uBRDQ5XuphO/7Dmhj2r1LAln+G5Jb6cDwVc9NShfJqTjRIEgKTml3jEytxqctg43X0fTb107WjIJ
eweWgdosogC0S3dEVzL3EAwl4TXG7pL8GXNKmbiL+ycVJw/8n5ncATqgZU/E71oO6Y5KIFIxNT2W
ZDE9ASHKmxM94E/XwGHUi8I7FRbClyUkIFDbUniodZaHw+FT74J+Gfv93E3OCZwNnF5m+awmT2F+
dZB1O8ce/JGjkQ33gWfRXizQHlQupQ0p9npoEWwiwW/nxYDcjK+8qnjCdSlgcBMPjo/UmCICK9AB
YGtSJkwUkFul8hDmq55JjFJaYvBT2uhxFBIDesUrObM8TBSON+/QCYXiuysdva6d6y2YvAwqbApr
x460M4nw0emWBZs6OHQhuOr3RFjnCJhj8YMWtEi+KoSCyrz3deSZXG6ob8TnMD7F1GjFKf6zOfIw
yPvY2yGGNi8qV10yenAjjeahiTYh104KDMxckyxT/VPQjzXKRpEImv4pOcTi0ltr0nlQ9vRQaJpT
LxyjiLFsCsGWCn9Do8BCTV8l5SezfQtbx1uj5datF82fa9mr0786tAQxV6B9ZPFQWseov+oe7D+I
a9S9G6q/0Vgjkh6SUQO9EpI9gXlsveTJpwimU0CABz/JqGdNeRhwChv1Kgv/UBjtwxVG22lOMJ75
dqU9pMKz3C86UsB0q6GCt0uKU8kKjp1L5y6r9o24TeJq2lX0O0FR5T6Kyiopwa/OO6CHHFmNOhr1
6UDZfkk+1hu05y4BQ/fmRfQpsT50jk8dAXN6yZMvR/R2nqFddSfqiWu5YuR5MakwFL8S3SJF09LP
JLUZyUJiydKhLZY4q0GIxUCI7IyiL3TmzIZ62wNiw8TE1UBaleoy7D6i4ZBW17b+o381hu08IaUT
gL64mBFmdLGBTeUpHxD1bLKagwCi6klzc/CjeCVmWnomepCEVQusAwW389hexyvy2Mkd6ZJdWDs0
vi1lBpw61GefqoIKIIl++g2K+H5nZrlpVQo/C8tBDCRjie7JNCwSTrh2WmWfSieQ/cFAAOJhPgBp
V05W9ehgrHamZnoYXLbiM7h/5Y9HFy9nHqRnYGsaqSqTPGpdrQT6biHPiq4tIgWE0GWAvpVa2Lof
6VklkMg1v9qgKNKuob/32o5f4DSf2N1rY+UhAfKmHGmOvmlRdXnvtcEncdCoQddwTi+D+qCnc2S5
jUggcYDWAYZnINPSv3SwzD5zEl2+f1FaPlsE/dyIZ0MP98iWu2Xr0M4BzNq0RqiZzckcUL3OhwWW
KtKQavQgEPvExlrKT2aM63WsotBvZzHich2IbVxvzkWJwNNgp+JuJKyd4EwnFY2sWcT2JC10LsnI
oYejxQef559V/BBYu96ERnPK1WUyLGDARvUmaT8xj7KJg5TSfK4eO9F8aECW0CioponJToa2zs4z
WpuuOUBTfTc0gGPe9YwW2zZi3oDticooYjCcYvTo6q0t1AXdW2Lbqcc8/hKGc4LbKqXDF2aGmBFs
DZScmu6b1o6CPRaH0IFiNU2CvUVkkmLjQB2lkMFbtN3Z53t0uiVSr+TdcO00PgIs0hS6IdBd5ghL
JsHUaNAxW4I7Lof08syMlUFnEanDYuV9NdGq6hPELzThKXa9wM/Kp4W217wRN2bR0Et3sGggc8qm
Mkb8Bu2BN5Wv/h/OWHxukv/HjPG5bjQIa/IixTwBeIn0Z0tJ/FnP+LUObfymgXYdpJnRPuT1ulPR
rE54O1Y6Lz8xGNEZE4hapmwaRLSIXcxp/k7IjH7SyF64rkflk6pLdmuCsrYxV2h/ieZc2+37iZRd
WlR/kHM5TIN5k75lkDO1K3thXuw6Y4zVuA+S1fp0lD9YzQVWblo/KqrI7edOz1n5x569JtUOy1Co
dZs3/ZuJJLuCvrNE6hM0tYviuVod2jnnhW5DspoZ2Kcm7XO15tnt7ItnnlqPqjRZ0pBDmv/e6/SH
VtJwgf7+KTe9aT2fy6xiOjAtKgDZwnMUvOJ2kHrgwNby96F+7oNrqZYm6aYoitLNWKpayG6gj12Y
4SBM8JNQLvXJeZNZ2nhHVsme1g7cAI7Nlw985wGH3u+/4Mfesd9+wNiI+lsL46aUCktR+AGuGb1G
yG2NFqm8Kd0ZRhrbsN+2xFVFTdYsXZQ0Sbppu4tUXiml4K/3C90ZASLn5tKsJ0j0D/7778/0U3Ph
72PdtN/NCTnrTmAsKw5mer6kileDtHLVTRiKMByyO620pXFx/vZwNy3v04LWp2nMgBTmlWXxGa+p
rU/VD3EWzDs7efz98X5cNKpo6pamGZqimjdzqYogfByB5uDyqdhS/FsdwHLv8ILh0Z3KR/KmqwR6
y949CHc+0/FB/v2gf498M7NWMeB2G5cr/Q+zVfTlbvH+PQW2sf39EeWxCfhvA93MaGKFvoOumawA
hJdL+rQYbCQzE9KwE/0Th9rZe6f5z95NJvpevtb3XuhPW4Aqa6ahqaqq0cmZn/ftqygNoQA3wQvd
pefqYFI4m0iLHMnSlJmeBq/psd+AqLNm8fX3B//53X4beVxq30bWLC+1vHEpVc+mNjkIuHVtHVvN
JP0w0QMviok/Kzf+O90MaBW2ujP6jwv52+g325EvUO/yEkbPn6AtucsDRoToqZ1la+Bri3vT/NPe
oyqyoYK/kmWacf/zWZ3cCHPZ4SWb7jOdPNL8kOf27080bl//WkffhrjZ3uJaN9PS9ckYU9JrHnE6
/P735XvPMP77t/fVp5JcOvL4RSzwcCAL/uC1xemm2fpvroUIFNcBrLMpJQfC/pb2JahkruTIUjK2
+gdIBvP57V6P85+f2tIltm7LNMybr6fwSiEY/PHOIhxReCf6f2hCr4mmwikp6bqk3/x9UxKHoWqQ
0oqFs20z5JIuHUZpyPv75P40t9+GMcYz5dvcBlHXKCH/mZIm0MtDai4l/86T/HXA3i6Q72PcfOkk
e7VY8hgDhf6oV6FBgAL6lT6UAkwMtdjXsE9dHjUepF3uanbhdbNYldf/26PefPZBrnummIziZOWJ
Vnx1/hArdz7unxaFJpm6qhuKKcnazUr1S8/3KkCiFBERHAdnrXz9/Rl+usJpXN6oZSgKRcubY6nU
xBJWLW3oY7RM+H+5/YLzoCDy+zA/rgo2DJ19SpI08WbXKCy/BgNHlwcgI3SqAgTStaf/bYibXaNJ
1LiTx0YSXgip+mWQbVjfvw/x49v49hQ3b8PIh9JoTfrAe8J7mB78/s7GdG+Wxpf17dspJLMus/ER
CjoJAxk201ffMCa/P4Q8zvW/vp5vT3HzyqEdea6uMQpefmkmnNs5fWdQ2c2qpbLB1rs3lvlj+cdZ
5Mfi3G4RjEaYSKfR//i+bq4ldalKlaSOk+nZLgq/UnuKh/ffn/XehN7seRQtTMFIedRSuIbaRcxP
g3Dnnd1ZE3/dob+9szQN2z4oGELojx6+qyY7/4dnINgwRE2Udc24eV29WIegKlAtxtLYWDSLv0Rn
8/sQP2+o38a4eReNQm8zEdHcVD/Fb/ne3Q9L3NqzekFhBxjum7i8M+CPs/ZtwJsXE0aa6crjQ1H7
sybwkZbHZgM07qjYj9ZM3N47XMdJ+tea1xRR1FVDVy31Zv8RozqqElrIUvR+Ltpj1+80BC31Y6zc
ebIfV9y3gW52odqM5bRwGUiObI/Sc4dKrCzv7EM/BmaapquqrLKXKuLN9AVRrOlNzCjOKTgYSK5J
VayxK8tz5dO5s/5+fFV/j3W7wHUzRK/jM1Zt0plsbwT/5QMy6OojKxIhtXrzLG1VtkPtkPKRk03b
4mXwP35fbD++kr8H0G5uJJpS91bscYYK4tEXznl2kI07e9mPc2QqliLKqsR/x5/wbROIrNyRrWrU
OHhvufyFGfP//xF03TJlSyOOI7j5598XuygsxAbi7GhMrruli9utF++86HGib7+R74PcLF1RCAoo
bAzilVW2bWRkRmGVADrsiw82pgT/ej32Ry3MsfrWTf7DI5JG0lnXomH+FVx+m0JRKpywltkRytpf
FsAnsB4W1vPvg/yYseIq9X+jyP+cyGHwVWPQGcXlXu/BQkWeNtFml3hinsI3bTEskPzt6z26onny
lHx5o5wRBPNERPExCVfBnSvkTwtHN3SD9IpCUu82K6BEEexaZdwuQFv2C6W5szB/Wvvf/775z+e1
EgvSWsffL2NsgeR2E+oECt6mO/Mq/bR2TFJhBvdyVTNuFqhqSgnsNsZJZOkqGt1CHh6Lyp/Lqgx0
AUEyYtgO8rABYscLacupCHst6ugzHi8tWPIyLY9VnfQpshJI4XRnwvMxPPz+K3+cjG8/8maBV01a
D/U4GZbzluEtGCiHpTSu+32UcUr/9Rl9G+VmL4grj3wAieqpp5Rk/VGKK59pjUx4JadLF7fZ78P9
uIK+DXdzZzQqN0qs8aEK6dxmh/De3eDnSVN4pSqwPALTf64gzAWQ58SKrYe+RsqSpghQ9/zp7w8h
jb/y35P29yg367TXU7WTAyYNtRXN2iDH73EnzumoMdMPQIBnyZf/UF/Mewfpz7P397g3h08zGJ6Q
jS8Loa2/r44ymsl1MPmkjdNMmGFonYZ33tedJ7VuTiNLap06Sxmxon0l3kIpv4L+o35/b0p/Xof/
92jW+Ml+21Cd1kEFbrEwotWwVTbKDMn/3ppmc4w2H+KHPMEzuNTQZp6H4+9v886kWjebrGPR6jWX
WTKeny2pWG6aULB/H+LOqrzNQkUJQL7UYhZ1OkimPbW4VJ60Rb3434a52TGMSvSVymEOx8ZKZnv2
YB3QOen3Qe5N182GMQitVec60zWU0dwYCtpQ3cnMSvem62aTCMpWLUWd5wifrK16okv7wlkpu/al
2jgLUDPnfnJvEdwb8mbfIOwqFLXkDQl8zYP4SZ/BSasUd76mH+8spiGKXIp0Sf7X7lTrfqdFNXP3
3O7zabgNj3TkmfrX31/R+GP/tT3RLlHVVNmyuKL881sCkRvEncow+eByM6Gl76KnF473qvXmnSf6
cd6sMUmnioop3l4lZVwOoUMz9qkr7gKsHCLGELCNvz/Pz/stVTvJUAwCor8y2t82B0X2u0rPcRPq
O7KdhjuzDsFCt/1TctV2BmAfm+uONPcXxuz3kX/a/iDhkOMkeaxr1s2G26uKl8pVxxlsdBctT1ZG
5m5qpBC5j/Ht97F++rAMqpKqJKmyZNwmnVohbuVC4iHrztfyhdgmOaZZf2zB/h8GMmRLpAApi3BU
/rk8yk7OOtVSaGbT7xPzBaHz73//pzVhfPv7N5+vlgWK0oYq2bNOXKUxgt002EeDeOcx7g1z88kq
rd6Y/sAwUuUWa+H/kXZeO44jTZR+IgL05lamVFJ5113dN0Rbeu/59PuxF/u3lOKKqB5gZjBAAQpm
ZmREZJhzGpqU5BCsidhOkgU1mDkaSwXklVOxTSo2wo7VAUMxFCwxSAP4tCk8JKa5YFZnVoMIy7Qd
WePeiqYhkxSpKDUOJc6+dOFjnX1SpN8fPpcTEULUImmEwzwKge7RbiHO6GhUNBdu6tyLxdJkvl+3
SAIbmrBTed8mkRwapH/IxMQ/89vgeTi8Suv4pr82rsob+qEP9A4/qKv03ruSbp7APlgtVbjmjuv4
IwQFjAtnNKrpI2zlC9MVjBQuHJY6E62cLFPQvW5wKquIkGCsAAzbUiTd0zK9bW/hcKY3U11Vu2G7
Kvd0nq+pOu0hEKYnhezUrbeBvzxamQt3bmbJPBQV07IUxcS/CPuejWndqA2GyraKVSzfVeZSInbW
FB5JEDbVyNokBeIeU6j8tKrPMbFYU7421pcPK+nJQoSd7cfRzLrpWR9AMe2m1VaHPFAC5vW/iRHu
ghyaehUkiEmyxxEytuyT1u4vi1DmXpmWRiOCJtsOzBCC89CZHK2gzcYNQ6J0q2/hTLyVfhmH7rW5
8XeXhU2/Jbp8ai6GPlVGTHI7pza9szW7s9uRngD9pxVAgrhuQ4BM0i9wx4BQoqcLhZgZczXVeP6f
PF14FyhaqBcSEP3ruk63Zi+vJPq8FCDXLy9rtu3hWI7wLIjAklOGAjnqoWzXrxU91j9LBnt3VMwY
RWWi+eqyxKWFqacbSbOu0mQpimEBJ6pf+9HBGxfi2yUR2qkI4n6dLD8iVMAkkr033HhLvU7z5uDv
8Ux/PwqYrMAcey+ReQkAKEQnWBcuddvMWEDTmgJMRUbBDTFNaZawZmCMWARt1Ur1Oc3rFQCpU79a
zLgvY+uXz2XW/Oi2bZBXNBRHTLgZVhXnVYo8HUw9cCOVtl8PxWvYfLksZ/ZwjuQI519HQ5CO5bRz
CY4J9A+dBtLPl2XMa/WREEED0jCUlGbCcoq0XWHcOPV9YL1pw63uwEN3ULwr6MLh+/HtBc2bLaYR
vhBmOjTAnb0M3C4xlcZF9RpFV+5SHouANubSJoSNEtDD1PCgBIHtOc/q8tAbTB5JPTQMnQcHALyL
cNXVtIjYnRnejLE6zYSCHuRqar6GpVHaeHCC30EV1DPw7jB4qoS0i0ZJsmDsZnTBmroOaJxBF1Sx
CqzDZ665psoZ5TZAnCrAhhmM2nsT0BvQQKNwwbnOvj+OI1rBW3RlrgyqReT0DFmu8QCq/xfAvBha
vtGeGBHcqs8YpOt/eZMeSxVsetb7OUN3BLgJrJ2yegWVTGXdXVbFWUPxN1ZXBTvexn4kqwUyUjDg
S9ouDW8hJJy9UEcSBAvu+3x9Mq0iolu2z69VUEoH4+HyMpaECLfWjOmmHG0OyLRfLPvKde5grb4s
YkbpTMvWVGIsFXsnRlieJxuFnNM+0acPRvtbch+ZOurU68tS5swqb2le05gH2fljOY4MtxL1ELIx
1b6W6X434nyLAZ5gtawEzljonz5dFvenJ1KMG6heyIqqk3szxbgh1SN/DDIqDN2Tc6XvsufxmpF6
fV9vb4cNU6H56rZcNxDILFiiOb3jqcsF1mXaNWUhzHNNCKcklzo0xBbfgqH4YdbewlZOP3G+NMsm
8oLojbfNqQ8sC/Cn8pEskj+h2I43CZNtDN0Xznef0OHyPs7KwhgxzaGaumELsqTcSNWcDOZa77EK
obT2m+F6aGnEAqE6YtT0srjZ3TNQEFTFcngzni4ta9sSjgpAWC3A/kr5KmBq/LKEuQuFf5g6hh2q
qX8cyZEeAqddjXVZ8Z4AI6hish5uiF08ZleXxUwfenZGluGwFMWiqCQYhyi3Et81yHlkuvfkl9W9
ZppbxaCX3c+bbVd5YNxVEIlrC+c1uzxbtcnomBQKTOG8qDGFlWsTmo/aj95dSeNTrC44qXkRU9KK
WwzzjyCi90ctDTRcrZzaV6o2IfHqkGYNCwc1Z5Zs+6+Y6e9HByVrsZ1ZU7wi26BWauoEzxZ6z8a4
oHJLcoQLqzWBGxQ2gbhegG/aM8Wdfy2YTm+N/7ggwde2gW/n/cC+2X4NUeHLKD8rpblro0+XVW92
Qc70oIXuibEy4Q51adamUo7l88G3ae+84IYBbi9b8H5zN9VRSOlYhF2GKoatg97msSeRH02KGF6S
XQoewOV1LEkQXF+rjSFkRUiQzORJdl2Qqpes25IIIVztqhr+smQyN2DAKf1DMSwEWHNej2YKw3J0
XcHcCGcRyQO4XSXXMWMQz0/ekuG9HB6+GMl9v3Ar5079SJL4bFHDxDPzKYvRjzWQtUCi35OvBMpl
Ia6au/3HcgTDFmbNIBsjcmSrCHayNDBUYjElF8Ec+A/n/3fvDOH8+1Z3FGd6sCrgwprVNM3zdFnC
0lqE4wf3O8xcibVA+RbwYAFtqxz+47lMKnhkxiSp6c1wGoXiZQzMBPO35nfAyhNzYS0LmiZmclsz
c6yyQw4FnnU3BhuLqQ03gENR22RgEHaAaFzevckwCi6Ogo+mKBRkHFL7wu6pSW5XpYWL813zSsoB
E7+TVADnQPF0tYWszMzqpuKS4/DvZNcEI+0aWdc7LrJ0UCc6aNMroJesEuglgMSLMQREcCmQm7lQ
tIOYYARxd3UaZk8PzmwbJQlU/IJMTdpmhfZnX/5qBAv6MaODJ2KmzzjSD3/QuVEmYlw5PFR6dF/r
xe8hq7eXD2tpNcIGZvCzun6DmCAzdzIAjiF0BpZzVwKDf1nSrFqocMPajkKjlHhUUmCi8ZPfTk3j
sw5oit/8dkCK8JunITU+/Tdhgk+VdKkzipoH88BEolO8rFYazSRh/fFXmCUTzxOUmgpxj7B7QWjZ
dVwhJkykbQfmv0XDe5xHC20Qs7pwJEZYjcFIulTIiMkt+kvhRLoBVOfyhs3qgW0YPFFgmiG6OlW3
KDEhwLKAikkaIJoDwO9eeh7hQ7Xg+GY8qyVDom7oJG1tcvencpTUjWPHRk49AhZiXodAVl1eyaye
0Yc3lZVUSxb7cT2c3UD7Ku6hNMBvBKnzwa+fByYcl/Ldc3umyAyEEE+za7awZ57Xq5IH3A/wOOnv
zgIyXx7Lay8wk5UTLLUYzm2cQj3O5vWD7REfXGFn8m7NYaYwG2Z41WTo4RrxjX8wB8dSpiUfWZ3a
82IYJ1nSVJDIG/0Wruq9l/qbMsj+QRNU2paYN6BecPZareI+rvOI/KZZli+WBZ7zYD5fVoW5e3Nc
xRQOqOCxGGcBmRivB59J2obhgbTef5Mh+HFfSkZ36FkGhAwjdbDBBO7Q+/VxIcf5P8EASPSYg/VP
9W20lH7XyaN91SqyvPP1Qd38gygGyKbWBptrJFzQygoqC0pQLGdzO1LyT+2NBNLsZSFzlSIa1kxL
MadZNZpDTvWsVaUxKjMWZMnNvQbemx9DyKNCndfCrAzBZgESVuyp143uH7Ki8Bc+YE4ztOmNCiGN
yWNI0Iy6iYM4Nidz19ug+IHHAHdY6g8LVnVJjKAcfEHgVpXFdWrDO33UYAWE5LM1t5e3c84QHa9G
2E1da9NuLFmNKQ+vIAy9hpAvMYB8LxX6Qu/Y3CgCJb6/OydYiETFGY4BS5omgleZZn01cuB+DThR
B+pvhnvDWxawZO3O1PqNGsrXpd0/94X1cnnNc/ZQM2XdlNFVkGuFNQc98ANpgwZVIIMaYP+3/1CA
oSv9rwRhpR4pkzqGGpRRgd8eGCLQIVr2OgheLy9kVkeOxAgxhCYnctBPCykbBei/d1dVVwUQLZel
LG2XYEESOKr9CnB9mCavDabIgHteX5awtA7hSZvbfWylA+uIEu+zmzu3vT0Bt5cLIdecez86FVPI
30Nvqw1Ojxiq84SRw50SS/dj4T63LezqNvAu/2lZpmAPkxAktixBntRNkClgbQCA6rX6wu7Nn4+G
d9dkwi+xG9SKq9xwIqKWRi6vajWGBlHdXl7JrJUAhOH/iVBPbW7eB50hu9xcF58etv6N4jVXcdFv
Kxqf/5sowbxmWs2uDaxGH7y9Uw371JbXSmpTnTUXzmdSXPG1qVm6KusMqNAMIJwPqVTfGnwHfYBA
Vk2+FKDiySRsJqynbbiUTZnVviNpwh4abV2TZWdhhQV3FZ0nA7DzsIPLQQOI1r8c2JEwYRfltNFS
d+KmNWvtquifvKDZeMlbGy48L2Zy0rQZ/t3CSTePgj4/7f3OjtjCBkxVQExdKDiCcusGz5r0HMOm
bS84kVlln/oaJ1XXzqZmC5x/p2cIJNK9Lopmb7vax9OQhJY6xVJF18kPCGoxDmEWmyqBrNG4NxJz
MVZb/cMqprZ7R7ZkU2Y66nTbwNPUDUnPYvgwYWxx61jb5HFRbi5fpbnDMehxYbzQMlRZfJh5mWNX
soEUqy/K13qAFNXqimGX1DWoNFD29HaTbdIMPUzM3Nhdln5uMzRa2xzHYpQNjBHxdjk91H1kcOO1
Tp4yKHq4mA5wJq7A2bss6PxiIcjRmM7SHOrcYnK66WxarWJSxtBk2NEEdH8LrJUMiG9Yf7ks6txi
UM2k3siws05LgJiICPUgszwPJtQ8uNW8Rx2wYiCU6AFQzPu0WnBXc6qOc6e+qXOCvHpPlSR3YJXR
6wr+8C7bByYYO0X0+uH16DwL5T/lTCbcJg06ur5017tapLdc3+KTnX7L2ydQ7321XActHDHZgqM6
d/Ok9nnA0ySsWdRtp78fSRvTso5iF2ndAIxpCaXmXgZz+vKSznftVIgQerWy76lVSlovMyE5+NnG
3y///oxanyxi0sajRUh6z9N54nQ0RmCvcOaQxyr5bQi06GVB87vF/aUzSHYs8fYOuuz2Tc1CivzR
zw+6S2v6ws2ZX8tfEdNeHq2lHjsvHSYRRv8ZYEobRuj6e6kt+Ii5E6F52qL4yoijIZaviYSNpGh7
FgIWfd0514WTf9ieMsJk8yIjG4CdEyvzYzXi8FwShHn+kIVfo6XU09xZ2HgUy4GSk3Ft4dAbv4iC
PzlBxfpeobkKcHzJ+A8HfixEiLONtunVbEoHyPGhjt9j+Qn3unA7lOlGn8Y8k9fhOTx1HRvk2E+P
vB/s2k1Mmj/KK/er8p7Z6w62gJX5VIAhuMm3dbcBsVJ9GHlTD+vsNT88XVbrP13Nwhcw2EyiTrFB
8qG36vQLTMnK5b7lOcGluTL3Xxl7tTbFFkxW2oDpklp9ulMP2pWxZYxlXH1OaGJsD3QCr2AiZM4k
XH1zt97avxt28YLHmrPuuEpZVyx1Si8J9qlkHiMln0zPd20/t1HymAXFtS/pm6G0nxtV28iZtDTL
Nee86EJ1FPjUmS4Wb3nZxG4FdAeXI4CgNPAeNN++cn4pd5rvLRj7mc4sGmypPNiEBDgW8d2bZXEU
dVMbolm74ReL/zCfb3kgiXuGVndwiJd5RZF66O/cPu8hOqsBwFXzK1f3e7hNQ8f5rbg5mGeB2YMd
H6Vu9J1eZ7hhLuvIjMU4cbPCTVAVJoQtC4/eK+OVUgPwoi7l3mZMHyVmHWCUKY909mhywyTRtITo
pB3uc/AwwA4do3uYBz5+qU/kqKfaXhoVTT3sPI9/qlqGdlUH4NGCMn15x+bU6Hg5wqXqQWCRHQ8x
E+9C3j9OeNWeAk1X+DMylwzV3D0h3W86QMuAFiU2hAyaM/ZVV8drO4T64daDxto3nxznHmDPBuie
y0ubM1nMjWN7GZEALUeEqlMKYDJLjfR1AWZnDh6jVDzJJUx6/jOUmhUsD9mPUnrQ5IMZ3sIJMhbF
dZK/xCNcwJAWwIMke1eXv2lOe6h1mCbTGzQqiP1tUZTmraFxa5MENMZo2GlmyLAzMP6+VS1chrnd
pkIAko+O2aY4eqpBluKmEJXxlLNccqr2mK+9PN6VMi29WXBbjyB3V/lCRX5WJkZJB1PKIGITZPZj
VEnNyBPIclqoK5LrOJVhvMpupUZ7M3ogh3Pv4y7cwCsp4BURHtIFdLrMFO87Ji4PO8P73vkQYVRL
z/05q0JpeSoYgLrEdPypBNuK8ipvXUxt+uKErzaMpJe1Yga7Q6Mt668E4bI7ZiPJUsm2yZ9ydeu9
ad/lL8NGNe90ymELzmppNcKNrywtK3sPWcl4zf+stPFtYTXT14qOWqM8qTl4C/LcwolU5RiMZcW9
Sw2G/vsaGtFGMW9NnuAwdsDml/ktAHxSXazTuA5pD+uzdad41mtbj8OCgZuEiR9zbAQEl5BVhSZl
ng8xTPlkVw+QpoXez4UFz8RGTJrSNTcFRwrVpVMFgeKzUnxjYnCHjigN4EG7TxvAmiP408cNaME5
RAdGYUPzC3yt9VzZT3Hxw41vrfIr0BYgIKyT9tflj5oz7MffJKhU7mSplk/rjiGxtvxVEF4PsEXW
QQ/B5YcfnBoTA0ijRAhmi3gFiyL0XXvi0hp9eU2KgpT89eXVzJ7ikYTJrh49OKIqd1IvQgLYN4BA
3ILc7FoLx7gkY9rRIxkFFKoOw13xOmrHVWk8yGCM6sGCA5gTooGeSubB4r9i/bYsq9b0cniKMmfY
aIrxmE/cn2m7vbxf8xbFcHR5yrGpGMfTxWhtFTOch/HXHBjMsjQBqaTXnEc3b8a1n4VAusdxdLAD
aArSoIVXfpR/X/6GP2134tXDBqi4HnwQPYCn3+Aatt8DMR+vh9wH63gIcgg3KyczP5WGa0JUbUmO
dCiLwna3RSE36TpNXIpIXWx8KbzAgUC+7FpoQarGewMrBS7N2IBWyJXCEHAjpdHLfTImTr21SoD7
vX7Iv4dZRob08kLmrhKhtGyYJskw6lCn6xiaFvqXjKhyhB9MDvcaE8o646nKNz9Y0PMZUaS8/nQw
UXO3xPjA74cKz4oohQyRJz120VYL30GqIhG2oCIzrvpElHClulD1YqlHVBTuixpOyMJc2RCgq/lL
BOUH80yXd3HG75zIE7QB72dIZYu8aoAPtIg3IW1Tl0XMXK4TEYKtNwNHdp0CEbVaw+y1jWECHoy3
DwoBFVOe8sgm+TxFkad1HpkJ0/PlwdQKiKks7zpUzPca9gfTVhY04WwtkxgmISz6zy1GIoQL3BdB
WqZala5NWr4aSP16KAZtqAD/YTXkJ1gL+J9nCWXg1hqnKYGar5JfUyc6MGabVPp1WcjZ0f9Zy18h
gi8q/agqHZO1JONewhV2SzBVSwKEzWICwfUH6o1rTXk0IDY3eFlcXsL8cfxdgnDqpeM1UZuwBG/s
ttUADtRg0AQ6LvQWnkUSwk5Nn3GkXGpQNrWcspCawcj2PYRZdez3EihIcfySg+ieFEswnNM9P7HS
iCQDTj4FqDJe+NMnHYk0mCkNEhvjWwX1Jkl+2BUcJNJdqH80m3cqRwSB9aMycHwfOQR6h0DXHhK6
QS8f0pwaHC3FEgx10kPE20x+pADZSsujQ6UuIivLc9ulYAAAlbbJiAgyuqLLA9kGs7llMW+Knhg/
+SRrWFteJ8Ot4BeZto1xWxKkKb3+tbH09iYcQ3f4B43E/PzvQ4RL1TX5GEsxH+LH6ZMpJd+ypNw0
Xrsg5jySmM7tSI5wt2DZHPPBnZyzHa2U6lVRJp7wW9l68mu4wYpDmt724/YfTpKOTZXIwQHkUhDq
QeKV+xCnk/2w3auwkI1D0XjGR4MxlmYDYg/GPPizyDpVfavtXcnxYYZNx3tbUveN9JQn1cJSzlz6
JEQlP0tBRqYBUbjSGhMWVC+CbK07n8fyySg+04O/cuIXB7rJy7s2/ZRwlXEaMpPpCiNSzMOfrkct
sjwZ6gLM48YIv5lWZyaE46n6AP9wshQVzV42hjrId8rT8gR/3mIu5EDhiOROOtiAj4RN9w9bp0Km
gP7R78h42el6oiJN1EQe8RsB9LfWLgHwOAtvW0ipTfXtw3s3aQDlW/DLaUETZEmSIw95ryBLiq78
pLrSw25Lk8yCys1pg0owjB9F5RxxqrZ3dLcsAjVdh+HXYLiDLW0tJS9pd/DrBVcyowwowV9JQjDk
MB3B3BKSavVXD0uiOfLcXhrkPgsiUW6CBhLQjqliigSNk8YyrtJpOVKH2616nXp+dXC0bOdVkO6Z
8mMNJ8vHTwqRcFBo5h/VONWKIDDsrupwxWXtXJmNvUvkYu8F+YLyzflFjbcLZXZbJVcn6PdId0IO
dwHGobRV4qLR2klZUMI1A22Nb6XZy8eXxRtDwREjDVip02U1kgVa0Rhn67DF0CaFHmxCumS2SvZh
iBoOzVKAWlIAriJpJkiSUsDgHYmx+x425GDbDxFUtZmW5f1BM41SX9jI6ecEqzTZIvJwhLIg1gg6
0mhO70sDRBYGRDY9fZaRf8NDbuFiLUgRZ47A7wystsiytWm7zMlPT0wGNOJ/sLBktHjUMkBFOlCw
EmbfZn2m6SksrBkQoP1KqvINo4ELYmZ0j3QSQb+KbT1PlLfw0Q/WACOQFsNqqr5bjAP2o7WO0vfL
SjcriLK6aU+39+yVEVA0cuhoxOpZ8hV5VJosbiJ62MtWW9CCOUk6ZtzidTsNZIg7l4VxpHo0IwRh
tw47b5M5h9x+sD9MFEFvN9Vc4MTwggx3C9e2iIOormUoTFMdC5T7FWyDurWgbOfYEpMUx9CnNl6a
LETnl7amLvVmlK1z59tQX4UDoVH8lBX6yi73UvZmNjda81S6d3L/6fKJzTiQE8mCWY+Y7DOGAjMR
ZMOK3huVDre8fpDtlzi+vixqLvRjXJBeJkrj1CrEPsRQ971koAi1tvvqoKUGfJJtvaE1GoY59QYs
ra0EJ305BHsmX75cFj7jWZBN1wflTUo44ox+0NRGU/RYjdJxX6ROJ+vnr52420aK+aONqr0Ey+Rl
kZMhEgwV4TQGX2bBnKoQ2tuNF+dpxK2LOwUWvHLXxemqzN81+zHXH0xz5xn2giLNnCYiMewMWJD+
FytiZp0rndVyK2zr3e8e7UTeMJ/dQaSruAvdaXOnyfuOuRGStFMLmXADvciL1DEhEDW0nz4k8JDJ
tU+1xgD4vQqsvyHTJ7TU8z6zpbjoqZGLfi5mcwXbb3W1VEkxEanlXHe6BsIfrH0T9/svX23XXamu
SxhwLx/jjCcg4saa4UThxxDhBDO70d0UYN8J+cd2f2fOmyYtofvNrut/MsCQP3XWdt96cVUgo9Hk
R1VtmPRQ1m5n3oWuehhG6Uts1D/Drl2qFM0E3Udrw8ydygVugYK7hdwIkvcUZDlb9pf0ZPoN4RpQ
oWSQkh2cSR0XsRY1IywM68xWo2Q72HBj02WQQiVehp75rrSD9zyhGaRXlWn3zVaKFKW7CgkB91ij
YgnIZ+aOKFNAbqK5MlNIgt5K/aD5rjd5di14GZPke1O10Iqbyr51461ZLKEbz52tOT07VZ41+BFB
Z4EhrCKn4k5G3vvg55tYSeF3fICfxNJ+GukuXOqFnbuZNBOYU43aJvgT8xa04/fQruOF0+raIz9W
hPs4eE6Cn1NfvmYeVDiGIDv9+DVx2E2AQahY0Sp4qkp023qFb6NKvRb4T2GUh/cA2+Z7J1I+TIqD
t3ToMqBlEAwrdOpUlKKVaRyodQZBpr6xzOEh6DtIir0FuJOZi6/i+CkC8yilK3v6+1Emi0jK7PNM
JoKW7a0iMRXpJ5suX5oGOB8kwqqgiDSNTtIIlk/l2EETuhSBeWY7NEd3wVapf3hMOvsQl6u6vaXI
v6582NIrewPBzcfN24l04dy8pjT6fIreJRiFg7ZYF7ClNm7y8XhtAmMF1IUnwtRydbpIaRhpCUrw
v4PN47Hy5MchSu/pcbv1VXN3WRWnDRMsDoUVKixTZ8jUqnAqa1Q68P3oiCCl/la1d/UwEao+S6O2
vixnVkGYmgWwl8lZVXz4QMTh0tc8xRQ2QGp0xmqrzu7uYnepZX8uPuTNg33WbRBNz+gg7T7pU1VC
kkVFpYzhu7pte3UldzeasYu9p079CdSL6r8W3cevNXaLd4NCvoTau3DX3FgduqYZs3WtFfuoCrRV
2ALU5BSvl/dy9hZMhT3V4DU5VRBOD21wMcuDrgDeNpGdxpAij9dRI6+06GBUQCm9SO3nRK9XhbLU
GjXjBMk5/JUsZD5bZwjDOlKztVzRcVh5O6VUFpzgnEaSFZyAazhDikqni7PAPHNb12YXpXbLSxDq
73ZjetJKHcsF5Z+z/kDXkK+jgQCQGZG4xWh0o9XrAf9WyuHOla10BXGp8qx3rbTxy9781MZVsPK9
gYEgsrF7KCqXAG5mfB7nyD8KTb06uZXT9SaDYrVhw2FmRkphNm52XRJss6TZ2Hq6cwow6jKnuPaa
pQmuWTUyaHmaZjIn8hrh7lt6n9sEIpgzRvi68NBE76G7soCmb7XXwZIf9NF5a5XhbgyWZM/pEUc7
df4TpDLqcLroCu0NohF/YXoa0ZRZNbvAHvzt5YsyZ3SwAZZCnzEJA7FxVrGodTZTOBXq6rWt+Nch
8/paay+o0ZwYaoUG6Rxyccy7ny6mlzUpNEooUW0f2F/vxy/JXpoNmtsvwJyg0nToZD/LG6VDYIR1
WODcMq/StkYY+BCT03O1BNswp43UwCfWEMYXLDEV1oVt49pTelwqD1m2xZDl4w/DpytR3QFUWyUL
XWt/APhEB3QsUPDoQdhkrRUhcFgrm/IzgIzP36NiBYbyChTZVbp6PPi/oGBcW5tkYSR97tyORQvu
3Na7OpfDdmLx/g1C+ip27tV4CUd0+pFL6xOSBi122PBzhKgpgNG0d2ZxfdVYtH5I/oawenNZ5ZfE
CboIGkIbyS3baUvguZerPLnpc2/leG/h0pT6/623n62NXDDVa5LdtBGcKv4YJqGVajwPkkEfir0e
aTjbuB8dbtxoGYzLRYbRr1RpgmkBYaced4WchDoc6G0HDcUI0j2AgPZjbCZxtjLqMpSeh1Jt5RXM
4ZW0r1sX+uEWbntpZddh9m1wpLK5Vvwu97eFIbXylWRVg48r6qIB4vou79aRX6Q/+1514UEfMue9
zQJZXvd+IpersmqG8UZVUxMuML8pv5aZGsjXWqF1+SYcoMChU0v+mlu9Na5CU+leSiPRyjvDL9SD
i4GOV3oaO/Vj0NiDulVTt6HJWi89lR4fWWs3ZJHrdlPQ+upuFS+J3yWrJltiVrRlW8Bq5wfPUYd9
5bp9uCqyVLdWqYIe3hiM8NTrsnfC+L4ze5DH6jpuKxpHQ91Y93JgfG0qJX3Jgmx0VyO8hN2Ktu/U
erabBnr1sB1CYip9vG3Gyn5LOrlA31rtxvTl5Kdc9/Y3v1RwZqGjB/GV3eR5cENneKXdyrGWbl1L
rY11YNc1HNlV434eUmU6HlWW7mx76D/ptj/8UiEfg3PeoR1vrRl+rK+Zx66lh3xU++e0q+tq5SpW
Vq/TvgAOs4SOs7mRjFF50cs+GFdF0ZLpVLVMVR47ImjpS69WdI5mUg+2chJ1SrIQeM5eCOA5qSdg
02BYONXRsqzrvEtywkFphKn+iyrfNKAJpvpOtpd4c2ZkEduSMwNJYeJOE2SR7HQ7KcShQm93K7s2
ysIAbCQ5EDq6GID2x+XLfhYqgWlJZROXMI3qmJogbwDJJ5GaNF4nYfxYGcN9B/zNkBj73F+CjT7L
CU6i2L9pDIFuQ3EbQ7KuXWPRrF47/jq1Xv32mzl+yvRrOdkm9pd/WJcBRwSuG9INcejB9sui0uKc
kb3SuTIIfGxPXhdee5225YL/md1CAi8DXAgOTKzbdkUEfGfHdCD1xlXaPsryJ7V8HZL95RWd+e9p
+7CSNugTKKGYzpVz24ttZonXlllvU65YH8kLIs68mSBCCM3hLwItZOrAKtNqYzTjNjIfuuH5X9Yx
VWkJDIF2mj7i6J0PSXPvWU4Qg0ys/xjTtHzswmZcaFf5E3ie+BXQgojKSVhozG2d4Sx55E1UlUw7
IGbvjnmHI5B5zynyRglfglBfh82nqI5XZnmI4uvS8zcaRepA3zUYRvM6kq/cQT6oFXxf8rZ1r92l
d8PZPRe+T/DpsgVPXBmgNEUZrJ3SA2XhUEhfM6ve2sr28o6fv2cFYYJHD1VrjCFjoFnQA2MjXWlO
veqNEo62R8O402FzK9Tn0BsP47gyqiU8hOnX//9HQUfA6YHTO6O0uYz0sQXczwNxrd0bus8Y8uem
7HepAktC80/NhCqoqaaGzSHZcSrUGLKRvjiEpsVTUae8/FK4Ab9f3tiZ+4Ia/U+IiAxtqWUhBwFC
uvglStJNO+7GZqmFZ0mI8JjNZT3Ky6nTsw3fivStCbbmUkFsThkn7J4Jf4/KmwiAVShFLpseQxiK
Ea5iJsBKK9700Y0sv2ZLxIIzZmxCh2ZEnOECMLCEg+nVNkPdB0aWlMfBeQishbf/wu+LZ2JDepkH
Bb/vuo+x98U1F6z93HFAEePw6CfpRYbtVLEITEujkzqmoJJdE3+3wr2rvF1Wq9klMK9iykyrgC0s
+OSyjmOCMpagDDdRD0v9whad5yywB/T9/E+AYHz+0P8F1bRHMFLlV7pxNVRrtf7hMnPZ38YelqFe
wuCc3Tfoc4jrprF9cayEwfrOkfoWmdH1OPyolX2fLniWJRHCO7CU61CtMkRY1l2a3o/O1mheLx/N
kgjhaOogsQKlQUQYfE2KR1f+1DYLq5g//b8bJRxOVRV9nymIiCpsZP55UKPN5UUsSRCuoMfbJ5Sm
fepidxVXvxNzf1nAeVpoUrCJvW16/lP5mbbxyMebkVQrwLnQLa7lB9c1N61Z0TgSbKOq35lwNRem
tYvz4U71g4NELfGy/JmI7ES8oAiaXEVd7CDeCd7a4VccvxfTG7J4uSxmxmwCJcrjlf45m9lmwRQE
bi6XpWIAWsybPOlvC/c+c6AhMGkAqpe2dDoUwYvSqTBlpXkfTKQOp1tqJdJQuplJoL6qPjXfSEJ9
1zb+T0av8lWwL6OV99NfZZ/rO/tmqVd1Rl+mJgleCBOixxlAs+s0fmviEtYVdJPtlbOk8TMPA2Ad
p9QX1XSHro/TpfE8KcvQl/j9nNbAfhe6D0PQruzmPszus6UevhnlOJb2xzge6aaD+zHazo3XjfEe
U9+BxnVsbuXk/bJyzG3a0aLExGEre56tJw5+QqL+2u1NfQnyYsYWnSxEPd220NVG2y5YSNfzKmbU
xPmcdQtx9OxmMaBJ8hOYqbM2uiYwvLKJ0DrHTW/VzFrXFcO1pnmbmB+nxAMd5EiUYPcGJSomlAes
t+KvQu87ZmNVJz8un8rsnh0JEVSNfqmm6FKE9ErJ7GTElJ+5guxldVnMDPmZTq6YhDHhJw8QcXjK
oY/cLmvvD9rBrr2KX7PdcCj31dbeO2vpLVjrD94tSDX30lcAUbb5LrzdoJGrauttPpqi1E8/RdjX
FhxkJbWkcJ1V8SrPN25hrJIlMNjzfUUIOAY0qFCcO+urT8HllPye9Sp0P6b9QNnq2QtfL+/quZ1A
yNTjy1w0MaTYHFbRnKq6/rSp2s90ALE5DVet+ZSAYmI+6+2ny9K06f6cWtxTccLGKVVKG4+LOO3h
a7DW3qvtS7gPds329YezGt+D5x90m0NwvabmT0FS3wS3+So+ZC/e1bjVttZjurO3l7/p/DqefpKg
vioJQq9N+KS22pbpdescqvpLFT/9Fyln7TEU5/MunZSXYdEoWdulVj1VXlp8AtPAKlep7tsLnnQG
o+J4YWedMfKgeF1nIrJblxl8gTSLbevvsbx6HDaAnW8AS6tupOsl7tJZtYUrlU4RZvrPuJ4q+f+Q
9mW9kfNIkL9IgO7jVVKdrvJVttv2i9ButyVR9338+g16dz6raKII92LmYQYNOCrFZDKZzIxwgsia
QdHQybvABIx0bIfOv/w5v5/csG0BQhd1ceBMxpDh8QwgLSqyRe9LlenKINawi62WvfT6XSPaKN/P
nnNEJku1KmUEmRUQ0/RBIiCanSWBI3KuEBSCshPgpRq6town6iOx5x7dmuiiuLZ+N8WfwT5EJfqr
9Xs5fhida0UXfEb+Wv2HyMrpRU1DULugazVAdSf2SHndZ6K3KxEIc9lu0DcB2R2ADGj+0K4VghHV
t39xhy87mGNbkaTS6qIIqzJdG+OVUqyyDEpZc7Nygtidcfnqkh/fWc8Wi53EkGNL7ie8lnq9OvvS
ELjj+BrMoq460bejXrnwc1J1mVRTlwBBbqndJKo//gNZEixB/Ef5Du1taPM8x6i7ciSdA4xZ/01z
7Tb3JdX2Lq8Q15AFCBP4815Sy8kCSJVFbmJ6mPlwhZdVTig3FXDEaJaqgOSNZQAKFEwqVyjpQsTz
DYzFDt59dXOTmz/tqoLggILABl5D6Ld808ztVK039CROPcPajeptn5zs/OfedQbBfC7JiiqpmjAo
rmU3lnJt5qE3SveXl0TlhLQzECbejBUqJQWtGtfPyW8dBWo3dfsnlE3X4UG7dqvB093o977DYY1m
Z+J+fMivovGBzxY0JiMADw1CHvIclOLZGsaE53V0TGL8X1FcrXP1jb2Xf1epmzwVG/sAyr55P36M
zVp1L1vPccgzXOYEiY1kVOceuJl0axoPugburFSQJnKSqzMMZmfpPV5SShMfOCv/mM6HhbNKKfam
9qGQYxj8XFuWMvp8fUnGZ1J9GseWwCJt/KtL6w6LKAsM4m6wBQTjMWVaFkZpw6A0fm3MZ1M/BbiY
K9PjP6wN5i9oPZByaDBFgHyqdLsawDshaR9T+9LNp38QSKKtpV8QTGBNnLrrzIYSdMynPj1J0vay
Cby9haVAgKA8KAabV1ttjKWAOOWniKKRfMSimikfADppUH9D2Ze94Gsgei7xBIHVViXf6dP72RDV
NLkQqMZSWi+wM7F0SZ1UKiQtABEUf4LxocP17vJH4u1BWu79HwBzbKMxT7LNPKOLcOXEFSLObTMI
bqciIxhf6m27HTFpg9t2/TznT3WyumwDb0ssbaD4ixPaTovKrhPYUJcPoT64ttRCbSlxm38JWKj6
IbHGlBXkIBlDVJCslc2Mp966XU1I0rLsru4fLhvD/VgLDMaYroOSiqQBI7U3U4jboIgllbviCwD6
74uv1drWoA8OnsZJ+RDrD+Uood9DUIrnYuAhlHJRg+aFLZR2iWRgeh/P1HqwQt+lqr138uPl7ySC
YA6PtA6bRC8B0dSxX0nbrqz8HArsl1G+10JxINrgDAP/Cbg+2aOx0prM6Cn1SZJtgyHwTPIKjV4z
eiEQqroMxTfoC4oxqJmlogtmQGHhB2Wrty+TLNiIIgjmMIzsuG4D+uZmkQP0CV3Q1iTDP+TLUIQy
FUo4TccEmQPKrpwMk0x4AtbKBwzXeUb9ToiAXo1ryBcGS9vQVmieNEqEdmdcj6ALa9pnRzv9w3os
MJg7U5WXQTx1wCCgUI+LTaOP6Dv9hyQTw0CglsZ0C8IwNXSxGeVSTUkMoUDUflwdiX8NkZH0x/M5
VJ1rAcJ4likXWVNKCCkSrmby4yjSlqYryuaPdP4UHdd4A0NGfm6E1VgjOIrBoOgMld+VypVNEp9U
0toYtWOM7mC3NaGcAqppAcXX51/+hoxWb1Tx6Y2dfVIkuQYuwXYGcdW1cpVtQF7ty5LbusZGG91g
NRN3FEB+78rEx0QD+3+QTIqH/p+uIg0g1U2+i+8f8l3YuMovx+u9JHZR1tlE18qd8qp5kl9LrvT+
c6/EhLlGpVnpf5lv3alZaoKEB1zr6T52PuJu5Yi+Ku84BTUlzQnAr2qzo9GFXCpSasPxDX3VkSsd
DZLR/h/k+PAdv1DY0egGvRN4j6ZbeNY91T4WybNe7YLhVstvtH85VJdgzF6ugzKbNQpmNTu1fB1k
UWWcF5Cg3ETXBfJkGBg53wJozJzLucQWUKrWaX3JqWY6go3+TvDuy87PNXrx8VDgRlEa7dvIPs/h
FDmuZ80Y0WYDUdHMcFxZO0iaiEyDZ9QnOzw4qKHzx7aim4k9xVo2IDc0+lVSDiuwnbiq+nTZozlt
PDoGGkBC//9gmPAURxIp1Bow0jY4Fr8lzOPf6/UqOYC8+dYe3Yx4lxF5hzqYpUBUjJyalirOvx6B
V0KpfkJSbf/COLErk8JNrEMNZvJeEN9510+wgFL2BDS3fWPphGyAFkghFqqvdkT1ZulZKY96txuc
XSrqE+AVL80lGJPLy5lRdFELsFypt30kHU09jd2skf1iNhsfQrVu0QQrqaj9qp5fLn9UXt5KR+mx
a3EhwtzU+Ued8tFSc/o4DTFsjIUYOMcsQYYkgmBCb2SpoVomMk5k676cd2QWZK2frZrscbK0gdlW
mTLNQ6Mgtst35p2yi3pXvWv+gqSm3ZInW/GlxyB0Zy/2JV/0BEL/9AVojekms+dKDWXaP4Sly6fe
L/XXNLgN87VsBr423UjRn5+v1yJisXVnlCqaBANn2AQ1+AH0XSNK0Hm7bAnAxFxrNnIrGQEQmyVa
qy0Mxx6D+HbGc12X5IItzXMNDaVTECCA0gOtpOfeN2ozJYsCWK/Z1QSy6KKg3edT9nD5q3GNQpaD
BhAInqIJ8xxHa1TZqFPghOEA7ql9mP8OnNTNzVNiCryRD4U3HDy14rmVnX6SM63rHadDjLdTfy47
aNxBCg4lAi+F4B1ppt+XTeN/wi88JgyXxqwObYX2mSDbt8NjlwvKMbzTBIOUiILofMAbMrO5zMSa
xzBFmCdZse4w9tGm7bb9l6cOHI3/wTjMRgqUAaUgE2Zoo/OQOuVjoie7Xpp3l78WPw9c4DDuXWOm
XE9nejjeyJEX3ue9R0um185qvo69eBc+OBuIEw7+4EcrdNDsRPdF7notfgAT7QMni+taxg9ItIcR
m8o0BA7IoSqnWcbXp2Q2lSXJmTQSfMpxrayNU/QQRX7v6/tqU15VxAX1hbX3whf5GdIhvqitnm8e
5t/AR0vHHZnvm2Ul0cwI4Dr56DSMTTgfl1eQu7/Qhfg/AOb7oSrVaxH19zoAf9ezVr0k9k0I0cpC
pDfGQ8LYK9p10TGPR37GFMhV5lkd4Nwagl9Wcidpr6oWu7UDohJRasPbZAgXaHaFFhOSGwbK7tKs
MaAf5PWoFKbkxs5lNJ0IHIMLQqshMAfpLrs0aRdi1o6omHiYpRszqN6IjD7LWsRqyPMAEJ/9B8Mu
ELqMFMhEIi/MM08dTZDAikSf+bnnAoNxcbRvo9U+UHCbqw1Mv+Cdxay9MdNORhE/ajleyCSl3+NA
OBAIs5pVttX7SBBKRJ+TfodFDaAwzGAqMJDsldGmI9dtcWVNz5d9nQsBXjLa0ofSCFtGDss6r7oe
LX0q+WU3uhvOV7OoJsN9RkJF/z8QZr2iDFcI3FhRkVvlz7gd30T9uvFsP2x9BENfJl6Abp237h+O
fgioYloWJyX4L5kl7Ou2sRWownrtdFsoN2MnSjvpwfctNVsAMOuTpZA+NEsATEGPBtl7TMThoe6v
83Ohc9yDFjh0ERd+0OhZZyYdcPTkpKPfnqQnXRJNLYiMYU75Dk8uakfvCKP0SpJnTEBC6DpdyaJB
Ja7HYUZJ/+RXQwvVuTF5m3V1OFNjwOwNnMbVoqfLTs01ZQHBXAcqSDGFo4yUOR4yN+pvW/M5yreN
/HYZhhuGFjBM3gJmC7ODAj3a2JzehcFuPPy9jCD4VmwpJMQIHBkmICTTjNboTVDdZSI2C/7dBhUD
2rYMYhW2LKuXkzZHoPLz5OzKWvfP8gotvZS50p1uQSVza2zMU+f/hpyLYH9yrfsCZmu1U6qnjZ0D
eEykXaeUWyKlmzSbBIcSd5kWMMzJV2JgGXOeFEaLXDt+nYTKLTRz/BYHFghMfKugsJPoHRDs/IOA
PyKb1lHyEBW3eFjsa9vN5Z1drC67Bjd1WGAywW2MetnUE2C2FqZDbRklxko1V0VMdRYVVC+Gx8uA
3E21AGSCHdjKh8IIAZjYPjFeB2iyOCu7FT0S8FYL+jdovkU/KdWCOQ8PGCduoqQ1cVZYnqRY7jSI
dGS5R/sCgt1VuRGHdhFZuKpdJ6vRRXNBsI4f5023Tt5BUAwKlMtfTgjIeKBZ4AIv0yZccug+8l2w
76/AVz/W7vwhu9AFk9aXAXkba2kg44+GGoJRLLJxQewfy+mPYj2nveDOxvOGJQTjfk6jplFSwiRV
2ScEcyEm8qGr2v572ZLP4hC7tfC6TQlHMK+FWZpzd8DJNygN7rletJtWxjqHTJYbb8jJQvk0w/Az
/k/xrE1u7IPCEHQEHmV2eUkf0bV51NeV7IqSCq7hXz+IDVrqnHYG5G2xDcbXsbsimHlvCszbt4HA
a0RAjNPok6IUigKgItkV0gbD6aAz9OtONOzNdZaFQYyzaFFnzPkAnEzZ68mqJdtK9i+vIl2kb4sI
WiYZSwi6MPYZqG0lvZ461EYgwxlDU6fO93I2Tb5Tl8qxHTv5pmyqFdG6244Yohdn3nfEIxduitCC
Aw0I8x3luDWjjA7/gEPWremLwujWmuzKyKsvm8n7kksk5ksapLa7pgZSl6G4akBprf5TWS+XQUTm
MBuvHYq5C+lAVjb1rlUMvhRm1yCBdjtT2VyGUnixGE8xKL+jGE4Hvs83n6ah9Uuno3/tATwjwVWs
rNMnFPxzF4OtheFCKcibT7gYX8blmriApf++SHczpYzSEf/x7O7RKdK1PK4ncIxE/3L3gd6MBTJw
yjv9eW1Z4IyxmfXOoKMqTl7lYg3aDzIKwiTvCy4hGFNAcmElvaPhBkeIJ8nRJh1lgdfxvtYSgsmn
a7vWo4jAiiLZFtNG6qD00ns1EZH88rwbynS42dPDGW9Z56ti16MxRnQeq7fBktWstS5YW6ao64j7
wb5Q2GGl3Ah6tZGB0kWxp/aQodIF3sVHMNGPDNfG8zBjh+TorT7EOLn0eYVWv0R9vOy9gr9vM2VG
J+gaI1dhgaytM+Wjxvv2ZQDOsCEug5TsC9qiGPVnWUrLtiFo1gDCqL0P6abUfqfaHuOmbjxfN8N7
N601/bqNby/D8tf/P1STsasLbXAH0ku81hpuED4WxUtmP1zG4H+7LwwmVtuDVNptA8uk9KWRPqzw
7vLf59rggLsLBQEHzXn03xc73tBSbcKQCyrZyYk0J8W4cirB8nO34wKC2fFTl4D8JkRtCuqiZvJL
7bcofbjDKGhzVulhwp6p1gKH2fbQhu9qp6Klts6d19bJcdFjQFwzcm8P7q9fs+euDquV6W41EaMj
d5EWyMztugZFmYEZWASc8VWFQLQzPl9eJW7v89I2ZouSbCBOOAJBu2kjf3yQPOla8qpNeLRWlQ96
LW/ljqvwNPj5o34IfdHFlHslXvwA1tdzuzajWYKf2K/KKbwunhQfA0/k9Fd6bW6Vu33ngxbp+HNx
U1rk+c87WcITdSqI1NpALfK/VrUqy9s+2M3Fey3yUd42gMYH6PvwHotCKpNDFG0QQPoO22yyjBvH
CB8n2wQfRyWIGHSZWBeFJBTG5Ch3P56rzndbLfUDsVJkliNVCDBzVwc1bWjhaecox29OXfupyDLe
rXgJSX13scF1EhdS0AFSBd04jhB0eh5sZa3O17kt6gDkvqrbOsR18bitQraVsY9kuUqU1sFJkvmW
FntdfWiGx3Q8WFrmBWYGrqrELUXvwTwT0VCFuI+ZaMgYMhs/te08y02gOrkmvUdTK29r8ACc2qDG
zVUaLW2TKGBQE6QZPJ+hzQoyJT5EMwsTmk3wHZYS2LlQ4Lyplce01ly1nwRHmwiEBr3F8mFIiEDf
PMo8IziGzqGZrtX45XJw4UWvpR3MohXOOCD7hx1qhqGCSnMLESGzyAjGB6uOTK1Kv5Rj7i1pDcl4
d+wawXJwvQBaiRYV3wDxLRMiE1suqrImmSeF9ZPWSbMrdRgZJBWoP7tNo7b/kMg6X3hsRKzSelRl
J8byj/pKD/vrIuoERxr3u1HqGrAvY+SSpV1OrFadtRQQM7RmWtlNopXav19efd7jLNhfMbOL5zYV
rszsnsxM616uqgxzl/PaOeheuA//1tvoV3hXvqEoo93bpau+q3iSQENHjlC8S35d/g0cO89+AnN+
YrIhNCqpzLysmgId97a+UNEHGcQqBtuNYfQvw9E/x0Rh9Koa6KLCAw+yd8ZT6iCctYp2W4S2J09g
unHNXQimyMkWbF7et10isaWRrjFRq5aBFLfWQ6Gp6yaaUbBQ/VK6M5WTXLgV5ujHaBXa6d6Uydpo
jGNoPqqB7KWkXge940azedsE/U2KudvL34GTmJ39OiaA6Z0p50qDX9cliJXrQXlyYh+sLJdRuF8b
LFx4ZXXQSMZmmKEegR5wQj/hZM76E5q29Wc9N9PnEpwPV2qpNuhuyE2M/MpJ5BCBiZybgYET3YEW
BJpe8dzGrLUWB5JOaB9U1R0c5YTLgZQcw3ZVmD7YjnBr88zKi8zTZZu/x6IzVLaxIpFJbg89UEG8
70gbRXsDqU6uvMYiignOEuKNkj7lUa7ob6SxTpcEGbrhAYRsLKnwIPpL7cCYKSq9cXboEoe9hFaW
VOWRA6IJqPh6uvJOnOtaxGevcDwFIIj+6OBBZxxblyrCIQjzAMYgS6lQyvyQbuKr8apc55iK8OKD
tRqQas4r8zraGwIv5TgK3nlAredQZV8MgzOOogxFY1cNzqgi8rDrkOAekmM1nJId+rM3QnKy7x4C
uK/kgS3qG4mmKyG4hLwpBT1t9p5h6Lcs/uTlbVULpuC4a/cFxRb3A7mG4hWEYDy0QUC8Zz5kYK6c
Uam97PO85A9afGhAwW1VpYLu56lKXVamOWk4SIjyFEK/pzAy0OK8dZO0CiQL/K0PBAPBU9MLwjln
D5zhMilSM/UaaJ/qzLO0v3h28jT5Rpaucmlz2T7qAMypcQbDpElNLClOFQGmDPZ6LqGPbaWNb7r1
kJZPTnHQwXhxGZCzbmeATNY021i4QMH3VMsrCeNm0rAT0td9phCXrKI/YpFfhoWaY3IRVpF667S7
mow4eB4D80lL10Ug+TGq+FG+DkwoBK3A9eRW9iYCzXirn6LhUQ5fpuoh73tXjkSUx9zvbRoqtiL1
KHZeQYuTrIpH/LKufGqd9zjHo5RzGDFSVARvwaD5oVoLPInXlgGVR6j5QFALQZXV7NVio0gjG598
2st/9RfoJPXbyje85MHwuitlV63w5hCsLq8z724NRhMZV10L/Vvoijxfgwh33Bzz5hl6x6aV+jt4
VVcz+EXQ+hf+za/NdXbjVJ62I3eiZzjqQeziYywC85hQk1MNNuCCR5p2zDeZl0inhBxAbX7ZMk5A
/6T/wjwYyuUWy44VWZD1riy8z2RtsekSv9WParpWA811nOtWEQQg3n6hZGP/Q2P2iyz3ZT8XQJuU
TRffOjko8AWnBPeDLSCYlbKlIdfSBhCatZ/JsbVFKZkIgKmVVZPZBlIMAEv1pfmu1QSZNidWYuoC
nWgYQcLwOjvnq5uVEbUdxkubJl5NWPkA74HgN8X8suA6JkKivrEILHbvjASXF5pc/pLJm6SsibKR
RTdLHsoylafH7AIlLsouaXqksBD89OrhjwnWWpJ1kDcTbFKOcy1zZZMxZ8JIWCsVAJrHU2u/DM7N
HHxc3i3f194AAQ0WBfPFVAeAyUCCdiJ9FMZIVeWbwdoZg2A3fjcBf99CmAGEgWF1xnmzvozrgODv
N3iMI+CbLeVk7cjPl63gPJEBBqMNKMdgvB9Y50syhDou4gZG1WvtyZE8fVwP9ZMy/2mCG2P2QwxS
XvfjykMJIPx5pwQImCFVRklMcaNlm0d1PC7JqQoLa6IcFGdapfL4R2De98SNkjybEGgAryy0+pgs
BzTsSpVSDmaU04wHedP78lO2Dw7W0ai91rWO2TvEGK/SvYioiNNiDGRcZKg8MNTYPhsDFr4+yzJG
3GXsqCItQZ9ujFPzN43GsXTrtpp7zwaZ2T0YsqS/MqQwHDfFKNJeiePilkhmcF9VIKn34jTr9ZU9
50mGQU09NN3eLkC/S7RBe3SsUrlXR5CoC4IBz7UpPQIU3SCQ9U2b1yZ9olV0PrScFHBloTJP7i+v
C8+5oRuF4IZOGVwyGefWyg4idSH2Z9Bkq9C0fEwoBY7ghOGt/RKERqPFCmR9VA8aWum80dn3wdU8
nGRy5SQNVCrf/8Ech7Ko4UKCngZmE3VWmg3QDcCbdvSc59vO3k723WUIGrHOD3/08n5BsHdUq4rK
0qY98ZV8rPO7nlxN0ypxDqlauHPWCpJZDh3eORyzbwIps01dp3DXzZ0M3dVHx5tWw+Y9PRr+sY3c
yLc2v5StG+5KV9HdFFoeLmQVvWGFjsWfzyCe/xrmzjC2ReAUGn7NlPltv8qH274XeCTXWRbfl7kv
tKrUjSMdemgmL+xvhtaDqFllrApdkJRwmqmoMYi1KKLBXdiLVxlPViXF6A5ocFk1jvL8rJItFY7K
M2hL7CTrpZTwFApFgfEfXqexq1FshYg4Zmy/N0TI6GtP6YdU1NYLVPBGi+pHvJ2NZmi0YkJJFPNy
zM62Mr1PUxNddkWKvrDs2Okxxg4EAYq3GfD0jYIgmBqR/DN5BHirUlMnNaX10cHSlsbGpsCzqFtC
L9FVAkNyqwljOJM8ix7fOTcwhHXclg18Ro0znxqkDpqBEBvJTn0NfmtueZDwsOZ4+i7wi+ce72rb
YYCEzT670a+hYrO+HAe+p1Bn+Gxpx4z7PJ0c4NdK6IbmVRBv+uCXLJI34h0BCzM/6y+L2DkXwWx0
PWCC8lapUwh8/L5sB89PQKSFtnAddO+4xZ0HZxNV5NRQe3QZkPHWqcZDOOZXZkB+XJM/L+0xcUzP
1ClxCC3tFdqKRNCbkdpN2on0vHjRY1G3dJgANVjQdOkpjNKYUH6/qcCIGjcPI9RALNF0D29pllhM
pMLgoQahGmDJ1i9j3k2DILHleRjmvGVKBQORajaxLUujrivcOrwkRVNR3KuSO9VSswLTQuw3eiT5
lz2B9+1oxQDvkGjfhmrXuSfoctJIcgNPiOZbTT+M0U2hoDgKwdyXy0CcDwcpbOgrU0YKsJ4wp3Rg
Q53aoPNzql31Pmnbbm1PeHi6jMJxbAV8RqgWon5uQTv63ByD4PacgD/Ji0syuU0ir6ZRXc8yprEv
A3FqoBi7+kJiK4XK2CF7MxBqq4zs5rFFN1C+sVpjU0/avo8a39FB69KqEXSQ1PswF713aRxPwQ+A
m4A2iE5kMStXh6QvrByeOISymkNesYPq1FB08bs1RcMxKyb5GFlJ+AcVZFAY2hi5w5D9VEHfoSKV
D4k+UMvXapLnbpJSckBTGtXnWtEr8IsV45vVthhTUtuxzXEap46fd8OIm7yRrPE/0saVZit9keai
30M6T9pjijQZXCOM+idJr7LHqS2rl6Cp4l2AY2mDwUZQhfYkG++qPoxu05rkwt4m7vJjBJTydoDB
gH0ELPUAWksFuoxIh1wIxfBtcdCIV14F21B1nY1RuvkGPRm/LjsD17cXsEwAgsMVs01hwyD1bfuY
NKKuGa67QcRT/mRmUKHSc+7YeDDq2yrScSswqqT1rDpJRzz4Fc5H31rOW0HGFjx+BM11kzzVvVvV
RvdhaXn+0OKWma5/bLCBWAEyHLDxoLWapgiLA2okYNYtW7y0D/NRLzaFJXyLonGUybg/230xcIg8
TWXjUmercahDTdtrutntHC8zt73qGcRxtfreLn7X6UmzD3a+q6Gw7SSiFJznSGiRgLIuJIpwOWY2
V9jJep/RVjI7nCIgx9ZbPGUd2JMcEfPLZ/8yYyrU0DEbQZ/eTNz4zj9mnJWIzhZaMtS77gmlzJWm
IsGXd/O+WBeoFj802x+v3hkg465x2/c5BBXwbZtDmO8b4T7k7YelRcwh2ZpjqzQ2BXBkdyh7z4gF
t0suAm6vlGhdAYsIE+f1Qpa0gPZh2NOwrq1yl1X604+/EkrbOEpofRsHFpMj5VlfkSEZaDcJ5OVi
PH6KGts5RiCRBTk3+EJ0DZLx5wsflBHOlwpGmMPgaxATKhRR2y0XwjJMPBBCk/4brY+phopU0mfC
ofpIymOL+YbLX4lTkDfwovqFQH/BIhT0w1CNZMJr57RxTiASUL3i3rpKb4Lb2Gs/8BCB0SJ1TVzJ
rwQ+wGlipNCoX2GJqD4Ws3F0LWmDJIFxysk46Xt9Ja3Im373Zlz3KJ15yc7O3W47ZS7G5jVv2pLN
INJN4n/fr5/AbKViwkHYT/gJlvVW5TeOSN+OF/fPbGS2EpHj3ogdABh/MPzQBujT7Cl3OuSVo1X3
ZgoEDDjvyufflFnOKE6jntAH0GjXHQvTzf3gMG90dInuc1e5kzbTr84l3pP20AoSRF4x9MxUZjtI
uBunugpT62eyAweW7fe/dHTBuQp1JK+9T9Y/D4RniDTFWvhuGMdgQaHGtmGO9Gc1Gz8fjzn/nEwQ
ITIx24zalKvJLpcnv7dPRSkwg3NYnZnBnMbZOKMiMMEM3WnXtpP4WngsSsEcJCfdPDvyGUec5rIK
SAYQMp6gGelqw2urXYejIQgoXGMWqQXjgOCrDrHTkVqkxY0eYORSXzXq78tBi54OzIl7ZgvjaQZ6
qPKmB0YV3JZKhVrMVTsf1fouzney8zscBemS6NsxfmZCBUKKbXjBYKylNPS6SvbK4koTdYVwo9Hi
2zHeVvTqoKsd7ML0tNsEqUuqf7GE3hcdDERBzI3xAnmoMUxSwAtME2UWvC/neujJzgDBuLfLa8R5
XzYMR6VXRlgEUhzGGGj4mvUUI4mo/dEPduUbBlUhU+x4qRveGF55lO9BMSrSW+NlY2ewzGYikkZg
OnqAzQ3GmbfjOnTd+mr0uufqVF1ZggoJb8WWRjJ5TB+GegLVV9wcyk2pH0PhAcXbTgsAtvNSgwCn
GlMADOq5TfQUFzfT+H55qbgH8RKEOYgVqRrBMwWQxg03I96tHI/cWNc4+ImbbQK0RD6HfulH9ydt
X6Nnwh9qyPMJAgf36Fr+CvYsHruyDSI4zAwBEjc5ztvGi07O6q+6a9aBW2/KCgLXV6Pg3OIvIWoN
YCSgKiuMnxpya1e4S2OUYgaB67uupyLD6KZiwxWdfPwfAuOSwwyVmHqCYe26941td42+3d8ZaOwC
t98MW2G/FTfpWAIyXtnViqM2CgDVjZKug834EN4Vz+PsKaYbgZPnsvtwXRRFCAVppE67D89P4dSS
E9CL0BRHf8/DQ63sTenhXyCQ/+ooW2OZGIPmIibSNCBsKdbviF5L7k1bcAhz3UD7D4Id3Aox6Bi0
MyCk+DHV8Z5Q/5xuFQFxgcB8pwHXlIlkiO4RLmxJfJBrwRHPXQjIH6l4sf18Vj9fCCuRswhad0iH
uucMDcw12kC7f6nRGNBP/nylwDjA54VikXR1GrHCKcB+6bzxT4uwkLnWGoHdVU+QFvPKu9FrBDcF
bmq5xGR2kJ2rbW+GcLFxrX8kV8PK9udNcUivq13rhWtjJ7oWUYf6tmUXRjIOl0JY3bR6AMqb8D57
jA/JblyVnnx/2a/p774A89lTvfiWRhlHkFIGDJSVth1xm7UBc/qX/z8UxvFIHk2KVtGv9wdNCXcB
lM1wndN2l1EEn+zzkFnYYodq0KYDUMgh2BRe9Kvx+1W8Fp24nNZLbKOvpWFTmE7R25CMwNHvFBzw
7VW9CtzpOd0Md5cN4kaEBRD994VBTW9Av12jBgWbadxn7eny3+d8MMoViNkonOLoGqP/vvj76Pib
ameiQxXafSlBQt5a9d19YBwdHbPd8lrXHi8DcuIDADXQA9NtC0lXBlCO5x7NKrgCmIEL9hqvLSNX
jwQpJj0vGZ+m2Z4syyrIiL9pWylplzZqRoW0snrjVJh+JPE6mSI8l87tIZyTt8tWcZbpDI9JG/Qi
lJoBDZQeNCPc2V6P7Z/LANzPBvYAzKTjUc9k63t1F5SpgyYFL+wyDLFpkCW5mYefx278+S8Qxgqp
lWxDcgBi2BvbuE06aJEINqjIDib3xyB8Iikkw/ljISEvHjrtOo8Fe0aEweyZXuvmrrVhRjZoEB95
c3rNHUVveLwcH7QEqByidoiXZLa6G2B+O9AVoOhYESMu3UD+S8ptJm3idmuUr6PhT/lVE4P061Eq
BP7NNXEBzlwGE0nriSTD38Ys32BM4T3VjBvoyQiOBvpnvm2jBQyTljplXUOYBzaqHagqr1LjOCov
cylKSr7DoIJpgWZZ1x0V78lMENKiPpS62SIeKqShG9v5ARyp3tCX2yQQ+Mb3eEdbNsD+D2VNVDLZ
gdAWeq7tPJsQzBqvHe0jD66K7r6bW2/QdnK7IdPD5X37PTDQkSdAydi1MqYdzsPdEA5JoxQWmuTJ
QxLd67Mosf/uCWcAbFfRII+xBZFQqKcNZIO3a39onhN9c9kKTu7zObmlqdCbgHoWG7UDxUGY7m1o
gCkYE7FLL/tw3PKq0dy2dq1XsDmfEr/4cTZ8Dso4eahAQbPB4K7XjNUqGxXMwwns4lw6AQEWefgD
qC9xIp0vT9W2YRRXAWTHVvkDNEO9bE1AnY+mrB3aAAov32r5k7UpvbvBdQ5k4xxEczA831/+Aibm
zmXfTkOMX1D30H7cKvVGbXDFDF8uryAHBo109JUDs8k0bjGGOo3m9G2MXHLeGs5VD/2n6TYSSYZx
WibBcQgPcTClq4Nmh8mR5UZ1KnAS4hrmZvfJk9K74YqgA9EFM90+3gR+Cq4rjxz7VbjOTuLpM85u
OMNntluVzmoDrhPcC/bzWvHTtf6iXE9r1U0f7eO7tfn9fvmzck6BM4PZ5LmT5zojNgCDV0NxB9lL
nvorxYUM+rEDM+0HcQdXAEmX6jwoU8qQTy0WBE2DnZkg8iTVxkg9xpdO5La67k/E8s0DmKx7d944
r4qX+FXgaYbwqsCJZpAko+oLaHrDkxP9/Its0ZAmU0mCEO80Vvm3snNrAwb5dHfZQJ6rLkGYbW9o
kxqpmpR4eMjel1Wxr1P9VGCMOdH/4eCBVBJGQHAkQK/v26ckZRRUFVZPnyS3yB8L+7Ft1nojYCHg
fDaMtiDAgNYfyoPsG92ooP3RomzZTkeSt3nO1d9gK4hFAzw8GLx3owUH8zuY62NWJ8WUzWBS/u/R
WKUamKYKEa0zRzMWL/YLCGZttCEYC7sFhBOsjc5Vj5P3hrsDhs0w/uFrd9UuPoBweSe6o4pMY8JX
bzQQ6qQqLlWbuk7fueH04yLquWVM5MIDXP1/Bxss9AKowz4SKa5zukbBb4spQxuq63imZ69aLaau
irydEBsLVXq1egskcVGq1l6s6XW2VhINrQLxGKqar+dG/z6Ndo5cMm6uZmcyfyldo/69vNN4X9XU
kMJiDgo07qz7R0pt/9+mXB0sNBIEBUTiat9LC/+HtC/bkVuHtf0iA55tvXqoqee5Oy9Gprbl2Zbn
r79LOffsVKmM0u1cBBsBsoGiKVEURS4uun+GNroGgFTnr8vR7sF8xrtF2m7LlvcJfIMp3YONfI5r
f6IywAWQ+ee+Ebc5SuGA7KO3VES4gDGlIEmM+WH9oDSLt6CqfOWUpKeeO7Xqj3Ipxu3SZnaMydyq
sTOjmGCK9NKhZje2VvVaG5Gxr0xzfnGcKpu8Mp76XUKXosQ8NZdRz3Rm4mIO9NzOgYNRNIpnFg6m
iKF43d2VJLUPjLTLZqRzdnDigQUZBqY9gVfFvZqoy/ZzmU/PIM6MX5QmmxKvb436naFW9T2tqkIH
h2tMf0z1MG0w0K3/4bQVmK6SQr0llV08GPlIHwE0wVGjrovmgr5wZ78u++pHZKRu47loXN9SLe82
4K+MrhmIkl4mRggLer0e7hmLtMgbbcW6bjGF+ZupFtniT2lbXbXqZFVebhfOHdMdDNyrWNu191hH
62FKR7ALZ+mAaWaumzo3izLru6mqtU8TgwYnoBqwLL6iVMp+qZX+1rYa+7WmY/I0xaP1qJk0GUMb
TRFeyfI0pA26Wbx4zKeHrp3aD2N24m3bYIiVn0cuUMCDZrNpl82k/F3B2xTekOvlc4TMwX0LVM13
zejpJh7t5UcOLK26wdgwg/lLF43hUM/Wu+vqxmPfxP17lMXGTzgM/S0r8+S6QDc8+LYMtnOoaTR+
15EBnR3AkSmSa3rN9DGeErMEHDQVoEPi9KqkeBAkSlMh/V0s6MmpvTnut6Sfdk6mbVON3aaKDEew
QloEH4bgCwBJNJudjdYeiqZJYo77VJ4GgNSu3yvfWbzixnx+jm+HK+rbTxb4RjEH6774kYQuol1Q
fxoSzdfO4LFX4V7nKEigcWL2TQP4pL5Ur6Au96uuCYzoR2szSb5C5r/ENXYB9584OeCImV61+uBU
sganNV0c5JCQIMN6AiIi6EKoUuiczWBs2qA1bwx2nSr3zNx93RFjQJOKByKkAd16KkZXlzKmBNg/
ECiqznXe/MPldvz7wiODFCXIPVJcL3FS7VBuD8hSbP7/VBASO8S06rxSoEKqX5MGXvDH5d9f3Qkb
7aZoTUCaUsTp0GHWB5wpvNCycoNhQhv2EY1pOKWytnOZIGGt6gTMD42COiQpy+1g7eecBQX97qSS
eoJMjrBgk4brIYtQI66mKOhsGrTTD1qgpl844T8sHRwDMitoHQHN5Kl1DSlxq5Jg6axK9ZDXm+wa
aDGgIpgE+LOq0pEg4eQzLTPnEglENPkAYzQExHgvAcDJXy/rs1KkRS0P/Smo6COrYonNIwOx2gSI
QNzyYR86O/L0GyiMn3B1KJcBKWZs1d14RXb1+0gCWVHmT9ef8PwCrp5zx+umfo4abAdgoKkF4d2G
IA37BEqb3FPJLdjRHyvfVO5V199TwKzCYp/s6B5J9WfwyJGHbL+AGsnZgdRc4nG5n7vwSeIjVLWR
wkCgAubh6Skb9ogTR/p8ec3XXO2R1mKipFjapclmaM3A+3INUDew6rYx/74sZeVpe7y2Yvmmq+uY
ZjnfWPVjbH5FFaBbakD0N1A+XJa0ggyBDf3dRrGCkzaFqyn8TUa/k2f1trC95doO0C4Tg/YEsIPB
c2/dDZV4sVUF8TTDHQ2oJjh6To/iYihOUfXg1yPo/Sks32zuQQLmV/Z+ks3iXheFcjhPEoAeRDj1
JNGSMa5MBAND5HpO1D9EifFkmr0aaIBeUYRxl5d0TSDBcFXopRIHId+pbnqjj4YzwtRdA7msZawO
inGPgYMYGL8wc98ntWTc5arAPwSCaEImeFudCsTjwmRNhisHlwYbPIb5B/vedur3YVBZ4udL2w7o
fhnJ98uKrpwFNIYYtuMinwseOiHJlKHzJlJHFJ+tbAEe7wWuQuKxVw70/4wMsdF9AvCSoJmCEqZr
9rwql3QkSAkfoo6RwoGJ4ozEd6wpg+ofeu2RUoI7FZSx89wlE/fZTTZuewfEfbVEmT/JYcE98Xwg
5+zl5F/iUbP7KU4KPt3BHYI5NG+SQN/bfnQ9b9DoECyYwgKGTR/5F3+sgnIbfD/4bigJFdcykycf
wdfhOCp10BRl8oEc8xZ9HUjN/SBXUcBu6L7akxvXa35lv691L7urA/fx6/ZyrD/f7SPR3WhQxW2g
/4LHZmrhopgkKbM/S3hpifnNfCTCaFp3cPnUSLy1Mwxi+/Yt3dgfP62DewcEk2c/dNf0W/FQPXe3
yw+berHpa2H0D+fiWE/BAcyRq7mdwZeYzH5R/L/gPtas9ViEkKWJc7VEhRQiHC//aDLPnrz6R/Fy
jXahT3dnPnZZ6Hw9ecdbfDlHNyhVNLHOZ809fNqMJ0BsvTtoIjE7Gdn4WkhxIkLcPUCIS4X3A1Z5
oN01XqpsWKh4zt1z6ng/VS/5tJ/fWk8hfhsW2yYYa89F6gC3k30L/n/Z03VtkW00N2M+Ou8ZEdub
CxLpcVMb0FjfE/a9byaJz/nzbDo1Vw79RMcFZiI6+CM4HSsv+pnyYL4Cn0iQ9wotNzHyU2FMkr4K
OlqPn1qp0xtMwKLZFnUN2/Gtsht/J1apRR9zbtSRV2P+uRuYDuaHYqAebZLDbNFO99Cl1skmdpw/
5/GtaLnGDFFUe5E+OD1g0ZzFUdvii43MQj/gWEa+yZiyN8uoRXMlH4ugAAGcLHXycNl7rNSowHcO
hlw+uBTNeiINBdJk/cjqBt7RL5/JXbWbAksL+hwofpZ62XUXRpvsOt66AdK+Ic7BG0rCkh07N4nT
bxDOXYnAJdEHfANCfE8HonpEh+dlPWUiBJtIKxYboIIqfao/pMNnNEsiPsnvi0NMrQS4AH3B78ex
tmFdt6G9KrnpVkRwACI4NwigiIBxnhqJWc9zhZc8GLQWzClYkKd/YgMG911eqPPgAKbIO1PRtQIC
AjHsmUiKLtGUg9t7sN86Wkn3SQ2sdjtMslrTmkKgQ4UXQKCDKe3intSGUo0556tyaueBmnw+Khl0
dHJcVmlFDifnM5ElwIx2MMqeLpwzmmVjRtgbJXU2rHQfbFs2HHWlUofY40iG4GSHrs3LDqyKKPXm
SZjeFy/utbrX41A7kG3iabW3/MPynYgU7IFRJ0EmAyIRinpl/0KpxODWHOmJBOFcxqDlQdIFEtpr
5ynBoEDP9K1HM7C9YjMGAL/57p1zQO+t5KW/8gQ/XU3BMjA/mZIJU1R89yG/HwLOU/5hXeno13L3
Toj5Uxvyqr0ONwTYzMu2suKJgYBCOg4xP+4OscpldQjxMwbJdvJmRN8b43EBxav1zoZtJcM9nL8w
oCUnNuIMmQiQBbuESyZ536J3GbP7ZpDuxRjcham6o3PTk2Z3Wa/VMwAwgoVqJJLGYjFmNvKhV0oM
f0rJz95FkkCTGMtKHM61+SuBf8FxkOjYTUwdSOjem1uEop03eRjYYXrKY77pdjZ4L3Kv2eeexrzi
Tkm9Fm/g9mZ5YqGM3nQFQAmQNqgCUBNFSkr/c1qPvoVZnatjFmjpRy/qoX5atPCnvmlcD8GjJM/G
90iINU4kCVo3jC2OE40l6HCBCEue0nnyKyLjDFhXCIaJZz2onU0RIUMLdPDZw4zF7bYjxtcp38kQ
vOlg1LEkB2AldcF7fP+KEjyZsmSpnrQQVWLGz21x4/5KNnbQb/SNfueD1+dG/aF+u2ycKwCgU5mC
K9OqZtZHDTKrMAEJV+UxtBdnPvWNm+S28w6urJgh1VJwbYqqTUPag//aQd/gT/U1i330pe9ByBCQ
MHrCpOlDv5dxfvGlOzOWo6UV3BpoqpuJTFBTWe4JeagBR0NDvMdkMMi12+h4D8VopCoGy+7+CMJ8
wxCk2Mx3fPOpvEqDe+eBPcUSo1k9BWDNh24O0KNiTB/FjY5JDGrpD87oD23ia8ZHpcuSo/wsnSwf
J7zDhYTiq2tg0JVgJQjf2rFXKfJ3Dmg748dxkDzjVxwyrjQkzizo4GJUNz7gyG3k1kBsNoCusc6u
E/VRia7c+KWp9wPo2C5b/JkqmM5iOmitNhyUxkEsfyop1u3GKbMBCMtOD5lRPtBiebwsYqVF5kTG
H59ypE1UowV96SBDnSovSWZ/QHJgqW9H5fcy1WCiCce8DdUs9hq6uSx7VT2MjAAQGzt1lvbpGabd
xTVEjxS8CJFxrywyAqIVwAPUQzIMoGVwi2A1T5ewR8vxGOdz4dNm05aPbnaVZq94U1pmQLQfenI/
q+DyuEMTpWTvViieMFrHwK4B2W5xYPupZLuznCyJTLB6Pim9V3nTtbsPs222hdeavXlDHhSkfUZv
6b0XZSu73NbWFqzMKk4CUl4A/JxKB/p0YlMKSAEmzHmJ5nijjIFsXQLIdpDWBX2BGANlCSXV9Ifu
uXl2jV+mjAxpzd2rQG4QJDgBsjirtpkot9mFhguzsa6yMSBeuRm86YHemE8AQTTK5ru+kwVA+orz
xUAkvK8RF3Bcm3C4l9qqOqvBuhW4XfrDO8MkQC+nHvx/7xXe3RDoW3Jb74zbaNfOobvHu8R3LC9G
u4rsY9YC3JOP0U83MVuKts4ZPgYwJ4146eBFfoxqUnefbpCCUd+dRwqqFuBZ/Ntfl8/m2ov/RLaQ
bOjdkmpZCdnDe/Y5HwItDhvPvO8/frq/lu2ElsRuN17bjpc+ONuK97bLguy12/fkE7gFHrmmvjHT
uuV7UYXkyXgHFwxuemuLs+xPoXLzoD/UkvLBWgSlwREhFQ27Ns7663pE22PcAjGhdds5AVchuymv
5jvGwux+kghbuQ55ZgtVRA7+dUQYeAnOzbJqwQBtdWGSN74Cgu3h62zPyDjj5uD+D09bMcZ1raqh
tatBCEg4O8VHCkni6Na2CagE0DfhoKLwKrJwRlGZgHnFKXx2y7bJmzl6aKzqPfXpPnvHkIt0B2ij
LF25djROhArxp64kRemC0x4JKbaNd5oH7vl2xz7qN+dG3+l3Fl4Om+SmuNI4Mevls7GSx8fAADh2
JOFAOYsH2KlhOgQ3Y1S46C8Mom1zk+7dQ2x60w/9Pvanh/KVBtaefmRv9Cnddh+Xha84KJCcAQWC
EAoXjIi1t4rIajAbqPQXZVOWN7P21Lj7upC9JVa8O6dUtTE/w0Z+9KzW6mCClAWYgz9kL7R9r2RE
pCvGj6yRgaoPSBDOE0h9kVGEPSVemu5LW2708i6L9pdXau2Rjg4vWD6HFuIiPN0lHa0x9sjzhYv9
u3C3EerhTtt57Xg397dUBjM8UwgIXpDsqEDw4/V89vYC0UNmLkuLJo7q1cCwZtI9dv0gyVGdqSQI
Eay+ZKVBGTBxwFVTjzqYnExMnyaHKskPLb2OrHhzeQ3PzEAQKIRPqhqZ6ThxgZS+6E5xb7uy4t/5
M0SQITyyGECvnftHqeY9nsFKDPp/u/Ij9w3tPl33O65wueq+rv3Syd5epIBNfouePBgE+YKd9LEd
zz3XMSfEz/SrHsO8S/sxcgkgMe9u9mwaqae6L6z4lXaS8Jv/9plsgIn4nBWEqSIsRgFONHW0vvMT
8xWxMG5ZTFHbWbY30i3mivez7HV09njhyh4JFO5UI28tozKHzleaBxWtiKScvDi5GgAOtPqvJolx
r6H2j1QESMH4bIXTAziDt1MdwMvosyoLYtO5mqz0YI6yS3tFpRMx4qFwsoVNnAq+TkwPFaVdFb2Y
82Om37qGRKMz5/tHI2TX8W4GU5QIqLSzxCwzVjF/zKuwc0hgOfkDW4DwqUoJXO48/OWy0BmA8N0g
pilOJ6yppQNrWoLh3trpyAEo8xtrfcV+AE1jrb1E1YOpBCz+Xum5VwHtLhutuXL0T+QLlpLMo6HE
BMtaaspbW7bVhnT6lzv1BSUFEzGsYimnHkqiJL3JCmPbD0lIWRFcdmOr+4ZxnARVC0w7EwEGTto5
IBfCvhGMPVga0KRn1VOW6NdUqyW3zvqy/SdKpNOs1V5jwEIzn85VONXo/jG/XAf8s2gY4MGPF8bE
CU7ZVZI8idMaVhhPd7qTbNLmelSLq2icQYx5BWZKSYi3vnx/BQoe2kiTpScZdCoLZ9twvkY7LGoN
CSolvLxRq6uHtiK01dgIWkXAECqoepVVGNAVaUpI1dtEldXHVu5phPd/JQhmPZRkbtkICXNntwBc
KYYWmk5t7hy1RjH/sjrn7wm+VUfSBPsmQz0OhEKalgBqjaFk94VaA0fv3hKl2g9REioR3WUE3but
JkvSylQVHGO7TGOeEdhJ4u7Rr3UYRmCtR4mfWrUN4I/wQuccPGIlMB1AQpRzIfMQknaHxd2Z1t2k
ybqNzzM5f5byryBh46JhdkC8iqU03J920m/tuUOiyqavbuIGtts1XlSx91ifPK0km8nqw0pjksMt
U1bYzhJjp9w8wTfEORpi3CBScFMbZDtksvh7fe/+aivuXUswxU7DslYLGt2aYIk3DG/Ey+a5LgT7
BnA5pkGKyTFj1MvIph3zLavwuiLf9C244xNJvlQmRfAeQORkY5IyqGKhFYK91lnGE40SKeue468u
QhSXWQOYUXpIUcs4iIBfTuJRgsJZDTTAaf1/l0t07YWbaaVdttzUg4R+sLjDpaxtHJRt0XckMbU1
YWjadgD5AcgX7VGnwVMWGXGFWhzzi2p562Z61xgTbv96k9npPaGtRNzaJh2LEzZpsfQmKwu4+IUw
8CMujE9PdRFPFRrdXra6tUN0LErYqaYGm0hiQlRSl9sJxrAMmm9bSQCO9/CyqDWjOBIlgpLnvp70
SYcoo7VuJwMjogbpkGyeERRCeIQV/22U+FKuQYrYFXA9YMXAxArXmEOjQKYyScLItsMkokHBko1D
l6BYJt9q1eCyjuvLiZ5OPgcZTCNCxhLTPHqlsWCVbeJsgH/1IzQjucbwOJbSRv/19URyDJltRFJi
dlTHTGQtjuD/IHD0GCmbIOmX4Z927a8U/mA7yvtFdZSCfxpSytoyfGRp083YSttquEWf7RuGneGj
cciApT2VooFwRs8MrJvd1CAUV/utQ50g4c15U+TTyt3WoyNxUqunDOl4PkoI/cuGcKjtRaGWwz0I
rQF+pOOVa/1udOOriUXclCh5/CdFOMumhhnImBPEfIXpYVO2e4rQIoLruGx4q8HNsRzhIBtlrCw5
d7lpft227yYwrV3zO0fXaHQYmpc88gr00V0Wur6CYBP5w9GBcP501xqWKqAaxpUFmPfOjchmJF0A
+ihJVLNq6Ega/a8YwQR7y57nGChLBBvloR3IHejyJLfJuiYOJ25BCvGMGFzPBjLPwO/5vfZeI6sR
5c8KUyXLteockJr9XyH8/x8dpRpMrYxl0MNGvVq7MezFG8ptN8rI0GTKCIYNVLfq5NzkwN66nQZz
X3T9AU4kvLz7/GfOzuyROoJlV0nV6HkFdTobJckmzKjjocGvjj9B1S3J8spUEqxbL2mX6RQTyweQ
dwYDJtzfZ4sVXeV2asqABqu+yETd2gSjF4CWgizHzGldF5CVVGmgltikaJsXnxV7yutPVVa5W9Xs
rzSRSnNiIPwoMJkLiKJ9kfwm2Vs0SBP0/JPPtupIiHBQY4s0kcpGbFUA5rAYtG5R0Nv+BBYOa/td
uZkDdreERRA/Kde2xExkCgqnF0TIbVxXkJ0M+tbK002E2UhtLuW0lskRrpDF0oYCwySYn303Q/ug
h6YbWo91OG/Kx6b2kslLtuqV7Fl3ToDA/fvR0nLndXSo4xHkCG7Nxb5WwBEGyi5CR8P4av4utuUO
wPS599vPlHnWv7gsdPDB9wKDjiLEqeDZWBia0yG4d24jQPxnFi4mk8Qzq4ZzJETYvKzIOrPnhqOU
+968ATFgAJ6KYMrDSXd9xd10inRF+W+eGeuRTGEj06GZLYUr1mQHayo3ZL6uhqemB4QRE0WV9N0Z
h63aR16/7G1VloFevWyOpAv7aSI2zCscQX9xu9ibqnFbZ+WPy55TJoOb8pHNoF6FYXklNNTIR609
aK4MTy8TINw0Vo68CnKGCAbsT9v8qY+/LyuwetZQJMWcXhAroKRzqkA1uA4zMhVJr+zQztcKe8z/
ybzRYIGeA0zMMMXGuDmNQHyhIzrrll9T4xwcPa8301hqwWVVVm+xIznCLUZZmZWVhcuSGhu1znYJ
2PAxBd2z0zpMbetfQpkjacLdgvYEOtsupClqbXmaiwHDs/Uv1vVXhnijJCVKCUOKe3nAgGzS9a/D
DLjE5VVbNbAjGYLzyUo0h/1JI8x0xCzGRvMADZDFS5KtsbmjODomc95ZcD5YrK5gQTS3t5g0+7O2
sl1us8BK0eRxWalVZwdKFpBXA612BiQG49ycTzMWrh6B74gwZujajJ87A5ekU3l9em/psUTkaqxx
JFI4qOrkpmPJIFIHn7VtPlnpzgB42cWAFuvOKSTWtxqAAm0ENCrQXKiZny6oO1cm1RJIq4j9MiXa
1i61KxXzl7JGRtW2qtiRKEGxlDYgTC4hytSiw2xMO9sGgTcrw2QEZWX9VNBs/w+7dyRR8ElLq6l9
z5fSBO8ViAmX5N4xPmmB+ZXdFSFv9fh8WeCqEzwSKHiOtkaPfjVAoDrtHczU4zdUqvSSV6pszwSP
EddGDP52SBnqabtEcdCOcaCNOya9+ST6iOBDtHNris6fWRYa97xmnN5qFYgmRjaX101iGn9AkEfH
WnGJ01s15ETlfWuHUbzH4xuT5dGoUPyoexnoZjVXDaQ+AIeoe2K4muCrjLjtezVGhD2Xs4c+Aj+b
4oBizu6kIaRwMElsQUqXxFt76A71BN4F4kpsc30T/36C4MnyyMraukVQoZG7JD5U6Y0aLfuKdLvL
S3sOhuHR6JGuQuzE8tq0She6WnX6aDLrUc3K/VSqPycWh50aYepFvrFc5cmeyGa2+qvGKX5mDds0
tfI55WbgtGbnaQn7RZMKPELx4+UPPHexfBfQpWS64Ak960FXdMxXGk0CF0tuijkgQOzqhtcmvyz1
uYoDNft6iuJUIL/IjoyNUTNr9QgCMQxJJ6+tvaG25ISe2zNEAJ+ILg0ERI4YqTR2i4XrFDxwukMf
vWe16dnkwzHf1c5vY+fLNy+kAaCgIvACHFn04eWgzoW7xJ2/LOZmTo1tUZbh5U2SWauwZlrS5EVp
8QewhXHa/ScYkj02/+pmR+IJzq3h1FqF+0gZLPBNlRDUx3s9fWANmJcQ16v1A6keaZ15U11Klm/d
yf09iVz3I3toFmuh8YiTGDlorZ3nfRfBtRqywqZMM+EySqKeNhauI19PD3YWONkNmgfAfF8sLGjZ
N1OpJHt2Dh0HUBYYCGB/wbWA3LOwlmOiqIqy8FdTddtV4EZMD+Og+oR9kiJs4yKck7DqmdfSVLKk
Kw6W81qB95hP4FQdsXLVlDSZFv4EbjA6JRrfjapDHjcC0xmQjnh3IwXvd9mb3Q1BntzlbScxo/Ng
9FS+cBEPKFXUKpfP7IQeWiP5xlzaS4ScGw6EYMYycosq5oGLDAygmGtr/CuC0ekqN3dx81wOX04V
QwTHOvOeRzRfCEbTsBqR9IywVnUYhoDTX1GKKZqtbUo2bE0VDYhaB00ZqB6IUCB7GJMEwySY72qH
DOZAnV0ipXBe25RjIcJBm2wS65hDw8+2P7MPhcmynDIBwmqxIjam3IIWuXug8208/L7sBWWrJFjV
0rK+mBS+StmB0/Gq7kHtXy/L4ItwmuqAMz/aCe5GjrxRlFoJuqghYyyfcu3FKK+S5tron/9FCoAP
yBLh1hWxl7VGabMU2IocJL/jLo4eabItmqfLUtbX6z8pjiroQmd3VjNIKdRvUVV6evPctjLTPfer
WDCdg2DBmslbA06FxA5FEyhfsGiIjcpD58DAG2Qi65ed9uUb1cb6p97F8eeY4y+vT8rm4bKaq2Z3
dP8Kdj26YDs3aty/GQbYYb5tC17ayxLOWfug2PEVL1j2ktq6O/Mrvt1Ut8022sffrNhjll/sw/zV
8tHpenu1/DKenGB8d0EelaLbF6738mesYN74Z4DbFzlwXCsiB53RGIsd17TzzTzQD1NAv9kf/abe
oZJ0nVVeGZJnRTaRdtWIjmTqp/tr6o3FcpIA/lnfTHqY95tWdjWvb+BftQQTsvrEKvIIImL2OluP
wyiJwWUqcPlHZ7ovhyVuXfw+yw6Kte+KT6t8vLw1q24DPciOjkY0JMgEt2GUaevOKUQgYeWVy2bK
3lvWeQj1L8tZXSqwxOlgIgQfrNjyVoB2VEtMHOkmtT2DUT9TvlzXgY2BiA7tEA7yfCI9azWbS1Yu
Dkel/nTRTw0OVI8N/+Jlj4QIRkXUmKQALOH1ZR+s8UmjzwS0BQtYDP5huY7kCJbFUI2PFQNyGu2Q
E9BqLkQiYfWpcSRBsK3SMJKI9ZCQg76ccqjpM7N3uv2cpddz8Q+7r/PXmstZquFzTw1ZzfopShOM
hTbJRB4WswEfjbloRhF+fdmO5Qjb0yWdVqAu1Pl6eV9kVzb9h9Ny/PvCtlRZb0ypjt93y5AlqVcW
QFrPW1uVcaKsnXxMS9EgDDRdZ+g7MvVqZ2t4CKbqPR1qP8FculGWFJUJEUyAxckcjw0uB8X4WXeI
rtpNXurB5S1ZczDHmvCPOPJhFBComQBS5S8N+MyCFoQ/KEwuiazYsq4MupRsNGpgloRw07nFwA8n
5Mzqh1IHPaZWuNLqJ/8RMciCo/xPiBDIxUsymFYMIY32MVvBiGqLgXqchuYCs5cc0DWPCQgLeM14
ZcQWCV+YZvV2reHMuNaIityDUX6/vDNryoA4njPPajbwxoIxu9FUI3u2ADydgTBQHZHp0WnjtUQL
FcO9shT0oVyWeLZHQgu3sHx1HxcZsmJgvAUyh/Yfqv5KjLevy0BCCONXwKiEvh3B1dgJGhyLKcNA
2xKVWiMoyf2UP12WcWbT0ONP2gmJEwD5xTSghtJLUeug9q8nLQBWyiUgzn7V56+rgtsMGBIL06xU
xNynR6dL00wbmhoM53PrxRSUGsu3epC45pU94VVf9HKgqR6pIGG9zKhya9cGLWZGxvvOLjzdIodx
Sb6+9SdiBM9cq20a6QRibJLt3N7dKkp0m8WtJGI6OzQW6BoNLBg4xkxQJQnhjBPl+jQu4IfWHJBX
TcYN+mD+YcEsxLE68vUo1os9B3bU2TPwHuAXq38CiOw0hmfIAr+zowk1EJmjuQ38jJh0wg3wyGlq
rQJskmODBRIQQ/SbX6VG5kfEfgMjddDPi8TVnMUCgjj+OUfi9MlJy5qBllhbwNrSPC7ps+MOvkNe
o/i+6D6/fHr+J22LyfXIgogN5omDcsfC5zz0au+nY436P9mCb/mxaw2JOfDtPvHX4HtCq7EBFhg+
HUHEcIJIhzpFARJvpW02jbGt7UNPg9x9Iv1nZDOvrL4aIECghg5zE4wEaIC0hdO0ZFrXZTUYi/ri
yZoTr9bioBpuZ9nUjxUPBGY7uG7E7LaGtmZhx8osX5oKcupU2btVfM1aJOTSrNpGQ7m5vF8rZ8rh
ZMS8BRJ8DmJOziwrNloDrKNwtATznxbzXqGmzOTXNNLBFuEib4UgUcQBjLrLtEiHyWMUgq9qN7gY
vd78rcqYitZMAkMJ+ZRVnmAXu7MJyWaYC8j2aqQ4PDCq3SzAkHpNTu5RTXjtZ9C65vHNXJbvl5dx
VUFAQ6Ek50gRcal5MY9LVIOTW3ObX1qabzG9oPE0c970jS3xtjJZfEuPDnQddcUMwjtQdurOd+Q5
AkrdveY0/hRbvy6rtXJ/4Ln1Vy3hklKYqRckxXouc7rpogdNA2PglxlmcKwQRILQDCTAaI4WQpWq
6qhNOCsuNZwQlLheN1hh4rqSZVtxuydihGWj8TBWdgRdLCf5LMkUdLNxq2HkdcymjYs57F9fOjDf
8YFHiCfO2jTmZV66NpvhnYxw1m+0cfGXQdbGv+LbQTLD28lwjyCSFDwSRl+rTq+AOblTbZ+B1LGr
nq289MqIPTT0u9V8u6zUmukhHUz4WBYMyRSh0Nrc9clQ43oEy+cGg3RDZNMOauNiPMDHZUlrfslw
HNzyCF2whIJmpVNSpvQIKSpS/ShRGBj65esRGEYHYnwpCIxMeHbBuCsnUU2dwc3OvfbQj/O3sePZ
W9n437UzhBgMcHVA1jGqRxCzzEbXUQdvYrvYojrgZWQ/TrLayppxHwvhG3fkE2yTFiXQNZjSptgY
mQNq78LwKvCbYvpcg8QuhIf6KAsv1zaJj8ACpwJv/hNrSWoaq40SgyncjbKHoi52fSlL5K5ZnGlY
MDg+NheTNE4V02OL9/5BhBY1hAZpO2M03Gw7U7RBa0iTeFVW1L8v297ajoESw0T4gowT7ONUZtQZ
RsQsONgciVuwfnZgLtUz3zba4B8EAUkA1BrHyIm3hhorqWVxT+6Cw9SDj0TCoSsONQOj9WVJazsF
Ok6sH6pSeNUIQSAzW2JOfOzwlBYfUTG/m5kuCcdWVw391YhXYOZYv9NV0zsMgtIZRJjlr2akPqb4
bFn7dFmPNYeH2BnPJTAYIdkkCHErZV7wfgE/k6JF5oGhmtnc9PlS117bavq8Wzo84wOE3fSKUqrI
0MOycyauI+e2QbEdh7lL9+p8iK0EzjawygWc7l8F7uJeRNIWEZMN5DDQWKcLmkc9RjcZYFOedGCi
FtpfWyymyN4qm8uLuqrUkSDB3u0Efsvit0hUpMAaAjDbfkZLBqa3wcvbx8vC1nYQT3eg5vn7Hbt4
qlVrTIpaRrhCSnPZYOrWS9Jqu0TVNnnW7TAl0GdU9m5cs0yT85a4eI9glImwkEmzgMMAM5B9p2g2
Zm3tXB3zpFwZZnMt+IQb5DcWZOG/U810J82sqsdpxiRxr653iGq8qHzWFtSflH0TPbmphNlg7VSD
HwjPBLD9Y3CfuJZgJnZnbiHmonhaa15XC5Ek3lf9718RYjMeng3UpRZEqIMZaNgttOhm2UuZSox9
TQ6QMdgcPl0DPf+nixdbGO6MlmTc91OEiQyR+4s0o+MPCghg6MS2XzfCYw8vWMSikiFZWoScRlId
Ioxrq1wgNysbFP+REepL/qFnmSUJQM9VxCsL9gfnhQQGhq2dqmgZozXWuKf9WrM9kpTeHFVB3Fle
Kav7nB9oSHJB7IRhxXgHiZI4FnEARIAzYh9K+5ujfeTWIQfjzCTrlT8/WqeSuM5HcUeSLU5Vmpyu
B/owEhKwcC3V98u7JRMiON16ifsp5+r0yluN9sio2ufRl28v8J0g0ISnxQWGI3yqCHUHzLGLQfaa
1W1g58OucPKNoRRfF4MmDPg9TELFvS+W2FUrS5RCA5umUejfQYK4dSIOGQYPxOUlO/cMeBH8lSMW
2QuwIHe18YcDNfaThYVDm0lUWRVBMBoFngeOVSz7WjqG+ym1DXZ5YNT9SonBlvh/SLuOHblhZftF
ApTDllLnnhw8440wTsqiIhW+/h3Ow73uZgtNeO7KizH6qMhisVjhVBrL/L/LfkUU0YA0C0E5PhgY
xSjnG6NrijU6mQf29Rx5eoZ5Jv0zBX+tpRzq+H4G0VxoIMmhSKRbOEKoO8TjCsFTTB4Ra2zsBBmg
MAFsnaU/5r69C6sIOWZlQ+vhVxvLekwXbAOf8opEAOenxmjpcymZEaU5uN9BoOSoa2b8KKtwOw4J
Si+H9XXNWBLsBEnUjFHp3LkegVR3jxjYCnu7iox200/rVpelbS5vRCj6X6nErG08aSO6uoCVYqyP
9uQMa9O5TYe1rX9LHHelurJahAVLoYFymzMzwfZd3CKmkaRW3mbUH42WTPHDqE9B3koewYsr+F8Q
EAqd71VDUUQGBgZIpRmBhySha2JoWffmqa+u8s/VS7DeoNH0cAi4ORe7t7IegUK7hsHIlX2S8rkl
v6/rw8KSWZ+TJmGROJ+hcL7CCYmItsMxVkPwJRuW892wMXvNm51+dR1pwWAgxsPLAz6PlfhaRFIn
V3LdAZ82+MKMYWd1krq4SwAwp4LblBcOo2ZY9CGspOpdDxyD8FXyAdypOZhjVTu4LsWlTuPHTcTU
8QjB5SpOHEgxcTV3aziTtd3eFyCM43RBqhm+sRFmcA5THyOL/CJVJb7ekiHE3DpQn8McojNYfPr0
jZplTQiLFIcN2w/OjN5tl+1bOuzntMdI73zY02bUN4ZiDn6kGkxiOS6XV7PAXYTbEcMU8dATbFRa
mHasZyj3thX9xh7GR4QhZRZjAQMpXrTVILaEAJMYYq8RS8u7SQG7O15xZfTSFM3m+v4t6DsQPN4J
ibg3xqGfn17MmK+LaoqoH+vefnbtTdP+6GUFMZ8s3Oe5CZ7a11ENhWEeC+/t3JxT3YONGNfWWrn9
MQbFB2pqA9evW7KZfjbfHvmEhfJwzO4akr8+Kc/xvvruBJNE3Et15R9iI8GIEUSXr/I+rUvNyCCu
QVPfM+lAnG7cznwoadMHU9g8dhVK43Il/ndt4TPIPqHhUon157TtypKZAO6adCStPh6NOZIMk1jU
lhMMfqueeJ9Rrrm52gMDJbekNadbnZrv19Vlaf2Qq8PzESONLF0s2s/SFkOfQ2ykPd6Z4S0r3xKD
eANGVH1ozn0SSvw2F18s6s0pHP/7iURp2qAaPEmp7ykfOlsjA82qXVP9ZMbDGEn6ES4L95DDQsTd
gMmEjnpiEULGKsQGmxxgW6XbuA/qivr6Ox4kdmAGxY5tsp+/rq/m0uE7RRTEG4Z06gYF4tXzcKvr
4NJO4qMeyqjPlmCQ0gKtCorGENgQnnch6m5cjIqCNG67msJhVzdtMGpM0iZ3WdCOBTR0DcccbNrI
WfHvONmtzhuy0R0p9ee7+DiuMUATvNLad3o0f4J8UqLsUjRB21VNDTFHAWiY0Y32cXuTbLRDc5hv
EW0YwXV9fauWzpbhYZ1U+MDIhQtr6E2KOZpaja0C/aoHJnnp3KbPZ6io7KcQQtzJcSoLLx9AGBrJ
d92b7s9EVUhHbC3Ijmw/+x9ICsn6vJYEAzGjo4MqGq8WMUyjpnXYULuFq9080vRnL5s0cMlyDK1A
Yh8jt/iLEi7CuVaEFhqJmnGgfrlL79ybZ/sXpqHdznv1KQt8F1MofLzLlCS4vl9LOg/eXHSkqyDO
hb0SUDUr1mujp37W6kjHGKjWD0neyrwQrmTinp3C8NU9UfmpjJy4qRhsxh2dyLAqf1HffQZzdLZx
buixebW39cHbzb+uS/cZFryGKxw1q1KGEmQbONKb7yNhwXxXHgfYrLXxREn2uzrWGCvCItKBRjol
9Tdlv+p7P/+YgolYOynJ+9K1cLoMwlm0ldSOVBuf07Ura+s8oTfoYAfVSn+qaNCux5UXmNv6mNxl
3/xM5iQtbjWqoJDyg5LhhXW+B4nqdGBxgoJZ9bth6XgAv1ApZ8/CRqPGik99RvEY8lLCgre2k0Ze
1qE6cYoDTN0LOnqPUCDxRtW/vrdLSKbLKx1UkOnirX8ujuqwLo4wyAJDiNM3oy8PddI1RLOwda0s
d75w+HldAKqu+DsEIdNzrNLQqjBOVLQs9tTa4xDXPgaqyO6fy/ZK3Kioc0AUGMsHf1k4jGnsRHYx
TPAaXtzvzrELHIJWBDDAEczbGf0+mPe6Rugx3UayxrUlq3qGLZzQGimyuq+Brfvtn+K1Oeb3xqGo
iQu99PBC8Y2aVC/qt+ubuLSwpxIL6tLUKPopcqCm6TExnvRKEo9Z0HnQlCEIpMG8IRIkbFwa2+Aw
ifH7jjoSPXktwn0oK+JYcojOQIQLCRyHXldVAFEO9qY7akfnMB+8lfK7DaYg0Yh6aCVi8btAMGt4
svKgD8JMfGjmuT46KZ2NdoI+5mq6NctunVYu8Sq2Kmp15eajxIdY3CUTBThI2qIxVAwMt0MytG2o
Qy+LeBOr9KYewtV1RViwjHh8Q/ORnUNaQnzBJekY5h21qI/iLB+M93myM9vjWK9qd8J9lBLDlrhh
S6pxiijsWmaNbKxLEwofzspen2q2Z5bzmhnVy3XRZEDCqdZoY3ctF61lxSruOp8hJ9Ikspt8yR7y
WgE0oqMOFU7EuU5Mnjolowed6MbO7yrX18Ys0MAlSWX0rEsCnSB9hhxOLvM5zYeqyDRcJJkLogAz
SNEkosaKJLezBAMyMeQykfRDclhYt2KgY10j2YES5OjOHtMfqVM8ubX1en17FjQPhRxoakfdCGb8
ieumpqBeVUIPtn3QbqIQL+9SP4SKvmose2/kGdoLjd9xRCWW77Kjll/Ef3HFVRxHZhdFD/FSqn0b
1GSFQa/bukBxpRMdYM1WPbglqq5aY7L6o53om+tiL6iLy2c+4G2qw+0UTUjcIFAVtlHlZ2GNRo+3
ObSIHv0YZKN9FnaREy4inoGCI/AjCxYYHJKx6dIEof68JZ21mfIPNX++LsuCfTrDEI5yjpbyZAzj
yldRQDAmJspxZO+azzCjYHLPMARtxIDiUdVayKE8Neg+vKffjcdsX9w036aUmBiQ/HO+SzfFulkr
B2cg5h2os/V1tYlykr+0kje4bFH5gpycwKZuQImIAff+6O5zYzcgoKw/XV/TZQg8T9GgxQvRBHNS
DFo5eC7k9aZ7t/k+Wm/5/PY/QYgcu23m2hVtAGHnezd8ZNFDMT1eh1jUcsSNMQ8MXL4osjxfqB51
4WNiYaEwuOYxz3tS92qNCurpMOnpF1aMh9sx5wROIiYhnGM5I8LYZlFWfqRVQdhmj1GLGa+d9nJd
pCVlh5sIegb0cCNCJ8B0QzN6bllX/qAOx3FSNtH85zrCwqIhqgPfwkOMQjfFJFY8tL2Oggs8dbUq
D+YpY0RvdAxiHHv3fkRJ0MN1vEtVA18QpqxrSDujcEpMohqh3oaxBf9pLm8G/UnRbviIiusYlx4T
MBBV5QNiYPZEKw9+baNvKVyYqn/Tym0yo3uif43hrfW760iL0vxFEu2603mUqQy3I023iksy68eU
SRbs8srSEV5BwQNCLDbeQPwTTo6/o6uwdh3mpujZdgKDHAJx8bcm2tbDoYy3Tvt+XaKltTuF4/py
Atd0gzmjwwG+2TD6k7ozisyvUTjcRvd6Wks2amn5EN1BlB1cDxqqEM7B2kGPofkuAhJKjnb14hE8
cxskSv456aOjnYKXDYOyH/9ymU9kak23Rwk9DANakMkEQnmDSXz0JUHgT+DmQ9bFBNmngKApzZgM
WeX3zU9rerTp+5D+870HIRwEbXiVKBJ6wlo1s+Mx2wZE5e0M+10Br9y/7zyOC36ZD+WGz3cuQ26m
IboB08oH771dvbjer76/V92d0cmmHV3aHLDGniC550iJUihuBWZUZIk0Enu7truzrIq0w+a6REu7
gnpu1NWiPhhRNmFX4go8yWqMJQun7211nNBp3lHZmKNFEMOAd4eJVAi0CMsG1mfXMeccd+d4azIM
p1YPpSbzSGQgwoo1YadGpQkQ5EdyLSem8tzHkrjd5V2DXUH6GD4iIoSeLjg9ZYUOoCwBRtvo/a4t
k1dFnbQvHBREVxCSwowglG0LW0K9NOzbEPemCs9tBhVBhE1BatL/ws7/FwZJ2HMNY1ltG4iDQxb7
TVV+ZtHB+vcnJZbrBEI4jzbGtfX9AAjN3YX6N81aV8nrdSkWz4kNmhgkKhznog5Sm1jrxmWB+Fr8
MsRvnbUv6J0uC0Yv6hYsi8pnnFmgxzxfq9gMq8EoIMjQJuuoSFZzXj4V1r8XMmO9TmCEi8WdBkox
a6byy+Fbye5zZBT7/s/1BVtU4RMM4SxSo0sVxEsqfyqSrW4Nr/Eoi8bIIISTOFoGy/oeECq9L9If
3j9zlcI3Ol0m4YA0VhYh6ILfDxuMIWE/0jxae40kxrOsWP/dctEZb7x8aGsTIFpvP0WDk5IhC6tV
y9yVNvSSfKVkxcRLfpoU3ZoVHHmr91CZfKyGj/9p1y39XIFVt5jiueJLxuiKGmPg9cF1BMkRETsM
0oyZdq0DgTU3zF1b+l6XlQMsQqBXEWUjiE6AOPRcCHOs1CwfAZGVMbEyxGIx6TJBs/x1SRZCv9Cv
ExxBf2NtSEaHAUffaOt+n9zSW/qCbMTWmQlGXWYku++3zvN11GXh0Aaiqeiahbt3LlzYZHWmOhVc
i/jFqFd58buXkYQuqjRq4f8DwbXwxMdz4tlR5xBytfS1j590phKavoDUSXKzLIRy+AL+BRLMJZIC
bVfUkAU82VpC9Pfy0BDnRtkkgbeJflxfOL4b54GIczDBaLaGjRSdgfdf5AZa+NNI+kBBv0k77W17
V48yf/zzPXkNT9DCrBtbdBwDT522xUr1k1cTFO/OLds322znvSjEW7FVt1c2xqZ5TAK08V8XmANc
+wBBPZW+HW0YcGhKk66s+HVoM2Lh2dM01Dd7iRmUqaVgawenipXRANhsIBhW9X9ar9oMVSkJ4CyU
ZZ3t4mcl0IluKpbDtBp1FP4UP1llUOUWKaKgqG56JMsstjUVBuIpyUpKhBOrAmdtjK0KI1B8Jy/v
K93zPR4f7ubt/7Rhhn5+7gzcuaWVAgaD0HatEvuNeqO370MBVidQWl0HW7xK/p69i7z8/B87MhsT
Uar8MVech+sQsmUT7Ijeg9WYFtCJXn0v8i0cb1IlT/8bhmBChnyYnJzrXZ/snO6W0ufCff/fIATD
kdjd3A8cgpYHy7oJk2MmOz0S2yRWhY5uGNkpA4Q7dq/zpDymrCGK0x2jfFqNRrxjliyIKIMUrEM0
owrVjQHJDPMlTpvnaphXjjPtczPZx1ZycKtIot/L9wq8b+eThkXssCrDvuiNjt/LSvXc6yqGF45r
Z6I3SWd+xRzBAUBXBh6roCs4P0pgx3KrOsFRKpge2PWwau2JaNLJ4YsafgIjnFizdxsvnbCIozkG
EXIATMlujVZGz3s5zYJ7suiyRzgZZXF4w5yLAzNOE7NAdUD4XYlJ8r14wJV102wjRBh3uED2qPnT
3tOdzENf3LETXEE+h1a6WsfARR4Fw+8yHz0nM7BQv/gVc3SCJLg1LWXofAlbmFhoYv+Sqm/XD/Hi
ZXjy+4ItcnotzBioPH1P/126D6w1SDSQPnsKNYlXs6wTf/dKsEjZkCoU8zlwQ/UfCvuD7q2W7q4L
wy/Ti5v9RBjBIoVlOWpJCYgiulGjN1AQqvkR03VHfd9FgTVIJFrSAuS8eEOIhzphUzAVHgZcF1mN
V4eh579SU1ujqDAj+VyQtJSlvZb2icfn0SFuO2AoELymyfRmxWTAmu3qkGju2u1RzOEmCGXmP7zK
lkWDZHiCbJpSllTl0Y1RzzZxFKBaNACxjz/MYOOURIVkWIKPVNRNWegxZHNxH7oHpf8TeY+oXAkm
O1pd1xD+2aKG8AiEhjJk9CGLrSDt0LBMRXEFhoQfhvK11P0O3eouQ99uvWaYlXkdbtEtO8UTDEU/
WpHmNcCLQCjhmDsvHIjhPU/u3VjdjtVLVUSkdkwJ7NJRO0UVjIYZ551TGXzzlBt33DCaESeWcYfJ
QATLMbjhbIP/qvLRyp2pfmTcKtUXbiuelMCAM6QMQTQsmPchzuDV4raKk2Q/1QUxc+vWHDWJ2eBf
eqEUJzCC2bCsMIYxbyBJNm5pkq0ct5L454umgrdBqnh7o49GUHGN0XBIXJjZWIvR20xG7SWfvlva
+iv69l+ci6agMtSQYh1hAc2o+T53zxj17BtDQlSjITNaSas+WSdpiPi7jGhkcRFR94n0ruOhO0PY
qwmB3Fhr+V6lLw340HSJaMsr+Pf3+d9PHjg18+yI8ve9pjVbEAzcelmaErtEdTqV3SPLWGgygVNh
oGNb2C0cn4ilKmRREasklpWDrzQJYl3Z9pYuueAXjxEfxv3/WKYQRkbVkNG4JrBYbwRZhtJj+hzp
X7mpTkAEP0k1it5JcoBYOSPuR9m/JLEkBLdQbAiOAAtZChc9HrwB/XyDWI52GoaiXH96ABtB+BCM
P+neTkm4Lnblt2gz7svNFGQ7lAPvZYWwixt2gi2Y2VJpu8nlMYypanC4YlRvh2ZGFMW6G6RX48KO
gcsOzbmWi+7Wiznj09jH+JOD1K+9MtkDU1Ze+PvfzzEqt0ELg0JU3scvnKYM1FB2YaOIyESjuzkV
GwMjOK0Q1C2Ns50K/cEIURrYNn5P/3nkMog5UCWFYlveBY9/z/fRntWhHFLUEZl93Qc0jbKDh/b3
rRpLI4ULNgNdVqiCR/EB2v7EOkC97Msp1GCiQNz80lml30yIE0uWcmm7oJXIPIAPBJM8hKVks9Xa
RY8MXW3qNzmCIu7Ibsyq3juaER8jV+13VpGFgTlhThtIRcoABdUo/O01daVHcOiSCBOuU1nby9Jn
IQGKQ2HjyOD2OV/mYmhnZvEg/zj288aBpQl0MAGtFD0dJEuw4F+hkw192ChaQcWCK5wOlpo5Gm/g
XyFxDTKZo0kfeqUjefTQKJvrq73gX51BCZ6HbfNebA9QGb1nfYyGK0rQV9PoiR8qH2CVkRi2hVU8
wxOckGbI2MQ6pK/gru4Hx/vdpN3WMOMvPMPQooFSe5D/gDpBrJDImhj0SQY0Ne/Gdde5q0yv19eX
bkGUMwjhguup0agVxrj5Zeymm1zN3lPqxsHAm82/goQcPyIAOA9iIWRaNF7VtNikJBmcTWHmxaae
EjQI9oksZL4s1F8oYX90O0mVpkPCtyqZXxtrs/OCXsbAuKDfWLm/IPwjTlyDGYMbOkyEQHaR2Te6
kSBst3edidC88BMZBfiChuP94KD5FSygKDESwOJubvR8hER9TMvVZLTs2aTJxo1mClK/bNrQhqUv
atMXEmd4QUqoOjqj8dJEzbTIstJqHlXGEA6Qi8JHPXutzJu4/KMlWy9+va4fEiSRbIWC2I86OpCm
Ttn3Ubbrh2Jl9uaD3aGM1FXULxgosHSiywPWydAwD+Z8A7sxS8p+VCgeEQ4lSTN5ftt53TpGtw2Z
hw4MPfMoiy0u+AzoSUUnOBxyA69q4Z5LmqzMmwwb6UwjOtce+xw0Sj+ZdNI1N+TC6+IUR2Q6mGlh
WhjrhPsndVGH4FpBNTM8qdm9nSdBpoffNLsDCQsa9xTl2TGYxDGTyCk+eZtKZV0fQU7WFyUpxpGk
nJqvK3Tw/c6P11VnEQwVSmA40hBlFMEKy4tUi1eqxDjvqvumJVkwFN/jNLiOs3QKoS3/xRGuNBRG
tCw1gOOGQ3BTBrSMfK++V7K1q6+uQy2KZBi8aBykqxeDa2dvxPx4C9YSLRnHsn0oVW/XlfvxC+cb
xXfwmyEUDrlYURhaVWFpPDtrqgxWOew2+N8mUcZWIYy22THO0y+UysDvwpAVcPHAexer1vrEpGMe
4bmYjsah7GNfSdsDahElt/TiEiI8C4JchMsu6pcwFLNxshHuedltYKbxxCaut3M7SYG/DIYrzck9
kGYlH9cGmNGlKqY3tmuQZFDS0HllKM4XNNDBUAvw54ML+oKppzZzVLTykunSu1MUX09+Zu22HZ5d
pyChLELGbZFoQ07BhGtUpabu0RTVbGnmEjb9MPH0dbVvWfqe9X/K7qjLeC+5xRUBEdqEg8C7+9BB
dr6UVZwwNeWAigbjm9uHdLJW4P9a//vZcnXebKdiFUGpfg4Tgt0qVizuVoF9vGRFwJwhMKqPCfVn
15GWVtDFRqFSF0fLEisPqa23yLBwKwhLobjJik13rP/V2/vIeSzhM5TRr+uIi0vIyV/QeIeQiFjw
3tEuyucQS1gb2cPUVHe6hnyEIRt5vRRihMn4L45YaOOOmBdQZlhDJxpWatccJkv/YeTdSxVhcnpJ
d4mbpSTKzSdXjV6vy7hkhjldM4pSQSB+UXRBB0UZM5XfbZFN+uFZLXbOfJ+FMXHAsBz2Xzjgp3DC
MYgSI0ERO+AM+0VXd1NUBVH7Fhqy0j7+OxfafyKW4I/MRpMzg9fBZvNdY77Rf+di1fGyxssPaTid
tyKdq32MBrh+cvH7pas/DEnxNA5mYCWyYPeiGJhUgzACPFVw2J7DALlIkcFGyMzcqV5M0NgnMeyf
ruDFSv2FEF3FslILNQf1qe/cUXBtHsddtpnu6zdzbT/Z5KP6o63CFV21K5DxI/K9u65+iwKCkgvR
fHAHwcsSBBxppOn8IYPmYb8zMKDTkDjdiwp+giD4GQ3LDbdByzcCpi+1syswWmp2ke8x/Lx5y4zg
ujyLJuMETXg96x0o7MBXAscbacUy/90721pWBLa4Zpj8iSp1MDpdtB7Xfem4Ec9IlCw3SQ12Md9k
piQMsPCCQLU7gi2wfHAFRd8anSvDFHO7bkzVyrbv8cQEMcpPtXz2prfra7YkD6fZQqMH6DQuiHTm
LOpS24YGMtBBlr+qVGLirv8++iDPdWyqZ7fIXfy+lnw0NEURzct1AZY2/a8AiNOcA8S2SdsyBcBk
r730ocwD2/z35gTwx/1njXChn0OYWa0mUwuIJrqdvWC0JadEJoKgtxVjXRLq+P0qo2u7ytZT55Gi
Sr/gLYDdGb44qsfxBuefceLfJS0DGwjPgTZmTKJoV5hFUCgHlj9e3xEbvyMatVMc/vcTnDwxEPQ0
gaMiJtf+ifJ9Edp+n0nSngtMKqC7OZGHn6ITnFqfsqkasGxD790VTbsqYy0IG+N5UpzDwCa/69jK
yQtMOE6qdZ6nt5hsJPuIpaN6+hGC05yreVuaPFfY75U772l6YIFGMpNoDvE26i7cTkG5Sl/cb67k
7pABC7fTZFqtPmEmiB8P2jecsFslTHfT5K0qmu56Vj5c31QJnCuc49itht7k9bVRcjOOP+bHKD9O
IPDQnq7jLNqLv5sqdgjORZvb4PXCcY7NrVYMB7OQZZVlEMJxtrVymqmDlaPVxlQjhKplU7s+O0qu
HAFxgsWceXOEiZW4We+K2/yuW9ckD+7L9diROSIOL+Ftf7CbpiaWbCyZ5PS5XPqzU2FiOgeHxpWr
s4fZMEnc7FTZlL1Fm3WyT4IxwWTlgRYtYJzBOChJeUC49KHwnC/ZEhfxQnDtYl6UoOVN3dGp5jXD
jl6Eu84NPd9sch3cXXV9bEOW/3ui+exFLxxnY5i9/08AV9l3t1uPjU4SIyKWJovALCghgMBTgbZz
pBXEK34q1SSc2x61Nk0S0NG3ZxpcP0mfJduCEp5CiJGzHL1V5agAwlob28GfVqY/kvKgvNyqd8N7
dDR8/bkhxk21CVdZQ7IfxZ9MNtpCIqYY0Jo9l2lJim/IBpQfhAmCZ5LLc0Hfz6QUTnOYGV1cUiAg
rU9a4yHyPF9tHspQoomfkelryync0qxyiip2AFTnxAqadXHbR8S4m1blWt1YQe/bD85h3LoPM8Gw
mvvpZ3Qf+c6GBu8JkrdpUJNpPVHSJsTZJ4HMl184j2fLIBz70Jow+cfD1xnMI2qDO4htpLx2MhDh
0EdVbHm0AEhEIwxmatAJ4duYeXBdcWU6I/gPVjvYZj4DRbMfMXGI1NrHdYAFMfhj2+CzPCwb7ZTn
JpIp+TSm9SfD6MeAEZFq+NHFv76AYaAjjFdJqeinPscoEfyJ2ywtQGPRazdx47hrhVqR4oet0smo
pJbekRiehV49MLWgMeXiJWclFjJeQNPzwLRI9hGtwk2TkDv33n7uDsr3hBFHvUGh/hOIsRHci32J
vAubdvYFwjGMw7npy4p/AYbHtm1NlPD1+opyUy+cP9DC8jkKeOKBPEBw9/ohz5K2zgo/ypx03bvV
Vq3rXTgVr1j957gYbst83lm65IG0QASHAN4JrnAlaFoaR4UJXCcK4me3ImlM8j/Tql7d6Qr5NgTR
kzaRduft2EBSydNjwbrZvK2cR88d0AuIRidqC4yzLAq/M3+57muudtDWh0ga35Ph8O098RrKMcPk
GQM4jpcFTqshihjuZqvaWx6TRKEu9hEEYeCQQVf8J5+pWLXgdhYYEIu+9PVRD/I49VtUpg3xaqxi
BHQOY/OIel2JSVkSz0SfOjiYkbC9KGJwkzIGy2Nf+LZzG5a/58Hzx173c2OSeOXmIpKH/eKVLZik
LTxHHS+M4sYGUrvKA7o1N2jWXGtBfmQ6YVtr/TYQbe3cgYHtViEg7GakJNR/j1dgGwat4HjQVtmu
vHWDgZJt9zYdkzV7nTcheQCJxU28er1+qJaOLSatoTWaM9EhAHC+733WtqNlDlgYdedlMRn6318B
QJyOU0khaCesR5u4tEfBfOEj0FkQJbP2od5LnLZFIdBE/plL4OH2cyGGLKdRzosjhrYEOVsCs4Jw
6tQ7zuq6MEsF87aFcC0qlwCGyX7nSOrcgnVyAlIVb9ryNjVWg7ofsqCoQSwTwDtd0+JoVw1u4Ldp
2LHoTam3Wv5D8hkXR4jPADr5DOFyydIoidIRSpa9go54DpofdVCDE+53v8l0ouzio3Ufr9xVv7Vv
J0k+dHGxEXTl9NwWSreFDU3aYmTg8ykwBLDwveKhA7vKdfH414uGHtcYSvrA1IsUs6CTg6f0Q0kT
/Hpbry0l2UaesnZiXQKztIignNAwHgyd7hcsapFlM9QzQzOZPfbtai5G5Y/Cmh6XpJlNdqDadYFp
2MP4K8cd7viRojiygQFL2QcbFCg4GSqKExCVOVcoI0N9R4HUpa9s0YPRk/HHaAcWSIvWSkkMieVd
WljQU6BLhkd/XF24o72aRr2RMRh5c+sZ32uNuKjU+vfNO8UQzmLsFmDynaAerCQYTpVOyFXKeDY+
P1TUkFMQ4RiCjaeM0wiCJA2pVw5hHSkIe3+jm4JExP5FN44DN93H2L7j7O+tX9NWVvS8uJZIxnJ+
N66mwsYh8Es108AnmM74yz4iercq+kRy+8tA+GVzcitHhTLi9gdIPYB1pULFzK6I647AH1HX/75v
FkYC8pFcCG+LrWIFcniz3XPLlh5n865WbkaZ9Vy6Gk8hBEfKKC3UvliASPU/Snj0lL2DkeZslr05
F3FOrKNgoZwhrpHTAk474s70opsI7MOZOoDXStZaKYMSThQFVW9MUavkN3FPWho4TUMayyRN9XF9
exYNxanJF84V5pXFMItAmr33OXL4WAzmfo/rJ/zBxyFT611GM4k3sxD0Q7fMXyUXLHFIM0eJSngH
+XNLb+3ubpxv1PRO1my5tIqnMIJiVGMOCtsZsineXdaaxNPXYbJppaRxSxYfYSiUpOvoITDFibwm
G0s9YiN26w2s4m6MzvB0Hz5OEZHRZy4eXA9kQHASuKHiX3JycCuma5OuAinDJG1UI+oPrrO+rhES
iE+FOYFwBm2e2xp7M6Gbnr23820lm/e7FEHiUwD/I4bYWamFvdLgAuS3U7sCXWBH8Pzpe4KCXpqu
GEhV5415lwStQ9zb4SH0vZ2zMQaiMMSzJBfLkt+BCjcwDINrTUU9kbCkZdGxxNYKvzR+W2NJtFHi
RXItEy8VjAjinh1KHC6S8WzSeqvSbeyZ/j5ZmxmJhQKnWq8iMjgv1JWRGC8drlM84RIbYsyuSy3g
KYOF3PKxixrMzD1E2lPxhXwif3TxeY4gzQeP1/naMc1swrnwCp+iX4qpOfGK352Xk857YokkHvcZ
2RDWEWB4oeMisS6JtlDEGfVJE0IxfdNnT4NJioJMNRlek0O3M9YFGOHLR6CPOanvvZ236UviBTZJ
V2bryx7QC2zAKPv8+zm2kLiwaZiVjQLZy6O7sf3yOVplN+GWKDfxwdgnT+rj9XMpBRQWG+26NVIw
kD+xibtLwNgcPXRbxPyextfQz3fV5pcEkdv+KytuC7fQPBQhKG+AOPgdqndJ5iPeuL5H2dYer+xN
FlzHW4o2nS2pcBfF/TC4RQ28LuiOxnFmPlhjCNgE7kD1+UFvI/LNboJbbHGMJkuYWYnpky6xcHTK
+JP6//MD2ptWX0PH7PXPaP9Nd0noEARJeiIrXP58qZ6vMmbJIvLEZ0PCBImuuhXlyP0zlMfBTGBv
wyCjOupRo62VPLooKBustwqBIC+KffSyZlNBaratVPrgRbWP1n5bfY1qCprDcqU0eTAaklW5vEX5
92E4O9jU4JKKBtKo3SosQXviW5SRUEXvml9Mtk8zWTCFr+7ZQqDwnTPpwe0FZ99FsLH1FEwkjjEG
Xquzdk0Hh6Fc1ZHNaF1E8SzdsdFrijZ14RhZOrpyywRzOMfazXbpmP3KUCW2va7KFx4BRAGXmo7G
QpCqIcMkGEajC5Gqw1PTLk2/742bXMHcqXo3uCkpjTyo1C3K4yVe1cVGAZR3rKCqxkOdrziMpuwU
I0dID66c/TvVntuqJHEckbiUNSFfuAgAQm4aYS8kmXTM0jqXzkrtyU6sBkCd/eRE0V1jVM9J60he
KQs7hVsTnNCcvw/zfIWbuezqyTCVskC8PnrPXfMhn/95uAB/HOPIIVSFjkJMSj+XpElAGYDuHEDk
KnFGE678x5xv7bxZXVeIhb1xMVkA42BwmFAmIcjSjG6OMkez8K3qwS4ex2JdzPdd8eM6ysLGYCQD
D+ui9BVEfvzvJ74bxgGCyI1aeCSH0/2EWVxt6B2yYZCEahZhdJR5e/z8gDfwHEZR3DZFIAk3kWWB
cb+FQTJXFNQ2/y4NL8fDNC6UKKOo/BwmVECbnTNMRC3SkLj1byVC9RUo4q+jLGkZuAkQotT5zGGx
pBbDf7N0mvjcVbP2p7S/Rebv8SsQeNFjBi94uB1BEJ2qTWxaJaZFTtGuagewe7Hq53WMJQXjLH6I
nSEK44mFtJZTuCDBqpA3oz/d8aFy3imqcUxgXcf5P9K+q0duXen2FwkQlfmq0Gly8oQXYTxjKycq
69ffJeOe7W4O0cT4ezkbOAammlSxWKxatZZou/BBVHgXvBnVutOPEhlsAZswKz1a9ZcjwdhQ3knO
isi9jk1wz7YUBDao7cJE7SibJWGXqWl8Rt+n28PZX6U71wlEnBp+9pvOIXrIPcxY3X1S/lxoiKkF
mUDjl2T8xAjug9PtyuPWaMwBRhTgm+t6X4MsMrcyd0zup14SL4X79t+CvuhaYTwuiusQtuI23lR0
2WdGhXJ/4Z/3AIGnARYO3Uk8QTXUqjlvLqcwgfQAOrQIQV40YTCoG91Q/xFO31VuQDJ4bGh1xaNo
ZiVKTPQZhoYqru7NPgn3qGhOF0auzZvza/ryRoMpdFOh1GXa6tfRu9lW8mHQEQQMq34cQs2jOYMy
EHrqBg0vQzV0rUE2fSH4XPBydIlxVQMEyCcieQmcSx2jX5VBQgtdI3fOU2Czf51fmcgK3G6F8a/X
At/DSPRhRMEdcUFThkPZOb+T3DrQSsa8IwgLJ803zikyfQxLlmExUzNDsOseIxjB+YXILHDekDpZ
Ra14wELaeZuPehBRR+IFQhNAO+CTIDs0eVBQpyaROhGYAAThEdysgRmN3y2Vw9Ewq/Q/EzzcbVJC
syc5TOSm5UKL4WdF0kfah5KagyDsAMGO62xtpKC7y2VorTLEEXMgJJZqcZBC3qeCGPL8Niq2CzKM
f/kyhrMqCBh4mBPu2zd6ZSzJgDUBFHQXtgw687I5X6EXH5ngPv6Q0NDqHZiwnMgrQSOF8Zg7xZ62
531MFAY0UGBjnJPiI/GzIQUNE1CwQuY7t/IN1GtcK7ut2jRolMEvrIDJahqCZwISW5BMQLgA/+UT
qSrB/11UGLAPp/A+px92sfh691mkF13iqesQU9FJlijyDIzdA5C95goaP9qT5MNYdvMM8ffwtrVu
4+SV6G/q/KMnMvCI0NLKD4PVORisWL/pUfhG7WTuq4RAl30Ir02n9nWWAV5hbXQLuhlFJ6kPib4d
CAvA4oKthNoi5/L5MpblaBhwEXUImUv12txnQ0gONR3YDgw10INgBkH7pn457zWiCxFgeiReDoYr
UUw/XSgMq0oxr4UZ7Y6EgKLPpWt1L933eR0RPDDOA04rhCcwFKw7frSjUEyF/jeL8O3KX2n5ZmMa
IZRRQgsXc2Rj3eYjG23am/FU4bXaLzdR27vMDkETsKVS5izRkYa0ASYdVudHs+vUEOYO+8hBsdJL
eow6oN6sYBIFAsfeP3ycIzPreo/WE7d6Voc29ozYaJvnLiSfPTbt9FEScYX7hlQSkB743xch+sga
mTH3SQmgyyGMr+yEugrZZgi959cj3LYjO9z3sZSW5mGWYj0xwODLhaJvFkUmgik6upj9+28x3Fkq
MlNpnQ6LCdmGQkzDRD9UYxcsvo/j3f9pPTzPjtq2Wc8UuEFroNCXPY5g8gmz72fGeKz+tx4+6EG/
HLU3E+ux6EPZ32b1ayXDSYpyB4zW2Pj8yCNRFz71MyPKhzQpkKwmobpPB2vvzI3Exb726nD+AS7E
I3Xtpn4RXQUcxRkbHdeFBgAV0wmwd1N0QxXjAlT6F2U076ewv2lqdbvUkSRxEbkEJrtR7DFxw+OS
PF0fOGdYHcd4wxpq6ZNocUumX5LhNWkvDRnRssjHbVM3QL0E5CHi6qmt2lY6CAbm4J1hY7i1FygC
24k6Xld6LtNrF302tO6ggAMdEtSaOE+ntIjKjGJZGU1uxjp9Hvr06byH/ykicXVNMG8BsYniAgEs
lNu6gtbmbKxvQDUrN8liH6aePlOWH0wz2+UWFJyLH3XNblBq8fM5tfbn7YsiE4Zd4TZQPEYJl9tN
QES7rLcQMVoTbQKGru7SeSupA5Es9E9Bjl/osSUuS+tIk/YKhSUbY0dgXCSLuaDdOrIsUIFvKjDM
W9IysKbZQv0+VLpkQ2hBXs1uHBsPoFcye1EION2jHTXt64LGWbIPWddC0lgpqguQEdo3jTpM0E9T
cfn15rQWofp+6dwmBqDSDR0nfa1iZ86v5smYYy8ySRPfomFPhytqdHnh48UZ7w0wHFHftpomCqhW
FxdTNRHMwlUDWCJBMnahK2BpjjrwhiIulbk7F5i9cFVrYpOvKjH9YfeJ81wwp6R+ri/dQ9IUU75l
TuMs2w7Hd3STsQc5BmTeF2jN1U4x+k4bqWHQVGYdulVvW79sdaLW5+jYze98SpZmN3TIYzaF2Wdo
cS3h/BBOXVi7oUHrq6Qtq4estSLAoztUegO9bqeXWAeUA5KXqVP+w815/DU5t+01M8GfXZ/fGgpJ
9fWY3A7AiLD413n/XP/OF6/BfB1dkVlowXJ26FgTu16rY4r+qXWl6zgoj0z/RyNcGjBrJSNOiAe+
lYVurTWxO8T1HTSu3s4vRnjY0A9FbxvIRxy509CVZAMzKTCvwNUuO3x0fzKVl1Elz2ro+OdNiSIy
/WuKb9Q70WC01Vq4pInhmt1DnlueuVwV4aafpuC8rT9vuNOPtILNUfEHhR+CPw8/dSKKW5o1+EgQ
bemb9yj7aUFNyQCXw3zPlhKt7APQqa5t+3G31Uvl22nPqX3tdF8bC9frGMH+EOd+rHZ+2jLfqBWJ
z3+9DmBmFbxfX7KoCXP9AAWUSLMZdYiVJAs6Yz4YpPl2VQsmcI2i3Qe92i/Nk3AcrDpfqhIDb0S/
K7Rs9JQ6sQ4oSykSDxHcPKst8CFZq0Q74UN/SKa8IBlunqL5kdBfWQw8OVTeTBUk9G9N9KoY92p1
w4gsSV29nPOWP9LGKtZnrPW0069F49ypM22V4/a25qVakiABASEC2dgpoKyVATu/HjpkJLhd8SbC
ciHafmour1ujmG1IvFY0AiuLWTAbKoO22m+hbJdivRhhlNn8GrXAbYU3LACPGuAPfHNCMQl4Gztc
o0p+U8WaF7N71ZRxuQrcUTeQnkDTDuPaQFKfLgxMrq0a1at4JzM64jNzSOegyNN0/v7xMvB4Xd0E
cGeAV08NUTaEJVVRFSCT4i+TuiW9fTWroyQVEWSwBHZWBhPksM4X8g1qFxUuSBVZZLZ46dy6Ef1V
W5sMgidWtevb+yq80WLJLK3APY6N8kwcsaLPqHjAaM5wE6OJzyigRN19Pryej5JfIzJWB3pIzFOg
p6DzvZEl7uYs02Aoyh4s41qLrjRwcg36YVS/zRUHL0dZBVROKPPpBn9pYjBNYdqweoZlen1YelUY
7lNKJA8nwdYBs4kyNfRjQarG13Bmh1UxjcBK0NHFc8gNaTVP0R7DfnN+574iL7Aex0ANHl4O0hI+
YszWVOt1BFaWmqG8HyA7yn+pmF7vAH6PMrIDWVfVYvhZz18yaApF7tKa6kUdM7N1x0U1gI9I1T4K
5jlWFbxVh1iGWRRsxcnH5R7eUayQSSvxcZXhObNBNjiAcm3yoaojOYtf589xEo/diIueyeAofU5g
qSwGj9E9665Na9dQqH7vy2qrZYVbOE/j8iFVHRPEG5BpgddUX1WS6Z9RxaNiCWkBq6YFamhLxZ6i
Zb415kzyiBWcEfgTniLamh8hSTqNNPowjxrDW9KL9daNlac01bYIsL5VMjdkMhYewUc7scYFUDOZ
M7Ve756yoX6Nd8VgBpO6S2UYP9HGIaJBpBOIDyD/OTsLNI7GemUmBs8zXhHGReKYkge46DIHJetf
G+tajz6ORrsMYjWwYZs7uI+76M0lWm/AktzVgFJGGttCZjoYqvu+fj5/PAWXHULMivXApBMIv7nr
gTWqPeQt+MhYqt4bSvyK8tCBhrOkhCvwjRMzXJIX5UVSRM5qpruK8fw3QK423enDszNLkjCBX8AS
FoMquEW/zGgUDeZEChO83yMA72pmXRdav+mSamOHMlCZ0BT6y2sZ3MbgFuca9qwwPScDyHTDaNvP
SaD3mV8bo1sTKrle1xDEpV0Y9/hrivOQ1rHRjp1hylyeQwc1cMwQxX6bXdX5btJkcUr0tTDZhbo3
jjEwTpxTGFmiLfG4gOElfjPbg57EPrIwv+k/J0OWUIpWhs6shXoQ5lDRYzr1fUUtkyqOsgZoEwP1
g+YhVFsVdDwhOMMwakJRIYAi88f3vR500gBt4OkD4C735QrUwSmozVEF1UDMmCmXUWRutRHTbP9i
B7g3zJ4C9sajdnKa5E7awc5UvC2m7TLjdc7pPxlBUEfoRYLH8wLoIXqSS46ngM1e2tJ2GzQHk1L2
ndarifdAC1XQ/2+FpwYgbdbWuopnmlY+t/hCdZvA710FgwVV+dlNQVJJ7hNhWDw2yblG0pd0HCaY
JL3ujU69iax5izN2Y+vMhWB876ZW/kaTFvB/+7aG6M35ryc633jLYR577biCWOnUNUMn1skyY2PB
uvbUFFnQq/2lxjAs18vQaqJb5tgUn4LQKok1C6ZKXdvWs7UniQwIITrUqDPideqstzOfV87MMTN1
Rge0pkbv1q32mRnZQ6fNQZx0lwohd+d3T7ikI3tcyAK4uGRJCnsJXocL013LlFRkRHcXaLQBJFu1
NS3e8bsZA3jZ3CIpZzbg8OgATcwdkt/n1yEKUEdWeMfH2Fg/LCPwD3Gr7YkzPiiWdZmUlqfY+caO
jO0QyTi9hZ/q78J4/MhSaHYGIQ7gcLRfqzqGom4b6yYuHkoqG74TfqUjU9zFnHaJpqK0hdWFV1P+
GDHJw0n297kHfJw2LGrX3esN6CcbBovdLhold75sv9YfcZQ/VcM0k5HCiIF5kyGp3cjZMuPOTD4s
MzjvDUKfW7GeKCGhKcQ3gzBCY0AnDPulpKlnlJMX16j1vpw3InxMg7z1PyvcguxKnaBujgVpIAGd
WLtRuuxQ11kQzrGfauRVidtNr1ueXjDJu1C4l0emuavRrEzo8yww3YyaV2ibwvlt1z/SHLe/jLVD
vJcoOWI+Bxgmdf0pR59tjlon12xEiMXqvLUpNDr3ZiZT4hB64AoKR30TUED+MOnxUup9ASuKY7kV
6TxNOvQmvCiOTHCHCHCOJut1mBgI8U2lCjL9MkJztZSxB8vWwp0mO11QKwM7otd00YZZ5MKZ7Z3E
92Q2ON8by0GbITOIvlmX7pfh1mn2bNmEzrbpbxbHN6bZHayLSX/LjJsZeMeme5b8gnW7+FQDtbf/
vhjvgo1SoFbw54u5eXINgTH0g0x3BPdVXUL6g7mauinTi7AFQa5k+UL3t3VINgCLgToul3MoVpNF
TotymeUoP1aOoJBal1GSe0luA+LdyYRvxEcddcB1UhM9El4aYLC0BKKLSNk0Yu11fXCBYIJYuw2e
1Q/Vid+btN46Y3qwNNmrUxVsM5CDBFVI1Jow0X56/Cq9H6zcWSuDoRWglOaXloWRglhzp7IGM3v2
Mo5lEFrdJSuq8h+S1mPj3JHJ1arBMCKWbYEzV6W/HONS0c2txJPWJfCedGyFOy+dU6BGMK75MJRm
7erdIldt+hG393lo+NPgN1Pq2sotwbjZecuibPlv1RWg7dO9bVHeqpx1bxft9xi+0OnGcTbaoPtd
fBj0++Xb2iZrYem/Ki/4Sk7tLQaOS9/AHlWhbBRYJFRjH62Q/G4YSH1/fnGiuH1cS+Iyu5ZUdofW
JCCIpPHihXqpyjaQb9h83wzqSSh4rETVX4jcQN+2lAlUVDA5leUeWsuZ26nWGBS6KeOqFgVwammo
u64aPGBnP90+AGcL3MUKenvK6DUDSo5d7LVDdQO9S//8qkTh9dgU96X0WssjPYKpWCmYDyoy0x0y
MkisCCuNx2ZWBz26W6ukSsusgJkBo6KaAVil8pqGz4n6HA4Pjb7XyK+UXrTmhSFD6wm948gVOctA
soAblqyub30oeNdnPRhNDMn5Om8ERfnT5emLHYJdFQe7j9u9PhoeKHY9ZZZRHEj84s9Y49EuRsrq
MTZ2UYGsll7vzRldIeO1Nv/lDX/0uXjOmylxjLaPospLzfA1LLLNgNuW1E1w3vmE60G9A5h0QJm+
DEUZSB9pgYaQN5rqvotsv9WXrVrHPmGF5PTKTHEBfhwc1jg6TKkKOYxdtlE0EhBr2i+s+34XCEgi
IC8sHakk5udPnUHB8W07B19J7ZrOHwYoFZuh5ZaAx3uobg6SZ6fgBAPTuOqEIdn6OopV1r0VFwVG
sMwqUe5ZDZwIJEll1LuCRAStGXQh/+jsfBEFq+1wAk3sUHlgsHTt5mJh25g+OxTiwZNsvPArSdGq
XYn5QoBsMZ4JhpLTHRwqq5yLRsVUWdwBR26QLRzIrToa9GzclIaxQ03wQEjuL6kaRFP5nGWzR0dj
k9Nso0aZXzm1xFcFRxy/iSIcr/16vIVOf5OlViPKuAQb0La+1b5l8bu1yARlhUZAl2YC3AkJPf6e
JqTrY7tHfxnBxGvzzk2XCfhYWTgWfUyY+M8MH/QnVXHoAjNh+VyBFx7KXFUd6Op1WcngFIJzh8ET
0BGArZDoAKWdbptZq1MJJCy8M9pGgCunGfGX7NmxZewKIkPrRI0OsVB0svkicR22nUXqsfJmZ/C0
QDcTn7L7cn48H7JEX+jYDBdHYhWoZdyPMFNtFfupBPqW1bK1iLLwNRyiC4NxGjTLuV2bo4kxI4GV
enmoUWQhM3ONCMOWFXgI7pkTen1xGZeSREq4hRC4QYERcCwMC5x+qxKVJGWZpgpM6q+AeID96GeE
WXj9/R+28MgM532qakWdBvJdb8gddFeLR7ZU7lK1kirM+me4ZBtn6O9quIt/pl2rqj3MGL0ZzKV2
UKJmk8ZWYDVAHqTNY4J25/mVic7VkUnKpQFaOKfG1GEDEdw+2rz+3ddxUOv9gxI5G8z8y7IqwXvi
eImUv2nyGokVxRIjbWuUOwUz32b4OOP50MZPyKcM6zEmb4PsghO759+tpdwhaDOtI6ENuzWBujvN
t0Wk3o4Y0V6xZ3qG9zEbga9cNqBQ3J3fYomP8u/TTLfmaqyxxe34bncPfQP2yujN7nPJ3grPOWDI
mAo20Gjl55qiPO8GAoEfT2lRb8hcLdyS7Oc/rOWvDR6RbiZZNNombFCb+TkDTGS3hC7RH75tZiWJ
01fOIAsT4dxBqFLQO+Uqgglop7ea1t7TVrnooCOkqPa357UxY/HXFA+AiWzWRHoHU3R6NuELZXnA
wJF7fj2CTwPeTRvAdCgHIc3ivN50Zq0oGLIDiLNUVe/G+QFCMP9HI5yLW3ZsaJMOI071UBafWrwN
I9nYuSBzO1kIVw5IjVqNkzXNscrIdbJpxSl5/7BXQI+t71X003k3LpuZ5pmNrEVtrnVnceP6M63L
758VTP4ZgNVgKgH5Lr+OqImzRIURkt6r6c+kuVHHj/PrEBz7ExPrVh69fHqrMwcrhAmr+kzIW+k8
xmzxpkgSXQR3BmaEMDMJ8IOmg1P01AwKJ1WdKTAzhrf9cK8OgztqPyzzrkRjdhok1kSOTLBn9grf
xTwHt29LazHdmZGGsdz0kwhwsUV1x7mTfJ71R3MXobXyM0KQD2kRYE+ni3LauNJCB2aS/t3Q7wbI
RlYvFXkIrZ3ZfWSOrMItWtYqG+agCYYKN686lOdxlI/DmsTmk8vg1slgHGwIWJx3CRFS2Dqyw7+G
UUfMzAaT556JKkmIT5W3B3uYfGO5V+OrYfhV1omra9A6j/aZui0baZq2BoEvOwtOf8yfA6AJhObp
zraRFtZTZCIZ7Fj+mSeL1riEjuUdqg7KbagQCETbKZmgATGFc+IWQ54Zm85cuuHH2I4I9nhvybo1
giQE7UcIi6xYUdSMOR92umFK69kGJHalymLbJL1jE9Qbssjtq17iW0JjYIHQ0dKGOCKfCWQtyrZF
C2O58THXF4r23qUNYtlbtchIm0QhADV4DawmK3KafxspBqt6fV0XRJ6tlxADmL4Zpxd1Hg83GTOT
718AGGgGPA5Vd7x8eZqLqF/SkGEnvcgeL9ti9tWp2YDmRxIDRHhE6EyjxI8KP7SS+CAQ53qTpCnw
ldVUkiJQidLNSG4UivJiocGrjSUqVTwyCLAUTq/3yi0zI1YFxCZTFmAuC8xk4GAlvw091d8YJSAv
OX/SBDsP+g3Al1CU10Eux8WpWonolC9QK+vTT7gQKPR28XAHWtnzZgS+hEiIsGsjTwHMgTdjE4X9
0UGKbFCUQ7g9vk2sIGsbcExLJ9wEqTOMgeYagw3QwuKb9aGqRMuiQpZjiZ9MupmbBxIeamXystb0
SZxCHPs90n9M9o/zixR/77+G+f59HwGw/0fdJDZBa98FlN7O9SeBsBQzDmbyaC47tB6X9CpVb5Lo
lfT3kh8g6LMcr5xvQEZWY8yhiZXXNd3UKC4rzDfV99RuPZ3tsumgK9dOLeMKFFwKKxuRAVY9UG5h
Puw0VE6oubaNDkzhSGnQmTeJ9TMebImjCm46XHQ4teCLAWDZ4ULfVFcV/hVGTLrrk+vF2TvZT31k
G62/1TRgMw0isShIGDABDjlwSqB3hiLm6bIwjA1l2AxAwpw+pcNdGpleCRScdqdpk4/pLIk50Uk8
Nrf++1EapFuDni8O0IQmRpcay75tzM7t8tmdU0fylhXBnU6Wxl1ueCUDh2zAlm1gjnlbLFula90K
fGJD66bdB63ulerOWH6e90+RoyBhXQPNeqPyKRgSPZbWOTqdBfjnJjTE+ubRYJNkI0VP2HV0/39m
+JdKg0nNpSP4cFTR3Vrfj/nDAMA+ehIYK3Sz8skEA7stHXUT+8tfs9wxUFpgQUmE1enThdVc5O3W
0j+NYa8a95XzD03NkzVqp96iLUgPunUrQ0zYV++29phoslaVKGgf7yMXtMNwGOtWxT629QeCCZQm
L4blBlFkaH6fdwyB74NrDrQLGA4Anx4ftzLGlJzpQIH2yX52fHWAEG4RYhDzH0qWDkp8GHsAyE4H
ZOx023qrisdQAbiV9M2GDbdh/mpPvVcNm/MLEmwd9LExN4Vn2TqTyPnCUocmY92EyQpw0jbss8BQ
rgLs/Qh4zet5UwK3g1IMSg0IUngE8MkMGVQLSlME0TeuFAtC5ClGH1DrDiNXTezpYHYGjXw7GpzO
n4hdSDoi6+uMy5NPzK8/7yhsNYtOakiwr9JrzmsYsX3RyahhRD0DvHExxETWMTQg5E5tOKYesbTH
Egtz3haWErTNECRjsiu0MXcHOt2OE3q3SrIZs2k72LXf5aOnaosf2u1DFNX7jI7b89suiGXIZ1by
YR2XA0R6T39TQ6pca4oUYGLkOxehipx4oUP4xIa6kKBTBVsMVKiNAS4EzpXw+tTUmKxvAQf9zXia
LHjTkq3jW7IxMcEZxBYDHwXyAaRO/IMnyaOBxipDFzWOt1VrBo2TBlFNr7teVr4VLUiHcCgwokiO
Acg+XRBJRnNOWpiK22KHjv62HFT//OcRmQAUGl06nEGCz3RqIowVtbH0svH6uobOuq210CdX0+C8
FdFFCkpJkG8hqAC+y2clVl3FKW0wd57GjhuN+R49wA26gXtTZTs9HTfxYnhGoh/QM9wYCpPETdFV
B5Qt0BUQaMC343OU2qhNa7KWxkv0PrBm5qdJd1Up2SY0y2uShQFoKYMuLbapg6n184sXbTG+IKpC
QFDp0Dw63eLZaOxK0VQ4DFgY3HSwLR/E4pak7ChyyyMr/GUOqh/WjgPQH0X00Cjsdpg7N8EknK0o
z+fXI7SEZWgr/Q9w9Fwk6+0FKmWh1gAeNW8TR/sY02RfzOWOTI0keIhMrVTvmPTBixcvldOtSxjN
jcXUGy+P7du50XwDiVhdTYDQRBJTojh1bIpblTMVehQhO/faHpoJYVmzB3Wu6t1iRDLNEuFpwAge
yJNAQ4ViMX/o5krp+wEcSZnT7hLtzWiQk5RWdbGU8VPI7ENP2GWfZZc0nn4NYHKSZH7CtYJ9D7uF
8VDMh51ua+kwzBpSG/Yj5aXK0u0Ua3eAVcg0HCR2/pzKoztvnmsnA/tvAxBw3fvVXBY3bUMb31Yc
2WDAV1OYfcYoBMWsG4DAfE9Em1IjTqsJAUZlT3gVzL5pDLUL4SsZ3Fh0nB10BtEJxxcEJ+vp5mlz
5+iAyTYe6plBZbHXeHA+zp8w0UWO9iNyPCDIVm48zkEiJWzjPsNrrVB3GlP9PtuVlLrEeYo766Is
97Z5EVIWpBSTTmPsFstuHA51tK3GX+d/yrqa07QFxJN4R6L24YCOmuftrM1BccC+gdKMVbnduI2q
DbTAMavwntiSBO3rYYcpMLaAghZtmi/csBMd9IEBW+lVOYZYmOJNeeTm+sEAsP/8ogTOQiAaCLA4
JmCR5K7/fuSX2FlQbSTQhB+AIarGR21uPKeXVc++OgpA/H8KzmsvXuOt0FWSywlRMlI1cB3Xi0O8
uYkKyVpEuwbYO2rbULdGS4hzx7ZXzJbFeHz001hehERVbo1J04CcGJ+boikkWHTRolb5tXV0ai14
cp6JLEUduhDlBaWnblu0hz5qJZFYaAKtLWRruoVUnfs6eZ404QC2Tg8DqrHxpmSy95rYwMpCawLh
jqz49POj21TrY4HHTWHdlmCzUUEEeN7BZBbWfz9ysEwb+kZP/zyfwMDTGYcZhALnTXx9zqC8DZoC
ChY89DX4g2kWoQq8J15O6eBcInX0G6i/WmwMtGW5TYreV6tMNnAmCgZ/bX6B+HW501igD0LMUXbo
5o8R5oqdTWIlXsNkBVfBGV1ZonA/rvqbKn9HVRrJ+mrU8QK1n5Rxk2adXykv5/fwD4aEi26AMwFv
bUHpD/7AefOsppji75D9plXqz+D6WcLCB5WCC1Hu5yUsH5Tmp5X3fhbegWDodSqNg9rfkib31VZW
HVwv3XO/hatUUCsD9dKaiedgc6IGCpL9RZ8s1+rUfhrVW9x3NziOMl5cgacaaPKhaWlTByTj3A5U
NUkSxcDKe2UkBz00bS9rMllP/KvWl4OHmWGAlB2sX0jCuTNNKCud0e4Y9Du0twVqGknw8Zr6SFGD
zIs3LADZOITunkbXdO9kI59fxT9hHZRgmIHHCwf/w8VIw1FiUxt75rWgZGFudF3eLjDrm0F0NXj6
Dx0yJtv4unjcZa6ykfjY+t247wrCe8wlrQ0UkPxxOxyN1qToVcs87aq+1F3n4Owz7xndxz1eH8G/
GEMfBTO061uL7x9MetgbSYd9Vh5ar9o6frGdvGK/BJiY3ElVWYRLO7LGhbk4t6PFolhaE1iH6KC4
8Q34gnKosrwaF6VMbFvwiENqd2SOcyKb5g0hAxY33zG/HtzGnVw79+0tqMgkt6qgsXpqa712jyK4
RVIkmz1sjYc++DldZNv+pXmxXBUOMt3I+AxFgehkaZyHEqNHHXhdWvfSB/O7fTG4wwG0RYaLybmH
bsue7grJg/FPb/iLYx5tJ/fiKQFmGEkFm85dscPkusv82YsvqbvRoXrid4GxmbbQNMVgz/aHxE/X
K/aLbYCKUKPCE8jmWVzHnCrtzGCbfNDP7H0TXmke9F42uM+WQ7WXfk7BzQUW/b/2OE81k17N6vVz
GldK4d6MEBVMsdeNF21Bb6LdLF7l51epN+7OL1QQ1E/sci7bjTMtlAZ2e6/eAJr2897cqqrcXcXr
W8tbYGVBi5Lzn5xodUxAveu1B23b/yqudD/2FRfqmx4Lhvdk/x4f+gt0E84vT9DJwzHBMP3/7HI+
REtdT410ZB57yd4xeQYRtkv2kwXEm4IqgfN+yspv64598Ry09QGyomiD841Yq+pTUq6eo8YdiIY7
t5zVfUtkkVQXxrYjO5zHDAs0zMoEd8YqgEUv2+CG7Gfv5v4l9MMNEH+ufa3tr5KnX5Y7v45+7Eab
bXyR+MY1fXxyJOFIuGjIOjqYgEOux5fPlomyDlkSuAjD23D0jOGBpNvzn1JkAlI2Kh7QuKtwKk8D
3lKEfVlmJk6IPfpEgyRmeDXKwKGChy3uJbQKUTtFsQo0zqdWlColVVYaDKJs3nxIdourvYJP786K
8Q5zW7+5hDKMv9xKp/mFlwdyPDxldQxKwfap5dho+qadVeZNm8HZ1bcQEPMC60bZJt+fUMEajyxx
V0eiFgkpJlhqgsHwgJ5zS1nWtv4J/hDgAABODjwb5iu4FwyZ2KJ1OT5W5zwNA64/fdck+9Tc/INP
gAgEDz0gwmw+mzCMaayVEW6XDrdas7OaoKb3500IbyEUoXCWCUQBcahOv0vmFEYb2haW8jH5o2e7
2dYOIP+6dy6RSSxBd4jd69GtduFVu1MlDV6h0yMzBI0wKi1ghz81jtI6M2IL7qhWy1U41TsD7f8y
ls34iBf5147OgaKLhRRNP8HOfNAKf9C9GgLPHtmCIOF+3GKkg7qWEWCVAUY9U4/Ogebjs0q2es00
v3jNqlSEOgFI7vgaWV8mMckqeI111b4791HhgzUhcPz5w96wXfyuLy7AM0H0qO5yr/5INnSQxDGh
3+KRsaLrMWPOa/OMoA5syYRfEBqbcbqD6JALjq0xkrHlCF41Jl7H/9nhgjcGZ5y5imGHVR1oMp35
s3Ukjit2nb8muHiSoJifOj1MKEqaudYMkrKkf6T28/mPJo5bR0vhzkdbo11urUfdDt9J96RW763i
d53mOdp+cbxusjxLl2QtfxqFnKcAuIh2JGiAVoQQ92ZJ9WZWUGFAmJ7d0tn3MxhsPMiFBoNfbeuL
5lJ/ay77jRl7Wu6Nmy4oLTfZyLJiwRZj4NsG2gqvc8j1cVGOWUlKYkXBr8hbd7Ff0/whVyRLFSX6
qDWBVHK9F9aRtdMQUGsR8BF90sKISzb1jbEPN+aV+tkFQwDetCuN+t//oicWuS9qa3NP2xIW2yD3
AVG8HW9p6/ad2+6YLjnzwi08Wh2XF/ZVBKXpArZy62dmezUYnG3ZfSc4bCfr4XJAbWiXrohgo6b7
tP6YCslJE7RLVqT730/EReminqye0bj14r15E/t9kPpKHoz+w7y1P//l46ySMcAiriY5n1uKNldZ
lbZ4mOCbKC4YqnERAcO7ta6WV4kx7WtARj63UgACAYH+Bed7UwKcVmTmLeQ96Y0aLBfhhno1c9P3
1E23yCDO2xN+qCNznOMZi7PkXVG2XlYxX8eI2CjlwF2/NR84jlfE+VsWGuWia0Xr2Y0/3hnbuHLT
DaiACEoRuOS6QL9bXyS1W10mv83H8+sTvUZO9pPzxCkaG2spYR1IlbWydP1z2KheeAukzEP1ybzv
k2nDMY82lHPMqMl7x66woTo9QGQwZ4k3y9gABVcmQCvIwAwTU3Aonp3Gp86yK9TcK7Tl6VVX7xrt
s0r8QSao8QcRzX+4YzP/j7Tr2pFbB7JfJEA5vFJSq7unwyRP8IvgGY+Vc9bX7+Fgd0fNEZqw74Ov
DVygS0UWi8UK5zCmKAtyNQsyxOjHWCDDXvc093x7FktSbkcSeCnZy0TswLHNxZxZPd9L2YxdznVt
yC1YsuziDkPxxLL9c+L17p8OwGkcd79mn0tRjH0CSUROh7BsbPVnfgjP7VY4CncNR8ia010KYcyw
7bIQ4BbQx2gqolRO0zrDzOveW72jAWmN+rFKX4ZsH0prtHIkJRVVZd40dos2JqKSxB139fYVlHQv
1lF+DO+nmxhJgeQNw8Gc00Zd4XeT+foARs26yINgHPABTf47zU9xcpiK9wFI3sO7qr7PzUn1HUWr
SSM/JdyIen0jv4QzR6/O5m60RKr9Md5Nd7oH4B0P/YQ78Xe260nthpuejK6/kfY1QhPDA7qDN54t
8mTsdPf6Sqz51cVOsOTURa2iqD3hW0KAtPf6HRcA6jN9822paVM4uEzpNCdjtkkdVXMk1o3dI/WA
UMXLSHcKEasEgBTx1G3kdNv5FpBkHEtewawA5s9CMLPHuQDi2wZoV/ac2vNOxJNWtGcS2YYNbw5U
r9C7vpSrR2chj9lWQ4sxU5lCXk6pxWUEnYJPuEHfqvF8SWH7zzVBbHPRwIZFhh01N0Hu+KYbantN
KYiM5Od1nVavpcUisjXTPmjiuC+g1M9gD4/wkRMZJ3W2Q4KJCpBcmzzfQM3hirkYNO5YJK+zMmtR
/oZ+QAPIS6dWbzV/F4F01yo4ToCzX+yDrp4mWcfgT2MLgSfXZ1l2dJnTOLn2AlraoMHcgNpYZZ0m
QUZ8EO3uw39Mb4SfgDA/KTwSjtWDvLALqu1i3cIUmdpCwrqVwmMTnOScd5xWL/OFAOamS3W1DTS6
XPMm3OHxtM9RoLEC0sISkh3oHciwlZ9VTgD9maf5bg90WBnDB5LG9mBqVZogjoBe1oO+N26UZwuZ
4Ybc9ki0qETclPYznKWdIm0rbkUHWHab60dgfWG/PoDZwlI2BEsLobepn1LlLtD/uvMTbgqFPaSi
0coIiIXLjVMGELKMLRQUZGhkpiTjEcevvhPhfSm+IKgB8DK4FBFi/EfsTKige6h22fHvMCTSKboV
nNRNvWEXONeXbD0qWghk1qyLzdgPLQjUCIbZp4E8v8qkeZi2xZaXLlk3kIUsxvCbChm6GoDgdgHu
IFd3Ozchoj0Sddc+TzhqJAvJrX/7Xt4HbousfnJQbJGHPbjilQHbDNBBJPcxAfWZRFucviSp/bSi
rTjTvBXUdJsH8UYvG1efkRdWp540Cg89YMVRohMcDAnAYKW858ympp1azoIJKmqgCDmC7intbZdt
5h5pKf2Zs5/fZ46A5U2HrSBR/D5MV6WqPtch+sYkvTxKDXCph3w8i50xEr2tAGab9rZljm/+JHhx
m3B8wIqjvpDOXOR9lPom8PIq8NfgRTvjIVFZBKUAjtWuLCidAAJsNGptKLgx93cV+1Kc9yESb5kc
bgy1El1M62gkL/vgXqiU7CEutGHHWdqVxCa65dDWTxHhAZfDpKuiQgFWDrp67X5MzsChcsJ4+unP
0ik0W5EAJ3kTZP42sLKbyh9Ok84jVPju1jHQBYwEsHlQ1nl2AjSDdTZTGTSAUp8RTTRkFOZjTPMt
s/R6XVd66i9d+aUoxmJhy3EZG8iJJYrglYZsGzKPbOX7HlIRmDpCdxwQDtk9LNNRsCYJ2rTSkwWE
N32261AimvYwYPjpujrfzzxk0S4fnHf0MLEHsKn0MetUpHa6UCdBdatkkt3Hz6J2tDANaNQ8kLLV
nVrIY5xqZQlZrqjIVcGAN4IauVXiWmgCKTgXHk8O41DDLESPL13DWnvTmq3ZTi7mOKWu56zf92NN
108FFSsWjzbMXd5KKYhkc7OHOcjpsw5EyLLwEu4M1boyX0KYRfNHuRfzHELy6s5Sjl2waxQLEHkJ
Z9FWbXuhDLNoqZAqfp1Ajl7e6BqaoDrxn5YLhwTGTWdSGAli2Othh45FO4wOYVMTDRB1ic87QCtV
TvQiY8wB/k9F5pItK5Vpn2SJQU8QxuiO2v10qz82J/nW34iO+FKTidT9Lvgz/32290IuW2ZqQYoZ
FAoWsMj2SXybRL9mmXONraQdLmWwvjbXk77VoJvoWSRwjQA1fxVvQv0222eoDVgzeRZJ+qPaBE7S
EhWkARxQozVzXKzuZ+V+ESdYcw3aH8yIgMfZnYad2D22oAnkccutnaylFOZkaZmVy0MAKUmiOlP4
ZPTnMuKlMVY60y5XkzlaptkHci9gNTFVepwNkj+IMRkDMuFp/dz+8O9vWoUA6db55bsBr76irHnf
pY7McZBnQJb0MbyvRcKN/6jfxs+NY7iRq9qTF2Dz7mIH8MJ2vdPuK0f42aIs6zUvJQwYw47boieW
Y9rxbqu81htQhN9EvAO75hIQR9BuY7R6fMP7D+U6UeYU6fhE3rcZiiUqD8BiXQIQaTGUhLiFfRuB
4lcaUkxZAWP0tZpulY5H77vycqB7/CWB2WMAm0QYYoEEMdgF8dtkTvZk+a6PKTzgnHSG3ZjuGD7N
ojdYG23iTQWuG/KXeHqcFscFBI/qPIkQLxTHQahsFGtgYYV7/SJfeaVfakmjioWYbsgaTaK2NASb
VNjMw5OOKcsofWliFC23WrVr5F/XZfI0Y2JaAUQ8rU6LW2ol7FHJPNRzeWcM8Z//JoaNaTuM4/oG
NJvmoyb9mPoHWeK1pHNUYVHTlBzp98aHDDF+liPZ9pUZYGmKd10T+qVs8LiwRLbd2craOsoHagrS
KQnfR/9ZHzyjcVL1JddOoOzkyONpJV/axJCosRiEkJcX56n82Ut3pfD3UxYXdsdGkImkK4VZYOWy
st8alf6ixgGvNZvjI9gaTGxEVazTAqQk+I6llz/aiUvmsioDdUeMJiMgllg98saEI6JeotSj+1D0
0ydLLbr36wZAD+E3A8A0N+oFAHWD3V5uSCqPszpLEKLUoROIZxOd7KqFvE/4BwghnGCLJ4zxe1Fj
DYPf01JqTLFM9lp/jM3XzL8DrBxH1KqhLfSi/3/hfIBVImDrIWr0kUqTH9rxp8JDhlzfoK+1Y/xo
ksZC1NeQYQEJQkzNc9KqnIfsamSzUIOu6EINDCsDZH+maswPSvkczCcr8eaQYwSritDRJLDmIvMh
MkYgdrpfGODutKWh3XetbSX69rqZrQeJCxHM1ueqXAppggNjHsNzvZ23gIzdZccyJ8iuI75HddZR
dsBwPmYbMSPp0XRlTmvXSk4LjmHxDYxNtJ0KuKQEtt6/nxVEqU8WMX+/PMqabTqV09uaZ9izPT2b
bmcr+1mz243K+YaVtu7Lb2BsZh6TMWsCrAM6aJDqHWztfrxpvH4bv1Xv4Z3iJqUbkkpyr6//eli5
0J0xpDSXJ72pIDcuCLAhCjLetFv5t/+7U4iIvA865qu3dKecS2BoGy6vtXz9AbSQz9zMAKZKQPEO
+drD0coQyvqHIXblGLnmiZj33Y1/L5/8mQRv1xVf9QMLucxVLfXqLCu0tUYabyT1WAsYvuLsKUfE
Zxy0OKNxIuaxKdMtbe7jcm/1HQFrGcefrbrOLz0+c8MLIbLW+EpMLxwN84KJhUeWr3/IFdgR2tCN
lZSTPueJkxm/M2l1W00QZ+jvWjmSbsAYeXYfifdVPG+ub9HKKNDFmWB7V4Mys4SOLuBkAxQCLFG2
8YK/wtIxTlqDFpFX8a21tcfqJvfaH2psp3fCYfKufwVvFxkHFWZzKGYCDEVDC6IqyxsTfHrD36N0
XqpKv2KxjZpZTYFGVbXawZ4aUNp3f9qIVyng+HO2+NEGLcbGRkjJ85cqfB9qHoDB6jNxYY2MN9GE
sc4M6knTIHYFXSBd48woWI2zqxkPUcCDGecpxHiPUJSqYcygUFYdxvRD73n7wrN3xk2gezK3euoe
x9Dtzccg3prJTWZpjpB1nCuds3ZsUUOb6qjr6eZkpiugrGI5mnSYx3SbDUBe+Zce3wuT+7yZFyZX
moiwo5ru1c4fibxHV2N5aG8sNyXRsdnEKKLY99PmR+r1ezpsZzjXDxbv6vk8/osPaPJmrEx69cMx
6tGN+BqrXiUQy3I6zW4cRIKunhHpFmySUnSrtCg56bys8mocJYP0llYF0R/PRDg9ZqIVVUYcZRZP
XbgzrJu2erK02+uq8qQwPkSvstkIfEgJBDccf6vjKQ424LPn3AXrrupLGcaJVIbfVqUKMX3/kCNs
KdAoqv31VDe1GlAO0ekIQBowJ9wf1TEM9QQHQp9Ad5zYRcuZNltfrC8JzJk2C8EqBh12OZW+W4hg
Lpjh2QNgvso8SOnPicpvr5yFNszxNrUwtCqa8ZAqcWulyktZTEiuGWgkGTC544s62DVoYLYxs+il
NhCedu0eoXJ1iKO5rEgyZMJb2pggOw27csrdELyT+9mS0AMaJbEbz3P90VntiMnkWniRsxFsaWKc
qee4TcedASQ6Y2MBYXDaAGd6PsiDLP/Q5KBpgZGSApH1uiFSfb7pC5wgoMZTjnKTWdtxTkOlsrB7
g3YT9qdRuy/FlPjazhreJ+uchQrnkK/6Twxn42hhWAg8Fey9hl4CBcP/tgA2OuDqoDc9OuZhdsrE
6LbsTE4HyOoJWIijtrVwKXU+x1Mso81y6H8JbUgUaWf52+truOqnFzKYExDmRTToAlQSZ2U3yb/l
sScR0pny9OAD+jzlZeXWzgMe4IAjp6BEoszsGY6C2icK9kzOijux0DdTU+zMVnDkMeeQo6yKov1p
wPDA/DX73sv73ugmE13GjdgftSH/Eev+26CMD6L098AymO1eiGJcYq+GSQ6QNdoQ6zta8lDiDhp9
nr3zFGLMz6hB3FFQKUHxEQ8kzF5k37JHK3Sv28RK9xvUwRViAIsVYM6snbepJUahhW7RPPop6y+Z
7CaAJGkFWtb46LPfsUaUsSPo7QIA5T+tJXrDqXQMzLO5miBrc1kuWghHT0sC1p5IC0k0cpIBa0eZ
Eof9nxRmx0BBMeVAB4WvtDCMP3tWMTpG/kcunkfr6fpyrm4bhn5omRLDJQbjlgMr6i1pwDEG6DcR
Q8MVAltPP6p09q4LWvMXyKL9nyCTmbYapwAIMhH6b0vTf1PSfi9LJcny/B/qUEsxTCVMssqyiS3o
IwE+M8Qzu5paxAI3ERhK/kEhS8SsNAZt6ezkpQM0BtEqlAibJMrJRgoLp/Qrks9/D2QNc1+IoRu4
8LNAzusnI4YYOT+p46MWJJ7eZI5mYL72x99rhPsDMz3wR3Qe81IUZk3BpiR1cBRy6YEygcSj5ua8
SGDN4pZSmHdtLMbgTm1whArr5KMYmUp7KTrG6dt1ZegZYe/fpRgm3OyGcZ7UGWKGQtrmvXpSg3Bz
XcSaSS9FMMe0i8PZyDqIKOMfVvdHxlRkw7kmeCIYI0NbVihGIkSM4/RHTOB0/Lr4GYwKZ+tXb9qv
6Iw9nZHmd37VIDpLLAzC44JQgyff2BXaTxVgaOC1//uVW4S2LMBJGdc16EUQPqfdSEIZ8yiAMJ94
g41ri7eUwljaqIR+JMe4znWdlHAFvvxD6R6va8IL85gNAoeFmAUTZACuWzL+JFJIytk1Yk9o3sLh
wZfd6/JWN2oRVjLuIBikYLAGyKuzs2G8iX4Cx/AooHNhfCgBgX5d2tohAvT7/wexTACWGhHoWGlA
JAivkfIuTjzs/DUBuHQ0VFhAmgKA/EuXA9JhVa3UHjlRHzDOee/5ZcQpSK76G+Bcfl5vgOxkRJRt
EU/o8YFXUy1AMQjxnZCju1cJCi8bR84tt7I9lImTelAsjMXCi5kFYksrrWs7lQ6auT0DUZDo+haI
/X+/MxeCGDuwlFmfI4CMgfrcEZIPKeYVP1eWDQJ0FMlFOmTOBqhKm+olRiLR0NEYNkBBPSXQf451
4OSVynmG0h1gXDXgDikSEEYpLJEdpGhzIChNFI/DjPJN2iT7RBWOcX5oD+D8ur9u0Ss+4UIWE+In
gOEZewGyov4c+JYzWB8huMSuC1m1goVCTFCVh7qegiEQQCrVrlR3obkTrJvUGjZKrtpt03OMjqMT
OznRanJUlhLEFb6bThNJ2l2i311XacXPLdeNHZew0MzplxThI2xS1x+BRBFbJO36s5DOKFp+iEP3
EAG5mmPm66aBSWsgUcuaKTJmnibgIpHkDlAtM2hU9MRNk/eg/52Zu9z4+0EDFSp+yaLfsoi00I0f
AFYRcC2qtMVDZmPq7fb6Iq5v1JcExvjKVo1LdYY2U7Yv811a3WoN51m+tk/oyQHgjK6h0U1llAjr
NGwDH9gvTY7cStU141EywskxR91wx8ZPnVIKS2Kl0oBkhCT9gyliLBx0hwBEoVh+l2vYZUWnGv2M
o1y1xA9kW55Pmv/n+jKuXBqgIPwSwhhFg3RPM/boLI7CEOmq15ZXkV8ZDsLcwkICs4pR2kq1mEKN
Lv/Q0QiEx8No4hm2j6yj1TrheAimd0HZKPphbDcDD3ST/jzrEJfiGTvxh8A3jQriGwmTIMlzNs1O
Ff8En6kh8eAD1/y8pAFuUwFsKroimTh56up0kErAiQx6DH5Fu5PACJtsDWF3fdPWctDopPgSRHd1
cbws5FGENIOgstecYnSH8CkSjyAA6sWbsPLa+JAmxzCSiancDuZuGA6x4YzKc5v9riNe/nbNQy8/
hrHTJhJaoQagry1oOzO9b61N0Eikbk0CIOhu/vuJLNgTaGN1CcimYN9lLgQ0dvupYEBcEze1Y4mN
sCm1Eu3brcZr8FBWTwdyjhhgNy1g0TCy0hikZyV69DCiAqtxR0cjDZnshCSnhMS7mVTu4Eb7Dkwy
f+rttIkO8fNH6WZn+RQ5GAkn4nMKxDFxy+vA5XwY2wgLKEWxK3t8mKiDBR2ThNwK7Zp/BSI18GpF
g77ImV2dlWFK01wBNkX9FNSaXWa3EpivrhvymhpLIYz3GVQp8DuFqjGTOarwquBtIU8C430Ea9Za
ZYKEQi+JILz0IaeysHbmlyow/qVoQiUZ6U6AQ1I1ntTyXPrIxXNSMatqAPTQAECxbiJhd3ngAXwe
h50IKXGztaoHJeGUelYAfFTKxoT0C4WRx6zCpQBfDTUxjLHdBan2zabxUM9q3iPveXK6DZJLjm+D
hmMkmQEUj8LltTyvWttCPGMIkolcsUD1k4GloGjHTsIomPV43dpWhSD6BhgTsHdh1Zc6ysYQDnMI
HVvxNupfgUVOBLxe/psQupML16zpfRdhoWs7ANZJPN8LJSA3uaAu32etgOoMcHqwoAE+G/++lDLI
aWf0BTLEvdGi6cxBOhNEmTUcLoiL3UY+Z7FI4tS9rtvKyJ4K7gnkHYGnipw+m9VC4+HQIKGKfFP5
pOk1qTA2p/d3QpcROX0b5XM9On3hxKgtXJe8EorR5CBGoDD9BO5G1v6NPKklS8XDM9PtVDyFdYjU
Kijr0xZdq5vBAsiTpL9cF7py6GQKWqIZMl6heFJdLnIU9007WTqmqLWgI9KkbcYo5NjkyuUpyzSR
i2gBOXCW8E4cJD2p+xD9IOCNUJWNWUkExSbSRS7G0klkbq7rtHIGLuQx7qqeFaWcR8gTy9oJjAn5
tvQUmQ3nGfp5ATFhF0hR0BQOPFhU7dibMzTVvvYt7M6wL9B7D+5GpyDI7ydOty+8PsZAReG+oVGN
aPc9BsUNOyaB8545n5OXxEC//XXFV+LA5QexNybY9wS8GfBB/dwQLc5tHaTCuk+m6V0veBSja0Ev
pKko0X9ycrKRYA++SNXIIU0C3AeQ0ED7A53fm5dwC86/1wFQUwCC4yFWfIL3fF/1L7GM85HrHhlp
UMrbT5k7ipg3I50HLkXi79Tb6DBvrU1/g2CBWK71E4zwGfll7X41WzAEKYB3bN5Oxey0m8nmgU2u
9cthPTD8CjZfGDubpAzaSIxbHx/m/0C4dgic9r0DhaTjHwJXqgkduECkseMhwq2d4KVY+fIEl6WC
FIUCsZOsInf0Y2g4kfhaE+aFYowjVsRB6ysDEsb33lG2qhudilP80vyIbP8B2CCw6gf1BXkEYr6p
zj7E3PGf64bN/QRm07My0YIU1TS7d946N/oALolT/LjNju+v5VHzhmffxkYLjkk0Z7rhIXeutcJe
rAD1OIsLz5KDALU9rICwPY7n7I8JIGZN35q795fCw7CPnxPhp/pgPliecTeR39e1X0EOwdT9wrKY
yGGs0QejRtBeO59NzK73b5IzoiE0uHuX7NIGIJMNYjmOe1vz2kBtxwAcIAe+wypaSRmV2Zy0ti5u
kyknRgZU8+JpUHeK/zDyqjyr1y4whJE7lkX8YTMBuharTT9giecidKeqI0IoYlzVsDPZHpVtnah2
KB1G8xRqzvXlXbsuMK0OrkUAhmFOibkC09bSw6mDZOyoEno5Jg8q8/W/yWAO6QBkEbkRsYNSYm5R
CTwLoO1Eak/mxNDy6hWAyQCM4FNYK5FRJszDVtKoqVhn30bmwfPvTDfdjY/mo+Qp2/5mvBeO+Z8H
7XflBJvOljeNMwE2onnmHZp1f7j4FEZndNkbmL3DuiYTTmXvpA0el/EmA2sbBI6Ig0nviZt5b3Ac
1loghVhGUjCBAQxXNqk+TpIYSmrcIohSN4C+8UBJ7aAZEfONo3bSu+YhF6ON3Az29U1e88QU3AvG
hGf0t8rBmGRTbY44Mam1M6VnpHyu//6aoeoaDTZwQvA+YgJEcdKsIaA3XzuYKIROBRi+3a4pRIBD
ZQFvrJE6FfaeXUpjoqhMR8bDogeyqX1HoA3gQ7mXaWeBwuuUXl046IWuNXAIfmPj8WejFaW+wAms
YqR78q0QW5wn7KpN4EFkgSrkM9956cERfiaSIJdwLzrcdVG5iV/clDMAKpLQrgxza42Sa/Qp5zyu
QLIBJQLM2igngcv1W1lE7rNA6bsah2DIzlWNSYmxPpZTuotnYOqFuhvkEQiCFC/tpl1ujS5eAftJ
QUZFKHaZCD61UN+qZW4Hqn6TYWSJY7Pfd5my9ACMii4NSnfMzdb2od+ZQkahCLzOulWs13LCO0D4
uG66393SpRjmBlMDPPsNFWICbUDz7G0ilC54dEke3ElA07gu7Ps5AT8kuP0MHZT0uMIYnXyzn7TK
RGIe/MMGZlWq1o64w35rC7cUwmhkpKlWhi28GAitSTXEtqLcqUQReEQ6ayu3lMMc+jkr5cmIIKfy
b9Hak8T9ttMOUoERHG6XKk8Wc+RLvZ7GQkQxoKwVA4MXzU72R7y/9bw9FEWFhp+85fGofT/72CwY
noq2UopCTw/uIrRCzyqGfDTINHxvjh75lc81a0CnEtBa0B4FChpmAePM8KdWRnI8MV7q+U0oT/Hw
eN3gVq46VCMXMpiFG/1QSucSMibP97I/86a9eZvxJDJc7V59CG5LTw2APnpdKk8xZuXyOpf7NIHQ
rPzoo7My/Ip5s09rm/OlF+6dy82plVCKxpyK8E/IuYv+5roKK7NViPSQ6xBBf2SgpsuEK0FuoF6X
IJM0nwvTFt3sOHiYnG8BNqMDoGgAtBqm00dScYLbtbVbymVik6lT50bsILcK8H6xfmZl7Igdp6y7
5iLAhKbACwFCAmThl6unGQmuck1F3Sm4QwDvzOrLgPpFZyju9WVc1+b/BbEF3VmZezmi2ig1unFS
6T6OgBGkx3f/TQyzWYagp+PYQ58YHcNyh82JhZ1amhxt1ryQhgQwZUdGGypLL5Bj2nQMaHZxHB+M
PiR10pDh3IhvVcPZoNV1W0hifLgcqlKbRJCU9qb5KpSWsZ9rQ+poMXTicV58j0CAxA1MCzg5eAqw
iF5aw5QVhu+nJuazHlCkIjqmKKLH3ONl0Vey3JdylEs5ozi3MVqF0SKzqwsiHVCjkzbpRn2M8FAs
dtMGDE2mm3/CwQK+gBf2fzY9X8aNl/KpT1k49EAPfLUZIX9wfdSF1FO7iV8zVJBavD36LUUeM9zE
E3fR7vRnupfuZGd2ozf/NG15S85dC2oAi28pMOan+C2+JXjqXLCpACm/+ZNvLDc5xG/AwHgCStfp
ITwOduwV2+unZeXVfrkQjHVZ2qRpCd2Iaa+7vocKlnUzudJWIh8HVC3fpV/+GXGnwxG75nWWOFqM
nY11gfYYC9Xu+KB60b22DbYpAApV5KW26kO2y/chCGw9pLOvC147TEu5jN2BjxFvXBB32kVwlIQb
OT5kxe66CJ5qjGnVmaqbjYbryApUtKTfmELhqOXWr3jYmzxdGLupktYISyqojn9MNaA+lSd5+H1d
Gfqxl+dEvsA7Y80DbLhDUGK9Ulx4pXiulefrAtaUAO8HEji4ekBCym7IXKhJ/dmUUL3PVbFtxZ+g
QnX/mxBmSyppkMMRA3J2lz40QkAk9TVROYHOapSA6AC5IUyCUaLEy2OsgoolmmaUw2vHsFClPuNJ
b7jYFbc8+q45E2sg6v3fAzHhEY+XEaojyKV8I2Kv6wCczwaMoC8nWwlSV6vLe/Q7319fwTWjXoph
zmsKFkthonbgt5GNySWiNq9t/yOJ/37g51Ifxh7UOdfDhgqaitQeE4tMo/Lk94UNFvfUiRSkZa5r
tmqAiwVkbANt6FKciVhA33LlzqnzJ7V6uC6Ct3iMZQiyUcxiAsuIxvQ+aLpdivaXGdNpoV5w5qtX
6h2X68ccWFMfWxPBFaKsB0fdpxvjRbEc/6HZAIBgByj8TTM517VbXUBksTC9YoLvnI2ExrCOfMOi
dl+1u7BrvDrFtVW37nUxKzcVTVd9yWE0K2ZJTCwBliF6zb2Ji7u/kYDCnRN16x96GzSkjnhj7GSO
5a95QLzPwdqjYpLz2/xArEQZIjDEk01jPPZp+atKS47roA8v1skuRTCHS9IKs6pTiOhm7aUeDa9W
yuM4C141yoe8zV7auH3krOb3ujVdzS+1mHOmBJI55yKNxvXgnANzO1IbNxcSN+ynbZD7tqamG21Q
nTKfOSfu+4qiWi6ixIrIg1JO09B6Ee/IkSaNEI87xTK8SjF3UdVyEmlrNgkGUMp5jocNBnQuRWit
3PY1eOpt5KPUFn1u1kHo/j50wrNwIYR5TytVMjZ9DiHAxhxvqr10L9iRq++GmMx33a7fg6fBG1+l
3/6/vAjQBiViHhINuax2ohpPhU5bRCZ5coyijUCX3bmZNHDscm0VlzZCN3KxUU2RD+lcQY6AWV0w
xpK8ydww5risVe+4sET6FQspgwByYd2ElF5+lwBFV4DgLnwVmtfrFs9ThnEfmRYnVatTgxedejj4
ii3Eb9dFfDdsnCkNGA4mUqhI6bNnKs5LFNqRBevkoyjdGOn79d9fDzEWApgNmWawp2dUgHqcX4yO
KG9oLhFOeLU867v2rrzXEdt8cKlWVn0FSPQo9aL8PaUfBUZjIG0MNB1zcMfnaF//adJffUEpUcf+
18R7lNDT+c0fLuQxB0sc1K6PS8irkm0svY9aR4bpuU5ua1ni+KI140MXEnppTBSBNLada6pQtBVr
uN5Z307aq5rfW3OHpCWPGHjN+pZyGJVKTZmmpICcVn0flBu1KMnAI0znyWAyOVmgzqkSQgZS5ZtQ
rvbF1G0zK9hct0KOGI1JtxVBkWtzADEZhtJB/J1Lx1IZ/mVfgAhsIDOF3g3WxQ11mwuzoSEVj94w
Mz3pw15QVEIHpP9Bm4UgZmOMCshhoQ5BhbaxNCC0TBtz4I0Rry7ZQgizM3MmKcGoUSENmkDUo1Ul
aBT9l7ctJSv93zVjE2xWoyaZTyMVNepUV0ox4tJE9XSvDo1uX181+sHsCaV0kKhgGBhzYpOGwOoZ
hkLH1aeHyZNVGvfTKD5mYQ9G8+HGqAJMoGQPjdQ618WunlaUiynYxif6/uVVIVtzFoQDyOKUNnSS
5GbyCxtIBwkPpGJ1v/CI0xWQ66CtgNmvoJBqgH0YyMZL4i4eZtvCAHHJQwZa1Qacc6DwpJMg7IMx
MvCOKmcsYgfaXBnjnEDIKsDR8E/Wt5BDv2NxwaZza4jTSDerOwTtqyEdgf1+fWNWKohgdKf1LNRH
wObHtgXWcjQYU4kVG47Wacht6TnZltvoWO/THxLm0wgASW+BRPphddvkjUf6sNKXcSmeOcVKEzYi
zBAxxKY4dSnBKzF/A3mHFznNNuQ1vn/fOCSJUD0HkKuM7lWDms9iQeVMkNI2wqBnIXmN4erhKRCc
Sd5dX9PvRggptNyMVxVqhGynlpziFlQndJZq8a9ePjfmVsh5LmOlZUlBLwlAqhFN6qhxMZY+DdI8
Zr1C038CeMxk/LcBwZFykvfWBkRPhdcAx20TVyREBwQ4hxsbzMO8Qsf3wAlfgbE8ZJzp04DteQaR
AUDtO/x2Nj2m5W0XvF5fSt7vMydgTERc9Bq0zItHRT8OJsf8Pz/w0h9eKsC8N/RexCBIAgXEu/ZQ
2aCU3SgeaCQ8pLO33SbwQrtEOhmo6URwYlfbiZ7pqkfeW3UlQLzI5rLhjDrN/iDStHbwVL9TFHgy
n3UvIMKH4ebb+Fk7SvuJ1z1Aw1pW+UXNQGUOX6RZYyRToe07ulgdg8zb+hCB0aPZCD9rZMyvb+ba
uViKY0wWyDqRKg4QN8tuI/0x8yedi2rIkcHGOF0py1UzQ8ZTuTOPBsnuBCKhanV4tvbRQ3uUjn9d
tbrYOI2pWilipGQDFVjF21jbKaKn8a6bNZ2Wz25mm9SgkwVrxLPbLAYvV5pdl8JDDzOnaLnmHHGK
RTBkAAcGzWqXztFAA2JbtLijR394U9ohIAhMhtsBUaNtguWLE4l8fyvAY6johKeELipc2KW4YGhB
HW0h6ImFn1N0bIfaUyVXHm5MLljcqmZfotjGZb/SxKnrEcWZybTttRIYgpk7Cz0oazIerhjdDPZM
0c44C0TV6EVnD3JdAc8ipwHWpAE9TWy2Ywj7m8r+cRz8+07snbiQn68frFXvsRTKWEgjVuj9EXGL
pp3sGrpwSPXuvet8RwoMOwmiDTrHUlJMwp1eNCdAvnqz0ez8qT4IyCqWSXB//YNWLXaxCMzeVm0T
FkqG72k7YeN39QkExUTqeHqvmhAuH9RYFQSWbOwy6bqAhh8cjEI86q1KpDK0O/N3Ywgkjd3rKq3a
EPjHUTDWEC6xnY8+4Bti9Mzh8SSi63+KX9ouJ2bcHuqYN5lGV+ebCS1EyZcnYwhNY/A7iOrqyM1i
MNM0L1nqNN1WVw+l8D7PL9d1W7tljYVA5uTX/8PZlS3JimPJL8IMsfPKGvuWS2TmiyyXmyABQggQ
y9ePR5uNWXdN2ZTNvFVX170EIM7ix4/72Cxh2OE5srDcuPWQNDz8P2NF+Nr/7RKPn/BvlRexijBg
FJ9F02P9CUJIg/HGoTTL3f87MPCfV3qczX+70lJY/egpPD1ugHnKMP4tYVwmyMYa/mmO909n4vH/
/9ulPD638LLFTYXd1XY24G1G1Hl1VRD9f96Pg8fnwjkIDND/vI4/g+aBBTrAeQyzVYMe3dr7h1rg
b79YRKv/vsRf3k+HD8z1JYK/HCozqdyWpKHJg6iunH+Sf/ynS/3lBQEeKudxxN1MsLNrqoyXb47R
pP+fRwbadeBidwaA638+Mhe0opAaONKQVN0Yk4Q72D8pGP9t9AlglfewlHpU+v95CUtWzQj216OV
/qO8m93d/dmIGuRNNTT/kCz/LqsAhcLyouVDtuCvLtDCXsFnKdG4lDCJFeNOmQmFTP4qLot+U//E
y/q7NxRAXj4AwxkqPH91dxIOCB5coIFpC+JutCqsc8icYg9t138aZ/xd6HkwcXwXOuNYxfvLe1rd
ult9BaFxeyyT2mJHSLRt/vej8Dd3A2Ei3IgF7w7nfyBSWLgzQ8YhJuQEJwsz5LaDbd0/GhP9zRt6
eIGbgFkJJhd/xQSmUrB2GvGGRqdOat98X/shY6EJPnNLojJ0486pX/73O3NgsYdD9pdcAZUIWJ9A
nBMaC39luPE2aBa3egjwON/dcGFjf2DDnFrlbhQ/Lvhu2DtGkxa1rZ+G3ZByX0TdjHUWsl19Amsr
FrXOKVDA6tqD0VnRWKeDkVvdi8k34jFxr7+DTqdd/9NKKxnCH9Xbm4ZBbUMsWU+afQ9M3l7vynol
BFYwMF+xNG5YfCp/Q/h+7t697qlf5tgQa8bQj641xcTxxemzYXin8/OAPVlTXEZ/XzbvdOojx3/X
JC8pdF/XHbIGyHpQBQ/jqYTfE6o4ZYp4Ja/2Y0v+JHoZgVls8GeJVYP12E3AgtOF+gmWLWYw/Von
J+OuYCQanNclfBVlalbHYcmgfp4vTQpOfWSR4zIvqR1EYq4STj9DLaPeIxFA2GhoN4ufed1PX71N
DHKfxbZb0lDnMImLF+pEPYF1yT10Dnpqo95pIi3Os/lk2JvHKqLwjjQ8FxOF09tFDxKmLnxTibyU
m5Uc7HbTFldXXwzzEjS44IQFv/G3sa9i2g1Y6zM2rpsODwmsP/184Ea8QlYwuJn2dnbiGa6Pbngs
zYNj/CnrIdOFDb2Vgz2meADSi7t1Y89vrQSnDlvJznYsz2uTQXnUsvfTusLE9FuOO6+dI2PY+gCw
8EBYe/PKe+nmurwV2NZftpO5JQX00jMbwY33TqTJH7vfWPTgFfdAXEIrgpPsximmuHPtuCO7DvL9
A89Kx4/CIBfmZ0V/rWBjjRsNo8ghjLzygvWfqBPncDhNTeaHLBX2GA9W5PWfa5gpZcZ1pSM3QCfe
YchJIiQJGs6RL74dnUIxIanGi8euUFuPivm1LnPPf3LJbRyPtfqa+9OCCDnry0ISt02q94JDcMBm
sezwo+xN201JT57YzyKdnZouPd8WwQdvMY8L4hDvvZZXwS40iFcYoIRJ12ExQmR9k8/62jWJQz59
7GCqxDNTHAIaqEgR+OgGoEmOT91wa+QBp2CoD5N81XgWFejijn3sBuuAb6tYct0YsRTQe84sJ3V1
VoJQXmGxpkoqnlfrUeGq07yt19tEP/RH722osV1hptRAgLeXMTQmgzGMlXXg+pm2F2pt7eAcvFbL
jU0b0e9mrSP9woY8wFodecGUIRrmNgnkCEbQyVBpNZaxy04dCqQQVqV1XExXw/lap9SDQ2I9bXvz
pYaXM0lJc7CMmxEexbRl9tlh0TS/OT1WzP3jFHpJDY10/j1UX5b3zPuk5/fK28GwPeGGnfjOrce1
C5EG0G6rWjsO5ktf15FCOGidu1Oe9DDGj3lv7e/ggIvCeo3m9rUBoY58+dapo88MNKwAblJzKtWS
FBh8874BlfzqQNuFr8k8pjXW1MY5LSrICJxCmHHVLXKWTCb9bUM/kFbXGU/Nixbyufa7um9x3HNz
2WFimyzqSzc34sQFIiTRkckcOMWm42OhHvcv6Nl7PD4DCyrrjeu4MjaBtyfQqbYL1MvoXfNSbGoW
2xT+6ktGGILdZgYjfHzq53E/oKpqd6pG2DnT5k8tCSZKcVhmIUkIBs/C36FTRHDJ1ZR5JY8MOUWe
PHT83ha/LUn8IKs4j0iVzDi/1YE0V9usY2lmJgYSBuwruDNE07rhnh2pNRs5fp5qYqEmuEe8lO1Z
uio3jDyUn561UXU8Fhmt/8wWhClunsp0+W7qfV+9LvXNtfKG3so+MRSe4NUqrdiAREfAYah8MOt0
WW6rAZW0XeAk4ZwFmmQtJIr6y7JcW+cscV1ZbmaY84X0m/JtM3001aUQ+0DD8+nFGX89PF79YsqN
7S0xUL7danvvEyKIsJ+a8UcPEG2tykiEN6/JMQYxmnNdXcviJhcHC3xN5hlu4lcvJT/3VhCr6qll
n4antqURB/xuiBfXOHoj6glsymLLKLwsQeKGP/gxbfVbybwExaZKOnNNudknXMrI7F4EmyJf5WWI
j/NmqZvGQ1/Pvtja/btXxOF0aGVmGHZc4dZg2GjqZwIH2nVJhZvVrp2qas9xfhmZN4S9tx7EljHs
MLMWy63T0WFhXIFzrOluQpAPr94jHk0kaaqEGCU+P2zVDVPS0HSx57gUMFCnwRb75rkl7Zz3UwRQ
ODVmBKUgyJrSj0PrzNfXEAeyTQcSe35ezRtLPHX9F9aB+FpEE2Up7WCdWfCEdB9rlddr6rU4iFC6
LCFx8GUMx7mOKU9GC78aSgi72ecI3Gh0aTK16eLslY6bKYiYsZ2x5TT6iWpfChbXbG9XkSVp0tdz
rLx8algkRzfypu/eQbAKohE5I1i+zCCHsGs0wKFOtBQ5zsNvlXtf5l44Rl15xKJT1LpXtVwa69jB
Xtfq9qYNrznn07KmrGT+nuFVOF8WHtISGik1sfEebEv3hPo+squbt76Frsgp1A4DCLZ9LEGRrYD8
wnwZxjTEWJpbOzIYsdmBg1QU8dSN+FQh/YNAatyE+LDsezXt2ynl9YZX2BLQr2pCUlvfraHJWkRS
Qxf4LGszsZAhCjd1F7Ar/Q1mbVjNR7gtGysZkTVHWCJDMNwpwt20wL0mfA+8pPHKTV19Dd6ZBqd2
3Dc0dkRitzfePtPqtSpSF7KNzdsi9j5aiMfLC6wBthfhZhV9ak7flYNPYrlgDyV2RRX1RZgQS0aI
4RPszap5G9CjCC4exKJDnEjLS93ugPWhCPUR4r2g0DqC+6JkJxijxY3oM7OHShuEhrz61RBnEKai
zrej1iKpRMW1hKhw3n1UQ6YoItc7kD63lZOiZnQEi5pCwlTtY5ie6hJpmhyAKlUIgzzILffIsTdd
YFzOdqFKLdYl4yCTYc4LrDQ7ZQODTVj+lC8WPUFyD48I8v9CR5N3WKf3FUqFvXUd5Av4JNb6Qysz
lgVcFhseteLNJfdlbvCUD9OSuUi9hT9kbXVcRxIxSDKU/CAxv5p10j6El+nVdT8gfEj6jXTyISi3
AASRJ4426R5G7uX4K6dLo7fzupmdPTzST6tt7ZQgiWYydQOQGdOmgxPSnxkPeM4nffNcbF2YsLIb
DytkNv3xrW0PdLkuXtLy0yRPs1NH9gLpAqzZuSbJmu41WIuY65OP5Fp5XVS7kHDo1dZA4l+hCzy+
0Gbn1L+uW0eP8pv9rAS4WfHiICzZzg9gp0foKIUTW4hb9fL8UCkN+ttQXAKxt/FoxyutsJXa87gZ
9vBTdg2aTy3UlgRCKNT++Hepjl74Xpn8POJB1XovjGzElwI1rIj2DIHWjHT/3o9sY0OjFiP+aFZX
TgoIS9Oo74PYmIxIh4fJ/amsF9K/hOGdBJeKwmHTg5b34yeLXDmXSW29+QdLXxGkiBfSxqW9J1Sk
GvFI95EyT8oeEr8ATmpc7OF3QexQy35q3HTEJL81Uk5o2rhI0+xb+rlpPlsoewYZ1VO5WfDXrPYC
R5Mq8t0+MdWmqp47rnObXZxxx/QUFwONJFIlrmZ6YN3wA7O3MBbAfzGRbSureKlILHAeA+tsgSdV
FCVS5I5Dip8ebT9r/Rjy14mFMI3Ni8gArKSW7SOciO4o9JgtZONA79sL38LOjj3y1rEWdYiIdSc+
ahI54X1kFTYeh6gYLhyL5zr8qbw9t6pktV55aO0k6nCNDQpUKI2nU2yp0SAb5btWzpNV5qPInPVa
kk/D3bOmQHQByCkwScdF4FrxaLbCMJ2dKgm7u1l+2P0Ta3IBinyX2QYYTWbqOXAIKjdSbKRxecjp
Bmi2DZh7Q2Qt+VeLoxB6cFwrVIHeIONx/iiH4Cind043tH52zPewF3E7fhEUcdPwvkxmNEP2ULuH
1vgh65K7/e/CUYhNMGIv/7AKvSIIILJ8pHEz7h0zNVS3m83pKCtx8Oovgs9BwOoDJpCVGQXo7ZYw
7UGLClbYf+B/djaL+mnThkfLSHTBI+b9kYXYsBLxp1CZx5E7a2hwQDvQ9llsLRj1l/tKH0GIdNil
tp774RiWKgfvImtouWE15FNqYxeUYE3SCYrpHWTb8ybsEqowa1v01lqNaCp+fX8L67YYudEd3aRS
eUWu04zUxg82yQK5xswP4ro3ziYlGSzzYld+Sn131BN057MRg2WUGCE5SYdCVpxAS3SOFCyE1M2v
oawwnVt0PyyU0HaQyepfiwVPH+JgoXKSyXEj7a3ZaiOZFTkLWMK6ascDbC9X39g/jit+W9AoL5RG
ZblTqLYowomv0FteBvh5rUM61tdO6pQUx1psINgX8B4GUTzpPDPywWkPwMjyrffB+J0RyBn+OIOs
XdMftJmE4tXHID6YrrpxIsfhCSzbEwfO8IH5BuINVA5BSBAsJayNKDpUeJSa4Xhkob9GVXkcPOtr
lmXar18h5g5iguax06CNtLeSN/GEdK66JdHuzWM7htfk4R42obq7vZ+U6gOm2GmJFXSfw+W2K2PG
ZSQ41KadMFvwFcC9ukdxa7BU9xvXWfN6yZpqjz0BbP22memiCsfes3LQiDRrFoTYQ1rnLV2/JsKw
j+dumSh3NVzuC+7F9pL5/dmzjLxE6BosnXMUBaNAg0HI89KusVFe2serWvt/oQW8+aJYbVpkn9U2
PiJjTDBQeqngrSQNWJjR51m6SK5JhXKvq6CthLLWdJIaCnMDfW6qjc3MxFHoiOouIogvulZbWZpu
7C7k2zaCTGgrd53hJFX/UU76B8aCm8HgJ2FxCqmmu67HXK5HMTi5R+747anRrfvFXVDUX4dHbT3s
yYTCWal9w9VRjdMuGJdPt/ey2a+ighUooHFSkGoy4v46lo4nB4299WNg0gfl5tq+NX7sqSl2QEdi
zZj3LSp+vE7IqG2V/W27l9r1oDf35C5e1IvyHhho7iY0pOSnrMIjFegYJIjyoVd3CWsfhRHP/T4d
lrd1uazFl98/7i54ZpCzMRZU58/Uuyp1NK0n3zjT8RkmLD78sUGASANQUVYXjZhs4If7Kf1fr7LR
EPK41bH2s7kozoDa4EozRg5CmGd2G67Fh/2AMFqda6WenHDMS9Zs65k9qaaKhUt2jT0eFz94m/G+
rbGJDUhYQxcYGsN3Ej77BSCHP47IG39+1ZRgTToLqTgx83OWQUwhzbhMXSqQ4ikWzb3lSPq9W7yg
SxDGW6tfqEB/hnbQRy4Q5YUQ1OeguYQmZGoDB4msxz/fNRL7CiOY0t0QDSeH+cUtyMEC56wI7r4/
Yv7qppJMSHoIkyh3JBKny+Hzpul55t6XFZY/XQHFooFssWeIcwZavwSNawm/qvVZTd/c+zHomA2A
3fA4k2YgyLr62k6ftg2+uP2zGKcGgk5Bu0Rrh1AwONTYD72ktwIlYywGHdnT9GOuaEKlruHwZY6R
1Sad8Gg8995dFU7W48ZdKs4Gxrvx7NK4wLccLYOfmugUK23GJhlQX3gm/i1Kz3e4I9SbNVwWHLP5
twA9DV88J1HQ44FVbMGPBJhFUIQRjsDXecal9NcTH4qfarDbRCw1izzuROoxW7Jlbph3FgJR8XWf
WNDQRYEFWE0by6cH6aoEjEEAjJ0D+6IayIZkAnyZEKROe6R13PUqHc0wgyxcG3OG9BBaDuJmFaBK
nK7j1GaN6T4VjeEnA4wjo8YRmYtDMMChchAMTVP3QDK9KvIs2PJ5XQFP7k6dgxHH1zMX/3nsMA6e
ocziqGHjaGQW0/kzVmU+CGeJYM5SRljI/+Ou/Q/4S0nN6VYKfBtoiry2sgH+VPtWVbEO14ygdVaT
D3+kJW1CXke95k99ZexbqoscS1kRp3UayCDjC0OzWrXVoVrXMgqNclctjf3a9mQ7zIaIGBCG0cIx
JKV5hVfupsF0Li7K5Re/vAFX3Yl7HRxQeH2PAeSuTPbch8bJ9XVWtCvuEcl6tsRmtcnN5e2utaZj
MLDMACzQoSSeepaVMApsiZmIaX7EWXEPl9WKQs/dS8NMmC+v2IpLhWdsai3Ste1/STfzOIQDm5oh
g6aDdGjhr2IXqeF2aEeKOins5Qz78nuJ6qkoIXpDlUqsEh5tfLLfmmDcTpr2aJIAPYgSIAaKkcUv
rys1ds7qnETHLxAGfkPEPipe7ExlZp2E2toCCypiJOECA0xjnhMMXySAXQVGM12eLauOXMI3q4ba
18qPo+F+jgDDaxNdPD6fneL0VLv93fSGmyD+ObB7D/qqPKUFUNxQZiVhwGSwqArgi1TOn4cHlYDl
RSz77rK64aXT/Euz8A+sFlbYXrQHoG0Jk/MB45h8gZzBMsvtyr1PrV3g86q6WVUDKJvJBDJI+9LC
f274esdQNlMNJTP8Edvr3hoJvHSYGHpVF/DBMG2sdkWHqtqkD8MPpVECO5M6FT6sVyj3gTnbDjBd
dgbvso/Wpt6xIkAfhyQjg40Ttnlpdruh10409hyyQ+7jc8ehM9siLYFRoX9gfRpwHO+hRYOxLlHZ
d10iTHqfahcYb2ubeKyyj3xfQCPTARz+YHO3g95SzBhim48Jq2HWyfCX9O14rUV7MT27jiZRpdqr
Mz2S19YxsfSCmQX3hxQaiLugACpZgOtu9vreE2lEsy/+ILofzGkRWbPCbXRCcWA739BHT9qqQt40
U868veeUN6g6ZA1SRWjR1K7JMytbiBRAi6P1zW3VdbfKkffBrLaWZPtxrE+Nms8jqO++odY4GPqv
dQlFamKN1NJBMnZFPpAJUPEQ5BxJwkMBFAaIouvY/TEdwCuka4OPrpMtsgmivoOIFVnA2B0a/kCl
48kCXDBXJAkrfpVBCYDCWZ+8ScYOHaGLFuCzYsvJgp16sag/th52vhUcCLXOTKG5Mpb55A+AmhrG
UJGpQ1HoJfKN0opms8/aZdmuw5zVjf/ZYgA81vyFKms/CR8kRvpkjOytbFE8oT4FrWfTzQYkAAuY
v0y5nEQ6ts0TnKl3DTHyYR2vQYD2mCHDEb/P5rF5lkV9hTD8dnGsTb2IN7+Sb5OLdOj7+o+n+i7y
AnRxwbAZQuNZKXQvrbuzOdhVCqB2v+qkQPWkXTufTZRpVD3LYdktXD0Z/U+5rqkqnQ3p/M2w+q++
teaQ4N2Lsf4sreDVEYiHqt2YtpHptTzBNQ90V9gAIjHLLZvcOy/IqXbCTdDj817bwQKW1JmAgl3U
IA5yYlU5v5aFEZAs9kYPgGQYxFsvPfQ27G0Kresc1jyRED2O/KXf9JUaoF6N+Dmb9r1hjZ8Jnz1N
wDGosSz7yrBcnFzISE0zz9rSP/azM8VMDTs7WK5+2E/HEV//OthoETvweWaX5Ux6L0GpN10doLwP
f3QRHnW5vM0l5mgNPm5phb+Ujj+eoyEch/pTK53NHX1Bp7QpKjAhTAZ/veDZrPVdlkaqJSJKgTxs
cACbKuuwMqzn6rw6KtILnHjt4trWbuLU/VELM+kI5fgL3E+POpdlbbAuy84tpcAt2b71ljsBKNig
KQqrJoZrx6tSvYPerLtKLrdzzXObE8QBcVq76ksYMlf+cFmNBcFetlkpqryF6HfYF2k3lekgUJcD
5AYW4PT3Uf0IyeBwa8flaMWwA0kN5u4txhIxt2eCdLKsLBvd6g3kpufaMHRsEXNTz8OWcSspAzgG
NCISAtgJ5tzRNLKjuVq/i1ViqqEXmTU9UPaQT5d2ph7wK/Qbhe7TlnpWTLX/gvYngcIwqgONwzOu
b0p0wI3pipsFBO9rEUPSb0ck/S11uS2gf+oE45Nn1l9yAqiNCL7TpXdd5/Ya+i1NtOPuDZdxaFJ0
N2eob91YfBnr7EUjdV8sBQvEUG6gbyJTv6pOxkLKXNbq4tEFvVtL3QgnbTdUxWOD5MnS/qkZsWVE
ZoVoY+KBuP1PsVp3iHEfILdzXmbrzrhzm9Uu7ErUznrjMMx0sK1sxQgOCUMl0LTDtUK7Jl3c1DKO
uxlxnbL1Kit6JULmpNOIFc3FnWluEmOrzRFgXpHbQSWjzoJuZmNHiyXxILoIBcB+KKa06M0UlJmt
05n3RUNwyirp9WGn4LSgJ6N1AY566VYGsNTbFCqMS8v6niwIq8Fesay8k4FoMGKnFHQ2lFkBpacB
UKaiYzLzNqVWvVelgQzmvxiB82EgjUWhjzuahryf/M08k5wSuR8IxtfS34KtlzgaazcLiRejy2Dl
uCUYAvd1easLglcije24iE3l+ykZJoyWx9jrvdwZ2EG3PPF0s6e82cpZ5FgWQJzHKla0qvl9xeIT
G4KncjBPvWV8rnUBnwo/a1gAZWETOJacalRDwyEsneuwomPtR4jPGxIDafwRSIdENuUX321emFEk
lSSpA21SHK7pyPoGhZafjaK6cA6WBowB9GRtgxk9uQVL5A7VP8Uq6sKqGOTRz4F0+7YNvxx83LXh
fRXVTw+70E516WhMadWUO2piIjHyvAScpokHvqkVNSa/ztzMVGCALBjkDdY2phbjmsLPR7bsLdPA
nMJP+sE6NZOXzEKldqEPVsVFxFv9VSo7Xv3utdUgoSuIPPUUrC99dridEpDBCCZEfJ0zRkvgv1Nm
uW1qGcO5LZpLiUl/AeAcE5SNGrynenx04WVMi2nnAtUE6rxdvTpfHKxf9DwX3MlW2h5HbaQjgwZK
iFjkDEtkm3MfQRk5aerw1Sb9TqDZVnzNO7/BhLM49C6wWGkuz26j037giTXKD9imAKk2O9gC8F3o
QoRLQMpQTtCrE0lZl2/o0G7zCvb7bOWQKTg21Xi0KRYXwipzKnbnHg7ZFPypi/7DEwADjPlkCvIy
WM2BBX5iEntfe2wzzm2XrI0B4HY6BQAHDAKuuY2hSPUjhMqbFV2bZDu5GGgtKyuq2vLaUnY1bRvC
qLrKqoYdilb+9o17Wnyr2pW+LxPgsehe2Aqcm927mp3d2camj3iSC9g2JIzNsN6TcUIkxdwfs0Gv
DW+NYugHerl3ghkD+Vnc/BHIB/FAYsAkbexkEdutwpKad5IG2rs5tKNVh0+hgfqh9C/cCeDbLTGq
M528GFSCddSscxHhK9ATVu/HZiD+dcY1dPTVqbvfVSn0ekY2eyHCZ2vs/QCNHKzMQy7jqlJ7StER
AtOn9gyUu37XSwOQyoDm1nQNLMyt1uIqTbgnA7jwkCZ7gqkeo5iDanFhBQWHvmW7QmAUqKww4hpM
j7ajb1Uh3uoRTSJ+GY+Rqbctd59GsaB/8zGA87t6N0n3mWuDnDsXlaXBUd8P8oHnPOrd0jitfZ+M
cHTtACiuwTuwh2Qu4F7sLrDEE8liegnAzSRwgf55T4tlvfbt8lJbzT6QRQZmUuyAj1PMTdooeWfE
j8thiUH7jPxuiRcP2OdkJ6JoMoWR1QKRrAmFrFirWEFqmDnNbpmBjYZ9ykVwrBt8bSXGrnoGTlQk
67iDBEQkww+kMsjV8c1YEYy9dxoUFO03N+12JzBHEkG3pWlH4ThFo36iCk/AcyNjMncDlFnnRUVe
9cerIHLpTIBfnykyI1fPPWuzIXyuEIp7SJZ7g496EqMbhCpvXFKrohGbnmGIe3HRaYBYlriqP6Pv
y3zEBYdU27JY0gBckVHX0QJYt0M1imUxTFeHm4nZxqoK4Dv+o+EFYAmMHHhAObI8eCDCPoDBB+GO
vDtkC+Iz4GSCIt+P8TdFhvXRF3MyjgBcMSzCmmWi0dROcgCLwEhmbDvhCPf1G2hGTfDeMqBZ87PE
IBMDIOzQ/FGLn3iExa7LIlp+6wKIHbhMSPpzJ3aodi3+VcxAyToaTxxFNGhRNoBCT9Q5+K5R3RWp
cn/DHo2NgucF8D+OCReiWqJDcDgGcK2gZW3oD0W/w+KFoM4s6+d2ZBlHCgo9mAyhyJcYIK663BEF
BWD0Bga65rXDDVgzAEyKwT09qAD+Au29wIfSuF0iy+sMrgEjauNhg76FlEl9rSm6CR9wAWjFAe9S
Yv9Kt96vhkqgyvgSmH+8wc5DDXgdfJWu2g8CTJiewuZFpOhFkBNIAlNV8CnMHfIMMO8iLUIcJ/0E
1iig9BEiZCxRctyIFgwxQLc+QkhBoNVtjYfF3E/qa3XHswh2ZW2ljon0CdOcse+2YYt5/HKpzF/a
pZ4GgMfneBlx5xaUZd0ZMCs0QtmE10ejAWeEsm/LefPx7GogU16/nypgmnA5W6UPV7CE8BCW3joq
ZJe4mIZQZ8fDb1StUem/OAIU8a4GGrVdZiDzJawGgzmjBtiVxfOwgslyx7g3mp3/Iu08ltw2ty38
RKhCDlMSBHPnbrV6gpJaEnLOePr7wYNrNowiyz6uchjI3PjzDmut/eYB/hpcj7JTt9PRsQWWVg7n
hqIt+VJS21Se/a2Gx6Mnoa3hN5Ultau6WMnD5whCSPdoBTtC66Tztzd+c7MnuubZtfFhZh9V+95E
wsrUPkrjWcpetQwmoaAC+h6pERAONd3Zs6IHpCTWOT2hXeBRQ1eejPzZogaVN+G65ony0DYtxJ5M
hP8+1vFKpZSnpuIqrYFTUGRNQLrgXOPq+vzpBHi8TnsZ03iiFbBtkr4qo96OwUQZNHcdio0bIaBr
tFwTT5kFtmSMn5ROReXyG/w5uojF67YBF8dWVKWnRHp0ceOEqsONofLWR2vN2oXjvRKPTsyWJLTR
fZVAqIjvolrKeOjU58ZTdqFIpsqTTzFuekgrt0weHb995+IFrxh2P81O3fSUKQKDLsFpWNhdDaTO
y3cxxUzCsH4VqfJm7LKfAWl93TfarSC/i1n2gfQMFVm3/ubF5a+ENoEmqU9/QEoT//RN5I5UXfpz
NLnTVWoPDkBEfYekb9gAgRIkm8YN+HH40iDdKlKhrn8epRwx1/HciiI/LeyLEZ9WUj9qmEweiUgr
IipGwAosTHEnuUSswQDiwXzOI95hQ7orcmAFw/Ddm0pZqW+QFVWm5M4xoVAng3MhM30IpWIjEoUO
nuhEAq3nej1f9bHwm2YUb3r9Tay6Te2x8QJCsx6gZyEUD0M2odHMk5JSwOfPF627gbXzFI3xpiGd
LUI6IQPjWCNZoDjZdej64tk6KsixOGu+mar1Owo51rVxzHIlW+WuiTxiSrce/G+rH8mUJc7APe2q
wY+09BuYQd3vQirt2ItjJ+7GTdH2pPYH25WTR7qagczMbK804rWet4+9UWx7Jfjdk1QoUTlKwsRp
1OBgcJy9sthm0Q84qCea8jpCR2+UhN+xor3QkHepXZCYkUYDJsTXPdMZWnnvd+pdnoWfRZ/vBBDk
gahzDsCGZRYiEQbnKV5JJtL4FYm8UuhWZsTNK4qwi4aMpxEnPhHBPr2UmmXXPkGBMSkb0ja8Fa2d
2zT20CoUQVByHgBQ5fWbMkoOKZKDHr2lPBNe1KxbclZiVz7kOtd6mplHN5eejNa1R0qkeiquyV3S
sTv47lqo6+QdJQTBTkxAC0F7cN1wVZXZXjT7TR8SRFLCFXzXbip5I5h1RBZQP6Om9DRU5bEc4YM3
rd3mZG7RUsogrRo5IUsIMqsvSFRbh8HgkcvMs0tSu47rXWAlxGPprqavpE8BB1zisdbh/KjhhoqF
LavCThp4LxPgX26/jlUuxMbbt0xQ3de2ygOZprqThC0vId1qzPher2h3EOYGepmN+SxwPw0p0DgD
FzRV8UULMGhCQo9jXuwgSfaVV72IkflZC+02k9JvahKdu7g5+Em5iYXgNITpa1JKB2PMNiG4PbP2
Nwm1whJ6SEdA7cpTiJRREHXbtdqkW2qx+Cv9DhHmteu6mwYNaQLLepPgkiKa8zAowaPfRLteYyRV
Zw8hQXDasKPqoycLPFTe0ce1Xam6tEtkeVtx0xXFH+RuVoGS0ruh3jcGroJJoEOsIbJ36tE9eE24
q3hPvdy06X/juHq3pWazEXkUAba8ktZciYAcIvC+FQUmQ0cCy7DeBL9QbYUeyZmMV15TM5Ufk7De
Z33K5Z3+1Mvkj0DamSR4+Fj6Ja7XsPISUFgUcju3Pqsa9XdLe439ysHZId6NQMxFzZsZq0cta9Yh
cBWv7E+uX56aNnC48Da+NgC+jfYB666CGhDzzFslLYzgIN1YtYZgeb9pGhx3VX8LTNB5VvkjTJu1
r6a7XldwPsnihuQ6ZIXkrK/s6iTa9np/9nPxUS6oF0tAUEiAMcEmkN/OlnR/1ajinUiLZrm3tm4S
b8Sh20aa5uSyz5vscd0nB6LLnalmTjCl1DT9DOz3vgsyEHrZHSia+yk9byrjSil/txFp70qzczm3
A1e1cSl/NoPoeEVOUzBRPAul5pQUWgEfklvKt5kZ7VNyy33ZH+qmITj3911Pk3mzr37JNY4J9d17
oWRT44zlrnKnocUfTymHmgxiF+knHWhTUpfnpqpewE5OmLGTaxiO60nnFoRnKQhPamq9T0+8a+gO
ACAC0ix8CvSaAw1jwhiLH9pEvFNjkoE/RY0t7YZrxP62qYlIZNq8DkGzCuv8bCSp45XjrjXlN9+r
3kvL27WAzd1I+97XRPlmDwRMXqP16QjU/pWquhP0yIkL3YnMcCeaxjGt6OppFJuyCX/0Er+nyas4
q49VFW+zOt32fWd3AI/zLLebUntOyvbe6Mi/FTj0BdAR1Wgf4zY5S/L4kgXpufeDYx/oa1dA6MLs
txGT6QNRqADeKObDUDaOlmgfTddQ+OdWjb1o7Uq8eJJy1vzE0Xh7UkvYVjgYbh3tAoGuymTgLbcD
HybvTKN6ynhVJq+OR9AJs+K+1REnqopobUq45qWiPaZIV8lsqyn7WuAYqmnOkcio5YE0z4engnNP
GTZf1dFAM9NE2Rij9eQNabyKA+pbrkDn1gkgJ0isTxEA/5R5acD6jHSSj9VhE+ShQUEubWw0Mt5x
QoEJlhsRRarjGLRbv+fIxDo1DFm6b6TUgL1AYEXajdL9d4IxZL8t6hJ6bvtdeSC2OQZGfGjTHKRF
BWscQE8miADRzQ0F0gOaHhSKSFdSOP01tD7RvPVjaIU/mcH/GQsvTQ8qHVmJdaOLZz+tPiqr2nU9
qZys3gjGcEKIMVxpLhy2EmWdMJygZ7xEOXfqKMiPQe/RZizpwIS+cEOzMEm+1qiLx0Wwzxt314Cs
ycfoV0uYauGQG5xeUSJQDYOJstEJf+LMu9eVceu1tVNIiU1VZ2XBd4ib4CHMRMLNGKGVaJ0Q60kq
U1nXdyP1zSbmM9D888lOpla2kaydkVsPlefeGQxKKdESd7ONlv/JcUAKvf3htclvHJenStEjO85w
wGtBBUWCJwZcTSULXanMm8W+R2k4x4k3LeBxyOqbgrLNKUn35PIN/FhZ29GNDDckdUZwqerowQHx
qC+B3FfEcKuPOTnUACy7UT/LLiFHUdqSiQtPWcpQirMfCR+VSr9BSdxUXo7DaQraWhFa7jZjAD4Z
9KBeDTPeF735LlmNsi9KssduMlpctBISuD48GkECBwpRXDi6OteTP+b9TvRkisNDVq2rwQNunrft
sYkqHIO0DDddaiq2ZeXiJhOEZitZ5Cn7hq5GoTcgo1u2EHf7AB5HS/zQaWTsSyGgJ4xRjSdzJNWv
qLF1FhLCThrhKrRhq6Ufpcmh8QsC5qTZoHblw3+IIShMGmPJMU/L+I/kSdI6iDPrvhAAyZsxcImw
fLBC41xK2fQ8kB3XLbsnFjoboWy9uxEgxopk5nrq2LAOQ6FZaYOV25DHph6dkIa6Lg5PUZJ/lkJc
fvZDCg2nepY0om7q6uYpN6X40e+ybW7q+7JK770kew89eVcoIyFKIb8aKr8XlhuiHFLRySoY6mNR
8NP0Kb7rBkpDZQy7rkur+zBz5aPU99amJI8G1NodfphiHT/KYo5v6AXU3oqqsS3Uc3YD1Pl1qaQT
50JVKONRrxoSvtv0rPpZ0cfHhBq8GT0a7p3XfY7yduweY9JQXv/pUfNMA8PxauUUihBgRnhT6V2o
vimNuVXFQ14pQKG8VaO3OwPwZ/YohIAu241JQUkpcr55il/fEp2LV111obEWXcVx8dfBkJSgdY27
AmBYGPl2opx717TDhmKKsa7ds8AEUsgySb7H8W/TehXpMQXKZR0Bdzcj3NT8nInbbODrf4fEWEph
D+qdlGaHNCU2bH/k5biaADvog/thsw7wvGALRMj2yd9U745qz0Z1T1IR2mF0p+l7DaiNLlf02uMc
G3aR6eQXA7vTnLQezqNL3KOuy5Yq7AebY90LHw347rEdzv7wWPi4xfGjR+aj/kEQCm4SWtMxK9p1
mYsUwAiXuvDgkgvpPAv1FRBS7CFYFq4GBEM+hnidWf7dhYskgxEypwI32Vb1vsPRLn1bdHdVJa/V
+CC1im2aJ6q0YutC5XmySu9J8k27ojRaTLe9mFJRi2CAhYRh7lFV3tWhtcf6zeCAdbpxooPLKk+/
j/13rlu5lpzWildmrf6EvrkPdcCp0il3f5YokLtgK0IKbe6a8gGpnZ3njysNVAheblI7pmvr1RN+
pVrvrTzkZS9IXSmOPNCUw3yNoRgQRpJ6cXrgAeUdKdBHCt9OlAMDAfZcVN669JMNeQCnhIeSkuUE
8ikKD2ZmPOlUutzU2yWCXWgymcFDAY7A748jd6D5o69IMgEJ75vHEDiSHkhb3fxed7kjqvdKz5tv
PColNQZ3L7iWE6XG3rLGbaa6DsRWxxWzdadvh1hwxkB81A1p15POHxrihSp8McXgaOKCy63u1NUr
DS4fx7qx2wHc5aB8K8dhJ/UpoWUGPgRESlqu4D3WwM5QjzxDKXciqsJCv28AsfdhasfQDfI0O0bk
Y+MHfegOnUSoX2/T6Gg1TjpSWu8nXLPDay6VzSZ0FVbtvqPSWWc/xOJeEv8UDbs92qRSsM+C9qUD
EumJoGgnV6yA8xe1xZOnZjzW97Lxijk8KBFEEXXAv4D7TaEqK03WKMmRzj2RgzDAqWUVgmvhxnIf
0u6cCXvivtj1jyogrgH4EFXVWCK1qfKYWdTIhr4hluu3UEc2seId9MRbj0icucA9Q3xQz93lRn5G
nvO1xEeIgMxZcv9kNi91NAEt7xmLbOLsxGfqqgYXAun6oy/Wu16ot+yHO60HxGpQnyvpd18q4Pvk
NQ0YAndbtN9A64HKxBV6brT9FJBWFcWt58w4JP2BDi+qQUZAPMaxBK8sounLpxrgd4JHJ3fj8izI
OYQD0IyCaYvCWc7OWWsLGhnCl8h4k/3nAI1AWd836VnKwMRQIYOKYG1MAK3di6818Dh6EmhoR6Sb
IHgL+49CsdZ6cp+Nb4XWIMjgbzqwMQFS/m7ZtTRCMKBEuRsrUCgv02VZ+EyK3Zi9xebRk4YVWI4f
fhweYoiZCvWHpE1+GlG8Uw3vvhZfE5AnUHhFylERBx/sgaptE/AOiFvcSwppsVjUNnpIuo0nKmNz
kgM0H1L1zpA/Q6J1CREwryVYEWJQ7lwo0TcX+lgpnNLxh98BEACgLJ7pbLiJRYqEoBePKUQrP9xS
prZE4N1OUO9F4VHDDVEq8jhGs/WyAYLBPQlPUgHSOirulRTM+3MW0fxnbxanuD+N8TGWYbTFJ61/
Iu0jWY5UPcj9n976E3svYNYD6c0a/aexj59Mo8XV3gUS2X/pUPmfKuwtzxtIY7zHrAH8hDCbMhGb
QVMCCOC+D1TVE4gC6gEfQynbh0iJ89dgEKzPQlSFQ1U36AkJ4Jm6bpKuk1sarMElX2n9jxHeYPon
Ai9oTHsd2P1nQ31xlCTHx/XWWOgSx8YF/WnB4ROlt9SIV40MDN70UIGND70yPqieZhfDcSx+gu59
kCkA0z7GK156noUkK4m4/yR0GXKdOnyrzNcuunf1XV+8Ctq7aj7m+rufvxSusNLA8yg+VP0mIDnJ
g0U8NLJT0LPK7sCurclOl+nRJ5tpmMNdT4I+3loBCV2SByOh6lhPStBbE6Jxm9jD1B19BO5KRnog
u9jStJE8YaBT5dAhZR5F36lNyh2wN7zkDGBvpQCEaifunZnZXZPbgrr1vWOR80QDIIgNzutITanY
djT8Kb2tHiFiUEF4InmWAuEMnFR+i4DBl7JdiX/K9L2V/qhBuWsoViYwIq0BtWP5lENKhNSSZOYm
ij98mX2cTzEXKbpgb1W2pRZcCm/stLQXtyHVNOkVAlBlnKrmVzfSboyXLavOOlnZDBk9P+RZhz5V
UwIDBkgma52q96BuJDLEbf9bogQSQMApvCcZSo/ef6NVfDFax0IWT2YLwP5WU1ZpiXUvSRKqOxb9
KERxplnRWUaimVWCPlkDYqSTQWuMMHqhioaUvXyleKlG+rUlFqi35rlZRYefeqfv80J/uU6SXxDp
4Dv+/pCZskUmSUANwyk0z4VHriwyGgqBRK8QgN9Sbrlla5qUC0GQWBJiM+2xJcIv7drSbnJ6dNZN
9GYq1i3RnyXqP+NCrIkXh46gM5EdQShC2bCg/hcDfdLH6imXfqGI/qBGw7lP2wOpc+j0JK0C94bm
1YJoA/3jkcxFEwQ5nL9E1S6G6elJgiNf0IOjjB8yw/+uxbdEfxc0cL6YmEmrDH7bIK9Rsn0CQMz+
sO2BUoUwrY0XoqreP5AXvb5PlizK4iQjJE9tZ+fSkZZcdLpcVuyTzne01H2tplxxVfzuhoKIgLqh
Kz0W8ffrVpeOiaxqKoJR6Ogp8+6QPhxFRamxKpbKqlOLlSeDUoUxdN3M0oopaKHIooSSCw3jvm5M
wrKs92W6TvvjQ29lK9it1w0sjePSwCSPcbEliL9ksIsYkAfcQ6to1AfNEESnScThxlgWTWm0stYR
2gADPdv3uhQllUCDJdyid9xQ1Xsaohsb/IYJfaaUW7RBik4qJvoAYKp8kE0LzusNSaRbRubSJ5Uh
Ro2MEUj7eUbe+dWSbuzpBYkaiaZ7CsgwbgrIBV9XRRkFbYgiCROBn6x6rd2rg3ifytDK/eHZValV
X98GSxcgLTSQvhTZbKo5W5ugbiTZGGVyfiP+Ya/TZnXcVDEAihsrJMl8+lz4hLdFVRmcKevz40qJ
EqVX2Azr/D21J//vvvyGd7pJ9tkvBAGE/fWBLS2WKiKQKhmSiYTbbCb7shnRqeE5k8tPsfiQxTv4
L//ehCYqkmJa3AS09Pq6WKmYtn2psB+C8nOApFcoJ4ML4X8zMjunwGCQxyJqASRS3sVhfS501elV
9f66maX7RtdE09TM6ZTOZYabyFLMxmMfJGa2LRR5Z6TNf1gRnR4ECPkjjIR20NfpGlpRzSuPDSA0
pM7kDrGMHpWxdSqjxHh9NAsNmhVJnw4RInuGKlmzWRt4HAQtsRBE2vTvBhzJZHOst8VGXY/H3IFt
9pjujI3xivoqfVNX5SG90RZhcT4vPmB2rjqrjHA/+YAWDIfevce3eoH8dRXMz9PfQ6RT6tfptLpC
6aMRC8KOLEaxOSeb+me1drcoVuyzT/eleui+lR/hDWErafID/2lX45JCvEim4/JXu5qhNmU6YTqr
cvUx7ii+BR++tPb2zwQg8g6W1k3N4eknr5mcrabijWMXuQxVXLd7aQeYV39owQRtwCR/p0nzg3iU
74QHcXer9Zy0dD3qyC2blmppdByaOcUytQufijZw4G1/kl/hhYZ2sHV3YLa3MpC4Fby0bXd8u759
l+6uS6vT5rp8mzUvVc2pEFOojmduRi2HXuXduFimHfjPSf17aNNHXBgZzbYfQg8j5Qneb3sM/6Rv
gcMDI/26PprFm/9yODPXkKp0FQXgN9YJqMG7+j2l7ZqwyXpH21qHeht9u27v1prNNqhE8kn3B8xl
JXJPOnjv3x0A70r7uG5HWj7jf8/gbFuWppsbEmSlNfqLdwDe18XmHRkMce8+i84PkgI3BiYtBRCX
Ezm7VFS9D9rWwKDySaCfnInPZMLh9+rFG23l5cbwlqwhJUfUoKI2jkD21w2iapkUGgUbZIjt+r3a
yt/RNj6b99pBu7VDlpaM5o5c2ZMnT4jy1VQVVsUkOF+vwd4/Kc/0BofxdArfEQt5UtVNczSd+ke4
tW48E4vH+9LubGcGqa5EXoRd6ZN2PG+pTW4/ABb4ZOi2tpbv1I9QWIlb/3xLinDaGvPDZyiKoloy
/9Dnb6FObA+XDJpB7FlpYNdV0N9Dl6PLSNkF+YoEQ5zbiWooL2qW9Orm+tIubdxL67ONWzRJEuNC
EA7qOXD9eDd0t27OpSvMUHSAHYRoMvfn1xUtxDBQOmpf62hUJ2UHlGc6N1q1mv/zv4zl/w1Zs2dw
0KvQb3tmEqiskyUGqGhre93E8jb5ezDWzPH3dbkxh5jBdIf8JP2qyH3w+ImQelbe75NwHn/Ef0Rw
gDdu6OVN8vfQ5K9zWI8ZFVror3BsQNIr7o58qoOM8Zp2CtOV9ii46o077cayWbMzPwii6bsjsynm
d3XxrRAOyb/vWo9Lrooyzhn6qsrcMU+LoTcNl8nMaXdpvcWghMT36wu2uL8vTMz2t564QhsO0+aj
1mfm+0LeXTew6AQhvioSXsiw4ubuMtjGToRUyU183zs+iKSVcSc+FLb+WTjWvtn1t+K0xSERF+Kj
k/Fg4r7uBbx2zewzrn4rfxnCbSz860ZXrIou0jNYlFVJU2cL35RJLFOnxH9sDBSmkCjJf5XarV4z
i9uLDguiaRGVkez6Oop+jMVO6xhFbN0ryAiUUHhvHNZFE6h5EmOQcRDn28uHBiDILa+WpyMUZVXb
gpwvWeAb8rv/XI8p8jO1KbykzPaXb3DhPcFYH4PCJSyb1iTP03s37G8syeSnfH0jMKGRqZBUjVWf
X6FULf2UZAEpIEVWVr7pd7ZaebItl61yrkqlc1K1u9WjenFcaOMquPci2quzfSDShbT14CasK0g4
sTKeqvhWMvKfj/20LAigKrKBZu18E4RKL8rVXzd2tRnRH/ES0L35AXjw5vop/edW+GLoLynWizUq
hqzzc53LTBErJGfCvEqehT7IkzXY8jy7cVvfsjY7oW2VZlNP5ylQr3Zkq4FEavmmycdbgvXy0hqx
uTk/pB44q9OXXIyrTCMdOCzMHmHXABykd/C53qsbay3f58d+ndgo06ylzbg9mPf+02u4fk3X+o25
XVrEy2+YeU5mV8VDXlf12qgKJzRMKDTyCinOIS7W11dxabQKzd4QcZcIwozZjlRSyZX6YLpqxXSv
arCCMs2+bmLppJFso5WcKPH3PMozrKZX6YLFq6d1oOwawKmylCHX0Cvfw/Zb7xc3HqilvXJpcBrz
xQq6tapq/eRaF0ECgqR5RZYBvbD8xmu+NHWqzDmmoKPpZGBnZlqlFsep2UuuRxRfdUdN/n16arom
aOiG7DQJ8fklZRlCmuKOcKNXvp3qmzSsN7L64/r6/NVaYn4V6jy1LA3JSn3++olVHsZxxY7399au
fpfPig3Srn/v7gAzUhz/NPedM97pq9f0rN8PD8P9d4TEd+DaVsoKVeIbm39pXi8/Z+aYmX0ij7DN
a9rzoqhCdVNJf94Y8XRbXBvxbNcHMHFlt8aE4mh37jnbig8or+3gCR+a7zDMDvkZKOwWQvQuOaXo
Dd/wcJaOxOUQZzu0E2OPRk/THSP9iuOTH76UpY6smrIC7Hx9rAthLZLvaJfTU5mqGCv8dZuGCAlC
k2jrNWfzfZLWi4bUTkZlJ0vmPqYS7ReTxF2LHGCHTPF160tHERVzbFPLwYmaJuLiKMauNBZqFdRr
QAcHsobbomudwbzVs/qWGXNmBjjFUEmYceM/VnFAdmelajdyuIs2uCip9OHGidpsHnXPzKnIhqwZ
PmnyYuo/R//X9dla2haGKdPCUaIFjGHNTIATCCmzYAJW1adboVI8FHsapD63RfcgmPKNY7B00ChH
S4osmlB45m62IMiyAJmpXrcycCWER6zuRp52cc7+tmDMwsdA0RvUN1LmDJCFF8IOi+jcAS3hhp2l
iTPZvyJhCb7PvPoBHydupR7E65BIhVMrFQowrQgCIu5H9FsFlxcHGdfrq7U0OIITapUiDWwpI37d
dF7l157ewzXzww/EEQDxyuLTdROL41Io6RiGJcvKvPOAFqpB1svcE5B882ofht8l73tb/2zEz+uG
FkIuyhOqKtPxjgIF//46GJ9ipld0JSeIdGXTTrreCEOmvJ/qHmicouxBqsv9sWxetGhzw/jSRrw0
PrsO6T6gCGKLu4P0x69+/SjALnHMjyfhzSw3aOWUb//hoJmaYbH7KZZY8wQRVZ+ACmEz3b/o1Vr7
pP+Wxu+thZzzjcd1cWgXlmY306DlXT9MlqwBFpP4o/FuxDHLK3dhYeaGQLhVelPGQlpvtCdpB0l2
lR6UR5reoT35ABdXe7m+XjfG9NeLc3GpQ/CIpXCyWKI4FQDe9rq36xYWyi9sR50araaZMhXNmbs/
VkbWqhkqVwj6raWd9OJArkTf7l768J7HdbgtHvJ1CsP8+3XDi2f6wq789RjopZYWroFYm9q+ji7g
5TNoxusm5Ok35s7H5dhmR60VYyWLBGwgFyKv5LfigJDN3txXtLfPXqTOTtfKGrSZ7f2I10fE7dbN
6vonLIUXl18wLfDFAmqRVYomAjBrQWseLHpS0Yt5q+baDuLr/rqpv8Av10Y7zfiFrQG1lEHvGa3x
rG9hQ3yiZBit0JW/Q15mgCpls4e24t5E92lYqe8ItR3MT/HTfzOdwL7xMctTP3nTtCaZGrd//Zg6
MDx99LmyaUvnZFt3u0eUDuFPBz7qemIObyBWnZTf0h5ue7qFMPGq3zivyzvs70+YzX0ctHAeVJ5E
FWibvAFVmnn/IXti0kOGy1wEEKDPnC4fhmUppIzSijq7UaHgNPKNHbQ4igsTs2strWK9LQtM6F0N
4+vc1lAEgGJfX6+F2hbXgKFJGuV/AvK57xqNUT/6LmbgJ31vm0maSTn1hnZEGI2+JDLUc/9cBYj6
uYhX6/2+96KX698wjeQf+/fiE2ahuFolLnJxBT6ZYoBKrzYKJcl2QNVuZ4J6aG6YW5xYUyb7RWhJ
yDc7LtyqWaxCskZ8Rz3kykMOtTSstPX1QS36FRdWZoNCGSPD8eO1h8FNbzP+aytW70q4rY3euW7q
1oBmm9GVezNBdpW7Bn5ah5CBH1crv73VE2zxSrsY0WxDUmqR+sZl3mJdd3yk4URhJ/T3rnVjfabj
+Y/tQJ6ECwSX0VJmN4get4GZ5WwHSKNwbegaHt+4IJZGYolTslgm9P9HihV/rzfow0jIFH74ih36
lKc7GEfmjadu0c5Fnmv+xJZoCjQuCyMW+lY7yWiMhJl+tlDx//c74DKZNV3KFy+AH7dZafgMqJXp
j0LHoYlm+l9Cp0sjs3VpTFdvsxwjEAnN6r4bNizSKilsU7kRa9yat2mHXAxnjKgjdAqWTMp7RbTJ
FXGdxCfo8Tduv6WTczmk2ckpvc4M0fqbnP/+kOvIq5llAGKf/hDXF2hpT1MpJR2N02uZ8yC9pa9p
3DX4c2H84UItc+uH6waWrptLA7PDqddFjq4nKQiaFx+AZNLF49jTczSHknArtbLQwRsoycVoZv5w
WhS54baMBuVe8w9YqORdscVH5ZsGCr9dkX0U3gZb3NFFx6kd9+w9Xx/s4mySZqFR+VSBnt/gdKFu
zKZnsEIEwwY5k6T69r9ZmHboxQ50BxiB7TSdUWit++b3pMlx3cJfKb/5NWeZ1F5UGvnJgGS/migT
rY9LmK8Q/B76yKTr1XuVbo3+szdhEAtHPTxo4Tc5uXG2FufuwuzsbLVll7cSRNq1GqnI4Bi2YL5d
H9nSc345sNn7OuqZCAUOCxyutTqcfAJAwYRIUiOnDTlcvAU1XjzFF0OaLVZbaDQ9yZhJeXiVx3ev
Iud9Y9YWTEjkb2TS0BJAkn8k2Ks+H3sJE3Ger6G8b7xYXXljdyNwWeAw8PsXdmar40UxsEL0+dY9
BcxnifTKLjiPW+GsPqBYluyR4zpa36Ubl8fCfQtARpqaB5tk2v+Kfy92u+y5lqK1JMWghltIT+oI
qAk+lGbRvr41lqbx0tBseLDMWyGGrULLqoPcPfbaUbvVWXYpWP8ymNn2M9UmLwMRG4PwkAHr66Dv
+ns3ehXNx7I9aulDFdwPhe2JT53wfn18S4Enxk1mUVXoDjzPYEoVhGygfryRtnen3CNb85z9UNdP
CDee6p3/1Diolbi76JSS6z/4r3RNuf4Fy0v59wfMzkINTckFgE3iQNu5vdO4b814N7WDuG7m5kDn
L2chBnGgYYdeZKBf0biiV8Iv3/kdnT5Dhw5ikh3svYdulZ6aVfCSb3/cKsVPe2V2f36Z6tmLF9RI
ukcW60xQsw7Fl7694b0tb9a/p3L+ypFXUgOdIWblCVVvSaXVInfY9Ym8MYo57j+N+1gzi8mIeM6K
D0W/cbSnj5zPkqGqILQARlNxnQ1Ca4wIvAQJaEv+JamnQnHG9Dj0tqrc+W2w7mv11oAWpk2WLDa/
ogJhFv/BL/EQ7gCcxWUi/dYROBILGhZsy3Ify7R45GKjzBpvMkSfEIvxLH2X5EevPffNvqufBOAo
3Te9e1SRtsy2QzQiWrUXjUmSd9OJx8S/G0sQz+o+NF2eSJoT4x9mIipMtIGo6Jjg55sSjU+qLqA1
wRbWRyN5kBq0izK09Brn+vItHDdwQHR5JX+s6vL8XSAzkBHmaWQG5VNTvHYIM8X1aWpL+r/ZmV2c
QdD1lSJhJwZuKu3bhkiifPCK7XUzC0+3zF8i0h78Zc2rI53ky80oY6brR6YugRSur2rpXaALXYN0
8i17S3vl0t7stoob+IjFZE/T70WjsBX5JfaE/3FQs6tKV2rkZDSMeDJ9nUzfdjva9pgbVZad3DD3
IQL616dx+sXZoVOQzzANagochXkOLGCfNKZuotprbQpEhavsdzvpzMTJfryFU1yyha4GjZM1bcJV
zdzIJDVgVXoWsqmQu+v+WIPpThH183WnS2+4JwvLpVzamu3CXFJ8tRLhydLAq4dHjkB9+3Z96hbu
wy8mpk+4cEVos1iNScHUJYaI/N+kPHDDlVu0QEWfVBeXky7PtsM4aImOFAeM8TL/pon5vm6VG7fC
LROzp6k0w4amF5OJ4jOYOrUZN9KPiwtxMYbZrS6HmmBZAwb89HsOOXygmUX371lvJGD+NqLMKov1
mLtCobEUmXa06qOLXHWk3wqMb4xEmaVIZCVvFCGdpkrL7tDk2gzIXiCdeH1XLWU5v4xF/rqtzEZR
RYW2j/9H3XksR45lW/ZX0nKOfNCi7dUbAHAtqFVMYAwGA1prfH0vRJYgnSx6Z/Wk26yqrMKc7hfi
ynP22cvp8vpZiY1NpoKp1NpVjzH2DCiQ+whDat+t8OKZWC1qqbn6+ho+mVvfXcLJQFW70iC8yuO0
8lszvylTskj1LjXwSVq25zai5x7ryUiVRW/EGZz7NQDUeKVq58WVVf/4+o7OdPPT0HEhsMxjOtuC
BpTAT5vLANvA/7smThaIQE2HoRNpIjRvJmUfYPb7dQPn3srJbKCHyZTFFQ9KH62XLtOezAnbRz2L
LjUhWiZwVKc6cb9u8zO9yLuucDI/lI1hKRjJtBharQwrsytrlRlXtbEGSzYQcCiTKxHD569b/WQn
+Cv+xNpO0PtD2BsPuL6UgrBzvJQDAW5ybKhw9DCBxBAulg5ysfi6wc9WJoXCX21WScr6aXVhN47Y
P3gBnNgu3aaasmlz8UkecAjFM0sbn75u7dMh/ra5k4faN6acApfvnHBHGTxwvXhfPBsH7+ZOvq5e
8jN1rp9I6hH6vLm7kynY9NQkkjKa617EY3hv3MTH8RXAIYDZ0VEWrra51678/6TnvGlVO5mTC0PG
2J0El8O5ctH/pFhHO6ibILGxuTm35/xsDnnb1snUHKplUAUU7ODm6rtKgapa3Xb/yUr2tpGTiXmi
kMMwIxpJixpDo3ZXVpE7NN3q697x2VT1tpmTyRfDjUpJm/leQhDYWGMY+rkOMf/E6abvbRPzJbzd
uZi4t7VzE8Ia08xV9RjdZnvJzXb5o3oTEZA9I5b6LIH/tgeexhpMRRc7DNs6p87u/WeMor41LlZa
ixBRXYOR+muxk287bAuvkjObtHnW/epWT2blHnBI3JS0XA7fevNegCsYWdfmuSDD2Ts8mZw7UKkC
dTidox8UZDPfJLvZhVstc7GMt67yx2k7XMYuxYXyyjyTIjo3nWgn0wk4ID0Y5ntMLLvEXP9CpaTE
xusYxNQTRtercyPhk1VhFjrJ1LJTFkXZ7zwe33QgagGyAEgeYlfRcOX4KKe1G0Y3I9hXzBThCBqL
cTrzJj/O0XObFuEBVSYdenpSMVBKZD2MG8IPt4Lg5KCmGh0vLv8q1KUzYxCjkA/95n1rJ0MkN30z
JFpT45Z3r8shAeLLQcZnZ5fm+6p8DLzNKD3L+QsovC67q/0fVNvZ7ZQfC1DQNZCFWsfS8kZXoGzj
PdeEd2W3H8z7ShYcY4wXs2fUEIiOFt57aWBjUZVpQLHby4j4epmDA04S18OVPAiAUWgQaMdlg5uO
1h2zqFgp8ms0vVjiXR0equ4mHg56AczjBcIXc8ZV3q19kFa6sLBS3LenyyS6yOLncQKBsLGivZUe
zI64xI1n4ASE+epGza7Zd+lAhjgQ2AaIH2BTRYMjG/73BASLbdFe6/k+ix/K6Yc43DUdNPbpGKcH
/L1H8YfQ3w+Enby6x08U0zWqgfTwBbKRrOKfCk1BXuTRU+l9K+TZgRFernmQutssuhHyZ2UEZY7D
5WgYbgEfQy3VbUlhTEOkJMLbbDyK+Ta0VkXeHOUuWhclQIf8zivXZb2KUSVb/fVguPmwlYXbeHpU
MVgNyj2YYbvUX/yWUp54oQ9LVSk2RVfuFR8mr3wxwx8msV9l/S0CkaUVs8dNN39xOrcQyylEkvW5
0kc6rcBI4MxmA6kMJy9+BM0uaV6+/v2Po/99A6eVF/mAFtGIaUAElrQyKhH2XyJ4btZZD4DGUmeM
njs1uCfNcZSsYWdgaOZjBXfmMj7u2RD0ajpSWJwgDNTj76eEVPO9SgtaEsiFA21iUy0bt12EdrKv
7QYz8Esshe6qRV65N1zhuQPgJ3k+HrFG0YIlaUS1T2eHMsHvuZpVaNEe12mndwCYXlT4ltsPN/re
d7PtS+PUD/WiPLOY/tJCvl9h3rd8MlPokF6MiuV0nn3Bxcvb0p4e/NJOW0rorzE+OBSLej+ugw19
241WUBRE13fvzjz/Tyasdw/g5PkHXZ1DkOIyZIcTKk1jvbhiDeiX+eMd+3bbco19bD9aP75ueP7d
r27/ZIENrGawOoMUWpqDJdFXdYFCIX38upFPkk3vH/LJ8irGaV8a2pyBtNOj6ii7YAmk1CndbtUs
vF29bh3vzCHkbJsny2pKKZjVmDzR9L60g0225GxaLXS3dp+bwzFZaU5/pi/NXeWrZ3myUceVU/5T
HopFaa6v++n6zGOc98H/vgGcx94P0rg3wtCvuSUVsoEMzAkmlG1GEhjA7HaUH1thLDHdBPZFDVcb
GWci/PLH3djb10j67n37lpXIhTVn49l2XrFKKMtsE7nx0XO/46HuTtcsrjaJGLtemjbQ5SXhXZfc
sn3z9YP4cB3MmSo6d11RMPPA1er9dZRBoDedjHF+hYN/AuOjlH7WyUVs3n7dzofBQTvUxXGYnd1D
qKh6304UJC1UREAO0E5tz3vJxx3Up6/b+GiNcNLIyQjEshBhe00j+K6blT2xCYQQssrWCEg3ipMN
dk5y61xV/Ye+etLqyYikg3SCWES9M2aXkQyc5cxtzd9/11VPfv9k9AUIUWux5a4E2BSbJC7Th0bD
+D8hTqpBdJoChnyZjGeGyGc9gwoZQ+eVacg1TnrokEo10cOkx+X6qusgad71yg/dONMvPh7Jf93d
v5o5PUuqchcWI0/PWqPKlIalvvK3mD5Yjr83b7LrYqcd4o3mkB4601s+nP3mluXZFY+qU8k4Fbv7
eMH3VhjTJTcMuI0h2g9wLBfKioKChZ/Z7blp9FyDJy+y9XGsrFoa1A/NHvNqYHSOdmV865fDKtia
x7PhjnkS+9Bz3tzhySyKq1fWGwENltpycNmf27JkV6ajLjEm8c89z/nyv2jtVP7eZknejSKtDa50
Ya66F3J3NWwvZz4BTiv9omYPFDjNM6Vr4/rcIvXpBMM5BO8HChc+lCGB+ZpEcUppHVKpmS0Mi3m7
1c7d5KejQhFNSZ2LD3ENeT+P6RhtQwvM4Es57c92JVLiKuzLbfHduzQWVemQt7/0lwCV/pPOqvwq
q5x3dafrRWtOra+btItH7Yt6hTp8iVv9d/l2cjSnvGi/n2lP/uxlvmlv/vzNuVYT5KQJgrx3DCBi
a1TMeK464ap2MekU7RbfiTNP9qM4YR6Ob1qcR8+bFg3A6noqcIfmN5z5yxWUkmyJGTOW5S7Ov9Dg
XGMlbChxWP8Eufet2Ar76K+mmeZr0CkBEOcqfjwz319DZ3QdNTdMRhU+t1iykrE981w/HZJvWjiZ
A9CU9TjOMJnXWLE4o4eLbGrEl0Wg3mtduurA2AzphF+41hEdFMJzx4OPm/STWzyZE7rYjEtR5hYF
faN/658nO0cYfFOsrwEorc2XdEmxv7hWtoMjgel0RvfmL8td3l/CqXlKgDlZa817AU9VbUW6EWO4
A/dx3p152J9OCcRkzDlKwkHs5G3WXSOaZcmE5M9YFL116txaqoZ2JsH6+RKGU8LsLILPqXnSc4fM
aPxxnmapy9UA6x3b41LbKak9PqH+v9Vwm0KgGi6r5ded6fP7+1e788bkzYhREn3K0pp2WT/XEL0v
hxZ2kHnOEOZcM/Pnb5rpBm0igE0zqfcgTW4UbqRzudcPR2Z6BDIXNC/IGNiEnuw1jKKyRFkge9Ji
WS0ZEeDF6z6D3TiiOYGKGDrmfzLU3zZ5MsHVFFHLY1wyEJncmhQhVLn466/nbQsn3ULqvdaKE1rI
vMM4rNLwLm3+csCTB4e/rmpJLEns1E7aGH21VDDU55D/U8Iy3G3w2Mcqf3+MVhEH/EY8cy77rC9Y
JgoZRaT8DO3h+75gpZ2njwWRrVKndhT4J46nUvzn4ei/Xob/5b/ml3/uGer/+W/+/ZIXYxX6QXPy
z/+5KF6z3y6T55fX+r/nL/7zD99/7X9Wr/nxOf34R+++w4//vXEOpM/v/rHImrAZr1ogndevdZs0
v36fy5z/8v/0w99ef/3K7Vi8/u33l7zNmvnX/DDPfv/7R5sff/v9l9Dov97+/t8/nG/gb7/fPzfh
y3P2m8P1fPja63Pd/O13Sf4DixkiO9Zckwofmt1J//qPT1Bv8U4QlLBl571kedUEf/tdlf6gjhOL
VcPgxElNMytOnbf//AhEIX9vSrj98tE/ru7dS/rXS/sta9NL+E5NzQ+/X9pYuajLkQ2mv9k7GHOx
eev0Zp5oCkH2+0FBAwv6sGqvQvXKa549eGcGOY5sPYoIpW9EeLDW+mKZFtdAvWTFX3iB7GoYlwhp
sVSogRCsktPbbVbeK8W9Nt4F/Z04HYPysm1KokYWocxoWNH/RvNKz1+Ao/jD3vCuNenm1wD+S/3w
Nk/5z5dd8BC+VHmd/2xO/+r/wT5IYHAORfz7Xripk9ff8p+/HZ7f9d2/f+/Pbiiofyg4A6HhNxFg
EDeYBSB/9kM+ot6LLTgeVeZcpfqmJ2rqHypRX3Ou5J9NrN/0RD6ioMcwsTen1IJPpL/SE09XE5iN
KL7piAwFSSEv874jxpoVWJE3eGSYvFW7Slfwuzdg3c/MhR9Ey7/aUXBv0Yj04sl00o5exgKQu9Gz
q2W70JbJMnDlS20B3XYhr2Eq/zktvpsV3w6wD/sM2uOYyibD1FAuYlv4/r4SiDS9l4iezSlZsux+
IdiH4sbbkFCeQKMdle3oAklZnduvfXajbxs+tSuo6y4KxLlhE9hEDDjAa10KluL8VQ3WgXGVVPqq
aWe6Wu2aOWyScyU/EjMWN/f2dPnr5pmrCFdRQ0JneX/zXiYGkPu4hkyHntO/pPV1aS7kBtovkC8/
vsytB9V7nUzwDOZVUD2GfrdRlNKRwGSP/fVITVoj/ey6o98cq2Ltd2AxtJdS2TXjsWovh/opjjet
Djr5YWxM16gOZfGsFg/edNDUZ7G5awdX1i7DbN0a7cL0X5v8rrCQ0Lhyts7Kq6jZtZXnDP5RkDdC
2t6OwZ2vZ07SlttW70kCVZ6NcAWETbKIEMnp2aYvvyfezyRzSzRalHajgNVstTOAx1zW5k2pPIED
/tF6+TJLyRGHj2WXLiQV4iEy8VCFcK1DcFFg7sFlHUhwtck6tR76DBxavR1N2NCqoyn7pj2EkrCq
sLFRXzJ9E5GiM5Vb03zwix9qegiHcZlPd+akLfXufqyupfYhD8BQmYDVDYlI/VEJfkpTb0v9xiAK
aYp3k3HUr8v8vmi3Y3JIMw8xg7GQgg7xTQd2GeQ2FIxB5gEEUMicSoJJZcRrkz8UFBs4aSRAVs5h
0QGsLLQAYtU6sq54iK6kvorRCC5u2GX9fYQuOQt8p5VWRvpcy4U9w4qiIHWCirA+mI0JKmm3mAR/
l0653YvIlOFaJqwj1mUPIKgbH/Joa9QZ0qrXNvypgDmBmmZP02WgXU68DC86ljriRcC8g4F7N+W0
3g9VOlpwMkTxW2KMdiVjaZHtYYYWqborvE1mmDhtrdpiY2HGYFkbdL4pbMQcCX0X2YUBBc1jbAKf
NNLxOKqiY4TXhT5e5aV21dXm6wixR+/8RThc+t5znRykWjta8IzlkfLdZ1U9UCR+k/hu4YEO1aWN
Ge6SfFdnLXQsbCFbeE/9IqNs1a5UDxjvAJJ2tCUxuIAmWvOUdAkIfKLfhtp4k2HnLwKRH8Zkic+K
q1jl05R7O9Pn1J1roODSELLTeCOUySIIVLgmCxVOFCnEkA3yBJsx1WDrTAmElPvJkum/L1pFpCzb
6f6+bwwnStdGuIr0nSeFboekIX0KsmUMHmwyPNCf3yI1wOx72cWRU6QXhVqtY3MrKD8Cc98k4nVT
PuGhYAsEUGThOAZPlSQ4k7pPwjVbT1eSQ7vOV/IsOZy8ZeBR4VwBjVIudbPYC5NrdNU+yEU7GkFp
lNQ6kmv11ZWgFyujJdOKmYvRreXiJURrVJTRpcUfh9C+iumhyQunUwxbVnamtre6btGZ0qJVg10k
5U4UyDZeHI6WXopttZNGxBoJBEINDqooUlFxnaS9jaafDfijps8FCPXOyjBu1gnjD5YrxsXGlwYH
e9IrjUIdIJWw1gI7TDggdjeaVb50rXEBlOUaxCIeXWtKNsO4smtAp3RUVOtOaPWLVopWnj8ztU2s
i5YdcQIt2o6z1RbJ3bG3ObC5FBfbEE3gkbU2KoHcX4ZjxsR4m5SHMCzcvng1i+pGGLOFN3rLvIlw
K9duPX+8CGI8rnB/qq5hazi+d+9xrBWBNamW71TisB07fS974JibFy0Xd+KY2k33YKRQ7xhxav9t
lh6l4l3efs/kn4kAtclfj9lrXbINJJ/fKRJytsMg3afJRquPtfzkl/ByInU5GbtognJY1ct4BB4U
qY4E/hg5od0lz3J7idoCQPjdHA0fvMqO9H3nDxhe8DgzVwq/q8JlLaw74zWxngPhR5o8SHrpqkCI
OsQD8fcy3gYh9LTmkBetLejXuXIxNY9DcNH4Cl4/8kWuWkCYduWwVXs9s4cy2OJns9eSdpVr06ZN
w31oWst0jJYeiGMFIJVvPnSm4SjxHlMfJ5H9DRiARQS10aYW39WAQsdesfD19mcYt4NdNNViiOtl
kwgQrloehym1F3IMNEwxPc0Vc0CiXkL5fjbEc/paOhTNiFt2bT73YpY6cQbjLTJWrUDNEqBO0ODt
vS6yqgneoK+UKdKcQh6/C5aMTYY5E0JVmFXN+DCkcO+GwYwdQyRdUXEkXwaxxSKqCCnU0+qb18Gc
DsXmZymF8XLI2x+l3yX2SLDcaQT5PtGxGKBLKqt2HIiWw1V0hbLt7wO4vUofLgPWHx5pM8l3EKQd
D1aiqPZOGFA9Nqb3k94v5Poml7NrMQa1zfgWu7VUQAyDe7zMEDn66r5r6VTRZUVFwxRDnrpuzIc+
36i1uQ6idettYgiPkpo6kvFghJAZk73kA6f3AMpRTV1FFx3ES91/mZStMhHK8uTbbCy2inoxlNpj
Ye4G6gqqkjWmvDNjbaVJixDWrUBgjBeXEMfxl5pC9VfFeWjXV3dSqNqT/hwy3Xik7ftopwyy61sj
nqWBXZpPHJltKTn6mrDssumHOt4MgbqWjNSx/E3jsQhFO4+xJbMVaLmPKd/3+HFxgewnVljyLIz8
R2hdyXTopC+chkmegA6MuHSRpd8168gQW8qivJE1zBYTiv6aZautlfEikR81IN0CYyBQrvLxuipn
ofS3RgQYSCbDp07eVA+GfNXPq6lgx3Hr9gJAguI+DwG+op+Oofoa5kOhwU8f8T0DlKwvKvDcusb/
I7YUXMT+Lpfus34Dzg9FlbFU2pe4JWgT59vI3E/NdWfdKyKbr8huzNIJRctOtEed8Ph02ab7IVvW
1qYZtkBUlWk7wibMcb4CscrDjuNDWy1kDZBkcjtkd9CMjeEointPVw6xStkrLEkfxhWbZCdWqkXb
6o6s6bZU7LVGYZV9jknhlkK4aLNLtUovk3hYhP5dU8Iwkx4bRfjWGfFD1e0L5WGcw9pqvZYSaeX3
S5DJbbDS0wgwfexo0SZrLlvZJDcrbIodkZvc/151PMjQc8CU1Wqw9wHWqNb3oliEKZCtaV8Wt/n0
ErRLljIQpfac/pfEZ6vCD4G9jFLvqF1w2Hks4fexgG5ZzuXhWMYqB+bbPNl7dLu07V3RWCVSZgvl
vhiblRa/jrxCrxJ3hVrYVmZu5Zw+NRZwLDZeeSjCW1EBBiQz97b1aopec7y1NZ+IY7QO6V3KIuLY
LexYn9d9BZSwXnpWiyYLu1V4vKDUbdP8HusX6vSk1N8Ey7eb7Hs4eStl1BaR+FRlGVqobpOx7S/N
ez2+kJIAD4Gth0kLFioxG0K1v6+baNFM4UKR7xTYELXx0qBHGlLX91U75VGhWPY9BcLY/LDLEN2+
9F3GY68UGrcQrIXutaus0N0x9g/jNAsVHxThWHDkbwgAWrVdlrdSdCzija5Pdm+9yn5ua8roNPmj
pT4o5h1gRNG6DNt9Iz6CWPPryAXZlvsHPp5qOMVJi4XjKsqeymKTRXeStGumJ7O7L+qlHki2Tv8S
xczxp2voYzlUCU8/qBOP+Ua20qUeb1IREVmF5CqF4k52hJl2Yj+O4uiqlKmXTuKj0KrLplun/lGn
MI66gelb66l2OEAvyxdBw1gsX9T2STI2UnMT62sxfGzCahuQKTOOFeQOycxYkkNHhZrdq1AIRSj3
pukKynUYqIBy9n3/LQYkqoTsxsR9zIArzNiNwxDjmTuVtVYmQzOO2Mr/UIZol4mtnRgcMaCIynVm
SxOUPB8tkmY6YflD9QFWww/2soPfx+58A4F0yQzdNdsYZViAFiKtlpMKFjD+gTrcBSnGvlfYloa5
0jQwhpp/KKP+KLAzLjWRKWFyPSXf9Xm0E0w2P9D1ksTjOSEgZJegKYMtVBddXC3LNnY9BlOcRbBi
dcixz0F7oY4PRiuuq+ieJzM0z0n+XQg3pX7vS7mrVJhBFWS9ccDxo6cmbjf9xLoxvCSK28W7Yba5
sDh1LT1I4JN/XZc3BkuetIunfhVCYwbUnHA206DH9oYzQkajhM1tfQKp1L1qvo3bsVu06zphsuYv
wkC+VrQfbZfzoAVWw1Wjr3EhPWYSDmmsnHKzANbDuqGAXtSC5TCJDVN4vcgng5gLhEeIBlBMA15v
LO4r9bExOrvKRlvw4N3p5krtLLvSMdoE4F0A2/Fv9W6X6qE9qGyAhBmgC9ZScqX0WWVJzdfUtjta
FiwTc+0r3z3uapAPRvWoxufsVj/YHsyHb+IOc3kcgR/51G8vitm/+AAhbZWISrrIVwys8bF3ZXdc
j5b7JuD098Di2zjHaYz5z8Zme3ODwApFqe9P+nlaSYnXa5z0SQTkekXG2g3O+aJIn7aiUNCHxS/i
htMiUIoqOD2VHEpq/6Ftn1vpOvLWUmUygSATIW4pXIcaw8ubnDHel/reLBhSBD++vtlfcryTuIY8
o4+4ApwMPwR1+lQMMq/xBZsLXfoDUtfmVTNwAlPjZehf+InlGBPFqYhXe7L2A+jba9FqF1XCwQXO
sQYReSn5z1Ne2oIsuWpGqW7gL2IgDshDdO26ZgerHuLsZlQ126iWsfVkSYpdsDpmF3Im2IMUOpGi
2nGUg6EOjm23k9TnHnj9kNYH1JOOkl8mBXokwZV9YYFlJsehYBUU2k6fHiKN2WGcnqzyJktfdPYG
hr+0OMKoXHTbEx7LL6PgRk5xxQKi04T3RbPvvLXZ31SZt+o9V9YfDfNKnp6w3F022pWYHUfefT1+
18yjhTQWZbwZceRem9qD1d1YzEmGcFCiihOUbKvxXftX1S90wrev5TTkReHNkJsVr6VKn/pwrYnP
ZX01DKuv3/4HxdKvZlSJcKWMHah2WnftwUDvO8OiFy6kpe5AcXaVY+e0rrSoVgkWwtrmTItzXutD
f1OxzcRGiZD/aXA0xz7bihVuDDbsQneSZfhqOLotL5tVUNpnQ4efNqdhGI/qiwTE6Q0Wll8RQgnm
5jJkNupiWJcvuk2g0gkW6cOZm5vzhB9uDoHxHPe14D2cTB2VF+YqAwoAvNMvJhcw367ZistskaEa
+LqtT4LM+L9gxU8uRqcy6yRl2WhjMo4gddFCtMjdH63gbl5Zkx7qd/ukgMJCefx1k59MWTxEOgkO
OiiXflVevEmw5Hk2+VoZCnbUlfZYLiddtIXiTFJZfp/GodfT8+n6JGIpjifHdPIME62aAITzDOVD
u1CW/Spa+ofIVdaRKzgvxhXj2Skc4meULDv/UX9hzofaqGNpop72l7TxvSZpiN2LK/3KX9erZqff
/NlfwqVx5oF+FtiWmftJnOG2oEC5eL/UNKneEt6fPBvz5UVzWa58DAzsydGX4jpyUMafCeF/+nBZ
Q9EjULdBLuQkhN8kU+0ZMXOivApW7cLDcgR7+UW5EpwG7Znpsk88VAtjlbvZ4VzV+QeBPK92pmyQ
qiDui//ByatNo8BIfZ0OxCHbsiccJic7+67aIB72Fa6OX3fXT0YI6Xx0NHNZDDnIk/RIFfVGnCug
jPrxW66y7brggNv626H/FiSX/VlD7/n3TgY/9TDUSaLmm6UEJyPSKHs9VQTak266R31bLH3gBKxa
zUJc5u4/e89fSg/+29zfu5T1nMy+aarX1+bwXPz/kCVkLSJN/O+zhMc5t0yO8OX1R56Fz2/T1XSt
+bt/Zgplhbwe9gaoFFD+Ai2hj/yZKJTFP1Sd+WUmsohMagbf+UfGWv5DMWYjC1wY8AsjkfivjLX4
h8m8wLhhbiLFaGh/JU84Q3Pe9Rly1iD28DvRmVB/MTtPctbEUpVOVr3Eqaxh0ekIz/y+0eGGw+NK
IdJUl8jS2HlFl6Jq7rSiuhsFcxXnLXN+VNuDaG21XOOw3vQEC/L2ohWCbxpYwC6605rpkYgDkRhB
2Bq+d2wGY8m2phqHAXtgmJ2xpD+aE/h3Z2w4AclpQqh4DHZaCk8x9QiCBsmhn6w1QlXPzrE1W3Tx
shf1adEao2kn1nD0xLzZdELwXIX1bR/J8ULkKLCUtZh7kYveFab0vhl0amHEhhhRJMpOGjd3nm5R
bBSFrh4QgZBaZV2Qd2M9gao+DdatgXNAMEovYlkcRE3+WVjGVRFEwzYd9uFsBFN5155iNLY6zeEI
1iVbVZqQs+LIr7Scm8IwM+xU9Th4PfVFOrJKzmXTLZkM7aYdhhqVj/cU9iQvYKaUdhFOV8Qr+4Jw
fB8QhZhefD8iYK8PxKyhhiErKAdcccRKkIg5rvtGvlcSA45aVV/EQuJWTXSVSTAa/Mq8VLTCt/PJ
3BlNb8fNdKDu9zIS8ok8GhgWIRQWtZpLdpSJJJSU9ptudM9iX/mO10+Bk7fLPobvLg1EZtTyNmqR
03TxRSJ8kxrrXkv8uTDNd8LwoSqq74Qz9mLQbwczu06FPHDNPrvROB9p00GKCBgOlX/R1e1eEIW9
HJAEiZKfWAvveiU4dpLhr02ymzZW57daKTM56y+a192HxlzppqakRIadKJFVskQV2Ip/EOa3Kar1
ZZpI60BV70FiXPVNctX0MhmBkSpxsX829HJmRaCgNP3UtqqMsCpiBjvJ0ruii290I4FuIk12U6/S
ob8MA16RV4j7VpxIyg3NTTGDpuMohF5PgLNh0xakpMt680bMwjVxXeDEdjTFrV03UuL0MrGenpBD
KirgVsXuBpYs2ifpW6bE+pyVrPJcI18ZhO6IWdok5+ijRmJkaVfYflG5Qtc/KL30UMqqaxTtoVf0
lYftOpzv2zaUFmKZ7eOkWhvdU+0rkR3r/rMQKJsplyPiEub3LJPuUsMHcT/othh2t8TCMnsU+62G
jr3ydRdfV7qST7zXnzg2Z9lFHSA60Uv1RRjIKDdIqtxAJZaiaE5YF+SWNSfx+7tfn2qNgFSS5Ktc
W8lsYVQQ6iAcPqRboUfgDMj+RzvGdoDZURCqhAlrUnWiSUg++d4b9ZNodj9NdfyOU8qjEspubMVk
83uj2uDFn+lZgM0fKuKurnG+GS402zPGbcRRdU4bTVWzpHo/sbvZp0ltS2pHYkab2LXLUUseRmtc
kCrb9xEqBK2/Uo36oCnBkpzgLujFbaGmz1oX1vY9kQn6sBzvh1E9TL5/6AKqHyHpDDVCfE+6H1VK
dpWhcFKVhHLWBTBPxpEyGT8UXNJqztjK+PIoD11c1MSSkgcE09y+t06neXQXDSB2UhyJmvqcVwXi
O359IQ/Et5E42ergu2aUbqrRWFme2pHuSQ27zWEUWBSJYDt4R1aYmPxEgt8Thsupq64jI9CJh0HP
TZptngQTCRTxPvbNbi1wd0PjCStrOtatnC+mKMFLIza2/ljcmVbkeGHyUx7YNQ9EiKg0HRapLjtx
nvt2EJcciTP4vJO6jfTop1pSnhZL5b4tzB6BoJg4kxghdiNhUZH4aerxNZ96eREp1fXoSHJ5TDs9
cKaJ+tQ8p8pUbipH7jLTHbNhoddZtuoKcYV3s+lQDPuQFcW3SS1CW7bq2p16bRUrE8kZ3xOc4gkg
OpdZPmWe8TpkqD1I1g3wKdFiPPtzClytFbY2+YWoTsfMJB7LZIUvuybb3hC9zgUiQNsKO2QNsAWF
ASaF4n1EgdM0yaTBJaJOPdn2scT+YKhkeTHo66kaIGTXZseELH4f1W9e5Pek06mFbYRop7adsDEL
zGpR1rKSJK2tpA5x5AjWcN3YGTIBsWDYh5n46nEqz7rkxpi6H6MZbqDKk5fpI5bJqcydhnvBqTtw
TLm+TyddWmqNuo/r4S7hf+x6GHP49iJ+0uG1VSA4LMRhlVkV/+23qh6QELTo7x6JYC+tHPJFKQpO
4dbUPMllWniSyiuRFQDf21lsbTxGKeGrPG3s0iMcLUceslKluDHVokSDLG5rTbpg8RuRDBi6Y/1v
7s5ryW0s6fOvsi9wJuDNLQkQJIuexXI3CEklwXuP+32yfbH9obu/GY2+ju6Y2IiN2L3olimRcAd5
MvNvUv0KWTB3jFEzncbwHylkH5gZ/imvkoNqsWIaQ3erIT7UvnWwWumLCKpvXbjXJArq6tyq6tuc
mJduTtzBymhSaNUHXmA8FT2jtTk860ry1BjvrT6/1GX2LttZDsgJwDA2FoawdHNF+Vz66adi+/oq
LBosiZRaX2VjtJmV+hAnk1vJ2UHUg7QKWjbQoUfTW+YPM1CQ2oPdrCLM1eKw2/ZNwo5mNp/GWJVr
o5AcfOBBYomZa94AvTasVQBDC2OR/NQbA7CUzIZt2km5SoXh6qX1JWzmRwzXZKUU7bOh9RtflukQ
adqpDJpkY6lWuu5T7dhNWYLWeAiduEG0VslP6Zw1rJTW2AW+9akIpiOKVRGlT8x6hVGgwCZtVIUO
f5GvpLSb1roUYrxV0AWT69Yl2p3NJh5Xvck52/r40RrSE/wCI5yfcyXmaYnw4LfqsRfnYLavQQFF
UNZZYV0/vtiZ8j2v/Rib4OwWhJjWTYxVDl7Ghhqv0V/UQn6mcbEfgF5E0DrsTqUZPjMGNVrVoezZ
orlCVH9gj8j4mVVZCrAHo8ZiLU08TTL3FvPEwbsAuxKryx1cLM8YybCE84W5TG456UqLJZYN6l0f
g6Z4pUOreGaSrzNFygCywWaabt/42q7K6p0tz54lF7tAefstKcvWVd+EbqzMdLxzapky26SxeSjS
+jNT+9solfT5tHDj5+O3xkqZiF2+jVXyaUUvegQ63MU/2kav1v0YIs0p63M7Twz+iiJ9VetHNWvs
lSCHtY30RxzzxIPFwTnTrPVYxaqDzTvMjUDWV4xMP5hKdaNjTw4pi95NGSgzx2ApZHlv9ZCfi074
4G94+Ik6qokN7GXBPepgxEj6MS1RBoNrAuT1Tsf4wVVuae9Ci89yG/xg58MfD2LIrCCnseXnYSrP
S5qYRcZu0I3nsSD2jLpN9KgKx4gq/AHE+DUu2MipFZihA3DJ9TEObnxIIbr72hTpqo5mbdVqjKYL
jc82yl57bd5rLRtzEc7frbojfMWBm4fWh0K/I/X8sbiJmhS3zGpcn004B0Wn3+Ze24kyzNdWCsHI
L+NXk41dzvdx26eeYoMWJJPwxFx9HydgyNAYuk1rwABKteBQDCpBbMbUUyL3daoaKwU8XCGwqP67
iLPIjWqfQBZK5lZrCpixn7I51Ou4ARlLZ9szZZk10G/H1GhBdTO6rHPoNAL7/VJXyQdyuWPWAMO7
y+2QzxI+RfpTkmbyqtIMSEzgThN0hF0NIm02SQlzaNId7KBm5pQkzwGsgJUKXaFvaXmXAZHdHsvb
pNSQuDqzXjfy9ClGsAU5HU/GLHl5bM3bwreONim3k5uAMpGfbQ0yEddo40cQ+t9Na1wrcwDuWSJ3
seX3bGalJUPl5GPHRkqGssYPlMmlgb2eM+1ulBFKI1tNHETcdLrKba304862SQIPZiIU4MUrVEBG
kIn53A9atrU6MgtYpa99QCyvGzKvMeYg5bxw6bJoPU8FwsWmXncA57UK50aZtAlPzXJ2bD/1atzx
tnKyVyJROJlKHNYnse/VuIKKIT0FS3ra1VO7VufjiMs0qu5xrc2YCovRCl1PUodmoykCKU/vP5jr
1BNELnGPtMYE6+pab6wtBZYaQ3y7HKh6hljTTcWuyKbDZHTXhBd7Sue1ac2SY+rh4HWN/g6URETC
zcdpw8IptUrGCjOU3BhmhTKzE4hu2GfZbUKNnbSmQYFY8Lp12hukrmtuptcoDIBba8XVppxqpf5o
oypzWFYkHVAwhuI++ZDgtAKoseK5KBCsRUZAZbOsl8sKVtjurBPRde5cp1CKJKDrwOB8LZ2M35Ih
hXQJ/LbKn8Q6FBOYggpkVcdBu7VbNgS7X1VTZFKhGge1M09MgZbXcA76rUXUTGTtOKT5i9+lm9Hs
8PkVeCAOtZsqtuRC4NvRK4vXvSgoHVTxUKOxXic1j1JbGaBtUpgarqQmb1i0Ga7dSyrZFB4oSBRc
bda+z1XPmGk9mtdh65NbMhF6JyUJFQp+Vr55DIcYQFQfy53f264d6cxhlMx5J7W1tlFlCKRFb59T
S3/K2zh+akPb01D3e1ECtyrSDDdioWGEN7jjDBZbtHUHiBo9cuOtnHLbmafsHOJa52qRGpxriqZc
lNNTBdpn9G5ICg9hkCqlbP3ASbJexvNDuuImRnqRwm+opktsyv2hccY6echDUcM4q1m7YRd7Vk6p
EshNfPrtf3MMA8CU43Drt4qbMOxkpcMaYk/uOuijw5vay8Eu1aT0UOavFVPH4I3hc1iJYb0eWra2
zI6LTSfDuUkz5ailifGRMcJE4Y0qzVPrp7t+osrO+4OitulLow5febQ10PFYbvIgFesG3xurrUzH
DjDIk3xjE/T6dkihFLExz17cTNM16IJ6T1mcq83ABhRXn351VYy8fChDdYqjyT6Yrf497OwZRCvq
V+KRBPFzJLFB16oPTauUN6oQ36uqeWZyOYlPwuAJuauY6hLx0g0q5ZQkVa6WQD5tgb47UrpOyWG6
BK+NAfCtdxFktqq7jVPkRL3+YHTTGwy7G5QZ/J8jyFZVcG2q7FPNo09tMG+ZZR5aVT+OcXPtfLu/
Zlq3UdSx24BI3/VAeRSEXlphW7x7CxAz6r4q8vRSER6arE3einaj5JiQW9O1bq3MMc1Md3mjYFPh
yULylq7DvrwEofFulVPjikyM7qSZt7yKoHG1scQgAmML2XPpotQ6fZB0E/uFuhZs41E/Ris1tqKV
NCoQ2ojfgVrl5HjxFysZ1H1+VaYxWzNZ44fQi8bJZWgbjWaG5OFuplNeVkEK77NIGOyo9pverE+q
NMEa0s/Y0K0qRd2z8oKAcYKqXrxrZskun071ZrCCr7AR0qqe1zhFfGuT7EMxu1M7ad8mUb3LvQDP
zLsfgYAIVT6gFFDPqF/CQXi54iWYh+JKg3RXGcg+yiUa2pCjm2n4Pshps6U4ifPoXPREfgvLrAz6
sB8Xz3ZVHtQ5/+wpcWwbgB2uDRmpFL0Hc+/KduPAW5cpV3MI0zQGyAaA0DUKlR4aoh6BmKpqqa7k
2KDK9DeiO+t5/0E5SDI6JOaGDpokhBtjVxWGGP3VyTpr/ZgmT0gDSap59O19TKV7rEFahQRHH9Ey
n5o4golazdzZjqKztXOn1/D1KeKs2vq++dCbWNoow6Gerc+wd7VTKlQnLGnDTAVOgllDmmRqmPBV
YaRsssYgYtKaNApT2/m68cWP4YxmknaACaS5Bvd/DUHws0/E/CRluWt1fb1PAvs5mqVXKCmrJjdU
h45Tv8qM6ktg1D9mxbzg1rOR/Vlz7ISY3WgRQ2jgmlP7xx1ZI2yfFtoz8O4VjueeWjq1uskROvPU
qmsbmt+KglBGvefTyFyFMS2naChvNdnfoMvXLmtU18/7Z6MzP+QGFmmxjK321Y70T9J2SX1Pmqq8
JXGyy2trduZWHfeJTfyZ9Fr34PU5nWp8otMvIbzXL3j3uDUWD5vEMjxtKPx1E+lipY/ZNbUmfWP2
yjd/qpp1rjfPUTh+9PqQbeQWbVEDW9QdzfEtDeLO/a31/R/hAP+fyYTovWtI9/4KAnhC8tQXP3f+
//mhP3r/8j+YzavauEjK2m/t+p96/5j40spEoMNRtIV78V+9f/UfCup2pEA6LXkZeOBfvf/fv4+f
8ZJjuaZq/1Hv/3cw+F940dL7R/gGFKZj+SwtzlS/gH99aWmZBodUzazvTAuzD1kND3CSykenXPt4
rj7xE6CSto+8GvVetWw2L7q0Hl0+ApqJR3RqbcZWYqsTvelIVXOsrVKs41EtN1EeNVDw568Z6feL
qR1ivHsc4IRdZZ6GZVPNi6P+2ybLbsuYzpmkrCo2gRF2q41Bl1cONLbnHlq5LDGlxU8P8QCX1Jyn
N24QtUVP/0Sq+OfKoLoircNtTp23Qmobn377H2ZYCw8cKQC52WZUBflDO2cPNpdW9IfJvkj2ZNDc
oSbHDvQqzRCM7CpGyBTyStMz7DzNGlwj3s7pPD0J2b9rchiewVVosHbFGbDWduLiXemTR2EAi9gj
sWS2JT4k4Tlm4n8Xma1bQMAmDYY9tCRSCRmVsqRWCjnWvCRb5ZJ2WUsCZpOJyUtKFizJWbukaSlg
Pllbu6RvwZLIyUMALWdJ7lSyvJFsb4GlPGtJAP0lFZzJCZuiNlxuH2SARKGSMlu55p5GL8OSTqZL
YhmTYWa/pZpL0mmQfU5koaAXm6IvX5rOgDYTkvCiGYiiWiZjsE+zYh3Y1cxdPA7w/Vg+et5uJ9nG
3SLQ6fQZqmC8QatTJ0bjWsoKxBoLW41xqe1qWtLoeEmoLTLreUmxoyXZ9pe0269qR+uZ5SEtKflM
bl6So6vNXVlS9hJLVgdS/4dG/8xoUY6oMYORyfMn8n2VvD9fCoB4KQVGaoI0u/lUCH7TUyqY2kMb
csktljKioZ7wl8JCDvXBIbN5V4Ny8NRSlxw/qeY1fbfJHK5tdKughVOmbu0iBQqZHeAAEu7USbMR
WUfl5SJy9F4cGJW0myJ7F5XzqkqqjzwY70mU7eOIjbwoLiI9Fl15rqv6bOvlU+jDZqQ30SAKpYTc
Uijtq6I/WbXlzV2+l4XqFrp2ZlOEN/hMMudlV0rHfR9l28oqXCmYHU1MDoC6Z7bFpmdatCSg7wJu
N89+/7VepoVorQfd2u2Mt1CqngqNCrewtlOluqo5b6UgPqhhB2wE81MujkMd3voQ3L2tztLMkMOC
SsJOXvUxd5eMKY2VTyw4Nn4UH2hD7KOYF3mYNtAQwe4QRQ22F/iak8wKRWPmxr2/79Nhl4TlLo2s
leTTllAzEEP7FCTK05j3GwljzLIZab1aO8ByLx0jmIDxAVftjaEs4g2OV5VOH36MVC3FqG9yHgMD
YbxJsqhEmTeeVE/21ANrbYeOuoq/yoJy03XSpR/CtUyDV27KrcLdqjt1bdQvk69vLEPfcNAtLc91
BAZVycPBisbr8vcZKZ8souuk2Tv8xDeW8o5YfqOmwlWgE9cAhsuvGWyttIT73USeYvDtYfRFhhBP
NeNFZGLQxh3ap4qJrqa3HQVGPtxCp8pnULPaAxsBvKHJ2LtjuhFnWuEV+hhft3di8L0gmnYqrerl
SRdjsBnCYrtZbkfsz+jczK2tlm6S6Beg/rTc2vDXE4mHMYWUKl8ambVnAiVwMPi/qWSstbFw6VXv
4uRDLyOe7EIH1d+WszSs/j5DngZH21hTtdVm1aWRiz58Jyr7uy4R0sLIs0c8HvVdNasru7L34Wju
1K+91jrgX3szz14T27zHIQ6gU+BW87zSULfZNiIWBShvMDAqn7eqOTp9uumy+ECXz+3ajD7A6I5k
cqZC0ZAZB4GwohW1p8W1Y84VSOrsIKF3ZERy8YirFbdJKYt1QxFFHTlnEaHPZjbnDEaBjk4zDtUM
wZVvUaOrEbXvy1Je7rmKNmgoL6ZG4WOv9CF003wTY+gmNeskvMu+7akWVJBYPSdyec41c1s31qks
siO2HdtZO2uav59FeA32kx0+TQWrqNEOc59dpii5wrQ5CywV57rYBqG5MqevxSJWm1X4+54xBafA
8j2pAnXsBSZLk0Oyu7ScXCC3dWsQ/oRrVpnrw2rFiGWjVoHbjpPXKeLIf+tCc/v93LGr+faROnrm
XW6iHg2h4hrW7PnAumUwv06j6iyBePlzFyHbYremp+eyEBgsmjoF72MwY4RUpEc21M2kHGx0IqZO
c4x8f/mxzKwtoxx49aWjkggvbaNL7Q93qt1zDkraJ1slNw5NahzGWHdsO9vpdCHLBtRHWhnptBeS
7SXV+A1ody030UkflDODtV7UODvSWsddNKxvULJJTj2KoU2T4HLKogqRJ3Z2ASO8e6SFvfcT42A3
5s7ifulG5PYF0FTQQBfHJkclTqOh0+aUCWT6V1mgjx0NG4CYjotB3ORmp+VrVQP4TNigBtnFL5oD
6NezVExHg3rXkp56a8Nk8JWVfBVVSDVRvgsTxO1kdQrCG22fWFjt+7c8oV8rh9ciTC5tVr4HWu4N
A3lHGt2aOWJybaNtiHV7zSmZoyGYozlblSeN/YtUWLdQmpyhoPmHxGeWa2dCpWAjVxlR0WhHfofH
uttIGDjNwtVkHl34KVqCLO7utCftrHRH6TPV8nVVaGuVcAtLVpoA8ifHotoQXej6M4wj/K6wRi96
HkkqbSW8xWPcXXs/3wWi3EOTONfzsBsMWgcx9zEmUFsCKQTTZorySaUYSUL4USQe7blRUkfwUpcx
CJLeNw796E0iq25CvausFcsGwrRod8lHsyIQpf5+0mOv7hhdjFMK5FE7XE+oTJbIHIhpnVOCdlxS
gb9rqjy4KavlDiittcqxg+3McdsjPRj6q1qOTh1DFCFpMKwUL1ltHVdIFOvcDeNgg1UETXoEkPx9
aNAoa4Nd5ttrMR1BpK0Rkj2rQG6+dwwZbTLLY+S7u6wcC7XJZ9lp6+UpmLq8vJprvcn3k2F/X04m
tcqnODAd633qwBjvQ5hvqxFVqkDe6Xe3fBLZAly/1V/DNLtgmgSUOCurym6e9ZTvLM3VULT3Nmsf
SiiuWh4ezP6bbsArJBiEsu3h4g9FAY4mwoTg+7K+szy5QAM4z1346usXDCG8QWO4bTxdzS66JXZz
iy39a1h7Ro9VYjnt1d5+Kmfqzjjby3Zw6BnZCeHe9EOvTMZNJeMSAXeB2WL7Jq32WWFuA7s6G6pB
Jp4x5/l7FmcOoKmssscD4RhS8PBHdZXriFxZekWAalSOD/mEci0lkCcOxpGurEy7hqSkm+kkBqg3
A/ZgNLAtTlX6jNg52sTn2Fpl+qsc9bcqjtbt8ClCfRWTBHaLlocAg+Q2iHUEq+2ha8hr6KutU5oB
bpKn+0ZRzyoCoIlTnuqDqOZjkeqHOkmcPE8vcd5iQQwG34z7ShsdOml0LQgQM2qdIRt3AjxVi1vP
pp+DHnFr8QLNqqPYqATBA2iMEJhjxAazNeylaqS5V2ytKn0Thrk1c8InaMogBzefXgk8mUq1PDWx
DonSrIXWP+MCslru8yTsW56e26E/56r53ahHiAM5ncHy2VDIywQtmVj+HPO3qi0umslKDMvsKPSa
2T7aWRFwEaAnvZSR6UUdzNK4+dbY2VbVyTCG+FrNyQ4e4Nrup41UAPTl+ZOGCE2a7WcRcRPI8AWx
VBWB187Cm5BimNnSXtQ34H9H7ERwlCaVNlctip0WFRpixxs+5Y6W6TRAghezAeIfmuCiMEykK5tv
Wp1/NWKghuqmaMa7HoQPq3jIEFaMfKMZKEVMk9543T0aw9qiwZgIoSk/rvVh4a33p2UjzJrmwQhz
uoH6MD91nf+oWz4xGu8VwK8aSq+JlrxNQfBcDs3dt4KTbuzrVLmabf6mFtml1z8irT9EVXALZ+kz
GJ5DQ9kbWDwntv+iq8GLksHftDW3BRyKbLhmSdfdlx+MQ/eg+ijzhPRzHzTjzU+nR26f48E6KFF6
kWLmf4bTvcrKY1tO14GCocmOcW+duFuPeGAAl9adtDm85dZ4n8wRRsOPqRCPyTPn+lq9qmryMVTJ
167kZUMHNdbZsZd4ZZLgedm5lvNcrsKW8KgT+n45raGY9kbwvaeyEG3/jGToSsZ70xNKKS3zlo+h
VXosH0sm/9FCo9FFc5xinuUgeXWqvad2cglYRH5vvIf6DFeovZExv5VpfbdiH8MAtMQiYIzPgG6r
O9VN+zDH9hGF+YWh32SsEctcXJnQfe+T9FKo8ldpau+2f1FC/Abk8BRiFF90z2M0vypWdRrL9DKn
1nuTHDo93k7K8Mrw67tCGoFai0z6W0sFmPTFx0TGGTLuRNffUqOjgyt7+Wjd8evdR2b61YauZadu
FYhrVevvlM73vBEP2DGK2l2WRaGl/iO2rPflMS4eEvM4Xmulooq5MN30gt0KJzdel1PQTfHolfRY
1l8SDemK3d37zjjxNj8UC4dyf7xGY74PYbctP7PThF21AVfob1aWXcw6uKkTC6tUEJkMN0Y4XNrm
W6kYx6GFk6wP99Aw3jNRfzBqnHExU/DiG+kbM75h6jEaUR1fhTY8xkZ+4sneTMbGo0YM/eYUdYJE
0LqnanNSOvlVmOExEEeh6K6toIfmxLtM3OPKP8pR8LJcVBpW+1r+CEtsBKwb4upLnQUvcZvth6i7
g2KVSPXKzL7/9v21fRpT2BDKo+FBLg8ZdwFar8NFZmWPc3MazG8iVo/LofxZh6EgX+YoeC1H8aAR
jfv3a9jz3g/tyZTYWKTgVjc4H7XBLRv0Y90BHee/L5vK8u+t0Zy0UVytergJrmBsNvEJqW/erJfz
kcxql6O4pax6X/5pEM4XoYuHJNqVgdy1bcJbmYUXSYF41wyHKdkYE5HeAHptrHo/RoWjyPnRyB92
c6F0sKz2ONnn5cLkmjB5WVJTdL7St6SsH2wSQ7oJynQ/hDQz/HPSvhWKE/KW+YNDpwe8XVzHMIC0
ApWhvUGABRvXkbhR3smcY2+eOllczdS+K12zCUPOSzVOJnFrDKfXhDdSIK1nQvV+zjGyCaQL9nnH
OXb9RHrNeEEHidVABK210yhACFv/Spf9geXZrZKbO7OUD6zNXTuTXLH4lhUlVcGp1tuXeAhvyxvV
af7FPsp58e6jnJ/lfTnBq/Dv6C3uZppeFHiAy9lPi9JeqmnpyOfl5+Fs3YNMfsVj/8Rc0LTkOZWB
KzW6Y7XDa27NrzbqRzNIT0loP+D2XKa2hegzb1sJpEMd75paP3cJa0xMr5bauvYIlSfiLsiJ+Jgk
4N6mckxtcLUqY3iffZ+V6XWSeiRiwTrLpCehtbf2R53a17kM31o3kP1Lqw1OGbaOWiRf8QP5GFrJ
W3YHdfwqy/4x5ytwX21kmt1xQLudejVIUYzC/pgt6SIqHGY4p9A037WEUpTOjGVWD0Px78s1Liu7
i+g22dN+eVd1piu0ibLPG5PrHB7NxJYZw/IpxD23jFOu2AerYSpR9dSwtKGg3tQxuTRjdqna7KjV
qtPSlJKjZQ3Ir8vdDc3hotvZW1l0j9auP7QBLemQ/PZnmjbzikw4QTT/GtX1UU7nbZi8zTR22PTQ
Hhr+EYqWIj6buHKRzXhRToFtBicrKS5RAUURzfK3mvQnlRVIubbJdIfyTON0W47mVqWpGNauj4XO
kqAy49Jpe81ZImq+aOiXNyAJPQ3/ECnpN8UUHiTlpUC6n5IPLotmRsWaUfPC5FvjAfWsWeTVyvSk
+681XYi2O5mt+EBhvfMDyVt+7azRyVOYVpjr5L266gFjQnPaQljEVGU/LI4q0ERwvNqNReG2SrGL
9GEr5tRZQmcRhJBML6URO3b8BKkTEtqxzOdVMk+rVuiHtqmfIu08qVEC/yLfi5Z9y6DEySJ7X8mc
dsfoCFLgYmxPBpxOATmVp0JPJDhB2XKnHBi6FN6c5tuoNzAWKJ7smLTXomPU7zpJOed0z5av4/Vz
2kBztCE6yV3B3GHdKyPhMVoD7k2+j8o3NacDYTj9WDuWX3oabSejfA+151GirA/Xy32uqitq4Kes
jnDhCFx1oJ3FqtNpNy53q5V4LOm8B9PaZmZ98GV7wy4Fu2wesp0/DLsi8dcL1zht2kMFEG2Z9vPy
SeJUUI1bjl823NKQLmjVMJqlX7UT1Rnl1KQKp5Eib1AqpwxwBEg13B+HbT5VJJ6n5Z4Mhu1JQ7E1
gO4M3XcbM98njXDTfsBAwN+Pdokr4YH5KEdD7Edd/PDz6hIU6fc0wg0gkTNPYGu2lpr+VfSjfCiy
CG8fCOahCaGuh8qDUjvppGbVZdVXJYbnF2vdU9qhy5GsdlXQiY/G0e2U8hjZsCBZizTyGZdRlui0
4wC6kW3i/FnJ1HdJ6cZa8az79nd5Dhn518DEpuOHCbp+1cu42saxfe/K4N74aPITwLFGVx0yHk8P
EuRBReHEUj44lZ7gCKNi0NIM5ybBeTjyIwec1hrjNcipgmKYMncqLGfoUqg/5fBZKB2/kZSvEaxx
pYg+Jtu4o4jfFrIrQvuYFrSI5BbaHR5ReLJA3QTkH+J8XaaiW+XC2jIPEcVA7id8a7gONfUzbeIf
ASVCMMIUZhKefgljAZ10ppEHpwiiCaxZP5NezbnDrCp5jSS9cfX23TKq7IiKgeRCv8eJkNalnIlN
HZurwBTJNrMs+qqqBM+EpmFut+fB5iSSzmR6N3opNSNGY9GpjWDplW3mSCaMp0JO1XUgaCQoApGw
zN1oMW9+inUEa3G6rkZDXuGZRkAokjd9zu9RA/MXr4Rp5at0NMLxm5aXyLZDiGJKlXiTX2urPliG
jcZpthliGGC2qNZqTQc+ExO8Uzjj64yhMVXXMMTeGH8MQ7CtbaV0MhoKc1jO61jj6c1J5tZG+2XQ
ukdiDZ7mQ7QzKENX8sPA+gM/1d823hE7C/wMbN18tku05kKxGZ5U2/AbC+T5POp1Md0VgykBRVWd
5Gb6bBczI60qvUaPSM1UeoSZln6yKo1VisNExf6lGAGC23T+UcvTQ0AqXcEmlpMKYnujYjQj9l3f
tU6WQQwbaf81g3TU++QY6cjfLb8yflc6/1+DSf9NUfX/kO2nyawbfA1tZFCAmov14V/iqv/rf6Zf
8s//gScAvzQ/46t/+kX/xFrRVxlwm1C0mwCbKPv+MAa1/7EgraipFkAXsRO+en9grYb0DwO7YjJx
4zfLRYUP/eEMqtv/wP5asSSs1NXfDR7/A2fQX1TOy3kjsUKSKyPP4w8qoO7PzqDsWlqbVZriDOve
UV5yp/DgnyJsucpr4v52MFf29icw+vI7jPuzicCiOftJDfjfj7n8/CexbGebUljWKX3ZO7OoH+Gm
exQezd01XQRnele+qa70pFC5b/9OVbrgxj/hyn9cLYYJkH+Rqv2qexRD0896g5G3Fo9ORrM4bqhq
KNFyyfr866v8d4nlf13kvw7Fw/35IlO1oBMYqRh27/GfPANqbBgJ5TV/czOX5/NXV/SLbrSZYRaL
MFaxFZu3dVI9GMwKMmves6raSIO2/uurWr7urw73CzCfmOVg1D2Hg8ICD4VeevSl1IvNXx/lFzvN
/37zfl2VsKCMJOUw+rl8Vh15m3nUOdnK34rrIr+34XBvwaL+5rjLM/mrq/tlYdaBHqp5D2Ag9927
QdNet4a/mTL4ZzfQBGtAeEtEsH81Cq2iqQmKJlGdqf7allu1bME9UXH+U/B5+f2Ef37B/mxN/HSM
Xw0S4raCUl0VvF/jBcJqjtjWf2+z71359n92oF9kvaIKEpCJSnOa+NUq3Q4hwBRpjsEs4A7q5F8f
7E9D1c+XtfgZ/BQ2lGYulUybWHs/NK9m1BEylHX4w3bxpsIiIXCq17854vK8f10PPx9xkTX/dETA
Zx9Xpkp1BrytPHMTudYldUKHqTXP+K5tul22W4KkftFuf3Po5av/6tC/hI/elpsGMzoOzZEX94nM
m7ByQgC/rP9uO/3tjJA/iY0kKmw5ls7mohm/Xmwp9WVVDaqjee2Oft279Cm9Nw7sRDdhKAlKzW4r
nf4uIv/Zq/5vh/0lgA09ZsZQ+1QHcu0GqGQd7YNHGa+18+DAA/3frF3XchvJsvyiiRhvXscCIEEv
kdLLhOx47+frbzb3LAG1wKlzpPuw+6IIFHu6urq6KivTsT7FQX4tPG1/X/lXKoXXCHNulj8jcm+B
xyaGM7Xu5DHJDtlpr7sbZQdVMvadQaBjj4H5AijnLv9Azd9fcCxYB0MFQFamKGtcfEunDIC6JVfd
Skp+DGIZYRAFD+xa/JY3ePhj4FlILeKwcowK/y75ZJT9UWfevILIew2LCqHnfsVyFbcDtYH6NPmS
p+7K4H9TffndHLsgz8yFaEzoilYobiTfy9ldbYIPNiW28UI0Pf+OOkcSYS1J2CoDfBbibk7ZhyhX
DE62JASXP2WGi3PSOli9UOIwZvOtrPsmyKKM+sO2R152CRRZVU1TQAbBHb9CLgyxAemsm0hQF08O
rbi3MOE3LrcLBgCH+7+zxoUXtNnrtZ9FEGktj6rVAiMDbe7nRAtERtAXbBu7FLmxTae1ce4O4Kdp
SDLa/phMA0dVels/g9jY6T3VBz/kjfWJ0jtkP8hFz18Mcq5eoZKupwULKjEKhiVYpBpfwUjYsp/l
/z1nODelcW4+lkIVDoOiuJgB9VqzVxwrNxVn+wtejs1vH1DnHDBaxmHBRYWJLw3jTZjGttBZA8tA
mc2EpXfi8ckUd8tGgA+KCd5KLkpBjKhHPCQ7vAqc8rmC+PLH2WMSNGAGFP/gjBki2EHwWJLMV5mE
83BRqhpScwyGuKr+Yo3fM0D5+780wXlF3appNdWY/C/EPQqFNijqBOlxe6cuhYqzZTD6/fNlROoi
A0wloTpaa/cCpFNsI60YY+zLth2OMOaf8HpuiNunKp5NvQNW29WP8R16pbvsKN6tgfxN9+sAqiPb
5i68ZuRza8qvy4rxioXAsCG/JgdQsw0mX/XBCU5ECsoMF5YAVWn7CQ9lFCKBGdhpy1GNvhvaXpNA
XKGKXgb4w/bC2C/ykeJ8YWw/z26pcUgqrRhKzR1Rq01B1EwpELF92DLAjvaZgWbQqxSTiThPoBGL
He0qdvW9cs8y1uFZ2W+vRqaWw0faGC9flMhZ2ogKI1i2ipv6roEIKWZZ74HtuwOh2PfZec0iwfIV
PZqefpRq4qOSzsmdtBgSzTUmTVnAH93VBY7NRxl/ZwTIJW+pYE+tmYvAspjNVV4APxG38fVs5EdF
o7TlLvslaG3AQwXpXo07bNJaArOtwARoXbw8RGi6LqWncQbaYnJz4aagxOhZgeeC25wscgdOnDUj
kS1cmYycDZTSYINr96qDrqYLHnHgVFwrMB9rDzTPDmZ1j9mz4WI/XYpsT7qUKBtg4fl36dyRrJJa
yIoMmUJ47PfSDgAYRwskT76izj61Yu4khirYFqcFrltJn9Tmg6o+lCPx+ObIMv8NmqfFcIdRmgVT
TkI86DqPvaqaQL8rXoxA8eoAwKLts3gx6zn/ctxZlAagFcHjz4wBcY8NjF3jBiyw9gD92MyNP5CF
NXa5/B5rTsvjjl2VzIKix9ir5COAd3ZyKJ+1YPY0Jz5QkeadI36yxZ06y4SqmmzgSGjQrdwPwbyz
HoB2c/qPotsfqTLXpZohLqA3c3ymj+ahpjciPuboRzswAyGqgIdkZ9xALKB46a5Lb7kClQ84xnek
uAtx+vm3Yl9O0ZJgxs7t/cnDJeRZN5bTBZFXfwWKAISJst3/wETpXXygnseXY9vbsg0unYiXVFaT
EYlsIjxqYD41nwgnZS6x4TIGF9nqqBpba4WB2V9yW3WMq+QA9cqr9mryVwedrcfpSt2BIdihJPKo
pXERLgIuSZVjWK7nxzh5loQdsTT2A1tL4yJXVuRaD5JhbNvL4Bl+duh39Q4T4lA2168wj+AQ9qhP
yQUwuRmGMZwH2Msd7RbNZ3/cifsoKG+LAKIBmL8JCj98APzwEHrbtinTXFzrphzsgrOquMADOcl0
rY9H9D0wBI5eWntvCQ/b5i4+Es5Oo8GFtilU6zlq2SMBTKUT6kXSbnzuQR8qHIu71ilBvWRrT5Sq
E+Ux7CucpVIVhkTj0oTHrPWTaf2civvtZW3/Pno1v/7+pK4d5p4RPsf8Kc4Pgvlx+/e348gr4975
3z+DzlKNK4lV2No9S6KH/yqJ5uRa+VsO6pq/rsOq5SyPF4RmNbBeVFw8wo1yk/sW/jNuisDyeg8D
JX55v4Il/QmY1UAlXlrb/mjIXNhSgJiRZQ1/gQLCiln7nqd1UKpXIdOMlVXbEAh7xJd9/SJnngGA
kYpWLnZOxpet/XkX7bs9Euzd9gYSV7ohczErRf81j0bsYOeNGOl2mwA8O8W1+GgEjG+7uhKeqIt2
Oy0CG+qvm9mFcq3lmAxHVZ2Ne+0zCFPo/X57YdT340KX0qzQOqhgpM8mIFu+YOw3FR4kyMeoQL+o
39uROGpEWolH/6/LKlWoHw0xvqRsYh7yrjV2/fowlhge21UQbAI1njZcby/ynRwCtTVGUInaK+eV
HRS3awxAqC4m7+4BDg0AYgkwyuEvdwOmCu3q2rRltw6EJ4MwzeLh71fRyTJ3y5YgZbTMDgz4aJg8
TMDcC5hXH4f8y7CUn5O2konck329LXucn4pgkFpNqUVyBhkJOwMxg1H3B4iEAcnTEGfvnaT6tDjO
Q8FoUuor+F3dpBJu+sK4LdTsCHkn0ODUlpNYMcRlAB2Ky8dyBFYY4wXb+3r5hJzsc86Lkm+TAsOD
Yl/+KGVPI0gsreHTto3LV8PJBueu4OVupho6RCCDuxrzYyP6f/f73IUKuvZwiWKUpuRi8TtxvZtV
UC5t26C+E3e9mSAysUBByLp1RdBNjCIHk2J1TMQSyvdYrDmLxXOjz12rt6prYo46VUDp0A5OFTdu
YzxtL+idcPy2K3xiXhphrnUmdn69VQ+qB7JNCJIX1wCIIhwnfuRaxDkm3IBPx9VkMYdwRdFNrj72
y7UQPhIruvzaPq2ICxRCCe7trO9UlF0XT3WyQ7vTgmHfBgaxS4Qz8EiIVG5NKV0Rkcz12IPPXvxg
RT+2F0OZ4OKCGUplKjSsQilqXj2MbhkXwNwbxNF5Jxk9fTP2d5w5XFmsxYKZZmxKMLrseTZ+Rcf7
IXNmZ3Ird3ErH8qTyfP26i6nOCerXESo10ysQJqmuEN2aABTKxToNoY/mIRUHrtWQpYTWMzeiOl8
zs0oERTUx2XkHrM73ACZiqJefgVdpX1zK7hUB5pydS5a1OhQNvWMUmxv7Ib6c7E+bH8/yju4MNGI
8mJqCbAWoMVzZbwXJEjTidanv7JicqmwAD+XQyFT3bS9FVSMOnwxQMW0beNiYxXMF//mFbzegLya
adWvaKz26CVDwctLfRPvPlQH8eAbvuretj1iZ0wuRqSLLPbrUKsulOxAuBvrd9u/TwRwk0se+gkZ
7tDh3ErxV3EcbbEFozTSiMbS3b+zxEUIsOQ1rcEedOKyL5RDbcgQNQzEpiV2iPpiXIToothK0tBQ
XdAq6uD9aWPD+buVcNFAq4xYAycqGvrT4HRN9xHSkQ+D0Tzoev1x2xR165lcrjBo1aiaswJuoLi9
akALCAX0QAZ/K8grMoD3RCCdh6i5ERr5Whsg4p2XP60GKG0VQlh98pn4c4i49MrjfhZ+AXsWWy1D
IFyC1W9uSvg++IKvlQCitkEeUHGJiBu/yTTMzRRWInymKwPTBBw9T2xVU4mXHvuGG8HW4uLGHEtl
LTc40nikuDpoQgpxdaUconUgnYkI56GMce8SDOCp8hgCExZJGQgUX5ZWxijZThgT8FuJxJkjzoLF
RQ9VzifQ+KE1Y3X7Uj/k8eO2P7C4vfXlmLucuYOsjdWqaSkedu11BFqy4mvd+qHpt/Ot1j9o4fdt
cxeBPGfB12LrPbc3ddmKYUlW7AgPyi76jKzJw7Sj/U2/7T9CAc8tHd0LvfwATlciB3inCP4W+S0u
sIT90C0r833xUD2UqPeB9mIv+tDFchL3r61xQUbKF8x1dD2qKrcTCprrDgMaB4zRO5kb+ZTcC3HO
GNvT+XfNl2qeAXxBbh3uu+wr1P40UB9ubx6RQ1lcjtF1UCjudHw+8CDtcyjZGZOJScb4w7iAnkwD
NQ24H7ZNklvG5R1Q+xa1VYT/g5vBZRr0oSt+Gg8ydEiWXRxsW9s+bKrIhZGJ8XNDr0NxjfRzM79k
DdFd3t4kVeQiR9zpyxizPutUBJVxFxpfhfLvPhjYvX51BD1qpLEFcaO7HCSfiUSFPkQGbADjbOiE
E6GQyKVUkQsfGJWzRpMV7f+DywPaMvrQQyiGQYUiX374uw3iooclyLFhCShUduBXaiQ0saz8L/eI
ixGSVaupudQg+csPyXifi14x+H+wCuDZ8bmAKBZ/y9hkI8sz0JyCwANNsO9GQgRZ6aKfnRngPlNW
D6BijhEMOi8MrFvDbyDOaBsfOr+5lrz4YD3FgUAYZb/520VyZpP7buC1qaJKQ01y7BRo6ZX3YBEh
dp8FzC0TXEBNQUjfYbAJzS+wXlbmz0SCVMV3AVp82/tzudp5thYumIr1ImEoE4aWQ7QDURDQEEpg
HWgADbFRFnd8cm0Z+1rEoFrSf62HCVi0xzbKiUNKGeG8QTeNAmKhLOqUP3Qm5KnZmNQkPhllhNv+
fkEKtpYInUxIe49r6Apyim793OMp/wSisK/VbUSGH8LnLM4hQLzXqOUKnJ2cX4GgJpMyyhPkbZfj
r1WxiMUWzHr/oKz7W4hBgi/ZtAGmAqyOaphdvuze/A4zPr/G7kZphnhp4XfQZHfNQ+mmLsaUj6C3
dusjhcPZ3jGJb8JAeSEdh4ahPE0VRKlg9hTBxD8af/cJJb4Jk2VqtK6gE3Sl295lOnT1V9XWgtUr
0MmiGvDUojhfH604AlAcHjGOB8jUlPnOoNqClAnO07OpVpJRhYki8pXqWTM9uSNq9IQJlXnlWZIc
CqiUlr0J/BJCUPFgQEhGIXLh7aMj8fhlIxvTGboQiDwlitgP0khUci4jok6+rHI7kZXTBJ57rEGz
RxckUi5QUS8NamDj7WrHrrjX9xgP9ab96oR24caH9lA7nWhTcBDqW3LbNcS9aGJkEx9SYrQQc3IY
y7+6z8H3+ut2gWg8bBbog7pr27kNZuV1av7hcp6FHiymPUCwaircRVHMYmVAgYGVzrXb+BPuJDd0
NU/RgFLIgaWhBA4vuseZPX73ZKlo+0qAotKy7OYMPC91RlxLlAluY8xZA0s7m01TjJ0uPzfZE3El
sVv6t3ThbA3ctjTFKGpSBChnej153ZdxHzvwv0B8jJ/XAFyGe+gi32tQ0NpvG77ocWd2uexB0JMY
/e1Ccxv5SQAjV9Htsikmwir19bi3WFaNZqxlqGBlQ+5m4dPS/dxeBWWAe3iVa10AC8vGT2ImuXan
y0TNhvJplXttZbGSS3VmqaAvZUICSeiCE8nF3PYX8ME6GAV/jAz9EIpQoqvDYw318giMjWIdEjDD
i8/a036p3K2rCeDAqtlIkwrkbf2or45ZXaeRZg/GwxqlxMYR3sHH9jIMrVxOExR0pI8aWPX7L+ZC
vAGpBXHBQi96o1FmtJOH7loK91pUQ3wbUoHqk74eI0smDjKTntw6aHyoF8yVcQrAVRhmWv1RXrNp
v/EKhHrO7PVgs7JRW3TA9XKNGiBhnPqcXBQRyzWNhRnVdVlZgnmUfmR642S6RRTZJSKY8DE+FUID
FAk1W2N6xwb8jAc25NdAygr5YLoDIegd2CHSexJKSRxElQsnUga+i8XAZHKL+of8RdnFnTNGNgg9
HWixPqrP6bGmnJRaLRdd+kpbqhL6bRDswuhIGR+65AC1j2MHGu3ij5o+Z+ePizRZORRqFOHTJpBt
B+1Jfygj4lFPxZrf5IlNa9KNCOGSIeBYyTE6jDvD61zZV3fR7d/e1xoXU9K1nK2OwbBZ9gMcuA2q
PBdILpvl8jHtJOwu27jreMR7nE5GmRuszA6h6WJXP4b76IfuAt/7BZqSXulobn4ExGP7jiACDWOf
P89TV12OoEjAHn0acjiIpNXQcAG5UXw3i/tFeNm2Rhx1jR2Us6x4SnMjmSV807y4NpL7JAGdFuX4
xGHTuHBSA46tD3hSgto3foia/BaTXO72Mkhf5PKSdR2GOpHwHhd2+d48FKjRgV96NyIj0XcQEiUe
E8RZ5odXLbWGDq8BvI8CepIOs/kN+MaLB2GCtmRFROPLzf3TWda4wFFX0wL6eayt8UDb4rJJNIjD
Anutu50bP0B8xYlK+y8zLn6oT1r0CpxF6Mj0jAb0qu59TSG+InHAeEB7DB1VvRixsEW47htvhCqq
Fj2BFo04UoQD8qC3IjEgVzLDzijjOQGBTjDpb/sftRL512PUQdsxkxZA+cBcJK6HJEHrT4QKJmQ5
tw1dLmecnIEfUU/HeUx0UAZhCAB5AYCtKHIBH9Pt0wM0mr5uWyOSEJ2LDpEFOZIachFoLDF8MxBs
GJRuSQIPan+4AJEabbhGBR4VETj/54fhT0akITmharoMphtF535/xOAEBqIbVEsS5mcmOPlrf/tL
XQ5AZza4AKRAZyPLpA7Hxcd52YEifK8+dS4o/R35ynKrq217Fx3uzByXwBhygcKcgFtC7HLb1FzG
/gWqtXUiLvmL98OZHS72gC7IrFpWPZPzg2E+yWDNhWb99loubv+ZDS5XyXvZwtATbDQggFP2WfJp
+/cv3qin3+chcrM0Tc0SY2s0xqLVf5iq70roD+oEST/LgZTTtjnik/EAOaHXszmOWS1LDl3QLIKM
HyKby0p4wOVIcLYsLuaAnWuSixhezegxoh1wcldgHQ3iHWbhHKqwefHCOzPGZSWDLvVyydDRZvQS
DkjO+x9CfoCqJDSh5r/zB4OLOrkiFnpdYr+wUTkEXy0qhlI7xMeDVlfxWoSB8lrwe1c/lH7kGd56
yBwQeeJ1lfhUDZU4rwYXHuIRr1MIraNu0r1I9d6IJBtyJDKo47adT2G7/lvSetooHhsiiWGcWDmS
VrQqX0YMa0GN4352MXW7A2+7GwMO8zqrpt8Z3uCj1jW5igO5gMfVGwPJKT8ubvhMTwYRn5wHk0D5
A3TFEm4SMXqWNbCQ19ejRPWYiEBicQ+EqSpDSRRUzGnKmSeZvd+UWbD9fSkT3KGLh1Ku+1hHvqx/
l6fHJiLKDJffxKf947tXpVRqi6ije9W6kBHEdAUbHtZ2EFY9MChdHkCaDbhecnKL8BseQwJN6hoS
1LDLoJWi9zqp6UFayk+9yJf+LkTymJFRBCa2j+ANcQQN0TzeJwlGtTVy/I1aFHfqVt3Qm7LGYcD4
6U/NTw4QSTkO4NQpvf+HT8jdySlooKAtBGvlNdR5UVbead74k81TtMF/ARMgQjKPHBGhuLWOI+tz
fjSD6aa4D/f1lfzERpvyh/IzuKB2MR6pM1W1oY4Ad10XraxWDWMykYPZFWz0nhA9oQfhQ7LE6R7p
lV7GN72did8gJO0kWOvKMJKQ4v7Y3ORudLAwyxi6AGZ+g+YIZrGhnQm8e+ZbLgVyvtz4P1nnywCR
nluKVeI7p/v1ejmmbuxrN9rnwdUBx9D2eHwhqNnbYWY7XL5K0J0/y9EeVZRIRg4hRUHY3SplsFKP
r8sN+bN1cddsh6bblGmvXxU6Ikjv1b2G7IGt6e8Ww+WQbW+0RlXrOIUz5mMgKAJiU6LcfPmNfLYY
zimTuO3lNIIN/TijNqQHspccQO2E2lC4Uw7gxcYoBJWEsx99/67FRNWvr751KcGkCkE1d9a/rMlt
GrW2qN0tSgyRU8jAfO+a2d3+lJQz8k/ZdhrVph9gssVAb/3UoWcF9mnQEUR70zYOBa4GjbK5HUVV
nf37WY2oEER16NkyGfJlChKvfTafDBBoxLv0gCEXYonM77a+KpdqztBuFqQR5tRg+giCgiMIlK+E
m8GHno4Dhu88mKkK1WU88cl9+IfussxdHDewyQC8kKE7oLB4EwWdG91VfuKmx2ZHrHI7IVT5NymE
cbsGRJIspiU3rLZv7lMfahlu+nF1dF/FdLZy11FxhbLKXYjjWi0oeyOWLR2YjaPIXtMjZH7D5fv2
8oj4pXNXoWWFkJ2ODZwM7Vs3HXXry1Qct00Q7x/wx/7qllODmbuwhg35nrklo0/9B5YX/heT7ZRT
cvGlWhfoY7Jzp46fFlSRqg/Eai5/MZDZYoLFsCBA+utq1lVqQYSPwUzW72k/Mb4aSPt+nZ32ywhe
RxUMYRTQ8LIznExy5zo25gS08xCMGLUO1P+RBUo3sbDbsfZivSSO9eUPeDLGneowThdQVqP5XcyQ
44Iob9/90Z15ssD+grMwNSsi2vw6qkileRtX+z59LATizU19MbaJZyakAnojXYzRtCrbmdVDa0Ki
CDMbGtWAoz4Wd0zrpM7NKalREGuuoXEn/OHdf/pW3PnEfF20hBlIgMPMujfNfK+jPu9MOogvihxK
Avpkl0kGBXsrdwolvt929suZ68k6d3JzuZ5A1xsj9qXmQTcxXVCnUBlU7KxbPgvZH1Wy1ZM57uxa
S79aAFK+csHqkZ/PD9A9217R5bnqkw2+FyalRSlrjENawxim6GHG9wjBnruwtKUDg+0qn+RXfsmK
uEcupyBva+N7YlLdRJHFWqgWRGy763z8FJXP4/yxSjGOZ8h2G/0kVsoO6u/X88kiFzUstV2mmqFm
ULB3uy9Ii331U7nLv4S2bC/P1ddte0Rc5NthmtXEmRziVKvJXszcpbzNByI0MXfbWhEXODRxrQyx
RzNngU5XnniDIDlqdRsX+3U8Kpib3F4REUT4dliiVkuvxQArhEPlSdFVtxqBBFG8PyvdnjaKCyJL
3cx9q2GjivhRQL1JLJwklYhv987b7GSFiySDaHX9pODjTU59LewgSuP0LyHehOOV8QF01Y3LMvDS
7vbqlYHXIuH/RKTke2OiKGhS2ViyazZfhP5rMX7c3qx36vqn9XHBQxBjTdRltMHSPSPJTbzYlVnp
zFX9wtc+UYONhLvzTwoNoktjq4FksJq+RGFsL9ZeocCW7zyW3tbEPyIK6IJ2PWNUYo30ZJffTUGI
gTX0EJ3s2gKspAblMHWnUV+Sf0YsjNwskyKQm8UOA60Wu9wtghYd7j2kw5z8nprvJg4a3yqLmimR
yxmuKcn4kP3EhLFy83FQW+IQEAGEfz2IRTaZ9QAghGqMoCaFHAgaDR0qnOlLpBjQWKU6JpfRQafr
hn89xLLKuBgEWETlfy7t5L6WIB5wx+Ztq1uwe7iim3r5MT5eVVSpkDhyOhdX9EEc8QoFx3ltjR8r
NbQxAUbkWe+8x04eykWVVrOgUZAOeA3trZdlBuNf5kAoenFvqk+pt4tcvaWaAtQmsn8/y+3iZMgb
6BaqrPB623nVTXGYd9KDjVa7y5QLGvcf3vG1J7znFYG+cf/wfPiTGptSPQPqpdmtO14zvSXbb3tb
e4jue7tzIcN2i2c9Kk2sGguStZJYO5GP8Q2yYsogudcANJispS0v91YNLKxe2yAfbIGE3I6o1I3B
98c0PRNwGIEua32IVgF/BTZk13QhLYVvDfVPB9rygC9jbPExchMinSCc1+CylygsRSsacXAq9GmH
Yzx92l4dEXN4TokchQS1MUEZsGIKM/q+VPeT6Edl722bIZyVb5GJS71GU6GDK6U17G66F+cPY/Rp
0r525k5uJMI/qEVxz57QyOa66JBAZ2PoVugZFRBmmhV/DanWH3U18X2y2QirDNzLeJh8WJx2Dy76
QCvstbCVIPqUMqSLG4oO4ZKX6XtO4ZTnlYjDSppDCfANxqwIqfH78Cm5HlyUlXcQe9veunc6PG+x
zeACTRKp6dI1LKNF/Ry0+3vRYYOsCHBuVdmir2FudoBMCtWCfKd2eDLMpTJDIWZlXWNMWAwgNL2T
dtExvmU8DeEufGTFbAkdceI8ULc+zz5RGJkCCN3rp1UwOrleMYhguWPV88wXapssrLETvBFNeSYK
M5/TrmB7CdktT2ZMlQ9QU/a7feGnH0hrROjkiShWIw5rq8U3ZW2z5ArKGD70qSAiaEsOGw+N3BwR
W3Op3IaIY/y4Y7aWOQgX0E8ux2CENmH6kfBSVrve+ozsDzi7Dq01Ngqm0ODm3S4RHqLuuqgdLZEg
nxY5QvxitqDKzKibiHQXLtRIoloC+wiYtRoofo1joWGGSnM6d/Yq39rPEKebiPcYkXKbXD5jzJle
NiYy/Nr8kFqzI0FcTUj+0giX0GSNADWfASl3ORwkZQcVwDbaEVtGeT4XWPBUiaRixbfr/fo62SWA
M6guHrEem8SnognlgFwwUUsQ1S8NXpeh/CSWXwSBcMB3gAxv0YpHDIhqmKddjOw93uuBYYPrFlx1
jcMmdNi8IOM4jP1v34D99csA+tqInEyuK/Fl+/EnEkTixiW8hMcWFOmsV5EKL9EsKFd/moQvGBDZ
3kAqEeR5KWRJMpY5g5OkCM/DUblmVeDE0T6rT0pQgrdVAhst0D0/6m+au1wNf1mZ4LEHfb3OUhkO
aKIZTFtd9IYRdsxi16Y9NWtDfU8uvizVBDU4NrbfpKvT1pNdW5Y3yxQNO2WG/ftZGKvyPLfiBW46
qFcVdE6F/KNEvacpG1wA6fSkViXG42jMj0PxMAlHuaUeRKz8vxGO+ZnZoRrBMZPBRrpnYB60wL0k
KPZAYx6pMTX2526Z4sMINJhDi7FttsXodHPnCEzVO7IrlXxzKYQpLojI5SQLIQMAA8IGhBJG6o2H
etd7xZPiAHfySAUtItGTeDIKWQ2NFG0IJHoWIgjjn1Wf2AMrB1SCNLYdjyWemUItiroIWYhkZRYZ
vPXDD8HpAdGTr+sjhUjfdkKJp6gYUqXpVgtnNxRLG/SllfF1hKjNdoSijLD9PDtNZokOu8qQ6Jb0
s9SORZLbcdoTRogwiCv/Vyt9kVdoUOC7LYfyaXEab3HYfEnum3cN+t0qJq+uQxuw98/mDhTFNIs1
tXFc0CiNeC51Nus1OYsjO4xVUd3rGKzFg+Dqz9AR/95zkshFjz4LxUYYsdpGvl9H2Y6V+xGC1dsb
t32mJZFLPxa1WTKjhZFCflE7b4h2IsgE6s/bVt5pyZ7WwoWOMmvx/E3wtJEku8YFnTV2jfcpylEA
YAAZVD1vGyRdhQsg/SonApQv2NiHjoQRI0ie6WrPRRB9MDxwH14DMXcEy6cLYISbBpRYIvGWk14x
NmcHIonaKi7ZEW8845Hh9Rg6CP/3ofRlOIOrMdzJt/jwZ3Dctw/9GufO7M56EakDI11qskMlvkTL
zTh+lzFZI/yJ5KAMPu3/NKal1z0/M6WhzFhOAksK7htPdNi7sXBqsDytznINd/Wo++e9TTUhwAQx
Vp232HdiBOAmg+dKbvSAngEOPYY6r7RjCDWXGIAXED4mSIagK41X8vRMVTiZ11y4Ad/+AC4AZXU8
xTHD0LLqaukzkvJ4V/hU7+KdaPpmhnPe1dCVwWQgiVE4GLFkF9G12RFovcsHX9dBiyNLmIHgbGRN
EUuhKWMeuIqcKik8aWmeMMoZFFpKQFcvL+fNFH8WNKm21nTCV7Pq2xHSUjVEs/pP2weeWA7v95OS
SBjkQXkthey0gDLlIP9ohRsZQz3bht5p6J5Ww+6IM7eHjk46KhPuACCkPeU6d8ddA61A84mNuaNR
0jo/489qYf8Rva56sstdsUObaW2E3XRzbWdlh1yiMsnLzo3ZVujyGrqocJdbmKlysb6+EsHUuRxE
h01uCjcsF0LPmOldgLBzF+HJiCkC4onKDs7vB+tkm7vrylDuZLwbcbBWRw5/gPqM2rbLDnKywF10
ndyG1RDh83Ve8sDadYphA8vsq0+9B110V4VaSWRr7p+lXye73M0397MpRmyOUsAAWPZtrX7m5Lzt
5TfAyQZ3lhOIeC8G416YDrIDjtVDEXxT/lyHSH2zxLMIgKi976YMzl+162QnS1o4mjh5aV3tt48Z
sV38HHbXJmuR9MCjyeu8n6IXTUOXbghtsSECx+XgdFoRtz9DlYLsI5MhXyl4UnIbl14+UoC0y6+Z
kw1uf6QoLsepx03JoPv/vtF0V8ekfuELrkSE9neyrTd7POZEFICJFhgH1egnD6yFiwYOmF9aG/ei
oxAfkB2cjaPLA02qTF+SCfTL4EK0nHSJ7d7E1S933xRMCNpJmTxtewa5Oi4Am93Yz0WN1THUqQ6+
MP0u9HGIPaR0jvGdsEYsj68az8oklmKH5TFr893sK75xJUGobhBsERLH5YMMgi/b2lOZ3GVOn9NZ
4yvIYlaD+tSC5RnCoCWGBjJUkZMjdJbd+aq+MiFXNzvZHdvT4Tk+llD0AE/WlUSSa7MjsLHDfElZ
7YfS0Af8Iey5ynTz0JW7Yzqlys0IFnG8yDE8Zyt34gMllUJcCyb797O7tpaVupRUWDYXr5y+F9LX
7d0lDr/JXXnRGKXzzCYlomW1m/Sm7UBQ3FP6kJQV7nLDtaMIfYhV9O3tHNfB2n5Q1tHfXspFP9VE
0dBlS9MMvlOlmAkopqJedZVRvlem7ibOVAh/6bHqW2L/R9WzM2tc1DTbELyQCrLHXPPU9vMUftPJ
9je1Ii5qziYGqtLXOq+k22p8jLJ71XS6LnT0rHC2v95lXMFpQXw3CnjDqe9qwPRmTE8XyOgKR7+W
gsFN0XALHcW2qDB2sY9yZpHD9Qp5ogHVGKsI0hWktbNACkzULtQr6jXBvtNvx/fMEB8ve0h96SoM
sVntf+RJhSA9UBKFl8dGzuxwCapg5qukYsoOgLzYEcYfU6TYXfKhEdxl/m7V933kdxPVPrmYJ5wZ
5SJEI/cVdAtr5AnLbVTse6tG3+EhRSt620EuRqIzO1ykyGUtKUcdcLJcOFg9ElSqQnIxSJwZ4IKE
FC6aiSo3e1qaBxRJYjusbfN7j8SbwUTTH2pk12RJl7LKzuBZgJ2zWC6lDAiTQg605hEE80VPcDlQ
X44LFXo6ykPTABotirvBuG7rh+2doTyACxOFWU9SZ42qa3SabSSVW3SHsn7IFyrmEYb4vlM21Ea1
KgCqy4MB7lAw/HaKrRmPq/GyvSLiwPIdpWzuxKxCbxwIgHG/XkUBU2yp/2z66uRxfFOpyWeo3ljw
uHi9mpQbKTrWA1VevJysnRnhgoIaqUqdzeiOSY96kOyUZ8EZHZhhKLTIJaGEF19CZ+a4cGAqeDfk
mEN8zdY0SN50Jexhehkipq1GXRrsj9+IrPy0KqBZahmzYlvrzm+JURRYARiqHDC+EC904rDyBKxr
WqqTxnoUwiqBY3oYnVjO8UynZnSIi5dvKVWhvhioBKBekz70yq1lHMvmUa4/KUPhb3s6tSIuNpRm
J8DP4R2quFfyH0VqDzIxAPjKeLq1SVx8yKO4SRXGlfvP40t6FW5XdtaNmdrh07hLHONeQgqb34Mr
3rcUW7iKbqmJmu2Fmnx7SU0R2eMKf4RUOEXxZWi8uCMWSpng8glV0aRwYOTgIyjiVcNuw+fCpMoo
lBEulzBMsUi0EOvoBT9uvbhM7Wn4+TdOgX4ifyctkbimeC1LfeMvNeRJe92VFNHbNrN9L5l8M2mW
KrkOMzwjm/FDZUGYKCOe4ZfxjG/ByBTZxzy7XHWxmOWqhIXaXcHIw5hfwl2KwY+H4iUHvUKEVqYm
2PrNclgwyUUFw+37yuT7R0KZi+B6Y1WH5FrPbiwzdI3ouW1VIjV6L8Ybuirp4Lbln8jNpPyHRcna
DZgXziH1oHkQfkRvRQDCaXvb3vHAN2OcB/ZjKacrU8KeZTdcryBXmxHlmncc480C539LVAyzYaHG
ZejgqtO6u3KkrkXKBPv3M8/IurhMItbeVlUgRuT5e4Vgvv2d3gnib6vgwp6kSimYjWDCiuuduKyf
u6q8KsrSSeL4ZQUF6La5d5ztX3N8cjS0StdrE+bSxfZ7Fz6k1c3c+1ZMtoDZ9l6I5m92uCjXoxYz
CqwoMjizfxwOarBAPtw8MI5etNa+RaxWPbgMJdx+KA+RT3X2iK3jsyYAXjLDYooPXeso9TMkY4gv
uW1AfQVrnvmGnM0RpiF1ZH/y3VB+UQvpfzZgyqIsgztAg5CoyWctuSRNZjqhUvB/pF3ZbtzIsvwi
AtyXV7JJNlurJcu2/EJY8pj7vvPrb5R8j5su0Z3neB4GY0CAUsXKisrKJSJfci9rRTdqYsL53nvD
7ybYzzdraIul7nKZ3UX6g9wUdlkeO/0ffDtiKTvP9t8Nce8XpuRbiAkmVTX7i3pKjqwvKnNYAwwG
ZcCBT7n5+8353R4fsGjRkgmjhjLTPBz1qLtTC8rBdlpRfrfBndxWlg2MFC9M5hAs3mBRjr32aPjo
YLujOlF2gqOtLYuPS0qQ7KmZirJZ/qUMMPCD7iHzhI4KMAlizqBFx00TxN9Ydxnaia5idKz2HhXW
7rR2sj8CbNuWJov4B7eJTW0t0jy9iff9bLLGjL2TfmoCNm/UfKY4ZnZq87/b4zZxVMN2tmTM2U0O
nAaN1mALDQ/hNevsVj3xmPqLDyFy4ky8v7h+t8ptq6qlVqEUIuacoxtB/zookEH7cBmECRP8jFjb
I1M76CW8M3zRpJcwDFaZmomkdoufEVsiBADTkLJ0UveNyUknjuQz0ZsePiIcBuKIK++fdL99N346
LDKXToNIoQwBQVABIfucfC0+VDeNH6ko4AnglkWixHDG0+og4vAscAQfS0wDtCB5sk03vjbd7G4g
Odt3oh72d1kK6pKWYupv6fsNxhlNGYt5ircLRnMwtFaCe6aG4KTlgyf4jsrh7QPq2RgHqJCB1GY5
xK0jmxjWbK4NQHaRjHabfL/sQuSyuMNoypj0NysQIK8QkGD5Qv25QaVKcpaA7oR7H6T8/g25kzjP
qlX1Ghy2Gg2nXkJ7Ml7k+qQ2H6X5f+Yr/N0Ud/ws2TKNsMBNYfSNneSFHct+TNXQdzpUfrOisKTv
xin6cdLafoDsIMsIqE7tpY/Cg8K0Wa7mq8RB8/+CFgHMak1289m6B9I8XN6/fQj45Shvp2nzB2Sa
GU9IH6Gi0aZ2tn5ZtA79FtS9S1mRf19mF491v0xQE6iyz1bVgk7+QYXE4uWlED7PqzDoa1gvDVvK
UMU+hg4CIQe3jFbbPTKJl01R62HX/uarKU1dhwbqqQdQG9yMVXXUU8EdFKqSRplhP9+Y0bVZy1Ud
A27lMn4IR8gya/J9ozVU+yxxrBQOLWY1NSoxN9Fu1gaN4i0WqpX6azh9ymcqKfqH6+DscBxexG0I
TU3G9Z1WNgMMsG8Fr4qO4W4ZmnGmK/7vifLfjxiPGZ1Yzpho+FmNRCe638s2Y3VO/Oha0+zZnW8z
r08Pf+EhioymMxXccOCK/X3rhrrRpFEAADdxcdCi+GCiBhWOs/vvzHCOGItrno0ZKNTC+kcq5nbS
Pk9khz37Jb+/ofAFN2vh3LDLQVjTFDi94Wo4sbE8qeH47fI6dj1Q0SXLUPGCwT9+/1yW2c6hWTSQ
yS0re8SFLFV2uHjJHNtpQqRF95dztsWBEfhbrXFoQZ8f1VdAicQg8gH7oL5ZDLf3cdbUalSjggGy
wE/lIfnQgzFTAUXSLZMFACnooTv2TuzG/vildGRSKHEXNjb2OaeIhBElvIbR8dQfy8TTk+uWYq/c
f3RsbHA+UfWCALhFTBzdsjECPDruajw60FDwmSoU7uL6xhSHTsOImfhWN0CRHt1m8ujMCx6IyfeS
mr5gN/p7Nz/7BY9McT6Dnxh3MWvWVH5xVFPLoVydw6OsTttEbXGamrZws/WuWiNHF0JXlh19+HT5
WFGuzgcx6O3N9UZFrWut3SpbrxNJDf6VCX7kO2xkpYTOJJMzkdxEXu97s3y6bILwZ37OW+ohEFXU
SEAM01c1OYKxwF4zouq4k3xlIPdr9/l5bgm3+WgZKNgyEmTwC9aedJU+Mhms6TAcxhObwmx94766
z13h+e8e8RvzHGaUldkqhoHzZNwx52uvIMLGdEtC93D5YxLuxw98h6sAioBMQ7yOtP/oT6qFGLO0
89xt0Dl82Ra1cRxIqJNiRYkMgoeyC/T6aS39uCF8g/Bwfsw7Q79yNaRIfrSt/K2f4ptG04mH+E4H
7++uwQFDnijCMFbwP+muhkxV8aF9RPIwsJ7iWzZFF7vTZ8gqOtZfjAr+bpiDCj0yC9VYEESIfW6X
3aNV/DPXxM27H5BtPI/DiEKMjTIVFyTI72YMrStXuK3Qlj8clgNepiQJJOETfOPMOmhDjhF5vEwh
Yt2YpV+JmMtcE+ISJsCcrzGMhjSb1oo7+KfgQAbBAfCZI1Xzrzyc77nrZLnPpBVxixZdDem9nH3N
yBra/hP7vEN8P1029NagYy4L0PQzo1E54xXewBAkmY4kEu1ukKqIOrIUlizy1dxQzxKjmREvx9eM
QVB2mxtkTizH8I2T5tR+6uM/6oixmOvd3bsxynl6m8xJlzTolcBI0Sdk2NAkL3/vDqzfNf5AaX/v
BhQbY5zHgxU0jPSabdoU47VrDF5rNT66hys7K3vCEfd375e1d5OCU9+36hyjPNSjTV5C/38YQA/V
gUa2Z6Q2laG9vHvvRgWFpQZ3+YzgNqv8OvZ0hKAzMZ6xwxkEWNqsiAug08RoQaUWMfoH1ddP8mIn
GDJmkNjb1tPiRZinUU6SOz/REqK753pjm7snq1Ep09BA946Wd3dDBYPKfJe0xudk6PyliE+aMthG
rRwvn/N9lNzY5WJqMfzPqWDjAOtBsqOT9MCarRRnvpmuqPkGahvZzzcv/7Fdk0420Whqho9Z/VR1
N5JBbCM7Un8+cu/GBSMNLd+Q60Oe1DhOamOH02czc2fjo6J4uVC6xAekVsRdokW7mMYswGlYU7Bg
x075aERgnLGtDIOsrY0GmBewX2Ma57Jhyi6HLLnWTnG9ogAYp4PdoDK7GoXTLlSamzLDYQpSAIOp
pTh3aXY9KHAP0euGfy4vZYd35beDxw9GIZ8w9ckIlFwtNgj8SbIxz+aL99oHxiiVnub/ogxBeT4/
KZUbcaNl7LncfqkD6TDcRKf11rybDo0HEp07ql6/H21BBBj5M4yXyvywc4WSrVXIWGQatNfxdxVv
S8ipfh9TJwokZ/0EOqe7CU2vkad9vPx9d2PJjWUO18IlhJKEiVgy6r6JqtsnVPPpbuy9McCBF6hW
hlKUTfkg1c96fJVU38ThcViDmHrN7HrjxhCHVoNVVglesnhjNpGNUoS9KiexIgPj3VLLxgz7MzYo
ZU66bEwjzvTPF7MZzHgmsZA4IRnSd/ic4PsbW1wWYKynfBIKEM2K/uC2HzMII62fxyPjc3kr3x9C
sH6R1aTdUGFjlUMtqxcLQ2cqHcVy1wmY94pk9P17WjcSTyXKEAdTQxdV8qrD66vWSyHrMr2OxlVG
8pNTjsHBlJig9XlKEOwvjWJL1tdSFA9W8XL5HO2HPOevxuOUGBVRsYQtHuxje1g7wxOmBWw47VET
w6NYKMdlKq/ENvebSbJNqfmnNiaiu43yFx629KqYZzRJ4wa9McH3wvotM1BuWo7ygYEXUATEJzER
7BEI8vZhNgfCGtsxlhZFPZgG2kpSvbK70aAIT3ZDoM3X5VCkCVNhjGbcaKP3n/581ZOROid2kTjd
b70Um8WkVVoomCuWMZIOhebb8jG81pDgQ9f3gRSjo2xxSBLXEBFWzUkFRw9a39z1KAZVwJCEFgEh
jsCb42yWlZT9FHY53jdhrtvLIvpdojmCPhMRI2WGQw5NHMd0kgDBq1A5Wj65sZRepVP96fIuUWY4
3Fgja2oiGauZFL9aRbdRnnQlOVw2Qh5oDjaycrVMBXoOeMP8JCCJToarIm4rXSGgXqD7TSZnB39L
1W12aG1irQbPlQw2b4dR5eaH+SgHIEO7S9zx2NuzU94WAaQNbAkCB9khOhhg8iCqBPutQpu/grns
5q9AlkIRVw3uP35pA+GFyWPId5afBCBGBVFU6HZExZm0yMUfYlRmojRhLxkFHGRpHcuwM0dHAlL3
eh+taddUy+f+U26zSA5LFiFDOTExWWph9cYg+1qd5s+65mi3oWIn4J1gjXF1Zi+2ldqi5NIkhszC
u2fI5i/gQpVFrvQyXNF1Gi1g+sD/ZnuEanMG/luoADGaRirZQFy1fCNGlRsQStZwM0xR+Dq0slMn
zZMBTdJ+qoiWXuJ0yuxP2fiQaCLB0IWAtT78VtfFoQuf2oFaz/6lo5sSJvFVTeNZX1sjAtKwAueA
Daue8uobcfr3w9ZfBvgUf5MbtTbImCNgfml+0l6qJ/3ecnpXPGg3vQvnvEkOyuR0lIIxsTI+8d9L
YI+qeqxs1G+64WODXp3LS9t3hfPKuBOXQruvmkXc15jYhfKlZC9RdD/O3xbLJA43tRTuoFWKLgs6
GwYqtYfZQE83FXTtRwXnpXDnyBpjpTX1Bu9csDiuQ30jzfpBDoejaio3qVmdFtW0y6H3Ln9Bal3s
BGw8PJrluJ5WbFGyyAcrr6AzRZHGUu7HHaKoL0vBSpB+T6rEHsyrajw2XXPoarseqDCcWg53a6+1
8f+pfqHtH61M/irUnfvvvhh3YzfR0LfdhODYCuugnCpX01cCdvYTBdrZGbj7eoYunt4MqPuxXjPN
Qw8cKB5Cb37jQ0Z13cdcLBHv/OH2+mWTT+xjXEXK0wVV5xZMzNGVhJq3hYFzyemvsmAI5GNNzUmT
JrkrGrQkgymFIVrqXnv0C3zNblVHsufj9JxLkDeE4BJJtUMgBp/wV8NiEVeJvdP6lzaXkH70K/3T
GP647CSUGQ4upCRM2i6FmSFLbdVw4+wRLDhmkTmX7exfUOdN41BjzGq9ySq8qtXyBwgbbZAXOCI1
oLPfLKCLsmqha1exFO5UzZY4LXONF8uEeM6AO4ZBfxI9pp1I0afsHuCNKe50DUbeq33LPpz2Wem8
xvhw+YPt/35FNzVZQUM6P6OjlmEuobUHfQ7axzD8JpEdgazj7108pJ8NcGg3D7XCJgZYHZpJKozX
IDW/G0HZOTvLs+TXx8XTveWo9VByyh2qe3YXazfWuZ0qlmGepozFRhnCrx7D2A+dLtugtrULMn+0
63wbY9xe5WbcyTErBfbidbh8WaEZtFKpiN3wcmODQ8I8z6Z8qeAP02l+ZepoxU0BIjAPM3zg5LZq
m3q9EA7C5z7qIREkCENgUc2XNr1b0qfLDrgPeucV8YmNIo+1JmSvo+WUWwiZVRdlnsB4ivzhtQvy
k3WgmKT2U8Abk1yYtKzrUMwhYgtGdiCbB+UYH3q7QFblbda8qY7h31ySG4sc/g3FNExliUuy0paj
qs++MndE/YNcFYd92ao3iZi99d5KXgI2utnuwfFkgzwCA/R6YctEjwnz5wtH++3W3sRKohalsZwV
yA41SA4ZD9n8AbHanH/O81M8BZf9hDjJfJpjkHpTGM0I/B6lhqAMDZZJa3dSgedVjqqVoFCC0eT3
5LCjr5p6WACah/xaP6lu5WfO4OmM4cxOXZAm/s3VtXERDj3kWUoKtcWlIpb3OtTXwbQ9zs+XP+J+
FnFjhIOPquohDJhjTA0pdK+4FWwAiJ+cjIfQA3Gg4uSsReeB7JIlQITPgIDUP2ymGQRdYloepVxw
qmr8eHlpBPi+NTFunDGNYyM2KqxsLD6MywPmCfNRJJ5X+3mj8+eTOeBoQGk/m/lbS53ilYf0Tn7W
IJuse7VfvcgP/25FHGZoiVbIrYb+78lyRfkx0oNCJfK7lI/LHGYYI1gPixLoviJxDW2qtUe2YnS0
FqkoRqwUkRUIap/Yzzf7tKZ1k5fjjAdWBzqU56G6q9PXf/fhuJBDxHROEYNSDyWU6zT7IqpOlf27
sEnmsaFTINyb5mCPxHRpz+yI1AOEOjMcHkjooxT7Gfdiqiz2optHMZyJVVB7waHBoq91mb9JT+pe
s34JRz/vibrFbuB/PjH8QEhszYWQ5kgbx4WnGCuq8lfW4isxNZhILIWf+7DK3gI1Kr5WIX0ViwIK
DNcx9AouO9b+O3SzGu78S52izVHEujVQJ84+6afiZ7DyQUPowDr+a58qWxBuwE+BjDJUgZIBsUoj
NLaCXn+t+0Ssij0rL9zjCgcCQz2LEghkgM6nFb3PBcjgQa5v+I2nglftsjEiZuBJNhtrXKW1x8Fp
kEUsesUX5Q6+AZXfOApWZK5Kc/582SSF2vw4SK5nnblIuMh70A8yuuzwoNy2ruC3SEJTqP12B1z6
mhw0mFUTDwUoz/DgEe7SgHEfVzeDD3W859UX0E6kIvmd++IDZkmRDy4dKpCgPIYDjlbQQrNnp1rt
IJUbz7fhFBKnmjLBAUdWplFeMhNN/I8muGpExCn7v9+QZEkWdVHnxaLWKllDRcVcnGCu/pDph7qS
iQTmHx7xZxuc12dhOY3VgnoIe8SzBp7oJAZszJiuAP3hmj3b4i49VTDUWu0ww/mTIUKBlpdyq6Lb
Sjy0jhD8VdOcfjbHXYBtlqalWeGOzeanEFz3hf5dgMTDXx2rsxXO0ddxHcOpTdgAKBR+jpkbQgBy
8AQ/d6fjX9DFoV9isybOq+uqaKWK6VXkQeirSABqqJlNgXikeCdJx+CcOwzVNdQSHOBZdaIkQEFF
bxeUczw9fFiloE1e+/q+LWbiciF8ns83yms2GaaALk51yp1kBaFnOlI+v5+M+bVlfBexsU5odmSp
5zgMbUubHsfEzQTtoArF7QxaT8H4oFaNLVcZYXkf9s+GuYtTSBZzbliXfidodmoeQ/UxNQVb6CFt
PN33lMIr9S250LkYLHmumBRvFP0wxfs8fSF8n/2C9yB/Xg8PHvrYFboO8IjAtuEmx9pjtKTrh3Wx
oSrkW4fFJyyyL3TJIgchGdr9BH1g06An/S0dzYjEli8gpQYdNQUgFGDx0k91tZqt2QKwhhNTJMX1
fJ++dJArSO3+JiIZe6n94qCkz0xwvlss1pWg1mmEN1q1EB64HyCed4zDD3lEvnbBpXJQ+mM/v8bK
KRn/d6F1YJQhgn5UMqz3UvWDwMgBEoSHpox8y4O4eFZETQXvw9PGCHeUtDUz1jzCUYIy+O1PTiXN
F9EAhJolVXfZjd43trhz1KaLmKUl1EYVsIbpX0eIcA6+4Iq1rQcjusd86G6eGsmhMHjXHzZ2ueMV
TSJaT1ljaN8d9eQ2GonM1a4zbH4/d5hWVVLKpJHAPdoe88nrtBdF+E4c2F2I2NjgLuFUW1R9QeoU
R2j1ULPy+ysT4okTxBMz6CNbR8IetSbuDJmokSk6e5tMp/GA7ARIPQzohxYQ1qmuZcScky2RzriL
SptFcqcq7MpJtxrwDWp3kyu6bM4h/qyC1xtDZaSoCVvBOwg0FAwfY6T2vWRDgbaKaGAt19242qX6
CWqptlZlTtQ3jiAExPfcX9ova3ziuyjaStc1vFIY8XV5kK7az+Ldm9LNUXv+q+b189LeDv0mK1IX
g9C0DSp/ZZ6cuhKOP4mY5AUrn9Lbki66i0YFwPtn7Lw+Dkd6YUEVy8AUTpqz8fjiOInrx8vfkDLB
wUem571SqCimL6tbdreySfz+fZc/L4HZ33w1aciiQU7BJ2Dpfmj90IRbA8JLl9dAOB2f5K4icSqs
nNnoAi1qPEx821MJzpVg6Qm43Ufb83I4xOimtY6ECfUjvbxawmt96o5l9X2xFOINTn02DinqvK2E
uUF+TC9/NBG42/NTRsrD7yYVNh7NIYNldWLdQ+MUx0fyoqvsZLnyYxawUsTf8UpsbHERey03cTqn
eODLC0QBiyCsbyJhcC47wn7u/GyFT2JjolY0BQsK9Om16RedzSjpIf9wWx4t1/i6OtVHJifZNP5l
u8Qh4hPbEvIJ6EhBBi1MMMk4Co4whUTpiO3FBWB9l9YGD+5c5BgUSJdbeT1ZApJZvTstD+v4lJPk
KdSCeFQwl7xTYuuNmc+e46ChstrEOeKT2mJq1oXJGJElUN3E63Ws3LX9y2x9urwx+0HyxiG4KCIc
+mxo54nJsc0YARL/iSDA2R2kH6pXHKyDQaDdfh5rY4/Dh0E2FPT14tHBbqTBX4+dYI+n0UXx/qgp
tvzvYILPcRvWpK5liNaAQphsLdMdITspISWtSYCRzOFEU/ZmMQlw73ouH9CK8DiVSVDnVGcceXo5
jFCFWNeaGNe5eIqOsm/dGZ50HO3X4ZA41ocak88gGSeOLrE2PvmtyklmhCIyJKnxKiSWrUb3VvxK
eCFlhAHx5hKcVC1JUYfFNi0goJGd8IQQ/bY+Vl+sm9VVj8ljRHK5EYDxJlG7sbmiNNUMKXoMw/I+
yw9TAr1663ZK7kwroLXPKWscYJiqHimphUhFTr7UyWSrytOogs4aEs9PUiv+S5zn0+FqveCXzggz
mdgsG0mbfOmq/mx9W7wmYCnb6aWAWCWBwdQ2sp9vPumchaMFmVvcLvG3tfwkx246HglXIWIZPhEu
4kkvtyvu5PaQ3TJuxQQ5u/xOcF+VU+nOLhNYn46UiAmFk3y7lLoM+lQoyOZOmXSXhtZHKxozux1m
T51BmdcK32cR3VNl9DRW4v00JF+WSvUSpXm4vH7Kj9jPN59YFEKliVL40SpFtjV9wmitk0ee1d03
/dUcUuNk1I5yiBNDki1D9QaFgPxxWXwzHW3JpIRHiS3lBakyvR+mLpsBa21+bw3zoVEFT587e+gs
t8z1p8uf8O3VcyFUUDm00YwulMUK3zAPmtsB0miSnz9A5uhAFYr2v54BhR9JNt7ruSxiPmsF46vL
6+pUxPGxnFa3V7S/guizGc4n6r7uzC5mSWzhQ2Ncx6CdAm3i5Y/21hb//qOdjXCesPSDlIExEq9k
JAshNIELPP7YX8uu8WW4zT0MYty3ro5ppOg5/yAhhOhRnBpv6NLQH7bv11/CJ5mVMemMeWY3UgAq
STt/NFzpxPrvqO3bD/LOhjg/adc0mqQI2Q9ZTu6ScHxdG8u9/Fn/EA+dbXAvWK0eC8GqkKSMA9OX
MWQ13eu2aYPFDiM01BwvtSDuEmrzLCqs1cCXa45Cfy+F1EmmDLCfb9DJGtKmizpsjRU/DPpTMRA5
r/2o+Py12IHb/P4SQNG0K641afCXZrCt4Z+l/Thb1oHYFubNF7ydzx0LuTnnGcu06jfqaQ46FD+z
p/wFCge+dWow3zRdVVcC6N4T7+/y1sZ5kQwuN4scWlFk3BQsRGa82DkSsLZ0u4CmTLaXl9yhRqz/
kI09G+TwozfmdupiVFR6cNwzRdY4tjWXkaAWj0pw+ctSO8jBSL3mmjTMrHVmsdxBja/KXHZmM3Wl
8a9YBs7fkacz13UkrtGiiOSX4URh5jTRdTdQ6XLC43mdF71B+nCs4JHRfAzD0zgQD5g/BB6/Nofn
Km9WwwyTHDFV/0adK9mQX3HZFBjoGU7T0SROGAVIPEliH88a5BTxQIsDNvpV3bwOHrpCbNGmQ/D9
i/+8Ng4u2lHtp0bCKYPiSzAbg2/orT+HlW9oy5WYUfBHfksOPmo8nkydvQZlP/3IaIhBm1DYzcFC
qjf9itcuASMEivBiL6MoWhmKUKB6qycbeV9PaYpb1GZ9sQ2v+jU9isOKssflE0Z5JAcfkbyoYs5e
GlP/mmI6J6PK2ERUY3FwEaYTMtidBQPrMR5+SJ03FkSUu0/vvTm7HEwgTV6pMTu7sj+5sjP4ZgCi
ZFd7MDArzqZIwDaB4VOP6lTaH778ZfidyIugC2rbMM439rxYX+e3SZ30oEPDSXChx+q0dnybPDPC
SOn58sZdPg0mT7KxVGXeSIwi0tRFOyteasXHHIitaIdQfLpsijjlpsiFHVNZKaqhojjFGkfYNG/s
hdesnajw0huq/f6yw7wTg6mzyUSKBB5pxNnVpFWnNbOcViEHZ9kf/edL+50aDFTFmx6vLjbt9NYj
BfIjOehdZLI860DNIlO7xWGJtZaV2i+gYDGED6p8yuNnKPQFxfij1WKX2K39PPR/cPK9CkymFVWx
IvZmShmWN9xg2POa3c9t5QzHy8Z2N8sUTV0DURVUA7h1mdEKyRGdkfeJn5fkxRRvF5BDX7axi4sb
G1wSMGlkKxIqkckmmiemZsg8TyaJ4PZbHTd2OCjsW0M1tRqVPfMpD1h71Po5eSpGXJ/NNet3Ll4S
RDrfLy9u1zE2Rnl4jDSr0BMgiNgrXtjgsaTPrjL1XhIOh2lqiG+5f5Q39jiobDK9DnUmnzE5fWIb
3nrENKtj2v0tyul0dEosj9clHlN5VXNGvCieFO+LYbNrtHLABKB/V202P7YcsZNUFLR7tM+L5AWK
h6Y3e2NKVEy7zAe8XzyrPBroQxQP2cF6DmXiEBAOqrE/ZxOC94uiKA0bm4iDNhj8wl/9JlCPRnDZ
VXaD4c2quPdYZpRxqPYseFwO42w5wyA6bXqTWy3ROLIf4m8ssaBhsyBDk2pBYUHBjQwB0eyU+SBf
ZAwl1JJ2o4+NIQ4+orxHRTNB11JsHU0w9He9Tjg89dE48LAyLc5WNrGz1h9Vs72d2q9W9SMtpg+X
N4cAQl7RZFbHvkk1gEdf3qgJ3v5elFOHd/9rgcIOrFqarL0FrJttgUpDNmsCruFWvs+q6wHK25cX
QRng9l3X+r4r2HZYkc/YrVKiifYP6HNeAbffOrSXNXlCgjAOBjRPZG52o39kJJGoRDxRAfz+lpyN
cVs/plEnCApq8SXoRYyPRunLPVXLIVfEXRqFWOp9IsFIeIMoAiNTcm2XbFwaSszTcfkrnn9Iq//H
BbjrIq8XXV0KXBe9ldsicqtF8tSZHvqulIGAm/33z8YWd1WkWlXEzQgUVSHjCd2VBwgZftHRwsuk
NaVnSsdin7/5bI+vNqtNZHXqAufQ0Ho1OIsT32MGwNehSFI55kFzmSaJ6WEc3Ukzm0rf7QPFry/L
F52XZsqSwUD6bm5Og3gTCrgPk0NhkEX1/cvpbIi7LVStXsxUxWddX9lEVVza9eefour1V+HQfL58
pP+A5Wdz3K2hD1OuiBkuJ/CIuqCk8eejdmOB9oex0Vy2RRw4vgqdYowkrlkyYFmDHhwF1q3wV5ou
Gx/hACSRknyU33zEBC0GqHUEJ48NAgapdXDAMUltnUoLXgaRsRzaDkpHU+w2pNrJfthw3hkOOqY5
axRwhKIHAaK/yYnNhSs4WbF/eVf2M+Cbb8ZhhoihpxmkhYwVn41Pj8fWXcHx1/vU/Bb13TjAiFpF
mDUJ10eSMY49CF6aaLX5O4aP83r4GnPVi1KvMQKHMJmcMKmvBZGcLCZuQn64KjOzMMoExK3rK5ss
rr72x+W+/KHb8bEAaWbzQjEaU+eULzDHcylnK+srhJQ6ZGLc1IOmHUhC0euQkYkLYqf4EatciFbo
MICiwDCfkvRq1b9oVDchZYKLJfJM7tRSwE2lWb7R/4DgeDk8X/ZsygT7+SYeGqJVaRYV/iZLvpJ8
VIyDRqWWiFuBrx8vudYbLdN7zke/6UV486GUrmOqVZtyNx4KFhDnQRQPtLBTcWz7+lVQMoq6lFoK
BwOSCJmqOQdNV9N8GqY7cegcqblP+vlweVcovFE4GCi6VBQsGXnaUrhZhn8Gy1XUr8p6F+n3Wvol
Wb7PxTfCJHGn8jXhZZRDqWKe8LMIkp3G4+rnb0254S3Vqk24HV8QzrJorZoGcUo5Py55bmdKbFfL
8u8uIZULE/J0nOppRE6ztIJMum5GJ6mIdx7hdSoXGhSjJhcjE3Kak+aAXr/HMSO1TfcvOTABG6Jq
iSY/fyNKw2goEbxO1j1Bup6k9KAaI7hdvoZ60A4HqaaKpPvbc7bIfbgxHpI0idkbIwzi9HHV7Wx+
vexv7Ki8Sx2aZxPch+ulIgR3wQIPsG7U6RiD3AXMsmsRg/XVtA1LoI4U+4WXDLKd3CCdYlY1Ksq4
jkboO3ROc/PG7bdAEAEMSeDylCjdsn3XOK+Qg9a87NKx6pABGK3AKo69RhSOqC/IhVjDMvdDA/aH
Q1JUg12Lxk2o1V9GMQrMsTkl6fBVVYany7tGOQYHsgLq8nWYI8IHlduDCaZNve6DtlJeLpvZx9nz
p+NwVq7XOa8m9BprkhEY3fgYYZRZXqoPMpnc+MPr82yLg9pUyEuhU3DJMsmb+j4DR5hqL57szTd0
Mo9YGF8hnQ1JzRJZR+qwM25Ta7nr8/VGbvOTNtRfLn9DYqv4Oukcarq8Mr2MuUvdVI8/lDUmE2uq
fkOZ4aDCNDOthC43oGI4TeNHC40qlFTZH27DX1vEV0hXJYZqp4guTMaaPwbrUQ2KQEHek4zzqdVw
IDFVUqpYKvKDqq+AoWt4Cu9l0J1caf7qgr6ltNN/lGfdvbxTlFOwP2qDTLNV5WnNyC2k5i6fOjtW
v1rd93Wl1Pj2u1nPmMtXR+s1RUJXRIjEKCzXj5lbPKGRo0M3K+hpHOGZdaKPqE/9XYaHNSIqeCNZ
YED7fYVLHaWlpOCzpsGMBqLETWz2VGMzTX/1gDqb4rPlShVKsYmQFkLgL2CRteP2NRZm7y92bGOE
61PK4qkpjQTCFMv81On3qmB503Qvyvnxsp3dK2RjhztcSmiYC7TbMUlXfQzr0m5WIt3w9uXf3Yob
C9w1LDeDsIrgQTq0fflQZ8/jvOa2tjSOEUnfpBLSzn3hmebiGuriNgLUdhBF9XrnF2Nq2FIYFXbS
KB0mqhI37gZ/LjRfmdIrzRLtEHSE84pu2EJwMA5jF3V2JcZzECUNGCw1W40NfzaUf6JRC6Yl85tY
uKn7McB5sPsS2TKhiGxjwNygWeTPmpnYppF4bYy0XRGWp0HDzHHfumOSVoc4RxezRWV+9r+/qoum
ZUHAUub8trT6SO4tHBhZLO0Kj8mGyubunn3rlwX+IT6nRS5oNXZYOIJT+keHXiDhIfHzK+1DAxoz
4dCh6Ynietgv9m+scv4L1qhJVFdErWkgOoaXPNRe7OW9Ld+PoKpcXRkTwuBafhSpNuldfN0Y5hw6
l2utgvQDYiItcybTcjQTm9hQnJj7+/YLbzQOxtNkqJOBNXSV8LD1aP1V2/Xm1HCILfeTGRkly9JB
ucu4nsxgTYixrv0vdV4Cc5zNpYBGrVAdEjz5oUZbKmjcel0plp39bPFmGVw0Vypig/5xDAVfjZ5+
Ck/RA9MZye/Mg+F8Vu+UW8hMur3TmehEWqkpUGqBXIwXFnMdlyUu9R6SKjWUcEpXlohHLVvAJXTj
zq8E3v56VMGOEJbfx8qyo+SgLuB+QzdSkjiXsZpYDy8jb+pxvhhscrecNFDMNbaWH2PTsi9b2Q9X
z3vGa8SmpqmK6dvUVZAcy8f48Fp+eqMnB+sWSXlInCOdO65mmlXoV0C4mvzQ/fUw+MlXxkEyWKhg
6J6IXjiqlr9fMTkjxBt0bfy+aqdqxoDmG7dYHUDehHGLYT6vtRdMq/833GL7TQsbk5wnynGDg9Ch
sSS8YSquqWfcNr7gWE8dqAtYmKk8S98vb+O+s/yC/bemqM0qRWHRlXbKMB/aJP6oILhUB7dZw7+K
H36Z4ctB8tDIDV4YrB3upos/dZTs6b5M0fnT8RWfAoP+Vb0CCJW7xWGlmOjUn4rTfMyg2t4E8RXC
ykMDqmWq0Y+4N/nhQwQCQyWFiMBmAQSxy41YP0Xa93H4qxTSZoFcfCTK/0faly3HzSPNPhEjSHC/
5dqLdsuS5RuGV4L7vj79Seg7425BdCN++WZiJjzRJRCFQqEqK7MppXEGy9VsF8/Q+v2pzlLYy50g
2rNA9D5QnTaKu7DUpWkwjYpEQ5WKu45WblZmDzQ1f60UtKID6iODDmb7D6EuzlbH3PTMDZeeGJVq
r+y506JFOO4mEPGIYUHsAF1a3bu7TNWXrMat305NEBnR5zzKfJRn79dp3OfK4BbDWnqXT9h2M+Bs
bdzlVmcgsuqZbKgmZddlNPq5rN6nheKRmexQe3Katr1uVkB6rcwr8kik8b4dO09bykWV3tSMyJ7h
oTKJ/dTUD0tkP19e4+vx4j6spumKYaEyaFkyLw2gTHE6kMgCnPDqf5qY8jWI71+BtjkoFV7bvUc1
HH00nDXHEuVzW9cR/gJQPbOXnaHxXRCC2ZC8TxYFCECm1lF6NgCjmvOq63gnQiNsXOdvjHGnJM61
RCmKHHhN+ZAXX+uoxEDWV7nbNz0V3OYiU9zJsHWtiBYQXXpL/ovOwUIst1mp29tXmCv0L2/jhqe8
WRZ3PNbWiKTO0hWvzK6qOey68PLvb8TKN7/P1np2yg3In9Wp1CqebUOrsQ0B9AVELiyEFc+tM/fG
EufztFZjyaSD8lqoMYMcPCJxyNjRlp2oaLL1hnlji8vtUpXU5bLCGSZ39mRf3dVXajB8TT3JNb/2
T72vuuPs5EBZXP6aWxnKuWG+UZJkayXP8sRYjrQDQ1dQD5WpcPZTyDfGnmioYuNqeGOOe6v1Mxkt
qsET2Qgy+GB2vU93qS9CoQqckO+VqE2jzksHJ2nBRlVhor8QKVhs5DxvFsJdpbbUmENnaThSZbHX
dNXNTHI3kyq4vD8Cb9e4ICFpSmTMJrZnUurHpsvvexsw0Kgs3IQWvy/bEi2JixKxzhRhjEZB94cE
ha7eVTF4fa1IAMYUBCONLfnsAJtaPs4ylRUvMo7JMjqqNDpU152kgLymqMcpOlgaFy7GsaKNiWag
VyaO7JdeFao3lTuF8zMjD2Pzvm3jdJ/K60qQrYrCh8aFD/QTxoIocHUT7HkH+wgiSjdfXDu0duL+
vejq4ouSQ1ORZC5mVg0tx1cYrw1tK0QrF19ZOPwucBW+LpkTi6rzhK8qodoC6gByr00Cb3y9bN+n
A38uYx6z23dVWrczvh+bMWDSWQwgCK7uX4a3gEqqcMddfWRiRRr+NwPylhBAYUUYR3bpPYO0RE6B
WW4Rcn/rmXB+9Hl0r6V3BLJeyFPkQ7JLH2W/cxZo7e7XUD3YGI335CtG/zimKDQo+4+cUUvXWQ1P
ezfkoQ0Q3c2hauTR+Ka1Yr+pviSp8FnOgtf7T3+ywr2UU6JhQr7AzTcGa5DtmjBX/FdEmk92KODh
jScoBGzH65NBLpoOUdvEFNAnT+92dnI76p8uf7bXQsKlFXFxtG0tiF1pyOzURPLLAWMQ6M+PCtlN
0ejYZunrOuQr+2ZnUNVwyAxFdAVtBPqj75r9MFrOumjXgw2OuVx9gQzm4sS6DMClFPlJ+62wMGU0
g/kTw4gZmV/wcLOz1B163YVYJahDUmDF1ri9tfvOdgZbcmezuzbSb7TE4PHya2yzlzye/biO3G7B
nGFvYXAT6tdlX3p6MrsmnT1blR71XLkvFsmjZH4spMzTzbxzir59mrr0piFQYc7mx7hXXDu2Q9sU
vVO3Q/dpm7gbYrFjorZZjErkkgaqNB1aEBdkRhYmmuaqOf0Avhkn7WSPuyp6GSKjJME13ut+Yv/q
hNqpW8obbyxw14NhAkItaT3Lu5iMDWuTxQf14Ue1r6D24YjHz7cj52lJ3K1QFg0Yn+MVVCVW7NoT
dVBoc6RaUCr8S1p3MsPlk0aiJ0WmInjGT4PPMq1on4TlrroCaP+YCyGF7K++cLxee55nd/rajSm4
pyiySONog/6n2hlRUBlhjp5Hj1bP5dMs+IavN++ZtSSWkrG1sbh6verkySFgDOiqfzTCxUCVatGa
zIniJcoBjFNdhZ7JKMLXb6fDf7bpdRvPVkJo2hd6DgdPIdIUtYXblEGv7vrCq6frqQ2G6enypxM5
xuuBOLNIu6IFF72MI1yW13oEp5iouyTGDgHR1dTYqaf6Oh+tY5OOYTZpNybB9GT/gZ7G+bnjKeUM
s5uBp8QobQxGL6nLAzMSskEKotVrA/lsqX0cxUrBULvlD3IwgyYc98rRdpM9g8lEgfzasc1dYZ1Z
cHvyRV/Q2ERN2WHkegJNLbIDnD3bj3YFO3u7ycm+C7ZUFhw+LqToeTwgMsKJZHQ9sErIqTJCizoU
CXH9JaU9uSsXVdZEWZKMcXj3yAtAdRkYk2tcdR6YSe4V3b28LsH28eVe2Z7JmpdAKUOWLc9rX3ow
okPal44u5J0QHEO+8Ds0yzjREQGFiZ6zVykmdUFhLOrmi8xwIUUusio2ouY/3DUbomJcgOnhAyCW
87P1qsV75vdanUa9UsP/ssnwWmCOuqm7jUA1fXl/BDkbD+4v52FNE3lGkpjXOzDJ77NEVCL7y6vm
j8Pxuq523CftOKBl03rtFRNmSL3I0x6ZSLF8FLm34FrhlV0jYjQWJldRtrYn1zb6XVrjaQ8m5svf
bWtG/M3+cDlHk1CIyBK8sxktJCgSQtuP/f4YI04Ynhoy0P+yi3uH+rY3vlw2Lto0LlZIcQVNlUJF
RmX4Fb0zBhE6RvQR+RABIIWljZXiNfNtlO3HrnPk9vnyIv7yAvvjFjzOwEpnNW1znNcOFCfVgZHu
xr76EHm1T4ImaP3JA5cdZpvrUhCU/lJPOJnmCliUYnxwTPA0Sq/+e4/S2/pIwSHUeatfeYzmghxt
TxbAI7cTVUOxbc02ZVXhFYFTaiwpavCKp9waIfSNcZ3F1z8wfvDA6M9jTxRENqPvyR4vEIzR9GQ1
uhHVaVpASbI6JkV3iwMfRvHqVFRUAN0MjWfmuM866IscZRJ2dGm+Z+Q+o4mjzN/VPjAz6jT1TvoI
qa2mnVnkgrExpqOaMA7xppVX8JO1ugOC4V1ngDPaRs5cmQ8CrxWtkeUNZ3HZ7lOqFA0ySnK/frF/
0qtyT/zGhfgY482/6b4ML5rDBrHoV9HNs+22Z6vl3r855IfiJXk9MYw3k2CaBJVlN/Iyd7ntriJn
DuWd6bWi87IZDs7ssn8/WzMwu/Oqmj0Ksfpn2HcW84dsx57gy7K9evf8OLPCvROlechpy6j6xwAP
cUQDQ3VMCONqQRtaDyIyv80YemaNi9+tOphjLPWwlleBlqp7RU12l1ck+mxcmFYSRZVHvH1RXa7c
nPyQ5Me4KASxTGSEC9XVaJujiljjycbk9VLralS6tSBLe3ktgs/F861NU0s7U8dBS1biyjYg0IUi
mFvYzhNOW8IPFSSR0hRriS1Z7pMbC+yf/c7+PLugqwbD1geELM8jB68XPEGBO0pthOK020XV58y+
v/zBtt9oZ6vhAkUxdWVDFxzW+QsbIVaYNOehfJp9gpxgOP5j7LW42GBbajQWrHSsYba/DFDN2bO+
ub6/vCzmsxcOqcWFAquz0GZiNeNc+0F0b6WBWj/J030dB2UieuYKfJsnYLOXMlosE8bIVzY8rCLP
SoMJ2WMgf2FEaIlnp84H5oDeOAYXGBDmKksq8Lb+P9V2ROeJiw0q7SrVbJATp9biNMqvXjRSvv3M
O/M/LjCUGMRYo/r/Nz6JC4gzZlH/a3yKMvztpv/JFj9DkETLOE8zq4DsiQtwegnMaPK179x2F+/l
oNhLB0ZKbO9paL4od6DXFURB0dXIjxYsiW0k1oJ0HAVe02WVggRPM+1OurGunOxqdkkw3ohnYwXb
yBOzWT04PzuioDFFnujyMIqmnkRRhJ8zAOOsqS7ra0do8ec949jMn2t/8Nan9BD50a/Lx1u0Hj6K
GJFmqDM6E1N1bKDMLJqIFCSkNhc+VNuqTCnCNtWqkwDpb3j6+tIlCI2qqP8hWgqXTgxFqmZrOSle
tfoSfRxEQGzRdWVzgSKjcZyNEeroMjJBlo/h5XKMRwBNeiDMRFV7QSzkCddMyDXEy4oLeKiOnXWV
V8dMFyG/N2tQZ8eYDxmRUloSeGxRRweC7bju2p2OGkp66I7/4mZEZn/IWUKZ9Wa6xA3uxra5rsiz
pglWcnnvCc+ilpW5PgGwincWgFS5FTtEE+HUmPv8/SJErfXtEpapyaV+QgCP6Awi78YpRurFtHY0
IliMLjLFZRLAdpTGXLbY+hYNqEg+muWXXs72iTHfd236vVQaL03Bmk4qbJxs7ohcHCS7CVB5S52o
mm4KGVRhzRDaNv0K4j6osWQFyDfoGvTr4vbDkDlm0dkuxiNuy0i6IYMJzW3MQ/RE3q9K9WDVQ+va
Y7LT1uagLOXnbjH3UN0o+uFzvljfB02G7Hj+k8ZmqGStUynNY7si/RiyJ7DDPBMTZFuacUep7SrT
8pjkdDeoJHPbhGIiIyTqFWi1LzvZ5RNDZC6WpZGGCW/Wup/qp8l+wgy2k8Uv/2aDi2dajznYocxQ
pauPOegc6xshDaJo97k41qpIgOiMkNnkh7U6WGoK9m0fNBPO5aVsYY7PEh/of7316HbMO7AH4BKn
ewhqP6+7/Ln9rdyYYexWAT0Yfv5FEWBMRVvEZUHrapuxAfZPLweReYvJEixOz0RVF5EVLqwRg9pJ
pJasEd59Yykkuk31jty2O+UQu7KDFspdI8JICfIvwnfTjKSwClBaYG1g38fk0M1qOrO7/q48aZ9U
Al8XOAnfTOtM2kgTDpwnW4OXN+t9aU2B3g7PQy8icrx8hUPY9K2bdHU6WgAGE6hKJs7Q/LKtFTPS
oGB+iZUPQJ3PXZLvrDUdBqr6lRUe6DdIOppm7QzCYuf2k0bXVNnWNCbI9XZBdaFFVbmiBK7opbsa
xp3RRy7NsqdRMtymxQxpRQVP3W2PPJnk/B5c36BSB9TZW7Lnvv00NLUjZ18E55ldC+9vqJMRzu21
zmoNZcK64icLQqNgdL6VX6QMImqsNC09qo+XDW7N7mC3/hjkUYhWZoItzZL+Sx9g0MHIQuw8KBCJ
bTzlQQ3ZfEYFxYmfSeB+rNR5Ms7VHlO7jhtoBCtepjya8vcR0pzKgnmuQ2aIuJ4Eu8fjEhuz0ZNO
RlU1ka/jJUwBSsuaT5c/5vaBPi2Hu/Or3pDrNQYysc5GJ86fUhDjmMlBAoX1ZUN/ebudLHHXpCRF
Sr3k+HAonbp6YH4pg+pXuyP75EoGcSobMpY87UZ2epf1Msofl+2zn7/gpTzV6FiCYN00WA/Z0o7R
Mj3OVBFkm0jsBEa4OzQbGl3OrAGfUP9VY8xKV38MK9T9YtUxhm80b31trpACvbS64kAG0E8VC7iO
9cqyTLeN9SeQpLqY9naT/mnWM4eMt5luO7JthavZOdmizI4FdiQ0O12ygkG9kf0peUKHyKFW5pPW
ekjU0u27W3uZ3aLCx1baYJbz/WDEztTpu8JCP3si1FnKNpR0jCOPgz/FjR8hyip6/CR11DGtOATY
HMK6tb9audtA8MxSF38s9YMCBEpaRfs2v5KiYl9GnVv3yfUSgRQqNcHMkd3q9L7LUSisJb8j0DdW
pWAtB9fAOQGYxbNHnM9C8QvNdohVeEYNnvFYcUzZdiRQveT0TlH2tao7tHoZRjh9+cVeJKcgrLqv
Fm7X74yZ3ldGWzgU5XiaPvWruu8AhOjH0lUtyR3U2l3kOYjU27prnLS7z0BKqE7XRY7/f5E6GJfB
VMQguB63T6xlge6dCZryQAXT0KUla5HajNK1QX+a6uCbtmgC+y9edrLCeVlUAYq2ZChX9d7ozSCL
tn3NYRgk1Dv8y6fmL8nayRZ3aS1oBaDPiVibLfb3Lm9JoBf0sx0rYTq0/lKSoI3ADUAWE54qPWSR
XmAzq+u4qHeFMt0BqS4IJH95D5/+JO5SM8qhXaoa9fvW+0+HfH1mdN2MDjb+JEqvRDvKXW5WW5i2
kiJqpe19EfXA5B7k/tflj7yd6fxZEI9daOPK1ipWCWy63lHlxUnshzT+VEHNUh5EIKK/VHpO1rgL
jNUDS1vSFW8dnCisg7hykRSrXyHXDRQI3rD2legZLvIifmSta6xJnUqcC91ZAZvT/NWh3nJHvrDx
zQRYXAntpMsfVbBxPK6hBfta10RsmdZuzK7jMpCm8N9McDeaQbK6by1kqKW1T4trWf7Vy7HA20W+
wZZ5VsEYujGyLBsZXAtiLMeqdX+NIjeZIjfVxusiJf6/rYmLLZhnGie5wEtpMhpHQ2Uu+a0MgpaF
aE3s38/WlK59rIwavKEejnV6P2ifavuYLm5lTMHl1YgscaEiy+VMUUpgaFJgj6RKui4zFZUTYw3y
1v4SF9K3y/ZEsYlnTYBinrmqkED1wOOw+NRtJbcA6KluAC+HrIXsDIXgOc025H1e8+c48+iGESN2
STNJK3gars3sC0huBivsIkFqs5k9mWzSzbIVC7qJb7esNyhm7TJUoUic70iWhHotQght7tWZCe40
gZV2jBcKE+203s4Tns4L+dqR1qfF6oIsQvA02lzR2SOCc0IjIhAoqnB4J2nyOjsJzU4NL3vDdgg6
Zbyc97WlPiOaY+yyACQcCElHxWT8IgtO7LYDnKxwN5Q+xWhe6ag/Z3W6lwY5NNPSMbVxwJxMvbu8
or+kHn+MvRvliPsahRQ8lDsf3AwQckBeJn1lI5bLrhZh+gQr42c65g434Iqc15M1jHiaq2MB5wQt
XnddRkGYFWwVP6XRSbqdAzqPDuA6fiqb1LVX5bazV0/w/UR2uHNUzWD+kwyEvnSf31lP3Wfqpc/0
RnWhCEcdlMD9yREh1ba4j/Be/hMiZPZHncXbBqKBeBV0LF+EKL0L7iM3c6PUyVzW9B6v81DdixsJ
28i1M7Nse8/NztlQWxRXiRZGYfOkBxnEE+3VyT6TO8YHP2KcCoT6e7KzAdkXbOhfGnWnRXPneyr6
arY6eKpmuoxMIfXGY+6lgLBoTvFIfjBKBepD4EqwxdtOe7LLHfpinmsDsgXQis7vVElzwEOnjy92
Ixo/Ftnhjr2VRzPA1gB9DOp6Y1i6K83qtTUNuwh3zmWv3XbaP0viK4xgnJZStcHhmOVPZva7JmFF
RDM9IiflK4s27WpI/sFJGSoHOHpwu2c+DeS7FehkIK2OC1AGoueNaGVcjTHKmMRbVGPqTr7LMS8C
EdE+Fk0VioxwZx5tSDOraEI8ZS12RJseZsx91bYlyj22u2qnbeIu0HpJoni0sU1mu1OHR4lNpJDe
aUfwVJUukgSnqPYWffyAc5xd23xwSbph0NnUTZ5UgZKtASqZO7qKbh7mzu/SnDMzXDCBhIxdqMhN
vGSODw36uWkBfqOp9nSpQbPIcOVq9SwRic72fXdmlosiJvhmxmUBuEGr3XavAlsDCFyOJj/44oRy
J2yDLq2RCx05StBtwaC+tXqVk29l//XyVglXw8WMIVkt2ZbxERfMU9eg8o52q8v47xJwbf2bLR7I
pRFtmbIVr/TyivWsizDeT95/zz0RXnHzgJ02icdzDW2VGkYLCLta34/tp4xc6amggbT9aj6zwUUK
6MRJtjSgtyPtjBC6N0drr99EKJVhwp/6pfsxLOSZQS5qLGNZp9BURktCuRv7O2J/zq0nwR6x37jg
cDyWq9RQilN6LIoho1F09OdjifqrA+o7YCG11BWhuoSfkYsWuJO1fOgVlorIrvwtDR71m9ldPOW6
DkUuKAgZPKqrT0kCfj9k+BLRMjc2lOt1iPdSZoftZPtWau1rOwqj/gMqjZp2tnNczJASYk1opGPn
4um2Hsud0q2CRx/7iUsbx0WKuErmdh3QGWipda1WJEgUyzHqyalySD81VIAM2IbQny2JCxzQZWiU
pEQmrn0d/NXTAJErvWivyJiKhzRYgBnTa8zGA44i4usTnG0e8aVDtsieTNQ/KLmylKMkh+joC46B
yAZXEUsMTCEs8usxiMISdIDkTnshKEplOAm1UwXgcEIlRPBRNxO40zflIV1LZqp9lOKAQ9cNbJLf
Iigd0PqTbP68vLzXStcFZ+GhXeCMTMrexrhlrGTqDVWLYzTkrpzRO9JW1BkW6ZcsN/eVVftU0Sa3
jiOvX+z7YdB+RuhLzJlcu0oaPzeReQ3ES1A1Bup3lhdXt4V2a9Mfl/9gwTVos38/ezfkOpHUoWRY
+8EIrRW1GlX03Nuu05x9fC4OmUOraTGLfNmTEqAGep+5te4Ue+icusktlnd5SaK95rKXNpnGAVx8
gDxoo5/NqVu3qlOYmOW1ZoGp7a+nmyoSQd0ALdHbr6fMRAYRACIsnYlPhrV1tFYSrWd7wAQq4/+z
wu1RGs1lMffI+nqPDZhQNy/xnExc6V4Fsa3llqGoEL8d8k4WuR0rjChvDX1FCJKepf7bEgd9h46Y
6tijqIvz+qB5f2JOtrjt0qVSqZsSWV8KosFXQDVYsRk+TfT+EG0Wd1Vg8g5o9wjQIQWPDz12DaH2
psgCd1MAeb6OKRsvhQ5s7jDNb3Cdyvv2SH8DQeXTQwTAbuRddneRUe66qBqlnpsZiEU9n49V039t
RkMQPQXuwBeiIBMT11mFvhSlkqNMGIQ27jLjIaoaV06//NNy+DpUrkHvfm4RqZVx2EEo4mosFtEd
xPbhgsvxBSiwi0n1ysYEJrckjh4AzOAnV3YHdScNjJOy193WKNNEmfNROpjTada5mFGDIr03cvj7
HChBARWyBDILzuSxql71vP68/Dn/8gz5c7x4itrOWkZNYoQh+V4JKGhXK5fswZ3sy8IxApGbcFGj
SiK57Wo05G2tcTXppw56DTA4V+vVOnbu5XVtB3k0fjVLtXXILb+NvOayTIsVISaa1n4hE0q9+3q8
He1f/2SGr8akVVFUVgsgA0QcD3Pe7iZDh8nkk9wZi2BJ2407ixgKWGIgQ2lyAWo06go803iSpolj
gJ4NePsKHQ3NKZ/6BX75qi70IKqhbQfgM7Nc1KrkMWYkl8xDepAz/k8MGWUgwblj+//u2J0Z4vYM
NZO1z2JQyVhYYANaCFkCB3jUBJf3bDuBPtnhX8NNrC7IY/EaZkoL/V7ZJdfVvflQfDb99RA5iPzf
6a9ll0Ml9rLlzVB8ZpjLbYu+IQlltTtS3RCwGs+CD7gZt85+n7x1+kmVqs5iNQup0Z0hulogw5kg
sbHKL6axI+X+8nK2EzdoUmuGaZk4apxDKuPYaoWBsq4cMkKlBmB4EIhfM/Im6ot6yNtpzpk1zg+t
2oQaB8Nz9BB5NkCPO+/aY3lEMsCKJp+KZ9F01bY/npbH+aNNJ3uyGda/kBt/MarApOZuEFdbN+Pi
aWH89Wm1yToaoMj1BiDwp2/lHv1D1MWv+53JOKmAxP0U3RjP01GUxm37o62hh4igorwWCM6S+3o1
+wW0vLjncgnsR+NDWprPl31k2yVPJtifcGZi0nIJD3uYsOfar/vr2Pxs2bsVSX02g33fvL9sbvs6
s072uDvGUNCkBFMKO9sjeEANt7qO0NxQ/eRW6JDb/nGyxWWmpO26tGfow9aLwvYnaCGa1wyh903X
cBhlCLV89eUfV8gdujTX9BVPAQXko5S60VLfqKN11bXJ9w7Ef4sl/Sim8krpa9nrZ3U3Nx96Ep59
Yu4cVuqQxkqFZScV0J7F6qiLJXg3ib4sd/KU1owqrUJSEtc/7QHFsC5Mo9+XP6TABg/0MZvIKhfg
97wi20tmkOa70vQvm/hLgPzjIa8wzDPvp4NRJbWEdrAWjlcsZOHJ/8S4vOtwcERQ3L/caydrXPgv
1TyXawPdLrt05oC4qF3vhxs2PQZxzU8N7lPPDFmbjxHBXV4p25D3V/fJNJe0mnFjWmkMn4iMIG13
lX5TyalnZoelv0krv6dEkAxt5ncnJ+QpTFKQEJv1ApjWaO5JFo7zgy3vZUMQTgQBkicxQWo3ZBMi
pxfPHim+ScmPy59N5INcBEmMTikGG36eING3/F6+T7J/XAIXLnQAEvKZtRlo+UKBOtcEyi3bnWXb
UHXNROPH0riz2pWZlJpShro1LqsDI0ZYd+CShzqSfFd8WaHjwXq7dih7bBr0A9/vZJu/OSVFU9Nq
xUMtl15o/zutv9nRz8smtk+VbZu2bFhEJ6+97fMzrKxtkrBL0oLmE8ilOyf3ss/VYfyuedmjfi8H
LZ6BNSRSREPJ223zM9NcpLXWQbc6HflV42M07yG70THgGl8zPkcjSPbsJZr6sdDuptefmeV2tDXa
xZYbjJ8qXQKS5ulBlmqBV24e35MJPviqdadqmE8DGkc/xrIbQTgujm7bSgTI2jxgZ3aUt+mHIQ2Z
HBHUyhXqJ8WD2bjpBwRSNO3MBBd1rb43E7UtZc+gOyrf13QnC4cBt6LrmQkuuqoVhRx9hTAkab6k
XaOvq4okXv9yjP+4+buAWiWkUCFa65mfmid1dAafuEMo3TARBRUIYjZLfV82r7AYMbfidt52tkS2
kWenTCnLTKYalth7prPikCX3EUbImTy58FgJ/Jtni8oJmU2pwYmWwzlg7HJZKE8hWDTivR2mRybC
OIpgliJH5MJwZsVRMhS4IJvmhub3k/W9mQWXyXa2cfYNuXBRLGSwRtohGl5V38BPA+2Q/lBdyV55
EPMIb3cPz6xxUWIgda5kEY7WCBAx8mwQd6yh5eUoRLDiUTt9JCc82eOxlYRIgBAT7Jq27icJrZLs
qhc1YTdfK2c2uHDRV9Se5wQ2TAtMfI1fyCGhtUem0h3z4woZbMHlInBFXik67qD3Arg+c/voHtHd
l0xH6pz1sHi9W/+iv7qjaJBJtHG8VEJcdVOllqigMhIzlpSOR+0nCPlflXSq70Q0ibkJhTn7qOwb
nB1tq126nFas33JlHKTn+Ti6S1A+aDtzf/lrbn1MXVah/4Bmiwry2beGaEkqYqj4mLX1ubEPsYhc
gHk0n+Se/z6XrcWWboLKAMW+FMOd6i4L1ZA98kRJzZYTnpvhQoWRpEuhYjFeS8DQe2NElTukT/V0
1S/Xppn7lz/aVmA6t8YFja5v0wbjncTL9eJ67jAtu3QBqUoBdd7WhX9uhosWlTy17Ywikkelw5Ld
Vd0+GvbDkgoOlGCL+A711K0KOPKQMREIyYBxPFTCBphG0RZtfzTDMOBPsmLzNXoVEOW+mJG3jwM4
bKHHYQ+3ky4ARavb/nyywh2c3kjBBZ1PKOtSeteT0u/yaldJw6GVJjeP6K8hn75W5nSz9GgeyRp1
0kH7Ms5D50xx6ebt4JpFGmQzNNVSnTpErx/stLtNlMyvtPlYx3KQkaqC+OGMRseMUXljuC913Z/l
+pGu9lVaYsKrqW1nqaNwkokIl8Ryo/cn6rRC7sRKYyGbsYRbMd0znCF7quo3+j0DvNieMBCxg3PJ
Gnd+Z91upYoxK5dfOl/7TYGxoV75PAKJ+swEathYuH3Xo/kn0uDZrF3q8mmh3JnuxgSMAQ0KAZ0f
vVK4aYxV3NGAaWCQrxJqrkLeQdHH5U720ixVC9QNi7slAhbIUY+6L33FrB94tUQD4tvn+7RA7nwz
+pgoojh4o3Q/LINTDZWjrC/98vKRcPXHjsEum7PLpChBxaq12MM2ul3lxzlxFxHJh+DY8cp2dW7V
DQjZ8TYhL0X01RTB1zaDh4KWFCv54rrikow4jWK7qAEBKbDt1gstf5nZ98tfafOO189sMN84+0x9
YtPRbhE6jOscbXN0bVzriskwyV7hZYEoHm7u/pk57oEixWmTpz2i+2jdLvFzhumDVHtpMVIvWNem
T58Z4kJiosuz0XYIGOwclR5Krp+jwHCksAiW7yI66O2NMsDaCWEp/Ad3aJcaugYZ68TWmMztX9rS
62sBClRkgjujRIsnHSQ/KNkloEKtpuOC13CfSKHgu23aIaoFpKdtqyYPO8Kkg7lW9LV3whQ5MHUQ
GncJqtSMLi4Gb5EtBIttPkf0M5vcXk2RBNLMFnhuerUG4z45kLsuoDdMbDlyqw9dJWfW2Bc48/i0
my15XWGtOzDa/DIwYye5yvarDwHZ4APCq9r52rirJLaplGoq2HmsCsB4IB5S0uzUUd5d3jfRtnEe
aJb5UhMFLzqivixWC5RS4pi2iPh38/GtE5OA39dEPOIjnqFJpdkyzaXOH56YBG9/AAWUixeIazxc
XtFmcD0zxQUmrTCLGKTduPHX+dAUENSpa5GzbwaJMxtcNDLSYowUhbDl1HuocXi57Izufzha2xMK
yP7F0U+fj3N0yVShwc3uJPag0vDulnW3Q9NJQfEivR4+gsI83y3O06ErhYJWjRgILXqPmomvT4mv
EFkA6nnne8QAJk9hon4saPBjwmu62GklV7KnNT8kDP73dg2qg+fL7iAywm2VNPeK2naFDF4Z0K6Y
ihOPipOlqf9vZrgd0knWgFIBZob4tlKCuLgqY0G2/lqyfJNdct+L25ZII1Udo6iJp/zkZ7FTPraa
u3yu3H6nwQcrXMFg51mcenWUDJNIrAsjuB7ZbXHpT+Ci0rQqNWglWhlQr69tNICf4VkvQpV8WZvP
8fJ/PcncernYJEmVntcUxqLxASJDSy9wjffHijPA3Y2L3lWKWuCDdv6cOMkuWkIamK4ORpl+DcUz
cu9C06s9CGVqhm1ZmK19e4OoS5SvmZJDj6oOJemqGQRjC4Lf59+mC7B/GvA7qNnrQ9CRCgwDo8DP
2Td/7wB/lsATYmIMJ6NkabAnmEuvrTioyttashxi31eaIHXZdraTLS6SL7qJPFZVV8a9Q7TKyaV7
Zb4yq1+j9WmORTj+93fU6+5YyJgRllDg4dxN6/ocOCQMcy+Z8lVd2xelNp5tG6yYqnYYe+O2m4cE
PCzVpzUfnkHA7HwkhJzsc94YzZnd1vaMYqrdPsaoLdHOeEhqEW7tXQGDWybnhAjsqjbnOnhRALYq
A2uvht1e3Dh7l7C/NcM/o4w6bos40lZPZxra0HHRD5qROcny+/JXE20bn1pQOhBjtWEo3Y/78hac
n0DvkgAK2iEVlJi2nf/PDvEi4avEcCZGJ3t5+VKB3LDKErder1X8V4hICtxh+zCfjHEXV5OSrh9n
BIsk/rIWx8wSXSfsB94f5ZMB7spqUXiiWgZ/exU2wUiTYxym0Non93UPHfL0idUrjOfcXaFU9nWA
kEt1G4F0SHClvH9Jcp7y/0i7ruXKcST7RYwACYDmleT1RqYkValeGOWG3nt+/R5qdkYsiHsxo33r
DnXfZAKJRCLNOcK1Ngbq2Ku1Dpx9NMtZuQ0G6r3yMrxBKKh/QrSX37aYVctkKuCfAA3JiVhyt4Bi
nnflfM4UD7D+qj2alxl8JcpktUGZpPnvixeDbnRVj5L25OrVzxStLEUKKKyudXiaSHRajw1QJVQ1
XSMUDal/iyJpVXZZHKP/4ov3kNy3b8hs/sZ4bI7s0Dl0x4+Y23nF6PVzspNFBesX6UK6oGica9EU
pLDVGSXcBDrRLnaaTfqkb4c/vit7ia2ejIU0wVF7Zkh5w0boOvB9N6lbUo6Sa25erg9nYyFC8MU5
n6ZJMbCcVfiYKi8h9+1SkTwoZWoIjjjNh0rXm4a4JsYnlIPaf8ZbIa1gMq5jBkQEJ0F5vSBmjiat
NN2ExheiljbRXmLQgLfeZ3zVuyixclaZekLyEYFHph9Ufhqsl9tH9uNQ0+wjwAOgEc5UdIAIW56B
7RP4IPARJR5AKDxevKN/bQ4lSoI1eH+UTeyou3m4Ndmzxo723WWUQgx9TLEKHyEYRR3wUO91fATb
0S0/Rdvkp4pxRtOeE6zKa+LUn3IgfJ7s4So2URdOtT6OKicqJGr+JSyfJ3PbT6Ed7G6v7sdh/DfF
3sUIxxcsDImGEsTsgYvzTG4+94DMz0yUd20FMG5osBl/DjJor9UDsNBO2NRSiy2OTCieZvVDY26T
8MttvVYP8eL3hf2asknT+haRgZa8WCnOmEt1SW/S/Ikf/MRChHCGAwA46ypvCdq3muc6bx4IBlXs
OJzuAy24U/RaIm9VJXh4S2OmhfSQYBBp1hmqomCnGu9HkD5Q5MFL6/X2sq3qtJAhWIPpaa2Hh//k
FuyPCny3ERufJCe9eUQWVuI4ZPoIJlBbtWEiqEI7Rm5uM77v8Y95Fri3NVoPMRYqCZbQF6rVFAaW
jTxYd4NL3ZkimB2af4yuCRQ0Wd/u6goip0EIU1XcxoJWTV+lzJgfSaqhOFU+2YNV/Wl8a8u8DLQM
A32U6Dd//wczXAgU9DOGRquaBvppO7SQPZX75AD8lWO4q93enbme4ycV9Lx4rUnusNX9WwgW7H/Q
62iIddwxZnlfIHycrmb/+7ZyEhEi/KsOzNKKmOh+Yu2PoaltM9ho9DOZqHc1mFAwMYhCqVpChkXa
K02nbZWhiNXImj3XVeEm1ZEnN5HvxzYu4sGkyljcZPMFMuMp/rFKR0pusupTjXcRwuFVqzgw0vnV
MOSvOS3tHPfFZ/bDQvYTDRAGMQQlxojkUdwhNIr0Rwb6Vq7tpuzHbRnrB9Z4FyKoYURJXmggWQX+
gvrLRCE1cgE6eq+Vbnowt9VzFElcxPqRfRcoHFka63Vf1sBVS8mGqE+ky+zAujaFB/7d59vKrW/R
uyjhsKZRmPPAQPiaJsdWvy9SSRZIunjCoUyAFRSyAQ+cMYt+qqx9jmiyVf167xvk0o6WndFmb4KD
eh6Cb1vqem3tppT/vK3n+qvgfRPFKSiaaQnuEaBqNW54rQ7xsfraby2wzgOK9iAt3H1oApqDGFyK
JkDrCJpohR0sgCtbmirsMuwezeiuNB3MadgTxaT9NwC72BFJbZ5IgYxWXe9CrLCbHaNJyEscOEyU
zYUvz8RAZXNmoG3E0Nc52EdgZVJ2Y+jKIS9W/YmFVKIJLgooL7itmKQjyUOE3SX6hUIk0Kc7nUqO
4qq1LmRof/uslGWZOg4IogiAcExCHTowSSZCJoL+LaJN6jbNSTinLX/43rNuPH3GEBc6zB+w8Lto
uSuaNMU73H9p3LlPIXDNJ5BpusNODuszuybxLgYzGtWYCuYyXexW1yuvVvq3fFRCv6ndeFCVbqeQ
cBtY2kGimESW2J1el1VS1J46B+7gsToTR3PSTbdvkf8CU6iTu4WjHGSv/bXtWigozkerumLlYwj/
1afH0Dxk/V6i1bzfN1ZQHI72FauHR8LDeK6uoWfHDdzObo7NZu6Fs1xVsooyfQTzixkJqiCBhaNO
v8mHblsoikyl+ZTcUkmwwIJGCvrd4SXmycL+cU7MMHd+rw7P6Or/ensBV1/LVKMWAlDVRJei4AqB
oBIlBXqtYRbhlaLRmm/rHdg5982mQOVad4Bn5PKH8pAe5kEhDlQFKSnpfMl80JgaOoajVWpRMftg
TARO2kNxL4u3I0dWb9BRdrsW6kOh21pTOrEucSMSiWISwksyNfHmJFSE4Hcmau5B5U2kIHKr1xoF
SS/Hu0/Vifgot4qsrXstQm4I0xojEBbDY3MKHXrU3OJZ1vcyb9WHZWQzuLiJ+RfgAuDvC9fVWYXW
geCauCRvXGoWLunCbRoNj0XePnaGL8kZfRzFxi1KucpQqccjE2mjv+U1edtESoSnixE+5yFA5OmX
jn1TuicFJBmZ8lKqD71s41a9mAEmHarjSfthkj7wwSnh9/3kTvVDxLYx+IGCy/iZZy01EbSqMxTB
h1FU7veE94WGOoH2YlmHCpBo+sYIS4cHMn6RVY+yECWc9irXkgII2JPbpoGdddcCud/bR1wmQQjC
vdaf1NHs5sRQcWB6flbGxL0tYt0UFloIMbjZlV0f1VgwttPBmtnt1Z2yY3v5aMZaGLPcGcFdacYA
eEsKBxw3P8LCIRroZSQ+fi1KW4oQorQmz1irAafTnYxdWDm0/d2kl3D8Rtu7PC2d2yu36ogWCzf/
fXFmMQltaZ0FYdl5nv2vMEA+OyKZa5AsmzjhBCwwn5ogb3Pb6qVv6z2weu28Y7vbyqxWFhZLJzYT
jg1luj7AmGe0EEC5uz04ibv98FUBLoR3Zx0bx7+jh9QlJ7lpSOxcbBFpgTQJ8DW8mOPQPJmBvyva
RKLgqod93y0ROT5MUJUvOY5SkWxzuILSz+zWOqDm3AJO8/Zirm8ZB5YBZhl1JgbsOfW9CPi8k9vR
cxifCvXY/dcIELMDx5X/LxFCvM4aL9AaBnXAU7ZpxwFlLUsSzci0EO6kAq1p4VjCIkg87kv0pg8W
d1KVyu6itaAJxXh0sFKMRupiu4RB0rTsArwLeLUHNATY5c6qbjhZgmzTF6M/g427BG1Tyjf4iU/s
1EK22EoBuD1OzFl2pWm2z8bfWmHu+77+x22DWHWyTKWawSk1KROLkUmtaqynCCaMu+qAePoyTze1
h+Qo8xarQeFSkuDO67SP/WGuENaJ9jiWim328Wi32a+YmCj+tuis9Xf+hLbxFEB/U8PcYaBOmIWv
aWL8TIoR0E7FI5B8Dt1YbYuk2KRgciF+vjGBOtbR6vX20qxFBQz7iZsanXSGiAsHABXgWHUBnhnq
haI9x6S+HfNDxiTpkjVrXsqZ/77w1vEQFAodIYeRC43uDP00mJKs/ccxWxxKhjc6cCLRkq3qQkBg
gdAz1fK3TMgMgQTaNsfblpcU5ZXW7c//fNX0e1nL/Lp1aQYGSDRKcYCEm8jChMWIIjh89pE4aMpF
WacHspl8XGV1s/4tyBKZN+sqLiyiwbHVxWhnKber8NCbml3xr7etYs1bIzj9X40sMT41y9iLMrQa
u1WRx47ia3/SDGk0dOkMyrhpM0VWgls1j4VAwZ8mkZUAXwHOrvNPtD+byjHyHm/rtNrCslRKcKgB
1RuqBXivjUcKQK5h39jNBnyvu89dqEtRgiWqueZHdQF1MC/q9r6xzdJ6c1ud1YhhKUM4UbUSlgra
PefnZ+fWaJnaFOfuMCBwyC8G3knNsdsou/q+eugP1eW/Btl7O2vvFiL4OWXCcEhmQHpj1EDYBPeT
rLAuM4nZRhceQ2uiSNP7+RY39gwAwdVelwEfrcU9yyUU4lU/V9OUDhARsJ9e9Fx+JqsHZkI8YkHI
yTXxDdvQDu/xDiG3WZ4Z3HfSSLz36hotBAi7oGJGoC903J8pBYKdhQ75snqxzP8esWzebVydoN0F
ZJkuvo8bjmXiDeTMNfn8mO/Y78q3Z3Zw8K/Yxr1a2OODrL637lcXUoVThFwzj1HlmVy1bI+YS9nS
lLQOMJburXz4ZtIBZLYgUqvz6lcP+rXPxCZz9MgsxoFQIqxtFROS8RA5gWzcmlFksxDofUzm+Fbb
HdhCjGDmydCmlTmgKFZv9OMQgMLJf552vftPfJdkk+2YxBGu3iILiYLVp0Ewqnk8orm0/EURfPvD
Sfcegk4Sv84/I+ZUQJChcYCSWAZ9q58szm+seoTrNRJFnGmtYw3sUHLtQQ+HQ+/jmTbEqMnIn9Or
N9fCZkSvyCq/RHiFK3JTabaZAFsvQG0WFdpz656rH/OyZlL+yvmG/6DrQqpgK0ZESW0BwNcdzGGT
DZZdVoWTpfeqh3lOt6YoWshAzVZ9F8WYh6HO7kW8or2h6MkEdnk3iB8HNAP5X27fL7LfF25kH2SV
Q01whZXxfW/ui1BS05b9vnAbG4XKYtDAIcQg99R8ssaH/9/3C86jKWgehSp+f0yvnrIdhqf/3+8L
hlZy3o1lg7uD9qXdcSC8y+YL1/0fI4aO0NwiVBfiyoboQ9fMW9Bt8yt68PbM5kgOAY5M8gZcPTTv
goy56Lc4qsRL9CobcZm/TRfHP6vsd6B8KQBgoKvO7WVb93cLWULqM2AA7OgLNKDoD+OmtpG4+Rrd
WY5xsR7GQ3AEH7EMsn7V3y0kCpbsgS+q82OcFC1TdyD43AY+CtBF6daB5Uq0W3UEC1mCVdOpbssp
R4wJ7k/QAA6n8GoA60dx/N3gdJtgH2/9L5icc0Pp0IhMTcHgCwYMu65Cx3meB7uwUE9jH23xHt0E
4SR5aa2GHaBbRr4cZWCMRf1tL6rRFU3foG+AjRfCHpoktPNIEtqsh+sLIcI1pXkdj+oR9XW2m4m/
h/302G+HjY+6NojGb+/bukI4aBynzVDFlhHGFEMLBhNt9MoP3fftDuzpmRQkZN78D7cEMlL/kiLc
ElyZRtp3BDfinbqdPHum4ild/ynv7NHN3UyKUypTS9inph9QQkkmTMKwp8ybbCU+TqkMh2S2qw9a
YUZ5Xjb0jYosdroekcSfi26mZ+1ZDLb5sZccK5kIwbQrHk7xBNhQd6qsa66kV7NOtrctYN3ZcgYD
IBpD45Dgl6yiicuJIg4rSX9O+/6YhlPkNJa6Mcr4Z860M0AAv6vGeKy6/DPJkYVswUMxP2+AZYuJ
B6LTQx4adsjb3aTIYGVXzWEhRnBOTM0xB82wjGVbuKDR3aO8folIubu9lKuOCBAqTEMzAHqJhWsL
jqFOmxreoQh2tfXiY4h8Sk5+PWxuy1m3in/LedvRxa0VxB0ytBZueD2L3diztk2lS2JYiSpvPmoh
ogzCPjMbnFhMOSCTV4ONGQwr1WAntaQ3blUZXaVoxESNjot9NZNq6EozD72oGt9rarGLfRle8qoy
CxGCQzXqoPBUY+6XBHNLNw4uz1/a4PtAUslZkgkSDIBNU6QqoIlxlaDbRZpxLnXjGHj00NZJ9RnP
/a6U2P2kNyE14xS3BBk2qXKlZWzXMoLB1XOzkCG4Br8vDDBOwtASfRMMvzJr04Uvt215XcT7Y3P+
+8LQ4nLIhoK8eZ/vRXE0+MkKPtNSyAzMASNFSdHnLqiRVkaJlrSZ2nv64ik7Qs8jlwSSH6HN50TB
QobgyeJsCEjqIf7xaGVuUt0AF6BVh7YPL4O92gHifW9VyVUr2Wtiju44epvKiCrwkqovMadXxQxl
VdzVtTW4qiErbDAitgpVes3Bpj0XPo1vqfI4Ffe1+XB7+/4PvU00K+DmmHuS/t6/gJuKb+BB9oat
PuMVMUe1uxO/GLuZnqu5ZDvpvPqqyzARhMFscG2JMFlanP5vY3/i+xcT4ydZXEjMcl3EzExqgBBZ
FfGRSJgPzcjnHEiTb31u7FK9cm8v3aqzQG+drhs66jNi4TMzlD7SPRRMig60R623jzNQmpHM5URa
a19NSSxkCdZJaOMrZMAFGJ3n4W5rG31RHOMtQaDuzDu2JXtvY5wVV9Y2+VZg+hAkLSQLV2+AUbg0
7CCZ2x0AkaozuwT3DD2M5jlwQ8ffKEhR6L/Ia+cAaXVT7YLnct/vZU1lq02rDGUKArZhHcYquGbU
DaIR1+Tcoj9t2x9vUz3OLwMM4pvmPyDfWz167+LE+l45jMVUGnM2JvA2sR4e0qjYN1NyuG1Dq/u6
ECN4tgQgEYPnowtKr14U87GInJaceXDnBz8qIqM5Wj0TC2GCEXmROmjZiKPuabldGa9K/pn4yZrb
ZxBSo1Yp+BLCJm/KGRrz4jEsQC/Z7IZwRBIrCK6kKmQee/VRspAmRAVqCqtMShzxIHBnMkazsKMA
Y4Wgkr3AN7s1RlNv79bqIBRbiBSM0B/N1iyBfo7KhbcLCntmgCSvwT+GN4zh4Y/nmOCLkkG9rO/b
zCQCcGPMbwpXbJcnXgGiLVQsrEuUH1pFtpKrngxP4n8JmP++uMN5U4xB16K5vd506KVEL7RmD270
OvM0Bj8BFeDdgZJ4I4eLmA3ig3NZCBYMxrKQflIJ4q3QbJH1bLfoYDuZU7yr1e6JlJ7ktMkWUrCY
nAWBSkbkj2nyzHhkt1yCSCATINhHqPsk1XrEWwHgDshWl5F7r3ulf2+U2MLIK6OeLDR1u0GFJuVO
3/pDdlLy0ZXY+ewJbuwLFdySXqANJejxEApfOnceo4wae3Dyw+zffZdKtmU9s/ZuBiIGae+HtLdA
he5q3zEA/QvxDuh+c0DYuMMGJUAnu8iQ+CQWL5aFqNkOnBIcqan2gd928sNTF1T2QGVzI1LdZpNZ
nK0yDtPRaOYSuzO4U+q0P5BcQwHX+J7h9nTawPbvZBPsMjMRHEal47Fv1HhamORSB0djOui6zGes
jVMAlOdfPoMKPmNIwsq0fPj6kj5VGPPRySEdrkWxTyxnVBSX08weI27ftkzJAfuQv2siFrYB2mG0
4nfsHUtZbWK1eXepluAiPMqHyVBCXMgP5i7eh0fzPDhk6zsJyK+kdcL5HN06Z4K/KEDS7fcm/EUF
WPcSjCRHdj8PDGeTHR2Vp9trtxpCAc9AV9GTjO5dEYKt9iovAa/9BAyAudujtjEYfe0AATk5zbXa
ycBwV9cSkJNAs0EdwKIi8kamKHUMDMC5QDj+AyS5e9Cunsszd4hdXGRruWbzS2FCcGNUmaJWoJ9w
E4aEJKCHRvrCe6lnXNuxpRghHDb4EBhTjbhwPA5u4KjA4MVo+XGeEpWy48pkCa6DtFUb6N7b+tFt
6dvJ1v+TVegIyh61fSlLfskWUHAaKi0z5o0A9CrDC1Ny4AFe0C0qiaBkQgSvEZUhz/oZc8C08guI
z18IoUc/zGWAcmt+AuVb8Arpc0pKnC5ggV+2YwdrqIw/JfnWA1jj9mFaFYDiFuYnDEsnIuCA1Qye
FenIu5v0wcvP/L9GGUU6AjcQIDoZJkEBmPj3tVFZUx3oIxaqHu6i9KHJ7tVWkrhbrVMsZQi+zqqL
bszmlEdTY+qjneHTAVdgVMAraKTeYHXnUQk0CLXQUiYm21s9C3hNsCOeMp46DrR7yh0rHV4/sS8c
A676PN9iiqmiVmExgBERyibhOeH7vPn2//t9wc0MWh2xKsVAf1+1TjJOeyvuJXMq635zoYPgY2iL
YhhPUH6PQIgIvP6dd1+cmK1t8y35qkgqYquGvBAmOBkT4/wYbYWhTYp/iiZjE3u/bi/ZWpDPcelo
mgbSQCD5/W3KZlCU0ajiStUqD1gm6j0wrDZgKHRDCg7SkAaS9UO2fuVaXUgUx95oU7MG7IuII+v4
JRzZQddQpvL0c2/FxPYtYPfTJN8WZLS9YbpUZfbYeN4pTcFqkoExtMRwt6YGdjwWAB6Y7KkEfofV
/h67CT07mavq/EtseU+JihGi0T+PfvPS8sxNh/GkWe0PZegvGplhOcPvpIk3pT4+sn47qfUWZ/pr
MXm7WKvcMCk3KZCwrSw45pTsh1Rx1GDYdmpxQkbQVvR0oyXNV1/zv44B/94kZEON2A0woov8vs0A
mq1a4cbo8m2b+bFtFt7VRGp0JNUWAJSbtmnsxFR/T+jriEltj0p6UbviGjQ+s6MIyzBq4G2kpQGo
Nr7zgNbbcnZNw8QlmndX6qTBLDCGfAzgvmevXhd+C7voZ1BodqcGV5qnx0KnW9qGrhI3u6KYNoHR
7YN2usY9uzIcEVa9ZnX+hEb9fU/JYeiqq6LEjwqgvqzhmbLR8ThCrBhlFhWHiiQoy3YXVkXnDnc4
0z3bA7V0oyo7L49B6VRu/O73hI1TMUgblCkKG7Gx95XS9srAMaLMjtLXfAK9Leu/Zkl2x7z+hDTB
ecr0vZ5Yd3GmO8r43ATxL6O4L3mw8ZFECunv1NJOxgg4KYWcjSh6rsJ8C7t5ytEIWZT5wSqznYpF
HiJlX5N4b42AwVJb7yFmuuvVxb1p5A9W84WiG90qyF4jyVNbV9u27O1kgB5m2tppU6W21qv7wrr3
TAU4Wnp9VckZUF47dMzbfh/bHiBWTY+7eVU6JcO/UDN/ZlV28JBLCX16rLPkEA/WtzI39uYA7t4c
xQqr3cXkCbl3VNEr1/efBr3Ymvl4NNUAoFKx3VlPtKqcpo9d5g1uHuousH+3UTselNh3/KQPbSut
NgAJdP3Asn31O/cZwgBmD2WxQ5uHq5uli9Noh6F2TKtmm4/RQa/aTazq3w21AwVzd2xz9MGiSTy3
rH1X4b8FBb0/PJk9f+CV4mAi1qUc9qIOm7Y2joWXAbAmL/epV9l1gyFptf7jB5Wj1oZdxvl9XuIb
++ze8IpDhUPk9+wYT+yIK/2A+bS7EH1LqE0hT8fsOIHxacHZNLOLVbU7gt+Y4l8Ra3cqZwdSjGfG
A4Ce827rt8UW19SXohn2YzOdU5XvxgLYLKSwO8Vz1Di/sLq0le4c1fm9pU+/tVg7sNjbJQw47SN3
gRLq1k3T4b8pdyZiQgv1YyRSfmYAKvUZt7XslfrZHjniXVUWx2pSbMVjxzAcHdUbz72ZO5WRuJoC
k9QuHSA725xvDd7upwCfDEqxIg/uJ8sEZ0G184yXNqGGzfG/KH216z2vcXJLTW0r+uIFya5Wfqmj
52ZGie0EU0hGCjft/VPgN9fOmr4MDbsOiXHAsbCHLHDA+2GDUPJPgblWK022xPR/DgN30J2LNCR4
ndAPsIlZe42n7olSAoeQbbFXd3VDQasc7VD4c+IaEAW8RxL8J2aoTqOFmXovB0l7bYOqYteadAMQ
lBOGaH6m7GeP7zf4+BCAy1JjvLRppRO7Bme3NXq2yYC1MtZ2A4bejr3mkWrzFHuoNd2DhZ4eEhmo
AGNgNVbt1MTl0XV/4lDbpFHwXJDyrm2qTZfHmkPVi6+bTprFl6LFYFpVX0azfAwH7jIAuoH1AfCX
2q4sf6QMPxukP3ibbXpAQ41l91U3uw33+EPcIyNQ6Vc2/imofsJE5D6N9JPXWl8bi54VS0tguoD6
68NrH5ioTLItT3U35uaWpdmWTt+syLywDqP+tf4N8byto6EQRNX3XVGce/I09UCwmNovnHvb25fu
6rX+fumKQ9hFj+k8b8JDmbNfun7uDEkT3PpjciFADIQAvoGZeQRaSn1Usm8+IA0M7eyRC+57t/RP
MT10yT70MjvnpePBg9xWcDWe1DFma6rINiOj8XdUkQCkcqIVFAyq6qiExa6zejeO/2so/jkOX4gR
YmQtNz3DDxGLFeRXEl1oKFFjfZ/e1RCCI6MbR8MjUEOvX5LmXFsPt5dpPch/V0CcAqwr3gV0gIC6
mogdTtTWo96yDRU3E9JRpWYd6zY7pWblkL4/q2kvq2KuZs0XaygWyvxxaAISolBGv2hHbQPUDcUJ
1E1jm6AoTdFQljiRo2Cu6Odt3SVrKw4HNohHO49B9T6/FtFTKUPIlComBOqkhmkCIhPoXnC2B8XG
AMMfY1O7I3qga1d15pZd35XRYc8mJyaNlsspROyDR9PQTGGSsa4ctaA7Gr3qmCUSiWW/qVhyAYKl
5LSvh/Do8MAgFBJHYsG2G3jXqSFePV34faoP03RW40s1fSe65E36lsH+qNy7JCFB4GdEGS2GZyLR
Q9ShBwBVl3HgbTkFU0/GMFIfmIo7BeDR03gW25Ef464BQikHBac1FU5cElzIpD4gYgb4mWf2jtV3
3E6K8GoiGWsPfnWXgBvU6cfyXNevlNf/oCy4q43yEngBpGjMHQ3/xyeM0cADiKgUjPBiQboOS1QG
RtiKxUCIg6EaLeL72yJWXeJChGAYmNnIy1EDQLE6IhyOXkAjYlusdm9LmXfgww4tpMxfsUhoD4BB
NuN4LvKRfV/sMit02/y1QsvZbTkybQRL0AagKRsq2m0Bg8SHF1Z988zWvi1j3TsulBFukdSKmz4D
OCWe2t5unqyqtzPqBsZRXJms1TO0ECXcJDHKWgqvsG66xuyOIKEX23F/zfIr8STH9c2jftwjNGzi
gkbriOhx1WBkoAOA54tfpi06UAHZWIMfz3OTk3ZP7tRdhyppdoweajB6F98+M2LF0U3zL/FCbOAT
XfFND+Lb/DcJ7rVwc3vbVt/3i98X/K7uKfHYz+rNyMQUXK//IZLH/Du3llE4UEbY5JxZkOM9N67m
IN1rdz9jgOXW5+GSObJei9Va0XLdhKM1+kqUmiZ8BP+SfIuvbDOcrCsel/s8R/YnQQFWWhOYVbil
onDKKEihEnByoOWxeMqiK6bx+ia122Tv+8eyejDL75YJ4mZMHXeuCgABK/h9ey/XA8nFZgpHUK2K
GfMOSms7MHxdww1qZKCuqMDziayLtKFl3X2926ZwDEMrbUZGkY3i9E9LvjVtgtc5CCx2t9WSrasQ
14VK5oW0gJi0zzHMc+atLLCTGKdYC255lHp5CeOcIYOQLcq285jF5BQYqLTHk3KQVVhW4473jRKL
wn0CWPhqRskKy3yXJoPdl9lv39CPeZU6kQYoKXOUMDdKDrpYGC4MZPFj9e2gN8CHQ63loIOZrf7U
xflvmxCrwaFVdxh5RReOn98bwbnrUnuSTd3IVBF8iTdkVlCnMPNuqx+xV6d/8gLKRkZWR8mB7gBg
WTJPsIl9UlNLW+CYwPDGdDrqbbsNk3gzoC03L8lZQUsFV4KzxYKHCkmcmsdHw0o3rVF8YfxH5hk/
G2145mT69onjYKrAtcToHGViZ9AUdTQJOpQeAwAJIEO/K2kpSfuu3q8m2gkB5gBYK7FLJk0rPRjb
OXJsEidWHn1+6tu7uv9C/UkSmqw7atOc+c1AB4Ha5t8xUIi6uDmCCvaNaSV5DWGZHRokTLv7MY+V
KlK0rNWztxAoWE9iDZ6nze1oTfeFoDvHC+6LurHr/LnmYO16/sxuvasn3ENFG4Cl2UTPAlVemXoN
Vcn9vbpVAIxGCyhXdUuszo1DGehahrJ3oSEFbbpT6NlG9w/WHvu8ke3VahX1XZjoJ5HcSbrRwIGI
DvMVDrS4rQ6U0BnYTOZHVifb+ULW/C2L2HhsjXygBp5muu459QT8G9B0FGp3GKM57ZiAZa3tTiEc
WuVxoMkYrlExt+TG1te0rVkMR942dkEi10iKrZJ3e8r8QrYi8/Z9uPMXXymEZ1WhxlqgwnrbY/qD
vYAZyIkd1jjpQTnO/T3qvS+d8ZLJFE7M0GZanSTYhXx4Zp0J1NQ/YyQjaF692xeKCaekSOqqD1rY
FR3BKtxX+6hQnDhTgEBiSULs9SLdQpZwRpSsUY3Chyw9ca1vtQ3QmYP2hFrBTPemFLbs+bAaUCzk
CYGaDvycnBm4fdnYfe/yZk+q8uX2sf8/dELRFKCsGM0Vi9p1jyEEb0b04nf9RttMJ7y7wcLmv6Ux
PvO+01EUhBtAKwr4dP4+K82o1hFcAxKIxp8+3IGPt+5kk/AfOeWRvlsKEVaNNSzUgZ8zdzZiamSL
pPoB9TU3fsP4VJzyW3DV0NzTfSfy5p41a9Qx9KLjMiKmIQ7BTiGIOPwZ4XAmZbM62zuq6LihjwMg
LoI96L0xEPgfBLhrV8VCrDgSS/uKF5qBd3MD/jk93lnTg07PtfljmnaBlMJk7VwvpQkez0LVreQl
cg6al6KmMh5zHZwHQycJp1dfCUs5gs+yQEDQAegQuTwgmZaPKHbtOie69ts5g6i4Mmqx1dQecNgA
HQGISo7xwL+tM0UTA1F8yKOYeARfb2T7eJggm+3dZZsCT798G27706cOBQ7DDFVhGAiU/hZbWlEU
mQFspkm3xfhYqfu6lxT81wJRfSFCOBJtGIPAOcC5m1Me7W7YUxBUMyn63Jq/0o2ZXARIowYw7f7W
pIjQSwCUzHleGXgb1gsdc1nyRiZCsIkBtO7eNEJE96v80R3KC8pzeACpwKDAPXMXbGR9lWtxy1In
4RJTQmp5rYYoNtFDO61+EGXrpQ+8PKHSIlFuVTdTBWYz3DAMX3w/jgCD6KcO18uU4v2YHzqtkxjC
mjZgF4JjIqaJORlBG3WYmjykFSYqkMgdcnsqUImlX4PsJKWaWdNmKWr++yIu6ouBFGQWlZR3jX9J
/IPk5loVAAoUBjoFbqG58W8BuaEGehgW6Pioyv2Uxrsyqb8pRXvMu2/EnzZj9iuctG2cgK0q9ZF/
5VulNHN7bBvJM2T1S3CrYcuA8IKZ1b+/pGCJEsQBbIQAfWKE33+6rerarWIsfl84vokZZck0vwSq
+qlDHTRU71n46scPt8V8uEXUeaYJM+XI+ANC8c0/LnYMLTBNlfc6dUu2tUDd3Cdu1/0OMQ6GOj33
Aom5f7hGBHGzrS7EJYFCS4ZeEiC7xMCr2RcKtzH0JJHyYW8EKbPSCymq6vGhKyGF125OTmXwenvR
1rUAgqym6SiViHuvtrofkjZA00TxMPEE1oXWD10ycv3xanrT4l2KYAFpDPLagUNK/z+kfVdz3DzT
7C9iFXO4ZVhulGRFyzcsy4E5Z/76r2Gf17uG6J3z2L511Y5ADBqDCd3O7IzPwi30jnzLy54XB9kF
D0lfXIhU8uf9nCBnldshE720yphUiqvYjEY8cmpMn8XbDFq9lZd9Rpv+t/zl+ueU1/frvFJuv9QK
PexRmCtYKWbPPGUr3NY36h550a3hBA9tYrcQr++c5FPhKLsHwWcpUqrcJq0fhfNfwWFLZ0qYIQxF
FXGcvh/uIK6b2GiQwDvS8FRb3Iw7cYthEt3L/IXY63cQ/ftH5xvZBt3oWylKFdcafHEZnKHYt4lp
z+jLmlWZeBeydfz2LOSMcTd2PPZzGKX42lUXOaER4ZbDRJU0oDUotI1wGyM5Zj5f3+L3BRjOKHeH
o3lLTaU5VNzw8+hNkOgu0OkIDqlnmnj/fQzJ2eIuPEtVB7WosJHDRtmgi28bPik3XxaHke8GXiwS
aPMOqTlzzLsv0EaslBzjQOx7Vq+d8nnq5400YsAv1YmNe/9u4yxxd86SL5mWCgNwDTOayLFBDQW5
YFfZKxha+M+SPpwxDn6SVsqmlB3KPBqdGt00U9zYqvJ03TEIKOUThtISjjo4itiFYB6qefHNbjqB
qdK7boZAGI1DmFnMDMHC09otBa+ungz14d9+n8OOWBQmYxixDKtxu/Rjk71d/33iM/Eqqmrfi2M+
doob65vAug9UpyuIMJH4RHwgLySQV0oDdP8V2dMsH0sqb0vADi+aij5bM5sqYBw0SvAsz/14x5ii
qNwc9aW4wz8VapbIA77UXPpxP6BZYtd2367vxvvk++9ng+dx7VurQ/MbFHPGfXCKsZrUF3eWp+R2
YdjjJr+TbbTvfqu3AlWVX18eOGTRXgBpdj7LaUxiasoNdmmsN/mwrWNPUIhizLojnE1wUK2bRadP
MVCmyY7FfLsMxEgZsQSd2yGpHrsuHALFlWfBnufKVq3bLPtCbNG6FYRnJshyEKZzVsqhjac0NmS3
3asoOCrbAAyQd/k+9xvP/CK74jaVnJZ4FFBGuaugFNNuXtIMV4H1FkeIXeT7BAsklrZ+4ZyXxv6K
iwtHx3sxDmTcpcMPJvba1+6Dnf9t2bOLQDxYj+5ExCc/KmPvY4azSe4yqErIvesmFoZG4L1iF6Vd
7cB2uZMxPac64odpM3u5l9xWB/0BTZUeij9HUG+68kN9nEEfIO1Z/EaHq+u+ev67uGg1rwqrE+UZ
LcuFH0W35XJPfGvmJtcWzl0cKGyAUTnCYQBd2odhtxxiP3bU29GVXRCludZfgLBlIpuCllv0OvIi
d9IkFGPYTzh7g6OitTclc+drLnppgTvdvV73aqGoCihLTw2IUrONIRE587VA2rJEDYEWnpUaP9Nk
LE0uqKGA55GU+jNIAZLaQqu79jQJgT8Zo6Mg8XV9n1ZXdWGS2yZ5Rj/zOCHkwyibrYZPfXobKLHz
b0a4S36wtLJvczyNlhwpwqk/ZCi59kpMrGU1zLv4frwTiIs2/QzQWTJbsI3DtNXd2rV8DDx+ox58
ayfo0hj3GqjFDApxVaK4Zvogha9pRHj0+1oZ7krUSWVIK2DODQzuv6OVYA1jqMDl8KBEsQH9SegS
dqXDgrbQXXaYEZezEp16X7/MB2WnE5fZWtRxaZ1zDM0M6zY3EXXIfrNj4iU/ow6KVZ8yw7mGIsRt
o2SIOmQIX//UHFLRwECZWXfzX9+Sb/IVI9CtSjPQSJHDB0WOF1vBnEEqNJSQM2WI8wohktVMlWFo
iZ7EyamSD4qyuX6a3hfXf3cMvm13TvRJzRU8MLRbGdzg1lu4193elTfgpfASvNXIQVtil2QuJtDK
zshFHc4wfCmOzY6xIHX7+TU/ZW/Bdt6Ud4z1UgPNoXr/3yWcudWyc3hxaQfKXIXmjMCtDQ3HEPfh
cv+hlAwqNmDwzd9XF/7Od0ck9VxbAiphP3iwC3fZKugMcUa3u4n2WmWDYpHYRcogFxmg4yQNuh67
KGxNX8Pwd3NooWiGyvf/R82LAhOZA5NcbuJUm0rFjXamrzvVbegVb/lJ333RbfAae6/RMxufzPwe
H/nx+lIp7+GgJLHSdhw1wH8SfpYTxc7q11rSbX05puZOVHC7fblu8A8Xwfm4c6iitYPaKQH8lRXD
WGtn6GEACtKZoLra1Nvr1ogjr7KNvnBQBVrFUSYCwoL2La+OXRHZdUK0fVM2uANoDVVdT3INZ5Ge
QVU31chvCUT0QdngDpo8Qt85KjWcAOlUYmhLHXyrpWpSlBH2/xcfK+uHLowz4OMkCQ7ERCOlciyd
Qkh2dq4cZp7gvdA1rR96bAmTXJr9ZTN+ZjmfybBxa8av2l5zoj11Y64HBL+cTuWOWLs0WSH/MDr4
0PJZqBYxCvdV7hxlrSo2Ahj8XaX9uOi3/XzfSndl8hKJXzF9JZRbtbUw4rpVM7/r3qz603U/Zz9/
7aNyh6rRlHo0amydiX4H81VTMMjWf0uWk9bfBz2xhcTH5BO7kpnpk6kxaV1l9psk3+lZ6V5fD+GK
/ARYXjaBoBRYz6gdhMoTUFSJ/g0aeCHORLLatETXiJujajOou3C5w3DGvy2DgwYtToeyRJ3erecT
NIndWjiEtU7cVtS3Ytt1cWzLJAwwAMkwLsZAK+YZRaesJ8LIaq77fAcrP/7/wgooJpsplvGIizDX
z4oYxbbcJXbjhGSX8/qCWCekqkAckm9fsDLchWEdw5Q626VZPw1j4PQ1xcG2fmbOZrhLvhb0scqN
RXWzMjomUYmpzHEH/gU7UQMosWMEF2xmX687xGoaH9SRv9bGAZGMnsI2lhts1uBWO8xc+SNaoBdI
4mAMajM8BU5NhU/U5+SgqYnmxcwzSXWb4paNcQ+WU+nEg4hcFwdAE4bM0zFB+qZxF7ScpF6CHh50
lUbb0o28zOkEyiGJZfE8xEaCN/9Q4gmGod0WWrrVJors7MV8zez+44IhkfoOMz4RgX3rt9ev/eOP
wdBicNQUNJRhoicVtDaBie5DA+Nr8hPhKZQlLnQx0y6YohBRYf99clnQWxyKTejBHEpMiqO/zNvg
hmrUY+73/h45L48DLGVadPDCAncF9ZiZj7L+IhYbAZrjgUlA4x9uzLMpDra0qEEDQo71qR8CPz7U
fu5IN70boLMMU3EeDSsy9UWZR11AmDhaoEgYUHtmKQhlM+3652U3O6zmJB2SzWBXHgqikJZGUXYb
Pi4gvY+8fht9otIT1GnhGxTyTkniScfaO6jsQroMNfDcKbbQDkacP25VIl/wh5j7/K051MmaXoql
Ht26ya7bKYf8SXDQqZvZ+ibaq/cUPx11MjnASXsJrWCaorpC9UGtNmVZ2CKpNsnc45qncoCjmVFj
6c2gunItHSDJ4lp1SuT0qc/GZyZQPoZM0Azk7NJN8E334224F19FEfrjy3O++Zsqz8XdwA++QSa2
7RoNXhGb6FERzAbUL4GX6dHbdWgh9ofPUXRFE0wy6JTdSNbtsVNtpWhvhCy8v25mtevicj0cmLSh
BQKCGOuZ99IGVUp/FOw+sSVf3DQIHMa3/NBug8/XrRKH/EdbxsUhT7pFGyMRRoPspo4Nz6zcMNEd
S3m5bof6iByYqGCeDjGgK0Mc4XGYIMbWlM5YULotlBW22ovVQBnBFMpAk7EG0DjktiBtBdDOXF/K
auXvcqM4eMiTtFEhtysj3TG5oic6tTegPYbJquvHCjqarr7JH1hv/XXD1Oo4oLCiPJb0BVd4WB5M
wzOkfa75100QMMG3IhpZnidGiIpZp+n20Mf2lFLdjhSa8+XLqY1DxJKtivRUel9AfaZ56StoBimY
ZQtvQdpEJW1+xDZXwI+fZhODJQizuEcxIloWOwYdypjNb53FHu1QimyN/PsoJdtM1O6zvH26/kmJ
XePn2iQ4pNQvoeZO7cd0+TibTzElZ04ukIMOAfzVjWEiDgFt0F0IqhJZBy9B2GwVMMb08XinRSmo
WZpj3IR/lWr5dVcqXFwCZQ1ds3osr9Q3qjnZbXorTgQ0El6psE98cawlgLyg5aaKURvlJhXnT9oo
Eo5P7RKHHGIyiHIuw0TdbDrlLtAbO20oeKLWwQOHJPZmkOJbqfrdiFkuijyaWgQHELoFRWwrj3B3
zNCtBkdZ/VGl9ps8vlwkkeZDA61Q3BgsISnYoBZ6sdAbtziBPUBAgEpJUlEFXwmTR7VYuqFCVOH+
YDJ1kOp1W5QIWAKUangidojX15mLLEV+ADuUCL0t1eBLCyiBC8oE91DRBEWNoxkp5DbOHwIJT/aS
YsX7Q4r816FUOTxQDTWSVJnZwDgKxqMwDoNZ61OyCdwkcJisNNN7EO4gg+QZO9lyr0MeEVSo7BNc
nNe6HMo+KVAPGBsodeO2T7LA7pSNIG6uGyKdg0MGsAxWUxshnO02P5TMtovlhrtyxxh8ta86RW9D
HDA+GWsO09AWKZLxmQpW+MmVs8HRJuLrkYviYKKCynAWqUh6sN0zNtlmHm0DE3uSJ27V0CZPGLVd
HGyoVhBES4ePWGs2a+KQkWGuHcGb77STeDft41d9a71S0QxbxZVLmaeKbI2kQy9AprkiRNtlLXJB
FpvZYyjdpwICj1FEmuC6txAnj0/ERrU+qmPXKq5Y3SjaAjU4jbDAsO/Kmvg8rDiWudWNAOACTcJq
9DGEhHP5ZMyfwvA+kcBhZxCxKLF1fFa2GcUokWIsqUxKJ5eFrbAYTpH2eyv9x7wYT2ozRJU+6QZM
Gbkzxs9x7836h3/bIA43xCnVmmBAh9GSa4+WPG7SviXueepwaRxiQFelnkoLvQ7ZcTqOp/TEWGBk
tCkxcqqcCI6oy1Jj+3eBhI1hCKDpMeByvnHLOujVVzzp8Fwtd6U7b9O3npLqpZycA48oKM2mY6WA
XtrGyZMi7K7vEQODay7OgYWmVaOJ5zAyl5XgNqD6rMEjYubtcy0WTthMx16iGhGoJXERh1aY6c+W
5wzSfaM/ikR4SaA631irhUFRdjNcIjUfhtgVwWgJbtDrn41Au3edtYVugW8erq2Jnae3b1Yz7sVg
D6G+KSee9JSL81225SzUIQZuWXKZJRJiL/haoLWBXR9ofX+7vjACgfhOTvTGyU00oNAxGW/ReJcE
E7gm/aYf3et2VkdhLl7dfL+tAjLTMEwRd4bP+Y21aU+yh5VhxrbR8OKWnMYeTVtK7P/MMv2jaeNX
LMXPLhtpFhiqgFd3nXmLelAX4gNS3sdBhF7lbVinKKzNyuSAb9K2jGojt9QQO3GIdA4XxqWNNblF
70kQSKdR/zzm4ZbYIcrHOWjQW6Nt9QSFzgHBWOEWD1riZJscqrLxzvqeY1YpeULV8L4kDFNL4/Bh
THulK2d8QVA3T/NbXFPyfesGoF+myphuhVzj7yiuLpo+dia+naWBFWmsK9soIId6/fOxH3kPrL+M
vEOhqNeqTMQqdMnv+1dZeknrp7E0/RL6BqYJ0e5ld93iHzKOZ5Nch5eYi4kgj2jFiHbVLofO14yE
SGdHbwNuxM6pnFyETIq9fL1ud93jz2bl3z+nhLGcqVFR5m3n3h5lzdbbx27yrxtZHeUCfeH/No0H
pqAzhnCJsGmybx1HBz3KWKCUOOFJ3GUvKUhBwAOwk++jb9To8Dokni0zd7q49DsZ1f5QgeWlATew
diPjUIvhMaGoW1a+I7opRUuUISGqo832dztZ2rWFOaLHVi87NzIDF+t1WzP0rn9Jygy3XWoHdW+j
iTS3kcFpHoigTbYe46Vzr5t5z98AyqDL5XCPVkOJBUEo0b/b70UIbrA6T7yPNpYjPzDlub63DZ8N
OVmKbT1SMcDKEf/NOLdnGj5dJjWRCm7j2s7b0ZZNIgKgPiP7/wuvmGMzWfSFBZ6xpwpfrNkvu/+e
IP5tEdxVokCEpUHvDqqtwQdxOFQRtICIEH2tDvmbDe4e6XCRlEaFa5i9FMVT7eh3Jp7ckzMeZRsN
UHdjSAAjtTXctRKHaqgHAS7gwtrpypd6eCYcjzkwh7y/LYmH93paIrSqy675BIp6CKKnpxqtGh4w
0M9OAuEH7M+9Yo1/hULrvG/GDG5uTreFjBF1T10+ysod7GMSjngfrvWhXK6Nf5HG4VSOuaXL7pTg
2Yb6nzI/tBh/LLUYVOaCPaSeJj4j4eC0SBsTH3blSvvNOIccTd4lNTi/0TJSj3ZT93cKo2Gdos9i
Af7NUshsRUGDxdB/H/X0YWiq44DoWBJyUF+1hS33qh/X6MYVGtsqG6cJS6LSS5xJ/k0LnXC1CnQZ
cxwZVBlFMLQ7UUjN2rJTd23DOWiRhDYs+gUnpkz3SrVfIskWrV0X/sUD/bevzQGMiYHTJTXxtbX6
VAkhNKaOPXjTiT2lVsP+/wLGBrWRjKJC2kb1yxs8LvaoRMk7CJNCSQb1mwfZLpxccqgiOWWWg522
M9tlZm2wYnNktSmIpriC/KEka0UEGPBTomqkYki0RRAbgTJF9XKQvTWe5YeIhgpQVxNfk13R13yD
g57UCFNlDpDqGzamz+Rf0I3GGlbYbNpUENYIb+cjTHnOlUzrEe4ZYQFdh71cz04spoSHrLwCLt2Q
f+mitV4MtanR3DAdCxsNY5+VNDlOmXbT9Aq6ZKS/aDv4zSCHMlqTzHJl5RoKBFDdcxnpW+4YJ1Yg
sFyqQEB9Qy5IEZsktTqt0NyxO87msVdjeyg+E15B3Hj8U7cRrSHMLORwmI7gdPzJv2B5tavb9Q5g
dUuNnK29BPANJQ2xpCZpmJb8/VRnnan0BZtfb73AL59Fjw3M667wSXc7TzyK2/KNOtHrl8PZJAeL
y1TKqRQjcaDJuSvGTlGkTi3KdiLeDp0IMgJ/oEZnKJMcQmpgEk6UAQdg3nc7aavvwHgGlUvKzLqP
nFfGQWSuxkmf68j1TFFhL/KTKn23SspH1nHqlxH+YtfqKk4gT8V2jMXKmQu2T4+VxZicFyWVuO6Q
Z2PcEcuXbhYKEQ45CeqT0TUPVUbdXmtZq0sX5O/izFi6YDGxoNobPdGDLKgfHH8uyNpRQdhaYvY3
a5z3pdlkgj4Q1jpQxM1esSm/WV63Z2xS7W2/FYlAY/0DgmEMbPBQj+c5i7pJTkapw90s6J/MYFc3
EYHt61HlLwN8e2cwy0qkq/A5K1WcXO82BshCF5AkWWPu6VXoD+gPIJB+3c/PNtnldhEKJLE4L3WC
xuN5OZXZXTw3dhRS5dI/7NTZCud7bQjFH509apqPBTqAQVXtB4/JbLOEJiYfcpt6Cv7hiXO2yIFh
WeWqViUI2Ize/skUP79aN7WbPw4+G1+OMfR8HfEJ9/jxF118yVQwB01vAb+TWLqhkB5KSSJM/KAg
fB9qnFfFgZ8gxZXSQlHJlaBY5fSz1NtypEV21JrOrMjQS6ueQwmqaKn6as2WG/dj4UkmChX1spET
/WZUQBlaiBtDhqpUCWirUQwas/ibpcQftFzYRFl5Wy3yTTgoD535Gc/p0jbk+UExMWNX6J/VqM5s
Q08dESJI2SI9aiOYZgTjDUO1TmuURymcPjRowFDkaVf3xd0iGmgsb77GSnyaE+sQBCF0wsTGb8xk
106FZ1nlJpCj1g7j4kYfMFWsoavZautNFzROXIP8FZJSQ6JGjmkonxJBcfrC2MVa52CC8tOyxDfS
lHrQgNqr80IQAVCbyl0DdVu0pjWjz2nsj3P81A3Ejq71oQHDzjvKxcQK6EwawcCZbz3rS3VXuBCb
8MHoPmDWL4SGN0bvD2jIOJAsSetR69kw9yKXk9gC4w1e5Ja5rYL7sb6JMLFTvibGp2r4Jrc78EOi
QdK9fkhIJGDX+8UpydQi1gcDZqPdgL47NM3fgl/OZtO8w8ly5fvr9gh449tZh0QL88iEOdE4hMLX
oN0N4dfrJn5Mm145lHwPq2Ck4AqvcA3pJw3kk0hWOtnRsEGA/gFUyb7+IG8ar38FGxREHMStfiO8
Utjzh9jv127y/a2jtigqHuXYTUgeuMF3NmII0Z4XNsKplzYTthHIOJo4HPwY7jiUo4rWeZQp6y+t
ci/8Z1mKH8nE86KY/QtfGeOwbVQRod40vZSd6IgGxQRAfjcOUCEOulQp40hJdpgjduun5S2sbWgf
gqe0+SC/GK/6jbW97jCUT3KYAkGcsWlYMarr9ln/tZdsMyHeU9TOcKjSo8t5ylrE5UoHxcdT0xCz
L9QSOPAIwmJuTHaK43RfKoc0ebLISpSI3X1/rJj+NeMcBinw77vfqwp6xkLs/sIY1IKNEfvK9NLj
4u6gRhpAjbRzBqrrisHPNaNc2AA8LPKOhf1D8BirXwowrio3j6P0UELuzmooBZE1xjzA/3mRnItn
Efh4pwmLZGRKP7nAMneC3pbqaNvAhYzsg3VaPEZeq92BEh0zIpqrECnnP4Dy+a/gtlM2o7nsA4l1
OIxeh3l6NPK8aWgIbHfqIXRlKhu87j5ne9wloE9BPAQZikeqeGta0C8entLyb1jWLr8tH04PdW+0
E9QN8AIHJfAjexxADvMjpBAhTGVTbSLrR+7Xmvgm/Dm0ugB/Dr5hdx8YR1kiXh/ryTPDMICH+Gdw
R7rsJgM964KMErb6RTEXbxCD+7bDuLwuUkEJO1rvT8HZFucPuiRBc47NKXUbhI0esnRe8tLg9pK3
mU99uD88Gs/WOG+w2jCSGgtgoj0MaHKUtuh3Vj5BYXKf7EG/9xfNNdiHX+ZMhjsXt0qezkUFiT1k
58oHQTjOy5e/gffz73MvKvQ4LzPKwIAQ3bBzkEDmqQZZL2qCYd3fzmY4eBTmOFK7Cs8Nq/loTuDE
yh6vr4MywEFhHCXpJFQIKdLqUMZPUUL0VREObTL7F/swa0E1FGzk1eyhK7wdMVUoVPcpmQxmznrF
mXktvB4V1mFhFdZhk9z9jDqrjfSWfwtPLBknOd19cQNvOEzUvOY6zJ23iLvos6Ss2izGlHJVTH4P
GUUxKPZiXTvXN2r9zjqb4ZABUfyQTQkue3E/7JLbZstKrDTrCuUPHCgYkWDqSYnsfVQtO220tl3a
EyuhXIJDggFqfHGI9J47Dp8nzZdr0amaG2siK2oEwFkcBvSlNWehiALB/wg5hjcLLdXavtwgTH65
vj/Eh7M4QGiiQLeEDsagI5v1mNzVCDaOdQPgGpMljKtbfKoZTP5iOE3wM7nwtO5JTT9eXwBzoPcn
6Pz7zM8vTqpcCpVlylhAHfTuoGyX2Wu6g5EGtlASgeWPh8o1W9yZMdRCHmUDtpCIQkrPjW5VzZHc
4cG8q10MAXvlDm3v6IFbvMwrnPpl3P5FsxguiPNyufOkhXraQWEA0Ykhel0J6mCTEsRbd/SzCe4s
6aY5mwN7dqT1MZGfy/i5lyY7r6impz9EdmdD3ImyQikzZBOXkXrqvXCb7yMXt2uwnVhzkK+MNhXR
rt/mkiSD2F00wHzHOQuGIiDSyBhVWi+8rzaMNAECGigrNj5de1tF2AtjnLcIZb9ki15D/xOC8skS
2ZIGNafo4br/rydpLsxwHoGctqYnYOgCwjLK09GPbout6RpO911+MPzOwdp8qXOUr9cNU8vj3EQA
bJhBgZgvS44W9FS19MWUnq7bWHXFi7VxHjKqYjVULYphU/BU54ttRjdN5ukpRW+yCiJnO3zLRBaM
qWiyl87UifskQztAJhduK5ebsoCIfQsSin9aGF9cEYtUKyTWESJLe7m8r42dBC7XmUgQ/sjuvAOs
i3VxcZixCGohNcj+jM5PnnVpZ+z6fbVTkdpCKxfaM5z22O4EPOOY8gmFVtSB42su4SKIg57gyfrz
LmOaNeYOY5JgGYw3FKkQ4ZEau4ouroIQjLxQ88TLoG/v9XA/p5uk3lzft/V2l4svyv6GCxuTJpWB
yF4f4Q1oBu3aKZ3qMG/Y4P5fjJ9De+4XWPGt/eKiVxH0iVUMKxxD7c4q/Sr5cn057Ixe8w8OOxpR
1Zuix/YoXeTqmGtK39T4k5DeBMkxpYTaViOBi/VwgKFos14PM2anmxwE/wqkLLPJur++oPWc2YUR
DjEUdNzIag0j+km+mTYmOPazTbctj8aT1NiQwkHxknokUseM73vAEForWyxp1nysjikcg2XKlYP+
GjuaXxw0HwMgbnGTg/TPeLR2FEkI4fd8Q0RvdstkdaBF0KDLVJhePB6WqPaIL0tsH9/0D1VLxUJ6
UEUrk23Y7KqxbkASpnk/ZDSRw1UwkURsJ2VT+f201UEilxpL4paJ6oAKzZmoNC717TjMgOKX3Ces
TJuaN1N+auVvckC8JYlDxvf3D6Ajr0CgpbmV1jwWZeBoabQPZXUzKeMGRHL2nHbEZlHfjQs9Aile
BoOFcE36KqfHoCGCDur3OdwwmqYNAwn3pdbtheSjZj1fdzbq9zmoAGenjBIpdsVot1lwUHQiqUjt
OocSUtOOQcakMDTTN5WbynAriuOFWAKvnDYFSdJXBkwEwl2KgR9t/nj9G63N4F7eDwb3dKuaBTwy
YIRFYhQisG72IDga+gwEr9iC8XDTgg2MMT1FvrAJb2vCqf9ws5vQhZU11VRNznptdQPIURDdsja2
CiSnCDptNvRbgYGMQrj1j3k2xsUxitXreTzF6PNU7rrpUzZQVIuUAQ5oqgVs8SNj4Ib8sD3UN/JI
eDT5vdhfcBE4JEUDYY0c7GaMwnTZ1b7giFBPr4+MmLiisjvsgL+/2M8fjB2AC2vSuEx6kCK+TLQc
ei8QTZM7TxYQGVGqiOvodrbEQY2i90OYsIH2IRa8BVIL2XbM3rQp8ZPZQTuUfd3r16a0mCLvL7/j
oEdtKkOZYjx3GHXSjPY1hGJ78DjarD+03LFiYuZTBen198HZKIdHmTEVQVXjpVpKqj0Ne9141tUv
jewvHZEuWUemsyUOmWYpa9umQzOKVJmOEr0qJeheqBlVYjl8hkktyjBoWsC3pb7Nul1Wn9v88xLc
LFR8Sbjhu+ySYv4/yaFKPcrtbdN/DrJTXRG3EeUTFgcPqiSk/cSSWJ07fpfcbPNTtiZ30KuQ79BC
gPL9eKCyCQRm8LrNSZYKQtanmpt1L0l1I1BdmtTH4xAjl0oxKFnpvgElWPV5NqCBgHJpSAmZES5n
cViRiGibLRfEJ3XYgCKss1NICUtUZE5Z4XAibbQ0heoATmu3QSe5nUyvmFC9Dg7UF+OwQZnnZlK1
UnNlEK2izw4ep3ywqAFlat85MGig/pI0CRrUk+KkCntdI1axejplSYPSq2zqJs9bAOm6OtJEC7mB
4k4AcZEkeJ1Uop+6sNHT4Fz/ZKuLORvjMx9NAe30uA6Rg4u3RnkXan9T7L/4fT5MaPO+HORCRbdX
ZlfRRsuJw08tgDv7eigrcp52CA3kxs8gx2ikDbGG9X69i0Vw0YEOiVNI/eHRL0p+MVYQqfKW5mOr
3fTKc6Ju4/oEGa602llGgVLXk0x5xHrW4eIP4KBgqQ2tmSZMyGmy0x3rfeKiCC87lp8B2yg2xNWT
emGMw4NIDER5lPCaXdTO66EU2kTGjYU2NuIqp+xwiCB2Lea6IzzVR8yjDruy98kONsoEBwh6K+d4
PsaaG8uf2jK3jVTHBlFjD2uToApEJ/53YvmRjtQMxSGUAtTp/J6pT9yn3nRg6vBMC120MG7R2N1p
3KYP2t88ZC4sc+GC3kaNoIQYTSiax2Z6W0x3rF6uI8QqqJ5N8MmNRJtkqzBRwLE6vy0/p8ZTKrqT
9e26lfViwIUZDigyKRrThZEtQn9Xt1Uv/hSelNOcOcEta4qongZyHpT95Lsg+cIkBx1CaDWpzsKG
n0RTaEvbizsDvPfzlmoHJxyRnxXWTDksxhgRl9ndG8qt2JxU1b/+BdeBULUwQ44Zi3cSKFaUhmPP
Uspjijf5h5gStqB+n7v2ECXIg7aoWIKuOEo62UH7V6038nkJnDebfSCaXQ/kQZ9vDl4sAVG9QoE5
+5H3u/7LCN91aWhBGvQ92pT104JAscUTQoasVOR2L6DgTFFpLXcLwiwnSe1+S3EhrecKz2v88f8X
L7N0DqemTWuwEu3D7+J39gckLqh2t4IDmpMv2QHqzA50pzE2ErrNhhod+QNWnZfPOX2vltVisejl
f9KraWpDcOqbwqRXB1DsJp6ZQxsl3qQteqYJzF8Hk7N1/iYNKjMA+xTApIAcaLeVEG4W5aEpN9cP
w/p5O9vhLkyhM7Q0lOFJZvFVNw6SDo31v0qCyaZiiZIBJS2+d0PppU4pB0Qektk4VddstFn9m9fg
hQnuikySMJ5LCR3e4QzxsSNuGEH9qxvkvAruiiwsQRRBoq26QXOjh1+l8iGlCEjWN/1sgkOOQsnT
vg5YdQ0yCIL4ZLa13YWOZX29vunsT31/ss92OPhQDLGbxA6pgSY2nQmxWFS9BfOuFDBJQGkurDvY
L1v8E1osCmtBWAioKpZd1SQHMay2iRjvri/pD9fi2Q53LfbQoak1C9ei6hePrGLdbJvZYZ1BbGA0
eUqozBG1MA4fZrFqhKQAPrWgSrVCe5J9ObEIGKCMcDDQy+Nc9yFiCgic2UMi2RaEYIz0jfh461B/
/ngcCkSJWIe1yYZIHOWj/Fx8zHYQuLH72jZdzWsauz12N8t3cxN9yBxqIotaI/v/C6C3QtGyshBA
myZfVbSGFKdUIeBhPal4xgeLw4ehksR0GvEdzZO+N+AduVO76SMY293QzZzrn3N1QQpepToaFaBJ
yG1aWhWQBetxvJTqgyY4SXQLzpHrJhgSvDvBFya4DZOTvC6SGN+sCTG6Pz0HYAiM/ADSneZdTjfh
rgLGhTluizqtnvLSChnzp/Gl27Fi7nBo0BLCxlsaR3KYnkbhUCO+bBXXVsntWpdakTDoSAUvSnJr
FoNTmvP9v31IDtXLdAnbHokKtxL2Up25i/kpNQeU7tC9Ou2s6eO/meMQPkzVbkpbXLe5OmwVtE0G
yP82evA2h9IjaKU9TabC0fXJlovN49AeRCRS089ARu2H5F+Bx1Yw4r0Vl3bynPq6Ozmzi2lfqLgb
OzyQjvKn/jBTISuxl/zrKCwbK5UGlEFaCJpX+6h4uP5lVyHsvEq+tito2tgOKX5f/aH5l/qKzzqd
/6rX4MIMh/opZAUNMUZxV6j2WboPDm3y4fpC1rHqwgQPH2UKsQ4VNRxxzzonJmsjOAq0BbGexo/n
I5WeXW8FuDDIgUlptuZoBDjdP4kWBBuXtRu46oPxwdgzMsbkJPwbfvGlXkld5qRqEKbJM8hW5tnW
y09TDsH7ya7VnTxQs6uU93FIolTC0Fg96uNt/jCoH2cqxCUAkud003ozK0UJ/Vfy4hnttyb71oD1
IHkQyk//6B0cguRC2wtLjmQ3YyRYoFeTnzRvcupd54cbqmFjNSC98AwOOgSwxuRzBuiIxk0nbGL1
pv4/0q5kOW5c2X4RI0gCnLYca5BUkixZtjeMtt3mPM/8+negfrdFQexCtHtjLxTBLACJzEQO57S3
ZBRovOBw+ArwVHUxXpow83MJdji9Plnq6F/fNoFL5kvAiaklUZij+GZID2D1ta3Gp+vn6zIEm2Vw
pkGSE6KTqMJ7ufw1RMciGuCvjkozeNfliLaLsw9yn1iSWiMdqKq3fVY6XaG41yV81GaTyBpRqaZb
BnLr3LHPdT0WSgkjl1LJt/RfPXiJC01CD8YMcHlR0lYg7cMLYW6jTmNUEUV9t2AuuVtu0z60dRI7
ySrKpX7cvHdL4wtt5thJa0wxN2I23dmc5MSuw1lQl/iobO9l8IqQNW3WxhjqyDo/bBFTDG6/CLvf
2TG/D46YFF03Fd1QAO3PRS5tomKIvASeFGi4XrGpQ7c8kwApQT895Y6oQ/FjxPleHGd34qyYB4M1
KCZq02GYXD4puvQUK6sTq9K5GmZ/nQeBHu70kb8XyiniWK+hrqV4PE6OepIf6Ik+mKfilDynF8lp
vRhYqv0JmWqEL4zfvAykn9dvwr66/L3JfNRCZD1eFvaqjFavp99MTWDO91Xl7fvcq9VUKoXUHdLS
U1M5i2mc5S4JlGwUaOROTPFuI/metFwd47Sz8CTpNDu7A22UXf2pP1UW8FoZty8RZfpfpxWuaCef
x00jy9TVNEc5a60CJFwf+kF3Yrk+QKPthKx3UZQci7kIJjCdzX310sXLZ5Ru3Lprb6SVeu3Qp05L
pJcs7b6OiRbIQxzasbIcdfyfhs2p6aqgNFNfMZqXHGjBZCjOg9EHtNYOyfon6WtXnSQn6kPguqne
2k+F3SRfZD1R7YRWj2OfnsIk9ecqduQk+Qxo0Usv1+5ErU/xZJ6buf7SdKmHGVawDaFw4YQ9OalU
cYYZ9D+W5Viq/AtEZ4kvmfmjEZHvqSV7Sx3bRK78ue0fGlWE1f4673htY5nGbl7LXRy2c2TBWYL7
0f0LO2fy40MbiN4NO/3y73WG6e5G0kyiftGZGRtiRw9WULkZX2CSPbz7Fmdwy0cVbVMjkq+iJqad
1Ot7yczTbiQPUw7U9mZBQACmVcnPj/MNimwv49l8ik5JQO3Rk91CsSNgZjxfv/Afnfh70ZxVHRHD
ES1L8eS0nnv5eZpuSzBFdiJWyn2f93bvOWtaR3pJCIXPQyeqvDws4FhNp4dwAWKHICrZie7fr4iz
oXlmVfqgsPEDDCcnXoQUfnLqD+uDbmc/US8K0tu1tq/vIvvmFSXlI7pqagn4s5DIBKKg7EpSGdmJ
qeR2X5vEjvLYW3N9sAH0eZ+UrSDXIzCpfKhHrFBukRsBDQ7x1eq5wHggFVhtgVfgIz1w8mKQaqoB
rCbNX61wvV0N2b2+gyIRXJBnFH2mTxXC/GiafPS2+A3mK/6bCM6S6FpnJrWOJhBDvYnX72sjuEqi
JbCD2tzipghDbR6xhMryouSOSCIWCZFXMzg7UdBuKELW+PO/oYnooT+MqPaDkOYisocineYsQwqQ
l34xodNyYJ6GYESsZZzUg6juJFJfzjIkzdpiuBQZogb+qx6dxcDAVfPn9aPfyZa/MwoGbxRWDK+h
1sDmuxiukgKUAsQdD4wvTT7njhA5dqfz7J1Afl57bpKiITmoFfMbPTBATN+fw4M8YaymPRRHlkRM
/BT4AYJrtNOR8l4uF2Atfd1qfQ7Csem0+tQxDnlpj4c1IA/pHzrq1xb4zn5e31xBpGxy4T9BIaJW
GeTFojyFWRBFx0Zp7Hp4jObEtgpBJmX3lukYfzF0Shlo4Ptb1lVyr8gV44kLj+r8aRGB0oi+z92x
flUMq1wQbxArSJXMNnJRW91OfzbOaLME7maFUi5J44zgND3CRhg/qBMD+Aa8okDhjIIFgb16rr6w
2aHWYahf149r/y5sxHM3js5yo2krOrtU8LlWJ/M+/07urG+yz3hB1q/mKnCOoh3l7p5mpZKuqwZG
2bPLWJ2NTuAA93X+bUE8rV9JMW2oRzOy9V9Wf3xi3TXKY+0NbvPa9ZtcRLMh+4Z4I5G7ZYAwnmvd
gMoznov12Dmxr7voKAz6IHwUdQbsGmLUkQEnowArjG8nbYw46lOiqEhX9scuMI8Z+JgKcQPA7gN7
I4ed48Z/yU1IdOSsVUAOMPyMxDMel/vJB38WJkVDjzxd18N9tXhbFneRc7UhKWqK1AVE8ZFE2kMt
FYfrIv5BM95kcJd5rBszHij4MuvKVnwgP5+VR8xmu6M3HGdQxsW3lScQuRvpbnaRu9xl2AIcJ0Y4
Jp+Sg/ISX8yv9XfjecE+4tH+Qu5jvCBghUVasq+ThkxV7RWRnyfQTOM1UooI+ZHKw2p1uGwTT0cw
e0sBOhF9URZ99/jexPGXLgp1PVcIOhAsCfwhL6GQN1i0IMJdsiGTct2skAyhwXijgExG8qb79RQf
Mj9yRSXhnfYbGOXNejgvNlJlreQY7Q6M7O8bGH3RfROiYzzG9AybIQhtUNYd4LZZARXQdtfVhin7
hwfERjoX/g4qaSSgs2PeErmeqLZr+bYYRfGjSAh3wYEpkmdkxgM37Y+sC4Kg4br/dX0h+2phqJah
KVQ2+UJHNBgG8ttQCwyNSkruUCEfObuzH7fqTQJ3pwG7Y5kmOqRdecltyUI/wopmfjn+1OYikHbR
Yri7HMUkUnTG7A76tnsQMR8ss/t+fb/2z+RtNZwzBtAfwNPZWGpRnUPrTyM/JFTQ2CZaBed/QZE6
AW2e1QLMQ5b8kIvmdxy88fca+NevIieKVtfoS5fq2h70G0sWefhd17SRwJkCWtThqs4Ase289mgh
mkarpOYZARvqGXqbUozPXj+XfetjygbSEqZhqYS7kWo51kYHfDe4+MGjDvWik3U3OugCddUX0VtL
KI2d4cb3NlM/jOaIHs04sbUf5okctMLuvloP+SMAQ4Rp3l2t2yyO/X0jzsiaOI8HLC63Lst4ibov
sgjeRSSCu6YqIELHUIY7ksFzTIvETZbxubfM4/Vz2nW3m5VwVxQoBmW3mGiA143aNnu/7s6LNoJr
4gEAMM51WcJT4i5rUa25uUS4SWMf9BIGC15q3VuKAlzVp1R5bhTV7k13MJ9MEJkLZDMV/2D2Ngvl
bnEJo6dGOmRPzl+Ie+shvFl84sWeKQBtExwdz3tLImnQyxV7ilHVGyDYBlKNLtSh968vSSSGu9Rl
pJqSXiLrac0vJHkaUQ6fFlH9S3RmlPPrUpLpaQ1oajy2Fg+5mUDBzONNckQNxZWOcis4p91g3aSK
blEdT1SZW1SnKfI6lSj004BNwmfBKyanEOh9h7II4cpGDresPJHHdZ3gN/LKXn3NN15iQPDOp8yZ
HeOu9yQ8RSI3dWTg8IqeyPtrxOI0itDaesV73lgPLe2boR4QuY+ap8W1HatIGWe9HaqKPRWTrRvS
K4PKdXXZdWPm31J5LyNbdfcXt2AtXfrubtZern9/P2WzEcAdnSwBwyDMER6RS/UH9dazdQf6clCz
eEBwchiv76w5+a2IQ243ntmI5U6ykHMrVgvs5mQOnqHn6AZI7rowPRedqAvlHy7D2x5yTm1Bopjm
GZJt+m33WfObgN43X1hJLPfEHe2ihXE+bRjSpSlGqGitfFb0QG4tu9ODSeSpRXrB+TIikXYcMPzg
zvkNqT+VhZB4ZtdQWZQaBkD0VUPmJChNFCkSwBpcfJr4JZhnklv1q/Gad03AYx35aBkKBNrIfMkH
e78RyvnPrltJpgARHfZedsDf6ob3yWl+gfUyUIyijCTv1gRgXvynKJ+3b1s2ojmfOq0tqZcSCaLR
Jz5qp+cEzYEv+n2G6Ge56Z0yyD3zi4pGqcgVMfSxb19bNudi9U6bpy7BM2yKMRpFcsyn3xByKohX
iOA3RKI4jzqMIA9VZ4ONAqh2leROQR+zAV2KEeZLFEGMvHsZ3vb0tcy5sZlDWcYkLEZoafo1rr1Z
P5tDZJepe11tBFrzOi+4EdPDktTxgj7Lfn3B88uWTCfV7pXiEC9umDxdF7brBzZr4iyXolo5aRq8
xFgLYnbKQLYJbImT6G28vybDAo6ihs4PgzNaFjHrtWzQ6TiX37RBduLwuV5mT1u+TprlZtbkX1/W
/lG9yePs1iSZQ5YtWNakPKGmDy7FzO4sP+5F2BIiQbxdkaQ6jwa8mya58yRrtevMusxy50jl5F1f
056RVGSFUIsQGUfG+TaUHzuiLjrKa5Zp6wlmm0pRmnfPSm5FcNpQqI1myiEqDzXByJSSXuhSXXoi
qkXulum3cjh1oH0ql/BjbKZ/dJvH/qKc6XE9oa33ZHgsaZ4iJE4Dagmu1m7eXJGpYWqE/cszqVRm
FVXSisweDcIgdqbMM93ay0DD5DGCY+3rIKrm7FmojUTeaERRYyXxjFK2VALfOjTsiUxOMiOAjVRf
z/798IVJtuI4JSFdiC57ggW22vc+f4rAkteL3jF7Or+VwWlJsi7g47KQZB4w9q2hvkLa76r5pE6/
8YbZyuG0JIyneSUVtEReByB1o/i+BpkoEN4Zv36/Y5ypCOPMpBPrSZvhKZFePuBsBn8A4OdyEEK3
7EZv2zVx9oLWNEaIgl4+oqATJjsx9YuezE9o1YJPFkGbiE6K/X3jSsom1KoK9QgA/hsuMdDHAPpm
qipuLK2CUbPdvrftyriIg4HnZVGM0UsAp/jtT7ybbrWbBkUx7Y5KNgXH5+ypNvK+l9FDPBk5OQbF
JoGL3m012v4KLvbohjDF+x5ZkfSmPbKK9xoMNz2Id0Tke/v3GjlKRQWDkMKjovdlY1jGDI+m9gz7
AOzeOijZU7uYfqlCHWU3io+oFIaK8//CuFXJaTvEUYUbxxLbjKRuPlve6KDcB9Rg/fG6n9l9RClA
WtcMjBpTAEC91xpzJB3iR8SODIUHraDf53M0uO1BCxY396bv+am8BVW6sE2M2aYPq9zI5YK5pMQ0
3NSzjNZxxuTsCqDTH3+R9sbB9SXuhSObFfLAGDQmk9UUeA201UVdgtAIrAKv7uyH1hyG7Om6sH2n
87YuHg+UNu0q1z0Sg4xsjRVBYj8KGre0pQCoFkJY+10nvhHHmWezsrQiYu0DhfUFwAYYwf3V1YXA
k4qEcLYZhQ2d1A2jC61vrfw26b6kqcD871vmzUI4y9zXa6etMhbCGj6Mc+rGrvqTFU7bAGRN1w+J
feuK7mmcXS6HWs0aNrZFJryi0/VY9LNgy0QiOGM8REY/JBrDOyRBn1xUccPKrpnYbBhnglNzoOU4
Qq07kODF4PHAxQ1+gIPLzz6JIvrduuz2DnFWooZWS10CgIUVMA4Pi9c5ua+FjnxJRlv1xyBzG1kI
8rzr0DYr5ExERtq5zRTUE5fwPltPFegHIvNgJaJR9n0//SaIb6JOu4wMA7uzjMIjdjrHBFG1EqAO
ewZXlEDT9x5himJqKppvZUXl4faiFoFqKLFJ8Fi1Kd6u6ClW8VQxmy9l89xDbPjrurrveq+NRM5G
FEajDXnG0iHyLcmfSIiM+/cCfG4Wev+vi9oP9jeyOFMxJqEUqxH0fnLKYwgCPvO+u5WcRkKYVRxZ
Q9NwVh/DCLzsAsnsyx8uNRAM0WnEgv3XX7YJf2ZwspsZG39Ha6cTLcp9Use3rTV+bjRElFqPJmjk
reHrekxtoAJJtSFzNSM71ArwZAQ/Rhb8GO6+pG0mxRN787CXtnaO3dGubqhfXETjfrutyMpm2dwl
GZu5x+A67KaWy+d4LQNaZuDFrr9PcRfby9rdt/Lgy5gc7Yb1Ekrli6SNN10ZPXaN8ol25jPC1O8N
wM9WqxWEibtG8O238QAdGB0orHjBSEYWdbelAnTqgXiCnd41gxsZ/BsoytOsR7sNcl/lUYZhijzW
KAhAJS+/FYUSu73Km91+jYs3Sqb2WS4vJSv73WDWw1meU58ejQdVe6ViZq/KFQ8+UQOaUCx3q5ZE
l8p5YQYq9IrPik/RGAOedMtwQPyGyKLww0fQ9x0Eeys6P/b3zWpHY5aWfEE3Tn4EKNGleQ5d8yf9
VB/Ci3FiTyYqGrUSSeQ8c2O0uRxGyLrlHTCe1fsmFlWm92+maRIDeNw64bE+pI5oXcd4eVKgnU7B
eED345FhnXaCDpFd76W+CeIigKTHQ6LQJowmomlee+qk0tFGYqMYIzI2+1fgTRIXCfRdIk+yxFKw
qDRKdsxgaALqsmg68UWhgLrrTTbr4kxbLmlTRTD/644L9fpuPaSjcaNU1leMDBzjnAAMvAMBSY+8
9zKDV6n1pUUzQTA7JTbYQy7pgu47LbK7IfebLDrE0YjeE9NpSIWJ0Q4cUJTK9lrGXpGnx7JbPQDD
fb6u2Tsj58gDbBbBWU15pFa+YErxteqXu9k3sIy6aP1X74dn63E996DmQ7ThNAAcAcE0uhZqahNA
3gsi0d3ImqiqgSQfAM15JIYuBTpyZCF1WWY3cvGHhInZ4Te6SZSNCO4Sh7Sght7jgZdZzro80vjr
9b0ULYG7srWZTxYw1cA1bt7L40PWub0mSsbvvw6QTZYtWbdwcpyVrzUSR4MEK//6Jr4ZUKclQfUE
tB5HpOC7Jmgjit22jdGLqGUBtBEZeaW8bSQ8dgR2QfR9zpYbWq+m8wrV02Kv6i+h8AW6aw6IpVAN
hK8K5YdjE22Ukh7RJzrKw6CzgWB36E/aqXUyX0yNsr+av4Xxs7FKLtdR0mE1S3eTJKmdJ5+uq9d+
cI4mSRM5ZN0y+TFSPQIBaMQY6aYTynmgz/TRJnljfWM8F/Ep9K6L29XmjTTOutXgGdaaDO4hG28k
66zLd6rIBe1u2UYEZ3uSJZ5XOZMQIpvRXZmHXleGx/+0Cv5BQ81OWszWAnqHdm7Mm6G6WKMoONhN
4Lwtg8ezUBa5UocZO6Vi3KQEbPh4Gm5Yu2XuEIGH2/c5G1ncndQX4MxOBIgTirQe2lg/dFPi5bP+
0Giza4J/IpoUV0mS3tEHy5MH1bLnGgO4I7hzlsZeM/ojVTo3Mid3HDARmKIMq1THuUjv1mx4rOjg
aGbyMKi5g6mTW1hTwRDEflqIWpiYA3GWrvE94UqrllmeAd9nBQ8rUNarhrFv2lprKyAt+j2kdbg4
DT7ORMGNWvz5UM1EC16DezPkpy5K7bIWvXJ278pGAncq+QDa6llBsFaMz4zoW382MsFjefeubERw
xrJvlCJeGhV23yxus7z7jDhHoMj7q9ABJoAqBpLx3HUcpUg3tQqrMMbZX0zTwQvzZskywZVkn/nw
PAUN6P+L+dB+vcq9MeKvf+VZL0mAChhomkXeS7Aavge7tnK1jlREZ9RMbqqqCKpCfRkt+b9tGuGO
fqFYerUiNZMMj01100gnafyduGWzYdzRF0ZZqsmqYLq3/l6HL00uCir2devtRNjfN46+XI1FSqwY
8wxKfCrRy2PJw+/4+s0a2GltRMx1pIA4guLWY0C3GoNKFfW6iNSKe2VocS/VGmPknv32SA6spM/g
FYRpht2oX7PQiWTi3QLUjfcrKZHTiZUSt0SD+WJTz7UfPTAG1c7G5DvIeCQ3RBk3dITTSPspJZ2A
cdDUZRlAEu9Fq13YoWfIZPBQrJFSsdvajWO7QBUXfXMyqhSSZGNAI7lMFWiLf8OTboRz+1vXut4v
FaJBUwMuVbEAkXByuuHfgxDCWG/EcNtLo6KJjBRdiMNAbF3uANH7Q4+FBTN2Zz4YoY0YLroxqFRX
QwMYPXih+lh40WyP9sYLiePD3dm57co48zqEpplTFiDSIP7JhpSyoD1IkU1TOwE6W3kYPdarVzvW
sfoeN7Ys8lLshD6uWcc9NwkcId8XTjqtA9kxkhidfGySn6r5ZzieViHcya410d/EcNakLwkG2Qme
+43y1aoOafPzuiLuP4E2ArhrYM2GSWuC2YbGW1AWRI7zJN//9caPBaZXtGWc0g+R2QGAE76KtmS0
07LzzbrscOPwJK5FDOy7HmuzLk71Zd1s1U7C+ah17gyKcd+rAJSVau/6/u2ejwHzYaInWzd5nve5
JqGmtAghu6EKkizxJ9IItk0kgvNYPch1Bq2DrQhRIOkvqyYIhvarMJs1cDo2AsBbJyGe8qFl+Gpo
+ZkK+lKreyxmabIbrf4Rja2T9xiojOmtNqbATv0TE2YOMePf8WwGwRPTMBUNDuG9UZZXNbf6CK9+
Ul1kowWngQiiYX83/5bAtw9LxtxhFQWUsLrvtdtcPV5XiN0BMuVtCTwOQwH84pWmIGAll9FVGfvr
DTBFUYmuHkJXP2KG7FIAgBMbCt/tR8KBvF3FN9B3LhsYFdUIp/jrko3U6JDTiIxzEv1Zk4cp+np9
jfvPjo0MzuDLRC37qcHwNWOkVp31qNhVQO5m8OuoN/L531NlwY2ZMjFAtgaKYL7xVtY7PYz0FZx9
+uy0cxUg0+peX9KuWmxEcLapoUlI8hzJznF+KWPNLpXfUryNBO5cspgAjc/EIlK1dGiMxEP370Hk
3+8TdywztbIFTR6AMcxupO5M8k9VLjBGuzZ8swrugg7S0CRod0IaS/W07jROn+cCUa7gXburw29S
Xjt0NgFujlRWNjL2dil7DIeXSM3sufT/04m/OsaNjKgvB1VL4FlNNInMJ23+nbfMZg3cWwZzsZRW
y8woob7pVulMVjBWIriU/Sh2I4VzDoVlqeGcpwzDMntsE7t4ZGPvr8RGul3aije4oT0+iF+EAkV4
dSqb7UMp0Cw6Vv0N5a+K8U1f7rvhlOUP1w+JaeyHKGuzPKYoGylJnk7ZAmgiUOlcUuNnkZyi/Dv6
sxXryyR8ubEbeE0YZwO0sjJkssI1ZFPxrZwTcMRGt0YX3SeG5CypLgAnE5gcvrIcras8RTqC89oI
7cGMLxhR+o8iOIMA+qlYHztUcau680iXebL5W3lnk5joKgNnNioO709ooTHqlhQiTKtwAH4W6GMj
WMW+NXgTwTZyowRrXlkEiOB4qWV+1T+v5b2WiIBS912aaajU1BHH6Xxn9GiUePOy9HaOpr8uWL6l
fuakn7ujelifJVcEHbG/pjdxnHUYwTzTxxrrSwL+Wz6iUhPPX8ZCerp+f/Z17E0Mdzpxri/1MuCW
6mHoFLV2qyWWwCMwi//x1ryJ4E4nbdAikbSYW0qPySE7WZ4WxIDWE23Y7jQKcC/+PiDOFAzWoLZS
gWJ15c2+dBhdQIeh1lr6kUePiTN8MV1Wc81P8cNvQaVsZXOWYRxK3VpUbOP/uu+KQMMQMMOcVA/G
UdTLI1RGLlZYy3rRUpYC1UF8D9xx1JMtp3PVJ+W1Pl6LXvD7jbebzeUMRbQgSdCOyO81HgvokIDz
9PvyEvsJxt6UO3QyO+vpr95b5OGPeTDJznVN3S/IbH4CF1loejZrFcubTY4ZgKMPbkz9Wr8OMObP
okhp39T/rUx88yaQ9oxe6fGm6nPVX5f4iMv/R6upN8mM7R50UXsAu85XLgnfvmnNZh4vMgKa3h88
1ucWnbS7HuCdxJPPogYLgW3RONsyFapmWD0G7jrUZk3wj5f3cdLa189r3/+/7SBnWYhKBqtbgfrb
ShdqxZ7eHkPpTIbfwRfZXD2es12ZV7ORWwTmqunq3cWq/ri+jv3X75ve8V2bKWClO4v5yMlpb2Qv
92eQP4TH8GkCQ656Lm/nVLB1AqPM87avMP1pypRPMUGU0ER2POWCAFokgjMgUowuLQsdWJhNx2hK
aB4GRTkKNk6k05zNKJC2DFMNy9A+mUF2qG4zmKj6M3vaRq5IDUQXlrMOMe26qZLBVyAlKDoVavjc
VolNhvWM+dL7pVkP11cnuEN8qdOI5MGgFJMIU3cjJ2BACu8QoV2Xsd9k96Z6fC1NS7KpThQENvmN
+WBcpl/JoQmGgJH3abf9r9GTFjSLtM7yG3D+eCmi6cFE0RBoN/wM06qTMpMozq60LhGY2ct7SzS5
uquCbyL4N1wtW4mlzUgK52lzDuP4MA29IHO1e0gbEVz7RglEcKMAvSMjwjSrG336NIvSiPuJ5o0M
zpjqSdkAERYZqe4UovFvOvU3yYG1A+rH6MRqrfFd9QPIi2592wai+ohoDzkjmy09kRTgcbnNojmr
WiLIFnU6ikSwv2+C69AiaLZiOYNRI7dN8UzBQyBQc9Exsb9vRESWVnURJlNc5VIe+3vWRgasFvQX
gsUMVWrZFpsLkUguYJurPg51LMVtMH5VGZatprKnAOj4+tJEm8eZWcw66lY4LHDrIGmRYgtUKiT4
byI4K7tOMrrYJFhy0GN4Vg86WasQHRD7xofoZKPjnHFt10npcwnAeej0q2zZq05JdmbB1+RWP8EU
dNH9DCAZKIYt59+qhL3J5pt5V1UNzVxDaD3ofl0eiu4QGYIkwq7v2IjgzITVju3UMUgvQiJbyR/W
8vNa3ymaO8c/rh+WSBJnLAo6jLM+UzyGtbMGjINSsvPhxzjfmap3XdK+79gsijMNxlCvyJVi36SD
dBmfSl+fbEzJ/Rx8hgqPkqmXuSumXCw3FE347g93bWRzNgNEAqs+tAiZos/JI/UAdH6KXfI4DYBV
Z5Dc+iMDrBTGTfv9yhu5nCEBp1oF3j7Ye+MT8HYc44fuNE74NX1hoUCQPlb+dBi/CjZ6t7N3I5Qz
JVEx5LGSAJ6mWr18eQzXA4BObSO8UY2fVDv3y+0y/LwuU2BWXvuWNgZzkaVCylZ45yp6SaK7vvqd
6HCzJM6mTImSrtUIs9XKmhuHymFsRRRW+71VGxmcTclAuQyKRWS3Ok/x25vxqByaP8PaLj/FbhZo
nnmZoKfqC5AyveXxUwqAwhnkkkxxf4M29F20wzfJGJUkLymap1zU6Gj/tW+dMPty/cj266hv6+U7
ZJIuCWk5w8hMzuoD8gdUYfTYe9TPT6LI6jV0umKv+TaZIq2GriYwM0WLxHi4gkHhLJnwQL3q1LMj
p1/i6i6rBG5CYNz4iveqLas5trA4mnwHjG6bJLozpj+l+FtHRa15ghtAOAsz09qQow5RF4D2JOu+
U53rxyWIDwhnSSieE6EWYVpq7sq7oZ28IgpPHWkEF23/cbnRCs54DFIn03mA5jGk7v6ooh38Ij3G
PcaWGDJTDiURxMT/YCSpogJUjaL8x45xYzxWTEnFuoGltcBFWN3YKU7xBQUBe3WiewYTNp1Fl31/
N99EcvYkzLVpaXPYk1Xq7YreadrZGgWh1j84HdQ00eaIMQvKHVkSRTNpgcngyg8LWHHxegYjruEU
N81x8FdHdhkcqGhqen9lb0K586tlw0jiAi80vfflfnJpf+yFdC/MFH68zm9CuBOLExCQto0JIOam
8jB29d1oi0Or5qPTRPF5Gdp7WaVOs1rB9Uuwn3IDQuf/tpQ7txi42uh/xS2LK3tx2qN2AC9J6Qw+
9ddbyaWP1+XtbSaGE1GSwlS4qrxmPTeaaXV1Xo9ooXDNBOlbCkRVUTfLntnYSuDMBgmnwpgSdJgo
XXqr9p3TSr+DVrcVwanh2M4xiMFgBetEe0qryS6s5rPWzgIDtWs5tnI4zaMhkG4KlcX9ivFUKPR+
bUp4RvC7Ds0hn+Tv1aTcaIny2MrVbarowL/MTqSYD2GuHq6f266/UWVKVVOjukz52dKyLGU0r6Ol
QcP3Ew054aT3NQ37ayzjWSrlI+b93djIbkNZ1Ee7W+HcCudi6gQPcDUtcTto4BLfMO1ZAYkjeods
2U3t6tPi4u3dYJhGhJK2r65vq+Yi7Hxdo0mX0GKmhKdUO1bm8yhqRhWJ4PS1nzEUOLNman0NDCDx
LoClNj8LTo/9Tt68bDeQ01gajbW8KH91573O+PV28VeP+IINzNwJe3ddJNPNaxI53ZVqo28WwuBQ
jGNUBwsABAbtQAZBaL5/298OiLObmdVaZowxJ7fuD30djIPA5YiWwZlHY4zVVF9Y92R1v86/1qRy
K/CDZkUj2K9/uOzAAKEaQy2mXLCsrFFmWRPqPTQoFjtEI394zM9o5r5bT2wMEw2MojNim/PxjP4W
yVdArAE0zlONvE+kaV8sRbtv48GfCt1r5sxRI0tQw919r6rymzzuET6mVTKgh+cvXO3ubvBkT32O
PMurPR11kOGIVZ6ROfZFmLr7d+xNMGc/4rhSYUrRD5WSyl01ejAz2UHSS2Ak95XxTQxnLfq8L6s0
g42suyeafUtE8JCi73OmopCqVQGYACNgPdbpJ0M4DSzaJ85MVKCbG5sFcSMdvtPicSC/gOpmXzcM
IhmcYcgmisb1IYGvaE9lKTldHKxm7v1rIZjngjsCXDN4QXhO0rpO9bxZJ1TyC9k2pQdLuhd2l+5V
aCFEp4CCRKedxY93xJYcYhoK40ENYDJkD3SkjZ1gfFAJjF/0EHpC1KedrdsK5N+wddrFijkUrJ/1
c5bfzfkvFaiI13duJxCFDMuS0aeBzeO78eWBtqEcYlE0YD0QbFqVce+K3q87puedGM6upkXfTSZB
B5w6ZXaIck43v4TDsQaP60gFMe5rsZOzc++EcaZV7XVaxqAowBju+CnvQJ83RgA1SEHMR29pqNrD
MDs5AaD4gsHhofWBRGw3nfRl6oYD6D1u+7h0yzU71WXvjWmPijH1jGz8jkbLgyqlx8JqL4Dst6tV
9kIztJNB8VJJAUVbOrmSmV7qwbJ7ZNXLabUNPQnGfjwnUn9TqOWtFZJAMugflda7CFz9ZJAOVRhm
zoqZrpSU/jCNJZ5U8rFt6mOTSjdNO/tdPIrwkXfMCw6dca8BTNjQ+WmIvk/WUTYrxU3BbCnHARCm
Bcr1mgH5cBIbEdzlJ5Os5FUNzLK5qS5T3X7RMabdF4NrRMp5MetTZCCXqYIQmZLPEjEOUk4dy7Ie
Jm1Gm+xS+QoagDLD+qavzWCHnX4yy+pThqjM6pbUJlUeYOjqKQOl+axXz7XW3QEx42lUh9t+yb+Y
YHO9fl/2YtN3u8ZFIKU2xhktoFys92V0Z5dhvwEnIkj/mL3KBbWTUwMcVUgUyHzWta3kblBP9I4O
4NBEQzaaJWo/9sfKNTwSgHzZn2D1BCZ198Zujo67RH0DYDZlBd+uNr10w2WcFnuMVDvP7ipTd69v
6q6h03X0f6MDXJf5NJMSh5JWx7XiWuSxmY4jyKR/I+zGsb2J4HwpWS05Bucy7JxCvMmczmWRMtSa
4/WV7IV1iOZkcNcDr9TS+L7lvjTVnJql4nYz/VTNk2uVmmMaL9o4fF3RD9qHWgB+YVAt/ank5kPR
NuhymE5SIgsqILu/xFKAWqxQ9f9Iu7LluHFl+UWM4AoSr9x6U2uXZfmFYVke7vvOr78JzRl3C+I0
7tjPiugSwEKhUJWVifFNvp3dB4sydgbuxCIt9wMYVm2zrm/LtI7tEWLNcWRuzDx1u7D2plneFYly
q6rSfdJOO9OqBcdmradKQReOiS9ABs1PTK46/lGpIpqM2nAHRZd6Q27BetfjIthEvnXFJr9yFHPy
5xJ6K57xSAQ1srV77tw+9/3LtlSUjBIZ95zhn8jZRSnhmiefm2F/P6t36HRs1CquFbewtpZUO3Vb
2SQSzRuKrHBhtWnKuiAGA8d33xfldQ72gSVI3leP/5kfcybMKZWaqIAfExTw8xavx3ZDMXil7gMz
9ASHZuW5ikOjYbIY6AQTxJIfd22gAS2bFLFNe0ji97dQ5Gv32nH8Wu4wY+2Lipfsn/8US6mMKS42
s0l4KEQxkrbOlUZxKylzlOwxV2cHmPbaery8sDWns052eDyE0tEUxF2S7BYAEChbdTf7jNhHxCW0
9q0oI6tSMP1BTb7ItgQU03gavhVV7rvmqoAM6XxEmrPQRPCl1jaOyrphmgboK2W+KtQVQZE2IaJo
kidup28Xo3emqXfM4unyzq16uAzuLUztKEDNc7ePGcV9nAFl6koEFKeleU/0YTeGonrP6m2OD/SP
Hf5JbAaxnk1JipF/TO7oTuFHSL1AznJLvdqVfYPN7DzFN03iinxwrWhPKT4aRvlNkGW+/2tnocKa
eqOP5AKaa1/V/QzePVDyvzTPMZjW6T4DRjC4F93pq7t6ZpLLIYy+jCu9bCDMEsg7kul3Jli0UJ39
dvnjrbn9+cq4jxckNUloOqkuTXtb7kpvnnMnoJlvGYY9EbKt8sqd4lbgnILV8bCC2dSXbO47TF91
m77yK+Tv6W+Z0C0URUGnDXK6j4GqtqCfOKUtOEqG78k820XxsAyCoLG+jJMNLvL2ROlKPUMwRPJ6
Hy2xTSTFT4JesJTV5yzYVn6thUtkJQzdNaRAgscE5xV/3AS7zh797PpvEgkRmk+0LM73itqIlKZD
OhLOMsjyCHTOhi36IIK6msoucj62ny+Lc75hMCK8CiYkYFS2MeX4qszhVqvQxEmGq2SJ/C7Jv09G
erfM3V5W+qM1Zj+mLHMifbqRiHVVlKCYkshTMsqAEoGHmJiHJlZDO4/SKzOsrlEEf7t8YAT/M099
k7dZblZlrLpLItt9frsEo3vZgmD3KVeKq/uoWQoJH7sfnwKoOiRPtLi/bEK0CPaAOYtnaV0Gg9ou
7NX9YtQ/yti//PtrrSsEzF8OyxOfLNOQhZaFNSRXxc706yP1pJ+s3S5v0fkR5ItrDRBY+5U+83xa
UaDHg5XiUk3QwkUr7sjkWdntLUoZV+/UM0NsX8/2De+s/+Xpi1Q6ZMrtTN9FKYRF1NfLGygyxHzk
zJDeTtqcxNi/IfmG3k0+DQ40L8xApDX4Lzfbaeu4CJZBZ9As2YeawSJn+pkbfov38Oz2nbdT3qav
I8CAAvdbTYLOtpELZ+Vo6nmhmEiCyuMYfw1maIJZx65LbWjsCILMuqufFsjFsjGaw4iOsNVUkUv6
zEuzanP5Y/1LeD7Z4OIYpr8nS+nY13pXYsnvhs6utpjMcEInf4hKR9QdWL+1fxnkkcnRkqZoS5UY
tqlTuw4fu8hX9dhuhus23tTjpkKR4fIaV7dRVUwDyrYELWIuKAVLXYKOCaF6zh86qKVqT5d/fzXo
nf0+F5GsGJCZlvZ4VljbyHrU50MSC3hJRSa4l4uFkdJ6nlMkcRgcmL9q5YbGgki06thnq+Dig6SE
ZbA0CVLherK7st1OkWyrCsoIRN1K7SBwvNUocWaOixJpR6Azr8GcXryS2F2Gq6XdZa0gRVzrDbEv
/uvbczGCkCYIzKpCJrXPvwf7eC/JDjYPWbfS2JqnH2I32mRXAIptRXCZ9RWi66ZpJiDIPKtdX01j
3spYIQovpZP1CyLTGGzAutHZqSnSOl73kF/W+LvdbPNo6ZYaNHDUNeVHqbbHSRD61s/RyQR3jvTI
WLJcRZ8gNVpPp9Y2MaPt5aMkMsEdpS6wqnqZMbOo0M6W0trJ5sfLFlbDj3paBHeSOqPNC42iBjgy
NcdI8VpwQTTyval90+TeVn6zJghgyj+OQLmTVRiNGugKK9aQ+7l7qSC2Gfy8vCp2E3zKRs9McKcp
D/QBQOsZ2SgKG1L0mC43ssEo5W6D4DEXV6dF34k7VmMTjOFS4d2MsjmrErO5kjax66+yn19BPhnC
XbLA+9Yd3CIqBfwQXQTu4o3MeNIMJUYxpfgW9i/1/KyOgX15G0U2uAu3jlJ1MJQIkXwpnDz4OcxQ
YjZr97KV9ZKpeloKd+emI8kSRcKFEYXN7WShn9NnL10GLqgg2rVm8Iaa6pciTWobvIsPkl45I3vR
NtnjPE+iCLm6ZpRuTZSoGL079880ZScvyoDn7OgQqA4Zlh3u5xeEqAEDQok9b+vtDKZ8T7AH7Jx9
8li0hNDgVBjbH/c5lzGsLJkVylvv75nMyNVfdLvzUIdh8uVvAnurHntmj/u04TgTNU9hb3T0PWbx
3HByqJMeGVqyvU086grnC9dzK50CK4kxQ0x+s60/y4RntRpAM4uDL98RjLHVGGP7QW4UJ7ATr3BE
L9/V++bMGncmqZVXjWLidddB4oAUh1g7LEZhy/3Xy1u57jCnVXFfTilUWlohDmJLDtVwnSw3lZA3
iMX5T95hqMSCxgEoIflOTZ8HaTp1MquX9V64zfzuVXd7TB0U+8gTzWCvLsggCrJ2kNp8ElQ1FiUI
UzPBpRMZG60EXNGQDqRNBdn8uhmK2ik6NuCG4w7aooWZ0SaI0TPR7ZBSl1SJWzSZILFaQ7OiBaLS
94owmlzc9yERxq2DhsrI6Nu9ujf8JbKnrXwrv8U7CsSP+ZLepL6o877+Gjszyx2woB6Vpbd0FF1u
ZOcdtrBp0X1ZnoH5uWl3zTcjEWJoVy/zM5vcltazZOUagc0MUkDo9eyMDZNf+Q2cD3aUgM5VNoj1
SZ0zrnPS1yDEdkc1O7RIjcNc9oZUEtw+q6sBEREYPU3QXvDtghFj+Qng6Yzo/W9hX23z/8FIrIcl
1KKJRQ2AZXkYdxXo3TAvsPMuXIO5UMyEeuGOUQ40CL3C4ZpVxz+zx3mGigH1CXQkshtVO63/UkCM
KhCE99XYd2aCcwQVYD2trPGozApIQQ2tPYFvsQTfkiIIfqvf6GTIYiM95yG9azRD0rB3sUW2uWk+
TtrIIAEHK4+dgUrXbWS2wGfogjbr6vV1ZpfLvRuqJ0ooWTJggtaetsCGQEX4clxfDxxwb122KKLH
u9+crQ0QqoQgLqEXR9TaH6NuU1RjjrdK4/fdcL0QSA5o/bds0hNIrptOTOZ9NfQPeVc7OiTYi6Cx
q0FUaWXh6tNVcPZfsZ05+68g40PCCUVdV9b9ifpyZNppdB1IV/3ynzNMCrZOAAl1Ewfjk9BCGOot
SWdYmqJvkayA1eZH3o7by7v8eTnMiK4CsEgoeNS490domQglIAh2NVqPTiQvoU3U+S5U8qfEnL2m
m73LBlfqmR8tchsYh5ouDQmyEDa1gaY0GkCTTa5kv/DiB1HrZ6UBz6yZBOVqHVOCfLGF5kYTmyms
TT5jUJkOxM13yU2xZdRRgzN4BqQJrNymVy1UjUVQxhUf/mieJRZn3mJKfQlZGbxR5Tu8f6K3CGMx
EoCg1uO0Dx/pXttbvrSLny/v8efw89Eq91HLYsgVDbzFeFTmzqR2djMtQH8detG86cot+9ES9zGL
yEqBt8b2MvH35iHxZwmNf/RTRpeN88d+fwifR1HNbuXFArMK8hbVVPBh+VrGRKPUMBTcgPN+9G4w
euoXsp0dWKW62dyR0BZ+SBbQPh77Dxb5esbSd0ZBQKGMfJ2JUzOlxr+1VyvhKPxKkeijLS64Qvq3
NCWKPr1uvhPEyKVDr2uCWYDYUfbZNvWjn8N3zakfxHSzK9N9H41zHmvNQxcANSO7ATjVtwwyMt0Z
dyZas+NWxE2zHguA1AGrKAhkDcqu6rPjAUkKOuYTEqYCVFTVA7pU2+S1L+3RzbYRMG///UrB4lRL
hVQj0J+fqMpnCi7kZcHVn/UYAir8gYkAdfAc1k9hyYZ+XYDSQ+ivbNM+eQ8iOJAlMsg0+PfDXKlS
VDIUGxsRZXLq+KIOuZE26jZ0TcEoHjtzl4xxZzIBTG+ScswOpwR81kPtGnW/uxxgPqdQ2Mez9XDf
beryHDI8KGEnZmr36DlM3VWUChhS10/5mRXuBZlj/gYAKoQxFBv85I3Bp6hHvzGSpn7XHJOjKG6y
zO/Tzukqg16A5Q3pzUd3NKDS16oGyn0WDRy1J9c11If7Asyw6XIV5/3VpInEZVagGNjKM5vceQuV
mmhziQhqfUPld2f43UPssQyY2IoDRQiXHT2xCtHqFXFmlrsisggD0cNI8PqLxm2hT1/yTHZA4387
QtD3srOsphhnpjh/nOoknsYAKxzAASS74P7bxnQnYcZQyu4vm1r1yzNTnF8aFZ7urYLuZRkfC223
mKBpEpDAiXyEc8rJKpqBjmh9LHPtJADjmvKTGrvh8nUyn9tBxNa3viIDshc6brRPNMFmU5IAFWJU
7Q0/0J7D8LoSdVoEJnie4FpO1LpaAKuri4d2quwovKvrSFBtWA1KUMf93zp4ruCwV4wQ6u8oZcYz
0vbXqBWMMK1HizML3EGSh9zM6x4WEhwiptmjbHMne9Y2gd3YU42SYffyO952WhN3hkJZLckYtAr4
hxU7rXd58TWefly28S/LggiJhaFE+onkOLOmnCa4PFwjdNnc6nRg7H+yb3qTo/qdox7+e2eeRaST
RXYCzi7leWo7aTBgUWpBK28sDuC0D5le3Ud58Xp5dStsfB9tcQ9leY66cWQQaJRd9yPEAKtDUNi5
bpvXwdbcGE61se4Nd8YiK9d0U5e6lYikbEXL7MM/oXOP6HDM5oVOqIQxbPuEOtV4t/i6g0mXY/Uc
/6Re+3W8QvEZRVn5XSswdBWBK63nfKdN17mrpzc6ZcksVAwwnrGbJxvPV8hWB5iOY4+U4l72LVB+
lIe5s0UkeutXwa/vrXMHp0qiXFVHpJtSfmP21xB3d2pjF+ki+O76PXCywx0XOdTTOktRqyhlp+8t
2+pemwxPdSjfGFEsiDeiRXGXDrrHZW0GcOJl+dKHf/X6LVD99iCEhq4GTwPALcbZTT6RwspWBw4C
Hb4zqBIksTOvW/RtqQppFdftsDotI3T/RNo69wVmvaT398fo6d/Vp9KR8H6dGbnCsd3lmMAQKeGs
v50JGPFBLKZrn6jT1NEqgliFTXLsXKDJttEDFP7izfTcbDtvdnNXcvtttg8c1OjUraiEu7rkk3ke
RlymS6PXA2KDET3NYWhLk+xWgWiGbvU+JwQEcShRK59IJOYhSmZtRsqgy8c5udXnY6o/Q9Fa6q+6
TBDuVi9BgvEIHe9W+onYIQhLM21MNNpG4qvyoamfLofT9R07/T6Xm/RTkoGWEuAZIMudskewqlI7
Cr5ctrJ6tEBPr4OLAaJyfF1uyYOJpibAw72yiTAMCAZzcJa/SlJrXza0UhlGYD6zxB3iBWNc1igj
H4+uek/zAVMGPMP5MTns4dR2vzEp/NEe29+zmw9cks1UkAxj0LTZ1dXU2KBWcyCP61hJHtihogqS
llXnMwlCh4qTrVtcSKRZVy6qhQUamteXHka56PwWta96e0fG1BVs52oN48wat50xVBOVQO//0TJI
t8sBDBwb4g9P/50rm+3kaWHcTtIlMxJ0KTCqIfdeD+RwatYCgNCqswO3haca61HwQPLGUqKlnPDT
SgjGQBlUIqDR1b4L9owlIJ+ehGdWuGSISEGUGDPg6hBPPFhHsoHWOOvWYpybvHVb3V721ZfGVu30
RtgjZl//km0uOaKkr4Y5xiu7cWcPyhqb0Ou2qcPyvsyDArioTLHqjae18kjyMUFjPOpUvAmn2qvU
xZnAxyjXw7XWQX087J040b0/21++PrukQaqPMrrEWZaCcGC0Zlch6WJnUCkwst7Na/U4K8ZfZRiP
9ljHt3rXvFI1eQZZ/q5K9Y0yld/lJDvGtH5hbLN2rBP/8j8p8LT3JPYsLJgZhTZwzOoQLXrYqYnw
LV0Vpizai3U7BMNAmGlRUKH6GH56DIpNeob7llWJdLAZBa7pTAfEO8Xpd4Ah+Nrb5ZWt16cxRIOa
hwJdVr78n2O0BnhEzCwkO9mJnP5IdgTqx5ITbtQfTAeNXIc3igA9+P5RPzn2mVUuEM2VPNJoRHRg
gmSgbHYyLDf2ukNmz37x2vvVNaPVA6WG327NWxEyYXWfz8xz+2xiTHps546hF43rVllccyQ3QzQL
6leroYNq4ByC5BsDmH78nFOlJuO0IAXVN+AoA128tkHZSjhjvr6akxkufUf1NJz7HEiSLrpvy6ci
PE6i2Yz1Mv/ZUrh7apJQa5917FgLDoDKXfziVrExL+Qud+oPDS+j+Oa/oyBwg7zjY8HuhTPBBT+l
zXqqxgi8RW7YqfWdGs8xGqmX/X8tlVFY+Q3CG6AH5kFcYxkS6AYAbNSquk2BhDG/mHlkFyJqxbWn
z7kd7hbRUuiIGhWOWRp2TlSDPjKqF6eewVgeaE4a/gaFGPz7bGHc7gVVDMpglMNc8wYiArG9qHbh
Jm6zTUvQ+FZ2eaV55BlHTJBjrDkjRl1B7wLzGhAKH30+MyNQ67Pmnkl3S/VMJ7fOvl7+ZivyCGxt
Jxvso56FY32WulYNkLGjXznYhl9vwp+Rr+/oPeQM9+VgF15xHCGQt5lefu9Vcm6dfeoz61EDWpuA
neq59Co4ZAYux1pEOS/aRs5f6mWKQjPA55uVDS33RrovFEF0+pdtRHaN5jqIEPi5kjyoE0gvvLfu
qsfKn7Zl5kj31WEGxzMG3vfjNvvaeu3WOgYe8S5/w/X1nWxzF4AVzoZRSKicNYZXonIqb6f4y5+Z
4Dxx6DVpyU1DcYMwckLd2BTa5MShSBVPtBLOGeu0s4zcYrvY3ifz1VjfyfXmz1bCeZw+SFLDlOvc
UL8DDzPULW+HJRTUS0Tr4Dxuqkm86KzoN9f+MHxJ6c6SSkG0XW33KexB9z+X46KSinpMAKodNtzB
tDdalmlchxtzU3jVk6j1f3lFlsxV9YLabIOcIavb+SZATzGsoOH9+Cef5lPDaBrLVooYlFqRb3Mo
9ajl4ORExEK8mi+d9g2TqR9jTprVSmXpeJfK++kK5CiYkS09ir535CQ+MUBjKG2ag243X0AstSk2
vxfV//luuCs/2g/qQOmUGls5G53fKT+qQvMriExe3szVLON8mVxUyMdgSWkPH8xRsPdlB4+OY+Qq
iUNlBwDgneaULrC/sygfXPdLWNbQgWagJi5TI7nUx6mGGb7GN27CbeHrTFt1cYrrzpG3Ih5wtgw+
+wV24Zc17mv2VZRWcYeErWndOFvsFDSDgp1kP3HJBPfBVBA5Rxa7pOTN4uOdD7hlZiuO4WD3tpbI
2lpdgY3ho6bFhoN5yDY6hnlG8vc+LTvWkVMeA58datQkt5dXtnqoVUWG3iwDRfEQ5ibP0hIvLzbb
1FxFReYbavNAhlDQQl/3iDM7XFhXoODaVfP7U6zaSTa446CA0GJR2fb/AVJa3cAza3yEp0kdpgky
Gnnf7cafuZe4jGs8PHY2NDlcZTMBptTexOh+zJv+kD5f3lTharngP1hNMVQJCg2tN/+le5jIfxze
OaqB4LkRQe1X3f9ssdwlsMxjEw9swrSJKAa8zWujt/47vRd73ukAzoEeDWwXnP/HcQux7S5imsms
bp1uUoh6i0UrVqZlP9rhIla0BIFOJZyzzpUd018O7DLTvEKMCVo90WcrYgfjLO2ELl+BjGZ8/0Tv
tSDJUa7/Ji3rt7koN2R346f4oZogQ2RYGUCtPlqTyirqmwqF6q7dZ/kVLR8DJXH7elcGTzkBBrO8
MUW9+3W/ONnkwqJSdgiMEQuL8tVcby201gVuLloV7xVaK0vdAjdnpG89lMbiHQrJduyKOqj/cqBO
a+H8AtQrkdwOrFtzZ4DYBXTRh+5Av5e70s9+isp2KwT0zAtP1jjfCHuzH/NIQv9SyQH5gzwRYQRs
xnAfWLInx9rrlAWbbix9nSgH2ZJeimX6Xkfho5J0Lxjw2ZQtKF9R4aZptTEaRIGqdmn8NuNP8djY
rdmFdl0lhWN02R1ZCkEZXPTpuWi7gChDTVu89fMuuArQ4hljS5BEsxD2yaM1DFRAXRfPN37aoWAz
XNaCF0c7VG4X3JJZ9iy8F9ttkh5kU1CbXu3aKydzPKYiyOMlUVM4AOpqnraFvsFmBPE/KpwAurIA
oYDQt3QvO/jq5XhmlDu1qZYlkgHZcVdNd9XyCkbtkdxdNrFaMFQ0xlZkAndp8tMceTIli5y+16Tz
7wOGHCQnl+z057LpXdm1DvNzdNQeqeA+Xv96loqxMBhVeHqxoKRNWYZobCWjsYsrsNPI+UZqYk/V
oE1ILG+egNK6vNT13TzZ5JzSNKKlTXoUKadl8ORWvxlJtEn0QoAnYj/zyTF1XFPoYmD6ip+yoFld
dSWB75NsiGxDq67lKb5Tg26/DOnvoIlAJfGPMb6lWpOuG0gd4gFGd1P90Er7Snr7jW3DcCm0RXUd
FTUul8nKRKI9iXHQ4h2YFavqOUwF4WK1LwjN9F82uHxF0tpwaSs8u94L5T+paQ82qCyvAlu1uyPe
PyKRhlV4xrlFLmlRy6ibqIQUdwi6IzhFjuZMoXuDp54kyddKpee2WkjbgA67lA2RQ3JnHAy3MUc/
Sck3OcMlHZYPNG3cNii9y1vOjH9yodN28EMgUkL1gNaoztZRdoSw+FMVYmTe6LbxGLm5pUJIfH5c
smJ72exq1D4zy4WbeUwWqwJFjGsFaEjppkdmUR6+ejjOTHA5QVyXZIkxQeaabW1HEKNRldYfUElv
KsEjZvW0G4aOq0ExQXTL/n6WX+lKgSoZ641SWfKp+RdIzHZ1J6rrraI90VP5ZYYLKkRtkjqAeAlq
l6NXe+9Q8k3WOtKx2c7+8F22KyfZmJEtAlOwY/fZR06GuWOJGSErSEccGVSfd00zufFMbaPtnHaW
XHkQTS6vwsjPF8odUcu05rgDueJ7Bt7ehV4KInbFae5/h0kG6c/ZnnJn06jamuasqqTOntE8UL13
1PSxVzKBiwi2kCdNi2sgWY0aCFa5eZUx4bccaeko6m4SAZ/XfZExAxpUMXGhf/TFuERsLdh5lswn
iM/PwMuOm8tnV2SCne0zd69RPpfCHntWhdd68NZ0r0at/84FSlT1XXUDg4pcfNDLcAZMBCmX1Hp5
cj1iTnES5AUgulnz6zMjXISYzSIfDQwauxCnsDPQ7S4zTW1tInY2mtsUKrt2FA2bpSm3DYWsnKXe
WB2QKlHSvnaWcugrIAuV9KDU5r00L+A202VHD0jkFINZQ/Vn3pf6kNhJGj2p0eIkGUTjombbBng+
ZJAc05ZrjUQvTdW8jBWxQBppPobV/JaSxEvyY238mMhLKS/g4wHhfVPAX5bBlROIK87mHk2aLySX
r/RQDt04mD2zbt18TmYb2fZVOIRf+07OAK+Z8I6Qw+OShz97lJr1cblRoxnjwZVP68WtpmWvaclG
jYhij1R7LGKyoZr52BLzPjGhyJPNuypSCxuwdgwGFj+NqvCpPn6Jyu4hDK3NuJhX8pgYdl9rP81k
Qiu2ym70Qc1AdTh91YPmbpCC7dxOj5JV7Gq5L9CuNww3j4dvcjP6cSwdFsVwjCxzB2v8igGWzlZj
bdPM8U1Xd1tSyoe8W+7zaalteTYyWwqaY9slt6oh5W7TFPeqEf6VW8n1khjfOq2hTm9AOEiC+NjQ
zsCFNum9ComCsUhuB2XsHU2bNFvB9mtyfCCa4i195MbKsimr8kFWnkmbt86QNjapk5/IrUDwY+yM
OX3KGwwJ0QX0Zv04vixU+45f8bqhQK+xk5xAq5Cqz9bjQlNX6dQnHBg7LOvcLlQIAWtZ+6QpfW1r
Q7UHkN0f5vQqkQNHD+nTlBhgzca7S3pa6Hhowsa3NDLYctq1dhDkR6AHrjVMhtlBLW2MMNtT3Ghz
3h6rsd5ErbbHYLYTjtV3yZC3pCownJaqTm4o10meuzPNb+Ugt7slcKo0TBy5qV4uB4fVQHd2prj4
0w1VP5cFkp18iQ9lomxlK/quGa1LjBxCF5F32dz6mwIMGsA8aECV8ayXHUqlijkjK5X3pm/IduSq
O/Oo3TGVtMZpX8GmeNdvf6sHdbLKh3NaTJGR0Ag3VEPAHBrZchS6KWRuBKtbj1BgcEOzCWglHqck
YdIki1tcGxgl8RYX0z+e5IF42J5dfVtsRBXS9VSVDThpeCphepTLZBarbaQpw4yT8jA7jGBTA2Zc
9RJf8kDtEfiNt4DxAYlybbe/9QI9s82lN4UcGT1EcDGpEzWOSiMbAbHMWv/yln72TzAmo9KsgotB
ZjjKj5dX0rdaoqm15k4YbtKr2Q3ARSa1E+LRV5Tk/jMl8Edr3H7WsZIqcVcZbmU2zoKO72Aewult
KbwwK5zLK1s5Ch+NcRvYzjPtUgOM+OrGZ1MM4TfZQKEv38UvQHNCa3punDcRHeznRP6jUbbfZ8mA
anZFm8eF4ZozcSBxdq/WVFRRZPfwx/zzow0uH2xqubPmNjNQKQV+Gdh6ktgGRhh0H/zXPuLw5Y0U
LYnLCRUVj1AZeCqXLteddJWIiKFWKnwf1sO/ufQlrqolg9bKlDkBlKyHbes3B9aImzbVbzTgPlrj
UqkY8qql0sMHwXQVxD+SbKuVT5d3jLnxhQ9kcYmUOo9x2enwPFRUyvwebKXCQaMVyMHHZXAXSxwt
UPKIU8NNivImNyq3lWpfqZESNWG8CWPTn6zKrXLqVON4lMbey9sJdHyvoWq+sMdLGfT3i0FBmK/7
ktKJGq3MCS/tARdY5DxMWnxUw12CyQXo/yqX6CELx/0MroFyCWwpNu7/bNu56DKkcp+XQ2O4cR7a
M04CwnI2uH9mhIsq+SgblUFBfplapR+M7X1jVVulzgR1GfYzl7aPiyNpQUjVp7Xhkrpyk3B0Qlps
yi51pGYWVM1E3sqFEzXNuzJWYgRlucY4meQNveosWrz7s43jwkg4BV2oZY3mBupLNLxNrV+JoGEr
XW92KCyIBMjgWfkEdDO1QSrmgervjJfyMfYCzZ5MTCUPHkHPqnJQKka+twhAmOsf65dZfqB9DuW2
riKoVIGJ0qFqg5rVmyodrOrh8hb+S6Q8GeJiVx2RxbASGBorp9rlXvtk3YJ+4cr6wWhlf+8uO1nj
wlif41GmSAW0nfAgKjHOITivKxWcD5+Lh00NRZMbMYV4VPoX2aAg/SP2Itwy9hA5xAYUcitjpNtq
7dgXwRTWff60NC46WfGYV3E76m6sAQts4jJYJFtXms0ffjAuJIVhKunECHUM5TN9tmlbecpec/7m
x+5FGQ/7IJ+DxmlVXGwyx6nABBqk5xj7T2sj7HumY9wB0IJx/PxZsDbRHnIhSk9Ag60G+HoQc5lc
2YOgjAvqCK1yXjD4egDsw9cEr6n1S+W0QC5UDUFLgxDwEgwuNneqOh0aOXWIQvfTLHmGAZ1mS/ME
y1xPf042ubilmBm0rtknjK7IHhJ7t8vmanQVfMMUOaSoASk44iYPtRortUxKGckQS+4IKE7in6bX
uxhP3RgvwgcOyxL+3WMA9sDfz9LVJjJzms1IJUdHQZLM5iQlD/rGGIso/eJIRCee/d4le1xIoXkI
H82xOoZWH6AWNmwnh8m/q1vRyN3l72byQCut6BpDTbA0OQKSpkZzkgz+Zd+4HPfBrvRx98JQJUlu
Is/rUmu7TCgvRuRRMdu7sQu/XzbFvOzSxnGBxEhKbeqyCvJeIBBjKAxGIPY7iNzziGzKXASBhHwc
aznMyAvoLl6M+cYa3i6vRBD18az+uGsWHfo5rJBBdaAR6j1pywYi2Txa7khP+uPk1I+ZNx9EfU+R
P3CxQxpbjaQE/gCpRZredU1uCxYmcm4uUhCpDcaggHPP+/iewZxSZ/zBFEBSXxR82R5dcAe++VjS
QG5UBXtI59am5mOn3hX6t1Dr7FCL3cvrWt04HVSeumwq5idgvywFYRtbM3Tjs3xv9oE3zvLrZROr
yzkzwX8bK5dBR4ZvExuHqX3M1Ccjv631v0ohDey/LMbCjKBmgsiKC0CaVCR63yvIQpXClSvwZaEW
d3kxq5cUxiD+McG9zKYUGlimVuCS0t+Sys2s6wqQDzP0awZbECJxViPDmTm24rMQLseJWkQGJES1
mwoDRyBXnrbFs61dM6J3w4ldcJJ4qdu+3on0Z1bD35llLiZpfU6hkIGFxn3qJeVda0yYln2QxrvL
GyqywwWlkEQ1BrwyIH/QjlAhmCg36F62xO8UUYIt+Hb8y10DJX8agPUbrvEukYeyu74bQHQ27Sma
bpMHxig32zBFKWE2LHBNfoC1juu2Hxud3Y2jN35P99YOA4p7VmGMDikEAc3Hy/sqMsh5DqnGYul0
FHYS7Gsd/gWQpiAkrqaIJw/h66c6ugJyGeCCNJCimfuyfJyk+z9bBOccESlkdUoQCZXlrawqexbS
rVxeBCrrHw8Y6DtIWgIX6YbpPiTuXLyYpvc7i0AVBGNG6L7yoz4RNSIJdIEaNKOvYzSzZQGGav0E
nX6f26S6n/Mw1PD7uN/3wTDYJoayQ6VxlV7U2V3frZMp7nYfetJhFBspuhGpvgXVpn6p78JxERRB
RWa4G2OQp5aSEI+PuDygNRjJR03kWaJN467zNl/KocSBdNOlt7PkcdQONAPf7pS5l7/+ekaED/+/
z8+r9IK3qm2a0QS9s7/4slc8YhbBJbv2K0BujByic5CMO9RFg+6yZcESNc61w6RT52kCvdkMNnnt
oevuVXqoJoF3i6xwd27aQNOw7VXdDSTwXixfoi77vjBKPHy1y+tZfz2d7SR393a4iWKthlu0XnSr
g7iI6VGxGSwWP0WCquvx8/TZuPhJlXIqx6zUXKvzW/NKCkUyOCID7BCcXe1zopEObT5Adv6PtOta
khRJtl+EGTKAVyAhVWndL1hLtNZ8/T1Rs9NJRdHEbl+zmac2S68I3D1cnqM/DaMdt9+2r4v3+4xb
kCdQxOQS0GZ78ZxiRSnPA+f/J4HxBmmiVLMIqEBHQVc60GY3E3jMr7xDMJ4gr9BKTwd8BTPs3ZCA
XKuYvO1TcNWKcQVFodSAe0BaVP2iOKvSHgPVlQPKY6dwQQnDEcc5EYuhlIFo1AgzPGnT8LUenjuT
xwvAMUgWIMkH58yUxiNq2JNFPNWWrKayEi8/6feGZM12/xXLCk7shTFHHThem4VHEqpgmkptwMni
g5Ildj57sso73WoadvEBKuMD0gIchVUDIQO4o6QzdnXdyJuPqDG8dPttxeCdh37JhYGqFZn6Wm2Q
ykoYclFxZ8KumrkhPu9EjB8YtEgxjQkBcBvsyJG6tfm6wSzJrrXjI0/7VuatUQNY3B/jFYSuxhxS
0SkO+ULLehRis6XQbzeiU9vJzcDFylhps3+UyHiJPq/SVKhwvvgsHsmV4go3KnAMQKEJUCZMg1zT
elTl8nuBPMNWGecRBUWcw4PAA4IiiwA+OXTJ4d96m85tSX/emvh4UMaPoD/R6vOIq9WsGQKVfbsf
XNA+/QXeExVEQCFNWTTF92+8UEyM+I1zqOFcjWgrCCLISRI5Edi6E7mIYJRyFGLV8Gv0c8CqYkfl
qYtvpbSxuprTCVu3sYscRh1VMfSLJIOzCsRdPPyQMPmVmzzkqvUk+rcQFq4Fu3h5148oC3T9WWzf
puJnlH0b6p2OTuKQ3mCHx972HH/QvItEJvQSomxoIqp52At/zrChJh86xwdvFZ1N4FWVqQF9Khdd
1IFFXQkHrSijHinMOL1EdWdVw2kw93V1HtS/i8CANwGyDZRY2J6OiHZO0JSwZVrhxV6yBV4uu7ey
A07GpS1e142LMMb/Rlk+hb6Ctz+XzkIJgKRfI2+3nyeCUfNEE6peA62H4xvCsxhGlt4PxzTpD9v6
wBPDavmYRJGPMR1HFr8UyTc5+5JPr9si1nX8clmMlyW1MqlJjcvSQ4AupcVtq5TPQg20LHNwC396
U5PG9gm3gULD+8/Kd5HL+FgzTSttQAj1vtgnnee9sGuhD/NOtsLj39WkLsIYDythvCgHPRbWu+OH
pv5B0gY8Vp7Om/n9Q8r2r5xPG/EivLik9BoG9p9ysHtmO3knWRRHMHst96llWBJqbuFo8Tbx12PD
i1zGbTTJkCtqgMuso+A6U6XrRG7/Kki7iGDSNSOZc8MoaJCmGlafvxbDg5K/bOsi9/6YIA0sorM6
REg9SlB8DpisS46YJN1RuOb2mByiR2VXemIG0jZrWzLvAhmXEbT+SDIBA1pA3bYFUwW+/cRjjeTJ
YHyGr4EoKMrh2/1k3xjPAm/Ogff7jLOIzBlF5ndLroy9OjWOno2ca9r2RwbbpGkKBBVai+8zjqdS
P2byL4VHbLcaQGB9CliRGugy2FHVodNzMaVl3Z5EVpP80LVjN022XnESgtXbushhh1MjJURHtZVR
0y0wbHjMFU4gtLJChWBrIYCxSS3WI3C+4SDhoXiWzpXX7iuHkoEpGLmdTjwECc69aYx9BuU81mFE
Y5VBt+MIQYo42UlWuH2XcOqG73HPJ9+9OBpjpmJf6xVQJGguBSM9Y9h+R3u2tD5Vv+hX8VfVfScE
RPeWX19ZWQn/eLGMrUpkysOkQbhcq/dyXOPp/Skox9jorBoDuPpshfKdkdxtO4j1ybrFmRnr7QdV
GUXaIlK99jBdoY13bAH7UL4Ur50j7fqrCGhqtaeDQM/jwblxdYkxbeBARVrTvIeFQ2rpbuEBRchV
weIAXLljgImD7dOu2rmmYQUVG4DiJ7yJPm19zWxR5Kz72oqlpzb7jvlBjjNZt8DfQtj65jiVeZsh
ssB+w6ug9qAv5Xl1zjHYQmapNsachSMmsLBtEmSGjclta+TyUvPEMKbXT/NQ+rUKnEzpNpqOwXwd
DL+2P8gfNOByWYzJyQUI4MIJXTVyNTqAy9j7h8xOzuButCkeDU8BVlODiwIojI0BEhSEAjSgKFBR
mKa7qbgyQTwzpI+j/LB9NBrofXYml5MxhhUp2gxWIQHDUHNr6yFWS2+S8DnMfqnmXpc5EcYfXNdF
GmNJczAPQiHI2PzaG55gNbbmZsf+VFzJt9OtejPvgPMMQ5Zf0qfY462R8m6V/vsi/zawEGYA9wTE
hsHjqHp65qnJXVa/Jt3P7TvlaSQTXMf9UBE5pns0QvTYZtUzkfs3wQzdbTHrk5ULNWHi6jKWSBr5
+HYUUz3ZzXvTljzi1LvByUGwHNt4+zjvKsdrsGXQJGvyEgtUgNht976/b3irz7zfZ57tWpTmvO1Q
1JXiL2FzLYwc18r7fcZZRJlQ5tGAsGAcrv38LZC/bn8Tzqdn65yV3Iwk0BLVmfTbWDshzZFj3ltI
/8YNk1UZ75D1bT5HGYo8/6waYBttX2JiS8amARD099sH4l0Y4x9UEsyViJFQpyD1oSXtfsQ62P9P
BOMUGrGS54HOu/Xp2UgzSx1527orNAw0aPntd1TG9BMMno1ahKClOxLN0jsruR6ANkztZa6txA6d
dj8BQmpwgFbp5HbvYU6SM5DMu0nGK6h1PoKJodGcvHvx89DNVN5F8pSP8QcYg8/SyoRipNAErNW1
6a2cHbY/FkcGG7j7Zmpo4ox5KtV/idBcI0Vg90Bi35ayXu++fDCN8QNakPi6WaI49j41i0R03JM3
fdfuKNlJ+5R6Og+djacjbAhv0rlqo4BI1VNAUkT3yUCepQ5WfaqeAMzuULLTzMHLdMSi0q4fLEWz
eePd6wtSi4MzkcZcFCBvDnC/QQW0jCzZ+yown7s+88qqzSxlqt0uBZuXVD+UAnZXZT27kmIsAVUy
EnPf2NfBdCOXpcf5IFTuZ6cDmkHs3YFnUGGMNBrLqcXWJ006RJtu+cUP5FDvMJLqRA8gc+b46fVS
LKT9K4+x2LyRhzwhM20/lGewKHqGA3iyO5q9hTsewhv947cOx5immWpRJDaIt6r8JBR7JTAtWbXr
QOeoNf2dLTmMgYrExPa1jtcnG2JPJILTqollFsLdLKpe02WxlTTzE+fLrVvs75tkn2wVuB3m0KFW
T1GhJGxnyrGVN6Da65zsR22XdmpXqLo8botd93YXqYy+aKVqoAWMnKnNXEO4ywzO7//BQ1wEMApC
+lz20YFAHuoA+wnwZMEpOsqPBGU+kE8Arp6X4q+gVNJH5CKR0ZIpiuYupxtkvWvUbrCXj6NDAOtN
DopX7t8Hpm9m1BfSvWQHwFXk/QH0RBvaw9Zmmt4cxZlONpf+FzHYT+ONOLyJxlch5EQYnG/H+nhD
i8O583G1aXGTatgb6N62lWMFPYNeJTo4dB/aMFg2+lyrgQc46TSEIfU7xDH6EbWtgKshcaW/Kp4u
pDEfrlTa0U9DLJZUXftC5OKcjMYuimdeSr3uRi6nYsy7AXLUNKp4fw1cGgG/vaRmtmnsgJbCcSTr
Nv2vJJSFoSqLVCYcZK2SRgFEHv1Xufwi11cajwJxvRr8+9YAQfJRBpoPmmgQOMXouTzop5H6fAdj
l+d3Xvgd6F0sOpHA03Le0Wj0uziaMYM6yagxLaQaya8yq3dlAGrEtnU5Kkh/57M1Xa6QeWhVkGL9
06aiz322yzx9copXimCXe/OAkVbOJ+PovPlpMWGQxxH4E5jrOlJ0vmDXW52bgwgANM97zuHWLfhy
OHrJi0sslBhIaSnStP473ZCvvOgp2EW25mW3LfX43t+lCReBjLsnmRTNfhxA9Y3Um8pmlxg6JwTh
KQbj8EV0ZkH6idRKyAtr6kUrml9A68T5TOtO9nIQxlcUZZ3Wk0J7INVd55+VLrRk4uX5r1CpOKJ4
B2LchT7MWB1EkOvkutdUqtUmz0b7k6MJHDVnlxJaUoe5ofowJ6g5LPhGCyzFU450NzH2APyyLY9z
JnYu1/dzcYwFTE2CMLwXvzXafcN9+ddD0d+f6D10XCh3lc5jhSU+BDRX5Dh4AON1IrvdNYBHa8Gq
oXLq7X8o/l3kMZ6iToiQtyCiR1uMeHT2BhAsV/qucapDujNveaTBvCuktr04nhT7oG0oIS6o3Dh0
09qWCAdWaPuhAgoqI6Ip9UQPGrovPTmNrtp5JpxDPT5KkvCwrRAcT/Se7yxO45uCNFVY83FIeRaq
U1HxIMd418W4hVr0OyWu6ShKdTsFxwKLSsPj9hn+kIxcNIBxCoPmy3I8ovtaYNSQrnrVL6giYjKk
v05cHn4wNfuNh+m9FbK4MWUci6ppaJcPMSblp/4HBZf3RnA+DDtdE0lmDVAM5CKan1h1800zOErG
8aTv4fTiHGrTESzjIQPI4vyhDOMdFoeeJqWrraipbC0Ddt/2Z1q9OKKo4LgDD7XxCTu7UhQVG0s0
0fGP0p7y0dAFc97FrSrcQgzz1CklvmYf4FyKeTMKb4J0HIrX7ZOsxwoLGYxSS6TQ83RCvUr2KLru
uPfd4kAXlHOb12tYV+6FLEa5w9KUprrDeSj3DVi47NA1d8mZLrcGLi9O4F0e8+a1rdKpoYag0phu
mvFVM2yRO+20+j5cDvQJm1ZNjQ47UPRAEuYHYzcERhbQ7ikoUP0UegrHPXD0TmcCZc1H66ST8bEo
GHeDRvN/Z7DrGe/iXPSpXxiUno9iLIgVPdeELeTYNQ7hi4p8V7Ezp/Rie/6xrYarzwQhgLwHv5P2
CWU8jUg5ggMY+if9GhD+VFlgj+Fe1XhD+3/QwYsk6qwWR0tjPwzkFs4IFeBjhk5GcP7P9/Jy7jo3
71jM6zfpYxfrCjby0zrdZaHvjqNglen32t9v3x/3WIyrMETDRJMGFzgcZxfDSCC3m6+TA2iS3MDh
mdZ6O2jxuRinoczZ2Pg5mpStI7nVsf+nUenkp+Y7scI9cIgexL+qaC1kMs7DpPFypmEPNTbGnVIW
rib1R8w12kQZ7mPft5VebTkx5nqNdCGUcSK1WU9V2SHZEI8YfXjO7rGFiKsNDs15wm6vspNfGm4j
ZN1z/VbRT2W0CagKAaFDbNOXuDlJ7f0scPRl3ZFcRDCOBAimQgZKFxqrRwgyIrz8IeA2eA8YNaZP
Acbl+tiBfx+Tf5Wmt9ihKr+GrRvwhjV4N8XGy5E+FOaAAFaQfgTVc5mPTpl83zYtjg2zPbAQIM9D
3wB0xWjumzS1NJI6WXer8DlaVxOoxW0x3qLJpTyrOwyBDvbsSk7q+LlNOSqpQWHcRDlsH+wPT/9F
CRifkapJMpTd+7bUP69X8LMEGzFVhF7gWdL6U3kRxrgMUW0TgYwQJnuSG53mUwYQv7fGCW7J3ryt
TrFmbx+PpxuMvyCpks0Yk1OBZeB/zf3skKvBUTf1h20xPBVnPERq6Hk5tDhXgZApvsv6n9u/zznG
pwqpOEjS4CMF7VsQKQeWhJF0PyWcy1qNoC+qxzbB4imPZSxu4v1tJUsgEd7hA8EKongb/d1C7UIW
E1ykCeA7+xw+NTW9UvviZ27Km9rmfBSNKuPikSegkVMEBfVrpY3oG+GhmONuf5f3maIN36YxgcQk
GnVUxih3TKn40HRVCUxVY7RAQ/Sq5Hdm13ooL3o92i6dVp7UIjuAPs0RUuB2oOkzTF/HybdKWXPL
uj2Vyfw9CcS7JvePQ5oAu5RcJaBAzzMU+P1vYxtW2DzFPFjbWqIYWVkecXrGPA1gnA8QteYELG+o
8wI+Nyh2Uf9WKd9lzIor4l/tgS00gHE8vS8HgeYjfRKnxyC+7qNjXHOmPtdLKQsZjL+RNbHu2xEy
KLQNBdIZLfmtxXYbJn9c8yDfb6sDz0wZbyOKY6E3AoYXcmU34Tltd0XL+UI8EYynaeKhE4UcNhr0
TxW5HVpP4s2ycuyGMMX+tG/9IJjwnurKOYpvB/Vp+5Y4Ssayg4GSolcMEb/fVndl9phmra0Wr1Pm
pdyhQ85tEcbLoKwBItce3W15VK77QDv2/kMa/82M0kXJCONnZpS+RQU9XUcXRqegrE95vdu+Mk74
QRg3Y9b/fhItdcX4FdS6aWTaZsxRLp4Yep0LjylVUdzW4EVy2uhJJ8fRfKlru+WlKTwpjOHH+SCo
YYQSXZ+4KlCnsGKXzp4P1vvtS+NZP2GsX8zlMFDpA5Cf24P+bTx1LVCtEGu40157A6mFxAumeKbD
OIA2Nwa/KaDaNDVPsKOJ8M1JbOOBwrKSe/PAW+riKTjjDjphAFAyQTElV2tLxDjGMABxfByOnKvk
fDO2xpGT1u8HE1f5XnOwCzsHZXurW90bHUuuABOmHzoQC3JqerzUi611yKVfTEWJ2ooWOPWhdPvT
gN77bePQUdjCDYFoTbFYpB/b5/3DtVI+Hk1VJZO51tJowqSVITY0nkKgpsoAWAp+bstYv1IM8koG
kdVPnGCNOfbwGj1SiuKhkYhVaf15kidL7Ahne3JdKy+SGC8YKUlXoTwKh+5jz9v3r5R64ijI+jQT
uchgnOCQiuEkVmguTV4Ogj+C5GV23glJbd2WXwHASXfliSueUruzQ8+/521Fybxj0n9feK8qMdJ+
akoAY2JPIdonX5R9AKwgAbjIxiFHTkP7NRiTOHT7eCcclAPFf45c7mTXeid7cReMG4UpJp1COyr+
F8SC+QFEdnt9F+eWeKBwAeYTsfQjFt92WDza1ineFTCulShFbo4SnqKhm68mUOuUAAndFrH6eoOL
yFQMEGJ/Iqwau1yJZYK2aClV4AsQXn1fuVM7EWw1xjNJeVWmVStZiGM8qpno7eBXqFEYFUD+H2as
7/RuMXD8DLXnT2H8Qgpj7+YkayRWQ4qsF+0lVELo7J2456noqlu5iGFrOrpRhyUIneguy3d9duIm
AIvB4/b34VwYi+ugF4IRgfoSGe9Yn9DC3ifZbMVB5Myg3NoWtf7ALs7DOJauTtLQRJccFeISo14o
5WOuVduBOuqQuTGXmI/zldhh52E2McajvH8lOqFHO1W0TMGbCOHdIONHBCEAm+wAlQs0zGP2u7B8
ECLZLnTO2NN6uXZxfYyfEFMMMYQiYvl/Zhz/WZNWrQkVRbilw/bHooayoeIq4xrUNIsmUlPXoBSW
mJ4K4YeZHiJQhY7lueNyU/MukYm9SkGUwHpZAJq8fZGJ08WnSBytZp457mh9xWNxiYyDoHzh81TC
psRjtJd/9cATNRwjcoorAS8PZg4f0axAF0u+bl7SL1xg/PUq+EI+4zq6gIjobdIUw6vP81mysBV3
GmsAxdF1rRyzu6kdcwtptDS78TXZghDY0iKtDwFgXwN2d7hWvsHyrOBRew6P89u24qxXCC8nZMtC
TaTGVVhB1mCPjnKW9uoBD5gX7sOjer8ti/O4sDPRQ4WDTRI2TNQwOfZid9Zm9ToixTkN5NOklLxG
EMejsCWiSM79gKCh72gp4Ak0RzAe+vrRBJPffNvWtwQ0dNsH5KkLWzBq5lgMgHmNGluKkoTk5KGF
ak550u38mTYMo5vxaTjxuFn+8A1NUwYkumJ+JnwMOyXQJAAYw2ULDtCF7FTSwXqU71KTckcMN0k8
3+px4sZ5elVHOs9M1xX28gcw7icZxHpKcxRiM2uyFXd8KG9AGnqIXRO8QbsG2MbRa3sV39GiTPzE
S5P+8FJdxDPuSByCJPMnFFC7I+1WAc/mTnwvBPmWsZ+4uMPr3u8ijnFKZMgERcygUAmQsNVkH83l
fjDuBR5W5Wq8p1/kMM4nUIA3VOh4gGvhGIFAq/G21XXdHn//PjvNNRb1REQRDUUJmUOtX/XNdSq/
SeFrp3IkrZ7EALe0poPjUtWZ/MFoJ7SIdCzLjcY+Ks6TyXtsV9+/hQDmVR+SVJ3RG9Xeu9nyka4U
KKfwQb5t4ctyAA202MFBz5KLELeueyAiECn3nGawEVnXVYYBsl/aJxVtChMhnep98Ogjg52A88Jb
H16/yYs4JiirwZnUUHxJIHp6JdzJ8FfoLovzMJ8qVxsRg+HgiqBrgCBik/bYlchdus1EO81lywkz
17/c5UDMl8ujUChQycH9ARVCfRi6qzwLrSE4Y17AmiJ3W+XXSw6L4zFRWU0Ukg0lxh5UbzzHj8l7
Dcc/Y/W8cYazvA8edGfa86b+VlODhVTGPw6EqFFVIn8uMw3z4rorCwlKYybHzNZz04UcavHLJDmT
ABRM4AibHd0s7t2BopbswX7+RUgANBnYsiXckvuRU1pcF2yKYBzGirn6iZc3GArdb2nu0+wUF4UV
V0BT03jrrfmOUrxPe3A8gOGEO9+96sIuclkXpgIaFtsuWI6V+9Tq5/lUxTvZeJpjgkGxcvc3yrOQ
Rp/BxfU2EornM7qOGLqOb0sXxHTXACb1cdT4mu7IGrYSW+p9z9smW3/gF4IZq0/yIJ+rFtPeFPAO
U1XWvAfpm1dgUCfk6NCqPS5EMfaftrFcd7SJ25Q/5vSuMondIBNDJyIH3eL/znqJ1Y2FNMb6kfGF
jSaDBKeWE4/0zW2jJqPlS1XBCc1W/eZCEGP3JJMDSadcASiV7VQZkFVZ8ZWjHjwZjJXrdd502K+j
S0SGZoVvtEDWg5pGoJmK6KAs9cb7WutZpqkQHf+ZAINjLF6ozCHvBQySZLVF+UdCd+5cKo/uvsTA
fHzhHHLd4i4CmeAH3HyoOBr/mSigozLDDlPMbuLRRXEFlTd6VPnvxkwW52RiIV3purYHdbMT98lx
0iR7yAnnbVhNFy4iWJIyve4rUZDgPIGCD4zHwo1j8ViBwHHqBSdMJDuMza/KlHI7GbTl9indM0HU
bhIN1sAm740fCfIU6bQ+BULsu8z+rt91Bz4/wvqnu8hhdEXXB7UuBLSzu6gGM6Z4NdSgap1alN9r
B0XNp21VWX30FvfJeMu+F7UpQMCC7f5jG77J3XEcvW0R1KI+39xvZWTB3EljxHJYI+/whV/J8CjW
jzoQQULhsC3mD8/bRQ7jFDWzyPwAgS2ihvag7bMrs3P7Y/hC9wMp+YN223yrXqRbDG9sS5bXv9lF
MuMgo1YTB2ESMOYQ9Z5u5raKtTCHzKqlduZZa3RHL9CC0gEZGtdeLVWWUOjP2WxaTZTtBnF2/OCL
quZ3TaZ7Uh2f5bndCyK65dWvaoq9TtCt1Eh3XSofaonX4Vn3iJe/nvG6yhjHGYmR8RMp2hU5yJEE
Hq7jes69UDPG6zZKP4WFhBCALnfLPyEHhUoAfEaYUsQ6lIcsn7dPvP5GXo7FGJKi9UYStFSzo6+z
kVulaec6uIwPbfw8Rhwd5yof43HNWm81bN0ieXLrQ2MHOyjDiSbW1+qhcZqDsU/c/Kl7SXijkTzd
Y3yuaOZACEuovwDRmm6FNxnWK+fku8rbB+d4CpZdba4DAbqIGcI8xoBiW9pjC/Rg6a/IfC6aYjIO
yUiH/4Rv/tC/+nq1UxvpOYmLY94UnICYo/gmE7DVeR/7pgnuRlG8aqdvTf2y7Rd4v884JKFui6Cg
Weccz3c41VlPfvz/JNC/YBHrim0Wms2MnnBmXtdIlUxn+/c5ymUyrgHwW3pCMmTsiNNPSVHemP1w
NssWbALYZK8jXm2Od2OMm8h0Q8YsB4opwoxo9t7kNdF5OkzPu7ivOQBWmymgmDIreIG6n514nf4V
hOhCgRlPkMmpBLJpFJ6iydFkFIQcVeGk4+sJ8kIGY/QKuG3mWUYbxtffS5jRcQad4gvI1I+q25yV
HYi/sRc383Kc7ftD3enj/YlzKTdxROso6nPj/5q0s9pydu+2owWg134UITWY9S5FlLplMNPrsm3E
veUbb3rF24LZ1jUiMtZPZOD3jZTuNq2P4ngiBacfvx2pEpb4rInkUQJ7KNov71RhdEcEb53Hwwnn
fRLGBQSVHiVhjlGeYLoLgzdR2/lAdN92A7yrYtzAPE6ZHIaEBt17I//KZ1jgZEiEJTxrhzZLOsrZ
JXqzGwHmL7MbV/M0YH/wwfbWvdolxGaOIyMyAKAK3upkugmHxvL6cTd/CSTOrX3WZOCmgK2cqJpk
YpuGcTalmgtlSXk7i/TXLD6ESPnQamh4BeJVMZKkgLMGQM8YZfloMBmWeOZEwbS6oTwS7aUZAEQg
3ZO/oOzCcRZyGJ8j6JVZTakBJRAxXCJKtZXm/f++2vlBCLuiKGRjJscBaihCvS81T66uYp7BrCxV
fZTBeJguzsQgpkgKUw2GJyDcoxJG8bRUqziormiFd/87P8FHiYyriZtiaFpxpAur2LyM5MHOssop
BInHVPLZGXwUxEQcVZGEbRvNECTtfUSDtQE8QR5m+mdv8FEI43FCaVBCXYjgODHPPd92vBeA9/uM
eQ4lCdABQ7GZyCch2WfcfYvP9k8PgAYHUYkO4CVGQKxVmRAZEBAe6I5WBDhC+VYPrMaVjt2Bepxu
bz4a1zz+kvWDXeQy0U1qtJ0vTnDVXfulLk8+NyygevQx0/54MMbjKL7RgmpPoW0O7HbsK0+9Va4w
PYEJjdRWfmw/CisArR+lMY6nJpo6N/QaKSgdnbVMDSuzfewomk/tTsFsYO1hXF53hjs+lP66pl/u
kvFGiV6EekTbxhhxsIfU8PK4sEnduduH5HwyNunpAJec6BN6Av380pWZVck8oDrOQdh8J8mrbBoo
hWSlufUYWarxpCb/O+7Eh0/FZjq+KilFptOlgrC2VJIepepXF/Ja3OsvkSHpMgY2FZNt5Rtq2oMv
HYi9o5phwaLeEyU5GUqCMpbGGfhevTVZIiJ6eZoMa/746NVCoLe5Ak2vtX3cgw2gwGxCxHnAVyr6
uLaFFMZv53le1GODuEdQvgei7SvXwrTT5+eiOJfSlWmeNGxOtTzM71WdW0hlnHimKqIuU5jeQj2W
2tEfOYa7+pmwd6GqimGKn9jZM7FIGq1BCRXQm7ZZ4x2vIqud9kLHSVPWD2KohqgQ2fzEWKrEJWlb
goeiwK7UHErWlL1um+eqJ1ckU0KQQ/RPhH11E49tNaBRGAtfwU6yy6qrMPWCYC+Kf+UJFqIY512p
WkvKkn4VDCeq1wJvvZF3FMZ3+3JfhFlMMK8kBw95MbttLNqGJNw2Ueo0VfW8fXOr30bRFBgPRlE+
8YPMSjJo4oTjxKp06OXCUmSN06XmiaD/vki2c8EQtBiqjP2y6MqYtL0PDtbtU6yMnsFCVVnG/5oh
f8LNDkiTAjwDtxafhe/mjf4QXWM3GHw+6S+Kz1Y89t5X4wbUff/FUvm6e7gIZ/G0W1+WzIZyhFOO
leqejkOqWGzKbuV9yLnLlQkGelCNIE9FUvEJPq1NejERIgwt0aaxag9XoYtBHq8BbZF66l54oJSr
324hjnnbSYQRxaKG6eYNeRiyZq8UJse78kQwL/jY6qlARLghJZ5svzmIXAzYdQkmOjYy5Rph0UGS
quyHTkG8JQJJW9Kx/Ef0/bYCrorQZA0vEFZWP+El9HPZJWBwQ76ijrupKtwi5yXfK7VzfPqFDPo3
LOxIBb1ZotBCBUXr6EFKCfzBN+IQS0KIBcwOlM/NH9vHWn0iNM0khqQpKPMwz6sRBmVihADtBvgh
qqPooKRuN0SWZPAmfVcyf3q6iyjmjY2rQZmIAGiG2qFERTjlE8Fw4+CoZ3GvHbbP9Ye7BAKhKsm6
qhBG6doYW8KyCp/Ufu9A8Dl4saPfZ2jY0JFf0DQnD+Ref+QIXVeS30LZzZ2xGesaaDh0nEVxAcN5
NEFdmHjCT0oeHx/12JHvOSJpjPApE9AuIpkPCJTMTlBKTCDRgafZAbMgxT4GHhzFSpheeJPN6/py
Ecd8xCZT/a6hL70gZFYo3qrCYQ5vzOLX9rFWL5IQWSeirkmfRihJYs5ZF0MtgzpwTQ1U3gG3kfO5
zwt9XMigR11YmxkGTR7T+QDaRZRO5m5wJye2/oY066Mg5sFv+9ofMxq75OVbMvaWNH/JK9507Uql
+KMUxpFPeVHltYgH0kify2Ha5fMLnqwXI9VeDWV8UecSuB3SVZaEoiUJjT32DvA9Dg1prUQnv4qK
92S/T/t8Us3FBTMmqJR+mmYV5mCHRh4tcZJttbyuxspLYgFuWktPs1FZpAqftJyHg7GaNlxks5NI
DQJiI2qQzoVZac1qas/Z7ZzLzraarj/WCzGM9UloolZZD+sr0RW2VSLSHvCNPmanQZrdchx3WhtL
FmAYSqtqy12hiXYChKxYyDl5Esdi3r3vQpulyMfYwIADdyJCPKk6J2r6xDktPc3nD4rRCFlUDfPT
3Gg0SFOMmj3d8ZTc0s281qJAef9NyLUaJJOLKHrcxXECU4/qTMXF6s1rLX5LUy/FOr9sZbzFkFWH
thBEFWkhqGmwtJqLaLCYSfatK+MrI652ZSpAYRSPc3/UBLfuj/E4cQ6W1LjDwFqqBN8CokSWqaYu
MmwrJeN11uMpDKZnoWmeoiy1Udb+oXW5ZhnaZI/J2NlTP1qg4b7ROvFOzFtOmPYHD3K5c8ZPlZmc
E38ExhAda9Nc/ZUCSmd2/gKKMLya4Ca7iwxUebZvhXcpjN8KBnMKRBOufp5Ga7oXu8KbBfMBKf+V
XgS7pBxka1viSgsfrhLzwchXwaz6aUhYCtqa1kjA/QfU7MaTztGd/JbqlgZMOYRYTol3GnhsgcOd
LVrVtoVk9vlUsjTXaJUJ20D7MrSCO8E2Hstd50wOYKWtyG32os9FxVr/tAu5TKVBLOY0VAI8DsCn
fSzdEWsl0RlrsE5v97v3gdCdcOaOoa7GJph/NZG3GxIAoT/aVtdihFCiORutUlI07US1TDqeeS9b
omWCR4P3ZemT8snCAP+GrwqhCGo/SuzzrCywliE74w2dP+m88IHcNoIV/iKPmICllD7olpqO31i+
aPNIaFa/LlozRAFAoYEuzUfp2O4YMPyKVHuSUaGIrnXtJhNNyyA1z1RXY5eLJHYlSRPCYTQ0VMVI
Fdlycd9i370+A/ApHL+PzTmIH4ee0+VcT4IXMpm7TUrApMoRZNLEFMs0bnDM9/F15UYubzVp7TFD
m4soGtRG1dm6PTAdwPeYwkAbSfByogBlu+Goytq3WopgfDEBWa/sU0puXQosTfyeSacqymxF4GV1
ay8ZqIFFXdKx4o4s66NS1EMjRlWK3LSJ93P7SGJMeJUAwEse5eE7x7HR32LVfymLeTVVOR3KOYQs
YC84EYbp49Dyz/274o9X2EXizSStxnhLiczziTqFVmsURtB8AJjlHkNQFrGmc+39TWdtKYj5XqIa
EVDJIPHopWvRvBcBW95wqpir0dxSBvMAKlOhSMEkyU6F/DvYAwzYVd/KnflPd/qB155ai1GX4piX
r42aYg5GzPQk7X2gXQv+bUJ41SSe9jEuyRDDYDZUlC0Ge9qBZcyLXe0aqFy7zsVQ8muB7Qr9sXeT
bxxNXAsVF2djcW0iIqXGMMKCNUu0o33+QHcmdW84IL3inZEni3FMcylORpUgrKKJnHJKvHO7izGA
4ds/OKdai1VQk9dEXScS2hGspLarJCmGJOlhBOSC2Vsqesl29jP/9p0Sp+fW5EwHWbCH1uJValZI
27FRtRDOxA4R6lqaOaFjLnod1jr6s+RU/0fale1GjivLLxIgater1lpc5d3t9ovQy7T2fdfX36Dn
nC6Z1hTv9HkZDNCAs0hlJpPJyAiQgyh78/yjdRa4KSRwKW0db6CPt2omgxk9aevIQFiIU28Z8b2c
3irZQzHclOWTKLnX93iDWQLLBPgaVL+yAjQF47GNElbj1KIgHzUT89KJ/LoY3zPyXR0FS4oHKGpD
kLzN0pMeGG6hdrteaL414mCVpNuZkmhruuFhp24JYIzAglYHSJWcs7r+lcp9agEBaw3QiuX87M3T
cfWz2ffDdhjqtqIk+dmNaWEmxJ+g2AYtH2848e62m7iGtS3GDVWRlFJChdoAL/hmHAoPD6JftafG
pQolxSEsLO3h+lfZPJAvH4V9VlSjselaqlyUx6MtVN/FP+pjrdfEONkST3mnknd6g9nNd/TiYbqU
SMQ8dL5xFjnvCdvRtFoRc1SaCiSPavoK858ZHlv9btxFt+RYfOkOuk/Hg5Vjftsaf0CTTB0c7m3q
kEfBkAhTELQi+hJUKyLIGmtW8So3Y05XD5zrn+wfPPJihzleGkFVxUSbJaRFSl1sQQXcvSFu4/OY
NjbvU+sVMSErakCyh3RoULxPetu8pUTTyIr2fBf9Sr5gBGBwKQ0UmHh5fPqbxxsKK6JqBu3lMeUH
3nSFoopxhIbJPpNcqX5bCgwt7fqOC/3fLBhXppgCRC9FcwYUATUpkm8Hpvj8YJ5L3JRFf0A5DBhO
YhnO6PX79Kl0xOOE8T6AAE/z8d/jGakDXRbNONAiGnplgJzDSZX7tn6Sebip7WC//H3GcdKsw/V5
Ac6MTNqjoY4PGFjgXCY2S5/VEhiPMYjxn0t/Hlf3oRLtBC06gR2VQzXDMcO+2+VKaE5ZMOLRsD8E
8pc6ghDXv4aWf/gY76SVq/4RvF6ppQIfow5vRfnLgDbC9TjefPlcfW6ZOffBBhFKZkEvQ25iU6La
dx53qFPJXurmp/CZHKaX0VFt7QjiGZ7ox6bbS0RSCcSxFNNk8rIeKviMtOGfKD+JFlqZeoqqn0nB
u0lsfqqVHTYfh0Ha6lBnccroSyHJFi4x2jhwciJvMUy6SAmGd2QTH0vrVLdPQjeKhyelKq08GjiX
ie3PtloQky8MaMoEWozPFr6AkTS5Ce4lm1g1pmHmrwteo1Ad/MIU8OASzMOHTvzluttstnzwWPn7
wzFZIgQ+JxdTVG3klj63FY7a2oYTzZbxRPwR3abc0UdLryzulNRmvbiyzOQPM53yQMGrlKMnz9J4
3yeLlaoPsgqWj11n8kA02+ecpGgG+i4i0CFMNQR8iwqi1vd3HOE1d4N9TIedX0Hv4ah/EuwrU0wo
omPb9BIVCx8kiHfrvU0Sg+Oim8l3ZYKJN6IrwLeZiLe5gfyIMbhqI++uu8Z2qF02jAm1gjRkySmL
ThyPj3g498Cpaauq9nTdDG8lTLCRwRhkvUedk5Rf5aC0kurbdQObb7zASvz+8kyICQ2GVuIWjwQt
RBPCY+qGb8NR2atu4/YAS5SdVZxqzjvLdgq52GTCSutqAIpBqupIceDmymMj3NQSsWtQC19f3fZX
wrUKz/LIsRJzRJJImWthQFFlpIc6PU/SIew4a9n+Qr9NsMejOjdjEAFw48ydN1Qvhsn5+5vAUVm6
GGBCs+qHPhxSkXYBBoBDaeNQdNWdmtghmJtcYiOKDsZZ2cUQXeW1V7avSSvrTLQC1yKpeYVrUnCq
BosSA4pfKXEG1bajIlnRoeZEFm9DmeDtejmbyxJ313Bpd1VT2qPU7q+7xT84/WVP6W9YFRxanHYl
8M4IqwLicvFoDcLkxRmOEtw+D1lY1daQ5edwrp22D++Msjh2S7ZvGtlqtOlnVI7u9V/EcVSZifMK
pJvJKAAMajTBTStJP5JqcVuDR8ZMA+tTb3P1NZlgDzAu1mfAkDidIHjEfAJWBtOP+8F8rfKME3ub
WBXU2ECrqNAbElkNSz2bcvRyKXoEiGfFTl3jTsEo/btujkO+Xt9ArjXmwGzVvO1jDcgYivtZIEOQ
nqodpWl6F/3mBeXm91qtjUksAkmkoZmXvy8yw1N6gET2F/2EeWQUIpmt/uTP4WzGxW+ToLL86LOm
FswRCUV06PJqn1emA41Q5/ombubllQkm1eRBnBhVS+tHeX7qJbxrSdIpGYhfmKZ33dR2CK5sMYkF
CIoeciG4Vkw/+heolKCmE8FeaNU3CRoWipc6Ar+eo3/0k//L6NWi74jbrszklhAvbHhMa9CFe5eY
HDDFku5Nn8p0hlCvu77E7Q92MUb/fZVkOhEvI7mIKkSJBXs2IXyUDpy2LXXqa+th0gamjHvMTcEE
7ekVX+sEK0seO1m2OhMpbOR1Mbfd/rIkJn/EPUH3kABXKVfZz0KLrVbI/urN79c3jmeFKQ+mep4F
UuPyYi5nMr5MQPXOP66b4H0bJltokVJhgA4mxKzw2ry8FcyZ1x3jORuTI4ZiKsZKryWndGmvOUVV
TR4mG4rgIO3i0TH9Q/77/WlYqtZwyJNcqFAmGEa5N6LmVZ+Eb6lR2EKOLpw+HcNEcrsweVF7A/3f
wgvazr2+qdvp4/ITmPQBThF0IkYkxXy+FZTbElSdXWs1Ee+ay/F6Vp+nG5Y2lGpkwnEudsWo2GJF
/CyZzlmf+PGYOBi64DRB3klnrkQaS+UqzuVAcqCbnWaBFMZQ/VQV80mYBlustf2spscJNxlFwQhm
InjaDL4+IzsaenaYhmIvV5KnmtN9XSrnWmvPczjfSGV0VifRafLIKUZ9Bxr7s5Fqu6yLbjOd3BVT
4sWjcRunpbdMwi6CRINpLGehzDy1E49F2tvQC7mZc9DomSHgJUp7KDr1O/DHOpr82Zupgb65xcGE
X5K0yr4KWrvBHGe16I+imO4LsbfLrrptJUjUl+U+6FI7aTJ/aKoClOzNc5HkB1JGfkrSe1wcQ7hR
YwcBAQhMS/E/0m0pVsdQB2eT3D/qTWyPUbdP0gCcamkG8ZDGWbIfcx++XPez7bbAJY2z4kat0PeD
SCKq3puf0TU65W7pB0/zHUX59kD5hnvRU6HjmzxTxmJeG5OTnxT676vEXgpaGDcx2t5E+6nmtd3J
YMpueQgbXjQxuVbr0jGpwN7jzBVe/Zpjmvl6m1lVxGkj8uww2ZZUUdBNISr8WXqTG0jBjIcBg2hd
yKMY2e6mKGCPxxyYqUosThq45SzMy5g+Fxi+hI7vsK/93MZksd//6B368pY987D52w/SK6tMoTEr
sTHMKW7qg1ftI7t4TJz4uXJFj7iDL+y5BLs0rX/KFCt7TI0RaybgxAo99vGSmh6U/exRRBTvAWvT
CVdmmOoiSspE1eoWMdDcS5oBRrPMTbuJk9J5VhhXb5R+LAwJBVMJ3hl1scJ6Nxm8eNqO59VaGFfP
UAgatQJkafbag6KxvI8cw4kPmEuBlHD4DFqih/axh55YvwO07Ol6Ntn0/5Vxxv8BXq6nfAZiT5V/
zGcC/Fr7takerhvh7SNTb0RaadTDFAIV0WcPSTxY2kCcRck5xxQ3xJiaI0avoFsmHI3zwfCJQ3ey
2813f6NXulNhq/vK56EPt2v5yxayQOGskuog6HDwq7eUozFz6uduR6cSVJAu/z0h3HjXN3TzJquA
WwzQJllW2dEEMarKYBDwMCfUr3LsFFPqaO1BHd1a4T0ebDvIb1PsQILQKSLmEZBAUg1yjZAt0VJx
L+vVjV6YnHqeZ4qpoDD2lYRDgo1M0/2oPA4pdICnvZiUzvXd2+73XrZPZ5JiJ+eaGEbwk84LfBBt
7YKd6Yc4MUPnj+4MCmBbpqLoBNg35rTMoMDQUobJvhy9RJhvtaE4ikB3c5a0vXcXO0yIiU1fZg2u
Pk6L3tSNYLU2Oea+5ki3hhXfyXbijjsuWec/bOTFKhNwgpqBOH7E6ZlW2a6Q0xuzEU9irTxOJtEt
cUzuMPd9Rya0lsakhQZFoVj/28LZyh/vWjJyJ/wTzZzyJd6Zx9jFOzX4GdAdPEDL3q49gbvy7QD8
vXCFcdVRSwIASNGZbvFFx1MZpVYW3ImLV86LfX2Fm6YAFIK0jUREWWQOoUVKTD1RcNSly1uf/FyS
E1iWrAniW4q0v25qu9+5skW9bF3blQbJwGgrOeZOg7Q0pRr3Yx9Eug6o0XaZCyKnf68rh0YEngbA
FmIqKI6YgiHU5iWeBRqLQWbV4V/q9Bbx2vyb58/KBlMttJo66sGME7YXHnECpa1j9l+vb91m/K1M
MF+JFHJkhjk4BmrBLYbImodjhJDo/yifrOwwX2iSoxkgIdzEjPpmajQrVW5QbnESJG+/mKRVBKDF
nkXqBvpuIJ01tJ4CVrzrO7Z9WqumSIkZDB0vFB+dLe/rIevqDKX3fbGf9hQCQWWrp9wi98n5HWf9
lc+B9A8+fjHLJH+tSMtCrjs6RDg59bn3dcD2Q7C6TnZ/A6spYOXFyAni7R29GGW8XNRiUoSEttwx
kClEFkUp8VRHt2v91Yaybj7g8jmYuGHMh3LXOJQ9FtyCGKe/l7zqUHFRO5udiJU9xufzqItGKUBm
0slfvfyUzRTOp41uApZxJeCdcPS7fLpZrKwxnq9VI8QazRSJ6GbxVExFhqfwXaCJ4vF5gCTe92Ii
IKVIBrGAbyp5YpmCLWeNQ7p/z2GM3Ac1MfwXM+mKyByfkCKdO3Mokdpnp+/3svnCCbHNZVwMsKXp
HBbg7m/efV2VbTrNUCtAcdHJc6W0mrPsgrX8yOUw5pllInuKy0YtMiRDOqe73KTH0hfsH4vd7vP9
ApMAmXCe1TcPydVCmaBOC7lKkwA7WSVvkXDbJt/zEDXkr4knA8czxARyFUZRW+q4yuRCaBctBiR/
lalhtZItGDyGJvr5P3n8alFMPHdjYQbtgPgqjUet8PU5sYChBIf+84hByE6yip5TANC/eM0iE9FJ
pYvdMiI5hUp5DuLwboh5gyc8E0wYl2TKG9wo6M39Cw7i9N/Li3+IqXek4aqEkdpW6peEjhMYp0b0
pngvZJyeEc+9mVpbU+RkaQRkolY6KEVvLRjE4k0S8GwwqUHNAeck3YIuby0cMr1G5zV/ILnEWQrH
xd57E6vdqntF6gEeoJwEP+ThzpSgsokTsJ4Pvbbr0uMiKO71nES/7xUXYwHwpizPSwmBLmeI9HvF
VP1GiL9q0eSFesgxtX0gXgLoXQVxtTot7o28W6gtT/b0Y+KF6Ozl1mCD2ByjctVzo3NMbn82FZNj
MnhmdJa9fYpUtYtAvewEEbnTcu2cLtNhUGPOZ+OZYTzQmIYyi2kvsUnGvZC/tYZ8r47/Xo2dhtJl
MYwPymKniZDygHNAACVJrUJwK+HXdXfYLscuRliS9g5o/S7KMPGmnSBK96p72aOB3bPMU7lXcW1N
/uIeT9suaOLWAaYhkLvR3V25hboIQyW0JnG6V2Ja2lv4QO/LuV8c81cpdESvdLTv/w9lmc0KRrvY
ZVKfHgudOAT4alSZK9xFdn0KMEIJDMsBCrecVP4OXP4caBdrTAljyNrcSDNcsXXjB9GNbExytTiH
YzvEe/1kC350Fp32P2OjQWiN9xkEb2OPd2XZBsqv1s14ayoEo2HQfEnwiFNAYVP1Mi89BV/nu/qm
OKr+cDBuFxdwO++PgM4r04wLL02UKlBxwExFcDLLQx/4192X40rsFKWkCcVoaggReTyqyreqfymi
09DnnOvD9vvmZR2sqJs8p0iVMoHLetGT6tW+4Aa7fC/bGeh7DZ41Wp9dcR1W1w0Pa9pCSpyhoWE3
+wKMl+Kj+GN2SgdViHN9B3newU43YhwkqxQNTfZkD9VGqwApQGzJHh61bNTdb4hGL77NH+36y3XD
2zn0d3yw0m55lODZr0NTwCzxkP8zCS3CnWHbrhYvNphME05FLA+BQd6Z3o3T7DZf40PkaDcTgh8D
4hadnlOgJOnxtnVzdbqkm0TCTUV9PxpXOW4AwqSo6NVCx5/PpxPJAmtKOY/8m7Xcygj995WRSO5q
UjTwEzHQdmNVOwBTWte/0maArUwwO6hK7RIP4FTC5Nhkz/J9Nf4yFMHOZE7vmbcUJjePXUmUsQ6I
U4keXojVkIeC3253rFbC5GOlFNVuqlDNSz7xRp8K15pn6Q46gjsMXbm5V9hxa7ecSmE7vFZmmeSr
VfqcVxIcQfGFH72fwwnfp73ukl+Tm7SYZxetcTfJ8EFe4uftKZN8oyzQFbwQS06c7frhfqqfr/vG
e634KU9d1sZWr2NZtPlIsKWULCnFKzgok/yC2OF9dezcCmtLXLwbH6RdKVopQE7hn+QQXQMFBISy
DIMlC4hUIQZtXYUL/NjY7RDvw+htnrPd9XVu7+PFCnO5nYK8jRoNy5yavR5VVhT/um5g+3hZrYO5
1S69Zgpxl9PKZMSMb2RHt4ajWKIHESxue4C3HPrvq6zRz3I3NAaWE2RHITjXxL2+mu2UcdkuJmUA
IhKnGOZFL2A6C8kN3gNBjuKR4H/8KkzG6Pq2zABxApWNkaMlD9RHrfKCd/MgXn0XJmeIURxLAqXm
Unw0GDD6EbodPfYhds2tium2fA6my7YxiQItX3luM5zDYWbNmSVhAi++HxLQnVEV9NyjBVr+yJsU
41llckS5mIEqAmYNuaLcjaTZEpPM0pPJue4T24/suqlpGGihpLOMHTEW5RIMRwSKopqP8VB3+qKf
M6e0UxsoJvh57BluBTU9+mDLS4TbF9GLdbZMDIZJyPCEQ94Hr2n1W/r6GVWATVn++x0XDkzj9fO3
/L1atlxMp2oQk16hRBujC0lEr2pt+dy5s5M7YmcF/GHYbU+9WGRyVDICUqgG9E6FJ1VKDxMCWZqA
AqfgUtFsu8zFFJOs2iyKlBBALCcvz3X5DJUelUcVsZ2iLiaYFFXEaTOJFPihhw9S9i1V9tfdcbMu
XPkDk6KkTuliSHcBlZMOto4nW3UE6Ay4heEvseCMkfG2i8lTJCFdKtJ0O+H2R74ZzX2BntX19fD2
i8lTi9GPKeC42K/mVZAyKzI5/d1/OKEuX4TJTpMg91CkxB1yeZ9F6/3hO32xAX8qfIyXlLjWmGyh
GnlfVb1MQBXb/6JFReQoe/k+vAPCkYtloj/9SrBqLLR9KeskrhCsU6JY0TJbU3EQpZtx+mm0aLjw
usoSJzmw027zrOiDWaMskyHWkyrdXTcZLohudk2kQ91QnLw5wrNvk7llhD5MdoZE5h0Zm7Nag25K
qkNLziQrNMCZEC++2HWetmhO3YAuXOyN0arlkIcG3PIvhSjg2jJVzFLITDyKctDFQ4h4kcG1r+/y
4eW6/27FCCakFNVAh5Oqbn8sSaQunMyuxSlEgue0R604H2OVRxG+VZdASRW0d6Dk1TWWYlboxUQY
6JuSMYaOEb42sWmbUPloQk5lwjPERHzeNUnb0Ow/JrtIditNwBPWg549XN803qmmMTkfZ2oPQm/0
s+bD7EIdwUaPCRSpsl8+1bf8vM+1xyT+XpOCtAmRyYxn1dIO9HUTnB2vuBc6nR25vCs0LwtojNcN
KiiHSzTR0JlobhRcL1I7vpEPnZ06mc2rv7Y+Gggd/lugsN5hjGM4pvR5U2kDR4EWbZLatYaA41Ft
c7eRcY8iWPrRMDHGEJyaPe18hm51pIq3YHZA8VPyHm43SwMDOpigcKPIBTa45qWuKlDpOjUG50CW
l/uYcJ8aKC0S1LE9D7C2lSvklTnmpDCjXoinCuVBIRzadLFaABg4jr+ZsUHQJqtENWWTJRcbRwXk
kt30N/NHf8YMfWoFDt5ONKd3hNnKnepkOtNdZWd2+P268a1URcnh/mub+XrREg3ZMM84atvEXcz+
YcTzY9PFHCzl9i5ezDAfTQSppRRR3oO0fs4bV9G968vYDi7DBFckkWUJ7PIfUy5Q9llSN1gHbYaL
Lp0PKY54nPaBc/3CG0baDC4cG6BQE3XQyFMXXV05I2XQEjHHaorsLTT8RDuJ4jkSOAlx89OsrDD5
MNLMfqwXQJmU7GCkmUU0L+aN7mxD7lZGmH1TklgOVUoKYJyKveKGB0UAk/zkSjfzsY04X4m3b0wG
hPhxmhpLqjiYuw+a85w/5MmDIXJcetPXVkui+7r6OpgDyU0lx8E4aA8LeVJDzjWaVmufCqzV36er
XP39MCpnaWqBKwUIww0h5pQLoiVKsV31i1PU4Z4k6j3ooe+vu/i2O2i4N4sGJLFZtRaABzOi1/Dw
Wr7v0WDub3oAw67b2MxEYKn8rw3G5RK9HJOOwBsg3QAUjFD8NeWat+Slo9TCbaGaN+MochI6b12M
B5pCIShVjVkrlIwyqB+i0k140ts0vXz+ZJd1MY7XBmpnBjpsdKQFOotY0qg5tJMTkhpiiYt7fRs3
s5EiyjpRRcmg6hAfXaSKoYdkJigAw9mq9qAqcTBSFFoaCOeQAtEauG5vyyPX5hiPTNTAKDoKelw0
dSdnNUg+4xsS109LPZ+6BCNyBPWTKNvXzW4e/Wu7bFYvpKBrkY7fb+ndIyiyTsrdfNtB9ql81MBi
+fN/NMgcxl2pFss0AZYs7CrUGhnkxavdgNas6IiW4PCe+7Zcc70+5t42G+2o5JSzuzBkS5VoOzYY
/mhNl8sIS6sQDnE0SCnKwkz+mRVvcrHr2xcF+mbVk1QeiFhYU39XinciyVB8/EGuXN+EmMtiv8xq
GzYwPha/munN4HJ+0YzBRt7aAHNUSnWmgNIGg1ftoQeDJUipHONmRPcPMk1cmN123F32kmUmGuq2
7MMG1rofA57EUxd8mWChk7zB/8OCfr02JnO1RjpoFXRJUXMAl+Zg6voxRX+Ttv+wNs7j2AaxqSkS
yA8QCMAj+7MVThtMlZmMKTgWkfn7l1C6VZNXLTwGUmRpsVdKu+vB9vkY/WiPyZmgv0uUeNFEWvhO
yomknLy/MegCA4YEXmRFRJJkeRXR7K7Vmm6f4g/7xtGtGYPry5eFgmc1K7DEp7mzeKnyc0h/MMqy
IhKzBhstjj8nywAYCEwnybSHJuP1lzY3D/dyyLKomqSxB4CAJjwkBpK/y1Fw7B5AA2AHzthbpo9H
2mPzF6/J9PmIowu7WGTOgNo0R7xr4nOBjsOB/mIhYYJhMGKbVPUuzksuhoB698fI/miQSf6zmRpJ
MGInJTTA0Xrck53hpKaV7zWveZbvePxRn4vHj/aY3F+OpgEEkSo6HQSU6+W1qzK7m/0o/3bd7zdO
tY+GmKw/1WFVxCV28m+ScEwOn4yn3qNDC5Wff+FhTbcD+/LlWNKbugC9QhijnpzqyQ9K5V5rFruI
JlwttKPQ9a6u4C2hJ4d06TgxvrmnwJaBRQ0duU9casE4TolGl6rXYPWv7/QhdJpsp0icPd2MupUd
JpdkUlSKJIWvNJmXzDeFdOgnzg1zg6YVn21lg/6GVVk+9z0A8RXW0oAhpbujvGatr4EFwzH9L4JN
p05U/Ff0JLzdAml7UG/7o8TJ0ptxv/oRTBTqMWn0BVWhowqgqSj123GWn6/7J++bMXE3aktYhCma
44opWn1/H8ia1ZS5JaicHd2AGNAdRQuJjutB8ps5u+sKNDq6oIhoWIGOidJ332KyQaks6Wn2sM8A
yge2uCt5A3U0kj9llpVd5hYyjhlayaBWc9rsUPaBJc9eaxa22T2n7WuN94DrG7rtnJdlMsf42Bl4
Y69xDhFZPQ/afNDk2q6I6F43s1GcfNxOJgjGJjVnGofv5GC4E3iCPYV4dFhs3H124Bn4A3uSKKJJ
IQE5+omvqzGUAJhLIJKKEmLD5WLJUH4SZXcCcB53EMPjAr22vH9lkc1kZqDUY5jh2tM5SgTtpxz1
HkbSaXeOPvouJz4waevYW5tkfBR6zSnRJHrQamiyR+DoHcFBbILGwuzsEWRl1zd1y1fW5hjXnIW4
HUCQhvIBYCuiWiHYy+M/cUhJlEHqTbkSP3E9CaoyGyhjgWjAjOwU6c7SpS7t5V5fywYZGvCqKzvM
iRpC83XJJLSxFlxLD5p9ig8B9DcMoDjFx273I/lGbFfZ/T9a79uOclkhc8RGyKCj0Q5/07ABGmDV
vvbVtFUfwoJ7gER2Oe/NfOPFni5WA4u3hNkYhW2IT/pUp9FYE0fGi1+lvD8uYC4ecifhzegkOx1x
aFAAHZr/gjPxJrY2KIk/2mdOhlBq8tooYV8TezeaFTdvu8OYRq/ZWB+aaPHqFt3sqTsluuGL0uCr
EMmt2ucxS17yQbD7VL8304E38Lrt0JdtYU6TWikFPTVxmszVXaHmVjscyuWB42g0KtiEvt57xtGK
ZZQH8DgQVPrlOXqFhg6Sgnkv+OVjcOY9Hn9uhnzcaMa3GsziSRBmpcYoy3S3Gz1Iq+/+pN5erYkd
ZFcntSaRHsKfZCCN0xc91Ny2OhVj5lRckp6NNi0WhXFdADBNUwKO/mNxo02Ym5zKBIiPQ32mCNrW
q4Hbqeisms35WlsFxtoWDd5VITVJddKXtJAqbrK7yFaP03djP4FsSfDnPYbaPXkfvfGICjf9kMjg
zSbgsftEZ5Lkc9zmMxY4AvpmjokFLRRLEbl6Rzw7TALvpkhu+gmPfrkCUvputMOm/FlOS4IDI3EU
JXtMNfkAKdRzEXZ+EijOEMaQ4E6/KPN0nNuU00zm/R7mwyZE1Oq5grcK5gGM63P7NVK+cD7oZrZd
7S3zQWfwSGGKBHtLuQOXm8Ipfcii7Ae73tcePuhjybHIWxT995UHQeWvV7OCEMeMHgZTsCr9OHKf
zbbd9OIxTEItR3AiChgDdsTF3JuNdC9Wi2SNMyYgVIGXvnlbyKTJItGJBrU0NF8C0TfM3k9E0f8f
PxOTJcVmHNCMiIDuBqPZAQ/EAKy3iZVZ2cvsNLi08A/i95GlT5l55RpMshzHBWyEMpCa0Y1+azz3
IHtswJJl5Zhs2g04EmWwMrcg6acapZTAOHnm5esN2C3NbbTWIYpmfmIfMcU60GstEJ3xUOzjM328
G33K1q+fjL34iIYJGBdUwG0nUK78+xbvB+NsGk+bSkmrBa4ajpnVZ4sV529mJFvXv+12QPxeos5U
qU0vVHh1gfsM+t5QnSmNrET467qNzXPvso0sCwmRpkGdCdxH8YMDgQ41FY/jw4s2Jqw+7hiTsdJO
1fKswhCwAq06RbVU4Jly4B4n0aeMneCw/T58vb60fzj+LvvHZLBMSiBjKzfYP494eOY4zl+Tbzj+
wA6qPV+3tZ1WLqbY3KVJhSpkC3IX+qrj/FUNjnFyAz25P3EJFBAGFa+ECDqTUWoiZaqaAO0S9ZMn
hAaAy5096bxL/KbnSZAcBmACQm8s3YcOOPkcGQjwhtyVwkM9H5Xm8fqObTbMIIP+2waTifWyjjo0
rPEG42t+96Tu6HOX9PNH9a27n3fyz+vmNlPxyhqzcVULXv4li5H3QcEnovkhp5xMLG01INYLYjIx
XpiiphJwYFJ+6OQrxSEJuDBAiNovn010qcFF5mLuxpm9/G54A9MaVTpy+qMGgm+oPF1fMO8TMjk6
HSOpk8YRpZEJJZMgPoQByC3qnkcfwLHDTveDj0Du87jH7b1/HbTD0H8XeU267VvQ5eO9B/qqMqjD
qM6hJY+P51d7iuttjtNOg0hJsNN9SoMd3hp2cFJ4rGjbd92VYabum5V6akQdfQL9EeyugYWJwdqy
1C+TlaIpSOzJl934p4p2lqZz9ao4LvseQKtVC/IiZY0qoJE21M40aLfFpHEaj5tpa7U+JkMqkKaI
UxlpS1cA8prAxoCn9Gl6zsEVdd0dOcHx/qyzWoycJwYmImiLU2otebyrjV9K5FTjmzz7RsdDJPCc
ksktlZ7leWzAWl9/b6enWXyRw/8xf31ClBVNKyQKPg8lGQTf2l/dTnmEIKJF3aHdQQzp+g7y1sSk
lyDQBS0Y0XCUya+m2snFz6DhpDCexzE5I8qGsRg1FBz69EU0vuUq5+/TJPupbry4GzsqVeaKUGkD
ltAotrScOtWXh9wCaekfMBeg3FhZYkqnWTJ6gXTIGKZwyrJTWT8N8Y/r32O7pFnZYJJDHqlxS2bc
eKU3yTcO42k6Qjv7sfwxgm0yOYTOyHMBzvd5B1WvgijQoyjMZ+rWw60QnUqF8302m82YIwNfPEoM
5RMPVmvmRTMWKg4NjGBRXT5TR6ajgLjSa0WL2zTY9umLPSb/JGORGU2FU7k/zNABKhzyvT4kXupL
4LLF5FznQwROrTiRtFnzrlZJf9VqG4sGQxWCgc7o4EEdE22R0RP8/wfJE3WAT+6OCgpwcQWVFMst
1SWAg+mdjrZvjwlmGSAG8tAdJlvxIHHEHbbdzOWyAmJ1kWh4HGeCt+7ADC5QPnzF6DwpiJxU/x7l
X/rs6brfb+4eBg01zaTISZZdopXrRRUUWrcd8MUwKL28Dze2nIf+zeVAM1yUTOgQf+JH0KMwLXMN
oIy0+jUvr63Q2a1wWKRqd30523UoeBFlA+W09mlIuRumsmsTtORUa3lt9hqQyIIr3tEHwNIB4QSv
BbgdZCuDjNNHJM8rsmD0oZeN3AIK67U1tV0fYuQtS/O92WZ3OYj/ASA9JnmMp/jMNXkhsJ28Vj+C
iYG4FIiURlh10hDL7EN7MYS9nKovppneVuLyMlMaljglbtxIbigmxzwP7yBI8CyrAcejNrPA6rcw
p3UxEdJgC0QnGn1B2s2RO1TP178yzwQ9mVYhXxZ9JOsCugWS/JQXDyGZrCjnpefN4221DuaERgu2
XKoG8S5FsTVFt4rxPJkv6cCb4t6spVZ2mEif6g5DkrTyEAy/lvepeUQp1Q/7tPflhdNp3A7D39HB
Htn5pJWBOtLx6by0jQEsdfoBc8A+mTlOQL3+U7K8LIpFR2O4ZonyMiNOpBo3U60/mdynaYm3GObE
1sxAKnoqJZndULj32+t0E0HOfbKsGAMB0p6Sduon835xO7s5xY+ZXe+Evcl7Id/MoKulyh+dMUVT
Pp2ov7fuAEmzyJa/NBDatScwkKiH0okOvZ3ddF5m80UXtwMB7PuKicbZp2Fx0DYGYQ/osUOM0TbV
3uqbr53KATJtf8uLEWafc7mKwqFEUykSyXkZNbTIxIfrAb1pAu+cBNqjKsSzmBgQSlGJihwogz46
xcZzxs3Sm75yMcBOywrNqI2KilpVKKyltLo9bVAE+w76KMSG/FznNmck5q88uSeeXaZyndpamMYM
OHSw+R50eXIjUdwLQ+2bmclpEWwfAqs1Mt8JlMqNGEV4eR9t0S5jDHe3aFoEPxXwRgNB0fjmHe9F
dXt5KIg0A5xOn+Zw0oGkS9FTjDP8H8KIUgyZhRjiKZyb7SYMRYI07H8NMcm4BRakDGOUKZ2DtZ0R
54dKtJDAwCTqFg8lHoyzkwGufd5gzmaErQwzntnOhlHoKt5GVQmjx019GEoI7FUDp1bfboBjIB5Y
SFkyP83/hH0lhQn5P9Kuq0lum9n+IlYRJJheGYYTNwdJLyxJlphz5q+/B/L9vFwsNSjLfnJpq6YJ
oNHd6HAOolhGSlbfUBiy4K59Hu6A2L5D1HDEOIYt77WvlYOOyOBGdJKbHWjK6gPYUa98atQFaryw
zhS2w+SM/UU2BhmtW9Fd3PSrhgZeXAMp/w998UoSmuhdQkuKPBc2MVBulu8qsovR0RdXAn+3HQ6u
hHGrCmnbNbGMbWVPIEZRunzLLwyHInkojsBwFiX56daNQOwpgyRcNTF7x+mLnLRlrvY6sOj1bBcq
gZu1+R2aibyW9J862vtSQC5Kqe6WMT1lWvxASskJpOxJr819v0yPOgVPmdw5iKG/UVO+D6eHeKm8
kWg/Edn6IeYwMSibebKlXcyODHamzScpyo+T2d6FEWKIVnYmnKOsBQ5wkHdNUhZ2TvVDJxuH3grd
fDH9Yuhdk+ZPYHXsbDJ0r5qF9rElmP81Bo4lr7aDL63UVVfr4azI7lw/RMoxDT5fdxxbwROmayl6
h4FKpPIZ9HFuyr4aiOzWmEuNbhD+OsX0YHUPevLZzHWBid0yBmtpnBWSaBOHY1kjJGy/4VDs0PhO
4pfrK9q6HirqbRrmeQHNbXDhRGgq8VwQPKI70/D7FN1hEuapE4q+FKDH2hMpBAK3tpDKAOkA87eB
/llOYyupkbNxwWD60oF21ZwdWXmcurMW594iHYZ4f319mw8mvGcxrKyDUZnwL85EkcPWjLCJrUd2
0afEzZ3uyHq9yUU6iMhKNhdHfj2iMSeq8bh8odG1XbIUsqtPXxLjIa+edfPW0o6yhqaaT4KVbakH
BSMxHp6KhYiMO7p51q2BDDl7S5cP2L199c1I7XnHaNvT2+yieyDnFDysNx0HxUYCgwQzjxZf3DHl
ECjvrHMxOnRnVHDR20Q+USf3Qs8C37kEBiKb8ejVaF5Wne5iHK6vektf1/I5C2upoTEHCeQvjR+W
NwQ1fmU4FdZ5MRv7uqjNCGcti33LykfJ+pjO8mwxH1WdiyftXF5Qf/kU1K7hDz5rSmlEBn1bXS0Q
B2Nrsb0frgfGHxYtNRHe/MIxUsGprh8wiOnou1zoGzf9FX2Txtdf1LiXSQumn19tGtTJXBThU58V
J1CuuB9PqiC2/83y2N2Q0SEKeNH3Wxq1w2hmCWqDrKpaPxQ782B9ZW0+na9Jf1QEAVWRLINtkWgA
R3gvbbRyTR1ivKnbvPMjK3HmZRTYly0HjLVQVbeg+LgU70UozSBFOkWRp1NfrOypsx7rBcxZosBi
68WyFsP+vlLFEMSRSRWhdCsfJ8Vm9JiJSzDtdp8/yW75GGOcnwhu2uZZaWjGJsjmUpCA8runt6mC
zkZkVs46cMl6f9ongHfbse6ICmldwct2y5xpgPozEccoYDziHEMyoIU2avAoK0ppv5jjbh4Kr5pS
QYiwOQO0ksOP4wyp0YaDBh/OErj1Mb5vXmcViLqs8aRxQIOhAqR6J9L8TT15Wx0/Sru0YzwkGpLj
Zfti5Z+65N40Y7sQMoGL5HCvMmST4zDJEI/VIJDsunYfoUNpkOsnaUoFr2h2IHzSZb2RnOqbxtDU
agf9yLp9unwr5VtDw3hrfLLAKNLdE1FTmUgedwcA2VJUATu47Nwccm84VV4G2uQ/8TDrZXFqrxRl
XFkhxOil/GMEB6iddt2XNCI3Jkl3ipS9Xnczv6Bfru0j59KUWqo0ioVhcrdL7aktHoAo1oOGI9Sd
iES7sp29TL63tOhomN0p7Qc/N6zI6bsXowasWj9d8ijdlZb5Q2vlH8ZAC6dKKl+t5XMTGn44Vx5a
eZ0sG33VrPaNkXgKmuWnVPGCULattPyaanFkm+lyB2idyLm+wM0K/HpHOaMvAech7SO8phnIYe/r
eGxKjuXgFXDT7gavPaBlCCkstLcLopVtjUHqlAKshsgaJ1hHV007LwAv1QOrsXNZf9GU6Gax2n2Q
oj5EyydVbw5JMO0EK2a37MORqoCeRkBtWRjKf2+u5UidMSnPevbP4R5ImViv/lgfWDebBYTi69I2
DScckI6qCp5p/DRvImcZxv6gP7I2uiGyx1WGshsosK+L2YpttTcx/KQF3glp2VQ4xZbkZ2OUwJBR
YpJdWnbWaOyS9q+qFmKnbrq9lUwun5UVANaTw0VGrd90eogZ01TgdjYN5koEZzDTOe7B9YBlGWVp
9+M+7w9GCQQrK3Kv799msLXeQM5eypheDPUQSMsNwi2jcaXX0okvlafOCO8MOFThMPlmlkUDaxcS
WaqGsVfuAqjVGIxLw97Dbe+MMfig97SYbSP83JQ/FoxhoOEsN0S8OOxXP2j/SirTpFWw0mXInqVs
4NWUJVsm565MHaV9WuKb+d8PkyNOXonigoYAeIu1NkOUVrZuU6Z+s/Te9XPb1vv/7SGCyferkYwg
pvqMiLxcDGfMYKiwieOnAVwWAX1RJUmgJ5sKqWFVMpu5VvipESs0piyycGZm8BjInwz0hFXTpcQY
4/V1bd6tlRz2HatTmnN1zJcQcqqZXsygeM316nBdxKZlWong1E+RoqWdWZZRAc2EcqOEftYLwjnR
bnG6Zsp60hkqRJBitMPwLpD+ioLHLJMFp7I566nhSYYqr8mqytztnTO6hDF65xE2AioMAPBkL9nI
p7mxN3wLcY3TA3ESO91Fz5FdvAw3+D9qixrztg/t7SvY31eHZixLO1Qt8n11lzmY/YtAoVaLSoTb
kf9qrZz7ItGEGnKERw1GdNMX/WicgkOSODDv9YGVLUQ4ZaJVcarYtothyozlIhqOufkciGJ+0e9z
epg1pVbng4EqfXgHpw/yZIFvFO4Yp4Y1pW00GvAiLJ++uMQmr8gzAXsFHcPPopT2b6QZaH/FS9rE
2/a9FnRWFJSkm9mzfXCpg0k9UIKgtlQfCnQOld+u32KhOM5FlslCC9OA42LT6a1dHhdMdTJ+wvlp
3ovGmbcv9NvauHvWyMoSaiHWJvdYUOTN/X2c2BKkX1/VZiZLQ1Lgf5vIXaXWoIOEgi7bRLJr7lp/
OcvP1k1wBLi4X+wlz3q27omnvIaosgKH+4ewgYnt2wc/ufoC7prJkbIMLVJMf7f4sF4iVXYYdEjm
za/WQTT1sJnPWq+Yu2YG8PSrSkZ1kHE3L66xqy/da+x0HnHKzwzpTYgzsBmAr1bIXTx0go4TDWQZ
WUJ6LH+CwYuNWoQ/LKd3Azt8Ss/Gkd4qu+JY+NLu+gFvX/q38+WuZKN0sRaESDXFqNtNkW7PonKP
SFW54COu0IZuxJDQKhWyMYqj57WnTaUn140gCNkOHt92ks/UJXOTjmGBSHhC4oyNUzWvwZn4DCEC
4/CvIuSLzeblla586JpWgtwsJsh7AV/HofqOJkUfUT4gRfRz9KjeUNcbPHmwFeGUo2BXf1mjlYsb
G0L0LIXkUj+p2WVIjonij+mn69oh0Ew+bxdiNnZsK9wFAA0A0bHbAyFwp+xFMMyixXBGhqICUlBk
J12qao7WHYPk1KBltTcfri9nO9L6R9n5DumpN7KkCxDMqR3dJXXlkKU9trHQZLFg94rJ+lU4Xx1O
QzM971scjpIBMyd+CqOLgsJfVO+tDiljvbRp/CXJRePpgrvMt0tPxAxq5FmRFS9fgvp51n5c377N
39epYqL1kPXWcHZKChO8nRi/j4ExgNR8rkVcRpvnsxLAGSO1pk2SqjgfrbqnqZ8qPxQRKqpoDZw1
0iTM1GHQAWOmJHeKPLABe+he36ZtD6ID2AGUpybKXGyZq+MfJGqEPZ5Krv5l/tWVyqo+Kpo4ASnh
ZV64E2HKbtu9lUR2wVYSxyjLOxCF/T1IWn1uf8R+50H97M5nlq8WZIx+taR9UHAgeoIdUwOxFl8P
BYUE8KTTHlnoTwQNneo+fqYuvcXIvvdr4gylinIn2yH4mKuLKOW+eYQr4ezvq8WmQKbCdBG0JAxr
J1DJkzRP3//kCFcyuCOM9SkKKrZANhhv7ZJdd6pHm/jtWToyQDvt0BTOdZmiZXFnOAVEbSSpBQVD
fx7NlyUVrGnzcq2WxN3eMc5nJbZyTLHi3uZ1dUs76Tbu0s/XlyESw93hdsYnjFonu+m02GmBfifM
vUSJqAVoW+VXy+Eucp4OXdH3OKHRMZEsRUeOGz4bHvIbN8pevzEECbDNZiftTZ7JJTiAxACwNIp1
YZbuyPjrlpPUAg4N6MYICm9Kd9zTm+6T9HR9O4VyuVdM0I94xgxYp3ZbAoEYI8AVGuQO1vPdjJb6
HKlMe08x4THa1wULztHknjPolKHEVEH0UOVf6PRJii9TLKhzMo27YkVM7hET6ayYVWNpPWKlZE/J
qWnvxuxs6aKn83ZyfXV6nM2wxsgsygGrCYHgYidme2HwLX01HuROO84x6hcBuHttM+wdlWAQ2EgO
S1N8bqrBaWLNtA0DNQAMst/Go6hbYHunUTtUkAK3zA8zDJg/SzPWZylFwSkPiN3q9f2Yi+ZaN2d1
ERv/I4c7UdL2ATCwBnZjZGcGUeByCnbzTt9VvsiRbz+GV7K4o12krG+rYmQIVQzrQ7pJnWKv+gSI
SuCnXgS6+ht/9LY07nhrOsc0hct18QpHwqf8FFZA/A2lQ5YX9lCA/7unj/HE8MgH9adO1C9LZZ1I
Mn8mS/RJ6fPnOWl6hGrz96gC2sSYvZiVPAs+U3TQ7O8rx9XQPugqkLq7gAs+aFHlEZL4aC0SJPtE
YjhHMpJomJCMRe9QOuyMuN0lRu5gyMq7biCYIf94e9/2nPMndRjqKHRAbVVjX6cv2bfyu+Uo8k1v
CjzKb0z9myTOpXRjFGVWhgxAs1tA8FrsIrfZA43VVXadbwmB7EX7x3mWTu1GtSmhuyYd7FRRPHNx
e0WEAiaQwjc/m+WojBXw3TCot+wASulqweBkhugtsh1V/LN3PEOQoRSWkrEO0rTwouSpTwX+iW3G
FS3gKSQnuTCixMAMUVVD2Qjdd1PtRnq3V60msxu9v8s02bdk0bpE28cZmLQBS3bFQC7zsdphXuZ7
qaJ2GZXC+WT2Qx8XaAIuGjVKU+Fbjcoy6eW8/JVFHL3gmHsgAPg8HEHmahf3wY2oGLu9rn/E8RkM
w9CauNPxxiqWG3RA1Fprd+BsvX51f2Oe36RwQQV2ziBZiQZqFd7m598D38tNDtYxj0FTDJJA4G8M
9JtA5b3pq1M1Vw3l/33PeKzQmVBeGCMFvVt89UuxZ81boZPvUGCfCkeU5drcVUy4gbLbANMx31CV
oLvW0AO8yNBytR916TBK0s5M6ufr+7oZ0KzEcIZKGspWSgGr66ZJ7OjlycT8k2zuY/RTl40u2NPt
NQFLUsaII7X4tq25yv+/y7ZqzUNSoUenkr1p+aNMs/kmhvMmVahqSBLitaXM5UWuSq9RrUPaUQbG
KOrfEi2JcylGaHUyZbiWrAt1wawQo2KZ7hnxS+hUzzD1nqhKsMGShNroan3cmSVKOxYtc2PjsbzR
nWmfe7HXEAfMkifN613GLlliTKk8Me6Z+mQ+VEJuXLaHH2zM6hs4j9PkemQEoYbntKneTj0DKM18
dP6jHGgK7PW2M32T9cHvDDNSOyzoDp5nJ/DhTCM0M2qeCtS3zs9+iPDDNh3QSh5nashAFaUFda2r
BF4WPOWlINrZzrasBHCmpR2HsaksCEiGyFOVwZvBUhUTLEsZgl0hleeSPnVz/SOfpEueyV6cDLex
oe2rpjxcv//b+eDVt3BeadYAdUvhMFwKpKafxYG9Ert9eQlc+aA/MgqjaK+cQjfys4uowUW00ezv
q+gyJFU2ZBQ2vSLkYEnIbpmiorvgfvK9jknUlYk0FuihiSZvoJlrgSAssWpHsI3syK7cB42zOWpm
akrXsjsJzhhGUBkeLe9v/PZ4J0pmbTpD4MaBvEMhum7wLD8k1YYom3H7GAqbAhAZ1qAdn1kRNxRK
2zolXUYLo05gdz6Axcc6YNdatKkDFrW8SZL6Fvxdf+AY1iI4RZjBntVpDbLpxXRamkcdLFrmi+CE
tjLcaxlMU1bKlqtp1ZhBh6LcYXJbeznFPntJzsI6x+Z+AcAIY5QYUf+ARd/WYS0XJdzPRB7m+iKc
D9hSaf3t9/k+VwOts0i8IbyjgWnLenBSaLEbdd0VbNhWGIl2CDhrC0MxH6BjM220yqUAScAUZqY3
VUAyHaIdmWZbLcYT0g2qPeVz6TRW+USmCblvw+6Tbjd3QpSTTRew/hbO5VVyIM1ViGBsIOZDRyYv
qNBc1RS21Htj8zONezyaLQPtlMSR2sIFD9GlGYh/fUs2Pe/6MzivJ2ljLssJtp7cxjfK1/TY7Tu7
d/vzAo8Prq0fDMaJdRtXF+1O8RPPOojwyza1CydiICkCWme+XWUxpLwvWwbNpsbopFbOk7J8ur5M
kQj299VNiawhZd4d7zzzkqWXBsQz1wVsBQ/6ag3cVQT9UBIlDBetAHt6WmreDH6BXOsOfSlqhtqK
b9eiOLtMFNA5BykUR+0/Sck91RN7RO0/PdLs/r8tiosEka3IFgl4pG4dX9rqucp+0Omvzvp5Xcom
yuJ6QdxNGKqMZFGBBVGf/iRutrPQF3ob7UzXuMg7yxscgn73zgfQqI8OFa94Fr1jf3MZ31SQuwV6
G4aSZGA+icW81U4Dv7nkLQ/KreQre3W0RaAfAn2kXB47NWu9jQdkN/LsJStPvfbl+p6Kfp+L9zpd
beMxgKELdW1nGrU76yIY+m2P/abylAv5SAfgFFpC5ZX70Yv3wKg+GJcek1QJEKr/6wlRLqgDizmR
8xk4Hixv2h0AN+fmqDSQo+o1fnzb7q9v4GY76kopKWcx8iRDUzvB6spFje3M0N0kVI9LFtzStHEA
WOaYRuXXQ3/W5KoVWBPR8XHWBPTOsZlaaAycgmM1P3ShIETe/H3AHqEyih7BD5iimEFSiBXDn/da
61EKnLkhFWzgpggNnCuqqTF6BM52kNDMpShGIS029L2kTfeplglEbN/alQzOcGgJqoPhCKtObgs0
r7e+edCBzd4DpTzfFb4uGLXfjFJAEkOQgWI4R9ypSEOTjGaIFn0JA8x6hU5lgiJXnOwEqrdp4Fdy
OANvaJkkLRYaF/6eq8Nk9r7ADJV+iAFJXLqxG4A6FFiz/nW57Gf5eB8Tmv8sjzsxLU7LLJmxrEw9
69Nuqr2wPxaTIL0g2kTuzJJ0TAiJYxTJ9Rgk3K9D8jp0fwLbjgQTInw2tvsB3osqwZgBeAS+JD6n
zV9RiwdSK0LB2VyJjnF2DOriGcFXjGgqx3GEEN8t0KOJQkZfHsJENMkgEsIZ2ZbUVS2BKQDNMkeQ
5tlDFdkS2C6vH/22LV+thbOu6ClR5MrAbWVcXZLNID1L1IrkneoVvqhRYlPRVsI40zq0hZFS9tQz
lJd5GOx8OhHzJQ3d64tiPvuDPsOEY3iTouLG54yVoUkVxJwI9rPuMAydW0bdA8zeLk6jk1zVTjwu
n5Ve+nRd7Kbhg8rp4De0kOTkrlEbhwWqSng2B83dZN3I1tN/+33uAnWjRKUc7zG3aA5B/kBF6ZPt
03n7fi4Umo2kIlqO3zekz2VyYxQ3U+YvVipILwjE8JV8SanCxoxg5Aq9iexZ6r80df+KF+jBnERV
9G1H8XYmJhcOqXpv6gED5WTsFv9jmA/Pus1qV9JB1BuzfZ0YZgBQLlRw4HGeAkxVWtnICO/YdULP
ng3MEJA+j+6vMq+ggL9ZUtZX0thWrx43rbmQuKhkgAtqoNOsgFTXJI52sZBJDB//ZPQVgQM4hJGl
waQWZymmqc3CJUUDS6OmTpB3uyo6UGPcXVfyzXziWgxnI8Zc1fOhw5pYk7ry0vt/s2LIO91mM3hi
vJ7fnNnbwrgz60C4Z7VdiSciGtXRHwsTaAIcL7nJ9uNeCI21aSVW28id2TRIfWdpeFrlmA51xxfq
EFv9JnmgQS0jl3jkh5iRUSSTs0wG0rNFuWBPrbK2I/WeZCI/sv2UAzwH8P7RKvoBdQsUUQS55l52
rcf+a+vUgKkfbLQpPqAN2El9cq/syp1pj581AOgAs6dz/8g8rr6Ac5g0KGtzWhATUuVJm26DxRVo
JrOvH9zKSgB3AfQhqMdIx902CHijqKO91je9H7hgNWHwmgzVbN4Rr/oS7kTE2tt2bCWbuxVxoEUA
uYHsJLY7MHi2fuR+N76w0kzniJE2NxXGJGDxxrAmGmM4V2BM5ZRILcq7tVRjgOybOQjijs2KJLBO
/ieBr4NY+G+mNTKY0y7wex90MSd0buPtX5wwDOwoOw2BroUWSvlUXCJB0UKwPL4qvxRUy+Yeuxlr
qde0yYEuxl6gLZtByGqBnDrm9Zx0eYDcRvyVHtO9dSoBvwfgzZtgx4b4zUfGG4Fa1t34qogKzJux
40o2p6kGcl4xWJ3wXqkvEr2Mwe0iGmnbvAzoREZLOLAQPqKcWUXTmYtC3DnpbzGl9ZQt1FEXFLHs
aK4eaN8LHinba3oTyEU/UUHyZBmRVq+HZ2WUnVxBkTAQ1T42NQPEqwRTdKhW82SyoAUAgXnAlqXd
z8ivLfH363qxOdGjryTwN7mKq94cYSgRIZwpKEIxI/8j99HE4wR3mDf3VKcAdv9Lheg78oIHUUFZ
tELO21ldaKGjjpUO5h+5uZflb9cXuBXeoR5uAskM6HeYDn0fk0gzQBmrEQ+KJpE9fXJyOXLy9EtK
BRdsax0rOXynRoEuDcRaiFYTywLgKXnVu1IgYkvl1iK44NEyalNWE7jNwPhkqV+7/JWUD9d3S7QK
zkosJY0CbUH6MS3vVN0vqh/Xf3/TcazXwJkCPc+tZjLVxZ3pzvRzL01RbgagR/PSfx8Rbsj7RdRJ
vRmWrmVyKh4O2UArJlP2i8NyWE6Lnz7BkqNxW1R1Fcri1LkxiLQodYcHPwBPI8RSpaPdMHhy+SRK
k4jUgYvc2irqhzCBqHbonSkLHhOa+JPRC7r7t5eEsF7WgZAKVBvuBgX9vLRaCAvBiGQYNyVr3ATt
M3AZRA/yzdgXQdv/ZPFuuIpKwCTPSGUAzQbJ7/KIWQlvuq8Pk19cRKXeTdOwEsbdp1bR+igFxaFL
2vty+EyDyMFTw64UUa/tlnNar4q7VSRJq3EhzAZJiM3oa1A8Sdr3lGh213xdApHCb17i1bq4O0ba
koC0EeFERROvTYxdr8fu9Xv8UffAUWNhaMVCog6MNZz3w41K+0CrNLfM3LbwgHyGaUHRSPXH83kv
hFc8MqXF0CaqKyNeIZkNhnqbhK/zLKqZfdywd4J4rZMCPWvCutTQFflNU/y4Fz2M2Y6/D9V1DP4A
noCRjEOjuBMpiap3eqOBvdFnas3YVotftF1wF54F0qzrp7O1nrU49vfVO7xuwO9aTTV1peAW8dYS
PV7//Y1r+n49nJWbE0keZqVQ3XjGQz/3ol11al6Ho7wrXfmbiAt+Sw/Wy+EMXa2VM+iZZOqq5VOn
OFkf7JWmdhJx9lG0cdzDNKsqKe5jSjHStrhJZZ4XMjjy0qSOpNB9S5W9NNNzHDSlTfR5N5nEX4La
7+rAXvrgXyeo328yd8dA+xqa0WRRF0MHJCF2VZ36SJSREq2Yu2NAFItaSiucZOEq/ecM8yPXdUUg
4NfDa6WLY6/IOWmp6gJGIOguiioa/dkyRSvt+BXgrgSktWaEw4AVTOmZVprTTa5KZ+f6KkRCOAse
kHlOACsPNujolPU/yuBARNVn0UZxNiKtiiEGYxR1i4QeMcf/jG4/+T8eBvuG1V4lqSFJVYHDGKPG
nhcQTmfUFOVeNqZr3imuwlmHvlbVcjEVjHh75rE4z17yvUYPVbCvXqznEoWj+WQ9zSfRVI/ojDgz
oclybkVYHXISw10a0C9ATT1nrQgGmtmAK7Zc4WxE0wRFWdUxdce4BZpT6IbtvtHvIr1yZCEYjMD0
/WJAWx1YhEKYPuszdUnn99GxRAdxSR6GWFBQFOkeZwW6eZiatkpVt25ukiG25VL0kBUcDg+EZdbd
0BQlSK4aojutDPZqzDm0abv7T/dU5UI6aqRNXyWRCt5v09FCepmt+r5qqtv/JoYzB8BpWqjew5+H
85dEX+yweQrDz/9NBmcPepoMbTyB2BY1ENtanovsMGuKwK6JPPkvnL2VggUYKOzIENJf/SbZZ0aZ
EzuqZtNdeWveCLPN7KOvXB6VMw1hVoUkHjsV9EM6aJ8JXhPQbZ+xzudIrwnfE4LLqnI2AYSUkh41
ueaSx+wwPJF9hWmh1GEPTg9o7W7qhrsEfZ2i5O/GO/edDeS7DgDyaIwlQLbcGYUX2cvcZS/dxP6A
UejMy36I+B/YBb22r1ys0Fh07rU+1dyxHW8qCcn7Igs8uZKPIRDa5v4wzZVTRZGoKiywTypnOIq4
BKCljoCpkBTHjORzaEh7PDlOYJgThEMCG8V3Klm1JvUBiUEwm31X1WMdC+70RqXn3ZHxZXQlwyxo
q8cq3rnJHVrNkEovE1sFO6tysvAghaYIbp9oSZwZQWOn0S0S3h2Whfc02FcoWiuvWxGRCM6K5EZT
a2PQqG5X3Grxrm3ur/++wK7z3Umk14tcbmvNbYbaCcfLiNA4TQVWXbQIzmpEIFw2mgkhnm69Lv0L
UhHXFyGygr8YA9ZWcAQTdjgXGnq+ZXByMIoa88D4qApv3P/7lrv3esYHEKmmt5kGG7hE5767LYno
OSs6E84Y6GWjZgZ4eN3BfM77z9JyqMb/eOzcva9lIwJ2IjpMp1CypUy575YKXbPq8/WDYV96xazx
D/N8wvSExO58P+YeWYCRbmjoUUy8icz7yFq+4HUhmuwXKBtfjIlmeQxT8HK58zH/Wt+oQIgHZWJ3
JMdoX96SwglBE3R9mSKRnB2oSAMGhqxEWD6bLmApT0SPBFdIZN34SkKlgQCpqmAI4BL2mYu8q+Rk
p+BMAVmgOuCq2JeVd31ZAj3U2LJXtyqhSzEseaK5MRsqGu6T+T4SDy8KQgp+CgUMWUZQjcgO/OIq
cPrLsFcOEyp2f3t34+m/LYqLKOAl2pkmuL1TPd+0UnETFdVdZ46C6O83JomNB+gyyp58pwgmJOdO
67Es/dJ73aH2zbtJdhhPkIqu1q5zry9rI8vLrNKbPE4H02Ds+6WGPIsAqBbTUtH3he4T6VwojTOB
Git46LIDDUQDYdsRxJtczkEtQRhIAS66mwTP7ezr2rlNvtaywJD8Jh57E8Pp4mh0tZmZNWziL2by
0jf18+CgUQ4DBcZdMngi+utt5X8TyP6+Un6aDlI1NC1wcMLQKxDGtxHUpRNYK5EUThtTC4mhqcXD
rVrAyqz7mv45J98FqiE6Is5hzWWol0DAUV3zufcse7e46j5ylxzgiTqISnM38iLhJOZvDNbbBnJe
TE7TOYmQ0EFhkuwUrwCbfACoUFwBA0u1AXWy60VIoaLt5NwaKHoMuQEBgjsuRwsjuoP+ijZR+/p+
CoTwM0YAbzGHUoUqpspxms7qsu+IoGaz0c7w7jbzyPlR0ATBpCCWZc+PeK/a9T47aLE9X0KvOlkX
7RI8pucF+BugJXCGRGBNREvkjEk5SOEQFHA2s2HaktocJOlRkxT/+kYKV8nZDrmcNfSLQkUYK0GP
oSUAbbbOcALp+y7Y9S4F9qob+j2oOUwMozWiOXbRMjmjklENbOEm5Of1eehftNCpKxGhCvuNjyEQ
QOoMtI6yXtX3dkRuwT+MFkXNjVJyCa3JsxTRMjZGr5i2/CODD7NGIEGBYihgWKWjJ9kFwIWiu/kI
6h+HoWuAo8Zn4JNSDiIX4mgYfAZgqkBlN5CN3n8El7qJ+4RokQQHlIbFoyVRL1EbP9fl3dKqTvAy
9/R+pBL6zY36KEudqyJkssdZcky0PJtSsMfwTv5Hevy2MZweR2HbqF0usTD3pBb7JjmY/35A5v2y
OR1u4oYMsoqnhzoQO0GVy0pFBmeDveO9DE5PuyGRSznqKM53cIu/gF9E9pZX/QQsAdjj3OIi/TWe
RMip25fjbe/Y31cOUA3zmsRGA8e+BH4tt38p5XCel/75uhHYdk5vYjgPKPUYlgo6mBpzii5Zqz2G
o+41XW7Xs3DMg921K3dR4xxha2STucgIaOf/Z6oLx/2sOUoFMzN4NZCT2r3kYkIzek53mZ8LJ50+
ztm+P0jOJ1ZNSgLZgLJQvzukx8Ad7PKM3gIhpB9bybWVclYnbROtKfRWdfO02bVLep4pLlsYHeS2
sLPe8q4fomBjdW4KjRYpLv6CjZUkMIfYY2o3/U8N0Pv1Y6Y89YsIelqgmzpna1j2tiUWjGoyTmAV
eCAxcHytH9cX9Zs6yD+qqXPWQxr6pJCVHtbjdvjUHXI0M4Dx85lRfqXgU2PgKulOD+1/31IFLUHT
q6ZqFP0av75rdfOKqgajIwDe0Rmt28WcP1RZKSgYbN66lQhOEeGsgs6SUA8zKKAPb4sIV6D5LHeC
wvm2h1/J4fRQNlK9aiK8tlpv9uASUGdGMdRO3GxxAcnhoW3My57HwBl2bBKJPlw/QsEy+eJlkVZE
H1WEUS1dbgryXc3hZjDIGJih4AZsuvm3hfJVzDEq6yXTULJHkqOcTtQQJGzIZiplJYBTxjydzUwO
8c5iUPwT3pOS039OHiUP/4Iev4YxH2PERvssC/ZQJJhzcLVR63VjjHjIBudgcpIJnDkSWJz6r7p8
llMR/+P2w3m1UM7ZUdD+gU6zRN0EDfuy19r5PYhk3PJgggxOiGzHvv6DoVxJY5ZmddcALIKJQ9Vk
1H6Y170Dv4GD5DsLraNTcgRnztfrGrlpuVbyOHc3zFYw1T1SxkPg5+P9GJ7q5Om6iO1IbCWDc3NJ
1oW6VcFzy8d43yN6Lg5m4gPJVcKLz7T7A+JAzQ9k/IMzUkFQL1ogZ1nqUWpyy0TKT6+/6dVzN9/+
yVzjOwPJk/9UVteMrYlnXvFdmUEMFzntMzA+nMpb0K3HkAkZrHVBbVE9SrA4vgqqpGjXx/tSdaXy
Xu1PY3sMF0EcLRLBuTbg8MV5P8Nzq9a9gmGpRnYwYOteV5HN8OBNQ1TOmKDRKZ1klpCv0sRVQ3kP
pgNPizSbkPBoDKN3Xdx2cmolj7MhXU7mBbCMLD/PuBsYAoxyYJ0EhS/KzgtMPl8QjaoJ46cDRCXj
p6jV0N12bMLGk1PVub6obUFo4rA0RVE+4Mw0Izgq2gI3OZl/yqOnZX6vOCEtBWK2oxDyJoezGDqQ
1sZCgmcxers4UGc5kL1xwxKJ5EHSbNWLjqaXHeTTH7VtrQRzZkQxqoQWE7LalfSlA6jhkLnZlNuK
HouWuO0835bI2Qyt6UH+IkHSQuz5qDjUGX+YB+O5d60jc25ivH2RRC4uCbNwMNEW+3+kXdly3Liy
/CJGcAXJV269t3ZL8gvD9tjc951ffxPyuW4KohsxmhfH2BPBagCFQqGQlQnARHFohGyrh8Kn4uCf
MbFVokLQo1QVkHqM03PV3tTkEPJqzOuhAsTkmooW5A/kQ1knmF1EbxPgQLdFSBY0ul3xsK/rbn4x
Qmfy3QE5NH1kYBwVyBiHrrcmabSqcq/6L9f30+qSQGEXHULExJ5iAh8xc4TWNlUded6maWVFU2Rd
t7BeklyYYMJeUxdV1beCDGpeq0otsqftVvJO/KGcqI5M4QXev+9yxFG1MMlEPtHMZmXUcWIE/q2Y
bkn22uqc7bN6+VqYYFdoitPEmGdg2yDQpKAw8FvVgQdXX80DF2aoNy4cQRcUuczNDgVx8zaZ7wI5
RuSDnnl0Lg2nz3lN8Tx3YMKeqstAx4OS3+niXSwUVtT/uu4NvPEw4U2KlantEyTUJP9i+OdsfCX9
YwGCTjW96Xg8fbzRsBEuMnqcQAjigbiX9NemCTlOsLpNF6vDBLQoHAZ/NnCiG/2TYbg5iVxt3nQD
Tw3hbRt+SJgvhtgUKMjyQQ4rRE55M6LBH13Qu3hDO11xofPm1qoPlYM3Bci0mJv+PG15G2r9frD4
AUycmDujgfyZpjp+YnVuvcu98aCdy1+ylzmQTflMGF9YY0LGUM11EczwEl3Jb9QiOg564oRp8+O6
M3L2MMtclYgjtBc7hHJojX+dhvhoUHFTKcP13/zez/M5FrRNb2ifeX5ajI4JHaaOt4zJT9EGIL42
yJzre7/nlADWL64LG0zcSA2xHKUBBT7tITrjKeOgZBal958Dq/HID+KFLlpOHeEf89HcXp9VuoWv
+SoTQ3QlIACr4S4yz9JOHM69EXlxQu6gknRftLxK5l88E+TMugpi2g/kdqqgpL4R4TEPnCcOFXw1
z/WhwTsGrRP5NWfHrw/ujzU2wWjnrCuhektz+MKqJSvEvbUrNauaj6HEw4n9ZWzoTwMLgU5ktnQa
VWA6F2ciO8apd/pd6oED81bc4Y3Gy7yR96LBNcfGS0ltqk5Cci0iHQztCkybDkBqhj26gB9vwWx3
3VNWUyngsf9/eEz4LLvCV9oSGejU3sv5URY8XeWU3P6yEf7YYIukVR4LpTEDC1xN1gTG/uY+tEvD
GiFGbIe/DCt7VFz0KAtWPaKz7VPlfIXmVlB5ULGC74/vWAChaBUgj4uzU51/mQxLzXlvXev3vIUR
ZsMJU9ObSq1TpXvFAyf0psvteY81A4nSxNsAqwf4whhzgEMau5HKDrXFPPDtKnjoxVMzltYgf4nr
p9G8/4SHLKyxHtllUzl12Nw6aCvHfRF8S3jM+Ktn+MIE44TSVKZpqSDDyrr8QdS7h6EyvbGoN4mI
YHl9OBxb7DE+CcSffVqYDdP7xNg0ybnJQNbEe7paPdcuQ2Lx3EiyGnWiBVgqHJHsk83g0dIM75Re
h4cs7DDHtGyCwEuMgNbIJ+OrYHQ2bbPtJfWs+yjXB4o7xuQOygMvaTkfSy04Zdn4rfJ5vAqrYWTx
M5T3m0zMK2PSNBzjkILw0ozYylB7RvMpKO3CDHNsp0UvJzGOG4cM9yL5Duwexzu488lEi7Ce/FmT
kU5SUFZwyD3B7WJgrpsd2SagDQu+X3fHFZY83JMWQ2IiBxSowrlWerweG9KvKJ/drh8CK2iDbWmO
X+JMPylS6QDufj9N5OW68dXkfGGbCSTx1HdVnwMEPQSF7YvnuOAFX54FJnioPZJzecRlZm63pvAi
QJj9+hB4jseEDrxsir0q4Wxpik0RpLY8hVbDRVhzdjML4Q6TxJfbhMJrQJ1Y3KtutcmdCnQsqpXt
6kN49q3YQpH+1r/nlfVWpIjfOQiL7o7qKBY72rJIvlKMQ3PnQ8GQKrGBXHajQ49NfBlx0mh2CWE+
C80jN/iZXPZIzkKyVJWtAP7XUptVqJceCHGz8Z/r68ibYSaABKQhQWciWSaCSxO6tngc0lvf/JXp
30vlVOmGc93g+n3u4vwsAHzO/IjILTIfeeNDeCvaY7c72SbYaPe4Gr/xWgV4l/v1hsa84fV8cZeV
CTRFp08JSfHGqm6ibWNDD0s7ppBnG/c6KH+aE3mlHBbQ3tvK39XtZEEbS4+t4pnHzcBbWCb+gNeg
UUp0vjkyOfRoEORptq9ntIt5ZoIMmv2VKA1xbaVYJ+0YfQXM9bGB5o28LQubh3LlZWJsg7eUisU4
67jZ/aZ+fFtYcHpLbn3iHb5vl9MP16zF0JjgA4SdmWethNhdQTAw0271ofP8QLAFSdwFoXYLUuoj
FC/2WgaB4Xo84y0gsAS5eh4nydKnEDRjwHEq/UtVRcdahCSw0rgZoCZDGDtZr+zTgBzMBMowo7od
dHVrBP4pVyYbEHagn6fhC/qJvwNhxLlirRcMVYOAs4iIRP1AwWeItarkyGfLl2mykzNesB0gvCtH
fyJvwtMAiXDef9bBPgubzFkh4WzPAtOUHXMb6A7KlJC+coJ9+qydktrpPNqjHXnk/nocWPX/hVVm
DcVKD4kmwaqfPOTDEQwi17/Pm0qWps8oQmgkZYicwtbYqO68HfHobyWDRaViKCQalV/tn+tGOYNi
MdhZlpRdpwL4SuadoN0FAmet6FJ8cPzLpLGiekEh62ndK+jwbsuHpCluc1E6luVwCHPF01FYsYx+
5BAy8wIJC/bLesNHUyQilXHCE7ILzzgQTCHIn+x8wwPUrs7gZWuzzRRxFo5JRXEic3I/54d5fLy+
QrzjhxWcmqHVIAUq4n/rBWdjP0BbQ7oPLOogUmxLYCoJD+PpTWIDjXeg2ec10K9nTgbKGgouxiCt
fZ+yB4GYyBFBZRZMAboKQF3rFTJPw2F9Gi9GZMZIYQwJqElUpygO/fBDNl+vTyNvEEzaQEZ5IFWP
7xvBTq3ArrAhyua/maBDXJT/oyBp/Jz2M8zZjQJtBelBSjgmeLPE5AKBptVNJSL5qcHMiFJy6Y+c
NHlF0YVmkZeFYI55n0jV7/7iGlIX8may49vkHEKeQHCBjlCAqoaStFs+6SDf44EH6An/IVosbDMZ
QNC1pdnLGF4QjBbImRoNnYn53WTY0thzTq716/1lnMwhEhllCXVIPDuZaX6o0Ns1mBlebQqUFngU
4+sP1KgK6iDwl02dRWPk4QRNjwQ7iMq7ZPfBlrbfCbgbAOD1a3SVL3tEJrvjNV/+5aD8Y5ctYWRl
RHwlxbWN3lGnPeAskObJTv4/4TfzjpZc9dzmreHqRruMla1nGKM5dH6FsolYNVYKQbeicbqEJ3y/
uhEWVphwUZi6L4U6qiZDug/yY6xxSpGrt4zF95lwYUyJrwUFzuKg/BGEgRWHXmq6U61aufTYAZ7N
RXXxRsREDwNYcGL6gCRFQWOZemmp6Er6RIBaDIqJHlU9RrFKULLoumPb/ePLbulzkqTVXbUwwUQP
vUiHXh7wfjyiKWHKHSE5NjJ8nlcNWY0UCztMpIjVFMTtMSJFqALvIbXbMvWh/9Q+d1AOAGluzgmL
PK9mosVQSu2QR4jtefLNGDSo27fWqAu76wu0XlRaDIvJMQONgNY8g1urG8XTDvMBVGSn1lWBfwZw
8fbfqwQi1l/MsdWKdp46kDqiGFcCspgmL1XumU3237yOLUuUSmEqA6ibcfdpb/VsPKexcFYG9ef1
uePsWLbukEJ7t6sKeB7lcGs2uCEB4pZ5OmeJ1h0B2AtFNojxQdaoGQYx6WhuqaWilRmmN4f6qQxa
HqnQ+jlMxeb/Z4jxOLMZ4wrsYBpAnqDePANdsol+Srj5h15vTyBrjc8iIJ/Q6Nv3sXt9Ltfvxpe0
ndBZWKQyo1JNoixgMinCtDlH+wgFLNELt+GeR1H3l8Pxzw2SMCED9NOQYJAlGQ9Zs9NYxZ0QWCMi
bmo1x9qinOHEBcABPYw83O56yL1YZoOIgWYbUUM8HBovlJ7E8PX6NPK+zyxhPzddKbctXsb7h5Cc
iv94IyVMtJDMvg96AU1NQZ3eKnl147e89qD1J7mLJ+hM38KkRb7ax7j1qiAzSY8yuAOgVIWiZmEb
aDzzHwZHtpSf/j0PW7e+0f4sjs7cOuJM1LOE4F5lKP1WE+WbiOgbOSw319eIZ4ZJJLLaEMZchA/0
6VHrY6tBNxa3TYL+1g957WISmWxCmwxwO/hwcUq+ADJGy7/1t7/l9njgj/UweJk2Jo3I9Ja0Uol6
DO2faTb0OSnc1hteRYs3bUyAKPo+bkOC/KhobqcIioXzQagm5/rarCcTl7EwkWHUG5xdmSI7Orkx
jJNqbqLxZuLVNdcfVi6rYzCr02ia3LW0iSXuMmCKFc8378oQxSxyI3e3dfcYGPtO5dLu091/xSkM
ZqXQEdf1Jn0Jo/VHiviFUzwWm+G2hWg79Auo+mrW2PVgaTse7OMvN4M/U8tKQAaBD8m+Ae8URW2V
aJp129tmo6CqANCsD6Fx32obypXNWdE3tpxrg2aWVARjfSsbAvKoVI2tEgzrtjS0o62WkG4vs+Cb
rPvPPhqGRa1H15l5HyvEVftp1zZdZNXtTJm78JurWd+ISf6qDuOzGrUvbZvtiOjfAtXv6kMVWXqA
tqeB7DohcEEqnNpdGAxWEhtWlAAjPOpbE50uMSSNACbA4dpmBz0EXiobpad8lD003GXef3Jngzlu
JnkGe5sCxEZkmNu0m7Zm+HOUpxvBD79ft0S/dG2WmYMnFlWfFAqoyEA0aw14+0xq3THM3CLztk44
xtbLbYv9wxxDVRGnWjdj/zSQV1BtWnCjNFCUWiZ9+lS57WKMxfSIYz+o5gyygU6rrEQ46TIPyMOZ
vA+N5ZE4p1GDUzUdH3pEHRTRB/G5l5/DkoMt+0u6/2cXmszhQ6Siht/jFtO46aOMgl5w6gFRAl09
FS9RYkt7vO4YnIhqMqEukpKxgT+g6NE+xMKhjPe1tM25nO6c08FkQpswZn7pF6itZNpB8x1f/Jnw
4KKcc85kDqA4nQRDCmCiN7M7USl3pFbtNpyOkuBbEHSbrD5TXhuT907NGxoTwEzQBXfThBnUtBui
fyHGndBxFonrFkygIG3v91qNEgri2lF1o33oCOjcoU3+/R1fq4Tn8Ey0CCM5zZMIUxkkeEmMNWsY
R0vOXwf/VQp/fMIBNUgPa7Kiqh/0R4M6GEsgpAHgmZq9ZtQQTZy9SGqcSebxvax6yMIU44SZ0cRZ
PRIKrInegDVQF/fiPa8/jn7mQ6xdmGEcUa+LVooo2reM41vSKoEtVtmv/zZrjNONtTADUonqQ1/c
Da3XRZ2dd/emygt96/c+DQkPFHsNRRaZpFubhcZEZxBFp2kvqjtu53uUUwAY+Ay3O2oPC1NM7KvG
aTYlE3BJfbgd8WY9oKMwDZzrE7ee5yysMAHPB1LAzwIKGKvrjZFqX6NW2mRase9n9AoNSAkUDa0O
0NZ0tC5+baPy6AeAiqpCgX/V5gMZdM7z1GoEWfwkxi9RL9B74JFAjuJHeyERbdwT7+ou57WlrF+s
F4YYz2zKVE/lBKeLfEqP7VGmWJTn4ok+hqHm7Jb2sIXUsM2T8+SNj3HWtBsMUzGQ5pBxS8LDJDhN
y0NMr2+6i58yEdInyYwGQNqc5Mp7zUu97Gd7iJ9bd3LUo7wF2FG3OJ5E/fHjPr+YZKJkTfJEpBom
uMPpeHBuqGbV/wj0Ao8nl0Pn6KMx9M3pEojlP4iGCuNsxvOMBE6rBLuyCh+37fBopsaGMyqOIfZ6
n6DfJ2sqYDZp1SxxA5eKzxebctu8yDe/JQlnaB7zWlfWfeTP+NjLfZaCgQjSn+A7j197vLdEuS2E
PKjhupNcjDARRvIVGZ1YEYwEZ7G+8SEdyZk9ngUmuhS6qWtyFuB9ZR+d81soh0JC2XhN7NCwe9fw
hgPh3Yl5M8dEjygY5nFI6AVqfMjUBx3EfRqXcY43LiZyEG3sy7jH8rQz2kMF8+zHHWcL80wwUSIb
NYgavy1O/lXCIGou4G+9gqpd1p8NErOZy7qEQAt58GHfO1StJH2gepu0E3q287O4o8CpzBG3vIsu
b5mYaNFGI7AyLeg3Uv9JB9kHCEP94pnjfush6TJA5uKV1d1MchEsGLRKqwouMrh9ZA/1lpaFI0/i
loU5o2IRKmNft3JeIFrQlEqypOfci76WW9Wa7cAOXkpoBRbfrw+SE6BYgEob935jgO7TEeV93g7b
qKqcFhg4sWo57Lu8wTHhwvB1KRgaLFkMwUXfg6B3r3jXB8MzwcQLKTZ8QTESoAall0Y8iGST9D+v
m6BOfeXkYKtKee5LKTrXAUIQytvGmA49ukbtBmSfLf5SKhEPHsnZyGwlqQ5D0DUQpNmk/pZUj1CC
4UVZjpsbTKgIp0IQy/rtluyj8IwYW7+xREro68bhxFUUXa3WXuIGW6ep8lrSUXvEswAwvNE2fYg2
I9SA0i0IWXnnL40D15aLiROQ1NVUOexxe3A61wDAM3KzUwU2dBf8TtFx8ihvSf40A877zHt54a0c
Ez78yVdJ3sI2kU6ieq/8e/lpmuH/CU9sqaaR4xD1NSSCqb83qiORfsqEk0tzogNbq9EnWU38HPR0
1RC5eafvozm4z1XjNhO5bsFZKrZYoyd+L0j0olc7wk26q3eUpCf5aTg6iOMUu8WjHOSP0KeXcUIg
Z53Yoo0og959imC4D53J+AIs5/WQwYlKbLUmJfGkzxJCRld543ivy4eq5sAAeUOgP2HxnkgkJBBF
Tu884E3PjikPrsH7PhMiwKCMFgXqylK/GaTD1HCOWt4U0ai7+P3R3OeG4QNa39dbU9mm0JouOMcP
bwhMJBgBgFPGke4WBfgP5KpRw+tZWa+IXDYks+EriMgKAu0LHrqnRHmtm+c2OaXJQ2XumvCoRZwU
7/qkgeP3/aQJidKA73ECMlK+78ObKDi02cw7HHhGmIqFKMhilBbgVWtcxZP3kIrbIHzqgeU/1i59
mxx/TkDPvl7fMtcXi4j0yFr4gzAW5lQBdu0MhbgL5cItlIFzNFwPbURkcgXoHRgQAqVoYE22/HCr
N+dE+6EbPN0f6rp/P4FAv/l+KHIsRnJnoNgI4mNrKgNrMm8KYStOoxWXvHvf+lsBkfGKhruyCeKo
99bQjOjHuY9AkB7nF82jD5Tqo3BSbFDs3n3qkXJhjNlSyHWkIG4Q2CZwgAngQuqPcibZ111h1QEX
RphN1YIgO0B4Q88qWC2FYbKI+pSaPMG79ZrwxQwL1dGksESHVIgH17DZCfL4q2rLx6KdIAwugvwr
146ymm77TtmhUeOXDkHTJGtexqgI/tt4WThPUpWkT0xoEGWTgzYQv7OTT6nVSYvBMtvLFFt/0un9
U4+eOvmcxN5/WjOV2VtzWRZ4KsDTq9ocU30fZz9H4Z/rJlZj7WIIzLZqTR1wMY02syjBg9KUdusP
XkG6h2bSfnWt+IVAC8uaMh74fTVsLOxSd11EpqkKzaDqMHVGW9td81Wt0Sid3HTAbV8f4GrcWBhi
jlxTC4KyKTDAtNk1omjFeWjpwsM4uLLwct0UZ4upTNBIQn2G3iMeqztVODRhvh3malcCjf7fzDDh
whdKInQE7yCi6pm9J5anKd9dN7G+Opohm8ABG4rIrA4gwBOp0PLrmNExHM4x6Wy/38sqt1pJPfhD
VCcXQ8zqDFojtlkMmNp8o97VR/AD2NlJVKz0l38DpBUEbDiTxxsZs0a9lJTZpCMMStoTUV05GHci
2I3rlifw9pdIeBkas0xROQsDmcnv6xktV8rEppJOqgJp9toWdiWP6/svp9bFJBPjQfUdy2TAplIe
+jcpeMGdIXk7oXQk7Hgv3Ove/scYK7McCUoWlhT41Iu3E9ik2upQqpzUbB3zcvGPt4egRZgIhC40
QxGwrnRHgabtNrUm9J3HXHgfbzRMKO9mORE0yL879ewV7U3XbguFs6nWG6cWg6GbYTEYbe5RiKWD
mfbgYd6jIc5uLeGrYQHbARCNb/PuguvB/bJETHBX9bnstQwQgbCJntuxc9pp/Elsko2Piipsalm3
QM7B0TnizSQTO8ZMzcJkQBtqK+yNfjfLr2XOASRwNvEbbeZiIoFxnpQmwGJN7bei8kSiQ0bx0Ge8
R/T1d8bFijHRIq1BTzn1SG4puJWiPgF92GQ7rCC3xMIbExMuZmkqwrwwkZ9pL3q5TQIClvfGiqfJ
vR7beYHprR69mL2YDNi4ukLRHINBC0eeYP/wA4eqz2Re+sQLudTLrsT4D9S9lZoXXQFCgEkiGzTa
bVJSeJwxrZ/yfzydpZwb23KKqhS1B3FfWaoN9DFO+fvyQI5oZ8fuqjfo73xWdtIrx/BqEe7iITIT
N/ouMEhl4MYtdNXB0Mrc6gb1SReafVGA/KVEE5xWWn0OoJpZOCMnPn50GjQG4QkclyxT19F39j6i
iFKtpSBplRzSZVYggoBfs/QMHMkbzjDpMN6v4XtDjHfWnUkSqcT8Dna+g6S6Mz5L960rbNRD4Ij/
ntLkvTXmHGsDKVFJnGKb+dM+x3lmkl+5jKcJpefFZM7A2IfFqJuSQdINzCDEfaJtBXLdYFMc6Qkd
ebwj880brkwj+54oJmZcGVqFgHxsHQr/TyrQrBWb4FQ8qbvGmd3MEzbx3nflu+hGeRUc3k/geIzO
+KsfDo3U1omMzjzJSipPyH9U4q3Zb687zMdD4N0K6sxRB0mylEx+DtRErVlBnqI9+GGaf1438jGw
vDfCHG9hpAqDWBayA0IRtzaAIJZFXmD5uL/f22BOs3SYldwsBMnxTzT+g5zLUXcalAhDLkHdxxj2
3hRdukVclojZGpEcyk4V7Qrda+RjoJlWUe2JyBMGXp85qMCJhg5VK5akTpTyoZkkeMEQnNr+S5Xw
FBzXp+1igFmaTEoSMY4bCtAJtvo2hjxCsDMgFlTc8Dpd1qftYopdIVEJ0SyGseholx2tsT3r82uZ
nCE5e93d1n36YohZH98X2hgMnUDHi+carVXNS8u7ja9k8NQHLjaYgK7PfSOnMvYN7YSk8+Y74TNl
WqrBB89LD9etodVTlA0QAuhsY0auDYCeBTEIQb7INsHdazyQXWsVSHDir/++yoWhXYyxkbaU/b4Q
UuxWXd+OwkFo7wefU75fXaGFCabImqfAc/Z09kxtJ5TfQQqFlyPruhesbh1FJYqhozgosZXBRhW7
OWswZ0Eb3RitnFhKO327bmN9HBcbzGmrpHmrBmopQ2vaBmGqod0qI+fg45lgjlglV/+3axLhXAmj
ZUgPmiK418fBmSu2GDh0qa+1cg3SDfNuFG718Mv1769AJ6hP/ZkotsgXtbqfCBJOb8pGjjN8T+zY
0wFQ1l3KkKJAzti3ZCtyICrCYwKg2/3DWb6wzZykXdqn4FuXAR6eKzeuBlsVdVvKDE8feKIsnMVi
64Cp0aoxnsRxC85tAiB5WdtK2P43x1aZkN3PUYl+Ojg2IYdB/zLGnMXiDYL+/8XxpjaBnzSRiFKP
8SS2N758zHTO2xTPBBOho2FGjNPgDmX8NRecCLKQxL3ucjyXZgL0oFei3GQZiKehBV6hSCX+13Vg
Nr8Y9qCLkmFBm71M8pKe0zK+cql9v2mYrd/Kii+RGrk81RiLwAjXblHyhf6ivNU49xPObLEMJ0FH
5krtEQBk5THKXmf1+fpqcBacJTWJJqPvSIB82phvpvBHVZ+E+Pt1EyvXZTpdBkTZcMEyNbYWOkM2
pZQr1DPS1KbaNw0wPZbvtJZKtuaGlgJSHmnqemi5mGT82BzCRBY6FSbnc9rfxsPXMb2dZE6Stpo4
aYiOBiEy6B4YVzYKUptlRK+uyVcFTExTac3i4yg850HtcSaRBsMPwXJhi3HqaOrSuKqBSqVYFZpI
Nz9p8UvfKG79xMsI14+FhTXGw8MuSfpKfQOcGRu0Vvh3b0oVXw2n3f9W2RWt8Cy5/Sm3eResFSg3
/AX4Ww3HEpHwn+/jnN8ZYa8OMzob78odLWhT2luayHUeziS7eI08Hopv1V8WJhl/GYWqH4sMzZQD
eRnLfSvfEKjkZfecRaQP4R8X8TIyxmE6sPpPOZh33qDFwSHZ08ARbrObjnN7pOtzzRDjLU0nGGCE
xRROe9oc2h60NxkYXkbKM8O4ydhpQtoVaAgz5n4fVqIVhNAOSmMv74UXIgQnMx1yy+iEz6R3l+Vi
o+JoamFXEtSB4UiWluX2qBaWEvMeV1aD48IMkw2LZRQqbYx3olk8p9XGn29j88t1l+CZoNt+caYX
ehpKpAD+O4/KbTWablGkPwzC1U1cdXCCbg9U2hCKWXRlkqTBIA/o99AbDQ/GW8WEQMsYuqP475+N
MenEME1DA+WE8dassBiREIfSNPV41RjSeFMqkjuQ3MvF3vvExC3MMB6O3r1kCEe4XumDo+XcAXk2
cYrk9BMfNtHCBOPd6qSVqWziaQ2NHPdjnbymin9P5t4Vc9S5dGmvzPWnUgsd91cV56QisSDLrM0N
pekGWlqmEMhio3QemmZfcnfYajlnDtcj7cIa9ZrFWhlRh4awBn3XVLRA/KIdsqcptswGEvGT50OX
OH2SJG/m5DQrolxwkYVZJgzGeljgTQUJAb2jZy7VTqChsHZTyPnONkVCCrfch8v1tG1hlnGZgWhi
LogIiq0ze5Aht+dtspn34Ta94x6gq3nbwhbjO+Cbgmg2FS3uvcGdd7kjfYfomC3dGVazA3TtGXjW
T2yIi0UWhJkHyQTyUFjU89fUf9T926J9uG5iNd9ZmGDiYdfmQITkqEkV8p02D1auHLPKtzP5Z8Bj
1FivrCxsMYEx0qYsyhIERto0397GzoiHI30Tb9FMvuHxa6xGR10z0Fmnm7S35/0+yNNek1NdxfWw
185SWW5rrdMs1QitrB1/XZ/E1Yi/sMXcEtOYtLIpyrTatk+jm1Hxxv7xuom/TJ6pgKdTk8GPySzU
HEl5UQao6OGBylWOtIUpseWHCp4nOP8eIofdbMiYHlUmBjTA3k/eOIWZEuV0QGB+LCPtzkxk+/qA
VufMIHhGUEWREFZxIYvHLipaXLhyyG/Xz4P5T/oJUAgdxsUGEx3AbZqJRS8CM1F9KclspcpeMHjc
1Ks7aGGEmSvDFIZynkFDYAyFm4W13c4CTMmdm/a5pc8yD062GocuBgnNSBcRfi6LKR1zXBsq0Ign
3yXhM95sQHILKh84slgpBT0TTKHwkVeAp7Bpb0zNa3liEeuLfzHBHFI1KUSzhuycoxaHKUu8qd/X
OY+TdX1hLkaYI6nGS34Czny8K5nftMgzgn5b9b/CwNPrkuPM6/dhbE5NhMOBaZOJNjpBYBMMXDbG
F9qpVNkBKAJ1VzgRwDI69DRe3zyrLrAwxwQc3LKMMlUQDCZxq0WPmf96/fvrWcTCAF3AhY9NXa0B
JoEFEu8g50EZyWtosZYuElpnDu03cq7basuxSmfpQ3a2sMq4RSWTLohHrJh4JzzQlsZ+O+R27Uro
UCoeBIfHt7M+jQQhQpFl6L4wMdWcg7lMB7Qxo2a5KQdUlzpeZXwF34IYZF5sMIdea/SBARI1qpqT
nUW3skMv3/bb0jWswM7vBCd7vj6Lb/vz4yxeLDK+GJaTQcoBmq/Txnxod/lNu41AMm6iCkwfqTO7
PhiP496/oQib6MYHbYBVeIIj8SDrK/LI78fOuGndCEOXxSjZ/GbpztEoY2z6XbBPbBA934ZnOgcZ
6NASJ93InJcpGnevTQPjwvXYJnNgvPW7Ud04wY12lEyJ1zG90qlNB4kTGeUiIgIa+H6rSHiX6IYI
092CpXNEwR3QEd1SDuZ5KC3tjqKjUQ6NAGq65XUarw/xj2mWIjQi/dgoJpLuWZ83ZjFYtdJtwDns
yTV5nOpxX2fz3p/V3XUPW9s2GvBDJn2UIwZLMBfNQ1SrIgit1WQL8d2h5Hx/7ZK2/D4TBupMqNH/
jgMIBTJLLLbJdGNU58oAqXqnW2HAMccbDnNOgMN6AucWZrELTvL0oiecu9HaYadJePQQEWNAncHs
xyruZLOkaW+IdxGCB4uxCLxRKnnRk0YS1uGXdpjdppZ6OWsJsh3jZNxRORrDUU7FUfVoPymv+W11
0haDYnaXGuZGX/k48BDc0K+hCc/yyJOgXb3dLUfEOAKU4sdKGgPa4B5su6fAhWRE/OW3RlbEO1NX
z7ylNcYPGqjUlVoNawZxkvOw6Q8pOsIbR/o13o+27BVed+DBH+k3r60Zk6FqbdVqAkGQqueDHM9W
0nwd6/s2iq3WV91PbNvFktFosjjTk7DLzCxBhU0OvL45B8PP699fTYI0cIwTIlGqcZaAJE7iuWlS
9Hr2HcRHceK1VoZmz6QHhg7qOnZq/3sUHfpoFhaZw3UkXa7oEp7PJnVy0VB4SEj5z/VRrTv6ZVDM
7u0K6C51kHd2hMkzlRuFcKLD6sVOk/ArZYlKELB4A30aY6PMcH7QQ/LtgN4QJ9gBiboJvE+hG0B4
oymGpJjAuDBOLkDAL+nqDLH7DmB/V9qKtz346kQnwZvNZ0rwS2OMd8d9USiEBnI/eSbjyfC3Zvws
Z6Z1fYlWANFwg8WgGM8WhlZN6xT4da00vT6DPqEk33T+7AURWOFSJd63U/xLTiQ3jXhpxmp0v9hm
n/MbogiS3yK6z+Emlp+q4UHiUnKt76yFETZR7URT9Qs8MtBAqH+P9tnGP0a7EdKS8Z35+gkA57sJ
Zfl4O1OeFCOD09OXKdnOnfHgQ5kDm2D3qYMEPWW6KkkyqjXMQZLGkzjjJoNTMRzcpJBdPF06HP+g
6/8hyi5sMOdI7ddan1EuSs2aPfVrfkwfk23q0EbDo3LS7pqdaKFhBKyN/Geo1QuAhlKKJIoG0cHo
8D7sgh7XFBoV1/W4s5UX2U6d4qd5P9+jEiV61a16SH/qj9cHvDpewNhUqLpA7J5FgNRdlGpVh0wg
LF6DZ1MNrTy/bcgWJMvWgD7nngMxWo9hC4NMHO5LdehDAky9+hWMYNv0pnzOY4T+2ZZcceubvAVd
zRCBCTNk3Lfx9sFs+E6WoqmdoHzy/0KMCkRj3OTke71r7mnvANVc1Xdp7JicuV291GgX22yLB/jR
feJ3b/eK9pjdSx64mexx6x8TNC/0FljnMzAAzi4USzZy4XAvyatpHjaLppgYvsY+pSYzpD4ihEPK
/ulvSlBKK2d/V7rZY+GELq+Mup6DLcwxe2cyZehCoo0VdUeq+goQuQii0d8LK/HgQ+raRl0YY06n
oAfef0wwt2q8z9JbQ/1yfWPQH/shEKgqeA1MDX+8xdlFChSZfTWAsAbBetC/1W3hKIPwFEvxRulT
jo+unguqgfKZSVUj2Nc5SYEcu0TlO8VsL0AnN9xUHSd1WDWhQe1UwkmuQcXpfWSpza4QtHJEidvc
/R9p39Ukt611+4tYxQzylbHZYfJoJL2wFCzmnPnr78Kc77opiKdxPHaV5bJd1ZsANjZ2XGsqvrUw
09XrBzbsKoKtyrZijw1bcCDFkLihnJwVKbnUgGGbjY+kHbWNKOaNS+qibjGLCECcQnSlZXUTqXIk
M3Zvr2i3D2Irh7FVHUBWmmxckN78kQfEa2wFpkOwQy98KT4DuIOi6MJyHvPRnU48vOJdBd8skn0M
zFBTq2FEP1n4Jgw/G/ORs7pdy7gRQD9go+GCYFaNQVBDHb0yEN3SGU/ld0KsxO+t8L5HKi20kG15
TStv8W/L3iE7gtewkU31dSNbizJtyKR3rBeaBE0Dmg2RDrTVI3dGjC1aQI8AiWLjZc/DIT2qT7c/
gHMfNMZUiWKsCTJlEZjjyiqAQT/Pr3n4IadWo7MlBiGqyBbDpymXMfYB/RnUL1WUWGP105h+xTwy
jn1NuYphfGczqoZ0WaEpWX7Mu5PacNoCd32EzTIY4yECFkOKYuQ+/9NOYgSUcqH3uVVTqtF/mNyr
nD8HnVA27XrkP+vPZZA/0LpV6KCrKhqt+IDplTuRV2/fV4O/d46tlPUYtRcBFYCRAUAa0xbuKIP/
CopheFzA5AEX2zhZamh/JJuMV0VRFEOTZPzxu/pHWtToiY5qbTQ8jXicjZiXUN0/s6sERsETFGsW
Y4Vb/p4PAU3G5IFKyud1Gu2r3lUM8wrPZdRVbYwNHJo7Yzjk8fPte8r7fUa1x0k25RE64TT64ESa
+mmdQx4FB08Go959OSqL2gC/ZOxnkAJIvt4Ozu1l7Edl1wNny/NTM+UIOnHgKrhF2/v1YLzoL//x
jdJjBihGjpu9uyZUM3U4fppI2JK2XoLYYxrRmxhh/JyY2rdIbDk2fD8JtpFBv2Fjw00C8MooRaMt
JbEJfdR97iNXD5ofGqBkRWt4S555GXTesph7s9SdMasrDKqo363r/cDl9eUJYK6NIU2F0ZaYgJjs
+rziZVpUC+UAW/Opl26IVslNTO06mpttZK5QV6z5OBvoM0pMNBHLQJcKU5cIrVeWg8dRw12rsJHF
XCeS52orpfDQpR8tulJSL4SfjlrPE7o5nxTfsCgeOajPxUPkJG+3hfO2lrlmet2Eopki87LWLy3m
9lLp820B+4ujyR1iwmFnjbkm5lOjt7BFYoW5yjh7aErTEuvJrXTgXYuADSDoOAoFjonaP7+rWMZJ
JFmqTNWAiqBa5i+mDr8pjcEaRF6KNQ5ur3A/eEYZhXI5IU/ANlskYhGqU4rsxFDMjybgYi34+gjX
I3uqcl+t208rycAPi/kGc3yIxNKSVF6T2v45/v0NrClTxnrMtAjfoIBsoOuTc9Rozu117j7L12Wy
cG+trne1IQ+IVirVqvTq2DS1W2aDe1vM/sldV8Kc3IxJ4zkrqHsfDxiwBPWQ9FgRfwFXxG1B+4md
zYIYX34U81RrURB0il/9GXR5jo6svWVeyvd0d20vp5Cztv3LcF0bPcWNcU7DMKsk+B4AfqD1neT/
+GF4qOi7YogsgvJQRW8p25rTx+kI2AdEYnnwH5Qn2tDMr5zu6txGDGO3egUY74TuXxteFBCESLxB
CGpk/3A9NwLoOjfbNUqjFAs5HUYilV/qORovURLVCKbBs8LK85mXvti/yleJbGtOKZAu7CIkM2kX
pG4rp/BBDiiVcuGZE1jbORpIdfnGAtn+hUEfw1qYkHajQyv6twZQKtG5CjAYibQwr2eHHsctYczF
6lv81dGesDSUfshCF1uTor52dXoSRdMKs/AsjNnh9go5mqgzV8yQ40HNa1zmdBZbKw7Vt6Rc3KUB
PrM04xkw3UL6Kejxz9tid03V5hiZe1a3+iB0eQ/rj6EycRTtyCSBlpicDoV9C7KRQ79jo6CzOo95
MmF5ySfRBkADsP2c+k25GM/xYbwslgDKqad/tzRqPjciqxlDNI0RSs5Un8v0oBtWzBuJ2LXAm1Wx
vg8AH9IQBQSnae6UHKMesT9oaDHR/zl6LfING0GMAQnR5dKuMfy6OQZ8BoYp//p3e8XYj0mI2kUm
8LeL6rmRTkLxVs2cfnSODWTnf0staYyqg+9GmtES0VE/dRMnatjP4F636Q98hUIOwaRBt8mrvqlu
5Wd25ynH4Z4PpLAfEm1kMUailNEAX4UmtUjdpzmQDjraiuBoKy5tNIoDnlHiWVy2ujJHRtwYGWLJ
5VgHA0Li0Juc2qJ04YLzoXIzQYpLwRJVme2MLOsVhI8STGBiTBZ6b9yhMTmntW96riKY+xmaQr52
mYHiuRJb9fxQj6uldrye1f9iea5imDsKuuvUaGjoSovOKgiiUy/7K7NnG3CbdvOMHsmX23dpF+VD
2+wdc1mlWM1ktUC+iY4Lxnb1CBzwxF8t2QWkuzva74x66JUSnNjHbPRleOM+l/uvyXXRzH2WlTQX
F6Q9UAakxJi5ZzxITuq032uXgptgJNobDkj9umYwfrm9/P17/rdotlOrFAQ0zNAuQCAXDepdvn4k
m3fdXZa4OZWXdVkAaYCwvQ/y9+FVyeUzB+6b9usymOu9rGIdExHTAqPhT81rb7wpi9+HHLvLk8K8
+vXYN3VEB2S1WfUyg6Bh5SnSXzUeYhbnrinMM6+WbRPrC/zDMHnOhIMsPYwfe0KuG0Y/YfPcAscd
KN0pLIZeuOJ8HMVA/eckmPQVvIpgLAbps1gyQzgRgO1z5il0BQlAfgaXP4Ce7Z/+31UOYzKySSV5
mcBdj4PQp2wF+pcSZIPvrcBfeLnU/2LXr9IYc6FPbRomAgxU56pHaqBip/yeBLLX+9E97xXhKRxj
GIZoWIZGQwcgnhOrzWDbVSCjGhct4k30vAfSN3aRbRdRBkkedeqyqy14DpU40JXQW9XOXwX9mLZt
kJRmYcVTfu7E+LjMGKTOZ0D7Jk7aVXaTryC7VZ/kfHybWvGcacl9L8j2qo5uVRoP6EDw4ll8k9bx
sCzVUxM3L0M4W3Efn1vBfNEl6TySwZYHxODratqROvhArv4q5r1n9uVnQBc+J6PpdJ3hRvrogD32
WwhXW9PJV6JGTtWHd5WZaxbAa4Mh6QIwXjtmOxyatPw+qalXKdE5G8gz7eQYI+k+qZLXLpbtwZDe
1rE4h8t0MuvWyczBbqgy6ZpV5aMtiMXXVajOwhx6UjadkqL7a2jatwpRIcZE/LYMActUnoCJe5CE
4kKkxmvzxdckRI7dVN0La+2ZRoQEjWR1ifFqhhjJmtLZum3Id22GQbP7OmWQZgmPK1PvwEolSo4y
e0numuWDFHGCnn0RgG2TkBIyFbah2BTWSlD6GgX+7hzXgTZ/VSLOc8ERwT5HQByWE2BiIgrInrv0
gWTPxoc8W+PvVbAvkjLKwixoCcxS+JxJnwSNU/zeDe4NU9bQto+/TcYcRYKxlqmJXRLH11G/R3Rm
meZd072R+AMkFjCxG1mMMZLEjDQgAYYH/ZmG9Qm41Xpr8ooXiqKScqLCXWO0EcYYo0ldCilvEXWU
jfw8lJlXl5JPyOLx4a/3G+cwISObmg5KP7Y1uV7yMqonOiITF5YUltbUHHIpEJL7zrg3YINiCd2w
/u0rtG/bN1KZd9cUlrZAkxxUwx+d1aEpa3KHBna/Pk4HXoft7nZuhDEvcJtXITqTUZQOqx/NjNym
YRnlaKd8bNvdB3IjiXmIJVKWS2ygdDLZlEq1Q1NQC2hWSqU6HQSPs4nUCfrjIdlIY/Q/HcZcLmps
YhooiYVg2zftqXFmW/TQB3RcwEPMgcbYNRobicwt6ACauspgpXOU5WGa3DrrMKf/dHtZu7d6I4NR
fnEttVpLkHkBAoEljYOXCZ4kPAjVkyAozm1Zuz75VRb7FOfVmulCDjcTJZq1ctsP+fyb32caWsaq
l0GPjLWYhh/Xx3nl3CPOebBNmjOgwzAICKskY75leEjFQzt9pJ0EUHgi2PEk/MU2JxdzJqKdCg6/
ZiV3gpcnVh0UbvHanrJL5FOSBg0h4xLwEez2Tmcjmc2MZG0WdwWdd81WJBCEKuim6APJF100DYLJ
fACXsa2nbV8Ar4o653GHfpwnsfh8W8F2DR3QThR05yqyLrPJib6uVWUuEfNW4Z0ww1M7pZLfVo/6
WFsCKnJt4UrzpQR7mqCWHO34L6mYvz1otglUFNq6XQWEnBRtEBP5J8EWg8ED3Y1b++mFpyq7dvYa
hrDaqEiFGs0GblOyXiLlGAq/VCOz5vDT7T3dVfqNGCY2bJVpMDMagcqLYK3a1ykGds2UcLw87uYx
TxQxBnNQOthyOm09IVUwSy7BEJ1i5y4dWSs/ANb7WxjHtnWmRUmmCCMMDoDu7tI486Q1dcW1O+OO
n+Rq8JN+cVdTseQICttnp0wcTnEYHaNM+FFrxC4w96VFPLL5/WMFli4GE1T0MjL7PbRJtgoRjFgk
am5TY5ojSTxzIDa814+8L+QqitlzQapDtLaiURoUI66qHIkhesY/Z4+grtzVf2eMcojyjJioeDYX
2Q+FIOoOcf16W0X3k2sbGdRR2AT9eruufV9izzo3fpmdhIBrqrJ71J38YgTXFKj2SpsLy71nMLcr
Y06K1OT/bgbt2S/uqJta+PWpAIYZzW3FR/MD5nMrkDmvqO1SaTKpv6MclfilG39x9nHXodrsI7UF
m32M0UsPfk48AemZViJLr4DbBmx4CnWf2+QnR9yeR7W11sx6ZjlTi7lBdxVQbWlTt59c5icJaIm0
f4L85Hlw1F1iHbitOGZ1gBvvE1J1APdQor+yYnXnWHOSXAWtMLGmfv5GGpVj1vZUZCuSXvbNhpJE
TEBNhBWO8hOZzkDN4AjYs85bAYxTirg7TtZ+xZhjnd8R5BDQpv8shkXAOSrqBt7aO8YVXbNqrKUC
8zAp+i/ha6PZ1OvQmx4+JPa42P2vGVa6tsGtmtrJL53TYcjbRsZJneOlHpMWb5AU+UPyIBs8r2vP
CwY7C3p6FA0mjwWhM/UKvae0sZsieEYHMKMdai93sotp65b6WTiik9aLoDgfOb6NXGZbdRBut02P
WCkrI0tbEqvqJ0vXeURSu1qyEcPsXzULZa1WeOrGybTG5AviJmtYuf0Z4p6SXMWwhKfL0uhhKwK1
SvXnc+mNiMVoupLf47q7HoA+yBjzQWsO2+ofdpNSNgZ1xLPEykQhSJSHspU55nZX5zdSqLXcXN6y
rNCVEcLcpsH/x3/7X7oydnMC+kYO845E6qSZzYw7nAOPeO7tNr1P4ycxc1Ytd/r4Mud/iSRyb9/o
3Su1EcrY3qZZIj2ieNXR7GJ2T4RzfFvArrXdCKBnuNk9sajUXJrgngIvSrIiQ7NkAjQuabXM2PAk
ZTqHec9Z1L7/vxHK2ltlMcxIALrzBG4TWt+fD8mZ+D3wDiIuiD1PCxnbK/ZFLQklhJWTv1bHbnlW
+i+3N5EngrEPVS2VmjmAvWfANRpcvboUK0fLeYrA2IbIjPKWhCJ8p84L496ap5GjCZxFsK1uSduE
qob0tFPkh1kJWvHCnZrhiWCdzLktU4BtwsClciBEkQ1CjGA0eex/u1HK5qqyrKZF0gqDFkGpw9fF
Ru+nFzu6Q15ne3VzF6hQwe3j51ggNhaA3V7MDkhbsEDrOTlGPq3rx0fegAVHBVhK0zXPOyAnUr9S
dMf+Lpx4veHcfaPntzEGpFpIo9DOM8o7Gdvl/fg9POgWRSPpL8oEp+H2xu1GBLpC8KLLKmhJ2Emt
uY/HYc4xldM6MWrOuRNOlnYHYJtfMubip4P0hdcrvtv1sRHJTm6VY9wqsYBHic7tDY/RsTxgaM+e
L4nH4yLe309VBbSFZBKwBjP7qRaZIZQZGFdUv7qj6dzC1jKrc6jrvBy604fsEBJSIoaNALfENgXL
pMXIPMU9UY07ubJRCjJ5vUW7uo6eY0K5p4DbyFhTtGGU0zTBw1zCh0j+PBMU2TC3pP1Y0heiPS0p
z3XefyyIQccFMUUFUM/flXIqxDQuGmwibZBQABOpBmLQOXQYDeh4HccK7l0ygulg4CkjMyWzE7SG
AhQxUqLBORcAwZu3FzmJndtazxHBDspqSz0b6IFH7dvInUj+2YSvtwXsbtlmEe93YHOP4zbNR7l6
1/EF0AlU75YHxY8xWxbaH0l/b4Ux/tc4LI0kEAhTpDNpfcl8MIQPNP9sRTCulz7oXaMNkuQs80FL
H3NgyYW8oHovyt3KoKe22bNIqoTKbCEjfR8PzJ8FdIO1B8reIp9IkHz/l2fEqHUaq7Ww5JAnXyi7
j3IIHeVO8ZGScP6HYfu9yGm7OsbjygUgPiQgC3G0ZxUYOOI7IBPGO935EQU0Z/i8AjKBz2FEf5aN
R8EZoxjozSZEeTeQ203tSFwgfQ4By31GZwL1lzD2JwyB3d7NPS92K4c9PJNMppqjbmuOqTvWk52P
hVUW1lScNPG+G3le8+4V3qyLObx5LapUB+MH5qXvcjwgU8VZEP2BPzZORQ1BVIFrabCzD5oA0BhQ
hcAtH16T+lyk5zR3b+/Z7hoAEkB0/IEUJmPJ9cTo5AmnAwKwY1J+K7lJD2n3VDYSGLe4lAtMAhiQ
MP6YkWvv/Pe8m7/68kPtqvcE/WzAVnlJRKvirG1/+65rY7zlBtA4UxpBskkOa/IlXO5SQAd9ZP+g
1LKK1kadbXpszFXqlBZzG+koe0pTfxPU9ettEbvOCqgE/pbBXNulj5RJNyFjrB5LMQtGafbUEQ37
TW4nlWRrWoTmFzW3+7l85Thn+3t4lc3oh1qUaTIAk8Bp2ge1QXUYz0gdc4TsK+FVCKMiGepo8RQj
6IgxitIekpSTO99zV7YbyCgCEm8hSM1h90YPuInHDJMhlB6JBw6/C/O8kcM2jgj1XEQ9GhMc85lS
FkwXIbKUO+Bp5piajwDyjJQbYncS8KZ63326PywFph7h7xko2rHBR6wrsRhV2EHjldyvP9UjSt6g
SyB2eid/Gbz6rbILu36Hipz/Sl+rt9squqslSMYZqkKpz9lRCzxjAOMwIX6uXzTjZVReQGrzAREE
VxadxZh0Y+GzugYYv2IKRaz7w9w/NIlrJpymmV2wQsAhm4YIv09SWbevjotkJsmC1/hRHp0S+Acp
mkWb1Fq+zE+dgxE7nCNGpE81z4zsvsxXyaw3qOpNFda0Gr52wGhSpqOkpWcpM7zeFO/jNg8+sJkb
cWwIrixt2scz6I/SwCSPg/pzIl9ui9idld1s5rt7unn1weZWtRl1pZBi9pOD8ma6+r3qhGcKtK6h
zJP7yxNHprz3YG7WxbiIDeYEQE9CJCf7Nd+XgepGrhHASlICYJR1/dvidrV+I43xN8wmzmUZ+COO
YGaB2KmWkqgHomscMe+xzR+X28T10kVVQ8xFlWezk1OTgq0uhlkx5upTLqjekLZ+maApoykDLV0P
2tALFoCoCysLs1MIJGwwe8ou6NuA9wVs37Ck39Y3TjkM3jhVjilhYkeNXmtFCUwjdZIWDyNJslMb
ET+hA51E8gaJPPRL9Vr1jWxpcvesDfnndY4fO7VyNBOeqhDdF6Hm9FEb9KVkJ4MCmL7cUePxCFwU
zZob89ABq8GaBsOWKuU8x7UTj5Vb4jPVSDsJoKyxwFV6KEPxSZPWs6xHmVXG3bEIp8Wuqv5VjPTO
xdpeZnWJrSiN3cYMgSyv9ofbp7kbLxmU2lAy4GqZ7AjmkoUlDBwyK+rF8FU3ff6BxsvH6D0dyatH
7r1IW1lUkTdHqhajrMz4ErxI83nwM1/ym6C/8IbHd1MrWznMhSBmNw5Jipq4/FgdNLSn0Csh2MK3
xhG9/IDKnfMvd5G5FGIu5YqpAidS9btv/2lNzmxxsAS/8GKwIHFch707uF0g/f+bjcyHOq2LAZZs
Kk+ldkn7czlz2kF3c/5bGYz/JYxdbgwT8LTSGYyH7WBVHTno6ejMYu+WoniMyjCxJw39bFnBE74X
PG2FM5c/QrejpKcwafplsRWQR8SlFfnzqXZNvwe4fe00z/x6+Z5HtpXKeGRDRLQwRkObU2ffRrx2
a/79tp7seiygkFR1Yugyug4YzRyaXg3XEaN22n3jindxYFqzg4Z2G7YLwHPGQw84EvmZopWFb5ln
uLfl7771W/mMngJEVJt6SvxGx13qB0yFnDo/VCzlohwBS/5oOtUpdUv/I31vW7mMwhbt2mdhh5sv
zLEzzJmdiT9uL427tYy+ZmNhqDXgApzy3J8Nm85+5QFNLgi4/Bhvy1EnpcWx5ozavV3avIznvvJc
j5ZR2arDVSgjGYka6VjmF0Nwbi9w/85ff59RzjjtoxzUgHgPm4cxFCzS/AQ7Esew7KZttwfFBA3G
omf5KODVXR4Nf0VWOr4nrnFP0dZbO+JOz+0Ck2/ksdPRQzrqQgKkNIeExVuSJfftgACC6OdxaZw4
1P14KT8PmvRSE6sHPFRh/JhlXBdNeMi18qAWg1OuWVC0+iMZhlM7avY0yrYQVzYoTBwZ9D3R0kmc
s6B7zfomBjxyUTGAAguWj9/tb63AH4kK7JIk6lYtPUzN13B+DmUgsNzJCieOo4pzSxhzJEuaqUIW
A29NaidLzNa/lHh+INVsh/Nsl8J8uK1nu/HcZnHskZSd2oEqNEXRMAHKP4ZDLzJaE23VKd8kf3IM
r7yQF+NJ5JGZ7yr4dVPZcEqNweirAZYHY8gPBcZDps6vJB5p5E5awRQJMDdFHcjshqoxFnCNZbXu
wOnsIKBzozRzSREey6Vzx5yCtbZ2nSaOblaW0LrQR04bx59r/F06YwdD0KiZ2RSKTi8cQ3Im1UMq
cMKBP9UFIgjyP4YpAnSKLbzgP0xiqY5Y4L3UJp/0SXNUQQ7UFilwefjH2enfhTFGN1o0eUjTBvih
oIM3PoWZTXrO7ANvPYxdHZNsARhKiy0blVMxg3yu1+wmKWzQeBymkYen8acZ/31FzNXOs0ybMVkh
Anmlt8r6r2XljY7s6sDmgJj7DEKzLCNhhwWRoIxPsvZda15v32HOIth6dpmsORIT8A81rQykpfQ0
Nfdvi/jTQ/ttn9i4oSFTAegxHEtLDghhyPhzSp8Gg8eVwdkstpxt5OghzqtadLrygUS+or9kXHq0
P5uCsBRTRRWWaBRClXXK0iQb4ngUnVibjioAqbMAIK1rYU/Ka1g/jstDuS7u7e378wXB7QT1Ja4j
gq8/II77eK2MNIESrNVLI59S43upHNL8uSGf6qngvOp7m7gVxtxSdLeQECVTPOfJOUcEZDwPPO9k
T+O2IphbGq/CYpRNhXNKmvMkdV5q8qgAd033VgZzNZU1KzVBxDKo81o90Zy6fE9d5fKRN0nG2zHm
juZmQTL030MllucI40ELuYwj5y3grYdNf61hZnZFBR2Y7NWb7gqkaOej4BtvH0Ep+E3d3j9lEzCm
prHm6BpZHaAUu4NYXrRkDm5r9J5B2JwOm/kC7uxgAKsXqPFd9jrmpZugVGQJQm0Bh4wja8dN/X09
zJUtFSkP8wTr6Z3Qx8zRCfQqFKrAAM5S9QxcHW6Ez1Hw95zDZgfHiUypqEH5YgQV7XPlR68quDQW
T/fEU3jXegUnVuSukeroRmJnRFUUDtBBucAAv3gBh8zd8qAiQNRjZ738D0gdvCNk7EQRR0rXr1jj
cFw94q2H8ntlj1YUUEo+2nKA1k+TGwPs7izIlkzU+8Auxg6lxMOwmsaYi05VP8TmF3X5dFsx9+/Z
RgCTdppTaRmNDMtajgbAsedDeVCOMiBv+fds125sRDF6OXZ60o85LgFApixT+i7iH9r8wlkQ/eDf
IwJo/0YK3dGNZihRKoHmlb69cVGD/KZxUcEHz5waY+KjuVvIcpdLxEvw73oyINhGcDLUPFiSnUDh
989gFFRWUx2pVRxc5xarLRuIFpF5Pnfeas9uGlmUKh28wPySvky38dYGMIq6LMo0LZW0omEhOVBK
sM6OQX3YefqXDNF+kzrpd9UCbokrfx9REUfjW5PaM491byfb//sOMK9e2ZJmyWVcUf1RLn11tqrH
wgePxo9OBXhJZKfH6TnxeK1jPCVj3sGsBPHvagqiIxiv43LOmscyeuao2J5PtFUx5gFUB7GvB3iR
mMel033Asj9UAUXQ6TgRxA729m97yDalxb0YVgLBWeaVZf4g3nwq3MQ1nPUxvDfOdf4OVUmQjwhB
G8Az6/SAbiiSxpSESJEbbapQ4floaVow1Jqt1A9K8a0qOM/9rnG9XlqNsUIoTVSAboZpmMy3eH1O
wcycG/BeRl4r465ruRHE2CChHZouNhCTpWNj6eVb0ZxFMFyS9GiEmCLReBMC+w/VRiBjjsSwMwRD
wi2g9nU9I2cEzgO8xT9a2NjIye3busl5LzTG7CxSjuFtAMKjGqNYYiv7xpJwYk7ODWNRw7tQIFGS
QS2a5SUCdsBSXpp4sm6vY6dH5HfNZ6xHFa4R+HgQ27S06mqB8/SeFmB0ZzGtPgddBaCw7U8KDCjP
guxUSH4XzZiQotK1Ze2pu+6Sz7UHKERoBkAynMWpPDMQn/Qn9SNx78akaIxJqcQISPQS3N02+5aa
Lwvk5cXK2VTOybHJq7ir5WxFC79T6t/0/mLqp1Ro/p0CsokqIEVqrazg3Iwy8gaxO091zml5590p
nbEWxRC36rhGtPOzO2rQjcId35Sn+Ti7oOt+5JbM6O/dMIQsqmIXLb0chrjDaA2uLOr7mXb3uTlr
dupGDg9NlHOFdcZiYIq7k8cZq1NLzJOcwc7EuVocY/tH4+yiRnWj5RIIGJM7/Vh72WPs9Af9vILr
QDwXAPQiX7i3ivOasEAwijotYRxDMZQcEd0YoB3FDoP2ND9FgejRGeH40F9yn3C0haf0jCFR63Aa
xxm3eUSKrKpXa8iyk7H8vL2pvENjbAbA05WljiAlD1/z7EUrfvy732fsQ62ZkrHqcDkyY/oUjbE9
rDXH2eCoBQsgUOVSHU0hng40Zp6TbL7Pe9WRzfQwgnH69mp4UQcLsZibqNhHJbZLPDZ3mFP1o8BE
1EFLT7xy8A6Q3m/mnDDWYq5AqjYXiHCKX8mC5MjiyhfaCFL57aFzgDZyyt+mh84htukv594WgpnT
RcRRQRbWgOTF0gO1UnKG9dLWjtm/ajwt58UbhLEafaLMvUkVhHbD68Ci70uLxqeDZ9zT4U5MUdvC
A89W7b+V4FcXdRCto2OU0ct+bquind9NI0X6AZZ6MExAdZ6c0ALYz33xnTdFvbuZV4msSywipV6N
GdQ0HmJXzHVnNKsHpY2ebqsoTwzj/PZKuDaTDCu8ypGFYr/VKeeeB86wazU2a2FUc1jVMB1LE4lO
HTBCT/L6fHsRvONhS+p6pa2jUmRI2GtWeS7uaICvB9pFvZeOC+0/9HkhC2/fGD2MABvSrjXirxiY
ZMOPEHMtVc9r694XAgQmWTYwk8FSyoiYH42lkip72X9Zsz5QwxzuvKh/u71/eybRBDADmqDRjwBY
5t9zCaQ1mtUsUO/QwsdieEnjyFpbZxYOt8XsHpMpY8yJ9sJLIJH/XU6kGKVmRPD+VD9WbdmNjmgc
OekI0jXwqA73y4HHq7S3g1uJdOWbLIlczYperrhFepnfgdT+Eq+AFiW8qaDdJAD63YHUiTS+KL27
chs5oH0r9XpANoZOVUmYza5A+hYGKLkB52kIgLv9Vflyezf3HI2tSEYDRbWs+ryCyFAWrGo+Juud
bkZWP+eWOmbObWG7GoJWFRRMiWH8McrcmEJYRTNaGgftS5j8rFqA7d2JJS+ZsntcGzGMocgwAG4O
EagIB+G5J8TWlGPfahzXfV8NN1IURilIPCuzkdK8BkBRHQDOGj/zU3YeXXS4HjJg9Z//OZKkKWJ8
6+/9Yw7LCBMSNo1E85u/mskdhc9j/VPrRc7S9nXiKoa5YGGcJ8NIL9g0Fsexqy0zRPIxHMdzFptP
wiC/3VaLXQfH1IAAI6mmhgEbRiBJlbgqdJqFBNI8nWQOg+hM27Mij4eLsasbG1HMVe5WHdjrBYyh
FIl+X2M46Z3+Sv2AH709KUZMM4xdo6MJm2r6mj8u+dfJ5PVA7i4FQ0GipmOg74+xz0Gdh7JUV9hB
MgRVXjuF2h5KkReLcMSwLkRHABOkRQN2TPnUCuiLee2Uj7wc15WwubN4rofaqFFkrponPPJo8z+u
Qmh35kdienMjiLEMRZtKmZnAMsTm9yH+qWvnSSCc27MbcG+FMIahSnMjKQoIiT6NDpLKR8GWg9wa
3fRAQaB5wNO882GMAvyFdiwIzmeeG8eMJnDThbbS8yIDnhj6/zdvU5UomY67Ijpo2wbPvD5YZV48
w+N4vm0MeHLYm6NWmbIUuDmacZHzwyI3VqS93paxmyneHhET5g6YwAD8PhZjvEbfQr9Apl8PKFJ4
5FO+auM8A9UostVTesm+35bNWx8T+y6ZFpqGAtGh/hmPvSWH36D+1r8TwrhidWdOHX4cYXz0pNTH
boaZ82+LoGrFpnlgsTG2pWOaWGa9ymg2o6wzJoyb99UxNFbfiHmdAPQrb4lgtiqaRbjjCZ6FFJjQ
eIkOim8e+WNHvJUwmzXoC/iMxxnPnTAHcp1ehJnwupB3T/26WyxPYSZMGBOIqeEJVg8NVafsa/Ia
Hjpga9rUKFTfhQdeRWL/WVVN+JEaCKJNNp4xc6mHU47+LdUHiBuCzfCgHfOD+D+kgffXdxXFGKE5
0+NcynoJsBdvWfLQi4dp4OQFdr2SzWroJ2wMkNYuc23Q7q1VeRoqd27hoUqIY5bzovN6hXYdVQ1N
NZgaMUTlvWq4kTUuUl33IVr7YhQAzfFukUCnjaqSoKTO7Wu0q+MbSczGEbEckSdAok8aKhSoptbV
5MUyIs0WehCwh8vPssvuzIKXpt1V+o1cZjclVRhCA5ArCGkiiww/dZXzpu8HM5pmGoAbkAydHb5V
qnFqyNBiDytrcDE5YQ+X7NV06SyfcNGOjVdfeF3puzpylcl2q9UaiINlHYGauYiJFWpAxMGkitV2
hZdMldtFvPHfXb3fCGQSH3W3DtKACQMnj+6y4RKL9+bwcltD9gONjQzGaZGLJQ+HHgkxSvsUfoox
jUhsWhFvwUKe2tkzby7rvxzd3/44O9QsA61eV2jJdv6Bcp9sq+56IC6GwJ4LpL1hj93k+QPM4whu
rp452wkdmdmiqgl65xSgF6G5InLF1Aq9RMboS++bjvx0e1/37/h1kYzZl5Q2T5MaD5g8zegCj+wq
fE3iBmORhXtb0v8j7TqWI9eR7Rcxgt5sactJKpluSb1htKX3oP36d6B+00VBvIU7PRttFFFJAJmJ
RJpzNpOqq6WxpaSybpZJBPQCeozEX6JHy5pyClTl3LXKvenSvCoq/N78zTiQYNxp57xyrB/XP2Jj
Cufd/rK1pjYpNTRuwdOIQvRFtqpgCs2DSPLvYdEejai1W3H61tTtzjR5G7AdEl/Olq1BmdMSaSk9
284DLBagNJBsGL6Ro+FgIADFeDHkpOc3htHer5YJwgukWIosfZM4Au8k9S3RGdDURdEWJczqcd57
XHmsH5+qdh5yyBsd+SD5SB0exb2OZHLuJW7xfP0st73OH9XVqRtcXU9SLVq11eEol7JEZ7t1ytX8
mGcLB4lw05tiuAjRg46LkJ3ND61E1tACgFA1te6bwrxHjne05ypyS1XcZ5raun+xrpVAJvYfKmNa
0oaIbi2foixQhFM+7q+L4K2J2bpcyIA0ZGFNxEJbVfzVGL7M8s+CeGHGqfxvFhlA4QDAHYp9b7DN
wEUntGNL8679ASQjQPykjUXaDU1UUsiGyNU5fobq2Id4eSWQ0cFMFfV6mRDIil3vLLXy0PQ8uq9N
zVuJoP9fad5Y6EJkKvBk0jLZnXUyy9pOyPP1M9p2VSspjB4YaSl0poo3Uh63sjOh2AYyE+FOzKq9
QBZUTNr5DJTg2Bly81cmJi/X5W/GZCvxjI608lwKpoiDo0TYpZ8FPcafC/8vyMvho8AtIVsgZ0Xi
nAkeAKlQahVNK2Mu+d5sW1eX+gdY9mFoik8AJfcsIQ5ijJ86WSz6SgRo9Gn4ZGgJxya2ndfqQ5gI
I+mmJAyTt7qUfqCIZRTtQMMgX+XXn3hJzG0tvaya8cydGcrhQnv9NOKl5FZQOdpDT+ejFVx+n7GC
BBhEs65gV8msoJl38UohOdHNm0eyx8k615Vl+5W12jzGJIBXkQ4agbzf1dlhF3+WnBrAa4krPHFk
8faOMQy5VsYCiPmLK6gPdfhpaIIpOZHELcltn/hxmrl5GRDiRslenY6zwim9bFv/ZWsZw0gGMx7H
Dkud5sYRwmCZJyfJOUNqPCHMqz8E7DNRBby9TIR+MWqJEbFcdVp457YZ/63OjYn/BgHVWJkmYhpF
341TfNaj8GvaGGdrhGOpqp2oxd/LRbmRquJFrRtgtbUP1liit6kvn6ZRPqRG8vn6AXN0l+0qMM18
KkQDz4mkO4WdH2c3RffFbJ6alNcytu3j/hwl21NQCIh9NQHvPzrZ2gXmnrLw/gsfx9FYtp9gBMZv
1TdIUmME0DzkbvOpCgZ7QFsvfb/kEPlXL9vLubL9A1JZWaGeYg9TIBkLT5Xw7foZbQezKD3qGPAB
SCDLoDT1bZ+VCxIR8X528h+SnXnZDQivDsav1I49nfNO2bQHIKoA4BGjeB+Q+/LRTPROQRYnnD4N
2ZMwL3YZ/eCsaatJF2lHgCQBJQlsPYxTFmJLNsYW+alMyXO70ZcvU5P6+iJ6lgbgyik5h51kkzC/
yyzFuy58e4EX2VSFVjFF0emjpJaIKaxWcZY0g7OevIzb9LEpxlIMU5IVFeDujPPSlswokxKRX2zd
lcQRzcgWeFP5mz5lJYPxXaOaTVIZ4yIt8J5K8mCcFadQPxsCD/FpO4MN80XggIkzSWRW01nDqC7h
2/sGqZWATv3k5xJd88KChlmKspP5IjDpzG/8ttntnbzIZlbZaHNbK/RtpaZFkKqmn8RakCQNJ+G3
lfiQRIzXgtXVRJ2ftWT0oel9rSKpOPjmoQRmZeFMD4CfRTN+HaCHO+Cljzac1TuBjCYaADYxJAu1
hzI61toNyTnufSuwfSeA7uxK1U1wS5fmBNchKtF9GRO/EctdmiyfpFg7WllrD6Ue9DU5tmbEe45s
3C3vZFPdXckGR9cCOHPEXTMIpCgwLcqsbn+bgcdB8yaneEp3LWotj7w09Ia2vJPLaKoFbBxrNHCK
mG+wifqF6IOdDjzc5bcMOhP2vRPDKCWZVRK381vQnp7Nn/Vj8ZkkNiIlG1mW28TpOk/HgB8Jyp/z
vwFp5C2TCSdUpHGVrKKmH9+kgBTJ9mS4/68d5XqJLOS8vCTI2c54HktZdVATcoe+b78wef546znw
Tg7zLikBbA8SHPQbjujCt/zoIO6XA320Ji5QPbzri9pKNr6Txjw+MqUOSW6hVvWbLBgw5kfNsONv
8p1+J/s52M2mO4M3qbt9WiqgkUBDoQF27b0x5GPaZoMFQ5S6Fx1kbaq1U2NOILvtTS4yGG+SVaZs
Fi2Oa0xvSHUsCo5F836frnFl0LWsVEmlQeOr4tz0uynkNY79gyJcVsC4jDIUunZYdCDx5W6NHmRw
vjhhvxsOvav75FPHqzFvXJ9QhYs8xlXoozIvhoYOMnEkvqa9dP0xHCIbjIX2daXjbR3jLMQiEopw
QuyfCM9d8lO2eADI2ysxUGAB+6H6AQC5H5eoBu4Rcj+q5kujL2GcDDM0ZvNXOvZHDjv4a5RyLlYR
agPCeKzybw15vL5R/3AHXwQwvkA04zyKJfqadpvPyQ65W7dwhJ/5beNj5hH4Sbx2k+2juQhk3EGs
9sVSEOxcS2YnjEFsLLScp9+28V9EMMZf5MaclQo2TYrcvnWm7qhMHNvcvmwvIhjbj1EQl6MMliMR
J138XjtXZul09a6TKs5q/iGouMhi/MCYqZEu6FgOTVcpR8sDZ5mt+uKO97La9gcSclYAR1dkjb2A
ZrBC6r0BZVDuaGdLAxBxBQxGCl5y/2KGmJ70hxt9JY1RvbIVtdkA4e5bVxiFtY9d9TwdKEmztS84
BYNNnVgJY9ROkdGQWaT0FjJfwjF1ZrLLgQrLsSaeFFbz5iKS4xRHRe862QM2jGQ3TnIzHKwAscm9
vPsX+7jxtpPE1dIYXWwj0eqMDtWCdC+Dy0g6tjsjkBBC8xKavNUxiljqmjZFOl5YZmn6almfBrm7
naOSk67kiWFupW4uFzLi9eOWYWCEx5HsCBeyjl4A13SPuYnCuM+VHqOryN2b9yCKuGswFgy+6CAB
Td/i6Ts6gBF7ecCjJucJZm6mYizRVqXgsGpEqXHzWlcHK7McOfmmZ46qcKCRt6NmSVUsA0g/IJJk
jiwbFw0UvYhRstlWvs8e5uYdTBqd9R/ho3i3oAsKL+Ujiq+uaPN9/fZJXqQzJ7mYYkMMAQpjSam3
YGIfNcqAYJqQc91vILrhiSxLsm6JsmroLJKRpZWytQjIm4KWL4id9rEIQj9zmsDYhecMTKOUnCN5
AUweog0MmkY8sKjNla4+gFlp2pKuLelQC0pFgx02U5CP6m2chRzb2Lx3sERRtSwTcKfMKySLJMCd
jxX6cOLMLbPS1ppgIHg5S7ezyrnjNm9q5Y0eWwX9KLupeGzlszDj9CoL2a++dpO09jgOk37vBztc
yWD2zZDzWC1pQ0d4M9+jg7b6KtgdBmeyQNyXvyjdkfDFtGGMmOfWP3GEb27mSjjjBGIpaotSRyaR
tuMPPkUwW3amSwD4T+wFY/kSkix5wJs22IBWhLau5DI+oEwBySCrgCQZfMmn1XJ1T+kCZ2C9lw/0
qk0d6TF3eCDYvPNkdAdDS1asaoi8quaWyLueN7a+/dIDThE6/3UDAwCMACUGOLPRYl3xXg8oBaJ+
HmF9nU9b5msM12CUN+CcIb1RPyjQRSbbEYSpjkIHyvDiWrvkNtpJO8GBH4VnQ2LuX6B2bMfLK3lM
0AJKElOeCqxRvgfs5+wsLp3hgFALw2Uo4mGdMW+Nmwe3ksnELp1uTHFB9zU/qb9qDNxSqPJm33o0
yY5L6oYXo29r6EoiE8fkaV+kHX0/Td+F74Ld3pWYTwU9yg/yS3LsCtwbzWPEL39tRoQrsUwkEy9Z
3w8Uq0cOJlC7dxiJxTwiZmMqP+LyDm1a/0oYdemr57VQSUauiRAWt5I9LHiPHvTmfqof24zj5egv
XdNRxslFBjEqa4akRY5tK/Hr/NdI/ia+Xa2G8WViKuqtbMEOxPI4IWia/YSLs725DA2hskmbgtmu
sYUUWa5kyIApaYqsN+6e9LGrO1dLP1836s1LQb0IYvxjAoh5MxkQIxlL0dqFIe6aUa88AxCMyEy7
i/Ecmu1eNfuH63K3OjokQIj/WSHjwKTUEFNBo9PRvuLPGGt3MDS6g1++nzzlfnHoo6t/Di2XI3db
7//IZfvHGh2wdcMEBcHi0D2MelNjSwHuoaANIpcHF0XV7aM6XqQxLgzT+5op0BC0Xc7TfGrzX1MW
qOVftESvN5PtCVuWthXjARpJOlTLdW1fhN0ZHPGOGg87S01erFF7UYXymUQjEFkrV46eelN3SRU9
F6TgnO22DV4WzXg00Fz3s0jfLl2K+HBI0O4LJW543QLbrvoihvFgain1PRjjF3eyDGcOA1E2bI6y
bN94JrhCTUlDYMb4raGZgLddY187T3REr3TN1MamwkuaPiqugczZuU0/iRZfVAhNsIuxbU4GioNh
SkO0tltSgPaJo5MYkmOqoVMCAFuLBM59t9VOSeuufyQym2i0xJAHEcgcwL3fy15/Y54RE7rtrvoS
ee1uOGKMGzGhugNiXPVovM7PvJrGdiZk9QnMJtfFgEHaDp9AAffQIOtozwLYQiiGGzp09tePdFM3
V8KY+yGW9f/HhkqW6CAnoByopEAceNWvrU6Wd/vK3BF1ZwhjTdt+pd7+PRQjGbb4g3gAu76ZRuf6
qrbDwdWyGDduDgloBGmD+OigUkM1dSB2l6J8KQTdHW1tprEuL9GzaYErqYwPj5ZJBS4vRtUH83tV
vuo650m91R6AciwGn0wdgwMfiFZ0ZSRlTsH2jBjxn3kwjoJX79Q7LaCAK3wIs21dXAmkt8cqUOlV
izQpFUj8xYfZB5E3p4g2u31+sLi9p5u3w0oa4yjFqiZFLg0INpXYzgpcvfdmLDr69P26emwq/UoO
Y+SgmDBCQcEwvlylNnqN6u5B5U38b+rCSgZjxXHWd90oY4RXm8FnNCFAHzv3f1sGY7shnkJZReGR
NKVP7KYTbDERetvsuLyjvINhrFeNhdioRWwYoMHcYfplTICPMw9pxSPY3uo9eKfhjOHGArhvEFGg
/ZgA0g3N1eAOz+lfPDsmz/TDOykYPFwIb0/V/20/GfNtyyyVQ93EKH7/Tcrvc1W1ScLL1mwHehfF
YMsqtSFWQ7hAMWgFVMXr/3e1PNyNrhZQBHugkd3xql/b/ncllQm8zKweOzAZUamjFyO6TO7NPZhx
TnyUps1LeyWK8RllU5Z9DmxztxuEn2UUB1pVfKoN+SYOs1t94AE8coz5zWeuXFQkwtHL1Jiz4atZ
BZ35Vco53SLb6m/h6MGriiiEUX9xFodWLWWK0YDhibT0igw8P6WtFxYvwtp2GxdRjP6Xoy5PXa7g
nJDFFz3JToDVSEOs7gSsWrfjhxv05D+E5CbQLpBCB1GAyDgqS6nyHEElXm+gwP0PhiLI0/8Fj8Lm
Ua1EMQ5rrpSxJiVEacitCY6YVHYp8IAFN3dwJYQ5LPAq6NNAMxalONl519qoUfBOaTMOXslgTknX
xqQvMUnspvV9L+1ENHIuPqk9o/4cCg8D0DWHp6K9T8qbcOYB1G0HASvhjJvqB6NrhRILbIGgRCd+
mhughtnZqdkXvllwOaC3cEwlRByYtdNAS6WzvVJGujSY1YBA6c7agZ4UBHbRwTxFXoLp5iIwnGJP
C4M0Z1m447F22xvu2Ni2ll6+gZ76ysphgIkG3mSat3yj7wuWnXJL4X7lZ54sun8fDeIiijEIKc8a
UszQUlrz7AIChlmajOWJ2Y6tVtvKWIORRyjgj1iSeMh/9IAJN2DmY2LPuNwSP3v+i8ttJY0xCwU3
TtbUkCZED4Psic2LMd5fF7HpJlciGKvIpTgulBB3jJbJj0VvOVWt/syG7NgV2eN1UdtGfjkjxgbq
IqwSC3OEgEbZl9Ndk3PqD9ueCnUOE1g5msiiPctyWKmRueD3m1s5fOj0h8H8/DdLuIhgrsm86Rfg
QSHSCdM9sc7yxBsb296jiwAmmg4Vgcj1BAHElfzpDYKYxlHljCFZShcfuVbNc4z0oz/azkUmY6Yp
vShH2ik3OoZNnij4fXJ6A78/zEceOgVvgYyhZlaPmbEQwtBpo9ZfZTyKrh8RtYlrq2Es1CwGYwlp
sxp6Ng35K2ZX7T5B08gplbkk6ttXymXnGPuMrYFoxVtjnKMeFuThYrf8loANivYk6Hyvvh2HYkL5
PyrOWKs8hyOgafG0q196r3xSZzyTAd7uWZ/qY/zVmsEDmaErj0dH+g9u7yKXMV2tNaS6remr5S67
lVH1srzWi860ZpK4PBXhnCALMCPo87II1AbS4nWy/E61q9lfQq+Rneuqst0pc9lOFmdGmpNWbnPc
GuZNve8D4da4ad6gqGOOa6LnckUpWYTmPEy7vBuxJL2x89it4p2U7MGUUXwnvE7G7VfDalGsCxmm
lACZBY2neuG0wispb7vU78ZjYxluAc5HIh078VUa99d3k3dsjBuRmmwkdQrd7FJ0YJQtcTAq+sXU
2nMeSgcj7HmgJttX1x+lZNGaM0svlFJLJHdKTxbmglQ5sQ39nNY89AeOz2Ixm1VxVkO1RIqINOZO
TsxdlCvu9c3jWfaHYomqj3XU4NTmQL3/Pe5uedkhBr+rFOhABVluktLmlQo3txDzqLIKghpMQTB2
Haro7E0UtL3qC0i/xl0zn7vwq6b/zVvsIubD89nqTKKkCL2zNH0UhPSHpfbHXDYCXeYBMHBW9GYd
q5izsAw1ny0EAal26qAJjfYpSfclF3Rw0/WvlsREAhIxMkOm7d3Vr+RWsFGEAepg6xUDjurfOMVN
HVzJY6x61pJZiGiNK9T6fZdUjpyWHCe1acArEYwBj42QLSCXBU4VOBdm5VU2dmQmdl3Fds4b+tz2
UithTByw9ODPrSToO+3A0R3lOQlEpEQlrw1mbglkMzJcCWNiAtHoBqMvsLLBDwPp1KBMZznJXqGj
MZJTufNRvdV5Lb/bQnXadQOUGsNktxPk8R16CHGNRYM/l7qtmZZXgSziuufYUgx0hxjILSMDobGp
lKoksgHIETTZ1cdKfSjHp+u/v4UlD8xiAIWqmFvXZLaFKNTKXtApCKV+03viVwpUqzyHbvoc7gZU
AhJEAa0zH8MHgyN5sxltJZkNBBTZbCqBvtjVm+lFAYbCAm0EXPkCzkAB8IowNe1eBPt15cf36Sf5
gbPyrcB4LZ/Jv5VTDqObkNomgCGU3AbEPOXxt47qD1zEiC2PspbGeBR1QbtUpUHaeOg9zc+8sLZR
m4eCoqZ9J7i87aW+nY1J1vIYj7JUokjSGTlNS8Hs7g4IDoKa2/J8G/a3U3mOecxxPEVi+RGzcI7q
yICmisHsUPpUcabrPITud2126gL0QxT22CR2/pMXU24Z43qxjLvJlkkWFAMJx7TKD1Ez7LRGO0pZ
ubuuMjwxjKORh5roKUXmzsGcgqK8kB86wrlMeefGPDpKoZzUqm7QrT4/xumxAe5VIjpEmBwl1Z1o
iW1p5r4Rt1I56/1jHh4YRNUaAAvS605EdVPZqamt2mBOfk0PvPLm5t2wFsZEJUJpxGFqYoXU7hY8
SAH9EQD05wu/43Qz7lrJYlspSC/WuSmhQVIF6nfpD0fyBMCD0hY8w4meAB8s4IWTO+T1uqJseu2L
U2WhHgZjjgrVgmuTO90tW3UfSSrnYuDoIttPoY8kF6wWu5iVbg8I32L09frx+jLk7XWomNHBTCZQ
EhllHPSsXdQCevFWs6W9tNJOV9DDHgE6MUdTpOJIh85XDm+ELXepg7zGqwlOs+vfsRX1SdLlMxj1
zFNjGIWaBpiyqdvtqL6affRILOtbPfHQMbbCpLUsRjs7IbXUbBbAkTSnLwmmoFNtOYBq+Cx3gMGv
M84txNnht0tyFdCqTUoyPaTixsavCs1rl2J/ffe2NQUDtcCmQRcF27ibiGE86DkoLdJUtI3shM5k
J0w5R7RZ3qfw3P+RwvhGEAVCuJLAhXj6vZbY5AQmK2d6thz9boxd4VD4lvsXePcIXi5CGf1sxqwt
KgWXXA4yvzCyMcaR/E1lei2DUT6lbwdLLnG3iJpgl5P0UpmVozXp8/VTonr18b6+LIXRO1OM9KI1
ZVxhe7KXkIEZgULDR7+kX3tFDNsgS7R+GNsOq1nEEySC5ikQo8TO5GdDeZ3ryb6+qn9wwH+WZTFB
FiDvo1hNUTwzSxVE0JmJFvXCb3JlAq+U+GUh4NrO1PjXEptPYl7spDz9EQ3RTiPN7M398nnWiWNG
ZsRxn9t2d/kuNhwrhsTQE2iOMT/X5uPQcyb1NnNqK7Vh+6TijqRDWmDhYQZ2gTeIMApb39ugUfUS
X3M5G73tty4LogteORJRkhfAckJ/Bh8IAaCM0VzfcsRH7zUERDDYQ9Ivxo+aWwXi7SMTecU10fJO
kZCyNJr7ZViODTfztFldW28l41oEqYjESkQTwG+c/ATsJBkGOrRgPMk7y+Vd3psNZ2t5jFfpLUxU
FDpcGR2dB6Lz7XRqH2O/CTAMYGtv4/OSA7QRwCLqtzQlywuRNs8SU6SSLOu6CAT492cpWVM0NhXO
skfeRhGKBwDqnQwLoG/icNugM5mjO1TZ3zsFneKbmDIkAhaExT/VZODDmGGpvVW4VXQiIC/lDhi9
q9xxx4Nk/6gx74UxitoIUkpEC+o5Vj+bvgKVF68c+9GVvpfA6GSqxwZIhFMNgwfmQdqRI3Wl8o5X
Lfx4r74Xw6illPZaOhjYNYD4eIM0Bpk5gZq7DDin83Gg770cRh07QO2GMzBhXAnoa+OvufJmw6kB
XZ0+BYbROfnMyRRtPOXeS2SuvK4qMjPVJRUGN78B9FdBuFcxYXD7qmHCoHaMs8IJUj6q/HuRzPW3
ZNnYoCigurkYnvuIBKiT+YvpT4O1n8OJUxb9eAu+k6bQLV85y7Iw9WQ0WwVNxj+7DBofNs74CrQ7
R7FKR+F1G3MUUmEuQSKW2WiVEPc2srvLgtGnvdw8t0EV7ooZK8ydZiR5DDT6RnHJGExpZ+uqk4iv
LS85+tZSfE0O455qVRfrUYF9qYH6i/anT0dzn9+pr8tOPTdBeLZAqNw8AXvD0fbqc34Tf4l/Jnc8
fiWOI1EYRzKlGJvqZNiFpiq2gFGf6eW65fH2k/EjejxGc1LNijto+44MdiHYJDsmNQ/dh7cQxpGE
ja6A1U5T3RBgTO1ymASOcW208FF9t4AmhVzix3aRUJEqFQ3d6tuT2/zcBNkN0jAoOhNHfkpuaBZq
CoR98q3+zpsi3/aSF9HMKcmN3tRg91HdKHwMLcw/T7EnlV+vn9RGTuH9ApmjChEeSLqIuo1yN7kq
hp6tW2IX+/iIYZHddVlvt+9H9b+siDmuOUfMiqZYXGBCd+7qOOi18hPkR6hGtIe2ahyz1u6m0fCr
sTjoVn9Uk/Kx7WWw64nHLAU/ZizZvbkMttRrO4uId8qYBmNVHc0aN64yIkNR/MotUbSbtLhP5fFR
0YRA68I7oZE8uYzcsRODVpVnL4+Mk1mUByOrD4QoGDTAK9kKbwVpfiJR+KVSTDsRLFuIkWPJJxAM
KoGhjHdyGruKPmeukik/4qh70ovwLgb2HecBsG1Dl81iLi9izEtaJNBtcJEPwqtuxgDW23chj0xp
24YucpgrCwQsY9GLleZW+blXTjH57+N5aJghGxitN4yP7SdSVIo1mCFljIjT/C0w9Fwagv67ucJN
o1kJYz25lqmGpWcwmuWuF19CLbWXknc0PCGMG4fPIR0GehW3Tv26nGw8ycjEe2dtzA6+3zfG/lVB
rSqhHRRXIMgOKX6BzaMgq+K+NmzN693FG4L6xkptXny28fakonWJ0mtJH8ufZIknoUFaAqUN605R
HMNXdhUoBNzyc4RH0RMF4Q7RRvbfZ6PfyWXroXO6oF4klqorSk8GQTX+VyjyYtztw/uztjeHuIpg
eox9952hQh2Fk1U4hfgrMjlB0qbpXrbv7YW7EkEGfWjCBkqYFSgR4jlgNU5rvUjlA8ehboUtKzmM
HlpqA1850exAi5JITRxJepULyb0uZeMV+f5UGEVsUPpSrNlU3151CPnsbLJNdwCxZemJgM3jztds
uqTVupg7qRelXi26WgG7tewIdv24j93vxemZNpTHBx6zG08hmFtJSCUUXOUUMXvzdagmO6n3QsRr
qeGpBOPNjaxoRiuHSmjTr7yJnSS+LYdXIeJpN08O4801CWM1Gm4mV5NP1nKK8sXO2vvFijlKwds0
5tVRixgsbbsGlmpUiEyelAjc2TIvOOGshs3xKqkpkW6gUu5nZ8bg0+zRATbKNonuUjepbRHgIlz3
R+3mQ5xy0b83lIyV/UronQlbK1Hc5bsE/L/EG47mSberfbqj7OoVZ+R4OwZbyWMurVoE7MyY4NBo
XYdmEcKzCEg3OqzN7S+gv3VtbYzPWBoBWJtxqeCF2u6b+8ijFM35V5ALHENgodvXfQdHTd7KJKud
HEOgfKYEKYvws7U8jJrXmU/XJWwACbzzTuwYp96gNVQDCjo2r9zTWffl2H7LnPztmqqd8ZlX/uat
ifEXVSGES95gTQ1wKAtlOiazjmyw7l9fGE8M4zH0rst1FPk1V7O+Lsu3Mj/MKSc020wdrPSOcRZk
jjMtChHHJNF9q37th2epPsuyowsqRw+4p8T4i1DVQpIKCP1VSgLpa7vIy9BqrziiD+AcO3IlTjV4
o4fxnV6wmYo5jIahRXDjSvHkz2i9S3rjEFnTPpTFX8VE67SCfEAwcMD77390w2zeQp4IwZwZXhXx
8kNuEqfShf0yLvZS8JwH5wzZ1IWiNY3akExzzRZJ1vKllT41wuQly6nnNUbwRDGuQ+pMAEoNeCmI
1a82f6rVL9l4lvqvEjI//5PuswkKneRKMtOIo5++JGlrK8R0dS58DMfCFPr/lXPSVMSB1YgXFtXJ
ziljO3Zr4J70Pm0tAVLOOf/JG4jm7SHjPIRkrtrIROqF5D7IzmxxPlTCF1V70BOO/9hMnRmgCVVE
gCsaBv2S1erMXAFBoCLIaMl/LJLBHWo/b3c6CPtI6iggBK4bgWfl9Os/Xi4XmYxDkQtDi0utUJE/
bj7Pt8WhCjBhG3+m+Cp10O9oRxSoSjlXwHa4eJHK+BYxHCeQhoYwttK0ywZAhSWPD5OzMBbQT4nn
DIwCo+oWheRJ8bFIM9soLCc3n69r/kY1mLqtP4sxmYwnmo+ipCwQC9Qvmt3u0XnxbHwajihAN256
SxlzFXguHpPtRtHtvVgaNqy0RUw0RZjFUP4dgmAOS/CkByWghdT8hgegtG0ElzUyjgQvFakfLR1X
Nlp3TaH0hNk19JfSau1qTHlKSX/tilKy/YZC0w2anMPMtTs0OQIesQhKsGB3J8Q8wGr77yvr73eS
8SpTZ+gd3u6qmxqgQxEXPxUTpwTLxHVF4Wkk/f/qwEYxVYau73F3d7Xb95NjNsCpllsvLzvvuqh/
SAdczotxJWLc62GNHrw35Uh2yg60XOcEQx3Ebr3ZrdC3b/c73pAXdRbXzo1xJnUm5KEgITppMkAI
ZpXbib5MdJtoX5YiaFEAu77MTTeCmVFgHVvALmch/pQpqrI+xhNtrI8Zqgy80smm1q9+nzkxbZpG
Ra3hkCv9Jam+L2FghgSDvoe+4+jGtiRdRX8tRpc/tL5GmRJ3GBZRgROxE5RgVEc7NM1dtqhOqMic
GujmLWpehNFtXSmiBbayUVXh83XNj5O7Sjmp08PfnMxFBGNSwDGy8koUMKlp/Xbw3TL/1eFfRDCH
0y1yMwgAy3SbtretdD9ziUS283mrjWKsqE9KU9DbBfm83eLnP+hD1nQxNbykIFxbnBBMOKpo507r
mn91fa1EM6aUR1oTDZMhu2mIvHX3qNe5p4dPzfD5+kHxdIG5iTXMABpxjYdzVt9KHWAb94bI0W2O
CDYlMAmdGilii5RA7sUauGUI8SN0lF5fyPZ9eNkxNgWwtKUVj6CdQgaUZh4UMK0vEbriKYSa4PKo
SzZjtZU0+b0NqaCuMhYT+6YG+qH0C0D9NQAl6XecVW1ehSs5zMXbx+hWLMFgBzm/x+PrI4gjAwpa
TwH3Ch5Sw7ZL/WNV7PN/SFuN9LquwKV+UzXE8dy7iacOjGsAd2GsRJjTdFttFxLrlAiljXczZ+N4
UhjvoCktEFAI1pEqZG9FYI+v+n1v8DKtPDGMhyjaGqhpuYIbov6RxaBiEA5Sovyvqs04A+T9tXke
kO+kzx6rAxzhYLz1LNNgT0oD3pOHpwSMUzDxZMwK8EO5hXRTjHtR48wG083/ECdclJp96OPpUyxt
j7e2aBzl9s7QD3LsiTFvqJUnhgnMRWIYdZ9A04ZuF2t3QtZ6y/gw6bLHMVL6Q9fWwziDKh6GYhmw
Hjlo9zWcwXBo9pQwaeSiIXAUjmUzMmRlDosSXs5sviqipxhHkvEoBDjBCPuW7zojooSnFOBMtdPS
B5myjdkcW4zO1fDj+t7x1kP/v4pFSAZgY43gjBLtRQYj77LcyQknacZRZ4XxBXoxmUvTIBhpm9eh
O8U6h0x0O3G10mfGCygSkQGKj8tAs/Fq3yeYn5t9mp/l5bl5u8U4ApQxlYGgv97t48kbpzzQWnKI
xCT6Hz2OwniAAh0GCTg+UJQ1DG8sxLM4VW49lb6F7qEkkX1zFJ1q1oLOqo8givAUgZuR4xybyjQu
hZmS9ksPVZf184wBPh4j3Xbr1+XYWJQFdPUIRa/CbNVg/Kw7y24wfeMmPxqBePr9zoxvxh15zQPe
vC/nHFXGYVgpOGiWDEsTI7+IHnriVDxcIt7uMYFDOi1WQ0q8NoEse0601B8JD2+Otwr6CSvbtcaC
5KB9gpKIAFFHoGCEot9ohHOVbz9mV+fE+Ih8ype6jbAUzRadBJgoxc/53BveADIwzSHBvGuelSd9
dq+7Jt4OMm6DGCMioapQXF1H5UVH7UVqg+siODeUyjiOojbmoc7xTA+bbyneysViW9Yj2sh59sw7
KsZxNL1kDlKI0oR0R+tVyo7Cmk1HCuyoWrbsZj5AEHmkvTyhjBNBi3Yb9gmKwuaI9vZdOrg1t9uL
Ex+zg5VtorYhQDi0/2/fTLxwr0R2gtcZnb+Nf3KrcZy7ngVa0ImOGdwUyjj46ZnC5qAz5lC9cQjw
eiu2y/gXxWexFgyxjiIthAbOBxpXTLskCHf1sfUoCd6MOUfnujpyDoztxY5zrcprupn5eIzqB00M
SM67K3kHxjiNtFOMSc8iBRkoTE6OgSrY8qv2BUlurAkZ/FdeUoq3KPr/lZcqzKxoVQztu7IM+M0Z
3SlR/rVohR/X945jyiyygtCK1VgN2Lu+SGxpOkVRIGVPWvvpuhjeav6PtOtajltXtl/EKkaQfGWe
GY2yZMkvrC0H5pz59XdBPscawzRxj/ezqqbVYKO70WEtxmOA1cJsNVqrLDD0kErDc9ypAUBG3H0x
HN+nMf5iWRY5THJY+SCTwyikBwwse/9OBOMdGkGUegNVbKBtYu2z87WEY2ocHdh9yERO61yYMLor
GuD2kuaT3nach8z2HMDHDWWXH2NxlYDQgBv6YxaTEvko15o/HP4fs5j7jwx2CXKuV72WJHySSTkS
5dpYb/Pkr5qgF+qwScM41YWkxpAhdGCYjW+xnms3phJ0y/f9r8+5LoRxA3mMN4ys4Vbqg1+1k9vk
j2roaiZvKYveh52nGWFuPxY9sTnaoSRtqB6Za6wxex1pLTW/U8yM4z55Bkd1vvA0qRDqvQHsP6ch
12n+0Biv+2e2ffeBmAQ2G0IMttHUAaNdkXv0x/PlVga1i3BV1hwVeCKYxHScJaUnEZ5+SQ/8hcQq
6leR3O2r8YdK3YcejJUB0MfQlwpCKIIgTUZiJzpnV4IvB9OJB0ZA3cjvBvAhjDG0WjQxRwwKTYeg
cBJ1n0v5qBp3ArkrBOwFumR63teOd4KMwa1SKQvRAHkAZoSJuWQgVox1zX8nhTG1huSDGCooC7ZR
ZHfKfRj7y2xyjGH7jn4cHRNrWgC10OKw4uSqmyqWjMm0wgh0mVe63b6jH3KYYCOuCZkFDG2Dvti0
tVKyF7E4liQJSNkeM3SO/t3ZMYFHzHNBqJoB04Or3w2HRnEn3uNre3jG+KkSu3oal8RcQglH1zqz
E52QawfliWJUdjeR95W3M/6HRsWHOKbSFZVRhFEd3KjRi4LxJjkumt1Glg5Gr3dQmIBcd0H+Agoo
HuzSdvf7QlPGY9TAN4ubBvncCOjnM9gFfrAYlbT7raAQJnoECOgBbyGGc83YldMcs0JiquNBMyaf
a/MunFtLq5/2DYXa3Y7rMBnXkQrYxKwKRNxYP6ARlwiaY2ZBH38jQHAjf9WU+/iEjN+Qarkw6xnt
fGN4CiOAUoxWyV0doZ51TyPGbczmJEjKjClxwJgCIMVNPdMdPPl1PqbXhpc9lLz5Et5nYlyIoBdF
XYW4aws5TWVu5fVtA2iW/e/EE8L6j8QwOrFfMKETlVZrHrIGEIZxz3EbnEBiMm4jVIFpJnQY81BR
5KXIkhTIg79pyYmOWHxhsgiVzGkRIS+evWq1NS8BJ5eIjOx9RV7HFD/Hy++fHtrov8oT0oLMetzg
JkmxHQmZPQFaulE5Ndj3Lt+fTQ9kdb+KCbtmKWNq3+Tz4vegOAIIrAESD7zYnel2/R4HnaOce7d6
BIhVIB32TWQzlJnK+2IY+DVY5Ke6Gqtarmi7Tn9YMUNbP/bpY8MDLNw8yg8pbDGib+NeqEIYoqIf
eqm3YjGIpq/7mmxXwy6EMN9Lm1Stylos50x1Z5WqYgPb/EWvtOdZTpyEkKPRa7a8RgcsZviVljhl
DSqftrsWY9kW28EJhzDg/E9bma+MbTtZNcAIrLCZKbALw6LKkGXnh+U5tusHoG446fcEaycYH7tZ
Ap13Clu38VIiY05N1qlTh3E5yqAKn4wLSWdbksHOT/EzdAT6kuBTKIDQ7SLuus3Wh76UzmSwa6Lj
sOlAcSlitCt+XlRbNXTOxXzvWP92ZS6+NKNjDapgLBRiBkD2JxdGdRpcxRvOybkNpKPwFN2ubnIQ
vdGfAsXq3IlXAN12RRf/AKMmRrSzVIvBdIMfR6IOMIIn5bpzugPQez3erOp2JnEhjQm3cmSa41D1
eN4coiB3Kr/0Kr8N5iO5Kg4oMAfGdfNXzu9CJv3QF0+2VqhroevwpBJTVPFi4iyq4eJB73EuCP1U
e5+SCbxyIWLrzMRaxGRLnmrnnqFYvUXAZdz602l93Re3dR2lC62YqDs24ryENR7X5XpdJLdE5+Qq
HG/KVocSPRoFtRNUZ+6K0iqi8lYym6AXQjvLBk7Y3bpql7owYbdFOa0XNCI7dXc25UOOu5A+7h8X
RwRbKGrnXluEJMeDYA7a7Fyh3pq97IvgfBG2TpT2+RrXgvm/DLxut7M+vjpbIIqrpFHyBjNk7ZfF
/gFJFDv6ddtb4i1c4yG7leEPDd1ysrd97XgHyPgJIy3VNS/w5g3j3hZkE9zFna3nK6/axrlFbNFI
B4PTspaI4j+2bkqPMjOWQXWonPKJNwTBU4r+/cI1REbYhmkDY0gUEmhjAxchPhsV4Xh5zl0ijGfo
Q6DemQJaQFH93Mx3uiBZeenEvWH9u2/E+AQBM8pKpKI+HRYn3bDSbrLnNOEos10PvbBBJhWPqlhQ
ehGeh3bCwS9pR8fQ033FLfncoPS3dnwqYTwDUcRkUSTY+2SDk+Equ49t/USXVFBExC5RgdVDMBnc
5LZ+pX3dP8yt7OPCKelMji6VWN1YJBwmsHOttr+uuqcRdHdqWttr6od1YifksC+S40F0Ju3TjQUc
MAJsf5aX79javhtUHnIzNYGdA9Xp9buw+HZIEKLAtOGUxVM1qJYIaDNQG+gCSBn/qi77YSgsqccS
q+o4tMigTO0t7g9Zplj18mbqL+vI62rx1KIne6GWmsnpjNljDAYuB0G6l5bFCqdTZpxl7hAiTxTj
M7pIEtqpRDFEjwen6Z9H8Z/JeBInyWp5xQmO39AZv1ER4BeILToPMqgkya0qd4BcuGkyDj4OLwll
l1LyDgW5NYEc8Rg+gcwuP9fY2kNBEEP5lDFeuBYP3VUY0BVzuirCy9B4V43xKGs1T0s34zlMZ99+
YMURJE28DWaeGPr3CyMhaqYUSoUtnyaLLfX7XIFKeQjG9QaLfKN+28QTxx9z7jO7n1KOtbY2OZ1u
qa5D/aqKOVO3279PdE02TPV3OMs67I1qrXRML7T/rPKjzN3K/8ND9EMC82UizLKPUoIB7KnF2gu8
hmH1n4ij3rzze/j9deyWduvFT/uOcLuSYH7IZT6VhJZ/Uc54+s2gqi2d9TQGNfjLo6N2rfjgc/Rz
W7hq3vmhhdu/s5Ofwtlh5lVI1WWS4Ldm4W4YrmQAO5Dy1DdHaWg9rfkiGJykZzsN+RDI+P2yy2qt
xy6TQ8a3aY0fkiG2i6nhSPnD4+tDDOP7q3GJph7NJQyIlOBqKR+0yKJvvfg6DtJj6Eq3fMRanmpM
2qipat4OHfplknGchsjPmldD5k0PbfvJD8UY71+VqzbFAAtF3hNZufwml/+MumiPKOb+O7tk15ol
MWqHRUO/mWandGspaSxs6X5aTwfBVh9VoHxTnO/WLr9NWEnjbWBuTyF+3AuZiQhtpQ0zyKOw5Vyu
br6KN1FPghA9LikxMhsI2Y46jgdNiI/dHLr7yr8P47G5gyyKEsgrQc77G/BqDDbIeJLgDNQRM0yk
+VYV00OTmJZS6XcA4Qy6uXaWTrOBqeAnIpj4jOxlKqdgLHpvRH3TKJbAEKJzIkuPVdMGa1u4ANY/
FsXsJxG4U7reSyrDNofoSSzUYy+sXtuCn0aJI3uepW9t+62T8soCmNt3InYP0RK7fYL6TF2O1ygV
XeWzSfx9tTf7PJdqM2dehDk4tVMUvoRAPiZB7oWP8ZuO6SPFlq3WV+9X3pI0vYh7B01TkItAlaZz
uooV7BloOd9bSvXipiEYACgGWeQsfwOcc6kg4+RJGcckrpFky6Wr6rHbFOdCbnnPBnrT95RiXDpJ
wnyce0hZ7nqHrlAah1i00u/05VD70m30xvlunFNk+3N6F4prM2v/faeA51BzdFvSLMrptgS55HEE
bj1WLs6RxYbNNH1qMH+ANMpXjyUA+CXgHoAPyy+DwTMhVLQSrwnk4G8wyS4FM45dHrFMaVTIM3rj
aU4fU/lx4QE6bOVOlyIYP64vBKTVEZrRUneIyDHpPPBEWIp5vTR+uwxWnj3vn+ZWbnMpkPHpdZyV
YQ02OacuNV8cjKvM5GFsbc7eXcqgwevins2Lrk5DBZDG/wKxzqfoqcc+keoVHvr5f4MKcCmP8SRR
KudVBR/uzNGpUA555Bfz49RrICLmpPSbj/RLUYwLaVex1JDI0HUFSliyBpJu1ZhYJ54YIErsf6v3
B8LO3TYZD1J1S14Yi6liY6F6Dkn9FKVNavVGiQpogWpejql/VRuPdaS6RpI5qlh6qCAkVk2e1qiy
VGm6T2LDqQfdK8BgXxry3ahqD2luPBWG5k1i9zxWEX6xCcqyt+RV9wfJmkz9KsnwufrKQjLsr7qm
2YuUvWixmGNsYv2mCOlVUt31OaBH5uUYL6ktxsCji5NTpElvq7qepjF0xxUz4Gb/rEdgyu0/Rfdq
bjw0leGjBf1ZbMfnWK7eZkTZSn8CoLm3SKZujblxEwPN2SyJo2naUxgDhboDYny2Bgt24IQKs1t6
R65qbf5EqvStFqTXoU2/JcP6ahiFJ0sDxwVtvU0vexbMpUlapQwXCdlWjT1gw60KZzGu4uwhnV73
v/hWWncpiLk5UzWbRqzUwLgaH1IjIMNjKPKiIM16fzeqj4YTc1vytIpzfQYGomaBVwGuNDr2GDUo
UWfiYSD+IcZ/yGKuS4S3X1/1OLjJXmzZjnFhCp8iLiouf8pvc5Tj8vSY67KqalPmFaRR/NTMzW+Q
OzrmNSZ/vcUDmaKfupEn3da89+gfHN6HmkwMBocxAUEzUpnljgINFVgWz+z5DmMCwHtJuO963rGy
IViSmrBvu+5H+c74Tv1Q+wmMg0gZ7fJYg/+35QELbMeNnyqyQVhrAXTRq4gb4BAf61Mq3O9bPueK
mUys7UHcoEUrHodEPk/xS1h9rpXHsDsp9d8skFxYCTv+0mayPAEST3XqTDsUc2iTbA7g3TjOm3dg
jM8YSK3P5YyqCAF6xoz4UH/aPzGeAMZXaA2A9voIRpCHYJXCNkyaEM7TlieCcRVFObRzZWKJX2/P
Yu8X3DfAdi75YVWsf9DKpBbadyAOyijV2Oorpv8c2tozuVRHf7g2Px9a7BjKLIamJlCQmPVhaFGe
td69nyvY1ReCqOe01wBbdva/0rZH/49MZA5MudtMIk1cI8jEJLWnGLldzq1Xqjzosc2K0oVVszSI
1dJPTQOSi/cXNEG/eb6i8JmjXR0ofmUcIEl2eP59AwKfKJdSGQOZw9aAT4DUzh3esdzqK9mOTrE9
n3KwdGEuZXTpo6AJSPCjlaH+O7/BMiaCxGkp6wS3eej/MebzUC+OWT2b003Ff2ptf8uf1sr2bsMi
Ay2vjORPCKJrabBCH6Uz13B0017vskdsLQahPfHmVTmXUGOCS0aifC4kvFqz8FpJHwDgu2+hm6MK
Fx+R7eHOwzTEaoapGArjjq1vTyms/ERj9BKI/Gydc4psPxdlzww1BwNd6bSzxeGGJIWdTZyMjSeE
CSftNBuFCEIWZ5HvZMmwlflx5hFAcA+OebyBxDgEddp7F212ZLsEt3oCuiPaU0087qbs9kP/p/Wx
HdyJoqwp6zuW4eTKGP7KQdNjD04cUKZJ/bBwbhbH7tjx/6GuhyEiGIyd4jPQfaxolC2O5fFEMO4j
MoqpK2JsQXaYzinA16H2zpfMps+p2k/P6TnpOSK3awkfh8gEHCBrS8vc4WmaRGe0Zix1mJyp6e1a
q60WKbCx2BwdOYkNYZLSKsQjqBXgIlFfQw+IVmjaN+ka9ZJOABABxaKIj3KB8QKAofCyNt41YHyH
Fqd5IY0Yg4rEm9l8bchXkt5xFKQRbOc9wTZ0x16fO6GkV+1IMdWTo3wLSle8h3nRZnNK48JRsX3c
NKmmsi2hTe/oVnyoD8Y/jR17ddBcAVfopbmSnfjYfJLPfxfEf1oN292V1DRrS4Ip+2R+EtRTSlCl
CfaPkWMmbFN3Kpclqia8yqoa6WLvki531OJVLc6zkHAuAb1We1+MXsuL+gxgpTBYTBGTjHm1xv6E
ToI1CG9l+3lfJ54cap0XciQyiqEqQKe5AyaT8kDyV5TXYZQcfThWzvZz9a4EoYWEHCsdQ3/AQt8c
t/4qrId9dXjPPLafi+mBOU5y6CMeKTOncN2fcmwmlBa1du2WNynBU4vxHEpMzH6kQ0nr6i1yZFf5
50EfOP6J44J1xkMYfSgOUg5YhLg6L+kT4fFUcpRge7UZKGMTVcbTuMidaD4ugBdOOO1aXhxmy2TC
KilRlGGmrndGeKDOrp5Md7aj28bLffl+3wo4CrGPCGNR5aob8BCesZxRd+RGDt9SJeIUGvelqOyz
QS5LQZEWlDTN+ZZEXj7fS8q/SpFUdng9rMZaJdgpduC6I3C7Rd0BbDecq7nZcf7w2So7u673ZrZ2
C1yn8rB6CHhuclwLqweQ3uTFjnpQ7ijI1HCqXzrXdMR/9bFUkcnQUOOUpnHEXKyghLepnjh45x80
k7ttLu96VDBQ/urpNFwgkaCijvlbdLIAQmr1QXRFH7IiMOksHuri9qXVwcZsSJoB4JpfxRV9AgC3
kO6adl5Z3hoqx/r+4Ok+BDD6tOs0Degu/gDBjwKggs9gW87BaibZ0rn0za/7l4qnEL0OF5FCHsY6
6RTsurSzl5iOlj/s//72dfrQh0k0jR4LDKCOUp2qszAUY5WZv4j/7Mvg6cCklnMid+ZQIzqo68Ek
j4PG+SjbGcKHDkw4aCtdVRIK8SwUorUYphWZ/2TiJ9F8LBXO+vcfqgkfspiogE15XVlWtKXQm/XB
EGDRhtsI+LTRlXxKB0SR4RuOH6c/+nta8lMoC201JsmkzHRcavbollAf/Njb4XX16DntiWGmQrqh
rNW1RcTT0sWVtKtmGb1eGy1gqznjWnDiK08a9RwXlh2rPfZAZ7zaknmwsJepNhiuXFtrEJ0WYLe8
L8c7Q8YzhF2kkzZDiixHs5VJuruMuRULhj9gP3QxX+XwmOruvuFzDJPFvBJJGssaTcvb+jwqB329
jeKvTXVTcUshf6jgfZgI4yd6Uxw7aUBKlB4kLyusyadjzKTGQsDoKnjlo9rOQ6fgqcf4jqUr9BLA
YTDL8qxg9S/r0NAPIs0zli/7B/mHBsaHeowLiYW0awwF8bh3RBvU3lZ8E15Fxy9GDA5lw4qAHY9h
7cecF6U3519k8adgFi8qqWcsBamYkA3PlJK9P0UHYMKCw4/HPcdxxCxulDFU07JOmPKs1S9medaV
F7l64ZzidjD+UIa5cpla6+ky4Dar5w5jHhRhMv6kfX6nqfz0d0/DD2HMhYukuqtHbYF1RPdgL5Li
x67kOH7u12Gi8aKZgjhS6HZxFZ6kGLugTY8H8JjcD9PoaiK5SkmuWUvaHvHWP+wfJ8eBsUDBsaCV
0arB/JXuqNVHVXEj4pX1p7j2Vz7DPD2uHeesspdNi0ZNlJFdN66BOY/GN++VayT2Lq0IAQuct9zI
i3QsjFRIMPGVxKjptt76sviL3f0Tow8ROvLXCEVtp7+mcyUrJ9+hauypSQ/9IiqEI3ZzpghqZtkR
G8tlONthHdQRD/6Sk5P8trvZtQVaHhhNHPTitRiRx+k5zzo5V5rd3Cx0YYoxj04XGKHJwwxOvQGb
fXDI06H2ha/TSTjxRkk5erFIUuss11M30C0q4UYwHtuMV1LgOH0WPqpsxTQyO5QUmjp0wIRrrdKx
XL4Y04kf1XjKMC4kTQpBAiEjurnxWat9ueEV+DmXSqP/wIW1mebQhlKILlv9oj/UaE9XCJpzZEl+
dZDcnkswuskjib6QCvY5LAwbbOlYUJu4wvA7bZSQY2ynnnTV+ADNNu9bV/BpdbD2jev8XJ3C6795
n1/KZjxIDL4a7BJXECaUh3HofbAno3TSc5KerRt8KYYN1UYvCqTHA72T4Aef5fEub5+VkLfrsWUb
l2IYR7GamTIPCsAkDSzlEyWzwBFr7zt4niZMro/PVK55jo+VVYtlqA/dIgcL8Guihlj7kjbTtwtt
2FJxT2I5FhuUHBLMImERovKjM/W1oRdhGbe5RfU22Be55ZwuJTLJfjSBuWs2UH4K86DPXlIT08sx
Ry2eDCbfiEUzWWsVKYCM+v0Yx46gPkriyPlMG1UuQ8F9UkFQqmqmrjOmkNfTXPQLkWha40aAcgyd
8rQeF+e9/ePsn9vGp/pVGmMVdbzUQxwtkjMdDf8dhcXK7DBYjz9ef7n/v/N9G1h+lzVTM+HtyHtu
fOGkigwN21UVJCzlpMcUjU4xjJ45StEv8WvY/VUGc4SRISsdiRO0tOz6Cg+IU4QFacAd2tOD4PC2
bzY/2KVGzBEqkhFFQo6kMHkeHR288IKNmWy043OXvxDAk8ZuVwh9SwDYLNHitGx3linhXmGOzLBn
l452RRLHAf7umX45SxYzPtFlsrYGHWyIFjSJFfKGCXKODHpCO9/rffzgwibWOhVbg5KCZvH0Ehdp
oGbgxJNWIJ89gGHQi0M8ag0eNitPKhOPo6itV4UuyahKcVSm0J0NYs2z+SkbQRs3iY6ZAyFBqTnd
Ep5YJkrXsSropQRl6fQand0YwP7d+zz0n42K7K8fjrqzi0MdSQh00WSWMP9HEZfD8+oBKeUo2HVA
MMMdem2gIULndxTBl0dD9Xuw+VU4/fuFcE0m09ICng2+sreUWvaG+qnM8dwFWB7nstPPtGc8TIQ2
tEHSx3mVQKfYO/REQ4c4YTDbq1s4pc+77tv3gYBTAHsc5m9bHFHT6MUkmpJTNIATual4G9zb5vHx
+8zJqUUuj3Fayu/moQQUfEj1+DPvvye+9AN9iGFPLVIa9MQnyan1g2bcGa1mS+lRVkB+I3HLDtvW
8CGM8ceaAmKktaSPL6DZLdfgByWoMwouxaANrfKoYlTUA+UqxzR4YulRXxjhKmX1hA6O7AjtUcXV
BszcKD5FRssJopxPxo5pxmvWFwVYIZ1sWkDbYTipGtppGN8VRnQC2DOoT+q3Iez+53yEfkLgHOoG
kYHSyOQ8ZWEm+ooWgTNUtzG5WcjbRDi+6veUByJk2QReDeWJZ/e1UimJi5CWcRryktVe2L6kGaca
zBPB2LuQ9mYU9R3oIeRDoz/TAkTMw+zcNPYLNRhjl+ZwEuQWd7Y3JjupgFWgad5aNWgeT1ZBeL1W
njjG3LtkVuK0HVHYS704OraxW4BMsE4e5v99cPPX78NYeLMs6jplcLNDaRyHqcNCbhHs+1fO92Gr
9R2JlonUODsMuFhLrNtj9KJqHDvbdKofH4hlloyl1Cz7DjdIL19zUlqa+byvxUb955eTYhklSbhE
ayZBwgB8j/OUW+/9Y3sM8D6ewdcp36TX5vH/gVVGb+Fv4elCNSbLANpLqmUdbml60MAQGjvoQKDo
mmGWi0d9sJnMX1xXtkKfpn2qKCveXdpD71AUeMEd0csDsKeFYAgPy4U25GnHJBlNFmqzmSGbjw+h
T2k9sKvl1ECWypyYU4Di2QjjKLRy1QVdgiijOkndPVF9jolwrq3CeIlSNHu1Aw2eI5y672Czrg8Y
knTGN/IVe6kDKvMiHsvYTV0sXkeMpxrjMNQW+M6RgTsmrquVT92hUGuOm6U/sWeGjKcwjJgiPSON
N8TCKtPHXnvRzddeeCB9bE3DxAm9HK/BNhp0qcO24ozAkSmJt8q1txaqrWu8kjlPDBsCw9wIk7BG
xUu9n1TAwlSnPP7KsYvNBPPjBrNMFKExlGs2IlUKP9O9b+lEnPGIFPqooD3Kf+FxjEFlHUaVlkM6
0mClmseYGMcYwB8clTYfyBcq0f/hIjOKlz5PZSJDpbPkUdT8L9HB9DU0gnL7r7KwC1mMi0j7IY1K
bDs5ClgH2iZQBbAdopCbppyNJ54xsA4C5zYkEg4uRbE4mqylPojCy/7J8WQwPiKJUPM0C5RYxc6T
0AOVfX1w90Xwvj/jDIxulLpMWFCSHsWXrmj8rpS9fREbhdtfoiHbLzDUSF3nGEc1e6FfYhRcfabv
pvBxeAUBAF6jolN4RmGtt/VfbEr8IpvtI0RLAxbfHJE4RXu8AI9HlX5eFt7s43ad5MPs2NZBMSRZ
PyRQURU/r9F9Ro5Rf0WwqLXc1Ik3SN8M0dG1lzn8zjlbzt1iWwpR1lWkXqng848Xfh/Ij7Mtezm2
0ngBmGMsLB2FMHSq2aRINXUR6A1XlfjG0Ybj/NiewjysNbhdMnjYL6NXgmED7zZbREQsDiqq+7y+
8cZE0q/WwXiLnnRLE0sIHLFsSd5039iVvd4TBGBbszMvt3lLxbwTZLxGtoSUQAk3WgO6hvqpU//Z
P0He7zMeIwMEc2MSBN5OvBHM245Hd887MRbTLsFu+TitCE+dK3no/GEpMf/0ZXAoucsQrBwnu7EZ
/csHIkx4WkD6Lodr/mN2AUm0Nb9hrv+qdBOPt/PDVY2e7UWYGqIhzyL0tP5TKpuR0Rq3yhm6UeiI
p0Sy978Vz2mwDS3AwBraTENIfgW8lSearOtn2VNsWnv/1+oxphfpaZ0lUwG838aTjzqgPKOntjiM
qL3TzhkBvMzXfQU5WSBhjHEocpVkAt6L2XyXtItF+texAWy9/mVcgLTQftoXxz1PJpYJoq4uNX38
jC+Dq3lSkBpekqD6+F4cPzQxJ7DRE9vJclm8uyouNEOms65VYtQWafPMaoDNmtWNX4oJZ2tyY4zn
l6vAtrnyAeP1ag5rSQ+ro7oU0waVEt9wpNWa7xavvBdBcLhO1spbA9ysOH0EN3ZDYh1j0TBqIH7O
Qm8J+pdKvlqFl2nw19pNl6eCi0XHyXvYzYh1LcsxMVFKI9k3swakTOeP/eTsmwvHOtndCFUqOsmc
cZ50kqEGhC7B7l16VRSF1WVXSfuwL47nynTGvZBG1SW5gXXSDXnRRah5Sq7omHLkCI8cWbwvxsS1
pV+0Ko4RR9VzeNcfdC/H21K7nu+0+xmNqeRgYLtgCdbUGk68EMf7eIyfSWdjmZZel5x1nD5NoewB
t+MuF+qAoyMn82H3JnRsXA9ZBzmqT1HHmnPofFlefiz58uIQTyfGs+gERXghhydDAdSrCt1uhvmc
VSvHJKlD/M2hoPSp6jray8Cz/DUCgTC5jTIVJqL0kyVkd5kUWYt2b06BlnBSrQ0YQbiTC1mMOaZG
2mDDBY0M4xxf/QeywQU2loNiuWc4nRPd4t0RjK5IkXAc7uLhpvO8kM+YqFwvuZy1vYzgFyW26uax
ZTjFS/ymtBbl8a7P3Un6Wvs8YKxtP3ohmLFPPaqLSm0iSrlQ42aYbzPaHm0QHWQPw6Y2WrYuJqED
hZfKbNrrhVwmGupdpEzJilewhmkZOvtcPCV261YH48RvE9Ovt2dJrMGmkhzXpALI2qBY4ii4qzR6
+xeQ9wGZGo+ppGkhrBDRaYXdiveJ8dxlnyeJV07fvHs/zw3L7r9eirptmqWV8EJdhdwSUsla9Lcy
1a19bXhSmNpOWKd4Z/et7EjhZDdT5YD9bBEXjpRNv3yhC7WRixSTLEO05iF0oW+1wc98ye8O8l9w
sVzebSzK/CpGmFetDwcUqkzlSyPahhY7TcIjc97UBTtEmOgQNUNjG0K6PlVN1s4ydrCu1+U2B3k4
SV1dDEQgGSuRl2mcibPtHvOFROb0WnkQi7hEyZTmPoIFjLCgval83W1P0ZXmp4Hizy4lq2g9cs/N
gjYtRFU0CYh+JjFlxt5VYe3GheBQh/yodd/61Y3Tt78wwg8RbPejWiRghs8iQlr3lk13STGixvj0
72Qwhq4oWV4PE2aX5HjwJIKys1i5a5hzPtamA1JBFa0RTdFkk/F2AMJd+1DCfRLzo9RdV7wdrE3v
c/H7jINbQqPQ9WHB2ymqbbPy8hL1WPGpnni73duf/UMR5rPXkyjqAx1Z0pOr2fTS/r7jhf19EQrr
4dJKBF9TnCLsS9MnVU8OM5o4lmTiPfE33/6/uijscp5gLqYwleh+ZuqjXhyM6aHDSN6+jP0Pr7Cr
eVFGhHEUJclphZte9cr5sP/72/H755dXWOem1cNSmTTuzC+hj6nTb+a1ct98WbwWjaD6Ccg7T5GX
eLyR/Pf1t99C6oVcJmFa40QxlxRfSboJz+ltZzXo56m3iR0eonPljyeKRbe6AMf04nPjxa7yykut
t/uKF/8DtaSL+KGra1zkOh10OfcYbojtmxSDNeEtcVrX9HP3u/DK03vbzX/YDJMuGVUjrJmCNDsl
0amdBLzbzTOZ1DP8/2Fuq0Ano9UKBu8z0xi1d9yMA8Hu6CAoOu5depU/oqMTFDZgDK8l+8eaWGrv
m9Vm6n1xsow/qbMxWdQCuyqZntoTbp5eX/eVh8K1RXiZE+++My6lq7tJJzqNJLMrRl+6/qTO9/vq
bNdCPvR53/64sJRJiJa+q/GUkP3Rqb9mx+hJRVMxeUWr9Mito9IcbOdjvb99L6Q106AoRkx32PP1
04DRGykTLRW0R4I2YZUktIpUv0uVxp+FyuFouulwNFExJSLryK2YO1EJvSCXM81DAZJWeuVD/Sn0
Moyg58fcNq/K81+1mC4EMjfCrADXoyUDcmshEAFaD674Kkh4i5+bRnIhhbF/2TBmM2zhbhrDibXW
nuobuWg4Vr+BMo1M8UIKY/ZGv3bYVIGUzu2vJCdxFSBPuqi4eJVDtzFrtBwVztXe1gyTPjoRJSSn
THaqKZ1U5C1Sg9W8WcBdOfWB0fF2TXlCGG9dRFqlixI+EoUfEizAXgAnEP31QDxUh+HQ2tmD+bhv
iZsuRPvQizFELTErwTTQTFhVycZAsGWQ1Crn13k9z1x0is3850IYY4RpkYRdikV0pPjumnoCuEb1
yGtjHoEITynGDLt4rNCORlG8S+IXScauFEkBAUpia4hXz+CtMG1f5o8zZOxRn8cVZHuz5Iz9cQm/
qvHr/jfa9osX58b43mUop0Jv0b/oneoZWvk0exAPPcUyCxbe+OYGlBm9Xz/1YScTJKw9qFoZA0Lm
QKEqdU97Q6Ej98ZT/aY+UjJQ8aoGtmJ435ymUxeYt7xdBarQb6754j9g8v0saStJEBFsDLX3egzE
9nXxT59Wjq6I9qAmt41eHsSWx0DH+ZDsGMMkJdU40kHubj1W0pWZ/e8ck7+eLONFhMZIK7UYZafs
znNyA44jbX3hGMtmWLs4O8aJzAq2feQEQZQS2kQn6RT5mo8i0Zk3S8XxVuw6ZK+3aqTkGMOdS/mQ
hUVQZqUnNBrH3XOchso4jTwUzSpT0U0T0tSe+8OUjJYIwBEl4RS7to0Ow/r/R9qVLMeNI9EvYgRJ
cMOVWy2SSrtk+8Kw3W3u+86vnwd52kVDdGFGfXD3oSKYSiCRSOTyHtFNXX6HAqIvYUqVAN5p8hkT
YLzrPJaYFQ3db+tzFqP+Hg6npgXa8hAe18rkvyvaoBU2uR6Hfq8k7f1lW9jeobMoztyUJRnNGJ2x
bh0MTqpmroVwWJpFRG7bOQ79LIczOQsZAE2OkBYdnQHoby2bGv2cs2rB3wo6JB7QX+cDcNbVDzSx
mxskqi7ruX1uz/K5S6xRrAwNpRrSwtVLbj4Lm0FE68iZYG8uk2KOiLOX5FoOX5cIndJCMNbtd9Jq
FblbqwLAaKlU8PJL6ucAzP1B/RCInNqj8lD9GGZbcaI9w9AVhYai1eOurzJfCABbkFtup9JuQtTI
/r68PX8I2M77w91f4D/rsijFPAdjgBwOb5D1z4zRq/TfsN6cyhHNdgiU4p8SmkrAY9dBKT15nuJD
Yvw7k3v3eKhUszcZxAlyU9fARHvMFNm7vGwCf/QWFazeJ9kymC2tQaSFJnZ/GfySuYrrChWwwVe6
BsMImcDVihaN8xeLPIdpA2IawFMdluS+Tj425nC28bf23JVOVpUoTWzizlB3xpHZASig/O6V8d88
MsIfxJ7PmAYgT5eXUnCA3wx0JZaQyqChBteuWxjgcHvds4aXyyL+EKT9MvK3472SkRINOO86goca
Ze7ZM9CVUzrGk7mrkdj5t+bN+YqIliTqZpyocsk9WmdOXQp6iQXX1BsC4UqdyIqWGFTiQCvT/VA/
GeZLSLy6/3F51UQbw3mGss77RmG+h05XCKIxWbMX74xAyNv1tVIlQ2y+zCric0bC4BL3sNjLleTo
Nz+ZU0NXxCssOLn8QGAYT0lWsGwfq5jkxxQk33i9CSOJTb0M2aAYhbUsk2/lsKa5GEHGg4b90K/i
J1KdaPD98v5sW/VZBt/AIQ8phgDZ4A55ZFc7yDKRkcGQY+b8RMXNhv1liZs+aCWQC/3JkGpSM+Oh
3cxXxbKvKv/y9zf3ZvV9LvzK5yLLywwdRYwJLgZK7eyzNjBR16Fgb/hGjTbrl0wr0NJbaOo+N8r9
NBAb+N4Cj715SlfasNVcmfYSyJmkIgzHWGjhD1p3DGlsa63uxlknaI8XacR+X4mqoi4vuwBB3hS2
X9G9/tgXxU43iWD/RRqx31diFm0kMcnQRiPrwYNZJJ46JrlTAVtAl7vYvWwM2+Mgq/Xj/CjQqKxF
K2ENGYagDSe/j1xQlrUYNy19FRQt2U5EGiRaRi7ayjtFs5YSyygtKGcFYGpJkd3sRVzR7A9/94Je
KcY51kxdEAIlNfDqJW3X17ldphhgV3p3UOsv2mzcChZyWy1NIbquqqbCT4YESzE2bY0qTUMcNmHa
fes/L6caCPbsdAXectfsRA/QP+zeWSi3ljpFZK6liPsBW3ZIvfwGWEDTfXloMFsjfQYRy/3w+bKe
29Z5lsgtq1K3bdDOqGVUC/AuOuABBMsuGFU7U0Qd6IIV5bMwapJUgJRHq1egj2ABJfu4tRxJIQIP
sh2cG79U4nGo6NyOAEZmLR4YgqalzWDPJfR4LA/0CwABgOQu/YWb+fI6bpvnWSjnhQPZSjM1gHk2
FXG67N7Kr4P4mebHUZS43X5WrfTjglpZG9JJZfkD3UbyDKMc0a31tNy3xG68yQPetYMuUukpF7Ua
iKxT43yzFRjZYCToNRh84EZ+X/alZHdgF0ZnZ+WMr4kDnCoqcGjsm++P/XldOScdL0poDj2UjeXe
MQzV0/NWUCTf7glcLSjnoTPmoZWSGeaNhYG2ckedEPnpEL3nooYrkTq8e7aauixrJMT7vj9YJmpp
Sny4bIlCdTgnIiW0pJmCKArb9GD64VE+JCcc6P8FmULgPvihEiAEma1eYkCvcsMTY81qdxEYcMlJ
/sT6tdE45hQ3oioh80kXbIKfJqmVSI8bHQomB+Kz/h2GpvA/jHGyg3RJDhe5dc2cgUkbdlH2X3Wy
r63HaLg1+ue8WuxIvzIBcIQ21a7KHLUCVpCQ/o99/5J8zqekVrKUOs76W+JzuV72KfiVGBNfdC+q
L/8hLP51zvihknxEo8gS/rfFX/YKd9o3e81mnbH0TiRN4Cz5ARMSgC9+VuAsFX3xSa2+tnngtXQE
ronagy6WepePhODU8QQqpEobRWXy2nxPMGocF6IS3nYj59mH6JwP6UGfnVCkW9HIae2K6+guu1Ps
xKUeq2pUVzpsFAC7XuJl6I34YMprJZ7zK3pcN0tFA0xoBPp+1kYH+OyC97Pg+uYZUiJVzpukxRuw
zlt7MUynDa9GIVX4thRTNxWNGrouc/6+IYY8SgMyvFUpuXQZnZH0d1PWC5zktkWcxXDblZJgATni
yKI7TFzkV6PoufSHA3WWwO0IMca4DRckNKCC1z60zE19smxAwzqFI8Ix3a5wgc33n2XjfH6QhJqM
Vwau5u/akQU8QLbbT3vT0Q6hF9/oQDuc38iXctRN9M9oOf9Qc/bqL+ACSTQxz2FrILmnSXdy91kq
drkpyP6L1pTPgWYKrWiWo47HKkGM4ClxA7dladc3HqLLTkNgiXxCdJqGXpcSXG1TsMvKY5UdjfTT
ZRHbt+evXXvTd/U0VMKAAvXWAK4M5mQKW8LWoeNs2l2WIlKEixdJTo2p12EbwCBs509pdt3lD5dF
CI4TnwU1orzSggwJqbE8qeoJENyXvy9aKM4rZEvb6gg9iWsGX5r8vuhUew6+Wpqo/1hoYZxfwEiA
NQH7kL0dfnbj4wx5mi37JXKewkhetGycj6g6SaryApVNbZc+GE56T73RJydl12MYLDmmryIsdtE6
cm5i6aKuAls1m6C4DrLX1LhLte9aIhpV+sNL4WzYnDMIzWhpoxhnh02FNLehB6Ltx2qfgYiNMU+R
u070/mJ/+ftY6ZdEPiWaFxUSBIy8NTEPSfmlTl5SaWeYz4pxSnpL8Nj7wxPzLI2LDKcqjsOFIcuy
HmgW9A4u3NEOge+9XMLHl77kChGymTVcUpELBw0rlqy6glCpio/qHO31ogc3M8hK1JtwXkSvIva5
S+I4t6E1c1gFITLZyTVDEVP2qVMAPYyAcU48KbHdT3q+PlR2VFaucBjzplRnFsBgRbtP8YlVXZdX
yaHPBiap46eOEfgdRhGR9/Zb4ryTnGfpFSqny4grpQWUu03C1tXMzMuHyhtJ8TCE1RGA+X7ZipBH
Nk+iqaBtWTOBtMSnUzu9nCwrRQHHlJ4t8miFgy8DNWMp/cuec9tUV4K4hTWS2bQA2AKckeNyTfbD
VXsjOWjNuzYRjoLYWGKPNE8gdNNUV0K5Va3IOGkLQd1N2wHuH6NM7U3pjMgW2AyVpsEcb/Qs25KQ
BnLToa7kcu47BMdwZJrwO01w0zUPuiiX/xZhvDsUKwGcx05IFhsYwmCrGe+XfeB2NmM0i46i+FFk
H5ynDvROx2sCKyhXV9H8EIS7ML6W5Q8VSEGIqhH8U1U+V9ZXXYV+auTKpuAmMz+bhSAw2B7nXgng
nBbA5SRS1jC/5TZ5gwti89UBoJfYjIi4P3w7ObaSx3mtOakNLQ8hD1Cwiw+9vhNkyIw7vM41Ozqx
/Fj6+D/AIm96y5Vc7pipy1hkY/9WhSHIu0d+pDi6F2OcrfZH8MS4ghO2mRtYyeNOWB4OUp90mC1l
oXC8BwCp9zM3UAmrctuH+Wwj3KEKqiYs9RZpCHkp7Kk+SktnB6FlZ8FLMrTOZcXY3/3+gJ2FcQdM
7+NkpqDGcdX4MCt7opZ2MAmGuLfbe1aLxx2usp+UtAvxWGftPdVd6iW3yKL6xvW0ZzQoi1d5i5M8
lK50iEuAoNqXddyOMlfyufBolqcZncXo99V2LMosIDsHA49hN6fcF7aFC0yTT5dJvdbVWfRf9FgA
4E8OyJl+oseyd5MkArPZjv7O6vEwLFMpAVYwQYl1dJrrxY3t2/xZP2l2dpLtxB5fhXH0toamZVJN
sWSDfxfqmKYJVDZEjinWvXm17CVnQjk32jc76SDKPm7nV/EQ+EcaF/ypZl1WYf/fo8fGP5YrRlPI
AltR2+gfLOUsi2m+CovUJrIsgHP+BPqgGCCPfP3U+3SX+9Kd8XDZLrfvnLMwznfSEoQJioqzJxdX
83hjWD+C5omUhX1ZzPYRP4vhXCU6XjOjxxyPS7TBa9QHALj7JCoFjmSDURKtqatt4jzkVHQ5mTD9
9hZRVrDDwl3s9NlwrUMMwpXZHe5ZHi67+f9JyH8XzPlLM06iuo0R2gXqLhlxDaGqXCyCRfyDDzuv
Iuco07wv6pZdOOpN76lOvyv/ttzlYfTD++qq92uUL2R7/GZ4YExOhOh1QsPkXCg4SfIkG9DVoCLC
M68Y60B8DZptu9uNV6IjJ7IYzl+OfTxVY47uaaPztfDF6K5kIshu/sFp/VpP/gFpJE2d6AyiKrgB
XMMNyCZ3oWe45vNyJEdM31+Jir3bsepZIOdGWqvLk6RX0SmUfgGdvF2Rx8vnTOSoeIjtNNCWwqRI
e0v75prFCOTBug1QCBIjJAtlcb6jB6shaugIJJXbGWzh8XHYG+4b1vRR1G8sWjjOf0xakw5DiKxZ
3PqNdhsYIlPYfBOePQePgNvIpFHRjw5dvjN0pcxN9xkIDckpvqnx386zbN1R95PmqkKr2JRNkfem
Ksj/NL6gBhhoVQrwwkBoEBzrnXHIDxgU9UVruO0dKcrtgOVWEE/x7kNrqriR0bcYvzCUHqSn/2Yo
Uv1noDCAx4PxQ1FX3dODLkwObZ7mlWjOdVh0mGsywCzNR/lhdiY3vSpvuttpX+3Dwa4WB9MEu1A0
QbztsVZiOSeSTiWOQoFdTQ70E8M/nO4NYFzoTv4YuiKPtWmjZ2G8NwmTLNHUETGCHBDH6iJv6j9S
1KIMnkRRCbomLO5+A+acXEYVLgCzBeNG/khaYZprS4u1CO4mw+NwCpcRN9m8y4Bkm3qgTjqwYdvF
YYME/ZUimFjYfC6uJXJmWRVlWyh4kKKzUfGDGjmgxAVQaZuBDJ2JjOad+SRwkyyG4p8ca5mcPS5G
pqK5zES4em/s0n18r91lGNIcr1kDgIjdSKghZ4YR+HLbZES7FBuJY9Bt0kn9bDqj2x/kPViwRN0N
gj2kbLpmFUGGYVGDBJh5yx7F8mJ8nYxZcNGIRHA3WR2k2ahoIFWQw3u1upnGw+UdEn2fbeBKhXSx
6tpakHRJZnSl3zeiPdnyuSsDeAf4I2F6NWHlYdZ1xcgpWaU29UUX/pbfW4thaq7UwBxpYRg97CxJ
ClvOLceSHNKWgsBwe7F0gieWbJk6X8g3lLGTasa02dX3tXXdaPeXN2PrkUDl8/c5LUpTGSSMIuDt
qo82JZ/acBcbXySjEeix6a/Xgjj/ZvV1mBcZRsvCzJa//KxqxjtAztB72e3EvXfbVnBWjHN2pOpo
h3YjNAbfMlwTRGTRo0ps7XG+W0C0QrxqlwDVYEQrXuyS4iPPlbW6nOejE5mkkSARnQBvWL/Kb0C6
5hadHV7Pfn6nAlQuQY9L6JM7/enyjooshvN/1pSXITWwo3V6bPSbIPEvf3/b7s8Ly3m8warkvqDQ
LOsOQb8HTXyWCO4NgQoG5+SWWSotWiHvmy6eMsS2LItAOzbz6BR8Yphw1w1NtTgtMMpk6pkE86io
XRxUr38eXqPXCY57uZd9Zh20soXv/821O0vlvTcq0EY9aqzxHlQuKoan8yM4qBzGPx0gl1LeAlH+
Q5a4ksm5c9KAQ3cCrTJuqN6jhZ0c5B/hVYroMHVywGJ+Ur//rB1kjqgbdXMfV6I5T08bPanZo8hV
u/akIS8wKqJOnW2/gj00dQW4KIbOHTStCgbAY8HcR4SeGABwa+TDgr3sMzhT0VgLOzvvYouVMO5s
gaMMU4S5BZSCxrRJcdORwdaQfNNKO0t3ZSW4iYXKcVZaFbLcDAPiThY/4QED7gHDzV5Y6BR4IoLN
beP8tZL8qSP9RCx5YZ3fRXHVB8FV2teHXG0Pl/3HH47eWQ5nkHRpwr5K8Pxn0yepN702e+tgHLRH
c0fQix26EyAuBMMB2yupqjrKc6ZJCR8UVEqa0qGHmZS6zVgBYq/byxW4LxkiX7UT0QFsruVKHDsZ
q+CALDra9hnsbZVgqNTKXpex28VD/nR5Ld8eHu8MciWH/R0rOWnZyqlZIhzU7fRrdTCceqc6rFMt
cCvMwTcIfAenytD4x6CrMeJxWf5mnZeu5HO3bB32Y9BEQA9THs3H8IFhQpQO6Od/NK9IttzIhxm+
dN43iScQzIzkkuLcsS/SaM6BW4eH9eJ01g8kXaxm3+Wf2vi6W2yTfFFytwXlg0AsEYjlHIDZ1oo1
NIxwbDd79X3mTrZaOKwOyiDnUuCvi9y3yJI4F6AsS2qS7g1zQ/GXQ4xHm+mod6M/o/dC3QeOcvhQ
Av68qwCH+92q5IYC1xjMrZg0ly3gKzCcIKX0JqcebMZQN4pAfzcb3tYSOZ9QG5kxAtsAjq6xiZ97
rNXSuM4P/Sn1hr2y0z69NaWD5Ey3ey+5il1RE+v2OuvUIrKumCaPvIcycGIg/4qiA7L/0Us4+l33
+UPWc5bB3YeRZjW9peG0ysf5xdyHoHap3fJacbCTgAMVoWMy03h/Rs7imDGvnEOsdPpoFBDHGqsr
n60jIwYQVqRES8c5uyGTzDYPcRbVmxpP7evqkT5olZ28MNCbt2f+jfxNpJxIKPt9pZwhZZgwpTgX
ulIcQBfpSW17moJZgHmzGcKA6vIfs+AcHFEy1ZIYFUC6PIcBUEZ00YCLSBHOk1EFPUChyjCJZEeX
v3bRvk/uLxueSAnOa9GiyTpLR+JH0z+RGHjhIl7VzXQ7XS0T56USs2+iql1Ud0YJ1vRjz/ocetQj
92iRvU6OvV2L4tptnVAhpLKKBCqPHJkrXRDVI3i5A+Oq107SIJgYYxv7/vD8+j4PG1l0UaGUCVoH
teVWIocheS2Ma8kQuHeBFjxrVlUYGqwKXievqKNL2SkOPpaEU8+acF4nNInWhSwKR0/SbI8nxm5q
LvboTz9Yy5CcCPlitk36LJFzPIosmUmYAXyg7R4AcmAHFq5GQUQnWjn2++r8Y0ilWCK0Cbq03ecD
Oq4Ezpodu3f7T1RL1yilSNxzx5IMFe3QlMGKVJrbS6o/y/nXsaA2tYz7eRRNY22qQwzw9FHAVL/j
4cZ0IspiM7JJegIIhW9T8nLZBWx20tCVAM6RNYGpS5OBfHnn08e3Ccgr1lau3FtP6WHxUF58DRxL
VNfctISVVH4VTTBUFtWI5Ec9+U0fHcsEQK+TvBNox2z4/W6dl4/zcNMUGEo4/hdUKN5njxFauSYw
UzLkyPYjprdSinN2tUUNrWtgGnl2FykHWRR/CRaNn2mvjHzuScFMT76RKLQIdzkRYZBtBgdnJXj+
gQCYuMCABs9CEd2V6bEenzp6F5jPFiDx9N4uRVD9IqU4LzQbdDLzBfYXRwezBzxScaebovFCkRDO
8YRZp1S5TtCL0Lg5bWxF2TVCovftt+Rq6TjXk5IuNccMWRwGF4M+by/ytUOFMlvmtd9E99z21bqS
xnReObomyvrBHNlLB89l1nyp7Okp8NH2s59uKgevOoHnE7gik/MUet21SmchbCyV4TG02tssE6HT
CJeQ8wttqGttlWAcOzmEezbawt7j823vMsS4IXE/5B4owE+oBkIIHh0xaJQsikucKNaOzGgjhysT
z5k3oghfCCi7bYVnaZx9aBJeOtOMXAMaRp5Uj923c2Ur4G3W7PaaDX9nN5FkC3Tc3razVM5OYitP
E3WE1NpjqHgGalGWG3xWTsWLfmSdYbMsCF5EenKG0vbmJMkRnHvTYEWLyQ7SFqD1oglYkRjOVmYz
K8ehgq3kw7MamG4B6s9YF91Ufzhn5/XjrpAyjTCjZuAKqb5ruwo0WZFr6U6jg32TQQSQO3ontBTR
nnE3San1QT2DWxvttPonlriJ7y1XmmypRWaKpTCrXViL7kr2en9/V/5SlB/cb/s6zQYJhpK1ui0X
bmDuKi12UuLP1ZMiPcTtAbw4Alv5w4k/S+Ve+IpkaUWMsh+cZgMshPCISb3uOHiKFx2VxBYxwwvl
cfdNYgKKfWLDZYPPpjkiJ/Ryh9ywRS12H0vsk7N23MVTtF0fxhnWNDosvuyBttVJviVud8WK64pT
wICm7l96NX6AfxwBfaMGeDnqKHEx7inJUXZs0J0Rbojuoe144awh515alUSNEi6YyFF+1OpVUIFJ
dT5F5n0ODsAlimyaC/p6N5uQkKr9x2trnH8pVVrGNMPpGB0F1ZLWCY/h9f+2gexTl84E72PUJK/C
Boc/sB4XQIoGpQe2bnsRZS0EB17jnQzSCUETwyqNpfuW5dJfcScCvt9uSVgtG+dUstZIjcEskKNM
7c4tckdDz1NwoF97TLb7nZNHtrD/aDMde5bJNyUrJd6YqQX7Zy3YDBU4PKoHcvxfzppgq/h2ZNQ3
9chAKcjV5ciJRtWWRt0Lqz3yAaIrlfmIC1bB80A2eo9enwmiRgc1QlypAApwA1RwDT+9FfUT/OGF
9svc+VJ/NbetNE3ML18HO7CQ3Zhe5xmf2cDi4jA2OcsrboRjaKLlZBa7Ci/Bn5PJmcykAu3Y0tBH
y6h+67/VZj4IIpT3y0kVYFOzsqthyITHCVDNTpvNQpPd9KU6LIfwKL0A3MpBX47LxugvS3sfNfwu
jPdXaQg8mjEBp6bZOml0aPA/efi/s4O/C+E8VKuQdsiDHDSkQMpF1EAFLvD95rDvY5rHQqEaDYTc
pWkold6aQ4MVS1BUSfwcuE9mYgeRqJ6yuVpoPQNBFrpMNL6KqptaCsQLQDDN8bgzW/OQAswnLxrv
8qZs1Kug0EoO5/9Mi6B/oABva3Az4U5GHHCf+ek+OAKOEIi2yxG9inbuB2A/cKpnEb/Jxo3CxGts
pstQACDNGYVZ9GY/tbqMG3NCmjI8ZlcM7ib3Y1eEWvr+vvxdFGcaeWkYFmh/5Z8vnCvWhcQGGESe
d9NCVhpxF1ccRqFSdRkgMYfc1mNvHp4KzTfb58sb9/7e+l0bbt+0ujH6rs2gTb/vssdEEaRUtu3v
vDHcnTWMBWmyGQy4ZlHa8fIprW/qXBH4c4ESfEo36ow0DGqc1h7brt6WzfQRAboCBjgZVaR3rAl5
Wk1VOaZoL9dkp2mL67oUdd9sm/BKBmdX84TX+NjFLI7GZO1diW6H+RYPWaDIiLodVLarv99/2PWV
LM64oqwoh0yNAHLhGrvoUO47d7rO0UbC4unayXeDI/t4VF8pGJ00Hf0+2ieYA4ze/gmnUDdN3dSB
JAkkAO3dcOOsw1MadSC7Btr5DUe//dnNTUNbwTSS0YPEJL8tHBHH65bVaKgvmLKsqYrB5w7ygVpR
rytoUgu/SdkPmn27fLQ24jWqrAVwN3BrFRnwtmE16Yt0a/r1Lnc6ihaW2Z8P836QbFGH2NZhWwvk
vGCqpnLQtjhsBf1eJsSOlBsSC1M8W9u1lsIbqpL3QN1+M1RQCoF9d58iA5K9MvCSxTMyQLelfv1N
E1zJG63wvy8nZ7SKGQE+s4HjZbmeuoCl5pMtJ7YU2porf6I/Oif50n2hh/Db+Pr/V5F/F875SVw7
+iAV2Ms6C2013enmYzr5lw1GtH2cr1wo0cGZZOAcAFC12NfkOpwFcYfA5vkUQd5OWTSApQtzxG5Z
a56WG/9OiXeTyrHSkCiCEnpR+00aHCK0bWR6Iah8bt3CKyPkGROyxZJNRpniSvrw0BioPTR5beOl
/pAlemzX0YzcTgtKEVCF7T+yTYYmg5DFkAHD8XtgHXShvEwt/IZMPpPupFenyhD0SW5agkpUdDQZ
6BDmQS2jshmCulpkN5SaQxQB2TKiJ1kXdmy9f93BqldyOKumcRWBPhhyghvWtMgI3fHe8vAKEo63
blreShRn3LKSLy0A/GR3nNQnUCEci6kRDARtizAAAkoJugbfYVKVbZ4AE0Z2s+ZpSY6ZkEztfYKN
LddZAOf5FrUzqdRS7PwRYPLAZ/iJKpAcRYUo9iH+ftYIAVGkBVYadI78bmK6VnZjVeGNM+NNr+bH
xDiqgKgKJ03wmNpcspUgzqeqgNXtCwmCDIxuNMnjEgvO6Ua6Dmu2ksCZWN9OJJ8nOM7OBSvIvrVj
pAhDgB8Tr3sWdaxsnhuNWBQNjQZKAtwFWGYpRijY1ZT14wHIZbspVa9UvH4ue4CNlDKU0jU8qkzV
UmV++ouMedpXMeIndhXJYBYneAd8X46zi17fx2wnun02YOt+E/guDTPo1oRXNkw7Te6srn+qq6y1
9UKO7AKD4WWU3tE0/KYnc2NHfbdP1PaYzwZ6vKzsAefiYRyHzGmb7ITU9GFIm9Aep9qbEu2+G6KP
OMjz6vCJnMZs5IVYMax3KHdpI99PXfRg6aqgkWMD5OP3RWFpiVWGY64o0PQM7EIBoOaZXg/tD9k6
RGBtU0+d9VJVd6b6ennnN6+dlWpcOlhZ1GEwA3gAQr6Piydpe7A2UrKvQKeKxGkRf78sbzuGXAlk
B3ilo5SNNJd7rOUIouWjcWQYBOQhQSPdCb3sTvYsMrXtA7uSyJ2hrqFyXad4yTNAvPiKWTbDl8R1
6mBIf3dZvw2eyN/3kPN0zagTWufYQ3JLqM2meUH2tJ+cBs/qO+A1gScSiMBAA5HuMOdooyzqKp8v
/w2bznalMOcDsxg3oFqGwGEtiCNblbMANJ0C8KH+/9k+f1eW84UqyvJ5W4aySxXJXUbFR8OI4FBs
esCVMtw1WxeNOlJ9RlyUybbcu1lJPGJJIge4GTicxfAt5QMa9IApAjHF9ewxcs8SCIY5aAQrYRei
YHv4/s0my7slmWAhVjl+GgAAaWajHcT6S9JMorZnweoZnEeREl0C2EGwuEkheejOPTZSdoXOToGD
3Lx1V6vHeZEaicVqbHFNyVq20+LKmcLwcNmomdG+iyB00yCmKeOCeuvvXvmNrNfxQ8Pi40nzI3rf
1rqdtFdBMNuqJUKK2N6iszDOrocF8OSShFeFHC7gz1aeLAlsyWHsdpYiOkPbHvgsizPwJc8XtMTB
PRWdYg8UbanVoRm/hO1N31l2r/2tBCIcmM3kJlKn/yzm2++rxQymKdZkU1rcfrYnl/XCp5hv6L6h
MX0GQEXjlAcUlOGaLEfdzVcil7xtlWfx3IMj62STZthOV02OOXAxwr9o/fWyuYhEcIavgLAoUpII
gFxEOQ1yfYzGea9WIiqHjVII84BnVTjLj0xrkIMMvta4n9zuqbgdAFc3JY7mLsdo395GHtIHd4uw
h0JgoTxsnWQUyoCD/fNSYxAjMjopdEzd5BijWJzqYbwVV1Y3FxVT++BZRXbL5Ce/lwx9UG/7ZqZf
SvkHe3VLgmO+6UlWIpjeK8uMUXsfCx165X1nkz60e7m1L5uGSAR3PbaJEpAkh4iyf5ilfdoJXm2b
W7NSgXMeS9Nn8ojz5eaK9lemRG5YkJ0VqJ/qJhRcjiJVON9RJIkZmhqqBJruR/pNnv6777+bApSH
KciQb3TV8ispr4Lk0+WtECwV5RxBp1BMOET4/gziJTXaj/WXrMHIvXAcRrBQlHMHpUH6Vtaw52R+
VfXHaBKhPGx68fOm81NbAKE1WrnFprOXtLIPdyNKr9FRFF6KFozpuToeczAamaxKqG4kxUmJIq9f
0oM0xT7aAv6dGVPmDFaiLBySWhpgW1Vd2qle2yFIPBNMvI0ZFZzI7RB9tXrcqTfmtO3LAavXvPmx
wg2Phvu9PDCkPlGtQODE+HbppkXOHkPwLNs1JDby944cZtdkGb2P2DYOH3psqanwRXJ1WsxKQdLN
HXT1rinqk2QpOzBzJfakRYJX1bZ5n2VxZkEHimnPAuY9JV9pcZLSl8u6iL7P2QKpKjnQDLZmtDqa
S+mErahctG3ZZxU4Eygmq6Q0RnyHG8AGPrHdqbfW/HcdF/9yXzj3n6dl2evs5kxaYOXGpj2krW2V
txG6cC+v2mZwgPFzlNeAtwpgPc69jUZAw4I5BTbx293V4PdgJNsszVZeA8/WVq/iQtzispXVW4vl
nN0sV02dzshM1nQAJcs9NT4XwWuVf2qKu2q+tig4ZitXoOuWiayFcoFQEtdoMKjgLlpvcOevhc+4
bwbHumWYPuBW3ouCyLeIn38RsNlcy7IMzQIeze8OqqVmFqQVQi/tPrnDBMezadp4I4bXncdC2Mgz
XcZiXreO/pdAWbZxl0SzxVj5xgT05cVUmXhWATOheWvhZ/6+uA9d0SDnlrsCur6sagB3Y+0Av4ua
DDNX0CyOmluT2n35VSMvTSSAXN6WoWkG8JhUjfITSp3ZkmCiE8IIanrjmPvGiIZOVRXUagRi+Ko2
+p1DK9ZCqGLINiBCkiKyP9TogiaQf3Th55TaqchQHMWZWwD83V2b5cPlvd/yU+vvc4erBFbbhJ4h
VDKWfYHYtOtbu1xOUW0K/JRotTjznmN9svK4w/0L7MDqq1S/0PbLZV1YJPrOjFdrxZtxpPbLkiM7
UCTWVzmv8XIpJ1D/tq/aku/aSXvSS1FNQ6QW+311dNqexn2YG4tr5Tsle2qCU1YJ7Gwzj7reI+4u
mdqlJ1aLPQIvFDBqlb1xYIhwqTCWEEriLpOo0ZqqyOFqE3ozVIPdGifF9C1ztNGqhov+XrWIXdPP
l/dNtIbcCyOqrWkZ2RomDYABKskGspMdTQIpm1GZbikEZTtWGTS4rSqqOpBmCcU0hulgXrEuffmR
NQfJcObxtw/oRFlAhNEu4x0FZ050ozUDzBdK9ScldfQ0sgPjI34OGHcmdMEQKeHWTW+STjIrHKlZ
b49yHTz3ibyb5kFgf5tX4UoM9yqbw0wjUzhjVFIFMivYjKdJ5BwEIviydzXMVqL1aLcz6T7ujnUi
ePhtejmKzJaKSTWCFfv9lI5hv2gJgN5QU6dODLKpVolshSH4igoCm7a8ksTtyTSbHdVHVLRYP5XZ
nVr9ryR4uWxb25a8EsLtCAK+mNRjjbLwF3rLQAe7VwthwvQC0rpnEarX1trhvCBnh+YqNClyjltt
FglQwRNqdoDbqqi/FJj2PjWS4CLaQCfBcVnJ4by3vgQzXZKKHc/sCdLAnIW+xFPrWrbC0MbdwCN/
XV7ItxYi/sZYy+RcgmoOilozireRAR6liVssuTOOpjOpgR30gJEOo6dGV/+Kgq5yGky8Vtbf8Vjd
BbN8UIbxQMCz1S6NrxoDfqZ/dXLvhRr68tXpoFm6Pc2AqDADO06Va91Ey09vyscpKJ8mPboyaOdb
pQRMKiWSnMuqiXaN/b66l4qq1ZKcVVbDctwZhf6FkP7vOq/vkizdXxbFrO3dIqISYqrIo5nvABRT
KU67iby5uoM8XKsx2nG/kYTaoxE5JP+mxU+XBbIz9F4gWs0toinwfJxFRlGhRXOGdJ0UJs402Ea0
J11k14CVAWSAkyeVd1nglntCn8cvgZxpUpRv06QA2IpW34FvM9WfL39/y2msv8+Z4Qhm9XSirBEt
O6rTTk+PQSm4KzZ9hqHhAOPlhjE4HncrjoyOAO2elcQHlx0vBuE8ORIQsGOXCnZoswC/ksZn2pag
sQJ0fTLo8vE/pH3Xsuu4suQXIYIGhnylEUWZ5f0LY1vQk6Anvn5SfeLeVqs1WxNn3lcsCGChUCYr
Myz26QdICTCEN4Ntqw71r9uo31v7u6y9jYlZz9Ia//O610hLxRM/TIDKtJggu8XYdH01AawKBYXf
KZz45/VSXW6uDkgKMeR0Yk2BpCBULKzY3DmbxvFuwSau2t/ZahdBOmBARNQp3JRaXiWs3K1uNdb+
LxsCAh2ZvWDupWT42K8oXmZ4UvrQwNwK0HvBsNWRC9oSEtyCCl5zTg7gHcJxHRMB0sX7NZjMKhUK
jEFL+83SP/f2XbnyQDXxn+/VX7DyS09xttClGbasqcqlwcXtggXTMb1PvN5vcQHsDcV4qIVRCHY3
eGNwkhqCqRytDUdufwv+fu1+n/+MC2sZa7ks5PQzTPNgIQDhh7GP/rzVW0tcmEhSJlkH/W1c73XT
84esOIzsRgX1mp8/38WF27WNZgVIBAWKeTfENpKQ+f9JLvTqToAy5qfHBJ2oC2crytEsSIFsYBLc
H0QR2gKquKa4EdVaV43wbJ0LpwuZPVS6yIAIfWvs+jcUujMPqUfQPjf+ST8MDY8A9NSxHdWQnZRQ
YVUxKL/90r81bHLVW+LohKDcRXZyCSfErJMCxgL+333+z3BGfj9sMwgC25jRrDa1f2um8JpDOV/w
IkqdoWPkrhpVmLl6n9svlGm8P5ujc4qo/3XzzrZ0ccWFa2i1NnDHg5k88wJhPZufCkV/dH3v96sI
WN+ERgpV6Zo9pdreMgXsyIKIIVsqtMlair/o79yShmJtDzxdAs7TySvdfl9m4o0b6RZklbUHEuxD
Zw07Nhu7HHSVrKd3y1z8hgDKW9ZbdwZRfq0xPybMHXXy3WpmvQcs1kY31m4lgFVWVtjOyVdmjXE6
99/VmMe5sreE88FXXblDLyTMqzSyByusTBA3ljT3SrXuaAP2SEnQYu6dA0tyP9f6ISM6gmq79pYh
nz3Z5D90PfgNGP6lskIzN7eGJLDnGqGkc2ek62cHJk9O07BzncmbqBt3GbTI0uHTbE1/zZTyi0pu
HZUcLAyv80L7yUJOZ/ldTJb0Kr7eyJauWsepynuCN3LrUgYkL0y7hInAPdckSOvEE7UK/2wfVy/5
2RIXHrGnFLUzA+5KNZbXF4NHExDqAw/z52WuRYrO2TIXXrHK1DSsCV61mvcbx5ruhNSZl0LSbhqT
oHDq+4XUNyZq/irJ/cv0hW3/xUILrMOFYymaZHHq5WT6FX1qoUSpaHqsM9f2TN0Endke65F98qWK
2dgG7pzvq9rYZzbb8kXfJxrftG9yvx/p59Dme0xTP1lJvXqCZ/fc7F4ETZ7UJIASdH7ZlMS6an9T
WW+SFjj/vg86nf788zFejQ5clFJtA1hRNJQuXH/uWJ2bW5YO1sc6FhvzXT+V3mmAkG9va9hdxZyd
r3ayz7PcpZCq7vmK1fKYll4VAqOOCX0NssoSxDk0nnZLyJAQynu6aZ5JwO9u64ZdbXac/4iLrzgW
jHFmNRAifj3pgvQAlaT3wL6FNrCx/ynIlzfH2a/dvPNFL7I22gpVogiGio4b5i2woP9FlID6h3WC
3zKbXRLcDFVfAYGGh8YgBwKZAPtXcpPl4HSnLs3/fI2Lq11lGU0w64fqe2SUeE/lDqP4+GJjjFEU
CMX82TSvntjZji5uuJjshGIy0whMeddaj5rcSG6vm/7ZAhemrxc3mccSR8aPFuIeE0UJ634KbQw9
QXcv+PNursUk52d3YfkLlWnfsUVjaiLxijJUM/cdSNbd4ti65n6BweaCGuBhBhr/nzcsmRu2zE6N
b2TIuJnncGyc40BuJZ3XljkLM/5V1lNNqTEmiTDDXiOtmm2Vr2HDnc2fT+2ql2enhwoxo/mvuQLZ
ChMVRFQPl35G7TgS0Ae3HqsakozdD8dNbnyk67v6e7mLSzokK4TxHJRd5xKN0ClBgeeJZ+sNw74a
bZ9t6uITjS7NLSUx+EmjAX6viLrwNMb63yAwHOR7CLepAY6eC/N2wA5FK4JEdpHfShUstek3brw2
t+iirx/a3+tcWHYjeNIu5ghZIBv0om59NPPl0RK3+rbXLtD5dk4/4+zp6DJ0HWsTpaFkjR2xn8FB
VRgPbXOTtOaalztf6MII1iEZoDCDczuNTZwktE/VSuoB4wGZwpssJ9ej6b9P78IY6oIMxuwgjmG9
ip1a6QDJU5BkTqzIehBp+ehox+daGV7SqEiz+nue6oPF54AU3WZJ+1BozHwnxo0s6upn/TvAMi7C
/G41h//gjGlJ35W1PjdOvmn7/u3PN/wqzB6l5/+NqS6OG9mt7IWLmIpG9LcL0ZkT8+8cFA8ndlpy
s0t99fKdLXdx3mRtQJiAyYi/qL/s7SkdPNGp3rp8V/tt59u6yMPGTFEpZhTlDMHCtVowIJ36TQuo
o7n6yVp8VS1my7g4jicBtBtnetWozjZ58e2SdlxXd4IfSzMA++vAbLY9u6siFaDq49vzlm5JPETl
ETNO7MYA3dV7+vfal/MyFpWVYNkMqrMxgYK2g4L7HNkmDdy1vJHNXDVRwR1Q1JsGKBAuPFxntYlV
DLg7JZeeFIe1+rrJsXd9O3+vceHdSsJkRUvYy5zNPm3HkMsnC3Wzm2ifW5u58G/SJfMgUmzGcZ6X
hvsuxJZZelO+/ep+UCnmJ5iGiw7mP92oSB2NYj8eH+eLQ3m8+oto78QvvjxRL/vr0s3vxfc/G+TV
vTmYDoSKLhqnlyhurDnJeQVLAEHxY7hX9aag/40tnC1xsa9ECbNeQKcUALvWNN/WdU/6G0tcd1Vn
a1xEpK7Zta5V9iAUvZ+Ck9hTa3hWXB3Ui4HxmH5/q4l11VedrXdh3zrlklIQ7UGo5tiEstliqswp
7yx0OF256a3wz1/pumn8/ZUuTL1WrJl5g+2R+pMXi1eibOZgnruvb4RZV6O6s31dmHqSLFDlWsBb
Ng/GA1uGsM3EXSvX10zrjRjq3LPVTcnVq886EndxKuzTf0HCeZpVQ5ehKHjCCJDJkzvxdBoidTY2
UII3SeZPh3WZK6FN8L/LnQ77LFzJIfjQupASCJrcabzBKY86SW+Uba9XF88WuXjMFrdvWT7jXtHH
0ywQ68FcMXhVPN21/n9mtm5xo1zlyjjf18W75tSNXUwL8tjT/GWxPymDGLEAV4axd27RDlx9xs62
d/GMsWXlmlOF5kg4bVbQgmY7HZ/aW+12CsXOgriLAnT5Fs/d1SqF46JfgrETiMdddiGZJC2wZ/CR
xq54Oklkg9DvLwZuND33SQwR0Z32bVRIpjdU0vyy8MTDrYO+ehnPfsPFZaxsiJTIHvHD2tle43w0
o+N1lgqNJb8VLZxc46WpugY8M7UNAwQ+F1YkatkhG2Ua3JpdXG9OYcLB2tBt6f/8s4O5difOF7qw
nbadJ9TtcK5F+uzMO8Ju1aavp/RnW7mwmAElEEIcuLD/Ua5pfATSwYng7v9BevjaNzrbz+Uo3mlk
zZE5/JjtTcH0CSWsHYoij8M22Vax8KfwpEt5q5Bw9RCBCwQVOOhTQG39T8di1pJL10UJrZvfm/K7
6dwocl4/w78rgvziK01J0bUdtZH5wFHSsIHCJniQxs1Jjh5RI7uRDV8lFzmrjF32Jwm4M4kJVodg
+FjQvhbv0BI9iTg/nYpxzaaMjA3z+fttwOr1k/y79HlCJ5+56GK2khXyEXjOocEh2U9p/PizvV91
lmdbuySEbmEc7jThKGmEN8fro3RT+DZwadVNqrtrIdb5UhexSTVZ1dAPWIrXP1d0PdNXzNHe2A43
rh2ZcxY9XqwCTQpnqAWSNdu293WJRhaffTn0MaeApw9LNNSQvJRS+Yld+c1gHfssb7xuKfeOoZxo
EO8V2ju9SwwftavvbcX3JTyPstCLa+lOMfRIZPaqoFbuNQtAy10VmkqreGhb6OC0i0KHp6j9FFnp
hqB2V5aAhqjRZ0YeTIQkYcXMLauX3dpiwIzkS8hByYPBuMqzjPHbmNhh0WXHYs5PDDbJU+12L11e
1f6xqzeyjjh/GAHJ9i06el/olTdTRHv9mfE1TGwRmnV6byqS4UVfH0GA7NcMSuPleM8685i36sE0
AGzqpyPT8k2QT85k4yXGuASJWX3kLVUeocz0R9mk3ji2xxE1NAgW/J5M4vdk/SEGKLymqt5jNPqL
6n4r+2ojTbl6mA/cTJl5RAqb+20/off1o7CaTS/6u3LAdmTLdrJy98r57LqTQFFSBCDteW2qKnRH
8lSSF1T7H4e2qDzDHo9O7t4hFfb4mn0ot5rAdcb3hes+ZrR/GTmrPO5aX+B43nVS76F68ljXCUYB
HHmfY8IiM+3Rk3waPAwpeGkp9lY2PfPWaLyxdOMmwyxZhr/n3So9XpaJn+c2qCXH8VtlWXdofjyn
NQFkynwjoMCAtJNvddbql8sS1RDu0EO2S9PixS7Vl1s0YGy06/dWpM9Lz8OKOpvO1KmXsmy3Mo45
DwZkfS99WhjHdIA1SuOhUfOxt9I2TLvmnokprnPyre+cB7exnqceA50lP3Sc7fqiC+Bvf6scck+t
A2bpVW4N0m+Zgp6DaPaIxU2IPunFm9IhXghbQzn1hq90/m1R08E02sQvq7L3TZ3LQOhpO450J1UC
cBmvIl06dyUO3SNmeugyHU+j+MhlIb2W5mDtrV3bZ2OGGQB1NM02TriLgVN7t6pM76Fi8Ls20Dcd
i/pjdNyoo4k3ZPRbl7HdmJbhqvHONK1vrOLLgSXMdMbplLHBQVvigprDsyYFNbx5eM6d6tWekr0D
9RIPCTS2LL/1UO3zxSprb7ayIKnaY9cux8GsfhFbPk9LHYF170GLF13on3zU8ZiNPp/ZLu+myFls
8NZ26GGSIvOqyQQEAvP72v5lzfO2qIzYqPLnZO0f2swI9VIGfau2xKlDSL1FvbPuGZ89otwDFez7
VBgffTrfWSwLmnR87mpjDdaVe9YwbrNmmcK5hGH27fOo9KfV7cgCImmz9zOSbdA2loDTSwumXLTe
WHRqW4Pe2pjb5zlba4/NbeMZhfvWsPSb6MYXWoGyKHPruFn1ritICJnuTWUnR8blp+zko93p2LKF
Z5FT8zl9EizpgjVVD4WsmW8X1GdCvlqp/YBu5I92Gra8s7dqVMGQo4gMjFtMeVehmd35Xd0fK6O+
NxryrcrSh0Ujb+QCUpn4wfbwVeXdpiB26ZWO80svJvHQHESbbDQtb1SyAOxOP7aqCyFmYHkdG/Y1
4VvoD9+LtnjIckxh9xylkM40NpKZ0tclBw1TMoSFLr9jMOXNsDX84NI+ZzwL1jaLRgb9kpSlodWX
v5oE+EbbrDaQZYYR4XxBbelRxR6ZOT3wAfUi7h67bHkBTu93kfNwcLowT/STluWHWRZvNZnzcO2h
Gq2gGFawQ2Gpg2OQfdn2P3Cx9syuv6emMg6rtJ7YOt41Yn3tbaRIItHwiuLYUvj4uWs3/To/NwXb
58TZ2qry3LSKNVgs63pZPdbkgcG1Z1K1ySwXwUNpb00jP9aMvXcABpi5+NGSwe/KMfe6Ztj0g4yn
BpOBrjSP7oIAYywOqWXfO1A0cMX41YpuCw63XZNZO+BZPWqRJ2En28zi8bIs4TLUd0qmQT1iIKpK
7gFHfwI3zOtkkS/lrr96ZinPqWmkDTOsKsxLdQ5mOK3yrmbSjfkkY22J/SCXqHX0plCjjWZgf5xQ
88kgiJJI685pQMBb6H6nFvYFAmy/lkOkXAcDxtWrIeffXT9CVmQBUqwsh+emBiWaIMVzOfBdAZSD
bkgTCLZ81XKK1kbvJ2v67Cz+fZ36o5OZO5VliL6TO0anD6MUPxl0Hj1G2+8jFzvuqk07Z0GVdUcq
m0i6NCwWPIJGG5N6iFyyhqXRfgJ5ZXkYkAvrtHqoB7yUxqqigZr3mjfm6dv/nLWovYZnO6utH4xp
2rSavBpDsS+m+mvSWTClOhwz/Py0NSd/TZfRKzIrFro8dh1/bKsMvXL+khXqN9OotvDEJ6n4MAh9
7Gsl/bzpAEBMhlfTkEiQ7ORDq9rxhrX6xdAiMoflG3H4Nl90ONn2R1+i956n8xYfCUN0+Zh4lOdw
y+Xi2bJ6Le2i8KSatpD1ERtrVL7VWnEtMjS4qiOyecQrChKAC/vetXyHzxut6++1NncTSHCp0x77
ngUgGRm9VA7+QIYoyZc4m6yomKcXXk8bZ5QHZevQTqZ94pZHsqxAjSHrInrL3CaqG+DKpdMEJTqE
tdM6HpopJa7h0EdUKxXMmn6tAsx7NfQY/WLojt3E7jSxP6Rl4GqInzkTXwnptrANn6csSJ350aqM
bWaYbyO0lDOj3YIC/MUYciBl6vWZufkzzbNAOsudWqEDN7PncVLHyhR70zJHL2/HDVHzIWnoB20H
01c52xkVAkw3CdfZiRq7qTzHUa6XEwhHIRKCfnOoWjfSZrnvrDJMmI7nFnierCi3IxEBSj+7khfR
ZMovtyqDKmUYGBPtLqlAKAimyhAIlV2C4c1alNtpyd+XyQp7C0Tpuq3hBY259yCINPmTA+VjUOMG
S6peq1xhhiaVhd8P9ZFZCfNMV0pvLUc/6QsbRmp70igiS/JAs8rFkNq67w238JrUfuxt/Qg03wEv
f4RnLjzdDkJgqKQ6EtLu60G954QeqCV8l/e7fmLHdB59AT3vkXWpN4tubwu0vnIXQRteNNvYQjjl
iw1TrDDZmGcFxjnIj8bkxd5pmx3p6s+m7BcEuuyn09U/ErfCtBGxv40tyCqbOj5dEgQWvxhd75ns
9+0gOQ5ovut4CkXKQgVm7mzrGnQmY/5T5vA560TvZ148rwvKaGlh3Q9DvZNjHkq3ivOSY/rG3MiF
fRpJ5VVD+ZrXLcxv+amME1lg/lvNxTfQxX2k4LtIhybqx+4t42lMkvE+GcufwhkqDyPQx1aqjebG
JuF1jKn4iA/TD3CdlAGQ8soXSxOPuv1eJHhPJYuTPv1hdjwCe80DvO1T3w9bu2et11fNj5UCHTaK
7oGqLGqyLsjhQtOVR32fBmbfPAuZ7umJYSsj9JlP46Yk5c8K+UeWnSQl9DeRJJ9rXfpGWkZJr/fz
Cn8iSxVKx3wDRfF3K2mknyBuAjlMYI5T7XeIwPNljW3EgSsdA6tjL33BAgvBS5LTEKbiT0gMBgFt
t1xbr2CJfWJpu1+V/iKw46LqAnfp9npYt90EjtHOCLvU/WxsvV/Z9CiXIszLEe1x9lkPbPEcfJ8K
jEAOnPCok8hY6ZFaqUI0ro+ZTTHU5h5mo/mRl1YkCN13CjgLjlTIWhMbAh3qEWTmhVfQnoTcWoKp
6SLdLSHmODZFPe9QyIndVPpmkb7PM0Q2LOdFZe0zTSuPYoBtqKbZtye+mbg+LGty6BN64I3wwFO2
4VbVeQZZvhyUm1kzRvPEHgdLHAStXxx3BttBw/eE6jsGWFurixc5JQFXqY954sCBbjURsKkisR7T
VTheU6jZT80l1obwFgOVOscJ2krn3jA08P31UeF9LhXFYXI4t267ZsCD2sMaFZkdNHq8q3IGeg2Y
gGBPymzgfDhIZ+woUeWTJst77aiIEeYnlr7vJ/Fame4vdhoCYjhE0/y+UB5XsvQly7eYUYzdLof9
zh4mqGOtBIa3VudZcgx6iOExWbMvR/W5z5Lk2TWGX3XDdg7Ngq6tDH911rcCwFKPs2RPUoQI2RiZ
7hLkixkLGLYAU4NC8TpoIM710Lfl01TJgOYDHo5lh9ukTyRws6fHZYcazlvXD79nkFE1VdJ4tVoR
FcsNYrpINaCCpLz1BsCrj3l/SkL4E2HqmbbZruVIT/NyoB7J0juQ0z0nZfqe5rDwglFvXbr7uceN
t0okE44uvNwtMUBRIuqQ2XyYXKvw7KU+jGR+0I3hgxPLxOh18s2SzBNTFuZs/S4TvdEG99z+dW6S
zp9tOGZzSD+YjYFpkjyZJNnLdvaaZPqdpOzBalAaZeWhtvhTpaeXKuk3NkOUMA38zSb5m5XLTzVC
uCflWzct3rg54jIb7urJuvb4yRnljZGhhN2/TWLadkbxlCtcTHt+mRIZclY+92MF3o0VydXceV3F
XtNZ/AKdAMODOMeMtd8Hu3vIRwnpEwvwALrkX8aEjh1EuVDk7/ej4e4Wbt5nDTyJNVFE34n+ZhJ5
p8Zx9LRRbezS2eqM7KRbbsQ6Bynvoy5P76y+e3aI2Ksx+TlPOpzHLmzhnCCk+J7hztMiPbC1D6lN
AnsxP3K6xMSwfD11QBrPGK9aWJS5GBnDU+WLAeNGxPX1IgI5ZTFGj+oC7/0wbrq8A2NUHY0z5Ghb
QKRL+1dJW3ggB46ic7rSkza8dr7GYkCimlQzoKoK71xFHLwH9XCXpPJYuOOGt8s2l8MMF8sCB56V
aSMEA1Ak++Qe3771RVPgDEj9mrXdg2bmrnHtA2iegB1zohLYfebOrWdnxWuKO1zpAekY/yEs9eJ2
I8LB6jUhedz0/MCrdoMULzg9ts7CQUFLvHRVvjFUm6JFEL8Ou7pDeaXvQ1mL8ISPzGa94RjbpbNB
w6wcPhrozfkOSpt9VUTDgjFOu33UBv1Z0fkld/L3xmABoEIHCriwJUkoebETJ037ldTeUgGP2bWB
meSPpYUQxV3bD0dT6lm8emZtLzw6GaFKlmeZziSoBQHDnaYPec/CrkW9sZ7xmezEV6X1bsvilc7D
18oheAdx4hKDq6cEfer0GxtH/xRYFn3z0CvdAjec33MkUdWYf1OufGzNcVMY1ZdduQ1MQDyObfPa
KUzj2PQuy8hTZRZHacFjjKTCjrrIhSCdWUFIdq4xKCvp1wIBzrXIfq4U73jTVYeFqP2AJ8DPFcRw
XBWlphtUTHgpjjWZs1jjTR/mcElQg8CrMynHyyw7rmwVdbJ+n601XDvAjYdR7DRmfqe6+rnMNuI8
HSdgacFE27pum26NIDv6ag3OvuiTg9TL00jBmJ3leZCVmExOh22B3KPOaswNQ1jPm5jrG/iOUg2d
lytgr9dmo/s5ItXgg8vmwBV7qpT1u7etUEDCkhCy7yjscCQBmN/vGlZ/VJO9k/O0TRz6NXe5DXj0
uBNd+s642qbAh/h0bTJvyiC0aYDzWrW5X/fjc6OW1iPOBG3cFfGVxEtnZwkLtQsSdzhBT8ziewKe
tE0PYtKuEj6YNH7SJfvV2c6m5qiFKYEEK21XwJSRAJx+CDNPYXp+R1C3pHLxc9QNPEmLY17paM7a
x6GQvxJh73PNPlzD/FaV7tFJspecZxg0qOidMuzn1ZHPqqvDCfW3oTB9ljkvqYCkCnhN96Kqtg2+
3pLiImct/n2BF7Yt8OQW/bNuMIFhGJBgdYICpTivWqbNqaDESsebV5RCZ+5E6NoEI3wbqGTvAClD
ULzqMLOGCE77EeHYM0iqgqrKP4uh3OK2xtPK7nqTxrwkm562v5xEPqEI+RsH/nD6711SvdIGb0Dx
bW3Mp7ad3s1J3eflFMwujQmqfiBVf8pLB199zjbrBFRS6oarm0VKm9tqyTpvcsihst17t3K+uhk0
bRmrjskgwiynR+6Aq9NulTeYw0NG1e+pHiM0naO1tb+4q19sB2lNYz2KSXiaWLt0KgLY4YtwljiR
60Ya7uAVmqtoEmncS9cbdPWKhCHkRhNNTv1ActDW1+zRFOVxTFDFFGb/ajfTHdP2Ttgyyhj40gct
fJLLgzWsO8mdA2HpxkysGdk3ElaIq7fl1AbgcD2gqLRu2o7ZHieo5iHNeLSRI9JqCtcEwoGNtR8t
M/fHzA1rTT9aPfwwjPq9aFcfQ0r3XfswoHwBmh3qCRQx/JJJiAeldSRRXYtnIjzSZeFoqx0liGNa
62OduNpgQDLQDp7Ahr9PZE2xj+kBGhiPEJ/9LtdhT8bF8QAs36il3PaV8axJ/dDJJUycPkaRZEPW
/iBmhuyIfa0u3wP6ESZdGaJBhqh5rKNqnPyyFKYPlGWUGPPoLR3UcIitP6rCnj3BslhQUsaKQ0u3
aEGzkCx3zoII2ZYAPxQEZq/at9WpEIa0/mQuS5A12R1Oy1dNkXu1MCOOuIOm874rl61TFHFqQl4Y
qatHceWKXG7mEc41yzIAz80K2WX+ruu1jm17RmpGMPmxML5rexRY+e8xBx2qld4j/X3s+g5Z9Pze
qqqFf7I/AflHtVVEDk9Av5/vjMR6wrAKCK+tH12V/U5Wu/K0akevH9ovnqHYo2UI2WvUCZxX3sEJ
sm55mInzwsh416b1semMwwI0dT2mLkoG82YUbryUDPXV1sSTiDS2p98XXUZZQl7KZd6YFq44KtAb
5LuBECnKT5PauDkg9lPptbWYcIPTGDHLKzG7barpHiNCu2xttl2XfDPU+qUya7/o5XVJZ7+HHYdF
aiFK4gNwf+kxrXH7kvoFqcMP10yeViPbLqvxwzaXLa+6qBi+JpxSQzHZRHvpFWZxZzknOie+HBxk
OyYTfj4ne1UgB3OceOF9kBnq0z3larwNM2r59YiKVMlQG5wOK+4nccivwuzlpp3Yk8WawMoM6pPW
3hRm4pmMDp4x9M8WgthZWD4lnTdm3LfMyfEzSo6jlYYZopNb3cNrzWsH6iCugx6O8y8+6JXkfYZy
PA53h1WhylWBR309TfxFaXSj/3UVQvL3WpfQNrBbI4muAbeQb0MAQu0oCeqte/yLI/cmYPxaQw+6
HP+DmbqkEc3sbCmWHK221XW3BMl7ArHxOa3jP2/q1jIX3V67bZAqDJjJIx2KCcpLaDzf0kq/2gc9
38tFW96BEOQkGzT+bT2EHfo7pdl+VEj26PJrwlRtYVm9V6MVBfXp3DM759aXu7ZLF2w6YLcy7ZOQ
zD9bvQavqUT3CYDIA1K50FFeDkPJ/PINxKWx5Rlb9LRumOa1Xun5mhcIIFe77myN4iT4EGu7AWX4
658/3a0FLpAAxADGaCowIJFS57BMTTiNy//nHi6so1vGpLUzcGAr8uxmcdb+F9aHMSqoY0HiG0ML
9j+/i1La6JwZhpFm37g49AvaxE9/PqXrn/7vJU6neNbl123qFO3pM6Rz91pIA97OjSETeAM2cRUL
wqCgA8QQ+Okv4dIoYJOc4hEO3A7c5PFkt5DgQNNXbv68nasfnVvCgkIBN9hfXBtn27HAPCdQPwHk
y34x6oO9Pv75/189rrP/f2G1hUZgBKF2XFXwOM0YW4TA6P8h7bqWI8eV5RcxggT9K117eTsvjNVI
Q+89v/4mtOeuuiEusbvzNhEToWqAhUKhKitzJ6gqD0vJs8M4bzqgMqLh6eGgaeCNHo2m40F5H36W
kA+DYOxGxn31ur62RSI282xxjDv7oxJNk4/FSfd+jZFgvJSee6uFFiD0WQ+jTflIYheFLA6WfhlT
c2aYCYBzmFbDgAIHMDVU3jpFRcuKYI5Cz6FZ8M5ZJz023xBdX+ZYvO2MDq5UJp9Yx+aJ2CUo7kKH
yqbqv5Qtf+aY/vo1cwz2tiF1VMwCVjeZL0WlXYdN5gQKai5pdkrj9BYsR9ug4nHB8TaVMGCUoDNG
JM2AWKqBS/bAuQO6Bg3jBB3eyKLqzCKPjnoR1X/mQJ/IwbPTNytTHNYdgPU1wdA4mEnC5tWoByTC
d2nhZtEhMt/Kfvubn5MJYYGSSnLcYqGN2z2VGJGYMTLUu74V2JFnOgInxHBXSc/u2SqrsMzNUcb3
DHRtWwh0xFUZrSwu9nFsHMpauBbj+iYQ+quZe0R5rsvEH8kf47DxPxF8g1vcUcltzFTfFLvcjff8
S3o5DFHpQoOY4GdkXDdEiUIxIsCmVDRtCHDVH6TjnMbliP1lgnHTcko6bB/GTaf6BnXjiEd9/Dfn
4MsAc4nqU9g3EHdDCredvWhLtdFzABABs3SARHHWnZG3YYwvytCXMqeQbpi+C4RtV28zmePvPBOM
+2FaIAh6ejWo6MKrALCYwP5JibW+EOpI34OWqYKqRJR14B0vnbyWS1MfG9wFcTmiRAl+RIkA3KRC
hXYoHv6DLR2JJzQBdFAuMJddWWpxEaQ0zelrq6kcpbuLy3cIhnM+zrIrnBliLjgplKa68HFyzfv4
hlDyGlDzAJBF9WD5AMrFgQhTNylEm2D0mAVKp3VrdDpFUKZHY1/dBi41h7rDJnepPZWzvEXHODPH
+l4eBmYbI8fqzMHRB+MhDsHlNaUc/6Nf45tnnJlh/K+e2lgde9yeQO7fGxGxhV5GpTPZy+341Jgt
Z2CK/uo1c0zEy9Gi0EYKEp3ELSpkAS8Bpt987e8zzpeOVdnP6DA6VXAP8sfAPEYyKPLGn1OiWpHO
y7GWHuSmKYNKWiOi+k0PNpg7Qy116uvAfQJOHrj+A/q1V0DTb3kEdgtbByEoYNZNxTCRRTBfatZi
iZT0WVfM08FAix9YOs6MxYIzXJhgvs4ot4LS5xQkbPwM0htFRBtX/hhAljcP/z4iXZhiPpSZz6mg
Zyqy0zzfGJIB/E1+6orgXRMF3pTr953TwJYpKopu4tHyjfqvTn1NavMGtfh6DlAYUqyy5nF9fyZg
l553aYQ5r7oSieBxw+jfn5O0KJcFdvGR38fgegjfKkeDgkfmlB8mSFf2BBqn+g6QrvXQ+z1m0N+g
yxKiFBUNZC74rjFNE1PdioNe60GVWieO0ps4Js66meX9/DLDXPJNqChjmxFwDFW3io4gL72tG+Ct
g7nkQWMglmOdyU6WbqVyU0MkJ+I8YXkmmM8Vky4uWpxqp1fApIIcHvPVKorp6wtZyC4vvwhzaOW8
GQp5FAgqdlSTnWaz6r7w+KO+vPUwRzeQtaQRByDrGvEkaKeJELeogn99WVyuhjm0Yd2LcQAGQUdG
v7wo3pva9gfRNQA3I4DWre8dz8uY673Igq7ptUhF1+ePckCbO/j36d3lcpisyAcNA1CoE6DU1Vsb
HOYIePv09/zs00HOnheyWDekbYB+7FovCTGvFgC/3nO2aiEVuljJZ03yzIqajJ0kUYxl66EpekzA
NTOC2qbaAU5/zZNq4Fpjzr/QYsLVEET4mju5xKXvbdNVb4lHtoHHIzjjuMFnWna2tGqSWynuTQUj
QMZRyXSLMi6se9r37Phy95hYEIxzl5T6pDjSdIg6qNAFJ1EAGvNl3cz32xVmZIzAQ6RHNr9xE44m
eGnLEl1Kc5LsAaD6GBxKaSaj19ndqIT3mRZX9WWOJcnpQqxIVwYFTOVAZMiPsfyjyX/gecBxvsUP
dGaHuXR0hDiiS7AzFDfpFFuG8ri+bwuZ98XG6Yy/tbWvi0Mfw7udfKfYiZttQFLxP9bP7sArYPEW
xNw+EOMsYnBvy05t/pDNeynmvcYWY/XZjjH+pmPgDfjJCgjP4K4h3hQB4MENn7zPz9w8mFHAjtFz
M8V7s7lvu9ASVE/UeTnHwgDp5ddhbp5OizH96wO8Nu3rHS0zNpWVfJCb9lBtkpPmNI7iZbjx4sfi
2r+inSrxwEv7eTvKXEwRcI4xwjeAdL5bJJvM36u8wtQCCeflOtn7CKNEaEwixqZHMNk4MZjQd/od
pvecxK6c7NQeMLVjo1Z9kGxQRDnoVR58uwFI8G39PPAWy1xbVasUgVHhFh4J+FOus5+pyLm0OCfA
YIYFDWme9a5CLpt3mLcBgFNAIvZbi2BrUUE2TQppZRnIpLvS1+1OBP6KVyKgO/EtJ/86aAYTOIAg
zqD6VagYSYxQc6din5hw2vJ6pZ+ybt/sKABjYYRaVSHEht9xdkdFbTiIaV/hrO0lL7SnR4yvCHeR
6zupRwRLePpT+2Q6jCdhV4PqRb8BOP+15unPLX63s9/BBBbg5sfal2bFidHrrtBhBJhm/bMtRpUz
C0xUMUjXREWLp5Te3guYNZu0R3Q2rD5OvHVDvKUwUQVE/UMi5IDGlvITpIGsCqC3dQuLzoEnIfjj
PvmkmWOU5V2nkQRotwDEMBgd6+TYaTBVotxq8S2Av4rMaQMtntsvg2wqWGtm0gOgjgs5uguUq0K8
EXVOJrOcmp3ZYC7jVi6iidLqI0gFd6pX2UCTvlOl9QYEg7ym77Iz/LWDnz/mzO3lWsCEIjbRkcL4
JqkSJ8ziNx1TYkk5OusfazF3OlsXc8JmNWqHCvABx2x0p257Jxc1W9I7e2y1U6IQDs04b2XMQcoh
f1CKHQJHCfDsVB6AYhTb0ZtqwnFCniHmPAW+nvZZg1iOBOA6k3NHyZ3cNP/QCp6aG8/7mANV5nIg
AX2tOr2Y2w3AZSmGJPs25XworgcyV3ERxnOu0WIL5cygyVrZWj9Hm+YAgVe8rbsFb/uYO1nUhhJU
qL3iKEVsmUKJSQMNSngVsM7v65boX/oW4iFOAi5nUBFIOrOsqGmaIu8xlTOOXl1fp+q1Yb4D2zW0
zwOQJOvGqHutGWOWldUCRsAwWommQL0danIEbb+7bmK5MqFCwRaiLqIBUMLlnaUFUaaA7EkGe4SB
21HalqCHRkd4/+9Z35E3nRliHE/TRkwMdLHi9H7pieofo8pz7eUHwpkJ5uNMJMt1Ncda6IOUNoDN
K/G9twcH2uUb7a6O/9P3+do75vvofpqMUlQggS/aA2bAXblR/ksKdrYk5nZS5rjWwBahONWgHDrA
v+eOPK+7wLJL/7UKFuGlDzHQUOjtOp1Qn/ow3tYEI7GqCi4635XuJLnkCFstu/WXQeZyUpOuCwuo
CTmaeRWJv+budX1By7Hna9NUcunTUYWpQc2HgRrc+H+yGdZQlaeMKDmX5HaBkOjCsdmG0BybnV6Y
KLllT5KXbWOqNWCNNkYGndpKHD70gOfnKt3gswtXxwx5i12EU0j6o1T512U8XClq9zIT6bqpQa5p
Do+9FhykQfQiP3UEDTr2AY/1mh6n7+Hp6zsyoQMDSKpcE4R4X/H69tAIu9FwBuWkPq1/z8Ur6+xz
MpEDMzbgGc8axYniX3nx3BSgreAJ+S2vxSAKBCFBW8+WlxBmRbUAqTXGSkBsbfQPRdNta23yTB3M
7DEPY7a8pC9zzBckcTdg6gqlprkxkCZ1wMtDpUJI3f+yc19mmC+USFUrFiYOQhZ4XVNYmC4MhJd1
G39z2r6MMJ9HEGs/6n1fcUSgUUMbMlRgtXZykCCCPGfaBtJvLoqJ8j3a2+ngE5TpxHirGhhLCf1T
kGqcmj3vEzHBvR0EbW60VIWkPVhTssod+9E2Ox5Mk2eGCfBjrIuhlKGoVcfHJrhPpueGJ6y2HG//
+kAsMqpRfSHzabwl5DaRf5YzxwN4f5+J52ltdKM6qwqmuqWnHvxvlP5+5Ny1nH1igU+iYTRiHo+K
EwqneRihKDDYRdd5685Md/t7SPvaKuZ9EQeGDG40FJCUDUXnJRCK/kdMqTw7zPkPAqUcAnpmwqOx
IX+AcsAN3MwGKfIzWIvd8AAogRfYtR146sP6EhfPK3T8ZEUH+gf/oDt9dntgoN2oAx1vDSpmpICK
HmNVjnoa3dzFHN+/bvTD0JkxJjjEcd1EmCPEhmL82Xwv+4LjF5/ey34yRYIgl0morCjb7AxAvlLL
I/LK0fM37T0G6MA18Rw/0yqcld+JluBsu2flDm5ZvOmczVxy/XPjTKaRq2VeNcD+O8XwOnaPE0iB
1r8W3Z+11TEOOUeqiJk1E43i7FWU91H2VmNeMObWonkLof9/5hQTJjJLMUeDcvQ3evgQg+BgfSEL
gnjwhLPvxLhdrJeNEFVo5oIVYq9uwf1waA/TdedUgLlhLOd5uuVBJZZixrlJxvmyWKySHvMw0CpJ
bTqlUkd2mHI8nGeEuY4MXxoxIZyrTg1GB5NYdCwv5IlV84ywl1HdkyaSBMVJWzdUT6nhRA3npbFg
QgGpj6ESU0MCRJgoPoampBYtqjiVIh1kTCn1U/HYxhLHzIJDX5hhTgw0KIqsxHi/I1cvQ7rNxwQz
yBiV43wVacnfIIcEtVJcDYZCPuv4Zx4tmyDBGcQQkYeok4XsZzfnzXY0f85S/ZpkOsiE/OBAB1NF
THrKU3TS/fFVqytXHhRMsgKsHGSqpUnmXpOUa8GMQqtQBVckqPDH0r7tZDeYJ1cAr40qy6d2LJCP
h4YlzOZHMUk7ecbYPyIC6D1MDLxiJ7XRpC040L5g1s2N5P6PDvPyVglmE7zwj1Mz3ONVfBO2nZWS
+EMk01MxtQWm0JvDBBKPDMVPzCu9FyZC94xZ0BDsR/U0HEwMw0Hi22qiyp3L9CHoigdljN0as5Gy
nx40EaCaWfQA5N+bWuBVgwlKNv2o5qWXBO1DoBeWkhB3CmYQKSmqbZIG0//SvaSZIFZpXvXJfBbB
sKH3fu8JOXlWlAgz9ZGu73PFuGkp1VyvqICvI/+HRsMDaLAO4Cvr8duhI90ExA3BK2RFrR8dRFGb
7GYur/o22YKeIIDW4YDfNT5GI534w6Blk0722KWg7wLpFknijTT0T8QovcxUjk3Ze42PMVAMAmRN
9cEJVDSkMiH3wnGYqAH2OCMbaxST6P0IrL6FBUSb3jY3IMM/JB6PNn0h9F7YYwLIbED2Fry5CL2g
eJOelP6dsyB6pNYWxASPQtG7qI5xSdFSHJW4Dx35qnabHcXh84hkeath8tlerMAP1WA1ibgtMiDE
7zir4RhgdcrjfmyjNsd0f+NC/Mj0ihMyJluCgMngkH/03l54G55/oE+FpLNIUvZk6EMNCVMZbNSu
saL0XsaIYRU/dmbiri+PZ4sJj/ocREJq0nnxJLZT+Y/G2IjtIcPJyrhNgsVQ/BUhP+Vkz9aldHoU
jARNgjiyaENdPaYe4tt7+jZv8IgDgLYJrUy0uHKa9CpZcUhWE6/rix4izCgcqOCQDdAfFgCirY4a
eI0rznWzlO0qkAeVTXD8QndeYa41kk6YiK9CxYFkx80sT0eAyoYNxigwmTo/+Wm9FxPoT6oY9xzA
biLLxSmFoNb6V12+jM5+BfNZxwncPRBWlx3xloR2vcv2oYf23B+9G9mjTbwWQw08WNPiQTmzyaSO
Ron51zTwZWieGSBbqe0x5zX9eSbo/595kF71c9VqNV5+dWprRg6SKB5AlGeCpi1nJsxCnefCx+GT
ayjJXasJx0F4f5+J9gWU2lWB4MWXSbfjlFgNb+prMa8yiUFQXDdkkBdfLqAaRLCUiaheJQSCZ2m3
qw1yinzDWXcxjplvXcWyiPVOwzoiQ7RHJbyVQZQQ6/3tvzcDTL8ErDPGjyW2Thb3UyRFPb74WCG9
GIJtkqgbOpq3bmapxAlm7i879LOdffYijiNSFmftI98hrz81S9jUG/+Kp+DKNcd4WVZ1ZpbM2D3K
/5zhLU7HInYoaXkSJdF+a18561uKvUBHYoYA8hAagvDl+oIxJKDrw6s13gWgfpaeDdA/m7Z2P9ua
l3jgY9kadzyAwmIwPLfKhKGwC8W2I8Cu9F69S9z5UB98r/sE5vhXMycF/+6ROoqpGNFRQVUlfiup
FmA3NcwKaYck7OvmEIyHVr5f30aeCcZL2kofiBnitqzVrZTvw9QpeQ5Pk6PLu+pyFYxnpG0k5NC+
xPOu3evN8wAucL2907vXkbyWoW7/3oKYaNSFgg5mXfhhV3tCe9VUuC7+NfwAC8LYsQH5GBxg9p1X
h1mZTT1u/cG8yWVLz66U/r+s4swE42ZyDsI3tUJBUAQTonIz9eAoefoPG3VmgrncQP/XDaWJV3eX
7gPjlzRaks4xsRAULneK8S6SGRLo4VCapcXA3OsP6l1wVCwQWe9oW0esOdu2INJ4aZDxNYgqB5VI
gx6NQvEr5VrQ7eyU2co9eMkg2pv/kF/V9/Wd/Kz3ffPws61kfE7KwVmRNOhFDLp6TerpVIM+BSno
hqq6ymL5YoKDzw+ygy5oH9AjA4ZQui+HyRrMHyGeZOKIor8GZhcyPphCi6xcu5UN6YTu/2ABFw5O
Yh3NN3icIFybiXY71a1tTF1vJSDQShNQSiZ15szp+KNLIJibR8dOD1BDbjYkq97mXDyRWQKpEnh+
kA4PGSRaCpJtTMlwfBCQmoMEytjpHZX0TZXNqUXCASorhptqUMiuzdkbWrJrEuGtC8sb4DeOaaKD
4SsLPYzQ1NYwFm4u57dYQ4SXKqiV1jf4e6338qsy77spQJrkz/iqn6HeA8/b59OL94xc6OTDjikS
vMkhgojhoMsrRayQagiYmYC71rtuk22kjWGBM3sTc8aDFhf0ZcgULw3FTStOBQDLMNRDQRLEZv8I
TrfQWL1YkMnckSbokISiAvK/x6h8sQ9uTTsFeRTeejIu5ext2vyHl8mlSTZyRWOvTVNLl9buymtI
Z9uaBYZd4FV5uOwFgpBLW0wIA/1nOsciegDpsd5VtyBP9/RPYW6MxPHeH/R3fzvjGFCjxT1QxrBy
J+jh50oJSh9H9cPdbJJ3SQcbFmj6FCVDKQZETpLW7mc9fTE08Y30dY8a87hbPwgL6Qdd8devYAoR
41S1o6r/r1PYoNIDWNr/OoW0BMztFP7NkfgyyBwJyK4UBtS5CfiZfvUT2LO2AVRu/ZPvp/bQbLri
yeRt9WJK8rVGVh8lCpK0a3wMRSTzYwpeVA1P6IAXUnhGmJMx15PeqQZCyqB6Kkinx3ErDjz+hsXM
52wlzFmISaFLaBRhZsnuoQT0Z14cFs64L3bgosR0rXCDJq9H7njD+As9nQtH0ZijoQ5KkGadCHjp
/ewBkrkZvR4yKaDZfdZt41156BEEQPn60TyDSpHHePC9BnNpnbn3E18fGqBHiDPLA6jPeoeMhacN
mW1U47aqNG/9WNA/t3I22X6coHYdYESomAnx0VRvJe7jhsbjNQPMBW/UxDdVBW82FXICPumeSTWA
HVVzar8D7fAgvcxZuctGyLL6JOBAKHmrY24/EkVmCVpp4uSjdg/g9IsWle76BvJOAxNW2joDYWWL
gq0UbqTqWU72ZJo4l/hybnZ2GphQMuZD36QFnIJA1kZy5i1kL5T38PonaoIbwysfQfc8Ocnz+tI4
u8cO76hBgG5CiDTXV++L4KrmTTNwXJ0V6wlkwAsbij5Q5tc88+IcQjA/zPJG4fVjeAthgsnc5tC6
AzwQUtDXJD5OPSdZ5/19JmJkgdEbqYyNysfczcANa6Hc9sf6x+D4mU5/w1lNAizESqfACkZp7qHP
oEE6JOJxu/Fs0P8/syH2UqKZtKKWiLsK9PyFWFsSNBZ+byVMRMjykAjaiAxuKIDL/VViOqf9tW6C
d9mzSFlflCQBfNaAoO/MF5DUobScb/NfFAA8bNEZWzfH2zcmBqS5Mo6NjDKhlv6a1R9gmrQmHnCf
cyHqTAjoQNfvgwxPdVDvsrRkOESoeoaQLZVAtV026kcS88rXnGWxEzioGM9TYSJvG6AaMUBDK/4B
XtL1reMcHbYU1clll04yPhRa/0HQWgZIx3/PAnP4VRRNQMeMVUBmDU820zPBBb1ughPIDOb8N0Oa
TArYmx2jldxk8O+Kdn4RAdIu9NFVfZkTCugBWblSDTYUqFIxIltWHXHeTjim0K7p+r1p8nTGl2sQ
X9eOwcaDRtGbIsDHiXfTExWmSwYrKj4fQYWXb/SHVuacJIm68dramOAQT9UgQzQDFffr0dHs6QNs
0ShNQpECPSHtSN9fINp0wHELKDfnM/L2lckWBFUuIFGD91duTNYMIQIRBKlFcJMS+Td9kgkY0KfC
fIxCU+jWM/ObJrldd0jeyWWCRV8OSajmWEmkPysQHgOY3yYFbxKfY4V9is99M/s1WIydJt5j7AFC
beawW1/I8ifRgaJAE037hqNQu1QIpxiHl+Ru2ofWBG07MHqD8IfjeMtr+TLE+F2VGBBhbDCZ0gEJ
pIVeq0sWKMo5333Jii5iJVgQAHAa83QKJ7nwoxlobRCMWFJUPYK93anq9Gl918jSZXFuh4l5tRqq
wNTDv4pfI54utOkuXgNI6qLCtc+vQwds5MarcdRvJ6e1ofAi3KQnzMT+gCIcSKwULv5q6Vif/yAm
QurpTGoBkh5OfjRsigTAvbVNPoJbygkq73M3dJvD6LZ2uTE4e76YC5zbZsKlr2RVZc4YSFTvzWvZ
k7eZDXYXeQNiAgewGl7nk2uPOsFZFtXFdd0VCeyB3xWDmKkjxzZ4553ZJdv4JL2uf2ueSzGOq9VB
kFcSngbF+IMA7lOWT4Xx8Hs2mMAoi///Ih58t6S8w/m1mPKkZJcygfPPxMTEErOiZW8CBKhJD6b/
EhScULLQBtflcwPUR8++i9xCqw61C5DjyFSQSXjUZpJabZaEVq0q2w7InzbHkKJueG0fbwqI3ugg
Qatn2UYp8K7pKs7rdPF+PftF7AOrUIkhZ+Tz3eDlOzopGTpZcTTtzoE6SWfVG16BiGuSiUC9HPrJ
oKMcXr6gtGA3dmUbsYWAZBkvxApdjScpzTn5LG+CKRZhGUgIRY0L+K3qpZ6xi3bZCUqmdruF2I6l
ecV189Zsb3mVHM7RYCeiayiFpv6AyyMGybd2Mw/QWwrff+tosM+yCHI7uSlRQFC+N1rgfaujwKVW
+WyLsVnRuaMwIUUog15ISxSjwwKKLKDdSiLzVUoau6518JcFKDEObqX+gvbJfZI0B7WH1ktlvBU6
ZEw1VXOlWLklIpRZNMmFDIudlTkgEyOn6co5wjoTizAdNnWGBJi80Vf3WdlAiMfkFQbpTbG2FUws
ikstDEUBZVx6i4R27oBCvt9WTnoF2nccVG485y2KiUsVUaHOV2NE29DL42zIXl/yHkF0X9bWxESm
GOq5XUSQ0Efd5IEBepPX4RVGQDwVervr/rp8HEH9gi4sABSENRU1qV/T4i1tKyZuv5U39FHMexEt
tk90kBD8zw4LlGsL35daMQUbAeq3BDj/6SPZROhnQNzlKnT9K94c+ALVMA3vXxaZyFbImlzMBi5C
cT87uVceJ7gHlH+uoh16KLZ6i/vXijzQRK3v6HKu9WWXybX6gBAjrVFzx5isNt5WgKP04k7Oj2Xy
Hvev68b+Jrn4ssYkUmYmZsEs4X007ZU9fZKVB4g4ALYBCWWXlzotB9AvY/RonN2YYtTW9VwiXTXb
29x4yCEHY0wmJz/jGWFjG6JG2kGTwRnLrayV3qTWELfhTfAsn+KvpTChyS+TuW4qGThXc1sJGy17
Wf8wvFUwYWkMQ7Bydqijd/E271xf+AG95HUTy1HiawlMIMK3kJKkQgXQkPR92pKnMCyuBOhi5pnu
rptaLDifHyYmTExDHZE+xNPOh7NZk+LfNTrA8r0QPAsVapxx4oqy8T6NwYfa9NtGA1JzLD8KVT0K
ZviuB8LTnEac2M/5hgrT+s2hJdumATwF4d/L1WzfhjVnj3lxi0Vs9tD11uMeHYMWyTtEstxx226l
Wyh+IYZE97493XG2mrcqJn5ALVvsOhXBX+2qq6TwqcSuboPX4rmMlWMOuapo8j05Fo4YYPEhZ5i/
NEW9r1PBVkNel5T3Y9jwEunjNKg48Unwq4XEnMJtONGD8P2u+8uLFfoLzmJKD9HSsI5QUwqFjfAp
ZZhavfkido9JKnFCy99ku1/GmNjSQ0DHDGsMgP05bZY6gWtgPFSzAHrdBA43OeEtjokynQkq7SYC
3FLZyF7uQeCItg234y2tW9VWdh04ht098+4+nlkm+OClIkphhR6Un+7BGGIZlQrhj00NTGyIybN1
h+W5CBOGlFyG2G1Ib6AQayKAC84zJ/xwIh3LFK3E0ClSIyTuofZLNAKriI+Yd1EVHmcDJ2iz5AMq
WipNFeP9lU73Vfkot291/7C+W5ylqExW0gu1FM8Y5XFSCP9p2VvbPbUos1TP62Y4H4UlHejNTK4T
Ex9F0SfHF6N9X0ic1ypvs5jQoM8l9kvC+zxIJNcft50onPBm4RxZjiuz7AJNmal1gWFLR6zVfaUO
DnrTnzKSBqTGI4VHY8aLECoTISD3VeUSZSDpgTHAS9GTMis46pt0CyCMLW54uNS/qUL8FZJUJkTI
YSplI+2HY+5hcFEFfKGzvjJahq8i9K7o3O1Hdyj+NdD8IjlmIThm1SYG4IS0zbLPhlu/3K77Hy/7
VpmoIPuVn88UO6qVNpQ+pBfipk6PyAdInptESFH9a9HJrk2HR2/Lc30mVUmyGBNMMXhQUvGmGK8y
Xt2I8/dZTI2mQL+ynuAhUXml+8dE+c2tY4vCJnTHqrKksK9T5wZbWp+MWyvaB6fwl+jJbnKP0WHH
3PJKM4sHWjZASq0RFcQTTGhKiFL2ZUOrTy0Ugx/T2QUyl3NZ8GwwyY2iQj/TkOF3k3hChI3Jvhme
1l2PZ4KJS5GkQAs3RkIhS8chucmLq5I3prFoQlERalQd7KlsNxk0nEWlyMiKqsKHlLHhmEZjhwF3
UIfuxrfc6MwOe4gMU+1IhD4yheCGtnoo7MQWHqsdkhUv41wZy0WlM2vMwSE5SLzLELds48pedKjs
wibv5FX4YYAt0C6hdwJc3A+IZ7vZoXFNh4uQ42wr219WIXKqViPy+aC6ygwwBQ7XksyrP9LPv7Kn
bIO57vJSTSoKcDpogFU2p9HSbWmjb2QQHEQeLxVbjBZfm8qyPebqAFXUDO9MUgG/KfsnnD9OLKff
ZW1FjMOnpo8TpWBFtITzz2kieF+HrvQsUVcQk4ZZh9NrSWT7yMLEsbE6yP2sH1/ehtGfcWamjMyk
iTsMigmZATnYfzIotphTnH0T5sodBaGXGsidOn4PWZMfLb5+82ucHnrtvzxQzwzRH3K2Fr2NlSTt
cRVV4UfVXM9QsljfrM/y3Nq3ZyLE0Kt9KnZ4YPQx2aVjjDRJ9gyiY5QcqnrQ/LZAPvUyVtrLNGRe
P0zHqNCezFZ8acL4cUZeNYU1cg0j3FV6uEn8uHTFGXyxU7NNoXgL0oL7JjKuZFM4INnbZi3egHk2
WYnc/HsGf+QkZ7vFxJ90HiJhSFCKrOSNMG2bjnP0OQ7MtqfHRlKNmQI/Rv0ki/vE38w8MrHF7P5r
CSxIfAxn2ehELIFMJS5tZPm+eJ+F3TbLBc6nX04cz2wxV2nck6idKYt/MdkYmHUr279R3lMQjfiW
upkcFDcdXruIczhNJtQEtTLqekL5GjvJaTBsFwQxJ/3hfSUmzEy+pqu+gSxkSBJIJ5MTXku7qlJ5
ZVru/jGBZoyyUo8zvIzbn53b7uRD6EUb3yM3jaO8oPEMtpuA91bm+QcTecKqbWSzRFbsV4lbDNd+
U2G0RHH7wHfWIwN3eUzsCZsia1F+o/S/HYgDcmc8RKDWQbkDIwSyrWzRG/Y5PslbHhONeklMJLEA
kq8N73K8mWo0pnK7kB7X18ZzESZQhJC2VSJK49NX9TFRx8PUKS7YQzmrWXd2RWTKi0qdlaLcgEM+
nBQ3y+sDLjvOG3p9wxSWLqjOBF2pi1J1pKRzwEPysybZfuha11A6zqTdUnpnQg2IkqkQpPjs6G+m
GnnQQYoGta/kD9p39XeUHdB4KJ9bdF0n8FImjulggs1JrMDj6cqRhVv33D47E5zFXYqWOiaCukB6
UYX5FOQihjANz5T1H5JUHiVxstqg3JZi+NwTMlqNT9612oBKOLQjcL+Fg+kqveqKfWINnX43J8qv
MdVtApZfUrV7Us6OkYruLANcUTQ8f1hwu4sFsO+jINXbPqXw5PbY9h9psWnjp3XP5u0RE9NJKnRF
7YONWTSjo1j0O/QXH/VZ28x6cSB59bZujrciJpxnjdChtpYgRgi+XQzN1phTNxV1b93M0nCRqemE
QNpBwZgn+14aQZ6SaDlSx8YdHSoR7e/aPWUwCTx5t25rgfkfrFuyqcoQE5S/I8RSNSFyHiE5IT8m
e3ZQBoAopWZTWjH5ruuAu/mTnSOwRWs6xJv653DgQX6+R47L30CP/Vne1yQ4aHKpojMjXpe1Fxmc
sLGwoYYkY1xWBPxaMiFRfWlgjNN6wAgARo2dDiQqiasMFi1j04F0woPCfXdKagxsFQS05IbIvpiS
ZkzQucWORuDiiX3QE8WnQNhP6Usy8jzl+1sGtoikSgq+HgbRmVurk/WoHRtBcrRTvBvx9erQqior
OoXX8l2wIy8Ae4ZWfsq8yMkgXMN5StEPc5lOX5pnLrBqVlu100NQVE7ToTAbpwhqlGg7Ky5Nd91R
F3wEw+jgK1WgVoypdOYTtlNhGBgrkhzJ30yBYRlpwrm/Fpp2hkQnI01QjeAfbMQ3IVMTdiZmaXuQ
0YV27PS7apNBmrKRvNYCEbEdu+BCaltO7rEgO3ZhmA31/mCEIICSEcb2qofBYUz3B64AdhHf+Rns
80Nv1090anJ8zaCeqt0NPHzh98B2+QPYUC1MflFTrjVlcrXuIZCtmqfVtVApvrTBxOqozOPal4ED
6TEORhMsfEC6xtmW7eBleuZFNq5BxmNEPYO18hPpMgJCAaQLrm8N9L7FrnCEncF5Li056Jn3fHZG
z4KYUkaFGMTIVcXRv9MM4majwMlJlj+TqgEwCMGDb3U0yLNDkZnSaAbhfS7i6QJE2BTfrh+0pWAp
Ay2sE81UdImwJf0SY0uGr0QAEgITNb1lybbrr8UJjNLBrTS/JNNLYmzVhFfIWCiBGxd2mVtAGbUG
BGQJnPA0vhS1Jf+c3BxXn3SVp1Z6ACXzTvQKCG3zrh/uipkoOqREEqNQkT7bjhD9u0XTGnOS/QY6
fzxjC25ysUomZCZJpMhmreM5CJ7BTImt2eBUURYwLpcbyeT7WV75oBxEVJav0x1lhdc+n7myXe4j
j4dxkegPZu6A8wWx9X0CdJcRlhVx0s6WPEiFX/ulFf3occHOYBHuQFEiOtp22mLuhjsdSc/wN+NQ
/tCISUTAwpnAZepFPxQijOvXlL642cT3Bk646AGo8pHbPD3Xz+76mj0miKWjkrdm2BLn/0i7juW4
lWT7RYiAN1v4NiRFUjTSBnHl4L0pAF//TlEzarAEdb2r2WijCGYnKiszK805mbZUlE/7gyKUh5xM
ZzFKTj0gxWy9SN0abV1lHE+KVDnR0IEcbHnGXM7RjKXPeNOG8TiGTZ2flTwNUxnsFEuK4dlO8SpL
b+xBx1ZsKb7U0+INs2j3eh+YQ+En4oTia7YcSw2FuCpz8/GzNSWB2lfB0FdnYsXfzaZoXWvSK9vQ
1qCXulOM0paT90D84/iJneCvWJtvz/jXWlySGejzEgoCPx166lmocsKiH6q3xov6gi9xSnkl4l2D
28ilN2zjaJHvxGNLz3yqP03GHSlKW1S/ATHRXgWvSP/1TCYu00Ya9ckbaUKcJJI4r5LbtSCUu09V
TgLO+4qM1zOU1cp6E9r0DeqKqWG3M4YPou9ZxOsl7eU371Rh3NwYd0UfETCJ9l4UkBvgZ3rJnfyh
KOz0g2w3jnCQH7LvvOPad0ebL8h4vDFdBXhYBR7PIz8Mfw0FQCVXz5JH+wc8d7QTIt/pyPi+uo51
RRhAqoX1nYO2tPZA1n9SdQivG/9O3r0Vw2Zs0zo2UT3jU1KoiT4YQEpFoaZ5Y6C7weLy6d4C18b4
MnNJCrAEw/jMcM5frezrdTV4f59xZxPw0wZNg/GtwzFvPqf/vrf47vKwSbuRmZlspjG4HLpwsvzF
usMy/nUVOAfOpl3SIo7rAtxvcJAdRIwJlSeJB+v4BwvWNTyRkRL9Tvq4rACTp7vDZHzqQUSi6N48
f1+zA5h/7Ho8ggGbkGBabWN5va7dH+7sL9HsioPeLnG11HA/5Y82pCwvFphRom/Jl+Vudkxbc8rH
2F0/XZe684KFdV+EMlGV1OqiipUuuYIIEu7BAposcbQiP854XpZpzznCnaFBaiYXeYwZYtUrMQSj
Ro8RNN9vKUT8VAeG16YYd6ZbFeMLjx+Sd6bsckM0Ydq0qmA3xBEdmjvgdeCjsuNTuhkeXMzeC++d
hkzMSgRFAJp1ibzhMJ97utOEwTZES+GtlUqbEJIj2xn2x2gt0QSW+1+64ctHZgIZ0LTleNbwkSlu
J9IOTyiRoiG1Ji7Fb+kq57oR7bvIizwmsJWTiK3JTKHLrzQHpbx92I3jT8pT4/g9JbvIYaLaOgit
ZPYw1uUILGdap3WXD/WZTuVb/AnF/YTzIo0JZhk2lNOugsfMsG9UudqX0tFd+XF0Eww8Yamc1wHh
fUX6/5sIIHWGTkTq3uhX/BloRBd7cMH1w6I/+8pHZEcJ4oh0C+rKkttkn/P2SQb3oSh8TgtnaFQb
zaXr0vbDzq+PyFbIKoy+yWNdyK6Z3NOEtzZ5vIA7IDTvXAo7RwBMa8usc1H6j7VLp+lF9mg1pwnb
r4On4LaZr5Th0wKGiqM/XVeQ513YjfbJFCJ5UvEE6yx7OGth4k422OB0e/YKXG6ef9npXr1Xl/Ev
8mDU+gKgNVe+MbCjCRDMo+Upn4UHAysj/UEM+8HmudD9yHs5RcahrKTW26mAaRbqQ9Idp0S264QT
iXgyGCdSq1IFaDkTkC3Er7KjKdtFzTmrXRGaKKJ8ip0eRWFumGkRuSiqESQN5JEovj61Dh/zafca
X4Swo/fKiD3TLoMQmi/mxzyga0NyyKMB2Df7jRwmcoNtbEXdCzWU4qwfKz/GpCKeY8ptdJicyVM8
FDBdHbNIiYdsIjR7zptw92JvxDOBXDPAaLsucCOSktirhH1FHgMBTwLz6FznPhGNDBL0eLY1FTA+
XHwungjmLplNOQ+KgHapvoCpQRRDSfz3xHC4rpvvxFwdTESi+rygHxGLYQ5g50QjnJPgWLXKXBy5
r4oijWFw+vhgJR8Vy9M1TleFJ4IJvA2WmhOzRS2k1U9WvvpCHazT6HI8Kf2hv0WmzadiAm6halqf
RQjvarB4yw0l2sGek4HUZfEjbCxmn8dwJnYdXpfLMwLGKwBYfQHBNy5Sp0pOrgjhmPCYnTjfj52e
LwtBLFJpQSZoPCzzsclfCuH7dS32M+vL12PH52uzbQhpEIfok79E0geK8uI0urI/BP0p80j47yel
35k2O0lvRXlF6kxEmjlbT5pCXsFf/srRavd9stGKcQLx3M/DQEuO5mdS2A14Amc3PUkoLEx2Rtzi
GZPSrnWQ0a7kSOadGeMbsgJRxNARZ+MfC5Y37BW9xPnFuEUCQ/z4G0YC/PiOV+Xk2CJbkB8FUcjz
BJ+0bU6W8jnXee0fTnRiZ+p1tNb6qMdNljI5jEri59iblVs0Ds3etOe6fklXDBgSlQdXs5t2bg6S
cSG6OGtjTdPOTv5e1S2yzcHO6sVGKUyJFLvBLs71A+R4E3bMfhp7se1WDIGVMh6Y8erXSvzYFeMx
sXqOrfA+KuNBJKG0lrTtfoZ8KbS8n2xkvBLRfv1dAyGYCKIc/EtNdvNCaNVW7FJMEbw9ZNNQex2D
+F53yWtU2RiMsYVj46SueJs8rY/XP+YO2BC96xfRTJAplFZD376SXXKkcwrjD9Gr7wGVgpb3ffta
fkTLCFNhBKAa9zH3Qbt/lBfhjO0Imaoua4Pxkpk0XlwADFtqvgAl1auS5a8iHeB5dTASgYqe8TdN
tExmJiCYzsN8EtL0oa+w2rjKnPbeH7z1RQ7jXSRrUeJZh7cmx+agO9qXxDU8M8EMhuqLofoQPfBI
tvY/4kUiYzxFHi+moMOTJul5EG7MyfA7+TAqqcMxlX0fdhHEmIo+kC43WpwWBXXBeImTdS+T3SoA
wzLBVdI5FaYW5H/+R6mMjZCqBT42Ld7rn+m2dw7jzNHPL8/EzcDSZ7m8N9H+pb+oyWQr6Zx1ZKZV
peU4AF15COmlR6jlZCd/uHkXOYxzyXprAEQ/sqIUTcRnilIk2P3nORSeux90U1IKpCOtKIGDkHvx
9hrruPa/hLPFgiodJH1K0CDODih+O0Vl50581r/SdIy8jHb8wjnG/ah7Eci8agB0aqWS0VD0I2Qx
XnYH5oOD+VF9LG5jINkamY2JCIPXRt0PThepzGMmm3V5SHOoWVm2fMT3RYlwCBVM2A92dKY1BBMl
f3DzNnZ+95eZxkU643NKSWjFZMbNpFsK9XMU0PKF6SqBeKhre/Lw9Y8Kr2a3X27eHC3jgTB7A7jX
CVI7d/WTQ3WYfYr4FIFzavSTUDoKwRCMHGvmHS/jhMxESEwjgXs1BsvvVemmEEvbWnmdgremzG9P
CR0PfdmwRAmjde8jZbPIqpD2UA4cUOPstRaAkKOXoQrFJLD6yR7kYzpy2of7lwXQuAbyQszYsUNF
E6U1ggeSwHC5eFqo+Si8elEYPdJ+kdBw5wt2P+ZFHtuZEtccz1eCu5KlvVP16rnE1oaWFJzJr11/
vhHDfEtCSqNdc6gV5wctvVNzTizk/X3m8s2pEeemiT5elvmK8DqUvHGT/ZL8RgPmgtWJ3q8qgQbk
OGEM1n6b+H5osHQeP/V4IBVhE5CvlLgBwclRMtTleTV53lkxt61Az4OUA35CKn7q1LAzHy0eeud+
ZXCjJnO51ETKjVFFrZU4o7cAizsKRsx2AhofYJD9GV3YgJdU8NRiYn0BhKHVajBOQ8iTKnwz5PuF
F9l55sEEdtFsCbg9MPeYijel8M3iEdXxVGDieKLNtZFH6PjNinInJsPdNAEVylJcTmSjRva7S/rl
Hd7i/DZ5H8RmynN8quys3XUHJcwDpO10ZkZHxgc0QQ77w35h+mIObwXEjcBYi/M0lSEwSe3ioB9H
0LcZHhglV4AHpj6XtIhzUG9T9ht5phYZs7DAxFsvvgWmAxAkDK9Ew7zxZL/2hczmRs7duL1RkXEd
StrIUTdreFSi9o5JwzGov+fHCGNBo2sE/YGOOihgHExd3mzX/gjbRjTjUxZ17tYkx4yjjin7m/FY
HQw/uxNARJEa3nov+ui0PdFXkXG4bki7efxGMONJxDyqsSiMfHA1D2qF+VvdrdrDxGvccM2H8SZD
LS191uE4jUfJtzDLoX6cneYtgW9ueJ9z/xIaMvBaQG372xg8gND6csFGl4sFgkm5y8RQ40338EQw
91wpRaEquwWjcsutJLzGvZtNnKPZvwEXLZhUXc71hmQSAjJWMOwUKBYzD+T1Dz7+lwg2ITdItFRF
indj+kM9pifdqb9nX+gjZzwk9lN8x6c93U8UsaPwn7NhW3hCT3pQNuJsJt94RQvIj45KGD9ZjSP9
EF3aZpAfSMgFiKF393d/eRHL3O0RAxdKouJjqkF+i6GI+/TG+kzZJEQ7u5c4uRsNIteEMbcZLcSs
WlV0zCdhsFVyLuMXYvwzYtMm4W0bcYyEhaRW5iYHay/ur1Lf6fph6YLr/oFj5ywStT51WW7GsPMG
0MzLlDm5+EJ4E9c8JZi4XxWaXmjUCVnxyVxuRV53i/f3maBPJBBV9jJsbiie2uRB/fcLryhnbWya
cQYGKU2tzfGRSgEgj6mTt4C6//K/HQTjDXQrNdRoRl7bzK07SMl9DrYsrZw4w+ic82Z3d81UGDMM
o0KV2Jfy11n3Cx6J23616vK52OVd0HnVsYa1Whe7u7P7Gc0sT0BWWXVAhyrdo3Xg4ZH+Ifr8uv0W
c/snksRLJeFCRk+rT50OuhlNuIDmsbqvAt52Jsfc2OXddChlc64R6+bxmGYf1Or1uinsj51vPiD9
AZvcKOuJCLYaODMxiALVW8MoVI60oMGv2eznRJcvR+1lI8rsFtDFjHj6KvL3SDo01kcp8nT5UcJc
QAYzua7ZrvUZIMgUDYku7TDSKnGq4lRDSXqOv2SSp2BUWiWRfV3I/svaUEVT18HO+htFZS6swB7q
CKqy/vhMoYeiNBh92uWWwxSMjy6v6rav1kUgc15DnGEfnkZykBE31n2mTvbK7VDsWp1haLKMyQpF
ZgOrrpZFntDti3x+MpcP3b/HYoGT2/x95g61Q6OsZYdez6p5VnfSNS/hZTz73+miAhM3iVXIJAUS
i1u0iyOujqklWODm1OR3g/NGD+YwtCarhIJui8hRC7aQU2LeA7bBjqRbZZo4prabXW9kMfZcxzNR
4hhv6ALRU5uO5dx4igZY5IfrJs07eyaAyqpWp2OBVptulcc6F8Ik4e650/P9LanZ6MIE0QIA+lNd
whMMfv1MB/NQU/xMOQAzbwy5zz+eKbAhtZQ0HSsJP/vPgJMFKaYFUky69UXL1MOTxWVd4h0WE2HL
KImWXI1Q82/9UffLGLyQ2VMj/PifzoqNsHUqrPFM67ONhcX9U8FDqdkPr5eDYsOrGptpRBHj3PGo
3hNPdnJ0uE1XCqzEof3t2P2rgLeRyLiGoVAy0xrxeo1FBYsndSCniXv9q3HsgY2pnTLJkUDbQFH3
JODlaD7mXMys/TRhowfjGlJNHrTZRJ4o3Y3e20KlC9yxA2CgnCXUvf9NI8Y3lHEfqRkWk9xubG1D
dCOVOBNvz30/1qF4jPQZw546i+gIFDBdmWr6iLwfXNoDKZ+6U/8q+xqqkyRcOM+FXed6EceOpihr
VMy5mIDJ2LA8rQmJdBrWzpHm1c7nr9c/4L6hb4QxpWSM7/YCuLnofkh3Xt0SzNb6QbnBrh+Wlg2X
D+K/62Y3Ahk7j2Mpm+IEUwdl/VCA9m30r2vE+/tM/AOCdbXEHRajlmWyi+lc8qYieQIYA1+BHFBJ
BXzPkofJ8mBymxa7QWLzhRijHiWtkQtq1AQrfREGCWsHmvwQAsxUf+Cm9bseeyON/v8mOdXJ2CzT
ikkJI7H1mw41M8kG0OxhFp3obD4Oz3Q+XX3QedOK++W6jWAmFiZEjoDLhOikAUpydRufArpLp0y0
8zN9VXTBYtiRJ4bJX5VhN5KZuIix7jqtS7wtKFLdeihc+oHlR1oStT7x6vE04v0W8jfCmIjYSqUu
pRMiYq3p54mIwagCsarVP45D/FhbxBcluuaRcVpEu77+IpZdDI3BQq1LK2V1k+fDougfm3T5JHfr
8/Xbtt/WM7E1q+qiIYpvp7wxn14gQ66q2MUaqtoWdcGNp9IjIHQgIBLMK/FZ12qn7ky3qrUHjuz9
i3KRzZxjUY8pRqfezrH/h6Jm5I6Wo35PXCQGgckjGd/3yxdxzElqQ5S1QmOhmj4CtT75NJHRLipX
FU6awfms+6f3SxTbKNBlMa5KAUE0qr5pAjZZPymyf/3r7dvlRQTj+GvDGMxOxME1iJly/tJ3ibu2
Xjqf9ORDljzOCXdnlXNeb03Bja0IraIQK0GJqgP7hQx4ckySps7sGEc5TL7z4DF2MITw2LqY5hv4
ykZcL/XYAhggLv3RpLb2avnFQaltw0fibWdu96UJswL4Utlqd89JGE323263m4apiBSNRGFrf0RU
66bJEC3o4s/sUgor+bD4us/fc/pDnnKRxbjySSurSG7w9CsxYfORQtdQFu6puqWMPIWHmlDvXjci
+hd/d24XiYwPt/RJXg2M67qRPh5KxXTlpD6nnexPAy8/3rfXiyjmspdI8/Q0pR8yCSJQ1VdJEIPd
swT9TnoqK5+bGu33qDdHx9x3o12KJJ7gXn5uGwG16yZz44BC14znxO+ADEJc8NcCEmGAaYlf/oKa
k1rwL53ZZ87cdcKQSdBZMZ603tHUVzJx3MAfEsCLDMYP6NWkrf2AQo5+ox4tHzuGAlggndGnjCPL
S4dHIg9di2eobClx7do+SxO4t/HYnTX/bXYY4I8BbbzmvvZB5hRkObbDPnxqYEfpAkFJbMlXZxLc
yTq1SThkIDz2ZsMfdE7vYj8qArxM1wFaBwxAJgld1KabzRKjb+oaNgCRWR6X7LWtv2tqoJHWA+aT
XctP1++ivJuYboQyialFzKaqB3h0BVNp+Y/I0Ww6d5diaH/5YHlYdHC7cMC2I6B0bOwCnmMHvMXB
9V+x6xE2P4JJXstak3C0MCchuifTvVZ/LUYV1GQcZXli6P9vfLsyJUXb00KKJj9P5v0yfMqqRxV8
7te1kXYD8UYdxsHplTANJaDwwF2FyboJRGeyN97klEu0fY188w7cNYHScMTytGN8XRc1wjgpyMkz
5asl26WyOFp2yKV/rmvHMxjGwYljNJVgrUMtf3wxiupolDHnInA+H5uFrkaUmHkBk0yxrTkmtlLf
Zp3K+VocNVgI8kiLyCxkeJ4XDXaexiIsuo6TTe93Cy52oNPUZmNvJLGGpqOpy+CbAUBfg+ZFfqSv
lOTY8baH9ksoG2GM98BgfkO6FkYHCNtnTLICC1O+o3hpGoZEeH1+rjTGbaDcAdYPHYhpk0/fYUAv
hJswbugKL59kZN8gMCgvgx5QA7rj++/Y6mM0RhSOoh0Ke1RvR+tOSDjF6f3wAqyA/wphDksaJyz2
LLBr+r5TndwDWIvTnOhcGcUiFz5ev0Zcecx5KXNsJSLAFkC7Q7GueifK7NJRbephQarnAlCGI3H3
KbLRkDkz7Eus5qhDIqWGwf11MWATgk7rrsZCNPHpUDep7Oxp4Ured02Xb0sPeHMR8lwwmjFFUkSc
AhPOh8RRTvOL4LRu+nFxS59Ssmb3vEc0z2wYd581kRklKb0RiQnq2dotunM2c0LXvh+5qMb4+mSI
zLxdIQTY0kUEVxLxQO54x8b69bmQxVTHysbUgw1xOIxAAYgn0SFr7ihl7F63Et5RMe5daNcMYz1o
EddZ7OWyZIvRMS/u9CQ/XBfEUYuly1uj2eimBdY4GvNdpcXnahwAil3bVjP7M7fDtX9OwD40NVHG
yhej15BOi5GItBO4pN60CkFcdN51jf7gFH/JYDNvRY3VRIgxKaDeDG4cVr7gVafOm8He/f9wwfsn
dZHGeEVT0loBnDc0H15Q86vc1hFuC0DmaQ8TmjWx0z/GwJTi2Ae1tt8eb9ZFKuMm23xdrHrB4FJk
4AFV2mgX2dIgO2Y0O0RukHJwoui+nVwEMn7SqJSMlIUku9Z8ikbzpBedb1l5aOmzI3P36vZ9xkUa
NaONpwJzFoAOGvRylyr2hx6OKh/cbO2d66ZCre3aV2Qcopqna4WhEroi+5PQgC6X88GIeNowHrAC
qKkmaCibA7nWjjNnlME923AsgnOzLMYDrgsQvwcB/mlVJV+rLUcSRd7N4lkd4wOHwkqEtcMYCV2K
XT63TnwEddqAVaTpmZKgWp+0j8PbGAavH7qHtqtYG4NnHUeLwWVTgcEPLkWdwTjsMQ4KtwzAhwK8
XeOBfKLFw+YhBzSF9hGV5+8Gb+j4+jli+/K9VYLPW9aGBuqv/Q2xvhfKvQbi3esmuT8f+EtRjQXm
S8phzJeOvnePPfqXCDQ3ZTDf5zfyoQeTN5A3HvkoJjzNGHdiWl03xTnySC3+bKZBGgGNTx85ql13
IZrIuJA4GvJosnCpJ+uoyx+H5mVebzT9NPPYMDgRQBMZ91En0VCCwRbfECmWiqRuOhne7FhYwcHe
dsg5MXrsf/YiGrtHKhdWS0BFB2e13pC8s9XlYw/M+7r+1MmTY8xhD+J7gSOV9zEZn9KOfblqkwah
Q26r8bfIyG2DhPlwXEWNc3DXQxxmk97bfdUJkjRN9EnbvS5FuGLQPoteAM/4P8ph3MsoNdmqEEzY
6OKnVrcLLXMcrefsx/CUYRzJ2ie9nsYIZGp71uqXeXJLlbcWvrdlCBh/CYO8qqFLJst6Vo0lKg/W
8vMVgwkr5PitKzzkgYoSzvoM/D6sUGqYBa8c3mrMnvG/k818RfSOsIs2wUvNfnk7BmWQnilTRwY0
sCLgSdsxw3fCmK85YUVGN0bYvrKIqd1qaDwIgnk/iPWXXDHPZp48cW7bjqvaSmTLEmkniHkMZG88
YkQHyKn1M3i3fMCSN6e1xGoECDWABObynNdOeH0nlknz0soiSpIj/hhN8zhU4K3KCSeC806OLVSo
g1wD+ohOsD3LjupIYX4DBDkUKlrQd/IU4kpj3LGmL5o5TkiTl+N0bvwpnGwlsAIZ5UXCJezgSmNc
cjYIEsjSJApqRjHj2tmJPc3LE4DkK55wiBvvup3wzIT+/yaDnNQui40eaXknfM7icyo9a4TTi+aJ
YFxwPVRSnrZ0Rzp/yc1nMT9r0/11LfZqV+/MjnG9mjBVRl8hdSSYFO5v30i3XgG+DweiPlyXxbnK
OuM3gMCdI4zR8CwcDSH3EiACl860fIySmmfpOyHznVqM2wDgliEB3hRLEKmbCg/z4oFlwLZqr23d
2LJBcgcQYI5Qjn4sIOSQ90Mv0g1zuf4QGx+TwjHFkwBnkfM4KTmGYTC+osnEhSwDDs1UazsH3ncl
HXRUUK+fF0+K/N7C10WswT+CMvqknsl4o0aHNvGvi6CXkslstsfEwjcM2hS1coHXuoZGRHrbTz+u
//296ts7AYxXIJagz0VGzRs4GAmanjEQvqJHCU0OEaxSvL0UrjzGK3R6HQ+mhWqHGJhB+vxzb3C5
6wqw0gxOFfwFqC70QxIvqnguyDIjL+6kdmkE3ClNe1DLT+Cx4gXgt3GC38/oIoLxQm2lDpQhAE2b
sDqLQb442cc8zPw8WO7o3jvdPo9v5EcjGD/yJ8L2jfAinfFPUp0NBRmQaU+Dl8yRPQqKjZpScN1O
9q/uRQrjmspaNXIphY6Z/D0ln7B1Lgy34OxRrJlzqfYt/iKJcUx6UitrC2A7l0iaV6rTvRUTnk+n
F/PKibElt74m+pTSd5Ak2ZhxA2NF7oiPo4/niZPzewQ0jl8Tx3gjIUtEsaXIS1mNrU6aWFR3kat/
VCgR5cP/Y2yCYxMK45iyzKgsZUCqRBFLMLjh5rWjurOzuHSB03LBDuDyOEX3wHy2N01hshmzJ0rf
tRBKZzVWtwenKDLfz2XQYWULC31AtwkkYguH5YHXQ+DYjMI4sRy89TnmKLDR3+b2KnszVkOu2//+
FzUp4oGMyinbA+8moteFAovRBSUUAJ9jktZVJ9X538QwimSCOc81PThVfh2aYCyeSl7b8g8JzUUV
xiPWhIwCSg24ygfhtQ/Sm/mo+q0PuCMQ1F9Xh3q+3w3/IorxjLNc5TkBy5CbzI/5+lqCj0MdT5lZ
htfl7E1DwvYughgnOPdlHUU9vhsti1l3gAg+pkH7CnIxDJlImILMHOlQYBCTI3f/Zl/kMm5RE3Kr
J7RDu2JcOw3BcwDUIylYcdNKV/ibKfd3ajK+sRWWeJjpy0s3Hxf5FK8vHH3o7/3zgelsfS0eV9Qv
BQjA/nkF1F6QtKwuWEVy2/LyM/bsHwDgUh8UByw0fwXOs1EPM7r4dZsXg9mKaZYtuMY6lgYAf3vK
fN1d7ycvduanhTspTr/WNWUZL7lGSkFUHaw3P/GJKcqzBABt3kzH3ozQO7UYx9ivldSI6lspYvH6
B0wkB+BO0eGPswfqjwu0HTmGyVON8SMiWYum7HAf5MA80ifL6FO+MB76zR+yuf/av84W3hLZWooo
wYmBH8EzAGCtE7t4ocBROvbYsu88OKX9XEuSTFPGJhhlRHtvIkKs60Jl0hffjR5YmEZcQ9o3KG9y
h3xVHtIDRY6SXyghKmBPRM4k1L6+G/GMyQwdYNbkGUdJET11J7+nvXHN6106Xh6Dv4zj2HbDzkYe
YzrRGIM5psJ9LJebFE0F4UO5cgdLd3O7jRDGWMiUrHJvILb1nnqMjqlnElv8oD9WJwzqon1W+9XT
AIaSO5758LRjIlG2CKPVVmiY9LJ0p6TuFI1fiqb/91M0GDG6mAwThIAYoqZxDJMhyU02n5MiTCZO
HWI//mxkMPEnQXtd6QZU/Ca/O4Ae7BFdCeNWuG1C2hIhALHWM0e+LW54EWj3om8EMwFI0o2qBzYd
Eoa3iy4g+CRh6fMwOvaLRxs5TOQZC7ltJwpjRgnj9daODtFZtZfUNn3RJmHEgzji6MWWCkbMOiud
9tYXpDscedB5QqCGPL3k3QzlotdvhQJM3C1rju8X3Ug+CZWDhrhHJ5T0gxTI4KtIA7BjYO5vAN2b
bqu+eqqc8iX1eQO6nLtgMJ4lywR1NRSkSpPiJtpnSfG76eP16E7v8W/xbqMr40xkoxqA6olyxayc
5fKhLzh/n/ctGT8SCYuZWhUGh1TpmFSHEqxOFYYkSy4dNk8Rxm8o8Wj2Haaj3AUIgrbo0HTvu+WM
r9JRdOmMEi+P5R0O40LKHDTorQJr7KPbLr/pV1/lAVDwQgtLnAoCeaGibgQ3bPGaT2hYHMTDiul+
xQO20ffCuW4MHKdvMI7DbLNhpKyc7joFbfYFE4aoYM3G7aLyrvL+w3Bjd4zvyLCZqSrUtJf7Ca9f
tHtOnYtVqROF8po1G12gG2wPuVXAbQzSW3PF5Fl0mUGRDXmcURwR72l+LoVTKH+bjqtDJ6WJYf/N
N9UUyQTur6bIjKK9IADTldBlMCm1xyKzG8mwg3I6meXrdUn7BvlLElvAKItYEc23JUepsqO+sqdl
tZeO1w7kiWGyLREwHFUPTlp3XmZbAY3boGI+YyKcLOcPtn9Rh3F+AIhWZVNGWtW9jh7mhdzUkz9R
ZpniQUNBhjcPx5XHeMJcGoqqaZASzH7yQfQwxPAd+NA0xFAy+BFTh9/+t/NiXGMlr3lBJvRVtXXw
isb08iV3MkwNXRezHzUv35FxjKvYV9lAn/aXaRrK7cL7fvv+9yKGcYcd0atUHFGiM6YqwIC6O5g8
wEueCCahMsELOK39TEefv5FSsGeDkxXuB6uLDoz/M7B3t5gWXkhLRQKtnl81HWFe1JzKSB6vnwrv
FjFuQSZlNeQmPHvRyZ6J00kz4aArPF43nlWrtOWzeT4nIoCtppHeInfBYyxFWRNvWo9mLXicPEqH
62pxjI2FJLUqQVNKWhKe/J88cuRt7ZT3fOZYgsr4BmPQLbkBk4FrlYkv9TFmt1rOs24/Fv6yBZVx
B1Iyp1WZYiBBiRtHtF4b9U5STwPW3ors+/WPtl8MQHD4T4x4Y+ncHJJSSUsnU3KL8Vg+K/6It/lq
ONmXCXyjdFd4RfWeY39/SN4vMlm3MHaJKlr4hINr2LT3S5daIl/0aUmWNyfG1ZDxDhbRalBqI1my
QtDqNAcK2Ulf57Tg0R40h1/v5lwwlXEWckKGYqJlRsW8GVKvm76qCwdRmWcijLvQB3FZkh6RME8P
cxQI2X0fYx/qs2RxDIT+od8zlstZMc6iUAcszU3YPB7n0Ta64TGy5K+5FuHhD8qGYgS79TeOSdIb
dEUki5hgESErhAiuMDlg4N+b4TNGN8IQPC0J84YeONeZZfXI60oQkgGhdxIfkuKw/l1NwTQ0yrWu
6OwQptqnBA86oJ/qreTlY3+WU5DE1TxY/T8ktRc5jEHEWUR6a6aAI/+AwONW9EhgvGS+9aB9Xo8o
lKLWVt1W3jhwB4/3v+BFMmMhax03iQYEWTeucJ/L9a5USo5D/EMo+a8MbKa/DyWqRdrFILjD5H5x
6BWuHQEdsgLwaIOTeLyEgiuPSTQFCz3ugeDp23qLQytri2pHbuOVh+kWFdkjF8SAKvC7zV8UZKLK
UphDpsbYSKKkVkD0xwLIgjZtx6VPvH5aBjtyCci/VKKtI7fsv6nmPx1y9b+6vhdV6C/YRBR50FeD
gMwMqhBPsOv72sE+RCAE7V3K7ehwT4qJJUbcldpcIMkQAxFMDz2g5fOnKiSpTVNntJC86+rtZxkX
7ZhoUmcLBt+TGOtpB4rmnge0uMwfv+XqxcSQKU2UdZJjFF8OUSDerKH5zarc3iVu+yHxKoz0h9cV
2xszRl3yohnjQYikZhUw1OAJVY+OCSZuQee4gXzqajc6QI0LUBw1XP4FnkEy7gMvOmTrNaq9crZ6
WZMcMVIXXFdtPx7/0ozFcbeiLk5aGlDk7Cha58V4mng7wvvp+0UE4zBkTBGVhYWcuhH8Mr2P4IGt
L0Tj1HU53+otsdpcLXUZzFwy4QZrOVjkx058vf6h9jMzWZYsUZHAAq8zt6mrAQVX5hBA+wl49h4F
ZziWB0qZEjm87sVuDrMRxlwlqRWwLjIBeDw3M6dLDDdXBkcUVLtrvhLyfF01njDmPnVyRnqAwuKJ
rQhOPN9Hw01p/aODcJgnab8ntNGLuUgg9q2wQkVPaaGElXaMqSJaXNIPwDkIVfQwkAmc9VcKT8mf
9t019o105j5V3WCKSqTj8QDsnckYnabs7bZoOW5+1+AvYtiCOLCeR+A3joq7ln1Ami5o5+hJ1cvn
Vko5Vs+zSrYoblV6MxUEfZn/TnIgPJ5U1woAeu7qnFxj//tpuqzLliKiEPg+fFVyb+lRisy6nt2s
fSG9m+b3122RJ4KJkCppKhFAnNj0FG/HurKb9Eh4BEh/sMKLHsxVzhs5TywNHik5D5i6EYPFicP2
2GI5ZkEn8rF6mcBA0gWpiTWdFBDT13XcdVXyRTxzueViiLu2mvAGQr/EvDdS3lowzYh+y5g2ApgL
LRHA64HL5qdRmEedkk670q1wX3nNzd+AZatYQP5lFcydNkYNDIMieglCuPrToQ06dNLoIMD/Bzxw
31ddhDFXuMn0SikHQMYNReb0xa3Z3xUxWMPzrx0PJnMP2wKKgY4LIKm6abIzDpaI15aQo0ZMG3YV
Zr5Hvz+gZ8F9aO0b/UUQPc9N7EoUPc7nEoIScAyZ5nMzfOmap+tGtytDkVXLlFXg5erMh5tyzRJA
mYhZvfXQSE9CfsyU/yPtupbj1rXlF7GKmeAr84yk0ShY2vILy5E5Z379bXif4xnBNHGu/ezyLAFc
aCys0M2Bh02/vpj4Bff0UJTLBurjZvoomTdC/G1/CbzfZwIJMcsLo0jx+0Km2WKceUuucwY3N6H7
agnMl9DlWG/jacUuJWowGRL0gT5F4FGpTF6phbcYBkvbwhQzqQQzTJOdo/qh/7PmzKul0D/gyqka
aaz0ilLPRPlThJloIUqt/e+x/bC+MkF97spELsidRkzIHCax3Tvm/Qp5sApNoBDq0qH3ngbyU3Km
zADoL7E5tjn+bLAgOnVhjA2krXFo5kIFLvUKO/5MKxGK297FPnnkZVF5zsHAaiyEAjFC+F/SQqbH
iJ1kcEFVkmmcoavt++lqXxlEBV1gPyR6SCv4+XMSfKSZwA5idr5+7q3iAEGp0JIxoUTw6uBtLG9f
GZyQ2kjTlQh3fI1+b4g7t97CS9BtBy2X9bGlvlGHYGWSILodvREz5wXoEMlzQ8WQXOGN15ezfdDQ
BqpCRQJCkcxXa6GLYcgTjBlqctckoR2CjWPfGbf3DML1eCOCx4ptrSJmk6vLgo6Lpfyq4mmQp45g
ft+3se18FxuMvyPrPQtlLuNxrX3pl+86Kl9ddCPlxp8drIshZr8yxMgzJMxpn9iM3mDJStzwLNg5
egkrdJ6GyCmF7t+tjfH3IgONYqpDpxqpLEsXoES5IKkKhv+iOuxb4n0pxrvXYtUNiY5QNGkgYqSw
CBrd3zexnVRXfm4g+6Quq2mYYsplthxRlqAtb4LbH4XOmo+YZMdzEZ3VvJaEbSe/2GSuxmoFnbw0
AezjZQikOToaIVe0j374X6LKq3Uxd2OTGSQC8R8Ql0bNUNXEUFp+P1vyoXVXN3tW7BGjVoKjfd3f
UI7n/0gHXd0yGQI+URRxgAX0kDTzs1Ae207BqJDJu8/o199bIXNlmmNcrjKaBZyX9X7BCJkWhIfJ
FfHah5SUlVtv6Sm08sj6H4gxqIvvmaaOe7XIVNImNcsGzB1Eru4bHn2LjFCbPMWlpZ8Tv8PoX2RD
KxmvVX5VhrfFDLgohiwuzQhwIeVN19yOiYYjKFtpFOx/St4GM9iSNEvaEzqF9d+iN80Q8udsNk8D
2hBEXULsLrOTWBjArnptgMesaGGRD2bysr+M7ZfBlQHGUWJRD4W1AeCrPqXYrHzdkY70aPO6YjY3
7MoQ4xZgZin6WcBTMT1QIBkDBT2D/A3bjuRUXcYdqYBeki0QEzVeQpMgmsIRM3N7xXhZ96383LoD
xqH1t8ahbTjpUX+N7nlK7puQfGWagZWibpVpVcCmUCa5g3EzV5llpLx4jB+/+WaXJTIBtxjnUztQ
Mp1/Z2qloA2yw//ETrrtfhdLjHesQlSn6Lug4ZvkZfhs82t/UwezLfh44rmCxh1j5+0h4yZVVZtd
VaF3iqx2Z36bM99UOE0YvEUxEFF3q7JoCUpZRbW6aqwdzEXk3Jw8Eww6kC6NhIkKn5g5GNqm9luT
8cRwNoHuytmYSCOpB5KXC0r6xvgadh/N2LQq3Z113lXCWwoTZ/SdWZikgx25u50w07qG3zkQxLHA
VoJnQ11XPUVLxwKFnWPt4dUl2BMerB96l1ZdyOkPQ+nL7rEF4RwMDqNO8DrO5s5d89VN4tzdXxfH
kzUGDZQqVTDpDDSYo5swvl0hl5pw3vjbz4+rZTBIUK3iirkmdHhBCeCQudFxmlDMoQiHm/XAZZLj
LYl+yaurfZgmU12TWnHEXHKHuLNq0QwWc+AE7psOgWYECaGeAiVD5vRoYo0u0RinJ9ROVXjXDm/7
X2Z7GO3KAHt2yl6q8wiXNxVljO303jj1lgZIK554vd6b196VKeb4qGXXKTmdBM5vyVEKoNPwP117
dEuYoAvlHLxnkcvWqPjj+y8zQWZyFrpCdfL4wxhasT7YDRxAcbmtIhs+8M4SsyBpbuZVESLV6QqI
amSCBc4PK617j/ONNmrl13bYl7UoJ0NMSK065aQfo1iw54Sc2qKzl6J/jpveqXslGFrteVYHTimC
s5msopScxrWo1KnqSNMZee3QsLXq3Bkfx4HXf791gN+tkgEJIxLzajRaJIH/Q29F89uaa8AXE4/8
/x/374wxaJGu+jK2WqY6kwFB1WoFQRFabkjGAb6N4/vODIMSQrWWdbUSrKA6T4vf8cbMNm6+d79P
PfQKhSBqmCW6JqjOggdMlbwoyzfM99uqyUsgbJzdd4boH3JlSIdSQVqE4FqSQROnBeQweeaRH7Ly
9ouBu0UuxbAfF9lpksSetHtSP+2fJZ4/M+CgxlGl9C26DKAN6wmxfpzq1JXy2pFN/aHRZN6FTv1o
B4xYskfdJCN6oQz6pkjPVHUw/No44RPN9LV3oZ29/tXyWN7HUkjSqoNqoEM6wxrkG1Pya/GTubjR
8mXf0lZC5NojWImpfBj7TOvQszl+qW8FC3w2H9rKib+H4JReAuG26i1eUYrjHSzvuhkp9aQbdDOl
yNGU6QyNqQNnWdQBdj4YO2cu1HO2DDEcBDTnX2hbLXFWP7qr7kwXs42n/oUWsUlhKc8jL/POuU5M
BizkRM6WNUHnoWYWJ0UHOeiy+IPEm6TnYIbJYEZljPo0NoXikKGw2uhGnCI7l+56bmhBAXtvK1nM
WKYqElIAOiVB0G0lqGyCzhqQkHp/VrB8548MdGh62RE96hWkn9Gn5EDgILXp8wzNhyBXAufuvqPw
PhYDJGIjKGW7Yhcz6U0SKouE9x2Xtpv3qZgAY8rXENOnnfqfjET2kbyBLSAw8BoQneEeTBLn3F5M
ztK2WOOvthKj0+/BnnR1rndQN3KiBe3DhVv5yqOMgajClp+oxoH+ahwwj7q/oZz7H51Z763OXV2A
RZA2jt7RUaEG/VjyIaOj7mh64EYb+1uLivB7a4Og9zqBniWcE9oXmEBJHXJoPmRQjtCOxEvdBBKg
vGHRfQBT2V5EMe2GXhFwIqYEHYKLcJOkOqfVYv+iVlnex7gtwXMiJhCYRG4pAwkDHQooPJ6cKQf+
VbY6kjd5qxlDrCFam9Aumjt66ugOfaWW2LrltQl4hbr9E6eKDJz06WqsmQSvjOfMRueo1SGtFSZv
+27I8wsGRoqlkiczAggTSIMmhk31aPLokBjP+3Z4q2Hwo26TrjVS+F8++ar0lDZesTzum9h62707
xwx8zJWemEVaUUiUPMyvuzUE5B8nj+Y0Qx5R1g9Cx9/DvcpWSNZykJHWlFSnrcEiJemn1qxzyxRi
D/pZr00EKR81e0PLiROmkzfOjdens4d476sWzX5rxA+aliY2IVGAPMuxJsJdZsw36VzawrzexPjl
uUzOUoRWDdG0+yq+NUnv1v3q6yGm73IxsROEjdms3GRE+mKqg52QguaCigWkNIutrLq/FpUtJfUx
RhZqmNrSkovRjioAWmicl7ryG0PKkW7rg1mYD0mfv5RadVP1tRtHyd2Q1e5S1Z90beGUh7e6USVT
QkWT4NUqq4QBpDlWxr6MFxU9X5R7A7xIy23Z2cInHT3fCtpuUtUyNBu7wHPFrcr0O9PMY2hdMMpb
d70KP6GM+Ik7+DrE+4LwTCljuwPlpglP8RHDJNCLnLmCERTZf/Gcq6VT2Lx6XMxpU41gl0TOob9F
OcpSS6S9tOMClvl0ehHEY5kHSf5QTcsf3TlXlplYqA3jjvQlegdlv7/FfXdcIFRBJy8yJ+cyoW1D
CxqCdAz7IKvGGBNShaSTimRrIr3N9WyNjWFF+cOi/cGIB879xRCDlIlRZkuRA8Oa1e4hkRqh/20f
WrYvsosFBiUnTLKH6bgiI9G/ErSUCrxs3nbK42KAgcdVUtJSlNFt2cefpRANKNlhaf5ZzBdwBVjy
fJ9oqGfxHrmbsb8kU1p+oqgSW5OMZvIf7G9k5HH6B8WENO+DKr4YxDHCr3+whVfGGKePizRstBnn
HW0hhzYZvCYb/H0T2yHVlQ3G4/BgX2tlEP9TmbObb+Ft/n10wf0XdDc19xxTiPr1HF/2j/G7NSTx
MBjIdrTO6v0r6xHeUuKb1I083mNw8wK9WhvjgoY5NHrTo91zmB7HfrC7LLJk09vfwc1o6soI44YL
JBzqcgYyDXhP14lTg75EmKwpPI3ro2GCV20x7X2TW4MQQOPLLjK3doMOXQy64ZUbfkSnjtdVtngO
g/yk+Q2QeAm4T5lNXLoY/HE9XMGvOutZmE94yUvgprAKMzkq3RIUrfJQCrG7vzrOEWMFdGJjrKBs
I+KWa3NXlFGFz4XDnPa3/Tp4RMpseg3vm+Q4CivbiM7JSolMYLzQ+yLEzKrzmnBMbEdaV1vI3KAj
1CYxOIjeLloCL47koD1QEZuaklxzBiE3offKFIMbk9aXyVzKqjMovibfLyKPjoi3X/Tfr9whq4Y2
hJCC6oitN6Q3CTnkEgfeeR7HAEUmaFld5IbqFM2XVbxV19pqFAQeEu8wURDYQSSZAQm5J0lf9iZi
UuEjiZ8gTGwVwpd5/oD3n7PvZrw1MVCRxG2TVhWCbbJ0tigpdmbGVimYTqvzQm2eKQYhKk0RlrwG
bxq4vywxO5jV0UT9ru85MSnHE1iSiyHuiTQvgNhshWA8cVtJBMGju79vPCPMs5+Mk6KVE4IVSb6V
EKjM1bds/bxvg7Nhv9BxxmRsdY3ADfqgS8+GetNBI2kYOVHRb2L4n9DNjlJofWH2SVNqjlBaix36
nfXRkqzwrKLDk/bOzp/4KXPe/jF4IHRGnIYGjSqj1dXIailt4WqDxrmWtmHn8jxhPtOczxUYylAw
kZXQlsLioCfxy/5X2l7JxQT9ilfAo+irOacxgLoSD31/SsNTyWtm32qJeffUYQAhN4pCSxsErkuX
eQVBcnDuDlGa+nlTW1kknzMp93NSW1qWu2ukW4WouapW+OtgHiuNHKBQeZ4z4mLm/W+3mEEQCRQy
ct4CFVuURvWbP9HUfrd2BjaaFszPRQ+EkrvHYTn26ArjtUlyvIStP4TGXCmKCBNG5Hfho9i+7rvI
dtrp8mBjqw7FZCYxlEVUtCsSfz6U99GDfsi+Jbb2UJx7v0i4ma5t7PjplWzRYVaztSIrrhAZDHLl
vPrz1B+rsboVyo5ztf8mXr/YYsKIciwmec0xB0OHonNn/Ty20JeWbMpLUX3WuRr22wH7xR6DHYbZ
d8s0INRs/xmd6lEKiDMe5X8UUDii5MpBEO7q6Pm/Ot/oApOUZkLKHJM9X0AZ5mIwS7FwFDH3nR4j
6W/tsXiS4nGfGDhPVCaDNr+lzhggfeKPfu3zGtI54MXSHkijMM5pnmvQnupdScTwcKt4YVb7+weA
4tOvAc3lizEYoRR6XqQ0Sd4YtZUqvTVIjdVU99CltCTpad8Yb00MYGiDGLeTgNNcFV8wwmeJwttQ
/wHF1RUq/aIo1Y2FvGgt0lphU9wCbe2wDd/mMeds3D4ygd38vfOJDZj3VHMEuE7lUY0LKzSTYH+7
OOCENMJ7G3U99VDDmQBOqCjcZy5503tntM0HqrPafdbeIk5cw1sUgxdFWZJZnHUYJJjxHUpXznl1
rn34+0VHahJ6o9DyVHOKBJeyrbYFhOgcsf/O2bvNhM9PYP9FQUpf1xAnKKSlrv6gYHiYMj5Stkft
sG9p36k1towQz2IityP2TJkrFJLviUbcRP7LD0OP8RXUdWaiTaUKOg01+7KiWXT89neLYGAgF9ve
FAmqB4r6WUnU27r63oUi5/jzvIs5/hN4dkEnOaP3pz7kQ2SZY82BaM63YEsG+HXSVQOKVUrqxctn
0rj68HV/p+gf+StgYoYCaRMJBOXMIpYM04WCgdesodwKw3kYRatsPovC0YxPiRlkRuTuG/xNNv2n
RbaHs9TSoUcdBK3P/xhP5DvNg41Bq1nyuYJKqkVuqZxRegQavAoIWbiVue1L/WKfQbo461K5n4Da
lBJaRWUufAs9Kr9cePldw3nJU0fb2V62s7PR1rCfqY+MDXqg18VKoIY4KsqdGs03pTagUKe87G/w
FtcvbozLAhnUG7Np6jKCGL74PrjrbQUO6AhUuKfcUwWEEwVKxuY3skLsAXNN+7a30fBimh6Zq3Pd
mHoeiRThO/VBUD+ufYEC13eUdax9O1vqae/WSE/OlSFFGpFJrfHcSg+AQxQmBBulMYcOC6yPzS1k
K+zls4HGOP2kPe/b3j72lzXSPbgynUoQDAgVhGnCcIzDwm1bXkMjzwKDjuiI66GdqmJxugspMYXb
Rk09YM8rGXicjXlp1SwGLyKK0+NBssBjf6jd6pBjVD73efUWnlcwGFO1RlQnc4WOU+GTGWuWFj/n
+WtaDRxo+U1q+OenYYXfzAGthMoI2Ke62bRpobLHwHBVHG4MWTo8VY/fBDQXewyUdPKSjAR1K9gb
nfpcOtXdWliTF3qLlwbpxxXpGk7O6TevhItNCm9X7ifKoQzqGuSDZi8E9TOmcM7SablXQMMrHNCs
91fOrjNYUvetYVQZdnQcCgdEscrISwpxnENnIGNCl0IKzVgoVGijO5EboU99YQ0G8nfHlmWyGXq9
rUoV79QuR0uLEdoq4RFcUtDZOVY6gwzrjFp5kQJ4ReG1H85xm1k95jr3vwjXyRl0wDygNq8JmmQW
v/lO5anIWxusGnwc3B1e6PJebhw0YkXf6txA6wJQ3RHD1loVf+H1YfA8gIEHUYsbSKdgELbWSheS
rCcxxn3V1ukneWp4ldnf5CB/nh+WryElVQeaGvTBUYwACeljDU0UaCTgW7nR138r29I9rxF5+9jK
oMsS0Xdvyj8u7XfHNgunhHZ/0PGo8amxZxDW6JZkhzfxQ8eJOrjWGIAfCFKtQoq6HLVGRdOExzIY
oA1MiTy4wkoU5n7x+6u1MR+waGS9TmqUUUcJlAhG6+eGCdZnNGxasXpOGpusqys2TWB00oealJzq
0o8K1Y59tkAXLqbSdDUiStA1Io1RHmgjsRZZ6NBwlq/ZgXYT15BuG/3MiSASod7xtNa3b4LLFrB1
u74i8tDW6r/a02iLtZMH4TRaqjW6aaAH0b3EWTTvE7NluzqbjG4xsOm9V1dWeyiOfWB+GJzuFjQh
XEZl+gn3tpi5BxKQz0pJjmo8bZtTbnpMEaoYjeQF59uPg6t9ZG4Dsuoq5OJxow62eKRMsFSpKzvJ
bnIkTonwGWKnkY1xSQR44o3G2dRNJLqyzkSVEJhU2jlBC11pfJnlD4jsrGSCH/E4QDch9coOc1Hk
fT9JVY46SKZ7yvzYxW/7d8TmRXT1+8wVUc+zUrUCkhI5CDIVLwN3Vejtm9i+hq5sMBCjrXPcQkeY
agjT7uWUHjjxTOMeMWiC3Jf/ZCLlyh4DMtIaIcmc0uaJ5k6Oj4X80pEHzpo4+8YW9NJunOI4RBJs
sttbKMRZzeIbkdVbdBBdOS4OiLFKi6j+vl2eWSaMVIusjhPaCN7NH9b62Et+q7/um+B4HFvhy9A+
YOYFop9ZfuyMobU6VZM4kQlvGQxGZNNSZ3EJG6b00g5uVT+Q8C93ioEHo17W1pTxklByr5vRpHiQ
hMOf7BTmmHXZAH0joau8uqiFYlqRHUCrwlT69fIYiY/7v7+9S5ffZ85+ghmNuaiRdU/Ho5k+hF0w
8yYLtj/2xQRz/CMpbfQoQdKhiEo7izVfmXlTy9thFCjx/rtNzPEvSZGPQobjOHuLa0LlKjes8OsK
dWjQrUG9cbCUJ/OrwasAbb5cr8wyKECWvInNCiV3TH5A6Kf0UsFeH0HJ95XeB6YT/dE0yMUgW7Hr
FCUqSEFhZ0pyy8jlIB5AGKl2zWOZf/kr12CLd8ZYSFJGp9UE4/Os3UMN2xJ53Aq/iRt+fji2XifM
qIioFONap09+6JPpUN+0RE90Mg+qm5xQdPtKvZhjQEGt8rFHIzzK75lu9brsGlpvZaN0kvOMAw7b
cxlX34pBB02rjQJK86oTvdRICnXfirv+RkZvAZULRudWbJnn5G8dhMELzWgqVTBaPI+IdK+tmP5r
v2v65C5dz9lKDnKYDHJ09dgn0YC2FtDB+RgU9jQFEJLwulp+c7ObEIqTNVkzNeaTlYMhaLqqqaAr
tVsFWqmyvZxSjzimeFw8xc24NeTfOOXFJPPl0lEQoYGGsE+zVk+2BavzjdOPRnwrc3hz1tv7eDHG
fLFizhtDpkOAefpWaqDzyU7zIrj7Z3nT75FSl7CLugrJy/fXiKrgNSAaKETK0HwqP8Xl1zGyp7Di
3LnbH+vKjvzeTmzMqjYrCFlVw1aPhTuLVuTPR3K/umCEQ38dr0y9uXtXBhnvIAhUMDAAQKz02tLH
t3S5L3gpB3p5/PLauLLBuAM4pye1qfF8barqs6YoVtUlHpDkOBqKB6Kub+Vocr4XvTj2TDJO0Q+6
mMk63UfU16ggJSUolwNedW2LkAWp+YtfMId46Oe4EQpcYPQhRaeqeqh66qCu4Mpc8DyQiQLMFsNP
Sg5LGFXw5ltQ5Pt1ED3QR+nkIN2GMUPBGQWOQ27GHlfrY+KCeQgLLQN7FXSIB7cPq5vM5A2N8xbG
xABju9RhVyBCq8knWQrKdbXXBYWjjEdpvB3kXBbDvgfkZohAWYFDTAlzdQx+GI+KgTfo4Cj2MbaK
0jIdFOee96FjGw2vzDLYkSWjMAkh0JA8KIlVQ45Vfu7dBdSSmYNkUbBvjnOg2adBX3emLMSAw0JS
Xlcj8sKpeCna3v47MwxulGOsVHWPskmT+6OY23N2GrT177xPYYBjBbvoHEug9JLVp9a4ETvOI3S7
7nT1aRiYaKF2qi0ShXVf8npKxOAWD+tn4uBQeVS3jYpARk58V/u85ATnZCkMcixdI0X5BOAd1fYx
j9QvvcB7XvFMsJAxTMiSh3heIR0vCocp5zyw6f/fAVmFAQe9aMVRzEDUMWqCndarMyyQ2OvK4wwt
uikWOeQcPM9mgGJR5TgXG4wHy+JwKAYUY2r11Gi8JuofRZCdZbG6VrU6a7JZJnhvZUjB18vo5eg1
iUXprEA+pm7ApDzFpzKOX5e5thsJEnWrABaZOV6gjbdamMILjMHwozX1I2IkVtY2IMyZx+dk6A99
JHhiRR7CUvukKaYvzYYjSTnk2ZoQbJhIkoXg6W0NdG0RxTMH87bUQ2dYlZuon74lU+vlWXVoQHAW
1s1RGaRjWIeBOGO0VxVvs0H15Dw5GHXjh1CsVOb8MJjJB2xZD0jVvxbSAsrX7rmTKhmZMPnU1smr
En6uZMk1w+qDOmp+ibY1J1v6iHOctyP6y3FjGdpiAYR8YFGgCRkqHTL5ZWmBWFK13lYofGNGLLd5
eh7bKcgrm0xEFY4dSssmIoH6y+xNbvM4ltZ0omQr0qlJrNkl3uAQpJRbO82sBToI+0DJg39W7WuS
l0yOmx8X9+pRDu70yXTl+/wT1YnHnA3HHCfYYgW/kPIsYwgvgDf9niZcy3tkPZsH0c1AUFu7ymkE
pvV+GR+FM/cxygEcduQvq5awE2mgRz4MLo37pRuo6oDj3EMDtRcftUPyeX+5HAhSGRQFk2crdjn6
XUh8N/enihzq8CZqnCXmjXtx0IcV/UqTfhgGGR1bS4pzWg828hZBg6Ts/oK2t1DXNFUWRVlnGVRG
UtWyEeFeDVtPVc/pxAHR7Wjr5++zCRChA0GnqPTIFyxPITBOEW4N6S4aZ3d/Hdsf5mKHCXq0dmhQ
QkJHxwCNOVBxhqgBtIcQzJ8Yat43xVsSc8LltOinUsOTvW3vxvIfdPlaY3FWm5hzkrffFJclMSFP
HTdQdhga+FppvIizFEhteI/B7qBOitd1BvFjO/vdqH/aXx7PLPWYqwxmXfV9lWoIFP4dtuqD4pY2
EPPYd3lmmFCobIRpIjTW+i+tKa41DM7z5BW3RxKUyy4yJ9ZMQcwsxuiGqdzVgwgqTVppNyCbtiGB
0ECMqDgXEIDvUHPgNa5sH+GLaSYeig2ILiUjrh9FfawwjDdGrxEa/fY/F88bmaBoyKY+SXrghFGE
ZxFaS5JieGHY28mgc5pHttdjmqYoGSAg0Jj1lEknJBKB4/fiWY++5u1Z45W2tiuhysUGs5yKGHFE
CB4v1C1KJ34qMJ9Zu6MrofhcouMMw2z7G/ibC/Nikonz9KqD/mCJZdEogXb0CScdfcW06WcKeMyt
227/05guvj9dybrEcQVxbycWCmvJQUQ0WGL9MOZ3euKs+rmbQs76eBYZZFTTNWoiCen8ShMts1At
vV6tMgIHdXtsyWiNoPRUODZ5e6rL75eZYnod1Lg4dUIgHjWv8/tg9WkHAR194IY8dAm/RtCXTWWQ
Uq6VHiyOSG1WqXiKhumuK+I7gegfoiyzlAzazlrsGkb0rM/nYiw5x4K7WAYxtWRGH/+KxUJ6YLRk
lw56KHeaH9nrHX+12zf2ZbEMcCp4hUwaTdnlIfo/l6clWjgXj7yNKRcTLGaGFeR8px9xM03f0tGO
2KOU3vLizzfao+FOnuytn3o/jXAk01v9JFpQsnaGzzxphd9kKC9/CwM6mjZLBR5fFBCaT6YXHU07
OqzH2e1hr3vl2uP5EgNA4AiD9GaD7Q3vZqezcqxcPxQHCfoY3LuJt88M8jRd1eWkpcnQ77Oj2pIV
uZqHwPlGPdCbSckx5JweC/EvTyfbxKQgqaZnFXqyFn/1kmANjNNyDqE/RIPmmQsGnC1l9bZidPQW
M0GvSf4f0qTetVUvdp94G8o5GgaDOmGbgfVnwEFcslMu+xOPMUymQLIDNCxJ+gAyyDGlape0Y3O+
pTk983HwMSgkTuC6X+0RcgV0viuLrchDdrS0cRE7ytv+lcW5iA0GcOpCWPRCwytEG/+RQTSRT5Wl
c5NVmyG1CgkQXVINU5UZoDHSiJjRgJOQoYizuKAg9M0T9dECt/HJ8BU00uSqtabuH7X0XVlm8GeF
KkOh0qHlYvmoyoWlLm+RnntTxkHuzX28ssNgyyCGIbiQ8Dnz4r5DfTbsnuLw2/632jzjVzYYPFH1
alwXXLtOKUqWPpcf5FlqrWRd/VZeedUVnjEGUNa8bPUqKTHmo1Vfp9YorKKLb6q8czSpnzkwwtk9
Nr2NYuIkSTWae3WlsqLhXk8+1DknY8qzwQQvJBQKNYpgQ5FqX29KpwUfdK5GnBtv+5a5fCU2i43i
YdLIK56PZQLdINqPRPuiaT5Wcal2Cy8M5K2LiViSRqnBtQbC11ir/aQr3Tk7CPHXfdfb5s24WhWL
E109lQJBQnaxV687Zcf2RvOHQ3XPl4ncTm1f2aIrvno2mmWmTD0qo2gMiB5pH2Xlm4+NX6JGJdi1
S2Fx/Yh64v+kBLKJy1fGGcAAFA5VSJAIAgnw9ygY/MI27eGNVj16u7jnJfk2Q2pVJ7qMvkXDYFlM
l4LMedLBW+a6b60h0z9J5nKuDCGQYrm2ezU96LmMFibJ2f+i9IP9cv9cGWY+qCKvcpeZKo7ckFmi
WQVSyZseoXi0Z4L5jkpStSKG+PHIG0wnQY1gzcDvOUgfjIm8am0B6Gp4ZWjespjPVyCnnSUp2l+l
QniQjMYXycQ74dsn7vLNGKyfFTw6o5kWkNzok/jSIaYVbP15tRdn8CYHM6SuxOsW59lksD9qhUiQ
8DJwwANbZw+mCHm8h32P2H4wYxjWJGA9g3YLg5C53nZghgKSlKZl3k9uB6nlwu8841QklvZds+Xg
jzogrkwyYRZYFOKop4rcVXtKIDoiVTedFnmchW2e6SsrDEQaZJiQh8C0/gzG2c4qn1LJRukHR1qH
mktujzyCiO1U0ZVF5nRpEpTQ0EOF4hW6w6JAParuagmPoQclElf+p0XSXnC6z0vA6//e9P8rw8yZ
M7V4QiyCpqq1vI/NyF1THvfapideWWBOGEhzskhVkW2D4rNVRIOtRjfV/IXzyXhWmDOWo7lqWCjV
FS1tUtLqyi8eQieBToRxbK3eB+/V675Nmf7mL3h1tTLmjBFiZmqeA/rTWxUP1bPskjvRRiXLI3eh
X7jpU3E3ePS5CA13xc9PGZ7oX8YXNShR/OH1q22i59VfwwRgs5yJ3ayjRNk1n7T+JITuolj94kfF
XTG+7C+ds3L2FSfMhqJVK+JzLcodmQhPvdrZOlVnkf7RqtLZt8b5tuwjTgfbdFanMrAs9UZUO0bi
NErCQ+ntkwApDhDQmirqnu+jiAqyg0YU9f+OFtJcXOolYA2m87UaevYjb33bX9Z2kwYUDv9jkY1i
8yVBN5KAkDnVoNxkIGSW8ukxF0enHI0TSVtPIqpF8sjpwhlP8hwarepDpEJWLY4ctUiDvlSC/T+K
swsKg+kKyPcUlOgxSJCMdq4Ta51yzufkmWAwHNdGS0oNaeM0bx5UTXdVOeW8rngmGAAnYdZFRodV
1OS4ljfm+Ly/S9vNUFefjv4BVyGnlEhNMYF72gFbJkpkUEIvH7Qi6LTY6uvbCA09DWWj493q2xPS
V3YZuC7VuhBTGQnj2StO5NjZ640OXb/Mlw/KsXnGi98jj/GRp/jIXS8D4m1VE2mhlZkpfTUXaK+s
n8vqSxLdoLHTCeMP8+wYhPfK431FBtO1KEu0nrKVy8QZwiCuHve/4jauGJIhop9MJiyzC3IZZYxG
AMUx5dsq88X6OeFpp/JMMFfEaoTVos2oiC+VH/Z3ie5yZZw3XwTaZRUMbqGNNi1HARkL8ah4hRse
JNBJ5kde5LWdav5px2S54wtJjuexwW5R6fokqJ9ir4cO0+KQm5rPdUAd6te79b+rQtnn/QFLlKgN
Jxl367DYxrPo61DuW4P6dfk6TJb83LrdIfMikDz/lU+YLNNLMSlkBAkairlVbum6q5NAKHjNXty9
ZPDJELomFNHliGhF+4JQL1BO0z+0txH03TaPXn37GF22ksGqQZnTQhwR4kFDxCmFLOin/PA3J+kX
Rd0uz5USovKgvO1QSjKMgFThTSMX/t+ZYVAIDVC9Eub4OJrgjcaxWv5pVV7zw29eNZftYlBn6XIz
n2ugzvQQ3vWHGtqehU+eKc/f4mgvfDVPrkUGJMZZNFNjRuda76TP4gvUI9Gyk/g6+EQUF7mzP2yF
vjrLDGYMaSWoFa4tJ0Zus1pHXxP0IJVGXkxFr/KdU8zSwEAhsKtDA9hEo3LFU10qNZHfiFhX+YF3
SW2nyC+r+pGTurqUSSXHrZDTL4cUueH1t9DgfFlvO1yQ4P2jE62QjTvRFtj1Q3WffmttVHXdfRfd
Tnxd/RFMdJMuY1E3lQ4AibHiAT1fqG88yd6Pq5lnjLe/DI6QuVeSTkbmi9aPMfZnx575f6Rd13Ld
OLb9IlYxh1fGE5WD7ReWZbmZMxi//i6oZ3xoiH0w111d5RdVawvgTthhLa/z4f+By8wbm7gey6wP
NV5dLyjQKmFEjwPz8z5adPZgHAXuUgpPCP35SoguJaSrKRKBHN6MHfHj5H6uFpfzkXj3xjiSrM/C
OpUQy1qXdr/Q7HetmwVz8+WhPwr+dWnbj6VfDoVdoDeEAet6IvJd0WoCWT9KwjFErqQ3SQDs++uy
eNfHuBKtAq0gnqVIfMNDKz4U8YNWPvw7EYzvqKLeHJMEJZhlPGYF5gilyO4M7nOMc2sfw44rRSik
MCyzFmgH0mPvgV/UU25rOOPIM270W+2MCpOFKYnY4+45cDIPdv9lUeXGCC109P+eyYD3uC9fY98E
8OvXyaGveXLWvpKEE9s4UZrdiu8AA0BIDS1ZqvZ7aFgY8Ft4nJMc7fhwoKs77Wd9IDGtnnXgRAC1
0bQcVJnzgORdH5NtmIKuxZqCYUFR+lrphzl6HKw73eJI2a75X9ws2yFs0sKaiibTMPgwuYiYfvET
cGa79hXFd5fCJsT3+o1ip/f98Y/mFleiGeehaUIs5Dk0c7AC0jzm2ct1A9ue410JYDKQcYxrlKSR
+3ZeGAy3k0u3ygRPeCm+9Fjnpm1dy1WPoO5wqiN3UZWniIwL6azGiIYFoCbdofeKmwKFyGmnv0Mx
ndA2j8ktD2mMp5WMQ1GJomOQlzba6r1u/SSKnyw86HOON2FLLS0Rc6UykWLJnfQXpsn3eV7alSz7
Q4c9HIEHPvQPpZ1fPp8to9RFFVlzAh3RHgdX86Wd8SDctMfOlw50iUnx6meM40mc8VDOp2NbiSSP
DH2csbIqFE91HSwTD/KIJ4DJN8JYMetKw6J8mJW+uXR+nM3+de3nvY3YTZhiztoubeF/zTPt/C82
3TQDDDDaoRm3nbbdfb3YmsLkG2E/1SIosv+u+klu4hXn6JlgnIKCEumFzVtu47hHdhcGVKhpOEXI
iI35bs4CUkpOrj0l3A0wnsIzPiRShowkM/Ds1KIKMiP7JgPiWpnrQ1sob1Uv8J60HCNmF2TUJpvn
2QC7YoeaYdiKto7aUPX8J7oBwnv8JxmSzEJhkbIGSQdFoaaxWXIbDMEUTnSCHw4AksZb2d8800oa
4+hlPS4JCHlBcP44YwJt2Ylfp6OIrhCoB5ezsBcj23zmkq3wpDJfzjSyPLYULAn21uOg7lPA4ugc
P7FtY6uTMT5+BE661FIwAgqjJ+NVBv0L/c6Nd+orFgOfrn+2Ta+xksY4+HIpCBwHqgNzl75HU5/b
dRl9uS5j+911EcK2JMo4zeDj0YykLFuyQyuj8t4KGr8MeDbMuz62IUGiuFxmOvic7umIYjM5lM+4
NJEdVq6wj2qPczh6Q5/e0avDMY/KKJqJomSIyWrQfZe9JmiP5sl40J8GqCL43f32PgGTYrWb73lt
pe1NppVsxue3aBCGOrwG/LEZYF7p1ngozpg5S9AaiXfTOXPTnz1vFnLTfa2EUpVaZ6qZhv1VOgpZ
ipOd1SfZCEZQVJQPQvaDc7e0knjtbqk9rkRVPWgDlArkBC0mzWQsD6mpraFSQAOAUTrXpVHDuibs
k0vJai1WcZmDda6L+34QvGbCBmF3SoenXuboDceVGIwrqRsxaqZpQHBbyodZSUApOstBow66ff1Y
GxYOoshfZPYsj3mqZ0NaGqYEZhnRlePkVPfd23URW0b3mwy2ImzNZDTiRXKtHWXgoJCVCiZ6nGo/
BCMQUzniNkzuN3GMyRXYpDOB2S/B5IZ9cR99i0CzaLoG6h6wOYolgaWAoHgrjspX3nYZ7zpZk5OW
XpAk7DkWclCm95H1dP1wW7hzvx2O/gErnY8IUYfaTGndaPHDAzbsz/1P40E6JoHwEyj3H2h7mlsH
pkexBBpi8wDOtzpZv/0JjNnFY55MRjJLrnwv7TVbPwDN0FcecjfyCOZZqz1AkrD7oxYcVd1IwH6T
y1hgmAzamI0IfYU22K3s1WWKdmqQD5zts486AWPqEIQVHBHrKp9JAZtZFiOJtGCIf+mRqwyPqd/u
JrvEUnx4+tAhZ9wD7PcYAY7OuON50A3b/008c85uymshXGosKM7T3hJ6JwvDXaXwiBa3VfVySsbF
RIlqYtIIlp8P5RMgBw5laHC82LYlXkQwyUqi6HOzFNCUdB8GdMIo2nd7mb+uRS360wfTMXSMdUQN
PJ2MgyGdniYLaWAUB3KS0ZTB/s9jsUfzP4h8XlFw894M8MNjP1X/DNbVa129CLUuobV/mqKz3D5y
THwjrAGm5SKA+f5tmVZhGU7SR+m9fqLz4sNO2iXPiTN48a7xDQd75Z0r+3TXSHs3eVMbG6EOf4Ah
6Rp6hZ/BeIplxP7EjOvETp+jVEMQt5VdjyGyBrzyTQwpqhGv+LSRNvwmk/FrfaVKcjJqIFld0Baf
3S56b6KbKNxl4f31+91Ki34TxfgvEwVd8K3jwZPu2z3FeYwO0s3k1NibaFEo+V+WjbZ15nKjzCc1
AW9kKkWCfK/zF+tJJhydof//JwNYfTHGlpNEbnB7guTW+S0YhWwrxzRD9JPovCxoq8L12+UxJo1p
N0LMEW8cWuGiL6vxEAbGbsI7f/Awr4UKVwPNpHs2lsvzjFu1w9+kM++RtgOLdiSONPRQsO3SD4lL
Oqc+Em/xnANkjnZ8aF4zt3R4AEGcb8gu4Ul9YUazBLMUs1cs49lpyQtwPM1kxzKrDPYlpRAhB6Jz
zu9Kf9gNqNFj9T9ymsf7yOUhXHIUh125U0UwUPUmFMccnhf5jYyFPeTHeNhft7nNkGaqomKYYFH+
tDAuJ2qvpwYiKkYR7CE6dUbjtNXESdE3v9BFyqe18ag2UIBFRFOH26QPpPTlX52CxcpTqjnucowq
upb5LHWwsMmNeFssW69hFZwY/70qi8lepybKOnGxpI8FGjoOmd/WO+zNgK6Gp9Gcr8JOpFuiAsSH
OseKlbkLpdeyBCEHp16xGUpWp2HcetxGomnl+PDAunLGxleEvZm9DMkINmvf6DjDY5tBZCWN8exC
L4z6EFJQ0yS+S8XHtmsjZzKRJ5pEOtVFtvt3CsG49bYWhrhpYT1GeFYIqCXzXVO/XpfBOxPj2pdU
WGRQnqN2pSm3ACcPolkL0nrYmXPqZ112uC5uq/79m/4xDj7u2tEYNXyxGUMU5RNqJCiRiKmN51NE
IRuBauOmjd3b3KGxbfe3+nyMdzfEru1NVQIgzOP0g7YMQSLyPH5t30JfurfuTV98TSSPc166O/0p
dJqGaihAzfu8n94PWaG0MuxtMPcFCW1pBhYO6oNEQ+Nw1+vP5uJHCUdRt5/EK6nMLYcjODbDOKaD
I3R9PEMhj+wkIJlWIIThVb22/eLliMy9Lo0SpmoNNe2ym9i8GUUeHuXWEDyU5pcENjZqi1UojVjJ
bnQjP2g2cds9eLrRmw8yB+1XWp4kQQVqFO5jnz6or3w+NmTGRF90SUMypwaKP9w1gdY66l25m30A
rdwKrsLr9m47aErlbhkWGiZs/xJjh+msLOCRIn65pxNg4t7AnLGIMX9evrMZnVeiGP/SqeGi90KI
l0AfZPX3rriNm/dW4GGGbLVSVHqg/x6J8TGqqit63SH5th5loIsht3HbI/r0pt0CcQhzYV+vG91m
4FnJY7R/bAE0l0Q4l5l2tpwFnVS4ef8HC0K/nYpRewTSqkkkhGt9fGpA+Zb8/9cM17+f7UyWdSdb
eY3fr4XfhOypDV9FXhmQowBsM1Kc1GGRAdzuttZ5Ge9AauSA+UfKeAiKW1PCv52FyTpSgj4rhkMQ
ZdD2Vyb1FUpu67PujZV6GBdAKkrlg6wn5xnbNZy0bTPCXbSBZei1cmGWmhTuSVKAEZ6/VZFpWyAC
NocgMXjdLqpan/wFlt1UzdCtz1t4uVkJuSWiR6nVCSrhUD6iZS76NoGRJn5sFn6c5hwQXZ5MJgky
u1jvYwMhZi4rZ+nBInvIRSc2I0eKdxr5o/LV6ohMFtTOplSTOqMlwnyPKE0RxQyfUhtQtAB0jBzl
mwEmU6e1qxOKvruY9xdsxlTcrgnIF+Xzelk3a0QZJvwF6T4+yRCso1hJ+y2JJzgaOEYTp53t5rR4
qVf/1P/ILi/SGV1uO0zZzy3qZ8XwvZaeU/G2lfw/cWAXETQqraqwi54J4PykRARjsy+a+VCJHTAs
W06asG0ZFzGM4jQTsfR2KbCmV2t2I3jo4ttGeJLql2x8uX6i7bxv9c0YramQx6axMIC84YDFX7dE
NZcO1w07zcO3mjwkhLvqlYc7uu3gLiekP19d5ERaMLRWeIJU5mNT5EDrPrbtQ5zwEOe2TfAih4lw
ndmngHtGVqs0kUPSW9TmK+U7If6s73TeJs52eLsIY8KboIL2MwFnlttVf4XVyQItrD5wOZl4ysGE
tzCau8RoCMXCSnY5KgXAO0ebgxzanRIsTrqrgzF1rD3v1bidu140he3XSoVMwtbCXbbIXSWXFilQ
CUXXjQR86COeXrIdWykUurGxoJe04JQdE2/CPPdX9a71JAc4Mm/9W/z8RxOziIe/PiELCjLHdV9K
2MN1JTNI5eeoP0g9x0v+Q9Z1kcE4EbHodD0VMSyWELIbtdAx6vKGKM2pFOWdXlseEQy7Msd9YnV+
nc6BXNXYzo3m9+umv93vWB2WcTOiULe9LMEIByzNjgF10kswUg4nf9qhYOkAK/pYHbG45KaH0Gk5
zpT++s8h+XIPjOcZRtUgREfuIRlvIkBJpjm3r5+QY5AG42V6NdUqPezxsLTOg/lUAHIp4wQdrlUw
HqZGW2BUNNqDAPS1jiXEyjH3C13oAQtg9Xr9QFzdYVwMVqvkYSCIDH8PUebuZGsPtK+v+shgnnmD
k1x5jLMhdak2wJSE/8RUHJ3RwGrF82DHL8ZBBM+Vxnkg8G6TbUsrYSOEcgvnlu5pIWDahbu/MXJm
u+RC7nEUkG0fzZlaxVWIaD7Msa3QEmjPQ0/iaKDJ5CRjpLe5WNOqyvJ1TJwYI7xRxrGjf3iZ/jIk
k3EoMRbWYkP4z2yQ4Ut2dc6PlBxFuOMBeG9tvqASA2IsgAfIpshueZlRJqXL+DFrXb1Q0L0BMQgo
uY8mMDvqDF+JB1PDFcncIUjcpmgZaOMNBHO6Q/Y0mbXAQ9lVNu3qmzfKn8D8/XZM5kqX2ejNRsRj
n6bPnW1JKIYB7+XveaF5B7z564a9pYrra2VcsSYmA1FQ0XCX5VGtv80ir+u7lTWsBTDOts0ygO9m
CDqtgUm8dHKyPEglsMzE94WgcDSSegXWs6+FMX63asssNWgtG/3fg7JLEFRUPz/wELw2vdNaDuN7
ZzWqtL4itGM6YCmkc0ysmmPDsbwBqJbP5wXbdE9rgaz7jZNSwUsYnYbZwS5vIAA5Jn2pThQ55n8o
cm1lr2txjPdVxdiUFgXtw/5Aodeas3EjHevO6TB/RImrvQg8s21QnoH6pnM0cstzrWSzi2BLAy4C
PJNl11BPKjmX9dGIX/5E6U3FQjddR6mJOZ6odmIoaphpSbPbST7Uf4C9CyP+9fvZhLUwOgXElECY
ELQ3yQI2DeiNj6PIUfbti7pIYYYQ0kyK56aGEpbJKe0wFzDaBk/TeTIYFyg2U9hkAzpcQqHckT47
kFH9gSrXw/UP8g/6fTkL4/bEAp3OBPg9H6Ams1d4sR+dQfyD8vT/MK1Lf9tnN3GRxji9eanHZABu
C14y4JT0uuf4sUS4p1tC41F85ZUnNgeY1vpAb3n16NSzdm6HBLfYfql2Ax4xYiDcqkhpllfLq2dA
b0B2hfcuL2ryPh/jD7VGETEKWuK1mx80U7AF7aZrHjnfbtvDX26TcYYdliWIWcPpUmeIYOlUDh1V
B1XaEx0UlpwSUyMjJra+Ku/XRW8Hr4tkxivWqTADXB0T8pK57/uvSfnl+u/nnYzxE/k8AIspgp6E
1p1R7GdymtO7qbpT6u/XBf1DqvHrJGz6KYyVomUG5sc7rxxsXGKA+cEKHACgmE0+SuKhY/3Jzu3a
T7F5aDVhh11J4WppU4huNISuckMRrjHOuuftlvNsnE1JFZxPiWk6pZbvZnPSquckf1TU76r8Pptv
puRXzX1HdtHw8/rlcoyAzVInDf+lyCrdUfqSh6ar1jA8FLb+nRTGp8SyUYtaiSJgNH6nj0oBRK6V
yVvL47kSlrkx1hegehjoZAACsNmpAW2f1D6tw7SzqwChGZlpGRDF5gOFc2Uz3qRQJCFVEyQhlmQb
t8kN2fdnwUlAuYGNad1OvmLY1elvgfLhXL/bf8i3LubBuBiwmOd63eITikG5B/3yI10O17yP/qUL
FFOe3+Q4FpNxLMaQR2U147HRNS+aegzVHedAHM/CEhrMmdUvVfWRqP5dps5+xm/ChOwKewE+tiCR
+j8q9rjjdfg2O6erWMTOrIDbXlE7BZ1TOiKJ1DXInoGrW9vGjYGBKtFNPeG9DKodaoi8rXDOodlx
FtVa5kSm8F4JCD6K+GnqgJuhtZhieBnNr9dvmGP07FRLoeZYWqFPbJEkDhF/9KPm/g81UU4mwU60
iHG9WH2Kfpme2R12SVSnfixAQTbM9t97/LzWOs+LWoyfafuBqFGHrE/Y1XsDSNOD3fsKcMtah98P
5t0i/fkqcZlHo47zaoZTa2/S5GnqT5b18999KMap9HOpW32GWiDQRm1Rt8F653BJjzn2zML3iIMh
1/WIQKdKlZ3WsTMXvOLqVgtqbVeMyxiXSegUzJS6XVG963Xvi2L6M2xmN+phXWU87pYmH22AMByG
JOHsn/HOxyQqzRQp9TJCKVThTtSfp5QzVXXdclUW0KeyMkMQwALpWploq3Vvp6QK4qq32/o+460c
bCqdjOeToukixmQYZx9lIFodBQUhrj806muKJTCI44RreiOfngArIcznCnUtQt/1Y2cDdZ3d3wSF
dcB7P232uQG/+uswzJeJ5SJqh3KAH/pgek8fk8AIxJPA7ZJQO/l8IE3WwWWqKpgr+t1UE9FqF6FH
RMmNQAh9IQMx9ffZfLpurZslPwmUqf8Vw5hrRmbJzLUa21axuJuMxrWU1qsbzUmxgNKXZZDXua81
tTsmwr6OEpcjnz44rx2TUY7cTMIxbsHhRceACy8BcKO4F840ZcWWJe9ZuuneV6dltESf9LRISIRa
BKZIfcwY+R9I++4UO/TB9j9UXnjnY/QFSPu90Zc0Jfd7DBxnHgBpnmqs1gCmBTWX67fJ0Rm21EIE
M5+kBLmAIqm9Lahgwqq7x9wAISNJCu+6sO0k7nKZH6q1CiZxiD2liXL7abYcOxPAl9GzkP0kIFgy
CBsAdPAquNtG/ktZP2LpSmJodak+0dlxCexy0Ze49mLLa4E7i3avktmmxoUi4Xy+jztYSczzUZZT
FW6l80Yv2VGO1em+d1Vwn1ruwvHKvOPRqLASJpg11iYWvAUozSrtivY+BuLxdLv+4XhiGM+CjVxT
nAuYnIhqSR8M6NA1e8IVs+32Lx+L8Swtav5WI+MBJdd3an8fLX7Mw6OhF3LFeXw8cFYXlsd9GMWa
igEq4Mtaw08947zjeQIYfwGGx6IRUhQMWgmgB1VzrrqII4JrRvRzrQ6hKZSxddKoitFFiNStfoJO
ztM+qHzHt+rt+tfnfBYWXEeO5XCwaI1gXs45QLCmm15wr4vYzmkvnuGjX7w6kqXUumK2iF0UL5Ds
sWUB1GtK6NU6tcPd1ad10StawMLn5FlcV0uMxx1mR53OTjAeVGN8E0AbZx4EO+9jsTA6OinlzsI/
GF3I93TIpTgnjgnepr9xtzSOR+Don0x/vrrIblHSIopHcEprmieniBqTxUt0OTGRHUdtyrzGxhh0
PD31Hy4OlSpPCUZXdDNXAFUwRzl48hi/QIy8FJOCtj6AmEyBy5qzuf+hBdUTnRTlUR7wbpDJL9Ih
FSI60AbKA8yr6dUxlQXOR+KqO+MlSgv4qHmFE7VYI1cdZTeAdoqWn1XQu/HKbpwYz2IVT0OUL1oF
d6GjeaOqHeBRUSPSfbNZgutfihMn2PFULc/EUtMR38P0IHT3ybgj6aNS7eT6qY2erLZwrsuj13TF
jtlZ1bmeWqukQ8RVhYqzcVDmmypOHLH1QuFs5T+uS+NlvixiTg0K0VQK8cAbpzkws8kzIgADoc1z
TACRQqzytCiIiq1+2xavoLd+vy6f44fZodWFjE1YDj1ymV6yrekv+DAnMb5dF7Jdh754YhZRR06y
tFYyGHd+omgfSNCeQ3c40EZqSNcVz0nH+YqbC36rFwULq1OUphobJpx/+2PxZw94dKfZw/zmTnAI
JiMOhjf7uk9+0mVJweUhSm3auyqrqoUNKPzDJDdJOmo1UFQw8ZidQGRpmxGvpb9pFisJjP+SFLnL
O2qAjfCqNQdteogAUlQUdtqcxPZhaDnfcFNRVvIYD6b0QmV1IsywQS4ljbOdjbpdmw3HL9Nf88n6
VM00ATFtgEmYuu1VqBlUYH8XgNIHk634IJP3ufIAkuWZbX+oYpnjWjad2EoY/YorYYUFVIqFoCQA
OBpblV+b5LmTHkaF97zcdCkrOYw2SItcLEaNu0vC17h/zIbcTZIHab6fMCqaxP51a9vWvcsVMpox
1mJKpg4zf4p6whwGiBZ527PbunCRwOhCOYRT3RvQvWWUkfD+6M0DuLc5FswTwoSzLGy1ZirxPjC0
ndU+kMUOja//7qaYnNeYxlpRS4CXSkDP0Z8k8+X6798OyZcPz2a5eQcGbq1H2KfwkfB+finaJWiI
dL8+NwDu4IijxnHFeNiEV2+KOTIGfHkKTiXYtZ/fYi8AUGKSQyGyeQPq22no6nj02bqyn1IW+l5t
8PCRsbRUHbDffyRwrdWp34u73Om5i8Ucg2XzXlKJiUBoVbfvxxN2ZM91XR7LpN/3RogN//JtMAjQ
HpdXjfSLB1TjIJnfW6W7H2rNHzuwEqkRbyiTewuMF4kiKZwWfUZh8cvi4/30nAWxr+6VIN7pb/x+
2bZdWIosKZok6Wx3tWvkwRgN3EGuzbYh3Sk5GLvU0v4jXbqIYb6tqMuktuiIRnqSvkQ7ZRe6xJbu
pYPiFG584C3Abfp9TQZMiSIDr0RlTDEULZogY7AQrEvfBFXbLWV7K+YFkF/EBwH5F+d4HHma+Lvq
GpJayKjiSG70sviaTx6jQ3QSHoAQhtHkQHRbB3nm1zzgnXPTOV/OqdFX5MpkEpxR7Ux4ta6+q6wH
Yby/frDNtABUSPhwloklU8Y112OdSFhep4XhCGAbGZ1/BmMQrwC9fYyLGMY5E9KYZUzw1tD775P4
XTR467tUvT65stU5GH3QFiXLTPJrYJECnPkAd4+x7kMB1SLe/uymVV3ksZ7aDLtuijuki0vb+EDN
HEp1H0mZe/3rcK6NddBKKpjL2GLLUzMEP56LoyDmwXURvIMwdls3SWNYDQYjQ6yLJ9mL1b7NhBdo
trXM0kF/YAA8hh0XGOU0FSrQZCPQyGc1+MCHtaNvFEBJvktO2k3j0jWKGJ6J6yl4spn0Ru/lecg1
VJcHH8gdGKmWUKIiXP6HzVCjXY7IGNI4gGpOsFDkHZO/ZPBhYYHaymzQSXt/8r0uchhL6sNxUltx
wktBje26Cwarc8SJ08jbjlGr0zDmBPiCpCypNx+d5IZWOygBXHhS7QbYZWXAe/5wLo+dBigWndS9
CGuq5xszTuw0wWiHeddaPIKW7eGRy8HY5n8vT71R0mceZUpAXfy8RCBpFRwF5AXVPqLwLXdR6PCH
R7ZN+dd3YycBsnoeEKpwo6S+L6J3nTfLsfn7dUXUAQSlg32NeQiVUVeYoYQCqSKftPmhVXg2vPmN
dMtSDMlSJVCF/R6J5GoAXKWGYVy5U9+apj2mxnDo4sxpze48G7VTVFiISuvI1uPIwSNsFxbF2Yyq
d9UAhdpQeMXI1dPtU//6o1jFyctyLuBxaBVaP5A7unqPIsHd31yW5bc/QgZVpcstsPqjTpJcZvRZ
2xbgunol2dt18+bcMqsmGpEHqdHRTEEVy83G27gmdpcASkDhFfA368+rkzAKoy6ROWIEAN8Tw0wq
wKAAtvZhAHy+080YsxJFv+IqiUmnMcmyiXZrR79KK7uoXcHkLQZuqgJKAIaCJFeUNcYBN6lsTmkG
VUja50o4D/Lj9S/D+/2M440xw2pOdL50Uk9y+MNseL6J/oGfUpjVARgD0+Iw0aQIAoYkPCxV7GAF
FtzYrQ+GedvsSl7KtBkYL/JY8Ao1TGMlTj/qv6NH4YIbbG4Zr6AhDAZH9MWTjA0nOtCTP/OAEDa1
fCWayWqzOFXyIsEaV9vtpuEvIs7uokl2X/J27Dc1byWIyW5kEWxcjUVH7GffjA9adZOPu+t6wTsL
Y0eKaozqYqDZUZSRnSWzr6oPef8tX7hzshpVsSsaojN2VDSdMsQSNCQuQkebx1dQSjvd1JxyiXxr
TetmlHVPa7Pb1Hwd++ocSZ2TVzqK3uNTrhc7JZ9vgLLkjGLtTqJ4Skjj113sDNb0kBfxMcvQiSIA
XtTHQLa0b3EjZbZS6ostD8q51MGd0sy66KlGKNvt2NiiWvvAvdpL7eSkc3ofD+pNk8WOOXWIsFnm
z7N2UMSltyPTdKqqO5Zx4uut9aMoyYNokp2QpeBGkp1BEm87c3CEnKA1LtwWU+HLWu3Plea3lnAS
galoJ0PjtXX70umjYi+9clC6/JDpRmTXQ+OL+XAQi9QZ6pLY8WziCWCOvjyCaaHN78lQ3c5WF6Sz
YatC4xhEd+dUvJcrub1FX+cljSY7nnrf7C0/zc17six2YuqNE+aAxFkEeyzCWxP45JPWv7dTHYiJ
8rjU00MpiI9SrNuY0UAxfrw35ezUZI2XyKh6SpK0j6PsZTbyfd8qux5/zkii3UxyD5EWbPRd7mh5
ITpFVL1aS/q26NOxnwRXGso3JbOeu3qwo6T0ZYJphUnHLme3kzPVF/TqZlYUG7n1XTzXzpL0vS2P
wIOR9MoJZR0AaiPYuaLIMSb8KGpTR+9UPw71b7G4eNJUeACWLFxMr6PZPd12cu0Ta3alxihtqwhP
ei/6jQZKey06jdMYjKCx1GfZ1pXoicTtF8nKeT5pMyit7JXa8ypSWCGWOyYT4RUYtqfCm3bRXsOm
Jd306e3rdrud465kUcNeyVoaYSJFDf9XjrLXNyaoxaN9OhKPqEaQETMQQJ8uq6LX69U3gqKRrKbn
eORx+nHcvs7ELROzjXFCV657DeAY019pd1OSN0XaEx4a3SaMoLQ6MRPC5sHsmoICxdGpHgv83/Ed
5acxgQ9vBNVPcy/8bF8UD8Szb8PX67fN85JMcBuVAdjEFDJMylPXSB+SevIj40FJeeU1TlRjl56a
PKvzckQaoAaar+wsj+7eiVzsVU5gYdfzYVlTIRA8myNpl1pPZvqMcQiOhnIyDnYZP8cLb84LyCjk
g5rcSDHH2nhnYCLXCIA1MbFgAJ14jtVbSzu2Cidp4n0NJmL1VptKBTI2jB2A2gxjSHStQ+YuGG0X
zi+abTB+I2nVth0HDFOEZ8mvAVhsOUg191iDBCImb56LY7HsWj1GbMtGbXBvUuE04lehxb5D6WTA
3MtEHg0MTwcY71COZIl12pzR6zuSPVY84O5N8LmVTzAYn5CFTRWpCXIKOsdD3PCQYzhEA+cchZkA
zbsn7njD49tpDJJ0MLJJps6ObgyW1cyCgGrQgMmk5CWM96OQe0l4DvMnq+MtUWxr+UUa4+Ync5gq
XUD9GzXIXWW1WPlVd7EQu9cd3CZgh2Rc5DBfSp3aOp7alpZMZoeO4CP6a34XyHe9j6mUU7ZfAFLO
m4rjimW+35Sqna7g4QB/R6fvIrs5t8cKm7l4YBV7OHOspCeSM3H8+bZeXk7L+HOVMi59bI60+k4a
bpKF4zikj+fH52T3lwR2jiO2hllb6HvL6sZ9tdybkQ5608U2RtEzy8wmYe/L2eI3qr4Pw9kDd5Gn
LWA1DzMkfocInBZNcyOC96FSTHtuI1cR0YuYf0ayBgKMAk2Q3jEz8xAu3Wj3JELABVJTgalyC4uQ
VR9MyuL2DXpj4U2koDmjvon9XWF9F0nvKWlyJ/RfNHzkpo7cZJocqZrdqphOQvymGCGcqifnX+IM
ML1jfipCDC2S1geJpRfl2sEQ1Z0x3Cly4YICxAuNU1RHvmpOfoxseVAqZ4hugSXl90J0bzalLbYg
fwz7QxFhRQZte/CX2oalO0pT+WGONot4GrXxIe6Q9mk/56hwymZyMRL91hiAHg8nZ1BndMnjB6uu
HCD82WT5WsmYNVemJ2Ukh5CIbjL0jq6/pqPqaDq6ZOGp6NRjQ0qvFZSAxOmuHFKMwQvPhVV8j43B
LjIgSBeHRjDOuaYdABqACB8fsrm1LUt0UU1ukaNWjXgMo3EfJcmLlb/lc+r26DSnue6GOoaAImTX
lYQnDTlqwnseLR44xW1w1fvdggWzYnEjrTqqUWGPy2ybrWEL8LR1SBx5Ns5liPdqa3pVMwEvBijQ
3Wxjd9yWUmyD4e8TI8Bt9d9141shNHhxaPsC/jpukYEL4m1MIosTuLeHSUwFzTbAvGqKzkTWMBPC
Lh8wsF21dr4X4QyKe8Grj4VlW9gpNrzOrahtgtjWEXYYZ3SuO6PNCLWSz4RdQQuJIE/wsJgwbqfZ
jiSQUZn4Mi1gaH9el7Ude1fCmNgro4MghhaGCyUremv77lHrJ6et531TJ0GqYxhj0J0uTLCKsthK
CyCJqvWu/w1bPh4Y+KYuWpppyCwqh0rmGB4JsClJuqsKe8rOmfIvRTCVhCVTlnQSMMtixtqhKMwf
8my5gp5wcrItv7o+CaM5U9S0fa0h3g99sAiqHasSRzm370qVLR09P01jUQfyDk5mGjAbHg4PpH+X
FrwceVuoW/oni79ksEm4sVQYNwJWD2rFD33xQ8m+hSKyCbyogUPGCbxbKeZaFlNLqg3jP4NNckAh
KfQ9Tfj5HcytpGUthvn+GFyo1G6CioGlzBXVyCvIeyz1z3VunJVCDQQ9fPoTpcZUk2yJuoK6++/v
08iYI31uEdmn6LuBpn2TnUrY8/9fyCprYacXFVMBcWMET2GMx75+VhvNFsX/I+26duzGse0XCaAk
Kr0qnVw52H4R7LatnLO+/i5WY7pULM3htC+mMYNBNWoXqc2d91qZwBxtJ3/vrpy7u1hrcMoWOdnc
WrdLlQLH2Rsn9bYxB0Hjakvx1sfhno85BFIdpwjNUyNx2vJIM0zYx/nBCGN7mb78wd2h1EwxV4F3
xG9djtiztowMwsbypRz3pvqX3AmQEDdvbiWCM+Q0p0O9zLCtsYoVvgWNqTr3S0O3myHc/f9Ow+zG
uhyC8h5JcjSQBpq7ndXbqtb5OQpF18VsPVd5dSIuHI/GpCostjfAtkWAL4Dn+r8MHGwqwkoM93ii
cTHimiHVEO1UWb5uSm6YPHfBecwlgXZvn+jd2XMGSAJllT5MMNmZ3N/NcbRbrBDBl2UPS3iexvw4
kdDLilZwkdtDsiu/y70qI0c8RC1Mo7We6s8XzX9bWFiwhzu6JThM0MS0fl7/eJs1MwUcKf+xSVy2
UdaKPmQJ8nn5sXNZvlE6wAB6npy/EYCEiwtb+r+Wx6UZUkdiLN3jbitXx8xY6qXPyO4vFFxLjAbG
RHiD3QyhWGYm+NxjJZZy0z6V0tS5Mc5sX8Kw65v0mAPQeznKDsNVkg6ibfhtl/zPrVJOg0o6DBWt
MORjFo9zYO7lqHTg1QSOktmKa4fi9GWQMeUphzjUPKG9nQZ+r4imlQSfi3LmN22bTJsMINmbugNO
NZKkdr3cjKLe5SZy4/r7cGYxqNJxQnSpuqWnHNPfFdBzyl3yI/PzHQD6HO2m8hj37/QNQ1lO6ova
V6Kb5Exlquq6bNY4ZhwgE2yNPRlE3TmRSnBmsmwtSQvlFkG18kLDx2L+JtfP1x+z6BScicwmyUq7
EBFtNaCX8RKMv67/ftEROFuh10ulhYzaiBQ3aQo/jA3qNhXsAW0KUUyVAoUfYwn84LxUkKxuGcCt
XCEPPMxmCiYlUedt86Z0xQA/iQmYQb5gRbIJIMFjh7q55tXVt3T8ef2mtjwIZtT/+f38x86YV0zR
9EdNHJOT6S49sBBWRBS/eVcrMdwHtwKa6yTEMebkVVMyO4gKOwVNwfXDbOaDCl4ABX4+8Gz4sGhR
m0yK+plVFEEUAzqEfCc/MJzc3E9+iSyOUBr7dquwJZaiRTIkpDNkZ+4Mf9nLNzr4qrs3YgLRFtj2
Db4fjf18JczS87KgMaZAVeug9bFdLv4SiVgltkIXxVCJrAOKFxNznM+baaBKI+MZTKLKqcDoTLAI
bWluljymqH9d/1qbqv0ujK+yLUlDllzCifLuTIwXNfmTLTMFzJOmCRwFS+cJkIMyVf+GUUgOQFD1
Yi+sbfkBXXIoeP1DBNqwfZx3adxL6q3YGtAGwBaPIt9YVvBLRcns+o1tPtbVgbhXRLI+bErG6kmO
8T4G6nR+wHj+Tgg3vZlwruRw5rOXyyzLK/L3Cr5+NHz1Vb+LjzomWhWfjWVYYN+IjvqDqDwvukNO
/2pd6jAEsGBBPvf74jznX65f4OYjej8YXxwYo9gEhDcONrVHg+7HbpeIhlo3t+RWWse35xBERZUc
sbxJ670pynZWgeHPqXWtubyxZtAQKHNtg3jsqAexU8uzIG8TnZGLtYLQ1K2SFVmm4LIkGGbM9kr4
9fo9bgZbq3vkgq0wzPMy1AZM7lajn6LAmzbqLhh0D3xC++uiRMfhjGxuVumglSO6UOqpzB9otTdF
fE8iEeznK9PaZEHfBuxZYQrBrKidlgcajgJrJxLCmYexiJZIKiBkVhkAzxFT/U4VJgIp2z5p9WU4
E1ETvQk1FZjYhJEEnhgiAmZV4JEiNscgSD9FZ+LsxCyFnZno8OokPqigqDRve1GTUCSCswjzlLXV
ZODzh4Gnpo6sF7Ymieb3NoUAoEahqkpMwm+WRvM4mmBDgW/tGlsrJ1vv9hn6gtc1efvbrMRwqhx3
SY4eI1SA7TwxRO/EDdzAZ3DRsS8y4ptPdCWMnXml1FoP6PC8xh4rjJEtzf4QVK7VPWQYcf5/HovT
7BSwdKmhw/Fpj/So+aBN3SUvi8OWb2JflK9uwgkh6P7nW3EKHjYy8KFDJKys6dhe2JAFaxeTvegC
t5VCN3SiEop4iMuMZ1VHNZwxgTTGc6eji/NzlB8EV7eZ7JvvMpSPHymRFCueMrZi84avHXv6tCv2
nVc80FPsTp1rCIqUmw52JZAz3L0VqF0eYgwno8l+aKbzRBrRtPZnGRYSZF2W3+h6dX4aVpW1aGji
FItJ1CO/GS5/BDLn+WdmT7/jO1imkylgAtiWaGnUZFEeBnC5axz7qJTmmLhmviPqY2MJbm3j5eJI
pk6Vt7kBnO2jADrCq5ZUw5EAFLoA75ox9JlnY4eavC/KlTZPsxLGKYXcG5gGM3CaGZBEykD2RTgK
QuPPuv3xPJwayGllms1gErejD9ggWkbM6GX315X7c7D6UQY75soAYd0xjZMQjViYB9skt7l1a8Jy
5+h40+5gyk+0E6jBZ5PHJFomIBZMk0D9Pkq0jDI2jBCKVxc3UnYuksAmsVuJKC83vw9bWlNM1FpQ
5vwopqi1oZaHBGAfyzP62yE4Gq/f3EapEwdZSeD8KvZ8VU1iEhixxeKy0qMJAqfJoX63E5dWRQfi
7m2ogqxWgT7k5vWN2vu0EBRKrv9+rEx+vDCMV1vLmGTEHfL7cNilmeD3bwyirO9L4021ToIuXBqo
Wt/YquoEO3UfufNXQNp51gUItIxhGoxjO9EkiuBDwfJ8PJlsBFZMmY7LAAIEak/kQ7s7u39jD1ZO
4EI8XFeNt3rsx0oqO6puKG9JrcnntFgqVrqZWaI4wvZVlYVfh0H+S+3ML0vWoCCYemPUH9pWsjPT
8vKhshPFsLEBcSv12X5akv3YTk6bZQ9TWdxN4/gy1NlTPEa1rSoLhnfH/Dkkyq1u/AoJeMOs9nUe
K6+XRyc3Es8KscY2yI1rTfIXq4pSO1oMG+CL3jCNIZv18MOqeQxbzM4Q/ev1w29ardXZuUAjUQd0
QooIIfSEIRT9+0wKZ7QEZmvTiKyEcK8770HMoxYjLjjJT0tUjWBdzX0JE1ZOZZWi5d6NcvLH78k9
dSxChEbBbBbdFeCdB1Wc1x3mC9B9n9uv9Vl9m4RroL8YO4p+VUKKj623KYNLRKeYidMUPvSVgkVK
5S4iLvbCPcUqfTWoBFWLjd0BCzSv7zLY37DyBBIwd2jH7AtIXzGzFPUvKsjg7SxIbzWS32lEL44l
Nb4N09zbmkouVjDe0bR3smjZzU2CMRxVAq6G8b3qq1+Dml7iztwXi7SAVwz/Rp9c5Gp2I4wQ2YDk
+BbKmEkC7180zoNNqjh1kyU8qZn6C7sSd42JoT9GPGglj1apR/ZMsoOeYz4m1sFPOMsN8rMQcz7F
jH+5Vl6kiNyZ+uKrERbZw+qhrJMzvhnA+4ryHGtaZJv1d7bZX0bG4zKYsR1j3Mo2M/kcSgBUuf4I
NmMRGQGWyfbtNMo3OhRVbrpSDQgyoqqxdSl6WAIdgMKtM2qo1WRI/CUUIaVpN6ujY8jDqZpMQY1h
65Gs/wbui8pNIacG1fFIltCts31XFI46626l/YFLl3VM1UAzTc3kY8lE7kpziGUCXrfAjtInVX9K
1K95m7vXb3XzGei4TVOVGQAzF0EGMs3Ktl8QQS5P/fyqinD3tkyXvPr9nOlqAj0Nqh7n0BI/Vm9y
4qe6wHBtFJ7YM1N1At1Q8T9ckGppVbMMJT5KZjSarVnazWAuANdqlINEMcFX6N/kNkbLspwfo7x3
4DAf/uAWZdUCLzFBu4JwpwQMSplZAyLXFquYhbYblu//PwGcce5iooVNUSxusOzT5EarBIH+5mda
HYCzxlM7gcE2gIchoOLVFMz5yV8r4/X6IVg4xbtweSWED7caHeuCegigcYwhMOiz9PC/jCFsG4p3
OTy2aW5mcRNpiCLprnrKvcRXDtlJvR9d3Z/3UIjrp9pWP4xzo/Vi4NsbXE6R97QoFwPi2EwAoy+Z
sSD0qB1LF/MpheC9bn+od2GcAYrmrk4A+UFcPXmlHbGDzO+kn9dPJJLBfr5yW4tUBgWA9wgWRnPg
p1LstYWONqZ/8mhW9px7tiOVynIqpMXVzdcp/qH2IkinTdu2EsAFqcTsmyFvEDJOPWAO7od/D7kI
uwM0FE2HkbYAhPXxnrJBjpQQXGuuFH2floeqe77+Hdij+/ReVr+f+/uHNpTz0dAX+DiMXheRN9Ma
GOOSJy1klwAVIPsTp7MSyGkyydMgCoAB51rw7WA92QX9o2hMdjN1WN8ap8HA7yizCcGOa36rwSEI
mmDpwXKmYxMj5KuA6yiqnG35bAX74yZojy0L3vnjZyortSrQsyZupGDN2qrcpDw1wy3RRfq2setl
KQqQ3nU0rMGPzUNu6CSmaiRTZgmI47OjMTg7oNZcwCNqV9+xFIV0bD/ao2htaevJKior2RkA/MD4
M3fGPu71Cc1u16qDk5nKxxHwyvUsoiHfelEKha+1DGQcgDf6KGbos6QdJ5i6ZXotmy9B5V3X+O3f
Tyl0UCa6zkML0KbMwsnCi+3pUSpOvSQo0W29KIVCD7CujlyRj6riqq/7gZnqJe+PCkkcZTEdPVrs
SRt31YLWfCZiB9jUvpVIzrOGoYIMgOLLTMGxw0YKSVxzwtKyeAZAdDjOvXZ5ii0DZo46tzlji2LX
7qZT4cYYpIqxa8hAbguvuI9vRfMA21/tn1vll9rlUc67LoK/yJL5pjP1XaSI5qg2nezqy/GFSMWU
6qGPF+IWZwtGAwMOTrPXdmxVSrS8xGIp3uyuRXFmN5zzKSRqj6wtGDyq/Kip5nQSVnGL5KY2KkEN
Z/PlakCTsnSC0JU/WNmg/xYoIUMC1B3800lfJllkdJVN3UCFGFYJqxEmX7oDGUVi1QU+0XgE84ri
xKf5WL8wBqH6ezLa7SU46G7jMeKSwh720xEQW9m+vg3+wta5csouIqO86QYU3WQwW+wfvp4zGGaZ
9Qn7i5zBNWK7x1gqfWTdE8xRXixXNF+4WXBYC+TcgDGjG0GZlvYQ2H+vsY7u17uE2OGO2oPHuvuV
Y7kJLLXs9Hfg+BQYt029Wp2Yi+FRu+1nEkp4nx1Sbu2rDJZKjP0qw3GQBXZu80WuRHFGZ4jGRmsb
FDfMJXbGQXktplrY/mLG/tM7WQnh7E08kwhlDQhhX5A6EXBbixN2mtHn+PfEkHCsBqv8Aa0VmR4n
aonnJQ7Zt5Oy24CCh+2xyv8gGl2J4CckEIxSmps4TdzSvYn1N/j3P8kU1jI499ljPYRK3UywMQt8
J1u2Gfy49tZLEe0obmrA+43xe8zBWOSzqjANqO+i5FCGgoRxYxIan8TEV5FRNTA/UbVQMqRK3EIA
o/7LH3KwVdBD5Ad7RtxYPYe3IouxaShXAjmdbrMKnnSGoZwBopv0mDEdS1duqOgjbZpKhG9oiRtE
AwnNxxgnLXR5wX8RV5HAuNouC8CBzV9VBiblkjx2YekaUnQfB9ktCQe/jRVnkgd7BFYMxnAVu5/b
x2aenSlQ7VlvD9cDJKbon97c6o9jn32VmmEXJq1r4Bm/NYFVcNewSX7xpv3WHagEpXbgOGnmJ2jk
RdbnlnTwtrrlhAP4o5tDO91PDahQoucpEI0hbCCEWcpaHmebqwBxWTch8WAsAKSGW4qBDGqTu/jA
iOUSTztqDiV2fZL86xe6FZ6tJXNGWepni5Yqqt5WU9s1wc5nWdiziYXHxb0uadMBrUVxClxKQzkB
kIHZy9FrH6JzcM9oAbJbAGn+YDwO5C/rfnaB3Hm/sBV6URCwWRdZ/wGcFZUqkBICuYS45H7xh0N6
rF7Vb83vyWMsnalwy2nL3wEbTVXwH+QLbxHASldTjUZZNuC8KP85aqe5lRK1dlDHXwI1+qvOpV9m
lYNSYtiXlWLP2ux0SnU2DQnDY8m5K0oAtgAYSR494DInB6NKsMnbPEbSMtnqNJ5oTJ7TkZzGpvdm
K3gEuMqp1NWfNWBTSrn0NDruzBpAOaT2VKLdqeNwUiz10mb646hlfzW5/q2TZssOo2gPECEb3XTX
bMDtgyqoVOsvXUWdTgvQmBjSl0Ejt2WHfWei9U9zmX9J6ppCSwo/ieNjnUWCaGHrpePiNAJCJ5ZM
cmZoHKWSzCOqI2/jHm8oDrInXrHb1H9QOrHaJYvDODFAIJKk1EJ6kkXPpIntuTxPDaB8YlGGuv3G
se5tIO+CUeGx7KxIb/ShhaQRxNIY/NhFLvaG2epA7DDkA8XOjmy0UoS4vHnCd7l8TjklrZr3E+z5
YB3nErv6qdcDrq/+ef15b8znwIahWC8jPcYaJp9bFotq0qlEXSOj6jfslF7mOQG0Md3LRgyFxf/p
CmmHIjEQo1TRtPyWc1QpAcWChf7Ip7W4QZuiigLl2JVayRtLzF+q8z6pW5HX34r51nJ4/1OHspKk
6MEoO7Zh3SLms7wYw7jKSZSGsV/Fu7q1KHbklfmIpTSlWHHHNIjqD+ptiaHs619s886QEkHzLSRf
fE40Y5XdXFg/KcoiX8NoalYMnlYKA4rNO9MMgG4gz2cTXB8PkudFsCwB/ElynhAng1hh1wBfHDhH
p35//Uibd7YSxX2eWlG6FIhDi1uRF728jdvX679/My7QMWACOCiMOfGdFoIaA6Ed6jNBcaOZDw0a
K/Nlsm6yeG8B3+u6sLeL+aQBOiIwlE+o9WlrepCToAIfC/tA812a4OEEtRPOFbaaK/VLnuU3aZU4
DbyErRf1mRLApabA1jLmxS6z5tuSP+VYfQdO5nFQMEUyYBw06W/AMXjR+mJPu8qnSYtVHKvbyxKQ
uqXJLAFUlr00TfigqZpPB5Ahm/2ZZPLj9cNt5r/o7MHA66phoWD4USusLJWmNoYzlv8a3OVcsw64
Q2EnwLXBvL8ofN5UjZU8zvl3eZK1+dQihaI1GLPpcZyU++tn2hSBrABdRIwiabzDjxsZQ8vhhBqN
Eh3mVnKVSP6DCrW6EsEreD4OqJhAAdWyBQwHUEdgIBr5yyzacXprfH5SvpUkzvxkpdrJy2jg1R66
Q+YP2KmRHlVfd9ALQbC2123t2LqLByYiH8MDzxqrXfvRRRSgbkZRq7+DubeVGVxiMFgjDkCepbiS
dNDavS6PaNEdifJ8/fNtPu6VJC4UzpMmmSYDiCTlHPtxj0qRWe7qRDqVUnSe5cUfS01ggjd980ok
9wjqkKpp1cJnauYPtZ1cRTm35pEAu/b60TbrX+q7KeGz+6DspK4ZLMwOfDc9hlI2P6PXqYOvPnVC
D/NLrgUaNRU8MzI2TsdHjCUfNAZMfDDc8PaPXNvqr+HqAFrQJKDrRBaXA210aH7kIjKfTdcGJBR0
I3W0PXgYA70lQz5KiHm6Qr5kVDmGpD6orTAc2FQZAzhCukEVACFzjyRqYwCABEyOy1wboBUf02Po
dfsaAd3sDrsK4EsE/IeiUsqmqVkJ5l6FSYkRZaySUtPgPMjFPtZEvY7tgG4lg3sPYZdkoGWBzszg
b6UODnZhXru5iID6N1/BShD3CqakHpM+NGHUEEFgHol6CJRfumk+SV0lwswS3RznB/QsnkBNh5uL
Jg1p1K0RtoJHve3a3s/D99+XeTK7OYB6dy52fgqv3wWHqUKQH9gmeP2I7IhucNtar0RyLyo3y0pu
WbAYHciRHos7tpysnoMdm8JmuwbUTh6y77OrYB8kuoR3oZP7sdv+Qd0VCKL/eQ9vGfjKWAcm6RdN
gnuS0uwwWYanzSLqs82nvRLBRZMBkpmFMJOpmJBySVrfqL9dt5bbIhCsYmGK5TLcZTYjgPYWTNu4
6fCDYcXNJ2P5cl3EZnYLjov/iFA+ejWJDPU41uyiBswZhr9DKbMX9bUIHhNyIs1hEGnItqV6F8hd
W1Vb8rBI6KWb9D5tdnJzP2uP0XyrN0+EivAwtx/0uzAuSjGDaIj0DGH4GBaPof5VkoPWNoLBjixL
EBBtjgCrq5vkTLABFNwccSZC8tSmR+LVx3pnutQOnxQovWlj2sYrnH+/lItkdyWVs79yS0MCBDQ2
jbsc2xyDt4vsdNMgON1m8GMCXZnqOhbNCWesrInQOmdTcEaj/g7o4PWBfEF3d4+67V1U9QKt3MAQ
w7He5fGWKzQnM6uDYHG7KcoBfTwqjtEDCC0jj7pc70LgDWnV7CFK8qNUxuTfMDrFgmx7NhKMEVtn
mk17C7i+VqXfZF38tW2Hg5ZS9/rreeMp/RScrv5O7oVmjdWBngdGfHSiJ9kHmrSPuqnX7jIZOYT0
LfQGOz4DIeTc7Rrqstl5UT6xAWL58a64J2wAsAM9RXybAQv0ADK/6D/j58DvToOjolqb+pbmECII
5P6L1Pe0iXPKcp/MGVtacl9mR/UN0856O/J1VweDluo1Kox65gis+nbhdBWm8mooR01TVwhz2FoC
qh47VKftYk981lOPBA3hTUv1LoxnuVGGtA7yGFlUT7rUljLVVRAPq1nrYFr6TpX7Xx1Bhe66Rm2a
fKTYSNw0i5o8YVWCFLUZW2SjuXGSxnOT7rXh6bqIzY6RupLBKUxnlG2qGQObjplcA7gykav/lHcT
Wq9Avd8F3r/HP4aGrgRyNr+30qbAOh38WPBFwxh7394n6V/5+Nf1g21a+5UYztorKCHltYFOWEsO
ddI4ofUSKKlTRKJnvx1YrSRxth6/tbHUHG0ZpoegGEfNIHem++SGEWSOe9FU66b1XYnjjDxV4hIg
IB000cwBEn8bS/uoOCbdQy2L1ne3LS9Kceg1oYiqUO6JLUuNVZYGzYLi/Hc7EYtmvvKVFRlV0IEa
Tn2e3ekbC+DmvSYiS/wvL/wf8TzVGJlllQY5Qp6sfOOhbnfd3vi2OJOHdXZfNDCz7bTfT8szjPUJ
GY2AWTGsP37psQw/2QBricCmDEhTZ4odZW/6w7N192c9oJVk7hHm6qIiF8Q9N+7oAb7KnU7h5W9O
6uKXKEvbttYradwLTPrRSAaKa2XMP5k77OVX7SbHvIlbHwpPOgC+ezzNosKuvG1C378m9yKNCSM8
yQj32B4jIGAMZ2DMetEtcM/uGERRB4xlFf2G2BcemB3ok2NeHZh7oXOoSRNlI86dK39JfgIZ1w2f
Gbujhvj2ImY42rbb7yflnqiS9iaRJNjUVHuiUmJH2U0lSgc2HwfFcinye4LM462zs8pqqrxJOlJD
WzUb69sv2mu6IxbwXhKMzIQuETUON7UGsR5EUmy2qnzrKzUXJQG/LJKDPQYpPVBD3GYAPUt3xak8
1H70TVw4F8rkVKbFckkRpEir5uPoYcPFl7zmAK40UHA1wLXqn/TOFs1obNnX9Tk5ZVk6vTf1CWpq
WN/l4j4jT2ZzULR9Uj1f91Cb03NrSZya1HMP3rwA6XF2iPdPMUid80ODQjMgVASx0pZCriVx8RlY
qpW4l3CmucoucxS4GqBby8oSrVZtvLO1GGYBViqZmq2Z9ugeuZgis0MldMLmqxFIruDettLUtRjO
KxVEKiQjQmWmc7szSglvDLEyyMsU0F0p/nhI3dAHLQuegSi+3ooqVqL5ocrGDFQy6ngEQG04aEt8
NJvukFr6UaGiWR6m27zRWovisokhLvtZY/WnZtYKu5+Mn5ic/4MAcy2D8zuzqUvDgI1AbKp3d7Sm
J6VO3IWIFtY3n5SMJhvoM7Ht/2lAuS1lGd8L6teD3kW1GneKQh/YmHc6WQ613H8VaMjm3a0EcueS
pXIM++gtE7Nuo6+6gw91l9kAE7Ps9gDF8BvpT65yJZJzqiwXyZIYmmHpyR6QJ5GdGfl5tJan62cT
HY39fPXGsPhfdwpFIkKDxzb90UWisZ9NW7E6CGf/Rl1rp9iC3rUTkE/RAwsWJ8xrwXVtBQN0JYWz
fWU0ah3BlqZLIzB5N1bsKcrdELG62eLmM8jrOkkXyHwbm/j0pLC/Z1DmONFg/nh3idXnZYOREUxv
sMAHkZ2P/O0b8Mi9dEfd+BcFUYAOOC7DbYHBftc7xbNo3nT7ev/5G/jBh7Ic+qBqLSTotHNarbZD
6XsA9M7rWrJpp95PypPzjW1kZDXbPKiM+mcaxZdK1h4LDPdgKfP+uqjNA2HNk+romsqfIAE1gy6T
wdJwlFvcdHoaOw2QRf8eq9vCIuS7FE5frE5Tp6HFp5u7H71S2Vn1M54Uwa1tOpaVEM5NGtMAVECC
TE6uFrAiKAilpuqSys1DLAeJTen3aukvlpa4169wM/NYn45znKY1jFrLhrL0S3GOb2Dn6ZE1boJD
LaFklJZ2dkPPcWSLwD029WR1Yu5FLKnSTPqCa8272R6q18EAGPqRUQdcP6FASXhwvVBJMxOzvOhi
Vok9geBAxfSNNYm2kUViOJ851mo+Lh3uUQPrQp/vAxI5tQiNfNObvd+Zqny0IlFMg6FEt8Fd5gi0
Zjk5RpV+yRPN1bMhthujEdRbFZFEzrfMQZsYAaylq7a09zILpBdVUB2msnkxwL5pafmp7aOzkYS3
xTj9GqvqPk/ywpHT5VSWveGpZfxFCttLr3bfzLbHgmJh3uq5cY/KU2oD3mWXaNUt0eS9KoWnbq5+
93P2fF0FNkfNVkqucp5LDaNaiVl/tfXMo3IEhjFQk5Pb4rV1Z7dG2DZdmv+hJPq28PfJ6q++F1Oa
lceU46KLddb4IhYAcUdgUViFdRpCHSCsRXOiSXWjq+1+Tis/iZoctB+pVzUF/AEl37B1UuxVtXWl
njpmKx3SMUGt2/KmzvSmqdgXsBJKQJ4CAN8Cc/ExwziOl6JGqA+BN/Upilvhk2mKthw3q07o7mJH
hRXLPmGLypmSq5GBU2XncN/fM54narOqHWhUHPFE4rY8FbAJb8Ns4Pv+eIuqYQCZNX6bvEje+nig
u0UKxjL2xBttUUlkMz5YieMemaX2UoCtZUSmkfKA4ppvpUiOpvJWyUqvyrXvqRULSrybBQq6ksk9
MwzU1wizEZO0IAGtj1qOIle6646sOiF72Q3OujcfOoyU/EmHci2ZexpZD2TvZEFQZw0Spi7ovpPI
XvD82I19egar03HPoDWBVTaauFF6XxwAD3sCArxv2j3C4dgXdaL+i7qoKBVgF0H/BN3adW1q9gma
bUVyjukpie/65ZZOl8nw5QHJoeaSflcPXg0mSVNIaLhpMNV/pPPuRqo1MHSWUFbt1tylBrrN5l29
M7z8ACIObFOlWAJfqC3eamUf6vMlvwvmXkkddm28sDXaBZ23MG2cJZN9wYfcqmZhDeI/V8v7nzBo
sfM+QUZ0ADdBd0YjH0NqcWxLl9nFwNNOFLKKDsW/C5oHtZbBq87k0qZ3cyeIIDfDrtWBOO1X1b5Q
tRa/fzROJj118mRL9UleHsLldVQfKJkF0chm02N9hdxbyIDsoTcs+wA4wBf5LNuJ25yWB4z67xiC
rVHZluj5MVSpa5rBBbAjUD3HaoZIchwO+VE/sKkVevof2Dy3H/q7fnBRbKnOtTSDWQf9iMFlbMas
H5GdsAGEormosrTZ9FxfJRe6zm1dIblnMbNu/a4C7OQoS4tJuOnGDBrdRvvAy5TkZopoDeYu47Gm
C+Cp4q/dpJ0Suf89NekPrZV36qQ4edTvqV6/Rh312rK/G5VQOPcrej1cxGss81C2LF3JMIfyN052
6mgXbOI600X6s4IR2+1kZVMNc+BQi1XwEWZWvGAKBp996vY5qG7L0if9ZLdzLSi+/ReT+y6K+xK6
XCrWZPRsCpz1Q6vbaU/uqK34pVs99yehkWWP5LNGv8vjbhKvNqs01moOLvkNBUNtX9n6T6whmTZm
ibBSb9xJZ9NyBOaPmdD/LhYO7eONAnRl6MCyjGD49q3ti2nB4InBxGfHRBARvJnSa7I4c543nW4s
ZodK45CGtq7IXlqP37NYcwI6elkqM75lihjbTGwpnPdhih1CLb8US7CbaH6Qi/nRVCcVnG7qfgmb
L1mifFWoeWiz3FuKZRcPxm0w1EdCtH02pj/KVKvsUdVcI4BlKCy7bKk3ZKFo72Ozs0f/0UvsH328
RQkVAsmc8fHCunqh0uRPKtox3eyZwXxMpNBvhwAzYXabeEOyb7v5NgqyXaknp6K4qXq/t6ynSiof
ctUqwSMZete/8rbL+Y9uYU/k4583VWGD6VB85Ex9UdN7qv37lQkMarDdbmx3GzLWPz8KMPU+M8Y4
01wLwyPqaz9/10PN641bdfjZgKi61pzBPIX/HhPyo1juzRAS9W1naNTNwYxDQLlnYF4sb+1kIAIf
9zmz/yDJ5J4JinhVVHWt6naZn4DKsWgusZF5Uvpy/Utt9KE+CuLeSKZOWptroYqJkxF9ocyPL+TQ
utRHYuoqDwJp7Lt8fJEfpXF6q8zLkJhdqsJ8zw/1b3S+POxV+OmFPk1OcZO9qEc2qS+O7DbM60fJ
nEpGc13MpmphbgertWzJpr6wReHMZqu1QWiL2tGfn8BHeVxUZEjlnLRFqbpNZQ/tXSYqkn823x9/
PxcDtWNV5mOYYwFQ2wdd5XQpltJF6LuiQ3BRD1D2hjlLMexEy5OpNUB/HAV6LjoG52CxvU2zpMY8
jmQcgmHfpEdDxBb+OZv4eFOcrQCUZIK1p1Rzh+7YtXfVeJdEt/NwU7aiAuT2YSiGO1m3WueXktIg
lmslBc91Zh6U8iGuNTsvZIEHFQnhFMsysaoR1PgmRY9praa5hZF0wM56J3iqIjns5+vQh6IQpzR4
qq2nNzaq+l5yGzyFR+oC10G3MaW1U78SQa1so5TKPtb7FXIaZ5A0StOyhxBfP0bI4Jf9cFpO6W5w
Rjd0pmfyI/sTPpkPQjklrKIZGJ1JTt1m0Z05Md2xiHfwMDvBlW4b9ffDcZpIUCIeVDJThPaj92aD
aju6lZzBMW3V6XbRPkdmK6Rf3+jDf7xUzm31ipZ2/VSwT1l6i09f1D39Wu0xMHIenMVhK7CyJlBT
0Zfkqcc0A+wYWYbDsvXz4i5zMYwz/ahezbsUU+sFxqvCzrG+ZqNIMLPkn33MP7fMT1qTSo/QnILg
BdRu5LeGobjAnQwbJXIE076V/KGtf5fIeTWMWdEywSqwmzTRHrvYr7qRPAp0h/2Oa6dip149xzxr
MvTFUHhhMFhAXHfJsDecYbYJzjTu1f5wXaBAVylnZrDq1wZyBFuWW4/d9LsLqD0SFA1ry7suSGBn
eOIrxNcg5YjgKKdZd/Su88elwTJxI3p8IrXgLAsxCn0ogxGPHAHA7LVOijrF/5F2XctxK0vyixAB
b15hBuPpKVEviEPxCN57fP1mU3fFYWuE2tUNPSqCNd2ozq4ukxnaU273XwdP8aK7irp5rl+fH37B
44o69WYsVaorRvNrXFWOZiRE8oX9iTW34CBlSqZ0McCe6qKR2++nxIVIA8gLE7csWvS8xVTgTX0t
DkqiyMgDqwtkd5FsplaHulrzCuot1u3GuH4WD+nkbfi67iNXMj6fEOy3VkILHD8sT/kOJhCjd6Yv
EjoYVbvcISjedU+UdtD1QPXXp+ObCRdLUqo+WxD5pF9ivN+CjVy8RLKXx0e5yjbE8ihrHIAgA9Mv
IEBlCpj4erdgxe5scbTBMHbH5KUCKHpEfodEr/BGtcQQPsr3hVWi0JldhW76JgpfVEve5jPFAvSH
2PtjMzksSSFH1+ghnJSltPJ7FPXeBQ9YW2ZyqHyq2Zv54MqZ0LjIxapUs0xKIMpPlocOEhiMEpXK
q/7h6fSxLA5RwlFZBm3Ga7D1wP+FzPgBtAujEx9Hl1GoVQOBlNSn4uDEkJKlXfpORetw4HR6tSvj
mvJE4pp5Z9++uGZMPY+kcOyV9xBFsFs7xuWpeca7qgxVvr7SQvf5WHNoIhaJIQXsUhO2P3N5xSHf
oWXKoTN5xBHjW7+iCYXEWarhg5ObhMd0mj2onzmlNNuxEXqCQFF5sa+/4oV8xa02pbJMF0Syun4w
4IxjcVQL1dYVSpSa8kOdQ49mqKZpVhv2zSaXacvmfnVQ8bAd/HCjUhE6cePoXCBiFZGcDEnNgkl1
PwH+XVaPyh7kW+uEhPE+3ll+5oUbgbh6iJtH50AkEts6kQJ8QK3alvk/kBSUDUrykUAOnj9vMhbo
YwaR5iKLlqYnfXGSXgbH/GE0nkUls/OIoD6noFHnMERThCBIM4QIqap5bVG9zIt6o5bFFvqMh2yy
buI0+CZmy65TQz8yg+deUA+SPm3XbyACWnQOWjQBws+JgI8qmTvDeFxUInylDgM7nRewooRNivY6
vEAkcztCt2VED0Qo/RubGpFGpwxxiKIEehdmRqK49QL2NFXfalJqB2b6EFeWvb5nhEPy4+9tI4hB
2QeA/yZwOyn3g7h1xJAS+qLM8Ak6NY7zwsI7PKjui6KxRXWrZFT7I+WHPLXdrFdlbS1wAOEAptMd
kzwJT5WHCTCv3NA9/QSI8HxwSzNA9RvELmjVOimCa7aZq9Vo6UcKMu3+u2vT4IBDhiRG2eaAx9B4
aM3JbgSKVopwOoN9wgvvjorJEJoeTlcGaAiUdtAws0P9e5oQaEG5AgcWkpDlddfhndkYCNP2g37Q
BgIIqA/DAQG4D0xwkAABw/yH1T3M4rMl+XrrtyVxUAnE4TP4zYIsT9FXCpqidl31JQl/rJ9O6u9z
QDD1yqILKAq4kNtyk7nYImVPOBbxOfgcfW9g6k+BqAakyZwsq+1JOalQE1hfB3W781OEqVqIUx4j
3zc6GPxniWtQpfyMyAqfevaQ1rhYQpfSCOVnQQUOtB5GUDfmi2p3iP+YNhkZQf9eVWfxn6EaBnJ+
6CDnsC2c2qhTIiioavOtZe3C8VGurI3QYgz53JRHvTGcKKEGya8Uzz5b5daI6RiMMRl4w3Yb05+O
xUb1anAaxJ5w32yNO1b9zCO7w4MrhbYBVRi4HmN8rJmLn+axL6U8yIHnJya7q+7mjeQle3Jv2Sp+
jz8/7HCwF4daopc19ras3ypIJxZeZJ7aUHak7p8FPdNhYUvIJg1vdU51+17Hww/THB7q+VS0oYnX
ut4ptg7CzxRNxWq5hTQBcQdTljhEbOQFo5tsM6vovgo2UJK1x8iTxoGwc/2of6yIg0XJappOKBPV
zcavug7RgPlZKmfqqFNWuCgpX9BlMacTq1FNpS16uYc6wk36L5j88VTWHKg2hTcyFdBTjsIhZQWc
jNtAxnHA9KIEyagS9IHhkdXFCpJ5iVgiTwYAnv3AzNjFL4bKI4YYPSjZer1FvYkoMxywLDGU6CFa
qrhacxoH6JPs8vTxr4D5l0+8Q+nFrS+1RjPWDQ6YXjnjM0tqCB7GMPMjFsS4joibmVoShxtK2SVg
BhZVkA/fD8FhXg5q/WV9SZQJDjKyZplNq5Rkdwj+McOHqPyh9UQI84cL5mPX2G+42LXMCtMlMZGG
bT1W/QX9KDrzMbfB8lzGLdm3xXZlBQXfqxQX5iawk4AkExrg09foVttk0CN0yu+svt340dP4SjVU
XY+fPpbHAUVkiaC6MBB2NKlpt9Gwt6Ta01PLjlrTgRCcs/7FyO3kIKPRl2bOdEQHrMrCooN4Lzid
PW9MRO1Un+sVRqBPN+e7VsfFbqplLGtJBoDKsvRQhumdXPXPUgt56ypddnKo7HI5fihFpbLDePpS
lL2tRoMbT4MLWo/bLEhUuxKX56aT0Ck2+elS3E/hsNN7CKKVoKMtpaduCVwj15/XN4q57m9+YICq
H5oyJiMH/Ox2VW/MuQoqRzeRpLOldcclLqlvcTWa+bDBx4NiknQD8lmya9xUTL7xpt8k9+r2/9Aj
eNWrLyxx8CYYUp3oMpK2rNU5cvJ9cBtsJkfe6BtGryber2/eH9Lvv7z6N/qMUE+rGLKesFft2Mim
XkHKxhYRuzCK/+IJ3AXofFq3SqARP3ZYSUM0GKwALSfbwDzoKDCoxGAtEYu9d0de+DOo9tNZnZHt
lH0muDltJb/edaBXW18JuX/se17Y6TAVFwgLu/V81vMLHplthjHo4os5bXTb2ncnZbSpNDi1fxya
V40GRfgCqaUmOCnatyo6qTGF5pQNDs0TtYmzSkT8Ne+LHXh9QLo92MWh+KI+sgbZxEt0Z6KIJaiv
xgV9IBRlYuSsNJm19hS8CepRCkbbUneWuoeCqi1RNCtEmPk+4XPx/QSjKcHCia2s41MB0XhZ+LdW
f8TgCVt3FGplHJpDvxKEwzWaeob5dmm3oOt11PA78tS23BzF/NQVT+sG2R/8DRY/HmC8yLEWjmFT
psgoWK21MQTHbEApZ92o+cksbsLpb0D4wxrf15+OGahPQDPraoE9CF8h601BBuGP78NEFx+qT2qr
NtHL6+Zl5RqT5BhB4Kri8COMpbsqHXf6knlynJ9DdHBOeGsGs+xUI5pdO/OQichEZdo+lfvdoCVf
raxr7cKq0Mheo3ey85qpe6v74sYah6fQQi/UWGAsIW+2WdWesmoBN6two3TZUyRVjwZUQa3E3CdW
mthiOXhCB1a20hicsM0fkdZ14to4ie2S2Fa5fFVq6SCN1VsizGdxiRxRzuxa15Dk+Xcui9rRM/ke
P+44VErprjvBlcmZT9c6P5KAwaC0NRV8F9aRJ3raAaO1992r4bHuEBBOYdJC8qbTuO1e1i1fjZY+
7jFegkQv4iqeLdQ91bCxA/3cKaZdabea9WD0RDMwFQBwDZVl0nW1WuBybvT7aPq2dAQUXvW8j6UY
3JUc1+DmrRqUezBDbzfi4lUFhgklipP86oG9MMMecxcOLkTxPFnzDMAVm03SP0zLKeh24nTO211h
Ej1g1J5x11YEpplCk5G1D/qjZX0Jm4f1z0/tGXdDya0GlccWwbIJytYJXOTFeCx0wVu3chVUL7aM
/YqLLZPKOJXRj628K2Sm+w4Kmf+XhMvVO+LCDPv/CzNgtagqjGDiOWiO9qAbdmhkGy3/Pjeqv76g
6+HEhSnukRGY8aTMMUwpD9p3DfKYsZc7CAaV92audBO6VJKA8gTuYgoTsJu1E9o0w+whQbgfD/8S
a6JCWs6xm3Spm1TAi51lIdhgf3AbgsAJvXHAQB85XDJBRnifyXl3JhS1PExABNZ0oeIlCqbzjX7b
eKx8X/n6eXSEx/VVUiY5hx/MOdC1JEL7s+6FnasVPtm3df1F+OEcvF5i1wZ5FQ0oODNGONZkGG2a
Q+UJSOdkZDqH8AuTc/pYmzsw2yNGzyXrtS/Kb9C92K7v2RUBSNxOFwvivD3Rl9SIYrQ9qD4Lm4MX
KNH7sQ/JPze4ReuR5jM6TutWPIA9sqQmWcn95Fx/Tioo1Gsxq66zgRUQbr2Ku/49gRC6xtv6YikH
YVj2CUR63eoa+GTVbovuDEKNQCEuKgKneAaLpBVToTAAh62ibxvhxUBZ3e7QdzeBHGF9NYR38DQW
k7SAsjhhmcV5Mwf3pU78fWK3LA4zDH1IdaEfEJZ3jVO/y1tGvohx+PVlUGY4oMDAptZoAx45UehL
y/e6fNGCH/+dCQ4YOmFI5LpCYmXCuAC6ZiEJtROi53Uj14u8HyfJYgu98C5tgShNI2GoJNkhuuxx
hARHASFfYGdeiqK8TQ6ZEeGKxeFDE8WxOUq4N5Qb0cHkoC1tQ890zaPE2EVBPuiPh9IzT6CVoJqL
KNMcbNRS08h5AxwMpVOUnvAIHoUfgoVGRcNvAtUj9pb52m8vqYu95WCiK/PJGi1UmVWfteDUp/hk
OGAQchVv3i6KvW6OOlkcTpSWUXWzBmtBb9hVHWzzRN6um1jHCaTiPztLp02SXmiA9rQ4i6WvBhBw
bN1BpqiE1pcCLoTPdmQdLfGZhYvfaL+KIGVov6+vgwBwUAd9NlDF4NCIQ+zV7C8g+Kx9tbJnTFay
T1P5A5WdkKkFcXAhFmJg6UWLxq9Gu5vG/DmzFrw1jVM/C4UTSsIuCYT7chocwxBtK4w8uWlviiw+
VEn0JONtPGWaIzTdXoUstQXBLT2cjxJIFKJU6fx+BDlKm6jhhtgnttF/9mC0NX7ep7HK8BSz0GA1
bJgkR7yfR1vygxvZnbcF2aW/Dqoqr3Ig5pkolmicd2fHsAe8YBCn6C67V+dd8M5da7xQpVfKJodG
3ZyWXSgBEnrhqCBN3sh2R3LlrOMONBM+b2M5h4oyqRg3EmMdc8Lg6bszLV+cJltvnREth8RnWwce
VeSAZzKtOh8lnNP/rQAsW8FTbVaxj/Z/VYT6hXLgnvu8OBQzDDMC47A7pDdqezPrfkMNthHH57cK
4aSa0qwDD0TlUOiHeLlf37Dr5f+PNbw3pV7cgmOBZjQpVFBIOxlfZU85mLt4n+EkegWUH3+qGfRb
sH9uxi/tF4NoY6SWx6FRiNrDmIsFCkQg2TaW7j5KQ2KFRMSsvscBFysUykypBObn70Rpm2DHXjcY
8T7obg0CjdJV9uUmfai3xYlqDyWO2PvT9cJ03laKobaIlbSia+xJSM9dbZz7kBK5oVD2febpwhBS
cWoUtkjJdlPzXM3yFlHTearV3G7iV3BM7tDCv4ny8SBN9aG14mc5Kc5SOJ0rIXEqEWl4GUKJ6dBv
+yx6rsTpsMz5JkqEndS2r2kwV/YUTkTsTd1FfDmyDpdKkGMUUqIde3NixH+n24GtObFLs11S34JD
omwqIJpQopdLDGa3N9r7YdDRy5W+rR8oIqxU39OLF58CCckZ5MtwNxkSmKqXMtVat/86gs2E5SIo
8SYiMOGLkIbcz3ossMDOOpfRLlEXO47dXKFiLGL7+KJXk5dinPaIluW8dzS52injq5VRagxXeLXY
81ZVVMuSoJCucF9JSMZcmUPwmg+bwC9caZs60xaE/4fpjrEZztv4tX4t/L+a+7gwy10bTZLOCfqJ
UZKKG19Olt0kk7x416/Cj6Vxt0WQdHK0TEDa7Cg9zE6zG08lRDeLA2ZbKrBPASDA2VFvhxNZcbse
zPwyzU8fmii564qF+R25vReiygZ9EYjr3S5GXyuYw+ZuckXTVyBYSg19XXebD8tcPFvlMXQ6Q6Yw
UEDwNnkuyvNCdRlcn+j8+Hoqd4uIGP8O1VnDFR964X28Zckr/Rgcg+34FfTqtmjTExR/OOcfK+MC
22AWoFAXYWUIQJtjfU73OVoNgh7dBuDD9AX37+K1D4NcRAoa4raCgDGaEeczijh2ool4HFM6Zn8A
5Q8z7Ite4FcqR1ZXgPfWjY4TUwAAIZO4GzeLl4Nxh8wnsV36Pcz+sMYFoXLUmH0o4zkiPVg3gc/o
n+YEwhesfA9tL1L6gvJHDl8SPR6jSkJqIY/BBDuHzqBrTihSfMekd3CAAv3ucWgZLMvfwmd9n3vQ
/7yXzp0X3oKfckPJvZFHgAOXpJWGWZbf54tHkEi0Tt+7wtlEJ6CTv8vMgZXVnF2qQ/Z6/Pbr8/GT
iLnRg5ExRMVU7/6ZFozpCURPAvseK/7BTx5CJ1AFsTO+V1WglN6drdnL+xsQymUi1WFBeb7GwUgg
zErVsbfDtGl20A55wEilO+17F9cCcoM2ESgQoMzPGkozqMgsCy/jvLzN8jtzuEuWUwwCYTXNnXRJ
7UW9F6QHiFOvG6a2lMORbhSjsJyxzHC4j9vS1sYnbfTV3A3lf9YtEYeNHz1Uq04V0xS3atHW9lif
peVFjgkblOdrHIJ0QiBgGAqwyLp/VNa33B70234DndUEc46Zg6ksQbGXl/W1UbvIAYnaInOcghQa
/Y7Pqek1fWQr4iNmA0IcuXVT1DZyWBIVzZAvPRxF6SF8pE63RZp6kpkSR40yw0FI0MSGrufIH/fF
oetv9fk8Uh0yf3ht/sILfu5Qr5qmb9lNnR1HT3FNn5VkQk986fapz8RpIU1yD/oyrzh10qbcrm8k
W8EKmPBDiLhsUkMzQIaqj99UfaPHhyF1hczXi94etAeRGke/zvrwEZjws4iWIQ+QfcHtFh37H8lL
5qIr1jGPTWN/7932yOj5yi8LUaemVskFJmk6B1LQITDRmrs8NGxNvJX7x9LYBtbdZL3V8tP6rlIx
Oz+LaAmqmhs1MJqdQFDgOyAQK0BIbr413uRpIBq1Rlu/x9yUR1hmiLz2QZlLX8QqFl47sWFZCIm2
PWyju2qbvbIxeH0bkuyA1J3OTycuoZYuYJ7431pi6rGimwY9HbBw+tZO2RGrIx4M/BiiknRZq6fd
zyR6AU1vvIUc80UTncoTNwom/SN07S6V3XrUi4HAAp2DnCE1jElPURaLVDQJj4pnmQDXutwQS6Q+
IIc5ZTAtWczSgxCz2UhusrHQ9vCFtSRgzv9+oviViHCFH1IMgx5qtgbarfP8dQLHcEccPSqE4Pte
GikIw1DF2WNV9MiB0AroKsUbxkoS3VHvHuIj8VOKTVqWRtLiVddonmaZbhTvJYtK4L9nGFfOGD+c
OKZVNdUmbh8mtdqel0O1VfasJcAkRi8I3PptMjEVlC4ccLxYni4Fqai01zfilkraUmY4zNDNFpLv
qGK+m2nxAI/fu+2p7nAKLQwuLqlitSrLAn2Z/V65GUBsG22qbQim1Mlj6lCU+iiFwgYXkPTajNGV
EQkalvmublNPOFtO56FmfsxwrTIu7WiP0tvsr59hygs5qAhFS67CDq1eUnhWk7NcvsTaX8htfUoL
8Q3rfTjmSzxjcQNCc5DA4oEv3nav+i7Y/IwWpFsQVkKMi5qzp8JLvo1dk8qgsVj2uPVYQirZaOeQ
5ccrD8RfqMwgaYwpK0rygthUfswRDOljkKHA5ZrzjTG1djk8BBLFPkoZ4d47pSaOtWThflG6vZLU
dmWBBej7undQIRDfVzSL839yvKLPrmjZw8AmKgxsLGNylB8oOjqFk76uW6VWxj1xrNKKzCpno8Hd
Togf8+wYKV/WTVBQz3cWCVKfL+GE3Zs26ZmFsdNWuWfEPyz2iJ7WrREXF99ZhFbKWOjqSnPnxcmR
jEd2wV63wOBhBeZNDj7CRML8Vo165xT5cSHYiYW4Bh3AeNdEBTXbR30fDjOaRLDUNmKYYQkbpEn2
c9PsMQK/XV8T6XxceFEJrakpGcqqkRXYetTuczSTBPU/App82rzwJ8XyxwVj/VGP0vf3pk1+oL3J
68PyFtTNvmIMf1Xv+vX+4duNojbHoJwJHFOhWd4/GjFx3K5vrIGxdBNzPRJfRzZzXYiSBO+rCTIr
YoF09rcuJ2bVKRvcxZYrWagpHRDRTHe1goe9uFmEt/UvR9ngvDEqO20Apy16c9r93B+b8RgvxHP3
ehzwsVWcD/Zg70SCAt3WeXuUheco2Qlj5+rCycCMtRrc/mVX04dBzhkNY5GVstcQrsnCxhQst2k7
f1hmb33r3iu2v5/kX3b4knEoS20+g2wcLXozJlgzSEGFfucxDtuJSmIR3+n9t1w8wOqkkOdGQU90
KO+humrr00E0KR6aP1RwP1bEXVRB21pmECCqZnTzDQBpkzqKX3wRd+Yu3E0e06btX6PTGNrmOSf8
5DowfhjnntOCIrdNi8EoNxNOaJHF6MFmUn1MSWl56K5/Omo3uWtrTvPInGWEjE3yBDb5GddjQBys
P4SlH8thv+Hiiyma2cfDgBHQBrR/7MWF15Bq964OyvHYtd5koiuR2j4OLVrwj+lhjxygkYio8Ef2
kjwIJToHT3Hysr597E+tOT4HGjGKTX2holdiCP8xKtdanhRUmyhoIneQA45pmNQsjHF59fvei7fS
FjxnDkjE3Z9UXZTgK+UUHGxIRQGu9Rwb2IiQCm0GtwRje5f33vrmXR97MX45Bl/gFZpsFI2BlUAR
qC1ueqihJpc7hte7xl44sS4kSFG61pZqA5eJ7yZzNcJGHerZ7NAlwfJHzRs6MR8aWAffmhM9xKcY
akDIe4ATttwpDiNUrDGuDPIwpOTJVxuDkhUf4mcgY7TG5S273JKdgv5myV62HYpRBthok71CpQvY
gV6zxmGLWkwZmpUAbIwCl6032aS+4YBghNEMHagmUMKV3rtILs6+1cdKMFUIi6fkW1AdIWoKMqg7
wo/Y11pbEwcwfSuMY1LDj9g7lB0PJuiS70zkOqmqF+U4HLYordTXkD6R3bC4VcwtlDJttT5pwj2x
JMoODyxaWSvGDGBRfTZgXN0YeAM2hw6w+T45X79XmKn8H+UcHM6YJkYRuwYsG0ETurk2OpVV+Osr
oxyCwxYzVKIgFtDNH8i6OzTR2eh6T00XwgyxEn7SUZmjFiThiEjEEW9lEa2eJkWyQkU9/Kxj3ehz
Dn0SdpR6T8EU0LTVTpbPQIsaJf7DxNEvqOQnBOXUaGtrQsIb/Fnyu+4Kesc9XXYGD0TOD5FHlf6Z
g62cKZ5K3Roj9AUnGEks5hrvP+gpLkLjoP1mVynNYzhnf5lw+Vgi+6QXUIFuMDUNG1gEJv+Qejvw
mVJ1eCohvbdhZRoMZfjSi3EUbqkE3R9ebR+2eQQJw0ouZBSiVL/c6n7y0j7l/nwb/5u8dpjcqTHV
n2pkCxBxyBUOTEatHqdBY3sMETqQ8uUoTkGmEkXt9TNH2eHAZIiMojFbNL2pUnYQRGObCsZdh6Fm
zA4RARF5KDgIySxTb1oBfBhTjTF7BQpmiajuslY545nrj2mEYVar2FmCeJha9HiG8bf/brEcwGCQ
VajjGjdOkm/04VFpYidoHXVpnHU7f8jG/PIZvsMpiDKtXiw8royyeUti4TWvxYNl6PtxCZ4UOXHE
KJtsiKecMYX6lC/CDfQOn4kfwa7rlWPKc60XWd6XYcTSTm72yGLr7ovyrYeEIUaeXwOH6o1gm7dm
jnsWxUGZZIkKyJv3jKOw2/abdidvqcwygd4qF6RAITTXxQEHI1tuYxQvayLvTwXUPLm6toiTlKNR
DMldcKy59dNgz2+azyLO+YtwpF4k1Ho4eDHNwZRlHeGm3qpOsgwncCMREQNxr6oclkRSEqhSgVJG
OTYbM0rvhhRZNdXYEg7HvvCaB3BYMpvxLFkB8ls/JRTA8bkPNvmOJVWRgyRucWpRHJh0VTUKEhvX
DDRTt/sxtTNtgs5SSUSQlB0OM6JKm/UQsuBuLYwupJ5vpxRpdmshzFBux/cu6UUzQzEYoX6D2iMj
vGskFBVGdO+Buh1P4u1IWCQcj+9lwlCoOtc9FpYqG6nYj+PbujtQf5/Dg6QfcWsmeM836mQvovC1
GOJ/100Q34bvWUIr5xjnNY6qsTyrRuFo4q7r/koD4eMlqrF1XsQeEeaTonBWEGGE92L7pAxQdhiI
b0EthP3/hY2wEMxMXgBqg/SsDA7OkDc1VJqb+iAcDFRmrCcjm7Wv8/hcxtGrkTW79Q9yvT5lSrIs
mVD/Qsf054VElmkWWaYzyqsFFfTMRXoFhT8WomkOY60bt01iE0av4s6FUe4LlaLQVGBGw7W+ax4h
e7D7DorXN9munMyh8h/Xr/YLY9ynMiEfkvbsSY7XV2Yj1bhPHdAENTbTxqLnBK7G2hfmuI9mWtB7
By0bTmmuPiB4utMgjBxH09M0dY+yLhIVgauOeGGOg3AhrGdDEtBuG8wnedyq0nGgGv6ul4YvbHDI
LVaiIkPDFXKxfv2PiJGE+Jt1jo8GWlfETehkXnYXbvIDVdC/jrAXdjkkL1JDKXoNQVl01P1gL9mh
B5FB1V4cdEifaB7lq+ftwx5fq53lsdGUGCMegpDuMiW+WcJ5s+76xOfiC7OhbnaFWOBIx+W/qQn+
mdgWJW/dBvscv93qF8vgcLwfpE6WVdwTKE1ta83AljX6PogLRx+6jQFOgaWVCTekto6DkW7K0z7Q
kcifktEupm04368vijLAQUag6J22yPDzOLyLrZuo+i8/DIcSzVxJsxYjR1PUbiH6LeZGYyJQJZCB
L8I2iqF3mY40xgB5SVM9m+YTRKHtNv1nMBsCYqnt4mAhmaSy0hhBj5DeaOm+GB/XPwd1Nk0OEyZJ
GJCNR6Wwc+cfqlf6g53ZKdQKWDEldMlGf+LKMDksCLs5H8UKUXdUvicTpkM/2sJzvBtdcwPNGlJx
izDIl1pnjA13EOzDi1Cy39tv3OBRuhcfejfapjcDNcJ7RTsYLSofp5and7BqTRzKBG/tDpQt7Wyz
Nvxig/QBmLGmveYvvgh6wGSv38+4mwMbBJ87nUAOwkN5CohxCEcLjw9EgKUJ6vXWnazbtpScVH0L
EslddyHCRS0OMjShbYuIqRiYau8hQRraSkYRVVJuarEfcRGnzWNhNFPLEghHVpWInPYEuhMw+yzP
nV84FEUDAe88J8SQikaUTygKp/29ZNwt4kmxnte3jYpneBYINe2MJQct238ebYU7bWNftetdCbk7
KuX/nvdcuUx4zeY2FZNIhq6vG3YZqMQMV5pLt0szNo4q5HZQ6Y9GBj0PYXoKp3QrG91RyRpoipT2
XI5gXatMRzAVW5FFp2h7r5XTh6BIetssDAR9sYq2UGh0KJGnhjmmaYSXvBZAMRH/6CPtUAjZMcsF
KodG7iGHXoG4FIKk4juppwlJg9YXHBk9/z/lGSjsopyCgy7RUnsUatAxiKjXN6v2LQFdnhwvlEYO
4ewaTzKR1NokFtWvIR7JnnsX/YnQehyP7Y2Q2GSCcP0MazzdxBx0Yx0OqGX+bN1mEVqzZS3Ngp9v
4ofAqwjQWN9Ljaef6AaU8Q0FIWGcbaXpmAr7MnlcP2AsQP+zx2u83LIoLkE4SXgGS/LRUp7qsrDH
+c2M/0szbGsvkElKF6lXAyBTvHitAunK6ds03oFcg4gE1qNBjW/pUdJmqUzWK2XizKpz4kgS5LXq
EDPluS0HJ9X4m6fxr4tME9n+XixsqcFaZSjoBCv09GXUrNbNO80vVaSw/t8fCvR/uqGLiqgyldPP
hqZUmQxdmSR3aGsbXKL6iN7A3k+pePraufpkiDnlxYoMVTAlsR4kvEPCfxi1beilTlCAnPy9c9/9
i7H/T/a4HRyGTNfbYpHcdtom6ikpPYniirz27ldlS4RgBPS+VYMnixxmqwyKAJuXHBmxmQTehsS9
txzjW3JmTC5d4bjrn+tah8ClSb57HmPt2RJ1MZsMNe+0TXMTe5YX38kvMd7jgR2BbACT+4Y7H0qi
B+daE/on09LnL1jLbRdXYi+BRaawTSl+65Vmo6iBU9cF9IXl04wiox2HCXCFmui/AlmfbLNA88J7
VC3qFtFqkI5KCruVN0aUul1QO+u7ewW1Plnhoql+FnMB8h+S27V7vXRq4S2fH8b067oVdqQ4bPxk
hTty0BOpy2HMAFr6IQjuh4XoDbw24PXJAHfUwj5HV1s+gowR1f/23D3UILpiPOxMpUW5q3cynKTy
LXd6Sp6o6I1aHX/upKUvxwXnXFPAJzGjSLnERDvTtchDVUQQE+hItuk6z/nSpXreyxAtQZj/U4Bm
2eouBl83mFkjpZivLejCGN/KZw5LFSyKigUFuZ2E3dESRYKE41r3zeWC+Ba+SszmwgSxqRuP1ndJ
nJ0pKD1RNG8Ntbb7OrZ1lJq1tnDGfHaNNPxexQdB0bZ5OWyXWLJrpXvQhcRvhS52ik76JsqjE6CJ
rSvjbd9aZ6OtIAQmbSxjevv/e/Pl9nAncyx6wyzAbIJnztM4fjFr4oK68pz6tDXcmYTQXDqJmiy5
dSh9y6vyXm5Nu1tqpwuSXSQIL+vLuQY06NnF1Yt/qsVPcLRB17dREMluPT/GRmMLmub00bJZt3IN
aC6tcKFzPMmFmk2j5BadgBDJ8qcse1zqTdAIBNhc3b6L9XBxczWNwDQNxzGe3EL5Z2jPhu5XGF9b
NGG3vqirB+XDFJ/5661Ar9MR7wGjHR/VSktsGexh6zau9SWoFzvH5/5SsC/MhoH1yN+sGzaIsuwy
F/IMHphJjr07uvFLSk/2s13iIfvSKufkLZrYU4R7GDQ+LRv9WXUwWrkZ7OpH6QzbdiNA1zLzZ1//
8nfKCp9WzB0ACS8DS2A90sbD6GmbGs+s4qDdmTbTv7JAIUfsMPt7a2tln/niqs0XuRPUPkagtls2
ooeZKde6/0kGkXnzF51I6F1r5Pm0Pu62Ao9qJulCDZmfH6x4AnXXWyWEwNfslkdkiVBdoLSbVeJQ
8ElEMdTMRhhwQZqpfJjSsbOlSH40muSbEurbqBzupMLc6nKySyKwEIBrvV6UfQ6qO6grboI2P/di
+kVJUOiR4nOxyHuoVW7rRt0DKrzYnDwUhE7ViEBMWs4lun3BIW7Yjdo9aPV0zCxMO5TRl1QJMMNU
h3at2QEulxzc3LOJBoIu8sQ292YQsTdWtM+r5NFM/hFLJLrnuLknPjhz3rUPznbr4oMLI5rNiliS
XHQjQ65VhWxQ6WhnCQOG4uFv3huXJ4lDvmjss7Rn9P5JLvpzm3l+PhySlqr6XQ8RLsCIw71WCZfR
6BHKKZpl2fUIIZrQDhfxax1ErpiNJyWW7+NqdkIM1M6TUNmL8BdDGpeezWc/Qe3XRqmF3zCVlV0m
z0PzWulE+6p8/biiEmGKFrr7ebF6XeqgKSggMm6+MrmdfC9t3mfzQHlledYpcLND706g35McNuou
HLXR/h/Srms5bl3ZfhGrGMD0yjgzmlG0JHu/sByZc+bX3wWdez0URBP3ePvRqpomgEZ3o8NaPDaW
bad5/QYm5uvaWSy0KcE31OJL3NVPuiE+VLH8aV9Ttx3MVcwHRZUWCqeG51Z9MJPDknD2krcMRjfB
0dMMGfgTETVNF10yrWaJ/CKsOWWebetzXQajmmSWe+CWG5IjNYOVkqdFLSxT9SRVsY1ptv5mz3TN
IKJmSvrbs3x1ubVaFysydYgs54dOfsgljkPe3rPr7zPewiBtJoOMRHJM86Kl30L04wech+d2sHQV
QT9htQS9iyqhlOF88zSPrXHRYSkX5F26cLwhJsnt/R3b9vVXcYwyS52YSWPUIq2JEWgJHV2qr1Fq
Ln9fzLYyX8UwyjwGCsYyZGSge4DK12ZoCTw94+0bo85o4KnMNhYkZx4qSHkClYvVqiFGTF/2l7JV
28a1kCQZZG8KniVMZgBQNmI7lLrk5Brcp6JbGYyeSWS3nDq/UgJrzErPiAV7lBvL7JNTUH7uSOxE
qnEvCJUrabndKCpnhzfXrxDM4IFgS1FZ4vgFzGdtS6EixJL8HIPaVQTF7szwVIhwxpwt2HSiqy2g
f18paVvKQaWLnQQIz8XTveUgPWoWnZdI8CTlJcPpyX3w2CthbEjYtmGaqprkkAwY2fpNYep2Ifst
uY2D70XxdX9tm5q6ksZc8RJoMSPJBERL2SlTjkTlvH63f5+oKnpnYKcIYw/rMO1JF/QIrov7fv5s
phw94Pw+22MGdFNdmqIKIUfhlcLRiL7s78+mCZR/fz/bUiZJY9FIOlJyxfja9JbUPQfNv1wCo126
0JdK0sLBmuFZFD0yhDz93Vap6yIYlapzTLjXBuKy0U4+jbeZ17yOYFTzppvm0LkB+nxA9Qn+J0cu
HR7wI28DGQVDdrpplh7qnAZPTXcrFT+z+fP+Gf3BRAGHRjJNUTPe/r66n3INAGxTUCWs7z+w76kb
OL3ffUtt4Vks8ZgSjnNuabfScV/y5uIUiciUUFiV2BH1eSnnQAwHxEbpP+PyucGIa8Cxv5tntxJB
DeFqbU1RQz0Mag5GpC2+Sct9pct2pHlR9svQeZOgvAUxjitRpiUpZuSW+q7yRkG/ZMlPvde9f7dt
dM2rNWm1pIF9BXkYE4eUfJLkU1C97ovYfiOs9o0xPF2LOcWkxb690a0APYBOfoXn+oiy2x1vkmjb
G/3WA/YxUIyjHpkDFqRqLQq6cMXFY5f5Rs9RBs7xsC0QQyEE4SBSOeYpkm2V3LSyu79x9IQ/uJ/r
vrEdDplZtJmi0NClL30xIa+Jolykss7RkKxcglbjJLR58hjbBBjHvGolHa1z3beoOpjzZaru5fKY
BYf9hW0WqZTVyhhLRMpSnRsZlxUIgJND+5EDwYp9CVRgdPTSA0AHrzmAd1707ytFJ0TW1JQ2s4Wk
tCLxm66Wlin4+wujmrx3YoyFSIJ5UM0BUTrxKYN6d2jcCLh8vCkFjiFi+xyMSInrJkEcWGsZupNv
pxnzja2V6ZUVDP7Ma2fbGq0h6+NijIRhzEq0kJyOy1ZH+KpDcVMeaUdqzPVRm7W+tSzGWEhdKagU
MBkTx4Yvu+kjxczLBeCcLQ2IGwo6EnvAFdg/uH3tQHz9XjtQDui1UMSOSrV4qtLkkOrmL0Ub/5XR
kNkWBD1GM0dGF9car/Wt0X/SeD2b++YP75r3C2kq5HziBTernspLkxnAewXpRRIG1qxOnHf8vr2Q
2eaDpTfMpjVh12PNsJA+9YkZHEzFG++yvn/aPyCOXsgfCuglmbNRThE/AP6OzjyWSJiSH7VDaVsL
2wBCHC9e2gxof1spme1GCI1YEWZ6zbLcQ+nIqmJeb8+22l2fTozFbQHBOiYZXjNT8pznX+XQT3kd
Itt539XzjLG1phlrQlYjDRJ+zW8oM5jqYbzRU25b0xL86RK5PKjC7X27rooxtbVcqFkPWhqn1I3c
ihKChq884sR7PCGMqZ3GJO6GFFs3hk9VdhBTTvGT9/tU+Vf+ImrApGZGqB6DpvNbp8qalYsa+Suz
c90pxtgt1dKUYTiBdj2dfvad/lpREpgo42WP/mDBfwtisUhVaVCHZWwlWHD59J9nc36kRBexw51h
2HaCV1lMloJWwgjwqODcq7S10lj82uaakzeiPVXioZKFH6mBadBcfs7E4XsXTPeLZLy2ndZAV/JT
Jed236Q35qJPSMs3nUVCdDhzzAm1gx899fUjWTupVzrAsWly8C6+HY7LjfFJvgMvkJ17xmNm70vj
XHONueb6qGeCYqC0nTSiNdS9LaDZcBRKd18Mb+OZm15KE0Y2Fty7aHnqKtRUTR9jAjYRTkv13A6J
taQZbx/pYe7tI3PX524cu5KgbDx4+W3l5X53Ko8U8++vhlUQhVyPjLnx4iLW6lzD3SxT6YA91jak
zgbE1GOXDydRVf7lbjIGYJgXgVQCxBXLZJWLMwjOIp0ldBh3xX0XXfrlx/7xcSwOi0NqkkRs1REC
zbi1C1LacsvjkN1+nq/2kDE4bWDGnUkgo8wsFWRlwq0MDFs4UmA1oovaNr6FHoAFuWEdZ21sO5VY
hp2Q0e4Fo/0nbO+amAflz7liLBgpWeSybSvMEIzVL0k5FNVLofL4yraYZ9YayIKQmqAFGTUBGTpK
8HuM8I7NvgmWjrY0csJwqKs/0m7t6AaAjT9aZ3HJodHswOaVgbatOZHQOwrkM1Fm5wuiIsSA3YRT
pIxz6Ls/LBibodYLhHOAs9tXy82dvQpjH9RVEE+doKMsQPInFbTYoDTrgMr374QwPkOG75v1FDub
TK9q7U7xa5ly0p+bj6bVOliLP1VFIC0YrRMDchKj7kEVgI1rhjdFqQP2Lz5E4FzfX9V25mMlkzH8
mqzprUHQuPifmeUWBd/UDw4gYvIEh9c4uGn+V8IY82/Ui4QYucQeHrtjcRf7yyk6iAcuIghvIxmT
3zZdtzQGzXyg7Y3yaNW+9iW5y23ptjetwaXMNVXiJCeQpHJKerwlMi4gDwPSm9Kb4lPWAgNcHRTq
jfe+3rRWq51kTL85dKk80yRmPZxV5S6VuWz1W15zJYB5UKMxPAU0BtTdBNTNHCWnFmD68/wXuP2A
X/xtJ0zG2odFDt6WHNvVy8dy8ojhhPpxBJt9zyvm7RsJ1KbeR8ty2WhJWkJSYX6L028iOkvCmIdo
vfne/L0chX09a+YUjAJ6upxkMK1gfgjAo0aM52q+pP3P/ZvLWw9jLJYGKDQ1bUSKk2M9XIzgIoz+
vojtJNhqOYxxkNOsyJK+QPDvVeiwNE6FB/qZe/OyuJkLF8yRt5kZWIljzMOQi+MYTXjQLEPkoLnL
LwrBUfXuMRD0Z87SeLLo9q4eT02sqm2j0DwHUM66T7F1LO12BLJZ9XKroiVWrSwT7E8cqfRQPsSi
qxUy1iE0+yBoIsQAaEP/lB7qi2CbX6WTecq90JMf96XxNISxEcvSj5UpouCPUeNSPy+lP8WcE+OJ
YKyEOCTBULVQEBPXaRI+i+rjwCs6clyUwvb4BtFYC/OCqpqYOdURqBoglFcWDC6LnnyufB66Eyd2
QYvSe9WQo04ahAGWIjkGpxpBEzi9zzTrm3ApK3lre/uWlRoCfkI35QWNJv+LZw0kWtAJUPzHyle+
pK/7GsFR+revWUuLMBGZq/AaVf2git/F6GVQPpsKp49vWwrCPt1QFF2UmasFNvRurCKsyRBGN6vI
p17KHcDW3JidyNG/P5zVVRZzoTCtX8pTigQYWKPtCHMXsa/6kgsekb8h/IKruopirlMriUmf0Med
MD8l2UOhPMjy8/75bHv1qwjmOoWtLBoLYEOcUhu8MQrsplF4JmjzyqrITiqGqKtoiHiv3VKeDcKk
IgYTlPJOCnWnykGbXOvtGR1sl3Io70wxsbUcXa0lgqeyPDZp+zVpW7eu2tvQ5JE08L6HMfoqBVaP
aMl31O7NzF1GNyecRBndtg9Wd7VkRiExxKdJKa3uadM/ifBliQNLvI/Fc+xVE++ZsH2jV8IYjUy7
SEJtHb02dPD4rYnVkY+KT5EJTYeHhsvbPEYnJY3U1awi0JWUn03sycPNonNS6Js6uVoPo5NanBRE
TtDFg7YJdX6Mwqd9nd8OMlYCmBDQzGujmBok4waPwjn2FyJYFFKEPvbLuzCyeCQC+yv6QB5ekDwz
ogm5riDObtIG+ICa9Gl/Ufvn8oE3vJcyYxgF5JzC2dEk1YIhBIK7tS9kcwxL+b1zH8jD03nsZZXO
o8wnlDR8ZLYA4t+i2NBzjAZvOYzNGNViqLoFOhBiAEVIPwfzbdDwlrPpNlarYQxBAdq/oZoBSTCW
oYXZNj9CeqQ3blOZlxLcfKOtJDH2IFLFoCAL9BlBoG1qsY1U+rmNxGMgjAZgtMpn4PL9BHUxLz3D
PTHGODQDFCNrcGIFRnakqDz1agXuPLOyFME8mEZ6SpYFqbzRLxpeQpm3v4ytMMoAMc0C5w+OWswj
/lM3nZcY7SFrJU6VnnOlP9B+x42QlSlw3WhS4dfsVh6aAwSLOOURlXsrCm3ey4GnoIwNSQ11aEQd
eWVdv9NNL8jPUuZybhtV8j97EcKGhYkwl3IW404T3wCDJJakWPJ3yS7Q1ifdL3e82h7HkxA2NixD
LYzyDi888YGcBEu8hCfz6/KrdAClyH+acNSDjQ1T02xAAtFJjh5ZxsPiTJ9STAlOobWAJvMt+n1Y
QIjLa2DcLv5dL+ObLq1i0jiZlAFY15BrdQAobi8TrP+X3kmQGPrh8Ooc3E1lrEyrR0FaL8h3Td8p
HnLtdwf5jsbbGJb1eEfIUcu3ivFqbZoQx+li4OUCTkl9/j7Epi0Z3PfK5qNytYOMURE6c+rVbEas
8QLWYEc5YEzHblwEdGc6/7t/DbYzzCtpjBnRilFFJIxroNy1wP9Chh4vZ80RnoND+1XDxEjkxDYG
OV4Mq3okhyeQPaZ3vLTRfkT3gdU7VpV8qDQ8bcWwtsBSbZnkH8V8ajDhAPLkjvei2X5mrBbN2Bei
C3qqqlRrwIMtg7DeFIHpttiUGK0vOVvM0RoW+n0UNMwL0Veaken21AYuDIGljbxMJdX0HXsmMwlt
JMPyuKTjlKRp7DlpjlLHm9j8g79T8YgFhjQd0n3/2MjCAU2CJYJh8UTvWoDR3NlLDtXf9dADu+z/
BNE7srppYVrngyEAb0ocULssl4Pc9v6+5m8fy1UEEwRhQIwIMyAA8GDyquWbMDmh8WlfxHYLyWoZ
9MxWy9CHqoi6CYEWTVyDxcgCf2oIe5h/pqMH88G4rV2MgnGkbhuQ68royldS0zATkyBGVKLcaaf0
sBwwz+gGd1Bum2/wedvIWCtV01GkyqESeXFTLOe5uvQa5723XUNcbSNjo4QOo3QkwYKio+SJl9jt
QNGITLzmEfQtGy7iZSu+C255E++8tTFvpSBSQa9rIAyZ8hgYDHP+XR312yHWbc6J0RTUx7trmJKq
q7iiMmOPgqYaplCYQdwqREdtIH5TRp6oGncxyGyGCts6Bc8kLs9jVD/sy95e42/RLHp8LQpipBSY
EZSSxAZokQXQGkudODdh2zhdpTCGoyEkRGsTLtsSjm43FJjymo77C/mDcbrKYG1GO6ZlVIPuITZv
69RdelfOX1QhddPgexB/Suofff3KkclbF2NEStw0AwhMMCLETW9HH9W2y/wjs9rY0k8dRkRMbrcL
78AYmxKZbTqKGd7Xhdq8yhJyp5N0F0iRt780nhj695URKedarYoW0ao2XwrJCsaTKvMsMD31HbVn
QeHDokzyQsTuSW2ZOD2oriKxPlZBeSJZcmznZ7XPjiHRvwQZeVB7oCEYdW1Jy/C4RNlNhIK0FQWC
J0CHLVOPrSApAX5ZgUlQ7X8sTY2ObPNeroCcmps3Y2c6CShfwVi9xG416S+jmWhWnc23kYCq29Ql
Vl9k9wQxsqbkDwIR74i0/CNGg9XPFVAhn+eBeFPYIJsWv6Itw9LjKAV2cgyWs9CR8+Au0wFmOmmf
949i241osqKiFdoUPyBXLWQhtSbgLIxs9KUwdee5OGid+KsYSwCDBV5WtTeNODiBkJ7iuT4nQe9m
pL6PFsHSzJiTPtiO8Vffw9zmotcUZFzwPcsdnUwF4s9D7c8jIA6rF81LPSO0cs5N21THlUjmcie9
gkmikmp9Ntul0nyZguBTa/Iamv4QGV6NCONqiNb2YdNDJZNjfMhPkfNdu0NDNVgUecXz7QfaVRLj
XNK+KIOWlnOW+jAYh7AqrCE7lBOngP2HF9JVDuNbFC3R+wycDxgCpyPglTdgMoZYpl+4SMbx3hM8
K0yYakttxInYhPDVxKeAgpTQVvcpnQWPn5djegmjhFmmG4aQ0ksRX4Li3MQ8aLBNlVN/bxxhVC5d
GjVUDDoumoK5TktvxuBbFygO53Jv5yGuYhgXgijUVJQIG0aB0k0vc0qwmP8HlYG2GZff9uXxVsW4
D/CcaAmhHqsRPEl2FfN+VDnxGkez2cH1bCplaaFkMRGY+JCSrQuU5h/jiZcB4y2FCT2rDP2HOk1l
YwBL08GIXnwuyF+ly6+nw9iDeNH+92VKCieW0ff7d8nLqwDGDAiNOqIlG6HfAMiT1h8OI0BH+AMc
vNvCWIGkMGZV6mkKb2m8SqluR6PlBWB0L3bcOTuOOWIcMx4XWDTaeyS7mRd9okW88CR+Ee/ArApU
ViuxhKP2N/wkBK1p/xc/s4OaXTCbQWHg7TuX6csA5MMyiSEJVFlWGegWmMkfAGH8uVDmm8CcX3Sx
BgtryXGLHHVUGXsh1YswqLQbypTO8uIL3ddM/ZtS7GqdjK3AMGo7Dy3CaNLEbgwyknSxFUpuI3DW
wlEXliRgFuo2SUJoZSmfiH42/22wrtLNXIWXYlPX2jy9EUqJNjonfHKkzBrzgTeNv6mUvwMH4D69
F7SQ2QBpDFI9lTFbSvOaz7f9fDaMu4DHbrd5/itJzE0mxtz0RovadVdZzfgr7x46njXatKwrEcwt
Rjo3MxI6ji8oj1J1JO2BhC/N+LDvIvalfID4zMS278wRz94eOHyxradOcBtiQG5fCjeKZDwRGWKS
gbkFYk40OVJ4lLc6Pi8UvdkGBaGtOvsS6e58sE+/d09lp2uqgBhlK0EV3toVMStHy7h8Rp/tiGsl
h/VLABkLNBORyWjT8Li1W3Du6GA5RB/ZA2/KcPOmroQx+t1oUqXrGkyf0BySIbTM6uv+rm1Xf1YS
GL0GzrdUy+DzAABC/rW/zZzIAc8AHOH4xs8XPpHHfYn7F0llG4QSfSo6QGyjtlSXtlIb7lRndhEF
3r4Y3jm9hbIrGzTOpNBKE4nZ+ZR9Ii64KJEn0z7//4gveNvIln+yCQzcJuBOoBWS99ZI8CX4NHrR
YfJjoH3xIEw5evG2+NXiwlINKilAnKcbfobR+5lXFORYCbbQU5uDNMgUfIG2OoGl5DTcAYfyB+xF
Yxl3oR3cUL4SmYv/xFsY/ftqYXpjAiyb5lS7z+ULBaeeblI7e1l8oJa7uZM980paHHVkqz51WQIh
tqF9d0Lv5UEJjojgWOUlx7fz1sVYDdKXkS5QbVQF5BLOwfR9X915y2AMhWYKmC3L4DsmlFXBO1/m
nsDjP+bJYEzFFAyd0ExU6QrRVuX2fhBndyi4TU883WP8YDfNGPCna6ndGRPcfu+/sfI4o1e9KqA2
C21ygyQED/GBd4fZUk5VYM6wMnGHB0/8tTj5oXiKnDlB72JwBwpWldtCy0v9sFWdgohxBIpiesvC
w3gJXcFuPRlY5Q8lEO1nINrXOtA7/pWqsDS9k1BIUUfZRAbzqPSeXtyEzdO+CI62v4GfrW5xbSxC
ElMENXC52WLXfY0b8mlfxLYymrKsAARbl1lazxzNYBIYB6CMau4YqvBkppOljgHHEPLEMPYox2h8
hhc8dFHxs/EH2Lf18Mf+SrY367oS+gmrzRKCFDAqBsL+qDZvg0SJLFkeOQfCWwZjfsZBNIahDNAT
1J6L/qaUf6YJZx5mG+JTu66DMUFmugAuxYAyE1/4nh3jRx2gl4aTzKDwUE4CuqbNY+zxcCi3jcVV
KmOUZDXNdHGkEZJw6ku04+jfNM1fJN6wAO+UGKOkm0oqiQPyRX2VgwvzEMb/cv/Y3JqK7txJMnBG
NFVEgAiYPLWXFA3GNQigRUu4T06ZzeMU2E6JXk+NTbQt82JGOcgNnGiqrVQUz8rcnNM8tcVkAG5y
G3xOJtEq5+lHmanHoNFDe1/9/xCo/T5BNhOnGULYi8j+Op2nZvYbIYVrnJfZkr0ciBC8HCZHYVhK
TnC1kgCUAGgobIcbIJ57Yl26mEirrDEEC8f+4qjOf3yUXNfGmI+20JQoGlHpNrVvYppYkTBacvh9
XL4jvcl5cnHuOJuYa0HYlQH/DnBMtVd0v8zeEee/GjRaaQtjRya9NPK4wCOrSB7J5I8dJR/gXTVp
+yl33TXGkpRLqxTBgqplPFvNmZoR9VG5yZ6A8uPPqAunTuaLN7Mz+fyK9x+igKtwxqBoWbSITYUo
RwPIKALQ4B55JvBTZy+TS1lmGt1tOU6GY1tYJDUAh4uLWeCtnMlI3kuy12a6v6+IH5XDlImiGaZI
Ec/AGfHeySyaMU9yI4qYm6/vBr07ANjo3IUlJzm8YU7ey2GcmY6J+6gpE0ABCOPDbAqzLarZoxLW
3jI3ThcumRXkGTi4u9shl47yKEXO/ko/Ks/7L2BUVIh7OSBZsMANdUi5pj6d6ePnAT6akfdiGB0N
ws4ghTiITlzFTt4+A+u3bmvHaHhsZryTY/QxzDAHJ4uRCBSlR2m4r7pHtX7e37KPVgprISAyRCbB
VDSNOTQxbPVRyRUcWvfY9Z5kHDAyURvfx4yjHgr92Pf28L0k9nBGzewKvceuZcmPKJL9Yci/dVrx
0gAYVu2Dh1idnSarUeI3XTAnY8YQ/f9BGj7kjf5d7dGkn7Y3RW48AUfFN/XxMDbtBbAnX3sdoEWC
7gd9UFngS0HNANwyKsJ4kHOj0cKW8sBdzOqgScJjrJFjF/YX4Nh4Rh95mKz4os2St7+tmye32lZG
RcSqi0lIIF6t76L4bgAtAG+ka1MLVyIY5QCn8GKWcyc64XJajGdtAHBOJlsqdyBzw0u/Pzkm/qnj
fg4aGSfXOIPTHTV7OZB7+jICYcrlv88RvRPGjvcXJlhDynISnaVHb1Xs6f3XtHvdP52Nx9d7IUyJ
UcqSINEaXKw4Q/+WbCtnSuE0JbYwWb3TfH0jpbgn3HIGRy3Yqf9GLGZKnozF1elNbKSvpazYy4jh
Sam6WeTlNhnbS10a38NJs9HHaBelWAGatbanGAArasW5lBvcNHQj0PBHbz9gl5T3vkFLe6PoRfgG
2scWYGx0OdCcD/om0ZiafZ2d/p72lpWv3OBzW32vkhmvJIlELVLUyZ3RBIKjFp3TZfYXJT8IgnSI
hei5aNFAraETLC4cbewPdQJ6LTT+260K7h6htaNC/K/z4+93gzGGmTSYQL2C/5Cb5VQIqDRNenZE
YOUWcvoPRwc/ev73whh7mLY94hwZVkqXLMNH6ObmGH83nMk2FJuSaf8/AhzepjNmiQi1KisYtHkb
psUo+vwT87sY4Rmd0mkBwzb4yUm/53VX81bKWCpzJnk8SkR0hCy8FaT8VCS8uYJNz7/SY8ZEBYum
k1CWRcfQE1tMb5JKsNXip1Eep+HTZDjDyInbNp68746PfbItpBj1KtXozVk85EhhRWAYLeGxA26B
4VEEjQ5UlRyloaXGj070961hn2xVrFQwIjoinAfDzw80Q6r47Tmxcq8APAhH2qa6gMkMo0mYDflA
llUbfZ7NmrnQnplHLbNMr7UDJ+qsFqwd0SG6kQ/mEWiVh325m/qChklREw1D/VDOMdM2CA3Mqzrm
iEanO6BV7v/+9rKuv8/cvDgZExF44Qotts3TMZMapLbvxf7Hvphtv7laB3PbtDQ0orECNEPp9hhe
Lxzac788zp7igsT5v84yQx9XwphLlteENr7PipPDY5D0rAKffH89m85rJYG5Y8YSNSlJgXrSoTUc
s15CeCEdTwjnbNjSTdAuaRmE2LNF/0rkkxh+7+VzzIND5Ulh/P9kzKNQB6CxBwogCNgQz+DNYjVK
8RxX6rd/tW1svUYDslwbFanqpKKb9D+1wSc8TaOK9MEqXE+GrdgMtYJ/Fepq7fhPaACJ5lfRW2H7
ueXhZm8HTmDvIrKIwqGhM/GCEEt52qSAPgUCg4MnMobuBaAS3ZMe8wK0yp+DPexSci7spuatpFKD
sUqThqUUaXmBCztkXi/8GrQbSYj+RrtXMhjfP5sSmaoSJKJRGN3MAWjxEmxoofHKuhtJBlzUlSDG
+hRKKM9Zj8WY2DMYhQiQ8/+ofg33K1vjQXOFT3+hgCuBjBnSlzkv0FJFnGp5ajtM69Zfem4GaqOV
//2yGPtTE7UWk7qlmhFcOm+2u2P5MBzIMfkV+j0QrDo/ep655DSbjn+1OMYoJW0YKDOYDJ0wC85T
XDpCUB6IUvtF2V4KsByKRDinCs/9b7qoq1iWOGvMjQw0nJSWO/miNUduTY/3+4yBimV5lpIG3LlS
G/vaIL3IJe/lv52vWa2BxhqrWyXURWuaEU5MQhe4TwH3lFvheXJpTycPx5NzTAZjN+aiNGFwQexA
0YylQwrwB+KJB56YbZe7WhNjKapWDhHOmJRNXPIA0OxqX9Tb/Dy41DYRkRcg0S36YHhX4hijgXly
IwwQejpTcMG0BWBdI1eQL3J7alWQ+J1C86CggxV1ndCQOcLphdqTzdgRI+nCQhRTuGPx1zwN4LTF
0KLUWYZxGtPUlhJOgMExwgZjRiIzE4QlgbqIeepUEkYiGkACt+S4b614y2LsSJ9H2qTQ4CySfmrC
q268do2fC//oyXH6t0afRb8b5SLTZQNqqUEX2y/q5Iw8cHfOTWYx7+JIHTPkRaGL6it+X+aBy/JU
nkWPxwREjua0Dnrw1gZOExlIlh+RsfbGAw8Sn6MELI68KZVo7jMgzBAvANGyuv4cIEe+rwK8LWOM
RaIIXZhGYKLWB/NmCNqDnhnf/50Ixk40M6ivMoNykxsPYeyG/33L4DtvaDKGIdNGQQhy9A0MZYhE
zkuXhV4I6uT9VfBOgzEBUV8OzQxmcGdU0oeIpD9JEtiyYPDeutvWG89rQ1Q0WWZfnWKRmmo1agRj
Ia2bfgVQpJM+mLfpSXBjG0gTYMFCb3PmFhewI3DM3GZsq11ls15qMvN+aStYdP1HFQF/3HCM8AVD
o6XM6yjlLZPRu1Yvw2zCtCKeu8OxvdDGVfR+cNlpN/ojqXJcl8QonyZqXZvMNY4NaYPytvDyn+pN
6HaH/nt7HvwqdRVOs/u2olwlsuoY1krZNSbGsLvHdrwE42vGYzThiWB0cWymSIjNQgGgaXyc0v5c
CMMBSXieLm673OtSGDfURErfhmQibzWe8TK99oKlPqBb2o1O4C/tdc4d26Bmfn9ajENquwIVpQSn
BdgbkDIrDmaWj8uBTu8HZ3AXoCxJicN1x/ySdpbm7l/xt36Zj27+ul6qtKsobRr7SAXrGIH46ihf
iqMyYNhY98oLUoUnESVR+nKYDy4dxwFgB0AueFeQHt3OJ7Dt/6q4KMKowSUXsXpsjNiZ58rPM2Ip
huDsL3c7rXa9G2zDv9ItsaoVeJnHi3mIa+2lMfrLEvRWkSF/Mj+osXyJgsQzaryjg+K5mNE6EAAh
Jp/uSN0CbS4cedPCHLvA9v+P8OHaUhWqM5KHUqpB/HlJ51MaItNX3mbTA/543N8GjtFTGUuko4Ge
ZBp2oS1BZ1fkt032MubAPFxAVpX89zXodxrOzgTIY1rH7Qh/O7THtnzOgy/7q+FdIXYmIAD+XNBF
yBzR+RHBKoDO0HmS1z/iGt1ipvYsnSg3ruAbB+FoHvalb0cTvy+Qyhgmvc3lKdGwumaSUVD6rPe8
IgpPPxiTlMegmU06mD7KbS5YFMy5+lb76SHzhlf5OH/H7KpT38VIKfzMEs6N4dhdljJv6jS1NcVY
dZZ2tMYYXTSN7JKs4Lhhng2ge7AyQ7ogBXWtAOa41p8E+Wev3nayakvq6/5hcVbDkgsIUzIAJWQh
eLYblhEmJ1kGXDrgv/bF/CFo/q0ULN4FabKm7mIYddrjDNIgDCg0YIXu0fguHmKR40O44pggptPm
XulyiFMtUJmdaWuC8TQ6oV3ZoGf7q4cacDzw/BSRQ2eOqs20oACILmxicDv0v2YU9HjF/O1j+i2C
zdLmJIqqZBGJIxe5GyVomEGxLhFFjvPbNoNXMUwWhAhLpg8NQdiSPE0a5r5yDHnLBKBjL/x31Eeo
BmoFr8KYM2qHpgRAOSBYafT3HwgUEJQDy4MXZv4hA3iVxFh3NDjn8tL25G1gID2kbuSoKBv1MIDk
EHr5t31l5x0WE26mZSG3AvggnSIfAFQ53VbERDW158wj88TQv68sxKAt6ZLMuerUhtMbL3LnVuXz
/kq2y9WrM2JseaYkqaAncPfyQ3OWXRSKL8Nrc5MAkuqU3AL41dW/DF+Sy+ybn/ZFb9v465kxNl7T
wArRT/DIxI/fElgpdKPxucDDvF1kos2pR1+dPEOOeegcyk0EqllAJ9VO9TWh0+r+/Fj4vAItb3GM
xYilIUyTgRAnHpNjY86PMXr8eiV5SKLgbIjh16HsjuaElrz9Tf1DtPd7V9m2ey2q5rijnnPGQJVg
KU7ipJfoqSqdsARNF7g5/CFxFoDAcPzMtkXWJRn8X4ZimDqzZPyP0qGFHHdwnD8NkenlC8iZAtkO
B7z80ulrA4RBTcs8AxhFkxjbVcstr26e9fUb2CSynndzIBjwCo1H/MkBk0Zox2j7VRtL8WeU5Cn1
ibZwNn07GluJZayqmQZai6wKcVTZ7rziKLuxOxwQ9/nNTeXGAKcULpI7uYkFVrYnlfMU5e28wdjZ
MO0qPaZ5S/Uu8Ik7AcRIv+h+Bw64EJA/+xrG22LG1I7LgOks+iptjNTq5nOfDtYg/NwXsl37WO0o
Y2Exp9f3fQ53mL6MLubNbkThUDvZ7X+Qx+ojIOuc5FImtvSFI5lu1oen2UoyXf/K6KpxDEjedKSB
xeC0SCUMB8mn78DON7kkZtubSTRDNVVd/8BbXxrNEOcySmSAwCQiHp35aHUxRz94QhgTL4QqeIUJ
1COSdL8SCksc0Bhb80weTwxjz2HNzfB/SPuy5jp1YOtfRBVi5hXYsCfPdhznhYrjE+ZBzPDrvyXn
u/G2QtC95zydU+UKvSV1t1o9rCX1mISpqe7UveIU5UutP2wfj0gI58xLHYPjjQFLi41/FjRkW+3j
JBohWQ3MzY9D4RxZimEsiQ4hAvN8P4c/0py6s3amcetvr2U9avkQxGcBSEHDKmSQ+MpdOzsGesVY
75D9ZD3oR90F0WYgEMis5k/d/r0yPhVQtXnVpA00gQ1FxK66l+7Ne8PrdsDqCZhrbETd54Lz4h/6
UVnPmYoMqDcUlWP0JRCYXIAUba9LcGD8236MZaMyWuxjpfffOyPfk6Z+NmppT8pIYEvr9+vFmXGO
qY2qMcNsIPocgsFbvBIFse4UHjBWCZiYIYi88D1ztb3A9SjtQirb5gunJI/AxmtybGOHflHMf783
CyweI+s1bq1zclB/YkzBNUdHVJ5gVrulMpzz6LWil3sNeU5gTp7arDqRxaLO0PVOSJI38JwK7lJm
wFvyOC8CONtQWgoYX9H+kAqgIAM2KqRHqTiN2hOZRfMyIv3k/Emiov1mirCxWn0994/JcMxlwctY
JIJzJwPFqDlFQgPdKqWjL2dFS5xoFLxQ1zPgHxrCP/Pj2VK6Psc5sUH6+QvLqTLOH+WBvbjSo1Y4
IgB2gTPhH/xlWLVKvyCNqki7IX2Myq/bSs/2ZUMTDC6qsVhKv09gaVp2yJV9FX9txjewu83KuZj/
WZZ/lfa52EEusAnlXFO6MNK9uiz2yG45VhXvtEoXKLho2zgHMhjxrFoj6n11B5iXt7AWgYmLBHC+
olI1JaRxpaNvI3fy6Z6oontrPUT6fY0YnE8gkkFlmiJzxUIk5oXQsrQz3iGu6yvR215gPgbnEEza
gYqnQrU3bWvH0FAgH20nmcPdtraJdo1zBFqD53y8ILBIETiTO1P00BbcUQbnBSqpS8axRkDbVaoL
lHNPtvrBSe0eTjV+/k9r4Rv+iSqncjTjJaZK6b6tmmOvFMG2CIFx8ox+SolUVTQgkpiP1rEN8MY6
SOh0FvWtCg6f7+5XlEZLrAm9i3Pxc0rvCwuTnEQ0hic4er4Dz4oNo5Iz1L9onDhJC9i81+3NEq2C
M3kqhxgRbyFASm9k+5+5OgxC8g2RDPb3iwhhKLSyMFv0RJa4aVryj2n4wIUXWL5ICGf41qJLql7D
d2XkxrQe0/LZNAQ5L1GoY3L2vmQkLedIhXN5eJ8j2Yepkz/b98bBfpL98p69/DDHb+3Ca9GN9pdX
52/HZnJOwLDzbtJCOLZfOB0YT78e3CSIjuQ+9ExX9llUjn7MQpS4YB/euOv43Ekj1yO1F2ysXF8X
Y4qUyV2CFqdyepSar0lB3W2FZHu4IY5Pk0wxSVXgf6L7QLqx5x8SAZhi+E1eTklRCR5sAuOyuNRI
aI4ZMLxxixtyoM1HbRZEV4Kd43Mf5USrpq2R8ekKX2lKZx5ttwAPfZujqVpy0JLsbe+dwAb4vjtN
nvTURPXf0/W9oSLLhvBbWBsS7RrnMZChn8ooRxKC2HsMji+2wMpE3+e8hUXlTK9JrnlWfGWYX0qg
W27v0vr9YBE2BAWk5ven74U7Uvp+Ijnr/a1aP09qJ+p9CyTdleQoNqiO439U0QW7fi4fErktq4g6
xzKiYG8y3nrJQE7qC82+bq9KJIPbtqjHTaHNHZoTB1dRrxV9p6V32yLWT+ZjGZyLbdtE12iB5hxz
OBbzLRgiBSezHoh8COD8KzFqKDAZkFlLgI8iw7GO6bOVJgGRpHm3vRjRfnH+tMriaULXreqZGkpN
AH+xovtOlBJa3TGL6LoJvF8M1XAexuwqWZ4XOLO838X6sRPNtqw/rS4EsHD4QpdlorX1XLM34pV5
E9+2DoZOfBXTZNdATf6p7ftX9W1731at50Ii9xRJkkkv8x77VoffDcXPy71JTov2VSVPKfLYjSLQ
idVzupDH2c7Q2lKtEx1hVte7ZlViELD7QZLydXtZ64nqCzmc/dhESWJNWVhBMH4DRLXbnUafnlW0
6deuMC0u2kXOlGapVeaSmjClB9kFtlwQHsxT6jPgvF51jBtMCSBX06TO/NrvRTTQq1fsxVI5M+t0
LU4TqcAVOzb7CW02stY/5Kr6ZSmUo04k0et1BeYBxdYLgZytGVZUKS2mUhE31WC/Lu6qQG2d+Ht1
lb62vh00qD2E9+CZH10gqImaGVav4Qvp7CwubERr9Q60UhEulFB3Ss28w5gWGmum5kHHUo2iO1U0
MgRqu95v/yGV7wSuNKNpQRqILpgsw7g9DeKh8aex9buZgktPD0zLduwh9PsxPPSppQp+wKovvZDP
uR5tmTQjsXCNpuHVNLF4rXTS7psiunfWM8UXgpTP2xtbczxLBIHp6BoBcMrd1Bv25Z7hPxp7NuGy
bagCf8ATJYZaqLQRI7HKp5NdP6BdQOoP2yIEXtvmXE6JcSM5qQbVm9rDnNxm4eP290W+hu8XLg1w
Tco9dKPdjTvDzT2wiZTPDL6iCUJgP4rkCSzA5ryNYg5atugNa3XVwQwU+/op9aSdcsBgv9d7ZKfs
jfv5lD79u4rVhXJwrgaEFEUZSShwx4f6sBzYSCS6JlFDwCDeTjQ4Jjo3zs1YdTtGCcUb05xaZwjP
cyMI6EW6x3kSOzSBItiyRGZ1bUxBbZwMIlBvgW6gpeezOS35oGgAxP9oL4uOGdBbWXk88UXg6+sT
fr/Ph/DM2LkcmvXYgxR28BlXIdCevSJQHrNzvC98GSXpPCh/bGv/tmMiMucvlnJszCbCUGE3dj+B
7cwgnEG8Vz/aViVoH96+6IjMxSphWUTEiFgnYp06DZoMRvOpRAe71gRWK8hyb9/oADT4fG4qxrdI
IyFOged1a/mNppFH5dslfJuzm0QDoksl8PDb2kh4HFzaRQb8IKafQtncpXUW0GT6Xkn6v4n6L1SE
cx7WGJcVYH0wBJLt1emcmIKGStEyOBchT8MAlF1kNwfpqkZVhXRnC5hg20onEsK5hpIu+bQ0FtJc
o+7JseLadv+oqvrPbTFC6+U8BAH0UtG0CK3mu85rDmj2D+Tb3meAUuKaqcCS/ujLC9Ww0hRcI2VD
nLnXnA7zTGYPMq9RSIHFTOWPtMyHFryHOxdBVGK0jW6rjMnL8BY/21dA6tIeKzS7tsD7lg4iGrR3
RMwtgZyb6Egd5wgtdO9XPRh8F+Chpcf2KjywqjA9aI96EO/ZzcXAM4QwgH85SnQMYfAZ4SuP1YW0
19DlFtLI+aE75H4WpJ7llfv4mnUJ9v+qQ8H6LY2vt0flMDZliYpVSVHyjq8r7VwtTbCtnusX5IcQ
LiaMQegISAmgtYNYdVFuplLUbfSXqNfSFNsC9pj1nsW8UJM4tLPSKpAhJTe6A/33LJR9v9mYFkJq
RQTwt+5yP4RxRq3YsWVLEpAjjP6JGn5UnjP9ubA7JxmpM1eNl5Kv2xv4l2D3QyRn3zpg2xeAa6HY
/XXeaaBFAQYViIZ6G/1rQ5AHyuKoIu7q9VP7LZNvmxvKXlvyDKdW1R2axqrrJc0EPv4vccCHDE4z
wnzJ+6ZH5oVN7KLXw6du5XbPthuBAStAS+5JeqxHV7Cb6/fzh1TOxkdlbOSRNUewnDboh3a226FF
jKCVavSoLx30g/0gCam3hKvl4oKIEmUcBuTK8qQMJmM5JuXoy0nrs8L+kp+HCE15U1m/xAkoPKLJ
X4rpW6KPh0WTwRrdt4KU57oj/9gHLnZgkM6SksORY3DrXlFsJ6aZg8jJNQsRfLRIFLsoLwy0UoB9
WVqAB5hi4A4NL1Xp18WXIhGVkgW2qbDfcSHH6FAe13E7IbBkRbj/AekXVWDXE2A2sQzdUgz8l1tP
OC4GWrnRzKoFqm8Fw2PuTfv4eXJnrzyqO/lZ1Ki0urALgdzCYjWvi87CiwaN4+faDw8kGM9ItO23
bWP1nGz4UGLJMtgEORVVilTttAK3jyG/0Pq+qwrPwCu+ETWUrXvsC0Gc7qVaXUg2O6j0EB5/jRPr
d7+oskSZfdGauLPK+3yIbAv5Y0OlToqWdDuMT7lxruqH7c1bjfYu1sSdUT/NdVUDGtNbct9IMkfp
jtUiKs2KhHBxK1IEcVww5zXmt3Z5zCa/TL5sr2O9o+tiIdwNZ1Y9ZvANzA5odxNYuHI/0RytdFF2
aU6g833HOVAqj2AUSfCcWfeRNjBfTNPUdJtHLO/M0qJzi/FYnTjSQ3NAALa3bVd6WlzFZ3zhJXJ1
VFQBWC+xXojlroS5sqxU1uAK4wMs2gl31a48aDtC3Fl1fpiB7jLICmUfXouiCZV9+o+I80I0Z3KZ
bClRJbG73Rt3V6MLuUF31pCemV5f03Nxre2iY3mK/cx1ooMZVN7yE1fXwf4iHdJdAlLsxhecP7t2
t34SZ5y0kbSiHFChTA+q3zpsBLtz6JnsshuRJ12NMi5Wzxmn0acUDCHIf4PBINCz1MckrMCnvT9I
tpbD2aWZAarFxJvlfZr3nZXPvopBKC6CCmdmsSWHM83BjPrKSJEIQvmoTY6EYGKEfpHS6wRc6ZMg
qF73Ax+GwtkoUeMmUUAK4hnNF6O/AhKoIyRkWH8NXZwOF3emIZXtgfEsLcRRAQ4Ok6iAkWxe/xh2
mmN44dvgMu6C0gWDJUxTfxFoIlP+jS3l+WW11qR0mN/v8xnzyJiU8ORD7zOubXmfu/rjtjymCVvi
uHhUNXBXKANOUO+OIJF2DIzfxuRqskX8qOvX+e/Te3cKF3FKgq7jmjSsQodXXnK0d6NPdulRFDWs
Rrof58cjb8bLIiV1i3dRr0Ve3pbnfugOpTa9hMprkZoihPDVd4ouKwTuW0NcyUOd1EuRSrTG06gF
FJ2B+pJ9P992O8B1OdlD7iav28e1ZgMX4vhih9UNRt40SCMWY7GbMScO/PBTPyb/IlV0KYbTijgK
Jd3OoRWp3LkjOYwJMFz/qxDuBiJLFtdDhGS5KTeOnk7XbTu4tW4d/tuWcbdNa5Z5LusYSZDTZwow
IUm+ynoRvt6adl9uGHd/pFWUaT0zIwx6HYpjB1bC9iCGyF67Oy7FcHdH1wOMUJMAGdAv39TyTTME
eVyRenH3RmxY8LEEeVyagVRMzhxJt5w6FWT3Ravgbo0kH1rLosjuG/pJSU+FaDR97Va63CX+opAl
o48SVEGtpPpBO8UL1eykLfM3mdKA5CSYu0bkCERrYgpy4d6mPBmAlwZlrszbadqN2LttNV5Nk32s
SuXrFVHSN0O+IG7o3RkogeBPQeYgPDNGLBm0NtvSthUBj6PPy6mkLKyohG7FInputdtKPreLwJVt
75jKlyeaAZZJWdpPbb92AJcLn7aXIPo+Z/cG6s5yauJE7ClzQQTzomvV/baItcvm8kjYT7g4dIUY
XUa6FmFWegzVR904oCPdsefQz5TK3Za1fiI65s5NRVEMnTManTZItMUoM6vWfljux+lUx2/bItZ3
7EMEZzcTSCzH0sSJ2CPYv29mfb/9fdESOBuRFb1Texs5+yk+mfnXyfRkSWSHq+8aYNv+zz7xMxCR
gRepzN6+g8+ANJc9S7N1r+A83rNruXPju/pYu+EOgc728la7Ly5Fc0ZTGmk6GcmvjMUh9bMnoCm5
RQAwVzUATYRnHypwvBVeCZ43UbfQash/KVz5rIsYbwbXKUP3ZbMfySk5/uKRzm5Ez7e/OCIbSOKG
bSA5xo75QusXqlXTSPHot/f9LmFJTK98Nh40v/Ajn4hmrdZt7EMadyWVZaeiOoGon80ZMHpcTNV2
TvRP/qw9oBV4p50kb7kFRFD0LDhOtmN8aAwyxd/r5CwOqEuaOocIJfNz2DjyDr1DXhm65pUUKPsW
AOPetsC1UPxSHmd+9mAnpGPNOzYa5ebxSTZuiz7dKZqAFmndDD/WxZlhnxSS2uSYDGi7e01pgRT/
1AEvf3sxAiH8M8ZOtLGYI5SxlmRnGGei+2X5fVuEQDNUztySEttFMzj4pD/LERrCwx+9LXly+XUO
i922LNFyOOuqiqnGiABcYzc+zKXXx09ZG2yLEBw//3LJ1KKdiwqXiV6VQdR+o9O12j5QQ0Sgzo53
Q61V7tIaO1tXbIIXLqtA/A+bi5hA+y8vo99qprItvXATaZF3JaGIu83Ymd3moJ+GvX4932QHxe8w
I/lv8HgvzEflHMWYVTTMJFRWbL115FZ2lPl57EQ9zSKl45wCGZGve49a9OZxUHI3Mw9ac9cttaO3
L9sKsZqUvFwR5xBCBTMQOgsvBt++sY79dXZiZLL1aTqO3vS93A1PIPIQeKF1qUBwsIhhoCbL9311
Rd5nJUPW/MW7inuMOjKiGpehDRv7BpBs0mnci3LWq8HHhVhOLcFtSPMyx9OGLkcr9CdRcLNqwRff
59QxycD8W7JHB6H200jGmxm8XugZ3m0fmkgMp4VzVhpohkHXnFb8o6KfCLSAsuiERFvF6WBL5XzO
LCDPaIFx1NwaRNDWoXMml4BpAsR2e1H30qrLuNg7ThGrvsmX6b1VyjxkzbmpOycfv/TT5CTDdSob
TpgSUTDFvPcfbupCJndLMWpUoDsh6z+r5s6iaI/S4p2pkesOPSvFYFc7qlCfNN3i5Algj3vp39xg
v38A2Ds++684mZbCnFOgDJj5k0LJ0wgwprynIhSr7c0FuNRnOUDmncIFJJU4TcYUw9i12kMXiKbo
tpVG459bMYnszFTxtJ/Km3xKHXW629b89fD3YsO4BxclOcbuS6g+eWAtOW0Qo/UxlZ3pPrnSvy0o
FO5Yi3f/jP7jTDQyvnp7Xgjn3EcFEmy1s1DOmMu3EFW1snF7FPKFdH2rdVD9QhDnR4po0bSIjZjI
R+IbbnYE57a9I4Hsd9egYb+K/ET0sFhNSl/K5JxKIpWm3INOBC558pZzASgU5RaMLLZreNGhPhXo
DEqPkWd75lm77p91UY+zSHk4j5P2NY3SEo8qKTr30zWlIkq21am7yyVyLiZMZTVXGHKwdsXC/Nqv
XBCMOeiedZdr5WbYEbTpo/eoEuSiVsuyl4I5P9OWnayZEhRndE3n/X1xlwDqJd/XgajyI7B0vo2M
SgO1WwsmSKok6HXUL8wse7CmynbIbB/aOD6njf1DlWqRj1mNWj6Ulm8q60k+JCqLJGrjh2RFO5We
TOOOho5txoILcP15eCGLC5WNfikiU2Vtp4CpYOw90944aGhuqXx0mAiqpwKzfw9CL4LMCcQmYD5C
0DfQA3jAw0F29Gh0+lryt72b6Ow4/9KWdaErBsBKO3KmkVP14K96GMZvaKI0ygOdRTa/Wha+0Mv3
v1+sbKAtWQYb8UoD/PHylr2yB8d+AlkXXp+5awGzTGTlIi3h3Ew7TCklrK1bHqqrzsIdYau+nQxe
njY7ddAFF6zIlfI9bFGj9yp4T1QvfMoTp7hm6RLtxf5uPWDcaTee0DwsUE7mRf4eVGjvyaOLTa16
M2lDNtub0kMHetriXlV2UnSTDMEUi66k9RfQhSVwrgUt0aktS5h/zM8WILmWPWEue3CNH2zmKAUM
kyhoEvhpvoOtwjR+j3ZO2J5vokqOO1jajS+tN+xAZrgDXfSt6LkgkshFL3YEKnGSApEdnY4KvetN
QVQh+j7nTYa5KkK7QxjYt5mztPe0EaiEwIPwxOqh3ttZocLOgCPqRAMQfIbFsciDSg7bHkS0Evb3
C92L+lZLbQXWFUdR0Eq93+e1YC36tnrzmTmTyJM0LAglm/R+UL8lUmDHgnycSATnI0w1m9IagbmX
WvtaeYrJXpsETXoiEVywIWv2bI4dnjdp+EQSM4iLH5JJve3TEAnh4o26UcM2YxMmw+J31mPRgNXm
27YIUWihcPZfmhX4MFvAGLHUJUr5Xuyz0AJdNScRwKVAi/l0W2kb09wRHMsS5848XCnF2QYwsgXi
ku1FCbSYT7o1M+2HqkUMk9DsSQsJhqhqUUwmOBu+VQCw4DbaRlHqqMbCLc0XQs/RmAkUQLRj3GvF
tiKzHRNk9KgyOJn6MmjRbtH9OP3xf90wi9iYtFbQOikTXea0OetI2jc68tcqZny661JUg/pzsz5/
n1PkhPSharJKnSENR7UpPMzXniSQsG8vY+Uy+yyHU2Z1sW1UFwwMXByjvYpcXnMqvuYO0DzRpW/c
k7dteYJl8bFyN5jUUNL39tmznlJHGa9nOf8/K/OnNfFhcaLUWipTBRjmsq8kQas+bS9iJYj7LIC7
vVSpB6yYglIJQ2g3fiIGcLJ/rMfOYb1901X9ZL+IUESEMjnFJkZiWhoDZr/SnQk4cT3mKSYnu0pv
0mezAR58fMwsgXb8aUyf18m8xsXdJhtzjMIbShfL8NwRp21Hb07vzX8BcPNZDtOaCzlSZA91RbA2
U3qcw9jJohMwe0RxKcvsfI4SP0thq72QMps9sdv+HUhadrP9cqr3v6YCRVX2lQj4syTOOajAwZgI
QTtP8qXfRfvsGD4qN9abfcUqW+MeY+miEVWRXfHuItSp1BUZkB+iu8i4zeLvef66rfUiEZynUExD
N7QFV4SdfQ+tn5b1rRNdrQJ94+NctQ3LaUmQj2hCP4nBA6rexxS8f3h1/qe18M25WdvMpOowbFjG
95l+bdc/BvVhW8R7VLahbgrnJAyDzE1roI41HsO74sQayQi8LCBv3dI3Xmx3cS2H+rlT71nthBx/
1U9Eg1ErlfNPyshHwuNSdCHNsYVsWJo8sgGw+rncS1fxl8XNbisfIxw35Ha6FdV4/3x3fhbMeY/S
VqZqsRlgs3kwuhSFm2vFPLb2z0anAo8v0E0+Qi6KqdGB9QiOWv1tiuIdsI6cWDEF7lAkhXMgITWm
0ECdHO4wiNHiUCSlE0u6QDdXMi2f943zHmkYTUu5vE/1MEBQEGR4hRudZZ+x8lX7bTVlVrulpZzj
oHqkDikb8WV9FQwQuUfjUeGL0tSireOcRy5XSqllmLUdrO8RGdwq+k47IWYEM6mNxfDhMgU3XQte
UqbqrJMq9+XRQXevw3AB2ldR7kiwJj5mrhJaqWmBSuiAkTkF48l6l7i2IvAjK8+NT+rAh83arOSA
usDlKB+Tff1QuKaLx9NecWYhX50oGuSL1XPa5jSr8NJk4+yxi2lAVzvkp24X79OjVIvTtKIT43wE
leI+M9gDhxEFdA+x/4NhtyiO9oyeaIFhve/UlnqwA70IALKYzrkNRgyEbWEwHHLg+2qHunSM2/Yp
9FJMBz1bZ/OaXIOjykXSn+IR5Cy3yh4cAkHjga/NLcECj/ySwH0J7j2+xq0kxtArCTJm0hK7URWk
proj1m0cCYxdpLGcZyF9bNuVxDJzoxV0Rmk4S6IeQomKynwrPFyflZZzK2lrSsCggiXKQfw474pd
fZPcDbHTvRre5JqYLAsfQid16iB02ZhifpRuRTefaLWcz+lQ6puTEu/0Bf5muGsXX5Gftr2nQARP
a6809ah0EURY0lntb4FXYGjBfxPBZeISYlX1wLwMsXKnknd44bppLcjNaMzONkxDY3Z6YRpaUc16
mIEXqYvknaROipMkvdtN1G/t4sXKgJ4p93R07AlZTh2Q4lb7qHdF7Ewd+WEvbTDS7muD9KslSy5g
wRx97vZhYp5A4wjcnLh66Sf5WOr9UzVoV5o9emVl3mtTJzldu7h9sQSaWV8NqfE44l8nMzhXMMhd
WbJjhmjvM8anpKOHctaOpjw8NNaEv2OSSKeCnRC9s3iA1XkpFXmMUQgsZmcOWIcLvavcwclnV3mI
r1MUkKRH+f7fHLKG9k9LVW2Lp4xsyzht7QZFaaN8i8fY0bQYEPuH/yaEO2N7nkJgXqBalEbNbWmZ
ZyOMTk1LBKW3dZv4WAv3UNVASd/lowYUGaAMgM639IZScEgiEdytYY1mD8QkZPm64VqpvyUgz25E
uGnrFvGxDPYbLiwCveRF09kI9kbaH8ZIORB9ets+kHURv3NIGrdTRUZRvTfx3FGGxB3TCMndVqBY
oujh3fAvljHElmRHA7ZKvWFZA6DKe8otQ0rSTqZAv0Smo3FbBpjGrI3ZmAHGx3bU1oPCNoJpCp1C
H3e0el0U834p4UqyctzpBVhUstJrhs6nEzid0HOyvb3rWvKxvVy4XhZ9I5kSKJhzNTrXRXmsRsOB
JxPkg0WnyF2qpZnbsWSjOBPCh0X30vx1exns32+5Zu4qLVRpKpMGQB4auRvG24U+j+2LXL/UQjpJ
QRjCI3aoKLNWNurm3tA9mtm+DE9DdRvbIjw5UXqEx+oIxwEA2Qpym78IDt8xxu8lsCxId5ErO/aL
qEYj2EKdu0NN9NuGI8l1MG1dT3hJFfc5COVSv+9FfYTCtXFOtrIiZZ41BD5aQPwcTAoH7UUH2oqx
jxBSSof4H1FYKwra+VH30ZpMPBJYqvjKdBavD6wXTQXFFz3LXgae1UF0gAKN5xkws8GcOzlGjl1B
j4p9MwyCMTWR0+IZMEfQmJS6gVbmDBUWydHAONjs9cD439ALsyhww7x4wkspMqpUYvc9e/KUXhUw
dJxoV7/aLvWmXQSiJRO5iystAAeHt23aoo3kXIeuo2PrvepWL4mzND9ygNf9Nwmc88CbOzdkC7Xq
vrpdzEcqTHWKTIsLsq2oH9IQTLfQ9/wWUHy+NuxCb77pvdnDEypALvxAAaMq0nqBr+LnQeiIFnEj
hFecy+uquu9l6owtBvkHwQaKrIunwiAtzVMQOTDccAKCOQXzAhZmmzD7YfjdU+62ov6ClbawT28n
nhxD0uO2VRcsje4WP33JH1H+O+kADr+zDgmAyqVj5vd7ZABOJabm/xe4QIKL0+DikioexyHtYRJx
8hR3VzR+6gpBvVm4rcw0LuOSUTLiicGAqNnZ0q7KIRgW8HCB1RsNWvahrr7WCIr65La3Bk/9v9Nv
f95iLlIxYophQmA5eVmoPhdR5SbL/FOa27dt6xNtJBeBoOLZmaABwwu0fmnjzkmLU5U+bssQGQLn
Q+jUmVE3gEZh0KzdEt3SUAva7MkO/+NaOE+SZSSmlYIeG6m4i4rvsQ3MQVHaQOBMeCKNOjUMdTIZ
jg9g34pnyTRdG4A+IaaAWiF40no56CPA5w6nVtUZYwXQ8kiS77Q+8u0m8aoqd+Qu3TWLeW5l4zVK
iztq5T+3z2xdLz5Ec2cGlIjZAicJisftc0F0J0TJtdEEnmv9YvsQwh2YHFpAPJgwWDpFLZJKO00i
bmsvGMU+SOVtXrxmCfG216Wt3qUfIrnLIM/aRGsYBkbX3Cnj8yiqRwq+zweOaSKXvRJjGM5cJNOp
zeJQDKNwInfdon6vgo8W9Ugu4jwFVENNPBMRHHq8Uk+PHKh+5tAD8C+Jy8KCyBNlrETr44JHhcQV
qUpWVy5BwmXW1dVih4Ln+boMSwYsn2xaCs93XCuLPIF9ETVdegd6gDAVjKGt797v7/MV/iGZshzI
yXhEtFcTMn6JejayG02UeROJ4UJ6jEzTKK9Qmm7L6wUkoMR00tklyvO2RovEcCdSx7JE6h4XRdt8
V4fQmUjQjj8t/N+2HGXd9X1sG3fnZgugZNUF66m07jWbbVexs73dy/d6qe5jZBVlSZEdpFYczCq9
TWYGoixFc+SoecLAjzPL9DrK9Htrrr6mUnm19LVfo73bnevmkMWGQ/OwcPIovlJocp0CgMuZS8Pd
XsR7feXPWPpjEUz3Li71LG/bZgzR4RNL8bGohmMyGxg1D30LLOvxHJ1nAxwrhezlnX5dh7UPpOgv
oPNAcsD+Khn5rTX2D33RBdM4AN2jBNEDeh6rxFsm08ny/qCqlQMA2tpDItsjbXoFovDrPtR3Zhxb
gtX8pXD6sRouSBhiuthWCS9dnoE14hPZQaAQP1svGHk7zbf0vOwQ3wIcJPExp0pEsIV/CZE+5DPd
vNjNbkktwOIg82td9YCMYaRv1EOMC+cDamNX1GGyfil9iOMuJUqnKm8TtBB084M+vMX5QRPFKiIR
3JU04U7KLNYrGQFPONFsp02QB7rf1sK/PME/FsLdQjaJyzEssW/qw+AzDNnhVO5Z6AwrOOS7/lW0
cwLb5dsWWkvpw4qVHY3wuhz+qU1fqp8LFX0LIlTA9RSbDboGGzTQSBdzh5QNaaxWOiLKq3ZnfwXC
ltvcAHD6cJtVDuuujjNPBL2zXo++kMmdmtVMkRk2KJuxqiqD84q95Kr1Fb/ybeG45+r1dCGMO7yp
sWKqg67PazrLtfvST2PRggQieIakRddpYqI52Etybw73S/plWwFXtfxjCTxpSTZURZak6DPqI5Tx
FhloO49h1AfbUtaTJBdi+KuJmm2odgSkEO9tqIANQeqiOCBsuRL114vUjidGsnJ1aHuKZDjdzS4D
RKJXJdjHzfsEtWiwk4J13RcFQ6Jt5C6TYakm2+jRMrD0+p4SeZ/l0o6aiSfYR5Ec9vcLN1sPSABV
LH2W5652RAe0b96nr+HbEmAkw8Hp7SJfWPF9D4P+uCovTo9z7vWs5XSpcbnUre60arAo+1h70zXg
qCKOKeXDEt4boi6M1WjmQijnPebUaPKwQXyppYcsu01QWTPiF3gvQTSzMjOI9/WFIM5lxCA+Jm2L
1Q29U/xszrC1neT2L/Qr4y8Yf7ygUdKT996bCN1BdJic+4i0xSRUg/soWp+ouTPV1ykgeAUqw0xr
4/B4uK4pjxMzSv9/TogNC7K22WYnBYWPDJ7Q+gTHZnOxbtEUtp4wEsP5SECcV97S74wlJAvIHfkG
ivb3ERAxPDQ7pK1Vcg4G7WumVnQd68r8PuvXSy25hasmD1nn4soTRVvri9RsXGq6rtl88UjT5kia
daBHLjesZ5KhchjnGNYouaxRjeV+J8kRpRHX9eVDKmeG5WwmclSi4cUgB1P+rk1fzFHkqEUr46xO
sQsr1kfc2Y3HEJ40l4LauXsdX7SbxU3vK3/cl1+F0GXr4aP9sTTOBtXERilOR5ZefygPktO68U3/
0u1GT3djNKGKRhWYZf2pLR/iOMuz2nSQlxDpFPkYHtV9t5+ODF1eNBm4Ht19LIvPAcTJPPS9hKIp
/GZ9gLvGKKn2OIWuvvuVc55fI/IflZNPCaDTqwrHiTUot+j1KpJxD3RFED7rCniQzBslTXa5YV9F
cxRkwL5zBoI/F70S4FXnpTpCTzlzo7oS3F3rPaYXm8GZaFwOiyJFiAFOhSO7EXAkpr2j7jG67JK7
6shIaoDHCF+L2UJ0MBV+/Y/ki8i41uOp3yf//0j7kiW3cWDbL2IECc5bDhKlmlRz2RtGVXebJDjP
w9ffg+p3LRbMFu6zV144olJJIE8mcjjJ158osceoVXHRKnT0ZUj7o4P7MuAKrJQvOOmD2eZDwYpq
duaZ0XwaNGk/pZ0gdSG4wnzZSZY0jEnaCNzy+W4CEvQ/zPBNUg5Wc11jzrX78WdacdjTdEj0WwsO
L8L8oAULRZ1QmgRX93Ma6YJd8gRjudTWmtp+EkixTWmxWzo93o6qM/qyz3pLO+SlHy1vQDcyGM2d
/NA4jftv7RD50FcR4goNmMOlqDSzSWavpcqGAVcYgG1eiyv0Nh0639jJIF/VBI0A2xfUAgeDSWxV
/UTKVYS3TLmEJirWQqX+sIxDpwoQfvt6nv8+k7/6+3rajcmoINohIZ7myAiUs+IZZedfvi/MT/x6
kmcx7GesxKi0ypG8Y7MzgD5kTfbZuOuim8Z4lJtJgCwbg/ssgjsL4y4nNbWmi2Kk4lu/xcZ5EOa6
WHzlGZ5+k73gqFhZ9BA9ip7S242DK7mcs4xCvZqzCl3zxbX8YoAVrPlAlHOlmk78oe9DB+OJbrTL
XHIzBnRvPmbH/lVUlhWdJ3dDi2YpsQwZrx25PlUtIH6+r6Nvlw9TJINzl2QGDeeyQE+leyxby5Hl
h0G3fws3fx4in5joTHkyejYES9PvYbmL9L+IiFpUYFv8JEVYzxII8go8dkEKMrykzevl7/QfYcxZ
B87F1V2xDNMC7yJjQC31o+/kpATpPrlWj+wJIey33IjWiIytAeBtl1XF4F/vmWbn6mCBlEOT90N5
SDLMdjU3SZ4KgHnjw32Rw+mV5ZEa0xHoT5P3bL6jiwCURH9f/YoWaZSlih3j7FtysM1vYfYbl+uL
AuwHrOBoUarcojWjZuksr++bKy0e/TiLPMEFYK8bDva+yOFgz5LgwlJqIS8JWnnJKbzoGO4Ye3y1
b///ayNfRHGg14VLZ44xGtisLnXGMbtWpVngi7bSNl9kcAA3l3KYDxWyaf82P+FGH+UDm+2QDurh
8qfbwJgvojgc6xLNjNIFV4BgJVgDZixQMgu+mEgEB2NN3C4RZpPxNJ3am0qa7+asvLaoKSrKCW4z
/+IujNxWGw2qdNaHJYurVuxTXLhk/BM7kZN6qhlPjTnfRuEb7AYlpXsi9S5GbpNxd/lgtlKq65Ox
OeNX52TIJTwSPBW5u+Wazd3gWXGQ9o07O7GonYqZ+iXlOCiwjVROsXgJluomt7KfokHHBLVR70n7
bh/6om47wZ3g139WeaZkkYGXoBG9yfpwCs2/KekFSn2Oz11SioMFG5y2xGpwI0ZXdssH1kSI2Ql/
uhqc6WhcG4dxhwadPfgjr8yT4dNnUajCDPXSD+DAwkjruhpaPOtj/Z8cS1Km7mhgMlbu39B2KgLB
rQb9LzeGg428tLRFw446T5uVIJZjOIxpl2bT7dTWnlWM97lO/4kQB2ZpjgsrB5KU7zGm7FRj6Fbq
9GYv+gn0xX7cm0ebFL5sSCcsg31u9fxmxESWNKa9QzPjfrFsNzfGHVFkdykmTJQ2jtIMTqGAj3U+
zGbh0qxwmDGSOXfalLjF1IFMpnRocY9FvLsxmxxVGxy0/Du0sVxLVnbg6r+t59JpMCyRzyXWmUVe
MqCAibW6CXZKaCVam7IhoHP/MizVgRQ/LOTSlulZNXKnL62bIcr8VsFfHv+ppsUZ8uwVk+Te2Om+
Ui7OnBM/xWLCgXzvozgoIFsx8qDszMMsY3t4hxmFON/VTXJLaum1jppg7pBEU0q3iBRvMTUnkcmu
j9q3BizpZLlW5Opg96YjNaNvlVJgluYhj2snVYI8D2+70X60C9o7pLGcrLZeU7P0TDs7LrN8W1ct
lm0rL/PcPhZFvCvtBEuw69glmW9Y6h1KA140Fb5ekMSZaXMoc/PGsLHHi5pgCbWCNiGZY9ayN8jm
dWdJQd3P/qAX3oyuh77orxUr6X0bAO/Is3ylj2DZwZSn28XDzazgqGP7OktGZzH696nqREmty1GS
yW/rHKxpkImFTg/0aTqVHqCqh1/2LZxfLiOlSA5n5WNfzINeolaTpke1uMEoK3Z6HXUhr+1WPh72
pRNTNRD4gYwE1r6OZiaDko51cbM9FunnHovRQzeykIJ9W6Ofgvj8lZnOC/acYjY8bgNmF5jmn4/B
73y1swwuYTyRPm3TCF0LtXE7x+Guk9+zsPZw8fw/E8T5sXjJ9Yltg/PohKxB+JxOkUusj4IKoibR
R+M8WCXJbSdhyyReS1HQjOkrGKzKbkBXhvTwZxpxUe0wg0eqYNt1Mb69w0hSoI+qg2ZBZ24jQewk
Uoq725QQPZcrPDMXbNYdmsc4PyQmembV18sqbcdO59vAfsfqasu5bc3SyDylKu9aTX82JTo6l2Vs
5QvW9vNLmokUkymFrHXJBfNO7zBmLJaa7ZwmqPxk3x2TE0g/r0QcpqKPyMW4yZgaodbhHZ0sfhXV
Xp9c0wEtfYbAA7PD+NXbnz8ihw8mkUhIIjAGtEoRhKPsSlN0zDGiJviO27HaTzl8XzPW9MlZNiGX
ZAfxKQqUQHKta1YoANM80h6iGf2t5/X63Pj2ZgPuW4osFED+bW/OPOtETgm4CTQQzkasseUPFeQg
A+yvgx6zRqf+mL8TF6yJweB0TspKrR0W0YpCJ8HB8c3M2tBZ2oACtteRF2O6z5bCWcr3y0pty/iZ
M7C5SxhJGBVbanxEc9qV6GIq7kpdkJsWieDuX1IrnZJrKI8lWDWgUA+d/BFClz/RA27wK1KooaUv
Jjp0PEKOVMmA6LcV/Q12nlUka/LEuNogF9mkIKEDvqlTIZk+VjkJ9t38x63+3wMBgdFXRQwKVuhh
wDwl641YPMXJ7iwUnsFo7BhBshNNQVw+HOSNvoorIjrOdo5USNEeSvlNUr+picADbouwTBkFUhkD
otz5V5keNz1Y2b2ilzyU190yRsnLEDW9CcTwGcOSxGUYq7BOnX6P4kNeWW4pHpJin/9XMP2pDJ80
LOeuz+IYl3l048FJgnofPmmPxYuChrrQX0SzBiKluNsg620y5nC32Ik4vfWNk95KDhv+Hxz6o24/
y/bRLhd49606B+75WUnuUiSKPUflCOBhTJ+s/lqkruVpTvXOCiyJh4c3dX7Hfs8i+eBlwVOjpcgt
GdmjkjzR6jRZL5dFbCdKziLYt14FEyOR9NCcEb52i5475YIZjVh97EixG5sZ3BS9+ZpZoj2e7HJf
ui9cBINiEaERK2Wz3QYqsr8qCDBA6SEIm7cDpbNu3BtbmpJUDzXEEnO5XFslKGSk5XD5823Q8KPn
enUrOFfR0Ji1zXw2FH9CU4tugOHVOAyufY+HPAAK61YeiQA9RJpx6NHOUms2BaKX0Oz9XpZuJNve
CTQTyODJV0Z0UVlWhRQauSHHgjpKkL2CtdC67vzFZcyoA/VElIL/kUj7eWQ8B8tcdHYSYqH4vwva
/HyPTk98QwQT/4eONJGGHI50U1slWoeAPezv5OZgls+CT7gd/J214SBDnutcbzpcjmEX7rs7NMdS
F6Nm+l59abCYUv2WipJYIpXY/6/MWZ6mQdLRqYVeSN8sjrIuGI7eTpKdNeLgQqFYMSCDH9Wbl+WG
KMNOiz5GfdmnqukVVDTxvf0YOEvjcMIYDDSqwjkiSKJOjJ1dVYVUp2k7uvXP5aNiv/sCIqkcVBQZ
WQpVRfIvUWdPVqm3hPXe6if/shjR8XBoYY5jPc0hLgSZPDl5Qf/+n3kMlQOG3NKHvpMQVkzh/dS9
x2gRMHqBjM+g4cLH4llStFm35hGzVoDv5c7aj0F+VRzSIEIeegFxKmvxKoLkMO/6gxyI2Nm3GiDW
iMtzayDZaOINAO9P5eJHrs63BjXdSdJ2VFU+WtPypHD0msraYyT9wVioW5vz32VxrOPyKtJlR+2n
7+0UyW6Sz9dqfBW2xG8I0oLL6Pe9HNCUYvmk4UiafFBb+2aexuu2NQQ3QeACeYIWO8n6xFKhRdfZ
T0sB6sIiPAxR/mHqmYMt7nSXDMV7K2Wi4ElgUzxJBcXC+4ow9nDmezMv+d5dmQ8slO7eQRLjSR72
IngiVrL/SCf8tGSetsJubLXDJAlKFljHACYvL5QcCSRop+ifAY9TeEmv+sesHLQEXrY4gWHzbYh1
VkqG1sNTprr0ZGHZrC43idOaoilfgWVrHFQ1aYITnZE509V3zQg0pGovKyII1DQOofKQVkWBpRae
lii+odJjMmX7JbFdK4n9Nm79TB69yyJF3ljj4CoiZjPlJQIo7FN3ZV9xIj+9qXwZkwIgkxXENFvz
OURWiIKFdUQzTIsd5cp3tWM/hs2AesKMCpCOlcpDoLzGaD10MIKOCxJH6HNa7uTcqW5E3Y7bcdxK
OHd+ClY8mBZy4J71nTE65n52h/uJwFRFR7yM0Xdskt6JGOe2i8crqdyhWmWtyloCd5o3plNIXtog
m2F8o71vJB+66ZX694L+3XcCENi8rIquW4puW7rCd/h1TRYpUoX4Ozc8Ep9MSeSGNkFmJYD9gNVR
xuGg2nKMBErZYpLK3sXDy9Q9WGjgFtxQlsH4xRWtBPF3ZqgGeSxgdrMmpR564Q9kJreJsjjmPBwn
WhyrLD5lURRg+FhgHpvQspLNXRnC5miK2UItIzvEpHMS/XrGxp7LGm4GXCsh3A0x4jRtSYvhVbuk
N3KBxJpazE4noe9+Gp7JLGrnEynFmfygZ+HSLMwvyfaOVt2t2ZVuafQPl9US3UAuTpFHSY5yG71v
5YARF73/TqtQ1GOwnTU6fzs+95rQSG5RmWE5bGXHAMW+bQIT7obt5rA9ORKcleDb8bnXJZubuFJQ
ayjIQ4yVdrQrHFX09Nua3QFM/jRenk6ilaqlsFsYb7cD6d8TyIi98Fp7Sg6Lm59kuHCMvcju5eMS
CuVeMhnIG0hmQ7X8xYQ3YFN4+V7ZayfsNnKQJPOyZ5F5bSdcVopyIEKxCnrWBpTI0R3pLx5e1uMB
CZcnfY9BTReUU5krXHayRdbx5etygFKPVVaPGp4caO4Hv2+2Q8ndfGNbQVJ3Os4KKMFVt74zbwaf
dSzpB2HEIjANg4OVxmwHVc5wvlF1pRanUdQUJUAUg0OUcpkLJR3xRGxt67Sky8Nsa/481Vdy1wb1
rEZ/BpMGhyh23tA+61noJ1nOMEUvWR+dkMYXiBF9Nh5RNLUgNuOQs2PsYayl966y7i9bwbYIG23H
2EOv6nyaM6dTooAGExnA+EpanptiEQDIfyDWWQL56jdLY06SyoYE/ZPdTX8dggQ8WuqxP4BZ81aU
LdgGrLM4zqonyRySBVscvKp+KsobBfyPOfm4/NG2YxxCNB08koZiWdzBRNlYJ3IKixqPrD088nN3
2etHLZA80ct084DOoviusjnv1anIkD0a7L2qvEvRPwJdRAK4QnxTLbgXMnSR9z3a7bEGsPf0237H
Gq/61/rqd/YBIr+4Uom7EYWUkBrjumi+Gu6s8DjZL5dV2nyHrv4+dwXUYcrBkAk0YO247X4IWCo2
34m4BDdv2koM+7CrgHCJijZsR6wN1ZRvceOT8iayBB1kGyI0FZeVoOPDMAnfiFEOjM2+gu0UduoN
qXE04ual0BsBCIjE8FegG7JhKjXFy9WdEr/amhO2Py6fycYt+6IJd+YmKbIwA5Ovp2rgbB7im3g2
RdUM9je4wPmLDO7ciSGVpoG6FN47KK/j5CXffh935pFtBxctjd16SH6Rxh2/rReVYUmKgphl2g2g
8oa8B7B87LMHIuatFH0/doSryybJdkLaelE+KeByv9xrhyEIg95jLNAVWJ9/YwvKF/U4l12opOuU
Cotq7fxmYVtQ8nsN2zMv3wrRxeP8dqYg6aaF0Gqs/kEOkXWx24UIQTeCgy+acM5aykbFALEixl3y
17bTHIwBukt+nLW7xox3f6YQ5xi6yp5ol+IKzorkLPNwSKPZTzVb8Njdil3XOvHPAEKinvZ2++9g
PZuYMj9KtrbyLyVGLEcdcIBruYOFBpfV22pB+yKXQwqqK2FS5zJIh1qvUN6NyZsWcGJOs0Plb02X
7zTJHWzRKoytGOKLWA498qrQhmXEZ2UN6SzVllq+BZJuNEEyliPbq6h/WVN2KS5gCd+SMYRtbM9q
jEd4m7iFdTOiwxGbAu3ytszu7PTjsjSBHRgclmBAkhq2DmlGBORKw12V5PsR8+GXxQgsweBAhDSl
Umh5jjSzhMUeQ+WaiPSt8W2WH+ZxFtwVkU4cgORqEWbUwkRbsdRXRpQfaTLuOzMU9FGIxHAQ0vZN
rgwVrJsS6kzadMqS1K+032if+HIDORDp5UZThjJDWNnIRy2bgyVHkimKDpdPSGjYHIDkU9ZMQ41c
hR075p3+F9wKOsaLj7ly6jesCGRwn6H71r0sV/AVeUbx0ChBnZ7Brhv1hWLZVTd5o/Xtsgx24BdM
yuSwQ6lMQxvwUPWipD02c3YFBv6DZnRBoueiJJrAXZocYJC8tKWwi9BOgXa+4k5Wg8u6iBDJ5GON
pctRToP3N27+7ZwA7dLO8DK8pWnQCff3is6HA4gU+ZFpaUYFwBe645C6i4rtzwJT2nrWrC+5yX7F
Ksggc5cudYlnOoPZPKjBpVAEbB9UtRclp0UHxKFDUmfKJNfsBa1eldFeF3Xjbs1efNGFw4WkzTsr
76CLehfdtthNB6/RfWRPmATAMsQUNFVd48y70VveG5ANlCfyISLxEfgQk8MM3Gp7qAvAbSQXjpV9
kP4+VF7keB9b17QSVLFFN4QDjkWxdHPMkTUGt+HepJmfNNI9bUsBQAnE8MRERZqCZCCEJ16iByW7
L4y3WWRbm1fDJIbO2sh0bC78egv7fgkTPYVpyek+1o9y/+Oy7W56wdXf57ABrEeyaUzABnU+kfle
AgNWob0Z8nVDRK1q2/HSShYHE3HZYCt93ijI98nucGhvkv28U/zuRtQXtJVZ1NSVJA4h4iEmLYmB
EK3fYU072tW8BWx6zoRCZOfS78ZDs7v8HUXnxKHFmIMhZdRrlJciM7BnRNSYSLssYtsdrrTiYILK
s4n5EVy3+BDd6rt2nz5XV+RQ+QY8IXGy76GfvF6WKVKLAw5lTolVsgaXND205LUZBG5wi3joy0lx
sNBKcTvjrcqeclEQu+k9uKhPCRoNOqf3rDfioPZ5NQaWKwkbDRgI/OKCV5+TAwm1achYlbj6rFD+
7wQJ66EWAd/22/gs59MsVo5kMeq0H+aENU+OPmgSQflRXYEh91T40uk3qBPW3/PTq62EKYo20noA
zI7qvUFeFSxvuHwjtgqpXyRwiIFN0OGShBNKmj/sO31HDDf2tJPmTH5zjA7toYF9RZ7IRW7HGKuv
yIHHYA6TVAwqgrLPvH2CFNNOAwPF4ltX6Z19EJLmCyVyIDL36axWA64m67RnzAass39wsUIukIPQ
lQXl8a3KxJcPy0FIhybrNiQI3qs30A5h8u6pOiCkqp0lQMA7ufZ+erd26ROK1YznzJE8EXHVpj9b
fWMOYJJSTZAZR5iAhkdHjUE5ar/TVPBcZ3/kgtl9dpKsbmitzWmEZUMIBKb0qavqYzSCn2pBIb7T
BEmwbX1sXWVlcKLyTV8k7hezsJBbzZLcibqjJgWYPREZBLt5vyp0lsJBWDXYfUwmOJvlr8FLMAGC
vJcv3w3YwYZN756oT3n7+53FcbDVFdiaZ/fwNJMdjAUWIOBxhG3GUZruL1v6dmjwUxDfBUbHFLuf
E+CWYmO44FYfQycdHuXomSqi3pf/sLWzLC7M0dWiL7TRZLYmuwjsfQtpG6yxCx3dBRWSi7nVP1OO
QzF7HnN7tlNMThSt042RM5lP0rg4BBMu2Jp7WZhQPQ68QgXzuRnLumGuc5FKR9a9aL5VzAKifb3x
o+W1L05K4XUSElWibuztcMgitsHqWrIpc8iSSYhM6gWZxfm4eLGrBGjOUm+zH4Ovu9Q3Ryf/IIJk
/WbgsBLJQQkaIYtEbpDw0Cb9rrXGb6opSjpvUc9oqmVoMgpPui2bPEDrxRjPbQiX8DYpDtsRaGD7
V+o/1TfhN5TVXurr2fMX0JqB48pJvd+i4P3yC7gPK5t6krANMp6CPcjZN338VidPgrvDrv4v8LLS
kvuSgyIvJdFtFjWzKjnIAE7dsb3WMOwlaj3YfKOtRHHR3iQly9CwmSVdwts9tDzdvJXCB80MkuIt
S/66rNkmkK2kcbg5kjzLxgjHlyXKDSmbgxz2ezWvg6VvRL51E8tWsjjQ7M1+1qkERgUWg9W36P56
m3aLZ7g9HgX4hzl3zYsOgw9c/dE04HYwdumOYPDD9lSBB9x0S+cfwz8b87BTDNsY8OZCvc88yuQF
ywv+6NvypDgajdp4GPBUmMMZfbT0kZaN35XqdZ/luntZ1la78NoKLA5LMX/bdVXXwwoe6WH0ixOy
/dgh6IWgcC6v5YPhjF7pDS9IKwSmF31cFr8dX68+JweudAknTAt9+o7PJbKgO9ZOPeiOu30EPrQ/
lMaBDtVpby4pHrGf25nRP6J9KwL2jKXH0E1F0gQ28kvLZCNTyVRGdGuhQdPEwiPJSfz8JtuBDOFN
w/3sbvTREbUNbL/UV5+UwxyrhC+ec2COedf9v7Wr+l7x/w+lPJEtcJCTzl0sVTJck3EzItN6UALt
FO5iGfFu9cKoEEtvDuxid/kURVI56JnyPiWzxPLk4Y1a+9N0NxoCB7jt81ffkIOcks7VkGFX7ifk
YNGStwSWF+6mz+Y060HYarrRKQkrtC3V1hXb1Pi2+b5p41o18EDC+vJ9eQwP/S45MRMQlRC33+wr
SZy9S0XRK8QGuPw7rNk6xd0ENhykR7ug9hZX8TN/dvrX5DW5Ez1RtuOKs5acsbdVpoWq1ClowYud
WMFSkeLh8t0QSeAMfEqkekg7hL15jkY79Olj27Z/WcR/BGRnLdj9XL2B0OGn5kqCHUDTzjhqYJfV
/BL5ZSwLRMFSeZ4DIlBq+8KfBXIGvWR1bSJcgq+tn9oOY3/pIetLR6AW+/i/hipnKZwxDyCUtYmC
dqPOU3bkvXWxTK9yWi86sfBLwjbavy9LFKnF2bGatYVU65h/pqikTFGBvvl2p0u1AC628dBWiQmi
YxUT/Zwty/qM+h3jfkubHnXCGLsxSqc2Kpc27U6Lh9uafOTGEoxL9nxZQ7IZk51F89mjFoPRdKor
XJWw80jTO5Vdn+gY7wbDdpLub7K0xzY1A3mWrrqiOSiYaibLeF2WplMr6kkfosBcmtyxLTuQwubU
EuMqG23frorjaBdPCea73TpGPlHH3IE0XHWtaOpv85hWOnCvOzm0MzrL8NA1OZZS5Azho6y8X/5Q
m2a7ksGBEsjAjFQaAbcGSp7jqHqxmQlKQiI1OOzJSDcZtgU17OYtlIKEPpPFu6zFtgjDRJ7OMDWF
XxfRaXI+ZOjQ8JZ43+sngz5rv8Fiq2kgTNSYjyB4OX3FHiWaKyIp8H2l/H3MH+p+LwkJ15k98ECw
lsHBTZ1baa5VKOE3g3o1ZLqj6/J1TSqfjt1tJpGXekkejSXfX/56m3a6lssBkNnYeRrGwAJ6CPfF
LjxEoGgj2AAv6rHdOqe1IA54lJRqjVUDeCqV3iR03lNjvsrK31jN/OWsONyRVNuusN9V8bT2gdae
1iiOISYeZ6Zx4bT4xropkpZ+knDpGGEji1RQVwhajwXQtkdETfTsDC5J48BAV5YuaWtIi8pTXj1o
9g/aPrTm90W0AI9dsl8FAa5VTdFl+zNAWznZERtlwrDA43wJn+PGcPT2OpQ82lbu5Vu3fdnPcriA
IZfTLB8YQo8GPY55GNB6vEoS06c0902NXmPvmWsuystlsZvlIJb7+F/9OEMupXxuJIIUC72Gt0UD
+4yRuwWdESXa9ecgbFztu+SJ3gYibXnTriOiljH4kulBxXrN8KBg7Ua3F/WT/ocpn7XjTLlerAiL
qJB9X5TIkaS7YjH9LPM142B0/qA+RI27xObvRDDrb8rZdWlWel6wclR2nTwQFA67q3JEYDuDm7Da
g8ZFtEh+8/W6lsiZ+JRp1kitSvHIfXjPmDViMHsnBBW93It2ohrstk2AwwXb5Cyb8HmBMqt0eQLj
NggnfABK1oxulPjmHAlsYhsfz3I4b1wOSVXKKZyMXM5OqM9uTO4NI/lDKZxD7mU5D7UJjX8kmRwS
V56mYQxNlN/YBqyzLpx9h7TBamO2nqqqDzKICMOXkraYR7vOq/w33D8K7j+PhzNpjPKRbGFNu3H2
3FmhF8tPnSXaBi3Sh7PgcKDpYMwQYilPirU4Y3KbZa2TGndkKQUnJJLFWXFitYNdYO+oZyzfLGU/
h//U021R7stM9NzeSpOuPx1nuW3TT2oMPkksXyMuo4sp3RBMFiyLJ8QmkVaczXYNHVVSoh141B31
LxO8IyAFyfeL7M5v5ZMOrpgC9XgwWgjRdzPXpimypusg9UGPGCc6WUg9FQs+KD00B3vXWU65j25C
r/JBQ3kimKKdkWvDcqd9+L14FtWyN8H/LJ2PFGIJj4clguKsWs94Xcadtmv2IjHboLiSw8UIKZ48
oCeZFC95Yc3rIFXzu6N+jySbLy4tM/v9JU5YCeOwKpnavq+wps2r0tnDJGaAMe/dZV+9CYcrERxQ
qa0+agWmdb3QepTHwNA/7Or5z0RwKKVIqPubC7LpYDVoikNR7HXRuo3NxM/q8vH7NuowSsgoA9VR
uIoPWGYHdnc1chJX+8bomazrFgzFuYfpGacqXfXvyxpunxNSXIqqGuiE4rBErhZTjaYBVhftmiJo
28fLf3+z409TzgI4CBkx/JWFE9Qj++qQ+1MgH2os12At1b+xKw2vr7MozowVM6RLNqDSbtJpbxgg
7uqQKKHCrd2Cb8bTg4HVeZotC3IqMFZ+WtLkGJ70kl73HiPvojci8q7tq/5TM36GTtZHTDP1TLO6
cqz0Vi+pYwu7UERSOJsdh5x2PZvmj9LJo3HpkVRzNF0LLl+JTaA/H9NnBXL1hEhzQ5plAqOSZ93P
NckjNPRj2u6yMLqXul5wAzejs5U4zoa1drZCtUTaHUppoQE2Zw/DY06o+H+mFvu6K7Um2Y7kQUdT
YQXrNUYsWMncFtumzfTKnrLDZWGiK8iFGyS3kTTJYbZyeZvOJ1XkLERXgYMFbFRSun5E9UmdJkfH
jlx1/i6nT5eV2MzYrgz2M023+mS5WdVyNc0ojT5Wh+mRuXuwZoApY74mTuVit4kgchKpxSFEXMbR
0NZIZVhRvO+kEDyCdF8M8m95pp/mypOAaaAZHsq0JJ6kvSga1rbRzEMXkECZ/3DoZzGcQzcas4gj
lnSKUSBMsBYk9LS/MV6+A0fqsyjdKDAjlQOHypLHZcjRYVROz8N8ipZ9W7aeJewQ346GzkqpX82o
sVss5LFgRv/uWe1BjGScFhDAAvK64+Qrfnwkt+1V8mGfRNdDYFUqBxUJSJLqjCISA7Ofmd405YPg
wm/G02csUjmMkPPJLhC1sKTQAm6F9KgddEyOVghuRRYsQFmVQ4ixVMM8iaFL1rk9KKXSwOwTJ6oO
8MiOQC2RLA4tahWxGMESGbbMqoGTj3yD+rbfXVnXxt0MQttmr56qZ/osqsgLTYCLLrBiYyRNzMIX
kFWkAcgq/Pmu9xaf9TeJCsfbJmCiYqEi7FT5uvEQa7WdMHuzRtlrQdWfGYZnGWA7kJu94JOya/5r
/HyWxR2fkrXIY8d4Hw9vCgpZ0X3szbrbgQXvs522dJdvlyVuQ+NZIHeGeRvVZp4gDz9HuxrlhHy8
HRMBfe+2fZ1lcKcVEtp3iHRhX33kRnJ6KCtb0J0oEsEhfFTOIbKDiGESS96lBtZKlsPuj74UPy8/
Un2Zso4hVIaCbInhxHTBsrO/L0vZLHWjWPG/t41fxtLQLuvIBANumFEVu+mquJJ8lPP9ye/c7qYX
hGWCL8dvY5nLTlUiStHXWeq3smT+FU2a4FaLRHDYriZpWBYLXqCWFXldQq/lUnT+258N/XiGSiwN
tUVOBoo9Y5IrSFmwref/9iAVQYNufnRaoNtdxNG2iQkrcUzlVQhDbZ3a4YzUQTOzjXfZISXp9dKb
V80och7MOn6BhJUoznnM3aSHMBymmbJT0fBugThwBjWE7bfe6KHx/VD6xiexoOAqbnVBaAR0yzbB
exrMW1+VJKYZLZ2CBC4dqZ+F4WEckoPULAGdsivs/HNr7DrQwf8I1oUfl2VvwtJKNBd2qIuWNpOC
EHGo7wv5L0L+bqzf2OGl4aoYICdRFVvjuTYsYsSGnsCgi3w3KJ2TZYdRTPe8iehnKTxsNCoIBK0Q
rqo/xmjmyrz8ZnC0R3PPtgiGt6rAKW9/uJ9K8fCR1mZvDg2UGqVXMNIhd7CfyfvvHM5ZBnc4Vgym
xZFiZLXtkqu0AmmAmt8rau/9mRjOpKNxSoyIonnEps9ZdqOp13okqEJvP0VWp8PZ8ZKmhdK0+Fzy
vbFHZHaPvdL7LtBhWmyBL0bdRVWDTTBEIGEqRNbB28c53IQOKvosOsWTllNcTY6UiUZUt6OjlQje
3ypYrW7OeO5k12wTRblP3XanHtlA+29tqte0lTDO8w7qmEVmg/vdtMGwpI5R3MyVwIFsPg7OMnhS
ggg7inTDRmPbsOvgErvg/5Yq3bSdlRgO70baL0kUovio23eK+USzx7p6vXyntwuNKxmc7RTKZISL
iX5VeihvQYseO+RbtM+vlSNjbRw/Qhc0waIGfdGN4EkHmjbJrDTCB+yP7AGS7UzsrvrG2hCx4+eb
qPVZ9B05owrDaDQqFdKofbBl1Ykaf8Qj5PKX3PTAqw/JfsTKAyOeqJWQNa8pMZqer6L5SNS/oubx
z6SwX7GSEvXYIJpISIg0MxIi2VOioBYx7Ol4f1nO9ifTdMCCaRtYfvNVTpVPhWZbqL4ZRD00of4e
jw/UGH6jWVpTz1I4bUZFoQjGcTA2tdyqmK5bYiOMrQTxvkgZDuJmdWiVVIOYsbhq9Dtjvu2pQMRn
gvqXqGilCodxFlaj9jkaAbwJjYUPzVs2OIz1bgra/yHtu5brxplun4hVIAmmW8YdpK1gybZ8wxrb
M8w58+n/Bc0Zi4I4G2f83UpVuwmgu9HosNbk9J5xahCn32igdGaAy9fPag97FS7vbRs5l9eO0wQ8
CAR/y0N4KwPUGWw/PihA7RJGNTr0qOK1BoT+L6JkzP7d8Uswn2DSh3Gse1aw6kPFrsh8jpL4+fri
9l3tmwjOB+a9ZHZyhcALzHO3aTrczsZ0BhqRI1H1vNDpeUQDfB4hH31d7r+4qDfBnGPMs3oMpRS9
EP/MJJrHEihEbCON4+9MGG9OUOVCC2XKjKiU2dSAurq1sXoFGQShxW7Y/qYkfFJptXozWnU8eiqj
OqM/zY6i8iUfNBDuRV86QjGVmAuuyf1oZiOT8yKr1sl5qLfQDyBHMTyb7KH9wpCjFF9zkG26Ew2H
CyydzzbRsF5T4CyhtmicF7MBF6JnFKIeaZHW8+5EiZtBy17didsVj6v053XV2x0W3WoD50vasKK0
liBgOemnAs0/9Cd6ElwG56C7i6/ikkydzB4wMQTk7Vv6eF2+aBM5d1L26FtpAa7gNtXnqflj1VD0
FjFusz264i75+UMtXUDvISGrkKo3xnKc6bGtPkcNWChFSE6C0+Jb5xctK5MsRXtvAyJMiDLXTuAq
BPvFo8EbCJ7ZzDQKwAm5V9h4AwGTa5r9vH4s+ymFN2viwd8VEubtAG771xni9tgFxa3hNa4WzEAz
lY4iCFfRstjGbkKNYiqX3miYA+wDrToY5CHTBI0dorNhn7AR0bZVFKUgjEKV7zxGt2oquhmZk76m
ZlyAoWhlrjUWtkw6mMF8TE4S8Sgmllj2Pn5ef+uxuzkhzjOoYAVoBvYu+Ls+el+3SJD+VjPARgjn
HRarWpVQ1dF2Iz+U5UM1tTZazJzryiY6fM4HFFGhrQnB4VdmB5wz5Yyk2U+0+8QCOf/y/vh1zfJd
J6lhyWUDzOrXrhOQvAMAoPDSNjBdcJ1ZQQVAw67xRCBXAvejcVHFlCddnldseZi1tpLkmykvdllL
7jgAIyf/DSqUbYCmcbHE0lGySh3UcMUUSPoUmUHb+DX6e64fmmhVXBRRz2ERWhqueGM+D8qdlDm5
KnsWhvQWKjg3gX5onHNQ87Ep+oo96YcT2Ixskx768PH6cgTege9IiaWoNfsel3mmno312GSCN87+
i+1N9Tjn0BQNKecF21Uv9+tyk4yNQxM/Er4MRaEkn2JZOnlo0g5ugY0VUqf22TxQfh5u0Mp7FvHM
i3aNcw/J0hiGyQYZ5OZ2HX+O08v1UxGdPOcZJpLGYR4PzHQ+m7lk1/oXLTxclyE4GT6/Ai7jNppM
JD7KuLABwWCT6FEtf2jSj+tyRK82nfcDoFNBLRnJIvpAXhnLFUya32RHckf8CBFq+aw9TafhLBwS
E1xMPA68FI8J6TJ4hMkZXeqAMB0sx9Q2gsZPfBEtKzvyK7cgn22hK0HFC8QxbrYe6+g7TS/W+M2S
X1Tlizn9eX1L99XPsJCC03BJWZwPotpSRRrL7KzSXSufxlow/LzfyIVuDVwM6H+3+CMb1LHRrRGe
hyFSG350Kg/RfQSwwEjYyLV/OW1kcX67lNZW11uUOianvWHP+dQ1j91z5jDaG9UZbzO8sAW6z+zn
w2FtZHIbKMsL+HKXDCoZYGL23B/iC4tWRJg7u+e0EcP+vwm9+lQ1OrPFNiZwruo3ouSCG0J4UMyR
bCREuTJZVQ9HYSAfMif2ahzN6SCDjC4lvW313xXzi5UCc1QXqciuvm/Wxjl2LQZP0jBPfw9WR4f1
OHiqPwVsZB1EC6AfCH/0IBO3jqL5iX1Pv5HMBYAhzfWwZ8WVf6hOWccIM2vAqwoxrna95EYY24bN
BhdmooEXcQaPoKTZa3GjG5k7ULRsijsrdt3VRhTn9MeOGuVkovRRYhyF0euEroWu8iNrMzRehFwc
on3kUTqp2ap9XuFhMDl6a7NZDXBH2JjLDO3US1xRDeSVxuCK0fGInWhsNM12QNllrmNfphUGJ4Yn
IzJv1FUKURKpP1VZ9rNUo+9ZX52oXrv6shwqefG0Drj7pT56JDHdaaq8KMc9Lyn+miSfQUt3J0vz
YOuY9LIrdYK3r1s9kLLo3LbdndLpkV1n9Km3xtt1ih/KsfvU1bB5Kbuv8srXyvGS5MkzXYC3vwIN
s64wcjQsAaD2TlUx3qAF1FO7yFMbzIJPOmaaF4+myiXuptLR4y5IjOSha5Sfmpr86OO+t0utep5T
5URL9IeW0wF45bIdruSsRs23OTUPWi0/k1X9HCbryyobo5eUrXf9ktiNId7UyeSczxrHddl2cA00
8imwCK3wE9qB3OtC9tOiGymcAzJGs9PLHFdRfKQYxM5dRKu+eayeJSeOkZRVnf614DAcMlETpmiB
nAcicmgoq4l83mDoh3icPYuul1Uzj9eXKHDiJuduktGIqkzC/dQkiQ2C2SUSpUFFEjgfs66LJZU1
g5wzZmdCj1FplcH/tAgewVbWxziX8KZ1yZoeFXV4aONOUGcQ+hPuUo2BFoZ6Hd57/0xBmi+MCpUl
c2GBQrgGgbvkwYtmI22ttkNenAbEWZG467+3h9lRQL1W3ooQZ4SL4/QcRdtCpuytjsGNRxVQFNQt
AI70Wl4VukqhNE61i3xUxz6ERqDH3Z/X2FkX0DL2SSAl6ZPeo0toqIzToINcMuoeKQ3vS7l/uq4y
AvPiJ6kHyWqNJcbLTTZMT51NL13Ms56I6LQEFywPa1tQOWmTHhs7rMSV9W+t/EcKZ66Miv2/rYe7
XsM2xRDJgDx5bJ7U7j7pAkKer4sQGTLrrdkECyZRqmmZECw0s1v2l0g0YCE4En74kC7NuAysAzJs
p8LOzOUChOUfhkYEhTaRHC4kNxv07qkz86xz5TVkBHko8fVcF0SvgqM3eYdR1WrWMQ1T+h9ZHN4U
ce6Y8ZTZmioJAv79KsnmnuJOPyPp0pYMlIQ5J3ZPNc8Mb4XastPa1Z3lyi//ky7wLUBhBOxLuUZ8
XBi+pD1kVinQ531lo2AolIksq68ssFtlkzKlznukKKPwkll/qemP6wvYP51fv8/XHYtxngnpGHJt
+4emrXYPpq3ohtSjd13Ovzi7N0FcfgCxXJ4tDcrgwym5jAAwAoD3w+SGjDPeF7V9/0vA8iaN0+2O
5MoylSYLWNL73q9vmr9Yx2Xk1bXHJrGTr+EnMOV6pSMLLsh9q3qTzKm7KidxPLN0Xkxau+trJ59r
IJiJssqic2N6s9GLSAk1KWQ1VUKfqvS8YNS2mi4NQDwF5yYSxNa7ETRWsdlLGhN0QhMVmMjZCH2B
riPzjr6CGJFzejuIJsxFu8i+aiN1SiNNq02EtZr8OQaVshY6nSXixBUtjYv5KpoP6UyRzBnkl8Ry
5yZ2rPZzjVbp63sosGGVi/xGmmltzSby5tDvpBMVNeHuVznpm85xbq+N0MhS53jjRebypQirP0it
Abio9Mkgq85UAM0PJHBakz+CneecZsvLWhg3Sd4fJ32+QynMjojhdTlxR7UO2mnwuqH0qrgUOAHB
RvClynBcFLVd0XKTKA/LgKlqQbpC9Pucj8mz1hp1hmefGo+9dN/+DqoWfdtnvjxZ0qGZ1Anxdai+
KPLnfBak0dk5fXw7/zpHviyplhFQeDGqgGq1eZIPLZBdKdBFRHmxf7km3+SwfdxYV1R0VYjyDCpF
P9obBiPbIBGX2+RrgvQfOgldEVn5v6T/3iRyXmTWu6aMEwQBk2OAEMcu3fWL5LTe6lB/fjQCFXQR
eer+T3ZHOSdCp2iyxgh2pwMowurupeLT/yaAcyBprJvQaPjGMHJ0ubHVQuSiRBrNuY62norSalFZ
M1TzUZOlsyGPgkej6GbmZ+XbvC3AOIG7kgEzM7z86DYCiSoo0Bixp+BMBI6dL1Ku8hzLcwhA4Sj7
mWZsrPIehN0Ch7vv2E2AgAPtls1NvtfvqpljUio4F4UAcD1xZ7DTVAb6m75eP//9ogd9E8Q53khd
mmnq4RDSxDYDAHc5jFALWUr0YUa3HaaWJhfULo0QWOlfTPgfyQbhHiFEY3SiDFuBnPobBU1qklN7
0e18YhV5cpBfRGMR+0gzv9YK8I33m9pgehShLtZa3vRH9awDVJ76gNcFz+71Xd1XkbelcbGbamWm
PjGrGjLQ/q3afUEXW2oUwWWx3wSyWRAXqenDlNM6QVFUeRhMh3H/oS3uO1ilk8JBCgV7KMKuF54a
53hLI6PD0COPVsQOm51nRRD9qTwoL4OfX8A8dBIy+f6Leb9tJ+d6iaRFWsZmwEvLZoNnkOnOj4O/
+AwhXzSkKDo8zucWbTE3XYjD6+SvdXuW12AY/ryuH8x6P96SbwvivG5n1YO0AmLB1adv4xh0gBuK
jZe+RuX5hIqtQBuv+xKDcL4knIywIS3z8XJ+NjXpiHG04xw9ZVUmaCvc9/Vv6+KcyRTlXZixJOtC
jqT91uc/ru+bSOF5jESj6EmPVkVcJp/MYHzKgQBMGGPC5I4XIIbc/V5h7NeCXstamzCjp13VVBFK
AbKEF9CNEf28vqD9cOnt9zlH0VopoDZY14EShEENIu7Ob44goD1cFyNQ6ddt3SyjCkujn1mZnpRB
032rVbiLp+sido9ek3XTINQ0CU+y1xOF4q/oNKjol05xBk2gWvtOYCOAM0tSF1FtsUbL3qUAty/d
1C2c5a44Nkijiork+++RjTTOQsGipZWLzuqVKOp68U/jbN7Ll/GU+0DgQfa2Opp26ZkA78q94YBK
i+D+3z2xjXzOZo0qM3SJvR5DyZsRbcqmR/SX60e2b00bIZy5Nh36KqwGmcb5x1zbJQroQNeqv7Di
hI1+FL8jtih4EqgJX8sjsxbRbICaRORkKjezCLmGnct7z4pxQBm6Juu6hb4DJn+j6QWYTldLalRX
1lK7pcfGmL3ZVH0yjm7ciALPj6fEpAGSH/hMqmF8aD/A/EVraBqe39Z9BjRFNbElw7t+Sh937L0M
zkVIXWIBpg60zuOSOZFZPnRZJogjRCK4MAJTMGEBKEPq1tKTkkWuoohGx/eP5W2juGOJtVytJRmo
/GHyRa3dTIptUGAvyTnsJ8Ftt/NQe79h7NA2KqD2VWjRAWmkzus+Ey9Hg5UF4GUW1JIfDIcifBTl
UD+6cSYSgMHotIQW8CnOtF+rSGUic+PPdg690fqktDNAew9S+TI3frhkAv/w8U5/J5FPeuY5Bkzi
RaOupH03DDmIUPcbwHjTzbng7mCe5qNF/VqbygXNbTlbOSboqLsMvZ1kBA0bPzRgkjWBlh8NSUR6
u29Sb+I4dScriQpdhaZoxUsz3VrpaRWBPItEcOpu0niSwPyN3B+mXpO7qj/Ig6CXWSSC0/d8ileV
GgN1MYe8jKmjSw4QegU6sBOLv1cCTtOnMTfXIcPR/F0rkO0InQbmk+FhLMAZA0zPNWBnENkXe5dd
UwjuItandlKyBNsX0ZeCpIM3oZQ9WmDbSPIWHQW5o4BVt6GYwgGS139v4saaFcUwLXgTSi3uYm71
TJGWCdn+0V+BhdqA9NGhT4sPwJLAehlF7/Bd17gRx93DyVwkVs/gf2l2CsPHeP4dRdn8PncFW0ZW
oWcko26VHTWq2qr1yZhENLc7cG7bTdP4p/ZimUCs7Qzq3oIm8Zj782G20bcGpJfoQXtE2cxjYySR
a9V2JmqD2jWFXyvU+Ed3ouO675OQYk7ft5bvyJjmxeP1K1IkgvMZYzuv1VTiimTNM/PNHH6ZxZD3
u1fYZh2c19AjtVz7saYo44cIA4vnsrdjP3zSgXrW2ToYcCNQWNS3VXnMau/6AneC3/cHyPkToF6E
U1imTOu1rwbOb7SjG+OBkWbE3iyKC68rPdhI39+grYRZLakqtb9RPtizRDmWXzTgVZjouaLn4buo
52qHa/D9AjmnUtAombW6VjF5rPnIdVno5Qx9JHQx4NT5xEfC3Z/OooyQaKGcM5nU2pok5kxk66iu
t9oserSINJNzH4DEI22F/jV3cFawEIHDzQnxcEFoEDDY7cqXXkTTDKI1cR6lNQxNHiPoaQToIekc
Zb5AF3cNAXjkukV1on/g2jPW3JiU1MJ44t3yGUi86EztAskx0ERF3PBgPCwuaHjd31rXRiy3lT2t
OrPGMJyLrrR2vlEngSfeXRYeDARuFggEvNKrcpcQPQHIVrpeGuuxXj4l/eCWzUXJc8EWikRxyr70
qt7LjGs16QYnif+ah89JeBtKfzS9oJS7b1ebVXEa3khEbQcroQiGVV+O7bVDdre30wvLnElH5Eyc
1JaOImxI0Qq5w1L1SQGokgpnmRzl6mRphyZbEfI/Kej2va6Puya2WSGn73I9x2U94g22psRO2mdD
AuCl+fm6kF2jehPC551otTYItkoonxq7Ujg77SqimN4B/IULpDpAnykxVcJzq5NJ6rK5GP+J5kpg
Q9pZY7cHcjd7aBn2BwDqADvqXGOADTSJIiSx11fKh8Bu8wFsEzYPp5wWIDzpDCBM2KsvgxfUXc/h
SQm0r8jnBOt3CWMq6qn0Yq+8vZA7mTHYYHhXucm/AafVjQUGuX/pbb6Hu4biATUdvQTA6OQQJzlM
f8Zu4kRP6SFxp7NI2r4ave0+Z5NpgwcqwlrVLcgdTtru58JuZVHILpLCmeNQtEmVJxTNNpIH1Ck7
DAOrer6uq+xLPxyjRgCApJoKQmTuwZZbUhe1FUJKYOBk9HZJ/zJRDjB0kWthv/NBjk40U1OJqn+g
F1nWYZz0Bq+PiEbOnFcuCBDi1taGw9AeGnoYp0CZO9uMn66vb9cWN3K5k1LCpZfUmFA3BNJU9aAJ
Q719AZQomClB8Y3Pluplp63qiIhVz3NnmIlX9pmIplAkg/1/Y2sr+slUmuSqW5WRn2TzY98rwdTk
911lerggPGkEp2Xfv0wh2nilUn9OJflMo9zLUgkjfJXf65rX65OrUiDid7lX1rld5LG/NiAWXTSA
QptC7J79rzYoyEU1dHLxfX3L0pKISCigLSftK0utgF40/65/YkjkxC38MhhEz4f9dA4gCP6RyQX3
Ud1kGalhMjSQEUI1mR15SWA8kKP1oHrLYThIZ1E+Z9/1bIRywf5QTU1dT3A9wLs5sfaCLJgfZ1T6
+0B/FAa/u15hI41ThmZqMUKFFJm7YP5LS2yEU3A+Z8zX6p9G3NCA4nrMvuiLe92QFLZ1Hy34bWvZ
d22UkBjxGlUT5LZg8WKwdCNA6VjPYQSYTHC8gdeYALJyfUmPEUgqQKkiyiXsKhQqUqBzgkZ9ALlf
Kr1c4gpfEJlOh/626RbPKXIcXP1rdjMxiJSzqHWExQMfFv0mki/fW5k2T5OEo2Vk8AzZXg26IzmI
xOyeqUHR7giEOpAwcZ4+UYbcigm7T7JDZdyjlyfRBN2vu0HWRgQXZJEUIMGFThGUhHdSfJOGQap+
U4rRaTGDe11VdkoFCE42srgoawGo4UxKWGF6w+oEKx6gjTv57NHbOmLFEOwej2a+xARd+uGMCBkg
dOFZqy55Krq/mA1/VIRfJ/RaAtpo/1poE+i18aZmrO94ePqw8cimeMirmAornVrUCbMfYJmAVmOk
X6Bo5rxKkxsdkJchkQaMcyaBVyks2zx1zgpQtxD9UkXQwgSNV4Se4Yt1qHzYvte60qkNQm/9ef1U
d61v8z3s/5sd0JLYKsMYOkqbS5V6miHY4l1T2/w+519C8IoTkAtDaeL2pJTNJyUrvKWYA6tO7KUI
j/mUO4C0da8va6fPA8q6kctFCJEOdAzNbGAYR/J5CMbDeDJO9cNvqulGEGfkXTP3RVWyN+N8Jpjw
yg7S+CBYDLPiD2q6kcFZ+dwvRhaPKUXrJTosyvBcK8pFSsw/NAsso8l4nKbkmKSz17VT7GAS/6jW
PagR26OijE+tnJzTpvd1S7q1WtF4+b5b2Hwc5xb0WupiI8ZOk6lO7TFtznlDvpNOutMyJciayQuT
0ktz0xsVMEkY85emat1yjajIQZHr28RPifcNzSa1QMadAilxuo3dH5PfXtpAVBnedbpvK+ZLfgae
SEOkskdJelwn2YkGvBVYc57hp82f189eJIsLfap0UEoS9niHjZEDvmzHKAKzxbSaWtmF3grMZvfd
sFkZ553MyIqmJYE3SNXVT4Zvg4nBXHaqhSD43Wltf2efOud3UFyXkoqwpPrDeqcHqyuDWHY9m67h
kB9slrpwW5DqoKk+uL6hAofENynUqWXJvRL9nWXsAh1A56zVTNRkuzPt/H6BnAMal0hXpx4pMiUw
vmYHjKWfgfXrkKf/jzmB/WOjuvqK2fkBB3cOc71RBjRHxYz4Y3atzKkwMpI4XWKzDONw0/ixF/m6
d30v9wNz800wp50TGAuXhsAS0kk5IB9yp9eZX9Y0mNL+rzJbn4dVd3paPsdx5rZJ4kh6e6rBuC5Z
q1Ok5fH694j2gVPfYkDPpDzgWajphyG/L4efZn9IpZ/XpeyXUjar5nRXsZpJMgp4PBqoaEWzvsef
ktv4k+HNDpyBA29gAXyJ3drgjhVkRNhvf7wK3nacu0+jlSpLBDVwYy0C8TqmPEXvUvYLHyRYjESR
ABr/A/5rSNu0Nl+TxyOgb2TjJh97G3/5nYVsxHB32poTunYm7HBSfbU8RyKOsP1lUDyaCFXIB8DK
MWr7SQJcvrtahya5l5uLJX/6HUWw3mRwNr420tKBhZuChiy7UKf003tgDQfapY/sAV1cBQizGLFf
HMQn/fG68F1d38jm4o5srVRlIQvwtvXOpuiAI9IxpoMNxOvrgkQbyR1Uaba5obACiarRy6i0Ljhr
HJWmoiBn9/beLIiLI4reqhapQJ2EIaAk5+RUHxhMQnsrdM3MDXzU8F/HxjdOpA0aqiPGAdbCV7KX
fdTYWdAj6l+9Pkj/FA1T7drs28r49gkl7NMwi/CS6cJ7BfP5IxXNCOwHYRsRnCNummxsaDcgTJBf
22MjVtzNba3FlcMoa0pH9G7f1z9TNTHRh/wfj+sy0bHNRw39LoqOYXq1dVoNMmkNSIK8FKUp9pMx
4Br/Rxrncq2hKusFsGPgUGcPNaS4ZC+8R7XkhmGhdCJCiP1E/EYe52bh/DuJon+DlT+1I8uNxE51
wd4eKidz2tqZHfXE0l2///YF6Rk62EDUrX/AtGlGLW+sDi1seVk4NNafwWlzNxWrMJu3F15uBXF6
A3CoVbZiFBzM2xqpp/6onxi9Yegu9+PhR3WjOvMFBCmCGGzPpWylcvd0JBewvrTF4yxHC2UB9O/y
SReheYmEcCoD1PSooin8iaXUgdHRC0J2pzf/OyqipWzXwmlK1zSdWgK12NWrczsmdtN66n8HPnsv
g7tnmsQqJk2yUEKObuvRLwtBjVq0Vdxdksy9VaNXh7oTElUzsXOE/IOwK2/PDW53irtIYnOWjEVT
Vbc0fhi6dpp7KugM2tdmDc1BFkgTPowZx0totvLAvARDI2jsvLfV6Jil/ioJIs3dyFcnpg5iXdVQ
db4HiZExm2aPfpP0mBwSL/aH5yIg92rAIkB6jk/57SSawNw/pjeZ3AaOKMyFOcXyzOqTFN9Z0hdJ
2FAmksHdwrmVq9VYwDQXhTiV8g2EWF5RCmK/60I+jP0gfG7McYLNzLFXoFwQNe4a/3e+YBgN3kIK
yjfIt/EPvX6KilKrsVt5+9BNB0l+iDVBaLSrbxsRnF0mcRnq9bxSZDNWv1DN0c51zQ/NyBvVyitH
Y7avx2K7JrQRyBlqZWhJz/oKXVCP2CQ8mv+9hf/9pnEqthbqkKPHCOnANT0lGQg+R1ETx17gsD0X
TsMwRmyaIfwxsH5utRqgRIpsT+GRJKl/fbNeMen5OG8jiW80NxLQfihxTzEpIp17Vz9Vp8hrz7Gf
oQ8Y2FHTJXXREuwuX3U/PVludVACxY5PotELwanxYFKAeRrVLMSKMaqcpWCS/h33/aYVPGDOoip1
ZS2I0NvqtiCaLU1AohLNs7GTv7aZ3J09WuggAU8MY178Uss3svEtzb9oyV3aP0qtCC9CoCM8Xk48
6clsDbi72+myaIu9Dn8Z8Z/AwXavq4joZJij2mS/jaRBOp5dfINU22NcB9MgmofaDV23Wsg5iVVZ
p7m28ND9B82D6eDgs7wMOs4E99KuZ5U1DVeTiYcvjxufGiWQyCM4vUS6pNK5WjDs9TvOeyOC7elm
z2hMgd9TYD3xatwmq+rE/YpCSS54XO+rwNtKuKOJ0BZroH7N0HhvkvloIfY19aCQn69rgEgMdzr6
Kpc5alqwzeTZaE6dzOgz7omIIGZfjImOORPuzeQ7YLukUON1VpGZGnVn6X1zSd21/LPWBOWWnVle
5sDfBHEBfS4BZmxlHMA00E/LY++2RxUDvbGvHLPKBvo9y3bapXAaf2da6r1gzj9QPcoaK2bvwWD1
mwN62YLCa5z+kKApEKtlz9HF1UC5GGMkO/JFj2x2bXz0T28L59RSJVmBmR9oPuNXG4IiSI6Kn59+
6+my2V9OLcuiVdQoxDKjIgVSX+WO5mTTZXWuq+W+Y3pbDaeWUyNVGBiB9s/D4sSjcWhLNbguYrdE
tlUVLpgw1rGPy+k1E94fG0CZWh6jLUqFe7Z7dSgKyqwmWAPxpn3vMbpUroCDzmZ35dhJZz9vv1vD
n00CK7hMoyhK3t26N2n8rb++gq1VqAIpySlSb8pR4P92cy1gwPlnOfx13mmGVkpM0ydwFalAGiio
PbwkRzZXJEu25Ir6X3adumKphBomUS2+LbVUxg6Zf011SVE/jJHyMFudZ0ypwBXuWtBGDKdz+pD0
UjQhXFIaFAyj4lKmODIl80kLpNSocLIebGAzOQj0ULQ8Tg/HWiLpvEIPy5vmD8zLP2uVq9+0eLuh
Bk7PIHlWUrgNURpQJJYLdckwNymoAMBdXh/yClMr8Z9GK2jP2JUBnafE0CgGBzinWBaSFqYJHu5j
Ep4YmRpeJDeQLBje2zfljRzO+RV0HFSw6rKiFtqigRGMOYsTIKmE7L2799hGEFvw5vJXMYcqFd2i
Iuun2T3eOklm0/oIbCX3ulbsWvFGEKeMcbXGZoxxO7evk2OlVk9dWYhYx5hifbgyNjI4xVM7cyzW
AXF5at7FUmANFGVVcB+26LOqfsehq8jkKcCcQDMQ5wPDfCnx4E2Q3aYPphLbavnH9Q3bX8wvAXx7
smZFekU6tCePQ+PPZhtY8XBv6o2TKDitUhWR3uzHtW8r4ufiZ2AXVFYOs20AYo+5Bt+61OfOxZMR
FA0iCprdmptOdYrMK7XQhcQpXpxYsjnJ8OqajYaC28XTnbS0tXMKNhJbd7WT6UcvFSZEmgP5bgns
a9eMKVhGCdjNKADs3ms9sVaEdasMeLkYtAbgpiFFhkZM6l8/wv0t3cjhzDiTjGo2Szx7epc48cvf
8+3ND+KX6Ae1RQ5wdzBAR8JN0zXLYPPS75cljWmWrsXrYED3Of+RYzIFJGFu9Gwgvc3qBh0b0XVE
gAq7mqrpBusmk4nJI/VkBWjnW31UXd2UnuRMuRhUOfcDJs3LEf2VqxVc39ZdV/Imj+/2k/J1blut
g7yyPuaKdKZrKTo5pgEfXMlGBreV02xlmaVABuov9RH5md5Gq7ydjf+v/gIwZkEqaFcnNxK5QF8j
TaGqAyLEQnfT8hDnrlIcr2/cfqSzkcHpfVSi63taMA2g3jFWRhnY5YajBqtD3NQTt1Ipol3k9L+X
uiEqkVnF44VxJIMF0kZH9Gs7ahzb1sV6tr6VlzGwjktQohMXnsatvl9ftEhbOEeD2mCi51qOunHi
NuPDMv51/fcF2q9xF5tJKCAkJV3BgMqhHP4qjNKZpk9h/tApk0ArRUthn7K5rAlRF70pEah286HS
D20u2Cr2qdeUnougorEfFjLBXXX56iWGTZLOG4YyMNXfioA3isjdnn3bDMVcYyX1cpFqUBQkdk0F
yVzBavjusSRP0RAhobNiTm4k5KWt0snDm9IQ3CX7Tv5tLXz3WDwMkoT+PYbuCiAjpwkKR70kR91H
e6cjGsISeAmeVkRrWjWqBmizApTf8KzHGDIWFO53RejosDA1zGIrH7qc1wLTjQVcn4JxmWx+ksfK
AzyMe91sdgfd9Y0YTtnCMcr10kRJFDCQrx4h79Et1rmykyQuK3GHgHsUGNBuGVjXVV2nmmwaKHO/
tyC1pOqSsTIwDaS71W3vwvsfyl3s9nZ1Y3nSc3Ucg+msXOR7+k2UNf6XFb8JZwq7MV9T76VxsvDs
028L9i4K1oOFXAqjN9GAVM96jK7v8e4DEPg8hOAcNfzye4ET7VOtGhfqWpEJsvHUQ4HrEKm6DfML
4nLwASoJ/fkd6BG0Qv8Sy9zYZp1FPo19QQE9Eq+xO+DNWeTUu76yXaeLeU4VISRgWvg+b0TGRa+X
cLpl8ixF3y0FL6PlmzKcB2HmZneiQt/I4i5mS6/Lrpgo0CvQixcdmIXHd8iQxy4Fdm/sAyewB1wV
i68yv35QZC/JHFGb2K5Rbj6CO8pkMdB/ziLJplheWsu6183iYaoUge3v3jAbMdzRjU1HdSuBL0Pf
ThD3wNipRZR9zK4/XDIbEZwJLvBf04LQ3E3T2hniB6perPyTCciJqrKt5PN1Rdm9BDbSOJsb17RF
ex2k4Z7pz2H1oOD8JhEF5W5gZZiGCiMzUELm0/TyqiuRWaNwGMfpfTqnd0s6YUqP3pBmscc2PNBc
+dRmyWd9HT6FXaOjS0JxyKQ+X1/u3vltv4M7P7A9SymoPViwU9oqaL3n9o/rEvZ8ylYCd3xmU4SZ
lYboZDFTe4pDd6Vf+zyz1dbXYnAAActLdJGLRHJnWFdFn/VdgaciKLEnQ/KK1Hox1eQ4NZYT1+rj
MDWXjMoinJBduRZVQHSlUBQu2P83fqw3QmXCEwCaeowOpT8e5KA5KodO0OSwZ9oY6jSQ/IAgzOC9
F0MQPCRhjkd92Z5oQwEJ+q0Pf14/td0ywlYIpxhSblVznsKw69wZX9i4T/GtcuTInjEUZj0MX9Hc
iA7X6SwsYOzt4lYypzBjMk3IhEIyDRavvWewAvW5udUnB+MPaNBTbOllfEbcfybfRfTVu3ZpWsAm
xui1hWiDO0I1K/VYJyh/58fm3Hk1Cgn9l+meoou68WthCnLP22zE8TmbslTilBhAvBh0/TAa68vQ
l06cyg9AhzwKTpRdO7wf3criXqjFqoWkCBHe/h0/aYf5wMhirSD38j9FzYG7Qa6Fp4ypAA1QBe/b
eyVNlzKcoiVmmAOLB1JfVy0wVvU3W7Z5kQWL23NjW2mcxcdAdB1QBUftybzPpNtUNOe8Z3Lb3+ce
UvX/kfZdy3XjXLNPxCpGkLxl3FHZluUb1tieYc6ZT38a8hmLgjjE99vXqtLaABcaCyt0DxEBRyPe
2vXilspzG7tTy8kUb6Zw1zaY+LbVqwXDaOAwSI7lTeEFR+WenjH4A6d+seV0a0OMj0c6GUlH5XVU
RbPTpbIk8yYx76owsvZdbvurgAvNIEQCXjFApRpCVKaUGS+vzul0SmZO8PEfTvZmgAEppZTk0Jxe
x4KzO+UguMFhsakUQ+OHXJ2bTR+QJFCDoLVMFNlkWaojpkt65FfBDOtLZnU18+U517rD/qZtRv1o
WPplhwkfOxXqjJgQRD/h1+IYgXQh/to8iz/K2JLc0osdklvcxrLNTODaKPOpJKORp4bAqPEpOdJs
bmTn9wuo24VP6WUA88Twd+j9Tq/C2ijz+ao4BI0ofdQjj3AQE93C6JaXR4nL2dGtCBL0jChPaxSO
2AeqOIKxKaM9ETKmx8PzciBPGOS2whNtAxpRksbQ+qfo2r3w+OI3D8DKMHOkhU5c1IxWZcTgs5T/
mHOefMamT8qSQmSEG3ih0r+vIg6IWZcZEkh4Ic63pPhLSw9iz2ko4JlgoLXAixyirghqRP0Z5Udr
yc4dRF45n4hePuzlhNTBr4UwAAvaxFlqSpzkFF1ngfySLrHdy6jF6NnoCCDGQbbTk0QBLWn9qRqK
x337mx9qZZ75UBpE2boA0bUTVyLaZtqXsDFf/swEg7oVhNrLUcRVn4+GZ/ahm1dcfbutK361i6yM
D6KJbAoEgt6P7qEI7s351LXHWruBKmGS3Uc9GjCCAqM8vkr8/dVtHrG3DTSZ4EKqiTyr9YznZtM4
GvBq+hIKp644KBjuaydn39r251J185V2RGPzFOLSzsO84EBrwYtOvELiRNj0W3z0xrf/T+2vjpUB
wmejMpHRGjzKa5X6tC2CTzLOWwZzeudCrrqE5KgZNKLbyLMjTKb7ZzvFnF4UIsN+LhDPaqbfteeO
N929fQXLBqpi6DaT4Hzvt6qMlLqpDBxc2twmWCmGMiitGSWwRoj+/DureTPGXI2VMBiFQnUK1Jlc
VWM5FIXCQaLtb/JmgrkI5xL6832CikeNF894n0g8/cTt+12RkCGi3RyywQBBXOi13oioftE4HN0j
qHJEDspumD4KLHIufF68t4ngbwZZVJAwGiSg/oWUxuz2IN0tNXepv+5/mc2YcmWDcQOziVABW/Bl
sjLw1Uq+BPltlX2ry99pgAYxrCS+ZmQJq5yeLropdpQPSkZBaGyvGW/ajd40H84++AbQ8ofypPja
U7w6+5k2amoeYCVKg8YrTbeqJLAC8UHWb9qOczo3vwxOjW6A005T2BEqiFzWIYbnUVYWQEKilW5b
R65RcfXkNm/XlR0Gz6o5S5Oqw/NoPkleBebI7y0K5h1KaLx33+bxWVmiK17t3mKqQgG2akCa3FxI
MR5rk6ekyjPBQNokYqZUH1EHWKLqIGTCpYt4BerN4XRztQwmHKkTczYCw6Q6P6MbP4t+d0FJ9yz/
SDHoEfrIuRzzFwzV8UcTN90P3LYGQZIaaXjGsmxGST+2aKpQr9XFfAwP+UlwjSe8o6HCEh4p/ZD8
Ssezf363UWlll4mAsiWWwXaGDofWnRwZb/afvQf6J9Mv3PS2P/AqepuIsTLIwKAc5e0y4H530lZx
9XK2iyF/EtX+s5lK3v7iNj3ml6kPzLea0Y2xKiJcUDPdGpR7cWg5t8b2+2llgsE/EKZLSEcjQdCf
sot6mt0W76fpYBxpn/fwD8ZKbahDP++va/vyXVll7sO5W8RZ7uhHy8vv6SJ6mSr5aCB8GMv8UIMD
rE7mS56lxzYbfCjI/xUIvHbYzbZfc/UbmAuzMYtODEMUGCmDTmQrtCHnW3jKHgk0Oc79dTovoZVR
Qh2QBKkoeqi3ze89H1Y/ggE4NY1y9P8C4DpncLq7BbWW7qT7oOL9xKuR7fvtB17cFMSPcYK0l5NW
3+vsiKEfe6JMNqrO86mteej1zjJARwoxVqUUXbMySKoog40CxUcaVv0Oj/zaEIM5epDoGJtDHFqr
L0F+0bLRkkHBFRi8fgTuMWFQxkyWPjZ1lOGEQ3EsXlo/cubESi+6S8W3ZWs+p15/5qrHb8bzK/dg
sGZWJZSog9ee+OBU++px9iQotfHovjarxauNZNO5TV7UrUS7PRPTai6TYpNT4VAutdyf7odD9Nm8
j390roQsdu7EDs81N7PXa/sMCkWiFlZiiYSKeSBgwAGVlB36k02gUNL9D/KkHFx9hafVZU8iYUiH
EQ5KMIEd/siG3N4HOB64sBnEIjZLAgZ92g+nzm54SE+mK98aT6NnWOptdaa4Uh8Lt/C1ox5Z2W/o
vJkYJUUt/DUcxPDq+3hGVbtUTGtdcYTKsMGG7fW56PYRj9t7cydRbkBdQyIoPDAOWkPohdY8kCia
oOBwpzSc8Hwz0Hz7/2xLfA/cV8oZ1WApN3HKi2suLCelEjkX7bYDUk5ogpel/IEWeimNso4WxGYB
NGSOiDR/dsGBhWB2cM6RzOa9117FXD7E6yuTDKQs0K0r+td5jAlNQQYU7JI2+m7mEJNr9WMrDY9B
HFlTnpyLNv2r1/LT3PTuksBh9MI3zeVgCP21zmsR1Un9W96TW9BI2d2iX/I0Osvq8rUx45di7D71
BAVS9BK6naIfqkx7SJXpGHeFL6nxKUW2ZZ7V4/4J2P5wbxvKOIY4hwaZKtyuuXrK9HshOSpcqtNt
VNZlfDGwL4oofr938ixOmthM8ECk0a6Iohdaa6GrFF4Db/knBCyPh/rAe5VuDlCj6/SXVeZ6U8o+
SOMIAeDsZ0fK6ZDPPk3Idp+TG5rDF47YbfNpfz+349yVVeau64t+bOIGVsHg7xdO+0lBSGgnN5Lb
+LpTuuO330Nl3QSNrIQqyEcu3qWEWOSM6xWHgpxyF4cCnA6UmuPnoRj58hw08PtwKFYmmcAwNaJe
q0bU+pLeDnztEGH6Svk6AStR8fECd39T6Z7tWWNCwLnugqWn/iNPtjh9m+tLInwRZ08YX/YNbZ6G
1bKYMK9uAhBQIiHt1NJLmKTW3By7ieMhm0PD5soIcxqaTFn0WUTCm8aSEH0DwVOMgc3arp5AdOuQ
FzrPBonha+Wr30Wn8ysbSrNX3jjbNpaufgdzPoLexMTDgm9Yu4avXWI3/NtwBhuCD3BVFIF4XRO8
zWVOBuh1Mf9qIOnZLqdmehjSc0/u97/fNtJgBgytXoamGWx5vZ0lMwhonTbOLOFW8XIXw1N2ZwW3
jTvfVZ8pEVt95nVc0p364J+oQUKqABe5pDMry9QkhSg0vqjUQR47Ur2hlq2SNkxDKGR/hZsX+coU
cxv1o14vSQ5TI8IvtFvqnElv3v9n7oNEh6r1KCN5SMg5LC6TzMl8bz8p3xZg0EfJKqabSFSWgYT8
A21eSw8S5E3A/4Dm1AoMr7wBhO2zhmEYQ0ZPBYjvmbNm6trYSwbIDYuL4qE37tG0pXvJShw5seDw
eEDGNlSVbdGCDDammfSj9gKNU2/kTQJtOj/NKxoiLsAPdN+d0KVVhyl9pwlvcuEg6uiX5sRgm59u
ZYL+fbWzdTvHaO6CaxQm2GjOqKPtu97rvA3j5oqInm4MjWoqxOgY3zADaTQaqklMgUuwiE0pB8tj
6WDYl2dr44KBLXDLayZSVR+YjUEJWZIRBCywNaK9o7bN0IoxNPLzgcql4qY3yMelvZljjpVutpPc
mxAEG0e5Aps8OnOUxjKk7tBhwCkyu8sckAsmBy4jKkOWMadOFedfxUgZnd/a5befwuwyOKGUsZ5x
2dF8B5JknlpZVACceNHJ4OWVNtxyvc2vD861z2jGvGgTqhFZIzyOUf3YdmCsTCGxtb8qnh3mmWOo
YdoJM9w/DJ/ytrIV4bFveKJ8GwcAi9ExnY6YT0WK/f0BaDRDbUx1APiH81FXphdDyv7aX8f2GZBU
ScG/B8MyW45KCwFp7hkPkAZngM6ITWdy0X3Ig/q8JPHmnkk62vxQLTJVto4jhsjp63GLIyBIblH/
6EA2pPHqKltjbwqO179W2OJNKVStovUgfBnt8AGq85fOozFk6FKRbEh3HUdnOUWHFMTsvIBg6y7A
fA+lgCQQ0vxIcTSVYmZUOe3Ei+4QCR30h8yCIsEFtKwOd8Bvwz1AVwEOQTrjrH5grtAXOUjytMHB
OvWoi40+DrZDfkwQJjOg6xZ6vFrFRljwziADyIk8ZGlTQxJZUv+RSskW2gdFe+rAnbrvlNsLg5tA
HVSXP1A/ZPKSomcTdubyrpx98CLv/38Kfgw4olNLReKAzkcSVusjUKpJbghKsHE/H3QyWUE1tlZS
SQdzKLxyVh5AGfR93+bmmlY2mQdGJ44kL5MQNpeDnt6Xrb///zcO17s1MU8KJVyScKLSGEp1FefA
TgbZHgLe02zTAzCtD1YOBCAfZnKrWikjM1AlR20fEIQYrWmF1aHgcYVtvI+wmF9m2LTgBLrHohhm
2SkjO6hu2ukkqt/77Mv4vL9pW49blaARCDP8eGZ+qF2WZVwsCtrlnPyfxUP9+p7Ox3TIlEEhxKYD
e9xH/JbvYXjUxBQp+pw+VDAFRCJGksBi51HeYRlyIJCtwB09nJUrlWZPXDQ9NXghBbbytL/cTdsg
VxWhtYqgnp2jQhe0EFRDhfZCVXk2TNkzs/zQmMLNWE3nYKiPjZgd901u7/DKJuv3gZgSrTEkmsAu
wdqPmBVP6/Y7+F5bh/bJzYeWVwjYOmuYQfq1TuYsxCCfS5sOcV1NvE47zQbnVbb9/wngCQ1ymE9n
IpokzqK5oG143XIRwusSc+bqNs6ySSgVEZVjFsHH+/7eD/Q40MV2kBxDeG7QuljMi6WlXCZLug0M
DGL4HURv0N8lGKpgYpiSto91GYSsWzfwSW0Nz+JL/TqNPp+Ta3flNqpv7BvUpdGoicklNCSwj9lk
qbQmRbOmM32JXtB9epPbo1ceaR2jgPIqdfl979vayJVBFkdGc+q02lBFB9q4Vj4fu6q0+/hl3whn
Va8R1irklNGLpAQGvE0B2UfbfQGjNifY/Jj5g/gFWJE1qk/1Kpf83iFo0/iUzsriDN91ywsPrW84
y0N4geKLl3qjtXCWtGEQAYxCxXUwLgEmaCYBIBqRGIzjJL4Wt1tXtBcM0w2HERVKe3Q6O781ufHM
h7tFJjoIP3TQS2gS2LKYUxv0WjeKk4hEEaSKCszvjIJVGuhq/Lb/vT6gIGOHfs/V95Kg/dsvQQKk
7SasqP0mz9lVjBtI9oSNPy5ZYo9pylOT/eCKjFXmTIMBKYZOork4CQkR9T6S7qSVC89RPhxpxgrd
49XaNC3tZhwzJNmcBaROtHNFuYJrzJp80Qo9HuXIx2Cb2lMkCSMLII380Mw2YOTRGMpcdFBOjqxa
m/2qQRW5Sp+MeHxcRMzyBKJj1vGDEMSP9UJuAnPyZFk8NZL4T1tIR5GkR9OMvDGYHpOG/LP/rTem
cpApoZKblBhKh+7m+w1BjAwZrAHvweIi25GdHVGM8str6mcWuRV8GXF5+8ify//gyziRa7OMj4W1
oldlij6lULzm6Y2uQNmz+ZQ3hPPBP3gVY4fxqjppjLztJpTBjMQO6k/qBHotKeTA6EZm9f1yGLdK
s6lOpQEBH7gaDL/yyhpcDb8S8v8LV/bGU4qaxGw/OnqQhGTfvoOYRVE5oDJcu8h7Oj+lk+pLY4EJ
jXtPfICE1218M8asr2rHQGpqiHP3waM5f6+qG0lC6wX4Ia7N8LTvktuf7M0WA61BFlV1FqPB1BSi
U9Hk/0hSexPH0/85hni/f3TJKyToEjFJYwNzioYpHjMzuBgzRmNinq7tRsH5vR0mFqoqoYv0gPKr
eu3n2Z8gNhef01NuB54OucvkBmke13QiK0ROcuY2RX28fN+ZZ1/7pNSRUwjx7Ck68ijM5CKWnCwk
53uxjdrVJMyBGeGI9SE6gpsJlKSKN6gS5yT/xxn75Rem/P6DZX0+R6nRv56x6vha9KJ8KP+HohfH
69lmSo2gCWrQUeOusskrlLa1aD6wmmevEDW7UCLDmjA4/EfubzLImMc9KOtDTMxn3SkYn+TmOGec
8HyjGfG9UzComOdyFRABPpldyMn4GjRWesi/Lh7t0aMyiK1DgluqzVdceQ9kHm6ZDJTI1YJWyxhQ
QlmXFoeqAqrHypW9zgfH7OHPNpPBkmisDFKNaK1SyHArZpWDTqGnaMy9fTOvcfL7l8L7DWXAZK41
UuY6Kl2F+EMFz339OAkj9DX9cHmYi1MAEJu5bd+8g8ciSz8GuTRixGT4Ej5AJ8rrnk2k8arD4DY3
7eN8IC6XQOJD/LS+CAhqA+8PodB1YdIGKLeNqAKjqO8poaXcDDZVt6v8HM0ZvLrALoDBIvMI00vQ
Iko1IoWfQ6Yo5TxKB1q2jO/QpWMbocV7FPEsMkCjFmZaorcTfaTyMenv0OjMgTKZut1/ugvWxARd
WmuqvYL6odPNxqHuhhwoVntNnfwFccdTboaYCh2RGDWl8ygSP1IEwxEMkMIb3d+B1kKZdY5OY2wc
DbHwqgyY2yrNA/JbKF5DNLVKMdVcJteBFCoYdKJz10ln0gsP+16/639YBYNUgZz0UUB7zYflLEl/
GeE5wSzAvg3et2CQqksDaESCxdIZUNAVM0vJeK98ekr2vgWDR2akdVFDUJ7MVDxrIkunXCWXWvAh
OhxVzzIvD0n/3549BpKkQIcG5QJCqk55WKZH0n4N4q+iwfk2Hx8ezEFlEGmp2ikdKnwcWrpT7dYO
XT20MMvsx7ZhSWg4kOwSuSUUmPQjb+h9g3VrhYdwDQaaoPbdxgFl2KCz2rpHs1po/zQu0wmpuxvK
VIKuEYhZ9TYVCDkLGIXiQtXW7Q0hGRU9ASqS/+xzucvr3Jg0FG6ozneEzlByJ7uUGinwwmv0GXLu
GH6NXC1x9R/7Trt1MNaWmYNRG2IUkAAAQsJrDbnsXH4wNF59eetkrI0wJwPTLHGUZwiTAzm0Y9PX
hP97lQGkCasNZE5GAF7OVnxVO2ivMwAkednfps0wZG2AOQrjIkJdEWoLGBEmPrnGD/Q5Xn3rTuUl
uNDpJSjhnMAIcZg49Y2NpOv7pTGnYzSUUSO0xZyY87cGkhGxrD+PxXhKxeyimKCcVEMPdRcHI4il
1TalFUXmfTCpbqGXnKO6BUDgLFQ0DG7JmNJmrtQsT/MW+QM6pR8f2mvsa+CohXIw5yLlmWHu0SIo
orxBkgKlt+6YeQQdy9QMrwHjY2YMwLNejvw+QgjaWNeDAjw0rZvfgKbBy6/Gj+Dy0xrNsMSezONn
3miTfm+UuVADpZQlE0J2r5la2h49eNGTjnZlcjff6le0432msk5Uj9l8CTvOJcU77wzapYqaQhkI
13kjDS9xVWJq2vQn2fhDryWMpyS5OvVqAlSlXJ66F7vdt+pZvOu9HA3L82HqHJnzSOYdFLYisiSl
IfUBpq/oNQLJeicTbMEd7OwGCbNzeBvc8GqoHFxj6eWSoulqMQd4GoLoiJgsLuLp0z7wcL4XYbxl
qjqKbXjX9bJgycJ0Kgmxkk7mdG5tX0CQiiEgkpV1tnNAiWepUgIgdBxfBeUWKqu68RnKullslzrn
ScezxZy6Ti1JghOAx7EoOGZCoM5boV0sORpQ722Swp8q5XF/F7c/1NvymF2MBkOP1BwP1Va8juX9
EnIa0zYf/HRg7d/9Y67RQTDmGHyu0OtDrla1U3f5NhzUu8YV/MFPHdRw9xe07RZv9ujfVxkhTR4F
EIIhFTqQ1M5lvH6TyTKb0P8zM+y1WpkJYv9BdRTMF+AhAH3jH1nwz76RrShzvXfM1UrMLOvQ+YBW
6AyCxWgnKXsJfORz6HRx9XtH9m3jmNtUDkDWOeWINcvSj5fB1mSeGCHv0zAIWy5SZcQ0S51mLnqW
It2Oh8/7O8ZxZ1bBMQhmXDG0Lz4aTtmSWkPKq7pyFqEwNzBmQoowz+HPptpaw7TYs3oxk29/tgwG
CEgRDPkcg6kMmh3noYx8FNo5DrzRY0lv21/fm60Z5NnUxeaIIcEMEYv5LXYxNu/UoLVqP+WfoBD8
hVJqNaoFfoOrE93358SFaMwNj66YBxCvgxyrA2sWbdarLQare6gmTAhq0gFXE6D80F3RcXYXPu/v
7X8ErG8LZxBCbo1A6UOgLL2Ap2NRu0fhpnoOjrWjnGYHmffb4mv7Tcwt4WnfNM93GNAgBE/MoUM7
XRBCquFctkeVdwD+465/Wx2DGXObjG2SYTSqRXu4YLW2IlrGMbbTp9oTHO2Y3/KSgbxVMcARC3Fl
LBSlWgnx0qfcOObjHx5rBjn6LJqKgQqzhvO9oPiYhP6t4O/f8B1ltPe3hqykWj3HkLhouoNS47Il
npEVnKtps0z3FlVDR/m9lTnGiJVOIZZmwaan1i4eAwfD6jfLTedSJpHyLvfac8ID3s107dowA1oJ
hFplvNMwiXHtnMAHaSs4R+XbCePHIK/jLHMbg3/tJZviDyF6uYA4B9nFzgv6w1R/2j9F27fi2/9n
QpbQXMzGlBGyTPr3si2suXfr7JPc8aqO/4FMb4aY0KXOSJTkI6C+dQfM+dOEZXwhxxRd7+mj6Qwv
++vifiUGmCJjxqCmhGJWcqSPu/Cr+iSBYmZ0Clc4NhrnM22mu9dOwaBRNyZxvBh4slJvlC7LuTpT
XeXknjcLvh3Wvu0jA0ltbDYVmlTAzZEJ57wabibdsIZBPSKzf4ny6FCn3GaSbVB6s8mAkpaDoKqj
aU099DtBt025sNJI+zPYMBnYaJVBbmQJgD7pBNL1kx32miVlusvxDHo+2XTj26fCrf0eOEBjqIQJ
JpAc6ZZSB7c+NN7BckuJ7k1nudu3tn9+0cP03ljQtKNKEtwghWB40oBg02x+66Hz79cBact7E0ox
V1MZElwZ/UVNY7tJia2F90OiIIcO30g5GyjvYwZYPN8blObeTHp9/plGhCaJU2E+YXEqLwNpt45m
H90VP4FGGxqQul3HGIyGxL2ba8fwkcdux9texjNHg2RZT2gLa+TP05e55jXt07XsOQvjlOhpAttK
jQRDWv0TLF+y4a9hOsTLVeWN7XNWwvad0Rqn1FDmdW3ubtJBswyRN6K1f4wxJ/n+u6WZFhU55Q+b
y+9Fdx9jmGPh5WA3s+yr0/WKy6sItMmrcWwEzH7S9MhwoXN9wk2LQSM6gkYwjQlCbgelTTt9VDhn
jbc+5i6L5ojIA41FyzA+oJrkmVCN67SJkzbkmWHwY27ASzkIYFJPRG+qn0PppjA+76MG5zpBa9v7
T9W3kZSLdQ2ZmB4EbFqC/q84dLIcqfpKzxzTNGprglhdktfXpOY9I3i+yCBKV0gtUWnucOjQtYMK
EBRjOAuk32LnXL1Gdys3QR6jC+UIoEXdRELNG8hxo8JBFjdD7wdv8IH3zRickCLSEnNKKAcwRmYH
tEHOo9WbGidBQ9Fgb1UMWhTjoIthi1pwctQgWfeT007mZpQ534edWMo7qFwNKRxdX7w0f5GHH5yv
w9kuNk9XYSA+TStsFy0ULQ49vsYLhP788QsdwkL/9beOS9e+uXkY3oZyJ7rdVbaBNO9CVZ5NJFYp
FUt+gspubRk/zIdFtBTR7j3Tp/0XRm6BukQbDrpiEXd/3ZtFOjo//u9PYNwkNuXJJBkcH/JFJ8rv
0YPex1VPMbixpRyKAlg9mFold3KXGw0zk/+LQM92qLz6FYwXISQ31aJAuKViI8qv4Yk4ndt+6R0F
KW3pJX7eX/WmN72ZY3PoU1zN4ThQc+VNn9wI02H//28MJCM5sjLA3DtTo6Z5Ds3U13FX0wJ/0Tfj
2OiW5suPYMY+jGewE1xAzcixu+nFYG+H6JYC+je2535Iox5MDGhBGXprtifQ7Qo1xFJpjCJ6eJRS
PRM+Oxv1kQ8Y8GaVzZohx10KU41O/z4/6BC+CFQwZgR45gTKUR8Fjsty1shm0JCjq2sBbPlOUS7H
TBj+zqbYLYPkcX8veWaYHFqMt9TcqBLuo7m30tSv8r/nkFMc4Nlgru+wqRZc3njqyqXwNZYbL40r
p6zj8XfeGasPRM/D6uqB+lBOgoHWjMzoWNXFV603nNwYOVu2nTxa2aHrXdkJyqopR5DuQlnG8HWv
uC1tWpsilgwl9Mrvzx1vZduP3pVJ5uKWoixbZDoxLN8b/nREEvKsXQdXA07pd7+V414ZY54B2dSW
oZmauFMX1+ivC68KvPnMWP1/Boy1soCoBUYcnDL7RxxLK5Qfp+rHOM8cf9jGv18woTBwOyXCkhs0
kRSF56k9m1z6Vo4BlclUqZhMEyehhDwURJvpvGx4wpMTWeGL4sZO5kOi190/rjzfY8cV+3SRx1DD
BT4jDwzBzVvKNVOcBwAfWsSu8oGXluAcXpUBiCg0236hbME5ei9URbKK9HvWZxxI33yNvbmEykAE
0cuuTkoUPUpdtDSjsAiKoeVfS3gdZp+zhfQX7+C4ysCEMorRPCeAIzybrGyMoCrrZZKvlRfZko+d
eKgSd2iPrXbkGN7MT6wWyeDGMAkomk/wRypdRuzY1RHyHDu3PyanhZdG3Q66fjm/yiBGMKrjiFE+
JA/AfS/LCCcfzPmQSlZDDrHyeZ4fOKvjOQqDGrkG8R+9g6P0dgU+itRNr5kHcbaH1hmd0EY33w1v
iJxzI6sMkJQ6rshSBhDX49eB3JrteaoeZfWgzg+azEnG8CCYJYjIyqENBQGJwMkLfJDUeYrp9GBS
o82gKYbXf+zvJ2c7WdlN0yykoI4QNM+tZ4S9rWkOFG3+DCE1JoCrlTrMcaug7Dw/J8WNUnFufg5A
agx4aDmm/yaMXjtBRixSpQdzajiP9tdA6ONxBukKRCUwvMh2rivy0ODOh98FxrLY2SBYigD2sSXx
JjIeZaO9bYXBUuTuIJqVL5bElurZDqLZiefaJotyUJTqHNaoZ2HYdtBNq28zB7OCaJPQXFm+U4X5
QerKL1Os3YFv/EFE5lJIe+h5F66SVQbnm2x/+Lf1MPC0ZOWshx2C6rFILDU6dVpip9HLvndt4+2b
EQaKiCDn+tSjX0OVMHucYCI3NTwhOg7qiMzs8FutNVTI5P9/IwaMSI57Mkdv8GvfV32Pe+suATPO
bEJAQnHVb4lq/Va9bWWSgSPRmOZFSbDC3FAOcwnS7vIwIYTe38dtBHpbGINAKDx3KYnwYJ/l1q4a
6BLI1RdNSZ+joLlLs/pWKlVOKoLnH0xUk+tJmiWvDdXJ7A6T6reqYCtBxDlX+2ZktlVP0NVRRBcC
3naCM8ffu/5B64Y/cnXMtb4PpHWMXw4CfVG14b0a/oja1IpFXsfaf4RM/34jWWRAqFz0SJGRAQCv
5+KJbn7KP6XX4jzZspe5/Tc+k+n+4cJINbMsZCGaFpLyEEbv7AYoMauktecl+dIp1ZcqwTL3vZD3
rRjIkKalzscMjRAt4pi6bc5SINppG9n7ZrbR/G0j6c9YvXtkNZv6ktI85UJlmZngoT+fEyPxTDBA
IQnSHJu0INVmsrWE/Z3aB7yLfDMywlgpZkANDDWzLXGL1iXCpOHM0llm6TKCMEV0Uze5pcQL35J/
Zmja1GiOP07X0Eu/7e/hdhixss58q6mPhVkesUI9OFZoOUCoEj10mq8vGYRCE2uqH5fiTggfZXTN
cGzT98iHq3Jlm/mAUiQVpkIbBH7WMqVD6qdH8QLuRs5n3HzhrQwxn1EkPahhQjQKzPIpwwwHeprO
ujJamDbhwNR2Tm1lisH5JuhrMokQ8aFros3/IIhMMSs3OuapcMeD9sTZRN7aGMiP5bo3gwlsWpQp
YXqs/difvdbJvuVHcP0cYi+wpUcunyEFqb1Px6C+1MhNMPeoh/0kCqe9Cfh4F2icoV/ltzpw3vaU
JbydjEIUpy5VnYDgE6rBOR7UCyTcnP2t3G5lXtlh8L9W5FQDvQWy6rEV/5PcZUdadIwc6EaAFsSZ
XP2+v4RHE1Tk8wGCKId9+5wvqTMXAzhtWl1Lcf3kyXPfxNZUNpCDP3Yxp3zFO/M6cyFMshQJeoQ5
wNLtX8UBwlPwNNh0XbFHHvZXtRmSrDaVARhtCsOgXJDqnrVzON7WYLxt0meiv7TT2eQNMG+3ia2s
MZAS1UERjyL8crktjrOruiUdlXPIEaTduVXhC0LMxka1yXj4DX43pJ9XthmUCZawVDEVgvFK8Xtv
jMdUXmxNibz9/eR+PQZhqiLCbOBI57LAttGBSUmEdyr+6IjOnNrQeuaFrtxNZSCmFIVErxPIP6p+
fKN5tU9eMis9pqcAfETpsT+KB3IzeNUnXrLntVK8AzM6AzPDIraZJoCfj05OaOfIGWhpF9MTyYnL
fsQ5fixZ5jC1ctNPLR1kkDzzlqZEMKsBvWfUrsUQpIDNjXgYEkfnITgHS1muG3HoK1K0Kt3e2QWB
gR8iHJT8nwREpOHdujxzDMyAh3bQmi5QHfEk261lSihUaG4B5QOXXlBC7+47LD1yO9/QYNAmLkAt
0jfg60eB4kee4+th7kvMB04cxTPD4IwxykaeUVHwePgUN5+EPLba8e/9pfBchP6GVcRZlZVWIojD
275sbLSDLqFsZeRLkfr7duhv3dsyBkkwaxJJmkgZMk3XjG5FyCrsG+CBiMGACEYVyCjTeRbhMNs0
Vbycgye8eqEPEz/yAIS3HAY/kigDD22B5QjD5KSd7MdNx3vS0x+8t2UMUozqECdRBy8bPMVDlequ
Buw35/l2wJTyQUdJt7F70ZJeAl4XKi/kYxtEjSUiIJzH8oovs01FhgPHqKzWW+zoQFs1BU4Wi7NU
lvUhD8k8alS/dhQuJvGb8Uex3KbFVQk4AQnPEIMUs1GmakZ7kqpRuM1FxWp18PVm41PSp59ITP7i
OCWNr3a+IZs6G2ujnToZaE/5PqlqKZRnXjlv6Tz9vi0OWrBUD2QwOh3asJgEMQ/hcCTtMU94uE6B
bW85DFooWqWapYiW1wIYmwYj9AuIYnXh9KhNUCwxSWpNyuyFeezXhvIAyVM36MFLHjackIG3WAZO
TD0JlzGtcDaq20FSrCrzkaDhQQrPW+jfV+CoxEUilXGqOfrj4OjecpgnvEUkdOtj5pgeP/1u7PEa
CUIuRT5vgSzAgGlFQy0c7RTDFxLFNhXHhEYGZxu5B53BGDLGRZEStM5lFwhhgrg18mK/Ca3eK27U
A9jIeYE6/TD/7UEY5n6/pcNQhZNYRRrylJBTuDG9yKMvLSje2uAacKIDyOl+jybkLY79IJMyymE0
BiMChJ9P2MyZnokzgA26OoUeb8xx/9OB7v/9EgU5AB+DRHsn5vLLXLSf1XB266LnbCX9NHs7yQYh
8phIbYJnOZ2bkQ7NAT0hDoJIfx9WOAEriBLfL6cehWiROixH0A7N9JyMEwqVj8NyayZ35nybLPcK
0pYhTw+e5ygM1Iwkm7SO4JM1NYhxmuVzTVqPTMRro5yzk9v5y1/PHMK2AWuaPlR909D3BxK+d60v
2CW0FBCYK/aI0mFmE5ETs+5DC2EbgeclDbqwwcs4xHun1O8KKFFmwZ2ofJ5wp//hJ2TAJBakVp0b
tF3SSCIHbcH/I+27liPHmWafiBEkAdDc0rRTy4+k0dwwxi2993z6k9B+O+JguI3za+82diK6BLCQ
KJTJRPwPpr83OkMiK4teDo2MP9gaEsyOkhnEF52SvVRKeZzmWBagbHebvX8xseUXIo5sIAnwH7TT
NyCdRrm32iVevO9UJ9Hc2rNxGDgNdLJveKPSvoM8gExXRHLQxabgYIZUUknxRzDrdukh4oPXeSp5
A0j85C3qXV1BIWv1ro8A0CX9XA1uFRk+Hq9u2zxCmUB2G0g+3dttsTJWG2bDc/kMu1oc1WeeZshd
EBBB44AH0elO+hq+HFAYbydzZbGr4tkIGgSaeGsfQ8g5xCd61yFoJ/7wFHqykSAJqIi9wVo/aIqp
g1lPKeL9WIRePmjObEY+RZVHcuj4TXYBn99a+1ZLi21WlyMFPi/2sVTQ7bjszeS6WHzNflaLKzN2
l0zaQs7vlktGuTutjOaDmqjhBHchWfeZjsnToDFIGmJHM7LTqs9NnH1SczTrEOYqUeqbev56ed2y
QyFgTVFXLRtCFFeV8pVM30P1RRrEy0wIQQsxS71YCnxFK4cEBw5e3WuOEZQy2JRsptgrDGW1NIvU
kHnTd05X0OIVhJzfZy5WBzCRXAh8Xy58ObFv2GZFabVzwrxCP9ea6QTlVdLqjjFqHim8Lvhx+TNJ
ToLO175ylKYerCBUENrm1U1GDy2Yr7r41M7fLpuRBJjGG5Cv7NCwJEUagR2BC3GYUJNOPMUPz80z
D5/HA/n0H+1xiFvZA2F6ovYDz81ycsQzBDBuu6vipQElXLkrSleWCJD4os7/fWWv1EACX/aow5jt
i1l4yujRUMbwtd0F/H7bvU0VrYykwdBWVIURvom8ApPsAi8FO5uC3u7RU07lLtwtH2uJXJkVwETR
lCrIUjyWW/amlpeASjxlLttzhafAlWUNZVspIIfR9F2ydEh05zWouSh4pcLHkkr4JSVpIuOPzmY7
Ghpm4JyxDpccz6arr9kV+1IfMz/cUUkSR7ImsaOZkYnljY4cztw9TMa9Ut5U0trH9h1q2WAFhkCQ
LkoyJ9MMfVkDfWg8ez4VGDgAcV/pgJMLn8n+YUORSHLItrHq3aLwpfRqLEEKAKolurdO3Y/267gP
YTQxHbJHyWWX3tp3A3TH7FcZSm6HQ++WBejXa4gYj1AW8Cb7FmfdtdpTVLl59T0pJSmp7S/3jyWI
L/x+sM0xn8C2olAvTqsdqF38OC2dJHq5vJWXdxJKKr9bmYJwmZsGCRWqvVqT5UT6a2Pek+AmtO+H
SNaoIVuTAPpzk9UmtNah1pg9ojPNMaC+Kp0evvyJINDy+5KCyFKmLMWSCJIm4FC/jSKHHkEduGPu
TBzqaJBahpjli0K8y5spW56A/Z0R2gOEP7A85Sa1n/Pkgc2fL5vgP/HnLf3uFfxPWCExZsrNQuMK
tot121dPUX64/Pvb1/L77/N/X/1+0TZ5rYVIx4fG5xrtsoPDjE/p8NdlK7KNEoC9SfOsaznZTmH4
GbnVx11YSnqo/uVN/b4SASOskJZ92qGNesKbOkLN6W/B9uGEsQ6nuleOshyy7CgJ0MDiGZEGn4FC
P9icQuUxc0LbK5oYmo+YeuqvL+/hv0Q2vxYoPkHtQI9CrvfgqWhNVyEsku/JTXgsMA3dQFxBfbhs
T+J54mNzWfo81BMENh1y8hkqTpKLUeIT4kNTTxNrtEd0OEX0TOmdrp/DMXYur+FfLt/3PROxYY7j
1OLsdDwPhz3zhqtwbzjs1O2zvaz5gH/wC2dVfFumRmLXSY2XSNqrd2Wa7kqwWDoh6a7qZT4youyS
xv7MiuDp8ioljig+Mom+sHwEOR6kHNHmpDxRo9uZYeiybr7KbOYOUlrwbZo8MP79HQJAyOR32Gho
1ZE2gS+2fvzAO6cHp0hAGW85ARjc55femT5Gt7KyKYDI2EUVRBPhkHZcolM7O8Rj8YD/KbmHZX4v
4Mgyjy01W6jTJvOzMn2DeIF3+XPJHF/AjWKu1aRO8Lkycg6Tm765zovDZRP/EsD/+j7iS5Irv7Rh
gLBldKNPwTXZcclbVXGQh6s9rkqog7jXySNHlmCRLE58VbaqQQY1Rz6gmR+Jcc+yE0bkLy9OcmWJ
L0lwjllRrvIXFyR1bdur7GoXLrajLf9nUQ9OBvnuceJb0l5MvU8znjPVbm0Su9S8Znr9HzFK5w65
uoKjMOhA2wYryZG/+lN/OCz3kIPd53hkacfLmycJlsTnY2uj6lnGFUKWfAI1e3usuHhiNtvnZgZ/
6Tx/rCD57okCUphNNOcswyOLOb2PZgl3Oegg7+QjFrLZEZnviQBhq0akxnhpESU4QGLVh8yNE6dS
uQwetV7AeV1ACEVX86QMkGIozuEh9euf7Ea/5ZXq5tq8m14vfzAZ1IrvRzPvolizkEvnNcHwkO0a
0B87g7/sFxQFc0/9ZnuyMWOJl4ivyEWBIGzXowQTqtBXv4lyy5+jGQMr35ZBAlUSuBWHYu0IZDW6
yhPrIMwMMCTfpLV/eQslfkH491wdsBiKoagR2NAkKFTXGkM3I6qnRbKVyAI0kVguKEoa9nzUHyLj
0R11a7BWD46Z4pE6e9FVBT31ywuTfSYBOXKlSFQ2o+tpgTpPmj7r0fcg6JDGiJ0g+XzZlgR1Cd/k
1SaOQ2voRYDczDK9tO1JDw9ReTOgEH3ZzL9U/37hBRHwAvT1VUP5BTJB4Kh1258gzXzkWGiOTivx
PZljCIBRlHmQsBzlh1C97+lV1H/tZXzpsgiUCGCRTXlQFzqe9SbrHsMo2NXttFdY5VdVjkCxuLOa
xs2Xn5MxQNQWI6YdlfRTS8JScWY2pU2VLDw85A2ALfoJxjfqZNnNLwMqcXTWovFcLLwlllMhpP50
aFSnAA1DiMLmiAb81IOIEUWpXzbcLHFNcYC2gkaMbrRImw/mMYccK/oyWuN7TEyZb0qAXxycDbO5
iHrW8/bGv9OiZe9xoSSegoo4IbzkLFxOtBFxhJYVo77E9I3aY/TLB6ibnAx0mGFA0W0fwx2RlKUl
cCJO0ZrjYEXEwHGI2acCDdta9tfYuVkUO7kiq3VIjp6ogQjl83QebHwzxT7p2nXe7RsiqWS+PYgv
3NPivKxtDkMW8bbppMDf3yi12xXMYUV7Gy7dz16N/mJacGON/SEflr3k2/Fzfcm4iC1aXEPtB4Tl
XEMAA4qH1DVR1uRcepwbHq/4Q7RH0fMgS0vIdlYAHKjedQmz4DRR1pzyqXLxBL7qw0jinJJ7W5yd
HbOALaZtIT2g7trhE5KKktMm8UZxWjazJqTXQtBYBKAECS2PNJ270C8EfHZ9LKt4SDBSnJpN7Xwa
5xFl4YwXhQ+cxZ7zrUtn/bdrtL9uN3F6VitAZ0H4HJl64j00Fpq/593/VxeNBKtE/YjczJU+iuEG
f0+X5KfosTvx53lzD6EiyRUju+WYEImMkJoMFgW39rDTdvWJ61QYXv2Z0++oh14KxBIfZ/zfV8HI
kvZgvVKBVLy/RL2ur+0H8O44yjXd6Qeo6qAQUMuWKHF4JgQmCavKMhsQ9WefwVSPvm/8l2coGIiY
v+MZdR9LxYQ37zVAhEpNELMahrDKvJrmVtNQhauUXb6c+ih1CnIyP/gCXRkSlhaUUwohyJBjFcbn
PM0JvwxOfOTDlIpXv1xGxs1vtzImAGNVUgXideh90pfjRDqvyZRztHSSd6fMioCCGY1braoR9Fho
Xx53VnVPO4lHyExwTFk5YanSctB4UWpgnKT+s5o8VVSWHZAYEee2rCIaFk3FMa6gNa/5UX/WmSSx
vOnY7x/EFEpCkVlWITUT6tXQEwhZBKr//PHyN5d4sjiWRakx1nqCruQclHH9HdFOJb1baimzq2y3
hHTv0BULBnuwW8CF0gG15oviF1f0dXnIz6qHODt1I5AhSW4q2eoE8MtoESvpyKiXss+t7aZx5mTm
Vd5JwjPZd+KLX/kbSZI6GHgxLS6v9PAUyySHZMsQUECNVZNVBJmaUb2FAPYOdIWLflX3k3/ZGTbv
2pW/CQDQ6Cws+gV3LWiSDeUz6U4FxGnK63G4ZkvvRExGiSHzCgELmjpKITzCw/a52dl9/mCiKUqh
xf7yumRmBDzQw6JeIgYUzZrPKWPOVP01yR5ZEhvigBU4K0Y1CQCeSkN9kAtfNant5iSXLGX7Pn//
RuI81Vzl6mylb3WT+IazscXISlqQwSF+Ix1Rkzi2xUOZlWOPDXZOH5FxZ/S8sKuqlyjPyH5fQIUY
sUJd1uiJGPX2lJqZH5Syjte3vPYf4f5qwwQMSI0lLPIMG2Zda0fjWrlF14wT+sar8hUvKQJNpNqD
yqCrO/O3zNWOH5rvXdnnjrPaw7DWIAKfo/mv7DFj0o7eYuYuGsO9yz6+neNa2RFAoqxrLZ9U/G6f
7ysIUIf31RUxvOw5PYMe0C/2lay9V+byAlyYo5aWTRLz/pl9xvZWfawSyU0uQSRLAAhrJpFGdeQg
eebiHypQyD9ITpVsJQJAKCPSME01IF3X3EfVKVDvyCSpgktMiHNUZdFapOfTdXl9E3elo+f3YyqJ
F/huXHB1cXZKQZp9GDXE+m0WORovdVcvmN5y5uRcxLfm+Omyy0muJZFVvx6yxswBrN6A+Cr5lM23
UeapxoeSBe+OLQ5OBXqORggddHzZeTi3e/umAXEozis0ty6vRwYV4tyUGveRFRJYan2M8h3ik37C
uN3BgIzs5PIHzCu6ZMDMzZDcD3fVKIlWZC7C/32FFOhPyCqNogKUsO+m/TrW19Ek8ZBtFoDVZgoo
UWgYuelNHCiuNKK7XF4leCWtO4AczXAqJ34jZm3c2DO98UqVlj83H7+EWVRFbd9CVfj3NSr6zEK7
Ruan+x9jsc3pBzg9TLeP7rXXy190e0ffrQnYT9Sh7hQ+m1lixqHD8Miyb+yfl23w3/jj0FHd1HQD
eqGmIWBHrzQhZIp4Vqc5Ld250iQQuM0F/m5AfGjQ2aitzETFuEHLp4ZmTwMyKiYmqRXsmwJoN938
yHtoFU+Wv92ONla2hRfIaC8tMoyoLXB3ARkzenYx4IMLZdgX0i6Nza+1MiZEG2YblGzokLjqLTx2
mba3R/u4qJHkycOvpQsfTCSIGMwEg4kdgs4p/LLEL4P9mpvPYFJ2ZquSXcoyW4IDGipZMFONVJm6
t/a6n54sD9n3Qw3ejdgdd6A+drL7EIo4EijZLtas9lLAEmuoS8uM+Vt+H+yhaX4IDpz5OfJDT2pL
cgJMAVOi1tTCNMci/06oJt7CrumREzurjnniQzeMSDoNtlkbVusTYo95Uasg70dEjqfqrO2WT5yc
00qc8Hq+ta91NBgmfvNzuEYzu0wtYfPaW5kWYpKoyo3OXvCoHOrrrjxGqGZMBlYa6hLv2TaESRgL
o3ZEI8IaM9PWipHhGxYThgwq2rummu8GrXSGGg2il2Fs66hTppu6aVGT6JohfEWUEC110ifNC768
HfW99aMCL0SPZmikmiSgtnHUfzMmLk3F1AbpLM2r5l0yx04E3sxYkzW5bpy+36wIXyocqrQrp0Hz
ps4Nu736Y7D8+yreS3ZuI3X8mxnhBrC0uGo7w8Bi2syf+8BJ2DOJbdfG7AbN3XQ6a+V3qLFcNrtx
6tZWxWth7posDzG05E09aMhu215yxGS/L0C/ZbKo6kuCC6eanRmkMksv8W+ZBQHvm6UK9arvEG4t
+gNh6jHu291/2yQh3KiCpVyiAlG3Oe4K+8ZsJQ9Y2akx+RpXMVuVpRivshrw3cW9oySFWwWlO4+3
la5aTmbX545OR3VQDjGzC0ePozsDc+KXFylxc1PA+rFjUQtyP83rk9LVi/Rab02n1oeHUiNPLcmP
l81Jzu4fcE+DcCxskBUqeoS+8d2MbOE4je5/syIiRKsp0WxCg6/LQtcGcXCUzc5oSlpdt78fUU0N
Ut6mysQennYwFdK2kCHLzn/fk8wffMvh8iqhJ1ME2QB0yt6Nic07mCKr7IlBi8Sqn+voL83sHcsY
3Vi3ZZC0+Y1WloTDm+dRiecmlqWesrt+n+9tt/WiG/5scmbnvj+U/gc+18qgcJZtsyjQO5lqGMRL
nGjcpRioryRp1u1FUZDDUJweS5xuQXuGWQYZ93PFtzDdW8Z+kWQSWN3Ko+AjvVsRLg3aqLO+NNg6
PmG1nFs3PpXueMdTRPXtfCVjZtpelMksTAhTUxdLSWmX5WD4xmhfVNeeWub7uohf+qmWpB+2AkLK
KOZhdGJY4GEUkHCEpNBCgecYB0UgTw4DObavDPJ+fDTakBEFb+kKwhylzCIUdTJxmsVMO63D1D5K
MLv0gdNvFy/xNUSMXPrYe9kDf2CCuu+4yAoNm9u5siv4YRYlM+3KBRXA4taYXJZcZ7EkTbB5ba1M
CDtZRS0E3HPwLPMmzS7oPXVUJOC37YQrG8K1wjANHeVBzFUP4pfRbZ/V6+DIFqf/rO5KL7+VJcC2
cXBlkO/r6h5LczNLC9PUvBoNNCAGhAh47mZXnOheTpm0lWj5zTuEWNPU5qqqbYR/Pea27lWXYnR/
8ri+erSD2MINUleNr4FwoUPduN7Jp803r8zVcsXbBVInDerGuMPmCf0nkOTTHHu5rlWP9s8fQMaV
KQFP1LbCcyFM8XxnrWN0/WO4PFdG+pGAemVFiEHzaEjyzIx0TytfKy1z8vbYKD8vr+RfMOTXoRbn
XOZ6sKclwGez6PBYK+GLpmueUTTHMg1/IMXtpMZzt1SfRrPymiWXhDnb5860bLyFMD0sJlqWLInq
2YKLlj0Gh5T6aYnJ4+UVbl7Q9JcJMaamaM4Ju6SA8odyVsMj3lyOFjxPsSS03gapdzPC7VxXKN2R
EEHjYDwRHLP8Ry/NPMiWIgBhTEcbt0HGewvtQ35j7Is77UCJUxzGz+TEB5P6Q3wrbTfh4CckV3Cy
35cmgKMyFk3UVXAR7XbasR1qla6OIm/r2RjsAYmQlOtt+yS/GxSQEpwYEIhBiQXzFAtaTlpHO9ic
xBFJCHQjOboXnZRzdu6vZKOvW8Qjvy1VhEwtDFKiBtr/uiqTRy10okeeIa73zYsG/VyMN0Jrylqc
YRf59h3NneRa1ri06UtMI0TVbVU1xSSBgjHBSmvhS4p9rWW204AdSq72s+lN+K6GgSyn/YcA5xIG
VT6WaKAe8aBlFDmd9ibMC1iTJKhlhvi/r+6hfrLDQGHo5TH1czC9tvR7q3yy+488YVbLEeBfidU5
WwI+JJX9hf6dcHwhZHcZSra/y/uOCbDfYmZYqzXc4Hr3TY0w7MrOSfFw2cYmIq6WIYC+YmmW0mY5
zjj7TCaMDIWyJpfN0/VuQUT8QStoaU4EjfNl682V6nZx7kIXx1laBMWzLYl7+Kb8gR4QfuZRqmki
D/X714ekPMovJVLdivbD0vEAK59I4I+kc7XkNJr3H9m+d2sCdHS6XbV9VaNxfn407ZdFNje+7cvv
vy8ARA66KgXUTrpHRnTIKw9aFjomuVqITPN3q5+WstW+iacmWuakygZYsjOHklda3ttgDCHaJ6Pd
t8OLOnwP5Fz//Aq59LWEUxQgG6nmQCbII2m79DAdQA68D5zQ5YJwsnH/7QgVpXLCZfBQ0hEvTYOW
86xhjUjUo3IVucVt7sbuvDN26pWMU32r6AK2+ndrwvXJlFZJh1TR8H4pM6c/DdAoJ943ECrcWOf8
nN6BEUzfBVdy9hd+aP/Y1ZVl4Qx0GHvrVO41a/VLecl7+4mxsiN4vzFXY2qri4ayUvvMK4Glq9x0
KABGD4j5d+aPy4dN+v2E09DqKCWhj1dDlSDABHh73R2m+8E3ds114MrGpKSrE06EogzMtksedaNw
Fb2yw3CVnvMjF1FuoDQgK5Rtov1qM4WjkM1sUIsZ2ap8TB2TXg/VXQHVmstbuAnGKyPClZJ2ixnj
nAPul1tFzUD0fw8C7tHw6zSVmNqErpUp4WZJNLOu8hmxtqnc45VL9BxPl1OgHy6vaPMCezcjdpKn
o0ZzPcGrpYR2IHmcWkl6T/b7AmZUc6sbHX8VBfMpTM+T8X+fSAZKMNWkmsWQlBK2idIlTee6xWfv
HuzlfpbNrW+71a/fF6/fss3LLDLx+5Xyldo/VXouZUSu21v0bkLYIjxDJkz6zVgCCsjm66jLEmqy
NQhIuqTtbGsdkp6pdpqqE2haxmF32Y22hqrX3+ENDVZRY2lPVofbQYcm9+QrRfZUBoFTpt0+ttqf
YZyejTR38qp29dHcaZbtdEvnB2bpZJl2qlh+HS790+W/afsEve8r3/fVn5RrkKknNtoCrAYi4TM4
QmgTQXSkdXKogkiO6/YeW0xTNWbrzBTgh2ZlS/oo4fpBEF6KCj8KtCsuxviRNb2bEQCo6W2lUzoN
JSf0hBpXnZq5C/hpiKSoIluNcKoKAE8Cxh2ADz3GCvjpuXS2bFZ42+9/rUXs1wzjcWKTqWrePH8J
jGMrE6v6F598NyAcLLurMXUaIbocIR6Z3WVe4tG7HHrZoM7mM9bsaJ7HgyxM2oygkeD9nyeIHZtk
hESDOpRQ6ZtvjSVzZ0j7TJXhdNV3I35SZZ32m15uajY1+AsUTRK/e/lcxZ2emlhkpHe+SvZKgO5a
SKvnH9GbhZi1hSeNaqmmIfa9QvpzMDROn7W0wWsbQ/yrLm9RU5O4+OYduzIjoFU/sTZmCeI+ZboJ
DKftMB2Zfknsc7l8QEjqtxWJgV4Z13Ef4jSl6qGYz3G/N5aHywd28yStViOAEKlnlQB/EEs293ZY
4iFyxPSWc9nIZsC6MiL4gJamo8UyAPw/PZrpUfMTX9adt/llLF1nVAV3uSqOtenGoDekREJL18hR
MYqrxQrOmgkWocTYB30uSahuVzBQKUFWRbcoffv3FYAvhRGrbYrP0zaQp0rx3jjq4Ms17lJIKz2x
G/PacPojaNU8GbHA5ldbWRZg1spVs+hTnOHOPqrqVaGfCvJy+ZttR+MrGwLG2olRgV0Yq+OURVz1
JHeH3FlOnCguc+NvEnObaPtuTmQ9UY0QL6oU2RC6T+44K43tkhbTx3zcMvcKt74KJSY3LeIuhEil
Ce4lccpumHNQGNnAdys9dO0dlSUP3irDf7zTVgaEsxUSZcIEKzKd0ZFXjss9r6oZr7Y7QGsEa/O6
l+QlxYsj3xVue0V+dN7sQ53nKfO5WLGMcWDbX228akyb2jZ7q7ms/NVITXOwa0Cxfj/vjT05x6di
V7oYbn0i98athp3O7jO3/wjRLGUrw/rvd0BZmfU8jRQZWOYE+34/HcI9CG7vJ593nTNP4kqbOLAy
J8DmnGRVQGJK0NkGzohThAFePumN0pGn3ZhPi0s/I390jKSUyPyH//zg7xssfHA9j8Y0n958uDty
TRHDM7/wB+x8yFwFM8OShW578Ls9AVcVMGTNOoG9yXaq792ZE1RWkM5hN0oKCj186G/SMiAPSi6t
kd/3Kyeyi8K0sgVO3YBGmw9KTFfqkVM+K9IZyu0n+upD8g+9sjXoQZn1Lfym8yavfWj3+XV1gPiu
uWfIIJmvqSw22iKi+81TBWAdzXlUSINXbePlz8F9DMoWxS8Tx7i1HFT+uOrZh3B2tUgBZ2mbjnAb
eKsCPcz4UO9Td7lhe9VLd7Yn0/3YRvV3a2KDSU/mzGImsud141g4/qEP9dynxqe73EMT30Hiofxk
X/AWIoS4SVBrVkx4iOuqLmovKPNbR+aXR/jL3QfPA6p/xEZ2GP0fv/sL8nGqFY2gvuFz07mf7Kwf
yoN1bPzkhpdZIJMpFT3bDG3sXybFoY0BdIEtLVAPTDB8zsdP+LiQPBe3FUVDHMIybDS1GHi//b6y
NCJsYAx5fJY8mfVjWH4yqLtIOT833WNtR/D/oSrAmoVuXSRs/252Kg6cgjFxQAey/0hKbG1M+Fxt
0RikLQAlnfZzts6G8iVVZHfBFlytbBi8M3MFIanC4hHPXl5t7H0+to8SHAE/QHaS52W3orK1LcHZ
p4QmKuV1fMhsdvR6UvxM1upPtiB/bUO4SoNy6HXSI8NXFZnmWGVzNBp2oKlyUw3hTZoWQKv8WCbB
gU71zUCh16Z3d+HytTPiA5pdz/mI9vy5OEQRpFSgkhGW1p7EPVqVJ0e1kuNSfZ5Mep+ZjVsHBrq0
om9ZlR8TE8qWTe5ElPQuUbIvWTCn/mW02N4/zEgw1OgpvPz3b5XUWloxHYXatEqcFrzEeugMi6TN
aWu+BY+DdyvCBWa2yMeBU4qXgwuc2cnT/dhnD9OVAd5ZkB6AmovuVC5n89pcs+PlJW5/vnfjwjku
dFtjvILlFWrjNOprEkkMbAOFzdON6P21xVEoq11Iw0aUYeO2dzuw65lBu4tbfU+y9v7yWjabPSDZ
8csWX+zqbIVRqXcxgb/zzshqFxy5NqjuNK68L3KzfrW2JfgGU0hag26Mk290x8wLfS7zypUXP/KI
XBsS3IMGLasmjJZ4XX1PhskB8Dp9sFPHcyfj89v29/f9E5yhnopxHCLcHQtAqR1fK3A6TvRR8pVk
HiFAOq0iDFBT7Jx+34CkkEcY3VXsDr4KUSP+umpc25NdxVvX4noXBWjHBEFcTwMiU87J0u67A+et
ks/jbfFW8cSSZmJEBrx2hgC5Y9OnAfJO/MafvPkrOcQ/w+vpoUM80+zHlxK8IvKRp807BeMPmLew
waAudgTbTZMChQfe/2k64VWxS/fZs7JP8UqVEQJt9sGho8LWNd6AbIlNmYOpQXOrQQDFu+6aI5/T
KUA9w+UllK/KDfPNLwTCysoxKLz0W3Qv/QO2Irj1HyAecnTPtMaCVIN6Uv3+KdqZrrqb3GinY5TG
rw7oZTlrbolRQMRW5G7YZXtV0gy1/ZVXmyAcfsuKTMU24U3Nd4iDf0W3sjugN/RG+cI/c/uSv3TS
gd9NpF7ZFHCgG0gTKfwyUvrxR6g0t02ouZKjufVeXO+tCAAZI8PQ8tzosbyaT9ae+okHOhwQAn4C
X8hJGo7LFiVgQTI3RjwuqOjyOSzqkkMwOgNY1kevuaG8Uu1Lk2Sbh2W1jwISjHPUq2GJNBJz/hE1
rKBHiQAG+e3L+7mJp++mqBDrTSzFDDCPjSLzmBFfY59p6f03EwLeNC0rGTRDkD5oRic3GodW1631
etkI/+zio2nlFiJVXZMUIxhecQXRNHSW4LYMTtPwI54fG0XyPpPtGHfQ1Q1u1nacpjocMIiPU3c1
lDdmKIm3NrNO69UIANKrbTxpKZ4USFIUmUtPYCb1Ay+K3PH74GKg/m2y18bb8yPDFGvLAmzQaZmU
2cD9SjvT0QtP678GyjEMJSVkGTxRASqKJiN1ZgMiNc1Jn/8WRuxH13abv+ZbcuKuTm8WaV+jBJmp
gB4E7Tx9psNN+lNybKC7ykIQRPeevoPsvZTQUOYqAnTMQQLtkHGGvrA9HfVMuW3tL1aeS86XzPUF
tCgqXeuiFluZY/eGZ1N7HsODkv9lGItz+ZBtQiHmD1SbqQzxg7B7IIyrCAkBFqZyqtD5msgurc2l
rAwIGxbqUTqh+QnvjMZZkCmDLtN58VrwynIhHj1zsxtjl/j9N2kSa/NaWVkWNjFRF7tJe5xqLkWl
OBFGssOf0wk6aWAliHey+RTJTop10gKCj7Q1UIwl9Ic6NU5OP1DtNd7XIxb2aK/RpeWTIgpZbk36
tRyGM1P03WWH2H5irMwIT2szLiCuUqAeoO/5aeJ5I9yLjn6Q5lA3z9LKkgC7ZWJ2jGWwxAeI2Jnt
mkcu7d755mncRQd+fNEJfHl525HkyqiAw2qDxgCIO/J3L4Ly58HTMVSR3g8gTJxvgzPwOD9yqDJu
lsoJ/HQn60Pezl2s/gIBj1OjggJiCAhJcvPeJvp9tQRHO+lPtcl+qOPrEERPU1GPeATV16ZmHIp+
+moGhlcu1KeJ6cfEesmy5TC20a5pSeXole31WuQFGTDQiv26Liynbxq/iVB2a/R6N1TUDYLUt6vS
HSb1U5ZaR9XEsyCrHy9v8OYxQIEZs/pMR3ld+KhZQjpWxmj27hRvNM7q+OPy72/n5kw0NtrEpHjq
CIg1hFacl8nEuUdGsJJmXllDmFM7cYLlqP6IqDA18FDDMweyXkQsjzVWXtpsQTXVItUpb0Y/Sha/
VmRdEBwG/wh2VmYEt8zqPO9TOqHM2ELIK71Vu8TNmOoWykNhFC4Emy5v4+ZzeGVPcMLYoFB1TJBJ
rQLbZTFYFrS/7OzUqx8p3q/3T4gKcNKsNkeuxyO54idp6dG58O1ERpC+nc9C0wN/iCJxJlb1zLYu
aD7x6ONWe9R2wzE9Nei0RQbItz61iAbspzf96T3om/NHWbpkO7xbmRdQ0yKRanUKopDSn12eTAOD
ReI0iVvlbw+LAiSihTvgUN8xGfPrZrkGjR6/1i6cOSMZF5IocB5eXoBAgZPt7IfmqgDfwmnyC388
5FKpzs0Hzcqm4LApLUncTnxs5nrAQBouileKVt/8Tn5RbELKypTgq11rVrauoNWkasdPeaF/HafU
u3wcZCYEL817msehhR1skyNFmWSSvDC2b9XVGgTUUkZN6ykyal4HTnhe+tX2JgZ9RilebacjV5aE
gCvJzHjJa7Ry0mt6Qin0ST0WX/8e05aVmDdBZGVKiLACfIu5TeH0GGx1U/qaQaAACnMY75ehiMSS
WK/TZtKSqcatYmEEjL40seFixmJpZLC4CcPvKxILdZARA9e9NsLVaItrdTcsmcPGe0PBNHjn1uMs
CUdkuCEKOzRDZDU2D1LzDIkBzsib+pB2r5z5joNWuVOOxs3fLFOXPX4z+FqtVMAMO4wUSlSstFhe
EnCeJVjv0kmOlcwIP3arh3VhLTZD4gjHqth3Q+tE0FxPv11eyHZAsFqJAA8kmDQV1IW8uKrtNDAa
D4fqYLwx2vcHGaeNBCj+0HaI7bbQbDhiM9iOnVtPzRA+XF7Q9qYxpGuRxOG0yb9vWqn3vRYzZKon
+r2uzrquO62smXn7PP2yIdZrIfsWgQAPNQuasisN+gZDsezRe/wU0Oj+8nL+xcXfbQnJokGbh5Th
/IJX0ppdcpvPTnampwo9N4o79k7eHJUne9/tFU8mByC1LVzL+WBaUZkDoRr0FMWH1i1d66gdStc4
1p6FCZz+0T5W17rk1bvtJe9LFg6XAZrtvNEwa2iMn2aQStIPEDygd/UfF7GFc6VaA8KgAEGVoV7r
072Ciok6RBJski1COFd2UIaZ3qE3OrAf0/hsS1+afBf+iHlXqxAuXeTT6yRpkXsgt/YttKKhwhpU
iJZwdv9C2eIgK7TLnF64g8MyGey0QR8NpfFVOuSn0UAHRqCjG6ut9hKvly1OuIb1gYURyTGRMIFO
PnL76whKwFxjafH1g/HwoUqTZYFVT6cE0hPi2nQttMcFBf7/R9qXLceNK1F+ESO4E3glWaxNm2XL
sv3CaHnhvu/8+jlQT7coFG5hWvNy+0Y4QlkJZiYSuZyzoDGoHf7pNEnf7GK13uRwaiWYOI2TCvHv
dbbkAKCKXfxsYJmtdbPPw0HW8xDHwjdxXCxcmiaz0hmnWKbd/bBoT3GFtkBsKt8ln4sVxS9t8V9B
/ICEAz5gc47RWyEl5gF+DNVDBWKgtO1da931yi+7/6rJGv3/4+Z6E8pFxiLFAH8RIjLmN8r93zNP
INV5pflmqB8SFSVnaXOx0JpmNU1T4LX8DbGnnUM/2tPHBOCI8aG/zeFxsjgoQp8z7TeztJk5bRKA
HgTV+dAgATD3RlD6yQkHmr6U6Hz0d6D1AHDQsk986itn2YK9TFsuRA5N200NxftEKTwNJR2GISBZ
apKJYP++UW5R52ZeB9hM3H6hwPEb/2pyyeUpDllvFsKFSOxVOmqyItA3GEfCmn7lDen8u6y0fZMu
EgORqcOFkCYjRluBFNNPJ+1uosZx1Idj1VLJ3SjuEwD2CiBSmoMlVe7YOqcYoxi+jALjtNMxnqbc
GXfOo+MBIMbXXbwdUm+WvpGFDr6Ryp3kVGhzPYzoVuukus2m5ZyOhU9m5XGeQX8xayeqV7+XJgN6
e9lJoguLUhfBZSObO1l7XbMisiiKO6/B2T6CCeMo72sKHy+UqkCfwaodBrrf22NkqRhrVnBhm4N9
BLjR71WlLha2zlUeUlfV053RRJJMROzhG6FcVOl7kDGObLGlwbAh66UqLvsvmzJeH619fB5uIkBM
lp4q4yxgp3Z5qm/qcrFFzQ1ij3iZoWT2GHaJaxAHRfe7xNb3CyklyZD4E74J48KJGq0lqXtH+78D
jv2h3YEsUdpuF4lxVHSrgGKJwU1+pkJr7SxxIgN0nSM4U+zfY/kwjXta70bMMa3q/ZB8uX4riJx+
I5B/WDd1ZCumAr0I9vvMv7r4cZp+XxchimEOtqkARKMyjCvOLMfYWgulxwhB2PycUA4L88KNAF9f
Z5F/XZJQGUvFnqwDgDCV75BkRUO6kVVxRiWws/2UBaF5uC5C5GPORgRn7qRrYzqW+EBp8yXqB1ed
v6zVM1D9XMuc3FIGgMPMirfxrTjOxguzT0D8hftzNH7ZBJPfZbu7rpDw67BVId0xbeAiMYvcXGKm
UxAF/W+8zrqXqnoZhtLTRvDNyJJvoWVbjolkAKgV5PWltpEzLO3UUXZwjMIP092g8GMrNLIEVWgC
GLnSTRuwPVg2fq9OOBlaksZ4eZV5gCVam96WMjARmQjuJsnBYb5UGLIA1Mf9XB4TemvRr9c/ikwE
f2HYZGnrENAGo7WLyhtAyUSyQoYwcDubk+Iy+SHq2gysIuyDGHigpP60j3bZPtobwCQGnBPmnVW3
/41ZGFkmKjTqjWTO5Lq00zq0O/CN+h0Zv5D2+frpCU367e/zxQ3SR2qmrRjuX8FLbT1Y8ZfSCLAp
JrkSxB8JYU21bYdafGeoG5SizDLVAJSB6k8Fubf6n3qn/HVdGfFhvUlh/77xmyVWF60o0ddIsS+Q
/rS1l+t/X1gicRAwwc6F3T1M2HECRruljYZE2UYh3woy2ED6+W9YJhONeQxg7ai/7DGELBHMYtdF
bNsI5kLp2ETFPDRomIPYfnHZfCQgsB7SxR18Ns8WPq6SXEV4lICfR11Ns2yQYr/XtAMsWtRn0LQu
1Ufs7pwRyWVKsR99oRSmMFWs2TOoKS7+TMaCkgaF7Vn3xV+Mh4/u1k894ETTs3yVTWiBG2F8JDLa
oTXY3JLe/EqnX1n3pZo+EomIxi4Iw9EMfpC6JEXTlgi0YF6/q4zPqvOSdqbk0ITfZSODN/ERGPPm
POLMsirIUu20rDLkX2GLDO1ObI1g45stOr7/9lqYOzMYZmDlT/TeCaYnENv4zqf8/PeKUfpbdt8J
t7a2EjnzLpWxBbca+jDG52HHrLt9To7ObvDXHVjRpaVOoS1sFOQyhSpOe10dwECkUm8ob/TEXyfJ
DJv4O72dIfedZmwUrvqIzrsdAY2y01xjkUgQKkExs4+pfWJD0vuvNJA2zpYe5VqtPdgAtazuUl2y
rixUYiOCu/ZWxQmdhOD2Juoh7W6SRVIUEOY52CrFJjTYQwgPUxt3Bo1sCwm1erICtDsOC/IcOQ2n
WI03MZzrJxklfdLCL8PBfsy0+KtBZFORovcV6E+RroGDxND5meuhrcgytjipoXbcuO1PazS6o7He
pal+a4+RJNII6wJE1RGaDeDC2jwSLhKCsgIQPUPJao/TI4bE3DQI2XT+4nZBc2RdsDn1P3ALbaVy
bpolTUpVtv7MFjnb7+tBfZi9BbvWiW9g9lgJrssTWThRLYCPYJSEUh6bU2mNchwHpNtpb921yuB2
WnYzjotELdEzZSOGx+cEKkhRZagHYxbzTxnvbWfe0/VA9CctBGmTjD5ArBRFWm+AFcHgoRWzolwc
ZcU9lJOXkgZ59WvJvlw/N110sRJ8iH9kcH6rAxArMhV8Jzaz3ZyKEzmh2I2mQefF/vJ99lLMEWL3
4MnwSGCey71sZ1SmJJc9tLWRhMOE8buY7pPoVwMoXiJRUigC82cAUnAsIOJwMbxpiGP2OtL+2bDx
7s/cgi43WiiblZGJMd9HWXMEktHYI3GdWuDfGpOrzPeL8XT9gwktcKML+xGbvDUFDmZSZrDALFc8
W8Ue74B5u7HxJySyYxYd50KT3B7CIQvkEf+eHxcU86TXpnZExHqlJj4T/ycDvaulUKLsgPgkbyuH
u6aayZznTsEDxg5HD0BmXi8D3RHdIoDwQBkDAI9AcuGMjdp6ZBoVqpX/QIWwxaGPvZaJbgMkHuAP
KsZ/33+kaBqdNqRQpKI7Zbm1Iq/oJOVe4VkZyLqALUFwX3GJ14AJ/mYxQcmJsZRPSpucZ5Xurpua
0J6x7UwIXmI61HivhQ1Q+HmO2Ofo1G+0pudQX0rUOzXJ+0EmhwtBTZ6quc36ld1yP5vHBZCrMrAM
0Z1LNqpw372PyjmzLVwPatEcsqn1phRsH7R7zvLuiwMWOUnqLVYJDGNgaFYBccP+feOlbaONpO5C
jJ84/QuZ6K51qk9FIcXcEFXfsVCPsibF28vkn15OjZL1amBGI7xlMRuEcQ/MNbN72XTt6wPrwjff
JPGPfyuqEsAcwxg67IlZrhIMO/vU7ddnQKUnjZu/UC85Tjf6Qfl11m+pX6MhC+Keo2w2Sniym9/B
2X3X2Iu5YFnPX8v7fPiT9zfdKMmYWDi7piqXuoDARG9tBx8vBDa27pwj8MEuReBIa3dCH97owt1L
yTqEaRYj2Uwnt7c/acnP6w4sBBHdmAc/z1AWRZRVPbrKLNxhACqY9qmf7ccTOZJjD/AbO2juE9/6
PhxG6QKJ0Oc22nE+0NeWQqoZ2o0/lRsDs6P6rv089q726NwWx36nB/MdOpVnWRlM+CbFKwd+hwwT
gZ4TvA5W02YZ4omZAanVxkZQg/kUxaN/zV55B1Kwg8w7hEa5kchdkArKVdNsM4n9zbw8AqlSl81/
y0RwwXiMw3IGbjsiCpAe28kb8+NIf1+3F5kMLhDnjWbmOQOYidcHx7wH9rUhw32SieACcZGvSlIm
mBXJNEAETw9pngeYE99/RBGMsVNCsO/PV1es2W4zDbzivjadowTVw0P3AapTk2CKDMQplk0Qfd9H
+Cpuu9kEsCQ4347m/KlNP2WxjmbcDbUXb9WfrysknD7diuNi0hpXbbh0KkpSfbqv29Gra3AxRqqb
JtnZnogbpsVB70pvaMz7KiWSAxWOgW/lc6EK7aeIWglOdAzq4+rrwPOPDtOeEar0gDVIH5GMggN6
Be4a/f6hmg9ydAOpDih+DL59R6YowrADFkuzxU2PjFw4PMahF77ufbf76HMmOW/hFfAmkG/fTb0T
KgnbCWqqymtAqjZrntPfZNqT5LvKBHFm5Mxml2gjgDNZam0c1t6tX8bnBK+uBT375QV5fmA8SJle
hTcPYceJ1XaUIZibbvKTFAuTfy/CGfG4d1Z6cAaZyYhNli14UMfSMT3FmUy4UHXsY5S10qMRgIHn
E5DAMhesjMDKqZWPJFwbYUzhjUKjZvQAtsEHq5zJD23qLtl0HJ1c8hRyRKnBRgx3bk42Wp2ZwQ2c
1vIdAysPBmBSxswz6J+qkFGHC2udZCOOu1dqtGTBRfX6ONcC9bbxxoN90/nKHutHxySQ9a6EryOq
mVSzKWX/8/4Qp6VMUq2BOIY2ZGDYLTu+bsAfrhu98A54E8MXUTpikXhE5uqX4YkMftaYYNKSQdIL
HWsjhHOsrOkSmjCICLyW3cHyBq11lRAIGNI8h4Xei3RxI4kLzbZVL0jPX1cQaiAopEHau/qx87ub
EvBzqYyXTlzP28jj/EprmhnsatCMbaWwah7bN9shZPwVur2X3Zt3coAU2Sfj3GsO1TbLe7hXaBWZ
2+blj9LIz3X05yOWYVIdjTPDQWfkvQECy4ROFsEIU2Sd49yrdMNbnMS7LkQY+wBR+I8QLsvJhlgp
uxJCsLM9lneFbAZc7EVvf5/zIpvOhpWoaJX/txqDcMoRXET/6MHjEdTYCmkXBY0Q+nnaMWw+QK3d
Tn7kMeZAGdmMOJpvpHH+1IL9oCXhK7bD7I/30cm+Ie7iY5HCbySX72th4dKj3jTjPMqKzClNLXiU
vh9vzAlLxthr/sFY0KNbbT/52KkwvCyII08KYSFyZlSlHZSQdQ0cu5xzOQDErdvp732iGyeIToDn
CYojQHgBvyLLa0RetRXGedVUKHo16Xi9a5rpOdbk15bmjqohMXjheW7lcLdWu2p22aEe5pMcLBII
UXgDAnnwsQU9rLsEix/9VPzuoGJ++rqrCTGot5K5CyzOeztVe8xZ4sHiGwDNm8/dYx6M5+UBq9yL
D4rQGNvAheNeFyzycaoSG/usNtiC+DpfYmtDb/ao8+XL57UFr3wmkyDKBDYSXmumm4TDIMVMSYIp
OTtfQQ8a0ORT0S0ezXxj+HJdGaGnb2VxvsdybyW1R7ykv/2NsAS8Ub/+yrgk5DBzkqN7/TEbxUiD
TeeWFVjsXDukZfHQJ6svUUho+OBmUx2QFmDfmIvz4NaMYtNEhWUMlp1xox1G19qZD87O2BOXtfXW
74WsmSIsC9CNUC7uNyB2Mp0J7fA5aP6qHhlUgj55tj8E5V/R9yoof1cyB9dZuOAj2VYmdxcMva0M
ESNay17haQx/ZL0VDAX93YVjUA2MFd30wZl1nG/jHejCpaFb8iN4BIVEnwYtRyXmFeRJ3WWAR7Hu
Gn/2FCwHOUcZJo/k4/KV6VgZa2UtMJE26fsmtm/sSXfJUgbXbUgmhbsjOiO2mygFvUHXpy6JvxZO
7ObNj+tChJ2Pzfcj3HXQ5Ms/r/xRcfv5PEVeEmHAfl7dcgrUxd4l5LGMZLYq9ME3UyXs3zc+OPfT
YCkMBJ4MN3b3PTdltFri07Ms7LSwoc4L2HywnkRTYePZOT4Nyuxa1bmTTUDJZHCxX9Np0jUoivhG
/FgtwBh60kxJE0T4QMLQwSvkNB5DPCqCbdego6GY42SgGmzmPbvV7tQjA0WuMd7ryjD1/kcQeRPI
fZmFxnOHmRDM1LiqV9wBHadCn7THbNXizz8y4JTJJi+FF81GRXbMG1uIWift1YECxg8wyEUwr49Z
/UPRb0tdknax73EZq95U475XpNnJTBPsKZAmdnuiH0mynMMq2TsgO7juV2LTeBPFxf9GwdhfqXYY
gdBvh/Wbkp+SOZGkAMKMdWsbXLxvqwpIWjO6lvq+Pk53jRf6yU1zHO6jj+0AbWVxcZ6UWtcDRQbY
rIBZ6x6zXf/MyuvsGYg1pz15jD99pOaM6jZ4ol/ni/kwm+kr1RMdMaIqU3ecAkJ6t6mO1z/Ua5Hm
wig2Urgwa7cTbq8Q9aklsQOFxn/wdMI6R+RnUR0Csb9GxlOBdjJLn2iX3pZhsSNl/+BEAElJRz+a
QMURVUFRND4aEU/xOIPHAFx61QhoGlPZ602z19P+VnNqr6bDI+1Mj+LNPBPzlM7WY69UX514VT3H
lpL2CKMsJiswgkOAH8836bQGRb6JYTS1wMkB1jiu5f5ldGfAVkZe9bncy9iUxNfJRiLnYk1vJsag
ISTa/c+2/GbRmzBxPEfBvuyIJ4ZJQDXYutYYf2TnFJA3/6rKOVxMV0MhLE7W612t/jXXT9ftRBg7
Nn+f8zVMf0ZWGeNNndafmuVU5SUovW9DOkueMsyPLsxxI4fzs1ypurnr8Qp9bWid6I717zFwtr+u
jjjjfpPDdzuBsh+qOUP+YNNLbOuGHHW0rFg1jPrSS4Xl71e0onx+P6jp0rOXfEz2mZtbP9O4Bocq
uAWr7+oY9ADoc24GR4J7dXmX6WyfA0sxOiWYJOAR3hQdC/5juK6skLSAOaHzGs9GLPEwvqIHult7
07OsY80M7Z2qnEzOUApVBxptZ6x+7xi/Z0fbzXl6zjQQRnXGz6Rbv1//kBcu/iqOGhjgxObPxZRE
gSWPRq80ZNtE3WfpBJ7tQnKXOUIZ+NtgXwPUG6YrofLmgjZqMmpVpK6+Yw17WhV+1NQYZsK+HVF/
FGt4yOb8Tp3Se+rgpdtZfhTNu7agL2vb3ceqHgy9cTCG9tcC7G0/IVMAfEYw92Z5EVRqX7tK3xww
96a4TrXcNCmqpVhcaAYAIpvO18bqPLPrb9M1vy+c1U+WqXCNMBvdIgPalhXtByv7YevDri7jA4p4
z0Y8vKQJUNdna2/P8xfaZ4AoyF60bNznveVPRNmFPQhFtCx1AcEcuk2J3WcE6YzoKDbWz+u0YJGh
6b1BV7xsaU9aGSUYqrITN5nID5pEz42BENrGu1yJ79dp/JHTBNOGJTmWdgfgLf2JFt3PD3xrA7je
NnEwqvRaBdl8B2ssygjZ+oriYenrcbp32kUSF8Sf+k0EZ73O3JszkHlXP1MeqHmrd5K/f5nPMnvd
6MDZUhkD4YDWcI9mN4NMugSWZd27DMUStd1P00E2un+RiL2X99r225xZ2yVTHbeQl67P6Cr6dMGp
qZKgfRlNOSlcfLNp0ayNgy9j7pNH1rvrTyWKP8BxAjaFrP0v+UavA48blWw1t2qthCfMym1WrO5g
y0o/Un24VyFVJgpofJxaeAviELdGunywPr0Sz+6VB1nIvMwauONjGm80IgDomecKx5fWxsOk1MFi
qN/SLjmCe/kxshsvj+IfdhRhWWYNrvvUxb3+KhrjtICcw4QonyKlHZZk7JXgMMdTTKxzQu9pc0PV
SMK6LbbDNzlcYrTYYTflKeJ0tjxZ5m1Rfw/HX9dVkYlgN9PmFK1inBfDwm03qndZDMqJ7MfQ2bJH
h+zAuAgRV5E+ahEihKLU+0QhvmqoR0XXAjvv/DqzXCscHqZqvEVrdl8NWuE2U+XnfXaaiuS5j2i6
C1Eek/2sizkx7jtycaXRohqYvzjftEu9ybH8dt6tbeNO4bkZn51yp4WtW5qSwT6hK6JrrxMMQ9ro
57w/8nKYuqVq4Cct/Qk+LFcKMCw87Y0AzjNWa7bUwYR5TuRuDr9HS+TR8LOSRv4HbGcjh9nWxnaq
MiFLauCK123Lq+LQ1/PcBxCJ5DO9jhVcZEcbOZwb6P1sAtdhwWdStVts1R+VOH3InPw5UcEQOcTr
Lq6L+ybOih2a9olPrP4rHZ3HpS5HbzCnfGfpxa5IxgNe896U0KBX6T5c4u96pdxHanWwlvagaNlh
qbu9FtlnpDUHu1dvF/SzQ2MZJRoJLcCGjYNaBg8sfhAHpWQgBa1QqKvHU2G2OyOV7bYIM8qNCM4G
ujaZVb2GacfA+jA/T1XpxsuhUl+MQrKCwnz34utsJHFWkDlkGSwbVrAudz39YZeRX+vfiyVxo/6E
DV3JtSlWDGCcpm0jMvITRla/0LxjiqXKUxSOmPBpAxTRAN1yTNSf1w1c/J3eZOnvDXyJ5iqLgKfg
D+oSVBaGA4s2uC5CGH/tNxFcMEgmG902IIr5pLqL6E1un6dM9qIRxoONDM4WtM4EjGmOI8PqI170
AzZvid/fp37o1zuwnnrkGUzV/7kSw4LrRipnF30MMOa4g2YlaW71NPqyZmBMxA6mxJlkBsFFBwP0
Ow0dod3QfE3zL3l5SMK/9PqQyK5KcYKz0Yi7K50wi2etwC3G2nb5CPQ8ECbuZjNgyPrqIa8ktvE/
BDqYyLdRkr4Y8Jr1Pl8jVNV9qgHmAi2a6kh87YcalLs1OkZ+LvEtsb3/K4+f75pNVM5sZ4I88086
/lFWWeCTacQjHtraiHd3gsjXo+ej7hpWXDqbPt2Tw3SQFpYuKgivJvimD+e/gGLTzb7F+ZVKcVdW
7WNftfdxmvkjOGa63PzWtLXuVU3rW7kVoDEnmYsSOreDCjxoS/B+4RcMrVKPgHgB+VH53FeZVzQN
VtqePxBBwPRrY5LfxBIHF0GMAjs12dis/lLu58F2VytQRlmqJAwhGyFcCLGWBSDESY4EztJd1alB
C1+75ZLcL6qM0FF4aBtRXNzIa12v4hn6NNNTuYSupZ/WWTZDJgoaAHFk4BDY0EUd5H1kp9qCJKzL
YBnm5A1d6Vrzi9PdqPRYTbKSu0ihjSyLZaGbNGkOu2hQuhQ2H91N0cmsI68LK0kUlAnhHpOqRvVs
UiBkAVeNUqG1/7OQEYALD01nK5MofTNynPeKJFEW2omOQyumKJjJ4I5R4ddG4w7o72SDJBgJNdpI
494MQz6vBmoX7GZcXDPb2TM4GtOf/915sPn0r0qcHYRThpZOCiHK9DmOvxNyPyq/r4u4XDdAFALu
FJYwNey3XhTU63FWwJ0eI9sDZtFyoi5QQwMCut1kV4Cvoqvw6G9d1JFKVz6hJD7FN+Hc7ViQzEiy
HLMKefYjmVHLzG4mcNhdV1EUHbYacoZRV3XezRaEtPZw14ThF0sfb+s5B+tfaxyuy7psYHHHydlF
qyIXXdH88Oe+QL2tz2O3bUCoq/Sl2xrjD5Uke2Owflhhp6ItbZxNQ7Y8LNOXs5oljRcrbuFsEV6q
A5D7afegOmh5LrXkZIWlL6KzRVTN0dGO4aK7XRuonbaIhvXPGlZzaj7NB+rlQLDAHLTf/Gr3srxN
lM9vJXKhnsyt3s0NJJrjUxV9SWvbix23Tr5Eid9Ec/Chz/mmIDPgTXQsnKRdUnZ99T4+1wGsGbto
32BItN7LBnlF6Q12htEYBNEh9uW5GKlV61rVUwfL6Y7OfDM7koe92DQNthGq4WLB/sN7XSz0RlBK
wXuBUee2v7LMzbzGL47dQ4p8Q+IIQs8GRAYQYYA9pF5gcCZlTq2cotwWIrc52ckjmSRPO/GBvYng
XK2uW9L3Gm79pcAc5bAEWUOeJN9fJoM7M0XpSWZNhCXVWeO1mN4CYHnoD5OLGwUzaiiYozX9kVck
eTs8HoDTKI2BKgusDlbizc1p6TCPca83t0T2hpR8Jv69mpIsDeHBcGDWRJp+TcljPn2gTrjVhstz
l8m2wzlC3j4WA7DE/2rK1K972Za/TBMuFE1h6ugxxZlV1UPZn1Xn2DSShPlyoYYF98134YJPY1TG
NPc4rXiw/DHDMs+g/lqr9TjV3yql2i9xfbO0OnJPhQROhOkFbX6xFOe8KOZXdZgPA8oPStS6SV18
0lrr0dKVzxKLZXryBY/tb2TntIlYjlraitPCK+iBgN0RGIQ7chMeXqFW/OUsG76VHTt3g48jiTMt
wZGE4Wdd+Tra58KQAd5fTqRy587d4AZtYiczxr9zlPE+ASo8OrsHhpK5+PmhuO8O+Q2RzSkJfR/j
xEjDgWll8iuJMYgWJ4e+Sl12BWjjQYDsJx4ySwB0e5blxzsnlV5wMqncgRpxaYTTCqlJFe1SBZ0K
NZHAvgjv0I1i3HHW2F8C9w1EYG1rr2VN4OTmsRudU1THh67Tfg+LrEoqzEk2IrlYXaqJ1mcEIi0k
49g+toB9W0yBE3+9bv7i02NL/CoAvBy+dom5+yVKgUTrW9afIX5MbEm1ih3NhXeBh/ifv89FgIQ6
jdZEqBBYzott30VR7k3r18I45sm3/z9NOD9eY5JQJYQmNU1csCBN6ENclyCcJcCi0r/KcKZWdWmY
tyNEsKUUdRd71VO3Z7uB6R3wPL3pRcYcKgwWJgW0ooo3DVAQ3semNrEsrdQRLNpx9MYm9pao8wsp
WPslPgqLFxa2Dim40UG9xN3aoCHoqTFX/yg2fGUkmv05D+og9ePSdXbFUUU7xTVvEt95yIHIKptG
Ed8Vb7+Br1YNKK4Dlh73EaNmAlIL6FHz52P5UAbjS71rjknqYuoAzGsD3lXVs+TTCk/aotTSMKmt
ocPx/qRjqqxWQ0qUve97P32og7l37aO1y26bVyaNsQIjsyyDFQoF0hta+cAVw/95L5TkwDqoVbzA
p+5mQVGkBwj01EmsVuiBGyGcB9aTZY/5gDdx2R3V5CbKc5ckqmvFp8kx/evHKP6IqF3pwNMwCRLn
9xottpZnCugg/OrPBMoEjAgee+IWHha3UFtlt4/+LfKme+y1/C4CWQ4tjNMb6VzihGhMabcw6fq9
SrIdQZ0fTNR3q1ncm9oYhGX/kVRtI5H7gjGNACJsFkhwtLvaRghQ7rHa5V0/VbGZvB0q9wVLvc+G
cIJaevkwTw+J8bvpJTecTARn/nW+JCXqZqtv6ydaPUelFyWSm4D9youbAOjSDJEGTIYqJwKkgHAv
ghgzJJGLRp2WSq4y8XttI4ELzwXA37qJSeiKHVufjgPbZxtwQcEyD4mpC09sI4zLCUZjVJTEZMK0
Y2ndUjB0pZIH6OsL9uLIsLmssjVBSnjwYy3VLRNQS3iwAdQMYyXYggySU+ZZt/PO8qZA/5Uc0fDZ
JUHoqXfLoZFYhTB0bORz/pSSOidt46BCaFVurJzV4cVYMkxoZW6SlsfrVi5yXqqyTWoLcEIqX8Nt
4yg1UI1cfS1SMEBl7xa183t08kli7BvDPoVa9uu6SNE33IjkS7lNPXTaTDXEX9DKGHnj6kbsLrXk
FSQcbaG6BdA23OOoUHOmAhbicU7AvgoabNBq6cYNwOT36ZKfsZvgxuu0t8nsK1Xx2QI/43UNhR2a
rWwuj2xtB2lkgk9oucBJBULrSfHyCmsxDPGs3ktJm4ROuBXIpRKGHRpzmUJg9Udjo10n+9cItvNy
t0jHLIWfz2D7HWBytC6I6xcYSWYz81xXx89a/abpMi/vxr3kDEUvRAoQciCtYGHX5PfsdCWt5z5R
WHY07cJT6aM8+dv0HdBQ9F65l3FSCdV6E/dqTpsHKZs5D+s0RDlyBUm9UQVjNHlF9ZHccqPV64fc
iNGcaFLtDFqFGThzYs3tsqcEXS3J4bGgy8ewrRguhjRxWml4KqFKB7oOb7zR92zWuDjFgX60HM/8
yag3I59KXFvsdAyaGNgBjnXBTZwTfVqrDuqlx/FoPbMUhHGz6s+yxFWs4JsgzsOaKtejjFmHAvRz
ghWd4SFT8dyNJWFEdH8Ce/ZfhTjHcsahHI2WKUT3azi4aSzLFIWaUINaDBsBKLdcnFLj0G7rHhG4
KB8wA+o26VebLu5k/XXdJtgvvTCJjRzuxOIpLksrxptwBp0h0vuDsWf7I47kQpGJ4Q4sXf552jLQ
eO2Q7a39/9MYvdBfYeJYXsVsNOXHB1tbQcKz4lU4f7NP5nwEdQYNzNT/OZ7YNEaSBSU2SqR71YLL
GQm2CQA+jCxi6YFLtXtVz8YkwtcqK8Vvp/SuIfF9bTnfp7LcAQjucP2jifpe7+RxjhyulW3H08Qc
Sr0bWjf/Bgggn54Z6Km2J/fREdOhwbjDpslHajzvZHNpdpL2DWo8zDLnF9v8o8kyLcEnfPf3me9t
YmFejWq6srGdYnwp80+98anPfl4/P4H7vhPBfsJGRLXmc5TOUEEhTwv5ukySZFHgvAC+xXKgiZc8
3vCc82IMXJtIjyQj12Kv1sZd2OX7rNc/z+r43/sI70Rx/hsq6zonKkZ1+1Tf6W24tzHZ+YHTAgKy
Q0BNq19QmehVpodzAZ+KyhNdj4kj+fuivAheiVBnGwAgx6vk/ecwGqq2BCb1ivRXGzvNjXbleQlU
jEKgV/WBTPqdOM7A+jYtSEtQ3Fjib7F5KAakm38woUr6P9cPThQVKFZBsO6lYrWHf2UVpG/B5uYs
fj8/Z815sRrf6E3XVG67SnaGLMJwcZxsZTGT3Jj0EFZ9PQMJjOWWO8WNvehUH4wTA4SRVc1f755r
sjjzXseGRIDTwf7pT3pvBID7B9mEc2v9aHeaB5qBU+jFR0PalRPaCUXhCe1+PPYuUHVJ2uotIjzO
M2ATTuCArAMMbe3Brooqw26QRFlRlNiK4+wkhcFqC1pZvpkfF/3GSiU1euaal8f4pg4XhVqzJrWm
h5hQaI3BtYsZRZGuPBagbHGHqPlUVcWXoYolN7HoUYAuKvM3HTxSJv+QVQZ1yEINar2i+dwwpMIa
2ObsBSK79QWh/J0o7ppSpjlJNDNCv7u+S8MzoXtTVrYTfKR3IrjYUdGyNYopxks1v7HonRb9dyN4
9/c5I8iyJEzyEadl2+l+nPKvNsYi3OtxQqYDZwhl1a+zMUNGlJQnMmPNQoorIPsSXHjQhrwpax1f
wljPc3+nOT7R/zOGAFhut4bFhQWUiyvAk+NTzOXtOsSukere9YPSZSfF3XbL3GGck0ANJy0/Laby
x47GY5eRk5m0GPFx6PPizGBNmwFSHCHsZl6Ujt/iyAnSkjzNk/YtLZ3fWd3s54ac4y4/kHK+w+jf
bmgqP5tBaq8Po+RXy340l/u2xlLTtMK5KCFe/Sk9YYlZkgWIuiHbs+erJ7GtVXg+QkaPzeL2oXMn
01U8a2e7mkfOeIpHvgxqRNTYfCeTS3pXFLKtnLne5CV3rAPjdICLS7DMjL7mTr/JcRM4vgyOV/SY
fCeWCyp6qDZOnTMzw8yOgadEwjDjQCkgq2CLv5uJIilm8pwL6G67UVd7nOjiA/LBnQBb+58xol8d
5l8BfHGhNxKS1w0uAFWbPboUAJlS8uc2Vz/rka25fSmDdBXdoDg7xwJMESV4VHIuqpaToi4UKo1A
pNF845zjEq1gI6lb/kBPxZBENsEV904e56+gklutJYGGerU3cry7MKXbJbWfq0/d4tzORFYJFn+z
NwU5X0NsGGNjhsCyslpXz43TaJf/vc8A/jsMtrI2kXYBgW1GoA1vFozkAdmn1HpfW1PP+sAm01YI
5SZbrWUco8VJ0UFtioNjp/dGKsvjhGf1pge/BF7FtO6WGiKUrvHbdHiwek1StJaJ4Hx1CIu1jih8
daB3q33SCknaK3hovTsl7vY31DYnZYxP0VUFBlkPDjBEwk99/eP6vSNTg/37/yHty3brxplun0iA
5uFW0x49xk7svhHiONFMzaKkpz+L7vPFCq1s/p2g0egGAuwKqapijWutg2tDXVD+xzFyY94PZR/2
o4jyQCSCiwFQysB6Z4aTaM7OKp6y9PvlI2wGADpGlU0H0/KA6P71CFk9tOY442NrVXsEg7AvWea5
LOvgspjNY6zEcAY/NL2zVBG6qL0OBPpjTnd/8vuoL6vo0mK6mLsmuWxpMXX4ElFza1IMw4qmQrcP
8C6AC5SwqEClokOEYdNx3zj5qajQ7L58iO1vgUazzaBWP+yo1Uk3OlWPb4GM2500fS8R1S3baP93
YjitHdNlAlQdxKj00XEGbzTCehatWm/eFxhvZRM5NQBcOb2ylYmUgwYhuXanAzUgFqUrmya+EsBp
VD1kxExGCJD29bk9dDundK377MZ8Be+kB8yI3HVe4xshkCBzHVx2xiqIPw/GvSRDDzqFvHyTyyi9
lb15iELdZWhx6km8RM5+7vfi0HP71T4LWZFRJoc4hjPCCqQUGdkfFe9WpwJTyK9iurSxs5LphJXf
jGSn9f+9sfzL73MOHxjr0pCzY6TNtdGdVRGEzqbpAA4B01io4H2AkR5iK06ypURxsDjkEnAd7lUR
ke6mRsMqLSwU4HXkB0EAGFQ6iYwQQnI0l9Spi06hwAEwo/jwsRmtqW4BExb1O+4rlIlSNCwbMyNA
u4EoUZUOC9JKgCC6syRCqt5ULQt1ExVQIQo+z6/S2lSuY13B05IdWO29B4Y5YzwWhcub+QDoqlFT
0LAogGLUr3KiMZk1quuIlxPbbfKdXN5MaWDqahC1qht3d3M9BMtyNZs3hXSM0TVp907xMvaiDaSP
KYJiA0vVRGxmylhu1jifoaJjVzujrf47+H5S9vGOFTjUfSeIb4SSOC8xoz9oRykkgajPA4UVGFet
HfAkhaBsH0P3X8/Eg++mRmcAexeobAwqOw+yG8nLvmi7ZF+DYFPU9vxgA2/CsECN2jX4kXiVsRBs
xsAu0P0kvc/6znWIiK/mYxmKE8E9tBbW3oAEZIAiq7mS8+sci4LKo9EBy/rUtUjZE1eVnzMRbNQH
W+Ckcs8Vrdtu7OxOx/Nu+pETnVuZHtpG8rDo95jVjSf3yTmfF4GefHBbnFhOIWW4FEVKZt3XzZNV
Ig9SD5L0n8dUOSGcLjrmmM8TvIBfpoeZPsaAxNKGRz2r/P8YV/wqh09b9bFpdA08An47f44TzZXo
czPNAhcpuDG+I95g5D7Wc3wox7q3AVKsGKPrSEVw+SgCPX8zulVg3y9l0ZQ2joLq2D3pk/tGj79e
FiE6COcV9a6opSwl+PRpHNaoTKnqsKNmK/gov/EPP032rUK0OkpDuq5IFVVHEwUVMC8Pyp1+mLzm
UIXFrhLo8xbMLDzsuzR26pW0jrUfCbXAfhD0PhldOD8vBeGwDgxCI9CwawTEYPw/PVc+ZqH25Cj5
ouLCx5EsThE5FzKMyYgXFi5R+zT6yJTDIoxPDGX3bbo+pFj9wybXXnbnQ+amobAA9iFE5ORzzgTx
WmGjwQuOryP9OlyxjUMNbW0L+LoMJ1kV9AtEmsQ5ESmViGz2QAKNBoAMFZo7FpEbKS+X9fXjWhx3
Ks6NRBXWFWQrx0zNPH5O7dFN9dRvibSPJlq4vQIOigqFotS08d/iMR+jB71Rg0JPD5f/JgLjfJtv
XekYsTK7KdBs96l8GIab0RZ0aQX3yTfts0rXSJaAoi0tY5dqhtuqz1Q4z/0hf/n1Onl0qIxKVdYX
le6bVHMrMPak9KnG+pomaleJjsM5GgeTr0sG0BgwhdwteGMUlCokEY6qSDveKvSrj2JgzQ+DKWAn
ZoVm/bHBZHi7ZyHPG3vMXjQLznT6l0iZuz3Oz5CcGsZATIAugwhQi25U25+rwU274zJgjnksvcs6
J7pEzqUUi1WQvqyAByH9o5lXDkiW4sfLIkRqzXmNru3TXqYxELgLAoIQ6ioaFTyegihH5T1FPVnY
xQR30/8IIVoASfbCiF90WZynSLNxBgEwAo5UOjf0geTHXBf4ANGzxm8i6FSeAU2t6GgyKKEVFv64
L04MSLwMiyshLuaHxOxXdeMxNEitDUVdw1gNoKfrHpZKdkaMTdPONxxfd+WwdYG4/AXIUrNoBVCg
Fpr664ua5nSY5wog5jLAF/PBOjnluP8rzeMzW9kicSYV+F6Ddtc6n0w7vPz7An3Q2BFXvoFGKikp
VnZ8qsd3iibL2KTGAocyCArwApeqsb/HSk4VVyCuVhvdn7GcXlIgMpRumtSe3Up/5w40zh10TlyB
HEyBhg/nZPpGnYNef7l8aaJEiKegwVu7lC2WuP34mpHLxwG4nZDWgdfSHwR+4WOKzuk35xi0tAJ0
PHCRkK7Ge/kqvjN97ag/uBSzYmxUpNvr95PgmRUpNu8ltNQiCkGKbBV3khFOIm0QODs+MZ7NXm61
CYaDTSI3nwLSfBm7zk0wqGsNo7tYj7l9d/mbCRSdH6EwQO6cV9h1BNXTdebsE9CRSrpAL0QyOH+A
8pcada0OFPbmYBk7ohxz5+/sVeciBtmsqgyE3yiTaO191mk+GD+us6QU1ARFMYPO+YW5HBxLqpZ/
U5P4lAeVZx4IvHh30E+xr8YCNRddHecfTC0uSkNGBDvZu4g+aPNN7Xy+rAECF6RzjmEAKDnN7Vrz
1eyTUz079TEGtUcfV3/ngHjE5BpF/MjIkAYjELrRjObeiOcbkpK/exl0zi/USW/FCgG381jfdfKT
Md5fvi7RF+F8gFWB16JskZy2/VFKHzpn55iiEQhWNL0QKvIjELoumWqXIpxnEGIsH1325AQGA2zk
iDqnvyn7/Ux/Da6AK4/1oBsGomA2QzUeln29Lw+VX++S3eWL245/sImpylgvBcYNZ6P4A6zZxzIq
FIZrfdM9xZ320XkusMZRYZNKNEC/6axX4nhTTQDrVcxQBEW/b+zPqSFQtO3CwUoAZ5syGOvlGhgR
b3OKyTPxlz2Ce+Ts8a7yNPSP3HY/eoxUbLnKe2TRzQkMNYkgghAdkzNfiSayVMQ16ptGHcz2tOti
RaCPwpOyWHMVpZClN4GEgViyC+yjiZ3LGZu8BTBY7uMrUFEpgPzPjmBwtMBPKVbR7ROaumFizA+s
4LyGyjZBfqEjG9QDZ/xu1V8Firlp0sa7AO59qjo9prqNTClv3ey8YHtA9wjKqq59JqBYOjJSpSig
It++bXoruZxBJMVSl0M+6j4ZXHoPTCQvdWvtUFe7yn54FRySfaMPPmUljDOHTuswWp2hDp7+mL3s
QXJZWU1bXDahifpS9yC7KfCksUcj6kP/xvDf75czlMjSs8SIWb3/TEA0g5ag1x/BZepljONR8MyI
tIWzhzpR02VBY8dXdYCl5ygddiLEwM0Xc3WVnDkYGG/Q9RTBhjkbAeb6y1wNZcmXshfBN2OKd+mb
cW8ZMC/0ygLtxVvzByP4fgRwGLcA7gUBO3zyeFmcyAy4ly0fFZo7NY5F6rvKwTDVw9ALPo7g5viH
zWzI0oEkVffHqgm7JCUuxnb2Rqpd9TkqcpfPs11Uff9O/NPmjFrTGBLsy/5H9lSPhNnNsGvPegAA
H7/zq9HtfB2ttOxKC7KjeKxQoIoG51ey0ZidvmJVv/ybmgT18iQ4IOukX9APHvZrpNRZ6ho5EEOS
UgM2Rw58hT2Od2iAlqnvUTcGdOsSINPfU9G8hEBfDM6jNEuRK1OXA99Ube9LSn3FKq77chLE3B+X
/1mmt/qMnPsYKyANZCrk1E+AAscJpz1QSxA7oDw9Hent4gHo5205IPrafBExsm0nmivxnEMBPGib
YZEaX9EjB1K5zk1/qG8i1FCUo3WVNbheFHB2Unj54wr8NT/lpBeLMzoD1X253Mkkd+Xoe6adFpK4
piFidRV9Sd7PYPZI1kccUUr/KY1Ps965VXF3+TzbqdPqHjn3UtCWYK0WJZsmsHCFjLcw9/SbxQMC
CIIjEXaXSB4P3oVZHnOWLDjP+TieGZhi4tuv6Tl9zVD4igIw310+oOCD8aAqUWNLdGbehupPOQG7
NQLAuLNA/hTSUSSMfZELlm9yrqWUco30Bao5NvZflfkkR2heKg90CBLztnZ+XD6aIhLHRSp9CVIU
JS4RulOTumonf8KK+xH4dgEYIo5S7pwA732Q5+qLVg032mS37uh0V3Y8BHqsvgKa6l7qu1vDWUDq
0u8v/+0E2mtyfogaVJcjRdf93n6JJMtVRy/vhcGa4OnikVzyWKv0pIUzH0NnT879ge6AK/aMFlKf
ocqFTR403F11n3eCN1OoyJwDKpUI80MF2FLpUT92rnFKgzHy0nMfIIJy2+9t5l++UKFELsApC0Om
OeZRfOtTezbCBmBEZI9tboRspc+ixL+Ux/kftVAcSVsSFucooROyHErCYrW2k3ZF0L2I5P0mn/kZ
kPJc7XLlKE2uIDVklfgmYBtYJKyu8p15jnwCgI94x4jii0DBy2ndTs8YtxEorUCdeB730ij02apB
7msY+4kc2vhGRktAdLECn2RxqZPV005tLBRkMY2Vfh3PA/bb1IcE1ewDW6cAkYcrYcFh/vKfUQB+
fbMtzj8NYCjEiltq+EVje+VSHKZeC4HIJ7jFjwhTnBzOMel2oS52jtigODTX/ZkhADQ724/C8srx
5qcpUHZj0DKEp8RNHpuA7i1BciwI8t4Yrla5sdPGNKc5vI+hBzJ9KEULuALvZnHRz2yDq5AugFQy
s9KXFvPcWK+0rwVVBJE6cj5GKbvejBDn+PkpjTN3xqY5Che6IJT7uNvDfS7OsdAZXCpNB33EZFIB
1rQ6hD4e6DfLK1xmb3EoWqoTWQDnWrS+sbVkRnkrsR6H/JRH9118n/d7wG0L3v+Pu6Tc4bgAZ7Qx
PJdLzGv2Xn3Qg0hyjftxL9dIsOfQObJEI71RDnQvynkFOsKTFPdNpRmkweyPZu1jepfJe0kTTGxs
93bewzeeMnMAuUodxagf/DuUU/jms7JrDgDZCIXMtMw7XIhubM57jKRo2F0zcskJ0zB5MO1BcY33
BwhxYrxf0e1xPqSbwW4EpA90rZw08+ou3mP/+dWYHHdImx+KXrjUzn/IUXeVOsArStS7BJvdc5Tf
NzNI+GpifhpIGmDH5UqdpFNhfcd6dOPqo8lICBOQy1jFcVC6cFJt2QVW+fMATF4f+ENubgPyiJb3
SQ2I9OLVovHXtMuuNUcJekPaTdLw2tmARWoKIJwY0Sew3h37HhOnDRbLu6ELnCj9y2oYz5/cpJPh
kAhxc3Yobu0dmK937UnvvTmMkGahEubRE/n2dxEAD3Zhj9U02yMCzC6YQT5ShBKC5ysaMpZt42A9
i0IA0Tfn/F0dzbkZ6ei7gpzI1+PqKsnxdqjW/eVzCR4Hm/N3KcZ+Mo2gXTSX0gnsasFC5d1lEaKT
cA6uSxQcQ4HnlpeDUt7FBhh1FsExRDI4z0a0yrTNCfbY69+b8aqyH+NFoAGCm+KXxKworavFZN0h
7Yg1K7fQRAww24cAECVYCRwTU91wOquHuqUOaTIgn/jV9CwlD3ZznGriXv4Y26f4KYOfJ6U1tUZA
biLHXdC2yWS/cNTwsojfBOfvMriYbszAE7B0uCkQ/b6Ro8SBc93BUgrU3gFhKQixfuP43+Vxznju
iqIEFg3cox17SnIyEgpOj72c3svPkfXYV54q35kiFIjtd/tdKueUVau3FgOImj6JS28uUJAoX2o9
LAxtFxdPgitlR/j43rwLY591pRpLIhn1kuP9HBlyEMDF4p186HzbZZgdi6gevh1rvUtjirqWtoxS
HkUoFETqUc+/meTZiD8tInDh33QX3sVwLk5xMP8FZBd8t+ExHrCR0YBX6ZtR7Ob2Sl1eZOc4FQJf
JNRNzt+NSlcjCMLRuiDaEV85oYliXNNwOMcealjWQRh1Caz6rXKxukxdAspw3KIEmg73SXmlaj8i
EaHJR4iit8Du/SY5zwGwKkfte7yI6l2KDtGBkSxpIUhevXJHTsBS/6oeqidp939hJxKcj58cbec5
bhIQWAKy0N63qRnEUREu2D65bAIiMZxTmXuzaQbMafjqWLpddlvWV2QS5BgiGZwjqe2BzF2ErNsy
7+v+++QES/V4+Ri/STB+fqq3zH+lDumiFXINXr63OCI+NTvZ8CZPOzLmrcGtAutZuMQvMGd+jLRK
ZMw16EgA1TtySE9sjFR/ldugB4JMFdI9VCZ+EW/Zbd4m8HdVW7c03eH33+1sltJFQeZL8se4+0c2
vlMRtOqmD16J4EKLWUuNfDFaVP2G+6U+yuSeyIW7gG3dKu4FH4758w8ueCWLs7EMj3YUpzjO+NQC
Y3X8ohJvCJe3ZSd5P1e+LEhoNp/qd4F8zjRGpBjrBdoIUmV3aKjbaKJIevNZWYngjCofe9oWPQYE
GESBE8bH1DNvGGa9vI/FA3EiaZx52aORAFYI88VjGO/pP6xo19fIq9map7wfRQRcAuWwuQcaYUjS
Li32gNL6u5kOXjp/Ked7RzkkmWBDQ/SluNdZKse6mWRMGSP4yNOzLYt4DQSmxCcfw1RWtVzDgjPl
W5We5PmzkgomB7cd00oXuNfYzka7K1OM9rGSI7llj0e+W67RRAI7tf1S7ER9K9H34Z5iAs+hSSqW
dcDB9tXp2taV0inopnJXNaMrO1p42YK3vxLwHeHqgDKqs0teed7JtBIgfSDcaECQZtzawvGh7a/0
LoC7wVSp59Go3gaVRp/BglXXml/t0MQNjRkzRFog3eqLe/lUIqHcLWYDoVVmRyARp4Dhj7AwbU5B
MywC9dgUgzosA17cgI2TJEAuRhp6Y1QK9PRWI4HdCqxo85laieCsqMyGKQaymg60hA6kOc8VtrLr
O5KJoJNER2F/vtIDW9a6vhnhyJPmYdEebefYpv+ZK48FZKuzcKqw6MncD6zSVjafiYLOV+wNw48/
+PIrGdyX16ta6wssAfsGhjqL+fO4ANhMEnyU7YB5JYV7YjEor9XEQbwyhQpjRQhHFwAmWGu2XTNk
AB0CfWbP6IdndiWPe2YxMx3R0USA/r91Choy8NIo+JPL00z842CNmi8WWnOWaUULWyXxtTnVblbu
exR8LwvZ9HAgzPyfEO7Bi6cC8KSA6UWS/Ui03lVAT7uAhVnDlHEk0IZN77aSxb12DQFbNKD80CEf
drPyGon7i9t2834azj77Ik9oZLzloFqof2XTdTjOznTVMD0z6th5j8Dr8g2KZHK2mpKuis0ZpYRU
Q+O4ATq/toSDIWpDicRw5mo0XSfLbId9nq6kSvJMwF3gOf+7s3D2OtFm0IYZLlRC/Jg+tJM/5IIE
RqRwnLGqpkxLK8MCTzJ8UeWwNAMpT1xQz5g1/csvw9npEOVx20kYmZPMx0W+V+s7SwRHsv1VLNlS
NRPgLTww/gIsQGMc8WCr8+DZSXsotczVe1Gc+LaK89Hl/JTDz3xZ8Wx3HeDyfWpWV2nShSSVj/pg
+nYNYIVK2ZmVcuqq6bquwOohUa+u2iBqwII00zCOzNpz4mHXR8lVbCxHMLa7gwnOp6J2c0t9Ibk8
+xFAAOUchOzAV4GvAZfAqCi+5aSonGM5vqhszbPKOmyk+f6y1m3ONuLJZjyBuElgyv763GU1AVwF
iD392Zu97rrwM98Jkq8Mxk3ylT8IE1bC+A0yJEnxkKYIVO02bI0rrTpZotXLLUe3FsHlLCAhBet8
i+e7l6p9QrpwVvXg8p1titBU4KfjbQCgLGepM8ZDtMyC11lo2KaKmwjZ37dUW11J4Ax1BtSZvszo
mRZGvM/Mr4U6HGLp4fIxFJEU7tMrdKwjjc2z9z6GTrBhp7yYt8Nzdt0GWN1Bq5mWrqhRsuWCVifj
N4QUOusqpWyVZrnNTeI65UPa6W4bFb6TvAoOyPwyb7lrYZwuLL2KkSaWsxgYehufRr9+LcJqV58i
4ibXqMkWgeQbz+bf6YfOvevNYmK8aUG5bex86ryagwiQfjPqWh+Me831LpVn0mP4Iv78BjBwrF++
me45AYPdpz9ZQ1jLYtawiofp3DTY5mAOovo6tIFKBLhxTJcvfSSmpavfR+fQLBbWyZrMyVV1VJw6
DLqV5acyL/x6QL5sRN8EirEt09DBb6jq8gc0aAoSepC44HWqnxir1bCTrgfJxbwbxjKxzwrub7S6
Yy8Hr9b0LJDNvs3H877L5oIJK5eKhVrIY3psbVsh2JieU0zrABwCY4Sxv4gm7d5w2C4J5NyVTm1l
kTCG8VbTlkKI/QxT378wKqDMBxzpMd9F++yr7dqsXQnU6OaTmHhi29m8H5tzaaUO4olxxLEr8wmM
l26vPxt/1HdndDL/+66cR2sn2RqLBL1E5QbzxB6mha7+xb5orzG8sLv8JdmPXbhXvlfmOElcOAN6
o8WB8ceku/xgIhURLTgJLo5HX0lidSrNsUYRsypcFCnAAwQ9tRr/8mm2A4H3u3v785UdKraTI8DB
3ek7DVpZ7SYHdDjUx2TylXEoLUHys9neWX2rNx+3kteilZkRBT4M1CCAkit3NSa9QRAuRL4WfSfO
gWUYSKCyjeE8+ciw41oAbCuBGHNL9J04P0YsUjqEwsya+jWvPW36Rxbxxm6/ZzaAw2zHYqQ7v7pK
KzYNAt5q9ngqL8NgXqeL89lMy2vZEm1bi0RxlxZbbUawOo4Jw/FxApN6M32qgZJEKoERsd/5aETv
R+JuLV26qJw1aF1rBEZ0knJBlXz7q7z/PudtbdukQ9XC0ydLyAZWaB/MGRXo8vZz8i6E87C9rS+1
nQxovzZXxPonA+JHnL3Mw1McpQGZngSWKjoT50rBSFdXCZ0APqPJLhBAjnNdPEm5+TqVPZg6oj2d
tWPV9oHh9J5aNNeaHbkTJnbkQg6MP2q9gdfwp1ZyTreR6rS3TIz3RnBMA1bBVH0fL473d6fm+x2d
gaxpKRE5dgHbomDoE+Dg9PUDYzrI3P6KeKWoFrg5nrk6G18HStVYWWwHTQJ1xwItNtg7Y3Fwemn3
aY/dFOobb1FCta98shtit3kR9ue2A4af98sPkzXEtLEUhsIKClDlPdtetDKP3r5xh52aT9JBBNy8
7TDfBXJuppbUwVAZTE5OUtcuvlCpwfhpBVW7s9qTQf0mehZ8XIEF8TNbipPJscLKBfPd7PVntKcV
r7xi20Cotpypr3nNpwJUsuS7IRLNkoALHohvnswzelwZA/tgdEjg3/J7l03Ds41Q0SynwKnanDPS
u3FMW9CL+7ZdnQrc6DIDsKdwfM1OYoG9CJwEP7nV1QisIw2yBiU+Jo1yaE3Zr7tCEDaIxHC+SKqB
C9ops+aX2fxiNKfUQQEuUkR4er/JeN51kncyuUyasUfOPX4bAiPUTulV8kXynCsLY6nDi6i5ujky
sTJ8fpyrb5zYzuu3dpe9q6k7hYBpBpKmO50YlFtxXYMWp/Onz0VQXMmCoozgUeTRwDNptBuiGhgK
T+zdlC7HBIhYly1uc4VgfUD111iith0j0il648nZhOLnx+xBC+fv5ZW2t/3GN93uwAbPmxvQP5LP
GtB901DUEhPYA49SqlQKireTipBT+mKUT2pzaJZPsfr18lFFuuNwsYwqT1k5skUqNtTTHJd9gSnW
k3wzBnZIdsl38ifFz/XdMqNZhbZKRNq8UiTNt6P5OA3j61BgFjTTPwsOJtITzp+MaV1TZUatC1LC
6Af4A7z4sQfUnxnmt/2u2ImmToVXyUU6Zq1IxjSx6po/4DKrY3Ronmw3Arhf6hdCVCvRATnvosgT
zcGdjBJvndzbanRalj9BGVNBLmoYtqVYHyh4olaTorpFdiBN1i6TAM1d032Uk+Dyt9pU9ZUY3tzo
KCXDAlwXJ/4q07NT3MVZ5qXa42Uxmxe2EsM93Xlsp1KupKhVO51XdtXX1hqeLovYLhuuZHDm1CYK
gFpnxET2ow4whQE16p0ULPeK4ephGdohg8L4o6HD9XfibMpSh3KoGhjxhHnKtD4VshVgas6JXi8f
T3SDnE0NfZblHTIFf7CvE+dBE+GaiRSBt6CkNA17ZM4IdDkLNu50a7xRzdbTKirQuc2tx/WdceaD
nvyY9WBU8ZW6x9yfKfnlgCwAJJkaFlk8pVW9OCHPIEa7MbLZMwcnTK3Uk+vKG5vyMFiRn1vJI8s4
50Y0FSO6CO5Fb0e1LqUFqqpY++y1GG7JFMQiliLB1+R7N6kUkdJkpdgIvcdOXcK+TAX7U0zxPsSP
7+bAL+nnaUcMJ4Vla4bmRrHtZtFn0C/9STi3ksL5j9hZFCLnqJJGI9C7BilUDfxbZOFl7Wcacekw
nP8oaS31TcMq5mD39YakPqfUQA6gfgVW2WkoBl/JJ8HRRDI5f6LUWiu3BB64k7qjVXWDO2qTaytz
4nZy84yta7+dBv/yQbdfMsMxNCCEySBSZNAEqzfaSbGvocaD5i+KWx/KYOmxzd27Rusy9MwalVgR
4tumLq4kct2IIgYzIZaQsJdSnGP7Jm+/CI60aVErAbyO0Bqszx0+Hqssp/vlhKVxfzphaM9VPHP/
tmz7KMppmL/6oDEroZzGONIEprEB4DYVAACzp2g5zdK9ulyXsqiQLdIT7gWoHLmZ7DjCUlXfNa7c
ZW4pOSExh4MWDUGnIwiJLIFuMif04XQrs2NXvtISYjatbhH4PzZYzwiu2EZPBiqty59uUzVWYrhH
gU4FyNoMlFAMrXBHxpj27bKATdUAgLyjAEbe+MCfpeVl15XtAtUYGjc3H/TuOenvkY0K7mvbrN4F
8UVxQxu1chxQpWkRIL6VTB4BseRJd+A0BC+YME/bVL+VPM6oYqlZ9BJvIMYS35DG3OGq+u4E+nPx
Y8R6eYmxaekBgaloY3G7XL4SzBmbZZekUmvc6IypaT2ob+IA0JcThiFJkH8SUaBsPzI/v9/bta/0
sI2moaIW3H9lP5XFy9A/Oamo2CU8EtPSlZDeSA27KqGFfTgEjNhgOiUvna8Crja+cf7o2Xw/EWfN
cRTFEvYKAXSYHNR0dOPUd9paoI7bdvUuhDPfUrMVh2TQjoreFMuNaT/8lVm9bdSubiyKpLopGjxd
WY9gVHZl6bOzEF8qXy7LEX4aLpLTJBqTDjMcfnF2XN1DHSJB5y4/JHv7RYz7IxTHxWb1nOllJ+Pj
qDtQd2N7tX7bBlABPCIm7BZ8JH5DZNBmZ+xiCKMLxnp/jELFFhgPDy5u2LXRTjMubxjrUJucXSVh
VzKSBK0GVeCLeHhxsgAjjEqsZ+LRYHliC0RZGD8214rLKtX2K2pHfncmwezurVslANFf7mZBdC90
TgJ3z2+RaATNSVOC3jPs5OgH8ZvvkW8F0x2rbErH2ss/WbdCABnRPXP+I8mSyLRnlJSAJ+DmTnVe
8jwAmWpw2Ri244CfRs3zjmEad+7MFDuKtRHI6j5pDoNyUufrfr5PclEC8WbCHyOAd2mcCxmplIOw
1UYt7swqgAQBFQnjAFNc+aEOBr+/lvfG7ZB5oikS0W1yMYGVZLKkjCgi9WbhaokBDwm2LdvxL9+m
SAznWWyF/v8RSmk8Fh2G15ajkgwCP7ytj44KpigFVEv8ro+kZ4pMlpHNeOw1GuaD7EbdoRgq9/Jh
ti3wXQ53mIiWti3FGDJAmd3tkqM8OG4MLB8K7MqsFejh5s0ZqmlqlqOBBov9+cr5K1k6ociH3DLJ
z2r0PV3C3Hm+fB6RCE75TDInmq6yYkR6Fc+j1ytPRPqTYXQgl/48B6doUt8CV3HBs285d9bwPTN9
JRV1+zc/zEoG92FQ9ACnFgH4Aos/o+R26UK5PE+LmyciiI5NXVuJ4t6uyMyVJKHoKM9HeweQVgTt
1S4GnMGhfLIA5p0ck8c5dhdRE3i7LvYumK812E6SUngW1N68f8fpQLjlAWLJd7zkujuwoSJFoB+b
T+dKJBf9lnkLfvYFLxsoGIn6IBeCgWHR73NBbq72Wq6q6LrETR42RXWo215QnRdoBg8BSLG32UQU
R5jop7IK2i4K0ihcomOfiFDiNjfBV5rOA/7NvR0nUQP3MM6fq+4cqYC1lb0pvusYA985bw8gmazG
z5eNWCiWcxRl38xllqHUMB+VkEVT0b46MPaCWIhEJfpgnMOwkzkzxghDKKN+7yyguJ4FGrcdGq5U
jvMWGEdK0U1xWDNlDhxsi4775XoChmC/a3pXFMmIzsP5ja6jZjKwaiwg4uLkcyNcnVMF7sLg3IW1
aLqeF+iud6X+rY4cgNGZtza1Hpyanqqy35N+8tukfZHREJepdZK14a5sSo/ocbAQ8zwW8uy2duFZ
xnTXa4iy6tFFpbpH9Up6rfD0xKAVbckSRIUqSnAEDwSPEZj2va7VgB/1p+Zmobk/YlWpUP8EeWJl
NzwyICiPSVSmWCWqbMV17AwYkpVyLMnweNlS2F1/iLXedYsHBVTHLFZRb4E70x4q8tiP16l0KOjX
unjpnC+KcFyQucdL8rRfX/C2o9MwdHiV5mN6X2MyeL6pDrFX/B+gVAVujsf4S6wx6xYsMfiJ3rp1
k952WbGrGyfQrHs5FSE0CMyGx/pziDTNs0ShFqPzTBys646iDSnRgThPg7GiIuoaJDtt1LvM1WTD
92K+6ZZTVooqxCIt53yOGdMhy9kEX2NdE7X1CX3W50UQo27Pya60j/M1UaWMdUyQV6SVfcoT+Toq
zFDCxc3gyqYzUDymOdRJ6dkROCwJcK57/Saj1XFYsB9fZ6dJn79linNIauw1TKpn586Vqvcnog+f
kgGpoDmctUw0GiG6HM6BGVIH8BwZLVlaXxvD9YiZnUUYWIuCGx7ub7DLWC9zZJTSvgd2BEuBGCBp
8mXygDLiVZgYFvFNCQ5mccGNsiiWFumovcZad50AMW4pAKw02aKAkQUxF7wAD/XXYr+nIYzLjd6N
YbQr8UDrrwjpAepPdqJpXoHZ8COcVNfS1Igw6CQ71621uA2GKrPqc0zugNEVXHanv/lojP/VMi3Z
4auGHemXOR1go9kBI7ae8qX0QGiDLf4BA1Uo5oSRN4riA2YlH2/zZ1+FnzuSujJSehUy+5CBOuOL
+ZPsdjsweGPoG7MJ81ndN5hbvC6uRJiU2xrzLpuz4AxXK5G6xeIFwMpo2oaRiv8moom8be/6Loaz
uAYwconR4BuO/WmsvqCNKUhjt4oOOnJKbLZpNnorDhd394o1xH20KEgllLALtEMX9Gesq/j2Mwiw
wrF9g5Kbv4j6EBvB0C9yuQexbNLIXswE1ftxp/Y3w3CgxqHXvlzWy437+0UK+/NV4qw5ZQfkD1Xx
1eGxdsJJEvz+Vt/7FwFMT1YC/h9p17Uju5Fkv4gAvXmlLdvV/poXQn3viN57fv2ebI3UrOxU5W7v
ABoMMEJFZzJ8Rpwj92LUg4VIwnrM8Gd636EKi93VsMlLmHEQfQBK1M6ufuFtBDD070ouFROjRLLG
uith3N0p7o/tiJ2SjpfysfC8r6RQ0dBAETM18iJh5RrkDm5yGI+5H7rrHRDhn1M79ox9dOE291iJ
/5VYyrikagb/SWrgTfEU3Wm+tBOc5V4LABEGPlHeoBFbRXRJsxSwf8PUrr+guEYlEIssCEsew+RN
jHluiv2pPgRQOlgC5kyWowyTRUEY4BIfYjc5Y6vcJlwgxSV+Edwv1DIq4eMGCbZoqLpJuY1Ja1Jr
WGpkt8leRIQ2xO+37YrheiHAskR0o0DD96kxWhnCVGlopAM9zrbmVw3b9+30YGK5ovCThseFwJqR
vJJHqTvWla11TDGd1bt/AVqkINZ0yGi2ZtgGYIsWd4Z+YGoXKPN2x9MR5ifUFAU7XDLZh6B0RMWj
iFCbEVgstKPRfIvre42LekJ+g4pmYNbVDcDji7Ip0ZVPMcVDnaUaXFVQ75FO74bUBmI2KeArV9hL
pcNbyGUkCFcSKdevmJHVrEpBnoJfM9Or0lOLPVbjWJk8rD/2/X2cjbq/GeDNip5Vspt1KQYvsbnU
Wr4khZz9PqYpb66QsrR6APY6+gXYwJhj1zCXi6BqnDYV69X56tLIUTcOv9ZSIVnwDgxNRIcF3EW5
XzjtrgOHROUmsa3tb1sa7+oozS/SUbUyA1dXdeNRaDs/V8A7Z4TKw205bF+/uTzK18ftMs6AlSIP
OYQBRMeO9uLV/rwjQ+ranxiBAHMDz7CYfmQjlPL0cSdrkyXhNrswwnCfgLXMcHQtRXXGcPHasthn
ZuLePinvRinniC0LXRlXXXIL042lP0zZHtSft0Uwk5uPY9EljBIuklkRFLwZEKOKdjbNS4TnVPnp
thjmSXQRO+iSoesavVAvylFbTeqI9f30lOoHRQoWZXdbxHtJ8sktfcig9+iNvhGKXslRqhblU2K0
fppqnp6ueE6M8sjphOkgR6svKe1/TEXwFDAY2YKiy7YUja6JhpaRjo4SWV6G5QMjzgg9o2ZrzaA6
VhMGEqr4alZfan06pLp5DwSh+9Eo7qvxVwJ13MupuE9EwQkN7UcsZj+GcPDLunN6s39ILelPcAt9
000giMZxGDtp96PKk1Oe1I7RY6Z8DmPEickeOtHG8FfkTm3rGlq1U0fR0Y3pGOGnjDBF2hanz+k8
OEobYwg9GrAuPtae1aAPXWI6oRowNVmrDvZV9rX+rTKbF7OID7JUvHRZ7eVSgfHF3u7DkWOWTE2y
JAmwdaqEiRraKjOMyBVLj8pUelBS3+r9ybLbmONk2PF1I4ayQ6kAUmqpLGQewwxip/CiI3l+NJzo
RQb8Pd49LwT+XjgJP0zvtoaxPaqF+RaUjQA5oMFmrWgRlTUaSAUCbmnIXt9GlG/1a2i3DjBFecNd
TKv5kEfPDXVNKOjqitnGDnisjQoCcPCCTHXn3z4X+8v9cyx6mbbRKoxmNojnU3aIMM0lYM9B/5mk
HAXhnYYK4mGnGiuyV+yCJrGzrMWvCYqvjw1nhoYZWjeXRkVwZRITVTE6yc2yb4XyNKo8dCfyd37y
MxsBVOwGv0Pc9yCbcOM92Rafd9GpfM+QYy/iEt6wLw1UIEBzMU0All8HcWFoE1mqkc8Bw8cQvhud
ry9vtz8/TwRlUQqy8yatQRW6CoOfpzXgYtpHRZs598bUMsA6qQZsR0Vuen2StF1Q3codMqtMttfm
0MwNMNTPVsKZOGEeZyOHOo5Z6VKvVpATzSEAZUCtMjyOOgezhcVCBnhOEZSXooUU+B0fZ5NcrcIa
xWYoSHBDkh8ju199QNofOyd50FPsiSeB/mQF9aHU3OSpDYzU5lFJsb3R5k+g9DDSJwnrgaoEvIbO
A8Ixuo/t0XiZndkDaPSFt5fEtKuNOHLvmxPXeqiPSwNNNCXsCp3DnvPdWGulqmWKpmyIkqUbNIKM
acwmYKkbLHJfhMsZE5m75lFUbbSWf0/+QghNds0+cap9fET15BiKfdsO2MX85g+gNCcWxGLKLRTz
o9+BCnPdzQ9kSLjH0iN/wIvVh7w6LpXcjaNeC4XSS66KvXigxJn3s62j1v5xUh7QZgXoN29ekmmB
H+ejYWaSaMKztYl0MivvZRTDdWtXqNui9SsOxTR0LOTjMwI38lpTRM0c9EjEPbYT8AUwjlyJANQw
uVNI5Hc+OeKNHMoAYs1oq34icQsNQdJTrZwkiH0JBEOFHz7yutRMx7IRRxlAi/Rp7POZEF7LoCw1
PTHXAq1ovNtqyBNDvuLWziJUTYqGryTkP4dxBIrtjwk57G0h7Gbq5jCUN4bHr5RZRKsnP5nBus/h
PNR7YbV/Afj6TsSof35e7/MXXpeYXbtt5FI2BhSveM5XUrsN9oqPlmEmn1CHTpI9eqKrneNHArK0
8GawyXlu6Qplbd28pFnToom79Mlxsk4pKU3zp0Ke3RSsFLdvlyOM3srXl2m12r5BhmBlthnGKDMq
W0mPqfpb0/3bsjjqQi/jr9aMd44CDTQpWUu7j9F+bHW8sI3Pt+Www80m8aZenrp+6NYYhYybvPan
2k8OBfbtyWg3Irpbn7/Udd+Ik6/NoEuMZZlrGHeVf2uEV8F4jszUTgbeWir58J8UYyOHclZAFCsi
q4W5LQeyzNAfFYxD8XFxmNFzI4byVWaLHA5AdsgXmp2UnvuKhwHKjl4bCZR7MpqpKlGdSW54JmQr
yaE//tICUM6c+bPQTAXfyKJ8FLiV66nuYU25Yr2KRrxbDam0hTZyjDa+m+OCZ74sfwXIUSC8yaYu
68i+r9VhGUNtit7t16lP0Q6+/gxKt4vgzEc0mu5GjPBWLiYoRZ4tM+zrSjB1VOCwxVO1THjjtV5W
NZiU15xHNkZ+glJBiFBNwzQVXUMn/PpsyRTOVmoS3wSw+eLZamNHQW8i+QojKMFtBVCeKYnAh6RM
uCfLNlEIm8KQcDc9W5qfC4+33QT7uj5EUGZbR3UG6oYZOVTsLqpkFyBKGrlQb+RXPt0YWkmaaJgq
MAcpb16NxpybmGt+H+VeQc++fiOpE2FQjp54iS/z83wIo0cYpXmxtEzG56lWMMXuy+F3Gz2NSXD7
4hgOQgNxx99HojcmFWVRrHk10b2K9JfIyHdZNbu3RbDgyiFDk0zdwLoTRo6vFW02k3Fs3tdsPfUg
I8G1wGq/PqAKByqxtm9d3h4c+1AfAqloP0ylJlURmqYSINaG+3recU7ESAGvTkQpQlubhVjN098d
GZICZgEIaN+fghM+hxlHHr2WgbbX2FQRHlEn5518GixmsVs4jVvtzR1/MIJVE23PR29p6EI+t3EB
2NMUgDYEqaHwGvyT+kCTBkUyWK6+/xdmwEnRBk8DXsLG/oLwubKhSPBQlN+twnZa1Rn9YQFYA+BE
TXrd5nxDpsuATv4tgvKwU2mEVpnAZYhkMUN+7bAYUjgEdFB+Wr4TmuvlG7eVR1zdZw/yIZQyhbrI
wrkgrvCd0wZNHGFxs5Powwnv4srnHJHtrz6kUXaQWWYv4mkVSQZ6eKjUyZ5SBOwgwEATekSex2JH
y82VUmaxoDTTpXJEBfZfqj3srIN+rXJ0MKST1TVrnzrxgfeYS45x41Lp9eGwSWoAn4vQVtKRjv+Q
lJ+ky2Naj2Ls6TyCJ47e0IAwuTWWq1miBWPO+n5YCr9NpzvECo5jZrV60OyVUbai+4HmFRWep7CZ
BVODfqqBnNuDRzo9MTCvzL3w0mN5STosLjCWd7Hd2rI97bi00MwAhF0KS9Xx6q/RTmBo4youJQSg
RNyjmAb8U5HYff/jtpIyLR1vxgrAiTBhQ7/Er3ljYZUd4zVrhKr2Ptc4LTPO79PKkY9TEjdyCObB
KrbD8tnKviIA/Be6rmNISKa51Tth7hO8eeK1rAA/bAde5UJyb98RK8nWMEnwjwzKkMM1wVIIPCXg
LUF27qMY8rQIC3p2vMv89KX4dlse887wlI+BJwMtU/o1v8vDoe/EVnaLpDgAY8SXF17yybSijQjy
J2zaDWk1KhaA/ZHf5r6Oh6lFcAyBm7Ax46Yq64YKHFIg7lOZZ7RmwHclTY0aG9CLhxebnXyfOFYQ
Oa0z7Xj0dsx7w+O3qquWDiQDyrvLdVsP1ozeWpNjqsQzeO1fpkVufp9SA33QBfSYURRESWjHU7Eb
w8Q1yvB3YyXebRVg+lQ8mJqyCoYHlZ5armYhm+cc9b2wYK1A0F0NzKEjGFKs0hExbVo+3pbH6ktq
IihhkcuoKooFyt3hJcCMxMHEnNiddKn3MebEwA7/a3ZUP35snczn90KZn2sjktLBNquNURbQWp6H
wBK+r+pXzGjz+8QGNjouR/WSLCGsttG+RcMhTV5v3xkJp5/i3ub3ibpsfr/rGknvE2g3QcvrgixQ
AtXns4uzVcEywTsmGZYs0kZk4W/C3gyeA+PCXZPh3hyU0OmUeBdGhV3FzWs8jDNH/9j6oCsAAwFB
raHRtOpAWpPV3MBknfkyeD9XoGdAIX6YGAbO7runPOh9XqOVWOen6/yQ+GkmYRlyodCAImBOi68k
rqAUdtZo9lzfh1+ZedPEjTDqUhcxj4xYR4atBuGB5PR41d2NthTkd2QvuHCBz8DrKbB6aVdCSb64
URjQDxmFIkBhOq/6A/99Nl3lbNxF+8EFJEQQfmGf9UoeZdOYt5SwgIAURktPfRPU2U5vgts2wM45
8XSjYz6XTPRRRhZ2GB9MLHR2e18/SL8itHVDV3pMTqACB7Zw6k1HlA8X3lwO03dsxFK2l0tiGLYt
on7c7wYjSAreGBWzUtgIoGLJOllDgv4qKfn+GuiLDvL+nZhq/6ViayOKCivFonYx4GiRP5fNi9Kt
9lJMnFdYtjlvZFClgTiuWmgMGNPABLUve9KOMHHHfhS0f5pIYMezInAX1thp04dQepBBxPopdqpR
bQFX8SEMhoAAdtu1J/vqKfF5WzgclaDnGeSlnOUqQ/Rf4tZO9Dcj4+g6UeVPDmpzHMp89cKapZCw
NDalJyHJrHLTXvLVvW1RzKiykUIZ7WKsTaIpSJhJrkmiSrZX/fTAm8/miaGC7ySPEvYJ38ubHu9A
BM0HPCcBTwwzZdqchnIPtTDWyUTm5zS8FVi+XGlOnQdrZNi3b41drm0EUQ5Bw3YX2FTgh5oW8FVF
DPj5VjwU1XCZpexBbttzWUVYGrfcUltPrYzmoWjYF8W4q9NzASY9/CueEMUPlRgHdZodo1bkxNT3
NtEtBaJ8yhxJSSG/F8qn8R1rdMkBYJK7xQvWojFzbTjmU/0HUJT95lKeeS6Trb6YIUebVkFOTilW
JKS5IU7waIp16PNL3Ms2+Cyc29+B/b0NoHfJwJBEs/E6xFVdXLc6uPXcrIhsxXo05x+R9ApAcM73
5smhbDEtK1QbDQCwFCX3xcpwAPJ4WRXhaOXK7//fkah7ExdDGq0FkyVDd5qlRwziORYScdXiHOlf
3OXH3VEm2UwI1X0Hd0n43HIX6ACCt9wbD5KX+WZkG7zNSKZCoCGMAgN7UaiXrr/Vos3xGq8gdtOs
A7AQV/EPy3q9fXfkT/6k8R8i6AhgiE0zT6uBz9TtQ4Cxj5zpEdbDsiaitMTum4jmFv1A1Epaa2Jl
maRUYLlAbCtdRLVzdNIOkUMmAlNHPPIyVabybYSS/3+Tx6VYjYwlDGiBRf17Ug92JlV+KKmOahU8
l0H0+PMFfpyPchnT1K5pJaDTne7Fu9b9i6cEKwXrLtyXKdqlK9bN5d1kJyJQZwHUjWE03nHZDwjg
WABiCepR7dNLVS/Heh4iM28WJx8cgvG17oy70BfOZezUr6uXHnhj5eyMZSOUsoYK43yShdjxHgez
Q4he273yaGExxUD7IHOHNwxeNrw4wj0rMZrNt+3KsKkHkoyBq6x1Sde2cgQHLAboS6Nru7x94cVb
g/XJkipp4A769DpXJpUSz6j0lfIiCbjf1QYXVMvr8zGNfSOGcpiFXskd+J8k1yp/hMUfS3ju0ucv
GPtGBOUok2EA5lGEViJc8pC9cTmY2fFzI4BSiVirwnQCLyBycuEiel1Q7sMDNnrOiWfiHRAsfr97
T/UzFzXHQee4GqbRb4RTiqEb3ZgWMdFHVG/tC/igHT16kyIezCLvQ1HOJesjMWlGhJskjb6ZQwzk
zwUUeZn0ePtrscMNpkTw0qSIEji5rzXdkOZuCcm81nAYvH7fBP1uDQaXLCmhq+VypLGv7x9p9HNq
PoVZbQoIbkok7Fa9f4qGxQaXIBlNv+SKfIwF4XVN9P2EHa1OLdy5L+18lO8yrdxJZW8vIc+vqURf
PjnXjxugH1/NZKm7fkKHvWkLoD1FY2CV4kGZ2jdBLRu7qOTZDsVxcYok2eWxdM7byJ7L2o5T417V
Zb+duoO1SPsSlESZGr9aRvoYJaY/5/L3vrUqlCHht6JcH9asfhaW9azHGDIco2AOIXDsmsNktqcZ
KCx1Kt+PZfnUW/XL1I122Q8e2tEvSSm+5dHOKiqAbMmz6cxN40lG+hWtk2S4dtJhMsFdfK0MarEW
RSzXEuaJfhqqYifqq1BxRrRZKrCVQeWGMYbm1jEnI7rSpVgHN0tFEG5ekoI3I8syoa0gyteFUzSv
Ud3Ch1uOAWea9v5c8DJQZjdHEiWSdqBHpr93RjaRQrEANZAXkPIXCUvqh3vDq71iTyjac/42OUtb
t/KoNsESzuU6YVkY6WF1B87xM6F7yfAIXb9KTgX0/rLkJPNMF7EVSbkICy+Yo1WJZDPUuiS7JpB/
dO7qiK56/F+4CFaus5FGv7KnSylpUYeW4+QQzM0uiDzBmfwJaY185BWmzPxiK43SxtTMFAADIqnB
IC4J8wYAAGz5N3iokTtO++yiF7Z65vkcpmp+KA2Ni1ipK2pM0ocpNd0elueseZhEHgwG77vRmIch
ptvKJcFDhRrk9wDewmyE9YcS/PXOXX9lRV/bXiUVlw19FUc1g2bm+/y+dJHHgDkVi02uUDvVM3Zk
MKFgPUfcjjH3nFRMLqd2McTqvau1eLKXYEIic/RnkgS0gcYzB44BvsMnbQw+mpZaWdFkcov2Pu5P
5sLxj+zfVzWUMoZhoOF/7YObNcUKKlamXWyKHfTQeDPzdXc7DPNEUMmFAlI7cxSxlR+PhtvPyz4X
Rf+2CBbEF7Th4xhUyTKYY4GlD3KMfXZXAHp7UWzrJ9G9Oigq97Y0Zt9nK43yiuIYh30+wmn0qHvQ
gw4EO3bK2M4BwPVtPJruGlQnxetfcid6653ET95u/wVsi/44LuUjy2U1+1LF80wherV2mDs/5g7h
kt+gE5XNIelH9KVJViC0YxyHdAbay7xDD9IpgvQtRNq7+KBXdtTeDr3UCe94JJ0clfk0byEvUaWZ
MO5oiQ7tUBy6bLJvX+G/2PE/d0hjfEyGoeZigqLrrw27DuOdSTDinbjyhT1vOu1fAveHNKpOKc0k
yYpqJIFU8Qt0wfHQtD6CIu4AfsdAOJW887GvEEMcJjaHdHAfXBt2LyaZFYLI2C2k71b6FKa81hGL
wUgDcbUpW/iPItJTHLlhCFGVDmTyR/JRpesHwydAH9pj5CVnC1gfs6eRToGt/cUsiRRf4gxiMA3h
42+glbRVk9UoRbRiylpxTHPaG8tDp/LgU9lxG30IHWAYGGml5z3SKu7TyGxI2pXdwQ4Q2zSvOKff
VPRCpn0dxC8rd0eI+KxPBihL6C9jGgeP8pRrntWxLJoIqat+zp/J3peC7S9ywYY3emB/wfUmv2Iu
Fj77sP+k5RI9CaIZab8UIYpOjCAvKIdsMvWaZdgYmp1at6vRFl3S5eL1ipl9tY8UGqe+VtllrTJV
I2/neDiaAeFXyI7WRvssWQ4NCMvrsPfbJfSGOXxalR+rKF46I7HnUXixDKxtae1ukM3Xr7iJzW1Q
X0GfrblegfHlpqcBCyTJwXxWbUI7WGBtiluxMtPRjTQqVubGGnVRWALv4oHMnpN3zXBnPKxe4fIv
nPzYZwX7u/6S6NGVPI+jtixRf5lLCf7Pxwn0L1oi2/lXNqm17ZelAuZaWkmhWihbloPc2uRcaDoh
TjZushe8Ebj9h+g+Qs4WPq4/JpFTUjCdxOZSqWgpSUUrWCX0aqrC77Is2EmFZb9YWP/vAAebU8oi
5XKHQU2T1sL7cA+OKfmYJ99i4LebP25rJNst/P3VMJF+bSU9qAi0riMV7Qr80qw+tI3gayMwYJr0
1ExCzgmUbC3BVBgoRjETRM9TNZpcp6KJeqzGgL3Zvkiz6EaZZGs8Klr2Z/oQRGxjk+oOKMUkVUFi
bSz9MTZyu210IH/ypkyYgVH+EEN9palTxqWOoYtJc1LkXQXGj9sfiJ1ZbCRQX8ha634EBxhKk8rG
tqC3HuW99Wg58nfTzy7W79vimIPb0kYc5aFSoPD8tSxoVeFR0tNjlSl/DkL92EqmD95SH50kZygj
X5a6ty5LXkGYcNAW4Rhn8bdhSe97Q/YLGTN54+AnmrUbzP5+ked910WcUoCZU27+VMq9ZV0vxkmL
l7p0n+yyQ7vTAgUPTTwcOvYXUNBRwvCxCdQsqs6esF6Othi+8fvs5C78kQInsdorXh3IhV3wBh1I
o+qTI92IozS3W+JqUHscSzzg+fxMKEzJOlRx4TYQmBeoYCpLwzIKBqWoOgepQtwUDdJIAvk079cn
84E82IfuUttlaw8uiRQ6KJQq39oDfuq2qjFNZyOdcuNWk/aiYiA6qYInVa0tLwtHwr98uY8DUr66
SNXJqnoklVo/n3Mz9bssup+TN8FUD2kf2+Kc+0qzmwzpfpREFxSa/u0zMr0QZpLx7AS4KQDIXHsh
Pc1TsxUQFIdOOZlz4SuSuNcFkyOGnWVt5FCmYMVGKGYLVJSUVxjT9wGChtZTbxsa8Dxbh4ALas//
v7NR2tMJFShVcyKz/6OqBFs2FzuG5tyWwnwykTZHo9REaY2xkYmY+AT35xSZLTwannQgmwGhm74l
+8ld9vFBAwB38S1N3dvy2bUWzAM8B5YoivRYqV7F+TgkiJCEh4uQRq9vSJkd0Q8xcxTe8SaAyZf6
ZP0bccRqtnFLy3VhmRAgU1334q69AEgJS8Ya8HS0X7ePxjTAjShKOWN9Ae6toKCVko1+pSIZ1XkL
HTwRtF62q7WCrgU6kkyOumpBLIrB7VMwndjmFJQawr7LYSHZICamvdIfd1+fYQUK3z9qQKmhKVfW
JJFnbOwT/ycToyBZ1Z+Jmu8SMcU26WpLjfaVTHMjkvJeaRMmCEcoFtQBz4OW4Zq16aRhzHMeJEe5
oXI0vIIuxXMF6lncoPVOnpd47bdhskn3Qjy1jrCXOQ+R/2JTmqEphq6YKj0QrDXgtTMHDLr98/Dw
rHk5ql8Sv9OAh8LHrgVRaP8tjwqpVTZqaUvwjxovfGjvyUKR4UUnwxPOpM+aO5q7HHldGrbufwil
UsOiL61B0KAxMvbbkw7AyhG3TU5Sj8+f7kMG5S36TO7mISMyAvICMO+wv6Ta+i8FmCNC+TVF+ZBG
OYwK3A6mJZD3m3PySoA2Yz8J8qN+mb0eMFK8+pXtCj/EUc4jBHO2WAsGdi/64TBWuQ9aUztfwOWI
PuJtJ8LOFDYaQnmRKSvkQhCRCsUn630EWPDq3doCW5YAon6BDQiQnh8no5xJPTZi1wqo7YpsN1sP
pnXJeKzj5Cc+aQbwz7FOJGFzlgalMUpUj0MGlTcHGFYJHM+id5bwOZMOpvw2zrw4zYLp1aSNQOpM
ESZXxRpFF2xMD8iiWeqrqV2dMwdLTZGtXtA/B0tGiP/5GPG6PUxb03QROZYJElB6hlsBRFda5Iia
5vJTzgIViAu3FYQZZTYCKF3MjbZO5BUYfVYm2kZx7sBDVKEia+bA0lxpfBmq0bstkv0MsZFJ6WTY
iVGsGohs4VkCzk4VhLvuJAOxjY+LwDse9fHwAqWXU484jfHWQw8gAzvS11OuznYrVrUtl5LTNule
ltqJY3nEZ3zW048vRwW5BQS1mRUDnWMxRT+OUm9YjGDSJk6WwBFDj/EBF6+xphXviVWL55UKfFID
qDU6zmHY1fPHJ6MnuBdrUiUlhodc3oH2cjc6AJbxMB8JaVy7a73VmwPssaI5pd1nbu7ovI01tiUA
OBiDKuAHpWdk80gE3+4KMFOlhUQUNFq07DiKScLl52/2IYP8DZsctZWRB5WLTDCrw0D1ygsecfbK
gxD0gWrYPNtmR29dtgBgqyhYJaPqbyNNDSFH9vX+tiLYgCrzhNAxUmeNAGJogqe8d8TOqStf+cqD
wEYylTfUCZK9ccRBrd7LugtYI3Tj+fZlMhVzI4LKEkajzbG6i9c/qz8W3UVtvHj4cVsEUyU2IqjP
VU1iWpghQkGk+I141MI/b/8+03mAcEy3YMYmBnEpdTAmfUxyxM488dTyl1ifquisZQ9FutpT+yMV
/vMVeUBcI9y3ukVDC2aKVBRhP5LZgH6fHch+QYotVm7fh5lcGQoUTgMfnEJP5nbWmgCvF1Ha0l8L
3fBncQokEbmOke6lPPperJa9qsMZMzTOXH+pz7yRTkWcLE+MKCVdJ0W2yyEGYqo/KZweM9u0NkLo
EKMMS2yYUA1CSYAJMZRPiVc4lrcCCHDywXO2w1oNr8nIFUuFmwgISairoTFG78T3YGN8ygZX/T24
yb3igTjeiR/ic8lNKMlpPvmtzWkpRV0HtawBSwxChPSPvswdPAk14kO1HEWZQ0PCtOoPSfSsoNkJ
2ppNUJ11buwlMh+K4lIKJcc9sbNW4BITRHNTMd7rrI0j7oTeWJoaBxKOgxffk2e98PfyawWO4rLj
pePsM30Io9yIrmXSrOB90ZWz3Vjux+oohJzIwv5AHyLIn7A5D3C3h87MgSVTKqcOY+laN7ptdC7E
FaiJy1fK683lUQY2WJYaTi1SgloA16PbSweDtxfHuzLKvHKtHBUd4IWukuQHoCVldqWF9yaGQznp
KflbP2v2x8VRBlVF4EhJTLjEQcNibYqn8lg/zmIfSPXI+UbMaGIC8QdpNllZoKIx2vnz1A0IWKZo
OIm1PmhpyQlYzICyEUGF3UUXhzip0XITUuMNbw37pS+PU4geOGraolMAIf1nxV1bY36sjVQqEme9
NkxygXZLPel2DYB+03y0zNi9HbzY14cXeHSlLfSFKZVoxiYZahUeV47PpnIfa99u/z77FB+/T2mC
oJoqRjXw+/0QSPIlw3ZWwnmh4Img3Wgca8ksYH4hVqKnGnCmc9SJNhgsOO6NI4eepizWPJUbFQgP
YdI7Mig++w40fKYU3L4xduVqiWSBQYYTpafWsh4Lfn2JLK/z9EOBQfLkmHjjLktsc5/sJUcDjqrg
ykfBXSKO3bIb9xvZlBPqzbnPzA4TeaQTpjrabt5pj39NqGrvCBOD03A+H9O6LILMoViGptGzPEVo
hZLYQ8/lsbiMy+KYGJWwR635Dx6DgjbT/igtUKIl8gPnnokBfXJSG8FUAJmSYVQjAu5DNnhJ86h8
61CIuYSkJXOt+5gHkUhs6bNAg1QOiI0gFrkOJ3j8aVaVTNbNWeeEa21PWHyYXyf1seUBerEcMF7P
JQKDZwGIhjLrrlBSTW4AeCLnh1kIXd0ogxqPL9m4cj4fs3m6FUVZ+DhjRRhmTh4k6hO6fm75BABl
IA0UDjzmPj2vv29/OObZJIyIG6AVhtJQjlEywzBNowHBJVrduoqOY9wd+wilrczj+yV/O/3FYIaA
3pVVYBbR4wFVpObzSroBmhyBUuCnsrxNejA1u6jwuybmZAAsX7yVRunHpIYKACh0tKx0d10eO/7j
PUsDtxKoq8N4rzKkC0pX6Wn+LoDx4AIO43eYsEaxh1/Ca+01JzJtzx1p5kmmjG1dO2vQQfLkrnmF
oY7Sa8rBU43hvscw66ROT7d1hJmKbk9KnPkmddPFEKMdZOmbYKGRCdb0ouPl+p2yxedtMrFtYKMn
lNvEAPCSR6uFParD6PbofBeNrf8294MvBG0Qmx4v+WU66u35KAOP2lDLlhmaOYK+AcvBgM9T3XFH
CBxmB52Ps/Vj5aRBbLv7MAbK0GUjL/uqQWwwpP8gQNmrkLq1dRIi3kQiK9BiNBCI8OSEEk1yUktj
3CgqBEXpt2n9LmRPycB78uHIoElOFnWRkkhqFLf4E37rmbC4ZYGBsU7JCZ8IXAl/Io0pUgavB3Ac
sfVJjzcUWldJuaGRhE6z+7S4n+TSyeuaU+sxLW0jhvpMcdIPuTog9y4b8VCp+V4H33VrSccaPCeL
FvPCKPFKn3zkRh6VfrUI2UqZwmuFL/WekHlUAcDQyRihfKouvC7I7UsECuu1XRdSMytlh2gTlU+W
utpxc2p4uOvMtilQBP/7pbDOdy1EUuNhNkTQTMZh64YrQloVlnbVhztr1A9ymu4jpXoppPktHQsv
Fwe3S0QXVAbBKDbe0mLPHNDmTarfDRl6qivQ7eLWK7vSz5pB4UQNZl9++9dSYWPNsTC3iABqkLLS
LlcF0GPY2ZjWs7WK+yECdXZsCK7YTo0TjZnXSRPvNYIZuDb3RYWVrl+1fmoxE2ZqvtbdDTlHx26r
NFgvrr9HtZRLXZZwr2YFkLhu8CThexO+pO2LmfHewtiedXMYooGbyFGaYTMOOnrmcjB54UHZCeg+
kQm3xFmB3dUGumGrHHfEdK0bmVT8sBpDLtaEKNxzPzRvQ4W8KatPShG5nLjIuEpA+v1DL0qPISPB
b8pSAo0fmczpHiosPcj34iU8DW55R7bdmzdlr555o+zvdSTlJa7kUrfa5UlYdUapusrFcMWH7HU8
abvU7Y/CSxIA3xhv7U7lTm9fmPi4kkvdbA4Qm24SRsVVhNGz+uIxHhRersH4elcyqFhcx8ogZZEO
7q9fg9O7xd0UFIF+mjGUQ8bKm31OtiD821+SUTZdCaXcfC+HWry2sAkkAFjZ7ndfhpu5EkN5dwxL
hIOJmUrXyE6RHp2Hbp9asS/Hkn37PLcvUaEde9bmA1q/AryYvqy2MoHEXG+fsXR6X8uCd1uWwohZ
m1NhWfvaxo3InIQGW7sY1XxnEfaFu9TNHkkqDGB8svcmAgDCm21xL37XYfPaZEtPppeS9MCWd8lF
us8u5h3vbYnhSK/+LsqVg6csH0S8KLs9WOQi8bgWu9snZ7W6ryRQrrovu65sqlpxo5yABDtk6cLc
o0/rgtPsDgBjoG6OvebbbbGMqH0llXLgsZ4NhtnIWAW1qn0YdYdVH/Z8jEeeDlFORkZ1rZrlori1
+qjEgVUDk8tKbZTHHGVllRdXByJ/ySZIdNXaxKqOuQ+yX0V2nhKvP/4Pad/VJDePBPmLGEEDguQr
TbPtWI1G0gtDlt57/vpLjO7UFEQ19vQ97G5sKGKqARaqCoWsTLDK+vUu+y4q9jePOh7MDMVQiAEq
zt+NzdlsoD+iaW5bP8ztKS/fR+1gW9pgJ/FjoZ9IK/hcm/t4Ncg/F4RLXunpCNEZEoPUIrWJoR+C
zDqqsejUbzr8yhJ3EOssnRRMeWmuop5Tchf/w3SwCtDJ/9s6nTtQOkFlRDsw8ij5tI8ysuvH8tNk
Ff//+fs3M9ypkiIw208UwViHDrluPWoRFFlqcEsK7Gyeo9VyuHNUh01aZm1J3Hp8yRR8GOiijOO3
24d1O1evrHDHyOz60lp61AjBd7QBPyxuATr43AHJwtEE4SyqIX+6w1iYgCFQtDjuTKkIEXM8RMS1
QM08JvHXvpkucqrrgsO7BeH97Wtx+Tpd8KSToPpHvmaosdLX9xGI4K2X+oP6QG39WIK8PHHA2uqH
bisi996q138zz2Vua4SgxDjAJ1nfkQKXZCx2husSA/DTRbDY7Ui1+phc8JjkYZpDguDBCr46dCDS
Y3iTA/ifE3wpvqdfbjsP27s/6ryrOcrfz/RmaSoKfqo+GKBk0mafLbn0UiPxorR09N4QFF8Cp+E7
dCTNUQNFCFWxNe/yUPNHFdwumSLQGRZtI+UCST/1SWN0OOHWPv7MphLwKu2QHmOKOaawhbT6bJtu
bSMXUAZ0PmUlR0kZa8EO5Hl+kMduPMuerofnEBmOaP17abDsQYq+3v6CgpBMuRhTgmJ/bibUIGFg
eJalH3MikqjbumOtjwA/hxCrQOtA1YSlz8CvwHCAyc/n4mQ9BnaOs4dXeO8fKMB/M8lFFzLJpJ7T
ibiSnNg9OhRtLJpK3vZFyyTgkVEJXjR+z9NaUOmqVKJWHhrVA4TTS/LkDB763b98oKsZbiWhEeIV
JYIrlpUTdXeh9vn23/+Lr18NcPERPJZRWJhYR3+Uj+wGrOe2/FF5lD8UbMboH0h18WWu5rh4OOl9
k6IZB59uznF0xMCf1bu3l7Tt01cTfBCswlg38xgaAyOEhs3OU/NJkJoFJvhhbb2ykkQq2fSCds6H
R5kKsuNWU2q9TTxtQAW2o3zIc/IWyPtPNR4kfAaQYSzLhlOAsqbw5tdj55l2cpL3AHdPIgffvj1c
PxVPKxAuVW7lKVxvdJYd66rHHpXs8CJ/Y7Pibxz0X4xDKeKkEHkk/+STjtNYxaB6foNYxZALBtSu
ApvMPSM0yHytP9z2l+0s9stf+C4JJtS0KFQTzZ0zXIeAdhpj4OBeovGjZT3dNrW9NjwwGRYgaypm
An6PGpHaDxVtcPFVx/IbFAy+xaF+kobWt8Bc5tJhecxJADWj3K5N/WFOZa8JRAX/5npXv4GL+SQk
0zCz94syX5x69CalgYrtaKvNc6qKLk+bYXJljAuTmBEY1X5CeNFBltw85+3B+gcieaaC82tPuRDZ
K3oaQgKNNUdYrmZcvJKfHEVpmoWNP7L0ygwXKMH0SfO8szS0EX7SvbHByEZcDYjscBFSDiIqaW2D
Bx4sB0899xbadtVewSPruT7g2PnBnfJAL+U+84XlKvO/W4vkYmc7DOWMUcKfkAA1RVukfEGj25vP
oGs7YtBNBN1nH+eGQb6ELEFUoQQFgrUEbuswit1JOlPpIiWxIzh67HZ5yxJ3+2yDKYlbHW0JuSgd
oMsfzAK8upDxdpJUx81qAgVYRZ+son0Z0/ayzIGorNzMGlcP4stKqPEpgaSB7K5zTV91cBvAVYsc
Ojt+10AEJ3xWBJFNcPgoF23StAw6LcXdbg5eA2rZI/1a9KXg0iEywoUTKAwm5jwRACklwzey9FgF
0PaKO0FKFJnhAglk2LpxAs7BnYsHmTpm9GkaBCa2XnbXkYRykaRIqkKXDHQKmb4Vsi4YSkAR60sX
49j50sfl+bZLCk465SKKYfUmRQeQYYkZX9vPwNX4olc0kdtxASVqCgNIYVwKkzg9BWN7bipZwL21
/XEowOJg81MgSY6zt+qQWcXUZSqaZFAj+wDkxJT9yJtG4Gfby7ja4C5lVYo5XLy4aW4BXfA+1GyM
nwlMbH+QqwnuvFh1RpNIY8lK/k66Jxqm9gT0V/65MJ9bDO9FIkXh7VR8NcidnbxoFDypohoei8Up
y89LkdiV9i5Pdnn64baziUxx58fql640qlIDtTieOdXKRaA6AH0NEhNQ/eP//EeX4M7SMrV1vSgD
Anu776yPdfbJsr7fXtJ278q4bh93gDCS2lA9gQ3M9x4HliyZQgK0pcihdSev3P3878LXRTRtImfk
zlQrA3g6xTJxe/Bm15+0MP6PrsglYmmJ5NAoF/JWbfxUx2GAeNGLmcDjeWSEkTW43LKWKXtYYuMM
4y7ai3UMBPGBZ7HQMY0h94zmta+kuznrPktmsQ/H8J8us1eHeHsKWsUhtYYOWR1OEFA/0mPkKHsg
KZ38ILv1c+ZkgopCtCguWhCpHpW6YDdn1W+lb5Xmt7UgQ2zxaSMj/fJwjQsQDZk7lSboAQ87bTfc
vz3dnMg9y0egj8Lc678li6tBLkyADrBNQvQ7wDDkF9A4COpOsG2Co6NxgYHKdT/OI7Ke0R4W60Eo
piv6+1xQGPJibLsOKwjA8l59Eupibbd0V9+EO/tJtjQE8m/ELYCA7MFYkjvpmc2fFb4p2CtB0Na4
KNB3pMmkDn0skt1VSNz48unzWO0bKmLnVASRgB/EJ1aiLnmCzxK8gCZ5J+OxcIptVHUAmhkvqWpD
PnFxIKbgFk7gaO9uh3LBR+PH7MDvF0ZZipf7Iau8qvu6tKKRJtFRIlz9YC5BAyomdFNHR9mBXLq1
M3dWTikgdNZsMxTwYpxFFyrRrnIxIpSndjL7txIP4gr/lyBCHF+Zy/15t/l1at+ouldxj6R0qpoA
dcREv9DQicd3E6CJtLcH62xE729/q+3G0PUA8LNppI7myZCgHjJgBHM56K/l9wpcmhWaUZqTHeku
dwtih50gJYp8hAscPZkAqIK0uJv3Ty1NbUPEkCcI6ISLHFoe6RDiRnMmTJ9p80kBFNF8vL13m2vA
nAem1U0IfvG9LaMxLKXSWtzITAvyC/4sgrNtd5hWFtgvWLmCYSZtrOMNCHcYRurLeOnn+xlaYugb
OPHr7eVs7tjKGJctlHJJGozdI0oMoHXX9CPpgTGwRA+77Mv+4d4rM9yXX6icqF2PDo+llG5Z5udq
am2g0B87RRY42eZJWpnifICCLybSdTTH6vQ50fewagOfFUu+pJ/6nAriu2j/uFQCaLTaJgpKiIF6
cV3YHRQ+h2+3v9F24FstiUsi1MoA5C2Rr6w9fQRtgOmzef7sS/ajATsDYC6xK3rdvb2LfwA3I6Ob
F0mGX1jt62Jp34exuSdqHNs67ojdjBMGeOXtZd7eyj9gnAmJy3opcHiXXrE7w3D65bVJhYx4LGD/
3RUxhfb78YoplNP1JmNXDvXIVOCYvklzGhw2PTruF8EY0mYB8OvboXr93VzfN7qctLjh9DL6f8rJ
sB666k5LHyLhXVQQOf4AXsq9FM3dDGesAFWeK9Mvcv2uz19VsuxJWkGDLDxQK4a4SuABArGbI4BM
b3/E7bfC1Xq5gBI0RE+0EeslPmj1vOgZQzrhxXoyAK+Dzp4/78nsiiSqhFa5+NIR2mogimVTLcUB
rIGgz9dOAdhpO+hnAgaa72gopBa4nQp0mYs00tDQPDUVdH9KbWfJxa7KRJp+26Xqaju5+IJGDbjl
KyQDNhhh7IpnJhGfH8C2fS9SHBIth4syHR2TMAc6x4We+TnEq5shFYLpI8ER53k06AxREyOX8Vjd
fQnaT4H2PhINd4hMcI0syejrqE2AaNDCz6k02X31Toaex20vFxnhYkg7hT0JGYColg/AQdX6UyZ6
E9lujVy//Furc1UGMHq1Qkng0sFL+B7dZmDWKCY4cCEGgyZTqTmm7uBHx1LwjbZ7qCvDXP0R60YZ
TjpK0epDcY6fWJUdAOBj9zsc3Pfpv+hWqurKHhcxZFMCZI6RuprZsaqfTeEDuehrccEhiPUanDQo
2cwXaV8dcm/qbHD+2noDckq06xyxtLMoFL993dXXC02AzLQeoZiRY8Z7DBAeLK922QNo+CxCHApO
7tuI6srYMEOPIO9Y5qTekP6YelFNJYqvb3fPlQXTgiRDYiA2MMQ0WFtAZJi44YXcM/FUMExAzFx0
cxZ8NX5+V5uMQZIAEXIj0topZKA6BTQTXS5KWIJKh+9813I/A6jHoriv3tXv2TN5eCzc0Av99Mxw
7tqxsRNPOoi+mmiBXBBRy1kaUoJ2uB5Ozhh132P6Q84WYcGz7R2abmJcFxJ2/HBpMtJea3oEK5ZC
wJ+OJ8HulIB7bXrMD3QXHbvOvR0e/+IuV5N81pKz1IxMVI8zxIOzh9ZGMj6kTuvOICtP8R95L2p7
/eXEXW1y6SuSABeSMnzH8bFx2SS29MRwDuqOwQNFufIv0fmXNf7Vs+/GEeORbzfocD9eyovkAZJ4
V51+vikrH+N7imry33zmapbLbupMs7FNsciyPFXKlz59oYbggvuWhP8skK82OL+MkrRJ8mJibZbB
Tfft5Sc1cnI0DgI32S7Fr5a42liyrDZOG/RWht3sjX7mSp4BIsfg/uddV/4XzI95NcclNrlVk6HU
YC5SMeklQVHNFDn+JhBwZYLLZXGc6yU1F1wH2/JDRPQXKWzuJADbYw0oplH2u7l734bJu0wKBHl7
O5xcV8dlOSuWgr5Z4JGF+aT03y3tXaD9ExZktTyu4l2iUooRMIlL5cM0Py2LV+iC+5JoGVzoiCsy
5WaLZaDJAqk43Rms6T6RRVxrf6lyrtvFhQt1BL5nooi+030HmUt0gVmC/goiIVwWAkc0USUIwgZz
nFUCnYISxaiMBAoRvGE5a+GH22dJsG0GFxjkiFIIHCMwGOY+SWaHBJ2t9PnuthXRrhlcbFC6EvFn
QC5hvakRAmVK4EyP846xRGffM7/+jx7HE9JVIQ1qOqK0SSvfah+yetd3Ao9jB+NGvDO4sGCqo1lC
OVl1Jyu3TbW2J+O5KfB8IhKf2qIKQaX7y+cMLjqQOohIGtYEaXF21EtxCE/LvoBWWHMi9uBFIB8e
UdlHnv7x9ncTeQcXG3RagOYig/cp42m2zr16VhfBa/FfmlTXxXGxIWoXow9j2FB9PER6y2u17wG4
dhgDChPTmJ9Evcu/XI6vJrlYMStZoI8xS/lvfIko7E8hEFaZF+8kwfJEO8iFizZUs3xk9fyknSFg
56S614YiTin2R254oskFCTKXkR5WWI98ZP2LDpIECsSN+/1/8gaegwlMtfliQoXNDaFRPtYPY64B
QSVCRgh2zORCRdAFNJd0ltwh5F3Iy7uGFHadW4K0J/I7kysirIAMIYR3Wf1ufACLoBvdNyfmdmw8
NtrLexEDDvOqW1+Jixc10RKID2AeRZo7T9F+mKMTg+VU02O3Ve9KSTgTst1C/OXmPFA9kjRNMgrs
JHPz4AcBjHeQbSgMuYHdgj1ZtRl7spiyTbRQLmpoxjiT8Q3dlByBYy3H3lUQrcqznHtq+3zbKUW+
z4UP0uKNrWTd3yuUik1vi1QrRF7JhYxKWrRCntGebKuTMj+l1b1KRLSILNfechAuVoCGlFRI9+jc
XFQHJH77DhiG8B27aom40AW5i4ex52ZW9eGUIixBMrEsv7Skdgs52C0gGL79fUT3Kx7QDsCRiZYX
Cib6icklp6Cmne97V/JzN3aFfU/Bd+Kh6wMesqNINtgjGJit8AjW7NGGejCe1Od5x7itMChaV97t
NYp2kwslRcEYQxtVw9BJ6ixG/bp0477VwMBbpO/+mykuiCxKWNbo2BA3BiB3HMG/0ZR2H9zrhkgb
T7ST7N9XlWeakbJIWsTHLuzdpG/sRqmOpBIh794k4G54vcVFiwLi5Iq5wOuhz7xb3N6HzDX+l9HK
W6BiqEAPylDQmGP2MEz8LB0bNI3I0+zf3ljRcrk40kIzL8dTOnGz/jDF9/m0axtBqBK5CRdDmtCS
6kFHi7lpol0A7qWuri4xqF1LMYs3S/m3dpWLJWaNzGaWgFWQeoQ0Gc0x6Fi0exT7xyjRfqQhAuYQ
xI4czc9TOny4vZm3VwoBk999p8NIAwbQgZhP0ULR7qnyuoD8uqtqwUcTNIwsfsJfTuVEhnlczc9M
0754JjjeX5mObXa0XN213HgnajCyI/bn1hqyCkFKhWI+/PfFqUlTqSDj1YAaqc/6rD9orSUamP7L
helqhDsVYVwOfdABHf+zRM1cRcEkYg9RZ8XrfG10RHiVvxTFV4vcAaAlmqYDY8ORWl+LbA1zc1SN
3YY41fI1Nd9nreYl6amsRHxo2yNP5tUydy6mMNDBDIga2Uxta9+5siPZhYvgDRR2hY6j5BQ/gGMA
BEl+a8olfuXe9lfRJ+VOy9CRQSpy9CeC5RL0g63E324b+Iuj/lojD7eMiygIyhkJl+n5SHa1q0F1
vJwyAKoeB09Dm3jpXKH+5vY5vFrlbvfBWEItgKX5PKghO+VqVNmriLPT4Nxen8gQV7TXeLUokBvw
9oOinejPuXYHaUKl+nzbzHYxATJHSyeGpUI8/vezl40hxqoTIBrY8wh7TQg90w1ByJBDx13EvbKZ
ElbGuEVhJGY2Q4KWktqedXqcrLtOJCa3nf1WNrjSIVfbqG2DEXUlGiP5Xt/1fukrT9WDYjMV92AH
gT8n80I4fuO0B3Dn7Mt94InaTNsthtXvYCdkle2bZM7LeoSnjM6EZn+G5gLQ1PFjCt6g5VHz2W2c
nqSD2Ti5qFezfThWxrmIismjHGTLwHfpzzq+rHnMwQceucyy7s/nzile/mmma2WSi69poUGlkc1x
MhU/hrLW/f/l2rB1OwHJDSBzBLOvYI3/fVsjuR4zDWq87rjsDe1zTPymPQzWx5I2kEcB/6kqoj3Y
bMNroJWVNSJD05Iful4SFJ20xi19YR29+z6bbcV8JHiVMs5t/KJhuNcSFfksQvMpcW2T2029kMc4
VZASE/XHIDmT/GKSpxwqjvrT3BNBrNkMAmtr3KbmI15mVYpoDYCRrefNKUwh+FIOd1JCD4wi2Jb7
5y7QwZuBG++Se0ZfSIJrzVZsWP8GLme17dhLXYbJ/bb+OmJGtdI+EpGYjsgGn5VSWZmNDEFVT176
+GtjnIbqRRBQWXy58eX4/rJpLW1fJzj3TD9H9lK0wuih2beuuuv8+VUEEtg8DyB1xfwrKKHxeP/7
eSikqTLUltFUGJnfEfOptaCSDM25LDH83Iwg51c7lToI6sTNnVyZ5SL5kFpLkrfwmLieHtUch69J
oGmvBF/+ZTtXhrhwLqFhagVhB/4ze3bKO22f7FKn8cD64ZDT/wAX2Mq7TMwbSEsVKnGUc5Gsa5Sw
GVE6JQfpA+M4mQy7QDNzgJpBYhcX4yE/WQdRJ2urXFpZ5Z1Gn8spA8sryvse+p2GaZu5uv+nnfy1
Mv5hYpqqWKlSTC3V3k8Qi6k7xX7ehR8baLAH/0MWYmHjj6Nw3Uv+jULNyBj0EwKnfJwh6affYzQP
TGFGCE260S289F7zFxTfoudM0W5yPjPKqZbRFgM/eTnbSyi/onv2LNhN5uC31sal99lQ0SYDWymY
a5edBRAoVCz35YE9qlvAZty2tnnaQHNoash5lsXLYpFApolE4R6Jph0jpe9sra3eWa1oFEtkh8s6
bKqNhhbQAmPdgm6MuGrQ7I0pO/y35XDpJjO0mILFHTiI3tcXILYus0i0bzN/rnaMyyb5KMVSm8x4
SoorCFY+pYE3Tu0+Tj9VgWnT9PH2ijY9TiWmYjH+EkzQ/x6FVT3X5emNmogYXqNkj2lqCUaeNwMT
pKAM0zJVcHtxJuZckVWzAo0FpsxsIpOTCZw4UCZ2Hoie5zfdYGWK8+0mygJFCtBgHAY/HDJMQjyH
QtKX7bJqZYX9ilWBbBl4vi4KMFsq8qsZq04Yn1TrxZBPQX/sm3NP/ab7ePszbRc6K5ucg0PXGuTW
eDfA05iMspyxF4efmr36IdnPe+ubwNqmV6ys8X4eDR2F+CfGpy7ZQ/mYPed+6FOQYuCVVj0nx8QH
Ave2TZFJzu8VMDoFagiawjy+FOVDLokeeURuyOXHBJTd49CiuTg6vac61i71ssimDzE4STHUlOzV
17p12tMg4soVOCWP86FFJS+TivoQ0DpaYWLdpbOo2GDF0h9B/frB+MtwtbRBvEh4VGcUtour7c0D
uQcTuQNFZNGA/GYCWdli/75y/7ZL6krJ0WgLLqMHUap9AIwb00xK3XAn7EUJ/IKnLyBNXypKiJcr
enmDZO/zCwEmy/LxROsarph7Q+AnPBtWPECCvYcSATR1cwAHD1WKaeLgQZr+W1jkL2eDpsWBWeCl
wDAOSXUAi5ldRqcmFk1MbXbztNX34kIHuMeVUeuwoNGRneGQ3KfAf2tHDRS1ompQ5Opc3LCWcaAR
AxCRMXPKOdrPKhRM5150lkVOwQULFRKNsjqgQak+mkCTMg2KjE1gMn423FaceCdCzW3Ou613kQsf
ZKj7YNEWvHj/CO8AgXxKIQBuVnYIHmW6wxMxGjLxTgRl2ixEr9+OL68B/5UUTGYD7V6cIhV9c7mB
/vOl1k9GIJq7ENniLmSWJrVVOuC9TEGkN630gU6Qao0IBCNi8xQM6b+Qhqy2lK+yl6GLlwZE2G7Y
9o7UFQ9d1qHtWzWCqm07ebKWC6EWQSuEWxmqjznF9YKdAKZxU+wSOIt8z3Cd0uFfYB7ayhgXHiVV
VotwRnhMy7uuQQX/NR1FxACbbbK1Ea6m6tusMcyFPTMqhdNZVWxnepDbWT8exiaIQI2hgr4eB5CQ
5nsUlRA1HV8HKT21RvZgmPJjoBpPtxP4ZtxcrZud2VVa6LNJKUoM7uAtZF/OR6n60usHs3z9b1a4
2msEOqgYazhpWJB9hzOAJ1CcCvNHO9Fvt01tBpnVgri4GUaLUVIGI9TyiwI15n9JAHBGosiUmirE
K3/fsLkMqqq18KqqRy9x/LhYJ6P9Umsvt1exGf5XZvgQIsXRUg8zbs+6TSFXqdglRtUYw4O6F11f
N5+q1ra4g7ZomZpEDYq4RXkTci9rO3cGB1MSjGW6gm5wb99e3lbGWVvkTptuTX2ozAzYYhT7nup+
RYKdqg6CECIyw523OldNHaERCSe+KOljlb5mgej5W2SDO0BKrkhFU5uIv8DH0FyF+tdMLvmo/xOc
f71p7JesjmqqmFGJhiVzCam3R0Axsh1jOcpLFMKzO/ni/MmcmS9Q1ya5w5ROlpzV4Blxg8IfRrAH
zMd8ejW6hxg6S1r/VGsiRULRdnK1CFisp6pf0BKY4txJIt1WlMe4qAX+t5U01+viKpEgmCPFysGd
wmSdO+NxalMoxH+wrDtSU4GtzYvn2hgXMZpSL01LxrWMwerRbttXJ8PHg/dRNAkh2DseRWjIrT5Y
EXi2dGMfGw/EfImbfwjkq7XwCEKrDivaBzi4VnZvQhlNIsciO5hh4d0OEFtRfG2HCxADSSZCarQE
6ji0a4IZIIxY/zcTXHCQU7SRkSvgaVCA7upyr40iNuKt5LpeBRcbekOO4zkEhqOOfpgSddQptJf8
Hp4nWIvoy7N/X4UGeR47bWKAvSH4nJEcEmgfInUUGBHlJJOLBkGqhbRgV8jkUL2rAOoBs7IdfAWx
siMa5hTlJJOLA1Wfa7U0gP+uc5nyQ+FGblg6yRdqZ3fs7FTK7rY7CEKCyYWEKRlB6lZhOnyQHtvu
PC7+MHxLk5difnfbkMi1+XAQx303ZaifrRFjUulwjAsiOD0Cd+DBgd0yj1EewR2a9gJcukPiys6K
z7fXsVnNEtlA15kquOz80SXOwHEtlSw5THYGfY7WrifbdLFxnu5EnwOb3ehE2J2/OOHVKueEagWu
G4gksweTcF8+olCBhpWBt9/kKHLC7ex3NcX5oNm2Rh20YNjWQadj6ucMN4JZxl1n8mbVs+KXIhdB
fred42qS88KaVpURBvBCo5fcepL3c5X6t7/bdlC6muD8b+jKBBPtiHvgy/sQ6rlnZdouzIadFVeC
M7U5LLdykbfUuIpL0Ay0EloSFOO27IAU/QNjNTHd4TUEW9noJgAo7BKMMotYRwTb+OZEK7uZ2k2t
JiN9dHnlAQNpY0BGMBeweT1dr41LUTmJ8HwChJnbuArkAbJd1zqQKnjjHIhAEOrc/myiJXHpqg3T
JaAd+pGJdGkwgFBV03+0wH7BatPMMCJTwWZFpuA+o4WtC/lGN9sx6z3j8pSWoNePcU22Z+ET2jFO
DganOzZtO70PHRl0JvQpvBd5w3YFhjdraPSaaCfw4zdZpA+yMbG9O2AC6xS5g50e5LN8EoHM2fH8
o15eGeKCU5EVxbyEgE1m0YNFLnXyqepOUDNJp4eeBu5tj9iE/OAe+mtZXHxS5kRDixW3auaBSQXI
3ajuwPOdYsR9cWQX8BSAVLzOSUInSBwRAmczy6zMc7FqrFPJAHAEc4exV3QY940OixCXJjLCRSs6
xPM8WmiRV0ULcMpDU8denIqojDV2em58OL50JgOYvWM8ILvZQd9Vu/A4HdqLdZK9zLVCuzxGu8y0
rdYOD/Whfy4u0hnPya7x8aV1R5fxqUuSnTmVi20WVfWbB/+6zXzJbVSynoJGEMSI86dceT/8i0zB
yov4cZ0oVqsJyElgAeK9nkJuXtT2Fe0tF7lI1RgSNYGEbb3+PZNATf0mxHxY+S6xU7ffB4LCROAy
JhfHWmPJi3xocCMvzX1nxJes6c6Aini3j99mwbj6LuxnrMJlKEu5FUbIMRE5663pLdWPPPhY1Yc4
ESiFbldaK1NcWDHGaGhSJu6Gpvk5fa8BYxh61hM9SKlt2oGtvGQv9On28kS7yAWXlI5lXNGFUQqd
paTyNHDbFiISre0yf7UyLobEfWbSJkUx3HrLTsHMQOQ2e5ZFGSljBqL024vaTtore1w4KRRrTGeK
nrLxrMFefIxfLMfw0wdImQhndLa30NABoNAAH3yrjlYekjcFWaoe2a41Xpv4XZzdG+G32wsSmeD2
Ty2mUO8ixOAO3ZlugExt4/SqoDBQCPszN8Ijf6Goc6OTpLBljwzLfUwhniUFxSvN1BMZyWGeZFfO
5kdK5E9DGd5BgfhO64dv1QhRptyoHxaL7ArACIka+pke7UKt/hG3dEc0zTOyCDyO7eQUg7mfaXla
Gii99/W+b/oUsrHNrs1BtJBMXkL69/NceyEEi7K89WhX78chbdy+zD5l6FxHVdc4ekD26TS9tv38
XjYnzW7b5lJTyWnV7KzXEWQK4w8hVS6pHn2NIHCdxUpnT3r3EOYNtGPTl2hYoAq2TJdeg0ZrmJ4U
2Iijyp0Wa28W9FDExSfZKJ6qHgBJo3HlznBrZfralqPdlZEj49oqG3jRnckpGzEBY74WefkQjNFs
S7HiVarqaFn8YVzynQoVBzVu/DEwjqpmHdM8fFBpfaeo2l625veVnHp9nPt6U92ZVfbeypS9bPSX
IkFeUmPDb+rADxTrpGnyfW9lu7pMD2NSXPBu/h3IJKerpzMBfW+8LPdlah70VncmLX1sYt02Aih8
6hrYDDE8OZc2HdHqNcyj3mjfWlLeFVn6jka6M4bFFw0QZ+CLjzROJtyC8AafLo4+Wk8lUc6KZuyC
MfXwbvTUNooNUfjncFHAJR/4Zj0Pdk2XozI1r3KvPYLa6DBO6WerL55rNT/JiwhQIkiZ/MTakrdK
DyAJxETnU1k/BiK0j6ig5IfUlCoIK7nEI0OHQQ7an1UIoWFrIUBS1eegMLygfSd1leAcbh/2X/Ue
z0CZy0kfkxDLok11oDk5lbLppUUmurVtJ2yi6ESnGD4lXLoJk0nH+yXaB4zJDXCcPVOAjX02lpPs
82f6L8JCRLna41JN1qSYv4kANwtl84HiFarKWsCNRGMqfwn+VztcsKRLstCavfGx0UJIdnmBS9+l
B4J3YP1BlGrYJv0ZMq/GuEyjdV0C+BQ2UTI/0/EwWfEuMBebdpGgLScwxItA1gFw/2mH3ZOJ7qWJ
BfmLyh1p5SZJ59/ONtvn6teadO6hKGrVQDEMvKZH8lMT7ppAkJ7fqJ1ubBovA9mSpgriHAjOjk0D
f2k9KJV7ode9km9+FDnDD9b6Q4ntgRlEqBKzfbyuq+Pq1B4+iAOFpwdlOEYhQnl66ipR11n0tbji
VFYgCoRpAzTN8tcyuSvDp3pwhrEVhArRl2JrXZUeJRly8AnggaOTjiBBs5WWCNzuL0Xpdbu4KKEG
ZVX37PpnXoCNOoJH5UH92EHrCYPBu9CVzilaO7f9b7t/cI0UPKOVJWtFVM24DZZe50rPoweUgx1/
MiHC4OheXQIgU++kQyZqDou2k4scmUq7sc6wnVT1o+JARYMC23//V6Uoc8EiS6aqrgd4RTlWThnd
KUK9BYEFvhNXYDgOIizoVpUI6cQv9L2KQiAwfanya/2cWO+t9JLG7oi3PflSk8YVfDrWDvvzaP9a
It+SCyILqnuMB4eRkbF7dYzpqO5o+YPfn4Ti8CwS3bLGfs3K/wN1IrkxYLmK0qLmssDCXntN16Cp
BT22+qLU5xjY/jI7IUQLLrzbxfJ1pVwcqRolyuMATc9koK9JMUL9t7/PW+LTpryX59nppGQn2F2R
Tfb5V+tdFHPImxy7S/w5s2cPLH07AI9wl0InaAFRRApRDfTj3dAVkbFsh83rcrlQY41FOpNoRnMt
lX21kH+obX+eBhGIeztwXs1w4UarTJJGKUAKg5I6bLaVqN8DHcNsr7e3cmM5YECBqqyumKb6B7er
1aMCNwFGcsvwfoSKTBQ9RyKKT5ENLpwkVhtKeFfAE1A/O0ucHkJ4RRHX3u2lbGzZb0vhooqW47wP
DBMZSIB0LCb4vdVhtK049bOhEXj9VnW1tsZHmCaXi94gA4NrDW4Y2vkxvWSnIGQzv7txD5KU26vb
KsJ/M8hVI2amp3WVjACideMnsIicIqt/SZfKH+fIlmsMkjep5ISNeiaN9Q/t+N+McwHGipSMhp2q
uJPu9doziT/eXh2rebkA9tvf54JIRqqqS4HMd6PU9EeDfoSeyK5NOi+22p0cRy+3zQk3kwsgiYnx
ixl6y294o3iv7BsQGmKg8iLK4du+TwxTwei9bPIAWskcm2FhGiJkKeykoXYb+cR8d3s5IiNcsGgk
4C0yrVTdWD1M/W6p7rpBYIJtyJ8f6LoO9gFXETcbIGmsMpZeUvU7QCI8RTV2t1exfX6vJrgwUak5
1NnYFUIfKai7dyXmPxu3CCL3tp2N5AFfu9rh4oTSq6qlS9itnrTO2H3pjN6meB4BlQyNTLsKfty2
J/g6/4e0K+2NG0eiv0gAdVHSV519uX3bSb4IcZLRfUvU8ev3yYsdtxlNE5sBFgvszKLLFIvFYtWr
93hs25glFdAKGWDvURosJLDG26Jm3nUjW73Hy1Xx82fLomnGBPouxKOV7v190nwfHdj7MBgKViAl
B5nMXjjzsX1y//6aPD527My+ouuukcAM8qD125Pmpa7k1F6xZ8fG/a+iwx90Yz4tlwsYnZ7Xqb5y
RXX5L1O+n43J7mZBjBf4PE+YV85NjFaMIQNXsJunL1r+5fqerY525UzxfbqBpqA1qbBla29fBnvS
6FNQQf3bT8VFh75qo8TsdNmNMD3VKEAxE+0OCZqoQ7z5uVSdAN0F7j9gUrkQ0ZZpYqA85rZfKJiT
dUgAJ0HtYVE/EJnwRuoEwwkCg/zBCsusjw3Jkt24KAPSqrusEfKabNrQZDA3EBUhjUd9tKOE8qeE
TLMFHTQqfzs9dUANk9sE7EypZ4bofEeCnGwzEF7Y5DbMWLXOaAu/0KBkNDJmSw1ILjNXIf9/6wgy
oh+L44J6OqRVuQzYsdJCSHoewsOwPFz38a2WxycbfFRPhyFszRD0YI+js/KPAtm7M08rBwYown1h
rXLzUF2sifPCnqR4vFqwl8w2HiOTH52Tv2Rf8TDZHMjfpOcs6G0z8xevhZy76KwJ3IXPChVVCfOh
VWV3bvEQ0yDaZKSCcybwDv5lCcnwZJJQNXWVvu0w3Zd7HbD1rlphDC5c9te3750V/LcY9fE539Pg
i3vfWNKwUzIsaJ3LSXZNQO/MpyUYAGqhTwwTVVMw7pSzsV/T4PSZdvb1P0C0Wi7Op3qfamVVouue
+Zr0mPehvWSvIdoO1+1sXtIX61w39mKdKRg2dZC4yEAhLTdNMuZ21lXu0Fpf/52d9e+4sKOnZqw0
nSS7obyfo9SeU3R3NBEXmsgNuQiSKrk0lCkKi3P02A07SwiOFG0LFznGWMkoSDvQumK3zXAvhXek
O5bhn4yQXEYPnvFfaesojlJsy6J1ftW350Gnz72UuGZlnpAw3ld67lZ15DL0a4ouCsB76KVLvDOB
G+qk+fn67m1V5D79PVx0gSSgaUJ8C9v3vA76dUHUYAtt87RATIzs0kAHOjTylX8ZRd8ryRdu046g
UjDbHpG6ssv94haevCucH0tr12fMNPqiOLZ9HHQVY8IEogr8xHVWhxhnXFGbLP5uRocwKu0EUMDr
X3PbiT6McGfOMONC1kiO/KcacpC+4GzTwTiULeocajQJ6I//Ye8+zHFHb2w7FkFVbw1lzcuKzEsA
K2B2Mb7rzIBadJ+8ihGcoi/JHUXdAHVvv86PyW1tJyNzZHoX9pHgU27hROGYH4vjDmTbSXEhoZTs
DhQyLXeG8jQBowPxV7udUifr77TZG4ZfwvRftIfc9Q661sUokGO4vV+fFrc55KVNMfpKITkyOZBa
27VOGYQijUTRV+XO4dxJYWWuZI8WZIEZPLOjqR2bIqLi7dWZQDZaIAbQNK7mgmlDjDWOCHOh/JQb
i63nAWEHNf5x/SCsf+3vl+yHGeXzpTDJyGLVAS9SLbybm2OnvykN3qTFqS9e45K4irK/bnD7830Y
5G5ViI4aVdUkK9s4Wk+x7rVm52nN5F43syXVCa/8sMOd8DC0GItTWUadFhkKcgQzkF0ZRUY7fzOc
3tM9IMxAGEbs8pn9gXjRJ+PceTdmkDosE65aNT6utD2j/ABdccHB2yJE+2SFO9+rVrVJS9wIjccw
47uqCE0YeVlJyfRXtsOA4VfQCTumvwJ85K8WhsGj2/AcCvKX7XrkxafmAoChy1YKwbc1usm+fMq8
IlDPKy1S5Ze/RGLMishjuWO/5IOyxAqs5c0UgyPjROvpJPfzfVgAZgo0aNsc5XIkgEZoFKxhmODq
dTbYUqFjlHx+GNUbPaSpo2d4IJbTjz6j7oJiKokA6mk6UDkOisdQIjZH89QPRukVpnYapmHHaCqU
xlnP17Xzx0UTnWLMZzZwu66kdrGjHlNAZvUb/VD5w6uIpU8QU/gG9qCzhYYUMKlwglbcUjmaHLrR
JJ+pIRoI3C5zfjgF38GuQKqq9zUCi7yEjybT7xTGjnHYQn8nezBTMNYu2c6IyQnc4qPII9cgcuWr
8t1tyJCUeaTh/OmyvXwJg9IP9/3s4gZ0pEPlloH1UxBuRBbXf3+RJY1JZJXhGm5akFauQmLxY/0G
tJNjHbSd/vWPeieoQlHQOyqYR+bcZhgz1ONzmGuIEw5PFrVJJigRbYGedeXDBv+g7FHV01gJjJh8
u4aU5Hv7tJI8mdCwlR8Gd3qxvi0O9ecdwBbXv+YaMH7bvgvL3N0X6l2u52vqzWK4ypFBsKmQIlvK
M3tpzX9pbD2hFztX5lpeagQX7SydywGykV+M8i7SKsfKH64va/Pqu1gW7yO6MfVS2aGgQ4fAHAGA
riJfj1v/upnteHxhh7v69HTpJq3Fiv4rjJZ4lWaXb9UXI1DBzJWK+gxb+IRPjsLddrpVWEoKRdH3
h/qCS7ZxQslGJNVvmLfiSBLZ0R5EwUz0NbnbT6Id5jR63APl+EUeSrQe/ppnK7j+LUWeyF1tMRtT
hRkRoMdU8sMlDyz07BNFusktzU7wAhQ447o11zyfu9zqcOX8WwumBogFB6ADdtfXI/p9Lm40gKDV
2oCaRjWkNujEAYMYBSZE7sc/GKO670PLGpH8POb7NfZStJD35iP9oXoIFqIyjcAPeHG5UCvy0agK
+FlC7Kp5mQbwecaCeu8/LEo3iGYplAJ79TlKEJJKS96jWR29DN5wRsn8KH8b/VXqXcIj3Lm+Tdtr
+rDGucFYxEAfrq27AuiJ/qtMbRoJ2U9FRjhfMGWmMgIJObRPZkfFYFXloLK2T5w1+Vh5A8Vv++3P
iJvfoCZw2iCc+/wZ53ygXTyiRFqeFCfGsCnSnV1vz+g+FI8iEZbtwHRhjQuE4E+xZuA4QVV0WnlN
1B11wC37kDiAaTnkKfaiR1H1Qmhz/eoX10ljLCqbwWeBFa7DausMehVIjrpgeBIkD9AQkVEaFj04
hB+Wj4Z6XEdLjpgPYvAUp07z2LEtYJP48VG8kZtxhFIiK6AmxX9xN3RldWkVy8iateEhs27zaH/9
AGxmqmCjpxqlmvWboKKehoM2Djhu+hzeyYb1OIUqoOm523Sl4GiLTPFnLV6seZpgajKgu2kWuznH
ywW1hCFevl5f1eZXu1gVf+KmMmFTiLR0ypOAjIU/AWpw3cTmof4wQTk5AT1J2zYsAXhJW+ZIGGSp
GQXIXxbsz2Z6r4KZxSToumGfODdnWpybej3LaCC2++LAdj8WpLqFL6RMWT2JvxEvDfGOPSStOYOn
wjW/gWrUTX3jTPYVyKTie9HTcuvbgasVcAn4tImRiM9Hl81MsXoZ7Y2lvpGNe2vZEVOwPVseoMpQ
CUXBTMfH487NWHWK3OeoO0ZqegAdLLTfM/e6B2y24y9tcAktpMGVAQTzslvnDj3ou8oxQVOs3pRH
5VHDFJPq1YH0U9qJhj+3DpKqEMs0Edn13wh2AaAABUOP3CIta5vi5V/edeMTUf6ABwaILU3Df4iK
sV/uKh71aKi7sAfcQDKDmuZ2PNWHsh+8699xc6suzHBxQZ1BN6PL8PBFcmYpwXSLkK9k07cvTHDx
QC1ZaUq4JV2LFjemys4Rw+zjHPrANPpqLAcDGMLZLN1YWnFisShWbK8QNSKiGob8G/kskOtgpNWQ
t1tRoBd3lgi4s3me8Dr93+9zR1drV1K4Ho7YrtSYsWGPc4RJGMGravPGVS/McP5A1NSowpytzw/w
LZ5CUMW70U7zpp3yk2F8+zsu3WMhAGhsO/vH2jjvMAotUnUJtXWpvO9NyabL4jIChVrh+1RkiXOS
esAYVQOCTFdO5ButyXdVUnlTG98tZSWirlz/6t+C7cen5J/8pUrVKgcaAVE9DIxjDgVjBmWRaQd9
ptfam/7Kfq41daIJBSS2L5QL01xkHExJSrUZcb6jr1Hx0PQHbT4Y3a+2yO1E+6aZDlOFEIvVNa6t
lwuV4EwwxsTEGX9XRHPkN3NdqzM5wGKBiRxFwZ1xt9yJaCBFn5m7aLSpn8ekRcqhmOdw/N7Lz+v8
gAKG/nmwtVAT3Qjr711b5hoILnLSkEakSWLY04Lq2HlhsFLKmE/jD+gpAQghugg2gRcXJ/L9xF7Y
UxuQrZQrFGFVcAEcwot9C/ocyztjg+UugvaaIM68d98uzIE7qzZmhl1k0zGbAkk/xqlA13jTBFA4
UKxFT/I3GugOGEQj0RBjFhk65YrsNQWzDRoJzIAmYWurVFPGC8GCzg9f2JOmMBnJgPZIvYCzAzKS
L0ZvPc9Lf58Moc8sejDq6ax2ul2D5mBRwM/ftORRg3wEzYazrrDdGIWuUlkBaJgDZE+7vs9lu8Cw
odk1Ox0DdB0179oEBALKIB+jnExOQSCr02unqQKWNyZoExr1oaiLRyDdcnvMU/CtlYcp0Z2o6l6i
WNo33WxTvbyv9cVR2uqpLDK3m1jkol5ZOYOc30ZxeavJ8c6q4wclToJqZs95txyV/mdF52cMNR4m
kjtjozlSbXlVbTnF0D4YcvS9qd4Kc4LwcQjeijk+RkPjDqAps+sl21sEui6m5M5KDzxwaWs1fQqb
9tBHdYCWGcRr0RWX+iggVvyiE8su596V8X/u2HiuqsKWc2MXZ7JHG+sRqVJhS/hoy9AcDDw4bIap
1nBMMUsABKhpNT4I+xy5TdyeFoHS115jypHTT5pdg1vP1qcoGGS6S6fpxurYDqxgh8oYX6HG6WHQ
LpgjpF4ysY0qe9Dz0mcR3ROJ3UhjDVw9hnIHw5cLLbPrzjyBxcrVOuhWTaZLaOgZUeXPWXOfSe2T
QecdADh+xVo7ljOMAjO3pNYPQ56ewLlS2GWfUKcLl11TgvpXiW4iVe7txFBv67T1zTl6acijFXa3
da+8lMvoL/P8XcYF7WgrkZWRqzZrq9zW1eFYyuTQ5sbPokHZYa6oAUhTA2B7GtsWbiPbTEgQ61mO
3dG+hiW9XRb1ezrN38BdBH7L1jb6MAcq0vyGEvJjM4X3hhEe5yn7WRbTN6VQ9m0aPoR55+p5dqdL
9ZPSV48mmQJLix+v53GbdWz140jxl1qd5uVYsxKvrh8ozaPmoIFCxtxbN9FzeFIDtImD0MNw7Kuo
/rB5ljWZQmHGUJCncomJ0caqzFgLtC/ZjZLsLIqPfyKoGG6Js0Ih5MMKl4kUah6PowQuOiWQf+h+
F4TuKgFoefr9fMJ8mC8Kt5sJyYVBLiEZsjkdohZTN9C4dZJlOFqY1ib6d6PLBXiz7YtE0wnq7xrF
ZP/6hS8iu9bOKcnAzww0FGgYJbu9nd5CtHEwon4E0jwQMYBsv50uDHIpa5vFmLCBLM57QhAObvQr
Rid1xRQAIAKMvnmW3DhIM7t4u+6lm7n4hWHOV0YzG2sTJ9PN5cwee49MP/7EgKlh4hEMuxBB+fwp
F3OKzLFBozFhBNTTj1ImYjXa9osPC1yWEXeaKo0UXZsxvjEnxGPZJt3jhBvq+ko2ASerJs7/lsJ5
xWxk3dCV2CRDcfqTdVyhNBoY64MpQL72R8nThTXOJUaVVLPC8OHUx/mwpk7hXtuPqr0qJxZ+fiNq
JW5GDcQLxcSzDAUW7ni1CsrnGcOrqYF0tKXt5el2aQQHS2CDZ5mYQDkOGTG8/ELYUBd3Kv7K4931
bdpMcj/WwVMDRCRKm9hEytTjKk8xFqWazGnmnxm76cENLkI3bnqfYalQUYFnaO9giYtQkY7xpBgL
tkmD5Fv2FFmZ04R+K6vO9WVte9+FIc4finAZsG94tJMDCIxuQQ+DcnK1l70WXEUCW5vf0KQA+luo
eMi8bAGSkmICcGwNR1pnY/jpYICbO3TBbgkViGMEjLZbAoVHbGvPvl43vvU2AqUmkSEgbhhgu/0c
MDozw1RRgeJ5C9Oy9cMcvhZ6Z4/p91L6dd3UljtqYK7QLQPKTL/xG9aDItGow4Gu+y8r6Byzx3ac
CLXz1tcc/wzSUL+z9FVfTuORhUWipnXJYIYckl19u/LhWzeriHm2PoL+/wIBVde5K1MnmLbljSmx
GvYymVF7kE1bAQoNgl73VpOfl7EVvRo2Lo9PtrjIa5RaSimrcE0ejFtMHfvsmPZ27M938w/oaXn1
jXBOeyurMi1LI5qmYUBB510Tw/XNIBHYZL7q64jB41fzzjyVvuTpGXAPslN68SFykZnKUvB/+8sn
2+tGX5x1a6iGSdM7QICSgFJ9L4V4BVWiVs6GV36ywh0ArSITqJngLtI82WyGrmUNglxBlNyqe6Bc
DzkfDK6Atoc/Zm3EQjKNIx58odSAHUcHKnR4iiuwfKLdEcrLtzaJTposOWbW+de/41bX6JNxznHM
MjQqWcUSV0Hp94e6m78O/nqxWXuRkPrG9/xkbP33F7s2KKg3glMAwN7lsZtqO43upyUShOeNa+CT
ES4651iSPBZYUaLcWFFtK/LjVN9JhHjXP91GZP5kh8vXQkPBWGoO9wd//K6tWi+K1cd2QKZoZE46
5M6wVCLA38Yx/2Rz/ZsuPqDSMEgQyrhRc6iGFEt77iRdUEoRuiOXfWhpPqSgaUJjL5hOXYCH8WGV
yZFcEWpEsBiNa1RhRqBI0wJt+76QdqUse7k+uNf3aP1buXh/+b14CG1pkUZqWry/8n1+N9yY+2xf
3Sm7ThDpN/1aljHXCeYnReN7OpCdSlRw+KBDNe+m6NikIGEigufBVtYBye4PI1zIk5dq1HoNYQJy
ccei68C+Re1FHfZD2e3Br/0UyuluqHqPFsaxThti/8G3vLDPBcOQVVoemch6UPcL8vw5hjZUoXpL
dx6kQzLheaaJetqbR/nCJBecGOSzi86QiNuVEeaXX8sSteeJ2Gnx/fraNl3xwhAXmJLClGd9RZAY
7DCAbp/IAgNb71jsHnrZBEKoIJ3hTlVlLUZOYkSLFeVp+Eh/98q+c007cqrbyBWJgPyDt/xtjx9P
pEaRWyRdO5k5Bt/UneSR/fBl1USGBI/glP3D4oBBRJ5qANLBh0JwCZWNWa/Qx/m92gs6DIzquyv+
PgE7jaj1sn3ePuxxYZA0WWoU/XoUzLduALdxnzi1UDFx2/s+rHBbRkZJmmutQOpd3JnUrucfxXBP
WtFjdiPLtvAcR0MTkGVD54c8IxBHZFMBzwgTxQYRv10UDwWGIclrCdz4dT/f/HAXtri7sS97a15U
pE0LCyrwLVXgnyufr9vYPEuqachQeSQWuD24O6os2VDoOXqK6oOM+1e3BG8ikQFuEUlvLREmD/HB
um8TpNoTDCBeX8JmVgRMC8EzUiP0N5BShKJoUusp7tlTv49/RB50s0DuYh3ae7Hwx9amXBpb13tx
qbNZX8DvZBKMmZ3M7G1on1B9/oONB8+KhVck0kwAaj7biJsGobvAM1Jvhp3eAvseLo8gohWY2Toy
F2Z4eHmbT0ZYmyEBR9TZsnwydy7LjlDAFdjZTFKA01iDjYqQ+t5EufhmS7GMWtdoxA1H0CN2EvTs
K21vtNO+jXToJVOMLoOFIELDgOl/0CO1Lo1zDjgmObo2fbOyHfw3Z57e2lVusnKom+zjnfwMXFkJ
pkdbpOWz5fqXlrlA28YRy8DSDGgZ3ff0OImaXMLvykVWuYTk9MxWzH7ex5CKHYOJgsK7Zg66sC9t
ATpKSBWZvXGY2Zj9QeZ+uTrOSWle9LSp0Oem5XmU9xXbQ3XeRrFZ4D3r7/BZ4YUdvvZVJHnXShE4
MZIpd+KcPqmMOaVBztaKlxmZW5vmHXQwBcvbPOcfPsuXwyYCrYhpRd4W1VHtzyrZT2x3PXBtmwDw
21CBwoFu+OdjrlqFFE4xJW4LQlBaDHaXPoeyd93I1oUF5ee/jfDxSouZLqe4RLK2cqI627GJeWGG
Ifc8d8zB+PbvzK1rvjjq6LrGc1ohCRytxyY9t3RvKXu9vYvovzTEHWumpGlYNMAflMpfnfaoSqlr
lV6lPE/mr+tL2j7GJqWqYqrrRfl5SUOn0sjU0OKNzDlIBxCVtKLpN5EJ5bOJTEYTdknwCp7lABV5
DGIywSnatAAaObCQ6Iau8VXqImUapJ4Rgi2IS+ZfrOb5Dz7Sx+/zp3SZIZU3TvDlqd2T9C1Mn67/
/hrKfosCF7/PbYKag+W7i1DdjCgmuNuiQwO2wHTuQn62EhRNE3naQ+HXvW519dZrVrl9MaWSZpOJ
AFuXtzOa29Xkl1IuMLIFiLKww//bG569llS4IAfgNt0ZfDwrCLm56Xfk1rhf+VdDp/Xxmv+T6HZh
cnWXi2M65i0zqwjbRefb2FqHyvx8EE3qrD/y+9fTdVVHlRi3Pnf/zX2v1B1mdVx9OUrLrT4F13dn
q5WKD/dhgLv/jCYaTYZpK1d/XPzxpXQXW/Kme+NmcNMdOeZCfpzNu+jCIHfnyVWVxQ3ejMBbQXkQ
nDXrREEbiGot227397p4UHC69EzSJ7hdYVm7mYGOcaQB8l9BHVrV1hvmyg7xRWHSljS1EoO4aind
5ywJnS5ZbqCV+pr0Q+HgpXgTpuSIUvgdk6ynUuoBNymqL3iZYAYx3oGuxR1DVtgqeQH60qGdedAM
PJnTxTYIKFwa6qrAFWWm4VY6+L9Dss8Ic0acZTtmAFUrxi4zMOorDQ4DJ0NRFcHUmueBlID09g7B
7VtXzEvC4c6qwl3fACMRdvQvkG4Xdqslr0WbHOeu3ctpsk/19Dip8nlsKuLmeQiOcXY3zPHDSMC3
J3WBZbCXcOj9MC2BfpkLp5YSP25SZ0rJTpnZYzmhjpaQ2AvTwTFHK7OzBLTc1rHvkLTKyoEA8ZU0
7T6DNKmtZZaTy/S2awenLhe/MRKPjNDPbWcgB0BxMRvtjdKat5jY9nIr2Zf64IyAuFg6SIjz6m4a
6zMYiv1oLndpWAe5ZN1hOstvNMnL8vagd/jnybJbrM7pC7I3F2lHMnpUF/1LuSS3favts1WpqK0U
dKFrqI0oT2UHtu1Qyr4ULUA/ZpE9pablWVTboWwd1HX2GC/xOa8gKWBUd4tJT0bUWLYmR2f8fV4k
Z4n9jqhplq5xLGuSvDkEAqPCj4BVAHtQPiaxtWsaSD2BTEueVT/tTXvOFD+3JIygF2eT5LfFqH2L
G+rXpPAko/gmsW5fG+xJbrSnpgmfyyp7NvMMJZU+Nr05IkEWl2DuVs5ZFd+AntEDmYwPjKEbtuq+
llTfMtk3HXqYfdl9jSJMENPJjRlF4lTkrqJFL1WPcmGrvCJpPFZpdqjmSnaMMLkh05TZSd3tI9Wy
o4450Ti6WQZslTI8h1l925rR3syUO7DZnmIJhFS9vC8b3Sm67wxOHprgziW5r4E6ammsAyZWT0tt
YHajLA8LJoqo1qBqbXlUlr4q0nQmgAoqcbzLwtrrdbO0GbrsZdRBy9wIv7dFFDkawFF1XzyViVVg
wkSylWz8rmbtflyynzOcMapzYoNKf4eR3OeqLG+LijrS/Doy5ZZUELKfu70aR57ap/uuynVX0uZq
3zYpzk3o9YbT2o9Js19mchux3plD3VHS5kVTO8colf2iGg/VNJ6yme3B44vZ9+RQphnGAEkH/JH5
VzzGua015rHQZ88cAACy5J1SQom37LUbS85PUxwWzlCnxyKKraBP0PXAQmbMassgesenj9NHoIgO
Mcm0YEyJA8VM4rJiPA912dq5CeSbuTxleeiNfbpDtaMGNaXqjIN1VIb8HBcjUonELiUt6Km5T9jg
5JK0y1Ekrs3yJilCZ5Sb7y1YjsFqf0zZ1NttHj9Oc/o0V423QGiolTDfSPC2lIGNHRdoIKinZAHU
K1tejTh57po6YGV0x/LIC6flkNZsRyngcZV5U8059lYGcX+mDoCm0T6QyybIQagca/qzNPff88F6
SwCjmudkn0elA22D22RJz2VcAVpF3tQWfAaJta+n1jdo49FlAooM4lu1ZOtp9FKk2f76vbh571JU
tg08uQke3J8v97g0mrGX0Vo31J8RJOg6U5B7b/GjWCCp/NsClz7ohWRgVGulY9lHr3liaweIRR5l
4hjr0LZ1v16K1Rs1bFHesvmauTC83pwXeUvbayTJKMpvs3SyUr8YUydViUMpFB4S//pn3K4rfdz2
lMv+0khh4czWskVmy6AFw5ltX8Pd4oQ2e5C+itADyvp7125jft8YKPDzBnkgZsJooIAJOnYBEEOt
AsfqYZ3kXoKVszi5C48jCISKo2h6R5DfUG5fSa8nKA2jsh41L5X0YsSj3RR+AURV7s8tWKlHwTCX
KNPh9nPpl4mA3hfzrVUIDrYiiPsfedULdnLTa1aBM9Q48RLmsSZLI1uTNqJJNiUntd/15DsZbxay
R3lc8MzaLK4DgfG3Ke5ZmuZNrsYaXnIrmbfmgOPDr4BbYE6xL73EFwkxbrX1kQJ/2ONy7MrIzb7O
YW8lXVu5PLtDuccwt5PeznfLYb59F9SFQowtAlptb92HZS75Ts2pIqkWIrkz1EBd2E9UIX7FoAkU
fNLNaHaxQi7nHrtEia0enSxTnZ8qfbjvp9G7ftLXTfn94P29FJXrbVKouSwlldHukbzUvB/10E7n
AylFhVDBJ1O5R6wO1eZ5yXB39eY+te4H9Zc8fL2+lH8IWh9r4YKW2S61pay4qvTEwAIBBPNOe5oc
xe/BvvcHUh6X3seDISK0t61MRbzopm9FdF8OEKFVJ8eQBS3bTR/4O+zr/AuZRozSIccgZhXdjNHj
mD0IvtpmeeHCABf4VNROSR+jJ7ZOQOT4ctYXHCEXBJAH+V5fZ4FXNbHCLX81lXvd9qZTXJhe//3F
labNEq5wZL0QNq0D2VA9Gkn7JY8bwTnadPILO1xkiqum0NsOV6ck3evzaQCgvc+hrCRSXN6SKrlI
DoAR+7ygsdLaStJXp/Am13wBLMFp0I8JoQHa7EEx5Jhns0AntXbwP8HtIoqJooXygQmjD1OqY6FN
cr+Q5y57rsvnTAgEEpnh4pKixlRLinZto9J74rAnkMoG7S7aay657b01BdJSR/Rmv34SKOFC1ciK
kkkqMi+CwbLylGYv173x+kHAwPjnzeuyLJpYjWZtT1pPszwV8xbh+NTkD333KxGxkV//hpTwwSqK
wlipsFXtVOGV90y62E2yEoOHb9eXdf2QUbL+IReHzIqaiCUrNqzG0GYoO1CwmQtJUFQT7Q3n+FII
DgWrRKl90J6iFCM7f11fxGYa8/cJpoRzbKtsOzkcsAilim0j+ToU31X0QCxwMYylf93WdiJDoXGl
ojRpgtT48xcbQ7xgFRC54xRrI9JQGaCEH0nrrkNhqZfcVoIQv71DH/Y4Vyh11vZZDVcgmG+ivYWS
huV0wmbxtn9/mOFybL3r6hr1e9wkuvGSz+PrEPeOopp7SM09S834l2rUgteSaGXc3RLlTZRFQwgq
Eh3NVa80z0SkcrJ9jj5Wxd0hDcvndIbooBsCxA32OuLM2rLTo/6+6CdB1VC0HO4ojeU4GAuGXCGG
/BYnt1P8pTHurzvf9kH6WA53kAawnKDMT/GAXX5Z8PVce71uQLQG7iRFgNGr8hRjDeA5Sr6ma1Fv
/nHdxj+cILC+W7ICPPE7Md5FzOmtAZLlIZAPKGD0OEEgNXMxhwAeoifZI7vcESHA39Ot3/JY+rdF
Po8dpGKYaQLcgNFP/jjjhh/S4phqi5/kmISJl0OYGDezzII+Ld4UDLCrs+FLpIUQj3UoZ8lplOmu
ShO/KQFeb6RvhbLYJlQJl2H8Fo9r18VabiKtObZ64hAz3tMhdfs4g87DTL1Wo2cpW95yNXy+/jG3
j+3HyrhopChyFRkpokOdDW6uQSlIN3ZsJacfLDCrt4GqzX/k5x8muYA0W12ZWdV601Z3tfa9hY8Y
2R/wRyFX+jDChSNzSrKQ6RiYMopbJd6pmcDRRU6ocsGnqnowPULwDInttA7SuVVgnHvMRynADIcP
IhT99sn9WA8XiDqNtFaxAIUVjcTPsgGDJKnAFbbP7ocJLv6YKanTlGFFXfRY169ZvS/Tf7stXADC
bCvmWdevNg1BzH6WqSA2bMZrk2p41lq6JfOi2s2o5RAKRQyl03dtuF26U9E9keGv64dm80tdWOEO
TSl38ZLrIPbKlc626Dc2YlpdJMEsMsIdk2KiFo48jDBN2ZUa+hcQWxzLJbi+li1HxkTNh8oVl26H
AGPQUIcYN3S8PBCJot1/1pCN1Of3ukohRO9stWUvLfK8aLJBZrOHGJU7YWKivc12iRdVqL+7vd25
YNoFj4lNm0ATETSvzsVF8U92uW3LLbkrKhWylXFKgipLoAVuGAkGJpoblqh+RhtRpVNkkdvDrM5b
tdHBM6qXX+IMhBU9cDy/VP3NmgT1vq3yxKfFcQHPgohJRCp81JX8Q7JjJzpIQOutVar5KJoIEVrj
ol+XK/psZXAa5kNOzF3py8x9uCN+gwmiWIA024h9n5a2npSL+x49j95koQEPnYmL9p+nl63oFIhs
cMEvzIa5H3J8PmTlB+pknnQGYX/izJgB6YPhtXkTUdtt1fo/LWt1notltcNUzFRP4Rzo2NoEnE6A
zyWRM99178p5UMZ4gKwY+n6iSoLILbksTV4ymoNBAZ4B6NXI0h0qW45SS6e6CO1sGv/l/nERRtKB
ihgGaLhKymlsS1vB1N6fBDEFhBRUB35d5yfM1RTPKozg43UdapZfNuld2JRur9MTyKeDqk2/GWig
hst4VydMtxfyg/Xmo5oIhYzXGPJbjFFNDLqpwA0grn7e1Cwqy3pcwv9qTipO9x/SrmtJbhxIfhEj
6M0rbdvpsRppXxgaGRL03n39JWZv1RRENe6kZ4W6psBCoWwmcO/QfEc5pgp4KF1byN5YtbjKYj5j
qOmDFnfgJ1QDxVd2oNH0GqxEviXoaSMQmeFJa6T8nS18zWOsYnCbRttvx+ovYL5sNikqmcsBf8E/
PQb6J4xuDDviYAtC9dUdf0Z4+85cBbJPR5TG02zlSPmUHhwM9V2MwCt9IWdwrh3Is/kx88aj+Wjt
bpvXRlSxPmh2UG0yikUA2jbmTZXaUcfnbFrseLxYQsyx4403/ydB7HuhlZU0xpRD1Dr30fdKfojL
x9u6bDq61Qky70RdDJOKJW/ZVaQ3VTj00afbv7+pAjZ0gdmhAe7BZC6AOi7SUhGc1SDeqwAZkfUv
5cjlJNn0YCsprOkvsZJgBgpgQS7tBgGyExXC5BK/AY00oJue8k5wxdnlPUXbD99KMGPxZjtin5sA
VpBGS/UDpjfuxfvOEwIZdCcOF4aBfvBf3MlVHDv9h65XG5apga8F2If4Uw4sL+GlxHA1JU6S/8Q0
VsKY+CgZskTGMpriWiCWb++qlLNTt2l6q99nrDuMBFXHM47Kl1gBSQ5gNJa2v2197x3HWwfGmHdW
xrGo1Z0CEBAQ1jvE64F0op3KwHLAK9i90g2GwlYcSkwLEOh7ZKHgPSCt82ch0kpbehqr551EY7pE
OoAnASUDeD6/fAHefoAKqdOdI4DK3lb8N4ZpapKqiDg31kfVgtwM/YzD1Z4KUNm1QfWKxBprcH5y
yBzl61+KY77lKJKkFWlkS3sRdGEWEzUddkPA3wlMRR658rZTuSrHfFWxSGNVnSUELOJFxRom0H/S
59sabYnQRKBpALZRUVQWb2pZjDkFmAKMc9TdIs7PnVA5iTD5t8VsfqeVnPfVg5VZGM3S69KExjw9
OM1PvdjVXfXS7hMv8rnopFtXDtOoum4ZFJmcXXixegy4KRS2O4NNiLUNhJAjdtOPgzd96JzCQVCw
8LZfNk8Ska2oGTK28dkQSEhTjSDew5CldFHbwpbKb3pRc+x960mGPj+EMA9AP9d9M6awCFkBG5OW
OYYeOqL4KCe8yQOeOozHV1orLSUNkgqQB+mSr/UvRvX5tlVwZLBhzYQ9bWswsNAiyw/W8D3Brnv8
B+se1AL+OzHWQWAUPgklE61eTHzt24AyXaLhcPiDEVsZY/ASHYZXZCxa/ez2DB3ruSSjk91WUMcz
+Ape+ub19nFtVhDWQhjfmkS9qgoCVlfmcdeaT3kTgFOjE8CheC83aCkPR6F3tQGNZeucDvdhnjkV
cu/bf8VWDAK4B7rPihlswCv8rGmEwbpMnwQZUMx+ZTwU1uepvx8VkL2PLUfU5jVeiWKy026wZCnE
NLiLoYCDMEjBILXubW22HdNKBhO4gU94weNMs+wg2g2pY7ramQQpxXMJ1NLlsRZw5TE3OO6yaVQG
EwULjOarXhmYJx3DAAAhQeuaN95Gf4wNC9bfirnEpJ2jXpFLxc2NxNVKy52KajcNqJWUYVAq9Z4O
Rv7dgbK7x3GfYOCxwPwB+OIml+aCiVtRJhR0/T780Wy7vFKRJR82C5kMYQ+8dbV7lKPvOfa3K6Do
3laKY4gs0zD2UKoYxN0YK4tMr13qL0M7/4kvvNohixcjkjYaIm1BaF8MdlxY4PYLHUv5E9T/n86L
8SFxHk3RSMdDxgf1oHrtOfaVx+VRvMR3lJ5BOPVHHqns1iDiTzIZl2GKUY6RKxReslP4ID+KD8M7
SU7mkkMbCF6xExziDIjZxC9CMNzx4eq3Njt++gsYTzIIrZFLJW55642e+kIe8m+0TLgA/Kc4oEpA
LrwHgV6tG1ePLc3Ik9RHWIlDCKLXoBQMfXkxnDxt7+VQcJYwdBVgSoqR/PHvLJVxL2WsA/YTS1uu
Zu3H8VXt/iCZWV83xqOkVgFapQJqadFRrs8lr3TMuWlsJ0PSGqBq9rXiAp1y34SWt0jFw+0j2ow6
rjeN5S5Adm6GxQxbwGi+plyW/BCTL7dFbFaIVsdkMnmCYuokMf4FZRy96Ng6ISDYh4MVmMcIGPl/
FHvqmgKIRAlT1OzcnCFndYPIBOaNGfQhLT6SYdyrKXnmqEVT4V+N+iqHcR6mNIpzSiuodBoVlLyo
P1jgWlc8kV9r3wx1VzoxTiM0jAQYDDraJV+iu9EDWdhr5OngdK9dEiiHOLI7R9hLHPveNo6rhoyj
mKR6NIymULA5+VGoBs+s3AYgtrfPcdvIr0KYmEMlREpECyHUonkt8B5yjhP4TZBxFcB4gXwmugXQ
EbqjPnpkZ7zljuVoge7rb5HLW0t/z2xuWQXjEyZJxx5Dhiel/D6DSoZiJEZeDq7t+dK81q72vfAE
V7vnIUFwDOQXBKHarFPspauuYH3WCE1SsOgR/6PmOifp2iy/aldTZIGEqrK2rH6k7xex5TN2Kk8L
xvfTh/xlye3sg+TEu1yxKQfvbTuhn+nGwaqMF1HHCmG4jjJYZ8xgrvQM43FKn/N2xCLY1ynlSOOY
/vty3ypFx7pwXlgpXLuZLW8UXa1CWd0stJfbSvHEMD5EFCpTMWvUMA10OieQKqTDQRt5+8m/8cA/
rgALRJJWo76oBFU9VKsRdsAmY786Ivo9kHsNiH/cmiXN8G59LMZzaKOmRkND4DkO8b3hU88Y7qQD
wP/c1A8dHts87xgZHxIuUwKUalSiLPlEkvtU+ZDz3vrfRE2mYQA+mc4J0udgZRFaLHZzmMAFtx7l
h4r99NuC8NobPMohoud251ucJ2ZbratIxuQ7IyMW0XCpSShiH/JNWP6Z1Yxzobfv1VUI/ZQrvfJs
EcKoQ15p6LtO+KRHspO2Qa2e4+WitzInedhO20F49d8xMhYvhJ1R5ATuQ9hh0qh4jrGBA1gNu5uB
khg5oOVzGi6UMe8g6b+vdIzDQlNLocVKlSb4StvYU5U9Ai5pd/s2b4e5V91Yq0/SolVAV/JeXskP
3U440y1zbgNi29lf5TDmXoeAMBAWvMv0RcMotjMdM5qsT45I3me/i0C+s+555WzeKTIPqWgSCfN4
+HRmgwW8T122t5bqb+2DeT+xEduWOkH0Nmu+ALwThW6gWkfduqvC7/3wqOdYiAYK8HIgwuMo+GZ/
ELgxCUdTtkDbDouh5UCCd40yO9RjejY1IBxPhBNfcb7jO3LZ2iylJNMSHV5Sr+/b4bmXvyaVs/Qt
54ZvNolRiKUYVBhq/wVxrYhINcmE1rU9MKQGORoi0W4+C3c00URt4oHsZV+2KyfyeUWX7afnKput
gPTa1GahCh1boGpi7c4H/dsdQMvfuwSRm77dvoJbO1vo/f/QlS2BZPEU9USZFKzo9F71TPk3Y1fd
R/9E3wAlpQTWQd6lIrbbbQtM2LeFb37PlWzGX4vYvRVnggpTP+/myRkStPwtR7IKzgfdDJlXchiX
rQqT1pYKIto+bL2oBjLlzIOL5Ilg3HTaJWonxJLiNsrnvHUjHuTIpqtcqcB45NmS5UZGkPpeaWyD
FGAPqo9JV45H5qnBeOTEqEmetDQwiINSApPd8999ccYTmzX6SPmMcTKrGbED/VJmXoSJX0l5+js5
jOvVsymMcpqmD0Q7FUXnxWbl6zJAH/SIgym3BXz10w1iPHAG6jdgpCkKkKEpLSU5VDtKSUn8P8AK
XQtiyxv53JTgkcEAWRshnipzt6pau4tmTijPc39sjQMAtFUTlbgutN2mYq5rOVG1QOX0uDgzkujQ
brAwlQRAKuO9mdvxztXQ2eKHlGadosaICTKgmiwyUkGUf+N37xc6+TECMmR84E0mc26XyTiIqurK
TqVmT/s8lN+DMnuIO16Yvy0GSM3ILJRfwS4LoezbhRZ2UuvOrO/AgQhUk6dcPinKRe80GzVGXnhA
//JfEgvjKpK5CLEk1HMm0ZKerX2JdjR6jB5M7MWLvvI5O/A03AwEVuKYu1A3FWkwIIqvVyae2Rq+
lkwAKuBV4baT6qscNn3X+7rXhRyNEPpqZffgrkk9yj7beQiHD/FB9EuQpWpfb3sVelg3DpNN5Tuz
URLdQJgz9+jbG75YnXQB3D4Pc4cpY167dguIFff9x7f7JYPPurRLaREr25OdcsydwdYCOqEm7ngz
IL9xYldZzA0gQpI2UW8hsa4Ux1zQxgK3UJRPO3D8+ktPnLrWn5tKPvdpzyOd5FwLlXk783oWVNAg
/fe20S4r6FK4eEkc22ST+larJHVWcMlj60WNPyThUyJznh2eCOb57JfEmJYYxay0O2XWJ1JddOVy
2wZ5IpgXFPioQqHQGncWIYkpHAMj2ZbGedN4QhivgdERUSuTBoV6Utog8LVNIC/UGneCWORcKMZd
mF0zy6MCdyFi8qg8TDvtXO9pYM1LAemp3Li5LLqo1C/iv8MCyXLXGLldy9+wITDre4lwXs/tCOrH
RdKYsocFaKO6jDFgqmmjo5aAAVN5NVPO19GYsFnom7Yzezi/Trwrldeu87OR0+bYjsyvWjDuAAh3
IZmLXHXb4dSGH0r1vm7dTknc28bMOyzm5qddHeV6G9MrGWjNURv3f/f79CRXCSOJl7yJOpQLmxbQ
ObJa7gyp5/WseZ+DufSJFY1zHeGJpcGDtgvv55fEVe+BwJzuFy93AXWJd13iZf68s2McgVUqkpXR
jECXgly/VzJOsv2bTPRqA4wT6LReSusGnmaR7GqfewsWMRCMAcSVvkFIfvnNAN5RMv7AwCqSArAn
DML6GMdziqfhWB3/HZGrDpVjuaWn8NTkPOosvh1WFKtinhHtanZzAmGdE4EDJfbrl9yZclt/EgLw
oIGuzC4eeAg37zNKN9wSu9fcGm3fiwSjAd1HOhHY794Jsd8ZL7UgwZJz8qbagwcrAuyi/Hj7cvwm
9f/xgVlIocqMSUmSgZbFpI/hWbBsiiMoOMUOT/D9DDTBFshSO/moAWiP4ya3u0zX4EZnPEzcRHk0
IE7GpwbI2Jl4tbAzHOWgOLmbfauiHUdZ+nu3jpp1NbO+SNKAJ+031lw4vFIO54Kys04ZIb3eyWiJ
RMMpGl6FvuQE9zwBjOOZhKKs0hKv54Lll/ZuaP7/u+Lr+FNnPExrhanejgh3ZU106lR2EkzbAezF
uf1pOG+NzviZORbMJQeHFJCtXjWDANf0SWjuM8JjQPlNanm1d8a7LPUCRIQG3oU2GmkhuD9juuj1
S77H5F2g7vgmsO3PLNGUFLD0/ALQH+eAgy4k+BZFf5OrF1XfySknHvxNlnCVwViBrlZAJgSHJGqv
lR1FWK5Md339Txt+ttSjOiW2CETaYdn/2bQFMN3+U44xjygBeYkc0rqHAqDEO2HkuQj6PX69slcB
jGGkRjVOMXhTMMg/gB1CdzRgu8keOViOEixe5wDwlBJwufyXiP7tt0QzptKCCrVME4gOQ/RLs8OI
gSdRs5Xy6wgQx9v2/xu7/KEnWz23lmROlAiOQj2b5+GkO8oRc/fWY3QqT1iD+pRezDvj622hHMtk
S+kSsYQhbJGpxNWujBGemG4V9RzNOKf4/gaswq+h75D+m6h3NOIE4JZPXfIUmW+F4Ydc0pJtX3g9
Q+r+V6LEqcjwlqLXgjECWErmdm/SMXW+TMDHm+66b7xa3LbTusqjf89KnpQrAioBeE5kwK0KVmsX
pH8w1dbXqu759qfinSL9lCtRRFHGUOpREet10RbB8lGnpp0iJJl3KS8j45kF40yiwawAaSgrALTc
GcUhloO+4cXLPH3ov6/00Y2xV/Fs0T0kOsQKnrKv9TnHEF+6D+ko6yW8U2wA3HJyWp6FMN6kwapC
pVBfPCx3pvKYasHtz0T//w2X8V5VXamlhkIz5QJ+P5KeJRK7XRai8Raomj8TLxG+/JU0dvqdtANp
MGWPVneSwLvfRUnqRbo3mp/NRQ20gWODv0kGftg7OwkfYc2pTwl8lPT075COnrjKP+oe2zmggSeu
brm3FeRY4vtY6Oo4Ky1LRqLhQi9pCwaJ9JM1fRISHjwXz/fKjN/AzCzGSSQUhcIz4HudOuiO0y48
9V8GDwCbzgiiDHvipBw81ailrlQjc5fHnYDpElIREIqfR6LaYfrx9vlxzJ2FmZwxut2qIRQjojda
h4HXYeEpwXiKxCgRuM14QEQpaJKLFp8T3gTTb6q8V6NjPAUS3FwzBXijwZ8+zl4MICG7eEMKGmBo
0EfQ5mRB/MBrQfA0YxyFEPeFohYIqAoCaNMEKSfp3CorOY/j5gtiUuImFNA0k53ZHnRxRvULj+PU
PYcJmveYDZjb7wr5dtsQtku7K0GMuVWjKvZxD3/73txwS4cEdMWNP3G2eXArQfTfV3YdN4BobkSs
08X1WV0OUfw4DxwcHN6hMVYXz1lrjTl9Cw1QR4CMqCbVTkLfuJG4UwC0jPaLQ1+pw1ifJVjK0NFB
n9GZXPEzOWh3ul2fdB/LFmceVs22g11JY6yu7M14tmrcVzqjQrFxEr87EiezhaBE/YEbMFHHdks7
JsItkzGzYhW9d2Ay6wcsyWLlHdLeqzsA+XBH7ub7+xtxQyTbv7SWUjZJQZuyfhjQPdPyrgV0Suxi
ELLBRK4HhHLfQncT8LBWkAGh9m9PmW1t9hHQB4QWuSbl0lOd6hK70UvvUzzN4Rw98QASOebKNjN1
vQS/HJ39HGLZD6FmLxT3/SK4bcabM+VcPraFifbJoBotHpVGb56nSv8842YUKtnf9iY8MYwzCSWd
tD2tlsV9bZfKMS0jh7+rtpn5XS8Dy9ElWFI6qYAuBlZ5G5Bw2FVk2o8GNo4V9cGq+pMYmp9TPf40
adZFs4pA7VA7K1S30FLLrofkLjFUHLpm2lVdHC3UE24fw/bY8uovZBwRIBzlaACWAx3LO6AZ85QH
tSthqNHuAcfTOLPdH6sgdIzn24J55884pSacxq40MAMg1x3gCMLUSRHsdWn74bYcnj8yGX9khI3Y
tehhu/F+cIuvCuraghMBHWNP46LCEbkM2/RP/9U9aKBtkDXAIPzSXbUIYPgHmNYk2VhOrZHIoXbm
kWC+mJfKE+/J3vwSOSBV2N3WdfuWXgUz/ZQxjhYhz1EXMstjXX6eUqB/YzTb5DV0eXKYWLMgVdO1
Ea7oKJzo/o6ZgWrOkWXOFf3Np7vqw9xRuSpDdWhxkHJAR80Tf06O8hNtjQMm6kHQnLDhxDLbpWTz
KpJ5+jtD75SaNgzp1BrdpU+9EryaTv1SHaGiX3iqr3d25OaizeUQpfrcMhzmLqq9lUrJONOEcnCb
PTR+0u//vYgU1mLeYa3vtsVspw0rfZlraBCU7uMGcQjVV/sinWjdfAl0jJRKDvlKhw94yyXbYzkr
mcyNBH0wqDtGzE61Xqrb4GvYRYdwhwuC4cD+NKP4t6dBMfCaEzvBSAlPZ5FzzEzEsLRFQVSszLtp
/Nwt4IQx4F2J4S6FtjczAXvD/YM8xf6Ut97t4+Z8YLZ72xALczMTThtdtrPStXfiMnO02/arPwyY
bdsuWqMteo6XGjgevfoUCeeyeb2tBe9esn1bYMrGYw+8iXejWfaYxEk9wMq6kqOgwRMCk5oTLf8m
9L9qxXicXhLUQkjgxN+BE07LsdiV+3lfBLz++m/ew6skxucMepSAWBeSRmdwB6obDWLRR6NwYLof
P0QOwBq4HUPeZ2P8zjiLeZaPCCkT61JbtT+Cck/igZVzPxzjYNqmXLqsgUOtPoKa7B5voSveVx6F
i0rwyv8BmQGu8vUsGediSqkcVgJs0TQx7DaQo5Cobq7lvHdiO8q6ymEcShOabajWODyMhF9ETwJk
uPpcvQ2GLe+NQDwhz3HStxpkNej1io+3bwPnMdQYbxKKmSplC7wZKROwNn1LlF2hgeWr7jhvE0cQ
29/tk6LJFXHB66DvrOWYxl8AbDqnXCPZXG+8fjW2l1t0gCsXMyRUYqAfmku4V4EnVt11Ab+t9F6V
uvHisZ1bI+vzQaX3Wg1EjJy2mb24xi7xLQ/b6+m3xKcPUXTfP2NGNKgO43MVKKPNQ8nmuGW2hTtF
gCYyUzq+PSreSECF1QjBbSvh3G+WA2aSMYUwjdhuSNMUVGuBhUG0ief7ZWrot46T8SKGho+ntbhw
FBRuDJJL+EwcAZPwGHnQXTRhDvEF+9eAdQAF4mOHAoDgSondA5coPpjgl+eY7PbBgm8ZU92WrLO4
Ol1ugqVawQwRtoJcsdHsVs85B/ubiO2HDLbptFhGhx0fPEZAo/SSZ7TVvCx0i7cZyFyLhwTmTX21
XEyt8J32b56lq2xmRgrzsfMwyBg86ATdDyUKrx4fpKpyJlKD6E5/ytUmGDPjWS4E97ZBcY6WbUn1
JZFA/YVP3Qnn2HguxI+3f3/TYC2g0QNBCES67OZ+o8gjMFZa7EGOi40Oop1J55xHecUTwjjusVat
dOkizJhNx854VjS/l15u67HpNVd6MO55yFMNO2AYaoq0qnTyBHgcRg8eQ7U86zl3OGPzq1ylsZWh
vu4qo81R/GpoSwgzynQ9PPIsTwvS+8jJHnjNoG0TXElkTDDumw5Y1zX6GTFYXMbloy42Dwn6KUsq
nhNxuiQyYJ5EUDPOS86xQfp+/+JuVrJl/PuqTorOa1qKOcw/MkRbsKp9Osl22R765UnKJ44v4dgK
Wxea9aRpVYLMTMguA9YTc53YRjFzVNp+kVY60S+80klHbAuqP7QDGlc+yEHyQiep6PZA7SR+eKAh
k3lqXesh/rBg47l7AdUlx6XxjIiexOpPUJMwyYsEMHZR8b0o7mUeCTfv95kocFz6Us8z9AXm4VOD
vbCR06DcTipXZ0jtZqWAEIc6KRJaH8DJmagqReCz3GHs2+ldxVkmO/b6HQ9TiGcfjC8B2U8tiAbB
1bO+ZBlileWfWov8v/ImLOGzlGfi1CaYc0uE0F5mYFbT9Z/s3kh45r7tt3SsQknY21PYIe8+AXli
h2KEa+avmhj00ddRv3QRDxhse3wNu5v/yWGMIVWH1EoomhZYBw4G0LgHrDaXaGDTMSIuUOG26V2l
MZahJ8kkWA3qm/0hvbP8OohdwxEvC4oNHdbRs4BnFZupwUo9xirUJhFzbUJ0HneWCzJtu9bnA1jJ
7Kb+JCd94TQkPjSRzrsC1PX96hqvijLPTjwPxoRBG+CDeXTkp0D9DxjZvhFQXHWNU8TlKMmWFYig
tFmd4hkdYtUetXgHDMxTrDWjGwPgb866xOlUxNM1D2KQY6RssWGUEgvPCx3cK9sA/EkBSfKnujT3
jRXy4HG3ZVkAM5Q0zKC957Yrp9LJsrAkIy5Ep34VxMdU1uxoGG2r4xnp9qt2FcS8AG2t5wllH3Fr
FXBrH/LopFluU3hd9PW2M9lGFsAg/X8qMY4+1rp2CCmerFkiCm/Fbt8Y+gMh4ucUO6qL8Fg08f1c
1SAaDJ1hGhs7SjSniavT2PF2VzYdgS6CUhxDdipokJhAYujRc1kkJEHoEe8pqGeIeQyb8o7GuyqY
eanB5rjfWh4TPAix3NRWgxtC1GdBeiWYMdcuegim2fH71KS2lS12SV4i69PtU996J9ZymVJSLqpR
EWN7052EwY0L4VQmmauF3EWkLTNay2HNyFLi1BhhRhRSjzKESEcAfJ3Ue+S4Tv/cAIPWgNMNF/u2
fptFnrVgxqqmNk7Trnt/fWkDtnVKpHmYShJRvMbgVXThXRiuROYNEfK2EzKzR3KL/cbDGIDPAQMo
gw0M2nqPeXduYWnrGVmryDwjYdY3gK9CHbVLTlKxn7vd7TPc8jXr32dejb6cJaGlWBWq9BBK+7To
baW6n1OJ8614ejCvhBSltS43SLKkxFeLF1H6E5jKlSIshHQ9LWEzCwiK6vJOsr4o4/eQgCs5duGU
OLrwHIjFOJDKFAiwTKGMgLbXOy9T9jpfgHh46oLIxfjR7W/EOTtL/jnInMRQEIqI5o6zn5IvtfL5
9u9zbIDFMrUkYBdMOq5RRCRv1JMDadRvYVvcWYS3qMxThf776mmTJqB8qQRZYzyLb5qGzlIpfr+t
De+OWoxXUKulF+oB7ohS2tL17iq26Uqybkf3tLVUvnEE8pRinIJGRD1sxwXfB80VezoVqKGLn8qP
tLHU2Pqb5fKWnzme3WK8Asi553Fu8aKYJWB5TsvizbyuNfcYGc+AHbgEc1U0y3DNQHUUpPeh2+y+
lCAiTi+8wI7zhliMf0hUa6j1Bh+t7N5M7BGMmW/1HokfK+Eb53PR68IGrFdPIbEUmGE1NMuIdXbY
B6C9/MrHxpInHdAYwAzNH3VZ1tIYXxH2VZqMI44Rc+JARwXoCzLF3Etc8i0KaD6wfBgv407h7Zpx
nBQ4Q36+anLW6kQ28HLEe5OSgQOVZIjs0QeofqA/8rKP23cApc6fpfVj10tSDjVns7aF5oPOA4qi
5nbrqzGeI65UsyMU3ysCC1Vaeub8sRf+UYznSNtJIa9bzFOH8SFlpFSkoItAVnE2I+KoceH9pRky
XqNv03HuKkFxi5P43UCCKN013ugKB2D2+9y5TJ5CrMdQBK0WaKWFOkUFq3oSxriaI+Ulbu5mm4/T
uzk6tjZ8xn+UfdaKUgOJNCq0JCcx7RwEJsgOXdpmAYjeUT8SLNCZKFzXx/BRfeScMLW5X01G13RL
tExVZVHhQQsvZbOGOF8O1EN0LNw8AD5OC9KvyFlexp3M691yBLLZKdCX88go4cSkS+9ZH4HAgRqD
cjd9B16gS1ze1OtmRRRctP8pyCalcm2Vc9PhileSfjB79VDOy7OcZbI9lvlujOXdqHXHSOo/iAOv
Kr8dNFxlM+5lVHNhlLFP5CYxRgFzyS7F0iXjd7P/wPmMW0MMay0Z15L0SV33HU61Ci+JdjKqwNIi
O25Hh1hBPoCKkHwuCG92YvuJverH+Jsyy5XFTBGpJAbaRtmXvoqcSOFFrb95Za9iGEeT5eUYCQps
lN7LhY6z18hF6f6s4lQH4uu8S8HTi3E7poJMW4lwmlZsW090jBRP0TkKevDhVd7kyafmhed9tp3P
VUnG+QByPaslDY9DmLtDH9myVdi3jYSnFeNsor6dBpAKYci4+jD2z71wGIT9bRE8JZgIpe3VFqxX
EFGLO0sN6orz+xwV2KZ3G5GlKxbEdGF6CDs6p7MTTN5d4ngotuNt6GBCjURs70+WTdlTwndWjmLX
u5T/zXINTnVws8mwurxs23tMBEOJByTMJQjnNF8/LHvQd71Nxzow3S+5DI4aGWFXdEFQCdTMEjVD
rpvknSzjQBpQP3bCgmHBxl38BcFXVdihq3n/jn2mwJ2pAt7YMsda2C54XJcW1Ia1ZLk/knuRFw5R
a7vxtrGbypGxiKj44veLqLgHVdxOqstLnVQHtUq8cp4OnRo9LHIW3L4EPH+lM+5DznUpBivFv0jD
tORC33PER+CDxcy7z4Ob+00U8cN1sAvNeaxZuUXzAkuyKawfxGmOgVl7JPb/K3XcVVgrmY8yIK7+
D4xDVKNbJ824FqL3AyBiaK51Fr9rfuajgVu64gUsDh//xVRQ9vHDwEv6t+Pdq+KMuwkFTURnCR1H
VXgthGc5LgGNfhCTZ4TZdhHzRnm3868f4lgMw0IqVPA2U+8zR/vBMs/aAGRK0nSlHTXJ87jo/m1L
4lxKFsQwqaaqHkJ8WF037Vm9S5fayYQ/i+OvajFRiiop8zRLNGuQdpKyJxLnOeVpwbiWMEzUcbBo
PVA9LOk5Ew96xblyvC/DBCJi34hSAbhed5ATe0wfonynjak7Yf1CGXkbNBy3ZVB9V/UZbZj0bqHh
yGziq9TDncbFqdkUgaxbRG9Dxh4V1XclAp0+uZxoXjqXd5kWVDmPIpYngLmwsOS4kEPkbq1nBgqa
fP6wy469H14oCApxC9DFureNedNHrHRiLquYNFbUTSgpKMLFMMRTLO67Cg+LxJ3apgb7ize6SmKX
SMORJCZZEHZPPoUfUXalkzr6k4zXGy1Fzuu9ad0rYUztYiTiWEvU9U0CqN9D+cnKrJ2qVR9unx5P
DHNJ0c5uNDVHcygtj710zIVDlnA2mDk28R6mrIxuaPtGUlLMjliEHKQmDXql/BNUB311WvRvWMkA
u/24pBgPc5N9fE+ZfnQ3/mAEpRt7+evtE+PYm8xcU6LHMfCDQSgQkei1qtVPoR49iTmmzyzl70xb
pn/KSiuBdGbZ12grl11vW9YSZOHwGet8AZz3822teHbAeIY+rWMy9qij9lq6g6kdpLg9W63KsYXt
tHn1oRgHkSliGJktWvNqMJyodxgO9V7d8ZGBeQoxbiHBUFKVoA/pxqWGjVvLziKgMo0LRyGOGIUm
0KtPZEZdEaJmikqSQgAueqqtQxv9QeMdyFSg+hVVDFCw613pAJoWKcErJAzRN70fH9C2vhPycN93
vTuVUgBAjFeBV8Tc1uwqlTG+aK6kpo3ggJQMhHTEDgc7mz/etrr3bs2vLvUqhDE7wQR7htiMeC9k
TGho5bEDQbVWtYldyj0ewsnJjRL8agMmWr+Vw7wnU3oHnjRHbxaU+1XAjTRl6hMLr02FAFRCB9lI
s4Mq666l1Z9zTTqGTXvsLfGfejL8Xkkc7IM5S5Ugcs8DY5ocI4kcM1SCCOOrtT74vQFi+Ca3R0W8
z4U4tlsF8/gm+hmyaB7zMP+SmxiMzhM3S/Rjkb/qCRZ1DOkU4gezZHFNYfBK1XiKxugpL6TeBs6+
HwspAPQsuxIyED3EZ7Uo7ix9PBSx+Dp01lmookDqopdRaD62beKGQudIpXlQMzGYgQsCjMQUrNK1
rxpeDK9tx7XwAaMfwJrWROTFXWbXYX1U8/ysCd0jiMFcPWofK1U9mGP9qNaN2wCDU528rig4fmpz
81yXKOw+iEEtrKP9fAs6hYzhEBn/1hvRXw8MHzHf47RLsWyTfS6fSwByTaN923o2J8DWYqkJry5f
JIdGPbUq6vv/6N8Lf9rlu3Bfu6O7POgAYsQAmKBwp423/f9VV+ZemLMB6okByUGtH+XxIRGDRtrH
PASJ7dt3lcJcjFYCkFQqmViVLItgGUCkiRBaDgnny/HEMO64DOtFJhKqQ8aAO7AXFkfrONTsm6PT
66/EeOJKxD3oQ7iv1gsD8lnxB2xPgLX8TfBqd/6CL5UDOy11k9Tm4lVs1lyuhskWdoAB3hgWqA1R
4qMIVnRAwrqj0/6qn3lmbpvObZOkhv6rP/vx2dgaTy0IRt5UKHdUxUM5+4R8+rvfZ8K1pi+7vE3x
+60i2CMaGMnMW+/cXJxbfS92T2GOxUhUYlxm8VBheKRxySOohc/p2XghL0pg0QV7H8u6aOdyx3Wo
Wd86P8aRWKZIRnPCqJew62EtlR/eV5fIK0Q73KHK4abPEYXSru2WJ5r35RhfkrfKmKoNBn+rEVAC
RruPFh7WKeeysfWbEvRCy4ygxB2bN5K5Szbb6h/NHa0MnvEbQ1u0XU4NJG9f9OJZRcEv5hXOZXPD
B1qSboGOQ5J1SrXys+NtdLnDRFwpuf9D2nUtx60D2S9iFcHMV8YJmlG0JfmFZdnXzDnz6/dAd9ei
YV5iy67S21SpCaDR3ehwzqi+Dgo4f+fWLdBclqKrINFjPw41zKGH9lzlDvKqj+GE1LoAkotALD4X
KmokI5goSJ9aVYTO3QE0EflsaVF+JxSJrckvQVR/FoLILqLBysfi1JPZyeThpp8vZqS5Wp1acyUf
NcHwwzq4TavBHknnaCnaDdTIotCrupm7KfiI8zGwahVNisCxlYzQzlWQcze5Z0jDRUl7T0d/bZbd
ykliS9XiiiS+VWFvk6R1tXj6HGW16pRN4Vdxec70/piYsltkACzuBkeXZ6eWMitISksM7olR+3oP
lrZUsdJgOeVtDvojE5ARRWbeilnyY25rb5ouOjGsEhZiGi9pi9SCmXaWXsNF6g9giT7plYF6MQrj
QnHWytdWmENLlVOnjfNjLWuvw5LaVRdh877GUeqNFUp62IFcH/4ZpCVy4TMqq2gLG7Vivyj7k1QJ
FjqArpUQ+Wpd2aMeObWp3M6BiqhBdAgmS+y2WF4aI8XXSAA8yUYAxrWyjzHMyevbebACpQTX+Rx5
RobJs7oKnKDS7U7KnVL/JxN1P0nKGgxT2q3YNLaIE59M5YtS5zckHQGVUQ+ylRfDNUozfETcW+VU
Y1DOqJ6WvL8RjN435vYmjyI/bY0bQxgfRKU8NVqHEH5pbFJX6MVM4C6Stj+a+nQE3Aj4aAZwWxvp
SZS+pLNwzpTRJ2p/q8/atW8F1I0q9Uk3Aieck4MpfJoU8pJjREgp8PXf4jK30vc0W3m7aMFTGIPT
VykfaPVZmQAwE9aypU3946KGT2U/WrIpeXmfeLkkvgUDvkVRQtsUdVcKyXlAjb8LgIuU974Uh2AS
J7aCNJGGgWqtV89TBtzzODtrVe4lWvYlNkBWkhLfQKjXF/MNajWfZDKfleDemIg9mLqL8POLWocv
ExkNC2S2p0SN7KHRb4t0Os0qytVZ92NSuht9+arlhj8b6klTMsvEjBsA1x4raKIgZvdq07pl3B+J
qh3q5JXo6TmpE6sxQb9blJhEE+2+rnEBhB+ZnB0EIbukmeIOi/FIstLNdNNVMsnTp3KxVGl5rPPw
UteLZ8q5PfftwRCUY6tLVj8VXi4HVgWAJlH7qiiyG8+RpUuirTeYi+yAV5nld+JSWGMFbka18EIz
dqMsOsuYttCX50bCOWXmTTXhxuMzlzK24m5ylrD3hbk4LHnh9Ch7mgZvMJ5n1Jg4BcQqtRCUMUwn
uotrDIxLwJnCXqoVByh0K25dm08Wjr8IwFmuGWB9o+PwObIV+kP2bHwHbY07H8Ht8qA9yN/3Awdq
kRnH+otIJp2UESLHGSnA5iSdpt5wNeNodJdCf5mN3urFP0Br+kUcE6cIyaAY5kCZwHPd1ur5NQmj
56nVr7At3FZU+u17a2MSwXMJ09blI4IupEb6KnDlVHroy9TthsBL6+A8FeRckuGyBDLqyDEn5uPo
DYvHjydI3ibA+nfE+psgfpNV2Hz10Cb3+ye41VT0y54yEYqWYchM6nCEy7fBocWQwKkO+UsPio/U
A+fQvriNYOUXacwzJyglSdeEjDiiOljJ6OlZZE3q476QjaDrFyFMtBJWWh2XKOw6U3WskmOXcDIn
3JvGBCrgMCh6FRikiGIpgFHhCQBQjLzsPNkUqFoLgZzIiyS3es5/WRVjSBKjq6opwqqyG9Gm3XvB
MQX4qnlqLjwCIp5SsG0vaT/P8iBN1JQIt7SHYTnPr5lVHmuv+sTtNqfXduemsU0vJEyKQUwqgiab
AcNqkV3azZt5qa4icvu8DDhHOVj8h7zqlqCPsY2G4M7iOdF4ysFbDWM30rgWJZCpor/bWzzi5KcE
fRjiLcXSmp//5Cm61go2RzIV4SQPMpbTN957xzyawIzwYDhAo3ZFxOk+r/VjKy1jYq6LqETUFQXN
Sr+G6ctUNkMl5cRRb4OTdqJLNI71N/lKQTRCO3iOToFLOJ5m0xyuhDKGQ52EuFcDODdV+4auLHuo
roZyO1Z/YjpWYhjTMWAAaWjCmoA7LLEyzZulr/u2adMArgSwpsNsZzXoZlRG+uhLFhaeGfU+5g9e
9sXwtosxFmGT13EQD1DC3m2zryZxG+1sDNzBm83bpJtAThQVQ1JkRheIpquzHuPq0iyMeU48wxEf
R0C5aV7ighfF6Tipiu2FfQhk9EAXAH0eoQ/QWZqX3LwxSQkANKfjkRxupZeg5B9yGEWQp8VAk0BH
nG5KvLQrLF1DJglo/ffplH6tFOEBlZNvshBcG7wci0axezH3DTM8dHJ1ry8jWFvyozB01tAlqrt/
urxdZ5RIE2Y91Xtc+lA5RelBU477/1+mq/vNIhsAM8If0s8sbSzobEa9bDQEBXpmNZ3oT6Hu1NAn
20zIBXykxxnz7lIjOkojfQqS7hRKgF/uM9nT9NxOldFLR+MUD81lnIsfVaE5hTgcxzm2Boy4quBa
DommWuLY+0QeLmMA4OEi8pCpTpUaTISapSSoPZQjsQsjAvWpllnhOBwVUznsr3VrkM1EyvPnWpmg
0jSB25YHsNeUItc8U9RHylLef6MV2NhDIzK3fWnTRaxEMi6izEaxwmP6/+KHzGk6y3Qp5EPnj285
p5jEO0yqTat8tlQMcRoJFGV88FvtJhEES0RiRWisTIit/d3c1MzVyhh7MAfGPBYiIiMynDKMzRQh
7w2waUBXEhgDEIbiT92fjhMxHxtFPCaCyen85Ylh7n9oZFIY1jkISVLsWOCkAfiKet5cKG+7mIuc
DHOJtAG2q5ReRvOTwKuE8VbBuAElmUchzoCZVBePPTIPfXM/LaG9f+bbQoAXYqBIQ4ORX/VLz8FS
qIV44SrD1xlpQUy0DX8AdIxL+lMG28wk6aC0U1G6cAxyrJa3QA4tpdY4yrsd16+kMM/ZJatUGGtE
NuikLWJrdINT5YWu+qDeYxxwsqOH0hvP+dtf7Z9OrcXqfmp1kYn12CPtObVn9By4ghqfJZFnBrZd
2mp1jNUhSzYpXYDVdd47kxBGOhUriSxk/pAI9DUvf5RfkcWz0uc/IDr45fgYEzQIY1oRAAQ6nemL
5HmswOnOsXLbb5bV8qiarrYR4IdBJcV4s9CizHKDPsaTcuwsUCy64hs3CKY383cP+aGQjBkaERYo
oxDg5jZj7IZK7bZ1XFhpkz61ZX5ErIosdo2UcSah8kx8TGWCGXr+NiyyB5CqJ8OU/UpX0ZhHfvQS
8fZVatvkf3wdY70WTNTEUdmjFW+pnmsjQ4NMY0+YSFoIxCYmrxjHMQE6Y8cEUVQqfaDn6+hAwQJ/
sd+8GY4G5bJGh7KDqK/J+Hd2R2fsjoYITRkD5BLk8bHGRD3OoU856RF6jDvHzAK3JGKiDQD5QnAQ
S4Zt0jw2pkRPBUroaBLkqTC9gXvSmGvSClljtiPiOprBEy+ZA3z/5Llxk/b/ys6FwLF52x7op6aw
XSB1py1a3dLHHLlmTQazx0tkcXTjveqzupcUJylJ5RJ9zb0/kNQyqntUqzjL4AlhFL7ujFEfKzhS
swdAeICafZnciUrLCYy3EBbXhowF5O1SUSsK9X9PKEISBt7haj4YN+qX7PwvEkhl1wj6eVW+/whT
Pw6K0XYlMzNjat4l0/QPUF3/0Y6DnV0HYNv1B1Dy+n9lQ9jx6zFQjQHdOsiiheODUGdH9KfelrLk
gpUddali5LyMtzXRNEyFgkqo72+SlZ4IciDoFdXEdHIXtOSMn/fX8x8O4kMAY6RIFyidZqhIlZwo
Ii85iHetY1gUKDr0eCX7bcPxIYw5riGKtMkYRgLEJwz/dKhhKKY15NcmC539dW2r/k9JbNo/lNQl
bSrsm2QAPuiMklvAAzPmHA0LCj2mfRu1NC6ask9D+hzxGCK3ZhBwrT7WwIRAUd8ncTgDyAd9TT64
Jr5oTXoI2upOC8KnvFcufSC65qK9xFFry1V10+VJZZmKzuk05u0lEyIV3dKQXIRLUYtXVc0tPf+h
GLzJJu5q6XavNF0Z50YRzJC+OAm4d4CuMWOAcnTQQH3Qj7Mv8nrmearPAjJJ4iAVcgM39m/DCmAU
SmRqekfyMFBIbN78PG8b6eVYLVAw9UJARQ1lofxRmU6Tepam7/taz1NJxuCncdUrOc2Gm8s16T/r
y8v+/+fcX4UxFq0RtFGoSfj/WfN5HrRPSkAUe0JdFk8qjizedjG2QomGsk1aaF0Tu1LwPYkP4fyw
vxz6ub9HFj8vGJvQB/1dWC8ExaxyLA6thkYfdFOchEl0hla2qt7ZF0e/eE8c85BCUkgruworWkrT
S03TG2fBX3LNnRbphAFXWxjl4zzXz/tiORv5W25/aYdMoN55qC9kiPESdSveS5R3l1TGRmhJZFZl
iOSNeZi8GBN3gk2usi/bmStwnTBvRYypMFW0fr07RXS5kPgJSFUGz7jzRNDfV5cVUEW1GQrYtABj
+AJyNoscO0NWu393NoxNMJpZFLUO4URb/FCkZ8X8KkTf/k4EYxPQLtqqDU16yzMg2XSwGQ/tVRGM
v3MSKmMaDKGqy3pGrClFh7k/zLltSn+pyIxFSJOsk4aopTNyjZuGj9OsuqTkBFwcE8d2MZbmKIRj
ioOfpftquLbB5M1CAazUlmMNeA6P7V/Ucr3X9RBP887B0xzjmqGLvj+7PGoemrYOPMR1es471oed
UJ2KEk1B9DUqBGgnJJcw/J7WiVuJt1POsascN8R2NSZaIY5pikR5YaKJ/NRziUV5AhgDYBSliQkU
bN2ESVtK15PbQvu/0+QYj/TJq8kZEfqPN85PX8HW92axS4KqpuXYx8GhfGzyQRYt89odJnux0d7l
dHY2gQd64ZVOqVvYOzjGRgySuICfB8UxxU++owvVCwdkxfMnGhiJkbdvLXg7y1iLQQ/zWdDxHKjM
xq2H2kvz0tkXwVNExlI0SzUrjQY3GBvEktqHsX+dBHA6zbjXIse+bs3VrmNoNg0LGFsMRHQwS61L
C8HEikGh3YmWfi0OaBy8hMf6Bt0k5wwj2VFqoboyvO4vl+NJfkvSBnOTiRKW23a63agApQEVZ5lp
nJXyxDDBRSQBGccoYbf0vjsqdefFU+m0eXPYXw1HP35Ly6q5poBLDRUAs0GvWVe+dXHAUZDtu2bK
MlCqUTw1RbrWlfOdikFACR9blt1g1uQGneR2epGeUn/0Wo+yH2Lc4BQDVOv7/uI293All7lpbW6k
RVUjQRjqvZtpwaXoZUvo/+g9tRLD3LHWnKs+aBpoRJK/KH3tT1MH3I3F/7vVMPesXua6KMQC2k0q
j6Crs5gNZ5kknmUUt+zTajmMWzaVeAjKZCZOclMd1QMFRe0BECc4/Z+ksz4Evc+7rdRiJnFZA4YV
qU3hTc5ejOq1SXh5ue2GopUQ5h4pWYYStYg3QQaqoPlT5KT2cppvGj+7cFEWOfr2HlSvFgRIlAHY
pJBFi6y5S/vMQM5qlWh19XIw66nOyG3758lkA/W8x7BLDJlT8mmOY2vJQ8sEeu5f6d573m61shCD
k3q2QCcM6VTJmSV297HGiTg3n1Ork2KsRJgarREPMO1JI57AsvS5iear2veowD8ZrXLbxPKTIce8
htJNd7wSyxiJopPzOoqQwxptw5+c1qLsi5RIprlw6yk8WYylAOhPlaoGUkyUllCH56qel/veQd+K
P/AKB9u51NXCGHsRxXPdo7kD3TFAuicvoot+4VNzxuSEYbWYGzXveDU+3gkylqNKxjJo1ARvBr85
yofu0LjtMfe4UzYcnWeHyUMTRWszWOg2Tk54KOBPAGf6qUEEYPrRuUH/BpeBZLts+rGd75HJ6gqk
Uh6kiogYNTkGfuHIb4Jot47uU+zd6BJ65VnAxM/+teOdIUtN3A2mrKUZgnzRB7Zw4Pc+RgiejGOV
o1DbHksvcolq7wvdjOdWC2UsSjjMkxY3iIwr8XHJX+rmBb1HQMhSIs7kOe8YaWyy2lEJLjNWA6iL
GogXsSgbS8g7J4uSz/sL2n6ZrVbEWBYjqPo4HnB0g6e+IOK+Nd3RU54wJEuBFR5D3pAP/fDfIvyV
PMakZGUbEaNHW0WBFnhZP1f96/6K6D/YE8DYkS4bGtlU0Ccom/mlxlzIIlYOYA+coUo5VU/eITFW
ZFRHWRNkrEXA9ERk6rbUXtD3ydE5nhTGcphDFChFhT5wotwM8C8BuZq8ZOd2TuvjWNh5c3mJlmgs
0IJgvBNwq88DZmzJqbkCGOvICwY4t0hm4o7BCI1YE5DciIL8UiTLIc0mV59N3aqN/HMYYURoXyc4
WyhLv96mfMjFOERzAKbXbnKUevLbIuOYI54I1jKMoIEvVLQLKihzyyaqgmAGncyUsxKeqZUZw1Bk
chX0C+6rAodMud0EMEsCAjG+mT0MCDjJZTy3OSfE4b1S2C7PVjf7IijRFZvcoOfXx0z0ub5g1OMp
OGRW9xUTP7amW+2BNzvD21XGWiQZmmSDCfZWohOA6RORMaY13e9rB8cksXXHMl6mVFkQeVT1ba4f
JN4baPv/a7qmoaEUwSBd5MqWG1kNhnENjgrVpddlaQ8x4TF7bLdkmx8ymI1K+1QWphFqod0Tr79S
HswA7SaY5Jg9CscmgVf6+3gI3/a37j+eEB9yGWvbRmIsGAoiROOinXo/vXSnfwVGLi+pt60LH6IY
a4uhx6ZWJixRFH0gjg/FeeGpG++kGFMrNWjrFTE659QZ1NpwcvJ1f7+2ndPPNbAMSyLm1eM4xXbN
QZ5agynizR3/M3XyNWm43MGc1bCcCNqgx+CBxxN/tKlOUFy3QLYALYRKY3LQnsfzxPG9/+FGPtbH
GNpJrGNRp2UfSsOwYC4+8qpzfKSNtOBq42QLpW0/8iGNsblzr9RBDkRaSCuO5RXJ0ZPuAQYDgLD/
FAtgEMHsCxpoUJg72oMIbga7ctGiAVq1sMD4ncXLS22h0Jjk4xYa9ERWN31Ypq4KFTw4ZbQOyhRF
/hgfBV/hciVz7gLbtCO2Q6GatGMwKl/j6JCkp2U67qsqT3sYiwIwjmUJZaRU4hos2hISYBUvm0Jv
7O+h2sf5scajlNoR3eI0YSkCr/jY++U/AZIC0VfzC+WCb+zkhKy6k9i8Vkh6kfckM7YEZGoxAJAw
RCCeaAEv9lWfPjS5j1reOTEGRUNXUmbSrtXBIx7wlnwSWuJj8ErpmE2/9ubnYrS57vr9kbezPLZz
BwY5boMIz1uMJzz2AAewqxGsRUFxSavuWCAn23ceUaejZADwRamvYpM+LAWoDxSMqE9VgfGacHoI
avObIipX0oJOTJs415ezNyzjgqRqyRC+d/SOXxa5c5JWsotx8PfVmGMjWKKFeqwkjG1CjTvD17vU
rxRwSmKeoIpKvxl4043/EZ79VOnfeBcyZQBFC20XRGdHZPeX4rsKQtfBVnBXH5JDckouEhdBbjst
+SGVsTtKh8yaXsDsmpMX6f6kvcnp4pWan6SPpWz187d+/La/r7zTo7+vTF2gAE690fHMKsyvc3VT
DIuVhP/sy+C5E5OxQZRfUZgJXP7sR08qsH/0hxpQ3/MNQDr585XUOe3dGsYc9UpQoPcbOVfKjkCJ
oYNjgTSNBEiX+JHH2spdG2OCjBQpIRFNwUgI/duMnZTAjzEsw4vui5ELZ8g7L8YSRTPQOPIWFk/N
lR8GIkMlLnJLNRTOU2FfjvwbE0Mixo0Asmug8j2EbWUP+WkgKkcIZ/NkdjwpF0x5qHr4PwmvIDDv
+s25c12g/XiPvFkd3oKYkKae875SASKAhEUE9DDUmp7LkOMJ98NCmWVaaCPFGMwCcYPSfg0KV0Jx
VVeeUh7yLnfbGDsxl01azSnsRPljdHWvvWBsObEbV/Clg/5qft+/vrydo7+vTISJpilitjC9Rj36
dWv4YG383HbG074Y3uYxRiIwh7gcaNDeZm/afCsoX+ruUqL5Z18M3Zv/tg6yyFiHWAirMIoRbKbK
WSpuM17tlPf/GXsQiWU61Aqi9STxmvGmCn783fczBkAHd0gT0uGPGOAr4cVQ/srRymzFamlKAOsI
tKBYAJm173x16Q9pjlH42Bg+x7HMG9bZ9+zy+9N0pV5lXMGXL7ABJMocc/RC2LNRwDt3fAskTjqW
J4sxAkGCXGxdwHoCj+6xAFBLZ6pnHRB6pZ6Bb6MveJWXfY8OPMlf704ma0U4U/dKMvJspJEPkO5T
VbyNqXjVyiJFfIaRgLJ70drM21cUTgwjswWtIFB7tGAgetQuyZGGrZiGHK3lCgwbBK2FOx7UI+/p
JHHU//2jVqcppnWbCLQWWX0rjpil9QN/eCIW2IdtkDGKHuZ9XeEi2P/O8yRuiFcB6NM4Men2iNTP
F5z8nmdZfQaJOqGfGnhlGr+ZKFLSPEprJ452jGsrtumUVH0L3o/QqnnNIhx7+Z6EW8lWBK1qiQBD
VsaHqG+tZjqmQskxYxxr+b4BKyEqYA3lRYYLEPMfXfGyxADVKVylIJxEJW8xjLnp6nbsmg5xQCpi
6Kh0p9prZW5ekl6DHaPMVrvqOhzboUK/EKXaMH5Q4NeqAdFGYKEX8zV0Kmf/bmytShJFCf0lFKKM
7YM3xe5/kQ+q+dwMkTVUdzXhlUg2L+BaCmNtVLWTzGRGG+NkAqWo7UqYGBJe0dxznAM0tZH8xhRm
N8ib4zwSa1wa9PKKDvCizhTKSwBm1N8tm7FGDQpQVUTgO4LRaYOHAqVgmWNh38t17FGuF00NxEox
hVlbkpjWEGcQeOVu/6O8Fs5y1pHeTi/zHfGFe8OLvfI5spIDcMDOvNIp72zp76sPkFtwL2Q5plhr
xTPIWVW8VOX4yP84WVmTDUMDeobI3Io4zOWipWna4mUGNYxmJ7cV8EUpScuIPC35JMCs7Z/d1oWX
xJ8iWb9MprbJmhlnJ8sPxLivauyhBKhX3rzL9vZ9yGGKOrPUyJIsR+jUQ7uUBQZwzcqCyo5682F/
QTxBzO0o9AVNbhSvqE6OBeYog9sgP+6L2KyKrjeNUfhRAyjblNBNe+xdSqqS2+q1Cy39QqdJx0NX
cE6JtyhG+ysxIGpiosFjlk4dyjl1AXA8zkT7ZpFgvSpGw3VpWmYxxM4VN+EhAr4cKFPmO62yFJjM
+aa8BQTmJwWvwifOdtIj+f1u60CLMWTMtbKDmnmdl3JKnUF0pEWr8RPG6dEgQOzgLB7+5MEG2ub/
E8bm2NHUHJeYdEbAEABufFZspBm9BmWX/UXRq7qzJja7rheTnmTUW0s+Umpedxg9OkzDTSFSVftN
DhFhLQwi6To7uTOHw4DONsjRLuatijdb6iND+lk+iU7umQ6PFHszd4gGyp/yqD1ZmUElG2c51mCi
VGtw6CQvniPn8H6+M6/qRb/2L6aPERgru0QY9b0LWmt/WzdLjWv5NBRfyVeNRtAGgnSZMCmlBei1
g9iETjoONy3QNxWhOmRSetQl9a4L24MUzW9lHFyTKrgRevEuIPpLn4JOJo1UzoFvXlGiywYAykRF
YQ9cXLrREBWZJsSzw5iR84z4X69STgjKE8OYt6kqg7mmuBMS2qwwLk4uHR42nE2m5uR3pfpYC2Pf
4nQp65Z2Ycz2bMeH2M1SG4E2qiI++UzJnYWbmFf15y2MMXFq2mG2WUQNWTUvBfxccGfw/CtPBP19
pTvd1AdyUOroVzOao758D5bWi9EctL97W49BaaUIzA0ZNGXIJQk9rSPxZ+rrENfm0k1W3eTV5OzL
4q2IuQ2y0S1TKyEULHrTKRIdXSzJP6keZpw1bUYJAPohhi4rksHyKrZzEaoJ2AWdQKzdTo0vkpJ0
VqWLBy1ENnJ/Udvu9UMaO4wmhUsTCDQXMdpA4If6mXCtja3fE5t2+qM0N/HmwzkLZCHmEkEqy4oi
7giz145PkTnYEsJm/Y9eCKulSb+qYKQOOphwQmxkZ5yjCJABGkD4y4FjjDZ1cCWGucBBE8ZVYSLb
sqTLfSYKZ7K0RyMprKRMH2oe9tp/HJgO1k3NIMDEYi6WVABpFbCw2L1DdBcfal+7Q3UVYAHo3kWH
kBO/7WvIpn2SFVWTNMnUZLahMNRqOSIqxoGB0SdJzwW3skCj0d8MIAIR0wCfqaIZTCBu6FI/JbT0
2HntZ91bDqo7/WhQceQH4Ntr+SmKLcZJaRCApwZR15I9paobpk/7e7XZCCl9rIUtpNXRJGZ6i4An
r/Rr0Da+mUzHPByvTYkSPwC2ACvtyjFgcCfRb7PmVEmVI8qLL6W8VxxvrYz2N00aJWOFWzaJD1p/
qnmB+eYtXi2VUfs+7Pss0aEXKknteUrsBUH5GL0JseLs7+pmeAcvr4uqSojC0vEkpp4WAs2TUKrb
f8M7xft/VIg3w7uVHMaZIOsbjHKDqUg6mC0CRZSCRbbAz5Pt0ikuvLLTpj9ZiWP8idAGmZ5XcMJV
2DsAnrIVsMpmLa9PdttgrOQw2ewJmHg4E7xnJtDm0s5xctbu1EvvyHbuzGfe43P7tAAKpgE92QQj
0q9WNy+6NNUJSg2KL3syCq7oYf1/nNam1VVpE5diGgZhxxgRAcZRXtOkVhMfjBGUMYF+6TpwuNX1
CRPW/r4Obmr7ShxzmxYlbcpuhg5KSXcz16JnTsRqK8PulYGj7pt6sRLFbGAyLXmWTBBFjJNGauCE
ucKfle2klRRqPlbxGfAjJXkskeQdvO6YOeRZKmz69qS9F5PyZ6mPlTjGa1WxjBE/On0nArB9ah+H
6Tjmr1ja/jFta4WhEfBRa8CfZu5UMwi10ixU143bRrzWigpk8des1y2MoXJkbavEhyzmXi11neSN
AnPRSr01JPej1lqa9CnjMeNu5wrUD0GMgwwndRRDmjaqvqmWdiq85LZ/Hc4xnmDvgE7LJTqRyqq5
T5NNz/xTsMkWkBetFJqoh+DGobMEiUcCu3aiq+xWPvi99o9ui5TERIwB4kIFmRGJHXXVU3k2U4qT
pY+dAPCuoLHUDgXlIXwTu9atA0B6iUYAHmdZOHdhfcgF+YtKGmDIq3ZRqc5i9McOs/J5WPtDoj0p
qfZ9/xs3j3z1iYyHENQxRw8RLo3eSseuV+w0FC2kBA5DmHr7ojYLxOvtYFQZtNU1YGMR5yEwLy3a
caE5+qW9kW08Cj1eapK7+4w2t1KNEUtaxjcuzbFwWsClnWunxsQKWLBAvYHpH/EQKU7tVpOV2X8y
ZLdeLaPjBLx0ZVGj4SPOHoX5JldQUpu+7W/ppmf6OD12JBZnJZjFjCXSOAJUFEfZTw78uZ9N+70S
w2RfQwkdERmQ+B0it1YqoGImtZaY/Mms22rH2JHYCQ+BcNbgZ/UUCK15nLpqEz2At+rH/q5txw+r
9TD+qNGrJiO0wZHij4cHtFImjvg6v2ie3X1SHval8TaPcUvqjDaYocCDPhDuNBJbYK9t9ad9GZtO
QlMVQ8P0CdFkdkFmMFZyhJulh60dZZ+M4J9ZuE8ocYXyR2/dlSxmPYsqLm0vAHBNKebPlQJmdsEE
BhXl6eh0jkPa3ruPddHfVy59GZKsyGcY0GJ6ROXfysRLkaXW/ubRD/7ttYZHmiTJmgGaWUa7SY0i
9dTFSFzn8K0kOo9R/WlfxPY6PkQwsVbSghgkzGALZvGwgCZ56B/k9I+yLKt1MEqghm3dgAEa8U9Q
32fSctb0+pui/8gG3qQyb8cYFag10RgBt4WBDR3EqAH6BabG+bsdY05eH2r0y8uL5PTS1GI8TfFC
KQPCbN/yvBLdlr3jZz3gjPmJNsfdMb7MdnekgDuKI971HkCiEeXrPIrKzakGaXVOjBvsADWL2wKD
EIJY/khxKADxMzjv7Ac+d5CRerm95TFeMEyMaDAMNJdER+oFI6+4BRC2NV4wkvrcewJ4A9K70stA
yslbKd25PdGMB+z6sGurAlrfL8c4P9eAg27JdRK+/5WqsDVIU0ZhQ1JwgKbgkRG5vvRRy+q/MxJs
P5DaaE2XUgRIQ85PuhH6GvIQ++v4j/jop5V4/31l7cogxUw0wPwc0qItZhm8uBg9YamstFy+i2bp
1HROLwLfTq2D3D7ERKox8lo46N3dObR337n6CGMcBlB4NxjbT0DeFKY33Vwe9xfKsYZsC1BYDZNc
NzQOrD6T9CUix+LPClsfl4zt+EkFECEQ2vQ42uXnfxEtS9v4nuE92D+Jh5bTw7BdWFrJY6wI0I9L
IyMyXoP36dfA/5dsO3a759ge3OxB+DI7dGaYd715p8XYEh1I72ocYysF5aEPvgfZ/f5RbfcUrNbF
mI/CzFMTaHjonCprD/xqIJOoPaQwUituetuYKtky8VqIxsaX2sEmcn/Mtf4wKp9Ir5+7erI5H7Qd
8n5cEsao1Ohb03sF3tp8pD3waM6zKKZ+aU+5RRarc+sjfcwNqh3YfK5HjuqyLUGGnLagN0fkmALA
GwRUifksJhyPtHmmuiSrhqyAOYBF2mlavSToc4YqyWczOYTm0/4Wcv4/+2hoDamlEFZIGXd+arpq
wOsE2DyijwXoTEAlCjmQiQiUsmvLkxJqzpxVdyFpj6LWOnEB3jizvEgk96ZgdKcs/QZcdL9FJW2R
AXPXddewKW/CCFhxESndMMv/YLJaWn0fE42lppIYCVo+HaDueKneosUDHYj6wLk7m7qyEsPEY72q
13rTIHjNk1OJPvzRtPOU92baOExpTbPN3M8GSIc10A9hrgPyAhvkLXX7tq8vG+v4RQRz46RWnuoO
RB5Opn2W2+UsgwCxm3kAU5yFsIWMrjeCyGhVPJcBwV/eacVhfxXvs8uMY1svgy1kpL06xIkJjkS1
H0q3bpbv6H1wsyzziyl9aCMNRKD6SQ5Me0mjUzqNzriUfi+AVwkjlakAomGqkgvmmOK86u3AUGyz
Ab9rhw5HIfUW1fT1vHXUabnXpD6zZik+xSCI1OO5sWtzOJZEd2NKYFJILTo//4e061iSGweyX8QI
WpC80pbpqvZGujCklkTvPb9+H1q7KgriFDakyxymQ5UEkPmQSPMyTTmF/lsOBJZ4GeTLKEOoCJKK
OBRawcTsiVT6KdOJR2I4LCPqKlLts5iqD0QGXvb1bRlUx8wwOLa19bb+7RsYbWl1ZZTHulKcRbI+
Wk8we8TGPMLGQvrVquzC5gV6tvXz16pZPIulvtBqhO7hMn2W84dFfjKk5+vKs4Fo60WxiFbLfQM+
Qwy2Fg/hLj18sFjgbcAdjMZbCoNMY9/lmA9FaINXegZrF6blzXf6w/tix5/Qhe9Ep+L9+sq2ze6y
eQxIBUUXmEUO/FjEdyKfjWjmXdj0m/+0u4sE+gUrhzKK1BIc0njJdc7g0GnWwd60FR+G42Ho4f76
cngbSP++EmbkRd+ayAPACl9F+TXJDhGPoZUngvH0hHFM1HwykIOXT2P9eWq9tJet68vYPhUQ6kmi
SiSJ7SvMBa3tlTbFXOeqtsjy2jaP1wVsL+IigDl2KTOHDkTUCtpaOkc1Iy8aersVYve6mI+315+H
f5HDHv4shTFRCiwEA3kh5zYM3aX2QK3stnFiZ01i6eKR9N+uy+Utj/59pQYK0lkF0TG0Om1nSxtj
C5eYjaItzjHxxDCqEOniFKcSxMjk2KqPkvJUZxw83eJd/O3aYjx8NGILIQj+oG5SeEj1wSMNOcmI
uC2xFltmgVHTvXJbg/5xzpTICovBG4LKRb8KiNoREjbGc45MbKxgupAZlUdJTn9I2rzLtLDimPpG
FPK3T2WuH7EmUaMGKlo7+uclkyxzUa0q9qT4m5zVHFlbKaTfhDH3jFbN/zszvAGsTDfic3iojpVr
Jef5bXRoH4n0jcsgutE4sxKKgvLf9aoXkrysesxbT/YGJaTwJb/ey5iOkHGWRzXnv+1GZmOSSj5F
poyIpYPazPe8NQ6llH+TyHhv9jnnubEVj/ptUcylU4dJpkwJPC/wQFVokzc+LaEVglah9EI05jvX
TfM6tCEt9vsWxpOoGROcFIeYUMrzEP2T6csilb8y/ZBUyVKq2DkjdXpyY6ZuE3Me+7wlMOiCcfCh
kEAGpoHIVpHvTB7TNPdIGGARdRNz6mskJFVf8mQw5HZHjMa2RLAn8iIl1zEMpc2/71eRVNUiNx0C
TgbGKirnYtmXGq/pRKanek2fGWjop1iZ2hmnPqMmT3RVt7nRvNqPn9vUosyQzY/JLdAIjR72M2IN
KJQKv0YcKOWtlEGMlmQpiTUdta+mG2qAp+qlV3lxa47hssHIyViCoBvoJHbUFw9h5I7kR1p+Cvht
+TxJzCt7mhvwK9CZ77TMMaosECkfwU8HDpL4VGOUhgXCJk9B6xLnec+Ty8BFpWZpWBNceqba+03S
h1ZW6ze5iRt9JJy+Hc6RscHIyhDiXDVCBW0fgV1ooM1RcYOJEedtyHHvWc79cp7DlszQjJ9p1NRX
fPX/UW2/vXMXT5gxNZMYQSFTq64Lv0FWIxfeRfIux7ySEZ4cxthq8NJPWZioTlPcpvNzrYATurpr
Rl43/jYOXtbDGNSYthV4BHXFiZSvkfIUCd//5qr49ftsr0XXdtK8yAF6prJdGN8lwcv13/8PH+Ii
gDGhLqtqQ+3gyteoIhO/jM/T1+Sx23WW8T6/0eqA8mtEbN7ko+0nMm4+STZpuwpbfwr6XZ1oIrwI
PJENX3XDyRrQJZMO1s8ncsgl/N2q4qSZ9V8iGaNFnFiAKYnwIk8gw6GMvK2Pck5PfSxe9EPp6Yn1
FxX5v4lkLvpWkMaxQ7DR0ap9FBxJ6EsYdnr9BDcNd7Us5rKPE6LNQp5DA4VTUT5XZE/kb0J4I7Rf
RuO9MiaOPO7RUcBaeRcY0CthkCxUMpdvG/QXia6R7Yr0Hs0iSXafKj9GwRGHwMInTbzZxJvmtlos
NfuVbG0xUU7ZIjWkJZHXVGjjDULOFbnVoYxDU9BKRduU0Yf6u4zRHNq8CqEnwq7aoz4CBY+Vlz4j
pLJvnRrctaGjYkplxZ8Jv726X5LZ+F+aYnFqjhcpLVWl1IPBXXjq4PRQm0ju+eMAeAIZ48cYhyEU
0llxghBzkaLJCruAc69sZU/W28m+4weUSKBrQ0XcqLIXb3FGH409iaOAu1a6b/cNWp0ilWt5vJUx
loeQTl9gQJ3q6GDXlG5kjaMlm7fyRUlMKn+liKnSN8si4VFfl26xmHYxuQa3xZu3CMbSEHudtExc
FEdKb7ToU5RwLpf/MOWLwjHmhKaUGTOgiYJy0fhM57UlXvCkgtWNPnySz39RBvSbKjCX/0Aao1Jp
SGJYdAedrDshkryw0Tlnw9s25u6fSR2UJkEEsYsfRvVdLDlc4byzZwAimJZaWjQEW/U8OwSD6SYj
ejUK3gjyTRfml4r9QfTTaLqYEmTanHJZrEpDFuk7IS/q/H79/uCJYTBAXyoyVuIEsJ7DY6cJD5OZ
7NXReJ70mndXcRROEZk7WEOXxpRLCOpJt3TWio7ZGbqlPk22ZIc2ShBJwA2Nb8ffVvvIQIFoVprc
LRl9SIY7ZTfsNN+wQrvxeQ2rW52dK/1W2Hc3RrrXZowSbEy09sgzWDbQWo93FgbK9F65Rx12DoKL
ASxKtMNT3tUcqL2u9wo76aKvjaUXOphX12FUa/AuSg/XVWU7ubLaSgYvaq0vl7qDSqr3g0O7lDBM
Hqz/KC8Xd5nN46/b9mz+D53+IASSQ31KuwreU7LvPhjdew/3hZ9w4OK6OSsiAxeJMYdTI9dAJXJr
Ss9pfpNwnTSu4jOYgbBkLCQCHv+dIx8mOp/p0FnxvtzLVuoIDq9dg3dS7Bs8jMUulCMgO+XtmN3W
XnbN7p321sceL6jAWxxbGDRIUtNnNdQClPhvs5u7oMR385P2WTsM/v8jfsY5MbZIKByQ4kB4G28W
6WlMfbD9WtN4f13XObD4sebVBb/IyRQimouk0HyWJr8l53w8CDFH9zbDxReDYsuAyrIIIjnAqzsD
/2cUf2nDx3R+0xTVEgdeQmWrGHwNT2w9kBHJymzUgCfjVGHozd14Hp8jz8S8KfXbTwTODmD9O3Yn
KKR7fTs52PTxDF1t5ziEWl40AP52coL8oRDfrv8+byNZ16LrI0OpY0Slp/Epk5DWRVInDtFarxpW
HdXOdXEcr1ZhWX7KzqibvESItXXRCA3SgPwU+6pV3tRPnR96DfJ6PAYn3hYyEKIZoZ6kEeCQlGeh
fA0HTl+8yhHAFvagmT0sdPCPOPO0nCv0XdhSF0Et0carFIMtVBmsOtYOYzSdKyO/LxpdAPNQ/Tz0
4oPSZLdG0t0VXYFyudwyW8Rt9YdJbf2xLBxBaFH5qE9nvUKiDeeiSeUJFDxOmNWOYBA/b6NjmhiC
FZXVfVyiCkbvpdtFuu2i9l3SRbvSDHuaUElTLcEuTlAQKyR2OOZ+ja5q3huXc/Ww4YmhDKVlRNMi
ulclD3walHsbjH6ChdLyW1iMNbnZS/fSoi7xlmcqPDhl527ATIe0aQA9Ix5MgR+Bddk8x2CVNsGN
Ne/q1+u6zEG6j7j1yjTlMVbmvMbVNC4Tps7dBYJPpsgJek7QlIPaHwRlKzljWor6XJi4zrVmF/Tt
rg6ifVCGnMzEdrbwgqky/Y6VHF2dlmmo4NBSfg3oE7jFoCm4JuzsdniVK+t9RJNk5xff29f01fwk
6hzt4S2U8ZK6KA4KM0FXDU3x5Mv4LKXiPotbDqTyzo2BvDroQjOYoSZ5souSL5g0aS3NmUx/VVGz
2k/GP9LTXBqMXvnpSsgYi668mm5nhXeKOx95T8T/iNL9cvpkBuXitEjiygSQU3444i8gH0WE8C5A
KfqC2DeYM6RP1/WfJ5IdzSGKdbpgtAR9BdOGuBokeJhaXtiaO3sZBuxAQYaEoyPbWKtLIIJQJZVo
zOEtSBpMpIFMYfBTtbaCkkd49B8wchHBnFsbj/OwJMAwMSbeNKr+AKoXktSP+fBWEBDb1JgThkmX
/TjvJVCQmwbMJeUZw/bu4jxN8N/Kps629Pb10En5TN8MmMuUeeF9eqpA+kvQfw26+GfjrPMUdhO8
VVVBq6gkEnQr/w4ASaMhA4UiLAcD3p6HpfeWIQQLd1vbiSy5Y9l7aooqtCU5SV25N4zF63XUyw6z
J46a1ZPIQYXabb9Up1TUnDDq/esKt4kPq+9jDsZsc12aA7ivVS4/Zo32tZF6O5W73b+JYSypD1AQ
hpsWz0HlRp9CS8AmxAmv/mNTkX8tRmPLAYaqIMKwICLbNHtB83uVd5o8AUx8IlXzbowGFNMNnuIF
NdiSUDx4bFzREw45nk4IHvLaFrdNZ7Uo+XcNAnF93Q0LTgizWCIbnFC+eleaVo9ZB7kTevkjL3TA
WyQTo1CFeBkMGteOmpMYvaTTy3Vd4P0+/fvqTpyXsE0LiqpDTex+eBurhgNom7fRasuYW3daxj4V
OxyTKWH2eLWPm8LqUYwTSa19fS3UfP/Io68kMderaira0AnYqzl7zIJPhdFbsvKgam6Wa951Udct
VWMLA8K2L1MiALuEQrWiRd1lYeNEesa5yXliGEAYxWkpBzIiBBf3TtGExzoY3Kk3OLizHRRY7RyD
CF2Yl0Jo4NFS03FudEZ0s4tvRo+OG449XpXLduDtIo6NQZiZpClljrKKBLNDKAvjgkqh5hA6vDQb
R/fY+MMSS/OcB4jgKOZ4yMbYjuVqR+bR7knFCQtsl6WsFsVAg1nXwpDN0L5CsX+OxBP3Q2PNoO6t
+J1r9Neu6PoHUK3stg+CwSjREf8RxpHtyF6OlKFX92l/h7a/ru28bWRAAlHzSAonZIM6Yy+Gj2q7
6xLw5FeFc10OB4zYOESmaamgpbAqZTqS+CjyyN455sTGGogcx6asA+z04DBKmoWJtXP89G9rYHyM
Si/UBIXtgLv4QShQWMA5C94eMZAQGrNuhhneD/Gg26G+7IWm44Dbtme2UmUGDkZdEZZMwBpoDCN3
px0tRzJdkNR1ruolh6i2RB77BAe82RjDUIV5Cmo/FEHlP0x6eZ/j8BWDSlAG++X6CW1rgY5uZt0A
Tw5LPAFegNhsB0hSyrcCYa7pi1y+XhexXdKlXmRQi1qZJymSYqh0WuiPkS+gKLH7fnB7pbD0UK+d
OJKO1bLsszz1oxYUgEaAiGXy1slaahmCdsTAPE8QBTvp0E82xIigN/DWiWZ3ZmEL6eibS8HrbdxO
Uqy+mdFcBfxRRq7gEsDjG7EFBTk/4644ghPCrVxyS3mRREQ16iMmMJ/+ou8KpM6XDWPUesQ9Wskm
nj1ttB918HlwklnbZnP5fUalu0kIhqxHKX/QocSjI3v0qPHCZJuQ/EsE22qRV9lcJBKN5GNyknrO
55frSsXRW7bPIpWaJE9DREoL0VsU3TLQSanwWqa2of6yCOYW0xa1UMMMb0N9eFQ0SnQvevlwKLjz
enirYRzbWc+azsywmkpXT5qgHZRW2vWxzDkUeq5/3JOaBPYCHS2DoEH+3RBnpUy0VKThZTeqSiuc
D12ku9n0Y16GhwasMmMyfP2Lc1qJpKq4sn2zQMZXmYEvwXLbYLRMXaMvuef4upvbtxJC/74SEkYi
8jgSYjxJtxumm07clwnnJttUhZUIBsPmwITGIeboJEhBqNmBdIldoW31bwbhgv7nckYM8IhygRRR
hhrr1p1dOrmp/F7tVEv5gVysnflgc/q3A2KwBoTI6izXKJwU5s4O0P0vj9OpTHmVhrwjYiAnTqI2
0TXqbdSjVRq1pXeJXwSC80+rUZmy+yGux4608HHrZVeh9Tiavigdp9SUowos+X4qTkktFIC2THkQ
y2MGSsVOnux+4dGNcPZMZeAn7EdzrNFB7UgJSIfPbYgcAadIY7uw8aJuKgMJWZokcYfR8VC30SVo
jw6cwRpAd987lNMidARP4L5Etn2qlVQGFXSSo5a8Q31r6wYoayzBR5TaKXJDwpd8jzv3ECq764qx
6VGtJDIQIWmDMmd9pDiGjpGIdf5Vlee7WkBmptDu25xwEGk7NrKSx+CFUPbxlGXw3sel+hKl5s4M
wG5RIdodaofGrE6oi9KRnCGfEOXC/0zudTp7MCn96+vmfgiDJ32mmkEn4K4nJ+KLKF4qbfKENkFK
gBgdeD0C9OCu3DAqgyZI9mWVWME2FOmua28WgxPn4tkeAyOK0DYBRtjCJIjfwt2Xd0P+OAd/lRy5
nB5LDBx3imaSAW/yzgkfyEvhDUfJqu3c1m3tvjsOlnH7Krny7ti+Vqr1F6yz6ytAY2J5ejCnQSzA
JvPOC0Sv0jgpJs4haQyuVHlpCCAuh26aZ11/6pd/OyS2SH7KUzVOaAFbHS/HENw1dEpInNZ+Olac
ygCeemsMkiSoMDSaERXSH0iCSR07sGAPdu+UT4o7IS7t5K/XLYq3ewySgEU3NdQESILqtt0gYJxj
/1fl8iv1Y8BjzhOhFMHt7Wh1fDBMELYtk3t9FZy7hc2sCBHYXsmM+ziPTkbwLZL9kUc5tx3ZWi2D
AYOpIlk8mJQ9ufgmpLYuvHXhp1Y4SOptkDzP2ucx4nns28G7lUwGIFQwRMdGRwEIaU06k285Ghjl
mu/RM+Tx4tE87SOMu4EJI5VhithFrQ8+xc2yM0NxpxSVHWTGfS+0rhy9tNJ3uURKXMudIUre05DH
is1RSDZ1JGI8Lsjw0N6zgLs8TTBhmDfijHdfEwYxpgUllmP3EaOMd/ARPsnfZAFmlpyjo2iB5AF0
nNwJDBwVJYxrItMHXlkApsKX7gYMnI4QWtqDeFe/6SgMhDP83TgbPKmcC4YweBLIIGcw0B/raJHg
lkPvlg05j02+68vh23UT5GoPgyRF2Q8RChhoBYNoTzetXduTJT1gcKpf+Rl/sCjHByIMrHQa6RaN
kj7IeYKUQ1fu5jHfJ4N6UvMMr0GYqDg4YJs4grbP1vfifS4aO1Gq/LkkuzlACXrCG87IVS3GP1GL
Hu/eDpddYyLaXnm5bzypoyXve6e/QZupPYrW8un6zlMQuOKlEAaYRFKowqDDi6C1rv9H0iByZ6bw
FJjBoq4uw3gscA8uILcO4uytVYjbChXnOueshg21BEItYsIpwmsqJsC0fofKXcqGz3PtOKthIy56
unTDRMsJl/SzhEu2j/ykeLh+MBzr0xmcQaNJYnQ6WmJI5re5aZd65JjmUQawXRe0jZkq0WUdrP6E
7ZpGh1MplCRXnTFR3lNz8YSkfeeI2N6wiwxmMa0eB4GYIAdSxsM+NnIvCKtDHWkH0qPNs559pYwd
3UCpRiO6M/reZSGwVd101XT8kmvoA0H7Yhwor6hR8ERTt1AcaOul+EOt5WNX1M9BjAlzZXavNNWp
LY2vg9HEtrKI3tRrj0DpQj2KQuNqKv5pr9+243JXCcV9pmV4hYs3izlaKADyy0bdKya6DFU13xkd
byCnQq3pT2u77AOD47TYO+1rvMnTqe2sLgD5VnNj5r3VD8TRssItWsWqchHFcKXVzJE396LdjRjz
qEh2MoJYWozsOZUttSicbgxtU5n2dYY4cEgsOVh2wBDfrAzPTIzDHJI9xsR5WRHf5F10gz4sd16M
05Km3tQobtOgUKzFXTKKmPItuNfPfLvgUbuslbk+aqMM0VMJ96N1yy9oxwaJSehKD6ol2Zote5ot
7ni1QLztpWq4Cn7FhiAN5YCgHjEem/ItzRdLKl9ajKpUd6nM43TlGQ5zh6ATbERxLKRN6k3VE6vJ
ZY5pbucOV3vI3AhRqCMjuuDeFw8jImDSrtvhZvJBzn7iOXDbeHM5LuYikLVSLVBThJdKMVuoy7RK
YU+aVyXk5EN5UMDcBODOLgOlhP80R/dZDLMrfX38K3ajy76xieRYL80Ic3pwq9WJlYL8ViGDFRBe
boqjAWwaeTDjsSZUA8r8TklBf/Vy3YY4e8WWrSdGoRGxx+VczI9C3rn9SKyYl5jkHPyHa7YyGmE0
kqhQIcSsmq+trn7XkXkaw/KhklROiI23HgYSinYYxQTxQkcqn2LtXC53Rrn7ty1jIMBMISRL8NCq
o1Pei9Y0OYRburKdxlvpF2P6oLDImoLg4ds4xr187l1adZg44b1gg7fcHuzFrj8CS9A+LzhjKtye
V/S77cH+stcPbs3VsZG67oUqgUc1xOiCnty2LqyQpFba3rfNX8y8QhjmIowBh2au/re6WdO/kOgw
ii9yzdGNbTVE/R2d72JiBNPv2B0sHSq/O1yNRrqr485q+i966vbC3wUUfslhXcRe6Wv4BXBF8qW1
++4AmiAOam/eQkTSMHpCNw1FYUDbjGNSjCXCjGFwNyteGabWmL7X4fuImjqVO49sc+NW4piz6Y2p
KZMYjiLmiPllWNp9PXmBmVv1pHJWtn0foUDSQE4ZmTO2YUzu5iIWpo87XXtTUQCAmZFv5b6zI5dX
ZLuJFStRjInJaJUoCfLOTtukaGb0F+NRHzkhs00bWslgTgpjmvopEPHCFfvFnsZvE1q2i885JsH2
36/D0nYwZiWKOaUhCJe27nGT06LE3I28UrN/ttA09rgreLW8vJUx1oTRJ6qelRBXiHeDfpjHwUrV
uwrJpqofrOtr21bAX0rBXrYdvBQ6pxeojj7+JsakuPlWr35omEVyXdDm6+6yh+x1q5WYeizSEFOy
j9GXKbjxnrb3cWmJqRf+h5e+ksO8VtQiLqRwwTt8ABcYpq74Uxo9xHEUWlVb7mQte6xKzapG4XNQ
d49NYFqyWH0rwVrBWfB22HD1JfRLVyBfoPlVLQFY8P8CDHwZdvF+dAJLPvLWvOnJrAQxN3Orj+kQ
itCXErRZ6VLcS0HEyRVuw+JFTZibOawMURganN6c/QCRh7WIqVXIhtXh1kT1ClJ617WFAyBsUddU
yUYWmsgez9PnFilqQ7CNllNFwFN9BkDEth5ClaYlNfVGbgzL1O906cXkDfvejgytjodBj0LSZCQm
gbvSY3ge9toOs1h2+mJN9z9zk/po5V+vbx8PsT6aA1e6J0VGY5YU6wd0NKFhzTcfCkzUFXy83h8U
zkZuBwDReqDJiEBQ6sPfNR2BRoz8wGhZcK3UX2S3tiNHrawMj8V53/ngmthzlrep8SuBjJF3WagO
8vghUNq3rnGoMM8Eua2zeru40ilyeQ7bpq6sBDK2PHVNsyg1iufy+DURTpPmVxnqJwyOH7X97l7J
YUw5VYwKQx8UxBh+EF9yhtv4gDoDyuEuuenjx9ggh1e5u2lrK5mMbQ+xgAq1AeHbpTDsMjbA1RDt
u3Hm3Nfb/sdKDusUoG141GmKnsb3Mkyhz23lFNx+DKIaOeC7Xfe2EsYYd6LiUktGbCQNjbZ2aZeh
tewI2vJHp28xH75w5515k9wQFzxbvuZc11DenjI2bxgIoHTLLDuptDc60c5NH/c3R8gWBb9MVotk
HIV4MnoyU+6a+b7Yy2B0SrHU0EWXD8Ey0XHi6z79L49zlmMNbFq5KrSoiDHz05Gj3JeH+GYZ9J3R
m2dQcz/900ayOeRe6ttejAfU5FeKPRrHQhPthlc8unm7XfaRTSTHJKoVJUfdFQnOanmj1ff09alU
d5kO0ryRY+TUhv/wUFbSGCxJNGEhMgzOmcjXoPTMgVMKy/t9+vc19qdgNxaMiZaq5a4YVYdJaTmZ
cY56awxk5GqsNIkiIlZXSm4w5HabVLshiu3rh7/tQq22ioEMEzETUTWRFZ/S57YSrHr2QozMXVwz
33fyXg5nux//cW0Mcpi9luhDhvBAIXzu9cEC371fIRjJWRr9mWtawCDEENZNkdLZjZ1T7MMjGhEx
BLg60vGNgHlfdBKXNpbzrk6ecjCQsQyE5OUEsA+iQxy6yvLGWRdHAJtKBhtuboKMgqK84tE6htSN
v2vuZAt+c0hc8pC+XpfIE8g4H0akJbGmYSMbMbHU+r4feLlU3mXCpo3FRUuJVn3k2br99CbbggW2
rtEyHzpr9kDwYncuJe1KHRMlyBbhJMa2OcouZsBmkE0xG9FFOOMl0er2GManQtW9cmowWi3DiGV0
KlVL6srhtB+C/qZeci+J7ssi+iaZ87upLIe5Fpylb/YN+j04Nsq5C9hEsxDXpM0KRGtjCeO/JxsF
GdZUvoAUn2MxMsdi2BJ/ZdElMEjRg0ZBBH1RLUfzwcSsaTrjCUOsXBWdDHhfWcnhOTk3lmjFt8un
5NB/5UWoeV/CwJIyInMQRQgSGcGNboy2kO86aScJtaXxHE+e10Tot6zQPNYWpHklAaODPljiCic8
yHskRRzxyOsI4vnxbD5Zz2ew8RN4LbJPiesLZ9phTuSRUhF0vnnHo7jg+S9s2LBIMDxZIFibsMNs
uOyJDrcJ7lIQLoDF4w3ZvA9SUv2T8G8Qz4YRxzCqU9QQ4EUWfB5lv41Fi/Bi2TxXns0zY+aTqC1g
MneiGzobSUVje/Ap9FuvAyEUDbqZDm9dHChk087KMnZNGoYYIZf5uXxT8NLavN9nPBepDtpJEYFD
7ZD4JgHwDZV3Hc23X64XrNPpN6z0PVFrrZpoK9Roqwe0kKNepjkqaCWkHF48ZOWAl874MY3W6+ES
dPTpEz+ngu4UxnKTqoXdGJFzfWE8UQxmTKjP7bUUD5JmPEb67dR9SerjFHOuCo5jpjNoIWTzYC4R
aigUzGVpls4JxMlquFjME8M4L7KAxoxgAlBk6WzX41vRoEqdU7zKAVmd8VSyPtEDMRxQ0E9mq0of
DAO1PdK5FLws5Hjk26LwYFE11RQldtcGA/MvRYqxBNwyCiqzBLSBa8eyuY8w+vW6Hmxv3UUWs3Vg
hI17Q5Hg0tanWrubMeZT/5ssrX4RwexcIWQjKQMsZzYDuxlfZOiAXHAcPc46WKpiRQ6GuTFxG+el
W8ZHAUPpNc6x/AeE/lqIwbh2KsgqA0qk7oz303t8xqhmEKkZjvxY7nuPPm1Tj3ffclTBkH+HH+Qr
4mQWcDVkBENLi4OpP1TqYuFFgMIyk+M7/ceFe1kgA6hCJ066Wrdo+LkZHBnEQxNqsntPOwRWdgi5
A6K3MegijsFWDYMNzYR6UJGm3PbBfG5KYglG6QRJvL+u5tyzo/qzwnHRjPsB4UJaQSJ5w1Pq6gnC
PT+zJmDjeSbn/0cPOk8pGZBtgzgxNANC+wNBTDD8jMmmT8EdTemqXuplvomc7tfrK928FA1afKXJ
sqGpzELRRIeZfxme21p7MOvJEqLv1wVsqqShoVJfBY+pyeb4I1E2YoHOXFGC5qHJMUwoANG9VGIE
cTd/DfTk8bq8ba1Eva8iq8gSyqzZAdgRXS16uPQvw43opu501B6qH5S0M3XmrzUH6Cni/fESXolj
TC7P0ijsEmygir5U/SxVByF6GqpzhZxNXnMWt6khK2GMxYFIcO5kOv1dREpSvZXr+1B2/3H/GDMT
pKAYYtDvfFBSLU5rVZEVOLqdfPk5933hPY14i6J/X9kaAfN4S0aAVg0qwbB+Vqp3wsP7bTW/KAVj
Wk2NFsuC+szZ0lpLeFoSXkkWbxXUDtariEq8H0UkjRNS21LwKmSJZfImmfCUjbl+ZZ0o4OPB2TR6
YJmq3cs/9AUMQKnVZbuoKv7mtl+pG3MVK0OUNpgegUdAfbsk95p8T7ofHHXj7NsfPOJyLeaSjHgi
bR1prfE5dOVPlWtY0S7bpSCwEX1erR797Csmy04WHPRSrSUMAUNqU/OkXexrKGtLuX0JHJ1jycQV
ATGOhPZ8hfnoR42ANL/kXt+97djO5YRMBhBqadJzPaVN/e+Slx7T+2lXHdOb2dPQOkijCdUpOVV2
CNLW2ealXrZfOyvpDFRoQh+RsaHqiDkxCx6J6PtB4Tw21gq5vg1vOxmYSDJEhtE8iDbwTr2J0DIv
VOnu+nZyzMtkUCLVtUlTYjwMojE5i2KImZGBJbbqTu9A55s0Z0HmjTKhP3lNFxnYGEgttJ0JE+tI
ZOWw4Fh+UU2v6HL7+tq2w3Crw2KwA9N0MNZeh6GpfrafECAZPBF0URKKGcTHxZ6hNBTgxSOvZJ13
cAyKdJIxdroILSGGMyRvtcGDqW0X4//A/Q/ycSEzBDMxUds3mppNxlMjIGWm7ufyVhf867t4Ha0U
tmJdi6aJmDOOyyiFQ5CBlCgYPhuER4fGcWL+4B6X2iZSMLMVyv64eKorHVObsgpSJ0bdxQ4vJMhb
FgMjLeYay0sBxdeNnaDcis1pyR+u7xx3SQxYEClbDBIiDN05kqfc1Ej1gYXWGWywxe+S77xw4HVb
/oNgXJQw8tFQsYNdJvt6Efv9rFuaED7nXWrXhnCjBT2v740nk8GPvkXdflZhG81Osrp4toP8liRe
Yp6UcrZmjF7i7Cl1Lv9AD1MzRVQtGJg6x6CHHuWBrlD2oNIdHEpUgDL8u86i1NnikTsHhz5Yr0lj
ECROlnEoZCxvTF+jJbYMHSOkjgXqnDMjt8RgX3VnjJVK84j3HNtEydU6GQgJuhhl20Xx00lAlxTt
sBFc4SX4FpZgulOQvZA78GpbLecRzxH8cf+uvDqzqlvUY8Fv7MKHQvqK1lkrDu6D5O36QW5C5GV9
MhMqAEVLs8SUn6MSJ39Yqgctazh7SLfoyuGxRL2mIQuKEOQU/ukwodQfPUot8Fdgv1oJgyQom4yW
pKGVC33pNwQlNUrhXd+sTbBaiWCAZI70ESOiGsT540PSfW8D3wCd7L/JYJyNtpc6JYxVVMzIh8UE
aR/51s4cROStg0ELLdTkiA7qdpJZQ5P2tMerGIxKFefgP5Tn2skzINGA164PYygXJZeIwIkrIVtb
HmQX0WmPOPJ7eocXuQNLdhM3s3nEU5uguDouBjWSRsjMfsIyR020JO2mae+q5bNYeJloIyXGOTie
JTFIIQV9JqUEiwWTqz1kkg8qbs6Gcs6NpeDV8YxUFlpN1SfiI0n7fYIxjGo3chy2rZXooqzjTUc0
Q9cYSxIn0HXlZol9G5/b+a6JONC2WZ6wFsDY0dgHSiHGCN+BBH0v7SIPbWHgUlOPvP6ezUzZWhJj
TVMVK5G+1BR7Zrc8JI5xJz7WfuAYcDoT+DO5FzsT2rI4+YQt9F7LZSwsjqLSaCdcG4aKgcmIzTwK
075Q/6aAcC2GMbAS8zKyuemogYW74bY/oV3SNp8nRO2GEyY6/tXAjLVAxqQiDINu8hYCtdv5pfKC
Pe6+/yHtuprk5mHkL1KVcnhVGmnSZq/XLypH5Zz166+5351HpmXxyvarqwZLCmyCQKNhKT/IuHb2
LLotd18bo05U1QzCLIaA2zpEUUtCf/ByX2Rf9vF28ym5skITL7S651VNhzNiGoxDhLuX1xTNLLxb
2vMrK03OWBLdqw8NTrVvC+yf1Hpl6PG6zxQvYbgeTbro1YLXyhzXrVqiUWf0SsOwGgE6coxqySY/
d71xFEy0YDMNOXpR7Ux+V/GJgKtm4WWv6lNxJeMdqguLn0v8mb5QNB4JXVLpUTB6Dv+/DopKqUt5
LsbFpYHE9GT0z1L6HHOdmU2M1W1ioIAxN7KIFhKd1sfQIiVQhQi7mKZf28pXNXff7TZXsvp96iDl
DRgnaZiggjoRVvirGJ9L1SnE2C5LgYHnmx6xskXtmjrWo2i0aA8LgusyfsgSf4p8hQVGm64tqIrI
Y0a0KNIDBXK88RWtwrepotaSFVspU7Nk4SrLCIWrQ1QPCsSSkNkyrlAl12avmBiX7GYFRlsthALV
SJgVKVqA3R3mhcsABCgmjVZqZWbxmZBu0eLBLjFt+9tt9yh/EIQSovIlDpOexI4SKCe9Sb/uuxxr
7yg3qOdkwVwJuPSs9/6UBg+tCMrIMjD2b9vbfq6EDlKynBMiYwSe8sWp0x8wU9Yagh/lxIhhtw/Q
zQz1cMmFhpu1EkiaGXfjeNH671Fxr2n3ac+isTE+jST+CjqaqklLlmSg0oafYmXChCOOsRbGl6F1
GRtNMzIugoUAyhdR2oKvSVL4mbnvAKyFkP9foWcSQlYKkrxAT7BOFwEj3jgWW2Mz17I6PBJZ6soG
pySGGKdwMkK70o+QbXG1Rw3MncKpLpzP0rRm7RyFB5Oqt8GMHnRbyy0x/WJMdiK9/tuuUXDQ6lPc
qgXU22TuuiwXXmfcNJsSfOsto44+ZuhEfE8OTAO8ETMzPuUPpRV8e+dIfuAeBCc6cpXJufvrYp1T
Cg6iss37pEd0BQWMcZTMsp3c2PDH/sO+ne04QTAMBeNiFbS5UnFCURRBpenYQJGMqHcgzHiaPA05
lNyvXc7nnv9KxEdbWaQcfVqCosQ3w9LE0ARrzeTjT2pzKZcv+0vbPlC3lVHOrqPRKo4SeF+Q3Qv8
XakzPtG2d99+n3zC1WEqB4gml1KFaLGeDlkfemHAXxSFZzSpbS4DarCGKPI6xvlSUJpUrRDrdYmU
w2Bj3AdTCGzT01a/TwGozCuQ+MFcNbuSH435nOU+3x3LhQGim2UGkMp/LoPys7Ke47FHQtvOfKKn
YuZXIgVPBmEopY2eXXd2kbnx1AqdHQrjJUYOy2+B6co25XFdlEdBoeIw8UeiKERyXJEn/pUGz3qJ
lMNxesuLfI9KVBddZ+08842ZTzPjmths9F9bodwuX4q0EyNdsPmDfmzR4k+K8LEpH6CcaWcu0p8T
BBAJcbuBuj6mQEIKlzkmlLWjFOyqwYRRkCUiPTFebLHij9G8nAIlf4sawc7H4NkQi8we2ok1OINl
mILjntPqAtp4qOkcAySrAlCm4vuMqZS5SVBe7zKFv5CUR9lcQMSXzqYKVnbgC4+tnVxxDxxYz87t
R+7NPzX+VyRRs2icVQH+OR+a8+ALJ9XOz4u1OGQ2DKumw7RGAYpW1Ko0a4JgS3cBZlNl4EOHlxGE
//auYE+uJb+2c/Zo9u7EVXFrtIbw8wE/eYTpjblbHuvO3A5vVvtIYUwcyR1iTjxy5EP1DMaFix5b
9Yno0eHp+z1AQy/jMDKwk6b1anJcplkBb6yywUXfrRvM4RuXKo4WDoycFevc06xeSY9jGeJFgp3E
ZvzIIyPbm9VHrNQHJczRHlNLOKDk8SGwpcfiB4Zf2/wrq3jGOH0ahT211I9SnGCDRx4t0mps5drg
6SC2JBirmEEfY1IDt5CZtDuWE1FwE45BivJBC3w7N2g1DtDwmPqiK5qxzWo7Z518jUKYvBGzIA1h
ixBPymPoKA2o+6OtQrUtS+z9GIW1oRTMcHo+RlmIK0OCWpMgnuXpOuaT1WlP05BYECgzE40lxMAI
KGiOK2b0CAvHAW2E4i5K0UAaM65b1jmkqXZh0HZlEiEywuPSbny80SczTTBaNEIDC7KRkzVG7v5G
shZFRTF9zs2NGMAzm7TxFHE+Lqn0bd/EZrx3QxedQhepT7J51PEO1CKnDH7ISE6Hb/9mgqxyFVIq
QSa1yUiezT2Ea695d0xUxsdhbRQVpDSxJskiUSMqhBSabu5QfP63NVAYMejGGGg8HhRFBqVfwdPH
0g4lZ98IOfA7t4pOAUI+DHOaiRD4EHvNyiRMcgTlQkcLQmWOE2vO4fYbSVRBDEA1HZKE1CkNi0CV
6gz0ysFtfOnj4ofHyhMO4T2ooy5eSczm9e3KyM0inaapUp3XmwzRcgNShGDHmEQdHjgLBf1DcJYO
hMHVQGrPVlkdnNtO/nOpEhUcFIM8lzExHDbJOUFxKa+VM0g6jCITywx1XNtFCVpDwo6KiS9zj4H4
oWNlBv6AQrelUOd1mUrJQJiDjmQlq8xoHi/8MJ6TCuVMSfOasn+ROVQUAs3XVFnCgGXtYRI+jWr0
sO+rrLVSh3pIC1nhAnAF0i4DL/3ZMF6r9MO+je206MphyB+xQo5UXYZE6Di84vRDcq+gale8tjYm
el1kf7KSx9JuXpj1O3IV/n4KbztMHfUxCWU+SOAsZBqG4RJSdX7ITkRLSPZbm0N/3YwXCvRymaUu
8tN7pikAgMK3rFTSSG7p2amPscOPltl4Mx52HRaamg2GP7ECddaXpEIDucqjqo0JKb66lIYzpYi5
RtYLZxugb5tKgU1TyeUSNjgaSxqcmnB5HArV3/cWxjroORxyNhlh/65ZIb3lCOC0ly5jpTNZNigg
qSG1UfY6Ihu5eBr1O7m75xbn35ZBgUiEDFksNnC/ZTzp5SOGUSms25Js9o6b0QM40nTKFUgukawF
2DGXzhOOqovnNKNZ4A9vsp8f/X2s+er4LkWudJhbhwwFnvGI7V1BM8mUjwVjDPpX4y86RbUbWNDN
HYIutWqCrKKN+bPneuLxTkreAoUlfbx9Sd8WRcFD1FdqsRgBMEm655QcwjKXQnyIl3NXzva/uQIF
B7maYoC6iMApMj5ryp3Y3iXDp38zQR3+YIibJpEB47Gi+lKn3kGcymvjnBGfMV2BOv9SXUSQzkWH
IHl/kAw9pHLI+4O8mDW7e9tfFQPCadGTLhs7Pc/hCnXmG/xLUzwn1atWHbWsNctSZzxiWZEULXyS
pP+nsZL5nV9OluaFDkn+ZbktHQuH86fE+Rs+1crbaR2UZAQ5vB6wxJyPn/glepqg1CwqTFmPza1E
BlOVBUVVVINyEFWJ+XAhYwGRmDtgQxGpjXiZV69E/UJ3oS1rNe6EaJF1LW1HOivLlMtMY95k8QRx
j/mhs/WjhCkyKPbrz40TeWj2u0eefd9rNu+onwY1emByqKn6MIuINqbpyShQIof4/76F7WOwMkHd
H7Na1kPBoW9GGlUL1YJTqWg5ZrwJUKHO4wse6HdiKPhVPiDwrzEuVREgjaAskbX/h+x/VTAqfg2s
+kRcAlJSt+cCI0uW3puU6l6rZ2cWeG+Wg6dxmmaGze1jslo8FbpyYlpVKpTO7ITnHys+Oaly5GLa
uhu3iyNlmasW5XnkVEssE7tcoCY3Z9iG9N6oBaaeAVnhb3fg6o+h4td6ausMYmjkNQ9NF6960v0M
GWbuABGKE6tkuBnXrYyRsGJ1EUYxxOvlKER+V8eM98eyby0+/tz0rBGSLA+m7iZIdg3LOGJRSu5q
xTGpX/bdZvsFt1oIdSO1tY5BMTmEmFtHclUUOnSwsSJXucoQV+l9Hlg+P2QXZu8NyRXvfS0KhXjo
xut9j75KokdW3Kk+6Q7Qkbti0r43I7zVCinUKcaklMhEF/iFfiDFnKwwhy9yD1WcBf0IjRVN5qJY
PUvimmGXFvfUujoeMS2VDGAqrVqbvFhQ7MEw3P0vyPCQ9zzhyhPxDpzbIsUHrOsQms0xpIwXxjnf
DJBuO/iOgSsTiSRqSUhGcy9Qnwi5T+30YCSXNP5sMOXHWZDyfoesbMmjIjVQ3CFfi7eGM7i+hDmD
wW6zq7rDC5sfuNmDpq1WR+EGh9R4oFaQ00rO/YfgBcO6PKK4H9kVXqdfZZP/ONuiOR1lV/QixvFj
wMj7c3m12jHlMD0Zyo4QWKsQx3zWpFPDPwwJI55hmaFQZDG0aE4ToJWRNPcBdDYrafjIg+XeSdOX
fXdkeT2FJ4VQ8tU4ICxUBd6XtPqMBArGnbJaKrZdUsKVDkqaDG7lr/hbh8rER6TjoAkWC2SnmPvG
N7UZtj7GI/3dHX8zRmNVEgrcQFSWxMNkk1ePEZr8W+MQCV3jTfu2v4N/gOSbOQqwmoSv+UBaoL3h
9QDlwi2t+BI7gS+insAdMqd40VB9/pvWBw2a2/+7pXR1b8xTQwsKoo2RlG7SpkehlG3G0rbB6maD
ipZQGIrRVYqnMNFyHp4S6FCGlzA2B0d1Z0++hk8T4+GwXY9aLYsKjHQj0WoFIyzsEZPj0T+Ak323
mN2z5AVv6QFjmHHvlPcjnrCkiyB7UR/xlPX+cd1UoKTwerK04LThliViRBkY5BzIgKrpoDrkFRfB
3zfIOB50wU+YQiUtediLMkzojT1e9MbFbBPM/p4Za9s+8LdPSv5/BWG6xIW8QWptQ3WpOiS5c1Md
fuwv5w9R9s0IDWCCzI8RoRmJh+CQY9Rn4f3XNlVZGZOfLpLz/HtscrNGgUtVz+li8EgItE6CJ5iz
RCYIaM5glWcN4xuhAobHoAxdrhK8/wQMBowadRUfDCEbgnDMSjjr0FDwIwuc1qVJJtvR8iNv9bs+
mj7u7y/rG1KIU8R5jhQSFqyq80EpckS1ua3WrAcgYyF0RW/oulDqJmQ/jE5+XObxWPKsyi9jJXRJ
T0dn/KKO8EaptZX4WVzObXX4p82iRWr4QRtFJcLVM/BnaSxMPr3Tu5hx57C2igKMYGwVsTNwQ8vq
azlhQvTX/UW8a1Dv+LhO/oDVsc2meOR0jrRe/tBBZOrcxE+vKUrW49vo9mctNDFCymzPOHJfmAn5
7eD/5wHTKczgpkqZEwkXKqmTSx7pNxnd1scTh4GD7wWovWVSwDGVmi4pICIhnETC8hBYkjkjsFwQ
VmJmsCV5d9PT4on375krjGXl3dACCyO4Th8kaCownz3E3t7fQ0FL3qexnM5Yuf5JPUrnQjBjh7OW
h/pMgsz8qbk2VnzHMsu4DnQKQbpU5Zt0QETRQyWxzz+MmdsPiJQaMwwY9y3LcSkoiQQNQ/EWxO/q
VFmS8hzIjPzmH7JIP52HVtzIWiUeVKR1sIWLS3pBSR/WdIS4kSN7wGF7/6QwFkSrbegJ5NZ6cpUu
ZWUm9RclZLyuWPEeLbQRtKPSGiWewjEiFLx5DJe8PrTHr61dXKXD4kA2yR7Bj9tf2HYDnaQJEkJx
WZRpwjjXQ1Mrz4CVM0YkpEcMyPJnGxwk9hOcoNXvXn+zRIENnwelAMF/EvYJbvsIzQZLjyC1tVik
SqE/soK+7VN2s0fhizw0EvKMeNJx/OvIQS0xfpu08n4yWHSO7UjhZoiClznTa3STYCSXAaz4JkAn
ObkO5VHIX6OZUYreZnivPhcFHUkLYbRYxMmaj/JRAIVS7uz00qF/XHbVE6bFOsMbSdfsewk5r3uf
joIOpUiGfixBMxKC+psyfwhH2ZUqdLVx9bHJGjdUAjPncgZub7ObVoulYGTgKi5JC5KkPi42Ackc
WgvaQXKKQ8SSxt++jX5+RLrMGGfNNPQNdK67bvzCL7PTz+qjoYRuraVPpbHYfKx9l3P5h8w3jFiC
9VFl6kGUxVofjDquYf5dRD52uifMUnhV7fBdZrZEquqCTDzr6DMOpEw9ihKwCdSAcMJJ8YZ/ITMj
qlP0YbYzrzsEDlPpYTssu20x+XtW0YY6LFkrZLA3hpcsvZuR7QgVxsWwfcndbFAgUwmq2Pe6CL4+
muGa7BMvC6asylauH+WUOV+G7NDOuaBrk1zTG3qowmnk/3KKrnpfJmbsk9kG6H/gWV+MZY9Cmjov
UyWr0SUwuCqOBJk0EHxrXfIGYYvCbb+3ZJnndV4RDIHWBu6yKuSERfqPMZGeSA4O0xM/cQfxVFis
WeibaH0zRice6nbWc61CglaqBisWs7ulCZ16nMxaZJV6N/1wZYo6blpTGZiIjnyblOMtVy5ulShH
MVIZWL0JmpheA0uigtZ3CqqLpCynuESaQ4RYheSlB4kMnsTB2sfmbZRc2aHAucWoKkkYsJzOrXxS
ygMRszjNUMbgvZBF+Njm7qysUZjcT0WG0j+wimgqFyDv5C+4glR7dEV3OOSRKaHfzO8ZL6HtT/Zz
L2l0nsUIKqQ1jnWQPOmRJ8uJqbHyoywblFsYsRCIPY9rPKqSS6uotiAHFpqNGGnYd5GS30ADyR7N
wD/I3pC/YwWDkzp1eiyih4X/VDuVL4OA1Jzmb6NbW/mhOg3WiPirsYz73iwdVNFc1l23nexe/QUU
jEgakhtRrYOQiESK4uk+SbHHTqKbEOs0RclKn0kBvz7hCshAiGK57GY0vbJPnQxJ7/S6H8izs36B
4jP/V0X01e9TJ2LQupJrJfy+IHwXdGjIfiiZg182vWVlgzoHolzURpvhRdDZmC3ziHSUxVkFBozV
mLdUWNwzS81lE04UWRIUg7BeaUq9lo1hkozAfjK9TfAIfYzACatSthnMrsxQvlEsqiCFFRrehmFy
S+MsC08SRLn7Ky/W1iyxmFebsL8yR7lCmyjCImYQCOF7DOo5ltWLlj3F+jMDI7e/1m3zKI/A4LQp
y6v3DAAKSn5id18qF8Q/lFwgz0BEVYPHrGNEzSyjlIvkkNQIlAnhay8dMvTliH40ePsL+8NR/rkw
OpumRlzWKzU+V+fqSGXkx+Ae5KUM1QLVbm3Bqh7JfESywNCuT9nHffOMr0cn2sYgV7O+wRNrlk9q
eBHitzB87JWXfSuMffwt16a3faWTjycAreIS1JhrZmTOvpHtB/jNE2nG/IzwvwRr/r8KcXSQD9rH
yKqtrjPlZyIzhRDBrqyRqeOxHWatDNMhax6XfV7DcOeGV82tDyBrHkliO8c3Y1EWGMebTrrFvJCO
YQYUkXQvC9/a/ISRJRn4RcLMmyP0x/Z3lemfFJzw8ayXsRL+98aobPWxdrT3CgwEeXOrOSWa+T4T
D7MFYN+T/kbRVlttLoUv8BoAjASYrhXDWzrDr9XOaSvWZHrmR6QApssabdKWhLzLCZ8qcTlr/pb6
ROQhs4a3/V1lWqOQJQuSDmIz6IvoKzStzA5pqmpOpQHRPEjXMROWZJN+j1h+ggydbNOCsR9UouIk
hWiLmZBFVZC4Wb5w80VfXMbaNh/ity9Gp9pkJU0CSBATFmtw/E9gUTnokA7/Ox7ryhJ5ba0CsSBs
4rDggJ2RZFWkU+s+68zanhxAzD1bVW471bayR71/qwki0ZqK5mi1NECvmxO3kpF9TjCXhMvuwwKt
GjHyzZgkaipSxqDRsr4hhTJKpyaDoNVwTbS+mWGpWWJQnju+ddQl/FqJGoslvJldWK2WoPp6d/ko
ztu6Jl0hwWH8VCM8Cs/F58CEPKsX2qyYb5szsrJHIU1ciUUqhkC2+Tg6ipu5kR2BZPeuO98cikPJ
nEG0/RZamaTAhcuFIeclLFEOI6uRKz/qoOIolFe9Sk68aCzm2M4pTorxPQ2LzzI3+kVe1SbX15/S
LneyNmINE2bclTSvcwgnoRArKEAYwnnorFo4JxLjhJKN3EMDCny0CIqdJYfruI8+Kt01Kq6t6uch
a1rxdor/5+7+poiryvOSLzpAroYuKKGlxUfUiJzWLf3/T7vodjFsZY96/9V11SxGBQgHCe4j0RSO
7OI1Qo+64pD2kATcH4xudXpL8UvGYdn/aqAh/XpWVLnRjLEg3XqBZHJ1CW5o4kRh808BKYYD/mpG
mPNISkMZR3KCllxcOaEKBfaKZ5hh7iSFNWml8rpIlFsUs4eaHBkZIoMwM3mDOX8jHCowZgjPl7TE
sibhkt/+s3f+Jpmrjn05NhzuKgM3iOQbyT3jftrHNYmncKbSpLCVKxhoneieZOCl4GesLXvBY8Nk
HrEsUjBTqd0wdS28I8YwSVQtx0vkplbyA35C7iqwDw77a2TtIR3M8EIrcSTNGGaaVXa+UXCMuJAR
wUg8BSLiPEM1SAJOjdZkv/f1fzGQe6j94cDZLPVOxnpoEmYlzxnGpOJkQ6RIDr7KwOT9DSN/7Y7T
0fTLMuXVVCHjfohmB9GllQ7IknrMkjnLDo0TXdk0RQnfG9zimWifYor1C/hEB91vMFC3exfPwFva
42zjeX+J+6gPzbxfsaNt+UYsA9x1Yf8pL6zih1DYAvdt3wjrQ5H/X8UMs9HwGNqL10KCbm/10xz4
+7/PulNoquXCQ/UtIFJfAwIwv0fVuOXMDrN6yebN/w+ZlT+EJZqGDLqMxg66ttMGYta2OeqrwtPk
iuARtYfI/ro85Ciz5vbfjcnWlJs9ykUkLcxiSYaLCEttSuXrovNmZiBcZ1Wttu+smyHKIQq+7fiS
XM8lz9vQ4ikyjE2VGBcjc/soj0jKroliCVA0WvGVsC67LwGmqJOruLBqxJGsTDPTIhW3Rnwpc72K
dZHBGhBbvc5v/Vf1bbBmdDUVmPtpjyyS+Lbb37aSulL0OY6bmIePGCp0z7neDaOU4fmbJlRBQNZZ
FASexttOyvu+6nB848aq1XMyPu+frE1kuv0+DbGGJM8VtCGhzLU4M9LZuR1HXqu98CkGPr1OqMLt
29uueqwMUtFaFgihIhRkLnGNSsSU+loCWdx8sNq2+9yN45lrWm/MikOniG491y7D/mYiZWWfOmeR
GqdLQNJFWQ8SUe7UONbyU/yQW+Gld8k9lnwHi8fODiwPZW01dfACTD6VlwjPyA5S2+Xy1qXHKLlD
cOeIU2hq5XMQMDZ786iv1kodwn6KjKWKcSQE6btYvbR6asb8l/0NZTgojcxTK2XjPCiY+Zye5fiU
6oxqHOv3qTOWFksdyBn8xchJQ93i87LE4hBsBmqrfaICtTiLWhI2oSbwsXcgjeTFl+mBvw/PhLNQ
HarE2d+zbeLAyiAVqIlCJkxxTyrqILbNH2TkK5O74EzYzKh+W5Mjmrz3VxH2yijxz9UlPcgJtN4X
6AgNhlclx4j/yFgV42i95xRXBmIdMyfRo4CXvAaWnmhBbBuzZDAFVwmRnmnt8Z0kR/hQhp0y3HA7
ML2tTqRwBXHOIEwBBKciv4AsU3moPExWsvBmwmFmUjAISvwWOK6skf9fLbWRQG9J4fsgEAixqYF5
+VV9Mg7TAZnmE4vFs/0uW1mjkEMQe27C9YYBqBhMCY5Z5XYYeUiY6IEdHuLnOTaTH6q5IBbifNZa
GSAi0iBSdhM3EyXFXg2sIO2ttBwsSWA4DzliextK3d6SUqh9Q6SDE/VR638MEt4Ukheqp05m1HG3
Y8nVblKIsnRNnE0SxMJkaNs1T9BeugZgf7vzuYGCeXSp/ypMWBmk4CXpyFS7qsczprFH8VX9Kw3K
1e9TaGI0otQtGvYunB707qj0D/sHm/VtKOCoMfSPW3JAsITx7XxjcuO5EkhCGXUxhimy9ztuQEvS
DHWppXqKb1Ppn5vmQY8Hs6ju25JxqTB8mhagEcq2UYIBgF9On6r+GqN5bGQEGiwTFELEUiLmsYp7
MShOow41gmufMTaLZYKChTZIIbJBuoYb/XNfX3NIIQVMSc1tpJMh3KobsiHRA34NMRxGIUUM8X9S
2GifuFRQ880c7p5VxN6+7G/GKE+GLH67DDkeQWN8EYg4QPW678rbW3YzQLlykvd6o5MymhGD9qK8
ROnozpjKuG9l+y2i/jRDV3eRyv1fftmkT5cm7HkzrXqvSOaHWCvPldGelupH0HROPzRnUWkaM2hl
HKy8dqSw+77/12wf39sfQ92MaYpJ0GmFu6qFNFBdf+p5p4juNLwvl/Hvkr+rlVNuvyQoGwbkAMuH
0iHdmIULzg/hubY+GTrMSnltA8ZtcdQZQGUknPUUi2vQHqxcQ0kAD+bDOLHmDbPsULdgUMhtCZlp
MONz5SRNmqsFeCPU+msRldb+92L4KF3qhRUpxVA0YGCY2ZrcuZPodsG3fSOMk6aT9a4CGLU1uKXM
IPS4GIdQvur84/7vbz92bt+FuvO0WZ0KuQFsENYLyazFfuQh6Dzsm/lD2HezQyHGMne6CN38GzxN
p/gwkdEdaEmU/H1r78za36+nmzUKPqZIxkCuGd6mh8tXzP/NTaFKoC2MsKya3KGPr10RP6OKdJdC
914dOq/UDVsuOVDC0srK2/SxL4XrGKaCWercHS+jYUAZ3FSQLGPMHUGrvhh1ZFay6Eh9fjdM2uvA
yc+lMh4mSNxhuJA5cuUV4+Ncrqnu1DY7Z23opkFki5JhJZNsd1DGXFrNngB0LFwjUEGvX4eAt4j5
xjwmYlC7PQchYgEd65+PPOLPGqWdzuMukUf6ABh7zTBFbfUcyIXaVgg6AkwdHI9C9bL/+1uoqCsS
iHyiIKsGTQHWh7xVxYADNwTPO06AKC14q0E6H6exAmFFYZRxN84bmsGhfq5LMqSP6J5Ovk3DRg4R
vw/hWW8P/MCaPbWxnl8MEFRZHegZHYDTHEaCnXLXqnkS9dCUx1cu+CAuDQOgWKZo7NCxp1EHgOqX
u0L2NRGkR+ljFsfmWOb2/mciHkV53C/LIn/LalnhEAox/iHxa3AWL57qwBMbr+o+Rby3KDXDwTeg
9xdrlH/HC9qfmp5Y6z4qIFFW4UPNSphsvT9+MUJ5diZpUx/yPWkn/m+4yNCZZNyQbjZmexe6AqPy
xXA9OhgRixAEbaHF5xohWiWKDjSlGF+JZYIKMUYlXOKJ43i7i1+U7kMyH/a9gOFxNJMsb4ulL8j4
2Hb4HOvnVm4x7seMMWAtZED81oWy/jo0nSyMNS1bOHwdjAv70D4E9/N9GCF1Qai9yfeKpZO7EVf8
Yo7s7Mq/x8RoY6XCsRWNxhxn/b4pZTOAXK8FyGC5N3NxFEhkVdvoXIOCmn4RXMNdvNRqnNxXsDaO
SVljWqNwohKVHl1qePeOSAdNdmEvGHctm/81AtWsioO4jxS0WmuQTpzeNHBzbGbhay5yTyi53nMX
tDx9Z/d1k1O6A0x0V2aZhGWECAcC5/IPI7v03Vu9qFYujOYU+sPc2kukMdBpK234i7NQyCG3Spdj
OCdBDsGVLxjxeugPk8e/fVUhLVGeBYf3VMY9vMUEXBulSWQLp/dy2HaQBPdF6AZyZgG2g92cpMvg
BJAZqm3SCDh7w2iC+OiyAsk/wKWiGYTHhkE71A3QiUKEMEnh372I9M4QndoBT4oSufr5xCLZb18B
N3PUFSCNWZfGLVj+rfjQDuDJXRfO20ezbbS8maA+I5/1Mi9xM5oi6vKUT4pZ6TEDMBmroPsuMK4m
LXsDz7BxLiD5/cL1nxvW9HDGMugKaaBjFJuooyZbFR/bzimbp/1tYq2BHPgVNGYtZnnEks7b0iTY
xqiaUdZdQ6ZcIGsZ1AtyVMQKbTMDJkpUj5Lgt6wuU9bvk/9fLWMqSiROBfx+XxyM6I7vGflM1jaR
/1/9/sCpGLNWANPHWPvBL7qd5MtoxqLMiPreM+i/I95Pt5UpOC9mPqsEHgdRMUl2P7L644JhPv3F
eJzvuxP/lH0m8vXLm3LfWJXFAnjWOikcaPh21pK+Fuymepih/iWfosnZ9zgW1sj04Q9aPs/JFK4s
K918qg9COjuKGD9NiXidm/Cgy8K1qYOrMiZ+kAuWUOqeWBusu4z43N5WUwhRDPPMy1WC4wuaMP9Z
8jgHMHsULO5IpnWIDBfaYrgC439+2t8EOnVt5IUE+VDxUF4LNz8QasV47pgyRYyPSEtzGlGp5LqC
6CqJHyfhM6e4OQs2tiOq21oo2Ijl2WiVGRXzfOwtMdZMIV+sJrtvVVZBd6su88u2UdBRKgvmNCO2
fv9MZExg+IBpQ+hDw6whcG2EI9IfR0XCjJzAaXkz/LLvrttRsSGCd0jmTP3WkNZxXA25KSSKqoe2
sQT9LUmestluQhaVjWWJOvpq2sWLgvqePWMMayi5Rh+bk+Dz8dngfuwvantTdVFVVVGVJPRA/opn
fVL1vdSiU56QECFWLGNcmHSNbN2eHsi4mvEuRpiRmJETMqU2NoO6lW0Kq+O4MCJdRQCJ032ocA5C
tIWxFaU2r4SVGQqyFVw4zVggVM3k7y3QjFV72OqJMUQdyhCiiDZ8gNKveyhJ1SxP75F3a9wFwVsl
pj5SN60Zt1CL1ZHw4GIb7Rf3agd2d8EfO6kyB2G4KOl3XdO9CWPAoDDHqLNvHv7VX0WdTKEJdIWT
4K+8cIiTD2rnZdpfIfjKBuU9GCsQ8FoUkudb57eX/LIMdvt1AgkIJDtLvWYcI9La/JaGaGhI68hI
iVHXki53GEPBgUI4t7k/NPGjrmcv+0eCZYK6lfQwS2d+NnD6cgxSmTszbl73LWx+GczUFXhB0X9P
hsXlUAV6grqL3ksQzFJPGtf4jaIxMhHbIcTKDoUjrdEJ87Lg6xAFOf2AA4Bhp5DQySDKZViTxR1y
SBdLZgKVPCLPVf4NYq7sUx8r1cZlmeJUACFG/JyXgbvIoYOEjLVw2UHjl4/727r94W7bSn243hD4
NKwRIRvpuQOqdHHN8PctwJIEDXrQEP7TBIVy96GTDQ19Wrwtp9oVMsJgT4sXCSVNKAOY2pCZs5pf
+0573F/Ylr+szZKFr2JO0DGnYoS2o50rHwdZM9X5WhqFuW9kq4pmrK2Qv2JlRW4HDXN4sbjgZbpv
7A7aOuExfMlO1Qz5ttpFbwgr8CIOQAdea5OUgw61AmmtSeZBIhx8eOURs+4szdIeiaAuGZXGd2YA
hW0mKYFg355hyjNzoW/nusN1F9fdW6H1VhG2plrnXib2Rz2sPH4Y7GlsDvVSoFVFtpDAZi1+o4Pr
l/2m3BXZ8IBbuHdW0mCnmERQnbQDqssXFh+a5bVUeLuoeSQGKsKJzCeD6CqPmGEPPNg6fquPSY91
l0dNC5IK0BwHnduV0VEMWXRClgnqog04JRsmlbyJoJ1gfIsTVvc4ywDxm9UZqJR6ikIF7Bu+vkL1
uMpYkEwQYsfxVApBxoLD3QKysa3c6YflPL9EnIXhYNBa7xOT0OEJfyokPa3uNJrNS/itAYErdAvW
lLLNoGX9uShQ4adMC/MBgXuDIbj6MUKiJ7DTY26RKbiEHI8U7IFINjJgZqOotXZ7lYKZMtO5Gbq3
JE2JfPwH4UsH5lj2SCh49Zd9WwzcVCl4UdX6f0j7suW4eV7bJ1KVRlK81dDqbrsdj3GSG1WGL5rn
WU+/F/2dP1YY/c2zs69dZTQoYAEEgYW2jgjgRa8Sx24+6d3RKA/XZcgsRkAS7N0yU63GMfb0Uqn3
CX24/v8lEEkElAi1heKFn6qYaiFObmLJKu5Yinop4w7JyeBdl7Z7Jd9ahYAVVFMsrQeJML7OjKY3
NOy6VUB91JswpBufV4k/SE5PpLPpWjCOdSMyoYqoTtp+Qz4kUUiC9FSAjLZOk0aZOWQ8DZh3RLNp
YF1WJKhIhKQ1+F11dNUkGqOWZb0lZBv4wKVNX1mJambRqidGFnB2NP/7XipmbEQICJU1caKyDCfW
2LWbodNpxMbGQnJ12L0VbqUIMIVWe1MrY9RM+U4Pcm7O5YcCrEbreX4AdyBYXNWjznHJ004ymu/9
M0T7E0rQzMB25N8heJmiYq74KkNaFu6wKL5KVskZ7j6VgIjd4KuLDXAYCU476yQ0e/56Ox7Wg+la
Nynuu9oD77JKPBkKva2S+wPzN9IEF1borOMaYeLOYq1PbUY7r5ijl2XQ1EMTj2fC9PtQXZ6aOL4r
tSmwQTppLdnnYe4O2IXug6LLxTbZoIvbS0Fn7ORcHtpuvs8GTONQUEPn3WVMipt8rL6SoT5jphCz
s2vr92EksYv9b/N+bsK3AaDOtW6GyCSs79byvWk/X/fWXcB+PykxhQjjos6NFheW1Hy07IexTJ1p
ktHFyr4+ESCBtGPf0AReOoISsz7MN+aP8Dj6HN/oCc/Q13XaI9WGx/46NCJ4rI52+qhYkn/vyI2r
va5Idcm9cUfvGnTqcHBdvMqrX/iUYm069mOdOrJX6f/i0e+/QvBoauRNFDNcjoYzp78qn8KAh/zC
VT76oDLijKoJiDNZ7cjrnbsYvDkBblYbWOygfkb4ngLO6I2Zcy88hUcwKKFrKJLm9rsBcyNMyC86
nbF6SNAukS/MYcv3njzEHZrGMzQLSbpMuLlfcWwxv0hsu4qMAnoVaPWbkie0eaGN+sbUf6bGkwWy
9lW2XUImUQCuyihGFKFQ08lPxqELxrcZL/nWc54Y/aGYoVIsPGJUJbpwhrkyL7GiwUP0VMV2xd4v
B3JJkm9t1f9N+rSRJKRo85Cu9RKtcI4EXGX1fTX+uO5+e+wD4H42ddWyqWozJhg+1pUlTM2R0VjO
6OX3YJFw5iOnPfiOb+atX/sXIqvv79r7RqRg76POjDCa8BLfY9Mn5gYO4zE8Eth7HzBPtvhtb8Tr
NwWFjxXrY0HXHhkOX5tI4V3jUf3AfYveS0cj+GH9aRjvhyl8LkVDRTHSIIuT0xI3O6MB5Y6/XvBJ
Q2tyZK9QuyWs7dcTDH5k86KOCwx+PFyMQ3873XH+TfW+0Dx6BypjJCMleE7LyQ1f2OQc/2Ic47fD
FWJ3WHW6XYWo9LTj4i5x9TCx9NiEUg5XmckIkRUsjhXVeJOXGvS32FB9jjCeFDq9m575UvDrPrHv
3v/vKzJVXPVF2qwbqg7rfIcYbOZK/RCm5qXTe39tZEv8djOG/7gCRAmxNoonu6Sc2EiNJrzNaPdg
kH2+ro1MBD/aTXQxytYeypSo3kqCOD4YsrIi/8T/1eahggAgAyvLojLQ82qsw11Wkpeo7U8JW/x2
bo5GHz02oHz7v6kkAkg70azlw7V5e4qUx6Q+Xf//u3nW5quIkNGBjdUekZJMlu0M0SmzQ6eOJVm2
zMoErIgiJQutAWmvitGClAYYVyzU1mlGyR1SpowAEcuKhHRJcCOK1hpjdj+iEr3pA5F8kt1uoF9I
BDMQkIAmSd+RHI/E6pm3WI8o2PGH2/EnXgAdLMV1GHbQaJ+vfyiZbQuwUMdpqmSjpXlzVBymPr5t
bNu7LmI/HX43BnEmWce+eIzJQjEdXG4GusawvNEjnzjTmLyPa/fte3OMIgdEWC/J0DYwPWz6+pFh
a06EJ6OZLc6ij0E9KkFG28fUAHmNjJpBYidv57DBCUvR0zTLEEp081Aqn03zsZt/XD9LmQgBKnCD
682VIVrMpe4XnRKscX5Zi0li8RLPeqvkbzRp18WMsgz5RWEsXoamcM06mM3ZkjUq7N9cN6Yh4ESu
91Zdl6AfMaeVuXlRfknG+tWq5k8sNh+azLoZVA0vi91dq/QPNNTOWJ310hbRKzoPvjHs5BxKXFbn
Hh3Y4wGP6qfZGr5mhfa0KubHccyDfJ4Py7icQJ7WOgmLH0ptCLTWlBXbr8ZXpr559+bIaNLiDj4g
vmYf29PyMh7XYD3jsRmFjPQirXHy7/xnyMCKcTxS4kn9jxtmBTaLmjfQxreDH545hz+m+8GxhZej
Y+grh+tmt1+1M97lCSGwa1uz6QdcRNLb9ZAc12N/5EmZfjDeWk1l+v2XrOxdnmDn3YzR+mV6u9AZ
B3pcXxunRao7PHKKFS2Yf2p+esZ6Wzf185c+kDVJctS7drxCeEybSFHjFmNlVZZ9pNE9IZMbD8uJ
pPlPleAtU0krPx+KWQKV+373rrbgDlOqRaSpUOsdzR9xdphRQEryL2Yva4ziv/+afkLknKYUKMlm
FIwwJBFp2ucS27avm8w+Ur2rIgTNbtHbsIvwBdf5aQFzvjZ7yvB8XYbUTISQmVlmOTS8O2D+FAbE
XY/YBnXHia6KQH+afR5hbKf5tLqhg0rAEx48rv+A/3I1etdSCJ/wiFULTT4KbEeqW46pbxJM+s9K
7mIgzyNR/TS24aVbTDedYj80Y0n1XvIlxfq20rN0yQ0AAdECMjxQSxIJJJ9RrG6PbVtMeQM7NKpj
Nn+K2qCuv1w/RInRUwFbDH2l3ZDjEd/UP4/jfcsGDOIdxtqSJFi7aTZaIii1NTR2vMWiDUJbk5ZX
EV94NemVE5cgdzNumIIsu3giy22aSC7puyf3Lk4cfc76qScNQZl5bD4v6X29fphV2XjmG87/4cgb
IcLtp1PN2F4iNPr15USdsAz9qUiOdg6ARnG7zpWHGu3Jrk76H3lZPphZ4uRa72tmWnqxpaROnWJB
70APuv2j7WJMAFF31LNvSbz+MGLQFY2J8mQ3E+rD8w9MDT8bI5ZShNO5iNZbq1cqh3bEX1vwzTf6
OjhLzu6sqjyvae0tQ3JibHQSsn4hg+WEeXzqQHZu2SUIxyPb0yc8e7cQ0rTKtzJd3Tmb70cj+VFT
cjuX9c08ssfU1p9Vw7yspPwY93MHOagOVFO2eophPbJekbGi74L/5kwFe8zWtU07CjsZD+2JN0/W
fnPKz7JJ1/260UaOEON61ukVHtnQAOulz2huCsg9w5QDvaP4BmjFL7zCdlJTEmJkZskBZeMFYJQD
AdEEyCzBXK4cm/aYVMfrDr2LSRvF+E/YiAg1qzWHEZjB+vmgDcPHEmskrovYrzZvZAgRzJ4mi+Ql
1Fif+CwKZ4gu/sFab+uiYDM8AezzN+780vaeJR1r33/a3kgXg1s7huhJxaczsYM0djFahDmKzJ+P
vGAUOvnxPxxw17WWfTsh3Clhnk0az4os46WsZ2eKg7YoJQayf13bKCfEtLa0Mb/Ai4sY+b7j6x11
yzUHEGrwfT/sRyVL9iTmIs42NFM+V93KL2zZvR37RiJJzfnHuIKRYvNkOTI7XRrUmtNef0oHvDmH
OnhSQ7eObMecbQnuy9QR4WOYRyufgPtZM5/CATzGuXT7lEwlATrmJVxDYuLaBDbhy9KoPwsbdhAZ
mT+y4pQZ9a2t1Sda0U8kzS4hae6Y1h01K009q15idzSzx6XqEjfKo79yftPSDDCcmSoTXINZqhLG
JMJTTPkPaWtXwxzcdS/YzRfMdwmCF+A5JFqUAflCwazHxAo/oqnMyVGaMYpWljPsf8x3WYIvMHOd
ZgoaVS9T/cz+uYL54boy1wWAEO53rKSpEqXthGCjMIblSJVjLX81Amn8OjD0hP4uI6ozhlskHBoT
XxjzaGaXb1zIYqwl4C4daf51nf5LZPvPqaFr+XeBCqtqi07wOE6H1R3HQ3HHm6/N59zRzv9Co+zh
QHaOgkfoIZ3+3Rowh99UJXfsRBJx9rH3XSf+AzZBDe/SfajVqJjWse3Yw+xiUflNRhLv+tnJxPC/
b8QUpNKwLBjPVR24B5286y950rTO2MpgXiZICKCKFmbKUGP2EL0eDkYAIgWkHook5ZYJEcAAq1L0
GPv/NE/pjsr8OHTemEguKPtQ+P5dBDRgM5g1lBlQSMhwaiz9VdGGf7IMQ3hzc0qQ5Fz/PlLbFhAB
fdsZNRvUeXpvPSg3g9+e6g+KXx7NU/i0+vZRPsVwHfDAGvm7TRDSKvqiAiNsAz0y1Hab/DEpUDyd
pFuluGf+GSt/naZYPE1bzVDWDiVMM0DfR+xQ6phgeuMPi+kLOtVlbisxELFkuihrOrEV+FqG5yrz
Uv1oTLIvxuHtT514sw/FDIop9gPWJlMLMuGZIL3VwPzaYX0afTSC4f8jp983xndRglP1pM7iMcXx
LcPqxPYjVrI4xPye0CCKPl83xN2Ts0xbR5s4moxEUO/QHN4ZZMFD/XQDEkDHKn9MZi7x3/1i+kaK
gOSrlsW1Deorr7zloWOFlS8HviZU1kK8a+MbQQJ+j7HahtMEpIhz5difrMj0SWQ8RJUpaanYL2Vu
JAlAHupjRqMB3AaNP/m4BmFlB33ku/t4tSh6UiTyOB78YX0bcfw7bgAdVYcxrzRcVExsn+sC1E19
/pQtO7/9StRGjmB6TCnWMrPhSZNbfDX5UvYb46yBeDI5yJ6spbJEWGfhWI0GxgXMYDytR+b+82/D
N/UkqbvMyAVwb+a5LiY+jMO0n3Z+M2qmY3SS8pPUIAREN5aFKhiOUpEeYUqKk3m/Wnetz2+QzVMe
SNvyd/Ho/UuJcE6XODZMVmooVXKfSr7UR5RH3faMTW8y7NvF840sIfUrNNLO2gDdWvRgGwc+zVgE
5VE94OXAl40D7fuwjW5HYoNEWdxTyZLaMjCnjjzTjJxsvhjzdxrPjl1pMljaVYtgE6ZBCPawiRwC
41JWxGBQa3rgpAlYIYYNza3f3EJR6Yzr/oWYWJrOiIG9FOJcpklztOPmby6cP6/eENj3pmMF+mF9
KV3ZYqh9c9xIExw5nM1KnVBF9rQPnJGfh6v2Nf/ImWT5e6kMn3YT5404wZeVQolJO0GcGqVfxzE9
kxajRtdj1S4GbmQIbjyrullNNVrM0yb/jvtOEKoNmrFKep/xmaZYV2y3KtRgNIe/6SfdSBZ8m7Qx
SmxvM+72CVlTIaNT3AWo9/8v+vKAR3uDLggmanZs0jsrPQ2yi8duTrERIbqwqU/9muFCnVfPGf2U
m1/z5JQkj4X1cv0r7ds51dFDA1YrbCEXYjBLsaXbbFFdLe2jrXy0laAOX1FPUIegnU6d9jWdXkHk
rf1VSXIjV4jI1ayuKohQMA9ZYe25TR+yljl6kUqCyf782UaOEIobVCtSsE/zEDm+eRb6RD+PjomH
zObEx8+Kb9dPdNe3NgIFV7ZAYF+2ESZRmHpvLN/6SNb6u2t+GwGC80atHRe9hdZDLSrwuA3GIfOn
nstohnbddyNFcN/OaJK+opBiY1ajwH7NPHOz2SvCfzISLOmXeagkgLEbSTYSBbeda5OEBd9Qrc03
axKsxUM/FU4jm0LgP/yP3OxdjCVcrNqlreEFMDyNHPvukraxa3WPLR0cPcdslCobiZLYg8iWQHWk
03aI0uBEGyccmZOPsmKqxCIsHjk36eZa1EqrLvhWJZj24tuudgpTgqn7EWpzbAJOaLaSzWXDnzcv
ESgDj0OApWK+FnStt/oYLzvIlJIhkyUgBPqti6bSYA/kQTsYGONUT9rZdiw39pknIz/bO0LToDqI
EZEvI/P7/QjHctbikeiIVlbm6m3uDYvlFIRKkhiZGEGnVeuTohrRYzB03wrrrkRPfiFjFN4zOPSH
IENSVWw+EfOkIlmisa+RJ1lxHrBlPI198XQd43bV2IgQwCHNbAzTZKBYqaYvACGr+1rIukllWgho
oKUGmvxyuKlq3WXrgcm67Pc2QbPNMYkvEBn2B5u2kqNMpTnGoTwYncvu1m/jTRQUt/phvMP8upu6
mUOC6ogZtS+KZ/t/cYzg/ADzh60Bcvgxb/zWTrqUNh38ltR31vixD+9o8zcXHZR2fskQwlFdGmqo
cFTt31jnscjtgZzwPoEW5/WyHInkIWTXMjbihOAUogfPVBZUTMHfcqy7IYhW4tejlCKCQ5qI4lu1
BAucQ/ATzyEskFebx1PsYt7mlIOWrvTjL7LvtGuLG6UEW9TVSsf6Z3hUuDwrWpB1End6m3y4oo2Y
USakHmJ7hDYm+CeW1DiB1uA2puvZWtE/0hRubGXYwlAcSJs+1nHttLQ+j2N1a86rr7HOiWpciSrs
WxymI7Xrr6s6+TFrz0o4OkxLD3GYYEeL/XDdfiXnIhYOjXGyjcziN7L8nDdBJWsolv1/Ia5l82yW
sQ3/YHiTNz/ksySo7eU4GyN6i3kb/1uRB7ChwO/nI1sDpqZaXwl6aZlL4hNiYyWKq2TqufnQ7lx3
T03zPFJJwWk3PG9VEaDEiFXFRFckyDtx5++fCfxBve8d69yeYz99kQVn2ZcRUKVvwjTJVQ3hMn8Z
wq/ReLhuWXv3n606AoyMeIqmNR+QUPWHFUS41WXp3UT5NOvBdUGybyPgSL3MTd6vCDMotx+VpjkX
o/FhVaVNY7IDEyBkjOciXkYcmDanvlYDq7JcctXZS2w3ZyZubll6gu5dzu80heyU56k/RT06ZrUH
S0Gq1nT+SrXn66e3+zCylSncU4cBG/GwEYlPCWngIk1QVV3Bc6afOFO4etO9lhcqkSn5Ym9xfeO0
Zq9QJY+hZjqCL1tR/L5fL3lWexLVeMZ3BZPfBjA3cuylH9a8hmqTux5UX3Oic3vDCX4x1HCODrL+
GZkHiytawpEMSR2BJIKA1jX+DB4yP3Np5hhndGQ/MU9WJty7bm0/nYAY2bD2uZVi4ikZX7LFG5Te
NcpvvawRQ/a5BKRQGyyWonje8qBZhJuPOboR+Feuf6xdftOtMgJeVCCznpIKebUZhAGyxcQpvrQ3
0Zm5NGDu4MVHzbX4gsbX7LDcSLu6JN6tCyhCm1m18hxKDmf6ndMBtDfkHtQbw8H8hE1Kx+FmlnEO
716PTDDkYZ2czlBME12PECWsV6z/Q1MjOYMVzFceQ290Jy/53AfD8foJ7wPyuzQhFCdGY9NkgrSm
aT0rPbAMe7I7NOMf6l7y6L5/mO+iuGNuHG/Akp2oySgMs1vOKRxwYJZkiEgmgv99IwKLoytlUpFv
KfmtHV6IITmt/cTiXQXBtzol1LNYISD1Y98Y1lhQ83GeYqccvunVcwn+f12622If/d9FCn5maG3J
xgIVQ2bMubtgRVHToFMz1suXgoBjYVycNdUlCdS+c78LFdyuYUOZlxWeasY2PXYFdeJseJyxafv/
ZnyCeynKAPJgCovI5/i2ZYanmNbdYk4TqMSTcxlTIsETqXMJ4dousoUsHU7Tcia/vP83NzTOfPAh
OVCJersd7RtXFktSoKZIlKhEqRyE9V7ycfaqR8PjE6nEi8FCCRrqx9FPXAYWbHLTgdJEkgTJ1BVr
VCo1QxN0Ev9mj4oTu0BOn9+mKoCX7NVSYjRitUrD67ZGI3zNVZudcBqdtQQT/CQrJ+7nJsSkKOqg
B4CJpH5RVuJUV6TdnZ/dRTexyzQ3e4mCzqtOy3PrVrGD/QqW5GPutomiNKLaKmW2rtoCLhsdXZPW
xnCdeek95RNnICuC6SV+SgLeodo9h6/hTX2R3VF3T3UjVgDozESl21pQwGoGDAONdjCP9KNt1D+u
u+JuD+5WPQGda71am7Ft3sLOcK5e2bH3Zo/dIPz4xhflLr8pbew+7N3sELqyFQK7uL1RUsDtpq/M
osWhe0s/BcqcXLI4/3ZdwX0R+D4EhqMip/g9NKgjqA0NXj1TQ78Mn01VclPbTbvo+/8XvpNW1JnW
LDCPmDw2w7M6XbrqYlUv17XYN/6NGOEzaWPIesrDQfRx9BRnCCqM1dve8mHyeJO5/sprWxKZMtWE
r9NreZ8YNaLqv30jKUb5Uy8LCLjla6e5T53lSD3iX5eqy6Ryx9jE8rhvVtapqDh1aO3AsoDH6G7x
1YvaONqR+emrFZiH3EfCfijvOOEs59fXnRpLFv8K2DZnLoZgnTVWB5Jpb5gHd1J+zuU/HZXtbdmd
GDY3UoSYmyhlDd5ZGGjvoZXlNjqywxt5wWfObsh7P+rZlX9cmVsIITiBQbfoWkU7WvyUqhd7/Of6
Z9zNLzdaCQFXURT0y0TQai4+p8SPUgNTKo0zlQ/GYEuiu0SWyAe0Zth7Q0O4YDEV51JZ0dnJPg6h
ckoa4veVrCQqEycgSlRgwRNmaVUvfu4Q7UIM4Awpys0f+kh2D9pt0tkYh8gK1MxJYSc85vHXzukr
aIgwksoC+jEBGl//YhK/EzkHS4UOlg0eDa+cmOKAjUd1izRWHTqvqqOvhSSllhggEcCFdrNtAjfB
WMfcMvnQZc/X1eEw8cd1/90AxYZBlqZ1TTucXKoEJZogzf6kZbLdW7IzExAi72vaJDaE6HnqjN2j
rlw69hwrkhxEdlYCRBRsLiLKOTNBbY4FO5ETEUniz93x2mkJcBBWoWLQHOGF0xYk5yjgDYLL8e+S
ml/BUmwuaicrLBrclzyk+B8yOh9HfXWMKf15/dtLtBHnKafK7JlKeqQV5/Y0BOONBspM80Z2h5Z8
FnGssiHFasfIODx9GPyyaI7ZNLxc12TXwGyNWTo1Ldt+S043wXAoiVmsOjQpqqAbVHdcc0epHgme
Ca4L2tVlI0gwgDSZ8XpVwwDw+Owm1DqpI5XY2C5ubkQIIcEOYw198Uj2yvJzkl5YetEjt2T3ajhI
oGy3ScR8FyWWTlM2jnPIuwEnVzmUb8sOK5f8YKB0xBTIQTnJlhBKdHu7EW6+E3aHgcZkxo6ymPRY
GEas0zKYP9ux9eY5dMvCerz+uXbRDZvybJuCRBKTsL8nSapVzHHBOwTyUbtUBbvMefmh7zNddpK8
e+IPYNgIEhEuVLt6Bac9ThLWd0rO5qlAm00d/M3SSAau9l8qCSCXm6DziLlKnA5rBQm5UmADWw5S
6fYMUunX6we4n1BvxAkGXxG2zDbHiBTclcM/vLS4PmSBfspuZ7/0ldOMRal/cxfZyBQ8QEe7LZa+
cvjLazceww9Kaz5c12sfMH6dorgYqtRA5xhrAy7J0XrOaHxQSXFJo86hbJAU3farDO/qMCERUsu2
xSw2ZPE5AywSuync/NVAet4GVupIC+p7EGWpaOYwLQLmPpGibZzqcumtDnPDi6N/Mc8mVk4ll+Wz
+WTnLr8FhG4isZI9N7NMbIjEyAFWLKjCB5vHuMyLCUaCneelFdDqrh3/AngtC2sdTM4Yz8Q3S9Zl
LA5roOLIHmh00WQ3xz2D2P5/fqobZDKIMtcpsNJr4umo4Aka1L03Vtw4haZ8um57u6e1UUUAJXD0
YTtUyIn8Fz2IwTua1NUhjRMJJsk0EiBpMUF7aq546FD18zKrjlF/XPvPnexiv1v42Z6cAEgkapNw
5i8dna+fsyNnsjO+xd7oLB+axNHcHo1LDZZIH2RZEv/HIuZuBQvQNOtqpJcjoleKXhxi39hR4vbl
zTp+S2bZAinZNxMsnJaqmlom0nBzvnQ1eILKZzCAen9hGERltqrBzHWxhEbzIS/jgef66avRPpnp
l7CX9Knw3/nHmRH8d4JiI5ZJCHqAToloUYj3jPHQY96/f6O8lLeR7x7Xuxixssu6IVsKNN960fS1
i79b+VO0SoLELqxaGxkCrCaGOi9aDJzDYlDs89WO2NMMTmU+sJMHf9OWtRWm/w4PVl7nVlcg6hKl
Oy919SHtTUmc4OZ65dOI6zDWpW0oWUBvgT2Cp7IpDqrVvWBxd2Ay/UOvYDVT1x6uG9xudN+qJaBe
nKkxyZaWmwNAwid4fMVb2iv10alu+HVA/FzO58Q/jKCoDhYZooOWGqTUYuxFDz4eYclbaxbfxQah
Z/3EO5iSQyfpDdixw99ECTbCwJtA9L7C+nh2pyXPcX6Mx6PkDI1ddWzVYjYfBRGXMWNTYd/1kQma
su+L25+ys4J9uMZddbv6nLBJVm7cQT2o9C5OgPUWDAJF0/EhalN3ihm9vLdr5lX21z6ScjvvhBAd
70sms2xTB2Jw1TdBMTX1ZSw5tSVvFOpcMGO/cpa+3Jl9vCq70QEUrCfpHpN9qbAMzdbg3yIMxppq
N+OMOxbfMTy4nGi+Cwp3dIpT4lrBv49Rf3Ws9F2o4OBjqKjY7YN25YTwlmjFdpQieWSpedRqxTUX
KcvYrmluBApnawyzMWF3AJ+tJWf9XD8rDl5MLr0DutmBczh5yUFaKJMdreDvs57ZBeFrKorme4X5
/sxInLR2WSurNe6hM0zn/Ty5+hvTKVQF5CuxZaBS8p85fM/y8UbC5/CVkzL4192Q//I/QGUjT3SL
NMqxaHUG405teBML/WYpHq+L2Lsu/6aTkOnEVZWkZAaaqJbD237W3tHuZrz6VJ515v3ZuSvrVtkJ
Cr+JFHOcaKL21KOHZNGec6x8Gg5T+CFDlTiyv+j1q0TBXWTeHKKQHfQTq9vChnloxYdGuY+mY7hc
5sTr+7uEYXZpORb0pVsz57rcnaRkq6QYEFg8t0ahg0JhUW5186nND6w1ndHAMFibeFp2P9HDdYm7
IEptA49d6CGxxTSIsby10HzKucZv6fyx1ECiYJ6M7FxLq+77fv5LlJgKLQNf6oZFd5hdDvr806x9
COun69rshXEc4LsMIcy1Kioodt/B+PFsDz5VNz2EPzLsJNM1zPtwUufpWAySM5QpJiAmAUdEXuYQ
qg9fdXQ4TWgCKr9KNNszDV6gYsykxNDF8nS01FFaTKbp6Rf2oX3mG3XqY/pke+oPiiqViZ2toYuh
cJB7BdLR3z1MscFwj+/D+OkK7tDWmkGiMYG/PyQfh4/4hOAejwL6qHzJ7rsPf5eu2KbxNgCH6Cf2
NsVjg98RTiYApvPtYfFNNns4He/6qe59ua0Y4ctNSlyFQ4fRNrN+rLMHwjJnGEKJU+9GgK0UIcBV
o7Jm1TIY3nwIA/Wf2WF+BMYoPhBOqCOL33uRbStNiGyMNlE39A2oXuqvA20doy+cPAuq8i84f/i0
jIVVJ6b6585EbI6L8nrFMpeI3Q7JfW/JBkh3wwzKRTB67ELDQkMhlDEzT9ReYaYXJ079vTyZfuqB
6Mtw4q/YX/K2KEZ2vdnjPoBW7zKF0NZahdp3c2d6ax/USY2HrIfWvJTqxVq+RfojRSYya5F73Q7f
8kcxaG+lCtENT4K48sariRxIdfk2pmN6sKhD/bfbgIptwTIz2atW/Kao4NMlYRXR0gy2H2SPGdo3
etVRUYUL6psWZAUzlnRNx+W16R3MdUvU3QvmG3XFUGCBR6BdbIVzE7UH7Ud0h4lnhz9iG8Oh+b66
8ZFvzLFO043s0XIXyd4/r9jdUa7zBMZmG1vbS0TvdNI+KEw6m7KXPWzVE2AFu+6nLImp6bVFfp5r
eg71EmQG68ek7W7TrPBWcHaQvkidsLa8bCaSBsp9xNloKSBOHtX9ZFbIz1oPfUA4WzQv++Etbw/o
L7LmsV0Q3QgTAGfQ5zQbtdTy5rh0OtNwCTKkoagkWC37cvxnbPJoQ0tDC80/hmebkTcOq9818em6
XcpECHhTjNRewqgwvBzE4UWrObb67boEnX/6K45uCfBSzjPutAkOqwzZzyEfDn1EjgsdTqseOnhO
d7sp/SedyYPZ5S/loByyRP/aZemhZOvtPPS3q6n4Ce1eydD72PXtN7H6qDXWeWXZX5QMtlYsYFJc
mHXXLzyQ6KVTxFnvVFntzot0O+JuxLKQWliaDYHi5drWqpxmdmp4FA2PyUfd/jpnHuBJgjp7qS7C
1C8xgp0WWdOHbcgvRfPXSflur08qwwZzj42Sd0ttF96IinF6DbUdIt7bswpr2NWu5dA6fO04QfEh
xXKi0eHN2em36TDdpmfjHiPbSNeuG9iuCW9Ec/vbeEmrJkuaT6rpKdNNm1+sNbj+//fa/7CT+l03
EVpIlWMnNbANBOt++QMZtmdFDqt801nxqBL7w836uULpkaIX/i9YFn8TLnzCCt0ABh6ETXjPh3lZ
nDyXNdDIzk9AGTDVxqbS4NOt002VfyOZBJp3jXBzfALE5EauTCSKLc9Se19tkJrV31N6INFLFx6u
f6pdXN6IEqAmnbELulp5Dl39xKusl62J00iLzzvvvb99EgElJrDyh0WH5LbQHszkOJWPYXqb0gIU
wXcFOIejEAtU/vctlL/JFFKXBL06StTBk+3oUnev1ZqCb7xwySjzJskRivdxDXQzWoSpcC+0n1iC
sbALrSRfaT/1e/9M4qOoMWVNrSwzLnZBe+rc7EukH9LX6ZDd89VppuZHUr43mVoCSOgWX9Ki4vys
JxK0BxKsXuHnpUOwrBAs2RP2FyiejPRtF+U3egrAQWc7n1kMy6dp4c5gO9bJS9F5Vj/51+1e4mJM
AAljHMeV2ThQu/qo0DNJe5CyKY5tH3ulk8GhBC8YP+oN3uqjGo/1mFgo0WqHGkTO7c18RMzkbEvo
ZXxZjll5vK7fbpFjA8FMwBCQ39fzGuIkzYcWg8/GTYhycHLig2k6WmwzT979KbMYAUtIiXUd5YrM
yIq9ioHnaTrQVgKNMhkCkrS61pgKA16Z40sT/oy0O6pIPpfsawnA0S6kVK0VmcaSrOe0Hm9AzS8R
sX+B/GXnVOR2NS0wssUKbhh6UJ84AWr/thAk8WTdxtcdiopcgGWYg+VBRUJc0NQt+xurSfyKXIr4
//Rd0HPwu4m3qpYRK8Td1CAFBuDHgK4gD6hlz0f73wavK2A2BM+GWInUI21Uxx5uu1i1h42ggRKp
kvx+33PwMIUJAgvPOeLLYqUP8TCB8ssjD+rH0puPnBqtvSlbhz40zz3aptHEI+tD2c0GN0IFPFqs
ilIDM/1eOL8MpHaXDLMF5Kil92GBlHAoJMWEXbvYyBMgScspayeNKwl2Bxv7XC+rUTlqJ5uR4j7/
x1VmI0eAoUWvUqxwCBG4jAr0/52LwZPzsti+PiYnrar867C3Cw8bcQIE/Q9p17UjOY5sv0iAvKhX
2XTlsny/CNNm5L3X19/Dmt1JFUuTnNuLARZYNJBRIYYhw5wz1EPdJoWCdl9yymXNmrUdl1pkUwbB
zAHclo5EMfFBMmB/cYdP10oHU7ubo3PacV5V22/ziwz2TtG0YzQJOfTQHilwxbJDNjwDbgvM0cEt
r5y16VQrYUw9fAq6cRmxlOEs1VNYnRbh8fqh8H6fiQ2SinHCtsnwptJv9WYvFefrv7/pO0QlKD4D
WPwro7K+BIkWVKrTZ27V65aphF4eBE4zeURruAyG/3A4F3lMDmobsGADrpt2XEGx+StCuVF+RKPO
Hp6DW27nk155vngQwTORmADJ+MKHOshErCQZ2v3VVVa+C6FFe+ajU57o9EbPw+jedNmVQMZll6Ue
TLMMKAHrPibOEBZuFj2keIiSgGPnm65kSphTM2V9gx91WvphCQYQsRWPyQQau+q+yAXrunlsrTsA
O0eTTBFr0F8ZsbQCVbVFhv0JO7DzuQuoGDRf+1fsVNsKXUQxpm52QdEqU4QqhXATqqalyL4UGhyF
eEKYS3IziqPURSlaSeXPsjrNGN8XePW6zfyw+mZMPuqA/j/qAoqvU/sW6fu8b+0x/Eb6X9fPZmup
FXvpOH94r/wVgZkkaVgWBs4m/EP2i73hjW7n9a740vqxa7rt2+iEdvOCveTxVHqCo3ImvLZi01o+
Y+zCFKqVGOMilmlnuXxITe9/VJDJSEUGAtJJhkUIhUWveqVNHEq9rR2F22anfaP42YWvvM9YN/tX
pIdb7rzWkIlWZjV0KgEfg6PcCUfdp+MFRWQFjnSrKpbyoFuLm7nAYjWdmVfC531cJlMuU6+bcT/j
tlZmtphiwZA3x7Blpivl2J2MRDeXcizQiJFK0yqGPw19dHodcy8G72W65XRrSUySlIKxBKQiomLU
7bS4tsLGzccf142FJ4OJHvkQkJEsMMZ5OUhYOIstWeXc0zeD4VoPJnhoJjAhRXGhkFiUri/D7nhz
nL1+DxyW3XV1Nltza1lMENE6uSJ6r9MOg+Rhl8k4hu5gJS/lE3waraOGy87Hswf6hVcvbVT+xZzQ
ZmDT9/cdpmynVvxeksrVwYZmc9Sjx8FmZvQbDcD+ikTGHg0jbDblYh5hfLRlWzjxw7DT3A7gUOou
euaxUW9dctbCGNuQNUkyOxUTO52Q32ozeYnC0KkMxcUr87mdS9xGR/+6gpvmuNKPMRU5S5Ul7BGb
jeRZ0/wBYaPm2iNPL8ZGimppA6JCSHES7cVJ3dAllZX+asAiudiL23tApEZkNO61mKPfFh6MvP6m
jLWMLVo5Roxbdu32brfX7dqX76eTgtu2gXGQypr3dCMy2uX/Ymtt2xNXn5dJPVnbzjnwYHAtBjid
7LZ2sA9Ppk+zHA/JedsTNVCP6pQWQGbfzQI6birARhQ0GzpADdS/FsPC+C8lpEIbVwYvaMeFntk8
2YtMtn+r9mUSA9EcMisAcRce7q3LOceid/nWe/S63NjhY+SXrsFl4frY2vjimivZjGuCnKAjWqWB
aUmUc2uYDQ9YMXagVPtirI+DOKOSqe0xAvGUqtNdltUvgRzcj2nozAVgf7GdbhTVH1OVAfFr+JEF
8lmMJTtv+j/NXHrV0v40F+BeUcT+RcOwbJCO1rIsTpdnjjgL7rwU4E+KXQwtJpYE4IqmJG4YNT4G
yvHcrixwGtho8x1i0XjUA+yqzrNdK9ldaMxHUNmCXK/tXoYkcaPQ9E2UChVBc7W5dEdtvAmztrbK
BDe/XDxqg2EBdNXuQIwHtEN0yPX0JGbETkl4HKvKXYjh1KPptL0kWFLfvZZA8o5G09Wqxs5azc5m
xU3a6i6Q1MZqYuVHFinYbJ3Jn1LU91Ylv8UjeJJxi7D1Fmjcgeh1qnzCBPYpAWBgu5R2TerjrOPP
blTgOZLxTul4/XJ6V7h2okz860hPxHFAgWSKzliXEQmQk78DZWiUjlF2iM3Fuh78NkvuoKT6r8uw
ZaAi6NVIi2G+80E/gJYwtarAwVW79/L78rHwlxA4BddlbgZcAOEDp0nTTJ3dywwboZZEBfelLDub
ene/5D8SfebceDdT5EoIddtVipyNpTTaHK+HeHH16lksnk1iqzIPgWBTF11UDVUVFYDjM8mjkwox
TwQZSEPSuQ17W+pOUd151z/Y9vNhJYXJHrWYYLpbwG2meRNtbCM9LEfMnTmRFwPAZfZQYrJDOwU8
Da2cgLDh9bp8npJMAknNxmgDUKw4U/2Qo0+if49H3iV60/BXKjJpYoqJsVRpR/vElCUk9UeP7sLx
Hnw8VegzYmUWGimXqU1wv03BnG1EldvIvTvoMWdtY9utVuow5hcaaZemVa9i+HJw2tvC+2sPhXIY
ADXJUc/XT+gf5KEFJyoYsAaO9me9OhS39FQJsdPgzm5kjzelHT+nNiWoJkdgR/B8mFrclzhFW37/
kcfEKYJMa8QqyjXF/Ks293HDMbntS8tKAONYqWimc7kgLmXg3VHtzClvQHLhpXbvaQ/S7XCgNJMF
yNuQVvojD7joHzzuoh/jcVKd9XUffdyZ6Fg3Oku7yAE/O+XKuZ3ve2d2Ghe1Kficfu5DS+cc6Gb4
wp1bRUyRFJGtvhbtXDXpkKPYV0gu8MYtlW6Fmoei5PSPtw/yb0FsCVavl2nKUzT56xFtmTawF8Jr
626KMFQZYFYmwJ0/AH9XPhfP6YQbEnyuEPCorIJ908m88EH99os9rmQw4aPXNXMAqqgKyHf5KOaG
m4qFayiVO5fTLszS/e/4G5FQakM1R9c+aIlXOgG1UelUUMkCtwv1DkTGDtXKzEoHS7IpoE7o8MrX
mxaxksh43CBFUdrqA14Q9c2oPSnNaCdVbIlm4FzXbfO4VoIYz0t6jG9nPaYY0Jg6iGbnFuFvQFfB
FLBqKEumqqCe/TlaqeNUmHlvAkBnuVOSp7bjRQ8a7r6YA/aBASWOkSMc0GcBeZTl3SIg+1NcoLSx
AD72QwVDbuiK79136bZ1lAPtENcnuvus59zJ4825J3P1F7AG2ZWFSjo8e1Q/v1Wxzzac6ocEC7DF
rndGjB/i7n34ANDjUWJvdvbWopmvW6X50nYjbtOtG3zQU5G9/rPGPYHqWr8SrGjxpuI33W+lLZPu
upLkZZahpDOpeAnovxbB1UAAJ1T3Mg+ucvtBCbQDRZVUbIuy7AQtyGvTQZAUzFSB4XWX31Ru+kR9
jt/q3/qUIA7AcjnKC6ZusMP+qta2OVqW4Lx8iwZL+EHfzuY5tcOn7qD50p8U50V6/3/731omW+wT
kHciVcHxyfmLVHR2XS3edQlbt4VPIpjbQlkEpFczjBeAJPKESRsfOMW2+lifFFBGx970P2rEhK48
H3JpFkPNKaXEJkrrJzqPeWtr1OCTSkzUMjItBwxrTcsMkzPtJfD0mQ+6Fx1MTsLcwlj7JInGz1Xo
15scwNIlbqq0oFGfcQ2/U3bC7ZxYjSt7oExD2dkK9hQ2B5uQToUYhHe4H+0FjzcDuHFp/vSnMGHO
SNO2yjUorfqap+xiHzYJH+ft1G9khE9imFgGPpAxBmw77TxmVhk6Y/x03SA3chsEaNSfP+47TMRS
xgjvC2ybOiTpDnHQ74DS6pBssFNd4LwLNx4An0QxkSpARykTJ7S1I20npW9p7nXmZF1XZ/tYLurQ
f19ZiDaVZlPX6DRTeJT48NexVNy3zD9Ep7/lsKwdUypkZT0iy42IhLpdfktv5HfK/U6fGdW38K7k
F7s534/dRjKDrJQLFffyRrEVj2LBaiD6BDBrjLuIhxLLIXTS7xOvnk/dl0no62NTmRCStsuAUS/c
IWkzmu5cJa2N7RMsDjVY7MegF+cGwVOTCSflZErDRHs6ne4my/ex2qUJx+g5VqIycUTuh1GT6emJ
B7rLHOPFK7n8F++2816MhIkR4tKMWO3AgKOU57bWF16zZPvr9r41CP3pdJgAEaBTm5sGQiIW1Hwd
j7XuSCHbMYflKv54osOboSM8JXbmc9sTG1e9T7KZ2KElmjDEGJjAjBk5tD41xd5r9yJkcjs9PKtg
gkdWEAw4hh3dXlMw4Zj7zVG7wdrhnu77Zthglu6Bycb5uDyhTDRRenlMBvkjWf9F2gZIweC9qv3B
7mMAMgj7XgGfCfeJz5HLFrZR4glJ0YqqU6mdlQZ/pvMxjiv3unY8IcxNZFZUGCjdnjaMQ4Yqcjt6
2HPjfMJtF8C+A0G14iu1UNFMmEMEDzcYmgKnWILaEoWm4QjZzmEXIYwPRGAt10QQjzhzoN4Xavqr
ltK9XuluVMuc4LTV54DNX2QxNr+UBPxjHa7bzRsd9VB2tOHYeklmDYB0jQ71kQcKwvuEjOUH0fif
KELkyhIApDcvwW+ZwkUpxs6BNKx2lQDWNjU/yiWI2246LgHidhr5WwbLLRSqAFnC5LWGKSMKSYSi
ulO9Sr52CIFcITixyDGKbfO+yGPMexoKRKcJb+lhfDWEo4qORtF8u+5CHMP7mONa3TbmsdKWuEeA
7+V9o/dWPj5qqatievO6HJ4uTEqMqn6R5gBGNyqe1v9s4p0o/nFdxEfp/0ual8DlrYqSJBGDkaHE
4RiKNZYM9IcGFF3FfeEkILYtgRLr1Hu003FIwglFP5sjWN66X6wEU/tffURt6NDGlzHsNh96dzll
KDUOOZoggi/vsPbJk7fpTitx9FuvxNWJmclNBz1n8zaeD4TL8b2xiqKIKwFMNGo7MxaBrIlyuvBY
BU9RPFrl/KLrJzl/aOVnlTxmIu8b8pRiolIgAmhbD+DAyYn4xT2ttgxW7SzgKQQGp/cvWBF5Epmo
pJbzjLEYZI8AkHaal3npc3BK99kt7YZED73Fq3NsAU5/+q5MkEpGudLTDP250q1BIhGDHgB02Tvh
l4r16MceeOIQfSeW3PLfdsy/nChhqDqLEdPaCS3LTQhdGG66ixzxPftAcpAt+dV05PN1n6CqXPFF
du6jNDop0gGa5jSLp3WJ3Zc/J+0m6zyMxR9j8dEk3F46de9rIqmXrtwCeVrSSuoWyx0FskR1daec
BxAN0dVv8ftvNIPWh0mYaDPHeh7LIWrf7fhtWE7znJ1iict2znFFwoSWuk3lqQPLlQM8Wm+JB6sv
clcg+WMndw5gY21h6RxS1C8FSd+uHyHHP1ik0zBL6kgDZY4zzcdUBcT+/fXf30wJK5tkokw1NVjX
pRt8QfSWC5hfAbOixOOM3cxvEjAeTRMQC1+4fURBwm4vrcGF0iHLT2bSWiT3suHhui7bRbGVHMb4
2mYYBLDrAOfmrjqpdu7WPigPLMxDYPuM7nBel7f97S5qMcZXL+McqgRlPnMaXOBJuk37Kxl41art
GsFKK8b64mGse3FEiFzuWje7z93Sl8HZ7skecFqdxKdvs9/zq4tqTHYzh7aeCzoxJpa3Y3RoozOm
OK5/PRrZv0aKiwjG8vJMMCKDvhviHONa+W6e34LF0+tdI37vW4GT2nhnxWS2vpPGPM1TzUlKcGWX
uderqWUWvD7/P8T4i1ZMPkNHSYpFBfU8HNUTcow/YJgIdQGCrNLZ8y6xtci6/iG3Q8RFJJPQ0niI
amnA3GwMNp3quas5B/Vx/bxyUuwzcklCcTJpmSOL0QqnAOnNUdxrfrRD9+OO51X/8AkJlueBT4fN
QEYfSTRm0mJkEVWVAOWAHM/z+k3z8f93vTXdw/R/yzb+Fsg+KVQ9DjrZwJmlMzA8gvlZTDI3qbm3
KxoPvnxHGQAzkgnII6yAfM6NYNDCwpSEGRDa4Ud4OgyiRanb6eR4Czotnzczvh0QLxLZG4dZSEmM
nWY6kpEgcOQ3ymINB9GjTW8Df0bIey1tRvqVQOa1VGplGFWLhid09BCOxMqMpyCtLOV3OMIVcSWI
CfUklqdhGUIgAySD1yblfVGpdpQr/nXf2gwbKzFMiNeiLi5LnKaTL3slei/rm7J5vC5iO76vZDDx
vZslcO012EYdvP4FyN+YvJffdUAqUdB+01E+Rjuvy+SpxYT3CKTdZt2ghC7Khpukih0r2Xs+Ft51
MZuRaaUZE+LrusuCXsQTZl7CczFVTl2oT9dF8DRh4roM6D6AFOPF0gqvwvAiN3uVN8iyeYteacGE
9BIzHkHb48GQffQCMADh68An45YmqW9cCQ/swIjcjflkTLgl6Q9094ESIBru7Cmu/MqVxTkZdmZE
HfsKI9qoOET7yRFdw2ufY5/c6acOU7bJYcIGBCfI8mIRiwyQSmU6DJFEm26iHe8WGYSuOxPTy4sb
YzCmdvH+MZ3r1rGdSy5nZzJhoq2HkHSYiXca7OpQWvTwoO/JqXVoPi7vMv93mIvXgelj4Hf1AJIn
oY2iANcacjOBqUqy4kPup8A3BbjN3b/ob2++TVYa0pNeyRtiMsnhAnlGTfZDmv4AtpGrdhSCx7CK
ECCWnbIbA/0tFnUewOP2W3olnIkjk2kCyLhU/numtR/hAwcn7RulhiuAkxs6wWK1nNE8nvGyYWUu
qwpPDRBTZa1lktes4JgNTwATVERxVlJdwbaf2noNeQoUTpGMkyVNJqJU6PgtVYiHA6lTC9Tm4O1G
2fw2TjkPIp4c5sLRhnUepwkyi9k+CLlpxeY3PSktcAzynHv7i2ETHbibuqawYMmiORfAoMXjsXGw
E4cVAUDbubEPkCWU/OR/cbXZjvsXgYwNDGamxZKKuC9iwj08qOZdlvy4Hjw+2ndfA/JFBmMGeltJ
ermgCdwkolsV8SFJZj9uwZax/BTG11wnHro6dqRgZ25MLWE0n2dSuJXQTEDgPU7Z4iyCeK82nVdL
9TGvNQukY1bWoLYLuDYzM21VUL0oqfbhtFcq/EQZ+1P0XQMbbTM/xdrwY+hizFvUVhaGoKZ9q5LW
jTGe0MmYY5wxxVKBR1wnrqRxmuz/EK4vyjM2GmFarc17RE71Ibk3vAUAmeSxA1Yz+u4I1RKnDrE1
bYW4eZHH2OoQ9irRFTo2f6fdddg/XCwgMYXgf8f2h+LSsnFvNRQE3p7P1w96u2Z9kc0+cITByJKg
Qp1MvRkcmnvTQ/htfsdlWTv/dT0vDvMuaOyBVy/jmDEL4Ne2PfoLOYZ+s/YQj/u28+XYu64dxzVZ
ftKUVEqxCEgQc7ZLh70ycYLM9vXo74Nj5+eLpFUwt0wrflHv6N1dH57V4FcU7xLp0GG//bcqYqvD
ovquEl6QdJoS0iYT9hsH9ZuW8LIa70yYpEb0Uio72sHo5fc0xNrIfTRwhiGo81yJLBoTvcQ0ibMF
7DdO2npSd6vqT0T2gGJkVeJDoojudQvgSWPiWNdPWTs1gFbRwCm0BHvM+rlL902NjmNnCzqvjcr7
fkzkUGqxQtSENwntzmhlS5qfipbzAbdrEisrYMJF2VfLEMm4wFJmwPacf6PX8mg3uaEtcuf5eMGQ
pVjUmkDNqwYmoQB42cdD0wa+VPI64SkNfpRHPrzUttOaKBQQ2vH++INWRk7SohrLBbOnOTBwdFF7
bprZuW4VPBGMH+GOYzR6jMeZ3IUAPQHLvND81kXtogXjSUo6Jh0JkUPMAmsaRPcTM3i5rsU/GMJF
BuNKsjJrWUtXIzvKH/pBMx1jnrTe596/KKjwPhrjSgCeU4RipstCuwHMaqKbohornPW9edM/FQ+h
w8N0pn/+10hxUY9xJhUQgUk0ANd2HM5mc5jU3SKplsqdfdhUDFUpDHVrmOFjW0WCJixL2iL9Lu0e
QTwVnjjnRL/MF0VWApiXGNEK7FgVuLQne80b/emVbqi9q5i7GR00UXfKe/gnRj33vOmizWi0kqt8
ThdaWma1FgBpPBkOI2msId8pIQ9Zb7uGg304XcN+tYhGx2cp6aJK/SDjxUA3rEe/9gW7ODav9O6i
e6ln7oWfvOLepmVcRLKXFjHs4jGj8K5juhPNI+iFROCXK871c9u2i78VYy8oOtoAZjdiWLDPd40a
2/k0cCT8w7ejG4wgSPpK8jhiy0Atpo/RM6CiO8MJr3RXOxfH1ukx3I9H5J3Gm7DfQq5VRICn/lco
41e9MGuY0MbnMh8nB4OXlu6OR9GPfv6FLqxj8/VVtYpbSnWFuTBxl9ncUsGmaaqyiX0vPJy+sBia
g9B2nYwmi/4gefExPhTH7jU7Tg0qwnTJrHgWQzDRWtdPlCeVCZgtNjdiTHJjIL6uLFXYjQPI0H5j
A0URV6oxcRKzjNMgZHg6afpZze90wrl0bhvNSgB7fnLQ1GlVAkz9pGNDIrsrXuf7YDe4lGElOoA8
4IFbNKOh4ksIW8lknDwKtSFrsWKNwnngt+jfU7S1ypX+pGv/467jRRXOSbFFurgRsD+dI2RWQ7HX
cuEENrunehx5AL8cvdjKXFAVgjAS+EJyqvbaiSKXL778RinegCfs8CYweGqxmWCYSVAkuEzFw3Ne
HzPUQPKCpxNPCBP2pUhCE4kSTKj+7FIkS+0c3GevrTe4lACr/C7sg5bjWdt3kYuBsFidSaarwdij
HCY+UIiIApX88DkDOoR44k8Fb19KV9LoJ1jdETEdVFUDhQ4YvOgeeD2+hHbcvtwX7rybz/2B1xPe
fOit5DGBQ5m0xchMpILBG06gFd4pfrvv+DPx9PyvuBm7WhZFxAgqrJ47jRNgFDnxaDfE+Oj/aT95
OHybWXSlFBNHjEprhC5B89Qsm11Ilj0+qJeW2KJZ6vP1wLu94LKSxcQPJZXEoaIT8JRlWtoRpwPF
PUFJg4fauZm0/xaEDavPljEuabFIA+7dLUEdrspPZapwlLn+3TDu91mENAuV3tcw9UR2yvBXL7dW
mD8sy8jxqet+jPG9z3KmQTLGEr1vp5RvpFq3jPABUFg252Q2L6erD8ZGi0noOpTrUOzysbqO+cEO
G1XkHfTvcg/3Ba7KHYDA76MDt9nN048e5cqJidwOoMjBO3bwxhc8KzGTXv4Kngab+nH0LXGTb7w8
tq2sjjlqUEJpGluwycygAF0z0oqCckCIpnoteqr23ah/ZtXIu9xRO/jqzBdhjH7zEiVpOdJ3+mFy
KJtj4BBHA0ludvhf9WLjIYBSkhbjR444P4XSUVfsVnOU7F4LeBMXWwuMuN5ctGJCYS+WUwe0MrTq
NCuEKwt2/y7/kNzU0+55L8DtHtZKGHOXmoLeiEDehdUqdJRENwPTsGCHvnwnAaG+8417Xn9lO9Bf
tGNiYtZWJDBmFB+m/o3EP/TkVkXp2qhP0fDQhzfhMnOcfDteXQQygTFcMqElEUp6XbtTlH3Ew3Lg
/D5bvhn6GbRBLb5gXt5m2VOmPXHiB+eLsbvkS5LOQ91AgY/4YUee9jrt1HvpGDihn+5Vb7ghuUVu
UZOwuYvz2yHk76+nMyHSzGvJLEJMJ04ZgEPm2U3ywWnShdMR2I74FzFMjAwXHTXgDDrqWmubQuWF
JKwsY1QsQScDxyJ4OjFhQxWEYWhF9MLz9ldePs2mn3BpingymHjRDYOpLR+zHYA16iMrjJ104HFt
bgsB9a8JGm0FzE9MfJdIopOQXnYxAW/Cb6U/59G7bn7b5n2RwRjAWDVyDOgl5OLiPdUdA7BN1wVs
Z4yLAObohSrDPSlAuFvSxF6qXSmAyPalCUYr6ipOLubJYk4+WfRWS+mYgG68juGIPljxJtbZXqtm
zyTN+3XNNowaZLHqf3mTNcYGjA9YHFPCOmLzNmPruIfnSLty5D0NeHLov6/SfKonUlUJtQggvF3U
dm6pnrvwTg8q57o+G+b2SR8mV3TZTGpjghy176xBI4mV18lOMYr/fzD4JIdJEYTu89WhLqI1+sfU
/VnXMAViWhPhVSs+oEWYC8QnSUxuSKo2WRSBUBryZr+8gf7ptnhKd+RgoNKWu5E3visPxctiC3/m
TugtL81B/86fs9jwsfWfwaYQsZhyIepASl51u0A6hQIHYJj3+0ycCAE1JJaUJTrMDpp6Q7hA3Rsp
6pMCTJDQW+Qnsxcl7OQMTn4WXfOx2fd+9TiPVrwfnXE/+YvbPMjHwubecumPXzlEnQkgY613ZR0Y
otO3wUktmsyKU1RIYyx6yNM5E4c9gKNPwPt0JzLssnK5LaM550Qxjm/oTGQp26XNEuDAOHFnAKge
LV2NuCOZOJ1s3odmQspCNLAKiKAUp0vB6cF00z3d6Oe9xjfi5KfzZCJKlwNdeVEXEYCy0WlQ1FNc
G3dR13ldqh36kccKyhPHBJY8nqRaavDxTPnnrDzJKBwu87dR2xPyG7XDT5oxsYWy28+1Co9X5Bob
peF+Gs3z9TCpbKtjENArmbTszKiTRWmhjw3ifjiFTo116rSLnUAzbCWfjmkJAI1c3cuFvselzpO1
97oWG2uu03uwKe6AhHGTx1jFRkddFDobo+V3Ehkf42IQnUXs7mo5PNVm7bchsZuEWHozneqouFtA
YEWG4pBI8d7UFy8bNVuKyXdZz491XTt9wkU52o4rF0WZj9nHISA1AihKa5bii/qceHD43MdtEVzf
Zg8uRi4hIk8mE7LFup6FeEAsS6p3UQqtoONkn00B2CRRJBPj4djN/JxNK5m0mTIvkoOhI0s0vgfo
nF83kK1HF6bPLyKY7wYaqBEyMumvnXS7KSzBlc40UAbWcDMfkxvj6brIzSvCSiL71TJjMUag6zuq
tPyhpgMYr9XcihPlIVDit+uytsrna/XYdCalqRhMI7IBYFaxKbPsUfS9S236VFGPgUUhZHhJgHNo
7BtJKPUGEBAIWKYYHUJ9OpIYTfT/US/5s2VkEprmkYlE0ziYvnwzAKmSOOZtZym+ZNc/QSb0iwet
splWLufG5rZ0qJZaw96HE2qi1ZIaqa20ilnlqMYxDzZ7VVMfVWY0Yw0TqExDf2z6lzF5nlKf8wV5
x8Skr7SWxUqURnrfqvbyQXZjN7qT78XH8kRbK43f86gwt6ZIYYwECMOmAtRfFl1uzKKp7kZBBLrx
bMt2eBTuVLTVBys8JS90b1D9Lji6e11R6sBfriToq6MJKBJgyzFXkmLR5SAYO+hp5o+kwZZwm6Ej
gat5EZ9QALGzOOGMQ8j0N6/JpN9+9QqYAKArdC2VSRdAXOFNQTkM25mP6c3yEPqKPzudnUZW5tPt
V9Bf38cez1y3YBlBQXxRnDlgJe/HEX1HEZMzylsFysPlmB8iwJq174s9g1TPE+7bXWFnWNWeLV6R
jvfZmWtLPIlqKM8IPO0SugqZn/VB9JqagCpTsfskv2lS7Xz9pLeD3UpjJl0YGM4Mw/xD49Ftz7EL
TgFgrwbAGQH1k52/q6/1K0cmDTTXjprJHx0Qs5MhQlQY7Qbwl+gw47/lbPi1F7ka58q56bMrBZnU
YXaxIKZKLjp6dau3d8n8xNHmuuHqbENBmiMhVCrcbtIXugAm7QAWZCs+nX5K/w2b89bXQ4dHBoAA
1nuxKvXZUeR40PO+UEUM9VCQB6xCuBna8ZSSU9xxl5a2Pt9aGnNWQRkHRTXnqNGomEIxh3PTxd+v
f8FtEag0AMAEzxgWzTCQ+0ColwDzScFgRVW4Iyq3jbv90S4yGNcykgjAKAkQwXu88ESb5j6yx7Kj
Vd53Ps+PN50Kg2d/a8QcUR5JcV1lIo1ltNeZOUpndccaixWKnR0UxK/CF8//21dkDkqUmk4sBHSc
CrHflWp3DEGedF3EVg8Xl8qLXowvxXI1GFosw5du9IMB4vIAbToMtr5RfMKI16bm2AWLFCgJQIjV
cpje4Il2uIOpH+JfAPKzJGDjtnfia8mpM2xdI1bqGUydIU71sQgJjGResEjcn9EnPKQD4DX5TbWt
oLEWRe11le0CCYDr0wJRFO4gNiwKCZ3ugx8UT18VLT6+6tZNDO8BsPlioIaoCpPZ5j5UiFDhimQE
36QJYH7D88h7elCzZuP6WgbjZPEUz6hLx/h+qH6Gk4j6ZOvqwiEFWGEg2deNcfuwLgoxPtbWqWBI
KqKG1tyQwtGDsxqeh5BXo/4Hm7/IYfxK7rRwKlv4FRiesYHYWrjzOdF35aC4OeZc/eta/UPouIhj
XExpSrUsGoSOssE07eJg1+1b1H3Aqpq+dlPuS4xuztz1W87RsVh7Ulp1ZjNBrOhL2AajetY2eS87
pzsYPqZCbgCd/IjF2J/X9d30cQm8J6ahAcuWbZUDyDWa2gKlwyF2lXwfTU/Xf3/T7Fe/z/jZDCg/
DOnh982I7Me035MJkbEeOGI2r+n6Sg7195U/xxrwOYMaSXl+6JwbMlvA9PYEMGXXP7rcwtQaKEEc
jNXwRjRkan5ffG4lmH7gleBUWioy5FCQzvKodu/KNuZUjyD5vUtRAm5/Ce4Asqr4pBwkty0sPJsf
tUPhhl50Ix55c5fb3rL6c5gwI+VBqOs0Q7TuQoEMAeKvnCnOELBC91z0B571MAGnjFpTbdICWMOd
3TmLJ9vpUbKAbWSpEyAgcqd55j0Rtg3KBHS6bpogRGDCDsC1MqUL4Sgyal3BWz34Zfc7DREd4+3/
lcGEHLXuGhW4vJIjLUAZSlNrMksrT58bpXWuu8f2B7xIYqONOMejFKS43S251ao/tJaD3rWFNA8c
bPyn4DaEjWnGMcrcUNMwRqJTb4p9goXa5AQiDmxC0kSuW9FsAWITJkpzevXNeOfZyKaGK/n031f+
IYO8pWubEKPVy21unmteb2Lb4lcCGIsf2iFpohie/0HK402v4c38Rq/i5r3o86xvOz2spDEW3w2F
iFw0idi31jzJSpxIskI3vFn8ySW78ilzx13Nw4DYLPitD5ExeilWDJRsYSZCV34b+nGfCMHJFFU3
U3vXSIATZRjxjyjBu0cPAaPY3E9mbY2h6o1S8njdZDfzvoJ+uqTpBP7H/C1yXpMc3K1IkJkjhPdB
8UeWPSYyb+xpMyGuxDA+qOeVhIVzcI+ROr+LU+2urzAZr81Kjf9pX0ga8Fowm5a6ksj4ojGoU9PW
EZ4os/nQaMMjap3u9W+3GbwuIljIC9J2WZKIHe7vqZ8MP5PKHoXSui5jUw3KPgc+UBlTVIw/GHnd
a5Eg4HE/77XQN6sf139/U4fV7zMeoEdCXYpoIjkpONGxC4phi5a3Rrc1w4RWykUJxsjiKBKFRUBW
jbN2j1eI1y8VcK8T6VxkWGmqNC8SNEqgtBcG/aauecgN21Fl9Qcw5leifzw2MUEKaMYfciR6S5Xt
Q12Bp0XRc6gmu8msXBBA7edyxsJa56OCyHlR8r40Y5Bzb+ZLI8DrNXI3z36o/ih5xHHbInS6xQBW
V9Q3P0fnKBWXsGrhZdkiHuU5iqypCJygLDhpaDtuqhdBTBrKgacU5jP2QCZvcpr3zAkPhjvZsyNb
qaNQTgufV3ji6cZkHqVszVQY0RUkQvt/pH3ZcqW4tu2vnKh39gEJENw4+zwAq/dqbKftzHwhsnGB
6EQj2q+/A1ft8jLFXdzIih3blS5XrmlJs9PUnGO4eLRzwuSFhL37K+bwvrDxt/gQ37hukhBewwoq
BwGuTp4Gu1gQMp/eXm3f1Oi6goVUgeNAD1fltBuxQVPDyLjQXkY47gJDPOLQAZD79uLmBp9hh++r
m9ihTwmQsEDc+MYzFG/bpwA4PXhvsjzl1TxDbVbhk78Sj2bkkoV3tNkAcCV6YoE5iG6bocfG2qBB
iYJiM0ixJRmml6L8FPXlgrhZt4lwhukPxDQgvn08xxz0V3VY5ih2VDtRfu2719tbOauNV58/WU4B
SNI260xchOpwXQW5pwbqBvCS618Qw1SbgtXHBGvoZBlVQQkDTy2eK8jezx5sPJ7Fn35FhE5Nhmky
cOJMNN7X7bSPM+gEUPv3ocJXPK33PDfvb4uZPRD2Lmai8mnH9S5QUTChWbRCi+kqoOXmtoi5M2Ea
0TBYaIPCcpobR4rFeIyuXE8Dkw+z8KzYJm6qBN5tMXOafC1mXOmViyi4VvU9asloR3/OzZ8oZzgN
q1wNXK7tIlzAWCOb3kevhU1OxxC5aBqjwkV439zpq2470pe8vdgsoszOvtaw8bFGt3Vwqk/B0PzI
T+qoK5HOgD/reSy9l1sbsx4NKCqtne3KFZhHz+ljDwwxDBIs1CdnTw9s19B2TdfBRfxxW/uWgCSc
wicaneUmZbjnpDtqQ/h4+/TGKPu3Db0SMzHctNYYcKOxoQmoTECCcRzfocliy8zSaibBPiBK7+cS
htsDAbu3H4R5Tq0lkqc3L3ZjMdMEVEodCLo94n20q07KWQNTrPxOWuC8NeCIVTbpuj2UT9lxccJ2
TCRuCZ6UdoH5IwQBgDkCGJCOJKa4yoNeO2OrfXYUlfuPVzrJbMqgytpIh262e2uDNG6bfMcbgMM3
I2bGyKsDLm2Abv5DpZxivkJT0rgzkH1nJfDzo2arp8CaKbKF19o558jelXIK+so5J6wZq5QBwKqj
k9btbiv9gjZOkV2zzOjyQsIzct45IowdTp8ZXwLOn3WMV6uYuPg8a4wuU3FGlvJYgkEzvk+1R129
+M3SUMSSpImvoLbim3laq144xChyak4GXrMgJDtZ85XBl5D5lo5n4jM6qfYloGbxREhfpXgeuoV8
cGk5E2dhZ2kLMjz4pALziUMIbGjtWbe/hNFOZwsJxcJSpnOeRULjXBsTd3U4q8lDLhYuOfOfbwCZ
CRiXYxD+6MXNqs8kS9FfARq/JxqnHgaAlrLYeRf+LmNyHErGc5vWsBa/TB7i3D+Zdfa1z7RdHgXH
SDCv5OW2NNmqLJKHXjE8kmMyJwfjAekSpxbxpikGV1rFdhAEhcBf6v5k5P0XnJxnlQnQcJgwhIjU
a0F7t0p0B5NJvxQx0cdCLFDjIUWc7LVU9Ait8rC3CswevuEM2jkrjF9Szncp44lfpTulDSjxkEWa
F1bl92wwageT7neqBmZoNM46RWcs4QDM3i4ZZtX/s7BJ0hP6UZkrLdq3ojvmDF69URy0jmDyyXx8
e6sMHWARLyxzdE5/j2jvMifOi1Uc52mM+WkgHM0PVqH9okWm5/dLzAhzs5mY0HgXNbGRuOo4qXp0
33Upf4nz+NlSyE/kq55v17usA4t9nhxF3awVkf28HQjmBnk/yJ7YThn2WR3HSF5HZiR0NPK93HIA
piMHckzpBOulfZ031vfFTmwBqbrfoGj9R4vyH0y9wPJdnuQdf/Eb5/eW3F6paRxHpg7XhhD6zM5/
zPIaoHN/4m7t2XswfrvjkxH2eJW1C6oz7/P+WuJ07gawCrQsbPQZRckXFE+zNHFun9p8+H4XMEl+
/BgPM7jLwtDzU5btfPvcLtFLLaj/WzvZ1fYNuSjDGDUlL9XDI1Dl3MjCk1M8bDDP8ishCPdWZlkU
hN5T+Jeux2u9QN+PVzEUcZpvhHy/vV2z53ElYLJdJrBNGz9EpSgPs01n2rsmXwI0mt2uKxET11vG
MkGpFydipM1DVVZe0GPyvkEaXIrd7dXM1i7ZlayJA+a6JjDSA5Ptyu61qHvmdDU5k/jVHrQTaq7Y
w/ipSjNPjbttlNRoLNerh9u/xOyWGhgqQ9kTpLz2xIoxOGzG8B14Vzb8rdqFnq83C+u8LQKq9jHO
tGHaJxbaQYHr9t2KDv1izXI89r95iKt9nESVrkOx3g9t9EV1zOUqW6t1vsfMz0PB8q0RtIfMb++F
VFwtq7apQb9Kqi3hlc1W/q4PcxJmmpDFpEd1Fr16w1p3QVizDgoHd+s97qGfxboFarv2SH/ePr5Z
B3K19EnEoUNfA4EXJqeWgIfvrI0wzUPoK7/QG3i9uElw8Ws87CgBDC+mudcaAHxbhIqcrYdQ2zRU
ZuEJdFrXC/2g94cAWlKEpWMBBoXRnSxORubR/oeqrnvrGHd3JVts0h8t+u/a8y54sjboTMeEDwuQ
XngZPGObeKnboo3Vd7oNblRLnSuzRwZkWcNCQVYzpkElMQqdKR2GAuqgPdoxcDhVTlZlID/9gmpc
yZk4S6VVLIopfayrPkSA8dXte4Ic77aQOco/GwgAf61m4i97oScoxCE6C7RdW6AfRdG5PlVud8i3
Ixse3rNfKDD1clc9LBUrlnZydDxXoU0mTRqj7o0+/Sp3hrp1feuhM4qFJc66r6sVTrxLEyV+YqmY
E1GqyjNEuA8Xp6Lnnce7F56idkt1YEMYwnmomxFhGtnUt+YudKuNGTn+GnDaAjim7nIf92xu9S53
emn0wzSRxlieyLriKdOMn5oZ7WlcrFpd21Rtv20KvkQEMWtvVzInFaZBrwEZAbh15HN/9G2pSBZg
cuyobIzOWaaHmlWTK4ETQ4jDrJTWgEkiTSIvDntMLsryruDxdsEWxg/6mye5EjSxhTxMbU0RKF4o
W2tjA+02O6AZfqypAgJpKf2eVcsrYRPlrzOL6/UYVftGXkhgb4eU//iHC5qofqXwXldUf1yQCdMe
ISoMTCJSN1oh33ZvS5tDSkZz23sqMomgQ4ROhgy3YS9m1iPI8g66GdyDAvvJNrR7tUk2et4HjhYF
X6K638WsdVRR7mmqn3QuLrn1qijdrh+Ekwjj0YhKBwxypaP3laNE/TNry13ZBKfK73adWh/kwC42
Y3eyZWfc5o/AuF43Ru/4PXDjsiF02jgsXGKablhGz3ii3GqR/7WNtW1NJZoNGXXSPgdGiL/gb5bU
dRLSwbBoFx2HL6A6xAhMb8U6mkSX+jWX9GcS9mxtaHoCoi1PjV6sGiQb6RIE7rwEEw8mpkEswKx+
dM+RVJQYIzloPO1fIlY7zDB+ZavQdG+aaLrB/yf62WIko2lIgpzLf1S73FHl5yxfGgebPY8rIRO1
lIrZoNkZVh0p33j2YPgXIHX8w4VMtsouWrB3dMhBTBMRgPSPjGYODxbrV7MNSuxqMZNTz1HGi4UC
G2PnAi33I+FwvOnBHzei6USr/mAuPNfO3qeuBE7uF2pqWHFaINspW80B+YlffSF66AxyCSRoNpS9
C6KTW0atyTyIdQjKGmsrfcBw4DJDgmBlitztg2ZttNrzbY+1tJt0EsqUxG91S8CGxp5KvqVbPKkd
hvuRjlpugkdlXS+FmNngebXKMQRdpTylRfAOGiCpq1adx9/Ylcttt63WxS7fV+qvkP/aV/pCJyFN
Bh1grJHfeW26tcm2kluTLqAwz9oXUmF0QOmWhvLZxyXVfWVbtMTBmQHojMxPSYsWmjxeiC7z9bF3
MVP9CHyVdjIvxhe1ziOrkSAnfxlbW8bHtOq7taD3s87vStxENaKGKmqjIbMCm9HGxJg2VWvvtvot
bByd6ALVe5K1Ikf5oNiVAIVRD3m7oG9Lq5gcf2KkZNAk7n2NfsfqVy1YAm2aN6GrfRp/gyuFxgR2
3fQS0Y49tr8P3tiODRystf9ojZCp22W+vdGV/i1JuxI4iRk2YJAjib4STw1jb+jQ1kS4M5inXv/p
VwsPGrM+6UrWJHTYqZoOooCswdLuSrMEkJi1YrYrQKKShdoKGPQLLwfz97ErkZNI0vVlVDccap7c
jSzhNlgQ2t5RwQ2N+5HE8JvvEMc6W8KRX5XlHG5hc8cNuTpNK5RBDxxtFOiGg2GdhvbTL6g8kHTG
gVt8nTaVt7FiqANqSZ5FNn106sVZKj//mYjJEpDXRWj/EbAq5ZxHhcPyU7WIDDBrV1frmPg8wkpN
YgQb+9QduH6J0wU1mI26758/nVKhWh62g4XP121xVAbxhMqfYw36tm6WsBVnW8/YlayJp0uNeog6
bqBIvsPs2aa5YwhI2do+xYDyQbt66WivQOQGyySy99tnNe/Ur2RPXCCrgKTeKG+1m3YF+i6Apo1g
usVOeCoGoJda3Za2deIOAxASGEaCO5di/Gz9zK2VdRyvs65aCFZLciZO0Y4GTE70CB5dVB54qa98
/2j4zy1NH25v4IIeTnuQ/dryB2s8OxmukuiTsmSvs8726nwmDlBnmHNhJQaYixBsNz3faEoKoi4g
cfsqKNdZ6N1ez2xIvJI38X66mhc0DNG8Z1Sf/QxtK+qp1Z7+mYyJg9AF+lWL8eItNLyYWl/i/qVQ
F+PikgpMPIRR+40dlKir4aX03O79TQ4q8v6L/iV6qbwxZQGs5+vSFXx++9AHiyEUoJaok9gYVT0p
AXYDvBJ1l3Q/umwz+Es2Oy/DQhsaBS0FaO8+hggNt3ytQlukJ4Bll5m1W5ELFwttN/NpBbDm/iNl
YkFGjYuUGeFxMuKOhVdmzRFP+o7fjZRi4MI7BOslhM15U3qXONm7Qo9oW2q4JqbA6md3XfB4W+3m
a4RXS5rYkkADX2pTXHYN8KcOnoYHegdEUCjJgBzNG1xAHW+AnCbFerHIO96d/pYzXYmemFWQ9EEJ
/D7gEskVGh/KbG3WZx2IqIQ/4FYADKc+Uda310vmfIc1juHifg/2kinRqWkHaDvqMcGjRNoxow2a
j+xDTXaNCbqqPOkvrRY8pnl3z7JhoyYuoMlOZdWdjLL+YqbGxpeqC2o0V4mrA8j0HlIrv+dKcdCQ
dCUFWQ8iPppm4fr1kx8u4dTMtgJc/fbTBr6hMhOjzFHljOMdCw9ZfBfq57bbyOqur/Za/pDS3e0N
m90vvCfoBMwbeFmYGFaUF0XWxxL75feOlVAHgzguy6ER0XdF2d4WNqft1pWwiX2FuqXI0ALAS5Ko
btZn6zIMFtYzG9yvZUwsKldlPqg1smd9I07jiCSK4fZT7WkuHMdX22u+3F7TnGe6ljcxMBQ6o1YJ
QwTDIAWZwbNZAMAbY6D/TMrEljTWUCB2Qa3VPPcy9DOFJpBazHh1W8z8AcG/Whr+B0KMj25WVAEx
qhyYAIFYhSi70KXWhdmBRXz0XxImuVcYVUUlgwIFaCqla5e1V8X8rjbR1JM0axaZq7IHcLipXUID
uV8FL5UMhTNkQDvmSeC0mnTxcHOWTDiKPmy5waRj2+yLHi3Nfvw/VOn9d53Yhh2YYV8G2I3SA/TI
AzjdXSCvnTSAj2Sr8slYUN1ZTRqBR3TNMBiZErlouiljq+pAcjeErt2GTozCspJ/u33E9oxXBtDR
f6RMuVuits9108TEqLofkcbNHeCpVsuI2LPd49dyJqpUokWlMRhWU/Jhx4P8CWRt+47Vm5KzA+gR
Dr3uP6CJckNSTNz7qCjG/ampsnXOzXUpSq9q/HORdJsujRoHQOHf9cRasKpZdb/ai4kyFmgO7AZg
GHuSbQ3xkkQLD+ALJzqFOzcLXhq6HG/yzPrKzfjAgnwHBIeFe9usDyeAU1c1AvjC6SN4pYFUOTMa
iAlarymwxX6/CmLtMMSd0zXmUmSfyzJRmf9L3iSXTSTrUahCMmbkR9t/yjDmwsPvaZF6t1V1Xg76
S0xNxQPPtE150IuiZiXuGaVaravmTkSbwmrORKULejB7TvQtBmI4CGPnH92eZqhtIJUWRF5J4Cqw
vDDpnZ4tTMktSZlEvwLzoW0xuj6/+k7ypzLHK2334/aWzcsAeuAYywFSPbE6UAdWobAE3CvQ9OKT
sHaLEXbWaOi7iInRdKSQUWBhGWayV+0HpVzYpvnPHyd20EMNpI7RgV1Vg0iggf0UtzWPq+e0uY+U
59tbNGstgMP+8/Onr9dmR7I6Jzhs1ocArLYdGhu7hGkrzQ6+0tBf3xY3fyLv4iYnEtO2A3SFxARh
mlzSytiGGMkYFo59ds90gjK4bVsoiU/SA0M0hWElQGrQQ+lmhe+Bm/xX1nElYmL0Qifom4hyXMqN
dSdPrF+VS6xUS6uYnLxGmBG3MkX2qzUbmvkORi83t0+Djr/m9FJivS/DnDz4QN/6puQF8YgffOIx
XVl2h5YdWaEmmD5EgagcMdCfduYryDWauxSgqUCaD74R4WN4TLnILN6rVvqti8SlEL3hApRh7xf0
q6iMk+6bjtnoh3DwH4oCpALc/GrH9c+6qj6zgj4bfU7dthkAP6e4wHnd50X5rAzqVtRyY1n1WlZs
4VI7v2BTA84getDhtj+aE7iV/HTIYE41yx0gpyQxQC9y5qQEM7lts0kp+xVvqgPJSkN7oI5660eJ
rPFLpSBIm1iDklr6I2n4Ic+Xxu5mg8OVlFGZrtyEAWMYohTAQYYv3BhkGFQxHJk9Cv4LL03WlaDJ
BjL0umutBpdaKy9mBazC5lSR7W21nD+k9y0bF3u1mEYqUdOm4zNkqH+tBvaYdNaF2ZijzpP1oFdb
6MXjbZGzfulqWROXofmqFVBfg8toh2PHgjXH7IzeqgueaVaMAb47hrFUguTk48rUDlE8zruxB3AT
li+amiG4DgsaNzshALSKv6RMYlLBzSFsI8zShzl59Ae2inU7cETGoBnJWrUNTwcBedwl64Rk2zqN
L4H0TwAJW4s8eR3MfCGGLa16YgIEl9wRxRe/j/1DKp/b8jjQpTaG+evJ1aInFhCDRTAvMihNj/av
AMVzhLNVc8D6PIIRRrSa3NaYRYETS8CEcx+0VT0COo9sibi+q5i5SzBxZ7h4ufbsJfKHpW2cmAVq
fbE0SA1PQn+v2shVjeeCfHtb1X//6P5P8Couf/j+6n//B9//EHlf8iCUk2//95y/Zo+yfH2Vx2/5
/4x/9a//9H8/fou/+ecne9/ktw/frDLJZX9fv5b9w2tVJ/JNJn6H8b/8//3hf72+fcqnPn/9928/
RJ3J8dMCLrLf/vzR7ue/f9NM7MR/X3/+nz88fUvx946vHf8h/vYXXr9V8t+/KZb5L+SF1MREFhlz
3vExsH19+xEwL/+FGXkAnJsGOCGNcVwrE6UM//0bJf9imsnQfoqxcIS0sQ+rQlTCjzT9X+i/0k0Y
uKphSAejuv/51T5s//tx/FdWpxfBM1n9+7e3C+h7hEYjL0WNF/3+pqm9FaUmal3SRuNZFhZHkeZ0
FbS616iJfEjrTj7EFXVoyS4h07ujznj/xxfzrz9RCkwnQwaK2w7Npo9PUTMAOkcxge5r2vUZvMbq
3qZBsValmjy3uv8UJGIVS6u2nYrgamZoKLxJwoXTpqV8BHlse0l1w+tyZjtp0uBRdJTm52W5HZIC
NKt1fEriSn+Nkm7XZD1glni1N7PioLKwTNHHxMJNzXCrCOyhOgN0FjxbHc9cPn4b1t3D1Vn/uaHX
G6i9obp92EEcHNUZM3XDsimq8h99Lm85QOZl3txxkw81yNdFcc6UMvTqsEOXC6nSY+HnAJoA7pBD
VZle/BjdqWnKLacJohqTBTyM96YZGNXa+kn88HuohtnF70l6sfUUsI26tYmDULvLTd4DVbsrXNid
dofmQuHkLMpwu2/YIeaosNZIjl7UgiuuZIMjS5F8Vvi57Vn+JSMZ3xWDVa7StMhXkZFqGyACWg66
4rX7plHaLTpNOUZUw+Igiyi/q0SPNiA0lNTEUO7QvNhf+pB2F9Xmmed3ZFgRpXWjXjSOQuP4PpB9
t7Fi0exDmmdHir+/4q19CGqiHhW967ysLtuHtz/xnLYPWb9pUt9yRxb2Z5nosUPQJvmjDUI8wScs
cChPVyUZ8LgCfAFUlCPjzNR0PUTKcMiqXqyDZjhEMUs/vX1pa21X0sg+C72OHQlkgA3H5h+qIZJe
nfP+axMEu6h4Unz0IupW7Yqy49wJ/dKpSav9PiTVxeoV+S2RLVADm157bjg33M7slpqh/m56qJsj
R0RXDdAl/q44uFgbUmsT7Y4OGC9yy9QH/ijexh4bU0ZnOSRrX9ZR6/jE5gdF+Op32gF9BVTA9d42
O8Op06b5hFK5dmkisnn7Tre1wtOjpsNAbmZWjtpY5lPSkC+4vkboMUj6ztHRk106IuXFoVkVPDJf
mzxHfa/UyCeJwVTecLdsc/pEzbLZUd/W3EZvyFOEcsCuLQzNbeWqJQBeAH+XphW25eQmYwdu5D9a
RjXmDgo+IrWY8Ew9612/H9Q730q1O4093zY/fcxorqxPU8FjrSIZGXsNTHydWJ8mek1XOgICLq0s
Dn2J5zdcan5HHukAqib+GbUYk7Ss1HhUpNk5JJDMQbqSrw2D5C+Jlidu5PP+kESWeJGlsiNoKG2M
5txWgfkImkOUqyrB1oYuzhzD/qpbyPCQMiU7SUt/RIlf7AzT0S3qfykCYTk+L/oTNfNuHwZ66uba
FshfmJLV2uH89iW0RAS8MW3LGoZ/FdfmQnqrf8xvUYmgKJEDZ91i8O/jHz56pIyHfpdA1oEnP7Oa
8qMZqI2bVPrgFZYw3VIawbqlofHYCkBVgnqxXLe6Ad4DMYgNtJI+oYf+JSyr9IKT7R07qfMjWBPp
C+Z64yj7KW2r2ypVIo5cAFLUsfJGHK261XcDMYenxDTytQ3kjL0m0uIiAJyGrrHY/NHbX1hQJN8N
U0HZueLBRilV4XDVbo+J6GyXZqL/ntbE6Yog/ZrnJqYuyrbZU0PY94oic6etjO47SYcnqiw9COlj
4vpBmajFoEKmiuYcE+2wk+tqNgjFzKJeHjRdJOfOJzCyqksycPVI7XufFJaDZgbFE0UXPpax3rhw
KamjUaV66An1XaaLYFN0pXzAQMZLa8eYjMF44qmPOWZyWGs/pVy3cDGsMIFkmO0REVJskbPrjtXF
uRNbdPiUFn0ISK44uCvhildGbUTrpFPjVRFI4dqZ7O7QtQT/W0Z38XgoDVqD0dXTPJm97J1Ar+hq
0HvA7hLT/37b3ibI9qNu2YaOGiFF1kB1oCd/1K000zOUjdviYFpZvM6l1T5YzLxD8qi8kDYROylR
7Sat2eLtM03BtgqXFQ+1/4Pvqa7GP8uuzl2/VPnFDMIc/iPo1rmZPKGWtrFKGiROqcdi3yPKDa4I
InV9ewVvwMdXh6xiDga2TQA4jvsR8GomK4hpopOcGvmf8VrzTVCQay3YYXxfx4Go+ZGgxOtJFGGO
YSQ5HgSpP6xbztSHWoGScq6lG+an2sPbv2Pfu4rLB1ByuSQasrNaBPDphB3RQVTeG6QVFy2mCO69
FX5Db1u6I41JnmIjZK4eicLLMtTc21Qan0pd/cwp2GYkfP4q1BX70uquxVl5749fyowDGl0O+LDM
6m0n4a7kcfpjGMCyBCt7aChXD4IIoBm2TXRR8cThNIXZXbpuKHekj9HfhrL4Sx0lhhf2nGzBj+O2
lKrPZTY4tcH5d0XPam8wgvSOMH0bq0FzTBTR75RIvgZjZmKPmcnbn4TVvAoS9Lvl+Xp9vLVdndOo
aWNZFYdkE9Q1ppVJ2ucJEpE8PVgq8r5UspXaNcWDTAl58gd7hfn74iEx5B40QvKU2NaneGj7r1Zg
B15S094DiVEEVp5uuC/UNnG0pAHdSoCXLE2W2b2dJckds1juDXiA1urMsVNanAjHDA+Js8v7F6Qs
lptqOVuFmpHiLD1aqsrpj4SSVU9olfB3dh8WgF0I5SZmPj2FDI/twPseHKPI9VMg66fbavxWJb/a
HhghRcf+WH7UkUvr4w3huohhZHZfmk3ZbXQmDY8rSXcfk6hBPbIKv2J474hd1X9HOuXhfbb6YVqk
A3ZAkH8y2tBYWXnReGHRSi9tMnzLWfapwYwpBgDS6kcNjqS6KwB4Wwf50QTBgeuLmhzLRGVngQqa
owGI9BsAHkFbL4roodJz40BqA0wTrJJOHuvyGzBq1qYR+K+FyC4djyLX1oJquBio8a2tgKtOoVrI
KmyFHN6/VWRPD530hz9+ajA0TAu0ZqpuKtpk+3Yq8Xg+DQ8duyBLM6L044sd9A13K7gF4HohfI7X
rI/7WgDz1wp00u2zttW2ndJV97Sn4SYhSec0pu1WCJoAszUN1zCU9ljVNPfCoCp3lqr0jpQley5j
Xrq1iOQnJfMzTyiG5Q1tlZ5jI9qKJKI/CTEfo6TovylthqQ3DdXPGU8wMm8ncpMZtF1pPuJMGemf
B1b3a0hKd10u0nvN5puasDvUz+lTlsK0x++AqgirsNCzelvN3gqWV2qmgXEZVAZQFQREbM20+0wx
9YTafVXsTUWLug0cUIA2XC9tFeMBDYxOZfWh5pgheuyE1aIhmJXiNAzl74RpltOqCUgCeAcyGVzn
H5KsxtWyipFhKS4m1PMXIaj5Mx164jZ1+CPqc8tyaqV/ahJ9Cc3t7WFushST4coMhDK4fTSsfDxZ
Re1xSjTL937davc5/9aqdPjSZeWZVjXflF1pPAa8Uw56JvEcDMgeJw5STIZ1bVa7g0XynYlw7VQp
O5o9OMQ8DHjV7u0N1zSijjnr9S+KWoGGzlm0bsB1qdrfXhh53vlCyZuN4SdO0gGxz7CfWtA7lN2F
9BreNI61eLR4vgYc2hbjtl45ZK7PMUgVJ6eGmPuw7/aFxtdSFV4g82PEgi21EgdNi48l8NmyMY8i
B/zVOzyYnsKuPvESmMVV/VWE9OkcatW3WC/OJPB3IZHHqLWOqYaMQt6RcnDMwjG/tHm9ErF5SjCw
5xfArsisz2BHQkDimyENNrLxNyE6maV/lxUaOL3PBtKpUqH7WLbrnClrLsWKNO0+ZCNYjdvr8MVa
82kgBTQ/xWbDNPqcb3HDRff34JWUnZMm28SUruIy8FpM4UdfIutL2j9RDjIABwNpib8z8m3QrQqM
tj6y2I1+9LGTmp6anvyqRzQ8JxeBxYYR8s5PpfF7a4HTEheg0N8EyLLC6r5Uzp3+rNgbzd6U9ndV
efTLyKmtA232kUy9KtwijY4NL9G3FYjrc48ZG6sVeGFsQFxur6kl0ejKRb+NOhxWiMtqR9bdoLw0
RbxT9QhwAeou1yEBjU+k3aaDem+qxSbnycoQ9ME3xafGoEetTze5nji2vgtituV9vWoj3oAXytry
JtqorLpHy8aeDBXu//pOcPZJh2dsBt8ZMKCRJ62TVNU6bw4VHqsM9jXAq0pIsjVLP+c+PSbasLGj
+j5IdS+P9FUF2D6nTizMajl5020NSrZlTF1DRZcNoFJONadrHnPHHypcbnrHEJ9tTO90u0TvnED7
ivTOGVSAxJBLN9iOhj6dPLhU5XNMUIy2K0eCho6F+DDefg76eGUN5yQKt3rt34UXPwieg4HeBUCh
xnRf+3tSo4Jkm9950OwCS0c3nb1KLOmSVQemFUcXwKhRB88sgeGc1oe+h7oEB/+5Cl7wBOhQY9/p
T0Z+7hoXaTR50gMANHwDxafHKV6f+591Dzhyk61tIM/EEUYneeIK7XOdcdSaHhtauDY6IXplRVE3
0T/J8guwlSJ7mwdfK/PSyE8N9aznNkjWlUTER/saekAB7CJRYAGMzV6xS1eGJ4J+xuJJH5B/+anX
2nJD2KFIdDeyd4O/rvmeYTMTJIP+F/OLCPY6vSTaF8SLMnWAUx27ldi01VpmhZNotmtUJe4NInR0
ox9/Fz8FuwHDMKLCdxR0awL2wcPBy2MbH556jVE6pZqv1LIC1Ex1UTjZ5O2zGvsnVseu9Uqo3HSx
ukUbDKCaFPctYfXtVSRtJ6B8i9rwHv/EEmuvyUBZX0cetqEnYpPpcoVa4aoa8F/xFaGqqyq6ZyQA
1GlgBkm4iRsgiuMi1ardjkL9Y5AHxNG9KIp9Bth59Oi4kZmtuqpxzQIVO2DxKIm6Yo0NXGzFicvo
wCLV6bX/S9V3LUmqc80+kSLwgls8lG075oYYKxAC4STM0/9Ztb+zd5ybiu6anjIYaa3MXJkXVHHF
DNdSvzfvXuUVo6XCetLnebFKzYzUWZw3uEJme+dkDzBk7bB3QwD3uLUZ6aFUZJHXi/BYz6aTKtNF
q5n4yCclt65+mYDtD9EgS1nno50dKjvGgs8ZSp6JnQeEmdQlzPLd41wH39dpi8T+abW/GtMsvUWF
/TQkQS0y1yYYx3Ee2Ohl28e4rsYpmlA57p2myYCb7rRhYD3H9/rsqK/j2ayqb73bZY0prdhe9/ni
7MsfsW3kHW2cmWKZgSQNstixQ+dZey9dY6jQauEa1LE2Czrdwlb5xv1qSyeBemUlwilGbarYPaaf
rdzFvTG99S3Y1gJSHH7mtYv1QTtVYQakicGylrYxOa9Du3vhXBkFBlxpQXpfJjavjRzT78CGg+ZD
UEfdRhoUdkAzUxvj184ft3SueJtNMmiLYZr9GKL/b4D4YIpFbvAbUSmGfDFj7ZOsHt3M0sH0dUGv
WARmE8STmOavhqddRG/S7mJ0vfUpXBY+/wyZELTcCfdRNuB/sa1DMdjMQK8WAgiVbthgkNNo1cuX
tZ+scydRw1O+ftqb173IDZUuireg2CxHf3XQVa7z6n1s/nFcJGbowdEa69c12Px4s5TEKA69boa5
vc4zS/d6meJD6S21G1wVs2b/e7C59pEdyi/P5+UREARUMlbjwpotmvm7i3po3jJjHwpHO/A6YZDM
NcRtIvffV5rcNhwtC0dsbr9XmCZIfIIQmMoHuDYpbiQea39Ia/vfez7/4/Ph+dx/vz4/1n/P7Z6f
dQw3+AIhvAjrxgBK33lDxEhFwIYLvy+Z+2iyuw799ipbeUR0sh/bZO8j3hD/1Pz7UPcdPsnz9355
9Ody9tZoU4rDpsjugcwKZOo19tUjfTYqIxUK2XoCTsaOXfDpxcOLd/Vaag8kvAeHZbcOF3NLUWOj
q2PJUS1xO22JHnjiTbj32XJdLRsb64yc8zHCqG0ET7fUkWth9FZBrG/KQE1kXlZKM0XMa1ehAlFu
6KtM7VZWQXZvAYhbnFQLkVqmkcLPI3Xq/V2OdrF2OAW9GR7TgIUzeJ3lUcq5zsa+zmyNBSOAWm+f
Mjm3JaKngH1PGQ5mPo+oBebssVxJhyajgcx6U4feQCPetBdrksnsnIRfn3erSbXNEwkHM1fMKVmc
jBKezRoUM3iNnh8XA2g7yKMYbXoiay9zcP8KBLZOrXrILzPTQeIJNzNSOdkwBDDuOJy2YIP3fXCX
U7c2aaDGeNAIpeX8chykkCPBvkriuvHug8Nv3ubcdgzXbwHmJ439tgeq1MtYdqS/OIb9po/px4h2
dpq+CIV9qjo+GT1+uuJD0SVDdX7G6E6mfXwOy7zVZLnIZrg3niqYvKI5zBYqnidPaThYY+HTnZUT
Ts7rjF1jxnZjBdFOaWrt7xpccOfOMTiYxO3WtFusZNdWYrIqCSw3GgYSVbrNJ/8oce/fwCpGQd1+
Dfj+JvslhylQZhhZzdwsgCF4ACZn7VLxpzWQ6IN7tt2crJ511lRG2ir7TCcrrQXLjC2q/aUEBFM0
YigRvFq47ZAgOx3FpJ+SuS8f3bBEXeEGmeiHBO6JyRI0Yd+dD2RCzPaYWNY39Lghd5HJsnqxo6ZY
+maI2YxEaY2YTBKyvSS9HbsWRLS7H/tGEUhVWqzOvEpntDPSYLFLV2Jt/rqa/n30hlDjDDNDZgT3
grC31Fj5m4kPuMJIRyzwS5Qd7rLM2pqUcIgZd/9sEpHSGhTQgKXBlBnA1vDxtdV2JL3/aaDCMCVP
AtUn1PGw15ugeprYW0ioH9Wqv6amP588eztJj8Q9xCkd3fJJ3TGwl/Y8iJcA6wPqb3cGrS3apKmt
qDqcdEDPtxL0vWhnA0bSSuOy5hOAvGzqWEKPFUevLbw2xinNDNQvwWhkxNrPwTai1jReR6s5TaM8
6wYi8R5LewNLOBT3qFAL53s7Vrl3DJcD06sjFkpYi3+gMyq8bjlVBlKc/CbBOp0cq1Ee25Z61gvY
53IdtmSxdDyq7/CJCNEgx7tXp0FFr7tRv6Gj+GrI5TbI+qNDLuM63GDZm2lnwt0uP2Q9xQBbc8OR
F6bxkbWV0fVNjg38I5DCJboMGqRsAgvJmj23HIkS3kz3BRzJgmXVDdepirimkT4Q1cpeiIFlanaL
7rHH1kYmBTLeJysa1ZrovS19m73KZTi7yxdyOGe+QtvSpQ8ezTlo2jFca7aLwscvTcVLmD+g6PEi
ZJPk2OwxTLmfAb2+j86R9cdQavnpbX2h+fHKju2X8KYiUM2pC8Y7zpCmXaoqN5a9XQxuVdig5nA2
T/VEX6YaGdGwybjXLcusFvICnEfHbi+N5cUd8jq1yRMjAHLR/3zU+ZY15GA8YstRWdUiEBwgpNGk
I9ZfFpCU+FhhBp2Qxkk6U2QdCqRuS/UA3bY/FwJLIKcvAEwTcyQ/xqDKg0OcPFIVljOnGMJAwYXz
iLV5F3NkpAuCb4XA5Ipwyi1cqvEH6Khv4+SUUu0XVVnFjsG+zSuFd0TYXpKti2ZvP/lkxYo4ZxRK
iQM6MyK+2rhAuj6aZxqvK08nupdytW/9fqsP98+6vjk9v6NbDZ25f91rt2j8YvPsDDjV6LRnZMwV
k7OmR+PG1PhpTF6+z1sRgNmSdpcAQEjcxc1G2SaGj5kvX2NtevUou7W9KrthLcDfx66nXl3owXbr
zB00BUCxHmkzwFfTCsByNa2oidPJ0flQsYx1uIABI/vO8H2qUg7jKZz1SHgD2m0z3VZk81Z2qEkd
eUaX9T1NbOlGtFouY7CB8oPSVY3iEmz1eTGM0nLs8xbUkQOIGPTPF63rj3az32oHxUplD7mzAre+
whgwdoA3eJzkY8ffUQ++OKPz2jogqYQKZfAKLcHNNUTYbVdWlf6K/TC1lu8GsxNvOHtrEpAIn3hr
b/70EfyEoRtHG2q62cTfK+skReYb88WA4rz1mrPRyA9Cu9fZHKKeCnCTxwkLctEYfuks3Vdh0t+a
sm/Oho3V4GU91akQ8vzY/7ZRlQ+sQcg9GoIlpx4+TO1cTJe+9mo9bfPbgJWDJD3rk0HCVe4QkdYC
vYibz28OQS6B58YH2TPnWAp3Fa90WoBrrIWqaUL8+t2bv5n8iIneC2uRhWHsQECWtJkxkU6XpHJ1
6Q5L0XWJUaG3rBGLUTW3pe4/d0tfwS2lRINvs3zow49y617YrPNu+ybt4GweMieVyF2L5aYh0pp6
SStEjqysmNqf4n06sLe7LUaoT714lC68CxmTH4fj3baVnwa3uWyBCjvfzdq1zXXVXLjpX1u89XRs
VxjwRE3XJNrNUUzGusb2KYCQ9PBa7/1r07NXUNvFVOvXgWz3YalL36hz+npUkdO3F1LROhxtxL4O
VQJAvewNFGx7gysvyIaxu3gI8sKk9zsh1aUmZj4cS+6zPnf9Plyr6p2Y/idMWO/gOF+Xzbs1Y3t1
bA5g3gt10yecLC9dF1w6u84Peynl4MXERFoq55kg5h2JFSc2GWnlHndhLflI9ysz+w/4z720/Djb
XSjIcqfceYe24ixc1HDChqIOXdCIGwxAlT+nKvCKlbJXte6Xxpdn6DWLYzr72is3AidzaeZGNX4E
3fLpV78EQ9DjDDSAzTfTi/W2Zp2xnUTP8plupxFXwboZkaPdyNQt9v39i31UeSuWsOr6bwN3vwBB
f+mM6mM25evso/Z6rJSNcenQM+7S+IaV8jNAVedCNNyRNvZApAWwW/GO6s6YKkzEcqDVt+RctqN8
MRbz5Nd/Rb/+aKCuOQZ1h71x1mjUFfVwMS2eDGMOpVismcpZUL8pkESjdMoW+U7G4JTmSF+hP8Kr
TJ8Y4rlaykmgcQgFL2Bfn6+jkSrOXvzOj9tdXCcSlJikf5n4HFWbm3C5n0FXh8LoX1lff+9rWiK/
+fq4xA3OvgtPF61SibnSVzU6p80uiAYjc2wnL1hPQoi7T70TnJmKbfswsDWqfkx7vAJQwl9HzyDJ
BRZhVRHZIlchBBi3VzCaqU2rtLGms+JWAb5XqM/BooXvsNfVnXNV0RMQ5HltztgCUKUjwAVoKg9h
mxNjOmny7XTZhzOYvlI71kntAuj8IsOdh1rUX/TcfHVa+40ympGVh2BLbwN9F757oqq5SN8qZluc
QXFeMFVzNpyqRKB3Xu3ZbswR3eB+4WM4zMy07SW96SVwg8rorw2Mx77ayUK9SHOeTO1xU8y4c9zG
DHfpYUN3Yl9YDblB1YeDHDLhzQX42jdl0BPr3dT1q0tLkMXe7ynzvkiPlkO9ZcGCFv+L6Rynahsz
AxW85YtSGEdJrOE6BduLQiOLHi/iHHidx0/Bvl1tH6s2zxoDResB9KM5TmCjPwnuN9hKx2RkuK9Q
AhILdc5SeIsAq2CW7blf95S6Xg4MpxeRjS20gbPYWiX7MuKuqQv0vggsvdNljcZGYVtRF3Pubx0y
Kc2ZnXaIbKRt/9b9cgIl9toCpphbCptsK5KNcZ8D40Zt+wOGSlin1z96o1hgA+ibRK7axN0+heEU
ojtuYIwvqtHA4aohHOsxDzqkwnXyhRz+B6X0FZT43VxJupvtqwAHqu28E9dtY6Fe2pLwFY070ObO
zGFh8kAyz06/Ju3ghLRDrT07peduJ90dr2bAb+jFr4LVZ0dthTH92Jr6rCvn297t766yftHFyj1n
z1ddndveyW2tSglYVjfqtO5uyc0vRCGhssMihi8wIGRFKQjj+IyVajkVQzCcqNOdqDWA7/BjSsbM
URTbWn/mAnuCAV3G9tUN3JfN778dPfnaKHYnMMQGtrojrecx2xtuG+qtLRn+KneLh/1GAbrZhpuM
KCYw95IiuTajDs8Wy0Pvpq7INIRpFXCFkeSzrlNp/yHd39kZ48owbgKV24xLzxvbtEEfBKiD0GxD
SNBWzalpqZz6VVIZfjajCDbB1rUvoyN/gPwrfCJxFQbQfMFEp/nEPXjCAnW31Jw30nxtoHinrX81
duRSNFfI54BHktSs3IT2Zs7YllsbMCS4x0+Ym5KHPvPAzF3zxzZWNwrLjQqzuO2KYmVHLl+Ppn4C
gNLbKu3I5kWE1fhkrgObzhvRNlDRf6GVJxoSuAp4xfPJ5+9PnOT56/PhCd3896uaBxGbYtlC2kN4
9v/BPeO/wM/zNdogroZK59QAarxaNaCAuQYKQXfMU6wrmAA5Nz1gBTwMFaYcSN9pmJMhu+L53PMn
BA8E7T9/CPs44JAN8wGpa1D87X705ciI34bK7NGx+FuJInwsl6Yey1EBTzLmCVuzSXGhQrJQmtv0
v4eBUwG2+/k7MINHYfX//r2CRAVizy1/PuUEzVBiTgF//d+fPJ98/uf/vc5/L3HMmwqnWczx8xg8
wZ/nYerWHUZ7PceK/DhMki5f7D5oUgNTa+XzgUu7Ch3skBHcJgA+8aoDv2p2//wkoJzEodthxRt4
X9TjoC2PQ/X8ST0OBdEY5RMVSs0HwvY8Zc+32ns9JmDmfgsHgejhJDYgKNqScIZ+HNvnC/TW44j+
81qPl/Zd/quiwOdrNuKUjUME4WEAdya844Ho23/e9vnT87nR9CnwpQNUGBfoJPASzxf772+fz3GI
h/Z/3ub5L3zmFK1b+za3OPzLitNTOY9jvUzDlJIdMkhNgvDgmMMc5mzYx1TtQwprm6SylmxdbCAO
Tbj+XdAndfuYBFpHRLnoD8zMmccEceIJN7dMrSoxli1qt/193IOfBPHGGK/SfshuE9/T1WtA8v+F
HuZuWzO6sjWRwMSNB66AIdD971KBATyOwlDzqeMqZc0SuxQIUFuaTGCuBJ5zoPdBgRVHR1/MSd7A
zmZ20YAIbWYTJ6a/y8M6DUZ9cmV/EZOR1EufETsy7UjPKKp3r6hVkPZE5kyxks1Vwh9bUIupudM6
sFwQXJXBY1M0YkWtU8W3a0vHd8Apf12SrpU86Q0iDTXJN4gASjXgvKkhbWwXhvaCN/GiedQ2e1Rr
FRIcD9HIDET8aZqOs0TxYHQ8t+agdMi3SnsvNmyDV/37cRiOyku8Djn2sL8zBTC6Y0wqzJC1hp9C
9JitPuLTqz+zMWU1PwFfy7kDs7CxTpQ6uxpVo9HEglRh5YrYNhm8yEm0zx3aLpYPLokGlB4txK3D
2MbL0YHiSH6bZEzbAz2APM7KbjGG7McrQyW3+9loUtz3PHOWNoE+ELbAduhrmQ6AMjEOmrG1jv3p
vUJ31fI5lShharyFJm6x+96N2+Dmh1ebbu8wt8qdtnlfHA2oXiAMHr1tbb5weMY+OsdF2DhIOOTa
idq5b0LLWF5ZrUJTVgndHgUkqJMDlJazxJ5ecwdR3ksgsGOYmCEekmF+aM/cmKMCakG0GiOJDtpH
BoziBBDKtsekBL6elmP0EKSCssk98mU2SNjbQMwU4rTqd9N/NdGj6D6IVztI6g3+rxdeAEUOjc4K
hW9F+y6wiuYNeXVWJ0TPEDfd78b96om/9oLQQ7hlddsUVxQj7vC+WIZUG1Y+2PDBFipuoPOsRoDP
g0axDlvFFR43tjyN3hpDQxfT8UUqAc044ptAn3oHQ9/Mo01iGJ5CCLxXoY9vZqg2lmw4WZZd0M1L
xg4dYqvi3vWStbqCJawpkMx2uffV+K3pg2zGm/FKJ01AE6d1fxwS5MdDae+PIa+skFYt0mDauMGW
wgDpqePHCLiJgvvyIEIwSWgvPlTKQ8r4OzAEUsM1MQBzCdPTlgUhWR2ACAI48xSzYAuVA16cuBDw
dkAYj9BUS9RtG4TAe0lr+hPNG6SYJBvZgBAimiifla4GSzBYUMGJKIAFO8FibUIHS9T2kCADPV6i
kSJ1mLkxslZ/77wGXXCxmJ+I6kiGWoGkvPh1m3ADJ8udgMlBVeVCBiDPDWth/YkgWLZm/Q7HXa+6
g49LYND6ePNkW/El+Bm6tdwnLKsxPSQgX2uhKl7QISn9y8aL7hMyQYCA2gPcZIOgrLkRtT4MiZc5
C0CzUO3GuwJwVcF15Wy2HEm+YxpMVr7tddSNU+yuuNogk2hhPkvAUMyrm657FQGXi3U3AiH4Y6if
HfyCMCINfn2JlCgwM8i2JjZ3mOm6MNIAErqwIW94G9FW5UezFNOAOoSqiFV/98kJO9MAcuaGTY9z
Ck8WCB6O27F3uWyXqHLahIJR3sz6HLR7MgMrdlyUUViPOfAiIf6qanjdQD7645LX6CdUNZcasa2+
fbIEBCiAMWEIXQ59cGX0qw3/TOkQ3FVDXlWfbjeAwKfpAFKvhm5RYMtwtRdWKzhP4qQ+NCuS9pCM
kRi+wRESxzE/YIUB0RjK6IoKzcsoggwddsl2mfnDr27FFIEdhErND21PCI21GpN9BXDSnRBq9V4b
LnBvoxxHP3VApaqNlea8oNa9Vdx9MSnYiHF4m712Byw1n9bRDhHgl2CvAXrVHkHGqjFpD0hpm09p
uCkJlmTgwL6xeFYPS181RnqA0n+8I1Q4Gro50k0H6n6PzEBEVrAmAGmw5srIx2f3DhQpyAnzXP+0
ezqa0FmaAASpmrMOC6+obVwDfnZADd6A8llXI9oli3t6U+hDkVUb2Q1/GbHSN14N2ACxC5Z/Hbmd
BEcACNRBGzDkAsqfYKYR3WXkHdDiz0BjLAYE03whjZvVcMGBjO1vPRf1/mYP+ohm+iCg3FLVGE21
l6TTrHBwpBuBuGsMiHTWhdmsMLGCkGn/OqjmY1v6u+3Ir0xC07dMJad90bf+V9CzkURkQ2ig+3h0
xF7LgNbZmKYwwxZfzLGusgaXhi3dW9yThthpMO/HRgqzh49y92YF+sKb/a0O9DercX8fE7og6X5M
DI34AHHecbjn2jJeZ4JM4KqLGmeLJnR39ktriqujOAobFEx6Q4cHf6Md7lfSvLCgeatM9zZV7Jsk
5B3CPaik1Pvc87NqaG418I3EhVC5aUf3mC4KABWLXKyhsCjJoDx+O1K3su7r1pxGecQAgBLZy9hu
2rQatwQtZ1wBMJcTtkteZ351Hnxs3Q6JJwlw1wxOOzfKx2Gw9qI2gFes+Gec/MbioJ2hqp1e/MMu
NC2YQoXAakgehnO9Y7PQ/AKl5QXL4eO2T7vawfJwBw4W2aBU2LbnRNGbCyKSNUh6r0jRWks5SoAm
3gVY58dkWec+oKd+MMt1bULF/Suvq9NkgA4bOPJKq2w8vm9VUO6SF42lCt8HuMiw29l+MgEOXwF8
tzxAJXnm5PtqG+GGmQ2xIPUDyZCgtCPVzmHv/MKUVajtOWTDL+W/7fJOzc8OFXovIFFLDAdKpOmr
Z76bx72DLhFGayzcj1gAYOGnir5I/fdw7mNO6rtSfzr0X+g1Q0dz/O27vWYYuw0sXPcvPf20CSRN
xf4JI21smNO71UTCLYw/XVTd5FfE2h1DPEPyb0TBT+dH8AVrSodMzlBch6sbjYUTbu/QBKDIGHHa
QLS/KSyVTrj4qQL3EdYqWv9qHdrAz1vsT2iiPT5hv1uXe0sxwa1gCXo6fJ9dJVFDjKEQ812161uz
TmC1jR5rjFxeARWPpbt1kPh65hw2zPLA5EBuhzdCwtIOuWqzU4UhFkzZmGPd50stVPQcuhEN3/Op
x4dyhHFmStHfszTe3I5tV4LZ6l9jrVB5VTZdk31DggKSYUi5eb7GzbAkqzuQ07iyS4fILihgLWuJ
HeKiSO0bmvIWpW07tZiyB7Zcpa22JSbSMU/VbyDUnX27u9Qhie7FmHHW9lj1CP8MDussDGBu61H7
ia+XJgywpn20+34kWKDNc1BjBEwaXRfyx0RY/e8D2b3c6kz0LNWOKQ0vQPySe2BCF0q3y/O5tu/m
vFLHlJneMZ5JjcEdGKHu3612KOajw4W0me9STu3LU1djBeb786nWHOJ96SvcRiCqDW+U0aQMeW2g
i8VOSE4WsMvr88GpW/hyupAKmWdvYPKM+cf9OnF2XOGZs18PWgFFGZ3vz6fACqOP7Zqrlrt9OwgA
3MeJep4t9JPoXVvc/OzY0/ExnmSgNo0xXsfybSHbG99NSDPBpzU+OJfn/3w+DPxHY1r2S9W6c6h2
I0jN0Z/OFRXz+fmTS6azt4nr6LVm+XxliFCAMphqSjxj+EO44b6pZQQbKGsIplE3XpwGZfZjLJK4
7XapNeadLJxcrWRVOsFBTyuGcFIySP4yGKSKhhU0O7Xh9MV9VHA66PDXky8wiGXAtiCsj+740dY/
HG8n30bjOFKjD5ycD2v1AbXDSWxdUnfd8GrYU3WZHHsKhbXZX7oOBPna/IGaJWRtK2CTi5/kOl2A
yHsOkKrgxdhMN0f7ML+hyapDzo/u1+pXr0gjRhHnmySeHV2SqbPPXAOzHzE+cG9t3FlkBsMzP34N
9r4YtOHcK8qj2l3mqwD2E6IqbBFa5exfa3sFbr2OKzyIa/6FiO/B1FqXfhIauhjhFZ0Sa8RWtiZM
Un7CqKZpKu+3Gl0LjG8F6eexdjgmk9MXrdnUl8V72Q+3PTOD3I1lRi4j0cPJpJxfJaa94w1Jbsmy
GlDPNNsdgyn2X1shQgU0zO+tRqIAvq0IG05K05BDF9PZ4xlzyV8QKRfmjvZvubYXaUAKOymAWl1O
l7q++P1UX47RCIdOgPDHfEYXc9XeyBS4WbM068n1RhqLeWp+DsPtQK8Hkt9qk+dlMnppsHHx5iiN
u3wLprDd+/oCgIFdWkzsp80rMH+ZBBBunyeg8ee2ntpEjvV3z5lUYdOpXcNgXSFGA4jWSoG39wMO
Yt7kd2/DSlZp+2Ndxf72YLxnu1PZ5gwgdAFHeY50/tamlQFKoj+8ZazCfu/s+AB2ED+vbJZz7kNe
PVv2BzDytVtfmS2T7hDWmwROvDWV+zlh8O/KAsz0V3R1P2vLgnhKazDRzmhmh2n72Kx70NzOhLku
Zep31lfuzZJAN4N6fV/AAIXm3g/RyA/9jgoTaYWtew12ot8xkY0pAUkZAIFWx16zVSf22mIBqcOB
9xfK6vXHZloYVuzU+GH3YNGmfsMGJDR2RcfBHsNwBc9GbhyK/5aPK3JWxnr3ZgjM3EG2UWX1HOKC
lr07BrTDLVyZfjvoFoB81z+nCdtUN/cVSsPWB3u3NgByTVES1jcXhKwEyTEb89vR4VtYEGgs1MUs
q3TnG8aYXPgSwpViU/NNsna5qa5qwkXIo3C8fksCKN6AtU5rHU2SQi3zGAlW+w4BBhTGyunBnQjS
3T2T+WDudiPkj2GG54PBzCGcvWWPdh/CMBuht8/zxAMu39jj7jmoH/JdUBCGgqFmhrrZH7v6glkd
DHRWfHhhULqwQYkzf74ztbQTS8OS37sAogprdTGFNoKvWH1cj/bOLisMc0Lz2DHBG8zyOi+1Dn2r
t99hBRBVfYDBzceDY/R9SCBKT7smMEOEyjblzhf+sh7WF7mtLD/4PCf6wYUaCuRds2F6yppRUTzn
ZDCg3MbTgrYaq/nXcXWdLw5lMh4aat5cNq+5D+uN5wpgIRggmg4XQzS6lieAPdAuKOfKjwOm8BMg
zOfgoTDZgaajS/3H7OHzqeeD9hFP3BnGmbpVW/aO+oUxFVTbIGhRaTZl32MdBHJysqHjn0KgjtVp
J2gCK1upSPtCLyE9NhmDYUFVYm0txKzNWNZeJU7TITGGxPvli2gYVEod/82V800r78c/89udRVg0
OV795hNvu9iue/dsVb89H7CQswijYCRfIDeEqaDXR7to74bhQHPKfRACnju/AqzKkArvXG1RQ0nI
TZ5Ka5cDRnYDQPbe4SReo9HmVLsX5IHD/4+uN1mOlGmibZ8IM3qIKdkqW/XdBJNKKnoIgp6nP4us
797fzuBM0pQoSypJZITH9r2Xn4ALsMAJd6BpdgusGRO/q9ovp8vtwRgsZCCH3KWc/rs0dgaBwoE6
nIpv4+WT+nRsOa/7xi3OORbQE9/XXZORETRhQwPMhQM25dNQstvRx6l3Q1RNn7iEasyjna1rG24x
szw40NBiQ7W7FEeNo8b8rNPdP0dDmZ9vT28f0T3RcFqa+/9d6oiarAlP2UuCwDiNdqefutb+70Gz
qioYY6/carY3MaikWfyvo1FPhyZL18rzy5NcHgytYcSV5j/cLrkkI/5dv3303zVz54usOORGyj5Z
5hGmGH9dWE59xqHUYHx3+prWNM9brSLdkocYw1S9bmvVXLOZ/vDtQQiW9h543v8u3V7hLdcrXn+7
bqmyuRuqCFN+WPZPEqhCljjDw+2ZSdwSyq7Xb4cuTx5997sozPoK73k3WRUOpuWB3c8G3qgZ/65l
yytCXtET11+Td6v2uaTkkGZBfTfk3kdiIujgXijvmYviXmuRyyBZPhF1vbEq+uLXVZq962K9PvWT
wpM3xvk18tQJY463VyZyl0Ep+dhkhv44LAW1L9v+MC/XrLgqF4JAlNGajJDPMMZxTJrRP12nzk9W
NpxjZgTd243h32GXBMXQYzOPRnND/it8aIFNPXR+2gNdpZt1uxb7uTxJMZ1vFWxm1MYpUxZvYn36
IcLeCRIGkaltS1eO59RMX0kS2NvaDjfU92gi2N7Xw2j7zcq2X/txbJ4H+Nz0pVqDbHaWbQTayNFL
lHbv6P3IjFm7+07S+UFFevsiZrvY23/MzFF7t8/Nq5q8EuFb2W966r977EEHv1HV2m5luZ2YtLfF
kcTQozD5/58ma7sai4tXWEFbVP3lllQThtg4RmT9C4zrSfmbGqjZ8xwSpYqLZzOnVxf42aSx3Jjd
Kp07lngO0rip/Qw7vGkGHKeRTih2XiN74Lykm/Gux4dHBVuEdxP3xeLXac5eblZbJLMGJZOCIbfK
+aXoA6hvbTAQF/zTinTF4dD+mzjWNbOH8QP/NJNZq5kidejoMjNj/ZDLrjyHtuBbduljVrjVW2Uh
QwI8C4/J8jRrwl0JROWAGUMFztyaL+Z8X8phfr4FW3kS2+ar5eXhQ16EOBzLotozMjB+Tab0nC9K
EHFC75AkevqI9bEJRosTOa1rvA/+Ey1or7Smf19MhPeTNPwdJ7t6G49kFc2ylBetVvl+SNyQeEdB
w1nXsz0MAnnJcadvGiGSx7lEOI27GX26EtrZl/JJ633zHnLV8CJVFtx+tqzyz605mXddRz2rxlK+
tXWp7eaBCWua2/DjZp9Ybc1tNiG7erq+kNLKzLwa8xkPVrKqBf0czyyqS9365eX2URTNtHAEFse0
7eE2mB3uT1OV+5T9bi9aMR7x05l4Brv6WEtQcnWEJVkXGeSN5ZoSUsog7QkcqfQJUmx9/N+DT6Tg
31Oj7kjaFAUW1uUlslPMopaRvR0KY6h2ksmlG70gI1MOIfiHKjG3PrSk421XiCptONSNOlXLRqHX
rTQDbTIgIEfF3gkd51gbA32fCuWzscmYe8s1QypyKrqdPXvh0y183JbKWI2+MVxCZsYdM+0wUYnt
wVOVu87J/LfOm+k5N/G3b2+0Wg/XaLLVzlCl9SLh3G2qgVfebp2cNvAq1rBWgwan52YjnVT9fw+u
n4dHRxUbm66B1q68Bo9fI6MJV0MkayIvHXK904oSXR5h7VVUkL6epakXd85sl6SfkvTSW862JD3z
MBtp81DrdnJp/69Ls1B3nuSO6N3qYs9DCBQxCx8sb4729hjlq9u12wO/+GdzpvbSSjvfJMvhKVse
vLju7/QMt4lWTta9E876kRnF57y0hnMy4QNU/mWgEXvmcDD+uzxleMa7Dq9hir4zuVWoNpEuxx0x
fPb6aiZQ3CUOmcqhHPaz3vYbAiX1E527Rx+G9trwkXaqZX1UYAuDQdrxeWy83zyu8ze6UMU6q5Li
XrOW+IUXJoiDye+MT2Vve2byAHOEVJWRVF9SPOsZAaRRZNdmEMVzqHWcYNlmMahZ5YO5OB2NwT43
stz/y7hLr8HyrVkAbIpcHLHuVXS6MksGo0MjKF68svoSWOVwqI6hzbuvo5bxGtP9aehUQsIov+dW
HA1CpKjZc32ge5O8ez3SaFnPz6zHAyYy/W9TZuk7/47IthY59t7N43Q9xtYjX8Hd627hsCO5WA3D
pvyN8QvWwcD6enRd66FvMUbcnlH8FLs5d79ukJ0C78q9RapmlzR2soqXjPvtGrNpIXyp5NGIPnTY
xI9x3PVPaRcPa1Br/vb2dBalj00ofuA0wDQU803W0bSjgd1j6Leijyy3H+zW6x7d2K+vqcPUsNzz
2yN5C5DwNXwiO0XGv/0ibw/T1JdrYUMPzBoE6NsRMISzQghN8+mCgE1FnV0Oy8JCajLH0XtzxvAu
GmO5n26fQEGCuhNXZAuycL6/fZQyEOF+jBOu1dF77Fbu3uN0dahq4kVVnNtnXyW/2Mmfm7yfPuvM
jWHJG7zlwoJjCnyQtV+V/cXzdRHcovZsAgn981pTm0o+uq2BsydJOZ3qzen2bHQMvG5d5K2sfjA2
UJ+gLFh9eW8Sxic9Q66+nju1XyiRK7xUbOROGJ3MjNmPjq9WxWB6944d+/ejYkr6JJvz7dLtAVoD
XnEJnSgMS+ek6vkFdZkIUjwBcp8ZAhr1g78f03o4e75iGoOuD4jkGTt1VqSvXSkWaSJcR5S0V1U1
zYNd0CgoC0MQaJ7CtYqa+FLZRbhxdOk85MKK1k0dai+WjaJqiMH8LJGG0sn1fgezX6UjjCJjkvGj
k+INl0X2N+oX70o1fA69aQSmW3Yvbk5lGMJbvueYNxBTMPcRx99D2kkGZre9Ta08lLuKcOC/j+bl
Wrx8Nhod+/z/fF1VrRptNvbETaw3Q82PKG7lw0Ron0wbCAVGryUc8OVM8nxOgB0a81NVdP99BCfw
v49un/3f6yq3cQ6VS3Lz9pJ5+QL/Ppr69NHuJ+KA8d/G69m8dVPvN5NCZZeqyh4HK2SpSOp225X2
V1LbzvGGzaBr4JxoHz4NhqQdjmdp3eUU2jAGpv1tyZEWhtIu9Bd+pyufyITNlVJn4SCBgiyyXm5P
veVpuwAhsDtQsmbJuO5DchMxJ5h3reMnShUmuYEd8z1ynlTnO3f1EtTTKCKy9dhXw1EbI8Z+hUaN
ve1GuLo9jKjZCmmvgqxwKOfk701LJCJce1mD1xFdMnOnJQbk5BtAAtt/kl5u0gO0yvasID99wukQ
2F1T66kYm3kT+4V11oquA5cxeFjZ/O6SQzXYON2gP8u60wO98sMvhTU3DOMnWjbVS2uQq5WJEz4p
Q1F3VjRLOz9zjo1eYc9iXXyKx9gkB9r2r+bkvjKcq3CiD60tq8MMImx9ezrU/NS9ao3LSA7zCd70
Gf063o5Vku3bKZ23vdFPO5mp+sMwww17+vQyTG55UgJVPiqE/ChULILU7WYaQsskbz0m5Jo77onx
zPN2NowssNvePc2IpX1g62QU9EhurRYWirM81IDYGH6RERGQjXfOpdZtu9yU8dbOZXONspGuoFPd
1Z3LwsZKjR1d6hVVP4mNf4Km8twgMhGVrT7Hy7GI0nZI5qVUGvv6olg7U8RpVWT0wAFL7waDjsJ/
yp4NTWu06PIljmDFXeS+YbbCTd9MOKtXZgtDshra+gjrqD7yYwh/dftQVXa8MxvNrEm+mwk5BhRk
TkTNCc8OSO5O390u3R7+pyybVtxt8QdHAUSMoQ4SK9OP6eARB2fyxbH/sUTaHRGP+jq4Xbm94PaA
s3gKzDmjTTgX9smiwUaD0UoMNuIW+BoTnbvALZaodLF8KHzfOt2eDxHnigI39+x3zl7o4tJS9fMu
HXLzzCrnB4j0DsRyK1lCHzaAKk89Zc1rGIddvIpSo7zn2T8Ry4nr27NsLJqHyS/a7VAl9lqbeoQX
yHf/lHjwAMVWpX62bZZjURejwt8+q26Ej+Wz/56a9BhEHvU7sdBsyFutPK+V12L56rdLjSZXdp7K
6+3Zjb6xvCo1R5y1an6o7Cy9xAZdsSHq4o8sBFJC69XmxCC692Jcw4pp7sfM/M4j08EdrPe0rTWd
1nib3VH7luvJnPRXu+5JpInB4B20fBbhO/AIFBAIHQ5pqSXv4exyJtP8Z3CI1VVH0gn+XXf5Rzj6
EK6ZW3lT+rSmyje357f/sD8ZAO5NdIRaJ86fRtr/98Lb80ZPNiAUNUpX3T3dHqCk/PfR/64pK17r
EMe2M6Y3bAWMl+Y8SuFoEG9qPuuu2DLqbzUmo4keA3RlmJAYKvpXumfGpKkRP0W50w305FJPApLA
ryKbd35iyI3WiTko57tRUX5HzPrsWhDdXcNh2XAXHiCQNPTfbaP9ob6k+9nC1AnVsbLTbdHMO0xJ
zWZWxn2ndUlgK2JQYmz8levXl05aD7n008CJy5PVRQ55x/pNs6hvZbhfBHUsNhzx8DgJzbqy9ZM4
pXpnETZy+UW0qjnppklTqTZfuhQoniY7mogVQgn2XRGGNK/jB99muYFrRoeKCI2OCbcSBc7N7Iuk
zCON5K0ZzhVNSEkaMF30D5zveG5HMZwKk1xk4TMoVmB1iRLn7OAp5M9FfyapWs5bab8PXXSYGJW+
8F90IEe82/ynuBhPcYpqEQ4iDRr8wQlLTaBq8RFW6i5pjZdlLdnpoVgXbfXmjrDM+qx8cLj9HIvh
mdl3U0b3Y9R9L3/S1LKoIivC4TquIjqAUfDeuryfBxctY5q9SzpoZD868zT5giYrAdiMyJ5Iw9e5
N57zUlzpsREbyUYKRDf+Nuv+nfWsDAxtfCAbXcGchqZM/7q2zV8rdn+06r2Kpiko6o6MYv2owpS8
VbNC3vsZqu6n1vKTVBwsBRMOAr9tt3ynrRshp2jZXdMzrqnPo22G8hQoSu3AdExrbdHitrE3Qi1f
fM0bs1HuYcjT1RJ5DumH54oRQNmA4Vk128LNHyF/P4Wle0EzS1cu2lVdE/xqx+S5VuZbIsZoY9jT
ofewUbfLze0V7r1ZakEd5cXWAvWYDt02GfSrn45XIaxrXjW4qoZ65aPVTqQLMOuQtfBf6cD5U/vV
9OJX2o6DEYekOakvw9O9VWzRPiW80EXWt6+RhYzKbW1NGunkzMWHJ/3ADNVEEdju67G6Ihl9OTGu
StyVbHNGxOTn/CcywUjVbXSPPtbhuqk3cdq/S8d/M4WGwubkR1rJzDb30ztDtgeNlXWTFhM+Jo5s
4+JHk6EIZNdFa4kWUEk81L7cRbUbrb2IjXLWjWOlX2uZ1xt7yndiLOCIjIJ4S1LsYoz2Qe9UD9Qb
pyRE51NtS1ghm5ugUQ6jI7yIljN433RNKdou3pWeGQy1vG+N/Fk4ibGZGugSSGwrp7L9YzQPkIxc
0p1uRqrH4K9WmviqXNhoDvd6VWPnG6Nf6WxDbNNrdg+JQlawstETgWl34L0sWTw4tDT1o+4n9VZm
FfW9IK0r+tVQENrGGUPsPU9BH3gJymh+4r/G8rN0ADMMmbKNsOir+EBW/SFV3p88aZJ1MouzMfKV
SyS1cv4ReNhwWJBIjqEhNAjq2w6vcOCqjZVxpJxIMppEmEdjPzmEzcZaN1YTVve6uIYyslaV17xp
sfr1abgumIcBP2PZV+VqNrRfzdXeS0woVYQnylWHCbGsU4dudI+VU96BS8nXVRvRvSw0N1Cl/eFk
rIa5OX1HfmgRTNQZCFZgKzVijuaebeFG1DV+OGbPRCLaJWhXVL8Ik3MGjD9lZpjttiyqU/NU5+0b
xdMvwcNHLw5/qHx3fqWz4xOMt0ez5RCkxNr9Jh/1mLXpC1OfDqr/i3zJGUtzDKwmBEvSeG1VWG1M
DcdSFBH9zVJ6yla1tDuaz0512XaQ/FH02gxUYvADxjMpxezbLpqvSUAIIVTtdBpGJUN+EsblXuhz
3CK2cQcsdVepH8crjFVZJA+hHW9bVl/PxdGZxf60Nd2aYelte6J19dV54H99Jm7VU76dMqyGPfix
OfuJZEv32m3erMzqkAisX8AQzqokkDtOpCWF2kfzbJz7YnyK+4YgMVSYwdqLrCmCKXStTeqlMIJA
C+ieYscmegrvUVvl4ciw7jA+igwbIPwKy4VqVzq/2sjgc39Jphm8wgfuCD/ND2bG4RRldzd3FKsR
7fQeP4c2zJsQ4Smz1/lFVP5HZ0FVoQS4UnIeLM/BZQixIUD4ezZCvmYlDCCuebjSQRP4qfljGJiy
YsLu5iKX1+n4Ela4loaI/niZkuKIcHiC82qFaa18y8A70Stq3dn747gjphrVvmgi3viqZRq83R4n
v3vu3FWT0UkcLfnCeLGIaFS6M7x22ri+0AMLfLXvCmejxQFkmH5lh2LvdeaP3+DX9VmAiCiPqwle
U8D+/ar57VUZ/t+oCO2gKwvITg6T3bLQMgiJ9vd9PvwdEMp9m2Uzzot3So1X7p5ua1rqYcLvZ8yM
xRSy+zVRMVfSGEjbZXLl6zlWzBwnH92mA4b685CElxLvZa5wmhrVgTHu8PPUtCYU/mvmWrMeqoLt
X9vG1Bt5SfgqtABBUQ9ch2iTjECKmKjGoaz5tOnKB1lnvELeLFYVb4xgbLtvvZlpqobTSQ3pNeoI
DHu+VFj3YCduOwFQFK+WuhjlTK61RPTP3UdPi7tL2YXlZkKBDcC6kUUmMgsBasQP72MCdkB3Uffg
1sH2AUIkglU85+XFdAmqp9k4I9t1zz2GiDvMWsNs838Q5Vk2BUlwhUwQJ5jLnFm8cXtCYrT2pml6
q1YiLaWJ/pZ1SbrGjkkbVg6cG/SJfF48Y68GE9GacVCWfhy0XjjinG/8Z9Sa9eCY8cXL6z/xgrou
NYH3rZkv6Q18vTzQzJl3GDLaIM1Uc4Gm5FPzXvSx/DM0o3qOnAtoKj0FcrNvW0SLtND+ALoqoqpD
fJshClVs5kltccbVBceoNk45OWRbY5Y/pUjlvdkaikxDhbUGokBTlUwtqhJ6yPzy+gRLLPgtN+6+
xGjTqVEuTcpN0g7Dxay5Qy13YsGV4ojpCAwGi2qWUwc2Ij00oXVfeKzHvsz3GUbvxGIkuHTynevE
KVwZ7Pxd2D4q3C0EsCpGvmJKCMYq/85ZuU0HfFLpDnvH9vSdrubvJq5//YkAiMmpOJDCWBhJpD+z
2ER4j9sa817O7QxUq4m96RixOcft8MVxjuB3CCGubZwX22/djTRzDLLo60OkPdepn6OG19QA3U+O
xSGIdcCJMdA1p/kYG+1HYRqPpFWubB+imJcm1/4uERq79+hzrmnRk4d+fEsTnw1AmNPa6pP7trH+
QlPLvf4jE4sq2MxbkSUmPkHFLj9gV+4TF72dBYKxNG8MiNiXnGzCiVmXjU+hnuvbQiZPUa0xghIS
RTWOCgKat0p0soN9X86HCTM4riIAl5Vur4yaLsgc4U3iXgdYx0+Ms30l+pke4uz/Ae3lb2atraDR
YaKVeuhvmjH+1JJhcV+vRyCOnjb0lyKdL5OUzUbTMCBQbEiQllsp+drAsb98/l0/j/oh96r7UZJa
LuuHuTJ/dCq0dva+HGn8uLZ+lWSRiERv5UgV7Ewcq5V2wjK3KMYRpozSjuGfH2jk7GPki3WVFph7
orLfFHHv70Xov3rDzBT2Mb+3WkpTRlH8xBMCtykUbBJ0jnjr+91BdGCTGIv75RTaHAza3ymZw43e
tFeA6NUSXKAiDdNqVfde/2ITQx3S6a1ENgE3Cwm2q79kHPfrsD/bsVNuxzaw8H4sk3U1eq2I4VmE
W0fn5rZMOgcmQn/A/K1+Zcppq7nh1W4UDQXeWoG2NDndinreAXAXVw9CtuNRz4qTEUdswX7/Bi9h
O0UuzKUMsJVych8cAn7OcnwdRDktnI8ZGcHADOkaReDa6Vvs1CfQj9bGzpUDxKoeSU8Q9DX43lVD
xetYd+4g4adKMPK6WDFAOVx1HBdXde6/JpuyRY8gGRHh8zg6Md9SdrQkOjsnyOaBme0NNFJPkfNw
Gl1sTJt9Dq4RGV13JqOZAK/IGhIV/Z1T4VCuHBZZlkjyAJCgWsukDUROvO85loE9X1I82Gm9CchH
XSanSrfUqrH6rUzdIwHX4lBU/MRa0qSHxQ0ZVTM6Ecv1xo9e6CaCVs5IlfqV3I+xE8SR3RyxpXHc
Mzn9elm50evU4wwNzVvv6m0obQvMj35N5+Q8e6a3L71iCNDptqoj0I2WiR2x5yTcU/Z7ei3vTPJs
Qesg1uFNOA1Y1VG5z+5QYZNvWMUKkawn1rUH9mocurBHQotaNWoQD+n7DkFfEwr20Kzv/Ik72Wnx
josYZhvOUG+l7nsdIiGn3Yq+JIc9br3ugRUHe0pz8JWJ4dakuiraPRwLMOVd+AkAcDSdbwOFaKW3
o7qfZ/jUrguv363MDw4oQPJz8rxVHW5xCWlB1ymO+2351ejzuJkyCv+uQDm07DszdwRBNFhSjaAD
laf1/ejIH3sAICVFoMcj6ZeCzo6G5yt3XWMDYpfbQkM1H9tRBq1mknACxKAt9Vk5tPlah8to+O6X
zQK27SP7yNCYleGobKdr7sWSWn2wMPIOJv8KopLL/6hnYQUulHn6PsHPS53tBmnn6StoITujIDjA
zNn3iEbOui18tFm9eAOR/uz19oUx6A3gmSM6r7NzURsDkYHUzgUzjRLdeMsZgGh7DgY8kY6cGZaq
CHoVwyfwEluMw/QxxmtY0dnSX+ktPtWJX27gs5AwmHEvNxbO6uhvOnnnEKJr3AqLA4qNcERdB3lW
Ek4z8G9D2kvm5qxZxV9/TAkIM6lshebwjhP9iitLbShTvcD0WDN5RxJoyGKCSVHMOrwPdW6Yqrd/
4W7cTYoWgpxaehW8hfseZksPE6nibb9plWUGjh4NK32k6YbwTNvGBFDm5A8OaYpmdDAQev5PbrJR
Rt61kTYoN/+uigRZK4nDcPSIS83X0vYfvTI/kVUrAZDjOfJiuFL+K6u97dKZSpuOdqTFXWnY4hxi
zQizSyfMN3/QXRqmyYkW4l021QQaGxtLmPnHD70/iQfFMtaOiWfDhfRrbPTlRfSkaxBmeDNhWCfG
wTwDu1uVYfjt4UkDSAdnfTB+5fLtIlLdQZvkH5kO2VFvWEI72vfUDsaXz+BElIC/jtEL7qfhLnU5
l/YtOEeO8V950j4Nato1OOJoqlKkc9bY2Y372hQGNURn854ADyhILPtWp+1N263QIMgI+t6n9Ips
pcR053kj3O+CSLKwE4wv43sRozJ5RUWXtYUfX0rz7OcJzZEmDymj/0ZasZ8M5sTfHlL6CbsIx+Hq
9rThpEVWx8fIO4n6juJyV/ighOKMUB1YkGgbFb1xmPk/HuoJ9EzqTHheWUkJzy+cnRG+QB4f4iK7
1nrR3rV9fK3iQuyh2D3LxVyaaX/wunNUYo9AI6cjEab7fJbzqm1HwSHQGvAUiAJwtLcFETevhaW/
SU9ql3Jiw0306KRPhPeYxhvhZDWJ1jvZpjHIZEWCFr8RqRM5ZT2A5Nvd9Y734coTSJp3u5zDtS+L
YERVuqOT8pwnxZ8RQapvxyeI4HIPx1hR6Q9xMJTJk0CF3QiYVPMgd1BK2MtGihEE5g+m/j7lVn10
GpNMPLj5LqYrUHnFVfPaiz/M773n79w8vdgCAEyqyE5aPmHCrMQmQ/3LOlW/J3l1D4hrbeevBh7H
80z03dKsmHmUbA61JbBkqUPeAJNN6F3kI2gwz4Pk4vdeszaYHJv1ZI06z1op6Iyzz5xr1RUH7AcX
Xys5DOvRJuSPXzeEVcJyAU2h1ZkerJz8zaWJnoYEP2JzvNZV9SnN7EtTzlHDHrVt5pEhFvxPMMxG
MtrRKwsh+NrWWh88bCJQuS2vL1dt5b/VJuFG0wLzW2EKhb2IFlc8FVj1j97ogdHg9oZ74NVHT83t
dvmhOq9wtiaCWWgUD4WZhjTs02/FEA9M6rmCTDok72MJ6sYwqGXBL9pk9S2ibgknGcZ+0NwZTr5O
nDZtbVZLMPpY6fIGZ5JTJnTA48/IMjcsAYe0KBZQXRWvIw0mYmeyJpmERFrZ2kQJY3KHOrD2XiI4
Crv/7IkhZ7LBOWa4X10YfXE4fkqa7pxV3aUZylVlKZKGJYjp2ejf/Dj/7BgAEsgSDWFQ0Z3pRE99
1Nyl9vRnZrTRuh7MS8RmylLamysPJhkzUXo/erbAQ+ql9lw47Cbakn4crMc0uzJAIw4Y7YpPSHQn
qwKsHF9JsB6bxNkkYUm73/rGcQ/ZAu1s09OCyzKkIcP84q4HAyr6Q1Pnd9idxhUw+8uU7CKvi7ao
5XKd+CQ6m9b8qZN4C1vxQBsCZTT/o6qZg0BtGRuIZL9TiiChK04EEX/orlBOYBduQ9DNPmIXfxKp
syaXgmZi9w9Drb7xUB6wk+pBX1Zib6L7lWFzNnSS5EuW1cemj2ObZbgexCutgS0jxv40kko9UfWJ
+wdNPjppir5q0xofTFbMScuJwOdOVd3FMPs7f05I8KX8tpUxYBYmgKoPCXBedua+db51Ob3X/rgf
rBzbunorpkMO6BM1ecKTHZ1DVhY3dp8cx3xtdUCuXfMaueGX/Jkm62kM3TXl1InZjuACNZJmwoL/
6vWnOU7up9RmqJzWPtd+AbG6ITpQT+9QV6GIkeuEooCmG7UP9mycOn5Ztb2pf8M4egDtdt9VrAfl
cjy0aVr4bDmjYncKITjQAWOYHU7FJTYTOfZz5cz8Glp/3jjLDZISlBxr4z3lwL32OuMB6IsXTIkC
aV5r/CKsV4jjn/aHUu42GWPcsZRvgVn1H04NUi0jEWoc25D9RyDfLrw4DqnE2cuoe04G423M3rr4
B+rFg2NmYXCfKnvXRCM0RzG+gEe+K2d0YWJEQYO5xJYTp07WAwywKYdCrX11dHaxOJm+YzxlW4f+
6caYhtM8wSWdHCIB6G4YA6mOlP0lLcWUCk+uZtKpvL/HY5c5r5J0JA7OM2dORkCr8hJqzV9MTdt0
yr5cE1SA6D79+yYW+9YarzqCf+1rvGsjzt6Tr8HNqcCtTN1XPyU/qJkOXEP5M4uCe4bcGkmTfWRN
nyML7W7md2xyJh7nH3rEHucIhMjSqve9tZy/G9q3WQFlsQzzU5z8ZMzMWmsapGc7VDRzbNBELmJm
icBrlszQmKZQC6RegPXcIsVz27Rl4OQWBWjuJZuwEvzqrKHaTuUAnqn+Y0gq1Zh1Jp7EPh/m71jr
SS45ybaJOAUW5aVGMcc5+WeU/sEoMb2iDMC2Bk1Z8ddFQoIgOXFaJliWvKAtXBpvByc3EwPGfR+q
WjOZKE3oAsJHO9GxyJHb696dFKYg0ETVZOyEcB2RIHY2rI9Nn8MF7Ka7sO8sdgyi2qKhd8goTL2I
fwpWhZWwxLtX2dTzDYDHinBv1CdiRTZwBV1JojTurba7Gj1Bd/QyjyNYlDNzvK5NwpuKuHH9J1qs
piU6Hnkv3N0VK3JcmgQ70oPtj+8MbfQ2aAP2wpgZJKtgJDHa3aUxoiQZvIL4wJRQ6VE/1zK2NpAY
Wc4p5VpTHPjDElE4N8sYNtXtnDhBmLUOpVMypMLXuAtua0t6ZEsYVxWe5cBzNSvwxCNo5/euT0OA
EjRCBudB6Hq/jsL+Ue+qctsV4iW0hxdso+RJygErUXy0TOeaGHQEdPxylC5twKTGE2OdzobHYF4i
VojslO4hzppdkTzWmv5sWTLGby8+op4iBbrDmdmm5wQFMfAS56HJzCe/C5qmKVcFmf0tI4vI3TG2
oIqFDRZy/mSC2Qq2Kjdr+wdV+4Ogw8MQozQaBVm3SXP/iOoHy9l7iQDHUZhroba1m3mpWIGd6BUj
VhRBRhE7h7Ll1yWKF1XhHUlzcbWISWuFvOOc866Lghm5lEir3lEcy/NhbzkI/0JPd2gHGEqddu07
/4erM1tuVNm26BcRkUDSvUqyGqux5N5+IapcVfR9l/D1d4DP2bXveSEEkmw1iMxca84xDWCfCc0U
pJo6M8J1hERpExv6I0Bcb21AmB/a/GDHYDQ8Ar/yXPyAaAXn2ZmV4lyi7JSCqa9Pt4jIrTVTXQgy
LshCq/5NJwIuR2L+6aIQFxaolxCeU1vTEy610bsjnQQUcA0UYHSQR6IZi1FB+XfZ2D7xg4JAEpo/
Zdh8GKwFjxXIj3xCbONqW3xnXLjQ0WkVF2GJmZXGE3YD7ckh/gedx9ZsjkXUvhcxHeZA+es2sd6s
qjvXKmAQwqm2ClV2tgZ56XREyn5ZAUZxWKX5VfMi1H1sq086X7u+oR1HyTzFQeiN0Z9URhS2wnIg
ICa70JA6BWp4HqCYMDGY6Uox/Dth/KgpYhBJstciB0oiXvd1leMdl/GRTla0qpkKu21O76H0Xyrp
kAUFalSv6a7WUgOk35efwizuKa49jnXMZaT6AIUOd7wPrjOJdsKDR6tv3MQK3gYOPM+497Pmt5Y5
xNlYZ58czjZx18IKYJVm9D/8kOprXrLmrPDEhEAObVOt4iI5dMr6QQvNrb1zpFfp2k6qCvBFX62d
MPhpuPkLixvGXg0bcNjvEMwNayfzHmLwTDt3GH46VNDtIL4GSpUHp7vSS5nW09zSsjAbUjIY7gw1
vPgWPFm7mKdbaXOs7yhq/XagFLLKJtDITrkg0p/hwjPRrARcaVScPnb1FoQxYUSWvA2UXDC8/zBc
tfG8bp26vbpMVt6uhKG+7ECfVp7NYtm381emZa8J0xjbY0XgYf9F/G0POCiRO/tOfs5ce1shIENN
gSgjdCYqL/lPSuKX1HzBNhOsXbr0K9Z4f3pZn4ws27VdAX7WaB0CcJB2JigUprh7sLRiV8TRyY7x
seYjX3ebnKk//SoZg1aU9fFGvOVT7x5ItN33QmRISQKiGCk/15Si1oXQ9mVM4bNxuXCEtMA9oB4D
1CxqXvaxT5EkDN0nQ3KESrleGQyn04D0p5H1M/V2a29ZDRK+pDv5v/xpcG8Z5Uy7fWZtbWM3fCST
a4YuwoDJGAPzpyEeMoyB2Jt7g44asdN4BR1aHKMzRLCYTHAtoAm8wAG2ksDx75s3qaErSjH0U5pN
oxM/qw6j3EZy0rhNf3ayassQZGxZkG3mEpJsaBsVQX+cQrScrqmocgvvsQnFIba6dF973YthVPyq
DOYDrEF/o8d/dicECHYXwB6JGSXaAAVN6nJOtBRg+jeQ1UwHbH6mIeR3fGVEc6AXAfV0qMd2x3IT
cZW6q5lgMpEN34iHs1fCZvIr0Xy2cANXeZSQdZTZgFDD+KP3whwJQR7MHfhPt8NdQxXe9NqrzZc+
peUbK18Ce6b+fojd38EohlVLCEYGeWeVFsXT6J30ZrQJOEHI7HrpvsdLEI18jMpxo8+419SKq1S3
Tiqmle2QbymzFT65GmovIwnSpaNWEVz6zjlxreLCmfSEhmhHfUxf4zKhMFK+MTPrDqkY3sWAegxH
uZMc65Kin+V3FPZw6/qADOu0g68NZi2Koq0DSXKlD8mcQsOcI3IpwU05659VW2kHy/N2xjRYd2kw
Y1m78tb52anOBYl1VLHgybAiRurQtwlvhJxXmrXNRDXO+V24ZFOVuR3fhV13a92GP8YyC21Pqpvd
ppzQCVsU93fkBD6BCoYmE2nIJJAdZaJ4nJAtrnuZPYs+OgyBSR0UnEo1/ZYViNM4fWmz5KuLjI/W
5cfmptpL2FCWnVr1KQPr0zMAt8aDDe1gRDnWFMPKtNL9l6w1QNtavUlLAzI5GWXZSL2T6jvLa2b0
LMk8fWq2guUp6/gPqkT7RAyvlIlWTsnvJkifo6n+HH+IeqDIpm1ieycKR6fn3hyY5jsE0lE9BHGF
zNvFoFghZoM3QYv5zgkw7IEI2Q4gQIrxhoboTQ+Mr2LsnqeJamVupa+1Fz+3TYNr1l2xZshUfD8w
TI/CuUxV+iFSREiWngLZU6DIy/IFowBNALlz20zuLNJWJjptnR05O2scjjIy73QsMDuglyfN1L4C
O1dkJ5DjRxeS68SAb3KufGInRUE9sF7edDWgdxeg/uCDjvVbSEg6k3/IvAhG0mxD6/PaRuVdXdk/
ctM5GF71p0qLi9s4atVktJu8g86iel1WMfy5xIaiRZu1JLqnCtQBX+aVyTW8bxJyhCgfmM7Ag2qp
y6BapnjHqDwQ6icbMHleZtLlnU5RBug0ri5q5LeEwYwqawRrIXj3kBWvYp2auwemn5kzYVagqXc9
IxrtbLBlLV5735RfpZb8Smz5awRpF7W4e2xKze3boPA8OLFxazVqNHNQQIOOe0XiBn15fdpkCkG3
3Y6btLfNddtkb8xM4FghM6So2QEbT4nAzecXTIqTo/CdT94LBA7mLOEEByiz/BtykagpcGk57qmW
IcySXST1al0pwgoCrIrECOtce3sdXUv8w3Qb8moiCemqHjZG3t3VfU684YTVQQNzDTgGsyJdGab6
G70dr0aXQ+wyh88pKZ4jckV+Ys4L9wTcUbUhBJdLLtmvgGynnOugA25ICr4SYgnP2IaC9ZB6pyJV
b6YwL52wP4pUbBzf+JMQJ42FtXPWTbDu0MNsdLv3fvhgoud5kw7hqMmPXhW+YNLCVM/4kIZfwkgG
VvXvSMN/GSbFBcQ4P7J0fFMDc8gmZNhw9YD4ghJYHnCwLGXVXUtEgYgbQO6+DpX+aEtNsC4PoTWy
6vKDAlSXruZkuEpfw6fhZ0DJa134lrkmRfFVjLDnJK15o8VDgJrYpyvU1lxG2qR66WuMLDrjXEXn
oxc/8no8BJPX3Nnm9KBa2oYiJCcYKUcBcS3fNkSJbewYaX6ElBtu1+sUpuVWVKrbCM/ptni7v9Ke
EUmT9D01VloRgNFJB1wa9s/Ipzai5Q/6sbhJ3gDMHzM6uB6lY4PZjNz71SiwVkzvpYJrFRjUzZmC
/ALrxOWBdYfSTcRE/aZDMrKeehQKIvhRpRT7ReX+nHQWs0Dubn3FLLezzr2Cv1W0U0/piT4QThD5
OVFK9vMITotNuT1KDOYT7ZudGTXjJI1wIqIwG8lEA0Ocba2mUZvGZmGUNIDzKOpZIpZk/LCMH0fC
io1hBqhQm17X4IbXpdF9dZrjX2r5WTRU0W3DSZmWTL+5mrRnelfbRgFTp7wbaX867uR77vCZBjSh
+0A3VzJ0WFiWWz1HoOACOxnn7oHX6OI0RsxEU/cWkkK4N2XOangcyjurTUGX68MOW1q9rTQ74bib
7VvG5zvXTz57IyAMJPOpsQLmlDCcHotkB2JbRca08n1Ai250zdrmV1uJAsM22OnRGV89BTFdSWps
sQQiF2Dx7Yxw1uuU7Z4WLaAIcM6CSViC+nqN+mmqw7fMRO9t9iIkLEScWLwrrIgx1ciUq/+YkHDf
eydNi/WV13sfrQPELO3Vn9YdKcZyUmn4EkRJrRL66BpuC1Dw1tyrSlasCWS01RH6c27r80CLzyEG
n5fXSUGJoDux2tLDokD8NMsmAnwlZdudbChRBo36u5I8nm09VPdxIz9SwB4U4uuzlOmBnOAXLaZV
Y5hbAm/nAidYOcvQ7XWoxw9lC0DboBgSoJ7bTdAyVvi2uCAFWzU3YdCZ0mGqW3ypzpu0mWGLgWWj
axt7auLiNgpaqAgtD1bS+jcD7wtidshkdg6g3ausTa6jI1Qj5TUse2Sicc2M+WCKqQxPeK7pfgOr
WIUJQyWn0KT7vBmRW6tsoBPmUHUwSg9UU6qec138Kgzh73SX+AxgaCPjJZ9dVzCJnMjwAn1EzqgW
085uHOIoibBfNRqzt6PBKZlEcX4nm7G6ryXk02Wz7NplXc65eI8udWR40yZNb2uO2Pm+iXOrRqVe
IOPpMRBgs0OVWvcj2ylw8Wv6Fov3pi2QJzYnBHLaNg4M3KzzoWWDdJwlm7SOdofsX85xOX834RyM
Ey/pOORa77G9rrsZHYoDGjDocmtGhP7dLWbQlQmnmRFQZfclv9Dk+6aYaaPjvPEzn+43xktWqaBR
l40W/ffWsuvO4FRidFsgdgetYLwpM+CBTJ65uWwIgyDfQxZXObNrkzmbJ2ZwW1G0JNN67qUum9bP
6+9bmev1+t1yEJNdg5B3flCqGxUvaPzM5h9dHdoDLHL1n42UEYvq4WRmoYbRx/jyUgCHDq+QZYa+
diiKMUHwgEb6mqh5EXbPV5Uq0qbojMisoNraIHr0B5pYtQ2SyhgmggPmT2Z5w8stpjp8CG38IDQL
rAGW0ClIgcLdJ9i271G0bm1LHbP52+3lS90gGgsDlHijvXbMooThn5hgAQJJm4ZwROj4x0HjUxcR
yRd/v5nl21o2zfy9+S2RDoiPiPD5XM6DaJTeXafLz7hBh58ftd8yoBah+JBs/WlEyrrJior+HGtx
U/9FQfQ32XUaXnOMri1/ZdK65h78FL6uaqY+x//zuUjaZ6RK75fP6vtu+tsMWpbHJLBqFb34GdJb
Cwt+3HJzIOQ1XVXZ0BCdaH99H+vR6Xzf3S03g8ou7pfNkM3s58pGWLDQhCOndRN+ZPMJO5+mljE5
RLwlb0bDwvP7ZPrf82o5ufwk87cQ7E6MkX71vpySba+DvC0gvugqjhFchYcAgcNu+UjdhcC7fNjq
n5/G9+/jn928yZCqIsKw+VozUAH3y60imCjb1fQZEUZQEq2a+v57I7z/3Fo+MboJtHtrOvhh1U73
KROn+1El6JjmTWJpLRJBpiQ5uhhW3EAJ+6qKbu28oa3QrV0IOVvp+KwbR0kUYZUzToJrCm/eGPPl
GlVMI5uyblRRGpFqcrBSevaVHpJ1GqLxvs1Mc915YYuaCdxLvWyo74e0oy9/H6+jU1sZbdwclqcv
dxihSzxETplgedZyRzlG7T6eSFzXI908WqZ39UXgXSvHoE1LYTjLOUQSGqoaB+ir6WT9w/KI0K+9
qzS7T2Tgc4TSf5+ZdbDCg5Kr9Wikm5Ky883S3OBmV4O4oyTUfh8bdBXcNDcn5qUqDLTe7C4b4nDV
0YQ/szxreT7Wo+ZhZJDo/nnU90PxGOVl1l3CLLq6orCPcdXJK8mWGBOwRbNOjuU1nI+N+KDvMpre
m0mmIWwcZuJcCOuP5SF/H2dHRwiQ2sPyh4aJxTEnwHSH5gP9rrpGpWV8/5PlAbhwJCmJEws4fJJc
Bfl3wirdnZYGhKcimEQXEKKJF4VPrT2y71JBXtUqtRLrKrXuvpp88zTOz+X6bl01MgDWGWbc3XJs
2TD8WkxxKAT8PaaPcXqa54NjVPkHVak/1CKjW+kk47Us7xR1r5sLcdNGfncBZ2tcbXt8ihORH9s2
NK/LoW6kK+iQErXRkHosh5Y7Y5TrB9tgMbAcWzaeOTZ82f8+olWs+QKWVNIgHufvQ/Ohge5UKnr4
80OWO2KLLKrWlm9///tyHKbRKqkdQkz+eVUeky9K0vTll0eM84vP2rbedrYGHqh0qivU5dy1/Idy
3tQuvFpJ8lw/YQByg8G66oVjXQVX5HVhjxXSQ46Bf7KuMM7VTCqlEzYfWzYepIhjM6wn0BF/T69Y
s9KLLT0abseBwtQqqTrnTpuAlFY96ZDI5V+UHcdHhXqerjDigc6hP6yYicL2Hq5t9STD6aluma9P
jtpg+vvRtIl2reZNXqtwGxp+OJfO/etyhyjIWzZISl9Z6GhxNKg0OSvVH5aHfB+r/WPFmv/6vRdr
+o2ci+NgSGOXtnq4LzWCNrAbTxdkAaupIH5m7nRFxXAKausHI9Zr0xCx5bPMilWE8r6hnZ5cLLQY
K6Xp0cZrhhcTd/UU6c9xb3iroqIXq3T3pTT8fQMwtfF5wVw1VlZtr2wHJUnjnQf8SSNOt1YFv0oP
VmNUOtGmKexVRcZOk/neNkrbX/7QHWIdw1gV+fWqM5J65RXpl0oIGcXVmxvqt12lAhD4IchNql52
P64Cv/whPd3cm0FE9AfibX7RZy7V1v3EZL3kz5wzNf0MNPJI+e0fRzQcFSZdbi4bu3UF87vB0dbL
TTnvL/dYaQFaCPJzmzxMjeKysTzAS2P/P49d9ks91YGa8qz6n1t+Po33U/aLfBLixpY7/+ex3/cs
z3DjZuMTInmoNA3q+t9Hf//TDgo1apr5b/NuXtOy9bfL8/71x5d7v1/YBLjBaWPiiueXRGHTXNWj
ITej6//3ZS+P/tef/X5ibLblpi4jvE/zM/++Xv3ve//+l3/fsRfGNZZd7+vvoX+9sf/9pCwxuntJ
Whhabb6Dv89R0MHWmO8AaY7qqbKseAfK3SqluhVl2T9qkfL2weg7K9IIZsauRLIKzy0+mLHeP0ox
lLeeasy8sxyJnVrtSjfsCebESEmv+uCkPbqEhivIeey78VgWw9Ucdx1hHa/K1uoLYnoCgWPlPMq0
pwgx+2SP1lSPdIGS0aIZGlE1NVmGj7WH9IjHbzQ59Y/LrSBHv0v3OT6ib6+psnvdVpha82izwqO8
BXiGhYbOsiu3+ycPFekc712nOjaskihj3R289YSUdLc8a9loWb5JGnlwKwipNvF3J0PSnfEc695K
+uRk8VteVbpLEoxlUd/O0YOFkkCh3lPToQI6seyRnjDRQEBrkjcY1QLgAw8RjO5tPuaYnOdbWhHE
h4F+kU9vz/VoL3WPKWFdT+A9dSKfZlyh6DDlYcFg6Bw/S3/4CDPevJuzwBcCuWhpNf4RSQhRgEbt
vGa5s8O9SlpdpAh3GswzLddgDV3H+XBN+sT0gbOLTGztpuXe+0Bn4aMq3UtmpK++64+fMkYGRHvj
yWNZcEwto6TSWHoX9A8YlQrtlZKuc6umsXrgyfhUUoo4rAcos1nTuxFk2ID8ynxzuAKNmowePS0n
ETvvZqitDtrBnf3WGs3Yc5ESdUeATEX5pE2AV3ZHazkH0ojWPachxUQs7w8Ws9J9SVkPqE+4XV4l
RJz1ZBhE43TTXlMadXxKXqhlGywdufCfS1AFc5NuOAcEk97bowjWMtN/JVY+Xqn5qu9NlVCZIzJ9
N6jmDzSs2kSvrpy9IyjB5IRm+9PYAS7HfeFo464Sij6+48Tge5sWfwJCIA29vUe01OXvRpt366G5
ZkW67maMWQuwBDdKRGth3q1bITmjPHUFgklRoXxJs0D+we30ApOieacJCr89L9utH5GIUNg7KA1O
sw6Vi4mcMNqTgX1/1Y60aQnuwXavsxI7+rbpH9u+879vJfJnnA/aKUzG0txUyNiIONLLR2tG0SHz
fql9zbtV9Fj4CSHp0zobsmeldGwOMXNL33ctqDUIavvYze6NzB/OFCAavHT+Fs1Ae0ApVL7xgcG9
JkjRkIybZSJhriH/HrS0ujVm+eWOSfgGVVFtkEXHD52P0M4qaYOZpfqK0DgQSQBgJbSNrRzKiuI5
wNUhpJJoNPQHpI4ZJmqog4xJ5z0MJuusZGLaJubd5RjYk3uvrIjKmIbxM2LckE37MXgA7lMmeNuE
GRXXlDCkalYTlIQJbSB46PqvTVo/BG7pHqVHbTJTEqLtfBmpIn5h+SSuqR2X574KHokQIBhS0OY6
jiZQcZM02AeCkZ17msTRtofq9KpFxS2JECNDe/RBDXXvutTtt06W+aasDPOhbi3CB4IEtoMBiLb0
u1MdK1bBtIC2xDoTG22G1pMbFsEZxw6em/GQe+GH6aezpScdaeZUUi3HOmGe9RbGxJY5p3sLNMTG
FgZkhbfh5JnUraTlGveBSyx4OiNuQv83fRf30kqmKCCSQmZCjtPCH6NYL7XWevKtur5zkeJvWds5
pzKMvtB6F/eY8ECzaCE/aNCIP1zlI8ek9HEzaxS3LOqDTzEAdCh8k0KlnR3DklFR2OIHCb44v7Sw
vfXyqZxcTluZJohNnGZgdce3hmUE069uH2IzaeeLIvPatn/RE39k4u9+jaRrEGmqd4hr+PXaBYny
DFnJYflFj71R7zGf9Ss1czWNDF5BBo+2oFe/GaN5Aif6+ubOvIEi6ymT9j56pHkX54d1YVXw4KW+
c460oHzhMs0Y0zOJdQJxAATN68ytp2Zy5JPpV38IKsplop+amWtgWbCy9bLPz9W868y7oYjUGoMF
sUSFHV3AJGHqipLsy8p3STvWP8cZjRqit6t02/tA/X1ZyLWQqtcakNgnjQ+fEpXgktblxR/0K7P4
DyH+KrJiaghY1k6+10XbsG/0J29KTOKCg27tN4rwsZkWWCozolDvFZym7EZoDo+CLDYw5vy8NX2t
i3rtWtZMjBROtPOF+mW6NsbLuqHPK+05BZZRGyJHSqT8IJOz/cGQVtV3gpew1p26uACZUFsnQnAM
v14N/VPUgnQphQcMnL2wof2pBfifB06jqE6evq/vMTD2A4y1AJCn3X5UVnl2ZAKFPqH/m+c975oz
f83vEa3tcgXOlq03ED0xUBn9vhpi2kCtnZq3aaT/YRKqdtdgdbwFpnOqsKi+klOGtSrDkbvs4uzR
VqgroWLF/HKXy2AlgXSmnnGIo8K9kKib7cMxzPBW9Ce8aOIDXIbHf5H2w5Ra9ALMxkpQU07Wc47n
gZ71XO6d3Q+28Z9bWjCqNeY/EKwzQsqFmbSvbdoT8VjSpF8Oklb1Folwl5CuN1hNt9VFyKxXKX0d
Blisw9zJ7xqzy55zZMLQge1fg0sukB6U+h2KivZaoldCiWK8LHui8ughbzWli5chq7OTbVGRLGaM
S6vh4xkM3M8DUsCHyR7XaL7G97ZGqYlIujxEUoRPsXAIYB3jbazETvYNMvBlRNVYsvYF9YnlmGxK
wILDWN/6JPS29UgmiAamcKiyL723nws5pPeSaIptLjDSVLUNwdK2zeuygRxDlAjFJlRTHAsVRgaX
rOZlUiak6ewNPazXY9zhlNfJxQv7lMgMjNl3an7Jg10gMUyZSOFv1K9mgOmec8b+ZY+gKPvgq01e
0g4wQaG74c/OJAJVn6Li0ZiUdQ/xBW/gMmL69B1IdPPqG/RSb7u8s2VXFzBEW8cDUYqoVLCGfDJD
882SuHty2Ms7DUjtzdFdCk7oldcRP5VnsoDbdrCfotrqn/mnv4y29k+DRtRylERu/zgkEZkogduc
Sw8XWl5qzrNnEPXQRnn1QJgtml6ne8xzb3gwWJW/6LJ57K1RPSxfcOsPj4U+1ccqra4ga6NrFyRM
dXon/fJDKqMy1z8MO8Tf5kX5MRA8otYA0BI2DvKpo5GgcTUjG6/vjoGZ6j9bh7V7qLk9kg47f/dL
OPLKLZK9Vjf5e8Oo70hmBomXiZuT6o/S9LN3BhFvl1Xp1rRRhUVIHAm0a+4KyWU2ysvjZBXbQfMJ
Xiz6r95GF9T2cK7yfCAlrQrkRWB/pCaDDzGqmsdR5J+eR4EPMQM0SL9ILjCMXyl96M+AK8Nn0Eva
vGPjvXqAaAQfOD2iNmyf+irvHtD4xOgQrkNdp7+r9OZjOvpt8GeYbhvuCxTTjS2H2bIUlW9BJAgX
yTw6TvNuwywAfERLz6vCBmu1FaiwyktOtjMRe5ji8/y+7ETSs+ndwMovdfK5y5i1yLK7bBZ+PvmX
mC/d2gb1CRa6rZVz1krPvZ+YJQaI1WFZzMfIBmV0YaA997WBVylJNKhJNfmReNA37ggJd6VpT3BZ
nAf8r+yZ3fiSSic9OpQWrh3Oj3tdn35SysRLU9bwqeehbhnvaAZmkARLHCgMfGUdN0ezCl6EyLtT
NswK3XloMv7/7t97tfDMHOdPr2L12ExufdAnOjwlmjqq6dD1ltPQUYJGf6wT7htFzsnWJpLMIuNi
lLStimVIb8KSodIeiztTUgPL6jF+9WPSoWF+xK2DJFQ0IXU4JBC9FRcXcyoN5q+dwZyUuvcqKcA6
faPrRIHkvnZFT+WA65ROo+096cd+g9JWHMx5tw+sPdnd02OePBAv5DzkFqsQ1ofjezYkV4a+kt6s
sp6kYb4pxGg4+ILfKPQrBKFgyZqoLpAkQz2pF2pZm8ChaOgV9qNTfkQigW9i9m+WZbj3WUjTPFN5
daectmfyW2hnyuc7IA/1zY4JvG/ybUCC2yWqHAhU9tQwp2BhiB4V3boE/KkXgX52BB11LQ/i55DL
FIE87hbEqFirhjAv2iHsN3Ep1jaUr5uWcd4tH2zRhYhkSZ1Y21hkN0FRq7OjEV1CheknwgH0xM6n
Fvu//7mhaepnZVXytPylURdvuVDFcbl+NaivsP2m4pwkMsBxj2eKYI0WNkE5fKJT5ir8mIB13KDE
BuDl1lzX4/q5LpNnFupE+M6HBodSWWWZeE3mO1VTdvBosJEu98au+4MkhXRbBshUk5mAmAnEFoPu
OacJJskLaV53y3FrvshDsva+d4PAehOUDag8d2RIIjhdHuVOsrgrAGVS1myrbR1ZxDr38j0Asvor
m1j26/MATHJXnVvINTB37yM7s76KLvmKMz35oGNN7XCow00aj/Kg4hr9SODhQu/6S2rwUdAZ2kpy
53G1AVD3VOf97MkrjaXzlLih+9UP3l2mOTlSONDIvhF3vz0NCEbcWu8kOZQEhiFopazBhHgIdq2t
xVgZu+E0w5+gRdG4TtEmgA6qiPuAdwMyDdAiG2cDRDZgHemXz8ObEZkU3hy3efC0Di18LV0qjkVz
LkpwG6FeuSTQOsZ2JsqloCjDRNefPXv4IENeP48kgjyPEA/WrNn9vXDK7cS5Dc0Xt5WtOD2TRtmv
ItFYhsv4yU8wGGVTgt7ekixvLZP4peUh5JBfaHEGaBob4z6tVPiE25gpqD3elj2wI/hXXKqZPVk1
yyFZeeGTVH+C+UFuIqZrMxkIov+7POUtgG7VdeC/82p1Qv68LS0UxWlSkktl2kyyCt/+QQGVrsTM
+BOOa99ptY3Dcd4dK/RALizUJMuTj9ApnjtyIIJVAJyGCd4frwje8YecJt9Tpywpkhe1VFhSo6mZ
b3U2Hn6gvt8/rLR3z6oiUI6rsP/edD/DqNPfmAqy8OYr9pIq+tl22kOf5e2Lb5hiX5Xd89DbOOqq
HM3ilIqHPAvFulXmJmlT6wlCgMU3wssJhNJYxWTGeiL/7op3CuI/px04lq0btDjCwCz8sKuvuGIR
ABBM35YMeTjUk+hVhsNaa/XzxMwdlSCxNgj/zbNr0psgSJf8ImQJsNbCGalAhslE5FnUBzmi5QCG
lgiifZ8hCocT6hClU6qzX5B51Xalt02V5lxKzaWWYxgvZW1jA5Bc6zVn1jxldXfF/YTg0Alo/+Ls
px+A0impjB3zXnXVmKtfldcne5WT2iNKU975gctkw+p6hndtj/NtJvlNfSv2auq/SttmIR1MBsjo
5T+RJ3cn/YBUi6j1w73J6QYuCq+88kOCo828eId/UvQmQumm3WZcCjhFreKit4NJx7h9EnrZHqCA
WVu3iO17KkMScVzT3HoxMy6s2QY6PeFrbe6gkGkwaKzm8XsD8B1TrQEOaJBVvS3ijYyInejbqH1c
NiotCZBM2mkX5unPIMnqxyBJoS6Z5W8wUd835iNBArF0MiIfOX0xblkkFnuBk/StGPaF67H+cuFz
BCXNCb3mluKcKqr2oamd4qFPshYKly9+DryPPVmphKrFwWkBzxKgAV3MNiYIB110AR1yJq8vnJP2
KEhpfFQgvWv9IUJeZve+dvmunralSDdwXNBC9NDIWLeGwxa13I5IqBlsbTbUFVWBR2MIDt9fBd7n
8S4KYI+0CVMXN9NPnLfpYWA2AvWQ2W/QXakVjLcmy4vH+Z3hvAgGYX/NNwp3dL6CZKCeBqlQdf2z
bYu5/tjKnVk63mtojgfR5L/6KTavut5mu8aDBJQ2mbv+pmVqAeOPk5cPVYOSYYF2mqUHNSyzjuEX
4kp1QQmI0n/2i3+fPrlIz1WkaaQKlJcu1BNyPrvkCAXYO0YBLsMljab0wTl2qRceIcej48jR3yRD
DxBEL8jSVHVCyKY/jlfxO62YEdCuIp+2Evp+OQ3GEZgCAqPwDpENdQ8qI8tGh3uDlhtnl5nDE6a/
sw1MlTya89zdD2p8wi1jm2EZBEiNm2CGZhpZ7e4iqErblNCTM6g+pNlou720Cvm/fDQKUQpdkFuY
WP7vdviDMSv8lWvIsMoGGdZ3hkiMbrfGEZxtuiQu9qQe3ZTOvX9fnJlRvCfg9fsyADlQiPUQUXNK
mr45gphkXW9F0U9XP5oayrw6gQPaiugRD67+SI9841lDdnFd9dxlff8cmlH/nBA9BH/5yffM+r4o
WA0RQpEyAzWN5rkWjHy6jUElCjs0kvPPiHa5TkcMeJNsZmG4vO8LRRRghdGgazIuFQJ5b+B24vL9
xszODHe4Gx3UXp7aVchcdqmH4C9OMG0Uqe3u5Dx1pxpSkQCeyXNLgA9yu8JOzmLY1w5UVJB/1t5I
Le2tU5imWLocxmqmH3cpIJj/d2dSeD/MSbiXBSNbM/04VyiGF8BlOlBFRZF0cvq2XhdgvUAipWg5
R5GSRxAY1+WbjkGwtiIJabrVxngMi2q412MWpyoafi+/nNykxxTH+aEJXO9cydiFQOMmCLK69zYr
tD2RW3jNfe3agQb4SLko4aoNvSseLGMnNfNaduG0MedlfiWI+vR82sDGTNCuKLouUHkmsZBXlksX
JFMSDRzvvtGoGHvKwguVd1N1oDyeN93MZKBi0Q8zToQjQXILM4czFmP5RnPkeFRBgPMwwXVOQX76
4VKpWnUTqnXNTTEet4Z2lG053bmeUV2BWv4fY+e1HLeSrelX2aHrQR8g4U+c3Rcsb8kqOlE3CFLi
hvceTz9fotTbTU/PRCgQAKrEckDmyn/9hp8QvUWIJAdD4jzXGA+d+POPnXgVeIJOY1x8jbzYXxXG
hHDcVX8MWTiuImgCO/D7kiEubbdARPV1Xr1HMlRpEjUORC04Go6W0LUwWb9LEGh8CD9cu3pv/MY1
tnetJN9YmOStTDcdT+iu/LtaS5x3im0ib9AdHQKnMLZUFDndaJcWIzOeZsDLdJt2cxt/sAIk2CA1
2xebZM9IjadvnkUkgjHEoKre4NG0V9HjG6YOCOgSF5EJBE66+9hUiCd6CSSAv7awKcddIcEREjKW
VYkNRFxNGE8KrmM7TC/zYF+G/iWvNfNMaJeUBFfp92j4VFW1fi/gkS/xhV50gzfiWEgl1WtcvwXx
MFgk1cv53sKQrLn2CSmpmh22EG/g4UmjY5YbYpn00UTeoUJwJEHohhmCJoxqQHMdfyzb1NbzSGHL
sayfJgTu0G9vYTHTMPymMi5eDHX4XiZ4f2MK2C+8YNxg80+9o+TJa+u+dKkzbfHLwPlTeMM+F8ja
mmwUJwwPUB8q/XNqTdorZCNtaTh+ecZhs8XNqjy1cJbQjWCfh2K9rDC/8r3F0FsT8rb8ycIi/rdK
+wCvM9f4mearAQvcE6D60pSpS0Mxpie9g2Pak1o0b+rRdg8gv2T6mgssCsL72ky/377loBSnuR6o
dfirfYNBBAjQD+pyZZG3g/Qi77TjaCWk5/kEjuCLvg8Fc5CsMTv67qcaWryqYiBTFIr60JGnsI87
42CNHeh1XoT9Iz74JkzVtDqlyEvviNAZH2wVK8CUwO3cTuwfTqBDzioGnNFTDwcLv3j0SDlEHYWl
5AiXCkYXnrxa1S1QX/tE7uB0I5DVbIYMkevUJwQbZiiEHQTz7dio+yYY8OjFqgmp3cCIWTabeVSN
fJzChDmd3LDWsMexIX/7Oj47zuQ+TgSuwEnvHxXLDTfzVVQZ7bCP7R46JB3g821ezRkpT0NMEwJj
Kfc8KcUPl7qcYrnHLjKrge9Tc28ToPUY5+Jxzv4xc7SOiRtfKje5RDrNmsCu3YfbH6xC0BE/rNYa
0aTL0AI9A9zQV6ZVAco2EQ2c4lsU+gfH19pdZhv+CeRKh6VLsYJI7C62ovq+dazhrmk9RELkAdn3
jjtNgKUvRVuSSDDllr3EwoM+miymnJ7xiwqGVEArxZTECwoNFNdGFlyWr0GXE2AThuMSqxP1jbXq
98igl5onOEUh9bs6Xu2yaMOJOGnD/aCZPWQvtHZ5GbZo19iL9O7nXvD73gTZZFBz4/n//tweK3q0
Y6i0KgakYcpxC5DhBnSRFKTB4M1zqAFQMp6IzmOd6ZuhTcUOLX++FoYav4WEiKHj7T6yVkCu7wzl
VDo6+SM1FmzgMrqnxd+aJN5FAytTeOOXTE/8r5YNnzdAH3giD89bAxSePITrO8hz9E7TdjqbDe7j
cR01T0aQSyIIdlajQtQpAMI6k1ypue6fNxgv0i4BHcWN5btX5vyyCUk/ZoT3g6FgOQxvhcVtjd5l
NFRSvSQPJ1CTfgWmWq1isoMIg2ZTTkW/s0rdKTdBZJaYO+PTnso1ZtriD9VUE6r7tMAPNgRgGQUg
EX1gcRewlsQkFdWQhmXtPkkzFF1IUV66EfYz0hV/Mx/iAQWRid89ZPVKiJaHY7RN21jVx/Aj9il/
HeXHLbYAEVS1tXPRA/ujIRwRKh3M3vEOhSeb/nDUZ38z1dHz07w3bzxAUsLNyQwLSiNcCR1TPH0y
1L1AEjt/xHkzpi+0zfKvkTYdbDlv6RCaM3yMPwxspEYfI4d1JnpjqXY6M6iX7FSCy9DW++LQyc18
vk5/pshlgW6tiSieAFxp3HIFDSw+uKzmgLa5fPeK9utQE/xs4qNhxkbygHrLxM64Rb0W+ygQBL4R
AV203HPh5+RWvs0Ai49DCY88VpAaYLNF7oKcaObBYgjcl9s71StinsgJdHBsgJzbVtFhNFPmywEU
vEoEDl1sUNdph7oo1FWCjT6mu7F5UZDg0V9XXgKfcFDMu3Egl4doKb0l7WxzNXhiQMAV6sjiJphp
21vXB5P8XQivHIOVGi8ge+5ZEVwVEpecYpjU4PWZgw78weAwmBJ4o99mIoLAPhtBCaZZwVCkl8GI
oVGMlJ1kZ0exnT4pjhksgzGBod6Q8Ba6Rr3Mauei9Mnw/a87PqXTpATe0SDTgoYvwssZnBIC9YFk
dJ9ti06Ar6aHrrIkg1/Dy8xUUZYoc1+9Depwo/vV+LVCW3C4DZKlSG6Xla3q8L8ilesj84LhdtVl
Uz8smgp51pAmh6Es0ueML4oVr2ETXeBciPCQ+AXdarsso61fIJkIAoPFB1GhdyEazHXmDMX9jFEq
eaidtZymXVzvDDgdq5lYQpG30itHefFYQu8ijN0XWOflOFVpwOzggd4OeyXWUWVmLSPbftUmavq5
i6NTjD+EtYXXm9sPK1MexoG6V+vc3CeTXq+c75mNm7AuyyfbVcQ1Ig6vzPTdpHB6DLTqkXbhdogK
/dWts3EfgCzCnvpOaIl3ELUM6CPriF30htgxh6AaJEmCICU5mRItbL+Z6VFKsQS3N7H0DpZEmer4
aysLm5NXgFPX4Em+rJOwPmx3SkkrkUUIJiVCWquKANU/llp7un/5WQ3Rb9Dh7YFzQ0EMrjKuwRgB
6DNnpfS0aBGdApXd8s/0kGFQoZ9TTJl+L9AkUW/JcUT2nW/r8qBIbdQbUfbkt/GwblqVJVCpp0Ts
ZP4Sdj2/UVPT1h9VPdgOlns0y5p6hFDIQialmFxbJwaNQ1ZHOQ7NeuihP8a/Rse+C0eKblwTeiue
58MqsMUqwcbAq8rCW2Dscczoy29hFpabrK7VE+jgzz0u8p972WnQcaN0lZi+rgrrBKnEm2Eq6Bbl
JnNLHKYSSdEKy+xIrElxn5Txk6rG0pqtGVG/B16/6uWMiSwX2ziVdNzbN1TypIWtwY/AdEVZGm4Q
HLPeN1iN5GHF+4zikyGLvHm6TwKw96JA3ttikBIbWvuIAjiXzK2I2+Jqas4GjC2W387tK8oC42h0
/aErkq9jNCr3iaPUL7G5m9s9sMfaszhMXv1Da0MP2QBEIjr4ubZAq7okyRKHDyVX8ZhIw3cnjR+t
bm0XWvBhViz+IY+nh36I9QuK5A38cbpRFO2qbpwLbHtZfoSTDrgVx0+KoLtmpg36t9bu8o2t6caO
PG0PbWZoLRq5UijbzNnWXormcq74aPefcKEoN40pKC66SHlui2aB3BJ0d6poOLkW3zTzojUExh5m
BHSxAWQFb7K+RI0aqx/S2SrwV74t1I+ozd5mFkej9/oj0QqOqZxui8Hc7QHkvUw5ushiXZSyNU5H
bhfoV9e1mi21eLRlXZcB/NAA6hSCLb12WGrZYu5ak+yYPsx7GQ55jrZqJot6O2ZeKSqW2MB/5tkP
i2cU9eaLUA3si1IDfpYLKo6lQcswvu7Imnr2He0TnurO15kLkuoBR1EwPD3j6ppXta0TNns/iepV
Q9WxQxhTIjeMNzNVRAN1XYBjb6gvkqtG5MAitJLxLZria2P7YMHRSE0Rtyta7+4OFkO8GQRC3Mil
x+n2cj0AyLOe75P5tpkPHQdwfTSytTlkyj26zeC+7QOoKLgW4VIKHCmXdpVseTu5l2xu/fFqRCzo
G/deVortDL339mCsETHFq/nQCUp732DCQbw5c0M7/iC/iYhsyZtzowhGtx8a95En6ouqum9FAlE3
rZR3ZoBDX9HUlDvj5IwPhCzEi0k1PNkDJ9xELvrnTbzEEncbwcP+8Cvn2cpG7WWoLLEiv886xHrR
n5psEkhPcUbXC1pVima7S0Uo4ckz++yImdM1VVGHx6DQTwrJgIAaGdnBXrEb6kCi67AgKjg/hE1U
cLx6gMw4tkk2i7r6IkQHUUMAVmLfBQLLX9lgEZzum8a4zJNwnMPUqfVGY4GKHDPL8w4TfW7oWqkP
cLOTe4MWG+7bprsUMjc8JM7lDBMT//qpDFbcmdnOCCooXiq3rYq/9b1Wk0emDmrzOmYgmkI9lp3i
7Ewjt0lBlLRT+B+AQmpLqpQRHBy9DM7zPDmlUKMQq7zWA66s8w1lljg81sgbXnxbJ2UIqWswYaYZ
z7envFErCafcBkDg//BqilbbsJwcFvNv4AzCXWaS0jdhCrgiGjCDZGSJZ0js5pGC/F5rSGsenEE/
9SYlMrIF9YWWpssV5hqQs+XhxNrX1yBe8bFCgpybdkmm3ARyaINSy1W7YNjfVHqL0lvibI2hv46q
EewSyfHTqirdO3pbL2PBkFnaynRPGmtyH6lcf/PNMz+AqTaeoCMOkoLmyalRcIuYDBfIh4uh6yP7
uVGYMNIUfxGn4s3avgHaLzkYBMQdtBZHw8BpEe7b0Oh0KbEoICu2CCxPLWUxzbF055JLeudoVUnc
Ng0DaH/jg9niQTPZCckWAhs7qAY8Klky3sRmzGiR5+2b78YqzuC98tDYpuRwQF4dlBdNya/zd5Dl
lvnYYjAfeVG5Gy0Pd3A0rjtPNdyjb8OsbSKtvrYF8EgIpvq1jsxXwhMkT6u1sQm3AJONsXRO0Hqs
qsSKRA6q1YC4gDI1eUAcqG+7cNS3qlYF5yHIV33UqndmQImkE7+3kXggbkqF/6rrbr1k2g53atQZ
SzJkolVFjvVZ8dGNuU6/u1Ws+FkiEkviH2OrN8jBUdzqWh/c/7FxCzrao9L++OMUIqt1GXbl0Umw
Tp1LtbynjakmuKD6lDPLzAm7TThreeWeP++NGZ2UKELLxuXR5xWWEm2Nc17fXgoQaQTTRvekAae7
mrCvtVPHu7BzqqVioePtHejTBICfbBN3YXlEBhkBHh1iu7Y6YZw3vdcmomwbq7l9Fldkz2fKq0k8
7slDWrQwe7vgkw5iCZ0CyQJKy0PfUhChXdeejN51cBaoiDFTnLuC1e9iIMjx7la/2AD/uGn9duNZ
jb0WrmLtXzGwvRicXafXW112lzIK/y3m1jl+9hxqJp3DEtiHhVQxsmpiM/6+NxkTI3+rbqPGhWFk
a1+pAMnmISoE21Y9ijYRFOivY2Ihs1CDjxp0BYaes9Qbt33VLO2lwR/vEzLWYkhGcky1DL62Q29M
Rx99AqMpXh3Axwnw69myAdZN0y2RRyibG4mn8cXFr/xtytV6ShrGHsmuK+XGG3WLXJRuMw9dsSnU
pfAIyomCCvpGhWDEcSU84KN5prkH9wueI70X49zJo5CAy4dEYPlA/hatHHk4P+BH7h15v/0qiIkd
m9+GQ6t6PR9qEkWWjh6gpNF9WkmTDLkawrkqOaWN+DYfmYyvLKDhL2XA12vFn7r7P/aUSOLqZOMu
izrCIbCwPTRT09ccPPDqd8Hr2DTRgvuuhIrHHtgz07jcC+U5pR9+Php2fLSsL27Pnc/Pz5ifm4W4
VMeD/VkDXWxNZ4pXmpsYr3pkgCEmuMz2ufUwMxui3oT8Ob70Orb0GtHf67lwKsmrXat0I5LYmWRG
FEa5EuD03PG+VQh8tO0w381Pbeq2BDRvY+4pAgs90QWHcCzigy2wv0gUVkMjC4DnrsmVZYpW+IyJ
B/Neiq9MoNYfZljXr4POACz5+mMng8ILI94RIBqSCjw9ug2Gl2kXJA9BNXZHp8yI81Ht9KXKtb0C
79hUm/JaGFH9QovKTlzlOQl1/9EBDpnP+h1WvM7YPluaqF6SPp6OUF66u5Es8OfJOPtAEOt8kuxs
q7OvmsMISpyc84Hnw3Mdhckz5jXKBlcnZTMfDk30PD+hcSWlyrRtMnn47/Mf6st+gmQvzdg652Nw
0Jv5TuWvXSeALqhp3lEZCmgp5K28h677MExh85QFeb0fGmiUBeal73ALMHDxg68uEsStraC2JNOv
fDED0KgIzlLTv+m42++ILaUtLA+VuHkiSqW5Zs3QnlsyJXG85Hzg1SNuDWV6HMFXn7UUkAzqLsCr
fypl97edhLLbo7qlIi7oegnYGrs2C9tthSHZ0bDSTZILvhuYeMt5eBxa6sFKITHRgF7E2q65jomJ
yZCmxj86IkKE2nzy3UongK55ssKBtKEgbxZDpGJV1YBvJK3rrd09xE/aKq1fNY8YEqrHLKVUux0r
PpoHDx/xoh2elbIAyqf6f1CD0WaloVTHLPaUHR/W3JIEYJ3GiWKsHPzDXFskeRU9+AAv8xEKMtRf
TWcfyC+FN0KR3gu0ClY+VtfarrQtV76z6SdGsIJ144ZyzN7UTufshGFk5yHH8yrpFe0l04fvLY4c
v0VEurB4/xzhtNzhQRIkffDcGx0k+5LJR/A7Hyp7ICojS0hkzpmLJqNVP923QTWmVReXypEqgFq2
VatLy3B8zEjPWla6Xr2nmrbriQB5CRGgbcFR8YjG5QJKqs/instCIy1YEoRCx4SWIwom0SYJ3mjO
k4zF9qiGEa0ykxyxGgEIZMboCR2jDKUygh/4suK3HtakkejPvgngaZZISrA3He6Mhg5fSF+jgS/W
4hNzoLNf4z3CIVDAsPQgue1I6mrgbhBs23r4uyHqGbaWrLU0E4yrtKDtzGXHfK4cXxwXR4cgN5O1
pjrRtR/UaWegPSV6mCbyfK4qy29FmMDzy9DDdzRSghXuGxpNL47xGZWUNsnZb7Pi66wqakUT7Jxe
2SqBhvapSiUdTMjEHIqYFiO3fNEUyaEsrfFMEJFCd8ot99j2ILhr05eiU3FCj0p9beMk/6ZjGpTX
xXCfR64kLVOcxaVjbGZGMD5wK2xrvGfLktkLNt1dH+P6vM4uqR0rF6sU7RFqybWSpjjzpjUqtOOJ
dx6wnXrhAjplNIc/Mocla+gnBTJbwz4EpoIVSeamRyUdiXzpc/dOQIySWaTqVQ+iHJUl3nllrF1p
ImvXOIZ1BKkXDZ5bfosf5wqV+pnM6lNynQp/Wos01l8zHSdGL3ZUErKaZtMMAb0PpJrjhnDIQIOG
UzhHMophAKUZ0clRKBmDW9IRyyOXEv2QplLqPWTtZ2oQ6IpjMZ7jhprPHxx7a6CleIhigfWhz9Ta
5yLZk1Wfn/1C/xp0oXfX6bH9Mv8H+If2Cysx744WnHOnF4NxH0gXIT9Kv+tgWAu705t7J27AWOtg
XU2+dcSkWV3RN0sXlus+t3Y0nIh27p4a5bHCrfI5ovLb52HWHRPfuOiFUx14Oyhg8EjqlhWsimU6
R3fTGV1QjfaXUrynuoff1eAr+7n+MTDraEyYyaFgQorJP1vaSWDgv+FsRK/DDbXVeqP53jWsqM6F
Q1JilEMYmjqZxa33WFDCcFxqQ1i+tQVGCl4n0vtEzqR+rJ2KFJrFpQwTyT9Juh41F9xKsy/e49DS
j2ZN3gdBjMG26y1cN3P7OaaW3uY1qWTzXggGgprBLjcdqrZNgOrlG4SWvO0X7mQEuG+qPx9qFUaL
CoIfVeI8vmGYF+P0pbcPXe4He0VoAruwMX7CES6I92Z2TcU03idKksGqGLBtntRvNnzikwFFcju5
5pXgzHTrwB++g0ajPedW+emXcftpCjpUZq1/TBntS4LZi0uMP+PWphqpidTacE8XFzWHca2Svv1D
TMs8160fgwKtTfijA8EWPnqMw1aOH/NKxb70vfrEJKp4J1LQX4up73eildbLnZftQx1fTLtIs/fW
wEVZNgTyyFjDxvxGk3m8pkZH1Bp2NITBuOPXAJZkXvfKkzAhU1rj9AK/tj5GtQbxXkIIRUXtzFTV
nlyc0kjzMlkL2nAubWSD67DHznhB5Myzo/VbcDb1rArXORUjlg0IkMKPMoG9mquXRrT6Y1a24Qq5
n7FtZWtKdM3ZYPC6Gg5M8DS1LkybwQLpY76fV++JAlaJmCw2KHg7HT1RbPYxshCATKnOSqFgoALA
CysjbBpz3OlF8XufjMFKfcl8mIVK/s53DlfYmkgn0WGBdxoa68I1o6tmSlRLXKwpYVjVK2+fDAAF
ZUghmTlArIlYgItL30Ir+co6zj/EXvHiqol5hBhAPSz7hFlN0HIEmYIUEf+5BGU7VR5J1pg+LA3V
Ps6IgIvjGWBjdS6GqrkWE8OaNYl+SbVOTT+4jL6gD9hHmCNgTjGp2yz1oLoOmiunUu/2fVXc6gpk
wKvrW8VFK/THXHHVS9THV0vUjL6ERqzDNkTJkNif6pD6D5WTmVfP807oIN/8VFbFJSIulh9vcQks
EMem/tDS578rBWSSFGoRSj6WnUVIWgmOvC7eunJRio8EquxMOdTJpe0r/b5pHbhH/KrPUOqwuXcM
46NNbODKKvs2I4XYVl60oCZ7g5Sne6/y9E0XpsEhTaBd92NSb1pvDB4MgeH+0JFMVGKithbRkD5R
VwBM+mgg50MgNd6qjmuMhZHfvJITOs/941CVh0ZVp7jsGO6mnRoFo3mPqFhEfqv5YgpBiYFXXeyw
Gm13+9I1Qb035aOymYU69YRuzSfycdbuVMwlhZ/jQi9TvQqZ42J3KtHRitmiLJEnVVTxtBIKMiTl
oVCs6B5o+FTphfcTKcLFk2x1sZ+XYkbRx8eaBLeCsIQHpYye+WKVF9JvxL7zyMUrTXRFfkvipJN0
H6BdyEQmtXpsilo9N1NyNKhCi0UnyCSrLTXbAwNXjz611F5UuEOqJMsLmNPnEpzAxnEqTPFaj8ft
7ZiMMIgxRFUtCpNYn6iFji4w8zDWVYbfDiYl+t5jkjVQX0HlKJKVkivGoygc5ewTouViKjovAG+b
WGEpaKdvlmLLxhYLw3n96OSDt05dlI7TgI8CoUvJOkQWFrYNXmOt69owrgD3YptAWT0MnTcag1s7
DHHhlyxCYXNXu52N8LFbBRldfEZQkAObKNA6qa1dkKjVch5C/ByUIQnC4lDLEUXrVMbfKLtC8QTr
9Uo4TZHVbh2j9pYzWD/YNNV6kqh3nWsPD3aj/8iDcdFatflKx9bZRjC41zckhJkjKAPn4NVTBmMB
TjEZQMZ2pryH6dPIJb3EkcV8KQ3SQjLL1XbzYU0nBhs/ieyI0HqpAnNVqe2hMIdwr1GmnwSD4gAJ
dVVUzAdhQxCVETJUOFzgMGkVI0eeUWXJfsa/3BH2Cm6hh/lIk2iYg7/x0kOlipmisZ/Ln3mDqe2+
K4rqPB8RHNfsJ1ZF2NAnDbMnpVKk6TlArare56k3kAlflbuy1pRdVemPhiobnpK+12c1d5fjvcZe
nUIUKDGokr2ZMlJwfKY/fLFwWdvTmUB3Jg/nDfQsgzhADOOMkcBgV9Dnm2+lpB5PEfnf59tt1ru8
smVltwfnZ7Q09G16I+f5yI9ZXIwtiQrhRE9WFRnSuiEgdqNnUVTRm2xXUOwO3kCbQpQ/L775CsyR
OdGPnTIYGP9CL8jCRUhCcEesInIz08xdBI3jXxOyRY52gfkkBN3rfMrv6nZDe4qfXj5jfsBQMhWG
05Rv5nPzBnbEg4FwFpfbIsH8UzTuNsUMbygFHUzMyZYT2kydKLXUO5MJlh24/PYKwimWbA7xIR1p
Mz0NnmeMxhHKYe72nKlIUeYGWjcapxnrlgwzMUbVwcRPGMVg+W66AnNbKSGBfZUswyry9t0QtK8Z
80dbkpcQZs51Jv6nWX/wKpoH3Erdk1uZlJG63qzwVHy0OwyHqXmhBOJOk+M2A/Mae+Z96lnTtrQq
KPPA2LhVyk3UtT/3akzTdhjyI5z0NpUneujizMSzWNolsmM/mf1LWKfl1iFd5K7M++F0655Ksfy8
J8r0qvp0qUwKwtupMCFkdmKxtmqMUpzlu8IV13vIZicis/Ee1KJbNcINz/P5eaMoWsgKlAq20DwM
QUJaEKoWuoD74iWIc2VHo1L9UPKh2xCeDs0wGpK3eY+4ivS2dzsnGHkBau7UrKovZgjKXVPsrVFu
hV+RIu9KXau2tHhUuI7dRhmz9m0KXU9SocdjJqrupNtOu4yNWl2acQlzwZu+6RkKi3lA7yI4MHh3
s6ZLLmEBhbO396nmOfu+NfVTKzfzHiKe9GQVm9vBEBkn7IEIIgqhuIlZPRsahUsYByrLGc2rxvib
XfX5yXTyZoM3d7ciDZD2zKSZS4C/gn69rr6MlmvfeXljHqLBUY5pUWlAC4RIjEn7MkW9vtPDmhFC
gkpBZoLv6LDsc4B+D1bitrPobgV14KEi+Kg6ByAfCQ16Gt/dGeE9A3PxakJ4d+me3GT6VmJdpinx
r33VronD0w49pVq5FiOzQq2+sxIgKsRlgRTjHnCnNTbkYbkxWEAf5kPMTLnKBhvPC9mvHbL4mx8Z
8dp1S1jrAnkotrOEFss/rtItPLRd2+86Ojx/nNJdQhnnhbBaWgjsZNkHzVzf9SGI4Fz4zef62CEj
FeMKyDjkjSEYav1c36VhEZ27hMhUkCMVYz/L2HsmYvmBNO27W4NuPmbgAqlV+amyIDC3mqtPR9P2
I8Bcehp2wpyTjn29N/KkP5s4ZVer2mvihW/CPiyb/gEPsOQE0fnBGRP9ZHTG4k8FLl3GaD09VANJ
a0Ho4qEie1AzwDvvZY4+IpOAdSPkZiS5emmqruR+FZL9k5Y+ixgvtB/R0Ipnx5bqRNN9NDNVf56K
n0e5bCkZajccrfwHnSucF2zbP2v+lGFMxCFVyn06avZVlUu4NDcPqAG8Rz0v/X2cQSzMPGkYWUbO
Bl5KtYirXqy8ZEJC0gkZgKaG5lpLFIQUVq5R6KVo0ozW+nnsULeszcLsFlobOw9OyoIvVbx2OYBp
Pszn8PvsdypQCrFg8lzuD9T0mEeqUQ5nnSmTr/RqTCWSZkP1t7Hi/tzre+XToUGxpRtUL4EE3beA
ZrSWEWBA4dDd+1FxKHojfx9T22G+DKfH0Jnwhxnbbq1AlQWH6NR7CK9QBUoBe9XA7zlxrYc4jWFj
wvUmRMmKTEKDSljZbbSGPoi/TVeQhgS95ODKzXw4b6awxh1/8h4wte2PbuN1+EqzR2omzk2FPhy8
DLkqpwN16I+KZ0Mqmb0zFEIw4pogbbWE0597NZkov2+aWFdOIcZox4ZuE2GSuEVK+7usGDCeh86M
4be2vI28VpAfJ7C2W8GFNIg5VkUmNpdcDfm521ESCqnvtQUMMms/U2hKjYJAYzVnEOx3qcmnm0/H
XcZqjVWG247vY8m6RLFz7VJwfS1yx0FEaA7qZX7Akk55RtnYuz/ODdb0YDh+C1JJkBsEI7HIB7u6
13GmuwsjzdvDgKgXcU6kIvly+mvg0WGO0/6Jyah5sFLSbOXpijRkVD4owiFWr3Vm01cceHcCi4CP
xgQwGnXHf6CGsqH7ZPYS9k/8Udewh5hCgwgG1IAvjCPNRRxWt5syb519Zclh3pEAJemvj4peMppa
o/NuND6RuqjCLJqVTko0UtAPNLdNg9ZzTHD4ULIE9A1U4HoZP2i2bATpmYIND5V9jQL2Rx4/BU0j
PmkwwvFMgwp2cGGtrAYQGuec4liyRFuR8NU/092UGkJXfE7dG+Yp/g+hOchWivqrl7LqTuhkInOK
p4tOaPEqMFjODnRXNtxF7tGbLLFtcGLc050d9pizKFvCRAdIyla5iTyCHliKOTQ/huRid6zugnqU
s5l2oXuNwWdQq2+VLuhqx82nG5GdiUVOcGdgFA+fTnymSflCHIDzpoYeiBid4KfQacQy89zgAfQM
lgTF69HGQW+P4Fps7e6U5Yp3UCIogeNYGMd5jzJcP/qEBm3mvT/OhX8958emtQfMJAd3yHYdCNbW
jKzhPA42cTaTlj4HdLghA3jxd8zXaZQMuEBOmMv48aB9sOgd7oQy5Pelbt1H6PGWcMq6ez2iIa7b
qFm4adw9eLm/xV7EIUMak/gxcIP7EsHxaKKId+pm2AN1YTBsU6f2kFu4/lXUQiiNmsL1r2rJpYs7
Q3rr+7Hq6ZVQuXz55b/++T//9X34b/8zf8iTkWVm/c//4fg7MR2wmllS//Xwn6eQ1K46/62Z/9vv
T/vbszaf+fk9/az/45Oe8pR/f3+KfDe//1le/ee7W7437385IJQ1bMZL+1mN18+6TZr5LfA55DP/
fx/85XP+K09j8fnrFzS0WSP/mh/m2ZefD+1+/PpFGPP3dPua5J//+Zj8iL9+uftMwunz78//xHPv
1y+KY//DcFUcR1yL30e1hPnll/7z9pD7DyFM23JVQ7iWY/NIhsN58OsXzeE/8d9cai3DdVWhf/ml
ztv5IfMfjmNruPVrqu1qqmZ9+dfn/svv98fv+UvWpg+Ark396xdeorj9yvJjMTy4eBPwMkJ3XNtF
gcrj39+vIW7evIv/1YrQ1ywdPJV4u53Xs6ApWmwIp/Wfvo+fL/vnl3H/3ctolupiFWvSHuDj/Pll
xqkkhWsaAWIU5YCIiXkvWGe44paA1h7RsnBcUmP3n19U/NtXNVVe0XR0vs6/vWrMR6NeR5lkmy4V
HnyGoG6/uvVwMMdxobjh3rK4mfyg3GM1z1S4cR14X13wwC+g3qUluUQReSCdci9S8R52yVJzw28t
OlpvVK9d8V3T4le38Z+YineKBx5q1/umVl7+8wfRudr+z1/JobQ0dX4pzZaP/+lX0nodoiz0sE3v
RJ/CbpckZSh3jYCAGWy6tPFgDsT+neWwyUfq8Va/aDGuIYEbHo2WYRPt6dRaT75dXcvxsRTGurAR
jBqHKdcXBiqqLjy0xbiqBvMioqueYAIQPIiqDsknof+F6siKMcFvXHP5//hw8lf4+yXoanATTQyU
LMe0//rhAoMY1tgqa6go9nkG8HKIORX2HNFTgSkOstgfsWOfdb7jPElWadSfusbeQF66wyZ7JyNz
Khv1j1KgmQPPIjueS+tIPsKJmmDXE3dmWefOAlZLzPItHEiviGFyjCYttV42Pd7UPjv/54/Fbfhv
Ptb/Ju3MliNVsij7RZjhODjwSswRmsdUvmApZYp5nvn6Xtwya0tFqqWHtiqr6WZdCHB8OGfvteXy
UfH127oSH3+WZtmI1GzemZEb3hRTfrUajNaJmpmwRXelWeUGZ2XuSdQWNntxI5M3kExRhl5JUye9
QibJajD6zdc39tlYcnGu6so2Fc3+5aP5ayzpnVMqqsvNLq2jXa78Ay3ml68vsUwaf79RdOBCN5av
TkmFMvT8EtOiT8QyuCPxOtOdUzc1e6N8aCpnlabTNtGF9/UF5fk09t8VpWHi6HekoztnH4hqRTbF
edjsEAFuMoN8E/3FtpL7OqOtGUKVm/SXQNx2LXsJhdM5vpWpe5KzBD2ePqooItympcVDyHqQ3Tl9
cY1K/MZKEfsW2dr34zs3sw5ucZFMpJ5U3RHr1tYN3BPEaNppKBNMixa21f3wo+rt6x9HQPQnzxPR
PaIv3prJPz6+MspINklfGj0kR8MWmDmcgIz55yTN51xM9gF+4QXMUwjPTptuUOEdUsxD21A51Kbr
4mLI7rUlQEMHVURXxhMxAeZ+CJwKz+Kkz+EaasZPqnzRRQwDwiOeLCWBMECVpBbPSy5XOQkr9B7h
veai/t0GePUE32PuBDHgyO7OGZ0X1cNcz2vf2dSkLc62uAjTmvHsPoRYcddCDmzWwuAK8sipUHVK
yle0I8LiZz85fwDn7P3RyLzaqrahBAlruSh6o7sin9kD50T2Zc2veJbWRun2vFKo1icdMYPuKAQY
FaWZpX2SXeCnYcV/RyuJLJYisB8T6Zipn4lGAmefNwSQTuNujvtfSUb2ocSCaGfNOrX70cPEk9BJ
1QCf1NlPXdtx5LrMQY5bRYPLo1sKV024aiL7zeodMvrm2aO7iRnVMSkrbeApQRsIiJqK+SshkXtr
x45+c0b70UYXeo8VPo04isKl9SpqJ7H2k772ZQPePHdNE6cYcxp93Ue67IYafo80+Ur/XtWShBAw
kDJ97KzO2sTUJ5MbTlUlBiKuBK+UEws2FU9PrNKTeEnibCe0e7NSuO+IatyGCUWxMYZg0QdyZUTd
KVvEjyYhG+EUw95uwls/zZ/Ial5ToCCbZCSYAon4kI0INuMcgyOwD4hdu5gTLApwxMd2cRhLMBaJ
VM62Lx9Rz7lxbXDidjeq7i41I89XMQnbUz/OHsLc1yAYm3Xlaww0oEeoBNGNZEXxa+zdN7hGl4Xe
AkPoNsJItqMhrkM6+yvH3sjoGUQ2OU2gfQU11NUyvCZiatBfVncCl+PXH527TM/nc5hlsmHhdI0k
43wOK7KOvkgGaYNwsXBTDPmfZFBHJJPoEQjJhc19E5R35agf9Aq9nj1FxAWHBKv5xH3bdrmpwmBf
5EaDwZ26w1T8EDYFiTmkyKERbhaT9ZYywYMglCOJJJ2j389jd+NrAa5l03lpGo7VbRdfBOzPPHDf
npLpC/pbysqBWM96X6yDnvfCIeiUt8bj0MHFRFfyywiJT2kalhWdVg8gQY4CsqDtEb/kWrtVWvVm
LBXNvKASHiR/6M3gUCidVasZLzVYAWTZ872I4M4k0Tv12utpGPcIHGrzrlNqX+arKPGvxbjnXvea
614lqr+sB//FyihfIPpVnR2sxrqYkNMvYZNp+jZH8V2ClWuOgrvOopcyld1jDIyUKC4zNXYDyzTu
TmdVKh4n6I7Hr1+oWLYR/7xQ25LCNFktDKl/nETBLsJ1bdKaBlz5nA3TXQJMo3JOkCR7KFYaotgB
GyGH8IZnbYCdptKWORGaYRQFQRwBv3asfdWlf76+s/+u/M+duUTA07GWCx3u450NwnFr9v71DrP6
AzQU5DeQsQ5Wl0g6vyAa6CltLfYCPU0t6q3kPbsHoh8YmnhusjqfsOvFR/TVl2Pe7nuZXbuJ+uHL
Zkk3SXA9OETjBikhq/2PznT9TZOAPtOd5KjHKNHThhyyr3+T+GxBVoY0BYuxtFmSP/4mXRY1XBNU
B8ZMpjM4rX0ROyjMaVZ5bZqSEDVt22Be+2ySaF0UxN0VyU/N/VH5JHl18BKnsL/++qY+GQGmoevS
dUx2Jf/ckz83yLEofe4oxyDgJvalTE08bpALZpxffvn76+uJ5UeevVhl6NKyhaE7wl1Ofn9vtYRb
adT/ZhTCevFWmHAsG2njJ9NuOwOhrEwe/VJcYs8iBjfffX3xT34s17Z1HYifsQysj9fWUK2l8BsY
VNq0B3X+qPEOXIVycAjhm5iUxb++4GevXBkGb9zWLWGw7ft4RWvQHLdCkrkz7PIPFSdqguFNHSOm
wQNJiEi3ikf7ig0DLpQRiHy6a+S8ZkH/0wr+DwTsfX1Dnz4BaS7naNuwjfPPSlVOb9cuQ7Bvjnq+
eDA2bKRWZoNdMpy2X19MGJ+9a9PEWuO4cNjMs1/vdqkiDzuvd9gfXpDybeKhuKAx4824c2cru7NF
+jwM2bOTha/tGO3LgLyur29CLi/1nwFng5hTCiOdss4HnKBeNNbg3KiII/OkKez1Xf87CfdmQR6e
VC2Jj6lxqJR5H9vpvmviJzvOf+VEC61pb9pEV4CRAw69sif9UIqlBdQLoGHps4k7zqA/cMSftgJZ
onv1dKnmuvfmtMU6Mdm7McCwEEkmypR8SamxrDi89q9/5OfjzDUopVjEgP5zqledBk41CPmqSvPe
DlnIxlzcU1pbN/0F+ipM22SZeGYZvpl6d8Pe4EERYGvgpGzD+aoQVf7NLZ3XGVhPFAUcZEGWLoB4
LWPjryMVWobYqgecb9YQ37VY0jAVYL2AxZoUL0NbkX7ATSpCGr9+FMuYOn/dtPscDj1Mser8G5+U
Fui4BapdOrtHoyqe0V58c4lPjnJKMnPxDSlweeenxUDFHaSmodpBWbtyChGsTWiYqyq023Wj8kMX
8TmnmTx888s+mzr/uq59tn4EBKCOLGyYavLkV2DS3w6c4tnp/ZbU04u2x6ze6Dq9EgU6Ku7eamVd
0anAdY15vZX4ZxXZjJshJB5SNi7I8p51tYLIDbdmmy3B2lmn3dbUpDwq0lTn4e+zgh60LPjZ2PFb
FASMIbNt1spHFZI9GWhzPdjPJGkmwglWYmwuK/zt0KKnrRmm35yhP1lAlSkkW0/k71TnzsoHUyOI
Pe2RQyQa32g6Xg6yurLi8H8F3Q/13K8Kc8vQ/fsyZ0M36bpQqa6vdpRm7rI8rvBj3I/zEyg2/KL5
hgyqyBs6qu9fv+DPxtXf15UfP5kird2I7S6fTN/f5BSeyIvugTrYhDL4+bgNnfqbB/rpvPHf+m/j
WHHFf6v1X1/pYOtGaKb4hQvYqoaFirYNH4aJEy5Zeyeg05x2c4hm/WWgih/jIHeIeve9A5LatoK7
r3+/8cn5Qik2IrpNi0byz48PYBgjIFolAzwj8JD4bKzgS0bqcFlT5/OQvO26jIYFvnLyl6oKKcrc
sGVjNz1BV4ZNCcss4fhLevCfEhRfYmSn5fMvm+bx61v9bJb5+07PVraijUYjDJC0TosmN8C0HaQX
X1/in0rtMgwd0+VBsHxa8Cs/Po1cdWRTlritetPa52XvNa1OxSCprtI2v1WaugNFjKPAP+EF/hNa
HGsAYK4avPOlc1nFIJmqcV2EiuhOhQx3NBFhVfdWPd8D0yC9PDTJszWfs6onxpXTOx9Spcen2rz5
+pf8U/b775dAP2UlkAanjbNaTQwZbzTGjPdaip9MOM+WBheSbGZw2BfZXO07LQTG4JNGTOPawlrj
Yo0OADnjctQvpCK+tDG+eb7/qxCfLRXUIF0TpjG3Brnu4wMuIoZiUublzix5WEOmrsOAevU4NPZK
a+zrOiMKDXLIOnDnGzg6zAGYyohNJYDdGd5j0ss29eyC+UHHZ9blinQzIg5DCUSjQsWmcwTuG98L
TcoBoqBSPNrlU9Bgi9FjAtN7wECWX/zUsO/lcV2sh5r/NTD1A35XjG7UTVDw6Z4rAwJUzV92iYFd
mG+xkW8k4UADeYOyPVa1+GlZGXB18oi9ElG5lzNBYY+GAJ2iSCkOdpLBDNTQGkzatqhVC/QTjVVg
HUDOUkSKyytIzOE6qbdZOl+mwWRsM805xa2+6VkG1kDHcID7qG4FYIsow+Hhu8XOBZerddmL37W7
ssvh3pJFjkp4CRLiSVZFPOyzSr+hz32pK6pzfXoY+2Fv9NV9abp83jWbIxNv8NiSTozmx2q9yDcu
pObsoL7RvK4yagPSWGE7ATtqbaCtkChe/QbWkeTxldElV3GuXm1BMmzY8666faqFd4BpOEEwSXtR
9yObVY/fjx8YKf523SRjhPEp6Q92B0XAWgUDPziNKfn0A2YEHTm+N/vCqyv3oCL+mux6CuiAuYp3
f5bXLArrqjZebUsL1lPVk4VZWo8OiS1580T2MCYwu3oJljTuQGVPvZ9cabp9agfUo8As3c0wGt4s
7ZNs4CSYFREtdBcaX3sNevU6Dqnu+WbgTQGDonC6l4Qfn9T5O/b3KwOVYNQkV7JPOIq3oHV+pJVd
UAkxsSEkPcT93sUzX6wbO/Ts8LfAvrJywvhKLFDwbz7tTyZCR5d8PnTlXEr6Z2vl6PqV31SyJEsZ
v2eBxz7W2O6hex3nO9HEN3qGPKt7oi5871jxza82yejU8Al9cyPLhc4+ZkfnoCVsAxMO//Hjx+zH
iNUyBIa7QkTRipTnE8dAQlxuy9o6+V14FP1LUTSrqSuOJbILbfzxzR18sj3j6zOxa7LnXc7TH+/A
duwR5mJVYsiwbkMn/lk4wVXZmg+irxDS+lt48XcyKn8PJLd+fW3zk3OdYziGBLPC9t9SZ9c26zCd
EkqmO6LxjPWYcHymyATgr9dv9G58CWT5XpTEVhnNexQZK0GkQKoogjW/Jp3g5KlamS8GsWg71Sfu
Jg2tnj7SAAnTRIbZq/dYx448WvVdYWWoomWx9RvxmBrVhZjwxltp905Q770+p3LJp7kj3aI+mg3g
mDxWa0MFFzXqfE9o1mJO2UX6glj2Ny0e3l2F0k5qaMstoGzOUhX9+ul8VuZycPKxc9Rd2lr/nVP/
2uUQT5xMLkrcXVPiLSzj37Wu4WiwKBI3xU9V1T8yq7o3LHqB0/wDoRluv7LysDi65Skia2MFHuc1
5aF9c5L47LVZOltZm/qALv678b9uzBwqabcdjqgMGoGVcioqu6v4P9zY9RCgK/v6QXyyf3aUvizA
Lk+D1vPHESqBNnVDgRRJC5zDLNJNXamt7crv2nzLPu38W2RJVYbpmEIZ52e/NnSrLq5BpOgyw/Ub
nQqRPCZxfA8X/5g1weM895edtOBRzaBv6wNJfieTKIyvf+5ntSZHLfsn3bIksurzHVQSp66E3LZD
cZl6fuRs67G+icyj1WQ308IkKKZNX7dM23H/TbH8/3FxerfLkVwpe3n3f73bxKkdGgOi2MWNnnoh
GZuGKq4qK9v0QlyjpPKkm77nWnZvQmn4+pcvP+z8BaBdkHQzUVj8Uz3t4F0tmWPlLrXUDUnTCUo/
cBdSnbDfnTSQ57JS9wQb/fz6up/+aBQTyjGUsNnFn40wC8cWlgVR7hb5pTD1pyj1MTqEnorkzgQM
4pWV2FgElXp1kjx/ffX/Wv5nP5tuoOW4DtZEWsxnpR5gsllj5WG5gy37RBFMweGYril/3vQ1/QKz
sV6RdTyq5t4NfgRGt2/KfmvN0pssOnmj1kf0s26nEoBka7/h8EhWVdoY616mT4NfpQjK5htQ7NZK
7svQNbaNdKmTC+tQlYaxdfrmxTbZkJnwpnLLfg2puHsUmDLPiv0VCjBAIOIZ9S07k99lPT+Nvrsv
22Ark/6XaOp7O7FeQTa/lKTwwEGf3u8NW2NyupZLfEE0NJZXZnGxXs8uOwnyxcF39SRDaIlz7Dty
McyDrq/LcQe7h81eD+OL7rBFd48bykd3LbvuuW/935YuN9GkxnUfVfdfvwX5yeBbqn0Lud2Vhm0u
K/VfA98iTqd0R59JzcYOS+TfExgGbVEw115PxJlZpiVJ6tkWMdiuGGpjXabWIS4ztKda89JSsPPQ
zJz0EkCvU2sH1Nt0VnXrtZ7z3X90PoNObtCynugdUcrh4F5HVr1XdnLNeenXWC5b2dJoYTXDjjFf
g6kAIkJ0U5atpnQCTZ0zJNA5L0Ev9jdz+menHYiOhgOt3TQJLDsbhUS0RmFSl8VORtlrFxlHDHRA
zOpHOk/JGnHN1VgREmuS+AdCnxqYuitxQoQ1vV15RWjStGqyTPvmtj7pqAi0JAhmXKUQnOtnxRMC
ui2jhrIOC8Nmx9vIK3KDgSCwPZ8aCqEwdV+rAcuosLLQMxiNpIL1K4cG0Sab/HdiqC6trHjqBzra
00PIH5/H5j42xVY5CtJEx6PUE/yozfACyAiXbd++gAaFxf1UTV1JKFjnrr8ebJ8UMJbdnpSKCq90
mVE+DjY0PEFldybJW3W7g/KrraKigG442yigo3ibDPEzutvK63nmIuUUHfaMJsQmz20qnyIzw3if
+d887E/mQSFMdqHkKGI8Qu7y8baKTlUtdJh811FnSyHji4gNhbCYWELB4NcPQYFQYMJy1n9XRvq3
7I6BCAuASVfHdFl9lzrTXx8gWq6Q3LKo2OFoApPjNdO0Efpx0FE5YHefW3VoKusis+RjuxQGnOGb
ptI/hayzGzj79RVFxzDTgTfXSXeMhOaVYYeKnckfU7YKrUMCO+HrgfDP1ubjJc87mU5vpKFdJWyA
3f4yRs2U5Cy4RfPNRlv8M7kt1xGmAWSBNyvV2TED+KPqJHFiO8hXB8dkyhpjHqveHS1t3GSmWjv+
+OwM1gOOq6csin+1vbkHQruOq52rDeT6FI8WGDBkyNDuX75+CuLTJ284OkEr6BdZhT++emOG2+SQ
JrLTycV0NHXR1AAUana+YbZKfW2jR9qmB+UxQ/oT8Z6pYF3jIpvS4IRpZ2s2FxnmM7d5/ebGPn0/
7MEMGyweW8qzSbFM+xa1RVDsqlI75p28LVt7i4VuHY7VwZQlTfHjBOxVNNFD1VYHt4lfiuZ2VMlj
TUX0m7v559S6vMW/7ubsMcWaFoUh/RoynJAOuGyE1XhJAR2k+bGYFEEl8pFKwQ2yxSOK4G0YAQWK
0KOfvr6RT0eTKWwkYbSm6HV/fF1BDtRnSNwcEdNrOBle18h9KzZFcJUKfIPkb9sIHr6+5vLbPmyS
lt/+1zXlx2u2Is/sgUSGXeX2q94xPNUTgmohiIeh8/93qbOPxdf9itqVk+8a0qVI214FfovW5s74
tgG2aH8/+VWWAGWohEkV+eOvkmZXVgoRzG5Gxe+NTruOa2T2LfLW6peMxLVZzKBCiYlN0NJj5K7e
omo6JRo54r6i6pW96H3we7StrZxfHMdd2XHwoPXTqWmr7w6kxj/nvuUdoAWk0E2wmu2crcVZzUYP
0WG+Q0iyB4qyG2cMJkmzLRv9tEwiA8zzXumnUNvZvX0oQ38Dt8YTxM2Ubf7fZ5uG8Jjy/plgSMk3
NQHmouuoHaG7xERGwHPy/Q0oufuy675ZdT+dZf66/bNha8M/6IyMIaQseoeUm5uVSsSp7/N9ricb
ste++U4+uSAPS0fuRXFHyvO9C3Faet4UvF38oUfkXJvG2CY2eZmcmKex2VriO/XkvxuLZWOM8IS5
dDnE2mdrmAl0mFQzLjkE3dYdhyUwl8Zx4WkBTOtG4bpQWxgaN06I3qof7sgVurAho9b96yynzddf
0qcTBUuOKS2LCfxcRxBP9CHJSM93uOWPiyC7dMyr2m+OJZFBSKSJL6OVl8TfLXf/dGSWgUrffOGr
Udo6/6waxGqI2njT0cSBValsQ2SFwCg0+zpeq2KdLucN6wcVfrBf4eHrX/3ZTubvl3CumCmy2gfx
y3LGrv1UVpy6KqrwSX7Vwq7sDDxg7lJl0EnYcnXP4eBXNvuv7+Hzofd/x8H5p9qQPw0KOmQcDNW1
9K/D+IVYOZb9egu04coY2+PXF/xkfuY3MydQQXFQ5pzVDcbZSkbwuBRp8mmTtqTM8h0HdY6Pq/tm
n/bppYRAUU1pzOHk/HHSDIyCjJKY31bBidAX5EUn9+S6bhLN/q4W88kGAGcFjdtFC2Po5315k5Kb
jhcs300dBjMzJHaqTVe0i4AclgdZsaOqsk2nzas8nwA14r8KK0Ju0wlXi32f9vU3VarvbuhscerM
EkT7yNoLgp76nmKThuveGe6+fp2fj2Hovuw30EGgO/r4kFPUpmDF+IQgp8aeCxJCL6x4TQThVWRb
B3rqhefQQ3GM4secXRkV2bC0wr65i08+5MVtI3G2wAS2zLMVB52lyvyJQymEuYs6QnTuTJDjXmqA
2iOgggSvwYT6PjCHfe7G312e2t+/CzS9TIcjKKdiQXHw42PoKarkhBgWu7HJ+MEGUue8uB4JhPBa
q+OQgoAKGbfYycz0sI+Z4JGMfcNmrKysfWBWD5q89/s62g5T/yxKy1nXDW2uUki8hI25WFXmtUZg
gSeqA4G9123lXMMhXetQFDz+CMjUlMY2sLo14/zQ2+GjlgbrfrQuTbcq9gnJeMS2N6tFENlO93kC
3k+mwCekcRRWfY1q7TEMR/bWzjqV8VXZGTu7NU+R9MmdfqDOzsJbimNTZdEmIGzDgWrlYak8Un6k
XVWzz6ijBzNDkxyW4VVmYsU2jCeYT+HOECbVp0AS4qe/lvEJM2e5m4oaeVznHHTCJ4vOePIn5Pnd
5NxPiIE3pQ6reyBoZmFTgNy8TON8ukwacEtDW55Csg26Lg2PPHGyUWLE+eF9JovZ02CM79NO6Zfp
PP5RO2HEP6Vmhbd9dZtaCQzN6o+tWheeTVispqjehVr65lgkpAriF5GAsGXOBwzqEq9Qb25yP/tl
J8Om1Sik2WMRb+ta3pShCWMzrV+xzhr45mW16irnaNXtwYJ6cZ1pxXPk4/jMSe91GoQ0ahQ5R4H1
WJD9NiXP1WC+Yty4lyJI92TuvIywIRBmkZDB6dpzwduRc9M2JOOJdSzcyetTcyRmashXiNtdjyNP
G5ske3bun7az3qvuztacTZcsJTo4e57qxmI9j+amL8ghqYrIWregObp53Pemem3Fk19x322S7vyR
s3rngDgAUgh7v5+goFVAURAxMgZe82GFJurd18bxspH6q5upx5jzVz6Z+ICLP2XiX7V9/Cv1q1dt
L6b+pgaUExXqJ/SVl3AgjgsYs0Uu5yqIWM9se+IZ2EfbF4fOThgrXNZs+Jd4bB5iZT1EBf9lSanS
8vY+0vwruMzmuiz7F1HSj+uielpPHYrqKbGOTMDIypFDSEznWsk7coGseVD8mGHNBG3FRMsxQWOQ
zT7tYpMzwTzQgQzM8G6qzPvEv2iVjvQ8EMOawOTDOOiNlxWteSSFNkSg61lQaJKaTE7ujGA/xkuV
If3Se8EUG734lrjQCUlIq7pZuwk8CA3qqd3ytYRkLISojnUnfCMtZ+ZFWuQqmNcqQ4MSrKJ8AGFb
mfh76Tp7lJXuOz9MVn29kQsYB/EM+iMtf4ZAU3tArJ/avLuZxLTRQYnlsGM29pyvppHhP7gNwcBZ
OhyqyL8oWud+kCPxaOJ+MtWLe9X1Y+DVDCjLDVdxgUNpsK3roczJOqCChFn41YWE0jrJW54XR1WF
JFdTXlnPeQN8TEJ7f+vSbCPpcgnCrbyxGy7/Ux5KnyZ8kFML6prFwZG8AZ7qqAKh+BXt8AP5L4Lg
KgMjWN/2wY8Skb0XVOPeCpwjdffHqLkzWwKNU9tZhTkxunDU0dKBtdfcfqda1I0UXK4406AbSNOO
CLjwmsTso23b+7LX80tJjLRgP7E2Jp3IPb+76eqrWoH2RZERUxHV18zi+zKbGJZIypxMkmMLinTV
x2SN6+QpQeuQnqv71LMRnOiOvW0EmcZDfWPEZrvqH+RedZVcZV1zCshotJOLLkt/peMQrEcnAy41
7+Y6gNNlZ2Jrp9ktTLERzfeaoprwCuMQOglEdj5i4fY3emwouH3a1WAxhKo/Yy/AjSDJHysWAHyU
/f8mDwNMKdwIqF7TWp/LZ/79GYIHyQ5G3aP8lK+0CPciYi6W9Uu/zpV4pfd+rSbSR8zSPRi+eJLt
mFwSBWtX+kPhNCD1KVDYrnqrXecuo7DFaUcyw0y8GHxbdoRPJlEux3dzY6MaWxuNk61LBKFe0/Q3
ZdS422SK9mNpzJsFD1tG7TJbuV4XJi+JTdZjadX9llD2ddkpDnKOe9EnEcKFZZYZR7PyVJGPDHsO
gRZN9jDatbbz2FTTsHZgaNECsNcUw8lZJOmgAtYWFPy5qixOs91N+3IgYlFkK0NCMJUyeSNVl+g9
8nqQsgy7IRMFf3MT8F9nGrgisnpjFBWo0IbzctEKQVHG1Y9aRHoRVsfIY4UOKSq2yeWUEXRNDA/G
/iRwrju3gpw484H7qCTg24TG4qartoqGzwqSx7ip5GDQXIkvyYuojw6hx3E1vc8AvHYNmF1WZ2ve
Owa6jVbav2sNNttk82VRa6eB0z/Fvvmz0NLnIkGsLa0p97KB9rLRbFqGX8DzC4P8LQu6x1LxJ1Lm
IiPj4yPcEyi+My4WKB1y5qBW0h0vS7KSvCaoH0tfR9+bw/RxpsjdNubyua27UV0mcXPTCAhKRXxh
JAiBRX7rEmq38V2mK+gN7OemS1soZ7NkeDpYSz2D0KoALwguiQhNZYPlqvlVuGa4yWm+0fq60xLz
qaQxsCdUC/JL+Ud3WZF6wYQsuk0pum7VGsYhZXHqfeM26hjkAWslW+foHfI7iHZZMsMUPgsdaKii
TX5hziGvcJZiC/P6UvUmxyMQmntsEd5QavF+cMXPUY7OKWobxvQbKv0Qt5GrseNMEdi5DdEKvfHa
22O/Ip0Mts/sL7iW+YTzZroAusDiqFPdd/QtXW2U1HV9G4ftVsYYltOMm3ESm9A8eeB4/jhNLRW9
2vkTZtFBknRIq8bD9bqssJtAIwbZeioc7UYNDcA/IkjaiQsnMJyICuHZSv0FwOiMF0YjQVYl16ri
k4BAe6uT37aepA7Zfmie67Z+ak1ypgMA9372pEXMIk2RncTQPASkkhvJWBHY4IPzswDfR3xNcx9t
oTBEJEnGD3ZXvA98LCvdmuqLno7pLtNJKYvmaJPPTKwImS58Lb2Amq4f5+4k8nA61g5BI/Q7V1bu
/oEZv3J4EZiZCtjDCHPqqX8IyQdFzrnDx8pCbWZqq6egx9kKL6JZc2VCBuGb1MaVHRbvbjYSzuF3
fAUZKFDWc7PM9hy15SrkqLYii2PbzKXYkZ2XbKCXXcxiWUbURNzwXP/JOKCvBtk66/HdLtsWJvUi
P/OTZG9GfHd2lR7xa80h77qLDhppF54tZoXajdi6OX2py7e0SbSVHxWQLYzxJNIeeRjNlKJPIYTg
CGfO/WEMKfHNJenZc9CcLKdqNm7I1jo0enYZ6lZFGXnJ8DTdCjANy/Q72N1+2+mnlrVtXQZkBcQN
X6edGusE9zvSC/JR1dgB+Infx8YkmlB/t0oVXqV5dtnqS8pxu9KxOR/mLqK1SeEnTktBNo3qUOO5
6x5oLF1Pc43GA+d3D3qCYBiai51K29WMVNSb8xQ6ifto880hneqPRTyWV1GG4mtuai4J6rYr/Hbv
sOFt58Rl8spP4LRSsqLzSxX6tMXsd/Dj94A30QHHv/WhUR7OT0qb4Tihuzu6dXIcMoCA1kBEcKA9
Im6JsZ0h56R8BGThpt7r5k3Zv2v2rR+fMlhl89oKPMlE3oFluqnKh9x/nhZYym/JZ0mMlyeLpwni
5nAfqFdILJ6dTV5cvhlj7dmGhaEzoesbrAW2yyCm5zz89KML3JRKjut8xjc+2xsB3crp8sOUt4fI
Dg+Bsnepfoib5hJzKEGkRHc0zolV/moccPRxkilc+9QYxoU25tej8ZjMxAIZRDiDsw6jZJeq7oA5
/jpImepa1DKoWMbbMRlozobb2IxpihiXQoaXIhV7wo0uNKHtJIMNMQi9QuMgSEftww01gZ3NqYvK
IgdjGCnGdMiFBzT2WAr31BTEmpkajtx3llOOrRq0SXutsaI67cCucNyYUbIt82KtWfOmLvB3+sEp
k0TLmQoNk7qPeszdebvO2OdQUtr7DnxoaW4hAjPtbQ1h7ZMpBALUPLTuvd1V71rvYwyT14EV3Lck
yIrC5eTnr4CTnJw5PZoVaFQ7vrKJPOfYs5n8YYmpZDa2Lt1puqP9cNES5eZp2bCaNeKbZE/EgvHb
bduX3O3v2dpc4hIu++ZSEsGVhSkiumTlRt2dqaoTOoZtaBpXkQUvMji0fGRWEtz2VrN3JCdi5dwB
5byMDetH3mYH2ymPgem/zHX2I+VjFVnwqDnyGXSYMh6z5jKRtHxwHhXTePRDbU9k+sY39Cc8WEdd
Hx6QIdlMPObGjQ/pbL+7vn6oLbmrINr4xNm2TcesaXlqIoGscFaJQ+GZvogfGW+lTkpALDed4VxN
7rwmHOty6sLTHIW31K1ZynwkeddjwXF70FcQrrcyI+N2dnZknK98s9zAN9xxgvcq5sJRIapO7VOV
0axqW8+xbaRE+arGImnY/UZ301VtMWdW6Uo3/1jGsSBjEBHOATkDvd94n87abiHm4hzcmK25dU3t
EdCf6ZQbfCHIzxY/HZO1IzeDgAxtVKekZO11iUcKHfOmL+2rOdtUyJO6UDsMQ4mw0d6m6XwEXLIe
p+nBJMuCpCTfLf8PdWfWHLWWZu1fpArNw813kUrlnLbTNjZwowBz0LilrXn49f3Ip7qAxIW7q6++
iCriYMCylFt7eN+1nhWIDgy3g9oOs2noTCvX/hpVxVYdx0PFjy46PWiUbB/j4SWidgVGCTESBkVH
WRcUhmhtr4FrbzzguWDZmUYBEbJo5GV0qB1nE7rNvmVBqGlEmGDZunjtJQUJic6NpqUHG5aFbhT7
tCSgL9tjmjx4sUZSe72j47cNneLeMJzHmZN1bRFIQ4Q7sd5ri90YMcusdmjtzTQYsEsbRb4jvffW
lmwlWWzRmRDMq6nU2zGbMIuFrJGVtCkJtHs766Bxpr7Uih2M5c2ErVpOVD60eN31h87bdR1pSti9
SEWlmfVFnf/qBCUADhXYGvx6sDYIh4N0LleeQ6QzmSJoSeGDspLW+s5Oq42apYF6cmHUTkSLwVNe
00Xckrm99a14PtQ1BxtTkhRsY3xWwC9pq75/IR5qnXFdHjSJGchfkJ+QebMW8lMzUCt2owCwZWAl
QIlt947vstGNbktE4dpO07UyiFNqfmp42UM+9ETV2WJHO8cxwF1SxwnnAGrpWiRrJT5D0/c5sa/0
6NPkamvh7JzG3tZyIItL+qERArJXfKHlfqmTgJxTkmmUvZs4AXlbT2EfwuHN/b5FTdFPB0GGrspT
60zmDRoLZmb5uqv4ijuuCMxad2xQZzjw8N5XaWQjFImoFSRr6Adx+miV0Wb2jRQMKUZOxVaDqgtC
vEJtsU0zb62R1dAnxMpInUMsEXJCDxTAwMi9v+C5CQq3C2pR8cxIIerLT0LUdwRrTbR01BsmGmo+
hGss2Tb47btC3/ONwZKQKl4pbHcgrpSkxSG26GIq5JHYYlwxEn4SF4VdiIpc1dY4ENedVxxdzDQe
15Isekpl08bJ/LoksDJsOHJru0SWG0Bgm45BMVdrnFyretZ9E+0p+ejhywQrmfHAckddD495ON1r
xRd31EDXrPsIg3AIOjs99obHj+qtIc9hRbvHUZ5zVO2HZJ19E10MhNHa1QUbopKqCwHpaiI28SjX
mTB81eEAyq2hrV0V8YDc3VxXQA+W1FxGwVaVxWL0Cxwk7fOSQAgBWq+glY7mQTYQzlXA9mN9nzcF
W2Wwgk2mrmMBNgD5bVYlpyyaL0mlb3UoOp1JRkyWPGpi3hm6tm9tTg1y/DS79u2AbDYhjkYO6TIM
NsoSr2SytU3Q+qoEqqsbVYWtSqgIVT0OA2kQtsm21pzVMLloIiC/T+yRuD+7nE+EuO5sQ4NDiNm8
CjrQ9Roi/9zM2FgBa4AKv0yg7DJPWk8YgcZs6WUAHyBGLmJ9ZORhdporYhinaTM6BsidTT8NBzX8
a3S7e0YnOwt3M4WkRI8kDEPxFgOvZpese8ciN04JAukmgdLbF0v5hBntoIl0J3Vn39TzqcmSo6D1
FnXM9+bCh4AR3ONFU5J1QaoIlYwZmmW85Mpmh74uH4aRU1eWqVheCO+e3O+5Q8E4HW8oIh8r0v+I
6lwJcg/hwCLY/yxj9ybrSDOm0h6F4Z5Yzl1euJswQZ88mEGuX2JAdFSgAfEEJOudKzU+gg4/csa5
A9C+d12x69vvAumR7CHKZtaFje4+oRzd90kgQQR7XbELm3Wby03IHiNzqiO5FHsJp91+SavhRuWx
RayFg0QXQkMpdOJbDtkqgN6GkGniowgDCfsgjc7U9r821fA4EwvbYuIrmmHbmQS+NVVguvO2zk10
1D2xEjLQ0gjl270yEcTFib7rmm1vkGHblpu2lUvy0NYoh5t04tyeDt19U8t60wy1PPz4pc5UeXDV
7KHXymqD6ZDASi+m37j814/fxrEYKeT/uz9+/YOrf/L6baZi/uc3nHR1QE/2r9+//vGPf/fOH7/+
RUCZeBkne0+BrD96UTYcX//rxy9XX5Nhgmfs9Y/rlqKDltbz+sffIZmbKt2P3//b73P1V0wy8lxM
dLurr/90uatv9feVXr/4+m+SvFL3EwLFH196/a+//x518LaMWiQ0OaudHZ8q03rSBqvbWrnSnvSu
vjQGXvNKZuNKhu1fk9I/6gMV+j83k97qnC3YHUensMK6sPz5T/oyU40r4EJ0ZQfL3rta70cZVCnF
ekdl8FbnzAV9tQDi0NLRP/v1OirEDF3mbbkNaxGgwF/Zag+2Kn9OrWHjFPNT0tGznGv0fLGDuaFx
eclt5z0T/xu9d66OsYL8I48f50rtULAPgiBY0mfWE48DJye+qvK+qHV+SrviobPyleHOH3MVKu2f
H/TvhkhDdXEsIAzS8bao3pUIYZJNn4w1vVGyEYLOare64i1sNi3zXVuLmDDWWYnNzMitXZMtCu+B
dNLMpYeynJD7ST7Mc8uuiuO8MNO7rjBxWRWoaEWWQuKP39FpLD3TK23RTz+vpl71OqVSoN9weFRO
4+4XyXnomu9ot97oWS8yCEaF50EWuB4U0WxXOdyUcmtN7bGwOQvdGDDzLaruf374b2h0sF1iC9RQ
M5vOq9j8p1EubK8m8pZVyM1q6vAwpDLzUtI7qproyB7vHa3Dm5cDBmijHYbGca0zmNnh1aR58+hK
DtH5eSqLtTd9YBcdoWb886298Qw9HSc5FBLTRKx/9QLXST5POhBl3EIs3XPIGS9fWTAlLfPy5yu9
MSA8HbUkekQQXihqfn2Fx7yYVcmLsR0TwAjkBa/01n38v13jqrMc6SNELg/BRIozLqcijMUs+PMl
lh/zalxzGwgyLJwziJCupgAMXyzRvVJsW099csvkWy/NXaxO6jsv/JsfDG3yxaVkA3K4elw9zZFR
tblO4cxPvUi/Iiq6Wfh+gET+o1v6camrp+aYUV9ZEvmDJE4ZLivpaK77WInofz8l8Mh+XGcZ9z+9
RsowGaNTcUuqaV1Ux7gARH5P0vjmKLNgwBkwbDxLv3ps3WTXtge/eUtnLuhCfYc38z/5ZHD1eWgY
HCafK9WkdCeXNj23QWQeBaVpHQJq16YXdvXvCI7eWG4QbeMXAmxpcUtXc6jae0XOBIHUa86/x6TW
zRi4SbiF0ikc+6FqxGn23jNtvDnwHOTMBjoV7TdZs1aHuc14KGAQyYdqpuG3mLOMPEj7/h1v0luX
wpJlQAfheToLRfbnATHlOhCezGbgzd6Np3BajDQUjtCd0tJ+R+PzhnjLWxR8QBcdwD/O9Xs7tLnl
lWqxHfIn0WnHFaESzhzdZdE78qa3JggTnZljWosX9jehmlaXdmT1iz5PnIpReQF7fBJO8o6/6q3L
4G4CfovLlc/qamxQLxduRHF+azjQFcvRr+rIt436PfvCW2OQOUjDlcjmC1Ptr59RVZAIVBRcp2kW
Cw41Jq5lhw8LQB9nCIiw/BipySakjmY3FTUR+y/Obr1pbIkw3rkVhnXNOQ5Wv4aD8s6r+OpfuJ6N
PdNBDooaEujv1ZQyN+3shjmDtaO8SKqlHclAgazpSGujUL9BsAji0UJjYlP0BqPWfMpoFCupRYcW
KQlBWq27MiuxmnVvm5VyjdDw0KXmajSiQ8GBT3GyXU3jeCl7uabc/Hk1+d0dghXx5xu42tiSuW25
zYK3inqsKmxs6V7pW1P/NhoYhQzKTSZp1Hr9zrK/PJffnpuF/1M18Ngi6/z1U1V00dllxZtH7NHK
nam7gNdQaDuO5XcHdfaf7/Ktscr+6V9Xu1pgBDG8uUy5mtnpvNrYaTtnxfP/81XevieDAh+bZAzQ
VyO1iLO2cUnz2Y7WRESW68PQ30bmCa6DX9rOO0PvrbkLIMe/rnY1n/ToQlJZcjXL+j7R8HOMaWsp
T7H+zl29/exw8OiLdRTMzK+fVNhT2RaS0oKrTIFSXFSSNMgK+o/u5sdVrt4jsuzUxrH1Au3ZJxyQ
hGb3gDatQDP/j7dzNd4hsSf9ZHChfok/Ei+5/smq9HfG25sjAYObwRFbxdt5dVZi0XZ75vhlQ9Ns
leG7AVe/VOgSaSM6Iu+dCf/NkfDjatcsJswjSdcMXC0ym2CMPKQ/sFddnVHuvvMxvX1j7Adw9SAh
vR4MdqVKQ7UnpjvjUxfD2HiOn5Z3SbjvWRffHHbLzuOfV7oaENAxXbWn17edHH2dDAe37NaI9t65
nzcfHQBR9tMsygBYfh3cTWEkYdExGtrysqwvsFACo3qKG/EfXcjEYqHxy28u6MicnMJ2WP3zaCDz
zaWkQ4suZjcl3jmC/P4RwXYmbJlNDQrf3yoiTcqBDrpDsQ0VZ7MwuRvY4i1WSUKKnOJ/vUHkYtDH
VKa7V0Dmr8+v12WsdToT63IxVBNPfS63sRbfLGHXwjjpzbEAWPznefb3ocFFKfrYqmrpoCyuZqRs
9nIMUfhvy2wOVOcZWu+NaIZ33uE3Sj5cxmJ1slX2wBy1fr03T0MH6Ag+Mmc1Wm0gSmQ2AKiTz+qJ
rn/o7Ue2GBmdBgIw39Hdv3mHlAkARagqY1P/9dIVTDErqnjNWmXBg+Kdx60nhjH4Dx6kzUUwZ7oY
Oa7mQkJulCiiDb+NQjQ2ND9m+gEKdOU/X+bNJ2mBIvEMCkcQVK+eZJbpoRf2OYu93qLnoOGjYHGf
78v6XBhbtY/XM3Uz57v6XFb/+1vUcM4wVWHZwZ17delUL/MsTifBZhi0eKmc+KQBGxfvTMGvyvlf
9zPoyGmOmhZrMn7H5RP96WipzqbSJJkrtlUkVOQypp/3kvYdoSKKSjca89PZnGe5w8HRgyWiImYm
TYyyAYmwnuqoPvGRt8n8khh49DP31vDa57zhuTTmexam32c9flh2nh5CSyiN1xamqOjzpPVMse1S
/d68mJZcU7q900mO//Mnvzzd66eCyF6np2sulp2r6ZUeX27kjiFAUiPkdi1uOFGsd1b03w8ImkW6
Df83QS2wnfz10bduiqC/ncVW9ybe0uepIqxJfBYq2sWpCnQa+oVZfP3znS3f9OrOfrno1Z1RbkFY
htyCMzjAfNgHhjWgFaR9zzHEq8gCLZtPf77kGxM7nkLeVcYz/P5rYgrqLlXv7Z5LytonLmQbWjMJ
TbTZEhqwc/Pe/LdsV69vUTdZR2z4LFRNrrazk9fEQ60KsR1msWo0Z4PSgAzSCMBjFWBa9R3yGaZp
100OoOn3zn1v3e3PV7+aAjtbZjN1RyjpxuDLBEV2PwYJzfsIYX0m7L/niX9G09z9fV9XSTlXv/1/
/6NInP9Zug6pOfzv/4PgHItXloChfxOc45cNUTr3ycuXn8Nzln/z3+E5+j8sSqnIqjF66w52mh/h
Oc4/AHHZFhUc6q0/Z+do/wBUCm8Zl/Hy3nr8m39m51ik6rBphge8wJEcFqT//tF++QTfjs55NZj/
PICps1C2sgBRwVmmFnK1hVTE3Kn55GUbpSm9k5JteHmWhED7ZCD5t9EgBxQchxUxmfEpMQiJaGr7
MVYahCjTcA7HyNzrTnWnKyCajaRjZpkRDLnSpSN/GS2Csej5bQvk9sdCdW/pBygfnW8/PfB/3tXP
AFANde7Vi0hUO+QeboOnzOO5BjhwTs6buGr1QA5qYIVR5quIgNeQzsPdOOh3hQ5GKIo0QklD99xK
YQYVKIAAOMbHVO2tbdvXq1yi4IH/fkBoC3NrJE+6wdHu63r+PdMV2sGhvbJptfoJJYE1Xu+jR3Cg
khISpxZOME9RfxbxfErLJtsZtnVUIxj0gp0su4hVyo7sNukISq56RAdOjbW5y10fFTn5bW2XbV1E
8kjNviZZ/b2y2pcYHw2cqegbKJyPHdTgIB7QAJRjJu+neLp1c+3iGJFyi/wIKo5bfjUBFX2EG/fB
+uiBnPyizMouWaxKaQS5LtLxT+vmgM7ErU5USvza/mpktoFjHq3luWJvsiGyEY2kNkfEUGQfksp4
KmNk43GKtKSb0w25jscp9GpkVKW2IpHZ9zIEUo6CVYzVJTMHUIWDs/WSZFsWVrarqvlxtMG8mwWh
B27f7zK0WnbjYZ2I0Il4DawyNv509sW8QmebbPpUZL7Rxc+tOydr0u7xoY/2l1pFzV7qMeLJ7MVU
emfnop+iDsSPc3YGVwuqoX3GEemTMpbds7duWcBDZB+Jbh3x9My+o0RsGwgSHC3MHvS6/dGb6nWU
EgM5zN6+lKhUXQUnjI48HvW+vLXmDt3tNBAZGtdrr+5OTZh9aBxxYm8dOnp/sgdFRd3yTCO64/mC
PFSFaaLOM1JMAuj0egHXYwCduMppR6ykGaeBp1XTJjRipM8at0A6HiHyoADDkIpX3xqXcC4/ZS2K
REu6+dlOzZ2SFXccJjzfUPAmukiGyeGo1proun0ikENFA3avuFfFwSKLbuUViJDD5NCk5nwC5Q4h
URP9bUI3Gj8NjqpcJnfNSEq4ktWsHLLdlr1RfbJbdQOgOyX6kJalEfcGKZBgFTJRbNihpQzl8q9B
Fx8y6sFP7XcrjtHXGXdGqflTCCyqE1G6QQHDaJvUMnCKnFASNwnFQdMEsbdx1XMsKfvi0HULf1gn
q2XwSK4hDHtltaM3+3U+NIFRW98TLYyPlaptLUeD7zm460k7TAD9zo00mpu6johGbAJ8Krf0/zKy
8YxTOSefWK/PlWY/JYDv8L19tnX46Yqf9gKxmfFIeMt5speS0H7oj/UcJ35nIfqNEQDj/ahW7YgZ
YJy8jdPVT2FhfpGm+qGRxTe20UvWxKVJ+13Sah91Xd41XfMhauFA0gAvIHfs6dpqfqo29s7IubDD
067j4cNQDbuhm3kNvH6AZOMGk70I8Nd9XjMGvIua8yHB2ag6/JVm1p5Zxy9jklU+y8HW0ZN9W06n
lmRsPzHLo+qJnJlKf6Z6bwHebO6buZt8rSheHJixBIn2VfFUC+UyjJ9ps8B1sIyNl0EOdlC/FaHf
GVR8cw5AlOJSx9e08r5E2urM2s6MeAvHAjtbiQZFnTrLVznv+aH4GOEARvjovkTicywHwo0l1iv9
E6WCFZajgfATFXcl7IPZcwicJL5ar/FGd9VuzLWjqFIa4ObnfpC3ooYq0sg2COt0uziV5hDoepOl
7c6xm8dRcdD8+rCPtmWnlr7N/IOodTgVqOslM8amzOXXRV4R6zUE1sn5OowECrI8+VjAyGVzza9q
PXx2HPulFOnRqTEUNaUO68rOkERZNaESqo5e3Loj+/EGw5XclJUjMQk2nyrVERyGBLqjeIaNxiyE
p984Rllf7eoG7b6dbmdTRo96U9wrwvWCGcOL/7oyapZu7DE44vV37WyT4iUCHUGCikkSYp4Qy9Tj
dVqRmDPuYtCC/DXypaJMiTalzI9l2c5ccegfaDK7TEGNd4I+QqbNGLOmRrEvJwJ7euGskrJz0G1J
sY9i2pwK8ovPCKM+topWP5QYETAlMZHUyvwtSydmU3xmD8kY2lu1GJTd7JjlRc8GBb54CHe8iSL0
ANpBpHl2yfR8HzVy3LtqLjYOd0OxM74tZhL7ppHXURL6SIovyMD2UbraHS+TcUJwt5+tybgTUbwT
ldQu0u0Iomdmx/7YG4eotpRFzmg8O+Amof4nBwN51GLRPcWh0uK7dAkDYndC9hLho1YC4L+Hub1u
MjncmrLtOAOSuBHVae4rs5jOXS+NdWKSWN5Twgww7k23FsiFDWO4P+forNG9447ROmpxKCzTlYbn
9z7KImYnqRFqgEqcRo3a38tcnQ9CJec5cqBlzSRkHyDd3hBHXt8XWk2RN1ce4brt5yGcn6ZwRsiG
iO5mNEkfaqIKhk9+p+CdvUsGg1gkvPY7DY0sbfXktu3L6C7F1u2EQrt3NGbZcZiVIEy/zW6pXpK5
0u9Vk81AnQajEodrE6Duraim2a+ouQRDFccYWpJ7PUriwFCTYe3UWn1BVo60uyDuxxEXM5/NYzFn
knHllrdiFrXPuWnb12b9pMporRC8ZcoKgbTptvt6iHESh6m9+PyQPTeXHNklFPNjXX0o5JDsRcXr
TUGQBSBp3KAdh02ZuSGraxZSGMkC1N6PyoBZs5Y3DFQ3UHLanyEUubmEeav22eynLS691sXfIvtT
GytYylo4YOpyBu3cGI9c+FBPxS6evV0q0nolUEutnBu7ak52pAaKne3izuCbIUKezESsXfesucmi
TGbbMZWfUG1sBvxdXoWu2uqmLffUraTh7S0iPfjMyPCKrDtrTPeV06xqr0TArfcjptC8Zv11vjZ6
d0rlfI507asr2U168ltRVJznenSxWVUetBF9fmq1m0LN2V31Km4SHfdH3H1rTXrOPY7xdehib4+V
hGoGBmbfrqAJsM+BNZP6dqufWzN/6kivmsP0QcsKPEg6W5GuHTBcmJyRw9lEfuwEURIFnVbfaKS+
1tWIUqjHdF4Z382MPCvpOGC64P4zRh+ruGfr6A7reuwf2yTdmTPxSfVIIA95Z6h7t27aoMy0sMAq
1FYzsIwrVXF3Uevdt2byIGSqY1hO8Jcq2GQG46DH7l4xCwGbUP0W9s23jN4A+XNkC5lFeibk+ou0
pYJtsyVbAJbtsWo+zwZBW+ntWPwlwu5Sd4jQ0cZ/wM5+ctNsV0Y1aZXRtOkscrpHO31x0OlgqEP4
jkOiKyfNH9s66GT5lJuhWAk1fSbU7KIRS11P1TMMPIFVyjpoU/TFua+0EipWYuMVaMMvRT8+jKRw
VfWTLslBoMLCjY6PHHduMafc8ta2SYTG2jxbTXeXDiyBWZS2fjITt2YnTBDRzsuUBpE7bu1x7PVV
L5+xQidBXBqEUoXpRaa3vVo9zY637XJ+3KLSgGEnurZC0b3TFIwQCdl9cCTp05QR80rebjklsvXK
2CxnqXqRDRXuIhZPNN7YH/QgpYZ2ureRXqTUFva9t6lqa2MpNYlD2nwwzObADi9ZU9yGuhDyk6BM
MQ7S8wLLyb6HYWP6Oq1sqIK6j8lkqPGFzeJLqSTqqgDUmBST3DMBarq9GZfhZLp8AXvRy1TltPUj
UhI099GYxvkuyVj1hcLhpO7T2Ver7MzOkaWt05TN2JxUul6XoY9UrA0uySVhaBzbniU6FLX73Bp9
RG57mqzN0tjNgwg0R5a+V3jVKVPV7qKV+ZlcvtUUSvNjHpX2fgLxu+6azviYKfNWiOIZ5ZM8D0Xf
3knLeC4B9pThc55p0RklGJkGy2/DIdQCIpo2joj3MUYvvy3gFPti7NaTY443wsOKYlXhJcQ9ffBE
m2BHV7yLN6Nd77Ji2qr07jZUk6p1zRngAgKLX9gOc/ZPrO2gT3/Zdojce4pOkaN3Z2UwbybmbHca
qoe6/yvvsHx4Gj3ZuLsbnKh5IFavePTu0Yh9I24lu5kyT/nguNWj7pSw1zP3OapIzMMhwy8i/avI
CwDxQ5LeRxAl+WhLc2eJLr1//VofG2s3n4lBo8mdmGa6MZJWXXuhufNSQ97QeGdCQSlu5POun7xn
u7TaXRTOOMhK95bYhUtvei+NQGeDwf+TLFSWyNneRjM+UOyp6ic7c7UV7dLuRmfLW08Dnb+YmC3Y
rxxQk+Ik7ab3nVHL99XcD2ujgThffyyHyj4PNYY6fVCeq6wjNKiXHDYM7CTAl2z1hAlh3Gi9I9d4
WjX/dXcEhZiJWGTmMdNTVmeLIGozp9mDsawIm3uFYYQAgFc8ax3jgR2vbQ/J1tQcgzHqF8Ls9w1I
y4DAzMdUBqXIErK4xI2TtyNp5rDW4eiH62pKh/XrPy0KWRA0/10n04517L5sRLJVHcXYq3pxhg7b
bV53a4nZ9Xs+dCfUX3jvktUsc3vTdHFPEHZxdnHrTVkBilgHSa1l44W5kywZTH6bKTfxJjkzYYNp
5ohHI3nKonHbF6k4h4XG5hE+kh/iUv9WycJZKQ0okNqMyWjvtVXB6CG4/MLDcNdKQynDiMdsk9kT
Jn/AVdtesaGgDK61MiLNuKlN9VbV9FtvKcG0Y7mkXdZYDp3orAEzCBEmZPq2MRUbC7ssdh0ZLxxs
DSewc3z9fap9pDfG3yj0ekEFeFsX4gf+A/G1kPW3srKgmfEqLudV4bhgVnpvvml5iqOEwtAk0e0i
i8T/ILhKuukMcz5MXQRcf7rLI++u1/v+GJrhuJkrPlmy4V4/+mEqxKq35LR2q/pbMSdyI2K8m2Om
iXXSkjiohaS6JswAMyLxTdcuHh7Jvf/9ORpsBsToZEdUxTFi/c5PsPDjZJqhUijEOrk4haPauXv9
MtHUpErOyoWgdhNeK+PL9RDPaT0U9TSU4zrJrWErJ0w9Wg1lXui+lTrpxjaK7yQ+5n4x240fjYRB
hWK80efcA7lYvTTY69eq8lhbjxY7cD+qPI4lOdgKI6riv8dcY7oWTjBnBfM6JMKhxeeouHkgO3cM
bDm3uyGHQcNWgdpTNcYPQ52wsE7UpUTcPxFhwRahyj+aUGfu1dxaJ6kZrossaY/pZGLn0yrn3FfT
IVbminZzC6dl7sM7ZzkajKJ4oRwJwANtxRYnSa+Gza2HHBe6sTkvn9fe6UuCE3KO1ID/nmQZO4dB
y3c9m3TYf/qhgBLwccrrXdNa2uPklYOv4ZsrBwufmoA5r3WqceO8vpoOiTQihqAh6tTcv04JItaJ
Jwkx6rRt/mCL71XouafXlxzp5qk2RHZKKYxZNALuKtN7ljVlM0V2D4Tt4R+y4IXUo4AsM8T9eZyJ
y0gMQhI8s4WIkmr2XlGKv15/fivUmouSWIEQH8uRM0/iJN1KM7sHJ/aUU7e8OwIVLRAOpqVy9Ex/
DGN+Tqv2lVLj6KyMyhELGKmTdaatEm+GJjgoh7q0glI31HNqqJtEadPTaD9E1drtDWNfdy4RqfVs
UAbiIdJO+Zo34yEbyQvUrdq7ZQrH3Zx25rFUHjKsqYGjNv2hwlnYO2azG9yc07a8GFjujmo4fWtb
Uz3JKODgQYxknrmAh0u5bYnI9fUmum8rNdlas/1AOrLYjcvE685roeTaHvzDy+uzZ5w9N5NuXPK5
Wk5noPtBWt3p1cDhE6hCCBYgH8eE1O3pJvK072B/Sozu3AEacGOnKgUxIk7j7CtMMwTiledcybcq
m+iLMc9BUcDOZqENdI0Gs5XP7U04Zo/QyQTJS1OHpVumQVLRl+gW0k/URkTkjpj4a332+xwcStp6
dxygOYmQ6YlJDjcx87YZl0fXjTmuWS3kkTAy/cTrFsXB4huInPBeb9QVWV5E6BB+sE5FuM9c9qLt
UIkXae4XcXkcpidPrbUVwQEN5RhmeKPCbmqlFMmq/CuSXXkLihtGXYTtYhymYyXbmOKv0ZNkalHh
W2YJNljyU9abxKxbRITZiYcN63teG+ops6KPVd4SixIl6VH2pOg6U1n6KjFDfpwTLVYMQ+kPbUYW
1Gh8McK8uY2wm7e1Hp2MSd2RPFtfdJLlpDLevc7reesEtZrPWxYZCWIt6bFzDa3/+oG+vjEK++p0
yO7VOvS2U5/mW0NNPxgq9UnoMMj74ONrrENrubxkVuedIs/M8OyxIaXuau7nZLy1soZx0HeXYrEf
VCl+Ka9gHQxta63FSkEJLHO2QwhowACrsBdFRDBwYtTIgOIusHK7Xtlx0pBRZwVxq8aS4qXByTdR
Edq7KUidZRiJrl9yuccJdHKxo0YIxCgtaAlo4quLczDQ8g7bYjbIZ905hOqE/a9t0ofhq2HC1+gK
J34MjS9aCxdlTLUGPpj5yRkkwfQspKsxnnYh9S4mdgY4gQ/MX5DBt30kv2Zzr53dZXvc55RiPeov
y3ykzw4hN5z9/36iSjfQF1iMWa9bCgASA65K14NEitZOjiRrvd6Im+fxlpfzVrOBxcftSD3V0+uA
lSlaky6jHUgVovBC0+BYKRTeEtw2DxXjn+FXygMEnWKv8CRxL9XlTavk1YYwaZNKnbIf8VMfhZPj
+strGz3twPEwtPTvViHGc1W4w7nEyraZRd9BFzW7XRZ1BvB4Y5tDJL1VmCvuFVmfM0qNEPOHUx0t
J3yO935aq/qOYcTnkzTPYdaMj94+XOasyNTuKiglsRvexA6TCQWZ20R3nMMUzfeAKjavm5cRshIH
9e5Izd9YqzLuCRCe6gtTwj6M9O4O/lUkDfWJkhlAso43yMqHcJXjhHvJhr/mmiCmpJLqHdgeQGme
8pRJchl9QmzL+3jCaKtB8d/lqvwcLRgBpR/BEWGZ7mEcrhoxz4fXBR8/2zbVkvicfDVw6N3MjctW
x1HylYIk9FCoVGe8Tqa40pVik1OKP3gGOwNArthZQqjto+qHFhmacUj939amfKMl3uLLHYob4DmZ
VmkngBffckwRWHRIrE1i4KFtw8+yrBsGQU5bJ843OR74vG7It69r2yeKqVyT5PJUQ63IlHOZaPLS
KvJRgKKFGTMQqzwRNi4zjYsMFqwB2RLE0rBYU6+Lj4WZ1ItN//Z140ngfHOkgcJOAGZcbyufm7a4
Kakpg+ZgmBdx5J28ZfOomGm9JzaRDoAin1J3pukCqXefZOlOGafqJc1Z1nGDnajxhx9KKYi1icW9
UnJ4M5DYTUYWfqT4TkUfoIfR1/aN0gyXgpqUoLx/nOfxJR48ZZ8szn0bksItsyr7jQjUS1xp1pF1
t15Vs4h3jWUuMQH2vE/M1rmkMqOYiDC8N557r25BEWTfooH2TIPN0X/dYmheZHywKi5GAeDutYba
KsXeSwC3KEPhcT7WHPBmcu1kIMCQ5vSBExb3whtOCslZG/FfzJ1Hc+RImqb/yljfUQbhUIeZQ2hN
MqiSeYFRZEJrh/z1+3hU91R2Tfd2z2VtL0ySEYwMATj8e2U33hkY7+2gDl9vS7OsKzATK8xPCP1U
QlOrzFbr2nTbs2ZW5BRh5G76Mb4TtRjvx5GUM0wOaCESd2FamTjDJ/Tg4om+SiajxDSfHG7PrLJD
8eIP7WM4hPchoOYxTvD/e+ladPj/b1ul1Mc/K/zwLDdCHSviO9zbaWxnSnvIbjNIKjimPmTI7FbV
fd6nh8yx8vshhfeSESXWtci2mBTGexmTzdvaMC95XdvUzOgxF9JqC6x8zmf5lTqzEuUyCg0lAWka
IflFDvlfxoyubXFk0rM2mcZxSZEZ4rIuXQzBsUsbynoE6L496DMs4KQthEFy4pxF1c4bXhyd6JYF
kp112bXlZsh8/GkuBe9E94YT8W9Gc7pt3l2I7s3oUd4+hIhqp3llBvmxaSOLqbD9SVahueuEe41F
U+9roglWIrZ73EQEqAdNcHRNfT3EnbcxAAXpuGyfWw04g+UDGlSda5pRRitYygC4wQm3tz08JJ4O
glJ182lyJBEmSUQRm5atnd6wXyzm5dWYy2bX2d9Bc+znUnETTQquRtJWve8ZhrYZgYR7j81e54Xj
3s9xQAq9FkQBcRK0af/ItG/tjXp4EJRjaplfvQ02Y3yPVX2o8RXHROStudZHO6pyKkpEvt22uJEE
kO2ni1X19bI0bU4X9emUAzV/xZLDBlnrv9L2/Q8hFVYT2vEQBaDkwWj4Zz/YHKIjS3sa5Q0VRz0a
430DbWA78UPkTPbqthcNLf8uxQCBkZtcqUJdkHu1ibk9R12NaabWhNsR/go00jo483GqZH4lGvl3
kcz/Sjbyj7UeKCo+S/LY4zCS//VPRSPqP/rvu6FH+et/vHqX73/3A6mHsZwesL1N1x9tl8m/6SLU
Pf/dG//jx+1Rnqbqx3/+5bPsCqkeLYzL4ld1hzKm/HNFyDr7j8f3rH//Kps//9HfJCHubw6eEAPZ
pKDywfCQTg0/Wvmff9F8/TcCfhEy0Fag5KK/ikLEb6r3nRsMC8X0rZfxr6IQw/pNXSSIU7+1HSB/
+NuL/zdEIXSzIi+pfpWF2ML0OcgED6rbuGnV7b9I9Vwxj5M1O/Ym6YMnUOqPMgIYbF+pKLhARcXL
yQZZRItxkWOw7wNxyXsahILYNZY6gDNNTgrNIDKiJhlWH6016ZH+ljSPZRbhee20uqWnuZKLLAo3
hYM61m3Ic4mGtFtmDehFM3PBIVvnMDiutk5iE3KEAHGWh4WTjIs0s784SagT9d0LyVvxEnj/SfOC
t8L5mgndZIxribTr3Sf1EiCmP1V0XMx8nYfxsi/Tg2fU3AEUHQeuC21GoNNcWD9p9CLer4MMut1m
1uHzOLh7qtWtRRm4MVB+Cmo9+MTidQu3G5JVljjrvJ172odGfxkWPFJSGau+ZJuV+U/eSJVNYsFU
yobnOHQH00nf1dMaJRvFlD6iefaesp6+MsdEkBBNe1q3GajSj8QgWtPVK1IGwuoL4vg7yKK/nDsg
DyOEmUxbIkHDYZ1EBOyQqvQRES8TzgDarW+0C62ZwmWdf3dIflk0bvSRswdZUPZ8xxjwlPPmN3rL
ymXPn1TWniry3Ch9IfNDiuaprsJXZ8jjRZNRtVTkyXdCBX/eflP78adWvtUKRikt/VvNsZKH/TWc
zcNUExvc5WLfsKuArsouU18QGxxd7I7sCfI+xVIm1Eg0UpJp6ExcoxAeRfq3HDZ7J/xraReX0cVc
E3UQOCp5siXct/Yd+pSa4GsKtFPYFula1wE7yk8O4HnR5OIJk8w3I6/3ZpbLRZIMz+zCvGWTvNVe
My5z+ogp8Ro+XHZZA3GOi8EjRMvMAxqNMEVN/ngNM/KONtLMmovHe7eAzNrH086oPQKKrGFvaea4
T4NsX0BlHQO3RJ9Tga2XNeWeE9fZC5lSMTG2Ahb0aMYN0mco2GWshddB2IvBntE/lu3Bn7im6W31
kanjPnVAs4dYeJuSLhpw7SvBNi7ZXsTW+JSvzAzEsNAoK6KWwEgRwk6nob837HATJ9VPPTHqBflD
VEO74o3MqYkSVOMtMwxVGM9OPMmwo3D5Evdlaz3qU7FvsHks2JEnJCwZ97bO5mOC/+PzMJZd459I
2XGWEQTFokbugDXwwW5RjeacoktneEUS/jpK4m1GPWXX95VojJeRtvaLnalHX6YhilUp5j1j3dvI
rLGwumAfO0ShaWm+N0RwRVrxyfSz6SsacK3YXxZuwCeeV/uAE8icmzU5MeZKz5JyX0n6jqLh7AZv
8NUPKO2iR8cYJiQg8GTOEFYnPvcGugZkCvJacPSPJHL68aGf6/wI37yP41IcgoBJorFhUPIAUrbI
0mXej08FK9FY6d8M6l52eAOKZdDnX0M80Jfalt6xIzuZ/Xf4PEh70XSRWOXCDXe9gsAC0u8su5gh
rvt2dytAteyUdKg5RUxSvsl+IgGHoLIR4PWQs5dCeIC8hQ/EZu56LPSKzGHXPlahNW7q/tGhB2yl
98NrmwbfXWtbdcldbGXwgRqLriwLBTKXb0V69pPx+2Rnb/4Uhqs6JAxnJJFnnjYDIWarYYSTjpxi
4Q3BE0TDhpRmzHYbIg+bxfRs1dSTZQK1WVj2KxoonDUDvLHxu2ip99UeN3+0IHeNaNJ6xIQRU7zq
V0SyeM0VVyp0YE9kjxZZNn8H2m8xHAza7K29AEpRjPVDQRfGSjLeCjP/0ns024VRP0kvUwbZmEMZ
FYAIimcYA4BFTz548X2o25LQGSyBpZX3+y78wbalWATZRkzZuretS2tSQp+b4qfWzi0VG4TLDV2M
wHjeV61FHE7O/05YWGhI8rfc4sWJzODkxES7kOHz1hY2k5VdrCp7JCe66rKVLA0VJRY/VHaUr5wI
/UDl990ODUBJ/FUe3ccTanx9QjgCFsPByRVqo/0oc8LF34Fjl5qZagvTBz+oPPo1Ij9mWfAZI6ge
XXUZx2i4iPPxxdVFeBgAn4xS3c/sAEYc4z6yY6rozU6ACIX3ja+BGVqHoSaLaXa8n24P2CUyr0Cc
iJAm8vpqy1YWFu1uEtNjXRefDrIi06wXmkQ+75FrSM1FsE5jFaEp54uYPeYfv2wvswdta/jpHfDk
BOkuug1BrqcQzcAqqWgVqiYiewZyiMGtTb88ZMNXZV7loAEuR6kK90r2DOzTY9n635IRsYOb99G2
Q42TdrF5nachQGRVo9SZnPKaQg+CHnhkQKF2yeRl0odnx6jDRZTBIiLOoI8b/YYjwfUzu933BD2/
0Ee39uylywVt4TX1o4ipIox1l9hFF78MGdnfcX4Xu0ZvfjZhVe4dLup2DsbYzqjcu85fm70f7Wpv
TLaptwbIL8hlq9+apD368B2B/mhX2kajXucwiHHXakrT1Xnb3uZC6Tjx6alx4ktbpvdTnpz1OPQW
Th69keRbr2eTOIvBMA5dFO/bSnswY9L4Neer0mW6vG0SCLjXxhnZErKJdRkY6cKnfW0RP/VrkZT2
StSUzRaE6kt9yBH8cy0a6ZGD0eoDA5Fcfae35WrSViK6nwrvDgzhYsNcLntkMOtgtIjFAjVrffsk
OZFXYxfu8QSeFA6OSCb6nkYDWGuNkjL2dz6BQXhn11MZkZkY4bAyUV+gqwJhLcXniDNumy0Svbog
VLyaTl1xOXbILU3kviQksizJem82Xd5qmzgmIDsg/Rjm9xg6/Wsq6BhpDP/b3FgAqtemrbkIj/GK
VMhzgXBuEQ7tgAHf95/tVCmzuBR7Y7tihlxLOKKaeXRpkF7UzChP7GgZWaXcVwFZ1VoYRRtXM+tV
b0I+uNBZqzLEHeLlb6YcQW0lykvYAvS+dI/spq5OsZZi8UNEShSN+7PQd04bSRoc2/p+cAKamtk2
rmLo/hWEO3noiqOE8oEge/a0YTzmOuurLM9DEg17w1Uxt9bG7LyvJOFjQp2BjuoyVtNTWAh/CZFx
jHv9px4z0LIykQefBIegiOy7fDQuXTLvOdGuXRX8TMr+VcvLt3lEf5bY13EYkJD0hUt4ovk128ZO
Y3O2Cojbj+3mB3LJ49g17aYjVRiTp6D1iVTBkG1s3xklsRkJ2lkxXU2KyVYkdS5iLk5giB++17Oy
WzEYh+jXqayPpRu/DpkKUWp9FvXKuzZlthwbXj9BVwIqK9Ss7yLLPhv9qfH7XWAOX4bHdt0LShDg
AXhANx7dyb4nQuopycW2Nx1UjDGfQZSh3AiNfDeI55CQ/qWVE8FqAF0DQ5rLIUEUS7Q9B0RjrSc0
DZWcz2lo/vDTl748lqO7qggugoLhyE8Fuh3BAzLFLhMlognzEpWeScCw1mJic+qXPCPHjXtjEPRe
u7uqi99crSiJ1fEe5zH5EKSRD4G787ML2bV3rm/E++i77TQXlNF3Xe5eeuyF+8RLnxsvIz2zXICZ
YOAIO7GjGiHDmfzTDeS10eWOXNV6UbaBv2jrKCfxTz+7ndNfGLsJb+VSfTBkTT630Z+MCKA2nOuT
mXUpFR3Ou5FF+ZkPc0Wq7UOfDw2wNmGIuq1IQaf65t8XbhMcQg/tn12MEw+hQYq0L1UbOefRIl0s
cEqd1M23NmyDlSV6jXWcFDWtb45O1D30rrnR0LNRweDSe9yyw6pidw9z9BQIpgCMXf6yZe7wW3ZV
nGMJzZrnIRg2fTbtOj8/5hPzHCdashQDGot866pZwUSLsPSs6VOEhLkHLDF2xJQFesKePdQ/jDDi
Y8s5GSjpYKsB6p+6nsOlkWzjwFaV3lq/zDXrqQ4oh/cQiAQhSGwuc3/NSQNKg6VUlPIiAvpFCE1a
5AkMjFCbPw74diWky3VwcDfNICFJK6GtY+egZxEAUZd+lAHKSWD5u6hFEF0LQqI10Bkh6OVsaK7k
bWJ15YUnBpnrImLrpJNlk/pEpRvUOAIw+Ud2qT+8S8t2SAuFql19H6OX233zkfvd3om+lkRAF5B/
8QdyibehHI6Eun+EIWOdU3EJh5jChUZkk/qbPiOkWt03d2yUmhP6XKeGgw/T8aITlhr7dDvWg/1Z
FdeM3JiHxggOdmpZNC8upddHy1mjPcmQ2sTuBbzMMdIPG1nCspj6bh31rbGRg5iOSiYWqZEAFFRe
Ox6+1yeYSF2kRP5p99ko8nVWoeHRunOTp+aybdOMD29+FoXnPQy5OOU+H4KOACCX2rvQ0IarXDDT
ltYz5QMLH0GXnmYIKwu5pp6Wh5KFserY2eqh9sm8gEx6yj5u8yaayv2shirf/Pnf7zsR5C9DRKGx
NIgul7q+dwXHTN81ct2Qyg3oGD1W1F5UxOMf2qk+VUWRMoeite8QhdiHGMnxPunKKzW8w+Q1Z8TB
USH9k501Z2tgdE+KnHEnCJylmEzkNK4JMct5MiGr3FBd4axs2jURmFvTpaQLbRH5TrqdnTBEIrNy
jVFyloTfnEkPDq5zsucAaUc59UuHZE4Y02hBXi7wNG9OOD1ARXboYgqmL0s4il3qFsh41lFG/E+L
3KOJrhmQBdU0T3QFnUuz/RqSL0MOzrpS0Elvmnf24H4vcw4ZhrcWNuMUSSI1gaOWXLf7ZaVz6LTo
xsgH1OHpHGpH5nCTaJL6EULNwP72eciprt5nT+9oaKiJpmj5LFYRXOwpTAX3dNelF9HZg54r4KwI
I+0pY/oAdrnMBciDGHDGNSHPiTAovpAkbZJ9vZQvRfceGMTQ++iZ7CDXVUGdxbUqeLI7deVWK0Ri
8JNp+gvkjBves26hQIskhkwAMQjG8+10IIQN/UqbfbhEcJk0USziOtnHoNaLbqx4UhMvgy2QletU
6PG61Hvtcd88cj61XiyGpib0YwQ98VD90IMUfUZjue9UcK9rmK960rWrQSDImom2i6hoyot9NiWv
GRsXdXCq4xKND5NTKO+RHhZhsVELopbMl5AKNjpk5g0pLdQAMAXaIdiRDftNRp0N0yXPWs45puvp
h84G5/enA5/OGKJWJeCdqtfWqg++ZIUFsIDwJntolUnyQzubMl2XKQzBBZ+qWhCaeamh4M4bujv6
jiWbpo2PG50VtjQp1MzcBeEbZeTNOAZZC6vpG40P7u290SyWOlN8q+kEXt4I+9vHIdRzLuInapLe
a4+npT4IOsKejEGj6S9c16XhL0sjsxY9LXzSdb/dILMk5+Fu7++kELN5EABXIt3ksruM9nhNshCp
d34QKY1Byatfp+/W3Dxk8ZitiBqcd5lHiHnpE1ZuD4gzBoHwXXrsVvQUekbX2n49a9PJHTmInbGZ
N62vPeUTx5paIG8L9xjWbMn6T8cFDGpGDD79Rn38t0vA6OAB9kMbiF6ZXlw+Fc9r79mO7gTR7ggG
qQ7RgiE9iJbBqEQoQNhTWq9SUYQ7lvOW6zK4pDpNxijY2CXmKwRXamVdwTbULLULvFMtaln/SQ/6
96pqn1OlBPgFAP4HDjVLWTH/HlC1MIgS1aAM+UC4f7JqOo3bVmEgCLwRHDUT3Q5dfoTeIp14jQ15
6RTyM+aAE6N7iRLOrhtomFXBk3pmWoF9KA2/qUVAfbbCz748SfXpYSzq+zqx9zUHYdxxVFbaWsGZ
fqVjV+fMh766JJZ5Nf9Vg+//sBTjGCeoSTcJpnNs1/+TpRhdme9L8mRI/XUu+ZCzfwcZs+MP6Rrb
cuy+OSlg4kDM0P/9rTT/0X9MZAhpa5AfCP6sv8emTYKOJoYg3sqm3pRByJJgXxQMLBP8BNK5CJZl
tYqowCpDXfK7jirxOf6wUf3Lyn+DFvuY9KMTtwRzyAXdmD+E2tx0nM1RGO88SpQ6njhUwYfaM0w1
F5l/GXZl/dmzaCvPPbEaNk5PD6z9Ty/ESkioiqbY3gwmJ5565mr9G9AUkkXseMlH1Td3HPO0HnH6
upiWSE6OP5wpBthj6yFYHWijurTAui5xtEl5UUt8ygrcWWC/apGbjM/Z5ppZkijpTvwBtQG/b4Qw
o7Mk8XitRT1ZMQPJamv1WaJX/7h9ZP/PGKBfCaB/6kD+/5AmUvmf/5wm2nbv8kf+nv2db1j9yd9I
Ig8PMF5f+hc98nGIz/qDJDJ/M9VJ59JHS7id7rCcFGUjo//8i+H+BkTrmOS9El6g6xYP+AdJ5Frq
/jbpKgYhrfb/hiUyXV0doL8saoaDPZnnQZsSOBFJKn8KdEiHPO2tuUi3oh4pXlGDUs3EZEXDVfN/
5mqQUnTVjt44BPxMWUg39iiCngc1fgW1fUnC7g5q4hJ/LzQfa5s/3wXZZWR2U8FsIMUfwF6Pnhru
aqa8/i5g4isMHAoBVrY8lS9kvV6SlGaf0iUiXiMjddWRIBTRDrxQXt81CqxDqcZLwYgyj8cgfcmY
PbPcOE9msIk6oTDteFWOCAf6jOqWmujqBv8V20yG2ZGhNix3WcgD+mrcbUQQgX3a9FOUT/Ct97Px
mHTsElMShha2YWCQk/MXTTFcwJ+FU3zSXvQdKA696FaaipThMmnK4ArYR28HVAgboOxVp5uldgY6
rfHT4UC0IerLDzwNtJ2E+Ml8jC5M+3ZFH+OMKpBENJBVtwb4sgAZQwuQIJxaoqS1Yz12P/AL7wMF
KEwgC7Unvth3QL85gL8N6AMyLPZP9RvI2muQRNALCqaY9H3XWnh3wC8wdwQHA0hjVthGpEAOwA6q
7qC+Bv1JXLA4sJVPY4Z94JEOlEShJaPCTTwAlAIgxcuc8Yh/0hi8Xa6nxgk1ULuokyzBHBMSwd7H
xqKaLa5iNr0viUefqXB/UnC4yeiZc7ox3ba0Su0MKu/YQaVMH0R7M8i+lV1Fr5xChDqFDWExrWnJ
KqKNrNjkGj7MjeZRCKcX/byoKEOytGWVjEdtiNYB1j6GVjZH4FGaQqYihVHRzoRrF9hqzExsZgBZ
8gltC6gi8FamcK4IwGsE+AJ7XiUKCesVJoZKokFTPSAiToDMnIYiraAeq80AnBYDq6E9g73dDsWX
8JZ+N9CehpALIG5WiJwONBcA0Q0KqxtqOoNUUZKbfDcyoCqnH04+/S8R1ptVA+CXKuTPBwLsFBYo
FCqYAA+OwIRWdD9rKwPosJrauwbzTivQr7LprEntti1SKhQSPFC6fQl1aa/mTf1iBzoGRY00eRma
MeAiuGUjVlh/OToVohlb/lfeyG3LaBN0Cd0mYJRWQIoRCiZ89MkbfhhogiA9NwCmNcDpI2qEU6ew
VAmoSoSuqp0cd4HCWwXAawcA64HvmfII3vUW5vG5F42Seg5Mx/kuLRilcbnexR4uJBtlcwIo7bRE
BqYJ6JZhpT7AcZSd+uQay6RQ7qMc71Qc76qkeQuiOaIWXpzJyzO25iTrlajmV9jPVcTBSyEHEjxT
7pyQoaHUq2tu0PrlNKokpWkThvLQQ6oq4uUQ20cUJxN5inZ4dMw+g11BNZS0Yb6JBydZjJAtHHSc
VxShgZzQEr+bU8ogmOoXrjcGp3Mq+3djLh/bbNyTcIU2iVS1aqaQu692phsfyMT76rH+cqhLeMSo
A3sJiyME+Bof+vs8STaqqYj3Rj+Q/JYgIDdxeG1DeudpG0+WkZzqO4IRkMwgygzGIFi1jdvhoOu3
XkdFSBi+BA6kmMnJhme1ggoKjGGj+x0JyTQATdHVtrUS1722b6jaOaCgoZywdml0y8NT6aPCCqLS
3lpi2se30SAjlrHw0x+YQLFvxTFxnZQ5FJKV3kuNbtVMGAqctrsmdCSvxgwWIKV5R4gZVtIHxJ0D
FjlMuuhT9EPMS+xKD9MdBUSy1dOzHRn9JYrZ0TpieKhiDAxTUUMKcT2i/gcjyITniBhtgB6W8w6v
wVvfUMZYUeR0DyhsbfGm0rzihY9d4s/nLGcbFI7OFeGU/RKnM4uuVv2Qw7hBYMBRQaAWzHD9s7GD
9Nj4qAB7dxdgMP0WlP50LCnmQsiw1EYTXVmY2nwmcbB0pWMdB8Wy1U1DdcEEqDyLH4VrXMg9cO70
dCA1NUJ1ZdtZ8cp10iS6Uk/Rb2doGbtgRU6us9Y620QrYdKt5nSbuXKaE+/zjrOzWRHAlp6cnKqV
HuPKNbR0Ss7gqezEbna93kwb9sqUFVKxR5Od9F/bMXtq49H/gXhh5Zvl92nwqiuOLlXakoqT1tru
OY4Fi4FGT62txyeG2FNDHNGh8oqnuPoZeTl2cQ0H24iWdqTnZEW1oyqc4jClT4vxfT0V4NPx9DD3
VbgwHZZW6hqBv4etk9cHei5R62ZiPWjTstbPhZPurQCDvGni6xzyukBqaXHtilZlw3tUo+NboC+8
i3P/McTEYzdmjq3DeqFDd17dBUmB1yF/0Kb+2vYmLGyCpy2yQlUNhBs0DapDldqPhiKJaOb2NhXq
VmpyTOuI2zHc4R4YT3XBBxEE0SrB9PRCMSFO1lx/rZ0oWRm45r9DjNOjWH4vA9RyrT621Ed63cpU
ukXTm4rdWFsdwQ7mdzFb/rWP0kcJ2XhBMvxuea21Tn1iombEnLsJQcEyI/N2kdfe9Jh54YtR5Gi+
s/Js15a3y9D0roRPU4ffbNuIyzqRHcFh1IZ4E83hJUYyXk29PCeyOU8uk6M/4UGiO4t+Ft+ftlyz
3FWiKVtG4wXLPvZomqBRq46CbV8qYV6Zv4wWoX1ZxBGiOeNb00NKFd3MuljdzcIKL6Y/GDvgifcI
49LRi21yOIxY35Rg+FEdpk90tsJ9tH17ySRKh6Zp+r0M6X8i5ot9RKnNR8xCn1pcjfdsxHgRyNEd
d7qMc/xzdoxXt5nJqPCajdZ7/dmSGEMmWo168KFvDZZFzFSFXGBkq1TNbfJgSr1a2Hg+3gsY7oXe
a8NDUBMEbHBVYZ23r42WyjMgiH3fxS+ynQZoSyNaYl7CYNBywcmaMD5ygj5x7rT7MJ/KXZjU39k1
ilMZ+tbOm40vP4POTFPvIBOaK42KVo6j3XOB5b3GYENyygD3u3Wn6FLQ/xzTA910KJhSHA+otjet
qorW/eQeNRJliQHqAlUnnWGGcmNa7aZcbgVos4ydo58a28qPOE7wvlJMjUv6WaeoulKF1bfmalQu
hY/qKvzGnqRdVgV7qpHnPVB6XdFsMzn1R1mr5tIAdwikTIcVnjTwgNo5rB0d7agjVdoxIvYkER+5
wVmD/tVa64i4zR50xaywl5U1LiBp5rjEG2p52yfc+4SywGL0xi6fZqr7pgvDxcqpfE5gFxuckXBW
tMDyc1m+ZQXUk6lI3ETqT3FHGAjsBTxZ3Wy7Xj6k9dSdTNV04cvgZVbhDE6Qn0aMmds4evJU5cft
iw+xSK+R7HCVTrRA/fLL27dRKWCT//zt73/VzDxH0zK3v9zp91v+fP/y1h9C/2V3mL2v262//wr+
Yjj+8ue//PZ2r4YSsb3BolsCJR1q9SXxaVW5/Xj7blZFKH/87k93iaOcupXbzX+6z+0RZlN1qfzp
b/542H/r5kH1vdBUDx5o2/mhb+PikKLVnZZSfXv7+Y9bbr+D6dHmMNg3RFLBRGp1cfjjHrfvbr9D
tuCDpS59m2seUgAoAN9OPm+PePtSmj1+itu3Tj5wH5bkcsUWZ6C8IkjU8Gd+1U1Vr1PPKg6yD8uD
Z3chyn0TzX9Y7ftp/utTRBD41+8ChEV93SNlwNuP1czIseyO+eH2naYiZMB8sH6UykGgWVCG6guZ
DzTN983r7b/CZ4nREjgUzTf/qYbW/XC7gQJ56HGN5Ah9pD8nQkTGieBWqMNtP6aRT5lyb9/dbjdn
we23X95+dtH97WgUX/5xl98f4vbzL4/zx+1lO4/7NsmCde30XJ066s/Iwa7xEAwHcw4Jb3Uopl6k
6g2QnkGNUYahfznViGgG9ZE2ocbthfo0bz/fvmu0sF/5M4EDt9/dvghVBmWxytOaqD4OUVJwZpFP
TxCR2e/gQW7vwe1LrD6RP368vU24bU1sWIuuSdHEqDfu9uV22x8/3v5IUPf1+62AbFwZbj/fbrnd
MaG9ahkYl8CBzg7pQaYQ1lkiR9/4jaIGPXixmdSEwXr0JakOaX4e6uBOGO+wY7ti7k81gQ16YezJ
Nt2G7bRjltzpAaNMqm1c31oVXF8nOj4xyEGYsAQYV8xmNIOV97ptHov4xaW7K9X9rauVhwrPbyXK
9wS3LqV78bRDR7t1vGAdNXIn7WYjBU0eBkVw+rDByVKnm4bCgLTq1yyDd42oV675Myx+tnO8yYXS
Wpgr2+bVDQMcM7KREEOZI7fIgzZ1Skk2+7miQ1vn35GhtlIREbRUNdOSItAgkWtt3ELtBuE66kIE
Hto32dRvBAw+9OM34hE3MSNvmhUnq3M3RdluARhWBRJzR+TH0q+OtO3J40jVsezYCFrNNtWxc+YJ
L4IJpngdQnFwqfMeqJ7E5n4AQtqVwjs57bgjeWIXJMbnmE9PXSDehjg6zc271YHfhtHJMFPg1ASe
fGYiGI99Kw5ODgJaCYiFYV244tRNcmdM5q4pcfdWIyZdWlQpYc+yS99zKdGWo4FVbUBh05bsA9xr
MHvPfV4+eIiCq6hGLhZUCxn3j+yDzym5DOoFiPFFpuvSyXYzyZTd6O7LfPiRZsajY1nPja/fUQxP
BieJBJTZJikizwjqs6BZxrK+RkJrdMpesrTj3+KOvJlzFdOUC1EauMY9tgO9jPajrLckU64zkFfX
WuPJWpZrK/d2iQnHdB4RpdkyOxE6ss80c1u59RKGFVMsGhZLHlxZvYTdeCxRTjo6Sh4j3prks0/j
pXYS3CHmTuTOUqK6r/3xITCrS0qUjOFlh1krzv7I/05aqffqyXRbsgsg8/ig2a+0w0PwmbSDBVBO
9kbq7tFCq5k67b4sq21K9IoWTkcmnvNkPWt9uos98yhD/Z7Kz7suISgmxJWEcVzGxqZ4j9B/JBMl
gLq9bjuKL+eVM/LB6KRaTFvfJ/VHBIfOdk+2V5wbKzsVnrl3uvicejaKkSe0ZSRqqbx+F/8wcEMb
f+uy6BXLsquz1ECu7TthHlNhHqqyOdWetfHct0LDL2abMFKiHlC2Uvs4gAVoSxmgaKVuiy6Tawm8
nnYvYvwwJ6SZrTy5BHJEo7mJKhaftluFE/1+wbKu23u9CFkz488yti59weXOc/YyeEZtu9cHj9OA
reY4HW2F7vXyMFggFOKoD+41IY8gdfr9nITfR7O/2DwC8MGBR36zx+zKRL2wRrqiQQHZvMC+zg9a
6x1SQVFsTnt2Ej70tb4hA3FXNRQmoP0jcd026ovXyBe98o567V7nShwSgvkqFKbSbR405Kld2JF6
gQi2picvxu7NalWEW1YohlLsc1N6SYvh3Y1+zhJnZ10SiNEeYMp5a3caB58zhw9R178h8T6abrai
2XBVSZNH0F9iYb5l5rjTY/08zISloXdsSO7K9OC5jqaHMrFf/bx4SzLJwB/syAx7JXxnC2y57FFh
VLLcN+54TKHJMh2EbgRyRLjhyTuNEK0U1a8bwLP2L14un5kbdkYVbInMPhTGiUjJfeSVJ4n+tnfD
ayDtfQsWIppTAacOJ7+hEgUuiPLVitU9EU+pJu9NDPfJfBoD3mK9eK4YDlIQGN+e7zXe4tLkSNKM
ezdJtoER7orKwagmD5kV7bLcP+O9fujiYp2ij7bI1Yvq9EI6453Tu1e2r/f/h73zaG5cSbPoL8JE
JpBwW5KgpyiKotwGIVWV4L3Hr59D9fRMx+uOMfvZ1FOpVK9kiMzP3HuuL52X3vefFWladpBvC+z1
gSa3vuaf+kR7NpNkgTj3hAd9o0AIzt099ljbJehRSrzdYH/g4yCqJerUerJFuC3acF9g0AWpw2BU
7sI8eIKD+WDl+nZOo1VHRGVGZGJnbkNKfoG/rZpHgjf7h0g6D50fnTDssiQFIeJ2gNei0zDEh0lZ
Z/xzNyOMmYqnCtLeoTBJ+dTLVfhkVC/RUK0ai0YPZa0QCF/1YOv76VbMxTY38CGP71rdb4fsUvnz
vtSdjd/P3E9i/fMSN5KXKQrPKQTcJkXOj8jOrnd60XHKNHim8CvIdj2L6SR5Ffj9tBMxidbNu++E
zwBwvMkcdwzSF+mcPxVRvzMQIBEdh0S42bXXmOwyFBfYPDg3C6JSg9zzAXC0B9xOWTcchAmOJ1Qn
yxpIsmy3STEtS18sW0y1MqUv77NjmgfrJIn2KBC8uPXf8Dr9VkHyZkEg8Jt8RxTv3RnLa5pMVjt7
mqPiFjNRTBy1Fk51ytONS1Bk/CzMTUS4pjtcnC+7vg3JufLZSGJ080zi1gPDk+1HBcMPf2/OY/Sg
RLqwDP2cu09mSmKIlGcU90/Y8y5Vkz5HY7ArkCP4rb6S8QPWOtcot6RoUsbfJ659eCud4rUo/aXM
wqUfYrKM5r3pEIo+xSeH82SaUAgzFj6pwlwWYEFtEMiDFsIExmoycyL48zo0C17JxCZHusdnbKvy
w5nzc1BFa5ninU4YIWpr3Rp3PtWEvzHb4hiZptfuctvyquCEgXqhrO5JYvHyDUpM1e8tIzqb6qnW
CbB2GhD6iZcmaqNG3Rv01MPfvRqbcUc/trUEmwVzVSkmlyGnfpsd8VKkibmZkn00WruiL58MLOpB
dg+Sv7q18yd2z6o1z1oj9kokaweCU1Uu9XL0/PRtAtwoQiRD5EI74bBqsvHAYHrKMKda83Kw9qOP
Ud/Xd3k3ncpaoYEi3tevPumaU7UfJWUXRgpnU92pPNX9DJ+8iRuNPHWotME+zPPDVHHFV9on3aQX
2ZckbdYV6J2uzJmDj2tyzVOZbvxIMU9nXOmMywLIfoX1CPvjOleUX8GuCznsumIl9XLrwoTO8y8n
AA4jIy9jem4h2TaM5CT8eqMjo3cdH8Tg/KivDdTspXmxGnGw2dEUpr/Lcz5Rn8Y5KNZBRnhz84hK
+jAiYNWm8RfyzydLK3azfIHuvZ9CuUm66Tmy5qPlMJhljmnFFuZ4AWwl2deEVEvD3KHU9IiAZzFM
Orp+HzM/gAI7qvY1b8sjxFfOo4ReYvCI61kqWqSJKbevjTs4gxzsnCmg4PI78okpNtCZIDLZ4uBx
aM/DLNdSFWsNEz1bDPRi/ibyk42Oj1ppHN/JdczkJtD8nQjyU1pRfIM9ZeB061S9MX3SzqA2pgVP
f3ibi/Y8qvKNGJer42PFssI1270VoVyLsvto9H7Vw5ttaXgq7sV6WGv+tCcL2uvvebKCSpmTQ0oC
Wk15q2Mk6WAr7bnkH/a3xZvUux3Z8Ftd2RvL+GaatzJEdpzi8GDE01NIPuocjEf+h6xSgr0IeFTu
YdIJ1+ewIW7Z02qYCmwa+mYdFhge7WI1uMMKuieiTJQlIaTfNPF4la1mIO+NO2MKdleTU66r7jFl
lp8B38yRYJnGeBAOtB5nWHeJuTJbDXkMwcSl8AwJD6HLvF5FbOGqW8FlNM5e1GBpRkBptSTe5MRX
x+OqtBNeSdYRxtpBJ1GWP+qHe8ZRs+4FYvkZuVITXkfgevXAHdXgjRviTVSUmHatR+2WxvQoDoLp
DCKJ3m06kw2UQY3f7Di+Gfb6iK0N9Of7ttAWKKw3syEIi5bsfapVxxee3y0i0E11ALN66Rn482zn
YDYROljhQaDwfNPdsAvrQ5NAh3zPpBLbLzsUkpSxIO/CFNnrUOwCVCjzuHRdf22kZJgb8hjBlrl/
2cgPWTwUu1S0++xPNGRr8DO+i+VCNzYNDCyt2ii73oZafyUN460oGLOW4lw5lA0Ut0XJKU7XWMIe
ru66xp5avRmhlrUePgG+Dnz80/NI4HqF1T9CxNk37NFiaC8ZDU7NF4H9BPrIqrNTD7zZBiDshLha
US9KzmdfzWdbxJs+IWA3tY/+1GxSE1n3+OWDdEw6dy/q+rXMHrt7eyTQ3FPAdy1zbbe7UyvOAwjj
ESSGOapzoeJzEFmPVkhKfHV3cPAAxfGp6Fu+jnKVNSFHe3NQhvGhIYEjlZT5eS2NvzHq8SlorrFh
4wzNuIe+QREVWptkuB9j1ooJ/zZ2xAnVDTONdGVpVEktZzsnYB5bq5jA4GkK19Qox1odyDfz+io6
mSUbX9kjhZSsBSwPEsemcZsNLVAY6duezKpStduySeDo1ZvR1VfzVK6iINgEabBx9JHGxXpiFrBV
gDd69Oc5R7MRTs+qUmsJLpqI9HWHDChv3EU2fPgYlhJ90yXWorsTOCzjATv5JtdO3aywoX04IFEH
Lqy5U/jspmWUV8vaYiqjG1uF7S7KizWgVJrl0bv/8FCmIjEblmZPRDtRDy7/Z/s+3um7fdQzo9Ue
g1LfqdDlQm1hK0GwJvdPUulDhvM3P8MfzFYE3zesEIvWYADFQqrYI0KMhffz5s8v4f2duQWnxKmN
hJStBF7EnGV8/M8fIUW4rx98bfYA2pbc3aIi+b3AJ58Hkb6ZoE/+jD/+Mg35r/f9qylK1IefTccn
ojk6lTfL+pU/NkTBN8lHrevJzhyYDv3nAK1iLr/EvDDxDWGUJKH3UdKMJL+pda919uZvEzbVgHT+
2/QLP9cpLgqHtunvM5+fkU5v0rwTv1uvRKF5rVmOrJXMh3bKeK7rO1KrzYa3wBZykdqwMIc+tm5g
bLChVf1bWLjObijSfoU5NLsYZvuSFb7GYIeSyChF8xqXB8o2/zgPtrPoIGofCj9EAG719VuUabww
g9ze//w2ZHmUYDh5qboxO93z1ngA3PotJKhnZVZpuvv5sDZQG2v0Nwq0Ci7ZrsO8eqaxlud5aN8J
6wCclsoEEpITbzJqqPXIFurNBnQ31c4upBs82zCib5oRrOzSnLd2oxdeKtF3Nf2MaI7eojY04ylp
UuoVK1q1wYC/mWDtpSX96FjG/Q4V9nAVeZ5COSu/onxgfzO7PBTZACsmUyNX3INpFjD10yDZSKYU
aUSyfMVXeJFVdoUFYngARFrdkutkHLVnY2r/6MPUnEKJVzMzM6Lgff89tTHiIgZ8GVIHSHYq58OY
9RhhZYLemXa1leWqxdzWqTvbDBsrLOKMg89kwBniT5LJr4S8Ibyvgcuu6ijvkpR9IUiSP07AtAga
j3Z9vmFSkNPv3CelKJ89X7I8PTsOWgSvhY01ahC4jmaO1Jwep4hySOmxV6IqKEhDNxUHhqtvsJBB
pdCv8C7XwhZ7V7TsL/m6e3MnivkRDNndjrGb6lOPIgPh9GGufLh3yHLi2VMdtpesIN8WpbvJ1s/G
m8RxVVbVPo0vqV+wOI6xwQ27Ls1Xac9rwdXWRd8srbTbSUKFdbDhThN6AmBZqWPTaryJ5J5cbl3s
SF2eI4dHcjKH68TGXteEW43JTWQ73izqdc9OhWEto8Bpm/XEE/6x6MbZrSAafyGRhxq8eXSgneQz
RPOsxpOYrorEXVtgLvI6WMUCIqkW7UCGLjtk3UXwoVr8khWeddXU2wQVX5OzCYa3jmEuWeYfZBoC
rijjD8N4ZMhhvmf+O/JVCz9iG+0nblWxsyoDE+IhkEwBgd0OmKG08ib1Q2mc4Ejxo92TOjeyj404
ncK1yhiyrQsnXotn/MNx+Fxbj3wufBua5Da6b3r9zIWIlzccGKJp5XLqrm3OyS7f4uiuYMHQGWCJ
sex1OxULqGRsWJephu9CffKWvFFLA8pNtQccP7q5txF61cGryXO1j4pwW85Y9IRzzPVpZUC/l52F
O3JVAliFBk6lrhbT2O7GUn2NzrRnbv1NQ4W93pFH5Ka39GEwnKOpgKSW5wEaXiPbN2ok5iuMGCuU
jagrGv/WynPJHdO6sLHrxwlZUOsgi8o+7oHq6dYEwqWKtx9zJ2V+mER8U427nYwuUN298wbKYLlt
42E7s71CaVbb/CsFo1otVSsn7i6JnNmwGkCb3wI958nWHpX9IahViv6QNA2dwQDqKVl2dKHQdZFh
28/OpCPPrw/OPO4dq7pMILbm0N7ixcN8MHVewVTWUbuC7bsgdwmZ+Mm1imdVGDTcpAeLapPO4hLo
w1Y0h0K5mzkRu5mXP/426CXua1xLhq7jAcPvKSym7R1z3q6swF27Y7+wh2Jh0RmXK46ZRG3B0ZEE
UIfbCI0MO/RspruO8Epe++6r1Dezvmnrl57DNLjcH22pb1Ijx2Yw4Lv5DsUzQvBAuovywdYefHVH
dz6kUFcQ8/8iH2O4lmT2DZ4qt6bctcYB5mQR4Hu9Rc67E7/3yZ+Y56MRxHOQVkMeyTl37sEgd+dj
sMVWe3eNJFg/S9j+/fNEjR636TLtbkY/7KOGB1f4a4Rc677V2ZKoRRic63E+dbpzTDHXUGH0mr+G
z7u5jxo0Zb5lueYloCPzBF1t2XkmGYYLicUQPhwV8xK7Mnjn9uQPzo4M9LMbVZ9YQcVN2vUHakz2
o81Dac8PBqbXQokD05qc26Lv6muNcdMYNMJESkxa+Qp241oGA5IZk1dz/NChZejRI7D3X5WR3NpA
LjvnKY1PP2kHTf+o2MT39q2cQEcBrugsgHccjr/9qXafHGNo9rZNmA8sZPFJdqzVQOJT2h1lrekD
RrrMPGYdo+XMAiePXSH95dpH3CXRl1sCf47vHzBIqqexUActw6LFMcywNT25s6X/khqlC4Qnyaq4
Dg5+gfk7QWT25iTu/ucjrAo5Tu2q8lrgI8KXLMLloFL7kHWIsWw9KPdpb9tey5aOFp1gFIhD9nPl
6OLBcKerNUQPqW5YT27dFJvKsBzW82X1XrT+DtQVcAkrTk+BEJw798iJJO1A9uaFPM6NHtzsGUz5
ZJcw16qrY1kdhEDnVx6lwVPQmtqFwS3MjXxXTCHEplxLr3Wcp9eoOQjY+E8/7zGF0XqjdIT382dp
bznHMg0eBTcKJtBqP9m9e4LaTVtwf4tGzT01Fra1STM/2UB9deEYt+t0jgF05j+/CiRLh2aCmxY7
0bOjIQJb+FAm9s79l5+3Ai15MMzK3XZaPozc5v03EA62kzGkZkuGzVLhLl8WRvGnzBnCTUJDbmro
R5JK9ePPWxPmtkUapMUaNKZF728iCmxrjWMOt+AYuSdeF0wWVD/tKXI5yuYWBqnjN1S5UMrYDLAs
aMbpye6gwyYs/pc/7sPcD3ouGm1DaVc//7yLAnDXx2N9jmEZxiWYAgMGNvTjaffzW12T7jobMeT/
/JYIg+f/V4f/byBCKLD/O3n4tsh/d/Vn848IoZ+/8nd5OMgfQ9mGKYWtQAjdQUH/wRBy3H8zMEg4
igw08vace9jgf8nDlbQtEkMtR5lIukks+7s8XP83kpNc4Pj4U+7sIfV/kYerf7Jp6IweLZwupoMP
zhR/yb6GEMGuCK7J2iXUkP2gp0h8000QPzQro4sNy6VKizysTJjUi6Pv14fe9VmeHbrcPbcCwnqX
nDsZnaNoegmzZjm5/anPL24FgAxLGnAG3Ykfs2Tygjl67Yb+HUXNkwHxwk87z8n8j1LObFVHL0vq
r8LhEKlnb+7wf2EJlflLhEIlKUNWmkDWs/RCZJGXGfgrwz/1+D/kqDv/9A0xwPzeFfv4TyzbcP8S
tRXZzaC3qgdqNtWozGs7Pc7ceAvkwVEg9N+BTylhDuoJm2RwQkCas8qmbUVW/gDs1l5JFURX2Hik
avbFOczrlxHn/HsszHcszCZ8/ZT4Ha0NL1GHRm8yWRaJsAfsJSR9z5huazOwF4mq6ieZrBHPDnsj
LI6G/Dayqd85Uj6mMRN8PVLLSbL2BdECtYQtYZ2w3swL8A5qn7ZeGJbazrf6aAlvLt7UkB8XeZ/f
1/MDu3l30rgcKo8DI1+4ph2uJuWr+4QLezQ47IOoO2qxzpJPmYVs1Iw1l72McE9GjvmutMIHPpcj
sVB35mDr7ithzOwFsJDXoAkYJNQP9shaj3YkRKgF5sCCLY5/J8jOs5xZfTbOUbem0qtdEoHIapFn
eo7f5qh9GJYviXBp34I3N0fPrlVHDdPw7h+e1X9h+FL35L9/8Eaw+zdxYUDpumdH6v/EaGvC2oCu
NPp0Bw3NavJRhBFtgc/euhSYGUdo11NRjUs60HdHhwSQxNmHC0WjTYfyyaXi2LH4X85iCA5url2z
1L41adc8IpBHGt0CECcz5U9/f6OInPZBIted9Ma9OoNQnsxIr7IDSFOLwHqKfM78biIrCtsi+3dg
liVJbIvKwYbYRLQLWY2NQ0CmaGcoSRaW2sV//x35FzHwpm1iguNYuP/nfvL8I1MsdCoEaC4BFBqu
D88ZUOJAygo2bKXWmuNMBHFFlHHuRNvYADnA4vLLEHb0gD1iDQ0JRGJHVhYuBiauE+KB0QwBwujN
qwpbSQ+M3iSrb7UGad3PMnc3OL+cu6fXZNnAlK5c/Q9fEL69v/6QGda5usJkA80Nb81fzri8KRAM
14EB+gruLpPzNgmzTRRVZ4uX4WYmG+yA7FsrIT/yJhYYIFH2ONKq+eqQxWgCwtJEuNm2e20cA28w
4xLbidZ4rNnytS4nzATgKIL2LNoBXsdEkoUjbC8q3IvS9LsvRWy7cCqI6jpTlV0HK7ujVcpmY9j9
U+x/ByKm+UrTZzH3G1cipK8jmnd4KnkjnlogVIV+Q6Oyzqsm2MfpzZ/IORnl3Xcyin2JgmJTDTEY
rYAEAqOuKjrEhtwB/S2YnS9h2dfSp+Mtx8JapPF4De/crQjLO2Kt5976XcLjaWXzhrdiFXbTEa4F
50T6HNv2CXoahoN4vDV/ZtaLOOWBxtomZKbWAFuGDSLOhnwb3cHA1ZJtNV5S5AfhrOZl2YdfgQNn
piHTbeXyQhlFj6m0WBPRE7N5My/N0CRHPLyPXeifnEjJrdNGxNVENO+a+hRV4I19BOXDSN9nh6yO
yiqjZTtiN4qzMmYXvZji8a2KOv2LwTKegcT4YpT43Rc2OyjXg3cesfQ9MypD5tBpWLmN/pw0FZxR
8clqZZUXQGuwlET4jwL8MDBIl0biHA2zoKt0W7EUxvhcglLCQd58lDDp74LLpaMRYqOhHICD8GWq
Nt9lztwy0UPBjgghxv3soDn2VB1dFajUnkf8MMw1A369ECuBUmDBUJh+JQ6cYyUa1qIhMiQjDJb6
3GewdtKB9IX6oGbx2bJwyP253oMSNh7nOmjXyAROwCMuImACRM+w99uBIW3I0hmyzKhrb00vn1D8
kVplKCQb5kZBEHiaLJzlvjhn4QXldLN2odg6FXSxDLmoakXC11mlu6kzTk6yG3KY6LyXJhoi+SIz
B/NuiS1EgCHJaX+3EUAXR1TeGAvy0kxM/qWl2QfTcrN1x2AOQ7XGX27beNUDwKzwzC3QGKKlieIb
TeTv3GC4TNyP3Plt9e1nwXoCE7Usd0XN3lkMxiIf38qyBP6ND8PS2RoZeUZyiSFWTc7ezEy/+hrR
7DQx/BJxOy3AAOCxdip7mdP44AmCQMzIkoiyYJ1NxMG4+Et7bV0bMKfm1v0ck+FCQNsB6TvyMftd
3qVdZTt5irjGhZ8XYpvbpEiEBRcckss5FJck0scV2AmSswuaydA9mfeD0kzpgoDvNjXdpGnGmKVx
UA1NPXmRpO0kCjFksnEfBLvl0miKo5bOF9WRrmS5DSKM8lGCN11aprr2NsqyaRSY8jp+9PYEbZEJ
Oy+gYC2G+lrJxoUKKlkl1Psg2WayjQ6TnjHaTyvSDnT1O2LxhzVPvvX02Z6GLiAN4ld6ikc5MFsL
9RRfXJHYqzqsH63hJnwd7us0fdT+dEkKOuAsPDs2Ng9GuEu7Lt9NP/0ch3CfVi4odlvY67hpsS2l
yzqfAq/uZbeNXA0WCqA9xKnaSfPVDsQtWJUEP10dBCebSmztl9G6qIAIYauo1vY9x8IYg3eUqdfE
iD4CXdMXsHh3lQEzq5jFrdVj7SFpjUcFkHKRdYJJ1bRUzkAkDjog2wCUaNlZQQoO4wE/D7pH5ZJL
mBr+voS46Lm+nwG7Ktu1TqW16HNI1Y7RiK3LgKNy6JFz0jkqC+tB3sEaYMj0AQvMYq+rd3zqVdz9
Dk1Ud7oWLAcRfMhhvGaGQNBvjjlAAuI2I8YQFP8tZ0NuEfU4U8OV+mq6R36NSMZ0xFg64kqmjyUm
cjT1CGnKhauRv4lFhVnF5M0qumih/bvF8bCoMnS9KzdomMHAfqWdzCFBZeBuGn7Q81jvoUUOnq9l
HVWHOPmRBZ2yr1d9TRZI18bfroP80Cx+pVVOomfXUmLO4pqM7aNGPsIG4T+BScAwEaQKIk/jzht8
RPEQSJd5bONt8cMXMZhvocFgR07EFNTC/gzy9qgX7tc8AsEJNZZYSRbCBkr7fmWkzXM68hC6fAcH
iQPHsH4z8j0kwj/GLhjKXDeX8j5G5US0oVFEF1OxRwnmeMfcf+2n0jhpyUeOz2ORUL9640qLcATy
PdXZ+pANu/QDdHhMm00Baq4bmWenq14COZ05btEnfuLsIhOkPaXC+mJPR0SUqe96cBckYEaLwCzV
sh4Sk20oSwyEXHXk9UGg760wvAQF3jM73DRmPmAcNW6jdRwMHr5CVcDiehCkbWl8KSN97o2CgIfh
27CbZ3I3j72p4c/Lh3Nq4S+omcb5dp7w1AoiV34jkNaWygyOlt591sHkDU3wXUeHaoB5Oa4aHsul
aTmEWiVWtTDajh901G4r9kj0ROMkbpUNYWTstSsICw5Fq/8dZ0V86fHYqQz06JBBMJDi5gIXB0Sq
MxcqvjFMDgR8MnckJYKz9+66SV0UKvBBZZmXuOdQAFjJ7/sWAeHTFU2vYVdfNhoemUX7XIc62BmA
FbFFabb16n+789RxsDuE7zkYF1yRfwut3k0Fk9aWD/UscPNaER7HlFWxo5PnahexRyhPu695nhjH
Bk8aW5lVC9HOtqjLIFY1Y8OCQ2wqGqV139RoPZL65Aa/DDd9H/FE4EyD1F4L1e5z1uWVHg8bfyi/
rTz+pA3HDoPLxoTlppdAHitbLTgOUFoE+VPjxAgf+BTs6VcxrUvN9Vrm/ZDty0VmDe/OXLw2sKaT
jKwUNfknVGavVZ1T8r26TEiXXITFYijFI5opKgis1EYxeBC0uYF1rgHdBDxnJzgbEeiuAqt7jeT0
YleS8WwE6NVt91IRv3cHZj/KLtoLgnpXUnB14jBXS9VYH63D75xeq9cimp8F2149oBMgtPx11Jj5
ERR1YC8benW118QDG3CXSrFY2znnZRezjBg0JummksuCbRjX0JNlzX/iJIrWcdVtBw0dnaoPaNHg
g7UpXupOt5AIDZ8adralrcvnKqm1VdAEu8ZER9WB1S9rcUMuPHHldq+hMXN8sbIuNVs/T+lrR3Ck
HlSIWJG+2AM7mGkaeakXTw6LNZl3CMHx3louxU3rYhOkqcL7nG+TaPpybfPRrWaQtCnhuKZun3QG
35OLe0bPcX/mVQBy3jZXvc3RUjvcKpVWbu8/sNHJz1ahfzeW2DFHxMeW1XLp179gYKIXbiGjFeO4
NkX8lPsDtDaAHhF4TUyjA9z6dhMSDylrG4nOhDY2wUIjHTQpZg4rXkXPc4bcaNafoME9Fm1jbGJl
rIayA+aOA3rLDgH9rH7CWplS0dkvVjCjFlsmve9pCdIeLot7H5R7CB0PRh7Sd1Q+pVj74QTNem7i
fNkjtuZJML4gZpJKkPotkqj8oyStGlN3HM39Gg8q3idhfZoCK5xjq62hYkK8UzzOJAr6g3bMtP5V
DDzqzsiuw7fHa9L6Bx+PbRgBt5XVPrLTm1Y0v2mXblUA09dv8ZhhK8dRVWevCRw/J5w430aJ4YLL
Tq/0x7LRQVOokpunAaVnJPlKZUjturEF1ca4uuQLz0YigrKo/oPKFR7QHNkfeFz3yE2csvrTN+YW
AQT34YAer3UTaExN/Wg22ndqyY85jPcSrG0w5G/dPIGEtyq6f4i7snpLVPJNhBvS2aQ5ttRNUcPl
1/rRH98tX1LaPp72YRHP4W9EAHTFpQeBh/s3dU4AA508fMvjZq/iUN1ViuukbX8lNVmVGhhgYlIW
qObgkHYd6TNqJvFvC8OeJD830kEMOZ+GPR3jPDrnWXthxnUt4o8gNeJl1k1XUgj2qn/IVPRhd8bH
7HasO7vfVig/GgSTkUOHA0Azc9AgpXiQG/WZ2vmfkS8xq+rzxMTFywRFG/SIfV4Bh04mCCd9YC56
wqM3jX+nNaTmxSmVwPk2PyShniCBatXScNvD5AT+uoXqvZahhTop2zdOgKvdDk+CBN0FaunHLGt2
klplQejrFwF29SZ1XqjWbFBTASpnmJnDwF8mw/prTMATJOwvRgL6em7lpdbqD1PE/UD+FfYbzpOB
FnjpUAPPBV7qIuH1LdulDLMjRio2pSE//j7vPDcmbcRnsKMAQThytlCKY04YS9zyWht90/595m3W
cG4lx0qSR85u48Em449RZYgGMHlMoACsyCqhuIzXrU1ThVX/htp3Z+hUmbo+PZuQIVdVMnwX9vjS
ZeErffexlxVXuxRPOBgXraUXcGfZAyTFdTTMjZMhqiqMYR/DbyLpTrkLpxs9ZU4AieuK6VeMADCl
5q+qcYIoVy2aDso0gfVIF6yvLIJqIfvirZqSixvkvbfqYQEszJDtaYdhtbVXuRg+f77pvV2TntVQ
lCTnUm+7lem05Mml1q9IWRhm+w5wBF8YnRngW+cQ290EUoLDU1opSAxCjvX0ZSxqVMia+aBb7UKw
N6ALiS5Z3D+3MlOIO3RYDuoaOmjYaxEeipzaISt5CrJM3SKi1o3AeCCRg8EG6G9GczR57A5lFj/P
lvUIq/Ds69pN2Dx0kHtox2MS4lgnND0WDeLsl658QUr4lM0kFBZKemTFbRsUUjymZ4bYX4lmkuY0
P9lOcw5UtnP4ERAdc8hw7607F0BxAK1Lr06tvCasTpaGL79Y4m7nmOBZS9Cx4Q5LiYzIL8TJc9iP
pTclySW/2vC2Zjkw+lR35hvrWv69npcRa/+nIQ++6jDaloGJtQJpREqTpwXRd6/H+WryO2aPbfc6
6fhVWG3JZZX/bmqDM6asi2XiRFuXZjpzSFCOyECBb9v62a4v837PSXvM4vmrT4toybV0LUxJAJCV
XUj5eOkq4AeSPb8hratum19SQSydfyUzcaE4KrWlPUXfGqjlbgY4EI3FrxhCpD7Mz/EwFtvM5Log
sRPSJcJxjBKxTox39mBK5zZMxkOafbbGSKitE35XQQicEUtomOxsTB1mQIMRTeo1nHEijTcLL9kC
j8xl7hpqnnswfEa6PdAiPBujY+2TIeAKdki+EH8KnW0xUDM6wuHIBPudCx9XRKxsntt73rzfUrK1
G2vC8Z0WvDvu+6OOZrIYeM2ERK8twsT/05uJs2iH6spq/hJn+tUYo3HVNQiZdXPdWOrLiiCvh4V+
DCOu2spuLtPMaHWiZcG5iajM+CryEo0H+ZOqfyEC4Rdp0hz7OfLm159/WkvHfTqVaJOMae/Gw3tS
E92Fgbgav/pc8iCDJ4zZlxWSdCy/m15aB1pxRY3bpf1bS4Q3ijsIZ22zjRsy2Y0eRTyq2pHEPHx3
nPyEHw+1FSy7QaFrtf84gg/JjOQSOkDrsIAU1K1vsS3e69b5MnpnoxrJoUk4xzR8My+PFh3TEgYk
5CKnGMWH1gAwXw5LEKjTQr+ny9luf3HfpwKjU6KjCcprxt55YTEVNczF1MPdzFFFTAj80b4eg5jC
oJyOBtF+XGQ27BaAMysRXIpaXvCoOcyMfOIxetKdmX5N9tqCODlFfPMA8TeeGYQn34CLjVYq8TuM
IgNObbR1ZDzDL6+jCMgUMn0XxvyEIwhFrLPS/UNfyICaY3pwWsPdxmJ69Ec4kGT8loF8rSMILf74
qcrWXZHYfkuN7FghJGxy7AOwljd1J6al7Z4hwaJjQcYdDB9CGNZWCf0lH6m8pK2t3UIT28oCGZKn
qARiN1npNhsnQ0UvUcMruCYl1Pt39s5kOW4l27K/UlbjQhocjnbwJtEHg00wRLHRBCaJIvq+cQBf
X8uZWWUSdUuyNy9LM2Yq7V4xAo378XP2XnvIs4DKCkBLvwBkKW1x5vwmr5YWe4tjxntz8u37wXOJ
Qli8U+BVTB6cwUCIJThqLN4nlkO5a6NqeFhQS2Vi/ur3vn+dREN/KVDaTtMbooT4U0HoIC/lOSe/
e1uGGftAF8eHMQBUPk4ifapsm9iLMkihT4sUqz9fN8xKgnVYZA/w/vKD60t9xko4e+aD8bqUuhdQ
obEfTfrmq1gnv0XIRxFYbSj4qUMa2Tw0jLk3fh+b+9Jvmoe6Ko1DENfwkCq4iBIRPfsuVIoifY3Y
fQQasqOXe9HJ66iSp/qmjVBK5AlUoCI03OvRTz/5mzBn2lQ4TrCdmDLSNiHHMdUBxx4pU1E44dab
x31opVgHMpJLU7+fDyoS6dXcDvBbg/pbwCGdDkNvXugwICtmLTvFCbGa40yGp52r+DOZftUKcoC8
ljDzt/FdkzK9UUIFHPHUct+MAo1WMDSo1VPjPkfvsfI6y30N2W+M+d//pGgddRbLBad9caRPZbxD
Kh8T37xjaSm+m75xMKcmvHJbIvnI/kLz2gAsj838ZIaK5bwhCsGZy/razpzgqqNXTqslvxH6x/v/
ihtm8pwBXY58jO6i+lb5Jo3XDvzMrY3saWdKD4REcZHVUNxmhcrv3n949lhwJB9gkXfFYTSsAbq4
EhfIyO2p69I3mPzWJZPGyxA55fU4gVP0l7Q7tmiMPhWsjzciFp/e//T+Y3biu2CM3qSikbxwJXlP
huZEZ4Fhm4mEs4n0j67+BO8zO5jK7x7KOftqqbreOcIAsdr3CEa9PLzPhzk+eJl+tPkuIVLGT/Qg
GVeZcarzBLG5zNCj5zJAXe+Xy2roFesC0nhiTGf+FUWqBLytlrcnzay7NsOoABSTOOXEH6+y6OIa
e4SCbZmp24KctC1KrHYdRxRpVHNkDSoP7a+dkGFhFWfD54S0mMYFxyVC/MIKdjma22cvdV8TwjN2
tkHFuTg8Rl0DOY+8gSRcuktjtPLktdYXZi9rZhfihr0RWSPtbGl2y+0YT0SrWFN68GdIq4sHQMvN
AcuGpHagbl9A7uHvc0hCO2YBcn/653s6Uph7SIK/HcDT+31zPXe0X+uAPhuijY1f0aDmxb4Qh4H9
xS9m1OoJcWwzS2Zv9OFVvxRrUBFIzSvW5rihET053RmAKqx+BDW2iLMruKv+LfrUoDKfaz9yr9zI
dq4GgG88THGwkS7rJcdq/9A2M0FbM2SiQPqgz+sH0ZbyM1UHjvZuIrDW8FbgcMJ17lnG7ejMp7SS
5UGp0MLx6vCwmP5h8cn2BfL2hsEJDP0UJzsPMtV+RICEg2yqgM83bzF3bJVYHtghy6DES5t5L4Pk
2qyz5DQR66FkT2u+IQ80i5rbvDSKjReBfymok2ts0ZfIOb+/cs00DTdNC/edJpqLbi2HH9k0wOGK
cpswxljJIr9Q/qNTb4bl5MUN6FuVtjx18XSTB80eIMx8qHw7uIq0aL5VRr0zLPLoJ0aXMx3MU9QO
Vz7y2BeaWVdBwpm0NhT2ttIzYOAQKULfZrwNqv7Rb+Emdqr9wbWuTouqHnvX1TDOxTsT7ZEfpc+u
X0/EJITmtyAfXhYd5zh5ZBrg6MLf1knjqkPpxFNCD9yv6EOG+ocFPRnCRLsaZhvtulEYhzlJs/v3
H5lTfCczFa0TunI8jfdBzSsAQI6ws6C9hi21jSabxNMMWTLjzisM4KD2xvUY+S+FWvo9DfQU0T4T
fuMOobDaigQ7b6jkdZdaA/mHfnxIW6Yko8zI9exqcY7NFDJ9e8tbwaKuKv/GQqm7rsmZoQBlyZ3o
uWBoBbyayOHM0wHht8Do5douJ/p0ye46oiYV4iGkAMI+gXIFGQRfWC0kLztTf20UTF1NYWxHy57v
k5l+rn2rrCJ5w65pY+/LMHpuOa5V68mJSMMtw6ugJZSZ89feFeIhthfsxKBoEOuF2N2Uzhe3arFn
XsN5ET3UwejF2yCa7zVNo50tgSZzknahKtifQBInbWFdTKCoe875xy43cHNZd1nVxuBi022Mzmkj
MPvuqiMDXHcfVGkNMEOrpoikuLL5fUPOBNTmccOfWVS3dmLtmi5ILhWbsT1LXkHMLlJHyuHMQSfJ
TIHTg2xJ7MasXUO5U0YzXMmKlyiA+hXR3vFah5WqI6ocGP9pccWZ965lOjVYuymW+U3dJV8q+hX7
eEytfYW/P3RQGpuGwjuh+osIs/thya+ues1DUql4zGeFVjpkgYk87ZK/azVDKUoB544U2Sl4pUlz
lqyeZpKt2Uu0hY5NczOCCFEazaQZTf1QXxXGsE+BN0lNccJkxQAjAewE4GnGqJJ2XkGp6wH5ME9K
s6Dk2MHGqDi/ke26apwfuUWzOvazKyvKry3UGtcclB9dA8dlW4203TCDXGcLmT5kZ9eXqSi+5BNQ
ijYOfnRt+mCnUfAUtOZMVsjE0DvM5l0+TO0h6vy1Uj0+JjIHLk1OqziN+uy6IMJy09jpYbRVe93V
JlkmkoR5G84R5EB360JNgFKDdzrvs0MPyXmFbrx4gkhuAKPsyEwKfecujczbos7sH6Q6rBK6b1WV
hQ9lPslTWkM7TCu6Ju3SYem0o5yJ0H6gHGaaFyTPy3IYIwwOhi0yNNrlW52iXUhq18S4oHbdMNY/
+LpPSybsR9Xbl5onZUV9sNw4hCC5DJR2okY+LywdZiVj+otSTbSiyUjgIJWXAM78ifSfIuzsQ0K8
5TEgfgVGRa/uCRJGod8wPpua7EYZxnUIvufGheuyaGV1C8ELDZbDkXSE4t+X2y7ot/2CadQgLJ2A
1u4ivQDsmD/CaytZ5UDJRBtX09wmsG4FeLdMc95iTXzjdT4WVqT9zNO4xfJ5gvCGZaDgoDKmo33l
hQHkZt5rjrv3bgHKGYhj3WDdYfEON8MwN5uwBqg4I/P2J3U3Bv2+beHUBZpYR8hcvfKkuY80za7S
XDuDw4XQpDupmXempt8VmoM3ayKeAI1Xx/3WtCTllPT7daj5eQMgPbCfr4KBrkN385CB2gtA7rmg
91oQfDipEZV2X7dGikEl4iWBNsNiMyzTwdMMv07T/JTm+sWa8Jdo1h8pvlQWdZ3vmmiKTiOU73VE
fcVLlKw7zQu0NTnQ0wzBcKRAsqfyksysTG089gdaobyC5sZqiTYI1JPVV7R57UQgDUfIn9Leofv/
ouhLH1JBuZXUEU52ee9OEiB+YPhrv24d+stwK0h8o5poj41AZTzpqMcK5ZQb7hfNTxxsSIpqiG7w
yJW71N/WPvYyMQbxgXnPttUROdhlJw779Loj4nMacnTgxkI2I1nH0vS0+D1sJ0Em4rXNJ1cH8XiO
3q23gw7oyUjqwf8IOV+H9ygd4xPRjmTDjiDFqc/EM94WXsk4BFNOVogdK3J9KeVQrcuBgZ3fDNal
MGdSKKx4n+gYIQxkz8ZIsJBHwpCto4Y6HTqk62CySEgianQkkaPWkY4o4uqcjIrQopb0okXHGOWu
jYYoTu9m2nGwNwg7khp2mekApJQkJE9HIoU6HMlLQIENCwFc6lCTnjTZNFzhvNg0iv2x5uJAE6fL
W14R+9xvZjKYcNMxLyCVqSGdydMpTTquKdLBTdh4zpWOcjJ1qNOoJ7omMU+wnx7fep39VNtYihH9
YpnVyVBKZ0QR5QjDNmMZIvE1e6nGmYhh+Id9yDbDdGlBFY9XgNgpDFkxijTUjsQyDgeHw+K6cgiq
8kms6rS7oasJsap0nFXbE2wFueZLStKVoyOvaB2G15IULINYeA7mbCbocQiBw2tGGoPNaG1nkqFF
ok+3GpT31lrkWXmmc6sWDso0C0I63330g3VoPFKBehubaJSNl5xNEruSkWaEJMMr0mFekp43jF96
g+R80VmnVU7yV0dBk/YIGHE43Xs6HGzUvaseBf7GIzkspFGx9UaGUJVFcZy69QXW6QFqqUMjhxZH
4OseH86ylRlXR5/ln4RlQd2Paj3W4WWZPTInrpBgfJ5j3lw/2GF93QgyzzyojBGKUNy4+Xrkjd7o
+W/WWP2myTfOmBOcBtHMTyfAcDcyaV/qsLFgCo7QtiWIyYr0NVfuW7LY6GE+JWaPScH7JEQwIeVw
iAuqAXJSFX9qdKQbbu5BUBSIaUAPXgwP0ySRh0wNvBHcCClBZgq7+oo8BXBFybjspwF3o54lMWWN
DzKg6xpxfMqJDf4c9riS5eSflGURSlnUrz6aSpp5MEK4fs+tj7mM/LpGB9kJHWnXkG0HfTC+iRNg
JAvSCBrIBRFFBYHG4D+RR5AyNjnGnqKuhZNAdF5b85A6ApyHq4P1FhL23PDFMGMCyLHs6AC+ZkSZ
BSN1GxJnm5vNkQeMyUgIl9zVnSiDXayKXidImwYmk2PSAx4h8U/p6L/Yy1/skRGaDgUUpAP65aHP
seP3091ovwZmca90lCAYvqcmfLJy7HZ2h0FJGOE9MFT6uwBJjDQG304yocdgf93NTHVsczpnizgz
20y3ZY4YlJTMY9nJT5WOOkz0DYHSjMdCByEavngZdDSiTUZipsMSl5QhCMXgm0mOItXHUepgRdIU
kLPpZBUktBiOAgIY2TU2ruO4J1Rl0YC4jfUTnFAiiXzQVFVKeUYcWG9Ydq5GZ0EMQE8iJvVRQg5b
D1mJ0605QWk+J3WarFwvol+S6vGdFUJR1EGSiFGWEw/IMdUoprgeQR34mEzmw5J0x25grum0XnNL
ZkbLyMYdLwHtTDrt4WbUQZZqoAyUlDBePXzLddglzplp3aQgZIjBlG7/GbktXX4SMj2SMolmffB0
dKYhv5s0AA2Od1tGazeINH8kEjYrlCUEZsRvRuRw5o2HZpBkTpCXuQ7qdGLzuXJRIKVyRhhIfkOX
Nmhyifck40bu8Ke5SHJggqe3nUEU6EgmqFtSEceLdVVG4wXzyk7V8/PcxcBhvOe5ir43C5fHq8Qb
LaQvahDW1pvz/BScTcRoDiTv58k30o3y8gbllWWu4L9BMjXh83UOWZCL3e3MbGBmWUJeypiHdm62
y2Lo9osk1prj87Wwl8+dwv6aD3j2kpz5c9Z9xT2J/dwzeEn8ie450F5OdyEijbp49WszuO+0Oo/X
ET0zzSAkmuHelMb3waQ8dz3ciBaB3Rt6uIidhXj1lHWB0khXw65opFTVfD1RaG2shs0iNWNScdJF
3cSZcTe2oXOck4HqFiOHFyB1FgKnu4H4Bj427M9ooOUVB/cs//KQ2PAWnIDYRiCXR2YTfCwbNV1i
Glyjjnzqfkrv6rb/UYH4zqQAtYOexZzsrVlzqjA6+7uYXRykYIw2yYu0wumBCXrI+Wrvl0mADZzw
jNp0SKLoxLQNGExelcqUG7Z4mFR1ch5K67lzFZmoY4MaKMm8uyXILq1TNXd5AskoT9Zm4VYAzTt3
1YOF2bR1T5Jwi6VOBU+zZ4rr2qqXnbImTptokRazb7aDDWighGmR9vJbEjMji4zWJhOV5sk4VKek
LnFvzcEzLuhlhwT7E4xUa7eQprFjlKt8H4At9gB/nJ9Qc61j0vr+rPwVv0n5bcifHHyxsTqBZZof
wPduRZQnJRV1WEUiTQZT3OI24CRbthlayCKY5WGRujQwGL0ME/wcgC5TziEzSokjtFJ2pjmYn+n2
i2vBIDQwB6JEGwTf7x/1/0cv/CWhW+iElf939sL5a/m1+CV44f1f+I+1xvP+JTyL5AU/EK4pHB2v
8H+sNfJfJr4xok+E43FgdZCE/8daE/zLtZEmmyYSB9en6MPg8R9rDX9f4Fk++GjpBsjIydP+b+Rz
2zpa5WdvgRugoZf6B/YaDAZ8vJ+V9KXjBR2uFntruwjN5shHmQfAmeNZTXnqEQUauW82nJ79srhI
/p0Z+19iMCVH+NoM/h3JEQQDKffHOEhAvKO/zVN2QDAeatuB/jac+sWVs6RROebbzAitXefGtAfm
OlzNIWBmN6qeMJ3dDHGNYm7o6B0h1UUegRxlgMbwzZ+aaZsYTPXKIkEwZlOPLfDlcqiiyBYVTFUb
6VsIf2WVgGVeEXBorMrZfaCqV3+R6guTrIyPlwwblGfbFo4pfdF+vWQiN0jZCQO5jSRrZRHUFzpw
IOp654VwqpXfOrtAIjpBGu9T/TN/46OhLY+AJxJAgNIv6NVymCz0wvhmiCeMkE04JeFjveAE1jh7
sVAKN6G9BSxaDPT1Zkr7Vez756ZK0TPJH7TgHyofe94sxSNO/x+Wj+DFc/YZBm2DKETcoZvUrxnF
6YiogqO14SuSnmedrT4BRmvc/nuD4l7g6PW9ZTfnO4RSMLzd4YutdYGoPlGf+smGyuG5a6bbpSBl
IKXKBgRv05rGkQq2+Ecglm9dAkQk8YMNVu0ua77QIzAO1TScpA8oA6u0uZlT6ynMplQTQSjmg/Sp
D8Jsi2QxDKqV6ZHEOWvTt/HNeSzXg8kEyuvZfjCO3mSdvxtM48GkWsJySHzl2FxMECKHMAcrw0zK
aXFXdpOP3QAAgmueU5w/lXeMOmBVBcQxO4q/knwKb1V8+ul15zQ0R1X5PzgbnKER9N1//U9LL9G/
vkOWFNrrZntBYPkfHwinNYuKMSAPRJW0aD/dcaOi+N6PI85rZYMBKs+e3Hj5ZHj1KQjuJzgFmKvy
eCOMDJel4gDVumQm9n5N9mLGcMNnj584xlPLGpsGqSsyrx79/dkGhn8d8n/85Tvo9/zX7+CyPsGj
wmpEeWF+iGAq87Lg3e8EsT0o2+YurVejax9av/kaYCUPfYygRYSlJ1/gAKjovlbzbsqbt2Syo81E
OVVz7GBMZxALgklL0mGeym5blT9CNT4pWn9//sTaePjhE2ubjMfE0uaqC6kTZb5/hZoXcY/E/6ri
us/Gye9h1WS70DW/EML21nk1uoOE19Isv7nGRBq2Dmo3K3LLkIAGMfjpP3+O32++50MtNm29gJuQ
uX/9GGjiwqFvaE1hlXLXjFGeOQsh3yz/9ove/6ZfbxG/ybU8n8OBkMG7KfCnL1zWY1Q6i9tvUx0o
Y5R+tObsRqRf+yV24AEyxkdzhTjRt5pbTmx8GkT2mMJiws0UywZdsYwz3zZQIF+o0N1/FwhEJkU/
qn94EcTvK6NHZ4cen3S4HNLUtc5PnzDkAYrqGnLOglJ/7l7iSpLPWzc16dFtsbYzE6ZG5OHAb3lh
l7e4R+gqlsdSzj+M5PTnGyO0Y+rj9Qq4ZJJpleP+dmc6PNhZOBIO6c7JdmA4ZobV16lxn5e+YKtz
wwMbUu8T0J1W7O//twL4hyvx+67KSmBapCdJbdP8+DYlhlJmOSQ9JdzCBKGvqjWP8IK+ySLlJqAy
xft9LFz5F2Oo+GgVdAMfQCWbuuU7KILcD9XkMAHrKSn5t75Ffrxq9uPQPEZldQeOfkfkxl28jVx1
Rbv9Di/Lw5+/tfjoYXv/7a5N3eLa+H/f78hP99+jgs84ObVbkVZ3gxoeaoVfqIu2c+CDO7Ff42S5
hEH5KAzEmtZ14YZncnkfm1TceDpXumr+8pF+S3jjI1nU7Y5PQeVzUT6sax1p5R6Pa4t537wgIEAz
IbcS1RxH6S+e2X+RsFVjkIVWMt25pJsaoBcH6z6gGa+fYpDxA3X3ONYPMrmpoHEEOQ3Yfvg2d+pS
2vkdPOpviAx3MB7ATTscg5q/LHW/LzG/focPr1XPOXOEU95uPaQDVhmcA3xc3OnDX26fXqp+fWH4
PZ5p0eJmPWUz+PX1dQ2itAEXt5zQ2ke/mi9+vlxZ4If7g8LhDIfgimrj1ab/g4toY3JURyJr65xy
MX7Ll4B5vPm3J/ofPxT7EacX15aW98HqmaAlSCsmN1sa3Whhhv1iAC2mJZ7xevUWyZLZcCBC5HnO
vLM9uusuHh4Iudj2dbtv4C9M5dkY6+c/X6t/eNIti8gyPDkMU3jef71UZpXmhTJH3fbB+LhUz4MU
Nx1W6nbqtn/+Vf/0TlNkBsgFWf0d7+NGl9p5YDbO0G6TrNbYke6hdkofUAlUroUe6Eol3iFvRswb
TSTxSZBqDM75b6bbf1hPfUt6klXNka4tzA+PR9AK4U5p125lEJ7FjOn7EE0PgXtj+PPFjdtvve1d
jbF8/fP3t35fx/XvdT34A/xS2/vgjG0MZO2wTNptNDuvXl1+KQy8zl5s3hRD82xUxd08wfYJieza
LB4tOTv9wqoMaowskJUL5Yxeb7wwg0rfOkx4omsfIS+PfykEfjvJ66UG3y5Xx/Y50eu0vJ93vwG5
jNn0TbsNo+AsaCNHon5mIILUMlwVXStIkrNeB+GeI5MBaqjMz62J3dQ1ELP13fd5snAxA1YOvLPI
hm/JiCLoz9fyH4om37Lft0MU52zQH4omXANVY2H3385h9ZmJp5TmZRbWzSz6h1rUj1i+ZgBr1ZeW
HOQwgQDJCOnPn0H+03Jm22QRWpTMMFw+3E9Wj2KgC8sbbVbfW0UbjL5dxsO7cLO6ezUKxGaSLLqq
7E4MIXa4pO4iK7qiU5isSb+9pz3rYH3HyjKmYtcwJEUHTQa9Id780maImN5TCLnrmeP3yq7DO6Nq
TQy3+8Ws9zRRPGylZtDLTRt565ah02TB4RqdUG7+/F1/X7wCH+GgQ23I9xTywytj+qUXL44ptrWy
P7sCGHIFkhQS3d5jpLFaRkP9rQbTd/DXRZyd19Vnes/mnbE/XN1OWS5Gulxse9j36xh2GQk8XyNM
2UYpFbXIzOx1UfeF5UwIA7tg51sw+2swk0zn9n/+/s7v95p1iw9kup5jOcL6sE6maShIt7FNAoPG
aw89dZglt1nHgS95Qml0S+YTJzUirEZFH3yhKTxNtxlWBbmyrI7SyUye5yi4p0N+54w/YibrMLVU
SRKU8+RGVPMMfK8zOsRTGu37rv2WNw5hF6Vc02Ww1kTjYfX7XkDk85P+mRzw8xj4pzKrN8LrtvY0
XvqItQEWT7ImhfYzMKi64xJl2O1I1vNJ7m6yx1gxb6l7AoIxeC0RDjmvRyvfHtMifcyb6Pzny/Ye
1/rzTfRM9mCKOKpWfa78uOktqWXJKm4W/M3MrHI8b2IyiQoAkOXYGIMNZpFN7TcrEplfC7dxDiay
ahgnoJNU8N/dgP79aXwhaVHSenpviPxU1sVFn44miL5t1MA+o9NFtDF65qTqB/zv6ZWi67heamyq
AIerzaJQ8I9+/+PPF0VXah+viS2E75uk9epj0K/LK5NxzH3gLrYMOfLNUsffPLvYR1OzRwD7WIGu
apvlL++v+IdfKmn0wFhhysDBWL/gP331qWbo5OA12Yq8/Oy1UEpcTDm07a/Rmz5iY0djlBxm1/tu
FDPKTELo2++CnF85BTkwYAfEZW08eJEE/0Y4+p8vifXxZefO6KMW2n0+ZcC+8+vHc5DEpmiFgdIU
+BswuydBdMmnT14b7uuMloIyMffMBgyDtpKbLPBxrPQ7gAX71gzXNIrviHXIVnnzzV2Kr8x1n3qc
eOQxkbmQ2h3jPHn882fWu+CH28gJlmXfs03Hdt0P9dxEH6MrIyzmXWZIYCY5iFK4UijwnkXgP/kJ
yIMJnlsc/KWK/q2O4GL5sIP0QT2AGeJ9WIyz2Rj6HC3ltndQ3rRLiTHaKp7r11QW93PBejz5WXsA
t/G1RxQIaGBXkNpclOrZRtFiuEi6MBkyCptsztekxSDzTdP58OcL9Ns5//1zWp7+jD51+Psz+dMz
NzR27Cg6ZdtAcg7pxjtrMXepShgWcoCuQOIl5tUC8kSiwaUApeM6yRsG95vcALZuuxjbtFOvZJ/9
S/1g2b/dPaGb2PyHjU2fbH994OhIt1U5IQ6cu+wNh6+4HdyRbAvbfMSqYF8pXJ2rKMx2IE6/sh+q
FejzZF8RNLhnmcK1hoBWlYxeWrkfOzzFoqgF8aV5fW/T/UxxxwNkqO/COiRhM87/dnHl7280RaTw
ich2TDamj08BtAE5RoMxbjsUCSM8/M4xOJKX5c726mRvyewtB8WxzsM23aPmNXHLtDeibQRDrXA3
osJk+IdGpUvq9mBGjLANIsiqGHSrBSOzHEd1cALASUxAu7Ym1aothg3YpJJd7TjK+hXZaXCEiffk
ZrO3hwqM706rGONIUSg05B5OYj/Z+XRt51XLO4InuW0TyKeTt0kK+uZmM+My05cxzSt/YzamRlYG
K+DGWNoSEri9KCC/U1qEBdEKIMCqgiUB5nY1E6DSYHyAvx33xKElW+RSB5qrV8iau5XbOhfTWYhl
mftkVdvZi9kLbOkWfNb4zTGqR+yDiPrz8tXBaOr5yBOgyntW+k0IUFqQtGt7eYjD6h7q4HMBC0Om
qBt7IeR6SXN64aToDEqtOskz0SfBuSbllxeL/AcmKZt8FmpD+qG/mWItR6yD2yAkVwe9G8kSY7mh
6xdsi4kEO4kVxpDoQwMJ2HNGTsuA/DJpdu9EtCBbJWkkiPiProyvCsu/rUeeVTdj0GuFVXvn9IQf
UkisrIgua2gym7QN4lJdYl62ld03O6uLj1ETYQFJrRa8gVPsaH5gWHEr2OzW/HVYuPzhbFen96en
xyq3zkdMwGPSljtSPYDlCWcP0kPtSBIZnv+yVug169fVlCIPv7XvSda14J2c9tNasTSpT6xYOwIZ
HQjDmiQV1Ow0B3R3hXeGSY3al3yIUz4uGQ6zWuxqgTKJE+Pdnz/JeyPlt0/im0hqgcgxzfqwuhbJ
gpvPzcetE8zJnqgGLZ8Ix9FC2s7S2kUm5AL0NDHQrnucGF/MeVtKX5KJxz+fFdxX4+hAPbzg6Fzl
+v4Oqu3uqj7ZNXVX3SZthss0QFZIQrhWxwvuXoCv0nNqY5vIzGHkbPwg7YRZzPtf7GP9tYaX2J4s
4pJ5WVTRszbKeFqLNq72wNyYLA/XKnawOi3uTqr4DEFyuIURGUUJRO5oBGhsTvsE4TNd+RwuCVHY
wIzkfQBYQyj/1FQNqS9B3ewjjxfI7obkL1W0pKP9+32mi0mp4WgOGFXYr+tuLMI+CkM6Ho3RQHnv
lNgbYW7pMqNkPKzWreHe1/hdbmWL/wQyRB+4ao95Q312kmyX9IN5ZxHucUeIMDqMKb+ZFomWSpDW
MDQdUU4oeyLMuJwQ2QMpcsTUBA8KoSui3BZecITea6KpcqgcQjSCod6ZbJcrDFbyMBfZ12QBCkV3
LVktAwQ5/d+imCFBSAgzGcGH/QgrqhcBVu6elybAKU7R/m2GdkQ7FpvCbVfT0kBaip7HYEaULu2h
ALXM68Z7Ow5pwcgb0WE6I1UqkGF2ZB9l5r6uquYG8wV25TiHleCU4S7MFm5KZmw8s1a3LtiSOCbR
GkkHbnqjNpjT2VaPJkzB5GzwLCHVMK0KK3uAIiSuKABUkO8dlYS3DdjbCBY9cT+g4CTMiBneUc7X
KdqYJKB0am6qaiQKaSKFwSRmZiw8sM3+Y+xSbuAjRcXZFda6rsf+5CTW69JtTDcnwbzwX+dwwtm2
gKZoSr6vldIV+N60QfHgWHn5KQB9MGXBxp1TcdsFzs1UJ/adM4A7jIrqc603lYIDltciYh1if1oF
rOHQEFqgt1GebyMLVnJXkh1b2VFxJOZ43IEYWb3/urTlQFUGJqyYVjNoQdDAF31Z4pc+c+Z7w3K+
lx0yJ4/kUAAtM6AGbjO+xsTfsnx2B6Y/HCoj0hJsfQqomnS5jez0SSTNNzpR5WdQqTszBzVnzv2X
rM7OI+IFXvUizyeeBLO7SUluXLcJusMCwHNkL/N1PL+CZeteFeimBQabH4ESxLvz3RtTm5wNBO++
rc6FRZ6ubag7y104zLllufLRYx4TOyrve8pt3/OhE5n5ozg5uECu6Zi3m64lvoz16uus66lOSedr
jhFlpTzC9GRWw3hZAM+LxoqYRId4qCKEYvGmS9z0askhRDIEXBPNRNhIXvIExvFpcYJHxdRxcWzj
GJttTFUA0ylOwuCxWBEo6167uXtJK9sifa3aQq0tj/yFCAPpx28LHKD7AiyjtIeVkznJQ6H84UQ8
1yVtvPvKmfuXcmn4fcGt75Jbx7ajLnRr2UDrdTq48sHIIhsKUn4TR2iQTFmE11hY5InQuIjQOTQ5
bZ1u+ob07C723JsQVMap1WuXD16Gx8clWBZGzab022lFt7w4ZY1BQbDP5swAaRae0eVwo9yups8t
PHbx+UUs0l8BK1sOMXIGkBHGlT0s7pU5M3VLZXzdoLlVQWJDrFlZKqBbE2LuiSXibc4n8REmzEth
1PPBscjkAfK1X9hzQ6k5WM2yK+A0B1Hm3DfzhCqQV5y7FBOKpslmsXHrkGbSGBmyHcbdMD07CFHL
M5Np6zKQrJva9kMzVeMRsO3diFtiayjrCNetPXBeu46JPznESIdsJRBq8zU2bjUjg3ei9ujgOHr/
k+iKp04zFGRHawHcihEimS49+gcB6RMgCdh/eEHWGULbsxLDqmI1vjDzPvoFB0Lhq1NKqQzgx3GP
psUKVQzHOPbqtVezqJLPSEBCBzOCCL+zUXln/M0Vxua8RZjJHajn+Taf3XXTRx0DdfIzdKU6c7JT
KbWObwMxbTkao9sic9ciBtS2KLfjGLuDjL+0Boq4vL/ykMXfIEgsmLjDhunhMeEZA/ThyeKzXfaH
ZeSLkMWFHjRWzS4xQ8Dbw9dgnq3r3pwHtrpk43HouHb0DzsJr8dgKg9xI5wT0v/dMleAB0f40qKM
3BtOWO4N9k3n5pWN3DEt8ti9fiLKkx8RPe+rMDNvuh5BW1QS29OwYHxyMyGv52J5bEO0ysTFbtVo
5peIqKwNAdgDyaz8cTBRU85NUeP5LIdNmUX1S1tN64RcMdUFwy2joGLtEn5B5NnQ7CKgt+uuP/Xq
huSHdp02c7pfarbwXuGKMoOJbSWLjTUQlrUK0cMMNfJzazDIYwoJ/eLuyJzuYVZO52JZ1IqwABIS
g/q+8aJHH/X7nhQC+2gYIOQiZK+rdwr14Kce2duII2yz18EkrXlr1cZX9rH9xBFqcStnqzAbICAI
b6b05LkaQJQA3DTUWO04eJKlppidpsN1Y3FurzHHQfdCSEkWnGkBdzLScDmVcPNzpiT08F6cvkZZ
TQZsJT4XMwBAVDn5OtF17Py/aTqv5chtdos+EauYwHDbOSiHUbhhSZYGzAQJMD79WZy/zp3tGttS
Nwl8Ye+1RfzMDeXvGjZxORFCe4bT6D69ejpPGSgMBKk/UeCc/1Xg7jA8lvZas3fxcF855Wsjjv/q
7zJvX/u5dkhroHlHile21XA0BNYg9khBa9rBI3FPR8i92RGz9ErUkPR5FtqNOdVkezjesAUb1Z1A
W+wIjWpuCp1cJ4OTxGdoeNQLBU2vV7hhcRMP2Y0bt08mxD8+iqTdls5PW0nCaSAeoUA+BdHsPGfC
x9K19OZYji5wIYMvIcmjAJFJht39ac0Cmgfah04hb+aE3ookdI5xhmCO2JZ0x/YCnGgx3qBX/utq
7e5kBeqoFVeVBALuBpitnI2u5+qzaZaTymBSeoaLWVVrrnFnHUYoCDs7ozVZ9IIAP5yLbWjQ55fq
VlX1HyPnr7CsFiCFDTCf0GOOSLCbqBWkLN9JjrmIAQXWtPMqGYBVRD6yUwcryuQsN2WH9sUiZtBe
7OxmGtqd3WWQTAa7BU7QvZWQG1MHnRXIxMhBjOHbDCyQ9eI0JdGit/QNPhXqbQwJB9W4hOjCLA4a
UCIdNdEq0s39NxFVmjgEiq7okBWGoqjqkG35C6Gm/k9fORC0gvichO2vu/SYPFd7DvUHG5r+K8Ur
RjoepaQ9kRviGUVzp+drSMSZTo2/Z95a7TTpW2WNnAclFeDkzG2xNXr5eY11HMpwK+Iwf4IU8tbZ
IfFGw4o0bJvoVFnY7UdbvkutnQclsPU7STDtO2e6jhpuYFF04d2YfDRF659c2s4jRDSUwvX1Gcpe
AC+KnKAeyKhRc8WTu3T3vlfsYrKB9r77rVHMo8k6UX5wfeuV05nVw2PCHvKQl/ZtTwbw8xzhK7Qg
OTSFz+9TVLhHZ/9Xu1l1dkE/kIldZOjhexSjA2agf91MGGcMSAPypaZVPO8E2QBfgpuoInN1i5z2
Js0TliL1I5EkWWz/GYUFWyQYG1xPHb29SizMhWTBso8tyMC5+fcmurPoN0jQCt1c5yE7pkCQtmK1
0VljDqEOdFLfpvq58d9yjLZ08OnlX7MdGv4Mmbhm14390ySX5yb1SYpySnIPyWXpMRK6Lly9WC03
oWynTR911nlKg/karVkQqCsudV8ezTArRolsHVVUDAfPxO8B9EIafZ2T1Rp4Z7f0o429RrezX2KF
14/3U6POYJYId/DS4MGde27uOoUrN87zkeFWfAuCM75pO3Uvosy7AmT4RYPM71chqOoyFuEKo44m
VR2LRqpPHivRThbZKWdjnxT30k68E/dvtIvzuTvV4kOFJVvjgoTmMbXlNhvjD2ssXJQwfvUQBZ+t
3+OWtUvvuMSExBb91W1hKQRTOnPoNX8mnDg3izVjHJILQruotzfhMF9mXsh9ijlkQ01Iq91ayQmO
4UcNOhunQUPXodReuz7BXlZ5AspJjGER3CCAjG5jnX1MLTHqeGuCYx6Kp5QVzhnzEkq3secasJiE
dkyBidggDWdZQHRSrHFxFf3Tvyeg9etTMhvckebbkcNnnaUdqXCUCKUfPHvZUz9wRDSmIMEwBOUy
SjxDbNDIVgoe6P06ZoZleoirb+nJ4HH2I2/j0bcQ07ogwSz+eFneXCt1SgG+P6crKKkZ+/sAUcKB
gIWzMxEUSyoU+SxAlf79SLGSJG217k+x8AnWQL3OcDRPf1SmxW3qmWSbzUwlRvxIfEJKoiPk7ozq
0jl7Cx6Evj0unSXPc0Ci19gSK5Et/YfVeMthqBkX2HX1Ji32Q8GAr8/RizyEaQYwNB+6Q9OFR4XD
SlPOIUwQaGDyZ8vhs0ylN50aHNLhPIxXKwmzk9yZ1OvIP6wAKKTMm2x/ODDP55y0Unc/AalJ5lG9
l9tlTvBRs4LYiYk0GDRaf8oqvKZ5FD9iTzq3eersRUb4DdDjI5d2eJszCnmsu/p2sWgbxrblpNYZ
ZXrgeo+6RsdQzgQgeQltN1k3vFX2o7SluERW8j6rvNj1qfcHtSZV5JJj0WuY7Q6HMMTAbyn5X2LR
H7kdrk7kl4SNymnfDnF7RZT0lVRFcTRi/PJxfmymThdwS0N+e8HEzcqjI6NNbxcJbPwmv9Gg14rA
qV8sd7m+RHnUHVQMBG2ph01XyVsfMY8p4+aw1Opz6Dogu7Wtj260lsxx9sxg5TsfTLqNeaYr7X4G
3r3tN+XZwb61qXrQff1Y/Bcgf71MikevzqbXEnT6JpBj+KjH9MwzOB1A5TLlg377NL0yNsTaAeBx
EwbQSuvgL8syc2EXR7qhqQk9leRjcdCGrr/AacWPZRlz6L0vnfMt4SR5GHoXnFpm3xHJ+NQtHRVn
XrWYH39btlpbX773hZOf40w/RR2o6p586kNbmocF4/VIQtfFaYjzWZh0kLvYvUvla5IDPfLh9J/a
VelRJizB/OWRs+HC1WCTd+ximSAcHOw2zoxUw0tanr06HjceVNzN3Ngj4NQBWL8DNtAg64laDfzA
7U9OglbXsN3Ge+ieQ8um5w4yqNfmywd4d3TZC2yxcjzTuULGcYTZlUJy2dqfUV2EDF7EXRwNuPzT
GNnoMHyWDlVUEBDfZRcoibHrwZOyTlHvPw6xCC5ZTCHUK/gD9jSe5fRd5fpZD+TE5h/ZjAsO1Q01
f7AGl5fmcci4ZZzZdMQfO8cwt058Sd94evlUqgqKIavuXuUfATQTGrTKw70D/QjR90a1/DZcoxFc
j4fQJiy29hn0xWQsI2OM/8ytjferxPDatSQZEFlKOQIrkqUQXCBl9eeIwOnGldOmDcvgsJT9ew1R
m0IcqGlul69u1OMuRCfSBx+mn96jpq8f8oO3Jj3FkPOO4ZqR0TqkyNJQAzTogXEM8rUiHVNZUEap
MpddNDmXRdlwZFY4GQ4jWMcxEC87/JQMFPEVtsxZROdAUOs+QhL8tp6xLQyzRXnNOnLvc/1hGhoc
qbOTp7CjjB3ctWFyQ7xtvOqT1e3doeQM7Hq8ThEkwIYc5TwgsEXa28GnHu+8YAuukwytkhzQE3cu
buMmaA4BgF4uxCdvcMzRk4yxckHOcTq/lMsvYujs0YDem1Bt8342B9SWnEUJF3WE8gVRqc1zjD53
LPHRJInoEVBbDCtIKa2NwSXuqWNS22JrhfPT0nfHLPWfaIc/a2JmxYouMuldO9kne12GB/QtdnNU
TnEvuuiWPv++XFOUvOzVHSR5BAEDNoV63dPjoZmoJyFXc54P45/az5+ky14SjShvEUgOoMqSPJnu
wzKi2RBz9BmUnnty4qMDpweACvbKQXAqJCyVfPNj+eaaLpyELTXhhj7nT1dQJ+QAmyBFs3bIRsbz
zDcS+GywpNqHMTUxdDC26drKJ1YxwW/iz+raXQXy+sem8t/LgmdJJ9Mlgcz0kFCYB3GBIK4FF4xT
JzlMBm5MZihUWQltjLQ7aFyQR5n33zSpZ29dE6AxADhY62rnIat4M1PQHoPxZW4XB8YKVYPVJmaf
ccWfqwmxS+PPeA/ZXXB1LTeWHaf7ag3tbh33zlKF3Ksl3rozkAXdqwIPmsRYOF1CJ7naVRhuc7ap
zlEHbYqjvk+AOXYMUEmSBhtCZFfnHocYIHFo90ffsnb+UNtAQa0fXya/vlMPux4E8daU4Y+qJw/z
XPE8D/Nukq92JN/Lkk6t1Ky9nK7566/QyORhWnbx0MY3MiwIrJ2MBmwQfDKaIYyvL15N4p/8mDi6
pgK3rluPv5hXgHUzH925OPndapY0Q/XiSu+/EDS4I7T7aAJ6kGotZIPC/j6DI7k6TX9ftExkU52f
AtalmATG4zJS3YQFYE2PM5Tf8xbiFd1cwTK+wQ59gOV0wGsDKpbAPXx3RITE7RszrvgeQuTvFOCa
i80aa+sAPW6SqIMTLyLiPXqModAjttKuint/qg60iQqzZJy+Yigf9107/gpWUNcwxHKe+jUTyoD5
ccaSgRXIW16oAYN2zxjeyv6S+3js1XwL8daDit78tQZ0AsuxHOi0jF9qwN1uuWP6CRmPOCiGdeld
Lpy9H0r1Rpv6SFwjwWPWzLqixuzWBsOdwHBCDBxpT9+9B9hBp1RQISC66zD+MJlvrpI4G2BkjuYG
HlwozoOZeJJ765T1QIda1ltiha8a4plAJuDqn/IF07B1jHxlLpEzfvxb2VoxM6gYwMRWttbuX0Wu
mLofmVvhtyHOEJ8/DpUhJ2s4GD8ho+E/Td8Sl+l9WgEJLUMSSyQv4CbtxGM8A7AiS62r+ULI/K3g
ifRHUQ7fk6XOVc3JN7SaxpdBRJDSI2PiBt8TsYNIn2LocWxbFal2fL4jUIPCBjYhgExiQybFAUmk
3/KPRw0+ZiZXUa23w2ekZLdbMvcSdmwiVKVI6Uzlq9Pxsfp0qc3MNUVI6yoJI6OxnA5d/5x3RMWi
WU9Z5MG5afwfyczaRa/sidSjjvaRIIUrK5wFH5TLjSzA2kQz45FEfCHCr2jMxw8XR3pjQ8ksZ9QW
NdbzZiyPeSHvK0wiZYoO2bLBXBoTkUQRqFef7d/FsxEnVn3xwm3x0OUEbvHDsnTwLLKUYYAiNaOT
NJJ12RQchw66Ae2tAaoRSfO31i2fYAffQGbNtRBEv1Ujqx50RkRNr+hU5n1skIMTJUfIbCDCFO8T
Quj6CRaUFomRw65Qzutgl1Fymbl0VObT6oy9S23BF9L0FhdX+O14OtxL+VIkdXXAQgq2OxBXv9Ht
oRQUPHaPE8Pr4GuXpOYhwLoJoGXvuwrlcN4UxA1rgWWrLE96wXiW9u5el+66xiH9WvADuBIeBhOb
I4Ct9yDTExFP5VMVktuxJHl50BwjDnqtsw7T1wB12NFy/fLaNy+6a5tbdEKh+Zph4N80WXH1x2G4
uP5DKUiJIpfW6NcO/p3psxRwkNiNRGA+Dl2N0HCg0SihFQ0h3w79rTovXsc7Zpj+1RSrEeda71qH
df+6GzznOpXWp5PZ4oSW8StfZMWmgN2xlz6HWW6fPdFvjSfnc9d39n5s+LeBlxvlEWGCtkSO0U81
ZpiyJR7hKGzElyu84jQuMt2HMFyL0eeKY7ADIImiCTwYu0cgbI4GCbLIP0ml7vGFB4eJgteR6grm
J2Kzn4O3NgTKBsuDFSLekg1BozGhDDiul9fJY7OBfN4B5kti6ti7J9lAAy/wi+24wX/KsaMy5Ygb
6UyZna/MLHOXNlWzX4cGs0O25uK89wzUgdcGHCFOH964iQHdYJrr8NceuTYQ+T1XDe9SrCZ/U7ie
eyuwd29aX/74/Nx511wD2zq53GDHAjoA2ZqVh76Y/47fLHLvNN6LintWJyMiX4+PqO399NCFEBAy
/VnE4HJEsK2ykUsa/2Avy2fHjC30scnZhmF/9ngqIkQH3YwsyzJMs3Bov7oBqo8Kswz15Xapfvps
guBoEP7cSDtWp8U0d2XanmYr/PEryPQ2HidDx1upZddPOGwFU2oc5ueIc3g3t2N98NLmqSlzOnW5
Ts+Tb9PxOg1FMkIpn5lJs0E6x1Bx1y1N1gygjDKXGsJmFeUgHrdrmgSrJABr1El1LCZKbyYQmhq4
Rm3Dvo/JYQbhIevr8xTQByCC56J1+GJrvGM71YAZ8nF7blUYjuccld4pVWMNuPjLX8bkETbzoVd2
fDZWSLmapveNbQGEz4zHLJnRVBw11mEg9JjBneNfjOUoiHREXsTNHWmP1GRS2ateoicI1ZUPKz80
1F50Daxkr4bMuqLFuBUJYR/W/Fa2/ADdhG9U5JiXarAD+zRCrtsS5HwcJhNw1m3rpJkeJoR8Kk6t
y8T2HdRD0u+rvFgZH8HJXlz7BXLFHzp8LXvx2PO0J5XDA9gwjk/asdjH6Zygi0/MKTY99vQq90Gn
w9HKBSUi55cDtoOdG1u4mKiCBIdpWtsUC6ShJpJwIpFl/j5XaDUwHVxX63c0TuldOVC2+45/aJy+
eZ1BRzadhu/aNpw1WfnMPj6/iWbosfj/0tVP3wr58e+0KF2Sn8MkKrZWn53AXauLrD60DrtnSa6m
RQJb2anpIUsRek0RyRZBkbbbYe5AeXqgccPUZXcpWY6zCmKURaqcRGqgw+ZgO9VX5gNhVRZmPH7l
r1hFJRmnkF3y0b/vu5QYlQbnaIwf8bgEPJH/dBBlD91g4dGpycNGiBOagz0Ty2B/Df5BzcJjiihZ
uIbTyRV1fIQQ+gZe4E8aN82Z0u3Ld8aUkt85qxmnPwNnXh87uyW3LT2HXe5sHKcz6+zxUEKRe5jn
6pVvlJBU0dNxA+0a7eIDdsX6vYOyblwn35Eb5e2DpTE7PVs2cR5lfk3+N0KDHlMPqX+P4grkhDAC
LNNE0kzwqbgC7z2SMKC/teIOonK9ClTBabNCLufqb0E2deC1cDonFd2KyOG1KsiS7+Nk968fSLtx
G04mvdq1/xUBL7HyXm+dmsJHa3QKoxwceEJrxDh1VMCIf3tfuGN78oPlXU/c+SH5q5N27rA/Zcfa
hI9m5uFwiN7acosek5lfziaPZ5N3/k2hAPjFefRaM5UDREvZlWjGf17iKcodKhnyW0OOqBVxsZah
EzAmJyfotyzkAYoeMrrZZoLNtSSbZWeOdlCbg9NFR7YT9b2lcp5ecBV9MsBHBojoWcUveVwsw8fs
DR7lU5gOz7Oxpw2b849SZw9FTYZTkVjI0DqGx0mfv7WqeDO+uM515O4mNztkw4RHOZi3ARCVQypb
Zx9k7GeJAlmy4gXjTbvDWvp3UrB3xr6+eF3+Kv32sxUEz5XZm80UkAsUY3YlWbgG/LpaTs9OAxFl
JoF8l0v/a1D+u9+Gt1PrfRtIHYtCgE2MIPA5zbojd+jtVHq2p0DAPCjJWyq9Z4J1xSGt9H/c08hC
YLwg8gNVKzp2p5B7ad2vSRw+VZX424UZ/DHIV4Ug7ANlSD+wmC0Rixh6kr2luvsmpDJklu2U2Yl7
N96l8KmKuodlz8RsY7nnsXKelCye65Eb1a4Jv2HtXZOlsnFDUk3KAhmBQWSxQCUG7TdsFerpjfRY
VPpuemqh13phCzQpqV+k4+/NFP5tg/TN7vizgzel/DHVX8BC8IbyfNt8V2NAClsip92iq/uUQImN
L8rvSOmb2EVNn+qrDbf9AolE8xGtW6/yFtvTU9Y7vOq45Y9B906MZnBrCO+mi3eIXEb5G0CgPNgq
tncBtRlhSWePXdwG4Wu7x/cNl6cc7i0kOZtYA2MJMol4az5KgByecieauPxeu/ETiCCwsiwnKo/v
ssr7GtnxsEbdnoBXtDvHR5miVH7vY/DZ/bOH29YC7JnIpB2LDnYWrPsZfd1P4jU1AgSzjyJBeDZQ
SPZF5DduWo+XVFDfkEeQLTNM9Hq+IdojAvBOjjsqEGfioiLXPMfb6nWoeVLc9s7QXtSAl91qGFxJ
RtwO6/xtZVGMwCiZdqHDdvR2XG321ZhviEHDGKPZ/yhGUqUMmTipot0nPekhENk2scuMif8fDTB8
pB6MWb/GeSWooeSs30cqLx2EFqj9NSZoSFOOk8TeSeIRtksUHHqbxa/Dq04V4wAo5Kdm0yA2uYfl
oNjO3guzpJBRFvuf3B9tTuP4JqNht1JFD81sB5pov50kY+h06cieMSVTpsFibDOas+PWT52zAtHh
4vAGWDaELYlsjknp3TASFVaCpg7KP8JzOOkkkobgb9ZZTy1eBDSLM/Pj1hzqrvyNPS/YeE+TqUNW
GuW7het0Q3+B1ECaOxlQa0lDZuF8U9B2Hayu+aiJO0qF92wF27LOjwX5jDpb3IMd4zpVV4etuirt
X9IJaNxj2h60DhiZq+EpW4LfcOqZO9SnwQm7TRDp/4I1E6g7KzpxplQcqZPg5FgQFfklgaZpkIM7
CIhBZt8FBzlxx1ecR88ibe9q3FUbCaOGkLDstguIrxzm+rIAcdqLonvIoCChoRqZEq+TmmV5CGnL
NxFTcYcwLUMqRndP0Pxd16u7HIfRLqhokRLaMGcpsD+mp7RSt3VCwzLwVUEyDndLk95GYunPE8PI
vHVorQWrnLDmMIvemx5lViNImyhpu1xGHr1CV8Qao7nP00BvYIS2nPSkPszlbQ6ui0B476vQgzz3
OZJ+D8W5wgEesARz8trmcHOLrRIg4wt9IgSMV6bmUS/r4Uer16hivwWqIyM23IbVRXgE3G+7JraP
TOa0wP6MRC62RgtvALEdQLJ2GZXePNAzc/2g81Z6DzjgLsYPc7KgQPASC1rjPnt2qfL2usL1XrZY
jfysPhQuRToGuZARK1y6lFq143fock5PNqhbarHPUg/lhgOHi3rs3qt2+PpXPyjWtQ17u9ZGlhyX
uFga4Ci8vGV49EzgnoSi8ymccDm7hh1cFs7jT8TdPQ+kLxCruK299jewHO891GAgBBEfL7jXFkjI
8/Kg8Lx5mvKkm2JiSsMW11DTftRtCCUSYeyhK8ydSMWDyJbbWtO2JKiktmhTUC0Iyn53tBDZ+v9F
gflEXv5NW98RtzBs/ZmUmXGmGw57XjKWnCbJv8tGLocAI35O4GAo2duoHuEwe+ETZ8mTPU6nKNAv
psgpVh0+VgDO0WL2EpjwPmQLPY7q3hT+Z93mJzMt15VQ7kbTRSYhyRGxeAj95qQQPq8dPNGIgKO2
mWI0ln1lbvRf6nHBxEipbA2kWodKbJHOHhNpk8fSjcQvQACVqjrWfstoZc1C5GPYR715c8G7qNDZ
JYW+SN5cxDgsivPPoYgfx7b+004AfO137QQv3br9l75+8mKkUfBSCkSURDClCKIxqSdbDaeKpKHn
vqvXaT66jSp4HHV32/UEcVSSVbJKvn1Z7MMw2w0VJ2dPQaZmThHutR0w1tfcpldcWvvOcovgBMod
EaKFHofV74XMEtQ7bv9a+fVDa0FBGvpDkAJg00TWWeqn8W3avODLYlg4zjEBRRFZOvSGGwIxb5Mq
6TcspmyMxdTzajojO05N8jVV5gTnbjerZ6e1UZmbz1Q7r5mM/6jZuq0Xtrazd7PkujhFsTxVpKza
NC509PquNX5/w6cFsd7Ld2Vp3yjbORJQi05wcv+2JYhzb/SiZetXToLLLMY2wBTQwGw5DcZl2RSS
vXYJ6vL//5JSH4Dkv79n7NcAmyAM0Z2r/DChLCFnDsQ84QHcYZc5UBRcTvViSzAHRdD8egt6/i6K
4ezG7pubDt7Or5Nwl3prZTr+IHluP4YpRS9BjMyeTIEY6cYTnfGG6p0+3amGewKEARkHVnSJ2LWI
DO2KQJA9RF11sQaYIQOFPXjSoLp6ZAOHyoD7k4SPSKePt53dfHvAKGLDuRbPvbXVjLujdnmME27f
rmupm3yUiiGdTOSIiutMD0ex2lyyFIpbPQqXbVr5WPmSBbyHDsYhp4UqgZbp3z/jX/SEy7GlzHCT
L/saTNMGawJgcIJSgeAqc0TlazaQ7u6TksS6EBEFtSdpLDk5bE0WFggwDXf/UPG3E1JMF6dz08R3
xiLIL3XFNSeuhdFbdWRl3PXewyT/zpNm2GlcZw8EX90SLex7m8UMCfyb4r+wQjkq+AWWaADjrYmY
JTdmR0TdG3rmYtunpJHInAZGhPaetrjYJUGFPTLyp21O42PDYPLqhhoC/QgQnemldSYeuiw7Qj04
2g0wvFHH894rnQdP/bqoTHFJLLHSuHGCa9Yv+aGMSQhqZXvxD+hmXlK0bTem6hHWpIN9cBFCL4YI
RSLNkSJ33ykYa6HC9FqvMb6+/ihW0qNCjIbfz94pC7dHjbMFN/jZI3b0nS+H5Z07/XrCSe672CMx
j6xPkxTtCzvr135srD2aFJxmU/LEwII2q2/+S4vubz7N3+EA2sn0xdHm7dxWcbfsdNTjuERTPWjc
09qk5hGnG4s81/8d8oBRrLgWDW+fL9RB1nN0Vy/vgU6WfRRn72mBLn+aCCsS7OeyhSDYxQWZGGd/
6cWJf5x1sncKz+UNjC/EObK8xU05IoXFlVS+A6TkoYzUcLJqO7ptFLcaAobLOLoP7RCTNp+O8w5b
BsRqdja7rmhG0kmcH57AaPc/8wKj86PPZoLJ1sVdZiSecYrQMWE1ZcmGC2WAThAKa9raMDN2QIE2
7AnxI+OnQQAhLzPbnmOKlcowphkmOJ5jTxb9MpDM7pbOxXbOIoKdnLKXOHo2e+rYTNUR5S7zCXlb
NUGwszpxlwnHPaVZ9Du7BCxwCmW7igG4zw+fO85/lAIjH/zOJh3oXsS3WaOTu0G5zKjrq1tSTou0
4cmjtLpqj42FB++IKqiEv0qI7oappHuec/9FsaBT41A/5zj6HifDHxqpVanKgzUa66+r6uIs+qza
+GkyX9qUz9X8QRE471SOtr8S5d+S6aiY7QWObHYSm7LhwfUbtVfd/F8Sqm9XR8G2dlLkAA6ZdVQf
u1qgGo80qsgy7qmKW5iKcPQYRIkvjWAky8S8Q9MM9zvBYbbYoEkzIh0HVLqbKsq+PFl/lip5ch1s
WYSbWjRmXf7cxZyOk3G/SFiI9nPrI5bz53Kbh+kvmm13Xy3po2NDceope0k0Og1LbNg2GsMin0VW
Jrv04BOOKDDNoE8Zbug/diGooHqSJ5bfty3pVtvK4fBefOinpv2eyVXaWgR9OujI9qvU3gue1Nj9
NMlYMk6mmIVQ+NCx/pgGGOFLsc0LbOsNy+VRRH+KgQjWrrOJ2A76m95DdV1nDBwNhWc2ccPmiigo
29RHe/piFc5UGijtcXYYBuXBfyOfsuPxZY+ClBwDk1lm+KyLvkfltgBOkemqX39BOVvsm9D029ia
yFY4YPej01l2CubVLoenegxdvhFRNjmjd8ivow64Z3x3m5l+OaKkx7HTq63y+aNzmo6XeXFmUPXs
/xmHYGkbS2jzoc1QCi3ssvZDmXCXw9S+oYRAvecdNAYKe6nvhFT/hXaLDMO/mmDM972zxBh2u9ti
IYN1xEAyTuT5uO54WzLa3jULGGId8RvE8pU9Hzmyab5p+EIm2Z7JemJgVpGwpHnOVq2l4UJnoloY
VKft3dC4JFe0OWNy2X2R3HXBJVYSNsP/h+Ev9SYMgr2t4+NE0aSIGT7Yi5XtS2Pdzz3iAdnIfVuV
iHaEfuD3xJIH+regBrTBr1GO98yKJp8pBAvQfTHJHzuG8KyhfQY2uQeOOgs+1pDSGWPNYjajHlnK
+PEX0dRoKYGLQdjftiMuBNmzibOD4rePArWrq7jeluOChLB9mAvBtpowwv04Tvc6mf9TjbDOwK4d
7nKEKLmw/UOXD3oLiX8TIl4K2ZFuZTK/WmXZ3kZjmx0Y95bXbgy5e+V4GcX0AAZ9OPiyu+mXn5Wo
vLEbIbnzSc7uRXEDbx4VQbXQcSSOjXecFtCpYfSygU9A5pJTPfLkMy09xxXn3kxbzqh3OYqW/26V
Zprip/srhvBqpsG5oETez3Bln4lTxKZSsIOyV06wiKenLgA1bio7fuw1VlS5ePJSz40+EJK5+ydU
y5JkfG4bYtQQQFScGhBB5e3ICboINs9zh0Ga0Pe9n+nhgLz4I8dkfvASdNNz+TMgK98WTGiReBDz
IHrz6Ap0JB3qHgP4deOC8d45g3tHysbjYgmMFT4S4KT+yYZnVjWQ+WDHGAZ35NCj8uqn2NlEFJN6
Lr89PZ1L1iDWjfanD6DQ6NDemOoNu7Ry3ix/nZoHGiUYdOBwtS2sGsl/um1/HtBbTlcngobGZLGD
x8YSD7ELEEK8C7ML4NVqVvdQS4wVV67GIBXk3uNYr3LhUt8MPUMX+petlpYN41sgleG9z4u/2mpP
omPtnCYoKdJJ/tez3Azb6qNy5GWhYk3GH8K278eLE1S3RUCAXd8Oj1Pc3LQZhQ4hH99ZPj1h+bri
RvwTRNZbgR0HdpC0A1wAw7UgFM6Szktndb871WIsGtvlp+G23OorDMHuYFUt079Jf0+0SmRvygjm
OBsk+W05DMfEiMQFpZy2Xvr4I0tJB3bMf7Ps/rMn++I75G54E8+G08AnwxQPY3+TDe5RuNi0/sEg
KqRxy8LsZ8j4IoPGegVCu6kjZ4Om7DiU9pV4G9Lpk+I/3yW8ue9/ATnsixw/hcvSS5YXSYie65t3
KJ+sdNgfEU96iFy/2tqrv5U6gpZuTuedEA+R+MkYBoUkR9oued7YEh4dGfLB2N/wMjgbVPc+ZeLJ
Z/RgFhI7Uu7CXergAdKMA+9ihuq0O1lQHVNCtjd91ebHkMeeOREEYjENT0sJhG399K2Bi0XyTeNK
ybd1k4sjiZsESXZ7UA+gZjvGxTjeskMdcB1Rs5yoJWRHfS5RJR6zev4DFOGuzbPuRKxWvg1Q/dP7
oiwfy/x+sXv/KrrxqYCKejfp+jK46B+y0DoPnftTdUN6EKNil+Y1FOrj5G5IFe3YSR6TSi47b+Jp
jf6PvTPrrRtJt+xfKdQ7E5wHoG8DzUPyTJoHK60XQpZlzvPMX9+Lsl0p0yqdW9nohwa6UPVQcKbj
kAwGI75v77VN/YYPD/6k3LytpjzbhSnFqrBtLmWFGNSoJjQ5n5vtq3lDiBcqZKHdNrmp7zFwUfur
c2Da/Uw+RQZzrh3bWzVQNrtYJU4R+RQp9hEpKBQxXwU4o2C9SJXQb2lM+9iykF7glXNHohv5XlFk
WVodcc8lmjQgC6mRdnliYa3O8W9HIklv91IUmrt2UfLnIyGRBN6ljozMz7PMQHUFK/oiU6/bgH6O
WUyWqNWZEopaoP8efRofphzdTGXY7/JipgwpWq7Qw5q2qF05JWJTp8IF/rrUDKU573Sepd1pHPQj
jk1H9otw1UPCZQ4auQu0GxrDMzoB54pARhRVEa8SjE2UcB6aquekT8FtZ0+ksVP9DthJiOMsuA1l
9Y0p8cnu1GjYSyn6tqEeCaSwJt7yhLpMQkamFVqxW+Wq7LaDckc8nWCbXVRwHIXpWQojPStsbrLR
kVQj5K6Fx5DVubn3FWp4Ed1QVxrV4xwgnfnYiCytEXhoByUFDhMOH9XCFr0AAN5YooUJa4/WWYMb
5MqdFqj3I0qFwigfNXHcjLr6tannGyNGAkV1cBKeTwy/Rv4wPBQEWRUB3+KC0FeEBIgfE7WyoXcJ
xfVx2rZObmgXSPcQo2mZG8vmNysOk53CHY4H+ZsI8stVO90kzgYfKojulKMf2nhOqgjAhxNURPV3
gsOCEEP9oxu6uECgfr09g6DgcxLlyiWMhJiJXD4oA6Fs7F7swQge/R6wi2ac+ZJJ4GAeOmDeX8ZM
xbVbY/KkgHpPsM8FVSVv+R9pfoOdzg+lUOvn9YCeNeg51Eb+DRW5fR3SVsAP4PaNuJRxoy9dTVoS
6jgBcw6n3FYPdJfykL60zlQ1IuRFvkJiohEik99LQ1wcGgQAdhLl4ZawooG/SdvAYEhOwEFe4Vy/
2tc1g4AKmYK2ghNNWt0WFRE7UVeL1K8nyy8t8iX5oeR4WGwbVCFZKX6bCThwNMQS1pxd0BPgeJC1
ZLkY6UMJmhyoEZ2QAkyvniyMkLDcZMM+JFijNuTHQShgFaNJpMQL4wtlCkA/8FrI3pWckBul1r8l
pfqsaiKCpzjl+PrVXLgHOS5UwrDzo0/sztTXJ7zlv09XzYCgilDDUrnsV6jZm7dFEYksn3F3uJ2q
X0jzkvFrBk9dauI9Q+BlVw2/4cQrIi3vwOpmQxMCYb3gAnRTX72ihjYLsrl0mILuJqvJBxXxlE7V
PR894kixZkBasIWmv6l9OaduLh/TlD0dubNkW2V4MKiZEO/W26ps8uXIIkcgLFnUskMvkqUsik5R
yy9CpTeOQYobBCeMH2pN9ILYn7GZnmlBKJdRGripb/ReayjjTRHOW8KMhL1YIbEMki9BUm41ixY6
h4fGM6Y/sZR9ljOarRMbX1s05JyZQMFBbNuMenddgf7l9fVrCX/VKI2O1vqf/LQk2tbKzoLqHqiZ
YVemcgtPEK+Z5UGzIpC5DzsUDuUNrTiSRJOzJFeuK9M4dnDKNvUD8iGiMiwkX9NITYgdWsiE+BrT
4sasgysdMxob9jZwwlF4pFgSyyX924LSke5fVplytGKQIVSbehdv3KUxCBeLEg1Ua0IizqihttGN
swt/NqxPek1uR9hhO2oCrynIjY8kDnhF/lnQMK3nnWgeBfVhTBvKD9R2LXPUNyGJe706wXSZ2if0
tc19XZ99PGd+YywbGgxXijuWRBeZpX01ZaypAAI5VAVfUVwGY66eB0XyYA5NQQM0bG1TxisXGQQi
LDFxVZDsOUzIMHCq+yl2Yl1B8+KPu7hGzJQ12K/Spv1sJMpzH5FFNoykSdBg34QC0S7TTDpUGRYn
OFrLT/xl1gPNkWUY/wo6VWikq0vo+ZMyogngasspTkToWanVcSjZPeJfv9WEik8VoTSvd+4/ovaf
R881pcVv7f9Y/rXnopzqKAjbV278X/9v+1JcPGUvzYf/0F2R8d/1P/LLX9v8z9c/hhnsPLVPv/wf
N28BzF13L/V089IQ3PQTXb/8k//dP/zHy+vfckdw8H/98xkRf7v8bYgZ83/++KP9VwjQbybY8rf/
+KPlCv/rn/+r7r48rf7pH8B+3foDkaIm6UwzTIb6QuX/Aew3xD9EHXIIoidVRCKkQ+lARNyGjCb/
gWdHUSydjrSkSQrrbFN0P/5IBVsms9yBlNBkvrg/r/rq+/Tghv1bxrJi/Lq/MRmayaNZIjgQsKji
GgfKa5qYachmsPTPGzajCFwQvzqLQ1KY/U05d9cE0oPcLe67uNzWM0Cm4BaenTckvqeYN36kOu0g
oLIbzQsx4kO3xON0WB/qR1r/y2GjWY4FU0OHe7omigYwr+76KpAdYtA22Yz5DCkxgN99RoWUHEAF
10zQOglRqEpS4Tjp7lWh3eRzZw8w+isluFDDgAMN2ajYbPJI2eSjhOIX9WcUINTKEFEjJGpu0pHG
jvAIPpLaBqpA9kePqjjetYq2AQyHdOZWqlPPX3R9KAdiqgfY6LxJ3poYSaQOW5jmNMlXzI20tgUk
qOCyKfgp27J9qEREpv3oRJQFKvEgVV5WBnaO8XeE86AI7Vm7tAlRxRJfQzYzFBOk0st2Fy3apiRB
tyT4s/iTxKgzvSFWHNsEybCo+wKo57QDu0+ccG1yVnbIhm01eepyb8zPh54sm+BTk34qq6sIcWp0
G1nfUFIjBzZtaXpISNeadBoZ0XO++BfKe2O6LIPHsfg0jPctHR6huErorGB+jeFGqXeIbN2kvGYr
ZIvTaLfq2Tj5lE5xLIe7DNmnFH2OMAGlHOwTPgq5VX8b6XUSCGz7XL4Q4kfqULUVj0JAONTcXxhC
6QhC4CXT5C4hBhLuv4qk44JzMHdg+jJPL0nxudc+KTllSxBYPqmHYvO1IBJAE68iJGm+qmwmmiB0
RqQnJGB9JP8p+IXto3aVi/M0mIi1IiYoFZQl27c5KFp2LKohAl3FvrGzOLmjNWkLSi7d5EYimepq
h/lbKHcw+kjyRRii1FtBJ986o0aFJJVmhpf6f5rRvYrhVsCFRtUyumafdaCefk5r0h2xDqXgWO1D
JbCdFIMG2XTO3la50az5axxgpDGUuzyf3X4hV+ERXWY2mgM/77eWfK2kZL4R+VYGFYLhSO3Z4EVb
zBtI4angGdVwjfngRtEQEmov+chNxyU9KweN3WRgWQ+KbjiDLGNR3ScoolrtQSVEduqiR2Cx6I5B
7hcbGm3bpMT5A1pGRYC2BF4VGdxYxb+fpYTgHctLYhqt5kU83GeRyaE0vQyG4bxl2rXxbk7wveVU
D2SdE+VOrjvOrUZ4mVNWsgJhs7hDRLSbsdERlNR9VqTkcUosr9KWhvolALNLWdzPfoABHZwcFYKm
uTH5mNIWnQEBEWVg3qkZ1LlE7TYslU9qdo9BgZyiET3ZiJwWoSW6RRSsx6ClLGLKGyrZHBBTeDGP
4gypyBjuKayQztU/lT7VdiGhlTJcsvuY1fQg6+cJmmrsGk5jUdZQdVubILcsGVGl0+flMW1yrHsD
royiHmcb/4I79ZAgE+0YJcaNiKzKlgTauQZ1IFLFpNZrqe5zu1t4Jmazl1EBJn5EeZ1DiVpetLT3
G5x1xDGmxG5V8k7Q9nlaXLXjnwXqFNsQe7sYKyctyNLqPr/58vxY4f/xJj7iV0Tqj/Vch2vMkQw2
3xqaH+pBXsNfYHqwy5RaylDHOjoBFJXf/WjoECJ1oksUSV1+xJttfsQ2OOQLajioOTz1PruOTVv5
4ndOtYURcKfag0M4M/ftPrukK5m/0BD1T+z7fz15/rzQv37DigUrRH5eqBVoCrCJZj+5ja+c2GG9
ntL+2mL9PsRy2nlzmVnaUd4sGULYjc8gMD3fCbYUc1tXcuttuhFvPn52K1bj7wOu9nQIabOCwDUe
3oaKhuYSi+IF6D1s84xkU6e4Sl3ggS/luXGqzPEr+e37yLCF8XZqBiFA+upuEp8F8iaQDWeq7exp
+kSOLWdt20JWvdU9XHziice34mf+HNGQlk2MqknWag7VbRlJKGUNp/eCHQvojvJn9GLeSR3qEw8S
hRdsEifGoRy7hbILvlRu9vDx/X53HgOe/NdvWF21aM6j1Nad4bQOOfB26uiqMz5096GH6FE/E+6N
rexMO7F0lT1YeExm5xwIP/4RK4j27zdiNcss6mHZGEHAJ7rSplVto9DfGS46JbfcNicKNivG6++j
raZYl8X6HIlcMlhjV940m+Z+uke4ID2EDqrk23ZHWctFeiS54q56yGjCvQxHjosfX/V7by+7W8Kn
CAcQoTX++mrhBNHAjPFqlVbwqa/mz0aRGCem2Ht3Fs0fjhONSb0U8n4dpPSZYOA2fkyxTXKtkqdg
d87y9i5Gi/LERa0qEa83lwE1VkVNA0f7+n6/WTBi36eoUA2EGRB00NgoY3caM0jcxduPb9/JkVaP
cSKSqupbRmrcye0vg0NwJnoFz+rUyvDee0oAFUk+tPwAyK7XeqqHMtxCRho9MgXZa3ntg7Qts/Pg
3veEh9irdySWb8hpH3cVOeGy9/cu9s1PWL2mGWrbish3KERb9Kh24Fquxqok7sxTK/47y+AvF7t6
F7NoAvQUMBIuEUfeQCw40v63J092Tr+L77wDvwy2eoa+2tMqSUmfDccRt1hgq0bz/bj+b893y1+x
+oL9MgRHzLdfMEqfhNBPDCFbbmBiW5C1q1KVj6BsAaUPNxLumo9n5omLWiN9YX90QlyL1CLHh2Tu
gaPE3scjvP9a/zUdtNVr7TemSpIT8FpMDU55lXvVdlm1CDu7kI+nJt8yt1Z3cImyIm5PXv5rrGaE
tJjNw4IZYQgOeHt3CsuzOAjPMzo0//l1/TLUaj4MkzXXfqjSl3GRX7jhJjr0R1TWrCD1+anrWqXr
vK5VjGZQOAL3TeNstQJjNWuTMGM0SbJxy7r0kO7bXehl23mrXE8Op/IXCtQn18h3Jsgv4y5//maN
TOJUIK1X4ypz+ta6dZP4JmeE9CnjLDSlMc2g5mLSaOTN2nka15u+hwMTiPDzUsBaH9/zUz9mtQnJ
0iJtDI2bYCYHEuc/pdZw//EI720iuV4LdQN7cqS8qwkkVpUmFZSGnPwsvDK8gh1yf9AvB2dZUuBv
nHjjl1/8+3z9a7jVJEIf3WKZEgwn7nYNgregOMcZderL+v5b8dcoq3VFTKpA4yy6vIJ0bp4EhP/J
JnTgQOdHQgPcwlmOeAkoEydpTzyz5Yb9doWGtBhJFYIpxNXrP+WLrUIzGRvRWriDT3lpZEeEd/hS
TmCI3394b8ZavhdvJutYgNtvRMZCILx808NN8hjctzYO9q+0/LYn38pTF7d6KyG9Ik2GLujE++zY
uKNDYrFXbYj+k46+Q6tBvZS91JXLg3/i27c8sg9u61JyfHupKBBLXHrMU/EQ7aJDvTO2BI1sm93r
+/B/oYB8Wb7kt2398tKeP5X/D5SImRv/CnX7vURMkTnonv7xlH/9h/1Uf+m+Pr0tGPPv/iwYS3/o
GuFEusWxRNFYe/5VMNblP+g/yzLRTapm4qJnNftZMDb+MGSiq1nMKSXTeWRZ+Fkw1v+A7E9mLM1j
Yi4U+T+pF69Wl6Wth2RQJrvClAllWwfCjdRokjlWWLyGx1Ik09u8ter7Nzfm6vuUe1vBkFebltdB
FGzb7J81Ou9rCvngFzDfDQYRjC8WqrRZ6emu1Vhmk+3Y4GdA1wZRCRFLJR0a+SyYPyUEXw4ZuNGo
ANKlbDGMEShyKUmdk2CFMCYSz9HVt9mXPFkYBIpt1PehAsR2PLE0rl7g9Y9f738EWfFbueDHm7SG
lhT1tCVB2hc2sGjcBYT18c1674G8uVfrvVA8lFVHGhCUS1XZdjkF6Upxm1Y/seaukktwgfHgFZwN
hmHIhv7byabKOjCLFjqopfT3jOi4OkgP3Tb0xK94q4EQHrI9cD9iODY9QQXfF41/u419f3iWelb8
pV9hLrfhzTosdX2RB8ALqcR0nFqls9QTbtpLGM+bZKPb0Z3ukSffb/HIn7ry9x6oSpmLyU4n31pv
AMuIBpxVcuVAqc5Y/93sxqJNzGecYMJvyqf+vLrqt8Pu1Iece/zrivx6z+lQ6svOQUJmuP7Q4UTr
kbTwsom1B2rPTo0bKw5wsdwTZQH++zHAzWvK48bKLvGpY9iJ7aolNr4aHT2utyO1Kkm+TNRPRsGs
zymHK+gJpS+SchHHnDcUghBEzc3z3AFHu4+1wgWCjWYVkFoanKFjexAhRBmTtNe7bO/PuDhTPvRt
jt1zdJeit+7fxu2tEaROKl8pybURD05q4VMTekBo3VkBIEUB2z+3F0UO+TBGamWEu0Gb3Azqc1NK
OGnnQ9frF2SxunGITSOgSj/kh5LYerPpPun6XB97pL02Sq0v2uxfRUrECS1OxsOojccGNjm5xDZS
Jy4OQU4LP6nE4n8m4o42m8hJls5QoxxiFCgTfommDDy8XTiGQEO17d4c0MVrvmcI1garxM7Ay1l3
AVKnhQfEE0C8vycABYshGmbgqaVVXUj0UXSomxHm1bJvF6fcRjafTAFHdnPXy9807UlPbwVextps
Hd+/GS2EnMgIRZwEYKvjtMHT9SJJXyZqfaUauyPayl5SPKuUEW+STwhvVELYbt1lIeTAXNgKwnSI
O1zeZuhVurk0Yqj+41xMrG0EG2tG1mEIx2LZmlkIkGGOYzERtes0St2uQi8y54v321Z1sADyEzEA
9Ao0Z4q6824h2EqcscXPY9ZskfxxO1/iSvYA7VHN0Lf0zTcyYp8Y23obfCmj+z4CBdNCmBWNrWaQ
DibWtypcb3V6TMmcz8SjWgXwQArk9CNs6QxDQu/m5WdMkRdxhq4+M5kbqq3kKNw0cib0awNK4DRC
t2yObM2wcuyKUGcdf8xa/zzGXTLxuET5FnbahjATsms/QXqeRlhvwdecP4dUa3fSY0bIQoW5oEfR
4GPQwSLSg0MVQ7Jrv/Y64CwfbTKQrZxWTNPfzhQ8Y1V0uhwkMgWPfnwxoo6mUPHnNNEsqC+NWnck
HYbhTALrbNwtbhwzBT49ACNpdz6J3HjVHFKnnJAHYwKrM+tpybPcJPBDkBA6U9Y4AcT40gCJ2YO2
u6fDMxU5XO7PvthD9wPpVqLkboAUNhAQsbhL3Tc51x1Y8NY4PwwDHxUsWNnksxSYnhSXF2P5oIAW
LjToiGa5FUyIOrmxNaVz5pnWc8yQBacb8DyNwPbQ7Ck+IQ2G6WQYRzt+Uq3zC6wogiiJo7aY4DiM
3a6v/UMrisdUxFCdDDR6ercU00PdmzfWHDp5gBUkuBIllLe50+NimAZwDNVZSVPKJyyutLSDknK8
1JOjDBip0sKjGocXUn2bY2kuFpZ2dqUtZr1R8Pj20EWObLV/aCJsBNFtmz3O0Vmo65t5BsJr4mwL
r3K6DYOOcdrq91oT2iPOsibHEorciHSSTS9ymk1TarjJtvd9UMIGsMTEI3jMXYTE0ZEdgmy0x8ow
3UEuHLK98ZadRSmemVLZaMKlOdNOnnkJtWfdh1kGduQefzMUnmHjyy0tMz47yplglV6GZEUX+/tM
lhyLCVwkzLg8oJFNxxquQDJhqL4O6ElLsngMfemZhB9X9fWLzGSlqImBKufqsgm+tr6nCdKFjr0r
GOlpDHvZUi/Fhk4TLy0IHkhXiItNvJKw4lmHAeKr2a2a7VHyYG65TDhxlcJljRtpxhDb+ACo/K2J
A7KCHdtAgkGYeaF2F74S2mZJeb/Mt11v4jUiLwCv+JC2l7EVeXIyHSL8moavOjWTMKXhXj3O/rUq
Xlfjvp01p/48zHDUemROQ3oIsYvCWvbaaJckOU3jerArcjPSRDxMqQo+nF67CCsHN6GKNzKS0b0V
oOfnhzjFkAWcsA0RClTU/QV5W5jzlVhjguT+ljCV5IhYEv3zOFAX4SGCeMVDf9eQARQHDwb/YpZj
7NOwxs3YEhLci0G0N4qB3N2InqcZfIkxHglD5g0VDw+eUQzODLpXUb16/rbD3M9guGAnxl9rmsvI
CXaCCc4rgL2hBoQJYrn19Y5ejCwhcSddfZw9bRQdC2YrxKhphmVhNfDmwvM6PeohCgdt1/GGTblq
E960JziUD7S+M0fl2LbRTaug6LMwx+MkMTwzfYRMbovWF0sxbW28wXzlFHQ/AlPF0xPuEn1JiniJ
oDqJuXUuZjcpwLhcKT2lF84G5VNSkcI9DjvdynY0crYgRO1eC3bopW1f7Q6xjiVUoUU/oAsfbtI5
vama0NUKDIN67BlFR3f6nJ6tJy9Ee+3z4uNrmm1D9EqXn+cWibD4ZN0wW76pGqYReNemcDUhMw0V
eRuW0xl9OHseYdO21aXPEmMno36uwg4iJ2CLX2o3mvFWxgdeo05Q1X3wzeweavExSPFGmT4UJX0/
jpR89HyndSiwjfB20PpLv2meAN4DU+o2yUIOoWFRKedkFSHVwzRHw3+Bu+ZfxBofjaQ4wsjiAqU+
SO6CHPamjMPrs2SkbjrEXmEIN4mGJlK9kn2NT+Z0yEzJWyDFuTrYuly4UyC5KbLVjigg8JHgxd1Y
uIlp3IrydTfdFeMzzM1NPYGujIHi0WXVQ2UnJnfNdKnlX2KCYxNW/anGLzNfjvLlwnmXcky8+UUp
wfaLkMDxqQlY2bSDVtwOmWL74XNVTldiC5Yf4hGmWzwQNtgTG+mmZ033/MRd0sVHvUi/VApQ9fJZ
67uvXU0uJWJrHQdM0bAjYY1s0ZOE6Y3K0lpX4p6M8osynb4EFjlc1kSMEogBidQipU5dBS22NHTO
AGF+FKerDGWieZ1o12CNkwpHdJafqaN4IcG6h320kejbjGG+43NAYh3+2SrG3kv8TZBjiNcPaiIB
N7CwcF7VOK/L7lHQ+huxj3hoiTO1KfhJzZ0MvvYZgpkaSk0GAHVQkYVkbsmOE9DmJmlUr+WXdmNP
Itxz57N3wG5Ws18blPls5PujK9PNkvfpJwMbAprdWJRlo7pMQ+lcZ7g4u0iDI2E5aPzZBcoV9Kl2
MVqiJQ7Y1PmQkK3Q45n1uDBmMFxT9DLDxJICcVfjKOCLjhTnLOhaFKK9F8PCq3Dgd7z4ESDFprvN
lINekxjrX8bicDPnD5MywyjL7NqA+KDO97mmeb6YXWOpxAeGfw0ZUTb0TlMDph79vZiSNJW8JHwp
O/mRaJWnmoos7g3Xl3tWP06R5Z+d2bh6DHuIlyuHGChY5xCot6QEOcTIcb78qmRXRnHF8iX2Pqgk
kHRYcfwzDZ5HHd7P5Frm+TMIVnbcLMVm45jDmWR8mRL4Bsm52cunzk1LpepNPen19KJRGqMYjwrB
klf1pAxrZjcvnLKfrZTqBaK2PW5gah0iLzyV7H1qvOU09eaI2Ilk4BTx63jRhbrhI+T6X0vXoo2a
OIF3qne8Kpe9Xp5OIY4SjUgZcl2FVNI0mkeL+Jt43+6Vo7kfPNVTj8aJcu7Kf/D94K2jq0cEqOqG
tRR23l6WpDQzkcLC4AxTfx4tPpj5WFYXfA190o+icfS6XLNHgnf5jJyQya71CN8v8s3gSxn4zT0d
BD9uC4F7Ohxg14RfBdYwGtTFfW9jfN+OIK4doin04+lz93uH37fXvZo+aQmypIy47glqlsyaP/mG
k6Rnfps5lQ5tWDt8XElZN0R+u9jVBJpFTZlKg4tV7M4d0F7oaCCsCzSGtJZER7RDF8jIiXLRe/Wb
t5e5KqQbiYwNLeMy2+p6ns9UzmzlzYkLk995E3WV2h+9dlEHm7F6iiYcfgt6KQIDxIo7PqOwOI8Y
xb0cGrRdPXw83ruXpOoyFTxLZV+0KlsoQt3pUgtbqtM6F/M+q127F/27j0dZ5aP/eDHeDLNc9Zu5
aSrhXClkX7LBSq9kvbyyJvGQjJ0tJU9tj9wru9EHOKYJizoW1Rkd3/I1HtUK+3cEowFgCVrTAGy9
ov8f3oLVHbda6KjtgmJQg3OxespwcBinXs5Tt3nVR6NXPwxqxPVLOkk0n7rgOAp/b+ZQ+bJkndTt
tZhMCCBBWAWLnHjILmZH2vlXHBK8cFc/5icFXe9f0L8Ge5U8vHmglZVBdiJWgrRNzK/jEpdleG15
Yk17/e6sv0uvpevv1/S64L4ZJh3xj+sqbwOFDq93YLp/1TdUj0IHZcEuddA97ft9dS3cEETrihyx
vfoiI/BvlzjRpXziFsunrno1jUsNlKXYcNXgDC+yC3UrIS+0IVVjL4GT+XW6wA1xzP6cANBDPd7A
/LQ+xYfyhiKFuDv1FZVXDdHvi+BS2P9xd1YzV8Mjb1LiQ4+AAq3eUySKr7hJd/PZ5EpOTZ8YcvSm
dakJWbZpWxWYVKe6pLhgn3i/l5E+ek6r+R13heWT37usWoObfyYQCdqpAw3sRnsCAu1oX//OgDQ2
FHrhqCfXbYc6bLPKr9Mfl37VbSMXW40tHawDRYbTXzh1ebS/XeFfA65bBR2A+44IFdbkcAkOJnsD
vXU1yfdJER/bHswxO2PfwC/N5jWaKEkqL1rD5lRp94bICb5AYV53F4qWukW1wE0bgrhYb9VgW86+
k48V6RLalYJu3sd6nGgVud2ZI000M4ezlL+lw8kf0AzJas7sxoYspet8UKG18Lfr6rYQY5f82e2J
O718u3+7cAMvAg0rTaKV9evSbYDSLsISVF7jpuQIzy6ksnvpAdSjcj55QFcRE22VT8ZIh/WUxOfE
2NbKUKmXlAgkn6fc6u3RSLEoQ3gcE1q50SGGLn7iUt99vQ1aeRR1TcvSVu9TNWbgTlTO2NKt0dkB
ZoW97FIJdAZtA4wSpOHSzo0ulc8nBn53cr0ZePX6jDUlt6TNl3ucXcA+t47Is5weWJ9DesbmZIfm
3YXDJCoGlZiI+G2572+W1b6XC8HUWTi6Qyg77Z4+ybbxBs/f+ZfGQbbTw6le+TJLfptFb0Zc7ddG
6+fHifT5fbP9vgOXT0vt3r2Tb8ZZzdYgmVJh7Jkx2EkP5Nbhdtg8IyLckGYHVOPUy7GSVnxfgf8a
Tl9NUGVBF48xDw4n4VmIxWITuInb75DFbpWNdA/u0i63p/ah758z3gy72rXJ4HRIoOb54SoDpq9t
iUWl0F54CbBigU0+AWd2pgde1wPSZwX5O/P1zfjLU3gzf4TaasaqZ3yY1RtUI3DD7GdpK2wzL7pV
9h+P9v4m4M1oq9fSmvOkjZPlaq91Nz8r94rTbKWjZC8Sj/os2OXorvuFLWlLG97UB9+GR2qLFCb+
O1+Cj2eyvnpXG1Vk7yXza7IMRi2Ms/7Tx9crvbcM8eUW+Z8MNGrdtxfHzCySpdS3CPZxix+T8/Ro
L7pNFqDjcPwmnbAIrAWqr9P47Yiro2M3q7lIPABLuEr8sHgmUk2BDrkt/NrpBG6n+KUGBaLFJy5V
fu/9eTvwaiEyJqyKdDOoas5gGP3pOpioBIw5zf+zZAm3UetDlfY7AHNk45aeZkCxUpZDNZUWjGq6
rx8pB7soHTYlHaRcDxxSKZ0GplKj7MXBuAii1oHhfWJn+v4tk1SLoxp9LXFdUuj6NDTJJV1225TR
D8Av2GmXG7Lk3Y+ng/ze0mlYCtgUlGmc0Zbp8uZlM4KuUKOqW7Y6xqWY2nyWvg7bjI66v+8RSDdn
s6tskyvzrPE65/V7vPHdald4+ba4Bcl04jMpv7fGgiox+U24HhEZ/PqD6tzX8qiZv2/2YNBfLQWc
6sV3pqvqvN2JlzrvYbAZEjZ+0hV+t0vx5uN7giPz97cQiQzOSo0CICaI1QqoT61cgxCbwH0FF+Hc
7aJSwrOTEQ4xa99w7mxBqRzhrdhJtRMUYjur+D4J9CsY0ecTmTo1XRoqNAbokKhhyyVrdt49GNgG
qmm4VgFmNJN+Z4AbTgzV0dXyQSiheAVwmcmIvLS64TnNjQMprLe0Izw6kwcD57piKMAD9HOyP10a
wl6dqQSbwZ0UEuUALvfYwUy0ALUAFt2ohn9PhZQmm7KvwVbaCc9UhrwF8sqi0ZldRLFwl3YDLjBI
zSJ83H6pV4rYKmX1mPckx3Q6aWhzN38m0u5MjsQ98ElHMYJvIFRvy1pxC59Td3sXRI9d29v+wtzW
Y2AhtGYE4iMbQTir8Axa4V0lkxaUFigILiUApBjpQNuoh6RWnuvKby4CazyaExFjgaIctWg4mDND
j+1GjpRdq7Zb1PubFBa0EWJrTp4TQXXTllQCQ+alrLdDm5yXje7MGjFoVIBxHqnKY5qr+ANh2e+z
xr+2kuK+yHRXaTr4t37F656UhziiPQB86zMBV8iJ0uLazLDJtdr9NNM91aWObCArIQwzq27ENooc
krJzJ6+VT4XfHhRfJryUckLXbKyJ7BudjHZNJ5QslGmQpIQ0d3HzuChz4Ap6ZXcv6Q99oOEiVWw5
Lwn3qfcCGY5dTE+lVOSzOsPjFlZXcaw6RjO9UMu+Mmr1pVA0XJzCN79saKRH1h0JSkQTBE8n5v96
A4cbXjPpEIiSwr78tyqROYrwdmCWOtatvp3c4lCdhw7kzW32ddkw5ptTL/1vWw5G1EVJRhMr4ZqA
c/LrSx8GpiX7ckOfCwACUP/NpFuX1XDH9NFRs1BCsiMJwQbJD01anVhypHeuF0EcCAAZZY0CDeDX
0ZOs04Zexr4L5OeJ2EQyhVuOmM9xalf76Y4WWOfMp76Kyzr2ds/6esl/DWqsNnccujOhgVDkpOw5
GmyagCs32Q29a1dwl6lvOMHd/EnedQ+kZZ54wsum5qPBVwtc25HgYC6Dt073DaC1M+/aB2La2d9t
6418PHkGOXGLjdWertONuocNtQyYXJANBRvdk+ziBdMwQRHG4JAKfkmz8ePrfH9UChicQzAYrYWs
xMchp0oYNUaT3BhPcvvwdwawFNyVMsb5dVUMorSWzc3EQ5yPBsWasUudj0f4rfD+Ok8UroD/yLB1
lkf55gPddfpkgfJi90TJFixT5PpX/hkTks/yiLq63Fh7+fxvVF1eB8bAhMoTbxZvx68DW0M9Z3Mv
szM4JBfRTtolm2f9cnTJtGIjcurU8e6j+mu0dQVkgntmzRWjxcpLj9WgVC9O3Mj1R53r4VNO2dtQ
VRSMrwLvNzdSYMsh1m01OcQ+HSmEO/Q3Se0FzRv/2XDE6CfZC+Pg0kBxlVRnAULNRpxv6OzfWoli
w9n5/hb+f/3zP5dDx0cC6IDsmpSv0nfexitUg3/jp+xZ/gOaiQmNgs8BmzCRGf+Dk6Erf0DHkNmv
8lHC9mNw0P8pezb/IL5cxp2DMwd/n8gK81P2bP7BVhqHAp8yNrjmfyR75m/6be1cFhRNQWUtSuhP
V8UGSRCzhjhXJAmA4eGFwvl2JfOLGXhl9Wc8HnN/W+VgB0IdujDfkfZs6H3Oc7eiCz2P+h357Lbc
ell2aBFm5Oa3EbtLYV3pyhZYIEBmwEihdJEp17W5t8RPquqRg63AeWs3CdzrTDv041ZrChu+JvoZ
LOcbfRs2jpqyJ9ujpiSrHtG+slgVOtffasdiOwMj/TNLdsn4VFPPhOGjHSJSwHfm5n+zdx5bjqNJ
ln6VPr1HHZDQy4EkqJ1OlxseF+HQWuPp+0NU1UykZ1ZH9ax7G4IC/IXZtSuiryxF46ZvafcpMjv+
ZNPcxYfY6g3TgD2tW+0eyB+ma7ZZ8xf1R/SG86M1OYZLmogXWzcNNKu6CM8aufL8+eQNZoxtpQkN
pv40+F9hbw5vCaB64GDTxrBwvMP67fnmTy+zlV1ThlCzM10rO7kW+9ohP/oDIf1YHPE0rcnWaYmv
97DXKWQwl5QuheHcnUiU0OfiU7p2l0jv/pSK9mLLY8474V33CAl1SJoP8eozJ7t6EdYnjMmeJ/um
m4Hi3BJ3lv0B10G8qcX9CoUmBrXBi251gKWbRYqcyBBN7TTGaXcrGF7mjJvWVCIfJl9K0Cu+35o1
fEhf/bH/opBu6g0RBOr9YJfHSLJrQjXswR2d5lrWoONmfh886I/VXezKWMcmLsxX0U4dwy57/BE9
Aury3EubHW6bVvt2U4g+8ITkYORbHOa65gN7h8QCdWcmkBBAdMwgmFIRE71ghzb5HqklXaaH7g62
5iUbLKS7jY+FyWpfrIhX+Jp55FF9kEOvXd8tmqM4IKYS98NjSaDFIDt6vMeJjCzBKwSkzCNgai69
ZA2tzkxITN+o+QPOBiQiYL4KR0ea7B42vXCWXoHAcidcX2XICbUNu0qB8x5krkzGE6ERDpGmKYFa
5GnAorBwuIjLy6T6MfoSuypI8bKkH5ErocYt3HgzoW+PYjN5jk6GN/nZCatAq7xbPQI2DeTS3eU/
5L3gFyd5V0k2w5j7teFTpt2RezBb+uhOqau8rvCuvWv2xb7Hc1l2c8NO9qA42TWwmBq4pS2dMUpb
OcVpfNTvVbd9wBxSJKndjo+6HewryVLP+Glnun/7WDmhYxDhwqaQTeNHRcqwN0vHVbbvy4c8OpM0
OhJ//JsC5nt3zhlnSBj1KeAAZKQY35rhakgnco4FCWrBshzbzUIt+L3W6Lv6fTlLDUKvdVVcrLD0
73jD1FTQSde0G4Ml3DeqSeTdXXHId4lH9NUjMRSU5YtMbZl7xQ8IRgdL/d39/OcKgM8AvsW8RZdW
wMd/rDcCJabMH7AQyvc4SbDTIoZLK+uFKE7T/jd6jqVw+mMNzPsh51Rl1AyYDnwrrAK9yqbe4P2o
b9bwroA+YltwoOjRiH5I1v8HfvzzMf/ylssj+KUEUfo+m7GKl/k5Z/WiufNGtnU82pxVBKv133lH
UJO/+JqAGJK+3KZEY3x/T3nVVkpcQbz0qGCy2boVx4RjdcbnbLuMIOr8RfVI3YU2eSHJZnQlN3fV
3JnYwfNwn90cLE9L+Tw7oxc6gb3GftokP/gz/hE7yRXuoJtv20PviTsBOGjYIpfG7TP3mKvyK8KO
vR/Y7vgGmZJ4JmKd/n3WNpG6M6JXKcDy+ZJOz9nwmUlvIX5MI6RZ49L3T2GK+zjGOJs4dpri/Jz2
E3Aw7PMnUkwwe+eCHAoO9+JHV3yO9fNKfBQxH9L7xzn2GJG2tXWr/RUCPYKLTzjcwCCL7BszLbu3
ic1MWjdQIV99knSOqVN4I7RKzrZkNZqEXZkySYJj8bKKXwO46n12aoa9IvMR8osQEOOMbzZRtJsE
KpgJa75213g3V1yLQ+asAxy0rLG5JiLul4xqIVoJW1XdxdrGJndSzz0j3meRpdbvOQ6DOoZ8kbyE
0lRmUZ5F436UG3McK0vtSXbXA+sW4hzdFqawwuaSLCOQoES/06st8bIIoebRKrLDEnLsBhIsFQD7
HD9hWCor4DLhSwmt4gZJzOofW2v8QWRm/VrpZup1WzIOsy9s68PwEs9H40V1yG2uLK7DtNkQHkn6
C79lux3yo9ThffvcDluph4/vVrvEBJwS3npp36084pejtWxy63MPwUPaJpVV5pYov37exn1ZXAJh
J6cOk7XeHU8qudKk25hy9pOMkjkqxEpbTp5uOGu026algJibrV4+dVZXPuLqcjHKQyJ6+J4y+P5I
VptVh0gB0yT+iEich5qhdOcJl/ULdB032xDjBZS1Cw8kph2FTbXDUGuVu+kPbMz96JJ9FW+GBEgD
uX47OOO+44Sj9Kkys3FksoThIj4Rn+DOZF1tZUZ1ERkb7BXFZcT0Ul6X7I173row5+vqPrzrzKV4
IvXn9pB17+L4kCJENYjS2WudRzbrAZUIdD6n9Ntn7UN0tJ3UbZGjELYx7CCaWuR4vFKC9DbytI+V
y8Snxm7gsjR+JMXdHiaLlKY1yidTa+w15eVi0rGG93qZGQpv2GDEgPVHAcS0xIfLIe4hDi/VsF9z
qYE1bW7WBKapWSsyM7iwP5Cs0Ebi7NJaYc6EtdmkvpTsI4lfMcNzCwOYy3QAHCZkdy1iw2rC7W7I
GbKLFyySLVjkz430gJdojvWvR0+1vswvU+UU7tIhrsKLekgfbiyh3mbnWkys2/gNhKsSnBEql90R
x9t6OPgqrKb85zxFRQk0nVLBh0rNb6M2pvLZQeRfYoM2U/8gQwF9Fl+xu4fKs/wEHCv1dVWdAtHp
1odJ2zXMtnEp6d3JuSFDE5HI7qTyhBm4Gj+NGsnzqH1e+m4jd26v7YUcLQ9EWZfEo4mcGVurfLb0
kuqAaOWlfgTwwwuMsiW21jULnmOUzRvhQTGZ1RdevLmwnURfpXDPzeQdwj8/4o1iMVLs+Zq8VV/R
ZbwyvF9xFqSmgjjgAyZ1fM2O5eeMsy1RC+FLVVBV2SpfqzDhu49UUY+KS/pYsivBwzIH3nwf79Xc
Rr8gccryQDQCGa3knsSRjgArTxUt6T5CzPPRfU1OibgJhriCmZVJvDUthCrs4+UIkCNzjKBQiAdY
UcQb5YVkpbe3hCCQhLNrNicUJvkntuDZy9C/adoGsWKAuQg4qGga3YkyGV0M8yMG2Agu7mSuTm0z
qIQNmaTNHhNHCEz1pRuXXxyC9mJm/TVKVigeRWlLuE5C8sK1O3LAW/XOeJDXfCiXKOm8P6YtRq2m
RhzZtXrkS7X7hj0DIUCTNyiMBBivzONCKlNmk+b6dZF7WgtP2NZ2OASL22aDRE73JLc9w4cNA29I
0I8dOsUllOURlQRGwbf5NDR8cH74yVHRCFh1vFwG6lsaOTXiBcWJowu27CkkRx5cxhM83pSDOu8D
Ga+ROnGb6JQB2wnCRZKOqE3I5Z3Oq8QNkm1CqU9oeWsHeCAmqxOdHhM9PUeuasqaVQy2rUc+P4uC
waFJIBZSCPZWVBJVyVSj08w4cAaUXHi+TYJZy9TULvCxkZ8QhMk8RpuYKbRd0byd4xMcvvwljS9N
d0mbZ3V0NMETXxWJXvM1xsLntSRUhb0vqQ5O4J7mgijXVoDiByd5jidT1/ct2XTJruFeTF1kWLA7
RScJfegJzS4r8L57riouXyV2V8pXTIyCvAkhSeEGSA6Am9o4zlpZbeUww2WnC09AK6zj/nNSaWgP
ZPSoN6eYLHGn2QaYNWXPLnRiTwZeHt70dKM+oqUIaYZNaU/qpOyEL3BModX7sE15PBFOtP6MpWFu
pp+lG34OR0YKEWtt9ps7pHXW9GKUdFxm4hC6fXtBAOKsGVkbDFRwRHbqBk9yCvxLS/p5sVka803l
sWIhs97sQj1LxjVOTlpzr5f7KvVy/VIH9EVHWTjPRFIUZ2zk10TBMGz55NZhmsPVYHzg7zchRnAm
ZogDYYCGzzWiQFvLbsf16spAYnC0ZjNMp4YAc05wEjVmF3miNrk346kjsOMe6vcqw+Cc2c690aG2
22KisNNhtrJEaqYbXswx2OvcPNNrj8l/+dnDRiIKa9PkrBm2nQ08wEmk1uh67Kg1ARLagj1rhrEn
hDv8LBs/W78EhJ5DIchrL+uJ1vEwQeRSIxqpIbGPqNvMkpPN+ifdNfOqgVPBBqEdKPwWT3FPNSgr
MGcnocaPhre487TUjVXgD1NFxqEZuF9elA1pzxAHgAskd/Tjjk6yhJVk3uCAFP58IeEhQo9p4ufl
UALQaYWPqn3zyVez00dkF/FJfyEZLrTrzbgjAwBXQEvn9xzcn+ZCx8Fdu8JrdmUeGTpEn7oofDxF
tzDgM+UdTaSVejWM1sQWbMlPXPLr2zfkH9x2F91Pd8NHvSGz0Bwf6ze2rRMxQapNEYPjC23eRVre
jo9HYVBbw6dI4bhRXUBxK93kFyJjte3wPDqozx3hAE7DOndqR/AajMoaN/OXvxhwq7RhxrnV2myu
rAhL2xZ2693uG7/8ooV38q+1P+kPQC0ev+gZpQFLEoN8U+2s8ilC87BBixHBct7O66t2e1q0pSlR
nrQqZ1k81zgOIo6VHkiPueGmTnsK9CBZBLgY3LaaGTKKiviUuDClJo+7Sy09d0GMpodgK0jeElNR
w+AYUk63EnZJ6IgFrh0wLcRDqJLHQuJGUFgMxQuEa6ttgh7urll/ISKtbaKQm4/xfb5bN05J6B+l
Z59se+NIVJ+7vq8kMh8Da9Tv4nI7Gu4wefKAJt9KibBF8EGYNK5bqVsQEP1j4dZhsJxT7Vb+OPtF
aoE/2QLaXV9AVOqs0UqZCQff0/AD/AjPUNGPNH90biBWGVHPlmyqsKa5CMFjGifnYzC4ttA4ZUFm
tfNm/dLYynbc9AQHIl81O65sdTMMO4KHLCI0AlOYNmPxQy8OQ3mdh4cGfWkLn24H+FKuLH0fpK0p
1PcMVNP5I1y/t+/FD0R1XrvyIu19DT61BiqLLhph2RT9QVvZIzK7QBzNuHuQoG/mp4783JytT/Bq
/KTRIQiTTXKsoGxvFASSsCd2UrdnnBQ8eS9WB0Ek8y331eR1rRFYY6OpypG/DeTJCiwXQty623aM
t/V0arm8xSkn7M3WDjPiTru1yFw914dym7jo6vbdiSsClTzQDcfl+G4c9avG6+N5fSYv+caXYG2j
bKwf5ennTkNRJu/pTFSqxP6i389WQ8QYBHWRCCrU9nBiz2xpftHXrDeVwm4OqILARXaGVTyjj93i
+iu9zlZ+jHzCSKmvzc4lnJCCmgY7dkqYNBtMQ7egbw8AU27vJXbqEeLWsit7WhJTPYt+sdeO+nnA
dHO32nBE2dIFVmLgrI6Kx8cZFTctmC1vFSTs9jp06tHOnfJgZPbMeUg3pEDZYWcQ3Lj6wn30sgJx
myxFdNgM9nAf+VTtKKZ7h/DT2FnfbJS301kmihvcJ94SQrPPX4snKbanYlPN73PgT8ndWtjV4xbX
1NIrIxTj3GLE3fGKGd2xnz2FCd7oF1TViE7AFbHArL84FMxpE81YtqImomh21uEbISgo9HsYAxtd
u8OONSjuJPmaoIENjMEiFpYQMguSKH3ieyKebwrJRlD3baMgfjEHH71LpZcJu0LioT76R06kGuyr
cLCPD6ghJEcj0w7L11jdlaWn1e4MAKb7neb1aJu/dM3Pm0tFeHbrtYY90cyQQc1rhyGXFU6oKJnN
jiKv4IhrdAqJncKlJ1CG4cTM9UHXOTzFBvJrC3SAq3e1A8ae0U5Y6/wH8ZZB/dSGX2HzFgo9/4ru
9nojhEX5obTvNei4Ej+FtYttMa+oDh7FYIZEqBrdCCsHuh3aXhAF0nT8RYMRvciS3ZKk2Nml5Aup
k1cEje2N1iXb89mINuvhflA3VfBGWDy30i5qtx1QX/qGPD0VN4lHC7Sd3PYRP9l+V9ksbF/g9Nre
PgaN/PX31aV8GtyUGxz/VrPqN5UApG4CR+ckBD2CMGNMKd2sLN4BrIc9nUPgZIIvVC40hBkdcbfR
buRJeeQ+hNbN8GLwd8HRW69en8byXovuytJJZLtr7cj40RTXSUcn+VliYMBpNyTcA8meGbBGDtTa
nL3OFu2MdaQfO8nu9M0C31ZPXPBFjY/0eyaC3s7itg7Wu4RtLIcwshkilw6X96Je0S7qaWXFJoFB
BqclsmnoJk74RoCPxXa2FU/ZpsiLd1RY4xOjL1tYbbmbiVVbVrQNTAv7mNiyCoPtiP4Yx15iomYE
iuxvDV+86FOqOSoQYIauYfWOtoXisThJ9oDcNHfkuCZbDmP+qeoSVpOlIOP4FgP9ftXTK1dfZs0P
jbRPOq+4WnWzX8tkbW5VRtJtYHbo2UeLwgprXa/w+Ak4Ocl+ZgTD3WPkdnpin+CFQaoXz6qlLuRI
XQCRYcfj11kbvY6fpboBLXH09/jGB8NFjArdjh8aWpGrhM0RZq5AMJ35xnyhh2OOv8d5vYH3dTVs
/Z0bzRJ+LPy/5fkTLnQWuv2YP+rmzRTpt2C/5NZiWFrYoETsQdgy3mA8LLSJVHcIOk3BFnUfJssb
qr6n0unpxJUHjAhWrykQChFgCem5pyggDSG2+HLkJRvlEQhrRUtvBWdQ7fW1307PZOtcQkc4N4En
caHRVYKdA/fMFofenbiCpiVFnL+LScKHnHq/jOzOf8dJ/2DNs8Cx3+HTX3HFb3CtIAWDLrUFhso2
LM39etvvlzkEweEWHegmdYM7LPKoEqjJ3Hm7OMdqAPXNU/Y79ojyV8gx5LU1MzldZxb/bVI9S2o3
9zkQJ/DlZNHSsUnAF0hzqBzF7Q7osln/Ol7MfDSctfv8zFJf2Jz5K9oKa9osPeTwCEK6g9VKTqAZ
nMA2AEQ7R8dJMABzX3ndvnPjo8S1x63Na7NrfvdV1IV48aen+v++yvcxOEKmuZQ7vkpOibpd35V+
H+6YPC1Wl5SJ/ryb3YUQF7qyfTsts4CbG7oJakqsNHbEzvvLkqWd/QlYjGfFD/zeUagIiFHkzwJ3
fQKq4Mu3VvvAGmcvqO/DRtsTrGh3dGC/Jff8JQD9y1f6xjUpU6GFA/UTgF6Q5X4jef/ODOMvWDxY
5zE0ZiwMrC/p3xZkuYJpN8bE9/JTklBCf1RZ9DZ2y6PhHCBzj+bzN5vgr1ber++5cA5+AfRlMax6
QqTlnzzNLiCF+B72ULGlle3PIf1M66DHIkYLxMVBFe0SNBuG25w2X+Xz/I7NuURI/Gn5aGsFb0pG
RjABv9Fs9L5ExIE+xJYP1Rd4IGpwyc0ciQ7qiTqeVU9AVPiYczwRhvak+zKqckwYkFu7uJTIoKNf
dB3BNX4TDpWfuVQGz212Mu7RiktcHX6DMfFgip72Ee/ljWCrACUmugkmZ6/KVYYRjy87HcMTs7Tf
7Q4G+X/1/WQFAgDm+vghfdvpt4I4XBwhFgqu21Fh0Ht8jC/9x5qzTnJyqpTJFE7LgCF0bo8SPnmo
xHfMMdDljiaoVmz27ws9b7dYw7+LuACsLreY2t0RSI8Fsdmvr1jjaBdwgeF5jU3JXhVrM6ptBu8x
/vfmnO/yNxo18h/Uc+ZpG4yONtUho0vlplcuN8bAD6v3wRs382bcJ1vDke+V9WY+ZofsjvQHgWZC
T8Ep8GyxO3rhc3ykvlII1wBWswafYptLIV5GLXbs0NP44qaAhsug2M/eRarlI34KNOc+JddA/Vx7
PfGT+IO7HIDdZJX2mkwfb2Ri4Ehb/n4x4rrdCx4I8FHwbiduzmGJz+RIgG+JGhKzFYsnZolHLGgf
IjdxDZvggZdMM8uDcAg3y+eAZpBnJxECQPkRicgdgnsSdueX/35PSX91BDL9++dv/J0Yd4vSpG8j
fmPZGx5FS3XkO8lnJkyAKfGoX4skoAFbG3Dpbix+tfVL+DjCZwgAE1DmudzV+/Tht2vvL7c6fHly
WDDj+5P6eqr6oGmzNa7gboqxDeCRviyuRxkljWiPh9D57enyk9v1/TbQfnnPb8eLdlvhrNKtZDtk
jz2qTge0Gfr1fthq52IT6JZxPzgSM6ev1q8/ljYjwLcEsyjq0doasfSazNuFXCDZGWA1aLZKabAA
dsuoMz0zyndAYm/X4TyR8G6Xj0SeM+xN7qZDf40/kleQNjpG/b59pM3XHIJBIwt7AyItGxPkyaWO
Vkysq/bymc1DJuedfA62o0R4tz3u1mc8suJzcyxd7Jl+0MSBvHuMZqzODa4o3CTC6y84jElsoMEb
nNmu7sYdzIzYlvaLNIrkDqpw5TC9NO7tXt2rL7Ov7RYMc/VU77q3hZDRuLgPprsS1q+ru8GZlJkq
8PotXT9Ik4rjyFZ6J9oayC+4a5+o1+fj5C4glK+A9izVIIjNgVvR7jec2FSVbnvBOWkPvKs6+BEd
cq+EJ5k8JhhHcJDX8zJLcWh1zt1Ojn6uuMJNvdWZWEfBLY9YjLEvxJslbIEubZWT93gzMzuHKlMb
qKDtQiG+3qOsdgF+u33rqC6mD3zc52kPhv7egnefF0KEsa15hRDI/BTQHkO6d7JH6WRsBoAtAL9D
8Rg83g7ptXMw8TkDGOwMHzMgT94GXwrnl6MMnMYFYqjopNnQjo75nt2LceJSwgJl/95P+K8m6zpG
69Ds4BFjF/jHW3FOJqxuQ7I2GGPgWho5AUwcKueAWX5k03sPf2fS/UtTQPwP/uJi+PUtv+0U2JlZ
1Q68ZV8/54qVpFtgKO22TTFNJcwYG339E9hlKt1Jwrvs/pb/qJOH9XTIp5W9clc2kj+yYGfnJl55
vtyZ0dtthD1VXrXKVrf0XA/tTsLXVjEJQCB5dijsdWsyHPeJr06wFFqZEsPIF4FkIqe9jp/rR+l5
oiWJDmA7xQQOjfKNBhnDNQ+hheGG94aVPqanesMQiH3YAfjOWPrsILAz0NvRTS+Lw4mITAX4wxqE
V57eoncJt02VQQHk6NcWLJlUGoz4PPlVPyzPm7GYzatLe/GxuDADxEZrfEbrw+gPnztSVECldtmW
3crUYyMRvknWSeS3E60DV9g0uZBeRMkUVybDshINEhfEcarIhaJ7a9lnAtQfp1Oc4lwfQ04EALza
LN/z++lhKHjWLVJZWd8Y8wlxEUdI/ERf0qs2r0uI+EzzM3v46w0akMdRlJ8ExaO9Uzb8Xn52FDB6
u0Joe4HaFOHFdFwOeuggXrTHU2UgL8aM4N6JDGecde2kJSjYBmOvdLblzoevlUPN2nOsdB8KQp6v
SHO6j+qD+r8AVeScyoWdZtGawOELRbopLcNNxeUPyBjKap+TEJu3GhYD1z1+LjBgSeVbg9y0iZm+
Qp+CUwCuq3ytzewUvuKGdFQNr0r2dMQLU0b8bA7CMXtm9sLkHBNE+GCAJxHKfyt9yuEMhtb6A9ur
zFbeGJqozBaJBTzK25AufJmdhj/aBCTLWxFqxOyfKVF4ZbrX84kY9PtLdYAH+X7tkhx+N2yCp/ER
s8T4SEChyMV+EnGpT1z9smLWVo37YuBh55sxtosNhK1zdQzo0QK7BOzS3ZhT/sH4XAoK6QSU0cSn
nhj5kshlJzPcMXFANXTMukz9BFjnBKffBbj8yd9yIcboKjQcVSEI7U+CmwJtgDakqGVwZPAFGpid
/jU/SwTKQHe2Rz/b6j7+hxv8/jEdqEWTamyEN06v7+JFR3li8MG0N/JGq4XZQJVlt7H9k0Twm/Lk
zycNBGIdiikiCUQDP+/sX0r+ti6NbB2zdMYP3bttDfe2Xdqx0oGq58weQFHlXZjofg12B8BRfCzY
AOLXRcl8yOxhQ0gVXI7ere3Q01Dm/OYsXP3uAy6FzC8fsL/FYxxXcMYUlBQmGWL2bdt4N7tmh7Cc
eWwSZs7V+28rpKW5+GO1QuImxvic+iKOvT+lZr+8cVpRHZUBT0a7Dy6kfG10u9/Kz+wp5jC/e7c/
6TYXV4Jf3k36pp/I9Eic8IzixHfxFNmqF3zIaFFQFjQzgeywuRYhhfFmsNXd8W3koldg13IHU0ct
fe7vFvFCPv6L77+QglkZIh/ujw+eiKgpCTTYXfO9ca98CJUdnxldDl/MnWHQEoAAdeOjd2cXGkHr
L3k+o1+7qseoH5xi5Ur3FBkXZATltbosXJbgtdzAlH3sXOoOY8s4AXrpfCSRRoCxKNzhyzo9LZQ1
AX5RCYF2wemIm1r4maC9C9XxSiIVdQIpkPcsvC1o0uL1AmfA+p2cXvlz4Q55EB8kvGXwsfkTgS8J
83mQSu7gCMIyfGBZdIQNs3Q/dxX8Up8KbBS0o7JR9jimsjgqu30ct6svwxm8/ETmaGhJnuLoJ9Qg
FNUGBgDzlsGdT3c00WzqRwX6p3UYz7FfPA2bSvvN1vkpdvy2ghfVA+cQkS3YMXxrL3NtnJNKxelw
gRCIXviMvlo4QdJ5/LhdQr/0Z79Fik1vt19Yzu1p3FUeHfTPWdWTShnX4moVWcU+exjA6HfKZcXO
g3RMJfeUHJAyu1S7d4zpkhJkktKMrPk9umZbviwm64md/wAAvgT32W/COPD3+dPy1ImJXOik5NIo
ZEr+cXmqREFXgVoxkN52zrwfMH/d615XeIv6pwY3pI4AJqEI7y6lviEGz4cGio2ke0NTrwE8QbFw
m9f6ihuoS7R3f20eFBhDS9V586Zj97YkMPogbo78GrgQjrb6obdFpwHXNKVngZYhPK+3qz3efUsb
Z+wGbZeCjV6h7hykZ5CEAKj/5lVe5JX3tc3Qi0QoMnAvy27OLgGGTOyeu6X3U6mWYr8TTwsb0UkW
qwFY6Long/HNUN6s3lJ9COMQhfgF7bJydCxLaoq9/Nyfb6Jf2vy2GXxC2FwxpC07fJG/9APzjdle
PJUZ4T8mF+qCJX4D0jqYHODVvFl+z6U3ITfwbnbmB0qf4FweGa8SveNpC4u7fLrdY/EouoKnAW+/
al4buLfOglvhkf+8duvteIfKzNGRmngUGR9LB1lxDuDnShU2O9U9LpKBAy3U6vbSocyddlc7g716
jBh5S5bhBVbKnH25Fxsrfq68RaEHpcAsL4shwWhYUuMqVvlK3N7CtFhBaHzXHiYX/6rak94mSCOW
5i+WE4INlWnX2GDjsI2QGMsbDIq9cWt4cLP86irvihZccbJ1F84gw81wsxBBp3fdgReGAeY+DMzo
YdwucVnS8XZPlZBSaJn6M6eSHjrLuFx309eco44ZAnxXR+nsdrckMEXnTPcYIUTW6qCVLlujPvbo
mVBUZhCNYqsldgsLY3bk9PQH+eH/CnH+c3FP/9dCnCV94O2zaP4gxOF//EOIoxiobai8yC6nPtP0
JX3nH0Ic/opKTUf+oq1EdHV0eP/U4Uh/k3Cog6rOXQB2YXDM/FOHI/3tp385PPbFyByRz/8kf+Cn
XuvXw5rO0lB/4oCE4xrqdyxwyLJ0xhtMsMI9TVlw6X3oBInDYOh2L7tlT2/9Ows+bMu+HaI/31RD
S4hfDU4M+rdDtFVvqy6eFcES9ehT0DnBkrZzbzhHi/gw6yuGmPlBGEh07FrRM0K0KemWOYk74/C7
SnVTbzUMOi9rxBziXasnXl51W6WDLFke5GirVCRrIUU1S/iJalNjR3UYpfPQJ28TEe+3ClZwCn0W
u+LGuF1WkrrtA/3NkBMO6rLHXRVS5agzuzqHo+zEamEb3c1Tm5GKIC8xp8W3XYl2hNlac0z4pAjf
AGvXaF3a4Sz4PbRjcpE3xbzyqp7zFL+GlBuOiMmJSeoazm1NsEBLfi2DwFvlpwPmkhA2hg4+jYEv
yUTay7rdakLmljVMapleJDzGEfhhKD4EWCYYp1xKN5Pgz7AhZ3F25OktYN9n6A/KGgSTqexYIx/q
Bxr5p7iHkKueEy3aRSE2mJLEya6lpyZ39eq5pt/CuZq+TXTkiHFHhcZpPV77MnxQSqAO/C3rMLpG
leEWNwFTJcLdb9pWT4CZAhh3N/z9dM4f2GN9oG4NaHljotgyBt51uSkzXmbKX2O5vCMb/CoM5Q6x
Bn3YWvgMx+yLgsFWVxM+c3Jl5gIk36wK71g5iTc1tb+u1K86WVHvY4EuwVW5FdB4woBpsFbbt2zN
okCFGGas2wKyd+oPxdpeKZ/jenZ17pS0SYlL12DPwyFehrckEA7zXTvNL+XqOs69v4JzHalP7UIJ
mXNLZRGN7+38mYMC4oN/MQb1LZg1d4ATlmhwou9UIgCi0lt14+sKFP02vcZLsinmyaF2p0jB29x8
lXO4VRuom2J1KYCBe65wor/hFAK7Q2IUJNlsmtZdN7O/kk5U6mbQQfMKDSfizcLb6K8hdk2NX9U4
dt1207DCbhwpf/0e1MEhaZXrrMFnF3G7GpPxbqVke7noBXutU8CLPUp5sT6E7XDXwHLv1AQrtKK6
NK3xKqiyXUjwbiXteEsqv0BPJBWqjwHpKRqHkyHyuTQmE0lpK/Xorwx9R9VqpUZwlvv5MgfaJRzQ
tHWt2SiK3Saqr+SJowfZmxDBZ8Ykvg7vb5L61q9V7xbFdtV2XiJp7/KcnUc+qaQUflOsP8KCQmK9
2lZERTdTsS8U+ShjDpDUzdfUIt+emmdZnDcEtJ7JdcMFm+zpsL7U4jZtL9lqOqiTtItFXN/nsrBa
aYTTqq2coAdjpnDvb6ycyKt1/bOphL2wkj6UQtxrM4a50CVWQ2ZpQ+1kASKCVlM4dgzscFO8CvS3
sIZU2Kde2dXHwdDdQZHcocygih1lnXyFEVoRlPQ6+RRDya4ACCZJ2ClB9qPDpzkL1Tf6nCN+Co68
Ppep5hhlc1fDP5kS3atu0iFJoCX+cgGd/358/zpW/qvzFdMPRVE1XeShfKvAu2laC50kBj8HatBm
Pap/t/0tRPmnYpgGXhQVxKDklxB3/rMT+KVXbWuj66qgCBgykCMY7OW7m7cMrkP7I/JnaiQMIMzc
FLb5vI2oj/77b/l9lrC8+6K4ElV1seCRv0lIa0yE+zBcY2ACTq7U7z0JHD/f4X9Lmv9c5rr/uqRx
6x/5R/gf90XXhj/q/GfI0v/J27f6o40+/mNP5tIfqp3lxf5e7Wja31ROZYTh0iKSwhz1n8WOIv6N
QeSiOybyRVKR4v/fYkeQCFtiCSGb479w2Wr8r39UO4Js/E1bZGUIzGi2JGwt/iflznoBzX8td2R0
cciOV+oSKIpm7Ru6gEeKlEQkAHC7vShlOT33JfNmYd4IU6Nust4YvDRRyg3eDsou0ITbrqhr7rFg
EJ4gRtLtOgVq/rPRxO9hCN8zhJpIHIosbEJt9Siv4bR3YSX7rdrY8Yg7kjTHv7FL+A7a4I9Mc83w
VsGOgYf1/Uu0AWfougpA4XPhVTfm+7gfld1QQZ2J1PQxSGsCNQzGoYbmyn08nRVd2WmGWu7FWd4N
WVD9F2Vnths3sqXrV2n0PTfI4Az06YucZ6VGS74hbJfMeQgG56c/H9OFc2xVw+5dKAvlsuTMJBkR
a/3rH3ad0eYgyqEOey80gSpr6W8L8H90qchjGiwOn3LSDxKS9uCZ6nMIREJQe4BgKKr1/U9P1/+w
X1mzAvOn24K9HQ6RJglVCAkRnc9BXD+jbZ7v5riXGN0ms4oCVVjqru27sHFp4dzO/DSn4YgkPtbN
I6d5eS0Mmq+qBFW1kNj2eg5pZyz8ba3DU7Qm6AG3/2dKa7hquXuOVE6z1ZkFRNbB3JlBy9Gu7I0Z
1fD7W6a4PQF8Z6E3Rztx06vtqEPSfB3zpH7xMwNc3eBS9L52qvSwWccNdFgtCYNdIWsyJjKj2fs8
B6gZLD6CcLBonwgWg+MlWlIy7G9/uFxzffzr5bJcvCyIP2SXpzlgvfx8ueo4kkVX1wNq3GobesGD
mebFJ8iqgURHn3j5dUyYs7XptC5TMnIGA2ZXmsDmG2GXI3X6HLZh+9npmy/maJr73sLffgguVVIb
F0iP6RSqO68d+11nJdmLbjlY7MTtXddrB73gWRshgXXIKWhekmvldCetTkBmVRxuFYZB64ZQl2jZ
2ZAZ9by9MwtCBajtILSrWJibNlaf46z0/nAgGB8fI0vXiSXGVWA2EsdY4AOa2WjZMOlRCc/ZsTe9
VrUPKeWYr2n1Xhbf+x4NQBm8V0qFpzisLCJwIBxOWlBezabyt2qy+WhBDUKjITPh1+/v29zq/XLf
5veHD6pl8I8FVv/hxLKlqOvYmpydnvUepkTVY2eTK1LYZnPBxwHGhFXkaxzJMTTIPe/cGy7c7KJo
k/vACf9gj/ZxL7TZazHn4jHiDJ1DSz8suqpTTqP3tr+b4tQ6QAgDM2uoIzN3EBvfjvJnbLWwdCM9
KM6i4hDJO0m3eEld9UKCgbsfSXXY0EzpR6F3yVIPsvjoZO05VF1/kIXXbb3Yy7Fd0Jr1oENpbg1I
ta0LDfUPF3a+cD8vCD4KXALTBzbmI1Gr/7ogPNUPMWymYJfXOe0QySkJWRet/QzJGsccgnzqhtG4
I9ZGreeLwklrWEYpSzTSMfAMxDStQ4IxqFhLd92EYtyqMhnImTLsP0CIHzvu+bL7OnUZi9dn+X58
SIcu7U0zsIKdnwq6gCRrV2OlEP+aLUjz+2CiJIhxn+7SyocUCzUg5CnBq4DqtkMz8/tL94/DBM8d
waXD9sNkGMOD8OulU35o+2HohHs/86dt4I7JetTad6UQ4GrJ0C3LVDmLRJ+OIbmnmIVN6WF0zb2h
gxHUXoY5l0A9ZoyeWlqRDA/21IjnNrf+/q0Z2MYdO7E6mPEEIKiFYl0WEwhlnOabrPLr02BHX//w
qT6g6Fxk4foeyInADhenkQ8PRIE8/8ezPfgxAFwKhWPSMhR1oi/1xaSqt2aC4OgO9VbmDwX5OicO
FfuYdOaT3nbDnV8bQIc9ylutcckrS0o2dWscrpWrnoJx0k/Cz7Tl79825mAfCpT5jfuuTaXksVPY
eOz8ejvGcDSLKWi03Y8TxAuK5DBMgLFiyF4MOQ0b3RpwGewcsRrMGr62i+zV9yEpBiP8ijg2TgF5
JcA+/t5O7BdnEsbJcODO1UPU7VUKPD1i8bJUDqFt0im/mQLT4IROdfIyfMmbRl9W/n2UpeOrMymy
xkJsM9yaWgKLxjYv4kPvqUtjwoedz89+vsKWqWG2oTPEr7WXoGloCKSGbqgd842K6nLhTEG1vVUZ
pVM4e2O0jX3pK7SQQwIba3zQnCF5NDxtY02VtxGFt/GogI6Drr7HmgtnC5e2sKwIwisQ0ou0X44W
/i8YOxXM0XMeyh5LDSMEfbX6QKwJWbdXbAZI7gMdAcr4bo1hR9bbwmmmi0lXcbzVRlqbfKpGmWwG
VKLj6Ji7lij4deP3/UUouDaaHap7HYFsE0aIBTEgXumGnaK6DXB36ZovPFOLyarjh1JY31RoYAY9
b+9tNL7YbroQiemdb4+Oa0c+Dpo0sC5pRIvYVA5jcvgAWqmKoxhCZ1FkAOGlw0C+GDXzOIJbFHSn
txs8ZCyYUPfdfVAGO/bX/pwZ0TGtTPRew6x5T2vvdHtt3U+SXd8aXyps83HFmR8PO6yWmO4MhyBI
aUDNmNoqHM+2m/3lBaOHcCiOt0ZQ3PVl+XK7ZhNlz9YKE3MX2Z25DfvUWVRJgNw9U8+3gstRBOIF
49bVGvsx6A3O2/lvykccauxoXMW9C5EvAmkY3da6jkNx0CxcHKUOWSOaSQZMkfbUJEhMg5laoATT
i8gDWkuLYVMlUXDSgtDfWGl89avePlaaKxfCJtxu5KbhZVMxeBHt92CqgHjGJN9FjQ829Ng05taV
VnzvpLCvErO62EpVqzp9Gfyuv/qdbS5uz6+dtEhS+x4C38j7qO1U7alXGIBSDfz/Kq9K8najfNs5
21nHpqdSPT63QTgdis66k546Om3lHlIvj/dxaHwJ9ai4ihwA3iglNZTDuFSrK+ctC7fGAEtDt+WF
ewzLYrCDeu1affZCxil+HWE13Rlp9GmQHqTGsSMuDIhAxtnYroou/ELcd4GzC5GswpfTURZj+zLl
GlY9IZaHVRc8aJ6BqLDhrhtdunN6onKSIFE7w9TUQ8+4t3Lta23zCcLMMC+3H656JKON2xYnqYhc
2jlmGz3qDdbWBS4FVtGitusAlLoBTbQgLWlhzRmZ9nzrw8Lch4WihRjhiWhJjBNfxgLLGvEqoHbV
/fvg5y+tNqCPKE3GueQ5HDtf7cuK79UlsrY6H4KtFWVMgDRnd9u3h0HDv8a3mHeU3toeW/GpDaGs
OAVi8duSupX4Q94fhyn8DiAIaXjM9ccx8GB4FOlToZqL12JZZNpcWDGVnzSD6WJglKe47Y2tkrW6
qxFY+frA+kjwiPsi7f7RklBYBgMlQRY4nBh13mgXjXT3RRHHL5EYJuQRc1tk5QVz1Ekw+2qyfYsB
zD60pvqUk2hIuJ230qxLEXs1kty5xEwnCaw8H4S6W5cXc0TyVnURcRaNan98JPpqg5Fb6e5DHwE2
EV4nYWTOIu8GctiGunlQY8eq03ViObMBQq5qi1U5VNnay63hx30PCfA9hKkG5z4b4emWAV8Gxz4S
9k20HXc1ndzozvbS5W0jIW/uOZGtt7q9wdxl9C/G1rqEAQ+Lh0Fo2Ojd6taM1QMndiv2nRLmc2cZ
nzp7rBYtWbmfs33td+tpavX7sZXdo5t0nPNJTNgMcjuUuV5973VTc4w0zVnadbOuAlwdDLNIVjHQ
5ZXDZVnM/XUNYSef7PJSi6USwbjk7FF3HOvsjqr0D9GYPd8O7NZG3taZKocixN2tYmYv8ye+NS5K
SbbBLkDn1BIb2NuD+RD5l0DasD+JGPRjbdoPAUYBxKLiU+1o6aJpM203tl66AkdNN+kUi1nH2otM
3BmxEy6jCrZJH+7rPNXuq1Zj4tzI6FhUV80zcbWoVbK/LeYqGKa1XbRqY/Tekx3a2Jh2PtrjyF4l
Tad/nSLd2YScSMJKxm0RON7ix9s2x/IyS8SCvokPeazQsAfyzc3099sJGkw6c2WtYlF31XSqpIEf
5Pxg3a7IoJXdxtQ063w7mQN66UCfsLAKIZNXbn4gNy762qfuJqiIOK7LYz8GwVvvOu3CSqNdFrUP
aBiDd0tD2sOSlh6er3FiHNpWJRiisQC7PrSPn8O+9LfT7c4OgcbMMy4zHAL8Q2Gr+t5v1SWuAvOY
T5a3ndN9LQMloWy84hKGOh12ZezT3GYvrWsqyDb3IAaKGruACGV00vnm1Sk0pEqu0L8mlkqPnuge
+8qNTlo4iG0eqWen8oNjFkzBsXWDbVX4477XR+9HaVE7MqLWa5A2NeIqSPNdyjT43I9u9aZpMVC8
nrwX9rfKbQ08t1yE5k13FD38ryrJ4ATTYy8IlPC3twPytqGquNYODWcl2YAZXh+6jhQjEvFhwJzs
9h1hbkD9nkrzu6UnW70b8JrwYgLpYojmt7MAbOnrbfkDuARHjXzHQGXl+faFtNt2+6NVLmkFSGCT
FTrSO7DjxtKPinmYPaQmU5Im9NZ9OPorJ0zxPnBCHJLDsj9ZZ3GNx4ilQ05lYHjFMSuYfHdtYUFJ
hFaCyYTWaNViSoviqk3Z2+2w17zoqXDJ17ElQgRTw5JZKLnRrHS8BlVUMeAyyXd0huw85vh2TUyl
Yh6PUMw+zimboE4ycSGLI3njWKU15MPJId4A+S1y8ig3GIHpcyWGBqLPMuOcmA5tbgtio9l3lOXe
usgrysmQC1wG3UBwRoLHRnWp20E/xSnRwsmoFaeybRHipsolk9P9flsQupXXR0tkGp5pkYtdHhtA
NrnEzADpnzX3c29G9uM4UVv1ufWlUB06P56AVT75eF7YxlVOOeoDH+OQrshIXU2Tbl/07adSuDSw
XpRjrJJFJ99AIW4gDTkIvVTrXoTjNXHDMOFIyq644D9oXS/fAgyu1+P3Nkyjg9G3RB0r45zxfada
NTT+88l8Kz6z3oK2EqaMKxyk3H2nFEI4IDr01QFH89XrqwgBKmNDizu5dEVeXiQBnTu9RcnZ6M1z
x9191M3m89jyQ6Ia82uWTMA0Vr5yOVjPyVwfSr0u7qmN8cdwCaUOfBuO37i1x5y4OkuiYBlfs7o1
9oM9vSZZY55EUxBKOmehhWRq770pcfZ142C9U9EddXZ0TRjPrUVPdqqpiHC27TY6F0n0ooGcbKSf
aNu4YV5LSmIDQT7Lt3r5/OORqdP+gV2opLDx3hrcKDf0zB7oYpNt4rwzF1loqY01RP6hC3gv0tBW
9ph559uVKwzpnWUWrnVAlqNn3RM5FZ6TwrSWlmZUyPeTCN9rwge1LgjfkgjpCR7BLgYl0bTspsm/
i3oTRVqlHXNUp/cUJEQEd+Vlao++mzE+xWyGveHh9mWCZ6MliEdSK7xONMKnurpjkcNLqVW1K3rP
frEtsbON7NsQJd6lnsXqt4fCQjkUauywnM7JKvECPAJSklSjNuz3Vg0Ry6p7iO6SNGKSZVkcUd4y
dQqm8Hz7MpgTolAXX6kgcG3CWZP8W9GY3tpSAVne3ag/FN54wH+1vqCTf685MI5yGhtybKtHz1H4
iQFD1GtdOAj3VN5th7hW9BUiPUZkVGwknOpas1x8k1QcP2OVpBVBsrC1Lj/LRtePfUdG9dTKFY+q
2NVgPqxThTlIOm9sjR+/yhy+to2QmrxrpBAzdnj7wiEynHPbzl5G6I773rbfu5Zk1HCUVLUlzifS
bw2CX7Vg1YiwPmg2fmDOvA8HWosDjs7nxcjHBTbEzj5juDYmYLnIOGIj6/ZaLrtFVpvy3qzrDmN2
u9lVifOl1lGxj6N5V8eNDRlIaYtKz/MtpZqLWwJrz02rB8tmzOy4BA/MEGdu0HINWT++WlHC7t1G
hJyW1P9ZiZg2x5ohMnXyRDXtmOq4ovtBd0jdvD0VJoIj05LdKmuw+gkT90KU4WUI+8/WDD9XLTou
rRjNqypgcNk51Tw5GUeDRjNMiu8y6mDi9fHJSJuF5IXv+hoo3ipYaX0aj9SWwzoJMDPp8c9Rk2s9
NgxdbSbzyyJ0o2NWp+sbeh32EKKrEBIF+5W17CJ9WFPW0S3F7bir3FnXZSblSUKI2LWBX9/rfnqc
f8mMRNuKWS1bl2VHMSY2lnWvavdeGRXSPx3ctNHqaR1pfw1dBadbRtMxcuurzVRgXLR9jXy4JfrV
KgyXmpAL+uNFz5mjuU+hmRlfHR1VTWL54Tmbv4R+XC1lafkreXv6wmR+lNvvYSFoxCYqergj0yZX
pv7gKs/Z6y7zWKcV/a4V4Ha9jkNa3+bdrtfIiZ+05iErp/CgB026dpq5P5RqXm6z52hfatThfbx0
rdTdx8ak799ynTXj9NawbMacrVSJcG3lKKHsMujvQy0kMUl61nNVcAl9QPSEqKOTilC21HNnmAg4
HJ2y7JM396VpfJclA3HaiZWvg/nQDOsC/gZ0NC/G8S3WuM/Wj6WtTAyux7HNN2VowVzLAjBHJ9Af
bg1DMU8yyhlqCkYfLZpdvZbRlL6MVecsKyz1DJbwzvL1dBd4NUnxjj6tMqbKSwI7mem40a6MtISg
bOfglgFcPr+fnxL3lPeYjQV0F1yQ8lUr0xjHbcpGnfnLkWDmy2iHFHQUv6vf41of1WigWhZmxGCe
zGlJ+LQ+APMlj5Eo6zDdm7mGuGDo5yk4NjjM2Pd6WF4QI1aPdvaa9HVwT+zorp7RDQdi422QI6Xf
rDhIB2wjnLUzdGoftiAyI4mh575szprZlWcxuzgJQquDCfseM3Xbh0IhEurH+j7O/bcsm8j0IyR8
/b+AdT/Kp+ePSGwpvsg4pIPdMaf8ZSbTms1ghXab7TWoRKtea7HdrCu4eVWKNy6bxoObucfbXFHV
WADlAUHpejpMq8EZ+K+Zt/+jyRnkJ2nMQfGGGxEtXONMQnSBkVbUEVEG83IGKsPWe08dK75MfX+q
MHXLQ808F17YHy2tvuu0tj6JRKhtNMItGu0Ou7gScmpH3nUoOa5pKUitcQPz0in8i3wXnWVbIG1p
yhrKlYPvzf8rSgPH9bGusBz0OeN41Ltq5JNAsY7DyWBUoI0QGEWyjp3x7vbk/FsT+Kcy59//mn/m
W1mNNQSZ5r//65ffneNvNX3f9+a337V9Ly9f8nf18Zt++ZvVf9/+OHwvV1+aL7/8Zl00cTPec4yO
D++qzX68i7+/83/7h3/bdT+N1fv/+c9vJTSw+W8L47L4mUAIq+838/mn6P0/Fl+iL/mXX+bw8w/9
zTp0BWNzYfFQMmsQ5BMx6P6bdejp/7JcmymU6WHlbjvzXOhv2qFw/yXcGTi3TRzDMctnGPD3IF7o
//INUwdKRzYGcc8y/p05/I0m/dPABlxb8NZmAqNjGczkPzBUSiGsIWvreBN3hY7Dh+d88gVlSx7U
2C7VqKwqySwa8yxbNiDalcSQwZH11ZNmdt84iX8uesXKgKDUmJzFozo5cbA0dArQPvTx7YyHclOC
uu0CI3/T00n/klrMtIapkKikNNmsbKeIjn5S4lPD6Mrccib6eFih786nYvPTDbr++Gg/U3JmYsGH
D0x6qyASBIYDFsEz7v8TVaYqp0DGvkw3+iD9o/DMYKENkrOkSV1EjNGfJmKzv/vHF0Q9QlC0q5MB
xBb+6wsmWknQaKlAMJQFoF+5KJoChVZ6KhE8FBPD8yJ/g/np4P1ZYXRlR188cjMvzuRupUFGcNFs
bEsuLbNA4pfu7MR6KwGZSGd4EoPMlrlhwu/Xm+6FCv6J9uPJw5fWrUW1FLlPsHc+HfLWPNS9/jWY
GKKopDzYVkJc94iGzq4KCuA4s9iFOmByGGsvtqrydz3A9A7KV7k2BNZqZoMHl1ZzCneW8xz48tTl
6NoS8t3dEV6ljXDViLwtWP/JKN1vQdJi9IjJkzbyfWnepY+6X2VPWg6P1AoM/8Ep/f5uyNX9lLLD
6gMG71UzG6Br0AJrb4T0NTXYGGkucn0vKhfMlKdN3MTypPkIEE0RE3Ze28Od44UYBRaNOnRDfS7a
vjrUQo6Et2vGapgs+aW07eSzKI0c400HMX+IvRRgnynOhBTjkkhFSOWqApD3GAfQMKWCVhow/hT1
G9uc+nUp6mYvpZc+ea3hr5pR5ody0Ax0y0Z3KWWKCeXvn9UP09R5ccIvwBiA/QO6zG1w/NOzass6
BkSlFwv1uwKPqtKWiwprFI9i2AKwoYlO/8AA+cdLkl1pudiO6D7zOufj8vDrIQk0jCAArkYqGu97
XIi9mr5PtbbyPfqp3P9TvvltsvnLkmSHZA7L5JPqxCWj9NcVMsnB86NejzdBnHrPZlX1Gy+q9lGh
nms7wMSkToKN8vpiZaNHOnSZiWdpZ1jvUD71RYE+d1Mo3VpYaoIJMvQwVhwT2nIbbuI+6lbomM5q
ahS7kN1ubHvAOGSmG3ljcBJFgBhJ0xmkul4ZnexRfSJe9M0s6vukcf8abSCecMxeIkXZjVPFBjCR
grf3gp3XoO+2xgt7/NwfQVReGr0uL77tPmLe8VXSmS2ERPfZaBZOT4wzl+zsCS9H7GkwtmsbaAEt
dI/bopOHd47tvplRaC1SBuGLCbN0fEd7L70OXmvvSWdCv9I1/be0yVDOJ8J7HNzJhNqkXUaIuz1T
wIPMU/Ho5+b4GA+RCRkAJu7ZCqHlFsojrQ6S46voUwQrWY68Mmy/lX3VrIJgMmCWum+tIR91aTCr
gFWs5LgxnbF8IkIC891ZfknLDwnBxAVO/9xGFeVt1AxYMJovjsA2rbKCE1UyMtu2ObrwKZYgNVjz
OdRXao4cm0lh29LEILB3i2lvJYm6UzSKqwrMgMCkKltOtsBquSuGQ07hvyvcON12oz+b7JXa0jd7
7Mj8+k5kQXwOjOyNSSoa5BC/JsZA+UMGPrCxKjyHamWOJLAwPGtnPx3g8/gx6Mjqa5ycEYHTrMwJ
HT3jIjwpp8Jex8pBEG2MWEnExcvAeGMpvCF9wzkM29ZkEqeyCY1LGtAJF2YNOSEq92ks8nUSxXjH
VXKfBunXEbRq5TGlWFVGxf7TeW96RHQAuC+gdLdM2+S1AoBYzfvvyvNCphCDZ+3duiBYfPQePRfY
WySJvtAIbn+Y6kjbuTnMWN9QX2PYvCvRsiNVTeJutTxbWsCtDbjxsjQ74y5pdPWWRT15CYH+jR2/
O9kEw166ZMpWEwOWZVNb5WdN5sx5ComBc6f9UcN+y5v9dVWbGBhZnHqG7lL7fDDKGYa0qYTIIceh
oAfOzzSazdGrNpnM9p0sL11Te/CnOVksByGAMWGyrvWwMNzcO0+Rs3LtLFtp5bPfVskxTFR7TNM4
2mqO+zVvkX2Xre7dRUWCq2ec4QoLZLuovOQgmkaubIb1i3pwsodUc7xnxnV4u8V+h41INMXj8+DI
apXGKZSphjPK8pSP40BHVoKH2YRZgeHFuuUe2BDzVRSKYqOnHkZQpdMRkejLlRGZ5rPKLG9jSAvN
M3enGtPz4Hb3mt54i8muNnqGhQRud4Ai0j+T18ZMOlECBCBsxZawlhKZAxpGmq6+Gq9DqW/6ptlb
pvrslsArKu/v3bi5l1Z3yvkJuDv3nNGfensOadPBwvCM0YT22nYYJzHAnrIEN1OALdN+9szsOory
ZWjrO7/pHwCuVmEB/kXTeQ571siElt5J24cBYX+Y2V8KQycmoxG71LaJhMyPNrP3uMHk1govWlIt
I4DLpap6fHE661h1w1dXE6914jD/ryO5ai1k8ZZBBtYY6/PA0sNhhiEKA1fhQd+H69130UNjJkjH
kz7bmgHC9kBNr26JbjuQ8s0biyO2UQ4ShhL+jRnoeMD47xLJmVF0X/upwIGQjq2TqDKm5JS1BsEz
XbWICxe5DF36oqi0VwJXeScOfZQ9WU8T6ukkK7ZixMwAw2Q/I6ukKxP8YLIJV/UB41lleZdmJj2q
wVlIB5eLzgXDSfMRfXoVgV158uT2OtYc1Klsq68NMEydwWVChvIKkWJVNemB4pnhq5ctihoYyNWj
a+vGj52ucIgTxBB6bzITG7MW2Jyhz6jNR9HG6xIn9zSqjwZsE0I76RR7R7vCF3uolbYqYnGvOH+s
3H0OqxGvO4CqhTcMj8U4HZ0OKljoPwu/3kUpPvd29zTlGNppzezWT6aWoe1rQ65FkaybwsDOqCnX
Ot6PU1HiBeoV31o06LmTfR2kuXWG9JjJCByyJE81ycuVHCj1pLqWkfW9rMxXrvadxwxiKM191pa7
TiDizeKZpjOLhDD/TXTxBgthZdRQYAdCwKe8uk8NBm8gVCc7tv7yKZsgs+/Ttt/XNXzIGH9JS7an
2Fe7pDUleG28sZI4XXVaAZW23xEqftByBU8wfvSp0cyh+txZ1H2dSZBKkAeHkCnuLvZ8iMTDToMH
jGgFgUwGqcoag52Y2KNND2YC8QpunZ7dDgHyYHkPjk/Ij1UcikFbc7A9VRLhRlltIyqulS7ilc5U
IXGbZkNPHy5Umb3LuDtaulzntjhUKQoDpmjIDysua90zSi8cn5F5LTBpS5z7TuEY7PTwCUPD3juN
uktSZ9hLBbHP0DIbtBZD0Fikw8LtkpfCHp5dHzNqp8kfZAv5I3C+FcMQs1+yArU0VewJCd7xkO2W
SVOWb3HnFC91OMWbtjO+d42D/66fa1ice9GeSNStniO4rpi8H8daf6E4wBrBw6Rc1kZ6aGKvOpct
5ghFMj7RymjLxBYnwQxE2f7bmJCBEzvw+mvRnJxc/BWFZYETn+YuzLA5ZDJ5b3ITj8teLWMP/9Fp
AIUMg6o8a5Iqmvdp78q4xKMjCrOtJcfvWSOPua9jAW+epXSf2q59zmwmMLZBXoNgd8DqI5d4v4aM
vLBCqgh00lCJOjJDe5o7Jx/gkL9pr3fuc90j6+ytR4GZRZThhGKzKdzBpMmX9kjq01D2X6zeeQwj
xQk0sDlkRtwt+yzSvnYFHgtxVhNo2bnEVDgv/eh5hD3Y40NPSoMcLWYgpC79vrr/QJK1LBcavY+y
3oB0DYv4wwEZBYkOthHJjTEUe0MCl2HNL4DLB2nhb5Fuf/9yxgcq3j9eD5Di5853sl2fiFJer40c
vM6vKVV0Hr7Gw5vd4aitJXfUR2eGT4uk+vzvvzbHkYGQksbb/YfdlJ84vY93MbGIFTVoVwH/qU06
l7MlWq249E81T27dFwtpEJFSNW+/fwP/6PoBBCHo8xaYcPyzraESKWNLSxChBWI/+MY6FyddkYPs
/jEJc76Mv9Y9zhw9JEwXGSdZgzMe8FPTllU5M8vGg+WA1nf2SpDnjtiYfDb9Ov5JwvmRxMpN5dUI
O5qDf2YR6gd0wXaiqAi0cNqMhxqBe//eMW3DAG9Yw9vQcarAoOf3l/Im5/n4Ac0ZL0JGC3j0ETIa
9BgdQoupcqii147WvBGPHB60hsl9XabHHPpcGrkkiegPld0fq8ReZjG+IbX47Pu4/TeGVxL0NqIF
M7dT9rUm2CHAmUd1xSffar+kXfZmde6jY6Cbd5hS0z9k0NnS8HNZaod2HqCiSxAZInSM4YNyHyXF
lfxeor6y15TIAh0lHczWqA6f21j8lQ/Rhu7lIDTokJH9B0RpBpR/cz3sD5i6GCdasTwhfUM8dPXR
Ts0/XPGPGX3cZIG4RNch0gMj8Qj/+kjFXkGtSWm3gaN1b9pkHs+5Ge24J/PpXJrXoqXubNU6pNn4
/c3+57pBLc3upANggUPe4MOfHmY1cGroMBM3FpFqDo6tU/Mwmms//NNn/EC3nT+i55ic+J6JOPsf
KFkxCWSQGhFrpWmt6sKn+L60pJj8/uPMgvEP9wo3D5807lnnguzow+KU5uhKgd4IS/9yw+wMhstz
i0JoCnnU4Bb4T609T17nDgXXGy876kZ5Z4TBQqDsla47Tzc/9UN5+P0b+8j+vm3OcKQFl9if4ZcP
61iDr9ZrMa6H6CEPk0Aiq5dkpSPkWIhSvouQWMF6fG5ktWgGZ9kgsc5gy1U4XIn8FCmy5x1/Ibry
jkH2w+hMe6ljWVApCu0Qd4ZimnAZ0rddYm0l/jlW/Icn5aOm4vYJAChsHhYU5ViO/PqQwsX04lbR
9GDjfe26jpSCWmDugKQTXwgtu5cK+Goawe2EJKmLehEc5w/v4p/PK4I3lEs8q5bnc8L++iaStpPg
Yk61AaJc+D1WmeNeWC9q/Ov39+t/Ort/fh3r19cJFW4rTT9/WPnaNxj8Z0cYUCtDXjNYwv/+a1Eq
MIieYz/FxzoBED2Au8OjoezoMtWERWDN6sXRe2OQDkIL9/uXY3X/Y5E4xk8b/M0Z56dF7xbVYNSj
GDe20+orT0ZnKj6NjLLgMkAHnRG3elu44A5Ty0S7bEiLr/1NOPXdqe/dvROEXyW6OfLSQYzLNGTi
r17YnHZjLfd+Xq1zzKCHBufOTF488sJlPVz6QH3qQ2za9TjeTSkK/kGMeJvGYNWVtLdN5f7lELBg
5cGXqOiOvpmsTcNlvACxqm0PxL2/TXNFaOsPsWZiVRtHp/9L23ktx5Hs3PqJKqK8uW3fTSdHido3
FSNX3vt6+v8rao/YTLaYmtnnhC4ZIXSlAZDAwlpxGN6PcfEurSD+BFuu1OEnM/HfAeGFUaGBxhrs
wKrrdaAV+eTfBnMYfS5s/556DrphXuQzVm17H8dp+XCwERTkeuXOt+pbi+rLClbrYeMr1nXc1u9t
hltWRQxIRKu6z1k/HCkuIpSS7jqfWl9Cd1it1o6hPNgh6gIgs1Y5Wtw0QpbUf7jruxn1mlEf1pmS
VyutQV8SFSIrgHjObfZBD+w7d5WVT7V4G4L/qoL63ZDBvNbNn2azfZeH9YG5ppVR4iYMlcyqYhCg
DLsNKK0bx4NBofrc+NkhaO7V3n4I/H5tQJKZw1Gel+qnjt5L1LlkEAGonlFJPzk+aW8ZplAgMZFG
s+hW76fb0WnRWvLfBI3z1lieFmn4vWEGu07LK4/SOLWUlWoOR52hqQ5mhaCBHsiDACqNPyzLY1GN
5O25pgZKL+F9zeS/PZPyunswX6ucQr9DyNcC5iUQMiwCZ2Wn1yHw8ZgOiplC4jLZ9s60eYcDbjxE
RUGZE4mFAq5cb9NP9bFEGFmzF9GhLDvYvv1dncxt0gZfakMHmsBDRpuhr8gh2e8DNP0aExGv8a4G
Xle5zqo1q+2ADA7PnhqICfyGsz1SWDHuo4k3mEkZPvI+UbB604Y1OH7tSp/1vdu373NrZgiBHvuq
18FoMkIU6u17Clxo0c6bErBITBAprR/ZYMOstDwIu+avRgUh2IM6reHFdsCpBtNOJUrlDqyoreXe
ZXSo5rbcaX4PGvkmnMd39gR1bu9f1Vp9Bdb65I5ZvmqrmAF+yEPzOvgU2zaSUMMu1qdNMgZf1RDe
IrUHq+9DQx/exXHGfwY1rh3slfYv3Wa4VMu2ZWdSL7RCcuTq6FunXLU2UYdQXxUp0TaCESuemy/x
WH+eHI6nS2FyNTr5R4cRCsD6KByZtrFjvO5UR8jZMLXmwqJctfbKQbMi7/+y6vxLkntfuhnmCXM2
V6nFWHqT31EdRK+LkBcr/Z3Re1eZY8AC7I8/atulygdUes3cGZzhtnmM0/JHZTUPnQIWeVTg+0Pn
aER5bcqaK/RKOHqdSw0lRoclGEDksK4D1bxdHhnDUVXzatvA+NHalb8rcn1vz/3bxmph5lHS69lr
YGKkO9+MBtRHzF/tm9g8VVTUV2YKFVHh/ae0tIdYj+qrvGLu3ci6eUUVFOWQuT+4hQ1DomEgQDSW
KyZiAAKAaq+Dr6UPi1gf7c1B/aYSBynv/YBm4TCbcNwhJbpQHlvXTM+h9eYhp9MObxjuvHZ0poF0
IMRtjRDGUB4iJILJFt9Pdo6yF1BgDU7HzPG++Kn+edDtt2ra/NWrrbKbOgA7qjfN1B3id6EZo3/n
3Kq9AocmnJZlycHMTOubU+VvnKzY6m20y4Nu5yrmW3PZYd1oucMWbMxWN+4VRfnu+g3aSHMPvtdm
XPX1ALTETiGfRp6dXrlpaeRptpDtVtPUMn2RzDsmIr0sWll+KAlxF3IVuu280shoYU2wxGwrKKqo
siZM9NWGFz/UXTGvpqZCdMCFc1nGJXfZng5riIlZj4nD5+kCpaF5yIfSoHm0BQe0RfVnTWUMPYOF
vi7fG5Iu3qVnIY+zJ4NLiD8L4QYNirGOaqS5rtEvXWsoQcI8aTwS56v6ehEveH3TXubvrOiZQSHx
mhxYS9ysmnd+Ub+fSGRXLbKBQZ7IEmWB940087khIfMqpsjPXX3od+a+v45RoPjKiASVMjzMWyj5
9vBpIlrTr0iM3YfhDjB8tpLu56Ujev61Qq5rmKEzDuHU7+iIQhS9sPMvZHjJ/qtRw5KJsPlOtsDS
LV1S37Mt9RT4up2KMzSdxo2+hQ56bfEuXmSIoBRbCOtf31HzQhr4bEuFtqzFiH0WRxgcmXV8hxhk
9kN13i8cvgtobt3ZG4ISKZTTAQ1YAzYYH9z/GN+Qdc+/WtmdO60f6XsP3hZZ7bH6wlVuT+YHquKq
s+++5tme3g1l50MBRT1iaIiVNIfXv+HyxaMyArYWfMuLZ2XBHEuZaHxDjAqzsyv2i8aVA9sc0s8b
mbz1hdclZ/PJ2mNL7GyLXE/1dYbjoMbk05mXgTuVCcsv2RbGbMTOocJbpDZADwJA0CVeU7t4A8+M
Cz6GGBf3CU2u3QKHP+3U7SIu9bVGVGuzJg4BrZBe+uVRKnrq8+8VvMzYmVZJI2veGaSrBgOfZR9f
5eic1zDxuye7ZpTVziR7Ko7L//QAEOpYtD/IWS3hXA703gM9a6HihGiU+RQo3bOHI2XL9GGEX9Hc
gtzYIwa1yG233JGrYJN8qjcMe354/XRd9AKUY0hpNQoXIjxD9+20qEa2W+0gS9MZ5xokFl6WKzhQ
ZxaEO+8UXeRpJW7cD60rPx1OYbxOO/sIghB+UQvcrfWvIodDOQYiIQuAmeDIqzhWaHk1M2dYRT44
zW/oPkSbYWfu6AktzMR6IkOAvHy185kudCqAspavFXY090a97zWVe/O2h25T3Row68MA9zl5y05+
7bcBHPZr/RMznK/v4GWnemZ52YCzGxtAWdYaDHo/xsmZIvg+3dELXcT21o2zV6FqlFi86FVBpTqc
GIq2IsDG9Oaq0kLmGb1DfhxuF44m+5o8fN3vo52MVviiTzgzJpyftB7nyW68Hn4SZAHM7CpDTy71
1Z/g0N8S1r88plSt+Afkls3TXcH1QG+jZFZFa99peYdXiI9zFRnDGvwv0BKsa1NGlnDB02LR8nAA
8K44lHqe79ukR0x5en65yz723Uq5Nj4gygwx/Ca5qt8znvm1emjQRUB8QJ7Nvbz22AautKSmFkV+
4bSCOm4SvwqqXV2q28D60sC6/vohebltzy0Ip9IcpyLop8XCMK7c6LaJ/7KNVFJWurCGz8s8gvfO
a7+tjMqHZfVGR+Yq3SXf6/zY9DfOO+t2UTP1V+m2vp/md/24l8pcvTwzi3OB8kJ14OJkH5/vYAIj
YZSVaOLVkAnw5mpv9KRc9TxiaqiRfHDRzZvXV/WRa0IIV89MCss6J74TgljtEB1BF+aITsJ1vvN2
1d46RNaquknu0ZJ7DwvIJr5KT+V9CzvlPfLaMl2jiyu/SEjR+1vyEvG+NGljJCooqV21TW5poGib
fMPQw+d+bb1F6GwVb4dDvtWv5DzjF5qALPuZaWHTTSZKHAAu47LpVE9gsVbWyXXxgdKs3NqF/ADK
MLpgRBKkzMS+RQ13BxiviFhl9p8jxTz6DsK+Y9sfVb045D2EdV3d7JOqkeSuy+F5sdM0r00V4SxK
scLhcufA0H2H9103/cds7yLvwXA/1G6+aXtJhL74iWeWhDPl6AlYnJbGYnzsj9VNtF/kANUr6YtD
ZkdweGOjRF6a8UVgzrYIj20Y1EayjUEUbR18R8v5/UJDrB58qqXKyr2V6RhdjJQq7/KlvK85xuPf
zyLlGJgGUwz8gEeBvA2whpuMs7OoBCPxwNS9LFBeeuixfY7GAQI/tnDbnYdmb0pz3EbG4P+1e0pO
9VVyjXQi6jGKhH9Ju7C2UNrhhzgwEI2LIdmtYq+fc5KA+Bgc4ofIQQ1lnd1YCFeZEKCs6Ba/Zxx7
W1LHXkGeJPH2Fx8p5/aFKO3NkLagQjnvEF3pr5kU2SAvc3LvZqSf5WyNvzEH7p9WIvw2Yg+sD/pI
DXoWtt7MO21DF3WjvVvyu2zXHWRE7VJrSzQ9OzeWTlso9dOlQQ15xXZRU+nh+150KpXNv1zKp28T
Do3mKGrMNDWn9GHcLEIrBbdj4SAPr/RDd5AElEt5Kz1LmKNtm4ROLCOZem9n4JWoVCFLoX7s39OY
qYtjdb+Qqhun7miN6JAZx5x6wFIT+PGjuUKrAh7wf/fhTz9FlBkLYlvRosUPUdGiqLib0YjONAT7
zJ16oFEjiaUXt5XABc0Kkygqj5Tn26qMug0pGbgDpz4tFSa9WSEDvq5ndPbq00LR/vpaX1rqc3uC
nx2qJjeyNoDVT21WWflmRDnHsdt9lkhzyyVbFYKHfm5KcLWZEmheAPHGrjktGXp0mt8t+bl9+IO7
+DLToyb4tIz24gTPboehRTMznHzW/J7Bul1369Cz/bJIYII61NZo9OwjVJolvvWSwzu3KuTrqppk
lUmDixoadLGH9pAcl9ghrb5IVtIWko0ipBriLSvZIgviKltmqw/5VXb0lG27l0FhZB8lPFxNUF5j
l8XU5KC68xGQ8svuU650n9XSuy3G7Kax6w91n/zzBODZDgr+bVbzrB563uP6vj4mUPz+mR7ohYzm
mRnBsU2KFVUKw4TEiH5TTDwWmxudrNUJ0ZXwv79+2WSnUghIGZO3qcqk1G6Y7+0Ipug3aSCp4142
4brA/Re+e7HM4DMIHqd6SemofBgB/fkmg9eO5IkjMyLsjeNneepZOMW6GkoY7+yHulf/Aksjq70t
B1l0GdbZO1vwhg1jmZk2uz0ZRP5hCXKPotQPi0StPKu+5ArPjQmu0GFiuwaCO1OXTUB46d0NB/+W
uawKwvPIkviKZY1e+zTBG1ajag9G1I2Q9DNxHXrFbWLOx9fP28Xk8uyTxOilZUrfljaBVGvXcACd
CsgvUaGCy4IEbDffoH3wv32WI7jAJg3bWW0pIhaeuqvgyRhtWYi8dPrOP0r0fkahBo2OCWvotau2
1fZB7r9VOm8He/9D0WYnFWByNTUQDGSAd5y4VHak4AzZOc3NHPRbPQ0kpJeXnOT5bxKc5MCwfUif
vd/57kNTHZmn2vjumxgqLkujlzKhCJ7oklt4yXWd2xRuYR/XE7OlOto3mfo9c+juD+oYAvRU7owx
OcTQ+r5+nGQGl405C6qlUxVxbTiUEgfwFOV9DeN9mx39rlo50AO8bkwUaobIGtpzUHIWBVPHgb3z
ubWqiocu9yOHALBI2t0sUmEZCMzwL6W4QhnpT9Jc8WhRJKXwpDOi98iyKz7GlKksvTl28l3tzndN
o994xUAZbJoA2Adm/aWA222jNRWwg3J2TqHqe58TmMAYm4zMNwqzEZTogN1AiSVZDXHtl/ItZJoo
hjmMJsNF/3w14mlUwClUgOu64oGIVq6SPmFWsot2SrtwBhTBxxadItr8B3jmEFI1wh+wnijrqlkk
R7wI3FZvpVtbr+Zt2Viy2triHc/9GfOFCzqMkWeLXixzfc9/YNZAdOab1Nac4i4f5o8hKugBc8jR
LSOkO56Ckted6K0Xe7wQOCYGDKioqT231/sAEOYY5HNtTdbKDhmIgxpoa1WqsyqY2JNctheJ+WLP
NDQI3ql8mIxxPrc3KuHs+R6EUd0JrQcezsoWQUyekzxj6z1MVJINX9ZLXM8ze4/Y1bPL1sBZCslM
W+36HZoUDtU0491057wN3tg72JLX1ofXDRpiUrl84GOrwOLJDlxSWFAXYjI1dPtqN2ptsG69/msS
t1fubMDCDQHU3khDNEEq6BZntUSMY/TTHdMI5dorob+ECDxEGEyLN+NYIE3bauuSiZ0ZhPoB0ucZ
RFZs0+S0mrdN6lV7ZEbQJtX6a2Z7kLvIoz1ELdFhdLTgg+ObyrH0M+hgOmOQBKhLG2mDVeefwRAd
va7nGxlqoe3lulKRUyS3xiY4LVqRBQ+RRRhZpva3+GBhF58ZE3x0bGRRYQ4Ym0pvHTZ0lSnGvr5x
+oWbgMCRs3By8OJ5gWOkrxcxmOHwQVXtbONs/qGmPnLidh+/8QxEe5hQuAU9HcN+HbpvtQnFZ69O
UBDvxpsi0IKj0zjGFZMYb+rKvDUCG/YepWR0sA3s+Dqxlf6DOYNlSiNruKmiYVwnxaRdVb6ZrqPY
+vT697zwdHADeLT+EKhfxhvFDEKJ/Aocghfua+iatXLoNnCm/CDWMDmiap9BMkp8q6jWtECkn1kU
Ego37RnjVfVwP7dGfoM8wsgIlaIyqYTiT+iNVxPUhVdmA32v5nxrSsYagTrfGOPkM9CmfoEmC1o1
060YprRWxVzRG56gSSq4EnqXoczU3uYlA35NtKErdmOU1knPq6+OY18j5/JGaTJZ4vfi3AmfJBxy
ZvBbVbE7FKm/LhKE6Lbcm1tq0h9dKPrWBVpvk0wWUWZSOOqQ3zhFY5bejuLixoFCNQ5kIxIvKori
TgkZiJmaRZqlyOUuQAAYntcjEr3ZtkCjuF83R/PgHDse94u6eydxyPoLhyws6XINzxxy13QqU4Yw
FqkjmlAzonn2MgMX1FeDMUA8aY6kQcaCAwXWb8cm3I4dZHILjZ05dpRw0PVspvSbH6JybDHbvOo9
5di27n/suGJYOVE5OspG6/xm8/qNeunyhJ8uuPYBSriqROWGInd+HI/zAUXl47ChqPYHz6gXgAlx
k4R3FPNkVmsrnL0FR+Ds0o2DMNhmpOzCiMp+2Rk0qSV3+MVLRzQqhOeoUxLyst7dwTNVMMOBAvoy
N1sF12XS7CJV3/ZN+lEJzU9F4e9zhTGiUN+Zk3N4fa0XO88c/vOldoXCE9Oq6jDHfb6fTj79r/7Q
7ZxTu5eVSEX5XtFnvWx11b0CGNLZxaBv1wO4xhXM6/WGKXwEU03vYxY3b2ERfdcFRUeu2BfLXGcF
u0HcbLKAPiDMPd8dB8LAQTdbyWV5kUcLqyB41Jj2VAQTqbdL6W8msMumpg8gWOLlXgS+RyuUBwA0
LlPZwluz1EyoGgIXzbKy1bYGfA5epb4pVfS3tWT8+PrGvujw/TxhT9aEb1JUH2i2OiPgFZT3nmus
snS6bmb3NALhRaHloC/yKWP3YZpGEFy57D10eU2f7AsuHXGZzswSxuKbrc989w7SXLCVIL6ZdKW3
WTtrODv2uaxA/Bvn8WRX8Osgn3WyPnTxwuv82L4JTohIHH4WbhVpviRdZcHD+zW0Z/7M1EO9y49M
DmVgOpfSZpXt2r30217kvMIJEnx6DRbKgev2p7V8sRbvXFAjf2btcgR5WknBDTuNTlcDfNBz8Kh6
N7N9gEflxRjZkRE88egWOkgqw931RQrpoDluxjbbx612/z/eDcH7Ir7glEHReDyO8qNxPV9pt2A3
kWqVl/Yvp4e/FvHFuwhuwDaDxx6hwoQ58O+BU1wbzUdzmNfO+EHyXZIdezytZzE/6AZaNLlNVCGU
9W/UBLAv3JhvGVtbdcq6+8fq6P/160+fJ3iZDqGEuQIms7N5qp+6t+OhLk4Ojb1iw/xIvpYhmWTX
Wyx5QPJE+bvhwnUnd4925ml6s2wdcxbgpmRITonHfqz5nK0niILAYeqUmcDoPk3Sjeec0gz9Bj2U
pTyynRP8yDjP6Df4LuuItjR3a3oO1JY30iR37TFgn31azTMw8TLAt0n23mqucv1tWLyTHMdl818m
F0+HQ3AgVdbV46iyV4srTs72yj78gSuWWRO8x9BEaIY5WPMg4bRP/seldEy63TMPuRv3//sSCl6k
MKalrVFk+8xV7lGs2Rgjvc9glqRov0lQfy3jo+rj2Va1sdUnehAWe3NvEEaNL8F9fBduVPQyVvDz
0th1x2vpRZOcSBG0Y5Dx50xLuQAUzROctLTQ/75qy/bJCvGiVpjoSRbuxPP3Shiprh8v2xde28id
m/cLjHfekJOBxDR1ih4mpDh0z2UwrN+8lJ7Wd1mJs/WF+HDOYmqsO1LR8Tq7dXaosoMPt4+5vnU3
UOjtje20SpkJ0Q/qp/hqgWPIXM2SlrxyV0SBpEB1cyesSNecUbmmvnSkOLmT3MflBrxmQ3Ayfk88
13Il5DkKh0aSrqyvNerx1dpnTGNl7ZvjfELYQtvqKzkGVfaBQu7id/aUGN1Ck8RkYpx9nw3J50k8
2uNo9dk2tmpXZ33PNhZIzsZIunfttC67afX6KsrMCG7Gh8h7sscKx5l666T+1rT9qtGkAUHizURC
h9lDNbGoVd7A4GWa2+rGeNd8RXiA/rzyzZNBn5Zn3isnwxCegRVMWGmHiAvV2/a4CNRCy7ZZICNS
LIDErTyWdc92qS5HgMEK19y8YZDtaSKp39JVRDNaOnQl2S9D8CtMQAVDnikepAn5qgmPZWus+lDS
xv7N+/aXDxHBVJACx2YdLHLJ88HYud/Th/Q4b4J6ZRxcQEB686BuPGq20s/7TSXhyfJy784WNPC7
OVGR+vn/laUbgheJNJg/mgT5ANqTKGsZ+8K1Vz4Dmq/fM4m/EEVV0RsPoypqSfR69NWHVVLIBuoX
j/PaoRfSk6hwy5pJ7mJfqQ9F+TaL1WNkOocmztevf4rE7xqCy2DcIWubSaO2pKTRmjzlkzYW1iFE
NGOVW+6AwAGTyGPsHV63K0uWDSFDITtBm6TgBbdkDom1Atu9J5S222mzxLLCkBi88NihrgEzLFzC
C1WJYG9IvdRGutzb5fZMs2VaexnDKfq13zHL0Sfb1z/vws0+tyaiBZIosjzoXOBkN69U5X2f/vDt
/esmLq3gMxtCzWZQB+R44ZjYpcfooEc/4k24Gd70WxUFrLfTYdQkp/5FG5myjQk70dIoB9b6grli
slsT0U/UEbraW3B07o3p9DlEOhmzfmb1rp40xF97Hx46JUGHIVaZHq+vxtS+mystRiB4OkrW4ILL
fvaTBA8Dd0AVRDG7+i8zwYv7erYEgoNpFYYqW40Q0Wx75WQtCeD6K+ou9oplR/i3XL+X4aovuAI+
0aNPyjDHAht97kQ5y7HnmBFONAd8D3miE0P0ySiXTYdYspwXHNu5LbEiEEZxPgWu4oKGn5Hkge6/
USEInFZ2XK+y6F6B6hDZa7QUox5Nn+RW7bxNHUmu6qWI9exnCCfbhhllyCN+RjJtix8VRMubbmuu
FciTAHAyEV/WO5V30x+MsF7IbZ6ZFkJyC6eI16aoCMZcqrE6LaN76vtl1qrtNzm035vXl/zygfq1
u2LNoJuzVDHgDN1DMv7ghfijpu82qeJJ8F8yO8JFQaFVKXW0BHblkG6TeDqoYXkInFmWbFy+kE/f
I1yQyocelQlQl/XzT6XyIdyZyKasbKbIKbtM3yL00VevL+GlQuezPVtu0FmaYSjGuCi3LMXAkrf8
fPi7ZCZ/ycuWUYjLUM57Y7zUHaP8TZLdamA0+nf/4+cIIRmZLthpYMv8FxVA6dIJziUuhzh2J2wt
ZRDrGiDx7Z/Wo5efLaQ057sklgq0wUXfILdDFEF7ZavMcbR3uuGdR3q26Q1IWdEm69a4QKmUtsSr
ieUCG1xEY4SUHvvd9GPcdA3IvWCLtOM6fad3DOAmm+rT/7aJYslgKoecxeVM/izjLrXAnxOU4VZa
npBEiMciwtn5twa10wKPIKjfIFq0Uue1vY4JTCmk9+t8pW7mm3ArrYqYkrsglgX6QmkVVScd4NV0
1Rau8WF0UdpLx3tl0r+MLvTEBR4g8uyTW9sw+rt7NWxosPWbZLJ0GlnFznPK75oXfsuC5D/uZN4r
2XBfT+rGNNqPRdt+mKr5FNf6uwxSUeT5ursCRa+VWsZvEHTK1hB3vrWWgmTurwcL6tg2v7Vza9cV
SnSduvFGt5K36JhCCtoF74zQPLRGHWy0Sb+zi6Tcvr7psn0QfN+QGExaGUO211w+ZOdAJe6j7SY7
W7LjLLi7qgn8iAQ23wdqvXMSnuGNBIIpsyB4uSDQ0MDLYLRHbHHdVz8sGdel7Oi8cHHlHLoJuG3H
+K6EsM/kn0e0LV7fjkvPz2ceR3BueVKZeZTSAPiZHELWuvonZULJR4mFCquLeaLFNVprtbb1zBSB
eX1rG6VsFP1Cp+38s8QyBXuj93WNz15eTnAKVFCK2NXm53BdVUmeGZKzINYooE1QddhMKDwOgbJC
FnbXNYHsufubp8WvtEGsUZhFFBEf+KZl5DxcJ4elpjs8usxsA4eZ1HvJNmv57DOf2Qf2pFQaEBsf
GKL1oWkeSmkaK9sowR9khdGYTcb50/tNSXRdKHUeCXzq0x8UW5bM9JX4KhYl0lZFSUKnzFPEp4XX
BMK3jQJX8sk4LYRB0oavJNMTQY6mMiswyi3ttRuo0jb/vC0kexaItYrYzfsO/YylbT9tk/So/ufn
8BNKVc5/W/dBd6zlvW1J6iLWKpKqSBPkCLydezNukAE4mJ+zk/5j4S/xtvrdtEv1vbaFx2eLepvE
iUkOkSiHpqZWmMENtmRo7t66/ifJrSR+iRRQRoTHTFr6wegM7hDa2agxnINGeqU0rgyCIfus5TSf
3T+kN0pDT+N/k3jK4oC5nOQzWwlDupXTkos9q+si5L5CZrb9A6YpqUXBuwRIsQ5uhDv7ty3Ty4k8
1S0P/CqocZGrwNKCogU3AKRuby80sX/PsT3CL6SQqYu+5syaEL9tLbfNPDcYE7HTduUO49coQzei
NINt5aOBo4+bXiuRLYn0cG3abgs+2dz5dbaR3I6LTujshwghvkKWpuh03Pjyflla7v0KNXpajwZk
JfLn38Vg+GROhKQlqg2hUMa+Dm1NAfHWsD6//kEXw9KZgeXanB3V3DQGhLP9aD/WzV9DWLwJ1OGQ
zaokwZMdF1e4fsi5tWhIUFRaKHR03gvBqTwsvcRoJ6XrWbLFF4Hp7JuE69cgelv7EW4bWd2f3e+5
3jZbuMBHpp+zfb+u25Q+uM/gsfRtdNHPnBkXb6JKQ6xrkguPaSmTzeVbf2ZLiPcj9dgyW9o5+r48
Gpv5KrpBmXiF6DtjDf56lJwV2WEU3gENbqColjyw0O9G+EWztFq/fhqlx0R4CLiWp82G8au8+nd5
YLla0p2SXOVHCa6zo9960DdmJcckSr8vBA5IfNBdD9PvNrPxS8Yky2AuRvWz7RJ8R+wxh1LB1r6D
r/P7MKS3ZR4gV98s6m6tdVSS9tQ6tmTTJBdc5F9LmySoopjzqMZHvcsRgkHOzqllflFy7D3Bj4yt
4/outC6P5Yfh9glF9gflB8k59ARfMukpUzD+DEXkHa1778FeMzK1j66heEU36XG2P/kkOZiSACRO
nkRGAcmrRUhfUkHC0HYY99F6Qf+163rf9geJPdl6Cm4EjctB7waS3b/LOcObhaLvT2KMzI14ghtp
8SMUg3nfozU4rYePIevpb5wt7KwLW1y4lXUYLneSnm6CJ3gSva7RwQ6IBkvRO3Qfi97O/QKFNVWK
3nO8fX05ZSdGcCtTiwY3KknxPnKCT63i39qFk6xetyFdRiFHcYK2MAuFDNO88cdVefxJoGqHK+de
3f0Rhaok0HmCQ0GZZU4Vd1nG62EbQusHEgpqauoOa2VPt2LjbdC1RixJDuW87FbI/XQDFQQYB5/n
DejwTnmOgvOum8s1fNdrjbG9Airn1xdVZkY4KE5uImEfmdkePThjZVfZm6b0voVpakkM/eZIPn2Q
cESyPIZxJ0x/FgT+KQfdC7arx86m/mRNOCte7VhTuKRDsLn/nIepnX26Kdb/7SSk2+bzTxTuv/af
T8bFY5PDP54pBL7prb1/LN7CDgkV53+Lt90dqpOS5ZXso6gHEtV5bWcMDzLxCS3S4G4ZQ4XtXSZk
+5v84denWUIYKo3OaJrl0/55e0FqSwhDYzr4Wtk9npgFFPhPchXZ8i2pzFmqksaAJeaKzCsfd0p5
p5gPjWySTvo5QsRRumycpjK7kLjKU6/L0fRpmwTvYbVFhc66vsyC0eR80+2R2Hv/OI1LtKkkb4+L
VYanu7aoTZ8vXuQUQQy9PTd7tLc8JHeLNNpU3FDq373urS4neE+fJfgQBWLGApZuHjmKv65079oe
3kPEv2E0eTNC/5zrEk6338ScJ4uCHxlCZG6SUmeihMGSpRNZRcnKWfdbYw3CSl0FGyv+8vpHSg+K
4D5y1DydKf/VaXpK9f4VTpLJp1+fJ1IBNQMsA25gZHuzQdBT/6aMstq25CSKxOqKOnnhqHKJF4dh
0I9c3vPaacm0/sDzXs7qnr5HcBm+Urm12w9/o0f+icuQHQ1b8Bmdm9q5MnMYf9KdI3qz0J2rd49F
qD+hO/+NRc+xgXov+luCxRKdavQX8SD/D9sfcKv+bU5wWIk2hVmDGCZKItCVqFvbZ3a9kGG/L9/p
JyuCqyoavbB6LUIPAQmAyO1XzK2hadBsx/KjOb3zMgn89LEt/bJ68WRQcFdBqycF+jCkBhTW5o32
ofyqnxTE6VZflh6FuVG9VYEA2AZ9dudPaomXD+nTDxC82Mg8kKXlbCNdBPOk3iwyAAvB0tE9yOsl
l1PYJ2OCA0N/MTdSRcv20GLe5W38ww9hx7VKoE2qob81tfHfucwni4L7shoF6hWLz3smA/DrXsgn
uS6h+fFivyyKQIQ0tFH5q5l8ttHadEZ6dJP/riqyLUIah85W4US31evQ9t9QjNsgoLmBUugqGkFt
xz2KHdmh77/B8S8h47n8KHr6WUKuFIR2ajpNSfUdFRufiQZYHV4PFctSvnKURUwC5CYFpHjUiBcS
SThN9/VW2esHWV3lNxHp6UsEx5OMDaDtPn88sX+/uzixf/jqWv63175K8DtuaTr4Hg7Qv621P4a5
1yyKPsi2bVdBnWav9GO07yroYBBdL8NvUIFYKwvasFUeIUHkR5+iRLlN1OpOjYpDWE9ry8veqor7
PnKng2ePd743XYdOelWbtPLLEhYUz4nXlR8fmib+UM7eF9RZAIWX5adgGj67qEkU/fjV1LNvYd9w
OrVso+T+txkZo3BwvmVM3tAhO7TttPE6NNOneJ+gODvl9radkfMw63Xrp/2qTudjbhW7KGyudMs6
+bVN03B01t0cb9wMrH1RIqegVbdjCezQ+ssFzWmF1er1I3k5k/51VCxh87paGRHE5dC7UDyNUA44
xVrx9O3rViQH3xI2jDWNtNbQUZNxJ+1a1YbwFMD3eUjV/utYq+oCRWEOqwjbq1LxZGIxv3nLPn2k
EEIYGP9vem3daTvqwgf1+HMuEMHajSxASq0J8cIb9DrOHOYlvIO7R79372zHkwaA8Y8YCiS3zxIC
htc5Suu6MzOkDlqi9TGNV9E23HhrVnuhRZNXqyRH5pHD5ezxZTS1jegAR2aO1DVMOqtyVXgSGKPk
wIjzOpGHamWdLB1DtfoRedtmylF1epjn5KoIQDyP3Y05yirgktRGF5bS8Hg8ON3yXCGlycFLdp/j
9HNvdfgDA5qUf0zI+rPq8etcinM8pR8X45Ri8G+ef7q9j/A/5lX/7SPzlzURHmOUeoto5WOg/+cT
l5JgKmJkLC1UmyrjHeHCJ1Pm2nqKZWRBsosmImP8MoA2wqviR3IOc51uUJpGp23l7dt9+B9Dkh7I
oqoIkalcN5xrqNwg10ZhDuWW8ZO1/anNFEueYbLVE7yyPRVw3vgc/0KNtk40rIvp++seWWZB8Mix
ooe26pNVNzpU4Mh2lRDAvG7iEaz+SpgWATGmVxrQcP33YbywLcy3tOLwSLKLu/jv1wwJHtfV4qbq
wjomH3jQF/GhJEJbJoOv0PjfMjgRAeN02sxAL7WT2E+/mLVzyvzmFOfu56Aetq2GZMDo/vBANm0k
a3n5Xf50eYUsvXUT4BqA1fd63dDwN4dpreXqfi7RtJuL931Tn7zBPKGmCXPP4Fxb2fBQR3l1fP13
SFZaBMN0U9AH4wgBSjkjFBlEuzJzTvDj7GIrlQDmJd5YBMMEuWF0/sAEdZkENxHhZkLzfTWU7p1r
V5+CKrjVEu+v1z9Pdscf9a7OYlub+f7g+YTOn0/2f1SQkLwrRVRM2EFpaBh4f+i4l3clso7Lu/LP
5OUeneErd8QUXEoTDGXIty3WrKO7MJCFRblVoJtZTw3MonY5bvJcP4yKCcdOOzuITHqfkPoxoIEs
7wulOIUB0ppoY6BIR1d/i5j2PZR47UrTWnTGAmgRM9W8h2LlXTor2zGczNUc1B9VBxVFO79y1GJl
KfPR0ud2ExX6ILsjkrez2IMxi75sZo0mAgMPm75fJ3CX0Z00NgZkm+3KD+9RzNxku3jayzp4kpzI
FDJMzYUv3005pJ5VnYo62Dc+8re2K7l+smKIKXi6QE3VVh9x28phKYbkm/kIlsPcB4dWY4Iv3LQr
z4WvxORCroqNvGcviRuPwu9nF8RtskItbOK6VqhbdRrRcJU1Dh+fwa8dVcHXKYhiWlWBk3kS72o+
g7O17xftrhIWrmSvIHuJCEu7tlu0u1DZNaTpheR+ij2a0Eg1fVzypX/uC5YveuWLxTZNU4wxLK2U
rYN6V+WnLH5juelKtT412V1iBausHSXBWWZxiTdn+xiqZTNUCKzuuJFrP0xW9gQWwnubGhlwiHSt
pHt92Em8q+ytsvz9zKg1eHXDA3xpqQzbh6W6/PdQxvtJLg4iCZmWcIzKHv1rk8FZegEaEj7xrgWo
ve42TJKt1UP+f6RdSXPcOLP8RYwgCZIgr1y7W2q1rM2yLgxb9nAF9/3Xv6T8zagN8TU8nsscxhGq
BghUFaqyMqPd5dUJ4hVfm1fbOgwtAztaVOpNkqj3c60cmhlCvBQazZV1wAy94JUkiMZ8sd4IEwi4
MwMiidmL3mPEyxhc1o2AAQoxZIJ7z9P0V+MiD3O6frp5v0LWQL6B/pS98m8n1uk/Ycf+SXr4kr2c
6IWlzG8l+387VyZa3/rvZ0czS5gFuUB8PQVyywuo6FgiSB1FzxVeQiYDawNkilH9W9FpmhfuUQTy
rEDFzOpvqJwIvJfBRaRFNXNdb9FSbFxAplt7uTIfzPtVLsL4hlHgy2df1OowuLhktLGC+il6D6Q9
jE1iV51swzOn0WsHCSJp9JEiZvqTVpoOJCCVWMTiL7oJ3NNdycdp7mIFfb/yxshvp4rYwLNBhVQA
mxbEeX6IXUWBOOlrfMNZnpwx+yHpV0syuYLdFHgufnhd1pNxgWzMe13g3+j/CSIBz1FrLP0gFwlO
fp6Or0ZuQkCdHKtw3qlFdmXS+ISZBqeMNUFfR/Q6pFwEYiQq0kQHVwpFj/ZoxFlj1+AeLYhk91MS
elaxfB5KqIHnRQzN91Q4nSQ4MzzLtwGR6oSuC+9qd8WcqDVe9YodAfsxv9aaW3mQNjdBwCqszwvi
IOWczTLLetFV6ykC4IRBVhzCeqsc0JLuiTMCbiJ6IL8NSFxIMCj33NcmoyjTqpH8Lm6/Mnn6rgyx
X49t7lFLkbwR6HEn7wbd1TXj2azmvVQobp+AMD7MMOmOUDb4rTI2dm6OKqZFwQYMdNBzxerJzpR0
11G6G4vmuYbuA5b3nLbtbqgScJXp82OV5J9UlmWuGePbYvF2npn9ldLq30pAX1pNS2yqpZ9lpuqe
3lczSM9Fam+Ci0t5d0iI0Q8Tek5T89wvwbJ8iY3Pgmsr+qycE5ygHTaH4X/gRBRlypRzezRWTJZD
5BIQO+1ggHIIld8R9Q8/OnQhxk8NtEVLtwFJbac7CDtOmnviyqIgdlIu0Zqajs7xUELXDk3Zcj4m
mQgutT2e9t4y5HH/NCnZUkyo8LSedDKc8RhlNjoxr60LLgbmxgdIzgpp8gXr4nlp57prm8KSQbfB
KszTL5V8mFTJteT8Tg/T176pvsRMQau9q+yFZI0/Mz2ITchUR6AbKUREtKKfwznMsIbkXlHCX6VF
aWfkblTuLh/gt2bPBS9h8vn5YLUNqL9ZkFfxVQOSHVsyv8dxc6qsRgpQrnCVGtIc+jSc8GueyDjG
ttKOx2zQvV4bQNg0+lVhgCdMzuyiDgNZTR3DygpIe+M7VSUtvIxmj7UGRnI5s9ylNhY7a+cDWeiT
VRI0XfvxWJEQkt/9S0wt84FJ6Q5syDFoL/LrVKqvelS3aIuGcD6FqW21BEC9THfHfsx/RH36FzG7
zm7I3LsJPJo7xekpp3kdRJF+WOLWsIeI3NBBv2qyrgwu7+AWHd95a9vkPHutLvlSZGjfdziYO3Dn
LnabgTQjc8iLauE26hh/v48PouK0wL2ZnH+vpyqE8BkyBnCXOvL0aTGQXMb7y6vbPIBAuMoaFMwB
M1lTzrMcmTVtEQ4qjgepIEg6h2VuM1UoBriZjxCI5cmA0hogC/rVSjRGCibK4UWhtgBUCajRWe6B
rhGljZV3m+TedW5LwbwCsXPn++UlbhcA363zj/6sTBnpJgxc/K8ot4I9+vo3wR6bX+3MGLehSp+0
y9whKBGz/pRnE+b1JdNbCv2PMB7gKqIGPp6mvSEyzr6cVudtZZZ4SLUQk8WGesrn7ipx1FdIJ9mQ
7xVqZm+u7MwgF5jmnPVlnyIf/xu0syIeyA4wQNMlGMfpG088gSsyyp2cphviPo/XSrF5P1j6gSgV
CKaEYWEzzL+vjYevVGhLDsWKjNZVZ50AxxTVWmBcWw7B4vUnccd1262cmeQOSqG2UCZV4frfTbYB
CCY6u/No6P2e1c2CxplRLt50S9LFlYk3Xdodx/nZpDdM+9TVjVuaL0x6vnzxNn3LmTEu9HQSKG7l
FbrfRZAcTiynizX3sontu31mY/0NZ7fAWAqWGWsSURaxPTSGnWqLZ87JXjMPWt55rD2yVV9Iu8pq
UfDefv2fGec89LhCVaz1E67SvPWqXTbspB8aPBnz894VvjFEG8olvEoOSHuBsADd0XXAMHakEJS3
/XCFd6urHGdAYc3+6T/uMJcB54sS6YmJOuYZVC5SfrOlsf09dWJCH9yyoKzF3/fEiBbDALj9zNpv
A/O2Sxzv1vjBMUomRUNkBIlNRMA4mEpXhjUcFWM8tV11BTmaa2hXgU+FeU2oDOh3Q86WhLd9KzpK
m1/27IdwziCd5klT15HbpnvIe1/JRQX4LWkSTT6zwN/8kqSGtXJIzcFA3/RJVCeM3t7GFrpFh8aL
HleB3tyrM+c3eLzXFXzIQ8/sc84gVLpiSDHY8oaLOC8TJ+KZ0XUtl2xxTmFuJ6lNVxaFtcq/7M85
w39jxlK0Ms4L5JVimGmJl//fY2x/F8D/sCl+tomcA6gZ9K/QnFlHhWqb1bJLx9zppi+9+eXyrd8M
u2eGuEtflkZa5sSC6lU7PWoUrwYwlt9kHcgXLxvaDoNnlrisQq0AVEtXHinjsfUq6BbjSJYBVR5X
1MeqMb5E979xHLcvHDScDEjBGZjt/zVuFF2blQrFdVinM1bgRz0eJQfSNqtoNHGqg7yjsyAerl/n
47F8t8ktFT8jHWQJubaCAX46Te5oMHfWmZ13AqctWh3nRSvWtkyViiKQy29LfR9Wf4R61f9ZCt8Y
icqprEu0R0GXM+yVq2Y3+8STr0Qt2P8nHLzb4fyihCHYNGHwGv9euGE7mp+tifOQKcjUSLq8eY2V
AmUFov+D3BL7qG2v8b4yzh/KCdjMNKU1/clXfLqrA6mAdMNa2qkCIYnW/3PL3q1xHrFZZNIoHVIx
tHpWqJMEFjGAq0pnsLN6Pzn1Hm8vcVV02428m+VcI14tYZ20GggSQX0JFmEbkAVX0gpb4ES2Hf67
Hc4vltlU034APHMVZFehu1XcS0je45t0h4eYwDcKLhffF4mLqu/pytS9NJ/C6TZp7//jajg/YYJZ
Wk1n8KH+DSH8N60C0SfiXAXYjRJ9kXEytCy2E0Zsi0V2RgU9ls09M2Rol8oa1eBvOXfLqjrpO3wg
NgOxbgXVZHmCXVsvzAfvemaCOwNSLEdskGaw+l/1KDEYDpQFA/W09oYB5xZDgje9+Zk9LoIk88ha
FeXNdby1ec5uoFhwMx+Ri1u4x71LIQd4J9uxp/wRZvHMMHc8qN7TSBnXaR1Leog6JjssSdyyy1/V
urxGYr1rzeExbbAHLArQBW3/6Lqd/QLuzCzgJVBM5Y0Iobs22efCj/3oelplgvQnscL75hE1NAU0
06qiftAMR81W6cwO5jTjprV+VJOn54tgTevX+nh63m1wDrKLwlhKM0wcWPQHSHYcNfoaW7dp/dix
P4MIG1Q3oOoIuCLf4l+yCj3c5k2NaPEjDNUCl3X9U+5OrPD5UX5zJZg+s7b6zrMXcpc29VJT+OB4
ksBrF4+YT55fopiglpIFRal5cqns5wY8dLR2pdq6KZfphRFNs/VChnDkYKb2nFtH6Dl4ZaVdhZPp
9Fbq9al0q2r95MZjedSHBfzFZTTaViQSz9v+/u/7xYVKhVkVanjwh6V0TSmzI+BooGLoCBzIZkQ+
2yjuCGToceE+n9FR/H4ev17Rj6ftfUWcO0SnrFTkdeCuq8wjVBsdpS+Dil6rOSha2lOXPF9e27b7
fbfH+cZpCNuJaVhaaYDkGfgjSxHt3rb7fTfBuUNI9pVspFDjoLG9SiGYP5QdmPlcQuGAU69whP2j
zaB/9r04P8jighEpQxxe54I1j4FhI3TVU34zgUlHDIcQHQ/O6XUlCtjNhD3892P326Hln73ksQJW
aPRpuYpLDCCFhHiGx5Tn3EqDpSUCt7fdsX/fRB4p0JQYGAecH+qHWR6E2fAt6ZHYKMQe6bSHiPWh
MtUHKg33VTQJcoLt5P7MNueZzDlWZC3EkflIr6YJB+gEV4BHBkgd5r6SNYhkJmAs5lFvHy/fsbeC
+4VLzSMAiCkBe5/gJbsuR7LDJ/ml91RHZrerMNX0CaIZdtwm9m8MBwouHw8FGCYQBXcDtDP+dFxv
u0t99u04j1Kk81jUpENHR1Jrrw+VF1Mqb6yyvuqo5kZaFOhDA4ryary1ZPVkpvpeoWoN3106clN/
NscCclYVup6a3km2VJeSraeK7sph/inLtcqWoswQnXbRIeCcFDVIYxgzXIau2HIIATt6Ne1mAriD
GyVoRbHv+YsFKITI7nqSLx0NzlVVRlXrXfg/3/FvhdFWR3TJGOeoFOgap81ILX9hlR2npfZkKklj
60MxOhCJDyKqhPbCYvCBDdn95Usg2GC+p19OQMMRWqG9PjRoDtfZV6aKtHdENriawDSXhtUTfMQ8
Hh+lrL3qyBBcXsaW5PZ50sRT+SltOah5A5ncvLRnQCz28bV1PT3HgfaCqWUohhX31k3rK4cEKPsH
FtSuHoyu9WnQ7fp6hTCLtQlF/oXv5EOfuU/nFWG0AptIddIgPSo5mbFbC1ZZBAKk3pZfyONvmBb4
F74F3g5qZ0o9OqjcPPlvK4Nug+Lf/Qvf/FalJKvKGvxnkDwImBef2q+Vn55ScMm9MZIxlEmqw/RU
Ytm5Y/zhE+efEGxy/q3soEk9riH476JuBoE4tm9sYycG2wgSXJNzS4vU5eqoIh2M61NXPLVgjCSi
YCuywbkgfWayQljEUPofPb1xkwWvfXSsYnelUmmlU2Nn0O8UZmmCtIlv6GRk0UMISfxdwfsJD1+3
UVwdFzg+vpvT9pGWswVRcPCbfeGv2tb1XhVKmgn8D08DiKmQAs3M2vSj/N4ov5Yi3Ifo73NpUTPm
kALEfwDjD22Jjl6lpO5l/7YeqAshgmf6G9QqLBSGvhcGf6kza8kPrW3uUtZ/xzv4Oi4UAahdcPis
dclnb9DC7LXMXIudLctzR52MXRUvQVxisv/ywrY7elTTiG6hbydb3FUq07LtgS5Hmpfer4Td6DR5
klcO9yt/7bwXlzg3c/Uzg9y9irVQKXUJ0zuLFT8l2ewYtX4YpeJgdpUguAoXx0X2OhyV0VDXh7A3
uF32SP06aHaj32aPEYpc4rn3ze/2z+IUmZMJlAdV1yrILAZZOLtFpDtV1u0mIhzL2YwvZ3a4kM5G
g9KRwNv/pD1HN8bJHhVEVNntgghxTXBKNp3SmT3uinUmAc5t+DMKNdHa1n8/O/ttgSjXdm+xc1WD
iTDKv87M2pHzW6q4m97jbGncVeu6zEwtLQp9+YBCuC33UGXJHC15ay40trmLD0ohwn2L9nM9R2dr
1DBh39UryXnKHlLrm8ROuX6t1M9V/hjWo0078yDVNyT/KviO63f6xY8RYlKFqJZiWujk8ePbU5o2
RkGhloJpubvJ1XfZcdV+RwIWVEcR4PrDznLGuJ1t9BKDwmCPC/o0dmJSYjLyVbCeDxGMM8HtYxaC
EL/OYAJKaHgogkJa/zZdhXvq9RiMC/3JmV0V6PX2W4GRYPey9e31GRRKSysSQOYuYdRaTRhGMpLZ
NgJkvlt25tw/XrbxsRGFFZqKQaiiKDJF7/XXkzKbSpmDp854m+dE39WRS6d+nHa1a9hwMV6tevNO
lIRsrcw0FBmHhcq6yTd75znukixJsTJtDlBYsc1WEUz3vwnz8EcR5L/obuDyAavBfbp5nkNgDnAU
R6fYz1/zBy2YvcIln80ftSM50VsrYtVlTw/FTelXN9p19SJSsfkYIdbtpaaqmCguU4MPf3IHUeGQ
SQZQHpgmNw71IfKiI4G23T6+I15zLAXEgx9R3JxFLv4VRdkvvQ4GhXWCLNrhxLZO7P6cyWtP1SPz
RZKyIFrbuPbnq+TioBmSRJlzxfCLPNN9dZYVJ6VyF7TznNsKXQC5tB5kjCtMefMwLaWTlPPnJCIB
OIC/1mr0g2aLx0J1TyDFE2adNw1gkk070O+dxjzxLaOyo0wKjHjYTc3wzeoXWx07uy2sI2B7R1IW
JzmNHzNLclSoL2mq5WbqaMdL5C1qiSoP89WyQZsCc1Kq+pDp4+ugP0esO2Ws98eyu54xsCyzJMgl
SHNq0o4kPzqzd5oaVEP9ZKfke6Knbt88D7IOtaBm11YP/dyiWws1qObUTqFDuu8ze5y64cYyQSqs
W8G8TE41nlg4OBQTplNKHVVlAA3faMtsZ+aya+bjbJEHM8QHSuW/BpkdouGKxPPBqk/aMgZ6rt0m
/XiwtMnpSe4MHbzNbAUkGj0L6O6yjDyDxodJKvwZQ2EdOjFaAZqOGgPvMNJQzY4V45AN9Z2VRFC6
+K7V9VUCXalpfsLttDED5WiYIUMDom4fWEPdvh4h6ITSlWI6BCKidHogNR7cjNxHjGSOEi1ur+B/
qs1VRj6jKdHY1Ej32RCC5DKWPDCHuihI+XWouzXoxok1fAaVNSDqQ+T3Sv446uVfWYJud1IFpQIm
kWgKonBwozpzW/o4oInRy7JTYbOGODpljWxrseapHf4u5IPrUXJmtEXpMtgmNjcD7s6Yir1Zpbuy
Zbe1xJy8WYd74aDHzjdjVInB5lhaBWr5dNdQioWtI3s1nOurXPQHdblaerSPm1NYvepUtts+3tf9
5IEXz20qZk+qYdM+ci0M0jD5aWkTaCOQgGpfKsxvZUNn48hkOLt59DQV3XGpSnBIpIUngSKwN3pw
oZf3E3qCGDfWVfU0UMmxOsOu2gotmh/pWOwHw/CS6aQYk7N0+nMihzYJ+9smzp2E1bsUtM7LOtmn
3rKGeEql+qi3O1CxPckzRBzDxW8x/srGaW/M4OU34wdjaGyNkEDvkp0Obp2+Ua/j8bmzyn1kfO11
jLSD4cdShgNlE2i5hgCsy6GdTrkdreMFNHT0BfR4N2WVXaVN5VmErcRdJ0khB137rOTdoSIA6ZTD
l2xAZ2FiDumZvVjXKUoDlYpHbZH7vRzZilHblUHdZqJ2X3/TSObKNbpZ4ed5xrEF3G9OOndeQkFu
+eFpBX9oyfhihgadWHQtfw1wSyRb4wAGJx9DFPYIUlSmgyVqht+Xj102CTKvj909zhyXyWZJL+eF
iuGE9Vm/8uWURwK1usJpfSsog59Uy9ChdqV96ckY0Y586bo7Rj62SoTWWUMcHwLPl87Fdowr4N06
xNTXFEzTEMUfKuk5n1pVsMUfkTrcorlMbE6zeiARFj35kB12+2B96q98sPlhtEXJg2hVfGBXyqEw
dbC01EUIf4j7b0NTC4p44e5ybrSVpVh4DOjE0i1d5WeJc6s3MnOQoRo9lS+jFu/1iXiXTXxUe1p3
7swGV9YicU0bYk5opR/NICq9uPXWHQTcfe3WaXZnPOO00t+AAolWxz3M+yiRuiIjSPwmc18ueg0E
UvZFsDyRES4ZkQmbtayUjTcFljCIrpg37Do7/gr6KCdxwzsRMdyH1z+3n1wmomZRVVmFxQIW3w8k
cSrqG9atxUTwBIEdviMojQ3RwwZ5XTOFfyUVeCaj6jrqi2PbpIKMTmSKc2CyWYyZWsxoPqrWATyF
CD+m8rp05W6YdYEtQfZI+QLDbIR6I8nI5KK/em9xWzsa3FUdeLxd8NSRgXH3RCj6rTeWaepg9NfN
9Z3MeamWyXU2GtjKwQ+DlZVbCX6nSvixu4mjcW6Hc1IKdIFBljYDUQLKQKiF7OZbcmhs0MD5pnP5
3G8uyVIs4KqIrij8BHuDJ2OUG/CHQ3/V5DNe+eb4ZaD1w7LstC73iVEe5mGIRN5kMw9/t8ufyq7X
C0Vb4BrnQxgQNzpA7B5jVWu4wSSCYJEf+x/rhp5Z4w5mM2olsbQ4e6OGmzB7tGqixD69eWX7FLS9
qE45ySkULHLLpZxb5QIsJp7mZg4R1Joke9ZI/2nU2d3lzycywZ1IYFtmuowN9dVs+Iok76FORYrY
W5f6fBXcYVxlZeW0Xf0HJMMsFA8WCfNN8hMdZ8F+bZ/7s8+k/5oAyTWqecQaqR9m9xXK8LFvOeNy
O3m1L6ZWXv8Yn3Kcr2td91nhKa/SaognnPxMRdGnnK4LtjiWYf5BaD43wwUvQmYr7wxULSLTOFZd
74Mw4unyIdh2hWf7xsUuRU1ihq6m4ccx2D0U18SkWwlym9k3/DT7Xt2sw5Gimo/Ac/Bj3mCmHiK1
wv5RBTWK7GqcX2R1hrDcrZx96sLbTMQaK/hgfIM4lq0uTWmCyvVYuTHrnIleUe2zYC/XG3PhWPBT
rUabjSSU9DUPCIOYuK2zznyiV4uc2I1GXzxQILhgfMO4XGRGjBy0PY3VR7Yl1w+Nrtl5/gOgQkH6
ux6ES4vj3AUxtCGqBsRMikdZuLhL9jCBho2G9xlNXKX8JtjM1cNdssf5DoMxE8NJqAsC4Pc12mUH
KAy/9CjNM/QLRcUdkfvgG7/RuCyyOiGmDH7xQHfhvrNnP71bGXViQc1OdOX4Ji9JSJsnFT7a6Cj+
+niKIhTqJsdEcX45Zm6/mwWuXvTtOEeyqKmqFRSOhLZTEBfSt7yPb4ousZUydmOj97o4HgSBc/2b
l74f51jCZiLtlCCCZWMXAOa1T1Q9sGrlquvNK4VaguMpMselxM0C/HooK4hm0xxM3f2QLwgFLnjz
LJDO/Lezybd8oSLwP/+VPaGr7ScH5Wb9fIhzQGCIkv3/52zifYb0EQ0Hwn29gcaGNZpY2t+ggN9H
iG6ezbOXGk+lM3WQZCg6fLW1rmrkNgKpaVtepQNbrjjtbRlj2jMqXcGGbvnnc7Occ5FJqTbUhBoJ
6GNLikDE7kAS6c9QXS9sXbe7r8sRO3sUteS2AtG5Xc7JhHkzGwVJKVYpP0jd9MwsLUBkctBCeKGk
DYYc1PC1yN2sf5a/G+dmuWQlm8F6oAIXETT6cIrj0g2T0hds6bpll2xwOcpoFMqsMjyomshdyQ5Z
hdEEydMwMOBrYJYDcZ0orG9XSN7f+bxybSpFiln06urZzEBx39jDPe30NpgcWDvBCreCn4W3lKpb
MsWAAZeZ15WRjtEcrk+qnGG2aH5JXUOyyR09ysheGieNHKAuc0d0ajY/35nhNXSdpX+oVkZmVw+m
H4JwyiFjddeP7NPl1W3eiDMb3I2Y1FmK8xqFixr8JBMECgixFjuvRerNIjvcDcjbjmVqCDtzeqih
wZJlqZPXgnqhyAh33vWsHS18LIw9ZvcThg7Gz5EpiKqbh8HEnAY1dc0EP9Kv3yTKZCVli4kZVQwU
EdRamfQqycdlKAWBZruYdWaJC2zxmBtdk+GQd71dRV7eetEdhWyl5YUgwLVs9fuAZgKYKf7s3WGd
meaCnFaUTG0JTNO+dItQczKdHVNRQXWznWeZGsXLV0WjW+Y+V67TxowmnIlJsx6qcNwPSvY9pvpB
7qLPLDVAJK7If4VTekui8pYB1txLsTMqoeAObP8QSzFQ2AZI1uSr2vUkV3oJbAEa02hj3OV++bg2
+WRMfbaFPe9EoXYribDO7HEXm7W07aIkLUAJc90OD7oO6Y7D0KZ2NYrAJyJT3P0uLIAIzAXpNOvp
jYnHwZLV1zRaEttkxQtwS85lf7Ltm8/Wxl30mE1ZYyQ6GD735qE/DjvNZtemDakjPPBUAeO2aHXc
CdIkaxoqvFp9MFOnDhCkj7HUQ0+lMN1+Uk+p0ghKem+KCh/C3dnyuHBnpfmAMX/IWbLYMZ3x0+DS
Zwma1GXQXEEJxZXvByQUrySYTzSAlifGvEPQGs+7HloXhiza7fXzffw5ugyCHB3zOzJ3U/txRrtJ
ztCUAKFy/Wn+kQXjl9YdXXTJkNGMtvQnLtb6x6DCYaambgTZsY6YJMfHVKHgrPQM9BUvH6INP24h
zlqYHoOf/SBNammA77Ua4Pe9Do6D8YuRyWj6/El6jTKpgbKbSi0VqKhffbmRyg0jc0v9CbXSwp92
6Cp3dvp1BFIDLKSF6GNtPI9+scddjQgQjiKUEZ4wh43mIuiuoSK1pMpTnsxX7UChEtJEdzNas4MG
BVizvaE0iuwQxEDoyd40ff5QWPk1xN49U5u8y3u+lZL/8uu4u2SEUVKEHYDna0oOAkvVS/2VhLwf
r9bncHgl78wqEBhdcyfu/P5ilLtOIDuu8gpTC368b/bNCYrkaNNAu/sGcAdRHrd61Uu2Vmdylk7R
MTQWdVZ+jjj9W6HAj0cYzDlEXQE5mmkRntndLLXZiJoExQQNSsI6scn0GIWJe3n/PmYjsKKD4AxV
ccVCb+3XJWVGQqRcgqJUZpIdBtCBVAEvtpFeyUSkwbnxPFxtIeumhqHjvnBpcJfX+ZDpuJR/xF3z
8WP9ao0LkZWKiv80gOPhJ6FaC19qecNhFUoBauDhD7bRgMMhqN0aKo/izgvNGE06J0En9aCjp6pb
ZoqtoIlvSZPgGH58CgJ7RnSkj+ihA7PFXTOwt5pgHzHgAOr0mzzlR6tv9roM0dQc9Epx/aCH2Tdg
o79eXuLb5/n19MOuhr4rlRWFKvznw5Cb3HUKgJpQXQJM5VDCsXjtYRVgKgGjSpz0ScImgxx7Rm89
vBJnlRupwfoTDNlSUWJA9swFq7lRwiYxAfBdR8iMFrpWqf+zhU9bn/l0f3nJHyWaCexhuZqG0WoM
vHBb3Q4DEGsj6NShnhCA+ezxTXiAgNYZ9GeS8zoXkNLU/GptCAuT29WZf9hvSnRTRk6pfmjEdTqJ
QMW/Ep0G5myvEl7glt3rNwsYAVMkQ1UtRCh8zIbW9b6b5OKLPlW9SghKmdEU+lIh2yCf3EXtF4zl
uZhfEwTp7c8JyKECnyDLJv8uzsuwjOeMrDxEHxhF/kAL6u1jvlvjHAIrWT+FtbzuZ7QbB7cOkOO1
3ggRTYwcqmLK4y0PpJwtj/OtJCcJHToUNn4uD8Iqdz8l2IqDeEZmAzmKb2euPVWkPPRD8U2NwCMy
jvJPGWDUGvrA3LducaPMEFxEuc9NOlv9JuoWb0UpBa9YVTOogvIGd0PyUNJ0poL9DC+DYCLKbKtD
QZyaVK+X7+Km1zszxMV5uQIytpuB/pB0xbJTI2ydxeiOrW4GKOag/LakHrToUy8MK9Eit/3AmXEu
8IdZmrUxuJ2DqdX3bQZtg3zsnXLSZQgfZoONVLQ5amrUB/Ein5KGPqth9KR3lafmxc3IIBjXZ7MX
oTPWsiEoe1EX9uO86Xq4z34h99aPurBF14jEwRIXeZAVNLXz1MghoriYgVHlKDgtegZSa2MvN9YN
MpnBhntLbC2bb424vKN1eFOVK5iODU/9qJTolMS5Z42YyJX1ds/G2DcZEzy/hDvLeXQplGsg84AC
WPVrNKeAho1f/ygQQyeP7ZMUQ1fSF+W2e41TL33MBQn11qFSZWqB+Q1hRXl71p8ldPGAt0+hoBcb
5Yc8f7ZSpI6NYofjw1QQ/E+AMhvZv3yQN9Ogc6Ock9XSTOlHRJw/GJTfCiEqiEYUXE8VPBfc7hqh
vIRTnUk+yIrVOjtGOhFUs7bu/5kFnjs2sYBW7zBkEMxseZ11emuSfGdVIlKXrcB0boZLHc2pqEsw
nRZBCQCw0YDJMX+1yqdxir1Q8QQfaPNUvO+azgUKCCuEjFUzVE0kemxoU53yWPnSme2O0f5qjIwZ
8k/ToYHiWlnQL0bcRU6ThvdjUwFtWZ1aRj51bGK2hWnfm2RSXwxajILg+Vai5tMDtBUtilaLqiEj
+jVzBzlb31dSFwWamnjlCDbqvrhWyxFaG7EOOnmpqz1UnscV1frZDPeTSj6TrnYwfw4Uc+2pU3dd
gDG9LNgBQG4fiqGV05vLITTgTtthvK676BbqVl4BJh9b7dvY0cPqem6GXSsrrmo2j+FQjTbRU8yG
kxrKbGb02APzY2e6NviLylDEJ4E2Aj2nUpvF9RUUuexQWZ70sbClbKB2zUCYEll/mfrkQicY7qfR
nbZM/SGvvkj6cKwSed8t+otchvsMUph5AkKf3JyvV6p90GEbdtL2sh1K0oFJ0kPZzKivM7nbtUYF
3C2kq9PRayikNIfoITbZvsyWxp5K4y8jy30MKp7UPNsLTtDHRymYnM9OEBf5lTGUaNKDU0aV9cOQ
95YND+xJS+k3BabuJCDYqZwf+z7bFUV6ouMg8quiM8w5GWIx6EgAnfz2+sm+pXsQLXxdAUGYiMaA
cHsNaPiaSJZuehCFy03bRLEs5Ipwq3yW3irhmLG1+NIo12P0uWt20UJtPP1b6xqiaHtDiGtc95O/
C5hmlAEMNXTlQ/mVAbVZFglG+v9YEHYzdz03yTmJpR4YeBlh8lzx9idJ0W+QaW2lkufWuAMVx5UV
N8xcB8yL/U920HVgk/zejJzIGnd4AHDs5UHXf+royCAix7gA2v76ofSlvXonuCybvt2S16esaWCy
ikshWa1DKrkDl8CKtQXX36nbt0Hoag+Dp4D4aXFktwlCTxFc0s1TemaWSygVED1POh7t/qRmp6RG
upyFxNElaPQ1alQ6JB6+sah7kdpOFaQdm7m6emabyye1ruhZO4IKZaUKb+ar6hVIbRc4HOij15E7
+oN0kwvv5WaSeG6WSxKTFNPmUQR0c6lJPwDb3rG+eaEQefAwgXNbh60CT6n8hWkwzOhg3EdHdJHI
Mt+UHQE/NPpHxXxaOvSt8pDsI5XcTdLk06Haq2b7qTdrwVi06BOt/36WnnW5mQLvgbn/tgZ5g9Lb
MdNtpcPEznBXpLfLvDOG6D9+Gz6jKaTOQOktpBgQTXaL6jXAo7qY6lk5pHW88/Mfsn5MnUHUZ1k3
/4MPez8TvB4eSymLqjkB90o5+FKY7lGRuJWlzJ8K+Rst809xUXwXXL3NOHVmk3Nik1HPsdEgrcqv
zUD2sgO9W4un8rW6E9ZSNn30mS3OhUkRlGj+j7TrWpIbV5ZfxAhaEHylba+xmpFeGLIAPUFPfv1N
Svcc9XAYTZ3dl93YlaKLcIVCVVbmEMKW/jndm68znAiiG0fa2pPXBYjjNsK498oeeBJd7fZff361
e5g2tzhpdPYrzQlXX9CWz23vZK1ricekytHkstNix9Q/0G5HXP0Dah5uc+bE4YG8M6Ap/tIfU0/e
FVAQ20U+ihTkYYD8BoQXP8X37QtEmH0TLDHQKoQgODvID+qZf4499qh8b48Z0t0a/qr9L9ds6S7l
hBCOUiauAhpEYMcb78xAczqQem3WN9b3h0aB6EFpU1u+j5CwtXRBf/Vm/2sxul+rheZag2q69k5o
IwzTlikTXkV5zwF69E2ldf/RzP0xsdjtUWpFhcigstEeaKCdAI52yQlc3x/+4sJen7k/tha7vdKG
EpJA1n/4Uabj7zSlMoODNjzWvOBLx6FB50JRqAxe+OUjz5oQG5AcHMCq+qqaz4rmS+WWmMY8Ne9s
IA1qIPmrGcYy9zsMtWxNDVZnRnbN3L/z1P2me9kG3a7GVogc/2ttsVBGOUANLad/6ixIUfy7aOfa
2mKpjKgoxrGLoWMLNvTkOO06O9yZQYhWhG029LVg59rYIrSqMLa+MXKgP8IUaBn1q4Hq4STgeysr
cQdZub+96dfqO9f2Ft6CTrHAbT7mQSji/djp3A67wVNDww7NLbTR6ka8WrZFRBUizTI2sBaYNSTS
EF/8qNBZYbfRlG45wS1TiwAqLctcAZQ9DwR32Nd8D/FKX7pAIvdH1NmKw+ZWh21K27VDfT2Zi/iJ
SKHeRREI+aCe15zEIQJzRC1ciAKgvWILozbvhFtHbhH8cB2yym0IJXmDfMjjlyrfqpGvJqKuhqMt
KvGtXoLHS5odB1Jvf8S4iz39i+Gsb0TU4pHsN+dGFQz36jauSFcolZyBo6HTDmR4RpnBSfoAvBj/
xM2jnonSKd6CIBpY7A1uNqnZM0zc/05EuXqaDQAAMCK8PZdYLk7wGVKCG8UcfMNo7E7+IrXoj6ds
V1tbPnh1910ZW+w+ND3zYkJHAuKZ0eu+Tzv5zgjinbpLHjeDtdXNh3YpjEkzVbKkoRC63Cg8wdaA
2A8oCL0isBwtKI9z/WI+XBBP/kf1rllq4D82F65RpxUb+SxDNQfeI3PqYR+Dfmu4nztXFcubmdsg
0X7bP64fgiurCwdZT7nc4rJ+cwgixZX9dPcXuNP5Lnl3qK+sLVwkUnR5nujiF+70ngbZLrqH9m6k
2p0HYOOOPmhPG+NbvbmvLC5OgyKrEUVm5Pdp+F+pFTdnc7lHDQukswMvAsPuwe2Zu9Eh9M1ABRtd
vQGkWn1EX++XhUcZC6hmgF4KVFZ243euCik+J/JCFKBr//+J97a98npsQjWgpRBuqeBqeevH9LAd
YmrBu/ynZvk7EmIIwLdDu19gqOV+0YEZVgnUfhR96cuAu8ujiIHrbA5ZoyMEjU/aITz+Rai/5spm
DJimgyyIGEvSbaqONQ1BNzvLbTVuGChP5TfkJsDNWiBnSMgvEYT+b0QQ1nyNroJQhyD9A66ixQ61
lLg3lL6GGEfObBHmDjRbt+KFtVOgg7gHnGeokwF+8nbVwL1gtJBqZuiNVHyCbSI5ykOy1315J52K
3caZW4tOrq0tTvmEdFaJ3toiSGNQvKYHHeStPTLlxgiSBRlcFhFxu9CTxM+2QDbWUuxseDCHM2SO
Ntzb+tz+GfdibmWaYAcrlAUZOEFEExjZlnDSfKLf7dCrmV2ceJMj1y+PFgvC8KWMP8aW3TXHtL2z
ILz9v2sY4JF4PbGLIx/j8aiOIuPBG55N7dx5lc3HvwBhrJ6KP6NbdvBaJY0mTQJbLx+hlGyMXsVV
LF9v19YXOvCNl9yqc9E1FEOwKkAvLfGEcTvNfEG8RFvC3OKYuuEdmG1cFdgW6W6LmmgtIrs2trhv
kXS1RKqhqM2M0Omgbtn11h23TtPU+RsHYnUar8a1OH4FMjGKSAk0QYtvxDrl4qVvc1dlBFwnoad2
mNueopCTe9A2fWTtTuHPxfSNMe6K8YfV9v/kWFx9z+KAGk0yguoK2Lqc5ReIJH/sSb8x5lUfoOlw
2iaomOB03nqcNjIaNA+HPEinYwu+g0I+SWxLg56sr+EfK7Pfu4qqLU0VE48k3LesdCTAd4E+45kT
5ncR5PYmV5Jtkx0lUPM8K5lXCCdtHZLZ9EXwYMxtLmz1cxL5SWoP9S6tdkN0NB9F/CR/tGIHKq69
4demk+ao3tgR80w0AsWODBKRfh+2na0r35XY4a09qo88tfvsIQt3dQbCmeTnRD/RyGsuVm8jt58h
FcbKF0hu5+nXMIqhV3kYkmMLBBea4iFxuhH3rE8/VQzof+LFsWz5VxSpzYDUg4JAE1QJBKvAT4J/
3d7Xq7OvKwZFgGxAqWLhXRE396S0DBaMuvXaTNR0BhViu7mwTrRqN3DTq7EVFIH+a23haeuBxc0k
4IvwXCv31nFu2YX0H/Ridn+BPlt7bSABg2cYmbuql7jwVDHacogQeYTnfK97oGf4kIG5oHLyzZfu
6jSCbIIQSN/O4KW3m1hG81cHmi4WaPLHTDla+smKX0i5cSuv+qArK4vp05WBdCKVofgy4DRGPyPJ
l6YnIgXxeH97W6xHbVemFtdUX9BM6ZMp9PsDqto2OoLPEMneVcFWpXX9wvhjadku3moxyARrWJrf
uv9rdL96phAaAnJqqGAoXCTK5GQciKZBzjM0JG+Kd9J4T5LNDsu1J5J+ZWVxLbWhTCXeVZI/9wIC
aIlL0P1Gh0vrzm0Q/S7uNpZrNUaCNhbahxB86cv8aaeP3DJydVYkJnZbMEcn0YajWF+nPzaWRSWr
n7SezlucQu1gb/h96Ydu4oBfXvX/Bim7utmv7C1uHyMcJ6mdRUlLIC9d3YpdY6j3cadSRx2RfCRb
gnerrzH9yuLiJgq7lEk5H1kwifuOZsA3KGhrZh6vGqeEJrkwQCeXMluNk5lUjaW6V+WDo5oPoD3b
cJWrDsW00BQGvklTWSKkY0uoLQgAQj/XfyB1bWcJWp57Xx6/3j7oqwfiys78HVe3rzSyGNkM+P+G
5XY97NQks/X65d8ZWXjHkNC2nLQqD8oy+zFREtlRKkVuFm5Gn6vDQSMdABSqYrzrBag50BVRBpba
8HPv0YOCo2fO/Syoi/nxDssI3dOtEtPq4aPIT+hg9dLe9QRkBHx7WoTnQz6l3lzalfItPoh1d3xl
Y7E16yhqh7pNoyADXpMy0DIMF1U/gN84CJvHckxsM8XJnxr79sqtjs1CmElQ0QJ4fLFynVmqBYom
oS/k+kIGI0jlfxLIGjJ+Hrh8ZAeWr/ZIKLXIE7A2lmI3ZTm6bqj7vw/i2sJi8iY6JKYQaOtVyhiP
VnQ0Wmxjntac1bWJxb2SxCIxJ5Mbfpp/MqRn0/okA4QpW5ndsO+3R7NCkgSsJzINpqzObZpL1Fyr
GrOEZRf94gPsQOfuanaLfCrsEei0lyPAF7JLoGV8rDfQDKsB3JXtZb59LIRRMHXioO7Q/Gk/7Vjj
zqiC6sAPJN9Yt7XDfG1scQOIOpm6KCkg8VfHe7OPP/AYG99MvdsTumoG8wjhL5OYdBkmWqlRT4w0
aHwBKlKEJ43pTpNsJRlWWsuQHoJOMEB1aD55BzMv1aFmIPz5pc85d5dNbqnZyi/+n2y6s4Lp/A9T
fddGl+69saYa5zdHtoEEk5t5v8UZ/q7WvjaR18YWzkIrkqjXoiYOBhm65Y3kaAL0B83P28u12sRz
bWYRBde8+H+lEhAfWJ5+GPapj2Cu8JgNejnTYYd8Z6AlnJZI2QKJ+YF7m4n+eestU0bX37AIj3PA
CtqqKX4HrcYJfRGX+WnxV3Tvs3u6YevX3XB1RacJVwlYLCw/PsmODmkFMB1RiNHovjHYkb9VtFPX
fP7V2H75gCt7kR7yeAKFt99XaEiIdePOGtAJZjLzTm3bZtfmpHLqklh4pjej3VfRQ1M136rWGpwc
Lu8xH3tPRIaX0u6g8vZSUgRQ4Mp7riwEVhN7rgX1Kj0SdsK6DUe89fELXy9lVmyCfQoPI+PLkFiA
YfANr7RlYenqWwWhMHI+PiRdOqcytP1QDMM/ibaJitZfTdOBKdQX42hQcW6zFkXvOUc/oyXBYv3X
Ff0VmgX4pitrizG1lmxFIUXDFPhLxl9q2Xq0A0G819kdMgK/2JKECUjR1mZbjbmvLc+zfbXZwOWp
ZLTsAak6W4/tRx17u2wAxd5bgPjynXoEZGkMNzupVlrY34549mVXdjN0cOdZJtgvXqg4thvUr/Y1
EFaZEwXhjj4lP8QzskOIHMGWmoBzeAZNpV51gQgH2B236XE2F2HhqyeUsjspm0P+7rEDLU/1iTzP
5GY4+L7lRQW44vbVYVveZNPwwm9Lqegb2kFIFp1k3tyPyHT0fdrCnRyU9CL3J/W03p4+3fbj6xci
2DlldO0q9F1nhy6LwhQsLQKN7H9fiBLFhQjycQRpuBCrw/aFuHp4/9hcPmKzCWwbUYwEVBbV95mO
jHE18C3pnVUjBP0Mc0SIi34xn02DBmFDMKRmS3AAFSAcH7YaPNbiTSgtz2K2s779MjWrhEpGRmxh
lCzuJDDci+aTnDxUyU+zSoPb67Q6mitTC080qVXL4mkM/cmwHIzIURKy8dhdDRyuTCzcTxznRCMR
nvppdArpUYpeymgjdTYfnneX6JWJhZ9R9bRhtIWfEUNb2iWtJyeHipA9DPwbXuAPt+dszRqSSyiu
ElQE3zFSENkcxqlGoi4qkEsdSzsPWwfyrI6Z/qO8zJWtZXjAey53kqSxXyE5/VE7dC/9SG0pSL12
2nScqy+Aa3OLoLxpRq4qXZgHRg36hVgdy9qOjRmJxcLBOrVFw3fhoPapTVT+qUiqaK+m3YQ/VrdU
1Ndn2QJLBsIV9R3qPi2NLjYHVgTxgHZGaYAQw33ZfRf68+3VXAOdKxpuYnTYUaqBjuztZYFOn17J
RTnXtGRnaLwitUdPeNElewDpCd5ctQsSJNY7yV4htvqqeAWQEGhWvf0dK8fkzWcs9rClTOiORboy
6AbJpbLmNOVdGWfebSsr5/2Nlfkrrm5G0xzqMSMiClBds6vxs6E/3jawlkl8Y2Fx0RW6EWdFhAeX
VJ6r/bRPXbrHO7LxdCtIIHElb3QSra6fDpOocQAAjOzQ2yGViT6FOQQLApqTM5NLh2HD1FLj163Z
2EqSfQXn3940+T3SVNxRJygSRBz1YFkN6DRy2zCVD6M2eEyugipN91oUPrQRe+hytHXMWkG3Z2ht
oa+/d+FyZaHrlVRLELKY9k3DX1TsPltuYs29bWflAIENQQY2GtwvuEQWF1UsRXE/zpkEkR+j+Eeo
fGzkAx82kgZbVhbvtdhQm6LmIJbI26Z14oZ9CSftOInhfuzT59sjWp05FfV1QzVAZrNMm0JmpBuj
ECMa2tdWgUQEiMK2SEDmt93iKsGs/bGx2L4ob6lGqxN0LaIJf2536X10p29TtcxeZWFn5vqesWQ6
vM4yL5HkJLSKAbHKb92H3M2SGazpSsH0OXHToN5KYq2cfIBmVCC+Ia1H3xWxoqhR0QkfIU+WoYyq
lSBRaTd29trZNwgSfSDfQAXmXaWi6ApOIe8qgnTf7YVTCBvF+9PcJoXA9jnZcpkra2WAYQS5YJRR
jXe5WZVGfROPCgtM/gw8i62Mwhai2fdmBBX2yxCe2Bb/68p2NwiMqbgoVGDTFv6zJUUc9nEpgil7
omrtmi2Eos0D6usbUdOvX1pukGtLi42YGkkoTBmW0MDhQAnOGVAGd5Rg9FM/O8tYPzTCzPVO9lhn
9nx3yXbkFi89VGS82+dudesA8IFWSQ0IqGUZuVKoEBVBGSHDu3H4KvotzZUtAwsnEgF6Gw0Eh04q
O0fnl6b9dnsEa8uGjCqewQTkvMayhS+RSWtkTBZBbvzIgKRnPKi02C3ax9t21gZybWexaHGEBrYh
ngRoei3dISgeVRL/+u9svPPrUEmDCg8gP2TCazICemKzIjHfQcvNdz2OxYIM6ZBpRYSTVbmjp6LB
skBXrnYvgZvIcseNN8iq27i2tsi3WUPc5YaBNYn30U6bTritLafydB9p7ipIHaXdIAVYy7KjUeS/
+2H5UlRrgXLfgPHVHnjR2t0so0tPtTt5o+ZKH1PwjAs/9izX2OKzWrnD3lheRCu5otWcdbBsQJ2p
TB45v9frjZBoy8YiwmgVkoJ/cSoC9AqCUUOyJ0ULrGTcuPq31s2Y77irYHKKeZEbdBQA03bu5HJH
eUkC3TaD3Kuejf2/2vbLbrnSiosYVNSo3+q1bSmpw4Egum1i7fnzZnEW3j2H3JyBB9DvvNGwB9HG
fvwwJ+/73Rbn7trddb0DF56Cok3K6NiIXpQmeqF54up5Yme6sFsr9xRRfBvVuzjaeouv+0FDR7vc
LyDtYsVUVSmpAEgHDC/k0nQgo8ml0U5RG7flsH+9PZ3vnCHeyEiSQK8RlyWwggsnkid1jRpuK/ym
R9av19Q7wxp3t228G5Ay1xaBi0DVDAXMZX3RHArkouOw9OUa9175MDR3UapDGXtjLO+O1Gxnvjlw
Ac55mcWxjRpWJ6piAhXBm51WmQFJ6YMszB+3hzP77jd+F2YAUgB7mgwaCm2JNErqtGqUCsMxiqc2
3QMh4VXSCeGjXeZb3VBrU3dta7E8VTlSrkRW6U/69yYrXIqmEB0g1VrZ8nkrGwGxIGjnwIELzoVl
c16eCM1Mey58wu6j7hyr/2Bxrn9/6e/G2DKzHL+fGh8F6GzNmdoESne31+a9u8PiINzUQdiJYrm+
DNkZ6dMpMrE4bWHaJQiI4hisQx+gDcmHXVGV9tifppEEs4APZz83rJN3dzLMAwwD4h0LhYN3oBFS
h3kmdaXwJZWeRlnSbQ35GS8CBZvdlvHwIUxLwLipZJyAnzhzBYgMKxR7AHu+1yPwkbVJFUeAqQHi
mDWCcTOURz8aubEDsQn6IVDn8dhMXsWwt8eYJU5udK+12Z2aITzWqrxX5c6hkcZ92eg/QbPIidPh
o9aV9+YYvqpqexqyCoqlgwABTRdfQhVaCCpXv4h0/B5V2n0S13dyCeFJYjxrUv61zwT6dNTpc2bo
ua+NaexXFlhc0mnfDkpc2FJEajsMizOBZqhLEXxGVt3ZEyv4gUqZrcnt0YR6adDFaXiO9dS4MyIR
ewkqAGh6rroT2tT2XKXuNELaldIcoiU625uQ7IFGJzQzUbGiuyobyoOJ1tu9YUlfVLnyu2LsTiBi
AUULyVpbLytAVeuTGkvjHQTD1N1gKGkwRGXll5HU+lNVKefBlN0pbaATqBS6PQ5C/zJUYASgcdbY
U4c6mVyID0ZmsQtVokc+pnuQhgeGFRNgtlGB0CuAZuSicRRuCVeaADUpa+uBp/2pn8xdUQx3GZ2e
8qk+NlzyrX74ljUm+DD76p5Z+XOeZq9yivpsL2UuJdU+aozR4ZnOXd1sGNhyKxqIysSbpdaYXSG9
VHDjjrHaH6TwwGKzdgVv7yBW1rlGJUD5LgNGl0KrQOp16FCDFRxt62eTiq+1aXqKxl+wTv6oktcK
mWQ/C0NfQ4o8YBaY/5vcNxOeg4CICHckg5eM6ggcQ/uaSDo4AqFfiS8VYBnnhmKDNi7fuNBXXBwh
kNWaicdw4S3dqdkiv43sSOUX6UHNCq+pJGeeVIF2o9vH872Lw6NQ1mfpSEUBSHQROaAwOeU1aXo/
ZV1g4lqv5A0n9wu9+PZumE1AGxi395ypXNzddMwzlucd+K3BSAA2jtrWvs6Sf6lwNIjH/5Me8flZ
jdc1+IPRSoTL/G18Z3ZaWrXw3H6FJ2jzNBP2Jaf+1J3zYKtHfHX+rkzNK3kVSlbxFHZanPW+ysQT
aoa7RNG2JvC9A307nMXDiWoJ1ynBcEbIaHb73AWEvITwpBQM5/6r9un2jlhfr6shLe7XPIIKcVhh
SGjpaR3VU9C3rRRe6c2tdOUZhFPDhsn3QcrbAc4x59UkSnPqKpdgcSLFTo3MPZGUx5qM+9sjWzlV
uok22fkWNDSQyr41M0A9s+rSVPgik36A2vDFHMFzCE0cOQFm4bat9/sCRTY0RRFEROj+shabfgyB
bzFjXYCoKnTicnJ01Khum1hZKGTEkEgC7y9w5NryGQPd3Skx5En4lck+NcI4S1V+l3Q8t7NIv6Ph
8Dnp1CAxLK831a9VPx7MQj/oZr/xnnq/fPN3gDUfXW4WRRT4dl7lXrFAW68IX49/ZOUTFJTr6On2
WFeW7o2J+Yhc7RBl6iQrj2BCtZKfujAHJ+myy8C0AT5Y2njXr46HAHSlQSceOZfFebOYabS8URH/
8w6NXeN9qlV+wsKX22Oaz9Fbv4hpuzKzOGeJoMwMhSZ8TnYxf9DC2oaOl426FOR7v8bN99vm3ucO
EJ1f21ucspAKrnYN7FVo1asfWGZz9Osx6s1U4sW+6MBZFrn91zB0tgAVq8uH1K0MkXowNC6bRrSK
qZAzxIsqresPSV+ABWkCc5lR4YLmojE2Dt/qAv4xt2wuy4xcr9KoFn6tPrVF5JD+pUFK5vZ8royJ
yAQPUtVCFymC67dbUs9DLY5KVvl1JJ8ggHYqINrNBYTgCyC0b9taGdAbW4utYs7vnT6CLV1M5yFF
zwhOPTjTN+Zta0jLHcJ42FZgJvYV8qAMCHvCH4Oco71I30gSr41HQdctrmYgBd69StEGwUhL4B2l
6hDlh14TNkm2eJ/WNjyZK0kg7wWPLggL3q6Q1Ghy0xYYjrQTH4tLt0/Qbj/LDSsP6U+KWjR7HV/M
O7G7vVhr7603dudpvnJWpFPljDewOxOkz82GydkAy9WchGx3mz2x802ycCNvrC32YYs6Q6lyWFPv
k0u0Q2R8hlxJ/AWtX6BYao9bwh5rm+R6Vhd7cbLgi415Vpn1mCCVJQ0SEhi7NHy4PY3vEX9vo7gl
hECbSJn3cxyiB8UFTJjlPvOYV3xuHtsvylM0QZkMMjgO/5ihLw+u080nW35KD+1xC0s/T+HbKX4T
nyyxhy2D9DyYF3sfMtl2Zd3nfLDlWHhhZtmZFbq3B75yr781t7jsMk4rlIwR7+UnaN7YOQi1uYtm
QTjpfi/v9I2s63u022KiF7FKImWSHEq/4ss5HZocNdnuf8wyO8Qe3TSzkZpIn7fuhPc+AKNEOsBE
PAZO1WVWYsjbdiBt0fuG+SyLY1xfpOhxYybf79U3NpZbqIyExkSU934N+mynvBOfwZ8zt/e1fvXR
BPc7sLHVmZj21rNgbceYyO+BqtNAH/gyJCqgsjgho4QXSH6v6Z/l+gdTH+swcvRi2tgua2OEShgE
0BBmIlW18HKNisKelRm9Hws0lkwPWdvYOTG9MTWD29O5tmJgZzARQ6Mci9fpW78GMvI2LATFvoxD
IGf3qtghct64VreMLDa/HrJQbmYjk/Jj7l0WZo3esQ0XvTpnM9sWetNATr1sVlAM3RwrJvU+qb6G
lRZQg6Ov6giZ8I0bdeUuwNP3j6Vla0KqdLyohNVDuqVDxyIYEgAIwuPXQq2hFPbWoVp1mtf2lmvE
IwjUJOHsNOfChn5oL5GXncvdvOu7g37X+9RWbfKSAnyvggS8nsVjvNsbZY4Tlv7y+iMWa1hybaqU
Gh8hH37LtmKi/b9o0lw9ZVeTu3BcSJlKIAeCnXg/9xEAKOt0x9phHvQHfIILnvgJ0PYA694e3y+/
cWuA+tuTUGpyiJAQ+yfea9AD6HZo83Z0f1sZZ3WjIvcM+lac7nftGVUvg4mxYYOvUnZvgGExBCed
rfIACkS3x/SbCHAxKKLIFITms975O2oikEWDFKVUGj+ZK/ZkuiQyPdJKICk57mrQweSG/MlMBJ4L
yMKd8bZ0gTTYFbH+PbTCY5qol5TRfMeA2bZHM8ndJJyoPQJz3zLpMVYsCuUrSG1ZCtJykvyVNLrH
h/wAHNHRGJoL8KMNAEUhtOrb6B5qA/sQBAeOWZt7ZDXvY2V0I70uXanroeg4EDeJMg3CTNL0Ihux
F1HzwMKcOFU77rIw6gLVjH/WNU3dqC+OUtNzu6bkqTMGVKsAWDPQjqrVHy0lcgwT/68z5cvYJPFh
Mhs3bcy9MrWjZxXfyli4vQUNupQ9kBL4a5G5Rd06xqAfLVV4Ro3uDrPMHYO0u17KX0pFehiEmKDk
BpC2ArgFKi/o49ypw1Mawm1qeml3tWXapi6+9M2r3JnHMekjW+1estyykamzZRgXJRLNg2D7NAV2
olDtQseII7BFWWBlY/w81pMvx9KeduDVZFPPbK0l90zkX4esBEv4fW3mZ1qmtlB+0rZQ3WHqz0Jv
j0R76jPQgkdTr+01gHWl8nUU+adOfrJivA0paehL3oPZYCZtdVtS7zQi8qfCSPk+rKvPSlHsFUCJ
JyokL867DzJvtROr6blDplWLG78xph0vke2Wov6imS0g64o4t0MiO3GtXKIJEP5am/yuFvxBVtTh
UCcDA6lBf4yLejgqQrWZ1jdnzUq8bhou/aheEvS0n9BQqTuMcs8YCP3RVPJ0V+WRfmEsb/ZxqX/O
CiPzum6cPDNK05PCGhl1IumnaoBA0hnSUD0wcyj9WvT3UV2lvmqE9ML67qSosS2xxNfUYkTNoIAi
Rn0aanGYaILPGbkLpVrFMWLNSSTDlizNi9rGRaXwxMB8cQCBXunKoIbah6IIQMmJLlndOosofg2p
/JGoTTBMsqeT7qVKhs89dEPdqQe5kkKRR6+Vb4WWO1YsQeGalx8aHcEtKquqPQAOzFr+ZEDYxTFK
5OY0BKOlKM4jzy6FVIPXq2p0F8WWy4CHtd1wRbUn0TZB0saAQphW5JW9djIStBO0HbM50PQGlz2Z
C0iLans5VZ1kqL+wFFCcTsTHsufgDRpjaTdkmOpyDDKSdDtlimtb4XQ3QO1yUOOLofA2qKXiq5nx
vdq3lzSchN2b9EAk7Uhz43uTj4dkbExQ2tMggUOzJzQ+5lq0V3LOd0jZmSiNF1435ii6drkTZRSw
xyYcj4RI2QGwRHx0LvVBYwypKyOH5aS97Cqx/JhZ2Z4MxUkPY8Pm0oCmU818TpUCOpysRf8adA8P
3BgqB12iqB1E6Fsu+0Q5gaYawS6r+YXrYDseLRQq4KIqtaCe2sqZHddsX1H6aOR565gJea2BrgTh
fAISGRlYYxNPIScn8acJ6H0HUgoE1TWm2IjfH7Sif6ksdtaVDuoN0uusCu/KvVYcBpEjA66GBynu
vKTkh8owPk+RlDlMkQqn7sijlDUoCheAR+WV2EdFXyCw60a7yeZ/KGlrN9GA5pRq6tCUkkAkqcxj
u7MSFf6s6YElM55aKLNLrXhpGuvLGLLn1NBRMM9Ebk+oniR08IQu9rVsHZWRJraVIcivWx66lgrx
41hJHyYZWDgUwoa6RrQiNXlkNwXZj3WMpA3ToOAROga1RtvQpNhWNQgoKcperocv6aBLNjeaoOEa
yFNwcxQKsBzdIZ6gHJ+C705A3YEKN5eGT82Uoa99QKFJIx9Rdj8BGXpWqgwE2fIrdBT81mI/p/A1
0euvbU9+dtjOrqICZ5iI8ZX3QObS/sALGtm5VN11sul16bhDtejcRxq23SP4SWzdylx5io8gzPGJ
jjh8pMJmJPzaV+wY98MeWMdDqCW2zD8IXjgE3TVS1u0sUcIZ8ZOsV46ZJZUHrebRK2i3J0p7MSHh
JKGoKmuVFyZfqBE7oiAel1LInfQuZtuRTG6T6ljjful5adOhPI482Vs6vGGf2HnEXNWqvCjUgrhV
ofylgtRTAobuQ2zhhkkzCEWi24mHn0rZ/GbmuEeIeRAmWkGFNN2ludg3ne7IdVvhDSx5fVFbNmkn
HwpCbi/iXdjjBUfC5Iepq6ek/ACiEIhcTRN3+NhcOsG+oOntYk2YI1PaKcV0DPGQjjR0FNWJX5R3
Y6ae0VVoV5npmiJ2GaSrGrXey/Fw7IfOTWpw+kWAS5NLzjqXd/hl09jRQQOMWpq0vWLGAG8m93VR
+JzBJcu44JKvmto7in4qh+6DUsgBhYSdXVXRjoeaNzaDE7KvRXQ3WnnitTV7yIrqLLTkkiUDDnz8
jBXyOwG1Mla62ME+xwU4ITeA9pMqPodmCg3gaSeQAUwkmwn855A+aH11sES4CyHKE1nDjjY+rwFT
lL53JqTik9RtsnwvZ2XsDEWLHLpqp7z1FMi8cLP2qJKfS6N9ZbJml+MZhxKov2h0O6nq0IzFz4X0
XZe/G/E9CtV+leiOGESAjx1ARyaQw+igek+VDwYyalktHqdRO8sNaLBTqFjAMYMh49KD22TSD2VE
n8uRgQ8rd8j0XKi9bVVoam4yp66/07DBy+iiJfI5y3HqLWXHLOgJSe1nxTzGuEG1GMA3pX1OxeBG
1mcOh0/C5z4ClR+fbKNM4Wih7JhnL1KJvyF3NieR2/Hhwkj11LRQKkkV4KFAbYvZa6jHwZp61/P4
NenFC4K9M+st09WS8TvaLfC87RFzVYgbmHbI6bAbOPOECuI5tAQ8W7keOk1cfGygi2IBP+xYE+2D
OqxwLWcSWDteSx0bOBvLT4hSoADf/h9t17UrN65sv0gAJVHpVanDzs72i+CxPco56+vvYjtsmS03
97TPPQ8DHGzA1UVVLRYrrNJeD4npDl36UMrGp3Spa2xeCVyU6CsAc+ePeuUmKpZxIvYcD3kXTe6g
0YcqTPRDZBTxjibUU0Bl6mWIdsZk8lt13EW19gk5JbBWzNjMGhrq4kLcwyCbyB2Fsrxbxrz0s1Sn
PoiGFFftYvU+mSyspUOh3tFS+ZEOhuaOYAxyu159F+PnezJpQnsa68at1YbarQyevUkx3hdWCYpN
I4ZHidhcNh4GaGxFtzLabdDNq3Kv/tgMaRwGOoqANPzYlvkOpfrYxuIMIJb07vLTQBUJY39fJTST
qVSaqLR633g9e6hSsMHmvaJjprnbh8jJYZ7Mze9g4di1y3rBFT/zxj024LjFkXFvVk+Rl+3oTeEk
zpMwa72RMcBRADCxb4o9lbijMLp5GXCP4cUnf8A0zBIC+v69fALnw4hgh1rL4E6gR1Oplk+Q0Xqy
HzklFglL4Nln6saMaMCW347v6/cCqez9yr3ITBDtI0sO/hdcoNz7dpmrwQi0YkDFxviSvaGOug+R
PvBaF0zTrMVUSHvEHq68RBBuoWUMjQfmWcdTaQVTVSfVgIet4kTOUJ1IKmns0hNN+LSLjnUg4BsV
yeSyBWkZRQ2pIbOsU38mfpUWgnTPloWsteLOsVO1qpgGbH9AsC4Ty+1CZEaokEthy03WYrisQNT3
2IQWQEyVIepxsdaJEXyFR/o1ixwUuXIwHB5YziW8gkEbBrqWzTmBipdyY2o4xBpX2O13DrMqOzFo
i+ejRefJeYOZzmpZ9lA0qh/UXnJCGuC2EPQ6i8yCJX9WoFN2QbmUHTSaVcSseDKEdHEEDsayYefm
Tk1U0GWCoUiu4FUkmppNQz2c2PfV279aJnD6QL9EWRwneEYW2ViqdvCnXLqlIL0s8Xoi2vBNoNJG
TgwjuCeiSxWEQ7xKmQrypEFte1CkKWDzqB2tZZubK7t539m6XT42uBkBHcVuFKbFtuwCGSQsqJLB
fXo2Ox1iOaKcJUvvM5Ji+i79NOGl4GNwHvuwKhAe4Qlnszvgv6tsYo4OXCkoJlD5LC+NZ+pQgIcW
oAVWRSc+Gu/zO3S73rcuI9Wm72tiz/tsJyoLbfn7Wi4HXB0dirrrITdugjtM8L4aAnTmKA3SM9Kc
iFLJm4f7fOPzOesuS7ou6U182BCbI63e+jg04IzsNPmN4DzZ7+a9Yh1bcKaaz4q1pJidRb+Rfhx3
OEs7PdSHxpltcQPV+Rjk6Wp9jmT4jDW68eNGhzRy7A7pEXTkN+YOM8nvJcNOHeNO8cc3oOB0wZ1/
x/a74i3xVaAwU+iSwtyHnMvFpKmBn8AqjeVx2Ke30o7uMccuMlXBR+R74bI41CezxkfUHiZs5Ryp
zfY66w+BHTqRF7p4dLmi7epbQLr+nOzvKyCd9U7TUFNEfISkUt97EyJowQFuiWBro3/gqMV9wxHp
10qjwNEB1IIN0kifJMRFy3F2m1ft6xg8XcIK21aVFDfes0zuo5lVHjdlDJnfKYvximMc5eodYyhP
ZkfM0iCUyIURSt1rczY0A8xE9Qsf3cSW5sZRajfe94gXhBIOUlWi090ymrWm3AdE8XRJ5wA34WnQ
+1bz1dhjMXjjTV7/pq6Qs7CvWRbD3VjsZ63sZsR4e9vKEMti3ukrUrB76zOIBX08kHrhCL/IhLiY
gkSNjLkt3I9p8NijBBCYry4bqUgAH08sWjz3KewljWNbqh5N+fNlAedTONyBcZ0RZVvNidzgwCY0
J9D2tsO8YYIUEHaHItn/qg/xQM9GOx4/RFLh/aVwLpSZCRp4SQThQwZ2FlaTmr+yd0Ltv8ATmCY8
YD5bJMqiv5uGWqGsWfQ4S0anvbiy3aa7yB9AjoNGjAZNvdZBtSdftcEqKoLQyzEb2C5/l11X8YTi
B7yQjcDlXuTLOdZxT16BJ+cUCF4O53Qwv31TDD79Lm2U4yWdCpglG6vuHnzLjz3LK3EBHz93d2Yo
xDXR0XIgA5KKBN1yiK07K3OaQXGoig4zzNEWJpLmiCyyVmQ67J+89DU5fOnLvprRiciemd0te/ap
w33kW462U71guBevVL/sigbfn23VQz0rCgQiorPrFsuga1/gDiKdODgZK62MxhYiVMXJDsjyNI68
N11zABsGSKsrR/wqEtwPaHb83VYkK0gCTF78vJGMYXUjEbB8CvmdhRI5xMEuYR0FCmgZ3g+3ql/5
0z51etdEsvb0zBSNXgndgUOZtAgxW84eZah4eSCkyL0se0rRz8BGumfVaxxMHBaij7l5Aeq457B4
CBUzvsVFX+Q5l1L2dvIb1Hr2Vn6XoAz8vW3VDfCRwcmlv2RNCHPvM9dYSebMKJRj9FjPJ/fHeH6K
10wK4jHZmQ/Vp9AVHi/75y6J4ywojZEnJQbEtR6+Zm/L2sECX6B5J2kHeW94HRgJVBRzKZolxfyB
m265UpazJp20TVqzY55D2dHlb1PSCMD71Pd0SUHOfhYJJotSxfeLg5EDZAjxp3dl9m7OHkF8hGSJ
O7rEVSeMADkj+ZLWxwlMzqiLCH6KQFm+MSdqKZreUvySREJhf0EgnicPl0FIYLYqd1PlyzSCIxQ3
lQXOj2z+d+5GTy5EU+gn679wpip3RQVLgXJmDE3orni0vijIzcr3FDw2yh7FOw/Dbl70DVNbN2CY
cXVPQ3nojrwyPio316UPny2If96gg2TKjLwbfD3uXoG0BoWxxO7rt6aE3xCMNh2RMnpTS7qbIxBa
2vJjXwWfx6AWxHqik+dutMEA1YOlwJJl7Z8KA44pgnR9ELWZbzQYI+m2Upf9jFWEDHLdsqU5PvC8
6+Gw46vlga1Lwp7TBEisvFmc2U3mF+x822pAMtE6rbLxEhn/ZdffSjLFtIye9AMQcSRvcsR4fX6X
mcpDH2Bni2TcaLF51PoFNVUBFjMHPTO2lWDuZJdeKrVAhWBQ8aNqhWYPObbBcqoYn+boczbGNw2a
FS770SYqrmRyxywb+pI2aFnw54EcilI7ds0/JMHEviUE4M2wAZ2NYNMCLxNywb+fq1F0S4KS6/eH
bOHKN+mOHKS7aM84SjIH/QOXVdssLGAq46dAvkM1UTt0+uY4zxnZD/Rvvh7eoLyApXCdV7BoWmML
F/1hFKDfVl+iuZbLYVMT5mQCw+XpcVfamH0F8CafZxeUqHfiFN0m2FoWptAxUoPmSs5c40irtGkA
LhhBh2YwEzuvG4HLbxrJSgRnmFpiKkURQIQUNXc02E8gQGgieySFYHbhD0f3rAxnjtqoRKTT8MlQ
z2V5ALQbvonfVp7FUka1rR4EJqJsudxKM6b5ytdHrcDwSoBPFc92sKv8yM2d8XE6Th5bGibq3dzq
BodlPKvHxSBaiWROGsLbGoR47IWl3lSKBz4kdI2+0XbdfXRUpluhlpvvnpVYLviQMHqSzRXEdm79
bvhQg2AVb0vDz0NHNREXWIhry+pB9lg+SdQ2u/l0ByMiaK0Yh8HZkmRsxQBHcD+xO3Q4zJCUYpHZ
90Jmrd+JMnJb19NaGvvi6y+KxorCaiEtrIMMFf7bMM9e54PiCSxnK6+5lsO53TgFrVmPM95ZeLwW
foLFGCrWpeS+SCHh+XHel7eZVS4U+60kEAOP9+HRvGUbLeUXbGXefPSsteL8T56xwFipoFV0iyqD
Mw8PiZ/IDsXCnsKLk48vGCjeuhbWIjkXrKpmjJMOH4yNzlE862JQdWA6orhPTu+sWVRK2QLMtUDO
CVNDMtSxxXmCf9e2AmwGlYQ2v3WVr2VwHoe+PFnpFCjFkrYB2ma1Q6Si43T2CfozwC+44MWB/gVv
Sr8SNI0b88EIX4svB+EH5S5dkMaOBWnwQyY/2CUf8uNwo3npbnCsXenntScMU7cQdaU5X4sjU1Bm
IAlHmHrH1gip++lGchhfno4FkMKYQvAt+eQ42kDhhiXUYyxRQ2TP1A4eyWP5JbgFuaSfHKvxjeh1
I3JIi4OYJe4mKbOgItsr/ltlU5i5lQWGxM86Ty3GbCodFyKjBCz/HT3dkcq9dF/s84Pipr5xkB4b
J/6q2M1OeF2JviWHPEOb1GWMHjI8mcO9XqL5P3ADDMfXB9bHI+bYF0CBxaFPpo+agq1auKdaT5KQ
j8CF7Neu2dtld7qSxZl4kQFx6GMuOgWzPwKAsJ+cGjwnsogMUySBgxujVUqqZ7AWK6CKS6swsEnc
i7YHiRzd4hCnK1Ijl9Ay6GOGAXOywTsDS/X8GDd7swBnUjc6ClFuK1289nUOXEbsM5+kGkiKfdhs
Cz26lRw0Rhg7pHDECbmtKPRZ2lliXF+yXh6+h9VYfeKiItU0h2DIHcbHSdzMw/NfSgyMP/ybI6gX
IttWFLWWz4X1etbJOpFwwhn6d0CBjAkDjGAAyHHGqrOk9hFUUFrq1qZdTHtxZnczQbj+ARzugA8x
aiyKH/CdOx2MLuMdGT7q2MfC6Egxn2HnaNzbXY50NnMga7FcpKMUmW4NNcS2WL1hPo1e73Sqk0Vu
cyiPpWN5xc1ynGByIOVD2pA+FHt6IqMe//lLizMIh0jgbgFx1AxnYnUzRpNfJztm48k+ORbh/rLm
f/ApRsCAUUpG8vR7LBlVTT3WE6Rlh3Afx/sFDRB3SATcVsexdZLUrianFwjdhotfMnkWwnFoEqzG
g0+pxWjP8/s6r22BWtsh8rMI3pCVQopSCWoxij5myvkTCQHuzJAATgFm2Ko7eRSJ3Ub3Z7Gc+Ual
1gQGFvwg0GNiYb4aGBZjJz+ULrrrxe0Pm69JTFz9/H58j19S5ioY88lPRSMne2B8DDMm5tIHkZ+I
TpUzzQI8SCCdgjCsqlPzBKRwb0u0TF7+dtsY9KwRd0NWVNKVsZERekyaZ5oGOhbpYCtFcI8elqOh
DE+ktgQUJOyC4tNS61Pkrsi6npZixDiGL7XzbWEYGNT5IOdfqDliadK3y/qJXI7nB2kxyaZ2BMKY
bVIYydLsJC922PtjSneFYzqXJYr8jZ34+r04ESMrBnw2y9oRzCaVqogGajMPtT5ADkYUawKDGAuJ
GW7He0NbnIxlNly2byN+zPYl2vxwm8T+laEqiBZltG5heQQXfGD1ZVjVKo6TlVhp5Q/7CiPnLsVu
5mw+CgPG7YDgWRx3mEGoKHnFTIUq4JMrACbYt5sGT3PzoWvRGzc5DaoBVZa4Cva+Xf6QfzCdZ+Hc
MQ8xabKSoTXKkmwNp4TGSXB1oyyJiV1fCpHQEfn8ZkIHjL0/z1fhivWyPkdNDgYdvy7e6W9n9n1v
Mh8BySMN37EtOvPhBZ3E20j6LJUDcK2dJRKfUODIkPT3YiiGEK7N4TxL5LAbdOVB1jbMS34sJ5of
2far4dq64PpMmfYrj1RGNWtNGbLoLt6H8TFBTo68XkBoVoL/zm0GT2A42xDwrByH3DQPljhJTwJV
P8QKaawEmtV7TE05ixdaeFll+P+CAtYfLqdnqRyUx33SzyUiWvTmaf5S/65msZMTkZrsHzzH8WeB
HI735ZTQaIKa7K3ca6751tzJbp/dT/sFi2oXL7Ie5/0g2o0j8kuFw6AlWbQ86yGXNZMt7tQ8sAar
8JZ90Tx/eIFXivyDgyHShmmBLtqfEhNsRvklsX3RUisB8PENpGEYWrmqAwew5poev7eIt/WpRfwF
+m2/hH59Sb6+ivxDpesFpPVHekTDGiuNMUYClMaCw/TEniMvO1iBCfFV19qM0OcYQTBotVhCQrJj
MOyfNhrqrzM0mO5eshdYJJUDn4QupWIywx3RVi0ZRwkzeXJN3L+DAb7uV+a9BeIs3B9T4/WghPm+
8ThCYjfHpHJ6fNnSYwH4qBz4mOmYUZIo+JbL3YA3uxSJuOy247dna2HHu8LTOJLksMhxfHoU2QWm
2eR2stvkdojQaVVqry4fo0gfDmVG8DKXdcdQprkrR80ZE1HEJkJOlQMUqVfUwWTIyS6j8R7t/s73
ZYwvuo4EYMIzVksgD1PmDjaPwZYOzPe5R02PVaB7dMArYL65NtPx/MW4SAYUiqkZs4x/44KJPrHJ
J+U43rONgBjhwaY2h7ggF6F7YamBedKFK4Jy4UyjBvLYsccnu3p/u5MGMKy84OoVCeQimV5L5qCV
YC0sPpV1r0awP1IP/FrorEjAyXu4bJ1/yN3+Olp+y2K+0KEdNGh4lrv1r+qmXAUylAtklkCul4W9
Zc5kifPEgguIcjDSkjpTW0yV+y1y0sxWQFZ0Wk/6gjyUwCP4xRnIBWFMGiPnfulh2UTuGz4mFg9Y
kpX7IG6AnQjT/CLtOFCp2EOeDtedpEg7Dl2meZo6zOB8/2rsJG35/vZWdsaHFxylSDEuUtGlhE5m
gM92ZiJCcxQAM5/M0kOtTUx2DYQYajaN0Lbo42XnEkjgU1fGwDYlFDi5SWowpPe+kYl/WcJmb87K
pTQOL0hBCDYVQATdsQxS9oD96KwO8vC3T1mNCzpiOdCLmhn5f/8yIlDi81Stak7tyD7NFbJEH4kD
CvB211hn9UNW13vYd3ZsdwFbMAwCBrB0HF/QvSuAeY0LQUIwuaFeDqHSDbY3q+5ys4AP1TF2iitF
x1ho66I3h8YBRhMkstyxzN/VAywCT+YTVyWIRIIuvOobCgI6jQONwpTbbimBhmn6egz2On0iE/Hz
5b4p/vv6d/Torx2OC0UyxCIJmdmX++/NB5tHqIJ+CdsmGak5ZyXVAG61MYbL/a+SDCtZnIFMQ7vM
SoCwG5MUfu7lWBbwhL0EfnWsnMxRIwE0brv4Sh53qximIcemBN1QKvs5Q/zjgfgCfxOdJGchqV6G
WRBedZLsoM5CxpVinIH0FU11bLhCwlaT3Zqk+1B+HBPJJXXvCsB/E0WeRfGtBXWukaRFgySITrzu
dngIj/F0rNGaUrpL74qbJzbfnSt53GVT6mVUjDk7RemTGfpt4Vf041/qxF0zhYzHjDFCJ1bQol4M
vocRPILUJ/vQFXHBb7+cVhpxEelkagFjDR784Ju+I2Cfx2PTdJk445u4tr6Nwitx3F3T6aFsdRr7
YMj88HnKFw1tiEyEgxAlikyjivDJyE7fmRJ2W2Ph1Q0qTLmPopYjejAJjN/iUKQte6x1mHCey3xD
p8Sh7dsk8qOhETxbNi/t1UFy6DFaTZJZ7CAN66i1jd2K1jKJTJ0DjNJs45jWEGCpXyKsaKxT4hk1
tQXWLsAliwOLKEgbuTEh5uw2ufJF9OvMTH6OrsiXUm8r+v+CuGDd5ZIsTRQnrYF78oq7a/OFstKM
w4w+JCOh0g+3Ag2BskqoWuMLEqrs6/8Z40Eq9LtyYW7GMZhyQL6BHXzgQGrTwQms2xxMfvrrJWgE
BcfLxoitZ7+Lk4KkBn8xxIWGjw5Lp5g8q28dgS2yXMYlpTioiIoZoyMWpDBbjG+WG/NWPQY3LwhG
L1u9STiUKMkCKsEYlngW3out/jIAmvycXBxZBmgrYRvsPkEFTN1boLSxZtYM50muLpo62n6RrYyR
Qw6MTI61mUG5WT4OOUhHl9dVH9l1+JCjNUcKlHsjSsFQsb/8+TZj4JVYDknKbjIlA6OyPjpX3LRq
ZxSKuzu5LD4UfVSh33IoBQZzGetRgPrdKqsM3A3YWg+rxPbnAYRQKHXaI9vYAgrBy8oJHOAUTK4y
tkQNs2opYJrTcGPW37TuXRK9vyxCEAqYp7+vZEQUa0V6FTLq+cC6wdVb5N6cQTmox/kgrlmIVOIg
pMybZqooxPXN26yBVsfMfHdZJZEIDjb6ghrULJglzh8n9a7O3qJ/UfBlBCGNeSoIr44N9+IomwWs
YB5cNvvaOkONSn7rDsUOrIOOOEd0+e43T90FK4mSUsrJzIwhwxxUCYp1qRZYtlApLrxY5Cxi/KZ/
rpz/9RMFbDq/u9M4lEZkZDjIKy5MASiemmxXR4j1naVc6AALBormZ8a20H5kTXOZZyViDBbgPd8U
MKvEjMwW4q7hi9ruCnxGQp4OH7vPdRwmPl4C4mZMysl2Udyxmvn0xCqsL6p3CmzyxDuzOlDdTFuQ
8yLaGbvbPP63jrK/9DOFwwsQxqhFzV6w1yZwRCpx6FE3JBqpCYGF9DQsdw0oWy/Dk0gAF2+MFpYQ
VswqmvgzeDztKmwFEkSYrnCBRlhlShRY8ClcUntjHx5rkKiwKrS+x/p4ZzZM97JOgrSGydf2sy4b
qcVe/+dpDfEdIpTGYUYRZtTsE0hjHQwNVobszAIEWNIux8KeK9ubV57FxRihuRjZwpLzZ6+VKxOW
z7L4kj74eRcLewRZTWV2ZF9HhPEeFNe3+UFFHez9C1p6BPbI1/Ibio60mtmjdKPvCuoULgON2AH3
emFjZyXGi0Ttu4KgjZ+mlkYw8mY9rjKVfFusHHy8oV2C9jkHx3CaegLbFCnIQUg0L3mUMJBq/N6L
cpwpsD5xBmfwNJC0RZgD3Qnri+wfvfCq4Mv5c5fMgxzBRIsvLDzIvqSo2g5OrriQCaat64qMK8Ph
YKUYMoOMJT7jf39ciA6Ug5cBa1L0gtlo2H5TYiw6nf8SwM4q+wO6kg0W65wALDhkGMjs7DC5ZQ2L
CWYaBPjFAOPS1+IAZY6w5GKe8bU0BUtKrKes6hzLvMkChFnUx0T9ZZMURKgqByhNOUqgcId68nAz
jI9lcjstu8siRLEcX8KXpmrJZ5bJufbiFKEy5VIfkp5gEKSBxP8OkwIL5Kv30UJlLWLKhTU49tHS
qaeiCH/zG1FiYKsyloefcTwqaZarqoxwSo8VMIiD7IzohyxKBaawqcmzGD6XjVXrWWlWGkwhjjw6
fFAC6SpnWongvouazWanBRARLC2xp0oCxYplfGo16xCYKdmPrTa6S6K/iq1Z9uPafGsMGJ9JZ+GZ
ipRVfo/1e7ikprU4U834Jzff5aNgv8p2DLxSlYP6KpDiuWYCGG7Q0NHeTzeAXQ2knKDJsxUsSjiI
KsSbl9lKJlN6FQPnM5GMPIfMlJSeMUmTbZSV7tAlwqoEbEChxSJiNBDYJj8fl8RlP2KdzeDnaK02
2gZdaVhDEYlgmOH4GSquNONwPm4mGUvCmRglfJXNxr4x5sLNhqryFi36ehmwRMfI/r46Rlk19AYc
HPC3fvQraXBNmrszfeyr1iWh5F6WdnpW8roZREeVQ8MeE9PknIINOKfjiK82o0AAdrU3kuQyysFK
RapMcr60871uI1c2v6BbfMsN1rI5N0iSZagGdtsgd6qYd8k4iFx+K/pYS+D9YMG80ikZp1ZsKXvs
Gc1TrfxrzP92LdAsSo5T82+5HAh9Zw61E2Pw4PL5blno+gdwTtEGVWRIaNXB3pzjTHvwCn8rrtnZ
bK6FsB/xm8mUlkIHCDHoq+rQY4EflrXMGDqrDxiIEc/BbkUJa3mcP2A3+9LNWHvvw/X2TfmuCMCj
XdsKASk8eVKUTnCIIjvhXKJfkrjPUsjTKuwPa0GVoIpcfHOueK0TF/lEqIwkXcsuh7BzgrG57xJw
6ptsr2tQyLZm0tA2zGbHlgM7ZdYuO6sesUJBnzD0ky7OWMhfsKKv8ywjeS9lAbZaITFm6zkmEC+b
1Oardv1TuaipkxcpS0J87p+JehkuKjvYZLWTxMkb5oQXAIK/mNVairqKFVcYQIQ38RFTcccRHdUv
it4FDsvPr8sNDaaW6TYaaC7FQCXIrFxG66xRX/Gb4wuaS7eyU6vj5KfXsc/JGKIBX54c4307Ink5
OBEyRV61S98boqmcTVaytTgOkqJJNi3KxDUuCF3qh4jtklEe8zR3mxlL+qId6lfFD8ZVycxvu/AN
GU2nMG/ofhRSQG76lqwgOYUOE8xEcb6lD9Gck9BC2tH4WqbgtVDoTmCv2yJ0VdepSSyLb2MhQauD
1RLXZ139SMjlExJykjM/sM58I95fmU6FPr+EchhVokcnqWcm9H/EUb8Wxh1i3lMpx45C1CcqUA6p
sU3ByWUJeSY3LXWlE4dRxIjbSY/xrc6etuL8yybGr2RxIFOVBPw4vYH4cZj3S5ZBH22fjMYrxXgI
hsRZNOmzJdWHoJixZK/bg6ndDbsFtYzmgCZOmxSpg002Di51QTWUHeYZID3/Mh6Q9N4oS5SWcdjJ
p6XS7cjYtXJt5w1WMRneZdvdivxWH5aHozqhaCSWIcuUd1mK0QeTPPSR5C5EE2wg2AwUVlpxsdCC
xYMBXiP4tnrrRG18H5LI6WUiehkIbIjnz8DpacvIvut5gvLvvdBi0LCKTPRlBLMDuVba5uWxOkMu
DqqDaJ6TGj6fzphWIR5G19Ij4LwBDytx4+wFPKwiY+RgJuijBruaIVKzHuqsOmbqoVNyf1He0fLD
ZVsUWQgHMk2e900XMgvp/IEsrlXFXlKLCMdE9sFhTG5kcmOxM/x/sQ8OZeamHEB5DGlnRS9xIHNJ
M5ngf7/bYpg3NXoOr0NPkSz295XdV1OxWF1ibiC1WK+tvo2fGMX04pAD9F6aYiXQ62c4+KNvQyzp
kn8xSVzoMslphK5eSLq6fU10jhx+kDSaG1ALXWMfl6IUphwHHuUSt0Wlwb3S6JCHIIuNFPeyA28m
BtdfigOLwVK6pgV3yPn9Lf5WopPj0CJJc1IHA0MLnpNJHCuIZHGYEWpTWOonZOJlCfW6BILsK3GA
QUhDU7UBYMiTb5GvhnysKwHObmaMV5+Jb2yp5zGfIvLLzK9Y9rD5xlJURTWpgmXIfMm6qQsik1xi
hAiyj67hXZPdxSjLyB7Z09IdRQvdNhkYjJVADjOIWlNJoSd8okc5ulE+TT5uFPDN5w42803gks2j
xxdULEWachCiYC/C9+dGUq+6bPL+hV022+mtlaIcgAwg758iDYqerrPgnYx1j2juIXh/YG93+fSF
tQSAof0Fqm6i5Uo0ByhaH5AyGWBG9C7Wb8xjvsfayoNW4HRBRJ9jgbeIKof52VlkvJLI4UtRUkwC
E1CU11Vwi8zXg1qDBnmSHSy3etDibj+IGHq3IW0lkoOZEd0WXRpC5BnMCF1/O++xksXBjCqTsdZk
yGr/7TO7O9S7AKvietAkYgnElW2KayfhsCZtwabXKZD3vwuFnrXjC97BFOtpyi6Hq6QJ/JAvdtdJ
oZZRD2lX+uHmFbHSjgOcPjUGLagh78xOxNfRZkC0ksVhzEBnZSISfH5K3hYVWtLa0W6S0tWWnWk2
9ii9IVZ2n4uKmSJf4EvdJCuKMC2vtRfRF+TgxSAZuowySPsZ9v2nLKAAWk5bO1cBLW4uiSal2fiG
FO4ntBH2E7GN7nPU1Eh9Yq2w+bDMSP+qHtbMOZIKgvDalqvIVqrSrULDibEhtVZl73JItRkOrD41
Bz9SUOpm3uLibOTIlvRPi/zG1HeXZWzHAyshHO7khV6inxYn3YNdZnFP7DLf+TrA5/OieXfB1cHX
xdU2KhsMLMGCH1qvqsFK7PcYBK/dMsPON1++E6dB2UlduDv4MnnVFoVcNBBJyvB9MuXHsSSv02lO
7JqGXkllQTAs+HJnRfIprbLYgDyLLv5iEV+RKq+JNV/w8URyOOBpZiVPQgZ0szOAP6t1ZGJL2CHS
KzYufmyZs9zsVn28LHXzLfFsMfyge9yPNRYkAYGCuLX70DcXUUlk+3PpukEpNvISfvNipaFG3TDD
H0nstYHlt2al2GU27MH/mtpLnQgbKTZFUtXUqILo2OIpXUhZdeo8ReOvSmH2YfJnTBT9Tir1gizS
JqA/S+avxmgeRrXr4/F0eWi3bOWEegTdszDE2PxuK0HsFluhnFbEgw77H/02v0mMV0tyzXYBYyWA
s0bcgXFcUmhimKBxxjZol4KUW0+yXUyGfy4b4TZurYRx96A19V1hhtDm6uf65p20kshF20EW0q5u
2PmhrzgjPoijdt3RhKcNE8opom6lTbax9XEy5199r2EsVKhoNX5q994y2OOnxEfPvpPc6w/1Qdkn
d+WDaMRt+5pfKclF2TRMOyXu4XpsLZHsgrmutqubDrPi2CgsJKwTHSnzypWKi5GPwazCYrC0fmeB
WKKzsb3SB3kbNvtexSuxPlDuqlvksgRdNT7gVUHoZlC4OkkuwK6anFiGjpM8a5QSevZm/PIsir/e
LKPqNb3GMSrFTZr9wxjH5fmxS0YbWS3PykTNRgIk4a83VR70JtOS0W+Ct4va2Wr7txI4KNGGoDLn
KkWPSFbZRl8dC2t5EiCIAHj5e0xuSdNHJj6QsmPLGcCLtrN2bG5U1CbKfOYs+lh9Hh44VCOpcgkh
eSprzqL2e92UQq/QsJKhK0TjHZshwUoYhxqZqoyD0kArs/xHTWWn1UDUG4s69kUqcTDR5hO6CExc
l2rZ340yNshEiZdX5Kj2vWCp+fbLeKURBxIjpsADwq4VtqaQzXOYB+uzblu7bheUbuAJzGIzPF2J
41BiqjLTSpPTxUKw9vlHQNwdWS7lRbvnGBBcMg8OKEB4ZimqCpxnrEg9OCzVHUX+RAjtAq/lCVtG
re+XMNHxzR6iR8VjRFr00fCkO1wmduL1N8JNJAII5Plb+hQrrJQcXvzf38UCs+cJXKR8Vi1qIeJO
k7tsvMUCvWEQAYYgRuSJW5qJ5kvO7o+f3WTfY0QdFJK/iEdBIPmCGFF0kByCLBirp8P4/eaiR5bf
k1B/BhdC9oLuApGdcAiStnSsShZZmWhZM7TACVPJFzjZtkKGYqHjQkMFh/PpPB+lTqng02eWIbwc
t7/asyjOnxUDMzK5DCOMpXut2mnka27usKYaY/VfBFptn9yzKM6TszYl6TLDk0fnrrQZZVHqvSqd
H6xFr4VQdfkUVb7op5rmHAba1imK807bsPhTN5UfeZdDGRnfEseIJDNjUdFij5WfWzfqX4GAEtu2
hQGwSD0uCCiiMoiX9pd68fEnDa2YvOLyl1P54l+JWG0xUoiKm8zRgg9ZI2hNOMVE5yj/fH6cC9dp
OE21Ca9CJq3xOg3kj2qtvSKjNtlar9vpNBw0k9x2en6fdNlbTS6pm01KcB9GBmLwNom8aFIeqnxC
E3A3IypCV2LeGl+TsrtXjPKVPKLHE63ImbQ8kSApbENBqBtILmj+DmbXv7biQXHDuQILiJ5ltiwn
pd3VCkSruyq1HGIVGbJboV8Y46eh0EZ/kbR3Ah8R2RGHLlM4NCOVEDsyOjld8n7SyeU5wv4Xdd2J
zIiLVaCZooQtTl6JpyczJnam1O7cJh8aKcA0b6p9nI3oiTTEDRbl2KGGKejp+cNb9fnbc2jXN1Ui
hw2sa3pgrqNi9qp0OhtEo7OrgAj8rz2Hwzwjn4xyXqDyNf1h2/HLs3Yc6pljO6VmB+0S7E0oMKbX
++1LeLAF35GvXPYYFbLiGEqd3RlitNt+mP7S6fRMXj1MaTHOajuxL4ZFSugWZ4zCHQG1+OI1x2Y3
DHuBW4gEclgnL1lYxRbCdi2yf5D1VCjiMbIeDCuJAe8PD/1nDZmfrjTE5r1wSdPrTlPg86eBjpUs
KehrJWcpLou434eWlekjyI+cxlP8bnzV7YRU7SJj4WCmWeAAc4EHyn83lu3Q8/kkOXwZB0tvUhna
5eGdRRu7WQ6pPtmXDURwQZ11so7ot856BmLTA9b+gniDOH8ngcMMqSVVMSZQQykqVzciW4sSgRJ/
eMo9HxUHFRM6dPsQddxTCg1Ut5k77OevE7L+JVLl4ghC4FX8bH4S03buB+ikVk/mUX7Duq1jJ5xe
K/4EMvvrAjK0Giu6gs0Vus5Z3TBMcohjwwI0nj9PqNumQaxEcVYXxIEuUR2qjXFs11JuV1LmXbaI
TcNeieCuLRQaLSNGis5P696O6Af0/WJzn8DstoVQ+XRiCuF5uGMtLatcR1xJm9u6/KdObiNDEHtt
XlDaswgu9BoxBBSPco1U8YgdHOYSObkRHRRlAMNy1X/EMoC3htp8HqdCwPov0o39fYV7YSe1shrg
GwWTp+SNnZE7ogidatsSntXjLGFckr4gWTT5ytPSHOrPrZ163b7SbER/ptO9M/3qrhYkZcxzoTpR
ZBl7PlmjEtF5oSVtJkIxld9boXoXSuo/qq69y8xQRcKf3IRmwfZiGbeatHyaFt01luoGPDc7KVN9
DF3si3bCRq/gaMnxDZEQ086K8moJs/9j7ct65MaxZn+RAImiKOlVa2bWapfL24tgl93a95X69TdY
nhlnsvSlPJ4L9KCBMdonSZGHZ4kTgVhs8tss82dj/crM+skgALiuRZikILHV15g7il3CVVRW2Hc1
+rNN8zJCVzEvdeLxwSqCuVeok1nsVNr5HTEtiJL3qddgHNetFwjZapxabl/b92U7f6JtfleZlW/Q
dHG0FpXhqRkHn80F8rYafApjcqslyuClAKg7at+HmtZ+JRVmRNYYwtBx8jCz/IWm5svKG9XT8kZx
SqLULpmHG97pLDBZ4hE2nPqs1/yuLFYXuW/ttukU+zpNXrIioWEEQ35nqyDyaMcav6SB/N5SKYdp
rH+SprkpNe5UTbNzNcRnusxK8BkpfJVlMWropnTFozwba8XA1ZhL3bGzw1DcC7h5a//FfD4sGaBS
tkxIFxP5AdNJOa8W4cgfNac5ln4WMN2Jw0eA6SH2k1fOzV53YfOIMgjwqlCh1UGYd3n7MoxN2okN
i2uCUaUiveVFHl73kFsmbNCLM0PXTFuX8ebRrNmz3aMVqqv4OuXNOOz0Wt96EIahEtW2oOij2kzO
uttct6eUosEbky+xGk5D482YPbi+ij0jUuzJY17M0EjHPO2Yhp22uv2c+VWS+tfNbG7W2Vqk79ET
k42GCTPG+kSrETd+3VmIOK3yaT7fLfELzvxt21Zmn+bYrQl9Rz5/jyfID5lQ7BtidxnynZh9bz2S
d+dpxzjtYK2oyLEi6n2RxMfrW7aROYrvTyHlpOnUtJkUMDVLNK2sQxgb/RQDY7onqra52yWu0Kze
zxy3j8J/7JmiZ3K2g3lVmnGuI8xMy9WtyxeUAb1hD1e3Z0TE7mdGkim24jrGokxt+tIr6TFalNpJ
173ZLBGxvj0Ovxcjnes0Ltc2NrGY1QL7Dmn0j8MQ3xQ1e58b5ESHSMVIdbrzMm6gTy8+mazQvrTD
qiYMq6sLT6imZEAMIdCN/dxVvtq2JwRVC8P5A0zm22iX4THWCJhjLEIhD3+5r4PS2KQSbbnkyE7d
a4IlVI1Y7RQ+jsre2dx4Oy7MSSFAXo7rXK8wx0/2CxUOfTqY97btorTksoBAAXhaQk1x6r0t3rh5
F5alV0uvC73q1wL9xwBCFSO03MdwOmSdYz0Jsdr5Zi/c2VyqZlFmQRySGW80EGplsGiBILVp32UL
c4Y5c1i6OmT45/qF31wZxUsiUCiaJfOK04QMM77jHMC1vMut7pM5Kf+jCSnPiyNid3GEJ9/UHsfq
Szv+90+Wphp4FVWGaX6bSbfbqiZC67Wfg5g1zpTcJGT0FyhOXt+oDXQEDvuZGely12lvtrMBM4On
ukZQfZiOc5gDWN753bfisDzvO8fNj3NmUnrA2jitJzse0BhRnla+uqoSeTur2jTBdA25o6YZ+hsY
Eitjw+xnfP87dlKcBCRG9vvJ5VDUBoPyn6hmvi2UYB/xsVRBkUBUOWVd7aSKyxQ5SnbkrUv8+DSQ
hx6o4+VegYr5Try54fovrEk+w0yGNFs4rNG4ml1SAKZuUhB4cr63k+JjSM5fA8CC2kyniAnkWQpQ
HFqAiaHUwL4Kgq30ZLyvQxNK85FjHZJ3u95w68tpKtWZhW6WYcouYh2qLu1saw4wTaohgPcKL/Li
UAurj6QDK0n+B5TlG3SsOCY6+mf4cATXQXKEfd1ruWHguBgPKFMG+V10aI/sJt4lntpcHTp1Niac
dQbXdPm0EGtgUcxVpHtI+fS59EkW7Bz9raOBNVgW5AWZgcN/aaIf1RiyCqt4ToSU/PxsHsQYw+Cr
gXkajxmesPLTjs2tZZ3bFH9+FomYaqYrMUZGA/pOeTCCAmV5gbDKj+Ot0LZJd/dxo+zKNFxvW6gs
YBvljCHWlk5DT2YDKr5bIdraUKQluo2hGzxZ8jfLUpANLCMCEXV4tqybCCDidRc3ueU+dJ0ibjco
ZVROUIZJzSh0nc4rXqPXOMAv7hblX1kgpStNVGSPGOjXbHSNpUNYqDTPi8haXoES05Nag81+ONV3
2vvCuSVBeWSB+GZJ+Lm6NRoH2qP7F2ErIr/4EfK7ExXRwC38iJZDs9bGTXdEJXtCcSIsoFwL5fXy
+/VjKpzim3WDZNzCxTAJkW/5qkacDzVMlsnnLo3dxjhZ/KYB4ct1O2TjOhD1zJAUGthzrGp0hSHg
hZIP3O/RE2RO7+ZfyxhFpeyYvx8xliIkuOfbATiV5eOavLMxrrJfwN8IZi9+i5T5LKmSQ8LSXlBK
ZSGBeAFYXw7a6Q959TZSBfgBrB00ESiIyK+g0TJlnjRlCSqj/KkWS+R0I9irjHp1cMFOeqFbXtLW
tcf48LRAVc8s2Pd16k49idSA5/TjoGnv9NGeby2OYMfs1eLj9a+z9XEgYwkPifjANORUkBWQ26hi
/EQCCqgcZIbTXgdAbKl8zjSNiouswtXLfHwVLRlYJWCBhsNRYFrgF/8AiLR1nDWUSyy8VzYFNcel
0+1ZiiG5JOaBZc3+ZGfBCMCVw3I1jPJ9atnNbaMoLBPhdN9QQDHdmgcylzwYbIedqqBG2ObEt1rp
5EftI2iS3NgrqHf9W216CY0iEaM6hV2Zg5jh0CwA8PJXzFrl9XcoAX6Z/sVeWj1re0XgDV+vU0pB
BwYWEqq/eTw1O6VADiCo55Wrlo/jEDaquRNzb2zlhRHx52evZVpFuT2iVhRQdq/XH2OjdK5v294q
pJPBlaxtShWrmLvvLA6y/n7odrKTjcN3sQbx52dr4BGzaBXBRAteOq3sXaPQwqlrgjYKri9mo9mF
0PPsm0jBmcIawjIKU0PQHKm/HkRu8gthuq9es3XiLqxJvjtSWT1ycQKUm9HnfgJQWhoad6Onen/C
U75BKXW5Otk/K7ppqSjqBmZ3Aiu+F0ERe3bZaQ5RCPAoFJxTN+f3dpjd/AEgbiO6x2pNU8DHMLEh
hwKzVqLO0lY4inezT6BS8SqK8Quk+WdiuBuBzoVF6d0nJuiBRw3r/e8byv/Ht/y9OikUTkt0CkAZ
ib2d1Q/VUmICjSoVGsvpe6MvPZSdXcKs22FZT2vHZqevpwMYGb6PWhvvneK9nZYufT8zpU5A/PxL
Z/1fitn/gjuu/h/RjmwFyRd7LfmBbGxWTath8y/2etPnGMiixHQ6HlfpHJNe68puwEkSFL531O2+
aAcLk7fg8I1fYW27HL7bFhEyY7pJs/HvSxdkZlbM42RagjlxeedgQAy6AplHZ0cBpQt8BPd46ne7
A9Tb24pM4N+GJRfRlUqiGQ0qP2+2dTf3eG3nSLEEsoLftqRtNZJ5JkuHbcVsmg/ZaB3B8gLRaszg
534aDn7kDMWxAUfyvLvBm1f1t20mFbHj2cohKgPbg4fyoFN58ak6YAbP4wfjuOPkxTqurFNOslhf
W5mF3mKApMGtaJhx5XZda78mhjMWIR/uzPmej3PsxOoHZQAq33KiUfmsFs8xeFjXcjkmfe51zbwT
gmw+1qahCYQtiiByREvHqWxsFR9bU74WGoZX7XLHwvYDd2ZCekuVyOapwmHiFV0xv899kRuYOdAV
1qEJd5WgxXd7s9dn9qSLM9hdGZsz7FlF45nlAbAbRzUfDR0PXhK7VdU4Wf3dJntVgq3zhGgVrWLk
0pjZkfJOolZIPVkETo4DPa3H9PRrGPmP1IM20h4Y0U2NokkKnRbp3pCJVUbfqCruzfyxCQQ5YO/l
j0j63D8IGsQXknfUhhihoeogc6QyDHvsJp31hKgo/i3EiVZ3XB1Wo1fmCGTv4rePdHLh46cc/Yo9
lOLrPbxmXfJHa8lo3lCR0bSFm+XKeOyG0nDHSTuJ6GJxW2Nq/KYs3DVqw3TUO7cp8yfFoJ1DeOVP
Zb+6XWWhSgqFGWY14bCw6mBmaKxHwzTcJcb8tdKs9yUbYifjzc8mK/BaRqVnW4vpsEbxtQmFpYXD
vDWHylCANZmooMgEMtTu7ZsYOYVLVGRcgwpeYUpzT0P+QFrjZ62tHtPJU1swKKt3031rsOe+X49D
Uq43mIX5HHf5j6UzVCdKKvvQTWDpgtyEqXbzs1kA05spxS16ALd8Vh8GtPp27ueGa6LIZ02Uki2b
vWkHAXKXt0qX8VfqR+0gnG6CcYE9qN2Go8E7RpFIgb0Xz7Z0OwYex2o0lEug9XZQ5+hMEmMHR7Nn
Qoq9FCUqC5sVSEwH/dbQ0DqLmp3UY8+EFHLxMV3MQYOJbsJ8lpE7BSfuzlsh/JN03i92SvyGs9yD
QRMkS/UcRYZbK9Q8/RMw2rmr3/GXGorTsVsHyUm5yb/z9zuGN6obF4aleIplZBqLCZ9oeJm8+t4y
HBtkvSvmO3NooTZ+KerUYCZfCgyz/oFMwoabubAvPRTVYFkIUZGDA24dpje5387vrA9r2NZO/Fj5
VWh4BRS2GCAyO3u+ZRnkzyj/o9RAUCi/3HIC4tqaK8MSjEApqW1712XMsaYUIKDdjtSWLQZhPBtt
G7hUOSdJFXR+80LTA4TqgzeWnuYJtmLVcLWv9EfvcW9wW8vJAfDd+cBbh/fcsnQ/jKEd1Lzka7Dw
3uFZDmiNuUOdt2kC75EGdleNWTJMb1Y0qLHG1RJYxgfSvpva550zum0AlTcMX6C2KxeS1ayGKGUc
iT5UdOqd9itAO5MzOPURB+S5W1DL3RsI3vxgaOr+26S0bVOmW5zYyxr0o+6M+Y+kAilVlrtLtuwc
w61uJbV0Q/xjUQzzSe5Fj/Ka56uO7hAw8oPlkNzLgmpwQEkbaH4tmETQH2KZu/fIbm3ruWHx52c+
p4y6MorqGLXjpnfs6rhae/J1W7t4bkFyLnMXg2uH2AB364mDsqdHssbVykc6/rNzRDYSp4tNFL/k
bC0JxIfX0YalFqVpf/YhuAJG38DSESItvpG6a+4M7h9g5TcCT4pzgpgMNUvrTZiEulTeRQoeh0Hr
A4Pqnj0NvqkVfh+nvpbHtxND+JnboUF2ZZC3Ho1z21KQpNWWvhoaWlS9X35TC4e66ONoTmE5jeqk
7uKiFkBdNjgDrkhgeNf3/NVpyW/WuXnJgWYaX5Y+wvnpffsFOJbMUf/hqPr7deWNd0nQ+EOBlqrW
gywGQzWH2J2+QhvveP1nbH75/3wAuPPLL99bzJo6Fb+CJ2DxZ6d80F1upTuL3bwrZ1akSMaaARas
K7igacQzuP6IktH/39YheRxlyc1xQNkmGBdIWfWWC9fktqRzrpvZeu9/fzQE95fbNaV8joYR70HW
JqVTJv2HPOWn0eLfm9mo8X8oBBo4654/3apbnd0TQ5ZyLW3SpVG1Yq7rDgqdv0anI0+/W90I4Tfg
aruA+71PJjmftVPaqokVpN/17HI9v6t16vGyc1EfdLqmvwG+3E3sxrEQ1WcVovtmdFAgRAa582m3
evFYvI2ehgmgHlrYl5segfe8iiN4J/U0HOe74VAAewXywd2A+//Y5t+WZD+om3ZRGcOKPs0rZKMN
LY9FQeEILhLrwA/ZEl4/UFulo4vFCS915np5OwHrnY44UQIlQv06bJNH4Xv+FiUCsQ5wtuvoRSHk
kKzNw1x0UYEFGvHzYr5vqsWxqs/Xl7TVTb4wIjlWyBl0Vj0iXOs+k5MYXOtWL67d/q58tv0F+Mry
S/SSHF6RG+HosNVZH6zY+QuU8sXPkBxslWfI4bIac4E9hMOs0sv3AFmbL8jv3bQk50nHrDFXY16D
GF3cMT5ixGKpPjRjoBh7MbA4429eizNTkgfN2rSPeQ5TBAKLThtxiLB/oQtnOw5u+wqgHANYtwZ7
Mtqmq0hUkGFawf4jSBoyiHtiQi++fdXAbA+J/zdZLqAp/zEo3TngpsylURvUKpqf8fJJ5zszopuO
7Ozvl468ljRTQat2CVjSrE6k2ZCMbLrg+pnfvsZAh6LLix+M+tLlNWZzREmdLMCmlqlj5QuEmxMn
bTAGrIapbbnm9Exj1VmXd2n27rrtjVNoIH3A0IipEWDlpQWqQ2GYkarwYCLoUK7jTVfcRID9WiZo
KPodmNlWvH1hTbrcC0GnEju6YhJ/9hVAGOYaoGkn8loE3MRbUXzJHQin7sT5G1/xwqx8mStWjJVu
8kBDMrugWTR3H65v48YNgwWKwjqeGPa2eW4Ps9Ub8Rpoq+YlalQ6XB1u7AgSUdcNvc7GSXcZlkxL
zLGhvCnjmOE1dL03Ih6sD4C6KENYcwdo5i/GDSb/Q/VhdenoRk+17dh3xf36sQz2GF83hL4EEEz0
SNDq0wmVttMeqJHUKJEH02ctoG7ppz5UChDzAtIsKqL7KeFWTfvcpEySwjERMxUqTFKgOdzhqAmZ
qIk73Tfd/YOnXAR8bzb59wplhpSpnLKhFStMjlGYl4ASiSOafuDe/KQc95LBLbeJ1QEEYVLs5hux
kiLVk95OJo5nPL9fjq1bouEEzEV9NNwGjDP14fohEh/ozfKYrRHwk6BAITfXLJVjgMVmHBRL1kk/
WEdkiRif3nPO2+syCTBuOpAeuByXfm2p4W/0BHZ6n56qx9wX1DZ4w/+hgaAUyL9fX9bmJTwzJ3mX
nJclAZ0tD2LzBhXpkNtfK4Pv+JLdRUmnP1NLY1wIIoPk2Bz5fQtoYuODGtAlDoFWzl4gsrMouWtW
z5HFo1HjAfSlw0W9byJonezmkyL1eHMifm+d3EtZZ1IMZoZ3Tu1QFndV3zgUP1Tua/2RuW3IPPvO
AoWO7iodgtn2CxhYDQS2r59x7zpseuuz3yIu51lQG0OQPM0VrDguUIEZ6+lRGcxP14/KVphpaGdG
pFyst6y0NHMsWBDq8W9jWLi5w131NYgWvkzoGf+i9WtxC8vA9ph//TdsO7Wz3yA24myhajWsySg+
rf5ghSDcuEnvsk/aO6E2zA/13kHafnzPzImTdm6OETBapVhy73fHLg4hGSQa3Ipr+Frkry6/RfMj
Oe16ARG9XDtbUoxm5S1hI8eFWV+yx/IQPVKv+jaD3AqJ519dTgt89hCfQ49GPscZHcq2MFYe5P+k
39jJOCRofc6fq3+4V3t/IFS2eW/QfKQYoLQ3CJOUKKY1qPsDSNAhW9EOC1oH5AGvs9+h5LXba93y
3AgzMIUCGIqtWdJeYkBqokadjxB9Uo7K0I2ustJD1lPilCv92XLzxtYMn5PiQU+1rwOwuaChZj8b
q3yZzGx01Ei9B9rKt+zhXUog2jdbP64f643rywBWJQIObKExK11fLdMWo+ToKix0AZnTl96u/+Ir
X5iQLq/RZeDfHHP+L5LR/14sYSNKhkEAqSFFS6w3UF+TUxARUfTszKb18vKTmqueFT131UFvv/3N
9v02JT1iKasjsuiiPaiCrNVInSH6eN3Cpu87P0TSsxwrillMhjYAw8vdKKRu4bXUqRfE4WAtZ48D
FFure+KoDgmUU+UnfuSTr4O2k/aIlch+AXoPaMkA+QKlMukrgpV26lGaxxANSDGTxtWXo6qeWiO9
WYf8eWj3wJhb4BeDvAZaJnyDLXeCmpIjrV/gADuv/SiUJ/TPtjP9SBGWoH6MisLkRjcD9Az38o/N
mOHcsnQnGkOvaJYhaMdQjaDz7p3iSegIcHAXChzgLih/K6W8WKu0uVrCVSslFI+oXc5upWQHFhfH
MrKDsY7+0QsTrx3TQQNstcj9FAutjmFUnesnbTNToJiBUTHpgPRITmzb3opVQ0fFM/6mPKQ3/c/p
U/c9+6f6SIPqhI6bnjnGjvvZfFXPbUp7PVZN0VoV5n/Fy07dMYxzx8C0inICqji0/8ocQ3kaI9SM
mnICnVpabneLvr4OvAnIWHTsDotrhwUaqHsjlht+CDmXRm2MNFEN1i6f8CXhUPgzUO8bh9z0Fkt9
KU39PZlsjtaVEUQTOe58QfE3ypf03KLw9mdBw6CYLTPa14rO5BH3/4urvViiFKVAeSkduQqDVi7I
GIpgnMNSnY9j96BHe6Hm5jWhABAxYuO1IvI4GuW2na1ixl49TUfzpnQnzIt096qgdtrbyo12FVMt
XQW4Hsq5KEdfbuWaktpOQOYT6HrpjSDxL/hjqhFQz36ZrE+tGpRo3jC67JSwyMahAYkE8FFwsWhc
yNke53kag/UbUHuIMXsK4Y2TWlPIkvxoF+TWmozPI6QW/BiVLTeGzKFDu+L7oCxQd+8o4KzFbdLM
D5qm+AarvuqVhehjPazT8Kk0UWeYaxKMTJudeJxshxBOvUiZFa+qsz0Z2o3wR1w1FU4c0c+bhFLR
aKFB3EEFuf3o2OQmmU91+WVOubOS1C0p/jeu3vUrsPFMXdiUHuRYT5vMiLQlKNDZa6fncswcsw0A
bZoAOWqjl+vmtnzmhT2xB2c3TjCcZWXEBdQMVKJ+78ZfrUfoqLuCDxZp8xflw3WLOwuUM0wiqHXR
S+UBb36o4wg6nA8VmkP8YKZP5fjzurGtG3e+PDlCR8pjpnOtC9ReddRvf7NH7jNV/orLJO+FmE2D
ZAGmMfEvyZlMphHXKygEg3ql3FXa7L7qh+RB7/I01Afo0cfWwP11Xu55gQgEDtchy6J5mJIB+9WK
ys+QGZ3PwA9gAUyqIvF3EWeXYLyZvq428GxxFBJdudN7elgU41ZZl28J6zunajPkVK32sR46y6F1
xzFKQ+LHwZ6Z05Fac221vkmswgiQ0R9oVGeQh0ClPIte4sZ4KikJE7MKh0x9r7TJP5HQNZmZGUx9
+jlOB1/PipMVlYeejLOrQK/9m5aBq4do83y/jmaY1p3hGerwTtf157pVgAI1m8zNeqUJQWnnVmOZ
u/Nao4E8gV+yg9axVi+Dy8mAWb2Mac4YUeuoNkYT6EbGbvWJUSelBVTFOyCE+ojca/p0AHqidRel
f9Jn+1Ams+LklZ0+zPqSlU7Uj63iDCw3QfQQL6iY2Ootpvnze4zOZo80U3N/yQgLxjIxb6tmVIJ8
MiikbA00zZbKdCyFL94wkvEGjEG3qpJHLhR2G6cv09Jvq7G6n/NqLRyFjLm3xMNdStDmy1PIVVom
Rosozzxw+zBIZBf1QckJYl6DPCmk0jzagh7GzLkRAriWggHUDBPKwRCbl+1p1obykGEgqnLGajZu
DWPEf0XdbBm9RKsQ/2v6+Dg3lQ+tkhlkRWl5V4BRz1vX/C5f8NUWTKDZ02GeOXcZRDu9mJUPjToL
giW0y7vOG6FxfeqqHOW+ogVruzK5wBseFR57xlS6IHdVnYkY+XM2mj8SiCc59aSD/2Ponpq1b/0+
H3UPxaHllqLT3xutdhejceVxiNUe2cyXuzkDjz9Y6VYl7LO4+ozULx+dtO/1e8U0TwnIPfKyD/Fc
pW6/ctXVxgwHorsxl+VZrddwSrr7bOK+PRrjISXWs0KSJ4596JIcPBL5oR/QvuKp+hDVFtLJenUH
QDIOdjZDqMaKujsl6qwwicZTE+eWV9HF46w9qUUXVq3NvbU2B1CiQmC9L8f7lRQ8MJa5cgtWfM4T
M6BgmI/t5ZCP+OH2mofLDHgDUVenXsmjDQisPTQ4RHN0Gg3K0ECgt7ltobE9384ZBtnn1UuZ/ZHb
eu+SiKwhjrU++yPUMHyyFLGX1vUt8vj30RQ9rFrlm3V+wJ0+td26ug3Yg4+9oZ7s2L7v9fgpgVaB
G5HyQUh2DJi+/sTmSv1Zx/30jmTkBthr9DSa6IAM+ZCs2uooi5J5fcRLnxKC65YAEJ3oOubR28be
ibhFOCY7PExMYL4Js4Lqmz5EFI+qmoDcKzDNwjXHFz3ba+FsBISYxfptQapAkLW16BjBQoUmEeCS
xs16YIoDgfZ/qvcNtNINfWdNWxG9KUDegLPqgoRBCpy6bEozyC+ifYM6mXZb303OC+Atgpc29v6m
hHRhTXrv58WmcT2OwtoC8R7kxj9FUQf4RGc+1k973RTxBElf7MKc9NzTdEgx9zbwwLaOWdb4NFqd
sfl0/dXdNiIYvqjghpNnO/WSlrVNUaZibPSNArxV2ehNrRZeN7Nx+rCW32aks6EXCfhfGMzYo+ZY
w0uR/w2y5MKEdBYGM7YyXTSCphfAzWmBMZLajTycBkhEfKzegzY5sPzry9oqHFyEEdK6io6loHVe
oS0DiRmQVvjG+4ad2IcJE9clhgDKILo3dY9nbrnDqSP+Zul0XFiWlmuXgLSvVEH2Op7QdnSAGVKT
OhhMbe+Sib9JtmQwqumgyRRdKMlSafRxo3BMOBhPzHCyFGxwYs6huYl+tB75nH0r7g1wL9h/1f1i
55alC0dsgJRTAFmDKHdoCH5AX5AyLe/Hz4KCrgrbw87nFBWAa0uVrlyTI2MvMHaOlB1naDqumCwb
AyjJ6X/mUTZuHxaI2XDGMK/yBoJUWqkSD5hxx1Tk2DkgZYIiWCLq7o273guW1cKPn3YP7fYqf1uV
Du2gouVtFBiPEb12w/DN3EWvyu/Raa+j476Qxd4qpQMUWW0FDhl8Rlb+iLTKqVFT5NFuEW/Dx1xs
pnRaotHKtGQB5pCGAJm8IoTEcWG3RjjegoZgX/BpK+kUw3m64GI035D9DaB8t1YN0zhq2ByF0Enk
LaVTY2L92Hvi44HY6iDwXcaXNKg/XT+sm8s9My6+8lk2uE6ZVWlqguyTx5mj6c2HvGrc6zbElsn3
AcuyCcP7KqYDL23QZILSIEXglZbEzVsrpBh6BG0o5kduIVy5TB+u29vMAc8NSkdzVpdVU1dknIaj
uumhdWPf9AVPiLrb6t4KHjBkgxEgUNkab+kmm1wzUalA9WNGc49/K/0JalarG3+hh32cwtYdABUI
qsuAyqOZL+1kV1ctaIbBxdOnCQJrEDYjGMzKPUaQzQ0UnTyCUiDOpIxbH2KoJs49FiVGRpHv3fwa
fZsf9pPorQN4bkr8+dkBbEkTKTE18aarT4T2yGLbvadny1Odm5B2rdBaW0t0cIb1vfF5iW9Y+oGq
D1P0pS3Gk7lyB5Vu17ZGB/F8mKEEef04br2x5+al07gsVjN2KU6jklROE/2IssJN4sVh8bqz0j1L
koscdHXM1TpFG6m/m6KvK3nJDcyNI+K7vqINBWqUPM7Oh+Qkl6rrdV00yETAUqs+OoOA4wkyQDFA
yD3R0B6pq8zo7ez2KDdPDFgI0F5XmWnJk2eztqRd18K4UGrUULfqnSqYDpM7e3nq2T9L7w9U+cTW
yT7MPDMqztjZMc2RXnUTZ+tr1Qy6Hbo3z8fyrsNlN0LL4belN0AfaACxyN90d9i5bZEyndnmpmqW
pq0gJg3igxKBVTLxkubpFw439WYw+H6//oH3tli6lAPoWUirwGM3uRkOyuOa7SofbHTtsShmgULX
Eh0cKUhqiVYmWSUu5fiesHCtl9NgHeKJey20ENKudGzTgkQKhizTyb++vK1+mTg5oB1XKUImGWEG
UY6ctuL8iun/1bO+CbwXcLjklTbjDxp0m6v9bVDGl0W6VcSxqIF2QXVELZy566G6KY+vkul/g4jA
8kzKMAWOF/c13zg7MBOYdUYrgrU3E//7jcDNo4JmAzgfKcrmctNzjIm29D2afPU/ysP8TSA+LE8L
VzThND/z431Yy1aFQKDt/21RvoojVRKGVlUw25MzTs9F278v1c91dFelMfhkl3AqD9ocjvUdZwcr
zrzrp2dvxdJ1HEkD3nrggoOZd08Lcic0Xv9HE+InnH1AxJ/1EtGGg1UQr9L6OGPO/foiNuOWMxiF
3LWpo0zNBnEFfmtwdr4JIcTuTybOt77ZmTVbAqPzFT6MT7CWc7f3rdPyQzix3EVVmAQdqjp7nbet
SOncoLiQZzvYVFUUr+IKLOlzq55W6ynb0xfYovzFzAdGrXUd1SPUJS5tKGQts9oWVY/JS4iDgfTV
q7z1BmXK0gGdYOKXnaf5ObBdewjLLbDVhW3phGgjtMeHCLYJSqge4Q7/+Ovq9R60JU1w4n4Wycpe
1rdx9mEWvFq2Du4/YKAul8x4DZ44e8WpMU0fipOfGpbtZCRbwcWFDel+86xoulnlgA0E+fvpWAWJ
Z7v1s/meHoFLAv919tX+krwrwj3A3MaZuTAsfc+6HaD1m08kyCh1TaPxGqX1Kk3fuXobUdqFGenT
zay3qgJSXkGj2ZnbZePBaOansouP+ajuPORb3b4LY1LsO6AUAzAuqo38xJ5HX/WrAKOu1iNk148o
Lb1AJmxneVue5cKkFO9GnZ4Xs44z0v3SEkYBrfvU+C1qAvHTnqSgvr2bJvJKMEQCsi7FEWNrxPOU
i/rmQRBgVUF8sjHdvn5S3udhHerfE5SQ8+fkc+tOh96bPRYM7+hNHlQuuQc1eNjdoeb0AwMR9jFy
67+INLAZ//l5snpVPHZ6y/sRekfYDFHaS4o7dQ7FoBEYqw91fSqrvfrT9jn+bVO6pFWLKqlZop5d
gAL8Qxehhoka+rE6kAfop0Kp6L44pQ90r3Iv7qUUIoP7C0GAKQY9AMe+9A2zCVJSquK7zydBfBYd
DX8EobDAeYFrb++UbX33c2vSKSuI2bNcw8GeXqrUyT4Yn+MD9YUEyvxSfCSfRyAt/gS6v+UBz+1K
OZbV0ZFi2unXBzWglHkT+xO8/ewVh/HDdLef9G/eYczu6MAGgj4WYzyXGysm5NV8poDvAyL9mmeJ
6h67je8m137HQB9h74z9v0Ztb74lmAzBnQCDYBK6NDlntoqeG3b388cFsJzE1T7FzvAp+TToR81G
K+0bAF7LSQg4FeA/vRm7G8p2B0vFwq78CjlqTiu+QMdpIa8lRvVbFZQhqFaD+cOwz5K1gZ4xrd8r
lkcyjMluK23Cd6Vh8WjeWEeKKk77+AfDH+IZubYq6X1TZ9FRBqMi6FZT9DCb+Ae6ahB5iT71UX8a
MsVD6crP+vadNoMMp+5+glXmYUroj+sh4JabOF+x+J1nIVKa8nJo1UW85bM/J9NBMW0fJOQ7+KCN
zPliY6XnLvp/pF1Hk9w4s/xFjKA3V5pmm/FOGl0YIzOg9/7Xv8R8b9UcNJfY1e5hL4qYagJVhUIh
KzMGXbwwD7ggJOJBwDyllf4KKdg/eTWNiJP7eMaYHJQlpdFFM1JfMn8jwVU1lnbQeoOMW6Rc7LbX
bzUDLTyGyUB4VxCSeUS+w4nnmRABqsIT2riO3v3JffXTGjJJp5TlbAaKhCad0VV6W8QUFpTLI6f3
cn3XP0RclqbVAnPpHUyLR6yL2KgmrGTrpj2qy84fv8tPlODR/Ep1o8MEoyjy9faSrk1Tf/pQJu/I
cwmCrA5rGh4mgCulvXaj+TTDce/Iq3n8vHssKkmD6GlcFFjS6l19N0dQ4gSugSxeBHYfOTJQs/w2
wGqxslhUFpxUCFUWjDOMklLCBIbmiGCPALzTa2Vw5KQvVZAj4P1Zt1wxzPFkFDo1+K7rSrJby5/K
QygBZKqgvQwS1mQWbKtU3EyENOxw01o5BHmF0J0TZa8Pb4aUH7umBIVVhAXMKjAPaOlDWbWvcxS4
Wha5Qs/r9PMWlUltQqTMiVkh1od2vs7a9LYGWIXjIuuHgimDAh8dDsy0MWmLzLVVxkjUA6DO0lUD
CZDkAGWxI//kXY/wsykmBoQRoFyADMfdaEzvGjHtMWudVCyPmE3mJK61ljsuVJIODiHVxHQzk7mq
LNKFuEM2vsCtcXs2q7u0MMUkLnCDdR1UjPC0lDzMhvbdmmRib+/SegGxsMHskqRUlRaLGMqhzyJh
70Ok4xj/wEuaT8U/ox9zY5tP0OPF9R9zUAed2Lzb3Oo9crmizO4pQ2I2DZ2tbl3TF73My+/CGSq8
MzjFKzd4HDD//Ka91d/43YdVx1l8PZPGCrMHZxKk23aidSPKXxNrtPvsOAQ8brHVI/xsh22rgL/c
StIRIw5mZ7qtNniF4pK+4WwmzwpTf2qQvIIOKfYy6I0boD/sxDR8tdttuwzPCpM75sQQQo0ep3Ik
+XVRQNlS2alGftg2Q3f9ovpaLBlT9cRikBpmoIEJRb/N5bteB2OIAU79piP7ItdsNeJOdHLizaL/
vii0klBJ0P7SMJ3hU4ZmXEcr23I0P/2YgUGHlNgNL53Q1dr6TCad5OBzn8FeIAN4/iFI/y1zAIPz
zV18tP7syo+7gkRFGmTweDGLGilpD85++Hv/Q/rRX2XHzB/v6/fkSYYuArf3tVpAL6wx69mCGimY
JHg90A5pYBeWQ5Ek9QmKqIm5l6+gIrnnZrS/SdDnb2RWNCwx04LXXrx5AXRo1MDXtyUEPqMg/B5K
3ZXZBE5YJapnhllgBxOeFFMBqMtt771ILDJkDTW0viWUEZJkMaFY5HFs9jkef5XCdMRmtnsi2XGu
27L4sG3pshRjTDHxqNV48ypUmBpr0tt5r++TdHrWtfY0KOYMmgrhoTRS3xrHJyNSnjnWLwp5xjrj
UVLZQXBTEojf7+pDId9KNvGkmw6EX5PiNq8jqIUC1aGtVdNyOLYv/IuxzfgXBChEJeyFyod/0anL
BnR++clwWi95ou3ckFPSXOQHxh7jWQOYS9tCTEJfNIHGt1q75rkNzwJ1q0UGUiOtw9wkvijtfLXK
wD1l2JxF43kmc+DHKekmua9KX45/daAu72bZKUBtCezcfJCLb1L9bRiIo4e7ST3q5HXSnjtETcFT
tVz9VNSGeCACAPsiFdW4Jo0Yzqv8sm4jW8iLExF4t0yeDfrvi+WM9DIJpaAs/TrvoCKRu63JacDw
LDAu0eR9nVQtQZyL5WPZ6NeCbHDu5ZePoNTtFivFOAUGiyN5EvXKb7zAr0QgUUOXhtjk6ni8cInL
AxteplDGIuMjaZE2cx/qxKfN0PFAZ9mm2+pgnoa9xDnm6QJ9Ov8YU0zx16kaiSMI5/rm2H0hhnU1
Y+zVJtP4HzeKrfTqMdYrCbFbGMnTmPcHUR/87dC6qFg+f8rFTbUXZGsKSAlkevMupel3k+T3eSmA
Pbw8kKh/7jTtbtskb6fYi2qTj2VrlFrhD460Gw+STXfK8gPsVMPxQ85O6cw5Y0GsCvyK2ClZnJ6y
QT1aQfuQZTyiNroRGw6hMweKaY3yKCY4UMw4uC7b3NcxiZANfmRcldUvS578qOGAazlBrDNpAlKd
7QicfIn5wuyqI+ahrRpve6N4i0f/fZGJRIyeiFLawDfawc6iqxFE131Sc07E1dx+zhSs6rfYCpkE
htTaB5NpYYB+XUFa1wrDg4rrbvuDLh9VGW9nc4QSDlJnwNuz1I50KIyMPyO0mlxM+PRO+pa9yri2
OaLdfWm4Z9jqwb/4TiZpzHGiiEkKV4wPQA3OxwJEOcYzpddDRsS7uN/xvPKDiXjLLZn8IZvqHGBS
HfmjMU9QPCHAtRb4Xzd0XiVlnhTNkZ2n41dr6PZGmN2J6uR1YdXbidU+VjNYLhrZAW86XiIiQkBw
XOEqLeTPGN510Gp2wZGzLyrME0VEuy5IhXkWvf4m1hOoTGdMU5VZ8Gt7Czluz4oJK9osRcC0glgI
xIsBeSnxK7Yt8NKTwZTBk2nl1qxrhElP8/Wwt3g3KepwlzsEjJKFIT9ISTE7pLUlBMLqHoe9O3nt
T/FbekDfbUcRQ5HmqB/si2LrCAfecbka26YGrDyIuFY0AcxQKsJILv28kb2WAJmh3E+8Mp9jRGGA
GaDu1NDYmkt/Thqnkw9gELWl6Ctnv1YD6/wpCrNfsqmUWjrBCi01mhoiRYkPxeDWE3yBOLHX7Tue
atXqtkHeHlBZA8Bqdt5gBDMACESwev14GtNrtf0BxVO7SB+iiENT/9FxvPCQhSkmbUxtBSJuotCv
G93+5/xThoarCu06wcFHjg5NIP/IQ1YiDdJfwGJA5hED3yzNuTDN0TBkdeXPpl91oiOXvGr68u0R
IqMLE6x/DGI168YYh74GJZcSU91OvBvBz53nJ/AKOfVR3Hc8AW+QDVzG3CerjL+kVVLo8SwTv9YL
0a51671EeyYsZcDGyV4Tu2OQDqfSKNNDo/RfYzXYB6N+W2ThS9NY92YjfK3TTMKtNb6u22anKtGx
VLvIITXAqUl5lwWY/OvyO2W2nClp7ysihHY4lMidIXZxbPC5ldA4Rmg+95bpYU7T06QQMEUVEiQR
ODbm/E6b5WM9YGCyzG7HKbmryvIGdNCKPVtBfNXo6ktMlDeo+l1psfxrnsiLoSRHS00PQaP9wNPm
fZYkD3qqvqBbCsXBMugR49VDEadfwrI9BLKBWUbRydLkl9H0XhlKO2vMQodIpY8x+dzFsO9gD3lU
eDK4uJ2WJK+yhhUbTeOuLEGFS+SdEZSnWOpOYy3cWll7KwLEqicNRoLTN5KFoVvr1QvBOKpdzQTk
QobxLRsH7SCS7Ap157uZJ6mdzrHhxlXqh33ppkWLF6C0LTAime/Gpp6d3sKU8CAXt5MAqmZM+vOo
PlZKkE8ewVSJQKoVSduLxA/DB0tGKzLud3i+tqXwZTtX8QwxdWKkQe5Lm+bCjxWcw8Y83gkY2TV0
+V6ehrdtWyvJ99NH0TBYVG9DCLpbwejw4GMFthyJdmrslJxzQ1mrqD5Zob9iYSUylK4ygqrCrQtE
KWC8bQqHqB8jh/T9Pr82Yrv3Q4/X1uDmDrrUC8MKMMRR0SA9ifcYjcCFD60q17wzPM1Xd/03PjR8
NW2AZxSgJmDTLtUK4lDpA8g9+EEICLEElqGUV3CvHCuyvjDBbFkPaA1JxqHwo/a7AYo6Pe9sYMbs
vHicG8vb9o/1FVxYY7YOqqwDtIrxQdkL7eJWTnwr7QP3h25LTgz6jOO/Hgei6X5hkNmyYFJGUNKO
hd8bygnqc9fIPYftj1rbpA8xaaBZVsSHkjzOa6xi4bdq4gTjk6bwjv61EKbDvCB+ki0Ncpyf/a4i
FtHEEFe9QAT7t+qbFkjIixzkAC/bn0IPdubgx23FBEUp6NJkfM5nQ/o404HHmaB4goY08P8dwAZT
PrldmB/kWLQtkvFcgia6LZvs/SglVVZIAfm4oygJRptoiYE5d7RkgdzlNdvXdmv5iUxtM09xW6uJ
RXxQBjtBejPUjbu9iGsRtbTA7FYKNe5cLxXiJzWGXzEBlFe7oHuuhclNNE6nda2pjapPwpQdKGZF
iN1+3jEyKFUaY8jXz/TBJWEAMMoEuTYRBDMalBbl/gA15MbJ6uG17VN/+0tX/XJhnMkdcqIWctSh
qRelmT9Eiidmt5mOOfo65Fha3bWFJSZvtAIxQ7kUC5+Msz32PyKRc6jwDDCeX6tjNaQqvHAea1us
fs0Y9dlerEsYKVIRuAQliNghl0NM9/NWpXkFWXqlrXzlFnDCNygIgrR2dGKAM+zE5XW8qJddhNXC
GlNflCRVlGAywVqpxl5ifIUgOVQarsuudZXukLcQbuHx09FN2DLJ+GLWK20zZOiGFm1bOZMxynaq
mr4y41L/H9eS8Tzk/GZIdSSqoazduc+vyfhrpPfy2pD2TSLsZbN2TFLeh7GF8WipOsyo7jg/YuUS
+GlDGafE2yFCEhLQvuoruzi8o/1m86pxZy+XbynVgsxBpK5mlsWeMk7aBFE2deic+lYW3hpN6aQY
+7HTULwLcugHhrz+0fqGQqdb1ug0AHsdMwsJhDkBejlq/liXs1uiETdIz3+0jL+tsDeyuNYGAZMP
uBu5uEtDR8QpnN9te3oE8DSg/iYSzxaZSMyyoACtCjI0vb2PPxsHnUzyl6h15/JmDLj2mFjs6s6s
+/zDHi48Oxr5wmz/gKwGdOwkzdle0FUvkTFKaIIaH/rq9N8XVWrTzuKUD4j8WakOjThauDVV99Yg
HmKhOE45yGm2Da51r5DbzhaZM7UZpsYUCfyS9gvoM8i4n2614z95Bllfy4Ut5nRtBaGRQeOK4n8H
4RAHyPPvrR0dtGN+FNx/LUhGU/ZvY4Aqf15K0qSWQCxsHK7LOyOV7Ql4lO3FWz1DFyYYXyySoAOX
Ery/EAt7tHovG1OXgD9J5rZ16J+6yM+yBj0b8PqA8ZHNV1ZnlOYchn/wWqVQl760ZYKKAoBrGVJh
n1euCYqh182p8mVf+oAo5d9LDxMv9uDGbn8iRxSTreSUJ1r5F258H93Gv0wPrFWlDdqAq9Lp9vWu
+s4j7l4PjvPvYg6OvMbzgkmLszaAeEJtCQ+YPK/scdBNdzZGt5gMTom2Wlmgy/rXSjCrLgoD6dtp
wkEMydzIPJgWT25eXl1sRQbuGNPtInLl58UGYZleDPRxlVTpvSpOkivEvWEPpghcDumyx6oMvotg
fQJV711bgrAwl6t9qkq3EpgtBCm9jixNdMU4ey0kdOYVbINSvAdxpN9as/bcCrnib7v96k1j8ZOZ
lDgPKpkh2Yp9SHO096Nd0u7a6XvfyyDzKe125p7Wq96/sMh4pKnnViONKeAfO2lXHec9AZuJPXr1
cdpXvHlH3ucxbqaM41xME25solrvrKa9BkWSR9TR04M8dFA0K3ZllC/ba7qeGxefyLiaUc5zaYE7
xdevTX8GTYvmhTdUkZPqU/OGGVYjaWGMKUbCvJg1maCR2pLuJGdXRXhTxOD4A0dL9sD5MN7eMUda
O1dDIHUqTfo0m8S7CU91u95TvNJPeTB47jIyx1lQD/2I3iU9zpQdemaJZx6sN9WuDkB2qtzygOcr
zIkGcYnSECSk5aIJrkbZ+CZIhivJ+X7K5ZtKqm5lVfyxvaCrOem8d+wQF0SHe8yT5qHfYMBYH76m
c+duW1gDY1AF0b9y0kfNsKhCyGSAxLDHPZvWWAZeOjE197uqSyASyavqeN/EZBSxMXolH3ET1gfF
iwphApSs4lKrcTzx47MXn5WPxOylEp/1GUfwTx7qVm9wixVkc0g2AD5twZQZ3sOirffyUR9OLYDz
ShG5tXpKzfftXVtfQw1vc2gAWcBufz5ITBCMSzFBAhHizEHTG6SVu20LNAVd1AVQD/1/C+xbajPo
QgIwIPENy68r3S4Ur9Nze9vI3zjf2QpzIEJHVtGIjpDKazxPkF0KKVvw0tpTnbjQxx4V6Sgq16bx
RQDeHs8qhl79mf+ffwLjjqmVCmo3IWWFV9B/26U77aH/Lr4mB0i5+EnATcecrWNnt8Vc1lNTNSs/
aY2XTFSfperPMv75kxiH1HWi9qpGsZqhYI9TDKGEXwre3832VzlzQDT09NjyE+Yom4om66VKRKu9
3vXzgw4dsZE8VsJXjqesx/P5m5hTLE9BfTBUCLJ+p+yyPTniPY3ykMSn6aTnHKdYPzLPxphjzKoF
QdIwKu2LzVVSQq4onjCBAeY4/VXDuNV//DTmGBOEWeiNAAkRj0sYV8DEbOvM+LTCzf3k33O60KvS
IrCZ1KElszkoKo4UOsUi2CGAkftwh8dIyJTlym7a8walVx1elcGtqYKo22IpGi0p1yI5gzeSWrGV
DLRA0tv2Cq7mqoUFxjc6hR4gCS7SofIyqJmHJzqAVGZv28rq8Q+Obgg+4ZIgs4GL3n5KogGJIknU
O60yUNB8TYeHRnirzGMfRtzkuBpaC4NMGCtxMhhKpFV+fiXtQqe7Ng/BLsIYC/lJG5HEDX3plkdf
wTPKxDOIHQpLSpH32wpEmiZxBtBTEetnE+62l3O9elt8HrNrJAolpZXwsNqQ0QNgwraU3APYu5Ai
J6gOapbb4Gj2RVDQxeFe5uG9LvXmaCAs7DNBHpmTNcQEyxsfQMb11AJkozvSycDb62ncqy6qVqAM
2hc6c8if8FotGhbWmaCHqJiu9S2q8q4JXLloAG0rBMshU7wv1OqoC+VxNPPZyVv9nbPw9AJ1kbIX
ppkMUESG3Le0eKDt0LTbo43hmVetN3tjtqd+xRvqXs8AgETrYLkFFx9zyueCPgATi2+tlGCHHptr
mpxTaD0DnC0wh3g4aaUupMgAqFYIMex09LqAezPlWWFuprISa2o609hw+w8C3QSsyS4VlRHmPdVh
GvaTvJ+4vBY8u2wiMAtrwjxE+DGSkOYYTjXdOMOcOMX3CBEg02D7dqPssO0o6wnvvKhsKhjDTp8M
+Mkg7WfA5fV2F4LiKLmNwYWthvF+29zqoQs947+8hMkHcSDWWo32pN8Olm3O0SHInmf1zuxvh6l3
t23Rv3UZAmdbTOw34DkvQTMY+plcvodD83ME8bOthVBuKUNeKc0zxoS6HMVlSsCw7RdoTFpG5cjd
N01/rdtht/1Vq4ALa7GETGTnraCrsoIL8f8UYlI37W6qcE8nsIoIqunaS3zUCgyVXv0BZBDJ9PeC
soQJaicKfQ7omy/oPzpVeppTw0mikOORH08MG/vGciXMQEsJSYgzeHDADvECXobnxJFKRyN2+lI/
ViBM1q9AQQgAXGprR0pgDN3VCo/VGD3TbAifW2DGderB2V55ToRqTP4ZSJKKcolQ6cZ9LUAvVP2Z
hNy50lVHghabJYPvGi9WzPbCjepWGfC4WmjoiNriO4Rm7fqReOAn6mxhcrR7y9fB/skT0lhN4GfD
bBtiSGUtbytUqKnxVmPgLeNe19ctwDtNRQKskJWQMU2IeepKW/jpgewTLw/t+YQ9PLWeumv96bv1
+q8Vh+jxD3bmvywyUVkphRW3ASxK5qEITKdLi5dKeRwq3PsE6WXbP3ifx+xcXYEFOhaBt+qlAoIb
39r257aBddf4/TWs5nZcTHHcKugsB2nqSJn1SqB8KJJ6PxQVx9cvx5s/rxzLChN1lRRD6oL4Gsao
H6jAIwR6n9G1Hl7z9/69OCDscBQGN8JVwx3vvmBLYYwzkWbkUJQuZ2TutkE5jFhW2sRRusyLU/wa
nFKJDkIDNf9et33pJWUHCGGm3kcT1Q4c3lSh+y6W1SMeF3xNnzHGKYb4Xx/waMd5G8LUCvrQSi00
OqBbn/8SFJhoW7TQfcsU3O2dp65zkRLPfmxS11s0unqlkQPRANZthKSeCHEN2QAbSHYoQEIIWSkJ
aiKA6j5tG11DHiN6LOCbMShgGBeUS5KUaBZBKVTWB8B/nQZKwqGKtNuDGSSsQQ1MdTdd9OxPk+ht
G6dfdPnFZ9t06RdfrBo9iaRYLfzMLOy4qe0p492C1i8ni+9jCoR4iIQ+U/F9VFK0kQ/kCHSGgW+T
XS2EUrLIQQysHiBUzUeXAeq60JPDxJiYKMUEeJBY2hqo/+v7KuViqlebKAsrTPCk4zhmGdLEx0QB
RUXS99/i8E+aoqubtDDF+L/SKJki5U3lC0rhii3ks8qck4hWQ2xhgvH8ypC6KiY4DjMIn4eVaDem
vjNT09arL9set96nXJhiSuEkEsre0hDNQZqDmtaCVOYDLjs7i4xfgxTd62lq71IxuklyeW/10aMx
4N00aTAIyvklvHVlnL+U1brKapwk2m3vBqnd3EffArfe63b0NOo2yFaMOx4Ub72uXHw+Ew3NRILW
6Fo0+Xzdh0r5FdLtLr8lXgSdiAYphzKtcdlC6F+9iPOFVeaEzgiESfsc4tBy+mhMDdBexK6EfSwR
ryTv2+u6uqyGCAY5oCOQ0pgDGsHelA1FRmRC8JCF+avRl7zn39UYP9tga2TAg4chLeh9Kgd/kqLY
Vn/VD1zo7mqQI5GAru2Dh5TZLBWvK2WtIshpp5Q+LuL9dAS/UH0Mj9xO6XqiXFhjNqkB8U7YJri1
kaLdl/1sB9qXotO8tkElHEM13DQ8oa33sRzndiBPV1XGo7lY9ZPFT2D2rk/yLDAptBJKYlCwy690
9RVyXU6UCVBBBb/itqusb+Pv9f3oKy2On67QI2h8YQQsF4OTmBhenLXHseZhNqXVg/38WSy/cZ7P
ZjnVA6aks/46gufgibN1DTChFFMCrZvsLmrIlSkNrjionqXHj+I8PwxVcTc3gWcVc+LVSfNspYOj
luUDEcE3sr0S62kRes20swsFApY6KDQKBYp+9GkZiLAQAzpSDzZLTFeJboYh4avU4XJMrgfq2SST
/0xQqIAkFYBCovXO3MR2JKecz1r3p7MJJoD6oCSQf8RXEfKkp52TkBYzErmdNy/63By213Ddm87G
mPhRhMEsk493ynEPhL/TCPdTw+PR4W4UEyKdOkhhM3zkhMkTVED3/pq4x3gYZcnk9QN4FlmCIEkY
inymUUKJ+j9ZxETrPwEL0oW6OC3OvsgSlARjYoKzXS58QWwPU1wpTtyXup1lKt05E6/MRtI6kQmg
/PYOrqdAMHPSbGuA+YEpdcD8Z1lFDjgtlQX4fxgCYIo4jIFDgEgbl0Fu1WcWBpnCp+0loAktYHJU
n+xlzNWWB6o0gs4HIK2hvM8zqLwSl3zZ/lCeWfrvi8TXGhi1gpg4vtO6Daral42DJf4Bw4VMifH/
WkwmvgdN7eMxoYV3eROPuNFgCnn7M1YzyMICE97wgqwAKzhWb4wPdQ6Cu0njzN//jUtQbU4qEA02
/M9LVWVJ36sjjvoec0/Vxzh3M95A29IpdrE/txzo2nqBBuTvX/aYDnvUSGrbqvSb0NJv9FewuaCl
P+xmzzQfVDC5u9CU8y035mFYVw+phWH584fKJSBzDZ6JAB+kA179XvEFX97zkLl01y+Ce2GGCbEw
zsS4CmCmyk8WGNxSiIqGxmPJAzCtu/h5HZnIimKjnWsN+4bunS20BxHaqVxoBdc72EAqmk5LYjRQ
6LQ/hukh5OkMd52rOEl3wLg3Dyh1KZRMmyaL5WOCKrOEOETGAELFEO+DSe3tQgucPir8UFdOuaAJ
DpHDZwmPs73Wf8kVI7TbUk12Uzs+d0mm2SYeWJ1CwdBmqYHDepBjW7SsV4pcHjuCXFsZDmT4HuQS
pExN5E1h4KfT9Gs7dHluwITuUOtjOYqo9NRSxjSB4eTGVdXcNzGvx/UxF37hcJZomEgUFtQmmWOZ
1DnmrjLcB9DH2RtC8rOnyIZ4KO4qTT5B8HUnkaCxp7B1UBh9D7LmAMIcbW91IPMuW7eb4tFTa+E+
bSTdMdrmlTTlmySBjxAIZaFJ7oU0/CUJ3ataTRm0ecUbIJYyu4zrUzK1sdOUauzgVsnLFKsBu/gw
phLI5CgMagmuYKXQiQUJqGAlJxN8nOn0RbCkr3EGgvYuc6yhdQaMYoQkhEouIq6HrPdgWI4qXPUC
3teH0QcD+m57g1fj7/zrWMaZvEqsGGK+oS+YReVZ+XQIiALF04IHe1s9BBaGmIQpdBCI1WMEugX2
gUyCkqr2bftTPpriGy7E0suoUhQF/SQVvjEKbirp3gBiD+AKvnVzgTpEVWyjFq8yQT+pyvdt2+tf
B9FVFTIs0oVaV1mWgVZMKJLr+R2sQKYZcVov6ykMKIi/LDAZpUMHbuwpLJiiBiE1bXd+5kPk2VEc
FXK2tc8renifxIT+HAytWckwOAxvAaSXx4xL7E7PqssNO38TE/OCMs4oCbBqIy7OZnqKwXXe147l
516TPhH3z6A4i0VkYnGQ+74FVyd9zRo8CsVJQzsDsYdud1eARt7yxpJ4u8ZO8EBaWgGkDmUCPXii
6EgPHuMZpL5OngJsJMXeth+uh/PvFWXZNwJxkCYQawLBEki+NV3HqWHnRuhuW1k9FaB0gKk8C1M0
7GglJJ7loavgGkWYFW4YxV9ViNOZzfhI2k7gVI/r+fNsjPrpogjO1RZZsEWjVpgeo/yuCmJ3anET
HSF3qYn7Prf2YWtyjK6OY1uLT6QLvbAqNqJQGi2ydqv1sSMSchuBWUySpMPc4eG6SLvYtoLkftaM
kzHlBwgfesJUetMwGnZU9TzikfVQOa8CE/5Z2PaGQZEQ8aFMno1d5auH1quSZ9EFgGTX8dLNak9r
8f1M9Nd10ZAQ1Qfq2+AIIgh0APuf9KlBvQqPGhQXtj3qA/R8mQrO38ekghzofA0Mv8g2v1nIlOt/
1iinP50xpYiY9FEkC9rWeGT9vLWlqAYhYBaoadJkh7mAyDba+lbOxp8oeJ8ya+Ss5UpMwp5h6cAN
A2fKTp1ZeCnU+wJ0iWLd4uWkdy0Iflojj7lrJV9/MsOsYNtledVR+halGOw5AARB50wCr23SJxPM
yomxHAliAQqy/5H64TXjREn96uOw57YzVhxwYcu6GDAzhSgbLbQzoKsEWrrqY3Luf7R0PN6n7Q0C
ncBnhxBDVa5TsAj6KUruSSK2MDxoOafQWt0eSYIQHbQ9gMliEkoS59EwFWHpB1nyYlqiP/QZrz3I
s8EkiVpKyRhkYCfSjGtFkGxl+IMqThEXX8Gkhd6ahaoiNWjTyPcoutLzr9t5gDrpRWwu/j7jxIYa
BXXY4RYwt/sxzSGAcKMKmV3nX6MUx7TGQbHxFoxx6HCOZ+iVRaUPYlY8EESOWnA+aK0CWK4YC+sH
18AQiBGin7bl0vhjZGb6qdqUj2UA1527vYBrbcBP9hhn7gYlaoIExHb0MQIdWyqTk0AfzAv3FLiG
Zgi3JcFZRYOeXYuzMhRAdjDHcAp5PoSiDAB8xPuq1Zx99gsWClxVY5VWFUzQ4yGPPLAxz7vZnZ8o
8xbwgOrD7Ihua4Cb7Q8eij8tKP36xdfpAwoBmS5o0j5Y2X1KrkPzbnvTeAvI5IY2q2ZDHgKQe4mJ
HRvJPhRyXoOMZ4PJDUqVG2AFQO5ODyARBH4S06aJU06Y9JPAsDz64knlCTisJtbFrjHZojXNAn6B
fGTNxLbE1K6h9akF79urt+4b4AACQEGXdHagdp6tPo/FEacSBrrxZBrro12l6Lb0e63/vm1rfRXP
thhnKMHR2BLKENi0qa3OGm7rv7YtrHUW4W+mbGgQEcV/TAATKOXEhdZREkKQpLzlX+edhEeom8yf
7ihkGAwKoi24vCGx9cN9YZeJYikydJDM0WX8xNj7Tw739Sx//kSmuSjV4N8o5aH0w850SPYmzv4A
ydvmF8Qy7Egx/+joPZtjNq0CuficS/iy3njo1AfSPG5v2bqbn/8+E77KjOu+NMApTP1G0U6K5UW8
g+pv0vrZBhO+uRWPaV/jGwYH9wv9Y3Bcxg0ghMYdsnrglO5/+ygmdnXZQJlcTNgjITuRuceTEu4c
ZcI5gXlrxxz4wOCEaR1h7criKTQfYlLbHQ8OvPaw+ymkmGO+rsbcUuMJQ51QYYzS4pc2idcY19rh
/vrQhIUDkhBQsCY3MbHcboTcJUACAqE6OunwnmmFI1bBvdl9AEHLn2Io/bfF/uhsLc6YLBdiZbQQ
EMTCDEjw3GWRX3HByqsl9TnCPzLAwsoEKngymh8+9G+Znnn++lEWLW0RsZLHFLYWr5ETOu4ToEl4
jeS/f9IAuKwcfwfIxw9aGITuStOroVb6nXiUFOtVzYL3ROicMCQP25HBy9AfvYOFqWKSi7zXsFvx
QdvVIMnc43Fk1CBiBUgeDtWoxihjtjNxmPPKO064fEh5LUyXwiQmVU+3cPqGlqBLotQ1Wu78A03A
W4vJZJtBnbOhGFu6e3/GF7/6XbJkSBC7gMIuO15LMpIDbI3qZBSO8vBqau8dT3RmvRI/22Ar8Wxs
MkXBENTH1F+LCV7fdIPeUcBQWPtZseftlbqCnFXEhUHmJJeFpOnLGie5Io/XgyJ5WpD+aFTJ6y3J
AaPrr8QwH8Fo+9aW0XNjKY9BHsU2xusdJVdujLi6bev4tjIG18oyT1TKtwAw0yCMd+YATSwDo7th
RfbSnD6lcfPejuIBEnwHtcz9OovfIiI7k9J+rWvlboiDX9OAOa96mt1E1d0YQBWitIe+V/bb4cHZ
SvY20HZyaultWvuNXoETunMU48tYD5yMuVpCQBgGUFjTAIqTOZ76tCrFUcdFkZDElfrRjjXIDUay
0wm3uqA7WsmJ+vXPOhtkDqpimEih9LiBTAlenkJtT8ThKZIMzuqtJ87FhzFn1Vy3eJ8qYUdN7M6T
HcPCuFi4G+50e3KF8sRv9PNMfvjxIqmMokryqccNp4Gq7m/kCGUarMWPXM2tNVfzy/kj2fk0M1Ej
8PMj3FV/wHSOVyEU8ckpdDgVZ/TDoyH42165Xt4uTDLlrSI1oAYzwaarxknvQMPksdAExSaAHDuJ
WPfo5rYnlQijHc7FaAsjeATC9Ov2r+B4rcoUvq0mg/kEXLC+XKhOE/ZPYjii4rXUb6OhP/QxJsch
icVp263NXSIP/XZdlal/EyMyR4g5oQEJamc6c6mdLLDqY0znOcAw3bAz7fikF7b6FbfAL8SdLE6w
UgMXx4lsaiY4LyjzG42thYNVZSK36qAXvinguNJMW2x427vuUWcTzInVgV83izOUq/RlR3LxxAhu
EqAwBX/4mbjdnjsXsTaUgVU9W2QyUJN1sRnnIDr/X4MydTED9SbUH2OKdFkJlHt9BFDsxaAldbYd
6W9i9mydSUc5KUWxlnSUO/9H2nU1x40z21/EKpJgfGWcoFGOfmF5vTZzzvz190De9VAQv4GvV6+q
miaATmh0n5NPhdM3Cy7W+uyXZvC6aMFzXoJDd0Q3XZ5dE6XvrMrIchvYmyauxtV/3XzWZ0m9LEQ9
shJac1JMmzbDjIpDJ3plZ65RHuYVZXjrZzNmEKU06lAgtlLSwQp4Zy66lumLCCAlfus+tO1AiCyC
boioRGFLUKQs5TCm9+OfUG7/Fr+NY+H/WfF7JYuxWK0Y8TA6IcNs3fEdTDnYL9e/Bxu3mTevRDG2
qQt4MMcQI64eESbetZdZBOlXZJtcwtBN37cSxFgomeXRDEURbB/ldZwcgMiOG6VdqGAHwDx0MnAs
hLcuxjzl3swzIPxBJ3PZbbQfVQhGKuFL1vGqC9uquFoYY4rT1JgR+HP/Q/jcvMitJDL2loSSYcwV
JP50PT8pe37vsWzTdRPDAOSNAXfHTkAOi1pOkYHYkSiSXQQvZfd42ZNt5lVnAawh1yaZ06qLwMBG
zNiKsuJ5qaXeMRXCUQjOStjbbydLcSsQFCNrLQRbWE0sQayeLi/m/Ws/RbrVapgsoxCI0Y4qTkZp
oruJaFdL1Xq9ODtRMjrCLPgTGAOjDokWQKstjvBttfh1Vu+KugqzZlLGppkjxTm/oS7X9T44ZlwP
xdtM+v+VqE5uRmVosc447NxEO85a6vzH1bCOKdAVcUrezYpCZ579LZ9BjLcaxjVpWTymdYRQrjRg
9cpA15kJnPr7tjs6nw3jjtBPJcoj0Eb9Mpwstb2rtOJQJZOFsuSes3FUxy7pIOOPYjED8Lr8vnGA
8wutwjH289/olvAy93denDbVTlF1ijUB6hx2MlEUlEWsSjj2s9r9LoHYdhBeyWJOKhDwcm9EMOKf
gfEnrdzvBcbNeLUSxZxYOERNH6hYViLBhMM96b9OmHwAGYZdzy8S90a7qSGKKaGl5r05gdH3Qon6
PFhwbCiKXyWmhOZH9DrWoXQEPg4X6mbz0EAlowMhCBNY7Fx/HqNDIOkh7RxCxltgQZ8y/w/4+dDP
eRbF+MSgjqVgMVGZW/S9Eh0K9bUZ7y7r/GYQWYmgt4OVOxLEeFGqEUmMMKGltxUcY/m7QOnhspTt
SK8C8FNXZRySzFiWhHausTSgEnQM4GeT+RI90kcZYxcD76CSHv5EogagB6KY6Cdm533mMJnTiXIb
0v6xSj/V7zRlPZrLMXVARdY8XneaO3zyHiuJjIVJkZgYAa0/UDZWyrhO62P8/vJtS17JYcxLjwpR
701KHfae4v5/LHlTO1aimGPry0LSwpKiuaiGmymmF4zyTuomjuPdNOCVGCYrk4GAXMsJfFPXTB74
plPKTlK9gUj+jwL9WRI77CCDdi0sQAn5z1XkTK75p1eRlSzqSFamVfVLqCVa8e85/QzDv+dxORto
Mo5CV6Oi7qjqgbPeCUloyQIaM4kbEh58+3YteLUqxmGg5VmfBQMF7lx4iEGNhyltLyifW/loxF+y
4CpqDG+OcruQXwveyMOnZUqavmbQZiysNatkSUZ59oKgtbMJmHAzGs8nz1ieOd7jk5NnJDE21kYg
JokKXfaojeF25y9HeU8OFBtWfePIor/1wW9QWUTFYKKoEAPE1R/1xKzxNC9NPTizIStHzRLTpwBV
L+fXwRaBdDfvpsSNK7cmu0qzeSTon2tcjHjGxgHhrJhDD0r55IoiRdHBmASzuImDFhtXeKLFUxms
KaGnvJj7hbP4Tw6GEc5Y/kSWOUiLdvayltzn9W3Xo12y1l84W0x/5tMWI8qpGmWgwx5/3GKlyzFj
moDonWLxLA6ufYKl5tayz79UrU0nwxdXegL60IOuuyWAqjl+Z3OZK/mM4gpzpohRP8+ebn6Z0pMY
7HWM/15eJG+NjBqhUKiX2jjO3jSP95K+oMenH7/Li3i/tJ0Hi30Bf+y3avh/t6rQI1ytjdGfugvU
UR+wtkgDJl2HlrPopct4g66bOwi3IxvGO5Ef40yTce5HGUmeZ0yzaI2SsOvi/DFtFd7k+2fcJrqe
lSTGl8am9I/pd45oo9Zsx5NVPES1Wz9FgpPWluJEtmRJrW26P68GzVP4ENgjQDDF2hUw7fVkCMf+
xeAlUVTyJy1efRnjemu5DUCdAfc3Y5por3u06R9d6uZpcUuPD/v3GQKe2QnmqtrDzbdEVaG1kTXD
cNpdEluGL7vLrnjp3PwxeTAcQI2aLqV9xwMEvCNI7y+r9ed+cuYrGNttcXmKgqKevO61d4PG0vBW
HDiDDU6d8HZxG8CQ8wY43h+DL+00Y6+TOpI8HN7d/+RITuZM1aGqHPRTdqD0mJ3O7npHGO94gje1
HByVwJACK5fMwhVJWgCSg7kEuOqkOGII6gBF8KRo4WnSZshZyWF0vBmEcjIjaYY/rCJnXnaLaWmH
wgv20CdFAsijNUbwier7wDV3mIQnnlFkPUuFRi/I7HVo1KLQ6wImSUq8L1mtNzqSK+7SzupBJcx7
WN70kat1MxotEZkSxmvAj53iHXBCNLs0mtGqFTwf5VXmodv8Kg3CH0Mw8hzY5ysQ9BjN2LpMmTIo
qwITg8IRxOqRTsN84INmfdYw2B4D+QH6BFKjL5ja5+a7n8ozH2WyMB6kKEjQVNR2anAzS29ByOm/
/JwOMhIYv1xnRtUnMTRJvNNwtSM79Mza8rcZoAoxv0V3ywOu9pDFrusmJFApXU8AoG0n3i0705bB
aGoLBxFz5Dx1+fxSxayOUVTEmiWUu6T31Ifp/XkqiSzi0F6VAX7AsOZ9eyU71anf1Zyq1/9QF0VC
0gKYF6C9fFSXpanluDINmKhSOeqU7KKmuV3wHJbpiQ/U5H03k1uAFtikJPBFYvF3JAJZr6m4779b
1mqK5y9hAryB5kZUZ7HpbWQ3V/1hcMJd62Mb7kxX8tPczp7Ng2pXXGvd8oamjD4FWh/TZJnx/Kme
KmGe4kqYpBogAtpMsOqgPuYqt7+L+nPW368lMf5+zmU9RvVv8aLYKp+7ffdAjuHophgTrGNL8Yg7
prZ41N80DpbWZva9lswccyeoLd6X48Wj0/e6Jfv4htvFaa3Ei0/5k2CPXpjb1XXqNKfixBO/5Q9N
Imloy5Uk+RN9XJLWs5QF0eJRKEPKNz16eHn19T0nhn/q56F2tJLDxBsJBem4C7DKHBbbT65KmXY1
TxJzRwgr8CRn1lzPbqBJrxzJm8pLwKqNZ3wMELGV/VJIZiVDvc5bboKT+hqNAH/rXgAQaxXXIDT0
lh+dnd/obzxc+03dXcllIo0eDmKw9PCLU9YcigopJHoXtJLTA7rp3xUJ2JAYjAH7OmMh+hKBSF5Q
ZnAVA+eXiNZAOBI2UyFUpsk7ZZX2iXRJLTNCKY97b/LAtNx/LTDQJoBiMH0cDsJdv598lNj8y6e2
vayzTGbzhrld2jSsei8bzCOJZ6sNC/e/iWB2Dh0tk6RNcGpNqntTVdp68uOyhE2fsto4xqeIUmqI
coizWfBEVwq1k4mtLbaYwZx5ME+8/WKcyKiHxBhFxIp8yKxwutNCbvay6SkUw0BO+o5HwliwgVr0
VKS4C4x253RX1eP8ddkXuIJIxV7bVy7tV5BSFxgUqSfsBV4jDg20nxz0SjwTiJUuBn18CkelPwwO
Zb7o/jJt6e57+z14i3H5GK+aOxM5QAwmHcCu7YW/J06ms73H5w1gdHJuJFXo8ebvyUJ7N03qbd6N
vJhPI+mlVTJKWVVDoKllgKv0HsU1OGTBbt/KYdeJFgkc0+3c5lrbKa0tAKzsWms5wYj+/CXxjMaO
CENVE5DOK/Q9Cd7K4JRNd5eNgieC0dQoHANBprmEGd4GGhjjr1vCCzabSeJKV5h8ZS7yJpBGWMMM
1ojmlha0cLu4aveNn524KSJPGjWcVZXXAHoiONGgF81rcGpgEoIr74sfdBI/9riwypsaomkiCNkU
cL6y7X/mFLRAVISGNI5+M+7MHYW0paPxqounDTd80u1yb+xQc95xDm5T/1eSWQeQqKXUk7r34k66
l9KltutRKi2QOxNrqLJvvTA9CrJ0hfGUyi0a0XQHuRctUFRcV2IDPjZR6o5LoX4jej9i/J0odj+T
wUaSh5F0U7HlPCXOJOaujAbmSGuf66H8qonFPhCVyYrRt2W1YuAqNZbbxd8rU7Sbofs+BsZXYg5W
38ozGDBRfyjnwBfnobGWWm8sOI2vkY6jmXQniUBOIes3AvoyvCgdApsQ5TUck4M+1A9SVF+Br/Tr
OMu9201t5F7ews/d7zQLWm0h48TiRUMcD5BlUqDWwgFq9HWMRnd3OYxXudccUlRYwmce3+Smya2k
Mo4rTJN01k2YHPCqwMAu2tG8YDt56ErbicJKDv2OlSHoaV9IgwwXrUrWgmS2PORP6i73a3CSAnRn
h05jzF45nD3dKtSv95TxWSKGwYKJQKriA0rtVIL+ePTMw3Di18O458c4r6UTqo4kyYJKueYvObzL
+Eyc0k/tFnDOloGRiV12iLngojyjZxyaVGMEpxBwgoVS4ZJbardZYNzGZuBEbePHSfZgCiMn4vLM
nXFrLXiPQaaIagVu3GAJ24F307p8dNt6CSABCvyifkKI70B9KstG2Xtp+DqCIWnOwNLJaxv+H1r5
S8qnJqloSmjfw+J1uGHRDl68a4xWekgx+zqiwjX5eYSC7eWlbW/eWShTFNFFzPEOHYSWy+hq8zFD
9ndZwmZVlBaygNeHrspPIPSdXs8hugAnT8RQBq1NqDtKBGPeVZbsIA/iKuHmmlYCGSWctFFT4tik
xed8tIUivyqW+sflVW2qxEoGo3RLL3ZtWWDfMHDVWBhLcuIWoL1KxbudfX5Dp674LInFoB9Apz6r
ES6kk5c90g5YcR/do50dgCC8kaBN612JYpQhLXpidFQZwMibWvESuYZW3iPs7eSkupIivbKWbho5
1rVdulqJZeJ1loVJUSjpgoRdyOzodmyt/L7APIRpq6fkGRcFGW+Lw1P3he+V5c10fSWciXSGOOZj
mCPSleHokzlZLKUT8YypDN6oLalsgVa09BYR7UGjJFpLn05uqDWghijsqC8Paq7sw7m01UQ6RFEv
u7OGEThVu24r9Uozul2TRolTdqLBsat3pNpPOfDqy6kZrKIYGapFbgsJ191G1ayWkFO4zPZYKf5A
JlSoZSB0alHsA/hMcGtN2OdNfTOFbW6FQ/uytKBNmTrxYRFLgCTl063SiqdERg89uHQfikx+vmwx
2/XX1fcyUVdYgCgc0yvDnP3oBgwpyPu6fVG1v7roLUe3ZBK0bqF3Xh/sW42TzFNzvLRXTOwNBgCJ
6hVUjLbYFDexP3uSKx951QDuGpm4C+5NTa1rGKtqDU51O59Cd7AGwESLj/KOJ23bB2lEUlEtQmGK
2dAkUlItV2coQGvYSJM8wyxtYN9xzo1+8+e9O4th9k6s4lgSU6ypdUU7vi9wTUkc5a1ytZviq+jQ
V60I1xVeWZn+7CWxzFbOS5rO6QzDzPXrpdP3Tan7MkAuIin6dnmF2/HivEAmXrS5LlR11E6eFskB
ZqOqwRKqmdu5S93YpQUxIQOwuWOjpmL/Xj8dBKe20R0MLFM8XYFcI+LPkX6mk3gPHb8Wxr6pAGgw
mhrqz2nFdoquCsBBhCdKcJW+SSdSW0OLdonYa4+8wfLtNwFUw//RTbb1sDbbvpEjJKDaqdpX3nIM
nNrR74AjZNPHj9L9T0fIvrbMQVWmJg2SQ4exeZA9BJgUvCxi840ZYFm/lsRECnAsxpI25DRMibbq
Cd8qr/yuJZZ6Pd9AoupjlM6ej8WBPrEXgtXvCp8Xobf92PkbWJ8/goNlkfAN4iHeSbtmp/rIobie
5X/kbGc5jGtp21KqB52mN5FNy+3gQshBa9Htek+y8YDyNL6Yj5f3l6syjJ+Z+yUYhPcz9JrHADTh
eLxP/RZP2a7kZm5wz3vcfX+V+WyRpq4CJEwF4hFzokIWojpAb2Qk6J+KYPhaJNJ1VlVekcSPCcnv
wnR5qNT5UVWjFwxjHdQgeYmFTAJwa+WCP9ipk9lTzfRAkAHESulKg3Ef1fHbEJG7oFI8VQXxYVQW
HJ+84bHQXKagwcLAt4PbDa5mFfq1rOxbQ6djUEFiJSI6hObXy6exEVs+SGC8rxzMYZwCa9zrkvTY
KDuzTPYiD7Nhw8V/EMI43iGYzVgZOrj4tsNjtn4kS3ZUzdqricEpGG4bzvmoGcMJIz2b0hCXkHTS
r3UT9AWwI/MmJVJgg3HHLdNaPEyj5svE9C9v5XZWfRbN2FJcaVkLonisUtx3w+CQRPbbunXC0rQq
DKbmCq+HefPwwD2Ox1hDV0B881E9FEXOjCnooR4R3p+T2yx9SMKSh3m7Ec8MWdYBhCqCvlVjp4Za
ozaytoDPnYHFAIfY+nAPr2OJLjy8qHuBe3kbt3zSWh57P9bGIZONOh6Qw5XX42SFd8WDfl07FGgz
OA5f0Bfb2hyZ2zv5a43sPFFWTiqRO5hB6+bXxdtUWIlj2rXTudQNlg94H+H3DmwkXB8WytyH1NkQ
66Uwe7TWiPHB6NvnVEfDSZUDNjXOSWlny8AD4Nz0KOfDZF2hUnZFVfbYXD3Yz91bPgec8Mk9PkYp
6yWmXvg9GcHNo3tsUd/Ao4HTYiDsHpywSCN50XIrHf+wk4zpTb0sm1mCVdGB4eZW2oUn8ySBWAe3
5wcemjp3hYxXnspSmqUlXDz5pPmVYlPqDgo8K4CYwRId6RR73KIixwjZ3otqkjs0pEMmkARGWzuY
x8gbrLjHlUOGEfLkbaomBj10Q0QhzGQJBXtjaPECCdU0h2NNgFdR1G5mVhinb5w+UXk6sxkgVuKY
AAHEtLgKy3TAo398rwDmLrpBcQAdjUfTRSHTESYUkFAV43YB8AQzufooRxOmTaCsxikZLKXwYxPS
y5PmYFLCtEx/zD0M03d+ZnMLPptHel40W/BRq3hG7oW76nygjzTDMb4ana8ymoYyW3UuO7hN/0YU
EZCVomGiXfVjpIhbsAylE0arxbq0J+Wp6XvAJfOuPjwpjGEEA1Ae0cY2eLKIzFg9lO3JCHmquenB
VkthMpZaq9RCL3FkXdDfDlNymOOvlzdrqwPGQFhV6JgOOElYJ1ktCQr4mCH0ZhB2Lc54L39xir0A
Ng2rtksbTOkqmgJDO35Vn/6ox+iDdMaBLl1taHGfozY8xE6sJ3etLjlJo/Cedrc38rxKRif6cjGz
KmzpPWdwhsf+DjyUdrhf4FJUW/o+7rjdwtte5SyR1Q/UzxQhQTrbOdBEDDGQY5pawd608YbtRNcE
vZ2x0/8l8RrRt+4cH/aUUZoyFcp5MJAp0TudDI/d18AK7yzdJy4mGW763WUV2o5IKxViPJreBkpX
C9jcZF889j5Y9uzhoB4Ci9o37z1tqwDwYXmMG0u1oVDngpr3XXeFKdFuHx9TtCSjZdUhoPC8jnYz
2HQwSudy1rlt8r+O9N2U1jeUEpMamTDSQphoF7cawCLIjoJRLte0Ex18LanFbYjnCWXq172UTiRY
4GfmwAVOidU134hU8YLSpn2sLl/MrbHWlSifwTrgabJigdjBa+fRIkVwMwo9sCIT7TCW8VshqQpo
QhdHF7vFyszZHxTtWpgkzlVwM1KtvobxCmGh98ESQYOL6k4G54WqlbbUNE5q8LCnN3d3JYn+f3Wk
Coj8plGlfqGucqfvyAPavWa7qwZeI9emP1Bpkxiuh7rJcrQJRpEIWY/Sn7mjfjZ4ljO3c7TDz3Jq
Wu9RFPAr2r/zByVViDxLprF5tcYyMHs9M6gnKkQr03or6q/qXuap0PZWnsUwKpRPmZFlCw4tq/d0
dmNxoszOnNIerDDY/fbqtjX3LJbRFYyjp30ko3qURcDinMBezuPn3Xaoqw1klESbYRltQ/0buZ/h
U+NjhjaTOrv/2YPMB7birYmJHcVE2sUM4OJIINhJKdmmxGso2aoTfdAKJkp0waKFRtr8rOqn96nm
1Nf91/Qa95hwscSvmRPsFVQ31exQfVV1hMnme3E3FghaR256yFswE0GyRFiqXn0vQw5OEWHGhd4y
4NHHY++gHH8QdwEX/GczJ10dKxNIMPfd4xqMHSA34mw1+/RAEZlzDGT8Vvf8tlP7pagso4YGdsXC
LGAfeQYOlKi1hvh+GlR3mnPODX9zN4FXha51zOTLBrOwcdT1ssvKxUvV0srGq9TglEk2Tf0sgB3j
JV1uVEM2YCnKa6Am+14DgsKYepx4Sz0GU8o05JUYJvQtg9lQlJV/brp702ttWj1VrMmt3/hWx1sV
4yfbOjLAfwFxixp+VxPTA567W6TDd86yNvVutSzGUWp9r4dRYtCaT/FIp5uiB2U/2ZLd3zZP3KRl
WxqYqXRdJ2CNYOyc9Eahz/lM445ySI/LTrrWLMlurMHnFyc2dRyzNf8KY+1YDExcb6F5Sz0dDPIy
yxouEugC48KmbYZTHc2waCNAkZvlphhbsyu0UsOlfRYfG1lwQE3m6KYS7Q0j8MZBOeRDDP9ZP6Zl
drNEgh/qxv0gRomtmeCZTmsls8tWeJjn+P7yAW+a3+rTmE3AnUZSclFrvVIVrU75QoY/EqBikgmg
JXi9YewiS0O0JtJKeZFdjUmHzqeI40G2+nYoIu0vEVSrVjnD0BvNsiTIVnTJap8F2aGFAhNNjrVi
54/NMzgC6eAfRyx1TJ8MfiWVtQxtVuV4QKBVjdarCtUxx9EqxQKzU4ldK5g4xOCWyMP9lLcP7LxY
+v/VYoVl7mJSTPTCRMeTW9sY7eYlcjI0OgsvdBJbTCztinIydnaj4HmxCm3zzSTWxCMq3+obwcZj
SlrSMCmNoZCP3wJG5j40ZJirgrS7t6urLsDIZXsKbjHzeVBqR7OIjeexyEIo5p/Apg88i2eDFIhe
mi7scALtcB8o17GKl56Co76bTmIlg1HfKNLUxWigW5GcNUd0T5zMcHhUivi2SUjyJ6FqJYxR5EpO
xr6YYSuLKtim8SUH8mAGm7ls8lt9K+tjI4zmTlNnDN0AMSABlg/5dbxTvpLd9CK4PydWZcc4Rjtw
P/ygvJ6/0RxJBXw2nV96QxgdrokSJABgpR36LYYQ6DTRSbdVPwGOFsUV5F0qti/9q42lmrQyGj3R
QHzY4zJMy9Da83hKfdoTMly3N4Ai5+wvdZmXVkdVaiWsWPokU1PElUjSQK3Y3Mf6sSQPQplfxX3t
CT8uH+d21Xu1OCZoygPAyFQTCQ4FAY8w8VxhvvEhxtxNYKFN7Ua45XeM8UyPCRv5AuphnbpcikZV
oSGl9AsJ/bQaGiVFZ3rKTupo8TzuVqvYB8Vl/E2cd+YytjjG0qVlqtSNwfDyNlnkBTCrmZd/T7Ho
yU2OIHkEHOlRRRtCbtVHwbu85dvx/Jf+slC+eY4XjbHL8FZDB4Kj11HDjEWv7gx1Xyjc4hzHWtg+
/kjotbgDgR+wqG1K4RcmdnownA49EL7oxJktckG1eTqlMJ7IkNCWmorYaYrBpF4lNzpaRo3HAZUj
wwtEa97JvBr1dmA7byrjlTJTb8lYwGwA+mWhc8VONU5Zg6O07KtsKnZNFAVwO2lwbQ6x1fcHLXy7
rBq8VTCeZsgp0mcJw5jwwFyr15kuOpcl8JyZwvgXSSpi/OEqSJUBI3YH4R73YUe4w3Sxzy060V/7
5M3ACSdhDF1Gtsx6l9YEho8C7cNFwxpL5ZCYD5oWejLhPZpvpxMrUYxTEYmOulkQvit65wS+9Ji9
ZnvRVVxamUEJ/GdlBtQGvxEiNm3aUFWVAEJH+QT7IiqCmKZa0NPxyCdTb3ZjBWySxjhVs+GWpRYD
q6S9T6JmX4eoDxniU6EL12pLGktfhNSZ23Q/F5rfz+nfnAPf1KnVpzEHLsRhRYqSzhIAUmO28Ulo
6Io80HcFrvi6uKC7wjQIR+jGGC4G+AzTMFVTJDJhhEoEXTadgMPoD8VevaJXMXLACyp/LGMzkV5J
YjRMy/RgGLRkwONDhwXqzkRhHrRb3a73gmJhWuInjEbspLcAmeCScG+6hZV8Ru2WQRvjTsVzn5HH
uzH0xCX1i5mT2m2eIYa3ZfQK0fF4Jo/UMyE2SuDveiqucplyEHIeGM3mMlYSGJc9kpoCLKAOF4zA
1clnG0VpUJNxOSR5K2H89Kx3UbcYSDcog5EM05z+Uq8bd3IbK3cit/6r5qkiTyL9/yqhyto6zCUD
B0R77uLsWAKeT/oieo20L1zBUZ12tiTujNKmAaz2k/HkqtnWnRTgLUO1KFoFmmuOxO/3HX9cbsvD
rgQxlpYLKSh6Y9yiJDSz6AFxxSRxta7lpKXbMX0lh7Gzvqjr3ExwXaJIKpRFJdbgVCl4+3AaLcPt
X3jtH9sqqRqoHxFa3WPytX7U0G+L8rDXRcdk/jan9xWvOXr7Pmz+ksHyjcigvJZByDh4yp2JUavi
1vQKw0Ln/xfDlxxpF5+mF4KO+y+mne+FQxA4qWR15m8kTdtqev4SxsSrXp6HsKjw+JU99OSo6DHv
BOkvfIrFq7UyJj4tQ5SPtAyOAX5nvC681Cd+cR1iMRHHX2012xryShZj5uGsBUs20ru9T7zKq09L
hJAMLmfMIiLdNQD4hjnu2JoBeFFRQkDZLU68jH8z+TBNmfbuSQZGlz5afhuMYFSQ0J9ItMnBmKYz
Av1BmBpPJbnHCXjbx3eWxYSBOJTCJGvQaUa5v/AeZBvhPvJiWzT29HGYsiklw/6yUJ5MxkCaujON
ir5kJtlwtUzVUW2k+8si3jvkPivNr3WxlxXkU21UjMhIaSAnV8vxZ02VNkPxjkvmnBd7VUkHoZLx
NAIas1F7yYtyJzT1szIN6NFOcsEtpQFNzFn2nbTxPkrrwpFqzDgJkb5DjX4HmOBXae6+lvryXKrg
F5yLyM6z6UGIxatQqB+VMHnVzESwOrx7enKS39YDb1BlMw88qxx780EXezt1DWwsbdB4JBAztUgY
ZWj+A8dDQF7AcGZzToijBSxfiSyQwIwITG3wDH9y1CuKPxvbix3/jaZDu7B5lPA8gfT/q4AaqEMJ
Jl5ctTqC95wxHf+aRoNz2dq+pqw2komfcTSSpklhT9GV4Z/1DqBsO34tnyuNCaKzNNVDF4wDiiCT
AwLYwgO1LUVdujK87I6XHW8HtrNNMX5pyUkAgC4Etil908lrkHhpwnvJ5clg/JGUDzUJRRySGRtW
j872LMLEFgepgieEcUBGYYaSQO+Sc+4H08kMbg2NE0m2DAqcBhg8VQD9qLO0NEQoy6BQoQc50d0A
fHtN8lqLXttKVjPG7mVb2tLstTBGDZJoDquMqkGaCk9CnDraMvx9WcRn9oGfJA2/FsQcfilkQiMb
OHxhV6CdZzkaV+QQHPnulG4+67nXi2E0gBRyRiptQJlpILY2F1aNkTnE3qh5Bmuc0wijk2YtJw7y
dpDRiBpd65I6Q+0W9VlU7rXmhbN9NHG4sCq2i1yREwHDwQ3xZJ/eHyhAo4CZT5BSaZ640+4Xjopz
FvQeH1fOThaFsshHHNcgvhiiN87f/+OCmKxMnYehD2IkKaU7OHRsfDLRcbH4IjKjcPQKmxdmN3s8
VorBtkEiRhojaO+oa6WtK0v3DnPZHSh4Arpy+J2PXIl0k1ebmA8JRhwTXPoiAP/Kdou+EpwbOS2o
MSMg/oZEumuX1IR6rpVEY5x1TFRijbTVMzzGB82ZDqPzs0+dt6PbOoLCDxrgKfA8k+zOJJ/SaMAl
ImkTuyBvRc5D9d3sBCQSATaeAjoAPAV/XE+xJLW0qAjytEqvuNIuf0r92MXUEp4i6CyDBpCBl+jE
Kx9vefiVXNbciIoXulSFh1cwjjySh9L8Wsg8GiCeEObqM4h1Xc8jWmJaM/6WjsDBa4bYDcvpgWNr
mweF+hzaA1CDltj2d70dpmIwoRW0wx9sRhTglQKCtkAARYd/A0QNXlvzZmpB8ej+lcm44R44S93y
3lEFWDo7iEUND+XiVWqOoPmKRycg+Y9EaRyQJe4FEu/7ULs2pNHnLH2rHrH+DEaB1FJD09oCimDJ
BGT6MolPVSoBCkeuU3sQldYq2+4IHEh/mKc3EU2PnA/Yyu1X8tmu+CyKMKAiEOQ88uToCoZG8mhX
pcWDOPJSn80Xfdz2RJPIsiICGu+jscgRAZvPbA5eDZcKwqLWHjErW7nCczhYzXXnx05Weopu8d7u
tg97JZlNIBZpbDX6BEtRDgfBNvbkREskxg4TK86QOJdPdXNTV+KYXEIuTKkSloF4MXkUqwkdXU2U
2pKevg6imnOEbVaA1tvKaHJXK2WSy2jmoXQkc2sphhsCj5m22NRvpLZK+kr/Rw5otURGbzEvVdVp
iR2tFuCALn6wgI9Hfbu8j3SfPkULBfCnYHYBVanKOPCuHguAcSM+hXqqu6ba7aW6UGwQtP4NRkQn
XEr7skC6VZcEUke1Ck9pJohhNsmLV5ui32Sp0xmNP0iYQDbKe0HWfcC+cUTy1sgYhZkkI1YHo6gq
hPn0TQbUiaphfFy5wdOEdXl924aw2lHGENQoVLJOhzQ6uh48UyBHmqOlbxiB4z7Qb7r1lTDGDPC6
GcoFRrc8E/DheXio0TvOWQ/VgM8HRkxNBf+xLrEtzTm41/KlFeglm1JXZl7TWT/fqzEAegP0hN1l
gVStL8ljskJF7xI0D+EFNZ93fY7BCaXETFgtPvcyGpO09m4eyE1PTM6Y7WYkVs7LZAxhmOsp7mjJ
NU4eOs0dyheJeJdXti0CMKySpKiqwnZsyvWCxrkAIqK2torezSekvCona98c9QH/479S2LbNMQHz
Xk5Bi8wWlaBSzDLbFKKXoWxQ/JdMDSN2og9K92OqTE6gybbY4cVQ618j9FZ3pXBMFulLHIoHYnZu
kElOSjFPScWb29x8tVx/KJP7kE41ZrPELgen0dWj99dKlEofR2D17LRbFXNyk9vZMy4FeNfmvfps
W855mxg1KyZF7sHoDeiMunPq5XYceOMW227nLIHRKE0PliUWgTNvCjdj2tuG8Srke71uLRCzupdV
azMcrg6d8apRGXVaLSJZDWVtrzSz2wNdL/bD8fWynO37zEoQ40v7KjeNcYQ3oCNW/dfwmDjAsPcp
ypf6zAcH5+0h40xxRgMmUdC0t4i5aZGpwDOxcDLjDJ0Ui2rFce9fXiDXfBiPGha1EAQRsjXKNg0g
P0WxUD9K3Q6EZ9+Ev0pfc2iz+nRd6TZ5Il+b6oo3w7npJ1QFlZ/3PO69qX8VIjV0BtaxmeDKXR4V
TKW3Wgju8D8ZlgMhzi8pzNaqUVdPKXiPsdDAzytbH0A5n/qVayj/R9p1NUeNdNFfpCpJrfiqOMkB
YxvDiwowKOesX/+dHnbXco92muV72KqtguJOq2/qG85xRcd8bnyjdEwO4h3Z6sSspTKfN5ZLQSnb
cPKUm+CGvoiVrxKQjhtHKK3+CwHzZWxVIt55A8Abcz+2BzcebNBRz4OtqOBydHTM7mADpHsWT382
HY45BvhnUcFaKTt02w29XixDIXqmeaOnkqOPT2LRcfKR7RRBU1T6EgNTLzv+KeBSxCnERxAPRWAp
LuBJLFBJYSfD7vzC5nUTN43oTdzFuGffKYHcwogCul3V9G5cilYTHHOsgGjjwjndpitaSWPceoyU
sVESSOvK5j5py101jJ40tY6q8VDzN324ZogoP4DMQ2NHbMKiTPMAVUtvLGSrmZ5Dgbc5tpmMrCQw
if8AGAN8tGICAsbNJBRW1b106Gm0kmYbwuMkf5Azk5NwbVr/SiST9teY+a5DPZ+AwKJZA5gxMw3D
eJza8nYt9h8pukgfzSsfo0vIAIAETzxsw1lFcg9ALmtQ8r05fSH1rRF9rqXPRfn1unPdVo2/70tn
ZzmKpa11M0VqB8Ikp23u21q0SfegYfD6uqBNxQD2BZ41WGW8hGyPczMKQ7xqQNdGd2OanJMtbpvw
SgLjPduo6WZhpMMcnuYrradhaaU45nu19agJ8+ps2/e1ksf4zSApZnPsFxQREvNpGdp91hePeYY3
Noh7rFTBf2boBEp4lxgZJ7nYDvor4YwVNMYytSSFnSk3rSt8V2xMzNvaK/Hbx8JNPe42y2aQ0IEu
jcV+3B87Z90PwHWfFPpxgVdyMpFjAG6jdkw/2/3GyOamja+kMblTX8ZTU1c43fSdYnyON51k57f4
nx8REFMEHc0wDAqIDq1jmK89LxHdLi6s5DMplVREwEOMCDnPBeHb0oQqsIFhb5rHGilw4Y47BQud
101k082spDIKLAnzEjUD3DQm9O6EUNllSABMYX9dyrYhGkQGcyzF02aCgSE2ctMnyKaiWvFQaHDq
nJORbp/jTQKTxwNrKkyzDPWEMI3s0QC2BuAtu667u36QTddFIas0sEahTMLYn6ZGc63SGCo20s+s
DXwSG3Zdto0NvlyevW1WLFfCGHvDekiXo41JX/WDC+AgS5gVGxmDNQWf6plS2z0tieJ0Wu9cP+Xm
dZlARTIM8Zwavo8KFaaOMG6AjyljZERse1dqzN11EZv3tRLBWBtGlUWMa+GlktbJZ/RQ7aaWduL8
fF3Ktn9eiaE/YxXf0rmZ5sgwcBJA9xK6U/hNf1rsr9puPLa8VHrTX62EMba0kLAVMpXWPinDl74L
ATuxVBio736jwbN9RyoSVB0L5hfo9LEiFPFooj+2mHeS+DpXvFjDE8BYlGjI8ShqHfisjMhq4saS
mi+c29m0JqC//X0G5mmsgMB8lDW4hRHbXoWre2NoL8fOAkNNbMWP0VcgHTkS8Ie4y2fbgXQlmtE/
NcrlFkuUSA0iFASz1Ibz2I2t4mFZy9Y7rNJ2ibskr1XBSX42VZJCSesoz4Moh836jQkEBkRH+UcE
Os7i5AcMP9h0m2Z+5D9kqItgq2grYWzOH2RGDteIsVmAwnX5SwJ40InktjHLeGGBAinROGn/ZhgD
bZiK4Q5C8KpkPOQyDWKvZBXBSJat9taZO5GmCc1hpkhns5O55h6ZNEeVqDayBzVFXcHoOXqDeE29
N/TWCNSmm9BE1rW9GSQvZApw4NHR651pfolQYI40QbLqQnSJ8F3sOO5s+9gG5vsBKIcaOnvscakK
KeogP9DhLgE5s+SWRL7GInH06mNTePr4KRh3YA21x8iwswp7lh+vf4Mtl2qufgITLsS8j6SpERFk
gy9K9D00LXAh8a6XfseL74ybxTKDrBka+50XKdaykSa8yvnZ3uqrRrYs/6GfM1cCGUMVs7wfFoIC
Xd12HyKN+LVYcKoRGx8OGks0LBeDnAtW/1535jpAaVOBTgrKd6EerI4UTs8NRRumaIoS4qkiIhdQ
z9n1KhTNqDQEqi6MKKAPp1i1+q+tnX/pBtt4zjwDCyjdM+obnW5n6GbxtwQ23Dncja4D/lFTQQLA
GAiZwdJCOohvXQxj29JRwa7rrnemr8B83QV2+E15uK6PmxKpPEmTMX7KmkRe6VOw1OjYh4K2yztw
CGqc8M6TwGi8sOSFGAzQ+CHJ7abKbGHgPJDPI9aMvqOJSmS0yiUQm11krmqpjJOO0oWYiMneCIvs
CA7nL3KWAenEGFVL7kfx0E8oWfUmkvWkDBo7qUK06RZiNQLpgbCD4a1qMFE+rIfCioLm25yBexnk
gupzPSb7KpGezBh7qskS3eSVdAxKgO+JaNbbyqKdMMexI7n6ZIYGFiD7XRsLj0Wu6F8VvNb3JIpz
iAYQchrOj6TWTyQnj208plZkiKM1DVpv50EzfzDVVnJRAqhsdQSYYJ8gyC2JcMiFerc05QcBrtuW
jbF18B7AXxKw/d0N96aOKbAMY5RdGWAMtSJ+HGF/qR2jH+2Szk5RjoDRGzT5Zx7Xxa0WTzsyVqVH
8hb/dPL9PyoVwooI2FiFUAwz7Pi/t9VIyAciF3Xl18lN3xNHCng19MtJE0YEkzMOs7m0AFcI/RYZ
KXoeEnrnWJNG76O0iLwzl591ozuN8k2tGlsORSeIQ0c0W2sJdbvHnoPx4/qZub+ISSyjRk/SqczR
IPV+cbjO4QHwPoKrvSroPdM3aazsdoXijLytwsvxZ+ZrMM5xKE19nOaq8mnPe9qDzns/3td74zju
JM4r8eIFfhalYdUB8RvmxrgodarAPlSR0m8GbDCpsjXK2Gpeyl0TLe7YFb4aAaVObxzO573I2xm5
jE5JQBDsOr2jR5zdX0dcsEm93FDSpz+SZRoAz1J0VT2vDayiQKUPrWLGY+VXGjmEMxhcm8DVCrTZ
5OVmaEwrNDtLEOgMg+rJJm++k97WO3d2PuqbeOYT6xUxhkFSKthwbaVd7M7ZcQyxB5vVTv7fH0SM
NObD1lLcGaGKD0tXnf7+sOqB6k7OeXxdRFcqCjV0FWi+EkHF6L1fmEJ9yJrZqHw0ViOnwpS714p1
ATYJfTcm0k7XYcWxzJsEv5y0eS+XbbNqA5JMIZkqH0aKpC9zYvAbLmlm10F7QMrhTKq6iwvdnYZu
bxbpAdNHqVXJpq2hy46XfPDI0TB6hewVS2ByRaUFaEBINt5/iTBHOpPOBO4LDR1UVmkhSbrtAXSk
DZR0xeF9+i2dWglkJ+RiXStJKKmhb86q1VYgvtIe5/K5ak5Dyym/UIW5OBuGqBAAdE1DYff92RYt
b3TD7LAsj+qn0VuDzOvWXuSCuE9FBVOaoSLEEHblSqsbIlRDGIGqaF+1836qHtK85HmBi4fveyns
0lVaC7IgB7gjuv4/Vkfa+4nt3PBNDEsFlohVTcyIlLtctTjaseXrVufT6Z+v/A8xKwChB+MvyX+b
5P/h69aymAqCgAG/oeihGBQhjpIDdrvR6/fakd/buuQLY74o49gacU4MiSihr/hoJtrFnd5Z4BKx
Kzw4MXZDbGMXO7MlaP/17cDIZVxcN1RCNwnQFxFUVxXGKsbsq9mY9vVr29J79AnPTISShEfE+1sL
MPI9YGS+9CvjWy/Xlqzzys88CUyKIUamGae6EPrp8kR0z+D2YrYc9PoITB5BukCqJgECqnl47YtA
tesh8dS4WCwAJcaWVvZ31ZTyGjRbzmktlv6slb43fS1ky0iTOXd0h1e6EA/9wPiwYIOKhTKJgC8P
ZIZ7XjJzibl31oy3O2P8cKIaoyzMZe1H+9lOHyJb2kV3wADoP6u+fis/hq7hYBH+5ldlP7Hhrht7
ugMuRMlDrLns3Lz/LayLxmyYJg6NTK1+cCSAHuUp5tEoTGP+PXUyP+BlrBela0Yg42aiSEyDOcHh
ZywDDvv6ptlRRFpwZXLi/qbeYj8W88UovlzUfbSmSYqggP3N1YLpoKeENyDBE0D/fKVASxh0lRbD
sahyZKn1MeCNmmxfzuoIjHGbDSqFBPTrUNHZ7R6HVwrFbLxSgiejwkY4byB7K81WVvIYU5dILcZT
jOAjCIM7jaUD/gYL1bFjFr3U+Z1mfK94BEWbadJaJmP9gRaRKAvyGi+Y8/SgIydHk1I5OsGxuxEe
y2N0EB6vO83LSitVQmgFwL6IoRvsNqUpFqG5mHA5E9gIyxDTO8Z+fs0Aft754+L8d5QkRh4T7yp9
qep4Lupzukux/hQBI5KTrR86P3R03kjmZqqyOh4T8vRWUOvJqEt/Ur6X8SHMQ9tIRk7CsK3+BjJq
BRQZMptNisZiNoMO5awUADwXr03tXb+l7VP8I4B1TUVTBWE/wDUl/YiF1QzERydwH3ECKE8K44+y
JULnMYEqRPp4EGWM8yjqRyHlQo/TK2YTVEV7Ow2jAk0pNXoVRxH0nHjpcdpVmQa2DerjgwWEh6PO
nZ/cEqmisqfgTSliAIaJMy34Z9DngDnTRXNxsodd+X1COwEViw5s8RFXINUr9oyg/UFlD++ty3Jp
VhV5VCyyQCeB5QMlCA+c73MIvEDRIamVcjdIti5PxTQWWOJQ+rnI+vOJZKVZtLGfCcuu1Qwbe9JO
LnJHtrey8rUcxjFmeZLHBuAlcbDZrT5jBA1AiHZ3nCus19V7c3FBC4NW1MgbL9ossqwlM+4xBlJl
QTDfd77DfBcewNFKQUKVk7CPOue6xf2LNBBgSJoKwzYYY+hKNTOncYghrQqsypt2gUd3GPIKl8eb
4ti+vDdhjEVguKgfohJHC5UPpPxElIPacYq0mxFUxRTT3wdiPGESGEE6Sefkf6xBu1X7qKdDXc6J
/+RHh17x/89vyKQFyVjMeO2L9G3zq7QxHee7Py+LqRi70XSN1u8VxsDLUa5ijMHEvqDfpEVj6wFK
jcoArNVPCNdReNdInKRq+4MaqHljPt28bBZERTgFDQCrzvqYRPcUP0q6bTHdW8h35wEYzjNqM1ar
hgqcLDQnRHRi3qdZTU6WMJWgJrTMmOeHyqNTn81Ip31mZ9yJvIcB/QcvvNhKIKOXDRHFWG4gUCSt
K+dAACvppO3gZG3uYUTtRZjyQxjkDyRJnUpoUutPNGj1AxilzeRRVoCB+utlQl/ivzSoOfALq/9y
n29fl9HW1iRSB98KrkZ4NtT1a/tdTSizeTWhTas30IzUFcDWYIT2/XVGvdjFiWYg9ZqDPUwRO5RO
Rwgnqv+L1vwjhq2+gTIFbIJdUkNP410L3pLSbs7o8znoGUBto7nXL20rG1LfjmUyWlplADKTMjP0
UTZd5NjGsB1HwuVgApJINM9FAzsR6GezEM5SOhhZN53Debjr/WFn3kS7BCMQvAWbbaVAagDWKgVP
ZHa+HO2nIEY7lJocHXj761E4ATXsNx+Fmya3EsjEVzAGxcVsoPZE3+LTHshXO+ozf0vjNxVwJYuJ
qNkEXHQhhH/+S+MzB+Ug7TTZiKp474sWvw7KE8mWGkagDehGgBKKNH8ve/nT0Gd+ORGec95M+FZH
Y2yrFRrTVHrYFi3wTq+tPRwxHgxkyfOrhvda3LaxN3HsCIkgjmAJB4q5n+y7/VIfwPpqg3QZZcq6
dgpfSngWsP0dgZunKhJeHSbjGLu8CkOphlHTYgXVy8TRAwiVP6q+5s276XOkWDweqU1r0ETarSaY
4UAy9t5jpeMY9ZGAr0pSDwv54VFD5ZxyBDQgR3W65jcwE7e8yVokE4LERW8A+tHEvhqTY9ipt0bc
vlx3WFvfEsMGQH0lGggO2WEjlQjxEIfQyaKsLH04hMBC6ab9dSHb5/hHCKshxdSAhajB46qbf5gj
yrwZLyHhSWAup+n1fBkSKfY7UTzW1fiIpJa3MLcpAz4XcI0IlBdMYph7FTEVBo/RF/1jpqlOPhWu
VgZeOChOkXR70FY8NFlyl2bp/bDIbijLN3IpvSTAvlfE6bHqYi/M6ttBDWz8G8cliQ+6WB6NYfb0
NjuaS8Rph2xm8hrG54C5IFMObcZUslCfpFl5V82f70z/dzqX1GGy+RJUyBDRe6dvTcahFgWg2UiP
uJSOHXZV1Hk/FMc+vE9qzlTgpiDMNAI9E42eCw4DIWrismhpj4eIN1I0O8aAMSaxSR6DGWP8wRRq
nFRs00gMCd5Gx93jS743/X4a6zEwmtKXww9dUFhTTyw9+pNyDYYH/5HCRL+hk8quEVCuaZvXMWiw
/Yf+FQ9u3dgKDpoBpCAFeLOEsM5zaAlpSgXeui7DT3UBpLc6Oiyk3OnADCrj0W4X8oC0xR8kpLok
2pFOKSwFtLVgMXJKIr5K3XTsuwETBYMNEsHeQo1ttosgiK2sV2drVjETX1QW8E0dsG5aoSC4bRI6
8qy4eRY8LGPsqXl/Py2THYp4QQuFrfXjocx6S2zyxxBwB0IUugqeMhOQayq5+bDknWUm6T2Zptoi
LQWdzsR9odWPodC+JElxyOrprhi0W0BJvHQqhlGz+lmuM6dNJgdRZLfo2QGAP9gfy2zSGH5Wy64y
S/tRyTxNekik1guW6nMka5YWy+5Ygz930B6lOLKGaHmYCu1UhRIw99svuiI8Kb1eO0hrXfEPqGiQ
4WGyWsa4IkA4LhgdlCICyx9mWHzVGhzRRfwWrQEYraav7ILQ4gXwbe1+E8dEGaKVrTSrEtI8JP6B
/DJgcTvmbrlutXfWh2I8kTzltZxXKPgHZec39bgXpkK8B5wqIDn1EDAU6rQ3SknkmO5mdqIT0yAi
PLYOl/HedqPElLJFhlUpbfRQR+a+mQE3EYSe0WObmADCDKvwdZsedK2y2rSwdDnaXQ9/W2UjHfw7
BPw1KIqxYBtiUFe9OcGkjOlmaE8yaBzaxDJTXouOd5E0gK06EVMYGNmSIkCVWX3qJmxGLj0Wp+Ka
lwttRsKVgjL+MDSVNJFFFDF1U7cV0VEjnXdtPBGMM5QB+5yaePL70t3kAY6F4sMGTmyTyBZffo+S
iff5mAA2FFFTKwGW25dUuSmi9osQl34X1tn/ezbmHVBJKMmmGkxhMUEdSElfp2/Fp+kgHSQQPadO
8UPjFDN4X5N5ESQRWH/0Au3htv3R1YmVT6/XVXzTzFbmzQ4sDIqal2lU1eje/piM1G1i1V5K7OxP
qZPO99UYWAF5lMfsVDQ9SMEbXozenIFb/wLG0OskKMTKwFeN9g1SD9BYK2ghO6WffYpR7aYPA/0V
A1yLQz5fP/zW19VFGQ5GIwTVKca1mWFfJV1LFaea3VlV92IYPf+JCMRsEJ4jU2enTOu8qfNlaWq/
F1DZLsWfS4FFzP9PhvzefZCqGcVuhlUbwnyMFzCjNAFHD7dMTEdUpLyHFEOC0cO+KYrcyEHpZmT3
mvQMWMd8eviTU/wjglVE0phhVNNnmi7Up0oAiG8gTpwvtdmtXJ2DHZLRxxFz4kYKHAxA9g6vw733
VjADej4mLx2dVwCl34bNr9cymesZxknoZhMWRkeC0KJ/wrIxEIpRPXMGLOI3frpvboEd45gOr6q1
+YxYy2Y0HDgkyHnKOPK1uQmBiZPXuznrju1o7AS9ORS5iNpz3Fq5mB9DQg6Nym0QbxqZhK4SKqKG
cYFyWSfaIstjTSt5xSNWgv1uOoH7DVUGsDD5GFZEohZL9nVl2nRrGDT9RyoThgIhL7KBSk32KpbD
gPAQOP1nLLh6jS8HXLLqrafNWhwTgkJJyjslnumAa30s2secjFaOeU+9C90Z4OXXT7dpjavDMXEo
Ajh1Fxi4VbPtD70ePApNtity3b0uZrNysj4VY/WocBFBSvERWzcCxR3CHWAMKkvyF7f0jNBKvvDg
Y3n3xjaNtY6UZAwhkrIeUxKvBMP1WKIyfWBVIeN0/r8jng1olXrp7ZT2Znc+Ii2VonL5SQdmP90I
Lj6YTv6JI49zdefzr+QRbE0QKV1Kfz50+0iyiPqkmRgg+kUaP0i7qjiQCtRSC29lnqOibEVB1Xt0
Yka4vjC8iUEnQZZ7qQmPcrs4jVrxvutm6izhZanQDjZC3/uYJGpRhBYUQivtXYO2r8Xky1+DWede
2lH8ogCgcM9rT1xSeOENpssoZwChAvh4F2MNQxnNgN+hOksRR2O3F37qw4+C5qCzJzqJ2y9OF9p4
ywZ2ortLeMDbIf/2Z6737YewmlwapbYEIyo4zWS8DGr8UA7KjZqGH5FznCaNHON0Pkha/qVWsU4a
B4t3XdU2/e5KPpNWRVGcaSGdFm70O3WMgTTxn2FH3n9qVpfNKTfmskf3Xpr1r42ChLGRp/tQJsei
rAWrWTL/+pE2IynQVECQbdL9ZWpcK+ORymEe2xaZoojhBASSXecqnrzjjftsfrmVGCZ2ELFTZxAW
wFL6xJK7F0H5eP0cm8axEsBEiz5Ie4ANzqEvq8FJGgpMg0Exp/L7Es2cngLvLEyoGLtOaFGVQHov
mvYgNfaiTRwRmy5tdRomSmigmWgKUAz6EjZlAsOwR1Ozg4hHl3m5iEnV7U2OyiCazEkapIaMowwe
KkMYwgr2mvOLmU/xci+7MR+vX9N2/FOJqiuyIokX2ImDMqtTANiBcz8GSAB0zhmzpVTrhNiGJ9kR
mZO4bKrGSiS9z5WKY3AP5I3qWPqmnD23oXYyu/hkJoFjqLzN1i1RANXBpAgYSMExzLjoZVDTESSO
mO6vkK0MjfIx65tdIWp32HhIOefaUhJsRiMFJOh/XkymLHIoFCaNe2pbe0qTe/NyaxT1HyRGaylM
qj3PxRBlCaJORWpbTzq3AvxjFfL4uDaMCuh7eNOhtUorQ4xrVSexMNUJT5VKcY02t6qC96TbStyx
h4soBv5QpM3su7HU+2xaDGyfDB52PQ7LDuPudParOWCcsnWuK7pMvQDzRIGKG8Dtwpwt1J1xrLke
osPUYMdGMYabTJ3oTosfDJ2dTYNTT7oz5PF+kUw/r9VD1Qe2EQuHlMj7KhWORdgdR6J4pByOJF0s
A6FsIaPdx/2pLWVLLAEAIGROFlZ2GZqOMJig5+ZR2G2kN6iK65phQpMJcJ3fG46ymHo4FajphvMX
ZfkaSacg3DcS/CofAXTj/gGlSrCuaKAzY7J1wSE1wqZLQkAKPNXPxoFSv5RPUmgZH3X0MYsPwj03
T6Way9yQIRkqwp6CTsbFNHSqm7WgLJ0C3F/5IDmFEyRWdqS94dIT7rWH6wqx9U7GgMCviR1KOM0o
RCVFcVxIuQquD68PTkF8W4uA2Fg0oDkEXpM/9dMB4PF2WZlWk6SWXmoWeAvsfAo4Ji1tBH2Ee7r6
hdkJ5IzMxWpDjcaQMuCnGNN+kJdDrgvYfapNwP3jGo6ANKmssBYfmomApAyQFoumvqSh+XnJg9u0
T3ZSYn7NWnGf9r0TCe23aShljgVtFbHoXhFdJ9bMSwta5BytR2NSAcreu8STHucPw5mEOErw0qdd
9dlJ5t1vwMFveNZ3kplsZapKvcYesuoVJ5DEOPWH2g4+48l0AKqYtXwdfGylyZxy0FYsfieUyWAK
EOc0pQqhNBMDWFRgL4rdo9CLbo/iAdzDQjaYJP890wDZHxCjUICSRIOdlwvkskjrdIbE+BQnh3r8
aGicFHPza76JYJMMJQsAWCriHusqtLJ0tEj2c1G4AEA8MUwEkQc8U5pJNL2hyXdGqzR2C7zGe1EV
CCBbpduiilQn7Rq0q5Ta0ob4IKbdMZyXn+qQhVawoF+6RMPuutlf0sjKcGar0zPxM+gWSUoWUfWk
zAb1upvcyU/poQbF5A+4t+h5clW7AqhA7okivo4VPBSguPoNHmR6/nfuDl0fkIlg5RM/h7bT3ntz
AJIBSndWNXBsDfvkO92ooVOz6nP3xC05XNwFlWWitKkR9BMvujz5omSjQTIDrlW0Dd/4SedmTVex
yM8SrAryb8w9X6RejEjGZtHbT+W5jAMvSZ7q7H6cmiPCl62JhXf9Ri+iIiOIsVNxweAI2rGBB5dn
OFiKXFwtB0pJ1RoAo1TyndIZHcdKLwfdGKHMmyMExNZS9x29PONAIUcbl/ZH+Bg4l9UiRhLz9JBF
1C3TGVeXnbSD4iJrtgGDcQJWJOUk46Swl88BSJMxRCDKMgWDYSNRGA19K+U5aH5vJG/AlFtuTw9/
cUk7xQ0v5l9aI5VHAclkiW7Esgl6qamtPhs4Ha2FgTMvnJwKrfr7aC/chUfwZGDLrT4tfhlbpfkk
AajPdKZ7wLq615Voy0DQHAHJrUhnsTVGWyNNL0hYE9Ublnvd3Bn6+NyE2csfCFEwg2KIoqJcJLxJ
K8AbJArCPLbju7smAFxszsUw2jzKSgrj4JZOB87bEgWA4lsA2PxBVK3A7/3pGN9oJ0Oi6FR022zH
czJbBg+cyn9Ox/gzbVIAstHgdFV1F/XjThCetfxVCngNjovMlKrMSg7989XzsdBilHpkSfUiU3Pn
GuBT6efr97QtAQ9xAjoB+GjW5NJMbbMFJ4nnTnZzQQHftcoD9N++pn+EsL0gaU4HMVc109O72gqy
22T+otW8East34j9sb9PwvaCtCgB/kcJtW7QC5JTq5+s0MX2vqX7Meh0U8fcJx86O3J5ynAeO2Kj
21oyo4WRNCZJvegmDLs5FY/l8wRSRRGdENf43HwUXHEvHcDrR3+ElzwhkbIyMHsUP3iDwpfF0rO6
vH0CRi2TOZaFqaPfGZtMoNiTHJC1hTlYRSJnsIA9euiezUO+VzzTlx0D4yXcLZJNfVLRHcVotIoo
TFVhpbHJJAEXI4DGVj0WPNTXNgo5fntbggJ+IQPAMpiXfC9BIHXXBA1svkYfXerr0krJ8njdKjYj
EfwjZkwNoH+AAOC9kK5K0zluQg0gTNF98Tk+FJ8yrCD3j+VHtK+d69K2FWgljVEgQ0kiUmFL0Gu+
Z6f0trWwY7CT98WnBrjPZzTV+NT9BKz2vvaQplFY084zPpTfuHgHVNKFKq9+CfNxdRKDaycMAOG/
o9zb05EiT9H8H8vHNo8w5ZJRgOrrShq96pWyRDVmaecQeRPgYwzAlBWP1X3y0twlgNlqHXCuAkqZ
zGiqJi7qDJxc6vLRw0hnVDUFuXtUKJrqBU/KQfeKuwj4fpIvHWhzKnFD7z+P6zACmcArkDnL08nE
K8v82KKy0mXckRZ6P9fuj0kQ0zhRSSZABM0xQF9mqx06pR32q/oT3eo2/zMMB3MmJjmUOxGDjCJU
N5Ru2qG0QFWtmZwYdfkaZ4QwQUqtgZ/VYwsCp6pOQuYR2dHsX4+IJLaVF/UDYFeRNXnikefcL/Eq
3ss+8w+sdLQXQONa52lwZsfuchskTbFLgYYB1HKSS2tEeoq9I59nHJsx88022KJkQ5ZSTjC/4TXF
5wzFfjI/tQnHzW2mMSsZjN8BimYkgmDP9Kb2RihBEmN+HcOTktUcl81zcOfUeP0Ry7HvaylQPaF2
mn3hlf5gZT8jdGhjNwdo10n9oB6mr8mu8U3QnFPe7sCuELEF3vQGx0DOLNurX1LkwSL27VmVRjeJ
nRyALhXYTFDPUW3sk/3gOXeuAjFuRtKNWVBmuFS6JQGsrKndpxiiizzFIQfzZ53bRWuJj79BFbt9
vUDHQZiUUExlnEGu5IUUk7/Omj4kgFb3KPlHvDcsLNdY2UE5xdwl4MsK39li3sQyLqEEiT1QKSF2
8Ip9iLO508fuI6Wvo34oflUPKjKyzJUxkuzxzOY85HXpAd+kM75CwFZgmICZDs//4pTfNqU1wVlI
OwUPPGSF+Blu74W11VnRbbs30f051wQoVjiAZzRv8NHM2JVO7HF1b9uk//lpLLFcpedGWinIXOg8
cbwbJzu/qXYagNKfeseA+yputNuBB+m9ncuACOpcy0Qqw8T0FMPjiSxnqPNifYzGBEAYYeWWwnwU
Ptlfz2U2s/CVMCakj1GTqmkBYWYx2AMm5+V83xqAmpoVpwx5HeTLwjbVtZU4xriMdFILWYZ31j9W
mAyKMMMZ3APczxO92ZEdGDT3Hb+dN6xkMmG8kRWMR4thgCqF+SKH5x3N1A46qBLNlLofGXZwOUsv
215kJZSx5TjG1Fmdw6im7/HDcJ+AwM6uUB/Iz4SyNEPSsXuYWJNgxd+uX+m/KBAyIR2dU6wsMMnw
UtTtEtIwEej2L+8tgyywc0cnOlL4q+viNq0E+MB/S2ODkpA21ZibJoiTiTuKrpSiYkKergvZVtM3
IYxNtH2WZlJMo3qunuISixGVZgGA3G2qepeJBifD535CxiwiVRKUkeBQ4iHwx1tKwtR78b3hidZv
QMhSH3fhA1efkLWKaa5rkiMpi/bJXqJcF0fEuW8EMBfKufBaPWQuxjtAleTzpkj+xTzePi1jHnPd
D0JUQlso/yud2Im8GUT2Vu+AQdfK75Kn6fP1y+RpDGMbU9Wl+hziuEEQ2pOI8rZyKntOj4Te0LVv
ykQ1s5fApSXhWIUYOaRfLD3mYRTyRDChaxZzWFqF0KUro63GkmXknJWt7RfXm2awe9ipkqULoXqf
Put3k2McpJOKByYK5Hj55Ht0Ib4aR8CUcq16s4oM7JO/zZrdyF4CA7C3Ab6f4mf3cCX74ic2ijEm
y5sC5ymgyTiQcAQFUD6dJU1Oa6ktJtUwLHaHbiEadub9MlrcWjLn6tjaLtCLxEISIZMi6NFhFiG0
pG8GjFzws0NcWP0n3mvyjEB6oZHAkqHtM7oJyWhklNWZYmS4y/lQ7OuHGCMsn8XM6h71XeFFHvhj
3dEr96lik59GBGCbxh93hBOYqJBrP4LR2apcallq8SMM5XHQdop6W2XizqxCb+6AGjVwxG0X0d8O
zT7HmhZNw7pA8O0cbGtqB/KyvESvw94AbBu4LnM7tWOU27KHKLZjJAAycCloMsdN6zd97OqHMEER
2M1mqSrnrz/PljFbdXUsYidCWu2Ero7hRGmxW4ysGA44hs7rJHyWoa3XDEEDA2wtmFtRdebrR4pS
iUWLFkbr6t+Jp3sLDFm/Kfd4mlrRgdc52NLylTg2gTV1ZUB5b0aSHCfYvBYt8GN61335ZldmLYP5
rk0b5kFedYG33NGhftqElnJLv21hSZgK+8EDH9s+EzIrwDUqgNdgMoGyCUUyTonmySIWStMbVflw
/UTy1jOMaAjuFA8bhVHGTgGtjXECs9K8/qB8kDzhxQTktl041ESFH+mpAtCZHe7rk+jIyAbQ6Tq0
R/Go78cj109t5T3r38IoTEmiEYDo6OXhiT17AkoXIEbW9vF+AKzpZCve4Nb3KrSVWxjeDAAr0Roz
70eUnNSAWTfgrohHe7KVK3oEBHrckg1VEdYnrSUxKkQ6sQySEY22Fzy5TwVEnQbUv+Rdv7t+tVuJ
x1oQE2mkDoOetY4HXd6lVms8S3hRa7yQzVEfjVHQGQHbqEIYnej/j7QvW3LcVqL8IkaAO/nKVVJJ
pdp7eWH0yn3f+fVzUJ5xURCv0O25EY522DecApjITCROngPlMnu87zGq+zUC/jlabM0z7iJ3/KSU
Dk9warPrtl4dPTmrVkkYzMtcK43mBV/73//M/RW7ObFUF+8Iv4lX4PrYfdH3vAmb9xh+6/sx5avY
z2VpahMmxQ51jaSm3wlnyc5RSKZ2/RnSpW8t+m5O4YbP7TPl+br9VTeL9fXCmQo2F8nQYyhW85I9
neyZoOql+4EF6Bta77x6mfd5meK1KaQiAdMjbpMQtGgAQizVfROkzjLlnHVtRjoNVzgTEhqKIjPb
miegcM0gwOhhbMoeu33Z8J4rr2GOuI6DK/tfE8zOCeOkCEOC4E0OxkGBdkWMa2K0a8//RRiI2gJm
E7QKINDGONKle0Ykx4ufviBwa+0h1ZTQEsS82Q2LuCsKIL3ThDxBdv7QKeaJlDxBxs3N1BWQT5mg
PrmiwDeGMjci+pgvqOm5TEtrKUyf44ebccyE1Ak4rgGUZotKooYyILC57mUgdDG/06bzTGmZv48W
zws30y4EqjBhAewMUArMYa87LU7HXtJRSYxuez+9tCf9Sfaj3ZBahUuHKziLo2GLPeRrg8zni/Vq
WkgNg9OU77Qkc0h8VxuqtQjfEtHtg9lquvNcv+jJQ26etXJxOD9gq3KlWwswBoR7AZm+9J8FgLQo
EheUz+/KyJrd+oK7vOSHwJH2Kt5Ho8P0FXGdz+u6GVnXppm8ARBPI+nzTIvYEejCyO6OMu5gKTpI
UO6ws3vVpogX3p6/N7ev9ny1ZPpNVhGdJFNXajN9qO5w81PcIlMar8qX4qvRq/o9cMO610fJT1Oq
droh3od6923ul9he+uKAaeI9uEW+5GVJXCU3MyuUQ7fKpUdVAHflMAJs0Xa1KO4rqJE7Q7zwXIb3
xRgfTQoBvBYyeot0Fsh4ix/7U336R3NYxoYBK2wvp8oev3MrCvpBrjcO6DUMQAGSzLLz6EUppGmO
D6Zr84M5PgYA7XX9GQR5FgZmdhJlgzDm70pcekr6tRo5dcZmRlKMf+2zxD06qFQio8VhIZiVoak4
PrWeirm93BGc/1Llq4AmI0MADn3FsgKhNyGudBJ4fYpXRHBR6CrnFrcZbUC+ClJLqhBz9YavARw8
9xBXQyd8dAUrsusa/UzFSqFPGjv9Ha/1vlX2ru0xnjPVTa1PHfavmp7NULZrEjgliY5Emq1+5jIG
0tjFusvaHBPbxNlMKRZSfz/fwVv0s/dzv7PS/Yw8gW9WpJbJ/WzXqH8kxLVVJvmavSyMMZQwPXPX
ORPuf3bxbN5hNBCp/nH4TlsRs4eWKt4tlZ3xWbOkPeXbB1Wql38KvYiTvuiespsAkSIdIEyInSFF
XgabMe+6FoJJwGkopZsVqFWNmBMR3v3+lg1myXFozOm8ICJke8NXPTm19e+JMwP22d63/gDmamAV
3eU1cpXz7DR4qC1OkgVQgV0dUDiCcJTbF9hyNQxIgpxKUTQJoqCXyw4hHJNDJtPET9J+460aQD/6
3ll96oFkHI/lT3O2sp3yPXZ4T19bbwTAvEq4YVJ84dUEkCQ0ctPHVYJp+Km3ixfhLDrSq7jTHNXv
Ae4f8FgNwK/PW/PGkkG4YKqg8EYf6kpJkGJ+hk6ZEj9Zkvtar+1KFffLoPllAzXxVnVvZ+4tc3Ss
X0XahpwmWxbFSdAMGDFIfEkbTsbc9pYC1fJCK5w2Ej11SDnRV9koVcDerYPtQSKYB9AYT17irFMS
E5WCnAGVMhsW2CU9PADVdiZIL0WT3EG07gxZhlf836C7NPWfe9Lson7CKG5kG2mBIRk81AQqMLqB
pdftKYiFRyCiNSvWJ91SRYLGVdOFVgOAm1Maw+cKBE5Jqjldoe/By+vFSwNeoNmC/pFbljPAo90B
zZ/IGqMESTuZrCoTMInVWZhRPULXy8mGjFMy0XUyp+1iH5jThrQo1GLZJKAOil7CyfSkTLlblJDT
aeeZod9/VaWkgUaUyhRAzR28Vso+Ke+k+MttF9pKQBdLoaXGygZmZVK1XeCyuAm5w0Nx7vEg31md
Cwr4J+lO5E1rb2XwC4NM4yXV68DUmjiFQah52jQ2U1yOikfY/PzXWgv0YHw4LIu3zMOUSEINY13b
OtGg25PKG83bOoSqCFyBjjhHp6cuN3CpSFPHcpT6RTdahVBYwBR74Pqr2tFJQ14PZCOXaGtrTP42
UnOYK2Ghu7eAr118oc/4gx0joiGqU7JvlQds4plkDr0yjKQt0wDOPkMgtPxB+IptG1XlxaqY8zRK
ZDByvf5nVc1DVVjaXgfIb/KFB4WPZNoKY+tNZM4VibO4InOLuPnYQ1qSAs6ru+FA2eATF7S1vLmB
zR0EvB5M9yYYktnRfWA0yynPswy0te94d+k1cXDFwScjA76ZtOMPmmyFDvXDJDukn7SFQcosA7wh
P4P1MMsaN+iiAyd40O/CxsG1FSbFY2ZgySbq+xTHkXyJ70E1gWEF8T6zpt8IIHb3Kji8coq3NObO
WHSzUGpRkfpi4LchCsjJ0UXeqd56O4Po6L/fjO2Gt2Vi1FOZ0G9G+TPQaYwO6euPzBL86tAAMfWL
i2zYdMuVSeZsN2qGIjHI6SkY8CT9TiNLvlC5RBAZand8uO3GTuqAD2tARZm4zb3fzlexf45GqZ6F
PvarTrVECdR+IihkoUR/2022zVAtK+jv4tzRf78yEwfRTMvE2JeDQ5w/NMtXMdzfNrFxwqBPjSEO
FHsQbWG/Vl+mUmU0HUzMndu0aJlADvS2ia3EBRsm3kcwjItJDsbZGw1VBt7cYpDThPUBfRg3gzbZ
zsygqQl+g3OmEs+U+ue2j99iAPaS6vuI4TbOZm455sXPYNw/79NpKQs1xv0XZW1sSe6Cfolitfhb
6O8U7n9r01zYZHJcrHetTpYw8eO3bD+78S49kMSBhPtZfgL7KFBsP6uDsC8KOy14Ned1iLkwzRwK
qQJjRSwZ8NGicpP5tVC5twVa4jBRDLM5uH1jIglOxPqnqg9BXaDbAzaEZl9VFvmVGCCks3oFfUbN
mtzOniW3rBwwA81Q/QlcjmdteO/FD2DS35CDKlQJA6hbfM2/QV/dzbHBVGuojwD5puIFPIDFRtFy
YZHJgIq5hJGW40jqmEpIErdRX6HfUYLnVKs63vI2jYkS+tOYRNRNdrwMF6aoLajH4qntc/1tOWZQ
J8mswkk83R6h/CLaxuC3ez7hyRYCk/KpEBOj3mDcZId6mqHQi0wbsbOl1v1UBdyVdOByDnoHBeCU
AO1BZEvAsbaGpNprweQvIR4Bcx+EYuRVKIZ9LkheqMcv2SQlDvQuDuAb/vsyf/0j2SK174OS9JKG
E933tqCFljwu1jiL1m03o4X1lZt/7AU7FlQqbR9UE5QNFJ82zgRX9ilpGA+1tunMKzNMfJpUqSwb
Ea5FplMkYyZFLzgL2ag6LvaLiUbiPCXxvFAxmEm2yqp9rILKnqrZJ1HNibbKZmxYrYYJP1MQKcBT
KUgssS574TTh/auHeLQGkrlMnypLC7McxMJh4YjD/FYY2RnCBZhwFq0sBhwChL8HYTZ+FJJ8n2bL
16A0n0Ox8/NeAkUcOXapkdvRKFh1OLm1HO+jITthxMoiQ32aiuQZHFReJA5WK5h3CGCuKEWnQSK/
ai1vLfTWvNacwfw07aLYtCJRt5cOB1kLHtSkfBF60es0qIQMku7mavP7tkdtHuzV5jCJfSZth+4P
eJLUH3OunuNK8pTuIY4kNxh/3Ta1lfYwoQklevRVUEmwEO5GN5uuqwW4lZ+/FSDUpB6sv4Z7/ZGS
5Bj3PJ6rLVQRLFIRNgmSoPjjsmwhwRJjZN4wPe0x2ksIypq1AM807FrPOC8uusJUCy6y5AMeoO8p
m2dmd7zr+aavr34Ec5rgHUVuFlg2ZgDO9WxNMbqZVNsGF4fMHsG6eAwwFCyAX5RX79BjdBEvaIdH
xOSXIaF9D3DV5foRMOUORPnQPz1Qxgcdt0zcNcMj1VEg0h90z66BEdQiSE4AJjJVUWYfosS8QG9a
TwHH2BX7+G65M47yIbiLPd7DNnXMq6WtDDG7ikIxTaBcNHlj2EAi7lV7qMyZEzqun4CZ1TBhqmkk
s5NHrMbEauRjfJgf8n1oDz5/PZs7p0NqScF0AzBDrK+GspC3AyaAvcVIn0GE/IRRWkhj1eGLPtS/
RH0EosfsfiS9fALwkeMpVxEfqkuEjiFS3UJcmhhHCTUz1gRVnjwtTy1R/qKpnK7HpgG4IlSWUONf
tVVJCS6hieQQcye502WgZZkk1eBkleumMV3GygrTCYvCQRvMmhCvn9GMxHSO4oKKy8k+LT5GI2Zr
wTvfuxo1F19ylZkZy8wGJjrG4bUoFr3IGFxKXQ3OBAhFv/Tol0p9ZS8omKIsPJtN/0Cix2zQrGrU
raB/bM09gbButugeHuhtpUkjzsfl/DaFASu1UB0k/YxdUU2EOH12lGyyBvFLkkEGOuistk5caVA4
Vq/RjZdbwjq0UmRJTBqYbSDw6ciNE4Jr6dwcIR8TW1PjdJid6nbKuQZ6y62PQXDOpzvRBWyMO0jD
8T6FCRaLKAVTUGO51ZSAh8fLSMXro9BQwMSjteu9991XN+ReyholLLBaxe9TyVrIA63QUr911AE8
qw593Pz7N3C6xcilEBqFbvtVfpOTCYpiQgD4kv7Uxm8qFI2JXthh85QLr1LxZGgAPIiz1Yq/hXLZ
BRg6zI9Dk1p1F9hpHp1qRXKGGveVAlOpRWiFQ4uxE2P6krf5Cyf9Uze72iEdaR/dCoBc2Bba3BlJ
EgcDQftfA/Bj6jo8eugLwLYqxOv1OXZboScuhBiAK6yF1I9RDnF+A034N34D21OLo0oP6kCcvCXA
jATRkI315NQQs7HUrHtJsgXqb0CFycQJgt7pJ5542EbaogJb/28T2FnsohTxxiHii1G1Ahm/wQCR
tBrtOevcOvJwCxFP0ni4A1Ad+7DyRqiTlUYtvHtjuCuc8FH60mRO8QmjNm1p487og0qCNkq70guI
Gx2Hv38kgG+ufwJzIy6rqhXRbsFKnfl3iErABJi53PcUJ8+tBq5npxhrzG1YEgVjFOF2GEws9llv
Jy+UMJeijJbZVv3oCaCKv78nMUaZdJPM6UTo/JQX4FmiNZ9yLeI57FZYWe8ik1fimOgVSMWmd5iI
ZifeVLmQrM3QeA4pJfhDNnB8h+M67FU2T5awzfpg8nBK+uZt7HCxDjD+Jj/q/T4a71T0a29769Ud
5HIb2VstkFNkVBOsEaSWkFg5jbGx15XndCkcveRl6uvxXcYakwuqzmjbRoJf1o1VG3b99u4oQGNi
Zmq0tRfpZf5BgHGn8OUeVzJL3R+ye0oRxMOmXLc2mJ9CP/7qlJbjlIdgn6A5wzyDrM7RGg/HFXOt
4K315RFkBfjjQLtXfND/ViRCga5J+B+B8B9jPC6qVmtaGJe03I7n3u6Xeq/P/n/5th9WaGZeLVHO
47o26BIjsoCgH7f9OFL2UBsEXdC401qJK+S2levX62JCX1ulfTpPsKg/mz/6by2uPJSgK3/JvkGs
DhvJy8LXXeX3z/ixRibS5XXUzNBgJt70WdMdEJTtBLCCVzmwvRR8zuvObFa56xUysS7GM7ogZlhh
jz6u/JLWP4lL5ZA7K8kdZLJw8DUhAy7kTyLtZlm3ts4EvS5KoelA4/pyzo49XonwsAEixszCeH8H
vb4HSE/blNE6hlZg5OizBZ5NtXyIH8qH5JGLZuO5MRMgJ8woRCCmRX/ECzEYhXtu9ZAeYn9orCaz
knvzkLmZzyMZlLZj1r/fnK2ppTDrO5PuQrKPHqrSSl7yewwh9OkuOC04xPJuOmJ+KYKMYOrrJ7N7
kg20oK0gdKEd9Q/6mhfaroEAl454VXFLY0pGSRi9ztNNK3kQKWuPAz7CHNCoP6mrrzFL1KJCgNIB
dAUcmEyDBaS5jV7GEgaUIzv+1gDaW+xPI2aDfqqFLezUH6hIKVM+WMTt7DdEYqTnIHTwzvFlyKzm
Hrgul9eK33SI1U9i4rscFXGFNhbGMQThmLeYcQSH+YDdvx3YNsMMHX9XMK2kg+/pMrAt5gCuqRlJ
Sw0yK62O0NbipMXNmkbDdRkpgEIL2X4ZxmyiCfSAyP0HIr50x+GcOIYzSHsF2b+E2Kz1J/yGV+1S
fNK1VeZ8S41sRKUyIykhxDhiA/W2vPw9LgTo5iD7PE+ll4wlZ61bH21tlNnNrNVSUQJDO6TkxUOc
TsAGqbNbBAXvLrx5RnSR4KXIwMuwxGoEp4sW5lKhQP/pOIBA4L0lFjjy6b0l1v1JS+yq/4cNxfVM
BtyK2nwvSFYpUOzjLi1aWKwU4Ad0nb4MQK7OLsVYeNY73A57s/8x4J9UfbwTwuCumMrWwdDDax1K
qT1XyU5VQaoZR+3v20681XSCuDc4LPETQaPHws9GPW3jQMJv6z7TJ/IqsoyX8oiJql9/PV6E1aPR
jY6giS7XVWMw0JShk6N29qKhOSrm5M5GAwVAXsG8cSwvzDCnvzK7MpNjAuphCV06GUGo5yHHtvK9
CeoAkWITAUBnK6dWaauuMPsZNxvRQ/XoVd8bd8G8WeOHDu9lacthAUbD8xdA6up1oDHiYWyLepLe
WZBUCsDE4Dtgn9Ob5KBrzJ0Y2tzBD3ts/Y8+0QKtpgkjn13m5lGzJ0rjcNxu4xq+XhNb8Ue5ghDd
Yk3JvtUs4XuwBxug0w7gcaFIVo61jeByYY3xiTYfiJK0s4QSYXbFFwwKAiWNnICZYvMwPkeNXZ8L
PnfARolwYZYpsGUtntUmgFmK8Act0d3kxbv80O2o0k/nC3vdNzx+Xb9VHl7YpR94FW9Azo82CkIo
HIZqOsVu1VlCedDBGpvcF/eFO+4WvN4WOy7h2kaHB5YVdLB1CClDEeHSstpIeGirseLwnhLDB/ve
Cz6XEIzhNf+3j+DKEpOkBrGcppTAEhzoPtVxLzZtymlHji3wiC4v2V9P8dHotbLH5Ccg7udUVpYZ
LpQ89O5oG+6EBGmNfnhoZcv4GT0rUMxSbVl1mlN/p+5v+/C2C/+7s2y5iS6qORJ1nL0AbD+TGjtS
YtiL8OO2Fd62sgVk04LVDXCw2Zsgp7fPXUOwtIfo0+g134ZTchJ5uMT/4asf62KO5iIJ5pw1WJdx
0vzZTe8KaGXeV4213PeO4pFdcpL3PaClnP28fhm8/KBsu1aTcuRWGQ5EYzg5yV4TO8pkJyDVDqzx
dbIoge1ipw/Tt0i/zyAecmcQq+BOvfM+LHNYBVluRaPA9H9Sq0cpIr+GZAF3tdRxFrzVa8DMNk0h
QD6ZgFNcns2uI4GWaPi0rUsVSmJXN14GjL+WeAyUXeO7hGbS3jzGb9pre/fXohTY7ZVxtu3aptqQ
SXAub+qeI+OLmPCkSTYdaW2BuYjkpSI2GcpWr4TvIOqBt+BRvqtfwXGHUXDRrh/SHrmF28LZymRr
u4wDp2M5mfKoSmC4b/bpIQLuusGQaHbgjzVu5ZO1KSafBMOsyUo5IwaoxQ8g7Y+RCJRmmt9Haf55
0Xid6q06YG2O8UxM1k85abCyDg9nZdJ4RJBPnHizURqDpQA1samBOxNzHpdOqWRhnyULvhqBMgFx
C68ieMuFqNo/7FODX2LYNrCHLxy7dKuYZ4ALu0zHRi2MpFRBRvJOY6eAvsAkICkFtBz35OmkQBuP
c/w2N3O1UCYzmmBeDMacYGQpLNGe1vfRzBsD2Iok671kUiLUKU2jk5CihLY5lPV+keddwq2laJhg
dw5ALBC0AMeBJ2PmnEWDEZl5WS1enhx0a3YDxAt0TQ+jn3iao0BLAhebAmrwzeEPaBfoabplnTlt
RmXMM1oO9M3Ia/by3XCnOcZz+BI9Ua1K7mJ55pgTt+SiKHRCvryDGdLdstMBuKKNd8gt2bw24tb3
w+M/AVwN6tC4j12eBUjNavqoTSgw9F/q9FMVT4Q7Y3ZNqoxAvDbCOEmUylkSZcMCKRAI4TjiS/FD
wmx7VqBnRwHt2Wz7UK/GK3mt+3/QutyKYTpwIVQ62zSupJbGDE9ezaAMmKnHVXdxzNweHjJHTgCG
MSu7/Ux5UdQJI/B+4XOrxq1jv7bOuE9Npi4d03ZBv30GoTNQt4KtZ6APNNAsnXycl8m/HWl462U8
aFoypQKn7OBFynSsYxPPb2YMYUMxTa0yKiC7C3yXe9vmVt8IcHBAwilk8rpvRMRRgwBKt4CFYd9C
N0KwwoSi37HHEQgMHcDfqz/oS2/FODguDGqqSgezLx14CRtFiOMKvYSodxUNlHrQXeEsbSthrG0w
X5DkHcAwzTR6cRLuwwBj5k0BDZ3EG7JXUWjtLp53GpEdUu2JCdLn8SCFZ8hFW0IlOcXAA5RvnVnA
4REGVRVDoSwstgBeB4D/Gcep+FkWz1WrQ2mI40JbERczkLTTqEuY16MutrrOVVGYKEoBG5If+BW4
xkS/3nc+L0NtLmVlhokMZr5UqqksMAMp+3H6tsSpI/Pog7YAVXR+9t/F0MWuFjM2E8CRChbTg+ZL
Pi534r1m4ZXrxH8S5iyIpegBnVgFlt6QeEaq7QSjt+vw61CmvBLmqgAEkpOKe8kYw8DQAttBw3NT
VzWVLCOi0Uk46A4MO/FR8vDqADoE3qz5lf8z1tiijNRlrpWqjAjW7Zef9Ibf3ss7sdwZThfZdAQ6
m/Z/wMJ4dbVnDNPdXn24ThrScCEyYsr+H/Yc3B180U0OvKTLWyFTmgU5GeUxgaEZku7q8IChWStt
BW8Qnm7HEp4h5lxpxVL1qUIWT40zp9F7S1wUC+AxhyQ8H7lyRWbzmLMljJKkKllPwQmTM+zjQ/yr
Ryuf4k4LN38OHe1p+dmM1u0FXjd3383S1jOcE1GZCci9mWhVtoh4jpLL3g/j5MVMwthNxtZqpfuh
N/eQJRjvUgJyRnH0blvf3t4P40ykFuU4U/tGkb1ibi3JEBw1cxTDM6b5b0trZpVMik00oe7bEatU
9GGXBaYbmzxs1+ZaFDzDmO/ykCw6MhLCNsWAI0WyFY2DkU1n2UNYzE4+haD1n4HfsSWn8lMw5nKc
9Lr7S1f3YZoly0CWD5VYH6nrKAfhswKG7x+K1b0JB/qexxt+vyZzYcwxLlPrfZ8XEAD2RlAQ0t42
IDTaCzChlAVQTna6r6K9FilWlIBi+rbHcNfKuEwaYjYcokOo7huEUzD+iy9UOwLXMpACCn7t/YfH
QrpeDXTSKsBB6OQzQaDsh7avJoV4ZPlqBFCCMg9KzB1E3Dz/KyvM+U+7BO89Ac6/sNOfB0f4rO7C
w2BVOyrKSI7ajv8llU2fXdlkMu0ktVHaG8rilcJQWGYmuZHeQcs53+vdzlySndCAXMJ8SPTeU7N4
R4TsOe9zwN68jri9mlqydEr70jI6r9aoFrUKPYSFwnZtsbk3p/GY4r8QVd+L4NOCWJ0rnjJ/IWnh
peJLpf0uW8wH5bLVmYkdEwjWYZAkC1+FJXczEAgIEqgOakjWYlwRQfe2K3EWz7ZLl7wvQDKt4dRI
IEHsi7NkkOOcEr/IRE5w4JliTkyrAKot5nhuzqTGwqC61fTgClNegvH37TVdldfvrgrRcKDq8CbM
DqkLmgCQW2FiQFH8HkwPczjziuutUgbynXRWAvdP/HWZ49VeCaS0kInXZaDGzkGmCALU2SJe6RRc
8NNVWYvlrI0xZ0JNmiQa6HJoJSPfdTtaTmQHHj5k04wKRixCC/QrCZ8mMFMMlwGXrQ9+Z/5qMCEb
ZoMV5J0F91jqYpd0PPEmmnEuuhR0aSub1GVWtVLWjk1fBBO+1E45pHeZM1nzAy1zGwuVqMMN2pv2
dBGzCtjR68nZbkjUXoU0ohf8yvaYb/mRHqCxaYMu9h3FxgVbUj+4Wt/KHlOEpnlelUIEe2XQuyrp
rGl6ACmDm6XfjYijcbFtC8qyaBhIeHRlwliSqn2t1gk07VJcmatkOs1x/Io07ZMuAX018f/+lKn6
v/ZYjU1DQp8yD0sRa3PD7lUSeGDH6ysQ9Y6VBSZgdHgUnMU8BXrrr69Amxl1bYvJqGazYKxEwe79
A3ZoCZ3/seUTJQ0ifwJ22AhSmLVCnQRZQHws9jY0dBIGNFu4Pij4rKR67jrOHMlWhXJhgXG+RDch
dESQ12YwiNIOVvaZ/qm4Iq5AUmene9kGmfkf9K42jtmFZeYK1JuZWrcRIn1/MHwBzMjBng6QBWiW
/QkO5/oxTsK72GovmTCCFo7WKDOqBvWcPlFOBgpRHSG1iAkW/kMU78sxwX8E21I0pSpqFEzn2HKb
1BZeALjev3GPvFgUE/bjuYkKWcMQgCZNdj9+MpTnpP7ch14qiLaZfSJl6cz5/vah3qi/LowyQSSI
UrIoNYzq4LMLj3Ny1DPezfzm/qmE0IWvgj7EeYOp6OH50qNw7h7EXXhSXYwYAElMVVj4wx+3/QMW
mUCi9hgGxqgJ/AO8czgJVv2LkgiY/uQXJ96D6fUD27s3KiBlA9kbeFEZa4YphANuWATvh90x+Zy6
GLAPfprfFEv5YeIy0v0qoe8mWDmPeWWjKsHH+zDMxLAhCrIYyma0ZQRatGNt57ZxLPd/0jLaSDYX
pmgEWH3DZh4TNasB5A07sBO3hp9VpSN0YHnJKneOBuu/uOXHyphQliqzKMUAVXqKqjiihGfuUKh8
bZhUjiHux2NCVxYZTaUXCCXJUTjPZCca0JdpfeC+7QIMbrUt/u47F5hhfl/xf7jpxyqZMKYjUQSC
BttUK8H4luDerJ/GY/MoQaKIVwttn0KaXUVKhXp1U591rRgLlCajDFIEgJLB+2zf/mr/Y0H/2mCv
5HVviEONF3YwOtOOX/2Vgp3L47hvMBbKO3cb9Stc8sMYc+wAApyXUUVY0ePR1bMDGU+Jca/raL+Z
biL9UsSn28vj7KDMHLc4EpIgFQ0Uk03qNvHiBQB4//+ZYI6ZAPqTstSBMDXE1jYkUG4tMqeXsB3x
P7aNOVqoE+t2oMMN9Sjfl/XgyyNUDPLPtxdy/Zz2HhQ/zDDnqitko4YICb5OSOWPG1DQP00gxQP8
uz6pTyIUmJP7qrWUHgPXIB8e3tBe3HFBCDwnYY6YqvcY2RHxM8xnwbRAkrl8Uc9U8rK0u12TA3St
hc4Q2YMru2QHVSXz5fZGbJ8J0DUCd20i95lM9ZDM2kIazJl4EC3+Z67fOAqvgPZRmQO/5OSETR9d
WWOKCIWksZxJNNdKhVObg6WUMedaT/8TzB0HMLaPBTElgyBGc9EBzeslwikPAysozFODeFLPv6a2
hNr9d84O3l4TNLcucw90LgG2oPXX4KG2fROR6NB6c7Tncg+ay6/8UMn5ZiJbPwgtKTGQiZOu+PFu
qQ+JA1rNz/QptKwxrNoM7u0l8lbIRJa6EotwHuClMnmeDbx/St9uG9i67qw+GobNL/dQWEZFBJwE
+ft+/Ja+a81SXYYotOgwF79m5hqkS14VDNkoqZMZwyDe5h6Lh9YubYi9fs7uymO0g/KFzomc1xQa
NOD865ZAIF8aFDtitLUBg9kRN+BT5pnuci+fBlBtY6bke2CHn27v6WYgXRlkQouhm5MsGSAwKVXw
wBjZQYRChKlx6HN4rsGED0Ft1HaS4RoZWssmOo3L8nh7HTwLTMgoQlXLA9ojkefmVVnkM0iB/r+i
EoAcl99mmWot1A2cpzgErcf8LDQ8fgOZswoWR7eIcdK0uYlauB2PgyKcquBIBty0Tcgs598yTFpV
c2fryZMgf4uW+yl7lKo3JSodDYKZVZY4eji7ZT3ZqoiOm1TaSiq94SM7RnU2pXMfBJ9UZf60hOQe
QtReGmZWX+YgDGh201hZ8qDwPHrzQvjhYOxAtNyOhbFAGuH9YRGInt2ENKV4yYFH4cjbOzb8tGo5
ZJGAz1O+aULkVDIPzco5K+/RYhUN9DFSu67E4dRBLC+DBDz5VBU5Z8PogfvfiQkyP5deVk25IvUh
iifI0B/HTjpKSn43iNIpG/iknpt3r9XHYcKNpC5pHYNWHfFN+i07VJCpaSC2ScXfCW9lvO1jQo2e
pVViZugIi/quE3QMo3zugce9HQeuwTGXEZQlTBRDrZ8mldZKqTe+9Y/Qi/sE4hjhV/d7cqun5Rdq
+MQaeYu7XU+IrL6ZII19pQX4bGoqOIUGoIAwAoP/TTHx5JJ17pLx+MQ3L7Orb8eEo1odSzAdYKF6
WdzLwnQo6uUhS8NdSrTnLBP3nI3l+Mo7hH7l/eChJGVDP19XO8qBnBJHsFvIwfrZjt+M216cArI2
An79K36Deo7mNlca5HbMw1dE2RfZk6IJ9gJag6gNOE7Ds8Z4ZlrLU6XVqDc79adUPrXpa9aGQHLt
I5BtcLaRhqHr822I6PzJgGqzw0VGMnZKNOMRNAKv+3sJL9h4doOsFvo6mGxwOfa2T92HPSae1IVY
ipPWfnSRAAMsbalAJ2lEbxP8r7+wSB4p1nYw/rDKBJahjbNKTaQFsI5wl5efVD3igS62E8uHCeaj
BTKysUyBJN0YSbZSzW+mkpxru9FS2W5n1Un05r4qQasEYPXu9q7yNpWpZ6QByjT6BPCDsARuly+O
0Ct3hfTptpWtpwQwNlFWRAwWylczqEEY92He0iV+HDkRFLBetiM7XmtlM/F8GGPnwiQ9EgpNxyHo
dahWmf1b2OuHMVjuqjrllIOb27cyRUPNKpQkc6EQYYEpc0AXOgdU08ytWfE527cZk1dm6FFcmUnT
oA0xLU1bmnT4cfQxRP+legY/CmaVwRTnSrsAGOe7fqc9cUxvRpSVaeamgsHeWGtyvGL0B4rDHZ+q
H+CkcWSHUuJ1xKYjYnjFqPy/no6m6W9lmDnuQdt1+VAhKzTywzzdN/VdIj1zFreZCVY2mMMtDNIo
4UkcUMIBmcB8v4f930zAd8vtQ6CCskw0iWaAWuzyK7ZL1uVdiENQZ053XFkzkHd44XLTM1fGmO1T
9NIIO9CyejkgDGWs20F6LMYvtzdwMziujDD7Vy/LFPWUxSzrImdu292slf8pzaxsMNFxUrQwAYM6
fVxKXiC1eUcVa6DoItuJW9i82LHdKAMs2AQwGfhdFtzejAopmh6FpHgOv0UPVE9tDm3lW/MChJEX
24DVR060WDG9x6aOvi8xB8arUGjFc5VaVz+CuQMSSR76DNQgnnAHhEMUW8FXEYeOKiZEXvYd+tmg
3qQMNJbhSXc9V7By03lW9unvW8UbU46W2MBIvxe3mR2Gkq3WD23GQxtxrLC6pnjqyuSoQVQj8znR
Fjtsz2GeubdddLt5pEtAi4AtANgK5tTFuQJKVXxVtKsMH41GX35SXtLjBPLqcTcTnrtuLmpljjl3
WtwnQVcibCk+1Gm12i4P7WTJrQ2mdYRKTMknOI+yVXFxKjzL9N+vPhr6x5gzRXPOi1r1ftCa30an
fonAZM2pMTeT0WqFzIFEGgq7ycD7mhlCYJygVyy8DfKuSPCGmJ4Jb/KftyymQqkiBf19QJq9Zjg0
ILkN1N0c8ta0GchWa2IOXBhmLYoffLXs/5B2XctxG1vwi1CFNAiviItdZoqkpBeUgoWcM77+9qxs
C5yFd2TfZ1bxLGZOmhO6RYDcJkD84GIb7mYlGxGMTdW60kdlTd9V6uxUfem0mE/D4oy1qrwu2m7M
/iWKfeAUE1HLEXVub1h7fxYbS89ukJkBUK04NC0PkfNsQRfeaiOOSYLkPgUaPmauMe9lAYOr/QCw
bUxj5l8TjAH0NDnhQTTsh9KNSCYhakB+JE0rIPkolZ+K3lYY5CfTp9yoCscZc+7tjDK0MSu83+Qm
HBEQmjB61PLvuhQdpfEtNNoDx1Pxro1xHUVptNW8oDXROgOWtov8ODux3d2aYH41defGMC2waWGq
lRf0OCbG4n4QYI90UgvV1DMs3oQgEdckJ50er38fTwrjN7Q1nPVMwUEKMaZQ1KNcdI7BYyrnGPIZ
DWlzW2mfD11NrWzpI3cdpSBRB+/6d/yD8mFED9iIO6th85wWsViT/5bH7avfL2GMpqu5DAKrHsI6
gNDG4vNozI659FZuahxF3y84gRvjr+9iIiVGUQexzzBUID1PP2pYcecbQX8YgVeAfCv8CGaCA69B
tu88DKAJm5oJzBC2yqWUQtFLCyxZe9Sg9A0lkMNaSvkKYHH0dniqvnucG3GMow9JbVQ5KEK8elDA
H3EviU/F8iy1pcNREnovF05xI4hx93IYooxLI0ocTOeF4QrjIN030688M+D5qF3TAvKSBMBiurJI
/77RepKPetOK+CojU4jVNJOr1Sux5qbxr38W/dWXX/VLEGPDxhSiVleh99ei27hgwdZqiwLQpHUI
+lpdjLFRu77OShGs8szDuOZ9JJMIJEUogi8ViYASxW6BmZduRjWtJZwMbteDbM6S0ZA6S9OeKEhv
wr51TOVzMbWcBGq/N7YRweiGOhTzJBvQDaBzYKZYCgGVU/iNMyRWFZ55tbqvvJVSzumZTNd2TbVQ
ylKaBofY6gyxSDSHT4P8cF0/9ud3fn2ayeQCGVgh03U4f5qZ28VrewPWGIotFzpA5vyRDGBPxcLZ
LW8Zi3NrJuMmF7qQ0dNpvRCgVY0UozfHc4/U/V3RfXZitNTjYhoj6H4H8mDNXg8JmlKgLKZjle2L
AHYITkKwmw9szpJ+88aqxbkkkpDDqssxdecI5OtRbRcGtk3GFG8/Lg7urm+k6BdYwEIQOD+NN/LU
epTGkA66K/f6xzlo7+vn1OlP6xN9uIDKrvwcHyMuf+auYppAclcIBQNiYc7KIid5MeF934Kzc11i
Sx8TpxC/chRzt9TzSwyr/2re1DMxYrrZ8n6fkx9jdp3kRhRjA6M0hY1Z4YvEY+grB8GVfMHnJ8H7
1/X3wbEqT5SyVWc6OTTWj2PzaUr+MEAKmKY8oLJLQBZaidt8D5sXGKKeCwn0opH65b7UC8PGMnhj
k6mUXZBypgFRUs2NZ/0JLdhXcITmll5UGGuLQDAcTalqR2IVBQ2SJjsV+tiK4+hYCY1fzQ3vJbdr
NGDOAqmDpungY31vNG0x103YY41CIELpgIHeq0qTuBgqORrY87OMhkdMt38PvyQyAWMdQ30eZvSF
03b52FRAcpvj+XEtppuYP3yzr8a/hDGhI1NXUTAkzMn/+5n8XZf66yTZteSym0bUgeDvItL7Q068
Wcg5OxO7qoX2EdaEELiJwb48MLEHgGPKZZbeDGD6AmkuOjihLc++/GmarD+w4O0oeNTpAVKZfrL7
mTM9tZv0bn8Bk9GEadOMGe2yCocRC5OdHzvS4C2f+mOeg+Os8qYDUozGdDj+aE9Pt3IZPa30VTdF
OtOETdvBTg7DbRjUpxCow6qVAN4FHuOkp772xqdrpArJBjIZFWhgsKDAfsHkO0v9GIqUAEBb489C
pr2lgp+9FKGSWqogfkhV7d/jvcKFbEUyoayqFzgYTCfia+l7Hfw2FLcK6DW+7Mzqb6BV7eZYW4lM
SmxGI0q8dSQBazcAn7q9OoluSVYM+LW0eqCoL3xG5t3sZyuUUaZZ1FO56fCCmo7VKxaKnQTYYKVt
AsH+VYntGalP6Te6NZQHweMo1F56spXNKFSYL0YdTZDde/TBkSOjDG+oJlHGosgp3jjy9tzDVh7r
9oopXpcc1YrJHlywQdnJUb8zQW6OYJejtKpV7szrOe9F1q1MxvtJxAAEG+0FYOXEz2LJzpCjRzFA
hGQAwenYzwwtnP9/eBH8kort6fchJRrlocVmPPKiRMGBgskOVBUyb9aYozwXCMVTErdj38JGKPhj
11nYRs9ywJ8JLuivPR2g78/mavd+7fMGjvZSsO0HMslzNLYD8HzghQkBR5idY6Cym3hNjb0wuRXC
ZBF6LdYGYONoUfJlxrMgd6XML7it0n2/+pdzk0XG0wxD04kddW4ppkNfqd1nxEpa8JtGruYsHnjS
0+GGAiPxAUl5shmfUwBSco4wdOwVsWoPeQt0vMaKV83Bx/Jc6nXzw8G+V8pyVOpaouDRBlBB6wwI
tR038aP3/s+BAuC772VgmlhpW0oBQkn86sahQ5xz4Z5xpfwQEAnudZ/CUxHGpRAjAvFQjoYQSso3
Uas7oRl5WPJXrVwQIo5VnytL176OcSbDJNVTTjUlvG1lEJ5Ni1V+oE/V2JGDAuvk9/OPZQBTOFh+
Ouv6l3Isjh2PHDDgl4/UkeXNJ6k7SYAznqr/ltr8bQrnOubmPVfl4KUFgPbP60t7u/2UPPan3ko+
AKQgiD42pZXc89aYd/ttGzs//30jNVFMCjiOwNuIFK0utIQSWLkpikRZaQ8A/c/iU+PpUgcU3dmp
+9frJ8uVz/iZtc/NKprgzGpRwJBzYjiDiBHUCUVNhRyMeuns2hQHJ0pHP16yBWwSxEkSlTdHt3vF
YA/CI8RAYsuuoeVJg/VPMIB5YpdhcykTHjD7OFjZqvxx/Yt3PQFIlRQT67p4QjNWOs0YH8o6lAmS
JHS16Uns5OA/SFBBz6PLwHWSWSg9jMObZG7xACTrs4KD6mcePNXuN2wkMBGoALZ3qWZUAjYtWxGs
caOkfP//voJRjAQFiHWgQ6/5/Bb235Qyc64L2K1lI9H9+5zoV25U3xCqZhBKGJxwWD3wQx3ATl67
NAfrgvwYhjYXZYl3blQJNxJVM1nNMIWHHj3Nrz9QChH9Sb1H1fmQw29FTuVe/8Z9gaCqVJAHXbLL
l6iCpaRD2Jn10Fqzj2Hy5f8SwHpGoRsmo07gGftBupGl+DPA2Aue66dXfeH61b+/gvWM6GDPbdLg
K+THxe7B7lnYurvcUyDf1I0clTMldslEQp8/G3mMei9ZJEqLAhOlLxG6ijehJ/uWHFNksHYRGB7W
pR+QX+LKQld80h+SzgbgCe+z9wYNgR+DbXdJ34Hbg3mXhkK3TjQBTxIAYztmv94DVmZ1SNaAEkTG
nGh3N7So68w6WtPXr3bfPjbymfheGrOwLnImeYYpOoVew8on5UcphHa/yiClNT+OjQoEHxl+2hi+
5+N4IDFWwuTmifNLdjMNopoKfg3limfspkmEfkgMlFHohYyBoMJU/W+aFeoHOtdDt+Tz0eUtn+1L
xVQRZmZBLnA+n4215musk5o2ykGFOlhrrdlhKnXW1NQHrSbP17+RfsKFjpNfwhhnBBSheWqACOjl
AGCxlPhUtcNH0Rh5R7n7JtvIYY4ynYt8LEM4vQXVzsJNjpoNamKv/xrVXnlKEvSsgd8w27lqyVic
f4j9/+876aFvDrUQlbLEfjKa1/OzQR5S5VOrc8pUvKNkImyOJQwhC6kIKbNn4Lb3kVdwE4b9UtTm
JBnzIFlq/FlIDJKn5RXo/wWQ6SM/CZIP5V3/2PvI2HiNE65UJg2eSjUENyPuD43KH/rH5DS8VC+Y
5PbrLwnQ27GOhrXIw/U7o19yRTfZARWiVA2G5XGgKeZsHGSwztqpllgRrIbhXTEPNVZte7Qyr4vd
DV6/DphtcJRtjLUhKnbpPseabDf5wFFGngT5vTLmegUu9xWBBeM3Pipvh/9XF9lxFOSU+lKmiI/Y
r3KUAYzC5t2qas71k9ovRmjYntZFcwciFWBRHTJYiKEOstGs/MH0xmdKlzXaOqjco9QCbop64FUJ
dr3JRi5zgLOiC6o6YvdpzlSMo2A1aU4t3Tgl69dB/Dosp1rgTQjuWvdGJE0WNg4kzDuxVjRERaje
c1+Yx34yjvrEg9/aj3507tcUAeVmsJMOYZglUzygA5UA/hLpYWer8il2KLnH6k6ty4eFlulpXdiZ
IauybAKq+YJCKMo0rc8VhLkSQ9tAA/xgxN5gUzah2NYyn5I0obaUexIGtUawwLm0KsKDi6be8fJH
EIMYpkRhYRkHg5d7ro0UhKnt0P8pFjS8G1QSWukgSuXJQBOfo7u72R3E/SmQbVzE4ygLMYVWiH7k
gegunynNXedgGYASzfE/cP9mNwKZhp8Y4R2ZrUjvIsArHhPzIwbgvPWpCMqaLvS2yCZ4udw/XO2v
j2QMpQKZV6HHgH8qymoEud7spOGsHvVueJBnktrm2IHUrvL1KPwS96hFzcJy0jIZ+1xtfkqjYXUi
tfgRLdGPpq2wN5k3zjzpaDLPrU8aoERGBY9cYf9tvjkoxtRkIJXoU4YfTcf2esDZgyEoPFBCKzXE
RCxvhWD/YsCyhJ42sJQvIG8BnT+KKU3ziGx3bhsYXzI3BHh4snjg0/idDsCuxW0kMlnX2qu9JqRI
ceObMshOlIf9F54az7L2mxwbaUzuJZbxqIIsA83Og+H/hH0Hu+GZcZUq3WBx4vauq9zIY3KttVgA
ARLGkrco4kfDjJ/aFIlsNsS99V9seCOJSbnSYpKQtgJ77CcemCTjZfs3+Zn8O+Rne51VeSORyb6i
fkk1bUhRn/7XaGe8Y2Q84jgYhm50FFhNf65Ed0w/TqF3/QD3nC6oUwD0bYLF+QJNsIryKqzo1CrQ
MHOn6OeXXsSg1tBj9Byd2MVRZnTpr8vcNbetUEY91KLOh7VENUK617A3gV7qvQ68mfLMnhg5hJOk
7OUK4DRUZQJEVBXwyu8Dd9QoSQcqexxj8YcQ+7oQuuA3ualFv9J+5E1uCzWv/LF3cyqSYRUQhng5
siB/IJXIB1lHaJnjF80oHQnb3yjuXz9HekxswNwIYZH9sqQJFVRusTjdvyZYLzGaYyHeqhO3vr+n
8ltBzAEOyEjGJcQBYivv3ULS72zl7eX8GMcALLwmqsCcZCw6i7O01ir4KhD5uVO6nrpOelqk9pPQ
JrVFQvNUS1XHOcrL1w1cv4jOMkXLItASJuIUq4QBIwwdeeXH3tGOgw8nchcebga01HI38r4rHCO4
uDwIlDFCdQZ1UlGOfa+UZi4lat+Ypjcotd2X40O9RE5WRLc57zVzGU3fi2LhnarKEPS2g6g00I41
QmlvDQ4BwlkN0g9ewnHe+36nlYw0Rllkea1kLYO0/lv/aTrGD4Bz9xQFnA2Zi1azZ3Y38gD+IvXA
n1i4MDtGNo26mxQ9X8J0SoEx4uWjaTVzbY1YakN5iHN3F683RgyjLJKI4mY0SgQbNBJWd8DMNL1e
N+1dCSj+EFlSUUJla/UANTYSoSDE0/NqOI6FUqJfnYYcx7h/V2B5AG0J+sjIud+fV6aPGIeUhMQf
Fktt7crVfN1rXtTUClNrPMRv4X39VB41r3DQ3LKvf+PuZW2EM1EgTORKFJIo9YkcWUL21C8lCMtG
3jfuGhrmFIHkBAgz8YxAstGJUVb0zFiNxM+Rs7rgRz2tN4VbPpt3lKFR7EFFXtugLuTJvXCaVEk2
cpmzrXtxmWJdT3ywwEPgeBiPq90izU8c7mY4TxZzlJ2OV3A6w3tFd5JHLTw8lCB4Txz+g+KyHYrv
IoRgpYEo6FGzqhlG0yiEmQKdebfoq7rYAnAScl70LX+HjWXXjxFNxlS5ihW9CyCB0ewSvSE1FMai
/frO/gkPiblXN7vnAfjsRgQCvD08iVEHv6B+lNRWn6Y0T31jdEaHbti098lxPJm28jg44+v62vv/
vilKDxekuiJqzbQEQP3CRlnTuEE9eB2hrEFy6DA7HDvfMCTvwlf7vC+k/4t11FtZjIICFbLTmhCO
muigDQKMOuFxBe1Z+FYCo5aTqNWZEquJLy+qVYSv8lBbcbVyvPG+XmwOjckYcJhIk9U+8Ts39EEM
pJyMYD1OzvS9nS1+kLlIJ+kdGQr8Bnpbl4RhACjJurgdYNj6y5h+TaTPUvQQSmgKACRplCyy8Br0
e+YNZl5sgoOxEwOQTK4gG4BYaSNI7D+OTnOXY21O/a60luhknvn9ule+TM7Pn/e3MLaxptdKCVKt
LvGLV6r0jY3ZXDqCB6Y3twXtEL9EcZHxMRKZjGHptDwaRUjsHawv3Q0v81v0IgfkMfJRkQHJ62p3
XnU7HlB5cCNMNrW30T1ixvqQ3hRvQ8Xz3HsRY3PcZ33bGGHe6G1d9m3iZ68ogaE9u57mr5mvBvNR
somdH/VPCZa5eWJp1nBhj79u+XwxG7F1OWHvEz7Or7+RZ/Mb6CqsCvlSPgFxprf5hAr7Hm4jkDqI
jcBiUEpS9xCo4G2uWcgNv2OsBWimHRbXbUAEDkHu8rcI9+3nl4Ixfqc3lLRRSxyveMwO2VENikBx
Yy5O/sXLltEqxvkYYiZUmgYxsVw5xbg4McVHap477UksA47R7Hq6zVEyLsjMMmE2qAp3wJy1gatr
HLHjBLxD05Yeq8RKwLra+rz1Vp5UphQR9uZad0WW+kX/tSUv84S8OuVt6tCc+Zpass4nrJNFTOFd
jdsSGLsSKAPFe1oixbPI4TXpZI4vYDs+YbesWtLgk9Kb5hXvsDvhJN2rj82rGTnKc+dmd8TDO0K1
DDQYjORFBwOBh1FETAuBq5g25ZsD5245B8B2g/IukUVS426XY3GnONExP4Gx1PopjVeruCzVvVfb
cz13Y5QZXI8a02C2HAE7ajd+/Sw8GTejTWfMh6/5Z27ySM38ygWznSJgeBnoFeH7zMOMdgNuOHZC
bz0q9nP6G+6eo7Qy43XGflSkaoI4uZd80p+WFuza+b9mrGCOkXEyZFrLQV5wjKofttYZ6M1t3SoA
TDPQOH6DiZGnJYy7kcmoZSifJz5dyl4ROLtbpMO2hMeTeOo4wIznIHztzhh/Q/SowV7g2Yf2QemN
Bxok48NvZKScqHQ22I0+rtksywL11nQinybd3a1wZzgUvat02z942sgJDmxZpNf6Qp51iBvr1I6k
x0mR7dW8jcqnDCBeRWQ+mT1vRJYXCNkCSTHEcklo5K0kLLBY05f2U3ML1CJXWKypdebcwtH+xj79
Zff0vZYqTOYzd2rUVCUET+gH1R9klyDXoJ5NByNiemg80QL7o8txaJz8RqGqvL3SUJYaSYXUOjyq
54JQlVq9bqmftO/gSkKXsXBaw01fuMj3nNtloeBMLZqJrMEqRV9cbKG0Zg8Z+6m/V27A5vliYoJ9
zQ5lef4JAneFkOPpLkoBoUhrKhDfDN+U9ts0cOa3eAfLOJ1+BJkviJhTX1wPALTEDGeNRd3ckkoe
HBtXcxh3Y2qYf6s0INeqviJZiy03dgcCj8LWgvpHcpMF5V37lHk889x/a/1KdBTG8fRCR6IqmhO8
wUeHurllACoi0OKD2R81m/sg5rgfhUlxmjVR1Lpr/nKreBIDUDXyVxQQjcN0EDgTPLzwqzDZTj1m
ZhwqNG48ksFWQTKbvWT24AmPgj8FGDvhY51ztJKl9gqNpS9SgiM1bm/hYoP1UB9ANPaF8tKBSJFn
/RfDfe99DtsNSdowHWQJ1l9GvqHHBw2MaHL8lfL3zvJLKD2EQI1osn8PU8rIZbxOOCSmNpzj/qMS
GLfpBxi6A3Dcp/agPJp+98DH1OTdJlvV74quydoetyndU23FntUxu1XvdZ82+GMXmbp/3bdyHJzK
JDcGALu1iGYBqk9B48dD63agtuWaBSfbYOcSi0wIQzKc1bS9yQ6dH/0h3gu3oLb39U+86WFq01eS
DZXxNbGWAIyug7CYDDdarnjhAujlYfGqWDgIvDVZXgFCZVwMmepaU+gTYL0vA/lVsijuqmrpMahg
6VgGrw7NFcj4mLwH3oygnn0MRU2EF/0DxR0UhyO7PA4HmRMlzm+Ya+fJ+BgzqQU9jqAkPQqLzWqZ
lnpEZmXhLax4P/e4ZrddrXG1ZNBr11bGpcWUOaGK7R3m+dJmZYE71W4H1ziqYD2zslvBjsB7Txm1
4NFHTGQWDvVBSiA7gyPZlQPQ/gfp+3Wb2VUvUwS8uIyi7gWSXp4u4ZqIuO8eqEKl+FVSMrB6R5Y2
vDXLt+uy9j3CRhhz1+06yGtMc5/OxebJUf1C9+5b17Cg2V4oojjPa4jtuveNROa223qQsnyu8byq
b0tB8tOi9TgftesNfolgAfJUcZ6VkpbsfsJ+Ulit0CHuQgvjz7zlK5rEXGjvRhiTs5KuLsXcgOYg
lbKjRQcumRI05v/7TUy4ILlcDFoIo5yAbiVY2Fg4ZuC1X23xhj8At2sNm2+iWcgmI57iMo/TDirY
1Pqdlle11SSxbhFtOsm6yXu8cRTeYIIEeIvCWMEqix9+Xl5rj2BY14tuBw/zEG7vV072IAK+K/FM
XnKzW0fefCaTn0rNuIh1Qx9XP1d/nfWrGIAIwZG/8iIUtaNrWkJPfHOi6qgoa1pB60kOhLwmbHJr
rM3nbBZRUzCMk5qApqluQx76PsfaDCZ4hGNuRjWt+hngiK37b13KqSzw1J9xIEnR/FkOIyYQDbtn
Uv1QNQ7S8yUrAs2VNhfF+AyMR4xVO8HGOnd4NfBEi736rTwVj9KJYFsc467FcbnLPRmb+A7xowek
pqfwLj0KR5TAoDgYoq/t4V540CLr30Nxvf91LERK3c6Z3GbojGFfzSjcZnUlQIDFTg/SbUtEp594
I5AYOE5u9yXw60xYxKC6NYZSxjoOlHdxNTs7jqKlOSoIeSpPT634yCvIX27jMN/JuKBBl/5M5mis
oJ2QOehvyD329b3mD8FuHAn7ErZ2Qs/zjCu+HPJb7uge77MZ19QJSwJTgipMdnbXB+Q09sDSsjCs
RWl04CaejeLwfx4146CkMfoz4aOcLNGpvgfLxpP5uf4S2aI1fF0/ceRxHKLJ+KW8iuLOmCoUfYPQ
B6lTbAEj4Km6peR/lL0n+wYA3wD0Arwr5glmvFTaxFMV6UXqC1ntZp1hieAZIQ9F/qMxdPv6V3Ji
DNs3l5tJy00Uk/25vSXk81KZh3ww7bDNveuCLkd+Gb1lXJQ0GCQVqQ8E5Xn8kJyaz/3NemN8QTPt
Tq6tyVvdRLIqp38tOyu9o8FGcAYesw/HUZqMD4vrdZI6CRFgSiKr0G/SJrJCkTtLeN3hA6j6faBB
q5J0KZwyXlznZHq8qb3xtNbgXJHs3pYqezrwYPR4MpkUKESJRzdlyKyrz0L+MS9ljq6cewr/HD4N
kXE9RNfByVfhCoGZ5LWxtbxUvmxPT3TpfPW1+xDD4pljplb2STsl92bw3x5Ff7tbg2WekpNFbQTa
hwCvleGrrhBZSmSBlWdGrUdCvw6RBfBi11X3uo2A8/D9ZUZahjHlDgU0VTHR+5hqVF0r1RGMBY18
U+dxt/LukfE7vZrqUZUN6J/NoU1AajAsCeexxxPBeJhEIXIqUPddx4VdN7rVZ/71M9svyW1uikl5
0qbsZ5W2q7VHydMQphCJ0SovUJFbTtw1sOs5pCEyzkWe0OsUEZRQAJwQ9yUA6CEHoXCVQsArPOy/
zDefxviQoq/mEtASP4VpYG66NR60Z9p8BKa739/ykozrPgsbXu/1r+vMpqgS3FYy9RZRXpTioNey
w7mw3Qrcr69it4qbaFY0k1bg0mC+oUUisJSiTCQfeFSbvM9hvEjTk3icaVc6Fr5qqWKN1Q+stnM+
h6Ph5zvcZPoFWcrRGKmjIB9K44Nm8Gh/9uslm/Oiv2AjQYjlfglpA3ayoeCrTQfc4q8xYAf7txrs
WuRYOaKVZo4yWUYPkCieM+REVOPcQNr8gljTBEFo8Y3n3BO7dK3zcz9bOQzYR/wy3AJuH3mZS44d
WIu/55EHsBWba3zX8xXj3BXY/I7ZLNNUoxc62WVQdcCHclCt8ntrdMXR0n/kh/aRP6j5Dx5GISqh
K2LSRbWxTJU0NRXqYUIfftmegby72hRkura5TCJ7Ga8G0ABAVRg7sMlisqpDRzA4+RMDDFD8t4ju
Vv16Lv8Fydt/MMetPMZKwlBVi6hBK2VcV1DoCN5YPMlzdBwzJLsT+ISlxVcJ0u5I5CK87n+rjo07
SdlDNR6rpMWOFXUFyUH4GmOUoXcXJwuGgO6WixEnwO5Ob2rA7PxLIOO+ibzmhVFKNF1SAE8VSADr
idzClu+ND7PdBOohux8O2OziPN/2IvtWLuPJ87JZVGOC3MLsYrdfux+qSu4aqcOO48zn4KN3xuZP
G3HsGIkg9AmIwdafOjR+AE5AQDvk4g2oI7DuxNEgemjXpDH54DxIMYkNmGV4q60H9agdJacC+6iA
SRkKsTF8W39k3xuv5cLZ7s7LaFiTMOiSiX4xwb20IIGvW8pg+QxI/fR7Z2Gdzx2B5wGQZSDA3rQ3
qGm7iVu/UeayJVAMW7pbvGb4zfl/epEXZ7H5QUzCs6KYa4rUmigWFA1uEw6AX7HbFYMNESzsgb3d
ZOlXCiVeBvOnGOOoHChpBuDkjjyPu+v5dVknqgHHR4/4feyZNa3LzG5GRgoAZv3rkFm6t4BNCQhX
k5c+dYEOoOL+RxekR1G3pjeMmB24+rXn9rc/gjHarBU6ABecf8RQOH2QHeVPkbu80JIL6mpuEyi2
WXt8hNrdBYGtZMZsa0ltlKKY6Mtcih3RzdA/Sx4Fe0T/FRTCpyxQEenMgK/Z5yyIVSQdVTCCy8Vq
GqGucxPrMsxChrUE0XnQBwiw+NbZNn0JfM//qeurGxj0JjoRsX3MPgSSpRZj0Uj/DDkgYYlsATOv
dOO0PqaPKK1xXni7qe1WJGMnhdTEsWacax5t0BzlLzkGL6nE/AkMm3zMyb1ccCuPUWR9VKMkTaBD
JTIUoxCsQX6teMAlu5mCbmKVUNHAuiGzBzlqc2ksBfBIp+NaWXRaMLNrl9BR5RbLRtzq2F7yuZXH
nOLSjUKVlyU1T1DSoW1t9fcUvy++00C4ur4ID/+lZLSVyJxj1CxjVhtQFa170k3dSorBMoWnuH+d
14/X48peWNmKYsyetErUZhFUBDxLNsbm7K6/11Mw1D12umC32et1cXtniZTSMJDoSWChZIwA5OBt
QnrkXZIwOob+Je+/XRewO2dlKCJwr1S8cAg7PNKRpQjBzphiJUb+kSdu6WBTxatuxtf4MDnzFxBl
eTIPX40rlTlG4AipDYhKMJVzTA5KBnxHQL05AErBCrSXYUVGu2u5EIV7Lnv7qYzjHLKybGdzSf0q
nV0glVsJiexM+0bUIxGIf/1gOcLYCZKlKisANo2pXw/EqrPhpgu/mngMacNzt3y9Lmt39HDzZez8
iAg0PlCVpoi4AIiQboDjEyye5vXc3GZXHwnoLoks6xqAMN4HgHLQyi6N48wnegzAYcVqWoHjhfcs
DLscf4ugaeQmxtSqLqdtAtWIxCDKvk3l3QQEToBxDvX9GiUO5+j2aieA15CApYjs9mK1tRHaKtKE
PIMmoqr3HANhgIY01RMP8QtH1l6RwQA+lmKYpizpbE1dbbJYTuQIPdMgPHY+7Z1S2LLfCNR7kQUY
YCYa+JRShB3Z7KLYkMykT31JGQ5ZlDqlCADHcLRmQ/FS7DJFcvuB6KUTNktmJbHpZxW5G9XsYKSo
YHaCynvlcH4RO88pZnESq7Oa+mF6jKePU3FvKDwz2EtAN1/Njm5K0Zo3cQEZo9f9aF6TwupeKtt0
09f5abYNq/iE3gymJei+Hy8r3X3FbYUzeism4rhWOU0eTKsOFID/qpPVOOkd8hYjtUxscFC2ibWx
ssTjpi57agxUMgJ6QSzVa2yQXxItnkmFzCySSyfGpFirpQelLe18AQNg9WQ2r1PUAJpYsM2MZ0R7
d7sVzkT8SlAnrZagbYr22gEGPQqDbuIhNJ7HCtnkcyuFifKA5JyrzoD7bsMsmMG2qxVm7BBwB1pD
WAYd+AitNibg0BlUN+pAIh5X7hgZ9+KiPc/rfGjVAgz1ZjB2kt+ohdd35XFd5aCcVrsKm5OA3pO9
JOHN2FYuDOfjGOeiVaaYdDLXm0E134Qw+ZCn7WRFpE2szugf1jr8aLbaXRfLd5oRcprO+wcLqDss
VhqiydKWzFIxm5MOhe4adJVLcLIptaub/yHJMLE7+pcU6vQ3HldFebVbKxxsVoOKOX2ryMt1x7cX
NbYC6GduBGQK+gTgAsXNJV9a8VPMy5J2E/etAEYBl1ROkqxHzKgWjMBWd4WbOu2p+jg4001vy9yK
O+9eGFXUUwUEHhOCe5bcZvFgD/1xTbk1ad6xMUlSG665WTcVimDAf6KkNbF27LzFa7GwvLxVvaXU
1vxw/aq4R8kkSVnWA8+RJPTZldyB0RqVxcou3zQ0fdODzN+a2HdcfyqfhOXl97oBPi8MowwyrbaN
N7RAM1r0xVU88AsHVAsuHAiCIUBeialdbEnL2mRWxMRzq27BZwSfXOOBPirYXR4L7/oxnrnqrsli
7i5XDaBEx2hjjV5xB3IcOi4CuvPe0rD4Mv2hnyq/dmNQ0mJcYDqId4D8QVDondJVe0v+yotOvE9n
brUMQe4kExEvzdm4qYbBXRJ0nZWieanyIufkVLt6+/c5407fX2kbthgdbHGu0oxgh/S34u720WD6
z8cLApj3IuSx7TW5gMFTiLs+QMHy0J7AXOM3XvLMe17uvqBpFvVTcYAL/V6aZMxhJ3W4zJ/Vb8lK
XNryrYIKW0u8quyub9kIY2os5SI2Y20gmK4oZC3YVQyfK5UXsffNfCOF3uHGJWsNUjGjMOkDjALK
6aIVYzMKlY67M5BtZHEzFN6VsUGA1BlYbrvUjyWM2JqWeEtniCPJAaRjwGfs5h0jExKGTi7lYYLG
y+tti9U57OqvvKFB3icxYUAtwiHOxxVWBZZn9OPjZ/p4WME9Y4m/saW3u2Cy1UPGqWTt2g/ZAsOi
zzwRQK3zm2CLD5g4S+wB2aVslbM1iNb6/bo34xk04z06OQQtoQC5Pdj78qG0QvXzdQnnDcMrBs12
eRuxKyIlG8GOLVkttudUwZowYBRZcWbrQC0/YPj5RnQobbjm5tiTsJe3+CUBTYO9nHjjtLu5/Oag
2W5wLQBro+iAagGCHwAudnb1h/KmgMPTA3c36o+Kq6I9Y5X+qrvXD2L3KY8Om4batqIAj5wxkzqP
w3HK4dmSun9sQ2gWBvtcPYsCI4xuk1H/PhfETUkcYK+B90j7h2v4JZ2xmkjI0FRVMEkg0hUmMKBh
bDm7hYJpQWITTzlVf4wW5v4xWoD51NNgr67ykt1zPS51chfqgDeyBDwmNMbYpbSGKFJekoQWNCYX
U5VO5GYY7utd0ze85cCbdtsr1tAn+V/iGG8YVsMkEBEZcEmQLtaBWB4zjQBle3QyteIUOPbDyUYa
c8VVJWbFoiEdnj/GH0Cche3CwZt/0Ko9f7N/z2mgTw8cRUDDiQpauO89fSWHIFTICV0lLoMVsw1g
PnyghKbz44yOAcYHT1rKh5za8Y3A96Hy/sfade1WbmzZLyLAYuYr44nKsV+I7lY3c878+lkl37Go
En3Kt2deDMMGtE8Vd6od1sKbzfjSnwbjQSIuwAx7X0ozatBGBfsFDerAKnvrz4ATPsljNDfvQCBZ
SCYWONB2G05YSrPiR9NWKxis5gGf0m483tTt1jTqJ6FMAOjiPB4D+nJqnPzKQKuREmR5o59+E0dL
eAIRifiS3YkWWvLtzjwJD0Ji8QYhtpzVpx/BRAWpkau81eCsFD/HWVGW3mdegPwkPIcHwxk9A2w6
4FZCF8zg4rxshNlPwpnQkJjBECkNhHee4VNMpcTrdtPuZ+UuoEGb/OqR8F4oGy+GtUh2TUZO4gZ0
2yh1qNd0Gz/B5AntI+c3/2KnayPyfZLFGI8GzlCSAm7xfYtjBM4B6AZ8uGIUcmpPOwLy/w+cwyeJ
TK7ZDOYcqlpClyuJByYiP7kO/XwPuK/rzOclZRt+75MwJtck2HhA50RCFqiOTtk+FREKKsZVoP9u
uRnnxhPkkyzGx4bplKSTUGDK4dvsa34YWu1d7pboRmtwf7Hqlg+UAp7LdUbVnwklkAu4KBmIUaBz
YT4hZq2SuJLwwIxO6ZPSWOZL9CoMFujksJkLvj7Jkm/R6HgCjXTGBTzZ1p8P4czXFHKpJ9mEC57F
7GpuyUHtQ07qxBPBfEMUcMM5yZDi1p1524fDDNw2/ZmTlWzb3Mc5mI/XkEECV6iK4uZJA4qKvAv2
9JU+AW/rD+b9Pn0vJjoCu1wwEg21lTqNMR2Ht0l9J5a8LsO25n8ciAkXiRpn4HGC5y7z+TrN8EgV
NFBZBPJpETI/nmXJ4lwhffVe0kMmVoSxlgEfAhLFA4jFANnQ7GiPJr3mZq/blvZxNiYg1BiLk9Q5
hNLhmQDsQPTT3J/79qeuWsSmNhb8Mt/k18vn2w4EH0KZQLDkpZhgQRQ92OpnPJ1rfZ82nDWfrfGD
tWqwSy7SMtZ6TGtTGRKZwgP807VhoeiLoj4PiG0rSfski3EbwZDraZdCFp2pxRPAWn6EvgnKy+iQ
+bxpEo4Ns3TAJpArS/AgwjdqJeby90vIMeCtmZlPx2G8RDsGfV6JDa7uZGIbaKDAn2dNhQOsS0vA
q7Xez3soCtCohTeMm+3/Ddj61obrp1/BuBG5y8K00nCpdHuHXJObwZuceCf+phu+xmtqC4/tKT0t
IcY2KawX5u3uaYUs9ngIQhwbYVtxRtuJQalVgSeEwi6OCi8zxVu0ECwz4VUJOAHIZFyNIC99ofY4
NH1MgtIQPF+Y1qEpi2yrmJ0pDpFruM2LVvvcdxRPsRins2BaW9FJhM5MJPly0bvBIp0WsJ5ZVZA9
S4ruaip50LLFIcR0sml5IGiM1FF/LpeGB9HKcREm45fiuAPibUer5j1oFQ0DLG+V08S8hYWtJ/Qn
LWNcUU+mXBQqWBMYc+6DsnG0GUCjV0tZ2WYIfYsLLPsUjsCjmtkail4JNtnCZxFXAViz8aWH0Jle
hOuwcPpvi4dNPGzKmi7GoBc7PZHCRZCmfA0itzGx9YBHfxmVAxOjU7LEglzLU94vCXY4vWWUohNW
KSJfisrk0Mdi9KKZlTpbpFZMgIJigyU01Cd9QFdYXVJ3DgqztgCyl90DLjg7q4nwNupIREfgnTtd
M1zXQMKzalEnFgnUyOrEXrHJrGTOMJZ3l6PJ9svq4xxski+msTCPLcp3wIqarfagnaUDqDAcjNk9
6Ts9sM0rBVN27U2bY9Y8sPLEknaUa5rzOzaj9up3MGGgwe6B2ffowFFslSG3kwcNkGt09xksyOgt
A+VslCzAsYP+zibTv3nA0xzxS+Kw+glMDpmp+RTFlU6vQvqtIGPWHigtQWhXt/+CD2NbGlC3gbb4
DoT9uVwAJrSlMwPUNPX7waHvnep5fDEsxQOspcPjEtoqQ0NdP6QxLqHMhg4M5TP1jappxbvMozOF
yn3vlDfoz3Ad4qYLWsljXIOs1CRvJDooozw08LfjY6fy3qecG2TnnCswpZVor9AgR5diY9eorJZi
NYAlRnjgXeFmIPs4kcQoqFKQRgv0PvUjbXCjrKte00zSrWxUv/VKy2Oq3rw/DIqpOko6GEpj0ogm
6AOSaZjhjuLvcy1YpdiAAo1H2syTwqQJZVCkiTojUDREvy7G+jDF+gmUpN5l494MzKvD0J+x6oGo
JakrrMnAtufCzs2nPL8xyL1WvA5AKQ/zyrosbmvojdIH/X15TCIA0oa5L2QRT3tvcJQDHRHJz+H5
Z3Atu8h0PJoGXBbJu0gm/KdkaIOQwJgzLbESQ7aiRLPajrsysanyq5MxZlwHUR92UY0047p30x0M
y0Wc+w82DK9osTUA/ekeGSPW1bJvpBYFoM4RrrPYEo6dY0YwNTrdb34fX5rvzeJiD9PhQ+lzblSj
8WKlM6UWxH2VYGeir97m8JosFKaVE3S23zkf18nSz+pmJxplQV/b+2E//qIuUaXwSFbxjUcfvv0w
WMmin3Z1oAgESEuQ40DqPXoNBTaWXkRXeM4P5fu0dbqvXwje+cpPitTY3uTXyB1+XNbS7Siw+g2M
V8lEvOwa2l9Vsf2SX/X+cFTPQKC1JYDbmM6fOTGQo8k6Gi066zJDRLhhqDS0WKTXSLsusUMb/AEk
BXT0QwZzrW0J2paUVoYloTyCb8KXm8ozpcThXN22D/uQw1ydGjd1Oqu4utZVDhlg7DGvkRRW/6rj
ZUHXldrr+TifwBXgcB8X9G9/SUwwMolVD0xUgIjjs+poEemEhhaFQJ8VYWCqOC6DeTJnfbCGaTmU
cvxcjeMRY1Y3Qp6/KBN6DrmuO92ccWpgm1b58UvYwoA85ClGFqlHIJodjV7eJefClHmXzTkwC3ch
qeCRVCi2b4P83gt3UQaeHFQhsAXuKR4A9vlt7O06xOpojCJpst7VYYxEODgvnuIuu8Gq3PZE38YA
CLAuq9O76n/9pLKJGCVroFZlAgYwKHOiJjCN4UX8fQ0QMzC6Yq1csKSbCistSMlstXMARgdYJumU
WJSomFcC3/6YH7+BCSYDZjv6BDVAv+gGLyznQ1gB1XSRd5fPuu11wLH0v2dl1HcwdL2qSuTV3Utb
29pTf87P4tsCtjVgix4bv/1R8hwd/VgXrpeNHlJcVmKHzhisFYtYqAGq2HF3aRGg8YPcwrYS54zb
AnVFxOImIPfZsdDYjCSlKuEeMhO4nphDkn8Al9aRAb/7GwHF580Z0Tv7esAPeUyKE6c1CVKwFvp9
h9Ug9Yc5zPa0nBbzKNcROGRROgbkBOeQm0UOTQROmWbgpOyU5KLWS4FKO7IPqwQ+PgAiD6GLgAaw
WHT+vv2L5cKtpJuATx0DNATAHu8tuVXQzDMpWoagpe1pdbkBPG2poaT7vvZ7SKRD29v5gHE5WkPj
7kVtOaG1bMY8QrUgZg9iPKzzVHv1RNEn6FRZ/EZBlDOb6xK2VGgtjzGTvkfv2KDd6g771WZpKU/i
7+aGMrolga0D0gNTGVZyKzrvU9W7KvwXjImbJZ3Vj2DfVDqg1HqhE/CJJXO083x+aYTF0SLtWWg0
dzKVe3yo56qqbsbJtDn6tVUDWAtnnlhNq4D1DRk0vrZutVcU2ln2zQOfQHVLkdeC6KdYqdUAjtva
ELEfEHWj1U8vIi+z3BaggcSIGIAzMKjrXQkQ0Y0STHAc+sL4nOEZoEwjxxi3HACRwF2H2gEWBNkH
Isn0ttV65D1BBDuMQJWOUnLkl+ZkFWbmdEZu9/XEEboZJAk+vSlTPnCMVnw+V6qGtWQMyETypLMN
YXTa5keeF06xaA4winJrHqCdwwtoY3qJF0c2DWQlnPlqUS/kilziq0m3SmPRBdsAFhlRStbEBTSm
y1HHTQewkkf//+ojTj1Qi4oRh/0LWTBzhARM9JPdfE/QCsn8kEvoSK+P9eqE7hVgn8RQvlDRakJV
t+kEA/gLYLi1Iyz/AOtq8uHfHi4fb9O1fshiU7kkUzCDU6FCo6eZY1apJS4neb4uqsfLcrayDLSE
DQ2JKzw5m+mE+AlJo8KNpgOW7rM5soW5jwCIx4PK2Mwz1pIYhx2ZYS+VBPrRgEpFwCRwfNvsftJJ
mNqLbnkgf2TTxlcHY/y1VAEJSS0BaZOd8sKNWgfvYo+22Bvs1jVOdkcJAnntFI5QNrEpBMkI2mlG
LhyjyZAM6ksVDDwz53wyjbFy1SwK4Fpi+WySGovI3+blSHi7EJsF9NXX0lhrHjHo2OoYU6XL5epO
6ED4Evp0RADImi6WSlyQMiH5pqCk6TsbT+FPv3KuzW1b+d/6qTFW3mFpv19KHJYSKI0+OQaOeKOD
65lg8FA8pq192R627e5DHv3CK68CyrtC0esBDfFpV2ACs3jR00Ms8NIJ+oD44kpUumtnqgT/YB4Y
VT6Hy1AHcF51vEsH5VAGwoMUNFdCiDvsR/n35WNtKuZKHmN8ISZW2zLBel9o3qTDORl54Jbb9raS
wNhbOZapEKoCXSCkk9QJ9mfhHgOn2C3gmUgOccB9pl0+lPqlz4Rd4ajV4FHa4mfVd5Y4312+tU1L
A9Undo4kVYKP/KwMi1lWy5KJqR/Ez8VQWbGMVhAXJm4zcK6kUJVcqZyiLFjTqJArpA025oAgROz0
rJ2SJ8XLvfGHwC3A0o/9Rfl0rMADOULUZHbXOcZ4oCIFCqrXewnoziOo3KcTwIYBnSAfZlA8mLcU
XvlfwFlvHnUlmVFDcPfFbZxCcufEi419YzRWgofpAPZvsMjsuEGAJ49RyrqI8ykLMspYU3/XvWU3
vtIFSNWu7/k9o011/Dgcu+o8RZNSRCUAcxTsGkoaEp/kv0dsM8lKAuP5hyExtF7NUXWNBHs0HvXq
x2WF36zNryXQC13polgYjYICPV45Q2FXS9zbRhYBZ7tWIk8JkzPO2FlCltlTDZTRmKRWERtHIQxf
zCV9WIIgtqYlEf/EKYNXEam0qaCayNhhv3RarxnAa2wFt5LFH8roh7N8pwYFR9B2krKSxNhiNFRB
mWsY/FZ82oUbniXBCt7kM3pKqEtgmaER9pevfLPFi8lg0dQocaSoMxGunGqi5xS0Gi1eP0Vlq7uf
nwi4nOJHLDoizlF6F+E3psBGh/4ram6Vpb9d/hWb07PrX0GVe/XhpSoBKXSMjpZ+P7r1FXJbx8Cc
eYNpH+UGK7s/C3feAQABsv+PkpmPG8lFt9Qmzk93mEbNmmKLdneDUy3boof2rj0+Tz69e+7IML3a
L45wdfXM164zU6kmyvvwjnYPfCJMSys38m1xlwGdPLN5peJND7GSx0T9zNSKLM5wVAENhibSrG58
4Nzmlm8HX65OJI3gKciOeY4DphwKEDiDArXYT/vlOL8WIO1QoEcUmDO8DuzWNfA84mU0m4/PtWTG
dbRZINRGBw1ChdZpLSAVgB8RCNCy21FqRh4b2WbHZi2PsRuxUVEmoBqr+MQbAb8ODo3iuvZzYPNW
LvbN9yFQp64kZ97JIHuWsR3ErdFyD82YTTrVctBLgJ+LTsV+vKJLouNNvg9tbccPMDRaseq6PjFj
KcaEhWx1wbcFFvE7boLsCz5/q3czCKzlMGYh4ploxhrM4uWpzazmQd4BtP/tF6WdkL8Pj/8CK4en
tYxh5FXRDGIEw5gBUGacyc18aL+jkogxCNM1QgzxY4XZEU//4rBbPmB9WDYlAfd6hNY9xfEcnOKt
vY2xYhOf3rGdseHIhyigdnDpK7I5Sd4hFhioRVPMlx6bt6IVnltwuZcecCLDygnc/5tPYGsJula2
RUDfNKNdGzYwwp2kdjXiqS6FK11Sq/ELvz5m5z8uEq8umO0WkRYj6WOIb0u7mhra/SWMJMbg3+uz
4KuACg75jp1jKewgaY9pcymKpr8qNXRxLUYKY0nYKwaNwXN4WwKXHcGF0hgplRuQ70PCuXSORrPF
+KybFZLOGHJIjL3QnBXxIGjfRvmuk89LzCPhpYZ/QaVMxgupYZiSSYQrHElhGY25m9XJGbsusppR
f8kqQKN141EPg7OZl7VFlmwfatM+HItTYLpxzUujNicA19+c8VS6lgxLRwMrnjRN6IetJVjGU3yL
IbUGX17D2B8QgAcgVGE4InPFI785wVMBxok1k6FqagL4LQpfiQvwVZ+C/fGeGPTPXLp6xnOZiaBg
2UIBK7bSWlU7XKv5fZgqrqL/4ljxVvVxfaeMo9LMVEZVCRpl3tN9n9LWryjnyLjPPV77arP/uZbF
+KixHMGGkUOh6JRfiOvrdtI+3KtX86/4sffSB5pLROjWjUeggKg3XDqQy9cKMndc+yodbYDsJzYz
vHKqOwqmRJ3hrXofN0wc46EO3RpQAouFLbLA4X3RzTfAx+Fldqk+yvRQi0U4rP4AcPo92QUAQ+qx
GiM5dJKAmzhd1lSZXaufRLOajSQMPHLfnNqrBI/yASW3xANu8bWIsRPVz77Tnd+Ri8K8WbWRiCSC
JhbJosx2QrRyKMYqCVGHOsTgtH1n8yidnylWu0QnByBp/oOjxpu+aiWRscukwlLrkOG0wbk5gVPq
SEEEFAeIZ4M9gUI7coM7bqLPE8paadq3AVGhTsGjCRDkJ9FVT+1j4EhvGrYwB5zVOI4il8OBe72M
zZJ0kVtTFhAFsMPzMpzoWAp9WIV7CY1oF6RVXPqs7ZR0dcGM7XYtUatkgkeaAJcCdtnjZKV28iT4
jZ+debSZWy+alf6wqUVWmalSFMh/9aS3GgMYS2LoczRm0/F9HIhNINB2zrVCRTAJr6ZT7wf7wc73
gk9neXjktVQPvnjzlSjmDTN2iy5HnYFcpQS+caiq+xjD60TXvLmOnyo9ur98No5esllCIRdJZwoY
0a/F60q8m8ZHkvy8LGL7nbQ6E5MctO1QlQMJQKX+H1rM/lHGIB3qCj8Eu3wZX4A9TAEFHjMNTCbS
nb6PDipvGJj3DelFrPw5ILkAu5VCT2LDzu8oKK76rflNq4wVF5xv24GvTsy4mBHryDXGJGj0mu3F
iWekf4GDxAtPYBHFaZcXL3l2zpbzFXHB2SZk2J0zvs86Y7elOVLcX9UGnwmlc+xLTtbH/bCMc9Fl
ow/aEE6tcaTR6TWrcEJs1JQvwzG1U8mqT8kzOVR3dC+sPAISCqgYpsNjeOOpMONutC4EMueEVKES
EJDVb2llWpL+cFmJORessPlAXCpmkFRwaqNtguVIekywtUrLY4WG4at5h7Bsc0RupiB/axEGaj6r
bLAEYho0NIM/CSYykAjLK+DJcDVwDw4H3Ud8BK8Er0S0OeLx4VEVNhto9UjNgwDejuat/bkDSPWM
mRKM1O05B7z85RSWRqUay0mTRwSnzpEO4a7wwC35q/jRwyE0V8oxdgAyX/EGIzjhSREZdyRMaRM2
HRYk/1oDI9YE3IcYUJNg6XC4nMCbr/vVR2T8Toy9/Gma0ABoXaDdzZjGopUTOiqUK+7Q/CyADsrd
lrkcFBWR8T9JAYq0cYFXL7unJXrVuo6jm9vvq9Wx2HymHrqoN2EOyjl8ekfKB6uisg+/a4fCS7CT
BDzqDsNQ2O/G+iD2Ld4u6847hOQ/B0qFpVoZ6pBMA12AoA5v2JdXlOE58opr7RXkji/yIb4pduF5
OMZ2+FDuAxhpD7Zwea/fL6/mvfBg7pW7y7+Jq1mMJ4rrlsxLj0Cn3M4uzbQm8GcqIJsxsF3Mg6fi
SXu341VEC8u4bxKMwfvj7MY7ysk+XxvX5X52So9P+Max1fdR+ZW0OjNKosRwRkNYWANGCrIA9Qyj
4SgWJ3Qq76deyUmCGVNNlDFF9CPsw3mUUcPYL/47TDYyLm45jONl33/QSqASRAvoyOGEVEzMlfED
sESsppI9AmYujn5wzPI9xqxECVkvCSatksj34R3tUddn8MhWgKn/KwOqfvFmlP7BTkFOgvEaTfsC
FK8qYmbWEzIR1dL8+QkVgnvlCUViYJLo5z62mqviB5Cy7GyXuDWxY94M8SbqjUQ+fgDjbdUB2Swh
ceBR+joBNkoc9UhBhCh4kXgqDsmB/6LdVtYPoYzTBREaaFIkeKdKvsvS12760QsF52tuf8wPGYyP
BSBkhPVWmN8gXlXxaFWVwJHwD/nVhwjGyZJIm7tKwMcTUZSW3Oy6PGCioQWqJh2AifcjVtmyW8wQ
zw/A1XGNb9UjL0bzbpJJ8UiNDR8hBJqPlv+OktEBNZNbyH/UgltrCeM5ZQW4oYKMk7bugmTyHe2S
Fj1kycldCvYlYGUYUO9YfuSZyD/40b9vmR2ZWsR6LiYVDiBWPUqXMVCIs9IqY4tWxKMDb0Rrc21K
AqqYZCiqIivsukbTK9FoUA4f8954XLx4pz8Xexme7t0sHvTcHffp/YCZPq41br6CPkR/eS3PQVOM
M5Q2OIu4ZGKFbnM0zy1w/2Tei2tTdVaymPSVkLQcpJo+Za2FjtkXtJdiAw3pQfn5/nj2NJfjYHnH
kz5nzFq/SHqWQCT5OdF02Y0KC4XRp/amQirEMc/tLtXqgDT1W7nzSp/kDowB9ElAU5DWxqtWw2jY
jHx5eixQLZu5md22tq6EMv50ELDzFlODrBt49OoNuEvXgj3LVqPDG4i7ZuBc6qafk0wJpFMo0n1h
rRD7qVZ0gT580ueg+VZ0j5c/Gu/vM34UK57/aR1ELVZzx8aJptvLErZzitURGD9qpEMtzcDuxIda
vORGP07HApPjg2seOmwG8EYZeCdifOaIccF5iAD0Nhmd3ZmqPSRPl09E3eGX5Bf1UoD/A57BYF+G
SDOnsaacY7SDV/t/kQyIuz9zjSs5jD3FQiL0uo6L+39rLq+EMeYUSIAUj3UsdYGslA6Dub03nqQd
r1Sy6ZZWYhgDCoRi7lSa72XVa57eTON3QeFMSX0RIYHBAFwGwKklG0h/eMlPWaKmorfUALh4zAUP
ADYc78OTwXyaJpXrPqkm4BYFIK1SgWf1E46Bl41TVf2kaMxJmG9i9mMo11VPvP6weMAmeRC/SQfF
TgCoj/5P6EeqNzqN1elAhuF1jb/OJTHCmS8VjVk96NlCvCC1yMvoyk77WDjiE13l746hD/0A1up0
Rdz4BgBYeGUGNuHUKL7YMv0NJniPNGxSULKlzz4ez+gwxJQZ8coMOPfdg969Xjblr86JkcB4i9YM
s0mUS4IEmaIbSYYr2ABF+WtexjiKO1JwqO55Z2KSrSXM8hGwO8SbisEOaiQCAHa9fKovjyocSiPY
PZFQKTOB4Pr52joZrUIBD0avAtxiF9mK8tQPb2RxL4shXxzhuxyTQiAAK+cLDIKJc5R6CP0MZPFX
nmIyLSHnJcV4UaLU1qgtXh5UtzWZjrqSP4yFeaqb7KhnzW0baU6VW1KRY1G1VndLnv7OSBB6nF/4
JSVhfiGjxEY4Sl2mKcSTtX2DZl7mGU7e7zHmuk+5bdOv2QEjjbl30D0NddJDmghkvypH96X0iyMG
5VtPwsoot1O5pUoa+bh/JniXgdhXutZpnnofXrXf6eZ/d9TdeD/8Hk+ZCxQrju5uub21QMYeQ5IW
XStKmLeSErvob7qgAuHo7Fz+altuby2FsUl16boexNXEy2ZEcEO3ajSvaAUCBUkhxo7PyPMC1F2z
jlaTNGRYMlIskU3MVSmq2tGciEcnotMdUIpsxdHBfkMxt7gl3s1bXEljUnO5WHISCAPxWhdza5Jb
+/XgGp1Dvs1eYBWu+KN9xmLDpPLiyZcNPuinLpuKqMOrEgArM35BLerelGGvpa5W50GUOq/FzLIt
GW3tN2I4HLpK3TWgg+rn6hl7ZveXP+x7mYq9Z8wvG3h3YXNLYzOnSiVmFya457zv7UFDGx8TgstJ
Gl4Tcjt1vaUmu1jOfePusuCtG0f1BS1eEIh9HSCu26Jv6xA+V5/AFd6eZNnTpefLMr4+LOntroQw
1hgYsVCrWal5AJAAwtkpf5pBI1bagSOINpwdHSnLwYkOYqHkzANz+NohYaQzphn1aZnVJaTT9arF
yXcA3MEOhulSRPThtjrzIDO+PsAYiYyZ1vVQmlmSEY/WgEEl0fvhQbD1c/mgn2lakjvisyxzQhv3
lpnwGSr90oPRCXV7L3/KvwcoeAtX6lXyXP0o0CupwVUNPq7xGaM+HAS7bSXSVEOnoxJfB7VlvZbl
BqnCEpj3Y6T8yo0GyOcNFyJzK6yCcfdvQUzQksnSSuKcah592U6BZT7Xj2iYusuhimxyAP+u3x+X
1xp9zLSweBn6P2jSh3h6D6uHtSAGlTIk0CQQayKEkR1o1ItjuMfCBtjAhFNwx1Ulqpxf/MLqxIzp
jJKmx4Vea15Q2cE38pPOhWQwHVRKsI1yVl7Kh+iYOuPxT94K66tmrKbrajGt0hkeMUV7yFwMO4qJ
Z2DxjeN7N09IoSRMMLaaWCj6fKmtDFIxECsRr4qk+1wo7/QygpHkhuQNBRYu59ls/lvWJGqfHyLZ
DoVWVYFcYQXaWxTsDaTGo2mEV7LI7ehtZSFrOUw4K7U5nIoFzpVo+wHVwxlj0IGTdVeUSGN2AgPU
iTwl5cmkAX2lo6Sf2zSKkOGmhW4t4g5blzxHQ4PhF51cXR8TLFEmlIfYmDXkBNohVC00JMjOwHaU
eugHn2IaqG+cCLKVra5vkjF8Q8l7I9Er5I8UGOsvZpAFJCF+tuNf4ebTZy2NsXMVOjkC+xO89e9j
EvqwGpNIMDPBfVJuvhewxQN6OCAyYm6HsbYxLQxzGZB/tK7slYcY/8TKxU7eocnk1Ei4CjcBNZyr
7cYdzwC/NtbfzeFDOBOuFBC9gH8SwumeSYwcTwfiiOSkHjct3/yMOmA4dID+Kxhv/qycnV4qghBR
gxjvG/23HAGDq5ItqSossUitgITWEKHSpmEzeXYv69CmYaxkMyo0jp2eGgpe7Z0iFE7TZ6Mf1WLJ
Mw5qX1+MYyWG0Z1BadOiBtK4R9kU6N5D5OA02HsYfH6PcDsiraQx4SEA5IWUhgbx6sqekNxEdqGD
NodyN/SObOuAzt3xsvRNh72SyejqFMZDrreQmYmg0Yufg0p0SC/Zolo6ifBn3mYljtVONHgXo8OF
Kj6Cn24RzPCEAfZ2aCZl7KKDrPA6BDxVYUJSOM1zX6cqMqkXzNY+A68ObhuMyP70lO06fMc/ulJA
0+gqUHRFLCl9tosl6qcE+6hYPKhnu5tmuzALq40qW14keyKcdG1ba1bimCtFPULsh7KDjmKlbTn9
hXS/XAEtFbBRqRdiKOqy7aEktWUWK5HMlWZ5Gg/ajLCErRLgGmM+wDVmvTgp0xTdx2YDfOU6Syw9
q3sra0U3DAHUUfXy6IAxkzhg0Thjh9IFQ2ONsefqJhIAVrgIqmYFBjkEs4CJ/qDCZOIEoNe07W5B
duJ2wIZqe6SHebWLxtIZSWpYkpYk1tDpb0SQHXhGO5sQImPwyTiFngMTjbQBOiaDYXWNiVVObUL+
k4zFdwUEyYdeLltLGfVfzYDHDDz2d0KWAtsE6XWWBp4W5g4Rq/B2rgHlNuplaEtj+NYmxZ0pFGAu
MtPcWpLoxojbg9nL3hi0i1sG7VPYJ6VFWixTCqV4lsr8Om7RWjVjzI9M4kMyGMDtD7pbEpRXjVr9
RKEXaHxLqlpJNaaWAkaaIh1viaF4slF3dp5FfpKSQzl0D6oi6DbyHW0XRM3kGX1n+m0cTFbTyE4t
JECAb2/bTgBsAUoM9hiph5rMh7iRCvzh+ZUE+mg3AHy2ulDZaYKwBwpHb0UqES1sQw2WBuBuzChk
v6Qoqewuz007DchbNOGO0mGuDktlmtYYdyJ4MGfzSpi1aj/Ow3AA9mR6X8XZ6IVCVthCgTdgOYIz
WM4kv58Ld0rJjGqdmu8VtfulzcW4K1IRExGwULtcohosqkZ6LRB98tSl/iVNRu+2mXgbTdVBqroH
syyeBl0/BXGJwbR5Tq4JXkonWVVvhJjs+nbylTB0kx60nnMCFuFikC05ncdjMQBecY6xAgnadR0q
7BtNQF6mJtG92FhkJ5UmHXzNBmhbFnE6tbNIzgkWgvdxrM7HSSBCiEXGtt0bYh/YfdIuh7guB5c0
w/dwbBK3A46pEyV96mhSKrp10ZAbZcpQEjMnp5ByP8r6Y1Cp36ZCuBdbkO+S+W0chscG7lcvzGPV
4P/P3e/ezB8UMThE4nTViMs5E6Ortgx9UVZ/Tpl602uhaKukfsvSzg+D6CCmva+CQcqqk+Um0oOb
BLDesTABqjgsruoEVI4ZAE7jUX4Fb3kNtFNzsocFY4UignWQiKUj9KbuhCaosjUQQdvmEM6eoS6J
taTBUZWzxZ0LcpNGOhbLg+o0JnBlUnpfx61g4SVQohY6XbVV7sZR7uXy4NdV6S95vuuS0G+n3plT
cpvk2qsu5deT3NilZpy1Ko+AAtG+zSA+9eY5uMll7Wz2em4HBar/LdnNBkYfMdT3HISZU5XTPqmr
3SiNXgMWU8ztqaE/pdodKYPIm/PkeyN0bklRV6e0gosn7aFO1EeA5naOttQ3MwGglKY2oJdKmnpf
dWXvSqFu3OlCH8GW0tAqa1h0bGp+kxjEblodmx9zLJ+1usCKj2TcZnUbHTslsUELOtp92iuYCBWL
J5kUVIkDTEqQ9DsmOXvXLKP4Pu9rcNWaea35poIlCKttzMVNzaK8ieRRtqqk030BxJ+Sme7zQfhe
AbbdUmPFx5+4NzL1sVCj1yENv6lLT6xR7g6tdhuaV2OdEksUp5sqUmXLjKdjJKjeMGvGvVJJ8jGK
utIJBOFFDLvhMRWCyAJEbG3hV9VWMZc/5Sa/A95EbYtjvh+KSLSNobsCPiecuHAnh/liiUmcuqJY
6G49jBgLkdUOp1UkKN4oAjRUWWq/HSLJWtSqtQu1lH2lrl7CtugsQ0y6XV3IKNjWhrfM1ZHk2Eeb
otswnl7mTLleEvlXLdXfRk3Zi4Ece7EZw5CT75JW2oMe+FMet/fiAPrxYMx+iWaeWSQMf+sjmBP6
0bgnMH6Ei+emya7EqX8JsO8HWOTr2hSOuYndmaKUf05qeFBI0dlKprjTku61UdnLfYyhDzO5kXXs
SuggTt6VYRtaKdYWLRCHvoUdfJUeANeK6LeLge7FHMi1Vaemt0zlA90BtmS1BCqiMhyg8ThlFIBM
WxdPaWTqdgDYE003DfyXcMnttg/6m0VsWqsTyv45yKr/Ie06tivHkeUX8Rx6s6W9XrZKZsNTlt4b
kPz6F1C/KVEQ+6J7ZqONFnkBApmJzMiI+XnRZSFojNS8j8q6PUmhWD5lpdz6RpHNjkHaxp00Inog
BjBsoRlPZbXs5LJ5ahZiL43gZZPlzXjhOMjQU1dJ6lcraRqHyOq3toxlT6ya72h5npc2xExaVKTe
Ikl3VtHiNTkLpaebLXEyRVZsHP/IhR6cI4B42SjVnWIMgrMkfTDUxU+lMbzFnDCIVErneu7vVew1
kSrVLiXMfISthZnDofLNDnTxmHopbaOpvETTcruZzdtYJS96097Po3jsG2vfLiAqqoUB2GYdE3xz
4uGEp/6CAXlbaqOduuiRrWv6S9FqF9WYJ78O8eXhI/U9kq7h0DXWAXf12KndE6Im+ByL1lFKvdor
0vgYq8L9bBqBtRRHQWykm8TQTqY4uUaoeVM1HUmhnfRscqNc8Lolv1WsMTAaLbGL2vB7ybqvE2gx
5dYu1EQU+Jrek5NwJ2eKAwFIe0nU/QiOgDqSIa8d6i3YpIENFY1TZkjLMRL057LsW9TPtN+pifns
UQ4sob9LoyQPNFM13VScJ9ts4uWI2DJ6crE0Xi0C3iEsr8ZcQ3w6OtWp9UIQCeCnk5tOjDGIpssX
oUSCEbc7q54OGOs37UYG7WG93IVCMgWZTITHCHKitj6Wt3KNZGAWG8wE1NJDo+fukIQPeLEmhzAB
N9TQti9ymLmqqcduulgOiUTbGlrNHcRscjpVc2t1xkSYnvhVO5pONGGCtDJbO0+iO0uEY48rq/dF
tbw1BaNHqje9KNX0CFbs2m7GyOmI+FPTim+wxBOHoS+vTy8zS7RQ5dYp5JB5mcUFGep8QYldH4i/
jLqvCJbfteDazjCGWVb1fhGT+7jIoH2iqLueLMdqShw0C865qgddtfjXs+LNZ8bqBzGPNwBmzD5H
Zd5XswIEF0t/LpQp5jx7N1tvxsoK87aQs9RKSE7eeipvExjCvXRPfMkrfKu2eeQDvE1mnhZVps15
oyA76clT3QWK8ix2T9e3bbNXYgJgYmBUBVBvlnxo7MPYSiLsW6zr302y/OrKdN8KqeIqYXQAnRtC
VTH8LKPosUitR0U2OA/Ez+hVvAtM2UTDxgBD9CecS04KohqJrmMwUcHI5Vcq94Dc5V67ty7hTxnq
BFAxfGkg/5uBnprLDEI3kT3Ja/NMjY+ERbGYBd6nBMmQBUG/onk0yaMmnMS8dsqQBxDeOqhre0zZ
poBeyjLEqJfKRm2b0pOkcG7C1qkxIfENSQmZPoCZ12FoVJ1qtuhrhssjymM7zG2jAcgbDti0oslg
ygFyAhUF5ibQ14ic9JXmL2V+09bAiNeW4SEzrDl3bnO/VoaYSwDi5C4K9RAFNaS6i+Gjgu1y7gDP
BLtjlZ4OpEplfxksJLsgIQID6kFoIQddZ56pCDMgBKKfpMILgquDqzS6pMu/WcN4riVhd/3nvNEE
fzyRmqKCMEulCqIGPiNO7KrqrKVkyqa8BOHYQE7ghz4Kgv4wTaIbJ8iRowbUatNdDI5vwARPQkou
ozYfFrW6J+L0CM58u8paL4na8xSKx1IJj3lZnPLplDfy/UAggDTGHikSDiv4dqH3vSrxds9XP1sc
9WGKQtRdev8NlqDjFsv73jMEzNvSQja31rp1BtfemLlKi6LiBVvBd80HM1Adcs5NO/+enUHZvW+D
6ZK/5gF/tIie7I+fBw2PVQygp2m1TkOUIz3U4JWXst9Dw/Hr0pn7PC53bYnKa6013lgo4O/P2vtG
TS+QBtoJqow5pFi7G/piXw7zPsyKl9mwCOeu0JPB/jSwJP/nUpq0M7/6aQjWi4ERDlT2Y+RAple1
yJwau2i5GhSbXnNlienGxCh9ZAKhXtPJBE+UD9OpuKNk13PjKhha049RitHA+kJuEp87aL1VF16v
k/HZY2ZYuTDWmp+fyscltqm2ef7btEO7vktfeV0g3q4yx8xoMj1plkWjuY4HKMoCymDoaMUKJxZv
uiFd1xR4b0r9+skNNR2o2GfNVyFtDlk6gJuue5at+wLy6P8YYGWehsYAbiDDfclCL8FY/HwWy+fr
JjbPxcoEcy7KUtImoxCQhpnPhQDRz7LcZcNBKYVjkzxmEyd52EzI1ktiToIYz/MkN1gSyOt3YYTh
yQy91T10otzp8g/K2bwtZM7CkKOyt5TAXpEiGPFIXuRD3vB0fuXNkwANaQgcKCYiAP0Vq3vcd5VV
VWYp+4KhOsVS/jRRR8oi0DBFQJa0ueBPUbGr6hI84MpQOnHZXaoOvBkTYLVKuisIai+juIOuzxmY
6J+portp3xxyAQ2+SHmAzEFA2rAPrn/8rc2hWjGY5ADCyWTnkzM11eV6imRfhqC5Onn10NnAbnAm
knlW6BFcbQ4k2w0EQuQ3UVMcxMFwojL+qYiNwbktm5V9SwQcFD0EynTGfIWIWGWbyFjO6myhWUKp
HcEXdwChkjsmvANNDxDrwtdGmeA/4/0XDyOcTQ6kKHAYAgZGdHeBdnh7aCd75nagNvPvtUUmk6sS
McMrAMucxQPqEsD/nk1Hf6UcoZTKWELzy3AW82IF7eEf9Ie32piWRJ8eEkXgsmixoRY6VawNij7G
gMwpOZBbI6Advn8wGbN1r9a2mNBtmoURCwrulXzWg3R0KMiYikNCQgCh220P/G7U5gNrbZM5RVMP
fd0ZOEP/L8Za9DCxqZSvLj7wAtX2pwR5sIrRbtDJssA30UjHEFBmenimk5q5kup0iTPKLiq6nVM/
0JEI9Ufc2WnrkASFWtQXff6aN/0XCO9FAwgUU1d0JpJNrQzESYxvSjVx8QtKfzpmIF15iYlNdxzK
hnQysPETV0NRq7Ip42R6zhW0y7jjUDQEfLpRQAKgkoqsWmJpPet0HMa2iOkHwGulOdCOrvhA9UCr
xi0DicfJtZkIWyuDzBVORMDp0xgGKal1nfqVUzjGF8qMCKApSjx7cPxed7xck+wdlicxbHtsOJV6
VVw0oRRi6y4FesIkqviD/V8lYetlMn6417K2XgbYDH/pgehJO7DFmi7V5jF+xR6vq7uVhEFwAKUK
6A5YpsokFnlYh4MSVbLfLLsq+R2OZtB2hT1mPKaJ7b1cWWJSirAuDcEKM9lX0GP5j+6Q4OWzk0Ek
K8n/ge7Q5uJUjULTqJDo209ahTS50lTsdAcXLN0UQul0NXSQ05d5GHzOQdkMnitLjAckc9Gl01AY
fvglfUxvkyPGEpE3v4Qn/Wb6in6wSEMM73zyrDI+0Kgm8N0m2NJF8dr9lA47c+YVADeRN6hG/NlE
5tpBrYYA0wgjNJBop2UnXZSDdOYDRbbd7MoSc9tkXbFCs0TjkmrhzV50nF+147JbjoLT1078LRww
69342Mi98hNd0Iw7lbiVZqNZBQ8P9yrpLP9qVyHrVSasFWVkT8FzfgnoG2i6n5xIpfwzsQ3aEBAX
Sb/4YXQziq6MMxdERGdXmbTM8Iv4eRx+gmmL4854Bpgkm4BaZ1AarA4d506IHZLyikrbB/J9/5hr
MPVFKqcqLKCWa0fKYkcG0AlqxlnIdvBfbRVz8NEdULVBw8VOTyI4giS8VI2LAorA/2LkDWVUiniD
zJ5iINQxMXdA/cUyoEXvS/J0ysbKlrPwduLxSG9+mncr7BNykpoI/WpYaTrMiGOuIDIS97qP+jwR
/7YSiksGiTE8PXO9SiVL20gbZT/TNT+OhbNp5pA/KiPIhYsO5nyAY0H3D3+MU2zIe3TRdi0ZGruz
ZLsyOjx1WmcyjCP0Dw4V5htiJfUiLTkb0bwflm5xrv/gz3vysV7HfGR1IHJRGFroZ6LTZclprGcO
xnYjJn00wWyJmOWF2WVqFkiQ/Kzf0mTtMjyPHqAFOyRR++sr2nhWf7THxPZRW3JVHLMs6H0TsT3z
hMtymRwhUHeRL3MmKTc8N0bkFUhUYLgLY0asbppRClauiwN9N3Z3Sx0eM7xj4xDM2ASSX2Lyo6/V
r1YWv+JI8zCGGx/vg20maow90Yeh7HGgh+x2WCZXNiPv+m5+ju4fl8d8PBKCnW9o6XlWR+h4+4X8
QNIvesSZmtr6aB+Wwny0rMqyUS+wjUgevL/oaKEDtaN415mrQcNbFONuTPCLx0OLfm0sdo/iEl3S
Id3PGhAjGq+mtPmJIIdEdxHqlyx9XZpPbWZWWFePJ00uCHZf5hxM3ZYJS0YvAWBSCeklc4XLXo/i
xBpFX+imyh5V5RLnEnde8nPUpnncuxXmrMlangI3Jiu+mXWta/ThF1ktXUEh5woIPD8tIts8ZQLk
4nf5PD1ZuvxS024c6cGeC/BI+j2uswSKo9nDkE57ObIcowM3iQFtsRbtc7FonDYEo9YIuF6r+Qqa
ZWpqOBbqtJB5BCQKLMwCMVMvj4E46cX6XhmU2h607KQr8aEG1sAzSPFLy2vFGUzcPpJKcQAOFPVH
2RcYkUsrDFpaxAb5LLq5XdXaS9TvFitG0mgC2qe5rSHfmSQ65RKGZWppseWw2UtV62ol8ZLM3I2p
7Da94Ug5fkiRqB5ayWeKn0vFu+sXj361jy+/j/vNXDx0V2agNjCFJUAzSO7cREXrHfLuvCi/cXo0
Dc9uWVK32PBzSxoz0Zzog49SQtUPpgAyzP8M99LWx8KjjdmKCB9sMkmYtrSRTBZR/n+ceWOdqBwU
tBQWT6RT0rkjZ5woRLeL2c4PJpm0bKmKvI9FmBzNFKg1Ax2/o6j/0OTaHluTs6kb3w7GTBG9RVOT
dDadASZjaUkjyz46mHnzFBe3Uci59JsmFE1WDHmLosWUp66MUJny59p40bLebRT1ZEyVf/0Ubp6O
dzPs1GeoTxOadNi2JW/cfEkAlPl23YK84Ywh/vdnJZ+4S0OrN2NQFfhlU5R2pUD3Jqq9RSM7oVXs
PuyOo2Jdxkj9Ghfio9RCEzARAac1SONZXQZl+TZ3xVIOkj7cS6PiLbHhLpLpZsYSOYCQtI6sAhhb
6Klkh4Cp97XEqepuRS8NyisKJpeQvMps1mfVAggee8l4K2HojrQrzpqX2xZSDkBZf17fsa2U44M1
JlaKlQLkZ4axqEWGlpQWKQ604m2TZB4ZlUM1RHdEyw9lBAnOMEIph2P+c9ET71RUlUUR88AYUmWq
GakuqTWksg2E6tF9Y7E5qHs6J9KeufwenyvKsAVAsgJhG4gqsExEWt2gn5yFhq+eQS6Lqi6olrwB
OhUnSn0k3PLG7LbcxMoee97zHLQoJNbxOjZ2qDc4I2jwU6U+GlAxVnLCKZhvXeK1NWYnBSltqjQh
GCMkD0olOng6eJHK4yDYePJ/2MRPVP+Gms14XwF+cDDvigtNialke3FnXNQbTPqCXj72Mspc5/0D
4YotF2JqqgHcCD6kwdaHrE5raxXlDdyNMLD8HFNNVdAea/DbCAFaOSFX93JzwWuT9CetSlKdSRIF
k1uoyJpOjTGx2g8PeIWB3Cl0QbnkU+7HIrSNu/S+x5gDeIyvX5GtU7S2T7/7yn4VGaScRFCfREqF
GYToSVCeK2J9MYrD1PKgC1v+c22M/n9lDO/ZQZ8qLLZ308d+Tzkms7t+p92h6wKd3/pLhcI0F76w
kQ6itff+VZn0BMNG4iJ0nYK0Idlh7uetPkDFI91K8wxaJAClr+UqNrRpec2tzRWbb48t4HcUNqdW
67kEYjFS/Ty5V5P+Jq5iu2y+1SbhPCXpO4BNGlDUpK+6N0PMObKUNgduDFtLi+HQOAyIr2O+l9f6
2HIDazPMcYnIoCxCqin+Eo+3S7LciIp6tlrrv0iB1maYg9KUQgb1IREraGtfSv2Y/CwB6Ndq7B6p
/31dgdaD/2wdcz7aRSdzLWNNhhxBDNlSHgq9/nr9mvH2jYmDYL6Jk67AOdDqyi1TTEhWyA2AG/nf
zDCvRbUgjZKIiu7n/fMIolahchSLpweymUK8b9hn+mZAiME2rNJrTDwAx0H5Xx8bVwhAC3vkMvxt
xdW1NSbyjCm4uPFuVN+sSW4OGgT9hbpFPFQDwAZ5cfX6p/pE2ZxDPrpsQtgrjOEBgyCuqA2vJtF4
yL7PbJ64quuFMXl+301m1ScGFHx+5PvXV9Rff0GkzdZvskeo2IPmm9fb2eB4+GiRcRJqVA+RFWFp
6hnlbF/ZWVD/+GI5PeTOCzc+gI2W2CPhhJjNN9R6oYzTMDux6vGOAeGkpHiZoHriUHdnuck9o8ak
aT4/ZxR3bVW9aFdlfx57ITDxWK2ahpPFXPeSn7ichbKzMlMUFL/pDLtPwRbb/a7BujDpByieOZXw
WJgv16/kRm0amw7FUcPUFKhz6sz5bZpKL6FbiauPHHT+liEDJb51qO/4oW4z0q1MMY9VDNUJZjbV
qm+FhwzlWyU8Kf0dwKJ233dekvPczbYnWBlkjnAskC60pFRFwgTSkBcQ8+/Bb3cJoclZmFwuiy3E
5oetZM5vXanmOI4JeAK+ym9qo4ITf9fuxdt+V2gu6imechAhq9gDXW3Pxwj8pvWzWtjVkUdltjH8
/vGrMmcaaAozwrwUvFLuhHfiV3KZzxpQFRgi3KsPBsIvpjbd5gFjRHXAu8gbjf+P1pn4KIwaUdS2
UAGZUVsb+SrU2cWf7ZGCEL0UrFgozndAzySQ4yqepnMdaC7UoS683GqDVu7jD2FiZ05M0hd1poJd
RD9IrnSUgNWxZw9Mmq5xr7rZvv5GTupP4huHMci/dLvoe/X9+g3bdNiUfghAXjzmWGRLhQKaCfAy
vFoMNa69mWJAELOj141svmTNlRXm7BVmnGi5gS03C8ATzXiE3lVW7eZhxiR5FQdEqc8yxrjsDPN5
GFLVH6//AHkzU1/9AObEJVM+tHMFPzL5GLzYyb8iTytszZO98kH9gncSiPATpzhNHlAeB/mpeYhu
KojSEIjL7nhU/H9zFd83nTmBpbDIcyjh17RuGMyXN+5UF6OjguQMKoSiEwiyiSe80s7mE7mxgh4M
FDoo4p6sPU9y6W8O4ftvYQ5hNJRDkupvXoh2/8BVC9k/4yjrjuCFO8op0DrpAb0pJ7s9YIzpJj1L
vNb7dpBbfR4mw+sK0jd9Bd+L+ftTtOuCcYeZ/318obIofEKDtzrNp4R/ZY9J9QSVlJoQwwGZ5xE8
jqXbVI4GQYTb8dCBsSq3sx906h9SJeDI4q2WHnbWuCXrlmLKBgSGWZRIo2gjqBZhPEJ/UEtHN1G4
QtqbNhTamwQWBd1J5qtCvDiR8wFftTzpM8jr6WsRsn/Wm4qu9hXTX6XD9Wc0Qn5a2Moo8xWjDk2k
OcexXm6Sy3wgs5vvDV8CttZNMjt/KBwIkz9P38qvRrB4LdRYcMl212/61kUHOuXPwpkv20V93U6Y
4fSn/k5IX/Gy3cnLxcgMJwO467qtDQIuvBffjbFQ9taoRNNUcGwx31juRS/3i0DrgKQakWFTbe3k
FvQCTpoBhcktmXF2m4VXFKoZz3X3dobfGLR3E+7MXzJ4bcB7unLOk8kkR7He1LOktaZvJajdSl/F
mvPdNnOC9V4y2VAa65ZctLEKMTSwYtxmbzXHzh6+FE6GHFuATgDx6auFjxXZioFr03Txq8oKEdMx
FemFHOubSL2Y07Fb7q8flQ28wMejwgQgC/cig7Kz6stgKdCq4qkYuyNY9d3BIJZbT5pnSdMhBceB
iyoB5gWSyiMqKkoEZEtqEZ2Xrrude0LsoUnu9Ca5WJgVzzTyK1+s+9JU7es/eNNFWug6gD3VAr+z
yvxgE4M4SVg0qg+ijeSi+GNs42iPO0xr+PLzGx3kLYB7kEvtU47trYfG2jQTHsVWiJW2wbVSg3Zf
QHAR8+J+fuCSE4mb/up9iYyT7FU1z5K4RBQwI/Qfof05WvkT6JIfZkH2xmFyxAwD3EY9o31JvnA2
mF6Zz97y3TrjLcVeladKqECQcqAgauUJwCzbvFGc1BaP1iPH2vYFfrfG+MU0mbURUkP09aoHht+c
Mewj3hYnyZGheSu4eTDzyncckywMpzGXLtUSmIy132p1JjOnLMQ5JhrzNhyjojNV4e2Y9PsuoLKm
OJZc17cBsadX98/WafRDrtyDnIq1NXSwQ9+gFRTbzH3t9R59orTODKgsb6R2s7ixtsj4wkUYULQx
4SyUmz6x9d/GLrqL3dFAwjr4mF/30Gg3j8K+eLp+SjYL6mvDjCeUBsEwowVL7V1xBnMndKfd8Snx
pj3K6ahTLQeJNhAe5hN4Hv4BJptzI9mJbSi4LZZM88DRH0+LS4tj8i0audKTcZSeKDFaDeZQ/Sid
UeKZTzwYNu9EMY5nFiNZG0UkD1RwTDlCMCKQPCS/wfVt5plh/I6p5nM6qPi8+b6HpupfZvjlZp4L
1xgPo7RhWuXkLbWXD0CUIUFB/a9DXxyjSMhQiKs5VQkSheAfcMzRRTDujRIXY/ga1RskoMwi0esF
/wNpUQnEren3xWviJRACNM5UGUpGUi/9DB3rNubs7YbT+WCWWTPEh1RwFeIElVPjjODJqV+ufzze
uujHXXmDOJJHMlNvMJlBaJ5S5SbX/So9EF5GtHFK1ithk0tpns250/FmBonBuc/u57jyk+ockf0s
/44AMkxrHivyRiL0wSTjUdEHSqeqwTdTxsbt9AkuTtJ2kQjqluubuOXhPlhifOqgqBbqPyh96Gfj
R3mL8HcsvoBcFfjE2KUif7FnXkrIY99fN/xZzllGT/v9WJqMaw17oE8NEZ8PJPexM54o6SKe/1Ay
MolNNQ3pxId8rHypQWSMQRzOe3Fv1f0+/ATGyYJNMxfaEl6GHMDp5EeH6W5yQMyA8RLL5cWSrff9
B2tMHgc2gyElAvI4kKuAziN8FdL4BcWHzF+I0trJAAKfNEx+mor6QiYr0JWpASFXeB+DBTMcIjdr
Gl8s6gOYcm7zsgtm0K7Zahw+GgkI7Gtyrrucc4m5W8Q44ijMqlQ36RY5ghnQggAmoFwVpDsj5mfV
HTcV5LgNk/FWliWkWVbh5LduDd9f+lLtmi+U+By6peiWfDf2vBkO3v1mPNWk5EgqI9xv6JEdpF27
o+mLyF3a1p2WZUsRFeut5MB8/26KwGtKcOBjJf42GrNqA9eyq4zav36zth7D+toQ883KVp2EthpU
H3Cdm3hPPMlVoNwtpjaotyHcLbt9AHEwiGnyKrqb3mRtmvl6AlojjZFhjQTyZNUdFZemMredn16E
swV55NnOG5v3AuftLPMBy67L+zHEmTGth34Q/DkU/Ixwp2GoK2QD6XpxTMCpY3BYKATnBKz4Ppg/
DiHwDfG3GDy4livyYM4cawrN0FbhTV3KBLPZsKaeS1TiSh/Io71+Q10yP9/bSq3XZ0ZhAs44m1of
y7BWgtPijvxeXMoSjxmR1mm90UNdrOfn8xtJ5gejTOwRcyFKMbqBG4H0CwqofubQgTD5yMvztpcH
thnFsih+igUwhAC2NT2Np+Rg3ZShTUc5C2AuZ9WjOov4gLc88vvNQ7kyyQSXcZobExIGeLaD1Y50
TgZ2tYhXwdz0z5CN+7Mwxqm0goQsPYJ/Hv3ysUbVC+nkwcJEbO2AKpJXZts8kytrjGfpBZHIEI/E
msBeqqJWD2Y+N75Ho8D5B6OYvB1knImlD/pYT0hN/mrQA0/kC84PtJYB8wOjnRtD3Oe666S//9MN
X62PcSQSSfNySXELRsyHGGLspBH4BDGSWg8cSiyeJcaXzAlJSGdiJwsldzETYusTKMDcuOPY2Qqn
7+cDim0fvUhRV0tiFqisFCYaw9NlMHg1IvoV/n7PZHaKWLBqyKJOiDaSYARhg1Y8KdCFN9IXvOVd
ICwern8j3ooYpzHMGeQnNeycpv9qpBb41d11A/QjX1sQk5gmkSybhYwYhkTMNgFDJHHiy6nXdZJT
qzh2LQ/qvx2xFUA8MdBiiMiLP36lKRsx2CTDPSW5HT9WF+jN0l5I5EE3B/C9k+ibgF4WNyNOPe/M
bz1OMUXwbpzZUDBCDJjP6GiKJzpvErROuFd2EWYTAS9bUDqnmqxl5vJgtZsZ8doys9MRhtK1HENv
fnyqGpBn0a7vg/KU7Gjftd+hDSRhNJLqNJcBaAPVExUAH3Y8T71VEsYOWLokmZYIkANzGRVwcLZi
sSDy3NX75g7EvkR3csmpvqiA19EHAVUZVvaRn98tGJK5qwP5yOtF/s0h+PMr2ICf9HMlRim+w/gc
/c6+agAZ35b+cmyPEmgd4dabvfKVjHaFbhjPs2+72nfbzAFsQRDWLDQ+Tmps18NDSr7J8v31e/U5
VikiQBbvEoVsrIpJVIKBA6C+A+hkfB1cFYJnfTMCkJe/8obSPq2IMcaEqknPtSITK+idN0PjDukC
MKpRvy66wYGif/JHjCEmSmW9usijBTVjIi72ZNY2ETkbx7PARKVukIq4UCFPqFCtKXLqeJUU7pdh
LkA66W0mphCHH32U2f8K7JOD7utbHsHHsnJW9IZSWOe2YANtZxOasxTmCVfzKt8ulwXqmyEyifnY
hM6/hsN9/Epv8KaVxd4sEjzOoZE6dz3mFzpMPwmeYvKG6qjH+hA7GDOML82jqCzAZguVaagFXxTa
bVUKOzrNFZwInb00AR741y8FxijjRjMZetr6AknOqCMPvTacldD8Cpj7pa1aUHq3/XdKrp5Iyz6q
O9VeZPJbn/89XRTzK+g3X+0waJknrWumNCC5PNro6Ox0cNKOehlw3Min+MwYYtzInIFNcIwS8PVC
sJgOLlYZ6FmhPlmckzNFVFb7ZXEqeGz8GG60pJ7w8xeGXogpYfZEYslKBBUpYthHuO7kW6ufTOWu
U8+9tVtS8T4a7zGlIUH3+yJInPGjv7mjfwwbTCbXtSBH1jGvF6Qn4waocz90oYH9OnlItrj8GZ9x
IG+b/G6NCQh51xYFkSEnm+/zW3JPaVggehRkewHzoSiP/bz+Ube99bs55t4YZpFPBnVAS2TcElFy
ihRpsci7njwzzE2J+jQZ+wIyvFDO+UY8wR7uMgo/guzD5MQ7c0c5QxdeMfczdpLZTOZqpDXUVjQL
NOfGzV/5VexjGOOg+/OOF/Y+g2MZW8ztaPsKfFsjlqgGYNV10T6lDDbCVyoSJIHFJpLsGXMnnEv5
GcrHmGXCbSMBx6d3ehJkX0VnOlEKn/kmQQyRHfCs0zCv2hPmz/EsdVHWlGO7/xL5aFgPC7cKxfvK
TETGOFYjqCocxCy96KDYEKLnInu+fmA/Z2vMgpmgDN7UtpUwrICjRLzsHloWfnGWMehDNeoHFzz4
ug+8IganuOvjugImXJtDkXYA3tBwrQxoJrUPsd+krv6ACpuPyXHe190O139uJ9sAqZQCDzwNKQ7U
MpxMK1yBpz/7uUDzcTtZDA3wzJjt1agD+EGd+vJI1XtkBW/9/ivUrjwi2jwxYXoMrnhyFknTVmkd
mjNNq+aLKSp+OFaQYX2uFxCZx87147J5JAHtk1UJdIeawhxJOUQTrBzhvBOzcyLh5zi/iv9VIrqy
wZzINi6VOEcDIahAt183mV0lL9dXsf2VViaYg1fOUG0qQWpN/edFdlSnCYBlG+3chhKJ5JR4p+W8
2eVPlRJ6Mt5tqkzcw4Mo1LQZNochcUJyMIbYWWZARuOK85E+v4TfTOkWfQepMopqH1OYKaZCYDSV
Nye780Du4C17eg5HG6zlAchZDzNg2XzY0+deGGOYCRCinGSKWSLa4kLjXVTcAYJaLi7YG5vXcY/S
b2MnbxFqsdD1t1wjuQgv3OL9p3Is8yuY0CGWBchLa5phoPECohsP3nyPy3fgtYa3HRgGdxUZsDwR
UscfN9powWsd9chYqeZaE9nANuz0GMeIDt9YKh+it5W1KYYCuQG0Xz4zIFUddIigToOQcECj30bh
EtB2CmXigy83U6e1LSaXWfAEJt0spIGYu9IzOPVQR6l3yWmKASaGshJA7Nev5ZZzwUQG2PXBif6Z
y6cIC1OsFz0NVLE6W3rumB0UMlveVOvn5g7Ox8oOCyNKxsUgXYWkOt1j6sa1vhvf05ssgMiqK7rk
Qe/t7IH8++YOY5U5K3WKgX/gF9JgrNpDPY6QTKh3aT5zMphN37ZeHfPZmkkwk1yU0qB3W0h32Mk9
5J/cWrSlS/l1PkU/MsxhXP9wm8na2ibjcIpwKGag9XFU7krZLoBoKhzLiaDRsYv2I8gZQPz0S9lz
rG4FvrVVxttkxSy0+TCnQQxpzOg+62zq5qSn5Dzf6A9QBM4h7pbfCS8LJ35s5RFrw4yDySMDJPk9
vYU6gjz06oaq4/nwTRsI1ybqTBt0UIqO0rCZiGnQ/C4uqgNAOZoUrRcFy2+yT9HX5+Gct+KTsjLI
hN1OScu2jbEo0Nvv9eHVGgcniX/0Vsq55ryVMcEXYjmZVIYw1Gm101TfzEGzOSdj05OYSB0tGXBT
jHp99MtzNZtVO+GGq2j196f5MLoaYOPKvf6gHLr9ggkcXm65mUjja/2xybwcFlDjDUTAsqiwMEVh
RR4kqv3Is5wZLppq4gkH2vP895SU1LOsLDNJmdmPQydRz0JpMLt7inEbbSGzKbaZPOmcMs3253tf
J3NOoG+kF3mLdVbSa5vedXPH+3rUQ7EJ7Xo9zAEhhIx6q9ID4lk/+scc/YMEQsVWYH3lVwg2X3wr
ayxxA5EhlNWX2L3WVdANzw7VtwQFUCQwdPAfDOu2BvJpT3+GTBBVGZd33THpnUq0ecXrzff1+qcw
IcJSM0vJJixcPCxuZ3df0CaEIJqf3vFOK93CK1vMEjssoBkzLAGLnkFhP2A4ZvDri7rjmeGcFbZd
XUi1ldT1CA89Yw+ls5R/59x0GlmuLYT+glW1rlv0RKsL3HTNbk94vnoT2i3Iv9p/WvLdDDrvl81i
XAvUlyDPRL/R6Pd7KDwuiYfRPs90pdoZPc1JvfYuu2mgmLbj67PzVsv4mEQgY95k+GyjL+aob0eH
3pbueo8gnQfM/+l/PpGMaxFp98HM8AEBbYt2TWDcA1Fu68+Y4Qq4kCnqOa59S8azxGhq1UsCY8QB
zXlhN8DQjTsqmtphfJO2z+YnOhkNcWj3+jHajn1/fJrFeJzGANFYFCHYquniRXIT5FW1q9P4sBgW
x9T18wO26o8HdhDKrCL05kVQ6ksh7NWkidPOgyMbEKOHjN/1lX3uTX4IDp90hjD3UIkgcEiD6cfo
moF5sECj0oIo9RfIq5KDgFkY3bLnU+XKnTOdUaHYDSWmi3gF5+sf1xSp019dVKKYKGcZSRaUQv6i
gDlNkTq/1dVL3LSjHZHqpJTW8/XFb+fCfy4rkpuPRusECY+aL2mQYQAvcYzKpjgu00U/PHcg0lXc
vrVk99fNXs8+YOGj1X4eZW0Q+jTIyxuo0kpQsOsg13HdyPYrZrU2xhGlcbVESgO5P2E3+cku92d4
8RfxBVjKziUuiHi/a4ZXozbMI6nhrY/xQlUI/UUpgwssm8co/V3PNyl0F68vj+7R3/sCcKp/3MOm
yau6mrG6mRR+RYL/I+3LluPGmWafiBEEF5C8BbfepG61VuuGIcs2933n0/9JzQmLpjnCF3NuJmbC
E64GWCgUqrIy5abnHETuyViFm1jSFUUecXWANwzlOSvb47VUHhV3nlKg5SyvYgOwetbuDMTXCiW8
ycYE7SOvXsFb6ir4REaapkqN39GWb9k0mKNYcR4TnLO3blPWoRyBiSCKXW9oWTd0ZiTe+jIQQV3L
/CRH2+Dh66+3XTv4dM51mzIu01gfcfkjkxlwzHArQ+GXtSGKa1CmRWuUt4m84/BRqlnEFyKMegIJ
xn/Sb6E1hRSEGqlbWoZL3gZ3muY5bNu3eOBrmfP5PrZiYVhrQ6mtIb3s+k+dhS6BBSleEeXzfm4Y
iDqgASWOY/gtupYOmOkw+108Zne5RWyAzRzpGtxkj+JR2WGC4X+psXMO60eIXPy8tk31qi7w82aw
Z9QzLWQtqkbw54oybURCC0CMJb4qvCjByWb1j6LBwnKq+KIxRbjpohM9tO6EmsCMeUuujatxIi7n
8aV/eMfClg/tnQwCc3MaOGLmvGbpq3CVLt6uO4gOlgrqBe9DjWsUOWeL63irSNUnUIVSUpieSTfI
Qw83dwFfNKX3BMPm+q64bczM9b9/fcJ40etjRxYrhuZjNHTzI2m+2rCrFzBaHfxbCOzZod3skoRJ
l1misb3vIWZiuIMLhVhu5Yf7M1bBS1DiRJULBC/FBeJCsksXzY6kgb65GUPsAiW1efwwvceLCaAB
u3pXIaqLVi9mmN2vd4TnAx+jaIsd8alUgy8OO1JZxrktTeNcv0Ee1/q47s/6ew7mv+QWKEx+5spJ
6tbEhpBQzgoNsr54Ts0UTFCil2xPZlnAtO+CXeHfTRl3hy+YIj1I168XzjnhH6iwxbrrZCARzRBr
m+S1ojeyeEMTXjzn2VglUpBOwJunQ4I8vBNHYCXGC3KT7jtTPbQPEhN3/MD69+jgn5nrx8N9sS4V
hPh06BA/5hYGNJXoQS/MYk/N9hHC3JZh907y5k+O/hLtqkfgQXkFRk5kl+ZNWfyARNZKsZrwHhES
kGTmN3LJKaV8/ezQPwhOlwamSQFLPjzWCwdbx7UwprZMXjyJEx55X28VokiHfK2YX3HEOE/Bra9S
pvL0G3k2VtnUIBhTEBWF5wThW6wn0Oy2tfbua0//lysFxLUqAVs1UVdu2BehF8s9Nowa9aGQL0Po
mVFfW6Pg5Cm0z4r3pL4EcJNQLK2vbf9LpPu0PXvL4mNlZRhMhoJNDH8NTpxj5Hl+RT0mERpaczst
dNoIaHWJKS/Fr8k0DipuVsOi9te/g2575efvWHml3zRyHM81Fa/WLY+2N+MoMMg7nfOqOGaaweik
PTQ1eRRBTd41DfSJATM31IOY6k6R050R6LZq5K9TWboh3l4SHY8q8MA6hQ5t5FlS752aHOI29WDG
1aSygqJ31422FyU7UW5uqjD9HsiGmUjg2REgOtnmbo6DGHXiC+TR3KYuoSXeu1EGyaciOwY6okTW
ntta2UtpfFRaD5AKJNeyfqRKeyeWCihS/OAuTzRLHsENTuRd1aTAk2t30DJ3aSi5Wt+4YMb4Xg3B
pfNl3uWx1TOExqkiqyJFC2ot4lZ6YdVXFTp5H0g+DOoKNwFAHiG3zL71+ZaGVuekF7JAkETgLboR
WiIzsSJLY4FHzr2V8c+s3CJU3NClXyOBEyJlXlLBSga1j1FtTepTq9ces/yshzKLCm4rdHNdRIGe
sQHksbjewKZJy7CTK2T8LqhawAc+q35Uu/Z9LorFUJziISE3g4FCdKKhsyRD5Gp1EGg90lyO8Mm0
88wyNO3ovoG8Fpzc5WKatyL10tbqySvHatcD+ORhmq+3/afRLB7kXezKr9lT61A2swT41nT5+qhv
hVQQiIoQiCOg0lpPJHjgYlZxmIH1VI+dePLIiWocZs9/yV4/o8lqYXCL2qiNj/ppZ8VXjC8x+QhF
UzY6tVXuJdZBSodbVtzOlz6tri6keBxpkZR4kN6UtnKQrQkj61r4MD+U4CwO5Ml6BvYIFI15efO/
vEw/Ta/OX0EoIJchFpydqhOAEZgkrMEfT0zQUVkhd6lbxwJilr9vrFV+DE6dqchy3FiYmS1ZQYIb
VUg5yO2Pt+3fxZLfRuiqpphq2iC0NRqhtDA9d6a6Vi4NsB70RUWdlptoc9a0nvJo1YCIyqDPT8pZ
ObE269GVc8wQznqNKETfB+MhePz6LHDXKP15/SZkNEZ//m61je9momdxfKcsR/KJj8a7DeY84qsN
XeUZ0PSWC2l+TvpPk9MBwxUBDIeRForn8v+k6Tz/+r8MglYLSFzQ44Cd88/VTXmnlmKbzcAZ/VC7
zTHX7NoRHdkW9nWO5zlnN7dCi/xpb930Ko0uNsiUzO/lmYHEH6GV6CDK7IhbnwoZE8qsu/KZEjc9
Z2F21eCShF7WsqQHwrvvb0vSPPj+8J8qhwsbK0cJS70lYliELinS90aRQwa5vmfO/nG+17qxlUs1
UPhli4WU5gS1vJnxEXh81JevENTkPjC3rvPl55r3dZF7yhhYRLzsQlRcRbftMWmQOy3Jjjoyq4zK
IG01nK9XuO0gmgqdNQzbgXBjZdGrobQBPlxXJzfRcGrku0jmvH62neHTxCoS19pkoMYbA5rth/sp
mUwJs/hfr4JnYnWsstSbytHDsQoGgHVrKJ1VmfzjaxvbN4rxex3r6NtRmhYNhZFZByW1fdt7EMEp
O8MI5wHniWNv/s1/h4pPc6szFE8xldrAMz6EPckOfO3uTC3Ow/Rwto6ujpHWdWJThCWaGF3Y7qbO
0zGfAI6erzdvK6+SF3u3CrRKQgctgagSikdax0R9POaNCuBX0Tn1ZJhfG9ta0jKfWi2p8ateNcYC
3WjhLIMGKTJ43bbNdGppYrWeKMhARTtDDyERJLm6G30zHHUHSPPeeDQSqzxRTIW3z7yxg83a19Lu
vPRFgAi0VC+JjlRRAVqPCTqmSAT7fS6+QRvuBGpEvEyRC5jFDbfwvhUplqbnP1+YhmioRkJMG7tK
Yfr5cQhZeQW7Blon2VssHEp0Np0U+T8X9jLv5fogLA2vUlc/xmxFn6LuhQrojDbNze5ZRn9aevE/
5hy5ep7bX1eG5Aw4GCVJFldLBUweoysRvJVgnhOFMP9YOMN3+XbODZJf5JdyKlzjwuucbqY+eJj+
NrtaKEESGRag9oQMXm37O3mnXRMQZ2EWGnwNAme2ZPOQLIytAr84RuJUQq/HzafSDqfKTniRZXs9
mkxAAajML+7VIakgojmlBIeksTprxpXOnTZvZ7g5Mn9eEe/voViUEZWFtdXRmLJYjr1xBv3/8t8G
306fhHO1D0x1l9+gNIzBWGIbd+EpmGbAonBHbHHHe6tKWxf4LE0N2RuQoWA2989Doo5yBYmaj/NZ
PMwgleFBgcBIddIgayLY0OI+qSZxQcYo3XtnMLjYgpUfRZHNjEGJiYfQ16Fw+xt8/qB1AkhDeRKr
CodHcbtTZmX3njVcg7c32Ds0PSfwcq2t7izVw/NWEBEjVH24bynGZYa2Ep0AgrJWURm+lYDyfdLi
3qQeQUYD4REZr3ia/fx62VvOrRIRotggbaLK+kXdiCny3lJB00SFvIr+pg6cCuXHcPM6KKmSjsoL
kVQdYxJ/fmhSCrToDJRB5kJBfR0C1t7md4ZTugLGCwQLnbfDrJXgHaVTciceMcUJXvIHNCjt0qlu
jH0Celdee2wrRC9/1OrikwrZKEAKGrnTCGGX7LlG369TOUvfPGhLK6tjreuBOI0Tlt5YQcfieB98
087/zMCjKvQeXMcTPWVPYBs09d14QtGe+zSdg9NXu7866+MYQPJsxCNRw8CSpgL/WwAU3P9E8WgX
KruvnWlzVxHFIDCFSQv8489PDYD6aCSiojqdB2lAsWp3bURu1JJTBdoEsaifdtbd+6KQGz8TsKgZ
zJrekWOAp7Z+3z3NFQvPznfS9euFbWa0S4srJ/aMsZTqVJs7acQhED7SL8X3EEzPAb5ZciPyeCO2
skBcbwiPUEJToCf1506GtIa1uUetFedx+q7Ez5DrNtXhG2ddW0VeXDq4EAyEAHE9nNV2SSC3kEAG
wEzHwHZ4kC4a+BjjM6+AsBlnFF1TVAMDtlAo/nNBw6jKlaKhdRWHPSQedempV3h47U33+9BTMwiF
ZuD854u8K9Gq1p9QAHWjFqRrBgZtEsPshnD/9aZt3Vzqwswq+QBCy6trvARcAuXvcgBT+5BLlyQe
VFb3asZkkpzLVOaVtDZdYmF25RJjqTRUy/GpZqcHIUF5l91jLvESPcdgmCV253oY09BZo1hfr3fz
0y0Mr1+lqh7lmo5Hgp/EGIAGL8vEG9jbNEElRTd0jAwhH/jzywlh0+Shji8nphT4m5RVScFZxeaN
C/273zZWIT/XRuRwI2RSwQXngo7kPIF3/m50JOjKkG8DJ0Z9iDr8FXgX5laxXxHHrqo6XKyDrp/K
qs8AAxiqS5rUheWpwvTLUIVrFSqTFZYAW6Uj/Z5Jfc28titsI/djK07Jq+iXl6wxfmAu9Gcet6dU
NY41ZMqnYjQTWXcDUjZMCNKYxcL4mBHhNR47nK8qP9a5CmqV9iWM6l9qpn7TfMiCfu0ZmxccVYBq
mlM4KGSuTnU8glosm5Eec96aA59NGV474iE4zfInZCeY3i7OMQwyw4+7t+JuPEmMj7nY/LaL37Em
WAm6qlTaBpsdgW6svPPtWXXVOwc7cdceec+srTCzNLZy1gzkkqNRU8D9c3De6ciQaW9pXMGGrTOx
NLPyVyn3/ciLkKIkcgrA2CQCphRH9tdf8G9KeIT+pZWVm/rE92nahViMPYKqM7xFSDMnYtYlC1C/
Azmvie4YhkNuOoyIcAHO8yLWp2Rpft6ERchuySgKxZyHyefgUlwguiTsFQZWOrA8BKi4arz1bkXR
pcHVHSFoig74toq8++y5iq0+B+fEwTxywaaDJFkf3nlVXnve84L3NVeXBkmS2iBzn14JSlPGLZFr
vIbjpl/i2pNm/XQDce7PvRSyMWklija41nu/Stm7CH5nVy2XOHQzpaQqCH9w8EVpbUcfukEXysBz
JBfz8TtyLE76IYU0QsNkl2iglgWnkmVEjMfmtJ336WhFa1RVdH3d3xz1gniqjEeTsNPOc4FDbpgB
dpl0H+2UI94KVsJ5p21CbiDp9Nvk6rupoVY39dz3UNz4aryjlNS+TXgeBo6071/IbVcx0YGvHhQQ
ZosYBeA57HwA1ydk+QNW1z7Vonow5nbZPESFOWkFcG2M16EbCCibBgUZboOOu82rCz9LjTKYfDhS
Wp/i+m2QqZ2Ipzp+HlNofTcERJ8nUKNMgsrSqjFHAzD9IObs/GZMXy585c5+qJBcL5Exgu7iQbY8
tLLjveHOVPp8YbL5L/til9cULHLfJHkQfhj7Rxqnd4Jd6vDi3eYRFYE+ICoe3BBb+/OI6k1MJ0C4
Irfw8N7sgYJXnqL8jRPTt5J6urCy+n6qJJE+TPH9Bqd9mksr4j7fkxuBS1exFQmWhtafKE6GJMvg
mylwfT68Pxgie4RkvGzMWpg/v17X5llcmFvzBWilFnXxPA1T26IpYHABSMZvhJgP46t/iAE6ClU7
eytRMvPeQMsZ8cY0N10SKR2+G4RS/9brCI2YehXGP10PE3hP3WlGcRumKDgCiM4Kbj13e8ELe6vg
U7YqHfsY/SA/YaKJ2Ukrd7NzezsDSQRoN/WnBjdlfVbN7BA6vPtk89G7XO7KW4vCB5oGnxQnsNmL
A0jdQjPc49TPkPUYsVYfOQnlZta8NLly3SIBLyjRYHKmoQgKVCtu+/bay255N1OSthawQT88Ys0C
2QOE/MCZG7DqjVSM2PW9epgAboai3WBLuIIyk0fdu5k9LD7IyuEjFC1LYQCxyIhiUacXd1E+HZoh
2xsjcb/29s3S+mIr1jP5CnRRB2nK59x6sKJvNSOTNaKO74ZAFSS3xs8iNwvfTFweFmUzSH0ucq35
kZJAUBI5j906jq2pwtUWQKGwH3g321bMXS5wleBGeVp5Q4+Y25vqeyebUAmD3jwju7I3myPYzEzq
lBkjb8Ut8Oou92adfWkd85f2V6lv2gU5FJGwwb6G1wvk8orU9AAdP8zqhDozDgqeLSpDuyZAdvFf
mJnn3BvEDposUw2IptUPKKdGKIYBEGLvpk0Ypk7vGmEuLcH8YHudO7yCoZ9zrW5/3E+bq4Q7zuN0
iiM85qUK5N3CD6RTpkF8zrfd/rSfVuZfsUjrPaIoHYUku9tVL2pHWS+864mMwb6MSaA+yTuJNdLz
1wdmE4663M5VtKypF4xqiO9J3iVTBnSrnJiHZ2CCUQt9XwIN7Q6QG8xAc6YOVoemIMhtXoR9dse7
5jeT/cWHXQVONcSbm+qIYoJ6LYpnw3viLHX+C/523c/9XYXJSYC6ManCmWWFOOExgfgHemCgeR0s
75d29ABD7+yu/tAfwXyo01uzjFSJUnrmGpz22HZM/Pwtq5iYpXUXCGkKtpDiWzumplrlThH7Tp2V
d18vezMx/YBfGLIC6qB1tdKPey+BePQcMWYdxdoMB2Dz5mmGzk4mltnGvuPxcG8ub4Z8/D+bqygl
ZHQqtQZlN1KDUWaoWSg3Zg0hw7HiNYV4plbxoBilrgJJEbrx4KgW0pLJis5iyJXmHu9y2fTQxapW
YUAZp6RVGqRSlVBd+2B0JhJd5K4/9ir9roJFhNG2M6nkQ2Qa4rkVWGGy6URpeEbVP+TEpO085/Pl
um69dXHe4VmOPa5tz+3OOsrqBWaG5jkxMtoluiNAmbVnKBuYw1m5tiLj9ew392PxC1Y1HUVMgyRQ
EYrR1TBjivtm5OBKeRZWfpQHVED7HNGpICq0b0/jyOP42AztskJRzgfqGG3VP4OuXtBBlieE9iaE
KmR9nUAWNgo80i6yGXs+zazzkkDPunSiEppaKfFZWEAvquousmS8y7FwnzQAyAb9i6cHt0GG9rEk
JeemEIBaz86TJt/C2Uw/ke57NAz/m1f/3oF15qJBw7uZEdCudNecsksCnQPwlTLvvjz5oCHIuKnS
tucuNmP1Vds6FAwd4q7Azsa3kPAhTmrPh/da7Sa3tSTHuGrQgJq1mELCBMvghSfOR18jB2jXCVI2
T5tBCoqJxi/Je4QaDfs68PI++SpaQB09j4nkIyvPpR10bFmlANGnPQ1gRO0qLpRwPmx/3W4oLelE
QpFH/PDARfaQk7RRS/QrPzodKpp7M0sb9CsO/Hf/5qlcmFpdpFqLMpcuw5Sf9LdSJriSzxUh3HyO
L2yszqVUDFlRVTqyAUXMTE8kO69Ob/qeIPFMzr3Xy5auoy3epDXYFkpOI2LbQX5v5ocHLzazgSDm
UFDcmSqwmIV608aPXfz+tX9wdnHdvhHVqpJIimeRZ6jnyi+/S53OA7FuP74/t/GjF7FYCG1ioe99
LERx+yegjI4dWIRU8Af9L/Ug3q6truJxmog2zeOL1LgY09EPrhoPoy5vJsmLBa1OVWYEklekqGZC
DsOlXmNWIVTRNX3fJOmN0WpW3PsXoqW4Lfx9XGC8Kwf5c6LsckNLQESV7EEGaylVa2lzZwhUakyr
NWQMuX7oVAxfKN5RjPO70ACqT86Gx7HGDOwgaLaeVscIymNCW13rAErCAUjvJ+MOhE0QDVfRsSmN
aBeMxBxBbfe1r/ytUz6/ehZX7WprwzQu1GQY55ApO4Xj7bWbcj+j8bgjKptuubC02uDEpxmpCACb
8tm7C3fxoYG4agTKsHm0oXhNXPFZ48XjTeK35fJmz1q4qUGI4Msh3FRyO6u8hbCkk7vkOhxaq96X
F0htH/8LQG1pcs4rFyaTJB+jOGnQ/aKCGWQ/JPGe883mb/JXRF7s5HxBLCwoQ5aN2jini6hFFD9m
eiRyB3QYBpm7n//DoOvmDaCqEtg6VQ1kZSt7SZKRLKzRz5v1YcJj05k+3nK9BU2fnQpsWPPU/YJT
qyl4fnxoVUZ23Dn/qQ6y+BGru2GMwjQU5wIMBkVZlFyNFLV+478gPcAb+3upq9sB+UozqlGMcRiq
sDK5iBJhXpoxtU3/28n7bWoNyzaKKEbVGIQzGuB+6vfYnYmblRMfdLT5kPlc03ocBnCv3Iuk+c7p
NSszZIbRVVOqVdbqEyc12b4WFrZWGZgXBo1K5vPWHqj7T895xpr/w4rEeyZwra2CF4ZV1EjQ8E5A
kbsCfWtgKRcCAkKMu6Irwcu7uOZWESxqSKUPPR5GQciSvY5ChmBPt969hmuP30bfLIgttnIVuvqR
JgqGlvHURRxJAo1hrpZJ8EMaF7umPErD9T/FlU+PXEWuXhi9IO2QvUZ4qpjgI5q7W8att9NGs3yY
pVl4uNPtO+HT4iqySKVWTnWPNcbRSy+djDjmOeSmhcW1vtrFqND8VDOQUoIvPWFZDYXduXA+OgVl
VYiYWZnIAjlnm2d0tZGFb5RSpeLlU2RexIpeBhxbkzmp5HZJerG01eb5ZTVqVK7m+ktnVeNx7i0Z
ZpMdNVcBlYZni6/NHb8hyUvGVoHYyEgLNhNUE/vxkZTPonqlg8f5bB856l9X3GJtqzgsTk0BnIUW
ufqrkbHOGazqAXq+YH+3Uld4ohcDutC9VQPHWQMmIIIQjHfhzNv3xU9Yo1gGxRvitMeFU6qp2UZ4
z8mjncvXUHnMmt79+uxxPEZeVTxKmtCmlXD0xvqUJKC6J7yJ63+pFPx+esir0FwHki+1I75bdJoV
GWRL3bU3vj0/yUOJDb9m5FXL2oPEA1tsOowCwhdNmgv8ayDglElS6OswXOqRqUaEGQUoqPv91zvI
s7I6c/0okUis8CrWGkxSta9UBYiSOw+0fQcAMAl5JRnl7fULv5ZEpYgrZLHGLtv3t+FhulJGTFTo
dvyO7vaaPo3NXrNM9MTIG9ASwVtV/KnUP3zAojWfI1zHszH/+cJGlGeKPGlwcyXtnbiZbuMpcpom
4ciqbD6vFvu2+jz6oFdThpzno4ogY5y6sWc9Tx6wdfs9s7CzCopZJupqa0CyIfGmnRI3bhWpV63J
zMbwTW/yrUbJf5K6uMtljRO0tnfyE363OsNVkvd95qP/LrdoCftPWvm9Q5L6X9z808jqFHeAn2gV
RZsub655lbFAuK+1u/8/G6u0SqiFTOlV5DlFXVtZ+VTFAes7Xn19M+Qt0Ior5y7KfGj8Du8k5NyX
2A+PfpE/fL2QzRC+MLHybbnsDD2luIeDSLQ9epPHOz+pnJpqbhBwEMHbxceFsZWHT0WBcDMhGcW4
V2eBZks5gAAV+dOsphkEZnGc9efFUw/2yhfMUbxwEQLzt//rxlr8gpXvkzwSoKMZ/PNOm6/KwKqO
JVgSkA07+X860J+OuEoDEiLkoTD0nqO4EDGAmPOMgOJjEtEF2fyKi0R4ZSmvld4bwjRwC+BtwSJZ
jW7ZtD9Jp7uqUown4k+62fuTHXre4MqynqOjmPQXAEFNxSikGyksOlCZ+qU9NFJ6V2EAAyyD5M2v
xL2AIqAQGJZej++TJkH4QjhO5KL576n8ksg/yrYvWFJP6IBo4mgVpXds2+JRU0GoM15TGipMiqdq
VwvqC7Bp9oiHlimInmYNAoQOFRpcNCiH56nwhgITAybQVFK4oBhckrIwlfp7FL0ToXmZ5BvNK65S
Ulu5CLnx3GPDEIG1FxxWenAHV34TkypGflcKZltH9+qArqo4MnFqz5GSgrwwYKIQmEpEXd3vb+ok
fdWH5lvaTYwWqa14+Y8wxpSPPGhnX892E/0eBrk96YpjtKPkyEY/2h1a42BA8wNqdgWGkKZROw/5
8FZ28vOsky51xXNNh6c0RF3Ko2DA9uObMaEtU9DDHZTmWMRvUxOcStLtssk4hCmxkr7YxSSF/oTX
vWd5OWJ2gl7Gvjv6PibTp8yeep11evU+GJENvvUHMW+tUvrelKD0mSLyXI7aqcomO6uLZ3USMAxW
Tc9BTUAzjFJVpkAHTDrE9WhN9fcgr/cFCJBCg9qiplnEHy+D9kuodbOZwH6XOYKX7foxt6qmZZLQ
2TnY31I9u5HG3hb99zbLnV6qWZR/zxtQiXUCeAGh56T38SGqSrsavZOagzMOvVUKkacQH1Xw9RoT
PQDJUuOpaOSDMhSWpCTXITpDvgyp7GtMkENmyTGOmwOd6boqY2So5V+7rD20euhMg3qAs+/GKnXF
SL4ZMBWkgt/LzGQMHw+jXpqVn+xRwTazrGd+mKJlrhq7vHgUC+keIFQnHCaLag+iB+5cMQZEWcd6
A/A9ho+K2sP9Yp8Ffe0UnmiF47PcP1GMAMfjOa8JA8n4Xh57dyokUySGKafQORq11CSeZKlVplmN
kO0j3KJmqNQnv0vNQcHAcHhb9MW+9VtTk4ZDERoHqBdbTaubte/vM0E+QtDmJg+pNRqyO+WTS/1u
D7+zi0nde+EPXxqdpFJsOhjnVMPf3tUNE4fpwe/u5ba34jADydO3KiNuIen7Sa0toAOtrkUHMtTu
aFkeKGjeUVBhwjS+QI1vP3og0zOIk/WSPZAMr+cRP6d8EijZN0GKaZEW3YXBnIac9fDxNn8tG/Uh
8MhVVYhb0rDG966fItlwPb/5YYDAShinRzkmrAHWZ5jORC/R2CvtMnAy7/sQhUxu7a7EozkFWFsQ
LQWkngHJ9zEJ3Erae3LvphJG/OUgYxH+dy8FMVYasbIq78cQvJs4IU053AYA2Ui3mPIAmC27GSVh
Lj+xKq3sCk+DMbip9G+tDqVDv2J9edKQ1Ywktwt6lnJAtksYjs08P6bjHelVSw9ilgkPUROwkKRm
OClHeLdZ+o07xN8qkJ6O+a9hfPL8t1E/oQrOSA/eTYBayxTTEeCWk5G0F8FtCU0lyGBb4KGyobxi
6WW4i4SHdNon9FxhHjLp7T4vnDF9GIqeDZG4V8W3Wh5Zjrk+wwCPTStbZYQaYfyCdBCSwsRWqVN3
90r0FsOP8vwpiKAUR+4KTC5U8FgSIGUrNAZJ33OhNUdPiU4F0CO9pDo1xm1UEfQZiqlPl4HUVod7
Huznh7afwUMtA6273XSK2cgeC/tH6A3vBjXZVfQt9nZFm1pqjmE1vXd8TbJSIzOTHhCjCCpAkc/a
8UVO0dzGmJ4H0RwcSkO89sablz5R75rjRxARTZxhp+hvko/m6/DmBwjvwV2fXuvqqfIE1oWGHUaa
WUmlmeO8aNBIDTSNhXikRDmaoR2+709/Si05fk+htjSILyno7zS4ZVVAPbN/Frp9Op0bX7fUqTX7
9E4OHtU2ZoH3FNLOmsbX0cfLGANWUaaZGXjUas1W2u9ScS/HDfNTV4vedPkiyZFZN6mZVid8q6hD
4aOK72qq7PTCw98ruv40GyR4UoOV1niAtDST+isGZmZ/qBpMcUQPPoRXs7BkOYibC/22U3feeKP5
uKQUkaXJscafC81eEp3Q6FiggdlUPzeiYUl6hf43aNKn+pTrtxG5BW4dE6cP03CcktISi5+FPtn9
9NqAm6BtZHcUUW+OdSuYVFx0L4r0WoMaWI/R0kZ/zkgEM6O6nZDALsT3Nv3pUWgLQjs60tGFmt6n
PrFQMWZ9YJhDCbZ23Gai8WCI1Cw7Aua4vS58T4drSGXmebcFmi148UONvGCdAAm9dmBCdGi0i5YB
PB8VqHeQY53oTxm6Oc3ws+xU1ohomciQ8IV6FdbUPHfic6S+5xExe/HodZqlwof7Id2FUWYlEzjw
+/y2VQezrl5DuTDrrrWl/D317ym5p91Znb5NhaV3bzKgMzi8buRpbjYcDf0XUiBW41IRUuOQgos9
6gImRall+KHZVu8G+DxHTKVEegbtwVcdCDojFq9D/hL02F0w9whQetRzp8ujvd9lbFKQliIctTll
egoWZBmtzxBpRz98D8CCilnxXSU5gKCYGQ5b5cdMVJ48eS8UT4Z6ifW9B3NeepOkSDCaEUMx/j5M
AkhKFo9qHQO4AWNNY0ZSw+pIxGadspQelbFgRQX6V280hfE5Dc5RfUOHgsVSazXd29ReVO9CVbiU
cBhadGLBTBxfAukSDm7tP0jZg9p/0+DWqQNYQ5gcBXBXTNcqSs24fBtwwvLmVWzv2hh1mxKBoLoV
PAkhUHBC6dXo3/3pte0wXy1cVCAbFfB4BTd5cptm5zoFE510R+THjELNZtwN00k03tL0qtAHf3zs
aMRGOHKY/VRpyjJ9R4HGB+u/cRq9y9SBzjWAoNf0FqXgR+qlm5EeRQHVU3LA/xJIJ4neDt5NHYHW
vnKUGFmcUT0nUCEL+tAEoNVqYs3SEt+RlV0Qqm45/2cu2Mii7M6QX+kgWbGUMEOLrb6uLNUYbLBO
MU0ZrFCT7QnwnEStTZU0LMKoeg5ku1z7rE9VN27Fney1li8HbASDU4rsrm8VSwiV9yBCYMacZgod
hYhELOoN0I9cggmaaKrK5OKsVOiE1Pc5cfIkYzqCot/+yKANF/ajqfvdoQrv/AJnRjrWKZKQmlpB
/oYI/wu8YKybmzagaAQ8zazzXUQgAQh9agSLQX2WAP3rw52h35fCmYJrMNAvVRYyDV6qez8IJoFq
DSpNMlJ0oTx7Xu1IPt2pWffwf6R92bKsuJLsF2EmIYnhlSnJac3zC7ZGQCAQ8/D117ParGt37t07
j91+qmNWdRYpkEIRHh7us7tGmkMmvMjXIpwRkeZkANf8vmO7fFmbyOhU55kl++wtGKXwl8JEn7aM
i263itafiQiRdQcldF3S/N5AuBqr19p8F9DO7NNlQ6o8WOFQPlFoAIxgdhvb1cCNLTFvk36UKvcK
fbf28Cr4qt3rqsv8UQi/Ri44TMLPRrhLZZM3IjaObX6TZxhT7e8Wdq8rZIuG6S82vh0SJY7cbrJU
sFg3U8KCaY5hO+lVGgrdAAVn3BiJaD1e3TIEIzuBiIerYih+Ijck7LGmL9NyZbDHqXxbrEO2PMns
fa76UMJGAK7FHivWcMQZAB/IV9aVOTxUrgpMic3EP23ze+3AFGRf5nylEwjqZOg4p4HO4bEtxbXV
vnX16+hALPlEyB3GTdFj4KZAzJMI/aU/0NeytRExh8hxDylvd7Z8NsvJ6/obDS8O48l0j417cJIj
tY/tiGulfSxRLjCJSwgJQ+64Hs+glta/pi30WabC74r3gn9VFa61JHtvLPDuWtMOU813dg8gvzai
liYRo1e90d8g08nnJhKZxE0Od2vyAkwryCRyWOMht58q6z2VdTivj3pJt4qa3tDg8ac9KmDWqhjk
xfYTxd4sQW7rH+cFzOflnhRpUA33Ji5Cnb4uywOkjTyegjrrjoehSr1xuFl4hbsIAxdG6xUTkiMH
p5LDdksXN7Oza7rYTL+07o8V1o1ULLSndPJk3oazRG2ib3Kk8onufWoNvot4POlXU75ikRvmFOgb
vJjFrW19EvGkhhttvAv1XGOfMX1bWJ9Om94hh/HUhCYAq/1S3VvKRcEakWJA3r5Grasjcy2DpNae
snASRReJCv131nhVOyJk5rEA+osAnCJHnZ/7+TOBq3ZV516ef1MmI4d/kQTmsukc6RzDiJMMG+PL
wCZf1eJZM7LCSQc9SmILmW3WWp603+ra9fWKwqnFXY8PZkpUqjTokQ1KHEmyOEGKEWlpvBZp5als
8lkT2g3DYeGe5o3P85uJI2V1kYzQj2q5NzE8N+JaNPRnY24bXeGPDGGmKn8RX6x6WToIebv6BR65
3qgfaZ7f10Q9wKsJlyL1cmTjwi2vxXyFCgy76alrn8fkpZ9JPBXP1vqdjwq+Gx85vS4myHNDZsTF
J2o7ZCpwEx8g+Kh0EeVjfVNZSbBoesdSdj0Z835ai7iX92MLO7vT4nCaefqscrZd6ypM09ZvoVGb
V2WOVB7tiq6P5+7Z6I2Qyhdmo8Ssd0hwyXKTzjg2Y1p7pnO0G/NqzqxXhQF3TyDMWsWxn7dEWOGA
6lWZ677t06CmqCmI7Q0o+GzMMxf6UAkeLun3ojI/a+5dJ9tkevRW1At0LH05GIj8ew5mWkeNA5ja
yCIKTC1zOwFbrqvfWYHvCb9Iw/2p5ntZfMgUe5W7keUagcVK2O6CPmEl3toQLxNJCCb73s5v29n0
HF4eFjX5kuFKqtc4Q6bolO2dUVdeUld+Z2EipECgTQFQwYqv15GLIJLbQEXQJACbJmLlcr/iZtPW
CsQFGXQDYwYEqwFBa15Wv+evmZ1FYHBeYSbDnzpYp4BELqb62mrEtiqGa9rjReTrjdPt4fwX9suy
JybmM9o9He5qkGYLXQWW9dGkzBcEP3zZukoeCjgQrK6D9awRr1pwefDOCGp83SUbMn+5MgF+AoFa
3Klt++PiH+ZaQXlsRZ2AFGc4mC76i2kFebAqAGwkPfBPMvzf78FAjysU0+a6+CY3PTNv0eepehhD
2SlUVjLUKfPkZL5Dp7BUSF7LnSqgb5Tf9dy+G7ovVt6tQBrGObSBJzb2ihTrU/HnFFXdVL3n4ivH
9YFB3U6jX2aCjc2sF4tmvgGBXdj+Fp6btgXkdluJTLDtw1mJInRIBQneFZo3Ne0Q3pj73duyRw5N
ydFxILvYwxaVd0usibymXVI8JGmdfva5rpNQZD0qQoPkMYLJZ6eWEKd9ORZrpbhH1HBwRrHhpxyi
tR2ocTrd4M3Q4kWh0gUptsTo1HfQ6/W11b0UYv4ehRFWCdjyPOXzdWvIH7ak72ZNnkjOECT1wRqn
ezIOO5aKSFEWkMQKElJf4SzkYZJXn66wdmVloxIoZ6RR0m6+LMhvh9Uyg7Qyuc2u0vq6nDEwJafa
jDCwD0tPiuoXVSTO+ZXZ52NAbSC144KINBQN25aTbGPDzUIos4Wp0ia+HbkmtI11Mqb+qMZ7t/2g
YxFXeXVTCAdGypWoQ1oVP7V0oaZEGoS+AuZF4B0/DborkKc2d2sOjEbUaaBofds37e3qNLdlPlab
3u5H6AE2t3TGu1xM2UbooqGnAAeYhTi+U5WHrEa7rjZ4EiRucmRLB/jNDkV+pXJkWqw03rVEUAG6
7pTTJiXjQ+6auHUgK9uMz2pC5lTr/Ns2+NNY06Aemwijl3HvNpuEZCcNInXdtHSbI00rFYRVsq49
6obFJIPsIryIZenJ4U1CtltMVqwS2Bbxp3wCNqjuDcwDYnsbiJM5j0DWOVoC25vfJOYcUhT9hd70
5ttILdzxHFWi4zkSmCV/HTTwoxU4eoM7BWV6U7soRB7n6VbmZD8nPxwHoEO8a3CXOjU9QAIgxvS6
Xycq1LkBIAobbjU2FeAVN8WwSYpgDkhrde97wfwe0GtbXC38i7K3xrQDbcbVBDhW/PRS4s7agWAF
BOHVRBU4jySaKMCD0ROUAS3W8TDw0luKOSKqOmbVuzQFjmwaDV0dSgQwCaRUUwQycUdHcsvX7EhA
P3DGm8l4d0RxYAKDN3J9YSKyrDdwvXzopvsyeaH5TQ+zInd4cAgGUgF4Y6/5vMEy++qdlvAmUSaW
jWZW+agQ6/LHciK4k7OtgwtZ9omXLGVQ5i9td9e5OtZ6g9GfXWLa19XMrlTzWo3f3Qj3wNUAX/wA
PA1uV5ulGCKpSeSWym8MnHeYk8qkjPjEcGgRW1n7uOLVCOsbKrFBr1CTgz4tuzGyIERSG+owtdJL
zOvGCjT8bQR7QdLssxFFfN5pr8d/Db8kDxZqWw6WI9g04YA/XBW2N5ETc7k/tBDZbHlyl+L+s4Gt
2OlyPalu9hyzxdxXpj8KgV4Ur6otUBMm3hsKQYm0GVCUraGRJBs3zQBZg8LbYfg0z3HHGV5vuIDZ
rsviKZ8xHw3SdD+8djkPk2U8SlE9irz0e7sKZAq0CP4zdToGhpH/rNJ6tiV5apcmymzzXo21v3RT
NLToCaS9E9F+vLMnZ2s5cHFdpoAOTpRlGPRxra2Dqw66ITGbbyXIxQq1cttOG7N+6dye49ur7ULX
zZQBOQffbHKPHbFOcDKgX73tlBH1mLZAY/Y6h1JIY9lhi4gpgOyVoJNom4QkRy1klMeyRVwc532f
vjPnbqEPcwWJ6gxpdTF/nbDOsRjCdhbHSUEGyhR+AgyTkvaQuDNOgbnVw+K3jgi6ydk5a/9JCG5s
1XtaCr/vX4y8wBnrg5Sjjh+rKxuDBhjR8BaJpgjqmLpqoz4dkKnhrFvQxQB0CkUvXwHt0SbYneW6
gTLnDU9h3pZ89EI+zql16LPkymheEGagzJiGgpUHa7ZwhF4zPL/uf7r+KEwbV5Md08zep2O6WwfQ
I3rinWr9VQ+xaxSHwUg3HIiUM+LQpc70Ai0qj7lkX/SYEnQGXIUVTIWXHNnbtSD1B+UibCUDmjKa
9ymv/LHM98NS7IRT7GXLdpZ290kBUJHn4VLmN8R0cLsnlT+nxpbitiwBWiycf7fVGyvf1OhubWB7
EJDapCdkKX1N3TZwyk3CYbWkQb5eZ/bR2zp2NcYqBcPpSrZKoQM9DiAQG9yntQrrnt1qVd50p9yj
qyNDYoRbttjP23xtPAI1X8Bh4My20WDeLLDmG9xowCKxWTYzwMRufLdxkRjmgzCeMj14tHxeDRaU
J8M8QnY1Mq6+/MpbQIgwgOItQiXwjPYBU1zRMFU+wFaUPbYP9WJ/SYDe5EvYz19ml3tgNAGiLyMk
2H5TLBvDWIPVvWGO8p0G310+WHi7JUBvZwx79zVp9ZajaGuQDnOYlc2ABmAH50uoNqblY0s+WJv6
Pe5+8YgSPTDmAXbabsCggDhJEhQ2es7ocC3G4E3OvCNcelWzt0GrVomFROl2Bb1Q2F47veTsxOXK
vJGkQYtg0HWThxtkt7oDbFBlbMP5J0VHriyYnxo3EA72bdbirtlPuL6cGr1hd7dmQKCwq233QYxA
Y/fSHPGXMMeGOIp64UTiEuNuSgFxIG0p2L5mKnD0uzNZSCY/ukz7dfa9yA9jdoPR3lZaeT30aCb6
2qc8NPvCm2E4X6671bmX2S1Et5yk8QsTWH1+U+dglXefspVRJ3Z5AY74+lpDxmYp4JM9ADelBXbt
mwJns5KxSRFlTAhPoV3WbTpU2MBt3czwm+w6N00/lTpUbCOdazVdd12BlzZ5OUaQ0mYzt1dWclj5
N53vxga4TKYDMW7qPPGsCgfRfDaQOxr9/anvT5KNSdA4YkdjuqYu4NRSIN5BB9L+YrjSSvlaovM2
f7v2FI7iarVgCItf5Mhgzh9zQ/uDqVBH3JL22rU+M8c5wuhlZw/PGizDYr3tipesSPyccr/Vt1al
vLE/Nsl91tUoYzFwXLyZPNm55JE5b0M+B+6KxBVtDReXCrPKGK6ZvqqXqwl1tKi+DN5tJUNjyIG5
oH5XbRa1CUNemAfDTD0GB8ssPdYti6128mq8WdK8dI7z1aHyKpoXC6SKoc1uXIAECYfDCKpJCRmj
Kg0ogC+Q0mIkPDCJjAxk1h0IHuD3Rdz5rgjSC7HsHDmgJFuvR0LiJb2auBOigxnkA3ChpfE79GeS
PsGVfpth/kOvnhDfaYEUhbCQi3lDh3EvWjAilrBke21hPyMTUMaXqV9XjAmY4mMx9wZMVVQmHofe
+J6yA13be2xYHM8h4AYmBszXimTYuy+lw7x5zZBr5sFSF57VZMBzndsSMGxCkztidL67LB6aNziE
zwPaQWnfejbK96bGpKqNKt8ZY2Q26HOeaqzrGo0+CgGCwv3JdRda/WdDX93cDNy6BlCf+kv7Qhc0
TRJwIOb7roSXnPpsrK+U/mTAEErwWFk2hO50GOZjI740SjrZr/4wgoqGGXPUau2Irh8s3xwjD40V
A+/urdEehKv3GZr3wnwppiHK2kc9WUFunf5erMf3trxxT0ConHyd40dSihLPANKMWYxE70hhgznw
/E9T6ISOZLc2tL7YmsVue7T45LGl8RQcVs0OtSdGPEgy+hm6QrJ1YkLSyMXiVmwkprKIOkbAxxVw
gA5WUD5WBMkCVQlUVL0BmViCtIXB/scaktAR6qlwS+i3Ej8BEFLAPDYtHmxEF54mQBrscDABqpiA
hVNsk84F3Pfdzy+wvUHVPvhaHvNCA2a5ZSYNMpSLVKFnM7bRbBo7mf+gbe8LZewSpWPSuwidiA9c
A0rrrvVADmQUQQ/aty5Wf2KAXTTMz+ZyK9HFc46kBFCK4AAHA3SnDPQR4FwUzyZogVh91TShzuq4
751dSpuoEX1oOSxwS/hNSitwE+271U8B1E4JFdjSwp2C1hZa+qVtw5XH9uHIcHtyeBnhXF2NcMuq
wOLMdVhRFYphiVpA1xNWnU8boXO/yl4S9Epq0qNj/8hRNBP7lWRoC6FemejHhMWbdruF2Quyz/Gp
HIEzge0xQpFhQMlwalSW+D4lspFUjrFkkPxM3lbgeExDugNAmc5UtDRtoOBsm/K3FtPpGTrty/hR
S9RqCt0aCxETGyIBAdVZS5+eGk9NE1u1+WXmuKl6scuMz9RYwQxFcNCVr8qfubjTULVz7PtFN/7s
Qv2N2ABw31ZLe2aKc4ZjiVHNIG2RfKGK65G9WfLBLkAOME4HZg1UFetTqAEypwft1RJO7UjDab/4
9qzfpHh22I8094tiUYUt2eJcjmiUyMnwp/y5qfQVTYZNha0FxR6vbvQV1BXCoUN/BRgnLXqf5V9k
bHRQO6/OADtW1BM2EnRaAS9uqNd2LJLV1iYH+OfFKv9OjAG/AWEaubXNoPdRfutTCdQ5d7o+YXVO
yBcrZKbzDKcddG4hLWBrtGX7IOlMtLgOidMimYTr+4BWaeq+CNqExQwbbE7Ccf1GFucVuEKt5bXI
PztxzxIBTNW4oa46wXCIW9YeskB7C3YCQnHfyKF+hIalWbAbti6bSq9BaS4BWcD142+nJmvCfzhF
pzB5JRXkK7q31jQ2uHlNAwtvGlhjJ/6yqs2KF7XCscC0wQ16yLIZzk+VZwPTpCn286mgqSATVgLr
oQikOH2ZdtGdQFmBaYqigkS0uqaZDPvC9SX6SQn9BocOa2Gws5QhXQdcoMIf+3sJuLlFVw7JmWjB
XJjuzDELhmUBowPwsJXfln0VuWgaVmPnZ4DjTOuzxnx7an0OBpQ4II22GN8Ml7O9HUEysxOoK6yx
RM49neBiM/FhLuF1mFlJnEdXzwBWDJ+iuplAd3dxuRF6jZ5wSbp/mjKJeJ6mTQM6CEZR0G1/1B25
VZMZYfpSNWqrO4yujQ/KelTusWaPnbzN7DsbrzVx7Wi0Yqv4NhUFheCzHu8G4DYlmlvQJ/CnBErV
juUDOQtV1UMzPxZsjhcL1cOKK9vaVMkbRoRDknBvqj/Q0ECCYDjfJpQ/RIoEtcMf0/wusXvUc5th
3cz4BLW2o5mnES4To203FZqOcuJenT9w90NWcF5xJt90wUXKcaMgv3OtzdS8SDpuRPZWAG1s0K7J
LNxJMEcvUekI3EGVzzqG/+lGbDyCRYwk/OiU9TUbhnBox6ixMHLh+qdz4ZSIW5URp2sagwLyWsyP
1L0zFEI7gGkXelxAFW0FrtNLAsbPOB+d8Uskz23jk6yJ6KRia3q0xLZO9JWLQMi0DOCWGS7ksV0A
SUHOqAHqZNRFoNIRf2AC9wC99IIENXtN7NyvZxFgKss3U5jIDm1kl889Qw6dlYEtYJaN3r5a0BpN
31RSHAhwN1t1yAeTSNsIosvg6cre5DhhEh1vSoBpIlVXuB/Sdg+5tzBJAQtzNJwGGU5A/xoXmfwg
d4I5vt1Ve9YhikrdeItO44RcAamG+gNuMMRKThhY+Tn6idO64UAUiWqiwibA6UikjfVtWccnOqHU
XvVDldaPqwbXIkX2XKd3TjXHqupCZsOnRyYgK4h4gjFRDwIMLBiChB47jMCMjMB/6Yu63R49l3i0
0LKS4wfnz7Y13ms0ExeJOmNWn3kz+0NOYBxX7nk+bBta+fbEb2Zxs6KPmA/IH8rrtWVhq+KWAbvP
T1Vrj+2GVowBNKXepRzjIsT0e/QHFOD70eDIveq7YjSCVL4mwAnFsKKphfbst80cz+A8KKgdlwJ6
8dW8Ld2fZQG/CrEbjYgKdqisV2Am72YNT6dq2LiM+LKAmU4tDxUzvKlAXlWMQLVBeSsgt5bdD+Da
WSao7ejDNkgSEp7cyn4MeSMecuYi18CsTgt1olOKiMR9hVejzr/QsQYdcfBagPa6NzGUmAeWeeQT
bAgr2BAi2Z35pstAPZEFbbypLVETsy1p0DNAv4aDYTBlsNHW6Gy8qT71dHmTMWMzDhqUPUArAJp9
1503E0IOLNS3mfUgbDMsEkwtddmROsxXABy6lX5qzgCxodlAMThlQfOxPNJi3hunzZAjzCM6QWEP
b6JFG7lGPavQgaQV8ghTBzPHoYY5/YHWj60sAwI5g6Xqrit7ebbz5rvBrY8CAGqsAp0raUUKXVcJ
ZleCOdOGh4ayDimZAcRBWnNODl0OIaEKfBgqYyoR0BaIV1kAF1a0vDqAgbUDjj9fwBPofMsCZFLf
dCBEOxl4Hw7/R85YGk+12YMFh3eN0zV2w91Jh48CCaMWMicYzdKEh2os7xj6bXPjgCdD0TFBnmKJ
uMGNLtGpV1mF5qFNt/W0Riqzvvg6H9CVwY55VwMMDmszSNHRbaF3YqF1lC+xBNklzRxwftTeNAoA
RvS+a+07Vti+Y1F/4PaGl1m8ds01m5MIMnRBVuitxuHUoHglJRLxaUaGgh6d0wyBVNVHMy8bMyFe
N8E6dbT3xqjBYyFeNUzAschuKgE0rGw3TN0+t0B2c9tYlgZYXuNtIgDHylzfE7yfGdKEVrX8oFEM
YR+FdoPMwq67SRmyV6MNpK5B6/yCMZg/tm4slherxgiw+nZRFYPGl/sdkK+ApegLIyESoLX27qFM
mpeihoWloFd8WhgU+ZtDYwk/B7hQg/BSDr3P++OM3q6tWVSjMYWvHLhobeUp8sKlpA+Ns24k8gc9
JV6TgQbXzzvI9gYSzyjsH0SWMHVR+qHTE7DJeRUn1CkPRLeHCGPQzLc9CqnJLu5TWCSssE4WYClU
eJMuR4pGCYlWB7dtilfYInkW6LtVSD9dMm0zjb+90mthJU8iZ0fZ26hJv5jRoeLoQxvdwQllSwHG
XYf+z4gubyYdjGoitweQQIQRrGSKJkM9iBOFiAwHXhcPFe8xkOveGGjroNvgd6x9kBwDuWWK18vs
nyWhaHzRwObFuz7Vem2TfEmwj9IUKU6LuRW4kVrAgtWyNZl+J7hPrWaL9gWwyR7ehS0aF9O9muaN
jRPcwp+zLsCaaCvju1/HnchKyDgN4CbWi4rBMZs3bZsczYyNfm85HwMWH475IIME6UQ8K4tA+wCI
4TQtGagVw5OVZ7dq7vbWXFhbqswdvD9ZMI95iT5B+sCb9a4Ty/Q05129aYzlK68rFLnZ8MUouapG
pJxNWcJbul/63QTnMKSaJPUwHWp5uTFBqY9kd71uo2oFNJAO6OAM/ACiy60jze2k2gdULMfk1E1o
Rp1jSESP8czWo+YWAP0OJ7Gfgt5e8O8TTNwBMGN+ZZ9y7tRGn8sYtgYdv5AmNt6gkJaZQOx8mQrp
k5IeWGXv0tlsjrQjgGM1fMYAholp3+UgYv595uEfnbLfpgB+ocufjc45DXrAk8ggGAe/75MsU1V5
4KfDZ368wlE+2hcUp+gFfv65WidZ0dlberRuwX4Pecji5rs4po9DRP31HW85hKl7MOwu+Uz9cdzm
33XaZ+M2pk7NhUsb7BgGA2sUFXpg3mT/XHidp7GNv7xO+2zgRhClE3vBDAnZWT/8OAamj05BYKKv
4IE497kESKEuO9H9WQr6l+WdDeEwg7DS5CPUPJHKBnZkDxsktBi12BuhDsnr2vrFliJLQKD11vf/
QJHvjwM6wrFcmzJqmebZ9IzRCdOVFXZ7C+7TloRI4TqYGMHkTYVjSAJIB/0HA1x/Hnv+96lnYzSq
J7IDkoWnoinnCcjNfJlWNK3hSZwi3bSoJT31SRsfAULWGyRq8d+/+B8n1X5Z9tkUjTZYyXBYTx8c
5iCbPoZPZWTGlybVLr3ds6mWiWhdCDSVNxQ1kkSGJqHW9veVXHrEeSQo67xVFNoeg8rAU8YIEq/D
vz/iwss6H5KdQEAthcAQlz1T324dv6NPrb16aXdrut8Mg57VdGGoi/5RweffD3Q+Kzsq10HYxIlE
H/xQRScz2CGAVlDcXRhx+nNg+++tyM6OfqHy1C1AgNqYFWiQS9ag2oYTbDLe9gxlgLDQfvj767z0
xLNDP3Ao6soVQjeO2q/Ti0KzIQd9hoLhSUAy+PvDLn270/b5ZfJTN23euFn3XyOZ3abA2eL/943O
zsKIOTa5ycSQRGsXNwDl6qy6sAn/PJT7y444ixktM1bCWI4PZaLS1xAht5fPfGbv2PTbxEVeZfAs
HtBjY8QA064aj3ZdXLCLpKcL5/eb4t/tchY4xhTUutGGmAH4T//4S2dBtV9gkVpcVK7+s/biLys+
ix66pGSpM4z6ldsl7Hzj/nRF1Js2ZrdTgKopC+3t33fLhbj8j37SL7ulIGZJjBLTrZzqoFE2CtE4
zYEZk70N6uYJ0fr7A/88UPnvGvkpDvzyROWm6wLdp//SITSu6QhitXcaa1zhbN3jzAPdHZ+Qtp9M
fbMQjkr/XxIAv/yCsxQjGx2Z6gbd+YWvxCMn0lqBvnFdmSiz01N+f0GW8H9J3v57D/GzkOMYoPL0
qNlhiDA9dV4VzXHvzT6wedNDvn5R0+TiSz6LOH2lGGT8wTroX6xd5zV+/7zeTeikhfMQgaManqRN
GBi7d9ljb3j86F5IH0/H/y+nhp9FoaxbLSMdEPJOU3ZTaQOS4ih9xIVgd+Eu5GdRSJnwQUpLhIh5
dU0fPV8wMSm7sJaLn+8sEFnaAf2qhNpItj1JooJ0ukMd4autscEgDBzz/n5ELi3qLOJQPqUdrCUw
ca5fHSNDt+zSIbxwIfGzOAPuoikqhmRoMtpt3xcHiQm+ygC8o6btPI2b/9uCzjKW0TLJYLQam6G+
nsoniZ7a3x/wRyNS698jfa6XSV1BMXua4oB5U2j6YEwF8wfM197yTX6o4jFcgtZfnmuwG+SlZ5/O
0l+2ujgLJ03PE6JPWx0XUn4HcDtQ3//Ih+NXeO1/cLov7A9xFk36hiyNksgxC3BTjeJF89cLr/P0
F/62pLPwsZRLtaoR+R/fNFcY2WMIztnH7C8ADbz/QKT7wh0rzqJFi2lEdwIhabPs9Nben6LjPybr
ceVf2vr0QmQSZyGj0IZpJSPqn8kHY9dH+nwPjNK3rhPvpF+aQ3L/kqfKpUeexY+pxxgonbH/NVsO
bEq2zLC2XacupCqnP/O3r3YWN4DKpXk5ocbK0F+wm4fJusKULirN5kLU/T1PMWHyxVwoxzkucWDT
gF/yyx1eJPhZI114hCYz1HsAft/X/smOFjMC8XrMg0uK6r+rIp098WxHFhh84101cshvT6EDxPh6
vE5Dw9c/UwCQFYLjgkP69VKq8HtVcvbcs505JZkziQIj/3rgPynJD+jmo6maphjhFncdpniKotzT
RsT9WP78/Rj+lsmfns0Z4TYM22zTPfueXWXXQzaXPKLmGgmAoFnynBh3KTTeSPKQkNabq/e/P/LP
X/aXZ57dDJZjF+ZIGx5l2yEkYRGiXwnQF96wKgLsua2Olw6k+VuwOVvm+e3g1kK6Ep8WY+oRAynS
zwIdj3EOeXWKVKVfPDhQeLg69pBH2w07crEk/D1f+h+/gZGzpNSswILIE82jcgtjzcLXUQevodgK
xAbEBRWk9wBjH9CGPuSf5gdodpc2+N+/NWxc/+eJSgicKLWDb22AUELL5Fpw9wEciy8nwfj44jY3
8Oy4tXuwLf7+xX+7TP5ZuQuWNJSA0cQ7O1hzaa6StxO+L+vAHloAiwjeXXjI76Xc2VPOjhHcOxq0
ajseJcc5QMhFGxuCw/BA9u0nMJkvJGy/BcKzp52FeLQ3HcZ6rMksyD2v8lflTkiCDXJX5UYT//0F
/i9H5t83eBbd0aCCLSBteWTd9ltMOdEDZqtgL5Hdqa8SPXLPDS4p0f05HPJ/n3kWGoxaFLnh9Dxq
whGk/A0FdpkFy80IqbgBo40eg59vGuUff1/rHzeLYEwIhCTslrNdanPZdgn68pHuHVByKkxhE+/v
j/i93j59vF+ecXa30JzN0B1BxD0BdeIZ07/+yS21vr9cJv2e2J8962zz8waT5E6CT7fsyA5jrFA+
Ra/tWG/lHrzCWGz/vrbf9e/Onnd2DExegOhJ8f76CMQbWA2laIl79EN8rM/ODcjYJ0OWxDtpMq6Y
DYkLcbzswf1bNnL2I85Ox2g7FcV9CseBkL20WzJ7GK/cyKeT3NmpnBHfxuUNe2nnnB0SI88yCK6c
Vg6x2QzV/vhshP9A7ci6+H7YXypAL77rsyPSwuxgcpN/MoYZdu/WDnakgeHPMXnMQ+Xz/0fale1W
jiPLLxIgUfur1rN7KdvlqhfBtWnfd339DXoGbR1ac1gzFw10A11A5SFFZiYzIyPe5TuA3oGilTMe
+WK8m05odY6ZSAoymkbWa+RIupqfAzE4ROX0ZULHFOP+hXf7YPF2lwmhmdAr5aLhzkQYoFc0zMf2
T7ctbHu5j+W8J0qrlM/oI2MgDUyEo2P4IM6Wvd4vz6HfSo74Uz0EGITwedV0zlF99xUro6mW5dAz
xv2cMMJdAeZqzt/khutNOdv3Hr1WZhBqixbK9PRwYvw53GVe96P4gUFyzEY7wI3u+sFLOa6U53ve
/3xltIQAlBJNouHpd+iv2bkr7UKoIkEM1MWYcuxwaXWpM7t6Hlzf+/cvvDKIkcgpXwxcwcahBvFM
PYM+wga7Bhj7MKj2lXNiqKP+ZE/H3AMq5qpCFCZYGEqFWRAQKyJlF4GLwHQoxM2ogtzkNqLNPyyf
e2t0gSuDTORoqqqewlJSPIxDO+9lGjwQWlv/QT1NuReRRIo/dPwbBB28JIC3WCaSoLwvj8Oi/ut9
AuQgxqqt1gO+31J2xZn3oKS+6/PWymjhacQknzTgocGNdpqKre0iqLVJPaCRZxBlYqZNw6gFJ2pt
JxtQ4/u3Nfbqg5FN6RWZ0LXVL90eAEYv8wIn9GlBAIRpUHFsfF6s/Nx/fv+aH1aZ46Ooc6JlpkLD
FHCwsArNsofWX46aMyFGjnfiEVgD/pNv0xmsVsucogE9h3mIYXcsZaB8v2NCw+LcDJ4J5rD0cli1
bYTDgoccer9aCToIq/Q1h4qZJEc5darfPFfKs0n/fHX75zbtiYlb6s3ZQQWM3CAzZ1mcQ/leeFlZ
CA2DiLkJC6KcA12+M9W3aXhMQSg3GryC+mZgWH0kJp0gaiTKaYSrrnzHMxUlCChRAhJswxjlbQWS
2c9s5ZHz3XgrpH++WqHemqohB+8XgdaBIxtsdD5l200h2QhkDnHmnXJRzryO5dZqDUU0RR08ijJU
fq7tgo6hrrsG132qwNYCAqQIVG4pcES317eZMgFFphIZ0qmy+kk5FXyDqWYgDgoLeLRFMQZKTtSe
UiJ+V8TxoIBkA6wEmtU1IRCVk1BiQgdELX2+M3LQ82R5iUEs4ZLIshfF8s8hwpBaq+zmQN41Yujf
/rV00awPXP9YJr+CpmGSAE6BI+CjbIDe0eghtHFTkM0K0NoOs/mkntsOSAqUBgy0pSxzAaWGLi8/
BmWwgaUCg5KFMfsjxrN4leWtK7uyzHbKlj6fi6RAwM601FEmwUmBwbu9ibxPzgZpdVbAoxBjF+U7
5UDc1jcv0Y/gPn2Yz7GLIiVEEtWX5g1SHnhOLvek4AVO3iLJ9dlWurmEtN37Z9T+hNDU8gRXsdLG
AXK0eRxAcYq4Br6F2+vWNq/Ux1FXGBfcAmBf5BOuchIWppUrix8IzUOepa4ml5YMMk4QGV6KBkPZ
y3yWFDAHiIOxi8kPEEEWJaYa+sons/qU98C6YaqunsVTHYOsyKC41p9gU0d/H/APDCgKk/YSEs0a
MGhcjhhE7QxXLoD6r0dQOEXtEdNYYBIcd0oH8JzZ2gSDEepE3BEj7ioAAiaGJNJCdUoTcxYKOU3d
Y1svT7MuYSR9APOo6dQZ0K2F/hvdr51cQQAlifeJ8JMY3S7s0P7rci9eRisiX0jwlJrnFFX921u6
+UJYH1cmwpB0MoOOwHs0zislyS39+9gevcpSwcZvcnucm2kJCqOmipk9lK9E+olX3hhQ2KlUZ1zM
wRuRz6ZuQVzAjIGcwoQsXpUQz1Uw9GbldzxV062n3doyE32qWuiDIpTxtNPQnW7uGr3HiDKdCf2f
UgUDY1doYImySHTmnNZ5nkQ9Rok96QtdpmBhBArFs5Psj050LFEo4L4T6I377Fg/TDLfMUnNQJUK
rG56nRyCkgjy9r3ug2XF5Wdbm+We9QKZrwitCBMMUzpNLg1fOqGuj87q6PT3ZMf7bJtVyLUt5rtl
kp6oZo6ViQfaI8y/T0D7lSeoMLnmPa+u/R/uw8c+MtlC2waGHJUm3Deoay1gWPdhYwp3XQaqAb17
zQhYmqoIxKnBpZvNN0HWj6C5ASRAqb7UucAJ7pvvzfXimXjZg35LSQZsdFNCQa+15jPV824dSi64
I0ik/98HiYmcZodhiazCdlPdPuoPUMk7i54KfOH//yAZTAm/wNeVuhYeXfFBKvNc2qj10IP06y8O
0nbu8c+nNZi3yVAu1ZhE2EuqP7U4ACKfqQ4iRZCCTtOR/eEFo5ffVCe8U53bbnYzXuoYr5BEXYMT
Ykz3GDaWJgFeb6x1sC9P6Jg0nKOyGRtXJpiQDHZ1vWlC8EdrkwL6duIpoCacMe91eyXbJ3Jlh/Vt
XYtBsg67CPLjff5YAekEZLsLihKgUyAszmvmbbrtlT3GsRliWiczttRrZRBFYwKGYMQaN8IqM977
hH6FTz50ZYrxaqZYq4GgY2nhBQMLB3R8ff3Q2WjXc1uUhG7TLVuMVwNZeFnncYDPdU7uazwpD4NH
/gA/ZYGyytfP4dNyAROj0+/BRQ43njr/611fLZhxdnMyz7JM3Xj3as4eRuh2VFg2bN+rLgK/H7x5
Rg0iyYZpGrLOAn/MAjw65b/CRv8HRBDVfXJP7PoBQE74tCjG9KSbe/81iBg1CTxj/7HKbDVpiVnn
Is0a0Sbsga2UfazY51WTeItjNjNQQA2FAXMQuJvnTt3pGIsrR16+tunDVmth4kFUiMMc1MgsxIPq
ZXexTyuP/Nbqpr9amWGCAPje8qHBNIUHXUTEO6QvMgf2QDjbxYJ/uiTsxskAbVgEctE7TAvYgZ9D
o0H51ohW/V3f1Sh0YtIrfqK6UKEHqgEFUl8uSIUxccVxnvTbfLqNH+tl0UC5prda3WK9ctH6EcZs
qnE6LEvp1hA2aHv9nuNEN7O1lT3GWUdCMooTTRBpYwVVXQ/MCLTI2u61YwgiK+u2Pd5eMz47TCY1
6gPEhkYFqRIIbZsS3M2Ld9vKZvFvddFYQFAbtbMpjLgBBBNoVvsS/QIrWXiMUSDv3PDe6DHxiNpq
DlfGzds2/elqR+kWrN4VRpoFMrjfQETu0rEQEOfvOniVBYBUPMP+e7G0a5+iMj4lm2JSTJg9hVrD
eGwi8OqklcvZzq1wZCrgTSCqKOERwTiUsO+CTlBjFUk2aJFd9MLPClJ6qpjM812f8VVYz9oW41ea
ul1kJUjo9gVgNrLac/kMNV5nsMu9tosOYGkYd1yRlC03s7bKuBkDmxcSAyuk00rgmXqofZpv/iz3
pVNMFj+Z2EzvTQhnAp9DiG6wiZiAodM+iSMVFw96FWdpJ+8EQGUoMnx6pg0VXj5NNte4sshc9Skw
wSup0Z1VrcWTMLaTeCpG53MLSEe3fqB1SOTzXvnUHMo7/YDm5jn/En7hpaCbJTEK/gIpg6kBvMls
9qxpQT8sOLLZvttnHk0zZkzTADK+v31wt5zpyhDbeYjmchGKNlOxzALETOapTkBQRkBBS4yDIijO
bXNbzm1tjsmtwcXSLhOKbOBryzEqiUe98kK5eW5b2XyGrs0w3xHoOdJmEcwIO8OnD+xm17hUY7Wx
/yI9pH8bG5DW1hiPnbUYAdYwvYu7T+sHAN/cBXv0UfapG92BuwXTIdGluUx+9hB6kT/uhm+310sv
/K0fQI/1yp92Whw2hNAfAH4UCJWCHFyPFMi71BidjobHSlQeOr3mndJNTNd64Ywfz6cyqZcApxQM
Mk79mD/2Pq7OQ+waDjjShQdQqoO+y3pWPJoR1xwQ92dIMvWDH5fkvXy1WvYUiVKuFVg2lpbZAwj6
qgyPxFrfT4XmqkN0kjXtWezas1zJj0NSnOtUu0CA+34YR5AR9fFFUANw9FUTtHNyTt7AO+pMRMh1
KU+DNlU9tBt2bYlBNTIsD8Egcl5CvI/PRANTzuIUoxbwkhL4SiNrCjDNP6GBp7xEEvSQwohzhze7
wOt9Z5zT0mpRGMmwGNIJS3hJP3xOHNOjzyFIRtjtiWBIAEjf/qjfa7xIy9nX90O5+uqjaRaDqeOr
Z6fFI24N2kc6dLF7f9jaKLOADuYicM7aZmD4OGrvRf6VUSFdcl2GroDXLS9C5wngvLp9hbeD3coC
47KMBE2pJsVxCb7T8Jo54ffY7d7dVnnfnSG5wPmM7xDiz17DEGVDVhR0JpnbK81q3stD/v4ZQTDv
UdFaEIGiyBra0T3Ep4B3ky+gmHFAj3VHZ4W6swkOLqf3TEzS9g7qo7vqgAIMJyb9B/f98cuYhE2R
lKZTWvyy1q328Q5yXPvOovGvSqFXyk1Had3q00aYhqkRSURKrDI3VcrGEoULxECKh6PPavD+H2jm
xgMybhxdXRTRwVRANQ5sIeOnwcVsyuqMb1xFwSGMqz95Ba5DVCIXziXZOK4wZAKqgZI2yKqZw5Rk
uTGIQ4mAkAvHaSicrqs4r7CtFEWHlAkkI1EgUAmLVJTUMJOSZlC9orzroLEwomuXiF+HGXi33Yg+
ioHOZax3nItCvz3zsa7MMkszUJaQygpmSftrACVDP5sg4oksweBAXLfCy5UlJqwD9DGWQ9WpHl6W
udtE4AQocCVyu/2p+ooT7+Mn2Y/vtb9oiW5+P2IahmrowIJqjIctILZQi5AegbtJQMvyqkOq5ra/
4VhguQcyZVbFtq9w+Yk/lgskiSTOh9o87B9rYGkGMqWceyJjDXnydaZvy+CuKX7cXsX7mPTn0/DP
RrEkA4FaiImY4DToXyTk671f29o3lIe/Co+qGznL0fi2HONn0Lt5dPikOwPx+Ro9yPfJSd5H31vR
kjhhf6tphmPz8ZOYY6MSqVtG0AZ6vb14ImZM8XzfLz9MW7FMv/Sqc+DORx64fQvif2WVcS1CladQ
U8Ru0xw03GEA/w2EzOIfOldEx8pPvYOKTOHOuwJVUlC3H+O7cnf7a2w9TK9+BBtR9EjSzRhup4vU
Ux4hMEPkQwbVQuBmqrDHy+pOgHA52HmKL7JmJvZglmd9hr5aOZkmKIyAQYz0YnFu/y7eSWTCSb/o
ehb1PYAEo7QftFcz9ZMi5SyeZ4QJImoutkk9w1vMRN5LcfRcCOIeYG6OmY332tUWM9lebsZZAape
1TPSL3l8ycBMnUGOQoL4m0S+3N63rTh8ZYxxQ0oeVloOHiXEYYrGSV2QWJwV6KJmOMIyJ+pvO/Z/
7g3bXQJz5KyaOjxStqDpqhyWQvOCCKSoyRNnWXSPbjgNtreEtk65BAmWBRKdwC/wutbdHKWMApA7
3U5eBD9zs9oSd4HLq11uNWPXW2ow4QvtpLyFSIqJMY3Ar7zcr9wZrokiJnmldK4txhN1AYFegIx1
JnsKpWpRo529fw0mR5xHyFan6WpdjP9p9LyZTAg94ahoB3pUcj94AmUmcITaEbgLTkWaa49xNXje
w22EWFv9b7IesIHFIGJoTzJ6QL1o8dLl7XRAxmNNMhRdMtk5/qhZ0hmka9hNvDsw7BIBa9v8MN3s
SIcZJiwVDUnHeJTvK47/2v6QH6ZZmJI+dUgG0hmbC0WDQ31IHKCY6XuH/AU64Z0G5NP1kDUdEyhI
iGWRcTGzEIINEpwMXvg2nbrTcoLA3+KI5wnarZb6M/pF0GgWbIhqvqDPHlu0XFyfQIhuWPVTf9e5
i9vf/QW6etP1rX4X443aEdiXYnj3RvEbqv6I9+C6/KZeWgw5gS4J5QZareZh18mmu/iwy5bIMoiV
dXOP/Uj2+dv40nxrAYK0oWniLg+mG+6j2sY4EHruTuioDuiRX6U7ww7c6iFyOx9KL7zjQO/SjQ/0
flxWj1F6PNU6wA8CR4dPp2sruDCQBh6heOgWZ+0Hr0jIM8g4LVLGBqSLR+xAdKzAESZFsfu/+GRF
F0H9ohBQ+TGFwQE0ssLY6VArsYU74CegZgaOXm86KoA44YSBc442Op2/6e9ux7mVcWZ9xmSY4Aqm
98uVPKg3QfRrr0VWBpu5ZyrcOvNmrrCyxzjmSKmNOIuwnwDEDQQc3jkgVcvy39csdEy2/rOl9Kuu
jklc60liBBqkDtpspyjZXUb50G9/t62ToRNRRaEa6g+f8KwYZEXpvpckSNf6MQntCcSNty1oG69z
fW2CcUdDH6rF2IsSQGhoelvl99xXL4rTvsa24dT+DBxK9SM+zLQEZUvAN0D08QHYlEfBdLpd9HWy
xrMIJA7ophdf98EVet9+qXwFTPJ4e5eO6ZAf2e96h56lCXcK+aH4Lng0Hstj6co/RR804994acDW
AViviXFlgrYUsiRDEjJuvLB7nicoeX3l7NuGkzB0Q9UlXCZReYdnrr4+gI51musRAZmjCtrhEbXP
HDR/EtQxDN6Th55X1iGtbTEJdlHq4HXqYwKkrtO63b6D8rsXObGdSf7iBkc+y9uWT15bZLLtIVFK
Ue4TAGcg0dDGgRerT4PUOFDgdvoOIrTV4+3t3DroIJMF870ogc3YYPKNSZbHVhAH4oXLnT5AnEz7
ftvAZkZDGeMUVG0U7dPkpwBGGTWD7IsnAznnNvt/+SGgnTDFgJ098Ddx6xSuLTJuz6wVKW8FCJFr
0iFL70LwyITht9vL2rRhSJoqagRgYBZCGhTRMJLckLyp+Ab/c54k0RPil//aiCEqMipRQNUTYFWv
PV2NSnsOJkziDZkOsutAesl1sisLEHjfNrT1wgUAF7ZQNDWIoTCWpCwTe32cJC+M9/RRpNhhgjkv
Ss0QBuCKFHxIIv0Fud9Ge3ltlwVgZKLaKb2UichBxNombnhoyB3NOaeLsJ+jO84yNy70lTkmGrfl
XM465QVNZ5uC/zvQECPl6ywIyb9nd3xM7OYKFYMQU8VYFcQerr+hFEM3pzZhsj8U+/GyHKULnTMZ
/yaTpAeb8VeGRmMWTgvGqljfWGflQpS8BDsi+lbdU3rodgPmENs9RiDPvLGgrYt9ZY3xjlmYqDF0
ECQPUDigHeKZ1tkd+bzYsg0qyL/AF29+vtX6mL2sBbC/L5sWA+hY/Y3FjSB9tUYmSIPJhuitRA8M
uK4g6ugHkCWZZzOFAFckW1GM50HU61DyQBcyQdnt9oHd8DIwbyD/AIuHKLK1aGDvhaLskIYI8u8S
GmNR5xUyJ6BuoQANA3MoGIE0EU815lIoEIRMign82LWkQmlVzSCwEWlu1IbLRc2hxtyHoPRd1DcI
398lqg5pofBAmvQLHPtBSKfdhDMKpt/6se9ab9Qi4b4s6p+CqJkWqTBckEJitA8iwtmcjVh59bsZ
Nz+WNerk2gyftQCuC8L3VKnsedIPFVirwRpqV8PD7c+xESwNvEJwAtF8AFiPyTxDU6lLo4f2uZF9
KVXI5S4lZ008C2w4zkulApcfksL8JENLF2wJ/08LzK2VJxSkNAGefjE7KEI4XcMDAW89O662ibmm
kYQSRlwi4s++5lPoFeYuD6MDoui/QClsXZH1N2FuKGIn5AenEeuJoBAE2aQlhoAHVE1uf3q6Laxr
NWVZkXAXDcyOMpcEsNzREIOceGIBJWjQ7AviN6gzEhCW3za0VWeHAVnHuJ4oKirbvhSgKWeEI0Tl
tO+Sp9l5aNeHCeIvvngPneuZYFYwSS3hlJQ2rySw+eWAhZJUtNjQOn13+avkuisVQ+5lpJ+GDiZH
0J6fINN8lipA2mR9vJchAZNhtsxeojB10EPycwFeqTFlziZsfVQTZXFcNYlOLjK7LZlZW0LaB3uA
upcK2Jf6i5i8/uj738J8U5OAsxhT0IqqaxpzdIwKkuPxPOGbPlB8i7pL7lp/9BHF9tUuBiL0gXK/
EZTdjsm+34lcyt+tXuPVL2DSLsCTK7QFoPlZZgjRQSFCLBXC8TlmPVQMBQaAdTRQnxGho3eUBygg
3T5rGx50bZ5tlvXdOJt9juQfzPxiMzu10fkiaU59KwGamdpBXnO8D736n7ecgr8wdwUvyvg3uaD5
iSHiw6aaZy7qT5PcEQFM5E2/J0W4u72+934waw4praGhcSVh5oExByGROKhbE49F0fwh9ua5Sapq
105STUWvXL0Hy22ahD5ldduNvQ6Xrlbtr1xraqcTFniwSQHHZ47pLAVCMZhIvjRq4wog3dopvQ65
P6G5r5baEWrUac0C/PpRg2eOOp01Y3oSql6wSbZAs2tpf42ScJH65RRp0KoNZ0FzRaVVMAqonwZ1
GCEfjE5z30ENtRnf2l6+L6QZIERYqeKM2FM//K7n/DdUXb8lYvRzaIMLuHbOtY45UqWpwHMlQnil
BRVp0xd2M2knFdqLDsTDoQw2Yb451wTpLICzFSOIzdvtrd7KBk0Z10gmoHeTNTZVEcuumLVS0z3l
IX+Ld7WfI61O9+QVyj5/Ub3cqh1j6FySCbBOsg5O8uu8ul8IjdM1lPb8bi8+Q9QB03vBHbrWZ+70
Nr2G7DFSQHmOHMlQCRrx17a6QIqFpWkwm4zCZOH0v6EnIXs/9GNpD7vaSRb7FLyOT5DivVd/3d7X
zxcGW0njDZwh3s/sMvM6qAu9MtDTES7NfOmr5xw6f5BjTIffty1tuENqCqUVGcrkuDOMOwS0w1R7
BaYaNHHqNxQrdQid+Ri/OlOkpnyJBk8HmFm258Kq7+vgL2hbPuc/17+BcYiRBlUYKVCJR5pLbD5X
Caek8zmMX/39rMcT9T6LK1RBPKDm3Mr8uiiJEweXYXm9vZkbWLJrQ+yRmeoglFIBpdfIjt8kr/u1
CHb5G1IjmlXtKFVTYnW+9AKtmNrKbF7TcQMGD59HjPcQirKzzlyPJMwiIZYWXEefck/356f4MAFm
PNiFBblr3MnkMB4NTvvq80W5tsocobSOF7WbRB3P+WFf+9U723Xl8zDbn9ODazPMKWlq0gYLlGG8
1vyqTU9p+yqHe84H/PzWhA04MxSuDARJNg3TQzkdUdjBUk7pGyX2SZULZV7GcBCgmG525tL6bJx9
iRYIdJCzyWBSoL9olXyRwZDLWhRMwLWojuo9hThQ2KF6mF7MA0bZfR4ufOuUXpmkP2llspijvAW9
FsqMOZR+Ab8v3dx4xwGG33Ul0O08qEsPIsP7htTQuwIOwl4KjLpXpShBxHGs3Talmqh507lN31Wu
ZAzBYcwhVVT2is/5JvT4XPthVONXO8SE8zoLkkhTsEOKD4XGU4mBHIciURKPEqDgB9lddqj3nc3f
qq2PAzYiGYVMWQdtKXvk9CiR20oMILtRHqYEUl48spyNQ40n+D8WWOWEoMI8Y4L742mG8qCk6Q5y
nXadeLf3cCOeXFlh/JI65mWdaQH6UcLo9uXoi1CV0yvJF1+LTOS4g81NMwnqyhIB6x87gh4sJIp6
QpcE7Egzzj8DU3q4vR6eCeYEx+OkxU1hmh4RG08SOhcF+6fbJrZ8qaQrooZ/oOMjsjE4LYEzDSrD
9FAWASVNMIkQIpacfOlwJWTxoZ07GVKe4FI0istAzFPcZ9CbHgHZhXIihBGD9pgX5iNeqi7np214
qaufxjhcoTCliNDlU4hnfhnuKUEdJccLfy3fwfnv3La3gUvTruwx10AaJEQdFe1M4suvGEA4NXsJ
0/Ao7juJl4JoKdxFuI6CHewgwf2GJ/9DCxryY+1Vvj35/JogNci6hI9vAzWtaw8WYMi4FkJ8m+xE
tT+Mfe+l9/y5yq1jtjbDXJukXQbIs8CMHNz1gHQFAQ+4uJGZrHYW23i9kCHRQmiTSgDrkvZYZt2T
2lX3VYFsM1keb3/FLU+zXgwTaAqyjCSisAutQaIOqSxF/jkLZHfbykYxgZ4VRVSQVOK/7OPL7PWl
LHM8biGvh/pw8W+ZhnIvu7GnchK7DRgLtYZ/dBBeELC0Xu9fL2SGNmRwbCAef4Pg37KnbMAAz+yD
E8V6S67ySlUhpNHmFRI2uifXthkn1GnCbISTRqH7gxPuKDln8yM+JZcQmJ3Yq3d/MZyzffM/1svE
wlzOTBU2TbSPRbst3OmkvIyX8bl9Ho5kH5+CL8TLXLCBuYVbYoLOaX4XPq/fuxWQ8VhAvoIUSfqE
lSZlMZFKg/uJxdABT4WVZIabxJgsa35M6GAKmNu4faq2XikS6AuAKNdRJcPhuv7OQ9S1WdeFgUce
dKd2Db+8pLtxshYrP5N7ye9cqjKWucUFgqFgYuUxBG9Hg9UPYC6qpg/NHKoBwKCY3oNS06/kFQok
R+Oe5mqooXjjEypWhc/jINm8tSjNgc1bMyRwel0vHMS2U2roOOCGKUFslWgHDYUFLU95xbdNX/dh
iMUFDVIfD4IBQ0MOdpMUYSzoORCO7RuzssF8xabW5yDoTIo9oqoL6RGq7hiBpEmc5tEP9xfjEJs3
ZmWT+XBJJ6VzlaYBPET0y/QSIN47kOaqfyi7QshlV9iYfIFXWNljPFI86GMWJchWKfQnOBReCdla
uCFUReZTcljwv6EeyPG674nop4C4ssr4okaAwi8ENgPsbHHfnTDs+DKJTnY/voRHil4cbPKz92gL
MtsB3kWgDBSEVnIwdu2p3aOpwfdVvAPFuKpGlgaADBA81Qxo7UgAOXFv33YLmy+Z9WbT8Lp6yTRK
Z8qoOP4L6qRRer3nUIHsKOQ8cpCxil5oD371DGUUi+Rgv+fZp4fn1rYz7211bKWZdg4ALhwc1YPM
iwXI7RslsIK+sHN7tduuALx+IKZR4QuYDQ3qDud4ygIP9cg0RcKFTpFS/veDDvT8flhhtnQOZT1U
+xj3EaqmaEU+xiB+jLuBs5jtyL2yw2xdk4O1u8NMofcv8tXIng905qFw4gOlJCcyuHhKh/py7qTl
Zva4Ms2kz0sfzWM7w/T0ipZbYHX3GC/N3/mGQFz1SFmAgP16nr/IhdtwyTr+g4f42GHGpUuZgqKp
APPFKfCpGEbiWBUgt3Sylp4bjfMe45wbFm0hCXWHcTCcGyLk3gIhCEIs0xg4IZr3QVkii7rQWr2Z
4II6Jxss40/lqV+hQpweUkoa7KqggYztqrYl8CMbj3g73b4d24nnx1dlVW6gZpyCyB/bmmDITi4w
0K85MygezWkXgsuDj/HYuPzoztP0XUR8BjDx2vkkQT1LJEcHPTppvu61Z9NGx9wXcWj/gjBn49Be
WWPuZR0CtqgQLA+y9odwB16Uu6iyoB4E7QCoUL9A+B6ZX4ga7d1fkBfQyMw4OlhXJejGQ8EFgKHr
taqjIoVQJdeQ61b78QzBnQOtZk7n0ONllxvtMVAErGwxsWwWwV+qdbClzwv0pgEjSKKpclO5OBoj
hKS7uHoplvTJSLJL2qe8J9nWQYJ9IIYQOYjxqe4/CoZUD0NmAD87gAi+tSjNNmWjoOx53OlQunOf
d/bDGj1lqxBW90KQCVOlwVrgazbqtUew4eIdLfi5F96VPzjXZPscfdhjvuRUy3kljA20TNGmFyEp
EOyzI4RsXUqkOdjQL7F0yOW4/W58kL7dNr5pGw8GBbU0DezQ9M9Xa02rEgkBwc4OHmihoamKyUOP
L4u4Ue3Co+QfM2y538wrJUwWwCgjbXob67qxJLNwxy7+EesVdC/i/PH2urYS2yuLTGKbAu7YpXlu
IMkUXrWH/DKhDm44las/GFb5BEZUfhjZKB1c2WQOTgUNSxJo2ExK5CM50LIGUUGMoSYwylntiT5C
i2cSWreXuhFMrqwyxwfXosdTodO8nChWlkaOgIoT75BuPDCvjDAeYMqMJK3GUfPU4aupQTBPyhxN
hiliV1OFbjmPpWj7zq+ODOvL27xXAnnR8AFT8D5AbtjqMVzUWMXhL94kvE1kfPlUSMoUG3Xgif7Y
WMk9FVyk+jbjz/wVuTJGcPGu5p1R3qYyCde4yLnWDjM29ctsg+jgREszVONifKQ6FwPt8Ym73BPu
9V+3z8wGuAUefbW7TMJV5LMyLAW+5+TNbvMNos3n4Wt2XA4EZGj0DRZDQf2BN1y40Sy+Nsu6m85s
9dnADaHNYvnYvROFgrMMYgm8B9jmF6UlUBAtIhVg6xMdCG7ylNSaF+qZIy7JCUn0m6KEvCnuzWix
ssNcegzcCWlBPWgCwVfqv2kRwrxQKuv09S+mlDbj/soec93zUg5z0rbg6kF2rqHSK4AziBK/gS9o
f/uUbPCv4HOtbDG3voKxJKS3wkghYSsbf7Qa7PZC45YF1poV3/D2cVJd+KLN4ynQq+8tNhlDuVUx
oi+OCbIS8xrulNaOBOSSpEKupiGyBeTSwvmpm1fJRCVKJwYBDoEtP1fDnNQpoOYTSXtPTfN7MZEw
aCPGv6NJ661pGU9lIv+5vUEyzywTZQYiCGleI8qEb8HvEQpExG688iXcyT+DCrOf8gnj6YAx6aB8
6P6Y/s/F1sH8oN3prvrQA4knnMU7HdEByBiPOKnHK1ZtDNtR1gnFkEwCpgaJxcdPgjy3tQqh9jQT
kJpGsj+31b4W24Nh5D9jNFwtNFWOfVxeBCU8xD3myYvhtBTVVymcvTIWn5RBexzGxs5J7ISquSNL
5gZ1dEqFdI/RQSsIkxOcCfhFiRW2oDMN4DlI+wjmarcpjIfbe76ZSqzOJBMXOnMsU9lEtpQkla1l
k1VlIZTPnrPqjx693La1HYRWxpiwkIuFojWEpmYPGho7NTDq811wRx8UwYVXvuZ5LCYckEkCvynU
uby+AbPOs1QdzYAXcnjeivH7WikabR1FAcji08clsnpIRzkdlDku8mwNjwWYWSYr58Gntx7YV46E
8fukUHW1rkUNnAU00gngdJzQUwfLrhvtRCs6CE+3v9zmXgJ5D1egm2DLY/ZSqo1QUBtkD2ZuWDow
ydmIbgfhycLL9AB8eivQaRod86zip3kNsQzDBE9O+jIBHbtuWgKSP0IOinhuUfgbrApyFgfILCEH
RLXvlBMnjKCIqDiiaS1/2ifzYXydY0tyOze2wRUKAc4YxcCGW7bePssfP5UtOjSZrqdZgZ8aoE0Y
JaAhjxzV7Xs7eaRjvjIvxdg8ait7jG9EZ3YAT5qExzhJemuGIi0Y1kcnUCnyJoTYlGqUBznq/kQi
is5TKlptC7An2NIhIW4mnABBQ9WND8XWIoCtUAIChS0ICgaO0PwCpZV9+8htIO8QLVcLZiJzVPVx
WNMNVvyFWAooo8Dz45fEktD1iT2I0nKq95uHfGWQCc9z38163aCMBBi8Pv+sRdVKYx5QYXtZqkx0
vL2B5WMn0zK5X6K4TXWIAozu8iRZlEyTSkD19ymdZ3Q520gTpk9famWP8blxDYxk3sQ6LhJguGCO
AYkB7aRDEeCvxr5panDLHuMqhCU2Zi2odCRUwaE/0yew6KCMwueB4q2Mcb6SUvSK2SZ0J6FFAbxM
bQ/HYkenqucjjzFh88BrMgh+VLBvaQbjciuUwYSQRhO9Du0CZCwgU/tfvtSHCZNJukgnhPGQ4OUZ
7TUoj4SotUt+e6Jivny+aPp7P32mlTHGnRgZ6XMlxAWm+q6AC4PsmD7LeE+UzfTCUAgGSwzkkizG
xCy6QBuBQPHGTnmbquhelBNXFEoPOgB3UNXkkd1t3uGVPeZMZHIdQ1a6CLylr52sacH3q3sSFEFv
f6utdhRBfPpnXcxxKKVSS6eI4o3QBKMlNO0wv+iv3Z7SkI6u+EbZ2EBsdBCdcg/xpTda/Y6o7Ppp
upR3vG3e/Jr//ByThYsMadnpA02cFb/Z5+6ww8HZEy6wf/MSrMwwh6Y2g6wpIPXhNUJhRWB3A0TH
ub2z2/7R0IGll1Gg/DTspwhzOg0JlqIDzZlDVBFaAn54HmU7iCwRpHL8cc3tZX2YZFxkmIPLoJHx
5gwNFPeb0NPkZ86qts/lhwnGK6q6UGa9WaFJ+9C+pM17T2SA1sas7xe0hsWdfK8BW/j1tlnewpjb
AISXCvUdLGzSCsPKAwUsRxknam6mbKvvxdyEVirmXFCxMnUkflbrv0shFuwcxH2gAsrfbi9oY6gP
SQGAADqENxVTY8v0EoYODAKhCS9rHA0dmPxc4Mxrh4aOsFPawckG0fhB8KuDbFeL1e6HS+7xrtsW
WOLqZ9CNX9V5y1kSBRS4NEybWforVHKP4VGEPhSduTW+xPfNQT/oL/kdD6Wxudmr5dNjtrI7l2jV
mA2en6jS3Gm9uhPqUxRCtAWAqts7/X+kXceS5LiS/CKaUYsrdcrSXVV9obWk1ppfv47s96aYKG6i
d3YOM4ce60iAQEQgwsP9MrLyKUCsTFGXQuHnQuwxzQEPB0k+wFCAl1fc9BGCO4gWwlECiXxgd7a8
hxx3+WI4pESDSZMYjC5Ivu8LbP5RcELIhN+JB27HnNPdDP8fNQq61p5D17IZMDSM8C+445kIMKpH
9S5Cha/3l/fb27F1k9bvfmo3ENxmiBQaqlui4zdlu7JjjX1ueYi1BcpDFH2VLr2Kkx2HpyzhXVBp
7+Lp1+1lbFYM11YojzC3g1wnRqi5OhhECRvrfJ/vBOdvMowNjrvrWgnlGYo57XNORSYI6JoK/qV0
HwD/Da2mB95R0JHJrcrPj4Y3LajXhJZwml7kzmRV3bYyEPCEipgdB6pKpsG6SwK+3baCD+za3RRj
mjmU98kCQqYcE1CB6Nze4K1AvLZGOYYlggb4IGF/ZQ9VKz8GboukVazDv1lKXNuhHEHbFDzPqbBD
qCegsgOulfEruZTdAXrrFsZ2dqmdAD7mZEAlMjuYW4/RtXn6OmT9JIsR6oPkUXERln3QAUosdwWs
ZeBg+f/tKnU3urDGZEEX6XhTdLt4/0eZg52sbuYe62VRtyMuy6wWopq8lUZH/UL0TGSzPkJKwhJ9
g8krxLRH3ZC4F8a55vCC4fcVRv2HY4bHmeSlgdlWpvSFi/+Cm2IzhK4WSRP3hb0YyPwAV0aOjubz
v8LK5UfrB0H56W56l3lEbMiwhZ22G18LJ3X/ot2+9Upc/wgqkxSlDk+sEa9SohujHDD3ZaU7FCH3
rJuyWadZWyJhZBUylVnNBWPKyE35o7NOpioGZAhoPrslIxliOBudqlmMQgdqYkzmukLZ5nZRK9/D
ENTeUwr+2QHwai16uH0z/hcn+4970ymHU+ER14YxNrJHExgNjNhJa0Toet/s0OVzi4NHBLs7DHqC
cS0yqwc2IpDh8+iKRphJaVrF8EUErE/IOYQ9qpA+C0iwBZEljM//9eQ65XTahAsEjMWrblFBaFXJ
jNwCItBOhNGDIrMT86XTKrmjJsZpKp8SNbCarLIaJCJZPrmqZjigYXtY8uys972HMbbSEfLCBU0E
43X4v0TZj19K+asByqdGlyOWEwDU6JHBARQizeKRjeDfTEXXu0L5LGNAQ0aXFZRmfdVbbPkleyNN
SBnKpamXzWDSXZy/I7nZzlg+Vkl5Lw2EsdD2QYYoe9XzACb30iQQcdRif0BgswBKnMg2swpam09v
mQd1iG4Q4rnLMVld6MqAgsEClTTQMCQ7gqhL7OfIbVqrT8zhNfipQvU7waCG5hGUYggdA70D+lN9
DF+R9Nz/jAsMtTC++NZWoGINzU0dZQ6wTV47GW5UpSRV69iLjH0XafbEDWYgsBBgLCvUXQ/zRR04
roq9uMczo0+sJPktqYwO7Famq0KYGsigy4gg9VVHVV4aMQMZiDziXZP9UuA7bvusrfYFEO6gskL5
RAHYnUpeinjs1DLTEq+zw8fsvgCsNNjxO+HB8Dqvf20AZ71tcWPjZBlNOzwadXCs0yyuYVoMsxzg
qSCCTc1UM9HOjNmRuvTXbTtbwUYGrx6avHieAs5OXXxjnlKOC3AliqP2RgQeFXRJMKUh2hWGFFgF
662NvDJH3f1S69GwgTYu2k+cgFmUCZij3NKf8f56hoplc2bnSFvpw5VN6nzUojBDWDIkDfrmiKzz
XD2BVwIlxGBHJgXSZ0LdLdqQ2bFFn7iA4JGJbyUxm3qbrn/DJTteuYBMbzq178r/1NDtnMhJnAfL
8DCPdWLF9K0Qe2WNylUCSS9TrkZ8G9z2m/KE8WKHKM8Oz3xqji/licCRoHU+S1bZA1kb+Y3Xfw9Z
xIpbjv7qZ5BNWS06atNgjFIkp6MluJVb3Td3uZVDZx3QUwwAzTawvADXMkeuWZtN+bY0KDKx6ZFh
8A/xGUTlJwI8H2aMWxMCBNYMNOsKXTSfVsucSz0K0gZnerlrZ5OQLkdI2ErQBJMBCibI9ULGe+ss
Uc6oFPq5V3O8Uie8oSQb5LA2RNoJHeKhIF2Fh+G+xuif5BNB5Xov+aVH4NugOtuNd0UK1bz5qcN4
AXQkMZOE3Fk+iEfcdoYLI57j1s+kkp857hclAjOEW1atqQWNzaGiF6WnJBPNTkwZ/NBbSIyrw0Y7
spoDS0WBV7PwI3wkxL2j055VL9ir+85V3jq72pVfuDc0IFUIayZQGAmeysHMd3nnpLtyFz6nz5iS
/CJZ0ktyNgDS+IvUh7i3z3uCjE8A67ECnsfrGwHRiqbLJBwVdIvt/BET807i5lYN3CVIUPaCU7s1
3BB/YAq1bgYU5cMy9TWMZgHBJIjJUc4tdjJmAIVXjGiCE6QxQYm//5sn01b6i0/yYZP6JMMgA32e
w6b0RFr+uZNFZgRBUZA9RxZG6h3xaQQEZvmVneAI39l4cNaiqWgTqkpi9B38oMSfy/Ix456G8fl2
AN0+5R9rpIILVw8KNw8S4mf5HrS8WUEeWTZMXQQ9Qf/ztq0tTOt6Q+l+W651YCYpLhVOePMd+Cqg
b4YSbmvPNgi3Itxkdtdyc4Uq6uUEQMSjI3Z9ZmWhiLWihDet1PgEUjrA2RX9VzUX3/Ocs8ugdG6v
coMOG5ovHwbpVSp1WE9VdqkxTDgomT35hBEqeitPww7MySjb1PEfwQk3x/xqhZRZfOT96owby5us
cLKRXl79HCqYjkqxzCgrI4r1eIl2pSVXLOTApltYrZgKlHzK8Urfw6Nz7QwS4aznPUPVh13VxaeW
a+zYKB0A3FhpLbnzn7zRyiwVJ3vIbAW8VODLKlIFai9wRYzR5KVd7E46a5hx64l5tY9kn1dhUp4m
OegUfFZS/W7e433jl0duTwIScxCYnMlbK6P87Dyo8iCIWNmfombng0d+xzPV6FnfjXKqi9TLmKcb
MbXEdWAFju2RA9Qjfgcmw5ENr2GR5mynGqsvRnnUUOWLMVJwUIhuVXevfR8OBuQqBUfDoCtzum2r
Znv1ySj/CW250ShqfDLtDpwKdp+dExAP5bvqUbF4P21tCOLh8vXW4OpW+MSarttQBb72BJTryUIt
GpoWV0/2dO8yvO7ke50zNWdC82zw5d2EFJo/4uUQ4peMfmUr7z2Y8af72z5pM5D8s+9wg9dn1wi6
ABN4+CFS8gImeVPPezspGe/Ybfe+skJ5GrVMx2SK8HX5fXuWXuPc1JC7xd7ooi/VAhLW/Zp91iZv
30tNBMc6HrdgZqPOVBEF6K8IsEoq4809KcJI2FP5wC6ibrlSBdQQaPmBuVOjn9F1rfeKEqMe1iRf
e8kw5enH//07Qd0bgywK/vkk6MqraRjMCzkwaeQV/S9Oyy2JxdS95VzWRihvnc25oKsJNiyBdOof
BXFjz+6YbF72tR3KPUdiyxdcgsBLFJfax4IceIxJ1/eyz/40W7EAEZ70qUE++0kPVjPGWtZmpEp5
Gz7nGv87lpQvpZAehIVF/rx1mVBJIbyaGqhbP5UcQlWKMjFBK5qvLY3HilTRXAYWv+rm8xM6KooB
LBl41RVq/4J+nmOVgCSAOnczAS8z2ZL81EPD/W10Iz9xjPvh12iyek1b9T4i4PKPYSrS9WNWyIA7
EsOg/Npxz6JX7fAo8wGNBho8cit/dnkMl5ApNiAejcfGUbz0XnL4A/fMDlPbG/7xe6homBuGusQE
MZ0ruplMAejkQrMIf//f79561VQw7MOo0/oCswK9MkVWPve/izKJTHVg9UeZH5byWGOSLDW+Lhr9
qGE4uZM+1OmhLL5zDjrdDg5T0Jl8+jz09gzZPiafAGs7qaioa0aeJIBTuYO02KOBDjCU0b6masXq
lGylF+sdpcJfLGZV346Y9Miz/kUJDR99cpsv5R9d233rOO2oLiLmsYpjnS6lHyz6XadxsZkqpWHr
TXAIqzDBtw4wx8TXd7GU3IHT7xFMmajHhDEUQYYwBvMw/7OWJ1MZo32bR36Z4i0YAYx7+3Rsuf7V
Wi4iHKvsbxn6IVEI6CaeUeDOgEicnP+fBSp6xqKetRMZvsuLzp/FX7zOJOffKiytF0F5fjnp/gO7
Eu4IvQxGbyxwe17Gi9mULqxjrlL+S+aWaSk5ADg5weQbkwy+5g7Kd5702O1HF8UUv70HBtdlVW42
I896nZQDC8doLjKoGyAliM8XESRbf25djhS7DyzCoK1wujZGeadoxvgJP2LaluTqf8Ip50HQ2L99
PDbznLUdyj9FBVcrcwUvSDj5QQ2Lae3Kl/aqX3ksCWGGh1ApBxXPY1OkM+bu4+qczC1wbN1OlVmd
VNaVovxQmutZM0YAxCoYM8i5r3L2zNgycsLoZ9R6yygHlECVVS0UoCeznWhx5qhahBumwVl0JAg9
SqDKZY59MpwePchV8nEuLwKuMflM5VkESro8/Rn/BBM7WsYWGaNF4YFnUrZs5UCr5WqUB1HFoNU5
UdbdGHwwkra4nKofjRZMAsbM2NrNp83aFuVKmgzOapEvOQI46oDHxSiTKZ57h8x/T6/SISlMzlFO
RN+uCiHeZ+xwls7tz2TPGpTcGhHD2Jxh8JIoCyqmna5fN3kIZV1eQw2LqFMl78DoPcr3+cOECVDb
1QDy9AYTU2Jvi0MUtzNcGQKbCe/Uc4lx+MQ6RLv69fbR27xBq59Ene2wN3JhRE3Khey8XwGZsGBo
ROBZp23zi0P3DqxZkFTA0q9XXkOMT+ortKIj3pWbOxHJmNAgZ1AbRvjb4usDkuvDEuV9umJYeDwi
Nbf+jTzUib+C98hNFwvaFaphtQ+Ygb/jHBkSd+Ngzs/dS/OQPBrgPRd9bUQn3vCy3MwemBKOmyEN
k/9oBYNd1aD7wFqiyRFehipqtKOD/PgQPRn4GaPdPbJbcdvb/WGMiit9nCZLNQJbXyyq1RqDyYdP
i2z4RsoqbW2HsNW6qC+b6VWuL2Qua3AjJLzu4qcAFiikCYShFWZOuBnEVuaoz9sOC2iH/pjTQTA1
+BLg7H/xJiQu6JNHXtmhrmqjaVLDlQOC5Yl8rnzffMdA5zHbs1+EW0xOoPHjRUhSgXAb2Pbry7Hw
qO1mEyYTFJBPi5lp4KWCrhK+lXTgQ4hTag6QX/f8YMVvEfKhJ/XxthPY7BavfwHlJGt1nit4LehH
nXpcG2Q/8tlwWntyjNoqIYYpvSOXvW1080uuVk1lXQpUgtp2LpF1Nb6kfIvS/mGYx70SaPeqkZsc
0mN9YVR+Nhu2moopHXDKGbiE9GftYrFtWhRGhN4cZ8CiKnfye8mUQhOTmg8QYzqgg+kQ4Y7xIL6m
r7yfWcvP2ysXN6+nikI/cCqQn6LLM1koilwvtqTcNh17yErGX5BZ8HhhzVb6CPpsh6hRBrtwVx6V
PalFBE/CbzQeUJWqGA5z+9uvfgx1o4wpzFRlQMc8AyJp2GGCsMS89Fl+Ut/4Y25HD6NgdSPL6ub9
WlmlPsTEKWWaRwOgOnvSyA3A30j6pJh7ZroM5gqpGAfyTyHtedji91oJmszyQpMp7AWvBHMy78fM
gupmbrVaHZXPzWjI17wIi7GmOBpUNdpfUZibMbQLJ9EqtYlxrjej+Ie9C63Q+tHX9VoqLzjWGd6T
YX9qcsy8FqwZXJYVyk+hqxk0Ut+gSj2lVs7Fez1pTn1UsiBT2w+y1XIodzRHAjLiDvdjcOfMDPbo
ugPKNfgzKMH9DKM+hYPEsTlle1aYvjiAT35/ZZrySqVaNcI4EnxeMVi1Pj/JYeYXqngeZ6DHQgxw
t3l9VNpsj3j+mo/1b645leA3x0iyKjxJQeBnY6+YRiDZfb48DIb0E93EF5C3/1QMpDtZMe60snEV
EeTF+Yh2pvBN4Kf9UOZ2WkEstZkyCDmJUWxyXbo4mGJc7psWQwVho872PNcsD7DZB8RU9X/d0eX+
rE5PwKP9oKU4rZ2to/sQO90r9OFM8h6dvleQEgS5Dnr392i6Wvpj6qILeNZ2yU4CrCG+Y6H4thhT
5PXPoTKKEMzqXDPMf8qximu40xGYOaK0Roioli9JbjYP7B72FonblV3KEaZqyA1cDPQggXjLVub2
8rlVIdGX7jlLto3T4igvyBKT+5g3R+ah33oD6rwiQ5FMJTox1MkTYvDyZQL8sPoy2GjjA/aMJacA
Tmm61d+zGxIkCaSP+toglSQK8FDjUvaoRFezP3Cao4udfTvSbd7ktQ3qW1ZJM7d6BhsteGv7b829
7BC6nz8xdt5pv4lcOjul2kRErO1S3zLK+HzOQMoHJub2klBhL3cGBGHAFEWIikmI7++yR9HPXup7
oHPYPT3W9lIRTk8KyFqRQj+BMgo2VBd/iA45xcUTaGseDQu99YV0GVAYQW9PMlsneYledIvxCTbw
9PJ6K6jol/P6MuXEmUa7apf74b5yui9/pVJPVnTrQFFRD1j6EohzXCAOD1qvt9SH0ickFCmaa8Ur
nnzRbM4X8hVWIW0rodJ5HbKuGA4lMNvrDHrIlXyOZbLXcL041KZQJWap/ZSqb7d384Ix+7RGUJAC
x0nmveknvNCrSS8UEsGE5ef5jCpw7EwHiTcNhzsFfvSIf9/1uwJSI60P9i48gTS7bExmyr65ZMI1
o0O/EAqm1M2ao0kEASpJalCbB2ndPUQhbNXmvgJ35cboVZP3V3Vi4Zs2v/HKLHWx4irQgyZLwG2h
ScdxclNV8avcyyJM4LYM8k7WEqkb1Ncln2mxivMkDpI/hL2TSIkXdkJhxXkXsFJS1tKoi5LJgDMK
tfIn7qhfEgBg0oc/jMmCRQZfoFoOLk3u5+0jtZmeXliD/vMlqWuThHzdaS3skrgDbV2MhzcHMHMQ
+cCH1DV2rL7ZJR38fIj/OTu08EYUlqIeB/DKsXGWBtGsK9XO9K9pCvw72EJyEdWS3mzFfwVUXS31
UiBbZRpZG2haz6f6RScRw2HPZCJhsaFlAAJGWUThQMYIByCrLAex6Yw/jq1EZZSLHElzMmKP2xx8
lotmBsb77c+4lfKvl0aFb1zHDjTpmuaKQmXXXGuPqWSmoJhBxcJKgJRvG1b1m7Uo8uer3YRGWyYE
A/FFchvZfAGGmXg2GHNLmwUeiPmqmqxAo+fTAIMQ9zIHkkdciz0BF2qgXBPvSLW0sWafxaWxNfdG
pIP/sUatCZWQyKilgARu0jwQzAK05ZxV26QS3pxa1uo2fczKHuVG26rSpqLGVRAVUztOrmB4EhC0
dwKAvqlXQOXVSDEqiYkwm8WctPn5VqYpVyrzI18qUBpyNeB1p+BewwP/9pkkP/7TPV9ZoBwoL/da
G8pw1lKqm8G4yxJfD1hGNvs9609G+U1wCYngP8E6uhoj3/yJfK9lsA1P99k0a5tZ+toa5S3FMm/q
GBAKcLiODqq84APOHZCPQ/dZN6vH6BFe0wvObD7AzarNh2XQ5F5ft67uIVXf6vCa0QSuc22pnHzs
nzm5PstL8lbI3eIORWWjou4Js/ZQ8Jg90PMCjFi1OfRQF5WR5undvk0ECKIpmpePHRrohjac8lES
0E+VnVxJ/CjWn8o+CMw5f7t9ILZPO8gzeEhYQN6OypM4dYrDKIYbFEdw/EyzPTRPELGypYUVY7YP
94clyuFCbDVvkhyxe+TRRJLfR+P59lLEzXANJfr/roVyuNpi1Fyvi5pbklkAQubJWVVughDyVJ4k
H/WC0JwUJJxoVD9Bt/WpsNLv8155buzSN3asQeRNz2UAFiwKssADB0NdtqDUKwg/CaRokV56uZGt
OfPdYqHJesi8nOG5tj7l2hx16yZ9GaQyx2mcDd6GgIWZjHdNm1kZk+9hs4W2NkVduSaOFnGuxj85
b+WCbdeXX2InPqV7A2ipP9wWgxOY4RtOu3QvIxvGhB17YnfrUK1+CD3c081lnRscYmwoK44QjLac
P9w+VVtRHCx2OlQ9QVKP/17f8agWVCXucai49DhNi18KhVnWj3LHmwJYASbJYFTuNv3Z2iIVBWpw
R0lIHVBwylsvXvQfywCaX9VIlQfOqAa7l/lHY0i8ORAjq0qheaW0PyKj/4YMePaySXnVa9WrZeM8
cTmGpQ2B9YDciiJ4VEHdEcxkZGuu90SblgIVC4RIUh5q7hUeysxEuATlH1PaS07k9N9Zk1WbX3pl
kzrdqNz3Y48hOrCMguQqyVEzZXzpzVbAelnUqVaCiRs5Cb6QKDeWD/qOMIWh2BSZyutkGkDfJn7N
Y44puwhIVvto/28goZeJQIgDG5CgphsByiBKCaqqGNHeFzvpuByEM9EpEU5sYoat8HVlizpoocLH
0yThM477zp7R/Ma8Dmrtkrm8SW4LwN7kxycOg3r76DzbKEaCyvFlcgihHnPdG74bsn8iBjxB1QMo
JOW79cXIlEoGMhHAsmpHCNom6E0GdmxpXu9WX0bYj5zMYwWNDad5ZZccu1XGXGflqOsxsZvtueHX
gGbbrNwFKpNHf2uB6PLy0CoReOhsU4dLqssxbDj4kVR6TtXnVHD7MjJrHKE59w1EJlnCpCkmqKYR
jgUcYV3ncKF4F4gvevwNHL+33dpWcCIoSYE3oHOOLjPl10IhHJI6ACnZkjY/gijXHE6OzXkQK8g8
ByPYZAuvLV1eRYao7CQBDLZx/myM1S/GDyFxn0pJ8UNUVE4MHq1OWg67zXoUPxVIBKWR5oMDZjS1
MrqTOZChKkNr12GVmanWHPlWdMR5NPtaDC29DxlObcO/QNoQjI7YFIXXdMq/aNrQhlmDUeZKn802
1M25ZyDZWRaoE6BmqtHDmSoYNQHplGScovgHYy83DhmcMvQ3IBFKviqVzTVqmLZyZIDzxCSSUi1G
vQjfC27yoYb8x2xnvnqYDynzGU/+YuojQioW89LgVsGDkAbMVWA65ttxVi7q0BLGhgIfQxiokLAr
uVtY/Stb1JUVs1paRONCp6c/RPfDTgM/UHlRztIx44ZphL8wunFKr4xS1wUNYr1uZWifZnEemEHS
W7rWQS6nFs2kqR/LASpvUm0coWb+XUmS2jTk8QnlTxZR8VZ2AP1VQSWMBhiIp1EjgZaUBV9XCT5x
nvq6iggso4SdesY3vE2zyJJ/1DsyXqr9BQhiI/BfGae2vu+LPg44UBjXwvIN6fxuUarGjHiO8Uzd
qoBdGaK3u5PAKJZjlf/pvNggKpESi/+57AUL7yEk7RGrIrSFurgySsXDUp8aw4jgAkZL3keY0cyh
YpU6OsgGuJOy1zGG8z5ZopvbdWGyz9hGKIIKCJyQrhqCAVmr61A0SFMHofMk9fjxsc0XMwFXWhf9
SqHJdNtNbDgiTQDBpk5q459zDGkq8rwYR3iJajAL7b2YK4Yz3YouVyaorRxHcMIPuoIBmij5GXMy
iOAgtQIcS+bFRf9TKiW316TINFLg1GUBE+KVpoKgvU1+cKBaub1e4lgp5wS8Hw/pWtBEQ4aTOkxd
DqWVPmtij8BcW2/ASJrs/ivCS5hRIYwMBhXCIHH9/fhCULvZCGIPNeoXgS+OXcTkfd1w8BrqDBJY
WiT4W5mKISlnjEWaibGn8xi4Ep9SvjK7ZXbb+deQfL+9bRsvn7UtmrQ6D6SxnGI+9qqxtvPhJI2/
Ab+HHs5+SDNTmnPWoWEsTqE2UE+qMMomLC7+PVv6hdGfzNEHNlB6Lvetc5Jv5LvxLBTDprdZ7apC
nP8qCdQG6KmKYBP3smNzXKD+I/nGI39XHkGGZImvmcXCfW750bVB6dpgHjZBJ1dc7EFKdxq/pO0u
Gd9vf72tN/rV56N8tdrJRYQuUexlO0i32zlGlu3mOQJ4rOjM7ND4oEglszDVnrPbA+9HXvAofs2s
5sRClG75m/VqqfsnRlIWFAMUiOq88wtjtIv89fZityqOV4ul/I0sj2UAdGMMlp/ZIQIymBXekelM
HgQct22xVkNO8eqwBJMy8VEjx16+ZPZcveU8495tOk8yEMhfhINFum7Ujhnf8YEOPkB7cSO0f+pT
6o0gDEC928temCy626fxwx6V+hZcJMaddEkpeAtZoxn1JpebOCZtAboSHcBN0B/2dlvub2/l5meT
gf4lDD+YfPvsMrsUDnMmYR7w5zcgRT0QAx4lp0Dyv7ttbGukFr7/wxh1ywNBiOthSZJLGOC+qxYG
0yLO6sHHgeSxPdbu1NvTS5Cbv6dzDlI71iN3y7+tfwB169tc1AdIRSdeYDyV+jHR3iQB2iTTe6R9
ub3WLcyzRt4yqFkJivaJ7UIRpqo3WpgawWvmQt8IXefMin9zx8YFsJDMwpWYKNC+zvecY+CNvQAA
sIAiYgQvliXtIU4o/xtGaGg1KyI+AZ76n+gMBtmYOjVcEk9PIehWfxf5H7eXvbnBOlCzOgmN/KVA
vLqagCwGatkJsdcMXYMqHcQsuwWD9dKpBbbFghqze9vgZjaOp9Y/FqmrM+idKtUcinEjkdYoTZQP
JMlCE8LjeEs5pZCXNIdvhNmIe09t5mANcWt0ZrM2T6UDNSa6oi6IU7i9BaQ3lmzpvwhpwwBq4+Kb
oUPfFlRrzIN8eUfesEu3i+su1sGkt8TeFILshXfC82IDN/ucgm5zUEz5rogu5UA8jvahq3/ndswq
6ZYbXi2dbhwHRqoKCdclHqgSZ6d+JFKpcFoxhLvye25vfIldVkF/y0/KeKArMoF6gHP82vNzadUr
eNbFXhEDpo9hAQ7KOxXkghmHagOfA8K6DztU5J5kMCSqIw5VsmvPgh8B8kWkO+UDa5zzMvr36Tsa
IkE/E5kuugmeGz2Ax00KReBUVc0RbV0z7sO9OOu9WdfDrq+B+K4g3DfVu7Rt3uTqS5JlO2hT7Vp0
o/o2PYsTqv8gSavCgfwvAihK1NCsJ8luq8nWlvKAZteeF6Z9u2THURdcCRbScrJaDs+PvJ0elqI4
B4FoC8NkRnEGLm61+1nkRmXiAWOGg+GkMxCXgpc3GNyV8bTtZKvhDQeQudxKBaQ3MWpCSZtD6mVS
AVNIUjMQpdFcasGXg3kw1QUjH8JgKkv2OKqiJY6GO8eszvhWxiyvtpM6IFLbGHo3wP/wi2TiJXIo
odG3JM9qUbpJ3d0FacZIRrZq1gAdYUwEZJakfEYFtXKMonrQuMTLFfMy4+xPRzJLxJ/g9jEkiS+6
gKs1t5vH6Nvk6Af2UO7mu5lcCmj9oCIBzZ/reyGW/Vy0NaI4+QHlvvQmAVM2KOSpO8Vrzv19+YQy
588GOnO8JykW47oQJ0cfYkXRNLRFeQhca5QPHsHt1rfoYntk3fKL9F3FqG6CSWQCeXLaJ/COvaAH
+96HIKgZDyyvsOWI1uYpHzzIjVJz9QRHVATW0KQQ3GZxOW5mhCsbNA1v3mP4RBsvS5yd7r74Sagi
it+j3ZgaJgOZAHnGmui8jJPHoFfaBeLaw7cpe244FsKY8c1okkUiCp/WBfITtLpftPIrj7Jz2SJ+
CpM5NYuVSaXJIxNjHBVyAW8cFZpyFyLFWRYNBk7qD+mNJ888Jz4K+xLA5fyCy2PYY+0j5cm5OErE
YKzBrXqU94sN5ApA1KGZv6mEfsupPIEzK1bxbIt1UUMFAp0GVUEbiX64qzrmzQd1SD3xQQSMawfD
dokpQqf+xjsqHoARYIHxLvhRPQ5fuNwBpTvALMKOsXjiej5ttgrFYChZgEZTplxToU7qmEsjuZfp
ecktospU2/odBtxaU/ZZwWxzr1fmKOfLi0GfRvMUuFW1C3iAD3MWV9T/srEfK6I+Z6Fnkl4kPRLY
r/MMgWKCHUYFrTE7H2jHwQ89DSlfYgIM7gctcMzzUcSEDhPAy1oqSVRWeW5f64HaNlhq6fQRkTq0
Qd78HeOilbNgRlf7VXlMqsXNq7PaXuqFnQcCPLCI5F1GfcuMdJ9I8hEsJGAsueKAaJA9Dc9aJxVY
Ji3oM2TxcK2LcmxB+cBX6b/og2kK0i2U0zVd4RVqLwfdSIsOQCvyUjqSCeDIRqEyBgdzvSPyr9L7
7WuxlURCyEswoFkHqXSeilZyH43dPGWp16a5V02N13C4jv3rv7BiIKkzZEww6Dy1c/HEBSDHRC25
bEqri591zIioHQONu+nEV0aopQhcGqZSWqYemdjqwenaQMrjL6gbPzeX8FqUeVIhwHf6xF2kZ3mi
h2qPGgjfeWpfWGGSfVWU4UXRuwj5YaY4U6EcxiL6rYj6UwOuAVaO8dmXkZ8gSxpg3qL2qT0d5YW4
aOOM/XSm3iJkCbo93kMxEMQMAKeyakwbEEvYw7uSpFToh9ONvLTWxSFSJvBBRdP3XlMBFsUgtVkZ
ZYYxLu77lGj4GaK4m7V4rybhqe2G2JRn418tfPVDKCeeprNST20FyS+zgGgO5BQDW9wZldXhVcue
sv1848m6DR4VdADYPyFLJgTovBMDlIGS4b7km7eK51vGmj4/mmEDWfolPMripXC68p6dOE1dIiip
V4+amXG9KfIlAPmjqc+593+9htemKKdZ4zRrE8oOHthfLAN5gCg/JkBo/f+sUJcdc1wjjoCsuHG6
q4f5hMzKCuOK8dTYmNy5Xgx13blcVA0lHVMv/V2B6sawyFgq5ITMunXKxOwcQlLA241n2A0rp/k8
AibxhqqgM3bp0OFoXIc8KMMVjT6D70+GGiy0ug/pIdwHP8lzH2Jfh85rTto7K7X/nHdTVokHXB0V
oRjLaDFQX6kdMoGFKtpDcFz2jUnY9wp2kP10/K/tXd7rK3uJ0kpKXeI1J59UxUx+NvepE4d4KaOw
ZOmi2YPF9QEAiZ+3DxA5IFeZGmWWarzUep4uhoBsPJkOCUiVIrUwp2k3Gq86korbtj67NsoY5VH0
ROTbZSGpf6t8UZTpTmxiXxLSyFJj1FN0LXFxQ4+REji9nO/wmjrNEvd2+1d88gHUjyDZzmqjhQx/
ZaLh0aagXMUNGKoHvKV9C5lYOdYXJX++MrT0wORz0KgDWu8VWuVmn86Me/kpCpOlQDxJApaHgGio
pcRDhOFIEoX/dDcJhaCAPgGzO765ZSs71Eo48BJFIBZESxc4/Oh94GyMMWihiTLYy5KBBRIM7iiH
PUD0N2S57E9JE7VG8uerXeS0SufCDJ8rCGa7r3elWFtN8uP2mfjcjaCsUN66VbslriWUFOfLXIMA
DhZ196dXzJoqJu7q041bbSblshMuFhZCR+3NQ2fKxZdCnJyGay0jPyd6aSo9zwh626cETXCkuGCU
uBDnrXZQU4tqTlIY1AThXOn1AUMc56RQbB0ZiAUhh99ajhFkIXlgbCo5fp9X+o9hulTcBNEyyhMS
iOatB0y49araQ+dR80Q72uuPUNfgHxkmt0/Lh0nKnSmK3vbChO4qOamE36cod6Bot6IF+om6iVHx
XaZYI7ObRTzXraVSnk0KJ1latBIf9aI/b4cP4jv3KxdNwtik2d37v1nnhceRR+hFaLy+FapYLEHR
oW0tewOUjslIfGoRfeDkPOaX+bTQzg8qI+vf9Ggrq1QkLnTFqLQYZINzlIIKCuTpPAPIzrJARV2M
1MtZ3aGemMWKNfVoIois67B5RP5ZBGQ+rreOSwdu1kIl8VJQQAny3ViUZs/KmDYv+coIdQ6nkJ8b
idRFiyp70hv9SzSNh3mqD606HWKJfwl5Vr7+uclJfNjKJnUG82zkG8DVY++ihyDc8w8osgtQKihP
mNtvHMPLvRosLsUjhMPIzC+rDMPaWSocBYZcZkOhoqULKfsQjDVGeV/NLE3dzyBAap1UNNKmADCm
Hv5MATvfYrdWU9lLfakwTU6Mx64vfv8f0q5sOW5cWX4RI7gvr1x7UWuXLOmFYck29x1cv/4mNOdO
0xDdmDPnaWJCEa4GWCgUqrIy88zjDtnyvilzE9WG2QOpHKeB9FG0KFXCdkbRylS2ScXAq9d3rqyg
4k73lo8R4+0uc0VlkTDpVYl0oowGvFcMJ0VFZohM93Jo4ZlhIgtaGKM+WgktzwLwo72Z87dU+3bZ
xuVTbrCFEME0C1CDtWkgJ4dmeBRSXtWcZ4AJI4ASkwi8u7jyQtOTIO4AFpvLS/gKHPrdC1mWFRHz
WcY44F2nnkSMnZUArKsJxGUGD49jhzKSjE7C2Te6919umfMJ/8xiVje5MuH2NlJEFWG6VQTAFa6s
6E5dXjKVJzK+vYFodSI+igALMr7e5XElRyGyrk4eTlSnzE6q7OHyFm6fp7MNxqGJtvRl3KfwtEb0
JlQWpeVqNj8GNVB7QNsGXia5/ZA0zgYZ1w4rsJ5oLarSlNqZJgcYyQPQHhW/6RCiKl96464zbP3p
8jq3T9TZLHNrjmZhACcAZ5RIMBnEmcADLLW/LhvZflutFse4fNuigIWRDlAtHPRA86WdvpcCymxB
1Xd4A328rWT5IsXeGhUwgdOtpMKenV2CcxhUSiCq766gp6z8qj6HZcaWk8xyNpNFyhLMHv0VhBvh
W66/deF3Xf5+eSt5Jph7VGvwMi0xxBmkxR1BQXhWctvUOMmxQr/H17P8t1ewUy9gX43TUMX3EkSM
XIhZ5jSdcavI6XXcGq6p4TmedrFt1mOHfkYFgE4b7fNquRND7WpZyFtTYAYNjBDXitJDYMpqr/qw
+6bPo6PEwrWojpktyeZd10S7pUhmm/JULP3gj5p22+b6S55bJ0WabkqluUEp9wTRdnAcZdeCNPjF
IB0wbPVoLVHJ+YD0VF9aN408qxg2hpaggVAgDXTxbW4mJ86hTANAaWKW9uXvyIlhBv3OK0spMAXL
VOHCTCQQjai30cxDdX3lTvi8BM4fkQlhfRxZg0VTLkglQPKJPsCFoEWBiAv3oU53aduY2NVHTSNG
MRYjHuIftJ2WONqd6FdQLYoA77q8c7wTwESsOW0tyOAZSJHDPJgK6yB1iy2hZHrZzB8yufP2MTEr
QYl5EiUsysp8ErnlHuPUHgA27TsoxWdb7wFgQHep8HkVjT/kyn9bZrvqySiNtRLh7hGOiw+GC+TI
YNsNyj1tbQHEYdkYmqns7rGATLEYaJzsYfvwA7EA5kFg9RTld9cE7b/Qok+TQJC0PQzSvRwexP44
q5PbGppjlaUdj7xGxvZxONtkDl4vERD8yiYAP42GKaefQtnxvucX9NLncTibYE5cDQ1dI2lFpKhx
9lKE/Utqhg9DHaK4ph+6Id5Dv8E1K9NF6vpx2Ze+4tIY28xRzBplJLGAy334WG7UAwY2Mhs6Clcd
+P0Mh9KFx0fyHL2C0oHmZ1Cf5/wA3uKZE5oogyC1IlImqnVPXarNKLUgICi4FAevuB08iCS7HTiH
dx1ohrm/4A+X8nn7mWOL0SFLaQaMgCGAY+g8p5Mz2Vv1kxw7t/xEIlYYR0cBhuPNf8iFz4aZcyzV
g5VFE5Y++IObodriNI75aqBAn7yO6IPzn5rbBTtMIP/nBH3K9a2Ce00g0YmQ+FcCkv8owOhFqTGL
HyTgBYvPIZGvsfdsi3nMd1E9CLpQ0qLSDJC0eagOxU7yZajIEcpm5dZXkAUDk1nmtF4RFIUd3xgA
QZZgap4hkIWOQWB6lksCQJDswkWJyCtcqBTeEsdJfN6EwXZeff659CpZbU3TKF3WJgguGRgFh/l6
rp8kU901UB+sYwKyut677Prb18XZIBPNOnXoIMSIo9db9U+1yR+sAiQtYv162cxXDAY94hhuxPyb
aoLGjPkOWSqXslXCzUaHVLb51vrVe/2yvFBhO0gk3TfBeA/CJBBeTYabFm740SB+86ocX4G/zM9g
9tdaqimEgisFt1DYben2T+3NBKpYOq3dHjCnAmKo0LFuuedsc6NXG8BstKq1Urw0qDKi6nfV1rb8
HX1ZVwUxPGiPD90e0Bd+WNl8dK6MMveGqoVyLRAoBQD0qzh6XMZuYSAz1QXRcAs1x8tXRcZ/+Vtv
h5SVVeYqkRdRWGo6JqPZ1XMZ3tDyMYWcVOkV+d4/ktO/LLCsTDI3SCVWRl5SjL4IvjhxEp0BZbME
VCyXl7Z596/MMPdEJzRzOYQl/YhkX95QGXTdF0EQd9nM9m1g6jjalixjapQJyvooIwrQEiRK4b2j
/up+ge+WCvvpGN3EiLMz4H+eab9oSTkB4Wu/+POI/G2bfR4mJM5rcUFiV8y2HICq7TWyHIIJpL+I
O8vGGX7lVQAie5c7JUsPwZdofV43+0Kcm1EfxAb13cnPH8keWNh3siv2slveNT7/eGwnsSt7TDio
SC+OYKb76ybCWyuxZS86qG753HojFJ3bk8Dll9kOBBag2yaIZMFi8HuI7+S+EaoOM5aLdp8bp2b6
ZqkPl/1nO0XGP///NphsQiayUQ0Whp2Um/JxehifrA5ssNDFHp8oLH2Camtz276RnxiGBj3Dk8xp
NvDWyPhva0yECAVtySWTPWSPOgKennOe4X+IM3+vks0jigQd2nGEt7SulQPdg7rJrXRPkEpInryb
gn8xSvB5Ns4WmVtsnpSqkjVcH7P8umQQwiJX6cwT/tkuB52/HovANIZRCvMMwSzFkwbiCvFDdAJ5
GXVJxctuoia47C6cr6UyV1MuZZk+mR3tqpf7pS73mbbcSKXGiSw8M8xlZGiRXiq0G1zNQuNgcG2n
W+mxTeEi/9t66A9ZJVFjMrfR0jTwC6xFFAhkMEKngYrXZTPc78RcOsNoCJM5YN/otDtYwemM8nQQ
QdgJlkA+ES39574Gx7PzMYFDVQU1huogXrjzTlcnp5FGexBSJ4EjXl7Z1yFUxs+Z+GEabbGQgu6g
m10roKLIKzt/LO4pctbCZP0SaNc0ZVc8DbLPbRC/USpvZMrO5R+yfRGCDRa4MkCiv/DqRJnZig1E
iYHETr5XYMeIwSS47Jad7n4UMRS6NaoXzoO5U0/8stMrq8yH1aGLFUIxPAn6BrMIwvSUqAInQm6/
eVc2mK85C0qn959UCZQ7B/My73QWDS0/PH2B/dzR0z4+dlfTgWq/tyDU523u5nlc/QLmIw+mWkOi
E0G60iI3hpa2pTkkfL78BXlbydwEgmlFeYnGB5rChd2EmEvKdf+yie1zeF4I284Bml4Y+1Sn59Cw
wehX+0WQ4Q03PE/XscfL5DkrYhs5tQRUqUGPYQrqdNmyE2txLy+I82E+17uKX63azX0+4E2W5tEp
J8pTUhkuMpV/E/ZX28aE/cYq57YMAaGWOkwcVsRpAOwSeWeJ+3Xofq5WQ4p0BDhHwp15kMABP+xC
n3izm4JlJnJ5xTnex2FCP4DIEGaGcF5QY2QjFu/BOMaJjbyPw8SGFhpzVSqj/9nr6veW9EG/SNck
+Z+dmokPZj+MkxV/OkH73TJGTHWb+XUYz+9xZ9Z+W2t+Lgw3UGi6NaQ8UJXi59IIM2e13K/HBIks
bDPFnPHiiSV6uFzxFHmFE0mu6M/Qh+YdLt7uMuFChamSVHCWStxNAE928VWdvV8+XvQLXYjun8nz
yiHbSje7kqB7Y0bQHZprOxrfVbHedWbKiUwcb2Th4LFY5EAeYDWq/qJDObIsPy4vhW7HpaXIv58t
Y5T6rNLwTjRuyF7atUcNIML8wKuiUV+7ZIaJFMScpTHqULDrpchtUzz8MsNpW/BRNJj7qnverb+9
b5iDxzw4uC7Y/lom5amktCat0mgfE8agGlRjEyd8BFQDs4EFyqD7yxu5nfFYZ5NMlIJupDZhRJLO
CNGmKHkwvqmY/94BgRPoe1GyczQSgZZsgQ4JnfrDeq3AkKnbVMqHO0awfQrOP4aJYlVfzbmY42bu
PFDg46C72Gv90YDqbfFICcwF1yzsjEsHtu1OZ7tMbEMVuMHMq0LpONp96Wdvzb2BHYj99lj+ao9A
qDrEqSebkuFP07+6js7GmYDXAQ9vtssA48u3LDsWWuyFmrq7/J15nsWEs7Svc2nocD+gxerVZu5G
5emyhT9EzPM6mBCWA9WvywmeOTk01u/ptCLKfI8ZZhXHG342sl2uOTsu2w3LJD2W6zxCCCDO6LT7
aU+xEfUR4hCoLGqeasvoNIIrhrOT21H072Wys6ZogaVxNIF9RKqSQ2kkrpCAxiBCeyou3ctb+kkA
8TX+nG0xYQ7qX4Xa0gaqvkDEjcLGIk+6Vm/D1/6J7BP7JvKSINyZD6+fmInyZ36ng0shqAOeagL1
j0u/hImEhpYLkSbgPZJoqt3391E3OUT1p+nVMqFCKD5cXvl2k3r1dZmwBD6ZJctERF6KEtd25j7Z
0ygk7lKO23IOBsuXq4ydWebmAC3qNMNcG3BxaIVcXgwnuphMdGmbMe7nGFFN0DrbzCCloe+Jth97
4K1AuDcu4EvlE+/x/JQJK1o5m2JMsRrj4W30+rdlVzhLILxBqMmjWObU+VHz3s+8zWSiTJKSOdYz
xNE4mb0EbcRE5wTL7RGXlWMwUUZNG8XKZ9z85KPcdzbO/DcLSMYRFUzw+f8D7TV6xi54vsVAb9t+
TtomwiMLUti+jmLwcJRvaa0t3ok7hQcC5EVRi6m09RNoxYgcU4oU03TaW0oVicLlQX1JFLsOeHkn
x0ssJsJEi1mGYomi7GwqwVBPTjKYfr8st4Iu80ZXebaYGLJUydDqFcp7BCrB1bWOhislgix3xBNB
7EXv9zzg0ShxXNJiAkkihX0XKyN6MgIF671qE68ay3MQJmnRhFqbhhBBOr+q95ZfnZAe2sPzPyP2
5O0h/fsqh2+mvmr7BLee1hSKa0yx5MRScRTD5r1JBx6mZjtygXHXBFO1DsaV361VpFgwx4pHUJPF
wVgM+yjr3RHyw8XUYATRBNJ9n1o/L4fL7SWejTIumRASZePS42Kv++uuqE+TOR/7RPNkq+EE/+2O
POpr/79AxiWnuYauCugHPiuZybF5gp8E0IE45QFvL7er9itbjCdas6YqREd+1KJqKrnREaHkm+HV
z6Yv7h7KgDf48JVrhRYzVwYZxyzJ1C9DXdA7NAUx216wbNqRtMBQuKAVAqqV3hUC4WT8AiPAU4jj
929rbecNZvxV7pakNma8aBb9KVUzW41UkGjyNHzpSr7G6LMV5q5LF6NQQh05WZpeCdJ9p/waTE70
ov/EJRPM1WYQ0kLrBJe4WYKrLxlRV98Nyt4AY05R8cideethLrmeDJGs5zgCcX9QxufGvIkr7ogq
Z0Us7cYwVllSDXik49FTOOMBMq5A4BohHZIbc4dEcA+MrrmYyFdrb+ZlRbzzwNJnVtYYAVIJiHG6
h2EMxnsCvHKBYM0e0gte5KongfMR/5A9/O0oLHPm3CSTFVUgAuu8yQWjnqsLGAieHCqPlb/1O54K
wB/y2LNBJsDM+RIqMqjLUdIsnBJoFml5rq3Ra8bQkVF+jBo3a6FkksXu5Sj6h0TibJkJN9Okt4Om
xMg6d/Ueun2HzJECAwq19BXNbWDTf+3C8WBpKQRZkwH4RSDVT6f+WfWqk/mIwo9ua9BXqAPd48pN
cu4mjYksSTxHeSUhUaqHZq/Lyi4pxyAuzdheMggjzsahUMsClFwip4Pxh5fneWeZaFMIMhoHDXaW
uAP0pIDjcYVrrXPq9wxwmgJ0hVhx+jSNTvF++aNy4gI7VR5Z+Wj0KWZaDYm8iIK4a61pH47xzWUz
m/AAQ1QUHexYEng/mPhThUIlydXnjK4MtBAVCEzuxAqYQMrACmWDtyp0Ja4O01YmtTLL9jNCdYTU
dITcXn2bndkzjnFpf2A8sLMp6IJ7IW/t5tock92ERqd1WolKMyj51BlDrFBy6AOp3BO76MGbHSl2
+TYE/GI9zzCT4ZRLE1tdjMe0JP0qpfvSrO25DS5/w63jsV4cE3isvJCihiC69nnmmnXmNqFlm0nt
toBFlxko5ZbSs/q3y1Y3+5Zrs0zUMUEop6h9R5McSk/TOWQfAy4AJbLWm0C859AuMZ/LeusuW5ul
O75KiyfM5RBgdpGDZ344hD90kezAe+00xLzPE+vh8ip5e8uEnkgAZLgrEQAoGkra0ZwRzL3ccuhm
q3S9KibQKNaiGET5zE7p01M5dp2tgb4osqE2eI3ywfTX4N5bCNHlBExK4k5PueTPm/Fu/TOY1Kev
gfGukMjh0ox2OmJ5edXuoQbrqe7oT3fmwwJ1ufwnr03L22UmCElqSLrEwvH874gCOGbYrgioIlu1
Ma2/zChHgGOvAG3b8QCum4X21S6yPRFBbIYqq/GWqqL+XZuXezAhpSDjygK9tI51qdqKhnmatnaq
ES1Jxe7lEYyRVeq3c+Kraoyau9adkii/xujb6HagSCr7+qnPlm9TTu6lua7sUO2AyB8fL/v7Zi6x
/u1MwEp0QS8LDVkMpSzUP3GrEAb30t28g17XC8caJzx+QmpXh1lojbaKrIbWy3Ibcjd2ms6OYNZu
Nu3S6F0Fb60g3WZgyDVM1e4EcNIBXKlD6kBavMu/hbo2m9asF86Es1pO43iYaBKFLr5RfRTJaYC/
t6cUEmEqyTgE05v4tbU9Jo6N6gKhKgHhM1Wc8qo6hpldPCu++ayr0KwaHOKpL8YdeJw6qo5CAMTm
jQTwNp+JbZK4ZLHc4J0T5d1xSaXnJsxcknOVAXh2mNhWZAii5oAnm1DgO/a/4vZXI/G6uLyzzUQu
UWuMrjJwCeYRaJPmQzy9LSag/sKDnD/O7ZU+/bzsL1tp8Pr7MTErattc7CYEE3nI7QTayikUoy+b
4GwcS1BRY+4sUUxEYwgkgjYJ3HbRbPcib2aRfucLns/yFWuRUCgRrWoVXfStIdVRRkHeXjSMJiuy
878tiQkv49yOuVDi9gaVkCPmmZ2nGNHMNM7Obb44V1+HnWCSyq4ErAqnSzhmz5QVEBXI2K3fl4C+
APPF5t/hmy/OtU0mgqS6hdn0ArcYpWQyD0ATHyJUCONrIBr9/r9nd0XNZ22Oes8qdoopcug5QeUA
7HCozu0knnQBx8MVJj6QnlhWFKFqYAnfheh14lIlbIdccACKhq6BeJ0JDNGiG0YTTsCgkad2aOyo
Ut2k6EDYVZlPSyHe5Zb2fNn//vCRzjaZOKGNStNhKgA1fsOh2UbbI8Oinfc024nucuK3L3mrZAKF
kAxQpFQSvCExMw5i6vS6V9tT30rPkx7tQSCk2KSDbAlnodvB4++Fsk3TaYn7KYH6OZ6ukm+KOxUl
EAqMrmfQsAhBPKM6ANG60v8f7TJPrTk0Zsma0M5L99IDcdt9cUhdjPV80AGUfyjRx9lilrPXSuTO
imPg1frWlj7wtLsbf1qFvUDaFonz4qHfgAbxvKP6gLzclbfPzOuryCn3HJ3aF7NDVn8XITtZf7+8
p5/R6muEPn9LJrIIQyO3+YCbepZAf25O1WQn6ohjA6qNTOqIXerilUGWvVC2uy4SvLpRXEKMx8Fo
oNZUkZ2pFI95Kz4UdePHs7bXFel9JPqbPEZPM5QCHKMob2Qd3Lc6JNaN8ZTmS1DlhV9Y6p1J0mNV
5acoK951o9tfXt12CUJRUZjXNF1U2HRZ1Y3Zmo2WQjIS0O+C+KAKzB9VDI7wDsrMhb9Md/xBjM3o
trLK3kSVpZK01VGubsrrSCh90xw5Od52Mr2ywfiGaUaDVmEcC7Jd4P/GASyeyA6UoGgotoHGG13f
rECClPPvjWTcBN+4ryL6iLSyuLDHogimrHSker4y6uGb3MY/FSP1iAAyGkXhnPvtF6ypQd9CglKi
qTLBXFoUsSk6VHQyTEZjtt+y0x/RfXMd4n+d8SfZLYfoB+h488KFmDT0HFFc+gdqnTS8fDkqq5/B
xHdjSetqVrU4MIRD34kuKi6BlGsnLZt+xPrLEInorWrJESMOtizzhqe4u8AEe0OTYkUasQt0rgEq
LosdAtuVuta1juzDeEuvaf05uVGADX1PJzs/8eKRvOnYpoXDKikGiGmZn2AtVlWRBV4AgpfrGKJD
UKo6pDdR74p7A8KHFn4SRhCRBqU71N59KMjv+8OkOQOvw835JWyRrzIHrWgpNrBp3+Pxh1Zwzhdd
yZdvLZ7DIpMBLSVwtxAqQgYUhEEN2K0UyD5fHGb7GEMnW9EhrSFBqef3TKtPOox2KijiUWIWwS7d
4Z02fq0gB3sar5e3uaiVMSbrgli3FKfS5/2Z7LIDnb+TvPTAY83evLZWZpjj2vdSr+gtWETKDJOE
EGucBqCJFZ5iyGZn0ljZYc6jFJZTl7S4usZDiybBk/Ih3/XoidK5dxNHUXKS3jVdStFa34Hcs6ht
0LTuuYwwNJx/8ZXV72BORWMNTdzQ8KQG1ksfDEcVtLCUIjn1+PwznM1l+21WaIb93DeQY1nGjzLR
XIsMxzmNOMVJnhkm1RI04FRnacIoYT7YSfwoa9CHhcrI5fuZOtyFnWMbaVCFTDp1gfeTKgREM52f
s8m6ouAVp26iu8vGNjO582fSmBsz1xRZx8QGispy5Sqh6mDGz+kxGSo2pq0K/e2c89D71NMvrY+5
NcVCzKxBxSivTkBcLUIcyWrsLrvSrbecOyrA+2T076tHm57L0TwnaNSTWrvKqvrKyMNTXso8tAPd
p0uLYqKIVMhJEwPFH7SRO/nRLgbOnJZxZWf0cdJq1I95+KLtPG717ZiQEkGfpxfA94yGQPRddLrr
5NgF3U/Bo6x+1S1ATXwGdp6/MOGljaUlEgvA0MIyw9y3hQHs78t4pyq3LQCpBo+zh7tGJoyQCbKy
KfVPzdYDlbau0HkI9NQ2MQwHOKriaJD7eeOh0znLZNmXC3CRjWUI4LDYoF1V/tKbK115UDTdFbTX
PIo4R377lXz+lDoTWVSZaKWc4OYW5spd1NKf1e5QDJkvye23SUE9eoiMq8lqrlJFfUjm/rVok2eh
VTk/hHNcdBrVV8elrCDztBBEuGZ8ylSwrhFEIJSKLwedTWzQ6pJiNaLDMStFstAxoVR6bLv2FGvq
SW7Cn1mHbloJvfcGDEBV6I3m8CRE3EEYzp2vMyGowwDn2NHLqclCv1TFY5yZJ33WDqhp3qiRcB/m
ZW1P5rQ3SLWfjM7Xksxv5umUTAAK62SfVv23cAq9egDXXqzFnJvmq5ASLTadk0p2ImyM9LgeNbxk
2hdTs2NIpkD+lMIVpbtM30GF+Hu0p0N8saeDd5m4KQ/DwsslGU+QlITICej4grYHr6Ziojv2/bIX
bN5zqyUyV49qxJ1qxRZwDXq2m+XCm2ewAWNy45Tnk3fZFi+lZAkMQ9JDBdUCpEEB/AaNxewkPkB3
7Cr+TMn/e0k6+vlW55m5Dsxe09NYAvR5dKwbPEW9+CbD4xriiqCDxJCaz0WJ8E4ucxmk5QTxzP6z
j5RdGw9hMAY1xryBKwCRoQkEaA0EL9fq5jdcrZO5DgoyKGgjIlfBYMJL8Z2gd1k47c58pChe9FkO
5JoPrOUtlbkTSkW3xLxAAgH16p2eV05PxEM28ka+t2va58WxrBUjAICFQZm5iSs6+Y/mnkqbFAGB
Vq6Q7WiHCDpil/2Us58sWUUx1fpYTwbYzevwKp1quxZ/lqp6Cyo/jqXN8w2VOEOGjALeOMzpa5sF
j/YMpy8BiMGIv7XD++Wl8AwwMVaR5lYQWjSIMAZlF2XqVDJvuGjbEc5roH9f31YpKmkNLZjrSnbd
IQSGcu6Vc87B7PDMMIdZXMQJKSpCYTIU4DG+Fqxv1ehf3q1tdMfqezDnd6rC1iotPEObevE0A5l/
mchB1dcvZj7d59BBUSLrtaj7vdHU7/NoeaPa7iCH81QRubSNUgG0cOHWCmmY/5rXnreYOeDDSMJa
HSC2QcmVDT/zUFrxCDjbczSoGw7b9/att9oE5mSnetXOXYcPOoOuHfLDTn5Djo9zgwpKtG+Pox/v
6rvE7Ss3vuOlfH9ISv5eKotWiJu2XyBMCQbfOyocnRyUex3zeaYPcnqP87VpPndhW9kSrF4r+pzR
Nx7wwz/0n39RRldX4L5EvvPjsrHtXPa8LvqJV6ckkg2IeCgRdHtU1ODqxXyRwM6GMRkDcs6R/DjV
8amuVN635Jx/FmoQE32xIjpBn33ScscOepyCg3Tyg84jCPva5SJCtx9h55UyIUcfLAuE2Ihpwi66
boFq9xZa0/bbwu2vyDVfCYO3RiYAWWIcN0JOexG5/rMTsoe01nm4Ws4JlJno0xVxIpUlXIXSUSru
sivRT0ItESM5/EIKb0FMFOrmStXSHsZKOX+VDRSyy9G57I5/eNIhOzJBwAHeNuatE2qgvDJb5EbE
L/eSC5CXsDNfE3AihlhT/DaHjhrZOu/IbfExGtLZLHsMutiqLYr/+OTZQvFy9EcXw7cBb4pxuy2w
ssRcraNIAA9OaCqGQXd7FBsIUMcQItWih8kAH2yD9045VHbWy/6QK8Hl/d38hKu0mjkEajwpNWmn
LAh7KHf3H7KwcO6qzftwZYHx+h4EHxB/Qi49dYoLqQsvLe5rPuXb5gdbmWEcP65KcWlSvEXVYLqi
c4qQLDiUh39H9LZ+azFOb84dgEgVDOXTt6b8mIrAbAb78lfh7Rlzj9bQXCmUFLmkon8sGogptZ9t
mXCO1vaz9uzizKevpXkslhwt6CHCpGVnVq+lml2ZGkg4QXkc58RLCVD5Bp2z+BfLW7k84xKTlg/a
KCN76ZTXdHqW+vtperxsgnusGH/IO60uoh4XSqEIQUXexsVwKlDbmPFOk77XFXEtPT3IJg93u31X
n3eVcQ9dE0gSVoiJoJm8SujsulseZ1/3sxtuDkJDw9e84GyLcZPKEogRWnAT4KbbfeYJ97qr3XW+
bi8eAVxauv0fN5XJuGolzMxYRKxK9zjEILlZgmYf/gNpaI5vsrOemkFGtYNi92fvqIQgtQRqbD45
6+Y5OzsiO+MZCsNcNTPWQ+LqiqSRgw/n6YnICYGbQXZlhrlMigranW2Pi9/SF1cfDLfqOaMQPAvM
JRKVmBRoKXa2X2o3yX6Y+r9hElldiOz4ZjkY/5krqdLWXqC3VuicqjjvY7BRQakEfYjQi8p70ZOr
76mMKKSIO44Pb5qRoXim6jq6kyrjwymRpIRQxpIhbd+rtni0UlDoh1K4n9R0lyvCfqoVy1bAcQYX
fNGiKXQgoX4j91Fsa4bipdWc8OI9jUZfTvL5R7EtKaEyq2WMGrzkR2hIYCLg1crFIB3Nq3AABXOU
3ll17BUC5NjNwRNK6LRH6kdkTKe50v2izcHQX8VOXRY+9FDRySvyY4ngNsTlXiXoUZbaISpbD3SQ
r1mo7saqP9WTMth5pfrgAHvCbO5pjgcfgrbeNCJ0xOZLUVR7lAOuiGm2ADQnbtyae0OdT9Ni0S05
VGbmmK3qJ3l4DNsedNXohVblwWyEXW+VL0YuHYimeTNukGYQ4TfdxHltfya0l3aOyQ/zoojMbO4R
539ZN+k+faRAjsjDJIdyHd1px9i1nKqy/+rsy8fkpqG1GLffRQ88xO522XD1FZlzPlRT0xDlU/MU
iHHZLsC0j7GZ9vv8yMdSbIMZVtbYM2/GWSUMKPrWL8Wz5CNZkGwz+HzFeLrbVIBzCZ78Q3qjGCsS
9O88JP12FWL1C5gMYiJZa1UjkuQWJNbJc3k1PlMkp+CBm2e2QyB9/Rz9W+7Df/OOXdllIkXRJ/Ik
W33oTyBO6ERnbrTiWm5yAKz6xzyDBHxapN8VEc1IZZwI3q3Lwsmbt0Ffq3yTCSNkbvs6jVGw6rz8
Nt1XR8ilX83XoK+8omU/+WG+re5oCR6UCK7sU7Kx0okDBf1zylmoaHZ7XYB/LPlX5J2rBJWtTDSQ
I8xbgsxHvJuoytTBus/QV2zxov0HleTNm8eCtDGqgpKssSjRSQE6LO6gPAqEfPWdKsanAGAkT91H
KQUWSHpzYDk59+mXaCkbsiLKWCTsWV80CacQUmFgtoU6bguIXWwBNNNVdWZPVnFDMm639svT4ndz
LNAb1FNiO5eahvL84EITACixYp/vcm5R6UvthRqSFRWXE4BBX4h59bzAt0vwGEt6A2O/mqNNH7Fw
J025bUSjbYFj4PJl+OXjMQaZBDIsWz2zIOnil6Jyn1nkAAVsztX29QH/aQMXraRYmGIU2cNqYo5w
gDwzHmbmQQaqNYbqPX2/J7fJI0bQbPDJVY72eHllXxJIWFWBBTJNADwNg5Wt1GNtmJQJWs3nmSXV
/wevd44d1jfUJS8wAyBTO+OzGnrKS3LUvvU60n7jc8ROemqvUf+PoKQU8UUbviQzvy9TYW6/RFg6
QZJhXjwkO6IHMy25qq/KaXLK63GfuSqkQdNbXkVyc9UoxuCQQWPc/AyOqyKhESbEhMtQsxFQUEmA
cRifP0zIM8PcL2INuk6w59DNpb0igDP/pUIt3cXVchgX7VotS8NEh068g/gNPaoMLLOUbhy8WWBo
kJzlBMY37vNtK4ytzdK/r3Yx7asuzkv4aOfN3nBT3pY+aFicLMEkvI67szyMot0fuWCrrXi2tss8
Uc3aFKEkBruiAejOEHVuHC8+Ibo/k9ixhsgXZnW/JI/q3HOuza2AAxYtEzrqCjJwVnk0t+qo1Ech
D+QKrL3pCAlbiwM7/NqIw9cE46oOmQcTCh+sc5qp2c/w0IJ6DZWw1I70Gi6szz2t/BhCFiceumbr
HIKXRVd1KNBDQJZ68upTjr0hmRO0xv2oH9/CtBJtCALsknD5djmsfU0xsTgqq2cCaWgZX4Yy1K6s
Um0SC3rdQkydAiunY31ErhXeLOAc5znp1hE0DEWTDAtf7Au4UoEKCARVpQIvfkpZkgU9uir80vjW
/gGbrH7asHT2m0VJpg4WZoT92YqccRGdqAVWp3u6vHubVhRN0TVNlnU0fn//SoCPTLWQp4ZvRObL
HCWQjUo/UkXwLpv5is/BRzLPdthW8FJKZOqy2fSHBgwzQMedHiN0M3pQ9ezNHb/F/Xmb/fYIYgwy
10A71HoUEbmgExa1+5dcMvJRqmziAsOp9ra6z/Y402hwCM9aQHVkhNSGoCxIHN9VTF+MR96R2Drq
601gHkNa0hkQpdd0v2/jE7rwL1mi8pgDtj+oCTEXFUxkOA6/f1ArFklmmYnhdwnuIbxG8RC8BbUV
p6vCM8OkSVHXDnI+KLo/yL/k6FdcJm4rD5yklv7WL99QhdiGoWJuDJLsv69lBuw9K3OsRWrD59Bq
/KjI9qRW/Gg2MYXM69XyzDGXj572mGSeJN3PIWld9qqTWkdLCWoJw8xAy3FOBP3YlxbHfKhQiuRu
LFSMPIxHCnCh91z6i8ygIiBAJfFIEjd9b7WXzAerxVlSlUorAkW+aqXElbKJt6Lt/dOAOVdVVYLv
/f65RlXJDAjBgaPtsPiLKz3mLxP+a/lgBPgLyKn6ZQ1ueF5E3l7b2TD9++qq0eq+h4AQzpU8akel
MK/10OAUsXkmGFes9C6a9crUfaL0gTAWt5WZ3nM8gmeD8T8xCpdlEHCRQVMSgHMUr73oTXASJ9t3
+/oNenY8i/9H2pvtyI0rXaNPJICaSOlWUw6VlTWPN4JddomaSM2U9PT/kr+D7bScp3J375s2GgYc
SSoYDEasWOvsKbZ+b9zKByfSmFTnLpzihoZjlG6rhzjz3GMb8WcwlEYgAeB3lzzxktGVJ7aDZRus
JDRyRPIknN4vh/7olMb26+08742uTlwLNzXeWn86hTbxwtYpHtpNpoVzlx/GdtrFLb1rK2fH9Utz
A3+rWC0XjvXb3iq4z2PCJbM5Ai94CNo7POzCYnnZLdU2y4MW6DJHk9+kjte/XMpff6Hv/g4mv42v
jl6pioSCL5FGba6HLQodjd7dFnO3q6t+4+TdHZ2Szou1edOb1Y5rA36ZFuDb32lU7fUyfgf2mgZZ
1YTJWD7ZOSR2aiBleAWNGEPcDXTcZ2kSqFJyb1DuISZ22Fk06Nx+b1f007DMzTSOOxojg+3HbGvV
dYgq6QbNTsjmxX5bGHtDNtdpPvippLdg09+O8RC1hvZmCSRrDPb7wd4SLkHsrLPeg2Tyq6NXG7sk
rzrt3wttxAukqY8NJlBHzdynddz5cZ5+K8rpSs9YaHbO7Ug62yNGduHCWw7fVzu8ijGiIjkEDQw8
CHT3u5EvnJ4NUKxlsuf2JV7I8yfk99dcBRswDFY26eBKUh5n9ZzLm5jdfX06zpqwDSBWMCCEzHmV
95korFg5Qaw26XcM9aKyTusLdeiz4ey3ifUwVZaVBvBYlGIVhddVV7J8/Z/WsIb4QlTYkClnCCQq
iRIbs8Ii9rmTbr428zeuaTnZJwtZney4TXk6C+VExhBUO3INSi1fHzDo6Wx5eOkuO/tWO7W2OsoF
NyVGnVAxb4IRgDERmMSz7we/3nUbcd1cJzeXosfZSGnbrgPgmE3/qlcOhRG3+ZiKDUvui4wHDSw2
RVjon6745zp0vzbzt7FV9DdtqGi0MxyvQ1I+H6xQv1qKscNn7C1gbO3WfLvw+ZYN++vknixv5eqs
dZo6hp5iNOTz7KV68iB4+0pl5vepebCpeU2YcdWX6X4mySamTmQre1sU8kIz7+/++59LXw+4Z7Wq
h65AmlIk8lMkNHSNcaPcIYQmwQO4cwJbn/zGgp6P6wRfb8L54/6fXV9DhtK4whPAxVGxZui2CQ0i
3HL+bKfy8Ws7v0Bpf2/2cuWaqG2668lDGo9iGJpcLDDxaqfQvPOcoA6gmPqGVvzu9nb2yWF5LEPP
cWcHqDy4b5eeWWcrAo79+0esEqm2SorYBlsxElGxU8cFcEAP5Q7k1jiwF60t/vPVkldJVDYYScxw
PWyqD8xjZY/lUeOB9Qz9asi7OcBdunf8Pj04hZ93u8vliPOf9vdiVwcqLwnRBglm5LxQmwnvWhDA
o9Qy777+suej+W8zq1PEiSxMpXIW1S4BVxt6qfElgbrzRYLf323d8i2NAeI6vGRRhcrUJpebGSXG
yA0xfM3nUC+8Ymu8XFKZOB/9/rOwNdXnRIhhzLpLo5ihje8Y9cZAO9hrbfs4JHj6FfTSVp79YtAb
QKvMYTpdH8YiS1rL4BaSNdEmnjHER1HKj74wLyBIL9lZ3VuDNegTA5cRVjb/GFuMXGZzeW+2o/hX
N+TJilZ31qRn3SDrRmAI0vAy64CZ8oBmmcfavbno4swgpEL1Ku3AEZfSC7HtvNucWF9c9+T5N2aa
kdmGYL9IC4ZbibASDJ5YaEOQc4NFY64vvAbPJoMnFpedP7HImkQNeoqdnd0mzLl1Z88mgBDFoeHz
hbzz/2d1LgNLKdUJWYMz8kxm0MGWy7siubf86RqSn2/gRIfmSgpWSITSf3HQ0SD6/+ytD6GUmQn2
q96JoB3hWfzYNRcgU2fdkkFAFYVo1Nx/UfqdbF5XWIoynrDIjgGyU5Pxkwvtu+jT718v5GxcPrGz
Cox1qUBGleNxKw521G4clPv08PJA5yUzq8CYOZMttRRPr2IH2Ys9C+2NEeTRJVDshV1bt7ChRQ6d
n+WWSWR/4wrl1e6H6NQF0NT5+/v3pq1x9aLKkSmxHlh36PotAwSTcRXvQDwofXZvYvqqDPIq0A4y
IICLMByu/ip9uNRMO3vZnPyKVeQqSKLiEtozUdmNd0JPH6Rtf3ztHZdMrEJWppHBVSnec/HcHiyl
Byg0vn1t4nwqf7KMVWBqVE41TWIZHeF4Vz+mmuO1VAvUDPTJ8L1O31jf+JI9Z9a3TG4aRMy+7Pz/
8VesglUymIXDtAIBpKHXcaZLSF4Nt4MDmlVmzx7YP4LCSMFbmExXUtBt1YLUr3GvdLO/HYT6x3NT
SxYMBi3TxLvThtbun7HTBOt05RqInSr7aTWPjbrwsj0fME8MrHbdmeuhSZH1R9Y1pNHCikKJhgI4
EC7QC029/Rc6HGed6cTkaosl5sC0cdL+ryWUh/WTZXrkZggXiCsLurfi+uLg4LmO5ek2rnLcws3q
ZE4qNyrr7slI2JamzLObMnQT1Mmt+iMrQMqZjze5e7HQu5TO/sp4T5a7yni1oRkzJvEgXvJr85Du
p9tyl/jD5r/Irhd3+MrWKoqz1I0LxnC5gxXsdSmpye7GCmjhj2GRAEGUING48FA7/zVNi4JfGsxA
6xhYZMRtrLFnUQzmblY3D3Sir18fyvPtKVyyGB1EFRKNxD9PQdLjqk9iWSLOEvDbO3526L0mcDZW
CLTYMuXjJRvtCFbN7YDBZR6JreXltyJs/H47XV2WGTu7zyc/aHVqpDVo9Zx1EOl8xo/wy3C+su+d
hxjCRvLhv/DfJYT/9V1P7K2OzNB1skTejfZH1B3QLICA7FLlYBsZ5P8FsGBxk7U5NKHRaCeGjXbn
qhoMcZesGbSiRFWl/DZAFeobg4Kbs0OpI3mC8FC40Ln+aPxB+ujA33/9tc89MVzCQDOP/vTynz8/
ts7HtMoGBxySelV7TpJI6APHht/QajeWTsRUY4VfmzyXobqGDk4ljAihpbjKSnTMi9LGXHL/OP9k
c3WdFEOU13Kf8kuFdmP5VH/t7W9b695uMxVjLORcbvguvqsXvdxFRcROIYCUgSln2EOtL6Ce6dMb
55WmXn2b7ctgobH5x0qjuFtOVr2e/nXnKYVgkKVHCbPwSM38AazeX2/sueDgAkcFvIFlmFA5+/Nb
lk3fQj9yApyRiUAfnYDKC2iNs95yYmEV8VSq4BsWup5K6O+si28o6DLnzjxYYJgTfIr+zYKW2h94
0IAhXB3EvG0rK8uAViTDsGVav5OC77428bdW3PJdTN0GUGM5hOvOYFxy27H50lmt2bcOkzwPbqtB
kIimhm+b0xW151taV8iR+iPmnvddAoSYFY+Bq+Zv9eR8irGYfCpjKJRrPoYGb3ItLYJqLo58cg7m
HH8rx3bLRHLX61PpFw69nqEe+vUyzsaQk1WsQ2Rrdnwokc7VkGMzJZ6Y+LPMP7IcU34jLttu87XB
s4f4xODq09jSntusnFhkDVMUj8hgdHks7Q9qXljZJUPL3588ybKu7o2eYcKV09hjJNDpHq3ioC4u
3KxnnxenjrA6PdQptUZLYaiDhjkBoCzDW/0mvhO3/WYpq9cQ/Smhyogp9GOxXQrel54W55cK3QiH
UdMl67bgmDhDKjIUX/SUJoDnF7cF5+/OwDEyoC4UYM47zG9b62eMkwp05FHwLXvre647mwyDLtos
c8/Npp0LpPYc549f+8zZPiQwQ/9Z4CqzaAsuDKWji2wiNdrIMNtZe9zmnZdvaivUfrbBovNc3siX
5CK16NnKq2s66P8vQCzMVfzpSBYbkywGOgO5t7V322C+GuX/oT5DxvdpcLH4ei5tOTG4bjJVIBOL
8XpBlxfdkoXiBe1WYO3Btx51Gze4yEtyyd4qjzDcqcudFrur34BOya/383bwkLZApcon3uV54ks7
+uvvT44mYPoQ3s1HdC9AigXa6aWYDYKxZit3IhSbWlwIBRcNrvzHncEyykGADsm4RdaTgts0eVrU
eSQeM/xCQDibOvz2l18v6JPVTa6W9nLGdoqOBaO7Q/XhWmMXsTZnL220OnWKZAjQlFUglZNtZ229
YAEC8xXkU+SpzD2zBKh03k8BGaD6EZf/Lu2jLi5WGzVk5Pp/HgaqM9JXNnKwCjR3Kr3WWr4r0f/X
7MGf5SXNqrNrPLG2Cja22fNWUdzjSQYBVrt+leZ4CeRwNqCd2Fj5Bh9J3jOG0t3Y6YYfDwO4vUal
PMFAIjY23SOt6H1Gxn+s3bnkDyDytQgAsmgqra4NfVZV11K4CURxPGeofeuSsMNZR3TxpSgSSJf+
AlicOCJo7kQGeCmwN1rJMQtGuD830KJKDO5dCtDLl/grXz6xtbptpxxPWl2gMV4ZBsiPu7Bs23DA
cJRMq7eZalGK4TLV5dGIKQ5NPhaD8gF9QMGEP0v3J4b0/AnCNcQ+WM7LLMWdmDdmhQqnYR0TcPvb
U3JUBr2ZEPQlOFK5XQUmN4J02PducWvG36tU+Jp4hWhhJLTZj0F02ZMulOObUz9iZGsD3KsvpjpI
Ldfr67ecHV1AWWaXejr02d1qaznxlpuTlxd9qDozGtMfBq097tDb1MD4kSQhiT/N7oNX4H6OHWOn
Z9yrhx/xoMD8aPgTvR8q/TNvLa+ZNd+2rdErVRsyMoPDI7PMCONywiugDR0NYjxONL4iUxFiXP66
ZJMPoohA0h5c0XrUtOKmKmnAaOrXCQRkjfHDgvSvYmhBlvjnpH3d94WXTLnwXD3ep3npt0Zz59D5
3p7pTTxzvxtin9R6MMz63TA5GEwFZ4oDzSyh/6jG8bYfxiOdy6tMidCMeWCOT1k77lPlPJe1dahT
7ut9+m5V3cbCULWyk0hMY2Sz/KFJmFfiW+V5ETks9cvs1eBXjlxI+JD0tmkQa8JLarWTCp9aqQhi
WruEdV5jmH7TGIFrmrtYfEPVZws2HfxjgJ+w2U9rFZBxPqok2Sv5ITOys7s5qNibzO4XZRJ9kG8l
cbdxNW+Gjntxdm9kBCOOydZpn3POPNOxI4eDc7EtfGqKA0jJW6+ps+eWcR+TFKGsypeSx8JTcvYT
CDQ5CaoRFTrlg7jw8vl7em455ycnY3XOp7RNJ1EDtJuowFLBIrLOIwxwc1/d6vdoAy46y+VN4bMf
Xx/KM8ffREkSlUnEGGqRVagehW5OqkWmZtcYTe+yybOKFA/Y9hKY5FedfnX4/7C0CtOpUgMkFDNI
ar6Tff1ND6Dq9VgEw4u1i3e5X4D2K/+BxtL1hIsiuJT9LvnXX9Z16MoB2oNJgPXrVY5jnWUFNlii
7DD2wjesIqh1gaGDGDHkwWrqKNX+sSwIOOfIidXlWjkJrrk1FoA7oHesT/nocaoeBbh7QmJXFxLu
s5/xxNAq/Zzm1hmwdgCs6+cuvymmm5lfjN9nwvfpaqylMnuyGqPV0piU2MN4DDFKHPIHJyA3YwNW
Myv6V+DWP8ytXHMwp7lhM8AMBqIKifFk0n7+C+f/vWvWyiXFqHRJEwMOMTV7oxwiyY81DvzXVs5N
vWEhFkHxjRpQ7ltde2Wci4mCPWmp5EYJCdWGPJttgJAYjHtx7J378fpfcJP88r3fVlchpSYNayuO
B4KZH1QdB80M1lP68vXazuRefyxt5eBzCqZCI0EzyeoA9oiLYzw2/xxNBxMAwqNkDBzPuoQCdVBZ
EuS3kd00lZf1KqqAfLz0jczzK/ltZvn7E+fOukxL9QoQDN4B0FJ0gHvMzrahSeQ2MrJs/c3u2ewB
/7/BxegXnbYRXDzMtQvO9GbaK6ahKm8UgabivdY5ObIRucvp/CAY/LcTyY0lsu9zTx81vVpks9i9
NZU1EoDhnqXDZmqEG7qqipCjfZBmPnbVuDVl+6QngA7VetiI+KnV7KeqsxuvFRCfas3qA52mMXCk
gUnbmeziqYtKLrfWpD2VCs/OhAdaqW1VORn+oDfhnLk/XKY9mG1lR9nY3XCtueU9qO+boUF/TAGP
JROvTMFjQ5DmJBPvgq7q8h112Avc+DqZlOblsUyuSC6cK+hXeDGomPNmDIyhm/BCG58m6nb+mNL0
NatqzdNUHc5JARwaaH47FV9XQjywnvgQsk6fmmlEUSLXyyjvq22idw9c1KHBLOnN5fxByRzlsvPc
eJyixgUCMQYVATTWhpiYviyLYStLS2Gwuz5Ka9w6dfmzHKU8zBm541mx7at2S0nSeFlX7RrHQtOz
EfcqmTBNUSe+w6cfjdP2PgIFlEmdGK3KtPwhQXAWuh0jSNpK1IY052bOjEdaU8Dl4vndEc030bBv
ToqdrVum+QqsaDMv3ofqUpXqbHTHA8CGvCkecr8qHye+Kc1a12mKiTLLrZCFIPmsMn++1D88ewIs
x4QZgt6Ms/yKEytpmhfE0dEuVfELtO49foma9kwFyiQnBlZx0C3zFlcwAANO90RG0AzlBaaabwaz
DL+OSuf6z39YWsU+fJJa4NiyyACLhx7UzyxKw/w6+TkkXjof3Y39XwxjnF0eRtABmaI24Coro7Gh
c2NygUezQcFToMblkiow0qtUvn69vLO5jIMeNZp0juOsn2wZ6TRX1djHZeJW33bgI1smbi8BL87v
orOM9QKxgmn09aN3ctioZQA3taEENfhR95ZKJcLOQQde7LXxyugSJu2sp2OUGIvDuug6HYW0jLBY
imBfmxUGwZv5yrLrD3CVb77ewjPfCrku5nUIpv8wL7bKLWZB3bzvUFwCZcryoKwKj4jk0Wy1/cJg
cOF2OXOyLGJgghZdOMwzrgfQRTpbVdLBHeEZ75ahQNaSBv9iQZaFuUkkt/pfk/V5HHPHrRAishZF
HcaDrh09lvVoCJW7/83U6hjHRU2dulomJyES2BvyMaXGK2mcYzUZH/+bqdWRwsCKhW5UJzaG0wGv
ksogMUZoooxD4Suljxfixhmv+CPVWEVArR6qpI2RRTe949vOoyFNf2S6x9MLSLBzyPo/LK32UDku
SecRWLP/AxLMV/oRFQZfv06jSyD3s0cKvVfEboJh63XdHwVxuytwxPF0la+p1oZx7dq+M2uXEO5n
vHwh4mDAR2A4GEQLf94fymzgBOj5R2zE+I3T4hbWf37tD+f37cTGKt8c55FJskwk8IPY2QBgzMcF
gEG32mU+hSX7/+vJeGJr9abSXZVnpMbjzbpTYfZDoGFTvCy8rnnlQeLzgu9d2L01Rp4kSa0ZJHYi
HbIgpHcDQ5YXYsRZTwC6A+143O9ga/rzA01sqrmhA1EykhfkFB7rP/glgOjfRLzLs+PEyLLOkyxi
4GkGSpPcjVwDBAoWKChKPzWPyALjA4Oe1uLmIOHdg6sTomeXqgzn31on5pc9ODGfibjoU+cXJHYA
4U0LvEGAbLvE1P/0oQY0K9JglJF5qdJ+9vOd2F0daFrYlgQYmEVl+cAtwAC68cLXOxucTiysjlfV
JqWiPUIGr27cBGQpJOKW5tVVc+G2uuQmqzM2u9UwGPHy7m4OYrhibpjn9xfO8XkbDnqR7tIYXyPB
2dSDVxi436jCaP/HHKijuAHcHeAmH4RqJAAepfYwQeF/bXfZo7+OtPnb7HLkT7wDQ4plOQv0QEvw
JRTqZyoT3+3nsMifC0P75/ckTsJvY+vjRmVaZybSNDs172SH4by2QXLtJkHhXhoYP5+rnTwRVt6R
kya2SYbna9zem01gfVuGaFO/d3Z1G7p3iyxx8d5vv95O/Vc+ttrQpTXxn7Rj7Sv2zN1eVQgprbTC
iuhHdBNuWRY/a6PzY0rArGfLG7uoUF8crzCYim6lSq9ypn3npsa82RDgy1YT3ySp+kRrdUuVYXtz
4oaQQYAX6PwnYYB8NxpUEBayPXcsnmdge7yuqcOJ1iLKR7vyauireRCphswG6FLq0p8zK5wSo9rr
LW3Rp6kgMEfARIZhcHuTZtlzLrRtXnMktJQc0d+5NVrReWh7hH3V7ZoCI55Nl3ido4WYfgzbugRD
KAhgnCFy3OR7NtQvVZHs8wlknsrd94lueInt7NEWugbl3quplQ+yivdcd3yRubeC1o95rd/ajhlN
jvjU1HSf8uHWNAczikvIatlWAO6ZO90gz53bvOUixfz9mIQF6b6lc7fNuMW8vIYWnIVyjlM89ihb
S0n2rEyWqsC17Xah6t0HS7TEw8hK6mEK4s5NrMGrhnSHM/dp5M3Pr53gF2LvKx9Y3ZPI2Z2ap60b
gXrtlbEWD+1eTh7KylkQj0wccm5anjRp9YCZLxFYGAM5VJoMmTkBfpYlYm8UceqnFkXrro6IK8NE
g+h7b91mrQHCg5pvTaawLPVgtOwG0yPFMSP9EdyHx3E2NyjkvZMkfRom4CS16tmcGn+sVZi61UMr
muvYtPbI7ECBXZdQji1tfdekDb68Xr04ifZBSwLsuoDngAb8yc1jzY8VSQOFdodXZi2o48Y+LJVd
emmZ33IiPgp92BUs2ZVjfBuX7Zvkzb6cyVvf0++2iu+oVRuoAJHYswzrGp3eTcqcA3WM+7ZX93zM
b2KS3ZZEXavaDgxTPJasu63bDN2O8uhYSvhiaMWumPXYlyiE+g1Pt7OoWDDrGt3aRmFBYb32Sda+
AlIZgGrfz/r+XZRztc0KVLhbFl9SXj8HMT4972vUQa3IbJQWnhlOEXa/gAfTTx7VLEzQlwHB30CB
0rzgX79ky/5yMCQsGEiioP5eZ7CFmfIxMxoMZjjXeociTckZBynn3ejqByKq78hvg1Yh2xDFtYFL
Phk6r88MvIHuYo6ZatvatBwdMPD/oT/VAfkIYk2zG+4t+8c8QSoJtxBnN3U2+wMpg7jVN335Teo3
GbIk2Xww9dPoui0RLJwqGqWttqFlYkDjiIAMs/1WCwz/jGSPdzQG++BX9uug36tO3gvXqFGpUbvJ
fmhQSWMgIG7LI7G0oEiMK9o9GqXCbyKFHTEBHV7LWbg+oBUxbmv80KG4aXqGufJpL9VHY37nWrpv
YsiY68yfEncLCMHeah00rjDAjjqV3kmvL0BzyIpP23B9XpJrXR2zJtnRwoK42LU+1wGnIIfpGdRN
0SlFuw2Nyq5A70CFDcYXJZ2Cosvfmio/yNF4IZz48eworytKj+t2WDMRToM2elqW7yC74Pcgi/Ic
TfqjKbfKzpbRBW+a8M/i5pNJ2HdlIAZk0j3dolX/YqUyjJsOw/HTDzsDaKZGD3b5uiNe46MCeeXc
HHXl+hT3NNHcQMXzvQV+vyLtNwWbgJpoNhWWmtqtl1Voj1f9R8END+Vjn8R50DfORtLhDcMOvovh
g0RVKOZlwVjPkdM/45UeTE3u1ZB+yfRDqdSdbTZ86ZOiI8mu8mG+HhrlSbQYySBC9H3H2nyS3HjA
JPGtbZMoRuNfWI2vKNQt+CdTqGxCwzixjEej4AFUWEBw/gMMQ15nGaGtt2gvOV7Hci+H9pllMN9o
K1wxrmcUC7fte26+jhKtSCjBVar1tfk45W+zaV3HrnXQWOn1nHpDiwOmXrIBOuKoBWYOGlgt8pea
BuPCEZipK4uV+OoQvijQ7jS/a7oVOcn7oAHaLJ8K+0MpdBeNPkDNNGL6DYgV0Waku7RLr5zMOMRF
DuCzkx0y+2NQt0XlfBCri6bqVUfTHKLc20nT70Uir1ibfKSa8SZd1YXDTHck4S/jjJqKOWwrSAjZ
lcCHRJ25Mya/AJ8Gq9AZvrbLPuRcbnqqX9mo5Ked8lscyGnoQ7AoPCecos1/mwp3OzTQycmR4cbs
PpX1d0zpHLuuDTuT7+wcBFSkOtCOXuPleZxceWT9fGe3TtDk7luuwNjgzqrDpls4bWorpnLvZv3G
4Mo3SzOw7fmOzJC+0yEe4Bob241vU5LcxKMK+hiDDNpz2aLsK+aDNvQeZCl3WeXgSr43+Y8aujR6
/lrWEBxAsXsmY9hM+YtFnzMnAccSzYSf2+UL5CX9diT3jFi+0H7OcgoN5LaMMR90EoFjvFZdCsmW
Ut3URupVuGzGrNhbANi6PfEg6/5joGCwGN659dbPsgevEXAnAjSQZrrvmrcWdwzV+11p8P0Ito1E
mWHBCp+32CqAUzDuwtDYTGfjWbhjEPfv0IIM6Nx4hk180Jh5dPze0QR3HIHGhwFBpmOc2z7mDzzT
Mu8Gs4Z65MIQ1TNfc5lXG21Iee6T1PZ6/a6ZPt1KeLFIItY00JQh7zjZe6ccwzZ30AppfjgTphco
eWSz9jEMxQGui86I9HiGsFHMjg/xNLFvSkN+Rx+p8LJBB2eupoDYo+LZLNzRazSA91Q+eGOajFFG
q2qf6PNPO8OBUs2kvIE6OH1x1aLHDwREr1s/OeaxA2X16KenCPw5iOxUp4K6rrZFW4XOyL5RG9ue
gFevzo1Qs0DvkeLGNs29bcTuXtcQLhEbgHvbYWQqcMv+BcxaODC65vGqvtadHB7tPFrDeK058auV
1oB7IzvJ+88GW2QD5tv0GfLC2XPh6jEmlNVk4yvftDWoccd3vahAPnIXI/eYcgkxnkMJT9SRP+k6
9FUnMzKWrKO6q53xkKTPvQ22mkbz0vhaFA0mBoqAdjIoncLLSYs2hfRa6KmP2R1k5d8tk/qZ4YSO
PR5NhWdBar5OvbO1NBo2fX2c48zPmLNHpcZrF3hEA22Vcvb0eoiA5/CEkaOYKKO50kMwq4ZjOd9N
UHTjWvk81Rlghwx9bVcDALB/lkW6EyzGgsdAlCJKyRhU6AqZVRKpyv1p12kwt3THnCaEhG04Ider
TeQNtnx1+DtRn4PQjrotfc2u9lBW8Od43I5Zg/rsjOtCIOL3nqqygGXwViBRjCYP237ctCbYFKqX
Mi62mFANY3at1Y/OCLAnMMupYLfmUN4sa3UnBVp3oAvq1isH4s3MftByLRSVeKvx6QrwaOgTIkH3
wqfeM81uN0AaunIMLwY5iyVul1hHlPGNjQZU/jDLT+4t2oYVvLbmj3Xv3Ikpvh3VsI2dZtfkdpTG
rz3+GAAhipPMb8smtHTgfnK29Mu2FW5gLoc7rS2AbBn9CnAU1j+68kOl6dYwQJ1jP+SIADYY06oJ
2mwG9caYbQde+V0rtqTQN+34kxr50zDYfp0NG02UP2ipPA4pQg0dTKVjIKC3/ZKAdtSq/VyqY6Lz
cOh+Fubgm+hnZvxzyNQ268bdOFn3bQOFH2QbDtskbnmwoJ/pgHWWOHbYojBfp3MQo6OWuLdGPARp
fJjxawpZB9AV30Lr9pqrDJdwjWbkbnYHEIpVByR4EccuaHFyKBxkStYHh672AMTZaOa+m4hjaiVB
Xcqw465fWXUo5VNVgCoctDfcfJVy8BMxBBxYIEOEtsjAoAxASa49VSmAmkrfTJWxKxHSi+Qjbl+a
nCDQ4RXUzR4pH8HOE8Uq3dvFZqoN33FvCwz56aU6VujU9DrfylnzrK4Guw3ofzLFN5bbXSXkU+h0
V1sU4Y9sqwYSUxV9KnXpdxDY6t0qHIs5NPEebfATsqXhWfePLfg20soSAI7FN70JAr5CbFXGrngi
hW914OMWJNB0Ftj4/w7Zxpi2QVVmYMGtjGCkb6lqfELIIUkQxoc5qmTsCVQrdIIOoP1Tr/LQnhWy
b7sJ+wLZUd/zZ40XnuYmUd10XqnPG5a9aukRegA79FU2JvS4Mjr6jqQhw9VoxVCurD8Nvfim1/K2
gRQYIu2Rx33UaFhrrx8K89Esm2ur7XBpDiFpCBzf8u059scsee0MUKTOT26BinlfPaQF2ztDtodC
nJfQTyturynedoKnfqeVR9PR3kynuenbx0G2YUmTUE8T4P8MT/UvA75Xpc8eK79puOiQADDO/Aq8
dwxs9/UECFQBWe8R8xGmDbbSjG0BoQNoUT3X/bNo0NntPTog/iWDvMpSE9R81P9/pF3Xkty4svwi
RpCgf6VtO96/MGZGEr33/PqbmHPOTgtNNfbuviliIlQNEFUoVGVlikPtUsVOqURMRm4QmIk1ksw2
hgE3+LRLm7ukUi3IlRXIJT/yovR1E79NhOJ0EFpGAu5yRbDB0YAb6C1YkFfXOa4t0UYa7VZJbGt5
cGhwP2TBi5YuXo0BxBFZZJ+poPkWHoRm8hO8WIhSPci98phm+Wtfzy8VwaOye9bxigvN1MrlD23J
NgINbnpwJUf3ffM2ZaCOL3HTNJgamUFh0gfXetJaKK/4VShbPZ444i+iZgetMI5lO9yYEnraveBO
Wrwtk/IOefWuSUG4XKr3utgcK6P3p7qySfqjowl/YmAsN7sDRASujhGwGoO5qJhqwvikx+BLoZmQ
hghPMv017Be7VV8WmvTI4xEPey8lD/PS4/TndgVBxbICqEXE9giTP2tPPRGvCLkpYuAEpZcADlhm
hTXhKrBGKTy02byJ4vCuVWYXORxutfZYgIdWH4YnhL9jkL23sWJXhmBPHVSl5Y+0A5kDwBHA5b0L
YB0J0nZT6uZVNpa+mfxSlV95O+JlJO+mqntrBMON+toNE9kpUQk2u0+96d25Q30A1zL9scq87HNz
+Dn1OdLMhNzFk5RYqlBupKR5MXDp6enox9LzKKTuIDSJlczyru1ENxjNTZRzOkMrhVEF5FSYjoDA
BgEv7u8VSkMBl9iMlqynInkdTUtaQKEmpZwS70odFFZ0A01WkG2dAbSLVi36LEb7s1KTjZCSDYQl
5Ey3dGTt0/z/VjACVuPUGlN1TTDKiqnSMfMLCYJCkSnPNjorm0itOSXyr/IDWyk4tcSUXIUwm5cs
kmJ/6VSnF+4aAZoAgenk8zuwJfayXBe4ConScWoUK7V5BSQVxISOCAYtDaYEVgqFKQ0C5pWW6F2b
d6gH2jVJcZx4OPTV4/FtiNXCCTrVwP6ZkR9JaBFl5fLczR0US8DddLnqct5IoTq0BK0aLAnSKCrT
0BgnwyjiFnoO8654aG5wMBpkCbM12cFnCL4qVbCWe/LMI+E4n6lk7DKFbEjiJcFkwi6liC+c5aPy
WouS7cebDIw4FOoAkXIbBe0rZSNCv6Oy0SvjkoGcF9SZ38FUtpNpSpsoAP/+4M0uosdtdh/uKPpB
9we/Ff6OJO7Zx/0yKZuGqMmggmT5QZLGWAq1gXBP0w4HMgv+Egb+ImkfVTpEdpOFHorQLkqoz3iO
+mbQpMdK1vHI6LdGIr2SVnm6fAjOjjXzg5g9KDBqD0QYJisALbA6DbKB7SMuXAvjxJyAdF5YZEwx
HhSRTugFlYA93kPJ5z9qwEhgSoyDL27iQm/Gv7y283Gx3y2yvCLjKIcxNBYSDO82sjXjlWFHP0zK
uu7LG/NuwS18W7Te4mr74qhywjzXOgNAkVE+iiDVSkV0LeWIpx5VSTWtdJ9dl7U1v4bbtrSad8md
/Jg7rUZoxP0tTjJrZyKyGnSDIUlwMjzUgxl8ZZUHrpOdskVqsNFt7UY9Vu9IPLwZsxk3BO1uPj71
a4Mv/Qg2WJuJskQKdL0GD/wxV2luaTsMlvndB7jTTHfZQY3IC1FWu4tviEOe6+fLJ4Bzuglz1c79
BBhDMkLALDsAJNO+kuVgNJyO45fTXloldfqTlmOlyFNTtZAITHL5Vg8CH4Mj77pSfExyf1z6Sbeg
oXYcMBkVScgRl7q+VjAnbJW6goGI0JOH1iOBekgBf/mXTscKhBZiIZcoVFLdGo2OSu412cKJt9tt
7oDg8TF4v7zj6lnewZw7Jrib2ghYUoBPnmjpoZ7kh0qXN0pELE1rD2B/3Cjx7JtFd+hk8dhheGSK
WkcdxCdNavaBEYAyuissVWyvIqG2iwVv2r5eMoxr9KA/Rf4y6ceu6I+xEL4GOnSOmvYj7gYg/Ulz
U4bjXQcZK00PHT0tnBoMvH0hIgNWPWS+h1xsHzVB2UdB6mnFCBIRHRUVc2ofhGjaRNOw7yaolYR4
Uejltq3nO6kjx6zuN0E03BbJdK9k5DOZxl0vgSAV0F/eWVq9IGQ8solqEMAMGbclMYZflzCM8b1E
W3JQVPuZPoZ+61CyiuKtsFXH/HH5k9EQf3Z8T0wyTqpXidQtyQIhttEE8gD01ileXioYjKlM2m2r
dcegTz8vG12/fE+sMq4Zz6M8Lij3YYq3/RXdAMO+gZTJjXg9e/1WOSQ7XtpxPoBDT+aJRcZNm1ab
JQM2ffFW3qJQBg7DZR84mNW4ibdU9qNwY48rXkV379LuMklWWqmdLmAoxkcr26Yjp2lKKdzscls6
1c9sx4NX0lv0zB7IG/6bYRDmQg+TGBrhfURFVJaDtNG2lLIr23GRo+uhVVcAyxfB+28wuynXZZbM
M+REIYj1UEB9DNQY6qb0MfRFZVsKCDtf0VuFh+9YdRC8Nv5nl9nPJNQh+GFgyt6YofPWASxOqgVd
3Vi4u3xC6QE838hvQ0wgizO0nseJjvMPIcqMhfEz6HkjS39Ihb+NMF9ryvpECjIYoZRktWveAzDv
PKA15GbX86Oxna+162W2dHCKFLZdb8wtmgPcjFyiqcjZWr9dg+WtCtN4UksJt0SyJXZkF/eB85lu
k031yPPC1WNzYolx+54QQQEwMUHS+5ya91l2RKJrKxi7uPz11rPNE0PM+VQhdZt3JcjesoP8CWFW
n8okFdhKuMO8wUC2zLHIWxlzMPWGNI2MeXa/UZPjOHQ7Ey1rIyC3fcjjpDynmvg9lH1dwicZByQe
MXcWfN3qgT98LmC3T13yOCG8xK5wFYlWAfEkmlWTQ39dHY2PcfPP5A9Pdpg5u1Eu5yogVVT6dgA9
AcCT1w0InSgTWf/MY7/h7S7zeJCS4b+OkpXybaXVDsrYUDmPqp8oyHecTylz/EFjxuBKI+qbcUZG
1ziDI951L6MrugPAEC2m4igXg75HS/k2twdbvVVeOtd8Q1LVgAYIIa+wZid3+HwQq5H9e79ZQPuQ
BGaT9/joklCi9Z7IT8NQbExBuclKWrAf0mfNHF+KQHcv+9JqJDzR/GM+dKbJQpAt0D5EJ8vOpV8z
+KQuW1gN6icWmK8b9GKW1gQPNXQJ0ZvNbLPOD1OZchayvoMKKPowVyHKX9H4xG0GOWnapWhiH8Md
tiwVtglEh5zkFvh7vNzUdoEoOV3pXV7cep1F/jbLRAahAHq+BY8PWE67g3RACvBmbFFStkQP0tR2
7GWPPET4OdPFV4T4tsncXmPRlEmcQye1wFF5ql6Le0q4NrlLbI/XgDbz8tZ1j/m2x5yRSF/MqcpR
2CgODZ6aQAe46Q3Uif5OEYWs3lbftpjTQpJcygUNn7F1R1eD/mvRglRusqnin5FbvBRu9fiD8YWg
YGOCcYwx16KxMS0CGM6gsoyWeWHr8f3lE7J6/L8tsCU/8GANk9DjY4nzYw8UpKxKVjNyhizPYdtf
R+KvdbDq18qIcKEqqL+gOX1YDjma8Dftr2Sw0UB2tG32hIJtC6R9/IDKm8/LS/+Q8H+bp1/1xPl0
BahjZYSIoHpdbImbupBpO5Jt74142xh7YUvuLu/qH7Kab4s0NT+xWPfxkoklnqK1i86KR2HqFWQo
Gytyuekw55CwetltV0ryMOITpk/RloLi5efQhYxIZpXO5BJwGfPogXgW6aE6Wd3cCoo6hU2KKmFq
ScFNN3H4a1ajpWIgTmL0VcbU2+8GonEhlTZ3AWbQwDF8BEZ8CxE//sHg2aELPVmIMkKAOgoTvFjA
fzLjbI5uhmbwS+xO+/k1P0h2Y0HHL7TUR3SH+WJ066Wyk4UyO6kh8Z2rEokMhuDeg+PsClbrD9eU
jUj8ASiybe6qJ+UltFNkjuWG3JoPl0/qanJz8gOYC0LOx6UzJjz68+ihmFoI24IGOd/Fovpx2dD6
tYCpQiISaM4CbP37XotTEzZa3UIL0qcuEWyrTQ/3U1Fi/xtypatH9MQacykA4tPOZoMKaHGQ76lM
XbmjTthZMbiKKA/a8R+9Dk8ssrE6XtB/ggKtH0/iz1RdgMaMfK1SOK5BVq+7bzssT8IsFPIYIZ9A
LP3PDEpmWOXO9FKUlltP3TVgb23c6C60MVzsYbR51q3Ln3L1zjj5BfQXnnhN16oqmMxx4XbGYwoR
GgMwm2AgHCurvnlihfxupWjybolqpC7JNr+jQteyXz4o3DlUzkFRmFAD6UZlNAlKM8Ci2mWkWEXG
Yc9YL9KerISJMsJIGj0ecRl04GiQvcIb9vURpHxHiNG4NMSYipX5woand7Tq2yd2meCiA+9Nxgon
ZV7e1RgkajMU6YfSqkae9DLPEhNFJBEzAUkBVpcxqF1xMX4RyLyUwvJY5hKPuJ/3wZg4UgxaNIeT
St9+EoQCrHBTeIGjgWLgKw9r7/kpJs8kE0wghtSqgoEDX5mbAugs8AH8O49iYsfQ6jUoZETUQVMg
o5bPrO7QWe7tf2WFlSAwhqzQIYeBbDJ+DvPPRnytkbP+OxtMbMgxT5uJOrwWnYnreIwFv66xEEFN
C85B4Jy5L1z/SRSa8gaMGgRdpnK4y8gzaNadLkkOmZI4l5f0B/+FBDzlVwGigfGjQlTCLp3w+hVR
bNg1P+ZjZGf3qeFqN407HsCXnewBrAV9mKVxhAPWQ+23acaxOjUnaUxzu7p5Upc7cdqT5fPy8tb3
8dsE409hmKaLKSE6GXjaa2VjV5Bw0sPFVfKet5O85TCOJKgzOELriT5HJUhwQcfnR+7rmCQbXALl
A/2h38vby8v7Q97xvT7GtwDQrSaj/4oXoj1safJPxR91H0If1//vOVv60AGo/b9HhZ1gKbu6rASC
49/15UuQyL4KrD9nQesX47cNxsV6dJeiUUBqMxLgJkQxsAetcMB1V/aQUSuFnxgpcvWwcZtWeut6
cz/KBeb0Widp+o3QjTfhVDuDDlDrlL/E5eJf/n2cb/z1PU78UgzLpVsE+GU94PsCAB4ri6eDjOOy
mfUq68lWMxe30KR5NWB0B/eA5iev/xWFpAzvEBHsrqLdwovS622cE5P0njhZmpZHLYlluIoG6LdW
NY6IkbC06DZCVOyzpn81A4g4yf2eCL21zNExiJQDEKhXpiq/6yPo/Lqek1xQjzkrn5/8JCY2ZR0Z
hUhDm7lTf47m8wiV5WWnt1YFWLQgcD7tOeE0c7yZcCRjDDOSY9wgrdtsW3TT8Vqqb2s7fgR3qpPd
bSnFPsKI/qv+UXv0rSv11mx3wFeE17y6LPcEMJEL1JyNlIKB3hd3qDN5uQ+sM55MwdcYtrmtN5wT
R/+/S3vNRK8iLVKUnWe8YHbxpq+taa+Xuxrp1U3yhFFDkL4IiStD6DX2MUqZP182/4fE/9vvmUBm
Cm0aDVoJvmHUnhbo2MbAgFXWEHvxY/Ksu8ZBB/NM4tbPgDWE1wtoGEpn4UBL1n+FgS4fkQwThFaM
2+l5bIILCZdh59CGUYuXqvEKRslpP2zIVr8dnXErbgxX3PXArFuztfCG4VcvrJNfwHjhkAIYKtT4
7OjjYoyVbAupv8u7yo/k4vHyntP/6uyLn5hivAvDY5FotFnqjxV6xQibGWil/p0JxqXKdq6DsIID
65NxFFFZHJuSd+3Sp9KlZTCOUpsYn5ElNGYnL/BNr38U3PaVYt1yDxhC6fXyilYvgJNNY9wkzpIB
EwQU+YJJwtJ86UJAY8ecs2/r9/qJGcYdYrGWe03GQTQwqbCVNwEYqjGGaKm7fvs3KjWcVbEMGk0C
glCDtkCU22qr+KLd3mk7DMTfzq6+iXeaYx67p+pKOC4Yn9yODuhS4YkFBBkv7y7nSBrM7Q+S/g6z
+PgdGrxLN55zkFdftsDxL4OeppNbjnS9kUKsAKclCADyB35qwViWJlqSyr1RebvKRJNEi+JhklA0
KSE2DonFonDxgHjUQD9BBtMmcbGv6+lQtcOt3FWv5axgZj6uIUegg4JAHftDk5jby+tfb5oAvUyg
3AB4ATsRTBJJSOYEW0zdRU3tHuM8O8qDtWC45UGExEahWP0H78ty7TIbD1FhVZtNZMfqPTImL7sW
7DaxMIAM8tIZpBXiszRaOSeBWD9P34tlvsCcZ7JulFiskAV2rU1QJzA5B2o9bzrZUPobTk6UMA8S
CmIUpbYd3cFTX3oXHD6+4DYgTNsO7uLGL5XPu695K2OCd58V8dTKMc7WPF0Tqd4vjXR3+ajwTDDB
exqnSRxFuEoYY8BKEJajMamce/8LC30Wvb87lGzk6QUjik2ICPmTSDC7NO0NofKrvrVFOkuQS+pH
JQOE1kwRVAFEkDvqb5ikOA5SsSuj7EaHTwnGUICkofVqTd2ObXEnFOO+zHKvN5Jn6I3bA1gPwbuF
z9HPBxzBXZX013En5dYyNBheAku1YJRPE4kQDfqjDMkUJcJIL0VP4InzEUdqtq3VZFfpo2/o2bs4
zTmIB8A1Mcubtq6uQ7BoV7q2xfDPPjPnH0Spd0agen2XImMawGKdGOKmnMUflz/R+uE72T4mYAog
NUC9CDmragW38jWa6u/T4T8SOpMNCK6+Ixaad+5ls6tB9MQq48ukS9p2mtG5y8H92LUY1gxumqZB
i547lrB6CE9MMR7c6IacKCXenM0n2hjRjWBlTog3tX5rQrHB7QCn561uPfU+sUl/04lHK2EstpgQ
pY8vEHMCgNEU1n/ktRCobtN7HnZn/bY/Mcg4c56pZtLI1AkKtfNaKce0Zf+oB+XjiKmrKq42bS87
Umhs+qi8E7X4KKYBj3B5PUKDz08G8EwVz2SYh7ENB20GclCp7HEGAxVeHUjCHbSAIzuNnNEJ7caG
4rdz+TStf+Jvu0ycMVHyzDKC5BBoKauH0gKkFzhBmqZL51Hm2wSTI5qY5utSFVl1tlW9FNfd7Eku
HwrJM8Mkh2BlNCOTDmAMZXGVx7Fk5SGmTAtRsopR/Yx6c4M/O9IcPFzewj+coO8FMvkielwILuAg
B0TaCvwCLpIei02woaCh8ZnXlV3HSX0fFbbY2mjRsjQl9jOHSAUob2dXNS1w5mTTfRVYI5DwGDTJ
HQNZT+OADheUKmaFOqml9baMdh9EEjhfeL3ZePKTmEhYxsVSTDl6fYove63dHkEBknzgAEPuEFjG
bX7AAKZj7MFlMic2kj3DrnxSubxEZzXpO/kdTGwcsqSqgipOwfRNnHHsnRmiT5XOqQ9zfIYFFhYN
mrs9JCR9o38n06sCRhvOiaKB9YLLsNN05RDJpDa/UGiiTcGL0ibxaI+xRLc6v245mRpv25gQKIlh
3+lSCizU7A398lT0EMVViXd5VesX119uwk5mobKYA9SK11s5yha6OpshE6/yegvMnX/Z0tcAwKX9
Y0IOWURBVwS0VdRr8muA0K9ErMLpjxQUorghRN4zD2hUVPSgUV6/VlfNrroq3Nzj01j+4UL7XjYT
l5YB1BwVBMh8/X6GfhagjHf0Ppu9+ZBY0U7h1PV5N4nKRqMoNRojRn6ALtZLdEDhNrVKW3s1DrOX
t04JEF/oCP/u27LYwlnN57KeB7Som4NKDGtCxRKYe7ArXf6yvNWxeMEsFvRenBD8wvdqO+/yq+QV
TDoQLQRTl7EVqY7zMy+q0NNy4TSx4wtgt5nCPqMZV9c/AH/mj7FkmyZlXiPbLiecK1nmeL/GpF19
sOjzPGqIL+J1ImC4Ji0fCSTLqxYoZgNK0mIXH5oRrCtakzhmJB5iI7R0DX3eKfNH8TEUwCMX6Hav
5LbYT5aY3ELR4alUn7IU/O6p9mPokN8HsSNm4abV3gwMh2uQ0Mhf0vJHO4+by19tfWTqOy5rNKKe
JHUDNHP6EYRR/vJJ4bwIzOgA6RjFeGhfU6jH5U7okdxqHoPn2Gk/8BQXeW5B3ezSR2RiXCZBaBI8
pUC/msG2IKgt9sV1FGlXqhHfx8a8wQUOag9ypQF93+vifgJXBBgBNh1olWeCHoeo32dkeCRjydke
TuaiMTkYqMsDo0xxvmbpVjI/R9GXBxBVQ3quDd9E9Ufc8TaDd6KZ+LjIgmqqyhc4qH+SZVv+DDfy
RsD8vfu52HR0MP4BeeDa4iUvEs8yEw3ThZhiqgKrQ/HVwrUMrnynAoqNJBYG5J/yh8Aynxo7vJa2
l88gN3IwcTGfIAtACkQO+rBorzTcqeGbAP0WeUdnSbqffJlpzmJ1BnEdBLMRFgu6OgVoY/T5ucTM
RQSCJGkAs8A9Z300t7lwwFkp1WUsYzWoETXK/GsqLnQx9AU6pK3gK/vwntv9pDndJXtMrrUg+JVj
P6QYtKYZCi26fNKxnGTHexNy8i22MZDqnZkuGJHxOwDBQboVaVwa0vXNM6F3KqoGqPCZkNsVop5H
6VcCG25GP7uPnOpZ8unWmYLFg8/8ISf4NsfEwyhU0kkM8FaRgCBrtgWSkRaJ8rIjHp1g5AHI/vBC
+bbHBD9VraW+BDWUN3iSJzuJp7zqroyOiuzOm4JHG7+OUTW/zTEBTZYDw1R6uFqynZ/kTeQNFgRx
7eaOXz3/g1t/22JC2VznUgB2OTp3H27AtEI0q/YNpwVAVX6CdnHqlKA+s3lY9K8p2/Pj/22XDWQV
qFnnACG0Q13TUt4GFCta28u88E0BEZ1tbLUDBQFDN/ltusruCsDmUi779h9u1u+fwUQ1MajLWlWB
QWgA8idWfxcODugCaQfRHp0ryQ325SG8md6rO0yWcMVZ16+uv8x//byTi10MRGAG5AmJdltDBh3U
wZZZZODvNZuD3oMUcTT1aw24dlA/EU5EX4+u37aZR6c8GIY5BELkqzJ4ZWaQLU5eJoAlRU5uNW3m
Ic155ph4p8SY7R1zfHCKjuytzmnfKy/eTRtA298mTFpCOeZn7HFjxfrj7HuZTGgKwfO8dApihXGc
fxm7BRXG0NXd+hBvQStMq0Lzhgs24S2WCVBEmmozKvPEDxLgPif5TjYGcEcu3UNoGM9Ei8BRrG9r
0L7HMYiVwmmwa6l6DUmxj4e+An/hsK1T8yZsFMxLCMpGauKNkpWg/mj8AeRI6RzboWLaeS64XVq4
WThfh1DBiVtU7rXEnN0J2m/WCGIJJ0vAqFOByqlZNq2+ODmUbZwpFjUQU4+vEwklV4COLchv4l1J
wOoJJbqAdI7axiBwqxWbc9Ou30ffX4SJpiSvUpDLIeSIvvhLdAuntGXjK8YN6NW3Be54m1enW388
f9tkQmqByR9A4nEHyhgV07LXUJGcUnpqwZZ2eXU8Q0w87Yeu0UmEcihJQ2vCDKwAZlV0Iiy1+HnZ
kkzTnwshlJ3qhdzCnENXjhIpxHfpvj8mx9rVr02n3qCWbueYnQ7wrlN98wr6SkfDScE/6SqfgUVA
gu6CYYgf13nexsRTdRKXoDRQQepIZ+ctpIKFK/CQXV455wB9bcxJ1JTzVFYXEb3JZblX09sBSOfL
BlbHYjAsDVlniOdpEPXB1p9YqJc0k5YZiA4KZUWXMfkEIRp020wQclnhVgKUpbHja7JREws84D7H
/Npj68Q8W6KUaj0FNRkqohFYfcHhqQFL+1Z5VAg53oY3KVKqW/UXOHD8+oNjmoZD9lCdmmZuhTod
laHoMJHTuhOIL+2q2dF8ADTlLmj+whQlHp5vrpKinNpkrgbwr/eLALTjV1sXvM1OfydZqDJtjYNi
0cq9CCZfT8Ujl1eaWM0kT00zt4OqS4XY4kmF5QaAqVjFfXoE5yIyV9WeJvtv6FvzNpi5GhYzEeMk
BXC0dTFUAmpjTP4Xe+FIvNBGVT/lvhnXItLpEplwKwUxJlk6FNCG9jYenycJYKxqAVn7w+Wjs+b6
p3aYEDuOiSaB1zf1UxA/Dk20x/iKbcgFp9i6moyf2mEjbK+kRTngk822brVXKoSwqIiouev+iZoi
cHWnxpg0VRt1rSYRKqEgRD6CM34/G92+7oN/kIudmmHiTaIquaATdO1aObzrIDswQERY6ZEcmaaN
SPR++VPx4htbbyx7MNaqUYyxPzNE8me0tKxjzaU5WLX8LApIDUTZmQYFpH6RP7eSJZDOqoNdJ8Zu
hMRiQdEL9IbQvdtPc8triKx/Y0mWgerG9CEI636Pv0lSGNAQzuGWvyiWDUQuP9Hao7EgsTCQuOFs
x6pPnphjji64mqdoCBcaBUQ7u5Hwwhs+dJfSAiw1Qg9vfauucmKPOcJtrZaYAEEHZMFguJJ9xOqP
OeW446rbn9hgTm4DGpVG0iqAEuOgseq235Jweg7bAmy+gXd5A3nrYY+vptfyKCKAayByzfvSMuJ3
earsy1Y4K2InYvNhqOY+6WO/FK9J+qnPYCyKrlKRp3ZAf+3ZFShpuiqZABpJbH8qkOdCnQjQpMk2
xggLxRdFGwLk5D9ZzrcZ5iLoKmXpZVpEFIgE6QCQwxt+PqFayYOl0+vz0noYZyKxKGS6jCud6tBO
9+C+D128HLayK4AawuFd5+uH4XtdjDMlQ6/FvYl7QMiIV5gPwQQ9AJPXyaC7c2lRjAvFILvI1Qj1
aCMJ3ss4vDHkyLn8gVZrI0Ca/XUQGBcKTcFUozzMvsICppnwUFFGe/mQS3D1kE+oGKFRCv4oTva5
ujQCwWpIJEkmCAF/D34FStmgmYHngp7RNVLxUTWW23+ytBMbTMpVzbIWqA3wszQLUb1yh8YGLaK1
h3bbAScBMqQjN61ddeATo0yyZYJ5fQJImdIQSY1j3EYEiuetH92jjLwfX5L6CqA6nEhesWkVaWSc
GGZdDaBk9HwU4MPfQGjty4fmPnjNbSisHyD6Ltl0ijd0Wh68d9UTTswyjtdNc0DGDtPYpDKvpblT
rEaMa8vo5BfO51x7Cp4ukPE5U1w0tdBR5GhByG3VGQiSSxUkSM2WxKMN7qefQoNz2moKVFSaaXQ5
9lcv0JOVMt641JOYhBLaEuETAQSfgrhMd9iRT0o3I3DbpasV0tP1Mp5Z9oZWmCbeZ8g3HUE9Rnlk
BX2zrbXBDdXHFnU0NfzUQfqqSY+X18rzTuauU4dYH9HQTP0c/O+KUI9gzzUmTgig+3UW3b73k33h
RuYsVEMB9yz0u65+7hsAU4rXNs/cWN78q/V80d6cPHX1UVnGSEcJshlMJzBcE5zmly2ssjycfC2Z
CTZCEy1aomI1waPmz24B4gAFXNwewCWLm36x4nDbVbwdZGJN2HRlMSxIsUY7uDVfCBDhy0Zzml+5
aUVXqLtdQxYA1Fkab7EcV5CZWDOCKL2tClzrnWP4lKwvctS7GgA00Rn8zOc2ZjmuL6u/3xaimGqh
qWOhybYBj+ew+Wq7bEIuSonndDITZPqiFMwZgkqo4Io2Zc8SoK6Yb6FHDAIEzpGhR+KSAzABpVDy
SEHBmN5Po2vs5A3IcbaTS8sulZ3wMiTOxSQz4SQTIKiTBXgiR1vpU/IkR95UOC4pupsiklmv3kKO
gVv3WGWUOvULJpSk3TKEBYHrTbXgDCq0iXDRq9BJs2axK+1FLcDDMutv3TD+SHphq5DuLdCz3SRB
DWgCRrgtN9UoHXHSd0Guvlc1RA4CEHrq0t5YoL1Tlyi2g0JzTsIbNVV/tEJnN6j0z1H0URDtaRmq
N86H4/gdS4Kg9GE/6CbystEe3f6qukfZbAukPlo52ENHskEr4es33CueE5bZ0QBj7htNIfiENSTo
8GSM7MWCGhJld5l+ieCuie95ie7qO4HIGpENHaTqLAfQqJSmKuRfp4Z6XrCVfX3X+by06WxHQWxI
dVv/J4PGRM+8VcxGFGPdA0YScgladFVN7Vsa5yCyn6bdPOWc8uq5ozMWmdipLYYWlA1q8pHkAP90
pPLf0uCUW2PDp6yh8ek3T2eMMfFyWQZxhuh37BvTclhqqAhCTkCTu93lg3n2sb7MgLMGn0vBXjK+
FnZi0pgyVEPoo07aYJrLo/k772OdHcPfzbBjxkbYdko8QURVGxq7xbEASufyQngWmNeBskCBipA+
8MZY2badb0g8JsHzoiizCObENXrTLTHo7r3wV7ZF9eVTArYFejGQLEG77G9wwpzFX8Ygc+ByuYoM
YYmgkgoJMrsk0Hk7Uqh8s0HdGSR6mmf+kjSruuU3LGhoPz9+f52Lr9zlJP3JoeU3GnKoe8SoLF3Z
pHGxGcTSzjRIqWk6+Px5/a/1A/9tkbmw08LUMcQEwb8meRubd7nDKEfMG8I+nwZltpS5rLtQSdrA
wJYuo3Ccw2yXKFVynITQCTvjCnKKvtktu3nEcN6gXWVV68+TsVULwzdT8b0u8+tBnbZEj8HaGqEz
Hb3Lcumncru9fJx5n5656ONeiiW1hYRConyS7rMMVCcNAUbkgug4AeCrCXHyoQVZnxXg1SDL2wV4
8yXFtq/FpzQrMUKXit7UQ5G2qKZtmfLe2jzLTOiJlBmI3SEuvjrflDXLuBlvur2J0Wzoth4oIZ5x
le+NY/283F/eXc5ZY/EFixkJclNBt7MWAjsVzUNYtg+JknGCKycmsRWLJdTSNis6SEdDcak1Or/u
Wx5+gMa1c0c1ADEiGPEAMR7+fvL99KlCUKc2+l2xHa+WvXRFNcVBXMitYJ2Xn7+c59sWkw+2S1/3
qj4bXqFtNF9FbHADB1JV0m52lmPk8vAC5y8kahCzk1DExuCsrjAxAbIQU66BU9AnvraTDgkeDZQv
odwulCbub/Alroa9E4NMeCgzSTSBQDK8boDanuiVhdenC+QLf0ytaGk8KpPVcwhdGyihQhrbYPup
+ViNIUSgA0+LKs+sAaJtfnSj6f6D0/5thW2bCp02D4E6BF4fXEEE1yqSCFJdH5eNrB+OEyvMBazK
iap1kB30tNTS8MJrAfIAgFr2FY9EIPbipZnn0yH0cJwYZK7jVIrGWO/B4SRf96AXwBtvX9vajmac
0CkeNpDVc6H99EL5xcaNBHGoDY/RYf37mZJhIBNVz4i9Q3MxIBlLIHOfRg/6ZN6YffYgxTUnXH2l
R2dObhCNKCJRZZBv/O7k6Vx32ZBPpqcbou4h0TEtoUzaZ2HE8G00QsCyKcnOiJfEaZIs9FVFTzj5
1Wq6ffITmHw0hQyeCAEY0zPV9j4txHstaq+bRvCzoLaWZfq8fJzOgXD06xqaqMLfTCKfxc48E+Mi
qujsz1jbGMxv7/Rn4Sp0c7x7Cy+5114/cR9ujZfhDoPlEDEbjujPldc8Ms7VIA5goalSRvwzSlNh
jLK4gCoiRMnnXQxN215pnMuLXb3sIbKr6SaIBiEO9fvnzZBjgYwlFzxAjVxtGCBnlthK81yFPy4b
Osf10V09scTEN2k0BFGcxgLDMs7ogoV+r+uWuU+gBIhA3uMdSg51BdJPUIc94h//7F0j6V+HGHwc
Z6/DWND0aiJI8zTtpUivlek+1jh34mpkIOA1UlVR1WVM6P2+ny3Ju/8j7Vub5MSxbf/QJUIIgdBX
ICEzKzPrXWXXF6JctnmK9/vX34XnnO40JorpPtETEx3T094pJG3tx9pr6cAtZ6iSqG5yk19Uq7Sb
mw7QRf2SPXb7GdXlGS69UZ5QpGms+G2LdmQ1WaAg3qdIqnSiLTm4EFBokBHFuxyeZgwn7zCiAw3k
M4RNHUJBZLzlD9cOEWIAPJcCSbexhDP3jWhSRXbCbfzJTnmD2ermmekQjG63mkzri6OG0Jigho4T
9fsH1tpaNVmKTLhwJtfQnrhbegWSkjZ5/u9GAdcX95fBZf6oxUrrMxNfs2iEZRYPEZRMM5SXWbH/
/IasPmMY89Y4EQT/vYynSl4zXfG5iZwL2orWXLL3D4EnvGwX7oyHz62t+ZZrY4uACoVDSQFfjLwu
Fi5FaapvjQ2/vb5XGhiZqQnaVORXv+8VEa2m1ZQLd7xvnOYQYkHNnj3OQlLQed5tHcPVKglitb/s
zWu+CkhTKB03HBf/V0Cqn6Cic5oDUvW8rW+x+vkQIOK8g9zHXFKLhOmk6HWsCbcYf/T+G6mk8y/2
hzFVZXzGSC7jsygUU9hALNTNE5QMM1AMpFm84a1WH3f6t5FleAaV31SVaZJ53QhVdv1W5Gc+nXrT
3MV6bY8YVvcj6Nbefb60tUiXstlFcgPsb78maq62Sa00OUEDmCO+zT6GniHLT0fgH9lj5LOHJpsg
/87TrYryfNiWgcy11cWBT7u2NM0W91h9hDjAd9WasXuGJSV6jdBT225xbi1z4aky2WA2w9c5iEzn
kVewPxV76Ivu+h7DkgCyhXj0oKPqlJghsJPW/fwjryYwV+tdJpoKpGvLqTCEW2l2jyH1Ax3AwY6q
kaVwe7JNcjezHeSvG2bn0PeTz7wMnuKh4wPTswzNllluoraCN/hK6Hlku+q8BSVfiwyv1zj/mKuT
1I+5rCdcILfTERyVroCKeUD0HS+jXQB5jc/XthZyXyuCLtxZzlgYVCNuS69+MSLsmbYD67z9uZHV
OOlKwXLJ/14YQCCgXBn+6h4ZtnyT++apQNEvOf6Htol76rl/Gt6SR7qJu1pd4pWq5eKD1n1uhD5Y
+12jyu1ugpoVTo+hb2mxrZsBIRr0FU3k1ovKQdOUehS1KIWNSn8aRXaaAublVf34+bdcddLG32YW
Vz5Pi2KoStTpg6C9nWgEma6m9jdOxZ9YWQS29MrK4p77YpCaNuCbKVl929e625jFm99MH52IIFjc
hm8KoDFWFHWuaLtXCFg8VgXdVeA5lG11HEJo6Ob+vVHRnVYE2YYfWA1fDGBmDGwrqIsWAT60zzQj
KlDHaOjdFFFP5kBZtJi8Lzc4BFbd3ZWh+Ydc3UWSGiEGdxCYgX/kri0A1ZWo7VeGsosNiLNRw0Tm
H2559bUaFP7Vv5a3OElA24k8HpD6h6fsoJ+i43SREEcw9oqziUyeD/8frs00uQmm/VmYZHH/S62a
0kqf84fEmlyyU/chBkz/+zLDqne7srcIZ3iWgNNLN+YU/6AOIaT5eoA/of2gRHaib9Wn18NPQRHO
MMjnMrKoogToMLTqiOV1LTQwjWN5nMfcBkSGIGjbThr+xHLN9+bK3sLXyDpQuKIqiD496PaQWw06
aNC+tFrX/Ji0I6LsY7/fIrpavQ4IOqCmC8UExB+/n1Il7wyR5AxhldwP6pHRwPb1xsqar5+7nvVY
VAiE8ojkVQgz/G6o7Os6LGWbeSOHpmNUvxhZ3NgiBgF3LI5Kk4GprC53ZYy/yaLgSQh+/3/8CQv3
10jWDVNV470CLBv0kxZUHQ/jrybbP8frYjM1VIgoWOCIQPL7+3IzKDGPSZvP/aIRwc6sHgqqS46X
X7Xnkcwq3n2+urWNvDa4cDc5LYZMjdClSJTW6dLkkGGWxlQDlGPov3Ey17YWewkqI7NUasQ0c2KG
mMYOb5tjechdiIIePl/W2pOlqdSEDhGCfmOZ3hIl9A0SF3iywuQoc5ZYWQiCmf+TkWVKG+apL0WJ
3KKv3/k0M9hszVz9yVcynwd1LkFgFSgLLD7ZFCuxWhOUBCpg6/akV99AhQvZugGKjjy9NEbdeRkh
4PKpwQOc+mp05DHpHVZoCMb9ntmMVCdZgioqSg80S25GUXtaOx3MWnMojx+MoLubpDk58VSdyyg9
QZB+IwdbPWNXi1hcoFaKcBJccFeNCzuPP3yElN343olkY0NWM2UN9Qw+g1tN9Bx+vz6VxgIqpTBd
sWfHBMXk3B7v5ty1suanbCtTXj1lGiEqw1+YqVp4QRBEEAZlOu7WPPrwaXZPwi0Q21qIp2lokxDg
tZn5R5I3hklV5x0eyx7irvwu0QKrSrbKQas7dGVlsUOxGuYEaPrQU5ra4f0zA02TllgxeM4+vzLr
yzFQ3YIn09Tl+AN4AYa25CBIJEF/rNX8taOJSyBfuBVNrgUZcKG4M8KE4PsyNB5Mv1RDiZrMf5pq
s7qNcZKH+RxsV0zWIgyNq4hnTLyFprHw2mast3mJ2+tG2pFHlyrmDobA7b7L7GyM/o1ruzK28Ngp
HVMKVKPvmhqxufoe1luCgKv1jOv1LLxOjZM4YUgbFbTUsNqE7QOwIVUhxrgU6abc7RJmi+qjw0zX
vzgenCEQNYmq02VoCM5HQhMdp10JnpXqKRGNpU7e5zbWAmw0Iv+yMV/qqwDbj2pVyKw33aR7Zprc
seAlUw8JBqeLzk6Uf3Xir8wtzoauF8kQpDgbbeZbqTgKGVhJ+v75mtYd35WVxaHQ1bSe+gKeKIOe
1Izyk8/BM0cXnrqN138DQ/iGwdWLfGVwcUT6QEsCznNEnVXzMflqBXBLcxul5FQ04JHSohM0pL1i
RLEyA1dnU/2YVGM/JBnCxQJ60sMGtGvVFV/9noUHCzXCOhrhAwwy+klr8DtQKjdOzmot6ProLPx9
x7oUSkTYS3Y/CwALZoMReDcH2mWzSxGe6QdlYyhwY11L1KEa5HGiMTTsWdKfx6J4zHi4YWK1VHK1
rCXCkJZmDuAlvh1E8mbpT80pboHmR1bW7aPc/ZgbHpBvLq0utzNQ/6Dbct6izts4T2z251e3EkTX
lQg73Hz0DF1A7i0lSvfRuIUx27j8S+mlkKaDTEokZ4M40iHaAQ9mlXREerY3BjdT9hvXZM5ll7nu
9addOBsUKzKDj8jmjfPcQ5qa/+khzZIB4YjC4RZMb8sTLAEX40SqTnLgH6ZbUIa/q7840Oij7mm2
ebP99K2mu9crXHieMpFEaxps3Oixo6RnuZOe+atfkNdnut9a39Y5WfgdZead9XkkPb9g+7xqLV5/
C6Nmt7Fvq+GDCUAAliZUsSRoGouK5UjDftUoWowR/YJCiN1MYP9fQSFWlwX0CPQN5m7SMs0VIdNb
tYN6W0/AEoHRzKr8KMWWvtn64QBKhaKjaph8mV62dcolNOPwgru6m1Fbq+3ihlkzO8UEWq8fmRd9
2/iSc8j9xw24Mrk4Hy2v0YIM8CW7EkpG5Iz2/wy5FZ65T9ytycPVzwgwh4Hwn+CvRWlpMlBaGicY
4/wHibwyeW+jjWbPqkO+MrG40SRSmNpOSDE69QNVJDDCh+7nn2zVHxtAK+AlIQhel6uIwYFNzAYM
qbwSTg+e8qCwxgF6F2gvBv1kUf0VWhSWOcU7nV9odW7GFz1/8fmxK6Ck+JKA2LHIoS2ZbjyAa215
tB/xzHIhNBSdFg8gV8iYhR0AOyXS3QrtH/997sqk4IrYzXCdYvZrsfUL4UXBr/Q87GZNln++zcCS
IbNHLxSscMayGKvzOFbjKZVeSfilSOpDKjKkRb3xj8eZKQzpaHUypBHIwOfzdvUqxWyoQxaidDgW
N1AI9YY0cqS2lazMV+D3KwIrHP0IOruaP8AOcTYIvTUxTVcZu1HvTmmLaZC2taVPf35+tP48vL9Z
Wrq1PgBbDmEVAhjNtAwBnsXx8XMLf97A2QKw6MCF4MstHVlVchYkZau4ZRy4qZrYqj68NHJLpHul
WzDb4WAyAVACJbPFzpjKmMeKQSQAIsaxii3/HF3mcfrQ9U/DA7uNTubt6FBr3G9pjay8eL+bXng0
IJ0GnQmY1h/Ne7BkemjGVztoQDnZDpX6Le2ZFacNe+j7A0PJVPqHOwj6JjZyv8OYxP3kAuJ/o9ja
A7NMS92xm+2W/OppvDK3cHBRisJZjkaB24+ZlSi+qzXMgdoiCrxb/avV43hlarGJpJo6JTTxJTOl
vVeVVrdiQ/zjxGD+eprQkPDpUIVclIQmWuVmrM3CwTTEMLr/Egxb/bGVvGC2AX1ZEDoAZ7asNtai
ynw5YV6G+WmEUlwhnb4kDh0J9AYgolvXgCfPKUkRvtYFVH8zI7+M1Idua3kwCN+IOn8lBX84lL9/
z7IwqWdRoVZ1iepnx/sD5OFBVKrqH10pelvIKXeSTC92qS65V3fpa9nUOL2sGlxa+5BeKJsDV4r3
pB9MGzmPsgubYnRqcwDiRFFdVA5/aHljK4V/qSeyp71uRfX0DOx/aTVa5tHKTCytqLzQNw+igFgU
mR7ivP/JoiwGbb3iKXnwPe3zr5C4POs5KPpaKXefO6KVIsZvm/Krs3Dtu3tQZWsJhvqKTgEGMW0f
Is2ETBudjrXPziCP2edifKzDrnfCzPiyYX7tbKPwBJoljLvjP4tQJDOVIUwVzMvUhT2489hWNGDe
SNrDfQs54HBEHWorOF67uogaVK4CJ4T65+J5RlatxigzGK425KeoJ/tk7lIGe+Bv/nGXEi1Qg+Js
Mp0BejLnWVcfN4wSM5tiKb2i108ZiGN4YodceE0MZjWV7xnfGjlfdYPXJpeLkySsCqWF5Bpwj/qp
fh5eZ3Jn4sLrPufQ8tgIdlZv9ZXBpQhK0HfEp1EugV/FlZ2e5hoix1ho/IDc0Wq87XGhtcdTn1m5
ENyY+LALf6hXLJlwZ1DFIdTScsMOVWIrMd8o3qwdE5REUag0DOQby5pykU+T7teG9Mbi3W9OKtCF
g3mXx+qGndUtuza0OCVVCv5JrVPnR7pHVQHgf5felc5kM7fy9Lt/PhqNcO3a3uKIyFBXRpmDoKNy
6p/ql5jZ6iz46ZBH/9G/RSlsNzrmfpv/YdXhIqPCDMC8dfoyLi5CAvkOkGqDsG7cGTbmsb8yR9kF
XvQr3ymd4oVolnkoHVCB2cLuoRyoXXo3uUt34sDO49F8aL4qp8oJz41retOdcuJfO21jQ+b1L9+F
q5+5HL5PhUYCvJCYZvF8b9a3Vr3y0HibXcy1c3xtZ/Hm5ghXzE5qmJ/2zqZHzrlnxeNDiPldUFJA
CN2LIYpKN169OfP/bHH0d5ekDR1GEpG4uWOe2xyxxIhMHcVqFr6NzYattRuE2BN/mqbr3FjWqbsI
KBNjQhzNxzs9ktZQdDsuG4uJbGPLVlD06ClcmVqEY1LRqyBqqenGWhx5dVoMbmlGkNKgMrnreSIt
UukQ3TGKHe2ZZqWqtpN11D7mNIycUkLaL4qbFzKikpfRyJ2S4RApyVEkih1QTMdgSnC0mfALG1sW
Av4VbeAU117C6xUsvFo+0qRXBDOQRIGnzQQFWLSld76299cm5v26eo78VhZGWaHoZVY/J+0sin2V
SafyhdWnW4oGq7Yw7KMzZMAGnvffbakyjpmKR99tRPAji7lua4XmBCSAfgkUqK2mDKaNQ4A20srh
5ldGF4e7bgjGmbQeOUDWHHOocBgof/lFb0f9BYqEtWXqkY0WHjo0ldW2IJ+Qe8UIRqtjk6NIdHXb
aNeHk1O1OiSLXhTlUMiTXu5FrUOrHVGZvB0qYY3jvglHp8gVRy81W1BU2Mr0p0Z8xG3G14mC4Eak
lp5j4EkHXzlDVSJxw+5Ri3KLiCcp92Q8k6axRD7Y+jhYoOHNc1COg3AqZz9iP3egKGKpBeTsUjBN
9m/oS5t1oeLPv9AS5DlVZPXJW9jUVjuMx0xIKB5CggjTV49Mvika/vfssQm+asl7D77vXErMVHZW
HRMrDCDEmme2IqWTx4i3026HedEvdIptmeT4qe+RKV/7/nZS8t38/8CHtRrWHQDnsQjvLIN1+1Rn
Bw4hJ5O1ltL/6MBDQMBcbDLF6yTYR/3iFgMDZ+gv7EjI950u7TEMTrpaI2UC0ieNb8ImP5lpZ+et
AprLwdJJ6HQFPdTt96TMLRnetvShSVUvACl0pN9kLZryEkquIbht2nsefOtJs69J+sDC9KwUGao8
xCX+ya+6GwwkWsPQWX0pboDC8fJMBs7oRzZ8UmSxSFjGCDnWqHwoW/AiQpGCQ0LBGEDqMuYe5ESt
EaRVlVFZ0Au7yeNvQ3mTxPctOpdam9yI/B44G0sbjF05UKiHgT5PyeHAsYSOH9N62PcNRbsH3cf4
ZWw+ovhbN2V3dd640szdZPIfpLzrQIQyFk96B3Pljxi7U/EWc6jjDxGkZ62/KCp4/ZWfulR3/Tja
ra9ZQYayoAqNyQLzQjkoIMzBkcaF8f5GUuMo+9TJYpB2l+FN2+UPisJ3iEItJa2tpvPP+lQc4ZkP
mvzIMKQegcJ0GJ+EhNK3GJwcJz+jKLvz2B7btygf7rPKBOdfYSVmasXlc5aX+xQftsOdNqvamsCF
Uw3ENmp2DPJwh5keq/ZrZEIgtVDjY15f+rTAucl/EpJ+y7UfJuTWaErBEqc6fUuOTfs9xbfup8Sm
Y+c0/WiFWos+irpP/MBtI+Z0WmfRqHY6ljo+yx4GXpzMVrODsjqZVXpU+8abcCdoau4JTXck74+9
8lGVHUS2jV0CrY4sRl7BTkXqH9IMn0eXVmroNimaR05ji1XUy1OP5kF6O6npeEha4hYmqY9l3Vx8
TVVupjR+47qsTv6QyN2IQMfrMOy/V8Vo50Pg5mkHToYw2puYUXFInT+ZqVo6GIZNz6ZZh5aWyR9q
Z96aFQoFSThcdODSp6y5nXpQfZVtJSExo97obQioSpR6aoeTLmWKy9bsQz37abaBo6SytcAcFu9J
FEB20jAiu4nLG50DbQptwUMSkGSnjYD72GYAUi0y6O8BGfODLFi/LxINyFSMJO8llWFhaykOAOYz
foKZFKzvrHCMyHSMpvlJFW1XxNIN6+Apy8OHHP/iyCGg7aflTi2LQ1QVjRX50S1XS9cUyakkUAYa
5C7s2m8yyI+NyCcIFwoEtW0uHDPM3zRlulRm+RiQ9DZJy9jh0O1+x5hyagWJ/jx2yX70a9fsuZeL
lAFgXd1hB3WHBlAPF038w+yCW9BuHIpmehWp4vlJ7hY+pK4z85Z21be2pd8AvY+sLm525ThcCj3/
Tmn6TE3/KaLMBezitoEKewLg0xjoT9m+B0YKU5wQbUdaYROefg/ydOc39X5SNbcHwyDjAEar/BIQ
+H2tQAkmxrGN4HMnW8vHYyB1F0P9Xygk0kTDbdNnvTWVxTHstcP8h2glbkQ7OGPBP2qW6bix/kur
D2dtTODYfAOuht6arXIfp9FblSWvWuzbWRz9aCs2C9M4WRnjSlb4/plaW2UVOtPYPNZ1880HZ7jd
98mtjAbA78PpoLZNa5GSeGEgvLjOHAmyAVBKhTsQgptWpPq7ipiJXUPiLDD9fZMNT0Rv8YoVdF8a
MDzB0bQtVKyTYjzLNtzJEFpkujizAHgGJctup4xcSFN/w0PvJX19h2G411ovnNr3PVOJ51BPOwhV
cY040k/4w5N9kDT7rk2AQSyqn+VQgmPf4KAjjNvA1joNnNR+njhtZ4BrtMovTEP0pWQxyqSSfkOi
idYgn/DzfQn3nutO05ZPWQU6viz3FZfkWXwSldp5wGJysIj7P1IlBb0itQOuHvzeyJwyIgB5CXbR
wDd8U/n+pWmyWzGNTyyJuK3J+i0b0oc+Y2cW5aj31Bl5SkjoFjTXvCIg5q4ekUb3YbznAu0FZdBN
PFxNbmkdqAQgmlW6IwSk7KCrHhGKvI4Koh02MFsh/YM/4D5APjfoIOg5vvkFfBF6BCAnsFVwltXN
4MZRhqg1dvLaeEwreTDFhyZKu9MflWDaTUrVgVcExI0TuIL+nzBEX+c5Su89KH39It5h5sQZ+ujc
JwCRlQ/C70pbU8LOKeLMATm8o1LtvUnyc5rDt9RBdxu2oTOEzC2pLHfpUNp6z62xLp02g5puxbZU
fFcD3asgbVHymaJxKKgPBHtgxjisHPKnGyREa4nVdRi4SAYYkY2STgi+4uQtjiZLYyke4q32ytY6
FgF7yCMmWIj0DeXZV6Mj0u5FF+w+L5CtdLmQ2KCZBGQv0Zi2hBBHethy30eCFrYgxQf7JNipag8H
T/s2fBMPkC/1VDtGafEOMvcgMQxeP/8BK8Dp337AshnCOj2ajCARqKtDXttWLf9O7OghUJ0BWG0o
NO6B3yr+BXLmd7OL/KEehFkLBdOPugq0BfDEHvuqgwWsdqKnHJh74Egw1Lqx1vnoLZPjq4/NF/nD
MEgQLRFUI0eoK81DVI1xhqxM58wiW8WR7Kf26+cm14/qX9u7rH9Ola8Fk2ZimVn/MUXkCaJH9xD7
fP7czOYuLq7EqEgSGwoAMoNbHYxZZDK3A6/2j1DBcCtLPYdH5ZQPG/XP1eIgV0HZAWwuyv7LPpcZ
UlCaAdLkKuEJOggaArRd7ukPeoFc+jhDTscD+efMuihwXVtdFNRoJ6pOpDiyDUcppb1UyWNHW0io
bMHCV4DHv1talNL8jJFAgDjH7VvtK48Lw1EE3qUpCd8xHfoFbXZX9cenOMnsiIj7DBlGo9PngQp7
SJQfPQ0PkL+8S3nhiKLjTusLuSswKoCo6sUUcFt+zKxyVA9RSXdKlWyBzdcz5r826FfJ7qokMMVp
myUJVKhmZSNm85vpptvP5dvBSxOLHz4/hqunnUJRgVJdVdVlO5LVw5QACYOpyEBCnfqnon2Nsi+f
21gtPFzZWBQ5jEDL016ijpLpnePHDdIlwF8KFIAm6fDatD43t9rnxGjlX2uaf8/VF6yBzy6apMpQ
/yY/57mHaFe8TsdpNz7+F1NBW19wcbRNo5Ld0M31OkPa3RzEasYZ7banOBwfecYSp9PV53HwpVVH
BHkDYJuoWdGJn6AK7aR++G1j/Vvfe3EFJg0zBCIrIK38iIYDBJxa5UcHVgdQ8v+Sk4TbvIECSmCV
6j9XdZkv+t/fftnBS+vajwdeczfthVVnR8Q0dogoLN266OufHS1Lk2I4GjN+v29yVObA5iPqcg1J
b7IiekCj2StK0/v8Y87f6o/3B9wn/2tm4aUDmY5wA7gfQh2AmzRsDR6zn0xbrS5j8L2fMhs6QJ/b
3Fra/M+vzq+mkFiUGrph0XTQ1QvEhOys0+3Pjaz2OPjVyha3sh0mZUSCCv4E8L9CeBPsNcGb6WSm
TSoHylr/BcXR6sIg3wDICMf7s2zzEeGrpix1AyNQx15DkF1FTrTFsr8yeYUj+LeV5RGslVBWlY4X
gGIA+QiGEQw9I3YWXron+61Jio0lLZu1Qs/FVJWYZNWz9mKqYpcbBThwRndjt1ZfhatFzf/86kwU
pj+lUPs0MEyePkEHYi/AhBrdzQSe/4aB7/cvuLhbQRPWWg2xBy/XL0SPvCDc88qABNbRHIUdI/H+
fHWrDutqcYtLNgp9yvoCi6tRrQiNs5F0tggCK/O/K9nr57bW464rY4vbldEKvK4Jenv/M6BuV7o3
z+MzN3maZ7rmmUPIpXxudX2FmDk0VGYwnS9ccuprJC0TxM4pCqxVED9no3KLCanUiWtNtyp/2HgE
fklN/eG4NA7IpEoJ5jkXyywxhD+qEzp75DiTydfn8jiBM1I8R50VHfSL8tB6ocsc7iUxKLJQffAA
fwcAbrLaI+Sq/oWwz/w0AAg09/eZ+ociJepHcRzM7RRpGs894091NFwkr/coyyWXopY3FQMQYwD8
ltAQXQrTd7Ix/mryYus2rdxa5G2Y2QZ7B0golsyDKKf4idZRzNhH6BJY4y7ZJ0fFNk7I+JsKsNKZ
iDQ861vZzOxTF5syY21mKi0TzdZluzUHOHBK2xTkCC47ak7uFa/Z3r9D1cdJnrJddJu/kvutkcK1
eAjINsAOmT53fpZgwAmFnrifJiA6wEkEDTJ3HHDiZ/5fcDJ4LNu4zWspxm/2Fi9L2YNF2cjxNP8S
sBwOJRKbH3P3XLNL1MBU25iccdMT/ykpgKnJ62XOd/DKRY45GTjv0XDsMT8CcCezA+IluxyU2Iza
ED6CtGCJ4+5uAi7mzPePbb36wIsQUOqpMg4lOmvzzJaGIfTxbh5C77xt2DrVV87ub9do4SzBYdKT
qh2lJ0T5gjluN5gEvUmLTBz4NJ6isIJO2FBxKL90P/W4O2VV9V5V0Klm8oEZ5Xej7AKbDeSI+et7
hacPNdjV7LIZXvjUNpYGumY5ZmjkmHsQtOyTPjEt3zcjNCM6t+4BxZJjOtlNbiaY5ySZbRbK6JRF
0VsdJp53Ikw9A8gCqxiaQ+wngZcx7qVSfADL5LUg9bYGwnSwAZjEaSXaj5UWnIgYU3toJk+aw0uf
ymLXJZX/DqpT/zBkgcN7AL5J+F2bauCDMcwRvxvKSwAJhbItPVp+TbhyiOmBgP6fymcGvuuq0Swy
QjKeYySwpEZhk46/TSZzEmp+H/XHIGfoIHQ2UQFmazJ7YGO583PNzsLppSvCw0CKSy5nNdTinLeP
WpHsqyqysx7igf4dunO9paFlR9mPIa5umX8LSu8Pv3iGZwGaA5zhd0J+SUcUXav+CH4LD2C7PVo8
E3pKlZWljykqnoZxKgPzvlaYJ9hz1aMPNmVJaoN5D2Rao9UU2j4vzEuaPcoaItM5vyUBALf+NzNQ
PYYhkDIcd2n3FBU52qaRxaFdOeWJ1TfGTlfQnRqnfRiON5BJcCOM9wUqiKUmFCM7gKxGoNtRi8T4
tj3jGKHgcIkkRr0AjAKgP22sRP40cv0OwlCWX5uvKdctFrInPWJ3UUO+9arqjhl31Pw9rEJXTx6I
Ed4gg73FyAoEMUPLBMp6CsApEKP02vsHJpvnjipfJe326PJeRDPYtAMWISQHJvJdQb/07EsEacxQ
p8CMj7s4LJ3GCC3Sk0sXa4fYjG7CTAOlhemMrHdk831CSmkOcxOgPkDOzTJg0KwUS2JyxVSRaqKD
paKmXRHIY0nQyBvEIhTMxslw2014/xUdRN4RNNhCj6AxADZO8LJD2k/vz41ZP6V1fojr9ASY8zEM
0kNnxF+UPn8z6+yR+dMXDNk6vPW9otFucoW/6fIWM4j4le0OJFuvda6868V4TDtUWhTjNY79fRTR
+wFjq2ZXeTXBaKyfZF8yFn4Aqe5E0XSpM+qFIn0ck6LYK7EyWpBQuIkNnOZRF90Bek7aRpzyi55n
4cp+8y6LsEEZWFSQGYwyg9Wgl2n+HNDVwJn6Rb6vAfVzjp5mcZb4gTp0clSIcTlb6s6rSddVpLB4
QPSo5iWYYzArc0ZTdN/ctC605Lyt2sefmmuLiGTxYkyRIrRKQfDOb7On7G686DcieZq+gbIecRF1
ugBFVQtKoXSfPPLD/3WZi2cDQwlFN6VYZniYeSWTs+bVh8prt97j1eATI9gAYgMj9Yd0JmMNMAYq
9vTXwzg4VN4lO+zqJbMgm6k46ttc9kNPZptycT0Z+9v2kmEMgX0StrPtNNj9L3E9CtX/maLZJO1d
PTjgFaMqBpIQ3S1ObzSmfZlDqs7LE2bsfL+LrHQMj1Uv+7n709gGRHcrw0SGwV/7Nts3dekqcdFa
0+A3XprSI5NMnMI0vWNd+B1AqruswQW2Pk8H5p3945YZczQmwOr7BxNlLLVAthNybyP72ZmgmzbF
ne6fKvEigzdJpo1bvXIANMw0gPpSM2fetUU+BwSK0kkULdCxGO15RpHOrUTymrIHGW4NhazEJ5pm
YEQeYxSmLpYEYG2TIfevUeotAcNXmi8DVBFI/P75B9wyskiH+0yUaRFhFpr5d4F2k5i3YbPRssIU
y5+7hIE2THlxiqluxOz451cBJSQeEMgm6AQYefYYjCOkRyR9MhTqNRDv2zW+8m721Omz8DJq9CSj
/qYd0gtCUMR+uvbmd/JnKk0LQAU8tslw6id+JCXad7oKOi+eHwZ/gLqCoT8C/vDOez8BdmdwNFoC
OQEi4WKioaOhf2ohjHqJDfOJmOSmMwp82IKcaTFCPASEpvupFh+jQl8U8OiNIfEafeJ7EQkvGDHw
ro/Cow26euOhDMQbkGFuElb3lfxABWhn9OAyasi+J1B1VcDFoVevql9cOI6MnQ6Q21UBTArkfaG2
hyLR96VWH5Wo9FBm/WGak8fNwAWV7ve4SA7hyF4Tv/ImTflaVcThKebhp/tkTJyxz2xjyDPLoBBp
QxSZD+VRyytb/n/SrrS3cVzZ/qEnQPvyVavt2M7eSfqL0OlF+06tv/4d5uJOFFrPnJkHzAAD9KDL
pIrFYtWpcyzy3TL6F73KDoMAcd2W5PsOaKiQxOc0A9lZY032Ir6GkeVlIjIfAWA1A3OAZol2kHVo
CFoldW23UeQtk2HrKFAoEcQDdAI9IXMIjDJ0DaU+5EnlhEUFIaqIuMrUIbcp9mGIuWARgsVxCOEj
8LkVWe/VzfKrJiPIW5fyKVaUU4jvOEaVZ+rzfSaWuoMRzl0FRkEny6egF9IjMEDAbhnnZITOnvVn
IMXvhvSGDYw9MktR6cE8YLXOEhp4YTeRV4XiY1ejoSANBGlauUch040L4lRGHEQCRhuV5KeB2Yxh
qO0u1u4tlTzWehLZGGLCCUZKnNd/REDpyAgkhB7v+uFnhXnuEZiCpM1ua1MFcEB6n4GklLT8kMyh
T/nAnVbv77q5f0Tv4xfw1IGSjk7fiRYowDPQJJjgQ5qgAGxHQjag7QwiuKY6IYwF05Lswri/1/rQ
FYCYigkyyesHeytUoSmFXjE4MMwLji3ZqquMxLiSO3045KJV2WhM3PeRcpeN4RPoKHmPt41QjDP+
aZB9TmFXmkQo6cwluHmjxw5amfI44hiYjhmbSIr/OY0gfad+WmTCiqguVZ9KUHq19J0JoBYJ7QWt
5Ov7SH/2lxsGFS6MkUBa5UMJh1XmTPqmU2QzR+3Okr0OHm2UXGrwi2cvY4NpCEOeNepD6UM8kOyV
m/8Q5NPprvTARWbz1sME/IKEYPRqsJ50T/aYzqsCAPOMZ+mhxQy8V6L1bMZgJ/eu7+JFvYZZIXNx
pmrYGGIMlUJBBCZmfMoTGVNSQddxkMYXeQtjh3FCKR8wFT7j3SxSqb4T2RX7cV/z8e289TCuh0kJ
1ZRTHfKHAe0ttrcYD99DxwtMpIoDzBbYSBOgGN3ru3iZZzPLY/J5CRxTYSIABV5Pj71yQrnPNwfQ
TsUFHjI/hhSAS5QdR6U65ETdU5wuyXFZYBirizGr3Pqq/JzExJ1CseBkYtt+hYFcsO1YGMhlngCx
mQE5CPn6QJak3o768X0aeTOfPBtMnm+p9TQkAsT2Juu5akq7Enhg++3v+rmKi/JyMjSKDD81y9ZJ
zQ5y4ijLjGRP1EfOt6QufxlY/jKlU/G7dVLUS50R5tiwMc3vpWI6ROHgZ2X4pmfFK2aDgHc2Xtum
fDQS8wSaMy8aUXrLFY6+icz7HUzwicZUVcIJwYcWNWOHyoca79EEcDFUU6EF66c35Vn/GUGcrgyk
/QxhctFObnmkkJeT5R++/bkfTGAajcXqUqqxjsqMW/5aMEfTn4a7/nvqC456qx36PfJgeSf6EiQh
6qC/4c16K/TUXvskbJQiACz0SpMBnNoFmhG6clb60lCcw2T0hcr6rhJU5SLtkNbJXdOmt5bSf4MA
wl6IlEPRpS9mM+yrQX2FrNlTA27Qacx3KSgWuk7wJQHikIXmzt3yTWyTfaxpfhtWPmZyKOYuRCqq
C8jDTKS4bds7UTb/rguJ87m3A+TnLjMBcjaHXJk1QnVqESADqKQHEmrXcXDduzfNgHEHMisoxSMc
fHXuqMf0RBoqmOsM6Hw01JcgIYLqzD9+kVOnWdlhAmKSD6rai3IKeLNbxz9SzM9LBFwJhjdJu74q
XZKjQ3QskIcMnWprzbd+/FaOz0YJPHxPnOurvnykMz+HCYKCmSWRIFlQYDvQNnAVFAALoN+Hmgu3
GLEZDFdLZ4JhubRqbMkYnR0d0ekWB7B12aPCjp0b/TJmnJHUgyTu9RVunpCVUTY+zqTMSzqvW6uR
HSXARISPlvbPVdq+7iM7plbobTnJSgoylMPgil7mmYItPRAv3qWH+Hnmoqoue/iMQSYIynOptGk6
pJjon/wIPSwxtbUOpJvCPR3pr3aQ3Lm+kx8zlhfB5nMrWeXYUA7n0ShxRAZf8TEXg1GFCg00OpQ3
3Sv33RG94szV3/mtj8vOLbNaJs7JpLJSyGtgtfbg9rpNG+HLrr5BZTjbUxIDSA7jH94LYdt5DEik
IGeHWiGzydAmW4qx6VMMurzFYKes0mcF4OLr+3qJKv1Y3KcV5h4Z6m7J8yxNA6q3uK/3tR+Dn34C
Z0IOePQRFAbLoT9S6SnzbB3DZ4xOXP8Fl21C5hcw27u0SochC2wvEi7zABFwV3mI9lCcoRLgfJDB
diD4XDAT0qM2Q9UBnckgsx7DCAB24eH6gnjfjQnmY9SocdjBQGFBtF2AUmZMDuY0cgB7PDNMLEen
IzEbpCPB1EVOFEIsT3mv04QXoy8exszXYWJ0rFtLgv4eFTHOQBgCUNuBvOhg5RIcTHw8US1X6bew
135d30TeV2LCNdoPfSkkIpxiXmxp7u2q8f5/FpjY3EV6BdY9xLAyT34Ian2vtdXzdRP/R+T4y9dY
xDTKdsO41B+bl+hQm3AUQCIsDJg9YADVs/7UkU9PFrfBQA/tRbBUVVmxUOUB7IH5aFrSz61YZVRJ
ir63JCARswBDC+f6bzCobX6qlTHmU9WtmQ4VWdIgN9DzM3/q/e/r27jp6SsDzJdqRQO1LS1MAgy1
QNsdk3pF75KE43Hbr8W/zEgi88LQ4nSRRwPZSPanP/Sg9UMPH1MPt6lfYQK9f42eRLdw4/vpJNzx
nqrXl4hp2K8JoGEqShjLcPdGvM+Nw4gqb+Vd38Xt9QECZOIqUaUL1iRh7BsB+OE00O8pu0b6WBzC
PUqhu9hPnMFTHCWCd3Q3VJ6D65GbGe6ncfYkjKTsgZvEAgegzlHUsEJ0su0uELzJic8AeQEjcVuf
wvcY2psghhzeOKvf9NLVD2B2WBkhFQT5A+R/UAKM3eZcv5V+5GVQs1U7D4qfww95x806N6Pnyipz
u0qKOfXoYKcBHSPQc7tKHAqiy5zmtffn2Z+hxILG+CMZbR65A2/BzLWapJ2ByU0D91wD3ro6QQRt
eJfDptuulkd/w+pRLmvdkkSFisxIwmws5lHw5u5OoZs4s59KO+kPxQlGXP35D7qAi/gGJisNegig
FGDR4yOIujGwBbl02i3O37ofoK04gIM9uh9Psme9gv77TrkhO+s+uxsf52Ne2PWZyu3QdCKzC9fa
47+D9KBxCmrbEX/1y5hbWR6ALJAyXP6dl52JD6nscwdGyRDEK2R0aQARXJ62wCUCid7RK6NMuO9U
KIDrKiJwfARmBM1xu3suHPGNvCB+/fl4Sd5YAr++Rl3o2mdgIr8QT1FcRe1/EuNkh4m4jxEZyr0f
gjc6PRg6b4xk26QJ4jcNKncX3F5NnEL3hICqMK7kfZ9DyU8sPKtAZyaJspdxMJw0KU5NmnwfDVCy
Nspcg4hVKR20PXntze3MVf/8MYz7Az4q1Smx6LN99iS7BXAFrg9ZgG/gbrjhMkNu3uorc/Q0rk7b
BMmhDKWWNDBu6TdODu3upxHMbovyTsXhuOWujXHkvBzKNhnG0C9zp9yjnHZoiV2lbuNC/9LDNGbD
s0jv10tv+txNxouJiHZPIenwpqqDvqame4VegasAPStjzH9kBcTp5s6tpeIAXqPg39wPdFTI+NCR
YGnP2iXCYDClJKP1gWQn6053H/s6pO5BLkivREDU/vmUGT24K6PM9VCncxl1OpZM/Ho/PNU+yHf2
+jE+q37ltr+59jbj9coecyfMHUkreUEKABDeDvLCIPsJ3amw5Sfi0TARP4cPCufm3X5hroyyp8SU
QG8RxcDFQZkLE+xiZ4N28IMZKnztMDeLCh5Qi8BFvfQ38k3Kh79uHpzVL2APTiEACmEUND7+Fyep
gw4QClN/R66HnowLP15ZY06OVkZ5NOa4FGPZXlpX1G1FtnUIsEH8yI5yX/RDDFfb3eD8y0LiyjZz
hqZhKZQOGLGgT8FIoQimLZL5lIXIbyrBfJhq82jW6XGsZQ5r4HYtb2WZuQso7xnOLq7kyddnW8Vs
32Brp+6oPPNVuZXNbBIQasopg2SZBZlDf1fVhwXLVEZwRkTaOR1UH7Q8uyyaz9bU3pbJfDS14TwV
6kFalkBcQmAFMC2rNOc5ke/kMn5dxkjajZ0SJBng2Mmi2GVV+0UNRGJUol4HgJary1HlCjJ2rNUP
eiaNnoHy3VjXXrqUu3pGE5sC+EbhFEGYTdQAa26M5wWt+ZCyjnBiFG/ZjGdJhTWanYDjS98nkzvs
a9w3qBcLTg8Sib3qzwnyHCrekXoYM3znmKef8MKxV7vOOJdeTG0CPkPkNn8UDLnjKUvp+ebUts61
h04eOEFuFLTyasdy0Ve7bp23dsa/CPrhWmIMKRqxtEROdpRaGgqGvHtgM8GA/DLyCwBSLBbKJSoA
wtbLR2q5QJ/UoeKhyWnAA6n71YH7i/sy2jJoidBgwYQCtKFYkFSWS7OkxAACpHvFX4AAxeR2sgMB
0K46qj7Jf4m7mFM62noarE0yEVnpATAIhQqNm/pNlI7zwsnSeH8/E29DfRiFqURpSiMNsC7obxb3
171h6yJbr4A5CaKVakYWQ0W2JkC/jIOjyCB+ebpuZHMZiigpoExWDciRfM231DxXIRtCEMiL2ukI
smqD1yCgfwV7pMB/qqo6EngMxTGvUvC8iH0+I6UbRnT4EaUjpLRF8bDgnrDy0r2+oM3XydocvShX
GWSnlBhQTXA1ySfimofc99GGR8o6eJLz9nfE1rbXZ3yg8hTrQo1Ma1QtamNsoYU20xTuhuY21Isd
GMGB6P95fXVb4QmStSDZxLtQldkMToHQgwxFqTSQ+tzrktmOMOldgiomEkBmVNwLGU8zc7MPsjbJ
7KcEvcx+iEHvTec+oFrrqpUPrhYV1MZUfEz7xR9y2cou1iaZFE5ewiFFXZGmjOH3/KkFEUMXgKEJ
WPPRn76JPnlIvcTVeFSImxe8BR5zRTUgXweBpa++k0GWRdbHKEecas4GFPOkezpZI+8ibnN78/Gx
tsUc72iR+ipuMiAXMIteuvktgHR0Vg5oYbvOQMLNOxibR53yPYhI/9FuYXa1rs0m7ipw33ZeGOi/
wVzqWx7xMAWBiSxMpHaHjvPc2fTWlUX6i1ZHUYKi62SamBbBu/1N0sZDDkbfEKyw2lic6SAn0pmW
c4deTkjhvYGS8F/LZL6hCd26EOC37KMcZfiyBoJRw6FyJSCf9yGI1t/wgAqXtMKMTeZb5lWTt0ot
0EcyrUVnB/2ju50feDfpJjRjvTo2XqdpHPZ0SzXJBQkbcEaPNEHB2M0pvTXB3FHcpd68x7ihu3gk
mCDiwEeeb55PA3TCOoacIdrFhARInIHqogEoIqkiu8pqt7D+zNlbH/FKxptVH2tlifHZmYxWrsVL
FuR41eR3yjF3i98WMCjRnRDQ8dzo579g3P34mqD2l3FjqRcKbpBVzdICMOtABzXeHH+bBUxuLU//
IpJTudP/GGHB+7q0ENXoAVxKOpAwRvqp6KbAHFQnFyxPS0VXnAVOBNgMAB8iePhu8oVsnNKijlUK
8NKmQwG6L7yozv3rq9qOoCsbTApbt5PUgTkvw3gJ2Vf3kUd5bSWvv+WLgG8vB/cgBn8tCGMwvgHE
cDY3NdBSaRP7edW6c8FZzWYGZuGeBa017lyT5uur+CXUAJeHKQj/8D0OItEfBUsLxCzacTZt8zx9
2mEBpXKdYoZNQAWd4q3G83RsDtLOOotvymmBgvoEZBsYgXnYpsv9Q/9HlOn8Mn0IsIAc0krAI1kI
JVGs+2aRPsRa/MhZ2WVu9NUGXflqB6sqi+dew1Gq1NcFgs0H2aP6iwIolarpnBwHYOp9EdW9xOcJ
cW7Ejq+2mVBZV5UU5hHyMlB1Q2YX9wF9R2aB4UmxIz7SalDqCYLNnZS5vPa+GmbOQBYOalNQQFXy
Y4JMO3TpD7k73HUA/wB14DR48mRv+b0w2jzw08c3+5prfzXNeKxYRZoQRijNRxkGBVAkEEPloTd7
zAljCr2YXNCiHEqdPOoJsXMx8kAh+GLpgHjoM165ujPVAugFQ88iQHtkAmj95n4CHbD2IuhgvyxG
/V1Wgdc1lheOq1wegi8/nQX4YCIdFOQjolN8NB6Be+nPiPXPoK0s33W3dyUnbkGDVZ/At3nd8uUp
/2qYeZ8kJK2bukOFO5O116SfMjvWh1PRgjT3uiGOX7DwnrFtu3jK4RexFr3FqgIihrm9yfoGyiuW
Iwmqnyf1t+s2eYtjgmRniQABEFSROjFISuCIhnRvDv51Ixu57NctpKFmdcwXqxZyncoqgGPddDRf
2pluGyFZV/3whc8LxIlcH6DNlbkQpGUyiRCXC1p+lJ8JHpXXV7S9bRqoTlQTTzqL2bbKzMfMUmpU
+nLBm0EmKsnZ73gZedCTbae3oJzyoeTL0gdESzUToYXv9STHlSzbkfTWRTJYm1vv+oo23nH0G32a
oj9ltWkJ8gyQcpXA6dV45od98mLUGRhHh+4gtha4ISwMJZtZcWvOcu9g/GSyZcH8XibWr2QGm9n1
n7NRMf/6c5jorKeSMSygL0ez3Azmc+6DGf9Q75KD7oI586C6SmtT4A0SduCLLcXm3g80S72Ilbj+
KDmjCdkP5hunGHtI0XEMMY7bfQMkzM+c1vsPDCxxedY2XXZljDkhjVqgydvitVdnQ2e3kExtzPTp
+p5uOtPKBnXq1RcW5bE14U8J8PbJrZgr+zmt71BLfURp/OG6qc1QBj1yFTT3sqSzNR1wvynxvAg4
ge3ZqCC3ru7l/qHCPE+DUKbOxL1ub/M8ruzRb7lamjZMQqWTOAnKWbI19UGV/mRmzDn0l/pRKLSj
SvnXqhiPEDLkmkuMWYq0n7/XsnY0chFF8MULpdpb1NCZmsmt9eheBeVX3C9+2g/7iGhOkok4UY+K
UOzK5E8ljo/Xl78dYFe/jHGfElT8QkoAssI02R8QU3rLi/qUPGmO/pK4vOfsth99bgPjR6ml9zW0
frJgKSEP0O+mRgadNmbhivfry5I300MUHYEIx5QI6Fu/flYDcl0Sxun+U5KwfPAqxKCUPmuDveyh
PFKdIG6AXmx4Azk7J7wVgnEf3SleIjuYt/XGXcb5Qds54+cPYiE8Ne7odKIv29EBKbXkg15hcDFP
6kWe6qbfRhcDviFI7Xe8mjz9gBfBiJ4l8PgAvaQw4TAZtGoMR1QtxPg1FH7XEi8Abcf/lQUmK+1i
YzISSUOPCEsi6MMWgVCCvctFr+4mccGJIUScU7tRi8WBWtlkvu84FBKaSsgLwPJeaT7VF2kxKfIB
H8BwWfgoBCgm/uaulYaDK7vJ8jz2MlHlCOhRajd+inYgAAian/MrbesDEhNcd+NNL/5cJVuULSF4
MKchVjkWzYMx9s9yI+0gOr9Ppx5QDWXk3J3b0WBlkC5/FQ11Ix+g/YCqCJUcjgF9lN5pr0j32+/8
m2sz9CpgNoKGDXDaLA6JhMpY5yKigdBoeyU1gjiuz6GpcaZQNsDv1Fc+7TD5iVRkUT8IEj16eDV9
C/9037TEhjzMLhNsSvsrHqfvAsA+Jx618UbJ8Ktp5vDNVjRBKgC3S/RndCDyIOHAT6KtKyjHTn9w
5NtgJHxo0baXfq6YOZGLVveVWKJW0nnkOLkdJIKiE8GDWPHkF56Tbl9uq/1lziLYzEy1JkiawRo5
gtPm6eNl6mGUO/4z34W+cT947RmSMl7yKPEgY5tXyqdxljcQ5NHGaICdKJhzVw9UAAQBJOrQdgR9
tzNXdvizPgNHx9V+3Y56qqJRSkRJUdmzKUSVVI9NnmOPRQfiF7mX+rQkVUJqz8nv84CX2G4708oi
czgN8GUSCPSEfr4v76jw8RSaB0oJ1p4x2RUIRntIuKwum/u7MspkLuAvB7e9WMCDwXc+1NOfYSIP
WqVbjqGN366Hu+1LcmWMSUYU0yow4I/oOjpUVx7P9N5NBcd00dh90JwGDECn6sU88ybIuB+TSUxE
TQDXsWnQSTWqqJUcJjtzlkC3EdcPqFlwWrybkW+1TiYiAZdhWGC9Ry2zTlypBUlN+GxyCUS2o/nK
DBN9Oog3iMqC65H2ZSy8nelwyvwTotK77kbgrIme8oubcWWMiTnGDN7lSNDw7QQRjAWRm4CgxSpV
ZwpryGGkjinIblvwRD033wsrs0zwaeVUAz0TXMZMiTvnslsve8ABiv4eQ1a2XnO1uqnDX1knW15P
wJWbaBJcpXUnJHC5m9xbD7VHlc3KU37iZRwftZtLe+A9hHKeBiIgZoF6LCC7imGv86KH6ak7Jaqd
fa/vhuMY0HGfzImO08Hwkr2KiCehqluhJF7chA+gbItPlS/sl+fxnUeDtOHCloIfRXvv4KBm00qd
tLWahugXD2Vlk/nYqL+X6uF6PNhAKktouCtgGoL+s3GhaplDYSweLNwslFVbd1IfaNVbUK24qV/f
LOigigDfU4JM/SjdYIfAx0gnEcvAdMrn4l0Oxl3rCHvp1/XftRETv/wsJkxZjbhglixLAyH9Tshj
0gKbLB7NOOZkuRvpnwUCSAl9VYy5X7SLIlBNTRW9WOW4OxnRESp3dlW94yDdK7pqX1/UVgxcW2Md
Wwc0NJQNVLXFQ/wLfXHoTyoPWmAcFA+bCKnA6/Y2N/FzcRpTHE3TflIKDamRBAmmbnlaqt+m9SA1
z9fNqBvn9cuymFuz0Rc0imMkCMMMoJqqR36jFId+lm+tUKntXi0Doa09okLlqchcCIP8GeoSYtLh
biylly6t9nNU30ExaDdALMjOMU4tmSkaDDpElwBqEkBll8lPoTQdhtTcG3VyKxjGkSyaHy/LsWv6
XdtpXp8BcaYrvzKE/EmxbkyJBJnQ3Mz9vAMcwxUL8UVJPlC6u+tbsNFExjFabTVzh4sCKEWSGukg
DVn9GU8INJHrB3HHJS3dusEt3F5g8dIxdnnROuszqS7aJUSHM/8TgqN2FK0HiFdJtjX3fp0OTg72
Oyvr7V54KcLoZBA0eklkQQsOz7al/h7VC9TdNDsWusltWkmzlegN/aQj6IRuohLIT4hqSbJgx3MB
sgnwNWY4d9GwuKIlOLIIhRehsTE8GECmwU6l6FAqvauDtagxBk81Y7e2wMwEEstUfq2b7E7S3yXw
X0I94gHyMScyaY9QYt0vouS2iwrBosSNMVpjprY8/yyGzAmN0l26zhE0xekF6HKb8e2YyIE8QXRG
H4Owhy6xfq/Mw69E+rWQ+k+EglKXQ+7NAnB2IS5Kdn4nWc4Q4tHYY2C8PCwRSOWtCuR1Ldg1dkL/
RKXH+mZA9Uf1Qtmyq6WyMWBlJ9n8MlpovVigfbzppslLjeyhrH+Xc+jl1mPcZU5JNDsDemxKUeqM
DE8GnRJJp72p9HshhnBkAaqc+Fsr3Xbj97JWMMbZ/SjkzCZTCUJDEGVyPPDytpDBZAZlSdESTXTd
mUvMbMkEum3R8AcfV3TsYMIazDNI59AEgvpJjjA9csETNAx/vTmpUR3DvyAMBqsZk/5kJEOrLE0g
X2P+WHr0m6LZu76ubQsAFMmmptNm7tfnsowPmzdTHPpRGN2DVPJGzHnha3MNnxaYTBHvKhPHRDIg
5PU8JtAcBNHR9TVcxmHskgk6OyB3gE9i2Y1TAoi9roN4vcmADKqz2EWZbldHXWtrCiQer1vbaOND
xhnCtWA0BpW8xuYNKaHz2ov+wfNe77ObCFMvNYTU9pj0DbgoD3qJMC6gg7qEgi0kCTM+zCUzgtpW
LKrI+uD4nc/Lbr6jrIkjMiSerY0OKVYGJh4LBX9MpbHY11DtQMhAIA0DDfIAZNIPROsdLQGDogjF
KBUUSGbhIxL7ptSfQBu3X2KIWUlNQCb5bOU5qN9AsZjif85TMGjVYDazEdSdhFKdNVB9MKv41Yiy
32WlPXC+yuX5xA2hIo0G4gGHhT2f2gxt8rDFS4E+vIqHbKfrjiECOpYF2b5/ioab8vu84+W2l7yl
yhezLDwB2IsW0+tI3vN9eECERvv3+7Azf4HoEJzm+FCRI78Yd4JregZGHe7I75SThWwwwXz9CYyH
FFGkzGCX0/zGK/fdGaGpc4rn5nsFwSLkkxhwbPbKc/YIUfvqVkNyae1527B9aX7u/gel4arqZoVa
Ji/ajPbtESmKHkA39VeX2X3lQOIZ8FK925t+5gpv/6Y+tf7ubDdykuMyFyA3ig8Q7XI/vhWFHURE
B9BuUzJ1lZyNN14TYKN2SzWrZdDciybAwWzUHMRoEuPOpO0xaD0g0cxQDFuOw051G4SBGQ/+xE9K
LiXEVrRe22ViqazUcjMXJA+KIf2xmMCb1uE95yDxbDB3jiq2Kup9CACjI+DZDYY1DAgbDxCBe1X9
wh9vDM6zm2eQeXZnNZA27YC+wtAOtohGay9yggPPAnN3VyQnpJ8IYoOmnbIUoNVUca9v2+VD54tH
sAgNVanLXJlKPHQi7b7R+wOECPyiUjwAkE9tk79eN7eBdfxqjzn09ahWrURQq9BGpUCWCT6Uvlpc
TJs9dUo92Fk74o/GE9C8ezlVHyrRtBclPc4FcNjLr74G73Okyrt4qn/LwvTnf/JcbBarwN9Y9lqQ
lshvasOWUot3fV4GatzW4AeECoFpgCaQyThq8H0KgCiY/hzoQTvf5K+Tjx8OuSDBwzUKELNw5kus
b1jVRQ0jSCo4VdHRZvarjS1dhACz6ZfLL7lF2uz35Pf1b7LxSMH1qZmQuJY1VdfZK8gK4zbsc8ny
Q438gPIiUAt68qNf+pcRY0TgGTcqhyhVbZNCE2154g0fb+RBWASmoiCqZWoimy0qwMZnVguCRyET
byDY3Ntdk7yNsxa54GVteW8yemouMpOVOebcdqIBxqpsKAMdZBZ3iBa32S69Dd/MIzj0vWiv2ySm
BH9e5ht38z8/0hRcq2vQ0ZBQwWa8KFuSYoZ0LfZaFGzShdDz5c1mbBQf8T1NS6NzGZaMaSAmN5YG
uRb61PIVfQ8iM1s7YjzTlfW9cjB3fDmHjSgFIV7ZQrPXgsIj2/CVyyyUJaEIfQmeAr7Y8Lz0qsg7
fvSlfPHVLF2BGbgo+EC/LmpYzEgkaWH58ZEKG0oyqFxCV7xdMLINVdXE52WVG1UZbKOFxi3SFHws
tkmmVphJhNab5esnajEB1vAvi/H8NyDYG9mIrEsAYINg2jRBPc18uLgR57iuEtBcn6pv/WFBfCnd
qrGhGUGTEdE13wED5yvNbFwCX+zKX/d2An+rKc9WHAwYPNnL3jw5IjKgZ31vePEP47Cc0kPzRk6J
O4w2J/jQv5v9rus10+++ysCMSSlns4dgGKWQGwe3CUy377zRbUECmIKWMLhucMtb1/bon6/smZUx
9EaDZ91EEeBS7uQdD4S7Fc8klA5RPMWY9IWUkGbWajYQ6Ln08ei0ueImYQWGCWTVXPnGrethbYpJ
rNI4heL2DA0XXbV+pmGO7qaZPqum4l/fta2YCV0kFTM0lIz3o0G22jXIqwmCIsIz61wZbSKDlTMV
LIgt97mvgkC77vLbIspux7n9N98L+mSSRc1ekPEb6VAr5TgZfm+KEEGOn7WQl2ZtpcU6phj/a4Ot
vyqRZDVdDXp58bsoHeo9VRqqgDB4HxwCGorxl/TMjy+bh25llDnsedz3XdHjAVC3ePBPrQUQRZ4c
4hlMOhb5bcg1h6B901dWBplTblnAqgoGyr6JUv2QoB7Tapan98XTdVfZrDOsd5M50boxtLlUwyf/
ubrPZoxe22JOcz7mZrK0sBWj2S47pNmB4MuLjnTCK8ZYNbf5vBk+VpvI3N9jqMhJ3TShHyqZlyWj
a6AaeH0DeY7BnOmlabpGQZ/Lrwju7RB4MBIGmEbyKvPQjLy8djNYYYhXAh+0gvuO/prVyZ7lNCOi
sUB+e2m8jGBaIZ5ezVE5JDnEw6+vbPtzrYwxqVeuNl3WDinU/2z67E3RqkRmQu+2uHRlaLbYvGbZ
5mauLDJPKExwLVM3RIZfKs3bMlWHRULskmvpJcsaHxMUPJQxXcLFfUYnOcFVZWA+lnEQowszYe6J
4VszFUcrc3eBFpGSp+AxnlD/1ub6Sc6IwAnQ/8fWftplvAbibEXUNGKIp6+EPktQ+sMOnDooXdkt
OIPu+YSEm2U3abVUxnUKXKUTVBZLTGHke2GXnecfqO+7gNgYTnuDf2tPrgHzmY/xwXL7g3Vs3oV9
8y4TboFhM7atfgrjWJPQkaZdQIMPPrcnPUreIJb12KmSx3HgzWxlZYdxJ3MRlEYd8QiUT5DK7Nzl
RiVgBKn2ldtrSM14BarNcPNpj8UudlbT43ZSTd80O8fqoTxYccpwHH81mGsoi8feGgQ8vvpJdtAv
stUw3k3ZYQoHW6EjG3HncjZxM+RY0JtBUx3XusH4jZwu7ZgShJzBB/R2H9d2oqObLzx0bwZoiqdp
T04HPvvW1l5SaUfINmuaeUG+gaqDSGhbO1BUwUkBN9H+VXxbm2AO4WLl9awmpuUPYGj7IXoUDQW4
jvkC5TdfBU1bHO44m7m5KgmFAQtdBHCWMx5pNBOYUJXQ8MHY4sweWMReogNFQ5k2QG60I89rNW7l
gjKelQDZw9wF00TZWkbWhKQMYkM6d6NxNJRh8SEQiS5CGe5QT33KwZ59C3Ugjq9uphZr08z+CkIc
CmbXWP6HVK14otw0ErjK/l4LY+uwo2oJoAVcVbsYri7GsGyXIaFPzn9Bv0MPGntxKJIMOgWwDlzq
AIXQXCoSSaCpTLnHk/2wnKko4t+i+tlymrUtuvLVpT9Zc6HHBLakR3nZo/MN3J46B5E3/6IEQ7V8
wtsr4Hjq1nYqwJRoaEJZWCdzM6ri3ArWYAgfC8xuqOojbTS0YFzjjxNt3ftrY4ynhHKlD8qCPA1v
Mdsqdlr4nqg/w6ZyNeHn9YVtbuZqXUw4C02K49fNImiiZQcCkUDRyY/rJjZXg9KYRCkMJAhhff1e
nUEmo8B4VLCgOC+JRwWXm+gPydMyDvZ1U5uJBOoP0D41VEolwyynM9piqSSjDJYPjuzSBakASAwI
uuOURtTjZWgb4EpZV0UNUyd4hMH1GYNCK5B6hNJRoLWgAZ/c6bFxCmdUzgOtwjmhCQwpzxm3vhlE
ykUdzPU65mUZXwRwYcobhE0/QZ8e+ouS/nh9G7fuuLUBxv86SB4VNenKIMzBwYp3+SARO64gA6pX
/nVTm2UjaKMZmDdDs/VC2l2Q4mJpLMwIpXvNn8wDVXDVEyA3413p1Q7wsK/GuBe4dJZba9SARFN0
DQqHF/LkUwXBKYH0SaCEgwtNVx9MG44GsUu70XJeXr25SsMSMVOnI2sQWQH7cqpksajRvqYJrmY8
gHViX+4AXa+8PndoGZCAkjSdua3sLV9ZG6Z/vgqWrUp6PauhRY2UYie2IApect4Y6bYNQ6EiCnBJ
FmrYzsQs+xIl+CJrjkZXvc/d8HLdTba+FrCt/zVxAdfWs2aMtBj7lz12SF8BaFGh4JV2hOOPW7k4
ypfoxUNBDxqKTEYyQe2qnDUtDuJxfJqS/FsW9oCaibfX17NZ5l7ZYRfUJXrajQ2SAWsnH0YgDMBT
dyj29D7hU7dthsW1NSZPNiuiNWlJ/h/1563M3MT8FEpuhggkP2OxA9/DoMQhbTiByNKZHufJo0VS
THqiX4yQbJln3VZ9VL9jjxcgt7zFovqXKEOrOrR+vjp9MfVFISh5EYzKm5ZZntlB3qO/aWvOzba5
rxYK3qplIvYDafvV0P+Sdl3LceNK9ItYxRxeSQ45M8rBsqUXliMjmCO+/h7IuysKwx1ca6v84poq
NQF0NxodzmkMdQFlGqZy2QhTum9C81a51/3oYfGRNN1HonwH+3t8mLWWx70Uc/AqY9IGoU9bAu9V
vUmt63i+kOOXBZQB5zVUJIrbQ7QWZKMsNWCenh+oabl51HglsJ0KnGCJSfHz0jbtgUFmIOOMwsVp
haQuVSe10HSVjPITSHIPS2v6Tqs+gKHwFrmkb2j+Ayd1HuRd3+6kvnpuiF6LwodTNFSAn6y+gttf
4EIsdKoxkmw9jJfavgWUL/VA9ii8wjd3dyWI293YIpIE0jkcZGJ4VvKipTuN/KjkxrOoaI6JmdqJ
0rzJ4mfPGk2JgUr9sdicxXKnsljfnIaC2knZqRnQkomUkR1YCZJkaHP/nuM9p7uahWCI4SOKukI2
8zi4dP6RyHzB6oJTqRzTWc2iQBuzqy45WJ3lF8mhARmjk/eeo2QXNMp+tOXPYmzxX1Tis4plJ90c
bdFpU3qGek2rF+BU9tFlMWJuNrqKieLSpXQLRVSL2JgqYyr29r2cy5imQssLFY5R2rOOHf1T8aU4
qJ6+y4+2XyxAlJT9svbEUeO/mNibZE65S8VayqrA2fQgPHYx0n+V+QCxbDBvWXywsrpeKKfi49Tp
kopRo0ByMJcc3U6DiL96K+5AUwPKjoxi8SR0JNTpAeOHcjR6QLy0Qe9qvT/vljbNdCWBi55i0Nh1
SYqJfJLuaay7IJd3pwrJg4a4bfJ0XtjGcixw0iHsUNDkhNfEe02ua32o7TxOw1YFxRlwOPRffyhA
ZXO8bxS3nKlMRO+pXWtoIh4Ld1g6DyxbAj9+sgYmAtVfGS0CCl5E3KGjJcwicoYdqpN7ALO6pi6o
A51mUSDBNNAegJQG8CH5/oDWrhO02syIBI/68fdDnIVNNWbYREV09rHvnBkThQEKCzYjoyGYM9Xa
IhOc3GgFizHfDIW+7CZHt92uVx/R72KADaMrvAQDWK4m90SUrT1xpZC+Zg7lTisewXicmBZLqXyw
Z2Dr8NYSufXmVZ/lREbaofcxNvNVfhrCca+F2i/9Ug2Ad+41384r5Il5cUvkPFLdNjMaWuwk1LOa
upHWBY42PrZxcZca8o/UrB7+mzxOO3WqW3oTtSwhTS8n0t0NdXFboHU5BQiZt2hEADco2NCTmxfX
YV4SJMAz+amdnmaiCszt1KezHQTunWKjxUo7GadSNNnqKUUVg3EyAKrNlzAW4SJACsHte2UK8KY3
17OSxp2XEetUNaYxAolG4UbNYzE/nz+gk9cXtxzugBaNLg1tUaGw8wcCluYGiNBWLNAC9pW8Wa/2
jD+VMhorO3FYidJUr6oYj28iK95gF+FS9ZNHUOPzrDhSBMEls9dzYjn3nvZtglZqAyGfTVwFpItS
Obh9uu8xRXJ+FwXHpKvvLxIVKIGYnOhxTO10J2nJ3ZQLUVi3fON6E5n3WoVdva5VMUkmK9B0IEPn
TQqC1/lOXeiXwgIs1yI7D/agBbZaC1TktN/hvY7obPUryTg0PY9tSFYxcUaup68M9hzTjIcCaBjl
vYp5fBFs6KafQk0UVWYZGNV8M9Wkm8owKZMTGLWJboduuijq7sJq1afe8vqoFJjZKRQRW6KBcRfM
IGDIgs8WWWVmNlaEOy5R/N4fAAH0UhzkXR1gSmnfxJjXBIzm7KfdbglAZXMU0+9tGuLqC7hNllBW
6MesdQL4Z8wOal7XPSpd4Z9XVJEU9vvqKIFR2oGAyYYl1t+l8ovk3M6iVOamLaCEDn5swHYiHfFe
RDoB8C/rUTezqfFCjOxKGWMRlsDmMlYyOLdoanZuzNqAdGnuIoAvjlrQhWwSXNVAtBS5EvH7K2QD
BM7f2LRBhEAWSlloqeD7mkgqT3NlItmto8eP4bNHPuh46LXVXVfNS6Ja7qJg0BXVPOM2V4IhoPsu
Q2bVCZFkepDv1athlwOsR7+Ife1ZOSSf5PvkZ/Wt9un39lMcOI/yi1V6ch0qk0tvLIxC3WuG5+Bd
dCiuun21zw7ObYG/jEGcz+dVY/PcgMJjAboTLZN87KWl9gK2evTGVOD9okAFE3aa2ptWvRLBHVvX
xmQCDEQagqBh/ubU2hJEpA+cjjb7ca7xkgT8vFbXLgZnia9YDYZcJBOzN6Bu9IyyjkOpzrqdU5iq
q0tyf5jacXTjnGpfgfKATaSd6aEDvvDnGokTWsaqq6apeWcTQ9vpqlM/2w1+0NuMosojf5m77lJW
Y5/MRecNY3SjUhWcZL3RuXMMBsy23ZOhuuzm5b7MQeiRpfG1lNaqW6R4xbbKENI+eSH6ggbI5vus
ZZ+HIcFcYRr0kr6vgME1q8UNrSZA5MqPZl1hTqi6X4j8WE2DV1bKfQykVLebFDQy22EWmVfOADzK
xVjwvpraIOtAFdxY90pOdo26XE8DKCunKXababgDpGfrWbN+hfHuz0MxPTtZfRwxo4InZuUDePNi
HPpH0k1DMOrJc2PmkZuW6eN5vdl8H+ANgvvbssDFp3GnmhajNegKPBdr4DIu6YV5yQp1w424+LOl
oyxGZ8UmjMHx14ImUwfzKEg9wDxvJGfB3FWd/zi/ni3fspbBvQJ0RdLiTkXICsbyS0uuHubO8miV
ifLRW9HJWg7nJ2UpSmJEkzYmuWRvfMwNN70D9xA4xdo9ayevw+yqncP0QfTIOs2h4rJbS+YObDAG
HFmPA/srZWT/VDCZ3/n/d8rotBjDSeSizGSSiF4aRYS+UyBAtc/Ih8zgtwUFNvg8gQbQYWiMETyJ
r9XTciG72Vc+hxM9SZMjT4BGCIrmwHaa+mCLwcg83HRW3TohvRJ3/W2axEroa7ixumYto6JJvGCH
ZQx/1ASICHRvX2rHhgDRQ5R73zxPy0GdC238qHXxaYxM1Zck7lmaCT0djDLLzp9YI8nsGeYFhniP
ciwKCVlAexJar0RyAe/i9B0gl7FAZ18epmsG6Mv6DzRvDMUDm1uWsl4fF/nGix3DlcMiaXyfT7Jb
G7Wrzz90TZDp2LR8jD7jSYBJixNEwx7YFmToDSeYnaNBL2zw6DQCq99aCuDd/hHB7VuyGBqZlBFP
ErnyaYEihjPt5vTLjPv+A25sJYnbtLHHpHCJuaQgT/eW2vpIMmSAvzgvZFP11uthDnul6PMwd9Hc
osrKOAAZIM8AkLAdDVmHG6J3cRfhpj2vJXIRrFRQvPDRJhZoQAAMrQC4AiDAW7JdF6CLF0DLoD8s
wkQXrHQrdFmL5W4FzZwiG6xtZqAXtwbpd1190cqPbB7NAeKjYFdFWsJdDcqkSmaP4iyGHLRA/Tl8
kogbf9KuW+BVkwCvEQSHQNA+CG+GTcEM8BajCDJK9Zyz1Gp5VOc6t9FwqydeFIKpbXZlzDzVGG8t
vqY/mIuWk2AGZJ8gtt5WpTfZfO+iNKTTEmfIvjl7lmZEDOeuO36Ea91yYeDU/HutfCejVMxaLhHE
EnrYH7rcR+LtavaksD0yLs9J9HZglyrvMdfiOMtH/74zWKkK+FLtR9zkmCEHsoN+UeiG63ckF+0m
O6lz4jjzz2S7L9H/hzmIUpp3ZiPXrtkoF2DFezSmmHgAm7zNDfsS+c5nx+g/Wd10C+pI4poZ+WVX
4Hwv9eLYpNOn0S6OS6JeIlbZndfz7S15Cxw5NW+lYcySNrYD1JMGr6fVo1KDJG8sQlVHVcgYyIXU
6aK34/a5/xND8n0AcyJFlZZAz1i4yq6uxDcvf/cBiMMPlTnA03N4k8bloHoTQCTLWCORgYoTrHnE
hN1Be2D3NGMXJ17qGXesq40hfkV5wCr0tYVilGiCfNOBvYXOr3nNladOpRYjI1IFxE90cejpQ2+p
3lQ/yvF1CUyX8we7mSRdRZivtr4StlS1Ew8KZiYn8AF394z/WEdndwL0EHn/54j376NL/lVu0rZu
tWiyg1QCv2JhpZ6UVZdIp5Q702k/02G+rma5cdtM/zQOSiB18r5Z8oMtpxgGLKrhalStu5RGRlAg
Ie/ReVw81agMb5LH8SDLDYCzlPQbYEx3Thalnlllgrz1v3i/Nz3hrjU8LhcgTuA1gGOhgYW80/y5
mlDHNQGBPd7XoSjDdloW5XaNu9Ecc1IS2yQSosZpp6FtTymuxmrP+ICS2B2A2058FbVZTxoOmgjM
eVtDwEIOWg1gppyAMlKMEPc5ipnBdNf77aEE9nbxGQMAAVrQhC1ZQmmc851LZQKHM9J7M54fTFac
3ra7eWdfgD7LRzn6vP5vXqOrxXHOd5r0vKQqouMc8Xf+s06C0rm1TGFn/GbAupLDRV8D5jcs0mIQ
k8EGNpYXOz5jt5gxIFPpXukgFMLwRNm4IhhGkWBOW7vCIF1VoQgi15VXp6PX1YZrd+bu/D5uvxtX
C+R0NM37qBmLHD0q5U2P4lF1rOSdbQyulL/o9K6dMPsdXyr5l3S5QpMrMZ6k5Wqm9of8mW6ZJiI8
KCXfo4ZxP0WlxV+t3X/ai7x5db8J4y8oRVL0IZPYtYgpf09WMeC+WE7ugi3sa0bIjUHNSwxR3hRa
PwsWKhLN3VZxnxhzwWKiZKnwKB9du7jtl2+GfZM6F7XxhThCOmRmCycX5Gq1nGlKTu90Ro2WAqTW
d1bAKHPjnwxTRg1A9fFJeRaolGiJvG0CU0AeSfd6Ifd+FEZPxRfmgfTfrDRevxz0V9Lcqf9/WkJE
y+VMFqAmslzgGf9aYwb4xNtcOkIApLKF9/62qf6juq/FndVVHFmtNQxKnoaOjqxyEoVKW9ymUSp4
H/2Li32Tw5mqaUtWnTRIHzcL2mzS/ajukgCIycpx8Ycb8TzsZmC10hsueMzrzJCUFpXexaldubqq
icCJiwRwWbJZQZ4/jvC0bbsvpXKfgtlRoIrMms6pPlPV1dGogAuN4xSx4e8Xz98jHB9Nodhvu8Un
pPCqi3vTykhYjVU4Lf2lQwAxmKu+o1qP55d12h/GAouVLM6J2EgIqFGERltbkgcXUA+aNzlNgIHi
S9Ddo8ewbAD0BqjgmF6QcnKNXr6o6/qmo+Z1rNEfdJ6fxtoOe6eY3Zp2LxhvxRVWjo8ojSFX2Fo+
tWLfkhN0Y1a9d/7ztxMMq8/nHBLJawkzbayP9s4EoTJjxg0k4N81A7CWZJ9e/R+ICpuaYGDOBU35
GgZBOWWW0lzL5AzGs8oXlhfkgHxhHw6i9AJbwYneraRxmm1NvbEkC15AXZ/6ZWu7S/5Zz3+SHrzd
FghX4qfOLj02lgb8FuTeBHq/+exbiefUfp7l2ElyWK4i/yoncIdcqegRHIpPnQ0eSjMUnKdgtTbr
QF1ZmREvpdxYSEb1AFJxC63aYz4hB7J7c5ApZu6ofkSxuXWrpvtuj33ktnmB3E5V3As+RHDIfIN2
H0mj3KFs+rFptM2L5m2XeYLGMo2LLHdiEtovdusOd9lD5cWheTOMbrYHONqtMIGz+cJcSeRu1gYw
m3HUMrXagQ8ez128b9Ho44EwhWGgWx4414xjPgOu7GPJnJVs5sxXh7xMSQ9Gc1yrY9AfZBNF++Li
LZkziugXNi/VlTgu/kUbwVA1Fbr7HSk/xO0l6UOt7g7nFWYzUlkJ4W7UuE9TkApHKHJLCYa3NIRE
tLhMnMFrNeI2y+jbk3lDjLLyzwveLF8AK/pvd/Rax13tJoYLAFGKbhO0e+iF61xEhxETM/X1dGBD
qeeFCbyBzTkjfaaxlVZoQyeJBcuUw1zTVXfqgOleyjvTmmO3y1WB0G0nv1oh54MSGlUt7p8Ss07l
ZZu6bPaWEVXO8ANf5KDC4Np/1VEeQ1GdpSlCHRcPbgczZF59GAAK7niAQXfCPox9/T86HIe7iBPI
o30BR/uR8VeB9Z9AI6ZKVpp5B69Ohgd71g66Yd7reaa6AOx5VtJG8DYUyeO8TUEza6o16Git/2gL
eV9JuJu1vapM31X6/byObge3b+ricO6lWcASlxSw9243+1MVsmGy/siGyPDm/T8axwVXhcP5l7qk
erOUcKXD0Q7/zlFa4XQjbrlln34mGHA4L1MnBUr7LZq7mi4Z3FxNan9M5FxwWiIp7DRXHmWatMUm
MQuqgFsz6CkmBURnJNozzpEYA/IRZomHHeC+zaNzwVrtMezthAzETETwyQ7g3K5x/kM10sGxa8S4
lo4JaEzOk+gqiU3vvN6d13HM0L/ftWQgZdfkaHMaVQlkVB31dH0COUtSfZ6ksfH1Qs7D8yL/RdXB
aQHkNNwAfOpWiVQ1i0vcpO8ruzEqux/Aq2BPBeNNGGdXVBmN2Iw1zBNYWZDH2o/BAUqUYEXME5ye
1ZsQzphaA4DlVNWlvxL+bPAv2rO5dTb692E//yaPsyi1rZBqHBOM/imATXXc31MfMYDjg+Ug74X3
yrbiv8njbCsBXalU6rCt3wBK9ELBnJ/iKcBf+8+yOCNrMVJcmiOz41A/otdn/7cscdV/OyW+Ug7O
xkx5yjMT/JN/l07M2UUhwUNCUwkp6KTRXiTwUv8SFvyzlfwzuc7SgugylofOGFbP7gDq7mdISckP
zNm/FmY+tqeAvNbRr2XjAcitc7aUrJ87AAf+eRpgO6FqopANMBVM/fFNflnbyfVUwm/NQXsYUH7E
2sxLEMD5tekr4eJnILoC/JxokdtJgZVgTnGstiiKocXcZlxgZ1WwP817A+Ob455eawgwlxt6lAPN
S7/k/rBXbiKPFbqjXSWI/DYd9+o7uM2uDadRyrhjlEzJU51qe1CdLm4xE4Hr3vajb4J4VdJnCzDj
AE54vcLTFXwF86NCUIRNH7CSxn5f3a9tA4COPAaG5wdA1DYf1CtZ7PeVLEpzHZzoSFv1KB0tu9Kf
HWDa0tAJKz+eAtEDQaSzrxjBK3kY28JcThsDOrfwDNc8Rk/LXXkAqIsNSkZQDP8FQVIcRY1VzFGf
XByrhfK3U0cwjRjjaeJEheKClgMMhrS9UwBn40qTHZy/pwSa+WpBq2UWpUTTaimlYO7uwOLqRlPg
9LLoMmQhw7k1cZfT7Mj9QqpGChTJb6tPer2Af+KpHh9TVIzyqL+i6egX5iIwB2be58Ryd5SWEauI
aubLpxIskxc0tb2xTlxrPCzW7ILK4/xmbpsfCHkwsgYC3xP45YHKZhVXqNh8pMq/fW+spHG7OpqN
UyUpqpkfzxluxoYrkdyOYuh3tBJlwBsdIMw9aNesUEaip2ulvUW//Mfd5Lx3oQ6zrDETzA4pZk/+
6ZWJLmoQDimimcbtBMRqcZyXdpweGC/AsArqpXkuge0dVZh3wWuvdwFKAby6xE9m+RH3mxcXE+Cz
bIH+bL5X3j6Af6tTxSSk6BEIKJPtWc6wm+0nwZ5uuuyVCM5lx+nSd4OGMJFd++8BnES373YotZLF
uexsdMrWSFnq8Yr13Y43dJ91nuVZIVokOk/cpifaP+39HdGWdt8YbHF5FrmRDXaGRuAuXy/QE5ey
WhPnnfuJLoqcADkgfUpu66B80PZakGAgj4T6M4LEJzVAn/6dlrll7IrrTyId5d/oSlPVRTTCpX0g
bGPbdW6tnH/pEztWmwT2h0zOlRL8flH89bj9AJgHe5WtdpZzLYwxykxLHZpJfyQWkmPglHVA6iZ9
JBZbyeG8yjgjwkdZh4QkUi6WVj02o1S5WaQKwvrXBuhz28e5E22aDWdcwP6TFy7sefbj2NX2lYcm
M+VC2oG73JuJL1du9Uh8yZfvx59iPEF2Rv/+ETr/mFdHxa5zB/XEqPg8kpsZnAk9ZoeSRnTFM2M+
J4hzLGNMKoXmr8YO0MnhSFCI1X0Ql03+PPri5Ds7pnPyOOcy97PR1AqwXyq5+lFQ/UkeJWDMWA4e
aEZ/1ZdAkh8S/fG8/zzvYYCnhq9ahUulQwc65QjknTb2FO1bpZcCtRF4TYBJvxcxzbTLgWL/t4Wz
Jvc/6UjdDAD/MQdAnL0Xp8VW1xSwzEBp7vKyAeRBQEzTP79twkVxrgTNFrGzlAiM+thneCG099j0
BzpNGA7G8n81PYhWxjkUMykT8GHgrFqMNQJl1l+u0Vv/nHvZ5A++UrgqKHvQzvxDsFaRXM7B0LwA
mIDek7CM7ZuCLMEUj2AuWmwvi7o21LLlaxSTH6h3XPVadOXQBBm2ZHxYlPZ+ScxnMlp/DEn5zrcC
8u39Ieu5bVIwa20ka8Qd1QJHwDcSUSf+K5vBICL/tGtJsNev1+XKHo0cjZfJgjNejBHI9Yex6d2C
fD9/oiIhnKvp5c4aKnaguRR5Q7y4cwHKaJCOnBez/eREikR3dMD9WTyAomktUQqSYeQlVW9BC6vu
xXLIKkQIZCzPxH0B8lYrbENhBmr7pn+TzPkcANq1fV0hbRD9ZNb5ezRr9F5Hs9jdJKzabivJm0C2
5atza8uSJG2PzAFDAwShQhE4u1dCBQxShBZwmT7mgN4Ecg7ImJaxioBtHRTa/YK7WAPdiLTLtXuW
tFwO4mrKttK8CeS8T6GZuTI0WCH4Vdy0/dqYk5cr9wKV2Q7n36RwvibTsqjXGrwYPhAObj7iV+rJ
ORHVivWszBB6ssft7yysdkS+V+xCBJJMrgKR02W2RwmH1XRA4R7uJONL1D1Zxp2U/rSN71ERu7Yq
2Mrt87ING+zaIAPkx9kks0KfuoFECKlTcFxek/YgqV8+dFxvQphZrNR+cRqqghn4N1jv+9eXaPLj
X3IRb7K4UKWrZaIuMmSNeHvZPzvPPkg/0VB0IMFAhalW5iFOw7E3aZwH0WVJVvQW0mYJcwQwJ0OE
q/EvMcSbCM5nqBMdna5Hz+aHgXK2retNIuc0WmWRC2ksPpIjZ+7g3P5x7qJqZ5KPLOtnpxgD6OTk
HkWBb5MxFV5dSte5En0T6OK2z39bHOc6xiaqSZS10l+u40/jTJGCcN4jIrS0UwJ/aHff++Fapr/O
r0dgvzxHHO2Uvhpa/H3aK59LFMir2KhcOuqimQmRIO6h0wKvmXHROcFkITHM0HjsHg3ElWfsKsR6
wL8D1qX4PhGp/ysR/Mp3WDaoLtDr8B/UX6CTr/TrK4mAvcoVGqNExMjkMOH7qL4wNjl9x9jkELpP
mNYAhJ34bSfyXRrnTdLZKKciwmFulIOFrutfcir/WILGOZYpt9S4ZIB5HwA1Zx7+xM5xxxiWBrCL
ExzpFMhwamaCA6L7hZkQv5vhllvDnb1kH32LiIsh4/N2sZ0lXknk7NycOmAnZmiRqWtiXdE6v6GN
fllJ+j2ZJXREkMKtJPu6TPLnsSiv05be6pnpg3vuYi6qJ8HXiNbPuQGrtyolysHR1IJUoXxWP7GG
iQ5Jgogg8hMNaW0bzdvi+UgiMqnSlvEAZkITzNnRkO8W3bqfuuGyykzPcfJDJw/geZn00u2yzNeM
+mc0lbpfjItgCPvVQM8cvck5DtkAjaWjzUjXl4UcAjT3Ca12u0rN9kYO0ExteiBS9ZCS4qHUyM/Y
iT9LuXE1tOAi7xtFdRu1CBtihXOboUaj3WiYFTDa+Bd283tt2N+MjgRVbF2MRewrWbEEmaTUgdlo
972pf7WyHtQL9gMmEcPzZ8puwXPrYke+chOOPU+do01RUKKzNp6RPqjQVrf4UlLuz0vavEPADKsy
Hmrd4Olos2FEJ4q6WAGitcmt0+xbY0veeRmbq8FwGPDrZUjhT0kvtCbLFoABVupYu4VJL9Dc9aNL
jdK1HUCkn5e2vaI3adze1WNCZZqAhS0zkDYmP2cRKqxoOVwUiCvXcGwaAQsSL+NRegYN226sv5oA
DTq/km2fvdo4zmcbwFiPIzAgfqz2tXkLOyCOBLEWym08AOUwNM0wMk6tKiEvBTU+WSgO72JgFyVj
r3llWQ/uXGt3VjcAod+wxx1Gk0uPzubg0cF+0WTjruxHwfQG814npvD2VXwQ0seg3ilbBn+gyy5Q
xXeaFXaAXZL0sG0CK252tMxFG78ZyK2Ecn4FlcwpMRu41OUoo/15TDDVC1qcMPpuYBRP8kUvpc2w
YCWP01lQqGR1z6Dml6K+m1WgEBlZMMrLbVfHuttH1Q+BZm0t0JFVU8PlKDOs8fcOhqhOZ6Jh8B+w
YftnekTu0O2SnYYVfrDhaC2RuzNtTVKtsUG+jE1uTiHdq+Qrm9xsj6BrU77+x/Vxd6Kaq5HTACUa
fZ6kOGIcOIj8wpXj3YAOGSV3/4+WI6YTvKK+LdDiywJZV82S3iEo+EDIs+Xj1rI4/QQpXIxbGCUI
9WVUL6ddMXqSixagAORb3bf/DwtnyxDXMjkdjZI0niNlAVq0mjCGqGPpoPMIjewEg9QqygJ1hAuk
lgS2uGUaa7GctyU9EOLKvooCgyAdSWN3mpFX79yufEY78nm1EW0r528lyco0q1MAsDKSvSy9ZHXu
n5cgWg0XF9dKWQHLEmxtKqWupV3L6nIlW+Af1lCzqvrdeWmbYfh689hVtoojylyp03lA4/gHdFK0
NM6lSNqgOrMGRFr5WN6OYOvemyhIKJ9ZWW7yAfTGuBmn0hVz/myGpOtlcr5FYe2FSwT4Z0earyPZ
vqG2Oe4iUJfuxiELTXAUL3mbuGgveTTz4QLHMGO8UTqkiiWIp7Yu0fWncI5n1oBpR9ssDZNRegAR
BkKQMv8JmNTYO3+2Al3lawK9PtmkjilKoRMQ6OJKvjFyoxcYn2hn+WKAJlemUXUgK2UsDQyRqppd
GxQU6PDbjY07CXkbRSr7GhOtVBZ1ujirCvAooijAGFlH4Pk9g9LGdLXdsseU4flt3NZaRpsAvi8b
lOrvLUTuilGPQZ+AoB5pIfQ4kBzJNsyq2KrqZs0ksP9NCFbQD/0jj7NIRV6i2kKFMCj15laVi6tZ
qa9nOgG3BQXe0n5os+Z2UZNvyZLcN3F6g6G3oyLR3B26VPFNXQgfwfz26b319kWc3QLKRqVZDB9h
k9uClQ5q3JW5t0wPdBddiOeYFWaN5wRy1kpB6jtENWIPZHsmzzwuL78Htxl0RQbJGNzufCn8v5D8
t2L39fZz5plWbao1r88dRfGsCFOtcu/q0+TGdSMw0M1mhZUsHgdJqZ1BIwZ4d5lDBL31AY1PAJDL
X5Ib6159ZsEPqd0+tDGS7GKM707U9ijQbR4YaZqyUu1GRCRyFaoSuEfKQC2UoxoDkscRIQ6om3oE
2HqGp8pMiYtJerUb2nmG4epV8dI0JHUrJwImtCXf1IjZqyy9AVbIrpjpY0npMzifXwB17NpAZ/Tq
KM3cKNO8RTaLHWitol1TNokLTLLOHWLDr8x618uRqJtx01uvvpmtaeVspFSCyS0dUsRq6TZJilLk
Szf+Ou9iREK4CKYFxXNlNz0SJoq565blajDkzlXHVhQqbftOvOXxznZAIsI3HhjJpKS0x0O7UMmT
Gmv3iVXHbuxQTyIz4gsVkDSd+VTZxmeJYm5bSh7PL3XzxcqyCX9/Ae/eyGA4MrEQQTnfDOdWsi2o
GuqrBvFzIFdR+wHAh5cZuNFSRXNpsYT/8QM4b2YYkmYQRpw6OiCVk1wM+yO147X0qjq0xzoUzQ9t
2thqwZwza6WayHOiFKGiA1UWrZuRvhuMzI3l76omwmbY9JwrYZz3QvdyYdoaXjUp2UfjC3H2KG+4
tm24DXE+zaYkuK0E8vgYo8imcbQsgNZrc5BNrUvGXwW5LMy7LEcxvRPlojYN5W15fLChallLnazE
BNsgHStl8mVSfi4TIT3EpqdSAY0M7wxwT4szSBnYUFErg416Icl9PncX0mhfDrqzo5ZzbHRtb5na
IV5kMBipkael+l6SRMyOmxcRToZx6Jm2zT/AtXhstKLEMHvWq7mr1ZqbpP0eXsLT6eV5m9jc1pUo
TkUjUwJeXQk0zILgmdg+ptboZ9W380I2UahAW+QwHhbZAuzme1eaLUZddwOa6YcjRUVjuv9d2YDU
d5UNcRWHKf1JOLESzLkczSxBRj0A6hCcmOkdocAHs/T6tovry9yyvshtnOCWN6+ixBGYh3DNnLPJ
wQ1Qj2j1Cmobb2AtA7NYrvQ3aq0Fmpnet3Kj+a2kAA8OaEaqkVwMuZm6cw9QvriIHsZRyl2ykNuZ
ZO3BaIAXff5QdMHWcCffEzNdaAvUpcEEAhD9kgP/7LyETTVebT7nkRrVxPwEGzqdG/Ij6uo+XMzl
rlbSwLFiS6DI27fLmzQ+otLBa5FrFXWC1or3rRQ/VEZ3mRgyUB5L/Ys96r/sVj+WCsDx7MI0fFle
FjcFcqQgtDuxKE3DSwEkyJYKxDPkSt/rOrWyPItZG9wYfVXTn2Z5o+bCIhP7I+/0mhPCDncVm3Sz
PhlAWf+7Uv6nxeTT4IGTxxkwBVJUZA/o9P7zySPR/nEmW1t0GNCvhJd59WRNQd4CL2nOBKp5qi2v
C0JJA+zYAOzk3bySzvpQGajGWw3gofCqOWhX1lV1ufggfhC3Q20v6k0cd17IQfQgIcfljNEm4EMm
3tK4lVeCQdfNDxiUzkDK7SDKFRGknlzS3DK5cwMjy4KuLyhjggQZyX9ISeVLw9dIv1RAEjyUIsrS
05wABCK9aYLhU2bcjZzXazH/owKkI2LvNzaEUJTeK1gdXnMB3eHZJh6N3drbtUjOkWnm3CVqCd00
nZ0xGW6kT96CNO55ZyaSwjkzBVyNBbXQm1KngFW6g2/5AIjN+83jq6cG7kktB57La0buP7dyvgpD
SzUiDNDT85NofWbpqWljQX18XZgvFfnkDH/cB8vJ4Gx5sunS9hHcFBtjP74baBDnDrZP6G1BnOpJ
ttSg0xPtE3nxM9FmJPQUdyxEoDBbFuWAwQWUvJaqyDanB+XgtCNCUCnQ4iLMdWS6MbzsNxUu8EKG
1KxI1TsyCYkETt4S2Eo4CNUBk6eBf9zqKB0Nu0oNjFHYib7TpWbcobOtO8ZD9j2q60tNi+8SOflc
teSnTtrughKpe6BGXHm65jzrRYbbbtR+kaSrvCxN4vC8fZxEWtz3cVZISJ3UkdpGgRQV4Hf8LBU7
aQK01Y01XFRxmCjCntaTmgonkTsJO+7Vam6QkMe4DFOuGDi7mJapDvZe7ME3lwcuGpDuOqAk50vh
VTYDurqpgYXZBn2neHZ8bxhtqGrfQcznN7RzzSjdnd/SzUvKWQnlbg01buwYQx7xXzS4EmVz3NL3
djf5+mVyzC0RisKWCa0Fst9XYUWyaKA+b+U4dHATSeo309yhjT04v6xNC1qtincKi6OQxmjLUAIS
WKPUHlWu5jx2S+u2UgEHPoguwdO8KtOUlUTOdhLg0LVS12MfWaP3Kyozo6VIfGuXIKeJFrKk8MUO
SbRQziRmAOOBuNGEgvaZa7Szq2jfSPpkT42LqnVQK8KhoE2TcBwkWEwNGGN8VKOXhVqOPQb/WZi2
gP369yTLdCMGbjh5PrA9XYnidFPTcoIaKsg+Oj3oJNmdRlEgva3+KxGcNnbJlMVaIWdhceiupytW
ZZ8ChqLdPXykRZ5bEKeWkYE4CeU3oKJijgLt6sccACJWGAE+RFyV2jA0BUSeFph8ZQXzy5xq6JYU
z6YzS4EEmKgl+kVbkNQCju+8pW2c0TspnIecZ2uenRwK2JIKKld5ffn1vISteG8tggdAWJSpHYr/
kfZly5HqSrRfRARIiOGVoajJs9129wvhnhjFIBDT19+F943bZZoozt73xHnrHc6SSKWUmSvXUuoo
IDczzN9UvegodfDBoajryfp/UA9dNwkgClhITCjJLxn2uN2m1ViguRXlv2YtFKgIoIqgqr9mioB8
L4KtUvnqxyIonRFdt6B8vthGxEO70vUyDtK4c+KUOSwRXts9XN/KdSvmh+QkVF6WpB0RNYBChl8E
MnpLyXuj3FiAlly38Tc4kVJNhXjTrICnUohXfw7woRGppDPG+IOyvaTHwjNbZyZ+Q0dUvW2BXsld
sRHvVxcGTnoASsAA/pdwTQstpzZKUGjQpltW2Q64GKGyt5USz8dzkRFjZX+skM8rM1QjqtNaLTDv
ZfdurZSdw5rS8jqFPhV6s9XAWfVCMCdBWMK0wSO6dAplmGQV210S1FPhiEO2hygJqOV66x2kDg40
XzBX4218vZWsn1kYzJ3pDqBNtwQIN0mJCX086cAEPvrKLEtaujOvC1A5qquC43yzqLJyocya2ioe
zkxX/+rbKCEAQqQeI/iLthsOGnxlvJshJP3e3l9f3YqbwBRe1kwnpq0tVUl6M65bSacomMFzReFZ
iheNWxCLlYh4aWRZJDIxIjzlcV0GuvYwKqofseHfezuKthp0jS2GcvWy1FlgKCNBezgKLONWxcTh
4Jt8K+iufZVLG4urSnYylDQMo2DWmuD76ChGaFdqrn5WDvEWif/Kwfq0oMXjKaNFPbV9UwZMD5/i
jNwX5WsZN4/oWm1cV2seYBs4ThZ0afC/edkXr09eA3BP0jwO4vYmhEyI7YebROTrW/fHxiJMWAgM
YwJaz0B/GLzYRef1HkUY39i1N+bhukOvbhw82sBFRVWyHAK1GpS8IXkWByUupbh39OxUd6eUsI2g
vrptf+wsGzFqNCVJxscyaGcWZUgKUs59nOmtAutfU2KUArv6/9az7MCESZzZQlZ1kB66Q3EXA+nB
AiBpN1vTa7H1k6XFRwq7tKg0HZa0H93BfJuFaJlvPzSe5vIfQOdt+N2mvcWtyHE5WY2Z/XMrkmY3
GySH1q+nHSalPdurNiL5Whi63Mr53y88HQ7YFGJeoD4d7ea3RcXWklZyj09bODvNhQXgN62kNmCh
9ayg+Q3tI0hGaA/qQeyVl3FHwBCQu6Ufv+gbkFyy4fYfU7cXlkUoKEtny/aeBDO9WrZn38WdrJ3o
aHJHnCponxtvrStu+W48yb3hR3egaD0mu01u1Dk2LR4Fn3ZhEbug0Sz6qv/YhR6yZXVQfY+heaS5
1YkFM5a1zFyIaFZu6G5enStfADUi9NpVqqMhsKwYxBagAxYSeCTvvS+aCnKEiW9oux+zdC2KzC63
nN74yb3Ek86WpsbKR/hkfOFgJcRIDUgiQsDZbl9HmZ4Tod+1FnVJzzY++Nrp+WRr4WpSkZxrERY6
0waVw03qcXdm0kNWTfYJdHDTfMO7t1Y3//uFi0HMpx+rRMMtPo9+Rd2RWIkjW+6Y6uhfD+IrdZ+5
0ofnFrEgf7rEvSs6rxVTteertjtoJ7EfAW5TT/9+IpzSSztLJDtI+7usKun8tMOckvx4TVrn1h+9
ie8zr9j0z/U9/H8Lo4vLVuLCCNsJpR6VWK94WYJNu4xADd8xX0bdxgdbuaI+rW4R0JW+Tbtp0JAl
Amhp9QE3oD9Pnq5/qo+fvDjtn6zQz25Ra6Ywqh4ZVM3C20kVd2k0DA5j3WMjmq/QUekdNaJgRge7
at/U3hTPYG8FdDGQgTpGQxNwloMpjTR7FM09JeOPXZTfi8yCtFoXNLnxg7LsTFHqjfXstQnTx0K2
d5WGmELE4E5jexqTLZzFyl2BYo4OoW2NYRp8+S5uo3DgOnqaASvjg8KPccZ21zfubyIEON+FieWr
GJa1QWZTDeezAurhtrW9QnWUR/B1H4SToVfq8O8WCJa2irhrjnFpeeGFDR+BDCMRbt7eCHgHajNA
LE+aHv+8vkSychN8WuLCA4tc0SeoStaBCr0HtiuPM9+n4ZmpCxWap1ksCvgub3jvD9DwhjIgdUiQ
3H4hj9XNVjlhrZmK3wImUEuj2qxy/NlPq96QPbh+I9zNkAVFUjWcxrv6YJ36vbbxBl2roX2ytSg0
pcDdq6oO72l8bZen4FadlXhb7um71I921WZjdT5ky0NICTp/Ompb2l8ws4oqicEE4krjq9XP9pDv
5oeiyU/Sm/xO/V94tFdPyIXJxXWg16qUapPgoS3KB7XTz2NjeBAY3xMLM1gZPXXpcJ/I3g+78CyK
KoP4g2U5YIx47NLNw7SSYRiXG7D4upk5pIDu4OuaIKZxkTxjpgT74cRUuTXJmDkd6OFdO2E7VoyP
PLPBSvOvVd7nA32xI4uvzq1JjTMTCSJKMo4ZvqlbycDatUht4BsYw8zeX6lao0tONbOCejXu/GIH
NbIjZP8CtuW+q5/2ws7i2OahaQnewM4MMQfdlBtGhxiQPdJCcIg4lZu76XC8HitWY9KFzcU1YpCq
w1sAMalUlGcwsgWoth8KPm6sbW1pYJvCNukmoCLLKKDlzdC1VlcFEt0BgQJ3bzjXF/I3BAluoAOJ
QvFwAbxAn1d68U6CrEILtLoKWUEc/rRw40MYyGA4DU7ngidpfqKlDqLd/1CqWjsFl6YXZ5KlUB2M
gOqE6cEbDo07F47mGFcEfIMhYO0lg220VDC7gNR5WQ+mcsgryKBWATctqEYfpPleJW+ierm+mytm
QBGEkjOx1tThxpGQLCIpcjZSeGyMnLL7qtcFnjT/eiSW0ktLy4SeEEN2lEV1EMbci6zeMdkbiQtP
z56vL2nFBU2UqlCWxYTv35BgU4EIE5VQDJPitg5vlP7h+t9f27LLv79wAq3CVOMwTVUQZcijh2CM
7on9Uwnj3XU7aynIp4UsYi6PYtQlchuiV27vaxgVyHQHAp4YLSKO/pojFb1u0PzI3hbXHCwCAWAQ
HXKB+uLhYk50RgjA4ljGzyordJex+iuPVAMDi8pzrWSmX9Ec7fmaO232tbLinZXVXhw1Lq8BKC+p
RZyEl8PjKNlbq0OrrZww3TCI/EfLheGMeJjvqmKsPVupVFfR6PtcAMaore43po3RdDDrMvAp8jLB
eEqiT9GNzW3LHwpdO0Qqj/d2FmanLklK8AKG/qiKk6LoSHqHbs8UfqvVQEHGzQ4jUs+9kb+ETf4Q
J1XxFNv6AG0fRfROFkJ4LVNGHepCeqh6pl3KXasypyBVBhYwtTvX/UgeZaZMLp9ksWvShgLpXLPR
KUkM9IGFP6XTQ8sU4tBYSZzYtn/Xbe3H4UBcswkBhEKc9wXX7EAh9U0yYHBJ6b+iirDnWv+9LrST
KtIj1wbdkcr4c9Sm3IVGqw867LM1ddTp+xHYn/ZQ5dpZMZtbYZAvpZk0QCJA9ClqlaC0yu/SGG/M
LvpCI/pQ0bHHlNJwJGpxZ9XsDcmDWzAj8vNoeCGa/tJU7CUtxxvc3g+ZliteHWdPNhiVjbHfG8AC
7ID8AMREA2IzqarXSMlf26j1u9RO3dTkb1mmfilU4xtawBbyDGMKpmK8K8b4B63HcWd33bOujNxJ
ZOsmlXbUo0Q4xRCB5UOp/SEmT8SIjirNbtHGixwyt5GjXLwY4Hc/5Kn9qlOxB2cO6nBC3Ck44Uej
tT0j7zQvsYbvxjjsqQrddJBtvHQ9JqGTqDtrxnScKmXX1/J2SDTp6Z35mHXsl7SS2bkA2LLHt9Yg
1k3VwMWyIsfTeIzPCcGInobqvCgNdN1SAz9TOwyS9yeppFYAsqoDEEXnruQ3em3fFg2YnZikwlFb
8WYp7JVPVe/1UjnJrv9ZdjR2p4S8xWl0lgMNnXZivkL10TUUeqOF0zluw71u6Zgsz+OjYk7P6VTY
Hu3SANyXb7I1jhhgfAq7JiirWbFcexmBHnTGWvZuIsSDneJOnezqKJL6NuMmvDbC0F3E1NCpu1B4
QpY7PSY3pI2e4w4gJZ6q971RoAk2dCgt5H3opyE/pl09OjypsNNmsUtL7okcwycJLx4aTGY7quxL
h1Fkmxgr3PdR4VWcmV7XN7eRNr7HWvWlZe0dAJRIOUp+zMfaN4ou3g+aKs8m73/zSDH3omD3KdG/
pkPGHZmx1M0H/aDm+sFIuqMdi0AysgvL9GGQrDlFaQVK04mfwKQhTsQASrKmVueU3ELZQHuO23En
KsuD1MeDiMRNk0eHvgXtfw84Qta7k57c0kGCpiN5npr5O5X94IqWnslY/uZKeKIF9foK9F8kl6DZ
aXAMp3NtZOdGFw/JQL9VpN/3cXYEXmRfN+nOrH/Y2J1YLfexlT9EWpw6rTr4mUXPFNjDME2fQRNw
UIrC0Vsw3lUPOjvnAvS91tfQBiSRPLXxU94iVERfRB9iMAW0+rKAzm3hyv6VRKOH/7QZM3/q8KgO
3/r8neKMW/oMn7yZJuFS0AW25E7hL2aqOabEV0tzp2oSN52gPVCpTqfWrgm6idEKnRFclWWa74ma
3A4G96OawfHRK7duBI1+s0ieZJT4aJ3u2fRI4sGJtdHRDflGIpujHxzdF0n8pI5261htWjvpFB8H
aG9XI3M4PMtlMburKytzStYHjSz8SJT4PoijPPQjBaeEsM4lvLjXzNAHQfwuiujTaLJjW4JwQYFC
c3m2C3aMjcqzujuruM/inzxrTtn03JHqRk2Uh5hLl4vKl8aedJ2bRIljNtA9RsjsUqBb8v5AKXq9
TerHreZO5K4nA3i190lc4K4c4ls5TfdCRsFQP5oRdtC6KTCpS5OHtCh9PZT7kJsPRsecLHs2JGCz
JirIiC51nvoWbbxx6udNjR2B68jgxn5UMg/CX0GkqMeJqs2c9Lw1GGsYubrT0ahoG4i4aWrpa7p2
LCsJrEUuHoxB/TKYCHw5ebKN0oeUq+EBfolepyH2LE1uoejwVdjVa1tygA7wYR06ilM4tm8hsX7O
HTiviZOXkKe7HpXBTH0wp3fcXmeDt18Hwt5Kq9+n6uCYgnpjqp7L1rzppvoci98t1BBtMIQi4jtV
jAr11HrZGLkJ/hBAr0Fm9udCTx/sRNxl7U2kpnd1j5JFfaoK9ijtcRcN8QMX9EjxKGjtL4DvO9xK
donGvSJ+aFPI0ZjtOU/e8pgGWW/4XfcYafoe+L5D1wh//nNZfoer7AhtoJOJr2Wl31q0fctYOIqQ
Dk/BomgAvlSnh6ELfVKmx5rZTtv+0I3JGZrfavrIItOVQ+TaPTj2WhPQjMhNM+FqTecrgni9wMFK
0vvQNG65/W5k/GXSytdIKwk8HNMKNlCObpdbXmRwt+E/0lTH3aL4ZGiPpqn7ykAOUBffJR2IXal2
Aqp+FxHFNziKe7LHBFl7pIrhxC1YpQEKrCXcUYn9iTaO1r1p2RSI/JxmhUeS/EFlqIkD6x0Pwo0w
m62n/BBDUDRrvjQACwiaOUOfe2NpOoB5Og0ZDnpF3am/MTheGlC0NKvHroZ3wqd0aCYPELqiIFuy
sicy2GgokntzoJ5E/y3H+QOUwFWmE+1at5ZfwuYt6qGHjsE3JcEABtG8OPnZs/RIeXk3pt9UyEK0
PfUpE75mYGg9zA6DXnpp+lSHyUOD26AD+UBVQGx1Gp1CWl4oB2fitlP2T5QnbjJC7aSCi5PWnzLM
O8agu+mJF0nuS4RX8G+5bV65rHgzxgzqf4mfJACmlzc26jaU4PgKx+x/YKIBnNK5lzPp6JBMtWrb
HWXpEJPfFoN0GS/cobc8FaNDrfKjbYRnTWh6WLXXgYAqHvEcG9WzlI9Zme3KIvMTILhMG9M/dzor
/RDDmVao30i82xB8va7ARRI7fQWZcX5vNsTpjEdLCT1WQUwmYocwoo4h7nU85jBsAwIN29cYdF3C
ZDeWzTxX7ybm4CY2OdEMZ654t0pgUUfc0W2/S0LE9fwX4oVTRwqa5dPjFNNDp+i7CLFEr17svvY7
YOYmYMkrHFqb4j8rCj/tYw+Cty4wdoj+rUsL0HkZoB1W1d3AfjaAmmQUCL8k30+QHo0GE+pa34xi
OoTAw2qNn+eBgKYwwx2lV9aJ1PxLoTS3hqk81i2UuHVzb/LCwasFvtxA1CJ17SG9z8vEzRpxLEvm
tfhoaDDd1W3pThRCKdgEWSqODsVa5IkuBrgdJbGcCQXv0VL8CGnAWP+w8LDhk7KbZL2futJt2sYZ
4WwN7iJRiW9aguut6O9IhGu17RFiYy+He8kc+tHG96ZHB0t+wQRI0Bqpl4e/GvsF4fyMoLQLpXZT
leQ/pIrAFdpIdkzTMJfTo4oCHcWh0VCo5f39pGEMjmyiF1dKhybqLgxlbqIaf4mS2U2VCablSCtQ
GS2eUYi+MZ67ve4gLgYZ+KD861ncSvproQBDTMOG2b9G/XoNrMBQSS4DkyFkpBjyJY/XLawkwChL
AKo2g7Y1XA+fCzC91BsIn8foJk+YHa4xqzyEoauMaIaGLeLzdWsrhatLa8u6QWyOY1nkAAIU9nch
5U61J0dWW7Pca8n2JzOL1NeC3iwjmVkERiZwV0p2G42yQJJoQNy59dFvQV/ELuwbOvQPlV0HeTkG
1Rh9t1j2/fqK174gxbYCB0iZZpnzv18UuLgWG4mZFcauhi4ktSTev1sojjXIHAaEgFybvx9QV4vl
mnqaVzkx8o9KVrbPvUF1yEH4FWBe1neMmW0LlK25DWUENMMo35l02TqOxCAxJ53wjwbB5OW4tHbG
feXbfoMiehuonrhRUr/7en0315d6YXexnWNkKTzDxYsyShjErrwBODC9Cz0wemEsSsZOPrj/njIQ
cEQ6A35mQBv+v6zdaKylUZHlgfkkDrFb3IWHH+gVfJnb8tuSJX8TTMACmK0sVEQt3bCWuD3J0QYc
JzYXJpH//yxHb0aE626DlzxaFZrqgyISKfmhciNvq1S54q+ACuqmiimVGVC6KMjmqlnboCuC8RKB
fnqRW5WwFc/5ZGD+94sDoVZ23giOWmiavNQovgyYl6aGm29KTK3EGlD2zeBl3AoWpqU/G0oE4XgC
0SogEQAyVHcF4MVCbg2prgUbIOlQw/4oyBtLyKNqt1lhjkBwzCXsRnVroPa1W/RafaMDhmIb8rj6
iS4MLs5AGNXo3WDUI6iGVyMkuP23JslW12TOBXnQkkJkZVmwhioWHuwVXLDbRfvG+DpPItDbeT6u
ab7ODHJbWJS1j3VpcNFFURQ2dTWBV4yJ5QlzF/IXwrWN22fN9UymwyngEhpmZD57BDXUeFLirg6k
th81cOaU0mekdAy9+nk9Tq0u58LSYjlQaMNQaIb6eGJNt7bIXGAlT0pmedfNzIFnWeK9XNCiD5RF
gleVlYP+X8neuyF7Muq3ifAnltlPU/LfvOJiVQvHq+QUJz3N6mCCmCgY26YD6FFTlzIHzCcHgVjI
t3Titj7ZIhzJyc7AsWlXgSg619Rbp4wtJ9JuwZTlXN/LtT401Cj/eMcyMLWyRTeAg3LWb89zI++j
/342A+JlT1sd9i0HWVwpso8HhaLuF9hl5cTCt9RfQ35/fUXz51h6xwxVti0dTTZg6j+7e5anKWoM
QD0psdir1ej2DX+8bmJtbmlGe2PojFq6ai7HeSrUjXuJ5xZm/tzslviJn6G9AZjTDVJMzYUoBrCJ
arerNzpqa/v30TRkFsUTZMk/kY9jBBZjAHHTMnzIa3D1iix/4TaKnNdX+DG1uNhFvCVNoGMtG8Si
yw4laQWKvuZUogOVqC9NyRNk17VXR60HAYednebnqetOVYPabSbq+1gaT1oLwsaKe/2k3MaAuSKr
B/5mEkdpUOY20OT0db0CRSZoNMBto+0Hmr7I1n5BCQ/ZHG12ljUC+W28c6W+bxrlZGQ9dbopR4Wu
g0x82KHUxvBFLZo4CYpJWpFEDkbGG3ek03fSROBTTFCshNDTqymsYCgBkJF5s+t4dopVDAQgkxnA
WVREyNzD9r7DowuNglLdYzd6bwYhO5Y6Wcj6lHTDa1bC1qctXZw0m5v9mED1IKjY4JD61qgnpyex
l+aHCkCl6x9w7Vx/srY4amltqr0wsjKgd8YR2r0USlu1N/j0ZXjnu63H+Mqh+2RtgWsgBp+sissy
sAqIc9a1S0m4EfXX0DmfbCxeNiRmCfpYsNH4Vefo/nACKu6AFPRhG3n8oWp6xf/ZQnkDCjRi4qiv
Al7YN7vqPv6B1LDwEo7wj+GH8kjwLqUO95uXLECx5Ge8N78Ibebu3sqGVy6Dy3Wzxf09KGmP3hj8
ho5DYGpJgGG4QKLsJlm5sccbn5GRz7GzoEA6EiUtA6N7GZEdK2G5u+6XqxZQqKCGSSEuvZxzyoXQ
MjR9yiDSbkITgKew+S9rACgPJ9cELdXyuQMp7rEvuRpDpMgG4ail3yYyPFxfxRowz1IvjCw2yuBE
1LJBIEZXC8O+2qH1FOqCHxBJkuFBIRuDaPLcBuhJ/gdUrzVP9gHwD1wFUD6fvxEytq7WBO4emyEb
BOcxKnbSCDRI5Qa86cjBjmPdqULTDFLwc7jCGn4UMvqKktaTFbZbZJN/M8ghTcS4PTNQT0HytJyr
MbspglBuEQd5J+9HFt2YPSq7ShmioVijAayJ2/CLWmTKSwTuW5Bc6K/SLNqftpef68otWfRbG6PH
URm8LsU4WK8PE3gc2z3vcnUDQbSeSF/ktIs4VZXAAUjFzgPrpvMY5gnSJ/tWe0SrHTCp9Bj/Inwr
EK/c2Z/S6MX3QtGxnro8yYOY/ioAFpFgOq1Ff19WLOi05muLIjo1p12WmY7FIsfuwcIaqq7W9T44
C/zrnrt2CWmahcRQBwyNLkGrsaKPmOMmcYDqBq7k+9xW3mT2qIO/oLH7p+vGPgpbyyh6YW2JXwWF
vMiqnsaIosNZgkxRd0Ale9y+f9ZSN0sjBPUgaiN3WxYrLNH0AkV6BEdAN5FXe1XjZu7gZvczGM32
oq0n+tob8JPFhSsViRlVSYiiaHpQ9qPLb+enM15E+3CP3rZvnba5DtZc6XKRC1cioBwop1ikQWwd
aELdqIi8ois3HpnzD//royF4zoQdSBjVxcJ6Pa7UtMJWxvrvJq8hBy/GY2Sx70b0TSUHNHuijTMy
/+5rFhfrsnqtYg1r06AZ78xyfMi6XnFSNbDH8Tg03b42jTud8uC6d65dRdqfdS6rsqBSj3iRgM9o
6MqnQqn2kSk3Uu/V03ZhYnF1h3hYTlLHByutW2k0XgWK4VSrPDkqrtrGG9bW3ANYdBVVcTzacQg+
3wwy1ZBWFWaG6YtvMs8dBcq7utiysvqyvDQz7+tFKavISm7nosgCZT/tUMYKqn0N3RII1oGBfmsE
bM01CLUhbsBUQ0O56bOxcMoGLocxAx0r3UlgpOVOCdpg6/1K1pz+ws7yvSettFM78KIHNcpZmsdO
pv0cfq17v30FQbr2nX+rM99+zFVH/ZqgDjn5yHNezfqlR3LeuP2+qt7TX1q6Ea7XN/vP+pePv7gi
FpQSsH490H8TPwL5QXdEC/cQuXj1Pl4/EatP7MtdWD5rdKhim4nNdrPq4lzfVuBBnh2Uu2RXv143
tvrEvjS2cNfRsAuNWgma4L/LLxWBvcbFI/e2LJ3MjR6q79opc3VH/1EemufcL24YJHKe6/31n7GG
xZ0fi1Bc1tEPAnDws4fVRSfVorCz/4tkbtxp3weoZu4AUfer286n/lzOpD+v2/1bQBvvpku7i722
jckWvCizgAuHYX77YWY+mUWAKt+4QzACaU6cY6x7dvj8qNzTr9d/wOrJulj3YvsBxpN9AiRYMOy6
c7Hr9slBCch+62StvgEu17kIFyYmcRRloFhn2KiO3iV3xES7W5r2oaz5idWidE1c3h4kYIAqGvSN
qKhtLXQOmxfxqpTlaPY2Nrr8PTPM5F7qVbv5I5fuP4pL9peZaQagqN2m9uDsPMubjYArd+6g2Npf
5FCmEFFbtA3emyLWXEgtISPJy9iNRBg7ldoeSILbPLYBjSoLwOtEAMHjDQ9fu+dA8QA6BLClzznL
5/Xz0ebSBuA8AHTepXXsNlDhve5L6x/ZokjogLlFGrBwpriROg+NAR3ior8NJ3YE6OHnFKNZL6i4
Q2U66NCVAMUnfx1qsZmDrC7xwvzCxzQjwmssh3kI0B3GBx1MI9qTffdPORMYma/iVL8YXnIzj5Tb
x+FWHsh+q7i5Gj0vm56LTYiyopysgmWB/Q914UfwHI71efrSbip6rV32F905fVGg0IYsSdsRrDhA
IkW5pyKVAjxj67vOQWjpv5dWFsFRAUFopqrhHBxnesTmYaZ6B8Oum3wl+82O41ql49LaIiRGpEnC
moc5LjvMJ3nRt5mHMXUTF6TCoIGKnsyvGFo9T/9aTuCj02mgTY1UFgwRiw8nzIornRrxIGlR5cmt
2iml4SgpZhQHzcuqfKMIsrpOML0A4c9A4LHsXEtgSmsL1axg1FWPc/UQ9cax1jpgDvutcsGWrcWe
1jHPDMZjHpAHce6PnXTbg3iKd7WXvxe5A8Tk6LV4S2xyoqywEljokJs6Bp7AjbKEWOjpiOEaFT3r
/NAe/rlfZgIWsrc2lrh2+DHypFnI/gig//Mj/CK+Q961KWKD5QGPD0ClO4JH3vXwtjakiLX8MbFI
iSASNMQNkPgByAj2oS5uIqrhstbjBDIEXNlpKrbSYNhZSs6NYj8XPXjwR06fpdIEqZnspN26/ST8
TnBA5YDtTrWfgzKYDngY/cwG7CRsf1QtQFwYWz+XNduPlfF+fRlrF+HlKuZ/v9gogBvtIiUmVsEE
dQFwBO4c8OWU9DGm8YwgIxicKbLbSGzSj64lQhemrUW0YuDr7vIW8m6Ye9rHDQRBKgakdRLX7tCN
HALb/cv1xa6W6C5NLkLXJLQIYP4PzETvN7eYMizQQxscAy+qyWUuvyte9NArBlf+hwv30vLiyOWG
DDMJpHjQRA9S7dzC3MqKVosPlyYWEQtzlEquD1hckpNjrEyxy7JJc1qd3Wose5JA2tV9pzhkIHjB
0/ItsgtfGc1XbQQCc56l8tDp3qLgXLuTdHDM4igC7IAm+mcHGyZWSDaiuqZknaOo7zV77LrDxndd
O+6XRuaAd+HFTRubyTDgkogP2ft0nqmWgIQ9jz/+uSTym/8yqosu359lLQNMXbVMl7A4HjFT+dTu
B3f8oLubx/+1++vr+1uABJfRpbVFrNHt2oSiDTax9YygP+pH3cVQ9DNxCy+CUrtxHn7jsXok3riT
kGvfct7VStql/UWU0EemxFRaxs64meE3Gg6Nr6CS1nvsS/OUeFuT5qsp7oXBZeqdsDBTCx1haXxo
PYGrApgYDELws4ZTitFV5l7f4a0VLnPqTA+rlnS4foU3gAYlOU2WM+xNv/2N6wmYXG/rhlqNRRhR
NAjqTQY6qgsPSmmVhb3FQGF4sI6ak3oywLXgiVN+6ncggMbH3KuPdItmcC3gX5pduJKAZoI9Srxr
5mFgbW8cGLr6/4O47Nor8dLOwmWKsTO0cADtLqtB3KBhDCFU7XcBJDYf2pd6Kh+kob/V/cQdrqb1
jjQGUOchWC2uf9l5PcvX6p/fYS/F/BI+aKHeKFkQkfHURONrHQ4uq/l9Eht72QPLC8px/7rNVW+6
NLq4Z8IKUlRNg02emdg0JJfoGWK2BkrGSiCC/NdWgFgLspf2FrdL0iU1cPZYZGalx4FPewMqOzpm
0/4/17W4YiIjAbZaIeHOBLzwgEPxS9vP+TI158c4It9/SpYZYEo6A+zA+IuXSw1zqELUiLNZAcSo
okJhL9etF9BonSToYBUlPykWis+jyH9NVvxF1MNG8F3tD138hGVNmETovCQCP0EN8nPnGb8pgm4S
mN+0o31kbnzcUqJZrU4YwEFpwJ1hWnUJKS1T3MOgl8FjwR9KJ/+p/soLp93nH8J75S5/R4aws+/L
3Qy6/A+0wpiZ/mN8kTdj5mxKJnDABEKEwaRi/KP6UZmb8j5rr79LM4t3gck71CDiMkVxtfejfeHV
KOQOr5mLAa8DIhL21fLj41YKsvZSMNV5U0EEaYMs6PNLwSp6LcUsFNKsAdAc9k6rrdrSloVFgLWy
qGRKimeYNtSuDcClUmyQu62lb5drWITWJAZWRbORvtngSHFDzXyq2+FUGdVzOiS/rh/5tcjyxxYq
GZ/3K+vyxoyFRMbWvU3dtAe+CENKvX/dyqrHX5pZBMwhToZuKrBpUAR4YE/sfs72rV+51+47vDLs
l3bfQmUtBIxn959KDJfGF9ETymqK1WVwxbZLfqsjhBEZbQunE2pxE86jjKRTH9GxvetFl7iVMQ/p
qsxyssg6ZVpp+mUqvvaR+h5H6iYtxLzBy/vr8sctQm5WJyXuL+zMzGlVgcjvg633/7B2ZU1S49zy
FznCluVFr95q6RUaaIYXBzCM9333r7+p6oEu1IXV09+dh3mBQCVZSh2dkyfzPj7qB8k34Gu8NZJw
8AdLjQlbSo46kA/9m4vPwO4iUOM3GX0ioj2flnD81b5O87AaEW+p6pVemH44cAk/zeus6nHJu282
LAI+6Ao6XyP0xQ0TnolTbLjwclkktc2XOTrCCXuUQjGREvAWhNdDiO5oCy0Pb/FLeRF9CUMJ8NPG
ELlC5QbGAFH1MQ47kM90fadl0W2twzwvHXeaqTduvTaJJA56WdM4DW2hpgG9VshcCis+wROm14qQ
2zqZu9WjH/PPM+ydfrN1mqD8EMiusxdwJQwsLK/NDDLOMexU0MToA3JjFHN6ExX5SmYC+PLZIAwl
LG/RaEqE+5p/SXu30uvCh5DD9QoNv4VevyK7y5HhtyPDxwOhyGKgc2iGyJzQC7S9DqVtB2xfHqZb
7uyz3haow427JJA+ivhRfzEaM6DUZNkge4ptXWEC/SElh+PIemdNV/ZxRT7UPkAbjTdBNEXQ7/77
w49P8GxI4dtFy1wmyYoh2Z4eIYmKCT6p1EP74DVy4S8wSBhP+IAJyu2mqcPn5P/BughDQc5HhXwx
P/7it8vtUR2IXmGo8WOPBJD1DQm2bUh9EQpgCK7sRMCDgriWGMdFBXRo7A6zUczerxIoSsiCjRfX
szCCgNmLgSwEWv1hcJLFdyrLjhMyxi0UP/63iQjYMcy1MsUt1qoc0P2gtm7aSmKal1G2MBNhp5Va
OaHpAW4IEzp8kr2KJiYfZYXEoxCGgWLAPj5qskBK9n2E3QZaYGhNsQU0Lqg7dHdVKgumL6Lu+RYQ
osFkLfIUAihwCYr8CZr7GvG4FHjsMegbHOD30jsgZexyvyeBrPjEf76IF+djC3EiYau+1BFTgqFa
XbXrodUxjv/0Q7Sv+wl+tXpT+9v75NL19jwiin74RWd5uCwu9B7C7hWSCxGSC/0eFhA+svuSYS7i
/Pk4Qrg4RhkMISFv8ibvpYvxwfloQnwYlWVjduiI+BeU1ivtFi39rnbzRow/H0sI93LUTFm/pCzo
kscRRjUzjAUzyGxAHcGCAywqGkOe+U34ftZxx0Cw3CDSYPzShX3+GwRQCYdG0ZUGx4K8G72OoKHh
CuYGxW5F2hiHEWclS/wxCiA1+fjfqQG/4QCA8/cthG5mNoW1jU0LV5TpNjqut9YOS+3JXoKyWQqA
k2j5ag9Q6dmNRefOUAkw+sEN8d7t6eP2qXiZmRfmJOCMjeSBWZbYQGOQxDc09yHdeYQ0ROaHCOfL
qXBooDR42sjm+DIRJYwswA+lDQ0zivs7QYcoxN0Kn0Bzam995DFRurzCPY9/nz+DjimW+Cq9jwsI
viBIGUFVMeqk8IYZjfk9iloy5u6laOFso4qZGWjJZeHCcC09RScJ9spT8CV30Hn5Qv19JU8gcQZt
hrEmehuSYlc2zfCjqfp+x3R0/mdpt6PL2LkmKYb90IywZCXoS6l7cFjmxiLOurKr1Zg9A6zMUZn8
HLpfDrA5ULsM5ZmEaf/TbQ2G3O9HKI/zRdGXDnyH6H0cJhDNSb3tHS35yKdtd7YYi9ppZdZgQ2so
NpDVqSgqm9lf24PIcPcUMpyNYozT2hh1yx32UPW4xed9zxVua4iPS2PrF89s4fOKsKMzdAsN/IiS
f+LhITe+tD1xU3YssyOINM6M3g5r/iCZoeS+PNUIzmbY2yscG3K9xJN78afViYkzQeDYX/fMhSZQ
hvYBZOcTJFbTY/Q5u5PG97ITJCAThB2aup0RdS2mVx+yK17WgS0b2807+UNQtmsEMFohIKxlHQYr
0cFoV+jobj8O5jvJmvJ/ZQOATgf5bE27FdJGmo3dz8Mt4nL+XPaRm6a77H14PS+4waB+6oKjOUGd
RraRtkNKJKx/P3tjnqq1EgGSoFrrNIy6jSWbID++GxMUyYlghVkDyfjD5XRD/nx0tvC+egVl49Kj
8wxjT60eZ8uJN9RsF4ZRIv/UHrgqf+xNfw1BfQtBRC/fRd8kn0+yI08M0bPxgFWRDhGHt2C67Fvx
Pz8baq57M1Ezs9jheXNXJdlVr95tz2Y7AjdFml241mtLS0Rz5ky93jhM5KFMb/rlWxWuEtCXvDTM
k9XD2WzaKV9iY8LpUvY/8zv5gbjUz46wK4Mv70H1YOkqt+2WBRknpszZyD28E8y1RMgWozxCXI3A
OyH09BseY0Dz/w09D7+D9Ym4fT4gDde0rXAxKOCpwqYi1W6W4vP2p5O9McSeKjgGjQQtoXw9ywPq
wf9G/a0zooNLFqhJglHRUSBbLaux2ZTuinr5CE37yYe+6ABeqPU1tDOyk8xNcshO4vxnC6iwGWyJ
pguDZUePxvW6//mikc9Mtjt0IRqhPS1KqKXBZNi1nGSflzf9voHPd0CDhacbc5dkMitb2XIKryhl
jluSFIzXXzm9t4OyDp5PaA0+1fSrQ/N30bvG4KWZJ3t0y/aNLqJKV5XxtPYKgv320GtODsFtSlzu
DmHvyZ6We8nHlCC0LoQuKKGbbE0s5d8oGJo3zn/K0UnuH114OEVmPbZaGEF7EJbRTYRXjH2Aqqrp
kKAKhlC+opIoSezjUmu9GZMKrYzj5+orQc+Hvi9cOJh8Ut51WNzeGbzkvvKm/Qh5TF+yurKjIgQt
SqRZ09SfgtDyYMBp8umN8RqfScl9pPN1ODuV5rAUGciu8IZKv7Ta13mW7BRJ/CXSg5u2bgj8TBFP
K0FK7mNG3CnW3e0Fkxw9kcfKVtKa1diEwdjFe7WhOrTSklsrUe4KKuvWkt15VMAWRZ2W2Up5+Lrj
d572gXzhNQ3d+/fO4yCDO09+A8lOORUQRo1IEXW6ye+8EnFzcvx55F6zMf7wEkJrL0E3rY3i/O87
Y0q7Mq1WBEVPafGfd9Fr0iKXN8nzUMKSxlRJe1gogkXY/KOrmTdpj9RKJJvkD5fC8yjC8jUaG7FR
EFVyfpdWOfQUMkDAyoZYUOG94hq6/MB7HlGAZRhxd0VnI1OelbdKbgXRhAYL61G1O1cNtZsotH1Y
ujt2/WH7PLzk7p2CleeBBXimI4rq1RxzV0bogVwvjVMdY3SEQqgL2p6AkynQXTsAocODTj0kaXPD
k6HYZWR5/g0CZKN/30zsBr8hXphjZRDShdWI7KNehunnQYS3pKk1I/pEeRgIcne360Fjo4G86HY5
pn4eRgDkWdPqIkxbfMgEYq/KvTre5froJNOuXWTpe9m6CYhsoBmqW0gZBr2leRZoRvCklBwFyRBi
O3REI0KSGbd3nf9VRIVj239tb0DJgbYE7ACtotDQ7aQEkf25sHNolvvx8nl7jD8A8a+PYgmoAaPQ
cAoTvEkpeuiJq8/3qRd60HFYcZ7xBuAuPeGPeYSTnSx0/kPl6HlsAUvIyoosH3AJsL2KEJOXYd9H
jnn92jrs6Q3/8gH+PCD/pGf3dBIr1aSmyNpMbvVpxszAHAmS93UQ+diH19UhPCTXzTVFghzNr75k
qWUbRsCTbooMRSeYLpQefpwM0rsPpZcGhj8ih+QZyY284CLbQwJ+qLBG72hdsiDVfsTTrRLdje29
ZF78M22tqgAfytIpBfp8wkDdlQfN8HUvDrivowUhVrQRv8VE/HdktgQkqaslzQoNKzkceaZIgZIg
3q0tFnGC5YpUD+dyZPS8bQQwWXo0glUGLvEQQmta9TFj17kduTSTJB1OL6qNlRQbK0g0wVZZg+c2
yct9O4DNHH8YbEjxZdBeWrvlWjfTKyXuIMRkwF9mghdfCE6nDrcJlI/fa3RxanNwVqPzinzwFyTJ
qnrBac52IRnv+hjeCFS5bRXoKLfm/G3VyHHU4tVJi2xfG/2V0Sb7tGxk8gqSXShK8WVaAWkpC1U/
s3sfQw15DmZNsnaywMQWgCzP4yoaM+wJE0CmQEblFJhEJw4JcCz2Ze9FyXVmC+hlxMWSxwkGVNUj
/H/8kAw7tT2OyRdVpvMhCyNtAbjAVECFFmSjUygyo8F3Brtu8Jbr/CiblnQsAaaMGNKa6J8P31Cb
ke0LAZ2SBcrLsChhgd72rt3uSfFuDv/ehifZGAI6rVRfLHNCNmjRjpPx0EDaWpMJ5EoAwhbwiEbm
hHZRtG/201Wy3Nj2TWW9N1sJ3U02igBDiO4nbRkLVDrCY1J8X8PPXXczV7LQSTIMExLh0P7Swh52
LWhebg4ZaWs4WaDySQu4TaQdkWR8+I/egDwmBDkTJDUGwwxRowZtNO6hhae4ibEfeliNgm4Wad8X
OF1sbwnJRcwEqChNNesXnoWsoC4XKb0To/Vve4g/PDN/3Rkig2iaf2bD4Z1QHnRPXxIU4vMrXhay
zEcFhq3bI0rgiAkQMTZqiuMEiMi4f02WOUUTubnyaemu8+r99lgysGUCRnTMLCYjbMOgA9EXbT7a
h8yP0UysUcirglv71nr483oKUIEcq2VHvDyj7uqDCeMIXPgMEJh0HnzdIOkgOwayyFgknIdhYiaU
YJewvb1DOv5j/f2Jdqntf6XlkQeVx8WyAyigiQHHqdHOweKwYGuQTfYdCsV+imgAagDfJB/ycpLs
eVkFTJnjjHZEBwK/oRC/ORb6eQRgIebUWysMSdCOYe5oF5gQ57AR7IMASeX9+5tRKUYTgGWOYHkw
FJjZCgccJ4cQwwBZCm1tAzWfYfdLc2fu033XjjuoJz30DC4TfeaPiix5tw0F+CUC3GTWaChs/XeN
jWs0yTo8FcnLfq9Il8hWWQhL0rjLyWwhKiSjR4/siouQrLwwbO+zQPqm4b/9j/CNuQmoo5cZYSku
jNP+WQ/P2bS311r+3awYTEAdZHzycuIhXr08rhTp+aEGoerGWGX0FNneEcCm0I0SRj/g/nHr2E5D
9TQNkl1V3qFT1Ie6aHIn7QGWLaQQptBuBcOER5NvSUtuXoBYSAFhBjrkkzYwK4gHsOEgKjUXnWwN
ZRMSkGVpInu2eOazxyoufunNKMj56w76Q140vaHT9fxNyFSRUpSi5JdUo5buiAkvQLTCs30/toFW
tK5lKlcw8/lEwhwJS9VovBrNMAmFbHFqD4WjFcaXbVyVLPApxj5LNEQwOCNFjoxaZt3TtnFgdSq5
7rfDdMxXQJU6ysKy4EEM3zD/rbyxGVpgKAFSZsJiO8mRuNPLm7WE9Uu2OGaI8t9YeHiGSwjFmwE7
RhMgBR2YcCqgjRLMBdlRPGuzNPXXNZY8GGXDCGBSNU3TxqqKdLlOnTQcXKKE8BuThLeyUQQkWRYr
rArah4HBvkbjh0q5UWVlxM1wAeslIEeodwnNV0RGFogQVRkh3Kuvlmi9ZpG5297WstkIuKGzPrRA
lsdsko+Tdd+k10su+Syy2QiwodnmWigcNrriyKLSh7CVYzSflWm/PZXNdwcMR4RgxFSYFjGYOgUU
jUoVVO2bsA3W5UsPX6pWMVyTXiFX6G8PKlk/kQAUK1EdRSru5iRHxSS6mcIA2q/O9iCyeEMk/rAc
KtxrBmTgNadnjsBTvCF7dkhHE8BBNZNaL1uAgzp6qktc9YZHHKCiVQd7Lw+OZbhHRHiYzKhVeRb1
DRGr5A4TWUB0BCM2m/6t3vHI7WcTzXQnj9wkd4ZIA4oJjVdbAe5B18WtKgbH11JyuKQfS8CKIl6z
3G5Pi/fU9hR7r0+3S46ySPYhegopnBFP+4hVzsBir4bBQviPbsgUnzjsbAShIuFHaTKj1AkSIwTe
qLMV3kVLi1LJCHvE6AZJ1Z0yj5JcjGwlRd4Pmq3RlgG/X2zD/76S2+9trjWFFTiLJxaNpQmMhZWg
B//GHa/HOw1CHqCadj4J2mPsy+qOsmMmkn/CeqhgqgwQOT0jmiM/1GhYU4N8r+6llSDJQRMV54qG
kqZdar6a0Pk/NDvLn48ajNNfVT6QPJFEos9owu+VEBxrWNH+fCLBafOVc+M3ycbuFFk+hTXSLrJQ
guFl5BlPJMvnyh3kSpa5lRwDkd7TFZpVpBCTCGj+qCoKzHO7QE8eibFH1XVvtJMnuWgkzySR3oNW
16YuLKCJebOArGXBD/VEHxy8E31QnnKXIIouxB9DOfcwS8VBN9TKU/NdXjI4EH+MLRmiSI+3EIYs
aMZN6giVwh5e3I4RJKBigtdtvLMdza93qkxYXDIzkeHTz0uVa0oSBmEJ01D4eXL7S3RihH/32vpN
8t0kp01k+nT1WNZpijAkP8Axk5PWMxeKPTkI1vR62XdUEjbK4Etk+4DU1/Rw+Y12zQKKa7InBBXX
jKclUMPwkERrofG4PUnZggphSQh7LpgI83QojFb19ENrW848omu7UyXHYJsnwuBh9zs4J9YQLdMA
Soyy770UoeOO6yjrFnqulgBcEVS2A65SZgYcOSegtQw/JXGlKNXVE0U3OgZAI+33TkMXZvuFtTLh
j+3qOebJl/zsEqpbCA+SGF/RNOAUyxSXrvB9jQ+jduyhQzapO7wJYOvuMHMHSoEDbYCm/aZYj70N
x247deFBnVmZ03SSby27rKgQ1gy5weYF4vf8sqoPTxEoAP11Eegp6nsB6GDW6zqDlYcpJoYrtbbU
2sBZbYsVUvGDGbpLWiZOWcEk2OjUyAnLuPbLlHZwqKkeWB1eG6nhMTa9m8r4Q1HlH4YGDtaacmfX
xo2VInReevi8VsMEXuuot06exvfGYON5wPxVk3mAXgw1z2Yg4OjUltRWUihY5Sx3irh3kjnYPn6X
AfRsCAFAC9uYlXpFfPSWfNbF/f9rMEvMLHdJGa6xCopYOcIeHCGutxSJ6dDSlDzgTlmkP397S8wq
D2ZpjSb6HIMiDx0GJfH5bib3SaMHlnobw+0WbrFBZa/u9nJufzAYOf1+9FraZXYRwTXc0FMn6+5j
LZKg2EvHRp4/O1tDATC1QTVzvQL7+UllYn7QdX+Gc14GI2c4NvZOvdxhSYPaeoXShGS7wLnx9wmW
bVYYo5KBfApq8ol7nSd3FPxgnm8dpk+ybp/LkHE2Xb6lzsBsnNQcJ9d82p//LX0m3TQCcOa5nkTM
gIxAemgP1ZGrgNe3dP8K282LEdnZrAQgXPtZnaAHGQbaHSdBrP1ZQ0f8mqbRyxyusxEFKKFTsvYl
aWHQBp0JAkUoSOz6/HJv/bZxua59/HH7LEg/nQAtOax81jXle4U54Y7bCMDzBURy4xUtMpKDJ2aV
4R6+DFZos6CIQt9u4BFt/NiejmwE4WlHzbHK86wrdzZpb9hkHqpV+Xt7CL6XN0DrdPjO9nq8oJRZ
TX2065ENWm7grx5Km/ckO0/MEXdlNhOt7zAGskBc/N/OPhW7BlbdV7pbeBEA8/P2rC5GeM87T8wT
6+FcLaXZlLvIHB0rzf3M6H1l/qjHjb89kuwT8fU9Wz940NlFE6ZIe45DEYxrep8pg3HYHoTv2q2P
JIBEE6rp0I24w5B97D3DHgL4bt43EfTti/SA9/+NQaJgsmtZ8HTxNXC2jgJmmFVYmGmM1wC/qXX0
SXBCvA07zNcQ4l/6RPx+zZyuobO1zIYwHrM5j9CVuPiK030pGqcoHPKp+8LbPc3aGV1oXoAj4RZw
aU395TGEguhj9ri93LIbR+w2tSleQGRY3hagyDBLTDeri6m2torRnvoA+CI/sVzljwH+vTY2kphk
ZkrM+qTCadfDrxTq52GU+FPMggh2VMa4/9+WUUw2V1oz93mLG6fzu8JTfS4+1pt413G9TFpJaS6y
7ya2mVpx2szdgMAyh1JJr7jjHiK6bndojzWoppqM5X357fp8PMR8MxnQ+2zo2LAdlKmm2xUdTNwT
CkK6XCtK2k8oHU8AG7R1U7hBITDJ0ocFjdA4kRAKTtMHrhXVHuVdoLL9IgAPumFsuEAg8NNX81io
PhsbX4EQTHnf6sH2buHBwNbWFKDGslY9H1MDiTcD3mk5I9dNGd92ShUF8xoOkJFb77KJRJLoWbpn
hCAFgV5TmOsbz7oEyMVsdAa7rVG1+xKMNuqrU/4FglWPeBbsarL4caa8J9l8W2uV5JKSbRwxI000
ddbmvkB73UEHtyY5QvApgnQtD9qLwEylEq+SC1hMSieZYZplDaIgHF9hLlm7sXHbd3+zQXIzyj6f
mItWZ7pSq5nxNLEe8oMR5JxIYH7gh3CBaLYsdSQdT3gKxVHc6kVtpDsumo2mtH32kTrKDayqgDBM
Uu6WXQ1iNhqCAEMZ8eisgzz4U0MavxrMvRxcJIGMmIoui74rqxbYUpdBhLRbpyfe9gn/w2wMpEXg
u05VUaxQgTsizVM0KJ+lYk66FNABk1KwpaMJ2AULXjqAxsFLnfauIDdlkAb5lX4suptXMKMvR0rP
cxPgKzTUlpHEROmRqw/VSvKlsZOHwRh2ZmV+yjJaeO0Q7nua/BVn4bEn7dVQtd8kK3z52D3/CgHM
xrUordhEvZ8/lSnz0Z0DVWevhFQ1ei/SRzWI3Myr62vZubic6NSfR+bIdxa75WFWj6YFWpTVQZeI
tn+1xdK4Ofp79W4+9vp4w8LEXSP6PqT2P+Gk7Ve1PlhteZuXxT1rmuua1N+7sI79qbN8neRey5Nk
MZQTne1Vunyp/fqpYnMWRPmnZqoUmHmMiwsjajdfUDGzw13F0Nw2DLvt4fil/PJiex5OeMR1nZYY
sAZUgsSqXVWvHTKl/qx82h7lDxD/PAzfoGcfgLZZXy8LinJrc8qjx9N/zqNLxxTAsEyGWdUMFHlg
rX1ydevNG9vDkc4O/Img7tfhr+1pyhaTo9jZLPMc9U8TBaxgWP6i1sdoDir6Fn7W8062hCBLteOa
EE7JNJp3DfunCCVTkG0/AZcWBooUzQeUBKbGidthl4aKM6JDp6ReHjIJ6MoWTMCl3NahhagVyS6B
J5hqPkbx1yGWwI4EdcSWqywZaQ6Rd2gMa0ezg6ltA7v68CGKpMQ22UgCyiRqalUlqytYgtg73cvv
knfmQSmcFpqENIDwhGcdlMlVPmzvOsknE3uvmnkuGvAV0BQQfchVCBcvhaPGtacWqgPtVgk+vTSR
OL2Dfx1lsSUK7bxhwRTOqYPehKeaT3aBqstfv5FLHIh1e/UA6VupchQHiQ2sEhulBrNKYTGD+0NB
rT3bcxPKIbB2/NJQ5Cz6y3mh53kK8FEYWV70JZ5rKVwHOggrXf8SEUFCMvWZl82SiEpyHMRmqamb
wGnvYhw+dOWy4RY8fmeUKoDJllGAkLwxilWnQCmuFnJKkv9SC2mPr1AL4ai39dkESOHBvTlzYpxh
WWBfBmj+k8CILJqyBRwhEZtp3DT4txPbq6cCFVN18ZmpeLizkQENaNM6ug3ZDjz3s8/b50/21YSw
pszKos2aCM+mqtt1OfVwg7v2uEomKVtGAV1MqhSavUDQQtVGR00Gt1T1/fZM+C/d+FJiA1VXZWUO
zYKSe3rA1fnImOL0DQoofQZEeVzQfLk9oAS6xB6qITbHZYGuxU6piG/BjywfDT8ZHxiug0RGbb6s
p/h8d4rdU5Cs0UykIZ+lO/rGM5ynpG+HbeJShwCrYcLZWq9ou7ysyXk2voAoWZ5UZjOM5a4056Pe
9T+ghfeumLSPoZLPt9UQw5WzyD+p9vCRrOM3zZiuDS05dBr0LDXjcWTK/3bZi51XyQDFuIKgazci
tWN10XVkH0lzUOpAz20Zg0+yf8XOq7FWkD7VQKoLv0x+8b5+sCJHgRWOM/6j+dxXZMDxlLFT+KHY
2tEC9tjm3GYKw6POKG8KeOKZj3iSO+W6O1X2q104/L29o/9QMvt1bYg1dqTAhm5Y8MpqlwRoQEqn
SuxPWQRRR/iieoMFZg4pvqQFvMVtCrSQjH8xCGEo8MOBm5lI/2FFzmJQonc6U9sTh7Y+zPFu0Q45
O2bIxD2po2Xs2PWHxPRbuXT7pZuFqjA0YFTXNCqyThtt0BlEamKkH4ZP2b65sfzoYH9HeQuKBbKy
wyXYpfCyZZaOxhpDzFZFykIJ1ZHAQW1oqW50vCdltaETe0/cPpiOTmH5baPvS1hMRaksS68ZIjot
u45o4jKK9LcCgkYT+nmGzBRdoEaKjHGTHAuAJjTRndEc/Hjuj80Yg7ncfc6Tv+uO3HZT5WXM8BJS
+/X0vYcyRUcJTOVXrxhAzLL66wLS40V3zWIKB8nmusm+tu3/9n5gwmVVGdHQqbAeCyJL3SmxHSRr
/lGyBSWRExNuqpyakzKFcRg0o34YF3Bu5kF9rzL979moIEKDu9mb+8mPNWNfJOm33lbup9yMnITq
peSGubRL9F+Yq4kEC6toOn01IEWSJfsJ5Ro27/M0lwzyh7zbz0OvifskWmtzMTqMAk3TBVRyBlVT
6IVpr1Q13YZSTSRV1HaUFiVV0501dDs1Lh6iOHzc/ojbNzMcYn+HEaXul76oEdTk7fQJQ6Ehd8TO
xlG238XTfNgeTbqAfMZnqKWaTUirAo+Kzm8PUMXgcvXZ/LnzNLf0y12lST8ZP7ri0T7fGHzjnI04
w6i5S7n4fxuUhxCGhjB9L5GAI4aPXu6dZH7bR+KF30ur6HWY5UDlEISyK3p8Ynqtu4Q56G880eu2
R9wO5WAm/Pv01CUaFuQJlCBk97b+bkqYS0v7rm0CZXicDNlyynakACtTVK1mq+EA1GoMQ9q7yPjf
QkVNFPnWkpRNEPlAsjl8WIzC78d/knzxl7Z0x/D99uJJIjV4Mf++eoYaqfVUYnNod5NPXSuqYJao
VN6IqgRn9mTqtZ1/eIUm9MVdiXsLZmHo7LFFIMn7lBU9Qy2d1+x4SVu71Y68/0WeUr+4Q86G4pf5
2QHQDKIXcT1hqDHzl+yKwvMoYz/iAq93KMRH0jN+8QycDShAip6nYU773yrJSwChHXO/XxwZsfRi
4Hc2mAAoKFqPrODV+gR6DPZUBizvb5Y8vMugdbYqCFGGMnXs3JDg5mVa0dnAAq4YRkG0GLSp3RMp
IfXWkzTmX/7raAmyeQoBLhLCA6sWzhYu6Vd7gG9J+qOhjcOqB0t5Vya6b5hE4nR9OQV0NkcBXLom
7ZV+oqgk5K567K/rIPky7rXC6Y9POaB6N3yQi3mf6nIvMPtsXAFl9L79N6NLWRYkCnQeo2Y/p/Oe
2tWxqxKuAuTNE7tlqel3if1BqS0vLrt3nT0HdmddJX3xISH9wcqgRERVGEJp+lFBBXnOUy8u2kc2
G5FnR3HhTzMERrU+PJSrrjmAtXtmjImv00KWgpcupxAvjdOg5VTFlkGXP4it38sAj/xDdVjG45Aj
q6Yjq1a7VrqTNcFfRO3n9RRhrrKVomtWUu4S9CH0VkBUmVnQZdbM2RBCBM2qGqZS/c/+nxs9yFOH
HfQHVFf2ccBc+0FD1pB3BBlQ7gvCq8R7kGHB5UrA2Y8QoG40l6LPdXDh6E4PeMYLQnG9o5f3M9aW
q7iy+H77Brn4CjsbUcA6RkLFsvqB34cRUOY2qq4W8jerZC2TkuMvUslCI5xie0JfqxLTyuk6VNDX
+qrVpuuJwIcsTn2tgZVBVh7+t/kJKNeXodYnNTKVyKm46vIVh+6gZFd5X0lC64vx+9lCCvgWoSUY
WSjcUiX51ITXQ3Jvku/bc5FchGIbcsoFXQlXd0zZzagmjmJCGjTZ183gpnWMxK/kCSabkoBiZTEM
ekbwBLPYl2q91+mxHN9tT+lyQvRs2QRIqZqyaW1Fg16giUaxp2hzNNEo9nbawfNoIkfMCpXU7kpE
LT9bCp886XTwjOTdppKjJSY40iRjaREji6aZB7RmTum4n7kjb+y9YQ0pNQyiaZoFwzYButJ0TBJ4
JiaAZd7+pjnz1XLXHOyrclfImjIvtdpRBndK1SLU0kW13VynS2grSbUzy0/lmN4aaunS+Fjh6gkb
w0mH8YrUqhORyt2e5aUrwID6CTNNZhuWmEVh6HSgJamTHZhUGOYHeZOliqFiTjYcIMkLE8i5WIa8
NFJMbU7gP2P+wIWwj0zDKaarNl+PtWkEkaq/y1jrljKW36WzZug2YYTiDYT/fg9ycxLC7kkfkx3I
ftcKGBBO2IXvo6oLtpfx4oHDVlF1U1ehakSFA7dC5K7uDM0O8skoHUUzruNK7/zGbvB6Ju9ZaL+r
OusHIeZx1hXQDfJB8iUvXQWGYTMVYko63CEFSB4Jq+ZoGq1AydvKGZfRQ4+j7rJc2VUqumXiavYz
U/us28VeMnl+f4pxGeyqLRtvFo1a4pHE6zzJV82Od/PncBe7jZvdcPbW/InHLTLv3IvdXIYFC0/Y
RJr2C6vqQUuieTVytBSfCNuaE6y9Yy3X1W4ZEUdw+VfwOTV3HLyVOg/pDWK77QlfPDRnv4D/+dnT
KYmjddStkQWz8WMYGqfJJeIbF18R53MUPubUpB0jSsrzIQhS0QtRQW/qB1QUoVIGro7papHUp/pi
EsbAWYGJHpDIEEGoQClinDr0bvEwiV2FB3Q3O51HAhvPz9yF3aTkcpeOKARmKcmZbtlp+e9j6b8x
uC9+tbPpCTHZaCu1FisoEjLlg6oGVSgTXrsINrapYwEppXD6/n1baCHsbnUdJzCtU8+Kcx9GjO+V
kHx7w+57HkakSw4WG8rc7O1Aq2uEfBUg7WF7BONSSAQosXWcZ/xPLGKspbb28WxawbTY3bEmaIgp
B6V0tLTwaLqCCRKHbjUbVxnrPzS2njhp1+1zNf2iTuF3ba4Oa8FiJ6fJV3X4WrSpE8+xU+r5u7QH
nyqtYeqHvxR3vQlcKsGJ0OfYjecq8Va0qTlquBxqO/HhXXycpvyussra4dVPh1mg3xux30fNd9J2
zOt7I3PW0Yqdrl6ggKKyz9MyfDfU+V2VrJ+4wHpEw1s0bnmL3dgOlEyujC404Bmzll4y5TUP+O4m
3P/uYLJHpZi/kwjWeNtLejGlBIUZYlqMEbghCyc6jVqoYCozVODN5YNCu8ewUhq3U43ZmY3kM9qC
YFFcG8dhMt6nuTIFdmnsppEcWjD0rNYsHb1LZ1/yq/gBe4HcZ79KCK/rcgTBuKVPjjPZft2D3Lbj
FdDXUCpOffxbowm3MVsmMtFFs4IxNQfPqMmtHVbvEtuOvNUs0IdKIbiloFEwScq9Qugnki5BXBiu
bSpOSpc7pcg9ms/7AmpZZZsHq237HQVrLW+bmzCZmdvD5dvJy9qDc3HoVYZdususYP+t9sOQdSOi
Djt0jTlJ/WIihhtnrUcYmIeQaESrr0w351Kwaqq6AXEhTTdfOP5G2RiRFqFRYGRx0A81VI07vxot
L7QiCXnk0pk1NSCPZSNrAeLh7+hjqIrJBl21A3MaHG2CcWYK4yANYjNq5szdMU8k1/4luDN15LJ1
HB7dOr26z25B3ri8Dil2tKpXn6CmUzh1HH2akHqRbFIOzOK2OR9IuG5XU49VVmKTch0K6mpON4HI
hx58TuSrj68g8l2s4p4PKSzmrGfdwg2cA7vpc7e37E9qpN0PtvFxtG3T0VtuKK7limPGIdIXZuht
z5mfhK0pC+eyIjWtSQMqfmb+H2lX1iWnzUR/Eeewg14F3fQyi2fxbC86tsdmB7EK+PXfZZxkehjS
SvI95cEnUy1RKpWqbt17HBUQ/6pRoJJpq9nuhrdEtsOrvmPgziK246LuvHjqmDbuLfDMzaKA2jbf
ZVt3nxQ0tb9w5jubzje3DtCAqZ82ntNvQGEhuzpXMwH75BcsMgGe54o19CjRWPym3rMHNIC2scfJ
nb7lBx5IsXrzij5v8PuKF8kAjqsVjeXobsPJ/KY1qkbLFvh8gDA2HcrfnJnHJMkfx0K5IUV+mPpc
hudZrUqdLnnh1jwr3Sw1MQZI7vqL6koDFTx/zGi6T1/bILyWVcHW3gen5hYuXYIJr7ScCe8DM7+0
UVjUzSYY4+jJKSNPUdpnhbSgVQwllTDpMheurNWJY1ZgJPiDa+UPevO/pNrk2Pq1PA8xiRh4kqBi
uXyKFYBfNJ0DvZU+gzoHFM5CL2ktQ3ahr12dJ2asRY9o6HUHrPrD76gEdUm+jbbFbhags2zo6kp5
jda/31/LshZnFHfa6Jau6YCBnna/QN9wZXqmCY3JPfiN/Hmqq0U+UdLRn8VspGPnkl21FgeUICV0
WYvlhm5q3zqsLg4NiDKpWWZd4Kq52IdxbVEjHOJNGHJoGtckp1btZL5eKZqvVtN1Z7rb83Hyc1pl
mJajusRAbcGBUNFiV6CSLZJcM8OgRu3c/qa+6AcVMCov9+ZdKdidsRl3PZd8/PmsfIgeC6uLzTCI
gKyoluLBi05qN5OE8InqgxRr+2nTF3YWUcqN6xLE2G4YzBMT7kO8m2mKqvx5wBvXPXIMRiXkVrKj
n27bhc1FWBKjU1dJTmab4S50UCwvPWf8HkM6qKZDgNsWAOrzNj9dPwuTi9CURqamJaUeBq75NGX1
Fyu9NNvdlLa+W91GoyZJXD4lZbM5TUfaYquaZi8DBMjxGE+jJAq0CMAeVEY0EwFfPE1pySQr+8zF
DcdE+RBoLEsD8MpZfEGgKAwSEwEoGB7y/Sv7Nk9G6sTL/HATtr5Jhw3J9hw04NKa4qcrbmF68SHr
LOkjvNnRMYcK97BvPLY3Lq2DexQ7bf+vP+CHVS4+oKtGRtFPwGJV6rUyjrRkwk9RLkj0G8U4WkTf
nLf3Nlq2OIAfDC4uFXvicUTCjAdtV4+endgKct0s131OmvRYQz4Pwwv6Nz11dikrbaoUAnKr9mvs
jqln5VUUKDq/QAp7OzD0vSvV3OVDg3dErPixans9yUq/MoA/AUnEJQqzptdGhb6LVFOjdoGDKBhk
oXnHaFyOwguBuTsULSObLDNNn+Xs7vyKPxcY56+J8qnr4L+Wu8Q/tIrN1bTDFs+Bbq5Gs/14TYLp
EvmD5HysBdVTW8u+oKi0sU4BFcNAJs9Bs1UFilcWXh1S0CZhvn6OAm7tDYnktHzKeuc1GshCUbI1
VLyYEHZPXhSxyDUxaFhjrr9EyUunPTlmTwXCd6TJLo6VmINqtIvasKWh8G4t3qJK0nRVp5cVTgcL
ZjEj1xdfqkv72d7PAiW6n/pkz+bZU+nt8TnZxTpPbc+/7WSdg+GAgMqawoCDbMgfmnQvBrLPwv6o
RcOrYzYuiLC6Go01fWuZ1ZVuYQAtbHXJdq/cYtDsdQnqPLg8gaH8+DPUPu50M8ki4JG/qfZI9ehC
y/59Zj8v9sTK4qi2BlezUsd9Mqs5j5clLuaMTl5xi2e+FBS6Eto/GFt81aQZIG7f9CVY+m8Lawex
ZaqrflR+PX8aZTu3+IC2YSWGngjMmleGJ+KdYbh0GJ/PG/mU8GHj0ExwiKk6JjE+nQY0kMfeUcPA
aTSq58j2csDSkxvFBosf0s72kleSU7FqEoUKNHvQiUBX6KNH5CbcwY2rCt9qljztd0ZgbuvA2Z9f
2UpaYyPAWAT6BPbnUVuSKw13wPwcWAU72rUKKq8ifT1vY20ppzYWbhc5IHAFL2cYTIW+HWu2NR11
oIVibk0926p1dBcxtaB9J+OBXvMNWyPmXO0xP0O4zLDX1cxGRlq5X6LxbtR+qbn2H07uqQ3943di
dqqRwYVr6ARYY69NDmwYvfMbuBqlTo0sonETQ0GVVzAyR0jS+E3ggudtbwTQjtwlEJSUHKr1L/a+
cYt8pTAGRqwYhwqNHzpg/NB1+20rfhIhwIWoeqMpLhVLUjX7/DzFKTtd5fw5T2JxXNngr6mRDM5d
3rnTYtR3MwvItEE6UAeZVzFJs3ctRp1aXHjmyAuWTyaiv8t/OeWNiRlfYRj+2Ele3jJHXMRCNzNR
IlXw/YbsukGDdzrG1uG8j8g+2SIOZnwcNMBc5ngxXMwEKtPhn8QL2Urmn3HyjUxSAcHXGDjLzY3C
HKh3A2rWmZLFrEelv/xvmfW0fHJHNSpxHRaJ36FFYaoSZ5N8+bcc72QdbRNltjbncKZ1TDAgBuwC
ZWBihJK2JEDIDu/bv5+YclgyIfWBW88VvVkFpFEgUOmPEH6tVU/dMfX/O73L28rNzV6rMsRbNiYP
sThoatDZGz15Fg4oPKpjZks283ON9uPJXWKfcCMqSsEHOF8BgbQ8BXtw6GfKFyX/bhf9Jk6fm+aq
iGWQAtlHXASMcNK4arlwRk52w3CltpjwcQFgtaTdUZlDLgKFE/Yd2PDxLFYPhEae3uElrnhvr8Y/
s3BbqmM/R/Xly+okOi3RUBA25T1T2uqt5GBu0gM0Ve/rjRJAnfJLcSlj4X/rVn6yZ0LJxQBqAfMZ
i7NdCPThHBJFQaZniacW6WXcpFvNSH+CpDShuq5kVHegq4bJQM6ZV2PcEjmd/dLofU0dUENSVjYe
z6cnk7cZZSwffBNVahEN6FMW+sYcsAxnKOhYDN95qaQ0zNG0d4nWUCOOj00tEt9O8l5yga5+vveV
LePJAOI63uqI87bDd2OlenVl3J2Pv6uvQmRQf+7eMqL0bCjSMdfmV+H4hlFie/vCOkyXwDTuztuS
LWeRc8Qjhr7qGMvB1bXp0m0VDZINW3v+nS5mds2TmMVT4XClnEMIN7ZqmPyEYAdQHEaAue+bmGWy
4cDVk3yyefOKT+yJincK6C4QI4tj52q01EIq2ESZEZzfutX768TQImToBYfknIGtM9zr1AA0On2Z
+vH2vJH1kH9iZREuBgF4Tq3BF8Cz75c4BJsyQENUO+R7cR0diEzbU7aqRX5R5pPeEA0nt05e3Gin
gE0YrN/nFyVzukWCQYqsdbsCOzcaYIIyfigx2f9/FhbxpxdI/mJtBEGtmfpNdR2rshqgZA1LdCTH
GAIn3AmDUnzVDEwZt5Hstl8r9Z2cnCUAS88xgzj1+BTDVttWh2n3R2mxPij7qPX/rx1bEufVUZOy
fsCD3qoGmjtB1N2fNyDz5E9MeZMxjYKNVTAzt+heQydo17cUyQsY7GV4Mqm1+fudhAGd93rLKnyf
2RrOjeFPu7dz4wTdl+igy/jOJGFuOSVrYnxCNS28czTzx1A/pzqnMQvBWIDE1qolMXW1AH3qGsuo
kE2h7YxIV4T3u0GS7RWKwaad4rXqWyXG8NTWG4//Xkdtzs/e45G+iA+sssuw7HB2E/AdxtW28iJf
3c8yom4N/kFZJvHGZ3gmk1iqtkQCCYGRThUGzHs/3DVB5Jv7aBtemhtofT5GESVoCZVB6uUXKppk
ZF/r26Hcylplkri4hIGxKVbUscC1MvV3hvviQjRJPElOyCe88Me9XWLAIO/Tg8QOexu2X8e0ArP2
eJihTHWJiRz3dgDBcNUfS/1fz/m92bWJZZloNTpLvn5MhMbcReU9SNLnzOb7hMnUzd7Ugj5/xncT
C4dNNXCi552GmjPGbi74l8KfHad+NPftcWip4ikPEAnfKwE6e3cRaFjGILkMf2FC9SBjnFn/ku8/
ZeHBqhkayWSh/ZbmV01+mxY30uWuXw7vJhYX3AhQF6jJ1Cog3V0HiYHxP1V5gbz+65MtLrg8KUlt
VHDHMrEOXHvkRnNQC8lMw/pj7N3Kshte9SnhVoHRf5aiVdJq8c4qle+lFfkTDxWaJtZlnKZeZjv3
dTL9p1Qb6HXgG1Qb/ESLNfKkBT6jgFvWEwZcbdXTkp+SE7f6od5NLBeogCS6HkJcsW8QGRCFW1cD
MFZQHhn30aGjxQ/uS0yuXRRzTxtnDXVgslxVPWrAu7UNrry33uGkbTl6P8A18F2yxatw5iqpqR77
yl7aPJxz7eUpPLG9XK4ZpW03Wu1smwXQx5m7wOOXWfTE7t/oHBzZc34thzm1uOjk15U9iKnl/K32
nAOKaBr+4AmfHcddNUr2dj5W55a3eMw4RWORbCh4UE3GczklvqoOP9WoODhTdy/68b7r2835zzn7
4DmTi9eNUQ9Q6TXIXCubL6cUWO6Z3vQ/pTOn+zg78kk6w2yzGyy35GBuw7gdKA/Sg7JpfCu7m5Eh
8pnltVfUqb05iJ7YS4bBrMI65IHVXPIpOZr2Dxcd0ZGEkg2c/9C5DVxcDLkTGRabHcRFidi95MMm
Uf9DafZ0LYuAz4UF7HCLWDn2tVeBO21qQUTrQo9tkmE7ZO6wCPxWPZWCpGhE62iLzROfzRY0rXJO
FtmxWoRGrRkTU20q/pb/vfeNGVAAsoxvLUSe7J69QEQRN1Z7NTd4kHftNm2ejFAJzp+h1Vz91MQi
SMRJ3uZjEdXB6HWb+j7f5AHfNBeM8kMozSg/T2Eg28HgEvC/LjLyTx24jlvG0Ah4nJhBG17jifRL
vxMYG232bQ3RhtBPBkkV+m+WSHCZOQ4as0tEk1XZSgMS0N9xcNoPx1QcGsTd+jAPYWRCYm/1+IKu
Bx1gSwdcbuEfLIySPAlBzl+6RweY2sTpaRSVXtLJZlpWr5R3S8srRShOU5p1//tKUUyMCUW+dtXO
g/G/rxTZJSZZ2hIxV5ptOxJ34Ci7fE+SRx3SpVqDof9Oxk2x+shyTpa2uE5AiVQWvYVvNjeR+lf1
JdvrnrmZH1kExBtvoIlk9P7BPb16vAFDdFx0U3V9CWNouqI0snzkH2AhGL/4BwXA1VaZc2JrEbJy
deB6H+n8d2mYvH3A6HuHaYEk82cIkywnWA0oJwYXvgnCFAUKeVhc46o0rp4Iau2SgLK6f/O0k2rN
vFVkcSt3KjGbLEXMmnOsfNd4w264mYc85SCp9ZN9YmtxM5djP0bcxv69zfkndE4CGr/FSM0297MA
4t/nF7fm/0QDkYeF3vZnVLdtRwNLMhP2pmSj8m9G63iihA5gqHvnLa0u7dTU4gBMhqHooYmjNgMH
qsOwU8w/gtYMUpQGrbVU4NTc4qu1aV26PThagqq2jqivBaxJLus0vD+/rHUzroGhIkD43GUvpGIs
G8FYzYPB/VYO+zH7hrmd8ybWXJxgxupPE4szNeqRxcoRPqFaKopPVwAESbxgLdE4tbA4RIMF4mVw
tSE/s0zPrZ+78muWXBrFU8eflfJbKkWtrrvdX0ta1jtDd2x73YbbAUzuDTHInDie6vC7zpC9Oleu
FGimqS7GpnF2PyE56yLndjLzs3FMvPoxjm/iuz7gJFBOhAJr/B9ELoz5LGHI1Qa33jwx/THb7duw
7dwprd4ifQkGcLRW88vhdo6CIqLjdynueyVCfbC48BC1S20wluH7pQRvsZLtiaNcTgLgykk/zsOI
iIy16xcaNBrdYjcCVybxoM/EmYtFL10oBmHUJNgcJNFWQB7U7s2f806DPzPQPLxBd62nbWov+yqb
WljrcJ0uf5lUurmG6UMLR/29wzVdVf/ogltxXJgyiQbok+3iMv34bbtJKTAIAlMCM2RactfVX1MQ
8QLNLtnQlUP/wdD8Q06eTHVS5jzrYQhAKK+z+o3GKklEXgldH0ws/DSq8dRsWqR1Wl5cNX32ZMXG
AxRaJUmdbCUL54wyEdqAbCIlmB5J97Uub8+HR9knWXhemCSiMvIJwav/KaoGDIG3doe2r1R7ft6P
xePydL+WBVUiNFeZaoJTplpebbyY5kDD+DlNLgZNht76G5/+y9HeeI5Ovr/V6GWHAPM76ZjfZDOz
xD9DZq+9YT4sTP/oa3EWtohYDE/mGnj+Ysv8GNUx5KRljFGRmmoVlfNZSLxvqYpt5chLwQcBt2ig
FmqHdIQAXSNjdpd9s9k5T7Yx1ia1GkZcNIqreRmGOUWZekkeJMMlQd3jvCeutRewkeACdYG+tjHK
+9GaEHi8dEBhB0rGvaks7/oiQRzmV30DuDDGBzLWbAlYXYlmXkDY9Uqf0hujJwd7ssDAgCwvAh0q
izfWWAFszra2Ev4sDes7cowLYLWo1Uy25Eevf4f337zYoSpGybIPHSQw9kMNXiDyRUez4PzG/I03
vxtZhs3cytwosn7fDn968z/jSVkPN++mFoFzqjvLFVCpCJwo37omBn2A4Ti/HNmWLQKnVVfAhTOs
JgaNvhuHfhp9544sKVt33feFLOJm6MZN6UQIN6ry2KhIy74CPEVTYlBN1k2d/9TnyPZuahFC+061
ojid07EZVt7EG7V+jVXjmnHwlDRfS2ll6/xHApnEx4Nic3O0wxi3W5MTj0VARsvmVd9azH+/Jkzx
fDQxxf1UlznWlOfRU2tUl+CYiakWVd9FGWeUQHivquIroxy/luG06Zwu6BLDFyVE7OrEaye+t9z+
iWfFc+yad1PW7SeDfVFS9WUk+r/HYZ4EDiCrP/5YLeqVNp0TuEF7jbLbHmNNjS2p4kgOIUbOPxrJ
coVZE/uQJv05HiIr8533XaDEP5riToznuIs7eUCddGZsiMCNqb+knO9c2Xzf7JznPvQitihDwsqw
Q+ZZ6h1F+ZfG+ZdMvPYuOhHhQ+S63uhszweAtbfsh++1CDK2IFlu5YgAc8YJurouaHcowNV4picb
SAnIKsHnDyieMh/3s4EIio4nGnKcUYC3J6UEKiXlsO1R4PbSQhZ6pOtbxJ5U9KGhGkgNzQBMiO0d
mA/94bZHHS6u9vEW+p2SDV19wRh4QYNMC+O4S14Zhyd1ps8B4SORVn0QO1nJb61GBRShAeS9ihcz
xk4Wmzmmai8qOEzts+CvIuMffat/NGY3H9+li55YXIom1JXZmyydcx3MaBLTSzGi2dNMQEcy34aQ
nPLPb+faBXVqbxH7FMPKhnHIqiCLrkqCkQYeFI0puQVXneTUyiJo5aqSxBU6/G9tAx0AitJLPePm
bU3bMTi/pNXodWptEb3K0MQI34CvNoNUfjcpfj/ywEggi5Tz3zr3vRbha0obOywqrGzGSmHIKt30
u9gCMqTZK/GbELNLvPPrmyPGOZOLKKZXOhubFGmYJdo78Dpg7MQa4Z3N1omJ5EUm3ctF+FK0Hloo
BOubO7czFoyDbR191PoAPjlZH/UzdylKA6dfbhG8iNaDXS18C5a/4UUYZthAS212GGuTj9thI4x/
0KBeu4RO7S6C2FQ7aWZbsGvgoUbYk8ihlfHAIagcxTK627X4dWprEVOiOrPHcX5nvA/S/nciwLf9
dAwQxqCk9Wks0cE8hVKp+Hpu+TDgpcs0wJbaO0O71tSS2slWpJpHwrvzDroaUzTwfmhoIjifhBvq
RO0woocUpe+jTS++OJig61wZQ93qWxRk2n+ZWbim1qn1WBZI381A9xSqTD4yB481GIN2KaMQWjyY
MkD76tk7sblw0NztWGcXyFacGAJ3Se2VQLt1+o8ik2Gj1nKV09UtXHJwFNHq86s+EU9N/5VFuyi6
NvNHVfAN+OKo2crGrtej9MniFp5ZaglExzBhCYjdDJNMxHbYhRcqtMZ6vi2CenveTdZP+7u9ZZUk
aYwmNBOcBPWQx57pFXwHnn7ETtEFxoFRjESj6Mq8Qtmdt7yGCnNONvdTyURRQcLTJ3CddHywzf4l
I+Z0ZGbjc3c8tEV6HAS77kc0oQbhg0b9OI7syIBTt6v0aGTVprLaY1Yqm8KY1aGqmpZ5sWOhuklT
x0cdfldV5VYrpiM4qu7P//r5SvkU/0+2bXGZdpAWHfIO8T8RwaCDXB3qbOctzL51zsLiArXUKRsm
HZ0ytQp9g4F7MS9BBb7jA2QtJ1CD5FyC15FZXFyjSV9bU6qkPCAcE+gcildK5mn9tcueeI1KcCE7
XqtV6FMXWNyimBk1rFzA2ec00oppvtEhqQOuj3CTaF661zat5adIoTeqr+4sgcbT/7fJi/CVORFS
9RI/ILMTWiWlB+kNL3MuCOSxNCD7mey4rV48J36ziF32QCAuZiAsJx2nauN4YOsxjEsXI2rWdaa+
KPGOFSUtZU0p2bed//2ksNbahaloGdIxpX0Chtdz6gwMYkHX4nadyEYfZJBy6bddBLKuy0DYQeC/
GNS5HRKwqqRmaVHRil957TyAnS2nndk8CSf9WebVVyNkd1kCav9Kse9DM4I2SQUeQOAbbk1iOnRy
0A3BHPN5B1jPrd4/iLkobUyTbk/thI2Zc6tpHx7ecivNS47jUWkkZ3r9UgatskMwmw/in49fwVXs
UunH+T7hTxN7gsCRVUvz/PkXfw4c70YWx7gc8oG3ISK6O23M8JrFu9TtqU5+atmRGAVELy666fb8
NsoWtjjIkPtOm0RgYVk2en35YFoXScslh/VvXOp9ZYvT2ugKJKpqBN35XRYTv/gBaR6IArI3+veg
pUhOSWCy/0y+gvvq3fri6DZ56IShAuu/c0ZI+B7+Ma5gPUy821ocV60YUg4fmm3NRNWV989trUeG
d1OLc+omfdWaI2Yup9Td9XF5Xabjq2nVz2BqxMRl9SPWDFm37LxNyHB9PAfjhCx5iFErtcNHtdtF
CTiFi0OF9VYk9pRRBib+m1P+5yI/ibCUVtGwOsHfn8EM/xaJum5t5hgnoHbRP+mYpcwMFW0un//Z
4JwRKDOxi3yEbz1/08FAqrm6NkeVxVYWQoyF85aAD35DMVEabhYJOCi4Tcl5X8/7DZwGB6TJQBAt
IpkwU4vYDb6gRV2Lzi3kTPd0QVNv8EgNFW0KeI+vy1o2c+z6FNtOzC5iG/jt9L5oYbZsshdwp+15
Q57Oh7I5iJwzsdjQrMzqpCoQypz0okpSEJfe6GFHMXgtuQzmeHHO0CKadSEpChLjy0WsB2OMvs2h
G1f0HW0YCG5zybLWnfJk6xbhC3LdYFRlOAJcnfDFtOwhKe0gcdytqPUHFA99UnQ21d1279ZQ1BGK
IUt+Zqc4t+I5LJwkITmiCqqJqBoqXVx5MYaHvaJqhJ+008wJ5L72xXirkVCjJJqCmudPuV59tYlT
XxO9l/wamSst4p46icQt55ATpcquitKbpjIkhSmJKy1zC80VdlhauIlDYT4qLlgLja7cOCIcQGWF
BOe8467ewe8feCluoDlTPWYhHLdoIz9UflZK6en9r/NGJLtmLt49isqytuZ4e9uK+SRIcluIXPJh
ZLu2CC25zWyrGOAlnZs+REZ+6NvCdwhDR0IqnCzbs2U8SVTbbDpEanD3x+CO6Spv8tNN5MeXlS+g
eFbWoA0pffmU/G+hgjOnYTl4ZeQAUOlirvVaSRxYmfPqJMm9KggmsRyvCY+1Wm8ile3jXqVpcciV
b/hftsC1BVk6eky3aJo14DdLN4TfZwNeR8URJJmYuD/09u3Ear9xsl2ILrqq35vjfT6kXtuDbZZc
O6ia4K08Ti9O/CzSg25XkAMGD1ryGna3agsMVHXT1ui9k6+le69ON5VqbQQbvBKN08F9Utr7yLrv
Qaw9feH2I2gZtMGgcQ81QdU4AG/vdeInL6x9Gma0NS/xv+RgVuttmyYqFFhAYKxbxzhmOwI2ANHe
j8aLzcCFX5ObKhypMu5CkgaD8kspew+UcBi1B+ebfujiu9wC7tYUeCkUyUVuayV1WicGFzOkonpn
ZpZpkMxAorL/yUXpFVrhD6CCdsenWrnrhxLs3CgON92mGAtqDznNrbumAOF5PNI2fuD15dApnj1Y
G7T4wAGZUBE9mQae3K52qVcJbYubdrA91bpRzUfoUMMzUalx8D2Kq2h61CrLc7onZfqRsZfYzWnB
+CYT0K0aLNpMnPLpxbAPeqrTlhVeaN7nKYRciI5Nh7w1n7wmfu36ats5F4jEQd5fNGrr1+FVzCF3
WVy344OSXJTDaxN/090b+O/F1D6OUecrzZE0ycaxfqoleM9V0K5P1Gh1r4RgRWF40EwCd7oITP6r
jtMLLX/OhElzIAiM+FttZCjzBKx+CIW9GSfmGa7iT+kzBHB9XTfwEm/9TqAZa72kkAZrQCBXNaWv
z/Te051oGU2yVzEeBXCvCZj1qogqxqM2dNjamDpq9azmDzGe8U4CIg84anUFEYS4dPE5d6Qv/Sx/
6VrDzww06RIvViAxCwIzkm6g8uuIzh/S6MgykI5OfplbvtUam956zBWxKcSuT9qdyp8gL0T7uv7e
9FdKXU5UuIDFkP4id0Wghp11q4LP3x+zcqDAfwQs5lQIA2x4VUx53B3CKLwB0UPsq8XXTruu4vuq
1z10YqmjFcDQZxvb7QJr4F5G+ttKRWOog+xxV221UWziZM8AakpzHMwoo07Yxt6ACfE6jjxL3/U9
Shrm1uj0bQFdorIdd1Cy8uLw1rEeLGvahL3qNU7kpRCaMt2vNcAQDYsoT6pAbSwXrjdQECJSk/3s
psLTJ7DDFl9rkLPGSrft2J2WAaEZPoyYKGPDLBpX0dGO9lzg4xS/ou5nUv80tBu30GkCnGhUTpup
A0++cctdIIj6u2G8s4dnbXqeMuE1k0tH84epfO1AFz0Vh4T1dHSvqxanADybSYzhTTfzMI182SmQ
FXd/isbyxojsx6IJ7CjbTdExAzceNRQNQ5e429sEGh75QJ4MO3oE8ubYxdlejY1vcXUfqbXX58aG
DNoh1gdqTOQLtPCIH1b3I8CukxPvHU1BfBuuk6I46MZ0TQyxzQl+UK08ta7Dfdtk+Kmg03UaqHQ9
D611sMb4MNVmTPW+CYyqw1+O2q/1lOzjqvHV8HWaoifVZlSztJuag5CxVX4Sk1+EduXPmpsJawiY
xTAIOUyIXoQOIEqntWip2Yye1uTa1jUqauX21rExT6iWoVcm5bVuXiRGSUUyRbRtLhowbBhqvwE8
4UJrmi2vFE/UGjW6C7u8hewCTaHVkV+BRtrjIE2xiHpN3CfVeXQc4zIWxI9sNQCVdZB2xzjVfii5
feD8xxDZgV0mGyNWN4OiQY0YCmFfyfCrdMgmITPBdxykSrdrWrh5ZaCa3IE987pm31q1vBXDhLa0
6oE/27PY5FXFj1ITtGODHzuHghwLgHNq8To0WmCC/6e7UsboqCNhYriquNltyq6Fn0fbCnMDup3i
a4P7H1slOJDwWiI8tdZ8bnDwUyNohzUaSXaxbav7Iky8vJt8tbzqoEcbisjLtRvL+YlXIC3ItSpu
o+SV15xO/CW0leMwfnXS5KCA5JOmkfvMSezblfrARvI9ah+tOCReqJCDSG7APZlTO4t/Dengxbb5
xc6cm2TUcbNm41YV2UGzjG3ZDPtUU4N4GkCBwtp9CfwmmKKm2k9KcWwc67U1NN8JB+53qEbZZavv
DRsFSqWPxxt9FN+HosApMvYsQzqPC+tLWCX7yWmCwSm/j1lxkTa88zI2PCNJu+gs81iHCKBZ1N21
I4RHh+lyivRbFveHhqsbLWpuCMtfstQ+ZE51jCwXxw3Bzq0gwzP0r2nEdLh5A1SBO8Xg9SvjkqqY
bxRtdQtY75Xdhlchep9TU3yvFf2pAb2W2yJWCfQX/DZVLq1yuCfQYZhYYvpWFz4YArGp63OBKBhd
tWl8UDt2E1e9RZnpXvcT2Ke8NO9AJ2ln7g+FpV9cFhJgluMdmGJ3SSy2jqJdDmG6V6ton7ToE4bo
PWkGdZt4b7fmBj/H6/XyVXHGG7Npr7RMFLf12O61sKywP0XkTTb70indj9HoTV/H7adXLsNzb9R3
Nud7nOEnELyleD3gkybDlTM6t9WU/9TsbNOTQTmiH+bQqAUDuhD64IuoO+RWq0TUTYWa0x4oiRRN
jrZvwXPRmoexaP2EKV9Uu7gCMqa4GvUW2ENbeY7qJPNM121aCjbMEXd3Z3R0siwUa8ti2oYs31Qh
6mpaeQuiIsiJi+YhinMomFn93lQIhsuibUrYHtu2420jqMPMwSdgEow6XCphY2+IDQmUKLa9uo+v
IIl7AOnutRlnBxMYnNRUNi6P98LukKMNNd7ZEL02OYqGSmvsLKe4inPM1Jr6dkoN2ob9AbpdiHLF
tFEQVrLipZ9GmmPWpi4eSfLAdY1W6D9m1a/eKC4jZzdEL4lh0Ai6UiA99tjY0tjW/cqIIyrAoV+D
oydLJgqavpA5eAY3Xkn63hsmcsdq8HFbCj4aVEAo6Au2DT5444wgFLqp3F/Yf89w7GA0c08bFb+s
j1MZUTu9Z9mvuI6paK4iNd247m1SXgjIRfYhGjZtDvkn41pVG6+Kp70o+qssus319IGVj3Z/dEj7
kEUPldtcMR5TRo68NHdpo27C8UdIyH5i/aZLQupEV0QYNDHGLTO6ndoXO6vBfN//SLuu5bqNbPtD
F1VoxMYr4gmkSImigl9QSkbOGV9/V9MeEeyDOU1xqmxP1dilfbqxU++w1l9m+d7qNG8a/24iWN67
MVR8LDqi7B45NDdtrQGFjKS8+z8wjVEJMRJ1Dqt2laFEKgN3Zv9fnykF0MtR3l7q+4QtJ+jf8jRx
OiX1YyIoUu+/UsBzhJUSFbwc3LtZmlXQfk1FG0C+kyJpBXSObcE/Xn/b7T+8nsVwL+JxlZWwJUkT
ZP23qvfV8ecSf5gMwTSDQArlan+REuVNkbVNME/5wGwBzYcmcyIZqyUpAQDY9UPt393vQpXGfs6m
5rAucT7XbDbEkt8xXMY2b+1+EHFaiuphGlddyfspR8qKakL/Y/DWxI6xC+YQGQ1xuwVumYtQmHrl
Y/jt+ukENSSN04y4Rn2hnPB+pVGX28YE+EnEObh67a8oX4MybkQkCaL75JQEPFhamMo46Go+rkV8
XkfrLmw/Xz+WQAi/VxobyjhVFjac1an9TMzIVuvmc2b2At0Q1cT4ddJcVRspMaEc6p1xMg/0vrcn
7Gy/hpt7X+1/6yFPttB2ZYxONCqXcq8CYulzFT/Ky2czE55JUKHRufKJXIeFmhgx6vk/sLDqjLI7
fqZucWMFPSoDdvk+EbLx7n8uDQRmAMjFdDDrZmxsbOpjRIMSnRFEqcS6MaazSQW96f1TPYvg6k5t
n8+z0eNLzUr7wRqVT5IludeVTiSCu7jekkO8Ilh6QIoHNEVLu1PiSSBEdFXsR2yuCmyfi2GxYaA8
nddgQb7hLYP2SV1kUY/lv7ik5ytjP2UjKiXJQCq2tCefdB8P3NwPJXs27fqJ/afwk/4MjmhRR110
QM7fkmhsZOzgo3NV/syl9wPe8ZkpWBIUyeCcbV1PZpwt8HpAF8SD6Z4UqzO9sWD+OxwanKcbwmnV
sIn9D5z8v51hDQs2r+oM77uH38JMPipKUiqbDYRpVetoamknOah7sgS1tk/X1Xz/8p4lccaqaEWT
JKyJ2pUP5kR8ybxfwMt3Xcjuag1hLK3/piycvTY6meRYfsLiJ75+aO+j99a5eCy87ja909zVMU8N
iC97JwFkSuv0t9bX8EP1/fqvEF0qZ9EtFBEYSnCFkVZ5tWHaQ5Y6BCaQK3/MCseG/Dbn5exaks2x
kUwskQ6gkIF7j9bWLtrRAYP29TP9F7N+vln2fTdmHetlmYdq0mKwNnzPuFnJeT78mJ3Zw0WeJDFk
BvtUl3XqZ4GcRRcYywK0Dj7li+HyJ0bB4TXD5ft++FkeZ93tkE3aomIiY5lrv7eouwBr+Pol7opA
oRwsfsREms6JIPpEjHRGME4UsLiHki8trUDErpltRHCZWVt02Vq0iCa5jqdnqNqTfpjLx+vnEAnh
XFS5NE2TM2TfeF1Q4MzQgh3LeyDvr87/JIjvZKmlAYgW5p7U+ZwXt0l9RypBhN+jKDHJ843x/auC
6voodZDBhsHQT3anzGstHwjkAYPRKTI8M4+Wq7vXj7bvqjZyOVe1DuMaG2b5j363MqAidd/6rI5Y
Am9Ar1560UN/q7jFHaBhnOjOOoHIdLaX85u2ADa/g/NWea3MeWZBKUsj9xcpPyV97CuTkCCU/TkX
9ryRw7kqoyqHvKhwz2yKht+nyFwxbZFAS/lGl1Uuw1zLUxOU5oe17lFS+aBS0Ttv19drOmjdDcBI
EJ4rkxqgfVpiFtbkv+Cq7bY9l6gwYCdbYArMN1xe37Mgzh0uUz+AGwkJTkYfLOzBVuuX0QKcFP0g
RSIQjt1DMcY7cJBTLNtwsZpaiVL0NaAEuy6NUWKwPtAWrb+8BmFcRhOBJex+p400zhCiKJdAwh0B
yXN97GX1kbYrxm7JWxzjRgqn5mOyyqVZAAm2qf+2rNUm62rn6Phdt2rRzXFKHsuxRQoN8XjSz1Z+
w1qoUTLYIcC/rgtif9CFOmyOwy51E45HMoclHqtNkKqDP6nvkiU8/m8SOIUDmUyi5mghBhZ9rFPL
zcFv+79J4MJh0XW5VgwFDDT7CzObNlZ3/OsS9p375pq4cKilTd6PDG/CeJz9xVNBqUjtGEV1u7dR
XPbKijG8fxfR0uwa60YsFyDBn6vQDjiWgTE8ysbDOmlBJf0VZ3+jnhZcP6LAeviahWkt2dxZcECr
FUwoN1fTu1UElvYEk3xF2/iCxRyOZjcviFWjb5ykL8WhmR3T8qug9LtHwP/agyu72hkRy8nuMStQ
HYFgIgYIFCg9X8yQi9EwIz1CjSGcbzFucr8OVHCdIhGcm5j7qh8XsNUE6zChIv1dye6uf699AcBR
wvaiYig8SwG6J3kTy+irmtN9BzomWRcuxzClvvxav0UQ7lHXW4VCmqxsg7I5Kie2che7I7pWv8qH
9tB7ydfooxQoNou5Io4uwemeKl8bt0TRX5JoiVpuVNfnPltPQyGo4+4/RLD++e8FPm2ybER0MZGs
jD15ahVDuOCKZnunVAcOBRrCoR1H9gAw36QTxF/RyTjFUNeirIx4bQKqtw8JhePIezK/zV89H479
is3hFjS+zaqAS9T+QjoKFAh/aEDMajloh5mBVLiRU4Np3E4Far/vsEBUoevUAKcl+/cbuTgdSIvZ
lB6OiT7V5MQq2qDqrVlndoaVgbfYwLM0zitbWjuFygKfJcnvOjnG0JGI8WTfKz5L4Bxwvkzp0rNF
OyBwovvvgqPTNsIv148hEMK3FMrFakg0wcsr2Imh62wb5t+9tQrisEgKl4yVc0i0UoWUdn5QZhkY
WNiOettmov77wiiXhOXNUAOPGwrwnylzBiTzOvS6/RzpWRRnSZm6ZKSrEJP7NvXawjiPQG1cI1CY
asS7/oX2l7g3x+LsKTP0tTYSyBp9cDMOB+YKGVLk6iVS8OZHB3YsqKmrGrkA+kyViAxLwgpqADPC
oEaXOMUkyVg5aUTNn12PtBHFnQ3VuqxQJei4BijK2iycSkQE8jROfRFJkKwoKvq31gWCaDYTpelY
VXWUjB9pDbKnWHsk0dB6IyAI7bnpHq0OVVBJ1R4Lef1Ol/qgDd1dOzVYhtNlgJBHqb3iVelQM71b
Kcnsvp4SIMvrkdvGgGaeVSCxkxhLWIv8SIpDVEqlY8oZQFkAooj/HlM8fp3Qw5xiXiJSLYEv2jMv
9DYVhdF1KarFeYrCpBLr+RQBof1piL4QvXVian6+roh7Ov8sBZACL/2rFpGIlqsC32qOGLsZF+vU
rZOtjWZ2Jo2cC4LV3qHwIP393ThrlofWSq0aqgHWIHfsD8sMaIZeFOz3DkUQLmQVqKFE57lCkmgq
h1hCk7rLAGZB3dQaQK+6+OsiGGje1XQKclEwscsW5aEYFrVeLKCa4+1rPITWADyL5C1O9lkCD72g
WCkwmBY4WS26nYz7pDuo2f11Fdj3RZaBZR7A/RkGDwpXrmtvrBZyIwZN0Nm1X2V2ASwEMyBe2Nul
QwXe7ykt581Xw8cBpzn+kgkX1fO8iAzDbKogHOLYMcLVclpSzV+1HgQP2VDitTDWYHxPs3M1G3f6
aB1RZPBaxXQRcyZbliimPuIjNaS7FbNaaIZh2CM7rDM5qFN27hPjXJhZ6yjN6PaNiSL3eiZF/dPM
q8Gu4vRdL5UfMMBU2mYOeEG9wmQHSWYNQ5nrj3nq8ARvtMwpM0BWh9INiVWvsLBgS0u/auSHqaoO
IB88zGqoA3A3OjYr7mympeoaiob/CzruXv9KT5iS1+6My03WtZnplEd4ut3OrgweR3KYH5ZPQ1AE
8gPGecMHzc/BRuc0D+lfeSCyqd1F7O034/wRCOG7QZ7nEloyecQtXQzJYizMtoLKTx70tyjlRhwP
sSnRMOnUEgSqnaedZK/0M8Vn5Caz190bn9Nf89fr97vnM7byuGzGyLsmSTUJ8lp6Tijmx4qm/5Kt
+dceYyzXZYnu8gn8aZPVKl2/zPMaFijtrr7iERvlGHaXzXEMIuikQHf23NT2bFxiM+Z9o44pVGeJ
iqDphoMkQr4W3R77BZsDSZ0ZTtFkFoEeD4es1/2o0f2mwSD0nAmfkaLjsCCzETYXgC6tZqiGVNpR
4yy5vdzm6Oqn3yk2ZVo7+5q52Z2IdWBf6u94TDmpQ2KMsr4sFbiK0w/gtj5EFQZ+rysGs6FLG3+W
wa55c7KpM5soT+USYAfYUj0lQe8BYuEkBFzdC8PPUR+l1Jdyco20htUg6o9+hYk5u8eA40O4BJGX
Odg58BKg9Jq3sSdSxKfIe+2AnBMbZossylTAZZ2SgxFgnG+8wyAZAGYd1ltoV+CsYrck9hRUbhZX
OwCcTnDH7GzXfgLnx6Kxm0y8wsrA7MmPAlPGAI881V37MGcsCVxrEeff7kri5rb5GD7KHSFLArwR
1ZZP9bH41B5rXzGw1A+mNNe4S7Hj5cQnkQsVKKzFebS+qYD3vNZF0JbWR0vRglShQqQt5jqu3KbF
JXRDM1utQltwO7B18RJLM4ciQBrtG34lYbDWXoQAWALlvVgap1gJsrIMuEnFeluT2W2TFmOdorrK
bol2+9k4n1Y1tG5AK1Sgz4vtagy1YwjBK34xo5Rd/dHUbPQ3JPTArvuA3TrSVi7naBYtz8Z0qVlD
G7CJJ1QhkFqcsTYBhKPxw/wYuc1BIJKZ3bWvyPkdPD+WVmnxFZlI+VP6Y5qP2BTCjMzZDEqvfK90
TkZs4CjOj4kvGpFRBCZpce5oVbskog2ix/pD9TOvlj8Uzo8RlCFZMABdqQK4EvWIU7gFOo/I6A8l
SKvxGvLMe1GaI1IuzkG1PQb5x4W0KGqcCXYU4ibyukryr1/4RbgEgZOBVziac4p+ibqOlRxVjbrU
xPvxsZgXtxsWDzvn7miJlmovR/o4UdyBiqSfdYxQUx+4kEf1Jjkt98UxcsZA7N0vPuOTKI3KQHay
TMJHSNov06hgNdvPY/1YWspBibqvkVakNriWXCupBJayf4vP8jitDWOghg/qSH2QZTenJKGrW6cy
ccK0xC6ICNLhwp1yp+OUdLCytAe5guWH3c2aYqeq+3VdKS7fYZwE7lOVRdyqE8H91Qh62knHx+rt
0GefyzhIQqB30YG4QBhadbwM8pKwjNAm2sch/3L9QAJ9uIh7VaIkeUItXz5pxQPKLKH0vlk/ERFN
tkAP+EA3Z4A71yfcWxjp90NufKnU+SHpB9+SNVGGJrg0Pt6t45xpVFHjYNDDb0WNWlOtLyJFEAnh
8vWi1szZCnGgYTkyj4wVXLwp7RgPoGq9twJ6RhXKu/6xmHK9CAEvlc9iv2mTelr5QntTNk1fT+Jz
vGKJtkN1wza1KEQ1qPSbzvS1hYiOepE/cGL1l2LzmigmKnmWP2HF12uPTQTsktjvbSw/KH54BuyA
e/2gl48vJlInBoAaNFO1+OpQWhhmuzTwiCxlob86hx6lX7ktBbmHvSuhuN0T6jpISlCIUkDA8vKE
a1RGRVZSw7faUw+KpewMRDhPMY6rU9spvqSoZfJfDojxIIJxPuB4c55KUSXg1UYAMrAO5XF6h02/
D4bNOAxK8CsJz8cqhBeKAzp1QHsAi1Tmq0fLWCVhNcUVUnrFwZ70nQYCVNWT7kWSds3cAIeNqgFm
AyW3lxcZEpJXSi1THxUeR8tkt+kOjO5FOQgUZPeLsUeYrsJDoCj2UlBCe0UtO9yfdsu4eZH65T72
n29W54lH9hUquXu0Z4k86JwFlOacVLhD7RZ7zccuiHQX4dL42XqAwXDx1Y59YzcAE3QEZ92XrJto
CBiAg+FTr37UomoOn9IDRJzEq38op+ycnIA2ZTqGvTrAaMBTVKyk7PVxoTbms2Au2Fl6KvVD0Vl+
fFMeWahb3/0n0Inyy6e+8qUsCyavqsBt5jFhiobG6twnli/BIJLzeqY32NQ8i+cALnN35lsoyDVU
FWg3Cg8Dk1h5napalQbh7Ri7+hMHcX3Qbw1b9uND+FmcdO3Gio1E3m/LWdPHS5gEslSdMWL5nhAR
MsjlA5Y7FeekTcmsdOC5Wz6bkGtMX0EPGDEJjmy2AW05O4BfHW+WwyRST/YHX3w4S8EAG66SVbBe
WmKbVSroBxbAPFI0Y+rjakVYEgwENsDeqJdSAEaqEuB2yibnWIZZnmLdXEOA/pbH+bgeDHc+Teho
t6943u0dCQRZAG4lCkbY+DGLDnsh1TTGiD6yFEwltsgLSkC0YIhGVHfTyY0kftoC8yJtHlWYGLUO
Gmy6cRi96esDwe7B0NsxVKBS45NxtzjrnVFVo5UElCYP2A6/QfXvVo3/vHYKZcSDFGj/eGRcEiIt
IH2xunAqg8ZjtdMMPLXUxVY4tpTELB/M1fOqsRHGDzHNklp0ahOagNgEhoMslz6+3bspo18lXbnr
m/VnC2wFO5mTbwKl3AurW8lc9WYuSJGPTWP586I02J+PDrIJoGPDukur8D4Ji5/drH7A9nGOFd5S
FBbYx7p2bq6sU46KNqExwlIIpjs5DP0/uvOap8heFMLcuWLK7N140Q+iUsEQ6REMpjq2I+Nen1Zb
S33V+nX9VvdeJFs5XNAh4zh0WtEjsVYSv0wbNwYuhTXnzgywkqj/4x7Gk6o+H4tLJFIig8ozD6lf
eYMHKGzVbQLl2HsVUNMd7EIKp5wua1YvJfJdk3JqqgowC5avK447w1sbMzj42CAcq6545PYVycu+
pv4+JZ9Pr3WY50MBUhqUrz/lS/tJHftbOmC9OW+9RGkfzYli/6O+a9fu0/XvuRf8Nt+T76MAtnto
0GGkfoJxoGU6arVoImjfiz6r5tME4uZdZMTglp0wqeEv783pTE/rMXfpESyis0PtpvDFfLYCY3ia
z99IJHU7zGTtUbdVdcWOO/kH5mkf46b2UWcVqehe7NveIPPqG2GdPEcknqEwrOMwSg62C94x7ld6
YEMokygV2zVAVUZYsjQdM9ycOC2eVr1pUGhUR/0dVcdAJ9Wtac1BKhenIRXtMuzqx0Ycu+rN6aYy
l5diSVD8wkT6UkXBiu396yq4+9oyMVKjIeYBd5XfLzXmMtfmuGRhlr22WJj9J5Udg1ckmHtp81Ya
l+4laHzpQ4i3ybac19rGQZxZ7n8rpOiYa0A6y9u1iX6XpoQl6IdJ7DRUdpMwsdc8tKvoXQn0pzfd
47M4LuTg0Wr1RVUVgTIDK0YaRuDD51/QWSROF5KDouT3s2p+aIHc48oDADRGINYArUh52wd9/iFc
IgPEOAqkeDS65y/E17zohL1UVKEVm6WDonrzroZqRCbYS8W2D18dUNPVnEDKx8K86mrt4hiTf/1i
dz/jswS+Ciev6jrTWglRf/iyyF9C6aHSGjcCXFSsPFwXtW8LGhQGE1kog/G1gJIkRYt5Cfr0qGPP
yG3S8CZfshHGGXdsWXMUTfhO+aqepoIc4y7+LC9zbGsAdAIGyufrp9urkJkbeeyiN85EjdaqSyy8
tDKlPtHycxv9VLL7NgKKSZXfmpUkUsRdW98I5LKVsVOKPLL+vc0/fCKLDselKmFEw5FSPFyLv6Nv
rOrBphIwhwM64iKIgqKyldxvgf/nDwfjL8AIXb/b3SemqRMV/QFozwX1nGklS9LMNSsH1Gg9eXXm
j3hjTkHiSV7RHFlXWk8ObSCqe5Ldk28kcx41lUhftmsE+zjQAAgBj6wEIgHNi1VcXd1rFh/MInYL
XKe31SK3x+biYVQA50tv8YnTG+MEdClW+2SNcKn0KlCv//H4HUsPN2flTAY1EKU3sjxEkRdlTxVw
W98TQ7QBtJ8ybaRwhhIXjVTL8QoH+mPyGHzkegYM7in7GDmZK46J7I4u3io6ZcEXa2GgrH1pl1af
x0lbaqFfKxg3QU/N+JiY79+kn7+F8BU6qTaIAQ6rEHH33zrZ4ijOE9J27GpurENJFuMoLpTtBojn
0/GsECFwD8FtnFswPsVLx09yqr8p8m5EcJF3Vhu5WuOCZTA0mI/YAPHmE0Gx8zX1j92GpLmRxoXX
lliJmTYkfEPhT6AZKmfaSljpcgfqKr/s3kthac+A4Uzo17eohknwzDBUYlxgaRdLqq2ZpSElMx+Y
52y/ll+wix5gZNizvATwi8BgvxFrBjPWC71HkEUzQ1cJiHRe6n2nZ5VkVaiHd/LHHlaMwRZQAtZO
o4mYdndTCEth1GYIgDJfs5oBoYJ0fkqCIvkyKCNgU36o1kMf3oRGfrh+m7ve2EL/WNbAQorxXe5Q
RRguqhlRgD/LX2KsOmH89RCNcWmDqfxntYDpkFp/PLAOt4gSKlhLFaJeMqoNaZPGqjoh+MTnijxo
uYhAdO9TbQTwORjgEOe1Tmu0WtNTIr2LkwgQiRhgWGRBHBUJ4qpGFjAPo4VI7C0eDp5Kxu/mAtIv
QCe6Rdd+vP6tdqvdlI2o49qwm8N3ZLS20JWujkO/dSeHBu1942Chyw5IYAbTndjTP+WPvMpvBXIG
beIdnvXdiAmD3EnwAnAx/PO1dU178YCNBuHhhKEVzZ7c0J4D81fXuOBfMAO8Zt/WwWDhVAUNnyFT
vnViKl235Ggx+gBGsZsosrv67znq/Lzy5PIcjpODYpOdYFSgLkW54eWSPlPZjXBmR5tk1MyUrmyI
zgp0RmDpP4H1hrfJgA4jGJDd1Q5dtFDfs6Zf5GF0KGQYN9JdH4gWSncVDk9EzHKb5iXUkWxkxKgS
OL/JWnyzMVyprk6zpZ0qADYKlHsvFFIsJ6L3h9amygPQJC0WPYsIUzNdXfujsn6UNdG6kUAEDzuz
auncZypmy8rskRDVVsVZPYumFzr8fAqTM9EWPMqzCoBMkCHMyHAZt08WYKEOY9SoaQvc6W60pdiB
oISa2CThexvZaAL8ioHas3oBNnDP5B1rAZBXDHfuRdutKM44y6lqlT4fqY/tw7z8qIUnyRDx1LHk
4OLyNsfhYh5gDiq6mCOmFOzRNYDw5mD11wK5mvLF8IEQ4eepJ3ByIpHMAjaWJgE+dgbmKWUl1c6j
J/ot92NmXWxAYcU9il4keyFwe49cCMzzBH2FEV41z+UPZaZ8zzMA+qZIz4bmbqkyPxyz4Pohd9We
kZcCsUe+3P3FbrFJK9Zal1PFKZr3Yy671yXs+olnCXwzaimmpqQNXh5Fo9oDIGvl98kKYPdJkMzu
K+HvkzzZw+ZrmXQCoGINnqo0DJTYtDt6ykPhC2fvZY5qn4EZC7TyLjZmZCMZZywGpoFpfe/X7ERA
RxbJeWABDFwa2SJs4QKsymmsHAuEicAP7pZZ0FxGSQ7Db2iDcSk0SAekNo6RQufH/lisp9QtHPMR
g29A6XUltx1FNrDns7YCOdOOgbW5tCZeCKxKPDdPAuUHNg+RG24ZhELOzT2j2wrk7DyZVnVUc5wQ
SPlPIxgHVgeIblhgjxdE87cY3VYgZ+UNpgN6BNUQsKffF0iaD2v1N1C8bRVGTkWr4rv6s/mAnImj
1GJN5ohHnZa79bE6MYZBI8Jui/6aIsOe7W3PxuUKVNOqPJpUJIVPs2TY/gQCE8Bk9fTrfDAxq624
qJE7bfmdIfpct/s9Z7aVzT3O2zVbw3BAfTMiR8Dv2QQA7kNxl2Z/l/29ZDxcl7ZbevgtTpf5dcaU
1GGNIqTldwh3/f16KJz+ZIB6E7SNrxl+umoYkMcF83DUDdA2GZJfLA7Ga91STlm97KY4Vm7Xf06E
1Mj7JzRkC8A+FvqlPAQO8hNq5aUc+iYWx4PVzX+Qg4S9KNV85cDCXmwAiOVvgewKNh41GoE3X9d1
6BMD7SHZcJT0T5EnkMtuJXDubDCLGHRpMHYdIHH5+EmJRF2uXXeyOQPnvxpTkuZigVoYt2yakph3
mOjy9FvmwebiXvw4EF0a57/ooNFEBTKsX4MEYCwahxQiYFORCM5jAcudUj3ToW3YmgEL6KEvp//1
3jg/FUlT3YY6rFe73TQ/8ar63fwUvSd2E9atMnDOKkuaWFEqKIMcGEFdoGcOMJdzcXxVq/Vp0ZTP
J7fSOPeURm0VWahXIj1efZSbPyh/zfhfPDChH5qCZSjNL+snyuzrnord3BXB/GBJMvck0YHq58PK
D0YKZgwLKa2UBrP+sKqKIIALdOVpH3drw32E6XsrDf0s+qiXvwpNYMH7GcmzgfEAOJ1EQZFiIHyy
ab4/bfzs+0AKLgJVBmIhphZfuqS8rWkypSb7av/sNBROeMjxrHldI3R3qgLb3RpyLaqqFt+1TuUK
xV+C041+e4Rqsjcb1jXRLIBMzISi5udEmCcRZOXMSVzoyEYsZ+FES40wT7syAPz9AbO+oIoo32l6
7V9XxX2T28jhrLwEsaK6gsD96Tqz83pY35kB6Dp8MXjm7pEwKoyhWlwmiiYvv5zUEFOuKrR5iuiL
VhzjprG1Vfhk21X3Zyl8ua2lS6zHehZhKY34YWODzAl9rCqwsEOFHPmmX4P69g3jyUgAWEqOsT4T
5bCXR1tTmQ59EpUB0ErsAqtwKtF9Q/+mLd///Hu9kMS5yLTSlEWXemxiG8ge5VvGMB4R1wryAyhh
3evSdu4SwjDXLaOAqaHK/fJYagJCjJG1j6NxPA8leWyNXOQ9dmUQLMajeo4BcoPLohZFb+R+0KNg
u+/QoZxngHHk/pVrADs5uC7jPJjCBGSTwpfvsDS4SEmm43vJmh/LWGYfpO/lULynOmbZ03vVkO2u
LBx1Vm4XQkUVvP0zP4vnPmLTrFELQg2MSw6JY+W/KP1TbAqFvjgfZ2qVnhea2pkJwLZuQevslLlo
/2qv/otRT8U0MJBJTMy0vtSNqgqpOVQtHGLtoNrsA4RxftLG+f3otSDCfMVDbSdwvpDJOcUIOMpr
nsMpyg2WpDCgRORvCmk9qnxbc9E7lP1hnAd+IYyz6VSdwyTtjNDv1V+m9V6xcrtQ7sviw3Ub20tD
XsjhlIG2YT8ZelIGErHxz9k1ffUwfs7DJ8ADxVY+F/f1p+7YCuu3e5H7hWhOTSYDaIdGZoCBBZF7
wfjSbLPxJfZeErv/vUgKaagwYQAMRXN+Pt4qLbDPUXgTtlOLBjQzchTs/4mkoZ1FLnApARwQCC54
19iRLpjwYSoUljulUvVoNYFyIPhnnvU/2wZjIF6r28tOdFk1dCwa4JGGJc+XVpGtZDDnPIkCORjd
xSvdIQskbw0qvAnRYwJnmiM43c7z5oVETn2GHtNpCaB1kH2xoQksrCRe6Kp43oQ2kpO3zS28kMjd
J6ajsCRbPI1rvEFrdr8exv8pGi2Yh+GL2GmudMYU4s3LMMBMPwEfZfldBQpygYKl6DJ3xll1AMz+
FsYc9yZXXtuslls1xecbgcQB6gttuU3CH/my2Gtb2LUU0CT2i/Hn9Y/IvtGFq9mI5XxpTTtkeVjb
Ctr8rpxOfV68X8gakOEQNndR96egsyw4wBJ1BWsIGhL3l4dMwgG8GBEedrmRAd5Meuym4tNERFCt
TwO4F6d6lsOXfdH3LDBcKEm+eYdC7LE7LCfwmgXjgbzPwDBos4yMYMco9/pHBv0oVtWdjHN7Ur4g
TEplCqcOA65Lcdax+QMqTCLKX3btb3NKrkTSRPKIXAKz+pLsdp6u3pCnQR4TZGKfX5e97GYPG4ns
F22UVAV6zKJOtAgqXbnppMQtVk1kCCIZnCHooB9NhhpFyiZ3tSA6gKCSFZqV8gYTAKgZRmDc84Xm
x+7qmsZwdtBoNTH0EHcJTr7ySFwQZtiSx3AIiKcbn1+xwCiSyGUUWmkauRWjv8Jek2w77J8WGXtL
vgXd4aXl8dBXURzmRZ9halHu9G9hV/5ITIJluxHFNaC7xcAq0+9qdfqAzMMztNJdusy0q8Y4qYuy
+mkGKozrjmc/i9voEhc9pE4v2q7FjbMM4G4+/jO1SW0VL8DX5AD7eqUaeHFSA3k3Fx9NeV4VqsQR
ytHEN4Br3y0BPaKmBKCHjNrjo+QW3wVn3P/GzzK5M5JMlfS8xhm1AGDLMbio6LH6gbYh5venVyz9
is7I+ddoUtBR6FvJ/6fk3jm5ecqcUHbB7YthQgpQH2p+FBxSIJSH/SzCWJmzES8a+WTZoI1cT6xM
0dtxdmDsFOstyPRUUUd2Nzbrv2+Wsn+/8URls2B4ZsTNviGzEh2QfeWNrHnQFskAkhU0Z3Q1LBv3
4z09qrdsYWHpndQDHeh4FNzqvnNHxUJDnGRzLi+FpmPRj2UO+tlqLUEDGLTGIRtyJ5pBbQImZOmH
TP+iapCQ3Etobue56Afs6+7zD+D8k5wN4Fo2cryO4Z/0m+cM/TWbWHvFIMTLZ2mcda4F5qOM7mnQ
kdXW/uMNye1bPa/BpmeQ+GDzi4tiWMY0tXGZ/6ka/oNNwno16hPchWhcnJncRWDZCGPKtVGeZVK0
vl5Qko9BCBlZ6J5gw1mxwA1tHMzkkwb4oqJ036I8G6Gc8kSj1SZLiZJh7/6rscYtdbE9lB1Vpz7J
B0U0jribR7KbM9gz5wLdQClzUwXMduiHZLAbKWjixdbobVMSoJk+0OLj9RPumuRGHGeSZgZIOUx1
hz7YM03znTSKSBj3n1MUfe6nUccLNINK62drKmiJvG2x6VDfgevVDovCbuufygAmeCk51dkvzUjA
7Qa0NFW/zcNKUEzZzSIxHwjKCZR/L0AOylmvzarS4qDKFjubHtr0ViOijs6+7W2kcJZemkA8BGdr
/BQZ5yOxw+OCxdb1djpYh+vf7ammxpsDwRMVKKmGCZPmNLOL1d7sRxIHebOC0dZaPqih9WnMMPnb
JV6JvV2ipgf8fUZXHBy+8vd5Uv15BXlzHZU+nml2XKagvk29Ym0xrmke5yh21WlxxpV4CSq7XZaf
B0B70Lo8g2LFa6z0BDpNO1SL02LJh3bAwF7ReQsdvC7KIi9NAeiUSYcitm4lrJtHQ3qukuSgG6YL
Xh9wYuYH8D6D9DW8KUrFXSPd6+LQHUbyI8Ta+5wkPpG0sz6170wJ8W4aPoaK9ZeqTzdDNYPXtpLO
q6pN9vXL3E2htpfJfbhF06VOKoDfMFvKlxi7FHat5pqvWcs9eGndrqhAeh9Fp3SMzmOqHDtSfO4J
dROduplZvuU9sv05nA+nqIDM+TDFT8xBTI/ms3oLcEl6LgOXCOLTngcAvg7VgMhhUJMfQ06HMFso
QQFptCQnnD5jNVlwvez2eFVF+RnVGxUdAwwFv/Tc8jSjll+AJHjq/Vl+XwFrnMIXtPWf0ughNd/K
4ZJEc5TyjjYWtshnxTFb05brO5DpXteVvetSwJqOkrOOjhhfyyANqfJ0QuWEZpgTHVq70d5yjI0E
9gs2gS6Z51SWQ1Rl5fJTSF2DfCaqf/0Qe+5wewjOeWjtGEllNWEp1sB06wJEWOUGrOeC777r+rdi
OLMq+zTMBwUJbedNALxNPAVz9YcBuazqpSfLBRLw9XOJPg6nacosAWOXolhgzv40lHYuxPjaC8/b
I3E6Rkugy4UlHgZj42qn8JN2y4Y4OqebvMphELALDSZwlqASKh5yYj//wpA2msFSpI1mtMOit7M0
YvR0lfEIkTLdW6zQq5pqsuM8V+x5/mN2I2ZTwOIGCrcqM8y7lyLrObew3YgbNcDxvj4o5FdoBG/5
aM8ilJciwijNs1jt0oCizzc27xrr63UB+9r+LIBLU2stTeIshslifBF1Avv/SbuO7bh1ZftFXIsR
JKfM3UqWJdmWJlxyOMw58+vfRvvYotC8DR+/UQ96UARQqCpU2LtCtUHh4VrsGrnNRjG3NuuiknQj
bi0Bxkklur34tcSYXTvxnMO+jr+thrm7Wr2Iy1igeP7zEdVZRf9S2YW93M2gn+zHO8GReufyDu5G
Nls1YG5yn3SNEcl/90rc1/K3BTKXWAWYZJr2OK4O3fDAVVzd5qpHrzWl0EuBHOUIIcAk59HhJxt3
A4HtOpnrnUa/2t0oGFYHtmuHomiiYYZ2CiAqQMQvlRyiwF31lGURmVy8o86mc+Q6js1qbErf7NpP
QlrciIkY1Aavx2NXb97EsKlcTas1Qcy6yh+k0hF61RbTv7lnGwmMrTAXLa9UoYx8pY4/ZS3Ahppv
4JDjNF/uXrSNFMZcdGOchED5Lf0lwUi3ihEjicwfp3QFYC0Y0TiKv5c9wHzMr8Nhn7hr0QOSQ9Hh
wnKnd8gx/ULHVDK7bjHQ2h5jl4vtTL//zMhvJDKGZO1lTY2aAQW9yBUxozjcz0FbHROMwZTuPABK
7PISeXrB2BN9zdBWnkAesFU+p8n4EYAnK28beYti7Mc6l0NTkxDWMbMGV/M6PwS3EtrQZreOrNb/
i9YbbXtsjA2p1airy0LCWH6aHDGsaKNTzB8bHp/hfoSzOSzGXqjgdU9QjIn8JEYFfXYKVzZcNOU+
EWRB0uVvS3fbpTFBQKin6igWqGkr5LDYM2C8aGt1mR6V4+z/VSfkdidZRJqiT+dYFQusUH5Uxk8N
4anfrrmHTqOpSDdQbWWOqswkbRFGEwWDWc9cOcdMXb9gOh9zzk4dppGVrNN1Eiq2GU0JyALHjxUy
ltacy/cRhuTsflZfJGTArVKuD0qS+HlsNlfmLF3ruLyWJn9JkElpkZ9urHZuLU2AZc/n+8JcPtch
uZmU6HmMmsoexBDA18ty6OrRD+dpdJsVXc7FD0lqvg9h/qII0UONrH9E5qep7BVrqcl3ecwWT2vK
oEWJ0758NffdESAn0WquSWCeZu7msOZm1pMWEAnXkzsepMAE3blofVPuga5+DS8hBDyLt28O3kQy
N7UShEpIQwN1zMSwMiCGdIp7eVX7BvxNAnPgmNevym5Ct5CSA5Ug+TKLr4nUWimehZcF7fZGUMTO
X9vH3E4Z78AwVsyfvRH/NT/JPSz2Ykba3LUznrlNcUXniCEQVfxRf0R/kF85Ruj8QevAvmH9vUS2
D7UpU7ntDSXy9fZIJ9qTkzXIqTX4k6FJjnawjahDqotxOKMPw4hQX4tvk/EvEnWbI2MbUWOwNBiN
LGM9/b22PqftdT9/+f+pBYv4M6yxbAAhLQIwfBI065GGeOYT7SXvR0zDcPsZeZtG/98826RMKsM1
R69w0nRgbb3tEx47LE/3NMZQgJwg1c0Bt5b25UTgkEGpN0NT4TVt9MaEuQGwspo3bPk/vN+b8jG2
wgDE8bAC0xGdMuWhKB9or7dug6dpfqJoO/xplN3+o616MLYDMJPhOkqQSOeVZfFOdalERUN5GVCy
ACk/1N9qn2uHebeMMSQYS1nA+AaT1TqSB74NMjgh9ldDTbsGtwCXo37fJ75tLGNKTDkRwyaFPPC+
WI18Y2rly7gMh1iRHQy68+zkfpD7WxyhLTUbBR1TqTPH4tTVFQXpjK6uyqbNnLeL11oYNT1KKm8y
gbOjbMvoLKXyhBbjCA1dP1G30CyKqRsFwPb8li7OBST0YzbrM7VJMPQWwjQANJmG6oxJytlDjlMj
TI5B6aulqnMRV0GeP6IT0NUn/S6May/TFR4nANW2sxeCAuo8iouO2g0jK5PlxZwiZGyltPFInt3W
dWf3S+s1M+iA5drtl4GTk9xVSPTqA4/aBGYnWyUO42XE6zVOfCkqwDL3eQDPg9i7Q7hai+5dts/7
y3uTxZxW3YdVE6ULfMx6U4JQ2Ww/lmABLF/i+inmpXP3Y4TNypjNnAVjMIVZr/xYAxn5yyS96F0V
rEl+1BfVbvTcbWfNjvvV1knnhGVvX17trm5u5DPOIRNMKe4EDZWpZZbsJQN2UJfxMNGo+T/XmLct
ZdzDKszVuohR4k+pamvi52pqbEPlMfPstsFCLX9rCeMPwmTVMnmBF/o1jVN/+zmNIwWG81+mcXjr
Y9xCNiygBjawvlUFjXRpgtmFuOvwNz3f2/UxbkCP+74Dcl3ix5Xop2Z6iFfyeFkdqGW/dFKM5R/z
tSzBKRt6s/SPRL4jHLJrlOya7ErGzavXV7ScczRw13S9nRo7bVE31ThmNU4tahdLWj7o2R2aKK10
4tVHOarO8jyAi3OWFeBp+CNKgGnkdGHmXt69/TzlZi2M7dD1WGrQQwM7teRg3RBQ7ZXVUPEKU4ld
pUgidx6b3BXxoHXbRCqsom5ul6rk0UxwP4QxK2aX51qkYlNjCXUCk3IG2CMBMhhah1xetmPfYtJn
DkpsqHEzSgMSrCQbNIx4GkXm1DNIW68QGhmVQ5TrOOaF6P/DZP4Wx745ZM1MJLHGI0B6mOz2ULix
l39tXRP5qT9IydKdOr8Rb9KYrKIwxoKuzmvij2h6dQRFnt1WnprrVuiuTKUBJlmdtw5qNkEbJ1d5
lV4LdTEAbTwrUBTpOIHLvqV5+xpGwQRSSg3K2bGvkuoJPQVflBmV8lxPXy9r8v5deZPD6E9D1HA0
U+oWzAKIaKIn8vLB/0NF30SwnqfVZlPousRP2+SJSOVtCrxVGy3xx6gFy1k9Phd9eUNa41NerZ8H
te84t5W3l/T/TVjWarGhjaMQ+93YBHUyftOnJpAE6fnyVvLEMF6pq9NxBfxVAmZIL1qedbVAu0Ti
XBaye16qDNZTESAtmKZ5v5YqKo2qkBH/qb23mJWTCypnt/bPayOC8T5RI3UGECwp0CHF9P4vMxC8
1TAGJV7auRvowKSohh+XJLsFoRmnjr5vRd6WwyYWFxPv4n5FUD57i4snqxQARgdEOa4KxgzTISLH
zXEFMoakbJtkqQakStJDFGigH/ENp3NWDcQOJyzvmndgu5Zrs0LGVqxqmWdFr2Hs4Wj4NP1Ex1xp
gxyl7/qDdrwTHt6ZqdwIZIxGW81ZgzlT06vm+uNgJq3TVb3mhGo1W3UoDM7atxUSe5WGroK8s9RS
vA616EMpkOt2rW+KPPbXWflswMpZyJ29xpnsRn39IEcKUqvTs1DMoLLOe4sIw2IjpX+nzoUJW9sQ
uzZMYrdG86Or89ti0o5VtRZWWg3f8yJ3zXj5KObF69KrutWP9fWsRUc5M59CRfgxjLpjTBK6HZTP
yIMe4yk/ptJ03ST9jyIKj8pEyfqyeXHjNT929SBbY5UfqjwL5qQJktj4UtARObxjO2uVI9Ubkel1
qlG/DaPKzyPwskfyl5qkxxX3p1Kz67bOnhEUz5YxjYFJ/Sa6RG+zLn/tE7EOajOPLbmWPHkakaBs
bvAAepR65YsQCUgXJfp3jEL1dtGWD8I03uVtgblUfSHeUg5P9aTfG6kiWvo0vwh99R0ByfVMJjfX
x/BJaAAlIPT5qx4NqBQTknl1lstuqZg36wg+iUFGOd+Ije9mpjyiNclX4i5QBf1DBRtjN+VgzeUM
muUs9nXSYLNawdJAnGwYILBOjcfcWG7GwnwVZ0T5Wq0cQC8CDPc+AGXdfUTER4zMe3NfpbZelyhw
9nXptJleW+USKo5iZqNnpuLhsn3cv30Y/5FEk2ooG/xlipiGRYq+xr+ZMN81+RthzM0bk8ww+xNq
CWxYIx714UkvV8795hhJFufd7PCskkgPSKQZxD94vIXjF86m8UTQdW48ZA7lENH8t5/AHqzgsrjd
XduYD8ZRZn0kCGmHrJOWPFWAy++uS273As8mMn6SpIM0FzoSeORfbqbgF5LHv8BAvNh4/1G6WRXj
NsVmlKuCDidTdpif+MD0UYquPj/z/32UTj0gIniQRPvbSSRRwVQ5ENyYw6vGJWm1COY/DoUbOVtv
GyP3plLmRKTUF58b/TcxzKnVizYXgEkFmFQtOCVxNW1yh+IY9UBUbN1ey6wufLysKLtjYRg7+700
5hQFLe2iJKPRDkYkRWJ1lv5Vu87u9asRts2WH5vEah57O8GmrrK3PICMwMs+X/6K/3Gyb1/BnGyr
6mOc63Hp98QQ/NoU0b2vFrW7pvMcZHraAmnNeDYJCn+rZHhjMgTA2Huo2vKDmhuVV2lNdJiEKLvD
DHfk1XrIiXFOMcyls2HiqKWXq7pXEOMIQHnEYKeFlCq6dNBHoAcSgIbS/rZGL0sIAhrviV8F3y8L
aJjRAT6PgbZRJuQZmi5Nu7RFQ/LxhFX4sn7tMZOsUbyho+yAsxiMdqrPORdqXc9W/WZ9WZCIelab
uFDATq3ej5VFi/14YywghF5dcKE98BAOdvMXb+LY/AWImrppXdCiNmiCZZTPUBhLqlOrMldOcYrr
xJgAS63EPozLBcgNK/lYAHLPwsCJPRqFN676YZTG41ySq6ye7rqifczz5aNc65z+l12fsFku/X/j
E4YCZfJGpN1s+p3cmVbSFM5fHKCCZnlgE4NVC2+j9yKE1iynGiAcuN6LWwSVP1rKatFSkuIugcqN
zPcs5VYeY8JMNI+bsyHGfr3cGi/kCEgMUGVGh0KKLIp2Od8mqJ0qxOWsk6o/q6hbuYwZa5NMHs0J
66STbD/79WGlD3/Sr79bKwOxqKJSuEEd8zLv91SalJIIepj52p3k9Y8AigfsuPhtciS39f+AEnrn
EgLO1QD3B1grTZnN2OtFKXUYM/1JIkkfH5m9+hQX4I+eHnSnmJ18J40JuPSiyg2zBQDlr8zvCtcD
M9ffxRg5JeQwYsTrj4CYdnSHAANEVVQdELYYfXq/r0bZC3EszIkv1I9r+zmsJysPeRWXvbrjOymM
hk4kV5dBSwRvvUsPgAZ3V3I0bXT7OtOhPLa++Uxua8413PMe74Qy6gnfEZW6sEBlAJbaEat9HPzq
Y2elXohxy8kxkBf2QGb8CkfrDAGPfGfHrgKOH/DIBARD4JZkxEtDM62GFud+ChhFzXypCAgVCtla
Zh7o545JgyTguAAQT5LJKfOxMWlKoRqzlKkIx8ACX4olRGSczeSJYBR0nuq+mA0l8xPlWWlaS147
67I12VVEEF8g0AO/KWgk3yuiLqVqFUWz5vWlaOfGYEsDCuDpt8tS9lwQQeXvtxjmVIw1A3lO2uSY
DREBUg8AXfQjiofFI158zwueTwECe6+30pgQq8Slj7NWz3zj5UsP9MccCJSq3d6B3CrIJqsMRhTB
y2DFjJqXeUVng2LLvrxi7jcwQZSuVERH32p2mobpP3R2+MFwtKu8RKQ52iiTuC3EJsgaUSzf4XPD
ieJ2VQdWG/3vFDP2dCIb7dQkNM72uRB6k1hfN9EMVOk8+nJ5kbt3bSOD8Q5zVqyxVklYY1IHslx+
jyOttfBW0qyFJJwXwx5ZC7i7CHQU/sjUz4rviF7EUcJ9o4ZFtiVLH70sPtA+GPIwOSUQ+1zBGZUH
LjrAnp/YSmauYb+aaxjNRubLvoS3weyFvhLQflrKQUpArTe7uRu7vBBx76lA6IQq2IcROp1Ny9Ux
MCpFoct97YH4yUfEpC9RBpB1ioSg2eW9ZktHDHcfec21pyQAe4GQ8zBMwN1JAJ9jrusiJZigMEmG
JE55S/r+Ni/Gb1Fc3o+C6RdxirxbTCxCumNcrk+hRj7JUlbZ4lrNtiylr3Jh+Hq8ftBWxQfkYNCj
QhyoaVlYRih+KstqtMgM6ms9Di5r5N5JbT+cuflrl8RVJhi5T7IF4L1ynwWd2Fl1rfiFbHLu+J76
o/mTovNRcKGzYEUw+xAjaJk/dN/0Hg/IqLY75CDTkEeFQT+bOQ8wVMLTIBbDLBobLmA4NO/MvkNL
FMaD2qk+VvpkTVmOYUgzSCK8UFbu8ARV6jOZAMsDQTPA78/gbwq8D4asOsHfLG4FLkkkHgavfY1s
c8YTmavsIkceNWgbgxV3Zoy2ZLAqDmH4I4yT20goPgDJzE9JacXR9CWf82CSI2B5c7m3d0JqANu+
rZUJx6QuQ3fnUiR4+7UHJchuEnu1Bb88UnqDyxq6k/h4J4pxuGvURfoi5hDltwe6p8kBkO4Bzwfu
2Y53cpgrrNZ5Iwx0fIgC/oMNQkksfbBkwUXzIEoI+kuteWbhdPCLIJhbny+vcu/h8E48cxG7ylDK
KKzQOv+LzfwdOBS/mrwTyOiyiAl0ygpyju+RmWj5lleoj14+YpCpTb+0uf8XiwK9nCxTKggJ/Dfv
VbQXYwP46yACEZWydSuytK5ayR9HUcrRXpQTSyjbOxqzWQpm4MFL8SCimbGR9eljtxjcRuEzF4/X
g0qJUEwVwa7KwkCLsZCgJDiiNjLY5IhJ59miyNqTo3rtMflOqbx42nvuhBmZjCuUmskcRAO5hM4N
/fgLHoSGpbvZ0wAmqsqpQZTtxE/CB651OLuhVK4K0y4BVQwdZExOqDbCStLECY96T/+yPqboZATE
sVt3eBl2HCdypkonWaBY0RWgap6xI6Lsqq5Gt1Q+8GvvVl0PZKV/AFQAR504YtgMUC3p6P0f1spX
mhtJe9U7FKhGLmnAmRl/vxi2giHp2pKirlEgDp0dNIEa0yF0TLs65EEyXAkOL/A9NzyMQEZDjGhe
Z7EE8W/rZLfiJyAHdbdSEGIWjSC7mh0wGOfNETwIL0w7c8eMYOZ2xlFXylk1IC8hHY01dJK+9ypk
e82h/MYxBLs3j/Lg/NQQk/FVapkA3KsGOgSFeh1ul1vta+ZPXkks8bq1kfSZLN7Nk89iAGZ5jI8q
tDoHcij47XpncrMrCmMmWvJT6vSfu3tdtFYAsovffwKbAQ/zWN4Ij9NV9qDZ403+Iibef0ZzYz6I
8WSx3q8pQrkW9FLwMGtvtcqNkOmcIIu31YwfG9qkRwcR0uXAjEPOMnfMTHYuHydPBOOrRjoPNeqg
r0qG2dbWGRabN8x77g+ZzWKeg0k9KGmIgbJTL3b7nLy0Vw2wcyswE5KvA3ce5izKeCcOULrvPVUy
hBj/U+YCUUYUKEEfTLRfgBtlXN45AL++F5OHkhjKxlD5gEe1VPO1zT9dPprzZzRdiEln1QDFcg5c
0EWqnuezWPn9l8UG1uuj7Id+VWOoNnZqtzqMq/VKvo3H6iBbmSOkFtfz7N67zRfQPdjEpVIzzOMi
F3QrZVuwvjRfG3f1koDU19Fsmy6q9K4G8q/EqYDceLi8/vMUHtZPKJQPeK4IUdjIXyx6dYg7zL/K
pzqguXqlNwffiJV+BDAbiLrdPxjP2XG2hohkjYiuIGCmsmgRqbCGSZNpNZR1cpMrYD8F8/2fIcLs
XQzIIkDxUIHlccYsgagJBfZsqf0Mr/p2BfL+GlC2+pSArR6sQ3blcrZ0f3VvEhkHpTZKOIAIvD4Z
0vmAzAzwbrSjcTUFBScJc3Z8QO2RJJD1oNytIautMKaFDMWwghkEzsHWMRJoRR9VDFr2wfKhcyR7
vO9f+L2HZ693Vihja8xlVRsJHfZYoG6tDjDZbrWH6GMLMCha1uqvdFu40dzi2gRJSX6r2fOP0uZO
n7C24fQVwLgWaWaR3p/390Zv8C5NFyx99Ba/+tQfsqPg1i55UI6LQ4usvMzvqRixfbGyEhlrBNax
GcXE02aLdhWE97RAkgQKYDERfoAisDiuXxNfv2+c6oag+dIy7pCGuzFs87l2wpsKTa4mHbgcAo7K
seaY/TJG5ZpRzSe9xJcpd/khu+2dNgE8FnKSGWbtErtILM2d7cwIMICESRJe7HDWhGfguSIjT42c
jY4wWmTUEPmLEfzmJRKiVeakhtd3tTtErdNooV+mn5bkNY6ORvtYyv/9AryXzOiiPig6ek6nDP1y
OVA87ThyErewRQmFVbAYEAvoq3ZJbN77lw2umRWzuAGTVjfCXIPXHfA6jaWEo+RMcqkdlaHmBChn
9JAn+B5acjzh2gJS7r2ij60sFEKMzY1RYxEs/ar+MPxDjuN3IAZ731o3ftWOGWZGvTwwQXAQu1Og
PfdPMec5cVrSe/VHDurtO1TmwsWrRrJwjHK/m1Q0lHWyN6XLbFdJFNsIWI+YSvlc58tVY+LD1P6V
o+PsQ4Nug0m5aE0CBGpQhL3fBmJUkWIg+4YcSvJR99ZAfKa118ge7vipURr1sWvdCmOuulFJA1kn
qFWXPajNGOTmYUyBzzyghTrlDntzhDG3NxEz8D+KZeFLLZryrLDtiIeOo/7h8g7urgn+VpWAjKye
0dijqju2jQ6WPUm+jsTHXDlMUpAkQLcbOC6QfSmdjmojiYncK5FI8YiZKN8cw+gmiRvR6UEQ6Zjm
mtm9wh0lPXPy4NSFH4AboHEMOosY+wMQhaaQVXikyY4fKSYKnfTMP9OgtLxPuPRfZ2/QkzwTyVIT
RC0YzmceDWavdahBQh59n03/6J50Zbrmk+ZGwHxVfBGpivwl/iFy5s3YfdXB6gBsLQCdAZhsB5TM
lMS0rYCIrhYPYyJj1BMcD0pkT/PKMTpnFp0VxRwhRdHTZgMz9nSFxO788TNarMHmGd9rHy7rJT2c
7V1jRTGbma6jQDoQaHu9ATtdVHaYenN1087gOSwWi9Qcb8k6S1YeoyxZZIa6AL4xoOYC/hkZUkqH
JAe8RrfdwzLA3U7ZFIG7zpjtUldbY2onFIqN8p9Oqw56kpbg16ytdkl+XN5C9mrTJaEojWQL5h5N
haVTr4C/EA0SYPhVcou2O8sk/hRdNdrXqFUPl0WxYRcrijFWRFm6MCRd4ROh/liZaK5tKw767q4I
Fcqrw1AQcCq8t/TA+JMMYwZ0NebWLLV6CXkMYHtHgyTuLwEsH25ep+2QlmiCVZbmuIi1A8JnF+GT
CyZe7y+2CyhhGiVZkuC83q+lEEcFYKlgqk0jzW7D5wxwgpclSHv3R3kTwa5mLIhZ1jp6WlpnyC3Z
XQMlnqxq/aJXDp5VN7M7HQDJqlsNJinTxx6zC7V/+Rt2T2zzCYy7XNsxSYysAGFgj2gz/kbSj5cF
7Nqj7SIZtUPpH4w9VUcBmX+SYy0fisNpYoCb5zvzJicV36xGeX9m0jjkud5CVueOwlEDaxr4Fq2q
A9u06EiZxW+K3VVIDY8YvBpFPGlotLnJAYQTmE/zTtY90Yhvqqn/hImMQEwmZKTy9NPfbCVaOnXK
fQRoGUYlJaEXtKZGZ+C/XHTEXoM/56LbVQ1w6eCZb5rnYC1FkTRzaArGCTM8Cf7FDgNW8BtmOBc7
bF9bNkLpfm/204yBnKcMwFqlQ0Ea2rwo+Utkl39Alrl7dDrG42VgtJ6PnatxkcIgQlSqxvZaVnba
e6T8QBpOTHVeGYGNx0sX8McUZvMs5kiSuV7qHMQFCygEwfaIRkp79jRPCsh0T51YHBTjFf+5T3WP
dc9buYy7FIYCpE49RhQUMbJm/UbCDAgX7XCvgUdHTyomIVSiEe10JzcnZkykz5vuN6M3bd8h13Qq
aLr7g5mgPZOJZBdB+y9cM55W7/VDbkqtWhrkuqVCW5whMp+LMruPG8UVSvQeRqvTU4wJ1QTQzzi5
a62Y1pCG9xjHcxVDe+ozWYfDqD9nUR176GbnZQX3bs32A5k7GknVVA4pUsb57LV0CCX9etkK7J3q
RgD7mgqT1sxLYxW8trwvOtCHmq4oqM5lIXt3gygoqqkGguQzkPlW1pcIFcYCxGOrO2E6BzB1jkEe
p4GTBlCp+WeVdCuJvfAEHSHp2AleRDDVhQHnxsHU02syKZ+rFjSDpf4jSYabXp9WqzLqh5FIV/JS
AbEBtpbkhRNqxW0zGDdqF2N2SfUknHRZaw91nbu1KvmYEXPjIYROVPkz4jBv6OubsK5uimj+kJhS
MI2GPRRlYmWKHJRmep0oxVXdTl66AFqjGxVbKPXPUSH7Dd6VllmWnBPdNXpEgY1Ap4gErHvGbQEc
oh6kFnSw42DVB9UNDwKql2jlmX1+OXzXSW6lUQ3eXNi4rNt5GQAuEN5EiZ0Ea4C2ZFSHjtl3jI04
uf838TTcCBqzdGT8zrphVGFuR9WYwCOWyqkdRaMD0nXZbjqEHHGa8VpidsOqrTwm4ljSWpvSWYp8
jK4CUE615eWRki0SqzB9yaZ5JdMZS9to0BXGu/97Af1WOHOWg0YEUUf2zMPUnKNKd5UOrPD2fiwF
K02/XL6lu6Zgs7HMSZqiFGstgYEHmO1K3Mb8Ry45Iva1ZSODfsNGW5qmEstOnwHPqhb2oA8PrSYc
QiRW5EJy804JymXw4kL3SiXWHEHKfaHTPXnseSzzvMUyhkKrU11fRcCKFqt+25e6r9bCHXp4f1ze
U2qfz+zRZr3Mm7YV4rlPzSHy5aEJ9DC+77L266itEirG800lpcehARozao9/AblDA5/f14Rxbdma
tBVqjOBmmJInA70kVVYG2WwcoonHpbRr3jeiGCcFy1cn8grMxSTMG7s362tB0K5KNb/Kxurh8oZy
zo1tZujSbi6lFrzQklK7Kupwinm76tzmgl0/8rYktpshlAUzrTE66i33lPpxvFuDtLMTtDOg+WS2
/3Pinj41NqdlMkZG70GPJq6g7zADIHfZ6hMYPOg8XjtYOUB2Mxv8vy1aXxS71ZHZ5WWxd8OMzXIZ
M5OlY0bWjg7jjccxa8Cpw4NR4Z0bY1ySeQWGltYDs2s9RPNBaG9VwsmK8YyLSb9hY1zKKjPDfEQs
I45Ao9Vil2IiUySyGWMAbnjFf6+d5cLZc2PMyCykgLsUoPrplLrg2QIrxCetHUF98EkZXrXyulQe
a17Mxl0oY1WEouxlgIwA5023O9c4Gq+5F6NPSUP+Ci1Z/Nhf2rdj6ItCytEEVxBzxZN4LFQgh5qe
o95o1uwsnxLzMyWbryIoaOQSpwh7uH3Tp9vMQ/2lturciv6WzkKqZG08aSuBC47qq6m7HRvQaK6t
JTZ363K9rDzfsH8b3sQxWYxkRUcjocPYhQLfXoObbLb/xoq9SWCuu5QbaTqKdeL32j9hTW4xyWxl
pvr5spTdxxTK3b9Oje0j7HQdQD8y8lsDIBaAfXlcPtCBsdZSUYHk2ky6LWenBJhug+brTImd6F20
Jp6bCOOcMsDHDz+JmweUQA9GwNfI3TMC7r6Jjmi8udkpSiOO20VNYbH6/KVUa1uq/4Y5Dr0Qv0Ww
rgYsdnjUKyDMQPv/rWktNwBTvO2+aR0Nb+3GE56b2Lt8YrtWEtyqskHAPEw0xmnHploMZQPsOrm9
LscrJbyO9b9IqoLL+LcI5iZ3cpsMkwF4zwo4m0p8HxqPf7EG2pMrItdpIgv93gqrhYjIowdkXNsG
RX5byopVEp6y7YYcGyGMOxm6KUyjFcDjZZ4fI/mlzHu8ADSrr3hzZvuXCMOeqCvpEiwfY2zLCcRZ
/TL+BA/V8b4Ri1dK5xdeJc5kZdLr5e3jymN0YO1wtcwVxp1O5M+HNSDOfJyc6NQ/zetl3HUlOpRB
VjHqiYvL+MyEDJK0ikBfbSNn9qKgwGgB+Hzf4Oj4nOt0w1g7sRXJ+MyuTOR2bAHbkGqrI6pfAFtq
gZvOHoR7PAIu7+ap++OSMOb0iFQDL4SiNvwcvVSfym/0FSdYc29TemaQU+p4yq1gaY2XPyD03t1g
zF9SsjIVEN5s+acHnvPSCGrpp9dAqstBzoY+OcwWvRBkAvyWIitwnAtPJNuTEId6M4uhYp44MAw0
w3iVn+onq6XZBVDCuIisXJGMy2yGJl0nQUrRyaUe6QoLP8MYfXwLFmMnciROqXD3kmx29fT/JtQj
dZpWGMKJ/PzQH0AFSalb9SeKFaDS9bUjR492kypbgYxVa9FtXBU6xhz+O7wUd3GMcQsHU+wHUDWd
ahwTSMt/or/+KS7SznXcroyxAMoqVLNBsLJfExT/GXOE7hV7J7cSGQOASYOwISsk0t5+1U3BhPFZ
twc8bnpQAhTTJ26P2N5zbiuRsQJhu86kzyBxOJLjIt2VXuE3juyN6j3N3/Aa+8/a8eizYCuPseH1
rJWTVIKAutTFxWpEzR4AvSkXup1nkpthwMro+0NTFA+N0t3KU+5G0vy4JOZjUTZPsbGs/mU7yNVf
xu3X46omSQGdogBDb5UQSrLJ3W3O+Z5s8uZyxmMtkyL6l7AdA5TAXUf7mXj3L2H7H8x07YWem/1m
pza6eB3GhkqkJKKU1pOiJVOKY373P28nT+gvm9XhGVtMmfxXQHO7z8vtuhirUwl1NI8Z5sU6Tf2O
xjowFyouEeZPYisf5673ZZJfw4enmJWTeNi7u5WmrXTGDkX6nMwAkUn8pi1Klxhta4caSGArMKja
GejcHVLnslN38vXSNB/mES2NRO8e1gTIHpKUud1aD848IVmpF9HhskZT4ReMyKlbbnMMZDblPqXc
o0v5KR0OMwgnLgvgmWGZMVNrmoP8b4QEqlRvZpiqFb/RjCuNMVGLki96WBon6rQFD2vzKkL/ojSi
ef9PQFGpVb+0fYyFktYwV40iivwwO4JbwxKrJ7Ft/59eU2asTlYKUmRST/bfrQ7dn7MFoR4g6hJg
IYDbif83+lCBxExMFFTKoky5ySrQj8jflfLrTEbQICWchZ31Yp4MPIBKEDUrYBNm+UXDrEl7vVkL
v8Bd+JwYa3oYsvHVnIXvgCBYnBKMcZah93dTXD1NhYm2gbS5MczysVCmzuqhWl6ujIdoaD/olUYc
A6DlltIKxDYXct2Jy33RGzGmRMCtqZbxR3Xgpab3NY6Ihm6idRxNjsz1rgRp7EOipf4Swg8X4ApQ
D2Eg+WMO4A414DnFXY3biKP/bw5Ik4Y0F1Fe89t0tMdJcFBLvhEVHu7cvn3eyGGurTgti1SOeoiq
we80xL/X6A8SgLuRxUYac22nvM1qQV7/zkicWmvPlHwjjbm1UWrUk6JTf/APGo2L3ColJ02s8Vl+
kUEYA4DJg1rQEY5rcsQ/nunWi1UH0QHj8g9K6GqIeow7aJMFCDL1Aa+8RLEzxOx34pcOky38PM1Z
i+Tppmw+mTEBS5Vm4E7IQu8nyNf8sEU9z+FHDqLzR9A3uzlL5FF+6Tfbp9woCqkGOm5FJxLj59JJ
G1hUEMY/NE8CfpAwNUAb7QOfRvhn4c4scfSd5YacVSWdUwKqcVwvFdtb3LUTdzSXo36nevjmUpXx
WphhjMxoekiC2Di9g/4LWQu9PBcUUGWs7IrxKSJUSLslWvYkSvWdaEpevNSf42jmUDny9o8xT1kZ
rZUkApF1ru+T+Xkwf2RDbHN8PP3eS+thjJKo90okZ6Pg9eSTkjwl2T+ZWjrTUtpTkv8faV+2JSeu
bftFjEEnAa8Cgugj++6FYWfaohOtkICvvzOq9jlOR+V1nFH7oerBTqcQSKuda05mliASyoaQ0ISg
XykqA/X97PnKM3z9DeFJCEpMvnk53FYswzC1AqNXbpJhUmM9rYOw/wmVAytsQNoCla4/L/hl5ER/
rXd+nk9nphpk15pnSG9TGU9EWKCVWK6OA3/99X4tcnFQzBE4DLRT0xWhGw1anCVCwcViPFas7GCO
us18ZpW81sj6/1j/X+tenJrRxIiXp9BIc4rxvhqxsSzP77pgShn+153p0Pe2qh5nPd50NebIDXO8
dqi+viS/nuHiUFm93eTFBJM3VIWMxaCOPJOxU+lj6Wb3A45B0hC9ce3xrhuGlW+231yzPbp9+eQq
KxyAOOys+Uq8fPXNXPhFpUhDBgeVvn9RwTjPYPzzWv16AxdeEZq5eshd1DDBALsBO1hk2pCCtn/Y
7ndPJ608lMAc2umVLV472Bfe0RMGX2zdorTtinjACKOVX00Kzr/jTzu7cGfVUgZQjUdDH5WExEWj
tn5R0Xn2ragPZxWDCdpzTjiJm+tn+8vtYfDGMQPwpGAI5vd76zkzIWrGva0zO/ag2EiC5gqF45cn
99cSl5XDoZZuSxVaOP6AbqI+pv2D4atj3/pXjPtX3Jue/2mli4JhT88C4qBOg3M+G4ch7N2KYWbi
MJ2romexKmp/u4am+dIofVr0wvJ1ynC5LE1jRbG9lmxsL+ntK13oL/OQAKjhv3aH9OD3r9Sni7sE
M7BuGFq/K2yIeHf58NT6XXc0Jufelyq/amy/8mLBmUYXmOHzuM3FyUht4dSmwME/65sVL9aaYGTC
YE4yRzYroCn6PU+jPzuRL7OHT2te9mR7s6a6dAZ8wOaVd200zTcgRoiWBYIJEFzOFZuNDW03ANkV
5P7K4lc2TC5Oz1zO0+xNs7H618KiX12+z9u9ODruDIGnRYBnhhcOmA5a52jN0Nn8876+Op+fF7k4
O7YxmhlvCoSMsnh1xQzzCT5zkY1XNJWvbeb8958iAFH1pKnOlBUy+07KQ39Vce8fo8HnqB/wdQLC
GMDL0fj4fQW00kolQIScOBzk9kzsPB65ILn9Se5BlDfHTnSu2M8t9GfOk7oiIW0I8kQLbRiMaV4f
Ev7yzZ5Zpl0YFswPXBwYS5ulYVepSDJuQ0JqWo9jFSli9uFYdeZ3p6vlmuZdHGjt7Nt0bNg4psb3
irjVEZr2h2IZMyCnAKf68xf/8kvYtgfOd5QuAMP//T11gBjbA8im8Fy4MOaKYjbj36yA+Zkzxh/M
BhfBCBS8ONgrQSnO7YccbF55I66s8OW7xW//nxUuAotZO9I3FvTznBzd/jyZOoQ0V2nCvn5Tv1a5
OFGpW9olqUSWVN1/AkrDZ6DcBBVus9ygSPZv4T1AGPzv1i4iCoRuuZ/6tEhMngHzWbgHKN7Gi+GH
hu2GtBTrjtRlaGZz7BvXGEmuvdcLq56PRm9JE4VmajexFPXRIWptanvzXx0Q52Kelqd67swzxDRI
Z5a3D2l9hZL5a1cB3gV0l0GYiomT3w95KtzOnCV6sCBM7kLnL2kRr0rOgx/TMdtmU/IvdvRrvcsd
1X1dQUoZUUxfwcAUEMfwr4JDvvRAn9a4uLgaRNfQYkX84mXsPIZRvVvgxQFxuPd/7NR/FZqdySv+
8xKdCwc0O6YROAOkzxychGI6yhEqz9JjDZmu2KRrK114ITobvW9o3LQGg+T5gxQQWXPHzZBfKw9/
eaU/benCDfl9CRxzmkHhaK4gNdZipNq74lGvLXFh/eoWImd5D/sKIL5oF7TirhHbXjvdzoX5sxdV
5ucyQiIA5o2BEzoWKzCF9qCKmTf/Lgv4fA4u7GAzarvpz5fJ5KvCQeEepAZ/vj5Xd3Rh9aQrKFh6
cX/+jRjJ3+JPlynV5x1dmIfAxfBFC2XN1Qj5u43qredKqyUshmA76uquLMG9kxejZoqmfQfUfVUk
VBaKyaJ/MojS0ez4RWwrEM7rdtTxUNE9z00JquvpBXzwuJTzo1XqMFDd1iXlq3TnBy7nZ+m5z0S0
Nzlk6cuSP2QSMCIOHpxId2d982a3aLH1MbYuCgqSE0s/9Dzd9d14aywjmPlI8B5o47U2yxM1wacx
5DqsEKCzdBofzSYbWddbP9u6LcJaBh9FK3Uoe/AR9z6GYDqnj3rQvbKRGj8M4d5lFYY0hPgpzA7i
UlSBrqMd77hr3jh9syvIDQWDR8lE7z5ZhjLCvKsAGzReFw/0xm63acy2CzWpH1vqn8VxV5MNdMvg
gY4NqvCxAdAExherrZ8321zwvVFWK0t494s33vLUuh9pkDJD9SejgXsbpZ9oJ703eghzpB3qXwVU
A4lMP4xUrSBz9yPrHWBtlxvuoFi2zOA5rol1cnPfD/Pe6sPAUWHaLRBc7rplX9K62KLWtZ78Ztua
6olY09ajI5IURIdWC2xMWlfbORjuwRZrsy5FoUTX5b0mvoMvUoBWxmvwbnOABfyetQJUAjaBXA83
jZrRJngoK23FpNQQXVJFrGS5Mvh4l7o1yA06kIfV7rvm8hvm6h6lKY99Yd3QsniWucLEHKFLBN5Z
zmZMP4y2P7Cq0rvB9Aqm/e41t7t7VaUH3w6SDIJCjQp+tJ7omHbQ8pwgcdS61Tpzxsjg7U2Xkxjq
6j9ka68H8CuAbBUdCZnuKFgxhrGfQjp5SVeXP5ZCbcei2FsQKZksAoBmi1DTRGU8pxtH1oAbluVH
wLOnIK9fXc73VtpTxrscokzLmkBssxIgCG7bBy7Mt/N7YrINhpjmBHScTXM/4HhXPc1Y1aBmMdIH
5Sg8ttJ3nJT3Zhf0UdunL8HQfvhWO66lHAaQCBUr4pnGmswjzkI1NKGapyIWeS3itIOM4hWrc/aY
F2bAB+gRSCnfP3PyX5iB2ZTCAQEWvAG6UQCJbznq9gBaFrt5R+voympfOLnPq13GCCLt7S5opwz1
Bx2rj6pcnbmeIRsRqfVko0BpJBAXnXdXmZquLXwROPQqXYTIsLALgrHMSIa/tMiDAAj/btNvg036
LTUiY2NdCfO+qv/9tuOLAAI8qWPjkSX7JOcwn/6PZFvn3/WHb3kp51AJiTZtBnyzWjkrsl/WvPx+
xky6CCXAAjtnD3/+nOezcbkeAQ0/8c0zJf9lktP1tBCihOZmP5K15xrHegwK5hf53hlwioiKual/
TP18JbS9El5ctpiIU3q5DeaNhNBTkT63IJ7+88a+rJN9co6XXSRAkDFiMLkNbsUc298sZu34G73B
EMidsYXawBLRuz8v+ReA5eJlep+XvDgo3USWTnspIgzMvHsmQwnCeeZberMk5krvRTTvnBCovlOw
hwkKXZDL0ysg5S+H7gLIgCA19cEsf9lfH3xudKbuzsZgWS17fRCHAJRZnHlvmLyN3WdI5axobG8b
KARduSlfHCbv89oXAZ0m3QgibMS/dqDCZehCygFyEU9muTCC4zxUUVmu/vzSv/7O52qJ75KzGNFF
0C0HN/Xk5PFkaDHNfS4o5yDXRI3k74IysKnXe7NfJpif1jyf7k9lILTXqlEiPk4Kq9wooz0Y2o6I
a62v7O0ry/75dl680KXnmTlCuPkv4ioBXrp0TbYFKAU1+zd4ZrAO/bIEF+FxjookMP0oRvzd5aii
if3P0MMZ63atonz+dRd35bflLkJlADpsuxrw2QLx2Brwrrm9MvXKGp1I5vOV6vz5l/1jMccFugWU
Q/8UJrCgWYm4iLdJPfeMUHCpjYwW6piDC97pf1B+VdjliywXFEe/VrwwBXafjRZX5t8szEMfViu1
hquSsZEYPCxiEIr+i6rHb0teXASTzlBBsSAhPEz9KqiN0HBcpuSV/sNXXvjzxi6OvqxHf6laP0vy
8n6aEe2IO+hdAgKuriRTX3iI37ZzkYAaXQaYkF22idYVU74fNbZ1xXZc28vF9coXOvNABLBXpEEA
vkFpxWxMpvIrRvnaVi6uFuSQG6NpAAecMgOgJErvy7n69mdbce2IX9wn280q18lxnxz6mGdglzOK
iJerkrxN9s8gu/3zav9kfbX9377O2RV8soDU6k2SYcI7yX+CLXHjHs1bFwTniHzvUIRf8a0REg9D
nypZ4ibS6/z7nx/gCwv8ef1Lyp66qQ3Dtui51AIFQDm8166zNxGj/XmZrzL639a5CDr9wuwGmOAs
Mc0tNO3C8qy4Hv83NYrflrswG43n1ETnuMNTncXGFCCN+ReRF5YAWS0B19s5X/j9y8224mom+HKe
Yd80VHyU5nSlk/cVgOjzGpc5QubXTpua9d8ErudZUoUR4Cnsh7BC1C6ZDZZxn6E9mpjOmoPf1U3k
65+/3Nd37n+3eUnoJXTjZFByyBNbPgUgONCoavx3K1x8q0WoKW9sWEKCjBlD3KhPPP55ha+GQ357
j5cmHWLp2VIizugjEFeeSfmyyDqOETRtzvkAj64lWQ66J1/6yl8v7vz3n272klNQw2uk1L1Dd6OR
3oFJjDOAUrZBX0JuWCIZXzYogPwouBGXonsDhUtUlMvBrsYNlTTitsZ1GZmbeQ+21zSMj+mtGYhT
085b4fVbp5QHO8hO3BpC5ZJNLp1jQ41kNsCZXpfLLXHLTUXSHfpkZ/x/VOf84Njj2i/uJ0duTO+o
Z7VrRJcnQUM2wyLxc36eg6C1qMKKjEdhJkGZM7DlRJU3h3XWrNzMCrPWX4+luSo5WH5pHU5FAXq8
knGZPaeYHZ/OQ8j5a9vQ+67pYwyyA+1nE9a3OlGpHc+zvav0q2/PW9I2BaSN2xU9UwUIzSadRU7R
xJ2hY2qOKzfVLLOPtHHifEFxRPrgOa0WzdoAOmsmZKr9CcgowobiFtOarKOF98RH9TYO8pFOPqPA
xlbc3FIxPBEJjjVVvKc5nVi30B03xiDMDMUKqEFOio4hN3L8p2IpQSnafCMFEIpt3bzqGUhY3pU3
NGjQwZvjaZljFXi3mQ295tbeEJ9D+qe4T8cylpB0oTZoQevsxq6zdeAYyVT2W9vrZ0aIg5Swvys8
ylEQnmfm2fOLUCIGeGSn3D6kM2CUWcg1PWgJPKVJdz1I8J36WxuME7OKJurmx0C6yZQefb8BjAdc
e4u1qfOuDtH5ZF6GUQ8vQ2so75hLgsTwrYdsIuE8LlujT5Oy/Q5tVoWlfJulhemxmqPiNCzGW1Pc
epMJFuHMXdtQ88inEyQzA5MyspBI+c9TC5JZDgk122WWAoOWBHHXZAOmZm2XeQ4VkKBoUz+k5/Kb
dQzUhzNVd1YRrGGXd2YwsHRIitZnrvvTW5bQwtEaChGSMWdZvy/yR2E+FRlhZa8fFIdMOayOLHRc
m/KOmnur71Zz1oY2fn4cNi4oxIbAiM4URXazUucszUaAkLW7dPgGsAzjqoy78cNogSymZTxCwy73
CKtoz4KKJGb1VFqP4wjMtn7Q7YByG2Rg3UeCI10NSYbKWUY4c3s3JtndAMtrWMDGFdbJnsp93hy6
jkay46wd0EeYXkt/WQM6yAKnXFnDm8wHziBiEpL5+zJaoRhfpaMioxpWEheqz0lYgqO0dTvmuSJy
yjb0GutOZt966m5GfM1pmJjnTdC2eTl/TxDTrFLqb92OoMbYR7T6kNZWdA3oblE5tHRkSnV0Ondj
8pfaNlmXobXNn5QPKoIJEL/6qS9MNmVHJfJ9nUI2rgCBbfU+B87e7yxWKvMxaDA5Y+io9KeV4FZY
GsOtmf0ER0po1XmU+vnOLWi0tHQlZxJDXzJqPRPj6nvRubGfFXHN7e1AitihSQMmoxFV0MCZNmU6
RH1msR7wBX/xXmBbmcLojAI02zXA3e+VrJeH3KyhCZxvND5aN++a4Y1QM+oGqAW7Hz4pNqX3Pjgp
CLarOknNFGyWSyjmj7bH5ym8KAP3oEiLtY/6u6XdxCs5K8WxyuRNZ0C4dHwRaRMu6Mk4A4lsDPFP
th+CbnQ3uRYqlRi7VsAFQXJmLAPWuN3K4UWSp3dBv4R5gAjU7M2O9dVjlwJgAIojOiqGdCoklog5
DGju2uxMlCNx3FDDT9oC/ATZoTKWfVFLzAf0R8hDx0tXoIjebU1/idLpBiwHkWGCer8vQ28cV/gs
oG2RXh12+N28uTG8O6eB/kw/bGYfo2T6BZ2HmJJT1qk70c8hDhXurWRgaWUuh9w09lWbT67WOuxr
sfK8b2P/CDnegw/cjM5p1HYZa1NAuotw4nrXVxXL/SkqzSJ0ijpUqYgWszjVwRsM3ivJ/WNh24lf
TXtHGSfQRXPWOCZe4s/BP6Y8i0XZh6Z68NoORAk0LLshruZniq/u2yXzqyU0iXdsTRrKDkRYYlfj
lnp1z4rJi0bpblq8M1OlOwP8g3Z1cscysu2bdjC2tbOrpvxUdu7qnMr0rUpAj3R0BIZ569K8s1K5
tXS/olUa2tOPoXZ3QYXaeB8w6tyAHAzmnocN77bEhiOp89vaf00LeJfgPvegauRAbEeB5uTJzKuX
ZvFV6It0UxVNE7Y0i9HqED2PrRIvWBfrUky3pd0ymG82aGflc7LFh9UBvJd9QA7OlGrj3N1N3bvM
4Epah4n5kOn3qSDPtHvocEOIfvHTN7fdDR09pXp4rAo8IoY2PDhWC7RryqyioTSj3hTRZK9z3UN6
pQxJ6YdZl+F3b7xaP3WLTMB8szBw1MR+aa3dPnvxCpSwYBJt7rOOG9s591k/ikgQO6oKM6JkXQZ3
LUYDHRnAEzyVcLzQ32aL9pN6yYHyQ8fEQqZdPrRYr9UjU2nAyqzAj0xA6ZXg/fhhj5vcxp7PlDiN
Y0XlCP1L6+jUwfdyqN45jNNA6IoacuVWp7nGPsoxssuPtKl3hgV5eX07y3cRYJrFOxl18WYOQzTA
PmbpEJrQRKkyujZ99WaliZYzWNMgzAdWWdMYH8fhxqnykyj2FRCX8/iMGm2MqxIUP4Pm1vY8uHcv
ntuMqeZZSjduYKzr9m5IdcPU7G1lhd8xxXXQvo252KSzF3p2uddLHkqKdxW432j/4eqfAcjbRucN
jH4bvkDIeiTMmL4HqIdgoAmvaLhNOaR8Gz9gdkujrrE2nTq1E0QfMN1UetNa1CTGAd4YQDtweWNj
FrMvpl1FaUjHda/zBFM4J6fMVvUo37Q+ZbbNAgJa/yaIakDbWsmjIW9xiwbovtaoBbYhCs0exGm6
/M2n9WowCHPwxaQvQI++P4/FOeY3PR1AWb1V5xGg5841WN8PsbPUO6+BGa8wFzOZb6V/AsKEGS2C
Nd1HHD3QlK7TCqAJCYemf5KqZ1XGN8vorVydHc/h4RQ82Ch3g++pxL98TFPoVflPM76f0ksI1RnE
sgZe9q3pZKyRNht1F5Ki3ASYVFJExl1bHqGXXQlnVaJrmNfFnRMYMEldpPosTtuXenqZy5aN8ocf
jIg3e5an9y6MduaiL8h5KLQTzXoOveyJBOimNm9EAH/YF2EuX53ptrNuFz3EjQVEoNqbBZxKNrOF
CJDUBi8aBFyTP4SNA7sl65ug6cHo8ZJqb2tVxsHoCYxf+ZMuzy50wMBZyHzJ97bo7ye7jWYx4pY+
OxqzkbNAy++U4t7niJByjRCvxm0VNXRD80RUZugtwGT7Cwu6j4qDeaAmDGqAm7wS8SixmXqlW/Rk
+8zYCdeFN1niUvfxPImoMqw2lJi50QArWOlepjXutHMvCJ7KWDAeicGBIScqgjpElJZFNLVrD/bD
trsVSZ1ksGnYDmMIGlFmmsgb/SkxoaVGzBVP26SlRYSAIjSqfjVAuiAweJx1d1kx7HpzYaNd7Fzr
bXZ15E3uifN7LVOWznaki+pJgZiWQFxEqqQxdZiOALvjwyxNBbfv3CsDT0QwLu/X+zbozkcZRe2T
mp0PXtxhTG+zkJdCn1JBw3GyWVNnTNMn3wBsH4NGZl/daYpZAX6a0rvULmItJQYkXoRTMq8L4o6f
bDo9paZz8nByvbE7oQEU2bP5sQxIIUAa2gqSLCUsqv+zE+hguhp6kiidujmzsGLvQXOyh6QelQdg
NUAQ2UaBcYTmQag9qAtmZE/1kSAJH9ScgKIK7D8uwjgd5s0jHaZdMK4tOoXTvIZGOwDZ+www3zJ7
RQ0zWrLTJO04b4K4XMhOGj8Ab3brmRUOgLLjRvMiXJYPYcKiVjdKnHBEYqH4WvlFolvIvip37Rht
5OSIWtyCBa2CnffWI3AShvlTK2gNm7dzfVjg3lzypgTC4OLDLZwoK5owXwyc9hHiEHi1Ir21lJ94
eXCY8xcCMvwikGGNW16Z7t6cIavQl3f2qLfaA9NkasaZ4dxlIt+eE5+mLVboRaN2f8MRqy24TiOi
IZx+w1gQ/HchpObi2qDxYq9T2AeA7cdpQuVRvTRtENbcZUWNRymyN70A6aj4FvocOVSZmdO+EN6D
xLJ8BG4w9nz6TjL3R2Vjej3/xvFVJm7C0b6nzq6u79zq2S6CiHb5ijfPdW0iIUAZtdcnO81uQE4X
TynS1aBb5+hjt21jhBkQoG733mn7bvDk99a7KXp83Kpghlev/Vk+LXPAuFExUKVXZX875zrp7BvR
f0dqsBsnXIvMRYC4oOWPScKxOBBThgvePFGiP5vlFTGqsKtxJbvxGeSQjPIg6mUR5abecwlqOjuN
DHCNzOmAzGVkkzsfg9qZWdDzHs1z7z13EYOBgz/ipIC4uEq84cbtkbTmyN0Eb3Z8wUR05kbLbOxm
A64rI1ChnXcY6MyYMX9k09tAEaJ0flSLYdO5ftzl65Y6D2pA8b63w7lbNZrEZoCuEtRvO/kwdx6T
ho9Y8i1Ph5sMmcDsALHZfUAhdeVQa+2Z+Y57hsn0iBtx/rZVYR2kAbKdvIXe+dyc1ARtih4GOiut
AmcnvSHAZbLWz2MDjKSzqBlv3/G1UPdkdqD7dd3h3oAzfrAEm4vbobppOqND7gyp2WlJRGmsrBZv
wUUzRRxrShJQ79x6eb9pWhW7ljxMdvnSk30tMQoR3OZF9UCC7Ju9gDrLyp4WMb3D0v5wemxGlcvG
9STgLkYk5N1SvgSwjXWLbEEWFKCY0gtxdE+8BR8NfaXIgpbCYrQDu2a3GaBdL2nwmioJHY7DDLkT
qRTyRfKQCz/0rTsbvkBNj9LZ9Bxj53D8pW0eRAbPiIeXsL9lXcYuTbecDk8m4Hpm/zIXXigtcZDI
sVuMtateHPvhHU0BK7VXXQ30zkieJ3KkNYxzb0U1zcN5AnvMQm+D/FnkTeJ3zYqYXcLVgS/pG+c0
nOcXzjFUiRmA3n+cWroDLzxM3BiVMCLe+DjBO1lBxQzehcsIBWGAjT0v0XADs0OijBw4Ao/GmKvI
nMx9I9XWgvs2LEy8Z2tPLDeqA+OzYQO3SeNBt7GjNIKVMTRatC7hTCdkbyqtokrwKPDEiuJtqey7
a4PuBsy3Q8FmsdPp2SO9mCgh2Dy/Hxx69DOhQ+o1rPSBqgIS6mMpIDbD5ZaO7bFS5cnVvnebEw9A
EoCHqBej5rNFnokcSmDauZl3tV+swVLHxsCDV6OJl2KurUbMEzgbo6H7gNPVaGQbUqLa053JW4vV
sAjEB92b4n4bAQGbsbKyNq0EZkDzNUduSQBR7UxEdahbOcOM9KpQb5J/H6CSSOB7QQCDgkX3MjuS
uXg6CXwcwC8RCi3vQ0d8VOaQwQfd+4z0w/UOEEO5t+lCI6jm/Ui1ir3sMXDrcMwmdB/K1YKgqjH0
fprB3Z/+ELV9OsdEjv3mIojJ5+ceKayn8sjFXLcOZFxrE56z7SLSyUjO9GA7AEeZKOi1MoIOw53V
Afx1zsQ9NOx6f95ZNviEzRoUuvzYuh7z+MTs1HgH3q2Kevpgo8CCShrCyyD0KtTihuEgzBcJjBAt
HZyeU32+6oPP/KGI/RHRWEqQ+ZXGq5VvSgJiPusoBwhkWg3043DbzWYFpVP8MQR6MZSqghsIt4em
2EwaY6pGHsvy3hvbVWHqdQm5KH98wU1A0amP4KXg4n72Jo/M2mX1oONzDEaqZEJt5a/CEly8zDeE
0kNgb+wMDBXzTd3YsE9uAxnJziYoMi+hXfqHAWY2q8DAigKX+hBVe5+PL1AR2Dn0cL4dEDWbEE8f
F9uOO9gnZ67WQ6PWc4rAv6VrKiYv9oz0NsvXdT6EfjChBNSBsRP/GJCiJ6fNXgs4fWoDTFeDMLht
NauQMHNVo9yUtN5968xQl53PE0hRM86sN8GsjupTlSzmntDXTnlxjtRmWqHZC//23c2/CwsT1f7W
WWTYUH9VNfMq7fe6q+BwFzb51iowG8Rbj5b3iE5Z3AGKlVt3qEGHllyBkx4jJMDSZeChAmsZcGGH
ANmf12jmwgQ3y7bTL3iXjRxjnNWP2W0RPo1nHo0yzEfA60S5q0WOLgTfdIuxq0eVdKOMM2uJxqza
uNwNa1QVZmQ6liYo9OBQVGQ9Vd9SmAiU7CLho7BMQO6RGRHFg5gwRIHcQa7rFluXprgR88uwBLBf
62pqw/O/cyx1T9OHdFyY9qyIjGtl21FfyNCmCKUU3G5T4Qai8JJmK0fqlZO9Wz5uEdBqqKawGml6
b4IZxD72zan23qD8jZTEjbt0P+p7G6jZHNTgINZbFnurzSpBrYXJ0Qlh2UKP7Ij34QXjSQGfOPd7
1a5dOYQj0kmdP7guqBqLtWG56zS3Nn8VvSYkbcO9dvzYEF0V5Uax04LscatQYVmVlthnWsIYSozR
4wcQ2j2Cm7Qcniq4jGU6TEG5QUVlYbVThkH5spTfwOcbSnufZScHIy1c3QaTi0+XR6gUxGBPXTUC
0EFUAQ2tVkb57pYosKEGpMUbVwOKe5A1JzouAEXWzXspCfRNxAYa2qhv+CvbvV1qsTeWO1uhNG1j
XKZAC40hXNA2WfVpHhPnu9ktB1Ok8TCIveJHV/DQqU5ePUVTjYfAW5YBjw3+llIZqlyzdPk54U/G
DnruswMn5CDydY9GmTJBHwkdbqWTLKPxiBp8lCH9FLic/nNOcW2m/DCnGHko3XvQNt0rUuHsK8xz
IslvbTa1fuRO5/4ICgoB9olamTl9o+6SWFCubi0SUV5vqFCx0dxVqMq1sjzlHOaXw0qOymQFyn15
7sB2FSuZj3HtOLumHEMHFb6aSNRHb1pU/BYXhOkucjFTfnCziTGu3eWbxarjcn79T90SO0r8HFjP
sdpkBbid4LIDgHj8SW8924gCBOTzDAEe4HURGFconxRKhOU07dzpcbJBWkaLnVPaq7QeQi+niTnw
2DGWlUIDYUi7B/DvCOQzgNoSPSXGZMLmL/cDTRW4GFCtHt8VTt0U4M3zAYXdOkchqEA5U94XHFPP
vefHFrSAFh8xsUWbt8Bp1w14SgR/dn0D6VG/8hG4YIRqq2e4ApT4c+NAz/7Gxwgz97cAf4ZuNR1H
Z3jQdDOKYVV1brhQ1CXKWrxqIVB4BetB7a4bVz9I9/+RdibNkSNJlv4vc4cIYNgPc3EAvtOd+3aB
BIMk9n3Hr5/Pc6oqmZ5senf2IaWkJDPC3Ay2qD597+nAXUr6UeqV181v2gyuIwUHvS53mWG589Au
huwjzB/GqF7CRnWb6XMcm22aPhpVso302PFLApR2HRCf1O2hb/WDLlUvSVbwPvYaVwdxgpzcQ1ve
2qN5Z+i+15/I2HZyrddTtyhK/Vkf/Bc5AyiBmkuoG7qyHh2htG6inJc5GeJfKCd/B9m0r+PCWIS9
/AT9wxNmXkD7vZ7meOGD20hBsJDCcjFK/mLgLRPR9J7OxZ0t6lWcPAGdu2oTXWeZ1i2zkPSGzxYs
QKu1RdM1j0qe7M1iXne6dVTlrdY+yWyuUJ+yRUZCRZXFmbhtwozSVCGutQLDvkLa2eZ9jQKoJU3j
yc0k/PtaKNDxIlOfVY0KGtpLK3HbbF/E2Z3aYhYg1lkHmG1iUguGPWtOrNyPPM1p9CCI0IIOY/7w
1wlHOcHmtkLPq/pFznHEmB5U0a7lGSqzGluOgGmdS5FbU422OAV5JO2jDBg3o6w4K0ATCWy4anbs
7GBphRsMGcA8IEX/ZFrR1lDGRYKzeiI9/IEjUeCio/I6NI+dfJO0gCH0Ckil2lM7smmEValGMyw9
cGvpVTJ4ov33kv8RwBxTprHNKXoIyenwJ20Ougo1YkqcodedYcC5Ol7GsVgNob3QLQQqInFlwAir
5HUI1W0xHg2kEqM5LCfN3pOMs+iHQLHempDSQLmejXlBx4gr3Pa21gTsOwmSKKDT0YyfEkSfuta4
VqfvQvsR207QwVJ1NFjYi0EqfkXFr1wdXF8UbjfhKz/IDpmQO0c633vk4uzXllEv+qZzi+J6tk2M
yv2F0ONfUt1zrx8smxwDNMCOXtNE3cpZfDQpb7aVcl2cgogwc8uEb1+EtAI50JXUk+N8pWqRM54+
pBjFIdeTpVzKFNMCoGcqArO/DrhNUhVkOVz2Eg2SgONapd+1qXIVtR2bpyMEROI1eh1lwdIuweCP
jTUCxMgbtah2YU8PXp54WSq3NSC38A+ZET800PbK6jkJcSUPlZeku45SOOT+4xD6DvrCdyW09r4x
vA6Bve6LAcPclJSPyzMNj4pf3Fi2JRGU0BYqEq4fm0sw/wPA+bG2r8cuvrcTfS8KJiIZV20orbVG
/hhs5Jzp8Bmp0V6Xkn0wSQclrL0qDG6GavBOtdAOw4e0awjxqdsqD2P3OoIVdtOnNpxgCclL5XFb
k5Ahmlj0+mNihZ48R95c9J48RZ6VFSu/GTZGFexTo9yVUb5MimnVpMUym3EoKudq0YSdgVUHRUzI
4/OiFMGuF/Md+FTh0gOD9u9KuJHbyOuQXixoHLnu/OFG78SbkIgWc3vRjkXvpJXpaaVfe0YDWiYN
61FPB7cNgwO9w3ivKG86c+Q/ynb1GqWKyv4MbiIrrrYG9QQlFP62mYqt3xQe6exdpXU1l5PuKCE2
dEI+VXH2dZltASGe7AxQopyWU9fnHmnOUY9oqp4QJDQ1GAfCFddWp+MoQG0myAJGv681+QlW1IMJ
OEA/+GMgUcON2gqEI+9eQ5FhrDAemgw+YGmQ/oRx+sRLvcljcSw7ca+eiqqBLz2LdKKTTYyexAy9
XgxXvd2vtT65ahpSX4oHr3TDofle337Ks/Uya+FIJbYd1v4I1GnYZAUNcEmStZ6WNE+h0R0rSiJZ
1qw0eh4t/HQmLVBt4TSF76AKvQKQ3Uy5vykqSoTtgJaiz9tnkVeP2ihcyE8HOii6hpKBqKX0tu7L
ET+jqrqzzP41lsJj33dHuigfzSagA06zs1L1xjCn8G3qgZnJZqhbEanRL8mbZQP3yPTD1ox1plt7
pA57md/c+eNW1j/6GDlIXu6KqAidAu3mJFu7vqcqKgRalNmTwjB0qi5RFrmvO7JoBCIJcjFwrSdW
e9nJpgFCNu5qqhx9qi1ns35ocYShomQt6Ankarp+p1C1TmA1JL74bWjZPklGoEEw8SiMiedq853K
sDPmMBGoQbgNrUPIoreRYdI2sh7eyqrzLF2ipQhRWzNupZKCsEmzpdRIOSGxIFcUyS5SVSc25c80
YbysF9sUZAB/ABzLqVqm0ptZlnfTqRql1vpDOQdHecw8igIbVFHmIqhJJrBIcno9uFNC+VOkIdqq
GYFmNpcvQywvQ2poTS/2KQwHXu98FaZKuwvLGcmEdWJp1OFTk1J0NUVFXBb9VmcdtkLVXflDe6iM
6LX3J+wdyr50+lnXrow4xRKgK+/kdgDELQt/bceD2CiRdoNL7yJG9NMMOrwP+hZ29fSoVQlUiPbZ
F8+mVa3GOV6HzeRKJ1A0m1c6b2/aIyCffW/M6IpANXouZW8cg31SWVcYDR8SkKIsndC0CG8c1A19
C5fzYCxMv1rBHvIi8Q7EsVCGzKvkdKvw3Kj2vKnM8FesoHvR4fLgM7tTBvK6chqWBaZvNt2Nxajt
K65BvzM8m7R2GhUK8dqphaCTkN8VkuTEsxkQGFHPjvrKKet4L1mvPf4BuoCwMOcPHRXJeBhkz6gk
rysAQZVY2yQK/6T1I+V316yGtVllmyp6m33692nkE615zNT5cW7n+66Ebwx23CjW0myDJ1PAGfeV
ZR/LHyPohZYBAqV+f2OM7U4PjU2j5iujMJcjdv0pVwtnZlNQZqtGyeNWOgbqTO6QS5seViwNYR5N
qDtEH4Ti8lLT/F1cMX81W+hT6IWYuRRVvwjD8ZAVOvmkZWzbXlrNuuKUfeC1eu1UwIA6aGU5FV6c
VoiWoGHHhEPp7AaaTuTTE8sGS6m/NdPkVlVL3k3u6r7cGZ3+25QUT4z2ygSoyvrGoxcR72/hTuDQ
Y6DC69Jhh9BaOx3XRqCtQM/3Qqu8URLb3BqciTLQ5BuLqcVhgGp2z33VER63SNbisqTWDyGN+WVo
47U+9dpy8jSzoaiNCsefjlC/OBdgtlmmLjr2PqncWrHDZdsPB4XdqPMeBU3rjHJwVdU2QLK2hTMW
QoBpr3r6PMGiuhazifoMVEnKXZHz0VmI1FYO/OPB5IIWlIEuvHaBjAWBWLYG1YKCsaAKVLEDhONJ
ovvjTw1TizeB+hL1pZsE0ps/RlxwycosxqU8+Qettx/jyd7ZbQ5ANjRroz0VOj/DCDuJZFgXYU5b
7CbzekLWvBxe6Vu9rAYAJBDdV2Lda8UcpqVtxyv2y0eShb9yZXjLjWI9zx3l6mKLsufg4520iMkh
XNOmOBzwDFAO4ZbqVagtVT3zzNf7ri7XQxX8jiz+a2XKkDP06JaHEfRXsRX9YE2lT0Us/ZzVCOKc
8qZMWk+rk2idlmRZKQesL7UnVJfzIq1UaVf4J5LSMD2ZSfxe9M0TXcf6tRSzAlWqq4uiK6ivj7iZ
C1o4uFo7XqGjp+ySHJWR7n99vS9jKvea5aY9fFhazTlqpEBF1O2P2Bhu6Lt3Z1T1WyyiYlOlxrzy
WYdlORbRRq26rYgnLy47kJZcBVCTC6euKgfT9m2Ny2BtdBsh8CyjcJL3+VJw34pofiqjDIrVTRPI
m4aYWtZR2AWmuYliuByVfZRV6SYvuxWFy73RU/mWtPso9K/zunrpjfyh0HV3knw+Jud/ah9qnkdn
NMKbVDURmWZoOuPhSQgl9goVGMsuKOxmtzCu6NbhSys1o7sRUauRiV3U9XdTGH7UXbsMA71Dfjrv
BglS3IRGMJnFkXrnXahJ6zQWD4Y2XpsjQW7VLLOxOXIRcz+TPNmTY0t4qc/q9WiZXtFEHBiNpNue
92U2E8MG1kN1wqJkLQMn7I56FVx3/OcSYEjGwmp4Xmimed2Kaq3nyjqZEi9N54esyl61igJ0K9Qr
m3u0zxUvqBSuCe3EO1hGbLFYVkCO28cwyZYTaJDZTK9pptWr2VKurbjLF2kbJY6Q8kMrDQ4iB68Q
wW3JPGjTXq9jw0ava3pSCwSi6s2uBNzW1TR3aPK4C+z82h8srFFUt0jKqySXPwtJXk15ALJn7ygg
PI4KVQApnzYZnj8YQuQ3EGIyN7c1r4YIpefTqyjMX9RR5lWk2eRUc0dAQfZGp+9wEeTQVjQtexvz
EUjDnncUQVf0xdrgM+MBCd34KRmplhIziSS694X+rNbjdRHWEJ67q7gX+UIq5I2pBzdJVx+LGufO
01UR9PPB9tm9kJWjgPiHxK5GFdqb6SFORicMqP1OsbbUVUptCgxVABPKLtOwbwdtk0XpQKNBc2ek
yUYNyp09TyBkcwMKajXuVCW3xqBvp7lVaABJdF+U1rumK9cTpzppQIf06VTIsg9TVH1mbcwL2sgr
U7EOYVNshe+7BbtXykYbuG1mOdR0Wbb9mha566JUt51WerGdeGY9rCANGAupN27pK+jVarDmXaUt
gpGus8TIFlVesxWAGIpMpkUSHdJyxYzcSTkxqtJuW3VYvRjRWsZ+qRpBFIR1J7WEX9OjX7zCAOVl
jhZ2/Kqy9eWmXtZ9uxeGv0hrn2R4rRoDty3N3nUkxTLFjYRabRR+dHK5hRWbIHKmB+YJ0wLd1euK
avwJD9CWObUP6yOPn6waYgkIbDwHy5HnoikheJqOwjWliLWm3VsA8N20O+1pWMm2Eiws6XeGPYau
rvw2WLf2uMjgmtBSaKalUJyBd9+MJ0YvVehKHSnNH5MCl73saA3I8iYbzuCvKrJOX8qNhlc5KRzU
VxtLrOI5OhpT4Rrx0gIBNNs1MfLCkCgWcBYLWhNnUe3MqeCnaPtZYNEzWt5pIFUCme+9AZA4Szp+
YrRK57vJhnhThm5HJAdJvahnrwKxiEqw7PFos3ihQmlMF6su7JflnFEUWU8tBD4zdli/pnrTuEaT
OXZ14zGoBOMAJ1V3Q5+7tT9SbchdVUUpFtawCtPFCKYh8yeK+MSrgUvXwqoyjMU4cbG2tBwYqQrm
mmvRLSvUfhd1shS1kJY0v0BQzBaGscwjFpqZK1TKkzXuWLGaHOVEuZ2i7BiJ6soniayb4Lkxlacp
rDbZoO00UnYhBkFB4oSo1bcKpDlaLKwio7/iWmLz8GQP0rwmLV2mTfas2P6KOsOqZmfvpKT6BWbU
pZRimn2UP1oAIhTglKb6VdZAR4lOvDQvMhmQIKWK3ivhcxOPS6T/qLG5CINNH23CMHBav1+HITUt
ysmZAtwkwKA+U+kdw8x9bo8uwvq8eay5RqKPMe43BuFgov9WhdgVOquY7aPyTRfy2i7uNUV/lMW6
nK4G46bk2jHDcR/H6456gKgLAqxx1Wr3kz2SLRo3PiydqriScuEWRunQmhRz5XKlyvvRuhOQ78LD
TPm0KIudnudeLcOlslcZCn/L38rsk9DYyjM37UtQv9tVuxMUX9WifMM/GXeHzGtJiujMh16kW07B
NUh8oD/anOwmNH2E8cVS7TqnzJ5YzB4CGjLOhT2W20yuFwmbehyXRXvTD8maHpEo1Z58jvUk2ZQn
qiuOZOHXjgWjeHqQJy5zJSP9CfeqohDVFXeDbzjR6XRgWtWUgPZ6RrCwtlqsdgGpRfdmhKTP5nzV
5b9M2dwMRe/67DSVxlumDUqlcANOJBuCqomxTlpi6NF+Vaq1lpQ3nVre+N2uH+8su0GvslIb2g8q
6ksVUxvrE3j1UUEX2tLaKBaX/kxGYSXGMU+lQ6uGvWNOZbwIUKfXk3+rgORq1TqsYd7SNEFW76NG
34bFZpSmRVrmM6x5f2Or1tGurQOlxC1tLFW+GSEuNaHEeDYoI5v89q0ql9c5xCLBOR/QKdRxtxYc
NmxPlVFa6cVKaQ9B825R7vF5YGmBA1GskpdFBYgdOxlMMzZNTBmw4DnI6ZSLeccatGXfZUfSEjcu
qA7RwzGzSHobvrG8quz7vBJbRc3QzSDSPIXnk8KlYm56eEaReaoWrERyItuta9gzpDZeAoUXb4pl
TLhq+QVXhOUVw1s0nn5V+j5X4y4yMielzBZD51VDZWvaNbfCssv2nQBtjaHHD9znDZiBUm+DQnUi
CmFR2y+E0juCakwc31jQfCPqc5CtxQBrWxnrj2qSMmKaGnxVwXyiio+9H9/poQmGBHAbkQCS/8S+
G/eIkqUygqQSKbjz06FNsqCOyo99Rj86xb+WTkGsLFN9UIKtZXW/yqy2uPrK23CywoUurE8RpaOj
ZbVJcVbGOG20yo0h+ddj0nxSlDukAqqZOOUIg5aw06AJ4PIQ5MNViZh3VAgVoQHMxYNV4ABSr5t8
C1e4gCRYPJWTtJblWKeGV6/7nAQpjeyd0rVunJ5YJHlG9lGjVTR9FWqWmtDCAvwAUtC+m2G8Zv62
t4PnymIW0VBszfBUfjasD7k2A08oXYJ3BdBuUwEhOLB9gLesdT0CItIXQ74lsMXeJQLRDVRqNDZ4
x2BOB1/R9klO5NpwhdYZtHs9PSY91GP+fshseHzI2TtQ/UZuVnI/EAyvseC65uquAVkFjOKx1o5z
llzPkrnqm61NjVcuur0sz56lYeBidVfW1L34s7pQg+mJKkzqGjm69pwcT4ZA6pe7KgKoqpPrtLq1
ybiVWN7w5+8xcua74GsiP/VRt1HVpTEXIOBL5PKrUz9jY4DOgO4hJaxL7fE9nm569XfLXdSH1wFY
wlzLvFe/89PBCZV9UIWONN2cagB1uopkPLl7aMfgV/zJ3P5QIwl+YLLGamOH8HIlBXfC1rZjlIO6
IK3rjKe0k7dm7m8TqDjmZ6pRyVfggzfXZlu42dQ5AlUAObE5tXsleu+4ktLitmifszRdlRKUdppa
yhZ7CJiSq7ejJ5Gf7AvqYSCu3pA+qsaLqn22sKKK8Tov39G07KVmVY7DgnsuHLZ5dIytacVfraft
Ni0f9PBqTJ6LQvIkm3LWLWAvOv5FIo3OTDkSrkJ12wmc74cES+B1UWwBJ5dzraIF4p1AIdBeDWW7
qPXaC9RX26helCCl+n448Wh9667t7ANsgk3cYxJCoXMIhqtgPGJ0sshT8T4177Z5BGYj9zgqWv4Z
JwUkDjZPJuEwY5TKOqWpwwLskir/jHucOe3sWF8ZSj9ByoITUBUVJW4RrGueFIoyCmV3apE6/OVR
Htzapj6kDQhtJ/vGb+ajrcVu7EPRRcjQWdYHSeF7XxcUvof0eoJZfwqgOq7lJH+ZdJOcyhiviODz
tNn4p4KxTmfyBbY1BIr1r1mTeQ2G/E1AxFOysnFzicYfGa3ATOIMfxpgQFxFIChp8db5JC70ALHY
RUmM3Ut91EnrpibeJVq7yKur0qC7eTw+Jidq+zSD29Z3uuQ/0Q1mZ7QWuUoCFORzx5rqMW3q/XRC
QuvJCyG6peVL0q6TTjvmeudVSfPQBmimC5yFprUwok/AEV51rV+mQt8pbZQDDku7SKuRY2WPPHxz
UHzqvlYugsy/ioPmVzsSORj6C9mwDkgZ8cS0+8nutqjn/RTSqVmjV+n0+2rcdkO3zkT2GM41bLGe
0DTTA3quaaArXdtdm919U/W1OzXESPUEPx3KmoTfZFnetvpbUmj3clGupCTxZHNG5dFTikqJNSrq
0SbcoSJJX8rZ6BBvpavEyp/m8nSAR3cOzJPq7DqxYT0nn7Ia3OeqtP5ZGPmtecCfGlb1TBte2xM5
Z4Bw24Y0q+o5Qv7+Oc+4TKHScBddkgF/rzb+UxN5JhRPYgg7g8F4s5Vgl0SdgIQRwvjPs/pewv3n
KGcycdFGdUB+C49eS/Z1kntzfDXjHtS1dyaak+jz5+EuLeKZYlxSocgJqSb5yMsPO0qOlpw/RDSs
gfuofChtd/fzeMpJrVqkU1Dkm/f/+39wLhUnzfif8ztTHhdx3SmpSR22p11egIrNhcVVer8hBC1p
yFNulUvNzr71z/hzxHOXGa0TkTzZbGS83l4RsGzzJEPqATPtpo4oLvAuHS1YdmhMRupUfrRrhHzB
MvZ7k4H/zFo7U5AHACp2ZrJ30iF8GJrgdlLpgQkTHdVJd0GS/O0OwgnfVOmipYpzL5RojIM4B/JY
hWhsMukQ+1zt/tJUyAmrZdjd//xFv5UKfxnuTCqMST3WKyrUjQD3K7BFDatyI7v9eZBLczo766HV
lBHmdNGqMQa3UkCnjCMqvxmxaqXtLXHhEJ424d826Zc5nR31SfVhcOYnM63i3QwOsXpQJax++f/Z
sR09sr2fp6d8u0e/DHh26getAQOvGfDk+JR54VKDz0qHNWuNhZq5vDDatzfZl9HODr0dKGGlDzAm
s66LkZ3Z3ZJHmD48PbQS9aQP1ElHwh29WZ5H2w6dMlVfVKSXsH/gmqqHSR8vnNJvD8iXn3R2LdhF
J6RJ4dpLqOIM4iAFn3pDCfL956lf2Efnd4GciaFoQ970QMlkp5JO4KAWZEAaNqW2yH6Nm3Kv6/4l
H5NvP7Ah08VS0U4HUz/7wHJV93PQD+wgD8bnpnLG9Xw4OZYN60sGTBfHOvu8NCYypW7EPqzsqjfZ
TN5obhYtqsb2pMF/7iZLRxCa/tKVaNm3JgXaJN39vMwXf8LZ5wzbDhaJUZUrI9xMxuRkYHt2TjNW
4BZZHJs63pXJuFEbbRm2g/vz6N9t7y9rbZxZ8vZyE4WIqZg/Td16aqEksMAcF67ZS3M8N59u5DHq
B/tfHnjjBgOLzXSsNmiILn5ScfrJ5xfS1ymd2UyYClYnVsAzbebUUKTwrUl786loLM0dlOImrsZH
Se53fyAqCWoGc6/PFFy0DlMek+yaBLdGDZ0q3Yic0lx1Gdz/XJu8n1f+4pqceVWUShAbxcklj6SI
bf4/WZPv7uivS3L27oTamJi1hWG2jjdnJgsnbT9zXVuMBQIOX/e4p9N/8gx9HfO0877YYvh2HPmZ
GcOsqYrr2oYzRMKv0NhPR5tBWrAZ/ODCkl7azGdPUekPii0mdpkivZUpHhwkL8nzhc922j4/ba+z
2ylt/GCcUtby5FmnVNsCixHzAbYaCLKbr9pL/WC/nZSiqjpXoSLEueFgJObQGhKMO9QGYPM2hSUy
Rr9/ntTp+/9tTl/GOFs4H2Js2WPHQfEudrSGijkcnJ+H+O41wRb+P9M4W7agNLKhttC8dogSW9SV
6VsR4dBYrMrqDR+TC8NdmtHZvZ73BjUqna1Aexzy3RaFx8fPE/quZ6WFXzsGhqquy7p9dn47qmpK
O3PP9Esfb80KHbflwmRY9LswXJ4ikmIZ+fe2W1zY5qel+vvX+nPgs9PM97ErWUpwiS/HFWZLkA1k
R4frjUkkksNLdqnfhRtf53naoF8Osp5GU25WaUEzGIBTWD9GQNGwt6EtThfewu83yZ8zO9uHk5Wk
kzEwVAl9Jx4NqMYjEnb10Gm6O/YSdTrd+fkz/mGa/dNqnm3Moh4ykcfa/7deopOdG4CGUrDaFat+
Md7a9OSa9mPMTnWRiH8i6UHuQ6cR11IXGt28gTCgJEvrWT3oVMjWIlyCckRupK4pBhsXTcBP2+qn
33u2s8E4Rw3g4vR7R1ejs3hauu2uwfK0PaBIRsT39PMKfX8B/flRzuITkZWm2kcnNnCXbfquv9f6
fGX1/f3Pw/y8qw35LBIpWxU6r82unrEgEuNVFdzKyMthVQSAvz+P9f3t8O8p0fH9r1u6S6YaDTNH
NzXRUxoU3sP+Qpry7akRshC2ShZvn0c81mi1Ms3YceOLUkeloS2162etHBeaNFw6od9+oS9jnZ6s
LydUlJruFzMGDnFXgW++THmIG410YdEujXJ23+mkQYD+Mg9f4u8r0TxN5dqyNffnT/N9WPRlMme3
W40zktKl3AFS0W0D/G50CF09/PL6rvK1DfoGRyulJSQtJxh//zz4pSme/v2XhSxDg+brNfvCN5ZQ
+F2tQSGUmhesfC+NcnbLddlg+3FOzJ2X91PwOYjHxH/5eSKXdt/ZpZammhQWp8Mk55+5ecSr1I3t
Z6WUL32tb4PtL1/r7DYaqyakDQ4rhj+5O80PtfQxTTdt/Jyrq1ReabCZ80sulJfW7+xCMmLh533A
dh/HEK8QEHhsyO2Pn1fw26dIYPd2Mnk2MUL961bIWtOsbS3g1Yul9Wh+yhgux+VHEb3mHQdavpQi
fXslCVORFYHToGGffTGqAU2iDqAaSYbI96Eubn+ez39xrv4c4OxLWXOILUSohKtsVFTX7qKtrGYP
qEX2pjHtZMt6tubCG2LTs3Iddk6/uvADvr3gv8zwbEXRwok+asaTNx/AVP5bbDVHxqjCwXniyVhY
iJLexCJxAze5cHNdmLt5/rZgjhMXUUU0SFsYb97M0BBcDM0cbS9twov9g74DqLCy4tLHX97EIPiv
W0fPkD8KldEGR1mOG6hLmxN+Ye2owV8ImL7dNQYezsI2aB70B4L85cKyizmA1MqaFhk6UFN6hHl3
aeN8G3B8GePsQo71tinkSfCSOTORruLC276ab04Zz8mgu/lfTuls9fIxTIwU25zVNL3KGILbKLB+
3onf3h9fJnR2/6qRWuDjQmYq5ccuJFIzP0T2/A/GMOG2aHhvCRoB/nUPpGZKBzcq87xiY7jAzQ5K
I/YVIq4uXRzfXvV/jqSfxU0JjV4p7LBemh3hB5GF6yaBAkg7jjc5m5c/T+vbkgTygH/PSz+LnPwM
m3hLJ/ocHDQIDqVAEmAEmq68FG5yZ3kXxvt2g38ZT/x1HWVsFGRl/td40iJ0opvmynd7nHLDXe3Q
Wfbt5xEvDXgW5XRzMqK14OWE3ZgP/iIuRufnEb7dfl+mdHaeusQvu7blySShl9L7PFY8eGCXPtRp
Yf6WJnwZ5ewYdZIJEKIxyrhUln7kICxcNW4pedoSYwlcKS/M6tt1s3RcwS2Vpib62bpleGTJmmyX
ML8fTsaWZRW4P6/b97f4lyHOFm5OzLiXzfJUDlOX/7nFEeDtpnU1XRrtuwWkPYhq0BqAU3weAOR9
FZbJZJxaiQVrc02jSWewt1ALvGyZrsCvfp7dd7viy3DnDsCJpkiKMfe8jloDD/R1nEeE+79+HuTv
T7AtK5ZKkV8TGm0Az04vhHMhJ8FYrKrmtgEGzLuc7jxUiQJUC2G/+Hm0v2+Jv452WuEvj1PcjiGa
myhcBfJ6iqO7Xui3P4/w90Wj86NpmaoGfdAyxfl8/Jpn0QwJmiosONSdCaFGRC8/D/LNvmMULjXZ
YDPo2nk9ImhrLbHQH/yrHvH1Pf8H9Yi/jnUWpZWlrtgayk3GQmAPKDyuT0D5f6v28e3qfZnX2RtV
5C1+GDEEn1MbHL13Em/Rr1vZadwDoMbJdD9exZfuCfPvGcNfZnheccgbkftjrFRYkNWwhtBUnbxX
scDs4tkxKy+MBFqtaiHK6xmttR5tc/wHjXgzCRWvSrSvEKTVQbst9UeYHosMtUpol8s20THafMc4
ZhUkDyGRtKTd0kEK5caimTTAshs931vKm6wHywkuN97K6Vi4mrWs4AyUmY3xghdLW6tG5oMN79Bs
mrFBwdIWS3jLL3guYKXmh5sZ+Ztej57u227Aj49g/IThY154RfdLEldjRK+0Zo9CPK82cj26Jc2w
amQKNZJ8KfjIEAX+77boOdoQTnKGdoNGKrX7NeScr3K6U/yDsQyd+rxiwXJXrLOXpe2iPBdFU/7n
OIy76ahv/zu1nO/uq69DnUVqWRTkitbCCi3UbVorjhloS1l/VGHZ9LP6Txbx62inX/P1vuqR8FQG
5Id/n71/F6kux+1/D9owUf6yhmfHPI21otV9YupOx8I3d+WKXiz9r0C6EEx/d8S/jnN2xMli50xU
CBDtrsQ3D21brz7RW+7nLWFfmI59FoOGYSCJ2KeHjmUUO6uBXl5V8b7BWYN5mRput8b0JoZpPda6
m2JPmXTxpqPTo57SSELL5+vAOhipttYNdTekoxtQdIP9b2MR3OJOjVIyuDZF6ECThGI7btpgcKok
XA/KexF99CjJYQSPSu0mWAQnWHJmcujGOKLJoly3BqoEtGBSEN1kGrbeSbxCNoZ17ZupHBv7VxFi
6JWUGDmW0JQUU3esDrvzwV5B/sfdj7Z99pUfwTyN9zmiuFQ/ObHFy0I10c9hZwB9vsVRTYNuT6e9
5WwFB4ueIqr12OfpWpplbqZ4qRTmOp8xV7T5K1B6IJj08jZHA60vgkHZ6ni/YMc4ar8yeqRayNy6
GBL5NGcOWho3KoNdWEkrS6lupSJ6SzPWL8IP4+eP+d2rTfZK2MMJh0p+9qZKsp8I3wa4DKj1W6q/
lfz0AsPn2135ZYizwKC2/R59zVj+P9KubDluHNl+ESO4E3zlWlWqKu2SrReGLNvc951ffw80dywK
4i10+0b09Dw42lkAE4lEZp5zfBALhPW3agJDDcfxN2SdcMJWNph8VK+6oISoHmzI8VVqqt8GIwLR
RX+VDGDgDBWwjALQBo75EcPfmOVQpBzDjCqYP4TqVlEDT5rMoyIm+0bqjyBw4yg+bHSpkVKKkqrJ
UKnVVPbIBB1wtF3V1e9FAoxG7jHJch3s8luoWNuKL9nmoXhRPZBf7oLHiFOB3PjGn4wz37idhAgw
nR5xtfqltZEt9t1fBFOYwEyVCqWpr23LTCjSQClxI0FqADTFA+7EKQQBoqiJTgTZOTUEyxjJ7gax
ey1j4zApmDi97MlfH6sKNhdRlr5KFAPN088BfYo7zItHlen9R6EJaEJ7vgFjhd1YyHu5Ck1f3Jox
x7hcH421XFKKegB+wQJ6DKCn3LUOZ1H0R3962DFW6Ldd3VJdGHRVVEX0XdLtI3II9sYj3kBWZdgQ
UPOXxP1/GqTLXhnMlC5CyMUu6pmrH/rbaddgEN9GcHQAfED44rgObxuZS19rE7no8ybwQDqFOwVs
ir8bhL/Lq5K/pBbMNjKXfV+AMzLrAFEnLymIC4HMw0AxyH7PgjceIOUAmkRHskpfdwTohpQWCd3l
rAJw6JJr2QNAEI/ogLNyrsMyaQGRhigdA8rBd6IakZJsx27ggAXPBvTGsME74F/ehi+BgNkFJj+I
FIBiSQmpZ3AVqeN9Fzxd/vvpD77grOyrVpLnpCjLCt8SPAYlHulqDZ0L3RKzI1R0QMfGa49uflYU
QlF1Mw1Aq5kFmeCmbdKwNkF4Wr1KBE3LXLxqAtHqAJw1jJyjk7bpqx/m2CgOfQ95WsiY+NJyXkCv
WoHmMqifL2/iV00l+pV0gveniPviywhIGgT9HBSN4M2+esjlU+Elnn6kgaxsT/KO5xRfsjlqzpBU
E/cT3mrsYAMY2Y2gMAboAneeND71FUZV0fzoeQd90/kwdmuIpq5/bbFALKGAokOLMxY3VtCbIJO5
ubxzmxaIhJ0zVRQKvtQ7gjaUylku/En/OctQieh49xzPAnPFqLO+RI1QQ7YuA9KnhaSOpYIs8/+3
DOZiAfVyFSgzIHwpMK0yaNOHWOYc1O3Qs9oqutBVlC+IGYgY6Ai80bAnjJsHod36ggtRZ9BzeWP3
D4LPlp+huabKMpxAg6d9NhmaUHZZFAgoigE4zE5Qyq6BTM5A63h5+6Stj7Q2RH/Iam099KJ7NYGQ
OaREYhsCR17qm6emvzGhLyi5UNRJPbPl6P5thYa1UeaCmWJtRqcfgq0KKrD9vSYdoHbAWdi2DdSm
iKGhpGcwjpF2IcgvNQMQLTRmSGinB5CFWMG9ZMtW4kaH5XHeGc5lo1ubqasmtEPp6x8Dup83M4fo
9zhGi+b1RAEo7YcJYPZlC9JWEEcPFIMTaDsaRGSCeFTOYEarTBSs3fBuPIMc9rr5UZ9AK2AXVmAt
L/Ou/9GdeHFvc2VoDhoSSPFRx2ayYviiESaCArNQLenAYq1rXFfcuhD1lQ0mXsh46AfNPINE5T7w
jTfZjmwodru6hY7oVecCrLhLPSjOcpPTzUOwtsx8N3BZK1oEDjmPjpvOZ+0HmChteoekN52dXmc+
DwO0dbzXBul2r06dPksGZGYAOBw1Lxzj4yDUJWpl4CAHq5d92WWUjW8HP8GAIQ6BScz38LYyJgI7
NyeDqntJo52Tsr1TwWbhSGr+VOYGNLSq3ANA56FeoDYjhPNLbFDiJBOvwKn2yzD4XWkgMhPj53KS
Y2eRWqimBJYINssbKQtvWxlcfpp5UAC1F4ngmWF6K8816AnrF33JHsiQAEGdg8ZRCTCr0ib6uUOO
c3mRX9+M9ESsFsnsaNPmQqqQOPchIXCd1YD7ylK2z9TOrZqos8io/DLF5iYOu84dstktAGkWxQKg
ZdA/pChWUjrCWmnxr6ncoQsFPbZBghZVkHb7y79V2ghNxNARIwxdwf3LhomlNAOpMHp8fTTBwSHg
RNfpI0roTrSTd5kPnaITz+E2wgZMmhoBPz0SFxY4ZIAWcAoqHbEdyFsQ7Lega1+6b2ELWDAxxYc5
AgUDZ5k0FDEJ7iebzHmGQkcH2mmMtU7fshtwITyor7AGLtnAKZ5BrgO8q51XVvdSTFZ2EBzemrf8
HnwkSNRwCxhosH0+ZJIkNVPfTKk/SOcQnJEBWpacJW5+yQ8TElPcW4ghqoVeZ7g96ZdsT8sPtAmu
oIZth3bm5tfQAZI4idtG7MDkBD3IGtpvqJJ8XtYwL0MYGELqTxVG2dQjKMHBCotx/iV1Li9vy9L6
TDGWjHIwtWpIcl+MvoHCziMmwMKY8InG3WVDG5GfSKKuqihLAdjyfumtIlTVo8UX9xU0/kYU9hYg
5kGRUQFwL4KcsYh/NQEvKH5tXCFerE3Sn7QyGTQCBs0A3PGgy6MehuvQBSuW7pg++QcS31sbuTbG
eOJQzmC+kkzDq9I7FTIuJdjbBMpDlzTe5Z3cOnOSYijYSxmvE7YzW4ObMpWGIveTEqxOpuYmyfeQ
PMlRaemBaqsg8YAwG8fo1v2JfoeKkTBqGtX7z5spdwTiNGMLdmVkxz00JSuvBN/OdxAw+LlX5qeh
tsAVxnHPrfOtSFgmqJ4kwCmYLLImqJCPSpX4CpjKrVRS7iCmxbk8v06yw0/WRhg/UVO9GNoJrqn6
41N1jG7AeA4Msyu4mhs/hIM9PvTXaItwTsTmHbG2y7rMqFdglpKo3eBQvkCfDQh/TEuBGQHT86Cv
RpoEgh3Ocje3FHO5It6DsM4+CsNMLYx4HhIf5A8QpkPjRZDdyx5KfYG9FcBy88cEcysUXWqEBgjT
fdHEcDhoL+6BttHBHMmbyd06CmtDTFIHjtFEz/IkRWwOd63f7ehjDczU/uX1fNUnph4i64oKVnXc
sDrzpTDNJktjaCQAveBLvcr26LePAXAvYHNw22NBz4ADor199qhxTsBWXFEw4IZ6hIKuBPtKHLVB
NvpE0L0mBJcktGGDYgSzTvCYBOrIu+s291MVRaITIqPawjwB5qYHI1or5r5SO1DHORnXYCew48Ow
W66aXbiXIPJ3qJ7Qdf4HKfqm16yMM16jBAUAziPEP1TwduoLeVNApjFmKedjbptRUEhC7x83EfMt
MTPYqyb0Mn0VvJeRSXwoofttH3M03De/G37p/5ph04a8mzuohuJwQwzcCsy7cBbxfz+KJOac563y
GAGp3h9LzEcDW2Y8qpOme0XoQurKAy8pxLP94b1ELXcWN25tRpCVQeZDGXI3jkTHjLj+2LppdQZF
EWDI4LWvboHCsBtIdjpcpPpWdounjYp/FMx1sTeBnnfFHMZx6itG5pEkSp0KHKF2KpeQJOh80iG5
xeN8l2MKsAS7sACudajhggwhgmweZD7aZx36cEIH+ldQQppZheohgDWKB6k5iFoYOrjy8oM6Bh5E
Yk4GmV5xLe0BNYJCR3IXLgZIhOtnAhp4o2sDR21AxtnKJZRYAO1y4ul5ADVWMmCSKAMt6VBiJqtz
zBEUkUUGNZ7Z6rIaLLcyqElF2YN4F8j6wJEUCA3E2CTtDnRFlaVBcrkrCGQfSpBhy+B5id/kBNS2
GgTeKtmRG/FUQgpR6kz8NaoDYXYPuH7QX6N8j6xfBL1ZopT73gxs6V0dpgBbCSgqKYI2DnZ1VduN
3nhqGf4So/5Krg0wtI/Z2cjAnFep4PVNJYN30VGHYO8D1LjwONVEdKTY1+kSS304KjItaFT7KXag
d7uDUo8dfgdpJoRGOSFzK4qtzVH/XeV90zSo0wI66vfRtdaHbtM/uxXo7XJpWTTSrOxgoDsWlcFI
AUUq9nNmgZfGb3bGCZeCNd7HHm9d7zHjkkEac1YGqwifHHynqS9ksqdjHkiVv2Fa2AWVsd1lVJZg
TzDHE0A5gnMBbkWz9ZbS07my3JskBFk+5KEHT/UHCOs9hTsJryD1IdwbOPXCAVTx94QTQzcz+LVZ
JjOTzKWbJAGksGDQcsOr9CW3ISeM9lPxwotqW0FtbYq5FiINwip1BBmcGAz1pXzuMLDE2cStY7AO
YcxqQMc8REGGIg2kPy3d17z4ALUPHQTLhSV7877yeR7z/hZgPUZF8qIRjG0Q02C+WzkJnTaBRNrv
3shtf4hAnuWa97jzXAD4HFzoB/CSHZa7/BT60DS6E546V/vd2RAhcuWTsa84R3Pr8lUVHXNtyGcw
t8gcmU5flhCUzbpXgwhvfuuNu77k9KS2PuTaBHNImm7Oh1IF314Ul3faou8l6GBc/pKbJpAFgqTB
RExjh31B45+pytQDPZ+9zsNzCZmiywY273SUmP9YoL9gdd5CkE4JQpJC7/tUDBaA1juwlVYuBIN2
0iPfT7btmXSgTcc8KZAbn+2NHQFojizEi47FHpT3h/8OCui7v+vz0ov8v9beZyRXq6tzZQ6jxsT7
4FDczI9Q9wOUFFxtR8GnfWUuhHfL69BgMSWkDbLypdNSVRDlMzVg1iXAD2r9Zo5eQx6qbStCrm0w
bpfOtYBxD4IGUkE8RQi9tjUSFyKJuwpSRJxj9HW8h57p1YqYc123C7QSKaNBjRsVapee9KPyKDDF
QA1dsskuvobMK9RrbF5I2fL9tWUmiAkK5GyHvsp8ufvZCxWIHnNTsy67P+97Md5YowIBLDdJ/UUB
qR7UeJ904dtlE5tXy2odbH4exyRYIAyW+tGR+Npx2UnnfB/ag/93+cjaFJOgk5FMWl4gT6Dv/NaP
kY+AaZ/bt+Z8mfczvjpVijEAp66PqIUmc2Q1QwhmOJUzV0b9ir1P1kuhKdHKRi1LZm1oVQq9PMVt
CThYIawKqu6Hbspf5irzLn8l3pLon6/M6fLUT2hhg8tp2eVzYif18leupioYlVB1dGKZBfVtNyMH
BnwINEfgKb1JQLSVqq+Xl/E+afV12z6sMOuQJwVSZlVOM8X03J8DXwfqbziCBNcVbEh/u1B90CzT
7+zktvNTp73ijS1v7+THL2AuXhOUjm05dXD38LXMQEGh8l5oMs8EEwEh3JbqU96iUK5PryjaEbBN
p/lZBkRhL2fawzg018DO/JZ7MOlOYgrtUlV1A4i6RSbUO7qkulMLiP4JBTpPFegH8uhRarpHAaLx
kVadx1I95yhN2lJfc3MzegbZL4QioAoGYpQEMI/x2dNkQYZyUBRn/nzA681ddsWVcqD1/X9w/W3l
gXixE92AMSIqjM8tXVQH6aTR55BgWqoLJgu7/QYtJqe+FhzemMlm20wDP/N/XZxZmqJJZAhyRFPj
HrJlwe/+XDihm9rLbXyKgXYgluzk94MPPezjP0gtti/GD/PMhRFVwVQY0ftrTPGUXfKmXYW31S7Y
D7bo5d9jqLY9Cg+6+xdHDtg4yJIRE1c+W+bR2jyvC+jkvPd7DQ8NOC84Dj+Ke3D4urnfuJC//abZ
wNCdIB8Fmel73k259Qxd/QL2hgm1ohyEYkFxEtJ30Ga815AQ9BBXApMaakFzkILCU5GgO6/yLrct
D1ubZm6cti2Wtq1RP1ZvoQbs1b52ps04kM47445XUN5sDayt0V+zitLaHEwmZrQyX7MgSw0OGDpp
qu7LI9BI1rwrOXfQVpxZm2OOjwHNtyEVuszXUTBRx+euurvsO1seuzbAROs0HAzwUkLvuSU3cvkT
mpGFCtZYhRd0eAthYrIANdYGgSD1ZXVoKKbnvlUF3jQJzwgTlcGR0wjtAleA9sWN2PXncZk4jXme
CSbACE1bkgb4fT8CM/BA7hfeB+EZYENIOIfmCB/zmhEJYdq+QV/g/vI3l6nXsBcAZohENJJldEXY
+mKQQhB0Sgq86cArk+4UjyIfLO1qwXjKcJh+j455oFXvwI6fQDIDmH5+zcN+byal6x/BLFQfMEA3
ZYiVyb4D8R+YdlIbbNWyhShxgJwyZ81bYQL4fO0dsSpCHfnzwV2yzATgDtnc4BUPEJWbZKt+Km7G
FwBmEB+Nl9DX/OB6cVHwiaw6sEK78bkY562ccv0rGPcpoKaXltCPx87Pv4PZLlS8aXq//GXmFp5T
34LMBq7RPDR3qRdwrgl6xL5+9Y8dYDZcCUqQWgtlChG0t6rBrAaiyr8n48JjzaB8CACNEYI66Odt
NhZB1AYN50MrvqXBY9hxpgU2X+9rA/T8rAJwPEiakabI/LPmhIaJZdDidjLaDdS94uVQmfdDfwMe
badNRzcGHOiyH20dz7V5Jo7VpCW5TM0j43FFEjphPXCWuJlBr20wrkrqVh0EBXuI5pdvXENw1x5d
ySmO6bl6QIvKJQ7kds7BW4iJQxtyJRhE5ixz208/PiPjp2hqBg10vVBFKMxHMVb2VUuulrGAmku/
ryDEe3lXt9KH9YoZ15QapRFEgz7nvPpceLkPgUJfveLVPbdPwMeqmLd22upQbdFgRggOOnTOW2jM
1tXz5bVsGtFkVVTomOaXnnMqDJU0jfh6hvk6CQ/5chMNHETRZo8WjaE/NpgspEYqlVIknqeeemhk
Wa2VOID7V8DOWsWzfKPBL0on9YpHZXCjE6+yuTW1iTFUTF+ZhqRrX3rEqqR0QRYjzc6Oi6P76V3v
J55wbj209C3JL86lNz+H3Hb+OyDtSwj7sMsW08ZYCZYwNv7T7Sic8tTcpIcClOxWd6U7dNU12LJp
Yi/7eHMFdyqnSr/9cf8s3GCSTQEEHI1AH+l54xlLa+lShEEUmXP6toPcap3M9+2bMQONP5ofg9dh
h3FBnFJ7QLGru+N3/HlrUj5HVCDrwPYHEKbfGfW5S4SjCvlHY2g4qSzPaQwmcptNBcXFGjwplESx
dsmt6II3z5Z/SngTQoEYFDPjLr3mHXoaO774DN7dkoSVoNFPl7+6MLR5mkhGbyQ9b62g+tErp3iE
7g70jIEePUiG6F4OAHjubZn86AG+v1JXJgUVPALBiA5SLJ6WrHe0EA8v4cWALEAG0kFMb+c5igAd
HsCLN0LetNM7yP89iK1lJE7VHSoVg5PfU/NeeggjO9XbQ9rHEK7Q7ExudlW7E/CU1RO7iHbm5BWa
bEUmGFrSnZBfl6MIVVczhbrR5Epqeh2pT0FrWFVa7RoV08fzruinQzK4M0gFoREkLwKkPhsxtscW
8NW4FU8CCVxQrN51anCjT0rrRon0rPfyi5ADd172i19rEEXQ+lm2yEDxrVJwRlsa7WhZr6wESiBe
VEMMO1Ej0cnKDtLRuSu1meYsk3xbifFVr4i7JZdMC1SAkq2k0d7Ul2uxSGMLTBJHYFO9JRObY3BU
RhROjgYZz9mkPBtluQtmCIzkomcqDzP5ZWrztVoUV3KQvypTu4/z5K6D2niZgOoXIIBJRq/Y7I/B
YvhmUryUpjLsai3fRRM4h8ICWuqVFpyEIdyRRLeSsLL6zCsi7I4KDZEpgzaY5ku55AuzcBXlP0mX
78oZ0ipS3bxLgpvAMNvZEteWvuS35YKJ4lK8KrvyoeynU5d0j2IAAb068kJ5/Fl0gY22/6nskl2h
FLtOggDXBJFIARU/SS6cPIQuhVi4ZQDZ7rG2REn6KTdgGe0wD4YxQkqGdoKciJ9kkqP3HSReSsvQ
ltecFK/arLlSXLtB0ljt6A9icVuR8GopgaTG0EQjFDt96c9ZGXphpZ0gouF2iXjsCiC10mbXaKJv
CMu+mMs96IIdc3qYyL4Invq5tEUdb4IoPytRBRWf2imMIzAxgSWY+wI9GwF8tYk43NUm1E6lMH1Y
puJXOUBrSpGgaxg8LMJvXTpLEwjWj2EuOa2CGiEYH1LxHGU6ZICGHz2AefP0lkEWdYKyzdIfpSLq
PJEk9xkE0XPR9LNZOCUlYJdC8CMp8qNOUFEj8fIEsdKTPvRgdChtU56sMJPcLlIsXTFPRTQcog5z
0spbFf6MJCeACFqMyYoWkPwqWHZLj5QRTkcPEoSakjTBfPc+nva58NzddAlEym5rchSvkW8u5V2q
CnZU19C5CezxJcRNOLuDifbmoRFuSIT/YC9EI9oS92Hiz8p9UZzq2g2lDlLuKVZ4LKXDLO8n8jho
N4Wxb7OTHoJaCUoE2mwry/MIsonpIYECbG6jlRl3v0JI1GZeXQO/2PoNtlJ87BHSouQlLWMLouPx
jJGlitj1MIODwguA55FFkD5b+gTa0sEhCDhC8g1K6tCJC6DjrlnFd/ArpIvbxC+gvqhnKyh/aeQ1
Eq8GiA93do2Xkgrt7Hg6ayDg0ETBaovvRQPotFOMbifsUsifpt/VAaMX7qC8BpDO0yKsQAYIuDas
SH2JoBqmDL1VlGcofOqdFSa3zXgKkv3Y/ijB5iIO0PJqAzuoIcSoGVYc0VKpBBnRxpMXR3ttMy+D
IPv0I/qm99+HwRLiYYen3KyegCmzhpDq252Da1GOoB7rQaYGMmq18kSIpxOrN3ZCQadefvTmYZFj
iPreKtOxHSurkh4miC1ODchHoTiHwRUqw95It310o6s3zXKXTpDfcrTIlbBsLbaAFJCKHSSjzfam
N0+SbqvdYcQD1mjsZPZF5VRKj3Md7tUBWmtQsqsrJ4tyt2x8bbiOcwBbcNCMa4Qvq4e+p8J5525e
5qurh0lQBpMIeiTHggf/hlj8dNNJ8b0W9jXHzlbdaDVCwOKtg0Ar1VaTkeXKGKSGnqI2y25Pwmul
VzlN7s2a29oWk6BkrVnoehzr3oh3kAp8QYCn3ovpTkiIAF0DTuhO+n75DudtI5OrdHGvm4uK988i
ldd5hcZco7RXjdlzMnmeHfrnq0yhHxRhysAy6UMr1Wrw9B8G6GzyCLl5+QjzoMzzBtoWRE3B3Gm8
JEl2u5D24fKGbWd3K8djXoxamBpjqE6ZHzzSx2p2D+VK4664Uu+VA52hBP+3s3zvn8MfHMO8LWTe
jhi/KMKEYG4Gc7FXmRPeqjfSWbhDNuMobnWL0aTKWn5eNrrt/TrwLiqm7jE/+vmzJaIWTROldW16
P0u+Q4jTEuRvsczFkPEMMa4PxSy8vzJd81pX8gRL22nPiWOca2fB8oIrwDEMzOJmnPfH9pZ+LI/x
/nlQM0VDmcNPgV2YW7ApQXJMVyf38i7yzNA/Xzn/UJRQWCoUlGv1txESiVr3A3m6d9kIbwfpn6+M
gJV2yYUWZcYs2Icthm3n2koCaL6Ot5cNbZ8AiqMGYBIkciwPZAfhZjGsAGRJhB5P8jg/9KF5FXQy
BPFmX1nwVm0Qh2cIhtcCRjqX5Kh2IvQQxdpdIK03BSIGKurHuVNUzgfdfFASGeVPU6IoCoVxWJ0C
owoBD0o0YqBqWIGCZNpNSNkykIkTL+XP723FnLVFxnONKFTUIRI0BG3RRucPY6FW5IDhZx/tgDA+
mHteU3bbomGaGgZ76PjL5y/dhHVV5bUEOhcV5UANqf2/Ju5DcZPIHxaYUGOSUgmzGXG0NA03rgFV
esboLedbbS5j1Z1lTsU0tHkqgpnHBzs+1FoLC2Cwv7i81w1g5kxI0ITXRwnlG61dCgtE2Ls56/YC
0qUYepeXj8XWcoyPU/GFs1QlpZRDVAw08pUDXI0TaX9TcFtZYFIeQCWXJUgx2J40pTcCkpepoWMu
vN7yJoRlvRLmDGWzkYlj/97KXkAScpCQDlvGD9peHj3Br3srxj98NC/9/V8KGKv1MSeJwmZIDhwU
WuizO0Nh9rm4gsLe7eCHgs3rUGxWYlfG6Odchcusr9SoKrCZnS7gWY+iwBIvd1HUHWoTJaiovM0n
iFeXknPZTbZICTCM9yd6aozb50PXg8RUoVO3igd1Swh8F++oZcHPXBJaUDbX9hybPN9kzkG5mK2Q
UxRph3oLyePzHKm3eaW9JHnoaYnwpEmp1+bdc182D1D29nQQWU0x2ZNB5NA0bU4urNfPRK9IqSW9
HmXowV6H54XsxWXX7CEqTbEG35rMSp7Mx9bpdGuByLjVAHbAc/DN63j1BZjo1sWaQJoeuyGbULBu
o+dByd2kCTntje3G38oOU4VfgipaOvLuz6CYjqzYpaN8hp/tgKYweN+Yno4Lp4floJyFRjWHJMx8
8TZ7B05FTuij5vEOY+LPv21v4jt5KBphYFX7fH4wyloI44DZmqI7qNG9WYJ/CrzTHMcVNxf1YYX5
VJHZLmTQkwyl1GpfAWGAEqoPEIXNK57+H0nNhyXmY0naDL2/FOuhCSh5ojwhqCXgf8EDpMN93at8
9a5sbd5l/n9E2z+G2RpqByF3HXSQuhftAz9603VIYi5X3Y5+uO6p/TlgYMmf/csbu5ksmh9GmatE
aeQwEEMcgaUBPqW7n81DCAb9QeS1o7nLYy6TVs0xItYj3GmR1WGQZKyvTPmmwSwjRIp3jbu4pry8
Iyv+7phDSB7DX0D1ECboTWBvlicDbWAdLIg1pvOh/WwXqHL++60kIijeDJALAkDF3FpEzdRxnlGk
gXRrateoWctFi8kPZIRd2nCi56abrq0x15YeBWVe0Zbp7Os+2LwemrfJk23FSQ/EyeZ3Ypui+gfE
NpuTgJhrw8yZokE9guVQJDlRI4xq0tmryen2hUNGy5IcD1NYwjk8jI8YqbAnt71pgemNLO071Ix5
01eb3rT+EYw3mdk4zmWl0WT7/fHtqAIGk2i6Pdkohtup0++k4m8SVbx+JYpQw5uHCXVVI0caStQ4
LNDtLtKDAh7Pv/ChlQUmzOVz1yetgZuipATW0o8ZyK+iALnX0HMiKv2t7C1BX/L/XQsT5vJeSBL0
DDCXoaBSiFROJ2+Ph0n2Li9o208/7LC3kdaVSylrOHyqTw7dTXOfXfenyEOTArRvZBcdyE76xSfy
2aLAA+P4n/WxpMGhWhPMX+U0jA/gmq5QxYS2Q/kLj7KFWDTJ0E69Uz5QVyHn6CX3zAPm2a6g63ob
csnvti7J9a9h3BWko0YGCIHmFaA10cHYId4QnVNZ25yiWBthAlAW9Eapg50A80X679wNbsjP8gQh
r2Cn7ltPxFh6gqUZGHNqRau+Cl4zn3uJbd3T69/AhKVS7QLo3QHW28b7fDgO9YjO3E5AMZzIxAZ2
Mp3eEpmD2NlMpddWmVRaiZtobAwdpG4HGaJh7S+KJIvOip3geTJe1ZzGrspbJXOjhEpYLa1JDw8Y
qdNX6VrZjygxgD8EIYg4VDmNOPoRkA0bt42d+vEe7Pq7+hRdF7vZo43fwg7AQV744NLxmpPgxR53
cnPrGbUqSHyhkkh7DU84FLWCMjiaWW7X07NkIE6i01NPqROVT3l1jBEmhZnzBt7+IqvyC93B1auK
BAFU7gDL8fpD72oeQL175W7xoUIKCqjymYej3zxfK3NMGpOLgVklI+oUaY3OwyQ/F/rgJ1F+z4lm
m1u6Gu5m3FsDOKISRRTwVL88j36w7z063j+c/oopFNNkH3PkjE+TfhqWRdUzX5lT8ESIIHwy+nuy
4Eq9vKjNvVsZYpxZyIdlSunezcVbN76AgHke3y6b2HaHlQ3m5ixjENkDw0pf9OpBPvSvqgvKs9BC
VdLVQe/Kpd+gP/rL9bYyyFykAaAfxEhRuijLmzqJMW/wM+thDY15ztI2Y8HKEnORpkGC2Qep0L35
QIt+7am5mikimcvgtn2Vflh6j0qrM6XNs5SREGuik9joCVKYJxj89+EJL2an3RcuajHfBW49Znsv
iSIqKPx/FdZIJRlKoNTph6yFDmx2nYmRK8zhvg2k58u7Sc/Pl8+maoCziniTgAfnc9gwwskQlApv
oFAS7XgerUq/uWyBfvhLFhjHqMeBhJOQ6V4XJFaVpccFZP+JlO7yTN7N4nnKf1w2uHm8Vkti/GNJ
wNDYxXhP1surmahWqHTumCmcdG6T5gbsJbKsY3pdAqPq553rFAXTvhg4f3cOql1U/0ofgUQQrymi
OoJqnVU/B2fe22rzg63MMh+sHedRAeAUI7b9S1yDfk4QOCvb8j7KNQNmWMjVGSx2pwHkc5ZLit3J
f1W1MynXofrLmP7mwlqbYfwCMJNGWGYUGEJZs1ODXBl5fsYT6Dg1ZGcW0lVhLq4qGce5IBCYWw69
WoqYM2h5wjJf14uDBtZ0TPUqEEV+D6WrUx63dU9aMSZelyRO3SRvHRrOu76cbaKCdPuyc24ae7eG
5zFU3Zh7s4F2XJpHkBgQ0/nRbPXEgUaMo3XTW5OL+7+wBa48wKJUADDYjDwug7EXR9X0oulZCTF0
0IJ7KVfsUOPx1m4cBtDb6ODyUTEKA3IfJhNGW0RIe+jce8Vwj+zfab7rjx1StXyXeKbbYGALsz6H
1ONSCdG/+HN0+WyYHpfVxwNlhDH1QwOWdE/3K+23DKyZvNf8UvuN6Xo0hHnnj0aPLwYNvMYp8doG
31MkCMMigb98zBM/lzVXHQ8dTfWEJz0E6msu/FjmAZTpob5klHnN6EUxComK5klTP1SLbCl67hPt
qCbFHnS+9mW32ejkYU9XS2Q+ZqxUYMHvA+LJJ/VgtqiJQdjGhEaa7PTaPvZ4W7q5OlBsgwUNHElf
KIQKpRMxNz0VftRJ1rLUxzqFXvOcOJI6OS1v9n17eR/mWCBZVpfIv0JsJkWFCKmdeBDadiIEG2iZ
hd7074sY2M6VPebIQ79xXlIpxaC7kDdWF1b7tJn/9dAwpk4VEwy6uMIpEdPnY6C1paDXsa57qt46
MWmwjQ+ZJLiXPePrzaqI4HgC05kGcC+UYD5bmaHAkAopGADD2QytoSnRKtCrEjIjDSd0bX4kKgmE
KUXwb4rs7dqMhhbpIs51f1i8EAwKhpsDckfPNL9YsFHcogv7sMYszOigsBllWeC1aFaDkK+BCouH
iTjM3vmBdV5ONqYSOZv5NS/6bJO5/9Q0FGuzSHM/6CE+FCsFxN4jrQDJaI7n+3wSgtnJqpK3sV8f
VJ/N0vi2CpiY2SoEQ4qD/1WxiA8YrnsH6vPT2K+pyidTLF1/gQZ6E6dq7MsJKTDdVngz1Hw42cpW
8NBlendr4A9RWHr5MjInsO+pIHPLpMCe9Uiyp7YBheKSlbZcNejwJSbnCbK5MEVCuQsAZxXMK5/3
EFyUejPkGsEd8Ktb7jWwQ10+aBsNLGzdygLjHFBRgLitAOEBSqcwnymdAiVXHgFo5tqilwd7uaxt
MR5RGyky2S4qUcWKd6gbfJe/K2daUUFj5JCVnARoM4b8WZnGiudKA4aa6gR71y8PbXxl6veNyKkW
bQcP9AMkUNhqMtHpb1j5eNVAh9XocIH9Df3K9oKAVYHEEShR2NSn7cQe1KgG5kA74szRvUBGp9c5
x3YzWKiyhKwYpXAkc59XlLdtGwUGAUHJ3P8UzXLCaH/myT0RbY2Ub4YAeScA0285bri5tpVZJu9Q
K6hn9XgAQSqid8f8HY1cSXcpxgIs5VC4YX6bQ4iOzxC56ZMrw0wKUo+AwMwt7ujJa/bGVbCXxMZu
XNkjVzFm0eKcl8FuHmlQBMnQ2NC/MvbUuGuiFqP8ftXF864rw9gawUvHO9f0d385ax9mWHSRHE6F
XLWpCdovxZtrTwKqKgTD9JkWtchVhDlfzvObnt5LFhnP6bRBMuIQTf+0+Ane3uaxns7t/7D3Hd2t
49i6f+WumrMuQTC+dbsHTMqW5GxPuJwOCCYwB/z69/FUVbes47a67+gN3qxO2TJEENjY2PsLddCB
xh7trPsLC+bS850tGCdHzIpTPB/Zq56GLspPy5lpP5O20GCJg0un6NeR8mRGz1aKlXTR0ENQ7X9x
nn2dJoATB9kjS0cadBZXFCbbKOcVtF7RqSZ+ewNKM1gZLoD79z8tLe4U6Hx+P6VfLsyTMecL5Uks
68u4Too6j0IYiUl2l9JL6f6XB+jJAGeHmTXZdlX1CMiOfp2gAJTMOovRTZqhUSwuKnF9uRxPRjs7
2KIizgunSGYTrT+6qG3lG64KeyR0EcpQ8XQ3SZfA1QLq7qkX7Sa+AHrjYD0Z/+yws5kqdDiGwmEF
LqXQXF4MB+MKIHuvCKal4ZM9ubD/vl6g/xzx/LoBZQVtSEr+l23Yf5Jw/fxbv2z2k7HONjsxeDI4
ucEXTpaxQKRt6RdxEUAm811L6b6zyKIperC4ogWur5duqSCHfhVsTsY/2/46gmuiKBrWkpIsm6x+
JJJwv+1Z4jomo7temm5rAPDkaNtIywMdIkQ5B2jGudWczLWnJ9lPYSsVP+26ZdJAXXPqPC23PGhi
uBB58VTnI293OQr0Wrav8n3izBauXUCgnt1bJsDt+a7Nn3Qj82ic+DJ6VKNtIs21qBxP1XsvbnXX
QkVJM0GJGvqPqKxDG1L3FlNdp4QGpAlxRNVZtsME8F20iHRlwcqXPkKz3+BXtLvVWeMLLXezqry3
wbSpzdEdwEI3Ir7TUwm5/ndW3o5Z6WrO4FJIxhbJtoOvSYk8ESV5PxWlq1IsPTtao3vna0axS6zs
LRI44zj+v0XAeeEuU4+jJBDcuy/S6yy/kaZ0dVg2QnwoKMAITXMbCqk6mDPEZ/JDh8Ri3yfrvLDd
ynht0jiQ8smisDjR9rJvVwRkIsZncETnRuPgOXm9A7Ot9exECY3u1UmezfpuSNCe4pmHWzKAYPUy
1dKwGyjkyQu36WAhDCpshetfMRK3yOwwYui3NcXGScDQhbOP2b1aab3KpmZhkGTtJPfI+YKR6UuU
KgOu10GmSk9PAS5XwPcqiRfXE6RbkHs63LVl4Q0l96LmRR1aNxlLN9We257vbTGApqjd5S1z4xZ0
tgy0nvpKJhDMrPetDn5a3R1ZsjVjkIoMmGFa3caMwdtJPnSnXM6zp4IzADF5K099jnJbAeqONInL
xsrjde4KsG+y1HkYWm3h1Mw1h6m7N6Ox8tuJRX6uFzutFrejqT6bav8Um3oS5pUCOWcFFo9wR32m
zIbL1UjeJ0VedZpySHVoTKsRZKk6MH0y5ylX8w2mcmnB37SZvbAUhifUXJmVGwNst5yh2ZA2Lhwn
vTh67A0R6ml6JcohzBPNq8kUKnm2xJUKpR8WTKoBNsfktWzP8Vf0NPaS6ND1tidVXrvOBDxnW+5M
U96OxqvhMNtrZZl4JLqIEPnq7IeCo/Hz5uLAcOHzSVUWqiwq3v1xOs7xnMLm3LqaMVxFoL+aF0oe
X4by0/HOjpKsSkeR6KYSdhOawSMc7lLDnfvBpp+Ig7OQu8vyS1+Vb0/HPDs+hLTywshR/ctYWnso
ea50o5wlgP2mphcRXF9kwaiKId83TViGa+f64UkpekaJBGPwfyEj+UWuj8Ecm9rQ70CKc/b6EjWa
uFSQKCpqscp6CEJQZVdbl/ApX8zgp2HO3ppCmZP2iAShU69ImSztYcFR17fKfvl94nRpoLNXNQAz
MJgmnqfusSTK6xjisIN5TYDe/n6gr9JC1N1ACAAUjRDrvIFAjDhupi6DugvahLMHk53e9xu2BXvX
ox6cNIGNMnaXqqZf3XI/DTtnjieZYdGoSRHB9ASplL1IoR8MwsBqzpwQ3C6Wvb9cHSfPeJb6AvqV
jyID4KMkWyI3Cn+wzcWFefwigHx6oLNUN6JVInJYq0GURF+QEEpuOxPQDmNNghTwjYsBa86GzrKl
T+OdrXiuG0NrjipbaL1frtQdBC480v80NEnDP/P4/34b/w/7EIc//m7z9//Bv99EOdWcxe3ZP/++
Lz+Km7b++Gh3L+X/zB/9x69+/uDfd/ytFo340Z7/1qcP4e//Ob7/0r58+gesnnk7HbuPerr+aLqs
/TkAvun8m//uD//r4+dfuZ3Kj7/99ia6op3/GuOi+O3PH63e//Ybxbz+9+mf//NnVy85Pnb10r80
zct/gV78Uryff+7jpWn/9ptiGb+rwOWjdI0dCa9NiqgwfPzjR4iAsLhBSEKJW8WqKETdxn/7jdi/
QwYEXiaqploGPIuwoBoBBfqfP0I1XHXQp8FxhE+bv/31DT+9qn++uv+CC+xB8KJt/vabpn++hRkg
NWmoQhOq6xQGRfBY/rzXCEzImW2SKHAglkO9FiyMwceqcRYoLmZNgN7TgVcejFXcsva7tXnF75XM
KwEkxCGo4CgkW2vvcEBuPQvUOuGmll/lPruCE/dmfNOO8gYaCA5bKG4e8OWM11UVyNqRZT1nRQBU
9O1DYe2sZkWg9Qc4ZEfXhnIH+Req35nxWp2dyFuACreNeLGiY4qUeMmie4hkQxj/njvXWk/8TuGu
Oo7wufkh+W0Ub6QeTvFb3YVIieKwQOljWlbVM2j6QA41rjL55fA+FHd5shnQpl2MMLlOPEsiswBm
2XNqpFpeCaKxuWwKzwCPollI69gSDz8FSZzpSKOQXatLJVsl8Uqmm3pcsdB6r+1tClkEcGmu2ZtJ
ArKb/xteHG5x7HzVL46ih9VQWD5H19D4DmdBjWupbSp0aazBFT7MrI2FfaVepXAOuFHhis5DsVee
euPBvi7vqn2tbSAnNK3mloG1UkSY9b7JnyZjYQy78jr3Tfhi+yIAf7pbgfKQ7xS/2ojSbweoLPjN
TaHci2Q/ZMdJ8RRQI+8Y+gJI9p3bvF3qy+G13lHA0HbiQeNhivsDsju31yCrBZnNw/gE6BfcmZT3
8sPGOKDflW5+C4GNdbcRG3M3eUa0xKE0vOflGuxtivsK5pD6irnV6V6A9o9HLTEfzlM2uMb7n9J/
/1FM+peR5lN0+jZy/T8Yk3TE8n8dk7yXKX8p/gxJzWlMmj/3V0xyfofTOMIHfMc1dTYW+kdMssnv
kLbT0KxEvdCxYC75z5iET0GsCGgaC66PfxQS/4pJzu8QZ7Vt4OE1FQkdxvoPYtLPZtvp6WWqYH8g
5qiQgFLtX5AE5pTE5RRDwGJQp41jWH5Bge3nTRe7ZIr31lDccoHlpybZoSbtsz3hahgPhSdEoQZV
pUyhE2HXm9DuuCFS7hnY6F7TDFtF4TSA7FC9V1jHcEXLdm2trSYbt77aTq5oD0ic5oxQOqCFq7eN
NynqrtEqaKCYsOLrIIyhlx3s0RXnXk4xKhEKmFatacSeNhDdow6H92auIpY0AAaZWjesjaa9Mwa9
XfVpSkGfjeul0R7SsV3J5oD3dKtZuY9atKdYE9i8gLYml5qO5zkOZhRwHk1HeMd0aj/hYCcJleLw
siaKrYZGCYkcIIbGuvZU1NlP1tqfp8vpafITQHP25hw4H6ngLMC+A6Crz4cJs/q8ipiihn2nAG1u
y9wdTPmS5N38ghAPop3NY69trRyRLnnUaY4LPd8NpAtYZ63EVPiDovahIMZHa9fSrYdiFVfTVpXU
uSrLYe4B60fFVPxRHxJvKpRnM53u9RhiMqI8WloR0mFmlOP8d5uSLfq42VDZP0a0vo6yAkhO8Jdt
rieu3WTvmi4yTzbdR8+KHD7OEQSPebyAEC73096G2Iim7NUuDmM1ScCJpRIVepwJVRUygKc8DfUX
eHvetloOnDDpS7eHgXeuvY0pDNDLaGVyAtWgLl9DZAmE1JXIYE/2/aw7v0hSYsuZALnhzVoo3ULH
9vO0a4ZiDlDXoiGhkE2htAHPTndpYb3wzngc4gFTz3J+jDhEEsZUHuHBvFZkuYh6DSqWUJ2JbONF
U1hAtPyJRrrm9gqHOlGVQgMN/6HH5oumDkvozN1Mw8GZes+uZAgLYlTdULRIr9SW+3WXh4Ah3SgA
zUqjQTWqBPuoN59YLENazXehzGhDKjXHLan2koNzEY3dPkvJbZHVGNRMDl0Em3lR2DesEMEonSd8
z51VAxXGs0fObLcdwQUpweLs+lVujlfolBUB0qWFFFloZvVm5MDpqAIHWNMHguDrz8Rmr5QGYNKk
cFUbRsMNdbVK0+aQwRdg2/iZIgA8g4KWrINpyII6apZmqgS04kEz6lCFmqrSZaXeeUOs+amW6V6e
qSubRrVv8AiOQbRN3bTli1RfxCT3TFioGtpN3JOdmkaBHPu1VUe7tDyWpVxm/QtpQ5Ep274o7zvU
ejB9Gyhju0OZrnuWeVNJFipBSWoYfZ3Bo2euAgokMabyLFmzzSAuaNS+SF5qsk3LNpiUtZlRuEQ7
bgGmOKSfhjLed8jjWjO56vIFa26kEl/l/TuKcMtc32lyWBldtXXabVbrbl+8MmUbWY6X6rtyVHxV
WsHQmaE1qqFaibUtjgTA/xZ6myr0Lz8cK0GJjQcp1HBy80eGGwd80jdoX0KUCtbDirl0zPSGKu1G
9OViiqrrhnQebQtI2SKBqanLkeNlUGlzuB+zXQdPcAOClBHqqpaw4QqKpWLkYYfdmcEVbjR1H542
SNNo0Bts3ZXGSmclXsmHCqNDu+qCLO8By8o9qQgsiwgASeGVReHh2FvVSh4mZhWgoASp3mlhiIco
Bue9cGYfMY+r3YbrcDJrX9Ci9qza8jq18mcgIplsPxmyB3gPrhyRLIoePrIqEuBWC8e08aIemqDj
TTfEbj/VrmHma9RObjqQbjQ9hSbWFU/6cKDQDUtBSp8tqEDMySAs9sPJlkKjLsWsZqYfzwa1ae7y
NOSIjr1RQgoolFDqibiAtjCEvXJoPjHXIquEDK6FONe1q6ltXG4jsoEhgd9NOu7SfK3i/3YRFIgi
bBVkeJDVAa8/gpQ2isZBdM/KByvbZtPrdCWmV2Xa9PhKcoWLiMuQL8LySZ3LwHIjI+FSwl3ZIoJJ
sN5gHdkuU2d0Cf6zb5dGbSJTBt+eLBX8rolvVTvLHF8wdnB20wWdB8UfGyhQZBUqxmjCOMsUQwwg
d0ntMBSKOw0Pht1vyBjtKIG3VWS62vRIp8mTFl66Xa+HqPyQ5KGUpl9wnN6cQjmr85n2ksXQhx/u
9KbxDGutQQwWmCtVvWumHCVHx1X5TkzwpKSV15DIl3rmxgIbQfGc8tAreVDoq6Q9yiTzGw3SqPA2
bUXumjB1p3xJq9rVmerZEblyCATonEHciVrcD8Y7Na40BdefWH10sBHi4r6CdtE0brrpGBdLZYS1
Wtd6ZLiVU1DJ9yja0OoeCCDooCCTaN3SPramGdRaclDpgZCljJtVZDhLoChXEATzeAnl8e7RgiRG
M8QBhzw4GwNqozbNBihaOW5c7R35Bm4ruuYPpYB4dwU1NiwePaXLVAEHvJxat+2KZdnjhcmnSd9D
9AHF29vRMpY4tZHQm4u2MhdD34QmSOQWIng8PaVMPsfpQxS9qxmO1HQVT2+G8lZGdyJ7NYe3OEad
n8Om1VE9axQLnlkuQ5hNuOKWzbpUt6TCosyFGzcCvmS23xfPPKnXULVbaNFz1ju4ly2kg7NTqw7t
eE9o4SfjdUR/iNHiLoCrvlVg6A5dyUWscJjWmYGVwrlOE77CdT+LHE9Gx9pKA95rvp3dNPW0IWie
sAFKdcWHnl2l06vGHrX81SIDOjMQujSx+/LYLSBDk0QKStPJsseirgDmZmMc2AlOkSKIAEbmzI/t
zRDD+EwIr4FqhQbhtbJ00CGBgzRjnqndwygQameKoefQTkt8p818C1J7trES7AVkXM9G0gL3pU1l
bZzKdpECh1ArumfTqio/NMxt1hPXNG+A8XY7Zzuomzhb0ahCT+DBKOBFbaGrXh+Uyr4b5vZzhPlG
UlGUiDFQ1/BqGxZNEnerUfeiKcZNMxbQSK68VD72EGXLFKz4zFMGwH/VYO4CAJ/SA++gRrmbEIiq
zdka1AbzregSFzJvEFt0SXfsc7QusaG15scIa/IxwYvtfZZkOJrwzHlQpcN6kPWNWv0AYQvF6m1r
PzB1HY+T66QPPL3lhnRjdWczzcuogGD26NIyd7USxQAjyPpyN4DeNY7Ur0MUGfIGWic4AkqzC3Ko
qKllWET7lD7B28OvimOWbabxWFRdOA3XI3Zpj5t4Uj+Wlr0ckJBAw+slrye/VdonQ2TvnXwuqutc
vc1xthiJ5WbFXka7qVVwUr6P3abNE6+0P0p4KFmpHihEgcZmawVlkSDuQYTOLMMJYL1G8fLYdvP0
JcbjM2xNmhwIqP5z0qGltyLVly01V2p2JBWHNIKyGMV1POBPVgNK6zcxUgqT1gH6iUGLaM5U/dEe
88BJcJ9Ruq0W3aqxEhRF5momSNt5tkEzBLA5bSHGW6s3IDiH641zy7Hmxy73E0u402x/k1CvbhRU
6xd5EwcC3ScqrCVpX1sYHObQurNBJS6REkE1yE0yNej63WBDh19fOn0ZpPWhqUYc3zeKCVCWhQuT
ccgt7VDObTaiLVHdCol9O47JOlX1dZO2WwdNzwSItKH6AdeaQINaXmzdkuEFTtQw1vIIdA17OMsj
J6Oxq7IHs0Kwo+iqjfdKMvhx68fjNdhWHhw9kSWvRb4CiMQt8epraHfSHn6J2G1me9Wgf5/ja5oT
c1UTduHl2tZn8UHqGnq56+M7CxnSkAMUZyFHN6BVVF+Vti5xCTBWFDpnFQXya7LQS7VDqTwKrBgN
jbZuuInpLp2ORrQt+KNhPSvjfpJYJhUNqHILXis6ITfNwJC+sxtLJlc8xZ2hQvd2nH0U3xVwh92c
H0Sn3LZDFegwRNUW3Ij8wRAusw4FNi8SqM7i0NQOBdsP5V1mAFJVHRr8Vmze07YLozLFraULNOdK
xDcyU0Izv5ms6gUf903xBDzZmKluQR13tCJXdOgzoAHL5Upy/bGxngsnflLsHOqXdeYNnCgesxEa
ZIrMjk+PnW50fkdt3W+bas9F+2gO44I0wnBbKJ82lRLadbSkZv8GSNJTbllQcjc6D0x04YMLuiF9
cp/EI3MngZOhaNpXIXsHHVMLso7DjmXxjQ21SVjO76pipYKbWMWelBA6lI9lfaXmxI3Zo0QXmqWT
r9J9CinK5q7IIcdlEVxHPUmJW1U+UTq/auxlolc/tLTnXhvnexshWkXoFs1jqjxZckBzrFrbDVnF
6HtYiXTtLMcg6T0ayR/SzDD1KHq6ao5ky0JP0eaI+9P1xLFu82s4xmo9BU+hXBtjc6cP7cI05BaM
GkRt5nGoWKrlAZo1d7SLfdXJg3pqN9i9Lbrj3YrkRihh1IqrO1hohdDQy2aQFBVBbg03eD8XgH9z
g+DzxRo3PB3CTCoIMnM9+fMNr7IVcOj7WA/NmgFdNaIR07tE6B7Dpe376+Sloc6bL5NIREIwlIyL
Y4JmfVkhS1detCa5UC6Yr6W/PJShQgLbNI1fod20UHlV1okeRl3nKRKd5feY1q4GPho8Cl1jxPGF
jOn7x/vFEe3nZflk1DMkx1hmpsILjKquHZwsuyEwPWOTLiq/WpFAhJHbeuLQLi5b0/7STvtjaNT1
4RANJtN5rZ3meaRoJJ0zyt61hwiquoaHZGHPUWJVmvhAjRq5Hvas1s8J3IaQZJVYsW/kSIGGS5i9
r940gZUVCkIE6s7nZQObwA+XxbkOt2jUwuiiG1KP9esouf1+yj+3GGwwdADb/+c4zoytOak+OZGV
pCkkLUICNkncvRTT0/cD/Fre+jzAGTgIIF8lUjI8iEKvh2obE2BULvTkL8yVc7ZqUEVSuqTFM1j0
fuSQtkS0RjK40OT198/y1aY4nayznY48YISZKdbIpBR+KmVAHCBvYrvHdTkH27szsEHUABeb78f9
hVd7/pbO9j2UTaRZMUxi7Q8/+LJa2D6B1ScCs1/P2h/e9+Ndemfzz08WBRmxQ1CW0GF/CLXJqNtQ
g/kcKJvvh/n6vYHaYaPa/Suxo8wnYTc610On2GsFrn3NNVJ0vylW34/zZQ2OUKpqKgrkv6L1k8mx
B1Ji+kAmW4rijbfXDQA5CZSkCWihnWiCJFtPzeg6ZM3MF4DZ4AU9bcmIq2KXo2+1dYq5GnodsW2l
bBPtqPYXFvHc9j0PuAD2Qz7Ygc/XL+j+fMgyyit8xw5nbgzPa6psFfJsQMsmlhdYkF++35OxztAQ
EvFgaijGykDsyo8lVJY17cKa/XKvnIwx//xkDRVR2wkTt5OwAw2Pwo/CyXeR2GUmihX0sSpum0u7
88vTg+izuqeDefwFgK/mORqpk9DDYtu/NT+UvRYAh7WPnspN94aLkwbrmySwDtnzRTzwOQTx5wY1
Zu0hGx0WnB+fnzbhDFul7rDCFtkhD/rlG0T4D/ryomzVlwNhNNWCkIYJ8P/ngdReJjllLY4pj4TQ
XV6zhbXoVvXdpZF+kRn5+UiYSvSeVXQnzr3XYoaCv2ljJPbS+0aYrhvYNw8ekmCwanxrWd1BRdyb
cZOBdV+i7nSlLi/N65cR4p/f4RzF2iuyoMmI7yBw77ZM+cAA/0OZdG703H8fJL7cEydDnZ1TaB+I
MgKuMUSpxoRfEdSMBnZJDPDL0/ZkkLOTCigTMUVkfh6UoxXjmBsv3z/F16HuZISzI0oQrWKZiRFq
f4Y3x161y3e4867Sre6Pm5nPNt5ngbrJvGZtHp0lh5B6+P2X+EXB4Gzp/MTQnex93FtaBZeweZFG
x2apL9oVXc4GwaMHPfINXQBN+m9YtH6Zw5GThz87txriEFZaePjZ3txHGYgHkW8FxqJZjT/sRxjH
+NnHJf2VS2t0/vnJwzYZMBqE4WE1uWNGFRgkWrQtbqBpdkn/Zl4ev5wRJ893tvmFHcdZK37OK2o8
G5G6ka+7M0Ur2tS7i0Zml1br2TExKlDMZGOjw+r8SAfpO2p7VZiPU38V9ZVbdLjUU+hxdQDWRj27
JxEKFoyHVff+/Xr6aoYhSG2iMQ62JDLizzMs2gH8Zgd5QmutUDMchHQFwKRRcvx+nC/TLEB6dGB6
4MxsngfXOKZ0RIcD+d2aX7PNLDT2prtwEmFAt/0bd46v3ufpeGcT7MgsLWxnxIP5Zu3OFo8mOMED
2gMY7zKJ/KsQdzrc2SE1yGyKBzEhT475mqa3ucgBvLn9fhK/WjQng5yrl8RgHVilgmeSs5EEYKqx
E3w/wjwr57vgdISz5ZBKasYmwQgpve2jH20dhxm1AJt+ErxcEuMS0vLCtOlnQTuVyVSzEeOZClnH
2XEoGkgYH75/qC+Tl9OnOgvcdTtCk1XB+WPAFw3CHkfy2i7JkUFTSqxgNRPwm8hTF/Gievh+5EuP
N7/Qk/g1jPpYyxarwuyhz6ZNaJMay5RE7vfDfJlPnD7g/D1Ox4ljx6QRptHe9ejTwu+g8foNSkNr
WG94Mc5dHA/E03z22GyrA7CXi0u6uF8/qu4A/ICUBti/z19BlnFWwysFG8BeJfSuaValfvPzMf8/
uOk3EyvyX4ObfJHzgr+9nMKa5k/8CWsyye+YcAAmEcRRZCQzqPxPqCV+hIwZ6uO2rdoG0Jh4a39B
LY3fAaJE6glYv4rP4GD4C9Vk/D7/MSBn5hudCXjkf4JqOgc14+MYHXAeiMwQ1FvO9VHMqbcnfRoq
n9+zayMkS75QUUf2AAEOHd9ZnszM4Y9QdQrFOc+Pfg7nWDpRTctw8HBne70b8rxUkqnyh+OwhmWf
1Xkchsb9MipccgQoooWkHExpvNK7LDh2Tg37ZfSzDc9JFxGIgWF0bwaON0gRi40K9SC2vwh2Pjvh
5rEA79BAAqZQoAT1/vOOA5E9QpvEqfx4hT4x0lH45By4V23hYLEwr7+f17Pt/cdgqJUB70axzs45
0bZZOwOXsG/irHYn1MGt4U5cYiefnW+/DHI2e2rNmqQAWMIX1RsHBQbGBBciJWxTMSsnJ9zPMTTc
ZMH5/CoPSXRV0SYbbwhQk7WmOqsKZd6+TJediWwd3Sj4VKGNmIYlQGtMqbBe7oh8qIDazNgqHa4j
gvZLnwO19g4bqqAXSaDHH5p6KOoaQAb0m0aAbpTBy/pu3ZD2jersqdOrR8cwA7VYd2Sjlejuog0I
fYMfY9cGVdMeGi3fWrVzZ5YAt478BgQnH+g1L+OJm2mjn8QC0JTXuHhJ6Dty4HVrTQcC4O+gk0PE
h5Bn+UovAUxgm8SQe1GDLJ+AJIU2wFC+mGRnlMc0g4+FcmsYuZ81z1B+kS82wIXaqzSFH+vEN+o9
UNtAsN0r5rMkxRW11HWn1StOaNja4pF28EMb8VcYrKasR6PXVyS+MiAnVe+nbpuKa9ZkXsbQTh0N
n/WA0ObJTrLMh19NKmOvQ29CJO9d9aFT6aY2AMOp40W55iX5s6GCI1ffWO06BewsM4hnKdWyKl7H
BIq4KfzrDPw+zJdq817tGBo3aPvAgGnmClbjY6kdQNzwVDCh+uY2lombq5pf0hS909SfJitIbPKQ
xeS+U/U3tSh9AtqZxaIHR0mDzqzmzri5aWC6pUb2niSqV9TwsoKxNSuhlF3e6A2c6NkuSW6zEojF
vMkXkxFfMz47d47+NGJIVGFYbnrRMAXw1HChOOc3DD2ldt1kzFfQ0VcUcrQAFOwdcpXMEn7svkwr
WFyBOFZra5uTBVdwpbQgPCrQK0V1XE8eJrTf0JRadOiuo8+D1tumhjTkdCg4cEloGWYztu9H0hi4
xtt+BeJYkaJVL4DWJMkyAkSKO6/pcMvroC1AuQeKa8KQlpp6rYauWd8EwJegbQ6suoBIUMO8FtYB
/YhO3r7hy6GGRRawONHTpDVubThebHM3HnD7TAhe6p3Cn7g8RPRmSspdnBh+XQ5u2qMrV0U+bDbC
BN+nS/SFYj+lxrsdayiNQ4ZIM3Yao6EuedBOyl5JUUuyX2uhwm4Y8Gv1neRW2MTa9YQ+etn1MJqs
fMucgOuA/E517OlK4zcCODAyHCom0C011la6zW3zzprw4sx8laJrVcyzpgAqUjzCej6E6odr2zfo
oS2zdFXgRRQ6IHXVpqWWr2avbdncZnnq2ZhYDZrzTf2WadcoJaLPeiucH2lDgVUCvMh8zrLrprVc
Q147iPcVQ9eVATMCXmwmjjU9tKbmRsNzCR8ZhThLo+zh5wVkOBTKZVuEuqgCCHuhAZxjvQx+kiSe
Jm6otcjzt8buXUeHA9qYz+9cyKMmrozmIQOMhN6OHTzrlIeZssoG1IyGeKnppa9qPyxeoOCJr9dK
OI92S6qwYxXF7ljs0rlBncCeAKJ9kP7KPTseXbShJqP0FaiYC6K6ev7RNPsWO5Kqa7N5npqPCXQE
6HAH3ZiEEzzbdGzSsoAGsQKhdZrCx3F0ZQ33nwn1ETXyDW0ls31dWy4Bj4C01bqLU3hWkq0aRYs6
0z5AhltXOrvmug3ZtHlisYm6GnGWBQ1PPPT/Z2ghOJWP1bSr+9x10EIfxwWjV2pz3/f3tlWCvAEk
yljCpgcsBihMdQMLzeKF9C+svZPFIQLKR+HXGsCvEfthJ7bLDBuXpwdTLQOnADcg3vDxOqYdPHUe
JjAsCwB5dMhyFaBwJCTaqX3mA7sEtN5CA0RBqAdZLsEJnjBZNb6jM4A6a6zaLgqavvSIFQUZMIbm
qC3qaCHZLgKXMBost2I/TMSyES1iHLRrDbPYx9BshzwWFmehPEh5lFbjtdi9zVAGqiS+NgJGCE87
kfZLCMB7hMHAeQCVRD40PdgGXYJT47qRCzV9Fo10eQ3acKWhnQbmaaLXAFD2AHItqM3WrIEegLHj
aAGCSmIDeROrcPMEnAAg5SteTUFqIxS02SIutWUE+IKOckCuoB+Dia6LFfAPiF/ZrBC1NGGdF40A
nQ22n5Mb2uPEzAAPGXcdECLSvlXwTdJB9UbASUzAkcZlnB7H6aFz7uHJDTulN41NmwhmxE7EgqRA
YKMZAD2JO+nwGZxuVJx+ZoXKxCGm6L3/X+bOazly7FjXr3Ie4GAC3tzClCOLnm14g2A7eO/x9PtD
j2aLBZZYM7raCoUUilF31lpYJlfmb0ph0xeGa9a3WoUacO7jugjGqszcRBU9qSxclQU2gNRj+dkJ
e7bnUgs5JfL6QfG/oV4E3KV2KYZwjH9PwsD2q9kTx8/JcN0O8VYW63ur/WxVP/oJFGtj7PRK4uu2
21pMP+tEcvKJY1Y2PW6YLPYEAZsNbfDDrVbLLmal9wuGoodkWWQCX0y1h0lyYutT6t+EU+YogeFA
vcNQCR0joyqvxLDnu5ORtrq0kwGMJ3J0kINsMynWpipCt17mT7Nszu8NHxRtLjHcIWjrqDWAiyH7
FU6dF/btk4jJR5Ok+zSGOdOlTwkmM0r+Wa+N79UkfZZxmiyE/KDF4VY0jnnS3Q4ynZdmMLasKE+P
ZGbSvymjiXOw8PqYjVx/rcZrPU+u4246cHIzGhyxBK612qqvevUxNthM6jesUrezVmxB0tbg4QT9
edIwkk2AnErSnn73Mbc+CWa462rLtOVhBDAjPceR6WXQRcWxerai4hiZwS8QcizN3PKCfLitVG0n
tpIrJhBtmhZEYwPDaMh+BGHqxUq672uwsCHSEh13t58LxxEIjaqXX0cFa/ekn+mPjKRuONRct1q4
Exd4PN/sXu3Vpx46liU/jcrkdEJ4nyjq166PEzuu+p2azztRLL+Sshxq2XDQQLFbywLhF1zJrNPU
gDMWYAWaqXDeS1I+5vlqSKynWQH/3IIUUjM8WeYvascH1k3h3p9B5cxl86wM5q0qTfukzY58oete
0wZ7MpLQVUAqR7Pxs5faW7+a7oWhuMkGHEHjAiyS+tPsjId2BkOnXclDewhawQHm6uiD9dJq9WOe
tvfajIJtgKvAgsgS41sZiYWy/+63GNr5iMbHykMrx5+tTgUJPpf7j58J7zN406QxpcBgQXXnHeV4
wnYxspS4piMFSaGt7Cy/4Nogr7o0JPCnIVaFvZ6FVZVVUrtLO0i7XR4+4Z3qpY8+iobTl9lLvhtH
cSO7tEycS14fZ56Xpolek4bMFTUOXhCnj66cV3YcGnXtxnv0KOwJlrruKKjZhW56NR9GL91Rzry9
VAhfl09/j/pt3FUlXFCRqEw04vKu2Au27Em7cdfbwyKTfH+ZHLwu97+LtyqHg+GgOGASr9+Mbr+v
ttlRvusPnbsQ9/Qb3bssGqmcWzwa6qa4Qki8MNcP2iRsrbQ1+2WMg5dchdv8ufjWfyn33dbcp7cc
vVeKaBc3uHluyCc9irlYLVPXam9AzG9IW+5a9EHVB7ZTcamusNSvTt+NfPh//7i19F2dlInW6/w4
Mudyr3rjVfit+yJufqsEbf/5LloaniblEl1iG50usqr2DR1kIG0mn4vpa1N//fjvP1OTYTAWTFuD
NSVZ6/6jOU6mkKsEEHZLsbB8DDe9HWGyV93+jVL8qqj851r6d7R1p1FtwlnolWn5rihS7+C0VS/g
pY+9Q+rBe8odPwWUY4ZvIO+gwV4Y6zJZ7z7cm+irwmQX5z1qlIw14L3gYkusOvkGaLrgzFtta7xI
Ds/2Q7+NNpfavP9hmqmZWKrBl1yrPQRFpQhzLC6byDzM+9hNnG6T3C2eS5c7EOsi8L+m+d/RlnrR
myLwPC7uQBXRBmcKneKXBCnFizxup8/hL+2eexoHxfBGuKfg8ATQ9G+4gZ3dwdQb/xrwqvgWzJOa
ihiwu2Ywu0L3DMLXvfA5z+1DNPMAIiw63bA5T0dJnwyWzSCzNw7tPjuMNomQbdrD/m9o1p1buHDR
dUVDd1DD+Og0ljmJhewvXCMgc7bumPfKRrvWPgfe4mWV7M0vZKd8zC2wB+fjYf7+q9er1hIp0CL1
zAtsPczIlKFO5mrtVl7zy9x2DU5W4443+Culhzs8IbbFFoEaL7tTr+tP4ZWOdiC04vjlklrZmZIm
BFcqjBr/yaGvrA6jLCoEK2uWpPmlxatoONaf40/5Dci5y1peyxJdjRqPN+aaBHrpFK5iVVY1ppMf
NgiIQewGZ38IvIzva2x5cbTbf/m8/aOGwoc86BPG9H/kVf8fZEsvApmXGwr5/3v4WXbf0uj7SWuB
P/tXa8H8Q0GkhmQH6A0FU4ka818qDvIfSKMsCuFYm5qiusBy/motWH8sC0ZFC37RFNaXxf1Xb8Gg
IQFVGgEcBJR1EKH/qLew7l6jJ8luB8GJZivbZJ2N+VYsTGIsFx6tJ/p3c4vhe5PJGcA6kRJGL7fl
ayHO0desk3TocZM/3sDdyzepgXCErQ5av5VhciSbWtJnwTaLCOVeXc6DC3nx6iRRlx8K/RjVCdjd
BgM/PUladFj0zkyoNoTXja9R1vsOhctB2Osrf/BYZ923Nx/07s8987YPsrr11gGNJYt+cxkIRhTq
VkXANLxSi18ZpCHMws3pSmsvJOTr1PTPUCgMaVCsAff+TpnfhKq6ItIjTF08rbNRL9812/ob/AJX
3kAsd+SLOK1lrt4cEv+Kt/h+Lv8GQH06tD6QokasytJbdJ3zTbsbNosjzqXbe/lr3oUxLUPCABnJ
2XUSputpqfVpVHqGXu+sKXswlBisvHwB4f5+NDIvJRUIBlRmDYz76WgSZS6iwZgXbMvsGhmZwdhB
Q42QmJuR+sN2We6dLtYvXDBLf281vNO4q2xhEhRDCEpcpLXAUzblpjkG91N81dvfF3Eva3DCe2O0
MUK/cIG/n1aEFgDxSUt7ka7laifkeqI2kaJUXtzDjmXLzF/EpK0/14qS//x4D7zr+6uyipoDVseS
Qo+MpOF0bqsmGiI5kmtvMcFFuQNcmF1fo1awo/2/jW9mHPbSXXwIbi+6GKzSFBYpeEjVUBGawFWA
ZtNpaGvM5IIPjlfP1vjCa2HXHlCW2S3+BZfg7KukawkFR0JdPEuWo3qdZVaBSTdgoI1UiLmrl9NL
GkbXH8/k++PrNMRqsRSJj3tI28P5Q1vaaxPxs2FB3OvD/lMe+qCTSsVDgeHHx1HPnCz06RBwUOly
LlJBq+8nz0k7+lHaef0GjsB1ecujy62+z47mQGyip3Jpcf6GO51uehXgJ6tTtKQlxVztxsaIBTOV
u47PRj8C4tTOdKNj4hVbFGk2+r6DlUzvurbBv93GBWwv55L/2zr1W76nwSUJCBXbDQM72NOlEwtK
HApzgTwzCD/zWEC0AVBNM2mTh7a5b75anvFiONl1codgHbo6C0y92+XHSwjRM1v15IesvjrOWkWb
ifwQK4FpPNyaMe+JsrpwEl2KopwON6yyfJaX4VZ1egdeBj51GaIFCgPnwnJ6f+QtE8tVTPLMtK7r
C2XOBgoVqPIGNURPceVpW/xEtmCfPPl80AJU6iOqRFfGhd1zNi7eegDxz4mX19NUF9PQdkg7Qvfd
VO1XPSSjvwByPzePqNUt2RWpEA6qp/NYw6ASqnzoKEnrrjXom6FLKSC33n8xi2htsCFRhiTzW51s
JjC+0EioOVut478EDyjPHMAruxUzCK7jgKb9vqbnvLOePo58foD/G3hdRpgHMfSFYOy8rqV12mfb
OtoVmnYBv79+tP/efiSt5L0m6BhOg9N57PwJrZIp7Nl+o6tcK9/8/eKUAsvUQSnqUpZx5vBGbQjF
IdHkCH8HmwrE3K/HMek9sQTr3bR2VVysgJxbf29jrPaxqmplOWrEgEX4SeXZrFynbki1dHTGTwgR
LFiYAdmqjz/XmTuDoofBNPJ+Vq3fQIw3aSHeQZ3aWkXvWQ2yB8FdZWp2NWROo0K8GlRbuGQSIJ+b
SwpaAEyX+/7ddS+Ps1EIy8qMr+eNZR/pJsnOuF/8itDrsJzSmzYprEpnugptfdfeZG65BSTgv348
8t8rcXWLcF39+4csU/Nm6NbE80PIlh+y+C+48SbaQvClIH3RqPx99qgCr2LZ8JJC1WoNrgrRkQga
tFm8/DpqbKW3SxgSsevf1Vf6NYr3rCvX3EWSLX8T7jrksD8e6bkt+Tb8amUVdT8mSoPeQJLpdo3S
Yu0jYDyLF5bSuUTgZJirPRkkLB4LJY/fezII7BH7WVdwEsQxZyxdduHPS6v3N47+3Td8M7PLYnvz
DQOcSfS4IGR43bqTJ7FlkAOwvBSbhHA3Y0LnXrr5L8ZcpvtNzKhOhLD0l+mcqH9YVPkbByzEYsms
2waSyi+Xs8dLn3A5PN7EVAMp6cktOzwkp+1MA12wepSg7z9eKOe2Jiq0+Gth4vFeitbK57ZrRAMf
02Tw/PC1gVz/cYSzk/c2xGrTdUMZ13VkdiT7+X6kKyT/7LWt9KDazb67tYoNmhcXi2PLwluvkrdB
V5ehLIS4LbasEnb6chPeRy8WnIiloC0iPG13uwujvBDQXL3rdaVv+tZYJpIURrpGCtLfz4yx2otP
Nac4wKuPI67Lyr/vwzdDXB8xStJbaScwr1Byf5Q/kt10sxxoWPN+MW8VZ7w5xDvZFncI8H+Onfai
XcK5e+Rt/NUZE0WaOAn+MmL4SSlJfygcZ1O/NZHHmqVtilz6xyM+tyPeBlwdNmLQjCGyNCjQt4dF
cEQNXis1+S9OzrdBVscLarNllE8Eyea9SYu2BdcR1Z8/HsnZXOZtlNWB0naTMlc6c+e/5PWxf5J2
lidtx/a6YbEUj5dW59ldDrKSgvU52eRMTaOkVVkqtc5nspCtSsv/Zt7ehFjNm9/JaCJWFlmu/lD5
D2V0DLVLdIGzC+BNjNWsIUfTCUrjL89O4TvyqvUTHUc38AQHXSzX+tVbTr29dJSce3oi/vjvyVsd
xGaqxUIlEFXe9m7Y02SUPXAu9Did2I1+1lQsBCoz1WPzNPyoHy47L57LJd7+gNVrO0R3QJlKvp7h
45xXKQgiWUdTQynIBCtn/uhDaz8l1oUPemnNrI7t1ORxhAZZ50WWiMddh/DU/uNdcCnC6owWcafK
wo6JDeNX0aoc9aKZ44UIvyELb+7QJjWx3PUZgw/obfHitIRPH4/h7JLkVWctlW5KZ6uaQIHV6ayY
AmeSkFAZvE2MH+UlW99LMVYHrdillZkYxPDFYz+BY/aR9cu+fDyQ89e0aVFXpcQCj3i1ygo50KRW
CXqu6cEDoboJKePQThtcQFpe6Fl3l1r3y9/47o5+E3G1wkKt1kp95EFnhrUd9ujFybdJv88F8LuX
6PCXYq3W2mgCgUyiqPdK+bqbjoUa3BQCtSIRuR7jIijk3MOO5txfc6mvkgHEAnFn8hlZlxzSu5BD
KnSNm3ZyMdaYbjuE41uHlkiFgV7831ySb0KvFiTynmPga3zGNLsNq89BtxegDl9YK2eSHd7gBlAi
FgqsolUQVDcjwei03vOP2Ntsg4Pq1h6ESJRKYJs6l97i61bnkuqcxFvtgDlqFDBSxJsOEiXxYjtv
lQO5jf03uvVnTtuTWKssw8JgQInw8uJJE2GPBO27RLpa2C0q+eNOdZeXG97k25yfgWDBPS8dr0Ls
60ai+hl7/s1/s5pOftFyyr05xYC3SLMh8YuE1lHvZWgeXr7ceh7AZuVYwy9h5ptH4S58/vg7n1nG
iyKzrCEJr8g8EE4DNxkyq0EdtV7cxDdqb24yFVJL57+W1iXn1nMvyZNYq0EWTHlWdkgmDo65zR4s
zGJ5SBqe/AiaKPoC+g9Jmo+Hd+ZcPQm5/PM386oVUWIEAyH9KrEl697QFlDiJc/riyNb5Q8gFZJK
bgnTb/J9eae4PFiP8p438n5+nq4ulcrPNJA0dTHM5F80OlARPR1WJ0yws4NhXGby3t+CFI7o1fcH
y9PtBkzCskujTdA4H8/m+5wW4AdgDJon+IPS31ldIEZbVXKW1gM9qh4NL3XIy2/NHA1XkAQQr+sD
7WacYmTirSYOb0sVqIiPTi1oxyZEANcSwgu/6N3y5QfRAKcmqi8v3HW9fhpGc5LTYfDmAZQuzPiZ
Mt7Ywvn8dGHoy0Y4uclWkVZTPpozBkRZN3hpI14pJbz/dNwI7Wz3zcj/Lr82cE0qpf4Ztf2DXgyv
w6i7ophvPv4d7y45NqmOFjpi6FxadEtOv3zfmnqoFD0l9Hkq7CHU8UFOjoE6X+lddSxAcH8c733O
QDGW2ZUA/Fg6BfzVDkJ7ZBKmMVyW2gJXS7zm2H9mrTnWttjUx+i2utCUXcMf6d2dRlxtJg4fMZTn
3xEXqYfGrp6bRRGgp2bq29NjveUheukJoGvLhbb6wIvduirL+KkubYrTme2UOpemNh08AUMNKFRW
JxLGr8VvUyfM2SYx6MmmpSm7ltLJPtrwMvp3RaA+Csow3pppU2zmnN6cPWij2eLYoJXtfSmGybFr
qvRKD1QB8YZ+bMaDpAs6DCojkjZKrOlYhBlR91Vu6kl3p76PEM0bDOMr7n4w2Q3B+GII6vSchwPQ
/qGOWetR2tAZ84X2E6JG5cFKpN5D5n1AUy+KdlSErT1dwmbRwkQWnLaOIu+qJoz2jSRpDlif6snP
lNSufcV8SIdAF11cd5SvQDoGkIDxFKGiK9Vd4nDWmD/yaaq2fhLPo5enWQNtyoo0b6LEHNqKn0bA
hPJsupqzabi2jLBXD702WOFmQK4aWk0ThlACEgn4IYaB5hEUtH6T5n530EwxGj1ZDKJXtcjkw6gn
pnwcfbP+BcFUxm5LLg+DUkWbDMsgBKqFUOZbqGri5dEiRmhKTSAchVqWbsKhVJD2zQxUjYcIhd4+
mK1XoYVJUAQ5OsDZmEBiGppO+kaFPOSyV9U52Xf02Y5ZaGnIF0+0ofw+M7axMmaboJfjTc7QrphE
o7X7sQ8assk5Q3UYLXjfycgOUt2xWiF/GIdJ/i5gI+SOHUxNagwQkawSs67W6p0C8W7RaJ9aHd+2
vLyLBW1MPQC5w/WkdOW3xMha0dOFEFn5oQrkB5wdw61QwJbRjWUwct3sTJBiuxKMz5Uht8p9hTsA
Ys/trN+IQYGKZTJL/aepmBrdHXI9p5U3tEcjr8Pn2Ep0J5wn1OZnLRJ1b0jQOoQ6pCIHqSa6r7nD
KMHSUZu+2ZH3pqjYDsYExaGJt3D4gPMnmiVqdhEGPM/RJeuOUR3OsJkSM5ydSRxktxom8yjM4vQs
+G2CNDslkOBhjFM0NDRpQh5aiBP9YQgS7aqphbKyfVXBIyHJIfIVhuwqPf64aTZEz3EzJ4+ppM43
kZnRB/YzsbdrucD1Pcq5aisTOcrQGobWDssQJQE1Ejy/72FVNbr/Vfe7EX/DqdgtwjRABkehLO2o
rxGMDtU8LN0mbuvXsEpgbAhtMD/09dAMAPUVHOq0WRITiGe+cZVjQrFt/SK5Sv0abqg5S7uikchW
0kEsCjsqgp81qsqtI2ul+BJOJQamnVagn1ple6BHE6K8IUWZOtdFxF3rGOPGapEcD4SXymjqFspc
Obj6PKSNO+lajrB2VO3EYhpRui8zmCcTJnzGAO1oQqAdBuygv8gNuvohZI0jEj/hZMuxorpQupR9
UUjGTzFDTN9JZxNCRC0FtRfW+B1IhW986rlHrxvBKq5a1k9s5w2Cnlu5U2jJaGWxK7UYc4PBhy0m
as2mnPLwWOla+iiaUvbSguq49sWaPVZnkbBLpwiGd1zT0gVV/iXyTf2QSkV0NxbR6DRhkO7BJ2WB
p5foK1pJaj6FeQLQq5Mku8tGWJiCWEDTicvunsnAJ7ETWj/yem0KJE/phT6yNSS3vgdcv6FXVlWZ
O+gkhU8t/g4Y8LRJdNeqVraLrfynKfnBs5DVwbapsc61/VaAnTBi4jhaPU2ZccytmylsytALglz4
Ig+DXi4yySF+PElYV1uMO7LnPtcMyF5i3TWOUEX1dR/AxdqEna65PkfOZtZFvAUqnApfNTOPH2Zp
/t6qUrZByf4xjGnIKliEOEI5/PS5c2zAOA+0b2Gr5YWCPEOPOLyAtL0sJOFVPQnJQUEacaNzwDgF
zLl66D+nPdqkehYXqH/78YjsOhnezARxXHyXCvGp0vsvqjmWL5xzT8v02JVsfZqq/mj2TbMNKw2O
SgVlVyKFwkCiKJ2mBn49SfCH9Lz0wrBob1GrS2xdbjW7DrOfYVndC2pB4BxuXFIEWAxJWYVftZ9v
Fcgx6MyTRENXr22hgITozyi3o4uU7AszBr1kCq1LMwAUaYFlZNq3x0aMUEEWzXBPzlpuB8uPnVTM
r2orjPjjjbgVKvTrIyCEqNGm0EqTWnfHOfpEuxvJ9KCdDe4TS7rtZwjOQqXlSPouCagUds2d5evj
Fgn7+S7sh/pFjaV0Y/Wt/qupWsuFT0oLFJFemy/201Ck4LOpCdoxMIefU9xwqA1I5TYqzTNfVwS7
qIfSLQgOUxVR+cIoNbeNYstR80U5T4AUq4TR1zRDz13ykTfu1QqDydGCL17K4cFIK3jRYf+S6Xj+
mlZ2SMalkN1Id0A5FLc1req1FsRxhgIEsbfrcsHtsugx1awSamVu3jRiYR0QKTpE0yy2nBuzuM0q
I4T4J4jqQzoJyHz0WX8nlrxKuwYnqkZLvxuBKdtDLbc7KAySk4LtgBApM5PVeGf0/ZeqNMxbPHvT
HetFvw+GTto1KY4midiQt8bqcE/qlTpilU7YOQxSuJdaGYsbH9KjWgtoTklp7IgTFRXLzNv7tLL8
a73EABUDR9S+Azlxiiyv7hW1Nw4St+S+Tcdyp/fdzybrkodCbFunMS1HCT9XHTapFprgj4oafsk0
JXzVOlG8SjCH2Ihj6E5Rg9qUUgtfhTxMtkJczsfWH6odvqnSkzxlFC2lrlDvoa3h89U1xrWv+BkA
Pt3/VcYTcgBRIceVM0ZQPu0MvRvmKSJz76LElSUEEC1lHjHw4PylP14i8WyJZekE2OYhyd0iz5/I
yMLjcH7o2sHfa8I8bxt0ufEo8EGZOcGk+48tLGJHIaHcNzqOU7MwNW5fthw7k2/syxnbYJQRq40l
1gJmwWYBH7TXt8octLvehx46iHp0ZXV+uUFPEFGcjpM7m6dpr0phdSUmso4JKqK/VGTo9M7ts553
R3/5PVNxM4fz/NLgyOD5RiMdciO0bCNabK+EpLxWjJa8fZQbVhYQUUnmn+oGntRVi/Lc3AGHNdW6
uwkw4HOAzfl21cEbl9F+jebGBfEBVqEUaYkKqkYhulKpUObtrk5DFAZwd+eJg/WkGWrGnS/2sgeQ
n+VsycLCQjNdFQSlHYWghGGvixCFw3gjKyXmBI2pO1NQa/BLkwjuuGLBhG4qg0VeiLDIo2j2os7S
S3cw0RnfCFKbkPxya2660bSuR8UspSVh0+ABpLryHMlGcEAbeYaM2CuL4U9MVl4FPsQPY9If+Hno
F8/JKHqBNJU7gQras0Hm+6uTcm6qrhSqK5Sf2dZaVH1DrnJ65SoI+b9TDIPfWwO/nxrpOWgma9/M
+QC/OBv0xzroFz5ptOgiiGGjI2s7QnApunGL5c90VRRJ9z1KGarcSlD7TfTRG9Iut0rNxhUrkWlS
B+kY6nH2VIb+DK/CkLOX2qr8RyPBgwGiOwZ3Mb9gsgF8CM/GLGNll/tIZDR6wOdMjF68s7IMFlGM
olkE++hRq5PqySwk6T7mzkZdVU3D27GuOt+uhSF/RJBsLr1sgVHu/v8gxYygFRSYXcM9Gt470Ry8
rDLp9o9CduFV+a5oD6hwQdqZugh2+R2OaQwTSynHGDuJAnkHGaGGS7KjCzp+/ZyjFSbjZwjwW4QS
efqcE9uqrEJ/Gjz5fkgOteIMUH2fZioz4cZwVOtVuUeuntPVa/byFef4/PXjl/OZMZ78gFW1qwT6
ngcjUuSi8JjIjynU9Y8DnCkFnARYPVjHJFP8HKa716A1sqlEHHur+LWNkK8rFLQ1RL26AKY7V/85
Cbl6mqOazwYzmdQGv+kaWs4iRNg7WFwt5e7LAIn3hTXKz2+/4qrgVFSc6K1AwBEqJB4C1rfw1nJa
D7zW6OQvf0NFaKnjrMoAJxFXHQuzVpqwMIiIKPt32Zt3C28sfFiU6y6bpp77hDrVBuCuVB7479NF
WqYjJtm5NHgaqRM+4Qqy26kfIhVcepJcbkquowur5uzGeBtzNcCQNGuKSmLO5N9e9oDWwVav7Gq7
QF3gA85OQpoMs7PYCHvla7j9eNXKl8a8qmBpRamU5jJmcatulwKP/CxjHPYtTRwN1xyvc+nIO+2x
2Lz+2XDIFsnAbfgiPAW5/Y8B3Et/Q6aYyUenkbeuaCa9Vs1JwK/JjeAH5PXt0F7qSy37cL2i3oZY
TbihjqISWuLgBRPWH8qdYPh4eT5dmNZzx40OcwsKuEhv6Pe0v6l0l1Zcq1WzDOS6BWafHaRd2jqB
Z96JX0enK+xuo9xoW85+2AXK3fQZhwrVDY/dhaP9zJY1eE1QRTJMFO9/05beltxT9LyD0DJEGjn1
Xv+5tO6jfX6zmJDWyH7hYHph5Mv8nc7vScB1BxjEtl8IIwHDffw0HNARwS09fly4a52LBqVdOdNL
xM/4jpFM93XYSF62ESiXHRVbxfL0459z5ozk5yxy+5AHVYq1q/U9m5U2ylMq/UYJLfdNduS+seVN
7gWbf3mOwn0776V7NhrofI3WzUIBWlNY4qCW8lQZJFq6KCQkFOaWPqTjP/rftedoc2m7nIuHvJuO
EBW0qWWlnZ5YaaolYdJYkocBx5PiLlKiKBPtF95K/hJeoDe93zkcjCioy+DFqViuO+/aHCtWq6QK
kkmBo6nXzdx62D1eWrHnwtBCWMwM8RqFAXk6JgzTJ5VMT2HroBezN75lP9HokfcKuwV3htscK6Kf
8sOFdfK+3gzHXFmyE6QBjfdEcy0Ae+GTUC9oMtlRXDK6nbbVNzyYdx/HOjNAE1yuiP65yq5cg+/D
cFSjwu9UyAThY6PJmygcPk1Yl3wc5v3JTocAKLWOJr1m4Nt6Oo8ItISVX0aMqEG6rX6KhiOVOHsM
7/X8wojen3aEguzMAaNIVC9W3Wk1jWPy1Ez11Da7npP52dfyS2D0pYN/eq7grwolBWivzt5a04BD
5JwEK25VL2kf0GdpopdobBxV+uzPT4i1uoP0ANHxv5hDNDaWggzakO/a7mlg8S7FRMZLutdyRgFo
sLykMBFqQ5fH/PrxBzs3i6Zp0PtFU4NcfPXBrEQG0JjLqlcCHzaC2Zt1Yf9xiPdLD74ZVit8LUin
75gRXReOPb0M1TMR/BeVwAnE0J3rl4+jnBmIIZJCoVxh8dHWp6AQ4+7b5ESxpMItAL4tiPuPQyyp
7Wo1GHBuoamYS3tqTUn0k74xfdFSvd76ng406hGpsVT5WsRs++NI5wZDf8/Q4Fga3CPLlL65yWnL
NGlu+KonBahXysErpfjkwqV55rNArpRQwOeaWryVT2N0bZZJM/BOrw6ot1avqTQizjT9ebL+I473
f2Run/C7P2SC/x/keFtM2H/meG/rn/nrj9e3xO7lD/xF7Jb+QL4FshCIC7R60Fz5X2I3mrF8EgVP
a64iVfzN3v6L2C3/oYHsZIWxWaFmGqRBfxG7pT8sKPsKd5cmwdzn0v4HVti/Hx1vVvrvbcRlSA7z
+4Zfg44HZQyERFhMmyVqzgaFhxaZTbHYV3QhahTbSD7tEW+YRNNthAt3sRy6owDdQ/gclN1jr0/b
Uir/2Yn/7lfJpyvWTITMxDkLg0T9FTduuo6X0JDr3OZfISAXaDqU+ne8Ub9ufD+LcX4cN/215CJ0
g27TQ+sh8wNVxb1Ic1g22fuJ/t942gpChuLWNOlmFbsNLwIVkKSo947W+rsk1hzqidvEutXR+4zk
b1YSXTj71439P0cLPZdHD7iJd5ncqPVVjK4cJk8d8pdqsPdxVk1iHUfemRpzsKvxjqMGxTHU7rpU
tWnKHOgneQaOam92x92fQ35LmF/umXcTQSkIiXqeLtx8p98W2UJVDgUmvgZGUXxLjXura1zDfDLx
aDM7tBl78QKOYnUA/jn6NyHZTW8P2abEqbr0m9hV5psy/FqIN21+KcNbXRnvYqyu1yoPAyuf2hhR
GPiHXnIT7LTr7lnwFihzxqd2itu/UTPRzsYFHMT2pQDG5Xs6tklMcNc0iasqzUFA5bCRlN00t19z
LZXsth+3xiA54Yid8iy7kfg6d6KdyN/0Mr5iGdqjFNILG+ymnzaNdh+WkeGItXFT5bjE1trTWFpu
hIO6gNV5CUG/iJtjrhobgX4m+F5rzK+a+VseP3clCoI6PQ5zQJ5VvCth9Hdyuh2b/L7tZfqw/nZS
H8eiedBS8VZE6iUwriCu7fpGpXX3LUmONXVuAVtXM+eiwp0t0NTv0Wi6woh4kIXkK4qVrSzfTlXj
FeZoZ3H0aAzZ0UJVdxwBj9TDo2Zi5S01Th7LSNpxoHF31114mJvSKxLtOa1U3J3xBLU6V2ijRdHu
tkd4lhqerfrhnnl+xDvpLlKNXd7Wm6Yer2gdIBynv5S95An0sWZVdmMEGGt18ApQM/ac+z+MQblJ
Ch1JUqvZ+iEE4ibe6WrriCFCoILlIBp0iENr60u0/lXtOgozL/SpqrctyAHTTrMKpnfoTAmiyam6
C8k4kAt5UOtMsSvwEJaINo4V79Xqk9mlrpYVm8EYt/KE4CD0QlmsHNQ2drUsbDLN8AKz2YnjJ/wv
7Dn6mczDLjc/A+m3AVwsjbU75OxcyKtgSQK0HGUv6acvUyU+q0lP5yPYxSJu9U25GfLCncr8Qva7
Jrz8uWWWTBE7MmQDlNVJoAZDLkQNR6KZIhxsZpvF5NzodnIu31qav+9ZwFMR0UPqroa4QA6QEh0Y
c7uZhPtc6RwoOrs6MN28vo860Bf+9FoGxaYI4wv30RqD9/unLoenDEqWB8/61WgKY+o3LYcW7stP
6q8cDDDfGJlHu3IXtKa+UZ6zR+kfgn/fhV02/5vskK7CZEwjYSse/RlW1FWvOGmiuh8fyWezgLfD
W32JuTfTkW5G7Mr34ZPomZ+qG90pRrvfgY44pJWT3ozPOt1x9xKxcV2h/D1ExDhUGdUuA2Tq6vwK
kbhqa/qSqAy2QD4iTz+MG7a6DrlMwOfbUf6HvfNYjtza0vW79Bwn4M3gTmDSkSwWiyyyVBNEWXjv
8fT9geo+SiKziZZ6ehVxFCdCUq3c2G7ttX7zYmIpe2v+4Bwwg5t/ixP9j2WV1Uv2z18gy0AcZZ3e
wRoV25usqakfY+AY9P8ifomaHMfq0yh29qzn+/e/9bXzWj6LtjwIzqYUVU6UrxXGOyOJK2jzQZi0
XVqXO2kL5XbtogU7CBeeegC9kVVTZJDkGllsxhOinYtthJvFaFq3uPniETeZjQ2o8Fj9TS/G1695
HnU1vqQsGmUaaCkiOm1TibCpUr7/Ba+uVgy9llcsNgwX9GPwQ50mCGrkavfJt/kxPpYINZaPmmEb
n6cfON2EBzTNEU40nt6P/AoLXOcuKGVoMP8BAmmv5dCzyQOvMYEXVCIXka6T7CzuH5zb5rOyQwcO
U9fPeL1z3StOc6/vFrWIDIT3dyD0n7dqc9dSGsDAvB0A5yr6upkwSSL4NlWPXL+f7qIpPESKx/tj
kxlwbblSLqdpgY0nb+4lrT0bcZ/TGewUTiB5H34suNscSq3HbI8+tZc/z96iyljhfLKxS5aMbP2h
qXFSBzSoYnHkvg0bt13ck/iTTdXSQWuegmx0dNCWiS7xQvkUB9FWXXB5UlxE1NmYuC7AqVuLHfkZ
QLchTsj86cL4RQlsJ3Ks7qauEi8rZfTLRacA8aEjozyId1YxbvwC5dqnBk6DNRYqRQifrsYssarB
rxTcMf5ka0n5NTPBmoAcQOneEYrEAWpp62p5UHApbmqqsotYbflNLbPjTNNfGn5mlHfCJvKs0j+i
Pl5bL7WQHsQpP/ZxyNO/vYuFnktkPFiZgk2yZt5SQDzm3Y9U6XeqUT63S2ZlyM5kKhv1XXn5/esv
rIugbuEeWLw3Vxkyj+PByDXynY4TvndFTztoIrhT6A8MLPuUHaCd3tcHZR98rL9l6H2juvIjfthy
2Lj6GKJsaYA9RvXFEFdXTg84sBImjqjBST5kk10fMTu8odMIa+nDUrrfFmO6es2dx1zd5GY1F4WR
LTe5l30bXcFOEDa1vucIgiKMEiFy2D7TVv0Ue2Zgt+3GBX/ttOCMAEeOiwmlptXSwuu6l/3ciNwg
b2yjOEr+SzhtzO8ayv168p8HWZ38KSCANkoJou6tHxnnIEL5XrSvvqhfJld7Fm2A1hhrbwzt2i0H
mVOkCQVn7wJdkFtDCcqDD9t1qpsj5y229DMFDbDx4GqjYo+FYaeNsXUJXTuhzuKuRVLa2EhTKV12
K3AiQY+BlQIq85GQBmDX9LdNcmOmSwX0xKMCHXN84qtn9gXQsk+aIewDniwSBhPv31DLN77YY7AX
KZSDb7/IpgRJTWbUWyI3KZBk1zG+La2NauL17XMWY7WULUoDkpTwxbV7/2G8bZzCEaAIGA/NrYZ2
yzaF6+qnPgu4yk4nJCnkJk1jN/fBhAmYuVMmQVC968NdNf1W8y3NNuVasYZewL8/4/KLzm89cZRm
cJMkMfDhit7Fr4VmNPY1i0AFtbCHRRXZOM2O8oFSiYf4no2JhMPZcYKov49P3WE6bDXItuZ2dX7W
pdhqwsSP8tGmFxX69tXn91fP9S3817jXRSpD1TsQ/4TAmGRnomprHPqb5aqf3PrDoqa7jcG4+gpc
7vglr6LJuK4HNXrYqQAeI2JKX4oP3acJmdnCQf0V7f6PhoNovkM/ZL4TD+NnXITu41NNj24j4bj2
cemNgJXgIUAlfnVCBmmLHYdPPpUE91H5WSrnjW1z7Zw6D7D8gLMlFfTlqPsWAdR9hHJje5hQFJcP
W4nT1d2JVqMIZwz99guSlGbqU5AVxBFPzYfoE5i//hidorv5AbpE9tO/yR63Oo5XX8eLDo+iAq1A
rn11oXZALodwNLlejB7h/sgZ28mJuha0eeapPFtrPzniVWJbRevkBRZKw3zQSvOUdzOWDbBKVHHL
ZvTqhPLwETEnW+TEV4dG0fqqAdx2ebGnQM5gWMY7EUjGzSJinH7CRjW0tZ/v7x/+3CvnL5esiuI3
1y2QgLez3A6dnDSGFbl9fSfLYE7TexExmfYQV4Mt6T8nKgYFMDs5MFyVdDqpbxAa8RT/q9mND0H0
S6ZYo3Y4N2WmazQyDjAg2dKBaljkCEq3y6SA/xDLb41MFYxkCWa9jGY3tvSjJUa3tJ69UG4dPQie
myHziu45S37FmrEPBgWIbITKwDTvRsC7TS/s4r6wDUg7UZvaItC5IWuRGPq82KZrxrPUIVeeRE6H
25Xfyrs+F27kZnSlcHL7MXeiAH8NiE24Su1hjTnqnLpIxTqUkKgnfwX6v89h9FT5pxIjDFUTKDcr
btGJ3wckDuEe3fY9yZ+fgAZN6kOJIf2Y6MciM1z+A8dUC+CViORkGDb0grsYwpj1z2BUeab/IO21
5e7WlB/FwLdna96R6wE6xQoOzTI7NbTHfHgW8HGSgTkPKjRjTXQX/o4mx3dBJWEe9UXwSUvU1hWy
Rz8TbCXf+wb1rnq40ZvhTjaHO2mobdOJp/GUReSj4ecergBI249DUTmy7u9FsXpMUgC1Fu+GNnuK
/MVBC6t5Q/J8TfFCSXLVOrBFMaAWOZ1S6D2aGXopddphUHHgye1OnrxK+pqog51hnlVWslfNALT0
jIWQQAEQjqZaOotnRhOZX0UtcXJN3Pfp11ocPbPWToqIhqjAaWl8z2vdq7PKsRrs4MsEVpXuSIl+
m5BtjzyYje+hke91DKYCzIg6rPuyTHbT9HMuy56gYgkFA6BQERUZX4Qy3Zc9W2gydkZsYfGVYXqG
+ZCMwVgMXSrkre2Pdky6jhVUOr9IQ+nQh3BkCEqqVO0TvCmkJvsEoRLfLWxlpI9J23iJ/gUMltWq
v5QARmWz6+FNdBAJyvSz0FnYxZd2KTyHygdB/Qat12WlgFlOoCwbdmvE99Q9vB5rm6gfcZKKeYTC
5gifSMqYegwBxdJJdRL8cnS17mWZnGI2DvXI78Zeqwtaz4xlHEqoFFg3VA8PkKvcfPQhlqJbJv4R
joCYTNPJxdARTN9NA8Ed+q8V+0ugI6z4vMGG/jBnjTMM9FOUfTkOnplOuA81lHEBGVNcNqzfefMA
TPNRMlPHDNp92kmuovwMRHoE9W2SjN5IfQ1v1n2nfuzjyUn0zo2FeVelgtMasytxhplzXtiZ1H0P
e/kxifT7QDJ+K6wSJaxPbTqdcvMbn1JvzJuy+tTG4kOXgg7qgrtw/Jl2+JdV/b2giS/EeRqD8TRU
3Q+RKe7DAGGffqfP83cw+79KPO5bc+awQKeqm14kQffMIf+j7uePWqM8zC1nhK44mjJ/7s3qpGHz
5E/Bk1yqL1JRP3QKDQgBH6P2KxAEe6I4O1EDqgv5UNcjDAVWhaLPv8wGU6ve2o2VcIozzF3qlGVM
bbMbTqFsQL0oHVVsHXoY34SivWvNKLErBVeMkXWeiTbtpY81jIo0rmwd7tkgSrdZWexyK9uBOHbC
Wv8kzTNnUWIe/LnC16mxF8S+IFiBrdAPs61gvjESPMGE6kM+CY09xRoo/Hg3mNXHfjJf9B4lqzgv
f01F/CVqggTM7XgYO+403hltS+FXj2+0PvvaJMUTPQJ2qg/NsjXjEzQBO0tkr0wn4CqKO2sT9Jjv
GW/MyjwpfeBNfX2KyM4lE4vD4b7DyLCQzSdNwPumbp1SHx0zNlw/nylMwrsD+1tCgQSw6ih57VTB
iAdZ92FQhfthAi4lWnYrFXtevK5CjXzGI4rd7wyzZQud6XLj2JAG7HnAEULJnSyo3Hp+kqtm3wd/
RDVgyARCQIxHVxw+92N0zErtpevKQ6MbP2d8k3oV2yZITX007Tpzvski2HUy7QQVN7JOoitiJvxc
8bGvejsWf3cKZ2V26rvuKAeqM/b4wTEhwZQdxlnbKVTOhPljjNVUIhZuibufXwVOP/e21ouPvpYe
OMcjBlFg56vz0zUWRxLEe1P4Ota9lwTWTqvMPSM7JSr6XG226/zqQ6tqTlq2bhRGz6k13hsTrrya
oB/G4sVqXoZWPraVgg3cuAsHnLNMZwKPmw2BM+fUI4by0CbPivldR3sugWCTxwVsjC9tBg9ocv3y
G0SqY6F94XY8YBRzhMZja9wSEOxsmUFJ8HQ0UfC6ZqH46G4V0Tm3OqdjRqPsueZrGeQ80MIgkgSu
lt8HMVmaVng+6zPof3cQgxOrIjmAqiXUMLVIv+f+vg3a3UI/yqwnMRed2Efn0KDNmDWeXHyp0swR
296Jh2NkNTsWoatNkSdHn6XUd8Mp8Krp+f185xVtuX5ugkEFhrAg/BV9lTWXhh/BvSLZrMT7JGjw
qIs59jo7wK+si6cdora2mQ37bED60t/N4/1ouVUmenNquihM4aQoQ5ub9th6sEKVjdfwtWwMVS5s
Mgy6vxean5Y1Sm1sCeTcKr8D4HFdZE49/Mqb72MkHd//GFcRBYimkmEhvC0CMX6b+8EbjxYBtwht
kXm3+AZBANpp+4A38baHz1r68rXach5t9UQ1NVjd+kA04368VQ4Z2iWLAkXK0/P9cV1JpBFCwr5Y
X9yFL/CEg1xFVTZzCVVCCa3uJs638EnXnp3nIdaWP8lAiTnD39XVHsXfy6NzvhnQRX9ZgLTFTo8d
82Xbeenaw/NN1FVpu6rhE2Xq6wthmlC4Du4Xm6nJ658G4PGVcBCPo6OcSlu8ne/kw/QdNuLu/W97
ZYG++Qmr54KVWG0mDJRrQu1HbvxcjG3LrnPU7KmC7Pp+rCs1wDexVstTDSIMSmc+cqz9zJEpmrRf
Yf/wfoxrr883QVavXMQW1LAqp9gVH/Lb8iO5uKN+XL5jczsDxA4et3A18lJtWh1BCE0DhpbpHsL8
Wb3zyszQ60pnFiUu+QBLTyTxnFz1bQMbIq2TbCH8HvB/6+RzSgrW+Z+MWLsJJc2bm3xXCb/mfHZ0
GKNR9YJUkF3NqD3Qm29kO074/bi+ia3851z8f6zcf0gi6+p/BssdvkVtdA6Ve/33/wsrZ0j/Av2N
zO3S/RBBzbEdhl9N+//+QzDUf1FZoMfCBCt4oJgcd/+FlZPFf4FnAsPFGaWDPF36Cv+NlTP/JSJC
Tp9Qpr/8CqP7O1i5ZTeeLbXFZwAIFRJD6MItKNf1gYGQQk9P6pXsENvhRxW1+gmEXGKLu8IVX7Zq
UutGJwE1GlJIYyPKpSqU79/eKEVNBjA1k4TSEOW4k+ylu+IO/R8eBG4Hyc0NHLiuNAz6z1s1nfXp
uMRG2Vl9NQfC9GDtqyDVVDGwIpdfpZUnMhcEm5BYhqk7ctXokDHdiSTGSfeAxoZXhz6MXvgtWzt8
df8sPwT0Kk0jZN3Bs6/bYlaN5l+Z89Yp5Wcx+tGJGzy31xbm22klAEwAhfsNreH1vT0nzVjMbQud
dd/edh8WloP6sfpChe4jiKFbkYbQcCMc9E/qvnP0T1t3wDpv+HOAtPwATIMCv+CQVLo6m1nPly6/
LF2xdDeLdgs5QPKiH9vF9PVl+2c4qq1oAuLYQdb2dlHNYgSePumQPPaMH1SC3P5+cfmjygOLlxUF
JXpbcPkSXr8kRmRgS6GXHuBSHT2rfnaqHvuw6GVv/BJ/nO7aF+RVvJBO139bTf2PaI7VNfc6vLNI
1gpn2QqF1IwjkRqeqd34hXzeUfzfZ4fWxz8XxzmGcZ19XURZHQWzPGkFrWnqJYfeFexu7398NZw7
/JMzgCcbiANoOCZp8OrLqWbVkrtTmWk8Cm9u7vpH5eD/ITiAzhxYVl/zveaKN1vgkavL5Czu2tdo
Uoau0n1F9oaHBCPIBu/NkGOncRPZprrjLnQj6++lmq9fldK7CLoZp6mLrr8etkEfyiZljenGFDS3
E7ecNq5u9vMQqwRF5MGoBiMhrAMKKbvMMylL7YVF+xVf08a19vkJgw9ncNgJp2nTU+nauYqhw19j
XNXKx1rMxLbmBywSW/K3GBmP0W4fF6mEz6io3Uh7LBC82pkOUuEYv6r7ST1sb8hl1azPvPNfsWRV
Z/sxjvJhUpbPAOrqKB2S/eJvuu0gtUrOLiZ0dYENVKLwjUbZqYuCF7GSMrtN21M/Ja5gCR839uRy
cL03ptWLqDK0ohKXMeGK+NpjCU7JXjxigLCnMCBuethcGRzocVYqzRZ4NWsNMQyWMnOWcxAX9Z0Z
/haCAf9v/mf92hjYlSPt9V6iCwKVHh3St5M11YPc9fEreQzmzm6o7OIOzYEP2a0BFRt7yXvhp7JJ
Hb5y755HXR+ktRLFw4jihpcep2drt4gjL21etHW8+NBgX7oFabqW7ryJuDpUw2KUDWEsVdjYEJbd
BMUamuZ29kvwGndJdvTv5Z31h59tTuXVsS7akbT/Xknoqy+cElvNYH+JiFZNMdpK0nD8J7OI/wh4
NexOLglzfaIrldlDmHtMcatYygPpTXCX34yL6Yk3HTDI2DpQL1cOiCauep5HtALBFL8dF6YtfTHV
ueIJxk8rQLXJuJt8090Y2eVGwDyKXMIiVSM1XidQVW3oo07L6HXeik/qtwKTZgEBP+uhtE3SJ/P7
NvL9SlAYMtBE+RumJ2tSUzIWKlEJKim/Se32dWfYMSIk+iYG7spHfBNpeRacnZX+nEpa2hApqsqd
1gASyi0nKjZYbVfSQBAHNCqxVFlUeNcd6HkShSFawiweahWgr68LRz856kiCOcJxK61ew7E4m4lH
arG4JYpwYVdnMwSYoqm1ZImn/BDucwi+xQM4ltZW9qZNp2zn77pddURu6RS41SH0BrvauPDXnePX
HwHODwyjpGuwGFbJ6KiMY1hic+51p+kkn+jAucrLaJs/KwXUQXhIH4bv4Z26gTy/MqMqFTr2Id+Z
Vbsa+uSXc5SNUGSFfgTDT11H2wWmtX9/X1weKrC6zqKs7iO2RGKVMVHU8qOlZrbI0vkHESQITACX
UXl67Uafrcw0ESgg94PqDX3+qNb9XiukjT76lW2mimchVoNIkcrHNYwQvn4zNpVj0oYT9bt8eHp/
KJcWgpDQQCmLMuVTmPRrDAELNaMzUPO1MITjstnNxwz6BKIRCF452V4xdtNwo+4WNv+mH+61qZK4
y5d9wAN/fZj0voj0pErwRKYgXxaOb2wRjJcP9TY7YXw8LilVwObitHx7ihhZUYZFNake4mfBJ/gw
4239M7/vb2pEn4G4tB8CkJBP1l50tx0Hri14me0O4FFWOFxWCz6OdXRWl5tVjTHlnmn2a4F/ULJm
IwdTrgaC1SgxROo060OlGTSEhUI+ZArN6CNXXnuXQY60KbMGz6Ue5oaXNIVYosGWpYeu6mcPfWN5
oOUSCYobSs28rxohUL05kwPJlQdxVg6xUeQgECITe7zRj5W7tBJSsAG1pjco642GGw3CeLLMVPlY
ZEhEuGUt0VZv/Vq7SwZ14uVUZkNnd2hRiq4KQC525rBJclssA/kmha/syJbQoRGGbNf7K/tibSFW
rCzqEEw7XYj1EafnQtLGuUaxqBU+VHU22nnStBtBrt0e3PNYaC83/aI/9nZ5wRPVZmHONU5zabdg
XfqD+pTyRNR34sHcAjNdm+bzaMupcXbwRAE6xM2Uap4xx4fYNJxyKt1O3bodloRvvWc41oDUcyyI
FwW3JgpqFY84jfoXhuCHyJMMG2uoB31X7pvN9HMr2uqeDxIAKkNOtMERnR4T+dAtD3T68C7buvcu
1gSH3fnAVteeZXR6kPil5kn1URuAEZpb+utbEZZ/fjZDTYNEhNAQwUQnG/7e3sKX5v2FvcY0L5f3
m1Gs1pwpJPjAtXywCtLOa9nolB9VXNGgkO6E/fIBF3l9yds2cXndNaulwSGqYhnMdwTrsYo9ld2Y
52qsv653E+rFQcFyZ9jFn7I/zO//CxX2ZUreC7ha8mEgonZhEHBxTA//SG7wDHDA17pRaS/IyK0C
7JUJfDPA1ZEtKTloBZN4YjR8qRXzcwsK9u/nD29irC53XF+rUsHy2Gtn1enSe8v6/f4SuZI9LAkW
wi54yl4agaa5WjeNUehe2I0/AffkU/4FP/OTMILceT/UuvW0rMbzWOsmYtFh6ta1pc5qHEADoY0T
eOl3qlXVE85uXuDKd1uCPK86S6tFQdoK2BqZfAUiwWqS9DLLc4E+LDEbsGmn9Ee1h464qz6QVn+2
vB/BU/QU3KbfRk+9VQ+R2+B5Gn9u76bD33eVgLiCZgWFM5JOVVxfvXElRH46Cn8eX/VRdVBq9V0E
QZ3JjRGCkrwSP8atgtrlTWDR94ceRDWZKV6LcchJV4z9HGsejtupbaQWnDbhGT7bRsp+uZLexlkd
zh0ls1IvljjINx8LvxiPWWXBZM5NBWXvYX7eWE6XFbIlIL9apamkXbBVBIofYjIlGggeZ/xiwu/6
gOHjfXaXNo55q96b9/oX6zQdq8dlbW29UJTLdHEJjxaNSNqoKusnijrmg9F3jPcGpd7bjtqvYMOM
fAJg6eqn+Cg6GFaNx9wtnHBXHhZfuvmUfNR3I8Wu6Cds82N6oIX5MGw2ZJZF/XbRv/1pq1Oj6HVl
VCp+2hBnaD88d7qKBiU9oUk7CPWv9+dhK9iq9mUkodTx68hrBMs6NWM0O60J4awNfPTYdT//SFtn
CzdycfauUrbV5SkVEMGkQVdRrLyf/Scz/P7+oC6L66sAq9urK8IuaBEFeb1M+uNUoK24FKLvam8p
Vk6HmOL39y2qzMVeXUVd9th5TjBVfgY9CCX8UAzswc/vSyN8KIJ6i7Z88f1QHD1bvOqqByMKQaYL
VaZ5oYaq31R5efH3M1BCYIZiIE+2sLJXX7DldtRB3WmIwHeQXG4FLF+C7uX9ebr4YMs4zoKsPpgx
oxMrhQRRlWSHwM4+RbvDL7c0A68kM2/jrK6Rfij7cTCIg4PKXnGTEy66iZPa1r7d1wAVj7r3/sCu
TtDZwFZbeGySSq1yJijJn9sZ2Bo9iP9bhNW+7XszkqeOCHrxO+r7vTJuJUgbk7MmYIltaUZqzUez
qidtim2jfp7qx/dHsRVjVZE2ozQd0XBfjjrrJW6rl6jtHozQ/yeX21/T8fq4O9uYNdTbDFIP+6Xb
q+PTEBzYPfbGE/HqjXIWZPXmMMJ6CkYkSD3MhO5QBb0zazTAausmTVA8FdoRqqm80Vu/eomexVwd
pH3F3i1rXqWapn7uReGhsJoPneGfeomKW9DsuwA10lZtNuJezRbO4i7zevZBlVrBhEAnLm//XRaj
aBJMXg2yNk3/jwfRa4XzLNRcm52gzix0BTaGpTTHJocpBr7/H6xEMk0o0eR5FzTHHohEk0Kf9UYU
o7WqdUxwIKNWbWzbK2U4jqK/4qx31ejrXVZKxOHQvkVjrb1NS7t7aL6mu8XIvLjV/XvJMw/jXXza
6jlfOZUWQAIsVVIu9eK5X5migCw9b9YphSRVpz9ibbOXdiWfeBNjlUfGWKSgbkWM1l3kaCGcgLKn
V/HSHqLb4rb9BkHpIYdfWJ42Cwxb41vtQLMfcdNKiN0hKe/ITrePE0fsvd7G6ED6vQBF4Uyl40bp
cSvsahPWRV/o0hK26Ef4IbHjV+3G6twKsdpvUi5X6lxSCSiLHOh8AtdM2hjF8kessk7wP6guKPSx
0BJfhRi0ulCzmafWCBheaXQ4ghJkmI1y97UoEt1cHEBRZaQ98PbgMNTckJp01r0sKI9iLqFfH96Y
ZbBx4F9pdUJWpgFvoSKx6MKtlgIOReJkkMJ42r18GhysE+jCZ85iP27thc+6DVrSzTe9b19bceuv
eB53tRZwxZEbUSbuUuMqEHkJTgruh+i6wkmsaLSqj5Y3OsHeQA41PQy3+Fw4phffWrexE341nfQW
y4htj7uL2hutbZPyu0Q3ncxx/YzM+qyeh8rUPdgKyg44DYo3lMUx+vGmTVzdxWpdBVudAaLcBk3e
a7pX0GCe0ts52iiDX1ZjIUJCDoQJCaQMyPQqoYuasS6qIja9jLLEY6z7QubpMz4Xz34IlcYbjLQs
9nokxLdjGJiY7fgmM5JJED9U3tTmh0ITYMW9f4dcopZWD4DVzxLyWtKzigeAGklO3w+2Wsy3SfAc
Dr0tTX/4cOf8YJ/U/cauukxwl8AaiDM0dljy6+aHGY0pjTLeO+WX6puxy+9DVz7C7eg9jHjc5HET
NbXsnzfrfBVwlbmjlKy3yNvRGWOda8ktBJybRLCFerdglzB9QZdsa9Ivzg5iosxM9wgpAqpRq5SX
nlY9ihX9PugYiMN0H/5UZw4xEp3cxdwUcuHGjF6iiZaY1ECBE4BxRUX27Xml9rWcZyXtufhWPvW9
Pfwe8dCTvizPiNTtvyviq5dedZuE8MvANOUPw2GrlSxd7N7lV0Dflpfik0QH++2vCDELt6x8Xp6z
8NY+JCcdxDdeEjf1fmtmL/buKtTqAJtGIZDSmlAdHhr0NYJiS9/gImd9jUDFR+WuQV92lfPTpCso
vYj0a7BzH/uXOH1BY60Le3cUC6eDvZmiKrGxMy+S81XQ1ZE0TVRKq46g9Q/jsYzs7Jv6mxpm96HZ
C17tBUhh4zo8O9URIs1+qzBwWTtdhV9NYKN0CGCVhK88bGR2C8wQjPFRBxAnOcozNPWt3sG1DYra
7b+/8moexbKOOe2IaN51z8lMtTbeRQ4lLBWlxP+NiMRF4scQ6b5KCPwA46Y++naNQt9rEz1FH6cX
Zn83NKr8US5MfFM1wIZxVxRO1Urt7v15vTat5+feanumZapMSbYUkrhPs5ep+yPNT1H7tdN+1wCq
3w92dRaVBc8hS7QZL1rMgl7kfgukG1Cqvtd2EPtejA8hzVfagEsThrKZ8fP9mNe2IxWShfVv0KJb
Q9MGySrCFkilV0TiYyNaoaNoxe/3Y1w85paZowQLiEld3gWrjzgEmq4HdBk8sYZCO7Q7Emkbmy1b
MDaejZf39irUqi4St0MUlRlqzOmxRucKf+gF6m4B+bmhi7bb3HdXDk6S2UWOHvLC4l7zdlHCrQp9
Gj3sOzlKjpUkCzdxJQ+mrVnoWtdxYCF2WGBZtOMDpXtWsPqxmBPjRZuDaEsk6MoOYfgLngqyl3Vx
iqsZRn8GrtyU1CCxpnG/10Xhj0HT73sZf8RhDrbMX68cAkRcmnisHloI66N2BP8jW1SSe/SgACa4
LVIfAJsF6l7h1/iu29ghV25osA+gMACMoZ28FjObsPHS9KWoPrSc5P5cu63e3fRRr24EusQ1cSMj
0CyC9Fu8MdZgLm1KDavA7ZX8Y3RRIUAG/biYEVkfoqP/w4xs+dZ/GW621BSvDtCCpQdTAvDFWvtf
tfLW7DueekI+eUMhuqFFv7yovPd35LV9AtCAJIcXkgo6aHWYmlggR8MU0F1GHycvbUl2oBqHrW08
wFeVoFLLlHyc96NeGxwYFg4BhoZk+uocaMSQZ6FJK0AK/JtGRVMVYYJC2jpGr4ZBXBDmDXQTfT02
hRMbCEvHN5weo/HUiB/UceucubbvoSUxConnrLVOmJJcNnwlYJ6mk78vd+Oh2XW3tZ2420jva8Nh
DQJrBTus47b89ogpy3A0KGIbzEfoRELilOrTHNYbc3PljEZEm70swgNGzHP5FWdVsBLRIH9QI8PL
f9RYF/riMxaRCVoMf38JWGSZoBbhRfF+fhtGHae0sxSqU4baACF6RI1Caz6/H+PKnQ0xhiIYK0yn
/bda26EIK1QXZyptVgYfIEPjUAk+xwoSAm21V3SEAswUfvP7Ua+0hAAywD/CD4L3Ipf426FVQjgP
ZjMYnvJoPOqf1ZOxWwDXU77T7oYfCwxlwKx1Y9quZO5LmrssQfQdF9Ly26iFjzqyNbPY/buRE1g6
tDfQ7/eSh5Hw8f0RrsniWIVAY8NLmKlDJujCVCEnbynqkljyvrztnhf8m5/anW6jUrOnRGvZJoib
ZmecAke008/GMXl5/ydcZis6M2otR9Yij7Qm8All2PV+n1JDkqOvgYxGXZAHyv79IK9r/e3bkyhA
GRdFJCoZ60M4DgALCGJGeeG3/DtDlPqkwSsWflBo2Zm045vbya12vTMpzvxJu6tuRTf2DMFOneD7
+z/lcu+/+SVrSEQ2Zli6avySUUGCYPpmtZ+Lcuv1txVkdYnXUt/OYk+QKPvd9bdJI9mxvjFxV+7T
tyOR365TbGcbqJcEkffSD/23/iy8oHL5odkNX4KP1u/+q3wDR28je7+6XP6ayNdi2tmhFiuBWfdh
jhIxSiSW/hSkW5jvy2Pz7bBWh7M2K4XWqwzL/Dw58ZP/O3c7wN4fElzv2ueBvzlgRl628qArL4W3
cVfHdW6M6TAVy8LY+XsJCqluL5Jk86l+bp76u3r839j7XR6sS1DgDAvae0lP3s5hFs51VYuAgaT7
3u3p6Gcu5l32gGsYmqQQ0hV86KSK99+izL7twLAVf5XcqxVSLsHMdPrwu2pXKnAaIOfEiABNMHTI
Pqku7tw7FDLh83j/ZCf+NfbVpWIoMio9KWNv/Ecpe1qaN9H4+x/EoLYGuxI1DpLAt99XiSrLLETG
p4t/WPLHGNGXequyeXXBnsVY/vnZlqgQ1EiKiRjUnTxxeAhxktWim7HeaqtdX6JnkVarRfJ55UkV
kfof8u/okDzAubg1Ulfcye508B15X2wcMsufeHFun0VcrY9ADTtZb5bvl8xOGd6oY4xY3Ucj+94g
PvP+XF0/0M6CrRbElMn9nHWvw1N21EVzu/ga3utu5xpsQmzBXSwof6FatRF3udDfGeT6SkgNVVAT
jbjLwySgk4JyiGpLpx6XzdgLH7a69FdKv+z6vwb6KrV5tmJmnODFePmq6W31LT8uuijYaCPltbzy
qGVt7bSru/ws3uqmEGpJnBqfo80aTacYfifGTZT9KIqnsvA9v956wm5siPUdYUHQH2J9mUfLbm4W
5qGxwwocbV8Gqd/n3Lt0ULbVS648wfiu1pJKIUawoO3f7kShkJUyioE74mp44sp1k716X9p/Wpdu
AR2vbg3yJspmyDta68RJEfM6Q5Ga+6Jmy/NdMTRJkj/EWrGzcTMVvnwdLUP7K9pqCuFbZYjaEy2/
zQBSFnvVNX8sr6Pc2SqgX7viYcJzWjI2gzrT26+YKLUqDvKoe3GjyHeowU27IWi27ttrKdJ5lNU1
b/q+ZBb5BJYX3+s6uNU7DQ+L5/e39tWhQGDUMPi64p/YI5fGb6C1ZyTpUe2CvT9Ij/8gBFn8QjdS
1QvQVZhIxmSSS3p1mHzJ9OgoBMG390NcAhD017/+HWN1w5Q9Ul5TSwzk0DK0ajzUszpqfplLV/C4
2AHnoxtxgBS2YjolPoqbPYZre5of8e+fsLp6sHQf8jziJ0jx18r8kut3OjoyabBx31y94hY5dGpR
koENymrxZYKGa/Wsk9R+9R8k13gJnfmguyqKZTZlfic8bXVPLvk5y8fFVQyKiI4T1PpxW6n+LMds
cL6uuadflP7sIzv6sDSNlm5VtJduxOfFcmV2xnAvRLZkF4nd3wTH4VYLdmIGtMXpv2G109136Nad
zEN4I/8D1YO3v1NbIQgVQTShldAPbneoD0RO6tvFp3wX7pAt/SI+Dl+svX6I571w3KzJLqfL+oY8
+0Ta6j2TlpKY9AmfaCwVR20nO8LCpx+xl0EFtajvm0lzlWhRZX2qjUNRbDE3ru+Av+ZIWx1/mdYI
A8uFK2XXPJv7ydOzk/or5IDvHenEjaJGtqHsTng/fPhHJ9VZ7NWSnLLQ6oWR2PghPGiR7pWj/zMM
9MPGLr96Ip7FWZ2IYQ0c7T/ZO5PuuGElS/+X3vMdzsOiNySTzFGzZEkbHMsDQYADSIID8Ovr0q9e
l5RSO+tVb3vjjY+NJIkhEHHjfmYVYN/dAdVupXin4W8/6U5husbirh03ftreX8pBXBr2LERGe35v
FOP6bSUa9SFY57CTZpdigjV2+9sMOtvCcNp4curwcGsfu5t0t+JhNQ6fYS1D0n+CM0BlbZL+VFxk
9l56wrO9yxlcl1XQlW9G98FfSKJsXKjoJe7zV0HW+zVyFip7ksMQUuM9QlCgY9Or9pKx3bgEe0j+
DmLujr3bXDjfvtqVUQVCXmUViOAq9fGoLifiiiHoIcZV5q9ejjchn44lAHp+fUmf/VW4836osxVo
2LMoAimR3gZMxraGY2OyNqmqCF6q4TU0FJsLy+GrPef9gGfLLkLNqYYoZe3eC/O1+krTKbbvvb3M
iyy6kH3+6uMBRAmdAlpCIVY4G0zzRVhqzQibjhLQB8Cx+k64HnyPitCv095SUsfCZsWNNVNbpH9/
1s9959ja3w9/tvQtp5eDZbIADix2Xl6pDfrO8yEZ74LDuj6aLQU/LlOwe+Cp6GIcMBsQ6N7+/iu+
+sKrzxgykjZgtec5Ogl7NwMtFlBtLt98uMOBO7yZmyi24QRaddnfB/tqTQIBGqA8urpLnCc+BIyB
dbQgOR52KmbTk9cUsQF+wb87CiKJCDWnVYYBJdXZZ+1hWK2nvscoUOFkEosw0UHYbSbTuRCjfX4e
+GXhGrBOoBVCf7YSG3uAmxOZgo21XBUMnTHRnYjCC4/zxQ0Zo/yhWECQt5JOP673xvNE40XIw897
JMPFg3ioN6Da3BneQXy38MkSJMcyCCcv5KkvDnw2QSVDG7FRigAxkplUbuLvp+sVe4RWqv1w5Oit
KX5cNvRc/9ePh8bHx11f+rt7cltxFuq+Rf6fewmDd/JE1f/olUIcgBoolGmfXLhwi2sN18SH61MU
uI8BLLihE4JHN+6qhZ0aKBC9tBm/vhhTfd5y8HCYKmsXr+N9Wm5W65tV5GNu+jAw31e74tA0QLvJ
XQdXGbjzDlm585/t1DT+O4i5L+frf41+nvNA/bOv+wa+6uErUQmx8tLYTLsmMzbqZzlsi/5Etyus
6+Jj2199U7Q+QkuKOsAnFkMwNDISjg7gegavp41G5oNkNSQ81eayIcoXFSS85Hejrb/m3QyKoLEz
/BKjzQlawJ3U1UnRJzU4Q1MyIR3y2GXLqby/RJz4fC5/HPZsnfbjNMFIFcOCz5WW5b0aYPjeI2zm
D3/f4C4NdLYuW2URY9Ymns9vczDJ8tGg20Ua+6A1L+wBX86Yd6/ybDHCvV0TRy1AKSz3Lf9VwcGA
qdv/t8dZH/fd54KPvdOGFsawrVtiw5+8jCXdReOFYb4oR338PmcRYVU0yioDLHq6M/f+Hmt8g0ob
Io0S17wrjlkZplMCE/3fQQ4TwGczM9N1g7uUakFscWE5nEWNlcVU4A3Y0cEfpTDCKBZ2w8IZfuC+
x7DLj22pYzZ33XSUmvFjMEgzi7zSvR3Cxc9lS6Bhgjxg5yui9rUR+mkIQ6crz5+6pHDbMOeBu5Qw
9J/ZVedO891oWN6+74bwOPihvTMIgGdCBWQ7wqo5a6NwOLJaO+kyEZjqdfP0hjuL2hu6dvLIlOSN
VJ57gEkv2XldUeahDJzrWUuY7ovil2OMEF0GC8wTg7LYhNwbUimihxIbbbJoo08BV22uvSGKtqqE
MHSR8DIu54puRSWHXATLsPIRHf2zrmHiX8LE3sqHivq3zjDzMJv1ML90Q93fzKUAh9dsZhx8pUXL
U8CdoE5RTR1FRv2o3bFljh6MoKueRlmJu8JS6rGKKMrkrWnvu5EGB90oEOPCpXTRC0AKR+WFNZVX
9tR012bhWVehzbCikOBJeruKXhywVX9pQhzI+mcfTmrBBNqBskf3ZFldeBuxJULFxmR8uQpao3mq
XTrT2BVcPfg2Rf5gkMuj4wrfSzvLHPI+UgS+5WrsZRoABH0MimLVpTbEzU1aNa8RWVaOhc/qhwLl
25PVmWHaDVSmYa1hcxha8o3U8wD4bu/tHEBZQbtYwgPey5JbDno5+BIOYIYKFyXCsB6aZKhn/x49
bjMAhoOKdoMarEd/poAJmm5Nzc1Ua/XdU0v3Vk0l7mejMLqDXQ1LIvCkbdzYUsI3uGQVQnKP+HcN
rFQA2l1Y8TA4RT2CR8Dp3qp855ECOXBbImmbymHprLjuanIseFdkCCoqkbRVw52M4QYqUr8IFfTh
ZruJhi6o4m7o5zqxTa/Y6wJPF2p8h5FJCYl6UGYWdjnYx8/txhH2FINdDk//djFSWLEYaWRONujG
COopa2xAgv3oAG4CiocimO6McRo3ngisXShMBaS7axxpuRQ560T51umyPxY9FVlIJNu6gZxhIj+K
o18CXNAGNIK7v2Xt+0CWG6en5iuGjOcheIG+8bqFzjpR2iSpKopy16OemetuDnd8/SG207a70az6
zLYN6IFtBvlx18qtTZmX193cb6E6AzVzNLrMwn0kNRQJdpNH2/tRij415nF11C/CPWOySHkNRRyU
1vO9BTGXnUjlix4m+VrnANyRHTgB0b6nS5OGXEJXQBagpU0BcBWfYawjewIYUbh4UVaNDU8XrYpb
6hFk7ANGZ1AVmPKh73A647cyAWZoxgEN+6w3gJpp3VtH1eg5D3RV6LivtD4VLeW5A9OYF5iEwaYo
oM9OCa8nHuLh5zkMSGq0U5CiaRrFABqAErdp52HvlCU+YZTAs3AbzLR9ko5ERcQdVGKV4ZCUBE3V
CuKTjHWRnTE5jbdTaAkQvReldk6kVRqNbbOn/cK2qqAkVu5BQUXyaoZcZXK0wSMw6m07ESvDX08H
PamlzmVH1a3dEeNgmmqKeVGXicJWejNVEcNJ2vo7IcLhqhjrECXKXmYMdIY+VlQPB68fsd5hV7wr
FFgNIEFw5x7oDvpbFmVxmNq5jV3W6ru6F1XcdrTNwkVHVxJOQ4lhe8UdV0YEVBzXoH4HBs19AWjD
FOjxuZ8cdhUGOjzUfUTuRuqCWlN4S+7PpYztoVU3IWnCxCsa52kgYnwEZhaWCnCxfFMC+YCkFJQf
iNmwWxoQHw5tzfjsGXabQA7cpPaAzxnNtMkmFalX0NL7uGTmvCFtuRw0kl4bi1caUCjhi5y40kxm
RLJxQ1UVZa7XjghdI2reDfC41Xc6qDisEMFROgw9D3ZMTeGLb07KBoaHzW+VFVI8PJAoClvLcx81
xbdauTqVkk6nqdQAIIUzLKFAccPT7CNm2ssRqBXvCRaIYMxpw5HXvjXaYDWV7Cccj8LrGpO4SGbg
2t/GwFL5ZNRsSAAjt5q0QLdDn0JjyqyUjh0zQDJqm1e0ZkX7SRNvWxelu/GZB9YmnI4CJNuGwYwd
k8/byrf1fhS+NOJo/oOqMK0lWfzZzavaBfKu9aNrKcE5X7QJjpXdDjfV3EvrmjmzRLujogYYzUE7
fTOMIbqPRs/Ozcp5hBk4zjqBa3xBR5HA6R5klSgyHmes2FjDsOpW47jPh6FBQlqC51IUQbdZFkF+
42wMrxgvQJOomHdHHEpyPuJAKZqleMQmrVM3GNBBou0pMzoYQuhpYjhSpnFrOVOTzxINriNC0YS6
BaIakJ2AxjKWVDA6Iq1jj7uwsdobeGaQu4a5wKPV+kfXoBHf86SXYFcvcVqq+ZUGlcxsTsH363V0
s0S634VF4GymkspTKIy7cDYISGYjnE56G85TlEcV+jS9hjzVpQf0SuVP/pFAwwKPbO2aEEkuPqRP
YUSDXccjCxFBGR4CMnXAaHVd3cco5uNTGY05W+gLLmGA5REXQWIw9fQ2HME2ggVCzWLhGhNNQqPy
3wy3mVgigp4kDRA3j5ZysFHBWpiHieT2BFiv4ckHXNLEaXYFUFjROHUpmZEwjOE/7ObY6UAnscYm
tijz08Ci8sZ3JM4CuJRvTNMw84br5UdT4yBsl0Y6Gxu6hgfXUFUTzy03QWdS5lSlyiGLyrQ/tve+
HluIKuZ5+I2l3T/WnjSeYZc1vRLiA5oCVlifaWvEdlrxIEXqKoqDrqbT1qxnotJwIdYWQB3EIiUw
NLXDgLJl1m2BVir498Fuxev6uHW7g0dAkLeYdFUqi7AA8tqbGjcGoYVFcWe2oXG1NGD4NLRrAWGT
5pjNpBu23HLc3xRHHU04ADu7IqzZLQfc6sricnnlONSSoBlVrvpl2rC+X2KzEH4qg+ltCpgAbDSA
EJbaOJkZQ3snK81+a3lNl46kKN8cV/kZYGntrtEQ+JQVlj6YXIhxXdryZwSSrE5GHYD1Vc5FucR8
9qp7VNfArJubatyMFcpRZm2wJw8tZUkRhuWLaCLoFGrVxAHuXASBZKESrwU4pm1DIHo8MSY1RLrb
wAbD2IQ9zr1smyibx/WQ4TuiGpin/W48f2vZCFGMwH6BQ+mDivKqcGdstQiarWQ0bP9EkFyyMr8M
QCFzzY5kCNX/lCFI/y0iJhxJZktc1TO+b0yKuboaddldew6YrNTvrXsbu1yOs6jKJl+plBbaBziT
VyoZ3GHZQKrt5lNpQ++wBL3cCDFXWVnJCaEcVIsbGlYIfuxg2M2Ti4I+tnEv5lPjwwRucsYNvBnk
Dq509WMdii5KLI97PjKZEV7i7EQ59Zzh3mNcvsql9BLdiRbcq3AOt4irrWsk7uT13EzLjfLlOMa8
Fn6OCJgdsdVM+5p09g8qSEhjVPvt3zxqG5lUlA6//34lvHTtPBOFaJsgMenhKt2AETQVgCFNINdF
F+7RX47iwosO6Uj4AZ73uJbhxOtuwChEuemifnoTSR3xP8gRwpcLQ6DasZI9P95uvV6xPgLEbyPJ
qyNvLWC6lPv299f1hQYC9hxeuPoOoSjwaRBpS09HgYg2KplScWNtiw1PVvXq/8yeeKVI/tdo5yKI
GtHqMvVlBA0ig0g243vYoWc8X7ukxNPaYFMlzu6/IVz7IvEBI1EY6KN+D2Xy+btcfG5X4YB3aec6
szJxI3/We2Nj/hxTcBhf/cw/qMNF4c4X0+TDqGe39VD2NhiEGJXuVkpAuVUof+ZlDlTfRtwteXff
5JdySV990feDnrvO4zRkuDh2ETKUS9r/HE8SOPAoX77D5Tq9tBC+eq/IzUE8szZioyn44xxtg77n
jGAhRBaOj/l2ChISDrge/dvd3mhbej/Q2bpmDmnHaMZTDRuSBxAKPbVXq582h4GcIxJ9O0F36G4R
UP6nGur/g2b+l7V2MvzfQTP77/X38gc2rV+NLKXa/fzf//wX/0LNeP+IoHd3rNXsAk2BmPz/Is2E
/0B9ESoaeG6hmwHtcv+HNGOF/0CzLQTBwBjZK4cG/+pfpBn/H0DQOMjzwqsL7UXYHP4N0synRBkM
83C0ro6hEOejGeDjxKz8sSPeAPgBbptZ3/tIil2q4H6a+2dDnCWLRVXASitUZMNEtdd1uFf13TJd
T9aQvnvtN/+sYLxHZXzaRjAQWl2g+oX03v9kZDabQW3UHM8CeOx2QvQEIlsSkvpC0f3SMGe7levM
xBksjecpbiYU8pYCrWTuJb32uiN8KNIEIMlF6NfD1MGO7J6NsgwMuoXCpJlxaHb9zxUV0xx8UMrE
FWR+F/tyP7dMYDx0EUQWSmB/mgk+TgTfQcRkiQgU3mx+CkZgjC3olQmuaYmVuzerVGJ6Qsy5ujQU
abuBrdffv945XgsqLyRG0SOCrjk4/OH7ffwFhm10U4V0bcZ2MnUyAWKG3vZvOm4y/4lvCDxhFEzC
g+9ggu5bKHM7iIFkDljvhU30iw/84Yesa+Z9uny2w2AJO5p1cPqay5MIbwNnSf7+uJ8lWWePu/6K
96NM1TIo5LgyNy+2fF+fujmBhRlAK3WKW9fGfzQuVOM/l23OhlxX6rshjQmXfmZiSP+0qkXmJZ6v
4A2xgyo3kXf+YYbB4L9fmVoHBeocdm/w2fkEATKCEh4/QtJsrXHqlILTBldtsNZtuN0OF9bmZ5cC
LBpAuEwsHQdsrxXe9eERDc9ZSFiXGbi/V2DzwhmhzdnNeIsOpzueODm/QXIOfif8enxATH6x9vDF
hgqpLLrfQphQAIhw9lkHsMYUba0yE93DON9K50I7+xeTc+UegLHgIORFXfzjA9YtVzBrRDc5X1na
88OyfPdhSfb3yfnlIPCkAaYKbYmop34cBKkHWxhTVGbePL1wAwGgsFVch/YFp53PL2ttsobp5Rq3
f9YIRjMSvRXvcfXsjENlY6Np4DX592f5YgwcpOAPePgYnyujApLIEL2/6Pmn0cHmSGNIL1guDPI5
msTmuWorV0DE2u979sbaqvJYYePSGVzbCfwT0IC79nqYGSoaj5di18+fZx0MvXT4QDDjOI/StV9x
oEYXltHoRw/v1QHLePr199f2+dTGaWChAxKOQdiVz+fxgnahBTUIlnXLa8mrWMj70PnNpX/hzX2S
x6ynjhesXcTwWoKZwMeptnC7RKPMzJCzYMi9vnVohajZK2vvw0tV3T//18czFWMBmYqIy0IMfq7z
GKQMqdNjLGuMwxyt9ylowvMfKyR658ML83ITxFezDzEcGlYhJoPu9uxyGpVy6HTtg/SMJgjsRyiJ
kt20Wov/4ek0+cVN/tKIZzugZ6ug6RlGXCkX8PdgL6tkv4buwqk3Zoo8/uU9fr1VnL/Y9095dutw
UT8SfhWwrDIdBsSF/y0IaC60SCmy8jE8n724kO0BRlRZ0E8Zs5UNwL0GvHP0UDDxx6RtpoeqsPKK
u3dkDu6iAcalF+bahVdzbhZKkdvsI5BcMoIesKn8FnqX3Ie+WpmObcOmGFbUq0Dq42xeDedo1OBF
oIxIE1dBb2q8cTBqAuD9hmP3ICMEb5e01l+tVQerFM3EaI1Gt/zHUUsfSbkOtIKM9EFCPRpjf0iW
btnMyEv+fVv44oANPETZkNVBz4bu6LMLA438Foe5sT4h/FvuyyuZkdfgmSZWTDNyXBQYZ26MAA2e
wZsiYZvLnRSfvbDxat//hk+bLbAKVYnnZTv4V6bIOKMZxk6YiNceOwNX3eE4H6MnAwW0LfgEWG74
XWuzb3Nr3FgXLXU+x+off8/ZHlbIGknVGb9HPoe3BezNjE0FJcwara6W/pf6jr6cxu8+wfr378I4
Hzln16/wCYquStp29e0wL6yUL8+z96/4bCIrr6tKrf684nDfZGRX7KyExDZaY+CMcikWXj/Yp/3j
3ROdBabAb3SO2zb8P3fJJm14EiVd6u39Lb9GkfPvk/jSCzzblG0XBdsoLHnWWaeWPhn9hcvbF1eZ
AJ5sPkCwK8UaB87HL1RHrIDjEN5etYv6dNi02zlB4vC4eqWrLl67H3gZA8FcBXG9O1roh1Ox+S3E
p2ziy2m9r/aH9z/n7PVGUNi20EOwzImwR3gyE0O3NxtIqY3mQnj6xbXm46OfvdvagFwjpOta+LFe
IaGW4XG4CxKoSUgMlO3ev7tkMfzVpvv+8c5OvJEPMLTyMWRQs8S0UKIj8Dcsgguz9Isr8vpoSOZg
h8dl+dwVZOraxuUuxuGxvefI3o3JAoqryFbDUl3AzKDbMXxCVF7AIqv2UXppp/ljoXG+UN7/hLNH
lWYdiFrjJxyg37pendrRprpZI5kVgDGkJL6qNjSOjdOc2jEo2Ngc/752vrhEwqsM8ZoJZ1iIgM8P
AGGVrhilua5VE7JKPwFmZu01gPETCDATPMWbxL27MOjnFQtFJ1r11m5uRNjnJ5xLl7IgrsuzPkVe
Gn5zDL5+zWH1DEMD632VX0ryrOm0C5vS2bu2jA7db8xBBDzAtNAJpzr3axThm4aQmIv5CNOdRwhw
kCuhiiezdvfusuC9j2ub+8ya2KHDNoKKIumX8gDad+rPY+rZzVYA9e267XPEQWKanGIDSztoHDyY
sjV+wstyjlt7gcdNpX+NstgLvzk1ctg03oJqrTHupIm+NKhAb+CB2G8m1l83zlRCHNZMMQ3nU6f8
vGnDV8uj6PYvl21t9/dVoP0UnLBvZr1cQSf+utDl1gPBFsqlaLMEDc2Kuu3isel3SHBtzcFLjL7c
aos6sTGwVCsHtU83Hjx+EwjYKXOC7gEJ5RJabFTS0pCAYA5OdGMMz17vPPaddc/gPx9r1r/V7mQk
vlM9SQ/yiNp/CgG5Mw39zCkxQOm0qxRG4UUMU0csreL3jHpL0tmtuQ2CGk6K0XDrSxs1eq8Wu8ke
0RgWultQXDcA5F7bdLaywavw0gYX1bOxvkJlc99VAi2yIa0TL4zSCCinIpqP2it3Mihu7Qp6GdSt
4k6i6N2h1SRlbrjRRL8yDmVd6dS7qqVvuITNsSiUmRLINZNoCFLTW/D8k0Y322wgM0cKFFGhNhD0
l1XYPwYQvOOmh2G8AcGV3ZCDUwe5gFeSmqwnhSoiGgHo1WwZqTlULLZacopalTm13HmsHHPOWjup
JnMPL5MB6i5a5qo0MhVZ14Mn33htzfDvbY66Nq+rKESEHyy3RMD9E3KWVYSEQJwRNCYvxjDFarbA
llBddIRc4BHEHty1WrgvON2L55Vwmg+MFd8TofNsvF1q+bsx6YtfEuO0FKhhm5WbtjQimdsGQ7Jw
ZAhbqz5EqqkymOU+oFTF0taF4tgOE2qVOWvaY+tKOx09FLYpQ1mHOt9pOMkTt60DaYM3waCAUdZ0
X2vpZYoVaqe6qT8ujfvMJX9ShFqbuiQiR/qIbyM6b4fR/T1FfZ/WUdRuSgIRntehusuC8hoSo11h
6FxwZw+N2Aucl39rH5fJ1jS384iPUEdFu7MbM58HJzj0hbiC4iuIBzInw8DT1lE3rr388FlbQR7l
CKimutwMcVXoYWa0pUU/x5JND57mP4u+zAwocpJx8Mu4FRAClordSWU8U7PqkiXijyx004p4uaG8
RwhpwhhXwR2esMvxSdxVEvBjgE9z3IZ2k0NkgTKz7e90a+pHSZdfVRssG/DLnCLmluHDTrmEVU1Z
9rEjfJ5hXZjXtURuZgS2IulK/DFCEbKdlIfwU5n42RVHR5Y0JGSOS5Pp0TIeW0gB495sdaaUDGO/
mV8sKLh2leZ8K2Swb5hjPDhL3yVqsbtcDFBJsqKFf3oV2InPDSsnvrePlro7UXeGT7dpfIcmCxBF
RgW2QgTgVoPDXlp021T13jTZVT/yO2mTlxldqPB+Hx9VV27rft6HvfuievkCx47c44gRXA1Ji9co
cU8tG3qS8Bd1Kr4bA+9+KLo+qQrjfvHVvU0nuR9gl5wEEm3h4PxhYzDK0+JViK8gF80AkCn3vUXN
rNAdELKCQRSJ/uijQoN0PLvRFn3tMMkFgs/rcD9lTQXDHGKwFEIjveu5V+9KpSB6ogOQ2Mu0YhWD
MFZc6IxHs9h2ldzOJj/Nc3Usm2gbjkvWVn0SdG7W2jo1RfcKufHGa+bvPAx+i1l876puY9jsVJI1
b+M4Ow5pedx6za+JQlGkjG9ey0EcG6DtxPfR8GFf2SO407Di2NXOm6uXOsbIcPXmkFYz0L0SQOtV
DO1uXlTLo8lBdh70dajDa+LqazR6nBja3GLLkicKQgaE4LiVeuVdy6MTs8ZtNJd3pj/edpZI2aRi
bhRvlTZvlopDyVDu3FadgmLYmrNLcFSoNotE++KNxXUdLld+pFOhw6upG1Q8UytxR++u5BDyNVD2
xQbvpnhxHJyG3H8Wyl4ST5d5P1mvc00eQ1G/eP289atmGxkwgNcFLxJrcFhaDjxITM+7akyyt0X9
iBpqAEkyv9J0fhmi/gFCyFsIvG+igl93NPDROC3vXYEGiGF5dBcuY6Na51Q3HIfCQBd3MY84yDh+
52LsNGdvTTXs7VrErhTX7oiArXK6xCfLmEq81JTNw26qvH3R0HumvGtoDbbQj0ZJD3f3OKCcxNiF
WhtnjnyhznLnRz0+a02Hh8GFNmfmpr7WjlEdXFeOe487NfR9Bd1A+AcGy9DfSNq+RKVyM97jooPI
Yk+9kCf1uLxFJLyBRf2UzrbH4hYC7cxqEXNSAY8QOjWvzDbSoLRvqblcSeHf4s1BM11CcTYvpYVJ
5UMdFk2PaGd4mmeRlf6IXibTVbeUY8KIuk+FA6tJqGJqfwXszdu2CafUxn02LuBEi5WVwa70W1iA
G+dXp45Wc6KncKsM+9m02q0K0O3hOVOuJFDRvYSyPmT7BfJkoeibwha16SxcAGa3veOgaMDOLKxi
Fi6P9uDKeOnBPyYSyYqCAQ0CBd6W2vW1A5kF89y0NtC80le/m2C4AXTRTO2uhq6uW5Y8tLIIgq+c
ErR/NCO28Uo3VbxUkKiKGZKZOTQfPBYdVNg8TBEhKRuDnQz9ky5BFTDUDyz55USCMbf0kFJD5VYB
ipErtnZl5gRX7Hi0YDRomfi6tBc/SWesuqD6Z+V1YEqW/CAqt9wVpf1Ewy5vbR9qOkgqVTXs3K64
EQogGq8wx9QuNMJwyJZxFDuPpk++99NwhVLMtBlaXAPxv0OYNrSZo7Eh0uH7WOp7XeoT5IY86er5
utdOFxuT/QoRCq7EzDKSIOqdfAExbL+0OCFco7/rHXkDkfGTS1S3c/z+mUPNT1zMDW7UaWeTb37t
QU0990+VC9lnu/gt/A70d8+ddvVoI2zXdZd1kxOl7dqhONXRLdTED2bh/uRG5UEVyHG0NFFe+z0S
PPN1qxk8S4VDUlL8sWKsx9RqFihdsVN1flNCM6VEHo0j0p1ljQWKftd4gCc69GxtsWW9D66TpDem
P93aM0j1fnQDo5861honigljUGudfARUnG1k4xBHbvHY+OUzfFqhkTeKX0PZ3hawzzpCFpgHYvip
kdWGvVt/M9RWOhneL8/nQ+4ojdfUsggnIquuwOj0Eug06g1snid407CojMGZHB4lh2V3yNEzGTVQ
LQez/Sh9csJJJ/amXz616yZVVFUBkV+Bowp5/6OpJ3NLwVS+Kpbeiv3FuLdlkFS1PkAz/fLnPYrh
aPLwO+Ei5QuEdNDd24kZ4rG5VWWE8V1Z0oehqW8XXjxSZyyTpma57bUbl5tvSiOPWlh+5pHG3FBH
wmDXkHdFoKqEOa3Mxr6eMcvIDaLsW9es3gLVRBsi2mtwy3QMG4Ebk/dXUnZWEgU6it2lclLS8Ttq
lPfQMqNNTBsNZv1cJUHVv5ql0aVmP3xXhZLx1KOnoJrJSUX2wfIYjlyzfSDdeC11fz2G/LEG0yWB
6Z5I/ACS865ENDBG/FgyPyND/9S79Ba6JthpsOW+KQjgpAh6UVdw4M3jcwgZjcmPlUJsAe5a4nQ+
og1ygH3hHqLc21I5EGbiGCmYvRlVf9Jee2ILTeaqP7XK2RfaPVKDv5HAhKx+gX9TNwQ3hlPBdcKn
e8xDbEzog+/bnTJ05mv3tXdGGmvs0egqiFhsVvyqQCNrIs0BPLN5OC1DAPugdoonVtcQvtrfHaqv
R0oPw0LgaQ/WRaz0cD+E7k5INAA0hekmk1iOoJYdQY665mX0c54MTBkVPTa4xpDaCBJdtU9idNwU
8lWwY9sQUlaN4oPHeh43ZEEJycR3UsUkdkbZbGcPkGLdH2c5PpIpBKub2nCuDvkvbRmxsNoDHxs4
aBRSJv2w2I8aYjn0n/j32GFgZNI5MNBQPSSJ7kGM5bZ3yKOW4kFOCA5JMx5Q7XYTlzhOl3LHnpIO
eIyNZ0KeWirEPbNC3COZjmENfOKuBaPnboDRQBi8+mhuToJxVberCMUvP9DHrlpex1AZ28rRN7Vo
glixzs7qoC8S0w6/9dSLvtmGDfYDZ7jcTkhUB68Iu9C+SEqZ/Adp57Ect5qm6XuZPSrgTcRML+DS
0pMiqQ2Coih473H184CnDJVkK7uqe6foOvwTv/3MaxKhgJK1clMDVLOTFAB50za7IhigTQxyakdJ
dSHnir7ph6SzizHdanlyBy1a44qWsVkQO9+oCPXm5aBXqqNEIjE1j5cgksgtc7ar+2nYzlGV7xTY
S8Cp3SGPr/RAFhEXBJZd56Fvxs1zPOQvUbSAhTAb4Mu5fCuFCHirSy1uxQB2dZr1r/qck/iCt+UX
q299FQOirS6SvHwCEu/VlSDBjy7xlRsjrx8wwNTzedoMeixuwrmIH4fOmtwampIjhyFoXWJTQaHw
kOesSgIUe5MXeov7FNWlqqwlm1JIvOvLHAaWLt4JzXgjNqKxCRE62ooK6p1WfKVIDdzvtMwuZKk3
nWStAtSzeE2YkzjskZhalY4KRoaykqI1z73eQYlB2I0QDzWWsAgy19JymedTCfxFy4z7MqvUbVnp
h1LiQQrNJJ8cUQz7y0EPu8uiSkcnrwsDvbvZeG2SSdlyaomzk1H/xqs1k/PwojVUsTapyJ/Kh7T3
I664jVwnva9PGg4NI0ygIutu2ymJbXgCqRukgcJLL/xCQelqQh7KLtTwogljxKuL+aKvM/D0U/0y
C113lDGecs9Un9ZKz2nVDTsk9DxXjAqorN/LubGqhIkqUHVbxaMFGxr6Q71vN+HD2mgovNi1Vi6z
C/XqTLHty3rfh5FP+cRLTNWn7RlZgulgR9eKL3uxB0jHWZzxqNr6Lt0PWw2pZ+V7cAWreUuSShlZ
2/15CtYv/MMMnEqrNVQzAnGt6q5glXaTbkZf9c/LIX3ZoVVAPQGWoysPzuH3mVbISYWA9G3tnzX+
eyvlEhXmjfhU34+78wN+VeNTGQcnCXjqwPN+Hy8MEjPqeaN9+sLbNmFt83POt19WxD+OsTY/PrRr
wHJHZFE0N5LdErno0K7F2lVdClZlfP2farbRIvtQEz8tmLYI6ZB0s2Cth6oPHvcG+F02DXCETd7Z
2v2f98dX8/hhuFMvL2qPIE9zhqva0dbjy8V4+t8NcLJQuUDaEq/tC0O+zcSbxDznxXGmifDeEPuw
SmNPfQKqGTsvIY7SCUyipy5+/d99xcn2HrjvhGXtVBQVVs4aeah2rv+y/onTk/pxJdaV+vAdYr80
ea6sQxzjW+m4Gi6tVk+wc1dfmPOi32d6S+/tgg/jLel6N9Y0I7X4uyo/GsWTVRlUSnT/z1P32QL8
9x39rqXxYaDCssJJkvgwRfC1K30zHGHQeMJlc7BXNVVjs4yutVF9Os5nO66fxatPBj/paiEnTcQF
245Znb1+k296n6yEKf0P3LhPhjppO4TLlIXJyFBjnhyDgKJf0ZjNmQ7oly30j9vk5EmrLJlIq+E8
CVvrSk63A9UR/3sS2Iob7gP38XGhmTO6IOJRCNYzx9qYpR0oziqFIrjKzz8v7plN9N55+7C2ajd1
WrxOr9qNvr4SDaXQXazIFs9AO88NdHKNUMeskOVmoKF+ksldM/Vq0qiejmfG+RIm8WF+T/FgrVAH
gYnmuZ9h0kQ1FF1uD+bkXvPWZqEBEHHyFNCeC5Tint6Z6DZOsTkbP6xvyx9ug3eFpA8TG+QqFF+4
XP67lfzPEN2j0IsvIHr7wh4OszPsDazP8MDwQt84mhfnAocz1+p7gPPhB2RGqEpNxTwMerZVp6ch
3xbVOcO+9fT9/pWmirwUIv0y1uCaeHJkKJ/FjalFmU8B3E76bW59S+Xj3N735/SIPsdB9B/xDwFl
AyqSHujvt2ti0iKKscckDup2f8VBCLqcBfR81WQFeAkiAkghQLVTpJppDCFQaDXzs2P1lOxMnBu4
+G41qhKAdt9jL3pt9fbPx/CL8AtNZwT/NEj2JpnYya0g5eFkDoKe0dsdPeocylbwVMaDiu0tb4L7
b2sAYnth4OIg4mECaPc0vO1l0nQapGAzh9AbawGWc+WqUeic+a7Pu9DU+SRFwsgBjRz5ZNkWaKl5
t96pk19/w571KvZyUEKL097L/l9mGOeO3ueIyESWBJUcGsvgwU4jyymEXmykY+7nXK7qS13c//mb
Pu9EDNBwtaIZruNievr3WyNS0rEeC1/ch9sCbpi0iba5f07G8IuXj7oabg0ofQNqgxvw+44f6z6l
LRQwwrfVtqG+MG7X20P35cdzMLYvPmlFZ7L/mDSO8slQpa5XZt33ia+3RBASvWq1uxwMCmnF3SS3
2xhxjzR7+vM8fn4R+D4QDaAZWLDP82jmIk2CgYu6uafwTE+VBk2ce7JwZqDPl9Q6kKFKcBvQFD7V
Qy0Ns6wBOiZ+I6N9qht2qB/JyW1Dp74unYH6f9rwnF6EmjlU6GCRfJxEgQ1KIlGoCqVfGqIfDemm
7hIkagL3z5P3xTAK+mwrmhZAsnWKbtVQYrF6GM6+pfxE0MHN9MINpOxMsPJpXyCf93GUk9NbCgk1
j1mr/pl8Nt661c/RED+dWJOPgG/D+4Gr0SdVO3mqskTV5NxHv6UR0jdsRH/9ebo+X+sMsSohKpxY
bFBOgdsptfOkMZKCrMxEmwxPAjKzoHBwFt/AaDnAUC+cczfR5wR0HZVi9oqZxNHo9FzFyJQXQCQK
wDPrEW6dyLQFvK9Gt7weNtkGnZfdf/KhH4ZcT92HZ78pe7WusmG9nfRf0TVFi711KXxbSR/iVj3o
oDbPiT59Ol985UobMkT0lEUm9/chRbQPEKRZkMtLZCxQ5zix86RroPybvR1I+YW+1I9//swvdgwW
M6ZJQQ4ECBjQ34dsdGrx/YSaTd0f5f6+yn/8+e9/dlElAuD1h+/Hm8Ursp6MD9ModRZEl5YBkh2c
/3fzpnqHUCcYzD+P9MVB/jjQKRm2ihHoiAOIGHN9WSw/2vzYdmdMSz9PliTDrYedt9oifmIawvAw
uyzWSh/CvFubF11yDh33xXRB1QRrj6ucKnLRnkb3S1+3dCEA5GFyrB3MnXplIoqPlNeZhfk8XfA4
IWWCA4Qb8ckLVa9yGEAG915QfSvQaaH0pv+VyP9bdNqr6q2465q3t+7ipfq/63/6WlZzE4dR91+/
/7P969/hW+m+dC+//cN7Z6Xe9G/NfPvW9hn/KX/o7//L/+n/8+/c1vu5evt//+e17Itu/Wshwja/
0V5X8ez/nih78dJ0cRHX/dun/+jvXFld/BvvMOBCNHfBZ8AK+idZVpf+hqGvSP/AUqF2cSb+RZZV
/4ZANxZ0sMygEb1fcP8gy6p/w+aK/wav3LWuSOHyH59//VcGwcz9NR1///dHgul7EehDooFRFyLq
rDpLr9EBOb1JzWyK40wIC3cVCgUYt0XUcjMAc19tRM9daKf39qfRTi5Rba5npYuiAgCx+Es6rhTQ
wI83E0DL0DEfz5tEnmzrdUBLUXifkFPAFOH0Ch3NuusklH5cjS69jopQidJXeNYY5OSm/jTMyXfV
Xa5YgcIw1dO8N17Hl+W+DZ0aJ+5gm0aecGPsUdO5i75TqPyw375awJPq2Keh15/24UJN1RBsRrgu
oLPAc1W9cC/uFgyExx11fP8cWFZhv37MTD+NdxK6GMMQsr/41HfrjPvWKTfTTvBBtNNvTDbJbv62
ksWGQ/UjwcXYrV3cW59CwO/T3tBg+5Z+tonvzOSsHcWp9uxfP43QkESPvfzpslRzEKBWy1R07uAG
LXzbVdRCcMKdsUkBl3oBnsr9ttz+eQnWxT05QsSl6CEb5NAIMJzc0SiJWVI2M2yRqfYwLn41A5bM
fV01zoz01fmx4EquHn4KfoTaut0/LLa0cI0E61Ak0Pvecvrv6/eNfn6vR67iNY64XcYzO+yrI/Rx
zNO9PSGH18ec2bR9VarHfj6k57QkvhwCSwXEAVg2+KS/f1Zh6a0aV2XhNvorcOTQfCiT5z8v0mmg
+r45UKz+5xjrvv4wda0AyDwSGUO5WhUkMnexLc+6GPbFQdqjzrSVnv9NC7S/hjRM7BBp6a/ejr8P
WYP2EtDrK9whFrZtBgKgCM4szml949MYJ8exBkRFMssYf7HxMrctHcGZKAQENpp23T9EMf77F2Nd
jNPtbn34qpMIThEsPR9Qz+MORykXNSlkRlq0VMAQyYdzxbb1j/1hsFMrCwTEyrxfGGzWa5w9Itua
fyioE1RNb0/D4uRAsZaq9/68WdZJ+zTqWhAzJHi2nwI7ZTHVYZw7dO8m5XI2UE4E3TpLaC7n8t7o
fEU5U1z98jM/DHiyOZtqqMR+bNZz3aGtPKDb0u7OO4OcsnjYLeh2qKtYPs8iRIeTtRMGlKbKLi/d
wdeeJF91zNqesK1c+3fyLtjV7tqErUxnvlqtwqIb2FjbsbMrFyxG3J4J0b/YvPwcOIUkcRQhtdMD
Ili0+Ieuwp2Tt2u1MM6jdz1dkOROd5GRJGz+vLCn9iDvE0BGrBv4NBNFqSc3jRCLglrVCys76jtt
tvyC6mOXirYGrE2JNF8xE1tL+42i4W+BOK3UAZYDxqTFlp3rqWNm7ZXVvsr57swv+/yKGISH//pl
J1vAAhk3Dw2/TLuacxcL8hKNb8qIm/kp+tYBMbydvq1P53QmiTk37knGp7VJFlblOiN5gG9Ih9gg
WGIdT8NYO3dZfQ6T1m8ETMP1QQnutIWbl5IoB+rMN9raq3qTvqx1vulxzdyjSw2UhcNke/8DNt7q
ePP7gf5t4NNmrhlIRSa0IteI0u/KPrHTAsk2gEph/pwChlJH8Xm2tr12hjZ35oPfS5EfHp08iay2
Khh3HL9Pmm5LXe2ows+xb/ZTes57+YtY/vevPNlCmGabZjmxlLHVOtX8JA7f+zyyK0uwA6MG0/+r
TXq3RxvUSFSnGsxzp+vzO84PoPq93plrBLZOx4fP7ccYgj+INs7z6CU/VeLA+mL4UR3gcVwFMKL9
0FcN/8zJ+XJxTUmjnGugkGGc7GBRL7VeHRlVU9KrLjqkKDjqAtKf3Zs2hV4W5p6Gwl8L/OzMyJ/f
Cb73w8hrgeDD90pqFoZKbhXuhLLY/GvtowbXmWKvVrUo9I3vXK7+Gkt6C/ncM6fpPXf5tKlxPF6b
chTOT1sbS5BPYSBTn2y9BRABYE9b9pq75Cr3elb7TTrkzuuaWgHp07eoLsLB0rfZHvbR9bmK3Ekp
5K979V+/xVrX6MNMhL0RivHCb6nYYdXY+0l5zvvky8m2uLfXTBmVzZPNpdddRZaFGK1Q1hfqggQh
pKC2xiWwAjt+m5Vn9tVXn4TGC1E6o62k198/CRTuIqYL44nmQaHgxlKf2T9fXb3v9RaF/0OU4uSL
QhPaUxGaRNbhjSiiiqeol1lg7Eupc/+8U7/8lrWy8/eRTqLEdsLskLe2cOv62gpKO03O3e3vja3T
3Qi6CX9afJtBlZ2cwkZEaSmy+BipvMp0+EJ4zHVAg8s2uzdWWgbkMrP8ESz9oU9LOCfdlQnRO4xv
Yi3dhXC/KHfagnkUw3xfTpdS8xYaPwat3ZnCjQLcNGrT+0ozsbzC+UYpnV45c1l/uRwfvmCdxA97
GFZjPiYDp7nuwL1Fuh1kAszB+ylvz8SX50Za79EPI7VhifRvE5AxDo9tJtvgHj3DrPZK+ePP6/7V
hSzTSCYpJv/4VNUTehAHsxmVblHdj8MRnWbwnMmZzXVqSvR++D+OcrK7xBlJ4FBhFHkj7y073RZu
dgUVDh6bRZO3+UFE0W17nw79RvdzP2oe2AzheZNi+lvM3O+7kMAWzTTeARH9udPy8tAWSSfnJKut
1OFUEjqtELqwxlD+LpwS2eQYMbVSAGgvc2v2ud+rvS3FD7Rs2WDeAHC00iG0X1vtlbxcAerD5Qyb
Zdp3ZhujF1Q5CgYofTLvADJutTre6ClZSRDdwYr0ZoTe0/5QVPG1llkYAT7VYoRmf2vPRvqSAMtO
E+nCkn6IC8Ma8EUwKqiXG1HQ/AoUuAFXJR1GJK4rt46VgzzdKRjnKZBS+WJ+dHcr86QNIeAH+TWr
rloGb6JjALhk1J6DBNetlk0rWlsdXhprbS/ar1Q4NhNHTs/ccZhDIjzg5FAfozjYB+l8WAYd45yH
Xm+dIDZRwi/8BEODvkMleXop8tGey7dQEO8W4UZWnjW9vxpypEySzNrXlbENFFBDg2zXQenMAg1p
UbksoZlpleJyBaCj+1Oh/DaA+dG7J63Ldkm0M1LVyZfJn/XAiUpE4DDfFJtsW4k63Zz60Jraxkyz
780EhN6YfZEIRi3mTRzWXhKgucWg03ivtvcCmngZYnz9UB4ECv6DoVLFxslCBHI5wNLS0DW10g04
Y3eyjO+JGW4qUfAg4ew7hMljGJ4pTm9kfE6u6rYQb+sq9Rck4/Kutxs9RFcXNHPDjklKeHGGHYWV
B8HnAJnxFj+ATRxP7jSWLqYKLkRRu+kn2Jfqviv2U/cz1aatWSy7CJYaYHkoZb2rQ8cI82+GQMKV
wThJTNySfunN4upQ0sjhEOEr98t81yC30HevLRko1WRvACVvGbigxoZTNsDasauqU2XX57qbmmjS
Dz8V/LFlw/DDMNgWaDwLAR8AKU4EFh3JtDSD+66bsZoB66ujzab2Xq2YL42AlA8+G0VEyRJOdvsQ
FdXbtOTHbELxIYvccvlhDtzT+atQZb5YEMGqq/fyXB5WJytLRp8wk31hhJZsAP6B89ClkpMsKOLn
speMsT1UT00LO6mvd7oR3Pb57JbytSTO22VCTnptooS1qzPgCLtIHbZhH2HHs83S6NBXslumeAKP
iz3JihMWuq8UoB1AboshdBzjako6d5ajO6Ue3KXaitNkq1nrDP110MQ8Lp2dKRL/vFvkyI604Vqc
+bTkOkIDXumC3ajB2QphI/ZYFDQRj5hqYx5xmSVPAoB4Bb++ESZIFUxuBL19QgM4k4A+qf2u0EJ3
FsjThJrpzI5F/UMtiElXGwnldegGj678fhRmN9cjv61T35og8inNd91MPdrBEIsMWzMaNy0Dtxpy
NxdHmx6al+Ig2RuQd+tbCmV2pCh2DKshD38FcB2Q6bKF6VEVdnWT2IbVXUxD4spi4+qJvE/i1qvU
Y22UMMmhTJU4NvVXqvYsC4lXm/q10d8iMgmq/q4z7roIqHwYQyNKtl2auxl5Z5XeYxxy1Gdz06yl
gQoCPSQhEGBd0B3NAOi/BctJeF2qzKmlbLMIgxtGI2CA1lUTfQNq3zGbH4K5R9HnGIq6W5FZLsZP
nWsY5R9HUGCMxegRRJYrTMFGmH5oQb/jFnFKAe4+t3aB7ncYhR4OEpvFAEbRCj4TnIaBPRLeS5O1
QVzYXeRxEzfqdoTojla/E8Xfp/GpDrvNWF+q3UOoPYsYOzHpjlzNKwXGLwTt1mzvMqTfl1S1hQjO
cAq1W98s4q8kGLxW7tyslf1l1hDnhkBviO44T94sPtZDzQSDD6g6UByBX4XYnpgblO7skYAx7XFJ
gcInQN5Xp8oxIxgUA5aL2ewmIUhIcSXjxVuxNjZ9pULWh5ICR0xCT6UO77iZ3ayXHUk4lE3zZKTS
VjOw/xnv9GI5Vt19Uj4H1XEcRKxABlgoHby70hPExWvKa9Ra7CCVXWla3ARirl5NLxMMRAFAZFdg
Wy5JTtYpO1M75hl+Kurkdjkg0AAzD12EnqbZufaq9W9EEBvkTw4o9HA05I3Sd045wBfJM9sI6q1B
2pGaogd8x1WRYEdfYDKi/TQ3Xjmb+JrskhqlAaPeqVBFjfZJleFuCarT6zh9TIKtLwt+sLN0KeQi
nBRESJLWL5vwqVANtzLzhyCPbc1K8AtonW4Vx5cuJhEJFhUevqG5LZfVhAm1OXwL+morYL9k5fuZ
j5Dg1aTsngHtcRnCxRSzqyjfmQnwxfyWMHszaLEHTdVIlGusOt5y7m6lfQtXot5GVrkFO2R7rEek
ZK/gC3rhgvydBQlc2GmNeSk0UIBMlC1Gw+7lGGYoXE3usbjb9/hIU37iRq3tof7VB9Tc6uyC3tPW
kIRLsxr2oYIEKN68iGLDCPRSU4HqD9NVoUsCsVAJw40FuQ9kB5Wn56C1kANHikwM/VV/v1dv66l2
Mwv8AfDSCecKrfw5Yl5oXcXa7FjxchX2P3RLAi+QuYK+kbrJm6BqCSa00CAhYBD2+KXY8KEg9tFW
jpttKORs/uzQwj+aVWjYWB4Jt3HMurYyQhPFJsh7R0LMKBLfjFB/jqUbLYLYOv5og+wQt80mN4TD
Yt0WuuksSeH2Ub4Rm8E1gzu1/SWVqd8G8Vavdli9uMqSbrL426A/ioq6xYTJmyjOyJXkSrl6qU4/
g6xDYFr1zSW+isoJ7ij+weXDaOhbpWl2cNN50jK7ZRGKLMGsxHRT2djq8j7DVl7pJ7CoP6q5dupM
dgRJPrSxyiUJVb8K3Vp7pvWw12V1i5uWk1ucQcQI6qm34Qxe5NrsG3oGPtGEGEUMISIWLhcX42Ad
8zA5jHWwNdsASxS0ckh75RoCoP5mBPFGLiNHafg8cd8jTBAsd72ED6fZbKKRw1gsb1b4UqrVjS7h
syMW9qwmdgZnLktu6rlFLfxhSWcnbn/WEXdlkzpdk297Vl7QbVE5FBr0eWiAWfkidaj2HgOqZyGa
LktR29o0ON0k2SGcb/RYHaBuyJekPGps4EHZ1uEPnWBrmF6tgX0iPGv86aa1kU50ozG71obYa4Pv
+fg2FpUzD491gUxDZVzO5qvQxgdZ07ZTqz31ynVTPNXNsMeVwJHh6ITG6CitvSAXkUBIQ/hlhoTa
1NTpzfyl69U75opnpLmaO4GCOtyHRtpZ8vPQhnaX3RA8ulqGSRd3S1NfZ9nrHAElVrofEwFu2Rp7
BUYilC1C6sYPFPi9k+Ka8XhrzB1PYYDwayhuZosqZj5s00XBaADnryTYJQMRmv6tnx9McySgSmgf
+CUfFneiLTa9t5jGtkFpwRoFQnyYSTG9lGh5GZDXbMrhRxon+5booxwxlJgqnuC3Tpic0IADHquT
U4S86MFzgTaAKP6C+OzIMcTR7KUPNn0XOOagubpR3lN682aKIzOswA7hqkTMD3nHV+Fgo1XyZsql
l1YPHnpZ5I8/pSne2dxKaviaqUDrhIOsYEA293aZ/dSLo9GgjLMq6BxqypmoYtkdG88KZKfIokO2
6tHM487M5Z2oFXBly22cF696nN0m4qW2qJu2a70EUh42Wcw0vNfDpExXUiS5SPxgHsXsjMMhtIhu
6p8qCrR6sYmT5B68EojCeN+Kpd0OhzLqNr2p4fE97ctS9PKVh94heR8pKIH0jTPP4bUgGxfmmD6p
FAHydn0V7wK14JPlm5gXl81120T6S1QvWwN/MVtudMjrqaco1be+xvMGyZeU16qQRh8b18k2ZbST
ss1svkgTunhq5+bk7IVaPxZNvY/C8EBeytsHt9k0sCG1JsrMplv1uh9lxq9YmI9FNuZcphXvfeOW
5Ha4wN1Xo/UYSrdQ9Z1eVdwMlzR1NU5Z7ebT6aXi6QrU0u1zwWv0G6RoOEqha5BvJolkA368H4uX
Inoseixe5Mwbm4pVxLgqhLn7GgbQAIMrbToK5a0lhV4yl5sx7F0xuxKEzu8Q95DN18UgMFKN/tII
qnsxGLeqxa9UKlce2s0SJqzoLapCoS121aYJ54Mlzt9MtT4aVnuL8QfMB1HAsrNEySUjWq3a5sAs
3poRYUo63VZj91i2BeG96OdQ12UBqqVAUrpUMoFK8UMH1lRkMeWp+EbW0ZToUmXC++cVrANCbxXX
Tp/RRjWHg1wbBE86RU69JuW5pQ5FbwlhljFabCl/7vkRAvF7NqRswGab5cpOy+RnpCUvIu4eK5hf
ptrw8o5CDzmYKD+Y4+RKxmD3w+hkUnrd64o3pcKmqSryqtEJ2OMpRPdB+QWA3TNGQsQ03Whq6/bI
RABdE3Pq38TESWLP/VuX8XDFT3V+ZaqTV3e/uOd+AIhyphIG95C6vbJ4g4lXzWLcaaPoVEWPe4np
K7qwGwOc5qRg31EuKNX0xzjHtyM5joHEa5VhO/ikDi8Cii3wcvHQMZyiUGxziFEGQD7IMq8iAxy/
KlBrEHeyONxbxAVB/jT2h1RUULmqjokyeDMpR4G3SPo4TXejQeEMC+0uti3O9gLIQnwskaZKrNAu
sLTJwq3IOyoetPFQzi9IxZnCfdJfKDhlCZgLpgVYBPbH0Mybpbxd6p0ZpL4GqpW3AxsZappt483o
VFTapaBhL9O7QhA4VfANgevjohPtypon1D+N4igSMBvKDalrGTzE/Y2edYWdq5kT9DwxnblJFhL0
NtnU7YtMgBscjVU5ztQcuXuosgdV3CzNdU1qg/SWgodtf5+VomtmI5tCRRHEvJxE4WJeKFUr+sHi
4Qib2lurL2iM2HNTIkdnFU4dXAtJSElGGb2U+mLdIsGnvsHXxr7nnnDvsTOOnZHaOc/eUqeupj/q
5X4sSay0zs57H5o64RLbNSs2bX/sk+sWJQKZvxkyRtZJ6PkEGxjSTsgdZTSzJwh4z/KCltY9Jo22
1uP9M1MNqtEIpWIz9yFSC7xQvXU/s0rmfmm+NzTw2iB0Fqa3YRsXyU8iXjdSnsJY8yAkaEHky6j9
hMOdJmybaHB18ShLnlwr7GuE8BSV0s6TbF61oWhj9El4wx2md5MvkH1JtJHaDKM20B/YBdlS8BOt
D0fq76P5UJQPZgk5Oboq6tsWkaGgBWOZXeTit3gRsGLDaIitxU62y+gapRQyWM9Qnxf0kUxKEgh8
EAFfy+MjmaZdcofmQcqJT/H3eOjQFFPHfWGqtBy2S01O9xAGz3OfUZVJLnqttnEHW5SbUPwp6rc0
NreCpLoDBZ1u6ZzWvMcXlJOee41S4iI4dHatdrtuKr0iAUFe87C0a/YSPTSGZMdLs48JIjvi4kbB
5ssEXSRB/CtpZFDWaqli1dp3LMEcdRSOIivciUgAwfyRgbGZD3P8Sw8em+kn+j6O3MceVoBuPwTH
JEB/P4qo6gQXQ3NNdauN0fJQBKdni8w8eUJA3iwX96bwBHMBw6eDNbL26WhDOLnIE8XRy+kQqK3d
UQ9LZ83Frc+VU/2g0oIL1cKeiEXQsL2QOzJ25dqsdSoGaAbgTTTzcvbDZb3InlAJe3lWcUFF/pBN
WGTXsC2uJmpdzZL6abDsOrodSQG0inexlDmF9VOv6Z4W945ZGiiKtTa3MU7UJf6jytU00gSToZPX
pp/ji6snL2YR77FGvTF65dYQyh3FliDSDwPidAFhZWwg/KY9GhLngGlYs59Oeq6k+liR5pWtvl1m
lJ/oYI7Jqx7eDuq+6SisWiHaASpiYZ3XoqzWCnhVCS8ihaFOFw60HexmuquXxOnzcRdnGwE5LKu9
p8TlGUaL/RiRHapDckxRMi6RC8zY581WjjnfETK3peYVKcVF3XIRmEHKaSeJlaupD6L0TWvNbZA/
inQPdBY1NGVfSlPH0GA8ZBr/Jo6MoYoiOWKO3Q6MEQI19UWhvjSo6Eyd6iApsB0wN0yWlzx4U43A
nogrrCAn58ovI+HZEF4KwA8daTDyWUp8G87PNc6zy1iTVE1+EIUPYYpfZV1doqrmSiF12iHYZMNV
I1GRRYGp30Uz1Jz8kJXNNsp2PQoA5QRyrqjuFrydSOdVrvU2ux7H0JMyCXE7nd5AjPPsYGfItbUI
sYH+tkh1c47X3LwmfevjwIu+xr0c386Iq1XXNWpwqXklLo9KbGEmih1BIh6FCiEzM+Y+qZyOXTmW
CDSawMTmnKoy0lrwODxVxLt2aHcUHSgL80IVnjYmPOYXqhHamGxeKwmaFeXFQDYa4gNgfK/wzS3F
N8G6zBeQf+0vXO3IldAiIZKsh8e4mV18LbUI7Qii+Cortzm1uKyrDkOyR/mB81ffNbMCore+Kkkh
hix2OqW/QEBlX6HLw6V0IaN3MQzL0TI9cHaIed2mLf4YEW95g8ikJVJuwdQ6uzJz9VnIBgdxEYpL
2FOi/ZT2qwXosk8G+bmdUGTklpO5yCxzxlET5RIlOcRNtGvFZZ8K6ELo7QZ/YOrLgEJyWKMEXVZk
Xndt+djlzW5MMyqO2V5vrasghUCaDq7U9G68pN4wL5uV4RMAGgkUv0GzBofPxU1FXGGyrN+HrWyX
8FXCIrya9RJVFIxRozq9yNJjQ6ld4F3WgA3G2NdrSuYInbBFhHxVSSJ0e27UN9n6VhbkUtVoJ+Sj
QZsCa8TTr5vQQ8nvKA5ug6r1i+JhCX+t71gk6UAbiFCmwS6Lm44actRxd6Uov6xxAbHeoG0GPGqN
eVnrVW5Wb9WIkAn74BSNDIHyh4wrQ5JKbh6/jcgiNc29pvyUCL6sjhvBrazdgGZNot6FWYTqSU15
j2K5qVwUHPRCIOLNrlDldcIuRvTkF8r7zlzAU+28mK/DxjURX6vqzireQDw7KTlEbcDNm/B36qPN
QKje5ffURL1BfRuEW7k7ko86OZI4Ql/uquoh6F9K+UJedjnRnbxGA8DfyBMTTiXqZU7BI2EOCZdc
40o6N+oKdGHlckHelyJSlpaMztW+J4OUg/GGh4SEzi2EytdoGsld6eTRd0X4FaRIUx5kYK4R5atJ
PHQaZvEI5lVH2dJ2jfoyil4plZ6B9WVCnUGJZWxoL4OSMO9apwlUWDR5TcXJ84uyea6jC2G4H4nM
YyvmbieHRLi00y27mPr/z92ZLMdtrtn2VSpqDgf6ZlCDSiSyZzKTpCRSE4RIkej7Hk9/F2j7mIR4
mHac0a2Zw5aFBPDjb75v77UdqyWMsQ6PscCc3ynLod432j12K/ZU1L8HyS7TylG9Qyxue+oaCvtC
DewMEJsAdVdKbZ5+f5OeivyUwU4jH2arloT+hoNTm9FyNL+kATmj0jpLT4LXkGhKHo76M1YwznK+
sbIAMdTAh53YJappNbk3/NE2mHP8+IFwWoO9lWCsw97R1Rufzo01NHaE67dYQiSC7HSn+IFtgHot
9joSFKuP7mLSol3DWymdubL8HA5KvCH9E/qwmqzGLFsNSQuiBZ4jNVOfKpcSyT+7pNqWPagyRk3d
x06s+U5pUhcyY7tk0fLiF7CvXxIpWom8w4rai6kONBBaKu+xLY0nIh0XTfVtjMMTzIWF6T4K9BAE
viPqOOesUkh6Jkk3Vu5kJIY1NVBZZpxQjhKo10npTSE8CMTYN/FZUB50tMQVbbSUsq8aNk5FmQH+
2kLrqpVSKBQiXVuiDDDCN6nCdF0MOMA7g+W/sAVoroXXOT24Kb9QFgWlnRxclE6ziREHCwcKKLnB
2QR09G80Cq2WoC1q4/vgI8Pz3W91RmonPT4YRDw6SvFVM5zTnDfTSOdO+J6ysyi8H3inMmYG/+S1
pu2mLYCeHFCatsgJW4fXcNvX1ddcjCkQK4tGuEIgZWvBS8rRVI1yhxDnlVZXj20onsdIX2Ys46LV
Lo34CNL4UNI+Kdz2xz/tVuvv1M0zCQGZE11MymiCDFjZ0e/cysO+ri4FGnyoX32joZ61+SMhJM21
Q0OtN+aybYle8m46drnIDygvmrRc+pVMYSzmBJdG0oU4nw90yJMU+K+W/ExWkuMkItmdZvkk2OUY
dDfZ1zI7fST0WbJThwUA3uLm8yc7/aXv2+J4rkUMJTrAKEUz5hclHLNUYvSlf5m8J9hNc+Eyk2Dl
l8sQikRfHi8R+XD89ze6hhQVR5qJRUYjwF8EoLxYjUJtlwYjRfTiguzgI22DImv4xTBcIyqciSj0
xiggtkbU1Zv7LPo6UHh0hUuiow81dQq6dKwjKlmZ5mxMppVB7nLqTa+rc+oT0fV2up/A4O5+2FwS
jM8ZC69KCkJckDEpuoZ8YSZPbTh7dTLgxKV8dsmZpeyHhE4DpbZIDt7BcqYcBs6ak4mieuxo+DiU
ri962D8cowoBfsgxJ+fo/GcUQKW7wBQmOXK7rZ7bbeTAWEBVTgkosLXXvDQqqJ+P0Q/sGwxSw1Dx
6mB7Iifw/ejJVKntqMyhHtyZ63FZnJPv/b54dpHSoSk7ChQnTq6jXRhGH30aKjY+CSgVZvpXjfKb
MVvR19PZak336hILEa37HcvNxRivD6wblCzhD4AHIOGIe3x/d4PXeWUZoC7qfJsG6SbZRWtFxBQj
308Eo/FkbS+FKl285kwQyiCrQHtyzdFalIdoo+wz21zSReE4tZ0sXsFFmP5HU8Db25x9L4OWQevL
UbxqDTtBderu3guyuKzkxyHR7QtD5sOr4QVHaorHy5xPOGNX1TnBshmOH8Ql9VbZUI1PaX042I3w
QKU3mt1+YS/RFouLHIFLF5/JnjStHjtLRfEWK3CMaUgST24YVwjfVq2pLKpa21W6/FQWR/KbHc/T
d3EeX/Xhi4H2ozFpUV/Mi5zWrvkErCogDQizMYgvms2JRLBnkdpPT9/M1xF9gZwizYVnPg2aX6+B
JVXBHcFkP3vDFnVf2ANjhuy0Y/M8+aBhv4RHMnztvxHE9OHlJhUmt0UTcO6uyj1o2aOKbCV5Uc/6
rlm3G/PgbcuvpJSvL77T6cf/cnMgKDALsqQwGb3/SjXurtDSMFuaV5M9gr7qBiL6Csr6InQu00Je
BeCfXW/2wgw1EUxXY/bRr8pts+73kf0Eu/NQry9tAabROL8SZwsdvzyeFuK8399ZHUhuUcssZAPs
OXahKezzUMudNHtKxgJliHiJ2/XRAs3yDGCQHYHFGv3+iuhMgyTTGChIwkqZzOfEaTfZ07iTdsEd
2/C/R+/6cBl5e9lJIvhmQpfCAea9y2epf9fP3YtwzclIew004U3ep/zjcThc9tb8qjzEpg9yDwzp
FG86n4qSrnW7QOX59h0N02+SqpCREEK+vOTH+0huOW17ZGlSDbNhnr3JWMilpraCycSD4vw7DRUn
eY6/DdfmluPld+jwZFQNe/qxSCCXxtLadBsStD6fBj643Xc/Yvps3zzlpAmGXsn5UOph71LIdMuT
TMVc6W4+v85HKncupOgTQmWK3ZxtXWmZkQ5VYVkqCCqPbtDUuGtzV/1gwV6aS287ZIuYgC5/Fdgt
EA3rTGLLFWTCdX9pg/LBeJ5MK5JOXgsRj9ZsdxsJfRyQtcdqSjih91PyVnV7KaXqgzWFa7AP4iKc
EbTZu1VQ0Ys43ni3SI48gWZFRuPqVKgJjza78A4/vqG/LjZ7h1oPQpqMGrYktECH/MZSEWS5D5+/
wNcN1GzieXdLs/VCVbu4bUT2tFO6jrePb3ElaOvRoSy17jaXjAgfbdj5/DSLkE/dIK10drlGVUM3
L/j8/W2+nXh64LhB6eGG3FwGkXzwBJlKgcVg/9WnlPL3X8EgGLniNxzmGlan8Llsv3Txpef3gb3l
3TVmbykRtSZKLLT7tfRsIBFT8mLZGtRmx4T8k8yWpGoXABqPA9m+8Oqmnz97de8uPXuWXSeqee6J
nOfW8Qlvy7ZZNYeJERgsi0vn4g8mFAyAPEQcBNP0PXuUigxFhpNWvkTu6iQVrqUvwehoq2pN8tUi
/VrSAyCEYjVc9Jh+dNxhT865eDJFgsmZTzHECoEIQJNROFz6qK10SuwFkvVqSfGtO9Q3zKffqPi8
Pt7/0zwMGRwJA/ATIkbws/sx/Nf/1uTDvmVi/PE//kHFYGf1m4JBHx8qTlQYFvyd3XNV/89/C9N/
4jxmSDDGOAjjC/0XFUM2f6OAgQVIg4VCZ37ymPxBxeA/vf5rPkZ2ieDXrP+EijGtNRwHqXITcIof
fe7MKXQY0jme/ofKQYSwDBy5s/Ul1DinXEPxvgSN02fT/i/Xm43AukCjnZRcr5isXDA/yZws7Gi0
MYe4xOM0NrzroD4Q+mTQ79vJP4y9t+tRIBPJSLWONLopqq2672/iR0TB0BEP+q6lSEBHcuWf1O/p
FbZKR7kVd8rK2FRf6AB0awTGCIlKEoMQDcDGHhwXjYvTyI9ltFTopx56fZU9yImdnC5vtoEjvJ9f
5retzlxjcPkVPIu699CUh/LJvOrOGpqEH6l6Y9BfWaACM5HUIaLA7vDUlTZNlMKuV5xmXRovt8Qm
0QgP3R0xYttwK1/xP1DhrK1FiPD1Cdh2dBTxDq3ye9RoriMSiXPwjlW3/NnY6aG+5593/ZOGyIdo
l3gVGcvwoK/7+zG2FYkH15WLZscftw7KtXWtD/Z4rV2X/k3wVdgb18ZT89LeF/p+VB3tyftqXSvX
5hq95aDvaVRyCzF1HP6uDCXkk38wz/6ht9A+LGV9WWzQyoydEwh2Vjg1jzuwk5VUfRfCBa3bzjau
pXu6Rx5PgVo9wsAVh+nAWEXKKvPsXnHih+6lLM69KNl9ubUyLNMygMM4HQ6o2ZbkpkjKJrP7Re5k
vbYM5Y0kNvQHYZ0+Ck8yHqeWCN28XY01T0+ky7dNnzAymlf9itY/mWjYd8pbSXIEmvoAvmK7Woml
kwffJGbFYJG+hP5qzG+r0Gm0UySMJ2Xj9mv6TUgLNMIEcFAtkvycdbtAufGzJx8Z6JBc59VJBA8S
v5g02LGkmNuguKOvlRFnRFZPKa0xcNaLrLHLhILz0r2twWx1dxMGV0KPbHfdsVR35Bwoq0G4G/Rt
Nu4bNDzuui9OhrEf0gr9zW2vnK2gR810JA2oUr7WooBK49TxDizvqorAaW4N8crIf0KiZwvbcUZ5
4VxCwhgdogZeMoqz0abpMbC/TB0SMdKbbttfJdd0FVK7O3tfsVSYBu2MdVDSlb20/iqzRfGXD2S2
KJZ+Wfbd0HoPmrFmWGfS2U321bA1iZGpbfeHp2zTbtFK6Na//5yAp4iNDnSfrHY/ZF9T61rq9hgf
8CDxL+XvaIYC1+lPIa13MtkWDSrhQ2ktmBS2aEeycRP6y1J13OfBHuJF8xIwU7S3SCqbYh96iOto
da57FbXKorwmxA3Bg3YI0SxHS2StjX6L1abgw80exfJLZJza9lhyDonFm5p0IZXyITI0dvDAaRBd
GfRMphSn8mtH1k6OSKaIDhH99mhLr1QxloV+49WOX2EpMWzPveLfajfSOWDIZ/Jzyq5Vq27i5scU
HSUtm2whZD97adcHW13+icNCRh+hfK+WqLSXaFeIIe3XCJ5pkDAhyiu+e5FwiWu/eWibKyrJSbrR
p3CShZRCb7nqUBxB7r/kl5sf+n9/qyaLGIg1CoJzZ2nXS2KnFb33MMH3x+XEeyiWHUmX6uYS8OD1
MPhmCze/ljKbYktfaEdyU/yHafct/gjAAyXn+KQsw9VUIsu25sp3Jt99u+ZVXA5qne/Hf/kBsyHc
1mIXNRE3WznuOrwH9b+00IyRKdp+QRL97c1m4/T7jX3Gs/rlcrPdst93taDR3iHMi4PilKvpX+M/
kHbTtrVGHL29cMFpD/zZA57tkavBQpVWc38dZV30JhPTbjwjqVkgvzgLy39Yr/7jBrFaaxNBTzJn
VUcB0xdCTdF7CLfQKjaW8zdzC2ZHm1+uM9uS5KOhmqwtv9/XtJxIG/dEbMy04ZgIdHb3Lbt0Bpgd
debXnLvI46KrMe/J3oNKJkN3RRLnItqqq/h86bP4N5/gv56iNRuVUo4GJxx4itqicdptceUuOZTK
y+T60qWm5/Tr+PjrSrMB2UoY2khOnu5pqk8H5Ez4G/Hih/5vvrO/rjMbh6B546RNeXbTOET4YHeI
PcByG2tzRRLoxUrp9IQ+u69ZpRSJjJGU5ug9CBt9V1/3m4k65i5KhvylM/2lRzgN1Te1JqkqDdfw
GYoTM1LZJICBhXW8u/SmLg6KaTV+c51UDQcLzbL3YF5RYQK+Uu5jQOZ/J6XjlTjy2eObFZNYAdq+
rLmnaVg0V/0isqMt4s/9pRd16eHN5gtawmLVRNzUhAyLdgF4P0JIL1OVP9zLE2T7x7xkzeaLRguM
RjUZf+USM4it2iicpqCG5IADdNE+/43c5s+nC1mcrW1FK45MvNza75Wl4kreEjcLysu/VMq+dKXZ
dJHXqHcEmBMP4q7eJjtzmxz8De2zi8TeC+MC1/77McjM3llFzZWm1uvUI5ym93R3uXQ1r5PPJltZ
nE0YQtqPlSC/Pj15RxTVyt0lJPFEa3WRUeSRENuzH/inCMhfLjubN+KgCUwJOwIfWb5NNuF17mhr
Vkve22JYbIzlhfX50qubTR6mF4iplTL/TlTx39eUYOtvsuv/7EOTxdnsAa0fxVz3Okt5m4g3R8wo
GovqP1skZXE2c4SGMfRWpXgP6YFQNTvYqVttje9wfXFr8/knjRTg/ViMaTH2CYBJrjTNh8GZkX8i
+HPRO7VNRzV+vojr/7AQ8q9ZBBXA+0vWUW+1WsLNNRDB2BovpW/palqdDfI69BXewG/e9FA3n4+S
zydJaDrvL9tqhHtqhFry1QWb9LreDHx19dWly3y8SFsWDH0NDRDw1/fXabqurRLNnWYseTcueXvf
8/0TOlrIZ5dJfR8O/TdXm81aOJsGRcu5Wr3snOYmvDUPxjpbIi37j29sNm2JuFbGACn4A6DxrbEn
u9sOtukxWQ5/50zx4d7jzY3Npi51MIxSwJLG6xoPkyZGWU9dL8x8y3+qofh9vnpzrdl8pQG6kJJc
YP5Yp1vKL7tRW6sPNEx5ablNJnIjLi5OWtMN/LI7eHPR2aRVyVlZxBY3OJFMp0NM8WzdRJzXorvq
1qTsd/p8/F8cmLPJC/dk4AemMa3e5lqm740lHyJgspWX4e6PZ/p/uvCN0OHNI52Q1H8ApI8/EgDS
Vxmxdc9l+aN+W/R+/Z/+BEHLv02ocBNI7NSWApH0r5K3Lv8m819Mi0o4JefXzLY0K2v/f/5b0n8z
aSiji4TTDAZ+aov8CYLWf9MRS9FtJusBJQbJcjPw8+cg6NkcCDBnSnGgFk8Le8K3zdYVscWy0Shh
vyQnZqV6DdWTkDJfciVExk8fjzd2+nVlhXAmSKE2060rm7cKaBo70NvbuqvWoYLbro41WwOb40Z1
Yuuh8s0jQFv2ul0juZhe5eSgF/Gmo4Bp9vF38hevynFcj/pEGUi/tJG66vJoM5bsGg3CKBvdO5Ki
rS1zzdoXfQfkxNxarX6mJbYrB/PoeRJ11HEdgusgTHoRCKIDkwO99HUrSligvC9Zni8DIfWxDOFX
IdOWYDQ4BXut3/YiyF73oU73VluDXigp4+noMlEuM3niSE8WbVMtjOB5yNx12yFhrxsAPvG6VYdN
jQ2mE/A8g2mIRc5aBtalorCNiqJ91wy2AZ6nl3EDFoCfOyOEYiPYkZ8tcA2v/Oh2xLFTBe0686k1
SZF4BHDxnHrxWTfHpSpRONaDft9in00Fcd3CqBQLjDSUT6w02AMz34YaJrTEa/atF/7MleE511I2
cF5xtupyC9AKrXgi7Ds1fxLw+RsJVsAxw73ZuUcpmu4Sr7OY1VgIJNT4SJhIRH70LO0nrK0Lq+y8
GPU6xFhcTZY/vgXa6O+Xv45g8UBq8bYFP1CpU3FeFaatQWnOv4FoMHwCuvwd/XvbIVd7Fa2Mh4sz
62yD8cdPmBRqKgzKXxRjnk9endzzE/pVVdgBFcT9uOkeGNLKVbeUl+i4GcOw8pb+c5UsXueEfzTx
XQVPZVZlL/V73P3rp/sXC///N07+60Hl33cFT7D66+y/boKn7O38+Pp//Tk/atDw6f0SIoICltgS
lqA/WoK68RuEfB3gtcF2F10xu4s/50fzN/4o0lzEN6Km6lM57M/50fhtOo3SFgR6C/mOpts/mR9n
YkoNFSwdQfQEyOoA8JN6837wpgQ6tTFuCMcsjEU49IsEEM2QCRgh9VVZFFspMrdalt9GDRYQQrMr
f7jmNhcCxr6q8lapTIh5nG/oO26rAKe+h2RAb9xD0dwkw7CX3WbZ6epi9HG+53ix6Cy0bbMbMn0p
ib2jJamjGy22QiLJi3ytluIy7lZNlR98kQ695y9xUA9RdiKthfhPdZ11CaXuwRlrYxtr6SYH/oIb
dGeN6Qb64IrQ750MFsjQs5MuRwe9ExxXwtA4EKwJCqnTaGbVDbV988jpfo26++TL1knt3FNEWHo9
Xum1eeib5ND54Z3gxafW1Ldp5DppRe+nrlZS5yTqlI4RHuU4PoT+uHdNdd00/RqpTqMdq6Tfy0yM
OI2iUQfMeirjyeXHpBi/WECcuja77YcQdzWNlqFZpkZ8SHpideV6x8s/pEmDXaFbWUJ3rd50fn9s
isRJO2WTeu1VmLW7JsjXbxb30+87sbdl5tey+V8bNA2FJVokAh0ssjnI/1BnR6MuV6XAlQhVGgIa
KdlC7qkUQRyKGmXV02ZxwYtoImYU/og1WcCzyK5ghYnAqPjtsYJXReIExR+PrXQDGmiDzVo2z64E
FG5g/4UxZDL6yOq4yAVjmRboHcdq+fl9TD/z/W0QSTvFihAywabktUbwpuI1dr5QJ0MKUa4gqNgz
tWXrxkfZSL/3ng5aaMoSB6/y+UWnveRnF51tNBqrHwPTjT08+PlNo973xrgowmIg5de6+/xSs3LK
9J5AAbKBMrRpLmDJef/R1o0SpH6N5SUV6UtlXrJ0O4AjmP1hAhZaD9hECF+K/F6XhcfPrz3T6b1e
G+GaRA4X049uaLP71P1czMY8EUDfCDswan4s7qLMqUW0aqM3fXz7Mc/t3FP3bqCtiYTeaYVlt2Xz
pawkh1Dr6xKXHgysu0R+zEjk8YFlCuUhMS/u/6cDxeydwM8llQf4PtLheSlNz1rJykPsq1aUHXoz
XSCBWxM7dB41886nUrSIy1smpYlSszcq614CBlPU+7q07sQ+uvDoZoqcPx6dySpA+tEkBpk9ukAb
lWpMXXdZCACXVExeWRE8+tjxsqG8z0X2LGjj3JgeO9iMOE5eqlxwai85aE340urF7efvEkL1++3x
608iEkkz2Wej8kQv9H4kKWlPAVB1Ayegc+4VX3OtOMYJPDbF077V8hdVD1+SrLnLtNWo6vjrRjew
I107I2CuMFfjwnUZZ5kCeEn9NuZXWRh9BSryogQkIsrYKVCAhAtxNO8qUz37iQjGq7W1ymIeVuPn
DrM5tLVdLcWPfqjdSZ5xNkFDmLn2mCmOFCaHItDOqGdWlvdoCvqxbDCDCV/FSj0qgHzqdjz3S9D9
d9kAozjzi0dNqZa9ImFOl1aanx7hmxyART2mgv+ShPnWkoqHOPcB8kgWOoJSAKZ4K8nST21aHWSh
g75Q3iPxPQyuch6VCMfUGNxa3GsU6MfI1V/vJSu1c5MZ6aLp1DN+YkiT576PD17YYm0e3GXTVPsy
1Y5+rB8z8ZWcdmzU6GX66V0Nx2G6s0ry9pQka4vpX+Fo0ehbMZF/VtAG8146a+gApJR1zuf1ZMXj
CPtPz4yjUWnreEge2yxTcMNj6tJi96Eb5SvBAmkVVEpr+662rfltZkGsnKTTwB4y2W5NY2uWxTfT
RGUjIjAI4hRInHanh9aZFJtHYajvXd8Y4eDgyA3J41DLzFwGFaMCgN9hQL+gKNkqrPighk6AnRKq
V1Lk/cwkVkwpegmK2E5lY60WmPA708QNamz7SD03ibaX8+I6GuDOCyyYEeeWpTxu6rbGeR3duqN3
MOrcFmHOmA328mLEtC92Te0MgvddBHJvI0eOQQXZfddGdopc0B1DwEP1DyGrZQec9rFQ2CGMmv4g
umm9MCJx2/QWFLrpt5py77RZsYYZhJakrixbFMVDYjx4qrYTEj+0tQheatPIvJ+uuPZIYuOwJbtZ
uOC886jHxrFvTUigyUEpjOsqfklyhtEgI5rgQLvMhOwsGP52KKzrJOS/xBUDB/cjVuhmazCCZT6N
SMH/nlPxXER+oiCLshQ4QKHtD/mCwFFEgYIuOLKBTiil8SUaR0njJXdJf7AM1BqCgQQEcEkeJa9f
Rdc99WX5k79xkWV8LxDpcssbFrli3bXgWFxzuAny6Q1m0HJ7T/veRdbCN4TN9E25kFDC2jAXBi5J
W5T5y10heGks14lDA/cubL+o5V4ExX9s+hvLre7bXCVz1Oeu1Qr1Sj8NRLGW7VzQ20UPMgUJSUYw
sbXT2+hHrRQPWeCBuauE57G/9QQpcoyKKXCaawd2cp0XPw6q95JYMB8as7mRDOE0fWNFiqYmMI7s
pbdQjR47WDjcl2/Xk1+5M366GR9cMegmwzPeCmK7Etz0MP3GIeUrU1rN9qT0u4oWqpSGZy1UziwX
dxjEj5U5GWfZyzF1iAV/r8CTKEJpnQrulg2bUoYny6/v2fcxkuEtdVb/kJllxYl1wmNkwRfVcx3I
x/wspjg/fsH/diUY5o2WajnbTB1L6fTTSjd+VFrlepTqvevhxMdXXC7MxjiMcXM/zSnEsjOMQHwa
tRSBTTiOqnIuivgFfuxh2vPKvrF9feBtLATwKrutkWQ7kdlB8DhKNx0/vzuDyv9BxYJlAwX0kK90
V7jTGvzwmrEVdeOIAe5RsChhFsMXceT1TVtqN9e3vcs7UxLjVOigOWjSeB0oIqZ6MYxeLL2/akpd
4GmCZqsnDMsY3nhGgtiEpwF7EGYiH7lUnEK5exIteIpprch8tmJrd2ylc2+kyy6bd9OLyRTj0IfH
aFppctnii0USZxnBOc/IEBgT9sElsjF+0DSARS3AcoBtHNi/Ew1mYGcSL6zRi/sg4y/wYfYI2Hwl
rbq1yvoq6zRAfuPXaVVVWG3COD0WgnquPcHpTShKnRDnFA1YgwILmmhobczAu64s0GaxJZ2LALpp
KF23rnoMWp4CeTeYmvPkkNbJY6C6d6PhvYysaXm5S41wLzbFPfJs1gceVyjGjiKlTqaF66EFMjNR
eJvyzpLju1Qt7+OQm/bA7jLHeuAqIpBNfAfxyF9d6ke/k65QtPBPhWjd5U37lKdXoXS0KlRzo8bc
1PrJU1EAMlbP07PrmWCnO0Xte5c02nl60YErTyCB+ips9qZ/nzc9tn5xL4X1SmqnpzpNG6Z+VGTk
gi4fthIB+KhT6ygNyvn1F8q692iBRgRTzP8gBgmQ88iOXVZGOTuoQn4vCOiz5ZavST6Yvmu3IZZv
sSughtTKzyIZdq7uURRKWQUGC5ZVot22VfM1q6qaYx+f5jAS3KBb16VV7GPiSH0hgJHJelyH5b3o
+Y+pIp29BNYlslt7utEyKE7WBHCFOHzXUJAfe04W/AfFy176UPkufglzd1mZ0i2JDndJl92PzQ+j
D/bT0j1tt7wOvIsHSLmOze200Idw2hgxx+nPF7V21EzvnLdIKbv8ptelPScz9hX6LUv6s1S6TphW
911KzscZmzsrJP97Qb4q+24GaGz1pyI8JoGxKD0Gai6qhQ0peDqrDtPQo/HELB+yJ8oK6QYcDkQW
gYm9AKwDgCkb+SEKDkpEiUJRO6YaN0TURKWjdxO0v/bWRt7XDuEeHHIWUi5/Vz3eD0d86EXCrVZx
Cmi9bk2HcFep/qMmWMh8WToEH9mYLN13MZ9am8eP0+48DIXnaDTAPzBE+dOvU//EnU5oW476g5Sy
ZE7b+qRlQGmi5ASJj7e/UiNH6A6xVlrgrv1twEPoffVs5SyTpmGrVQPuRt+Whv/YKjiZO+Eceuf4
NaREZRdi6DwBf9o+mj4/ToGLOQKvSK8UgzqExK7zdT0ScuZpwbzrA+suAEBoIe+N0/QwBKw2RSs4
Qo+nOF9lknfPNhXtn8SgmVZdP+e1CLwRN9G3Xeh9LwDxsfzzkfRD9ILx8lh7LiAdkAldCR1Ig5EP
62i6zTJ6GlPjuaqQg77uc7OEH5r05cbwEfwVEngPszQXnHmg54Jmt0u9PsOwfhE7N3JA1gPwULfG
mNkF5VIxqqVFEgQvseU+9z3xUp351WNzlmvK2ozDl7xkMwCBBSwlKDCJAGLI3v2pMvuNK8rnOGKH
UIp67MhULYpunZVK7eiN9xh3wWMcq+seUjDf3A+XpIKFKPMpu9oQOVV+Hj0/W6dJHLMNsQwAmINm
W8ivW1W7lgLpFBgsbLlHqrcL6P11yEo1PyQWAH3EwrjQ/QRmQniWoUoMUDGKvAN03cJAa9XAVgr+
rOprN56Jzrk0Iic1m59GqQpLI01rW5MCYg2C8EXL62pZDqidaTqt41L4kVRk2YnBQY04USigHO06
1e5lqVl7BjvY2BUcItx5EEgSkvLeD8LHWvyiV+WR+CoKOsieozgDxT7K8dLLGsdLqHKqbpWvFFc7
ayUoFi1jkxMUliNlo7L11WmDY5WrIGS4W0NmcEqtebSWty51aeLfmCvdc+HTy6SdBLkICoklArvo
XhckoFiAJcdc9MHdbbWaWS1t+cSxIJ6isNyh+0ZsOg25oE36hViZiyJTd4o2mgBaDIyxdbhXE+Wc
DVoPLoPl0A1ipOogsMQeyLygeU7dQlpM5HHqS1SMTlck/66ojmYMRhjs+42QxXzYMshuJCu3Wqn9
oOEWUVVPqqXkxnetB/6manMiClx3R85ztzTFtnKyGCBZ1UPOxLbrgd9TI7ssfH8tCWa/lsqVJ4bI
MWjZLNUGoHQvDVuw+hnYSc40FLau4s56HCrAX23n/rAqVjvJp0OQVcmphWhpNOxsAZO8/peRLYOU
kWKGcdeJK2719V9TD/VtuVwP8uikRX0dSnxXYKg5SbbxF3aad5EunZWCARynWmAz6QdBeVO2eGRd
aDJlw9xl9tHOyAoMNUZTLXMy23tNYwutU8mrk2UQgHcBLs4a27pnmDxO6nFgkF0eEIkCIFo8qb6X
dfNZy+DDJECc3FbvF10YP07HN0wL6ULPWZGLEe4L6EQOwxxoa7B9suFe5215/3p6owZ1ZiAf+RdL
xK9wGnr3gQPKFexQ7ippXzrStqapbIAkJTUW1NP0MF0iMbWjVYePRahto5KdSO0d1LG+x1e9aFtz
50rVfaXxM6bVYBoxhRJ8q+HCaeHjtLUF8rSO42w34X+YpK6nw8VUrhgSb1N2zOYjY3OcpgEyv1/6
KnppBe5iWgE7T8hsxcVj0XmurdU6G8k0fDT66KuiFk7ct/rS3+TnJPOXVVH81H3I3/45yJKnQCCT
MRRXQwhNrszXNRXaNh8pHAuOT8iA2cp4m9wnsTbvUOzZXZ/uPGtEcU8RLhWZErvvTQ4WX/edsOKu
3XCT1cVGDAzwS0i+jWgfDQLFuZFFp+rhNzG2AJgOlAtagEqtyERLx4sK7MKzLHbXEc+oCTjmIGM6
14LBeq4vdEFd1kX3LfEpOupicdM2oHHF+As1YSbH4VuQg4wXm3w19AYrCG/aTW6T1Ds0afujkfSN
Jq0qL/nGwrqVo/a2VaVv1BXuet+F33KAuQjrCD541YdEUDXiT7+l4lYWkPQ6NqrqwPqc0c/K8ycI
NgjCIzZZkXBntpRMZIqlC5dPs+myU+n6j3HLNxB5yckojZ2XY8zpOH41LHhD7j8GHutkVAYvoU5X
J3b7jVE0t3kjbl7HoOhyrVQq7wc9evQGd1W05TTVs8eQc/fsttK2tJ6Dwft6oXI0VRjfV9YwObER
0Wniqiq+/FndKKEzgdTKd/IudMRG7Ja6IdxNBYDCb7duTS9VQ+6a2Qb47S6A0DQGBjionjOOAHrr
0s/55ffgAAftoYkiMT30MmZ1rB5zREMphWXHaK/DDK6XXdf+LmjLleBrzib0xGthFK4ts9hFYb7D
jbpsKDwkfHLShLHbmfpjCcG/0zGyRAxYWAcSTDk9B7rHoUxlqx+q0PIq8aarhHU1MtEnlfEt6qKb
6aQmN97B1MJrCGt2ICakrRzSpsBastbDa0mHrxmZy/H/kXdey5EbW5d+lfMCUMAlzG0B5avobd8g
SHY3vPd4+v8DJY3IYk/X0czVxEQcxZGim0yYRGbutZep/XWDozc7jZt5E7ZufG7frERy2ZsUVsT5
VNzjMBoQo+M18psUjhc4Id/KdKhbH9lThA+g5G+Z471NGm/F6ubhZCXv2xHLFBHmi3IQu0ACsihS
UJgWe3Ps4tSEBTqnGDQOcuytVLVz2rjF/rNf2vP1jOVSS8LXFqOz1gzdHqc+YVAniGBHa3Ef1PMh
F+QAI6Me4A4uTPoU68xctlI2vNy46IZ6Zw7W1USJFytiS1DjVsvAfuglKDEhviFQmYZQowA5ERGZ
UKyGZRC+doq4LZNxFXrEbkpRCxDi9Su/sI91E19WfKIyRvWLRs9kt8nZALghXObFrS/W6WyIL3S+
q9K21/ao/7DlYlPqxbaoxmMnLfyovCC+xFGw56eG3eSgXQtj0A+j4h/iSHJlTzvSO939fkJ+6UDA
OSBFnch5DAIMGuSfP4+8MMFa8JpxEQpKyy5JC45CxtYMnn0RPUYFx7R5Wf79oO88jM9fJcOanCUY
WpnTt08AZrXVMB0k38nN5iNG7o34dcB+vFADKrN3wJlEGdwzWzKrMJ0euYRmQPUCZEdR04IMztjk
WDKLUo6VnUcYAMXxiC3e+54i+uZpLsjbqHss+S3KjAa/QxQ9QML8FaRqd1SM11GLX2OJNh0IZzXY
d6lZPXWZtR1DkoCC+onE3Ot4piakZnoAP9uWBaW6HSy8gAY6vlVP7aRfz0jNYM3bGECUX1BLzvCM
Nlczcw3azpta7nVPHZWwUYEQiXoZT/blDGlJk3ExV3jzPc5+fxOH6hmobe3ySc++16BjYCxsHalI
nbrrnjIO6CZCrySR3XEon8bS3Jq5WPN93eVZ/gT8/jTP7VSzrtNkWcbhqxqWT40kX3f8ziTXmX/m
XU9zTp9w3y+earBfNBs2G5qFCWP59L5m+BUB2iG1mzk30gY1c7QCX8MZFGAXXgymHDnxfC7yU1gN
flBEbrOsIg6avse5GCW/U1MGOpXQr7HfcVtJvmProwOX2Je2oiIM1+StL3N0kxqOsHZNjRbGnHDk
kUJxNKRHyWgOne1fe1m+UxteYRhVD8lIjdwltQvg/VrRyRs7jm6+9GNGRDTudIYu/bx4MjtqXQPA
LgdTzZIUu/oQDaHgRvHMJk/nNbLrx4ADyZ+r/L/iGdzlKf/7Lcngv6MirH/kM8epPv1V89X8L8IC
VKO/rm6mRn36D+w7w2a8hgEw3vyo26T5uws//83/9g//Iluxk0O2esvbrJl/GwSX7DOfgO/4f89C
uH0hk+s/+7Bp6v+8ZN//c/GDyJAvP/83H0H9Q2i4CJA3aGBnpmpspH/zEdQ/5uhYmT+aTSn413/4
CIiXiR+HWyL4K7CoPvERIH0phk2bdfa5Q2b+95O4+vPA8Fu+1rsq/Z+DhaXZcLXwOUDrDJNUFqfG
VdiJmiK0+gk1KUpVS6wk076wQphHZvStLipqmxKDznhtt9le08IQyLTcJIW6tbpmXVVEuXjpxkq6
vcphpJmilaKX+8FoHD5sSEO4beTKVWZ/szAX1FvlqiEtQQnI/1Hx+awwHminqxpnoyKVsb3XOUHS
YZDqXSBbS6hmr77RXViq9lx0uAX2seYvtCFbSyXRPdN4EZkUil0y3Oq26bbDnYLsEqjb9aTkdrTk
4yRCV/PxYR1vUHxvwANddq7FUFSbzlPW4FYLmuw32dRtMz3HsbHwr8LeFm4lBDFgHSFMb1MQvQU+
BwhiQppgcCu7dxtf2cpjuZW09FKYo5P75s6KXrv+DrOahWaEtTPpNh2fIkRG24yTU1XeYvRVKkub
E3JNwo6ykXofWkG5t0vi1Ez7ccrrXVeBTapoYEM+bZqFlFUkxckZruzg475Y2pJNE42GZk5mC/bO
7ZBvbPAvYqQogrvlMNt7g9FEFSLm2lrH+eB+mO9/zaKPvIVfTxos8zS8zmhmvrutfGj414k2dVEj
TxhmjYTgrHHsdpA+zcnP9UFyoH04FUK50MXl9Bz36nOP+c8Jq6iWjmcNVoSkon/e6gnGyYso8SZq
/C213RjionKOxzr/jtOP4uMY8+n3w/1RKntGZduTa94GV2IFlOVkG8rDWVqzCFfn1AxYwf5qQAwr
MCCzoZSd2v5ETUEb0fNlV4uS2zmGxgsSp9eMtaeF9CkHx/apEg1rOeREpBskDCBWDbNqU5ItEceI
eO14VRU0F8dXo/hpRtImhz8UIWaFmbHJGnfC+NoC4ZDo9hQm/umZtOYu3dJDN177Tu4NqGvDhzi/
qdonyXqWSf6bZOyxU0du831Pl7AezaVs3ufh91SIe6ImsA+ZweqcI7GiVK6qR26gl6sqTF9iFaGk
rKwKSJLKqG/zsKFnhxBFbvehLbux195WaX4LfnUf4bValHgx5yUz+Ln10c72UfktqI3lxK6tJmBT
Nv5ELBO2V63jqsfVFv9xyagOoiImibSDPqYMDWheqFjRtwiSI/pJXg3NWQotqCl6e98M3Xd5jG+S
rElc05P5jmr9kBgPeTqQUZCsZUmtF4PBlhh5K6yelya0FSQutxPAY68SbtWF38oiWuZGQJ8p+AlN
8bJS/ReSl37gT9MQRZVWzlArzkj2IkvXIRqJgGqKy7yyLtHPJgpCd2rWuL/C1uIOypnrtUSKRNx9
w5mfn5g4LfOkZzSZAldfcbjHWjVDiw7VscRBgnCJsuy3vqpR30wyES7+Fdjiuo6zRTD2h27Ax04T
F2MfuLFJzzYyAFPVZWtIjmrRlsbD1ZAuPbyRC5zCbUzcE7ihFT7J85IWxB05jsW+oRPdhSQtCA0B
Tw++ajQFYV39fViqmxEpOwyAatHl1crOspUZ0f0sSME2AgEEln0r1fLglZd986JGKVXUGCP2D/Ck
KCdPXPi6vR59+a4007WU4Wfdlzt7RrB00yL8qS8IsMu4VwI/8LnTwXwhn65KTbqRfBytWeNK3K7t
2MQGunjR6SEuLNYimenm9fEiIjFNxnGin1gwcRQncwRXchInEbq3AeuVCG/lwqCpdk8kkRZcBKgb
ZcTp+uwxHLQ70YF38hfkTnnyBG3WzuIqYN5eNOGIi4G/jsberQpciCmvbXlVeqnjEx/dkZ4paIgV
4UPSHdKxve/BpcNRdRubOAIE5AN2u3qlu75s38YanQIAVeJ6Bq/41uPzUMhXUnjlm/Sqgp4sKnIX
gyQgozFUbWIJh+WkaMtGEJehEOuGz3NAoZvLD9hI/WhBkFs93duav1bslr6YshnV5rbXScgq6oXc
mmspiq9k08SVAUEHw5spgpwouI2jZp9F9Lw8bTHCLnvfM/7VYfL/NToqzLwPG+NXtv5LW4VN2H46
/L3/zJ+HP0P7Q8ic7DADMgwZjiar/p9nP2H8MXP/OHWBoZiEN0Nu+4uKKinyH9q79YwwILjr1mw9
9RcXFYfLPwQOssKGeCwE9CHl3xz+3umFH7Y5FT9xRSiw9jhMwvx/N1b5sM3lfamJITEJ9+7Lh7Dp
r/BVvdGJ4KVYhtYJgrQcS6V0soJ9vAvhnWbltUH9SUekxm0bzpttrI1W02kqv5oW9G+wcU53ARlz
kL0yAh3kjN6FWliXvvdCJOHGTwfYnuFurDQ3MGGdWOlNUXd4TA5EVbVx8AK5M3aMoHTjMgBb6zxo
dgaIQthZLj3YeFUE8XIgSKJWLMLZStK0QJaWnqeVi7z3/iyCqDr8H/kvzjrzAf3jWeD9IQF28SJn
E0JNnuVRHx5SIuUCm+0I/stqrBTMSCQS0zqMO7Kyv8y83gmM6A66EWBQO8d57kE0L5SJtPSpBw1s
o702hseRAppOp3eUs2pb6/BR0/I2nAaDCNdizaOmCo/JscolFdTR29HD8RczTaQIDeIUwwtrit/S
JLzL8bH4MGl/cYenqh0kZPhlWbALBVoyJheT8eMdeiIcSk0nEMv3rMfQri/gTzsySFlimIQ/wTOt
2hW5pq+gHesiSG/74e3MJZxIseZLwH7ZNHGxUAwS8E4eMjW/NQSEoLl5MFwFdrKB/7ERhfHyQ4U2
RKrPRgNBS/NqqVr1GVnuu1HGx89gHpxKAk4et4958sn9Z0qp5qFmFaQNoRyYFJrvR3n6piaGA2HG
Mcb71EMFn5UuGX44sFbORKBoJVdsA6spDe5gKDuWkBYIYlYiZZcuMP3vb0zIqLkW0yPNb2XYqaz8
ub3M8+AM+KXNT+fLDVgsFXzMEHDFfLr8MEX90YhquQZKlOu3SvHntmrPBhsOjtkJwqL9ciNUcpeq
aT2OZEzWb1ax8joVu6LGwvMfRplBvgxxtBksrCn3d/5bLqwHuV+hS9m1Nd73Jh92hDH3YvTW6aTe
hoN4KNkrz0yEL7eCkhyzrpkgycfGMf/zrWSeKMIxabHEz4yjakr3WdMepBBupK+8jJq6kVr5pYUN
Uhv65szY82P69BjB1zn12/i1cgbHx+3z2OpU54rSwQS1k5jwTFl7DmLZyfGnXFRwmex06yergxn0
a4gb5WIopc75/SX8qV05vQadS8DEjn49eq3P1zAF0qCzorGahApxKF32k0V6Jtm9ccDPTQJIUu1Z
aslP7nrjyi5HWvAyNJpW4nBhj9qc2YdavusgkxcpWHsZLFvpIJXDqhX0UaoUn6pCqwgEylisjbdJ
8yDf0BzzFQ/CfAU2DwaOeKVON/q0EU0gkzwW9k5WMaN7RAVaEu+Vulz1wze8sTLZOqbq/Jtl4023
MV8arZrifiL6Jmlv/Llq4FhvkCDrdPZqELg6VS1HpE5/bsyj5A/HMUXe1cd3Shfu4Qbv01x9bkZ9
U2vaBnz0lZUzmC6azjriWfoMLfKgCw7UdnMTdvabbOmPVmO8RXZ4B9i7G71bq9YeB6+b2R6tU7fl
Rkv8yB28l7IzofhOtYNWDjdAK7tqyJLvyMJO+4eSX1xU0Fv0WHv2zPqgqe1NqWovZh/vibaASJs6
gaqsJk9d16U126oFbEmZ4TatQn8b9y6Q1UwHCezJLirjaRNWyV2v8Cb1qrnpRAZK39DC4W+kwrot
i+/kB0LKx05XxHdpGu4D2b4P6Fj5ENvjShw7WbwNuXE1/1NH6vOQiI3va890psiedLNMgdDia492
TYZa6vPg/PK1m26iij83Yvyk4vlp4kCsSU99N1N7DDyyZGgjQg5/EohqIQ4Yl70W47Fk3keteKwh
cKo6kXImARypzM8kXfo9a+4Mr7mpYr6NtGzYtP10MYSYg2lQbSkRF75Ackf3/rk1l22h74pyGAGa
rTV10FUS0JTVSZvu6E4mgzYTReRn3NqfRUxcwqQTSIV//kUmOREZHItOnUhHCrSXkXSgOg8XUU9s
0aR2NyZWUID9EAUCBn2/R0Fgd6VJe4vkS2GE+zRAptdK1la34rtiEI89zT96Jkz4R8+ItnUhr4wY
BkIr00dteCJNK96iunfiFAl1qZJ5OVL/Sh7futrzL3Xwk5X9pzUoz5NBSeoLkDCtB5rt8449Qg1+
WoLlPuxpheXoAfTqFpUiluFTDGpbZpd5mdJubQ5xHz36/ka0BYHpMoA5/GW3ysCevAk/Lq2j/eoX
wSIf8oMfSAsrsnU6QAdRKxs95UPsFR0atokLViO/DGNA1CHdNOkykT1Xq4utVzJsK5FgKRkQbmg+
31nyW2X6YhH0Q+igGmkocUjoKNQXq+Xq64JI8QqrstFq8fjSyHgzCbnvCm9NbI/b+0TfZMHOHnFH
D/NgjwUahDDfBgLoQmc0SUserimW3ga9OeRhzk7Yy+u+VV8MC3ZgIG24EtRGY98Bc8Xk4tg7LYgn
GGoEmGhtajopYaxAa4bSfAPJbh2p1F8IWwdDIGC0055p+tzX6vDDHoy1lvJIibrqAJmSSHvuSr9y
IXMigozVCwSWcIbf2COoTWvzvupB7qBy+aI6eFF0TTmqpKR7CvN+qPWXvI3XUydfhx5y7IQPLUBn
Wev7YGDeT1K4z6q3ZjBuyFd74YyysnXiJyv9rQh8SMOi3SShieiwl5nQbXPDdd7SKAKIccNjFA4X
kFwWvmxcBQI0dI5LslSaU1EEAtpGxrLsvXKRW/rWC1h95eqmqEiyiklKb9n3JEJeU9M1KulYYt2Y
D95Peq6E74S+66lJvfLU6JtGZKBfpnwKhbRtVf2oWaAVSRJgrgTfJfdIPlO4Tkty0uGlKxqnT6aD
kaGZbMRuoMrg9K6/2VVOQnpSEmGipK+Jxe17Hp3RPqStXxRsCfPWk5KP5XcEONVJ+b1Jb0Tz3KvK
lt94aZltvwh7jPsmSTzKln3MlTsjbQ8IgS5JJb8fQh4S7K1HYQz7USGVabBvFFzFZjoavZkKsFP0
41LvFM31kwlpTe492fOeY+b2fVZzSZpob/UoWmVaADuiIsVQ2LlbRWTbKhGENnPqDsPcKi6S6CE0
7Vu9SK5yD1JObF95anapEPaoirUw29vf790nahP01XjLz9pnxcZnGpv5uUf54RRml31rp4lCUR0k
d5XdkloU6Gy+6irT1bXaGcfJN64imS/dHi5pWl1oqNxiPbpLWE4DU3v5/QWpX89SGik6+M9TY1om
fcrPFzTGKNZSqAFu66nPaTsCFGgb0+Zod6HVgpxeT5mceXWcav3ZKnAdU+1Fas38DC/ToPnzPuMx
u5SVbN42kCImNHPTkoXx91dKx5RL+XTsoQKlALEUOhtESL3jox+eHRhzrAetTjaf3sO/Kh8SpVuq
WrQjKRXdiAWRHGYY/MBNOqa3rTQezXjO2VEv07p4VNqMGUgWVBpd6JU9ES+iLUUxC5gjyAnECWgd
627zIKxuSbTzMYD1rPYk3IOcIE9zbCK3SuL7qqb5acBGx1TpZuz9F98Y7lWNtE4MQrs2OJh5u5P7
hv+oxfMUsavZa6nTfog5/DV4brNeLIQ2oJpEPqjZ0EXtBfyiRnod6fpO3rUvWZeVl7rsGXuvgnZA
re0VlM2tBabo7yt1+NnJUKZU5NexYTxLBd4eappCAddn+Iyoav+2C9q3pMtWMpkcoRVu6cfC2+IL
HVcd34Ddw1eIQkSadAcHWyFinDlWlRu7KV4gWjlKbFzqJbEwjX1fwwSQaJr0LXm8CQG90qFUgkPR
39MwuiTzmP3EggF0h7fDyi6y72GcXbdldqPHONjq+rFVaKHMyPV0z5q88aSXuoJpZw7ky8uumeI7
0RtYQHCUlXFLDDzMUYV0lLXxp515tAqg+KBfN2BnNCThYVQr7vyKzT+C7MdGP1xE/cxRw3+/4v0D
meBGb/lHjZ22HKmumniXVQQt0WpCbra14u+qXyBCH8n8tjFgVuP21dKKHX5I6y5vrjKEr/KEo4iE
YRb5gfbQYOYqngl9vVZTjgusUsqMq/ejbQImdltRoth/n/L/Cg77/7G3inPFh7XhC6R29aNqP7ZS
3//6361U6w8KXJJvWCJ0MQu4/4bTJEv5g1pRlRXiREAwqOL+wdPkP+ivqqZNLQWaZmKY+Q+eplh/
aJCowYkQK1o6i9C/wdNOPOrphvEriMUiuR5jAgGz7POCGzaSFw8eAcz6uhLLeOPvIPCDr+KMKZzm
CJx98eHh/Aq6+YybzCOC4FEt0r1FWY4C9/OIRNBqsNwZcfbmwYDw3nKbhbxSXfXxrK+d9mmNhl9G
Ta6Y2HqosjFnWM2NuQ9rdJkEHF+SZr679kGsQLw8lywMl2Oc70DgWlvL39/dCa4xj6gBu7EtYKFt
GSBEn0fkAOklhVz3S3mNk+zScBB4S4tpEe4MbEghte/zte5qu2CvrcdDug38BYeb/bjWL4hpvmBR
258zETzR7/91TcyzOdmFeA7sUj49hUwJWxFZPPF+N19T5mqvuSNfsdds9Y10VZ19Cu/b9D9745cR
T99xETW9HdtVvxQLAisvaFSvPCI6uGVXuhbvdkXtJj/z7E9avH+POhvpM5f5RGaw5MPbVgM6S8B2
3KdTHbRuIRMbdpx95LILWi6rYI+0JcIqmF7WMbw81+Q9MVH8c3iExLC5+KAxuzmZbK3oiiFUefVz
YNpwVx+bTbsCynoOdvrNmWk2syk+nD7eB9OA4eeQMhoi6qmhCLWfLwsyI5exJM20fFlr8/EY6L2m
3qqRjIMSWLcUpXtvAPT9Xqq9Eb9B7ZvRMipYK93pY53EdHdENsiz5tQgkVsi77V142JCdeMogQKL
sMTjRqXyHk2UUVYleuN7MEkAdYtO09k20e36A4kvwdg9EhptT46fBX3lolKE6wCrL4+xDA+Jf8Sl
JsS9LWS7HBQPUUxEJ6pVYfzLTm/Uifm9r+XQeuBUn5fHVAmTuHZJFW3FDaSLyH7o9TQWs4V1VsYv
aYY892cq8tR6skbcK2AOFhAygoUOzbt+RXlaYQpeREVeyiBPdRRf91oxJOnVELXyoD1YKvT9gXD7
AKFSHiH9fQtCM0XFYEuBVcK+SgIvvVd6OUbGFviRchwsYipxh/fDSpjHqQ7M9kKP4t67hdCdTxWP
gebzFpWNIaH9gKUpBteUptZ6FJKsj/c+gabGIy1FJc2PY4804mded0121SYwum9pEPt45/hDqt7n
qTqk/mXiq1gEuXISGlEMuhCoWuVwHB3GS1muMpgXhaHY/cHSY7LXDZQG9IhFbA/R09jEUcsBKMzk
e2EkmngOhyBHOBd4eQU9E2aljaSm0Ov1OCkdeHFp6hkapL5ufypmrOU3eh/mKBvGUTUv28oKEsJD
ZeGX9Srh8oxjZCEh4LbjSeR0LKH7ips4DLVwFWelPJicWLQfmcFJnfBUye+9xxBHC3jZbVN1/qGx
6wCIRCksBRQkbIoIIUmbh3G5Rv8oEFZVjSc9Z4E/VstJh2p6iGI+MmLdaqslktlGTZClBQG+hJAl
BBsnGdL9AuxQXUClJ1fUajLoLKGm5g3sg8EPHuRgPunFrRKB36QeEa/HSU+TYtdUVjhujUZKG9eG
tQltwbbJnpGNzh93/qRlIazcQIsOsK2EuAPTDJSN0MvWfqnTrg4fLbUY+vvI7wtYClMQiqvOjxth
7CKY7S0SOk0d2sOkd0V/VPxkkDFLaaEzKjs5jDSL5KJWHvmWTQSFHaohsfenKay2A4faZJujtpEu
dVWazZWSSEgaVL/GoMkQiVLQ2lYK3NstMyNAMRYD0eJFZPT+Za8grl7VREvol0036vEBumsQXDE9
GvVSizLF/FbGg5psE6+Jm93Us4y+WXkDrKJFZuxtszJK6GgPo1TWi8iwWhTjSpGgF5+KLBKHvjQr
cR8lqJg2ZR5Ww9Y0J55QVQUySjc1ol6oMzNQXasEEXYgqlTqN1UUinZVY/IRX1tprHo3XqGM5qtm
l6LeqwGUkCM2VXp6qKdcwpTWh5btTPbM2ka/5iUwM33J6y7HXOmiHf3qrr/CZNOXFmU5Tf3zVA0V
/aBybE3zSanKFPPB0cvqdTVmek3WCkHSIHyFNckPPemdsdMX5qSspEhA+QXyGdOjD18RueI45c3o
L4wOcdDDwBMFYg1rYpT7tIstJE1yMYXMakKG8ZrSjZGFxYLhuZ5Ug28efbpWLiDO+TbIo6ZmlI0G
PgjPVl4p3nej9zLxY+w1PQqODZyUxjsY/pBkKCyCQTbiK91Auw0jNJwqk9xtAqBrpESSAot4G8il
0a/K2K7FjWnPcvk6bURAbQU0C+GjitkKIHhNHUw0A+yYPUA1A89Ak+aHoN4TiJ+8CssmzI9FbRby
jRK1FmG3RWrESyPsWTuJL5nQqHVKm5eCdahVapj7XmYgOYXizMqyiE14GemKbUMi1EBAAE1RLk81
eRqVgd75oii8VLsXqOQsqBxKapFmQGAk1A6h6XNPajTszuHrbctdkoShhx2xbhbVLcyarq6PWceW
US2T0vbregNlJyuOZpi1+VU6pQjHlkqBdpc2QjNm6TfPSoHxPKkzg1srCWezGkmDNri3e2HW6EOj
uo20mRs3YyBrv1BHMbl2po1N6VR9JzDx1ZPYlK/7wqtmMbEvh5kbD1kyQO0Y0M1dsnRze4sQJzfp
mbUwgO5kF6jJhlZMHkiFnuWbsatScsoGclVCjBhoB9WOmdC0hl6chlkMhlUaBQ9XsyJp4mlkNEqo
VFPWPaRnfcSItLeLqF6HerTBMQ0JS5ZoQ9QtUslufE6ZXdLLoCUjPdAQBXqd4QvXNqp/j/AiN13e
WQxwUNdqKfY8N998RKtVzVhtNxT+69B16ZjAgYGAA1m3iOv225QbuoXHnQi6gl2knjMPg6YwbuLA
GulqmbhGb70RFcRLFRErDbtFifuDlgxtf1elbTASmzDC7PCoZkqSO7yoKx5CkfV8SGMgKdjihYEc
Q8gner67Y/WQyVvmZzJU70MK+XkNdFuSCQZ3Ka5h+piTZa6F2o64xEhRbnbpOkZUhmIQAPao9LE3
JtuxiXroPxl2O8a48TlNUNmMhmh0uu6aOjZA3bSpo++cmG3zgKHUhF0ejgoRkQtEPU9RvuSKK6gq
vz+1/eKAamCgRbcTEqyAvnpyEB8DLctle+yW81G/vOkJK4l3xKDA1Zv5h8EmupDdYV0cbfdcwO4J
1DcfGOexBSSM2W0RG8bPh+PAz2rEc5xO57KrvSFJhXVqWoDA6At6GctsF41rk5XjDFD2GSajSOV8
ir+SKujVA5VB//h0KC/LRvbAybqlAVbuZ6Yz92B0omA1ZZeI8sxo72f8j5XH5+HU98fwoQYQam9V
g6Dia9yCmIB4mfCMHazI1s16tgd8PPNK55riw3gWuZKUspYlk9zLmz1tfkb0r1opZDyCelxiMxf1
PRQ0R15ly/D2XHX5mdeBxdvJYCdwbehPdZ/qvMPEZK/xfsqmdub5nQCwX4c4EUlFodE2hvFexDSc
fBzjYY7UMZxgFT2KdXgQN4MzLDWn+6a+Juv++veP85c3CJ9CJjQT30/5pHqW4qHJK52nGcpHkVxW
RX3m/k7nx5+PkPoM1ipcM1M+KdKyTk0QQDcUadejU1CXhjE07oXAYjlGw7w8F3D1ToP9MkE+DHiC
aJeIH2hIMyASbHI/pyVWabvADejZ+i7OH4gplinxLE7vuRxX/6/HP3mklkTPv55vuF4qK/V+dhpw
uv1berAOzVJdNU58KV1RIVXn0jrnG/vdjZ9MVjns9UCxOjAA7tuSIpzhrIVWs0ueG+mzQdVfc/bD
Iz6Zs15WFnbRcovZwd9oG7T8q5Yg67No0jw3vtwRy5kBL84wiGv7vJTV+IQEI5sbr7I5yEv2DDiz
BlEkzaZZ+tVxMIjKlcmSac8hG78c2Z6pRhDv3jG/T4to2vg6RgL9O7Qw+4bWa0pyT3OrnzRqp0Xl
IGp0sUP9L1STv7rnDyPP69+H9ZRSX5vgJQBorIzehVgdL4PLGSL0bFBCd0bRpKuzUMov14EPo55s
lIEZj8Ug8aTnVXVyt6/TI44TC22Xu7sMqOz3q84pQPa+KKBU1UEJBZS5U9BOrnB5GEoer7yGWR4u
oLut47VyQfp69kK62Pm05V99HDMiqRJY/W5D+PmxxlwJSyCPVV8Ta+eVjrKI3OJV2cB5XdD5q1zi
5nm0riLOHELUE+To/WZNNkZVh6pEs+3ka9FFYgSdYOhuhVOWvOSFutU+tQktu2m6heIqi+Q2WJkO
OMLogl80a+8G+ecyuLKckb6Tc+51/+JtQ+WDOoURn4EX88kRIdV0vxQG369NRxibnDE9s62c4pHz
PX8a4WQWFyqULBtQcjkGTnanLwnQjdzpFd+0NfxzZHNOfZmtsS45i73Oa8LJmvFp5JOZnGStYU4m
I4NAIzixiAfh/55tp0gh1bjtIV/5l91acqdn1H2/n9fnnuv85x++3Ukn8s7ImdZZ2i2mgeDZenT/
5RCcfRR6CLSOwfS/wJB1kFqBNQ9R0UZUQLptZfV/MAJaNLhlzBGaKJ9vYrRyuRQlS0FaoeHnRvC0
+v0IypcvYr6JD0Oc7FSK7plWVzBEtG1w1nOxtNpgABrvy7XlFtQC6+JF/Kx21T3Alf94ZvQvb4mT
Me0hmvDmLKM5nf3sk2ZlW+9rHexGg9bxZhbvwDmh98dJq79Nrs+lFnzZT+YxCRrFIHiW+L13MT7M
jKEYfMtv5temPOTBNs64L+X1zI19GYSuOHeG55qsIXM+FQjJKoYqXU/SI6YbD7B6rHKh7Ofg6hI/
NYK0Jt/JvoWuOPc6v6ytJ+OevE4JLwlPjuV+aZm38nQ/Sd/Ghlrvuepqd0ziVVffIOzOIKbp3zxh
r/r0GMc4fPlndu0T02/OJfOFgKqxkek2gaon3/7kJ6DSORdSufrOfpKP/Y/oO0dppCmudsN0thYO
erhF2DjEYNo/+k19hmZ72t776xJMjd3Ephl2GrhXBWZvCo93YB2jK8WdU2BiR1fYYsjc29suNL8z
b/0XTx9nYHqeWD6gatfnWfFhanWp5bew8d7rTNPFGRHXucXcVdQX5rTplva6XBUUmuO5QvPrLk4F
ho8rqlVaqob2/jo+jAyYmgYTXmzL6TK4Uh17FVJbYxrd8ZwFwfA+0aNnbvbLt3sy5Mm+MjaFl0mW
MSyxrMDihDyr63CJMAinfxeVi+YkyKOdswfR+dd+2lROhj2ZWNShqubX4/xWobthHb0MVtlmDiGb
MMA5e/D9xYf86cGe7CMZSThaMzGcDzu3wJswuPGnc4Sar48SnIC+KUphGWb/6WpRqlJn4FOIVAii
cK5/D61//y2QMQEFmvMzwNWX0k9qWhRlqHvf+3O6g7fLj24DF5DgrJZjtHN27//FLVkKlv+zPnKm
M518CkHtZ5XaMmC9HNziKnMTJuINVocuLhUxI8IKPafL/PquNAsVHmdKvn1wl5PtUpEKKj5agUs5
+q5jllBMu4ADzpl5//Uj/zzKyRKr05uJFIjXnCHtiuCg/yHtupbcVpbkFyEC3rzCkxyO4VjpBSEL
7z2+frOpvVdkA8uWtI/nTISK3eiuqq7KyvwlVV62To05ZUBdTcHS3dlH8orWIMM2OdzXhx+eFM8g
MGboPMIXlS3qRi30fRYuv3Y1tvN9DmU3rFGyhCOovG1Ws5UunWEjMQoFPAZGtlWFePJrl1Y3LWb2
8oxYrN+MzIIQGjLI5j21JJAaWODosbraZN3y9Ze8tkrdOkNGbWmuYJWT3+Lwx9w9hTojLyaf6Xor
r01QB5RDC6rQgFp0AgwB6sZ04BvIKA9+MN4L1ZumJw7j260dl6YAg8XjHurIG+m3R6VDSyRDE9EB
9hE6GGexsLawGgeaUxiptFjVj/U5vbInUEXPQuLQVu1BQCWkJyASzPvnsWGpkq03kdjAqxxjIAIG
Magb12OGagrQ/cHpiB7lzOxEM2xNFQPtVuhoDkr38WCp37jGLL8X+8pjBqHtTf39A6jLOKmlUgca
xsnkJ8nlzP4YPei24vXQa559ln/ZuAxYriLBqeHpiJIudRmqBTyiTS7BWu5hNlvfgwHEBh6ZdxbF
rBDyuqfqafSnT4yjs/kpL+xS1yFCs1KaBtgdMmuyJaSQTzJE4MofTQkWbVLAA80DAPYY7P0XT64B
GwU3gFErTJzRPifqVD5rlIh3hm+Lyzvdc415YYR5HSyKIA0oOQsz2/8QPzBdpkCZSAAnCzSQqOuJ
FzN6N0LH410ifUCRXXJ7cFKbhhXuEIhnW/fT555xnNcxCzYNPOkADEYAoVeagyhXbQAZdrrluY8e
xzFk+G+WAXKaL7K0ugCkXo013unB3Mirp27kGRboNgv8NQKDBK4FBcpOALZRRzTSgpCbiQkB+tyN
GcZWILsgTbOVd4yOW23rgAxKa9zOAVjFap8xrcy6JuvTev0TqNM6AVWgKGUkAAuvmqOkgHrws4hq
L3i+GPditZ9QeRFkLBTXUZQEiXI/SaUbc6OEAtzP+IZcEPwiIDar7eQ+HCBuDZ4lX7cYNq9R2njY
UDYpjyMo8YLWJFYne/q+9/RdhpDf70S2ti/5VFcRirJEFatSuQ6kPgh4Z/o2vlXfoWkNDW3MrKKV
RPB7Fuu7rR9M1wZlKmIkoLEXyhJKWvJT8oI5lQIWMTBFLGJeDHVW5i1fxQ/KIpXPGMskCpj9EZxo
x1vTHRr1KXBYZulVqCoT7wIqBPzRyVKHndqvK2OUdeo6JpwqD5KO41OVZrWT3/KTjP6EceKJoKw1
PIEvFTm/Fb3ePkLku934rjJ1RYc8EfKU3I/BDX14Nf/PtLw3zWD8nHhPVO3pbk8etsKkRVhdIjcO
aCFtcfqo1S958lkbj1rYWfP4dntha+eDBitG53EdFZ2HReo+Rgkq9WFp4AB5xjdoJHrBY7eLrMzm
LOMLSYyDA8Z5bG6nnvJ3hm0SEK531UC4QB6igWcJNDfUbSmGoYrTBYdXa5zgiTOh5Gzru+iZs8Df
JyhQns9drmMeYZEckpVdEOuANQqVrNXLKpQ4ZcolfE3ga4Ao9HCCMbuIvMdBtAIbNigtzdwN0aPI
ND/yElS1AMbCf95e/+byL34GccoXocUIeHUashJuyRgw+4yKNhju9IlVVl33ENFAxzPyv8ulPjGS
okRMZyw3uxNc2VkO/E7zoIBgVRa0j/5+USpYAgEWUlBK42nwbqIIk6LMOE/TqB+zHlwucg842XJ3
e+82HJ9xZYeKWAE0wFu+wuZx/uLqe8Vf/Oaregd1Bmt4jSOTFUQ2PpaKBoQu4RUgQeKM2sROBq1J
MmJdQ577Gjf9VCbZLvua8cRZN7SJdg1hQQBZmcGv2h2YqBTnFHq0iI+orRKMzAKXA+G9ryOQWLsa
I2wxiM8hwAf1Dduwoz3m1JhHZu3kr34F/RDp82xqZEj0nRta4xcdnOBee+JAhGMNX4V7kG6VZnbq
IFn4GqcWCzewTtrJJkDbCHNeKM1h6OD6ZgSgCZViRV4c6Rn9nB2/x92wWs9wtGMNbKlNimOl/w8n
SsED3QAQHgpLdGbSZGMCvcH/QCPQvbMnH2XAB/BRmP0DtwschsF1WkJW+dsg5f6iqitGeVIWbPLo
aC4kozxpXzgVU4l66+xeGFolCUqrTRX0yRxQsDvJoh9TtfmhjOWOsaBNO7qGr6ZBFgZjcdefDYOD
gjwIsNPZgpt8k/wEUaS2l720J4kBhK+B32Ikd9sXhhClYYUgFaDf6FCyQb1YgrbP4Ob3M7Bth/Jp
QN0+xbQCmJ2BLrtLoADP2cMn1LA8Zga2EUxUJO7/sU9fFU2WswmuEA9Mz/go3MnvzM5JH0V0uUOb
tdqNcI0zc2GN2uKpmCQ96/Tz6x3SqJq/3Em+bst2DZ7tvTCjUt5/CEBoBKfIYd7LdfJOrONBjVFH
VA/oYvnYVmkwLN2CwDnY9amH3DfASg+kO4JKFhAprKLSVuxCdgLaVxRBeVKEuT5SOUSuhhljZbBY
7MpT76VHANkxldx8Zue25+BEJQYwA84fBXM/6ymFSctB8cm3mFqEmjPRbNc9OGIPDRdPgNyy8Kx6
EEF1BZtUsPnn4Bnv2sA1INXdeIMX+bI/+gDX/mB99tXzDP7w4ncpVJZfhRqwcrGMl3XyinnLxfA5
gIm1mVFy3rq/l2aozZ55TGxPXMk7ofHcEK52GdMJymeGl1i/ka4XQ6XwfD+mJQTUeMBf0lOO0SaQ
/8nfBS940EHc4JF5l9sWt4LZ5bKo5D3mhV6POpwhLRzcMpPeBC5CNa8aHpOlPzRG+hIFMsu5b+4l
kIQowKCViJE66uDKShgnv64Kki5PcIcHUHNbC/BogsX9RD7ppqx8evOYXNikEkoZjBQ1tGBQrrwT
SjP18xMUWFBBUJ8XgODaR1DnWHDCLLdPjsXq1qAlLUooXsAPUvs7d5kBujqYJeiX+l44I5pkVz6w
K1tbDoi0KTEDCFpXhM7rXe3nYBbxMxYU7geogXUPoswKyyLJ5OjlXNgwqMvWcwInji2W07jLR4Ee
1UcFaRrAIFDLqr0c/TI3tu5Us0I5pjilNtTewJq+K9EmrDEYd/vsbhwjgF9ASAY0AYIb3R/BcF6v
ZBHmqEOIiy3xuzaDOwEcEbetbCVcV2bIFbp4ighQy50wWk0+IWSEBMiNmO0RGlacKXhJbkP0QX9P
8QASCpdheWO3YRnFO9B+SaJE3xNJBc1Kh0Eq5LuyBzBD3eDtGdmQkQKyCMcWwHy03Qd4e2bkJoeF
+tBXpqnr0kUjpsPI0zdKtUehHE5SDj5uETNRnhF0iyUkWrxPINOIAaydzkEANFChk5tCayRINMBn
s0b0q1LW7FEIh0OVzn6cVY9To7H6AuLGFbv6qWQXL74Pr9QgN0degMxK99CitqXHDH0szKY7nNVi
SBFQTTP2hD0w7EBhsV6qW2H4yj51PqRKznJFxVfChIOnuYmr27UdPPxhUYv1Yahb3o0zhprmAC7L
ye8ngNtiGQyOoK5YDu0xB8hFRopV3Zd26kIdFqQJg9sy6sqsFdNegIxxQMQKK4aiY+sO+BGksGZ8
Fj9mzCl5LK/zf9zA/94Dg4q9SxJICtJy4NveQM4Zms0L6I1N3Z5O0j2kjjDWFfm8L0u72/dv27/8
NksFYy3HIMwQVLh+oGhKC9XXhcguwpl1zTeC/uUBorElUjJOVV+fn7WCq1oA1nBmailPAaAOnVcC
XXy6vbA1vAKvEDwe0VhGk4tHG+T6yogyvl8GHAAOUQA51eo7QTpAWM1qFtSZgV/ZsW7p/3Fmfpuk
ahJtNangNR3gRfFsFR3J5+4ROVBrrh9lX2N8uW3H+dsYlWBkcRhIaQtjmgYyJDXpQMwtvuaCcRq5
/AeeCCUrSGx/w98WKX9ZSJgvTQrs6GgJ7rSrUTTjLP6h3imktu1pjBLPRqy/+oCUz8NQcC00YOd2
5nDOTOjRfGDOknEuNz0NOmVokwNJC0Hc60PSxlUjGgFsACKNK975EALzO4+FX6OXYqCUgdIqid8K
+vL0G3ECwxBmHhFegRMYzW7BIKLKIcQxjjy5rJcB7WwG4FGwI2BsfrUaaRkCrsoAnPwFQyYlk9TL
72QXA0fMNdHz4zptjfyai5g0p2HVSjNxHYCLQN39OfYmS9mPO+RBXxkrow87sQU0mAL0MUqKCl2b
QX6ShhhVR2bLuYuLWsk+PyYPEMQxky/GXjm2d6QoZDCrmasy49kwSCshwIM3L1p014scY8xwThhq
dQxfAwmLZ7iDP39KkAna9W45huClshlrpZ8rZ5MyBBExVoLiNF3QwBRpH5cJTHY2SMEWW35tf0IE
bRfvDUd9zr6gQz/a4aflOINQ0rltXNw6qWfwjwCyDhBEUusdMB0EflmEITJ2hQE0rrF58Jk9Q+Ab
8V60E3js7Au3L3fJAeRfaPhAp+uQWSUj/rJ+B+VrlEYbQQtb4HcgFeWJpnDO4CQlK6Evy+VKKfcy
KN0UShg1dxTuoe1BfgpAB8ODkR95ywSVNRlq18gyV/NOHPLtQdALtBQgaPeJCzNwQ41gu3u6/fk2
1ySA0gGkHhC30KkrmXaCDglNYXJU4SWWD9V0Epfvt02sghw5nvKFDSquago0CUHuxKPwXuxEJwZU
sraFfUhYMlxmSN08BxfWyN8vnIyipnqpEGulU+w4PGoxzpHZg4/x+p/LW2NFezYklI5z5xWK6IWh
Gw+6UvpJIqR6qPLhMCEoJI/B3jj0R+2U7gyPtzEAOB9Yl25V1KMNUoe9zQQobE84iguI7ABOC19B
R2jH1mSVFkl2Mcji8CgsJTtux3I30uaZuVgtdQ8wxyCGKmC/qJ9yD+q++p77+R60TQf5E+jVvMxH
Gm5rr/ELvvKp3BVO/hBi3FPc107iJXuMYDpkECV0wSbq3z5r64+PQhwUKMiHENB9od4Bi6S0udD2
k6NVL3XxNWpj8x8MIE6i4I8n9qqpMy7QL8kyzL4DL2dh1BhEFIxZnfXuYgkXFigX0C2lZjRTi7I7
bnwfPccg1cy5T3+/DA0dI6Dj0R7Hob2+JG0BbovagBEt+BqlgIpO1T9sFJQzALEB/966yI4J5ayq
sm5y4vlLOT0rPQMWQudhBrjb0eqRMWuMXH0FSmtLEIWoaU2uXLcT/BgkOALgA6wDtfU1DBEszrwC
mD9od643qgdPRSNI2KiaryCTBuWdKXGGMLNuf49zVeba8WM50plFC318zE5f2wGtdTUV6jLhTqX3
IFFy288D3Ba0EjAG9wwJRrN5zTsrdA3GjVm9es4beWGZOm/qMECEPceHApCIx/AO5pbfg0cOJUAd
bawBauw+y4Ns5EgC4OsYzDhTOq+6daCcTDhonoBBAkp7TuhDBNXmHPC9fOveZgw2sr7iRuZ5bZAK
cyXSQVAwY5EYjyL+sjtor4Qka8JcEsvYhg+6Whx1t7RCnUGq0sCWLIO2843LGJnO1icD4hpRFVxP
Mi+K5NBehDg+09KhIl5ORW2lPdUWmXkQvGU/2pDf9CG45zCO5zrAkelvwUC1DaV4nNRri2gwy5jz
UsiM7exk0A/6Skxyx/OUC5niY1Xgt9Z4ZZEK4+nINUtD1rgs9THQYqeMQkfUyjeFQz0nx5shh9ZJ
n7wssfE0L9oxhi8gOt9LzzOefBs+4OqnUNsdgsRYBshmcjjQZJdgtIWwqpsl32/vMcsKFdJVpS1B
OQorjfQY8Ie58+OJYWLV+cRdv1oJ5WUa1C7VfIANcLQ0OxngIAezKxDYvutt1AEBMnWEvSyi84rm
3MP41L6zSqibq8QQJGESEKFTSvnTMe8HoVNwOfhOA6/sjxkzgdAMvb2VW/4FY6dIaiHtpqqAl14f
167uK0loxdGRHhYX/Tdf3zV+9bO3JSeFUFT8ftveRiy6Mkd5FxlERH0BwjDEIjKeTbBepPTGbG2y
7FC3MG7Bci0JmHUCE/+eC4FzKNzIle3iLfcKkJCYBGQeOLqVoVfEctqbhweILx1TvSCwBQDselNr
hYskXtdHB6KZ4DFH1Z+3Flvx68/dY/4EphgTYlVOdl9/z3gfFHh+/9cDUOT8Igij/ALsGU4y9RNA
wBFnnYTviulhySrve5RYZVv9BIljU7AW1WTjB7cO7JnoEMgkDLvRgblOm3RIFijE9rX2KtXNl94o
M6ivhl9un6GtEKWjKUsgrhjVVCQqDusx2GH1Kfs1o1k+Ef+qPkgoPCZ7JkMljSMh+3hpi9rHaATn
XcbBD5CufOqDh8LPd+eptd2/rAopGopl4DkCoPv60PAAXZV5havR2bwlAXnQ+egMobzJH1jXg/xo
KoUCZdlvU1TEAONXiXCJDRTRY4/ldy144qO3KBehXLiTYn+WWZM669c6ZpCgD6eDfROx+Dx2exGH
pcjoExjFjRgjh2sSq25yX5AgMgOlB8ZGEh9Cr+7SFvXJ+AE6KGA+IwQJvBUeyEw7AUFLe8mpjsyJ
CxIIVtYAIEDPFMIXvzR2L1aWDmD0C5oKI/QZTkgA0myz2MlOjNaw/LJg6rCWwFUwefwh8m4vlGWZ
CoNNAXldDUw6TpcsT1NlxHbHiUeAEb8q6uIbo/EvsYLgWf+zVPKDLpZqhAvQjpk6OP1+cWM/c3NL
fen2M54TvA9H+n57fZtn5sIcdc37WgyWaFQx2Zi8S8mTCqm4GI94GTJptw2dS8S3viF1YmLQBFVt
hJxNBgRlhKcE+Zs734k+87SQcHrDEs28xKkjGCmj6RcDC+CivtCAkAhSHP7sN4V1e10iYwfpcfJk
SDuuDtJfLKStrz5VeENgFAK9Psmf/OUQ/iAdFEyPuLU9ONmp2kcoOgxsqBFxXrfWTcX9Jor5Arz+
ZIdBNPGrsoUZrMVKTpmPfpHN5PFgWaTcadoNaVRoOD3Dh/RN37ceCMYg2w65+19tXFa6tpmGX9wO
Wo0syMHXqSUI+qRmo4gmZFBBdCujjpt/N/ZETZQJDiF++tauUul2lYRtkRUI8tjVt8WGvqAHUhaM
IWLALCQIZKbU52a+iBlIot0LVDmGaK99gIDOcZbwCB0YnHHB4nqABML97Mou70fH0GWVqjcqomR4
9bc96uDkYGSLqwBOLtvV98pdiJa8jGNTP1b7f3xKXVqjDo0WN40Uiljd8AEJMafcx058DI+1rXml
Gz9kT6xIvGpNk/xCR9lHA6pTQt2E+oQzWHbTSELUJ20lzVXeDTdzCa4IdDP3qit35nhg5adbidql
TSpw5LyQzcgPUXs0nsXhgYd4Rv71tuvZWJcoSOiz6JgOlDQI712fkyaL+WjozkFY+BB/AoeGpzeY
6fU7DcTP0GeagOBkVrTJabi+ENdWqZCR1C03JTHSDPUJl8IpPc1Jd2jonOlzWA/vFXAEEPKrNVJh
A7zPMsDcsKaEdrFb7uZ7GaBGEQgS8gGVz4Vmw8EdtH1uz3jiVN4//gJCKw/NRaJAR+2y3oJ3UcMu
t85gF9+VjxI/oXBL8BWRmg2ZpVUPnxpntEubP5Ssj7y53eimkZFEcAitnqhL1YdBj9xHCp2G8Hoj
cMaQeXgTrNJm6wxvuFhsOGB/GGsBHgdEGtfLzauxE5H6EwIq0rJY7hQ/cVMyArkrTgQDzeoekP1b
naffBmlsqDzmRTYk+MJxJ0EOGMlHATGwJhygKtH+DGPFZFybddS6WiH9HM+6AHzLIQyKHtoFbvHA
AdVoHKGi6ybH5JV1gNYJAsxhZhBFTbwTV8VtscMKQVOPJxtkkF3NcCT9I6+924sil261iagwYOYK
g9EaXRGbxwWzN1U8OlH0CppOU+6/8eGPqX1s+RpibYF929xGyMCiLuxRr5tcNfoIwL5fhGHDS+uB
jMPUH8D6iDkjFunjOgQTYxqRMAAjwIqxB+NXMgiJkGKVkJ9Tkzsp/nl7ORvFhGsL5BJeZN3wMBIU
ebB9+c/ZEsWnPH8m6GlIbOk290MBrs/SBM/AInWQfpDBRAytWLd/xEbYv/4RVGAs+JJPQYCLi/AW
3xPoa2LHHljcB4e3RR/khYzWDmtbqW+oKV2Q8iTNEIxXVXiPg0+3F7QCop5998V3o+JuGagS9BKR
V8he8RJZ/bE2s52Brqv+QzDJAwAk1XetPTkYIwfVJe8SaHHt5kAE/kOl73pzqXgcgiKZjwMsNlqe
1fK1T+/k4cft9RLPuLqDhOJNhGgvqkFUoMgmUEu36n/rbkQIod39Qd1t87td2KECsDEHDfTmQpSd
UsIRuNgRATI5oafc95zLu8uX5vj3XQRs34VNKiqMxtjnfQWbvAaK9ySB7FbLOP9bcQB1PDTRJFRk
AVi5voNRKxaj2iboOU2CsROaEdPAo8EVoYUMwPDyaunu46CSVFY82IqwcJuo4PHAf696d+qgZiq0
o7C2PddbJKMxrPIOgzcYQ3EhDGX//TEBmh+jm6BDBZ0KdUy0RW3lYE5xK0o8InRMZ42HoXjKxu95
goFkQAnHgKWZuplGXRqlzozIj03RqjC6fNOeS19G5MtPoM2QAVYefFIpFXcL1EE9IKWbU+eNTHaF
1dAq8QaXP4E6QtI4J12o4ydkdxAz3BmuugdDgE9GnYa9+Fjb0RcyL6tjyw2b91rEE+f2zm/mNhc/
4RwGLtx8VfK5WOQ4YuT5KGEIRngnOOAFVDaFkziFJz0yLK5rEVeLPn+XC4txMo15UnIDLGqAQkFU
/lj4mic5MRvxuy6jXtuiglhuNCiWF7CV7EK/AM6LsARwHpslYMvRQUlIIgSEMrIayq9PQyMH0E9A
oBKPyliZWtBj9jiz6vDnJOeWDnnkoi0Y12btHjDtDLLQs4YTBq6p41PrYwaZ+xLXRpJNOTuUwWdt
fqmR+qffGB9tnbFdmdKoAYpcUrKiSGAqN5ENEAbJJ2Ba8NzA2Kidf8ofRpPZ01w7dYJ5gnwS8HK8
jmnna+8nYqoRjOHZ5PTCQ9J/iQdGirORXRAeIAAA0TQFKogGxnFq3fJJigDYOkS52ypBijyYhBwL
HnU4/sFDcb2N1xapkJtNo9xBro20R3grBkWPZYAPJAPW92VAoFcs+T3UzfKZBX1n2aUc7CjWY9vE
WGm2C8PaLPmPqf1RLIxZs00rSLQJLzGRo6bOY4GmXtnWOCRlCzVY4O/4F2hoS8rMCIsbWRS28bch
+n0Ug+BPhdgQcVp4rtx1qLOflINgan7soDgMzUBL/4g9GeS5Xxyow+5AdmZVP6Zj4XGs6jS52dcp
zvVvoSpT4zhWepfglILcugctUHsPfYaUkNo3TvgCLb4eQinezKymbASPa8OUb4NscFVOMzbBeFaP
0WOPvn/uhHsZcguIX6RaJWFu5Gf/ENsj6fZhUPYfUAd4X515CMhwNWiCrq+oGipj3tU4z+JTCEj8
F8kVML4Se+03kBbXVu6ykq6NeHVtkbpBfA7VorGBoyU4h+F7V4FQMrCJtpZiab2tvM4H1hT51he+
XCR1eeI8mpvBgMmhxPMDhYZpke1JZx2kVQhRQZkI0IiBWTgkQfTtkatIghQtkgF+v3zKzQ7Dquj/
/zhxmPfLLcXpHGlG/oVuBPM1ufaEsK2eqTNk8HuvOsd5lNdzleIQk95V8n30gl1Hyp07bt95bD+4
2lFijhBpoWOL/JbGtKpSHBtRiR01JpBOo0QFxchSYg0CrNwRyCpAvEImU0FcAe6F68PZYT4+4CFK
4sxLZY0txLnmnT5O9iIxJR9WoUqVNQxRg/YEUgyaumLISCYImcww1ZzpRqENLWKciqA8Qbn20Pwo
XiMG1HnLIpRzBawMX2w1oCkv0PMWyEsV7/Kw/FKk3xkRf9MAcn9w5GkAMNEVdy1Y+FnWclLOWNz6
vn4qodZB2jaGV92TkgZrumeVzWAPtQuDlD8rE62XMYsCik9uBA1fHUByW4JGVnNXB42jcrF7e4Ub
h/DKHvW4IqKX42BgB5e8tbjgpZ0Vm0jD3bbC2kby94tsN03LMZtCbKPafa0hZ1GgR3LbwrrmjY0D
AlKQz+wiK+gXH+iVlCow0bgzrm+wR5XmYTpwr7wbmAUcRvr8988GFfTNIuY3eBngHZA0XC9LEjEp
0hObpH8goAYKmEuKqUXjSXQT5E5/MK+4ejcQBSZiFe4JuFh6bEPJA27sM5wP7bl4mZ7DfeUD3vYN
tLp7jnX412cDlKkyXsA8IMqQW6DOhtEKo7BIOBvk8Dc7yW9PZCpTNoU9aY8QjLp+uv0Zt0wSeUzo
Ip5p76gdRWsEgn8B+IpKTn6utMDOR+OeH+L/nxk6dYJ2eBSEEQQqhxivu/yH1kDvt2cVeDcWg8Eo
4EcRzMBsQcOAwJHetQmP48FDAY6HPETRNVYdMGCWDCv0PGcVQPUdqlujU3X7RH1o9YcOmdftz7IG
8qtw5wZqVzrwRSBepL6LscxBKrUZ2qk/CWNO7qRP5vReQEfkPr0jAFyo0hEqEvX0J/yLIu7RVXYJ
6wgt55QaPpj2wnoQNXWoYokZ5J/PohCEfS5CZwdDwexCzNpbwRzOH/J34LhAsHl9rQUI6jWc2OC7
lYGZLkiaS1bdZf3R0JhDrgF2RxTlQZJ4bcIQWkUshhrJKnT8ZuOnLj4KGIa9/dVYRiivu2RQoONr
SAjx+kGtZbNSnhXj520bG373eiXkR1y49kAYqrQbsRIRXT8d8AKoV9rKPdGyymULk1RPpCbOnGXZ
+kaXG0hlwIPC88sS4BuVEEONwUyDARbGyrZOHQhTFCDdMEa5iihCGSt9RCQV8r70oP1mznno8hog
vRV03rSXMYCyffikJJKZjKlTTt8YP4AcAurYY0oESRuqjzJAolTqVk8Y4p8q/IDGlj5qENruoEfg
SMfkS/5SACH6988KmEJcETCzgGrKymHlQnluwCO4RMi8lQ/CDRE6qWVMZvshuqTXIHz6l0ViqACq
L0geEUevzw+fBWKYZWSRoW1gjOybgQ48ZwXBTn1O7kEaBbp6+7bNjXuhoDWEegdgqODJo/a1C1GN
b0WhdzjInNRJbGZFaAIdxDhAm2YASkNeAAYIhf58SWy0UlCGGF6ZoQkUH2ZxgrD82+21rHgjCc4d
OEweIGWNcI1TzkrXFkOO67oHchGPz+EOr1+n88On+NiZ1c/ivn7gv6o5W86KXLDV4UQ4gKCLDM0M
GnDKDXUct3VB7AofmLF6zNHoPxpWDqY6cusBB30HBTijNbWSCPm13N9mqXq11DSyUQgwO1pyY4pv
kTW+lq+RYKYe95Z8EazqpL1Vn9MUjKTBl9t7vZ4hJcBaDDvjcqDCuXpuVED8yX0P40VvtW/Z9/mI
0fvRFAQrflV3Msho+jvRzFAvNr4nn4Hn8gnvK5ssZt1lxQ/BVBHpfGImciWAJUHDuZcW/BD98wRh
h8ydvso71QwfCZ6biTQgR4j+1JfWqD1XRkUo0yztz2nu/KV7xHafqa0zewSaRHklZO/qiT/J/h8Q
wW5do0vr1AHHBFghC02Cyo5iGib3YbjlBLa++LW1eRdc08N9SzjsrNvfmrXFOlXrFSejr/sZW9zY
RB6ysKcDqaURSqzY1VnHenOREITH58TEPhBJ116QS4ZIjohaPWHMI28XIlQPNTNT80TzXv3K5o5a
4y7JGbowSX3VQi/zMddEFFQe5J/jMX0FQs8KK5M97bjGjFOmqE9YL1UeqmPUOwNouj2Chte/z99m
O3PiBxZqZMuYinIcXi2Yaod2IeXdRSmPE1WbO3Q7Ak92gl3lkCfgn1RwNnwg0mJSV8HsPpjMqHX1
y6RUhcGDsqX5iIXFxOQRstJ3ifP+/jCCfgp9QeDhNXAtUMfDSOIo0+WpQ8Mca7Jqz20OiufoLnsG
bQ15AN7v0hZ1LiQByrLgi4QC677/klidHd/rOJCEWz54/DZgeEt2q3296+4bj/mi3nA1mLYTBLAD
4P0H0vXre9AOkZiKCT4eQE1D6xM+uuYr3yOlBMDjgXAt1jvEGTd95Pbs/pW08UFBTIBLiIFQtLUN
khJeJLPRkOVCaGDtrZM8Gg8T+nLjcbzXfAKgS6Dbk9l48xTvRCuydhOfZGGBtbwJTofGRQj4B3GA
OAQHQkzBIstbT1+qYF3D5gBgjxi06oSrWo9Ks4Sfl9z1oOvyKoDNsvfBDz3iC9vd+EEYMf6Af21d
lbo2TL0kMi5Nh3ocuvN4xPCifa33yiFxCVASfY5P3M+GTGLZyMMZB59cVir04MQDxSih4I3OOHXw
VT3WpbCFYZTWT6PHnWQ7eJ7PmEIWE/aW4wDFiIJsBoYgrE7ZAhNVaqT6//pgIrUqvIceacnmzyyK
my3ne2WLumQR6ERjre07ENpJbu5AwcElqUNlsXL6rROt4yRjVkci48GUi1ITUJnEKjbQML4KMcrm
gGjMc2kvfcH6VuRy0N9KR/VeQbEDl5h2UjFwg1LZYU2yN7+hzXyA2oZJbkVBmHxZ8XkjYkIW4bc1
agdHQxuRImFh4753Eiitm3VqBrv6W/hS3Mt3kGR/TFKmFsxWWgDUMK8hrQe8bMVhkgZKIQQxFsnv
wwOkze1vvS1APKw7jj6rfrThDA0e9TdS+cBcEp3aNxOGo7jmvKFECHPwl73sJnum06XemfhawJvA
56MigWlHPHWvvR6QKFqpjrAzWpjZ22U2gC7OhGxAdSt4ExbsmiYj/WWP0EdCJAxwAfphNCSDsKjk
oDSYiMg+9Qft+dy1cwynVi01MaevRWEGd1CJ3gUoK8Wusi9d41E8EoBdbIPI3JIeqsUUmcNZ1HUh
Pw2oYpXQAYCcEFKk11uhylEzaHLTOb2BzG/5GteVyXMPPavrTjdvV4Yoj6rJuT5JXN2dwe4LSFnL
BbT/o3csjrqlP3V3C5H/LEzh1EL6NALHitW+xI8S5hXZVL/UQfv1Y6CPB9QG+ChW9MaZ0eVpIZfn
Q32eOoeIC1IL1oenPezKDhVepQAqQMWEDx/tdE+yFz87aN6f4cPpi7qyRX3JttKqVA7xJfM3wg0/
+bJN0OgJnmd/MLtA+b6VNepzRlE0LwrfkcSBJLj1Mfaan8aeh0cHDv2ZERXJv3bhaVfWqAu7lEnX
CAq+V+voTzOErDM7eBwfueNMOvwotzFbAVQcXlkk9+YiMcrirJQCeHdYJPotZLhGO/IuNFNdFpbg
XEterQ4RmHDsg3uV7qpEefu/p1F6yHbDLr8vHofH5jnYi6/Fc/k52EmesS/x4rcrOITBiy2kixhA
1X6qh9wFXZvN2G4KP/Vr8b9/EN0taLlMW8QiJcEayAY8zMSd4kEvEgoKDEtUnvXLEpwPesKoTQEu
er3NyAgiJWxj4hnFPWHaA/e/ZmaRGf5QBXN2SYYJnpWAt7IP5fG2cSqgrmxTAXXOG0UdmgqfuD0V
y0GAhhMnMnoVa7eHRATeFeFTQJa9Cp8L/j8XcjASHAXkPTFwK+2eEH8qvrrnzAzDG2SkYIKCtls4
MXJKwoXJu9EB8wXW7QWvXcT1jzknaReHWhbFCTxa+DHas4oXTo2aAqa0Qf+fg/q2ZiydrlzhLYrE
iEzfaqKGbr9EZWJLJQRLJ4GFn4Cedbyr8hNouEG9AVzDACx3GNvLF5ICsutFq6h2bZrGAGRjpvFB
pcA3Cfio6rGWY7PLdsnwibGjxKleXV3KEOXgp3KKGznVWpxfQDnB1+NOh84EWKR7418Ikbp4Ylhc
3U3KIuXmxTQw8qaAxeIOmcu5/6p4EATZs4IXaw8pnzto3RwraQ2QXAn5irabeXOK0QHge+lRXHLW
ushtu7WTlMMtmmUc4r7CJzvqOdIk6Ei+tXiEcsAaho+jq+2bU/7Cg56d9WKgCwD0QaXfQXMjNIJc
p6CofYM2Bq6FiPkiCYgmfUfwVD00VjSMVDbH5E8i6coNUR+UckNqMg2hMvWNU/WOUH9OYmdQ5fs8
zTHkEZqZJFtcDe1wTGC0uLljnXp9A/WORrVitWF4/lWcpX4LdWXnRe7FMA2hNqnnViXzZh283D6/
jNXSoUUl0yWdIDZOCxXiKE7caQQ5dKw4/z8zVFxRjLCtgpaDuLkIciaIaBffl5Y1AMi4IQr15Vqt
idp0GDg7V7gfcrZkljzxusWFomJyQWsw1kR3PuhzqlBfJy+qcgHJKWfzlZXtlG6nNubskPk/glGQ
lp1gZaE7hWhLM0PH5skAGSkRA4GIJv1kGuuiWgziUcmTKUfq7pYWZ3WYN+5ipCIAG5os/SGynJVH
uDBJeYQZaAxQH8EjiF6zI1pvksd5ucsqTWx+xQsz1FFRRw0IFENvnElNH/RU2gUV99RljR3OufcP
p/K3Kfrwd6oGhi2xBbXVlEHtNDRD/llvmMigzW8FRVCAMAgZC93uK3AmoTguIVeG9Db0TgkGPvfU
l/4j33Fe/8CWE9ncwwuLVBhUAz5ZoBeD04F5+zznzFmFKqYjciIjhdn21ReWqPBXFxhcUIml4u78
DoAwJeinPoHc4Kv82Dj9HQC4VoSQEZm9z14oXZH8dQcv7JO9v0ihcgCHxkiSWxQGMRhqS3YXmzkU
q1Qo9XUoi5JiMVGEYObkrI9KHOuF4Rl6eamo4DaMVqsDcAxCk/fSMizJq8VzeTB8YNpcPYJIOLhY
LHUDy6SWYl1BYCSXnrSEwj0pEAp/0MWgcc2rjaWuYR/3QTtqsIUDK7gF3sqGJfiRrZ0En7g3wyPp
cYLKE7f79eZj0mVspiAXy/0f0r5rOY4kWfZXxua99pYWx87uQ8mWaGgQeCkDQaC01vX117PJGXQn
yjq5Z2xtxSxIRKWKjIzwcKf8uVhmg1B2+AQkw+875Nfgc4RVuyXJbxAceCDHWYFf6TfcK2txKc9e
y60fVWmJDuo4MCWjhHTB62XXQ8NW6PmlUVNTkxtRIEw1UhHCN3VzlL/B9MomIAGz1dwTYijmBmKM
i6bCV0Ill0KVQ0s4SbTd94cOgLrEw+2/00FL9fAbZczFAONzEemKBlxRWVUFwimxJO3xTsvZwta3
pdvqjbSPju8h6BSfWGX6yw4QCVPqdHJN20mlDxm3UjD5BP5WbszC/z4oiX15IRdvxb/Hh7LIuSVw
/4hFlQSB0yT1XSrkXlrXeyEpNiDc3ub8GJhJGvIWx/X/JaaV2kEGT7leCQ8CLaw6zlaSXjdFyBKb
asFikSHH/MulfzI8sqNO3FwDLGSZjwjcUr+3VVRnCw7/Lt8mLbsSmGhn8slfrYFhCAQVSH/SmZem
hRA5sK7Em2so1KpW8oKOcfBviOgzzr1udXntaMD9ryn82x4dABRKm4KaFfYGa7KMwiRpOg3UvMkP
ovrBRtx/TUAePfinQWpf5jMvV2GKsC2Gxkh9+NlqrJvDWtyynlHL733I1P+aTIXamamkTcZYpI2T
fAggdi9UvKASLwA8huS005v+EdVDO14l7Mtx+fh9mqa2ZjDwSRdnMD1YxoGDcBxS+nvCwUc6q0XX
eKyQUWISgCx7t0+r1F5tm1EquRFWjUKxuU4yFb9inHbWwKhbn9OUSef6AoFN0ph5BXo/Jeu2TV09
S3KVMh4YrPFQ132dq40mizCGBnFzam6q9Oby/heXb9jPGaMu+alVxEJMcM8B1AoUWgQMsgWQxI67
C5BYQF43trWtsOUc0J0b6HrBprkV7zQ8p6BBDjwgLuHYyhiJqmWX8/dH0VRKAVc305hFeEXl2k2S
l95U1l7Bly9joT3orby+PAnLF9SnOWpJU6kTxyCBOU0CiZLyGkqJK+uz+c+sUGs5NEXe1QKoWflY
ttTqZZCB0xr+oT+j07cQ+xuEZMJrnvQDiFZjKd+5IyWUYHWHacWioFqcOh29PUgYoz+Urg8qZZXk
E3Gf0I8wJfUgCnch4u/LM7f8zP60QkdKRaMJOR/DZ8oe7hxIBLnwmyRlOdibOLd5kFmyfcniQT8x
SjvqJK3bSSaOula8YdxW8l3WfSvayvqHo6O89FAAbaPrBXGVeBkCQIkQl8TXvPus3JD+79j5Dd12
8vlfLtqT4VEOui2bKS3AjQxAO6koJBsfePafeUvWPbToY05MUV4548AwO5EBNi0vWENZxhYf5h+A
MT4KfrEvsnzNa9MDY1oXfeeJVepUJ2GfgHKurqFzm2VgomgA3oiBIGonq8ODxhn37TsrnGAcB4M6
41XT+GUZNrgcuORBiNq9Vgzf0MHF8tosO5TXjqu06poW9wKp9bUqMk6o0mzBpoP8T2e/ZXiFGnt0
wl5DwGtaETiQ6qX7lA1GuDzJyESdB4dhOftypcF1AjZkCvK3qGdcBZdPIYR+zg2IIRxzNsWBI9SA
tJZ40vvBjTheC/7t5f3CGgm1dCnapaVCwkiqHGjWLEImiOXHGCbo8ksXQw+vapTaqRXg9bEu5dPl
MVzeFgKtRYw3a9xyJQwU6rZX1m18U0LQ5rKNxbv572MFtZLzBSmFcOqCCja4aDYTcWsIawNsKEbw
LedC97KthfIYbmXodRukJRZIb8qY3vWDkOlz4ygHVOiO7CcRcv+kXh8w9VAW3NSZMcoPz0i1CyGY
1J0UkY4qjJYkrychMGPtrpxepoSVTaWx3OTtcWaQcsH94Dd1yh8dP7AI4HOQkGXpkEK66nkzO2ZY
GvQXDQd0zXukcRy4E2vaMCMTupf7y4dQpzhSh7blSUyrHJQ30VJ2yQbBEEjrjQkSckAU7lnZ64Wj
cDZ0yoFFWHJdS3GsebQJdPda8H555yychNPfTyfmxdKvRgAUKoeDu+ekzu20xOzz1rtshm5KIzMH
CBhRrYc0Ko/c3PlpSBull1RwjeI1J60Je4WkOP09enPQdRw/jjfRGljN236P7o6YWQ9cWrdT6xIF
EJdLcJArDUKUcC1vEFRakTOaBBHZPhI0JBtkspQTPLNIHUhNqNs+anlSXdW9DgwL8V2GILPysGN1
WzwMEJBPX4K74Am0Hdg57E9YetSefQJ1TCEpB1rbvCcZAh7IFsLLPSPrG21IZxLYwg7oEjJDB5U6
ZvKM/GoqZjozTR1YCBuMidETD7GbXfDorrQA7GAjJNhVl9+iEnt5dy0ckjNz1LFMkdUG1yrMhXx8
rbXVYc4q57KJpez9mQ1ykE6yO+g9nBXFzxsnAGdEQlpJkhc36yDH2QBUqKLt2wzQN6878LdMZChz
O1GXbuQrXIIeExLHjDYP2qPuFfX6XfyNNPkS4gM+dKpr8ATB9QV2Qgq+rBO8EGCcTQDlibhCDDSj
ge+LJatcZ9AeB65dM9+4PWelpnFzlCd4D75fnnfmLiaX0cm853mO5YXUlwMUdfIqW/xsVlbhRZ5y
A0V0+H70tb6CsGhEBzcL1LmUgzods0zt43TiUq6p4X25wviYQN9q+U1Wm/OATrfeaPHOr4PXuFSu
Jkm4bkT5KhLr2b48A4x5p5u3KlWpjWaSasfQ3mZcaXo1eX0smHws/Lhs6di/d+HY0pxJejBX6GwU
KwKe2smbGEpnoNSAJAIyHgJIjCNHLc3GzXUrum4/aijw+Qe8Dzw4EUu7v/wxZDtd+hbKgSIjFuay
IkHfSwrrmwySVWBx9A35UFQhd13FQSabyHIUoXXZrkjW9Ith9G/IILGToSROrbmoGWDEFkZSShFw
lDvQNyurycKr0zFcQBlIZo5LTPSR/RBBlSFYmf0bdMeLHvTkKyiXFiptBwlnQFhkDzkmE6QjdrQf
QB/9W/t8cY+dWKOcm5bWalm2sIb7atfhKQ3UYODE3wmXY40uI4jcAcDLegQuxXUA735ONeXVoD0C
nzrAp9ZuuQOrI7CR3QTivgYM5OGVcCUeSN0Dsq5WZ5bgdG026b5YsSiYF0Kgs6+gHFs66tBmGxEC
VdCPSQNQFQJIPICCmbGxyI69sLFkypMpat6jxCL/zDgRUax+fB+fKiicR7sUTMDDOk8AVjLlwGwf
9KdINzVQRTC2N2OwCrXS4F7ntHDCYAGXsETQsEBfvXi5PNJltwn8HPRA0HEFMlvMxInPjkVAfmLk
JgF/IBIPhVeuJGgzkuZypsrZ4qx+2vpSlyjgsnilxcsHebxoFb1oDulk0FEDYVVZl3LAaNr9e1w0
6bCmdUCWlsiaj+A9LF3RqSCDkDhJga7OEDyv8mEmzLLvJLib7MKtH3wsYAwAdY1eANaNvOghT76G
uJCTWS70uVd0MEI6QbYVRjfvr8ciMGd5iw5uxt5d9A8npiifaHR5rGUCdg1emU4SR1btS16dPE4z
q4uI+LUvh+TTEp3RNvyZ44NKhbJmcC3ksQm6DMZYGNOmURdLaiitxHdj5bTCNUidb8IIFa1+Heih
V/G1xzgKy+NBD5ih8zL4bijn0iv+3IjkYT5tAG23IGoEytwMNLmkPQJ+jV24Jsv+dQY/LVJuRpNn
SYxzvDxa4Drb9fDwU6UDTQI37NaeRXcC+o2/hked9FKOpS4ZYUyLQKrc4HkDcqwgCu3L07h8U3za
OUbnJ3vdL7ox78lbprZVrwTgmjA7V3vdjnbqtX6H0jHwhbseuTvSBVltQQGLTDfLeS4VQeEA/h4u
3Q0zqmkkZh0c219FA2GVeT9T0LkT3rCKBmT2Lizl8VVwMuo41g1OEOFv4jVhje9XEUBQ7FbKpezR
2bCo4x0VciooDYYVA8OPyueDWJqpGV9JyKcL1y3rJqQ76n4mA06mkQpu6ljxu1rCa0b29I20TdCr
rZvx6je6WBZSVWcjo667ttaC3vCBCpW96KrOrPk+tgn0qHWqXbPGVQxwLLp0wOTKegMvPxhPBkkF
N4UQynwpwj2TOLK9rnMToUUCWjxkGrWNBtYVwSLyolnvKqS3ypPuLx+a5azHyRdQvidrSyXt57pC
/xsuRid7iJrWFYONaiue5OQvuWrJPbqUGSEGw+Udb9GTXSsgr5oYJOfelr1V4ZFUaKwAY9mHf55D
yu0kY8NzJcnDyV73yFuC3d4dofkbspUIBGKsTCJayerqZQzt2JN8MrSmmFRND9PAmYbcsFSl2lTx
xARBLt+2f4+Olm2TuUj3+QxWiJcJMzBUgtfaH9aEvXZwVTdsHkYQSKCizNq0SwXE0/OiUJu2Ekdt
yEpcvwT1xJmZI4tuIrrC1WhxnrBPbGWwBB102iNDe3f52fW5WTX6pEJGMknUrsKSGm9EoodXTW3b
vPt2jZZb3JnreFW44cbf5q+CU3rhnh1RHWf2gsPVqOHzcxv2k4KPUPeQRcFzpHmovyPx6qhe4XSO
6JSHaGNctTmeYzEg5rYOkaR8I2FZBKdA2TjcK3ZtJWui3IL+Jt3Rb6fby8eaOVPUseanXg9aGR8J
LZNdd8W/BwqyUKqVHtqt4IkuSC/upDW/y+x671/p6DLvvv+3BwGvA1CroD0IPIsL6KNS5cOoifBI
9ovHcJ7MInm+PEr6pFEG6LAehewhqImBnttAoMrWqsC+bIG+XGkLVByYoGQ9CiBUxqXnIyWqrtHq
uGJ37NKuijZDwrVTl1HljTITpA2nCVabX0MdwswEw5T6J59jUZV9CVBoa9RNDqpmLg5lXDq8RxKv
DRGzLLFPZwtsAzgzLApM2lXR9qhTK3ZKD2kbwMIV6Mc7XT7V15UuzNf8KELbdu5ZMBw63qTsqdTe
15WwakcNrjHOM6tIv8chNDp5Rin1ixekrNB5sCxJG06fkXIj5LIk0pyRApHX0UPt4NKWnNaDhGD0
g/WgOz4GTt0PbZdavX6MWlmaSYagVbxYCV1fAh1KqF+VGj+ZPD+53ZzctpKfm6UovSVReIiHaCcZ
7U4aIcTX5JsRD7QyCe4vnxXGtNPOOSh1dNe0mBC1vB15r4SoUM8w8QXlSw2eJvHJ8kAdDVD5OcIh
/BFtle+54dZP0Gdyi/vurkIicDSRdH/6RyPTqeNpgDM2wYMJI0O7neyHTpkjnc59XLbyJeKlB0cF
LHqf+ZkYarkj1sGDGglI7DTCSs2tPrzjJf5KHdt1WeWrujC+MUwvHlEoXpHCsIISHDXCUcliiFTA
k9ZvYBeEpiFPhD5J5rzaxbfDOnbCxEwtZtGW/N4vm/nELrWZYzkxfD3Eo2KwfK++Tpx+JXjBaMpw
tKT3mXAxkPp0CgIuyUx3YGpiBKLL5/jkE8glc+J7W8OPYkGBi2/tcieIuCMrz7iNrGrXASVI+q89
fctWa/+SJzqu9oldyisqHYgbhBxeWDqEKIA1t3FoirHdeeCl2rcbda0+82tUMNC53yJFBIyDJe9b
YHbjVeZKPZOcYvH4nnwPFdaIQ9sN4gQ4+RSDjUZMVrJY3ZRCcHt5qzHM0LkOQZlaMCXAOXNhZs5J
ZY3JuuFKxr3N2M90KqAquLpSQ4Sord5ErpDOeF2NCnQVxxBs40GSO5dHtXynfs4eXboOusFIu6rP
kfUzJEjLkFyfAcYNTUdu/HdEpL7OowiVcTRfgyYZDI90lqFVeG6cxRgUD9GqKEHoG25mrjEZw/p6
Ps+tkJ+fHI6Eg1qdP6WtkzzqG64FTRtnSTc63hVBZ+YoGDPsfY23zu1R/mCMjAwdoKAlIO1H+iNk
4sA8Hlr1Xd+awiryVCRPM2gS3fWVOQCKxTBPzvq5OyLmQY0McIyuoFx7PtwQAGS5Nxo0/dntzoDq
qFVY8nMFVjwOajlW/MJu5aaTD6BLOTNJuZ9YqDkNlL9ooO9ehemxmb818mNq5GaG59swfWeMkIzg
ywhV8LSgXHEU/D4fYckPoqGMWFD4u10IbZDYDu10m61HL0LjHDNaYdijoyRfFRNZbmEveJyRC29Q
B56v9DvA244qxzyLd49uHz9OJ3hkJRkAWhDxkmNzsmGFMtA1PzxuoBz5sAQ5FMnjIT7Maqs8wkHo
mQSNqwp6KUEgqn/nlopS6HljykD44sbXIuAiqR0lZrEhnWTdXnwg/1f1YDgI0laEzSv4Fq/Ubbee
K9NHhrJ/Z4NsvyRzyOjxKWCz1HWwDNFAnUEUCpHrAKBp7dnNr4mwXL1NAWKsrzK7tAxmsnPpvJ4Y
pA+M0aW66hccyVwTPvF+1bkDJpu1jZac3akZ6pAYRab7dYdVDdrAlSCTPc0mFxQW43AsmwEZO1wA
+IFpn9pzZSOW1XHzQC/iuUvMFuQVSKiQYlH2XCemTrpYmG6HZZfyspMoFmU4+T8rq+MuWwWOPpj9
CiwSH6R0zCEs2LKKYgsBCNksIPZCIy2It2i0OQocXFQBrQFXgNjSk9wUuFcIdW2B7gXkCqu5JYRN
AG8OOwRDayRWUMKHBgzeO+07S/nh64199jU0Kj1QoffWVpgDbapcRT3gQRNlvtXFz5cXecnFn4ya
btkTsiwEIyBGHU2p2USvRsJyQUt35qkFajWNOA/zSIUFdU8ehtAG3+LS9LLr38HVL2+dvxeR1tKr
siyPBJDcOZ1eWogDrLx9VNvAvDxpX5L/Px3LpxnqAI5K3xSxjDGRlN+xrOIB+22SFHF4w4oCWGMi
Pz/x4VEnR4pUgwJEb9/q9spX3pP0v3/wnG83KtrN0iTvphTzRjDfBOqHVrUt4Wct1kiN2QYhpbRZ
d8bCW+PcKpWZmIS5hGC2goQV5BfkR2FlOEkEYrQJfKZgitnr+JzAZcl/MlePxCAnE+qHBjfFmUpW
b3bbdZMcNTkJJK16rj1WQYo5SuodKzV8UUjZT3cm2v1hXvl2a44b9Y2MMkHdG2SaGCtjj35Nop1O
LuTVzkeZQHWwzSssabxOr6dNsOpeCMtn/pSsVVc9dOva067ZPDILz/Zzu1SO0JfjJA4C2AVnhZuB
5DdZh6vS+w2k2VIw9elZJPqVPoV1qYrkyUjwojPhLuUswmEMriEL9I9QNWQ4S8ZSQrfufE55NRUC
SLiTWmYJ0p9dY4ACqPCIbFPTmzrYf020km7B9H5/eTVZi0k5nDQecnFIMdQO3COFAU5NNSzMUa8l
a6y5bT8Lj5cNXnY6QB+fjzSO43xuWgM0NdLHlGxjtTe1kaEkx7JBOZ1wGjloRKABv5zqXaGo3mwU
N1yfuP9sKJSXaWsj42aklJ1ozMzUf079EoIG639mhPYpiTwaeCuhOyKH0NV9nt0JDaPcwzxZlCMp
+n7OCiHGJpj7ly4cIsuPgzstVnZGmkAiSnfR/OsVQraZ+WT1j8Z3/LYTn4nODLnJUxSF82JGc1w4
xrdTJ1S70qh077KpheQB1K5BRA8S+qPUFjXOSEmnJilw4SWPxetfetAg2RpsbaNY2YF1D5F9Rj9d
TuyplKfM/ani5BLzmkoQFcRNJEsuOmMfhnFiBQ7k07+YAieoCoAVDxQf5RzFOuPkQBYIqL4GM24O
NdjC06zoJnkXoE+FrkPD015BQI07KbCGjGGfZZ6KxSQtH5C3xcyS+g1yqesJ6Eh2TfALmI3ER4T6
9K9hUn5yLKS8bOLjCpJ8RbNvt6T/D9XIO1b/35fSHm2Lco3NGHKgURYJwMyvTcGWtpJd3Kb2uMos
3zUcQuFMohfAh5x+Ty7c8EVaX96yX7A29EdQ7jIB/6yaVsiakurHmKGRhrf6+/h6tvnKHM1gH93o
KMpOaIHOAXLrjpd+OiJnxMTbkPFe2mKUV53ENAinpPgZm8ron0gPRKTOP9SINo6Mg6zSz9I9fLra
lIOtmgqP7wKD1w7VKwH4cRYkp9CKPztjYiYH1vN3MYA7NUg5WyPqE7WW0F6q3ghu6Qab1gRnJoD8
ELtiT+jSNXVqjXJHXFQIeibCteuJOSgmOpD9DTJhD8Nz+BF/yG+EuzF9Z60jwyrdfsNrKYATM6w2
4Z4fdLMuG7PpmC8ZxtpJtEOapAYATR+NrHOXWFHXrCE9YGtT8z6p471Ud5YyT5aW49U9JCC8Dvvv
hQ79rXnSWC9w1ogp58TlKaCFBOtbcClg68D+jLmjxixc3FIodbKcdNvfPJYGpytI7HNtKN6qEyrx
otYANmlA23FXNi22VDfx/4f789QqNbignAS1mVH0NRrNDpN233K96au/gJr/7238n+C9uP55zpv/
/C/++a1AWBQFYUv943/20VtdNMVH+7/kr/39x87/0n8O5Xt+19bv7+3+taT/5NlfxO//Zd9+bV/P
/sHJ26idbrr3erp9b7q0PRrBl5I/+bs//OP9+Fvup/L933++FR1U4vDbgqjI//z1o/WPf/8JdcoT
n0x+/68fXr1m+Hv3dZRHP15//PGa//jjvvj+GhRf/vb7a9P++09O5f8FGnDNgMwAYTnHrx3ef/5A
/BeUoSBaCq5w3O8QG/rzj7yo2/DffwrCvyQVqXADakfQpCEPg6bojj/h/wViaV0wIMWhw81jP/01
CWfL9bl8f+Rddl1Eedvg956fRzDZg3EPRUceEpkSfh3NZy8AstmJmmxY4F9XTRFtYL6dI414JDO6
ilyWnMh57PPFHh3XyTJ49cMG9vQGVGqG7sbCQ1gYK8F/P1mOXyM9HZm4aEkE6Y4AiQf9C32+pnCh
HkGyxQLjV7bN1+OOfyUSQ+Ez2Fssw+ktMTLlN+VlsMtbwZIPnS0dRcDiymQ9js9dza9Rn3wLdYFo
wZDJAC0B05jfd1VqG9GPxB+tyyOmqvM/rRiSoIkG9pMIrZbzN1QlxlEpzhrypS/Sm7oRHSTFXX2t
OBMh1X8cvcRlDewYQH7e/l9tUiNLxFCakwk2O1QzCPwK7KaSWzwCH7bT3MYj3fvoWo2RClDNZg2x
7JEpIoCTchaDHL8CChNEu1uF9C+Uas5HPvZlPNZp7FtlMr4rcb+TxAAKpbq4Sep0H4JsBuofr105
4V7ThWYjztJVJIkfQdsmu0ToOlOMOg9CQrPXFmNrqrV6k85qZ4e6+K2fmkfo8DpdF90BSeh0YtWb
nabF1mD0L/2c4/WfcJBwysfB5CZNhXgeXuVGWmG5m4c0KCobCmmdHZBOfKjexHabGQ9F1qPiXKBV
kFM120imPdfoe0nkVqg3usakPMuNetUX+rrTW7MK2+8RFD0sQ0pLM8ljENXwICL0DR3KqHOXmXKr
PzQdhgLp1q0hZl6eQq1MalRbzKTWSit5q6qJDGYtrrTiXr71+WQvF91TMAdeP6Mc3ELrMu6KD5mP
P3gl3Zaq8dwm3E3o1z8A94dWTO4LoBIo3jS1chuBd7vOWI+y9KHz/hsnp6tJDp7CuPE0tXMlCJjx
KneHW240K304EN40ky96ztTEeD9qkZtNzVZADToU4j2qjt+GPHvuAsULw+qqr0JPyfRHQ+e8puNy
U+XyG9FonZmLn0inuRlXQWCqSCKaQsLtFH0y7FAYvlVltDXQoiSXvGgaChHSzIvQbmQZ8l5xIVhh
M6HTtUNjcTN5+lSPpihpgZuU4xWXyGs/QZ1RmdbosUNHlx5s4l66qoTclYrBGzOutYYYHNvaVJj9
qB6yvH6P62zta+MPUYODqRXHT5IriKLUZmikT4mhmnmZ3gpBvA1yqDr6iOsSvvYtXcxys9XSFylN
IPGml9exCpl5wERcyJHbvpI9yYCWxnq2llv51lA405e2qZpZAvq/APsLLKkNJZsfas3pIBlZBLI9
tOCmrJJxnTW809VRagI57rRyir64wgvK5jZTpsBJUzRq4b/FhhetCS3rktZ9S/oZ8gyK3JlqVvCm
VqWgC+SS10xFQ2WTNt9HtLejIO3GnPAj4rtHQQALZ96uwxb9l4CXxVaRZD+mVO7tUooUO1KlWyFu
nxol1e1BnuF3e/4+kBKA3sD9aNZZqDOenNRb8JcvUEUwS0LmBip+lC+og7zKub5EVw/enASQH6Bt
HZ0c3rBiMfRSzZg/bckQVYdmMaQeICR87nf4qtKSUZ8NS9yPqfUNMOP2Wb4JrvAMMqXv/RaNuLcA
QZjZA2jYgPnagHl9xW9jdMhd9v3nj7CfHwISdGi5ioAifdHWnKu67zVhNCx/eBj8t5apOL3oYiEk
DEUToqH5RQaMSArN05z7aN1QQZhbX9frInc0l3CTiodkrb8ZG+kR1ABsBm3q/fVzdKe2qWCWn7Nc
9yfYRqlMtxQX+F5r3CD9SfrVpi2rAEK1BRztoW2VCLwD2QHFYeoFFuQlqtt14Fu9Ozn6iGyvsNPQ
3rgOrW4fuhGwWUaCsm60Hh1Z2f0Gs+VCWCYrGgI9BUo1CMyoL0jjGCIyWupb6r5eq1YemvpzCb2a
/rGwM7fbCiXr2JA5pC7yU4tfAjPBGJtIhcWiPgoSF17rWwSUKlnFId+zVCmW1lRWdDD3g7CYRLnU
CHEflqIcwN5PzgNSK+9XjVusey/3OPfy8VgKc0+t0VBlLZi6nPMT3+K93ibcAMUDh8gk2xle6w1P
THsLwSd5fUmGLPCG/CUgAYn+hLaWgowuugK3nr9JVlB3fMiQfMvWBSrLN+qK3dBCIRCOO/fMLnVS
OjTJamp0tEuAhKWbHghoGqpbVgt5cW3NxO8t7FRYhLot8QoYMRV0Cm06zn4Hd3tUMulNZeWveyCv
DM/4AFOxLV0zlnJho54ZpCLOYArEsvtpEJIXBZh0RtQNVbNu3PFKfGImf87f77+mVNLBcw3ZWeGL
jw+TvBCCtPGttDBb9JonK7J/QldxyqfxJnyVcM03Zg1p3YQp7UTl+X4Zx7kkkCgNBCjUZQaMjdYG
A06ieMO1HgDGQXc7Fib3prz5m/pOfibcWGVlQUxFDbwYoadmqx1c0+xkrmGz8o5L50jVRDILJFkO
H3R+4RE+57jvO9+Sb3QfECaiaBy6mgV2+BGafb+xo5eW+9QitdycoYlzG/U4SaEVXhNVkQykn2Vq
QigPyqEs30+V3H7O+Kk9yi91ma+OUwx7GfI0E/RRZYe0LYmgMzDTD94VHmfwCncrY8fY1wtXuIa8
pajgHEETl17qyqhzQxxkcun4XpGZeB00uGxK1DMnu76NvgFbzdQhWniYajy6ieCjUP5QFHK6T8os
Wpb37eBLvpXveEtGHT5GoP0srxsXG8pNXIScyjMLdkwRDR3nGIo1GkBbhox/HXfZidUm5jhEEppv
BY8BBOdRaXFgB8ycpImot8rZ0g/aC0lB/A7pztKYBaRVgDA0NPwPaoWLcGhTXfSB6U1f6nYr87UZ
c7eXV3PRhibrBhIsuorjez6vUW0kudHBRtB9N/K1Wt37HCMNvrRfhBMT5Ocnk6gn2qxLMQcT/KFu
PgaRRY7GMkAFt4o+gspExRhCJXaDpvE6Fmv4wi0JtJwABQQNOTDM1vkQ5F6L/LYMOKucDJcD4DPp
gZHjoM6SsLrjFwdjiDy0L4kMKg3UEfmmbBJIJVmR4O84I3hR5eHu8povvTx0VBAlHmMSYYhy1irH
j3jjYkXi9bEh5Yi7IJ2OJVNUZskRn9miLnoxjUJQ8MEWAZIKoEImGsAa7l3ZhYbFNXfPGNuCGz6z
R21oOegCA+ZI+E8Ey3DjvEfW5HIeQVVlT5etLeyLM2PU1p7GPMrH4+BKtNSMt4H4LUW6JVMfL9th
ziK1xVUB+Zy8xizWttRZVQotC8Cc96BXU2V0mtVe9cTy8wsb8WxsZOwnx9YfOb4YIphE3QxZCHDa
sujiliyQPWgA2KxBSoW6o3u8feOpCznL54Ibo8ZTvGUJqy0t0KkJ6lKOea1PJwEmuk63lU61dDyW
OqV0OlYn5fJg8E5QBF1GCEZthbYo+3rMUpzbDo0EQmTlAqNReem1BwqUTxPUJjBmtY4aPoYXKsS1
GhjboNYBq0hXY+/foJHhYxaV713ub8Opt301duWxf67RZlC3xmOdR1bRlPtUiVfTIK7LIluhhuFd
3qhU0fl4Y+qQxFZxVSPPAAnT813TJsi46EMBHjF7+AhWwC5bAxoboFuT7UHSB40jp90e36Uogzbr
6gBgIBtNThwY9UbUiXAwkurofYBa6vlXlHJfCmCu5nBcNJNHz12zrxGegC9uxSyzky301RaRAsct
DfVgauGzVGvkvMCI1bTZaxWqoO1Y3Rih8QrHexX18j1EtV1+CL0mKTlbTbNtnHQl0miqo3ZTY2lz
+E0e/dAs1Swws1ZEdg8EG+DBCJuyNketS92Kn3lw+cgPvhYdJslfpdp0wwcqA3i09NjFxH0Ohtpi
tTJlRVNVIGHbGW8iZPr0nXIz2ApgAuz0xVKqRpeRj0EjGY+eGDr4kPNKi40AUyeiwdT/IKLfyM7d
xk/CjWApELTkoAJYWv4ti6WJao78uU1VGVw+SMIT0VfqQp95oRcqvQau5JsOTiwfEoDb3A5d4bYC
n0G1BhxxL0XQG/+/vNL0E8s0frkwglQFGxfk3LjUKiMOyfNprYbllchFXjQIN3PWadgczV0N6Qkz
zZRtk8QOGHPegJx5C+PiOinzdQjpOfvy2T1mTuidfPppdFhgSJ02VmRSXMHlzA7Cw5I37Fp2ULB0
SasKoDBIGyErSQc5elKGcxd0HLIOJKJurOBGBRSDSD8OWxbOlAKw/1pswPTxGBSgJE5nyZpMzJAr
h7WRqx6Q8wXBYK7O1jDL174xCtbo68+RXq50NV8lWbH3K9kLY38zaNka379rK77zjGl4zDn9gwtz
r82HfOfnwS0IDm4mKV8PU4Yc8dw+Ivv4Whf9Oy9ko2UknMVYoiVng3ctSrQymkmQ8jt3bJE81Wqq
9RjKN2On4DlifBOdbIOWQP2ZkFDjYV1ftZb+nd0AiSIS7elklIXxEMGK4T/Q+3BuHEWATFJ7ZMJK
0p/tl4X/BJAiVJBGCL3lfj3EllYrgecHkg9G3ax0+0kfXjupe5PB37kfhAnybF2r7VDLgDSLzgVO
a4DXo+/5cTtHaJpVEiGDEo8qWwIn8NYsSf0zNNdetEIrV3yfoWQRhL2TRtG0KQsDisjJ/CBUZeZM
fu3bZaHLdppomemDluwOPScjLktDtFJ/XHV9M5hTEBuObISdFeoquLqj/m3sRFyNwO56KIUkKzHm
ZhTGmtyZxdRHbW7wWgMSED0f45lX85WdDei6CDu+dfRKTtcpKuVOHyovteqj3TfX5IMRjA9Z0o9m
UiHVjuvSjeJiNEdfWaeosAEyWvOqzfe8YOconq3aWj5IQfisikFgtzOqzS24wQ41N9S82aBgZCXQ
CzeHtgJVcT8rJhSHH8tJlE2uG1+bKnZmv+AtwxAaEL3NIr+uhFJWXFVPtUfJT12wPha2UcTXvDo9
p3oPzcECH9RExWvcd4c683fRLEvm2Ev/n73vWo5cOdN8lX0BaJHIhLuFKe/IounmDaKb3Q3vE0gg
n34+8EhzSLCWGGlu90ZSRCuYhbS/+Ux2UUjUZy5AvoJ5cQGTaIcX3FjZHcrLvEjdlKijB3mwxIXK
RuQAjMN3QTEamxxtezegvLu0kB1BAbwJogc7ByqmzgbT1Y2pyROyETFSh1VPe+JBVrbetKX6u+/j
33kCP7i0NVVnNPmqTKw9YzLc5ulwKBn7VTbJK3jd9wMdxzWQq7/0WM2dIVMRn1rG6PC6i7xxRNMz
VkLiJlHxyCLD73mMsoEdbfGwuZTW25ai/8CM6hnNSd/q6Emvs6ut1eHKVFRlGw7V1ezVb+lQnIyk
OOkKhcoCUwengqSJU1pK4+Z1ZHs60ijHZuLShv23OjdOIQ09pgTXKOt/ZnaEn8Va7Fj0+8rKusvL
5CTLanA4qYB9CxK2ShndC008gc19sSyQTHR4gWg8eYhhkOPGAg04bKOTrnWRMxCcj2pIUHNotGti
s+c8H34M1nDRWNv5ZRMeB7X7gRAUNjNCouyP3hrKoKADk9DNA/XBqCDj3eAQ9AmTzjCaT1FpnBMd
uRG03r2QG89V2aMlWwoXVzSwYyZ4TdYI8KdKGYSwBxsCnWwAvcpEgtUXtLgUxS/ksONdhh3pdVS+
NAlGjJQUJ0HHZ2YS1FMbKH83a2zII+fiHPV0w3Qcr2S8L8qicCNNHNUhOAlu3w8sYl5u8k2vNyvc
51DAK/RzO7LvaRaiU5z0+Lv0wR57dOlpfyoVEJAzluJENb9KtdyCHwWSK448k8qZsmCHPwL3isTL
ouBHit3n1APqN7F6SEPiGwVsoy01dQqSrKs0vpTG4NZGum2Gft025BjJ5I/C0mNsTFIbueBelis/
NLvVAI7Kn6wkRFGmRZfZ5BYaL5m4NmMVukYRwnLTghCV3do7LQhtR8nZq1IJtNIVdkijAo3KtBEu
TxvimLY8Zai0HdWitn0aF5tAjIdhtJ/JoN3nNLj2oQQYIzhDLNZPsu4hJRpkyfIqdNS+2aUDuOhC
/mii7lejD3eqWX9PWAtWn+DXKiy3NB73UonFCiCaygu7IHEwAgOo13jKZZM5Fk/XapiturwZPD4m
fmvZVz0WpzxITo1dHepI2xgyOmh9io42orljqVgnTQIsmxmH1AielQI1Kmo958KMHCC0yp0sRrjZ
K8MJp0530fwfV0bVo3Or4fqnrVA8TUupqyQN7tMCW78fsz8aAS0p7btnhTM0zkrNWNWxtYq13its
uYJIxx+ztoAi5fWPJiTcaTU+en2gQBoxG7NdELIC7WOD+pB5EX5S1T9grQ1BMK7eBbF6zk17Te12
F+SAnYZ15pq91LatQTuHlEDy2bSt3b4TAC80zeOg4nFxiJaEx1TpqWOT8iceI0fW2nNgmgcwLda5
LkEBbqxN2tYD2ADt90iMfo5udtaZq4yPvyDXcqZ4F5iZSQd+N5e6MfwRplQOmtMZMqRiG4zJijQs
d0IOjIEUidPFsdxJYl76PEQ01mo4ycl4YQk5lm380qlGjV883DfNiKJkbH0fMtCR9BqHLjKfhMV3
aVBmQG50ICOq2Z0om9LR69L2gi7zkqR0TR3Qj8S2K1dl5EeI3b2v7aiAgU2lVw7paO8QisPZjGF/
zGgNkUEpyHUUQeO1ph04Y892xYD8pBW4iWkAkpIB4f6aoiatB3xtchk/a20RrJK6lBurGeJ1rjWb
0YJZKit+x5b4VTXhTiHFU5alO9oNW8SFh5S1q84uzlYrMTFmDr6sqIFBCLu23JgjsAdjoxYut6Dd
rPIXo8/p3opw11JV4D6JQw1OScNwjaOxOoKsnTmFqnDPLoA2AdzwkfHmwtRofC6twHZUhjoKqNCw
yIr60P86ZJsyiQ9BNXpNKiDtOL1YYfQiPgZNsWZYqcyBI5vk6Vqw4eRuUs9ZSkM/lR+mYQgGQXfL
AlFzFpuZsPpuJMqJLqbdqSTxqbbYQfuUVc/GmFWERjg1xMk0xiRCh5x6HWzjg7LOELMv1W0+9wdn
Y83qCHFG0gH1BWCyIDw5ntAHdfGsu+VhEsOKIUq1BBD7XBSdjTgrFVUhGXBBvi0U35r7yXF7ygRD
N9ktWsLfXC1gMTQYLqioUczSz7BXAalBmI2vIyuAg/SNmCxFdQhuaQ57HjkwQ0j3na+34ucEb/pE
SlAYsVUki3M16krIDFeNAdxdhRK2krhIgbd61zqdbF1JpNOT9iRK4iiLFJ1PucNs6FmVJDa1XEVg
jkAWMnTVJfMCr95JBwmAMznTJftiB5+spRbs0qizU1G2Mg7TAR88HT65pZYz6W2kLup/nrIW2/Yv
fYilvtHNM482AfT7zEklZ5al8Z6UCJjxsdAN3aQ7Gyy46cwv1hJubqN348zuFgqX5q6wMI62Lp8m
B+x6bVUOULFwGuR3Ezt1UbX49oz+/WmzyhojiLwqE0NaR+uRr6zG0ZEqrAoofGsXYPa+EegzI/sD
NBVeBvk2RjDqyGO0o1vlsngjfUqH33bV379mtquSse3qiOLXcK858G22So8toAsjdWTixjAqm9Qj
cjTd8XRO6slfn6fpDvp0tZtvqGjIKABXNb/aEywyV2x3RK0RnCTg461600fqDxHG3+Vg3X093s3l
/nu8OTakKOpR5mZgu0nxEIFmKa2nrweYjsMXHzSXpNYqJW5rigHCTHPG+ttQX0S5UGL8NAaKCOg6
QXPCgoIxVL0/TtrISaon+YD+TPqSGxdN7HN+/fozPrfGp23x7s2dnb8kVkqY6+B6DQpzo0BB1LGV
BmDDWsCeJC7/5LXwRxsWKjWw3WESbnqp/JBWvBeNEiO3NpBVqvKC/Hphx9z+Ze+WcHZiza6sgz5C
D2LqTtHYSb4PD3+5bvS+6FG7EZBPQO3G/09m5N24s1mnmtR6ZcRW1R37DFvQi77q1hNcgAGQkj5E
G4jlLGMUPncDpoV4N+zsfMZdnYsuweeyNVTlNKf4BVzEGhhQr3/iPiwSfQMo6xXz6kP4vYW24DU9
t6qz1Mp6e9i+2tizd6DtmoBVOjY2B0TOAHmeruqdeQhPk5iYvkVzq4OC0FSKLAgwkPqJYwfs9MZR
1pC8vNN+De6kRNOd/wdzdPMOA7zMBrgMzIq50BUvlBB1f8xR4yVbUqJXYmMjbEHZi0/9oYfM94Zu
osh5ncRo+VNMHfMPecrRQPhB/rTbBLy9dqFj/+mMvi3b3z9pFgqlJE4JnXbpYP00zSPtTVQyNl9v
yf/H3rB1CjDHpNkyW5OxaCORpxhkiiZL6ZQnA8B8k3jlKYKYCqh5V7UDqK8B/A0CtUg2DtUdjMcX
Ola3LlVCTDo1i0zUiGcnQ+L9KGQTAbYD2ErNhVNY/zZgBtP5fojZKcgCLRg4wZdaxyx3ww30foBF
srzOExEYmA3AZ4sv460lfD/mbHYZjIvQW8WBn2YXKjj6JlkFHmqO34JvMKXYpNfkuBQc3AyhgS+e
AGgUEN856CpPEy20a7Ab/qVoLjcamLQFFHYXx5q4x/Mj/X6s2R7NbBqwxsBYkyFVvEnOpt8DCQQZ
4+3XG/VzT2xaPoaUSgfClkHw5+OLVYkqCsoJkplso0sOAwqkmTv4XTgVNPeXYoqbic/70aYA7F3b
3cpUvI7WGwAURjlw+5sAp4r7yoEqO7FVuaqOi0jFW4EMQW9kUt43tE8wJ71LEz4MgC3bV2utQuKE
brKV4k9vQ+XwJxi2uJFf7tOFfOQtKf20hu/GnR2MRKLgrk7jjrv8FObOCKqy8MP9hFqkJ4payBpW
fCv6FPkgeKyz9S69ZL6yjA29dQkA/Io7AIJY+qfsOZEtxAwVFCknlRc4149PEx4fBb0JkD+8wK0b
ZioLF+BnFhT2FdBsgAsAgoNG2CxKyXhVZzHF1ycHY/fmk4o7Qa47r9yqXrBPPdtbPDW3P/TvMWfx
hwFdfh5rE0AdjjElWuPEs1cJkrHYZdZ6shmJ/KW76FY2xHQVgH8TUdmnZHdQmhwqGZjcKRuaKiCT
89B/mA0xPFoa9PhQBpnf5GFEIP0wAf+nvhhiOoi6xUcGcQRlTf0Jn7ckRfUZlYMV1On0cKsawtk5
j63oqh53YTmJbvZe3wPtGu/lxvRLKJD4IQpR/j8Duf9PYwWNFfvm//6LIfqZxto1afvGYXV/xK9l
+3+2bQZGa/uRy4o/8U8uq0n+gRoK+pRwyQYmB//132xWU/sHbvMJ7qjSfxFd/8lm1cg/bBDzNFtl
wPnBxhF/8J90VvwTHjTcjpDRxAUBKsC/Q2ed46WhlDGBtG000cCPxdUzO/wBchGFxtz0FRqi/PIA
Ozyn77gbANALNZE15JdRnH+Q9UbU2aaIH4YGNFTxKsPaM5T+kdKHrkX9TYabIBVOYFdeK3/X/RON
liKk+Tb/9Ftnl4bSEYBHYQcO6wcVdhOQFUgB3klONmyYUohgLb6BU8z17l34NOAsJsN06WVWY8DW
t18FoIJ+sjIQLvXtCp0sOHgtgam1abo/jQgeCxYDb86nVB4QBdLnrTAhiIgOk/qHf4semm27tkvE
TJMAltiKs9wlp+B1EsrAhLvvdvPlr6Hes4BvT/Lfv2Ce3Fu9AZKW3ZuQq4l9CW9fjqK/MB6G9oEF
G84Nr68PPIKQR/PbjJN1ri7KGt6cduxuBkYRvvhtkt6FHkNbpk0ISJevNzsd2RhLTbeUk7zC0Dgl
b5/Ckj/LRnEUZt+nxnEcoSeriHahCjGLRt5WH20FwwZJAys9j7fUBuIpILjiaGTqCp0enxXMQavW
CePcScXgLcz80niziEtV0JAbQUf2+WqSuUctFm2Zl8lhdOL4KAkcTcFcPS7rOc5i9L8+lMFyF8/i
m7brx1BvbACUiDLd9Fn9a8x/Cv1Pw65ff9zs7f00xOzblFgDoCU0TN9uv9mlus6L0anV1hUdUHft
b5agCNJnq68HfdMFmp8mPIywawObHVSB2fmVJFNTCeKx3/TdJkMbsq3B86Mjf8nYBAEw7HPbvNSy
8we4WqSRui2yc5s906ZeazFzm0o4rR6v4OvumOVDIB6GgT0pEmxlKCbEkPuQJgAMHbxROTIqvc1f
AYzZKpbhCsYee/4qSbCSMB5CO9Ud2AqqoI5KGj9L8q06PqPRLcSwI6JunMyy9k2PhlFM6L0Ym4sq
U8XRJOToFOVFNUEEV6ofShTdCWZtgEfw09pyepFuujS8ijD6E+uw4+HMWlC1unknIY4h5ptL3CfQ
eSy4LMtaM/3akieoHfup9VKMOn4xzCVSZStk4IiIgeIdnat49MOm3fQiP4NuvE0aBkfL8MGM+V0K
xEut3acaugpVvrDWb62K+VpPysSAW2KhwbT5uIlRAg2Bm8ddXWuVW/PUCRkWT2s3BoUGPnrFXXqx
Q1U6QXmqmtbl2h8CZZGQvuY9xIvJC2sKT5U65NquJb6C8HHXcrkatAbM4GGfxd1jPwJtUAerkAGp
0C9kIbeOv2aCMAUKLlgtxiy9i2yWKi3pTJChr0T8IvxoWPhBoM9nxdIlPwu/347j+7FmxzHrWd7q
HcbqX9U3IdxJ/HvsHPPY+5qngve7aHk7/cn5+gArNlVDkVbS+VmEpQOgQxp2EfrbdCXWbD14k/hR
/nsqq6T6WwGiWnT4fctePo+LBoiBiArdz+lmeveYEDIMPAI5yw+HBqJhpyhIoV2AS1zGm25EHQ1i
LUPp9VAFSKtHktyD4npomLGz2herBi1vPBj2saFHtIUN+jMy0PhDU7zNIC3e8m1SVJuKwSpEi1wL
x7gvywPXmC/VYALbPtKIOkRZm3nlxmPlxZG9lsICrAIJNUdv3awcwAJ9Q32ksPzQRrjnybZzUZRC
DTA2E3h2lisj0o5WBVG8IfsjYwjCoyBVVMHggAw7vUR7I69qb5DdT66SfzM9nPaKpps2AbALLd1P
6aFGcw7Zhs5GEIQe4T7fwKNePgNfDu4EdcctRRcbbY6F0/CmxDxbNzDmDEjAgM37GeTXWzUnfava
fgDD0BDPBQBg922Idi+wBExrqRPV9SskBy5Zjn8oELfWNVxVKezAa6TuZEOz1muSH0qiY4rJseDV
yg5fraJ2A7Q0Q04wj7GXE30T6wWAWTb8P/LMoaLzlbBwAugSxHV1146A7aHBT9Tg0AmOdyp06jh7
1O3qjwSdP+7OHf6vfXzOAUm07F1giF1RDEC5w5ecFT6rrjHwMXheHLW5U6pq15ixz/PsMgjqy5xs
ac42JX9odeRvUN1ZmMo5Xn9yaNRwgZsgA+AWh+jHxyPQ22NiqYmpQBSztlxSPVSAwRsJdA5gF1/5
+SFENRDxrHYowzWwhZACXZKO+nThQN7ceFP51nC/fcq9gb7S2qQMwtVAwAokDwPpl+60KfqfbxgV
g2iqASAjmz8AEROj3VESvCm8Ae7jAIzaO9yx16WXnhdz7lnd7+1YIGlCSmcgPARD6uOkAtLTRbST
gW9w4LOpAVHJ0o3jGHhF/ZqQh6SK7myz2yt6v1DH1T9NJk7k+6FntzfPaU5EEUE5b0x2zM7uTVkg
Hi5bB8Jrd/b4J0/N79bAH4KuPDVRuTWrZJNF8TYYfiCq39AK2z0lTsepF47qauD23lLVdZAVm0yi
CMzMjexVL2z1bQwKRz9CTgzKMDZgW+JM0nErs3zdZcwH7d+PWPlrZGhrhRmA8j1Qb5SGrlWilG5Z
1TFq6Cbg4Ubn/S5PsrU+4CbMTAA1Gy9r7ovuSShno10PxZKW4pw1+dcSIYEAdZEivJ1f/XSILKhy
qIGvGa0bjblHKPwu7G6tjY2baRxwH7ZhUb/LAEOog6uqAvRoKU4JKQ9FlD7E1RwtkD5gYoe0XOyF
3cj1NCBl6NRzUeHLPdtBimZ1NteoggpN6dYhlFF01dX1UDgGBaBt2NSyPLN6PHXmERj8hd7Kjff4
w+izTVSmAUAhME72EQiVg59WL010VygLr8etrQoxKUC1YTpgggbz8ZSMQ1UyERmBH8TVXW39Fv1S
H/dGZoEjjwqmCV/mz4TvFOxFnuTMgsVeiAbVv6p6S7be8yrp22Z6P850/byLI0QltD60+sAv+9yJ
nwOqf2v11gPa0WONvsrK32pXu0235fZBhXNxMvb7qnsdYnPhOr+RreGDwcalaFd9LhGUdkoqrkiA
OYjhdsEvNeqctl5/nTrdCEbfDzKvAtC4YiUBoBrUH6jh5aqTR51X23/i+Afv/4M9MpWdJwUa1LOM
2R4JhqFCJRXHNEvui+Kbni3FEvP6/l9r9/cIc1OPvBqGMY9CTBl6NKR30OBDEChdzNzU05hqs/y+
3IIQ5lZP0tc26P3Gv7irOnriLdV4bh0JzTSwXbFbPysC1ETp9RKZhA/mz2pChpbpQsY27xS9fS+d
omnosVg3vHaKfFD1urDxFOLB/6vYbVxFiSYCR/15qWZ0a0e+H252NLpelQZUvaANn0l3VJRNA76C
RrrV13vy1jC4yFEVshiKqfOuHpDWrWLnPZ49LGHavrTKT0AQF04XeRPOnscR74exPh70TstANx0b
24+L1lH0o1RPqtFfwZe6ArdxV9udqwUA+evPdd+sBkC9m0Q6lCH2N7KVyMVaZ9AvA6EuSjLPwnua
leRYafZKdmjqx98yXXPCtH42hdj3emE6lAcJ4L7Fc5WrK8hFmK7ai3XQlojXOL8bO1o7oWm9GmCi
wAXbMY1nSupzjE4uKBLSEVNBJepdAWq4A3WRQz9FWZauu2pIEDerWzuSzxTIWFIpDqlDBzazHsQ1
3YTmXliF+8bOtobxqo7fRlGudFolftwoV9OEAJ4e+VGogVdQeTxogKcqCk8xlfXYoQVGQjTM9XgH
uobbx+SURrpbV52fF8BZpf2+BjNBHZVzNUQnKMUDHhweZEXWSss2ANaumhJxaJOXJzqw3xEoGCiM
QvdqE7PfSvBqEaTxeuKQoXco8PiVic/h2ZZpcFgz5QJK79adBwuzidkKXTzkHR8XvuFVK/JwRJHC
au8SYHtFi4wYW7qBQWDXXL/ezbfeLVxJNuT3IMIHAY2PowXQX8YVS3HDBpmj89CVNSSlxa+wggur
XAv7Wfbfvx7y5gEC8peihYy2w9s1+e4Ji1BXbVUzCvzCfI3N5yG7Rih9fD3GnEv5dvdAfsVA5gYJ
7ak98eGdLGmItkCFlyNWEwhmK/r3UAcBniNrhZAdRdhpqJk3MhBJ7GBFw/EhHUHqBEUjN/5wsjOL
n3GlYrmTBcDXdG7n53rqcKC5qqvqm1rp+wdc2sA74WfYfmY+5tG3nol10lv7zJZulr1GIV2YiVsL
bJoW+isIPfGfs4lAKmIZ1bSdBKsczS42cak8SvVB0tYdDXY/SGNLFWVhW916XRAZYEvpU9FznusZ
Ce9VFrY2KAUoNXKsANqrXy/xWwNzPpMWbmEVjn/gDs8bxkWXxKCaYIyegaMZ3HU1+KHpS882QQLO
UfucVJs4Lwu3TpFos0nEsZ683ngszs12crwHCWdQnAEMdaO0qE/qP60a4VqNtnnY7Tsj8ZXGdPTu
nhTjqi864DsFsufopUMoIkxUXmO6kD+iC3xjgyBOnfzUIBMCZZ6POzetWaPFLbH9IVYfE6U6jn36
W/ZB5yil/mgn9E5IyVfN0D6jAmw7rVStMwAopSPDaF9QKB41Ndg5cYcWWSIsjwTF2pLJdtCMK7Rp
fWG/lEX6CNbfKROtl5bMTbQRkWvaWmuzC+HdlEk/sYAAq4tfYbYFJWcPc5Leh43otZOXUFjbwAog
Xym8qIeB85geoNb7uyXD1eLoS5kCqowpXAO1dWYIDzfz01BUwOOWZAfWo68mP8tgO6lUG8Gdxi2Y
dQ4TowvOUV0g9ZUu+ClO5CGPU7+tjdzrM1H5LBegw4EtBcl/L41yH4wrL1Rsr1FAu6OmdFPjUPQv
A9W8JNByx8hxh5mQuWvhtRASL2HxSpP1Kg4wCabcZZrYSr11Ijycsmn2Td65aiTAKlNdU+uuI5W+
UmLrDEiGwpStlLY5xormiho0sZ+iC7ZhS/dxVftjxRxL/kggSjlgG2opYFrgnAm1QfYpHJ7dVTFw
pO3oBCm7aLVonaI4aaO6M/qWrpS8UdY1My9sTK9KGL/mMgBmWQ3dEhrBZqyAlgJ4etY/ibK4i6vm
GXoGnVva56GznrmMgNUSaFFlZnGKte5pzHM41iid6oZi/KbbAf5Hqv0iifpSWgg6G0l/AgBYelmn
nyCkkzmjkQkUoqAmahB93wR44jpifOtJvsq19gVMrmDTmqhq1P1ZFclDXWYro80yJ1JRdOON7tUg
vHpahry6NAMN0UBbuEOnH7uWuFWWnPOArcyo3YJ4tgqL/p4N4zduDneSAsiDUMWE60bNrSOYG4eg
s0/gDK+LONxUabFiDd+1RnzsDXoAgKLyEFXuEwrZOXu4I6S7a8rmKTLIdyKyS6yIFTiNUHI0NZja
jpDZL2i3k2n03TKzZFXzcCHSvXXHon0O97OpVWjS6Ui/e9GaoKlYoKLmE54mgHuznyzL2X4JIjPz
zgNAGBWX9+PMYsJ4HHqSNBinq5A40LuqoH9I2mEGUG6skxStWrCQIPC6Hiz4bvOj1T0YTflct/yZ
aOG+H+h9yod70muXPhw9xq5V2d2no/0iKxvvf1jd87z43uYFdgSHLOgYMoixauYqLcelwsiNOICi
8ACJCIY85BPUMEqoXYGghPs7umeQHBDiROiCq9jNMeiU0k3iyp/0GBU61rQdBiR1Q3Jkot2YKONm
Zud9/RbdeO4oQR6MkQwTNb/ZwrRWHst6MC0/B+Wr0+8RoS68dnOo9LT2H4aYPQtGUivAhyoWPLDA
L8DNnqz6s1Y7ENLzej8PnK7xm8ccNNnrUmJ1Y3u/H3ruHh0WQwa4gwjwGhZuWzyGfYdHtei/F0Px
WOjBTueZp3G5JGS19M1zaTUOR56BlagwmvUGjY3Rn8BZOM0bgXMNcuarMemnAAin3f+v1nPuXK2X
OaFZgWqOBo6jbA5t9/z1ALdy4w9zOovyq9o0iywvkUXmDSzQDT/Ofll0cOP0tTVx3UcrYe3iQWz7
HJxTsZDDLg4/beh3N9YIZ4MBQkZoaxz51t6nd9EqhSwUKNgIMxYRLG81xFmo9uFrZ0FoXNGsA6s1
8EmJJnRVualVXKVOvNZSN014iSUYMmhF+LRAakc4uo3oZuss38cyveSIC/Q+OMcKXBQN5L14WaKc
36lK5wS8/JbL5A4KfGcjvk9DbZNqxZY02SYMkrMlsj0ZnmvbclUrvbAhfU2kCYJnl6h49696F14a
E+oukGywbduJtQzUmB7CBqZn1sNCcPeWu301D7Nqp6ErZNQ7avmcDauC/JQ1ZGwo5BLqyE2y3djB
cU0NnCFG/7c98+AEl4mFq+r2jfjfV5U1e6sIS0M9n5YiLcm6qSpEz8Eqz5Yklm8PMwljaGj7fEKt
MMIrFL5RjOGQBxjYuoWadrNk/T5N16fpZBreXI3oUFefHaKGW4HVtIPtqw3xI9E4NW18E2SFalh6
e+cSOX/dv1A9hIIyOkif1AfbzogGMeDt1Y7mNVjnkOaplQ2UR9zBR+rw5y+79TZ0luoBt0eGLxBg
lRS9M1v7eFatrhljgQqbr5+DNfaJFx+Jl5/0zUTdizt3snpHfaOGxMPCfr05v9aEycMTP72hH0c2
lWLgXYmyuSyLk2zWHVNWdv99IPnCQDfvI6TpsNUAQgZw1dnrZoVlBAygjmqk1D2JA0LZ79CAKMbk
vkhH1x5AFE/AzFSfaf6T2L+/vo5RE7ixld79gHltlrLRkq2g+AGl07bIEsfcfJAaOdDKOqPC5tEC
2uex/qKE6ERl+7iTftVBdEap7wAiR62EnNrBOGYje0RVaR9SfZVo1rbg9EyKYRfa0OgIBs8Angd6
3OfYiK+G1I6EpueaQwwkfSxS3eNC2Wa4/0ew/yEq4ehU3aO75xZ9/wA91YOSPbSxvIqYn2hme8AR
QxZff5V98dLblzFld6DTuyGHRl1h544VV57VoMLcIwhuYkbdvHqwBduZBhQpipT/SkMfu7r2Yhv6
0X2uto4BmZ6RgrBfGCm6zy2SAbLpgnatZONdz4dT3GTfIm74mgL/TQahkbwCNt3Uyc8AIhVQUgQt
HuSdjl3T8VUFhafTh2NjtButKr1RR/Jcud1Y79oyEMAPlCeiwY6d914NVk2qAYIdXbvqVSnQkgqS
ta42Bzkarg7Ehuh1j+XJHQm3gbYb8PUCzkdETdeFWiFFy++krZxkpF9BUDxVZX3NWz6Fy7D5Si6Z
gNSKAtkM3hzTamMOKBNHjWtGtkN0/JMldwChnVU42QQgHPPcdLgCVf4+gNBCaYMtV6RoI7Ig2kDI
hqKdX4K/VUNPN2QOZJWQ/Rzi+JCAVa/w/JK15dUuR8e2vtORbZPc/tNwDe3OxE9y/RpZMIdUNa9W
x0tbkkeejMWqlYM/yEdL61D8Zys8FneWGf4EFHNfWNY6LaIVD2DHUFf4NRDjOEOGAMxdgvu77Mxd
q0CUhxPrykWe7FCUzZzEMCGISwavLAzwphKfx8/Tp1Sx4Tcyf4C4B4NtVFqeIeh5bMfvah45TVL5
QQHeVbNXUUOTKgitbeAY8UUZf9cxkI+lX8vaNYLKRbEwFdgpHXQwYHHVK7uyTjZQd4EC3AiESlFf
ZQcHAz0C3ipZJ+3oZxpWS6PVVMn2JEk80VqnIQ4BhQsuQrd+WAAHwLogJDAiTzQ3DDtHh4ZgOP5q
FHQrQElo+uhFqdbY5PucPsNG5JDWqRukP2rw0xS2BvDFUWKAV/R9UKl+qXEvL8EXSX5A3+MQ51z3
i1r/Zkb8O9SJThnPfcVApToC7bzWkBnBu9rotkp1LQtMN3sVabPL0mqPdP65r5XfqKg/KpFw8V4d
quapghyFohkQJSkudYwf1hbw75CPOpwpijB8QD3CN3T+muL6UNLkQqTuQJ8VCThUqnTjCN0GcOyM
2rcyfd3S1pHIrXm6UgTdtfAoJjAjGcrhTIsHNQPADrolj5FQVyVpnSqB0EiwqlCi7oLUDyyYfesP
ILfXiF1bUFftaD0OxnXQ5bUJx/txhB5hAee3oYY/R2hq+yFg29SIPQAbVjnmsU6/iZa8wPnmqI+9
O+goixbyIoPeERSEW+gS0cS+AMm55Wb6XMvER37pa3qyF2Nwp2rhARkd1q/yEp5GHnbjoeP8e5jU
9//F3nksN461afpWJmaPDnizhaEVSXm3QcglvPe4+nmY/XeXRKnF6Z7tLCoqKjKLBwc45jOvQRZj
qYcQEqRKt9M4eayEdIlyySb2ey+J0RrjwsGJk94XNWIlzC+1qL7KKm0jtNSmUW46tKZ6NwpvQ5Ns
ESTLXCWoNtUkPaR18KDX8T5GQFPqlKWZDW4fa5eoMx+UsXfCOvQyybpJ6tcJSQ5DHG71VPjoI+Uy
VlVPSp4LWh+pTikt0n0qaFph+8auDeL7QhuWgVLstXC+pKi9qHX86xXJ7gV9m1jFu55ayzpsVpZx
N6YdYOGeFL0VjLXQHf1mnuHYvpkpaXVCbYxgt8R+0DDcQEF0ZpjX87F6U9Hcn6phWwXdSm/9lT5w
EnfibtbCd0hza9CLiOs0dlqAEB1yu+4Meyx0OxynLXXqWhjp/8h2n4AurCJXteqFMqVegB6KFD+P
JcUoy2wBaWbrxLyVA5MdSt441vRK4N7SWi1ldlZd3ohSvlKtx7jyt7J5hFKqV0IQP0bNW27UV20u
I7slrbXmtc+qmzAX1koYOchV2YTv2K6jw1UET33KLRTnumvkootYjAdQxQtE8ow0pm0TshlpSI0K
clrvEgFwpbPqG9+rMpXXALxrqJ58JbmQxuTuWFSr/WLRtC90vTahf6enyOPPlTuJ0yLsTfJRRL8B
1PnQiEv9Jo85Plp4UxbELcN3A1l56KTE7crJbRJ016JyzeHuRkO1i/K7pHxs8DUJ5aNjHbzYGZPP
im2x6wP0lybFlcSSpTRvcsW8KZLxg506Z8oqwmLXz5Tr2MgF+/eY5KfgC7VOS4ETevQqOcmZMqnG
N0QnJPKl57TG7MWqN0KJq0Q0L34f6afqBUw+NOxU5dgqOQmj/Voo4jZSBS/Tb6kQTudkNH+oaCuf
f/8k2TSbIjDmnlzXH66rFsBzw7by740p84byHJ7lp8Tj82Anr00Q08CIEyYTmuTOt/V80M81ts+9
r+OX+5Q8D7NhZJMPZiU2X4XupunONQG+DfDXfcIwjxiyY4P+JBrGMGhKOoEBNA23C6V0tPBMwPu9
P/Z1COuIK/s0B46gQS4yhuj7yu4rYxuICNEJQeclUG1ShahNEtDLQoBU5/jQFbukWlCiv12EdtZR
rMjkm3rQ71VBOJcm/yWKfcnrTh7upClJnKqOKg08Dp7iLe7iW00cUs8nbnZboRBWaa/QrlWaW/Ii
pyUIK43xzu/HRZLlTiH5Ky2V1qVf7uBN2NIkAp/aiOD6pbjfao3pyHrKpWkCo4c7Mz+HCCp1ImJ4
7aG1VFCW/Gh5MVeaHWWDnVEdmJ/0ZN8Cw4WZvotCDdjuTZygniBptsEJ0uMipOI0Y2qC3WsRBnnN
i1XJR7sZ6inKHwUZPWEc7d4IEeJAYACFrWFzbLqHbbAolcHNKeW19f1AaDMP3Uql/FHJyBO+y2lo
Cyjw9E4wcrqNvccd5c1NsSwGw+0B+VXiQjYw8lCjah3PMnjg0rXGZEl37iBaY2sPQ+I0AZY/grqQ
G+THwgq2g4JY5AgKuLfD1PDCenTSiYBHEr3/5ulC/n/04jFk0OTGN1yNWE2qlMbH0yW5MbVbhCjP
JY8/npTUuBFQtegnn9Ynh65UIi4PTsruThCyuzHQ99it2Sh2UzdSgRrs1T72irJ4pkTs+JNOGQma
eZQAzM1XsDLc36f8fXdRrEXP6D+f6GQB52YlW0NHPbj6E96SASGeuhx2gXcUmGi9eJ89DRf+YXKR
BFv/PvSPxx8oNM06FgzAn37d170WhFZoUCyQ6oYKVmIr1YOaTGde+V+Zri879O8E/xnmpDKAPXSN
uiWXU0AY9ZclbTz0a8SeDYQLcN7YZPhBYAZb3OajW9/LNtHc2bLif/Ga/3mKk4srz3S9zHwwTOSu
2oHm5ULaWuRFN1NHmThx0PAn39K8o16z75nFmZV9SvD/WxMCMfmfL/vkYjMAkKLZzsU2bY4VoaOf
zehom3Z5ngj/U++HJfXPWMcP/+nAzotUwp6OsUYfzL9kZNVOGocHjABv++AyPSo8Gijhdd1zrIzr
UkqfS1F6tHLgx/LQDW5nEHZLk6NSSEcs9Fauq7VlRqGdYIml6eUq0Ka7qmhupKy9LeP4Xu1G2+xh
Kih9Y8tn7XV/QjJ+mdDJLaqlYm/UEx9PWAUIgdrEhqscUQZ/MR2yC+OPDAL83O44lRP49y8G8AJr
D3hmtNe/vsVe94W5G0gwtARH9Xk1B+Umt8ruSHI44DvqtJW87aKtxv0RRFs1eBUb9T6AUfH7Nv3h
hj/WLJEeA6OC2MdJFVZJZlGuVYDohghRoMs3SlGeO4SOq//LHkVP6PMYJ00ppOfNsWzpJKhLfaM6
/U1+aFdH6a12WT0JZwGF37pEJ8OdBC2Fhg/1oEXhIl5jYAivXVn+3/DavwWTX4f5S7b7tA/kIqCJ
mzAra8LVSQwVTyuGBdaID6DVXSurzwTH0jeE/cmAJydqkyplqkx8qqjDOlwcXJM104/lTp+R8dG0
paFGF63wlgLT/n9aJN/Kr6nWyVbPVM1gcDp5n1ivvw/wvR9xnJsMF0Kh6gq9+2QZGkaX6EOa4AQF
ADQID1imOlZtLZIj1qV4mn3FG7OLLNA80W8pBE6LVI3/R+uUiqxsqKQglnhyEAwTesNWxzSVAyrY
dvh4NIYnLXaEP/kGx4Qzb/XbDXmc86fhTuYs1h0og4Dh4LjampkDxHgIe+3MDfnjsgEajYgIYB66
Bid3A7qiFLhMhml77SJXMZAtMYMvmm0TRJ6o34R1BVWxJaIdgjNL9qfDBV4yFEmmSd/tZIZWgSK+
oLYC0NEPUzrwV85M7i9e/vRo0XDIO4rAgAc5BZXlDU46RhQEC24suy0Fz2yfBaSwJQIOMe53aqQs
rQ6LqL67IOyCxaRwyxRpe/CzdF4lbeYoTbtsBRDPAN/MFCiQFbZe1frrIiCO93W7st7FYB8F8zUS
JZiqThuCyB00uoVGGbGkf1dh2SuKL2X/PIQvnfmnaTM8QFBVngeoWsl9kpSePB6j9ACOh7kNzNkd
yedVI3imD7f7fTP9+NZlNCypsWCLdGr9OLYKFrJAdtB2bR2tulC7998H+H55sXK1f0b4u+Q+HX3a
oHdh2TECzYGMKCvw1CfdVa4wwHZkW14FB+m/G03+HdEEnXxks37z0OtRhynDUSIRpWg99xh+qcna
qsoz6+l7i+tknJMjIJ+kUppF1pNmyxsjxAEx8eZtgPuqasf7/h4220N8NazO2a9+7zudDHyyVbLW
0oM+jymYKtqqHUxYr9Mu6lM00Khu5x9aly5FATa0DqrcB45bnNmrP51GGuob//GGTy5pKyyiWJKj
YKECR53hXcdp6frtx5ml89Pl/HmYk8u562s5GNSQeEPv78JEXFZWuyijxhUN2j7Uk/P2vtdmTKZ7
rFaya7HK12l3kLSB3FpztElYtqTFRvyq1mdNN+UfApVPD3fK8pDCNC+Via/feOayfjdQ5EYMb1jM
HkXv4nA2CDx+1G+nF1QsA7zOD07D6L6jzzymwQKx+wVeNX/iiBeSZI/GZO6qGcnOul6RyBZ2nv3J
+sdWDpYotXvUPbdljiRGAsJwSG5//0Y/rgTyY9Q2yGHNU+J1Faph1NTsbqkFwJrafrxI/T+/j/Fd
Z+W43j8NcrLRAsB2idmPLLdlgsbRUfQIlalb/SN1hX0FkOhIu9aWEgQNcZVfI/mHh+HmPFcDYd+f
PsKnJznZeZ02DV2qU4CCHE9XTt6hrHHf1eEztvReUucXhlC4VXc9pOJFYAimM47xdUPXrerbhaLC
DIjxq6humrlYCTqSgFPwFprtrpuujeRjgG0rToVjdvrOH31OzLBfCKJ8EyEnkuXRU17PoE+jDrct
Jd3qcATqKbs26H21Q74YNdHtsZPQlWiTSqU9C+hDmVx1LZ3Sdl9mmZfD7bcafdkJ8SJEAb0pGifH
KWW2/P3UZwsosI7YUIWWUfzX8UML+EuVMK6MxsidEjP5BGujyJR2aa3AxACF75itiDWUNBcecN8E
4RuzWmLucJM2SMmnRmsnOtLwVUq3IyjfmzECKYv9LuAz11KM1K1Bj9fzwoympVLwo0UROM1YWBS7
wvDWENpbSWqvsg4AzmwhS4D3iGMZ5X0ah3AzrspWX4ZV+cID5fY09y2W9MZrYhqCm824uhTGwWrT
fVH1l6MwQR6XaiinBSQTfSWK4zKJ+wuATas++IDb4GWh/KEZgZMK9V6yhI2S8paMzI3m1xKmI3h1
VwVhW3QJVb3cgYH8IOXaU5w2XpBaAPUpXalx0drQOj0FsKqmpxexGHgFp7FEE7Yqi1WQiR8qaJam
Awbn08xuX8ooei0GfTEipCHEuhuG6aNVvx5xqnNEk1J+ig1pqabas1oGriWXlBgzu4kVW1NTtwQI
3o3VrsuuM75244/LrO2gmpq40E9gmoc1zVfb7Kqd4Wtem/Q7Q4BoAxlokJtlWb1llnaV8SgtFmOU
YzZjE3gkfHQw9cuxKG+SXFmEqmRrowaaDneVeBwie5KsJbG+bbS4TcW1N6bVa+aP8HpvVNq4evYo
jIbt9++T39FqEZZ+BlRdoE0JMlxXzTX4w0upKrziqE4zCgfI2Fs5nHZSbVX2VCKtCFVFnxsEgDnO
QqqXmpgsgkS59sES0he5aeCiiVXk+Mb0lvcz/chuvLXg1wBBWYgASR29wg+9FZ3GD/7IEizWWLhX
hfkN3tWTSYekBviLOJg7p4qrCa+yNW2MSsSStaGZli1KXdgOhbySzXgBvm5BO8NJJXSCtQ3S5kkU
r3wEUKa6uFEU4WIa9INmVc4YhAtRK93JMgn5IPZkkYsCoV3K07rU5UUpxU7bzMDB5U0Wjijp5quy
EeB3V7ZYzG7W7qphcMRk3GOM6WaZtBRVXAlZNen0p4PnVIYTGygkGwhWWahvVXqZjXJbKvWt0ReP
jZJdyJl+B3XvsbGyG6Hq1mEFayjCy1bLVikRfZIS/ZazPSVUz+HVZwkV86ZwOE0ek+ZRGiOa5cgy
98E6rQaa5njJyKTiaDhIjeAYFYcDvCy0NxazwobtBoxP/pTqe1Sm93KqXKCCtREpSSMUZOt94sx8
vI72wNzS9etG+DsDFgkFDdF4ye3yFpt8KgAIGVD+ublGJxnYCnY+gYgdyPiqalicCLyhFoaRn4M4
bHEWExB1HTQvDj8MJd0kCrXhKl2ow10oyVi0mJ5YRu4kFFf9WHt9Zu6skmp8G+81YCxlddVRA28D
BSyvZSyt3ERVYg5Fp8h7J9br9dD2y15AK0IoNlXcL/p+WshxcxUm1iFtxF06HowClE9aad5cA23R
RzdsTICtnENwN65HYGU2mNCLTpwBlbdngrHvBT3UmMWjyAzElb//5tL6FGG38NksKeJ6PCp2Bttq
Z7otMrOyS+na+/0q/iFd+DLUMSj6NBSuQLJSGeR+RnDZoBFjxpX7+wg/5QtfhjgWiD4NMSWjnFch
s/Hv8ghz+BKxd8sT7gSP48WTL5LFfx8ld/ICj7P+PKSQJlrUS8FijueruOw2vfmhRuNezVNABcjZ
CCuxnO776W0Q0OyNgwBjSOMiluBkGYU3amBQjXMUqJ9y8S8v4hh6fXqqrpnqIG95EcOmXStIv7ar
YSFs0s05peCzI53EV2EvpJ3l9yTG5KuDbLo1HanWV5F1lsFMEMs0NYCBKdqA8TiTrB1/+ySs/TLL
k4iqaLNjJ4ZZKsq9iIKIxWeQ8soruXt+X1k/hKpfRjpJWkSgnTUuM8zSwn1auM7Ld187h/7+YTro
EuJpAXMYHtMphWwsk5YCBBtkhKIzQ/WJk6vcpzztn9n1P0Wix2KwiJG2hSrQ6eqAvsFhyGwaS0MJ
RwR7KDya0rtRVF6jKbu4ts6UCpQf5/ZpyOOff1qQRHHTNKrHIfMAMYvsVc3Dy0J5Clo/cXWx3/sB
3EuxWiW1vzCF40YRLgVgdHGgOKL4EaW1sFIlwBrJva7El51Yv6twGhsVcGKVXmlm446Zcj+I2n7U
VQidu8HKFn4L6M+fHa3tti0arjPmKEUhX/WGdkYc5KeNoKIfhWoOSdZRPefrDOOq8Q0rZoZT3N3m
Qe6SdGyCAPv34j4e3lKCGH8CsCUPZ97tT5muSedcEmEGat+kHhqjb8pCYuAkWWf4eDT6BbzKAUqX
KH+0+l4Qw9Xvu+GHk5xc8sihBx1sffNi79XYaIPj+pnmESHZ++lcmfan1fJ5gJNDNY4lU0jnmZWi
G0vpVlEfYfPpuXlmV//05j4Pc7IPilim+/33/BDTN6GXXKHZNWa0BDBodtFDL5UOVmG/v7tTM8qj
KNCXl3eyE7QhATweMDc/LO+GSnivdXyofMkua+ml17PNDBRyzA3QexiQCmhf2DNec23Z7msqiHMQ
r5SKFCEa7vWZZnvdNl4fX/rStJhklHC04hIR3IWCIaVSb0AAbSLp7fc5fG/Nnczh5OAVFOCL1sgC
KK3e6/o/aPYtC6FfRQpenu3c2Yh9oWEJgC/fW+loCwaQX0jPxkYOE9dAyCPQr+hCO5p5b3FTa44w
IKiN/tYgB9hIwVoyzctOSUDvAuGCNI96+uL3SZxbxCdH+lDruBNOzKGJN6S0mO1Z7u8j/HBpfPnS
JyWoUQBmntRcT4UPq58jHWhsIb/+Psh/EcFZFFF0fJe/oQ2SRk1GbeQCbrzJQ7TwoVwBOFrrq4FA
7syMfnhnXIP/OdYpZjzSMmKZkRuqqC9z33B8wLu/T0c+HpPf7/R/hjhpPmlxlBZjzBDiRngc9sVz
voieldjRXi3DTpADB+ztNDf+tnamB9FcyK/5lfA/aZnobFOqvaKMBMopqKBDyzCA0k4LLNwJ6gGl
t6g/o3rwvR2swuD+NMZJPByqli8oBSGLupzkzSTc5G68KA2bRsBFjIlrszhaO5xvB/0UJX8Z+OSm
wtSvSpXj7p30ZjMW6Vqb4NHFf/RkWmSh9ahNOYScKrcb/ymU0QpIiitRTVcix+PvX/vsoxwX3Kew
IEYsRUxLDkOwz362xFkydKQV3ZWL0nAjzC1WtTNsz9H7foh/vryAk3PfzA3NqAtGreajX2d5keLQ
GU4gQisutGmqlwjFnCN//rRR6RwpQACwppHU03ZJEfRiHTTHUYGDu/O6uCOnXTawTe8xLTizU7/L
ch5X1z+jnbZOBC3CcvU4moFYohKAt8ryLfZmb/BRHg3g9UisABecryA7gogtXFL93NQ2CZRySQs3
/qYfpBfaUk5LvSD3p9uiyo+5rDNm2WGqohdorpaL7ex+jJEJFmt3wiP2zPr44Qj9MouT0wCXTWVU
jusjuveX4638oedeusiWvSMaCMvaQmWHz5arvJ8Z94cWOOOCmUDLQfkueRP2ZYxzIbXaOcLkwde5
zBSKVJqtQxHJtNat1HhxVITUgaj9PvYPZyyEK0OkgmVpKn4wX7dEEcewsSw5AOPrr3JjXyjSmTP2
3AgnB880GlDp0QtZGBXSuniVqpHz+xx+iN++zOHkhKlmpQujiDkMU7xs53ZVDoYTl5Nj6s+/j/RT
P+vLUMfJfjpBsMLVoTQwlL9LXqJVtYyWIRrlyCnGXro8Z0v446szkFIFiQzg7RTFgia5PJozrw7A
nWY+JIN/5uv/uOBZcketJVhhf/uGn6aTx4WKyaIaLADSNwhHNdmzn5w5ddHU+X7J8tP/jHIS+8QI
H0/gcEkZdK30Kt1wq8Swc6HGtFRzVCvxTNwLWvGlgPgWGuNHX9MnmOdxZ6HtSdBE1rioDOze4pum
F64FDTPk8i4In40EzVY5uhjRXU4rAW/oPyko/bS/loT3qDFdOHfUMT8aPzoEpnhZTiVqsPHRONcx
S32hKsNFSs3cgXL9wdO9++kjuCloqtHBjK2DkQnbuegdtQ5Wc46XIFoJc96sAv1FqmWPoWmaj7ss
M0PXKKPsMCD44M5Rlrp5GPK/H5TB8szZX2hoSam5clvFKOmb4EGV9z5IYXKlvATBjopyjUOoMxnh
dgjRfpJLJAEEu5YBikSvYnkxVXArxHqvtQ9irdpJ/RJrhk1p/Lqcw3U1mQtV6A+63IJ6SE0kSFFQ
sfzUk9p2pejwdmIF71olfuwF8wpxk7WPRXVqJTJ4Vy32fF97GJMC8pXqJVOgu/hFOkEn3kUNEihZ
+zIVMyUmJXmW6gt5kGy5l/djExZeaumPXRQri4wfexrn8Y+olLoXyr1uQ1bBB00w16Ax7pUmOGhR
u80t4XrQZNkhKMBJ+81AY7k0ettCOLc1b+R+oNLPoHV3adTSpYELewNELoEYY8TDyhrHdaUhroWh
O7pR4fYoQTOZVeaFqIKImbjCbpUSa/XiZ9krXKCLUVfWcipfjeYlJPpnbSqdxpSXqtHfmtBCJmqd
nWSuNJR24wmMb4+eS1etfE3fQzVyi7rxhCS9qMqbuPGf0wTiUP8amKMrBrBTcXTNREyPivugQaUL
JzpHMxDiLI9Nj+nQIEWSNBdWcrDCeJHzEaau8YyoX3Zj5A3yvE1JB+Y83NGpdmsVQ3XyKhMN+mDM
L8ZBvJpMuBtKtdWLOyXLnDlMV+rMZzaQ/qlCumTFtpyidV5arklaps2BM6TRGiO6RTj7e394yNhe
5XwdiP52FnehOjuRdNkZuFTGhwlqio7eytBi6IuswohUcTGWJcjpoz5x77RI+DTohWizuW2DC6td
1wmzyAvUkiO30CHwxaK+a1X6GdqLUjzEkr8Uk/pqrKJFG2PXaPjbZqrshr43wKetXFSHQUwaRJRF
yVZ0nKnz8DGSY80p9XGlwaVrYKe0MFn6/BZJIK/E9FEHWKIJ2mXdwWOLEOHxzaM+g3Yp4Fqu1jNu
2QgGSeUbrXWK+Lih6xpgURzUjXBvCK9UzGkxVjQOtIdSEO182MT01kqxeZ4sSH2GuAdJ6Mh06yDp
jEO2UCX/wgjum0Bwp/yy1dR1Hby1cCK1pnGSORIRjYfVLj4cWwZiW9k1jgl+YLfhsCnUVdm9BPFg
p8SaET71On7CImJs1IoewoI2ZM/ekZtmAZDSrYalHN4iRVCN12IUrceBiiaRM86oF2JD5yNsbdnS
XpOAq0bsNzEWcrJZrulhoyKDHlGHqrWwEUJt0SYB5xTvSG8nR08UV4kBw4clp8FKzfTnRCmRJtpX
3ehIdF21RFnMaMr8fk/+lFd9OfJPktG+F4R8KAH1pet2Xa4lt9uFC/028EIJE1YkkrsFukUuFSrA
S9kiuOmwu+oezsWl6g9QBMTXwGND5SEMPi1y1oEc5kZF1iPCC/SNYkeiH+hY/imHuXysM5A3o7jC
RMwNwtDVJWk70UGqKvOi6Pm+1Z+SNoqoH9RIWnQGK1HJ76IARniNLraIr6t4R8vPBhFGp/RKKa+M
2HiLK00HXgD7yfB1INsFX90vtHs/xc997LpsU/ith+jwRaUjqNtLyCohL6UK1aWIAIlZmrYvT3Yi
zWc+y1/w5km6iwbtsehLsE5McbypP933HUjlMVHAkKqTxWNWi3kYdbutuFpr/0KVd1132WfwUkvk
ASU0o0J6aKKZu4nalS5x/GGeNPENTmLoBjXYHaUIdkopbtGwdRT1Bm3YVUIhVKtXghgclb/wOUAL
bX+t0nKLl4aEhFhp3HadtlPp/FryuB4QvXXkTMuxPRduJyG0j07tVZe/QDSyi/ndFGjMG5sMOw7A
CrCQITrNeoLSuyG6qRS/S1IUrUauH0q3XO5pWy+wD0HfGOZw+vB3Zf9/R6T/DWr70yb/5ohk11Eb
NeH/uo/qIMp/9EM6/sC//JB09d8wHiAp/O6HxB9R55AwPJJF5KaNY8rxLz8kyfw3AyIeigho2/3r
j/7lh8Qf4e9BCfgfq6T/MG+6/PcV3pz892f7G1U/ORgQekKFliEQmkR7AcDq150wVU2aD31GICnp
KAG0dmTth4jrD7nqxxESuB1L41KHiKtXF2HMlVpt/XQv6Yfa3CQNapwQekTjQdduqppQFHHpjSj8
4axBG57gRXqUYafQpK77kT7wq0FZR7+Mrdqt8U+SpreOPFw9JPKCHuVKDCNvJDKKLHe0Znsc7xOu
Yojwi+OtowAMgKfff2Tj05Si0dKhsUR2mHPlVvJDbO5TyOjaJhKuu2kzW1d1eyPFhxiJrirpHHOC
Op3Bwc8fTVfz9OaQZ2tThj6y7NplJl90qYNzY5ughLcaioviI/oopiXyBvEBVbQI1QQ6tdY+eg4X
aeuMr+BdS9GV5ov6IMWLdXioNEyibJqsbwg78MsiXFt33ii7aBl8FK3bCX8Nku9UYeUHPOaHHhq2
mmV2ZtzD0yJOw5ljGyWJXWq7Ym5cWjdObZauUAarVkeXwBz55zA6HYwMC8d5M6bFL8NN++iaK9V4
HUKCBxMhXwkXkGCpp8/NtK9M6PmFvphExYkrwrUndZAfjH3SYj2oEUHQ3jfyPyURT5Mi4IZB3Sys
+nzlR0ultrZ6iNgU/C0zeQ3rrVw9VwIdlbawq+qZM0vH1jfPWkeG+SyL97G6q5NdIixVjk9QB0hu
m3vNuolgw5bAdI90/mag4c9aG0qwELoLjtjWg7spdTr1ukqec+FBpFNfxMAFL5HRRwHwOqDT2KeW
rVhuDt9Y3OTmIgOjA+F7utFiFPLcMufMTO4i4PM9erIwWO2g22jFvnoEvuLU1+pjjo1hJCxjr582
MhBeXz2UxbUZPKXxZQmcyFwgAJhIllMIW59g28QzZYzegZykLDhLuxHgk/rXWbkp1YcgCt0Y3Xew
X2X+qnVuZOxKdkmEoclVYt3OyT7QIL94SmULa5zCQCHPl0O2VCLBkwucHJxUe7P8jYys1iTf5tVO
1h5r9bqLERXyosJVFLeOLof20pzcaWvFNhi2Pnul3p8/Zn+SbBkHni6iPUpoxVyW1eyK/UI3rwbh
aZovZIrSGoykwZkXREKJV7B1PFjd2qJZJi/WE8qBTpZuamup3Ij5vrIum/zebO9C3HCFTTncDKA9
xPq6tT5ywqkMFInQulG/L6zbkJZfuko9Y9qY0UGVD751KYPLTqJ1H266laJcq9o2G54z40kr7uT4
oI9v2npSn4cKPsOlNJW24L8b+XUTH+BeojxSiC9tj+xkwqGz1ZTLsAXrtTY6ZxKRPcz2pb8qursj
YZLuQQjgJ/Tf635dKV7Gex6XqQP8pl5ktt+8Vv1LPtyIyc5QL4N2H2SBPeX3s3UtGPdB/z6oj+kA
v/u60GGs3+HMaLkDhunFQdavYtIY9RAMHxO6FBTqgvohku76hLZbBw27dcpyJELGsFJrwRQuxdVo
3eeCYkft4CSpBBgucVEWWE1BcqFX0WU3Z9fEVIVwm/OQUeyUyDCGumehnoyFj7ZLJFZX8kbz9Ahz
J6kERyEmdjRNALZeDMgQRt15MygksUKDcbz+dIX96174fA9w43ytTfy9ByxopDItTVMxT0vvA9oD
pRQClRsX5qb3X4b5UIZLdA1qIvWjMCL4TTE9AqaxDbrTNWAegFoHUESu4NupC6QZFSxXvhH2w45r
IXc5gtP4iZqbncH1cHoILJPr904XeEa9UKurXFpK8QrthZATo7rpovsu3kZ4Yg+IsN2jZqkpLzLa
5UguN4uOn0wvmvtwPS9UeWnEF6LXXOWyDR6uW4Kn4i8oq3rFGaLH94IGs/XCnFdKT67mUQFD16en
9FDRrHFnN1TsUcDtuIi3YyzZYn9LilxbT128z/NVEF9gZ9lHi2xwBs7z1iXKasrraHJQZtY4hjfl
vOdXnFpwMFMP2+3EEsoX2OLmgxvdzh4cXNRTAI8JJHCjI7zPlwD7Jgl/natITWxylkyng7u20Mx+
hFlbSHsQX2N1LwU7SVpmT03tgaCq7gIXKCoHFYw60Yt7D3svVDh1dZVpyJnas/4QL5M/Q77CqYfe
U5JeKSPOPWuz2WL3g6CJeNt6sxe9cdX4R+2IK2jFTb0choUKPTntnoN8l+v71fBQX4VesyJTUR0d
97/hpa1dCYQyAC4qMYqr5tQGOJm4xYarLD6UMRDy0rO4NngD2dV5q7ZT4tC/L0sTvyLK95TGTtv7
na5gXDGapjs4+lJa1JjYtLayz9bohxwAIgyrc12KU7LntyFPSptVOw+ZAlnejS8ydP/cbCVvolVr
2iRC8IXetSVjh3ZEnD66QHtWv2/Fv7nHp9zk2/gnEVmu6oGS0T93p43SObOLMCwG5QvzBdDm0Qto
ss1n7bJ9s96qvYkNs/BW4briWO/mXXHfvSTbbH/0ey+u4Id3VwV5v2/XBxK7nX4zUU2p7CPnSbnH
8vAuW0kr361cayneSplXKfitV7fa0geO1v0fws5rt3EsCcNPRICZ4i0Pg6hkWXK+IRyZKWZKfPr9
OHOz6x1MA4sGetseywynqv76gzt71bYlx3VyIaywgdjj69S1kC4dANikFRlhuSwlvcHDgyqs3uxQ
ehg20l1zpz9D5faWRRoOHJv8Tl0T9PQHzFZbIPl/u1C/VvoR3tcF0x2B3q1fPEBN3oLiPJki3Vgn
usYYGyVXk+FWOwCjwqJ9yB0M/cAnNlgVTS/RHVU3LN3sbcUl/sOI+Ztw8H+38deyPobikDUtn046
T6zX1McLHMit8RF/5/GSxHD5jnY5CmaiWHDO2XV34CKgU5NQ34aLi8jGx3HoA1P7f3+8FFPX/vG6
rUiclHEhxbicf/+v4bdubLMc6+Wop92/dpvRVRuhV8HlJhrb1Zsglx18n1VI1NuST19vSWbrb9gW
o7tyqa9N5TWExTfiso8PxoSFmQNEljokAKG9ts+1QZZ1sSSt++NDfHVtxZWrbRZtFPToZKGvfORp
g+LxfYTXqRY9zkEvQ2qp3OJi4GBXlGXuULi97tlrKw3U2pslJz6P++Hhuk/9JFiwx1WoimiD49aa
aokeU8emoA+YmyeFTMmh5Id6Ei2n05GnzR2mJzHO5krUR/10E+2Of9Pc7qfsCB6dzxTeg7rDsfEZ
EdcLu21BvSU9cRQlpCJVoF25rmv4jAXeO06eu/P6Gu/Ka3hBAE5KuDH61AccHnTVj46SWFHpmtB0
usSDlK9f/DECtxNK8VDpvZOscMINzfyp758nNtDgxOMGvwBCZ7vm0CW9yKdWXKB6IAoodzkyt6X7
yzB2I8NeovPxI/sFD90lqpxhakkArI8tnO8PqCwhikBn9VRa4mqGON5mOLzRrstpmIV9c48ATqLV
BrMb7vMbBPnDbbG9w8kXt8EbULRor1v55gHcZKi/Ej/N94McaDgXQReWIffSnJZekfvW3XWHZUx3
si8j8m8XLvDERBJCPBdAl+o7LG+1+pGmbR3tKxxALisx5GfDBJt+7BRPY4y6HW5sqQyBJ++Ktexw
xSTzkE3iagU4bcxZJvJEXCtflYUthZz6L9mGQmeyDXHSJ/2n2OGuocVufmgOPLSFjP0FaVhjSJsJ
oki3vXqMFSCXHZ5BBB52GHtDokjbraU8s2rIXnPbJdfs6tRg0C42GOODpSCWDgZlreiPnU7dpNIY
LhOgriCWERm+Y7vRQwUBZEd4GPPRJfVtaa1cxHh/ndyc5BFZTMaxm0K9fazKB5qlcg6sbh/XQTQH
F2tb26GKX/jNN3Wf6h4F+Zp4QMNlFoPenQV+PW7V9pjjyhMfal4ORTlOyV7B90zdTFmY52sbXwfN
a0bg9OcJbrqnxNipIes6ang/mJsqPtFhZsGVSF+i/xhQfEv60rTDbfVQ5Vu1eBiMoKh9/J/U58VL
oPPMRJijW0R7M97r6itqa2fiNTJPcY4BVOJNN/ridwxRR8lPFBd7C0DgQfVM+8G0NnLq1wC2r9H3
oPvcw0Z2ikfLjfZp50zIb6CDg2R5CYMP5mstY7JnFq5ZOpojSzvc/OTLUWV+gHGI0QD/1O6/MlEg
2ie4w3KN7/iuENnFqTlfpI0sr2kP7/Nh135Vbtc4JvE2PBkcEax0sFwhCLz+WhVna7hu9NbP5xBv
RzHVYsL2uxY4kWNx0DwnOxJRE1cuvRlXFNnnmlbR/pJvZiusJJ8jS5K3TOBQ7jXo8pCugLA/ZDgj
HeUYkhGemJ6a+otsC8XLd+oOa4a+O64doD7tk5yH0RxicDWsB5Gork0L+WF6o+1INsZ5EV0b9vrh
rePsWwVxTXLn+4pdCZaD2vGKL5xdCXnLdrIX/av6vNoiTGDUSd8xAptfs9ZdBY3JSEfPjOUXwWg5
zTgDHwT/oRajK70wlxA9H1dkGoIIdph7luIzu7EeAiM/YdmyLk1/EaXQrJdwpNfc29zwyTFbk6OS
sPzP1is6bMeYj7LokaYIZRVwV7PjTLieUJzV65Vfd1P70SvZhNdPqoogwnjPwzp3oVwFTMB8MHdx
/e1dC4fI179pNskOd7uUeOkuHOg6RSeiMAeU8bSbuyIL4MN86mjVx60kmk/MXRviYhzrbR7dqXFZ
0nlAsPt+ItrNz5SA7xsAX3CfyTsPTcFcurcxKAevIYxmFG0eakik6IhuXp+tVc3NU8bKba/wqDgt
MTGNpxjhcPrrAl0FvucReougGgfnegNl9QAJKjz3HQwtY2tNyAC+HxxbPRnJMEu6dj2ph7k6jLer
SA4XrFPjbV+s08FbGV5OfkHi6TE+p1+tHNjSLred3gKhNUmN3cvzIWmerDLIV0Fycfk5eR705n6C
X1g6lyrQUToLqXbrr1kTQxXwmiDRHd3u6t7UPY9Yn5w6w09KnyKSbqVSyKx+yv2sPdbs215Hc9No
CMQFGNKqJUFSE6xsyuSk7dWjsa+eipZTnLRiDknmeOAlYe8tNZRMV3+R5xYFkduE+sWBVme9EzCJ
LA5jDyuoA8Nt3/KXkriT+EgtYhmTYdBPZYT9Oztsn6dFieVMR+ltNYixdSZXXpJXzZAQS6yY8d+/
dkLBGREyzOC3UopiBFud+/lATJzcvV5vdAfhJT1wOrIFMvgaFNerw3xQOYbHPXDQfHNLKZzb7Wje
y+hG8FV6gMZsr+enssUCD+kXQq+ApCbmvE9rT36RUeEIus6jQDL8i8wnx9/vYGlBW62beDMW9/q4
NxjXV35PZN5mhANjutEU3F6jzJHDzHIvzYuBD352jiT/wn0rXalkJBJ8dc0hHa4ad3httxUQjSmY
U+GVWAiVSDtw+E1Tt0FoMgCELsggKoVpz/LWRgRjhwymPSdO50aDq6he8rVMP6v1sia7bKt4q+hQ
m+9GTTCRji70olJkBPjqAtWoavg6s8Jj6tmi+b7a/urVWqdeFFbbgfXuxVznLat5Ee/YQa0wxjTR
RziosO4o+w7Rr+/SinJU+Ol+mRYSWiBv3qSP1uMtRjUZ4q6mMhzy50AqaklQN0/OK69FOa7lM4aA
qQIw6pg8wtNCxa4Mv0LoU51mNPr8uP6uxRG6J2fRG1a77n4JNJgJ19h1jzETi+XUvEugMKirkEuR
0OHRzHCwNY1QhbYDemFNr4cMaTCqaDO5Kea6+bzabmMBrfmWAq4VpP2jbkLFcpV1qwjDI6i21zYt
0zDGgqBKLjaS1BZyJRRvtt1PDLuxoKjBOl54WYQ+4GVLUJHQP7uXem2L8Rn7CrN5u3WvmNO6K/bg
jvHW/lyfzI/VC04BGDKS1FK956yND5bpAp8cqh99CPX+1arWnCAJeOJKVD9cSiFDaXAuL5L3ObjJ
6Yqp+PqSeeSxtpkY0k/Ciq7DwfIuIZeh9jjhaLLXt7XyqvL8n3ihfdU13d5DOkuT6lw9ah84J4yA
3MNrClfvY/udBEUYsahjbecsXFXjYfgAyqS1E9o5u4gfEtjbdIuUDDhR04+r6454LiX3TMw7VRSw
LETE0IUS/UC3bjq3oPmklzYDYhyj2q1kUaM/NPy8c1ON7hcnbq+fsTb0rvKbZLlXJYg0EbNNTwJr
JbKcN9SJd6vXXNQ/0s1rIme1zt2J32v6yN5szET5RSnmJ3WvHYs3aJEXyvJjjOMYhlqItrVjmr3r
kaP8WB5uYqflvFG3BecgPpnYOZ6BVp9QNpvYVzPFsA1vxHDsbWLL15zClAEceQcYgLGjnvmKyKk8
RG4f5Ni0xPTcWdRYRXeQZWCak557rgV7crK2Ef0p03qxZSO4bNjcyEUnaBfGaH2IhkD6YZMN5NPF
RKyQL5u65qnlYIKkcp4f2VNcqn0bCxXp78mI7zXuD79jF1YK0+nk8ljkeHZ1/pUC1brW7Y5DoS02
tJNSLezqkLPY1v1pepa/JMoBqBLD1l/3fNqxnxk3VSawn51ezbviyqPX0FA5833FwxKBup3JTLcv
mLsyLLiclontDxhoekpwzRknuMmcyKSSTomjzB6+noqybxlfS3dq3WTG3kNAJUNPmj8iVQzKIHka
efSor2vDHe/73K0H8iEhgbh1sS1LX6Nhuxz6eA/Qt9wN7cQG46ZjmChmpjZZaKdB8aMKOSCLY6rA
hmSs7HV4Knac+NRLR3ph/OEMxLC17x3p5kpPppMem/mw4mykPcCFHfIA96xaS48awyMRPpW7kL7l
cIgDXuNP85NTCt0rFzNehah6OePj+dgMwqb3R5tO16KJZJvfFXA33FrxDQ1HT2JJjil1vaRflLY4
/0gXv4rDFexulNE5owjqQqFN+3ryYLEG0V4Js7f6rVPpW4LrlTmgPyykafzfXOKUOn+U7/rDBSTm
1LGOiJyLW73BWiE1xZu8qMuc9FS+6/fXO7l+Pufx0cph8FNYg9vOFsOBGGfXSB+uG20Td3upgGgO
l4GoOe1eic65zeArjOmdByl5Hxi4P9k502kML/NJJsXi6tiH4plf6yU9QhJpwsm/uZq32qKOKyiL
H8NzgWZvoxei2xli3Ef8n9v2dA0GsL/bPc68lHefJwM+VGW/JEi3zXO6p8J77FMc86PTvNTtngt4
4hbsQ4f/TZrIR06kyyta4fix9eYf+0YqY84cJWAUYdWMQJs06hWDiepLvJVfoE1Y6nW0JaqTk6u4
4yeDtbUnG46wjlmhu6IigLJCSo9e0hcVwoAmyCB12VD1AiaFykZrgSVSRiYy5mhVWme3OmsYtuVi
MIUtsLxlaMZElgnb5cEtVF/nm2ovewQeMh9H1/y53ScXod92g6OT2jSt/+gOIf8jDoOOh+UvwjNd
+YUQra6GFA0pOMxC6UdL/Uza95XW2YWXdKtcWDzgGnrpWbHHjgxLYZ1jrBUYM0PSTtlHEjPmoHiN
SWwCirmiVAYUxz0gkX1pPfDKeD2NDasrKAuHVFzC8rW9OQabBkWw17E9zNfo9eHBO/Y7An9ToTZ7
psvF5wLfHjL2E07TATzTuoX0KthLOyTZERQZwediDeHkbwtUiD2Ob28qj1fZw9WTm0iqqK+SOepy
H8ac4cjFfqdmw0xPgIjGgU8lxWLEzCegmweDA76YSJZ0/x3tUhdS7S+M0OLy6gbkF3Uhe/wv1lXG
tt1lPSgc6IzpsCh9wG2uHf0rMbakY/ByY+TJ69i/X9wZgI6Pqoca3pdANLlj/iEl6G+ezb99nl/g
8tBpq3KMAHd7myspMAxKK29mCLkHDMtCGj8rcTGpg2qGqnpd6HeFcZdHP2b/mgy+fg1SA9t5P6ld
uLdAcdBjcIIe3eRLcQs3wWWEBvZI0nndekgZb/JdpjpMtRZ42gcNJmya0tPLIPq2SbcH6tPWQ76P
AdXNMix2N4/UgGZTRX7XCqWj1xRAJ5m01zhRNslRF0yWUFLZek1wAffldwOgcgC2gwxwDa/nRpRY
SeMg/Ux+W6ru2jS09C0jUc6P690VaSQNc/ld121yc80eyMzfMrafkxtBaemS06wEzQP41vA5uTp9
utfoLCyPKx476kmyXn3IMRot7AWFlp8vGF668StPlUVqmnJ/TVG909eBdxGsB1CI8ehqn+fnbAgS
+y4qXD7GdvoGd6j2yRq/HdAb2JYYcUv09x7O5gwy9b0xnTUAgas7GMjkvSjbs6Ac4MBe79NqD3+y
0reow4B72BhH2X2ev1wbl4pVR+RyEAmHmXnp53AYsRHwYO0x7zYUIM5MVjTa0tBILlpk7KTZZdN9
9X8gG/8OA1/gZ3gn8JmhIcNo/x10cZtbFaoXD36yq3ZRYPhK6ta+QbMfakHDzkx1yIXbjXvpODzr
f1gnKuo/0EoWvrZhGKYMw+W3cRcGIWYVtcvZdltnoAc85ASI2E6lCUX+rsEd24/G8FfKA1e9vfoG
mAmQ4bxuaL5Fhz9i4o1fZr69FvfVZb10u+odiv7ih3llXPmKIm6cYO9MXIx56pcUiZkoNAjLzu3q
m0QORMKo1haL3/yAgnFWP3jo/RguyrSvJlINj5okJCPoz0QeTEEHiWXxURdavVGzYATzeIKR2/ls
OtLjjcHV3jByVky0sXHMh73C+s+Ndwa2pDVnLM5FDvMsgTD8in40+wUeR06xrMQqzB83oEMTw3Fh
4j6+qS7+Sg/Awxa23HgANGswIYL9HYle8e0eaS3rNrz13UaF8+kCXivjrrD8pQXWnRII5Spi9/Jh
p8Fw+8OR+Zsb9/eT81+37tdapcCsCLMobh1juju8A8q1OyySwWaGH/ONkmQSoAc9CAuGEQetyQVA
vwDDSwesUbR8f91ymkAOPcjn7APuZdv63UuX7VSQNJj1o4OARN1df26SL90gfjM/Gso6q9z5Uf0A
1cVrpeDFICRg5UzPyxRQMIe9NIjRDG7PH7ZIJND+U4kw0PApVGIIUr9KREQCojRMEfmVd+ww5Juj
+NflRDBeojdgqfSpxY7sPZcJ/GGPU4Bscy5QohPQJIPpVSwyskakLKXvOM8lsOcdZ+UueWBXTXm9
W3ntX6hX64KeAIGdUiZr7EbCRtinS2CiPyv5e4Ytl3Oho1dAo6G+r9gwjCEDPJknh+sW81dsFbiy
O3YKxJMNQXbHI3t51F1pX+6itbIx7ttya7xZj9rfHFPzmIbJxxEhQD4JluJ7nZjk3SyYd8jlQKXB
tsOpTnYAPBN9VicQje3wkayTZ3tfPpAJGWrEDkGcOdweyrBztQPUICJOVgDvF8SORBH5t+c6yPYo
LH0pVLex6AOQtDWbUncxw2Wf6Gde+Vkes5aj0pHX2tXpOXkLb9hiDi24aGFEjLJjHWthbqc1D8Xd
0hRLISuRTRbAqibxouzpTESzvj3/SVqi/JZs/f28W4piKYuY8/8U5NIwkhsox8iZQGV/2IOBqNgV
K06CWpz5Fbzs5l8Z2gzjNNrvzVp6ZWFFNewB/ULVk1YOpIC2oEVNWTtFgKFN0H5BnLtdH1XJwxCH
ZYv0CShaHM13CGP10frk9Jgc6EoFY3HHenYqnIXPIBvuktDeO/ERgRD/SQyyeNeWjml+v8aieWh/
It1NOChwbKq9sifWhCB5YUg7KZj3We1bxOJM6/j1mq2ZB+WBPa7OSbU0xrcHGun8Nfu4ASSB1yQe
sBwA8Lv9DgzIMCX17yBccfuiYJBp0SAa9/b9uIke1PBW7+cFCqkvXtds+visd8+8rPkH+4YqXuPf
G9u+Pe1ljD1d6+Hf2zhuxj+8pAovp6muLF3+P9PDJOpxsC9Y1GS7jFXvNfSJyMDs8vJuFqit9zBE
in6jQydhcBh8YqTa4b7pD5LlRYIw0pKXyyupLFcmgvhLoUVpwL/ckqzmKEiLcLIY4bn4TMhwVEwW
j6wN0HzXgmbkWrI/OXTRKem2qAUqfd0RDETSy0taCpQdJoY7enjJAlozjDAwmoIhCO9lDDkjGoE1
dZwBgPrFB0vBxMtkXpzYVRk/ztRh8DPo/xgqeJyMbWC7E3lAECZheSQeoWPwqtXJt+hbT1kVxLyC
W5AL5pwHkoYH2sXSJQDXeO/u0lf9xfQZ2Fhr2A/WrltXb8SDFPs/kSR++7v99dIsFjYQynVrhVTv
f/vq2b6sDFMiGYqWZyefMhs/xSjQBeMtZVVU2+WUycPpVae1YwBk82Q84fgW/uHB+MdG478/yC9N
FU56nVyseDDUQGKT6NV+5pPTRrGq4Lq40Rup8h2IKU8uSTyEfHzGT7CGZhd5XEPfj2eaqO8YYrjm
3oIUvIFKlgI4n9J1UR346NMrcwKCxMsmCuUwpk/3iTOg5W1ddA/c3+51xQD8Hb8BbpISYzZ8hYXR
6CN8MXzu6DJHRz/2H7d95kMJNZ0VqD9zMIwfhxe0A354Z2kMysA5wvWid0g/s5O5LQI84TSFSdbR
Ye90oj6scHNXmcwTT/tia9hqYAROvSHvl0ZTe2FN0UJBa7y0XhtMgsgfWEXTMgFX/PWdt21z5pxX
XBC6d02QtfYH/or6S4X4f4/GL8kDaUC4rlk8GtiryevpfQD6+UHW1AnoWCxtabFPnZ8+mOfRszcX
vwiYc9bST8fC7+PPhubKP9V3Bj+TcBOsM/7fW3SAgd/2PCHVbnZpwdCxxoEVIHkRUvgnoYWxkCd+
D3j//dN+dU9GX5epVvHTEBXR8INHJR5Hf7RpX5fxaTpdK56O4lkBAaO0xkLRnTHovUvANM12wRkF
CA4N1sY+dN8AP+4K6k11X1D+DWrBdjG8v/naUwl/a5d5ty2bfOidRkheBuPL+Prvb9g/TtD//Qv9
etPbJo5wL8yWX6g82efhaTqxY6wfpkOZu+qRRkV9Vc8QhHjOjUcdKNGTmyDJvT9d2r9sDv7v0sJa
oQ4QMo+Z+f+eOVkaZUT08WAVGnlqYoTDp0AdcewXEp/rhfrnmiy7E3uvtxBpHAw0H5YdZOFeBNj8
TSGs3alMR+e9cOsPLJFNQHKasE+seFDfxKGxcopX+UdxGxGbYoTJcHMKMAw2npFrcQdkzNRE9KnQ
8TIKf+qfs2fHjMjO+KMs6DTngZx4i4EJJkyiQF9n36OOiWzxh7vyW8L/11umoldWydEhT+d3dEtj
9Yq8iqWVeykoWO6CWJU8RO3StNscDojcF8tNPhk8NegxNitaNDZxKsgYWqN1W5gkdoSXoVulrqSL
FAVKfgAXYcIJeR4f9K35idlSC77kAx8AjGXv2lPxAzn+9sX1tN5qI4iLo148gUTq38kLK88bGbmr
rd3u53QhDeiEPjdPcAivfUBQG+EYatD23ipjH7424vccnEgUsq/wJ4fqaqd+ro63u0n3JM03SGDD
3EQoG53e5iDFDvTjns3hq3WCEvOdC16dHyujE1uDLQyAxBHWlJzjcgqDVgz2elSDjreL5rrzb1Ah
GSToYmCmERZhudL3lZupJaK0A6jkCXm/hGhdrkH0ADXcZDPvtwCGgc7xzUqNGpY8yqcid42Hc50H
Ck3s7M/veu+ppd8eBsAx2aWyky3gxSzPVo+LF1oOY+chC0cXIivESkBq3wxUkZMeCu4BV/mbEg0y
IEH7/YhE/DEId/C01tUhjc2UKhh30eZ228vDUzMclMsp1t+r/DPqzldUgsnm8sDaOg7B0Xph1b6s
r1NmkFrQUAOrXgOKc47G4g9zItFQ/3DUganJ5JBbhiqbv97HOGoytJM8glA1IArbsQcRabKFnrsI
IfoRkBv0z7ycDBOCKaycixOT9iU46LTVl8x+uZ+Bn5EnbFP1BfWuoxAgcpNleiZvNa5nzPzUgznI
h8E6oBtVr+shpeIRwfXVuyyM+cfSwsRPcfHxxeFxxUatZheJja6mDA72jZcbG5DE57BlXjsBOO5R
YVyywwXlLZvDqjs33KAlW9ChYY+UDe2gm25kYq/JkKzgFLIneqI3qJd+wIsVd9m2EXXmWiEc0KXG
WYx4r03pjG+5z983sHokuN/Y2ibfzREEm3UwwaLKbT1bAtAU8lifODIRo6ZD3jCLfekS5rTe4KJs
mDJ/VRzYWC7AqhzWhVM+IFmJsy0JtE60epKSV9A3neN1gHe8rFPsG+nRC6IEaoDSdOINlt24WR6J
CgyESNMgJT42D0giyy4nDlDn8pdgb9UKqML9d1UgIPCj9n6+bAkwapEgVMeoeclg0EEIRmBBkCQU
NlBh4OX4K85gGAkCjNFn9AoYppOGswdp/wYXCtiFPVznXTdX1DbVOs89Dazf8jEcK5bThpWPrGzz
4c5mBorA/7wSUrvmKOzHgP/mPVGNUxvGzCz1W8T1JJuPbxw/U8m/yveMvpmwSjbvzjj4DXSEC9tP
7Fouriw7eS9A7a9sDFwL8WntWV9p6qNaanOntQRbk5ErugoGNBLBzSKejnEflpH8kNTnadpU5zww
9iyGmiV9fN2aG/O6uWlO9dPt1CUANLg0+7zZ15xJ43m0/KWGL+UZ/QGjxmh5XOoG/kQMiw162KDf
YberJr5+2RiMSA0+nljTE+ng9sz7sMrY+5EvZ8PSW+B0Ho44364Ml6xmvd+ZcEJ0305d6N39zE4Z
2v2yytXhHV3vdJkDFR9X3rzv8gL30e1YFkFcr3mR/LQKOz4bxtOb+Tu+hGTSzekmdWEw9d8gXP7k
lawPACKNNZizMgq88Dtlbcig+Lc3ez7mFoqJdWZCBnfIWQUI6/1bc4zxL5jFtKh2vP4aLIhXsLCR
ovv6i/QWk1VF5lRwzYp7XFCN2pE38js8J35IIuAyDffw8LsSjfY9zqhW6iJdKYnOghVxcXmbUOJr
mNP1Dj4Su4y+sfRAY1gIs9fB+gTGqK17E8SKagsr82skiFBxa9CG1DffyBMDgLnJYqWusZKHcF8U
TxIsMQZf2HUp+m5SJom59boLQLR+BnabmJua6sKeChNYU3Yv/cOt3eg1C9yiu7lMyKmFrM2fm3eM
v5C2p68lzg0CHusMn5r4n+hJu97XV6JtIKcFhnSU23WWDj5RpoC9+RDAGmVQKo+sAi/+cPvBz5mi
+5CAO9NULE2DT3bvFLn141h4KE60MTSxv5Xv1cLjOjOCuXX6ByukvwwHfzdUqq2TaI3aELD4F/Kl
rtpCVyW0dormqZB/IfhdHJIaE+7ZviHukoPnJwHrVNg0hS38qm4DUw7D0hKeqzztmXvtZUeV5oj1
12BC0bl5sHTsnIkYJWORLYJbjI/LLMhZA7XxZ0lYYO93fdWGvzCxf2+LtF8GMn93RSgZdcNS8TaX
f7m4XI3VRU8zuu/RH9CqGFudTFryGs/9Q/2Qew0HAyyYcTs/pxfGVO7eCP3anWcBIkbS5XDM/QI2
0pd9/BMhnI/wD/VSo21dLG4wgPztRDTj/VIkGf1r9Aaxn96V62v0m5SJvZ6Fpe6gnGrw/E1TxDOB
E6EyH8py2RRdodd1UJydnkfXdgCotO4lY5ExnAi1H5KXDD45sV8xb+x3ROOnKBB+pddR+cTUhIL7
CpGsaJ9NiWF1DMu03mU9vOypc+Lp1dbepSokH1bNHP2smRuApbYK7WkHCyy54coMtYQ1MSQIxSv9
1Yf6jF0/suZkQ47BKWZVtuGQgfvzWsG7bvfS9Ih1F+S7UdlgYLH4SI/BpXWX9MxVIH/alXvBE5ZX
lkim3bgt2rNuHI3xZ4FI2Nysjd28Thl4WdR7bEYhsgO1Wdu+eumfkx+02Ogj0zuV+Dy6tChaT/PL
KsJowI9TWAKk+T2sQC6LM3iV1qD59JQ5nMg7xdMi31daWErrGz9a3VYtCrqdXPtk6vQwmJmhshGa
mCjy06T5lKjq+gQxy5wCXf1OoKHbx1LxIU51HHhX/5IQ5PBIMOFl/h5gTvLjA8YA+i/F9BXNZ0FU
COUoMdpCdG8Ekk4V9w4qC8yaZN1y0GNSwIlCQ1G6vC0D9RwG7ouNAhHY2UWMAf1wN6zTHzOQBtHR
1DFDn0GYVN+kKryqBCmws+LIQJvHFzduu4Io6F04MahI0FW4WhJufjAgoSduqsBENlKFsMXaXZ88
sW4obkEHGeRu2nLyqO0G86/UH/MjpSvDq14nr5GjEAqFn/e+lQskYMYnUWQe7J9d73NLvcvm9jR5
o8/E4eYb/uwRolO5EP077XHcmQFqxJ96Bwv66eIhX/GhduMMT2twVmVwipDl5IeGlzUxehg5BNPL
+MQ6gZ1OCNdjAubYRz6thhGM72mwOi5C3Dmw9+ypd3QAyzZF30IOZ8Q5M3Hx16u1sx6SnXWn/ly8
6hFHue342Twlu/ziZpg3gsZbXHJyyNFzLWxV6CAofK8nSJDSfthxPNAKWp6F3mdy0Ut+j0czYAcZ
2iFGM09Xd0lis31zAwUFCvCWktqI1b1yl56Mcx0u+D/WJwM6U0LjLutujZSRLSafyfhM9k89DnQs
IanEC/sbMsvFLe77H+Udxlu7/ZzF1Vsa1gZDcvQMUDLcZSPBpzXvSdCFhUyd71YODoRAPz9wpKPm
PLF66VEuq95IuZ+donDVjxjCz+HG5m/+VKbR0XhJ8jYwboFp++kr9fvSBYUGuIRkwaz2fX2SQCv/
dP7940YSFzaE5ixblpnhf8d3Na3teUh4LPWgJjSPE+599d7fKWtyeoJFbtSzaRHccGx1fAaXP8wr
2j8utrQl8cLWAZFJTfzfDyDZ/coqS9xhOs/oPB2Vg+/eRJ3vIvU1NmB9k7FOr4ZDCaQnvyk3ERww
C3Ul+vUwjg4k3zGl5lA8PYQaRCnk0E0X1hx7AlpO+lTN09N7GXEaBOREzIiVyQo8F4aI39kQVfZn
H2/NyZ3rEScTTpzZpx+qmAZRyqvtY4HeBPSUZXaBDQdtlMgH15hd0MnSKZ5ADbMWt3ncYJiNeBl2
XbpuZb+v71JlnRTvE7L2fq1rvhV9EE8NTRanc2rMIKToTplhSXpZ7UBDL6JNFaKbDZrsoLDf6UVL
aHXpZ5Qld4Vcw9cY6eUGngeyIBx54v3Cj/fyTRkYyTOEqxaIQ1hUBOa03DiMX4WrMcDOxU43BTAW
3KL8JU7Rz9gENoNj9l6u8sCda9u5RVuLRXjrs0FR3MqFhUA94zog/nWyT/lw5Rixmbnvo4CruHIW
LnaW3bP/Mn0A2BqkIKnwt+jYZcHbJf60S45QKBdut8CGnlntR/Vtw8UYKhcmB6x3zUO5EBHNZgFf
/DZR+o2byOETmS7IB5IbXn5SsO8sOIquggNqwH6g2ECWWVp8iEe9kFxU8ZL+YNqfuGACsbom22Q4
85523WNOA5DJyLMsxa76IUMr0jFB0ufZCrIAdBGhVW9T6IeXOyM66Pb7FZSJBVxbI3hB53MsLl5+
O0AZBZYGRSu5xZi4pmaIUoFfJ/+Yv0vimbszLgPZZpTWhnRKrfux9s3kFcrdCF4SsR2+m2aFPvap
NXw2fb0PDIVSR4cT7PVEqvOgSsN6RnmheDDv25xl+k4x19jqaT2gKCtuOA59uqkxw6OFc41up/cv
uXzW7YB5Im5hgyCueViAaBxKCMmYEPuz/rssZ+bZDrgENCyDV8FUV7wKzqFQb/5cbFLsfWxfNe/q
HBbLeVizZwP5KFFIsE+mzMKE95I1Z9eqInncS24oqGGPQkhrg2QK0elVJplX/2HvPJYcx7I0/Spj
tR7UQItFbQhNTbo7XWxgLiEJgJAEn74/RFdPRXqkRcwDTFlbWXZlRtKdBO8955eLNHVMItI4YAGw
V9PF73DEGyim51P0XP4B0pb+Fm37+eiYoZD312Naxu2//iH9b0s6m5U0cnTgVNjO9ljbeIMrYo3M
nCuNAX6We5ejesKrSR10lkIqZF7qG4xGtGy8Q467wmuCihVxNlrsgkUdTTVWB6219efUztG6rRWm
HKwK7vy4zxiv+lwomJYXZ7xJtgES5cw0oMu6DsKgfEIWMZnpGLKgFUxH2cyAFbrC7oBCh6cRqR9F
ghd29OnIHAZX5nRMlo7Zfd0IBGDvqZ2eGwBNJvBBbwNxAKJom95pz1jUFxmLBzmoSr+ZjVQhdw5V
MTBVJmwnykRnip8b3ms/vSFi5TFyjP2fLJ4/VCrfNxRF1UXVUuaZ+bt8K9KkXs+NEtqPKJGvfDsj
SDqdETYOGtOv9yMAysIqNpw+q9gF081s9b4mU6fbXfKtKK+a9s4Y40XDuSfBklTrNvN5618vUC3i
Qn0u32YdZEH7ySxTE7vVGGZIg1iSC2zsrH63zwqP/ucQ21dER9TJfUHmRO9pvZDRJYsMbIFhnW6Y
g0yvyMCRd3yPesuJ/1T7Jv+N3RX24j/vxbdnMImTVpRbnkGQwaX5YO3qEPsdO3W/iRwO2XXz2nvK
Fq+APd43/h97JH5odn75MEirkS2ZCEbD+nZ/djejEsjp/vFhdE6ue1Q9FxHwmRcjzMGAxyhydiLx
mW6VKz5WJKAOe3+dAMPZ4KE5LtfzprcO9QRg0Hlw107PKGls1OSpEu0L5wb9LWJYmv6tXarGLN8q
h02rFLamYyz0GFSbzO05JrBZeWcs0qhGyNXImdxRGvp1ugZp67EI0PEBt2t3VIs3s0WImi/DFQce
dDDjcpO67DrMeSguLrJnIiIHFeecHEE62F0nz+CyAPWv1ioFVo+zcgMJPqo30U26MMbeUSTOEDug
qjAd6Lwg2hA8q04mBPzQqC0AbZGQeCg2QULkzbnZsq/lwF8zFOi1Ogo/QFqo4zM2WJdoU7FcJC7V
QUCo6KZlpvgA62wcb+ZZNQNPXiG1qGxsaE2J9tOjH6yteHUHvTVoH0h9Mr5atF8/wT1IbrsDbyNG
cWHpYe/2r8lTDdhA4mPPdxrfJzcgkC0kBhl/JRpfX7l6gxCOJXu+P2lB7TOex3NX+Qz/ZL2DR7C4
YblbMKQn/JAuTCcnoYBv8Rpw4XT0MDu6uh01nK6bs7K8sX+Q5nYnJ5+8tORdYmTz/DMggki35+yZ
BKm3sI7RaTebAYVR7JKkZ48ozEME+tzP/GVmPXMxXLUzZyddSbupvx+rB6IahgH81SaY2h2rjUEW
SbzMAMFze1QcnAaXZpMVy3O0kTnCGvuW7gilqVB/915GvixIFM9s7bIGXttHQ3yvpzVciv4mYJC5
8fm4CnWRl8NNWwlUG41r9ItT9n6VgFvVcKiWt3KZnTcc69zEdIbRx+Ujaq9XV9uE+al2QobNE+F9
ILeUDq+160EqVtL4iv0B1pVOmROKN20pkAg3udNEPIY9AWHqG3odbQRPSeaak8Ml35ZhMrii6HYX
R6emCR1NZJtQ6mzlF49lUVOWF2HHyCgrrnZ8tzT2aUy8wLNmYOSPVrWtos3QePRNCaxeBI8OmwYL
gwpjEp5zf7i4xpvBPcqqeFnWEWWafHmHsPeKV8kVak8ZA1wd03zT+x2WuJ6iAxZGvB5dqFqhisEZ
CU/say03iSuQv8TMpRbehfSW2O+KJSruWWjJhA98Ua+12KNxudsl2fvYba8gSjR0UkjYOtXgcALk
pm0aXkqsKNg89wy6d76g/B+2EFtW/iAh+DujPtuIKImoTmCHf+iDfrrb+9s1VU0dgrOd0P9QHrSx
dsmG78ehQBf9xISeefHnCPL3Ou/jtxekJo/KwXxXvcvubC761Z9WJeXvSGQFMZoIz4km6TswB6fS
9JIEUnT5Mp6IdZSpVe52MBRwbCeoSgyBSUTAE2sgCAyeo9EGkkBqT9Fi1nmzTQb7FEQeDhRSId6E
5+aBE3KsApy6kMR/uqd/rE6/XA0//cDf7ial7qhUyEgRAxey02DcsI9AJGq+4oK8/z+Eqf/dO6SS
1GYQFg0z9UMv9NOHFrd6b+lFR0GDc34tP3pfejSYX07pvchUSh3tlvTLzP89vPi3Y+DPr/pNbCKW
o6qNKq8an7r1EKIKAUuMfTyWX4g9qS/805Pwd2EkhLKZGgpb2dSBef86eEpnWm5VCqEdrswXztCj
sRsBNqeH9AWo4oCzAa4zBrhepLs/bcyS+svIoRg0GGsqodjz61vfXv187S0pa/R55CjxOrUYDzG8
acfGDNP8LhL9CIUUZzTnxZUlyIONw2AP6M4tJfSHGI8nF9UH3Aa+d4xex/otyvymWvZAZzgNhI9L
tm9w3+ZPMiFz/UboiGN1z4QjjSBBPiNafwUqWP6A5+AcFjV2kn6WVVwdVHcwYXOiicuex1cgkXCO
2tXklVs1EDDO21yb9uPE8+6pXv4+BX3tkgZMGAjaLf70Fi3VOKzShoMPiJLZWTvVL1V+PwbNw2Vn
fcEo5tEyugRdbRv9qYxWDMn6otgygKZQai68OJnBkxwo9+oRvWqqrVO6z9t38ezpo1fLHqGxNNAU
Tk7iFw5W7HqZL1yXbJIUpamEXsxMsAM6gEikj9x+Oa6a3GfLKQ+cgKPqY8z7/VMsi78oYn58rCYQ
NAi5JOvfiNtLHus3uZPgUl4YzBC79n4FD4VRdc4sWOj+PFVqQXpkPbYRMpnQ+xkizSV4aMoaQPwn
vSnY/c5LokBQ36Xs4S1KCGc6WvcKDmHGcqQWjQPKI0VUrgUtlxwkLHnE45IMOz3bKJcgMX0pflVR
3cYtzP3TDWsSTwUmuondzgG4v2wBMsnfwkuNZWWfk92kIYnVla3CPQ7ti2YGEDjx5LAKKz/G71rZ
0JVXG4bKm+U15wdpWyx6CKStuZCfWBwBhTGw3LSFqa3hMfPbPhE3wpmal3XrnGHHCkcz7643KuwQ
Erxc868Mms0a3ssbnBQZCU5zMl7w80q8efgTAFjIv/DbPf+yG+O34Os7/HnEeiE/s5BwPqtEPGMU
Th8osJaqPWA/Gbyj9m46xSJFHjqFVrQfJsx7S4VwXoARhrImBM+YDK7wIIcIXwyfiDeryMFcQDwZ
hLO6wpOjLWVlY2CiJsMwcnUwqOtd2dtqbc9dggQ5QHdhMwBdYYYuQHr86NLbuPfRjcP/EsIycobi
MZVf1RVCwxac0zu/TW9KaTNhIsv//cOHrJoT6y9XxfzwabKuouLR6Vj7BgP25yytLiNnShKeW8LY
aE1B9zvKDghmPuIMfpOBXZDDYxTgw1Wp1rSLXbNTixUxi4FJE/XFGZ8mD7tf9kXWYh7jIqPcYfRK
whgRQcwOXoenbTyH4Auq8hRBQkYd6QBerW6jwbOwbQCu3+G/gxyx7msQPataFyNWg4dK3RBOC0YD
J1au8CdeZmBYxpsdJoo7Fr7OcHNDSPo6JRs9paZyUaiB8ng5sz/K3nj1RZrsWV/Gx9pwzhjaOYVG
lm34kSQQr1SqBhIdbSWrybN8visRo2FCE08coWREL3pG/YVULRQPqbknkhvAGTN42lu3k/G5PlqS
i4Y4ws5VueMmGiGA6fXbVrLXgEWjO8Axel3pJ8OCLl8Mw0fDcCmHxCYO+gYtCmbA1Nfvr9aKsVhT
V/hBZX2vEhuJ3AnhMRqe6xKmIzH4utpt9aAd2Eyk8Dq5eu4J487gy3315c42eYI5bEk74SGbpkXC
Idswr9pNT9g58ysL3nTKnJCXSB57BK88icba4u+K+56c6HKlGAec/dj0gotJIa1TlWtSD+TrPWwW
pzRy9NEXFVvwUb8a+TZ/qs+wFQutWZ/TF8Ay5ba5ftHI6d8mP2OmJY69x0nXu0kR6qCwEQIx0Nr6
kJo+5uuUncmRexRH9rUn6SW4kl8ZDjxt6HCUdi31D5fspQTYSrcjv0ruzbYl5vUySAl3STyNvZMP
FcWusAGUP2+F6thz0BCYbnjd5TQizE2U87zAQPYkmK9eR2SHECp9SJCmVvhTu9TEQ47SgYRg9kq3
tgBbjj05BQAYsh+/k2CgAUPvSG6yZeDgxObnHPHYsiNe2Dsz4raXHJJiD4DK6h3C+Jd8y72gTTxO
zq7hAlqalhsT1MMyEH0mA/+CJUdEfCW11bcMIvZQjNFISgv4g6yvrMgT9XuDCrh2P3GwTnsFHkbp
n8XxQxhCxVxnB6XD4gethrXZ5AyWbdlByYzvVUBfEZpw1CQvVbxRGY4PnO5YElltbVqfdVfVHAO1
h0y8+6L8qNuDstY/KTU1WD30DUkwAGLnu2avrLj3QNd6vlP316fhnaIYU7T5ZQdrKX2ME1+A+fr0
sxd6Tlsz6O9ja5FS5KVBaqJVKSVnymo3VR6qKxZsFNb1JYyM7pBe7v7oHPhxT34/ynTytCF1ien9
tTMkF/ryJmaRUzRB/yM85hzZSrnWjfmEVXp3YqkXCMIq7nqQBYMIkyhQdvOxuoBkBtdmdocjS0gG
vykoM04S0oDbQa/WZR1w8YoCKuPcjRB2QB0S8O8NCEdoWuzu9OROmTW1Yo5Pm7SAICdEiShGtGzu
UAWow9H7mVy0LlAg1etqWMwLOkhhSAoSpnlI3twmY5BYKAQ048WdEr41i8HVve7TmmaDHexmnL10
UGyAHQ0dgPPcpDqiN5LwaQ+3YGKCmaXsXmvg9VyYT82CBAVQaOLEFiRUe9ZHRyYkf9lLpHfM4gq+
vNlMepYn2WMRhGpBTQdsTT3FPDimBHHCg2kzjttlK+JtufXQ+aMv7S2UUnsFSTGyD0wOU4ijP55W
sqOYLtlLZL9n/CIdmkT4OrkLDDCj1YWAXa56GQFC6lAOkVLLSSAkJ+v0h6tN+kX4zM328+Mwj10/
7SRneiu6qALjucJDU18DuUFyeKoS5oQyaFGscNsjOxZyrGcLrqTf36zyj5vz18fRwiVhirr1SyOh
qbelGg28vrrhV746BJCsZ84qd1PcwJjvpLsIijazwTgXqRfBfwFGeSr5fRyJD9jfZlGdd1uPfrcm
kQi9HvdQumJIXl5exWVEoIhr7TSYqcQtUDxyhjT76MCzx6RYenmA1C+o/PKue0Sz4EF62ySJLLWA
yE6w7sxB23mzh7AJySJh1rDRyqywHTuoDra4H45X+5gux216MN6uK25ybMWm1wtOdUdISshENecV
aIc6OIcx9u+bq7i137/N4Dk9swtfOebr99sKMNwnrh3MQZ5xMcYaFCge2qgzwARQ2aO5jwDNQmbE
+X8R3PEh5TbaJejJSIsQw3NIhsyj5moIdwBzPOuAJX3AO/tshpZdPuJj9iGnl+pu/tcaS8BhhlTR
SRafGQGK9HZ41f4M0IMbysZnfig2MumV03aDMqD2n/W1tclDTOfB7H4j+sinU6X45Cd+FgPhoyvh
mgxnXMa7/O3i5lsCoJzyYIXIpGAE2DIrbwoQYMTE0oz2dLw9//5ZklD/fB/T8I/ih5LYPQ1Jh7T9
/jDXUyGlg+XkjVdK67kam1Pt7JsUbKBUwc1tiaeh3A2NQ9xMJgpO3QUxC5q1GGsf4VIGziBTFNW3
b7f+QpzXqaF4sPMRvQiXg8FtNrrKPPSV91pBdJYzuQRQbqsTEScCQacYsByDgGIkcydGD/iUywvM
OAIvnmxG5BCY8HBzoK35J1569AVFvALHvD6Nk51+FQBGCB7E5hGgiqAvUBRen/9W0XoKhB4CNpq7
G4oCoVnyM7FZSI7VzYq67GDNgacRP87r+fX8hcJr1reh1MovW1jMQkQgMHkpnq2OI/jE/oZbtT1O
L4B5N5fw29Ynqdxp8f5Zl42RHPNt8dGstTtZIy9sMazPAcXrIikMW6kl7GyvIs7uwtEX0D3Hrqqv
xCWdjKueXtj1UBO8SHoCX1ntpJoBysu39s209Y0Q8hZfd+ZRPYI672+7OZRXAgH/YPx6nhOWrgf1
XV1YFHZxl5BF/kDWJxJFGy3IPRM3sift7DChBpnPsg3OSHYJthZ8qcvz7hIgNCBK+4zEBa2tg/pk
5se/dGMlf3UfLOORD+3h3h6ByBIHpzGK8pQjedXtLR1UGJHeIl2a4dlws7tOe20iHwkMnzT6GqsG
zAyukKMyfNeFbO+cBhAvBaOvFlC/8OdO9YlXAqSfqQeZIjJ3B/03Xstl4vePtXPzptN8ocHoMDOU
XkViOoo5viHM7w5M2syMmLM0Ptkj5kfXh4TQJU2L/LY0nBjC8EXBFyHZXlvLfHYo7W/pHdOcO5mL
GvnN/N2FDWIdJ/ziGfvdjM2i1dgiflvK2xLOdHwve39oXZYvUUQL+Vgh0uJTQRSML3PNPAIPr/DW
Y2B8S2CcPdxxBAW3bsrKh+jkegfVUE0L5H9saZMxC3ginlV26cRD0kj/rozvmKB7RI78aXgnpHTE
gr+j28HRhPZ8rmazU6Q6zuRIr6MeWNsBp4m07KycNQLNEbQM+Z3mw7jKXFhd8qsxG7tXrxeDSNrE
EuQVO4a2wN7qxEt8SQfWa5J+QEVgHinoYxnv9uwxnEotaSWAiB4mXSR1yn1HdlkctD5RT4S8lYhU
FVs+zuF083fBJh6za1cohX+kaKFR9lkQcC/vodr25FzAtS+YYu3ioCNLcQKczaLXtgivKa5gNJGD
vgqNCnfhyZju+I25rj7J9K9R33BiYzeB+6oInkEaRAuADUm3nxOrcqIi7cuDGRaIefgNPjCbf05d
P4dJdUQVJ0FbvRJRzTZ32VofMpgHqgx9ya5Hp7aNaUm5m2xLOaX4yDi/uFHz4u6SB5QITojI55w7
qqI90zoRpEphbIJhF3H4bcuMlPMbmrF/S9lFSvI1aq9F5owKlRRDYv5cojouPKtfxt2c3DArICK/
RPRA0xTPgBQq6KQaTATTWwI7M5v87HN/RK+evjD81P6ZaAQE/gA8CzAApDK6tY8vASfGsuv8onVn
am1MA8FcksI5cKnPoKFYrFgb8Qynby2e7Pokv+XnTXTFC/IKZopvE9PMoEDqsYaeT5pAWJKvNdAZ
RP3S1mgnjC0LkUjiWA54TA3c6LPEHnX3jEEy+QFQcKnzTYoyNFsolrgaBuGBQ0UiPhg1Dfypa16/
tNxtHujaeiINCVpLSoMq3icWgP+6s1y5dnAWlaFMafQbKXUQVQBKg7TSAXSckWBHjeM6rXzorPlF
+voLNUj+KH02GwN9w4WBlIxLy5nhblvhbR++BBUZRk2uz2r+Qg2ft/Q9UlcsTDBkCeDpncwibFcU
PMgPZe6SlTURXIDp+8J914QNBumlbDP8eAJCs8ucHq5Fh1xbZM+VsuyFPTxeP7Mui9oIMeGdpyB/
LIZ7YEwbhl02lql8lKVjyq1PUI7FT7kGgXnE4szkgOB9pZewia5o2i/tOeiHY8IeZNg5GqCW32Ev
ZfATFAw4lNsTxGhwDvja0/TC/UuaZkOSHcAwp43iXuM9eYB85ck6b8f18DAcqQ4Awi3QIfek9crP
whxUTqMca6tHvmEPlYMXYa1Xu1FZ/9AsC/lSRt2BKuPsV8rqGrDUEn3UrhGc2UnhEJwUt0FX0kgG
S+pG1ULep5/ovpiE1sngxbmvU6ZThMPNQ8QJX4nelc/L7LdaHCSZL/rqywwdh9ywqywUbVIEeLu5
czcJZywlBtv5IM+3zX23pnWKRDy+8dJqCKplE8Ktxsp9GpRe+3ljN5nVicMaaWXJZY/U24+XBjfE
4zUwEFKU2+zGP49ssnvF5OkbLk6cV6HZ8MMExNovkT1P5FOa26Tf1eNhksPZO6YkfFtg74TFmS8m
wDN7hEWUIb7hjXQ6Y31nOyXeEASazCjgcaDLPTZjiff4gBDJweJz01wy+UYRX7TXJL6CH0Pig1Lt
3hfT4Gw81mxHFdGeGqfKlm4l+E+yBL7oY8Zf0u5u8gYsE9VtT/qoBwOGRCd6vSHn4bPOH66xT07v
7Z131gD7gI4kTOfikVV7HWaJHaotDRwpR51GY7TpjrBovcvtoMByC/Zs/rpRYYHGeNUKVLftkIgy
V6HNd2OeC7IeFPrdw2kIc34lrj1CN938iAKLPwMSnh3J4oCBzz7OICNB/TbJL2m0jhQo8JFL4sIn
wpM6HMXLVtMQyNmNzAjidMKSoNkbYVCpvoJIHhWyHtrjwCCGOO8dHVXOyPOmDcEMiJFKp2+IuDyR
iH5PaA2ngRbGuyuQV+0NV0KXocPumpqU9pqqJryxhd+86/SOlZ8qzrhxPaKq4zcZJGrofQuEHjXb
5VM2nqJkw0xwfZ4VNKhpEpAX4q7B6e2z+ERUiMXsDgmPex6Wg41FebzhaZgYYTDRcMztz7UnMeyk
BOLZQ7sSyBu/+TI6oFlRkLomGQgXNxZOU7aiSyaBREUS+kqkgDYyhyJ2rt6y3S1A/sD3Jc0XgAkr
+b2jV8Bvn3vHWOofOanETeR00rwxQdtzxDx3Lpl6pIuCPvfSCv9+5p+np2vOklUXRDYqPcO29MAb
U20pCeAi7w+42KX2tcceeX2kDy0a6AB4JJjN8m80TKDyod6AC9m6bKeUXDWufERE5Ejj07KFnAr0
T00Aev8a8iXeaH4OMHDNlUwk5bbMgtctS4ss4M7yhkkDi3lOCCq6+HA6KrFyF+FzZPGsnjKiu8gB
YjaHO/msSft1MVkPyGZgsfDQJSXu0ZCQPvRzah2kN49GGIEJIiLGaAoL0ef9Z3KcTLe4nnq6AvcU
m9gxJhe64Ug1QElGywiBkaGZrnRjx42mUY1CUu14Km4fIsNCS7zPqvCw27Tp6lrfVe9pzDqFQ88o
XwwzKFO3ZYtMXfIpJex8DqJw9rjr+oc7FzkzVB8KxSlZRwX6y1MnA+tu5zxb9gcNMX+3PuNhqjEK
2RI16leXbIE8zAd0cqT/KKNNInFXlrMuIYf5UlyKxGYTAK7s0jULm3Q8mtaEC9PtnKF0lXemvE0Q
bZrIXiDMiXYLhGopRI7FNzm3hS0/O1PCC7Y5/2pnUqgD+Jv2hFLj/YL3LshJ5sMobEI8UH3kmoAT
ExqL8GatxijQssNNBIUb7tXyXsDn0xH5x09E4y50A1BAePaNOZXpBmAeEs0Wo0oxCDt47N7a9mGk
LKBjxec+HQ6UMJUm0XqeRTWcPyDoE9oVMQWgyRA2mJaqQNGWQ5jYPO8agWDAI4idSaWL4IeAD5m7
tsYRMAoN9CnuXbXxB5PwRfJ5KdMI4qczHAwOf2Ut8WbdPJDfCMS/pI4FWH/yOsLRCR619d1s1hnc
psNq6VwLx7qub5pPzxTuWC4GFEHMmgljxwm14sicxIun4chKBHvMV0su0YBTbeliwuFb9Mx2UVXL
FC9+GQWtjiWHlBj1QEoJmsnHsjwahjt2qxwWSedQrG0TFKrY1ng/zSMNkQtDfMmEbUmEvLaqSM3A
XpUBffsXngRswn2Y1jCGzIOJ9sK3h3Cl7UR8S4xKhRfNzq4QuZXiGMWeCT4Zdty7DZ/K6I3zNeyb
g28KS9qT6uhOkp/L7DHSyCHxfoBwtfSkIMwnHjTX8B+skIKP0p7cHWiryhaFJVHVp7ZfGeMzFX7k
B9yYiZh0PmfdBSN6Qz9lUM82cDD4dbK2ZuM52vbZMpm/pAS4ihw5i+igHuJHRhd52y/1A2Gz/OTA
fxSLQC31lIcdrtqdOnrNhdPF+KyHtSludcqhWmE56KvcAILksO7k0jHbp+lywJVp3aGz0fWwabcx
ycCEN0tknmwMP018Xdwr3VFvNqqwEZr9Bb9u6tG/01dPNWIvFF0gf4QkGHtCGMl2ouEL7dILYi6P
ooCY81iOdj1OXWK+aw91oyWy7vrjnB2N6sW7ELUMoshjontnifHlEFthB3A57SiLV+ptgYbNss+s
5pUfvQ9f/ew+SW9bQmbLiCLpr6h6hkmmWmsqn0d4j7En0t5hnFDvONZGxK0YTPFfwcEQ9eLd4ieR
7bflu3BgULukfEHZ+s3P0nosxEOc4+bIns6Z38fL87jJovsESHiO02WSR24RaUdzelTvkepUK5LQ
GjuhxvG2tvjt5o8t6GL+vXeqEXbtMZPuz7kn9+4ZOnV0p+u9iUMNK8mG9GUgVUDUig95ytZptrZG
GnpZ00BwUcB11A2T5EkZoWeUexgWXG/EWOqdzyFxX3Yqu2/AFWY4PLgoXAWfTwJXDEP7CJrsI28h
qQ37QbkliYXFhWFq6J4zfa0TxBFLDzXcW9ChcK8QNi4InEud2pf28aNxJ6IpKLIXlCWIMoHWCPFA
uePG7LPLFtAc+0y2LJRtgr6Az4v6rfOKx4smMQC98ry6oZwnAIlMuJg9co1bQzuxkiFsK7U3ozrM
DQeC24obGXm/iMaORCoo6WGteVSy5fUJ24TFi0ebGZvqN8z+VvoyiT41LB3jHMmsGHQMw49fQVht
GSI6e2zGx5KM0IbP9hhdkOm4zXzGh119YN+PESjAn8xaQ9xbmbAYuJvH1XAsj0hL9tmGYXyHgR1j
xwPvOqG7jI7UhIDdFl7l9m8MorcHiVBu84Uispn8Ll5SZ6zdCokk6fQkM6LB0nJcw4NXj/cJ0U/p
O0aSPv4DFi2Zv0gMZviQFndVVSXVkMVvRrxUvg19pGL2ID2sWwpNKBVkmzlxi2h0lepP194GQIB1
GyvHAlhAq4FLglncsEudQgeqd5aaebqyzPcfSUtfsiOiB4TyuFiOXt9hrlTMTQtIc65AO5waMxlF
gV/TXFwlENZCRyeH/mscP03VniRQpONIG5Qn2Y2EU+yWSK/ppFgApOg7ClkEV5SY/p60JRljLMuz
ZiSmY5iF3TY+zRjxhnejQYBZi/xuqFzlI8HHwu3OX/fO7CkrjwTnN6onAasjUek3mp9+FD2iGDf1
I7aLceaKGbzLXe7zagbguys9XAAnSD58B0URt2K+Lm6Iuq0d/Xe15pHug6FU7pfJzGUCAuIfRfNJ
FA3IvOxeDt3jFZ8cyQb0hoNa3hx0NEKC6djD5zfIbq5v+YFF2tMIvbjT+aI4jYuMjdBXjPgsQ6NT
Gk6JbPTmNXhyGcQqP6t9i689xlbE4/jl52DGOYOVR+nC3kvsL4zT3YTJ22VKfGvDs0eIn6fx2zo3
1UEv+ns4Wvk7W+fPT9P8tP3MrEx6J4hXnqbOuegrnT0Mv9XNVU8TMM26uGtW57W2ze7KRwLKovVl
g+zQJfWq/LpNC/aPxfAAEoCGW44c5Q9YuaL/7bNOvCjKaFHjcf8mp7G6PM4usxZtuDgoXZUPVvI9
EuSH6gWNEuJl2FbuwPzRRLphpye2POwm0lvxXGouYl9abi5El/BWHosN/SjQNRhXIfNmK3nA5suC
hBYGG57JMvdcvShkoqnPpsEuLtxZtH60aNAJ1glBHuMsbDk8oRvgGI/oDOjzxDJqMk/CUCZ7qhfM
kERZo3kSJYx72egr3PnG8qr51vVdbbZSdye1TqKRFc41TCENr3MLjOEEwZefsnlTKjBJgY52AMvT
ou/JkwQpjVgBNFs1fYEWhquTfc3+THhZJEA/YmJjtKGIZh1ZXjFacs/8QO/hQDHg2PAvUeXRgssT
ru7E0kMLtgNsc64MBLiuBkjdzCFMClwc19CGb425IGVB+QTBRlyjE083MhfxAwFHEVMegOJmnoqy
FDM//18yW4wy08uZDG+ETJaU9TCZY1GJEbMqT2rxXhfPdduBa7zcyJ/mHq1WxrDkk6rCIeBXI9uA
sz8hkhFPt6spwTndk1RZIkNCJpCRVsrA7PaKc0OsUEAqzRLIIgPx6W4PeXrMhMc+pSlny+kNvkNA
DsBYlZBA7TZIT/COhzjjMYqOc2BXEQX0nbfQU3DI/aKGEzJcBOBYNEn3HnxxBW41fJZLek7C8mBu
1cfsM35XVzXqaBudUwNRoKV29CYRm4+0zW4eWAgR2CxudwxGzJCk1CPQnS8KPNv1lkAObPHDzAko
AA1IVFwxmYW8ifiMPwRLKn0Q7GXZK0pf/gU0KckH8qIxZQUzsmc3L9M90DmrhSKgvNPJ+M0WFz4n
nuwJnC4/NHh6AEXG+ReJ8V/AEkBfS7YieG35lbWMkCj8ijnssWHyjpcJFg55lfU7WX7op3WRoHUG
dLHr0pkE5jqdNyq2TTUoyZoh32FBHsq5oWIDXinfxwyClzWx3fKVuUR6wFVECQ67al+Hc4DPHH3t
T/RCQKfMEObZq33TFgJQ9t+fYMbfccOahMJSQWisKvI374SaXitRlaknIL4EdfeZ3YecL8KTRjzD
JSxUnRzF+oSZni0shYEB5GckjrTF7R3PLPut6Qxwmh9Jt03ZN9TtlBOSUnnqPvYRql1rFiXbLGOI
AJnvUijwBs0hX6pXhZoPXNchVfIn6jwGwrdxW/JbP+gXBzjEljgxZo++vlLrjU5ocxQ759m3vZgq
8kcYRlaSzuZFwSzUGbu3H5sKlfZvEwHjv3+jfh0cZnkY84Q59x9Lov5tcNDPV71Ni9ts0oyMLYhz
Yy0ncQkNlMzdTntzsknmpSppQwbyjPFV/KChcRxpbynxFe5zgRuYWc2+ovFfkXr5aWxFckKERXY3
+6qqdRe8l6dpTYVFGppPcRuO7ZPVvwpMhSyFSP3sy6a7q/wZOhxO4OmbOZ8SjRNGYWY4W/nQt/0j
BP6cBoR2nfSEtNy3+GI2xrpgTrY/6HhiOSrXavuHBOlfL5v5/YGUtQhCtHTp+/sjKtmkGZ02K61J
t6LmDw6F8XzetxfJB/i/c10X7xn2EPwtnvE+J+JdIeiJPgsa/Dav48P5eGUYJ1yQsF279Ws1nOYH
gpmbVbNCro1YbYFDDaiTedyDdNrTseCCDGE/2Q4HcmYU0Giciy/jHUYxOO3b+Y2vpf37Z+FX8fO3
3/XbtT8SBqlJZ37XfpluOSjWJlNJ4SqPiE5sAixvx5lEVx4QYREX+od3+lex9/zqyn/Ez98YcLEZ
h/SG0IJXp1argWJbkWm15b1hKTwT6ezLDpLYcv3731r9ZZz49rrfROZJnndWI6DXI/gBJdUk3ReE
Js/ZwQHgUhEa3lx5JIbam+xS2oEfkjDIl+HRXCqBLATcncIRF3jjgSdJvqYfGFGvZCQ/XV/Bdqn9
vOD159rD20YB98ePn/7/18L/Q1Y50//P/3SrO6/d6//6LLu0m7av589//eOh6eP+daL4/cf/GH78
67//xOdr2/3rH4Km/FM0NM1AmyPLKK7n7/X4+d9/y/wn9kYDS7wo8yI4Pv5vD7ygiP8UTU2d/ybG
O1OSmS3/XQQvKNo/UZ7xB2d1hmjw1//4n58OT/oUV+XvmuC/2WB0xuv5PxJmE83QLF7urzP2WEhj
Yo45ElcsHAq6imrDBeszDvgS/82ZOguqZx0Vm5xDw7TNMECkfLtUFiCtf/ju//W+RBcs8h9shhqW
nL8JZT6rfafkVcrJiha7RTEeRygwGhJTzeVPH9O/34ifq4/nr9N/VFM/XkkmPo+accLKf/U4EDeW
KikF9a5RGsRuRXq6r0eh85OYYO9IJJvk0oOEKyYCt9+/8l8lNv9+ZWv+1DEdYfD4dtW1Ca6ZSijQ
GdfZxRnE+r7JkLr9/kWkv+5Ov77KfNz8tDtFxrVprLyAMGAr1ac38awsJmWj1buWch4J7k9rEH7l
u9+/7rz0/PK2/vTLfXuctKku+ID5ADu+QVGsrJt62mW9/qfT8m9fRlc1UxPlX51Sld4NqjoKxDCr
E+1TDGCXB7G/KZc/PI/zYf/919FEBZmnqom68j1OXxqqdqotfp1pyDLgZFVgWpZVKFVNvZzv/4u9
M1uOI9fW86uc8LWxIwfkdMJXRRarWFWcSamlmwxJ3cp5Rg7Ip/cH9d7eYkkmfcLhO0eoO3qQiByQ
wMJa//r+qGrEfSW79Pntp/jLZ+DLkD3Idm0sLILAPXuKQ1dWuT0nPSlqrNro7EJE2ZCUrdO/1+1v
y38mfzW/+QrOBmJVspDqS4RgkeW5JG1ez5Im7602VaAZm5Y6/3TMESxMK23112/f0Nm0+GWcs9ko
utpdwlFBg1i7bSxvBfw3B8DZ26P85m6kRaBtAgQC7nPUSDv7Zc8KAljNHPEakM7ysSHlUhbFO5/X
b0ciSOAbjmwXrdzr5xblPhSqDBVOhZtDheBeIhT3ig8RjZ1v35N8PQPNkwtAl7Dau5HreOdZhrK0
KxUX07SVNno7GNUhqra3hzhr4zN7E1xVQhoDaWGem93m57Wibue2mMJ12Q56I74hhcFT52aF5QEC
Z3zKLiWghfc4kraZWj99Wr8Mah7xTwvUMma17QoGXeGwIui6pEn7W7QDKH/pvkM8+83benV/Z2+r
kbknwsxattm6D5d9o/8oUQ0ED28/xl/nuBOCVGPbpq2U9s2zb6nqyq6bOlQPHTipGOldimKMjOL/
3ShnX5Jrz9r2Rbpumy79I2XKbLo0+OYUONe8PdD5xIvI33qGjR8FWIn455OioYdMFWHrbpMOWCJH
RcQsb49wFmr78NpeDeGe3ctS5U1m+WhXBPWj3VfKGHvEAtUGZdd1c7W31OY9msGPBtGfZ93ZkNJs
mz/NOhhinZ+1dYAgcL2yPjiQP+FsbOOTfBqvVnIa/rHeZlfvjcsT+2W6O3iyOKbZ2OMU96M/6qeB
Y1flbZrnK8TS1Mt3OagFmirGDDBlUVpx/jLXgenp7ILskCxN+1UOirppFdaye7TbIebgZbf2iDRx
HsjvBXIILsIFsU9UAPiZQ13Sf2d4hl4C8ggnxMpSh36QWlabmi8AWU84LTetVxtrpsW6T1RQP2ex
Gx4aVUnqtAhF4kKPf2T5Cn1NFZafHPMkC8cvQxgG8A460y4kxvRxTIvmtnO0+JpPKHPtoRN/DINq
cIfo0+TLECn7qVTc423VTFW8lwOw1lYq/7bowz/FHKBgLYt5fenm8XEkQ7iWZLkDBGSBvhToJXOa
0TEDSxYb+I/EgdKfs8+t6qMXLtg9ZMGM7soOyl0wqwZu2NRJ5HhSGMtV8/ddW2RDhKd2NYwvdT93
ilR415FKFm0dfaAZLo7vnG7sOf964BDKeSo/9kvSk1sbbQ8aZdotmA3mysg0p3xJNmpU8fXoK4um
Ih9HycBDntiVa/u5sOrus1NKhL5T499Dqw6vBLHlsfYn3tfSr973oFqAoJe5pEy80ENpy6XG9ThK
711NgDanDT337uydysHxT6r1qdVK1QALTup2147hMGyWPGVV6SyciXSlrFOu2+Z66RMsW2SDlUox
sWCvaJLzcY3+TOqlpmpa1t/b1nhCR0u1r53ZooFMTFAZFYSfUeNVG9TF3h0ReE9jAYlKdq6778Qw
Ui2YKOzrskZh5YCWyPXsYo0G/zLSI0B5FzrloLrwQiY4Vfa6aKhvrOWzcmtSmnML6TRK+lOwOmij
03z2xcZqKJ/mVaF3VeDSF+Qk0MwIh5u/1gnRoGdb+bJNMxuwYT1NJGWWgAayova84X7K+mTG+7Sy
y5vKm+O7qMiMjMJHS+hOIOQ8H7PEdhQPXWZHUCZiD6BfpYNlWyyq/OLmroc7WtC3T0mQqG1W9DYz
SbUvuZsMjx4hxYM9O871oGw6k9ye5lTmjcDajuxha8XzfrQWGwi6wsZqavPxzz7vGY0K2/3o9sut
zMriOxvfSJuaoz9UTY9CrVTlYzSlNtubP4ZHIr4I0Sx816xwKeY1nV/vgtoIrnjhn6TsnF2VpOmh
aHoH73HayuhdiwGrdqwW12WRUk/S3WBoD/mHVYJ6m6rOw9SAxipZ0Cg0rlW8C1PPOUqvoOFW43+4
dG191cvQNHBUdOaWAYy51im/2fa6nJZ41Pu2Fv2fkZrSY9NHZLtiFd0PgytR0SuJm3lBttLPyMOV
rQ8Kgw6ona8d97YOaArr13S9XqSTPqyTnx5bAvc7PbXW52SEkzWLYrltPG1AERbij76vp4MrM0lJ
sBie9UJ1LLFc5rG7ANIKq5AGqoHlFKJr2t2Fw4rXdGMhGIr0etOG7XyzFg4IeFubzgJLu6eCWXZ0
ZmSLCwnU61m39UddWjQAJ22S3GWuS5savljlYRgSGshGr/nYitrej/1MjbJM1/KmzZFgFnGxYMfR
uqxrRTTWX4bOUV/9DmXDUi8z19WJnofCHvxxkNI7VlMP89Qd9FXXkDDyHe1s15kn3Vgj7b5s1Tez
9rtnldnpk2ozBVqsC9UpFhN4zXjIdiUz8TlQSLemfHUPtK26vIjBOaQpvvN521c3S6/G27rrivuo
UN6HnOX+XncK99OWb01rtHha0zJW+KxXxZjEdBQX9SEa5voQ6GSE/tVE0clpFLRCN4cNk/L9h6GI
v1sKM5rMhejcd0hXJFnpZzlw+rYXLJlcm9K4AxQ2ShJ5nzscKNd8Cg+V1aLb7b0S9owN7Y5F+1p3
q30aVQuuStSjfFZdl18uq4hPdkwLYkmr3imKluDalfl4amp60EgC2DvIrc4n3Sdw1VWqEaWmRg/h
xc7RZXaiwkcTO1pOs5Pu2CGb0RidjhnRwSp8UHGDPX6cdFNRRYFf2fndfWm5gFGjyrqZK/21GK3+
2uoaTNCnFvF7YzuQt1QHCTSV8z5LGpf2yEkgLHT9q1SR5AxQt99xPLOeMiemWlGsLXlwC3O3dBHs
d7H1bQ5jYEazpIuncHy61xzxp1+K9nYomvkuIlv0Im0DtO6QHlqRM+87z8Yzp7ainS4xGhNZLj+5
tqTVIwOs3FZNc62svtx62ih7vQn4nfQUpAB3Qjuczuqq9ZAxiVWpBzcakZKkS2V22H4if9vK5KVL
c4S+fZXB5ZnbqLhuhrLnIecL9E/m5KZnewg3NnONDuwcbCb+Op+6QCD5dvrotlKl9aGqFxTxrTea
KbBCFyWoaV6AMYHaDjIVfS5tYPuCD6q/iCdZPouEaODK71col5VufNpKEk23uR018vtQhtTVl7CH
lxB1i48RfOlJ5L5aO2oTjRZtJzkRABgTu8LMuA78Fcmt5Q5/zdkKLVhnIvxoefNKBdBPunsrQYrV
rINzXzU5bWVenBVQsCar+yJUnOALV3jUN6bGnvBUsyegVLEFpGtIV9yZysH7y6pQZ/ZgVuRhDRLv
eSh6FEtzJu+KvkMjOyQuBZoqo2JSkT9DEu4k3SEJE1ddV3MaY9Hj+j5IJc+r9YWvlhq3bnqfWdt7
EXwIkg7JQqrq/kFFsXfohY9X6eB0ybNOnZIGqnqE9Si1jSbWR0KBimYOKdiVbtPuZ9fFCDtygozV
oJvgDsxy0I+OP+HjShhH61Rf0GHRRXyZWB0MybOXO8b4uZUAdPoaWMm2dNLsIcnj8tqt1sbbjjKi
lTPLOd1zWI3pMNVehJhQD52ExGjVlg/ucQDEtTYtkoLJFysGXlZY4QSsYuqDyonoyScM5RVPSw13
vwnlp5b4pWJZnGl61D2bGkFSizJ2DfH3FFaAsmYkXvQv4qBZ8Dapyvp5yGMi/FHliXf00e7iieQE
vbpg0ymvtOzaI8FlK77JcWj0doJPQl9Yxa4w6ny+J7SDeGNnHtKGNc+DcSPgk239VObXc0afpxth
Fe/MnjhEpVW8dKXj/zGtKROiVsN6WoT20LsxTY/kx4K7RUe0lue9PYBH8v2d1dLJ1LRTO1PkHEYs
+wYPFmMbR7ssWStkr/1ioR9UK03cdd/UCwXMMLp1KWshGrMtSIuhWv6yO7kih25nDtGkMfXNGg5M
Gc+b8bwrLCrRjAdMU00C8wYRLUjnk1BQespcXo+y+xU7MCWmTyXnhOiRhY4mV81X06EObJj30g8N
BKDJJpYEh4K1hVbi6Kd1fWtniwP9SuHCMBcDn1nt+0i7yFkMH3KiIAwnmjJ5SvtaLfyODgOnKHqo
g47WRcfP9naSAT+IA+gzXa4QKyX+HmFPjsGYV1/ZRek9RawEAnWYoz4Wkaq/roWd7wcbtU2rx+rK
aYLyo7Qzie97udIt19uiG6+FXkBwWFFjqMRjkt0EfTTelW1BZ0NKmIFZSOo7w6EpF/uDTF1Qe56T
wNxjcqlPbpTjJx7E88e19HJYG4jLxQw7tvNydRMN5Tpfjnx89t5fAtyj+VoQoEubTh93SFPmfG/j
ntGs9cUomu4xHQG4/vdAr7YJrwD+VigHWrWG1+3s0fRWI1h/+8B7fqSmBkDQEkYhCVI4tW70+vC5
ZrVTBoTEW7/D9WKZQXWUVPHeHuQ880t8+WqU8yOubHQ2iJiTZumPp1R6z97gf2VaPdlp/GUM6zsp
cH522/S5QS/y9uC/nnLJfZCU9QObG+UfX9/h1GNy66va2TZ5StjqdHeyzo91ShceKik7XsO9xPjg
7UF/ySOENEV7rhO4NoARPrWzzEuzJEW3VMDKMmTOW+P9Y1MrZH2LqG9DBL8xbbXvjGne1c+JBDOm
z2kel1VytL8gKivRlkM7xg51kxknX8yGdtmyQaF24NSAJgXdxUW9K75ldxCE36lROiYx8tbgZqL9
lEywXTdMB8XgklZMd79cUxa/jHdoohB6NSccbvfkMFA2gFd7MM3S793+b+9eOn7IL2oY/tl7XjsU
MxUVlG1OV7e754BxGK6dfXd8+yn/mlLjIbN0Uo1lOpHafX2fXZb1evQTclDJM5WUjdc9WnSnvD3I
r9lBBglJy1hMHYvM3etBhF+u8dICeZHJTYCUKMhpd60/q3F+b86YtP0vr+3fI3lnyad1ylK7M1UL
Qkpa538QHsTmGxLATwpZbC/eubPzrzGSbkhRTxIuEA6QP359Z6nb9OwCvCVCSuAR1SUYq0q8zJO/
WdS3pH3nO3TOak7k8xgjsjHVxIsB/c7Z6woTy1rHoHJprTIoKZTFh+5mhroJH3gjHsJn01dCmyh6
CrB0wZ9vv8fzyXI2+rnWpnFFbAm3pqKXaHqMWy++IRMHxHmQ09XbQ52Zy5nMJaoeUzPFg8uNeKWv
n6woEpcgg+RoeJM/Z0fSyiTLw2/mo8f69+Kd0X69s1ejheb///S5B7YmoEkEzTWci7Y0WudXeY1N
p8HgI2BSj/ZL9RRdvosDOF9mYEqENkU2kDPG79E9y5sPHAhHJ+IuqcHSee8dYRx/MHJuvYmBE7x9
l7/e5KvBzj/DsliSthAtYjdxk46wsIcP0Kl+jPH/ZQr/jVryT4/7V5nC0398ID2W1f+BDBQw4vBK
sGD+7D8FC778h8cbNxUM4DZRKNla/ilY8BEenIsS6qZXKShstAysL3YkZRh6yGdYQ/+pV7CDf/ig
DK2IdQhOilFA/BfkCmZj+/cK6hFZhCglyKAzM12u5mxGCmKfOamR85L0vnIykLVhvP3pwdz//cN+
FgaYH/HWEGZR/eljoxBiR+7MEEsqb8ImvfKTywyC24SXUJbO7+xwr5fof90Q9T2LRwNg+WzJJMIv
EmVZYPA0DKT6rpHVqWng5OKD1eTPohmv3769M3XV3yNC9sBNEQs3yebw+v4ir+lJIUNXDafpiPkW
7eFNSO+sbV12saYliZ4md6JrMdnJtDhklb5VWgJkd/fmYWugUz3OdZbwn96+st89ChvvADu0PI8r
PFtT7VzaZbMuMRhf8di65T6djcJ2PCbmXffhS1Iu7wRSZ+v4Px/GT2Oa+fbTy5ZOon3LAjlSANtd
PSoJ5RdyAhtYYC0Q/xb15AJXr8YfUOSgBpbovyRk+PUCzpZ2FRa+13fcdMtRP7fSQyqL/dvP9ay8
+/cYfoS20qeUbGpQr28yD/TUhInijcc0Klv15xrhrGCsIr+NJn3tV/Jm8sfjAEY9Us09XRlrUL9z
MrBfr+9/XwUHAuO27nD2Of90e+mNTlHQ0OpPsKXokgbMthKT6KGkxzk6tV16TXlDJ9kh9yImAMRJ
/aGrwhdC3XdUKq655fOPnEYVKhSBTYE9MDvfT+89ijXpHCpTwLeONQr2kuJIRNtDAehU+LQOAvNp
OYjbVvhS0w7ZZJBUAGA6Wh6ioN6obsFZerkNHUgn9MWPdrytyXkl4C5yvlkrL09jS60HEqGmF17S
dA1lwcMiYBr15Tsv+HerIp9y6LBRE9Gcqzi6vq19mQKJVHK9RFJ2oQbgiQYpA/Su6qZdmzbwt2ll
jMctoc2Nw9elo08p6va3L8UsHufPlcKw6yNtciWMtNfPtYoDPmDSQZdBd2nBU89mvYv66r5taMCC
VOI6mGm+M7/PlJN/z6zQMgcyR2Lvcs4scpPQjnsFj62wnnNcXLyQb3nOgJRy9F/nq4qCWZH+YaMu
t3LvAFmXrt3kyirEyaxoObyzSIuTo6PTmFWgTpMr8/GvsEJFRstCkDz4xYyb612z4i+eXWjXf6Js
Rw/+sgvzhK54Ojvb7q5N8JZFNzEzrZ0OWkUEU3Qdt1yX9t7j0KEy+d3DRjFHaBZY4F7Pvus1DcNC
KNI0PqQem0x0Gx3WstqH7mdnwV6rUmAY7n3KWGXsQx2HEahwKAWzVEP7y5YRoDnWTXZ1UsWXkWJz
VOWHnIqPaLJPy4IXgsTryVMX83JHjgXWoLxo6SGTMVi6LjoFNh5G+UxPCZXFYLoqe5c129+va/6o
+2I/kXteAeAG4HnLFjNGeCpOUO4XZ9ouLjiRIdnVlbcx78s8cAsJ9YAXjVb0hNEjMYORSsFODlZ+
oK9ru1Dm6hXtk81VE4I+iuZbNxW3PqCBTdPdTcl8ayHv8D8lz33aHrWD42pgXVuKRHMqtjLn2KPd
gwfOtsidG58GmIKsVpFUp4ju05ivgXTaVenq3ULrl7k0HzfLcU52c8T3TBfIWGPa4hxyuktYs5Vf
fuq0gqiJE4iDoNz0MwzLrst8nIrzw7o4tGqDlAoV/cn3luvszZNXeqYXvMRJY75yZHaghItPIPRJ
Ev0UHA+CH8WiRBYY1FpxAyT6Jkz0jsLaLiSXpiKI9UO5mysyyn3zhQ1suww0BQp4LC1lSGfmxmT4
obKzx6BQd8GQPMZAj+Uzx/ariox2taaHoZ2u1jx96OvyPsHzMcC6KELYTzp/OybqjuLQtW8sTRYo
ncF9WJfYy6+7Jsm2ZTsxp919LCJATi8Iy/a+H9IjxA7pcd06AklLn/mGtCMwNc+9oewPySXemvWy
8b+nvF2zCZk33pV3hJKXbr2V3WeqPs9l2u/biI7TGm8wpkgKgXhJYK36XFw/4o7Derwu+3xT4afp
ZXzB1rMFm9QsxJuI7LIJGgTGbyXeoX0tTma4Bllbsg4UjdNDkIJt6stLCfirDJ+KhD44WgjMYAH+
WGsJlA7VXcaTmBKeFJtBAUKHMxKKjfo6o0M8KE8+xZlFrOCzbux+vFY0YgicQQRNFy3mq7UTnXJY
Ue0CXSxYdmZNFpm1K2LvSDdBWKY7hzvqcm+fFMlGIqsoaV7s62pvCSBCwDzG79VAj7coHrAFcEjF
xjaBWAV5M5yugArU4sn8F2/iffNKlmGE9xpfhcZ/0/NfhjIFGYBpyySCY0W7rpGOpYSyeUUXYdBw
xMov2tHbVAGmoCDJhg4EBrthzeRc1uxCKCYovEeQ8r7HpVYo4nH34E+5DdJgwDQW72LlJZZQpDKt
6cyItuwLF95sbzyX+weclSwo/sxA5aV5oiFzrJHkxUH1JhQWa3LkLRKQsGS7xH2h4q/WZ5Xx9a5u
pk0BZranL3e28gsbJlZjAdAQXBx/jQPbMT+P5DFEEX2Zs3WX3roTE1g1CRgHcJOVTPCaxdUyEdAm
uF2kNLYhLdna+AWn1o58/qFPvnMaOhQafNLAUEu6M5NZ+dnBYzGaq+q+B/JLw2zHlVAsvgycBBZn
upUlgYFk/jvPoQ2F3M4Pnk1DMm/XxBAFhAC7zz4NxAwSPECGckfGdGfXm6mq9vPMIIghHH6yEGQP
vE9v78e/2yIiI4f0Ua8G0XnQtfadX4YUb2Bl9ndBSJdbvexGz3lnCz7r1Px7C47IhQQoSc0x/iyM
zWNZth0geZBu3qHK6bDmDnsftkbZ3Ju1rXHYfDG7yHSFOzf4rx6iAd7AHbMCrFZI6Bnz+a0D5n4L
uEqLF+fFH92p+JzYz4qm+bjt72IWllB9DJbyFFs0zhFCvv28ztzq/nUjGM0HCDh971x5S/E3rasY
YUuS5Z/i+c7rQPx5+Csu0TNxxE0hAUx7cp87Lq2ThNG43yT1J9sfv66uA4CTDz+X+9CmGxyczTtX
97tADz2e8yOIJjNzFrY6XjmXbklvip5ZLYS6HhpMoev166IQ7QJoWCOwOTRgBuFAtab7grzlogto
k5Ni+/a1/HZm/XQpZ6e1ZapENQRciucut0EHpzBt2i/5EDy/Pc6PtN1ZSBlYNlm2H0UFQp3XIeVU
dplwFH0x60yjpiVv/EBsm17S8l9fzmHBs+aANmEpjHZsZG2qKBUXznTUwMMjcWW2jSjur4WFYyYa
iKS5a7rpqhpZItLxneP87045xGJkxCkORPzD2WPxE92XQW/TPQQLSOCLktJ9NQg2mBfe3EZLYMlI
8cz0n8rqMsBHKlyLB7MoVsQbbz+736QyTH8IjR2eRN79Qwz50ylH5IGLjM2KLiv78wLwBEXK0Zxi
MiLesn4vs/Cb83tgha5toxolHD/PFopWBk1R0qfvQPca3a2fG8FyeNk6egdX+iDU57dvj5aJXyNg
hoxIwJJfQnB39rRLv18qlTFkK4lI2BRHPtWwT9BWbQPs6fMSvlFMBNqJrfktJqmRrbATnOqUtN4h
nou9mTJDQbf2QXYept/AMMgXV6uz93RJXFOe5oh2/AJXx1RdFzXBoRVv12y5ahtrN1aUMudpO3fN
xUqpiT9eLdOWkGvXJ8lN6FenyYe09BUVLel38bQU6PO64c7W+cUURidUYDeItQ4KK8Ys8Q7FkB2G
imi1zx8q2FPB5O2dBopfXFz3wXgcR9r1VfrI+mOV3alHnhiNl6YplOmlqCPrPN2q1gUGjl1YA/vA
MG4Y1OQvzIZuvgkTgSMgAYcwHs0K15YcFerkRriDaUS2R3UnNTOUM4Be5cG21l3ISc58eWPENjz0
d4KYSrQ0hEfFRQQJ38S87HsDBFRiZgtHyESKS9FwLlb5AYnI94lv1SWNI8flUXwls3jXESZNPEAv
W3dFDvut5dCQDde2PW1N/EyxBBj8lUL9Xk/lPiaITy3xGNK97Nn0+s/JQeAlrgLnIB119OEZtfnR
bDe6l4cYJhneIyVGRdBNC3EcIryxLB53E50GxRYyhScXiHm53CxDeVlirqly1D0j3oMEFyUpoZaM
mAVTL0OlFuR70mkXml3MRIqxIR8RQ6fTF1E8+SUVfM4oHcelAL+pQUUnTXt12aeHGTMt8yYm1d1Z
VfIYaUCYJdaPnBb4AdkK6LM6mjyTGz15IymCxb2Zh8+uV9JTwIQKkl1UcZQo0t3C60inr/ncAoR6
7id21ozu+4hThZVdZMQ9ToGxXTAcKv+bX3/mV06g5a0JZl9ILfty0yu9G5EN2mO5FcH1QEyFKtXu
9C5jvYos+xtiFgJ492YQC7qv4CXmdBxHHCRqfWsuk16SC1kQBOVMI95fAhMrWglAsS71/OXWq+4G
/9kdm1Pec8QbPmONfdHN+KATfIYxga837+zWPczVdN3q9OBqb2NyF2kG21fDGGxIy5ByabwCXUKy
MdleLLM5WN7UE0Qey9uLntfAjxo72uozgUhF6uITcb9EkiE07f3LrZm3/qJ3CWvwNOOryTdnApAq
GrDYKE6aaENaFdrJmbSIuvbZQVTM5wM1w+FMl4XEGDMUNjFufTieNRATCw1N0PCY4eK6GS+I45EN
GHuZkffcrpa6f3uR+zV751selSZaBak0RxxYX+9/NDbkI8+HkxbUB3NqqeRCL/t4XDkImKlm4o2s
SJ6CgCuWeDrTPd6jGXn7Ol5XSQmMuAwaEX2S7i6Ncz/A0T/tJY3VWb3lLih+S2Y3Z504MX3q5JEq
9U6YQ+X+fF03mUofBTB0fWpP5/ds15Goa4GwWXr5QRheYKpVj81V+ljpTUmqfHS6LyajNsjiQXjp
FjH6LnU1neN/zhw8R0/ddV36qJvwuZhYuVznYEXPy8gCk9IKW5LaWeavviSZE43XqQ9q2Q7n4wIy
L2e4anxxm/yznsASC1+cckh/sx6uPdRDjQYkGNKvb05iAYmDtuXjyry9rTkQZg3U+Xk3+4D4yBav
PmQp1Jo7dCZw92QMDLXYx/F4jDhwNIF70xSkJEhFDEH2yBnlceDzrPr5NjJAwZpMezNTTFXzxhms
z1EBH7x4EqnYI+GpkQf7m6ECHzemycc8RFXi++ttbeMnS/fAJqumYwtXp8AU04uenJXkS83avlYn
2WMLMpfPA05NbvYgiuZe9QjwQqJvT9nffNdYg/C9CCzbq4MamPLYE2knpo28ujQnuKX9bBX+pp7F
lo1nEzbigHGDyW6UnEwzO3xSU/PZqVJW7PTg5+veZ0HXVrmXUn2lD+IvvfgwNULSRvpJCXwmfHJS
LCCCFN2QiEdE6l8qQrl2rvZiip8an0jcBU+VdOJUFclH5U7bLCKRUOwRnKSbuYuxnaJZCvOo+cPc
cnrO8kMcQhL14gr9gHcw6QSnbu5ncl8u12ESd0OSPHbKumIPcgvCBBWehBM9FVwGOesHGxcZs6N1
FmfEvkMTv+CtAxlERFvzFQ5wL9xa7hebEzAzTZP0cn0iU1BgS/JpxMcFQuWhzWecUhKYGATobfBi
oyZGinlho7BPI1wrsa6Srbj8MVSU7xNYglktD4hdQQiRWwHKYvYSRHeXhQcOHbmVP5QFrHX2YIIA
TY2dHAjl6w8xRt50WFzNQ3kK5j+t1Loucpr2c/ZLsT5Wc/hV8PGW9fR1BFMJgxHT01n6z3SmnmoY
QEn4PZ6haUTzLorlfmiZWzImdxLgC5G9KFAhcZlDY9KYT5uT63MZyqfcOtkKuXU/3rolbGcWxy6q
DmiBTFopZ3syBz6v7+9aS32VJC7SeXyRRrBZZ3/4sLdkOgCfiKovWQFT06H3QWOProIPnQvucMn2
gwP53EsgquXbbI4/acehE1kFz35Y3UtcnGocuKbw1uSXTG5gZhLHQ/jnEpAzMOkjtnMHqLdpQWxj
BNtwOcYG9POMt2XL8tqQH4XmO/jBrrHdQzR+9rMI0xdKFc1dL9TXrM0fJAZhLjxEE0qb30XF8GBO
9eQ9T8PggCOFTJd8M2FK1vVfQru/60fxIZQLoYt9SKt7N8xJC2B86jg7oW1aMsiPJ3X9ZXX6q7xy
QS57RK8yPZjDWw485e0F/TdrbGjRZm2kIYTP53VARQK70oMVXIbRTGDsXZjwyOREB1mfTDrp7eHO
ZGlmA6HLnfoe6xqtirQ0vt7HrMxPF1fh6TvR3JE4KFYJOFNekOWbwErguAQBsEHt6byzn9i/7l2S
egRGLVGImig878zTKPJ8X4JcakO9WbGoKUn0kH3YmyxOQSMDWVK4m8Vn1/pCc9aJU+UpSyvMKkae
SoL6KP37afw/ECI8NxW//of5yd+aVvekyNSPAvq//+0m+9Y3Q/Ndnf+uV38IKsA/L8+oA179CyE4
QIOH8a9eP/41jOXfA9BBbH7n/+n//CcB4Vm3YBG+NWOtzE9LsqZ+pTUwpbb/PU4B6N+XrP/rlz/x
L3VC+A87ovbvWSHREH2+3r/VCUgQUBlw4jZVMBe1wf/CKdjOP2ikpjDEl0XBDlXDv9UJzj8sB2VL
hDKB7md4AP8VdYITvE7QhEYL5Nk/kGAoJ3wSNa8neSul6IVXQeBJYNJafQszZaQIlycd6/d81HYY
bLoF5ni22EeUwUBnRoTBYeg+dUFKNhB2/ALkUOFfbE9fGmBPKGDxGU5PI6r0UAG0nMNLX34zCyky
4assy/4ooInLXF5kA8nvGc25A9bNTS+cYXmg7eolsPNH1cAIZndpEwoTbbjrKwcK43ENu0s5tpux
dB7W7osEfJ5xlllS77KPBKHzLkrzi6Dwrh0P27QqbV+avqL3okTlXvfrd1KCm9Etv/eNX25ivYDO
kvFwObaAGJfp0hJPLn7B2ZjRIuBcWvDbc3/ZLG27mxy82zp8AJIXVROsFMVxtp2L2YKkxz3Z7s7C
BTFFpSsT3JWmjtOmlg8TPM8mv8nG8Xla40+ZjjEPs7F2yeiBQY4uviw21BiONW09w3Z28UIPcPBS
9UNVp6fO/dC6JMawEBzsb95s3c41PWyt7XxfvfaDI6AGErNgXRJCBQ95VchR7mubTsR5faQV7NjQ
+7DpivoymuWtcu3dKlUIUQ1+/BpssoQDQvksQUhniXOhV+fUZOgJRp1d+05w5S7ZHwFufv2AoFHr
T1muPkKf2JVNYm06G6sT9/tIDiCk4hYmCPP1H7GP60zT75WgX7WIDmz6WGGjop81kleB2wm+gz0u
nDTjbStrsC5STvFNNW5c4M9LKHbpGj+aM2Oy0gADP62mPii6geYoUFROj98TPStYQsYVZdOi3MmR
YmGnH1PPv8yhn7srJPWFCqPrXmkfXzBeZbtkp2KK74fiJUwtHO+bo9+Whzykmbsovo8heZmE9w7u
uqWpgoKBuA8CiJVl961Nrfu+ijrTzWdcZLZy7nezyE7hoNyLtLMOun+y0vgP3U9Ai8rx1m+hFBVh
eYvMaS9n+9pb0qNO9EOctDtvcU5RhX2c3eKZs6w+shb5P9k7r93osSw6v4rh+xowh1umYkVJVco3
hCLJYs7hjfwcfjF//HvarVa3WxgYvrBhYDDo8LeoKpLn7LP3Wt9aowaknODTlunEUxZPn7TDRDed
VajjaX4aQqBxCNmiGFK2YQczLrTh4opj+yKa3WNCOCryeNomQppeaVK9X3Wbsgx2q+bZSDGpyBW4
zseLzjQ0X3EiyW+RqH8EeXSVzE3JSFJ6N0J9m4zRppua56mmPhjG5jGKlRSPDP61YdAflZilwSy0
Ry3VrvWImxYa5kNwAV0WjsCQV00l81yUiFKy7Gys5lthlf2wObNsfhnb/3vZAqOBJIKjOAzPPy9b
4SDKBcAQkcjypyAGfYUBwEgfv6zk17+1bL8Kq/5ubQQ3QRWgsU4L31vrGHLqxdklElzAw8kASRnu
//kK33rFv30OgBlsDxweOawun/PLIXVOQ2wWvSwSLi/dXLTVYRwvR4r+/QXheaGablol5yYyCTvH
w6fU5qkei3uzJUXEzJMXPVdgNaN3tvRRJtSBlICV+a6WuJVXerHN0/JTZnr+65f+P1AKXJUfZGjV
Hx/t4aX8v2Kvpx/7v97r7a5+eXsp/rzX81/8sddrbKcA4RT0tcCAKBh/VyKa/xI1iRxRQ6bNvBQC
f9rrkTvDYaB5wJBT4yn8XYko/stE/4SjSqIMxb2n/yd7/be+zK9nDe0FWqbf1EzfO/1lNdQa9ayE
dAzu41ye25TNucj7x7gYrstm3KtBuhYBspnmvVSAKS+NbqfUDMK+fGt/81791g75Y0Ty268i47hg
OKIv0uRvr69hVhfcSSRU9LF807NgMIvFlc52XZTNsRyBe4btozYDF77Eu3IxN6ukmulPWV3R3B3P
cRH7nLufRk6MNbyAWAV+nU0ntWo3NNvAwabHWcU8NjHjziJnBW6S3R53OaaeZpU5/cSIg0rGby+q
wECMed1q7ukFrKBRD3TjjXYuyKeYXvA7k+Zk6FuhSrw0aG7miJiBbrWVuvHYN+8N+Zh6+WZ2k3sh
nWJSNsKQkpq07yfdF1CDDOnbJGjELdyP5cEES32ZyJYICbkNCJf4nIBURqMv68dLqrKTgMZtCs8Y
H8ORsx4n8arBFQJcE58YSG23oI/X17AWKZ2CrkHbCGGa833BWDadAeareGUZh+vhXmrecWDjUwT3
+66z0+Sj5BsCgWNk6ZQZ7TCglzkxAMIq2TWkCPSAiIWZnM8YvzAILU+SYicaiP3RRPJauAVgFTW8
bWIB3B6mpahBXpTx6pVV2zt5eMQz/ThwUrEC+X2el0Zo7SvCeLu6IMeo84iQr5sGqU1S3wbxIUpr
+tHaFDshjjKnX3QlpuwZdKolFB5Z1NDpR1txaFSMWrQOU3GibZOfIrGwLw34yfBWSg3BjS6NYeNV
fhzHquPjZDM6j5nsx8KY7TnpH9ImeYoxCdJ2UBDkXCY4tzPoV60GXkuxausBWX16j0dMLQ2ULKTZ
FEYH2r0ms6aeSgl/fvNYrSJvpDi1Q/Gq0WEa9gWU80s/+FNa34sJSZXRHmiB3TSI8zTxeV7N27S+
eEU580DyIS7bbiLO66EZzrqSWsDMqGYLgl9OCcEDmvwgix9FnPHN6exsDzrYyGF4lae3SD0hNn5S
yF5Topcu+DSXyDED0Gp1P89gIJJkrQ/M8UgzE0zygpEqpGK5jvv4HK/0MyGxq2TfrkpiWANlO4m5
nVFMyfO9PEqoB3R3ACcqK8FVoheNZ/Bs2FmofQqJuF2tBsAKpj9eTFSGONkofsfXKSUkbialpzn0
lX4oy/h6ACkbC8+i2vozBBZhbsiwjTuCoYDd3wfmuYtNP1Pe5eROx2ZeH4c+8wbdjyTTDgj8kLd6
Vq5n/Kej/qaL5WGUkJKcuiwEAypt1dnLyKmK5udAfI5X8nXO8ROgOQpfjAWhfB3NsSMOuNij+pgW
0bPSkPFOAUZ5NWVWGgLc1JVdqxvnntwzuc7OzQinv5VAjMCUzmWCP6kWA+OE5dtp9d2gtMeV8Exr
lQYu44pFlaXcQdlivhXbsnQU5vuweYyFedOHiNJYixLyJ+cL3NFsfDLL/hBdKmCypIxiD02C0h2m
XYJSr0cElsn57TDvE9JKp/BtFvtjAWYDTzHOjJmYLbouffE6BaV3CRJIzbp6nWXmG+4YC43xZihq
p6xBzfeyrfLs5Qp2i/ghTGRLWz0GpFAYEdnJEhxuvj8DoEAnHJMeq2jfbcx4P/UEeGh+lWH0jOFu
z/pWrQAwD6Q4gcFFQyxQVqvMNzL4KmrzImkviE0tkK7OpLybpDqEl/oml/mum2vFXFIXp+usIo4I
OZSa7gAMDOugG3ytDOFbTXZT6VatyzujfMvVyG9Ff6InnqxeLvwOlzZ0S3yfFbHiTYSRezXND0pr
bgUlQjhm7so43uXtZBVh/bJSws1AErMukvogwkRv1FM0EmIVY1XWazdl5JOGssV0KFJgqUTjrSQE
vjmRj1WHuyIlo1Ew6shuV/mBM0plm02FxJIBDa5H0mknf5r7Q1bDqa5Ju2tkP++gPExydUrL+lBm
i6mckeWKEZAU7wzjdsjA1I7SRs13af7W6MK+mALdMrXgLiiQD3JrWXUopXF13yCuYWx2lSslc5La
maOiwCYMaoLtQO/189C8NnO2S5p2Z3bBnYnJv+xnjhbY1cc23qZGuZOyBcYOCh3SadqZ25g/NC6e
dLr2JRbrNLvN2RkIRy6bhzhA0VY9FnQQx+4tJbSGE4JlBvcsEnC0lDUGOf8SkFObF55Kmzw2a5Sp
gzUj6TLwe6tZ7uUrzn3zrRo8q4A1pvZzZYJOLswl/msGycp7nhPFBxJESvp3JNyupJ/7xHhsh4lG
63CSEri1DeajAFWe+Vj3DSQAPPYmUwjW3ZCnvKsqT9YBD0N4w/lJurl2APQtcTalGucfLblR4akI
D13xAtSEJkFFrla3qBZJAyZmRSPJXnRNDmY9gS+9VLrqYpNT94VKQmt/O+f6tUiMJo+nVdFdo0vi
DP1qX8Wt27Pbx/w2ynjCQ13jas+LahMBcg9r9UND8tCuJjdaCdAnXi5CvomKFHPa6xQPz6b5HM9X
M3Ge/aWyJoJ0sRb3zanSPoa2dNtlKs2S24OQuVwEBt9E39AjUcWWACxswS1d6xW6s44mPqf46Bw1
mxBety4l9814rzXFuSUhDCO2K7ZPGQrVXhdwHKhOL2Iv794k2sXmdNeUGXvoWTQq5rQDgU3TcYrW
sc4AsCYDRGYgfqEYajY6nLmuOV5U3o2Kp/khMyJs9CILoUYMKeoxBH7N5To2H1MTuFXbeop4Tzue
jKBQIRVNe0g4WMIkV5XOFYbCD5rjoN6p/YMMdxASiauaj0qnQGTetHAPS8SPVX8V9clOUQATkweW
zqm9klVPUtXbYqzvMOLepYPG/kUWCyFWc5zs5/RTWaFrEuo9vZduxkwtq3dRlL/nsdPkj+HqWrgk
BFlW16pEgZVtjf4urYVPKe2vmha6PnlPuCQCUwKg864lyUYIpW0blft+Rm0e09a6KO8YXqw4QJ6b
iefoUlyrbUZji5CGbmBbYYvSkCTP3TZgsJap/iCMLPSjXcr1sQ5pbIVE+U1k7k6zpZm3Iu0KRRq2
ApEni1hRF/V115FcH8DOHw3SorYXFqusadxQqtx5JDOKNPQ8aEgnLV2R3K66h7ZV0Z/p1I+L8tj1
yZGGqyUlPDAQ3WsptWnreHJKXIW4IpiGtFLptSpbeDDw4KOnZr6rpitjBe2oB+Af7cZVetWnzOCm
U1IczD6xe+gnDCImAuFMnu5LvDebFTal7JQOW6mnftWLkymPpBV94ni3JvKG1KLfGmMKXofkMEMA
dF4xPIQdpNeWJESeru4U4TxmLylwhoQogPxaigmezF+y7rWpzrF2ToJD0D9BydiEU+yH7BcMqZwZ
yXI+7fKJvMRWYG5f2S03RZ0IltPzR1XYdYCHgoXsw7o/a7wB+X1iPgv1lcS3r1+ALefvq0vt1eX9
oKq+YW5187VQzmWcWaY4L8cAOAhXYfyC5X8/ZnR0NHaUuLoZI5EyjXdJJWUeBWIDJ8LK6vgkzMox
FfPXKFe9yOgN0qIItx9TPv+gkUc3r6xUXPlyn26KAdiGel2qoaOhHIH64MOjWks1Uga9PoWMeC1F
1q4KqboNOJ6TJihLFlzXc6v2wQ9qqj97G/59ylq0jTy3HLK+TxESISzRV0iImjYhCYS9L69Xa4kM
3X8+zv15WPHbZRRZps8tQ/cVjO8t5BmzJ+MR0p60zALMfoGa9IrY5IdP8zctH/3rZWjLf22V9FAl
B23iMnJJGL3y0pNTFGqHf/4s33B7f/0wHO+/XkVsCSwscjLxVGv4ND6rm/iZytQXzCXZnYQOSNo6
oO3oQ/+PfFV/vfDSjPrSCRrFVaiVHR9vLG+k8Qlmxg/f3zfr2L+vYIoIa5lsSfJ3uVtntGYzxyHI
ZHd0cBA5lHxLAOxqTQn+8BPC8psw9a+XW9R3Xz5QrhYCivKVRLIOzCMbZCE5mY1tOKA6HN3ulmjY
bbQm/4pgNnv+SYXyt4/Ll0/7bXoXdxrCGp3Lr3z9V+JocVNQBjrJpt+S48DagfH5J2riNzXlXz70
d5SFMMABSig7nWHbLbGS62IuLawsjgaeXmt2xGVWDaHpPzqul6f/e0cFjsTvN/e7o6rIlLkbWi68
RM7C0LfIKyGIXl/n7rRTNz+8Jctb8P1qqiDi3KI/RXbSt1de57jTzylsHzrRMplWZBs2oO7Rum9S
t/1A9PfDw/sL3vlPV/z29g/hmAZ9xutB2tgtau2N+qh7w71iZ678Gt7Be4OcUV3LbrcBCrNOT0Ax
ndArfpLL/t1i9/WTf1sfpFZDA9nwyRs3bXzmDwQx94ZVrFU37i3SDwkxfarX3cP8/sN3/nd3+OuV
vy0QwdiP/arjyqsdkmmvWweOeOw8BGD25P+Ey/jzrP235/jrxb71pRF3QCRUuVhKyl9PWRBcXuXo
Rox3F6ZWP3yy5Tf/p3u7fOdfVoqyZTIol9xbgoE25kO15ME5wX60JY88Q6JpGNG46v/uVb/1ILW2
ScdG5Kq0UcSrciM7octpx5CtgMQBVgiTnFNP/AmH+7fL8Nev9tu62AsKQh7j15PM0M9JXJZhbUnm
ZhmG4/njyvC3t1LC4s70GZH3d9kE5hG9a1eZ7AjbeU+7qDmYp9heYpEuO/Uor0WXgLk7+iQ/OYX/
8kkVAQ+HQO2BlZ7qXfi2BEcRbD8miUQkOmS5kLpZfCRrOP1bbTf4q9sfnqLva9K3q/2Sc3x5inJa
HJd6qAlKe1y2N3kXnRfgRLWRbdLjTz+tSN9w0EzLl08HSlsX0aoTiPBtDQySjgaUyPVQMN9nbram
JreTa8Un6++H1e8v28qva8kIwAF4oB//PqWXWqa+ZtUvq87kFqfco+H6kD+8jYTh1MdfKJbLT+/H
ItP8+lYu1wTqjn6TwDD+8tsSYGQp5EdIlc5lr22HdXJovMsJw7HT+D/cue/v/7crad/W1BU6m46g
BUofjzZTfcuqY3rta+D/yvrhVt6tNuO/jb//f4r1X3+JPP7XU6zzy+vLn0dY3I/fR1jyvyT2dKzQ
4PUX1D4P9e8jLP6VajCqEf89w+Jf/Q7TgJgBhB0CB/Q/WQPm9McIi38lKjDnEVUYioEs+D8aYX17
JlG9oMoibQkAgqwpf5nIBtjhAsi/EqFCtCn9eEvsjAcCc/tjIfftmfz3lZhN6fze+O2/PZN1q40p
xuPl7BRQx80W+/qhcrJNTH3R0wz7iM8/bbpIk//8zn2/qvHtqhPc4TEqTLjCJi31zdS9B3dJd0d8
UjQRjk62N45kzSiOcXeqpb0K2iIqD1J+rIqj/pQYFmm5u/RQuPGxk9DMWwVR5MGdeN24zX3+NHv0
quJP4TSVxCDme2HLudAJb+bNtE0sGS+nJ0enVeop2ZkZvyhYw6nd4OBV90TYb5L7etPYF8/YiAR0
WSey07bFTekRkH6r3Av5GZv6UUGXgOL5ncC0IXOyxkpvZSwGU7pNr7v72B8OxWvhi1eoD9f1Pr0m
SV1wCfwm7fcYYRuwcB+tSbnc0HmLPJmGyvPoaBwf2t2V6hX3Wm0l95MLEvBjOpa3InFHzN08jcSl
I9IRourd6m6G/VMfdJQaAW1FWpNOVZ+lFMjbBtf51O3T25Q+8yF8UK0lxtRJPXqb5J8eTEtz843q
JVvRkq3R062lxBx9lBMbwdY9vT7kTnFIuqsayaRkj6/ziYMNtL7urruPCov2QnhKN+SI35e3mRts
cr97yguHeFaCvInoxsvjBZvLKyKp1udIIi5H880wu3yCtY4lAZq8dk2m5eiOk5+12yTzsKzQCHkd
T61hy2TD2hUB2zYpd518DmCPoIxmHirZsHQJYwKm/CF7+WO6SUkjlW+HF27NZ+Jz75xLYw/rcq97
fKEPDZIi7C/cUrqObnWAcrqk6eiW+jYyoUQJZg83rUN4ZXqdbohd79/MfeBGz5JfvdZrIHW3wSl7
SNepiVl0XdH6iqw0ciZXdrQt2mt7dLiD64IY8Zdkd2U+wnTerzxlPQLn/ASNXdjVOvcuZ9EPHMWZ
DtUh9cJnOlr72AWIdzX6Jay65ReHjE2gI83PbX613AEDBjCF00ZO3fJBulryjq3GCW/1w/BCkuLa
dOnVhftsM6+b/YpYKZjJx2Qzu+2av6uCA2032LMXkAoc6weLGOLMhUIZi3v9pFM4NNDARkvbZ8/K
U3gjva9OPRYCqDpOOlkotLBsgI0wuKFghulcE2bfEcIKL9BLNshvfelKuzV5fjY4/jf9LuRbwipu
AcHMH8ihxFdbY7qzlDODBOYQwCBF0Ni5H9/JJ/OEJ6h4JHW5uLjKk0QK2mCrJ4GW6Zl2fe+rxTY8
FER4iAh9H2OuPNpK+grIcGXrd2hvmhxTylO9cjW0fSUzThB/dWPhp58M37xs5nydskBgPYh4sAaH
DOkgPNHnwNIkBtcKY1sF27Mr60yb7YWFCFjgA6QXWj8dWKFpm8jpGk/O8AUikd2IOQ4j71datUDu
83WWH9TqJZKu5mybpfsV0YVEw6wIttzOZAKc4oHoZNxa5954BI47KPu8JQXdfJuFZ6l8Qm6I5i62
dPHQJptcudGa24QmdWSCLCsPys7wylPwqOxjZlimq7BEVX4ERx/EPu1NonT9XPOm2cM5odDlZGat
kX0NKsIzex8IRGGASXVkHfg8twGXRPh0WflpAi4aK8+ucdv9ys+BAEet1R8Fb9gQ/0teMnmIrbZH
RW7kvjyum+a67YB5XilQ23VLTryZkDrdw+1TFh3zXVx2J9z2DCWbAmPl46/i6T8qY/7vk9lQS/5D
gUIMzX9xu6Z9aeOu+XOpwn/4e6ki/YueJgQvKgEisSSZHfyPUkVYEseQiFOxmIi3vpYqEDcFyF+S
vOQVqZw1f1fb6P9SqHKx8eA+pyQFCfYfcL/w4/x1L19qdS4vL2Ju6dvph0NXCURbZMpEK/HyIEx+
3/lpfGwZVOl28IxRh72or0srb3xmIMwwRfKTlgG7D7fHVROPlG91k9BmXvNTGMC2a3XlYY6LovvL
TeMzNd5WbnisYAJ0+HYdFS1m6Ojm4ZLiDLGU2Re0HaaklczEN/Ojfq1226G+BzlTiAf+v8UdyAAu
2JdPxUnQmezC96ddxcbKeNaSEae+Z5pTvk/6rk/3CaxzU7sy0QHmkI7JMHVJhpg1l/cSf/PAwV31
23OGy+a+w7pYu8zIi9yJOisZbYFR0mARcUmETvuQPRsjYzLeE3/Chdg5A/N4SDRsu7MV3I6vsr9k
cVmoVZhYvNZnVvvUsPSTuouuEFba8X71DAyaxhM/6mnWvZxpj83KhxQgeghaB7QCyJOK3YntAjNI
vyLNflv0G+BhTeivKE2Ihrz44rGsLe02RFFyxUa5pJm4+qtMRBIRP4WzEtyGDX7CPXUlvWub7LDU
RQkOJ1Qwj6vGloRHkMZ17E2FF09bfk6kHcz5pGZL2nVHHid9MRUZh3ge54NWb0zhUBUEqZK3zCSF
2RBiC78JtyUcfzhSw7vJQsvySHHAZ7goV1qB6xbU8LYu/Iy09ugpxk2pOq1x02ioEn1heJrudL9W
XWF+xuhFPI2xJvGjQeqxUbnt9aHG8Wj40DB0ZsjECdlC7owk0XMuXyfrOHXHW6KEL174MSJffmHg
TsZRfrUs9PqatO+KH0L6+Oibr+BXlpRLWhcQZdh0o2PVb7hhxYZ9MH8wA8t8CDOLujE7zZv4ZknB
5PvTEKBgJIFX9Wm88SQs1pWLY77Eq21I1ao+mrHfTm47+XMAkMTJpusOY7LhCeHyy0bsmea67bb8
xhbiKYfdS2GlpzZY2W+s4YGlb3N34VryELWvuWFdIqu6K46yD5bNZtTZX4ml05t4jKyU9qh2XvHW
udzO1GNSdA9gRLsxrYjWODz7h8DDPHxQ/Tx26z2FbPKZvWStVxRuM7vLHzI4DMxHCfGJq25RpKcM
wXj8/GKNB7ZdOWHplWR5EWNXWU1jZYTIh5vgKX+Yb9SIDGAHnWwU2FB/5hudS+hupK6LOwkH3bOx
skaQMy1EGrRsVtG61Zt2Vb8k721lj6kvat78kb0Bk8by2p0R8cT2nJ170WemjZaCQZzA4YXkXV8U
4bWcxPFONMhaXkh4CxPdTt4yY4uQI+R/8ztz9+HyNAW34HCCjGx7jyELudv1DS5t+SO5xoVsVRtc
8Vnrdjw9vP2DsxrdqnYalpoM5R4uOuTyDrHac7olkZ6Zuxh6VenLCXFj+Lp3F3TfJFfPLzD0MS/Z
DW29C9Oxh7ncN5cnQTtk/XWr2aOCqAzuv3FNfQKBe4DQumcXp9dhw77aaK0lBRtF9S8EMCHXqdj/
/Ut/pY33pCkbqx3ysHp8aiM/VY+oOKLLtZ5D3v/o+4NJmmASMXlMrDj2ZiRBpr6/SN5UbgPlSlI2
GPJf6T+aN3p4Do6IaOrSQ2IfPOgf8suFxdxTPIAIblTSeC38mDzZ6XXJbHeWrCTL8EhwECx0FK+L
ML/YmPNWn7cSWu23HthTg2zC6io3KTez5IEJksTX6nI16DdisYeFj26jqVwGkGiaNpzJhoe0stTc
xohoy6Wl3HCGk9blmyHg5nZVzH8Jf+EvmCsil+WXXtwRZBPqt3kDpwjj7bpAFNDdhhdKqKMibXR0
kSVe5AdTBwJ17n6i6op/c3aGbECenYToFbjCNwMwg1okCUDfnOxzWV8S95LYrT/al6Pmkc65yzz9
t4HE/9NV0K/v5R+qoJelDLJewJX+9/+WfmTT10Lo13/7RyG0KIoJXdXAAi65rH8UQtRI/FETxjEa
82VA+7UQMnX6lpiTRIEyaBm4/FEIodjFe0bGHqGtAJn/k0Lo++Rm6Wnw02gbCaJo0Ar61mfv9DmO
sCpK9C7bffKiXi3TwGrd73NH3gUXiybm6LLNPitvoo3k1s/OI0fLn0TH4tI7+dLP/O33MMGK0Mzk
S/pO6xSUhoZt10qOeRYZWVXP4+7yqliCJ7qCVXIIXn8pWq9/+8lf3QPS3xSAi03xf15weU2+NKSx
rUnpEHFBclA2mp3cKOiIr0kDR3n9IN2ihzVfWne15h19mBWn5aVtKams5PWffxFg1j989G+tXMTN
3KSU36RxRQ8JnRduiR2i+59smwrNFR0YBMMeSUw3jA05sFcHzS6vwp28QyFOp8AnUWOT0O6Bi+3O
/OPsYJLujBOboYnmJIfIq1/Nl5WtvpYb1ck3oBb8ej9uUPptiPNw0Oo5gUXMhEsMuIMb2IGCN5Lq
TdCIh/3rWFwNu8KdX8BrHYJTa9eJpV4nzuQ3u34duaoMu8OiCZw4saMdi/PwUK7NjblFwbYWHllH
3/o78UmD2uUsGwRelJz8X2JibJhOP32fP3yd3+ZVQplNyB34OoHZnya3Wyd32Mvs7J1B1Q8PEW/J
3z23ooABRRFwANCb/fNjNAStmq5S3p/WM69Kx1ijgHgMbFKH1pRo1zGVzGQ17BZXHUlkGbEjVrlR
7OJ57tb5R2oLa2Ot3VP/ju95b4/n5q4gTQghrEL4PEVic9B9bWscomcD6KSl/5oxdHRdlrHucgfH
9xDdMtLgx7He5PXGwBmQzRv9Vk6cIPbSdfggeEjtuE0itVh0REv/K06Agusjt6sH7RXYki4+0i+6
uAhKZYrkN7S5r4anrzFPaY5JHLho6458RTuweqEBiuNGwFzICSf4VHtUxhb6ktaSTUoeFyYZijYm
IYBDCjsot9rDEnJO4YBodDkvUcgCNXThqbH/IQG9GtL3WbFXqOM/YDzKXrWttgh7eOzDm0Q8ANCz
EvPcZG7JhL6FRfKp1gjrXBRAQ+GoijOCiNNsg02c/spL/kLzB6WvBy3NnwIb0Z8HJN+mAxafMbFZ
6iNMi5FWnGqB7KO6kD/0T+rie1KpQxvFfRY65XOzqWm3YIkHvmhdnk1HWK+upEMWkVif3hErkt2E
jnCCf4gyO/+QTRtq+hMuBO7+hBDesFc7mIdu7zQvmMLVx+SFUW2L3qIDtmXBjhhuUK1s2mvxTTjF
qA4MQiSHY+oRQZjY8zo/V/e9h+fRNXfK50SMIWWGpHqCK/vmSfvg2XKoMI/TsXtBMRJ4m9laHVcM
nXgOc1wWtzxXzWhrzEsj7CM8F7TG+BnCZAlrpMNUfU50zr2SJTayOAT14CDfV6/VaLVnpKfROotJ
6LNILkGJpSMED9f4GvPkWRscIbJhmcSXDS0X/kLRwMG04JBg01yX1cFE5LDPnGWrqPGhUwpZFOsZ
8LuzNDgmUd/muS3gz4+BNV8PNuLo8taYrkhPo0k63eSPw0T17CGQS7K1xtnr3RTpZ72CZFLgW8N6
e9I/ayt/Hl5hxF1rZNE70jFesbDgvaCzdC0/IdxSQACzWOGZI7ALJxb6vAkUqBtEdOSs8Zaj5gN6
xjHah70DQa7R7ZKHKzvimOXInfElx3b0xh+ZOSddlq8oRGqeIuRQPVgNqHU0YgFtvqkAnPVntAUg
uaeBRcUvHMf31ZvxUk67hogdDBqQgyQ2WP2hBLFwBA7ilH6/YXl/CPEIvDPOh3zRkTlCBz3EnkrG
CY1IC1iql18/013nyaB16skeTn+33i0Bi3bTO6GwFn3a3PKrwTY22yHd7P6BjDcO1wBv6Csva+BA
B1T8UG8ynK5whC3cIbz7A1aSYtfQO5Q/LysXF0abrem1mhH8Ugs06dIjpcUN4PEltKfSoQP3HD7q
mo3BuLmtT8ktf04vbZqRWbcZdSvFV4A0NL3pErcYLbFft5cTqt2Ws+bs0qCIOFrJDkfRIbRZuwxK
6EGzVNrqD9XH4p6DofUxP7QP+kmxLseX8aWYvB4Be4d808YDWtyqNkeQYuVI2jrCQSNulg6t3V2n
swu8dJWtUVRqV9Hxcj9ca7fwAGkWCJfjyC9FM8Vw5Rbppi3dXUxewFRyihfJxmkKHpyzGeGYmRcj
MSYByNIx/e6rXeWO3uiw2I4c0MKNrFuAIsBoaKO3fK9QD/BFoIaM0CyGJyK56HJfbOX2N73C59Bb
aCFjOKV2X9ky7g9iZejuKHsinNJTLFnRpy5tmsEOEVs+jcSHDS76aEIblQ82DuWzN9bcbpZg2Qsn
ZB9YLiAQbC5YxjQsMVYbLKsr75SEBpKuvLhbRPQXupoWcj/luqJ84LzORvOECQUlLDcifUMWrnxk
J/KuWCFTZ0UK3Q7Y8qNoqww1GqunNYS2OLa02pEs7aF/pZVPkr12S5ymASAG8qXqjcyEJEzcFppz
CpbrEKQOyNXCEkIa5MUH0nJeAFslYJDOrN3b/afCyZz2QGJfEDTTlGUuIO+IipNm1hhLcqu1wRu2
DNNhZz1169AFns6UIN4xfFjHoHF4thnfOPpk9RPUX5tfMqaSgR6yjg8MAek0zRbsDAokHv38KGzE
yK5xgwPDP9DMW8CgXmjjQR4GL6q8RL8Cm2I0Dqf1mH4G4ixEswiOHyMBjeE6KtYTuwb/pBXQnDsi
P6Bwy9DjbSoNx5iPaeIzISqkfTwfQypqESyVLZJGJV+Ngk3EY3lB2rY0imKO1lcCexYS5nfzfLke
PldnaZ3frmiY070BC0XxlyXuxNlShMNrUZEGvnZbw9gvrKpbA5MwZDu/5y3AHn8tvSmtM950fE5a
/zLfSWWL96grhGPDV1jdRoY9FkeRt4KM59JSkd6jYg8/8tEunvp7sdhBR+W9aWS7Da6nZosjHMy2
uBsOEC2skYXTZcaZfcSHcL885Na4nj+IX71Xn8mOWxFkOIxbpd9oSM+DwS4SbEtewS5veoHhSqYb
1vfZbiAXHvKS1b495pQNnumhrAWxaGz784Sxb0N+jWmjpTh0awaFaA994b47CPfLgjaQSyQx8lLt
fqdsepgmbyIbyQ2ktptZdy73Hdv7EkZFGuuab1el/1dgVuNxH2/zwRNLn+y2ktWntwecBcQSP668
6MbcdJZwQ1NWf2NTaJDnRc7b8no42WE69H67bdbGTXXqnmeBIYJ9eSuvjS2VOs+kNlgtz525AzQv
8lpE9+W9ma7Jig+DAz2kHHSmeQsd4y2qgGMs20hZ+V1iAXveMqY0j8KLPHiaYpXv0rzNQvjYlvqa
0FClK0rl4ZiEQLLaXxB6yFa2mTaAYkY48cQEWlJHigRSqLtg3ylucpvvlmJei5wCsSHQ8RRyzKPJ
T2ratVT5sOQHYZcXWzX3aYJeclt/DS5rscF0SC1lVx85CtBatJfh2kAVotyijnxsqZwQgDyPH7GD
fROjTQagCeMYq3K+Y3rFwiax/z907GKmV0gePWdBeUApYgoWVYjZWw1NWXYxldRQewHz/1qYsHOQ
+9grhyDc5njtMUGmdk+BKbit6sLNFeG+6ttKY523TdEFAM2hdGRU+6n6y8qgvDFt8xmR0rN60EjK
wsn0yZLMg9Cj5oTFM3mswBPqMSuwggdeXl2FTrGUxEdaLWCMCemu1+kaBBksVt1ZmvWS1wDhzzd4
XAJsAuxGoj1i4NuG9siseZ19rm7bwV8V6Oqd5JEsPQJwidsGtid3/4O7M1luHcnS9Kv0snqBMhAz
tpgHzrO0oWkECBIDQZAg+fT9ubKq8oZSFbLqZZmlxc3M0BVBAO5+zj+d4Skj+Mu9wf+a0WNMbC9x
xKQNMOjPdnnQwYMxzPDIlFu+mPDTRzwnllOBBQDwCOZ7Kwd5qmzRuxULSh1GHZpO8ymq8QzEMsRZ
gpXBr0KCECfdWnEaLBrObUKWBQnKIOFE4DqHDby6VLmPFUONA6F6YuznJ1qFpnAekJwXnHjM9o7a
C5lSbg3dT6YBs/38PqoOBAi41ZgTyrCc2825S+Brlctv5fTiItxDIL9aO9eY15/XMVQzj4QHSYL2
62PSmf6AY5qSWHKyBQJbu5qTuVFKLpV04ZxjxcmWNugwzlPgs0MHgupyXaIwPYb7Jy21nx5PegJc
75024uIRKft2qPpKeo7kZCczLaicmHE7AmP3FHpKLYKq+ahOTh2Bzq7pKkNjzCJnOFQdNM/WGMPW
Qo4ukeUwOc4rEvnV7mhl61TcGS49j3EAPlxy0n3JO6dSBAjIO8Hk9gvHCV8NerZzywnjXTeqSxfs
7r6QTt1r3MqlYPJwKD4cOdWftNHhheRBdw8Ir1LK3RNlLEWHYOcfPk+R5OWhSunYeNKU3MJn2sE2
rtcVb2NAqvKy5Ohe7NcGXCaNQ1DFBJqDwpZnFzuv6MO4+lDmWmhMqtVp2lCR8E7lUb0Q3Pl9Y1I8
BEpAMrIHnzXce0ITZnNSjzs6CcETO/iwY2A+1sP4ONJj3hEcXlPYVStz8kNYIRm5MWjYvRQBIKq2
kAMxPNQf+MU+0lkWgodgDwMrwNcoEOLBpDoSqOHtxnwlSj+kEsfZ3l6K/G/bmJ6Gqn9D1BArs76T
3DKWAboPi/y0ZntxGiV5zAEa4iqWfcDx5ztSiwsZjgC+sxxZ4iNldKWjhwRKNti8u2EWwQJfpyZd
NjoOl91EneRqbO5j/RFrYA0VR7ZzTEg09W6Ep3C/qpkEo2FsBkp6ocTmoZJMWQdlMckZxECDiC0T
NoI3ztZdqVkxKbI7pEAlbGtsVS6zkzlMvGZ4GJ/mJW3Dfqow1ZyguRujC2gq2JvCfqltB36TYEia
dnjmKb6A+DNL0CFBE94npJ8HSsTSjRoWcBswfFhy+yWP0mJae0I0Dsqp0+ZIffzR1/HFcg5MmXDO
ZH5UMTvQY0olZi/tkKKZetOtsTvoUz7HXGKXa6EGXHVBB2w3Af6VN/F1yB2jQmX3WDGFDigt2rm3
ab0hAn2Ig5JvB9bTc6StDgPktMVIyFwvUSpTujq85mHtW7xUVipG/skhvu3cGlYJiE/vqLw3mF6R
lCDcv6U7Bpj6xEQ3Y+6EJyVl0ABvYIwn7dRTp1KcfbbP+wn5YCBIYk+hYGWiIck11ZZu6vCKIBwx
o0gLmHLfEjtuPMCAS9QF1jiPSdvL2V+73xW4X1GT36FHRGvEmduo4YhZ+gbhNJJ0aa5AOFpobq9L
nnn2ydyw/dnNJocNqscQV5wvBSSmxOU8e7gYMw1/55+T3bMd6dsaQQIb2f5VyD8VxN+EEKQ68AZm
SRAcIXYh/mREkxahlEp09CFvOJzj/G3v39L9HO2vRs1BU/lRTNAPaZwLtAN1KLmUouGJP7EDfg29
u2+PyGZps4bnIQPEXTGTUY7YDVCbWNEV24YRYPAxtuep8aCtd7sZOXy5/5sWThWY5L/cM8R+QvJq
k8H2DbNUa+uon65wWGf/EZC0m5zgoQJpYnK3DHcQlYnqnZ7BH0WxzvIloTbM4hq1bx+YSYefL32s
2LD1hE2WLeQXDPC3y/v2SCtCITvpTH9kL47vZxwt9hz4IdyxL4iNTEzVG/xmafnmPfhCsAd/3JJv
ynFDu2q6deaWsFmycaMJeD4umEHg6iMibd3H6DpigOfml28qvsnfPYhv+KNqPMpDTigUO0cTn/02
LsGBT+41uiZXH1tuULP8WDy/AfbKj1/XVo0vXxkDqr+9AeZZ7Y0eksm7J8aqGF63BF2TTWEG9M+n
sOORM5P8WdsipIMTfyG+7OarPpSfz3isrqbq+U2H/d9cEsEl5AEyhkkIXf+E9G+nvXKxd6owFZVj
+PtZNlf84/TKPSnDY0pe1uQy7DAsHFdUhBQV1tf0SCn+zd70xZr8y1NBVfufV/KNXNjltsxIR66k
XA+CxxKJg4uRUPTXdoDBKtA8BqP7NSaRQ1KPCNi/ypif9qzp/k3/BMiYIS99q2MroO46Oeq7Dncu
xRI1wgk9LRbc4d01/DMLm3BFR4333pEtBuvm78zMT0QJAzj/67t8e9CEwPbFINfEG5Yvu1h4l5pX
e2Rzzh0W/38r949P+4bel3XXkofGnes87hx1FKEk4vw3w/uQGenhkTPjt3f5RwZGvMiaSTYQ0wa/
vTiVlWVZUbF0j9vDWnprny6UuCzZDjgVVDuUVrIwxT3cnELuqC3UX/YO7QflNEmW/7yAb+/L4SLl
u5xwIE95FhVt8aRoTvWOhiWn0wMFGUT29jLGxHVzslnzWnzma0bVf1oT+Q0hYnBbWW9Xw6EBAdGK
aNBOC0n0ANBVg7hZ/bb7f52I31/vPy/32ytRNfqgsU7icsOr14O0ROZWJtxi3Uxxcq+6STm/j84f
dvCFJwH0mX6dUufxOA0laCa5Z5Cc7hyG1rYY0zdq0zZir9oaQ6zD6oyv5OkjdSZvtYAkeC0yRb6h
Y5CSR4D97OHLy25V1G6mxjAKFkg/oxTPKTmuKdnsdDp/v8fivvxhk8VooTCQUtWZxvBtkzUYiFZC
p1Mh3F1w4yvOb8CQG1V8NzRmt6G8AqkFGSRf1yC4xm8VXEpMSnPVXXLCdUtrQ6X6uSOSIqhfAPH2
48cwn4qawO4g/WBE8lidHkd5qOMZlx1CfN9q4vt8kuhH+agbUcl9rYgbRy1hB3qwT3C0R6JnKqao
0aI9tUXHfjbk9PGucTcUjp5iUSIrLkMtRswlQDO3csgEXnISDneT/TAfIx/1u4TmKtTTetWmQGTD
hwAnahAWwyNPhQOT1BU6bYMtUxSF+L9BPRhg6cp0ZvWqicqRPm6RfwM2g9lRqyz7YT9BXBXl48vQ
TqhPZsJSKkb1gnSGaoJWN95heLZnokNr+QxrK8pNtL+7qAZ2AKqhMt697elrowxRt1y7tw40MSJ5
V0iJbaqqq1uIzqHHIR+UCxob7+iXUzPUMAJkcfWiXEOQivoJQFX4WSF3ZoSmFM+ESPVRPpQxfkIU
+YcFWywxAy7V5a9biymMRt/Ximma2CKYpYez99taaZlsvz8TKuzl8E2NAL+08ZnBfwQ8CKCebhWk
7zMDU6QgvgXlYEl5CU9yu6VC42WF2fjqHZ/yJfBdADx6X+dTRo1Q9kk0dOhxAxiJXAx/Dg9pS+wv
47YIqzBAk+rWRcl9iUCuPdB38ghrzmSUZlRBC8gCwKfDyXmMpTFjy47rftiwr3Ti+PH3sRg7Lio3
oj5Ovc9cAXQsGToAna7qgSV/WI2LMaE8RqSHuQdBF+8CPTQoWHHec9S7nYs2Ce6hBQO5BAfeiSLi
bzDemyiz6JqegxvwR8e7dIF8vsfFmHR9nnAoJXLKeD92MlAbsEwEgQo4zsVBlM2zBtOFtDjsw3w+
eEG7RGDlee9rngY9Ub6pL92MaQNjWDopZE7CjgAK2veLgy5srVFlA+RoHsqbtvP+fpswf9rETVKB
yVzlH+r3XWKg15nemwa74iyn0SasYt54yrwGhh7ZC6H4K58Po/tabyk4SAt/vF+3cuMificgfn5K
IPen7cagtXiCQClejYWBEJuZAYePYiNpYSs7g1cKK6Cu+9PRITpeAkXZnF7l12rczgnXWViv1XoA
7LvfMqZL40dhxOxkMBPwEmmbbvlL+amKg+lf3u5/fmdV3JM/VBSnak/+zInv3PG2MI4bNbd7SI8T
9hxC4Rz4a7Yf0ebf/PO7Mr0/N9PLy3189A4rY2HPzZWejbKn3Ss7OPEE5p45Zb/s3tqXkfH7NTID
lsRmfFAqk2D/eo0X/WYbegVrLfQVyhzpaXic9j5Sl9nd7+dGqLh4FtRhNYR5nnXTZiKcFtcom1/Z
RU/uYUR6eEpiP6g8tVsT2ePBBsHFev8KJbssQi00kutEyCrOjpoOsD6bTwWYkBocG3IK9oFF/lNw
fM5Xu5eGgSDv5w10VDURlO856YLDWAHdlsbH+BKVKSMBJ4oP8LufD7xBZMX1WIYSQKGYNNMBylSg
/8rPZB8fxgN8uksr0vEujuBvqkD8U09FmARzKMBGSF6fifuvz1vTOW939KSqe1zAPa8E/z6gsbT9
tz5o1o/whogE8q0BbDsNUKGw4tlnjxNzfPL0hH8DIwGarRPOCm0pjW33Hshes4b7eYF9DDidwSd0
9mHVr9Zcw0aY3Wmj/X1oTKoN1cv+g90b0PeOHWOWL9AMHEYkzbQb0zcY5m4m+1ER7MNrIo0ub/cJ
pGLj17HAOxiG47ecVbBPmB4D0Ruzy7tUEZz5M8JtHTL9cpcA4edrS6mmBRbwpvBvMCfvWQmgdzwp
PiANZGdqaACv4NipMSEn5ZYgegmuEDc7R+ao7IenoQT6lwW7j/b5DK2YuR3f4LQkoD0oYVLX4mKZ
DD8jCnHUhNmkLfxyrb9JcQnQV260I9PtwmPcLpmJwuZjR8qwDS2/TwQ4CKb1hgijdLIXqgMUyKTX
OMoL9LHBkgEOf+twvJgOalbcTsUwX9pDACWgEcstYnCXwgeuzhA4QDhHaCwei2x8YIL6/fX4rJBQ
mF5QP7/YlAyG028FAGalD6ghlAHO8UX1sydRKm6vJ2fwCQIUFB85J/6QW/YKIoPmR0BnXTiYHeyw
3ntY5x/r6mXHt3/T0iJpTsCJdYT4wsHbNweEeq85vPVYJs+AezpWF9etBaQOIvxb7an+1PAyDoqk
eQLgB0wW/+tqPjwao7uWrGZlVCMIGQ6G2ugY25GAF68suSLGfpYa4T4yN0VgkomM1SYxvCo6vuqz
bHTDfIOFjoqATCdyxZSU0/+0c8tfsgi+tvt/2XbQ7jH2DXmd8t2jqOY7o1YuO7rRReP1dGpoghLm
0yguxi5zro6z593yNJLcR82LxNk8vVHmWe1CmHQYKDnLJvUvXt4f+wzrj2v61mcY1v52Pl+h3js8
jLA3DhFzwlsvqj0Fmxc2Sj/npNcmVXpbiigQgzJgtzxvaTdcYwtRMNkvCXHgcWsA/9lCftafju7f
n6Q/9WNk6JvcM3ZswlVFTfXHqfI4DuxH3XCZ5Ax5D5AbapaggJNjvIrYY8ywj+EqrqsC7EtEvvz9
5ys/1Gx/+XzREv/x+dfL2c4bMu485e7mUyGlJ410RgBnKqOumJzYd47JdZZHjIxgc+9+B7B+QFf+
cgXfOtKChD7j0X49qHwpFCY4GTj/NQ/ZtdtPBj5yAd8yf11egx+W118++NsbUvVteajEVxfbUobs
SPGrRZ0UAV6+Z0Z1eMfksIXL+a3x/2ld/+WDv9XJ5XV3Vc0TH9xsWwyQ5YGTqcbTy4iU8BYJshWV
EnFqfu1qU3VAfy40S6JCbT+hO23OCGoiuBkUQMb8cE6pDEfZHC6LffPr/fhfrWfGMi7a+L9RNAtB
8+gFRfPHXyYs/Mdf/KecmfF4KopHy2b6gaqAcv7T10XeAmPhFdPUxTyFPyzo1r+TxmDjtgIltRRF
4Ur+U87MvxJT3MU8Kv7kb/5P5MwDsTK/bbpYzki9IZbZwB7+bd3szKI8XOWziGIoxwJvOFF/WkN7
VkTy5te4mR9wgb982rfFYiq3Q3O/82kZrKsrUryAiXw62KHIfdkHv21M+o9fj/1QaMltktW/bYyK
1BweXdaBrXPyXQfUDqKe3YVVDB1B/UxQisDNELKFDHPyc49B0YEaYRUNW7y6JBgiDyljmCL+zXEN
CTYW7ZfsQZFDOuzhDrnycQt7iNI0wdTwmzzX/GFn481ReRUIJiIv49sTOuj3a7XrLuIJkdrllH6B
ho4Uf//O8X0Dut2P03LCSNIw8yDvFvZSdUaDbccpBZMydvbpIxIuosHsI8cmneNHz/gduaeeQfip
J+lBBdMgvq1IHQJC2tZT0YAgOgKHbxPsKUKV2AXSU/pO/ZUcXTByy/1j9Uz/8c79KTAfDIwfvyoz
x/AyYgFQ5W9bmtxr9/3jTi5IS/uqhIhcKAorYqXv+KN9MjCPkNBC79qPr7KnvRzRr77IiXx3NXSi
MfotKFGh4Ovp84BzQI0Kh/BmUhKjc9gOXCW+LhnY/YxwoUK+pyzLAUP2fLI/ER0TOCjMZ60d2dmQ
KXX5OxIebI3KMyRyb4l+S3XUCf8PvduBwAGgRui/TyAs/Z0LkFPGA8IonCP0ZJlFaEu+JQFV+zj3
oBJ541wZP/DcP+JbFyLaQPDbyzHz0DXaAkS0pGwSx4qKHmWNqzPYCYrLEEGIo/6wMPtUe4Y3BE2C
4ZNxKMNd3ycqeglw5jFFiKeP8daTBi6ajmaKnIT+47ERnrnI9g+rQ9JMHsPrdJcIekfxD+Nd0q9O
/Jjf+NKYny9Xlw9jipgMzWXvqnQmpCOO6ywY8MttFG3xbnYxvetpNri4zRLQhDDcp4F33RLwmcgA
LZdmnFWf0NRzSF/cZuhGP1vY28vnCabD8sqH20qBQWYnJOknel8Dge+mo4lJuXG7Q2Lt/DZ74bkT
t3Dj9YMLImbn5NywGhcegzQzHOta8GiDkhL1MG6NsGlim7FeZWRchtcmlmk/xRgnHyCn3b1CIoA0
Et0KBgIvjXOKNEyv5/ZKiY03v1kzQ5qMA7IVTHrvBiVPkCE49Ahi0F4OLDAEuOjRTwR0MJt6Xs5y
GjjsiA8Xe93dL7thd46yiunivilP0d9IE3bRk3dCUoBvnJFnaAR4r2pXtpnr7V3g7Pup1Y+ycowZ
4dDxoKPjeXQ2UzSV5sCxIYrZpsw37rpJL9uMVUSnWLGi/YtoGETIRT0jOxaeX8Td7RonG14jhTwI
9/rJYHH0faNqffN7cgjED9C/wK+j7bPR8C5aXw7sEa2tcDDVMZpC0pCRjFbObXGa1aPL6P4B0ULg
edyzT+y8yypfEHZH+rcQO47RqSGUJPaiXDXEGdAti1JvJK+KAL1ZVABknG6hcgXCEYJ1zX2gvq4C
xsSQ7Ytl+F3jpWGsd6tfXroTeFsLZtMpz5VukdKb3ImTaP2HsrzKo86n7C+ws+EqpaPEdcFk9wGe
tiw6eUr+3mqqYxXjnemrJxDec9o8vNspZDRc4TMhXBYzW7zKfkIorN+G+4/8PrSmVyZRpvTkj+jm
tGmTEmFsLdEXydOidZRFvr4z0BXFyrBawyRvz17nE1VSurT7CYjf2+XNXl2Q8kOnOQg37+/8Ahpm
nLGgTN0ubesE9/5+jJy1uQQFQjd3EEojPYGQQhY9R06FiqAH5KWVOkxRA2AvUIKX6wgbghFZUaIE
UoiIyM/nOETYDlonP0a0n+2aUWfFmHzkBplB6VqXcJ+Hu+xVwaZ61w4LnRGMgI+61K33ZxUpONuJ
0KM8DmGLTByVtT0urfDSM6x+mdkTw3rhdcH7KdNYT6vLqsQreFmwOYU1vECbXJbVSxUp084vBqhH
t3cUkdrJv3ebq5oyyEjzjqNTVG6qNzRJRdSGxQqlBhKxRWlH2vCyKGYgAnNlnE1AF/vXnnEur8Ut
ljdC8V8sj6FYaYdxn17OETkUvHRIeKTTqO5S4tSF2AtPp5AOtdsm0enKj7Yv49nRw0ZOdAL40V19
nMulFGOjTcuhivLIsmdlt7mR6dEPCe970Qic4M3dI1udM1whcy7XWJmeKlrZ8PF4w+2SAq6FDYkd
/R2MvA/0KpZsgG1h8FI9OC3Du+OMIIekCmprSKoEo9OQ9LTRLjo+nsXpWu2mLA73PnlYz3vAmzOC
NCMYzObwUH6JTWNZD3MWiOUVi+zjODmsQC/5X2fvluIg4NTNOV9EQEcVPM7uzru6eJVxet/S0u+m
9w8yNzyDZ4U6MdD9bGltrQmD7jRf5HkPJfYfJGZF2HmHF4YdnO6kWuE4gbTd6N7u+TY5kdOLXgdx
CaLtVR7eo3Z0J0YCzAZ59HXYWewDQMc72+kvQsVuibgKt9hN1dAEFnmpYDaItkH9YjJecnaqZoLk
YHnc2UVoJZ6RDecpKjUpNDZFqC5uT+WnmREfa63LUygjpcEWQlPKoCZyxSYiekL2ZAcBEZCZDtEB
sEvaCAL1O/nc1YhkWf2wPizQ/XjH+KpwvApEQFrslJnWe0cd0SEeZBCgr/RpgsR5SwHxJUIBoiMB
2wPp/VaM23tyWhDS3RJDbqbEf9XYu/tA05goT5qFf8KgTwYRyj/Ttx5kErhMr6nxGVjxFfFcyjTt
sTbbkXZDAsBgWY+Ri2uj/fh6DTk/dtx9PdjdXZkMlqOn9iHaOMytpzY0Lf+4T6wBIusgkzzj5O+s
oNYmVrtZ7NwLmBrGLqDqJ/QGAVG9bJmNxKimqFmpU1AG2I3sxeY9HEyruLVeB4wPKy5h20ZGO9fK
6FBFcgEXZMcqPzhYnLmPuitvsBY7UHoMOHbUpcFG9WRyQjy8A8fwfXjnsxwNyzj7zvpY+RfFoTn+
MF/Q1+NXIFPFQa8pru8YdpBs+EKepcpvyTTyZHY83G2IxTPmeTi4CcjF9YVKDlTVF8M/RBl2YQd6
U1w0BAmiexXbuOU1WO45Bt8tI8DfdUVwtQ+Ui3filLBGOpBiw0Sp6DKz1gNtfVES1YoZC4EA0OnR
uENFICFCUS36hUEgOQcq2lwaMfXVSvrduEbydx6ekQAcFqU1zkiBULtRL20VY3ZUN2b+JtcJxOuw
u4X1FC7AOevoYIH6WAEIFjlvG0Jdcd0wxfuQDUHvrutr2L8Klu+6bte5tmwHZABB1sXiwCvDNw2O
XUf5j1C+WsN2B6jYKS+9YmYiYA5PacssGOFpLlCvTSjhlk0ixBPWlaRrp6g9G25wglXCNzc16wyo
hjONSCuQUzLEk9tHFRp+L3ZvR1PmPVRgG1YPjQEkH3IgMQY5MjlS+RqPOVnNtZTK2wfb0qZFXpmP
RCz6AYbp4VeXwTRH8o5BGuEzVbxKeMB5iCb0DBk74vk9/X0Z/5NBlk6LbDRm/RFL8l3n0lwUQysl
BTU1bJlw/VRLoNoDhzFZWH1IZPUT6uzyA/uTSr1VhRmK17uTU0BWjvbabwByrfM/EAiGMqID/6m5
EJ3l9z4XsRFcE302eXDfGkHbPu8sszC+uijNR/QrInwlNwfitD/JYSB18D9c3P/tZ4rW/m8/UzSn
f6Bi2dW2bjTeqkeKyQlxM+NVCOa6L3CVyZgJmL/Oy4Q7yvp8NGv2XAGbY9/frTUrvLHgWhKBWF8H
Tjxmzf1yR358Thou6wHPg8GL2rdmi0vLpKY0KUlZt+NrcCwD+ROs1b2MoHaCxkhMasdHNyyX+ETq
YDfee7dQ6BrR0vza5f6UL8OgKRLEeUg0uYNvOpbM0h/9cafx2vDK5O/izM58fWyjQPYRAJCogdC6
C/IpbdWbtbZuLtwK0lYhrwFqi/r5ICXaBPSCooske+0T2p+B3e4+LZ9rfEMJEWl26erMRCAgGur8
HPPFwbWbgOBdQhRYeyWw2Pxye877tBgiVlSp117Na6rfghqEGaGpsZ9JV7dEJlsyvqn2LtgL1OcH
xqbCZ9BEfQr3BRV8T4WZRUoV32XSCVAZMvcIJPIDyA0fDc4bFqTsdMR8UOvXltv7qnMcXhJEIeai
idn2hJD0GjSI8cN22hbBpfdvAO9GgnakinGTTG1fPYKGt5OBlB6xWABFU8kzL3DCh8OZ9M0LZxak
eSjq8EsonaIMl+XMSDT/TtQ8KWzWyy7hDGMAxBteBnmFdNjHxVJhQWwdlALkHwtxJKn9FvqBMpXk
5DDaJwSA5APHjC6V96DA0cNKqKoR0rgyvLbiikNzcV8yqwFPJqkZIaErqNY3F1VkmpEtxavex/op
0LGBuGd7ZLpEptwDRLCIeFG7aFRkmrfXSc49OMwRqodZ4TEQwZ4fMBG4h6HECIygIAMOMCdP5boL
zyOy6TaHZsYxRmBNfaj9TOsRu6zzS2TDQTYe80AwgNoDN9cn5hw67u79IyG3R+9QQP96GTMX/HzD
HyUp/ezLRM0vH+TFwJbTAS3lySM9Uq6JHllZYv0jVj9oz0OlgTO8uZXMgPLgUiLWROPvDd7xJg3e
sC+HqgiJw2cZGbM6pYTIytCcFj4mq+jqn6acrJ4aH3EDOtUMaqn4ePQopIO7Fu1Oiaolg5d+SPMM
QHPzYXIIZaV8QtuVYw52G8Z5jigAcURQhGdM4KCDxPCGb6HgcMO8WjSTY6wICkw+jK5Mu17JKZam
nHUht56hz/fHoHkVyNY5Lu5MLwt2kcmsk2EL7lXSXXiK6hABRPAaLlnU0T7+lQv9SVQtDqege88Y
tUKkoM1QhBHvbSy9qnagMxPSNSCL1PTEJRJDzKnZT7tUmqPa3QV0rLYLtymRQhbuAg5SDlH/vGgS
PI9ho8Mc55Mm0Hkx3orG2a3BZQwXN9iQnn6AKIjearuPTsh1yg995yF2yS9T5rE61O8aGJdMVCGB
co6Piufu0SJv7dXe9Bmzg8KlywkHur/bPiuJHu0e6GV6LDblLa12i+K4xYByejZCPegWJOBwchP3
Iuari1ufMSF6hZockoouQRoJ852WzS5VYF1hsHPoYwRpKoNfLKLWdMZKrfe5e2scplQd8Jh/bQhG
Wk+Kj2PSE5Y0rLC7vGJZQMT0oH58zRbNqnHNGS2Nfxxx2mMMBgby8rh1v8Q7YTUcBNyVlnF3niH7
+5pp9jgUx80gLXf8xz0jkSxhniixYwzXmSTMMFccBnVwxE+k8DWI73ONkcw91ZeG7Q2eSvl1f2BM
Eu0gCBmzI7zimBrR+X2/JFTwzBqIz0EJ3WsmDHebIVgK76kMwQPV2ZGFIi3vKY4C+GLBi5KZ5fIK
Yl4Yinfr4aPuXwCjFVD07/BSoSjMkRYdXm0ai5VK3ytOwD7l1e1CaiWNxGxWRuF8XllPdKWx+EH9
8zYijg6hDiVGFwzeqjc68nqzm9NuMEHKy16ZDXVGTLNVwv0riTD5BRNlfDhMEimLs1NkK6G+Pi/k
TfFR+/ny8qp/GpTcJ7epvHZ2j8RcNbwxVYEn5OKcfQMamjDMHTz5ohlSmjdDObykDMuemZM7WMt+
0hRvxz4mQEBJmxET4BBiUdKQbzQm+qqhiouK5ADjDFe4g4ra+bozeCs39yHEVHL+B5f6v5twYQo6
h/7fEC5fETIjCJd99X/+LWhfqreP//tnjIz6j9/wB/NiysSBU1KocCkaJeEfzIuOJpY83K/KR/0L
8zJQdKgQU8RgM63yL8QLk68tCkjTlHV+8/+IeBHl1feClEQakRxkEAD8xSv+URya7WGfZRUNac/h
DzbZQDvkYAiIZ6lIwXmjnT+I/7hfP1TBP3GGIgbnvz70m+ReuvXtg7mSIgSbM2ViYLQCr9xe4+sQ
E1OQoSMxJjTC0+PrP1LVCa2mDLwE7cntBVbEMvf0KSjkHDSSP+vXv79C/bfb8k179Mjbm1FfuULz
NsbkZTGpdm19mpOSBEthdCqCLiW9E/YiYlouTRlOEREnSCVtUibcp/vwtrF9jpTBXNg9IL3p0chR
TawIby/pOGairsCOKGipuOlqheUoaGnb437291/G/IEb5nbjYmDSC+GO1rcSWzvfrF1TyQSAD6tY
cRXcBli9VqUvMRhgL8IN6nE/Zr4epemNsuXM/AVt76KqejEnOsKnrf1GWd4+mZvzjKg65lF7jxbv
LGaWNhig7kN4QjIZxnMzzMkXb8bnIcFxcnCJra00K9+treIRYwi8gj4nuo0UyuiMDjEhSg1rlXDX
tR+K6UidZ433QZ/av8yBGcg/cn5/3IRvhX1vDM6FVNEFMbnrEStyqNsk596W5+d80YcdXieCVrZg
/tLJq0CRrAdlhH/r6JccCSwDMu4cdguBMjA/G7AOjQVP23qnsqSHJO7tI4sfSHKVNzOBvsLrjXPg
CJ51l5yGmWWcEhNCcdvolh6wGJ3d2+a4aV93AVWOY0XVC7zSWGLoHYoS8+WxAnlqEg3EpHGYV7g2
lUQkz5neRcfnpOJu/MDwOZbTntFnq94zP0+BgpeYKXHO4Ylpa95x9ZsqVvmxfTWRdliIYgWX/NdW
8tic6kd/5ybmuXfcv8ike1xJoHOEUKelvKnGJFgPminDsnnEUTFjnmvaC9sjoW55+Pfv9Vdr+H3v
Ik9LxInL2Ea+Hvkfe5d8la7NvdZFM31e007QXBySctSPdADNBSnI+uZGHMLO3b0fUENPjc41rx6p
xslhSWAiKPPQUEg6AqpdGkEXtqMe7fbOZfqzfMFOB25ijJF7aafgvDFZmsu//wI0/D9SjX98BXHD
//gK5uCmZ2I+AQKoC0L89jWrpzJSYj1VikitJjmduk2K3TEEYHTNArKn1DAK9mtqeltCeWuRy6IT
UX593VMf0mSR/nAJRdM5gX5St2AMA1BY5pTX0LbH5SBgxl68CydkDUUPqMARQFtIPAIj5w9zhMq3
YT2G/8t3/HCLTmPYDc0JMSzuvnPIvNs9GKw1tvxTnZx3uAcZek417jJ1fvfB5TXtgEFqvLrb8rP+
vG0pD7fQVkZ4gy42nklI3u5GUFsMpu+2u9X1QogMM0TNJb+gTk9p75DOTfOfXgi7mmb3Yf6h3YYS
a8B+UmqPRC9ARAKPELGJMUCexvQfaBecCmYxPkHFDPL3kz/IIlmbSFTm7CgatA2SG1KseqLHH7tR
Vax2KleD2ykpIXz2ED9McXYYd+uq7e3FhhgCQ71c3u9rYgHrl8GbkdiT6xvDhzzxzxPEN87OdF37
6pMd1z6JN7EFN2bN9Kf9p4FRTTDVxAaMtLHQQhnw5OfkENjeY1oklNAbvAgQ5QLdN0m0jM5g5BwK
F9BmV8d05DKiBSyQwXPEQefoD7kOc9tjYGRyI53x6vR6Fp5N/YMcpLnqd/jWP3Gp0gsIP/Hx+Thq
VwYVOVkQkBlAusIJSVVfpvrA4ZfpiBsn9C/HuMHyxltGcoRzIwrEu8PeK44CI2uJGIND2lWouPbP
7RPoalzeYOrxPxJLC6whIt+aRTY7jyB/mAwyPq3MhlOQ/8oYZazk3v7567A8p1B7h1BNH6hJSSp5
RINUqmP8lsN6pr/eV8cJn8hOcl1cmF/sykx2htyFXSTF3d7eE2rYB4k3CYk9XzJLYBDk+APi9g9z
IZNonvJ32TdeWvId9jhL5pf5aUyaNyRlfXPNFPURvd+GjJTnAVFtJB88t1HL1hmZqzshT6Rl+Y/x
WdiLPUUc7BAmtLok5RiLbt36t0+Z5EUYaL4XIaK1+JKBKs4FwzUx4r6SgvECA74XUbIdjh+aDzzT
KyhRzYN5vUYwOFzJYQXFQsrD6BxyR+w5rLJN/X5Id8DJnSvDpN5Ig9sdo4cdXdhfIRjODNOZXjHv
7sUTIneJSJKtlpgw/J/6MbB3xE8dc19tY1wK0BFCHPj2eNf3Y3lsv0txE1bPA4alOvflOb5i7bg+
3xmeK7Lg8tgkNdPNmUeterwBJJqS8sHufRrLexKh0vw4vF6d3Wc3bJkgom6Vz+w6l5Om8xspAbtz
5IYMITgle67DNX72VtgCvSeUAdZXPDrVzoQkm8F+kh2IbqGrJzylDqTLdCCo0rlmDs/2Wr4C7qP8
0jAAJDdokP3dPeqTywX0hVRlQlAJuyQvvB+1E5IpYL/V/8fdmS03jl1r+lVO9D0riIEEENHdEU3M
nAeRFHWDoCgR4IAZIAg8fX9bVbYrVenK49tjO9KZqZSIce+1/vUP3fTesy7xKWNbNt4qBVNWs5sy
qrjDleBFQU5jxYQXXDcsprS1MwHLCQe2YNbsLt5z87TIT4SYhhj6KMS+Dz99u3NPwtF9gb8RETSg
SLTv2kTeKXgtiUk+Wi0xcecKQ/5PPlqDh5TnYnxd8JYo7zwa4VZ6x00DKY6YwEnjrKAODPz0U/EC
8gegRbOErVBeUAXee2Yf+3yOMx7FXn+md3Z7vK01xLnTej4YYHwFTjUqqtdnYbWUWtUYKUqHzc/c
wGEALzQHmwvtI7Qa/7kdes+56oAd+lgjuiweYKQJdZVg+F7Qjx9YV0OMVdbSxxMQfvd8hUOS7/Dr
UAE6TiWuvzsWz85Mpl+RMTr0ndYWr40/8LINj6t8o/YBFmSIgWZlA3jkybaYLSI30tYdWM3DCxzB
3gleBNNaXQrxHblweBXCwOSDGngeV0dtTMxLGrKRUa+PQQzeMKM96rsKPjvLBGYdmVW/yfjqi5db
7OrN/GJnDGH7Vm9/Pz0QQGWvEqa4mVcxAHx7+IUfym4u3Jn8bqp+0R8EJMt4xLsfLjuo+gROSFN0
9hBOsgXqREFBFOwc4WJcO72VKNFLh8O12S4Aidbqpn3FLAgaWvAh+8+xpHjczDAle5vtFuQPXszi
wpmrrvGcBjw3ENijZNI/PYlRqGIyPGcG0z0G8phrF97DgxwpWLoSSqryhXp/ISEXtHlzd60FOnMr
LAXboSFe47ZB3OMnXBOre1E8EL5JOCtnN/QNF5e0FGRYCRoDCPwLvMCQyF5GwSY5XoHEzun0Nm35
uHAbTw1UOpEj6GPlNNlwC1SLGZjbLsNP2eckG2gU6F1ekrkUj06d2T8gZLEiCdQ7QMonNNfxImGv
x6SYPddDmVVVO7CsYzTH2eFV36gOOjC8ERkJB0gJ8ED0IRaIAS06sglWfyygVCfEBbt3fKD4iBd1
kgMYhaR8bJ/4SLwZN5yd8fNIwM3QSYZTpXX7/MBtijVc37qUbvRWM1sy7zPRjRJdZkyRm7BDHspF
zispUCuJoN0Dk9ilOqk1n+6LEJvhBpgQhhxQ+xj7KAMTd9AVX8KEJk5dMXmBmcHiDUar1ePEKufB
jseOoRq2OtvA1y1uH9QpaT08SCx4S4irHddHc7Vd/XJbcqIBzx0sexMsvQUjM+YpykGctd6SyUMb
RQtEGGuc1K5wBjasW4hRHlQFFMyXD7JErCtSrXTLT1xfd5qp2TH0NwnND5U0fIt5l6OL+Oqv7hM9
3SK46CSOunu/jWs3W5J0u4AfBJ4p0Ed2Gh4K8TSXXyN9LJfn4ueXeKA89wxvOMyrRydyeAL5jwC/
5x3YoaOhCYQXM4vfyjdGHeuQnw3jBv+gjNcWzwK3R23nsIdlBU8ZNzvOkTkbSBQ2CXkV2K5Npbub
XyC5mOFBIHItBoKJS1awzSRepqLrDjg5o+RYduPLktbFNg7JSgwvTg18S0qYyX1d7RTWjROH2C2E
IdwVwn8PfRK2Wd5w0htHkIvD5e1i3ZZDuAEIQlbqaTCuQSIvbBGm9hH56tiYhpt2kqweb0jMlOPl
MZbbyZOyeICb+CAiTaJkaMtqyPBvcN/U1+29t7/IFgY5OSasqtNQxOKmXyprLZ6HPb8wrFhdVsUE
Nc0FKa9o9uG5bSqvwFZnM3Byd7h8ehrXmuf4LdyKu4qbJRAB1VPnNdo0w/z1yxUqXWGUWdn9c42F
4GP/NCw1tOvT/agxSIErf2YUfsWpZy5vlNXwIHzT8LjEvCgDZUxG2u4GIQODusUTT07gedb+wtHV
ddjyDnrssv0esjpazJufzcWTgTe0EMpQV3ggqcZ0yLzVI46DEhQPHorUsD/CCiaYZGuYPxa3ahLv
MbhePk1QUoDTeHm36xdukEdOyDL0W4ffTWX+K5IgE95mwNyh1221o3SUxmqwyNAHMrwINsxtkrPM
nL6zMHpaQPG6nq97bAVwjrnuSmEvINNlWy3WG8eaGjeFByqHdnVmGNsHzz736m34ckcIR4R689Id
L6/lR2ZgZ2TXJNkY7lCykBamfolVLqs3G6qwq6BkQJ1omBe/en+Y2B8zqTmx4hrzjOBOjLV64+n0
ihCJlX3B/EA8wLVp8BZexNKVgdegVmynKKgY132B60zphNvUpKGUyj30nnO4fQgI7ttsm26EmCn5
fMwvS2ZNC1qV3phV6QuiCkhjnz/F0iBMd2jMnZqJHjy9eHM3WVjoffj0yZOKv3y7m0glUbSG/uOz
GliXhc4TR1ayjCzyyqhrJZDs3ke6gRPhXl7zD+lTxuHvPSHKZXQBqiYewVakRUAAcsU48QGmL1uA
MJH9gB3CuUD9SiJMLy3lgYNB4VdjjKvIhjPhQ426c/gBcRO8nECMHT6s4am8mQn7G44u/T3tDYOW
nlfF49twDepuK2Yw6U/xj7lqk/g25f7hTrd7ZHN8HoMoGYW43CF1LyGZNYs+UzmSMdJ5OE0xQWlV
W8ychxvlNjbeWOww0eovetyDyGKFuUDDfEzYduSbA9h0j21c40xd6Mqkce4nq4qsgTGzj8nF6mYc
CmMqhmpA+lAJQLQlRzWs52DZexm8hB14PKanwWfi8+rStsy7CY02Mgy7Tk3R/ECPRFnTN6WQsqnn
CZCfdSf58lROPvX3xnCyxr7OalN1IZ3KhdNP2e2nogp2nhMJ53WVsAdPTIt5/8RUl1KdQgxDWfNe
vQo2cB/3fwZvpZ1FVJyMPxi2NRsxEo01+NMXzyCwfPJgPtrAl2EOBNWCF1SnTW0noqdT3EvpoxzN
v2YpA7ekqIPK0WNGz+NW4bCYrXk+IDMJxW64RLnGnK6x8heW1NXDnosb3VIj9j2VmAHzOtaW22jX
WNxWCv+vgdLDOQdXRgcPmFmheXkVz2y85GFnsSjmkc7PThdFPg/1NWwtrXL6ht/r+33d63WYP024
LeBQlZnS2rInGzYj+xgNEmwoojAKbOqGUFcgHeDQF1l4LW4DK5voHwp7JY1fPGPl2DRbTFZF6VPO
Lh570ZiCMFA2xR7TTt5XoQLbJHj9HnrUQQxnJvEysUkCXlbC9/LLkY3TkezhBI7s3aa1xgDAY9xF
JCf8rRHz+9kN0Bm87+qWHrBGH6egCveFSW8SnzGOuiziPZ1zsxLde2MzbTNyi4R4GC47mIHEE/RX
d7dbGmSDHQiux9LD8GMgIhp65lk1nstivDS+zoR4sHfoe9GNiijCfpjwhNihlhG6dYR2vxCvSYI/
8h0SQ0Ih9eUhUTx4W/+IJ3XXJAwvIfySK0CvUFGwM9nKWEFvmP9ClCYJ3sjffZb4+p+wq+Zyiw3j
wmdVVucMQAJEzNnQ1/CCE1Ynf4+VyT/9NEnVmX1AnkES/O3TepHyvF0BsUtALVgs6A7CNfQ5hr8w
EZEt02YwuGvYunIfPtryl+f7MwSZHMd/HsE3BPl6u8pZNuzEEfSFaORrn2eg6BjIJ/F9m//9GX8F
Ovzl+v7p8wSs/6fra8S9XtJFnPHDiee1G2PEpI0rUKNfcXB++Unf5jGRbFwiReXMkmlLk9x5yQQy
BRHXvwqAVJAF/eSh4cnk8RwK7PabjATGSlk9iYmCtmsXDN3jcKZFTBhSj3fRpm9/MDpd1qUj29pk
WDiDaN1cfYYQYFUV7eas3OXIR0/KodGcDnCPrQ/vzGCJXD8VnKC074bY1aprTbuNalxlc0vrOdUJ
9/F3WWTtVQc80jSL4LfXyrqgYyAQRrczqzx/9A4dquD8vTelYGRl1iY4wc9lG+K5hSduhkznMsGY
DRTzVEyBzICsrHp82zU23XPtVpPhWVrAG6rHAJsPGoKPaooXntushadA1pj6m97aYBSSI2yE0FRf
QYXQKgoJeIBoE9o34XXBqZgAgzkNlDRHHuvj3js0E6d6H3BAwr0UpsHbcBk4MSDlCGtT4hpNae+n
wnPBmHP31u3wa4mFzu+AVwQred5hy4MnBY0WfHET2Afj3tv46RHTE7jpvEB/NHiJd/eX/rEF0AT3
YbgcvYjUy9JWkbuz922aieTjka5A8glJCBTfKu96+8gxWNWzoy6bbUAuEIiHk2/DlUhcfJpz7oL7
oDcfaVtkvDRMAaxhZVxRj+ntOHIe13Fz6l5EWd0y20eqqlG80gT4lxcQfCIUYT70v3Z/s2Cy8DyX
pRfzoER4f1hDKtDQbpeBH0IYos9HJvUB0gLdwTZwbRjFl1En4h2Fb0W6qW5iHoGd6GroFNvrFiXo
pMGbkqAjutd2kt09thHQMp5g/u8FCg7tPOj7o8WJlJ1uMIG80Ysn0eC1uHr3BjuS693DNAMrjceo
EaUfnNqnGLNTpN9Te9DZurRsXtID0XUwn5kuUS5nTNxM+MxXhvKt87vh13V2XQ+4KohprGzOZuVp
5mXWuaBjXwUlqVvjYP2rsY7ys5VNkVXN0IiBHcLD+3GluZaXNBw2X6xEyWFM6BQvOH0nuKHjfTE3
GHaRMT1jmR33/Ry5OdIVBLyth7GF/dxG3oM5D9tsz/9VzPbwZ6v+n4/s+x4ThlHZ5bADceq0m3lI
hpvGIIHXZ32ZAGiOxSECJq8ZrdKtKlwt/NsZ7NAT0IHhV8egVqInUJk/nsKtPn0yqmqc3KqnIvaC
klGQq4H1X1NgfZaFlbouXrH+JP7p5jTvv5IC6j8V0qkGzEKy8IwhisAfL3Z51a5GfjUUy+q9VnRA
bpEsiqdzL/EQAHvQYO5UiZMn+0Tr8BQaXxXcyISauSEdZGCQO3HzCFbQyR6zFaQntKyamMDA9w4t
GJHVKaymZfsWNseBTH4qmCQE3XrIUkXNa0HwbD5jz6lowDBOD5bPiq42XyusSINTuFBnxerCvAvt
zyiCPEQX6GjLGiBeN+OdSD6Ay1iO3rrXwasyHWBmNa7BZPzA2Ev5qhR5rgqQaXwsrAv3S3Urv0NQ
SZcAkk0uCQxtmEHrgiW2t9RNdSad6jHMQ+bnLPQZ1tKF1UMeAhPyLvylo0LIka5TyTcIZXoPM4uI
SbDr+rrIIA7FOAWUECD7d9ojLHS8dp17LbDOFQNY3mqsmyxdFH9IPcr36pDjEw9hTZ55vatNO/Z+
JSWncCH74qoQOlBxTMNL3wuCDZC/LY1p/n59y737TMBf0KZQvdEnYyb/YCKmrmqbdqBvwu3JRGzr
vPHgutd7bFmp2q9kd6QLFcN3ux/MZEw3oDJOn5DX3c4Fevt9RcINYj0cuAiuspm2vO0xlWLEC0tP
xpEDTx9qcHmMcIyNo2lI/xWbJIvyjg8S1LpmhFknPsCm/B7AxaMAfReHXeIdVPmQhHzmfqWde9dZ
n2Zx3uJjil+vH22x5Uw9ZQOzm6iN3uG259pNuNPgT2bqybcZeRuYkzy4fcFMm7Kk8Y1PB7sru5o9
XREX2kwCW7Q4AXmdPMhQByGDNdxx4tFeh9QPsnd3nwvMr/q8XENXPWfUw+Hu8Vqg/XN13jSFR4vQ
4jGSua+nQBK5xwK+trFKGrfnzoLciX//sGX2Bv2VQujui95bYNMGfo24EvL2OgDVZjnLMUdhfMW0
6x3mO94wDNcWAYM4jGBZnKBkUTLWroKwZGWgHlzm2uTiQfEdG/T8nc6C0QIRjysdGkpSbB7v0ULg
tY01F91utNZ1Nx7YYK4oVfTNvbWzAPnt9sLEBi8zfaFK+yd7i3xf9/HJGoxz0ueIIFP8Aq7iFvsZ
ADiGJvQ7uaUrc7izyAElJ/38cpj264ts6rf3jm1f0All8MPQJpIBa27+CGBLsIW6VxQvTtcZlsv6
lKRC4hhvkddTfZy6O5FsiRrLHO7kIYIFYVVFCDJhdmdqqAfLaPDZmhCZK27AbcwU8CN9zyxYNDXK
kZFyMk7a631JNQ/H+XRZNdsoOAwg8WIx/hw98MTFCB36JKJL63J4HPEZ8R9n+QQAPZwiPuAsP8k0
nKg2FjoSvUeBs35M5DJiIIfhT7Rj9yd60erGwUKZC0xSMEqzicDFQf8nyH9t8GyELl8OwXZ9GC5R
YCJSExbBoA7C94SpXDdGKpId1VP7qtkQr12A6E36Eaq8LQCSQxiswxHApnM/XpbC+DpYG+O6sJop
kJE2TjhSbhP3fC2NGz8Rblqo4/ayjxt7SCyf/CrhuzbVVumrNlMXqZ+c29frYIJ/DsUPVvbLmjEJ
ojtNeKqTEUH2txDd0AtSlGqoNw76ZYexPCPp4NBKk6jYSLkbRQeGPvHTZQp42ypz2J3QaZaoSm+Q
MX0suBklk1izhPg6r5nrsC5OYRdnNvI/qKZm9Z552mywrs6lk/s3v5qQxEPpiDyMXl+DvAge5ty2
goUkKhE0v5yrEEh+2QIh3To3jtDXNI686R8UIW8ULNroGENzgp6jjHWoho6yjnanzhNDkooGmOoJ
NhPOkUuNHAOUVvoEugLaIAEQbFoLncC0txYHATzh6zBXIgxn2Dzus8t7EJiDl9qDSzG+uwr0cGo0
nMF36VIuXtTI7jXH4jhE7bjEhCj8yJ+wZVzWSmUsDScUb5fbNB+sk3OBjwXjRCAAadmTxwZhDvd9
Nm/95xMSKE07jmGUj8zvtjVCM1KxhEN6ux6+RYzCaiI0oL1yg/DjKcj6GIwgeODKUwKGI4Eh7NTm
7w1slnsTzJl7TMhQ6kzwKSy1kcKa4mEt3AFjyVvjwKmxUqbc3QxodysLu8/i5oIU9XS7AYVxcvEQ
stuiwGX9SM6PBEEmsj8Tk8dl7T0/2V2lZfze75vyqke+19+3j4KK8717JKUX7zpFU9AzfGu0NLkY
FCmWELgjFz4jNPCjnlu49a9QgJ+4p5EI/K/P+cZg0dtW6aQL5YzY6Uk2A3MyXOFYrfyCNaj/jCvz
50/6hgA8okeT1RpnJPrh2LuMX3W89AeW/haW8ACMV+W18Ivp/aOmcLCM14wRS70jcL0A9ws9bZL5
PcFIgCiUOTH6gfCzv2T8haJ2fj8bjjTRmcoyXXq7n4WDm6hzMbfGb8+FED5WsV/AncvHHHZRjKC7
SXYKwQ2lEwgcuSpevulj4YRQTRBXSrC7alf7wPK/X/H/0aRaJE9/enqtY3X8r8+kulTt/Bh//p//
RWz46Xgpkv/yy/sx+Sj/zKb9+tY/uLSSrP6GgwZ1M8mMiqpoPAJ/cGklpf+bJmQ7GJnAnP1nIiMK
r99QWkmaYUhDRZd0QcH6w8OkJw9+6+t9lTJcNfqqpuPb8R+EU+v9H7uVIX56iqQaeJHjimJgGfmt
tL/djeCpXyJ53hQYupELp0DrQfbtNOc2WoDuvxlLYktYNjcdtProZgP9OupYzKYvb1jRYe4ucscK
vznfAQmwRqBTf/lSypr9c8guiB6G3Vy2gxlsj5PA0FPeu7KaypolM9uITU33yCbO8LOGTTB06tRO
55DQs57TS6f1YNxezRtMy5vTJmN1fZEokC+KJ9p/Go3V4HXINl09VrJbMdjEIp7IYQf6lrD0dTLF
bDWYCEg2KA3hJo41ChVtHr9GC11GXiLs0CPnuqct+1JOwY8AHwtH0QF5l3DaA71YaQws1xjqkXtn
lTnkU0H6LSY33IIGHolan+EUTXu3xhvAY7M953CgfEHyGayHU2WVeCrymL79PKnjgcN02JKxhPuQ
D/qBVCWH/hBniZ6NIOm9dq9O4K97ZuIV79pcDNWZgeNNANnnHfZPtgxW+pvqCi8tdBrQXyfSnjsm
fClgea44coKOmMySYoET/kuGOvnOuGiklZQyTDz6XL4jLN/4Bj7soPJIKeP3sATemC+y6W90H70K
6+F1XC4OxRmx9hKmyBNl6ksS4PSRrrIP6EjQxWhYMcvli8ivh4y3WYjs3oy/HJXHEjxc7PT0sfhN
JwumGADjq8bF0OE2Kx24GffJbUYpjwGCAVRC4QftrHL0VWNHJErhishILNnUbzlQSrM0cOO9kF8m
8bnCnit1Y+wUhJGCaEoa7PDuI/f3mXFHYEToKu+4FYRAERWuB8XkaV6WgoWgeVwkO59CL/xaZoXN
Ajl4W8EzIA0IT5fUl1yN4jUQsdBue8AN6zYJx/KycYytdDW1wNKws33aAV6ukq0GbCAdrqYMtP14
BUqGxVlTsm4/vNrR/cQLDt2UGiKlaKwZXt9xukL0boMYAQaLq2gctXbGaXHNNITD77qfz++g4Vgu
4CAD3IXTIkasNY/Q3ZEkM9kjxHaw3vS6YqOD5lBPFT7xzpj9EpDtUDgL9A3rYy5VST+MNz4jRaw3
QByQlGFPD8x0HwnObQNpQCVGPXYpZCcMgRc61g0kn68Dh2H6+LnnVPFoGIVvOnY39bS/CVQxDvma
W4Qz5b3AQEA6X4dW4DxsXB2uDhMqPpi7CrXg9YrjXYnQY5RTu9r5AkLFRhoPkXJNjbe+kxHlLIjk
vRlpykCqAd3VNBo32NbwLa/C9zFfQCCZNjDOqQa4FJp1bSyOKCIskJWJ8d+RwZvBiSEE5URrODFo
YyP2Qcx37GYqIL3cDz6o9abq0nAIelrWByodSB3Ig7FBxthSuA4ndvY52PLBT5Q29E+1wOi/TPyH
8+A1cCifO2SWZkyi2Jl77t02+QL07UgKij7WVVOVRgMmVwOzROTNzD41OVE8J5hEm8iW8J0kfloa
RS9Y9VH4rRmU20IDpO6hm2umCTMdQSBUFHeVv4PzYq2NIodBTkzkBfLDnNG3iw8+HpASvWtwvNIk
kuxpXo6QLEMr3ncLUlc+LpCDw41IYI18eT6ca4eBb1Cx1eTQaNk2JN9dQcp2sSSsVKzAJipwSjNA
oYkoHI991br2GPhTAq8ZnXulL50NjOFLFGUkWUoi34AbgWoPxAJ9kYf7D2an4VHq5vC9ktMDj+i3
okMCWSvQqZj1sTwyew6gnIIb8LP1fbUVeq3c7moXfXNCCqCdHjViXQWJMEWkaEGRiYc4zjNLFlYH
EWaU3PLzozdKIxPIqU6tZzOmGkbIJ90YFjKJxI52EPk3QRWAbxyhKa83yTa1cUbqLFo8COg85Diq
JCY9PhBWnn7cFfN2zPBEAuxE3H1zQ52J7ORXqOW3+dNfd9tvU4uqi41CqS7yHOXojh7Tk8BJhX+x
iIn4pbfhjxjpXz/tG/U9DeRY1e/s7Ve/8h8bwbPBOpdWRzzzDbDRnwqg5e+F+g82VKJu/lf9/o/P
o54ZYEPVH36puv80/WmCQFayxJC+WK7dC7ssI2uxE0H6Fe9DiLfGLz7y56f4r4/8dorto708jVtP
mg/gRsIy34tdgSJmTKOGOuxX1oHfhpV/OUXlmwkxmRxNFRbcwLv/tMjFHIs2dsBWm7l/KNH+vQhe
NAd/czmVbxB31wuVm1xzbsBKZj6/TjsHzNMSF9UAcjjF8D+IQB0VY+ay4F/Vrlyq79oveph/88z+
8xIr4hb86a5e+4OrXt2v8hz0C99eiiVae/jFLBvwY37xDA1+ctJ4rcoyJmZDIhL0bycNlKw/1LyS
Z9IGc7ILNl9X8FXFVF4TjJurGL8QBx8qQyZBjEIqYOvqzYBrZKwq6Hjt/m0Kc0Rit/rQ2LtZMHEP
Lz9iX5uRl0f7a5L9Fo8lBlDUJQf9RXtTWFLIjPMNfpTkVd2oYwZ+d+V1As8QC3Fl9PcPrSjtv9/Y
H87x24SgNK5h7xLWnGOIPdhRI9vqgWL2OSn2De3+DLJdl2Fgc5nV0EBq4rFHwEAahTe1HDQneTKk
agMZ/sVx/eT9/eG4vt3p/NlPuywr5RnGb+QVU5trXG9QNc29ArzfYN1h3t+OOqT2s+njnAv+l0wp
gUo5s6i6r5+PXx3T4Cdv+A8H9a1ZzwZ5FA+euTwrch+adI0On6uFR1rHAOfmJ4Z/k3wlx8d8VaOJ
jvwOVPPpB8idn2b9STRk90AjgIIMm52KgMZ5DZlwyOL+wCwHqguUvdGjnD9Vh1DZUF0zPJNSe5g4
D3igiAnwvtdMhFDRXnq7t9huyaYqm4OCXNb01AvIF1Ds+OZ00ljPrR6xeJULDleDLeO1Flk12w6Q
brsJO+eGAwNksNKKinlPRQNFRvS+9wJ8zhBEW7IvYvXD1hyXeyCaprNQi/Q+8DfwHz7skoaBKamO
BsYOlFZDh+DYoGe35ekJXZR8hGjWsZecLqTiBAQdWuE+Pz9LDwc65hIt+c+VSwtD9SHP2Oeha+1y
mHu8Ds0UvZAMLIB0f1Ny8Fev1UggtoXUQnUjl/23nITvsEqC1muSJTX6DojdmA4I9mPsBo3P7TA5
GhBfmzDU6U3Ddzbpy3ngYz+IWIbW8JnNmEMPVTeHMAqpWvBN0EFjZKQ7yUwfuOy8GBx9WVs5mDER
obiqXo2p4UfEQuBzgo5g25JTA++SQZ681nxEO0jO7oKxG2MSmJvt6XpupFF5UgmMpLMSGfPC/aJo
QJWR7YQwTD8AYGDaDYxJh2SQCWj6Wl4nyvwxjqfCe4ooKwh8K0A8/JzilwCT6sLGjomnncFsPWV+
GJoqNTtphqwYvVEAqxo/IQY6/V+shtic/mStEM2+pMpDQ/6r2PVet1qgJ2k6f2ouhWAq4rQ1ui+f
ckbfFkysQHltdVfArrWA0c1m3ODxEx1bujkUvsjpiUfC/OBFmHhQGoPe1hOsBcptu4UorxNave1n
juj9wrfrkEHk09e1JW2msLUgCyO+fjZg2/2cluIGHx2xRzGsRsrQVegKPxr8we8XDAoPCoYKRr15
YNdhEMZwLRZPqvJ7ihUP8a9agPXYZ5V7JRwi7c240Hsr3SFrH7amPO0hY0RpXdRQrW6E2G3IUa0+
Hpvb2phg8UcKH9NxAkqxpcinIsssI6ims8gzo1e8o40Rw/zPp45e5s5bWGFSA8Qw6nL7/gLuhkwY
FixKlbx+gxQsWmfs7I1Juy1ncBHIuR74bbm9wJCaZAxQHjeziGnh27PGE/ypQUF4Ej6O8Sl0+GSV
ETbL62o4/T4XXFsq4fSerO7AvAZmVMVzGRbrLpqkMZ5Q+rpp3uNU8EYZg+2U27aJ94P+fPD6fECl
8BMVpZeFv+TD1PhHqSupjEfIPbULJqYrkg4GJ1AHGG/s/3e/dRmFxU72CjNwyklgvlrvUNx0tA98
nQGYgHHgxGD/5N0m0aFAXOOjLWPsLGS/nUXWNA0fXFgPtCVzMLr0hEuDuuhcmKkv2rF9babxVJvB
r4+nzbKcqkx+BvPnmESr9YNFxszOMgSGabg1zIBQ3nIKRbYvRhzZ/D7HKs6W5sa2OTwR1fRP0Q4C
J16OGHIu0Yt6uT/AS14RId85Q9NTyMcK/S3t3Wk4pU08ic4YWiubeE96qXYhKha7v6GPsx5HLiTj
GNkQvV8ivyTGHNxFPz1NSSE5xi0YOtzXOMKxqrVOm83wYasPPbt0oI3qkaVv0hA7VOZMDETr10oa
49hxY2FgajuY9JjBQayjrICXx3g6n1R9UyumF22nkiCYN2bv+tprpoAmV5i5A8jDXnrZdbInZftn
u47IJ8GNr1qmJA6k4ybHqoitisvXxeemBsYpBISBwUM66q2KM97/zZbTUzq/ecGEREJaDAPWZyVj
MPKW4ijCtmpmoxaPDUjqwtKhnPAaiPwlgqFhKb4VR92BTBtM6g8S189Is2WcUOCD8lDZueY2H+mS
39MOXxhv2dJMIcXzpYmdfNkRlR3QpVLw4KRZ4RvAv3r2PZlrfOiXKzlYxBkUFtYea/iakltgC08a
zLp4kU5Y6PURALYQRYRuuHGuBLoMZj334SZwt5/AKDCmq+N9B14BnEYSLZdcNa8o38hkXj9cjhl1
ORqLyAu+WuNd9ZZ/XJku8eNesh37HLvrCSYm3MMahqjhVkfunWIyeaGdrzztnAEwklQDmLCkFple
1zxZyD0EGVg5Mj6bxrGZrB+IddBHOzT2RZ8IdDUaKbsOgx8sBFd9XMvmvfPQy966t3jxeEuXwUSe
ttNsDHSJvzISmVG8oLnHCg9S5OY+1oecwzaEm/0mjGeenox22VaGgnucDt1ixdneNuAzXFiZkwOE
S2z5nRZV3OK+h2jURwbt07a2VFYQGU7FFmVNt4Xdoe/pldDn2fDnu8buo6jsW8MJ9iDChAaKa0DL
zefwlJMSHL8UN6vPgG4zzMYNliReMiaHRkdBiQkc4hPtBSM18CcEkZVJYUEmJptmz0/G9wGhncW6
cvsXhwDlnJMrF49tNiCjNVhf+gyJ0n3otL1JTcwgQJ+bL7jEQCRDkWGKBRlBJSl7ce/ABXKubwyU
6nd4CRVCyNZN2Zqxrb8Ro41/UyRDLogn9b6aXbnvfSQW91kHO6vnsDnvm3fs04vPeqI83WSWzcKG
N+Ex52fUywdART3pUjH2YsrF32MVNbot0DcXmC6LsX70CUOuInrVY1y/bib998f69oERWOhXW2BQ
B9NGD9NLads7NBuV7evKN3+Cu/DtVIGzpt2FjuLnj3lzPVwsDJ/IsJG9atV9BnMRo0RAKMFZozOC
XrN5TX2hvg7JGIXNVy60Q7VKXyqTrS/H0JO/8rbk2ttpTmxysQWSYMfEFeaCw5B/16dUdymo6SJZ
5U5/stXGWBkuqKUqYhmezSjaQnG4bDpoMKw0T2RC8f525tFg4ef9ITaWbdXJ30miheiu+VQgJA0N
mdXCG76Rw0gOb4MDrH1l/uM/iHggphDr0OtYcBQAk5JXqR5FLsRiP11QOW4IcIURTrfBeig4L/WI
o7lshnMDAyO0mzgs9ZNxDwVfM35K8CdEXYiFDybYgC+VpWWjj+5wdXO7jkePB3GBSHVnSK731IYc
7hOZjnWdDTGuQi+MVeMp3GP91bBlhESd+RpJ2NPA1jEZIyKXgaZHenC4IbvGwTkamHJf71EEVwYj
TSKzdRseSXiOYIuUR7Bwa+AzQy296hBx+3NPfVMIN7PLvbC9ZMN8uuEOAq6nqXN+bkxIOKZR1esD
STZiBgZy+V5FtOj2fF7RaIzAx9LX2tRYFiRprHnWWT1ujjD673DfjJ4mL4DTcwqLKQVuNTBL0kNs
XUMz+ay2wzUt0vZiKUzV8YmA5ERBQDa0oG+RnLRo9jV+1/xkLtrdvb7JuZuoAH641UmwkN+kZN3h
zIn+xwWfHxO6Eu+jqbaBm7csQoF2tajdZlwVwQciqWGOZuMTkvtY2Cd2p9Sj/F5EJKfYCRQxTJYX
t0UxgMstLs1zcXknHYiz+MTaKOib0TbcpKgmMKS9ipoyMFcMFY4iPXjYiUBhMDspWxXC/vKVzO5J
/xes4S/Q5BvQMcAQAWqtqg7Ef35EGGpDqnWSHzsInTxqgvNBYtWh3ZM5bmUgmLFcs+lP1d3A8PSK
pL/fyz0kB1H+qUWz9OE+1JWIeRUS9r9virE5/Gu3/sPRfeNQK+HgUrdl0s37bt5YKFmTKYbXkMZW
kk9XzgxBW9zqaSIvh7mplg6j3KcjwhWj2FFJ7JjeCdiVVlG+ogPKpF0BDEby8HVjSPsBlXVAJ+tU
2JrenRbkInSN2m3AyHfJBzYnQ7PtRlBiJRTw80E47XqHunqD21IONlo4lbdtOQLMEDLLm1uNcbHT
3csLZUV13wvBWLSGvIX7M+RQqECllxczPOlQlLUqttKy1UVmX/PvoxrfL2mKArThT7g52SEsKldp
bYZXx5DhFL0/rhjngFIQ4ooiyF7TeDl0goE3pFylaD22L0Sgz67EV2OsKkyJefTev27HfzRJnl1O
RVqm5+p/i287pVlbXMKo+hqD/utPi+wz2VTF52c1O2bf/+UP31j+368vY4cpprw//MH+mviu6s+i
XX+W9f33D/njX/53v/jH3PilzZgbn9I6qcRPCy/pD+EXAnf79w5O/68uq+KIP8kPc2a+5fcxszQw
fiMVQDIGQ2ybJJxz/jFlliSZYbIqEaVBjEOfQJ5/zZn5HmXAV6C2MwZmosyj/485s6r8ppFpAdtC
G6p8RVX/ozmz+q2PRQCBvw1tLD+IY9SG37ClRyldBkVcSNuGx6hJ2pHazVLso28e/9OP/IJd/++/
NjHLqsev//wNf9SP/MI/Eb9VXv7xF33cfG/e/2fs3LraOpYt/IcOY+gK0qsx+BKz42TjJOiF4c1J
BBIgQEZcfv355pzdrQX2Ts6gKVXfqqurq6uvay06D6MzqcFxII0yXj5RwMsjyJFYkOBBgCOOdF1e
F7ayKY1icavBEYG43ky+S6EpjXxBWqYkDD0Sm/lEElZ9KReY1FC845uTQ1aUV28nFyLZm4F2S2rF
EN7KTnYTBuUXTqG6uHh7w4O0V4+FUfgwPX5JVlGo4MIpkEgRsoQhg3zxjgY8vPooT+/8vZDz93Pm
nOfv12O+kfOowlqE4h6cghf1PxytjlYPfBde6YHFncS33Hk3ukc2ZIE0YTfXR4cizzSc+iMMqr6z
eLu+4LDz+QhnpsMxsFYo/OPDQW02+Ur9qEJ+pTe4SAYYeROyrVtjgDjKF9uGIOuH40Cx/nAMv+G6
t+QdOzfy9PjaIjtbJ8+z+R6vbJg44OItyANHrycA0OXtMXB+d/Q845c3goIC41bro2sewuORHG51
Wk5FWicUWorbbA7JODJdoBIo1r+AqNRQfD8MJf3V5gxIfYhU9So+P5gvf3Jq4tS01BhtoYGVyg1M
DsWdAAjzLyWBhlQp1SFw0rwgD9+OSGPGEiPxuOQQh7vJVwC+wMacZIzuf1V2aoXqGAEPoSBIX3Kn
vWnHQJDeTOiTjAcqQgBaA/7HOdcNbFIIAmkQJCoh/Z5FEQizUJZ9nup3/Rs0U+LfAghrRBYed4/F
qeUoZPc4NQUXSXejxOKNxKN2aaUIPIKWRB6VXZSrizBSe2giAHCkqnC0DcVD5lExBIWGBK+ax29z
Vr74uppHCPq3d/GewOF6fHD9ePRMk3EtwIoLyS7VhpN6xT2eD/ySMARBmh4TIm22lkM/yVIQ8Pme
W22PRzjyrE8aEXw4Ck/FqCUFqqKEquUJmHw7JnLFg742J8gCuShO4nFGUpgqCZbsg4vglBds8vqc
2llhS3QrBIGn9fDTAYyEWeDO8knFEoTDIE3fbZ7E7s7N6h0SonZAvmFQQPxADBawNyM19UOwz4/H
qevO5qg5jBs4sDcjg38NhvcKXPaOgdHpjATzS961sZRBBFrjQT1sJjSEyXTHAbioVjC6PjNKMuhR
i/mpLti6Vqme6xYF2GPwCa+qIZrweBzC3BDkDQHwb14h2BDYwIsLkuLWvPmWvgjrNtqUzS8w/bGQ
2mAMRcliCD0gAjBDcNiaAnni3bm/+NnSHk54KjbyJgNBDYoKRVMvooFpsa1yKy3NGtrPvNvamkjC
uCgFePQ2MKJKlkQRvr47VvjZUj9hz1zfMVSFbZImp8NVklSI34s1jzcni8RNoHoDnC96x6rIjF2K
vaWIqgHQrqprCIr64KU+i48bnipCt0r82VYEbiS8coi4SicpO+3YWpOE3QZNUxIYJexMWn90RcBr
uc5ab7yrj7zxVtHBaNTr8VmuVzcgNs+Lpd6lefllhLGp2tEUZMkreN5hKnszotCWQAaNzLZ6x6QE
B9apEaij+XVoA4PjZI7pxwgTA+y6zJMI6XHBHfvbDDEIJrgY/c5sJjaHeQCIjM39ERDDU8zRSbFW
GCjC8QSiCuBx4HVOAJqYIGjV88y2kFwEFWtlPOmcca1C4lCd9QnZ8DH54E2AVXGjeMD0AvQEvRte
n6lrW62aZtl+RQGiKdKaqg+81vK0+Lb2xNg/KAXvln25xkYr+GZ5j+sVe5MR74d9rRU7N7vfeoPF
af+Lpr80VG1jUBwKkQCsi1qRTqaIqg20c1dbiKLNGXt5ueCtVgWaEXYIghIYsnVCSYZoSJAoCala
ycmRTNEocNtfYhIw3Tnkua7OTNPRXbItKQjhtfAWrMkrNYGyo2I+iaVp6JVyW+N+vTnggLU7UNBu
bhzqR9LJevcDIdh8eS7eZ2ApqwuC8MtDca0Yyo2jPiBAHHzyYsblv8RbaJDZ5ZCPAkppnq6Xxitj
FfFQKYWkjfCnpXqDY+rF1CrDWka6tFFYAHqUiy9CjJwsOIDzA3DVx2+d2nqNRikK8gKOvo7Dy5zL
uR41u11yZ065h4pJ98/MLHjWJm3ux9O0mqVdafbanKYfTlGmbkwNPTvEi5UQPAkaX6Z2fHkLR2vz
0myOfdiG9jy8zdr7vM34RhNGsuJWl2ci6pIo2FPSbWTWKloEtHljUlNiEGBwIA4hnZBUPxBPZOMx
XhK4FplxxtABNdHC3EBDc6rYOUEtgDA/aPxYDdvjs2AIdMVrUVZzPnBw+8SjLUcPd2e0yAgdeGQS
zz9hk4n7uxVq3puXyRAqFodKRMeiysD0eiDFEAuMUmEaaC1GUryES98ywES3XMDzTBawup0T/tr8
QSVnukMnY2ys8zKCIRdu0GgQyiaQeJ6W+1zWpsSo2lqJUHJhg0A85Ca0KrP1Ej9VB6pTpY+lHmMu
XnKS5Y5HCMVolMad7GSiRP+3CegKiHmMGaSI/j674PTSmIXA1S0PfZoNcSYOIx4QAsIKCKwMtNEx
nvIyOn7pLHQcYPoGFtS9Rx1GNS2dSKYPEuGeFgfHBQHGEYIoIP9y44RgPgj17RO/tJFYsLzwLjbH
EuHkKyFK5eakpHjDNeGtPKJSEgishFP6B4GB89PVu9ZhQVhopauAlI7hnuBlVxbWXpAyEkvVPcyD
ZLHh3pdc6iN2lcgLn+cIJUSLdeiwNiGANVujRhGENC8IK+6LM3dQItQ/w1XpufhIk96qjCfp9e6s
RCg6mzJUMyaCVCCFlrkNUaV+yfyDciDACG0y5lZPXb03Cspb9hsQ70v9sPFFNdQw6AlJ8QhWd9y/
04YATAJrFSH3mpUqOVuh0/P3tzNxWnKFQLI0CH8qxaY5CdLeykRjM0WzlSwFIdEiOpPFozwx5ObY
hp+AVm3wlgoEOskx+Xq5++6wecMjCWqrkEplutFCw+pFGK6pl5a4xMYvGxuVSxA4abO3khQmESUq
Brk7WSSN5otZLmdmSpCs9mJHOwbCNIlMYKaWzB6JgQpvrsKJn5QZLmEExMVSIWVU85U9jLqZQ1g2
MJTHzUG1m0CIVRNYjCXQrRDSJbxqAiUQkooDxZeGLHrOUB18zkCs0q7eT/+z2ZVGQRpIgtpw2bby
IOZmFfvW9yCFXIJUVO2FHdESpnhE0YQFI8jL0uNXmTz7Jh4vuGfkAHw4+bJOrDPxLPsCFzdcavJi
rizNzt8nTyCZcVAOuXhTBPk92uJLQUGSJKtPcO80wiIkmnaA41Z7/+EZA7YBylqE7HEO6FJtMc+z
cAUM9xtePc3z/dN3WVxr1c3Amj0Pl5yaUxo0SFbLIgAU14pJJDBIyLfFNLIhRBLyTsvjccrTynlL
+PQjr864PSYA6JLML5VPWSlUW7SRR21AYpOGnHGkJCtvT6tbAmEKL1wEEvKVr4eaRgRbyRPfqteQ
uuFLJDkJTgXjJSQFvELwkoweCVdkwRuExgUBkv15dnFydao4RIL/mnG+SavIrLP4Z1PdPs0pqtuG
1D2YRDG78HypC7Re8PQnexApgOQNURvV7SImKdeTT15zPDDqQ48x3Dy3qlh+49Hhgu9Ne9uOxsEC
1X1yJf5tykTD+tJiiNcimdC0ZBchS7wgxNJ32zgrnJctQSYOIYK4aUisjLK5NoBAqFAOCMnikgje
QYBBrKNZW5d9M0SAX4Kwo9ogO4szZnDgBdYdNCTS5x3TD2+I0iIJ4aWNnDjpp0PuVvP5aE07qxgz
vUPyECCYqRObOp4lZjutrt5JQXSWbIHbuSonI3XGxX3qwblOnCCn6SjzqjpXJbD6QMkBPVzmv0DF
ew2eORqQEGdWcmdmQnb5eY8XZXqRzLzAU4SkxEdwgwwZeL0hT3ymdC0bqXAYfEKoGLur52cLbpZQ
sdv7zw982GrFfa8LvoSB9Ji/8+KWHd5TYIlgl3SixA+twaWszb/Q2b0nWZK9W+6s945pz9FUfT4N
S7RUQsMkv1G0yQrFYzBlrGCgQZ8C1xphNEoYXu0P+oceQaJ/gUR3RpVeTnKaSaYE1DSKK8XzHjUh
reQoJFHhKQqJF1596NQ2I+uGKem8tRmzwLZP02GygB9MeGuClRhYbQn17+hz9opsRL2zRK61dprI
IH5VQFBEVbfv65DULY2USUcgJeHwkgeIGQFmz5NkJDBZgEtS1agkLjHpjeQodS6hdZeNbGmn5AHa
SCQVPuIDzWULoHL377TrT3xccKBrWH/t0YAdg7eF2aHV2vFVdrxVtBCJldhw8o0KxkQUM+rFqK2E
hKJhNClSRIsgNRSTh/xtDZsEJP53j8tLtuslqGPRs2TEfvA6r856Ovjfb+XxoNcPdvK0wbunj1GO
vnuHw3B8s+BZobvll2IaXi7UX6yMs5AD0tkDQeCK7o9LrE0CgABiZA/YMeKnJQuiiLoS1QWDJG8Q
5IXT/kNn1Rr6wC4Sw5TA2KbrzTt2Egn3wTJhoCyAcGX/OLNTQkvcKa8fq2sI54HHmNFqzGPAgWUj
DKE999/yyHrYjQxSMyAO4sCscFM8RhFEi7VMgikb5OHP3q6OdDPVloVq+z3NXL0yYb/woW46kTg2
zFoVKAOmpYMJq2rlaLjVTeXUiX1BOlYxIWUy3+bZ7KFrTRzXisULDsTU0kvLIgajSP+HE4J4+OD6
J3U2G00CSA/MxAFIl8cx+wR2eiA5YtYD6Wu1b8f+J1h0iwFS6bYb7Gn5jDFwxdWvVqi4ZU+sezaP
KOoS5NcNH+/uSsarIdohosgpQuofmOmKRE0JkXvE0K2r+CMFlsv7CMA0I3TBu+TWGpsIJgyEPYUW
j8i6zVGmRpSClCNOGFDm2opCTmCYXIgBgmoRdkXqjEn56rxJWd0GcAqCmAOrQY3oaZrd6Qe+teUh
qFhGGgHrlaZgantRhhwPQXUFQgYIA0kG1JF1s5WxjCLxqF2zQCFLPjC7Ty8D706ImFiRd4ldlzXA
xLIl7bkWOBFrrDGZal/1CqSxSDz1Sh1T99S6W+UwmpUQGTP86QASLENss+XM/uC7O4EOr7BLSRi5
ZinaRifcvtjbg/U9LvU+HRIh1qkT+TAhcYT6dAFfPXioE73YQnY0mUZ21gYwRKnABAa3QEjIb1x4
K3PU7v5rTFhghqD723drXtvh84gGqWFs4t+PRHz5+B9GolcPDu6Mh1fng+Hk4ouklKYNMxSXGmfs
yFHBTOKsYw/R9WwnKbGwkqohiKjVK1LYYp9aemQgRXNbw0xyb6sSpcGCHaZZ2VxjxKBvYVNjKH4I
T9/er3Qphch0dW9AKmn6ts1Kt+PTM2M96KX0RvVV909oTEaLYr7qWpgEzdGf0nujuHi7Dg1en6Cw
hJW9C+YjqEbSuHsTe/Ov68lb6TgxiS9dRrNwktau7qNI6Vbrp2ielzFoRtMv9z2D9NW/1xHewvO9
jvQHe5xC88HK3cne61f77jxOJsPxYLj40lt4q5nOQWM1PQDPrviKr+PxDE2umNWWlxZoOqAh0fDp
t9tHb04N+Dr1F9qZgThtm6GZNnPb0RDZO0ukwwy6ipCVUrZRuVcUNQmMJjRo9YtihQ+pZHf/FbJk
dOmAoEC5ugdXEOtSxgY0Siae3sm4kJMfqZHX6mgJoWjJdmRitZydsihdXTpNf13wQW0GjM0xWSkx
kEQEls3LkMrAA02Ix6CCoDAYVJAM6HibNQXHjFZ1qrclzg8ebw5RvWgWsJmvGDG80q/OIpnG9q2I
rA/RvGSNLsb8JrnVEDSmTtlsGeuhEj7MN4/YrHaqImshWjgJ3ZBWyrBhext9bym1fHW4Etfjqb94
DxKexjpIHIFwAv73PYN7wD/oGcMpl4nHfH+zx0dbie889f887l/sLE9Pz79QXXoFhQDBW/foIhhJ
W9F0ECAB5GiQtBp2fMBErNNiQAnGobOK9/I/+tu8uryKxsZKNn2PAkeTwaVI1moQeU+4cboqk6yo
LxE6rkSNopya8ODJ5IogXsH+lrcHoIGoX/SQ6HhBpOd1/Rg83ihnQsDj8LahfqufGMa0eoyhmtaK
FgScFuzchlLb1nO+NC/tnKtV/9DOuz8YJbkTPuVdC1zPnowGr9p5M7x4uO9d7fa1XmvtTJntzk3Z
D1KbfBz5EloajMYF8X4NB7ugNKgXOYlOewZORhz/+SQJOygbUO2RWjJHNo/HRCnW5zXYPrel2pVB
7kTWqQ52LOwdmjbPSR6p+TTNmE/XH6x4MkIbLlEM2t8+AM0J3G6/xMZ4myBtDFzy6SEeNq8zWFpU
2w0Q090cWpaA1txBaM+0OFHeddEvsyCsCTM8mjdr9jR7urOtDTHXl9oYBFHbu68Tj/PJs6yRNwR9
Lq1YJSaWxIHsj2jChv/imYeV+MVYAXGa8JCI3kpQ4N+rzXj6I/OwO+gP+sPd0Wg49TvzO+ZhZzi8
up0vx+dfmmGwDUiPR1dAYASVRadkOLiNEixmgWhc0gViFkBwsR4oUQlhjkHFeWMQH+3q1JGaQQr4
Yrmf8kM6hEKx97yjCwmxOfUYGoZIGbZIDJIid3kVFK8RNivA6HODIHFEJdYjtVW/TQpJIcVmc2Bz
RqIRD+fwtuGv0Pe8knRCPZFwRtKYin/JRg8BlkmiJoye+xGKvtrnGYY6i/tCENQbrV99Wf3JT1wY
7J0fjf7asgThr6tb3aQi2muBVvWEEQx7OPKYI1CVXWveGGReQmDt9YknA1TiYvEJSaDqXK4ZhDg9
jlfAOrqKAR9xZIea0yclMDSAdfmSACVi+xwPmk6+ugFttOUJQSAhjc/ggdSvIUpQaoZ8aUKESXws
Dgje4E3OW6/NlFqCdT4PEerhhiTX2bfSe8ZFqE7u+WnxoaUINyPeIEActJB6uIIDGct6wz9EKrHQ
Iz7BOZFVoTGhfpwhVhFIIQx/8t7DiYc8zGImdRkqKVfhPguxHcTnud3zxz5fOOqcUHU2XDGX7MQw
U+uEkY/gOGwkCDArYmCGzHKKaDuaEDZnsISMnjw+y5edMKZ4m8EFgSx0MikEaTRjl/EmMRC8rlFA
yzXhUAhvIRVICtwrJindm93E1E1vUEoKTEngpKNKLgxqlkErhwDw1YfR5EPCvLlBJny4lFjDGt2s
uhhQSAJOByhb8Ikok+AMNQRh+9Nu/6X4zsEXBZpWCubJwMt/kSmhCTP/YRsIXRq9qxUtOU0OKby4
WumHZ9/dTxbOnXmu/fEn4kkIdZBaVQKQmVSmnpinar31sbZ4GB9zVBCFiBdIooZr0YmH9ijQWyro
i8aP6tgHYjeIYYOQNoT8f4bIYf/Vi4t0p3UwZvG4CxzxiYpXN53vLpdXt8Obvasv21tpWJiMf8CG
Y5Swv3hBcNizmKkYPvDYqy5kQqzhodxqDbFkAuI8yJA/JICyHbbeGZW2z/tgAWLQMCeZgcV0MFZ5
cIkVoTk7dqmZJtQAHJdUHRNUsnlmjvVK7nWZlMmc7R0sURKyVgvp9S/cbc1iaIS6irHhjDUkirKD
L/kQAm+plg9D1lhKJJCsBCYKL1lDKTwRm8DObnSyYgVBsILxpoQyfYyFJKgpPKqMQ6fjYjzdC1S4
e0zSsnled0rbbjV5ovb1dKrZA0RkQ0lAQ2JwCCmP62iq6BVl1J7Ony6At+EgzSU8PaKsMh6O6Qvp
Bdvp1MX48GmfQDKyNkgCLU41Q6XMdCyV3E79yxomk1Cn02TUy1OgArI/CFE0PqrqTSG6Mb0fAeFg
HpgQLB71xK6Rt1k3Fcnc1+tuarHlwBtIlEhgWGgwPHgB///Zaxzv9dSZXz7WwD7SdDCZ9PYGbCj5
U2Cd+fDexfzm4WGvx2MNnLdyREX96l3uVlUqTFekozfY+jSBdEPgw+Wb+a8kFFpmOvx2K8Vj/8+8
ELBcqiCm7F8jVPJR09XTwcP5/uQrb/l//JkgCgE2mnhDPEhEE6mU7eRQ2lqt5K7zqtgqxuhOu5aL
3wSR9uWucjJn1pvrBePL/Z17JsONo7ADRC7MibEIeYSTENKEKHil65xEpF5EtBolsBuSKCCkgbaY
iKxUOgeFqS65EAIQIl3XmWym2STx3vGK7ynvcSTmWbT3k6FJ7iqCEHoF8cbBCgvn33qalCeNZ/9h
sgYkaQpNd8jgB7z8hY9tZuxzbxBwbw+kt+DA6UtBGqRvKNY9JGaiXgwiOVWrmxCk0CDp9aZ1zeBu
vHzzyFfFEFAqGiQcg8MsEK/uXre4JEVvcGrcdAjWBkmbRUIWQ2RFJHEZ4eqk1+ME81+Z/ldTcS+I
GLYykDmhrHxdAyWYEByRufrryIw57TqHthli7IVocIrRB7ZBhHgZdGbMHMK9SqENUEzX58uHT4wF
dd6UYSGQrDUGlLTVB1ptP3YeXyAIDhOIy7ovEkhlCnwscizS1IVyUGCUKyJtEKmCd+Ucw6Ohlw7C
MfITX/Adl/VOFaZFh1TsT4aQoBiQulmUlg6ss5OUFuYoAQTYuMuyzx2onk6RIjamWpzkDZ2UCqQQ
YKJqwlgIX0lKX0ahQdDiQHq6QtLt/TjLajN9v77+aX1AlLSzrCCh7H6Pn47ASOdOou7R2T7G2xzc
UEp26OAp/QZYd43q4WcaFEjDt8YFp33T0MAMgEACnU8PFcJDn48J8fJP93PtYKKKmYfMB3x8mDep
3fBKtja5qOqXUlJcgykuJYJn8pFysSqE6DIhRWbOnZGX2lSDwS8+JKMamh8EoRC57T4VgSLVzmlt
taCa7GSU87XOoOfv+/dveVtTiHYMFSFN0iDeIEPioBr7aDc8MSpRiaoP+Lou/aEL66ZDDgC+N5al
SqWqVHhbWy8oMJEw0eC4v+Y6GV98tXm0EkkkNqUkwtGerFhmqCP5uqMH7JvrVAOTSO6WMXUtehsd
pQicd7L4pTvFik5Xbxab/da7Utf010DsB5Q1/ycui4FyVER8s6HBY3HA6f2Yui6crrmGoTvYqJkf
oUhWArrJFV8n/8EhEwsrO5q92bJZm5gRV/g8E5dp9eBK3WEYmBpTNdfbqlaUL+rRYBDrSRpHvVjP
6jBskxfZr/vHwYmp6dIkBNBKRKp5MoYRQaMQUZqG91tBBRLwR1A4I3rBS4n4gnTj1GxiL3WjktT+
DRXqA+J4UH5f1bHGNFIUk5N9QsCraYpcGonwF3JAXCuoBRLCl+kuTz8SgsbUyU2UR2EzUkTGIFW9
9ODWLDrpaijngHmak5CrueihDbnSqOqTjR8YShJlKKWG21B4rEnw4khrPl7twxIcxUZzQUgIMvk6
4mWvnjoDFcBZA8pYByrprecHxFqnynKV0clHEahlloOZC9QXMNinvAmoU4kkVZ6seW/8hEwtC4pE
4YKQONQhQhI/hZKs5N6WXhfgJaplqowRTif7ztdYMifd2oGTPDCcpDClyeajVtnaQoDfjmySqlgD
/cDmw9VZOXxzwmSCUKNLSXEWAqgFyy+ZwwKI4ybctTWSGM5pOK1pScgh/lyrEE+mJ0SHH7c7OLzV
jbYkC8JZ3/aVIq0uxCX4UpqR4ioXKcG0iSNZosmCmzxpeilGWyblw08wyRWpV5QEbbQJTtmQG/++
8XObSUUATvGhrw3fqnk83ZaCTDK1FfHK2ysK9DY+/Fsq3EqkfVTAVYdp/OqZev0L9Zl8vf6ZL7WA
YflFnQkeKUrrc7R6JRlB1pvcra1JWRRBGfBle0jl5lH5lpKg+3e3zx/5nZ9/5Gur0VQ/SkZ31MNo
yoWbMfVsTuGQnX9b/Eyq5fPDHyRZfdv7FObwUEKDVJDEMNpiwVWnPt++kEjVcp00xBIMTK6GJw0w
ITxW2w0JkURFLuBJ3BYeTRTZfo9YPJyynY9JWk3mv8t4PcoW6Tkl1Y6+JGvloVfyI0x1acc8ukRC
dYGURkpgkgC9MCRrAoic3xd7l7QQIrBBkrWsCTQBUC2qE4sGavOQbPwSZLQmDrGb4yHf87WFJaJL
tFEnNi4h4DSDVu8x0i6MwJurQz6x5JoFEia5WE0ja0nZDuEGWWvxFV8QpgsgrJkgq+tjfPaMX3bZ
EsrtkofTxTETWpLMd/9T1lmn9dmSFyca2X7Lpah64p+cmh/7Wul8l9fw825I6I0mmsNwVSCQ8iiV
8tjHq7uN6xP5NY8BULSg44Dij3lOe1dTTcYvmcJ9IDUnmTcG6pUifG6b6EO5DIEH2UVOtA2ZwQNX
f66+xMTjpwQdBfITTy05DOrNOFQ3+5QgXi6w6GT9kI1GRR7zyersyzGPb64ezxDwzH4e9BiEVUeB
JoC6PUsgrrUUvICbF9DCiwWxPjlf7+9NsUVcVY1AlaIIz+2+llqkQovLP/p7b6hswhyhjElQE1ru
4slMJCek4dfshQP7lE83XPmNBF2gfLVE8RxZlnvLqcf1E4/x8AltVupWnbqMR35xxFi4/gUQiuS6
CF5kzkkIRbGroIIkS+i18i2GsFJ1SXV3zYAwWzRMCXW1mrRFv6yDSlnaqVHxdV4VVtI7U2L1AHKp
6yuZkjZHiOxkoLB46wSfnHKeYRR8yWPM6xXjh1lNoEo5g6hyu4gxTw7y0QNnJfLh6I6XvP9KIqck
XCxW2RcatZ06LJeEPAYEZTFdVYNCzFMJgx03NCQ98FYSYUDFQnzO86XeJzJDvRveZsA6h0cORems
x7SP5Cu9gtmDGMnnj7/M/QxvOPwvEPXEaYljhI5DQpcRHqvSRTjAJFOi0kgO07SUML0VwlWLIJUJ
uvdFluLSnMId3FOH3sXql9vx708PnMJBWlxTmbQD005SmO0zU0f8zmOimZSaNC+Ks2RgvU5VyZXM
YkdVIk1EJHoWWUliRsP02TOftft2ap0R4Rl/CMdMEYiYBFOzkJEI3PAKhKoJwyXNfcp3DOjT4wN1
BAVwXxHGralFIhKNRo9IXhzW6rokCrPg1ihQh/7b/tPZ3VijzPR0f8EHKyi18BTJk5xISoocS1YY
l9ovsWPjX4kfXex+SgIVpjo6tyoYhRWNdLgHrJPr0PzK4rrOD9ajoXSQFojSlBi2/D+u3ilRSCe/
+hIOcmIyMclJe+W9BwQKKxoviRTiVh6VYjGVZO4x5iSNbO0Vd3bUb/nI52J2P+OHKm44fvfY43Vb
X1V6gqjV6pGnj0WGlw2jLHSnwp7I2KdiEZ/SKKU8kicUSr5E4Y9C4C2CNwLuZqRRhv/+EO7QCFLp
24hPn8gU4RIVAs1rayfLAyFpgqwFBk6ScBBcWTVlbjWBlZpCorWtJd/CSi+wMGuHUO9SRfj44u7R
lPeHlX7knBIFtIicf9Rs2g0onx3DfsNBLP6mxjbHuVKibM5g2i0lU+qnkWk6MkwIus1JVkpOLJ2I
yQVRYcd9BwXwK0GI0USex5syE2nzkTCsLLXtkDsKaPOtockDVgbOy5+uV79rUGTIY9YBFqZDA5hc
QMIj/u0MQ9FuxcAyvejMM8hW5hk2Fo1WyGX4B2eMBd7xKfgp3+rI5mlve30BNAM1UAx6a56W6gSD
EwxsiK80EMbMiZEdGJfbG94QhlR2RYOEsqZTeouXPkmz2e9sGBNBahKBpGTw5io31JYwIEkyiUta
Zq5Xd29P/514wpyh0WlICFJEkFQVLwgQx7RvflafGjARAz1RQBYkKlKeAvHwARxQYOTpZDnrJgn0
cO2WB207nf/83NvbvmTh5QyKxMnVeAlHiCS8A3kT5ejyMIwDkyBc4w3iGsAlAS7AN1O4nRIiYT/S
ixpKUVAydXvrXxQHWNfnaLnRdJAupO8yFXgzv/mknNZf9wHShGqCwZuLPqdk8KQktiEtJRyZKL0p
Wrx9pIOqpYLUKa7cXcWDwBGLjg0sgFZfp/CTZJSgxQ5pI4baDI0qCJFQiQvFqs+Il/jNVz5vBRp9
jY6Xm1Z6ZIS9f44XgGzREtnZ/iegnAcg1XovDISjB6Aeryea04iWKBlyhZYzh+uH99df2LPlfkJ2
431gA8oeuq4KKKpenGUTldzA7R4vHu848ssuIytUHzEYPOutZ1AhisLrORAicA9FCDmapfJaDMGs
TzTCKlG9GYAbEmLc9yRAoEbRlhw9JI7+gXChEikHAUKwC10oAUhv/plP5bR2DJWQSPuRCq87H9z6
1/e+8EA0vTMdtJMsBIDdcqEUR7grnmwdBUkEcaRzivzCpS/KIaXoAsFB0q7giKM1K14aRopyrqc4
LEi1s46IEifh+UBFUDFpVNCGBMcbPQDi3JI1D0S8hE0VuWAGV+D0hLvjanYpztVDbDu8Ld8324B4
PbbRV9Rjsyp5yPtpkCgBgSzcGSPRI5Bs7JTdtOwaEQedQJDF4vDyMPOAzHBMOsZAZZSlHaSf+MjH
Z4KyHbF9NY1an8+m/rzbRybRCSpFq6x1fwiXzpqKUtc4V9ZAJ4wSC3LuXCaSkjoQhcWBE1L3PSpj
xaTUJbWZjW0C3o6mfKgZPuAdGL2Bi+L1mBFc+xGqhTdngG28IHXsteuTGgCDdK5h8gIDehoV23C8
S1lgSdayEFKb93mWxqRtSUqKl7pM+ePF788fLUsq2lbiW8PN4rnucGi4szGGTm0SV0MP4fmJP2ZN
amxtgPJbpk40PPMmTfYV53OGKJdGHGuA4ig9hQIpscGwlOmL+3Z5wIU0sAHcufgw3b5OpYqQONfW
lsCBrdMSHrVIGpsnwNX+ZBWzJtn6Zuv33bapSRC6m9XFv+l2BNiHBsVGr1dv73n7ra+X+Zn+OrpQ
DDyFFSDtCgOwAVsUTEhDYkTKOxPabIuPV+GIQwjRKCTc0SxLCxq1yaMra3UUUDTEr4/OTCYkCMaB
J4kJEAAriQGJFOmWhCSrU9UyKI6Ii30+b1ZVN0FAcr9y0ePyjKWGD3fCBtUbZfuaYB+XfPenPCHh
+3mK1liFEHLc3vKCpGkcn3SKZGji1ct+YCUFpo2V3LSAQsrDKN1gGjSRgfLW63e+MpQW1j0LTvxI
g580ulzGD2er0Ix18eg4fX93mOZGolbBCBoJ1blFhAWXtHiTJoHu2wRQaeCL58LbSJLqFO1MuXAh
nhdv+6vD/uYAPDODNnxwGAx1CkMBIAyEpdqwmBF8m97RzW8xsSQFyYwfKDY/z6e6p5zJD6KLaCmx
ILnC6Ia5/vP66V2TH0mQQlxqPf/fyfATKORSU/Ci/yHWmg1KX9SwdhlhEUwajkQpHQj3rEFZ8S4X
LD4+1A4DdWKAtbeAUhZhsBOIFxxIVGKBCWlRSAAcboHlSgks4EfhNA2sVVcLWAvUGvXBt+21M1oE
Vss9RzwMrChTkHawDIK1jXfJiTIYKRoMQs6kqJcI8XFeASQGBNcuouUcI4M4lGPEZbwHRzpkxhR7
zkhejfKd05DgJOv9Nem/069PdbRexsLjIWuOSUH9rQkZ/s76ux55Zl2tmBxDZ2DwrhZaiUioIHpa
XrELIz5xz8k63OvEJzULjz7O161D4sIjjKvGOhfil3EotYVlHmR++k011VlROa/JyQMca8DqcMwY
FS+cZrzyU7/xyWzWjX71ncyfvI8HV63oNW9vhQsoA3U4iCZsTi/3v61+IRn1lK5up/H4UCSpjQ2T
FEmR0TT1iPQ2IMkE22N0ypdMDiOTf6OKIStVzCwzlswK6dErs0nyeE6Z3/KaWXIIezy8ZiX68kIo
y0TdhIhDwlyBkNTzDJiO4SL1ICVxVS3/pkVfBEGsmyslrqk4oVH7pAC3EqRMN3aL6Ca92f2y2Pyb
EOxzwoGN4+DkzuOeWh9NvlJ9EiMJFSuitdbgr1ggP3UgP1FwUtWSYHOUnMkGVQ0OkC0jxSxXdZIm
l/b0pjvfAE9DqtXK2+3SllYONTxPWBpXuoyaTWnspTCi1I58csoDARDeg1vf8JEECEcgMPVy1aHV
ZWgAhdQROF6KXX17M1iEYRt5cWLDpxRig10V/5Jd6OK3nc/X509vNle7n/aeOKab2cfbzGU1L8+A
ufuuaqt4WdJaZTMTAx9Ft2QMoKNlLsFNWmU8lKhCw0utukq//Hh+8VHJzXYIOQcvT0twLQ0fowtM
MNKUSFPqrPHlJw2xGaPoqqTXUJBRSkIkZr7z9urnWlQ3TXAo3O/sj/6zuRsfZEONwQjH+LIcH6z5
bqmHJK8L2uhEZHMQWJ+UqVWsA+XrySE8YUx+SZaA0GZM1C4JHga4QEhn1GOs54FhHhsmJIOdJ5Ck
wtaRsVEIwowmOzCZRSRZouAQBKp1TZPR1HMgUKIpC0gp8Aksn5pALkR7Pu8N4Rhj2PVmk95BJIPN
WsXbpW1lpl3XFK8hf7stFsZcWyLCQxiMOAMJ8QzopVRInSqAxMEvGTIhCu/e4nT2lHswv1e9TSiZ
LwZvcORXlcvjL1BoAqbqaBmRNKWGmLofllvZXhtrwNG5casta8wUB6zrzWOKgyghjUu8BOKNCw91
zYjUCS5bUXiir8BMm6XG0vGiPvIRJ02yPoH0+4c8+eCwujBqNgcE+xITg6UjlYwgNjMjer0J2bWs
4DHLDJjBZ7ygDAw/EZOvh3sI0DgwA6t2IaBdzRtWJ3YWGKtXBjOoZMzB3IE3F3uPQVbJNAIDG+Rg
GH8gZJK5Tv6xrKrN8P1tv72cUWYPOynJGCEBDi+ZCJ5VSWkqiDnlRY4uh8Rb5yw1VyiFDJULkjym
qzCP5cQ0PFJIvQtkYIF7PEn3bXU4zayDypG8vKQND9Jpzk3EOJbWAAYH4hC9p10EgyYg8ZltQYuy
KDENUQqJOJl7dS6/2udRV69Hl9yHn7nWmlp062LJrxmTCfRjOiRNfSjD25lpRtUmY5nHQqVqiCZb
+FyMyRAbCwnCACQjP9PbM+kIhBOIHQKJ8Q9UFkuS1lGajHlcpx+9uZ4cuLMQT6QHtJY6eWLuFalO
pUIh8vTu+s+g5knqURu7i8DZ0zE2gkKz8lGnZTXMxhBBspt8PIcv6ODf8N3l7H3tPM/1VC0mwBuB
dPWYLawMeFlk4RFLmlkUjb36mRErHIazQFfJY22RqVUXJnG0QriNUqmjR+kaBMFJCTwHa7BpECHg
OBB0hMRoI3hntrj6uuLDuJPTg2gbSUBIBczMk9zqv+SKS7rQJCT0M99yK6n9ylod9qmyNaRbn/Qb
lIvA4MBUNSHAKK7NDZIqV6wnyz9Hl3p9pYQ703cZXFLKsBZ5G50EqIXSxDH5Ke2gaZAbxSGgJBU5
9RIl1trAHoVXK0KYgwFpErgFafwTPr9d6WtEBAGJrspIsZp4tSJs+LfWn+jwECXPlqpSh90GK8/l
yeXofDKL66r3769391t/aIkgh3Z7k6c3A8OPekbnMQH0f0L0zSy0enE6+kmdElULF2UkU5THUs2I
8GiNTlTCoEbQ5vzyGE5asWKsCBuU4nCWRGpFOqdQMVl80VM2sgvAJCFKSVjSztxN8IjTNIvbTd6u
K6abSxsIUcNJhgSKtcHSu39LuHJpJp/syO36XpSfOVfnxxF+PsX5SFTKdmFKRA5vhjmeeiqfmo1J
92lpg1TCMnC9qXHVQ6OILYc+9en0yLFO6xAvUrWZ4bc5bzXTH+lWbWVdz9CzkP6w2tXNnrYhHEQz
u7pBXU7SM9PJzhTTmeykt4IoGRcugHV2o/J17kztCJVC8gPnwLv15g/astOy2/kywnF9AYiSzGrZ
0hHab1VlN8oZ34i/HuRwR4mtCcDSPHWUjtcmhj6J86hmkA76uDpajP06Io+/dE66qNH6m3WvVt6E
pNWQAhXKFDoIkIoJ5owRD3VNteCq6XBh1ZqPXnv7yrZMrKM+dXCL7tk4VB3TVpyrDnv5TeVIWlPz
W6tGCj2GC9eeYGXxi91WgKYmb/icrRFZVkYQ6kYWjeWTr7UUL14CWhdNXcS/baXYhudHjaAvJwHh
CVLmCB+u2Ufwwl0EDsw8KOm5vKT1cQRTHwunnOHewUL2PdRAyCdShuXhYXLWOpbJRNSpKhW50oil
KbySB4dOYOhL9Ckm1D2C5ZnpjLfb4vys9Qvt8RwrXAA5sGEQRcDgwB86Rs3EMl6CwAPVDSeNC7zw
AqQxgWorTWttdEqvckdYDvaveltVghAkAkMrEEGRd/sydzwhP+aT4z4Ed5uROD3lf3a+TSfP0+dv
l1+wH3zhU3uNWTbpeImFIYd39ZZoLAxWRWsnn2oBy0tvWTnRgbJCbHgLAWFNaDEhFCYWd3rzUWYV
DWnTC0LcP1mztkd5/EI4UkQyab4iOIYnpItHj26Vfc7e7Gr58emjCwMQDCS796hAmebgi2ubi08s
e2USeP8RG1EQhBEQQhTIVIqdYza32kNLdV5VNaPsqSJZFdY/JnshIq17MZfTZGvxYfQLCeuDVKBk
oCSgB49nXjsp7c1ojTIs+DQ8as54GWUHxvbWMZ40SBoTDgyC8fJwktOn5f0v88lfxGSdm9ZSAyao
LYM5peKd9lkPsyjPo8ucfTFikIfEgXWFT0AHxUc6dCiHy+UDrm1c8SI/JP7+vWMDfwjw1XsWhnyW
fNAbjkeDEW+se/lawr313d3lze1i+UVvFEOK9Gk1llrOUk1DBiLtBJIONQAHKo+9UQ/SPO3zpgvC
0jiaE6Mc+BupZEFLkoh0cVCwXoVqWc/5AzW6qp/Ne0LZvPfODF0LH7C4DO90RVT2ckfPseSRl6TL
TKBB5fHl2twNeHn5YLR403vYp6Nqd4mGoW1Jn4lEMgp25w7lXJk2xgIAyVs+gSGP962iTm70qEKB
5VVQUYEoQCDDKgiQKHQy0PtXhJ2evz39A90FLbMHPJezb0upNzYuECSOvgSiHuUh06gni5QAYSAl
UFPWavlsL16c73WUIvCqJIwJJWnM0NiHrw0i4AkR4oEQpDlx8HLAipehEJ0D/3vN7vd/8EY9NHt3
l5fp9XcHu9PXL2K82T29fpru9MqL8ykEBfSjlDEwUfHApprrv1YTTQeiu4HoE8jk48PzASgOrWtw
MsYAdu6eSD+ZcM65Vlye00IhiuagZNpcw0cYCAoQBJh7Hj7bwdAQCUSJymMlHa2pVqOemNJoaUOQ
NBrt2TSGxgkOQqzW5oiaBtREbPvWmWiLZmEPH661lURrdRsMKeEF0lr/1E6D79/0Mhz3eenheDCY
jPbcjp03vQw308FiNFrntU4ay2Mq0jDgr49paB2kD4wZAeLtQrxteCIhXyBH4l4KlMapXdlWJG2T
RmqtgfxxzcuQTlvgVYu4XejMEvPLd+anBYANSYOkfVpTkDF4YBaH2fQEZ+2zXQOqm1Xn1V06cYGa
Ur6cnNFI/9A84+/f6DyY8oXh8R6OdzfvvXrr993D7vWk/7T78KU8Lo/gW9M0hMAy+6ibc2mcFpgm
qoH0QrrJ7O5DX08YEGqrVDYvQhSKOA35nZkIuHqicriF+YVQg6Wp08q0q1w96FUzf2fq1aLugyDu
gAa0bWnneuk2Blxjuy+u0YBefaaZ8bVDhfY2cCdJtiwcs2pEE3Y+fut/WGuk1yEICgIWNQFiaoPn
LCaGtq0F1WetDbS/LG1dEAmPpXWI1guaD9vIoxHdxcY/aEdfrf9y+jCYDvi8cL+v70/Tj19OH+7u
T/eWp9Pp/bE6rrSgPIcPSjvWDVdaiABgQ/A2lfi++xKCox2B5ZTf/ddA84B6rU/91MM+As0Qrl9a
j2YNTBODa8pGg8TRcjibUrcdHlrs99Md1tEgtAEhwOpLo8SGBv5gAzNtU1eD3kwhiP7sV+RlUZjt
8rIbTMN4TcivxPfPY2BPY1y3eSZ8MIaXEfcmo2lvd6830Cv1OrZ1MTn91u8NvvV/ybsftks15I+r
y/v40j50sCDA1jIEpjVas2wfnqRn6bnfussSpPQ121CaIMbUB0i1q+kyn693qi34WhhibzNsrhP6
fmNtI37Ti/6PsbPtTiNXtvAvYq0Gunn5asc+4ySTmczJ3HMyX1gzc+7BBhuwwYD59ffZtSXR4Fwn
iVa5pFarG+2qUum1rStQM0VdYDCdUFQEhmq3rkCPuhK+kFq1UIxc+YgpFU9P8ru2c3RuOkd1tzfu
93o1LVtTcyr+ae0PX54mt8P5rPqcVmvxKAyaK5sahSmUeoUvlDUi1Dc0VbMieY8qFaw6LoNZ2aoh
8u1mixqMNaSIPvWsc/Ys+iH0VCjZVeXxgReuUKGeD4WhHl2z0DTIjyWilizhUPOmIfDZraRuqVg+
cz76FFMlVCrB/ebv2J7RueNA9faHnAapb5335TqcVm/nYbHc3Pb2L58l1tNVOjxEJiZO3q44WMRO
n+mpvCtb7uCUag99KJjAGBP6JUBBrgJLOu8RTEAGKAzOdP5hSntWoLHgtx0J8ewp4kKYMuXM8KXM
yYqxNAiQI5NXCRn19lqnUDg9PrszZs4e2n56aessKtroAPI4MQiCtLAVlMJiXmuaRYIkm0EofJhG
20I0jgQ3VjRcVj1HzZ/poIuZXDwfrtuGVc5pUtvQSYmeNZnHSOho9dR7yaxVmQQuWM4QPRiPUH3X
Ua2krqfGFHmrcYMwmfVwHN9HaRnT7d3+YTDGF/qsb1sURS4MspKHJYoBRcQQm7Yl9SUEiexQQngy
AHu9YEmk9Tx/6ALwktqXXWXIRyw8MK6ATTCuKDx86nWeDTwAs1Q+HBgYABXA0cTBc1T/WqsgFab0
/fM+q9TSeT7PyBiP8FGp9cXPDD7z1yGqHhYUHL6j8L3zMyFD4Rs+KzIa14N+NTizp4t5M+/MF9uX
zxqro2qpejuLHnCiaoVB/ihCuImubgxhOJJggS5bqV35+rA6dS8LwCetUTIrVCgerLXOahj6lnS7
uB25aduOrvf6yLDQCO9DUNjmuikrDRrqtri4bcIa3717Otzs37dxMTrWu1Axq52xYu22lm/niQQu
oXpErXRoXAIpTxgUv7DVM5fWhLMIk2ez8RZnixj0CcvNFer1MNdXsWACV8h34Hz1RYyAc9zlk0F8
J2GAJT+139tqsT90x50XLUhU5wKs7D4aVFLDHutqNtYwIAlaJBYanQxiRRO5CMamJReMA8ArcziX
WogpjMPaompF20gUgtHOwrStaNE8W1GocPemS5B0SEoWuyGtnicfzBDi2cORAobltUr6TkA15FyF
n9+xdzYvVyJuzTQ9rqCRcnrGKPcZhXHwMOah0VbHXwiy4OGXzoQPemjMde2VDm+j3au+0VrXFac3
DxmKGfSGlZyllvVcDF9m23p7oEYoX5jGeAxMQptx4s4jexelw6NqizbtGx1FRw4rL+klLKf7Y18C
oeACmMKYd740IHmIj1WBt4THy2F9cAz7q1m+A8YxDpCGqMmkl8uDmmagFB8GJf5afsiHsVn/z7yS
uBFkzPO3jJZVnAiXuqRH0QrnTSKXBQzp2swvhxzHHra80GTUt19s19OAMsLnO6era5+PUG6A8T1Y
GHiPTdSDbZpg4JrFzHSzezf8jHC12wEEy9ZmOthc7vob7VRho4gFkYu+/g3ZY3R9PeXDw3nykyz3
o9GHp8HsH+sHNqXQse1tLksXmLjF2iJdPW5Z5Ctv1EVrVh2ppdvrxp5UMyTSvEAtt4Vx1JYKPqT4
h1zO4ev+VLfudYe98ZjeLiNWZ6PlT+P9aLLrHQ7RAiEVll2eVXgYyUWaJXWsiGabKfKC1CCWFhw3
RZbSPIZF32egU4/IR3ElWKBdIvREOCkm8sWgORnbZs0S1Br6IuEoVcETRVqgiNGRT3Nbat5y/xrR
TLYP8BSJpY/Iy5qTgvgD4uu0DwjAixyZIaV4GjCx4pIrDlwkUCoUcUFQLJnwDm748sLTmNRBThAJ
S4uH0+CL28IlQpEfC48kJzuPITYAiqyRTLAIYafwZkiHvm0Tu835ifa0gPVAx1sjSv3u6FX3fLM6
7HarzkAHJGLkeCBU1m51Ml9ig4TAAOpoHzN3GfHOunezqj7VmMBOtKDkKjIB4wDa2XjaRk1tFNNX
XCiWfDzFuYkiM9Pn5j2ZlRSHZUERIx/jVcxZnFBGzB2Z0peRUNgRakkKwFpEoPCxnw50YQ22af/+
p+7/wC4Psy9cMurQNlO9zK6QmHRnj73heUAAOZHt4g8XERTfhc8Uvd6zMQRnoSBuJy/CAm+q0R0k
h4jF5ihFsfPYMiMaI+VIBuICBcbvS8ngvOXko2F4u6PuQJMZg+74zE96un0cLqfN8+1v5XxTywqA
wdj3Nb4xVG62O/qHQLU4GFeobQ2MOrDNT7PR/SVQqzkKD8jtEhQkb0YvcRhYq4PplkeXw0zYOkCL
mRDonv+IZuo0v46pSZnzhnynWFq4hGCoBH9ZDAuEOeETFzDGvzCWCxINXGGAHcSMeTRFeMTEtAgL
pU4d0lBwouR0qwItwVbB0daQhuVg+cvd6sZbIHSzx1rDxS63MSeWt6aTpu0HcR3pKFng3VLxFDOm
37Etr4b+Qmqa8ZDz84fd7rB7JjWL3mG6ud88TmJ0BFEpxsUCc+wmRYcIwSCMm6vtRG0N4kA0uUeW
DZmEQLXdG8r9oDjsJ449AfPj6GzurKrByCF7yoy7+zg5EAJQwlpNhWNQ8zC294WxphYqTWXRKc2B
9NUr5PKg3+JyMXmM4YIw6W0IQGH38Hg5mHW1qvfHcRifDxoIhmF3WNWjpqnwis+mT7bPve64u+uP
P6eV4DrnNpzaordGguqePnKKXwwMFE0lWs2HN8Xeumo9qYGqWBVhUCQ31+gIUQU117tZ/Z6KIzGq
F0LMtDDUMynUp2vYPPLtag81InZ3+48/NSfxz8nuINWhLtvUYg4VE4pRRB4GSYdiK13P3zeR9fnI
gL6ryDdHx3xWkbmIwVBzwa3ORaca3z3fTjuTz2vEgfpNU0mlj4H857E9WjdiUEwj1H4XDHVOUIr2
+BGImZaLvg5FF0zBJw0FFiUBk/loew1kQsfn/YThm86xp3HelfaSnIR8ElpMZpBZkxiGseBpxtRD
5+ljn25No33jKiB2fl4NGWUsAAOkIbdGGdc2NdhHr9vYAprxFKRhPcNJgxBG045W1ai9xLiSo8xR
+Z7UXrZWrLmlnPw2ff4kWYjw42rXrc5n/yURTa9bDQZ1b1R1++ez/08P83E130w+H3e5giZPBE0o
PIypGYPbRjy71IaaXIY9H9MUg3QAJaQZnstetJmikMBozTSeUFDCGLqT5mE6IAQto2cKYCB4XcUq
I661u060cqCXcIjVlmRIgwBeIhrDP+wmiG6U4RMNvUyUzQ7HJYSlJQIWY/Kdxqh/Pk0YaAzG2EFG
7WiQzobqZ/2HHmsxlpPPaRI5lNEwzJ9ZKZ0XfbUxodoLPvB5wjezgEHudByuGyfoUa0yJFqgwT3W
Ty8IKvlAxjcAS2GK7rVxAxZDp2OWL+WibK4ugEdLvsJRATHcFRtTaAlGCxqWVF+/tDJaK62G4Gcd
NK5WLDSKaGfFLsW88Lmtkoa1YApyfY7r4w+ZTI0kfLsfs6rfbXaXb8NLB/hsZHw8qgYVA7KsDmAs
r+meK1u/N11tngd1NHKgwhMN3Wk/mCuEzu1vzVqQ2wCDDXyh2foW/8TurM00uSiXH4aJ397+fVw5
S+p8uvpVlj8Ges/unvc6WlXi51hwTJEHEpOfY+HIQ7+WjRMaRjkEIKn316rJa3ksLG26/lpiMEiJ
o0cnV2Mz7pfkocCIrW8nGipBTBCi3eiv6e0uNcbxsTeEAlF6nl0hj+UB8BZP6NNq8tP9v6pRc1OE
ltSYF+CBaWIgd9QtsDwrly02D89YHGXuvcYbU49h9zAzkicj37LwpMy2k9iTFtYdQUSSLbOFh1Gw
KcqONzLKakzdm8ep/9vZKUKQLOfcyHx6YC6Fq6kLxgGoGrz8EfPVa171wEK+62rcrwfVYDQ6d+K2
ze7+bjGfZCcOcUPOJHQx0mzXukSdaFr6X0zu6NRmAj7DqHq4mDyvru/WcvhIG3XWWy07o1R+83a8
l1eKn4QDA2M3pu3M8DMpmRvUg+ePhDgoZRVBN6/SjycBtFdTYPEkmNmvh3eU9M3oYljpIE5bRecs
bRpRCxwZLHa+15SUwoQXSszSr0VTh9tfThwXOnj2YBA87KDlUYKfe3fIHrwlEIpIrdVPGPUvq6d3
2FV4qJtDU3QmneFGmaVweBdOIeZhzC/X9ZXzhQJylSfyylAC0fr5Mi3JJcI9TIsM/3IhlKm3iSEq
KG/ALbwkNFlwf0XRvc+8hQOQF/OLp30S8mTMi8BnEw725ATsZv/+tmYdNQm25mlhdG5HwZxcUD8G
qid49MLeAPHylMKo/OytR+F+WqFvtxMxUNGeQFUz0W200K+p6/FweDZ/d1g1u8X9/XTymXeVuMZm
C/MpJcS4SLIZ1r3b+kOtLaKcaGEXO/WN2uu8LMizq3mMS3kNynGBbhFHEOZI57TCkgiAOoQUgKrB
r65Hm/cWNNLaskY1gze0WEVq1lZRdirXOIkGkhQY82ZaNovBHdLervHuq+XdUeWsqez3GGrsDrrn
VT5czg79h4ZF816fVYyIK9xGxNbDpgoehkZQn70iwhfKOeM0WGfAnpjBo4IPI7OXnWA19fYX2lDq
l1g0o2bzIayesYglDzjAWBOozEesqYTRurs8L4ZfZSxIgQEJ6h7GuoaiFQYeQQcHGLIRnvbv7n/j
LwnhdOU+LEmpt2ItyQuYwaesK8gqaPwMWKHUmfmWIn4HsPN+y6g7bMYsG+qP+4OKQZvR2QzD4XF4
N14xwPlRi1qofwDbr68WH2ENGUpRGIBgab3hIN1wFIqaYNyJ5oNyWsN81L6tODQdZWxMgEx2Hlcn
lhmMuttrI2W/hW4L+UDqX3ezj+gM8DiAR+mkwIOHqYHJEADJ6cK5NFO9fWCILqZ23MBrB6LVxtvd
vRsR/dBaOhnNokQ2W2xgvLBhfBuPqO6WyQo4mmo0qKoRSz+qc/3ZLprRpN5tZh+Tr2kPk7q2nwml
fm2ngAGQSu2bNwCJMuZKdROBFoYKZyPi8lmJ1hdUIdpQJhBj3XGpf2pePY9S5+gDdU5URml7sUxf
QC6KAOOWKGsCMaXZjyOCrUrmKntWz3xJeZ19OC8Dz0PcSOL3DVR11jN0BdMoDHujHjMhseajNXLT
b7aTx05/NfuonqFrt9Rx24tf3r+v37sFKI3AyKdGUaFUnKlrEFrsT/OSPlFI7VmmVY0RKlY4yPzP
b8NXpjrbrQDmQhU8nsTSRI7t019SoARXcsi1Y8FiWIhp4RIyaisDQ01D1TbchweNpDM02fvAX8Lk
03T2CzWLu+cAjyzD26809aR9rOotGWHeFvduzMK/kveGpaI1Ut/v1mee7vDh6WmzHT7PPmrYZIS4
EPI+Qot8MUTIO4JPsP0xpbEuGgCTBD+sUOplWfxNvW60QBUKkHQAAwAXeiCD5NXZ4VnOWamCMTKE
2qCDAii++nkxurz90xqB8XFww20rBHXw5CGiDyPrnyebPeVsuApouZkwhDY88ITCT++uJ6nv7TYC
ysW3wemdj3KGruBAdbt0QrRd66ybfbhd3W/764fZx5NtcTwLZAyF0YDKKrGiArBsh9oM12xby6/w
D4G2/BFgJ8E+mr2GlrPpp1EojIu29YN3oaLZs4R3rVBeqZ7Rb3eH1gl02j6YzvSyXEFLkCCtk1zJ
M/HToX4olBzQMkhA1MHyh6dy+/BwPdv9+7hbRyaiX39Iw7Sr+JwAciYjrHmM+oMHjKar8U/O057V
UBZOwp/TZZVJUUffN84O78a/cVW2xl1ytHiDhYmZLZrN6RNjRpsvoxF+TzSd0y7TlSdnIWFAbGWg
BGUL3xSGHo/6PbknE1+9L54pol3Xm7ThnEIQ4F291zCtTBJHrDT7C4bwddKT7H5rDN8qAAUy8hLQ
HQycW3AYAsaMj1otaGWa//ACpJDtNaVYEv3M/J15LAkPtDVUcxMKRzvvB0KRC1OYEmj4f0SL+vXZ
Gg5rER+WbsbjZjQajdXZb7c41Uuz79yO73KTzlPmezZxSayOe40s2KOeN0W2BB0RR7agy97Dx92i
1senSrC8MVVeb9g/7q1hlIQG+HfxLIw2fFUvNVqlZzM1t43DO/1zUzvoK6Y8jFx+o17n5f1g/Gm3
XupoIq7rTaIUXzeN1sJ1yrPTYWzRkFuti3KHcQMacsXpM4xlX/SmH7nVjpibKN5ZPyGfBe4GSA4q
P+HlPbuGbYDcXvMGRS95OYLri7qZ3l3urtbVPO2jcw9CS6TciSuKlrXwi5QojmcsbTa6QCIq5BYE
Wu4Nxf3ie3WXv3bi7SC5ydfs4/3i8R2Dx/E5tGh7uEUvZyUO6naHdDPW6KLXvExSaPaUpC9r+DXJ
gk3YLGPzCc+84/tl+/j+CfuBURtug2Z95zJKRAL7e2OMZDl9viSR8uVnZ8X3TWRj0AGVhEHFYBjn
4JjRGCnUxZhwgqoaworBeJWYPufSfnl+FGXyFC0qe/0YtaBVLKqgWJ5D4IHYGShGxhbCKk5K+D1B
0hGxZJktn2+1fgIxIrdtwvE8iOGCT9hFybZdpWTuRBQp0w+C6leGQYrF4mbzM4k593ZUv0c8eYzE
9g/1JcREcCMEJSoV3E0u488XqMUY+nY73e2e7fuwhRn0mdkdjIe9ZnhuYe7vx/NN8zD/uGY2EnVg
WUjR0mp0Ka0nbk01Yw2BJ5hvU4STdCiJWqZcJB6cS0CCjHyRRAC+WY4+rr9KEEINoGBPsBbBaIYY
LIhDCXkAzAmufl+h2kv9F8aJloUEs88Mj+NLPClPzRerbzhIAS8FTiJLXPamZBs1zGWbVawVNzqR
ugMxKNHv4Ha+ZMK4jfrscmzqqjccnflXs5fddnPf6c8+pvXlsZFAvhbmjTeBYuGAzVTT9Rg6ByET
C0Bh6J/MG9knmKPDAVBWUSNW4DJjfAROdLttXnB6I1bQMpM+T43iepQkYwZOAGPMRDvv+S5Q1l10
C7AcQGrcuTpc6bAEoCHaBkiH86A7u0sd8vGtxhnEfhSC7tlIe0AwHPe1aIIJJTadnjbOs7vRoNmt
j91BV7ubF1M3L1BXee/lcNFb0EdrKQ5XrCxK3DONGqtZtIBtywe9W+ud9AXQokAwYGEqjeH8S/2x
Mxcdcdt9aLUlryz6YKKuiBUEcKh+89o74wg1TpL1xHT1aTFKnpNVxuPE00F9dUDWgGK2jtl1ocBz
dIDn02b56zc7J2DBSUN/cYbnmR6FasVeDFQHuAjUJfRtpemfL3AJxEZM6zYgw1qjuN52p+57j0tW
MboDDyx2RkxjNz0gFMzgURPwETIvrGnPvlOaxcld4ONgALcWvSuqZvRVRhqAFJMgj89+8lkIsFQ2
7xTx6xBvh93LVfWeG5XN78IDXOh2c7X/WMp0yceFHhRNUqGITO7CkkawDKHMjk4/s+6DNMRwOr+Z
/lbvY2m43/3/n5uxoCJ/uvX2p8Hm3d3vLrn6YzK5ut1eNPdLNS/JHIUpogvkCsb28FOO9UglEspB
HFzTz86zRb4n3fkUy5C4RhkEa4/anK12efq1st9Ufm16s+wx+cenTwTmnhAagvKkuZmiN/ZguIat
Uh8nPIPhw9X46dqak2wYnhtx3/bKg7KyQQnkJ8BY33gVnirTGu0efFph6BXy5LPmQikfiptFIjxB
7xSjnGJifn97tekDfms0Gp4nlYBSY2yt2m4BrbnuAOXRhMMfm9+7nKUW7SBqXtQX5knfZksjo53/
DBu5MzR3BF0Mx8VR1BlGQ5NaMZyPi9aiaJt1VwA/plRGqhIW5btBgCp7f/F8Se+01G+pFFJcFy4E
6l9OOTHMznVtY0cMXLv92eVqc6GdT3hhL12NzZAFCsq60x8I4W5SoQ6UCuMXot6IuvbkUPJDqLjU
PpVD7jlGzrXhmnG1OMWuAbx9h7fNHft3T5c62Nx1OQmBZQ5jFrSc+XadzuJ5WE1mZUDYDRS6VExM
vYyd8CShZLYopmiUNcyqlWheXI0CWcFgrGZUqqdTkiXIVkfpnIfjTKa96c3LPHUByhpBN11qw6Jz
YYxiIA0lIlbOFgGegtOyh44et2qAGbjYQ2/wGAYXoEGKToLhT/j9YIecG0QDaihJJKr2rLUjG8BK
kMy35/bjEsg5g+CMq8x8Mv+JrBMlEYa6/m5LNj5bjA+yjO9X4xG7k8aDijmYU9ejv66fFuMnkC3L
rGVb02BT/lvwtPUEw8KANkCRQoCR9W2jFBaTdH1TGNCo/yMNiIiiQwmlzGBBvVIsH19QhoLyZGXR
Rxirp3Up1BMgHFp7aWPMXzVLpyiWb8jctDXIrrfr2Nr0HSX6xiQXVc0esOGgO9De+LNZyU7zsqqH
k/ruI5VH5yjXM1VmLYq6UwNlhgautGvtMT5XNzoiVcqNExVIOpVJaLVSbke5aH2QYx2+tcxWGRx4
5q5jHyg3MiS9ml1xZVPTVHmxV4Vxv/R4qqPNVzJimgb4W6IfthxZN8/Bsnc6m8fJntbKK8SjI/JD
E8TN2TpJSz3udrcZal3eq1OSmu34dtupy/wLANjPRtJhoMBgswXFHVBdh28B43SioCLR7v187J4+
L+4uHz+X8QgJex6YoM7zjpRUIC6HtQaaFvr5wK9YZKl+U8zvxzpLOSFWlATlUVfSfIE1RuYNRDyr
7LYeJEvgkvl6dBMzZ0Bq68UVMzZjds/T0VfFCTdutFPgZR4qkwWCN53l+sq2a621KpjP9WRycXi8
3MxvJr13j9vYEpd1U0XzQLd557s5XTxlS1dn7+w02GiGNfRTeTDByopl1GQ/8e+p7euRU9R21Kua
LnOhg26MrLZc/eHT/ctjZ/t491Eb4BGLIivwDggEAb4IRwAaJwiWJKstUTPqIoOwldZU2psXdFhq
ALytr9ZaRgFRaBozNWAxLmiY7SPanzPM8DBWWlCntqHGGVoYILhbv4szfozGgs8sobYOCYQwm0ew
AwsDXyCACQV+G4B+820AmnqErlZ8PPJ8ccBh0jxsp4e7GFiSO+/h4zxBh52MAWzjAvU+MucyQBhU
GJtVvu/8nojVHaaNnOfxyGcVP4OsrLrFa/Sm6YyWnQ+hxed8409q0YxPoTLEuQWUGkcLCPUtxV/P
S7DDJgShN3JYVJfd+0arI8rIGjw/Uyn51zlKCoIG3e1wknP3jqTlZMxp1HnDRTJD0d85jkezFpXT
I3mi5NEHcrCm2iLqlkRWrTQpNKP+WfwIM/xcGP0m5IU//vkSz/Z2K5xZPSAbSPLB0/DrvhwQ9ae/
uhg0f+4COUdokeFWG+UEi7Ml3RRht4DbxuQzpzBKtm92EGKh8eBy+782adDSXCHNEv28ClnKEGbP
ajYfs9Uz3t046pWpCUEYgyZST3h6b+oFhK5qgDn6UjCjv6vnOHXCOgn1+1r//MrQZBbdi7BJhfLq
pjS42iKfThBJGnvJYhEu8OIUNu3oc4ZUhC04dNiJgcnySzHY3GjHyJQf7nEJPqzH5/UwrATVBusG
XCNQ2/lyg6O6M9oCpBB3yl2R4lfqrmg1zJh3fm6HYZrOtS+aN5T5EWROOTPDI5wYJudHej3fGOMZ
VD36QsOGyecuxxmdusbbzWZzWO3w19IqmNLpKbZDk82oHoplBbTSFQpjPhkSVu9Jxr/hp5FsBaDl
DLsgefIoaHTikSAW7R33CMqaxxp8i7/NuimiAQNFftyDMUVqqODx+8PiCpGgik0BQ/gXYPKcgSEx
peoFTyzMhb5t372T83T1BfU8ZoUk85KcG3W+znhYdzrPg2p+9zGt1gPa9YDZ49QPsUkrFm5aj1Oz
S9IxhD/trFDnPruTxATNenc9epz8x4bTacVkEsWvs2nEYBGdciDAdE3j6eNV1y/jY7ONoZtXDCuc
TkAZTgC0QYRSEtTQ7xgkIIf8O1s/Puq+e7yoljqY3QH4C5NXE8df21boqv9wMfuXTes3238uFbFA
FNIYBAcb6NfkgSKLia3Oeh+f4CavDSepheHztqTbJ7Rxga6/kgWx8kUYLXLjFpfOw0tRZqrORL3n
EtigTOCaA4XVj7e/+LEaE0Y0+zM+qfStOXuu6Sz9YkSIW0ptJgr/I8u3xmcbP9R74OTgYT2kJzeq
OW3uzDCsD4d1/2E2j9WKNgaWufOJdLXArca5SBpysNz9uUzL4JE1gtJgokOHtFg6JFfNu+le8oJh
0JpSyUUxEbmh3LF2HpnBTMiMcK6caj9OYfaSbVsEGwuDYeQNcKl/GGobKuec/aU2EdgHW2SsQf3h
pblR87CLhQzRceO3g0PLGsP+iEHunR8tp4pnM3icR9Uf9dh0c1rxi233Zfkw6NGDbp0cgFqDAV4O
AV+wXeHw1eGyZlYigJjWfNwr1FsVHJ26NFPl+qeSd8yqUmCxHDECUoq0WfGj4rxnSpOBiMF9l+En
OaNpuRvm2KGvYn+W7wf6VBAH81B58fmI3FqWqpWIR8UDQ2mUYTTYT9GWQL+4jh6ne3HqJ/M2DV+O
eo65WRou3pok6Or5PVNJ5UdICqNueK34NXsZJSJUjylRVdULE23Zm5XYIaJhv2y8RPeX01gGECNx
JNhcaRkDgw8s4NQI6slKdBstpNUCC7U9WT8ufrXEmmJDLLRIKDyGiafrBVqdbXi9Q/au/Xj72Hqm
e09+lKmm/60itmDwDn4NHugoDE0qvF+hpJe3ZbWSzkn3BbJSHC8pV813WMdsTW3dqAc6PhqGIZRK
oAyncBtMobfjy+2fOrPMxUEpxdUApUpKika5kRupb6ad2Qd/aigOMtvdyGDifuX1rkSRKdT3+w39
N9YgDcY91uSzmaiv4z/O9ytvb9f759F8obFGVNZD90VVYAqPMCJ6RbXMFDUhmk4YAvLcWbLMTt4/
Pmh2K7Xc6BMmlBuhtqh5SIWzE7PswiAcFAXNk8+SlvC8AAPGfW5naWe3QDuFVpi7YoIUsc1dFYNp
JC1WRpKUXu/dQ5LqAiT4wXsMGSBBDTERdm4E9z+nNeOjv54H+sTvYvdTfBbEiIt6Z3LJD0M2SiCA
LZQowbADcmey/Uwk3Gj+AgoW520Xb/yN4bZxr+lXvR6b1IeDWOLZGkJZLPeLXT2+ffglLSsotsqA
OwrgjgI+AR4cjbwZKEfrMtp2f7PkVBA1l8AMKG4ujTL6bqBhHARKtJmCN4KbyYRsObzYqmbaxosF
R7u7i900uSnFAFGz1Le1DcDUSmaQzKgPo+ErPlmSjgtEy1z1VDSB313o2zXO7gmawlOnelg1/RGD
zaMxE9SjsyUF2+38abQZD+7zoEm780Lton60ldRoWPijlxJ17OTM5gEI3pbM02cWa7WWhFAWjRqH
xI+0Th3R8U8bTC/mXZ+s5l+ZDuE11Iflxe2v1RC/OcqMRpZCgZxvKMSHaYjxfArXVj/+2Bo4CVpM
gRkdaAfqGrdIJ5DJV5cchHwUgYBxeyBK94rl1smpr2v2+2iGKVbI9fjQ28NPq19mqxvEi7tUQj59
2QxGgUKgDojU7vZvuVzRDplSIIyFDypBjBEfGAnf3d82H6ww5TutylbyBx9DH6TVdwzaeEBFN6a7
0r2MMCCyRKDUkwMzADoy9Liokt/lqrZfpmsvMgFrL9UyKs5hnhuOQhw2A8uRWhNbpJjSlTkpXcfw
AW1mLAfms2UhjbJ5aDqbYPvYeTfervRFFgKXmKaHMdgwBrsAT5Sw66wu5r3nC2SNgAVwkAUIawBQ
9ZqPxIe34omQXqxq5hTmlgez7M2/sFpptvxjP9mx5bPdThi7+oBAhC0RZrufX2bLT737/Y0tiHFk
GdfusNagT8VNRnV+v7kFkdnVZjJ611nML32D0Zq/4Dax+sZAWza4Xph1vb0uD3B5KdpbyAMg7A6x
pBIDRZFQgkrb54mdGDRobq9nld6L4GbJnQFTPJ+yphJrRqHYMRiPE8BTplqS6P9B4WNO+mGpaU1A
Lb0BeCycGpH4nppV/3l0vdM4PMF4Q0sjxq3DfvMbVrAU8t/O8qOsoj0QBgB1iEf7vXi+Qz7e43T4
j9wMkBFgVEFBuQGGYKZQmJi95YW4mHqZSdLz2oO8dWV4N7ixCB+aOKtPP701Qqhf73Z1Pr9YNJ/U
Wf3mpC+/joxQ/UyPkQVDxfASdhA9QULzXwJFcZWKmK4XCaH66fOOkQL/mjwLHX/dDKnbxpPsOOQ1
F7yydRRq5r/sM+c9HGeWIta4UiiPXgyuVxcqZre93HU/UZg69awXG1/Du6K2OP6pxJgGUKbwLKD9
512M1EUXJeKSrzKAya/hOVD7Oaa8LkxpQhGMRa9+zzKRze8U7TCbD27a1ThbLH/1+0N5ThgZWD5k
eMvwfNgZ2zqPP3KJxO/7tHFYXaudbQb9flUNmxFLwPjM0KvJiaeXXb83f6iaX5OxfccRZDzJRm29
jWPrbNVkmr14EsuFKcNgwRTLNX3+W2vEsXdu06DkSGc42Pj5QnJ9bc7UMEWLs+1cNn9hCbBMtkUw
bVMSo0fFpGg1EsLlZgOqHgs4FfWx4EEJlrZYOmlWktJMFxJDBALKxvBYIG1JLuLk3GShENP0IRYi
4GEKvIWHIViczEMB19TSBDW6bztMnA126jAFkL1uvzfAZ9KxhOdjC727x6fVtDv5QvHLBxazxBAD
0OlEdbDDIyHAVLv5VT2m7xs+Kni5iWozwAU8BUqmfZ852nB/7EEDEWefcgKqwYO6RRFo7T1gRlBU
O7k1BBzdkTVT9uq/0oVes+E7Rn3U8ZgOdG5c6dnWzyzUz9onG7mbXX2aceBzWHzgMQMQ8AQzmnTw
h8NAgqSCEIyxcYrsWRse3htwCj5GSW7GE2O59ENVlfJKUEjo2/Dh2H4LvoZFtA3tR5cF6KdDQ0PO
YlkuHm8ffnev0j1MLIAVEWrwYOKsFSnjb/pyn3Z9Q0As/FxUrn+47rLhhxG59s5V6d5Xu5MgAWDc
JmfugnWOoWkkrTWeoZj+otvxsNbp6CxouLtY1bjFEpZ8EjC5qKt4K5KJQSOH3i0WNpJgA9CWKxKj
60suX4/bnC9fi5/mMg71xz/0m1piaZ68BC4RohaI5b+umJxAaq4pJ5nmzPE2LvM4calq07Qjq4rz
GFLyuDXy5rTkX4ejTe0RVc2Gp0wGu9vx/QB/Q0AVHF06UwSeXPkr7bB5zZDGlxBwjE/8tUfhBshy
z5XWl066h8vhfxF3Up3JDLyj6Ef/sllfk0yucEVIIkYojO/3dbqNLYfEGZ23lGlT6fKjxJim5O0I
pJLb13xbeQqMH1QYovDM7/gxvstUCxVdInbBhVJlTjHND/UiOEqIs9S4VgqD8Z08hEDUD8TsE9KO
N1wq9PrU9yBBViO+X6AvPGEzTHEb49B1Euz4YTfInPsK3vebLT/qwTVyoDM04f4GN+XyEqTbkdRj
mI73kyhV34jiYjvoEeF3xVOUwR6CbNT3lo1wxsdrg9Tt8wm2LvuKB2NOMj01SNvOoR6w/mXwRV9/
to6XJgQG3UGZSEc9TEnJx0/4CpS0Q311r08U2jCUrL7IzVyCWs/gvS5Mpoufngx11B2865jajK/y
5DomNVUIXDLU+ftalEGigw26fg2vT4RXcfDb+s38WlDeKY/MhTUgjvWEMsPhV4YnJAMRlono0blB
k6MAys3TKizP8FNMXQzPCjM3+88YTW+VCZ+OgOAZWGfTKBZCAsEM1Iwsu5Y+8gOhlEwoDPYxVvT4
x1G6GYq1XSWlzbdnch4+PzcagtRD8wltZy/gRoXXgLFhg6Ko5unE8SPjNdOb5qYmW0Lflqichezw
wdILLENe3E60nahFCnNt9OeN2jXFzhE9K0ZQSPdzdXvmKaQkmicKU0LpfZbVaFgOGx8zUMzMcZWE
So+ffJwUKBm5AI8XI/dGi9dskcrPVIXwZN+vNoCS28+yrTP1c7FkROEJLsw81EYOJhqIclN55OCL
4Iuq0TuHfMGQCC0Mr4NoIKYn7SHxPHqd67YtC/ClQVR6XmOkZk+/kTTKheHHQQ+rq82HEjv59bw2
sEN5bagqJy8m4Ib0kU9XEdcI5JaoMDmi7Go1SgXSvraWS1MxcZI+OVyJri+eo6inH31roloJH6X6
hUy524GbctfeBRmHUrqqfXO1vuGiQwAD2+r60n3EWLn7fWxv1EjEkIUGYqP/LRpGTaMWuRcOj42T
Yxp54MnjbFBfzU0T/QK3O2pxcs9X2aPg2MDA6/HKaYdA8stVt1GDUH6YwaB2hEScLnPSJYvKz3VC
cZl1lRjPmD4oVWKG1phmGD6dN+P6DfBgeRxP5+7yMiRSunO5VKIESiARap4fXBgSPdjgulZvgSom
ye0wlJoAAdf28roTg0FEqVXXJLRVpW5WonZLh52sTiYfidC1Byrt0HMNJXIT5DYVynB2MdUwssY6
xIm/ra+fKl8a5mHzWP0XDyoYwtMktt5z3LnhhBR2Y1AcD+ZeLL6pPXg12Fp92PvCo5bra7cWfi/u
ceAFYLjEK9OAudGAqtFgg+WfSKYkia8XWoTtQGkaJ96QKMJ1lDi9vaSt1bgn4Ys3b7+/K4+f5SEQ
/wTepfrDhVKSYTN+epHiqMUrCUuezWpQZ4Ua9OR4Rd8woCbnbvOht9E8Bw/025mBp0agjsLDoESk
2PFSuvw1ZyFWArng3+4per3u2YhNt+FosDg9ecBnWc4cs/7DZL8f1g0DyLGVP2TCWMk0n+Jm9EiH
CXcEdjj+x3Xw4Q4I1pjYV448sEPTAL4aVpYJz2YeXVe05XaYxxgwVL3/Ig/BswxuSkoXSF1LspKP
IqAOiVdjj9k+fuvOFgaFRYXDcFizoQ4YCZQYShYCYDpqLTdFMEiUFeGPc0gkwYiIhKM1NOAol0K1
+Pv5+ZE5r2QRDb6iOaXIiBnD7WxQpPY7iMdBrOeIs8FlNOYIvoZvTpwhPnuY4KA/b6vftcAMuHmK
KWD3WMcxlCseVoIEWC5C4YEUJtxLWGAGVBhB6w3pHQZx4hwHWuc2ru69Cq9WZ1XmNzfAQvDEY+EK
o/OC0uu24hu77XaymOdimElxB/JkJNj2n64gsJQVlQUuGHDIQNlMY0qS8hWUigrCYDcKfRsZPiDz
jU5SG5mzE5IXh97ubjFrsKGs96LCsQjx9VTVvS2+h+Fsu8BFGAR6Nvdtow9SRgjGaFEKgahT4Kvm
evTkQR/yOhf06J9lHecqoRQAQzY/AaYEy0Ny53jzcPHjL2/JTS7Dj3L0rJh4HmnOItc6jyr6kdHQ
+LqzQMllPl4b60JMoylks6nBc0cYo8Ng17SIphkPPUo6sztp3tIHdUD6lM64ogxFCCSM5RMhbAsn
0e3LVSN3IVyXp7vL+7UmJovRCUeamIoK/wK7otyhIidaEirCm5HYVhe/DbYNNYEWX4aHEHWxOmia
C0RIdeCRnn3geR6fLuYvXsnmzkaO+9CY+t/1v0nd1xcEt3ekcrp8Jw2f+Ff4/QvlwbGWEcPJAzSx
1KyuN3ttHJTOaUYlfjk3+02gZORBhabGOM8w0aZypwOKac1FE2GgpJjGVwmd5lduK3HbwpKd8COD
Hd1X3yhkFoQVvN1hf9xjgU9zvotw1p9154fh5P53aS1qWnyNZvWz9AA9tRqaIqk0lVYeJNQazT0I
Mpm537dAy12yua2dWG5gLehQhC4vmZSIcyinesuWdkSsMBIrek4hYqZc9Qyp+6gWK2QNnIpkmYcS
8oghaBp7CxBUsKqX5Nskovesn9daWwugpc8WG8wdjgu0KCFh3VquY/xID/8YZPNfkKTWSPgRPFmW
89ou01yOB0NGsED11WfrJvveZLG7ZzUlh/oBg61Z9QeHHr3o2COAIpCqlQbEHcjoCzBKCafYiYWe
2TLnt99kkTCyjJ4At++iKHhTGG6Bytj9EdbTEVJdtN4IYeHoNKiDrzmfKVmVx0M3jJVhuG0pkQ4b
8ZN+d0yqJ9kpm1vKIItm1dkb4Z3kCBAi5aZcFsidYclEa9AVmbCNgh5tVljOQffd4JdI5h7++ra4
VG7xFaIlxaJIFIZ536eL7u2lH5JP3ndu5zvNrbeMYNlFWIlys0ORV26yyGpTrW0TBgsJtOCaOsUj
waRw1TLtuejoEnJrdj+4TIhujllTDwjD22IN7+OcMCL2RN72Qc43QGvebzSom27NpzOqEV8NOu0O
zHa9erW/rdYxgYvA2RghbfDFyUBqCIiM5bUIMUJDCpQUt8beIxArT44E0bEJajNYKbd7yMtZsEWS
XCEDNLwcuAInkxLdd5AxY3CIGhkgAgB4+e3UMwiwWrv+YGyERPQ1MSqq6EDDVewat0GB2rhA367q
3uCVWeHsgHFT8cEazhmq+f7pWV3Xy1VvNH3a/3O0Hty4rtmsB1O+D1QvPnBAyY5dwdr/kQ4VoOrn
LFguKs4VaTnJalfKgUS2Iii+M+ojtwFLWnqG9PiRXBYTq41Kw0RiKZ+7HEixjSBqkPPk1Z/gSSDR
kPZe3j/XOm4M65GATQuOSLBF4dhPrkgO0uxW+jQYUeD3ui4K00GfWs6vlogFPGl2K3LoWTD2hJyi
o7yZFY4BSEyWmj1mJC1sUDIhlm4AozfpTUV8GdheVjw6hlD9Fn4A1M+l6PK8tD65ZY8QyZZdst2w
mUEiWTWZRDYGnfIXfyXQWKk45xqGqPLakvn0IOJuKZFmLkMJJQUeabbcI+tE8c2QeKQdRof5RWdI
/hdJeG+ULYNVspCKeZJyRChKoQHC7GSRiPBbR+BDX/7W4cxK4vAu1MVZIu1r5yvpMX5B35XAvex+
Q4/M22qR+LK6Wn/gCrmJEaxwjM7Mtl+0x4yPe3xH4873zjYDvtnJSAfLbvmOQ1X1z74/+zQb6zDI
l/0/jytvbdp4tjXA2iCKiqFSiLrnWUhCo9wok27tItFWkGy+qpQ/+c9qlj+dB91E9ZCxOL20HApG
k25+9MKRVH9D3VtBO8Jb46/lWOoSsyRFuxBI5DPsqe+Eblfvmn+VOQru0W0x2AKTu2J+AvemMq15
0gSdlCRp/2rBR8z9EBiH5B5+1d/ZOwWfk4ACIFNWAzNQi7WlGQF2NKXHPDC8BdtMeJH6YoOaa5II
/OVkw9hX4DxcI8BDnY4Qc2YixevL5SSFqDtDlMJ154VxslNIZI+W1SUKIIHgBLLICUUdDpqhJRHZ
RsdYAiImj55LPzykG/Su82FkfYiVXhLpWL8n2ddyQDmqOcFMKAgXHKQAPoDj2BodxyW4SjL3qVxr
YjBWGFLMQNGct1XmGwuBUBnOgObLdTRSbPw/U5nD7VO3w+Tt3RcN/UoJ8iKSvBcoL86IFsiaIarP
jRBQBAJMcmQRzC1rGi3aIcKS0giLX247EsKQbQisbPbXMghoqUyymUf+ivk/meRC5CyZRRSRAPgQ
jCKPoE5ylpv8F7S5gLFcf5XnQKVjSw0+PIzCceDZadA2dIBCLmgeQ+d6getHOind7tnRNWHbsG+4
Ef16OO6edzqfdsNm12ynrOT1Uq04b9Jj3dg49xdMk1nTeL0cB/AhxSgZKFF7bsbJlgc8bFQMjBAK
kKDC5EL7mzIqheGKTYcGZKns3GDaYyOmeSFjI8z4xorRQa9JdTBM8DAOQISiGqiTVZ7WV2N0DkxW
NtKllDE0H2qYiBXp8McPjbO/+vQ50DScl8GGD/Z98O9Mj/p8vHUwaebLVh9SbUVrXAyF+sRwHM4Y
FwQB6BABGwNmyoUCErgoGuNbptak0CujJA0Kh8eUROBY7m6WaTQpvB2SDFI6ls2qY6gKNsYFCjQE
6h8KHDaqoTwGRA4GCBBJ5jI0xmhoYqfYTiqcVICwZ+D6h/5Ix2bwamkqn53T3o+ar+fyJV1OuTn1
tp+Wjy8v94v+3T+PnfgzAIi68qHUK1EDYeoUKLWuS3HiELW+ur3osLcjz2pQ4TZrcj8jIiBi2hqb
qHkLA1NoUqKweyT+H2dnttxGrqThFxpGcClut5Il27Js996n+4bh6dPNfREpkRKffr4/fwAsUg67
YyIQWVkoFAqVGxK7A9za5Q5xllaEJZQFjUo93YbRDFNKFso3FJLXfI2a22wVf/E7o9xhmK3sssQ1
8dFUfHUhaG8d0vItghF+1pFAfQkpClcfyC/Vfj1N64w/dxK/mpYUOKn/AmO/+tw93qtz1j+dxdb/
V8RWD8PQiCjuIC0xolEpk3NxWnDTMG/dmRLm+QOUxMl5O1EVItZmo+AT1fgX1HVBgSpFKYInqPpe
D/4edGOVgzpEomXBI1Be2w9uvQ90KpuzST25qWWTu6lDUniH+/h3f9WwmrKNiRolT9chUi51JPO3
DDV1Njw/GMGLkZmvhppECBZyxpXvaM8OxfiXKF78QhQzOYgp53hCPNsQ0wFGV06mid75Iy2/Ruro
BCIGxD8p86Jm+7nPiEkpuy0WU79rX7H3qm0+lqSO2MqkzUDqBh+jU2w+L5AO20QCcE215jE3jqq7
dq4tDP1+VAjOjQiZqf1HdmBs/NcmynGYbm41SwKnQLsVc1Vwd0I4CnyO2xhOArU1BDqk5LVWFjGn
bGo4fdq5NxQkdn8K/8MZquAaqOdOHwsagESvkrMr0Ij9ENtc/4RrPBzM6E8lFQ8dp/lteotW3fFP
15r+R76j+KhEQXjX2WbS8Xxy8/z8o/+SvyeCwnMLopAdqEwusir/r7ThaSu5xuGJ8JtO5exKqniu
OzYt1tCdqeUciHvavKl+T6+Tn1L4TiexRENX3p1z1rNcIrdNidGP1tw3/6gpR1VVRNOy6wFHOSUU
IJWk/PfpR2DPn0f2L9DXHOI771jsXuvUjlRBOEoYf/hm9XZVaVWLSqq/MRoiovtMqPgv/Ytj+AUQ
mOMJCQGLBIB8p9UQY8j1MeY+pySxdzM7OKvF3R5cdCNuR+NmZ1k9Tn/e1cct3dY2xJspvU2lsqVe
Va1B93buSXRNC8znc0aLm8dUYfJRMUjUMMCo1wLwUNVa2V6Gh9gnQpg7rqmGyNWkDF8YKVWTDj59
HqOFbSLYE7JLimF2p020HXbpuHK7QnZO7RCBI6ZAiQKcscwCaS+FJ5scX0uNo/ID5+PX04yi3fy6
95g2/4CTJ2UvwhPtSz4EqyU2cQHk679qdMRpM+d87g3YgqLb6XRoJna6F3MJGAZbVf3dY+sntQ5h
LFphiAtFiDaifSqxMDxbuFsQIt1JYt/WeHJOWHrQfrNRZ17ipqrp5bvVz5Nm8j7qLA3HSbzNla0R
oNkLAhdVPcHqQGB16sMofIazAw5VNbthBqG52KcdiPUweF4g2u2eCBCSGqL/4CcfGGbZPp10v+ip
ETgEYs4ViE5aPw3/TZukc3nuFk2R3oDNW1rNZtXkeOzLI3uP3eHj82i0epLthid8RDCPb4FAeceY
P7ALBCiOREhal8flSzLSWIVJNvhyyxwhWAcuB1D9Ku7MiHrr+PxWFVg2syAysHuJEo0KKo4/wbIU
czUpXOIylculzF0S3FEAw4KoEC76eeGihEXmNFWcGGwKqey7uleN30G8HBCpkD0vw5CEhn9X7Aq3
RfzCoePOb/qJE4I/zd7+zcWxFku1k2VhHmXUaJ3FYJsS2L9zF/X4Xbt1u0yLaZ2BB0mSnxVTZ4zj
gvFqMW2plySbwvI/uZh8VF+Kjynj+LxUJSxkKpwVhFLizAExftGGTxoTemKDWDeLqE30vlhBUpc0
NzA8Go+hJfS0qN6WrsjKZbcnBCXt5YBZ5BVDJzNUPuGUGHLryg6RyQIkhf3D31cnn7Mh+bz3VrM2
Sc9NgVFbkoYMsvihjP6Mcye1P4a5rfXO8TmeRzU+fPO4vuUtTbXi8p1qNlZN1Mwv+y61O326ehhE
6rOZRHVRza4mx8OmmoxohzN5D3lHXVy7glO7Eor4S5xrDVrwEPx8jRvW5aEI1WKkJlGvfftwbakv
sg+icRs3/9zozIYXSUFqJKgRY8QiTYzFWZOsLTIFIiHr9qNmWFtWQBCUutzANGpUIPHqj5uxrYEF
wzAdWVT4J/mBLx7bm4VrFzw0pwo/QSwW4tbmqr/6zoHo+Dvnswawq9VwyAFudDW0hqyFvagbG53V
huXp480nDWaYLQzswZnCIswlgRgghAeR6ckjqMESgOwLs608e9Jd+e4JiCmSEN0dpFJVGm7WaGDS
5LA81mRizBZgc1elefLcwCaeJeWWWsf+90LKAGtaYiB25f0W4QdayK08HG+PJcJLd+EM9AUB1pHl
z+OmIgjPjfFV6/if9LR4wXim6ggPB3U/icPsUb6yfeJ3FKh1sRULCjSg9uNI3AqPVVtpnXcKdR5e
Hnuj5WL4KZ0RUVgDLwg4TYYwBQRRMVJgQeAguNlnaLYRacQ1JfPSYI3rFRAeFX6JKTWuiVPoU+oE
4i566rja0IPYvtuyn1aImH1AOS/BSvhUbsEdD2I8bLLvDK1pdj7B4W+y1USJtahX6JZ4HdYS/hTE
3oot5nft3eX8SGkUvXfMm+wMB61e1bvowpuNWp3mcdI5fJK5g7KYuwuuZA+Ah+aIUr2d906j5TDn
1FQIjPp9Xs1vkoLBEnTBjJFSBEsMSYTsZyUqiDhVvMuYfhz+ZTJ2cAktsr3zoLBOEwVDleraBJ0d
5DpCZJsx4ElDziu4fIxVeI+mOLDYNPDvKcvFmnCTv80K/9awic/f1whEbd+iznAzX07b+8MnqUWX
7VCxxv+ZPGk5n9kgMxbzCKA6gUirgm91vooNHbHF4UpTh+uaUGgOIuJmz+dhuvqj93zH2RKcMGHy
63F/pYMMzAWgjRmIZx2hLkg/XLAyIP0kKPpgZQAS4IaR5Q8sJgFFH7RLmblkU6eBQ2Qv6YG1IesB
RqsEqD9j5oL4GD6M+Ji9C9m/WjOcpNYaWAfyr9ppcUTxmaPQqpjV0+ckcNbya2biOesay+nw+DLY
bD+JZ/AFzek8vHle/xJr+6NK0gZE5uT8KZanm4NWIyBMM+6BbPvzWDKchgFmDY/BofXh2P0M59Kw
HTbs/PC+Xc2kuTmGdym1Kf6q+QUD4JSht20EN+PQJqmSzxEhyrFAOGYuVuO38+anYtbMTFs2Q9VZ
cBFn0LyUutms0SlDFFypQ24dYJ5V7N+0yFpNOWwXfBow2MoAXlX1Xo8SbZuHxWY2HT98Sgtt+Fbi
SeiY8TpLFNNuaAOgulJppaeay7lv27yQXo3ZZJ8KVlUL/kL27qlENF+PaXtmAkrD/k1WGitQdHuY
H4XahR8gkN3EfzrejrRKAmNm8rsmSfR2HQJlTfXNdbd9e1KM1C0V+6lAaChuchtHZhUTLcPCDxDz
49vGztvsXnBiSNcGnVgdRo3QmXONmR03j7vVYboNY5c9AfdnHGO2VvENzJS65xDNYaKtQbZ+vgW3
HgHBsXoggwNyrY3JCWbkfnn92PjsxKQpKVE3W4kyrgtR8PL5uDZXIV3+9OCLiYZFKUGTXrQTJkWx
XNW6Z4iwWNXLCU7x6kUtJTl1r1UcG6T6L1wZEEnZOSymOZlp7YOJxPnO5hooC3C+1hI1t4gx68Rr
MIuJ3sUoV7b6uTHsHMnIhakXCZyncpYpnhu4AUvZQNa/rqM1/qoO5xlBFTpbiqAVrtCBWg2AOpQo
4XnCKAgKQAeR6w/wWAKZV6nwYHW8Woxvi67Y2VITZ79ib6moN+r6Ep41XCXw0IhVBGXi1v3G9PyH
3+5ygBNMtgIffuGAA+6sn1ZUaylQJwSflJVspay57ypdiY39iFwGoIsBghhZQR2paiaqNG6/raCv
DmHCG2GWai82G6KRNexdbJ+5Gi2W08ZDB1PJPg/4G/S71cbT0QhuEWDLsHEly056iS8xdYTukKjx
kH0kx09c43nQ1KKlDmiZ2TwwC87+J+P3mFtrgcxsuPWWoBPUPCpJjWHeE3/4sTF9j1hZjOCQg2WI
frAfxsN33BS+Zd+dZLFrBdqCZABjWpNZGn0rp2WpMMKSZeielpjMRA0YgzekcDBTCwSBu8B/5aE0
L6avBDs5dLOtgx/pibwcnm90t8PHl8F+ETUf3Du3p3CjjBbYSuJAYivDgYcZMlOse3AHY25gWecT
q2pWCa545PNViwsG8RCuCAmf3lC33nMOQwV38pSVwisrmdmFmgeP4AOcMkOA4DpfoTDApI+a0PoL
hLqkBBo3LLcmP7e26K4P/x9qxbnYPTqGO71+q385jWi2nY5mD/vtJvOBj1qLDFEFI2YHFIcd5oh4
UAvQXZ1J7k9FHeAP0DwBsYKw5xPLryCyb5uT3nu7i3ZN5ivWcUXPI3R/mb3p/aEZvt6u2N6JrGwf
h2NdfUjx5pA5A1vMGXgBc6Q4M1qO4e5zA2L2mE/eud1qw/QvO+9yDLO7AoJ1M4QN6eRaMAdYC2Iu
MXk17HFayWcqRn0LaiIaahBQeZ23CIiByc7q2xwevOryYLSm3RzCYfk18Prcsel3to3ZbNrcZhcT
MYKjVjeYCm6OFqYSY77COyPWOjhrhmL2xGzsR9g9O5uuZOdvq/5N3c2EmzpuGMqbT7AH3Hzyths5
wvwpEIRQm2Ykm+aNucyiwqjCIquPKWsOQVMj36Zp63K8U9ar06uGFbttdQfqnrggaqOz6Hcfx+tP
6VQkiEpLmG9JWWJYxWTWLQQ+xlTKIgYgEBboYNwQwhIJZLIwMWgUFdB8wipb5gwzv1sDKqFMkD9P
q5TNsrsTerW+XsdZCpDeWiZrhutkN+cvWzvi+uOrRSsOl0F5LrQI5RHLYh4RSdf9wTut5blIWHbX
N1fh526iORzcmn3gRgxtFa1wJ58DtvFAWmbnoygd6hU7BoujeTatG22rRTfO2sotcM1Eh/gktKlE
kUC+zfR2+3VjrVvRDTVg0XyH7bsvB7lns8FmM9zSwTveTz9LgYLRVXPDNgs7edm5NypQ2LjvXG+m
V9VhtjrN8uNZ4beZzS2IImMQShxucVSKD994nEXbutZ1SIc8snA4/nIYH2550Topk2rRyAIyHzCw
lO2utFNj5iUCJLbdbVV3Eiv1yjijAmOGubK1Ax2IJem4/+ex7NQaPjnxSbzk1se0n+OjTrVHEvIA
OncWDWTL8oJQEFMPSY5273f3RCcLHt2ZFh3ewH2lEQ+iXsoiOrlyJd7iJTvfebwet3HY1W8wHHK+
JTsuj5+u3aHqZi5QuwbmZYt8nwrGBQTqALfxevaLi1UvNzF8ikAxjbiAhqfZRxSwBKTTEm4LtX9s
/tOZNn5z9GrMOohm9UGpPdf8h0bj3X5/09fGn7ZjndGzTjVA0KOqsT9gIax7wwy49rv3pPq2/H9t
gKNbMSm8zZZefTy2y40EVt3VZNjcb9dnTWQKhEhL4qMuAUHwDUGoVIBF4AtigR80Y41S2qcqSyfP
LHZIXj7yw6OUMdLEM4sh1omKKTw41zjgsljhzQWzdzeHYTqrG7aay4W5sBDczDOCaJl/FqG0jIwb
mCKYT6Kl5jmffwNbE2dlsqK7kHsZpHgAifQ4DlcHgVcFfptFnThD4LwXg4PiYA1rV6sWM3EuzmY5
dl6Wu0N7v4wxKLhg7uR2/2DZ/UAkIXlzjehWh0OFSUbyuvzcX07sVyxE4RKIDQxwxxlwcPKfwfjp
1uxGBkAc5CFSwx26d2CpOWUbJmbbWuU2O7dwlHSaZCpvIze7UnNLXj1N+INceJdgp65GB4sIMETE
d1ggEAKuJKnoAUNWLscoEYv+4s2E/plojkU7yyii0hu+f9I+TG5DIyyyRmX6M1wlShqcxrPFdc10
qJsAlrnYZhTLQX4Wu/PFqjx34LkRUvml7BXxv7lTg78SOXed2AhBxHX9YbvOTXXM55VYvyAABDZs
TuLcPt+TU+4YCb/hwI7CHotKnbYicOkHoUDFsGdLTxxUVFH/msuYzjnwjZ8A0xlI/gUrI8kIPAPy
2ImA9YBnjqN+RuXTDaqYSB7uA6bStEb3QICE1vLp/X7/sbW/sUYm5jFISxK/XXzJ+ttkpmzS+Kaf
GBaWOkMnJJJbggYCgu3E8EiwZgxmNHGcDohdTwadygyPohhTa6kHV8Clf9qjxS9Oj28GP5E0z0J1
rD4L5vyAfPQ71uVrbfaKRgQ9pEOOMGEg9dzrXY12T9PZw3z5qe7i1hvuFNhFBVLsC/0nEtkj0hB3
p1nRQ6nFc0QyruB4jS4gihJT9vS948pdkdW63CKq3F5AbkNcXc3LB4lecfWEW1uAUdUclrEtKzno
U2E4nJXxkrMRq0B8UM9tcmov1UvBR0kDHHWuCOr4qa+y9+8YcjL0izwvXjckZ62BTR8Nc8Uz/4z6
7FGsGOECsQ690jqpZM0tNK7y1Hps/Tn9SO1fiFSQmuer/KOwlF5U7zZ4UfiC8EkqWCBKbGgNBpdO
9x7VBreRMzxymKy0LxrbSfs8gyNcekl09vjt0RumaS+vNcVSZ5GLDb6kqLkXMxtkDpor+shzPlIU
s3yNSPyqeNUVfykir/KS+gCKtUhRuchp3Nz/RSI9xmdYDJMtKt8cdq4I/jg/RrxyjmxO3QM8ICpP
4XUBiSAa5S7w2yreej3DqNWthprAwoGEHWayXEyQ2HOC82PVfFl+Svu2JkO0eFPcOwyR6WxoHQeW
gJyBU+Wg0adBdqQ7O3hxRaws8IOX7k/cIHHcGylQdY/9OSDCpxXZ7NeJ4CN6QIQOPTCUZuSmp+WO
GIshMueYIoLUKGftBx7ADjMiJp9xN2pdrydXYkgRE5A468Gtz5phtyyJMfbRSfhvTDAzijCxFw5e
l5krXQ7l7GvC0cUeAtv9oFpuhuvSXYcqEMwcIGuXUYUSzBxujQDDowsAg9RqWLHXe3QHqYKJfWoO
vWHy4fWW9iLI7zkj+Bsn2KgV6q4KZmjR22cXDSbaPzscbuY6Q6QEWAhudqodBpdt1i5nGcI3B/PT
NgVOesWw/QQqcZ4SEAR1CJZ3QIiNDtu6eTKuDKsbjr8Ml8o5OZs4Ajq60S+ERds7w01ikY49S6bO
HQIYn9SXNO3b1QPCon4gNBVorbW+cku1Cfy2yrK7+1dEotesaJv1OCGaseSLWvmxWky20+3ikxSS
0SSYwhe5yW6/I2AiceAOdKYrfdbbj4f2W98k9cWZhJWuM4BibnQEqCbzA/hXR/S4VCbFLY0RZ+I1
nZ/87ZWmuf3cOFtKRHGmj7fLY+w8Hz3JY3d9VBwr4s8AS/CXuLXZSDVWri25RcxkIuzfIxN1f5Nb
WD/p3sYhDqAESUZeK4aUxkzf7F2k1mW9XtT3o4ZPX9azNNU26mN9MTwP5UU+AS36KpwnpNegFQFo
JSLv8qvtpzdPvzpCXx1fj2/ITsGujwprNGpu8ubOLZxkK5kYUywmBSuB3wbnz6UONPDCUSneVjTD
KAVfMp3Tf6Q2Fnf6Eze2Y2RLXyO/9LUwzqJqNsvWM5ManP3CgHVlQ6Vlk/mB+TgOKHT5sO4gDiQB
sQMPpIY2lApqmYVm+dJH7Fke1ktbdtSRW5nvcMjRQm6loLjr+xghcE1Bdg+jq5e99tHw0WjBzsxT
PuH/qSOlaGTh0lEu8NMgnEpSn0MXNU0pQymSy4PughhioKnpgfZ4gOgsj1wHgxsBoltAFAkEGJPo
SyXENgHKhoaqX6920fZxb7qNW+wdIipqLQmFNwk9KhKNGRtAJfYUtbSsKpH34o+CzvwFyf1TTOj0
8Ihe43+IVScqxcHb8m9la+Vfqu60f1aYMUPXTYaeQIHJIC2NB/dS5GaFepOgQDJjsT2g7I1sDItd
tQltoKZZIZtazKy/JtYPYl4FKMWFdBRS0LMQKY9yyPu1RVcQ/oRFWZPWoRASIC8xeoyAYrG9xOjQ
Ji/Cf7urey4WUwQqyQv3epUup5e3wk7v5lqFMhHJq1DRWYG4iN+uW9iV6Gt1C8NHrCXptfv9cEdq
UwD7y/V4On1cLmO+rPlkCGlATCugETfkIE4hK4gZYQSPEAS7rzlMYH4BJFjIiyQGqmU4vT4cFlrv
Om9cq0Vow7gecRhcfM5fVOIDXbo0Nxv7/0AMqtjZdnDVH02u054vSbqid9Li4wz4NgiQoApuq9XQ
FGW2vx6ur1TqZ06WZQJOPMYEqlSYw02coivH1kWo/5/+pGKGDjVV7oYHjxaudsk87JBpf829Woo4
VGvNwnfNqNq1epTkP6cRIGcvCkSuHL6T23a6T071fKLzqA8DultyOy+c7Pghcj60qLSjRMlPm7zz
MnaoqmEAZeWtd6lNosoGYtsHjf3toDXbRHM02KX/HqziJHfTIxfBpfHdKEYelHf2Goh3pXW21pjC
xil/qllybTpvsWcXfDxtmO7tv1AQaoa63ZUl5jg4x3r6mqqj7ugqbdZ0ZrrjhtdLDhg58Iszg8Yt
hi04OoVMUls35vLqtPn5IM1YTEXzd4GU43jXWqaBL/IkA2fuusJ4+twPHKa5a1BxejIRf853KLbe
iWqad1T9cRLzDd7/jepYLf8+fGSsjhG7x97dbM1u8FH18nEQuc+8zosE5RvVOtXm7j37xrt24usg
QAeqOcwVMPVx27jz7NSzppNW8Yfd0Ueu5QtkzD8mMQ8pQyJhn1icYUEQI7NenKl5DH/3VvdnPa/e
E8tFL9BFBlJSF9w1q+ZVYBltJg1tZLGayc5iEIOccoR6/yvCBKNMJKDFgEzB4+wbrtzpz4JIp+OK
/UnZ9Qs/yhRx45MyutS8fd0Y/czFxTaZDV2bkh8GnPoVSLyMuVueqhq1Mskxhhj2C4Tah5g6lJ3z
7/yxnt/zWT7uGSkmG/NTgvIwxQjQkmNY71UixhJkWHyvepbOVfuiiwex60fhBNQXD7wMJw/b1isr
7DNWmspq8nLbf1INj312kBGPwYmCYE6Ngxg3kmziF/E6exjRaufbdrSiUnbpIY2pY4Q/AalDfoEY
Q1jEIzMHXPnJKYp/ytw6dyUpg5kEJOisxNhJqpDEZVJRlfL51zo/C3uhA3htWE8LyFKfT/yh5Xu1
3N+tqoY6slWk+DQIt/UAgZ3fjtagJoDagbTvp88Xb4T3PHLOK3wNtmwf11ed5i62ckmjGHQzPzw9
a45vn30L+RykqsO6FHQ4X60sDTojQRQ3OlOyI6QiHyQNBL4M1PE7RRyoXcFjipr/5uS/IhREAdMc
9t1DoxU/SqyWi1G610E0gzlcIAGPgSQHOkYUiEf+2P/0x8vBpPuwYYJarnBRIJu6mGFR7N26ulpr
PMkB5TIC0e3e9mZ3y+0t/8ItDkiScc6Z8p4By9HblzHNnqfBd3oGvMfQqbOIDT27HQ5f6nf6FfMm
+/32xZTJbXN+2HWm89GnRLrHN/vDB/7PRQBCYyCEBCEYsY4B8Urq+paGafnveuj+zkSB8N3hoTPj
C+Tkj5CrnS5ySntVVs9ecpvbKtZm3gDhk7gVpDXR6WLyt3xrkrtBKjw7K0JyG7hMcXfrOsaDVfnQ
OF2/MH4eXeicOdxX81N1b+5LBMH/9+Aj++PljiveBVcNHT2QykqT0iq2DJBBKX3x2TcpdQtP63UK
t3WjA44aSafKpgHIJDdA65clGPms11y84A9g5skxai5bfJ44YJ6dc1o/a/Ukt9gXw7kCu49vJjpg
VMYgN9ekAGFTrJSGO4wIKTzkk2CeP1Z4DJvF9bLxynknmT/jT/sbVjvweiAHPvntJkyr0tGHl0rQ
77IzN8dbsllabN5da8J0no6jarrYTz6nJX+IqeflUHgrJYUHl/y7hRzSHMBiDIw7UpSAoIJv9tez
6Y1VBf9aCpP7Qe36RouyCLjlWsljJyZEmORAp7W/XATPSEV/stJ9rXe81OO18a4kkGXfZaSlhFKb
e4IxggISg851mbIUEQNiQSoI9aLFmPj1evI59xTQ+lXPCwy26MJdM9uIoHrRLWnZ4JrzFgQ4DwIk
8tv85wDTr/G/N+xyUG2XCce9i0HLWavdbq43i8n92dRMvgXPR8u3sTwqWvuOqvE9djjc9tkgYqVd
eovss07klnvbciDtu2xTQYrMkCRLjis1BAbEIuTuV5IQ0+2/24++lEckQERIYLly3jwF4ZEKgrBO
r8dHncwjm8pXHHgBpMBo/XGHZAq6Rzd77AhVbRyGKstSJgRecSkVmRGskCND2HCFiVaP5/P1dvWh
tJUQG3uOyAnJeUmDmSQlBVBzCOfDRXQ05jlXTl/einaaTV7d8JGf+mSTUpw3JrDJD5O/Xv447WZH
bgTk3dnWBR+px2CWGHB/RqUt2UbP8WmkyRpEXglpde7AKBIBBP0AqUPUwDFWIHY54Kl3lcTEz3Zs
z+uJIuGoWEtkJFlnsf7pkZ0K7COFOcYkWlWMIIXcWhYtGjFEyNtEW5vqkMjwKkkqlKYCeZOTMwP6
wbeV7nKqmD0PzUNqd/t4Id1Xxz8ONtNpd7VuaExCI4mIJR8CsuG1ZDX7Ro5vXu8etBaxpFKS8CCM
ABFg6wWIA8bWhvVyVQaCTICfhhIZO2e5yxxBJFg8QeA/eJLocA8091/yE4tIDWFz7kFAdmAuDgQ8
NffN+tLmQsRcCQNhNxVw2VBUJpIuPQaRxe5XBrFwLrFLEz7M8G8z6GJldeKPTu3uM0tsyOjR+ZhR
Z7tdrqaL3viz9iqA8mH1zKECiU54zOqYPy81RcVcEGTyGBfVeeEqGlG/QKnOID3Nw6cP1lpDE9+d
TBrOdUPdozWs/+IwuM1HaGtlQztNYRBoDqeABCKB7BnX1B6j4s32F8eZFUSiYDec6829ldFQMzNh
gP2sfvVztBPq/bNZ5aQi07/UIPpujXQ5Ygf1m50BG0RA+eagO2i2Lqi/bW43i+505W1CILM9ZykA
o7GmMTcQ19BUHjTpAtRpE6R2bUDVA+I06Uhukjo1sLBl0Iyxt9MSPmtIHcIGbqNCyOj4U3OpGoZA
TobOlaqpVksSF3dOaqhuJQS85gUi2ZL4DGHDXFV+bAoe4wt+WhKAECD+BUQiidmzQzwYj9d0Q3Ax
BW1WDpOuDukwaZJ8k9glM81W9887/Rs/1m+u3yzW63selL8z5QwH7fkNok0dqqrW79geFYgZMu6K
VtMVyWq8D7PHGzy0IoH4dtxgvK3GqsGXUXf293T0s/NxIr5PcMxgwty+ULPoMmYAxGkKdEoSM77h
F+vQhjLkgG3Sdi+xJpR3/Xpr/Xm1f74rpeNNkyJ9W73iyjlPT+et4LiWoA72YRUen6636ytoyDP/
mHNYj59l7OEFTNohFTw3LwpHiHHgKyCG6o3XJ7/izayb0XzUmA5e0OFGYgxzgppmIvhgPZL81wNM
5A/GQyZ90YeNjcq77eol+KFxBFBe0fvF+wrW7x/ftzoPt/omPs9dvElZKZ6/60IDZQSbLMxlCoX/
xX/AE5DSDgC3QJAmaxJxztFp/R4wIVt2J2WNkbqFSFZI+Ni57sybMXXweF31I4uoW0v+pCYMBpw/
GhLuAgMpqqGlWyWvtV1sw2seYrYNVJUUiV9RijZbCHQxBhdZm3rjxfv1Txro8X/zX6qpxz3RLxsb
HqkeDqgFC3YP/Ht8pvwFOH9RSJOIEtKh7gTfkw2Iv5ZUEYYzfY3TdPAAGLjJn+WKSDYeDmpwnrUL
KABPIMzoz95MlJNY6BKcKGVIJZk8yzGRPYzGn2iRtz2DPJq64JIVQg+ONPe/PFxN2UmVcUoGW+0G
1Pw9FEWVT3h9mLWn9d1O/J697+6YCxkNkeeGxp4op4sKTqAUgl8expPrl/HHrxaYwqbeF7E7xFXr
jOA7Yh6t0cx31TYuu38VaEtsO+2uSReSAmvuKWW0IQZSTvU7Ujyz0pBbsqSQiAuUdLGB5F0PlAUe
AjXopXMS8jQUl41bcVOHGlR3403jN3LLq+D904Yudx23fBAfA8GUwHw1onL8Nm8mnfbLBdYlS0N0
6Zxw3vSfOQuSF8TDzCUDimGcnHw8BCnNPR5BxzSzkeyIdS6GPKZo4HofWYQuJplY9qdP9OMRceUb
3PpjQL5XYLJ7vd3ti/os3NHmLjaS8QlyoADKB0stBpbiuFAuMJ9yCQqkKOSH6DcbvffWAGe7e+A+
+RX685pn/tK+7XUbN4cXLC8VZmxLTybaNIaLc1Qhg3AXLdnQMRFiOnqXpgmR4jcWHYTZrjrrt+dv
JNdHJVRpKHjVph7INbC+01tIfcAM/Wnw/ZvHYeOWYoBXd+uFjtR1oVxGdkdhd490oBtpiF0/Pv9o
KmhrNb5Yfr3ZZtkqlUj7etnTebnkReAVswlF1M5EqkF4SBb+RMRBX53NXgIJwA1FNJfQGRaoH2Yt
GflqN0Q+guZI/JzvYNx/P+5yoL07ZMtb616in0wUb7j4RoCxZ7jjgK3tWzpADvP2P2HViKkOkz+5
+K8ENWPsdOoAMZQVTpmKpAQ5YEn9AqWwo+HiBB9J4+jokREJFiPJoF4sNWTWsOQq6YVgmu0imZdA
/kRySxpg2pEoOrL50it5rVZsdVob4hQNbYOiWQmOy0xkdIzo6rHZqCHPKEhKv1hH0oB40JU/o8xA
Cmbm+pZfJcY/DELoDt8f743yN/yEC47WYSRtJwXLjLYosmI2MY+gNMhoh4Gnjo/T5pNEKI4+c37m
NN5NE0ttrbQjblzdQqO9RShtrzrCC9yW4GQcF0m/Jv/stjcfqc1dUzfOYDTU8kHtLK5lOtEWBz68
3Pau5rMY7+aWj7sjx01voJvebneX1rfb4FRc7nShHgN3PVYglRbxjWiRg2P4olUCShJ6WDxW43Yj
MSCkBZnd7Q/qrjlu1j9wW1WsOdyqX5UfNW34jTVj/szreDVE4J4EU8jpodPungNuTEFgXurDY/ci
MSbPaEcewRXlaLp5D1E+QF5uOZM1uKlDOaAFMPf1amMSnhJKKc0gYowYQi8QoMlKYm5Vupdb/agT
ERtz77j6o87Z7DEJSAgCNJ9i1AIKEsE/aQMSM8ZzzoxH0xGCEsyDE3fYzsjcAtYReMatquZdb3RN
nUrDI/6Yb5f/BOEDQD4OLLdEEkOh6IEg0rwqHMsizxMTza8Cecm/Bh68qjPsuXevX4hxVIE8yY65
gPU+hxgE5f80v4AOuR01Yiy70BgTn4uPXxRosKApdbEvQhy/+Zr7pjmF/LZ60CviI1slzFE6xr/h
e5m0QAKIpN6rEHyPs4MTxIXahDRucVzFsGjB10a11RrHpMEpsYjsSJEp5PTcGRF0zjkfsrXbSeZw
192es+3VM1OZLKAx0wFKoRKioEYF189sthR2V3oSZhsEy2MtCrNDhN9QEo+c8HoS49Ap8x1eF+77
nWQ4ed+nY9FFPb6hL+FkJP0C0PJWEN8WUTSCAlTTqzmDSsxiY81/IXmd8FCl9p/+W03T0eimi13E
lq8RdqOF7Ilv9N2XSrOCwIAQTovyuAED8mWgv4dyqgTeEOP5l97vh030WQbPxZxYomPOwxC4arbk
kRzuxLMc4Ch4resm9HXnTgEW7SxYz532Sk+KxbqhrE4UCuq4aMgIONlRTEmPDTujFqFpxFuIVr+u
/uaDvgeJqQSOAFJay5fNBqlQfv61zWh2I234J1KTP+pKvzkYX5USRR9x6RY2XYvpo+iQ1VDrHyny
esoBOTq5jGBtJDIWlnJ1IBMQ/3aBFgribStZ+nGnNe2IXqkTeQ+N98fZP/O3sAHFyUDGLenAJLBa
nuLN4uwlyEWImX96KfYyCneG1ElBUCUqYQu6hS2Ni3DWSegGVosSG4co80n3vUtVIL8Nrp/XAdUx
isJPOYpYU2Dx9L/bL7vtm/VTokQhw4kwszjJEGqMn1dJHJBXGEOUNm7nlfJWQU6v154SmSWr+cAc
xxD5+SjsRnKlYuoiVDGdoAb4jsXdpq4pWiC/bxwKQLvTSBTF4BmQ372AY/YmcFS9iFGytE6Wpw5Q
SSlv6fEuQkGEcUNrh8WLGLIhWJs1qQ/JNqmgFo9tvVeLv5iGnwlBhk4PNU1Tp0U1pp3qev7yz/gw
0PEX/qC+cGRsdLDcpz17+HH+1RCBsTEqJgkCTNtXBBDzXr8Ucm/oIhfon9BUP4qRSh2VA8XrrD90
hxtZfZLvxjONKE4XV1Vj+JsFiqyNVJvufdXE1wwZJDXI8/LnzuAFf53v5podNG9HQyJetybVXCiU
zK+7HgXn86l4omiq6KGW70AUwqMseNVcIXiUwTQM0pe/9x+bwGQfxpCH5V9AiK4Hv6GJ42RJcZIp
dxKYSZQtZf1Vv2TI03W7uilR2+Xd5F2y+/FPPDH5gckcYmj9VxYo1Q9/HlBNMT5GUJMOvFp1YtU3
J4AEF8sEAAchEM8POBKk0lbU/iMXE/5zm2a3WOCK5F2O2TpHQy1DL/W6zbfL4m/ON6sf/FFDf9IK
BR35tiDDDTATspkqJg96pFvx1W+V4vpFrTZMm4TxAp8efGmt32x/L60v063/abJ6r92SKAD/xcl0
np4Ug9nkfZy9XzzkfQlyC8MkJNvC4vEyzCSfnk8Z7qXlQnHglROUMup5DJC79gAqQRy6LIvFzGqK
QRQ3dQS8HkhAjoZ8RllkER21r5iuyGeIAaoORVYUoIGnd+/SrC2sq0kAIy09hthUm1XiQSiKofiN
c1ybpp1tbE2f1+/X+/QPLpYg24FRnEIEiuLSgexmbOCLgworuYtt5rMdJQ0sB4qap6aPontXExat
lTlX9N/RnrEFRY+QFWcHNH4B6QG2b8EnS0rLU0rJSU/sdsSzQnZKD+5/EP5Cexlzsfz5k8sBpADG
G2vmLYctiXYN8g8V6izllsyABRlPDiKKo0CMG1JK4vkoAdUADzt5GO1P7zs7yy44Wj97+Gsz2Ely
XW6/b0i+lNTQmi2CxKb/FhZ7oLm9RMWF2wlpCPblQOTLMU9uebXc+TQlxsyJ8Mh5SRjTcrFcMliR
nTLaq6e9/1h9IDPnZ38wGi00IHnbGcAAPwcml3E0UDvErZFvj89zosPrWUsDFmF3h2xYX3H458Vh
ArN9d7fn8MLlvWd68BF1e9HxX++JdR8R/UIOpUeLjiHhvV+07oMLLkvu+gTNgzqoUvFl1ovevbzF
CKjiYNh9r+cDFmNMOb/1pWrevExn/dPEIFSwM2m/WxxZqePRfF6LwNCm1TmmYk56x6vjjH3hPIOy
tFkRCwTA8EwexnQ912QC3MKMBZvTb9pU9SoWoqUBg6NxAqV5Bew8ofnEw6qn3fTPqr24avQ4Ruuw
afevRv1UfQWLzdxAV/09DnD123K4Sjt0uAEDhOHA7/A4hvkvZiYOOhxSyTL7LnNlLifJrGat9fD5
+Xl+f5rZLCbXgrv8iIGj4OIrA6Plxp3MhrAZTxXftUC4AH997rrGSsRsRk3Gozfrapbav0TASAUd
0es3JCIv1Qci/QZycJp6RRK/A4SlJFLzYM4aSoTAPE7rUWCt6xe4C2Ie23cqCk/FaGcDFqtiCIbK
Nw39nI9WV9OH6uGqs4qOFDiaQunBU0x1J8bvP7Ib+n/9HF45vKzerX//Dtt6Ur1LtlWtdrPbb/WY
UTi82Cl6NZjMN5Nqt7hnlEvbqXvWASKieYHH7svVgs3GxFJUlVigdfZi1At+qvM5z6CBi9oWid5c
MxomO8AXEMNBN7pvuRGTvqQmXK17g2hYYg4Z5xZzb1aBiGHsa4wdxkDbUhNr2w+LOMT88ZfwTewJ
OJHrC1I7kA4EyIJ8oHVYMVFD8wV/Uwg9yI6VENXqcOohYuQF8GkXwB+p1d88cbmMYAiMPLxfLd5t
94vkPRLJo/CkA2iKDwKBlSgQW5G7BojjDmhjDrKcs5Ne764Y94LYyqeN2VeDZx3os11WH74jT82v
ylOv02XPrn6nM4gzS2oTlPdPa/aYGz1PPtvUW5xisCfPDaAk9Jp5LECIZxeAadU+F+QDOGjcQPFA
i8zoYTkYD4HgAXSXZOBXa2wHFCitDgbRF2BjXrRZ9XhZjgeP4DbTs+A2kADpLQsgkggmxnVirQj3
sACIstt3cnPB8NQnCgc2z1ebsZY9RazoH42meo1bGGam5NqZtN/mRmzc+Uq5mSXeanNsMBXv5dSs
p037eVgtJ581axG97V6tqp/4KDYYWto2GxFkShza6mBttT6b/jbMGnWFytwInqrfworEkNAO8SJr
SmiRzlN1gPYRI5iaOfDm8Z/+y3VaBql9MGCA1VO6Euppxtjkmh3whdvs6roqzc08cSFaeiBmQ30/
C2kAderD2x9xSL5L/FbnfCuLmJbIvLg+e2zi+LSr6oL6s/lx0cXYD892GOx/HtKpmidwmficm83Q
t3ETXoOYsKc5bqTZIESbDR4KZrdo741GvBnjp1qXC1e44SRkaG+2GNa4ZcZYT+pM0hu57yc6k+FJ
YhB6YfMJgtYAHcwfWMGtjddOp0rCEjOPJw6nYRq/AnQKkJLIiD1nQ9gLC6lXgaFRbq062oqXGyNi
dTaIVjG9SR/h7NfO7BMMJrgmBVHnPTffVrjWxUHp5nm31WJSZMXWYpxYcjEVdVc9Pc2X22Fty0L4
an5z2Mx/shG0F1RYDkIw740EC9P0n0OrewdrVJtmlma3F6aagUYEw6cBwdBxrP3mPivcX2atWZqa
rNzAhMLPU+UXbSJzw1w1JCaqJdtAddVAYpbIwQ4oDsJtcWTFj3ByIDdIgdY2iE/lYB38/3ChN+hw
ghks0Jbs51yY7bbH/bqf7B6kdoPDjgu3mDWgJpma7qa4cXhgpDCA24JrThTTvuyVQuN6SOoUlQ+4
yJ7Ho1XnRM1zMnWQOvVKZCcB9kBkB3SiV90QQAjutzE7bPvOrB6aAvVrKlFXA3FBzb6/dAwymNiQ
m4EgroIK8h1OdF6vV6raVZNVKWyN32SD/AsbeDys9vv2sDPKR/dYE+CHHUlzoky4S4csmR/WBiDU
B2Lm8DCBflqah2smP+Tdf8iOlIZ+HYaR0jmc+ZtEXTDPIweFi/BMjUW6cJgOVhioRSL9Hx9jUBOL
Bxdhmy0hnINVMoNRU4HAMGLMNkN4RDL3UTnGyUoaOM0r8LgEmAuOo4FegbthYYhSuXlR1zoeFa3j
KQrGrdUM6PAdLkcj4dzPYLumXpv1SMz/ZnHSxdLMznrUni1eZrN7FvrfXeibWVwgbPG8JvPHzBFk
Xk1pARQEbsClMYepE4WhM8tgSmFfiTQCHE17b3sDThQJH8VZYS7ZnDGpLlEp9gGH3l84fEyb+Yfi
Wn3VbSAtTlslwWjuaElIRCLM99UHi4kg7cd+7Pbgm9OA9rj/rvpsG+umo2UEnhfVNrdhr8XhJBTu
PyAdksMLpDNCUvW+WyyI6qynn2fHP/aH3U29guQJqo149PnV1DcXlSYPbBhWD4cfJUfUrrGpj600
MTFV83SIYbEQGG3S2K+vefeaOk0aj6Ja6NBykB1Don65QLVCZGRZgBdeaGz9aUNE1ka+I6IXpwWr
YpaIcogYG78Ah5dVwmQx6uwflpP702zHUh9gf1wQFSoCMox8ggNj8x6JbZo5jugtfuhPbgYsRLBh
SU6xZRI4abxZpY3Ok1TmSoFbZMhQohXBgmXIWOjhJW82btNiiEhIbKJ/E3Eo1QRCAV7sB4gFBI8J
HLbWxQEO2IQQP53dznV6le1FYTsIAb4ZMQ+/w4yLTd7MjH5vMGC9DjU0Bzmc18/b1aRx6LUWs3sJ
hyges7zPWolwgAeGRsyQunEnRvyJ6kENQ7SaG+t2Me5FwUX40kFkwlMtx6IdzZMolTXppMuh6iD2
ej1MHlU1bECZbcPBzQwg5Aa221cE8wNtBUFHgbAB6tf82KR+oYeifs1zhSuOMeSWp4QSWRB0hXhr
TJp0Cy3hnh98h2/N1/24rDjuVmyY3mH1MTv0nfNt1h62N9tW13yDN3wFJQKC1wNMGv90WIi1MZ2e
Z6WO51m9AqjzEAdXTI6diWy94aI4ukgL5wsv0aDES3Z8MGaemWFioacbuePHU9asQuNDdWO2GRbO
wSQzzDyzqUU7wuEthlYR2EqPO4eDa0aKSYltmLu3toPwqa5J3H6bI5xTD8Uva946R/S81t3S37c6
jf6h0/ig9gwH9Jojqb/ObhYEh0mv6e9Zo9YeEbn9UZN5pTe5cQ9iihMJIqK7d6Wo0R/qYvk/zs5s
ua0cScMv1IzgvtxKttyyanFtPW3fMKp7prlIIiVSIiU+/Xx//kDykPLYFROGUwkcHADMDYnlADG1
ChTVw2MyDvRYQ1N080c2SOl0IzPBCMymVoTEQkB1Yr/2TzcbEV622lH3f8JjtaZO2Yrxn/1u+QE2
AkCVk68HQqPylwhPe/w5Vgae11dTLRuSzqSe1Lz1offh7vYjDUbjSUBcgJPH4eXhIlsk23EbZ4Ca
Ri55PRv+4LbyNsiYPUGFItPl77Hpzd8R4ynq6H9y+UWqdnTNPB1vHKbvH/hSJtZPt4PVJxrQ785+
no37P9DW7VPvZtNrX873Dx9nnd0vvA2RgUxomc6KRseBZBvnV+BpuuPI7gPEfYdhGd2duguW/TRW
SDQpaY6WraVOc7HMG445ZYUkRBGIber32b4x/sfyrrfR+Fufq/CVCpOF2RvbWAD56gCYBr98/Daf
PVyudv2r1Wz/C0WyD2oa90OoOrdFTigtpDLZRvQCCSMCHA4uCPX7CnSFNMonm0JqcPjLRCmSYGqU
jwDdm1rleUAm45UKGgC7ONqm6sNARzsBjunoBn6tlFKHE0J2eIG5gSk2Ojquqdy6oTrq0A6E0hXq
+mE2Od0uKvkrXfbXPHxdmssd021uixkOz92n197D3WLI4Su2KYb8As5I5+PD1Q9JS/Et+u1QZWk2
Ueu3cZuawOMiBCvrmaZav62pqILV4unm8OAjxKQniLaUzRebQcMzUS/3q/IAsgIhdCLgBPPVUK4x
lh3nCPKC2MqLvHzcnFQGkZTplE2Nq/4Sob/SxfY63HfR72u9dHh+p/emtRnunnrdh5/K8UHQ07IC
gg0nQDpwExPhTfJCSOMgPB376D4iSdsmkrQFMYUT2g4dZ4hssoGeKsf6QL04cBaKEkxOIxZgUugw
wTmUU4qTIhzGpMhxfC1WnRrIvr94HmutgwCJmzAmyAN8u/v0Gf9n3WevM+pDcWYnhlyCddp9bvbz
7qI9f57/UI5TQYyhbQaT2tQ2JOUs2GnxunRxXaKn2XO6crPzsUhLkjkTXyuM0fsgwia3R5kaahbP
BXNvqQbaaJMxcSgM7ii4limImBNGmuKtjR5Q+Mx4kQKhgQST2ylJfRBtcNV3fb2L1VrMsQX7DhsG
b0814Xz2dn/M+mN7wi3pZ/MHh+fb3fNy8rL44fyLUIiOTLc3F7N6pIJTzAweoQAy4M8fn66TLzmn
EF+4no4J9hwECAMYI7y+zn4dPj5fmy9ASL9/upU7A1MMobjxIL2OUSIdpk67i+vXtWZW+fwqvSK/
FX4STwgxczTlgm/ew091IlBlbmJN2u5ADD8oGD+g7lhKnTOLUS7LABwGT1ab4clqNM48NrQhsy3T
6F573U6HGall5SIP4tGd9t2ph0OLFLS/DLtPF7erzfvNev0JM0gaXQ428DAeXB/Gr38udbiD5Uhl
xIhFmZAgJsv4w/kDQEwm8Nvi0z075j+Gk72eDgyfcJWd1h5Ptbi3WrVb3c52/JPER51S1WKqQzoQ
FoIRIH6vIQJjHxjnMfzQ6I/4HJqPLnjBXZpclvppKsjs19nttX1ppC8FkNcpE1vLj8eXgTBuAw2g
JMOzZhBVA/gylTcpyOJLQSC24PFNrT1Ye+QBeYb8FMuSS56BWLQkXXxVImnb/647KOUgI4wc86XN
LyTa4pAsH5emxjdJcirr3jwQpAyHtzkdaVlDDHlkeQRyRZ4uytPJS7xkYU0IQhYggbcTIq/GU3CJ
xgZRJ9ANkx0ZLov7tNfSD5RKRpmpDzST3IP/rJ51XCQqQAxIOPbqqQMgOhOaFVrWaadPjPqvVhwZ
G/0SkmljCAIfbQwlzdEhRf/DEwQZmfiuFHOh1duh3KDd5dJuTaIO6ZBOpbh133p9nI4eH+r5djo+
4+Wx9a7X+Z8UaMvQeNEZckcBm/9iHh247wzjRCi7JyTM/+BItGJNifo95BcEcTNkWYkTD+L0BLLk
Q0m5l4E5R6D/tP5A7rpsZZ0gwcJvBIF1dHKxnGsFX5/Jp0QvDhePi0uklswOpQE+64mkfN8IUFoA
Z1yGy6aARMiRDXazs83t1cOnLDLLAzFuxcp5htkD+wn1+T4pTDLwFPytdpFlGulk4KmzWQPZYsI3
3Y2ZZu1c2ix+lkl5+XGzvJp35AWAZz+znnOUBp/Mo5MuI9RWMxz9xVB9ChiQgL7e/nHb4ZD86FR0
lJW+whd1+oMbyiSQ+fELrVNR8emDj5U6Hae741KJZVdbvShMGp/HQ1m7pMbeLkvcAe20tqFfs7vx
xWysHVZhLPQ5TpszjV9W/zishsrvLowTcItHI3OkC6OX03eTnyLNNZI0nk3inGAaxT6M+BAFRGtk
lKNcDz8Od72Pi+1SMzZqQu+ur/tSHCMHLXvdz3/ozn9tzyBAZLJ5mG1XxUOy5bHBibkcJwCdE4TA
pwPlRVusQU/XvPoZEDxt0+2SfQ/V/3ImPwbOxj1tErYVYrYP40QqDeMFQ78JzDsDwAmb3iS2Ada9
C5if9epHbSShYkOSMmrcHa0NFNCI7NgLK7OlSyanDFprpdubFdw5x77TYhc9qkS8Gv65c45YNyAT
74wWPslr+Xypi0PuHn+Ya2SkdgDtWriC0jR7GrPlh9a+XfYv8lxNYR50EQfdqNj9YSivhHRCGFmM
TKCt6dPlt10Frnd8a2TZlcQ2t06vzQx058zIrkbD2/3rbNPSvesYDZsR30wWNg7bYavTer4Y3MXM
QXTNaYrSlNBE3sbgysoyICwTcGeGifIwdx612apSAArc+ud8qyk3Yt7Rob9Uwm+nSM2K0Do3kNfU
FagF/1mPS5PcTtKUfBj+yh+ZVfbFx+DbHYbxhNSVP49ErJokxD/iWCOVps+jNryw9jZgDzWz2NGP
nM/S19kUSqQCoAOZ88I3EwHoFgBpKzCD7KpdN2pkhmZxv9XvRZC8XIEEWlIZgUrJqgNgzQGSYtxK
Cl5O1c4RvUXVMydFQBtOagogBCG4gy9NOqFGzHjQNDGlMc1B9OwnwVt+lX5wbsnBRDufX/b7po1L
fEsYUYi9PhDM+67c9USXJYMfwf0V0L0EVt64HL3w/ICaO8TdYyKWxzm92B1dL66x12WcRHEuv5RY
1l7LTLsLLSNXSnHwAEYmm59gqbOMAY3wY9sH3NGGbJQjGjbXOCB6TPfpYxwgWvt2dE23RkPcuek3
xld9IFQJVENiqOUU/8ZsENFyYL77CaDFxf0JEDOcXQiPiPJy9pDgw6d3iz/IqOpu7T67S+LHkrsZ
/L6lb/vClwvetEYWRBCYwirp9FoumHsHINIKLKeNIqqIYRp7cOS0GmRiERo3RWMnSDpZzqBsffgT
y1T+vW8bSx6315Dow0+rMe63fzGQ2wf46eqPu5qVhUNARkoWVaIsft59IkHSGdZM3PISPjw54956
/J4zpcW3utIeY2HfyxCE17w4FRLcBO5+uH8XwuHSkQ/VhB5wMgjV22wmLCdeUEMGmlBkuGqFJUZQ
A/FaOcIyfuLUJ+/N4atn+BUEOIHuwOMSLlACTh+nOqR8mcYpCiAmLaOirfbCJcW1Bc5PgTDe0NLg
MU8RBYRAvI/u3shr931b4oEZUwgEQwVii2WIApJiqBmt9eFyrWNvZF6YZL+VbYu3/u08gZf8+a5+
YHMLMi0jifk8WlLmFeox+TTFzkFpFvOjXO/gSgw1r+CS6ZtIin4mPEeoRrFJO+NUTHALjBtCkP31
7eyTqVS/JYQDfg1otoE4ReKsC3FtHQRR4efHybvhLSP0mFqzNjdfdZNIgTEuiVKpJOtxa2kSCHns
3IHAaRLNThDpdEx/QjF8QFhCaW56WVQpHZqm/0mPs6yNNmnMe7YGifAUXCEcL7NPMEQCOjMp0/6S
I9S/jfoPc+5Vxt1ZfHjtf0LDbKU5fGt5bXXWvg10igg6BiSDmeligaJEfGh1ezsOa/n5205ZZ6Rl
4/NZWG56HvfG7UFnzPbJ05Hv4fb1ZduZ9tmbQacR19DzU7A5bmE54E8yXDtdcFoLVGurLpgaIkLo
hZHjvK4tWZw52SzddRi6QJecsG77YIjIcxkbmZb7v7/2LwiMGt1PRTYZwej0y1fp6tkaZimNIIwA
Bza7HaKIJLBhXKK3Qq6aamLJRFyaCNEY2yB6GZAscCBiA5QHJYGjOOD2M3WjF4bSlBgHnsz6Rz9C
LdReUWK87x1uIC6LRGsA4krRBN0zKBmvdowWSJTrapnl1RBueW4QhABv6NjslH5Hzjpfk7MhH6B1
OwM2MfTPt6ltOptDZ3/Y5Q0C1CWJizDovGv9ZtSKkLAc4sUJAdEXFlGJgynBU07MeEQktxx27/7+
+mdx3FISyGaROOugLA8SifBtjBTr1dgr79F1DKO1FdHGCQiLsEawA8QcgwsgCc0XUswjDDkpZZHm
P5xhQ8xPLDWn++nrnofCQO9zAPq6DXEwlsUMv8O1uIf53DoMOfOeGTFZiNHZ4sDo9TDdvN4+s6Xa
7GoYCNuItBT4K+YIhgK+JAfNGqIgqaInjEmumDdA9AJOGK7ZWrTWgg1Bc6jhqPAUlQEvk5S2kSTB
AaCZYHj6LT7Pm1xpc0TEv9FTeGdt5WFZ/LXW2OijTXcvF0+3N9IaSB9fe3oO3ooTgzl3st/mQGyN
O2fAuD0c9IZ83sfpymdrv5v+cLvutRbTn7RvDwKXESBkT43wjLjJjmO46H18ZIayuodJee3tkLmM
yTHvnvCklaa2RPSQ/aS7CQ080jp2RkDq0cPlfBRnDIXsWwNEwpGmcUziM0JDV4ci52+vf6ErGTIl
fBtf77irta+lPjfuQW24Wxgt26pvU7v7lY92+r3xaDyccHlxuzManPWGu+6h/bqevyzrTsW0UrIt
dVQFQtQSDsGhvP1xxNshPpTS+D5XMzjo6tJlMTD3m9KWf7T3fxCjNII5CGKVab9yE1v9wkQdYFw3
SCbnxg/meads3UAYrIBAvdT9nZacNQzOYx51J5wrkBLCXFvHGNYGkATUrdwaLJKZGt3K0rI6JkBq
aJgEJAxrfd3C1IQWIzIa0cIImEIsuqK30VOTAALU+m2URsEuHugCjcS9OVkeSOKov/Eo2p261viw
BnI6T+uhqpLZramjoJNj0BBlwrob97kh4M2A1UCuB4f3TKQZL0ekYDj8Ho+tCyC82dQC8HLqh/2E
0lF77BnTnOSg3cBmx+FxgGEcLVeOlJOPEddEqqdglwrHgFWts4dAAynHkEd0QHYT9KJnIStcMU1e
rGlVcWu2fzsuSLYsETcRyFVx22v52pSbPwxEzfLAqg6iZEvD8TD0oBqxJvptxeYjoK+4uRPmHQed
7og9e2++B3s4HJ6fXvaL+oU0taCAKKPNqNUPubfoI+0Km+mP09eL6foGMSzKHcciFhsKi2NbnM2o
uivWmuOaOuRKQ6DooiTO1XJKEmKVWZfylQPCTGeebKcft+90wgxZeClDKYYxlDyO2sdZugRb7PUM
PxHmgBgm6xOx11F2I4gv68vdo3YmIChN9kN8okDSN7Nb7SkLTN6hcSPLV6asOJdOJ/aaZ5qFJQcR
XvgeA7Ub5Kwj7E/GrDBPcCJHHHh/Ok5Z8e373a49wzKHD8LEYMzIpoG2dZZRrVt0jGMKs6c0l23N
YLQR89qWrUAdM1rn40iy0cBQyAJ5NcgDCOwZxzglo0DCssmm2fDoCJZkmjkmBhuzRsEfECCJtiDg
1iWYBM4gFkWCe5x8GgoMcavywyiykpBsTBwE9bKGGdrTr0upzMHDq+9w6WublFlH7bItYIye9QZn
U/yju15305l35j9Dc+QA6AAv3D/pQ1dzyNRPHoC87C52rGfXJXhPvpr+4MkRs8MQSidTwOGOh1Xg
BJQlB1fl/klUEUJbi1AWz2mTYg2C3CCaLOSPsIg//s6d7jF8k3WrXry8dIhMkrTHJzP+9ty6fNK9
fOZHExE/wo+RDmmupngwCPBfHnPJWznTmUGnPebilA5Xtw27ZzrT688Xm/Hu5aF+AOZ1FzjC8u/z
ptw8hCLAmjR9b6cWT5x1PMjomEX12iUbNysEff9r7eyjH37TJWsARV5vf1DHHBPD3uQGbt0AOsAH
ArhVAtxImdGRNTvVhNQKqJ28EOXDiUxoS1a99/b08vFfMig/8VHw6vFiFXtYQ7/+im8/GnzFpjX5
0zt37gedeX8xWa9+onhcOfdJXvKw8jjFmgPcPgxuzCi0BYQV/0k5wwM1gXN0UuqbAu5vRzrXlwgM
020fvPDyetXbxmnVbaZSorfTZ87tL1bJupyEtlJBQh6On6O/BCPwTPVThCNArtju6zzrTNBh0WSi
WbdLvtn0/nZcWDBnS0jLdPYFtRH8g0FonOunkK9tgMiHlGM8q66zQVmD3PGH7bslA0O2GgRx+DJi
MVUNBFe1Hk97uoUGPpDW7FZcA4kuMBFH+YXb3a/9la72IIWFRF/NrKfMmnOU+P5u+XP8hMJNHb7N
rwLWH+YiSXPgVZAmVCVlsVLf6nH5NRmokOAZD546D+mxlqlfwhuNyyeI2qKe2NKYJEM7peSeTEOA
rNkUeKbiZZ89+o7qFpWuyH7OUKEueWFl5QuFQQYq0FFqqeuJIzWeNADR6wxU8oPe1ubD01wPKL3M
6r3qOPA6HMpfOM69tRThgr7WUpWz3fONYF3M2j5NtGdDHXgEzJQbeN3u/QZWBiX8Bvfd8Q3hHRsZ
2Mx/271+2d5d5HGsdUbOHUecaVONIY26upt0b/4PK5lkUSNi2GJnkpa5celM4kkqcywkulGCPvUI
n0KbPzzy3j/+2P4nKOYRP98QC8mBxVvOmBwvdTgHG9CALozfSkn6vAGszWYFk6G/4AIEj77m+1/I
6nwvy8vNw3tcM3HRlKlrfDE/DwkcqNiGmx4S3PYajyW70WbnicXefuZeVHXRZNDJP6pu8W43HF2+
rMbqG6isf3u3uqSP2Laer7KToBbda10+53ZXbkrwZDzazDnP+HfQ/ezwH7elwOGUU0N5IBL1ftBJ
Z8123s32H5f7hSbjssngtBrI6tGDenlQmq7T8GYtjYEcBzKY4i0y84vtpvVud+8Hi39yMBFxclQH
gheb5bsQZzHurm292svNI4lG+jFI3ahHCTqhUT84mpuIo+VgOb+5+3M+uVxvd7+Md/1fY8+QppTX
k9270fT9U5nGJCsBwrlC3SEL5uDaTQgap5aVz1lJo3fVQbfjkfpZhfiSVZ+8t/sfnYS7I0TbVPBI
r1v7MuqQS1TneNw3x2XL5PWIdDmOTt2FAHf3kzKI5DXO5N3/fdliCx0R9fLhgdVd1Zv+Tt9Xaqbu
dHRDosfGbyunkMXh1/biZzOgTKO7dpKyGfh4/X8Rc8k01UhClfzml1F4uBk8ASU0592JetdD2Qni
joKOkY4BQw6CGXRw3wGOPQRqC6sx28dyqNfu907rj1pl+8ukd0F4elhdPKyfrnA3tbvi0Fp9Wi44
a743/u/1uPPp8aV/CXV4apd0NeMAw23/pscmavFuyaU6psFm8hoXZot3z5fD+85Ff/qsg85MFNG9
elogS/bbk8TnNvcXi9YNBLDXxSMj/PTv7zYaf+VbDhazuJGTRQdNYJ/N5B124+e7xfN+FTs6oaCp
CTRBgdlFgrjzBtK12oPyBQjqDOfX61+wxOqU7NnWHsTmtE5mlZms1csPDx3tYJCNbZzvbDuFnjqg
WYmgeDbcVjTg+tNsomUjUCAihqIJRoCYIJLiGN+J3HF8doEwAdIiQlD628O7yVc2cHHrabvT6fd7
3T6fJJ2NwXut3mTXu7vXh0gSQX9ADBcliaxlIpxnBLYDkm6ISStfgyNyPHVIEr0OnRMdJrMpEROp
Y6h9hHGPMiR1/wnlS1fkxWVIqd6iLsU0hxFYStu2NGeJWM81YSfB9b0M2HEiom/TmtnCkCn0A/Ka
1inIf2kw3X8jwqMuBzpwtd+Iq/3a3Z6GD83vS193s/vVZoHDypY0KX79Zj/8xrQERtD/RNI84PwY
L0jvVdPNRCAs5AcaD2cFHojeFTYRemOiwEQQZ/AC/bmvJRyozimGc9mpgEB1YHSCPPeLlClPETfO
JbiL92NKcDkJQRwoB4QC6zm5UaqV57j4ifi7e0pOpr5YZbB0cBJIQKCBCC+IIXRruOcVhXqUS4j7
tiQIDvE9hgv5ts4xXD8fxEsKhizcTwYcn8ARH6dSsFo93O/n9+PXm2waDXSA4SBAhU1cJUyzHcoV
6TTY8RSF2UH7ri0G+pHHPV91EzZSIEHwliGdYgSHZihgY5bdclDYHzs9pJt8Dxh7j8V9+3XezPzD
5L58vwbfzL1O+3q0vrFcWDSAVkgQuRj80dRXd6/dG9LJxkRLdTPMWngAkrDYQbqXp4vuUh+68ogR
Nsh3ePP226lT3nTPprs295PtuNXrt2/KuZuwCJLCjSovoCY/CCR/erd5PdlZT1rd42AGAUmj8+G1
eKj79sTeOk4l0R0XCON2Ps1axbpgPUaDh341ETK6VBCUHugRoA1AHafUv3AZ5pu/iZj18LSYX/V1
nteB5XFsp8clVnuPRcBhbwY4f7tnLBJJMX6ytjczW+ctFIYIQQYEQP2hFxb4vm9yRUpqOQhCkLDu
9ambIJzV8iI7ELmtvCQiGrIJdS0du/5dYXl7Ue6prMRpTU1rPlg8rluciHazpdtEbakEpgp5/Hfu
1s2ZOPsk5rQH+uJ3zO3APY8WieroxYPOYz214GZiU2HBzdPkHIPC3PFyv3k3/Q2G5mZ/OGFmJIQN
4ECb3kQgLLjhyaiApEJuDj55ZHt7VVEjcMAkNxPATXWi7la/ratvF9JH+ILtHs5Llw+pu+PzubbZ
8+ukv1i93OioDpMfuFtfcKIGfIDwBDTHaiMVar2/jXV0q1NTi1BPR+WoxHq6GQJEQQady11f5lPK
Uk8hK1df6OCB0tmhTRAUaG8FshJF6m0ijZzRGkJHV8e4kCcnE9Cmdoo/NE4ciorkvmIlhh+afG5f
cIJxDEkwWmT5Drm/0mt1OYaPrQuT7mDCF4KnvVZrt+HBtt86LteIyJr6gur33Y9TjgKoO0ZIlHBr
EhJax5yPUXvlxSTmHtfxgDGPDp1A7B3is5umcy4hj8DGodo7nW/ZMcFNc6A9cCjMbE41OmQ5aNEl
BfxkVRMumMZQV+GLRNpWyI55RIt4L/nO4gNGJcXbA75vU73T+yrZR8z2Q/d2n5XOM7K/PA/Wq7tp
5wYdgpbA9mxwE3QHF/W5PsxMACLrpr2RcpOhRkExIrLdKVN0hd4vsj0Itn112NS7eri/MouUE4YQ
SZgs4q3aw1RTRb60U7ZN5E47ddubMwNEh1GXdGCkDRYQ3GMrQzsbMPFhz8H7Y1115QADUaTtZ2/P
MpxxWUoOt3jav+VAuVzUiQWe1vPi53Xr3YJLg+DrtI570TH4u3laf9Ix0qBOMM9hLAhhMdhcjntS
KceN1MG/le0vMb/7ZngmE9dg/tnw7PDwzClx3fvOjZdIqQrupiAgDkQJRoAEGOgUKxwQrjjdSDoM
5eM3xIBMUkE4Spbt3e37wnfxuiolXBs3D3iTKWzMBuvjbOKwEQg/p70LghgbK9z721VgsfuXJM/n
watmQClRTT7kAqlza6D1mhcvyFW95K+5UXjIp9Ebzl6rc0NGgDCLrMv7f/VGs58cB1bm8TTQv2w2
Of7grbff4OG4fdZNLffL3tN0cdf7sbnfy3wDxgG2/HUnlRCOZEj+HbfmwykbxzSRdEsQXhypG+nA
GYoBpUshGpYL467JctGwz8F/O7BeWjD/7V5y/umLNg9Zx6vSy3SEloNY190QtYW7dT66BcBy8REy
YVU+nXInDZ2F3YkQdQocNm4ESLaTvf0kSS4imOHgVlO5hg1HkET0B7OtoXfYEupDCF0TSMieY0DX
5VFM3ZQTdWniBuPR3AATPqjr4j6B1QeqcvcADPn6TtfwditnWIcBXzcPh302wsh6NPzP5cvibrxZ
dV5vyhE4pT/I8WNIFYwmwHrkyexuIuBmedxcvMWV8eJKHFV1uL0cPMYd6r4FjClDMTUGjWY2opUs
Nw5UHp8jA6uhIQSurJYoBlfN5KS7EyE9CJDAbVZtjQZATf3SUZN0nMqB37QJVpsPYrgOmAmlBybC
g2AABCLtO2zovDmjfcRRiJNeh23Q7fZkMD6fl+R7vseX0eQlhozph0Jxu0OmvtkAuUGm9++eNVwn
0CGbKbbC0nCUyToGtGI5ahxYeGBvFFo3Tu6SawRLWnHkIQ/I6jBeXuzXOj7LOWSm2X0EF2yhYQRG
2ZoALr7EqauYYzpWcWTGddtHq7wfP7H+oC0s1gNY4CG9VRCoxfauZpfFlNA/3NUmQ8BhR+WMRtus
01qCg1c8mW0vhxPlQoG+w7SwuicbKYJpw8GAuWTuYD4/WbrVng+n0/W6fVOssmuGaTaSQBgFaxLC
rFQfcHgCLF8jmmW6o37cDhXiEWkMKvxkzGAJLIMNaLGXdXuZ2Lr/cfITX3aDwhcgzIRVZUu0uQVE
NzjCFSQZhtqU9R1YJ3ZFSPXZdpfvYZe3B8IoaxBweTu8Fsvk6PI3+QPSWg60UYzAA3PKUXAtJBD5
Hk++0lMO2ck3bA+7ow47js68nc3qefdyy1Ryw56hTk1FghtE7c5CY89CmxWhSd4PzUyoBh1k4C/7
j9iFRB5w5zw5Eu/15bI7kJ7ZCYYD4NKc6E9BpCrh15gX5/tIpW6xTAov4II0J2CTD02GwIaTiQyY
QBI5gARNXSd3QFAdQ+tQk0EwgCjccCK+Icj/hyWc+M3Ygx6mBzztYg63j5vV41O7faP1JUhvD7Qx
F1ZRqMvj1r/nfPgfPQ5QWsBelPvF5WLa1k4M+LWeTliXf/0jlxHg23b/8Ik/hOKF2umwkyOlqYs0
MGW/ez++NnPgjKyXTZndzPQsX6+ehjfzn+CCQn/6Ga44iBnb1Sfdu6n7/0hs38HxWJHF1jWZURhl
hfn76PVDkxvSjzOVgSPVdMVfjwy+zZKxJofPDBemq8dNCKzWjDkm+pQjo/VyMV/PFkxQci4f6mGO
gFhVoDKIWZAaYmJD1bLNhEs+IWs4cKhEsUb/9yqBu3hDybvXDSBpfBLYZ8m/sYvV/UgapzNtsFrY
xYeupnZxrNyDWPrLmnOOut2D1K7E5ohewci3KcxtHl9ZpulyfRU9w2DMQs35qthu+nB/WPeH+5v2
8s2IiyqRdYv7GULUNsdItUC2Pe7ggZmLvBkibzmhyFtkmjtWbZ6kCeFoC4lBG5DzUrQJB55QjR97
Lis7H9SIIZ8zAJ3HbCeKhROsAVPH1UHxE1FnmmpoBNwNNrJ7ev/yg38NyZSYUGqcB7m4XWpzNj5w
qXeY2vErm1pCxdFrmV6cluoZfZVYWU98lRHEcPFZpAumIC1M6plHsQGpgRRIkj+H8gicVFWn9pu/
myfZiAZHsw3Hj3BIshXTKzErHzu7IHkw3dUZJtVc+oyjgfzAVpNUB8ozXUufxRqrfyNQfZNH9nGk
AUM0uEi9i4vXW05ANUXib0yt8UYziArQPPheyP4ZzmOCY4MZTT6aY6rxq7zkikGEy3mNLteP2QbG
ZrBScuQAp3CZaEN7NCEp7g74meoUwvgDT093CGH17wCqrRbWgC6RFErPnkAb8KNV0gYROUhTehU3
kpLicixipeh6EK4aq2/lKcBEF/vI48EvSRic2GahPUNYLtsvb+Y+2i5vlvGelLBa9MrsZKnJMm+B
d/oX88n70q3XMSrR3Xi+0QYY3/NID0OvYkhBDqS48yebA9O/7M8p2WqtNNc5D+wYcwPLpmYyUhLu
oa61jO8HutNL/xAepQWOVkyO+9H1LNwNVwQ8zDnFhma5Sho/4Vicaqup/Pl5yxzQQhtUiKnHonDK
aBSg0UEUsS+OTP5GECwRkFejP/WWXQbu6IonxHgOzloLbIvf5p955EYMDeft3YcHLf/XqlShSQNM
nMKIHj9xzpJVXZgGZJaKrKOIraOWFeur1b4YndA9zGBKGggyJlG2keNYOcmvP4GsbmY5vdAfldDb
SkPkygZALUFVPtpgoxa1EKMZSrOehFoblxG0lvPbPk+f3j23utd1B7fKVzKgDDKU4jWj7Wfe27Lr
6unpl93uoxVDWuu9xyZKDnHVrOr3oUDgQFsRQ348igQUOepHNmtuL6WZSgqqGEKUSiF6NtOKVobx
METhY5BbVwLsB4p0/f674f6CoMbHTwca8Y8FFu0OMwTH+GVqQx2sgZuWtIrKiab/qWrD4JiiPNp2
+jfOxwMFnVtt+1QrJ69rjv20QXCaSyos3nU7N50+u1hjW1HMkuA5xdkYMj6UTFPUggg01NG0SPkI
hGqB/FRD/eZokqNqcYOSJgqPCH7RGTIbiPMAk3DgRUyUr/6uREKOnNkMUebt/eBX0lQeMw7yweP0
A5Lkeh+nhkDtHILwBBOrvDED52hjRvj+7upZ7/odXiOHX5ZbLw+/jn/tYB4d+bBZZaJwzb3l/42p
4OUdlomTHuJaLJsn0jEMMTC2zVMszGYTkfkIc5fNfdNinjBNApSdbX/xbqTSjC9YQxfnou9+uf+N
T2ZtlEhiAe2B7krzLt3uu/tPGh3e/fI0sK1zu4Bx7nUZOcq+RhdTfnn42MeZS5PSkHJ5OQoO2rZX
08vj4TluYtR2bGKYavqvsiEjFiCx7Q4YZr2k3lHLLeDZwlKCZvBBHROy83Tryfopi6f1C2+LQvJX
x/ISIfDjHKL1+r47GmqmUavriR7hrD54TPvIyPvRWpXmck2xQffD4U+yEDsOxsf/eh7q9g+RVmxx
FaWW+E3G4zfF4hMkTlonQrFBniPwJmNXR6GlUoZ/76eD9bv16+1Ntpa61SCqoPWujjdwE0gh2uCU
fzLE7S1ijIo8xb4q3qM0FwiUKNLvm2he+qRAl2ZaACU65IVKfpskyYgJYai2hL/ienVYnpUiF6hH
LByRREYrjOqIzY6Oxs4r/yIW6FimU0Hh2kjUqrPTRNxVA5G848yER8B0TPPWxxVzZI35b3dPrGv2
rkAJ7gPC46V/Iitp4z9pRAlfzDR+roOZowX6wgfyJbVA8k2aCR6kiBVF/cQQeSOGbn84NX87TJ92
vXmns7+xUY1xCOz4226w3D0P5jwojihtpgvI9kO268kVwvjH6n+0bdfVun5aj4W1iQTCQeMg3x4t
f3UXRp8LydrsZ+xwLfXZZrbe62S77fZf2rEJBjoW96wuU5Lywjz+lX0l09k/winJikSOP/Z59Hhx
v1xf2tGx06DOKsaK88UVd5pGD+cRAJ2Te51y6Ip/f/SpmBQI0rQm4J7YNpshC8E4zATXrkOxOD94
rg68qIzJ1270BlvBzdng6V+e/Zl8ZYq0y0krnOo96bAufD5tPRrcL0d3ww6zPxykzHmYdUYOkiJT
QHGgQiMQ1okgpBimKIVbaWWok9l1xVfegR01rzkEre0UQHeILtcgFhwE2e/pqZ+cAALBbDhAWhAT
2DBsIKjJDQQvBhdLUyxLEN2mAgpDehNZxqF68Pxs41CEp9+WbnaXv51ug+BMgXLzIQfen59wuRkP
Dnf7aavNjgvMi4WbKqGogx1gEzjpDYJ0eyRtCNWRYqCmLI5uXZC3v9r/km4YNNXpHfzBGrQu57sr
o0AHHyeHcBM9kXSLt9UceDv9uf/aLU4U8ZRv6MzXI7s/M7+fwJ7MYp4QDSYdV1ohNI9sZ0DMEsPC
mFAJMrTX7x7/iyfJncQhIXg5RsOTlzs+NPNzSvEg7ztsfHtxIkulfW5b6gzGXCA77J7totl1t/fP
q9nLvHCQeuEmjXOXsVjfvMb0NlyzWUrjJJZFYDgDgqZ4XANepus85lPqF+fJV8zxko03O5sPv0up
NAMBd/nLUb4xbLPl9zPj5XljEGH2zx4vxqtLnloCvMJ/fu5Amn7rHJxO5WuyGQY7BJtLTy9X2KmW
AvnOxHEWgHC2HmXUWIeFdzjK9g21kgQXLSPGeeLxP+kgmC3Sv83g7tfW87oD/nEjHcsU3IF5Ni2+
Hbw8j3rPLFRwNzP6Zx1tf/lx3YkztLVVzfoJhENoLBA8g6PwwylGPIHksSHsFN2DYcm2RMQw/XhL
vKf+j64J1fGAkkHaXzr/XuIefm0WOdvUbA34cQqAFvlN5wDWxzQF1EKHUCJNbjfmxpJlxH3mbBYT
o7QauWpCidnn1nu6V0uYlvIxGUTOIFGbEBDjyBYBf8lda/pOWi0uYoQM4drw5GyshbxYZAwt6+7O
9Zk/XQkNANKTu3+hIos1JVqmXTVRSgemo09XgiQnRBpVR6yrWVCB8K3IatkatBpelkXP6Mu/La1v
j03GGg0GQ6SYHqU/PD+TaLl+HM97oxWLzys2Csf2PUtHyggsNg5iW4TggIjXjZNCicrmuE8Rwz29
EjZGnlIM7kHE4zr6P3bcZeUm9mRBPffX3lIHDU1PL4nRI5PScPyrw1u03j5RpWOS0sjRJfoLtPza
1xQ9VmlYOB6NurpP6cy0r3pPnden1cHbgL2HIAcCRqCb1T1JStTXYUFAP4LOwocXOIbV5FuhPEOk
RRbIifbZBoi0YcLHf65+5oZKIo73lxftvQx02viYkWkzU1pYwHfTwmJGHMRSDldKb45JR7IJtuLl
lCLiCLVFHs6gcJZ0cNtp+FM2yslnff3dU73dwa8wIVUrDjIPZsE45J4RGlPHts4Qh5RvS/pXtsjD
nOGoMxwM+wO2aZ8xZzO+nYzm+0k7nNW4lcwsScaEVU4hB3GAB2HyiMEFIAm2bBoeiNLhpdr6Nngh
NsT0m5AI5+YtP3Qw3WPOMDTABgZ6QuSYgeOvTZuJ3cRPnVc4cbxfDFo7mO62NeAmuDVClA9lgeak
2CX6NuU7ZwefQXDOaukzRhhyxg53p/fPvmRZHqbrzu3TYfOHnR27Woa2JfAAzbB1MZL+CwikjeHy
cR5SShMdGLwwl/wW0eSR0mNGtdikwsRYJHpY/XhlAwWLQjvEx9AjfW/v/+ZeYZpmoGELaSRIQ1pe
2DLbC/OjV6YYhyzS3De0+aMASrL5U3rIyTZmudXnuQrDussj9kQhBzaNyIZuZ5mXT17cz1g4iq9U
j/eB63RzlgMeaQQTWmhpCOmhMAoIFPkhE7Ey6PSMjN8Oxwp0xZzLOob4obhIU/pUVlxDfVdoQaXQ
Uyn1VJPneYDqEOtcoaryfEycg6iS97/rrirEhch3JJMtyieDKosm5/ExmsInb3PSwKmz1prtetvb
9mr9x2y3+BmRoe2GsfZs6bS0Wc6aeFgGki2EyEDDr/ObTIeWJWzKJUlxfohrgA+kAjNYE4k2VRLc
2bZ82uMI79NduxRKdSATDQEnHWjcTQM2A2oxZsLCZs0PQjkwZLyrJUoSy1jBxg2BjsWdIuf07pec
mxlJcT6F+/dq5yTOlujw5xBwRNkBtQERGaiJoIo0XHGbnUbj0Waglnf0n0xG0NR4AOTbtLYakCUd
MbIrQ/xmSgSP2kqGfCcqcI3AWldkPUaiZTVKkc6fSH1Ccu09YhdScD3OlS2trxmOuSKFNsA2UMNK
B5IJJBvyC8AJ1BtZnJuHjRd4XL/E4DecfMybBbkUF5q/ASToCm9BlRxWs/gaqsM9ZLYoZgWJkdXQ
LdOb0UoYeng3eL1xDOg3g7JmTPOFZrUy+jiQSJuUKeyoHn82SiubH8qH2cR1IVGyFWbbbWhC3qe2
qJtk99uWc/wnjlA/aEqPJx5daTkzmv2iWuvHVwiwGE1R/BJmWYIAKg3hgxURrZvPgiMMvx81IeYf
HlnK+Avc6SrpC9So70WteubGm072r0WV2nR1gbvVxWRyRYNNJxOTTPV3OiFfATnu5fUrdawvErDN
IjYAQ3d+p+luCGFNeCMQGUTKDKn505lcHfhUSuTfQxI91jP/pasMppBklWdZkZ5Ljk50ZDEXSu9A
h0YQsttd8ceeD9nw/V8+bg7X6uji+GMQ59dZ+/kavyRKJYFsW45goQTn234eLP++/AdxHsYrRkt9
UXHilM7wwpDuCpyeT+2p3S6PMijD8Tsu+ksyGrpjY7wnx5cr6mqbeYM8at623BtQLx3Yft4NL+Yi
JBlYhr0bfriCaARob8Kb6oJe8IXg4TnitccCMo7M9oO+1Yx3cm5a9D9qh2KFQ+QTWsdkfuIUCI/V
Mu/iBXs6gp3BtVrI9QgQjXzAICqMHQwu0JukLk/qw/jRwRhSIgIgOAZxz14iXTwQLeIwHehGEjD4
CkrgLdPV73q9WiNzfIw4/tJ5VBtdXNz4XMbtZW6K524/xYCTi6jy8tt4yz/fQx9SGyvJJ4cCWYLj
gAHXA3RbyqsS0lOxIyHS8ne7GVSoe7lEFu0aiBHA+3Hv8ow2+kESnlQHvDSiwHDeKBk6NQMN8m/J
X0RKmaVD23hBNVcdJGo8RNsokECZhpLfZgXIPFFdA1uJUdXPTeetRCi+PlRy5SHJ/AZC1LrV70P3
SPUDspJSRYHY3Zb7k8uR5kSpvpgDIrySEMR4Np6odbS8QxyM0nktkkAhJKgpWmaJDnix8nnrtI39
04OWy1FwXFUQ0uzCCWE2R1/ckHCWnF4eWezixSTdgmvJ9TEYPYPdaM86q5eIs0ij+43ZCny/Mn9B
2+OspvxN/mWGntSicfwONTFuqrB/7bbGToLSvmiKGmRX/vg1Gs2hPoJHhJDFBHOVjlIfCPWpPdCJ
SBk2UCkPTQ4vfXtKtrHq6tINaQxbHmJjFt4xrSTZjRKh6vkzZCCYTm5VUpj8CAnXP5LfP6W8Vb97
oljylJuX3Qkfzz1xjxw9ce2OScoe2Yh71cRVWXCDGk2r+AXtL0xRb25UNl4TQRd8UZhduOIchMMg
j0KtjQYndLHJIU1l8yPrhW/Oph8bhARxcAN4ShTopxmlHs+weJwf32arpAjNwqg8BFi/zMVwwgXn
XIgVUXbWRjQyl9Fkye18am8oBFA/xyX5GbiDc2TUpKjVNEvQezXA/UJ0GmJxiRf5+ZT07aFhv3s2
YRRDw96Ej535AmTADbTds29ADr1d935yP1n/kbpIRQiAoSUkoR02R+3C2fMED+czxgG87HwWJucD
kjWhEnvaseYZc3D7bHIH6lwTPb6i3lBsZ02TghLO2F6NX0dePeePnwP9VimnzsuSIZxY+/jp6dNM
Aj/H7aVRIKPJh7JlwS5jjBbwknF3dR1RSDdtKFKOo+zfSyknj1xqTYqndZRcE0sRPDuWd8SK1x2Z
zIyS/1tZyFhrSTbyc7FOMd2AnFYxs+lAoizuoeXYDxKAYc2KHc3ptVBSa0/YK4rSu3xOVVTc8lqt
OPWTgAlDhnVgBBF6kg9OjkygPDtZmYQWrB/FftPj+Bim7Dmgm4uo6ylj5pSjmaiRTFd7HiEQoY6G
eG7JS3Zy+aho6OyMCMwqs4EHIDHuVp5y0GhQnoI0FnK+SIkcHh07VTiJ5HQ50QZQgiReBeJcBJX5
8aY10Dj0Tu7Qr0AvTASQQB6IHFNQs9X18CfIVqhKvbwNbAxgbeO5v6AOw9yYUE63ExijYRp1trpR
qVb/koMQ46d4n+z8OoJIHc8yh1KgpuLBA0VSmaFMmV2xsgJpFeWQvcxZNIsDr3Kcv9A/B+rxYuJQ
BipZVCGQLG5IuInWoF6ivGrynQseFSV1zEGLMuO+mJVTd0cpSHT0VC4wZF9cpcy7y06H7UE0yR33
8WMWyq38Cea4KtdGVSD8YH6WSZKEMcJTN4eoX4GYcdx0CKOfASV8FANGMAI0n6wB9lbsqkC37AhF
xLAPq+d3LMSJgu5lq78Ezfi5JJpyjkIVk4NGMVGHmSHQMKJunpsRGuGfB2wGNFBRxATZkIVtzIgk
HoKDtKx+m7fRaTACTz1exNdXiidH6nmrHqMwnPNIhdGRhxtA3GBGFsDD8vru8RJvmNB0+yYfDysd
a5oeILgsRazz9R7edVqXDAOil4qZGrcEqPkCtaYOYEvLclYwprvrmJMBA80mCwOVOhT18EyDOLn4
9Yx12uHxExsKY24+SJCFqxRPVGw/gw+Hnx4/iBpK85/ymIe0z1mbeP0pjEY7gzgFacC5FHwY4m+c
0GTIvvrtfyk706a2jm4L/yKqNA9fwThxBid27LyJv1C5uYkAgQQIkODX32et1d06yC77vVWtrd19
et5D7x5OH6Lh6AUXn0QUAPKiKm5/QoBQYH8rrfxpPqeSVZU2iHO3SPb6ZsObX+FxyoQtwhxVDVl3
e3GKCDAz0I9YaB5+8P0p4n4lthwRw7JQFT8PKA6okoiS8HrpRj1/ZVZL29Qwdai7MTQNzNIPSxQs
uJgL1M1mwgZD3NJYr2HkzW8lqZuMkDVeQnDhQxC4DZynINCdGiQ3UW6jCsWlWmZ8AvygFQ+SACdJ
cDIJDJ9lyQABYfWkpmixCAAPJH9SsGiw9JEzqrbhQ5MRpQLr/FqiwtxePbKvqjOn8l5oscc1VnNY
Xh/8SJB6Ni0zQr/COerdwsHez00MxS5Uic3Y1EaxFr3RZcYcPP3wMKrfyuyoBmVExmk2sEgz5cVR
RMomYooLxJsOUnhZrE3NFb3GVdauI3GPj0YsNKUkIuQRXloXp6Mezu3oZH6nnlAwq13eePMDYvtf
Bblba1dZDnlE2Z+1AO7mCeOnDWjJgoZeXowxg8dPUB47bA8cNflSdVvpBKWvZ3/pQJXjEgOXghLb
IbrgsPVW6q5o1nZpMk8LdyqempT+ScuJvN0e9y7UFxSrPGuDWfFLziVcDQRNRCHlZFdtrlqXncru
wGJNTuzWCRSRDAMpjq+9+uP2PCHzlAlMBUEiluXdihLpT7fEXF7yCblLnbolgJNJOpQ6qpr1fbjW
xORa8yZ6HFVolaJPE5j8WgkEltRmRLykCiv43inK05ehiEOS/u0PQ8wOf6AqdVF1EITdh5A22RKZ
vqaWrmiH/nmsIovYJdsGnRDg/7TuC5orER4uv/sHTBWug6PayCf6CNVnm0d8mpWnKS2IrmS3Kk7C
BG7+HGyPB9z2+ihBE7REUVclNV3UkdmY/hOUYEGUNPoM6vaskgORLfuk2lDTHWYhVctSGbseIHEh
T5YhyTzI/vRo1H+DZA0u1aqlQf7bGMATisZlFQqE+cP56fanZ16Uxh5jWSrrCDbmCup1Cdl0Fela
czFbA7HmYsrpTFS9CTbLg14DBd3vkJNbtR/3r65Rv9pFVBsfDoR60gMgwQlkSaM+SViaFVgW13RP
XF17ZU1veHsyvjrWGajb1fFsc0LpNCR1SOtaA0vFOmsyPIrFup8O6ALt1hME89wGfsLwYbUDY9Zm
luAE9FImAOXawywfECF5BBIpaUF0IjIeReUc518UkY7m5YHvWDnFrzkDYXSGdg585wuQHojL8c+s
bNI9THDiaFccxar5eg9E3Y0jIRAv3ENnJ88wom1MWBQXA8aCVjSZ2T8cCvO+4NzQsNqiZNqoCoI3
TjZrUuLvWq7dSIlKcxEyKmh+oLoExDW8IaTQsjfxWyTlXxOwQs46ubwXx4tfFZOUSdwQnqY/6BuQ
eBtUGjxJ4+T4cAr3Mn7pyJhvmUbwmG4DbmTiSNhlQnTMxL1uiVrx7gzxSE7t1U3W4mUA8thUhy6P
6SgV3JQ3u5d+F7qpGe4Q1kakCy1FW9uEijK8Gg1S1ue9ny5LJ1YaeIndjScc13rQYd4MuecSkbEO
0eOs/fmHk6hmg2asbq0KLvPXZ1vNdqkgHaB9UPRNxnZDHimPyn8gnbbSEvKjoQQH0kJw8ZrH+GIL
2mLIyFVqVmzFZE2KhlAJcgWSk495YArDaemzQCpgQaJTQJpLB1lbhquA8MMXDqR1BRV9gBeIQ/px
1tiIOSis+VvvToe9X8zNI/2EZmUIBHGPxLeSiUPhQKrV+bJFmD0PrVINajTHBcTfZCNqmKRlC6yT
H2XESTaSOd3iCAsug0SF8ZguSiQZ9y8Gx8a0ng5V2oqZQ9rNn7KVm2rSA3GXLQdRzQgQPN4gYZGS
JznpGSa16qgkoJCUelqJgFJNYCiZ+rrIsitf5brUngqEw8m1IRHeWrrKq3UUvjtBRNU6ALkROWo1
OhFOo1APl9QVlJrhqJHrJ/QiE9T9zazFHquStnG7am+mQ0q3qEwxte0ZDdDkS4lASr//d/p0ohLR
EpRD3YBWfuVN0ForB9dnjoDEJFsqpwaRMxnhIRb5ByYE6JbQwQSnm0EcDAB1MaDxAdMR6rvuoXNi
Uu8kJQYtDGydrTarK6x89w03J6CtVUJ96bnlUjdmlblrn17A63a6aniOfr6Zqn6pXIvs1PhwCE5I
WQma+qGDQEKwwKaDonV4WtSPq25Wpiaqfoz5g2UCihRrtCqAhGTeO6d7ZTj86U/TpFYEUTdwy6Wq
6fEVcQ2OfIOgcpypQesDkEgHyUGIR6Ws5KQMCOR+uvQKeEib3BOYooMrAVjiJVLkJ6yUPshCZoNB
WDBkjQaIl7lnvFnRydKOp6Re+EHL86AsFTGXfXmZQJHdqkWKRFMyjmdRNB5uxER1UKHFdTEuwUV6
YXkaw9MupIXhUZreuiTdgOXF09YlINapdEVUbUFkc9umzuq18fJusYYHDQYaKbJh4/VYwhg+UnIK
T43IEGRTJg/diqodmdjQFipCKlxyqCY5vspXxFAKb6xlZYWOpZ9nLAqqT22u2AQQRWv3Bsfrm3Ak
zFUpKrOiD1svv9AgZkIq4OoDQF0dUNzzJ9iS+kZ/W2cqO46g8OnDkneVHlrNg3qOGF1VzzR1uyN4
Mm8wvadBgyBipDqBhAQhEgguZMXrPssIaOuAZ4kEjCNEubYGuONTbdqllkhh7auc4luRIF2XBqUS
iQO+Ec2bU608k4DPcDxnhLcdxxNV5ejf+3U5+cFzvf0JSxEnHCgzQ3ZJ4cf6Am7hwLrbBwcyx8Fl
ilSO/DF3QmhxhAbx57rZLm1hWn7tbLE03pZF5MypLw1zl9I/8RFA8wJBWiDI4uyY2y5kqZvU6QXC
HdDtE/AQxFnHenGHODLrkPVATB7FKqovYXLwZX8PsifUdFnkk4qrx0Vgiqg2NKgqV8tMyRQRNVz6
HI8E3E7dXvdWP13/tujJOmwllG7KfowhxVoz7JtAeXgCU14Ks9EXra/zSxSHhwyb1akKlDsiSKEp
aYojXAjM0H0hGCLVCyi4MgCNoO+zx0H1JCAGjYE7jm6Opys+i0kwUTK1Fq/g1yF0OIHJcWOW3r+z
/nfhDiAaJhutjAAZB6Trq8v8myl5i99955DA/a5tdqMovJXVSiReBhpqR51cUWpeKwyadqQ/07f0
EUjr57pWkeAX/QwPvexbiiidWkhNDJgib+UlNtkUyQuDeUdO9cggUGmfDq99rz3GNA7xonEN+tyt
OqMeUBAHkBWlqC7m6UL9VAyYrmBcgBGCN0iCcoLAXNJqpR57/lRukciShFtKwpznKQyAvwbxT0WB
bkNB2Vul6tTMgXvAYwKzPgUetZMcCMcp18qtzjNhSpSkLgpuIQRGAGoZh45pDBTeLKEkoh4uP0fU
fL6BjPOxOT/AhyNmg+U+aDMP4epBCgoDKfb2Q2JTJl5tJFMI5XarAY6LzRMkHB8ZID4mD5DA2D4M
xuzTsWZgcwkTh0tZ4ATJWCmDXDYQnURpa84FIFkKJU6O3pVtcD9kG5dEVIw01Bgc1zgpMkm45JMY
imq4vvqBd5h1MoLa1f9UtMpii0uKtJHnBM7+Ckn1PC+qe0YspnJHAujJdKfpDWrm6wSpq+P8pMmZ
v5PIk0KO8LXTeQ7bVKaHBYOINjDquyPgREZygJFYhJ1iqhRRBg+ps4JUYGVIcPoZGBe80yRQmm+m
2r+WChGhV32FBpSAdJ87M7QkZSeMHhXp6xsU9DG9CywUD5WIT+j+CAvRuynymKhmqZZFMgrvAfnq
77XGf8r3mQf/i9/Ubjckp+mMwk48SgsCW1NaswhRRfl2jCyFKGwgNUuUSIke6YgFORKbTJWRX28M
JO745md1iTmTp73r75ZXOpSorJ2fssxdi3rJwfvDNC7C5GY7aeVsUvJ0g6SAkT2Qtqb+4JGRkFXM
CsndBdDfTEgVwwUgxCJpkHaVkVLANMBofyIlREi5vpCAkk/Vt6Pr4+sNo2qeqHieoHaLliWABBmJ
GEvK1QGtAAXZkQQkaTViJx9DVbO2ADy8aSGkE4joVkKJ+IDBiZoQvMRKe8HJPXF04Ti91zpQfBg/
dAmBzAGEQQx6GGdahAHIJGHAcC1FgCQ/UuBNuoaDVNUFiks6ywCasyNMKYKsyCSlNETVjKfmlUrV
3MgTJ4XoLF9oxpRKhiAxaUCcDXzobJK6U69Im9hSXwOv53tc1W5utQ7JO5KzN7QJbb2R5iRtTbV4
z3G6PBCL15NHRCJZbS7PqddnyXP1I8HEVpvAyABYT2rUU2KE0iPFMTvXgJFaidvM7GbjwoTFppUo
JURR9kYI7GUfHCWm8uiLxvbhQplAqo05xOWUDqkNqt1XaElwiVUxVT/85cPold485onj8o/P8UMt
YDkPRkVVa+rkMQC5QjhdezdGzUhzgQ4uj/emd43vp4CMJU4lQa8hBK9O9E5qOZYfUXYnEksRpQio
B/8Nnn8c88U8T9mSVaeQZKy0KkvXkYCrFDdB4cmzGH7Fl+DoChv7SkQKZgqYPZ3mt/jUR9MeBs/O
hKRMhB7ZjNYeI2NuLOJ63Ql6KjOSkr2raLahNRl4mdDWZTnP3ZkltunipiyGkC9hDWbMzxQNHIRK
e4qJjzReuGjrGUGYoxMOrhm78awf1VVJlgxgfr8jo/XVyeqnf7QKWxaBNcMnlDliWYgwQsEUm5KB
qQq1DMLEAJz2483MMY+ALInwnUCSKMO6xEE4jkBgciYheIMgzSVbdX8YSP1r/Q4EjxOXBHe/lxGG
IAnnJbPuZFcNJNYWvO4QEvIsb7CkKCCNUIGkZGwykxQ+KRkrV7vGt0LKYIM4gvK8CT/CynNZuujs
SC4QfBPDVk8krp73LXiH9q68pyCptS2APEeOQdBUVsroKsKitwJjYpczY/uvGDDj95kauELWw59E
7qbyIqViE9hWzKT+vA9cmlo5mZalqcDmaDFt1Yj5zFSBXqfXiJhxvMiaqVM1jJUEF1lu2DOUyijy
QRpjSULJmcOlK0vafNiaoik0FaDbwhDVDFE2oXxoxCJA3lap7yfEzvv6qwn93hdeWudTO/3ZdMRr
68Nh/+Cl9dXgvnd73X/gzQSOAGAObyZvQm7g2d3rwdMpSKNoSAf0QERvhypAaARpWZ4PLkGub5WC
e+u2bGh27kTPPooo3Nl7LOcesizM6j+yHaEGjzB29BDy5yXCJpCR8wgODz3hwGcZgrSg2kOks4sg
Ft2vrg8BKoRMhOCCBIZ8BEI+Qr5BDN/Xtf8Kgl8Tmc9HXNA/5+IXbsg9+ArC8/XNlpsFxst34kq9
7oPAze6Ol28RIFwdYiNOo5lvGYAYoUOjBsh286QTmKYSsTnVjzFCQFKCxEGxWOZtiR9RWuZ7SVAl
my0RQGAUNcgBnhDp7brlIq1MaNZfyzYZnqvn74fvolWhFxsguChTvFAGWAeK0LPHNyxml76pK4+B
UXcgUPPobHY8f/pYLsItFK3aVRIqqmq1v5Gxi0fldeHX6TkYv7zXUPScjPkedr8/7/W53XCg551P
WQ2Xw9vl08Xkiu+CeDUEroEClAhErESZugSAd28F80Ait5/+h3QibJ10EhJ8eHF8M8qHkgkLOaVM
kzlxgjg/IqiQBLYcgiQlj2ABYDmMEM/o6ky7s3gE2ZT4jOesjqOTrQIOtorCMSVxOS7AUbXsUml/
0QdFUQeFZcqBbemH7NehDboDsWUeTsLBQKiHQPFWxQnBW7c+4oNrQOKCa72+YvwzwDKKRk+EJ+sR
BBLxHBZLqeFPpQ7GMxAi1QVqUG9yJnMSEcC72byhDYJLNiUDJ3JWeQhMugatvwyoAo+1zsjDMnJJ
FOrI5bEIn6qqKTN2JSrNK8zRYVF1zDCz1+ARcfaWd0d5jINHvebA2BgLgLAgZWE50XgMEn34dbHh
FqXPLlKZjBmJJv3BdDJGdA7HpPPdRW/78Lj+yJCHXDSpich0tKCYOewNhI0D4V4xsF+dCSxKrr6n
QUzCdZMBfMmzBsXa5cgrrOlBCwbyuYBsa0avKb4HrCBrvoysV9ZRogxxyY9Z2/5NHKIlZ2Dy844d
wVKa1SUzvMiAUuQUAYwfVgljb1/3RjLjw1DAcEh4TwxRbviFkWEAeJkwqUdZoS/nHLABBBQz2NgU
Xr4AQURSlYsTiZDFOELDOZXB8OFW2zcrmU1ymREZeclePIRfvKgBxxgFfJ1thr609OXoibblC74D
PlvHN24mB1+sG56dD/u78wFsw1RnRiPqShJlhic6rBO2IbghUYOEWEFq2k2DXGeqbzuueL1akyY1
EXjxfQUXk0KTO7Dr/Lxqdy1J9n7YPp2SgEiIWouKmgWPsm0qN9UE4uqZR2I1IUnq0uS6J+N1Tp7Y
BEeMyK1lnqyA0/PTq1/ji2EA1EgCMy57Z9qz7soKOOwcvja3g3bDxMIWJ5CGR34aywsph4PrV4+r
+kb1c1hMaTlgtN2cLvm6A+xeDUDpSYYEny8jOOfKQOI8PORz1dbfhNqwgK2RFIsJABdWh/F9xiY1
1aBjmUzu4GUyiFxSLHLYygEhhHAhOcCQSPjrEEWEOghRoOpdXdtFJpwEGENUbr/VShB+5Swzlv9U
uSGpe4YrTf28WM5IIKGsU024tAhtx74NO9eNKFi4OZ5E1VvGvYqaHIjRsgqOF6SKB+yWTIJ8XbIH
I70efSjZ/UlvPJ7OJ5hR/mRox466u71f3jzu5leWbNiYcQEhlY3s+WekOPKj8aIsPUUGiJ4nkSyL
XQL8sqDXR7V6zVCitSaia5xrqZJJEnhodKsrIByU1XG64/CTixmtIrdV8VC1BADzkmcGqEhd2jH7
dzFngpnHSUCkxMOLjMmbj501mWN/3e84ZJjCEMMA95kyIHhYWZxdTHOF5TwUo/v9B/SDJ1pl0HEs
YsPMe/YXZn+JFLavvF2GJ49M4eSUjEyREPsu2eGN3JIaWW6jW8mTXOpiE3weUYP9mxyA4I0cRRyC
e+iS6EhcbCqSeUdXEFwrmuwOMiIQmQHWMTCZ21fOKESyJAWe+2eW4UU7UmYs7ELYAi+QFG2ExRuO
ITDI1yWlP3n5Hb3MOMZTvjI5mg3ms8Hhd/RWm6fe3f3u+eHjpu2pwIdhRUoMhxU+k+lkGYAZ62jU
jQAeZoU7wXEgHhz5hwel7U97Nz9WXvTsIIeEuwOBRgEfCAsiJQtP1uuEonPbSNEQmCasExiOtNHl
EUP8wpP1YPyTKG2dnAHi4pVu083ZQ7+ECu0b/0DhOALFKnUPEryxU11242F4AsjDTAr2JzzqHhNP
xRRlsvlq9D8PR7r2uxE/LBBokwK0qs32DATqkAwE5dZZnt8bVWaZaprXO05QSST5Bhcd3McfLtJl
/BM+f4C6HRxcsnk0eHq4eHqajj7GqgDCQfu9U/MNANf4pYs0rolaazCqSyYFZP4yo7w0GsIEjQ86
rGB+QIdE06FjpNfw+EW3ouNgAqWQgQHK83IMN6qnox2gdJhhU9azPXYTGuUizpA5X3jT5xuZG9is
KXXLe07Rsz4evD9/19gTrUgpOLgRR65NCWXaySAOMwFz6Rc4TFTYa69zYIjsJHSG9spXPMOuDhuF
n6JlysAWOlbqQbGyI+jFWqhESCaKUlgUU+cG8cJn5j7vflQbWNdpqiS+hMLIpI3ob/DiwRXok/G0
N+2PmA2O9bn5IXehv1xDWV3xWtru+uzhva9Av+M1uroaTe3BYbbb6avJO/4XPWZ0XlwOyw1Orifl
lhEC4D7gbOxDluG+nCAOaYGwiGicI6uGhEx+fRqZeTg2/viBANgnMJQFErJceL8gbCRuW/pWrCie
RueQXfxUrc8YbngzhYfy7srQvo40USfALkJXJwQYvFGckND9G7QYHtphogWf4RgPuMemNxv1Dq6x
OepdD87OL+4f32t0gVswqTb/rmcn/EOJqIDKXl3lAFHw1jMrxIMQ9WhAKOO3zkGzEJnhoy0gI2SF
RnmJU1N0lH2dXUCNCGMQIE62jm+1izdEU3isHlaVZld+maec3CUc4m3OrrSJFDkF6ppqiBYCohBw
jZg2DqAcYZALJG+TRWAzZzYB9dJJI5xkqgru5xRsdAS5fPwAxEFKhLoq/JdHBYgkUhDrG6TuabLc
NbmnwwliNxuO+frNbDqeH0ymp3ezm6fn5TRiJ+1fJ9NIHbQMdUNxyAYS13BIGDpDKlkNe5s1xK0a
tSt2SF4cdAKR3vZcDLnTBI9OsHUHXEzKEE/nQzmgHr2EUGT9Zv2o9bZQSQH1ECo4EocXorE2EuNO
OzjWeSDSedvjo+07yBVHJ4M0CIKr5AD9BgX6L7/RguKDAtNxv8eyMt9p6fu6/c6k53l2s1ysL67u
39P1dPfipv9vpjD46dqEBknfN5ogboQMzse/XnD1O93fVYp4WccVTQZcI8O1IE0JQhh6/fOX4tbL
t+vbSd2VtXRl2Iss9fgOJ+IlEeT1ktnR6A3hi+HDu4hU4OaIvqqrsyDrXWcZCwrhIlhvL/nQRbW8
oJKlDJkibDQane4vhbvcHB03gpWhKjtnOkY4F3H+PdrqQqRKJv7ptNWUz2P/N1bT5yPVcNqfjvjK
+3A44B7oycFq/2p3cXvZv17fv+/cefPs7TRt5TAFfOAOFksP9AAR3H7kSC4IjgkfTnIy+Pl58eP4
9Yuv0EIliJOXwxEPxGb9cf1PMIlLXUtU33t5kkBmQvqe5H4vWxRAux29VHJ07fps8Qt/ESKQCAxI
wxMSQjQ4x2D4vZ7hrrOgKMBmPGQBmr6P6gs9IkiVMFAF9Ovy472ylwpsOuAq7pk2NUfor0MFdju5
e+pfbx/ea0sTcYjsNHlBWDpzHoIlJree+OOJH/hSjcVXd0PKAm+GJjq9qbJCFe9pMAjhvVh8PygL
XVrPiiQE0sOff/4DWaDDMQvzTXHwOPoWpAgBHvq06+jW1u/0KDqsdLcRRhF6Gvj1nu57OnDY1YP5
YDwfMiHFTJscmGjTyexxtRo/vPcyx+Zo9COf2zltZwYZPWKnaRh5fDihW2H3Bul4iAHE0cFdRHfH
wPiE0reBkQMpm/puLN2bDucjQuvV+3g780WkgDC+R4togDTpiEkgGYF0mU5CEd3cSizGmy6RwKET
MC74dnh/Mvt7+SEywhNIAx7pAA8SkukjFlAn4wwIoYVYXavu0a+KQDOoGMo1OL1nG9TbPPQrod+i
4WemHWPMiI3KYW/Olst4dvDBu0tekJnfnF9cvdey2mR8jItV10gXLRVSBRISaqGxGvH2qwFFJLwr
In1lQhY91p1NmZZEZuJdLhuBtviBkZ5A2QLlhddImq/LKeSGrv/MxrrnVrTmq22QAwJvhyc90R1f
o1/GmQZDNCDGQDMPQLDgCIRgB+YB3rv++H3ELjT0WRuETbLXIWeIeEBKIoSmiKK+EEYn53DItwiq
OfqBUGoKP9LRjvmUL8m8FMqji7vlejK9Xr/vzuHLzgPkw3UWJUNPRBLnCxghJ+hox20gncMC4GUn
IFvBEAmpDJ1FsM7sXXQ+XvA6fbXpGjWho9LFDve0naXHwfgN5BKZOq+U1iW7Rj1oiAvpQBrpbCQQ
EFmzb7/pFUodQGgQwjQdiTfSCVJoWafARG7RUJ94o0fpWcj5LcIdLuFNh9PZdDqf9vtTbgydzQ4m
Wc+D7XZ1e3F7+37/sgTkoUQIEsIFaRAxHF3t3i13R8dCfa4AhLhAHFTDsAgdkdRYf7b8bGuUT6FA
sAhp9uUDQzQotr3nLbA6sYrmzHGc0XJWjueYWpCq/kOPEA4yNYRAFmkpaP728kxMQN4NEousl3eX
pwqq07AgEJ3HQHILBMFFZEEgXqSWrwTBB0sm/9ypliOTjJJeqdUpbNuIUPH5aHFzfLSe/4xl2qjb
EMQSMj+ef/ujbn3bgQeSOZuNMEz6Az4SMugfqNqjXX80u9ncrDNcRjzX1z5MFyo3WjcSWyabD1KC
yz0s/sNfSOuJVrR12GS5Y43UHECcT8On34gXdoALkFtp7VwLuL3WTlsGWGjT5Dg4Xkmx5Ts8AC41
2zE1y9v9BPXPT57vjrdnj9oXS6JuxGzqQUoQfZK9S+lGYxDc5vzMr9MXliIm3AMMMwEbQjiOJEBY
IXB5VQ8OhU1gCuYWb2U8aUqe034Ie3colux3p+cwy2dTPkIi/l4Ng2NgJlw4RqPnMxOi6Aii/lej
tU9AHLCQvgg4mU/4JiAj98EC7eWy15vdbx5X77UoC3UpHJrz2sjU54wK/a3loTgRAqkVjsqmARuW
DmST1ak9yZr2IAHecEx/fHr3JmM8AXvm8QE/Vmlmt+RTLwWGVcQ2hjDJYjnWF8Kk9A0l++GdBmVr
nTFr9EIaEAcpA3VCzO/EhyWgZIh5sXnl9+ebxl/4PAyxWhQQdAKwnLmOds+Usen4IBAxrzHFTv7/
fDus/4V5/XTOR6x6M04qzOdzn37pzutvny6feps7bv+CE021Cprc17cgsId09r/RT7P5o1O8kCGw
IfS/cB++ysJZIN0dzR6iQATeTR7p+kAcJNj8Wf/taURBzsDL7R5IMuTQYSVEro7KSFkEEAQX6Yvo
1fE4ytm+cnNLljT3p2c91iImuMge/Fm8+0P2YVsgHcRDIPjXh93h/PDQEcPuHKXc40uqvflk2D8Y
dqfL9dP8+Xp0/b4sljdiNARK4BCM3nYpIuBCnJDC+reD2s9gu3j4G5iUkAikc2iJ+JI0NHUe5cQT
4owgRpcDZ+d8Pvw/ySGCDCQ+riuVWi9Y3HCaxHOlPAeGM8pKT9PxRGoODgAXueui9/IIzfw4Pln3
b8otdnpal2HDUNLtVdYzIGAb+iN2dQTZ7tZvNrt35J2MBf9c309/InqriG3+ZB3okvganjl0fH28
2ghfL+ZlBQrOVHrzJ4xJ7i0vlVRt0Ha8MBkx/0sTgHHJAW5esuuf4/5kFwI2HSfjaLTy3X0HBeFV
cRkYDZV/7UDPPzuT0P0HQZAZSs7hFPDsCjXtdqDAECA0HLAssrBaGTEhNEgXRoiQjc7b9jGLovuA
bTIze3x9e6tvgccykgasJ2Ujf5E1Mut90jwFhHBZvLaKczYdnPA4RhUQYL3aQJ/c1RBOI2lVVEWU
RBoZVRF1HTXOkExTdekeOp8HiQHMYxBiHCp0NaHsjqXi6ZHWFwkEXnK9YbotVqEaktsXUD91oCdx
WholAx6krvNeXo1+1NTCO4RU5ey367u9yXHQJLyZRabYEM+VTUDq2KBqWqccagR1snEBTM/mo5Yo
B3r56+rPBsNLg2LWG/XHfNRu2OejiqODtcvLm4f1+Xg+XtW1S1qNvsEhDy++O5GgaCGUSxRRhCaK
JpCBSKqpnohsk4s3sydJLHJShCcCs/2wnfuW1gg3khSE2aAmCPkKu4TdRl9Mg/BVeGmz+X75AXKs
h7tjQp6uXw8ejzP6yN6D4Bn3A9XLfG3l4+riWhIggtcuBk9fZ/vl673Mtslnk3K+WjmeTbUwqXWW
g0n54+zxbLJ4PovdRldCy+vfH7ZlMZ9OpyfTw0D6NnZdBgJCsmicPgdG+QOD6Ev3dDQEKCO+d8t6
N1w1vfNBPqks3+RGFKnQl1P3aE6PWm3UiD2hHD1vBJbde/Iht84mDr5SqnVwCCyNuPw7OtIHrDSm
V4EqLO6BH1xe8P2LiZGLiKhI1LEQNI+zzdCUTohG1oRscvQl64/0Whz95QXf1sNhWiCunmrJoEnj
QICl1bVP02HuIZ5Am8u7N+NfoI5Is3+xmpLIEhhHVsQGEkgOQl4ekV+eM9w3onEygrf1RKo2mH1p
jMkQWJfAkBbkRJMwZAPnE1hbERmhocJ1zAPhwFv21f5UFj7jReEpD+hDz+kx6guS1qRBQNyLpsQb
szObSa0p4Qeo75txWzCFFNz3BJfCzU/Bw4gHkJqnQ8qSoFd00y6aKCQvCtATURIvbNUE+XA0KHpZ
Z8W6g1HvcpwDpjy2bk8+xMQlYnC+1PyG0rI+HI30oiTSEVGmMn/dTB5eXV/ps3RkhkNXdY9/oqpw
L94kZ4r6GzJBilQ+2QFJmjaAxxtYjW7GFgKAWtTG1ERrru7PfW9lXWvJQQaaAf3r8riKyTHY1Pqn
+XVRt6zLavFZa7MR6xDi+mTAhxhiN3o9AIqFIGQg3qoWmuTfah4o3jvzRaYq3TFSAeD6aueb+cQ3
uUI6CszvicScI3ky0ZX3eGAGQR/KEKJt/fn1r6ELcpCuy3jRpWLD6Uxc+gvEfRgjQye9NG741Hwb
PTR01KG5DRogqJ2jCZ/q2p78iy9OYXV1ABx9gZbS4dKX7xb3B6/Pj35//vT45NX/ogptkJCcJISQ
POEF7s78/YhOJGIQVbGz+gCGAnx+hIOeygst5TUplz66PX1a+mY0OlvvE7da+1wbXRFjLIYjeApu
dgu2DBo4TwkED1Q0WWNRz0frn9Qd+FM3WXd517KlSVy8+1cq1QinuP/Yf9BUz8ebyBG0NRO83MWC
jkLvo6asgsuCCCFRYoE3F8ePQ91Hg+4KjFrD23XSS4Ofr4eb0+vbddluoaBQ0cs9qUI9jLFfoc0g
gHLUqGAj3Ye0aBdNSRvdL/RY7xPATUvXlKcIUnkTKQzJzh/cmPtsNe2GR5EXYFf4g5MAZQJPN5US
fUI5ICFV50BKoxRd2gpXMxlSj3b6RFese2C6WycSUXsxiWwJG3zdOMIC+oJxhHnEislkNJrxIeWX
OxZ38+Hs4Yw35jwDp0MbDesIS/dCvELmv0Vxb6JrcfuImWedE0NRDdz6TIvHaoOMuTFbMEvRTx6V
0DW4aKgyY2TDVmsi0S5Ntez3lOjzEAIIvtiO9BlLYV5/BIEewaEHBANPCFAfY7x5u5pJXHhECAhQ
L25Di8Yv8/Pvb16c+YMqIkwVjUgDXjoppEPMQb5BE++SH8wL+rPRiIOgo+GYwygHButwcfl0s15f
7ziaUO9zCjUgROgTouCNREW6CGzkAEeuImaxrMrXxkKGkORpefo00GhiwvDfdRChjTM8hziENIey
F+7t9a4N8HIEhiwep+nrrgzF2yBICBOY2RsyVFRnV99Brcw7vbMg8liaoEHoESTQ+iKU+haBviQ0
8/5kOh7PZhPWFA+E5nEy2d4/r6dtRkEpo40PSUInaBAI0hyyAS4JsYGrWYNG644NiDeUCJR0MLRv
mfV6EUgeIxm/6fmLv0MughuhapTx6fPN6b2/u+HhnvCkK7O6SBHkuX/6ZTXfnmZBxAasDCVctBqk
6Tq0Gt4MTG14KhKkSzKabpNWi8toWakkaeK7ByEWMYLQfeDi7Pv+m8Hi+G46fpMnWvr45mZfX/Pq
A/kaTDjrNeeU3WDcGx0cnbi8HAzGT8Pxjbfdm0xVFed/5CcyFiQQCoJEs/k59EMPOgCUZ4f78H6k
wBA70J/hgGQ+zhxqB4p6bVGrQ+/QPiK3P+NchUsabXqmy49xIV4gpAIZnpzfXei11TikCcR21mCr
6xJDPnpZslWVYTO9CJGUNVdJFnoBodN/PTgNviBnI3ZcesMZFGHv5VDOjm52kTMGeOgUKGHrbLdm
xpnA3eZ09RNkyHO0X9OQkC7KkKdBkMVoSJ13oYcZq4AmS6gRYgGLqxPCyJjOTSBFs78un1/N33vR
UbRDS/rsEQNZXHkRPwIHhFoNQq9Yyc1WjkUBgXgEJDIuajHks61MAL5i1EUOoQShIWEx6gjCWSj1
38zDSkIoh7HhtyKE1lENBKnDBvm60px/kZaz3pRjLrPxrDc4OFL+fL25HN9MxtzQxKgLgSAmloSE
3osFf5w/aBkYT2DTnFArG+kQDBz96XsWsocaBSpjoi6Ti3YdGWqCFQplsqTzD3tpoquZWIpa3RWv
kIRnm8GxdtOsFIHQAyIxOoFrjLK1pzmkpi0+yiro4UmrKLsP9OdqdsqXMUCQo2ZL034RbXKirk8o
nRH8610/GEuhHSi80XDES3zj4YTf7ECOpsOnq6fp6ubs3f4tu03/A33duh+czh33Xx39FjSwiQ0P
6evR1fSnNoZx20AMOUHLZHILhMIhJBmBlIKtW6uCJSJPEiuIIlrHgojuujSBf2BE1eoUC2bbfzgp
a2LhgECI3cgfJLIqqezYLoycTHz1+ZwcWUIeobZIXe676RSmgZqsWv56pDvsaXML6xZLUXhTWrdY
yiAw7/uBS7w9ywDB+VXboLCVAiz4QLxNDwSJNmhwcaRFe2ymNIH4jXMJF5Per4rqT15RHjyDdZcX
XNfpQqJ4YGjmgNc/8E+ExAFqLxdetSlHJqkfSKsfIYnfzTzJVYPPxYR4Yn5DKa1Dy6FpKwlNuSwp
KExDQCAiRKBYSwq/9wE+wc+z3cPT6Xz4dMJVJfKSIFG/Llf9z08EjFh5mvV4XYavC/f7foW2s6v8
ONhcX/eeV/N3FCKBydY+GH6qBC+D48oZ10iTItYZsAahIXvDbSxiRW7EcsoI5ei3tdogFG6LmsuA
RIQgiwX3zsRINKOjynggHpSi2wOxOyQL+xVovi+nRzzLhV4LPntBvOYgZHAQne+AbPjxCBntjvnD
wzh0ft1/8zFz3pC2C0PSRtjnG9/ZC2lC14bgjePD1bpw0zrxvxmRxsPP7MAxH4cejnqc9kcrzg93
ny/PH3ab0fPVtr7hDJNAnC4M+UTBstIBKl7bB0BKfMCz6++8nxwFhurqXDtjjUc0GDS5i1PkYX7H
X1s0Jw25p4DOQWn6gFybI8Wm92b5VsOnpxUE4OAQICuGnp/nCfUCCbtJdUmX7vbneovmKrdvMBXP
G83mvC7/hdVa7HjDi4XxbCVlZ8KLyudHr1a/JIFi2zISrNaU302hOqhSoOamdAw8UIyDyBM9hgvO
CFlO+CeIpoK4kxIhAX6zvPUUiHL3xCuBzeuVinQJYVmoYGRRla3dwZuOJxoV99KFnmdp9Mv2uxrr
NqZfJIrIpL5X6TclEUebhwTyiDDMEE7QcoyWTQVpUQ8KkU28cYgkHxL1yZumaBFAghG7OKtmwjz9
JlKbyXnBnTgR2ETOFCBSC+SRrUoexqdlEUjRJnjap/eSNvWVmUSbeOeEZpbxkza0ujaE3GplCKMM
HDUOrl40V5TuiuFc57EUs/E+iVe0VagHT11WQSYpjSBwcnPLuyWkqNbkur5HMK1Ln4EwJmlYKpe0
NLuNoaitLHjhR4tydUUuSqgo+TAdonpo0sBnYkzfTQ5PNpd1Cy/TZk7cWaJFK5IfkzFsR6hDXVv9
MxQHyszMA1rQYgQPTOKkP4iZCPWqGnqM53GJTlJ3fOvvQmQFmgSie91gKEf3MaPISNazN8CUKdfF
wSI5L9j5uhqPmoMIFBlIDUKTVhvqOXrdG59+6Q2X7AN4UuMZqYYOI/Xdbnoxg4fnpBlTymjiJ3le
Xqo25QgxEYkVDQQE1zExVA7OWSfd180HtvlfmuWTQZ8FJL2/odvnhpwrfLn2Ol0+bc6W68X4rUqj
FhQNlLqyORFOgoF6/25+h6eEfQKA4vIUiPqKVot1bB+vC29Zj0nT6QYNu8w9LnjJ3ev6t//prUtP
pb1lWZ/iUwP41+fhkj/F1fdIKaqWUwccDTUocP4IQWmiTCXgHgci6QQKqS+SljXf8jLpRrIeUM82
ErlpW6H4yTp5NfhiULHho3xsBwXChWHYx+93fb0tR3C2EAnGC8RLIJwZTiYFnAxzNl4FgTMDE44X
xGonqqhqoDC98opFXV5rD3tfvb/bFaspnI5EF4lkbybaFogQQioehGYuiAzINJC0TVww2fHWBQHy
04KAZqFOTU7KQ7tMmpCWdVMHiRna+px5g1MZ/8ArCn0U84HEGzws8nXuHx8u7sD9k+Fs3JuxDDfr
DeefHafdbW4GZ5sR7zk+zr9f9p//KnNESguze7znfH0ClrzVR3UsBIhlqkgAFVXC2eXFjV6Kh33v
rhcnN3+IZy3KRCA+8O758TV/atP1blMsS3wqrRlrm6MfuLRT13EqmNNUwSIVBCkUrV6/I7CYb9+V
Vfrep/ld74c/eg/XqgeRknWd7VYbMK3JM6kXiEbmhAreHfd4BXG2LTJOYRLzkd+lAyNTYO9+u3/B
HnmMDSXZG/ysxSxi4eFBkNHF7tX6jh7S1SMcZoWXeGV/e8fF1QRQKi6tohKpNnDLRV69c+3e4QHq
kHMiAlUpkl6t/95yN0DSEECjNuPe8XLV171a/sxBel6EOJv9rO4kWnog8Um72NxclosTCSOgN705
6a3+TXsVAdt3QBzQ1qjl8/I0jSSotPbi7lFHOPBJ7FmavYV3pDtwsT2FYJ1hfPGuap021dWis6M3
vDdal8tndw9/aATsHQ1Z3Rv1zn9BRZAYUcyMimWyS+4x33q2T7LZ9dNfGzhsth6/93sWKJbM96Nb
7o9v5ovvbmffPfyBjpH68VR9N+u/e5xMT0pURv77D1fr9ckdF/t6FCUyZY7Ozn8f3QxPeAd7tv6g
etCssduFRRlzknnk0w8x0KSZNpwC1BkEdYZbJUgFNXZPV6+unh//0ouq6wte115ezL1Eogkj0Yar
x9N575S8NJ5TgTmXI73cgUM1EdGqjjn2mtcrl6P3LY56uSpjorUqSFf69QNF2J3/QgKaQwwQHNkB
N0VzlteV6SecVGE7cXA9+nH2sP243tgiTHKr4WQA3A16r56fPm3uhz+SI01YrFbl2OdzbzI8Hu8W
b2YPl5yS90ZiSweSwlCto9H9iQgf+4Yu3T5z/sF1dWE6Z4m3pR09kp+/LkeRXUeOeJNvkNHRo9I1
l2d4Ud53f+12F6dVtfNPGE8wxxfbx3d4EoQWz1S7jRmEzMbDH4lLDFyQlqC3+aARYvTj0/hN0mDr
MjYML5+OSx51rGAU4AHwiJcj+UNrkjlwejUvK5jz6fOv56v3wzPOX3RWNVeL8SmqWQLPbQpPj6/1
cRk2saKuZU2Tyby+qnH7PxxeRlUQCExB4LjVwqdfFfrT0dHsD/QIeU63j6+zIY5HypNTq6sZQiqz
WkdNk1hYFA8QVa2jtN3xIrWTydMN/fr4NhgcLLpqfOMaH3Yu+r6G9vAF3bvlw3R5NL1cvmUnv2k9
GgQehz7DO746OXqQbovyC8SL07IRf2i46L3ZdPKmeXhAamA3HfhifS69ztcMUm4rsSGL0bwodVIn
f993XHxPXsZIuIIG38muE+YDZzL1UD7lwmIdLbWONUCqo2KLorUWSCDCGy0A7OLRqp5JTq17llwx
QHnSb9HcdWWfVOsrfyg9yhyIGFr9qrhYgNufh9Pjm56/VVoX+ZFRNJnUHsKnF93IibBWHc5FfI+G
iGRH3dLG8bh8+xUxIh0wrqiHxbX21CJiwMhoYG8FU8cce9xOfoI1I4M21ZA00unN5ITvISfRfCH6
9d9EJzhP4NDgQMmFHyGc04vlKSpBebWvGyRFiw4iEXYGJE0GeMP0nRkSnEEYq1DE+oYUHO61Wgrm
bDkMdDkaJ3AP5zjzq8Wut+pdvpWhM7u8utq/4eyDnHej0938OGtWsm2WTx813ntaA891F7O255jQ
Fgf4ow37snigf1gGqPeiMvfIjl4eMJ240nYFbBJmAeEuh23lm8q4eS4GtVmgVzK8diOW4caNso8A
q4SHdDCx1+MAKMeJw9h5tH0+X+l1H2I5omYZOEZTth2eFv97tn0oOYQLN483j9qEJA7jDNDbhs9c
I7HiLS+XRvjZ5s/BLYsYmCWbsXd8PQ7xfHn5+Jqc2yxmdjY/IYG4Ol/w44qdjDxh5cLEHiaWD7P9
QlI4tUF2Fw5f5BouT7kx/Hr3Uexl3gJOb9e/vmAxjxk5Oq97QcJ7xMBJO1fmg/OmCw8pYNLk99t3
cw0HzaHBeXTZn/0vih+PLqTaLCfvw8REg22nXCq0uhgeT98ML6qm54kLia7vfSK15hPj3Q/n3orj
ObnhQL7O8+P5wYFz8fx4NuF14gmXNnGK54DnOVBxcXPzMDx/q4nJYsJLvCz3suEmOXs4RuH/H2dn
2tzGrazhX8Qq7hx+1eZYcmzHx7lJ/IWVODncRFIiJZLir7/P2y8AjihdOXWrUM0GBoMBe0Njp1K2
2qRYyNOQxPjuO0k8I+Bn8yd11pcr2sEVobKr3vL70y/9fZPBAHK5qEAZ0mz231f9m6bc9u4Kl3+L
9IS7vuNQHRLRK74Hstux2Sf0zJOr3c13HhCK5j3bhv5M4WLIlqPtx19QwuhZrHs3oC4J5K45uDiM
Hi6LjvL6uD3+jZ/6IIFHBcZ3w7SI3bonxctBaoXplj5sf65Y8nIxv+/edIbjy7vVRCuCSfHz+RNN
EspqnXNac9nTwRS4b+3Hy0V/cNHt4QOGeqGIq6fszKkJehxpuR/FWUtIckNgiLo4fT7kZk5cRHUM
onWifFcbpB5cA43qZrPQ/1DdD39Wn0RCijhagkNIs6Q2brvXOnNCguKxcFgVvLVUmHekbbavbYYT
XzGZ7h6CQW+gOKPjoNxNrHpsWJ9f9Aat99vdR/4EXDAjbB0T7cfTT/prua0WPvlnfHfQ0QKKZNMG
DtGAYai8yNj/Xbn621/40Qr5OOPr6DpDTQfar+Z0dD5tnxEgM4EkghFaS4Y56EnSnOqgbDxeyI81
oemjZH0jqgiS7GacO1LsoI6swopKTO5+9vYvEHXc+Hzq2+SqkDJr/9K7nX1Qf29/Njjsz/d9uqJU
fzdnEjV1JTs/te6vSyMCwse7uMGFJvz/ZtVjsIJlA4yT312ZpmVhiPLjl67YqUV3DNRVBzarxedd
p/chL6sP802FLX/8c8b1+W/PfS2KU23qrIoen1P46yD+QjrumT/0K382tx0Um2OgjrGvRwdxOA5c
TeOSI7PGEJbADWrmxoJMIECzCP40ZmeNz/zCLZ4IepidIzgWvh/a41LhpfBYvko0G8t/lk/vbJ9l
72J7CfDAlkGc+RhHd1Euk5fS2zF+Ru2omuvId8E1n8ELRFAqqaREAIbyr8Gm7+/+ezcaamoBWgFJ
LjjFSBT0Qm0w25nIFz1IX6oxgwUvxJfX5e+N8XyMBRws55deeOVuF7V3uO0Ornr9z47w1/lns86h
r+FBEee42AoUgiwHo/8ZDC7XB/WOyG6Sbaveh7R3sFBvdtv70rjvXjsTr4LMD/tf80GSeXuvnzgX
ZTZ6W81sN1qTT25G15Pel8fZ+fyxp2aKfPCjM+9ykLrGg2pN0WHHOQ9q9ao/t7O5/Ery79sfJ839
zbo541oUOl/NydV0eXhHAy6+RJNILh3KMMPrcaPXGHW1rV/fudtdqKF/u7F+cRcPjbWWcDIQ2e71
aLgrrVuqzeF3Hjez5XzXbcT04u+37Q/UAatZh7arJBYEvERlb930GWJnaeXSwpFQVTV/2cG0qqZo
HnqyqhrG6kBrLRDl3jzS0iR15Z7rn+8GktK6rFoex562R9IQRCU1RrKoxK0PCBuI5pAgd+inNBZc
8nbcPkCMNIUsco7CBRBDiAMSrdYP2PFKf4ErKFisNKhaHRY/D072RDa6E45Ynt418sAon7Jo2Y8B
7ha9a7wUegYsRtDsB8+BBPsuICJ4jzHO3ASqIWTJkBZi0soRM4QXCmlaQstpzReIDlJnilMSP2JV
BYueSSQF1oTlTs4DUU7iYEVFMRIgsIFmjEfg8ANoBPqDzKeLs4dl+7qD9xWrZcyy+UIjXNpJQNxD
PeSHPYYww4YiMSy4VWdV4VZmFQlW4x/w7JWRjqrf7g9aA7axokGnN+407p8e9g+N2fijRsLhkHkG
W8CTyuTx8s2S7ZJh0V0VIIpu5Qf6BUMxODxW2GrNMoJyOWgpQzWnN6CtlrF/L2bmaW1hqTgWbqTa
V3ocxM0vIcfZZcw6fFbDeORjbm9JwROI4VdzGIeBNHhOojkvBLlqSwqsdfAT3Bw2kw3zxOvhmy+Q
Qxu1dibNcrpRy9oo1qaJYpgL+wxRSHDCL4/3ah8JVsS3+cnZic/nJQd01nsccdIftrpNlt1WJzo4
e1rPxrO72+bntOICfjhY7Wz54A0cCucUjXOaEbNfHTXeMlOBrMzI42A27Sq8/8v9QKaWwhzA+YhL
e61sHvKRerBbq9WASEVZtTHp/bT+DwqNZFitVfVvABZdRxHaGVsqXS9VpcSqmeNabpLSeU2e+vTh
arFMxJ+I6c/YQHd/3m9fee6yto9OrqHPXpftQOAs4RZvcD5IFRziE9SsXieeR239X3WqhKiv7p9D
+SNEwR3NM7ZOKJAsFE3URCSaS48v30/PpwediyErycQu9/XwH20yqXj8NYgKKr3xvG6Q2dqm9Kx2
SeWi/6YxdNYF3GlCAf1IFjN0i6g1JhxSa451qUAjtpwFykqy8xwTaQ0jfvj2tD27jy5ayZYVj61d
GE5vUtfydyu2S+b7IAQQXgRhL2ms8qVot56pD5Kv16Yo0rXNHWW1Qc5tqO2x112HUbb2Uq7/pmvr
/0mKP5mdcWdx3cgiWxPLKZLtSl05y6haNRwVX0pBBD45MNQFAh9iX7H5YbkDV0nBkpjG4gMkaLSJ
L8MVqFVzdEkjA/UAcTDuyptk4CCx1idKTA62LGOeSo+HieVeYx0zKXcavw1bCayTJ+hPuXGiBpH2
1aL1GXIHK/1VssfKHn4J5D382Wurjuk+ilKu4lEUgEC6H9WWRUYPCbmUeD98VT7IYYKT1wJrc++3
SxlUJRUWU/GekOd9alQb65WJJyVdYmDHH5FwkKnPHSDsOSY+xKj+nDRyGdrqM2ly/5fR0gakJSQ2
LECmDh7XV2g6RhqYjV3Re9sDPdEGlljkorV3mANMsMQKQzw936ULkpwAtOmwmTHupvlYXFqzzftu
2KlhmYhAKbZpeUUsTIOAsDV6+Eahk9UNmLZ/oVy33x7mSclMr7xe2KQLogFiFshkIVt4p/6NBVxU
iGfRgaQzyIPUNXUn1GeSQGkxAKAsuV/Ja+DAoJI/wH8DuetePOzO325+W6cHvkfzyzl1rQ6jxxwL
Eldu1Xokjenk9r652ow+xKBgD9+FzhLDh2YCtM+WnwRzwghGG5YAiXo8D5wQdh37oBhr58PyK0uk
uLnp/KyDqX1/oJfv5NEOWxRUAwSdMCQKTiiI1QUo9U/PbGvyCF0Yku8aOUNDkjEI22ILY90sEASJ
ACIRIEBwROEEFnmx3VdnO3xlv0V+vwg0Lplie/PDr0QRHk4ttKaV8YTe531XukZyYXvhuEWocb+7
+AHLTw9+h+UVF49WrX672YX1vZNzsGbdA3cAPO2ePou7TJTwU1wEcAKcNQQxl2EniHyT2mxIdlrS
qilzDwij1A7kXqiROkuNF5a6iXDbI7zs8XTTVDeEsIfAyBQ6C2IrKDx2JqBlUN9WD6JvF98hramf
dDn6myQmfXvR94T8mkTOcwJmwr+ZrGp1Ty5B5IiYgQ7467M7qddrcqT4CR/Wy+njangY7W82eAjQ
G3Nh3eKrm6fgi1JD75rfmGM1W3hKss0cCFGypGU8zlwgCIxz1Hws3JR+5lCywVxws3je+4oHSJRX
MOtkxvgSJdgKKyXZ36OrCK95/QQmkajJAxkUPLBb28OGqiqdA7RZqaGIGvs6/w/fWgPW8h+YkBo9
/em1fSo+fF4JVKx17vYmnzScP98HYcOEuer8mYKMVn/fV5q9cKvFI4L/G4KuCUD+oonBH5TNqna9
m8N+ePGwmd+kjCMOLQs6rhpPF/O79s18toiLeElNLm1yXGOJIvVLvQR1HNnSfjvVyvWn7hnBf4Qs
+jv+Lwxy31a/DO50Gt3t+0NX0xz+A6of9U0fz4qJVd0wp+6/yTNX/4jMG+xl4rig6Nbyr4TE1iq+
Td5Va/oJglisgPoUi64ao4fz9ePj74v15Lz7+N/ZYrI6qx22FeYNpRpoNpSBoKMFDBOJVmpElB2g
HoJEIdFGQ6liGhRCJUFL0EIOLSEhwa/ZV3m2eYe3XUB6NxpOXjjRX2uxnBb+EqbO1m7YOmvM5bTM
e6zmIw30sX9GMFmtjrzbnfY0mEm3EphKsdYBRa1Hd5HC91E39eGv6u5vU8/sqsN0cTOEp32czxoc
PhcKHF6QvRhDauT+rKurguML1I5g8UtCCpvM6Ghg1S/VwNvT58n7EP16ZcnqaOJu9rJIp5bNEQtI
3nm7Hin6c9kCOQPR8mdAjPPt6sDkSR4dI6urU5D8H1kcGENirxoIiX/YhYK4hYhBSv+z+CKFdfcM
y7VXrCq0CeJwCFAmIH3jHxuaWBipASIEA6bZgQJqDQ/khAKFqPwjUxTkaNjiNGVMoDmcV0Lzf0w8
EIJpYxo4xf/TKVFjmdDDZXWthQPcbnG9mY3bWieooysceGX+FFOaFFGSwC2FqUp7zmhr35CXHIYS
nc0+qO4X/W0/5LP6OzHMzZmxi8vxx5oRdL1d4zpO2dmi87CUp+L7X3mYdkFGniKLFDD9c5oXT1Bp
spNGdv8BkBJcpKOu6KYTC3BI2rVgKTujg8Su1UvoIoFSnyjYiC2Zphu3/XfDv3hE8YiR3UtwSraF
S7L13D3hqa2y1vyQg8sSm7EwKQ9r+FsqdvNdJtNfD6KQ6PM/qXma76Q2Ucj9+Pye+1LSVB5JJg2Q
l4AmlkoNE2BEj2LtU1prAumjML3O+UE6Skz/Nk+knp7IaQ1SM9M/f0+kOFngOL8lhRx2uxAw6gH0
n/K/SyNQ/pAKY+yFISYOmnOTqwYqDmZyMSpJ247CR+DPUAivEnUBRag6Eo50IrUZxL9yCCqltNpi
fh5KRHjNimeIYNRUkoeFmMYpx5JCFRyokakK5M9YLtKXabUgC5FudbmR/wFqOhWkULGQsCCiwJTL
SpU378cFoQBuFet/1qEaJhJlyMWN4ZCY02dxqs/OI40s5TnDV/58+SqIw27yXedixeu+XH0VUwPK
eT2eXPNLxQQ9kDOgf4Q3TSyNuvDU7pQ7RfhXdHIIpNvZxrUmQzWBL/UZhKeuhhX0JMZAnkbzd6N8
LKZTtVmTgnhumG/5dOFMh/t9onzCuZxxM/3SXB3Xt5VvbDa99/4argIuPrlBgEbcAdBcMRj53BWY
t2aXzg4ct6LWvjO0NdJ5bfxh8s7fswl6N/+1y4np6RQ3nvkPG6lXkBQCKTHOkscS9Em9y1taVEDU
NfcXiDqs2t1LV74U7/JcpHGygvjfHeGoc10Nvo+fNn9SJm9vRuFa+QPA7jY2W+uSEt5maiCdLuWS
YySKccgVW7JzioQ2ioIFKmaGbAZBgFRSfyVCNfmya7UYErNMFMkAISelaY22RUaLv3ipyNXT4K9F
Hvly3nGnc+0KAAkaR91o1bUrAULwLTjNW2xvphyEMO5JfnCnpCEu+YY4f6QBqRgBIbP4ukxLBLiL
ES1iI56WTFIPdxapOzjVLxLqFCCvAbdPl713nFbrckppLlNE20iazTWy+z2KHDNDWnKD+JkRQ14D
EUW4g86kJe5AwSBAKwsvk48X6jAIGQPHfJ2swPJ1lx0CC0rgoaA39YF59IK3jkvuXDbPFiynarfT
Vmu/S/9af4hIvQZRPiVvFiOmIiabsyfmPIPGuzum8eMrzXtG7GE5MQfVZL/87ArsHhd/NLtrPfWs
I8lbTsc8Zs1V1ZDmjMaP1/HwqYX5l6pPxJ0BHoMMnug8lF5+jLQh6tsru4PbCfvtpjGaXjr7NCwU
C8RdnM3nOjWWqpC/8Ufjj+007vYhjadAkbHb6FzH/z+OtVJp3qFqElFKo1JAajRgIZYqqm5QhA73
FPB/ifBCh9Ony5TrbMPyQneV9BQXllJFshjXgA2awO32O9dIN6T2J0GaD733SPih+b436qRRLLOC
LCBp9ymfo1j+FtB/J49sI27OCeR7KnLzNc0Y6i949CqGLnXWCDvqeV/0oc/GmOUf+o2enEj0TSTU
h+iLwTcwitjdX7ZvRL34NK/mSQy9we4An8OYO5NkdKAMKsNTKgZFNzPKi0ymmQrMHUpw16EgpUog
BL5EMAI0u0Ho65H+9kDbyR27Mb7DeU8cuszC/F6X5QUniz16s9Gh2Zo2Y3yn2saCIjwXPgosweM6
uCuksBerWek+ntIRsVNmZ+o48YevEQ5HHOokZyf7LCDy++y3EHGgA6thUrsh8gwipAVaOAKaIIH9
NkG6O44IUlw3JtDeim8+GGpGanJ2e/9B/K0NbR/wE5NkuEce0LRnLWJZgPijw7a4+O3ZZLJJzjwy
98h3WCPQ7moTbG00e31YcW/G7IlVdUidFve4C2SS55Fsvr/f/XrcAOjubmEIiB1zQVauEq9zBBym
QPTNnoHy9nZyNlv/MVwu1I9XPvogkB+OPewm54NJ83q37l1WdCeSP88TnuODdh/YcNHRjLGh+Sh/
nju8zpatzVnkiM6Cy05wdqcZN/oFcNcvEWWuNGoFSpqKz3N0Nc86UHK0n+7O78/l1IfTimDIredk
D5fIA662uNFNA7v5KP6SH8R3AHotvo1UGddYVpe9PZJRHtUrV6siT5wdRK5vRCWZtX6KozTIIEwP
ArVfA9kEGy3/HA1pB9kYxF6qa3ocnO+mnWl6KY+ZgTtochFq2Ln+Y8wq05KHRPIAR50zAjpAVDcg
TX/tP6TphtqUJbXRXbI45ujEfLz/sz5vaU3hgfx2dsw9fPUC0zzfKNdI9zHmuU3rEfm7v3d/J4Ih
L7YX/PBNRyDwfwlkGrfizwsLDd09VPLM0ccEp1VLrSVPi7nHyIPLQRr3frr/j20+CiqT67mn2XcS
MZKGtp/2j/wudtY2N5VDVkbVMZTOSlRn/1OkFwwdG2FqQiD12HjkOUbe5r2Y8ALdTse1y0b4LwRT
Evh/2Z+aP0M9+RD1BFIcZ0Oe530u0djoU3l0EMQft+0HJ8y2vS/eIgZZGBryGNF6zI6DaCGwGeQq
OAi2ZNDaXj3/P8nO4SSApbf9EvBxcviy6cTH05o3UyAq4DchaKneSSULrV1hZzOumxyi1v4Hsyk7
Ih56XwZqhfluWNj1mtXrMXPYOUzWZ0uu10h/k5LsAqWJDv4qT95u/bzZ5ngOWNhiLllpDdptFvZw
ZeTJwp5OZz/tH8ZMb2gw0oNucUtq+ysRbGsZQfLYw3pxfjvUjjMMJANvsqPa9rXCF9oNVhxcwqh1
DHrYbGGwtLw9DImMCvprvG5LjB9n38frmGvP16XmPq+lL+lTKFr19PA7Qtjco+rPen9IWwgh4o1q
WFmAaIKhmsHsI4nByETcSCZGxH5EaA2DiIoq/GSG8Yt88Qi4OMzPfgF1DPg2a05OxzNn2A7fYh98
a9jjbMrnreShO3l8erjftJjDYL639dWNZDSPeZSQRs9DKQVx1I4J3INRx5YQ3EfkuXGDHWlVSLH3
MSCSWfPdq9M9ggTjML+Y4mT2iNwNLliSiYHMS3a0LNrsgSkEuGAIAhuABNQFeHrMrhQuB2gMDj1B
HIwXGHpjxZdOvF9ubn8w+zp86aFwiNeAo7y4OqLNDREnJxMud/1Ff7hv4+7RR4C40B7K8jVw09qI
XRBwE5o8RgqkWQXXQB3khu4Qt9bSkkaCQx2H5iduIJTPuxXjaB01V9W7yZ/LSv16m2QjkLwoQx0x
4UnBGgPTUgr0AWJLH3I/zIiI7V5DeIVPy59Wv1kpePK2oLd7Wk/93AaxqmHQbLOrkoM9uSX4RNJH
29X4MGg2b9JpAB71N4VjBLGsFoHATgYaN4TGIARNq3U5eGRzZZ/cjIDkRI/nXNk4VQ3mJoMDhfZZ
QcL1I9UPNrip/G12Ygnj00cldD1KVYzIVL4Qle3D5f6Ds1OpmgY/HyPVBl+kaoVb+YF8oNXj4kGr
78pfAfEfwn/DButfx1PLGolE/e+BDvrrcvxsm/lXIPIn+Ye1dbEoOcE3NBlPq2DxltByL3tCyqzx
3juDKFnu0OqCaDQLJ4mwHDbePXS/WlzViYlRHL+UXa9SBAilAH3VHLjDvPfwuzEv3GqfNa+csUCk
22+rI0uqhBoW5A+6ZnXnrnzURRBFcbqPG67fflQBLo1ByRlXg9csV+Nxqhu6rU1oD880zuDvoUc8
AHeYdx+u271PMmhpQtQ27MSwEUVcgDzFtg0YUI0l0G+rWSvuDjpRs36z26s48LPqDtrVyR7E9fRw
uxkPZ25QkEQ+iuzU4UtpJoMDMlVHkDWiBfIU40bKfERb9Tyro2RlVgacYEFN61JybwdZlISWXpZk
M8JDdTZoyoXwGlorZcguEuxgYQU3AttBgOx/1SrTfKEhUsBAHVEz30Jp/AQWASC94EXG7E6b0+Dm
vViuTWkky+egzR4vYi7dHgiisX5oHE9V0EvZ6mJpiQLlaYS9BUEYgNreAvYDUXilB97hhKnmcNBh
XfeQwyqfW9xO83awGU06zfAt6qJgCbBMFGlwK5ecw9wMitnZCLNzajfQZE73enWrnRhYHcNih2SB
bHaLDbL1UetnPrIrLt9IQoqZSLsHm4Dq1dWsMrjfAjnhvqNAXizwuFpJQpBPp4O7Fgh0vx7srch8
hbdCVL0WaXcOaKtG3Upc3PcxcbuzxuoKHK7ZlwTCSFRaKfZqgsfGIbXTQcj2NqPjjuJTlefK6Ra3
BjQHuJHyc2ojLYf7/XI2ehw2b2CVG1G3rfbtSYRL5iIIHEU5QepaCo5KAr0AxeoJz9BhSN9dDpOW
ihvBycIQ9fpJFQdzOPaZ3YR4HgCoSRMYg6rZfQEpoTvPapQoXlTHFD+qTlycVyerLSspHW3z/ReH
GQzlhL8gMHdDc45BrzlkbcBzAi87o/Z4v2X0UI6iadu4vxiOj27K/KNO0siOemreTWR3qUTbtmZi
oy3fm6yCcWxB9k+IQ19DpNrjMqQELhcSJLpQHGHwDwMfyuxrqKAr1DbBTd2Cm/5Q2rQ3JGqrZ+E3
zNeGRrMqYc+ddSOQGESCDNNtwsaPH0dfSFludhLsH8v28y316h91uJe7X3Uq9hdVnTjhuibby0kT
4/a4bt00u6vPkL4EiO1eKxASF1qb0LZIFmggFH3l2GivCTDB7SoZR54TwXNbQ7TYGeT8uNTdZAcS
WruL9axGZdgwn31pbt6DYFwM3U4ANSQENYttgZ7urRYqI9ckApkY8SjCv9v3c3oXjIjMOG2/3a2G
fe7I7VYnrnljNHmcDpazA4ta4mAvzNhs9qGXRmy1/tGmxHC8+M+YWduwI3AB8jo4xc2+YaJ5XJMa
Q622JxpXhSNeviCECQzLNtChCLy2l0voawwAFwNE+jyDbkSHYZQmXlafTftQ3QE7bw4Uk2O/Thdg
ig8x4wHisJzEyddExIVjYGcz/ImLe57PYNjCc50T5xcZf9vIv84kNIFlwhV3I3Cd4XMjtJ4Mnp52
1ewpxnAk/doGxKcguyFRcIIRNMIB7lg7QNALswZLBJ6mMUhyqw1LZHyyx2XE5DeDIDSIdcFtd5gj
Og0kP+u7wh4yQHIrR50v4ARboDoCD4gaJqc73KzifaEsZpX4Eu6UEauJ2ST2ZFcbhOjgtiHvisDU
0uPg6/y3/w9rur0BeyHZOteqXqwerg79zagzfYr2ofCjcOV530/cWadDN74tt+kOXN6CPUCzJxbw
0AyrsK18IvgFzG60iF1rKoyTaMvlIR3slLQmXCvdukskMcja4vbB3AFCeSsKCLpS+GJ1ybPLxMwZ
xhegPbgZAqXriFiB6eJ+NjEouGCYnKXgEQyBRKTDlh82HGwaPm206f70W9VgUA1anfZw0HquL4P5
dvA4byxWH5+dPliYwlwfnHCA8kVnwLlOIa3tNUuUlHtCzQNjA74bYHzHZJLGFgJsWt0bcLHC6pO5
QXS+1GIt+gqRBoQXdbj8bd/VIi4UBn7FEUAx3GbN88xLbKB4igkI88+cMxfNPFJgoRlWEKJu3NPV
rGaT2JIVaMl5FeJWHh+FL27KgdylxLJnyrAOwm+MfzNNPVCu2WsIJ0EOk5hvTwVmZ9j6l8f0iP1A
BStxs+6isb+/1anabB1nE0Wze2odZ3ed5UO7sd5+TC4aTRUsNSyj2686CbCWjY9sf4wdorwEuwkp
rxbSWSsLzFstYpwv2A8vxfdovAriqNgc43xCohEriLgbW8qPv/R/tKwsduIhDGnhfZGneVzUjYgg
U8Dm7nze/ahSQ9VzeXzAZhqr7E/aIFi6SEkuo0WneOdIjNtIuI1/Am7RAbcApcUVROS01EZAzH5W
JSRzEFZaC9Dl0HgEPsQNAZFY2BzQD9YJgV//fpi9QyktIPbe4ZqzkujcSKIzkJNZa+fX+RFMbqtM
PwTRARKOFEvDu+QHvi1yLzoFtNDDYb/LCRIdBA4P6rl9Wd43+7tV1V/E5nfZ6RgMNAK0QTEkmroE
9lRpeUvAsGtuWXMqEh2cSPgHhlgCHcQzu0lgfmwEaMQtcoiTzUUy9RYlDINths4tge2wer6NWRUM
Bw9htCEIgURz3DAZjpccF9+Dn+ZAYWxhFYhZJYdy9fj7Dzhw2jfQ3YVDLHzVGVY9zts66ffO7u/3
4/Fj9+4TkoDM8BEgcyijb/2ZOgcQ39B+ELQveu1WFr5IvTtsO/iahi48boF+lb20UB4aG5IukvtY
fyty43zCKUdJhc2GZ+s7a3tm6sQGP6G6aR8NLQ/dyor0UqT68hprW6E9CGQ2BDETQIrKeEzibdLH
KOIzc9uiM9bknsJetz/o91qno4x3+0Wje9/sfEgnP/ARqA35IbWhaZ6saFC++J4gWoBRhojse0Jb
u59YK19iV9bTirw5aEMSwlpEGll2FAS6MUPZ0BJHYiaoocmJCLNqK/W8bKygF6nARFbNDZuMJY1o
3gBq6kYzxj/WKTpv0/Wll+/dn91Bj62BbV2a9dyqdEbr3np/W00+pE25fMbGJM8lFNMiZL27guxu
ok4gUTstHthJK15sVQzVTrD2zSamWBVFd6wf8XSuNu+7sYEB4KkNKbsCIb1nCMyDCjdH5+5ONxde
u+wRnnEsE7PIww+bFbFklZfUQfXElrS1SAkaTo9mJHxIMygZnGhDprOreT7YOxKCU4B/I/KsWnrh
Ygw7upizNWC2kOsDTwx+YzHvN2bzbjtOx0DIgyOQX2ZGfTFzBgShB7foF8T8AIpPLHxnpiovOBIj
8kY9yG9WAOuIcT2NIThnUx55AixVY82Qxs7TK3cfxrVz6moPolAVEYFSYKtLdFmCEZSu96i/6+z6
Fx1Ok531elNarkDpR5KWPkKpWtSEAWWzAj4lpdtLsWAR5a4TWm8hyZpGWjjXFtjc+/FHeUrRFHj8
QCaNK6+hyYSF8ejPzkbTeR5N0Okwco8IK86f5EfV4VxsfhB0QdY5WdCRep+/TRIP5mPGL2K8DdnX
AXeOAOf73+bvnSmO2GYwACdM5fOaDnhTR2zV5pcOVxw16FOwUQ1liMb4eNSTzplOd5vjpfGUeuhT
edQDXOXEW2TA5BHsw5UeHOpW67uhebhz0AyTK7Z7oMuNGmyJoXSTjE+BUHn5ltq2kE9Ca7Y+jNei
VZyvF0OOmz/EhZhiNC9o84IzepdCdAeOSBicNZIGcIhQ/by23a4oCf4n/Leo/YkpL9aDjM/mtzEQ
GiCISTiZcRmMcE+EK8GGHqgnqbOSEDKSKMMfzqRxN6G508IbtivauMYsMZpBPDa3bWNXDJ7H4Onz
bXui0TL8Hu2B03pGbjLgx+5hNhTksKEAsYoRRcVSe3nNRjWrHbJuhGEAapCqfdx5qSrn4SlXn+i8
dd7nNlUN1MbQR+T4niPRz+O/kbp2yB1xhv9Ij7168WeXg4pTWzXJEZeH+Fv+ChDX3rhXQCU86Ge6
k8LRDLqMRJ/KHzFONKWjpavJ2ailM7z1jDU6kRtIKG6M3weSovWi/HilsLoB3FHHjLBOitORCWRS
VOcGkkutNM3MWguw9EYs/fGd4oGSe0q38T8UkkQgPkyyawDi/5C7GSQQKI3nxoEWDU3kmWBQoOSw
DwzcTkTft10Gxv5O2yXOGe8PGOBgdJzpif7pEqJ1d7dp3M2b2Re7bf1z6HxBnvgisgXUmeAhcDo+
lAd5QCqdM04mByStjsSOu2Nj1otDyMngbEim/A8KJl5G4GkgCKR4gNHDVsLjlCTMAsFF8L5zHicN
nVvGJPJRUw1I7/JeYeKExn9u98tLqkVwzz7tstanV/tf+PZgcnn7udRERxmVz7NbNe085nWRIrbT
u7TNY++Gt4j4XWq4G7AnfBCXcZPZrwCr1jvu5rG67juX3f+i4BDCgee7PX5VPsbML1ZNzEBWcBAC
XzER7KKlzd+mFQTwqjqTQsaaFpTGHqrvh5pI4sH4cjzWWufuoav9mmDKVBuMwPBuVtzw4DOoWLQb
V13MufhBT/JwxLPRdKwqxl1D6W7HsMJqcO4HfxNnVe7gF+wxiQViowtu261X5lvlI/54uBqd5V6N
nT9Wt7JmD9xeucYV3BCQXf1WPkQRaihimS24HkRj5yaCdBC1ZNHepQMP3QSW9u/+K14oMbLxHW00
csvByOV9+/umMzrzGObR4aT1ULuWFxIICS/WBfMtquzKUB8KA5JScKcYagFJZ9P/kJY38l/8j4CU
01pyOCmXV0ZDXn+mTPFJMvl7dcg/OXyb3PM/0qtkJ5g4ZAQZl7MgiRBcv1JLkGDFYNN/j7EjUF0g
lqwM8JVEkPlsfN5vnLurpMbVS5ZjqgoLR3EEigDmJTlqaCmLEkkvkMSgs5qKsLPL1flS51HyAIgB
NYzGFlSHIWMqHTACsuWYWFQJc6b9G7lVJke6SYcHRDyC9LaJZbvCSxNbcThes9/j0G8O9j4Zadje
729Xw8ni9lPq7hZFB7ENst0sxrEgqHmM5QdAa4lb56X88XK3u7nuLsaaPbZ9IQs4UIaEfsQwH2tB
Unkdk1Ed2PQQO5KJWP1lE0L9qz+f5u+m0nInkUpRfFNlPOFl54UALrOUrBMRKM2WiT2VGPuTC5cp
rziPsko1L1Juc3h8iLRw7xWwSiGnSa1Zm3MfXXhLKHK72c90Ci8YEo4olQdOJMVa4KfaVkrS0XYg
QnVNDoGanO3n77TUnyJiRVGQg4qr7urXiCy5nTnOP5IKychQIAiB/wDkbwFloVRqnGcXozu1JW5k
LLWf7+JvlT9UR9IfXZxXsd2W+vPUu9CskYZSm5hl4an/o2F5ag2SEnkgLtTLeHFNvK/OzhKqhGwB
KYEygWg1pAQaP2p4dpqh2fx81H2vUnOQkxbuEBrn71j73tY7Dr56Te96LVaud7lUhbEmntdm/7eN
+WHZXR6mH44LL1T9crpoHnXNbjXyynNgHUG4nQLSHHNphI6DtAKQDkI6Ag8CZCQQKIel/XMak3Vb
68bV2lTHJRGlG+2eFCIT5+hYDQzVk8oNi3VB6TkFZNr8/HTFE+z/5p4rs7L5toG37ADDfOffow4g
TzbS5uVmdzV6SMsLmt/8REJy0ulxxyEkp1hg8mgQnR9YOrocT3VsK09/wNrmKyZ1yKRNZ8B6gyYL
4E8Gupar1Wg4WDws8kBXsDDz8SUTzVCzskD4QPpkc9H43Wg6tRKO9X7b3qUBdFtEKzw4ag/PQFgC
C27VJkV2Kvr97rkzEXPh0fM8gpvVvHDEiGxB2KwC0SQSrWFmURrbqpkp6EsGIMGcqePmBinQ3umk
5GFHo+vR+dssabdejqdzjG+H5YJDzsYeMJ/2XNu422O0HbUHs09p7PG4LQ9+TAcX7SdtwENPzB56
FXWuWKP8CGgmOVoYVhCzC9i5ultcPduOV1TMCLAg5qRhWOLBezn2kcONkrLWGiXr4azzU+8L3IbD
vIsm8i6sBVcT4DbZa/epECWUMl2yvhTFgtiTVisXR25Yt58tO+QjyIVFo44gEXbR4ggEtBxxIcEt
G25q+MmoMfl4jeSH/s2aS3PiNAWibjFwnS1Rli45XZjuuCXYH+BdFwwk+C2Q9JYXMSc5zNuqkT8K
waB7Q1gY+UV1xT5J0mzhgWnwg2VLtr9ApBMGw/jl6qzV0FA0ODwGEmhk5QxawIV4aMB7r6mPhnb5
bvk6z2NhjfvZ0Tcvn31b1F+smKRF4dZvlsay64P723snC/oOVbczb0zWs08Scf4I/81/CmcOxPUv
0P+IBgHEjYOQOKoLgUFaHCw5EqkTIYwh1uIZIUVpuy9WXy1ALFaGw+L8VfVwbZEwNBcN8apBgKWx
RgigXp3GxkVJ7Ev3bFlp7zsGwwYFaHZm75mEtyn7Yj9TULZizXFzyKTosC0bU2uxl7v1w0NruJzp
NH0pf7lfM6+1wGTwyIYDCJFj7SQoAbrWYTjNpjuEjod7KajVFKSEZBlyL5koZIYVgjHQrHNhQvHt
txmGRff8BRCKW/PqDHAH0s0r0C4awiseRH8IWuMzAZ/al81EZ9PcMEgN1Qmb0Q27Dv7Fqv/2K2NA
bGxnErpVtRkM6nROF7tse0/dxuN88QmCF8U0CyzY8+Xob+snsPlfBjAgJ8QHOpjM4BrZr+67F/PD
H8g1HYzVmEXd7jlE56W8AqtiiKjOMj88SXFUhwelx7HW+JUVmWaj9CcPYoCbh+bn6p/Vr26xzWKb
8Zj3JgGG+2H/PSMdRnnGIKhzuzBK4pFTnEcXwZGa5m0x6shByMbzJt+mGTivtr+22xeLz8XaYpfR
TR7ZLltPD/8zXFxoP24aBWj2RxroKDqvfhByR2aXU0dKOSDI3enuE2TLmi+FD20HkZIHvu3+Nshr
3qz5iAKIYYzlpvdskm1xfUNXg6Xt70sDUb5jxNBFFqjVwDYrQMRbtz+SkecO/qqbjx9Ym5ceS7vF
JOmAgU9WZrfjWM+6tVkcJsP7+eT2E9+QnDe/It0ac2ecIM7o1ECckmoLvJrnm/u0e0XHL6IDCDdB
ptw+v/a60glGWoqhQVqIEixljiIykkrsi+8/ctxO5FGcEDHYS5DQMYY0iEXwxJM4Na7Hs6bO/ilm
x422ocat3HZjeqBq6f+ZFbAxRlL4tRWSAETotW4m95oDsO1hVBoEMgHfZkL1IyacdNLW/dVsv7uF
CZC/mB8zIfx56I8BABrxeEkZMAYx/YGv+GJxvUMechD9s3eXjLumP2Xl7YmpYYWsUPoEmtwkJqJz
hhZJpjhqVzFDXagOAsUZocTAF0svY59pXCht+YbeJnMRdIj9Axq/mHtucZsoOw+0uq2Dv3K6VfXQ
nrbvn9ZBYwS9kBmcoEY0hrJBbNMt1YYWbDq26s9i0hXPPovJKTufh4hBIKeJWkQ5jcq6PwR1MWGQ
zy0nRDRRiwjTZoqm4X0ezZdazPBX3G4CIdyRlLF/xqSEjnQ7R9r8/28ElnmRF8MKbZaE9pqtimUW
w151Sk1cw83joTn9oLsqkE2+IvqlSXxillcgASLmkyxBoXazxbXc69uvfos0izYQM0PUq3vBw32h
hBpqCVfLt2IzPTFZlTziv9tdzq/L1LlZI5tS44iOvrC0A+3EvN5J1T2RPLeLCa9A4A++5uHApbP7
m2H/d9gXM6/mpzMYmpO8BQ+tM0aAsJAUIHiMRcxGXR0khKIAMUo8SqbpOElJQmMW2ydhKZET+K+9
UZaDvcLpLl4Rw0fVkD32J6MMnWo/HD7MZotPmkiCndkdBYdfdU6bfU7nypI8P2veptV7KiEEAghT
CSA6iNiYmUvLQRQlo2Hw8GxtCUNqRNxHCIeFXFTDPa/n4zGmkkfviu1W1/yiR68hD4OlCua5MNfP
lSuQRKwromkbK1jWX6H7qtTJDTpULWqXPSukTe1cbRhUnV7nka14bbwL+UE2kRZekwTmBQ62FoaW
q2I5iJ4ErYBDsJLlOMqWhS0EC+J5KQdtgOr58qR5vp5SRe289GE8v2ECLboM/nv5z1JT/1ngsUz/
HaD/i40f/6L+R5Tn+XCQ9YU/ZZUxTAeA+U/xT/QH52frvTYYw3X9N0xjbSEaiXWdQWCI2qNKsx/r
fveG8oqR5W2HUlIqj4J3550Zl1FqLhoC1gv7Qav1uvZp/X2fNbKDF93s5aiD0/+Ie8a4Q29zPXuP
tPI9yyzHMT1pLpaApAKtVY5qutQyyzOLrcSZyQgJbNhNM/LEJ7Bb4Oar97Ex+VR4mJzwo1/P0hsE
T9y0bSy7hdx+GeIMECSFIm0erUikRV9rvrcJXGeVSQtk4n/z0+Pq+m36Mjb3inkTedkS1BqyhevE
vC3HD8v9btKbx9Q/5MO+AaFgbssc05MIPMEKQEhD6CqiBoExWMLp7kWnT2QtF7SaxnVKpxVc6I1D
c/kwSXPK6PxmX/0NC9AdKQQjbeGl2UWrdpSMikJ0tVH82DygT9YkvVKlzjh6A4uA1iq7aNYhj4ZA
8zRrUuOOmBIhDj+bXfT+2Nuy1lqe3OZYAYCa2TPvzDVIaR2DZjQeFIi6OEN1OeqxBVquNE+cBowi
/ZqXtvPcYVtVcsPf5r5PUDtZhNuquDui2+9wrE9rcLLwY3Y7nO4HzdXyAx+lwdowGMiPmy4gPLav
Xed6neXwu2KQD54jHfAfBrvbEw3WEWh+LGI2k5KDaB9SNAZQ01yJSyFHQeIULxIIyp/d9+TUTHVB
NqLS3Gi+9+qWMzCIM3Fou+yXDP01pP3S2k0dlHf6fbXhLO8opeKoyahoeduZVN1s55E2l1SQ8qh8
hwxR9MXj7N0/KR8ii2TiGcQ0wbN5fdIdbE7cmiGxDpZeC3BeB4EIk1AG9BA/cCDpQFmX48ipEhh0
JdGdERCEMZ2qqQiyHdvRhbg/TzcRMhF/TTaj+480kpe3l+ecZQ6a3kTK2ZUxW30mgyXcrQwQiSJF
B/mpRlGJuHU7DyHwxmA4071BGqwgz0uXUDWMgNtPCdTOUSG6xoez9ghOphwQJJssbyvOK2OULK3W
GTT9YcVc/uka68FtNWrNlpN5jP6iHPw5oAOawJdRHRBSgGgJ0TjzQAYy204EHF0CkpIWw2I5LfbI
G7JkSQwUaSKB7dwWvSKVjgLD9UC0eJJOY7HxLKKlYQMLVh3OWanDeXjR0zo2U2JrCJIgp6ERF7+C
8t2/HhtizjPaZ0EhHfaHHaMvr2vZ36Y8XdaXDRak58Cl9rDHlu5YY10bsDls+2xtbbfzgI0pX4wW
dJ7v4+wdk757fz7faGGECQ8zoGlb1srPgeFEbO7CBXdGs8w47HCUAuyX169nhSV1fhUrYTuAWRB7
ntsNUmwAbBVOd9kUdqHdyRhw4rIWU/kJnCqIcQ8c2kYACTANiE/7sL3KjuLzxk0jPmyys9J6DWP0
noNxmXsw+AfMq17OxjPwzPWQ2oSMBp0OMneam/7joH97+0mLLGGajYKUw42N+s8sjHWCm57NhlX+
4pkewd0Fpxx1h+xxAmfxIGzhgVkELMNFqxu6wvGAVEJ3GVe/8hbB+3hQPofU6+LkEfgm5zDaGkO4
B5I4WWuzpHG1Hg0+YWx5kFX3nju4dHQUYWZESISpx3Tida/lte44WXi7DuEtUSBFAXka3AbkX5Z8
c1AGAsYzw/J+nHLOi2d3LWV30UZcACmbeUibnwHJDiSQA5/WiGFeTICl5qFaGSwAI4x2deXtevee
zzzB0HvZRwgb5h4RA74tZUONFp44NRxSOOj0mtzC1OvE85qFWC9n69tquFp8iOuwWDuNOUYUDBEF
ECApRXAKQrr0PPfNY/hFliPOyrKmu0O+W8SW6iwobPVCRMhg6RGM7rChPRUgbgdhR422cZJ/Ongd
UtpW13kVQsITQqH/mLV5MIC4OxWG6lqkM4NK9wLVBk8KzimYdVWH4lrRjO5pTdzbxGcQ7BXq00/r
cHzUsEcbeTKWu22tDo1Fb3IbHYpCdlO7QGttgajkCU50136XG8doKNNJA6Y8LPL4b1FiEA2D0R+J
BW3u4JllUuDa6LujySwz8+C2NDEprDOaDUMYEkhOGnxBgRxWrInjlL5QZCBSD3RPzyphSDoImkD3
hAwMm8G1/2XsTLvTyrE1/ItYi+EAh6+eEiepVJKOuzv54lVV3RcDBmxjM/jX3+fdryQOOG1XlbK9
NRxJaA/amp34ZTIrbKcnjRZ89Ie7hNTxypDLf5Gu0hEnZM2lITHil93VWDGpn54u5n9C5Tf1OB3q
SyL3RlWvq9skurw0eDz9Wc1Gm7uqvvs9PaAUajfrXlMZChVBy7vFCStOFM57p0BQ8T/dCfD5qn05
+6y/YSpJYf+xfD5d5rU/1HyMGIiGwMDkIPxPjSLITvZUMabEFw2tHlaVmSBOGwUggTnCnAJccqkn
gxaH7vsAb9Di/GZioB9mnz3UyZWn6ZfrS/UPXlzQGW0POZJp1mQouAMH8ZefamaTQteaUYB28UoF
KraMXs1CRJpzDLWVI6zAADAwpaaN2aFMzIkuziXuFQudUtYr5OrsS95493cCw4FEmCULN2ZWlKmN
g+P+j6sbzI32wwsgcCPaR1smtn89IDx504RZBvpD5opH6tWRc2RicsqL116vMnSxlI8+c5mCmDE2
RzPigt2/UPCbAtD51QCAG8kH6LiKbmY0PBKAVn29fXxsz+vP/AQqX34IP4G6hAVFqQQDNXVVju84
MRCuBuqXdr+Dg9jByyBNqMS0WPlyL2wkdB4FyTsh/H3JCDExnjcR79dyknD4yenoz0gMNxvCy0jB
UjaQXlOCnyUJNx94n8azu3n6xhwOXwvR6JuxdUzpGsL9jF30rfdVHFpSDuRjEE32eNLU/WUMltP5
sd3i7uT+dn+dNloVRrZuhZeLbVJY2BIC/8IyN63V6ZpHD8OMIaIkKnxOiGQIloLbpquwZX7J6/7U
3/2P6eUYLZET9DejgpRTTuB2Zk5gvdye3HN56t9YXe10tRfpyCAa8CJlt2L6r2YS9WiWZ3HfmdX1
tN/TLI9OmzHlBNvAqsCmg0VwrzBjcI95ifPHOl+mVYBZJ94tS9u8Z7SbO1+oraUopn46D+++Q1ST
H8QOTgFpQrMPe9HWSn6gu/LUvxWXIaQ0Ukipi8OLB/qY8oSEBuWvO2FDvDZbSYhmTaT3nMNsEncw
YkMxrQIBbVjJmP0Jap90UD7N4DNhhKB0rHeQfZA3rKv2S1LytO+QC/qG3FvQZV0KUjds28UjBld9
P519ShohdAFcAxkDhX6ghss/+F/dJhQ1USGYHQmMQEwhnhTHA4kMaf+CILmpezwZ3306Emv3a+5t
NCsrgczXqdL8kLSQqVCthJhWphLQXmjRJJ1u8xMFGp1OOtJN60v327EM0T7pDjX+sGxhDoFbwqyI
XydGrPwdilWP5d9Bl9sjuNkPa+iQFsMZVzaN7p5u0kY17V3INg+lmgYvLB/TAqgzFFirYLJZGysU
yc61XpbdYtXM4djN9yRBeUbB4mMJSqo3FPD+OBaNSgQN77ZvwtXq/Sy04RgTOJQnDY8KBdrU0OXb
Yvbc8BChOPF+KLfF7t3iv6HbdO7SrI8XBGXzpgB0fyUAdb/NnSlDLsti4/fRDuPptred77r17quZ
HlWGHtPDkZBYQuA7O3669YG42K1PnBo9z725wYnMKo0ALpUjJ1ee3Kk8TpP6WbiysDnbHIqPj6Mc
Z+8AcDvEyBRuThxlG9R2qUzJxjwD1hpiyKycjj0n/Sgz0yQuiKhcFj+KcVdky0iRMCNAI1AVJO5J
puhciP5+Hc80deBiDJFxZBqont3TGy4P6N6XwkrB5FsUbCmP2CgPYBSkKeWa8YXZkkLGA3tZFe9P
1xGERE8/rDeambZPiF5dx8lkxAuW+DG6XisAQnDgTFjkG1aD1is6fGJeVw3sdX/R5fbqfofpyc6A
zSGjsB8berp3M6g3i/Fw9BnudHdL2TAGTFMQvMRaIZTBrKempHr1qKhZCV9BCMQL3F/HIRqFyQbX
BF8RgLOuACbi5t52f/lUIz2oXOPyvqTmYcCww8gksUAYZLouOa+8wCywhiYyv63v090CpEXXECNi
P0rNgBOSZzWsiAgGgVlAcCBMZpp3HGVIGrjFn4Cgo9K5LH9mljIzEZI5m2Bz00HHTqwZB1gQcU0w
TkI8mohAqEUgHBLcYt6ZsWHFhIR+w+Xo4nb1weMT5264zz2GJXjNhCDklQ+Oo2II9iLgG0w4eDkV
wzkMxuhczImmrI4vFWyt77qTzfXd6HMMuP69eIgz7tTcWpPKgzedGRTmItDcZ535kvt04hqGEZ9m
aJbDC6uIl36i9az46MrIh7RkS1bOrYmwJpbv/OYLEgK1w6nefWfO3Rm7KGUc07EFirvzPDu4HewH
Mhv3v8E15sIm0mQucw8hZkNzD17CwUGgrHFg9Xi+iWcbCQ+T0l0mMaXXxF4sOPznDlQwm40ktiNj
UrL4DEdY1RXGEe9ED2uuMTSLwi0gGDdwJjiwvTy7/9cbvNP5haE5qlh9qbnLtV8PBkeG5nQ76w/H
rdtJbLyAUyjH/CJKwjgssoBBUHOIITxTnKmo6Zj9Zlj3domGMX40GaFwISNIPIrKTXVENoPB1QXR
L45H+oMnnZuB3BAknYkQoeNYBATFlZk31AbtDqSVdVc0HhNbs9a0MOSgYRMJfnaezh6v7AeKHqEO
9pQIr642dH9j2UaaTRZNPfMFHslX3ChNiim3OPLHMo8u0T7ntwj3cn2MQR6PpXEwjguG2m3FN3qe
h834abIbdZh/jckVQyiG80yD7VSsMyTQ9TNigbSIGqY9a5C0kNcCbdrub104kE33PP2z8XZ/WyUS
6u5CNAwTFYQ+BAi5dGd7iCnQDmoWRLtB4itCwIHk4FWT3sPFdv+uCR9B7+r2gssJIK69FjXkzLQG
gltZF5lLollWKrwWXhYr8mDdJDZ9pVHxv0W8l+tjvDDY73EQgwuiNFw/JF5r9dBfrB+e55+1rRQi
UFghjmniEOMmDHiTQkUANwOe78yT4mmWJyZCkcL77vrdvPcRuYN01q9AIzQ25LIDV9vH/mgjdOZK
RmdvQgA9uXg4zoMQIleQ0bQo0BQhqlAkDq5BDT2Gad1JGo0+kLaiNqfn09u0zQCJsyNekhkGnyXT
NCoy9iaJ6vqFYVcx581OUJY4dO5L8Q3xarWq5V29GN7G4pLFCgIYQUqajsbHK4nhwSsuXPA4ID2t
1FhohB6pwUMlVhOmCxtTZza7DOF8NWuWAnC7zvz8+YNRs32T+cFL45c2J1AtbA3ndn6YnQxn8SJK
XjlyK2Or5FGem9f6Cz3CprQ3JGCo8dvhoJoXNrtdhtPtwbAeHJ8g7fUe+8vFdX0bbz7C+5RC405v
zjrpAhpae33xeK3XI+xIBNIUAVraUmBkf0pIa0cyq4u1DQ59LCXkYxLtYexjI7y+aem8h1NrGAeG
RAH36wxlJJe6N4tQPIuIwEioQsAkUVoOwGdFeCBQpmwhq57yNCUJAgGakojXEUnxmrbIkQnuEPAm
zUsyEKdM0ytWhu7q+ACEFC6mIHmxN/5665GT+mBJfrEvLGwiJJrRdRoRMx31odzuDEcRilYDghux
mf0Ga3V+IbodOkU2cg+4sJ4F4kPRXY/uF7eL3c215uzhKXpAeMm4RZj+MYb40JUA6G4EaNyImcoQ
6xTmEYMRZ0dS8xPe5tM1MTLLwzOZPVnfijt+FAUg1ghz1krXhqzULRF44AD3liBJGdycxZ06Zg/g
S4MHAqJWg2qiETiEheA6oBL9IbSUng2SmREgmTeQeZ0lQ1EryGgVMPg8XlwSZrMH+AbJ2i9HMBWT
nCwwjljIHw7aR9p2fT3rTrdP/V7ckGtqAXGNyU6EnwC6m//5oJCpZ4FldRjCqDtE7vO96JbdIA50
tQCLRDEnQ8ODFwhSHBSATHsaQRTTKLpEfPFXD4LT4GWZwvIEFXAmDUjag+rbNHYih0gQbjjgmcro
5pCRRf0pTNHo82h6O8QGxPANGsR52yONzEJXB4uEPaIsdx2NBIbjQTWZ3NWjzyumSgoNKAscMaL5
aV8QvCBA2pcDLCBWy259C8eof76+lqxYfJJmlhTxSK0uyiacpSldwoBYJKNlqw3F0MKQrlHCYmWa
NKkIogkyg2ximjqasoISqc+MxXgiLC2QpOCE4KCHEscF9tCsjBkKqRAP8HRroO3IhjpEkKCRoVVj
EaSs+ohvOshmrxHrvwIVeM9Q5W8s4vvE1xFh9bgy+3+5qoF3B46WhVrVzXR6t5r6ahTIlac3QTn6
SB1MTqBpTLhp2YTQLBPOCU1opEuHdQmCokBICXQKIInIDWg8zgDHhXr8Uh7F4Wkc8xdNgwFAUhkb
vdO7yQk1kzc7vgd/maNrQbgZzTv3gEiyIeHisJhOUBrPWYTMi70OZxQQcjuk25wXv5lC4m9zYte7
T4CkcxlWLpRk/iV8uXm/vGoWYV2vIkKhaBnFOz2zqUD1iOJTrAVwmFnsCnyszvVNsDWMWxy8G1KS
XlI7uILJP7pA/6ADb7JdKJCfq57nsN8iLR8BifHXRoBGqNJy3D/fbU7mywvajF9GxTVZ3Hp3PbsY
cH4MUfvj4c9OPONCHkcZ6PFmN4ryD2LYJK7ZHxyN4uZIVznnWUVllFTCeNY/d93MAdb14FTb8OgX
p58zXsYJIBepVtcY1Y4iVU3fHv2rQQ8/yspDxOEH6ipj/c1z7kaAqIYCy/xP7Mw7yoLsSEhgLo4A
quFSCiSJcSNAVBQcYASc8thE2jnXLg539B5W0Ze7Y9mvpGk6nTDHA5Wkscymfr9xrwbedJ+ZNnQi
iaFDYhre5kND6xVNh1A3lZ3U33Wd9kqQIXaZK5Bq12KKhSRhdvCdPzXCLBipwdU1Iey6r+Jd3gTu
YmLaNgHaA40NdJvb3jGUms7mKh+SJtnFrSWnx6JFwkRVunQqkaW9mHCg6Unu5gZxT2EKpzwaa8b6
Pq8Z85P2F6qqYfPMELhuiKU5rQVzu/LXitNar6hP1HPWR4SZ3yXxarY8d0Xmt1edm//Qo1FDu9U0
xttpb48NP0jutjDV1Sjr326u+o9a3tP8lZuV7ECoHggkAHcfRdVftz94BOfliJAh93DIHDb3gfAO
4aHZ3ptt6/pxMp38/osbvGiR3tPN+d3zZ5rEvZQh7VCax7ibRYurXmIhVJ1UQK/8gZOf2pYlf9q/
yEARg2f2MuiXx/yDkPGHVrJ/8bkFNDOENUTTyCaKzosI8K0m4G0nxUDDzczk7dnNFbiym+o5CxBg
4Yf9TmmxQVejYX5irCszlt1xhDImZPOLivj4HUB+XP0UMlnYpsSR4shpLo9f7qYp7UKiNMn3UnFa
MVtrGq7fbzvo3LjwXRfkkR8uW+qR176zdiSBwbn4En2e1GOZDIQQfve919Vf+5zKpjyQgkVR/iRb
UStgNSeSSjpVjRNpdZ8jyydP25PB3YVSNxw6HS/1dnchFd/oj8Dd1Vj7e7QOlNRzL/fwT8KttIs6
xosewLuaYW2Ep8Dd+uQ+XWa6mrNVfE6FQ8HrZg9NW0/ORq37k150QrloVylVgxcKS1VoFjcrsCD+
6akB2J7DIgq/D+OjGCJlmY+M3a3Sxbq7dWddjapzz87mvnbJPc6Hl1Q1TA7/WmtA/exQMXhRgnhB
UDe2pK139EggMoXCQW9gxdgwEORa9NKezVYVPqG5oqnIsLQnIZSy+pH39zjC6YDjwWO6+4KStcTs
SpbKsNw47O8w2Ltn3VW8ER/1JZVrTRZ8OFsGlRp2fvQImPnILcXzK4CL7kx+HH7gej74BCaXZz7i
ZpQQdAWDuGPS+g06giBtp4WoKI/QFll2LA80WbxXQFko5zz2KFUoBedV8FR4Lr+US+6N0u17XWl3
fjVwr7gDIQbvvcHw+HWP4XD7PNxtWjfeg394QAoNVn3g8e3OX0zr8WvtrKWMm5cbmoFgMzQxaVIF
bibIggz7hginM3o2GIFhYIrJw8FZNrHl5ew5vEkQsCAQ3V7o7uE6/NTkNXBa3+wFAfCqi6c1RZMg
fEHsJSohMWCHE3i58P5Pt791PASANMA3+04OSb/sO/s8ccMqUK/ikGd1NH+yaA067fXjaPRRvVL7
a7uzPEnjqcb+P7oFLeeJ99Q9RZflfgqaKDIgSOk/3EGMJk8nHBq/GFd8GLrasEyxQJMy2OL8DU+d
rUacLJGONrnyX5TsZr74Cwu491tvc3N61z1d7ZZfSJTUlg9ToMp9x8iGx6Ozmj4mr4f76DEouZpv
ddoSMjW1Cl7iNj3PC2RlbaICoSApjABN5tZoWZ2stv1LGUvD7fbK+guIm3dnnOj4DKGz0VuIL0JX
uz/4Y5I3EUtegTDBG1IYi7RHI/w+e9S48J1Bfu/Fs77TyVO7N+7dTeIsRn3T//jMIdlUIMoQqULt
QN6sZ4gSJxBSaA4yWb5jI3w8wON+BvJDaUHtso8lJiK01JtpSzQ0xWeknszORXGPK/PY2j0OIyxJ
pce+X8YtZnIcAWFziphl42QVZEuE/QH6C5qGtEI9McVTjFKFxWKK83KvluaEyCumTp3RZlm/n41u
2UJf8l6O1hpboxYM1QcR6b4BCHu4K9nPCokjYhIPFQ0uRsiDrGI22sjrX47CePTej5X3IWk0xV7x
OGELbepvk2fpBR3U0Z2q0V+YgPXN4BvchAfGsQL5Gxz0i+UYJss77B5p9/nv+IB473baW8w6t/fx
KB68IA5J/FLX16f9zlnrH+YVQ6sIuKEgttX2/CJV3h0d6JXNbPuVYL46guKeZ/iUUxGPnxxNMeK1
9KheoLx0UX8gKR+n21vNdUAxXfBhgUbgCqLEG+G6nYu5NIod7ACy5xFoTxB0t4PuCVkt3tWzvh7n
JWBztxBjwHzAgsAhuPvnf1zPhh/tAXoUiv3QZOFt58ODjn8or0YmJCcwbA+rJQLgMCBMBzxYdYEh
3AGVTscKp9VaaGFv+m7MS4VhkuzNj8JEwVxvqKBf7D1nE1w17LFBdjDos2/zaPS2XrEXYfnY/RQX
ePxjMV+l65KgFsxUoCjvpyXgHDzQuX7of1RwMJMRcKgKxGnW7Xbzed2v7mXuQ9gmwaNriWu5PVmc
p7TSo2yHTGFeGG/i5TxoT17KLmbcxBOaUwqAxgBFichYjXv4xBx5t4lMBk7omYCQxvQqVFv2mNa7
m1fanHDkYIXNMyRi1whKo9Vm4+2hQWF6hjaJZfFE1jyTghfhXz9WH4omMEIEw/NFb/HudcL2f3Fn
G31Kh/fb2KNb1S8uzhvePD9sJ/cL+havpmmROzCZdx6jshd3cc5VeVAURw9Shpd0GjH3ryNfUNqw
/XAyvj9t3glMVGEAE70JrVnSnho0ZlaGaSrK98eZx8jIeRmSqZ7kcLEP9eXoVnt8USooYU+DAEWI
UN1GpL0bpjTNS4gbGQUNoukJ5cICweEcNb9d4b3vQOqP178CL+N5ICHUyMmA8j785bYC0lb38w/X
H/gr0xeLaP5hMvmg0VzeGQ6zUoE0E5dVNCHFEQZu2JtVH6ixfnzD1MMLo1AZIGxGavNUQfhYTyqU
bNINzwRTdyCf6uuQ3OItiH+cf6UhbQDiluhd3Gz6aVlo/PQkYtAybgq1RmTa/IAQ64EEsUMcBMSG
FE4QYu1pAX4cNTG53eSl4cneLc2D5ONvrD25RqUAWTUk0KO9jjGkXOihSPxpCkJhjUGJCFQm/bPl
o93V/5SGyQPuYuIQqDnysIPQIJ5iADlypXNBg9j2UOLcJYCgSqy+4A4ZXDGXIQXHkUU1CE9y1GGE
gxFv6BoBU9XcA8asPSFecXaNwjqiyPiLasPhM0LdpDNz/8iqjrdh2nJzH0pQ+UWbdu9g0wpfUhrp
gDp5u9zFJT8EMM9SvnL+/FIQIOFARunGXRNwI0BwZfyjdONC5tPv1WCdnmCggKft9EL/iCNDF8e3
LtQ5LwYXd1Ld7YfFF/40nSYXokum8dEWdO9ApMjOdUt9tuw7GZjawcwfauaBJtmp7dXrMA4qzbB/
CNQ1c4WArtxqeVLdalokFg8c6fbxDyfE9SRw1Dp/PnctMvEcrUfujZXk5ce57jrjRoamoIzitAiS
iMnUVZvnHdwhkgdV5ZAACD8NSNmuk+r5IJtHUcEH6VeoQUDtI5VxEMKbVXFtbGzzS2hk62nj6GOr
6ugmpbwxtIEoO0OQhgGNRkCZ7dUYSocgBB/Y7myv3Jupe4mPSEuIvmDFodu/fL0/fXmYqMtcSRc7
e9TnQPUg9nI39pWtB9ezwa7T6nxpnqguVSqaleqhcOw1bkggGyDUsRS9SASqkBCgBD9mS4mVxIet
NDnhSRNYgbh8d59YsKGZrJzS4UuTF9pCTMNCW0JMW6Bp9PyTv+nOM0nB4WVEMVNC/yJCHZowtC8h
UADYoNXrjd2Jl5UPBsZd7u7kBFFd9fvViEmQQ6u01R5NNs+bioUQhsHc5Hnqvi/GwTSuXXW/1E0k
eNxJ6EI5MFpUjQohfBs1mFqVg8uMHTfXv+EnFb1DStiKx3dIUrXH/1J/RMzgezWNZ3JofJNEVAi3
mf5ndj3SM5f4pcDDQRi5fBRjrx+upxIxq5QQIsTLcrRc9D+NO4+nnbvZyfrpyvpjNH/3ydheKses
nTVmqS1wKWR5/U+rDHSazkT+r5UzUxIIAQ0ROe2SuF7/+34QC4/pigpirRwNSaaVJhb50meZH8wJ
QJz5AQj+BiuMXuyXZqs0RypHHabHeEWkOtpyO+zMn7bb+932K9ItuYqL0IzbYICYIMDioCC4yWsI
WaG+eABO0OMwZoKSytxgLzDOOxBG6vRcktgplqJiZAtKjoZmLxLjdOZHBebr1ghKtkdTuuEbT6w1
ti8h8QRLvI3E85rZNCDMMWKxGOsEt8FJhc8k/CzNxr4DArUhDQ5J5z1lt8R4iCA+uulfLNSh5F6G
UPdxsBz6v6nT4TWzFwh9J1CHdVAdhMIPMJ3YxSuvoVHisIQj4+wa+p+PnA7eBHeIpumslQiySiIR
uBnYH5B3yZ5H4Kcf89JuKiC0kxPBpmikAs2c9Ce43fBk2TnPfYt6h7eYlFv4j+dxYVI26Ay6nUGH
F50Him/0Dr3BdjHY8ARO9A5ckIQowKtZXeW/UP3naHw+/J042ASI+417VMyNXKIRLWk50g5z28XE
mt8jAb6cH5xKBoaxnGcfATjxYQxmEmsGv5ozyQLnGgDhdm566iV73qXRRup58VAbRefl7lIlynIs
EIc3vxSAj1wd5roY+gvj8RPIC0cwrhj88UOir+yNFEf5zio+Aa13TJFqN4GDXRR4QdJuJRfndC6G
FA4EOjWQa03yjAVpQz/wV2M1UvlnKzkLuWRC5fEASVJqDO4Q50kCQoprRjVLct+vEYoGInQ7bOTZ
noLjUueCKqDjj7kO9TLeUtecGdvrAuQfsU8nbPAgxO5GgPEcDUJuwV79cM+CrOEIbkIEC69eJHZ1
3MUBjVCEKwLyeP1xrV4QtbMvXMUywW89E3qFUXyoHmIUyRvDYUe6ig7EmqdKRLli8b47tfDoKbQI
1eIzQxQEHyvvmN8B2XXO5nHjDzg5xs/N12jht5oxJFv/XJLGlB3B1mY2paxSj49nk5gIKuj6Al1S
gc5TvylsN1Eq0+uF7ibApZCcZkzTmOmssH+TzXLKc5GezqJUNdEgDbRcNoHxc1PLvSAmg8qscePn
qqIVXbm2xuDcok6C16oZPY8qteEOlAaOmRZDqdjsUBKy4EPvgqNiDQkBsRrLu3DcRMDizGvpeg4X
RFlkTkHD3bs0fUNehJKdMwU6X0L+xnxov6vdsoeWZ1/X3/XZz8zzWe3j+dB1v74edZ+7dailmH+h
PObI2lqXQaiR7iLgBam3rJ/IrEBFkKboGeNNSFRYENYEiD0fybXzcSLypCBDTbW4yOHv9BsuzvqE
4M2GcyihZ6st6fDROEethJcOD6g25Cotkw5CgZhcaDgQJ1p5l1Y6O+Vj0cRQrh66plpskNn+u+g9
35nDT1ZszO/17mbffcsViU026NQkHuU6BEga42lmDv9mEffoUGIpZXO+Wer2dX43kM6swKRBuTIm
mpxwWrU0tloodwpE1X9M/zNCPrQwEaA9i6fFPAtEymzYxV89/dTmBuB2rJ9pj410INTi5puKC6rz
xnRCw5TTrDW2nxOpBNQ6HupTPZdHANgnfR8rsUrmpdPbv0gijRDDvqj+02n36ezpCs0/6K1P54s/
Z+3qY7tbfXRN/S2KAwQlA7Li+rj4k/w6nYk2Q8m0+1RvwlMGu5g41xd5Xh3EKqr1+YY3svJ2SucD
TIqQtwjUp9TL6qMUlVRSVoRSRq3HU5QTefGFcgyEFE3EOcV6/jCOSFipKavQ+Kgw6ea72celVmqE
h5KYPfQvtZ5nTQW0BrEXPK+4xN8EtGFu89j/lBR4GLiUzzeUgjPiLPDSw1Ac+h/4PDjpP5+D41BG
u+7N+fV8cZJe5ck7DKWgpme8ZM575sbN5a1p3GFvTofHp+vr/RWs5vPQVpYzJAuGY3ZXLytQGxcJ
fH5iBBv7cgj1751cT0/mjFCT5Z+6Cwz98nMKUrXW+p1ksBm/Gz9PP4Ph3Jz60cv+p5IvEermSe95
Q5oJvDhlki0G42TDq9IXsQUoekKCcS4QRD9i1L58HIw/zCpRLdMoaJP6buapaD88BdJ+blxtDVWT
5n0YpNDuy/zAHOEKKaPXRj/g9qVpiaVRSdZocQcQ6RaXZvkJ6ryG93GyuDH7IQrGooJJCQy6peS3
qs96fT68RG1O3/WG59KV6E9KAb4x9O282FnZ5TAUvRDXv484cHf8gObz5O52N2vNe4xD/5ISzja4
tNVd2hign5UNzoKggQhnWXaSegh8KJflw07T4egxIH6gVnlQLJ6CIgjJVZAuiQIlAKXhwSpbQPR4
CaHWIyDSIN4sMDsb9i5v1hfWAxZ5dNDxbXrDzo84D2w2g2nMddYFBHoYCiLJZKWOFObeJkQ6x60/
CUmHPOCmIoriLC/np8mr0X7Cw6Qt3NEaLN4R5P7vDcp1X+zr6Q5HA+4e6gx071D3+BTq8+JxM5vc
tm++QhJ4A0hn6UEIvElXxhKUezgoo/4/OjdDqOJerhCpeUyNxrdLhAgSNAlhEoS+MPlMrvIRMQ4h
A6WFgD7MitKn14iOgyj0OrFJz8S0gsxb26ANYx0KSbOEtEOSgkAIvAmm22IYUmHamVxQDFzC70F8
vkPTASHriimiGCYnIkYIRKMNoaMfvLIXKOuFP6+TkjuPXxiELJ4Oaq2j9nocwzm6RWp9sx20W9tF
+4vyl1Q1DubnIWkRvIIoIZR9lggah5pxttXULjQvkWF34INoBcbtbb7MhJz51UAcH7sgI+yofdfu
fmAEz4cxfKYscxEBlnagmCqOvaQtw+YIhL/+43I50F0AhS9E/+pkqeHM6kfik+AWKhm2AWxSEM01
IcFmj8QkeU8XDANLMMDLY9Dnn4g8nOEI5L3unbYf0paM9nqdFngok5wo4mAfIJ+SWwztrDjwOSNq
ydwVu0wdYk4EBzFO72THzJJ6qlg+ToOOA94r7An7OT6lCs40wwpqOdtpHY9XwdvvD3D2LGaigmfX
TLP+gHHhzMKp7p5eZ9RO9eLO127d71XaxTHod6te7DVszEGtJ5NN+/GpN4vrO+EPdxdWOuYbXcsN
R+DMPiCwieGqhanViHMKRzfTgRcOJXY82yqP9nT4bfaBDqKoHCNoF7OZ9m7s2St3GjGZCa2hZoHQ
3RxHoHlM0LsGPb8JyQv5oTGBWogs/FfMSvcmj/Oz4Xqi5THzQxMxb0BGAoF4mV0gexz8JFc6IZgG
PykgNxCvdklD8ibDFPaA1OCieZVfSoRB8Btaf5kNNNPUfpidLxaxOeR1ruA6qxfqi8utuJBwwL2E
LGAdX/f8wGNg1ey+wybuuImNMmFGTe2NBxuxAQFmDmCoM+mUXcXq+VfrKCAEXtbThzTnZp6YjQaX
YLhqfP2+Hq5P2o/9rw5RYFgXhhgXne7JAy9j5ilDI1Ei/EQJ5jxDvgYBqiZ5otRpXBcXUt1vo3fN
6tAfOM4w9aL5QDHsR30IBI6f/lr2uSCTcf2sm675mz0zjooZQjWNJyjDUNcaFBU5nNb9H6qfDMqv
SA8clcqoPul1oxj9STLSDpHrdHMrrA7z26iS9nOfnFacYXQCpG4Hj2eTK8cDtyfrWqf4QC08lhxL
FIEY+EAC4XK6daDFx4xe2N0Xs5j1l5O4fwcPvI6zcJj7LVZYaJt+Ty8Zk19aLCc5Htysy90lIUDV
U8153Pr96pop293jKRVEPjfr3odf1kEFdjso9Y4GL5Kz6c3v/O4Ry2L+lBRUAEg8s1ts7wPHqRYN
6HqRAeFAI/4VmgADI2I/92TtnZ6rThbk+rf3w/FEj0IRYGMFhJSCYYZwhVZsa4gRjpcv1Bl0tXOJ
QXNoCacAHt+X4nzJyF1JlMKdzK1KhwekKbLJA67r4C25b6iHl8vaqAXMGla2uUKKB7OPtv89tJ96
dat/U39KczBYN/Xz+t/zk93qE4wM21Mulmo6NeXexJYrcU5xBM3/9e3uCs4vEmthBGKJYKnUT1yD
EaJv8bjv3nyb9B+ZA7dOaaqP2fw7ooKhIvHNk+PLrTsUJqAjVMJ06FYDVmMeLjleo+NjfNieI+C9
3ZUEozHrsunNlP/96aCrve+ISskIQdxwSgQ/3zhO4tmY77B3zGVYcUt5SXmQnr6PXP0ZyHD2dfu0
0INGOMuqobq3Xv+Tt5dkC2s5mWnXEdyvPRxkEpaZP3bK3E9W7ZvftS0HAUMUEozpmiI6DrQEIwAr
m02ktuxYaqgM6cAtaEQ5fFy/H2tnDT7LE9BTLHmmmg/ItWIDGzpn1hrGJEVMVXBnMNuj9XtjjCEl
VtrjoAmWkDX375E5vlWLkUjId4S4fNeYYNcFxEKNt3qKiQ77vWypmRV6ZK8rEmGBj10QiCzimY6C
EmVRByG9hNAjySz56tNxzKXyp9h14DETkO+Kcx4IsvMAuZvNTu5u0k2si/8urha3uv52X4BX2Pd+
ng1w0eSthGE+xGTEWpviH/vfHAFERBerzdl6wunhqLZtD2BBSJV+e4y69uoM/XPHptbN+8UVZZNM
uWKzXjLN4az5kVz1HgaNnvh0RUqNQCge2Butvz6MB5f7Hx0GUG+SZ8YW49Y/p731hcsA3ozfd36o
4qUc6zh00GIcBeEnDkPWkB44auL0QFICX9eJnZcjPplKXS7IxnJiAB/31DQMab1bspnc1p14OxYt
h2ta0ai04tBkKCygzQpwNIugdzf6LQyCrFFqppuM2S4ej1kEd3e/XH6xSCd/UQxMouRr2F6fqFv/
cTPS8TlLBFJQHNfIqP+JgY/5w0s8hMAHid1hizhGvthcLn7Tdo9C50JQ8Qcne5qkz5NjZgHDN8gR
t2DuV2QYzXA+rcudawPe8xq0u92jLqr3sLyrWq269SWtyVKKuyX6D5lm/IFDoJAj8Jpm+VphdzMm
WYRBrhiJE+HexlD56ExsDMQDQDj82sdO74HLE2GmoXU9lIRkMS7WDk6ISEgaHocKf9qc3lexE0Oh
2uUo5Vf/NUNBSu2i/aTi0hY7aTVGxDLSDse5BFi7WilDaFlgjUENlDXpCwKVVz/wmRGMpPlsPKgG
QxBIWiACZRzEPFAQ09fi+DqVka+DcUqi8pAb24Z1v1vXxy+2rR9bj9eL3v3sKt+sZ6MbslKeKMXs
iz1xlbTokqZyLZ7QFwToGHshLIEmLyH2ksCxRggEAcoqYYMGkhwYH+Jispi/JJk8n9zHZI69/mhz
ezL+Zj5RFof8U6ZeSLtfHsqM1OSi4CwxVHCTY+7Hp/es5OSVIbjM+TGJQwKgTJqGydPgzqREfmOp
ygxJgNVLge50s6lhn8wEWxqxKgA7ZeYsqBkWL0iDbQmAL+PG8mIdxNozoY0Aa0lBHUxr7MX279Ar
TXGjiX5fCNLLesfpMypKvK0aQxs22WCgSAuLxKkhI+AIQ4HwP7gFA2U4/9LtyodGdF+JZaA7qxGH
4pKkRE/JnNZPt0eBZOcmAyEwZr34S30IMIww14KyopFi/EAQpao+cD7FuAogpFLxtiXCECjyaUR1
LDI+/rKZyApA4xuiBfhBGpeEwPsHKMO05ROtTpiDi6TjBbd5A8RZ9oGEAx0CpAv2t/7EO3pjMbhk
5k/xRm/xuuIYHU7PJr2BuuCtwa766uOdosN5/2E26s6uNKdhBWHJBbc2QPiKxBpHUnHEWtaBnh7V
qi9a3mu3e+lqXrodXGnelCWrO+AtO4baDg4J4UmzBDgOHJhtV56+hVpa4YhFMwiF11aqdsXhKcRS
95wNOpEsz4hDs+vqndiCls5WGw1c786uY6MChHm9nTtxL+2LbphTYl0OGfJ62PFJw8WqNx3cbRbT
q5j5YFGDBrajIauv4+klf3G5dwWlkWnb4qJP3a+l0x6HW56tBKTntOZEI/NXmiwsJCP15YaX2bTt
iXbPqxXRryo508e0swWw2aEGBWht6EDrggDtSE7741Y/LHzQAR8N632IIgAjc7rHpAVo7SYhxOPR
/pLB4gHBWURA/paVGhdtHtOjYha4z9rEoMcxYjrUAyt109/dPT9Nr9LQHCmDzQ1hcxCgEXVrxJUt
FeCmFe8yhAFLMstEIpF8EIdguh+JCve9mTrujiQbDamg12INSe8QdS9MFagBEvP5qAiP6SwU0ICx
4L02pK4+tZfapUoQNCmuECdm8/EhAkDTx2SBSu2fSAm00aCn/ZMk1kJBJ4jR0JZWTEBTChg3mYla
MXaBTk8c+lievSEx3cPlW6smLsRhIbA36PSHx1uJnttPnVWrP5hd0d4UFa8dBoVoV4waQnFJinTf
ggOAxDcdtMILGYANU4MA+1Bbphck8kIuiAmF1IAAiyg1pikgkqUKCF6WAUW8eNwithdq/Qcv0POI
QGhmYgJjQQcKmohGoBYI0MRdxSxD6DvC7KC2BQ8qgmhXcVF2IJKxvcTReEySNUbgca8PdLOgRbcC
vxOwIh9Sv07Jbv9wEt2U7HeYPec45XDQqY/XAG/nrdXzeDe9KnuiIIVFLRuIeT7YhDMRTTKHhGQ5
uNATL0ns2Nvb/S1vNo9hLT+Hn2I2BaE4ewkBd3j+6Q7ji7RrGJVD5tbUmccwVTfcvsVcXp5Xp2YU
7loYd42BcA3QBmcyXc1IMJh7xn3/GGZrUdhlbQeO0it8eq5EnEa4+EkZ/wBYncBVTUTpghcJNO5u
1YFmUCmYMuOFcmFlg5Cq1kXlRBQIApOlByKjNyA2M+TT2fxWfQWJgDizLAhTQnHbeXyh6Fj79qeN
DMq3lFFyCGOOnAgDWm3B3GZx9FeJan4UthtZODmQvbd0Set3XGtmEdHcFTJhfQcPZMvNSk8BMYIz
dwDtMoPgQz/G9LJ7LkXkdXVwO1jHiEbUYK9LEOeOfzG8o4/iHMeoQ4f1Yni3uu8P2rNbrAcu7kLn
wcFwnEXICNDisV2dLzgYI51XnPkSL4jtibxtO3VNMfhJAM6EYXCHI6LCU+YmDbWezuqthjy4YE5i
oDecd9BlxUA88wOkgytwJiaEAwESbrIbQjnCgSZrmn7EIy1no0Iz/7R0kygm4erj7k7bpKQAYpum
R9w0FiGvE6aKPURHZkTNvEoFUYYsq7yY7Kqq6d10dXt7pe6JTkj3lB0bEtDFpLHmAEKGJoQkhMTo
l2D7DK1B9vfI0oxh9BXtARkgjIiRJ1KyRkTTiOCMc8k9Rrvedlk+teZIXzeMxKJFCoLgQlogIWlv
YOrA7r9/Gs2DfqF3nJBUMcxM25ec1FSXRgi1AWI+UmJuvYnPXYhxviIq9cfxm4MdrUVV6WDRAySr
TkfxtXL6YbXnTAnzr3BrScFe905w+GnaxjFB9LF67uKcm3MBkostaOb68wb+pCupuH9isHz5tR5Q
w92edzJiHicNnA7Emd8JN2KI6iKKQL4qiL8FOjHh1FE2RpyZRQ5p4qgCdSXSLW/c2Tgkj6edEQn9
3nqz+DTpRS2QKiKQKmRwbyNiWUgYiXQ8IknaAkPf8pkltdgloXefuXGQcH2adSoPt/N8uzfGp6iI
dfZOaV3LJyDIGzB6cgu6O28g7F+EEbyIoQdfeFGkFkxyRTdYQ5AJOJBYYEkm87+6HEyl3knvKhi6
Cgl64u1lwXk+FQmnMkX8JaNJ9o02djkVNRG/TkYeBXtio9GohKmdaL/GRaauoVsoN08aZKU6P550
p6f+sZhlcQXm68qxc/TITth9KMfRqM3NltXgxRhrcd3tPbRGrZuvcQw1N2c29WgiUwVoR1u7dRhW
uTEKlN1zaLAjhWn3ZTGHDjVaPMdqnRAQ8UiODXs/pAZhvqQ5SRBXb6kni7EXyH47lc/Le1EP2SkO
UUZakBm4G4gIre4Ye8cMhPouWAHKmPWBCE3Z+ry42ek0gQlnMhnCeyaQmRDcRvPg4fbko+5IIgTi
/p1BMbtiX5gZQ17/4Da1Qbc3wgo5GhQ/zxbj6+6uM47ZIKhRuDiOziEQkMdECm7GB6WAdDHFpe1x
tK8dLSwt7R4qoPQUQ2roiTOF9cJhZEk25OeovBdPUSS7Gb4f/mO/iMEW0FI96kQCII5aWq6Dz1xn
IPFk3HQUoq4xjwvBzWQx1LBPteH+TX6IeaxwGsxnZtOv4+nK3Impg5DVnnsOEtGPxK9WIyj4r93s
y+QDYShnB+VG0ccxa9PevrtEU9tvRLgyClMLcDhvRgDdjuJ8719zqYvvrelzf1Q6AxC7sNAcTDn7
H3bYy1I3x+rXekRSJCqQanrS3mgjJLGujowF8nWvYxhlUSF8CIpr5qLxujogxpEZkHzaKnoq5ZYX
192NWRpv6rNW/4LUyKSNR094pF1mFsOyZiyxi96K8nG2UEPu95cBuI6umqsOHm04W10y9xLjIyBl
UgVXWOXryJgd6YlpXN1pNRG/JwYnJIjhS4C0m4Y0UugaclDLpB9CwzsEiKJoOqsLq4XYVA+KZABR
EuS1ot+A+1EjThnTNyRAway61x3Nm4SoEEQyw4JYpvA6ZHc66fsebLdfYwcAFUuTfvvJJP0S/4hA
KB8vkOofzrz6+NOTZsrpkkjxelfEHEP/5QpZrfsnuKqr3de1CJqkaEz4PS9bz/3O4/XzVdqPRjn8
pmIL5IkIwhgb0VfpNDF9fvitVjKKr7QVOMF449SsY4BZ93jOELhcXTA6KOoHraPemJ/Lp7QSv7gx
F4HPrVDmS8iSOkWukTtlOggoDRan+oF4ceQJDH1qzRc+Gp2McS6S8tMsERHmM+DidNH9aNqSEuRw
LYJqEUYGqiI7L8k+F0YZ+PiFKqz7PdojNDh+qksEkLqCAHHWtiAMaaSIWZf7CarmXOuAj0c6jAD4
grT+OpQz32hg8FPLYK4RP92so1o0Tnt0WhcLJklza7l2QDvlE5wNkjOu/yAjZwfUl5zbFy+Qs6Fz
06/UrDCOzJwNCDkRAoxIgoOvMnMoqiOWWs5jvrJk6zwNx99415pJ2ZwPoXZOTXBxhEfdHE8wCJUw
Au6EUYUAzR9Qol199cCOtt955G6+IR05gt/ooqLx/BFocSYvRCRk+TjULjBTtNU5vbtJGznoWdU7
6n5U3PYMfzp+zlcuiZyLOejp9kwqkjj79KV7ZzIriDvY3B+n7jb6ZvKILkw9WlQxMuXD9fx0y8Fs
37qN30YMn4Iog+jv3cc5vzzzkXrFGBuqJ44+kFw1jFRcOmxOFL0JAcm8xKOeJh+OZpjonoW+IapE
7Wgb1zFtf001KT11RvQ8LYW5vGQr5B7aZcYB91yBXCmNtDfwON+54fhd/mkJkalibkHA1eiJ7wmD
OMg6CsQqI+uL/BdRwlnlgKQp/NB0CJc+W376v/Ip/pinJqX3KcVl8VkvEgt/kthQE2FUwCxraH4B
UiscxeJcPpA0QIpVsoDlK0LszHSzwcmqpXuq7QU2nUlBSykw9hKkSYrCItBDLURjuSfheK8LbD/N
T2KeKF9GR/cZqhTID1vRUbu6/0/XuS5XlSPr9okcYcCA+YvBFBR16Tp0nw1/HNW9u83NGGPAhqc/
4/uGpDVNnY7QypW6pVKpVOo656zRXVFhm9NZjCkQwkTwouO932aXtm2ImA0DSlh90wLDLEE4BLOF
hlu/GOEYQpLwj69zdMxCw+PnGV3+qG9UEKvdLoEoUB2FIN6dGiJxkdPuoDIZrlE11Us+QrCc7X/n
obly14qBIsHM/alOPOe8UWjYU/7f8SJfR9d4tpbvEx/BI33zfTw7vuN8hRolC4kZMfoWEf4rM/Mj
VHw4Eu6s3jTclFSSN8VZH+FQwFV2c1mjfgCJsAtDmvoICax28E9AC4FMSrj9AjIGMxrmg2344Y24
iMIk5DHIJuaaRV6xjgbZ0xYcI3S1kDy6EqF0C6QoCgAH6hALBMbHKHhhJa+tpLCyC4GWSCaC5FKi
4lIC39LDixiun3/9nKdbSLI5Dzk9OuWt2ZqZZWxQJnEMFFYs66mBLWNW80pgTBeJ5idrMuHuFjRw
kpUaqdS5ECwek3ZdWzm/ZUSCZtoB8y6YojCvpRBEuz63FLWw2fkmnZ7BHp87sidE/bumoo91Vbx4
ktYWQiQuL4vGJeblIc/P6pU8kF6njaPxMRNOhmibpQsg2B7SjIWzhohGIxFwjvmzWQmyKYFbR4Pa
jkDVBJK4z1dHHw/G3hnPE45Xk9qzFq1aszHDzDlktwo3G1iZh85VQqLnEgHerYdVXBDWwUdZeKg4
6sm0r6uTarv6DZx9C75VyqWaHV0xPjT3eKNV5NFtv4WQGHx0/nbNReTOMbZFUQhV7vGtLLo8bUsQ
DTc10dafCsA/AUTjSIfXmMDOiJpzaIwbCN1niPpl/4po86AlI2cMJfsCcxIOq7N5r48/vD+uPVnV
IRZH/YUgMehrvwPFsoRyP1H+RSlUHJgOWqFDCfLCzdiE6FNqtnDKoGlIhtwIw4Ho3coTdvCOm8BI
SFGQmgqWHgA3RtZXd98f7X2JpRrBY/yDRBK1DBC84OEXz2QpZrYvqiWqupC4BpAcxD0uaWzhqgII
kiMx0EKAHUfJiiO4oyj/LZ2v5fI6YYcFwmZ0pncQ2bohBD8tvzuUln1eiDj7LWQpErj4E5FFCkhN
KtDx3g5UZjt5Qbgq61K4oYfVvG+nz+7xJti2OVDrQ8uDhE4tlYErFi+mapwus5V181IvbC1G4Wzh
8LBjNJONyVa1cKri4Z8aE4xDj2Y5K8AeYDm0FkI0AcTAATdHgk6zMrE6PHiG5EgNE2oPSMVKMA5W
qyeEbiVMcLRI+RKnm/kIXt2QCm1T4TXk2z8uWO+0/1U5aJ4oArfnqLUOqYEAPZlKv28byKclAGGk
0xOKwXG/d+6egxxc5nKLcgWhW4eBvmAv3o7NIHOpMfOH1Pun53/AkU7uzG4u4NBOVuGZLlx94vsz
vs+B5ui03bkEXZSmcHgC7g4DIKHslSwQBzd6ReQSiIuKbmYqeE/OHn1hWpxKZckWa3TvxdmrL7G6
xrXnW3/TpSZz9gpCFDrcLBG01ncic22H/ImxFUiVVijcfj4Pk6yS+xLLLvuywzu1NqSn+RSxMcOz
PavP+OhdvclLQ7nyTiKuVhz+eevgyYd/4kn3yqtqvMwxDyGJYNZBc6ZoTzk6sqT0VSsnQE4wWnSb
P6cplI6UJteyDNRB25D5GOaPx7JdQ65MvadSPlLdOaZBRNkFZk3MP3XoI/TTSDhvsuqjflxQIW2e
Y+Yv7ir3/yFs2il8pXejsIqXHNRx5kyqcS685lPM5XsVxoPTcHx9dHo3w53sdsoGuupYy2h06E1p
DqQ1a3MnMqpBRFI3KZB6Ae3niCz9vCM6MG4rrnLbCnQPQc0qH1xw55r7ap3kqgsTqOFUDbxUC+jd
HHBLkYckrhvpm4uUpJnTDFCbdYskvnXqfET5lPOElv+QbdVruBA1AXY/ex24vC9IglYM2sPN3mZp
NtsQbtXn0/+9dV7pj8+qTH1IaS+57Xr4VELhpQ5vRouMHfzjYpLWKvzRHvZ3+ojMkvtm8mYb3y/s
tEdrjM1imGFgcsO0b2YmphsaDkSWBi4CJH6NWp0UEza5Mlrecq8ZyuywezqQk4D1bBxHGWGa9KFV
N/dsyYMjBrgKAiFEFwaGICiJsEyq+WPPk/qATCtOKq04OQh2ndFiNPEEh6kedn48PfrIVyK6veyJ
dMdhTpvPP/PqPLLrJAXOzP0+b8rib9SgIqLIsA3kOQHqvWpiKPkMIY+8A3HwI8wgwvtVcy2hjPJv
uVPCVn4sI5xUkgc354UZ4A1xoALPuNgRaDsOMfjM8TPjEJd9SQ91aJYAqGROzp50B2IR7eoeX8bS
zCVE8enKiEW6FbO5lABREpFB6sBO9nm1Jy/4NIbILn8kVh9oicKnoUA63GZQbU0SffPd2g6Z9NMY
qnZu8PZ5er99k+DuE0JysYUI5M/KEZ4XujzGRyqLBTLFoEQaiLR+TLTNrUZVu21/mnq3dsRDgu1h
W4/ROPzj8gnB84HxksK07Y9zPrda2SrAESbCOR04qVagIT3No1bzpNQMUF8h4vOuNcFydPn06nMe
YYeXcMRRCdWjFrAcxvZOn374G9ewUWFdOnbNh9oNTvr5UC0969ViGxYscyB8FCgPPayS81oyefBY
EsrEVTYE4wOGBTiBud4Dp8wh69nnKFzLFT5+3kNpSGP3CeS2eu1AzrDEUrt5STLMl38gfXHknO+q
t5tCpeeQtQfF8pD+mi8STbphZV3iUY6adck2KYp0s2sZRXBUbGoXgenD6Jb6Tlw7hCxnrmqV9Ath
obLyvqmqtHQK6YFzzIkMcyeRKqfhKrVuaEQMDVAe3sjZNinhlKlgggzrO/8rCaUwvlcHV7AN7Moe
lErhupgfzRguanwhS1nKO4XORoD6LIB/ip1WuMXhp0R0BIXqGTv/Pec2CC0CycuBGFobZTidxZN4
+xaBhpPELCCIiUDhX7rIrptaAQQn9/A4hRm0g4B8NyZK1zqsKsZ3M1Utfg29Gec4RsqitjU+tAw8
ukZzRj/mqUJlTADO1dXcJdJqDdXCAv6Ri+E1eXNzGB8OlTOp6tdI1ZDJT7MDmAEl6b0XxIBjSE3X
gLH3Qay2lknY7itA1VO23OCeKgpBcLPa+iLSV+9ffe47leJxd61yrTTQEv5xi8ymFLoeMekpsNmT
UModUukp+Zufzn473RuNNFvNexa7knLObTHlzWLnJ5V3by+FbkQyxlxLIWAzhuFbTlkC54jV//G0
sfNLZHnzSJzhiFpSBVjIdMMzF0pCfsBWnFglAdMmGxLgjyAlgihMNO0fua7fPrr7UmXCl1kLSVrh
4BHBmIlAiAQE4A4v7z2l5EtsGrqEnNeIKVdUl7K2gVM+/P962JcKyfwWkheXvNNegDfj5ixgTnMa
VYC+NtCMiNbsSrqKSYwSzxt9S5CakOrmRDgB88tPGuMtrZw078qcZLdFzQLJy9QgK4bezRqwa3am
IbSxqyYnX36gYm1zsXvUBagTl8CugO17stOalJMygXd12JK0sqvK0bTwXin1z7qRAAeeaDB2XSC1
dlszr1uOaCpqPuD5+2cHz/jnwWgejyaSjOUKgA9m68v8qFs25J3yMgVQV4ZJL2lrmQLmtiQhPJvd
J50wMpZEPJlNopB3RzPO9IAuMckT+XVV1t0qMpIFuPskoVlsknF+ThAFGwQuCbcmfP7avZhSbg3C
Dx8Bu3P6/Fb6Q8whwNYrmnpMRkQIWdwRAoUQmfWWKhurRK284DjouSPy7JRXZa4FZxGWip3OArqQ
xJ+dAu/kjTOZLj9dbrq6Bh+bUJYkZ7fvPvrGVsLcfIGhrHFpSTo1btML0+Jz894WWp1iWytwJufU
MHuFrYd1WzqO1+oMZG4J9M6gNSKeysAJPFOUtoPCZQvFWDuKlNaH+vk/OPn13XhYn6rBwO4xdOih
/Tw/N8c9kWRSh2slLAlIpXlTNcVYJBuh3/5B0SQnjHiaprqbB7oIdC1CWvg0B4mXhSE9jgyz49n4
FEywUFUd4+mcAkLDeoMsBxkId87YlumKpkM/lOYUwOKA4W3NMZcCT93LNhkyoXAgRp8hEIsPgptj
7BwiHFbGge3irBaWEgig3vAGYkWBuB9qWnauR7WVm6ySVETKXSkSYCMTtlJNbfyhQL7Xl2Lz8m9i
gNE+V8dkxd8PpRprALiI0GaIylRxsGa8Qm4KjLAm7/UfRIUiR8E3m7QoLV5gXE0Rqnv+7/O8xA1/
9PjrC6BOzY6K9+yUYsaGkRE5ryJyuBIcQZfdWpNM9xehZ583pxtndvmezOYOD3QmvZSElyoAyUuH
69GtvvO/n/97MFhTAi6pcSvHHTvSxo5gozlJ3p0GKMDV6kvICA5HbFVWlZgrHsVNUtV/mIu0wO5q
BmmQtSqQlBnAnCj06iMRljmbn8JKHioP7j7+esIzy1Gtth9yACVLuy85CEUEF0fvLtuLdwMaEYxF
ZJUz8bRw9XTRA6F/0G0C69KLsjrwnxhntAthweUywpUZsStKAgmZlJygAlmJELhWckGy00BMttky
jdvGubNVOqFW7sJP59Hmypw7yxRyhsjag5uVkeZmzSYVOQvsXSdrQm7ednU1VjhdlQ+CXQXN+qT4
qxdzbVS+ppmB4ERrdvBQsSdjfppJaCfEYz2cJndljHUkEgiBcX3A2d7WbA6N4ZVlnx5Gj3SkGPah
M8MWhYljZc18l2aVQvOCqjVadmyS3kVrYwSNAaoo1TN8uJo0skySoCw71xJ0Lj4JQ6qsSYHg3hG/
uT415vuro09vsrh3/eqKFlzEHAuKUBgJLBJoypXRWFOON+0SN7eWiO2T4BDA1ACxAayuhUQayIlI
WPCKC3OWvANPy6TJGN8YwEytLCC6lgQKB0DILO63OIHWP1tPX8/+hSf6VxW4eHt8eovPh5uAlN0n
Ge/cIHDsc0EObO439Z9Iyiwa/j/lCRru6QNJCSHgzJLdq8u7J3mvQT5WTra8nFaOqeqDX/be5DMH
BHBTcu5WWBWCrYoU7394fP0m346EtFsN4yl5Gp067VyvpNiRNxsmdBIdHWv/1Ru+1NBVLtkIEII0
EmBSR3f6CB0m+wmEot32ISALOTT1xrP6sfk5qEhDdrDi3AUk532pMydS82IoXrdbvCF6/2/XX/9O
2HJUXRxVAOkGDhn6z1j1kW/CHH3+DwPd+QtPgbaUyZD8lGooUCEDfXAxz0WQhCYgrXCQ2YRUx4iU
l7/sIZGT5sB1g5JEOgJAgMarXoa4CfcdUSJRGhG5Ew2e1hvWVR9Qh8zd3bp6keaISaQSuoP/OZ9l
Qb9cEBH00wu5AMdZfaJUUvgy2eIRxPQyCw5z6NluzxlmiAubNdBbJGrjLtw4LJJxt/DWuQ6p4P/D
L7xQjiqZoZsJBTuLHUNX802qB3tPeZ9rthpybOXmY5SzHxkKlTkBVRkJmWPZV74AtTiVH9m0YOHi
A6UmpIyM3ZsxLvjs4xgr3LdA40Hg0q0YEhLip29AHAcS68Rhs/tmVI2/KJAhAtcJ+sqD3LaaodRh
z+pQC2L1zu0pfR2TRqIqzwkvmz8mjnKAOOq7HIEIjT0jQqwMb1N0opT9KqKtgXUi6djLsdZEV11b
5qK8EEusPC1nd9FX2od/mha6ONPs9s22ciR92Ks0hUzK5qOwBmzGU4ZRR1IRJmTMzP56ZaQzvq+v
/2XZSGA8QqM4Ltm7olVoWZkEjhddamlVbNolhtiDkG2D2bWA9qgfulYHjQxGUDXKLgeFWjWsHR02
NqmGUmKYLBDGSdz54fOnrBoy8eYU+uYHRrG0nXv3/asQkEagXy+GzmVevrKlPQbXJubRrpyRQ5t/
7B4QfvCOJ9/LIZklAZQxrIoGhwohEypELpJtjSs1atH840hIVqD2aVouKJIfKCFkAjIOjZyIZg6L
5CgCGLxDlpB2BFGlwEFGszgvnQaMNGTE1VZAxnwgzLXmpr+sUQwhW3w0Fq2+JuTDztWSw72HYFuF
II8FUoRc412FGhjv7KDDKsL/u4snt08fjo4xJianZ32lGESR+f7eST6KMmeDMPv9VT/nCc9xb3mR
eKWZGRqY9SPmYP86wx/OUCDHbn3Jt025El/d6ff7kqDu8mR+fXpkPszX+q6+HTw23nIMpIC+3Ozw
lGPiwzxYvFw+Ys1jyMt//vXheV7dHVrov/o6MX0JvDr5+uj2xxdnF5ljvOZN+VUndAlEdWNOmdVj
d8S85nT+y/lVuoy9Zqyeu7vj2nyiXfUWSCDry/SDUmMxN6MIc0UMgiN737NwmaUyLkaJm0dYHU0R
FggL1qUkAV1C8q9pAkI+60a2d+WGgsK8r9NqSeHY0HJAESm++290TfDvHx9//jmZGhx+vd41t82s
O0tTqKS4VIXXYINefuYaZI9j3NQBT0leYylkMQ3Z0Cw1S4GjFmyFCdNiLAiCoz0yB+y2XL48i0VY
E0BCbTRgWnk2vDoERAunVuNbVoG0aC/Kf/q/768ffb8Y82Hih7HoEXSmLSslCOmB9Ezz0v3A6W+E
A01JfpA+/2mq6TOCpBTCSampy5sKB++ELZiq3P/p4Df+jScS51SyVrbzyCTrtJ84ZGC9qXTTtQ+R
Aj8RUw6wReKNjwB4WtwyOuH9ygVQKii/uwPVd4fPzrg0HenFkJTsytlaj89/yfSc69JgtKQwbZg1
TDZyYORmwmHxO2gRGebzClvK0QfUUSiI4eLADiwEL4mRFa+QtCYnZJPD+EXu8OG7s3xmbBs8ZbUy
IgDxuYwje9HVyJto9WXeWZhGHHPvebk80QU2fXPbSewqCeklu+7L2XfpTek5c+sPfPUc8Xgd4scl
MORih2Kvd94SpG8pdNctyAovcHwbRVECqRE9Tx2zty3hg6BivPIBBNWpJNSoMfFHLNGlDqAia8DN
JLyjbVcnTOEYwjKRe5O3GDiWjYGMCDGWPQxqxBkt0inkTAKvVRuaJW1/+oSXlxK2dasJCVSfTayu
EAiiUoAcfeVjylNrTI2XWpFifO3+xlfDbkwy3t17cpTJwniZqnSmtkAgr8NYswCk0xkxlerGByKn
fAUPRMAKW4iQdbASwbsgHNPLii+E5/2T0gY4taAaDYAfUMsBpzRoC/Hi0J2YRz0g3V2Ir9cl0SeX
6Z3mYdG78cqjojwwCr4dnzKC8dJrdNNxYA6YBKjwIuDpCr50qFGUQWC0uV7HEkI2BOwLJiRVnCN1
RlNzAnFoMiHAsgopxtl5KteRzW4oQ8CFnH58furZm0FQWcgowzuZLW8VQ9S6sIvQwNOedqfCyzGT
Rup0q1hPkiVNOxs4icO3nyrCY36gLi0xTRwhNBCUgDj2pA4fffwVzN6o5mp2xFfIUosbqkvSdRHq
/aN5oyFq0ylzNRUSBpAYrUW5KB9nkbBmGSAoafmJKZy0iFxmIZ0EgY+5eXpAJ+lCvBKKkhOkkoNY
vnnN4/Ki7Ty+VD8sGoK8/XD/+K+ig13HSLhEWsD2z80/pVgDojXonRz0LX7Qs0FXg4CQGgdhkUl1
CcZ+OzotsVZubIKNHjrtJZVDSNnDjizWNttmyTFyc0tVOUUQSTzfl6ENMK7BoKs+w0g3g9JMMRU/
iO3RrTwzWaFVrSkpJdQpACgVy/yAHKuh5sbU4KW7PVCZMxoko4GzJRAJCJS6sUq6JaMWGJ7T67LI
pHVHByGZTe2kIZNqujMOlejUU2jXHb13M3yOblzzQYvibRGdpoIZRFEbg1fUIbgRSdapMWEUsLMQ
OUzXRzopA2EtI/RLjVXtmSjmj3Qjw2B+5NrMAExito052pU602rUSMjHgjcHhouPkshnJebNczOE
0Dyg//7w1oPjrhzGsqAGmhQwMSfyoEi+1R48TAbkFEiRVFfJ6qtZTnCN8xQ2ATsSUKmroJKuV+ZJ
QmuvtcF4RQ2fMqehHM/sh0BWPu7h9Eg1LXT7lz7XMe8te0ZOqHG5bIEIlIISCyzbcjaqMqtgpSue
2Rz9D7OdpvEOY95kbJWAhIsvOluECiRjYc5SqQEeITreCgFw+oAimhlwEGKBy9GVwLHBxNpBgWYk
3Cxzott/guiTxhm90t2+/RBnfvo34Rh/bIVDAOG1MQHLkHDjfdqkGTzTLVOzUtNcc2YDQrq5CKBO
mtRsRKzqb3m0RkByGS4Cm5cvM1frFeNRdDlZbGJ1sU0ZpZgxMbv06QL8SaE1lUNyr/EmCTXE7srk
8HFuoQ7KtXTiGNP5MrpMYec2Ezjngf/8spfNZggQgWNqTAReIVGyTXlwiNdk3vqMoU6esc2/MoKM
fWfm0+MocYyw22r0XHY2VjhobVLAuH0uV7MMyWdEkhNgkNHII/PbPrcwt6MIhAbOOT6br+BCoiBI
YZ3f33vw6PTyKPNpW9EWXbpX8w/rBAjHOKNshBBcSM855iAFLfNJWi2jhQlsktBaUeo0inP756uL
fLDNNozgUWWnIRYDhdXbGLVmNyISYtU82SeOABwFr5kAmaPkvhRvaNtWMTveK/4FQfZf9d2EFZlL
pd1VXTaKGs7eM4JdFyVp/i9Xj85ypYgcwGxP5+02boADdck+7ykSQm1LjUJJa9NDGW8280nsZj7I
cuRqSYtkrwi5XwXsVSP+cZu7Q+Ymy0KyYui9GgJdWCyEkQo8e2tTJ+EHt21650v2yzYakWiZDRiZ
zVlN8HnAQWXAR82oJgz08Jx/wlUB6QA/PPlwMN48uPqKfABvUMKDtHHUWegto1Qi10MItqrzthY+
gm0cEL0gphVBJi5jKh4GGgISzyOfYsApeQgoccJwFEN6EpeAAGEmW7fqgAx0JHFkA85xzXErY2EH
91iXcPPtl/95/WVcmsMvv0LrBrRoEM9S9PpWK4Zem9QlWfiY12fkU0j4nduPPnJ6GdK7J7+REwG4
VRY4ifGmppd5cZYE3919QTjFcdOKEkFg4OAtEpsbmI76VPDwol8xz1K0U8m8nIqPH93qZwvzqqo8
i7B38vmIA588qQUTHw6vHwbFNL7r6WyUrdYc2HEBrUE3YjrVVtWFrHo9O7I6m/qhMq0yteqhF4r5
5fD4qpv6xKmZ7QkWCLF8gC2KitLWLmPATKb+f3rw9ZgIPDnkxCYxl9pMvph/XI61c9DORtLmvlOE
2QiLVaDmDKT7Zg7PQmKcPmj68II4eIPkQ1X5q8PoXb7UDI61iGZ12XDizE96cGDSZdCZy0eku9s3
MRVGlbQkcjWFGaauca9qz8eIvhWJggHaFBmCUsY0/MHPj3gPr1k7HM9H8LaJyktoTcs9KE5rUzWw
2YG2PBBOaHBCxkENTa0aLK1u4wNU5Kj2umtISkKNm4qCgUE1CIORjK9XD/fOjzXfUT+4QnyUOoQ9
q7nYBlE6CRlzhlSrRjTw/Dg05+znhxpRl77IzzEIHyIKRd3MtHIrAGgYspCOPDCNgwaR0Lv36+mH
pxntaF8ZsiLiQmrYFrBy4GhzF+NA9ZLBGBVBV4A49ANIAcCxmff64fuL52RdjQuuIxkIcIvoDedt
aZApbFCYx0ctmdUZMyqFItNEbTNibTBH39Wgq8kNwXzNIcN9NmwYYRhIoA7DBpIPlMZ8x1aiLeQG
4layG4jP1tTgY4ONGqa3WgQRuCN7h8NFb1HtoG6ilhgGpkm+qfLUf05PQDPUQgQBAdVjIFlL5e3r
R7e8UEAsgVycZNLSt+vCAjW/9ebh/TvPY8Zv0x923Pz4BZoU0RFljpgONENqB3dz8oXl12XV28Mv
DJ/ruBydZbbBHwMFdUvyr3mXMg4ihLu4NgQCLAaztOfrY0THdGYMSa6ejOEjmFk/b4mwZtCUwfNP
Hb5bHwL5d8wCl1uHM3DSj5bmpBCPQbt01Yisc1cQvFuIlKjB0ofKhcIMmD5y0kaoNuq69Ho+jkfY
mChtWqwtRyH8L2iZhEBOzdlxNK7pxpYRpXMSBDOfPv/0+iVpy854iEmBQ5K0JJQ2aWYyq3bjfctK
u7tAoBCgXUF463CQ7tsOW1om1PMqtNSBqyS4knkarwIub6JOYUhBBuBKipcEVXokhUCFw9LPzl/d
1gKQQTmBLEexBEIUCDnCkehWzOCRSZ4SwE2RkO6Xq9sM7uQ0G6rvzNb8wFlj/0OzQxEw/PSCHizL
2y7NbGQ5oTwyAvECKxb+d2JSHHYfGEmjoP20xlS2VC1vmByPps5/iBAT7t+fDAkQBIUPX5+8Ojxg
/USXsmPxqMWtu8/UEOhTUdu7PW+LjjdWQITEZQGAJphGOJWE7YfmJ0W3t1asXbyqZD/smwDbv0N1
vh1lUO4zM1G2zWsfOsfKFtZ0zMKuXv8r0yy2sNzFGls/8yJPN0yZDvV7V/yvSRdDmSObkHHMkK5s
J0pq6YGYecG9Xz7eHxM6D/jIYyqSgAtBoIzDyxEQCcpydkfBb27UmHvLFLnh++sLRHg5ppdkxAeR
wD6ukJC+/cQGAJpmZZoT05c7i4CMZxtdvDqxKStqdKsNNGA2jOlnOf/ZNufmqgLBagU81ATgU6OB
4kAVEDgOjwzCv3UEorXDRHP0VSapxeYfNAXSD0jZ8cvkGWtCao41IEk6j6igrHoFKQnJgk/6dIqU
365hML3h26d/nP0B3XSmVmL21f3vHUGIIuTwy1Xe4Waco432JHE54ssQlZ+G5t133nI0h1eDgOen
PLjCzxgCeFpGiief/nXSwYGQWIw9rhex/OU1lJCO7RmP1TAN2j+6vMg54ukeH/Du+8iIBAnRkgMn
73hHZvIyJH7vI8tgIUksTT2mQAcPSsZ0xIyXZ47gcPdt7+GbWxds/n5/eO/1EQlJ5eBmptAPMVze
tH+RCix3eNi1sP7TL47sX949PuRVpwYm+33uG8E10RLexeK/9eDPvTv/yxrT9JcfaIlbLncJwWpD
Qds83tBRbjDJk6vNTX9JQJQ8qw4EZsz2fRJd3TC9nZ+9u//txZpKj5nzKx5jPvvtv858nerOm7SM
bHFzigvOFGGtAPCOEW+NPjIno3AJQojDzA2O2wipeh1tsnAQVfXjwdGdNzY3ATp1PN3AkcW5lx0J
uGZDRJOhPTDtTU/s9ojBdBsiIUIOcCDTJnsXfa19dltgMvmEW6PGEEfPTYHbR98gUSME5fU0qaUI
If5XpEcMEmvmwz95aTSvjp69fs5xqJpdf0xSWzx9l5HM8FRjdzCGz7LCJNPzmpQ52Gk6HRyxnMML
d3PQCqcNz1CQdwuRxIDcnTc2w4wX6Tkzm+0zGkCpLAZkkGy6sJRTJVqaxiHvmh2SA2nHKM7dI3AS
ZO5Hhq30IEWIEISrfOexgJYQOj0WS0yEknQ1tUoaU5vC18uvpU0iOc3E//Dx+UFqaiEgSml4O69Y
gUqno1DCxnOzSNMhMUMUl3FMxRAK4oljT72SLAFQzsyev8EpyKv7rx+//13pqrvUDG8eRlZ09paV
gkTDVaOlFHNJahyCBkrJdNv8pIZQ5mTEWdAIYjSjYjcnXwq4Yyr8w/aAcyzvJlPFkZQIcs6eyMKM
Cai6Ncm459jOQMkRQl3ylbIvU4/K1pE1+ZwItMTNVBru4ZuapfqeC8KCOgE12xg64BAJQSCvQOPp
5dKU7MDTeG0tukIiuOyWeVOeeJwx9gwgWWReq5IqVOks2nIJfHHr8v9Qajrvtq5hR15axchospOS
sLV8Fcey4rngY6QO7hnA00OosWbORo23Y/u0hWEDfN7llJ8tB5QXsXR79Pze0VM8lGTo4bcnsQJy
CHJwwoNZzoDbr9OYb/5FXuI2HxyiBp0dW5XAetV/JVZ4ev36N+SaBDyBQydhKups2fsEbx69uf3w
utPXs0f37j48yyDdyQQKDWoPuFlxwqhv2iLrDyo6omv+R18jdsmBwlUJXj744Pj77ln5LguobNVT
g40anR+dZ62zagbe/k5C0OZhakyXJkVMDeXUVg8zTxocXBEtzZp0A2yVpTFNQmr+V/yKRMda3tu3
x++Pbd0WRWLCQWUIGNcmDpyXFQh0XNOyuFzDgJOAsixFSMgc34yEfJiSKi1XdQzrkXeJIv+Ls2cn
z6qIMNrwKCFJbQZm0VBPSdN0jTE1dEr/BzgHRFjQxbzRskwv5tnXJU9qGOJEpFMpAmY6Q4WqDxBH
Ej59yntuYG/WgH84IQYIzugLDkJyIG7OF2btjG6FiTXXGL9mS5EkBf50uMdbwcEUCEklyi3sTgud
MJHY9bobamOm1UeNTDAnikk4tw/A3fjgM40IH7qE4GRZZFut3bqLOEcJkpLNROBWDwizgRuDmj6U
tQ6lW8pokUqGQClNOeGDKK8NqTagrwRALeujxSBBqkf3ODLaWR4NTjYUYvRecuOZSmka8sqlkcKl
r6HQfhRY8waCydK07fYFCNW1ezhxIjmzrRiwl2aFWA1Z/jNKTP8aEDCKsdMxbIwb+wz9GLfOE+59
eP5vl8hkciyRCjgIVaH4Viz8jTs4FFIp0i6ItagiA66GWoiijeVJERsdRrRQsJUNX/nx2r6jUeha
fCkHO8f5Atq2udPLDiIBWQHsZ/8b5YzydWOJIy/wbhGzzOjGPSncX5+XxvZ6FrHdbSeJG+4LEuLK
A6TULBCYwr8+QAL0BhYXtx48fHt7LMiG7sEAlforrGmK0O488IBJzlJ4D1VybyLl1rHWEcnSjEzu
nlE+dIGRWjfQYcclnId94iTgCMKjBs81ui7LwqundEE2D89ba0ModB5+KScCiAfOffcEj+sV/FMU
JZCCJR6FCMfljZ5wEEVxITvPwhKS0hvtyrDvmG64yYGZ4/da0o3rOYa6gcReEF5Det1V3y49/rXV
BE5ReHE5lelFCW5lwPOW/yEfDzlbI9JIx4zgvZIhMSGHgu5LbR7cJoZivrx//ue41E11V1NQPQtV
BtbZY7Gpm4odAS/5g+CQd4STA7Gx/iUkupYQUFPhI1XVaWgVXrOitqQZC37zAtEnDT+k2FAA0k1r
xumrROKLYcy0DtB/0hCkawAoyejG/c5RB1qC8JsmTM7hq+kBpL94+Ob8iSmAHS8ITYI7L9ju7XHR
/quzf3AHRK6Iak8ilc4hDEjMwkEsWZhJfsmHcCetmZqNqX9YxuJVjXMFAVllW0M5C2nzirRiJiX7
oDeBwkWyFTqZJkoEKN2ZDvrm5NHhr9QiombTtY/SvGfr+UHM9Oamj2qKWhE8riQZ1CuxBNIz0Dgd
Xl0UvzNWOoN9g2GhfYTk5G+cdBZ88/rJn3goivGlnWOygQ8dhnLLRJd74e3tuhRLDGPDvDlOaqbM
wEmm/9SQIPJKDJizdoQzesLmyJieQHj7wDQNKH/vsUWSvcPupJyCLdZaW0NI4whZcNtBxcdJrGVT
HqH0fkptwQEarPa5Icr8QVIBSpsCQeZG+DQGVLLofDS0J72QT73GkTf1sBBHlp5oE4ZTedSUcfMK
RUNRUH97AJruTuWccXU+aZeaU8wo1uidjUXf0XZdp6eHf1IWhIHjG+coovRnPwvFTkNLIR2ZkGX5
937a+z3yivl3uGhU5QdRwouOeCtrOtuqGhg1ZZZiCIIFUbwgTVA5KmWCkPVG3Axr+HK1PY01Ho4l
7VYL2g9yc45AW35DgNbHd/OGXC8ejjsM+6/WyHnzWoM1q+pCQAd7FjAf3Okdkd7jmIJwQEEikU8U
HKbQFdiYGtNepBAWHII6f8ozqMWR0PxHdkptJOKgZY/ZIXmZ1CGSzyiibzHxKazSz1QwU7GcVThF
dAaYbTSmdqR0IgiSuSBTxd2fuw+mzxRx76eD3+99fvTm73MPQfsJJE8KqTml3/RUJDZd8+6sW5gp
NzaXpEw3cUxqzc8RN+E4QqDFeLA2AubykcgQv+zO2pxQZ/VPIFmSd0KJLBLUlE8kXT/PuR48wQq9
o5tOcOAymQkqBCTU6b4B4fplJq9jwSyzpMRZXwops9nCkOW/nZ5m20JHxs7X8SFJxJjn1xPVIRQS
QbJ3+YpS4AovfR5o/yVBWC28IUE8kCbCOm8kQABuLlDkcwbI+N7R669ew0/ayhuOwIUP/nj7Paj6
AuJTWnnWMmli/KNW86W1JFN/v589+fgfIu2WNFOeF8W/+szqPyC1oww/oHQlOjXdDzJ4gdPIGjl2
ZygnJffBQtKsYh0diMIRXv5aLuXjB0oUXAQ4C7AXCzPgOpPdv3h229mwrE0TkP85VICvzj2N4lg5
bE4uNPBfLp78bZl6MoJ7pFFDJtvyL4O9ug7fH3lG8Q/MBVzAvFzOZ0B513VNIjl2ZuXL3sPX759+
+hUrQ4ZNJVd2zeCwo3ioMHSsGAXsatiq4tV83b19/HF8nB3OY9qpfNyabJKOGBxIp0I33rPBeEPS
Tp06cszhY/7Pi4ylV/ItX8ESuJZwswUyvM5bZ1Tj4P0xFhORrTYHGUO5QcgJEbfpVSQFLlwZN/pK
UmVbE4sAcQQsKFIZF9hI45vImQB0oTNukKUKTgi6GEJGqSR/ULw5NZo36FQ0qxl8XvknD3JHzkJV
CRix0/yWQnGyJ8NqzuQSdaHfwaHNL59zeUjOrbNd2tQ2LSWdfj3uVJnWpNAbzcycgQRzSyxzirk/
pFnTpmV2gd8FBghTdmftwIwPGBmsm+MDBmtN9s3dmQm5dFl6Uw6eBaFClhFBHjgCNtmGObiXP8JA
unTZJZyzLPMySRrToqYEzJAQPHl88MR0LWMWZMmkHSV1XidukeZh+8I0TOGaxGASQmAln7sOg9br
9y+IpaHKh//kc2loy6vsS1s3KhCVq+kAoi7qAoi2D2KkVeMCq7Wjs3f6N3ZXiIgqVq9B2kH5l+ag
0Kk2eUOnbwLr8jrZ5rRIEsD0dIhJL+mrkKTTYI3FkKYK6iNde9fMlYJ4ReHt4w8X44sdizrJwVMX
+2FtN/gIv3GL2jCkSQ7EjdqzgEPOOLyZj0fhEP8WEpzmGrNwtBEf8IcZEGvRbLJN3UbPTUZuEt9/
8GR89G7MCrpNOd4BTCa6wtimdj5CqvSOMTFZ4/3N922YgkQM8yOD853MveaUrScPcwZhKvON3HML
v/VblQOx2zbkukvpzPwgAGUQczcT4kRcuPYjpWlYAxAskiAgQmzHFKdHGB5Zo7PZewMd1PrubpPY
i9wKXLgWiyy0JMkodUR105B2xkvU6cX5E+kD5WSVwdWk3KykwNgT2okYHDUWKoxwnfUSPly/i0oQ
cgASAGIM7QZSEzcPkGz6qSfIk4YmF8Q2wl7bpt3/IJHkFul8d07BA9uO7MPe+fjoFi9y6TTRxhgt
u85E0ZwpzinZabyQlS2AiGZc0SVuKlzLReeYvYj1z+HzCLsjG/84qADJJW4bUEGbcBhM/MWUL5AA
HfjyIhO9QCSykY+CQC643bGH6s1cKmdgauTuH4kwscWPbqvefzt9lxVRySIpmwKY9UFS77b929VK
ynSjyAbbTz3OJBfF4pp2niEZ2ju9ibVwkeLwYCAT2fV47PiG9MjQdF0IzdxP9693n6eGgou6VR3O
0pHRqMnWesCM/CBuUlQP1cD/eiIGD+YaeScLjPpcP/vZ6Muu0WroSBajR0E940VkVA/vbIvUabNs
I6ZsQ0FxhNJwOQxZAqu4V044R++alxTgOHMhdw/ue6q+WdUwDSSF0EVuzn9zpNx9JhbI4yZmWvnG
2cjHd0d7B+lxVtNS08wWaumhlNsY8QVcvT14lqVK6HYZMzw3l1GDqbGSzpETLQMDs3GqnvTIZ1ff
OccjtBGmoV/gI7GNCT5PHmK86jWJpmqlWiWA0PjofEyU07ORk3wE56qs/cK8czs2vSQzLgARljH5
IkBnJME4swsJD03mhPjBjLYWVpyuR9SYGea2+ZwfgsxuSGMkuOoMvPr3/r0clK8G2umN6kHibBtA
VzeNOz7321ZMTfEYACINIgha0WNiuA0diQmqVTN1yaSWDVvJ919liDHJjzEr4yhDxmJCxzjKv2m0
phBt0QBRREtq3Jjdkti4+LH9g5kZtqInFQKaagKogkob6FiwSgsrGaNvDhErHTlNYcjA3z/kIy/J
5WgiMQKIFrfAFWK2RYjRB3KXnr0f3D9/28179ppZ7Lihn4+QMkCRkBEoCelvfeEWhLMGY5JAQSSP
F4y0gWx35qHQeXhSFAI3gro4mitYMhFPhgZ0BMyctrSXjxTsEbDa3C4kwZnRMlMHrrk5016mq3mB
3Hx5D0ZjORLr0OF5Yds997nIW+TGjufYaeEB4dePrz8eQ37uVjqbhvGFgOPWbDnV6kq/9U8VWk+g
EyzEmRgWn0YsSUSOlXwgeug0upD2JOT+b3ws3gYWkoOmJSE7xW0waZEa0pTDfkkfgSI1n+fhrZlQ
BicSCF7ZG0mY5dvAwNl2xIwGcW3xg9gR6HfqAjWid2si1+VjwUEW18+X747u8eE9FhZRGCWILwFd
NHfZEz0ghHIJBHalo+zw6ZIGxgsIkXXFnqg5o2odVzxI66VeoCm0Ong3MdSPtfeBl4otZ53HyY66
9t/XVufvjk4Onob3vmfLUuFk8aHwd68IsPMCdfTQhaxRIFYg0+b9V+9/58Yho42239lHHsjQmDME
iJx/e3bO8yd4sODMJS5j0ncDbm+uOXpnIIiZVps2VnWiKZVfb32T7uvz13u/dSxg7IHBuX9BAgK2
FaXGbYHRr/UG+pqHbuexvYKYs8nCK4po9tnVhlrQscbLlaMkc10qpdI2zAAEC1I7wtWDCLFz7taj
Zl0NIU0Plbb5mTG++cnvQvqklY9YKxMhVS8l6ILaMqt9+mESfJF/nlEihaNxZriRLuSBUBJCZBKz
sYUIECRCzYzdsT2ZM1fwzbt+YHr0XchRJSBVqmrzjyWgYtqAHF9TccreFgJBC+koTuL/zw1xEnAC
MsZOM5df+MAHheVkck6dCCbACwP0Ghs0bYmN4E9LEP/rn968PX7Hew0z0OBbTbMQwq2ZMP0FhvDA
gJyFyZ7MGeiTAXB4U+DoJckJhjdokgNROaiBUP1VSh6tfYqPsPCKDXMb0f2PuQljjp2RWXxKGcnD
1zielLE5Um5TWgYh1BcYpONIYLeAIofakLFN3haW1bGJuJpVadgito56hBJVb5DA6r0EEElx5AZq
6LRvQLx0xeFl9IMbDV17IeGyDRQPt7phv60HUEckCFwjaaWuFy7tm0TJ/dtPT+/+BnPyv5lfWpUf
1G32jZqh9g7M4bRJdDkyCQ+ZmtfADbo1YhSDWyQVCdB+O7seNHBuQjCNXvWkBjSMFepAozoPHW5r
gidVKy9CPfEqiCF5pl1UnWHWHT/2GRi5SLTIIXkaYzwSTygiX5BMeNcwJYKecUA539XKIu3+yePP
j50SMdAxujn0YXD1mg2I61Ro/pMC8sDstlOoY156RK1weIJTdaCPtURL/vP5vG8oXUzKMF5zbWqH
UAwGCZ4Tkta8bz431iigskNq8g1cDn7lk6pXb4GD5cWFBeU0sU/3sWQkF8vcvtoRVJlcvnyw9/j7
Y+XiAccqpQMVPoqKgN528pRDoSWDKQn3YZfZ8L6WXaMqsQ5uaPPUeP/k6OKf1pyKgqzqViD6IJ6J
lcLve+lo/b1eMuC/3c/yBxdtoiHyGlZJS11IiAoMsn2oCVHTLewrwq2XLkJ25bmQFNQaRiXfPeYm
IkhUGVEhx0qVVmG+3TYC3b98kXMfK7Tgygtl3DxG2r/++TAnVYi/53wN/3T96P0fncxTiM20EISw
mmrM5gmCyyWd4NsXI9TKnl0eHZxlSq5DECAZGOmj7aaIQ6fdSP1TxTGwremg0olQpqSggzdwd20R
H/FkV/lAVLnLdQp85/1Pt/5hvYEkWN1YpLPWOXWlwhDaCqK8IXMy4oiZ3RspEEB/ThiDMp5BCixX
QvgrRrw8iQBpOqAExsGddgHal0cXH3IcbPXRgEhAxU+te0M1/s1goQwWFEErh+BejX0hX0XNqzjh
KlsUTPC82f/uMfd8mdRmXjs3q7qJRA9nZjuu87o91VNuZe2JuDc/jCRcxCi8FNXHR0qa4YPo3gdh
2PHyRKZ5u8OEDDC+BZyrQx8ePrjMXspI0l05vDhn3yQOcvXL/QePXl8eUQeoEzLgjXeObhazqX1N
OAgOKlYdmMqW6G73DGJJsd4cQ9aKoEBSVlNcmjDx6eTo84fxfUG84yoBciEFNEtmZW9x4yWpKwmx
7aIUHwm53enWZHf2ui/MoMoW4Y3tut3HG8np/uHYB62cd4Ro7fF8CgmzZQhZ5jF92/XYLRxvfMXc
z3fmzPqj0XYfFHkJ4DKdjr4CJJgKCFV0oOH0ktWos26poQ3RTVf4oNWZiawtbqrgHe8sA/ooY5iu
8gDFgURJPNS6M5rr5NQZhau+w2KCd3KZW90k6yLPld6Wr3aM0Ouy7+zJ7bu/R1TpKf+PrXNdripH
1u0TEWEuBvPXBlM07Dpdfap37eIPsbtOlwFTGFi+AE9/xvcNSWsaOkJOp6RUKpVKpTQ1NbU0NVUG
nhZ358Qenrqyn4HrnKRKA6og9BLF5UhVQQsm0h7B1NpmW1s5kcZWtzF2KYu3jF/yKUY60FaSrA7S
BkNbIg0d/2F3csiprGhmNUjfPFeHPcQ0I9RMz7gqzNb+0cMXB3lZtVaCWex1O9MUp0Kg8+BCiHbB
6YqaQj6Lw5vggjHIw18h3PKWPTBF8miHQMCIQrWw/MfZ+fMuYSm4Y3HBrMOaB0g2ScoDQiCFon3M
sQpipJks3ipAE/pm1N5gIduOQccG1AySvkg3BGhwWEnHlqpleMPw91WHyKYZVGN7MqjPn56/f0F9
dmRgzRXm6eaO3torsXRxrRYF9H9NobLAbxFMcjJWaM9rDazm3tIuRPfs1dGDd1n2IjUwB7EwzWXc
JFHJPP9kjiXBLVJzpgDGLNzbNxYPmZBsg6ICEcdGtzkkGDOfzIWsdkcp1Q4iDMfW4aPed7Fuw+n7
h8/S9o5oikN/cf6UT9xWQTqMUsC0mH+QVif9PwH/B2tHKXC4BEq0m6kElkBZWKDFU1ME4r88gPQM
t6X+BzWjJUIEmh0xnUWSu/lGdeBCyVGnCBC8/dRjsJSdxfnPOa+PWbkQcEXIiUSwiXx+mihPalnc
QCgI7ArnO0+Gk9el7dK89E0VDT8VvddBlUajSBkVzhSIo3dEsvKaTB8zEMOqcaSKQRS6s6Ofzv6u
JDl7RZaBrIWQXUaKB5zigxIQvKtilmYsxQJ5MmPpNR7au+idO9dZkbH86iJMPKt0MFZe/Z+s7IDw
33iWuKGcq7mLN8ev7/ZcW59y4UZRA97JBdytKroApPh8mElmC/W52TI+DedbIRzbZk8MF6OzW04U
hBAnznYkmI5uuiLJGGAmL4dkSh2rKI4pvP2Qe3y41j1MRBs7K202uqXx2xAFTQ2C22BgW0OODZox
EqJge7w/kkO32/N01H6pbU8CXV/nuRILcGW9faxY8sA4vTIhiHi3EiJURUOYzQNHhSJPEYFb+Sne
HkLc8mUdX6MhZqXyVxWpTj203j6HwriPs6ncd0DX43K3ZaY0SZxWgsfg+0hCIlECmvF5pWe/z2/e
5Vn8/N79Fx0Zowj/SA31vIiaBTl3P+4ybhl3wK7QnSbqOhmXpCYj3iuxZlICP9cPBc1K7jz0Xbq+
CQ/9WkUvf4KsOjamG4WZzEnAHRHGHdLEEZgAvUjw+asSlG3rGOK7p+fPzRo/nUlryIaUkv7cEinD
T7QQ6SHY8CUKiygyazJDrywytRnoWze0P+5JOrRA8tBBO6SOpT1hvG5HEmgn1STQckcZCoABSQUB
5sVJjCfm9e71gxfkYSYxdCwNEpLvfeSXozgjvWys9jQe05/fOftbTJBdonme17E5yClU0+U/ZMhn
tXnNQMRnXcQYO2nE5y8spLbafA26VWLbstHIGYBEKULb7386OXyft1bIT6j5otmpGmqACJiqfvx8
Qsngx9dvXjxsy1VBVLIOVCO0PIC3tIQoFIIThcA7SK/f5vYuYgnZU0qYA3QOMRVyu965mZty8/jg
8h5wWN5CBLb7r+FwoPiQtRh1SUoi9c0zgKSB90piSeN0e6EvyTCLb4wfqsDIkL6u5ODUODvDpkTG
TkRuhpO4TEFDqT3wMmEUriHILk0q3+mXTaBq2wUc776Ra77tHi0lhfU3pLbXFtjYuUM9fSxE7F3I
Nat3qIis0nBipeR8y8tlJKJL7MXVNlsYWNe+okjYRiq4CrEiCFcj+r6XzJLKxPdZ4tBZfsGpD1jB
BwGRP5Lz79bbC5thq9UAKSqERNtJNJPydk8fIvJGu1OanWRLoZTIuTmiHZm6pQ5ye6YaHRF9YfJf
n11fRVibBJIwbX22Z34w1nhmmbUpzrhybcaoBcG3koXnxocC85EGGTpU6cB1wKTX53LDBYEYrHbZ
NiDgTomRBg4CZDCLAONmmdfMliJJkgBFMAZowaGjUnAQoYngK8iFdKuaK8L+L8gk1EU3TFageCY4
FrRZ37rKnbA7C6axRhJZVD7C9Ld4nDozcXbV66QKHAr8cQXe9a8itH7Q1R6bQTIIAV9nk7pNPHSE
Xrq+nf+hgI4yJIC3tQNlVx4TwfECDWO4kYS9QBUL2gyuOs1hQNOGan+kzQUrcYeHkKgpQCwbiMVj
zuDAzeKVzQFM3jXq4fuTO1fj4gQGgMtT1AxOmL+nimStVKO2FnAQwkYc0lYjpDUKVaJ127NEaPNe
BE0NJfkWFo00i5KqRRUtvigqA7QOl02GahvY2X633yyjLKkE+UsHPs5JkA2LFVLjfJE0XpNML43L
agcg9/Rel+dP3o+PZpq7vEV7LUz9BGM6ERjgt5gdqirzVYaspwaRYqJ0KRUC5wBCdEKnTNU1Hqa+
awja0XQqcxYlWwIq+HjC9z9py2wfOMkLgiTXw06mko2cowB8243zkMIqq8S0kzCOj2B5GBrGp7nF
FplmuMDv/EPuB1zc22iNuH4xytr7WlBPCgGtjRTLlrpAgx/1+pYbWtse+du/acLQi+U9BLOpTiGS
yST+7R+fXqfl5keXZFTWDF5wwxRZBSjkzkmWiK1HAR2AtBqU0MGlWvpFr4UztSltqwHl/9S4GRAO
SaxdmndPegd2M1UFVUMgXmbEmm0/1pQ/np185FqRfDo764lrc1A6boCsCHa/AyjognNZFHUPS89v
2TlOOV0B7rgDqcFSjIS9werr4Of6tn1j6/J1nQIi7mowiNID6Yzx4qt6J8VE2kbWuH2YZtflAVB0
+EzXA03Ut5LMMGE6NKuTM3DqcKE/XnFM5fapPSrEl+pjhW7AusWbF//L1boZQHZuBmS+SibTGhuj
2U3ocYG8kuhdCKSzSQrsXOnpb0icN1OQupREBBz2Hhg+Ojm6iYN/8LeL939TmlWBpxMwWtTFGR2K
0SRwoRzBYUqiQdbSo2ftHGjFc/vXEkARqgdhUxqEygnxCDBJn6Zre2Kw93KhdmLOVSDdBKGU1cpw
t0YZHOyDedsECT8MOArZ71oYXW9PawPUriW5Vq3PIGdLm9INEI6i3VBwWAC1/DnxZ85h5whKRswP
jvjo7emne08jBLa5uS+TX7qEvcN3dQV6RR80QDXb/AVRC2GeMJnbRQcPLv6OGhwLaMeiVdCDy5cX
/aGWqk22QKgJIH1+gCUxIAlALcZdKhcICw/NumNp2OKtO6PstAfvjw++ncy9//7XvMeva8GPwsKM
g7EcJC1rQ/wSbsrdT/fqs0liYEuD1j/+wlaLxRVCGBL2WI65ny/F53YLCAtFYAuL3oLZtSFvv5pM
wijy9snd1yef/4V+1CqIbQRZ+EqpRvtVkdlqtglkQTbzLHHx7eRi3HwL5VL9RmGoDU7qXxWOW0Vx
Dqne7UPcQzTQr4aShAZ7Qb0vOFVOHEouuKyyP508vOBFT3rBdopHa/N9F5tS4EtPHuJSygXtYdzX
fAinWQTHOZ7l28mDR4wHmo7yVADQ63uRniFffTjNdOjc+XjxjIG4VoKdvZimCOQz6m6dBIJyhTVk
xziewzqDrougpHcMQplSmcm+MQ0zeD/+zM9T3p7JyLTCTGaUYLajkHI5q82Pht0J6SpTzhSFDnZO
paPMJJMGdiBkfflycvewm1Cwp8ZkRzLKyodkcNqfPSeSIjL/bm3IUC4taqCNILY0Dc/yBaY6PZVB
1MSVjuuAIF6Wf/vHbk1+Gb5OSnfdbra7SYAdNgC7ozcP/9E+29cxne+j59fXXJgAKaH/pZkJxBJy
oIgGjIXXaAoCc+L09if6lqNaENdiilDucKIlBPPH0VIiiCykVWvKOf/S95zkzaGKmcLC2u1A4dwa
/PaK9RSrKoh2u5/OWTfx7Ngnk/UMSScZKEn3ATGJsQc5Omzul7W/rAzlXf8XP3Ly8Gd+MvUlDYhO
pi3TNPA2EGCAJD9GlE7CQBaFdBvSNc9AiQbs1CyjYQDZ5c3Jxwfj20oVZAHrtqothIZoapm9Ah8m
1EVPM0iReXsbfm2cBSwsF3CRWB6CYVBfT94enpKomEKtrc6lMz7ZelnrFKLy2wN5ztFk0AWBtJn+
oJ/oBWiZzYlmWNEDo5fjHtIfw1OIjvYySHAABjIS3Lekl6ati8zVuHqoEhwrDiS3qebiZXRIL/1h
j2rZKa38r4u7/da1Uw9Gi3HiglUHkKgBbeiaJZgvm0hmAlmZrsaYGpLSd/JOL0SZQcglK2zmERmm
hm7MDNCJt2kAJ+pMG+t9ZS9W6QqjLVtjDJaIRSUKAnRx2Dmky0MothOdU5hidNKiDvJHTXPPiIE3
1wbMWMziBl+dzD010thJo2S224ozr+VKFzaC3GLj5AlJbCCt+S9sWQWMYwJmAoPwarvnfChKdF+/
i4yubdim2+5wuTCJIqGGZxY5cLeCwL4R6v9xqihV/X52dnL2NLt/bdaqFKNtsxXn7PxFiYiFrRJn
noevQgArj8KWjjz45oMM6nGmj0D2Zwt3HZDbPukpO84e5Bu03jHXd5+rL2Mw7eBliSurO7J9DsZW
SZUfeO3ThDKzlqPPx+c/LxrZAaGnAqFlrBJ4lM8q+U/y1n5WNCaUS0RJCHU2JsYautUSwfzMd3CN
CRCHxaCkFLWuoChAKySXUBsmrS3i/wrkjau5t0n6NSBcxyMmFRGnekrsh7vcV6OpcgWybKwwK8BX
a6yF7xxrq2KKtr0daxQnTqPDkIuM7Hh4YSsMPMylz5p3X3w7/D8xonlyZoyKWjqmo2FqTESzd/3u
/fHhg9MYV3d9u18Nis1uIVGDiZATxSUTBSb69vjm7FlOT8K9+7cAHukfHX+8+zQHaz58fXr3kJUu
JSCH6NHZ8fu7OYYCWazaEbCLf0i0A7U8ktMB94CvBW9OKE3mnPhRTO1JpS91t4dV9f4XgqOueXHD
GGl5wlX1QEqrZ9mUhyrX+0orIfDbk8tv4y4JqUb3PPyV1tkfA67LAJbr0w11UNsbC+I18Nz4OlJo
pz0WFU2XM4vqYzvs4zDqTVio1bdHe9ObdB5AqZhMrKGurWW1nrby4pgHT1qdpAw9bC6hDyWZc/Lw
Fglrb1ZR+IedlfrHM5giAw0UIhwdsgb+GrXIQW6USqhyhmQ9PeSN/z2I1Icj7N47PSi2JjAQRke5
L25GqVjOIsAIGevqQJ/+pDsdNJl2hi8exbO4RCy+ZVt9mawCMYV+u4VvfXxx/O7a34SBC9qK5ngg
/usnmiy3xXOwqNhKCySxTRkVdiBvkptnQWAawj/zbSF4GrmYtodHs6exEJVGxBEIxLBu/Wy1o5Ox
fXT29OKlRzhJW8dcWXnNn3m3QgZ0J6UIMYbu7Jdto8Z5U8u0wTbCNuf3zKHASlgt3h8/opasuOgu
IHW+DPIs6vpU6EqVqEgW03SKDztzjUaplKcYWYaFw1vcUU/uHPXzSzySkEEToVvHIR/WgmQojyum
XKNK0Js7I0XwXLAqb+BiFOOYN41/+Pv7y+cwmxOrRDOhqYgYvj/vDp7Dkyw5glQ3gP6nMhgDYUEe
sGtZZkSWxOsxECHht3NvjtUsmnPORGtOaGSrlC0CQ8JU4/f/zY0UPFYePfvyh6qJFK1OTootb0uQ
SyFSaN/iAQ4licDVUpGwvzi+nD/Fk4Lj130obYn/iKgRbHHexp4eYLTH8696I/7mZwjrE6kW19lJ
H1mR7N6bk6ueuu1O3RLessAUmPunjP5IM39JCut+d3ny8c6Yf/AhztAMvzin6S2d2hycmZt9i9xx
0VPg++sbp3OnKLzX0F7MMm10nhyr5o5NDA/HZJjWhdBLeUhMlADS+ZUcg4oCD3LDZnhbe3DCaWiz
0vZxuG4qL6z6uJKxU5tE7SBAsoQtFsI5Qpx70uL0EbNDhpDjQgQGR362HCPfbEqGuH5RBx39Vkm6
HBKlH2SdNlWe9FFhZx8QlKUz7XSJh4Nv0VHBzOzGJznmtxNYidH+7Jdod7Yn0xhqHxKsbT/K1Zmb
vsS1FiGsyo/M8g8UoXvv3T396+Tm6dlbDqR/eXL25vnFL3YuZbdMwCkD/M7cEJ10EsO0nQC0YxAJ
ZOxdJlK7GYJOXZI4Zm80fWswLqvBUAy1jjU8aiNUkMq++0kh61BeG5HOUMlTCd9po0sjSvBQSM44
xZ1ZK1/r8Z+wPUPrlgNzHO+butAlgUUskMAEB2SnASQ7eHPBynHi+WFIOctQ/rOenp/z+RTukNFH
IuUCaqz1kk1FJFg1iFHSCUn3hwXgl7zLX0kVDwX325DKWhFoLUDLzbqIfXp9/PU6hAenO67RXxdX
62+yoNzF1PvRfyJdRTQJoF+aQ2GuLoZ92wPTNFd/dMofJfVMeTdAAqEeZ5lZxvG4WYceJzkmHIPa
rsIiWw0PQwifXuXmkIppmpdCtXddKjiDaq64taDNEE4bNx63poNaEXyd10Rx9no//CRGiA4LRXzy
gTnsZpvTyv9ooHkOgo4OCsJJ8/CgAzGe1lNgNTCAjN9WbL7X2JJ2fvfwOYVW97fEEmke29ylr6go
Id2XWB+dQEZOKFB7FsP9SihIUlQTaPpiJs6cFGg6gDRoQYQIMm/IJcG0kOQ+35UjW2AeeofLG/VK
C2SOCFmu0Po93n9EwtF3r3WhLHFiM3Dmd3aP7n/MD2jlSxh91pptiEKie0FUaIFJzKPN0QHvW9xC
uHXjQs0TOvL8EV+dFSmYKokEEAnunby+eZQ3sgT4AlkpdFqDijqAlpN8ub2k9wfuzZUf/pHENsxp
Fee5FkdzmjaH8gTrlQXR5WudnqGEAJxenceJSJDw85tnbz72R3D+vDjKbWWGH2bZ3twRj269wK0A
NDXLSnaxoZgrYeoAtWpg54MlCwkrRzFbpShULO6yGHUfdX9WhDJUdMG51/NDTtm9uzmFkELCzZRD
ArTUj766C6RUC5ppdcCWVCDTJqu++zJD2T89evLwF1DITCBTVUbqrHhyXRf/SGwXIglLpx7v2lQU
fSKMLBYvi8ERREsZ3VELimE7PhgF2LajC0jYLBuS0N2e9SKR7lnGobiwtYv7npcYyZW2UhOxdiw3
wvDC2LoyCDvSQaaPICdCIZFuIn6mroZUAr4nedMJzU0ttUxtNnkhsLePqFe1SEnUlCkrMVEQfsTr
8Onn55ZNvDYBH3B6HwiTTRd3qU/SYhC68mNgXv3v66KLm8WhtUR6jiTkNm4D1mBX1+Xc6Stsuiqq
g0MV6C1LWOteCGTg7QLQby8PHz8fq3z6gFIE0oFL810AlakqRukgwiBVPTCzzKOn5zmRHx8vi5B9
nW5PIc5/ZuOWOqKLvloAkkP1NAmcVpALjD7yiroujTiWmBZWxsub0zuXubeRlnSV3Pk61R5en/Iv
YWMWmf7y3fIfCElWZjp++I6yNZeeEpjLUUj7o3h9jIkS2O/vJ8/5Yk/rYuZ9fPi8/RzBo2U6qw9g
W4dbJY89QCSlORAK932zCqTN3cSZHiHN72MPHU8gugJ8SKl5yJKS2kNX/6QZA0aDURnarV47oV6e
nzyq9mhfdVgQ7W2eN7Z9a8OjPxS5Vm+sCmAAx74oWVm8MPn3BT8ikC4bizlYDxa1LarhiTBlp3NR
ENIjQYUSfidEikyTS31d2wDzrOkqmdVMVyNS9qN48hMq9vivxKEZl/9jd8S0/Olw+p+S/a9c0Fxw
jeiXbB6Dk7ip7HYN+dIwJB1VYz/T7XP5jYWKTS7prHergq0dwy3VokpG2L4XqvfN+EQiXgbd9EcI
vDXrbVQNGcE3Q+Jpmt+ddlVHb/bLRTRoYJnnahPYd6P8PsDrLCHh9ubD80c/wyCVz04QiZRR9XoH
BTPS+twQD6oRY9lY8PwmIeb9+Y81OpZNo5FX0J99Yj7iFl9mZDaX5rE9NuDmi9JmEL/7+xsU5H2/
eGXWMgQHUU+vQofL5tREzyFkO4qUDR9QtqyScDVfLy8ecxpVciQGYfAiXlvRHzJaAxTku9aYQuIK
ukBGAFlp6Dglwlvi8c6fd8U5lGgCSPB5DmBkkDcy+g2KuBqqbmgKq5vVYC4xQWp14uy35kATq24K
reA+HnznCWJqtA/my/zmUaU6JQZLio9eIDVK6coIfNU+9Jc1k2tF6odQ5UYh3gS12RmjhKrT143p
Ij/iW/97eMqsUusaep0LYRWsd80jXmyRtTgblqzed3mLAkNSlBEBkGdpBUQDoHYQIEE5KRg593ee
wYa0VbtRUuIBst5X7j5ibLx5jadNQHV0fE4MzY+bVu+SRUCrC+bQS7vkFk0PFdj98zDyHc7J5JaY
msO0iREZJ7rtMOyEkJeMUNuZqAR9rCWlJmIXAWma0J4R4oeqo9V6dAThIlnpsXiKq8uFdO+PI6nc
mRoCikkARMq5M0gyJaxouAg5QHbw5+6/V2TwkI1igNMX8/a70SfpxLFjSiYWQsGx1I25dEoCSZhL
CzwcuO6PdFYU/RZTdLnELDfiDwPGLFTWFMWfPDy5uBrc5yImbEvbtcm2bHwq7JhUz85xqJ3U3Wl0
3yKGlWZkw4+n1TzJXv3B86RrLO0PCAkhiopnJRjbQtctt3dMMeKQ5N2xpLCi8NA+W13jjlsZomSo
9qfD6BCMZz0Ukl02kgFbIyXCThmVOq3IBDmf9NFHSZVmPKYwlCe3KbndCtX16+PHh08tH+Hn4lak
Srd3hfCPyrt3HB59XUJpcrelO9lGzixx2iGjF+ViH4LPLg/P0fugdKIUTLggwHwQnE13d8kpOJYD
sJajkLJkzEUapkdzszqJqvc2YKFaGcUMLdbiCjxpSIpBa+K1bOWMZVdKokPcrDogHPkgrEFkQxWt
rdrc/IKxnOfDGrL7pijbFfYxEDzm5DGi9D8JmJD5PT+CdRDTUtpULWyz9jUvxjhni4uzL32wffQ4
mnSmPrhzfP7weHcnr+oI+g8dHLDXJWOineTNBnaI1E05IQgpasCeYU6I2ZK0ypEETkjP5EZt/htI
MzraPs5T0HvocraJ4lFKOQDnkqneLwz6uCmk1lbNTSxcx1JhhDAYukWbDL0MdsV3g4UoydLCBPLy
2bQjjTp8fHx9+TfyJexDTiTqsme1yN4Sjr3UrZlhB9pfLa0tY9LejMRlpprjc/wiSVia9kavx/LM
rLGN2PTMMTF5kAECHE89GNbG1MkyZvlxYon2IJPdV+GGi6yxoUPaBcm4IKnedb5OIWdb7cKH4bsf
MUSnCX0EcsJYwyqfziNN7z/pJr/b+gebnd+VMh8vMiD5+Yezl3ePdU3rRp4cB5punR6r2MMMbeUc
QLbJHlvvaFHBbaOijGoB4ZA+R/W3WiJRNihty29IAylBuwFiMkDUqSBWTcm8gxn/0jd1tWQuXUou
M3BbJaTY/7y5yjU/HV2aOzD9mqU95Fq8EB68Q+VN6mI2VdXZQ2GtTobic1DC2BoUPa2MkBW45kc3
khXTmi+pIkCXlvC79XLB1g1bdEGBcezP1tXe7905vndzvBYYTha3rgbCEGJqG78du+oDGQhC1T8h
xTpGD55hzT9H+3Rg6aD8wEkbuzRBKpITBTabhBIBYJFWHZ2ExP6g9dPDSJDYw+OjcSBVokjTbiQ6
rREOsgNRu7NPXbtHyfGiEMkYuJBIcWslA1UTVq+3qTi7bXFw5QGWA/ymmyy9VZALAoGQUuB56Vmb
nU5dmfMjLXRpFbVX8dF1v6zPP+uf0sCRBOpETpDxbNTPrMhawu+zNkcaFAtI2MxYKzlCjkz+EyPE
EtlQBGOuy09agdXwp4ETj0BdIQrxnqSg/XPeZBCysuyuXIxf+cmnhgiZeZb/1uRIyZJp7I3lqZ8S
w8gUbn92cjV422wSpRPGbmFOIC4CRND5bEVMgfPa5vrjk8PfkjmnGcblHKXLtzBIwMnpaAEQiLEK
C688WXaAZ5x6Uqx7jCSugvHpc25i6skiwICMIGVDMv/XlIlQqql9gXLJjMeiYrK2sDt1JBAU2Wqt
n9IVFgb6kTkIYD6sb48pk10w6fpwpWqRAMQ+AwepbEmYR8pAlAGomDT917ufu7ODDvVBPZCMuIo2
NbNWkt0oNDauLoAQw6nKYdzRg5QE5JniG6MJPyS3KWYIZ9tmLDYjvvvK8k8W3/ruaA5DKmIMktUE
Lqt/ef/Rc6Ik7u7+enZ1dXK048c7r+Z04oCF4OwhH04+fH2SP7zTXz2ec/OZt4h3f+VtHwWOrnOo
7OzjH0k9ePX43tvjz0/Org6f5g9Lh1WetmlWTpDtPvXm1vyGfJhl+yR0N58/Xh/zQwj5Wub66AH3
6PcboxS8fvDhGc/mPK1ntkvmZ27D/OnDw5MP98mB5yOeK6jo3fsHL5I9nu33O1w877OHsHt9wgr4
3VcuReunRkB+fIFy2TVgH6xUpHw4ynfB9x9zFj6f5kiDaIOBv9YAJ/IsDE4i3y4axcXBChy4Q+Lu
JAGgX/sb64uP1P2KWA+T9bd7oeTrpqKQs1PSryfv8A1Tv79w66O7ZWHYqPtofqgBTjGYzC006yTh
zs3Jn9ArBnB+B6XUJIzNEF8RulwiL903N4U0LUjdK6EAvQq8fHJ984L/5lNIBNhbFKAGBbKn6hEM
4Pvd8WdmmHkNEHKTmItwEJgPUGyELVN5c5MwouOwbm2QkkZA4YRYBEIjTueMJROtiBTjIYAYPqA+
K234X1hmSypc+3+z6UTWkMALcAprGwhJtUXVomYBRABxZSKXneVeOcUCh2Uvq12a3nMFxAh4kc89
akJGfgG5W9Uh7KET4pxqcOefO6d4V+Ny2VyZQTwvq5qse6Qm6fuqQKmIsyoHp6DmjdrMAn4X7DIS
c2cLJQjdJrcw6YtgbaCXMzFyCCJurZe7BRYsV55uHkfQRko74/w3YA0QADk5BJQtB2f9cHFcqMEw
yMGi/jLoMp+F0JGOGeDs7HY1XQlvWK72TBmoAJ673/3GefxEBhHNwq+eJov5jZTWi22kss2YI0VD
AYnrc/hgk46ZrFzESMJCO3mZC6VDkuh2Auab1fhxsqHXqIGd2LBv5DBMAdPs9dsJ/Tyr+6tss88b
mrLjHvHddqVcE6otMzL2TIQKXoscVYxIlYwusrOPStEgHUivoEeQmBtJKrrdjRkTI9TqKaGVQZvk
HsEyZcEWIzO8MP9VhCTNkrKMrrfHZ7nIkewHj/9VcmJaD8g3vH4qqAXvXh5c5AKhclbolddkYiRT
jIA9WcoW+TkqNhFrmPfZRDQOhMmEFUDCfDd3hRI5ndYjZyAO5lTAomJ7UWb1sXIHq1t3pCJSyhWa
j3giK2qKkpOo8EgLfvvaNr/dG+9e6MvROhyqxWBBMTuSpjrIGAdreMVwymRvCMM8IE9OjClK8pr3
Ukv64eanD/+88+AJs5QJsdQ1WBfbDidHlKOL4QK9bwHGNErc1DDqN5dEoXbw4ZAZSMFzP0GzzYO6
npyJY6Iz/ppzuF8z/vAJ332JyMBz+G0hiQTY0gLgZJcxFZnGWyZyOiwznDZDapBoTekflGWk2qNP
4GpnAuv70D/oGF3et7S6JIqfb9PGuEQAWFSWqLgSKcyYo7Q4DHNOUHQ/MaxMQ6MyUoBEqZUpjSiD
mHIguz4qsFTO7mnWyH1/QDYJvi3dYf8QZkXM72L0BELY82jQl7eUgbpL/4LE+7FKhlBGEZTU6RYA
UDx7TDdv/hj3nuc9LDwVymE0j4qSTDj/9egP/iFGRY44bR5wev7+h2aOwv63zIIglJgVMN7RwYwt
osnAI62bKqG4+nbqy+bWvvGLkNV70pOZeJWu/xmAzaQDQHuTlH3vBTTi+zsFsQCS6OkELA2G9LlU
43YBrSWmItVc6CzbIL0WEtPJqrimCHBu61AllVkkBNOmwGPXzRhfRZNElPHoiJ1vYEsJM4rOISKl
FexvjiOVAezwZtENL8LBq68fn+5ezNEKTU7OMQKhAzJuKZNqWV2KtVBSukofY3o8GqUchBZ3VPeB
K4nz1sTFGwaQCFt+ojZmzLVdpVMdib3hEkVvdY3AdEDyOxSB73+55AoEGjcvR0FsknFNSeTQwTjH
N980Iw/ZSzMwr2fJBGxXjk7or7hYC1xkKsfBt481rNRnr0kLNH8hVhWIVtDA8ggghlomaF73U4wo
Yb77nw7p1d2rJ5f/tBLNEnz4Qr1WLmgioDlh9NrGzIXVEgzNgwvzDHD26eTgc54LEY/QtVSW5d0n
NC14g1uIc4uINNZOhC6jWE65Z0B2fuaRdOLuwRzx4i77EpsXd2v/ACcFni2D7m3guESgdyujGzWS
hza7ezueFxENoYkAkRfRbNN+vTj3wtgSsj1Ygz0zPX20NCdPlKKCheoLlpbQpGJP8KLqBWk2MpAC
FKHhIAsiRfbapBhjxwhwlYNNW5ZFad9bUV4NAqvf/a4QuqhOuleyV8xSYt8sqEQgCu2xp6BzXVUd
Ox0AyXHWmfnEUsrDQPjeMUlsOmLUepO229KF0AJTgOBucLUFJLjBNU5SkxU+3TPH9b/56f3pu3en
bRUiET87z2edEe+Hr5NIRPLOcgGd+TLRjfcqZJucnMyREjONYp294hh5V1DkuaGo/tttSBihfZuq
9VYJEanCKx4iO43jY+ebKkjE2w5Uz/8k/M5psZwZ08zbVUvScOnOvymwuHr37N8jO31HK3qsoDpa
RDS6zaXsUFQSgnZEdW2ggEnu+qJ2SLNRASYIAtw/VfFITnyZ+KKYr0VJ+Ov49V/ZyScsHiBzG9Hk
OgqVK0SZBMYD2gtka9Yxrm4HnrEyq0KIKR3/RWEhLjuqBamFwZaYvebLAnHYR0p2rHvBEbiFKq7s
TCgXJCtDkiyeoUffIR7x4ZTWUQQy2h1h2hfX2Q5f8oHAC44EKKqRDnRnBr1M3EoyO02p1AVXk2FD
ItCAJBRpP9pRloCcZHAR/Nfl55+u/0cuLUBxKbYFSJx7PKBzBEhqTTZh1Npt6nnIwLMxo++Ga8LQ
0AsQIwXWBG3ej41ENoJ+/bbrRE5EoOb4iFf5TuDPCgq5N0RVnWoF2sYgQEhgKN1Op9sRJjwWjJjS
WIelwC2yOGhEHtckcTGgtYyo+gKSib258+RD7jsgpl7hqGAgkW3j1OWusbiTLg/YlONSJfzWuAVX
l1GqV32wvDz+wi8w1cUtOM6+4rYZ6oGs948ufvUh2qSkzu/RwOdCG4+Bg9GLToeSl+mwtvbIM7sU
wUjHnVWW95fsC5/u4ncIYdF+d0KpN/L8yHBig2af4fNOkscDDeiqNi7r30eHeTNOmqTARIe7H7VV
ESTbp7GSrmqWDyFlGQs0BFKAqN8iIvYP/bZ/eUcxC6wyInYuECMVBhnHOLA2Zw4YIhUbHlcv2sFz
Dvmht1FwV+fjybvSu/JosgucLH5crDQRtM8CjRRYAh5IDb7146qCVq+wZBeJq8P+DPQxEsGF0PE5
lzGqTY1Mv0EMFo3hDzvxj4hiZ1nV33rtMUMbgHQkz1uouqCbO3utSrUDrRD+4K3F/wte/3Xy5bqf
Ew0RdFeO5v3dgatZ9kCnW3pmDTLsiKD5dhwQG++mGBkMlT7oY48MmT6skuSQ4rGzA2Vv8fAlS8sU
YayTjXGgVEwinT3cpahidDIhIXLFcyLzw4+nV1xn0pszavKgkHW6t9aORIVvnS53esiaHQc8AOOd
NMRGYgpaIaypInU1hcbNY+/kDJmaTyX58A6l0stExnQbxYKnSWltm7QaJme4RAW5joiEfajqUbFB
LZkLTmizSMgSIZLovNeJnS63FHyVFRkOC41H6JB47eS+rW0RGaQgbOrwnAbpsxaWoe8z448XvdVO
01QUULdHYcWddducHMvA5aJq+4FcLUDfpSsmq32YVrc5YVYHCvd8Q0FqSvXMvvxDWurbNpLiNQjO
4R88+fB/oaFJ33Xh6pdaVNo2XxVLS9fnMw3JnJu6XsK1Pbz/LRPo7sHhi3yQ2JfAWeR8+vLk638H
IZMSwHwJiYXk4GInbSEmAls+LaTK2g+AkQs09LZZUOgc51DHrMb7fKZOkolJDQLbu3+d3L98ChIb
tDXAdDJaq6WS1wXBMFf5W3jhUIrTrtJRaKWtTxCQPHLNLxLqbfFfvrgaj6L6WV0tj6I0by6xQSld
92kDgAevrp7e+8yjjmogH4RO5f8HXv2O7yFpOBpDZEKfoNfnO8hoa0Vq52Nm0Uzn8QbHdefidE+W
assuwDErbdDJ3DmbCb1e6pYZ8dTNZ2Wd5FSQxyJoQb8wxMXTdpuftvcmDd9nkkWLSRSZ72rG3GrT
yQUhtMdUE8LuD1BAQKo0+2yTgChoC1UZUFFVIjjlbQJZIBRZUYmBaactnwrrYNuMONIhqN6iwjrG
uks1a950MtXwYJtae5HRGnqWmKwoGd7tC3DCGvYgnVlI08XgPYJnbYeb0+5J6OAmVj3aOFpZ03bw
DX+KMqxbKIdPx0cfTnIqAG1jz0D7FLWBqHwgzRByedpRbokmhF8U+iUtIKKOgAYkMyWuanscc1Es
RIoFZ8Pzf85v4cZvtulemdKqP3IpNNxm1584W6Lj2hE8KfSGTt6A/l+MFzIsyUPIPfsdR4iAtguI
AKuNIOPA6b6RwzpIiPdukwf339+8Pb3DVQ5EkQgCJ4hx4BPxSGWqZjUhJEUiujAmQMSly5wJSCCQ
JzLwzk/BWb3zr2D+H36CKH1PAKFt2kFpRlfMuXBPz+VIjXBu4OsvOnyMKuXv5eDLr+c71MSxt9i5
XrnkaMhqfNahyNEnzs90qUFS67x++Ozxv1Jxax36JpOfouUHabOM9nKrWJgfMTgT2VepAeubx8Zh
EhHi/3GhZGqupnU4AEg+ffQ4b5ZJJwIEbyFQWQjJ7HnD5jkKoBifsabM557aGWNiM42FajommEAa
0TvrMaWQBUdhBQXtQJ2PscRZ07KynRlDyhyjWwIvhFKfcx8UCetZE4REmPLJ7YMvbkBz6v7j2+MH
d36b01jftm3eve8fJvABTHPZI16uAIR24g3o2eyqEq+XbgoRAjKoJMWIDHX/tMK2iwiRVpmJjm7r
1UDgy2YgINf5JpZaFzotS+slmWEmrD0BYG3mgoySjgRHS8aTE95a8XfpvL+FDP/A8PRJGSU6ljoG
LQhjV5jj/1h6NrkVRaCOzw/3z48v38SHKEx6bSy2SWtbLOBwauMdGlle0fo05iqLqloI/1EQekEX
4OHGk1HOY5LBWCH2Zff8DrcjXcXMzAeqamB6j3/0lpNyu29N1BQxc5k0URLtSvEFKxAxK2kMdAhC
4xKZDxNEDcu9R1fbg86rRzqtDnqGcyZZaDcPHAylEXPcoxCSGAW7r/maHByI0EgS0cdnJop98A1H
hQIhJRuZGR+eaId0lYGWXCBhtpKBesDRQQ5jk4j6pJ806IvxRnIXN/0/3ph094fsMWwsgMKj+Hlj
BIlzTFGUQEK3WaUmYYyrrBrbJmtfEBPqdkbrkYaixF5xNQQYhEDVAi6ShSV6Hu68Hpi8NkD6VZCo
MizWZkkmRKsgBDSHcVrdYk+N4O2LVJsO7eFay1KE4ukQ3xZBrQ9oGQD0BJAH7183wtjAkQ6/3yOp
TjGjMTDrx9nTV1CSCoBhmwemdG8/CRGWjhqimCyphoK2l3zNp525UdhV8Vz83Tt88nXzAwKzWjgR
lD8idNmd6Fqc54GPeuORehNx1wdZ4bki4z4gnFBys901N83rKmQMlFk01IfBBTHcuTZYD7ODqhVa
7fxWUdo8dfZdA3C8BHKZQpzAooooQ+Dzbyxl2H36wrBLhV2b9Gh0mz7nsY6dOYDo6ljBuNpzvxlC
4ejGRUdhyNrn7Q5QWpnakvaHYgPHktOCxC211AK1a9tuCmK4WOSyWieoFB3ijO26belU16aF09wH
bW9R2TQY8qRrwtbG0jPtk/ksvawbKjMtUw6rMqtMyXaSdVM9wWVjJbBTyOzcAelqPPd9phG4uPy4
4pxOSIJCSClHiSOmXuDVLV8w5hOn26jZrgtk+PGPAOuV6lCmgrvXx/e/nWYjkTydAFWh9ciDF2Kg
jvWLCRQxE/LazAByXllpXD77aG4jg1+9Wu2LEpAXpavlC2K3i0AC8vbi2ac85RDbBv0BKUfbMb/p
5XRHhEyhPhlQB7hQcaLDCLEudyo1eSlTUnI//nV6n6d/420VqGxLomUuchC8OPDmzZdhvjAxJLVO
HSgOqdTA7sDS0CoNCjPk12MpdzwpltMEvvfmfw97AZmZSGOW4l1VXlHhJbqnzKRFgNVWpWjpFRWo
VJC5LWyNtrWL3rrdjLSLX7goUCOMsTICbl/Aq/kzFLD6KL4PTe4YzjNSuqIDXmH0FwMZG+AEhsfn
HI70IW8m5GgQUwbCxYeiBPowktYsEYSUCocZ2F/mNDnUtff2FqVKyewzLZJcUoW0+cvL60sOxoOV
FiA6tz9I2AYzrUTa2OLsV3LNAuYtLRnomdRVTArKDFMcX2VbBZntm0XtJhOZcp0jyvpgom0b7VdC
rI8ecwjy/0HfRUYBkdgj/3yayYqsiy0Kqr/qiHySWYnOUd/UmEu5QVzjmKNhFQah3Oqcffr+Jet5
a1+9uMhRgpIoxqxHSdTQHGykIf2MoaGJkkGgVmAVtBJgzficaVCo/Hz0TqTpJgJXoPQaGpNkZS7E
HkI3/RKvizCTrEI6+DSHGOiPZTMMoS/Z3HacY9OsGiGTXnfpGN885Y37OYhQbm68Qb0GOhwJOiZu
G//GAEeT1k6pueKl9Aq0uTX1p6SIUN4iIPYP0L6aswXfk7V7dQtAPQNwemHo4xh82uuiIe5BJ1E4
vIVPFTe/Prx/fPUoP4VAqbWwyTaRl1qS5AMeToLAAZF6CwDJZHaPCAAqxXwDdKsUnxr0p0/xMMvl
eLzLqKWBPdPdAYFp0vqxnlQt3QWIzueTmtqbW290F0o8vDi+f/4yXbF/gW0Bjf384HWUVhurCdhF
lAQBzmJS5xEK6qVlFxMod17bP5Q7lqfomUUHl+VzZT46pEFAXmfQSl9q7H4/+zunya8/H19+5nXw
UhxIP7Lo8zI892yPz36Jc599CD9wVzZZe67emKdSy5RUVH3556Ov+TJmHvpE46TaE4i2qoF/F6i0
kgZc/fPelc/tq1IFCH3mGEKkCJrNQ35Sua/+bAuQyoN3l65HX4lNqdL+s6Mc2pVKSGqND90HS3VV
aHcUUICVJrnbYUI61UUaZmJnAUlxQRbEh4p2FlGYZBiwe98mCFWk/fTxt28fsnyEFkLGU68L6X/X
bvC3LiisS4jVrIBU4DFbBj0WhYlpYMAvpx/e50c/DJCBADuDzAjxWqB8xoJ7VNY1sJ2kjIgZSd8d
31y8THvSJWpSSHTYCNZHhNaSkbeeIXSAT91Hu1F6OHfrM/jmQaP+hampa+TvFDCTzbx4/yVe/i5n
X7us9V6VNixelKx59d/yhCBrI4ChCy2KBg6kS0lM9CnvSUmCLX4Wp9wTnP7YH0swEliRgfBeZfd0
92F8SYaHriu3MrjbJSCE1RWrMiompANJ2r8NQBsa3PSz6klIZrpiWG50Oz2tSgdux6qGKaRVLbZn
NHlRKJw69sUds8B/c+yNHsUqZULh2Mv4bTrlBC7O5MsfKE8tR7bAcB47ZLf7d+w0YwjROw85PDmF
2zyoev3h+PHj0yHF5mFn77cRAiXTXyo2/eobfpZD8JQzqSDQnX3rwhPhibh6JE9n3b1hinz667eH
n3quujbS5QnUztYgaUkfXehfE+1o0lMh68M560Ms/RZpZdJGqX3eCFUey5BF0UgQ2RJCYsWys1bu
zOLmLMhInMvCbSFZkpIHI4YKxi2xlYNfPLx4RmQsbJPA0ncsLJNsbVo1OATOhFmEdV9NTmQtkefD
x0oDOfjw9OLnre9pd8YA0oXz4AOd3xEQI5hP/LVhYtBRg1aHUS2SuHUiipHUfPpPr2Yba/ruLnqx
geEMh8jZykcn1ZtJtI4AHonZpkTJxIkQaG1Sx6/1MO6XTkhePbM1htrO2mCEhPDdig7u650zRaug
qSXY1tCz009e4OOToz9hYiVAis9ehzrMxsMm/03YQvIJyyRykZ9F5kpHL0nZ8y894S0XIFURKAk+
LXhxbpqkSzCj8Jvv4ed/MygLQpr1zOgYO+M7Z55+8eXAPhzrgnG+OmKSOTvuaftxiJy3KL0GjywC
ZAYLgu8vKqY+ukUJ5gy6FYx8A+rZIkS1DRBdy5hCScXydFQ4P5Dhsf8/W+e2XMeNbNsvUgQl60K9
UpZsue2+uvdu+UVh94mm7rRFWbL19WfMOZBYRfeOKIIJIJE3JIAEqlZVl1B8ds+FAbIQ/v3jL7nb
SDYrJe1pY0pLyYEFUQkBBLWTOSXAND6MDOtn7ICxW4p9FMHQMeSOrzo/a1xFBE5Ffu/UJ5ZICabY
3lMLQ1Ku/mCQ//s98nlR5XobqxKii7bwTOEUzvo4o4qpz/Wzk4CxCzkszlyniSnBGO2G32KNZaJZ
LqPlBBXCyc6HaJYZajS4Ma7QGeOtMJOc8S76hQ86IEEUUSQAL1ksjd5+ffvhk88XmbArDmnN/vq6
J/lkLScm9R7rnB4xetCjM9HNb/HupxRtC7cSlCtprtP6b8EW7P6HL1/ydlfy6IIi8854b9h4Mj27
CahE4TxhciQO2030BsBDb99QYOfqrNt3tJk34Crc7C1Coe6niPgouXu1SrRovBzg4NwypbDIp8qq
rnSkeT7KTNEmKVJuaVNntSMJOM6S5R2z60S61bo7zgBWiMaXeuqW4Wjyeg6eiwVogFoO/RW80Muw
mh6b/0u9CrfUa1MY1PhQkZZENS5BV33UXOyXft2bCOrWYKFUz7U7TIf1soMe06mCkhCzUXcohuor
aoRddlTdijumGfaztTqbz1PQvMIzOjG9S0/Xf0ysQVZUdlzMNQP8j/ZQHK0Sqt9c8lnopSylCEK6
xiRP2CAB4irhTgHevv/y+T+odNcvjxANOf7HWhbWU3AACjcWPpIPkQWX/zxa4cSS6Rw0vaWnpB20
Z7++vjh/k6NLFCcOUP1YooEn/tWRPcO7DTsFhk2e+sJyppXl8pKfKPz8JHK2f+AY/XcXpdfxBbsV
DdcPgNCns/A1LxbBInn/MwvI5zyK86pfm+wipJby6XiDB9f2l/rxb7yh5ImOdTqJkTrt2xgZ0lKv
VcDYM1LGC0Ov82iTik6tfUc1OLSprwF4SbE16Zy1k/b2yPpuIS0xmXyTHgQIvc65IMAp1+HA+v31
o9vvnoK/9ayANDo9gfRf71OuQfEkziwQHCAW6MECw4AsnsXFDwI91+hPWPMjV/DXr1f7i2YdkMJ9
FfPs+vv8uhVFH36MU0Pw0/NX38MjzxsxT9vFNSg5TYfUfiW93RSLofazFAGAsmehP9geTPyhyCE4
hh8CqZgnWS3DVAvoVLdaTMdd5oM3u76TEiTS5qoBe+jNgmr3pmUnqKLJbxNIW8sXg00x2qVZPCtu
BRreV/T1xMduuKIISTUdzMWXkbY9YoZ66RZPvyIPl2koI3KL8WLZ6sFp7SGzhsepOJ44t/OYOIAP
C0obwjrcGfVbh2Wa8kWKV8+/fPjnyBZ7+D8yeWm5WpxmOIGNO5BUZllVdUIjgxQyJWuetGYqxzY9
rBe7IYDcT2llCEeYdOyPIORcRvRcWlAys90W/dRy+TIFNliNneGZ7hkYXB2TggwngIzP35/w1osA
fV0Ga9Xd86+veAHS5W8v/pL/+ZFAGN36kH9a6DozEBeenamgI6Jl5CgG6fU73tEblRh9mU8zowX8
mPhomTQe0SPLKqZVBjSHwBNfSTkSzHagqE50LjBOXvEGZqY3GbBaClqGWZEYmarFcQ5omTWmLpDr
5xHMWijk3IXNvLQfqZar8SBfmaAR3mVmzy7vqImsDR/Uj5p1AoEoWVdYZh5hwWZCS5tem/rPZxdf
PLjYyIgNhYitzMjWLr9+du/eBcdiiE6RgiHLD5c/VAySKNiu03Gu7737awdhhLs5RFaXT5NlI6SD
OFRIyxI+BYcZFlgPOGCjhjku7KQGODmhMgagSMBIQbwFe/6UDr2xHlMg+ZV2tpv1Ck3rktSt33LF
9uTQlXs7/altnF4FFLyyvzt/9OJH83a0axZ1G0mAcsbQ9bfztoiuYjTxYo0DyEfu2Tn7mgVWuFv8
nL2/wM5mOzemSfYP38lydWvO3ppy396Q9Lfv2ZfvX3az7M4PTdKF3ekaezs65hz919dfvv0hPdmr
nZGemaCD3mSATnpa1VEPsip56FatoR2ETVGoHy4lx4W0tCQFTo1vtRkfKfv62F4MMy0gR0fmDE8r
H3SJXnLZT6S7IxSQlMs+AoArCKTAFezD7ae3vlGWnea797tXVn+85uTmGe/RwM68dAVTexbS/umv
68GbV2hYld7zjRcfe/MNjrhV5OwWXxNSSInxjIIBI4iXAkOZrO/wgOJ6hVX7217Hmltcm8zbX8jZ
er1AjUyEawrgRVsAXIoUoTm9ISXrMY63S3nxHS/L+/VWPhjxOe9e2DxtXTtsbuvtQeBAMtY8+wGp
lZGUcih4RYSEd74LyhQ6AI4Q9SHtMBIRQzUnBqjYrPfEqN74KPnsdW6lpOn1875LhQZk797lRwQ1
8Ua2YVEtK0XAT+c/5Ram6GWacJSKIpxfsglewtiO9CBJwUGmRa7cLty4FESapfx6+xW1Xko1RHhT
VZmSpPr3u3n5kholf/4TV1oAfDhfL96gIkVf8Jbl99+9fvj8gtxSoHfwqF+mubzDoi4ChYtHBeF+
YD9f+OuXb988CUr/eEr7xeMdtJ/d4uXIVEWQenQK4IVxuKRGykVW+rYVOzKWqbULB4lsGTNTDxZ5
NQae+6sdUJ2HHFIzJZn79rfrb2nbQugy9s7uP19vADp/UEh2u1lHp2XHMUqJhRuoBbsnhoGDukVB
QP3r5+xfawxStbUpSkAYmELmtrwX6MWbi4/3/uT08Poh3wrjzjx7mOBcEmg988d1turm5nN36RTw
1r9grR9rAooEsFVe6y/T6rsX74gL/k1EwLSezVCPHDPFZ58DESZa0szCLTsCObogn6U98Rrrtrcd
g9k74wC0TQqKMqH4+qVHDJNzPpvKA6aUIOaEO7IzuugUn+qSR1bEZ8LfuqopDGgEoUSR/kKoRJOd
DR4U5ECakGAtb+c/vvwnR3nhmVAArFJaL+AI57UdA4R0Gvf+MVghNy2UtvZLG6g0wkh9ya7fixu7
5CxjneRwhrOPcXJ6gViHm7Ph0AMMWcmElDjrw58+//w44I39aDIIEeFWt+TowgAM6bETtZQAkG6A
bFdXUCK6Bj779Kqem8AxzpnuZQH24QTJUL5p4MUOU9K4dgNjasEU1nlhpSBUAVAoEWBLduozKXGc
7DTQAdepA+i3NEBNqOczZbE5ETM5LV7j70imfXqdfuBquL32kkWmK9JLKS8omgXAmJ6mtfkuu/WY
3zOl7ES5/iSpHpbYje46IHGjA+HOPTKKDFQ3EM6eVxUwSxrt6v8Co4lkI8PeKoq7PBYLOSQXiRpA
oZuGGqcK+ecmrWyun108+PwTDblP8vfzH+89+Xz5p7ioh+WJx/th0Z4XRatuAjT1iLHEXOTCfUlE
/1BnenpjKT0OzSS4gj4Eir6qo9Y/SfofTDwAUCSyNNvZweI/NVzbL/MBXl775VJYWvByMWEpn20w
RMOgM7meTLZLvZRtQ1SxsBgU+6hUT57JvzophgubLYRLcTM/yASSIgAEnqexHMN/qCVbbmUld4oi
/E37FckRdoO4D2ZFTYY8Q3HwsFno5EWzmroVa15oNynX2/dfv/3iUaaaNCaGp69hYP/TMlk2T0om
550iZUIQ8lSTCfWseYqpRlOnUqYvX3z5+7/Ax3gWaFDS2Vm9u//k5wuCS5BICRQ+E7Aaq5Imum2k
KyAsPSkx7yB3vviLYMsx4VSo//nlWN2KRgDN0VLH2AEru4O+ExakE/swS5Sbt8T2TW/IgCtRbCye
er96xZvy+la4FaQqHymXXmmsaEmdqYTFY556mABQfVZUOW9UnSAz8ex44YKkRiuvkon58nLBO0/e
3l7vSk1LUKn+92tcBhs0RwIIqmQS+yiqeVNFqs2oNEfNhiVG+S6hlmwl3YQOBX/UHZzRCizMaiNg
FK8mUo4S24bTInYAc1jWAO9/+/LN32mTBvw7ylU1sPOPL1+kjVd5QGSFvkDOQNKlOWjXv716nIAb
bRc7QlshauViOhJTfHA062gAgYNlKE6MzD+pXD29e/4UJSs4/6kodtiCtzQahAMh9MlqOCMsrgS+
0sq7wpDQyd0YwHBf4HGRXXsKK5RKmOqRpa5EqdXHNARi8SXm7D8kTfrzBQPdlmBJsm00pAWjBRh0
Q6ebzWyQB1MqlHqRFaiIIpFGnCk/trh+dslOpXVwAqPgtEWmGSmlQQLKTuN4ra9dLXZa3CgA2ajY
ylKJswFc7+oeZsypSijQ4gp08TNfxuncxc2RBz9Jyxm59dQVmaKaqnurFp6gPZnbmlooSWMYbYpU
Dkn+22CEJIdfUfzzgy9vxdIibzyzcNPI0Lx7tuwLjIn37MwGi7HsNot1CFJBntBUYVbawhh7rWUW
T8+ksI+9fvHVm9ff4DpZES/v/wQtEVmboJ4SLfzhO1BGDkOILpordG1M4QLq8i2Dxfvsza//YqUE
N+tlgrPG2P2fEo7PfZkLGaAiDWZCPx62SKPgG4aaEsqlGFF7yuduhUBzoRLjsgnJvfP1HZF91ApO
4P9+qc2OUg2PZ0MC1xYgiwI0CLx196tEtpQo/QiVx27W8XB3XifR22yroCFGIfVGF+rXGWHC/dyW
oxCVlokIV2OHE9HgJ1c5amAKhqpNMTwWInY5YzYiJPe1jxA0qk1K9D+7MfrmcKpMpUqaBrHooZNz
e3NuKYLyDJtjXEjs3R4lz3/99pf+IJen2/pUXoyfLcMwlVLS7jnNukWwkA44bhgmuFceUKxF8ZFK
EpBrwcJbOYbBtLh88U2fQAGBxhRv0y6j3nt78a6vYGtobwfFlnQEGYYEKXadsQGY8T6BqZXMGwKU
g3D19IpXWWVuJbMvs6RcmSOd3E1XEYs800FG9W5FPbAzOMD1+noCIDyunkrOuYIysvMu9kyxs0pM
Df/3tbjQAkdpu0k+feac6n7mVOcE6qu9swUgEwGpxYkxO4vcv//1S25Vc0sFU2eqwLOXDWvJOeqm
losarrVba0+MxzuscTF8J7627oXUkfCo6W0ccDtMerUjgpJch3lkDdQOGQRO1bM+70R/0QY54xUO
HWe21y8vzm7tXz5gBCzWaXWvopY1ngFssEFd7FJkUmiuK1rJag16hIAgRRuZLG3tZwq9yEKTlOvW
fz5cKUL6bPHZr0/ZHbrW6n3/AcTrestp8xNWq7Oh7mJx/pOKKYAcTfFGANLTxsO9B+Lc+k9kQdZG
1XXmdahJEEYxDUnHNv1/fvH6bY6pVdB0RgEiqC7FigOAtGLZaGdredhQTNoHJZBC1E1lxVqUdjBR
jn1I2xhwBT+bmc1JKSka7Cq2bDfeadhseWgEDEYEisXNWfzyzgUXhbU2NVq9/dwpolXgVkz+2+yA
CJi45BAFCC93dXZqr1Kue7lS7yyFwjhl9vj8Oz23GUNQC9vVNlNIhamkI+51FFvJiIpkB5VDaEoW
UZpAd5GjbusGIMP6M/eh3j/hd/dr/rKGtPZReHIZpfzL6uaoZhD1jDfTSYe2ANrdevSCjx+1zMHX
CX1P5S+/LD/1PSkIfwTeYup1y08oJW81btFTGwfxTpl55nQodnYdx9Kc4FUSU6qKZS7h1Sy31Lg8
ffru7aM77/5+/exAEXTq4QXdHCQij0xCr/OYfJLtsz7qTbP7T5/feprpdodgEHaGjMCAYVOBSZGA
Zw1iyHnYzYmWmbfyGDh1Cl9ESoqWZlUryu8Hg1efITEykdbd+M8F9ttfH/3yxf9r8SSDRh6Q5idb
lpk8VJBBAO8GQJFhNDrg1drX0ZN24CwJGRKsP06WcpEtTLnq63Ce/3VzHeLkFm7JoQdiXVW3qH7x
eQlKHAljB54fWA96TsB5NHWlBEE32EaeJ7Fi4RzuLg8anVqcJOX8FzyU7rKaAuK7wE9SxnA2ry9p
IAqRHBshs7XAyeZoekSICf3Ci1ou1ZlOsCGTLFdn+DX8LE+HOt943JgxkCmO75l57BollpT1TMVN
IRuFPoKmQO3tXbBbBH0HASUQcZfRar6lQTWkYi3/9N4lu9IVDoGDVOtmDxllJ3UOqGOQeIEJgGIA
XTRsEE1nYoLPkjq9qERUAph+enX3G6hjx4+/P77nKgG1+hX/C5LIYwMN9mBtAZRmalYufdWFj5YU
bh/2M0G6MCd81Ho/HgCcuC/QdSb9koQBxaTI/v57/ltANWhew7rNKdpscx+VFYwW3FT/jk2yreoZ
jpuSEL8Fd3mr+B24y0d0UrKyGqtMbi09Gx1DiHvtqjUZ8K0q6QMVEbB/wwNYVTj+G2uECm1Np9lY
m9LeM7UWStrYbM1owbIpdOQGEDeoLziIoIgIsyBtJUAvzyV0g/qUOXkxPvXKQ2tqyaktKU5VGuDx
f1cyWnkEgkCSMD9jfdZHcbzJIJnrDMmg8Da+y38//DMPBVKUybbjKY7dbNShmEb6eurJbCc/f3WX
9ydTcoYYBt1QjSHS1YAYTY6UBacdXsfq1JJT9agNQSd+msxEyvh3CtgTwdQgC0I1R8OC+V+hZ5IN
Ti++Vf3UBkHoxBFgqVd+fxi+3BbQ0uBRTxtVPiwubKi2Nmqmd4yXkeuoIbHC0BtUAMYb4W2AuOGL
e0/eJQxitGidTRhgRVqdFZByffuuxhUNAkXbjbQ2WSTHAZgDSSncTrYOxRm/MB3XDH5PBgEUWIlI
pTyIIbmaTREIlJLOOML7hts0xpLIQBrTzxjJQDk9s1UCJLIc4hjQMoq5HHg1LWIOw0rUPLhTHtMd
EKxZVP599mvwZiyvXuKxlDVXUlAezqaUAtBlXNZQMm0BIe1VrUlmVFJndZHBWRLB2msjDNoIDG5B
yqUGgOkYCdjsZMZZgrJsN+DL+V2q/3Z5WaevwTtQSGYvnT7YB120MwJZvRJSz8DgPylOFLhdhyuF
iaO/4WdkgSESgofIAEqLdmoUsWdFwXRkTTUssPfC3vP+dOr6lNr+NFtuQPW7fD7B1ie/KOPpQm5R
AdCUNFg3nmvjRlXuVflcW19wzoNiPo14+9PF7VsXMLBd0jy8uHM+YGY6DzHa0kfMgH3D8PoqrG/j
kRWU5otSkOzTZEPf1TjPt6EPwlJPurmmfR/EC+MfXvzz3oe8lZ3MfFwV/M1fcfqNVeeQt09en3+j
SusO4nxvSLr7Wbne1LMDtL7hQUxPP9BWIlpVw8OYbHp5fCCTShzEmbjPOOf87xCd7Vm5A93c/Mqg
5zTQwrX7MzjTtTHJ3XvA0MbNgUjnaJA2pVRPzXJQhpSWGKVZls4fX8dZV3WdvZ4cnJuDRjemHGfu
6lUyNxJpUrQBeSKGw+iGBBDkCmq4L2HLnLyVlJYBuQVOm46p7nv77EabYefDTlja3cuVhgQGpEFX
6NHEEerIXTvLPO8UdPeVDGvycYW+JgT8s45dSjrtuhJQTMH/vnz1LSN4puOirFmsE1TrdkHnuZm4
wN0VdGR/hoE5tFDskmkG0WORWrMFY0JLXZmDmHxT5ALAC9GQwpxPOledCI+lJD4emd8KpsEOYUJv
kaZ80S113VwTgrUflYFgqUVeHWD2MyEs7f6zttQRC9LWqwGpssuAKhFME/5xJMCyYjyVFZIcs+/Z
+dpwp3IWXcMGuoESUobyPkhzejVlsnBkO706/zhh+KW3TlZ+eq2TKmM/E8hMppl38mS3ZQgA2dxh
hWs7XQHCfR8Znb18/qiRHnVR4LQY6mAUW4PD9G7bJTcpwRpfUyHiFLBo0eJTBAQiCF7Sc0dSAiS/
/4unMfhPaR2yIZToRQEsRYjfDIXoBerAOSB3609R+q8/Hckk2G4DyLCnYvetQKqLVBe2UytIfqKX
RnR+k3hG2j949ejN3ad6Vsr2tfaWxSMhXg+HPvNWv9qBMwICI7amWrcrRlvGIvtjBv6tl08frnWa
1Rr9SQcJ8OHfHlz9WZNM9zSuAQXS9LAAKTAYPbEF9MLJAFjxSFlgcBdK8LMbDqeD9SGS7WAbwbUw
7hdnoxgQxnYLaRhXSwxotGGqIrBVyssPj7P5PzndKu4QUVZTOACYfuYLpNABVZeiecLIep/GoITa
22fffb59MoTI7V0qGwDGMGu3axPFa3Gp0qZkacCV+8f8o0Y9tT/Z3LqRgNWik765+OLenyxb/k2m
zj6F3kPSYppoJLSMuzyo5qO8uUXdWgq7MZvDLmbL+WpG7gpxW4PvFvX69OHu4/gwd7XnZvLth399
/+6v4U+oeO95fuCTFj6WSafht/FeJ/tZB0FyxJACx0kbdGa3heZkIFhbah2tsVM7nCwAab0RSnlC
cBNcZF30yECQFGzN0igDvivEoJlLSW45z2uB+s4TVti+dSN3qXtRfQQIWnKDa71PiWNXcpT5xhqC
nb2OQN915OYbgWxsI2Ep3vhx+iEmgkwknZUIwdGClBIALhWnxNg9JkVlSknXJFHjagqtoefOmaKW
WCzGMDJFg+Es26R9uvX62XxdZnVlpjBEQJDTM7oKki5bO1K7BHmQgGJTe5UsF1V/AMDxAs0LBIYy
qXu19ZHYPOZGGQMOrnOsRcGRB+1X+EJpZeI/LL1Avn725n9e0aG39i93U/b4nKcMuxiDIm7Y4NSh
EpChPeYOHDl4Yh5UINt05G31qSl7/neGAGdMtM4BbEuDBaQzQe1RHFOAFdQdMRAhVW7UO9ptLBo8
dqsyW3PK8M4sCEKz4u4WN4U/IFHB5CVH5g4Y/fLgn3f+kqnG7PqZgyMcegBSLa+Il2OWfaoEJTDw
pDUzXD/bfq7nw1s/Y0X2KA2fg6IqktIlWQAzo63Yqve6g7zInj3kbTo8yc+jMzzIc3ipDrDTgT/z
51EJhiYlPhyRtxxklPW1D4wO6sg6dkiPAIzIht0SP7Jn/afIgOGkZH4ZonW0IiqgjhoJ7BTVcGBD
P1zfvSGpmzoJr7MWKUJrvGqThQgEoUMJqbArI7DA+uEUGdZlUgNCs8KUZyfb4HG/fAeKWHTtB4DM
47QAXWPoKpS8vn6VRYVCUozK7z/hDD5pxfXeQkEwutRqG92QGxBgpneJ02JkjWrIvwK12p5k2dzt
xEToEWOFbfz/dO/zf5S0YkI6wnVuhMDqx1JCxO6/ShxGh3l4eyk4qd6HXrT3cZq1N+oOieqbE+tJ
agRW5ksOeb5Z1OI6ZY7ktEW+MDi+q6er83YgFOGKkQ4TLa+55CAXnKg3kxl0/nDBSlGvPn199c/M
/i40NbVmQ4pgpQO29Tv3k1U2ALU4bcSQnyLGHXVrZEIHQWZuUeLmIl7Xr53SCHinpzs8KEmFDVTY
9DSZkedaeRC5dK0+WUBjaiUBgFFhYuypeFal+SrlPm5a/Po2mDka459ak2IgVVx2yKI4oBbZnhVr
7NuCqQuuBo7Jk7NFXssnDWQBARg3zAkN9WRIqQC9bewcUjlLAiwpSyeTBO5gzFZjbNdprssaSma2
yQ6j/ydDvqsr+d5ngRVF66FCM3DBysJ/KKFcO4JDM2rbH/AHJHXsZwanHLUif88xtcbBC+NaUTp6
r1G6ptjlsWPB2nUZaNtKQ7y+vPf3LakSaQ5c6v+KjmCmQa/uXvB0zzhlDU/z2eth67h4ZUfJ5e5o
k0zVIhWYJRe9iUzwrVhCF7uOOrkjz7/tl/Is5YA9oiUHc1JMKJyqHq4xlAlIMYipJCc2B6uEsrKh
7l7ZgL1A2Ga4Ov/2abDHAtWZ3MHpkEaz5nGVl0/vPHi6ggP8CW2TvufNOT2VmpWn/pXujvi5mzoD
aLk0yzY1SNGQeOJi8ks2o9OGw0oXkSqjBEh74rYOyfQ3hPEiAGeVJ8WVGuYbi/u6qLXga8hydslf
kbrlhvsauB7ZTptZU09ML3kbnhG3nR4JZrJbDqszzySA5Dwra4/u4UAjh+rypO7qQ9y78pi/ZNWO
8rlXcDAQZtJSSdcYgRc5Buanj4/Pn8L005dsrC9vfX33r5C8+5fLB1/HgI34tSu40x42dvtiZmb7
ItV0iA4cypmLaQq45KMEA4TaTd+KbFFonkYFo36wjpD1zFlHwe1u62e+iPtqnYNStq6EYRq5/Sil
EGjxSg8CaI+tKVSA18g8HMFCh/Is3lEyWtlQ3W+8twFF0JMUKjz85rsPqhDcVQUuShK7uOj+gW6Z
aV4ZudasQDi2moWTCv0Tma5+ubhaLGREGVfYTSpQ8hKOoIxE/BV5D+dQlCNatD25qUdV2ojUnh6D
HHnJ5abPIRFtfB6kHbhErEM43rYiVh1TmoYByLwvJJLvTfFIiDSyXczrEltH2kfH8UmyqgYyOKmt
m+8sJYrvLbiNL2BvxGDMWnWTftpzRY1xk2mvAPUYaId8346hW4yLUhxdEwuoM60pm1aLxpJIQUmj
ixsjHSUtRq2yp2CojDjkVXeN4BEvDTszSCqTTAarD4l1oZzVkmIu3M+UqZ7wgLaUVN61/ZIOfRI0
VshvH751y0AFRZiu7rZJOUGCGMqsDgiqkUk7OcZJ20UMOaSVftSKWYKdH9dyoMPWzmMdtnb95YF7
vRzD9OsYc55DPwCe3s+M4XW/7XUAED91SB311cf/PLz78H/vfLrg4Syqw7RLM/BaeRANJbi0NBUI
DlLmwQl7NFhlbgKZsIsiYRhPAOSSRYBVsMuo2Zec1r2F2LYBCAyVghRDg52eiLiNwchrxZo4tY7Q
0gVL6pCC5R6Zsy5ThuAzqYI6IZoNd3w0y835yz+dp9f1CE1kqgtQZexAlguYFM+q5qEZ9RV3rYDq
SIp2aIAIl9e3cvhk0cFfKaM2enekY5bT5s6KaNg6U/mAR/nqVIlSEdSIo55pPg2pmWLK0rSeuuJD
nXc6OdJO524aAHoKAmsn9bLp9ckBaMolkwBOgQeeIdm12nTmGV5B8Pj3n5+ET/qO/+nBErv6ikDX
aattQ6GKrQAdzeuolSIN20rfHRrSc6tO/QEVsEhTtDaLs8DG5aEnHRHrhAciVcFZE2wAsTPVKkT4
6cDUIMmbX7764rLb1tP3Y0uEPtq/TYBX1+Q+kKxKW7cDcy1BzZrXU/VHAU9V1CpIhIvI3lI/jWkQ
av9Thacb3osad4LDaTtxdp6NIUMCURzfIR4bbKPlZqbCrzTVgDrz6szZQyLC8hpGxXgKyNUiNd1K
zYgJ085f6FUbNiHDBSVtCAABNQe4unp0lSfZuTZv4PhyRaZQ+USoQVKDzD5gwFew96vkZ5sSfu2w
6t6OXyLEpIAeaIDjgTvpvnrmvxLWBN7gx62ifOmPayMBkGXpsKQ/YaMg059f0+k/dhKsHaa5EcDG
wicg+vOq2LY/vyIF7bTnooIQN3aaNwuLGrkb+qpL3NNloGNsKWg/zyjRsDWAYKhmm9wwf+I2fXLG
szkPz8L44GjCWXd1NNLOn/ynKmW5Y4v7HarhW6b2n1KswSg5i9aUWWZrKjxyXnGI7zjWW+qO9CZr
lbRhs50YP1xN8mRkVorOs8iVqbMr30antVNnHDq+XceO0DMq8s4WnNzXrqksNHKuScY8LGq4k+wQ
uLpz79sQ86hZfRIsKYDDVGtJZy1nvjzPRhUosmRaX3YD7pBtGcUQ7pjmf5Eqfxr+17A6BYJBdHou
KbKW7GZkoRdSyyTrIBlTIeyKGXp2uPvg9BGHuOp/HYhDkULI6arjg5tjC2QIE4rpTVixxJHW1FV4
tLOvoxEmVB6RbmoN17U2gYPh01HLtB0Eenjn1MjVqYU2XEggoF2BY5CeojDlvPvHi7MVhB3brRPo
0rv34smrswvYhtj0mcNhOgceED2l7tppYhG6rsldWywr6DM0BACFOhQTA1PF8eNhLeI46fPHv4Gn
STV6NalQsJFTHWi5PiUQS326fmaL6OBURcq8t17AQiaL13HqpZ9nLcOeCGgq2em+YU/+4e9f3jrL
i4wVhckQ8qRcoX6HFSsF97/vx9ycFUmhAFswnM3TC+239OGhA6NEr3CcU2k7JY6hmWLIzgrYD7h2
5r85gTX4YENt/ViCIT63hBAG+DQOwHAq57ZwrHT6+SM1IJN2Rcvrd1zGLK+lYaJOchOGW7J13fVK
TCdu+kk8l0imu//rZjXS0Z+1a+r73ZyTuBBQKHkd4eF7XEuchMaDD1EazUOhY2kDjIB2QDRcZ3CA
u9dPsfYccsESRNHTtLHGoUCPpifTSx6Ugk83kidlMjX7h8IHzx/zlEg3DnSsfTtv2SDXU2wSQB9r
ySOcUKQFF0rkCeJZ5DYBAEnacvyn6FaIQcdWPnKoZ/Se0c4vJV4SV0fyLqS0AQ5WGHL1WJi2S91O
ZRnooMSX7/+UDE3W5i7n2KnCLPBZiHF3CrFbCC0vl2Xsix8zbTkbTUiHhFSlvbM8GYoIinpbZHee
+1wIUx9zd04CdhqhxHJYWDJ9GdlWzwKKFzmKV4eOK/kuZ8SYgQ0gVhp1hZIj6Vp/MdtEz+OINKL+
/Mc7t5+8XeeBKlvM0MtUV+YH8WLcmS6zowRh55GtUwEFvoBLIw6GwkEAtkl5KKZr5x4RDhBXDHDk
rVdjXzoGY9k9c1Mg/Tl7ZtDTkz3vAEva40L0LmVwBUjvReaG8BGqXRxS9/9y//YpVqOBrlrvrg1i
TdpRg0CQoinwWj+RLs68DmPWbhlG6tH2CIW4HlZvZSIYXsgxG5OJsm0rbyElEmoZ9pG6BvpDwafv
8/YFwrPoh1r138DjFDScJv2fxexQoEeBdHX+mI1tatogDqY3BMo7yZ4FiI+IE9BbT/t9b+jHFE41
V7q4qb4r0SyKLSQb+NN3F7ycoj7XWdWmFC+ssOSa+ZzSAZcHlRUYchtXLJ5FEiLdwOeL259fRZsS
a8USgBZDodKQV6rSJyfJs585ezuipmae8pVTx+29z99+77Z2lmWjhPJIL5S4K8zKiLDYTCuyzgP9
uPUSOHxUexuLzaCzQ20GHJvbZbpAs/pIOg/+BhmI4OeM+1EnlkYuatjbcflVB7L90iZiZ/nc7cQ0
a8Ns8SZ02bVtRvEiyVfBSiPP+h8u32rLLw3yQtsffPKWrSdfnfNnAPzsgMJrHtxno9nfKVhOi19/
+epvfhGYTLahPd4E4IKpKeJshdySVoqUjUTIuC/KgUdZQBXEWgCmK2iJA8y2NHCcgw769Onx6xzP
xtnbmemQjtJg5Ghp3C292Q61FCXnSvPQcsbaA5x6bulwY0dEBp44FRjd+kXU7sDRQr15Z+C9fBKR
HAhYBFgDCeCN7fCY44vv1Q/c6k8ubfhAmSGaSlIqwJ2GNTj6kCM+1+Bf2UJpHSzpsSqPvAu4iT6T
pvrs5R7NM/k2oM+0kx2qNslyTzmZs4YOoAFwYdxOswkk3AF3Li6DNS4cgu2F6zXXwJfKpJkf1lg1
2xKSGJloVeiP5+KUopcDuQ3I8V/VA2RP/IT7T1hnSVFjIT9VpP1gAjUh4bKPgXI6plh003oYP+Yb
odfCvif90skvmrGGixRWGIMcQjdXJFPaYMfBw3an3X1bUhNTdonMeTME++oKnrbqA4Q+/JxYkWeg
WtIEVK4JL32YStT8BKc/GPJ5fFJxd2r0mYcYoUiGdD1wlUekk+N3Un31OjDAzd8ukUsRU0YmEYIE
3sX9jHPvvi87v3+SLUB/DeUzXRBCOFJ/LxARzZCCsSTtQ2CUcNE8V6UAgBuF5QroJW/gskYMHhCP
0V4EgKIMayxY0GOoSj1mAHh46/Hnx4KkVNaSA5IHnDeHtCfIQ6WlYkEENOooJoXbUKGG979/fBgl
gElpYT3q3/786MF/+gu1hlwJeRx/uEC89f5PeYgayPwf0roMZfACJXL2eWpKekLG/zT4+bvuRcy1
icipmxG/UOF4e16tDLmhLxrCQCuPWJpvbR43XSLSACdXCjDAPXFo1jjRgdDxwVwBujEf1I0tqdcE
KMOjp74a8+r3vvmKoswvzx8+Wjsx2gYj8xMEPp29+xj7nX/iG0UPzm/zJAF3DjlH5BW6bk7+nSiR
WaER7huGhpGngWEy/brHx+8r6r/P39AdMVE+fET4d06LkMruJB/aEbaOQjA68e1p08kGdrumMfHF
g9eJG2iXlKidlx9dHxYgVubrSimhcI3RXrN5dz+EDpDO1IOykHGW6rxH+cf3/+AFthQztWYBDKqT
MNCaKTvvdnJMbRdCgGIy9b28/PrOksciqyY6VvbZiMMIJJWxxmzS7gXWi4pRYYjJcFsvxV2105wm
z2MOSxCGkmGVdpErdZmwF84uqB5hV80HO6glT0slmIJg5PtC5g3pINYJP/+1nUFE4WmeRQt4GxMK
wqtN6o1MJk6Utymo8/LtReHw0y97ceLx/GcpLl9xuzaFThfQMNo0LBrx08aOLea21ii/emzte8C2
I+kmmuH/6QnPCR2XVM+U8Ns37z8/dZ06Y0t4fFqPyY8KU6Y76pxu37/s2xr3bCnQSZXJcKPlawlw
cRa1PdUPfv/e6VZU5k0YMLWDydXJemZsuUkPJEiQrh/10prplxYIvVdZ1ldKolwfsM4NlJ4zGsVN
cMZ/ok/SfLkeBK45N7Dv7QRt3z7X5dIDuBGBneHdimRu//LNF4lXje6W99SHNoXpPSjQE6R2zI2D
aPRgAkAVUzWjUKCLHTkuUCyL2S+/4hsMnX8zq3RLT2XVuXzN58mVa7sYACVRp55zI+zkzJW5sNvR
jg/0sYAWK7Cy9TxJkiE15gnJ1v7y1f37f01xvdrizY/C5akxpabAISmOYcOnZpzoDWEcLyFWGyq2
ZGJ+Ojbf1TEsT7/+YFe3PCF4gvPsvlDGNGE53Q6jYShbUsQkXSxqH5r2e+DEQ8b/AJI+fqrZKsp7
zw8pYAqb8x9xUDdcDW/yyRHGSEMhfxAO8du3n7zhkyJgEu6IvMOgBkAWtx0gLUizo6tocIaS2sMf
oAaAvx/jHYu0Yu5IkgEBdNOMgz+fv1/fJ9RkCAKWO0M+msvmEDa0YJfkl4s7+ChDmNc/v853f/qz
doYxF4WklL354cPr6AWogp8TSnKJ3x+OinlslQb9yR8AlwYDgF0/qp4Wh3qbbtMJ5Gu9NoHVFRE2
6rx+fvdP6KAJ2fsCQxKF+nVh2lEgv4WsruBsW4hESsmiSjXtLEq7uewARkhN3Y4g8XAAIwPrkssZ
/cwXDr+9UVf00AfPdAwxZBwIe34nOyMoKDNKWEucra7X2mZlB/asV0HO8thCvl2bIeAyuUpw6OJk
Jpinf8Ovw35WTOUsP+sYq495yLOkUznLW2nvk6E5oE2PzEkBRNa9BuZnKzAfZV7dowOKj1DYcc3B
3iSHW0Q9SjYw6ke92tEUNAADGafj3PVi8m0ozCTqhMqcCtxfTAFy9VxV0GlYVFL6hPI2LxmSuQHK
wSVVIqwwdXNGEGEDVyfI3b8RtmFS1nZLjxgTCaiTmIMXDRsR0Km0SXhRagFapwkKtqdBespbcNqX
E4q0zWq6Gu62ocIVqVxOpL9kqRgHuYI28/+JBAjNnH16dHedMqoTwWIbLAb11XZZ/EhNDOZCQfbt
3YOQMx7iF9E/aDp4WYJZDDJcy9fXvzjLHgtd5A7YOhmNi1yGK8YLXETatxKW579/9fTEloIDv+Eb
tDYt39243nv165d2SuRp61IGidbFL5VC8tTpZ2Av6WV1yhwFaWmmmlpiUzY76+S2R0+n6h/5COGw
kenlIwZ/hZzG/tfSNVXnA/LbWTungWZ/iwnsHLCeccHkiGUK4ER5sMfE7JCh+uy3r56G76HU7FE0
USvFauVkdfIGKFXXtF0O0v+o/fYHvjjXDEhjg4DB8z/p7lPKeIPdfqGtUVaPG/dkxsSGejtlbvMy
VE0o1MeWoHpcJZZCWvzTd3wskU8mIgRo7SEthhydNidAaZ6izW2JBrZtbbbozGksWdml8zpyWCFZ
+Vwns0jOASklTNwsgax3ACgCALPyhTaITuwWZx7vbH7jVxGooDwwBd7p8sOqtyQ5DH8ch0KmUtK9
12Emppwpmkano05AigynAYQ9oiNlq+E+hTBb+NOHx9dP2YSAuNNORPI83dWCcN0KEYxxSU+nrggD
Qhw8aBCrUJfnX1/mF/GIsy/Ywlz+pNl2Ee3Im/wcESod6d58geXvOQFy5eMX0FZJU9pvYPZb/Q/5
8PIcj8yQ8H8itznDAyBeMgU4Xg14CY0o2+JClYus8gLv9z5YRarG6AEAZk4P8zELN4IFm9A9/Q/W
3Sdn93LcJwqp1Em5ThZDSnUBQx361oh8qSQHnuqkKlRjLg7dtn0wHRz0DKgCQ4s0W1GQIGnR64+P
7r5MCdnD6aQFlNm2lS8ePvr440khLCEh3aKeoZ+ATY4LmYBJNzmyXgqwduWg+mtZUOc3dpSJKRMp
2Ao/mU9aVuT1oAIDiEa+XYLoBFkgp0QAVAUPiEtqdWJAxxnAFGyMxlCIIT5ASBx+Yw9RSYMAfPrx
5cJqGXWl3SjsZuOWWw8qAOnSxrx6CGtnkYpHoqTW7xrkpMSUQn551l9fRT+yXjas+YIyKlr54D+c
CwNi7p2eOt4h++D6/lOcb49fSKQ3cf9cc4oed6Pm3p0nPz+y81IChiNFADLPbz+6epFTeOzzA4iB
9pWtJvikmJWR7CvS4GxzylHX7tYkr59+ul4qa5pavcpuTQ85BXN8QFWXQXHa9t0D2Op4QWIaA9IY
1GUTD5y8OwI9hKWCVG2j0bon4W6wOUodzaSowiVA6sVyNXtppidaqm2lY33DLUhZplzhVlRL0XVi
XWtdG12a9hqVBWqihFmuetuNZcv/rc1xRk9Bsy7MkzO52RYxOFdnFXRzeUi7PWV1JYjvssrK6cWy
6eLKyppY4fm9fHhBwc5/fPfkzfk3MEus0fjONJo9A8zaNGfWAjlUVwzS62cPfn/0Ib9pn3EMSN/o
6gC0h4rLW4DSio0aqO0QhSpMA3JDj55OYHfjBqIAtDVFv1byn0rjg7MfUC9BBDebUfHj1cU93jHm
TfY8XU34190hYGKLRhgA+zJyQiBKEkZqHNLbF19cfotYE9muzqutotcpfDJ3nc4///G3V4/ez/cK
91MjdRjQsES0H5O6QUm7RaLmNitSep3RQQbLOkxqanIYubMLoDnsHdSZhHcnpB8yC4PFaVoeOdtd
xGjKvEl+FzUMoPzuh8efnl+4nDlQj0OPV7JzeOI4I2VaYBRltLFU/vZ9xtocvgCs0fXp+6sPF3de
eZDloJMxhBGPde+LR/eun5AD5FoLJ4sMaMsCeekDM/QuECBFK8uFd2dNB2K1HhzuinYWCRdl2D/p
6flLa3BMAHh3EwFSRmlH/Up7w5xRmj7sQ589uH3+xQUX8oDFDZz4/41zTFSizB4m/DxR7NY4Y6+3
j6Dp7R/SvDZqfqmOrnWCrfC4hBXE/vntQ/22Wz11bt4hB+Hm+K/u0bOqkvWyZNdGxAg3hzYzzSk6
yLWRca6nT+veunMZjE5KuimYIdE2muqGhhCkK3sfs9srRDlqkA1lpFvHzJ2M4VLNSJxgqr1T3RSo
nWaQ3sccaXGJsYEhBurYCoycfKwHNqSxJyZmGaaYzEWZkASdeUydcNzEAOdAOnz7ewxFJBtDdncF
dwyWEleE2iz2n9kDwO1LvW42C3H+/dic0wVhngDjCv9goHHVMJCQ5eSWRfMURqSdH4mAhFA9oLj/
Pfoy9aKeKbqpbVXKNN0p3KnZdDZ15LQBxAA4y0zqcqQtYaQohx15z+Vpui9pmFIosRitRpfJ5ctH
n3gG0Axpd5SYHmuTTgUtyG16nA4Cr84NZo9Z9ZGujhrL1K6otIIUOzekCxnbvdZ7L3BlLG8KQCfd
fvv48zf0AyBXOqRTIOm+DJGMdRoJHgvyOAiYtCU9hEZQcvvAjA3w8YtPiW6I3kl3RMRkzUztfJ00
L6Rr0qE4W9C6FDVcUPXKWsFQPSoDvC9kASbtusR/WqnASIlMFLA3Dw4JCkx43nLyUIhaV9xqSEDs
Beq+th3WEiEZp4vu+juXIQLnDC++i3vSreOE9rZOM4fqp35O3zLeZia0Z3e6AXgB51rnJbgR17pR
CHHo4D3QMQXQa/rOg3BwOryx8K+yNc9ep452/b/EGsm2HDbJ6qI0c3BrCVKKcPv5o/d5i1d8Usn9
mUpmDlrmwQgQ6de02796wfBgk9IhG7A36NYjYAfsjhawl3JzN+HBvN4JdwOmZO25P/+gMwbn4JUE
DMExOp9AgihwR+fQ4Q6Nkf6mIBEDDyOQUGj4wd0k4D66BNgHhiRB6d3f7v9/ts6sua4byda/SBGy
Blt6JS15LN/qvq7ull4UruqyRpOSaVPDr+9vrQ+Js6mqCDCZSAA5ITFs7OH8yGQ2G2imNtLtp2wp
+U8QrYsf9UZGUp6BQi48SJ+e5qttOEVH7EAF0QsZrbpTXwKD9Kk75+b7r7599V/6Wud2BK2tGRSq
yxbcAU72sG+D1vEEVS5rbcgzzO5CeFwGJm48Ei48ScKjNeShUuWoHng3FAWLXcNgcwc5KkIWBdaU
M9eI9sbunLiqPQk93eJl1/ufwfmqF51i925IBfC5Cpvnzaidj2XTMRTSaVYPD64devWHFluy+toH
Xi7us6TUaSCm/9qnItHLgHufXSyqXfOojurZM39+evwsF9jbAXNuBu2zhC6zQ7ct5SXg1Jw5kAXb
jcDVddrRiN4B7nSsC5Gs8MiprRsblh1PKTkFu5cN9vIJywPG02B5YT3/B00/UIJSGcTk9RdwVW6l
DAL8NWOUInoC2JvVvZFLWVwIefdtlzO0gD3wNL4+8kPEP6Rn+siiOs4Jh2Jnusg1feeOfkIYPrTy
LFP9lpYZppTMXWcameYUoK2j8OjfAhpHiYER1awI8NX31+9zN5uWlNgeODfoQTW1hCvOSKlLyHI3
2ZA1fJlaZs4BjZrRFEBtk3i5qCEQ5iae32YKTPccj0Ay3nIWOnsCyq+ylOy5f91rZMhzONY1nhAz
0QwESNzQbqaXxndXaejsBijqz+3yn7pCEBNeQ14PASmR3e3HfGeZYnM2oN5GmDuyUcFafT5+0Hwg
BuOQhYwLoOgIkecvHz/LzXyGKrCTxGxcvIYVoob+6olmzq+33uizrmmdtL56/c3vr9N1FPzLWN18
1idBbRLN987q/dmty8cGIBopRtk3rMXmGPfh5w/3zkjpaII2Ac6kd+N8fcWGoihPs0qDvdk2AkDo
jMl/EkKh6dslTT07ONqm8mQD7GG3uT3BEry41sjNekYzJlOn/fQMB5GYmKdecRdSklnPy+q/9UMv
WXuyT3Enkr0HYcEy1EqgxiQRFHK3xoYNlCyHZHaeYr0Koiyyjf5MKaiGp5j29VcgBxPjMpBjYp7n
dxJe/A3XY2XO/Or+PkqzWWuSJm/z1MCsCs3Qg1ZlpKL/THtwoOyovdkpN2c5EPnAjkKYkDr6WpmM
2t04xPn9pxdvvsuvLVaDFIGY8B3SYUdL1wUQsuBAkwfujXiqr3Nc9gJ8nj01YXfYGNBdbpfpT3eb
cz1v7gY8nCdedX/LG+thyZ5z14NPr+WNjwSK29sn2QzPVfCOn1C6W7eUbIrWAYR7bjhbRZFzEHH5
t8t/KlQBbn/z+CMmkcF0kr/OCJIfgM+/zmLoLAKscyXYUVfRFM5HA8CjFEenMCd5JgRJqesysW5F
yMG99I7JDrIThXZ8BhzDb8e4842TSAK88SxkQBvYe0zz0BZEstRcKxZPn7lGAbNkeYv2qeN+r1tH
hOsrEjqohgpk8uhE5iwCfxBDZ//gJZZq23S518+45OQ9H46nApWBqa8TyR8THUAWx1xdnt17sy6N
aTCP4dCwXj24lm4I056WUszCpl85Ic3tX1WDusKdwi3E7o60bOHsiORuTG1zmNXDW8XIls6P4LEJ
HH6zLTRXwkZRBQIQGcc0C7TqCClvRKKU08zFg6/f/vTw3fn1gxAyTUv/fFO3OvCbi3u5J0SHsSTk
PQ8Wj92xRJm9muJZ5+hYcPsZeCN1e7+Di+0KePZDCa7bubyqEOZlfwmiEYMEebiS0+LZIxZ3aCtE
szSaVAy4U+jXf/n11vvzKNqosyr+sBIIFK8cvSaw/3AfWwLg9Af+vnz9Y37NLlin7OXRdYBBRfvE
RmRxvvCzvlKC8OZrN17zug4P1PrtBqzWE9nTtG8XC/g57Gd+32JQiG67evLwt29+NM5QiwRdXdEP
BKiiQHj0FWIHyH6710FylcnaVZtZrPPwnmlBWL0pv3FjaEtFjPhcJakDnso46+9v4GGy+JakkltV
ht+/TnxwwFIg+w8aGqB2KHQ6147eCFlcSpCxyMe3wgknH/QEEo1AIrN7cBgjAVjnwl15OBx5v/35
w+v4HhFIhD8I/RWkwZtsKXYlkB6cS1jQPBRqne67rAu0ushcTKx6yijTyJiBtUenQxMjdYpqUQod
HNgRFs88xc1eBmMV3K36+us8NnK8edPBaOQpzuEHxCXcid62leLY3jZYaGsWHbJARz2QNN6gxEZA
BcyREDrrUE3bnh3H9GjAtnFpD4di38xLFO3O2ciN0t43h+8f979+8x/d85JRjg2UDyObUbSQ6dxO
XynvPWaDr7t0anJXPf6MxwEwlI9m2RtexYIPklppOiz5v3r4MH3BTeLw/vT05avHrx/TmAep38AN
GWS+evfbGV1MxitjOp2B5WjsMD8ONucCKIS8AxKEhCTiRYg28ADC/GhStJ34FLFXoWONQTC/YEbT
L+6fXXzMYVSfGfCCkhwaMMYc7tkWdXme9XqOUfZybW1ghyj/0VJ1Azmw0AfbRR2a0NAp/qa20a9B
4kebYseMaJD//ePVN4lpr8fy0frwb4TqjF15PzDEvZ0VCvFDk265bXdB0lk0paCdboUIygUc7rCj
7T99dDR849lZvXjH4x4sEBBJ+RkJvoCc+ct5DItJt/58+f/0jMqrATobqR9+vrjzwwU3aHUFzef4
paZO7VuvEgXkeL/h5G29UcgDJXU1tXas2Hgd9mhXmKyaKd3+Hn91kqDEENqj/D2HBUwhDHnm7E4H
9uI6bD5Oa6hBFhYI7HsGM7vMGNsy2evkxcDu1vItaXzIUMF3IHgeRP9jMAgQb1KEeRQJ6SboGgyu
h09+rii+CNBbIG5xuQJYV8DwdGSigSIUl648HPKBkzDm7U9s7NI52HZK67xrhZZrUSEzOO7bHlxv
JWQkoL22wXcPfHQkC8yByLKgMdFejbw1RXEK3ikLifr509OvPp1/+JDIo/mKHhrIhC7WPVD0kIGw
iWoeAT5E0Bkko6LzCNB5HorXLqwqrtuNhC/+8YqzqblNQG3YJXXBDJyLHZBaEOUbosqlCqKBPhul
XCBpvX89vkj9G84mDLt2RFzKsB/mwHXWA19NvXHui+epsgPIFm28prBZO+KReH2PU60JnO1MB8sJ
pIs5VsRBBJKdTCxtgYhVciNAwSgIjbGElatfZkzHuI547VM6GumcWrxVxINWrTcv/nnxN/JUrMc5
tSy6e8mNw8WX5/E7iRgF7mIRDp8sVaQ4sKzQ2cAl4EhonsCtFdilWiAoQYhimkk6PEDUF2ajaHuT
vAnqkVEaMFs8fMx2/GaUhsNEGXg7Q/sUQiG8VmpF8bSb7Q8ILmhTyKDAlOuZwx6Rovhq+HUelIss
bI3nZqMEeSq1K6igE0QoVkv8E0VN6+qLQlOmjJMZY4ObJ0N/3Nk9yWYNogC9J5TlDCSlw1ykOoKS
+nziat41dSRRhraplPnITj5CiPa5fIalvRlJ4dZfP93NSwrfho7DYA2G2fVQKuPPqpGtBKqjVQY+
/1y7CUdKKaAH1tkk4xMSBYxJVu2H317+1UHZEUkI72mBn2LvKZyjuCs8KKPZSi4UUqwChJiLp/Wt
DgguZpC7lTLHNgth+b4Sy5GPO2yE6zrPz3yAJ7BHZ7T02m+eTFuvQkFHI1YvxIKYHJenE8hZbmaX
ggHYnClRxWm1LdjGbc1RntpAEWuCgwgt1YsQy/ozsE9C8tt8dkm6bRL9Km7gBiay+M88C0LMBDkM
Rico4IxaanWYGfGgM62FyVx12oo1rOFGE0MsIbmCaOJwxx6VDG1rfHfr/Rm/pXH7P+Uf6Czb4ATf
dlgh6nS4gqCqCucFSFbOLp65OmM71bveHOixdpD1cK93qmQPj5mbIJiQpDwg6m486s5odi/cFihw
wf758jwqnZxVtpMPy+tM5YwgR6Ibt88fVe42pOJhph5ypTUIQZCFlH8wSSTk5drTSoy07dJofZpb
yNnPMLHncRhEr2WZU2DpmHbbo47h0UgSAaKGCT4TFUUBmyP1xKmq4dH+/c8P756RokEaZwcSbzjf
deFRGKVKWsub05TVJq6p00CmotW7KJQEw6hY1VPtcJYHsUpLo7BszAGjJX25j6EUNhuhsfz6n5++
bFdXiG0IQFpiNFCXtvd9PDTGmMr/oMFJj/c/dyE6KG2TaDVtRRp48kj3mnblGpScA+9m58lssVT7
CqQ+7YAGzBqzJ+atyh3iV9+nzlq+bjAj7ur1doBDY/jbF7UOxjlEaIxH9/T+vbML5kuvr7qZPrRW
VI56YlETJNu3t2SnJru8LjjaU53TUF9GixO/3kJT+Tffv3j5fdRtNx150+Coe/nALbZsvtVbEdJa
AUE2rvioViTbXlJbH92h8VWYlov/VrZKmNsvO0RA9UnlKK+bwtlcjWWy+cvF+++yvdOT7eNVNy5d
oi7eZFkfOW2aSnVZHUOuguQS42LQNkFVTsS9WcHDqbhsdg/xb2ea1Ko97cZb149u3crTKkvVSKMZ
OSeoSk7vzYJD+RJVPrPRctGpXlRV31YYE5WJocsRUyVfglLUjWmhpwvbvzqz/hkRKHl+ebH27jLQ
aASt1C6a3pt4XVZnVpT9tkab2VC4B+lFVfcCbBWgCkGgCa2H5VCAvbUDutcOtCJ7ekJgSWpftgf0
CRCflIAK6gkUcZpPtldtdNRakWjgYgdyw3N27w6/Bix1khIcKkGLdFOFXrw++/1DTpfJKhRcTVKh
YxX6fp9td8ZNZdsx1FMZRsO7s3X4BQVGW6RShXBHK81TJDg240NdjtdJbOiA7Dt7d45CCbcvz65+
JDebVpvYBZ9BsmwPGYZpYvfREKoJ5UCiL9RZN+ujldcA4CH+UHiF/SIfbdJvdZrnFnLA/aNtLIru
CL560tMZKGQgktQr0nls7eHfgeh/4+mOo0OVvCFO3P0W505i5SSCHrDBefALxF3fDgdKMQs+Y9XA
mFAK9/b95kv2VDU8dvhNJN3+9uOdR2vPUlqXb1d1oAs7V740xkWrfQe80jTH+te3zi6u8+SOrdwI
uDPAMvagmAmE23F7Gkp3qEBTXwwS9bFcN7TuYPtMvrvaeT791v+8uMoWlwe8c3t7cwOnYj7DEue+
/PbDxY8fXq3H1/AMlEz/6Itxuuzl7bN7L3KDErPi7MJkl2s6Oe7iw+pMBcmlgRKOnSrjdBnh+jWb
ECCQLRmOu17bAlBZqUwwqe1KYwc4NCFl1rZWVK22TlkZvt+c7Ipu1XCqwxG0bUp69Ze7rx4tHo2R
3cIVMjvnGBCtltCuMFG79Vsq2hZjH8PFiXiO3eaUlZZuu7c3wquRDoKFMKsvVJzc6B6DZ/IDf3PO
N3WMYOp7mGgVoJFY5zFkWZvQZ2nSdWSdu6rDURMVQA5EAl8YxZqcrA8KtS+QR7GeQxSV7r99/MeH
MxvDa6ZimbR5HEuzG2uPTJzX187m0PIopU3lBoyEgWoBhQROmoFNG1nYjhKQiZrkosv9Jx9aTZcI
q0MsTwUXJ/WeQJehKkRy+2mcVA0g9YntZpw0SiJvT6lt21Bsr1py41ZBBnsvT2m9wi3SRuVQG0xB
5m7xy2dfP/hJ/kpeEjsulox+bYmDtq1P5gh6vAO3Fi3rKkkZC6bKDYJZu4QHCL/TxdWs9qXyOEm1
Dsa3s9BeD5yWl5B6w4vWx20VPaTR0FF+l95Y6XlJmN3zbDWUb2xmufzw82////nt+As9LKzKsIO1
TKczIZggmyi5Xk/bofM4TDaeKXaHWZvDcQJTm2VWoykMg3bfYVikQYInNSeij3gmpmp5kedeIqG5
jVS/Nj+SyvHfcK7GtcMOANKMYHj/6vzd20c5CR4fgRzYej9N2WVCs/lv1FWRWNNUk5krsFeT05FV
aDwAgxsPwZDfaRwmAanq6UG14bE3QvNs9j530MMb5hQKDiR6vW5uqEaN0QcxLeE/1SgRUWgLQ6hd
IAYPi9dx0YBO9Rvjj3s0976xZyndTqoq5pCkN9QEGDkqSg21TtuXuZlZp0iGtlnKCtgJqIcmlKHM
oYmqLfvpFYocH4j/4/UPbz7kyKl2KRNYgv/RK4OHNpfnHIup5pQ3RgoUqWpUHg1AaYF+Kgp5q7cR
ipz2gBDzGJGXH+Qpow3ibo492QppokAQk8KBLMVf/Pn1H38zXKiF3eEVc7k0pjao7cOrYwuJaKyi
tWyT2wXhyk3RTqlHndpvUZOlhBYtUlSDS+ouyPX52FTB5JCqq2hQtNIP1WQ3PMKxo3WRJ5zDqR14
8YG70LfP7jx8+fX1V19kFHziC/bWFmbVQ4s5REhLOD5d1S7e/Hn+1btbZ1999O2KPqKz1gPHcxqM
qbnYU+6ijhoQ9fChfHcDdXv8VpN1pwNgqdbrOCrJ02YVqf8iNEXResV3SwFLxNJJAtBUVUDD+VSj
SkB9+cf55a1TzLXRFm2r5fx0lKqFUy2m4q1XOPubWJDyEsItLW/2+8i2B2YFo2Fs2RxX016pLKsq
bFiuisZCmlkJNuUUPab+Fqi2bdIN75233967ldPbxdQGS4fVvKxlNlcBy3dpd0Annhx12r8Ux34+
nHpgWKdEaCZqjQ6nkuO87YupWEHbDa8fcxeP5tRT+bBqvwrLsUxscnhcYPukLezIPRVsAS5iZoV7
WbupSY7xkbkXJhCyNJkLik2Irp2GpAj3tBzfxAOSmcDkQiOrNEpW7aGpktf9cr96cPbl7ezQh12u
DuC0NlfeZdg7LWRxj5HbgX0IimrrnRE5LjVffPmfMIOUa40yXruwPqx0cfv9f1B89SQL8tUTNFqX
JDlSQDbbu5R43QRtZWBHRhh2V08CqaycDaXwNY+5d+5lz4ZWRC0ELNmDU4dWu6Z1pAhpQuqdP/57
ykb1mmWZBzi0hAych6pbCdDW1LGCBCCcIJYv437eazjdYaQKae6W9jHocg6D53wB+k6/YxINyPHB
hbdP7j17/SN5T3LgHQ4P/r4qkp+H0KBTp0L5b3Vp4q1HfXJ5uu3B30H6VZswnHuVqk+JGt/19445
j5yv5fodv7w2MC+Uc9+Vk7JPbx/98UOfgufLttyizavvfZG/d3EPnyqgbH4npUy5wQsHuKWgiDdy
ESHnDTmaQzEeCJ63va+e5Knf9dqO0jaHdVt4mMxXcQ4f8LbGNEdcXn/og1aUYFGrwg+BEGIama1M
vo/BU+O8QXf4TPWpEvUsyDODvmOh7sB4y5dVEPfHI74lcclzx/9Dye4J+rtRAc1PdNRIXzkpZ3j6
ZDT8ZQmUg9ndoxLLUPZCCCBz/gzqEBGu/TUjhdENKXAWFIhOTkKKMnVklQuYaVUa86tnAmTdnjnX
irOdkjetTJQenzCiFRVkdZIzAqXLsJsmUHNAd3JsJfsCHgcpPplXewXMhtikiVsBjJgd1RYrT7JB
bu5qabdLYdbtSdaUvDnAf3zMFEa6e/7F2x/IMUkxAEGAlgDJ5snN6HBaxxFH0Tylle3lsRsiAzd0
v6ie4wDVRClSdRDdsPXm9QlFsp3qoQd1jhzto+jRLtChX/70/OK79QwXi8eDe9+Hx8TIrI3GCsxA
VDW8u7rFkL1q9z5BZWvNbH/kaQNPneim8GqA7VKyJHw6MyCeNLhxLwhZnLYRsu15153J8R/mqeqT
LzsgjLyTsMYFKzP8IMIEaB2FOLPOmz2MOgkOvzyAMgMVBj2dp4R52HLqkq6evHhw/tWbdVcik3Sn
ZRrXQuYNCNJEgL69tLMgMDK7jSd7CnyoWLueFY4NM7DB41HWa4IEuO0Dac++4hvUNF33mta2zVbN
2B+LjXPCHOCkqA40EAzH7Isp6JjjebyPeZT5s1qtIN/UPAz94OWYJ/myc56qRwniy8I1P42qMKD4
s35USJgRB1vixCX1FQvBsC2MHp3oIq4TBOf6PHT08O94i1GMxw2HrvoQKHTcUwJCWhMAeQSstHxj
zPcgS0GBuVxSFKhWOkzBSV4/g7xnhKIExhgSSCYrBDEhlVLwBgk5ULdTeS4bbZZa68Lg5JZj744a
0w1HdZw7rtjjLW3n/NvDj8L4XF8AZ2K5MR+ihaLRKKOUp8Jdmc45o9BnuxzTx9kYA0cMxGodv8zf
Hxnvqu7aflzh1yvpjDp6z3S4qwZbeF7lpfI/r8+e3Yqb2TzN/lEvzpPQyw7VMxzBL/528U9JwKRx
y/gSK3r6UJ/qxPVoFBmOjb0/BO4tJCneZQJfX4Hpl+W4jYQA+O1EVo5u5OtJBgPkQ2+Tw7HAjZCF
BVnvd6zZ0iuLDhN7CRtJxqtraoOWdrVFFhsODYUSBtLldpicosl1LhHaC0yKdqgQ74N000pvk2v3
o4w7e2ioCkTty+uzy/Ul3NzmZn8170LufpZ5NmkwdeSke3MXVUFAmJEiIWSaunWmgbUyMVPBmggH
0Wd7ysEgvQWSlChhJttDvR0GDX/sFbtj8ATaOTLBN0E8EJC+eyB8GdHwogdWn1Xmqo7I7249/94b
Y0weIHsKQTq4h3Tso5ARlRjL/DOz5td2T0S0q9OJHdggnpkTWUaFM1p1QR144JqMeIr1Ex6HGpeu
7wP68Cax0XvX+teeAaf2hp8vc3Y6kErrmQb9gJ47oUR9X5DMqPYZHpNWAE+QErGQHEj5LQmGXUgT
7HHlTMggx/GFgbSEEqccnlV7/unH3/r904tMa4sTnbpWL3WIYgkC/sewufuInSlZobTQ1jqZhGpN
J4uRniZptf0IAtl+ALoa3Oh03Yjyb8/5puvIXHIahEvVBgHHIR3Jo3jqtZJb5sOERw0b1sU4kOQ9
gBKMTGpkrigTzQGW1SIfthvUPaZyWbOo1wTAudWunWvzw2hFmZN3xpGKPX/9ZT8Rg6eIRAc6dcky
eRCnEI1aY9ZpwWqfOVdH70sA3L0rg1BqK3TrLtCrYPeCuVDls179OYobX8Dvt8a8wBWelrdcScJD
GOX602fr997U3W0pwnfas+g2FCQDileaf+3leK6f+ZgT2rtgOkl3x8rO9+2vn37rHMmkiEwTda8y
wEnOnfAEB5L0pR3ivCnuiMaFDB0jk/6gCEii1UYaa4ZddmuzVbv4+P3F2mnuuMj+EZZrhkBEmHSW
ffFtDxsNViGtZkIDRYrDH4RJcme58ZrluY+HQCTtyuAT3E6rp29HOX8EvstPvJBYGx2vO/y6PnhZ
rQHyBmeoqMsVb2AZ3LD6LMHT7cJG1nMp/fwhRL9CJ8xv3kOixk4W8BVGKAm+p5RjBlJmFA3Kr00x
h6wf3mFL/NPt3x5RE4puYTVRY4c4zUDyKOmD9fQGRmph+geMXgHiD221DBnxL8Q+WyJxuxuOUOpu
e8e6cOqmY9ez2XSLXqTBjj8i1jAlTECAiZe1YyUODct9vQ5/QvHef//5Nsolmqb7In9mJ5SerY+K
xE4ilowxuCKxbZFHllIhyMMX375dqwDCZIwcTDlJOISddE3Taet9O3sP90Olc0DEgfQxUCJ4Hj/a
ZdQGJ823j83dpNGUdunyJrrjxd/4pA0i2y3k0RVOIMI6BBRyb26CtiZgWvCf9voDOJ866tBn5oDE
3AB0VtCHOggI0770cmMx677xdOhFWxIN4ZYuJXPaWMyVczxvb6R7b/RDn0PDAIWiLsVeL+4oaAxn
ZB9iQbwxCKreEVJngEA8bQ7btNvC095wT5t7W2Fz1ITJUmEug+HHRT48U9QDjbcfzt4+z8fZuUmK
dLRb82pNnT2K1WG5VYMS1U5eICcBiPVmpYT7NE2L7ZDth0FoaNvEBR8V6y6PnoBDOiePF3bvl2G5
tomgjs0eazNkXYGpt0uMj/YmjNK/WVb5bwHQ2BFSBQ0TKr2fk+5G7vZTTFobG4rwV3dpmuuGbYWF
ltoraIMU/It+prFgK6kRKoXdvLfK26soCq71QPDPZhuE5IqSf3ffP7p+vvaOZBNmTbr0CB1djkZw
1gyn5uOUwGoBHXhMfFf0Pd8/yeIAmSGeUd5VOCvTmteurx999R0ZJRrYN3K3n/Jk1n1+pBefqcSV
hwSti0LzuMlwYJqgnkPDzqmfDanZI9sBG8YDRPm8cp26kZceWD8wQI5KJMSIuzikQ6GOoMVoop3J
2gAe99598Oh3JgqrxeNEP+YkNDxOczjBTiEbkQ8Q+RCJEOYoYJrRGk2j9MwEu5lcdnRaIbyePnj5
+OXji9fLqjqRVnBv4MMZTYSGFKFmeD1/dramOwqgUslEMVnUIIgRgUpIrwvHYNU6foMwO5eoo1/r
j0ZGjHE3Vr/ffXX26X0OcOKv095KAlxlYRaJIBB1CGxAytRy4GmvIL8jdEu//VnVD6BDZTGabswQ
hyULHx7pOrF9Mh8QRB1o6QdcJPODCDVd+tZIQ3YeREG/qNx/OgyIH0wEvEjV3N6gtk3O7jz/sVjc
4hzE/vAwh9YjnxF+vXX5I1yX2OF8Q8XpNpqf7nFT4+T6U/RTB27LBDJRru2Dz8QTZO17qVw0WsWO
XTnI7G7BNZwqIgx8cGes27wmydTjNAWSN7Fda+o7dxM0c1KhTQQdNYtQg2mRx5y6LrTrvsc87OAF
09NSSw1cAVfh+BByhxixQkj4SD0IkhIarB2tgB+hpHGHNY9i8UCWMo/+2n3f2RBTeCD9+taZNgEp
x25jYnVevRdbV7zWSJRRAceu0HeEok5UZsWhllqPATA21EHQnrFz/Qu//KM8N1GreX0BLk/Ecwno
ERoQpsfrSa8kYQyihMo7HYBH+2EIjkPISlwBcRge9cw6M+ycDcs0mt7OQzl/lWAAgsMFaEyIL740
Wicg6MzSDHRJxnqX5PWVhFbbi7S+zVxNg8wC6Mt0iQxdRXbPU/saBWVrxo1v0K4TJLq2u+q9nybA
xV1tZ7+NCZDzogDrM2nXEWFFbjGNSDK1ZDWR7eFjrzCEJjMX+/nNVHmV3RUWYhuLPW4jBMEnPkGv
X/yj/ZABSnU4Uou6VMxVLjUM33BBEJmj7rRQkjqrj5ovYzvsqzLt0JEWwv6kbCzqB9yQCD6m+Q5G
SbKhrZqhXDTdmsCOV41lDV/VAGZ3UzeCzGVt6uYVDVKutylXXyFUReQiC7PNaDyjltrAFXidasB3
HQKsF0jrnMoLodyfzDJhVAnJJrycZztYQlkn6KCxL21Ead5ZuM/gtiXlJfKfMJ5DYqIXlmtKkX1r
h5HL+HBcW9Bd9c4P79/lTjY1Z0oEdVAucqabFG+dR5FwTzNG2+2rn5lg4IpS4c1uYe2zP1stNpPP
r6QxiAQ/HEns6VljA5zOgY4tZZeKa3Xigx8Xf64ZgsZ1/MQ4/6nZWB+fUqWXs/wnKbAV4EfOVCZl
pgestiHq2JaYBelzsNXcGp0oqikXQUybWUe6mmSKxzcmOB/nmIh/n+MxqmZSIjx3Va9keKo3UZl2
rt7tMyhbc5XaUDVjwfKardNi1jHXbsp3Ix1gVtyOcPIQQod47KM9GkEcigt+PLv3vQNuQ8bRHqf1
fHoLDWb1rvvsrukS+xGxIEuFXrJA0ZojcururSTN0kmZD3q6d4wq/EOws+q5ArKIgHsVSj/0TJR1
4+p0vQqV5JEpCA3mHqMlLkCslY+u7uYpMLofSBkQSUAGK3CtO5B6SGwdWci2YmEfleb3E8AppMSK
IjS1tQgRBKKohJwWAj9Lug7YPfK2+vqrr9/efwx/mCCuhciZhVZJcldSDCFWyQAPA7+cAw6S6Siy
9DVILjsneo0BR07jk53u6cBPDlTGc5GRsvyXceYmhkuvnQykQAa3r8a+zOemEbfPLnmwzKWMkOxy
4DpAbq9kt3+9+q/85DqBaqxuDTAcHO5ALFYn8KXOHFmrgdoo3iaaDSRrgqFFsqVJkDpImCafHRTb
fsONOFTJnm5sOexm1csImF8PpzKFQCh59dMCBzArqnbPTxDhGQgcIQDBc5bQYUzW1AW7YuSrXKDh
StQQQ0DDp8EEivEMj0OO2rNA1dG6G49QQDAa7w4CmYHLx+zlX/n+DSiBQov1gJBMhPgaRI9/hpNN
auyA6FXXhimBtlOnKIz1BRNq5MnoxNy8kU2/u5StmwX7imfXYNlvZWRS+bBV2BHeq4OOqQ4IhG+P
oCLXBcBtHjiemnXXiIS18QQSi2pdhZmbtU9l4ZDU2Rikhb2Y9iqlz8chzhVt+31dJTkctKKD88tn
X189fFyCqpUl+fKPWq5Da3MBoed6CIC1c4u9KpS+DnM1miYLKY+b80JnhyW4EnG2XtTptVUtvvqO
gy/Q+OTU86D07yZQWIdIOz3WgesYNXS1kJjvOJgx1/+MloyFgRk8+WUpaIwmcsLenIHdetkQflQA
7m/p9IcJmcjQKUcB+kVPrSfmOz1SjFuAmFT3x08zX4LQAbHbiAgrqpp0QM0E7bb0w9vHL9bbRLag
oK6gBbqSOm3bUkhJn9FwxAoZuju5JKI9l7F9cNc7ng8uzp+/ywfcWe427MO061YlaxTMXKk+48po
7zWxM0Su+pp99+zsIw+PzLGYrlq3H8joF9SNO5a7MMFcwrSDwUFam1P41ADYEFpGOM8R8hEkeouC
27+fPX+XV853ooPtbKHTaH8/jLm03UoN0nSXkjdExtJvFE1RNaZI++hykPUdd/xBwsVH2IihGjQ2
60AHj8cLs0+H6w4e8FhcmSe8gynxRyitqussJjXrNRC8FjzbfB1IpMBshhCoE2LuUCXGn/bruUhJ
XPxy/87aOCHAA4gqT5+ptpaVJoFfQub3kKlNNksIjLL54d9BRXNbS2KIRIMNN8VQ2xGLOHBhnNwp
KoiPoJJ3fO1RhqRoMP7gqxcXjaaZXSjEA8AOvhlwhA5UYfzCzMC8Qsh0eQVFPzUDQSFhkMcP/vi+
N+rRcaeZIdxwAtEHiNT8PEF4dV95hBD1h2LEtxvsCSFdgQOE2g++7V9Od4c21yuxuCFBKOgAKMeA
2F8Rc+q78/vjPzOi4oD5nNjecTBuLn+6ffHI2bM/zFfAr+/BdRgbdK7DK9LgBs/NdjMEgae/75ZB
2Z/4e+4Puforfry70Nci5t0IJimOFj7kx9l4lgOLTF1kMDRqdKkBoU9X/GdHnsv9djz/Z732bTR6
yKBpcdBy7RQLS3mE30xpdvZn4WAP0XlGLD+/yo+wPnjx6P2PtDOtGxwJYIcxskDow3nyJ9sO4xdT
5noLBao99qDZ2DDx2//reviKTTaupqKQfhInSyK7rskmwiVShyLT+KBe0qvj47ilM82He1/f/6tR
NTWovtNohhBoXP7pT/CWVEKmMnKzK6AMK1uCMq2pqeN+Si3ItlnjjKZtmaYA+40QAgt7PvBd7cei
hhw0JvzGLARQCT6tsSHxuEu5IMk7t505Gds1KW5GIXVCT0oXnJdjawHgMj+pM8dt6IbODz6eX75J
LyFCCKLEXvwwDCBkpDUxClATyIs/ec4kce/PW0LKkWb3OvYnOYTh8IhZcxhKoOfsX7ayOBP8i1tn
X7w/E5+4ona7if/wAG5+LaGVToAlvC2EQ2Rf9MfdmDbQYrZif348u/PiHIuGAEoxEOOxzLQu/Lbt
MTHXOx/ya4z0C6N+uQAvHBKzA0WdI66egPG8li9IgSQbWt5+4uFlf640+cOcc5JD+b2rf5BUaMdC
HGrQ3P3ZuW5GyrFiWr95tlRb+vb3UPuTsPQZtG3JLo+GH84vX2f/RWl0a1L5lGpFfprEEpYNaW7X
fELt3p+/9VeK+4ZZTG1i/8YjZeC8sEXjfCD7wS95H6tvRmkWPt5z75rN6d92/62OdMdcArmj8nSN
2+Nd+tx+TPcRD3Q03Q2HnPTSvSTaIaqxlXEExYgB2a3loUb6WhynguCtf1tEaVWe//kBT+zU0Q9+
eff8/N0HLI4Xe/HMj0I2qKiA2SuaHEkEVMeX0USFefUunTI//yljJQDLWRq14Fg9MDQHfziMaTyw
NzA6yzF68AxJVzqIrphJILFyU99ENlOjpGS6HsmObPrl8sdf4Q1DoAg8KRNCXyOUR21xHdTdEQ5a
qp5qUGZGeOPhpbR7lyf0Xt5//DHTLkbCsQESJWG0AIvenFqx1s0mCCMo2JAV85L1MQdcV0+4RuBK
AVK3UKybLp2zvSxDG1Ow3qZhpcQRe8OD+O0dkbU16prqgSICWJndSKIZiOqAw936sxl3P5urXTgr
C4T6EbQeTsL/yIfgUASya3M05ulQxEli7KE3eBTol3wPv4ReWraQs6Ocp+P1gRD1QMTnlrpaA1EK
uB59wHa13duHXtL4pEW3E/FOd4GEC0jfZYazG9Mxn0rLVkMuUVhTaz6Alro5eF1i0OZKZJHmel5K
pHV5dEpJtBCdBKRyNkzt8haJqiMNFotIT/g5cj7+9CbH8je5G5QM5Q65tddAGhWBzDpUBwH2/jTW
Y7chkEHdt0bf81uXzqm+h+ZTxO2+E+AHd5/xPgR9Z/eA7K6SQrZBzf+d7DOy6xYo2I7Fw8iBTE3Y
9LvRtqZvQda9XzKJ/9zrwTLdDLQP6U+aovu+YPGmsioij6Rg5dABIooApzlEoKzWMRMkZOwTsi/P
r/NKjsGtp5AwLvH567nAgxVJZ02JBHQBUZ16wNw4wybAHiq8Pbv48rHa2wI845qey6++0cF9WNuf
51pjrwsgDLL0wVt1gYqnAB5CKWRJ4CRdsRF9Qs+Q9FVO4OHl4Kee3OuDZ3/yYREjZL0cc/XkCT9H
RS34b86IlrKlUGSCYtfQC1DoXPrcnrcrgHSA+OEQgbBg7GRcdDTN5rz/odKHKevgBXIz7Bv+QZLK
uBRv/XT4HEF6KfLl67+kAoOo5zH879b4/c+sHPDpAJTHOpXJnpD1h8sdFxkgyXX/62e/ffM/LCcQ
9vpPY5d6iLPSQOiRDf93PdscDsxRBR2EFLLKAeHG4gWxk846O0Q4idIStbtL2L4U4RustzLTUZYl
rsOseJyw5j2KV2onnOaGt198k1BL0K3bOOQkAOlKojvTBxh5+m9DeppPOPjsCz2N9xFmNwePUvy/
evLl2buP+bFO+AONJyNpVs4RVGkAokcpVNshbkNKGURImbruDxlOzoeZSfq744S5c2HivesdR2/c
s/vt/OrFIxdaV1ng+3sf1iNeDBbnJQNVmLhqwr5Y1olex8anM63bAzh+R2W6F/9A2smytdvsBYbs
1t5ErtQGaSc3GOpLiO53Tg8lEBSJ1sagOFkfimjsGZHQKCQZjUAoxrEVgGwLIXZ3ysbw9R2mHy4a
7vbMojvOXuhR0UQdd6SrshcKG4KUVa7+1gY8v3qOTVfMQX2UxIAhhHDojhlwvQ9y/83Z3Xfnpy+8
0ID29PrpjqhNgSTKjkh9B20nGuZAl/yWaf1ZItJ7KAfxWOGo2hKxtspyplNoAVwbTDIwEu54AKE2
3STcvUvFdabeHQClcx5OoBLujIEVqOttGowg7YEAjn7O79T10S0dOzMs/y8ePfyeOvN2d70Vs5b0
7JcWijZgTsjvXa3RSXWBItuSuthwdqviHAae0OkddEqdupxAoe8s4ehs2FNtUWKLaztqBfklgFll
naPDsGcZa5yoC36ePQX2dxnGMlAdBcTwTjKSB6WAOAOWMFTHPpAAoIwmwOU2Mq5nIfUJFiiIz8am
HhXiP/wjEQQiMEj7uYVUqec+c2tph8swipep6nFSZQJWBfzS0sjp17cUqSrRoGInwlZ3twE89VU9
AArLDZ2tnaeNRaqTLu+dv/5fUaDK4bOsAwh2+BKD2wfgfhOsA+vB1fm7izNjVAOsCIQIw2w/0AG5
+ezQo/vR0KRCO0tdcDUGRwUgSTZRB54Ux/udYuyMTdGN7USqbLLOIwsrzIYtuEJZKBSkJuDQgVYW
In0HEAIzo/hczsQJ/GkVK+GCACB5EJIcb2wsIbVz4Eu1dRq75iloeUsPwUjSuo5g7E6ft9uNsuwJ
gpXKikJCjxnAHWK3L79+99/eamHUZr3ojoQRyHiU0oWFEgdzqng+O4/TubBQvbsfFwohq0RpNmCw
i1BVhFplzn9oJBBmgjzOCEadA0dL+aZAeALMjwSqZ4lxmuny+sfX1+9/UCSFeAFjsB/zdEd90+OO
w4m11fARlcGd36gfR/eL4+lbT4K77ersX3/OlnK3XWdIOBKlYKdqLsX8ePAfP24XaMkRorALMysx
OJDSXQHEWfLuz/FDq1h9s0RMz5Y3IxCSi3OPaXnfDwPpeNrYzUBCjTnwzp0zkjhxOEOqj6ZhnmHm
muEufe1AKYufeoldl0GIr0tGGAgwyJoKJQDTF4g3f/BkdsJYq35HBDzR0SNuWq1+mjVr81UozUHK
dm2taUhzkz0CQxASXgJGVkMMRFmW7jpU++r3//jiMf9xPWSqgwNFOKVLEZ/O4kSVLuLqT5jaPTnt
XonCngh/8e2nO4+gUAS0MRBeYbEbh0WPaaFkkGAoxnmJ05cu8mjA7tA5xtYAoGbrzW3/9gIVtBzF
TYwVotZEtc1n19yI9WkO8vD+o+tnuQ3x7of3d79DGlo6V4HcnK4SLpPyhde8W2QlmqfzmrX/yIrY
2cCo1E1Hby440BzwbitQp/OIVjWnhqh9TOjcgcF/yI6ky+s80csXw3pu3EmKtlFpglgNcRGIjtK9
jnMg7XWaiNzDdLY6UCQCqdkB2z6jUv9X5X1Zoht1z+nGstTl1q7uG7/9lC//PMzvtaZR78EHzFHZ
6f43xONisgZ494MUxeiOcLhoNHAvJuAZvfzNjmP2KVSPXMldgWYvkhI4dh6VI5SOT1wIIddOOPD0
yDneoe9xCzAFeUpbP4OQcJTQKuCXD86vfr3ZoK1gkNLCXRmKSZ7SgRuhFBFSgGTpsptrU4ZqX7gW
Mr1CyUE/NSERQVf0Roc0seWtsQz19Ecul0By9SUpDVrGaIcTOCNfCixAGP/UQYIpt6FR8KgjOJKF
b397fDd67PowwQw17Z26+uPgWR3UsC9gnFEK5LkVnl7JUsuQccHNjUP7mk7d6V/jIl1+uCCe2Yum
8KUkCyZCjqMIR0PRLGBHM4pvw0A0K5NhAqfXiigPDlNYr4DyGnJKoVNH2MlzLsI73UCPnv1iCog1
y/600KfCpBbNtQTrJZcJ3JT5jq/SsMfbiQI3fiCknEj0B+yELLb7UIJStpKmPKrCcMwAHYgb95jq
5QWKYMS63oERidF8hBS6O0a1TgnMKfCjllxdsvfk3FkELyAG3iB6RDiHUU4A65mJCReqjLtAq92a
fQ4zUz5AnRcfnFNuzixwRWRlhDVM6nNFA5NqP04n+lAfw2KEDyPszcnW/CBE3gYEWi4DEjZromn8
96ES4g7y1Yrv2bslOHuL/f7bv2QaIlERVhlLxUHI7iKWodMPA0AlhIEOKKb4bofhMO/kUPbbf/2Z
z7fCB7rMDxWKAiJvNm6KlJjyPpqbsXKHbfQ04D/MZzWjlDUIyHwgBHFqCpy79m5c4N8bqIwzUFK1
w8ry5pmFD487sRZAo8aG3MRdt/Yh0SSjNM1qOBCdSpWbLeN0MBtSQD+QQOh6u8wsMN0GlcU3Ehkp
8iMDwi/0fvEPmq2h3T0+bYhpBkFOw3vkPp8E5fTQ28+MUQ4WGZ0O3I1L8bot54i/ne9LN8YrOGPM
UUdAgic6GYJm1lkpW2vUdUB8Niz2QJ6xR8Wbkd9ZBgMoAJKOviG7drarL2p9XM3dblyJP/R7fNzn
Q4kfvAn9dKt7eouaJGrGpfnX2Vm5nwldx5lQfVQk7Fc8E1igQGinPlURCkQsJtvpYM8IIhiFishV
6AnZE2BdsSuvKVrvrOm7k3gLvMSNwoieYEXyTir84BdktoFSMwstjnU5F+l1h9PImv7gQb7DC5T1
fC504ckF66fze19la90NA+5YvYVBM5nKTc45N6UG4qmwMnFgWnUJBkkeSdQB0gymt5++fXl2fTe3
LyB3yDIpui2rn4h8IqorHM5pAZwgYDBINnFiiCVv0gnCeuX0WEUtjfjIto1mpEp/KOp0BUy1Q3Ub
CWkNYhwAb6zszgTGK+MFA4QgJDQPZJnpRhXdoXzNrzWoS7VVofUcFhlERWw3Mxh196vvPn6/dnmq
I1Qp4Eb27CfCzoki8P9j7MyW28yxLf0qFXVNRXMeTvTpC8mS0zmV02V3l32jyMyqpkRJpCRqIp++
v7UWAP5S5qnTIQS0MQN7wsbwgzGkoDfBDCKlWv5WA82RgfrjkyH58YFxnSUIIeYE7DtPLd2etSpS
b50pWiut/8SAh7e6pqKssAGfCwzP9ItrVa3QoPQluAwrECYNn+BB1mkEopAARmlkC52SHb8ce0gw
6AKYtlYBrCJXQaWWycT/mRuGcKVlJKMk2jMY/4MhgGArAN2iJ/Rhta4dMCO2TocRwgP0lt6ZKexl
WPHJRyYbgv91REsZrk74/dA0wvhSGD8x7kHlvSzMy56bPgxONr77a/hSbEnZ95/KL0W5p+SlzToi
jVGkIcqx+Y/PpTiuxkGz8xfRcfZwfkLx1ZPoQ5cAqMJWkHWsA1Sd2lMLyR6/2yKhKg3EK1FRGm6Z
ZO1h+qBb/5jjmP/qQ4q2ggkTWzflCeEyDzLzUh7jE5/pVosYX+UHDoAvOLePdRbOLEycD/AA67E9
IC3EdzLg9PH4/OqspWSmdj8Sl44GTg/f+MgKefCJLz/aDAK6GidKRxiweQnyGhBk28gA+2G5V4fJ
sCzMCkEALApwsq+iWYFGbPGJJQPOKoAIVL51OaCFwcXwFLYN92399D7igREHkEXdfGLjOYRnQF2X
IZYdBAjDIHBZCeBTJq5uHTM2xowDMD9ULswwDwYEfaLn9FgzbP1EjMg4+gZA12O6UpggCCEzfvJk
7MFSYOIp2ODUgE/M5piZtVuuakPi3NV0vHJz//793zMOHsZkp8lDAhdlsOJ1kEF08BHSxldkkbxg
lB4S1y2QDRDQ5+ZURdsuRk/mSoyQ65NMr7cQBt9tIrYxGbWn9T8+mgZbuUkGhaMDGiJalsEGfUEo
wXAHADgK7vS9Im8nTbVHAJfs3j9OUSbnZ+zyWmKR6OFx/yzHX/UDu9otDd7sARD2yJX0+lILfaag
stQpOiVaoQyK7kp/2Rx/dRLmUeGlVACKxDHqDLiNmWESieLNwMM94g9P6kRauogADA7wGffz+v3z
9fHz/e/AYAXXmXBBSuQmE3vd2XEOLVpoJVhtfhBbLbpgmjh4m1Pu2bVOfxgKPa2/xREcBU1tqARx
jK0M2zLGyENssN3N7zVC2cZLklLzhUkRYxAcjk7Fqdt6P23Efxx/Nx6cVLlQN62XvYmQnQE6e2hB
T6x1a1XvNThXoBpNrEYpuBEYB0XoAD3zKwRtMAgGsAp9PXJhMhlZVBVHWqhM8JXtRtWitBfZ1oYh
rSkegvRPrn7e/JpMJCaSYOhKEGf1RRutPUdQdx0T/5O84WeXZsctK1koo5Fllz0sl1un4sNfx5a5
xiPVekn71k70w5tYdMPMFZ3N5h55wphiN1IJlNUyrdYZIONyRYD++NbjIcD/pALQf9ngdAk0vrK/
qoakdk0+taaUdJOtEoB0Lt2i46WvJgCpWXZvMf6QAouj6QCGgifTFFXh3Z66rIXWwm51hUHrdEo8
xUOfupNE1eElyEmT6pa5gNEppk6ZRgZx6X9Skkj/cYkPTHxIY5XQoZIHkE6oi3whMTjdwQCHbmVo
ZREEdlt3SFBzn9Ax/Cc6PoCRnK2XO+/SEmeqCf+1ccbspSpDRYWABIpnnhRQh5pJ1UOlEhwpy6sP
y090VR12PzNtG32WLCpLAi0Epq8aW7Xt1Ro/BHD4p/QOhVxLJRyv74RoqTP5Ui1wSuIzrXguJQ4+
sELrqAvyM9D0Ab8zDaIZosqkLnxikbVeZuUcYbiiw3WBWIIx7DAGE2w+26skYQ0Ss9Vtmtywkema
Ivjz369065oc+DnsB2bSxkfxjf8x/gf/CGtqJA51CQ6KQq/PmLifwVLFlbA8eDodbM4K6o30oER4
CRqCqN7s+X4wuJvfvHyJZaxtuHalnwPD+vUIqckQwL92w+4VtnR++CZ34Li5vPx9OH48nur8kYp8
jStygJ8FKwyUGNgRF7hpykg8C1ySOLGgjpxEUJ8a86lE2S5EgfvFYjqpbFj2fq649BC1/vLjp+y3
qSSNTa5O0yZ+ltA6KaEsgebTH+MqCy7tb8HuYCvzYJb++Gb9MqN4JqIQ5IIIzRETOEn8jujN30Ok
+ESnGoCQCj8s0LbOD3eh23UQOAJmJUe52x4mgTsoerCiCJMRRzJ5L+6PrzfnpT9EpW+qAQie6t0v
5/3l4n6y/xJk6CTpRYsAf5mDOrDOCLHwbYLcjk9Gl8cilNcAwSq+zoVEESYH3xJIXdSbrJ6CoDN6
NaiN0kJ+YQ1g66f6/BLhJETtOZn2+Y8LK6VTwG84i9ZwdSaivEpY2ryOBAQxwTc+SGk+CAFz5d5L
kTikAjEt12jIGflG0IGdQonN7DdCUhKOUQq/w0UCUFQCMEnOJBXgkPLTE+KTE4AgsNRFomqBu+vt
yVSE7l+en/SOHp+Onq9vNg9fxOCsYOsHTVVIifCX6iyU9btb4nFLDMOAhU8vLvU9EAn0NzcALPpE
QB3FaNvcdOd/wzIGPQthZgE9o1OmmZqPaFHdpAj6q91hSqiU97DCC+KL7upRd/CSrnNHbUUlQjXl
nWhuJbgiilGF2uHOqGGiw7i2X364Wv3DGRNN9+LaIOCp6EFmBDgDOPzRnesbQ9JOQYUhpJSkFNTM
ycqTRdXN6fJnotMOca1NytCsBK7sVwI219UHzd7VhAM7Ji2A4I9HR1IuKQtApwMDMDuVfVQCdIME
a3rsGCJiKG0xmhLAjx2VQbduV0OCvtPr+EEZeGy4w9hYfjJ2m9wDFLuOQqnOdHA9VBVnZqEgoWaO
A7wZinSiZmc66f8MBdC/xMp/MifJsYlADcfsM3Kco64+6v9UlqqA4xbvHjYcIxHQbgKJoEME5aTG
Kj9jCS0zKGA6T86y8kHbu/+0CZ2QVX2DgnhGmRxeBZFd4c4VM8MESgniM7MTpOLUhB97o00n37Qv
hRWBSAvSbMcvyaFDMD7i0yyxzxtO8lh1++MqdB+nSszKw8mPpSBiTYkoiP7Tk7auYr6oOvTi1Tum
cJKJD5BJlfjtVymG+ttxhDo10QxaPTOwVdHq/N3iZ5sGyYZPHuWgGQ3DH4aocc689EwAIHov7mow
+UA4Y7DKpbXpb+mn7yxXkFw46tj8OF+eVuPK7dJWGUnQNR+vyq8KgCjKpyi+tKmriaoFBggcAB/a
lG/XekeL29vBanG9l8WEGmVk8QHiCCZJw/WntcKh0XL1w/jUylc5k1SBA2YRTp8Lxi/7kZvdyzER
9K6hro0jI8Dnxxi9J7oVcdKoJ2pEN9KLz/6drTJ7CCNOEy5sDbuTHqn3bjziAEfakrZ8VZm8PuED
M6QmKpAs5RTUV3xAlXlYe64A+A2gSIIq64tjBFNP/MOnBgyGQVTrmBBwowYwrfTWT+ur+WJyu9f0
l9H2n0/GK30s3JALLzyL74L1Z31hUHLr2QRRyIRpPthVbgTJn0udX1wf+9ZEUJ/fpKQOXKgOjpgh
ba3c7L6bfgGPqAr8skFpxAWRbTNPUwEDBjvlRoS1wx+vQ0gLNhSmQPDkmSSo1Lb28sP6l6C99zTf
LWfnL+f3wgkshYNrosjolKcxQiEyEXXrvGzIgeje6mi5etk87rZfCkvqlz6kKkSFyrPcmvZUj+Jn
msbfnE9OaVJVVi0c4qqbNpar2jZGGAcJHgcqMeqxFQTo7YebyXR0Prv/Yt6E9r2j+eN1/2LnKLhW
g6LdX6/W1DP+xxW/tGlzSrL6tbdfja5fVpcP2y/qs4YAtYsGY1kcNeZfw2TxZrOEymKWMKC6RRFS
Blv4hxGZt1uHMRGx2Mrhu6zp9d1yMdruLmyZiRJhHNXMp9Bczbx5tzhbPf5S0Oe7mmEpfPJ7sV33
BWhGrk2Unh+DQEjCoGVAZuwJ33wcDhWPA7n4dE7X7npP6+n84f7x5U5IoRkjpMgHxkGHA0WC0e78
cr+8nZPbWeWBx8ID5oSKR+bFTJDuM6PDNR5rQKZ+kgAYOX4cWkeUrKxUrq9Bd2/CwD3UzXibqzJF
hJkKPURWfj7Gx4Myc/r+wdzoDPihoglUJITU2DAubJ0vt8iVeQGACppPqQQBcMRXszyVxX+1NdAb
rfdPi/v7+cuX509Xi0L1fDT/om8yQaL4ESOprT4BzBthEmCrLHN/EEdCgPg0K7aArvyD6SRPNkMC
AAcIp1TlQzQRYKw57cIwPqZn/CAAlTHffO5ON0FGmYv9gR45e+v1ZjK73g/ZPWBtne5rQOWipKUI
6letk9mlGIoEmgszhDEySpDD0o3jJOSBGGWYfm4Zrj/OLk5fvfVBHrCKr+aFugYaxUprujtZ8Du4
DUrTQBRONkRZALePM2MIMp46JLILLFeeqIIB1bGSZnteoqfjytyzC6gvTmyrwE2W3HBVZSxCTq26
OSv/euhJKnVGrg9fC4nUXjZ4KoEbUKmq/f7zw+CDf1TQtekFV5ohpbkWBICl/CvZ+kCx7C7QEHVL
XupnkJRkz57faMIkg2PgEko2wekdPV3fnW8ernZlR4kUaCFq8vnE+6sX0RImxHHZ/28Mhbp7R8Pt
0/Xm9nInVWPK5L9mHltTmaoPmjzztswcsshZlXu+k6FmoqcwWXCQI70Iq6Ho4f8oFIZnhYKSAWSq
luR4xso0a3WbTPUEyRdZDp8OUKaqIq3DQBCIxM8ejCN6T7PxYrmYP9tYASd0Lj74A0YD0UtkUH21
5UG8tKuGSEZ8IuBM5/NoCScW3xE1lupia8vkJfF5xTod83rChsdlsSA7rF+pA4kClu0bAuAePxNT
lSNTB4+K9VNh9fGPIBuf+DK5GM4giQwAqiRAdUcdOPNGRIkgfT/SC4TSFbkydo39damPWssiDcJR
i3/wg5UahKEG5EX7vaYj/8tr6KSFxFkFa/+cMNlpTXSWEYYzbV1DWTQzqWg2fP1mhHiWKz+WBYQr
VgvBCMjj0cn4N/OLuKdZBx02qtdiSJTzryz6KLe3Wu+O5jeTi6woslqx7i/YNANrrjCBM22YL6wk
O+SL+fI8mHwPfSqdAopappnI02Cbw64q0fiEPLPTdlz4sywVCcBJOLHkffmaDPF3HY1N1UCWlslP
Qko1H+EApiCOegLgVyUHWGdVQGscFfGoqD3irU0sDUqmjB7wCSd50omqtjqG1s3VM66m7Y3BhMAj
+UbvXvpn6Ig3XFnNGhjTP1fjMOUUdv1i184m02FFRXI9bSEPIXwKtpuwxFDQ9dHpNsWYk8VydjCp
+JNA2BUGCgAjagFQt54BUkCAsrsMmETN3kzHJ5tiIZBCZKxuz1JeucGTKs0NgvJ9GqHEqf2cljnl
O543n49OTiHJYR6K0KQryqCqtOGlSjprwMDNZ4ne21/cP19eLa/2X8AEuAmGoqgJhsGz0Ve0ka8L
x1IO1qul0UgSXBMEvzWRuDTQ9ZOltFFZhUhzRn9+IuuDOlbPx4v9D8RjhpgBZRa47jbEUCSogn2I
jzqygiLaGiuaSHrLp1OZhJwPUdG+iK8Aw/MRFWQDt9VKGGTHEICWwM0GmG2nH8AxbIAPOYT3uG/a
C0KIwTG1acamdm+f0BZN2JoLGAmNtPqD2IBJFI2OtuvJw3x596IJWg6hs57Ap3CUUpIQySiuBhDP
ELJgQG9U/SJ9oS9ImKH8mUkICr6JyV5uBDw+kXXSEhlYQViPW3J8Uu2Zw6is04MmjNnj8QXPQXja
ceL5D9tH6fbKnPlfrqg6EEKKrppVqromqU4wjkouZ+BmHSGcb96p1PzT5T7kh8JeozgpuUIPZnJo
AA6uPs9FH2GjnhNC31A+QCgem4Iy4Q7WuKPn+c3m4mJvUytWg7bX0Dd5lYKNP4guNc7kgTEhzBfD
eH12PS+zBIglASQHCO1UyM5oLxSoc/3NtykVPly9g6UzpDC7ZzuwlLhmYMkmgljECqorNZI1IQe/
r7QbGT01V+EgbNkpFUQlWbOpPmLTup/bATdZyICC3tNqtbhdXD/svix+ZkOSoWiUWnkVqkY7UcHX
3uxm/HR38TSwfZbZ14vdGJgMF6Wh5hpHmAnci/233upqv5outqvLLzmoqApEyyLYGv6OzvEE1HR/
+Di6p85EmcNJoQx+EZCIAzlDpppZ2dhv8k1vTVrDn16Gx0dH35MROCpT1pv1pUq/6FCPOnbDs93V
KagQSzx/jg/BYZK4YomiQAjTd5qJHwA4A7IKjGIFfKNh0z3iQXc0Ythgebd532a6NlVTuDlKNv1P
+aCofK8WLNgECDYSIe5thk2Fw8zES7pMSvllrcAYGVz/6Ozq8hjYPz8L/0T1IZGIID4xkcUmEpE0
7cuG2/CpPiIc/W0VShwpcYFTG77Tke1WvSrSVgCEiFENQN/iC/DIBvfvP5Mpo8bP6BqQYOmmx+hl
huTBwg2euvUD41SobuvTEB3F30pbl3qrtg76kh04wVRM9opbyqNqjGx89UVVqR11aDg4u9FTVNmm
ddTBUHxe8CjOKUeoFAQxOJBJEKAQ4PCGgRScDxFAXKMXWu58caLSeRFTgg67i+Pzy8bG75LHJH8p
/a6ry/Hs9EqrMDrrgVAHvVQjxkgZbh2J95MTt7n2DQXjsOEgANVpVqy7z6rdjloB0i9huV5hSIXC
VHKqK3Jlm1rUqGh2noJeHxZMP+7Gfr8SpFB/60CtqvIWCaqnDlv5EH4POVnTOfapdu83/xKS1DoZ
+N/KJlg7U5rwalY11W4LJE1R9oVJ8zH9JjIY1lLdrJ861YrHBuLcx4RKHX8YtSrOGRjd7kuqyqes
B6LXBaqyunzqIoijP/gZsqRZnbBT8qHzdHU+OVn+K4iN2POpZasJ5IaG3y85kLOkdUaRbPLLMURr
AkC4wAJC20XDyQ7Ssbefm5DWZks6H+lq94psmV2I1maKtsQUJ2MVJYmrZzoJ4SdNP7D5espIc06t
XqJKP1wbMFXQDg4YP3NSydnd0mbYXcf4NczqB93NZ9TAnV/5nvIStGXeFimUjEPqYY6qKwGJQGm+
cdqakmKgBrIAJGPgsin74+KmGbzdHMqa80hiMcsYn5BmEx+fITFW0ckTb64j1YnH/yNYddoJ8Rkb
dDArBwnh+zfDN4OF92iYjKhpig3XGjzUXf7+6elOmoJxRXYEmCLBP+QoO6Cwu4U0fU131XLtluB0
xyJAnQTTNEkBDk+v03yIAYCrP4EL7nPXJdMWPsiLX1fqmKm4rDbrC95+vWNye/bA4XJdmFT7jggZ
b7KqqSsEi6YPofGJ9F2d0Dy1a8YQjtkrq3eq4eE4vqM747NzAuWx4YhIZf4YV/FFTT14m4LlIlgI
/YaVN5uTjT6UF+KMSgAcVPFUl2i6AxBSKt3zr2ZSAu28qe7z+eyBhBA2FKACglIvTYlDWBpsRIc1
gUX39NpsKpVhNg3zFa6M3DK0lBE+zDp6LzraMXVTSECsjiWayLxx/9vg/MSDCN8o1nrco1G/LcFa
XqavkOnq6TPj+CNFaDrdZcGwP9uX0YB8ekbfZVT6Fm9ZoT3yhWH/8/JW39CSVj7o0kKOC+7kgWF0
JS98g1/XFawV6irADCUDX4zlhYUfpv22fs/nDfAcSfLZ7Chrh8TFsPeqnBxsgWRpd/j+wcu4dIEM
NAgM4OjaDXqUWJKzfMFnta/4vMxHzhQlqlzo1egYMYZwBv0KIfoIIGtYr3TrRpH/i8rlmjaI9/cC
RMU2B/AXoa8jhO5qyQf2SSOliU6KqQQYuWg+/CM4N7Zy2CNm9GoCAsNIcpkIUTwvKLOUZbUDEK7F
r69NuEhVn9QEg6VR/LSlPbRUEQY6nPeUxsqrf62vngVTtlXiKtQ/4RHSMOggOX5wFb/dTqUwLuhR
1/cnm3K7OtUmPV2Ln0ZBDknxz5dnN+U2RWRCKRZH1UFXcrxEI+AnTalan+JVjgoDEQerwEPk6nad
SqjZVZGSO9pEpLU0hU/PxM1Ws+Fpb2L8czY5STyNuD2aEZhPe7qIogXqb4766WiaU487wzL+04Wk
4NO+17z0gM7TQjb1I3L0oOuITEcT6bU1IN3zu6KWx/wUuEcU9JCBilWurjE1El9+5dcfq3GAGqir
iDa33P68nmsGO8xZPrRhGfjheXuaiYjklj/THKouMxxJsi6olygbKWkCv7ZGFtJwaSXzI8F6/TTp
+M35rIjTOyJyKQwYtLBTS6NBWj2kZ7xvsZhXJ0Ju+8EMyFHOnGN18hAfvEFu4zXZtTqHcgQa0QGI
SZD4pIq6/uIOgM40lzrxzVeJphBjCExfyp5zdiuzDU0sQyRH/QGfuoYGn7Hv6uMIIJC4uFDJ+OYO
SF1wkxa8xyfYMG3s42Ur1aGk0RfoA7qJCwzvBO8F+/Win2YOo1NsWTe76Lj5kxQcg49PNPUxMDqa
btBaPfIFpEl80vHLcw0EGkb4XoqvpqhKqMmz6m7coiE8e8cNoDnjHMlAX/ANbvd1hsjx6v7D5G8h
55YzLvqnaqroAHibU6MoN48E1jnTZCOPsr2KTj8Sh1+7591U5a/dzIxbcWaEheeCu0OTZbC1d9SZ
brpXrW2qvpq+lyJzo/pfp/TD0V5pX9O9wHoMR4k1P5QkDGTIOl+p5xX0sH61QnqadhczEvkeUksk
SC4jnwGlu9kVhhbkIrJmUYN+OkCFX3MQMckVn1RKUxQfJ8Mi5snTKS/0urHWYnkfAu3q0cAvdIL6
AuTukGyh8oHA63MCsiZ3Vbm0Y02ECMCYrw9DRaTXZDDaxKGmgwZhnNZQag8/GXHOr3fX+ELFzEd+
D4T/RAhXJYIhM3DiNHY/2ERwC98Slbmym5birYYgDrI1m67WnRbe+KmS+qkYAdERjclhupMY+ruH
hHDpWWoBThc1Jchm99ZCMZPrkX02APC/dpMPG2BRW3UNzGoLpYH2wCUFwJoOksRFe0h1+JbXgbb0
PCQqEkU49BGPQw96ryxVi/GrAbv3GVEGVdkqw0oKrAUAZrbgn3+MF78YpUwBtrCIMZj//Fzp/7V9
SXB18X6hD4HDUod3lulE1B1kQvu2nqq/PiMP+xj76rC5q/hVkVjq6RwuHKMu+syBjEQ2SgPLwnnD
0EFj+fWACAwITU/SvcDpZ1HOFoP0J/OBWyJ7OFlWFq1R0P/VsJRLunfzW3/8XlY/uAoaZcbVz/pA
Fh32gYOif3UAj3iH+Y+jKL43fHwBiXAz+qrdHPsP39l8bZ9suMwFMM7+2+X23d1nBg0SohRidxSa
FEF+HQoZ3hAjg2WIciYMgPLY3qwRVjDPg9PHoKODIXITCqVSS9PGnQqTkrxkD7cSpBxw+S0pAgzw
sFJKK8TW5lKMEKKOj6gLIf3Pm1/5i9nTuaBS6wLN5AHptWaBfoIFAM6OTRz7l4UOvQKtYC4cJcmL
1BI25jlGQK5ZNONXoW+yXg1KIsic6AD1ioSrw1idnPIVfZJaZpoAxqWtBANHVegeGMRJAaKgftmx
aQYnyW4q0pFiqYIYHIJM8dg1+lZxf3I9/MXqr2qt8rWjdRZZGWZTaNVuJtojTXJFRDX9OrEpmSoy
2Dd+d4waXdDPIEgA9mjkWWSpJ3tc+SiLynHbcsoOSN0422kaBAodhxBlC7m7rantHVzOPHKOUnaO
s6vTtvnqbiIrZq2J0BO4tlz2Tjv1EKmzWqDSVtl2ofm695IGcwal7zpAEltHjKgcSIWtFLYV3Ixi
8gWfAvQLCxryPeYC/8nq8b4iH/lSeCvE5FyGW6HkJXo+854teRgnm0BpNfnD0h3GJh1HQbMC//Od
nDoMF/vdM9L5CZDxo3//8fanjCjVqcHbn3qz7cX9ZDRbXh5uIAgVmk6FnbollzgaJ5JO4T/poHr6
lTrSJQANzfsZ2o3QRwf78en1h6hihDkuGjbyjE9k3Wb3hZKiKKyJk0wBAPgNJpvtPofrxIde+TQD
yDqVOcOXyUhWjqqbrPOkKlCbclZ9VpqePmyAM8IMrNzoaOjuzSaT4e1yyC1KH3wxdvgpG33A2uXz
6cTmX5tX97+DRSMQXMLjxYKhDG2xC/1JSNUVAm/7xXhxFB5x5GspomnKJYrOHS7eertHfG+X/ogO
VE0ZbYm06SnID0bBfIIlR73Pk0hQzgxXi5K3gjy6kfL4bWrUc6jL6w+bT6G/bhiT3Jwfd7HJ4nk3
8QX1Uh2mimbDLAZtxxP/9Hy6+p7EWLaZ90zYkLf51KTpEHJrXvBV3fgqG2PC02AKMDXJeSUSw+Hw
2iA9gwHx3bnwXGrI4iJ+aijvSXRNEWZAXNmSLLnq9owNJ1LpBE2wigSgeXIRLKWYEwnge3LEoyeR
mkYs6BKxYC4UjXjBlUOoyFiTtDYMipmKKRVyVTq33Knbgz545E1homw0pXDoS3VqgqMynxAAOBf/
+3vO/MtP8KWK5E3p2jS5W48AUkuy2MhSRdmMz0UPWoWTy65o1e5gih7aauA/IWqtISJwfEq72epn
OIFJbK0ClMJ+2i9dIVKEgxLVxK08UNfnsAM0y/4FEzdw9jWKyVA+K24TaFP9mhms9FGR0boE0dWe
rauJkumCZIrJX/oaBLF3n7El+U/rFLPtkArJFcANBXSyJ9jO+Q7p+2+uhl53ilCBr62hUlIXPo5e
ekKhTc/S9fPBaiFRnWvEozL3P53HrwspEpKt+TKFYqGxUiDQmSBb5tL7TCl140k9Qhne//QwP7mH
jmoSXSkNmItY0ou2FzxheTXYoqoiRaOmwNXdueZCMkSR5mQpcNR/OfsOUjy6gKfb0Y+UzPqR7tAR
/IwPOOQJTp5/5Od3iWCYwTjlcNRvo4f6aJ+5mF6Vc1KSGDXOBKE6Zeejsf3lbjV/OHq8Psws0uie
JVD0GmcOkWTdaPy4Yv7YqGJKUN6Wh6ZjBnn8nnqSJZWpPtfi24cpRhFVURbXGy5ebfSEfRz4sY31
/LFe2Dj0SF2R3VXuvSPQxHiu4n8kuug/7nzmxVHCiOGWZWZ0ID5R0ZgIJrrSqj6atfnIMln0fqxm
MsBsMiRaTVAfsRFcAChTdLoXyevhD+sTZgqca1ddOjkNuyLiEJXVW6vBs1HkP7sBGmTZswZT4jMb
bqYmdASBvf3z5WY6XS/qkwJkImsYrpwRE2XkzH/dHw8WPorV9C21VD6E9FYAo2Lg0lRNixEF3P/+
eacb/oDNB3/RfsREywFUPZvpJcurOrkLgWSpFhl1xSk+FVM6deS6HUGvgvnfpoPAnEUSU6wUHRXZ
ZsI/u56+j5GCLx7r+FyR8aRyNflMc5lsNg+zH0FEYaPuwWx6xDjaqACI1BGXrY10lpEDxGepKQ7w
8hEaNxdRLvoOgjfRBg4jSJjBegwLysEBSQP2DFD4hVdl4K7wGEBxZQuUH74TOxMJEQHwO7ssZt76
iiz8DmHx6TJD1MVoAorNFWkYW+TVqUJ+/pieeaaC3+A6eoWPYyTxiQmfAhDp1WBnPdzStlqXUKRF
ZNUAs1JQ+pN/tAF7w7LkA0Ypvl5ckgWXdp1CqDRYJCXJNY2ciVBqIPy42lew3Y071ENPyENaaSHd
J7u1t/LVZE86BHC8+TznpxKdK5Pq5fHyoyvRxdPry4sp5La82vwxW8FDjaTS3L3R+Glz83A1vtLS
wEZLY9swL+wK7wFjvHCECfsrvtwWjh6k174fk/L4SA4pyW0TnlJNeqrGlUSUNYUyZ5khPS2Jqmrc
aprhW8KctBkfbzT7lTJlna2lAi0UKY9YMdZIE0Bi8HHlG4wEGFvu3upImaiqOGzFZeDEavhDae8w
PQxtvvcWHgxNAGYGaLj1Us2W/uHkgcTInnL5VAEAnR0YWSrOiry1dT442VzoZXnn7OaitHuRuLKv
SwDJxW+t5U1dghbOrCC11FRZR2Y56RJE1CVmFgoICBwV+Ymw4IshYdn6s1iITxg20kKKjSibP0Th
zJTE+z9hSgCmboLVRiGOEKJodgYM18PhwHDqw3C8Hd9etU8BTXD4gP8wSEJRxWatxiQyu2Nz5z6L
7zzBZTFDxHJmnnX/3fXwZCvzodUYXhSvfRV/tKvXBKzOu3u53skzGxTqF4Qr5JgguhzVFG4qGtF6
csxDvv2Fj57q5jCEhE5kKpo1bJEpFP09/K5/9z3/RTcvE+OH/PhxRSUFvQocIhpsilaL1WpImcC7
aRabsSq2evWLq6Ufoot697vhbnU0Xl590cVR73dpO6BIZ90hKEIuDGfHlH1Wr6czAyKtAJl4sHUY
SxuaOtMbHQ1Xt4+bcy72iXhpRqrha5mkEVMoh8veRmDyipzRNtYyCtY9D8XHuZ6DaksZGaVAbixV
pKS5JAVVPysCzXA2Y9pYbIigPKSHrDAYLZeVyFU/ewCEQlA3AD6r6gZDa8qRip+lumfWpMuq9Pfv
pFfNgI2HZEEzbbbwL2K7/XrMb6sqtrqIVfMzLeHjYgIAgP8Y/2geqEA3G0XgCDMFFUCU9bS/fFq9
LAa6pYZIgxR8UVpklmiBMVys9oin+SPYixYOlnIjCHSha19uzmbDYwhauHj8jt+YEyx9CWb038pK
tm7bmw7vkC0x6XhvNR5v5oPrPoeWWniIMc0HZk8tXDgWb1dP6ao5d7Y8vh7o0rhH4fFkCJ6r1PmX
k2XZ0iKVYvhzvrmC/kdH7ybnZ/f35ycY8iJv//kXmJt+6XCHf5kt8pZKilDK/BLqekj9b38f738E
/+5nkFpe8UGXQk2iAKJMCVpcJdDEE4RGVsXFpkiMs+kVjKPV0Wj2+MiVOgtGur81yaIQ4UQpGz9p
JXyXXSL+p3oqOZo/314M51f7z7ozWS8bRgip1kqVaPDy/Hx6pa+KhMZsZlegNO9O0LyxmBvRIQmN
kQUYorx6wogoBhMWB0ZBPFJ/dnN0g7NO5ETp+Ca6BT7zMgAsEwEV8APjQ4LCjVjADDkJOQoKwZoY
CzNaylmQ627LbvvD9uH44u54MtDrldDdWpxqkh0A7KW+8niA2IFm4ZLt4DN2iLy6F0bX1Lv0vSxq
iNBp0zlbAN+QEzke8UyvBRHBeOGNEyAyE8AXRfSIK/nwDSZ0wFKqIC9AKnG2V8WSJ37VbZ0QxRgh
EcFbfOdjhOpF9clYV2tp0OZpWvVsQCzOyCvPLKayxCMQEXPNddECBsAteMavs47EujFN2OUwoyEd
sI84SFa2VBk/iW6flGhBr4lIRpd0VaHab5u03iIhVUfsxD5d7ji5yHbb16OvKGRaSFNuRzIZDR35
ZDOjfuyTrnSVMjCpFCm+D3NQV+TEeSiwvzRAvQFF3YEBVG7zOTFp86CLI2bIVeQxPpkAkDcF600E
q3RF8EGGhuIlFEAaSE9oCQdssy+dpe9gJbCPclqZ2peU1QSyfBo/rvvDnWb1rTQQWeLLnIeg2ito
1PWqZd1fH62Xg53LpON0jULlrCssgEJANv2Ra6myfOoI9zPFWENklxbN3rXuMB+ySkdlRa+pao5F
684EzBrOB6iLK4sW7bFN+KKLhrBn+LRxa2FYGYM21hhTDgbqKTgRcTYXPdkpz2v2hueTKdyeDOQR
KveTo+vdzcWKxZyQWb/hyeiJKdQ1wJDEPmgprAUGYUVLJMzRfJND3OJFmT8OoOavuQdu4+6tR1Ha
id8E0Zyl+yzwCX0JtwCIdx0kPzhHT4FV8Hg2IrbunuhqOukQZH6HmbX2T1iGMPQsgJq0ieHXpqvx
jNIGR2W3YcsemmhWnoYmwbyFZgGDBjVR1/M2AKv1mo1iZKPC3fq7zf/xXZE6QTApkOSMai27W3pE
QspdKstXBiha3kZv7AAQ4uF3AWpRTF0G0i1iWtU08LB6/0/qI5M6wqCIuzk+v3mv/j0d353r26m4
6JDIITEAuGrHY9UjhZZatF+SsyCgawQFQyLqIJvLAabe3urmYnM/etistBoTr5lDkF0bV2ISxcdL
XNgiufGdrIJ2hUOxFoFqda5TbGJFjh8Zp+TR/4ZjVW0aoEDVW6/KhqdLjd5JT05qKK/+RZ2SjxE2
NWqMME7wA1eGMcNnhe3c+2xs6Po4rj87L7/9kEkKHz6OD4E8DcZ6qMwJzaBsyMj8HxIXNjDp38h5
MjRO0EsKVEEBqiC28IPUJSGbyFRfTZNOo2qi7OUBxh3UjQUhdbTUBF2lk6m/ZqMHhNSQF6Bguvc0
ur857w8vlmIMEHu1et/n5T32mtgPoqrt+Q+P+n2e8cXZZV8AaAHzbFnN9rOL0e7piCfqbAa+oq8C
UHB1zCeiqjgPwZTTMwgAkkEB0XQJvwEo6AQBorWzfCjmrAMUhOEtFeHu2AKZw3zspOUnnfScC6eQ
i6FWQ1uK927xslqupusvqKnwTHYc8DUYsSm8wwgA4lMBMMOaj+l3e6AMdEbXCC1eDIMz5hRv77Ce
kenRLgLXY+bId/PrOZcNGOa/3v39zcvtYjgYlaeXOmadZ766+7v9yiKvN1tttrv7+cNQuUEn+/mZ
XeaXDw+75XT4RW/6MRz0NWMFsKU/+e3JPxuaoWoc2ESizOExflcmz2oILAZ4OLm9PQkIouuvm7dM
jBe4CWjv/m40n18Pzwd6hzBo9BxMkzjQRcW9+4f+5v7uajV0JmkKBhMlQZFwEzG41IAiEMxP/UDn
og/qNjQxIVsp4Fa9rmX4kFeuXdqjC4wwMmOxg7vg8sgnKUlvvmwbGNQClTxkxrloakEROBnq945u
N3eDyWQ2EG1w0Yj4RR1qDExjvO4AvjIMRUWnUuLrFT/cRPbnC20VSAm2fBJRAvoHAmUsKoevHFne
IkZNmBA4GT/+0Z/AkTCTAt0XZ/byzjLhbJ85JNbh+J9vXMNB+Lvbs8vyVFzBqTGbcWZ4UNByT13Z
KwCgGvyYcTqxgSE7r8DAnOHHAJI4n8SLntrDtk2MbObNaG8PQ1hbd7AdfG9bXvqxnqEXtVxn55AI
csZBQgB9v9UUkqmLR0Q9glKavsx1mNaEGxs+AHF0jZhuUmLU5Tra5epku9aqOjoHIOwIUNSOdsnE
JB5XuhA/reGDRmuWDDZaHJ8xCGbQjA8Iv8wRiVG0nE1RZU5OIGLxG5Cgkz8erbT10VzyJFgnICdH
A8S3ZsoJpt6dq79eU1UvkgmTSjvDuXAtvli4HvhTB5ExWuiDbB00CVHxGTQwfpYqJD4oP2KDn6pc
cXY/qYY4UgCkEbw66zS8e3d3IwM3OfBpJJkA3PDBK9csadps1fBe7uhU9NYVbZDU8IoWKbNxdEX0
jQ7SoC4cGKXbEN0AKvAk13DQGw3X16vh0R51YpGC4SyxsJn2BogMw1GFyMU6xZeOXBFja05jnv4W
9PVm6/Ph+GJ61ZcFoJrKBOFZwl4iYaVaIeOwqeJhUTvh2ln3+BWRCUAIfI4Ebq4f+stLtyRRhqNj
3HzrrRfDi/PJ5MqzxJatOCkSVrGrm9PBxZhtfveEvqFs8OlSxD7CwsgjIwHUYe3OgFmQDZZt0AUk
lGg0Hy9m1kTo4F+dZB4PebMZGUEDn4kMbWCn2OL4oDJs1vgoMYXJNUMRgQrvjS53g/HlzWzPak/j
KCot4ykUs0CJdBLg0J3SvOC6f5z01/yoA1ipr9789S//43/9z99f/mP5r83HzfVuuVn/Zf1483Fz
uX7Y/udfR8PRX/9ym/gP//zPv055hXc+7k/Gi9m8v5gtZqMh6b//+ulyvST7oHc03l+s1rer/cfy
OWsMgYo/MWm9cA7OoLjmULqKI0/zPRFSlAxlm53cIFd+zvqNcerif4gXv5GzKnSxOCUGv/NrtCQm
ewgQDKXNYC7NYsEom3/RlE5RManb0cKFHUs4nSuDzPDwGZ86ptf/zSytRYA4dK+7Rr9wmcf0uXlm
xCIjsrwqp0JkHBQTtW0iQ/MAPPMx/YhIkMj8Lw1mO7QJoNjbJigt+n/zASiEr4poKuHCT1IYLQPV
A6cRWlCRvEoQaYSJAeLEoZWPiQFGVeDDgU35BLZORCgI6ZbL9ivdwDGI5e3ZkifhvfajOQCUbR2+
2bb1LAPQ2LNdX+2i/3LXqtu5dIgYXCadaO10ypNCcJyu4B+eoWfMlKLVVOhFAqUz5MRRfcZOMEMG
wFH9Gz/THPH0giJMSpmXUBwA5Q5QDjbqtR24j/z4aJPwsOByKCntWu2SSBRBz99kItEsnlLxkykm
zL9XBoO+hP2tMpgM5vPReDKdLMaj8WtlMJqeL9aX6/OnzxEmVrxIBzKCUo0g4jcAOUNEmh8BISZW
HsEA1Xw8fDI++uHl7rSd9YqV4O76jJU4yOIRFpbxC/0IhHOhBnQLLQPjxxHfuCQA38fcnN096KVD
aBMKaX8HzBKQbvd3QGWjj7DpErzLNwHwQ6AAQb8JBHqI+29oMP9TGgwns/50MhhNB+M3NNhPJ0/n
j7vx7vNBV9F+eVs/KtWqyl70sy3UarbSwRANykS9QZMQjRjIEhigkY4MsvM7N2TRRCre8bXBh2BD
U6kX2wsKVss9CuFPBd5397wZEw2Aoqx3a1Fkzz8dLmqRHt0RnUHwjYuGKTfZvECSWEeQ5XvbXWuj
DT9sxAuP+/zGhu1AhBWXnTM9f9mYBuAN3xAToQ7jdLQfbEMc+8akswonY/aQEXjW/LZqIur4sR3C
VSQiy4JtjMvPdnKV/ibx1ZoMz+FDT7js/0feh4vpn8g7gj7rL8aL0XAyfDP5r29Wm/Xm8eH5C4xC
C2IXn2XTJjN5NjeIF6Nk6YxeCHPhH7gQzgmnlbn+1fGYD4uUkFz4nlKp0+8kSU/o2IsKaU9+vWQN
cPj5aLInAV/d6bA0MQRx9x8G/IpB5WI42qZmGB2/ObgXuDzN1BiaY31+5t2M3dibbDk0dU2arf2W
EkwKLPa3UhPQkYP98HQgxi2KzUCUGZEAYe7MzXAswbLNSZR40SdIgeHpunYhp6a2+nEN6SRKM5aL
PKmPuc2GBS2laqIlQ/WkqG7T6jTB8cmIrxt3+uf8OY5Rk26gmL1O6k/nP82u313MdepOMr1IcuQr
PjKSSRox0VT5FbmR5DG85t7IHNkSgyiRp3xOX9R0vZOF0ESw8DmX9/HNH1bGZIrQScqsxakFAYyv
KvzpRkslTyZjC2X57T0b46RkU4H6kERKND9rn0wG/gQJHtCMnq++ZQYrtMVYAv73U8RwOvsTsZ0N
5+PhfDFdLOYTiXXHZr8f7y9f9ov+y0fVH9GNWET3R1bwGxChSMzi4t3qnwHhcwCY/HF59/1w9H0m
bH1VRbRu68CbYXSkYP34A/ZyVz46l21jDcPx1ugUi4OhukCCWxmruCYKOYEqW3/wr5hzevPr44if
IJJg2dYsvu1g1VMta+AWFKxqUrOmCbWkHbMqng0gAXi74QqOjHfVXquWfS1Rq4ZIkRWkAV6PTFgo
CR2WvTQZzq4b1AhFkwjfB4W748LpcCNB2YswV2NqYH5jefPd5sgvMNeXBsTG5k58+Cl+lLQnjtib
RVhkzlCh2NoWTWBxbo0BSDC+aq9JxKRUSwJok5P74FAyFYnoFC4x5Y0DqnXuVGaRSN+JYBxMLZZe
Qqrv6afJw7uLL8pcp8UGaNSRRoYNRKZqGVMLqf9exgb9P06Ni8FiMZENNhrPB/P+axk7Gk1nl/cj
bVow87XpUfc6mPn8O+X4iAmiFRkK3CaZBiAyy8ffx9fHfV4iypY80vJ6tQj7iQ1j/pT1U+FHf2jS
eDFnwfI7NjGMSBBuA8DBVvGJAa7nDGE+FLLNGXhlcXfyNH/nD+c3J093x9GPHTOmyz5hEJGmMkvg
0LSayNGHEITE/4YgQyG8uzaZTfuT0aDfH/XnLE1mize2ytPDcnixHt4+/k1HxRAkug4fxGOWEHMw
SIhKQtSicvyZg0aJb4rQu2moPFIy8cs8+LbUq47QI34DpEysN0K7okPK2ripE2WvO/sA3rCH0mV6
zndCxPvZohCw+WgUaNh8KEgw6qMSNnYqvt9DKj9ZB+EgIy5UCx3xoUrg0I65CvlCdiSKu3fnfd38
//dk+3+MnVtzIseyhX8REQ000LxK1oxn7NHYPrMv9otie/Y2AiSQQAKJX3++lauqaFoKyeFyKqu6
aZhaeausS09H76Cm9FPLVe3uJ4P57n6z/ZpW1yEbIAUslMnX6UxbSSjWokKL8pih32FM84maGRD6
Xjgsf7j5sFjohZiuFYNuHEzjHGn6mpohER57HoDD6SjU9gqFzXlqGOsSdNq7OGhAWdQJhpEANOlP
zPuZp3cFQrbcZujj0uvWl7e7fDiYvtLn9aQZToejyaSeDDumazEdrUfLpn78mpLN2rJkC2a9oL9D
VfhLgwGAiTbfAfUVM3kZm4FKsTyIOKzIUbZzY6YKHhQT5Pi4HR/gklmj8sRrXjyrhkj4y/IPKL+L
Zr6CKqbWX2cJgQ9F5a9LW0BmV2u9aoImaNwmq3tYno/uL2jkl3Dsr3+Pz/+VwKSFxtoQYfkxdRVt
lfysexEyu6JIwx/ks9zQTPdpQpwK5rp5YFmps2L9eB3i2eieibM83VdCZocJpNVn3y2B3JLM+yFy
yIgoTbIBd1e/U4FzvOSQ/Si2yLAfzx3cxwWqpSC5fgyCaobb4KEUbArUtoRGqvAnrxCiCdMR3tpG
JZmWNAli42LfAE32JbwFMu6WcBV5JoXnydPwyFZJ9umF83/a8/pjnTZkz8KiV+VGEGkXCYiibTRr
QrfzbavZ4/liuNMxEsev95CHjtY/Na83oy9KD7uz6ClugKcj3EFmCs9Ph08vb+Lnp67h35G3led4
iYv+BWb4iRSUP65rZMEvTpNy7V9aeP9z/S/g1r9jLfoxWOj61VrLCjAVg2bQaLDRstCHQzXd91fz
3VceT3/aldKlVKEonGMeeBuDooJUGclDNdJuHROJSqbjW1EQaxzqY12zWaYdLTGFYTfezXesyh2r
F8OUc3spXBd/Gu7Hh2iWTjb/maw+3Yz/0C0lWNp/A1XuQgXTNLtRLhCbySunwJziiUijjQgYcKMN
pUWDUo6GyCNOcDL2UPOlpS3VMvuO36GxQl7zc/mEMiR3zxMRCYatx4lcS4wfY6HhGWIWWqouSYoH
mDe1tIAfV992Kf1xNxqejPt98sLTZkCqaDAZdtz44rq6Gozmm4evWwYsQE7qU8AfZ9lcgxbGArN8
iuOmkAnkxqLjm2ixeMWJpdtebDTlEu1kjDb5WG1aECGd+8AfrqXXI1FZbrXOUOa6lGLPm+dviIPb
Wf5/97OkqAzxGPRJNHJQBi/rGwvXEAuP82KEx2wpqGNJj4lEKj7+hAt5FKgPcVvllRlhaJGmvD2K
S6k0f/KG193g43lc3Wo9s6UO2rYu3E7VgpfyIB7gbZ7OV0u//cSSgUxYUIC8MDROh2cUSwyXMDVP
3zqRSBHAIkt67ZZ2tngHKNjy+XfkKBKKp8amPxwRlpBqHBCiDDrGZrW+b542V7est2JUBf62OTAu
OQJAUNKSekEeQmFK1UVCgbBFpB5O3rmLWLZyDBEtAdyLrTClhXtiQZCpzQZUTpsFkUiDyjGNkLby
kxgDe9z1KerGHgpiMfTnL8UNhrBgSTW5VbCiUihMmjgibqTXudahBpfGwsD3WLwu4GMmKQfyNGAI
sAjvQDd6Gcn3hw3zxRXrlob9wah/6icW9834cXA33rfmJQpuCb2I0uCBzw4BrHAOAJXDtRwr+gLX
XNKrItMcg7XatOg2oMCDU2SYFL/Foj0aaOaicEyJJfsLuYfUEICqnoBNSU6vv2o7BvKkkfAEPpBG
D2GsvDDgKM1cY/80uW+gYYwyFB49pR2UKVR9my/RYkmAEdqbj8PmwnodDuVIBHPyBMCdEI+kJuDm
0/6K/c8JFumxVF3uJkdQNBQPgapRRTYOf7wjGpWmpDpaXQ+G4/G0appJzf+nonGonuajZqcpPGu1
5w35KmSBrwX/JCDa9G8nAPWxKUgC1yUx6bhoGqzLxzfhlWGEkbVM9C6u5x9APePqv1AANa9cHSG4
c97gSj4QGAveZrC9oJSzdgVmI9emRtFgh1Ve/nBgjTPrnUAIvTVOpxFy+HR6vWBiNAwLPfO+mva7
04d46roZ1Povpg87g7/D6P5qv51Pt1+J5TyBk/bt6w/dTHH6in6uJ3r7EAwFRTR152vWln5O0xwR
lZlvmVHp4+l4SXroxGow9LAyrLSCA9R6p4RsPd7ZfdJEJ3MjlM63280ROG0FAZj1p/VOZ+VFAou6
EaHraUuHxhUcuJasJSeVfsqoED0ZivHD2Xap0ziEWo7PgMVYQa0tMPQh9B2NaTpD9AkJLKKouqqm
o4q59rqTzOptn6vh42AzvTxO8qIaKALfCzzCrhV7W0FAzpoEpTj2BjPuBJR4qS41rlADTSjV4ywX
aHnUK/XJG60FGCrk3ZQdmMJeopW+hVr2vZ4MC69MW+itv8zuGJ6v8LkCMEWElp/ZYKgvj+KvhYfx
VyAjbe0NF4x40BYp/ByZFRV2HIb+0oI0WJERhXaJdeGWoTyLS42JI04XR1aIiUwRA3iHSLEG0Z+R
OSgnJKkST3e4Zt5W3TK42k1lBSyDPOvwx/PoU/2Th4VHWbN9jkPRkaw8ckVai9gRhRHGYxwmN7dn
k5ueXqow/O9h8efbYjicNKeGO8SQdV9j5JC5pEl3rcFm0jzfTR/6o0uP+hA+JA+KSJVRH2JHlQLW
FsEiCEcmXmUD0r3eSkfR8o8t/skmT35nydmtJD4jVwv1U7UnwxVusdy3pZ9v9PfCFBM1qX9+mvx3
uWdSMctkYvxKnXKal0UNsW/u/YKglOcJAY2AAtGT9Dk2CF5GK0YHyGPayxpW6UiQDWRhc/ff6a/8
TXKnoFKKF0vt+d7E5CBFUh6jU55tFY2zZ55i/BJLoaUKEaUWhqr5NuOfSnvohz4x/67fGwZWD7/+
bjPbniSwq3PSyT/ZwsxvXw+fdJYk0owoW5qhcnBSiJsfvFkSsc42VBYzQlThHJMBNrSuhjhbeXgk
TBxFxc8t/xIpfnS3KT8Zpvm031245/n1FZJCe8qJ5ZkOfn4ZevHzebaB8Le5yneeegdpqVbLUUAH
qt+Rh4b67vg1UHcjLe5Jeg9evwWt9wGdzcfd9fnDrZJ4FH4N3aarOdrnF7gjaXGYUJi0qcyWwVTd
mN2P+aQ3sx8Xq97ZeHa27CsfT24ZIKCRObPfEhqRbrLBQtV4VMEiIKDG81xQaEHUmkw0Vr7H1PfQ
7u3uMYNzsvoiWYV0PBMinBYdHZ/soHP/LV5GwC+ncJACj5QVQ8W58237NeimJWS/JlOWrQ769WAw
qmuNWVq5q936sRoMJ4P6skScsl/334sFwcbYZrXtCLaimBLxO61yixw3HxUb03v+HP9QGBfu3f18
3ftaPswn4aXpeSocXpYom0PJfVyK6T6ZB52L83hxO9BJAzyVH+qDLvkUX0XBrdOuh0ThMzCmGiWV
JyZpjuML1egXjWGCiwVSq/UuyzhijlBLxuffZ//Ta9FCES3xUBRQ1HGyZZ8mlA4xR7SdGdFkiZQt
NhlzGd6Um5wdsV5kN0pz0RLrBzRmxPkkGhJ5kkX/x7vfivVBe+At+WmElP2z5F5HJ2yel2fT7SX/
lnQCe5jn9g/x9+pnh7kuagpD8XfDWFP9jSnZwndQT0oWqiYhz0xStVA46xF0+9PzXXoZqtry+Ith
XOh4+nAONFW1NkYs0Ft8ZNdFChvii4uJ8J1QfWseAqLvedDHD7PmForW4Uihb+tav99JAU6mzbQa
VZP+dDxU5PpiofgTq04Ow/XdJZJrh22TYF2z5iC5ea4IUZbgMgA8juv+WO0+WqwdKUpoEVdK6Efz
n37nFZkpJQzKNuGi2X1k/yeJTtkaWEQDisVmWz08MFtQkYaQEP5aHiykUEsI9KVUcKfFI82rUlFY
F7JoakyUiAEJS4llgguJybMhRohGGChlSxbgfaC6ObamqqoxC0eH48GgGowH465RfFjMBrv7+9mX
9P4QwwRqLgADAwxtmlAJzDBpXLLJmw8/3481bMSJhlXiIpaHZ9gkpTfkZgSPJgegZp9mv44HH+5j
Ec4JcDY7osxoaYubICu73Oj1oseBmUAMHTYjnHQCtmthSbAWNh7G0L65LNCmkeIb0Cz4NGp3hGMn
Kk1LuRPrmgHNzjTN1hg+ax38ezrWSaQ01XhcD6vROJZ24dw6Obbh9Xb7MNz3Zl80ZQsIQGe4ikML
9TJyQiWchZOe6agRTqIlsdLKs/GAnFrx0P4kywZizodGiBQ11vNrVT96FkX6FXESFFzsLNLL4+Qq
gKG4Ctvcto51gUuHGNJsVKC2vYKESixHyfaXK9KpskjbdtBIZbWy0lm5WpBZwzTqeC/b1e/smAmQ
6obAo5piBVl+1wk6qnsgehrNOH0iNp7kuXSD1Uph0/NGD+0yb+pqW+WmazLvHEOkoCoO6ZOrl7Hz
C9bD1/Pe2/gLmgBTPDtMgWerfKdqOQlm1TJqjqYNFQidqpitIf3PI8ISmnYwAg+AQ4ViCzIsLho0
aJBZjHVnZU43eT5wKOoEj7mLdDV9Rc30HSXq2D+AGU0blkUOMIOjcb8ZdvHZTBYEhrfzr6CPpnhY
GYf2pP3/BopLRqeDEWpFC+hYayommgc336iXsE/IeYhJ5zvckhe7P1sPPkiDOAADhGgqOgQDLMfp
yfBTaFKahiYZBiIFGnjKv656HwosL0FhycDkzyk76f7JvVYnGAOGqcsJTa74op9wOjgCvu1gcXHg
fAqZwpwMAbBkE3OQAmzt8TxVrd0YMEa513EWQPkOiOGkjillQCQnMZn0lZdgV9qkm1JePFc3m3p7
0/yU3mdWTde/2CBuV/t08PdstVa4DlpYZ4dneURlsZPAzdN8KaDzs9OJTpYAqD8+W44+++FQS43j
GYsGjUBuai8o6YgZ7+QF0e/WmjF4xAAlhNYrNuHHe9slDMvvRRJAHwE7KqzVFmqdlfJnXZbopBtz
Uoym5DDzBpkYJXuIbPcH4FJ5VpFY1dvUIrOvbr5r85XnPKB6LQSXuJNE6/oTgrNd7j6km7MgWaIs
VOZtFhbrj5chXux+J549mcQyOm2MCkAIG7zL3xGlRj6zK0kNOxxHA4xBv+4rFdseIx72s8l8/txo
jIgb5TsaFnBEpss5rvZwz/A2FWeHRz68qL1d5/EEQ6s9ALsAKwyomCaUw3PaYQruzlYmAKLPoctp
vM4Drh2yOKaBpm3I7T4sPSnbqsAzTibJqwo2+MbYMYLAv6OX9ekowHrZTJnEZRxQV+Nub256s+vp
1aAZX6b9ldahcHp5A1L2gCiPizWnVKU8cZLT0cq6d2MMm5PfBRUgWf+HccTp56nl58TD0qovj7YB
wdY3hhVSPJZwtvEBKGsXjPUNhoHCumHrUCwNKjkfIEIBSkHiwYmqLW1hqKIGbmTICmwKaIpmcV8O
Zf0RqJWHj7xkspnmSVzMo4+nL9fzzzefbZuhKA2CIPxDCqxDVMXE6hBkHfv3tgh09gyFBPSZs2DT
0KQZTwYxGdjSp8nV9eN2dTufXm4ZvlihoJpdcpAK2hSyGhYNU7X4+GiAUyWHRgnVzfekeXkdEeqn
wso9udYyX5/zd8I07Cm4UYytkUTTwtRFVrRufjSAu9nh4kZDBq6579t0/9D8CKwuKCGgWP1glvPe
WXexFx1+VEH3P2Ys+hyK2lHU+e/r3+kqaPf+qBqwMH1YTap+bOdu9X7vfji5HQ339U9pWTp9TqHz
oKhMbGa3GRU89DQVKMVAcKer7m94mHV/rXG5sThRKytq+DYHn/4Y91AAyP4v7w3Mqy6BwyXBZLAi
BirWENQIeGQWYzG7g5/Qke3vD39NnuW1gMjtxtCKJzqPtysADhUwhXHhlbB3OKG0o9hPKDgXhnvh
oeuHVVrYW54A4yFiStkCM3WDLWVrBRhU0TRaoCANpYuhTNZM9rsPb6vdoN/1Y9NJf1Kx7GJSjyds
2Iu5nBbyw8ddNajXN0+a1V3fcp5kzKAU9TKq28fxb4YYmnQrVC1Z6Ho418SwHR+3tMtyQNY95x1h
wBaE4x1L0crj3Ap1uOM5Poc7AG6faJvbnbpAv/c6wIXbLEgwp3fSUCIeMV5uiwQVkQFPyYsTBSkZ
CY56l1Xeh2Z54G3miBf3au0O14oQcZkqtBTwhpcsxPIMGMw4PKCXMMpeGep74vxlHuMv9fOQJz/S
tpzQXMvB0nf9MsvWpZiWevrnUdK8nnT1HZPuAZXFjR9iicOkF6ZIHAymJtITljzuksrzx2KYTtSz
gJiCoMWETyCxFNqhOclh3wE1w0U/Dfp38vfT01lwAvtpn3VgbGTThnNteD4NzSbXq2m9fLi5D1fC
L/Ov9E+UVTuM0psmkkhXrOze82aQq/HP3CR5fLj67+jmvPcowXVEDkOxaWLfDYzG0nYii7tPd1+P
0fjdz6wNjHm5JGX7b3vWwCFmyB/yhQw5GCiyFvYJrBWxJXBDlp7X1cXtqjrbV7ecokZTQ2Q9OKs+
GHCgtoQ5REjZp2JXYIpD4TX3z5+pCQSnEHfCyRAXwN6xLdPTvFMAwd4aFuWxr6Zh9UhnAU9v+DwY
DoeTzeVxSb47uMhNDurs1aDgo3OUBVY+OhFAfH/cbBihtjGWveav2VQLToRdNjXwlNgEXCY/wu9w
B7aCa6bYGX8srz+o/nCQGIGnn2LKN+qzn9c3n8EfFuoQU9bMsnH8eqZMipmL79XX3ZzNfvNHTmZd
OpGIbVabpuRZjN7a5ky8xnCejAyHiHiREaBNn1cwE6uco4VLquYBoBnk0u0Wze40DWKJ8YG6wNsi
IYLsaMyTHjY8lkPMGfbGlyKNisVjcqVsSZKEs1ZHv/MkwY5htV4kuxqOunyrfwdfv1UqqfyM+AI3
BMvXco3Cb6E5ZoF4Mcack3n9G7kBxSi/sfxkFm/4U9xw1CdsJxUolnJ1I1MqldLKyFhKJ3WyFc0z
OdyX9yJwE9/kJ9Dsok/yqOZiVWuBF1Vrpdv9PDXmPKSV1NQBmCOvmKlxw9ta269PE5HS2uGwP26Y
9+T/huP0Ts3ncLDZb/fV7v6yqte/kMW9mm+0NhtTDbVWoo94WS27g1NrmE1TtIQWU7QBHmojan2B
pmVgyWWH+0YYXUVmk+RaeDsCK5FJgsvaBNUo8skxQ2Mja49ueSYO5PZmUf8EvJpkRJAUyFFLIqmV
/NT4kC4dDxOjLae7ivAV8TIDjTHVkSD5fI4BFggmr1vyzEdRUZMQZ30+nFE3tRxAXeheMwV7qjQi
ECDxbhK6sz01YT9pmtGAVNlwXHewXyzmT7Pe7e3mUsctGd5CYerr67TWstqNfyvAA3D1EKtmjDN0
vNic3c+Ve7YAOLLT2ktsHa0O6kyBu7oDmLa9AuQyq+wd054jADmfbA0kIGbcoFQpaHyhRkjrUORW
Hw7NTz2tq6G5Wo8+6Q8fqYc/wfExKEfncoAuDFoLlQHp/al4Pal/zkHbCKC2QCHldaR+9dQ9v2rx
Zbi4eEc5By9dKsp5BOjFcund87R/M+/dXTbX498EDSH79fB8M/gv/dzsArSCWL2O8+G3z0zws8OY
PRNq4bK1EwbkiqbW2+8UHgM8Ulz7RTLSABMx9ZGgUUd9zQoq/MwnHdUtedEs6kn4bD1dDy/X+3Ns
/dX/3W5+WD9HcmQ2+bH+ah3kXkXf2h2BgrNjEjX0kStAZqy9YsdYC/QejtV5rsGTIKSCiafAQw/M
e8nseuKnxRSVBEtrokDNxte6RtVq+HfM7VQa1c4jhrVtRqwmoVSDrrXdPFXzzV19R7DKG2eFYQys
Pa4afOOLQYlmgwZWBs1U6B0uZnOFPu3wIylbLNqABxgghZoBljhLxMEBbRhQU5lW9lD60N4YIRk2
2tPwCN9NpxsmkAgAw2TSz9QFBRA1f8IYBfd/oceck+CwWy0ZpxgEW6lS0iPMYHGBb+sSs9avdP1w
yPLyCd3fjLqTAcO6rq4Wy+F9Dk+xqPQrABCE0vEGA2rPRzt8aedOxap6dynNadWSG5e3+w9P/15t
tOqxafS6Btpz8Jpv9oP8TVyOO/x8P8TP9Vf7Xtrjw7pOVuwzFQo1KWvwUHgnV3J4myxwLB2CB3zv
QM+jZLeBP1ciipQo/C7ZCPfrySVrssQjq7Tdrc6A0+fyqjZ41Jr78L2Fbx73OmkQoYEew0DEBUse
WyNKrsbiRbzoUVAEmAiURSnXLF7EnzzBLzrXo0L+fGORtqNbxiHTqhc1PPbO6z+x8JY/LILV3rPB
EaXJFGhnk9fK+bKNvGWzyCPVGOIGAS/qb4tod3WM/XFbRDv+eDhdPjoWS3uuQZuCPGDPQ6L4WmTI
chANRRK4z+MYtyAYlNgbD+Sw6f0f9WcJU3bTZaCCpJMkFdx5l1MWEf815XpsfudvFhswFth53Sio
wx93wst65NS3THsxJVyggKQpIBMd2awL2+FDOiSaSsEX9DDu6bATYypYwdRbZr2+qTXkBSEXY/gO
Wq865xZaMR5u5dJWsyvmMR6aYlAAx4DNHuNsCeOBERd6B6ZzCZX3j7FTgo2K1Nazpx+2z6wp7u3D
BYdWgxWXoAJSOxYnU0FZzXrxkRiJghJvTOK9SQwu774NByknpszY+Hz/P/3NkxdCztodARZ8GzLA
SqYeDQeKnJoowAgnYJHuEVYJF6VNfdnYqG3/c1X35Q7cBK16V2ex6H3BweD/rtkG1ShXpYfwx3cC
JoM06BHYMnyyswBeKWREXTCAmcIvTj/4vZdD47+hiC9zSmQqtMFwWPdHzXjUme5bra6r2eGq2aQl
7bbLaUjUGgUp1AIbo27GwAlqrZjhCn9p00ZEX4K6cMGqiYWmBV6gxduVYDoFlbOFNoCqRgu3gSeN
RxUMXUwGm4E3CKKCYXvFYpaVUoItGBcGZOApZupdTmw7RJ7d7nUlrW8ENEIlaV8MaRJUaondMTFC
tvYZOfPYMlYkY2up0p/vQ9d05xYVYdWa3Kh1IB07DU/Hs6vH8X2zfHy6vWSxBhoZQXJ4er56dvc9
zd3b+adXDg039cXNNG1ZKN7XthYEsbhosBleYb5c6Xg46yiUSMwQg+HswIEVoaGCOJywxz+zcf05
La41ztsbMpA36aQIQEwmFRfzhGnYfxk//DD/h71xsa9AbK+a0M/Oef4P7vbYWKG4B8LJ81qtiw2G
YWIDxXkmIdHOx5R0jRQ+xESSsP5aPUtUKKgsBcbqi9bCUA4XnGVi+dAKEMsPt5kx5TaYWb++sOIj
NP6wmbRoq32Nx+PD6xGjLLLRCFBy4TmiL4F8Er7tH7v9JxpdkCoYU5gF5+BToYBtoTDJnbPodvuT
TpbREvN3nMT0tfRKzSQ3u14rToCKBbEnTmJejx/6h3VEndvN/C6m057Gn/gtCNayt6/Pql7/M7wF
Dib8x44lH6vxb1Qp+/40WRnEEKFr7mL0YDlE/GJu22alyJ8Tj8pVIl8p/4jwHQfhYWSY1I6/tiKF
wqgo2UhRc5a2aIaUfMvy6vGD/ToClc9OcESoe3OAwI9Yf1w/p1fDsVjmQgbN7ojZzsnjGTZXW+xV
NhyuHRkeKGK/3O//oWThdKq9l7TNVitZNU7n5IzO9fj5r873OUR1ftG/zZRPF11ABKkidZLNluui
fbT9MFQA4sQmi6Tmtzqr0yW9/2vxtP7F1s+mb3UdezglgZF4VytxyTHj46VtYS/9CVN/4MCxFfJt
3oThZEMeiHKHBffQa1IOv5n0f3wezM/fltbBqDsxHMazqcdkA7WxPg5iaknrcDYb9a5vNnfJ7zmi
Qf4sdRLNPNsna5fX8krwhuEJEb44qXc+wBIc9GIEPtmhVEkMXWBS+RyVQgtTHfSWKlWHXybXFze/
YEpnd4/nSDTSu+fFazaiksmyHScEVYmlnByX1Ouw9FJms9iNarGL9Y9i1Ujnr3nHzmP42PClPJqf
xtP5FVqmdz36cfN/HlxLkGN/1vEwEgdY6EmIv4Xa1lqU5a3bUUz1SHK9eosE/f5LzBNxAx6bRBeC
KWnP58M3zcc1UddmcbEdrX5p2L+HYnCrRk98BpceG4oszoyhLMuFFnlHuml0saRDkW0LPgwFOSby
W59tfy536GOji/oDV32/Umu+1XWPsRYcg48cp8ko9AVhtVbASMBb8h8B3N1yfn73tJNBlryHpb4d
TsjzHZbprAmEPYk8234PTw/X5QyK5UXeC8EHefpmf3WeW3iafkjEijfn/f4HBf37b94i4W+jhetQ
ijcV6YZtrVc4UqxkRCVcfluxONrgleQDe9qraVUPOBglzkVoKdbqob493D9vVpcOPPgSFIPCd0IX
48WZTzFDp6wuVi5X00Em1g/LpCkK0VTMRb14JWeReRhEWXIeVBupLZ7Uw//zF1EpVIKI6mHve6Of
t79fDc8oErwYzu8XhDFhgKGIAa2SkxexJHJCI7RIT+Ht8k199GrrANYsLVxGAixBZgrd1Dud4UTd
oJkxdBacAxGU7gikCXOYfaEKpoPHD8uHM25asUDrfYwrTTR3c3s1ZyCPOcVgyuaW7uh9czddrpvr
+0uN3rGVWE+ZNwIYKjaijiNBVeNBLroYWN2bDSJMGED7cDlvEML8QEFURu/X2TJS6O0lEhg/bkj4
5oGe3Onsx3vOafxfwTHtdsLcABMFIxLrEcS+WNmEoaAdnK33HWb/cLFlZ7zxJUrjspYalmSfdbJo
pvUTPLQ90Qia0lkwb6tdZ4O88ymjitkNhgMc+Fh1Z6Qns/XdYj58ivkNI2IcoEAhHPIuvaJvuLAa
zxVZVjmc5NHyNEbaAywIouvlcXAH1jBpW/Q7jPu9UPoaPjIj7FBnXCZDH/1v210sON1NIdQwhaFL
MbbQY16b/jz8wUhrNzsf7i/o1NLNdGLpY/PYOIQdHkovvy/4/deihpFeRdUMWEs27ne6+dC7qx7G
i/X9ZRpcOUNWzuUrZi5tjPwDSafNsl8YAIA3tZpwA1XOluCECfOoBcURri3g8SxU6u5+qLv//pyN
Q8aDrk/M7+mvA9W8EyUym+PYoTj+0y7VmrEexHEfdD5zEAg5rYkuIg1Cpa4fzm9+2zylMQ0tHg4p
TgQWbFknmUEjaBgxmHYBHJuytxWBpZWv2KYWRN19d7teU8+XVwR26XCV9Ge/eTwvQd7Th9XNh30T
21GAohnEwgzDBK0Y3KRsRxsH8zZUabBBBQQ4PgvFsG6UY3bU+xH7zGc/DnSeuCIaL2m2Nmh6tvdl
jNVOa/dmzaMm8lQe4hVmx9Xky3000OPoCnR7lbNLaA11uh6GoISZPTABBtPdrd7Y2i5SmQjcjU0b
EvMaGv4tZPrvIaPrrchgU1/vtqtltc7Kw7fQ+RQYFIaONw+lq30paYOziFS4YGowUAXOBYC3jhzX
m0tBIma2jshZkM63d0n6Q1hQj35KAW6EuUCWDFyYNqpgJrsWx+PBA9zmX/21NnChOjgQUc8cBbVF
k+bs6t/QpIJXMXK0gMxsznBstNJxRgZvNdinuXWQHPI22DZkJc+k41gCu5eo6QRHuvF9kzd8LUHY
1qfOorPe/HFydXvdG1xqjx1974DO2BWFYjVFXi8h5/Mf/gX9OKuWcYk22ulzeWc445GcS/LQ57jh
DmQwea14oFpOPoGgEYvhjlnadOy4HVNEcQZc7TGCF2pmNLCPV/sKLsOp3JH8E38U57URhDeIpgbQ
ngmeArgAy1Uoxetw8pg6GriJv+AI9bA6hQnFPsqLabRAsTpaFwu2MHGsAH9BOu9dzrMxtL4Pc4Rs
3ZCORdLsVZ4OyCXGctqWci5unvYP99WIJW3O7ceLOvf7URrZFniBEc2EamUhQFK8Cs2+igtoYyAI
UsGyqvCYkwEga1xhpJp5ZUxCLQd0IEYLoMFwTkc61iYqr65qYRX0w19KvBNiMI1WL3e/ggHFkJiJ
CM7o2HudLi9MozhuoJ8FUETnhQcPIHupf/QPjfQd9D2P9tqIajxkEr0/ZPEn8wundnOxv59cNfXt
9nLfIKw5wAYFR3ggUCymALnP51bR+0ssYyACOuDBPAqzKULKqx+sTFArkmfPS5ydh1JcBIajNWwP
zjtnHyT3ZSfGbIq1hY6XTQznZc2B91JPVCsAMTY00/HQY0RBz9NkZTEcCZTsx7hBoORRkoGg5X0d
eTXhPkY/eOvbhBRnbPZp6chuejdbT561/pa4nz7nu6wLMARy65uz5vlcqqF5cWuCmTCPsHmuHLa1
8yBFKAgPn+ESTzNj6keE9vPPong2oRzh4U9AfWO6vRXte+0SqFOedvifM0f7onEWB7QoJWDDF42U
doaCJiEIUbCaJu3szH5bAmJ2LRaZWQJ8L26Tj57MmXLZ5tefS89sb5OORyEeVnuLEtQM0oS0cMkP
iXv9ja0vL3dzq/nC2A6Mbs6G9+fw298tflrNIZGTMehIX7IEp9JnXDoy+I4ZiMNZuha6JX2jzthj
Md1cPc0fHp9fhE8gnveSYRFsk00BHCasMcYAcbJNPs6AY4WLIXbkys0aONAKFdCRGI+0H91scTBK
RQrkVXWX4VWMSy9zD0BAxZO/jieVRKACqAinuKSsIX9o0jaACKj8GT5vLxxYJjY2GxlFYwWWR9Ac
+Ao6e9fTzNwpaG07XqyGdBHLgS4qjglXaC03xFDfCuW2pLlUuLtQbuKab33XCr06zTKuObVwNGB/
5qjrDQ53j+vFZjksa8/9tW31hwd10IYadk29w7WLJSHN1HkYY2GA5sDKaEsUwgqAITIBH2A+Lj7+
D95CYXqcYAdG0NOWbP4YR2j/+vywSbPigjg2dYCfC8Ew3uB4klYaS8aKB4VJlPXPfyXUvHcszCFd
TB/Q3W8r3IuNe5ohmIx5CVgzZIMm72k6dbub9ehutJpvWxERHcs32SprQrzYZy64u6F0sntfyw6d
VWcgHxPf9GQaN6rj8sq1pG3hdjViLH3dYqLHIe7nFLtq4tP6gu6gHvCz7Y/VUOclF22BoVddOMSP
rk7GzXYNm1UYdMbWjb40D0PLZHXeu4s0dp6eod2hDk7o3Y7vvzo3w/sYRk3dn/THg66fXdwO7q7q
p2VZbkKn08PVH453eA1aONpoCs+qQYYhsB2MSfB0c0xnezEhsBSNgLFDtE6QcAQ67cvD+XnyI8+o
CMP2S7WzNoBT6InNZKIFsjJ0lN2LAYqtY2sm2tMbntvgIvohMHmzScxwFKUBMXQlTKDNHpQ2rvvK
6e4AtwFpuDLf6kiLYBcpOAZWyUimcUiBnGahzhydZve8jNvKF4Ew11y0xNtWDvqulWOm4JU0DscY
VIMKS8e0cidZcDhMmtF9NV+3TvwEIUuCGagNtGlAb9B9FxLhAsQ58AJ22iQF1aflpaUBucqrxHgk
N1trU74N01iUNTbS+GaauTMJjM2nwyZT28liOUNW2uZT4pLeWyTVjojajMUkxUgWi/7z+Yq1RV5x
HBsDYvFDe4ZC0pJHTXxZeub8h+Hk7K7SWjR9RYnVeRkdr6SzwGEfQryoWVqg7ZKFrAgWTAx6nbtI
ixaoYK4Ru2JP8gRHbCfhcvUHAohwcRtyFVfLHJqtTtzpcXGc5qyliqmNG/QhPv1lda85snaRuIZh
gsKnpQ5wNk5xwnNu5y/CUWg082QkyF6ER7ztRdjp/44gd/Inu6ubxf3uqZ5/VbBQwgSksC28lkuL
ZpZV1xBJGGSNWyye8He3H4Yf+EuxsJpSjVjvSCym3neqqWU7mfG3cPIWTz7q5kItQFBmcJEbbrM8
SYYsSRgpr3lPHigOveMaQuRiqYJSvZ78tHvMcy1uKgJmqaJKe/kMjS7YKxi8lmUNeUEELGqSBaTt
U28f5/u3or1e70nrC0opRgqwHydnTX+orcBU3gG6em39S9tideLzXX2znm6e5ptssQLHtsG6Pbu6
/QiGRhJUjSdUB2gYzmOkZki1LhIQ5as4PDGP1oCEaN1UpiYKsYNwCnrXvzhMkt6nKTCHZAUevEx6
AwNNyv0bEyowBRYz0DxIp9OppdOjqYBD0XSHD5yBc5o4sVpCCxNqB6Fz1Hz1oFnMt+GI15t1R0vs
8Rpx8AJb/wfdmZrN/Wyw7N9v71qjJTq6eIb56MPzORC40PdiLvEKhsGeAd4oJDVqJ03ofMERQND/
d5yOXX9KNph0MWMDNhzEKAee5Tl0Pyt33P3WFPrZVYt/ofRv6XYz7vSAIB1u4p5PEbKTVHlmLPVy
JKlidQB9676Gvuuo+6+JfT0Zc7xFMx4P2A7bFfumvxkedlXq6FuSGCxnW13urx41KLJDhtKjmuta
XbCuEJ6cRJH+JPmnaUNS9XRuWYeSozFZpRiDcLHYqWSeNOOfByQ02ZPS14u7f7Es7TxNRVYTTFqe
/YV55c1lWCI63hTGZghKr0M9i48Zsg2SBuQiacb0LH64X50125ibxyexMz+BkuNnqm039Lbo846/
ly6nDUlszWnlqYY3s5vJw4itN3l8OmN3GpNzNx+ePuRImToAIPWegbRNKrRAYsZaoIgImXcBBRio
0wYWeIwPDIW+n20iZpGj8AC/Gl+xEFM9LpLPTvKa+TWZMy3AsRuAMe8Oh3emNr2LnK6nA7lWKADA
lyqCDu/GiBhoiLBgdb5a631X7vxoQlq1SOJtCCavTHWxqozVuYPRCI8y7CjFZl9t9rwYaNO2Pj7P
xQpBp9PXLk7SQOlrqK39yUwW3S9DkwuyDV+oVcI6YP+sS7s4iMqWBtsjc5+nNuDpZyS5pGDhJd5l
SyDd7TgtRWv5XDP6sT3H/r41eXH6FINulvlzTiALm+m5EO2W6B5uyG7Mn2deWeJ1zcgokZyNN73H
Lva/tv8keFJLnD9sIaZqUaZa5Bheg0OuudDFvkaV0VuEVBHVB1Hv693aDCojXQ5NEb7NTwwF6G56
v5Ui8SgwRn5cEBrt0orKaQePeFkuCBXzRLP5tF9X48K8YgJV0Vo1rqMyUC5Q4F22v4NlznTmvzgS
uxb0xk7FyuQqFM2hndXR5Q3TEdDTxpVyV7gbDxqxeAgCF0VzmG/1KprnSJ2gxLG71REaqidt1GiR
v3Gdv7JH/1j9jz8aSXKXdRJcufi2Nr62OKbmmFfNoSh3/yKTcze7X1wdls+nRzBJliI7UJSxTGTB
WBOXC3ZVjWc/9H/GHd30zr+NDj93tFEmENjDKZlaFYHVDNRqmdJjqpQNQgVK+t08jHkzpvR9vdzL
+xz11EpqSPA6MPI9in7D9tGl1EWzvSsMnUz7253My41e8Tq8D6/PfkRe/9sfKT5uqe5kNR49rJb3
VVr4B55onylMKWheUU90jWqKedsbtrzGlmuOvPL78bzaQtO+gJDCr2wVASHh4ICY7mcBHZ1fQKlY
/2gdLNSKJ2Op3bra0Gf1giaMrEqFwrgAFgzoQHNwTC2z+CgupA0kIJWcUfispDlpptEIgY2LqxxD
Vgwtb7egcTjf/xo6xoiHYU8ONGC4SCpmrr0oqJjVSB+YNoIejuLWvzXu6ZzvGkvPmAvrN+O6j6fj
MNFT3FfXg/HVYXjzHNEGlhq9CjMNegbdTKEyyADPNZqSBOTcdIxcHW0s+3udDip3qPOugYxa2GGz
0MQU1Qtb63bh3ooFrYBqZGMnwOQ5KGBO5yLEX9wiBhVoHfvZP1oD+ZCt4/G4RnB8CSud7UaYNqJU
bRoJVUItucu3gI1xgkZO7X23Gru4OqMh1uSOObRmggGsB8q2tXTzcDcaDx8e758vT864zpmGAo0x
MSxtfG5+YXE6sPiKGeEjAEInA1GrNYh2CkG88Pb2jOU2VhHqYy9GsGiqI0gYOTvPEJVdlmmTQ/i/
ApMjxjZeWEj5NsAubhNEzXNfAJ1Rt7ZLILI6F4ZGih+PCLRlgaplwbQ9ILBM0A7IssgIwe9G2lKR
kG4ZZlosAaasmg5RofvRJYEQ73/hYrOLzT32kNzjwoX35WX4SvYVeZlOOTqNzWUEsqfyMpzd101v
v5t/fbmIO520wC+z3+TkQu24pQ7+pqANH9FUXLA8WHjMW4S4w9Wcz1pWV196t7/27z8nsepqvCx8
+FVJXl7ro7cz5Hw7iq4RSFDLi4GnBTShxrdNC8o0+oYTESm3IgrwYG9hQ8xgQPr59sMgjtdI7zNy
mspZEc60BHePFQGauy0g8EkeYriYFnaFteYSJWQAAtuWi3d89mtL8mqOCegzXGSihddfn+K8uO3N
Hra39T6WDY/uviijbvtdoiOYAqwZw2vkCoTeA5hgs00wzf4ZiISebXSLWk9NHUrni05eO6Flc2Bc
xcdMiWhYg4iDYa2tAGqgYIDLNDtmqywemSsghY6WOApECkBec5fAShgJMkNi1TNM0LTtzkD9HSeL
iQaIrgFvA9VxssOb0XB5t3gqA0qDhLoZnrSCFXxctI9C9sJXoemY+zj/nlu8JCSpcriBAi1q6lJg
DqfsnUrW7/I1MEmBtTUb1uKwrh7P09umeFR8nL/W+aT5eT6U6vb6y+zpH2+Ik9PXCA9FsQDnhVuS
OvIk9x6yg5jc/euwUtiNMWA8tb+OLf/coHsiLhDvdYDxNJ67f+bExaPB4TaeJhrFH2xTnp4fkt57
ZVODvHEJURQtZmr/5dO60aa/+pdZLyXUq2ahlzjxG48ncDZXsfOPZj8HSrERYiZxeF5t1EDhG6BF
wGFKsZA7Bg1jZjUx5VnWE1FOlSkPgeGDrsaIsDyGBx8neoqaIPlJQbI1s4JAh4/7FHk62JGXmlws
PuKq0I9yG3p0cjOXadpdP+pNTnBbdpTwe/xzy+80bphibwtrTTvwT3NPuW9M13NefxH5Dij/EvRd
gyivmPamLir8DpcJrz7jX1b/yYEa/PU/kn+FfzRVfhfUyg5vhht8iZZS9K8mCueP7/MFV0vL2yb9
tWN3eDt5xZnTI1ap92MHQyvSm4zmy9Viu9hf6m0LKD4GHd2zobA1aOtwSz1h0cFWAG6LjoKiFJ47
gkegnQspZr2oiYddoYDSC287iGwgAn7cB6ITjwDC1hpMLY7gQmNIHayhBpVySHqY7zR57eHU/1Wb
j0bMEMHDqGQoDIhp6e6/NfaN7TUvzPOgZl2gzparX7yf8vb6ZrubLt3r/75+/AjIN58O9UVOt9L1
Jc3AtWMQZTRM6f9iUYsxpdOxqif7DQCkPfiVmYpuF1AYmJh7EASReJB1saHDHQBHWm3FzB29jJmx
wpix/gBEwcVIWHEAxhbBSsSl/AKoWERgQncLFU3eGojM4mkZ0hofKUKs4EHNZ6tP40v+vq0HvGD5
NY/JiRbNZDAYkpXozLuueqtx9fgw7cd0HMKN3aGXKXS/NQJe7XmC1XwbALcAAAx4ENxAtXRWZj1H
N3lICiKgYAjQosjRxtkGtAqDcDzFH/g+3xWr0wMj6hTvNz8ea2Awwo4DkEc+tFHAhZasO1IgnVFA
ncJe7rw1hFrK7To2BQphFDN1xkuwZCMOOPB52hxkKL7uK/BmoGmynTts1d4G8ZUDbzk4X2ttp1MS
DOy7Og1PJw+3o8nj491DJO6qx4hnHKGCHfpkgwZknHdfjrwHIwNnJizakRzXPoKFDZqpoYGu2d7O
H0obMxRELWHVfIkWbkgUrQIPa5GaSPCVuiGC0mIeBkxMjRY8W3dATK7JeXh0zUCZSptcfteoMr/C
QODkBQzwbwNgd9ExbLy6YMQEHwCM2AdyisDqYT4fNtdJi4o7yVZNlsxTe2n9FW7/9p/0vlWrg4Sr
UErLzxwX2qAUnWKNggqQPC5w96MwAQZBl9Umba6i9x3n0KXtgEcntX6zIdv+Ti/HqVvufMb2dDb3
mx5zd4g6TbZnXnCQ9URtdjjhbeCv/zF6OCpG0RAYYHkfmdfmXUe8TYnDoMcczTSKfTstR7/rTx4f
Vrt69tVpAtSi2DZggZdaBDgwMQVi0wY6ebhtswYaNnFQgVNmuYuPMbP44Wb6q6DIhf4HCtu2rRYA
WxfCkqVct4PPjAjCb4sFlcDHmo8EQVp5bbWg060Kx70ZKEHRBmA5XXRgkwQI6vbIrRT3wiWbpr/n
+F9JerdRqDtn8Pw/Y2e23MatreEnYhVnNm8pS96ynXg4zt6xb1hJKiFFSqTEWXz68/3rB8Am7ZLi
gpcW0Gg0iDVinm3Gi/3zujmN1T0mQOuvGXsogwQk6Jw8k8Ek0blYEKI0fVr6EfJAomkQMR0vIUl5
fnvraXCeXYpHcb5qiKRBBr+ISZ5rSpeQQQXLhV0wogTIYWi6+BEE8rAXCPQYN3/dDmfpaAQIBZWA
Hv2yT0aKaJNdaSMQpFDGhDKJTBYo9q8o8+P5/8MOg5pt5im4NLxqXw55Nh4a6+Wi32/lQxCx/7Sv
iPBr8+E6qa09B3S8hRwOnvbxLBB5i7yYWKZOHUKdtIA6nIAAEImGJ0CqOkLUNDFZDK24LEHosc3y
zQ5uiR4hTgBEAIcsPLLVN92sx0in9esyRJTAqmqIAYIaK/DIgUWIjweiLEcXxDGJmCBvpzMiIAwU
MsFMqldsS8jGuW3pNrvcjdnm8LEWJ0ZcDEov5ov17PB019BNQzSrHTQLDlEoRTACtMxUh7mOuKfh
DXkAbghSDx6KSDqt/5U8Cc+LeuRS+wU7dqe18KerptNNHUXyQKrn8VXx9U660GMPsf4BqiaHj8kG
yGQiGlrIiuRBPgsclAIX+TiKrPv8v3ns7+UZSQQEC9wCp14QZCEyeP4qX6GaQFxunm6/1Uk+ciBC
MJsLToegA03asT2+SqrUb0JtneJDRksnqSRN7m7G2mJvosMA9QB5OEnkVUPWHvx4WmmXq1k6/U6P
JRPD7uVaicF2tm1vl4O+TuKZbNlweH5RhxliueNQHK/lrkkr5EsjTqyPY/KeGVpIA5H6jzdbDoTD
n4hJBsgEIvnDh8gdU6Krw4cvCBfUCucBNa4bjXjA0MKkX+ly8P2y+Q9vkWW2/eexsfnQrJgkvFty
b0Hx61kKs6azPTxsRt3GFw7LqXWRpQM88jl/c2hd79LSDdUlHEwQOEO5cp+ipkb4ATo6LXcrpFI4
xMfvWqH43VTaN8145s+7yOWBwQ8b7MlSa4QJc5RMr/d2d0zD5nkBg4qPehiWKhI1Hkdihm3xZ7Vg
wfwNc5q/QczihvA0CByYOHkS7CiOTOdowIE8woaQZktCirizNiJD1PwJAkfqACn+2IiAzPg57C2P
M6gipx7mYQCzshzm/VdeLyGxfTFNkZ8XS2g0/mnM3ksY7E+EG8dTBAAYR+HLJXFln4a55LxbRXWO
F2eL5afGbq7OsH0SkPXz8+iufT9qrLaLq86x/cFfnTVm1/YVG3tOc+nOhqNt/3i28eK4Hl/pPJG6
ZtbWb14jaTZcfOLPkevgX9bVwx+3oHZZ31f1uCMXXc1pg+fdgM6mu+Gzw/nHOTvjUKVJKLOTk/sD
VtJW28gmU0NAjzUDUbMS0oDIKJLqkV27l9399X5yJR4s/qXlNaAVKtDimra+TPp/Prbeapdp7h2b
/2Am8585z1oWWjkKNJ4WU0Ir4nCKhv5MuDqEONDMdH8z7r4l/q88lh8u4qST2+Q2kQ7XxLXYXHp5
csWsfdw+4dDM5dHjnzD1RktH0+b2pWUd7JqA57s9bAJt5IzTwno9xizSwQdEaF8edOfXjA3EnHpM
r2uLihUnz08qM2gh0Q9NB7Ts5/k16UzkOI/C0vSeh8ljSpHgJq9Twyk8zKN9oQvss1yeuAlRLGIg
0ETB64vTdakQhkURIaSxOEK0ii5azLVLrPLFbuAxuf6yYLR+5sRwKU+PJWucxMkl0pczaLPFbt4a
bna1PcHQzvJRyAUh6Bs+6xh0B55IPrL3YgSiQhvSCZKPkBVwk81HX9Ez0GYkkSkCRAExhFLrb6DT
3Q0n6AbNrKcNw66QjDrnFWt0aXp3q0PxO2OUA/A4VJlFhWI8LzCEjhh/LV+msb0Y0gl0HvBGoLc7
c0A5IZxJYj80+nAPHycNkdYErkPTslDUIuqcprHwrJ9JEbXPA54EKa9QPMTwwm3l1DOWOOkiJi7K
vJiKm+2ednd30/txdCxEzuhYQHFw6Jpl1TE9P6dySYlOHrQkwVIKhXlfXBDddugPTgCBC4DiCFyc
zuRDS5sCOHZGhOx/RXStQ4mCiMYRROOgriiKa+qppjxmlY5TsEL1CnVkGdeUFGhZ+homsC050AQG
mrR5mJFYEl7MuCL5FBqoZBG+6HZAOpOUdKhXF3OTlylYqGeCgygxm+IYdiSNRn+VwJyrgDH7gcBs
8x+yYrBiQP+iXzJgIBI3cPGQ9DAfgSDppicLtrRzTL2aXtAIBBqBAAmF5qYvkERT2TbPVCM90S7c
VEuoXcHwxUTA7JEZN7ScGkIzEk0zcMsnNCuBbCJnQHZYx1W1jpFcBNiUJcoHzVipZh7njit57z/O
5h/FclkF1fbGkcyvsW4RG973rqkWWPoBoXfKbwhDQsw/QX1dTxFRowvuU448H0HtSihWBCQMyeru
6n6tzg7MBzMB0TLAmqdZ/TX/6veA5KEwILjuq4S/PIiBhRFL5hWVndmvs994mFiwpmcyF+ahcljV
mYAEWIXX7DfgMJQinG7dJHcK1jFXgTjAPUZgGpA81kUJloaE5I7aRclE+Shf3HE5G9jL+u8nE4xd
xlQ6GlPh3vBOjEvWxh07zcV23FjPuNFWk7M/66uxwjkUGFVHIIq+MxJaD2dQrB8abbkZfBDD+ACt
PCZ/YhxbK9k1cY+tWkynEIVXgKfJc/M5ZAUpzO0o0CwOuetruc6cEDiGfJcHMUuDBUO49QWj32Ao
kme9ZMKb9sCXW779k6OYuq0ew1pxzF9/EEdv1pp+1dtsx4vHp06+xCgdQ4KjSIOXQLOXqUban0Bz
121IWll5uqvKzS/ZDWGHFG7+cApNGKcpOXdGN/OrwWakMWDbmuhW54HHItcqlNW1tHJsfpJLkf2b
pCNjcaDMGlkZ5wRaKwL5XO4Mg5agMrPzQ73gAKIkOohLAjci/tBoaADzS5pZKzqwIB5kg03SCJuv
AyiMBOeAwzyFkUgRd6XjZEEdnAxuJDQQMesaayXxmA0iqbaAhc1gp8b+6h/F2zfsdwUpTHYh62Y1
Et0jCY1EDH3CEz8E5ocoA3glqqMBQWpH4PvWmOBK5WtJD+JspzXKpFGqIYhCOF5G+IIT6wh41o+u
jVWgqwJ8VTG1Ykv4ud3muAYuLG+1mfMd9psXVxkwF3Lsro7HbjhmdRNd1JH1KRDes60Gid0eSRex
7aPN+HxIAqwV3BdSYA6LLlMxc2L8YEXxW+Agabe//HT+w3fBnUCepU4sFg01FjtB0hIiWT8vTLaY
wKxx3nfe0mF1pv0adWaMGawAmc/Sjg7oCYuGZgv3rNA3cZ19MwgPRWMkA/LVSJ3ImHUclIqLAaNL
BU33X23BOrPRca8zFclfICVdkJuUf+OHczDZuZumE4aHnC/MgGGHlYvcX3ExJlEdO8PBYHz3Oa1p
Ru/xaWC/NyKAmMoghe5WPknzhF9e88KlFyG6FQ8EdzZzC4klCk6ioXtlnp+xUtKL2SryimtlpF4l
cHMgkKerWw4K96dcRxePm0jUW39J0RdCRYuB8Lb2ZWE8TwoXgsNvwX3koE3qXyeKOHgo1ekFgpTA
V109kGgi/tp/TcPk5SeHTKgMhtP5o4+f9perkiEi9THGsBeupKvN4E1W4LQ/dSbYsAD5KZIb6XBk
ZjbmYp603E4SVoopCPkIksRA/BrQTmbyFTAE9G+s+GPoCPXsGBBcev6b0mJNqc0BImXHAXFyFsSO
RAufIekguz+mw3SrT9H5So6Vb4YxWmEJjIubQvwiEZm0otUZY7lnLD3Mi5JTj4J850s2Q6HOXQ2+
4e8BqWTS5v4K7yH25OABMB1JSKqtEPoc3FpdyLm/W6LH/w7RnLnv5wINvZa2fJ5bWKy0isICYY8n
tpL7cdxMVKMe/O5pBIhqqHqhpVL1wu6Q+PS/5lJWCBTlY30FY8ceM2KgKC0QBtKAHkhzOtCbZb41
vjmFnOQHf9lbw+L8oJ9a3DDOWB4XsXU5xOTi2L7Fim3pu3Fn/MEiB9Sdho4g/Uhh/3j7/LwdFeUp
/ZBVBzhZJVe5V2BFoeP9eFB/7CgpyCiQd5yVqHHrEj5jo0ie6LK4jQT3uj8GRJ1cXU/xfOOchpRW
HEp94hhDwC4dGOohAc1m173Nkgmk4K4OCqReU1efFJ4Cnd845xR8Ri+gfmSSWf1LsrWK1EY2whL6
wC33RQGAINMkkrm86NetlHBoD19J8BvSI1rLwAv0Y1AGcc0gCfV3GXXlOGGqXCjhlqLWJHZ3j8yS
r/pfEC0Or0AyYHP4mKi5GYmZNRnIZysMgyX3nzc9cXJdEI+ctQ1/Sx7D3eIcnnDFHA/fC44tofsw
eojt5qSkm35K5UAgYIFUkaib1/CH3Vhufrc9WYyYXFoc0t0wBRV2CYrofArywD6c7H+ty1VpCYJ5
15BvU2SBfD6WSMQVg6S66Yy4pvk2Kb8iji/v8y1dZ04+B/w2+I1GMjMj8DpOIjxPUsTS7L1j0oQ/
tI2TyKRDjlELfIAqdnG22D8H5gYl76C1060KTgKCn1Yl68eyqz0G6cHZhEwOW1R+S9V6y4xhrh+V
I1BrUqgrbSlPc6f5bhIdSEm4l96cfJDDVyzcQ//2dBEI7Okghs1jv8u/l7qIMLH/N79PhsLxg/Hg
P4cOiiN6ds0x55DBezU7nRxdXlC5xakNnKgKzwICglg4MXeqiGFe/X1wivEbQCN7lnQ7kl9RjBsY
sASUhm0APq96o/bg1klAgq2HkeVkqJ+IM+BuXJ59jB0gNtRkt1HU7Q9ZjKkQYc7kmrBQEUC+372L
SpEaEcH1t8b19E6X/FRwiJ+QrM96tV/MfShlOv+q+i97Q/T3ry5Afgpp1GLY31/vripUPxOe1d+M
ro7b69HTm7/Hk8GVf4HOR1BBvriMn8RrbgoQ/2JW+8f86mr21c1RIArF+Lp1+KPXW46O2y8kFHO6
5zI6nRG+3h/+6D4t3j5t1rPRw7w9ZUn79uP02Pu479x3R4e7Ryb8Vx0d0U+tPJWTuyBUo9SkIHxk
4j0D/r4rknu4+a9dgrRcG52HfBrmXgYJYdu3V3Y5KAZNSGryjsZMYZR3Tv1Q0vymESASazxuWchr
ihHX6K0s3jKPWvLyxYLzXuTw+8gvTwq0lg69bA3MGWvcCEfv6wnnfvwwkw9DleG14hESfRi/vfvG
D6Bl7GQBCaflnPP21UNTLYGqp+CY+jAan9EOXteHmjoQXTCD71pQRT8uENNCoqsbTSu03fvil3kU
SJxlyjtEypsgBed3g/+bTlqvd7FviU7auRN0uSm835/sBsNZdoJQl7YP1rxA9CLQCEqR6JrD3ucr
DkkPHTq+n795YO1m2BBn2E9mH5uLx08pFr2W+Xz/e38xHfXfTo7cuPR9wC1CcEG17t/aGukjWeFz
Cd5hqA6ig1U3OFoYqCoUz6m51BQ2Ydl/eL7STnUmtbWmb7Nf/r64G3HPHm03/lJNFxpBNgs9/Yl1
LzHSOr3FWx8D89fubvnWNIccInjcg0UZ1NYQJNnw1XjxSZRhwQ/1opzJbvk2ZjF1FjtPaE4e2GcM
djaJecLXgSXUSQzu0vYP92IfKjH+lSblu6BqtPAFKZWH4BSiRFxDW+oCTTqTCYgZc9PZnhniNix3
vXfJmQivAVyKePB/+8eHa2zQfM3l3t7sncwQj93lxZAkkxWOnsxTdA6lj72kPjYKS097+DHbG2tr
TYc8eDgnDFuxS8PG3dVufENNSOqu+x80QQ7qzrWTiS7vt1f8AIp3navN98lxhhmt3ULkV8is3xQG
GRy9bhh2gaEcerXZLCrrPi/K4Tk1d97wRmURsr3VwxwF8W9CO4NjUKRl4lipYjSksLdvq7+suK2y
rZ/JQvYzJR5zKtbh6k6zkoKIizJSXlgeYpUPyo4CrPWABHSbMzkKjobMJ/kQc7Izohb1NrefT5A+
0LNal9kq3Yvbwn9bNpYyo/VQvl9xH0n02Z0CRBt37xeskeRCSazqvtp9Vgc/LxbhU9g3mAGoL0ef
Hqhd4jpWPtrbjV2amXfANWZw9xcFKcTsaRk4iPMifNSxzWZUiQUQE+7FZhYrHyNA9Rxoh/q8A5qa
FBvKNOFAEnPhDx8RYtKBUv2rTWPknj+PEUjDgkiJhFEssCgUKZewcrYqoWoQZA34xWwXD/3S8fsM
EZRt40OLbv/N/Wzxbv0I/7NzDjrySVOTpaU0NT/HlCVRKcFYohTX5ZpgPBYy3v0m4mRG2D7vb9uP
H0U+MjgZSOADTsmTMS7f0E3kTpQbAsjPzvaO3+BGSDDOn8njBqTxM5U72z63Ci+R7oA+TDNlVnwv
jwOwA+zHcYAey3aarA/ps3Sqd7FeYLU+TIdPz+vuBxkja94CQQjD+6vt7g8mdrQynLhVKgfafHE3
oQ6jo80CVXe4UVvdJTZh3P8i48UQXL/zOLp79NXsLqfAul5WZxp9zRJz9RbQaeggMCkqT/CEBUTt
UWx86rQtwJoMM/tusmLp7kC/wCbUX9Ib0eWR1YyuzeljkrU8kOjuR1G5PLKWlYJEl1I11emBC8by
ehcj/j7SmTLmTr/KDo2ZYKyB9wpcuDHEk78llw2IlQRv2AEHOXPIecGKCi7Vy3km2qojRsLK0YkS
cy6OTqxshi6iYxbHxzXfO6qnVWwckgaAJ+Fs1vSKXb2ZDuzE3kpKMhvDAIHLZySdkgqMUURKogZn
89qURDbu573OjnlsA9NIhNYHW+UY4sezppgfTKCY9MvD53X91Ryrxm230/vVP3RSdd7Z3dWyY/88
ynISUAt/cHtI6hx9WZT3oIUPxG9IIS648Y9ELPPZbSSgtbzM8WXpHF6s9ZB/yq6mDgcMD4Y9ZPNy
EqHzdJjetx8ff0kXetlZBMLL8LX2aSJ9BItlkUQjIRmgMGaBaX+g/QZYNHwa7SkzuwrW+qBEC9Pa
5sCRafOMOc9UMDT/FRhHPxMrnRA3t6hOWxNYygBbHLqj+8EnyG9eoTXNSWrnsA32DokaebmJffBT
bV7ObcwpnNyYxj2sreHlErnufNrr76v2hzRRY6+1tLF1B2qBJq8rDloU9UHTCjIrR1NJV4UyoAnB
3Za0nwbwvNBp/zVWv+lIENSBBvLIBJmsLYqq8GKCyPFuEiu+yen2B9FYRkShhVwAKBKLbEwQdfFF
M/7gRPAc2hhmHWNiWWUATS/LEdBBsh+W0bKiTiJUSeIXAm3JJ9GUEwwSAiGViBcINAMhW5nJqyuN
wEtev1FgDJOZ5qlDkc4ohkKwrSxpYQqyxfaAl5mjurx3yB3E2EJV9djiebl+8tid3bdmD727z7pK
UkLmU5Ile7VFVszBRq8FFjHfxKAlHEKwpO45XjF2ufFm/I17p1TMzzaXuDReJgOcBwSXZfre5drz
dZJ5ODOv5iMH3/ELcVCZ89MZBCHk+rgkL3wWP+tcHL9LvWlTlUh2f9/PSCPFLwKphYs0QkqtDvWM
zuVaRRbQKLxIFgl+7Kx8FKR8Ohc7eeJMCU1C8B7P45h9x1ynnM8xchTExW77LFNXi7nChkUjEg1T
Hgde8iYS7mrxgCA2I0l/XHJ8jQflI84NtC9RoiAuoiDZK1KfE7+DWUiVyWPKmh8Y8A0qdx/YYcKB
RWZuHOLhm82SY1HBGNUFwvLqcfPc+tI60jJURIdWNK7cscz0JDq0IwGy8mmQfASS61LaiRbiKNzm
VZxJSinN74fHm+k17jsRIDXhCzoILuvlENcAkEffpZaUb4KC6GdmbjNTUQEalxGHp0Qft5g+ncf1
8b/AaTIg/Vrj6Mzil13iMYuixNzN1T3PeWAVvQgeY7ygedJXqUX18jhP6qJYI7d1t9SsVqEraAsN
j2CLZED5SzrVdPv5F6jKPpPWtS0r171phgLOfkXUmTf5HMXxdHm1XF6dHFsS9TRMhiGVyHl5yM/w
e3ngXIPoUUWPVvCyjZJheTVdhB1dff3kfLgZ5kRRDwDLztAx7f+pNRx5aDu67XimcWUt5qLuEcju
a4pa1ieg+7U2Nk50CnhyVzUewkXbjRg7ju+tv/FF1SOv+rUbnAzdN5IzLUni9xumBVQ2ehTv7P4m
3wcBuiIXVk9R9fFXv/RXt0+H94pQJZalase8/jNxTEy1ii47DZ7aPHiojlMdwurx+jBLcwtUXolb
3olKUQTI8m7EBI8rVaq2/uYqxvKZ+mguvhQVCs8K1A4VVpmKn81MY7VtmYEECitF8zq5DUmnCEO7
w7Fhz8fpSLx9smr2hVWkJ+Kx6DK/2uEXw8WuAoXymdKmxsvH7EkQpVQg1+YyzPwYw42urus6HR3m
OjnFXwJBlYBTz/jV9MGrPykZ1oSuyIFODIEepjZJblUN5YS/s19fz2/94w1L9aI3X1qDKoAb+teo
bnyeJHmr0aCuIT9cSBwmm5uDGdBwZjUTyhfa7RFhLSpCJsO8OsqtBCTwxEj6bdEuJNZGGqI80uky
kVV9I1dnfsduIB2iEWJGBhdkSBE8IZEAQiIIv8Ep7n3xKympQH4VgTzp54m+9QRHEz3iESmiTcDQ
+6A2PECbBazEyx5Za6DxiAt3vdnpcO8KB8IxxhBHkdVWmTYak1V71WNdlZaXom4xb7YysmW+HLK2
NiH5DXhfZMX8hP2uVqP5r0Q4AOf+lnTeJDgDSpsnNtqkGLFt5xHBFil5/Emxh/aX8KOOYxmAdS2K
FsQ6whD5BzEkMwgcvPsPOy/FycneOKvK8sT//pfFx2kjjR74LV60rgORag5hEH+Xw5onGme1OADB
s/dvqQhJJRXOUL7fu787AoMUxFwDNOMUxOJxLIsxIXswKWwFexiCFFbS8zRm4JLMf6nPTRJPzYYg
iDpcqdd/Wexv4SJQc5kZzbDGbjx8hcWqn7NYj+PRdTYPZ36fL91bbZ8e9tyxffzkqYs1ox/mD/XC
xdj8gTfMW/A6Byq0NMkO45BcELtYcFAJGGw53WQiwBpAOMpjZX+Yt4JBKYhAAmUByeai/aJTgFES
fwniM10UpGfZWRIfeXuEoXwVsZknOOIixcKV4jbORYv7eMRisSY5LBi7KWIuAy7i5XVafIItIzmt
dDODWfHCJUTF4ayr5gX9gaPMdeWGCRlucprVGErr9WRnC+eF2Qs1aEWGCrM6E9ORES41hHlAgvuc
gYFYJdR5E9aK233gHPOaYRrDqjEnqI2OEQhdZzwvdg7Ggyo4vvTcXue9/k9GfFiOxb3hnX636nBE
2jnvDdatxt3suD9+0t4LqzSrJ3OAOaMwBOSuedyqF7MK3rRhXRjsFB2NwHjxtFOIcl0cEL7kGTAv
tzFb1aG568wfhWUSQ2U/lKiIHjrOOKzgYDYKzoJDiJ1cS3KixcjmWRA7gkwfZcYxgxGDHcwkBRZW
yAVTymkFPbxQmJN3g+lI89skgBNcBojYiUnTTwnlBLFwrX4yTikWCbV2gThqvqkpKZJJgyQgr2ir
y5NENETRb3YJzUG32e9fDlF0ut15qzFe9vP4lclaiGvlY+JCTg9hheaA7CTwpEA9lx5SQmgRdSUY
fLVRw5yp6xB7we7ePc8/oSgU0AphxwoiepdNDYFB0WWHKbB8UQAEMA4CGZLPFksWiEKP+fp2/YG/
zOBYsE0JObl2WmQhajNORHHAaN0k3OH22nQAEWsR5jQuLeKJSJ57yovCg2Avk+fyop+gTn/IMvAh
I7hV64f7Zw6L43o1aOJeeJocHqDFafosj8SQWyDhglakmBhAS5+h9iSZGKJHdEEOm/edjc58cBBB
PAkd+ypNGVocJAmHFHj0P6AAAZyGB6HNjWyPN+OR2540AjiNuxxsrlJXA5KobXObg6SoloTUmttk
sEwA+bUFvtzYjNj+4Bx2WeTRqTgvuM2A+eV5R7vmbLweT3a9T17+xqdoaWCRhqLqCuJGBnroh6bG
27PDxxWZpeVB0pHiSAbNeHi67ryP3jURglXhGR6iQQrEKAoR3OaRdCMykLQ+EbSOlZWQoE322Uyj
6ECYRORwIOoOBgQavjsudLqeZz2ly0KjmYbSYRDiJB4xhRPkM31MOygTuynSOE9e9wHXFppBWg8p
AcFfIWErrs+8dPBZkMyMB8c58PjC+1r0prv5dLGJrQHQDeqlhcmQzIFU6AuuM/dMYxN4y3Llh2rm
BZayg1zRQjZnKa+DQE0metPw47rXv0XySANCeZOdKGpPidu/NETIr5VxjUU6ZalOKXNw/NTqTDWG
h9e3HHU3WgOqtTiH/q0tMTUkSWtz/JK/qIVCfMNMSJJWLxMvMzd3B80vUJGqHcuaJw0WQ4StJlc9
SDM8/7a/0w+QfhB/Rd8DCK6FJqnPEkwLEysjc6xb8XjaNcF3lLHoFnRIHvPqLsLn9UtaYdJlBi57
l7xQLfq3VkV8Tey+Gaa5WgxGVz+DM5/55fxSID8hzuLzL3BT7Pf3X8EIT4c3z//l737Ve7eeNJO/
zJtupoI09w3K/bU0g7XjZMxJMvnXU5MspKAkSz+GwIKkH75mDYMoTNQqjf6JlRkyEW5i0WZORhRA
gJKSvKgPKsMf6hrwR05W7+NsJdqLh5/+gi3MHPyu5lPvvabuqvX8urmPWXeeJS6djJXdpfGqC6Ck
3kfzuApitHh932ipV8KLQMSB0WFqdFpevZoxYju9sahS9viaCRJiuk7q6fF6P1M91+vd75TAQqLd
414VJEzmtHqfU6Sy8qS9GYRfV517CRsxMgGr/naaetW0HGlAkoGE7oHFq7ln4tS0iMpcyR5u80mm
DrH7m9lMXQYdIiQyBaX208ObySOT+R5hZ4VbzADwOX52aotSJVUCYXazEPFP0JI7khwhldAcsFys
3f/gmJ80l+xoCfkFUne+SDDSnDSuDjfcUFY+VRDRUwP5fAGUs3V/L28Z4ZkIHtWuc4HtjUQwvpId
Lyudy5O9LFoFJi7OIwhhVXQZpnxs9dDcfIxkg8w5kGfVump15Ifb5pBNV4xUT5iwOB8FbyAWP3mw
11bIFsmmB0sCYpODe2AEU2NEeVhdwwPbIlsczUDOF3SdkYr1Yqb5+rBnLp0Y9aRG9UBlFPXUJfls
BQ0pHQTIZ+cPV+vpNR8DJ/jiaBCsmyAyiJOYuhd8qHxReGOXTGf9N9V/UPQmSSgGlCL5RaiGdEUt
q6j4WScPl1rzU+zPgvOqm86wREH4PpDaV6kXG6cdkETgK/5B4P4dpHikhBplKtEErN3yDyIjzeEy
QRRl7TNvgRFAGFWkjfdUKY47ONE/Lx9L61fIZTPxo7oMXWnVyesqbvd4VW0+pkisYglXRmXkYv0h
6iBSUkHahojbg2htCCq3havMs7T+isqb1KUpjJxGubUoDI+owZqW+Ll+Dn7qKcilae7TuQlobDcN
cNk5jEwvup0bcnx23Uq7ulEN3bQUHCMhECCdUe3MijMyEnQgv5FSe/8Gohcsmpa4UFWq5ZpbaFx5
jV/AwQ4aJ6McTTswMPw8um+/40Pwin73sBqtKxEPPaXJpoozoqxhC0FNvDq09kgUVF8N2iWNQSxP
f/GcNuKCRKAJym/VYKOXKdZ+tH+3fmX0H6gXeaisQ10n0Ax8K212oNAUxEUeAJBaohS3rXfppe/x
VWZjaAU/cyY+xUfAQfzxaiSWylWhaXlClOBmTi2fl+fJwrsPkyc57mY3c63un7V/eZxuVJRfPLuX
3u9EVq2YJlP3ML2uVuLxUjMQwlqTAKoetR9wbuKQ3khk4lm9+uRKNM0VLjUPjeRaiDN8QpEZB0g2
/Shj/qbbBOhA9UDMYKVQqxbJ0/yGH0LxlEDRQIKj/plEhbgPnfvN2EzS0xFldpj8a/adfFkvnyXJ
H0zwuasOiqrX7bwvjEHNLB8n7ueDnlwCKXVxdep1qXfp5Y/R09L0Cx8AUj6QwgmUIYSLyrXvhOd5
hsUVixYO4CpowdvVrq2XXYSTgcgkv3YyzQvpYNsgshseylIguFYlW1ZgXzS25g4vFt2Wes4HnffS
3LULj8eTjxRCDiAFEqiyq9rdXn3jAT8ISJIR/z5ZvsN9f9QR25bgHInxidCAJczfMIviFjWkCT0q
4ubERwShvxNNK4qrif0MFgDBQV2tOOLwtWH4bv/i5E2GTtqcNTdkceqwNeDWgouh0MXTQ9VfNvuH
z2lxv906oF2t5lXVf4/v5IAfhQrEp0Lv4XEV54rEEsjDIgxH6QDxa9hupJr7dwE77LkintcW+VF7
drXc6JxDgttDU09UggbAoXO1qEUs6aE57Aw62VUlhWC3EgieKpGR0xRAYKeRBtQ2gf4V+lkqPCDa
kmy2xhmGOzJqdLnB+6D+l40ASDjY/G2yZ9MlWNVb52OKY6y2Vp4LhpNB4kt83aXlong1CuZH+AH9
Qf8s/0T/XP9KO7e0PDkTIfpfDzuUmEYVKYl3gfkD1I3PnepZG0vWprmoAaO4sevV75B3tr+BEtG9
85tA/YpyGKkcYTubyV/xT0s79MntF2J6hIwElRNIgSowUuz4xVG6toxpRp8Isk67lc3l4OpzL7sj
1o6x+Jn38+90+XXIQyb5FsmxIuYPqqYxlpr+6iAOfwbVYNMI4mA1AY7o25ZYERpqlYUfAA93VwMu
u2YxBxHes26xOikQRQd+8lXQEMSLKuTN08JgnqFaECEQBW5NVZz58e9WXbxJKDgPifrjWRdbVZNm
TYxpipLOik7r50nzt5BJ4yGzxR5YWg09ThVay71hizsPI82WzPuTyvQSlaCGwPRrqYsirhJp6SzO
+k92fVwDqdDYOSV9EdeK2HTEogdewoqQnVAKUDQWE1AtkPU3DdjZ/Jy+quagncNVie155Zsk8yKQ
D5bbvVVUHtsGl6Z+VUvHeYLnw3Vo6W4fbT1ocpd0dXEFw2w9WewXvVnzcxlyLZoPbUBAAxiCoBOs
EKwKQtlpj7b1A1ADUSiA/cNfaAdrAiDSgKgg/N9LYS7JhVX/TIaakCWwKZ52A4Gq/nyB06+L469+
jTQqYDwpJY25kUDMiqroYT5cFA04IXQmVQp1QRzUFTQi6N0B/ATaH4rYagDhP0HcNdMGaERr++64
qZBYMi7UkYa0/cDK1BvP9cxNSMxV5nP743X1TqNzUWla7qLqUv1UL8YN9EtCw5OicQP8fnUEQsXy
1z8s24WsGv0Sj4t2Mk40KUP4jK1MjJSy3QlVZP+oKCoQxL7xy+NA4q/noQSss8BDWyBpoIiGYRws
tP4aWoJEnpbtNjA8lebnaEN1/JhUr1CZArZjQOqpWkVfRqq6tmtK70STlJ8QWpYcrC2iaiQDKQOt
Rv9Er/oBSXqQ51FietEajuT6L6PO/lFd1pzwgMd8tDTmj+1JyXG+g2rtiff8U1Id6Vj3R0/PN66b
oT9qGH1sK34nuDpZ1TLHeafz1UkNZesKunVPC5/gXpJoZEJSNaHg4VKnBMOCkmAeB7FbaE0rTmcP
KlxMKoyq7sup0DgzIs8alfITElNz/kr6XHRATvXJS68W1TXbqMlJDWJVGupTb/iGJ17yJN9OkudK
Umv8e97AwKmPHT8xFSz7Alpq4xpQbhSkWK1E4VbjT6OFt7PxZZJsU8DRuUS1+JY/dqNfnjCJs61P
+rff63e7XB9RcVUEUyZVFeulauuhFqvucFdxlYT0LzqDDwLd2sB1M4aXaXpSrTzRG+DSHgymWoGi
eJ9G9GN1iyIPUCRAuS6wn6e70CPgLFyFZx2QGPOvIexsMYJdjRuRJMGAZtDlcPtZw1cxOgDi7Xrm
Ujjw23KuOV+bXCNYQPEM7d5vX+8rjYqAN5tf4ubSQmPoCi12DHOZwm55IE0AfLnJOSLnbJoxtXmX
o1l7HS5VY273YpHG06bdXE520ebwNrxeWt4KuzR2WWpPg5a2fr7ur7W7l2YvyhuEliZXWjJcFLcR
XesAAQg0tyDefImr4bNWd9tnl/E0qOKFtFACsiD0QPDDVWd1Y3VUhzQ9UUOIYy+EaEFKYnJQYpVE
2iNSBPSEPL9bvPXySGhx7MXhCUWMIBjiixDbPSFq1fEKzS6uKBXNBn2m4DvMK+rKrstzkVeN5/Zs
uqpWX9L6GBoc5oBQUAxoipFYhAQElyBWF/LQciUSLt6vr+uZlBadTMgp+gE7jTiC5r/Nfyw9eUU2
tKuZ10TJ7ECYtomWNbVPOtQqsL6gKtHysdKKYgJ0AUI7hipzV8TWyWMPQLI4QE8PkPSHt9tbCInY
ARMViaCwTEIjQOvCE7LLbgxJUBaSWuIcNT1fIWPz/Kj/IGPV514pbn7utPsskLoQvfXjoX83qx6+
rFHhkKuu7/oPf7ef5Qha/YFAOKADThTkMW6kQJDw96AT6Ml7U6N7Q1cgphCwhqAjPQsTEOrhHRhC
HPAycg9hdtOrzcP1crhL46PWg5DDI2H18SoooX5XWWBN0yvU7m9Y7aN7lJo+CLD4bfG3FR6pIGwc
GaYjEl4hw0804EAkwO+vekhTnC5Wszqz/azqLseH5Ze0rIWJdjd6HdZbv47XaeAugBz3TARbHw8L
5DWNCJV6Bjr5Oeac3TNAgCRDYYiaj0zi1rxbSJRUIST5tK+QibBQdp/mOg1KrhyWKNbyk4xwPGJV
mCdlgHBzDVksLkVQoImDJQXnAZKwmN20sWUykZCEYppIaSw/6LhUhV78saQQR14cUHuEcKcCvEKv
uKXm3EvgNHgdzNvvITgcj3wuNqvhcNNbH47Dz0n7QQ4oBSwBooBDhDok6oAYkEFkiJ3ZUEckiC6a
kNjgCKKBlpi5lRTERIJbXbIwu57njYoxj7D8UE3ifuHsPiMhD/eb0V3cX5npyvsm64maIWC2bJrj
s6azmjOkIEiHGixGzeYMknauemtZPIia/V6oqU3BkDZPu9gfzBMCImD4fAiVCEdXQzTL8/6QbTr5
T+ubGtZ+rhedgKNxaEzaTW/Gy0b8bikBQlDIKxS/2DosRVl1GTcdDpvNwQAf5WJba+NhP9g0t83u
V516RjWsKEXE8MRJiRVotn62Z3WrBtnJSwCB+I4asYCGwBrN5k2F0/fUOmS/6HfNNeDmGp7CKchn
1cNMhrcpmxmncvoZELkWX/3gbEY/1Dxho2g5N75W/zW7PiSRb97q3ZJ4mlaCQ6JrFABGqbNIpMUq
K+nktAXHzAK/gOTeE3axnkx0nS4ITBMixXCSzdoC9nKvtbyY+Q89sr7db65T34goXEIBQLHeOS4G
cvcmKw9SrELyoLWzsBElXvZjYKgVx+AAI7xoK00K+Css2JFSuVQ6Q25P6w6rFnfzXJ543Fk+TxZ3
64fu52Qk7CdbJPgiCOR3tOCkFN4BJ8ANRmQSYrg/9m+UjNmCkI83cbiAaQ0Q7AkLZZcLPiAPkPDw
favuzP6zomE2xFTFiU7DxLYu1mjyuK2DiBvRQICnvDmixmoIjmL4FxqDXHCXHgUXFQ44Id1DWmpp
ZoH6mBP4ZcHVTSfDYhNS1FFjkQckzW4QPMYX+at3sq9g5VW0DaoGUr+ucNo/emZcksc/LjXmniBO
LbgwMZxUULUaTUxMbY0cdHWwnoFoRIueIQpu6gJNaSD6IC1Wg4JQpUZEEzMoBqntEKAppCw4jvB0
+V1YJFNKZM3eQEGsMZIzTcQkK4hpB70KQga0AikEPDWaHJEGP21hQ6YgH0k8AyLIxqGHvQSTiWyF
XuA8hR5AiyTQAg6FhOexBMus4fjwZ7X7F3fdtWUTLgT2jIQXx02sHtvjXnVsVp+1jA2KOUAxEAiF
YNmKOJ0Up4MQmHKDhpAOHLJZ61dsm+SIFIYS+JH8mBkrZ8BCGVnpMGyh4y6tDyieIo0blo/bmPpT
/oj5JsQf1H+5bcY+St07wYok3mChG7ykg7Ms1GTmVVux5PbDVWQRE9bsjxVBk66r3stqYjH72Oqv
wrGsLZrw8CcQJYGGwFGZNNii6KVVZaDOngocBYOZr4B7li4sNTutdRIrDUzBQbCZEemDPFoFo8Ey
DvDLaW4HNuWj9nJPGyz4CKFwtz6VR1+lxBjNdH0KVB2iYiDUAciq4noHxYoKSJVcGZD1/ma80WBN
XflIF0VVC/sTLSxP5WELMweQsH7//MhhddOhhszKgzqus07hDpJsvV62WzjFPxGDVrvZaXGvdIdL
sy7EYDZ42k8b92gyHfoA05sTjQBhyQLhnvmYA79CkSlHc/85SceW0yNnb9KhIuFrUU55kUK0jBN+
BjNXU4iDBMgjcbAhb1gvamJXV3+248ghcpYn8O90/abxe/UHW+YYh4zd+W7MYt5RJ3yeqqGdG//X
a50tiW/2brCppS6uheUZ3OKhzzMtI6mgJ2YRkSxZSuICHsuUoXsCwP7tmJN4YLIIZ9OX5kotPDQG
l5VgpoPjrGWB5jithhLhNzR6HhKHr5fPjW/8qeCI9/ylPHe8QRwFoWx/x2UDeWQ5YEnfkMVF3jSJ
h8iNjDLjsbbD7+NW9rj0NNbhISWaOrZdSQohz4gcRrvqxl0ffrFVQN4vz5BM7uu4a2mbQr2oS6mU
5R2oAQALT7EXSA4/3uIEgS1IpCBFlhRobMIbMUw9gJiR1anOqdC0wMznHbXfLzTbGuLI+WsuL8bM
XTAp/rhyFJmNbGQon31ZFFvd8w0d0YthUpFtvj3Gt/vdHw7nWeyf5vuHTetrOr+CD8H2dStk8cE6
mH0lVyGfRC1s4uDvGZBa+Loo/zzKgJyxlLfzy/jd08M72wF3Swq3x9VSprtMQh6NNQKxlVjzJklx
MCt4ASFcUVZFFn1r9jSHAmEMQmFPs61Z1Y/MM4VzzD9AnhrCMvR0O1ckxABf8kaw65ARUQpmAOXs
Ui0BMlclGBRmG0h0cWM7iJ1Gc4IdE2B0OP7VYO3FnrZMdraztXq6Qr55MVzRmAwGT8fB4/DzcjcU
PSF7gSCbeXW7ah6kseoeCEQuTgg49CXIrEtJ5bGKorCKtupu57VRC0g2G0pbQbkzM0oEchWKSWHI
1IdETxb5KuU6kSCbqBVnEkIqU6voMxCtKUQYLY9pSYFokuRQYl2E240PNC1o9+Oi+z4mvDgi7elP
Zcz2siBJ/jWt/G9MZav5g6nsMcjASCwyysg6t0xeOP2NyWq6b0+OX3HjtBunSCZfTsMf06vls2bk
odu6wqs8WTvIJwJBxPMBBi1/MpkkkSFnIEXanFL07rL9fqm5EehVIKtW0cHID3Q0EcHJkDcsBx3R
8JAEIkHDQp6CWKRMLZsecB+IQdQks5tjigFpZUPo1mF/C/fPcAtN6XmZCJDvZSV5ceUZwiIaDLik
ulm1e+wz1Dq62ljssVoOG+POgR0VPpzKNJALT5PbnZaUfJnMb7Xr5EJiaH5khcC2p+JRmCBnhj46
XjT9vAon2JoOqGbPHeLl7pfJcBGnnITmU6MfYxt4NoHZ4BbVhiG0LSwNX7xMKECTu+2BNK0bvrPe
f04i49MIc8uTI3F+NlA0OcGJloV/IwbtHztOkGA4bFVDRsO5GK1zMSsxa3ZWjWNnuv6kFo95WGss
ouH58bcYI+M0OCk0vtu8GCURIqSh6qKk89qTaPxMAbjcsmCObx7CFSJiajweZqNdDFWwoycWOgTX
T3Y3clqQKwuVBQzS/ZSSyWChNjipGiNIbvraD5+3vTSGwlt6MVtAjY6QgWwOlAsiGYU3onPkF4Cl
onrqfnkeKearJzmVss0LpW0A1/M4S8CcAkS5Ljnfsogve0K8+JtnZh5DuCjtCTEbmXkMEdU42Iq/
cQR22D6zDQeDX/MC3ANjhaI1g/1n0Q9XKRRuUbVGZBzDKcqaV68yNYE5Jp08jThDEiSPx/m9iDFm
V82u+Tgvd4bd6yTCZiXyqfYxqgMkWu9PFdYHyb/D1iC7aGZ8HTwOg/KNl5UQV8xedJqGFV4ah7Iw
AjToNjt9HapR00Kz/mZ+uG/f18cOJAy1yVUvf0iLef2jqJQVFFlJsYyAExANQxDrKKBdNiA8DJSC
0uUTGHcYC4ajny8+Ow3+zDWZAMc5GDeLGaZVSjz2s5Q7rRwiltYvkHv6xMGhqadifrR9Vy8bTiRH
gTyIsWRZ/9zPnpR7Ccy5UM+PbWhiNDhAOm1AHHNOY6IEU/o4PfwmUufj2YuRoUU1nPI6gS/une33
ROD/Z+zMutu4sa79i7gWh+J0K9lSLDuJk3a6277RSvJ+oUhKJEWKg/jrv2efDYDFklq2F3x0gAJR
KJwRM2quGjGJrsHchpnZDdaj+6f5cJyXY0MdXlYoVYgFghKzYc+DM1ZyJMu0bw6Xy7loRvOS2UQH
6nFEQUzx/PPRn8//ZlNoREVzfoh7PsEB1NHtxKxcQDQgWNNM4CRa0RRY2MFKziM1qWeHxxBqRzC8
AlO6qJyiWUCgEJqFcBr0LxRDufBLU9o/hsy2bKa3dBLzTH/2u9fq0kJL6yYQKSYP3tYIXigPZcEN
ERnjcWkUse86Fxw88opc9/ucXjCs+sMhy/HP5Xpx+zRcjbqb0W/QBs0BnSy6hiRCKrkVxgwLAUEI
llcQjyRIdg8/a0E05JHQZliT2+hGhVthIiXLEKuuwW3X6gfMN8SviKJlzIQo8gYCFQxBIESB6nS3
PrT20tg6e1hECo8cSFujxEFo/Tqs04NH5ZxGxOO7BMGze0kQHO12v9sfDXu9YUcueU3RLmab+X1r
vBz+Rrc17w/mTXjbRN0PhiQO9+MP64dL2p9gQoQMQQFihgiSaKArLBwoQkGFQ2MggSekmbgWeh4V
ViDdQpxLSbF/Nv82BtTGdf7wWnIDwXm/U4iaMybaZx+ZSCK41uS73X7ijMhO/4aXk6GsyokXBlBq
sCbQ3+6UlB7dDErEh0pf6m8jq2tvxL8kH0h5P8iperQV9QFmb+xM3XxzHSgyV8rtVOF235BKsa4Q
ZRqpMClHHaxOStDmBLQSjNI9EOHXANFnSYGe67ai1dBzkpbc8YltuPRVUWfuweJuW7XZ70YpIR1W
ZAWer+VKR0XkrfBFEuB7SkLPqWz2ONm9pK1U2TwiaKGmdgyY5SWDICSQC0hFN7Puu03no78g2eU4
q+S0/hZZtYTzNuNx6KRfX3Q0T/gWfX1tCNB4yWMEebdOANIPdJ48ugOBqVsmcAz0QXCbmUi1KYk5
RCrtrzFMH5R7P5I8hsVjbhtE7RJNAyy/MqJmyIsnSpmpRWIs4mm4/y/7rKz5PPCQW5TSyDm/2e+T
tyObF4HvEr9QHU2NO6YJidiunEcwVRmt+4YDtSTU2sKw/by/gp7+DCHZv4eqmmzzd/j9hq4y38TL
UvWNcOwl7XrHBUP/OrVElMgPSUE6ioBYHAxVqxwoAFxyQYUtF/qs7AKAq0Lx5Ub8JiAVIigx90dU
uTxEQOOrgwo37Y84FbBQ2H5t4oNR4BigeQvEAbsAKXhEVj51NO/rZjAzF9C5geX3IEyh5En/Sesv
H4OJsfe8DlK1uP+b9FUb9+3AZlFUnY8yo3xqqF6cXhaBV9xuL7pj+aN+xYmdcxVdUaDt22mwiXfa
x1CXxB0ehvr2X+hdXPMHm4WaxYpp2t76Hwg1bAJY0prUVdzbDW/QeT0pSAwgjr7NY90w1nHy8AYg
DgWfSdUdXGNwe0d1WNqJRpJpvtntdaMR75E6iq6V3smiOFIdKJ8HKGCi7dHX296v4EpEbcVtXkRh
OfI4J98NAtQkpbOSj5fxA8pecEi+W8tvJK+9bv0o38+3mT1cnO3Xod7rp7F6frE74Ph+3NIGAHMG
kOKNB2fQGLTBqQeg1/r93/ZjljqFKNlhBeeH0u78QaaBJMEOuedhLjT0K4DmkhLlZfFe1wIobmHg
yFzlzCaK4WTwJI+I34s7Y7YS7iV6rJafxVaxcMHe63A6TxQyeQzVarXgZi6NXR6RQpNpQGt3p+0D
sJTdEHMiEPN5WtlEBEryI5Bp/yoWgTpN2Y4cQnDyb6xorGuAKBSzMznh5aJr5CnwwPkKQg7ndlbY
ftx/v7u9kDdL3wNVhLIBWv3o1jc+m68yu4P4U/VhlOwFMa62To41owFpR+EyvDQ0sGZ7iTGYXzgj
ZQ3t4UF+w7Sc6HydExQ1Q4BAUUNzgygf9Acp5fhdcdRCcKJqYombvePeBgJRvsqQKoMbgiAd/toY
3PihiYLx+S220Skd9gfj8bA31MrG5nLgVrW7X9ytpsNYsUCL8kIg7AFiopmAENd0MyxUTkis+325
BA0qKjC2VUzIyX540Oor5bcvOSq9vJwiwQlGeLMRvyrMLGk8pyquFrAEeMc42U+uIHymrGVbWbF6
ddtXzJ+Zjyg2ztbQiCFawo/sSmSzUhtqs/WDLeCPTe+T9JU5BV9RKw2IFC4qz6wgDM1IhuLDk2Yw
/xy0kEH6IBsfCUnMNh32rBd5t+HQrWtdw0XpwIL4ZbzegZdhIgyLrUBeyutA4EzdWVOGzeJFfh2a
Hl7ttC46e/RDkc23B8Z6L1asM24yHFdcsDTiPLpOp9/cLNJtzXtP98/dGov2nq7vp1IAnPRkLjUv
iI3YlZs1UloEYMaxhU3LooqSEXvGmBckDdfUrFegSy8lEnVpQOmqGEhjUUEa6Y+JUCdKv4Xbynt5
iTKH/1q8KBI3WFvzWp2/wPMaTDhMMWxU8TXTMu0Y+lXl8bO9tcUF1dkVfL6rPppZVU6e7wdJC7fg
DNtBcwkQzjDTmBMLexbdxtIaeEUmVmwS+3CtTkPFwi7klO6Fbwa7K3iHCDzVeT5eDA9DbVqnpsP/
HFZp6IIGsXKIPYj3nOgVX0WtLZsg3e27rW7AjTXqIZXk8QcZKnOYduy4PL3apS3+QqC/qv55JJaP
xLU0DvSnDu8GvzupyIgcE4oh1RBZjoVszpa2/bkFgATk5IjyE+Zha7tKoeal4CNYx5/dHpbYbzt/
z0PEDDcqzki2vfPTsMhmexJoZCsDQ5SBaRCvFjFShmRhNIDdCK5Grswlm6DJwK8MnX5sM4GQJkN5
9Lakx0hYffVcCPqAO2LYh6dlQ40R8MV2uH/abx/7MUDKNxXrHjey+KvR4gVBBsGLbJap6/bqY/s9
8iehhLUc4BizGfxWZFDcgwxyJXDrvWdZ4B6r9TThFuY/e4T5r1kJSDBDwQEg5gNDM5H6DNqDEp6d
lahEJmtuEaV10HocB9o6mpdYRu34vN3SzUPgbfbHgz7nJMv6D5vTzovJ3dOy3Z93Y2WxHUMo7JYt
UBYzHDirPEet+JyCgIJYsXoYjBQauig7i7Ikl9a/H3wyZoVUh6HvLMGBMjDJY1MKioAAHdz71jJ5
1IRHSqLL6jfzK9J5jZFqW92ooGzJu/vfurPPPKYswdAZVrIaKhFF/2dHoBDdFDe5C9FtPnWngAkv
/YjUofigpTWiIVHSa65qaxbLheAJW3BnABbEEugUC3Ywx+56NrsT71CwBdxvyHgsGXUklcCxCFob
GCxGEsFijXo57vCKR/1PP8JuvThppiHZIy4KZvaD4daq6jaGXHvd1f1u+LDp54Xs5jXD/Siuv4Xr
zGxAgm8dAjGnyZpmi6uuArxITfmNeXeOpmx/21XTi9XD/KOOhXTZeRCRjHHGIH/5JSUZMQ4kwD+O
GjHUSAlL20LJFHIgxic8vHeRJmt2t2gQCIAKo/+Veivlq11pXkcKnwji+hinegXxoFIM31AjPakf
zkmS+dyDapn3kQAxfZ4dtgDA60UMjFuSNIFXRkXS6A1jkfNxPhcOvqd4zwtGwc3iQ59yCQ6fwdCG
G7E0NFFXvCDJgT9IUOtDUETrJYNbjKWg+RYiaOj7x+veREfPWRmkbSm295uvw984iw6rXqx9QdDJ
Eu58xSE4suJEkBI97dxHboo0GYHCKi6f35ZXwoTbTwE8U7Nm78kpfgNOQpwcQxYSpDImcHD4EcRL
wItCi+iY703swwmtqc/OimrCZos0hKG3z9fswRudzgF/ZtHldBnrqPwmYEH0lvJW3k3wh/MAJQVM
3558udrn947zLzSHNQlwvmYad9qKBelZaZWhH3i+dfukZ2XR5ODn6WR/3bodSeGQkfC2OWNl8csp
HY6sHnfYxs8qqlHVmFqddY/jzu1h1Yk7TeA9AuoBlkPAgOZGYIxIkECwagFBqEJN8NfJTiPqFLOv
oQ7vtztBHA6tw8K/3uQvqnkYI7vqNmcWQg1Ve1zZE+e6I0JWDm6y8GaLFeZQWb/K+aVQcqUJjbyz
g9eQofyuICRObib9/+hvtoG5uKINECUenm6khC9UieYoGMmkAeFe2zxDM68dZDoGsfeLXCQDC+Jc
QGcEYdALCONZzpJ/5M5thggcqhaekd8Uh1GwbmSxfacNhDwj9G4PWh1mniKjjuYV5+nkJIqkeDtb
DHkWBtYvwwSTkQBuxBB+IQXeIVtJMfI2z46bRyDg7LIBeMw1FX22dtG/PZ+F3D3Obu9xeDu/ySrk
m+thUUXzTKL51sagQJaZgWMQSxixD1B3/JovwhbUDIJpD5OIeTIrgJSoEWAwh4Hv2II5rEMwCCCQ
3FNeII1ZLxMT6I06Jqw7hGkf3fAxTqFw20MNGhXc1LDjQ0pRI7TCd9UEHYlX1MSoO+wzjMCuTpbb
NNr8oTd9rKqn4+moD04kPtCjCdXg1g4UFcBfy3/u71Af/CTzAmadqPsnQA+X8QsHm3d+jYutkw5K
gGImnV1maEJKmsdXhJHPw3Sdzh+VHHN8OJ377vqP28VfxB1ITffN8oN6Krhoia2sWKsW9pKILaVN
ZurUZHtp4upoRUT12L68v52kSRllz1MlUBtcDgEYGQuE3CUgceAJMgBeIloPYCGXCOaZ0HMXisyU
6x8XxFYJfoJNMEpIsosxAuMQNfu0dvMvwrLImkZmp87np94vcNNkczkYf6fDOnpl8BQ+YtUWC0fZ
pzlsLN4d3tK9W43a3XyVFu8x5xQkO6C2LMz/QH8Yw1xgSNTskLqrUFEm5p77cZJSJwV5TdS1BIdN
6bYuuvs4FM8zhEwc7b64ZyOFDtFM4ILMv2w2OukCCsoZcLPT4CAk0f7G3fJ5UY7bPeCp0XMH1trX
Te0D1N9Wk73+K8tnaONxnJDW67E6tCGz/WrT2k923d+SPyFaDnKPoTjS7gwY0tZkarN4Is23ZQeA
BwTaGzFdTjj5/lHeqk7a4wO0sI+fgWkjusuwOAcNQTlPKlamOrXAeMwvnaB35CNPXDvSQaD15PFZ
1skB9YHWt07hsX9fSuE3/CCUEwWCiklqx2/AGnpRfEz403CQYrgnYp98fhl4GIIGJ+FHTmJTd/AV
iuLhutuaJOfC6oJEIdVI7GKHIPFSzJrBLUThFoLVQbAQh8OGE1Vg1M2VVVdqzpHT7rPDz81KZRdG
Kiy7K/NW/4MUmWvDtCpEcheAOlHB5LektWf32fdNVQ3+p2Kuqo6cdXXN7vURP1L2Peavj3Fc2SbN
9eu1HiFQH4nm8BAjrjcl1hvF73OjAEuL4LTVlDbFWYZBdKa8bTCR8h7KVCLGV02bRyLA88CTv4SY
L9nkRf4WQ3tXlt6zOdSkfz2G71FJG+AQ43I8qxWohQDOPM5b4U1t8S4yh452MbMLr0ls1LHJZwRT
Bd5/nNmlayiNrO7hfSnqc5/LArHhOBowOJ9XkyNJoetEXGezlN/WSwB3lQ3f1j+c8/DSZxgzZIGa
71ecohvLdmurxXat9Wq12e+GuWthHWNhRzALAs9bTuvI8VN//AFGV5q20cRtdPxkebxkm2qevuKp
Q+7t8wscg7ODaJNXJxchzyQk3vLsxcWm9TsJkpzoK9eZq82ordkMsw6StrVycEsZRtut3vX/c2LW
kMVSnMuql+sUy0M4jBJEDR4UvyE4lpglxRbIAoILCUf7XfFVoFQqvS3qn16YtUD6Fq0pjpdRLEm1
BSe8xI4p77FjCjeCwJB1mciuiFdv4I14kWjNlsGAvpHZPCl+jJObxZyQDdojCQQbFiA20/6InZHk
krjE8G7FzAwcMDfNsxIoOGWdvXtY4/HdfY1zt11bCt11ry9V3cv5QE4Vmf2aOLRUP43hQcsDOCkU
WaQiD/DFX8yRJFkVuWU5zg+cYfrqGtczIWkY6d7deHK/fFjcao1rvTNj6SgNBsc7WEbg8afj1VG8
ToKdIHOkezJwOnQGslxlf3XepTG7iJmzZyQ8vF0QlDUwcTsH6DXUqdUo7Kv03LOFX5wO7zgdxDgU
MOIlR3ReaXBDkHoQXWrUFxvFtCzpCL8JZBJokTkYZHlbY3Eq2ysaqzPsdHrD/pBJlOY0yuxxPlpz
nmE+0BD67x62N6vjo65sfRlo+uWf1SH0enlKInjRUOh7qm9IOkiB5SdQ2cTlqRHTVeXXCKwJWGsx
SOgOjMhWU2qbVuwHP03neP2c72w7ZYylb9IDtYoZL3Ur9QQZda45TS48JsXirIU0FMn4ZvXMCdP5
w6gxWQh8Brg/xpBoqVe++J3fOZdL714+DK5IUE1jehg89fHyCblk5KnKSpeWzqtwOT1hDPNXR47H
L5ejWwiA5nUh4f+DWACqKRf01KZJYHxfO4E+9Brv7vDDVLc4W1MC7aYUB8KKp6ifPFyJHIjxfSOB
RSCWOzk9r7gipiX4PGczLCtl/R7rfON+Wxyqh6Im1GvAQ3sRd6OPaxaKVDo6jDJdOUrVuf6c99g/
JqcrbEsC5ONFQL4ZuBlih2ZzVt7FouyYH1JvKjrKXvZL20l5xKi1dUaBIASbNSBNihP29H54+94e
JrXmZeXDqGD5DqpJ9PzOv+SJsbQ8j52AqJI1BcU70lrU2BlPBgd/VHkDxZMOJJhKaR1JeSC7Fxyy
2Fz242xLf4qZxN+kUeP6cW28hDcY6veZELzBgS8AQethfYqpKwZPC/qeu+/byfCgB6X+8oxxMUjZ
GlnboY7QeciMO1NILDhw3Loaptuw6oJo4UJg1h86zMXc6xUUyEzA8oq1LlKwMWxECRSrAZrnu5Un
3GUVya1VCDaUxJ3/hIz6H2J/Nvmc6Oq77jtWDLYmN63lVY95ROt1PYmhh5z975S+/zLuXRDW6/7v
1GS9rj6SN779R2xud/Rax5ibHboVJ22wYaw5p7ae95fT5+lqkE+k4y00ViOgtWg7N6IhTWg9BeLP
5AOMAGlGIIFPML2AaHZDkPHkXetRBYIDKd/FglCgIYg1flKBaHwkzh0/IRFeFUOGxeHU5f9b/mEL
TsQuYh7rjmUwEt9gdWAdN6u7+P1DrHEujxEG4yDOF64kqEUjYu1vrneB7flQl/LxHS41IYzEg5W3
l7Jd8PLxYin3w2U7za5Ic5gdXWBpf/7vNDyRs0ml0HDOklFLO2kE8DrMetm+ivQxH1ZUFSo3HZpA
Ku+kPn6zNQwFGaFQEGAJlIcKcKnp1OeiCZCBHbsHkZmqf9DE9/pwuZhfeAqJKM9LsIRZagxJcSAq
JHcMwc2DRsyShrChmfTcnSajb0sIKT4vi0NkYpJKMsnWotXzu1b3X+bu8iJGrurvetshG8SGosbs
97jfGbHFnNNwui+OcVtzBeN8MGz1NdQvaYzR/peDzggSTwkWWuOsaGN1ZMhs9lbao0vJGs8NYUUQ
P43D2+w9G/JKJLUEflRwXkMPBuhgOaYkEIROY+LkBvpxed3LV7sCuRr1jOR18ENUAKIVPeG8LEfG
OQ7FRk4IRV5RD5sJV3/ulp8lenRyfUSmTpwL5ye+N4pioY+3QTz81O2/e2ZzJNY+esXpnCoVGp1i
EORSorn/eb3bXIwfaUMm6dHz4T78fXbIlIVHokHVWqP0U6z1ZI0ZrR9HVXJSCuLjKCdx9rY67oo3
oM2QO72HKpw5dmffnJWa24Lfjcb7P/wp+ugIo9ZzOjiHNlXT5DUw4E6Zb7g5NPeKSC2lgejbA4KE
yrP2w80hIR3fEwrCaoKPt5oAGgeiGohaQRixdiAFRMqC8f99+/+2m+vJQ1zzdNoNhe/gflPJHEdC
Wue4bBcGbkS94B53p1qpIKYkW2EA0wzTmgtIcVXkmHzjhy7NdeE9/JJKUVPSXV/yqOVyg7mx1EzB
WaTXmym1l4byTEzD5f5DaHk1ZASr+HQoLs1XdkWZHULF+/VAaqBKjPCYaXXFaqN9JGeFD0qtCWQx
5IPADflElXLPCRGRozwomUDy/gTQvGgzD1rQYChHtWYZAwn3JulKdnGAEU77WIrKtD7m2fDDbvde
V25Mppf7tOwm6bmsQKxGrBesVYoOgWOdbgSd1Rg9R/lYBZHNnEMVGHvkfDd4C7ryWWf7f2eH5ef4
ZB7YATcjhO16YDVennNWObVVDo5iIsxcIPrW2NYDTnBT8GkgG8aDeEwEaKOkbfnUlAiQUFOg5ftB
HPh+5VXvjwSryIghzYpxXgRcrjsTVA+tEAyMN4P4feAgC1aLkOQ6M839+ldQhrdIW3bITWBZ97Wz
E+E1hqT4XYPZ5bz6QLq8YH+1PXYIRJ1JiY/UgLA/mEQQICQDEjTqpfrT0DEAbJwoSDjGoG5CQ4+1
vW19O68tHx9zznm/z/b7IQe8NCbaW+v76vbxjh0O1C59Qa6+61ugqXL/eXin+R8+gwS7ggWBPiO2
lzFKJSNjs1M2aoZKWT7fLGOQNbR1XZHU1YQMBfrGRsS61tC6AViQuvzD0wSLOYg5GwguCutsMsho
Khdaq/2D4iDQ1u1vakOIWEMR3E0EOgB/hA6vrXc4I0NziHD3vJpO7p84E9Bbd8xAhlCA4EFVcw/Q
7U/Le8AFBQEtDLXgobQ/6rgY/NHz7nop41eUedLe2RtP2lpDyRo/fri/2qb1LjS/dGnufxunXUkZ
M9vx76J9SXMgi5ve8HQlisxV6iSfb9Rw6wMRXtpZrY9ynV1ynbTFGfg2+3fbatem8znssYWixxFw
w37z4PIZx0tNdvfdKp0qi/S6tevQ3E4KrU2g5fFRmPYh3foMBEoByVMgiHaG8YfAz+rI6uGqx4gt
qVbsQHBJz5HzK2JfhP1TG2GtZwi3yKSTqS2+0L7iDnMZ60Q7DdD8LfvKCYb8kWtVv2WIH5af8wvW
JWqt1f5nu2PgiJ47l6k3huUtVNftqDEmQn/JcgfEyDA4ArUJrxJf3kX92lXySZgnVPlrEWN+Sbqj
i1H/cnXhQS9DiiBo9iyfnYCYwleW3YKDEPKBc/CPE4Dgr6lUyDd73l2lg3CwSQckJ1OysACUs8Cp
uNAQQErccRYVf4qu8DNSKEKP73SGLvh32Za1wa+xbdXpc0wKpxe2m/vS2AlwmM4eHm5/q5//mW0q
9TUjxno+qm7WLRoDVnNAY8Bm1hvioMEXXYyWXPDO+vpL4RbzzDnnZG85n64EO0FXIH0AoN1l2Ami
BqF5WEicKQ/ZzUsg8JLhL63t6Z4ezdRaW8iFjZVqxS9z45sY+CKmM4lGTIUfaf8XlyKxOm087HNE
Bh3W/rjqNrZiHA93d4vV9JazauzPsEc1qwDeV9ofnEYnysLf2/VV91nbLkgpY+RECUlfo6YdaObS
qwGnLQ1BGsHtnZYtSajU1EhpESsavGhmlvcSdRNnF5CY1XOe/POoxGk2jqaEv2liFheeuUE0MyGd
t0wutzb6k9S3lXSnejmWx3TNeMiVA9zXOu71GsZx+FRtOrPOXS9zO/zM6yyf9NdNBBCzug0lTQ6T
u/lBmHToaqDAod2Za7BUpwXRtLQ6ChgEPViHRBGAOLVBybUOkJIhBsNxnq5Bc5ODQFEqhBGw0Nek
u8wY9HLZKjUKdiHxBgpLRcr0uqt0Gg07bP/sbR90lwX0e02KTFYTffOpvdRYkyi/H2l82joa6QFX
V1P2N7n59AgPX3rH6mY3qm6gM78DEga3++s5x3bmsVzLGA8kXdlAT6ZXtzpOjPYHqhfEH0JoWggE
V7zNCa94SZ0O0qZD8EZxOQxqsbbaYP04mi9n03V9ryNcEHrP3FBEjygEtujBBJY7ixu07jxc9p7e
y0G9P7yzvTUJeTZiJablUKTLR32BF9mrkcrjorud7vxo0CerOJ6YMsgauAO4A9GC0xMHN6FOG2Q6
+/dPw346VFdz8rHWFyKIJqzunaZFl63VxXChc6u/b25eXG7FBQsd1neM8Y9Yzcc1V+ftPtzctvbb
zYh2D7GbbLkJPu8v8YAZbZykD58HbLW7nHHTyrmuo42rp7iNU00fPQSJTeA08HraerdaaAwonzWS
JMYDM0EBtz1NbWrgnYyYKSafRCj3KfCACr0sTIZpjNc2yeMOkMYBKQGh/YsZAm+3OJM5q0grSu0D
gLGhlVVjkqQQHIuP0xccAo+8QCTBcEwQjTqSJYU0GlPURHpiOjxmVnLP+UdUard6udYXig7p+I1l
wLhn6Zyi6+7TdLjttlCpsWjP1AxByl4EEiTxiQBu6lp9gpNu3K4rOGScd5jMg5o2afwIdiEjCIGT
WTmfFaSUqhV/xC2nDUix5HPh6aAiIlAfUhfEUSgvPgkmOWUdPdIPjXlNHiLG91ezWZyub0FmCTC/
8HKK7Fq7XBcKdHDRk8HlaCcGE5uFITAL2lUud6ZFSRTjSqoKYLYJhoVFw+tmnJQSw/+Wn57DaFZ9
hBfrDGruBNa5E84swcyp/ZSwW1HjwmMLMjyW3eLFgRPIiiOLa7yMdWyJ/9glMMm3HM6fLrrbKw1o
xBHD1lxUoO6T2zNP72UEqmoz4nI2mvKtmv96256dTTpSwVKFIzuAJRnm/xARf9XJYvEZ9eUkdgez
gIWDQgFkUjHh66d71inTHjgPbKTetkeveyZ9duOyt6Y95L88l5pB6k1vn7ur1aSfZxlDeArXZ1Gy
DACL4IA3GJ6oB7zilkaN3MM67gSaoWA7I6QXlhc/2ReBiro/wg+dMXMjOUgGxlb48HFKAVipcFxc
0ITepFgydCnQ7A2CygTXgIwjwHQtOXIgXs2+PTh8ApMArU9B5mtuSYqeomHTxJlNgRBs9zDWH8Lx
0P9ddF1e7h41nAieL8fKAzIk2eABwf27af+6GnHAnLsJTgPCCWQR9NzzD5jJl2eUcpcnE1jcIMhB
ht1hYyxtPV8dHtubin1WXhC3fICKcfIDbheazrVUl01nWZeZpjKyA5JW3uS7TuyxjDirt/fx8Pi+
cAJEAzdhoUWhcDXd/+a4YTXdXkJiezFzBtXidmHOjhYBY8Vg+qtuPsvgIHKa5ojj3KAg3bP97S7G
4opCKgjPoSgBiTU0gnxDdnAjp32D0ATi6yjypKNSTwPyivy5syGi1UymiBaGEcRyDKIdc44D35br
7iujosxE8m/E7VLt4WDQ2JG7W3K72dOKHbkaGliuuaYjDwxBQyhpMwa0RIMgv+BxVAtodaDd8/Ao
lIKOqbNhEpp+lkoEzgg0ASnkE4kcRCjbm7MhUa5G/1wfRPJCgiz1LhOoN9bcWEm6bWB03JeT7eW0
+2HQ26Zh21JBfkpY/Isz1VRW/AxGSz9ON2KraiS6gnrKckKzhxUDHGImAVoxgMAYZo86NKsAeQqP
CNL1hyvsav0PfjHLSPaZBrAKKG60fwtMv82jvKQQyCzT09APSUWgajhYXIusuW1PFvBOHh/GDshv
qV+zWM55nl+z3zz8PQ9G1FkYtnHUiDXB21zbeXFFFm46PDvGVe9yrUEvuk81a7Q7The97dNdlZw6
XoKOMbcaTqpxYl2WWFdDcTJcatY10uu+W32BBYgZpk0TRKAuMPhBsfvpr5MOHkw2SyBmNnFBtjik
ZO9KPBRPgpOqm9ntu/Ev5iqbGaDClFNZWAMXt7vDSUXXoIhgnTmrnLraaQV/2A/RVp3CO9DJuLbn
0OCLh+W1hjaSyxDr7k3+HfdRs/DzMi+VMCPxzGQaDL5tprFSSkwVxseQqFNMwh/xzjuvbNjtcMx7
e1D1OdaHnbuNAY/eanS/3Czv2zHgAQ15F7txgBDMzkRBpIDWfxdC0olBXz3r4kOeoHZMRbxyUjTQ
BA3sVdToYuKKOkwWDC4/JPLFcmGSEmGCPDgCPIVIQHeqkvPrGVooREhb5sgFPYgXMa/jVgKmFjgz
vTHIm21FbYuEOr2MqBRJVftnbxHdn47TgzwmyXek6pUDcTvdQbsNQapBl9tiGsRYrw7t1nbfL1us
bAogQ50exblLlHjmNj/+OwYZLF1AWXQfvApNkInN/UBrqNDQhu4OSPHvv3DeC+08rsnN5DLuNKXx
rXdNCCBRD7t6FWnsT4Q+FhpkiM09rRvti4EWL0027Q8hgNDgyMwG4tKrqhvSaFWglR245WP3zHq/
HAEhWCYaSG0gKFBlDcKZUPzGiLq/3xsr6g5f6eLqCufeiDWAvR7jRue+eWu9my8Yz+DCrOji7rko
zt3cohRBEBIC6ftFbECBYA76FNYq8sd1hNEmu+mvPMw+vt228gNoC05hIOYG09wCCNnVQY7SnZM8
IOQXJ1li/QMJ7UbbG4kiqrr/y6Ua3vcOF8f5Hzw0WwFHzLlawj2WhWh34+gsOp2UIy7rxEFXcfOJ
B/1r87NmPNYZLauL5bVUcqhvc5g4Ee9j1f5HTBcuY3JHiIv9uHyu7l7oV+FeWKk/9SZXs33F2TE4
RNHTLRlUbGxE0ArfUPxS99GdgHNRFTBv0f7m2Qbnwq3wrJ0FaXnGviOlpIPQcWwty4BnjaHjgF8p
pHwLF9+jTwx/xnKlGoama7c+cCRQ3pIWjRDNwm+VvzFPLfVHwQ7WgODUFLjs334F40OsFMEdkDJq
6w/0I/DyCETfgj+iSWyYsjhFCBRC+a/lfvSLhNPDTbVJKoRssalu+AMHG+oEChUxncj7lkTu+78L
47Sl8KGyOJvzF6PFtbEfMnb91+QU/cq4IjcK97px03Dda+kM9k+Praf6oK5EIoxd7kGPbt9XuiqP
gAydNCtxC1ESl/cssyHBMe0Y1oRWXuYuPo/hGKC5PGxgNoQQXw/SUcVFuPi58LijpBTFz5GtZZep
w7gWXGP+L+5vNfsA49I2zdKsFx8PMSsLo7NqH+62gvbUjCypRCCfeQ27wANErbMLLDxjJG73tfpO
rg4SwfG1sxt5Pd7VePhilzU5rmFcITwZFof5l9Ff24HWybiTVbpasq27LxACZoE9YB4QYNblfmLW
YFEED000sjjxO5b4lbsC2LXDASb9SjdOMxVwrtF3T4PV4MBi79pmQ6ltOMIvBoEhUJMJYXyRCKEx
4SaW4aAg8UPwhnVk8IE5gK52TwcDFkYxu0Rv2l2yDNEP1l0xDO1pbrSXaQgBC2LJBloVWMSBmw+X
x4WOgXawMpMNJp4m5Uy0cFRtiyW8oq/pAoR2glluIUAj0D5Q8zv06MiCni+egB6DERdzsXaCBRQN
C7ub3G6qu/EMN5U1tGFkec/Py472CpVA80OUEGTSTBxTBQglLL8WN3AoAkzzavZURadaMC2AUr1h
rKCANfcL++SlDxBJLR3aXOKUNT6kMIl4CgIsCK3vaB0BzxOnaGMC5CCX1DJtb9ogKAWBCESlWcPr
EZXq41Aohoc//48rvLjI64cWFWkQv0GfwajLtOmQgQymbaR5a5p12HnsHFZPHOjh1j8trIYgUApo
QTG06Jhc4FChwKRd0b9svrrZ/Ju24rrOzc/sy7IE1emThCYoYyrR8th+wSDBCRbyiAy2/NnmW15I
p9HBgQR6fDQuCG2fOwpZPfEAIqixQxIKYiIk1RaCYUOIzwdi+B3BGDX2GLKWnYPc6Iuz+YTzLTq9
xuzKYt16am3Gu/knrfykdaP9sy2j5Tl74Z/S6LQyoTx91Ly1HxophACBECaKxST1JGSK4kCMxa93
raS0TBGaWiIyoUMYrW960NQxbmTaYdq8MLxJxFo/nl/zNI4gzUKnArmRofh+xbszqZNHl6+JQCcm
EY168GP7Tow2gtvfq8ullxol6zi53nOc7eMXqA4rNKYfUn8FJVlksM4K5oPCDazGHX4gBleQncnT
EOh8mEf0dMxF/oX2cJXfSn5nceuuf12gj2cnX31uVisHKQpqA50VHASWcwXgSbPiD6jmxlB0cGCv
P+4Oq0FvKGt5LvrH0WJ21+usHz7BSVbNILzfjAV0gJks8IXVQMxwlnn0Mgiwti3heDHiCNGwnLWh
hOxGkR1KO4g5XvQl6nwAJxIFips4xxd5Ny+QhGY1tGo2tFJuT291hA7MQNyqwbCoZaLnajlc3dAP
opO1MtF+YCYPdEqKOnf6SA9nhxYEfVtLhPataWeRqNfmyMc4W7zqNm8+mi2Ou07vYXSuJCARNDGV
6kgdN30MQ45BszxH6kE6IOhhYgBJMCUKpMVZ/SepzhIJMv6FYTknQAeQtArFRBF18uZUcFPAyrnQ
IRtIOzJab0KzEqmPwIHT0BDBzW1psJTQzCYGEOfz+5JRNU4limZni/6QvgbT3p0Xg6Sb3v5+t6zm
n7SEU45LLdDKllEN+/Nugk4F0D3dzgZh6PZvny+6d5dsV45JAUtVkaeCFMGiVLs6mVgiUpnmi9Ob
TSHgniFJaPKSXEqZxNJpk6xIkeWHJQ9WqHSmRYs/N0wIJusbprfoY2SKa1f+0KpQfCHFwgviR0Ys
VCavJ36tdoEQ3GSl98k4EzMjXf3IvzAfmCeABJtq4PLzZPzTSU/XuyWSRI3CZxUJ8k9rrwMSwZwa
EngCNLcObHhbGDnZ99xXCrbocv7qoDcacTRaHGZV85V2g8fZsrVuzT/9+E4FKG0hzPIHoTN6Zp+t
Ky2LLykLAVOwy5SHV5NcarTBspgGxYssxgoj2h/SmXoiSSJcXo4rXghiHL+tflmM0ug49ONBEk5P
rdtmvrScJoNkFXrsL/95QRnSLTPYNfDv0KXbOGAm6NJj1ZFGX1nq2hwKPz6u+93R4Xn+6bTLJh11
xfuggEUWaNzQElfoY7oYhoyJTEaas3KQpwRRpebFEg2dOlhdbdnzEWtL9s+cdiRde8qbRxEkgJCO
B4KMouc1S4mYVq+xrR3JLf1E6GeRMiEFJ3EcqqkMgYxA1VC19l+Yb77srW81cOsZKnnHWugH4RBZ
SRmhfqCLp8tILeoWJKRMq4+s+75Dy84rqpe+SHvUG3OT7ct1nIvxajqejGb3n6rD4BPkgG8KNOGy
F0wygbRI8LPt4njZfRpelOlylCrBPUd6+LrOYHSzP2qWHPomygbJIBGJHmOHFEQLYUGSoNEd631Y
65owSIW6bJo+SAGVGDZkU8L/OuQK2ph6IChEXFWrxTj5E5KRHATj7xkBT9YSCkJj6CItabKBn9zQ
PLSHqEGwOvEshYbfoVy30dOXFHIDMT1I9ui2IV6jJ7nY3z09LZbLae7QMBsFUUqwqbORo+khHdWD
h/gAcRO1NEMlGWZcZrtWvwijyo8gKJBACr8W7TJiUpJiJDmh6FOPbAOhn2Em6lbXdyapy8O5onB9
6Jp4bEkwHyDjmQmMjJbP79rzv8wJysvAnKkP3WQxl1zGo5TRdvYejwgam8zAYiwn+75WsRNf98b5
fMZCU2wejVP3guwLiaax1KFQ8/s6NUZUG55nv98Z0DVlITuL2BvXSQ8HT/3xajPG80zrVM4niiGu
aVAICpKPc0E9dW/KA/KlkZu44saGrpg7SOJgZQlRYvsXjUxy7kwGjWhkk6y0uYZLSXL3kt6tchRl
rBUt7m+ShjyCA1GsEtvYfWAjCQ6VRLpwcyAVBCQKnehR7ulXhphCJncqEVOG8JByFXU+DJt+Bf3z
va2iOpfuqqxsZAtCiQRUMfBsOZxlG5patgtiQTYPkFjnAR6ZGbQcAckgAkwhxnRsCUnJ6hPU6tN6
1PIo1pKKV/F5PZwLFhuYG10fHjuTfhLcKCTCj4xTdavGeAlXzPfbVb/Ploo2dzuzIPW8t7qu9ou7
ebU+/PHaJ8a3+kP4LjiufJQ7tvHRJ6BmyAqFnOQ3txpaj5BuBAhO+3FzeQgBMRBgvQk5yi/rJNfA
hboIcII6wsrFL7klcXoZ5+mzwoJ1FryYXwF5BiTEQUdG84/8U2C9XsZ1OlJRd0WSpO5CzxXkJB41
YTqpPc+ymbE1YwWvuseQNmeV0RcewOzZuQRVzrM0qzzS4P24do4EGJ2sQJJ1+E7N4vn3sffcz4HJ
d+HRRvc9+dfE6v6No5G5dD5UsP7HD4WC8Hu/GiEmag0cPyPmkGMuPl5ONmI8IOACk8+OsP2nppzS
XY1190gBkmJZsIxYhIDbn/ad998xvJ2G+xuSwYnMGmQfcP1Yc6PXbv2w786nd3vWM8JESB/QaG0z
NWaU5NDQ4r9g3sSLYucbhmzz6tIQCHM9LEtW85imQ+o8Bi8RNUdJV2flC0LgQLCYuA3mgqOU6sEb
iBnrQqCHOS2WI1iVksbjfEh25g9a37rXlIAq9oVOm/GLpoQm1k8xFQI6v5rOrkwOqy9RR+st68Ge
x4+M4IyahlTU6bTHHW7f4l76zmDQuHuLKSqWey63nc/ataumzwMC4KEBglQREfWyVrYuIDlTzcSi
F1E7Jgi7erd51/ovBALVhAiEIAKENNmtjb/Me3MLLDYwHN8YZQhAnJcYRoIs8zcAfATPaBFqVLBo
vFxd15TfWkkVXgLhkasPzqGMf5LJjw1r7yUhDvikit+4g5ibiEmBMvvt563+Yony9ZmWIXcgz/rf
yUH8xlsWnw4bmT/QEigw73EEdeuBEOyV+NM1Sp6bjEf+dVSUWG4XUHmXtC7tk9P5m5sMVEvhRvPr
Tb5cPj6e0vRTKfVoPWpMUqBUlkd8G4grHsmD+c3gLlkF/zqMgGufvKncPfUwUdlPj3DxSXKLfBBC
ni5LB+ilSerwuuK7zqlxGnOSSOOwfaUYCsP20ZmNBUgRU/lhXQyJIuDgq/ZFb6hFEAQcKgqnqxQL
N0CsBmRLnMGGp8z3+KjkUA+xoY5M0WnOfOwfnZ9fRanWQEaAmnBwGaGHlOIgtUOViFEhVcIYUL04
9I+tGyoIPV8gSFZDoFZADYgyQiX5iDdbBt9NpNXlPMjLDKPHxvF+ccpenCOHrxu3NGF2UczWkapl
MsiuLzAYU7GQbBFGVOGvaJIoyWMagpiQCHxYvvVt85VnfDUPSOXXhXThLpNWfgJCI+WMPNHAQyYg
SL7sJo8J0igO2czW7WnBuQEoBoXJakvOEyr1Wp+I1rQBJ4td8sjrXxq6qU571vMyHdsQSo262Mm3
/yLHJjz29J2ZR/yd5Zv95Xwlv3LOlCJOBqU5TLHUuZdFc7nU0YQlV66vquOuAonUvB5gIaLkpLZA
OyxummLkQFKfPw/o8BOKotz4QNBP4wcVklwpHrv7QtLyw3KnqZLjN7eyWiUfNA1TEjCV+h1viQoA
jPr9hvZ+XAudzuCRB8PYPYFNJYaSBtFhJWdXyMrg0otRb6J2fK+i/GDwdLGZa+BfYX/Bpv2YAEfp
8zMUYvwIw2w77QRwm4EwDX6okb5USix5cuVUrygDmKqRK+NZhZiLJ28a2YwDjSnmNP4VlVQK38Qf
1wtoPH1nPIpMGdBWcZAaLyVYHZCmWtGxj60MPsqbYqlbFKAKxrx/lNr6qfWZKF93enWuQvwN4AbJ
7cTbQcOvib+1dKpM/0wlR6ORk6BoFBM4b4tRvdP7XF485FdUpSRggFmGG5OUhjwpVIpS9MIgol8S
5FeC2SAOITfRfahzerNrHJWMakAl2X4FSPV4sehelQSPb9UGt2qfUkvlhynkpRVUI16XmpGov0Fd
Sjk78p/5QMwsSDhnGF/KIH9qotIU/JacRN/25pszfiySYSp20GbRabvXG3Do3Xk3tzdbDCfV06D6
/XSbJTWjmtSEStEF+OSuq2HZCyT/7374CROBP2EYncIuRzzldZzJXMRGD5kAdnKtEMHqg62DR0jS
UW6bNUcIe1NXzAChdKx6pE46ccj/5On95Pai9/y+X811fBbaBq0BgioBgqNlNqPeR+sSaxFN8Qxb
uyvLZV1Gz8Q0jzmTSEtDgt3dWFinc3WvmR8CbULzm4BvE4FlheczPaICi2K4k6TNTXtdVmmcUwFV
d89yxPH+9zbnidDyvCU44vDfxVqYiQEsiNYbOg6EBIajP3tXHORCBJIARRL5eztdzoh7BRV4IPuj
TeXhF5F0Ms+25R7TykbdhgnabL7ufjp0NAJmgyhjs+eq8uzJiGQR3BdP99FBpYaqdxQiQQ1wj0il
s3isuqCCtFeotIe7i2X1JA2eaBNCCj2SFji7cfs7dHmxJVnS0R9wCE+P9WScB9nYc3VkX9y6Pbht
/342CKSGDfe5ThmE2DSw00yrEywuFg9DKGv5slNeyhkP/2r1/56sNIaNoANVznNLKwkRvfZ+nu4l
KqUigfbMBX2NCK8oLprpCtlE3RhOFgsUzytPwIqu2VN+ZXZBMna3iRFF0d1bYGIcJgAiCgUJprKh
JDaE0oSuQ4geHgCUF4psFvawBDuzGYMc8AYp6bwVUuuMIdN5fu4APAJTKEy1MQXke/zQmC0KOdUg
dcXmWnbgDRv8MGQF1e12P2v/Tt8dWkEoyAiFgM8P/9z2P4I7mB3+P2Pn1dxGknTtP/QhAiQaQOOW
ThJlR6sxmhuERrvbcARAAoThr3+fk6eq0KT0zWxEM5ldXSiTrrK8ZYEQuKZF85YQ3o0QmkJoEMx7
yk2Q02DQW/jBNxn0NCPBL4Bt1qc7J+C7WW/Y31zuVrKzfjC14jJXmJjfhna1pcZis6f9Wk5wm6eK
kBe9ObzwCAYZT+MtpEoQkegZreQGIyS8yUzIcwT1wxs8BzfSMG6N/bYYkBe4ISah6fxFdwfmg8sq
yK0hT8w0iKBX0igGhsGQYNttQ14hLTg8A/69YDDf9BMDPuSS3i4HgVQcGPviNIrdbHuY3HE93BcZ
ioYTYLkhgl43K4E96hpSUsaAYSGPjQMctmVoIQd1dgktdXDRUwXYgkjaNhLhQhBugQGSriFIxfaR
zQ3Cosx0spflRvYipkZOo7hk99Jw0GVB4/u/r+YXy38hL7zocb8uoLppzG3oHpHojcBK7/Txrri8
Kqf+3n3UeBqRYoyU/xalIkHuHCgwdw+VH3nk3nMe1INEVIWHupQntgfyloc+oqa802UtlKDKUDuP
DDnG4AvJuWV07xaC22gW6PIY8iONMiYytE2pWkYUjC+br8QlGgV3PHDCInKgAnZyoF1a7ZJ3NaMg
RR+gUVEMSGelKBoBpdJK03ByiYyd3HzV8CQSA1nRgKwjQvXGB/7LRebfZHq7uOU/jSw2E3UIV5f/
xCKAJzxQAnjczjJeFn1pimIGtiEF4gnLzn++mLVAXm3D07pxXlScVvvu/Fw8lyCVI/SXcKQbSGB4
0VZfwrxGOdxrPhPsw2b+XrG9I6s1LymLH0dAc5o7Hwcvr91+qJvh+YYd9F9OhyCifJ5r7l/MZu+Q
xrZYvhBOJEuiyWZ5hMoOWGt4qQgaSJK1UDHhbKtj1qa8WoZQSmQLUSzDNpa6EL02SKqjuHbWUtuO
cYaPfuAT0YC8mm1CvrP3InhY2FgQC2BamJoFTJwL6VIHMzttEQjLIlIIFywXp6OLpA5X9LwcQjyx
PBpvIgSb+a+wiG4B5BXEJtDwH1jde+GED87w8mr8cG74rNjlGvMe7eVW1fbQHKeH8w82rR44t2El
Q5hs3AzPY7wEa8jZlsaCAMOLFISpwfQsPnFEqc2vrb02Aon9sWygyAHc5DPst0AAMRe2KUL4GjZX
YhGPI/gTUE/aCeZFzPAXnoKb48PF1aTWEjte7aSjztZosT4aeNsacB4zPKkxm9mkt89HOXh1IKyP
m44cADMJLjwPMYCZCshQvA2BMJ8P1VX/E2FQGkhY90/Y/b9M7f6wlTkYPUKXtXikPufinee9reFT
Z9/v9s57H9JJheQpnf6hFYWR8LXNTnA/jE/HKmTeTuetFR8M5rRZuuIK4lUsAWm1b4ldiWPoJQFW
Vetu8qbMweduE7yy1gLhEq/9xUXvng2NeuXJltic0xmVsMecEVvsLaUN6DABaptVID8+YWIhDuz4
B417ucBRjGAZD1rH2YUc+NR/seiDCfZFZ3O3Pv/gyR9zoPAhT1hYt8wJw7j1wToGG6SCYWbB7di4
Jc/mVmqTO71FbYyYUUCI7xAQdMxQiNQpMUQ3Pmsg1voD3GhEGeqn/u6b/ebaY54EQ+3CDqsRvisI
43/wwn4scba/nj0mP7Yoh3kh/Zgx0qiTvYqivODO/6ghoxfdHPjC7SQ193IPur3uOXcdP1cQrg+f
LRbb/v2HNPFVTCGkfsEkGGKrJy6xiIoXvwM1RoGCYP7gzPZN5/F23hdqC3g6F8u6woKawg7bNUNz
xww6MYPxGFbjpA5GGLTZb/3Z6808lkVZPWzZrCHA+SJW6FtFBJvY0WYlSQd7WEkguZHCChBriTlg
E1W4AX3A/0k7XvQpggv9wdmwHo2YtK1e9ilmw/P+XdMMzz6sdiP1MHlCJaAsxDbhDU10cFF78Dau
n5AyZGtl9UgT6snRjwkdUx5+TK+Pax1FhnOSDuZJ3n7RisIGpD6PAKEQWraBKmC5UISYJgAlIOZI
YIM5AYyuAXF44IsVx4gZYiXxFZ8QX6pCV2o1uRifpaMh2woCnlgi36PoR3giBCCktmtp+BXuEASU
nzjTnPg/8+vlIF7wq2aTFbcK93EUXy5he2ge73fD6bary4tLewLe39zO3rQ5ZqbZj4BH5ltSlsIz
mFJUJfmPtmIat2MLMUzgHQaC6HzIttNw8hjyIkK3LIZpksh8glU8MMJGLF1TCr9Gnesn7QEFLRqD
G2w8XxrqrkbwwhyB6ti2WAQBE0/+YJ4EMVfMOljAq/kyutrqzqZ0w+7fa9L5mXrfLSdenDk/q3t9
xrc5C+sshvnant19d9I5NscncUbac1qy0lIoqxUQgz5Im3ThRnHlwGGIHbo+AykoVwyo2oXTYis6
0XHKvDiUeMP0Pfzho2HRN179O7YrMjsWZyIoLAZjDf3KfphWpxPGEnyC+ZXuZ/RPsY/RYhHJjRYa
+uwoXiuglRIcBNYXaOYW6bG1JQmnlaatkRt+YL/EyRXYTgu8yA0I0lDgsz3EqKNtLQhyASyIBCRe
geAvHguOBsw5D4kX1AgoI3n+BRxoswgD/cCxsA8MJR2qCx73Tiy9MiMuI/JbWmiPOlEsI268eS2C
XUqMJIMz8wUiIY99dAj0/9hE/3BJAsuu2HswYqSJ0wlYODt4sT5x+Hg3XHdGHLGQ2mhTgIr74VX3
afNiKgBtcPwKLUAQUiC4pVo+7bOmghcJdQwtIhUgwO6EES4LXhZFCwpCJ/nLwx/zs/4bWxcgIoKB
kaBw3guCAIYQgRi2EXOBgQICITswzQ1YTIBt6iMU4kHLiYXiBGqrY7O4vzgOfylyA03A/964sA/n
J8al1l5zDEy/z0rR585SZzJ7mC8nj/sWIyCq2QFiDhQ+gEBvQ9O+sAIEhgBPo/lQ34aktRSGMHEh
N9N+FUMyTwjZaCCKR8NSEQxXVoxa6DC9bCjMLvRYiHxbcw7ozgjBPOl7MDXW2DkgRfHhi2kkC8MA
W81stN/NCn393LOEk+0nTleCm7T0VjlzFjwPJJjhBNgieJgh9V8S339mLcxvfgMPbDnM+DSHk0aQ
fPxhjHMRyeqLJPkp8kRaxi1VvJIW+D8I0csDnaKFGjHE1D+jGzSqX/aEdk1vO1rM6kMIETbMQxDH
7eejDmlEcwljCW/zpFkg1BSIoIDwIEY0MMA0poDEiHHZOUAc/IiheclOO44kqL286pqxJ6TAwSB8
BJYHAbCweMFLWhaTp4Os2MCClNaltAhF5y0OMBgZ0M4v213YAeeB4kXqq/pNjGo9Yg6xtNDgKTbs
fWdCCOZ0Zowk6C5HLxQnxM8/MO1nDh8zAb3hiNMmcMZ7Lzc0H4/rwWqwOXxIY4NmGgIiXpxuYysq
b32PkSPYJkWPx1yEIyDy0QvzzCQbYXMo+e6h+6HHRbsLe4wkJslVT4ei/sAgtrMXLS1jzO6/WiWB
mqErNwTCHXTBxhekPCK/2MRDmOAPWmlOiSPBMuujFfHvmfJyPQOH8bNjkuMl+hUHbdUMLDy3xrN+
3TzuOAKX8f643YmsusOxziCHDVKiPD+STPA+DsWEETBHamYDnBcxSqOG24vt/JIPRZEKAq3BC/yR
B1YdmMEnO98ei8N8ogSEJ0XhNFMw2GF43TymdWvi0OivYjbRC+PJhbKFhORGxJLiRQW+rN8lmntO
1CzQTdb/bMT6Ly9FEPGZ/WIv3fkZ3dZB9YL4w4flsfNwv1t/0BkTEBsaw2T7YyLuKh9+w4sYse2/
lcznCU0kffL1YRtnAs5360+2cCfFsCMi6qMACHZuR61G4cOAEr/uxsDDaYEyv1x0r54enz5TJDht
5hsvyXSbjuSEz5YWI44NrKeDi3p+6x/xXn5nHEjOxo3IKA+5pJpa6mN2TFXx0fqiqdcIlab76Y3y
veRJiPMAJjqFz0B+vAJ5yMDIi/EuqLLqc7N02JL64W5xETT48/mqECfgAm960ZWpFmPRhS/mxnnv
Fr861AAOad/ifB8rU5xt+m0uy/Gwvxlsv6duqg0WZaA0hrAMvA3RB0Jg2WltqIIumgPTHmndKBEI
s/IU/eG1JOVE2jDNcJcuixqnzYDGSzvPIzkgD1vT7UAhGMlHiilNcH7r2rF19excB9C2lkKbAVDE
JAR5Nv1ObSWdubay1mV8P0SWrAl0DdMCaVOLUJ7++OF6uWI4lCl/cmDgLGXIWXykbdoDKZQ+0wsl
L7f9RPTDj/xTCpdYp5Tvr5/mmnBggGe8u+Go1rcuLL9uHju/OX8V/vBlNr2/OtRctgHXOZ254bDC
q2o1/agRCqfupJvp+DWnApJbEQcX8iQHIvXyarA7vz0/f7rQYnZnpLxjcfd555qHJHhI1TDmpXfc
SBljiYRZH0AIAfLrgugXPruSULKjCgXxK/JBIDgPeLjBcAA0z5X4g2MYz51oBrQiR8NsYeI/fCNv
DwGUgQAR8HS87J5zwy1m4rjEWjdbKeMQMxCNwXgmGMOf/GduU87LrEkLnF+CELuZV1SCday52VFS
+Skyf1rPsX9ibC6dZ8S18sta15rz5NmEihNsdpcEFBeNxsXOWXHR3OIYyhugrSlzuG5reG1Yu7H5
2pyNf+Pg+dfD/v6mPkMwIV1Zl1Sx8RvatqgT86AEza4WXFq0zMc2FUksNe9yIEpehf8jb2FGJ06j
tFAWKO1op2V5A64er1Z32khLWcztAm1c+GSjYweXFMkVXp/0jR8QxO/98FoQpwvsdAcf+9VHMD6v
NvMvm9VIQufMQCp6qPzz4wz3s+rW7ODdSGzZz0KzHb/d6TcnsambkcZelYh3O/Fiz8JQ3W31yB6u
6p44TSccHuNV2NFLl4ng6flhgIPPZjBu+cmx+NkgTRIKNryRvUji5RphoPfjWSz9YWQ4Ts+SH9PZ
yXmhELyA6AR+/rXljRR5dbrycPA1eaEUpSDG8WIcDrQQDhkB5ZtfCmJvUyf08yG95HGkPK11/1eX
c0mRbIwMzgrNNC2xfRcMqttgwS6OeV7ihzAQZKmQEVg8GxDymm5lx6hElRctmajL8+q2tyIpONAZ
3Va7ztW+yzlZnLwoCsbsLtTU7u7tY3U1257HiSitARSP0+r3saSmTUGoYfIVIkpjkWJOryZRUpdt
SLYvJE8fxD3ikL0NEDi/h5mGKhoS5NGb49Xg4ReddMS3U59hE4ykJIiMGJu3NBPJQuxCLuvLyTfQ
9BaFBafUwM2MJk+7NqhZeZ5t/vDAAglqh3tTh8cclixAKTLnw3jkwSQyRLrJA8iAEnB4/EKuki4v
k8/dfgQHthV4PrxYddMJ7uPqlVw0PvPgsZHci4cUlbQPiLfykJIfxI8CljUYbCOPsRk4Yr6AqK6E
WgTEKkRgs2GjUO4kUHNT0wi5ixahzEo7l6ea768en27Gul6Z8DT5O7ueLd6667bbv59Fd42rOUpV
Ja0/DLK6vupI8U1PdCkUNYbb/ANHAtKh0BFFMawDmcmMEjwjsPZ+8GgBSflKUuCzOnT3ML0cLq+h
oggZy/5eblQnTzhKIuJ3LC0UEiTKrRoBhU7gjmtSOf8CycXCl3JpM00F9wkX0CjV10O8aMv1uK/T
a/24G7tht8rmnkbMK1sKVYhDIZzNasr51SIRYiEOECo0my2iGhedTeGAhENb4InIsj5hqNIKYd79
0ObaamGToBXppVT//+mlM6dI3KmWtEpCICRnaHPXPH7ntR1SWkn5s1q6Qd+m2FIQD8enlbxaGg5H
ip5vxmOdWQA/DOEQvDB7ur3ZNbZT/Hg+8ptIF0zJ3dyo5Ww3Pi3ZhwjmBZM+sSzixfY4UbwbF82V
9Ex+Xk11CFg4YF5LzGGqhqVnE2TcbEwcJUMCgPfLi3ojzVEWZdTKvfIwFfo91drdfS+C4DL4B4HH
3UlKQ9uqIAgzcESGPmkA4Gdy5PaHH5n13e3h6r63SGfVuzbtOmkwIC2EgfVP4h0UYAx2/3pZ/atd
+IdmoOuleZy4DiN/OlRv/ZbCykfdNhonlkG0Ig/gCIOuoIYrCKuFbbz6cBwP0vCMBWt/tvjCR537
cfalt+xfe4hJRCYjnoL41VBFs85sR+8fRqjYvX65OT/ccOC3KQeEkFL5fc/7SvJMFSS25AH3VSxH
fqq4m7zl8kYphjgbpxKUIS+rWBSOyhGB0nT/PNt9ORsuX+nMGUSwv/i83a8v0m1qJibQIkqzwhi3
lT8fccGrxRBILBMSwpiQIJDTRIRuEDRuJcjOjssgokRI/766HWlNy7hz8zv699xiUmnbTSOiQVhP
6MUQFCTzI5cCqUU/ZzhOxOLhBagv7ZYVuuk5nfAUl3wRVApEsf69nekkbxeQSvHt/z0d75vl5Pxu
9cFetiFdgBgoIgFil5RjYSoF9/P3o4kaxH05u8PhQky+9Vkqxk0LrFJ6Pp7YmzH1djfvjjUzXexZ
ITslKqNbBGIcYQGPEcptPDqM6W0Q3fN+dN0Jmh9G6vnz/PyYPfwDPDOdlopzAOZ3eQ3hbctpZFSN
vJVxvhDI5ZPJ9F5JRsWXKxYTIVpptx9kbg+O674KKkhoGZICLyK3wVJJbWNfCtxy+l4ES77O3dBS
WEhgQgBde9oNcA2K0NeP48sJp+7qHbo7xjt1Mm6oKm6+x8V83glBFuRFOur4rZ8+PByb2cXmEU/5
FXWYverdPbxx0amDRiIpTSl6KW4M0G9YqZ+GGUoM0uahlhI378D4sOm+4YcEKNdgMmvJBwOdZOoE
CayOHN+9PNteHfarxcVsygWcD3KHRPVW60vJTFogDDNUOpl5UTAXgrRX3b5OGCAFK05Wn75uOUUP
nPSOWzko8WtuxCXY+gQnlbiGJTXK6PqeyajCStNQ40x6j5hE9sPPT+SD88QgyFBS8E31glzgflar
D/OzV9UGHmouhk+dexaLpil1aWr4m1lvVepsv4kO/gLmrhlfUsO0GYwvOXpzPNlPLjZniwuuA30T
M4ulw4D9KXMX2C16NRwFOVXPxc/jFTfHYyOw8Xw2wm/ACfEQO7/HxNnxOFk5VMgmDGhWdnZxq+yL
ckMiV8NMDVe43BCTlgPQ4ydOeZ429DwTxWYDXP1glAURcmtWqf5G7DSVcT59c9+rnzWcZFrkj18U
HKRIquUVvQIJQ0TBeSJj/pMEHMqnuYWsJhnLLU8wsl1bvpfaUjzjVJs4lmLDUriCSKO+rXQ+B4VN
5eJWMt5dYGCUkP/hRhLFOgfUUXqORaitSRoG/YadAJWdCOOx6Q50nDIPBSqIeNeSNDPBIa4AdEfs
UztNo8cvxftnLVhMekE+Tiq0LCA/RPW6qLQwnveSr8tAMmQn/JPsb1ZaFwGHiwvxHJFPlMWFauMU
jchJF4p8mKz8Usyzpc8Cqvxs39OVdLY6OutOlM/rZcB5YkKS/1CXZziaXUvCVaLi0dinCtF1WUyy
ja0DVjeSAbhMhiXJgph/zsfsT0IQDaWZGqe4b2keY+1JDBLmkUL4bDFWHFoNv7uVAAqJNrKLT5or
RfOM8PixOJEEnbRgq1gRIgK5QP5bTnkdMnzZUhA+Z5sEaloCeagpPyw0Mf1LBCLziVepsuNFeyCe
Rcus+FEGFQAia+O80JYckMBwwegUiyGho+xvboV126gzxDTxq4eGM//Nqew9umAb2MR3fi6Mf36a
R0xkNiAwRd9p3tQkghZeFRYZqb/JrSc5fkrNgA9s3fY7pUP1gc6AbxAeHEigyQ9+trvoPd34FTaD
4A6kiRSzfb7hoIsYYYXNMDWGfwmwjideFzcBM+vWLYblyMBJA3me2Q3npjmx4/wVrUM4H0WALFJk
Z0nCyQIB+vFgjT0v8LJIRl9j00VrqbiC7MbwFSRgnBcYeP6JfThDwjT2w1CGxViVZrm0iaOCMg3X
PnWNaDwmj38SR9/HmHZcmqTAmPQQZPFWd/GleQpnAo6IbRQScZA25glICwHfFIjjMNonx4lfmKuE
Irz8VM9zKUPWYuyHVpWHVpWntLAOdD8BPF0lLi2M8VGJsV2C7OckQXZGGarBdMlTk8iLRS07Ta4B
FSJdUgxF5z+ldfoueSiZw5zcaXs3CThRp0TqKUk79SwX4N0iZvkyhDv4trCJ1zztPPPRTZlP8zqu
wrVYmCdA2A6jQj6ESwpaw+ghRfro2ckQEV5ZRICsrDbsRWCYNiaeyTeazjQZFiaT4jDfAWxum4Om
Ckmmnf1od/Nwf02450b46qyMWN51PAOhPBZ4IA4VEBfKUEgeg7Nr9bNR2TwoV4SCqI7nyQ1mjxC2
bwiRj1iXxUTkbOxAZKyeDXbBA5gDND8K8oI9mtQ3W8SZ4M9pmZSqrrklrZ+2JlF10QnTcviyPuwv
l/8Sp7KlMZ7oFOEizUn5GcWNOyWCMDF0yy/S+tvN1+XFpH8jhhVaqFcXygk0kY1YBMgnffVdGc7X
8YBEEosi92AQYZ4KQjyywaQykoJu/2096ai1kF640Wm16agCphxobYhWok/n3m5HXqQAuUPNoHD8
Px4vpistbbCSmPBACA2szrkW82cztnyrv4042vDfZTIZs4wC4cNpf0hWaVL1UxK22jkHki4Pc9jg
aT5d1S2rJoO/vPJAHSAErbqr76RB2vxo8eaJwfjcr3OKFCUh2+G7dlokze+VSpYSs4ikzShzBViQ
wnxY1XSWM/E7rt6Ce6COB2JmSnpgeuih1c9xHBL31T3ndLrmzYpIGugiTx7XwdBaOdsI0oeZZu8M
n/hFv3/BrLx/asH0LFBJzIhTUPI0tpAO0XCDAFwt+jp9F4yLPmuuh2w1wLD4psfoUZAUCKerIQtU
fHSgG3tVv1C2qFqZ9N6/54Q3znkLSTepRGFrna76g1IUct4Lvpj4omvMrTCZ5c/80EIA0saz/jhh
Q36tdJVImj3Pk2GZuEWFsYWmI5BATZaVLimmznNk9Cqhn4fP8rRm3imbuhjWytL4zWwbSZRESLfx
ob42noZOdLS42A10uA2vaWrBXRf03AjtXlJ7O7sxTJ1HhvjoeUmQEp2f8rh5LIhfZSim38NNbQbb
y3pTM7Vcv39Y/ecwZ2lqrF9bPc40iUeNKTjQ3XIQMgDGILy61/ra2/5BkJ6n2XU9i/FE/9bB/kls
RdEE4XzKCpTRq7vxqykniWkWwfQnKR5Jqm4T1aoHs2W/+I4ArPeL4+Vw1dNUWjP4a1/X0dWJDRuW
QIufLYeFo0Ah69UnmoNoUqX8qTGVlGShIriktOJ+X95bnZaMEj1Q+5ml0bXKp8BssRTYSp3MlN/+
fdyGwikUcUFr27BFfMfhh45PhePIHqsAYUKYWsSN2k/QQsYjWLq+ZkiFqzjD8FAokMPb3SM3GkfT
5JQM3bykaUxeILqWHTTN9ONqMv1YbbEk0cRiyrmPgFsJTFNDESkssKCrhzFRYeUrE0cZRp2NGOpM
7oQFwVN5Ts62JkoT95PpC/tnmbBaghtBeBCvVGyERPYzc6ddPDLhFRjtqAtrmLI3O7IBh6a6ZDwZ
jWSUoxSSyTxvK/FrjT5RCr9a1NvQYh9TyVyaionwMx+8Yg7juz1Z6XUeRTPuFPxbVbTzV5pplY2J
UXhqfLJolCsXsdDHVALq99mDB2lbMPA0ix4LRPDpSR+IlVExKV+YMSwHiMxGdjdwxmMILU1RxKDg
j7VwiM0NuBGcAg1xxsYAKkg4UDnkyTbjQK+vRevNKGhuJAlt4Ye5AgFYOI54Ecmy+ULU/ArriWDY
TvdpsbqaVL1wkGNJF4Igh9nZoyDVgDUvOrKBdFwUqxClhOZutoMJ/oXUM7y6tEXPpbUxo8BixJSR
7ksQWbp0qau5V1jHK9xjR8cUB+yrpDavNVgt4t5mV1QVCn0zMmcGYMWAgsL8k/jejrtZsb+5qdk+
x/BKtlPsKeHKURa0habo7hF8J/maOAl4BNUrrkm1G2fIVxBchLaXEC5hcfPsfLWhHTyMipx0rZDP
vr8TIaodjP0mbhnnJd20QTHbdtU1cxXNUCgOUmDa4tatrlm/HG1I9g8UK3fMwGHdZjG/3m6Pn2aT
d7b988PqU338UvfWn+azjoZEeNJtey/6lJDALijh07urqaa22vShRnxHuvOwEyijw8DkHp9G3PhZ
7vw6kUJHE4fXQkobZ+Csd3U22d6cDqEQnxe+fjRMtC02lKKulgHjL2AIuw6/IAtDHD5yzKO4JMOb
If1jjcXYbXRlKSGf81BdSuDhotu/cdnFWF9DDUtRbiv9z2YTHtdX1e+Qh6dtOoRjfnbv7wfTy/2R
ay0P41h+kccwSNR8MvRekudh/gLdQdIAqvmgD0Mu2/DI3Kmn2hLOQpO7p+vzNbqbeun8p+Jeuas1
4vKHm6dYhoss7aexTpa2uNe8O9PE34oRXoutIVzhMTPq7VhmVsUIZzwtXit0tlSQI4jI6oMD40CS
YFO9XevgjWJWwaFKyzo7AEguQJ5R74KH19aciKjsTqThbqLpJ5MtOpTRaTDfCfV9ZS6bqZQuFSco
ykaBU1H53N3GKZnQzPUwoijxIGAgkub5ZH+DvHI8BxP/mjNEHikYFTJUFXLHF0/WlXIhQ9WejSsR
nsZI+Rkz+ToLMl0XQ5lMYEOTVtRtzVggszxx/hfRxe/cN27j/ILXoih6lRWrYmuE+rTlV3zCyD7F
hhXik7bGTOebOw3tEAC0qhZEFpNCxO5i2UGG1GPVtczoz3wtB1qyLFytThcBtFKGamxiCMgeRFhK
wnhomjZfJ1ed4S9KpjVsxW8xs2oTY9mWYPyM7pJSo9FiM4Dl2m1karEjB2LEfzWaefYu/Wqk3+rn
gWzWrJo7v+jekMbsZvgweXPfrFKPmtKQfrH1ykuH1JtaolwcfxCkVHBQqj6yKo/18Ztd80uz3HzY
z+++zM/YGjEafH489r4c77sfumfs4U6KDYNGfRaBifEo8uPhl6rHDXkhpfrd3WxyOa65pC427nVG
r883N/eTLBqWArWezd19dfF4WO4vp83xzfywxJCeMXjLhC1SiTgZHqv+5fGSOQ7E0LqEtPCJVx5M
EoF7uuSOXTX3nNGMF9aygVJou2mh3wy+WSeQeEZRgfVmoMMLSGu/p8vwxBIVKzjf0kVKUm/6hGSi
AKlQM8gjx7ltCjVgOn1GN10Z7r8MP/XqRjk4OSB5AFPxT5PWBBOLYEGWXpXau1a88lBv1TWP6xBi
ogOtQNAW3BC9IDJMIAQEToGYZd2K/TCxr1+6R/DLYaVknBEWC46GM/a7yZ/n9/8+dnvvSGW/fLVf
XNDJ4t4fNjFVg8/1ZLbGTdIZdN0ja2VW4/dnCOcvJF/3YW3FJKhwPvcHn8+Onate9dvdoP/HeLVV
qefVdn3djPDe1v1b0qHM8/n+j/qAB7LcXTwtlx+2w7ur2Xn9H83CaxXEffXWtASWeWW4B2EMVe/Y
KE+uZLFqDiIgieslw9oHl0mUHwbvpBX71/vBpewH9Y8ZuqI+8h79IjMSusarNZpXAnnFPypxQBxI
HP2EUc48dB7GLDpm/MCmTRtVopeo8rFrJ3gE0v9rFydpzefIKYtp9svpR1L2j0BI3DkKiU04/lTC
HWdwfnN/WY2XWkrv0oL4yeao/4YCzHu7m6Z5w6aY7DmuGtpujjZu9SNdLdUpHKi0eiclSEch76Al
Zd3Rnpbuh4UjkrpoGDQ+2sQR3UYvjlcJx/9r+2p3xoC681jnjUXlV3t6SslXjf7E9NfBlrvD6OcM
/uIzkVY1ajrbThj3i0kpd29yb9blJIXVsrqlBrvHye+H/vPDGSNuiQgia62RF5daBQm7XgbDykhY
VIJWgnXaNtkF4oHYjhtJRxzSs7Tnh10Kv2R317/m0IenBy6IWj1925zPrnXoMxkQlc6pofukwE7X
55blqXyS0UBZ9zi7Xs2f/lsPdr8+3vcuj830t9VqKZL7oYgVOxb454f0xRTGnFYHuge58+4Sl7bo
fvTmfrmbapSKJ9WIc4aq4fgrAZs3+60OVeGDyuzvjMApesP4FqmToFMDMc5H4ym5SNrDaKxsZNyM
X1b7mZrREkOjc/yId+cmnFOEIOADc+siaAwqiKCT1/MHSMg4zmZcv9/g0XZpINAKbZQZpA5hujnS
25eK6Md5wIgekisBZJq66Yx/m+/y5jISOalCmIBQBStFCB0ZvEF6iGWJtQvwiCfD6HSnelfN69eW
aouUuryWrMQYBkaTyIWWHJ/Orqa9gVYXP3cYTMGG6DTRcfZq6lnY3GETVl1dHvseO5PMMWF85NHH
NPv6uVm8we7xKhguVTN5s/pFaO4SG3HFqRuvVhRCjBhSYQ3ErWoGjjQRxCAaaarxJ3VnmW6JceJA
TpHTWXLkxcCZkyZRp1sgiHyXP+fnjLFGe2iDj+Wn4u0Hi/UnMXhoSY243TQOpPIvIAUjJNaMH0Zp
0Zp/zU+F6KYxUCIZkiG4U5FDzzv1M5zXx9fdNP3CsrKcX8ojWmV15FVhU7s14R22PFocCIHFlnOJ
b5F9SKhgiUI6ZO6I5KGh4rcGWxyH36bIPuBarMl2oCBIEDKHOhEifX3+FE3L51wRHY/2ub/Z/zzr
xbllJGGpbafu8oXYUgB+72KAEKtA8pXV9vTHHlsoJcNzPTIog95yilrFxHPNkffQjG977N9cm7DH
l3JlILyFujClkN3hwOgWwgTQZ3Ol0cK1pdsypwJYtD1UK374PQZp6SGnLWpp7HE1WL3ClWs/PuzR
HWldAWWJKnIVTiTllPtLBVSH3+bdJM5FupE3DtmXs0oEIMU3dMVYPnUrASRfLXclcbDk405fxyiM
DhMiUHPP/JJvOjoA7MeChICTrgoVOZmcllzCC4KfwqtZYZ/FOBGgmyHh/DwrQFDfSQPjTYrqOqlL
S6gokCHaBK5U5ZjLQeafiUu5ae7SElheVCkyWtN6/mmvOv0CGvrdi4CBhPgHhtmNd30LBOGhNEAK
AYxaEFCv/90db3SllD/5K5DHvVjqDk65FZhP0tocsHAekuc7YmThakPLFtDIyxaEUFQLjdYwvKOc
BDK7dC+1He1SVCsV0eUtxWk3aNbp1HT/yhAzEndUSfXgDnUoJDDu6mVVEmW85tvsp0JZm8jY1SsI
BeBxeiSTEmZUgN/qxZtq4/cGLF/Q3moSyPlhMmnISJffF+is9/vr+a1Mam6vogr8tuRfEBHOvqHh
+l2TFoO4iCaFRwWk3DqOMUynYZgyW7iv1eRbMWFGMGQgPEZsQHktlhQ8vBy+49MZ0vbrF98olhqA
KBZOyeDrkQHS7JELwZ3BY6Ac9huokgubblKS9c3DJaSSauw+HW2rgwp0bc/Pbu5iUrg1DixBkfzG
I/pq+Z7W61n1MCEoIKqF5rVWSYY2Nf3pR7hpnSywCBIh4IX9xnVaA7lI5QdfZOf1ErsHDE0Tyk3l
qJO1zylZikryJLx9unnKA08c/yAShcoZOoWUToioZCYGRZx++WQp4edCkhYpsTzrAV6WQSANIRXR
CwjsRTtIBDgNpK2F025x78cXx13yqQnUV66E4RuYo4I7Kj8WzmciWgz1YRgbzBwrNrGC0lcw5KzK
OALRsJnsk1TyVcIWDT1SKfwxtrqyTZofA3GeEU1teokpMKKWH4BYkkOGNZfH9VNcQkXgUjPEEpwy
p/D4fvrqcfl4DTGglixXEV7XoVQURL0E0TnvCudHqH3MoXq2S2bME0p2KUxiEqJMirxSV0EzGBg6
8WN7sR41IiRRnC84D9ENlZtGy+QnhasELEnzC65IiQLnE+zLcWJY4ax4SgCjFrn6t65ZqR+5kVRx
7t1hhKIgEJsHPK2e0PVllKzENV+BRAEimS+kN2myhNMfy3cj/u4ipspGcSlcVNy2OgyOosYDDUCO
w/srzoFKvCy1PU03qlrYo31cb+S0HSvlw22x6oNDGKLBndUR5ocRNdvSbHIhE8iaG+d3y/+opln+
QVx3IDnuOVDIROGDEcjINx5vdrBUhlml/5m2dBNZP25ZZaLRuzTxzQXkF4QZYLZiTB//JXGOrrWR
Tpn7nWlwvTwoCoYxrCNhoECbyOSHrGNzGO4IKcgpicXFfDM+ODB9spVR9eSPDpUrD6vqlhfdBQ7v
cvtHCAY0ohKuTalTQUyiAl050ybfXuc3CAcSm6mp3WZN72Pz3r11tJ4qgbvy4O2H+nlJdqm/a9yu
N3XhNShSHQbvtMMFE00o5jrPGXT/HF6MOjdye+tdR0c2Qfcds0PNWf1aS2YoFiXMvNQ2Wmpp3bi7
rCVHpgN3863emK9EoF6Fxx7WcH2B1Au5RPKkigEZNOInJdk4ayI1opZJQyI4KxLfpJsWCbPsQTbT
EqQ05eCSCsaOoSGU5IXqACGaEX1u74nOglMigOzvr8/f+kdIjuntHwEzgfmvkWmT3LDTZ2AhxpgR
MjXDpxlVIrhdBqEFhR88Rmg+QYDR/9D/GCwleswczu7mn2ab5VqcIk/npBkjXjZUdFA/Xk3/m88c
pNTlgdMhUVTctQO6Vjum1K1VuX6j1z1afuJ3RzGEFLyxLTQLgNVZ7/Zxe3vHKp5oGWEz0WCwYxgp
MASIN3Lnu85d5oXs3cKBJMYU5c5LOqgXpWIwn+JSWyAhIdMBNCfJtUbh7gQopIVi2rfoH/AbP4lg
aBU99uE27Y6KpKITkw2ThYkyuswSr452qObmIYa3TFsRLc//gWBmtf7LplaDVg17c+fHxz8wwTbL
IPMBJ5fGGC2t6LJbXSxWd+/aOrGZaHFsnZb+maSQl8c4kCICKZ+hkVgzFysB0/Zi1JnJAG1MNrUf
zuKshTByFCf8XP6rkQpXF0TtEUX0VU6EUi7e1Yi4/zUdvmYtUnJK3TesmnGeS7XI5l6CuMDsg2Yw
vKOmeJEazM+5uwBkAgIcNLfHWRxCpHYtBjj2df8dH6GZ3vO9uoUihJsuUEE0qv8qr20aWfrMUsKj
idHyxPV573p59zqdrEEsWcB8ZAPjHEU+QeJTVh3eETCejLBfhhc1HqcCHFn/G3befkY6EWeP+VxJ
x1Qcdakrjm5gXq3VMMvvCQOXIAty0v1osIQwHrmdzomXkqU+ILqsdtT4X70/fqueGKPpf8GZF380
GvA9jQPCwPPH6vX9w3+aKtZTm6OK9tTXEV5gzyZNxIaXU8GcSpFdF1iGzADNO05cCdMmXUQY/BAE
YjsHYmFhbuaWhHknR4I48e1U3AeKFj14YrgAwNjPHENQLtAPxZI8WaALgvjg1vLKDB2fyGG0fbhY
znofnTJ+mLrapYQuDq8Enjb6RIkDkED3yClmrTk+UQsxF4mjW2ZYHWJuk5TaG8bqs1ccogyFPT8H
5ofCgKTJsaQz7k1nOltdy3A5NbJyWFvxf5EGbBGiUJQDPMYOLVfY881XrXUyGQR/NmTgQfXQy2F9
M1o3b13COPDPDIqRgTyzp2J/QwlGzVXnXo0e4zweQANCJlHq/AuxjFvagGllFWMKfPPIgqELJu64
8xxMs/gYapjdbIq8Ab543TRMsis+mYAxYgG5SM5SUXBkA1wGJiatJCqpo0Mwhhr6WfHC/3EXw8Gp
r+Wvhiayb6iLTg+/VgIxaeUmEx21YQDStvBqc7Cvt+kkCZpHSEmozLasEI7wn/SuOFXp1IVTOfPT
7GeXm7O3vFsODJESKySlFZI9L5AiC5SNYmCi1Dt1sdTqheFysQwpEqXAUtkvNbQFzEYwWUM13dmh
KnirDc+rrPQzGlBt5gZ1IsDu6ur+d/77p0WaqZGLTdFAgHyiUoyVxfUeVmN4LbZy40QM0QkPzrZh
8Ld88S9MSMdCb4y4SykeQyS17+H521IbL9DFcfujcnl1v1nPD9StVOmnV3cPV+N/ufymPLH1HI7/
rWcMtCcnm5iEuj9N2k4IhKdIj0x9PJYhGDSfcoJGcMgCtDlwnlWWMWJ17zmgMRwHGj+2Fo+284ve
4Vf/Hkgon+WlzVj701lxbnLmN0LQWzVpd+uQYUFYZ8YJHvqfvQOZLhaLQ/kG9478ddnKwz8ee2Aa
wOJFLqtOh2Ep127LuWXMjveWg3davA/nyZREgYF/f+gwuxEK4SB/0x5VvpenM+tfW0BLUEHI8YnV
uPo3eR3HshkFuljaeBrO86x3lBFzBUD8ucTzoD62HAe/fatmFmInG5u4SyJ58VpK5KG66FWfHnqj
tPQ6bi4cshQGykN/8gRSzF2Ps4PS6QZPXLCtTq92g9O4h58BX1mUwGT7r2AWIrOWlndTfUaAkDKU
RiOn4U9sdtNt2r6gc874SbeBfn/aHhYF6T02F/1JP43GujHvLkZnmgzlzWpYr5XA9yTm5KVT07RQ
XXkiOhrQ04hyXrdhJbMhRtWSlsoNBdWlFh7+UzjGnlMZVSj80jhkXpYrHpegNc6aXR9ri2qEqwQ5
mmrCwXuaYJ5zYhMZunanUXiVeBCeZaxcdmZEC1fYdeZXIBhOIWsh0tfBX53j4c1i+mZ1nHykJeBL
+xFTGEPD2KsU2fmDLyiXtIz5en/YD8Zf1+sPu/7xbTQqVnDgsr5af1BO2ctPOkwafjzIgjqSHvog
eFDnnZ59jAsCi8HWjLxObeOXhNGTSb6tejOIGGE24+BCGJ4Gk/g/8231OnrkKrAOHbBZJx/JR6Lk
70KlXbfWT9Lguds/vaoOk9ZxRidvWSmiDs4GJPphvLmR8NB2Wo/1rIdXf2PwQ6s0KK2ajlj0/8AJ
vA/3bApx2amUC0CcIZLV4wCYs1+rCceRLhc66+lufg25OuvRp0l99659ABE/1V4gWSENgfQm7yeb
9afVllVXzztc1NPEFnH5FUwgyd5mxFWRq1frXefDTudEM7w4DeITuZ1CdIq148j0w7aJljFUAVyd
c/tUcJvPEpoH1GE5+UgYiRwWvw/30zMWO0esWJHo2KkL6Gi25BTK35z7vH/QKYlFcNIJfiYXsLea
LkVFns7o/KYznbGbnt5JjMLtptOPfChVUULzd1p6EtVxorwlEbMoNGco2R00YpBazcnmcXdj88b3
+XJ4deTqLGV54trie1pOQtBwt/rU7B6u7yYSbusTukUuLx4TUswzMUmxZINc8RlIYBhUBzgF/3BX
xzltvFDXxfp4s17d/0F03nR+IBjStuPMXWMkwHtvOiKT6jalHA6LU8Ckc8YXGVg0At59LwXaPYzy
evNo6+KEFFl6pftcSTr71e+danN1uDu+2t6Nbx7YWP009q+CK/yKJzU7tMgcH5LaEoyljQq2rlgX
SAgOLYFYw45cXpyoS415m7MFme9Z/5Md1dW5YiHQolrpevKi6Nv6Nenysbp7+q9yeKo+84n0IAcQ
HBIAqz4bVDE9TW93dSk50Rlq0JivVGI1ZOKFVTT78eg3lzkso9blIOVzliOEF00GTTX+Wo37vcuF
hqsbNpRhg/k6fDq/mnT219Ww+Tjv3H1yqOH+rlle3Pe7i4u75WYVDt1o30MwF2/Xi/oGqZpPPldN
NIuZQm2K1Ov+Gy3P0j7MejxKV12mck72W7W2KpqfWfeyiQ46tSboBTVCYeQBmHtQyciQJcG8iF7S
l/AEgAR18LeSQyRpGnMqFeeZm6pI/Hi3+Ktfja4fH27zOrBwK5yYbYE9KJOaaSUju/317JbMZUyz
nMswh/8G0n6e7Tdxzw5HiN6ce2PgrIy/Xc1YCezwerX+9PD46n5+bC56Z3UnTuMZVovrfm9zs5v0
fsHcE5Mhr/f1/Q7Ge8XD/zF2rt1p5EgY/kPxOQ3dQPPVjnN1MpNJJjPJF5/Z2R0M2ICNDZhfv89b
ryTaJJvssVxUq9VqteqiUum2vcbdEY6CQf/ifvfxtvf4aduPEU0/oD5fb8q018vF3465GVRnD4OH
19U1M2Kj7506n5PLd+s53oxNr35+ctmc79vB65PZyWdJWnwjiISHli/2W8y8CFPK4oJFqRbXnKgA
LWJym6trfv0p7ZLiKlu0V7/MFksteVBEQByYi9HtbXFe+galBgGOL5fPV5OaveDHr9SOyXjm2Mb7
37ntsJjglJ0OL1TcOAIKqDtxChTfij8Y7aUtu2g2VW0ByVp+h8nt8iW15SoBWbCvg9+dtiXmYn7D
DvwxCxtSghCMAOlSL6cMwA3mMfLMu7BEoxMorxUsxAWNsCGIOInRGVm8809PzIm4owoslWPkactP
ccyGSp49wSQc/MohrqqBXCv+CCBF0uZFfJs+JU9edyXos/Vx1acRe1mTje0FZbx5F7PFs8VBvtwm
hwTnu7P65i/XN29QmIrVXMtclpctb5gRlTmO96vWfV8LeEjmC9jRqQopRIB/X1/+xn3mzatWKVT6
7ChgoTMv5SnnA3RWdD6Ij32blqwXuB3+0vZfqxfjUhqu6WVNHgbnfilxPEtN0emignRj0b/8rOyj
5wFs94PX2AwUI+kJ7CfzvcmyOFss1elSXRqq2SIFW+HNFTVjqnR5gFSq66A58I6BSl4mLEOQYACK
I5QqWS9gquCC0ZQdSpNvgGcOlYQ6E8NFGV1nqfJiqyJiyIq7VBVICdQB5wCOn6tOqAYqg0/kkzVK
5G+Qq8Wvdrer38ToD2tPOwtjSUqW6ZtkA5jb9Sq/0KR6NuKog7qe9Mc4vWLKK7zBbiAbFt3Q82aG
sGo7Aq9cf3k2my57l9WyGcecHxqeZ7PF1c30ZDdq5a2i9wGUJ4IfuyXY8r/anjXs+8A8IfWgYgYj
kMDLHKD2dPAiTnoCRaI5wPNWCwK4DSTCfji7zLTcJFZar/9u7wZvuesEWj3A+jpNceMhMiIIeZj8
wQ+BTMhBnjxUfstKUj+qNQWT6e7DcoDl1Jxzvs6n7Wo1036Q1GPmjXCdu1KB1P3DWCrtTb2Zn46v
r1jxgV3Q1m+oLkg23zJZ/m7zAbud3rA6R8ViKQgtrptumd+yS2izB7dLdoDe4xjfnnIw7ZtqFmfI
kY42HIi5ZEg7Tm3TMWXxtyyOiHfWpCw9OxJDtrvtvreYDNioQF7qWPRA3VBS5dvcnz2r5yez9aBZ
j2KLJUjT+8RWHaYSMDymscla/WJG7yRZqPzSbX82O2nuq979bPSunMoJe/ECqAcDLznIgh9fAx24
B0IRvLHvSGOslKYLXT7tUfts09JX3s94hU8av3v3bDFb9+rhdbw1nNEwrV8IhLBAIxAeBEik+QAm
KPwE0k5+abbz9LXcK58Nog5+8sX+bYR+toP731Q2SNqnndJTIZ7PcPDHEbscbzTzIrxmV69+29xq
MQHPadQJSbvuX/zpKqLirFGtf+A0B+4SYwUEzgeBF8hT4CWoqhkxdzqg1vDl0Uc9o9v08GPHEqD8
3YOh9vfk2E+KKHd/7OyJAiI5EOE3W9N9ssoVX+GL7TjtiOdumMthnqDtrPAMJUbZNpAKCvOAb4CH
SJDkbMPi5tOYfET+5obgEFAzQ74qBYImUOAIyvXCI5YYCGIfCdV9P+mdLsZvbWprzg4U6Qay51Jy
6ZGJMNe1KOJZvdjVD/eTpRhQfBCBGqP6YsL35sNi8ZnHn530Ro/1ZHY1ec9dSEYhfrwlb2+kQ6Se
HOaqHXlHVX887tdjzqY+OnVt09vvrgfjLYyL+Q2B2M2QihzeXZ++LSTn5YlNQgxF2yB8QaAyuJMZ
kiCYpCSxotALsgRxyxJUoGJigu/hDBqkBiGihrSp1HdlyfLjIY/DASmSthgP8zPGgaQmBmjcUCT1
YGtQX6MN7dVpNWF30MnfJml2WJkTiDPZUY0avbbyJTa8lOTlhwx5hPvg5jouCeAO4PDf9z0J3JB2
7ATkl35MYXPfguUPvijzf3omrFNwtTHR+BQVgPhA0qIOQH7CWL3eN4zV9Dkzrh7Wvd64qmqdx909
JXhyt7q/n94t/vcpwZlBEo+wGZzZqnCTEWCMPpJMDW7wiFrsNAM43KnmEShrpJBb+1GI2NnZuVis
X9z3f+e60Lwgabj5iHrQ7eoWG0nSfb7cSKRNOGhqxOoD3HRMsyagg0khn31xgyS6uNtJz2p5xkk9
JpDsq7DjrKxRa0ZMJsyHn9IIAf8OjZo+B2TWbTuuOXP1iEaj6/r2any/fJ+6Rlb9vJFaNjwSdOI9
oAkibQVJGMx1+wedEsJW1H1NmJZ0xUB20IirQibwQqPJFu9IZ+xa9MqK2MTxJXh3EbPpJFHSQbvt
eo+Vtz/3kKrHuz2kqodzM+zXaBXG4C1mP/Fy2gfX8Cl8ADHtyTnqIIakpYb8+Ppl054/5TTnBVSI
hv31stW8DcLRJxx88BruosiFxzSzFh0i+4sDhe6kKAhxcguM5iszmv1QWIA8XngQpquuYx4dGDrk
/cnDhefuyJ9bjkJo9hcfzXmwJExWdEFiuGA7m/IwmTg3nII0womFo8erHHA+p816o0djzrUWAZpV
DbXqQ2tPaEyoWuLgJELIfGxsSXHTFr/yVkf3g9fC8ypdhipv6VFFv8ove2hfbNN0p+5Lf6LD2u/J
x6A37rWcDD3mT4cVd3TY3dXjXa8/epi8R/wofFc8uOTNfNrd8vQ+trEkxkwE3HpnSyswxz5ZkBID
RZqWYaFJ64LW04/VzefDDIiYHl4mmzAwBF8B92zg1juXoRijUwejHb6As8wg4F7gGpYwPCRJYfpv
R7hIC6+SSUC6GKEV9Q43j1+I/7axJJIpA7zdQeaR28LC1KUAlAG8vLsg1pXi5fZfRBLM3ZNe+Pf3
X2OLsvAYwoOkVodVTSSu6RiRh0XEpcHM8HAJYo6wBTU/0QwNlGWD3Yn7ADjrn/bGsu1LsB4DypUA
t3UZiiFPMTGEFxt+w/NHqTV8o8VQ0b+HZbj9E47sDb+jsYfDqhoy5XBYj4NjuxzZPi5uq1XvJHlj
eAncZekyAjQjFnbUIie+jkCfVqqSnm0segDPU2JKP7o/+E3Tp6wZp6fs6wtXwATScO69sLiS1SFD
MUeXmcQ2sUAtDKmYZj0en4XZBIcFN5odIgq2MJcYAULlIxxtMNe0W+7ABdzUOJPJbvpn59uDnMJE
EYzwpAYN+HEsdACBS4CwCFDb7nUcMjCJN1j5f5rZXj34DtHGNUcbt5javdG4/1SNjBY34/HJ9uby
sHUAxAlNGECcqL5SIZ0R6ATNUBCEgogwkJCRtu3+vH0DIdlTI/rZs+vV6VX/N1MOiqFGmllMeIJS
iYhZniHWvn/eO0ylcQv1wwUFUE9UvKhiIEEo86MLyQoFTUdgiG8AZJZGyUnLbT8AiUC+GRZMzjBR
qhAR3EF0xHcNUSX3Hc9awRXfuTV7x6FH3LRguwGhWQL5sXT2e7KXOp2plsOS+xxb3/YHw8Goacay
iTvSObrq7YaX8/n84qi9EIUjFBJDUONd4hLDJdDBOPAwAw/q6jFW8dpqAYZVIgkN4h5BtmTp59W+
XvObp4bZ8NFzluwPOps0GgBDtLtEOliCtImBIm2zPatOEu949hhvRfs7MTAmRbDU3B3fEHj4pTRN
JetmcPWLGyE/LS+HFiDyHGmSsedM4BJnAYSHgATzEAhtg+MLV5GGYPZKI/8HTsozTMLQMKd0uQnl
YP1gVrFOMCSxI9EYWENaeMuN2eOGrRn/DqFWRrmpcNaF7Q6NElFptKsUiofAgTA5uQKVTTBy1yvu
Rg3uPbwkJCCanOqrXtFcvZhW8teQ9scMHorqG/4e18M+jc94yKHgT/m77s138xXnsVxoFr7WUNAw
Ulj1HmhauQAS3NeHxUGABDU1AUESR6LFBkxi+Hg1kKqCEYGJ0bwUMZs7sMJhr96HEUu77pencEVi
NAhvzgKaJ3xp3HwDK9jOAILDLuYPEI2fq+Jf7vbnB7841V8oI1JE02HKGDcXAAun7Nfh6v9xjbeV
2objKm96FS1Hn04ajcjTKl8MR4P+jH0pLmLcIzx10gDZ+gTxpVWGL4vi4BKcmgeW4CaEloOY1Icm
CgIYWoMUhWLCADVbCcLM/04Kw8ZiHDhtwyD3fNbJNMBShXQK4dWEXARsgXp2xuIjR3qGETi3gLw7
t0R50Q7fRTn9IfrS9Wlzq0FVIimvPuGvgv7PbQr1NVZd03C8oq46M7e104aLBqREQGugyWp2e9bi
vYxFASqxu4V9eb4tiUBZfTA9AkcpQYAEKt0QZHv3txvz8De3bTjaCsEovnF/VRd2vs2vfjI53WIj
0oT2t4pec2wF1ejAl6hKOzY/l+mBqA86JRrAoLcezpVcnfIkk8wMYain9rjgvpLS/aBsu+RfblRf
/f0F8vEO2m6LBFSJP9c0IwZkOZ9pQrpufHfr8UOZo/DL35f/KV9cPq98Koj5ienIOovPq5fRBjZD
0wLAjk16pDTQDJf9+7P+n0V1gFhvgKAVgDRpu5ev9abgbhA5j/hR/z4dM0oyyuHMgUaIBOEVIOQJ
NA5EF1kvYcOClCFJLF5po4DdwdzUPOS2JhoA6WItmXaToy649RQEg1E1+MGLeC/5A9c3mlZJjM1r
NZNkahPa6SyerivKHfN5/QldSNruh3Rxqou7/vzJXasFstyWJK3e3T6+iJ1l5P+IijJ04vyIqsgP
lWwL4veaIoZYmkT6CwyJ55sMpcgDp1LAdRnNOYirCUgCal69jHCBgCTd7712Y4iVmOszti9MGiBG
yXkOC4AMQhpAzexWCuASeqTiIA8SFpJDmQ4JtDaGnHAXuqDAPHvLhSdCcTYOMukdyatAyBImoWSa
k5ATXLKLzIvMIKQz55WaRXHAukgSiMRl8upq+gIvWGgOiEIE+lDbMYfwZFOTaIthedga37nANOQV
PlUaRulThgC3Z+YlMtUuSdWCrY08a9xGIoMo1r9JSpOYZ8vWiiCJPIW2hWArFcOHchR5TJuAFdYt
XKVvpzB5MQAIMR7hJM13WZnIoBEsIe7CmwABzF6mRGEv1X6hDbwVk1dMlWANACFobtQsBElAzD/g
3FJjL/LZ2SYDUBNlGOmKDLpPWbSJdyZrD/V7UWT0geBWctKMczCeNNy3zPXExg7FgAkLb4J39Taq
2uYbelltGJ4uxKMzbEB6v1YnFtn8JYrHCM7IOJDnedJ2LPMbsgeyxL3ixFl/lAuUxqKafowchkgF
KMaW361kMV3CBOAzD7Uv3g8JyBZ7qrqpFiqpatnFdnfxwWXyW39sutW1DrP8xnRrx22/Hdajqm2O
vOuzTXNSnUweZ7+kHXC69dKu6ML1P2mWgDUFUA1g9P0KQqvoeCM0j+r56xAWoh1XIA8Z5zUlg5Kr
Y0gAElaFPZB+n58rSZx3JIyNcqCe8wQh9ijwsC164s2D6hzwABfsUAkkPxCdllT6A+Rki4hH9fTX
KFMpDVmVQtgm4C0oA3v0jXNpxHYPl0kh2TDNlk/yVYYWk6e0vnuxkxay4AORek1f5wdFgHxbOfrS
eoEY+yfHq/czzfKk+SSwviX5vKRstNEAioXnvm3GeMT5uenyJTzLJcEIkagULpnC0NHEJ4M3Y7YJ
l2KLZW5/k7uUV4Z6X6gwevox7YF8DttzeFQdSHG5AdTowEQ7JLiUHt8E58Vk9V3fHFaD75IDiF7A
tNY/mz8peDpCgggKDzz0oNyEIo8Ou+aUcCT5XCL1JSChab6luQcIFwAJMIzwS6wslrxpZjRvA7ry
DGk2iUlFoDxIOTf0/u9MNC6aQlotGkpKA+LLI8glfAxco16fLdbV8pKdQWe/qCzRj6JszoQpqNTX
jzVJuI2OFckQt2KfXvegT1/waR9wdF/N19PdaHrxZJiOd1q4Sj0R4+AYcAuSYT09XTVPFIeKPx/l
sy/CM2RhMoRLQAo0FxqK/2g9WGEX623MhYUXQSxFkKMgXXqBF8KBP3Hscsz0Khw0YXGJKLnlcAth
djE5flzPve91tut2MKqbYb+Pg7135Khd3OyXk8ndZB6dbdowN2NoLRA4sNrSt7In/YFlE/+jZ40+
ezIPAc1UgkXbdowqNnfOhJ8yuxltxYQfoqlgoI0hOcIs81SsKjlby0j8ZvR8NdCcLdd5pe2aqXIC
9WqtVWSfGC1zK8YtFWvhhHVtzoAQA2lAFo9vFi8VEZMI4H3uFLHoIv8XKQb9I6d5+FIHw7YdDKt6
UNeVRkI6vtR9vdvU9WA7vZDMpUEYcXeMJ4KY9ykIiHREjNAlHH3BLCViIR3QNANCMpodoGiUZTd8
IJp0SV5mMVsXNmnsKOauP9OXTlAS67RZHnYRYusKrlyyesVWtmEopY3tSwlV5lBwYix61lxQtuhf
k4YP9F3jFmXHqBJCsqPN5DO6IQ0pPt2vzOynzbcPjGifTW4rrcXISD1/fnREt9KGz/j642zzXlc7
VWb43pFK1OYXfWZ3vI0aIMoVFwabv7Z8jz+gwTbQ9pQEvt3fYhgFSF4WGnd9mHdnoyCl6CDZ5y0P
SDgLDdFWVliIExk6h4Oz3GLnfIoNsVk9H/xR8uZBcDoWwCKcRrJjKn4tmLSekssctmMGKbX2FLOh
0/3JngdJbjTVSVSjt0Hq/ecx5IxlJm7WkD9ENXcLo00+AqQjkwJBHHhMwu+OW/TkMElUE52ep2a0
QgdXtWo4AvVRauywijx5mL6abkA/2IXf5kNMbhR3MtrIxPkoaa3iaA09N0yDQgmTxxzhNyhpMEj/
7GaoE04JJDeiTEiGJJMGyQFxENN60IMZuu3y5RMfJ6/tBt5pjiHS3clE7NDNvKuwLi/V206X++R9
1HHpFNC1BiRBwf39GtXXRwXv5ikw+Td9bfbUdRtaWlb40BA+Eu49rN0okNT30jNQWwOv+pTcbvgp
bRMHX/BUgeaajpnHnQPH0K7QVyevzOvOB+hGCTLyTod0kJRfrEci8C6Q9PqYO+cYSuYEaX9JfwnM
SWya20rUarfGRBy+SB8WyiktZvXTuF0pwxHHmJ76/I5O0ws77gEqzAU57GQocYyGFGS0f3V/f9EV
KePIk6sulV/17I+LfMg0zB+JddQ+t10OFVeJHfyIiEg5fJEW9GZFVnjSj4sbv6R6zpk4K1H+i7nN
YgCrc2mGE7/SsA0/xfbr5juysvSlasr0K+UEYb52zHOyAx4HBQ5xs5joZBPQOoWJH0HhyZDZ6HkC
CiUDH16+6q/oQtAg9weqSwfSm8d8SY2CAFW1sXONDUHHZJ3H1Z4xJVkf8k8SDt2L6rQ/ueAhzBhb
L8mGsTHDwDAtUDJVctffDTWizK3UOaVNRimq5rTNK1cIN68j3Fx9qXpyvnR8PrxONRHDBqJD4gMi
1myuDfnbk+Y137XW0EdK2ZGE5ONy99D14M4aONLn+vF3uh0ANtPT+UYTGzDf0pTCenu+mcj3ZJPs
4AwO0+XVYijfIZ9YoL84HH/zy+Ytn0hr7Ug300AicRbFrpp+jjjXl25WciUCqShbNzgE3lc3VM/f
h9eHfa5nwhQg/5OoeLKzv8ZvNCQX4nnpGquON2BPcWHI1GMb3KQgaPULOR0CzjCe0DU5xxKi8OCO
MF7f+t3EEqAmB2/4fVoNRqZhjHDUxqr6hyx8y8u6wtNLncJO1IMXv0FuM5WhimOXVSAqA/XM7sxg
vM5Qpe0mJwmXSpgJ0kUoAbdmj2FSp5E94lQVYfjhLwHhQ4Cb8ULjzEHG7DPmYdPGfOyE8hZqxyaK
P+PohthkKWZJWVTafz0MX5bajK+HvXQvVrP5E8H1ZU7GWwn+RCOU0XTnkjSGMV2x8DEIrCxXQ4wz
gBDMx35dgcTH/Hc0U+hBJAvxSeHbQ3qteUiEBs2PlPREGC+ZGMlauCSkAWIn/nQz61buSj1qeFOI
ExspKYk0nsoR6p31bkQi2L7rt32JqX42VNJImr8vdmN263V4UTRavOvoRZpYoVf4bQ/L9pfh/ews
NRtEWoGgOqxPujqWGCjgeBBuaQMNKxRrmQIhwWF2RNGoZF/I6cxMVB7TFD1l+LQDn/KAsvD80T0t
uCe2s9IsOWQsHrqVveZip47AgAeXKmGchpi7HvYJ5L5HEcF0ZhfijiaxjG9ZU2WdYoiAyRWZRyVt
XZbdAvNgj7lfcPaQlu+Z2UNT+q4EJTc0qDmX2y9N0MPCqDacgoc1S6GJLORAB4s97TnlMVQzHuZu
siTZV6TnDq1scV5Qcsj5OYKHSq7g7uw6J7I0S8q8LyIfH6n1fFagQFUn5w/GwABfiGs2eInGOiHZ
9cYlITfQKB2upECZ1wnGteTb4yUwUZpdL9m1s4JFFmC0nXAbiDkZPjMOsnrPviBcSQjCfLusTwlc
pplB0/4pwY+TjuDHj7y2NKaUhOAipqUS1kKwFlUBtOTixy1WDSUt1p1a+Njm1++g4x2qCqjA2ZDJ
LKIsPG+nKl3Eu396D3/xyFERy6dakCh0kSjqy4HigciXiVRScENJwgynjCItFea7iFeLUiQoGgoi
zItQM0YsD8YPXBScExztrPRsqHQQAnzgh7M7H352E2fHXLRvpONhP+DXG09PPqqFKH4U3kkahMUS
S6G4+2MX3iCmZB/7Sgejwag/Grf1d5adNPf15XSzmHXdRryYlwEJ6AGkDIRJGUBkQ3h03yw8lhag
hyTyFm06Sz33KhFK2dTRrwNJ9nXezJt+RzLdcwcE+ptVaCjgjzDgeeV+9vs1JnBogadiXGQYhOFo
as2q9YRJ70/XGmcrgyTWS1SpqVjUIjFpBjRUScqQDQqXjyhynSjgGlF3NheCGlH8myZOR3AtWZVQ
HtcPSNIm0edQM+cqcWUAqQNDV4YhXw9SDorLVZZuYvMhVydXdxLybqAC5y+b0Tn1FweTR1NMAre6
3AVRJd8wezlEkIQ6SErCnCZm4EO1jrAGstDRiIIctihHDh2QOMsk0LgFkiEGxNIi7ZSaY4KoE8U7
gW6XKRvvdtCoU7Pv7KDOgyTMnXBQsnRmBScmb6xpneYkywn7Kka+0k6YwEyYtJLiSRBDP6EPi8Cj
7lVYC3LJt8TSSOpKT5TRH9Qf10VFgzukg5RKGYuC5QVkTbyLBxIz9/m1ro3GIa3ysO5IIzFWWEVt
iXvFwLG1L5iYODSF9cgCUnLtCyQZPD0aZrlTm+t1a3tWz2SbO73hwcaGc4my0INwSTCPF8R3rQ9g
c+ILDuI2+bA4qHxGLlTMo+EiFSy+B9zWQ5Q9j0jlJ9Slkfy6HnIF+Hl/ALesMA9bklAsfwDFzaLr
TzC0YEdLkHV4fHj5fJ7zlyLtfqQId0Es5fH5iHhfmpNykHpN28RFUihe3Ht/weRwdajR+Zl/zTWF
FVeni/7Vn/BLlxvVOMeGXm7XgFSGoWolV8zy/rQ/EycQoj5LBRGBoQX8cXPyvZG3pmEBIwvkBk3L
VMungxD1yWA/vJnfM/KGFcunUnXlg92MAAnUT4G23YAKrCBDC3aVIqb+4ur0an8hRSgVptFY6YvY
h1NaTDir2gCdXoWvgGyHKefT3eItw0VhPSGOlv0i8pZLKnl8e7Zp5VxGHqlkyX53+oqrm/oVH0ZF
71kwqVrNhoB78KPB2cm/iebzNcMY7Mf13Ks0jbXTbA+Go3Y4bqpqXNV1b8wM+qcVvdksdvfjVf/h
UxomCX4u3M1Zv5ta4znivr88iwAWJFDr4sWwlUHMrWVgJBYTewmipw74kBk2xI0Zx1593emAxSE1
Yd3RiF/3zkYT2YNJ49KQFBUrtRnqNh92kbe6jy2IqH7rv6IZ3YYY0oZACi9kQhPDtMRDgBIKPWIo
iSsUR9CjNOkgPyFAczTPmJE2rdYdsQS8h9nUH2gyS2e47WTTv7seTarpR7M40mRGd6UXaEbn0lWO
VZDXtRUyRO2bEN+ed6WGOtZzH3WzzenAxPJ5BMZsT6RO4ooHtfMpXfSvIiHePj9CbsownJsSqg4C
9SQyScaee/Zx6o2Qe2nkjKy12T5ksyghLyBAQhKfsMs1T8/rsD1VT6TLLRvdieQIKgQdDTcvRFQM
59gpCFy+mrSKReK2PfsHPiDEdCbdj2BJLGTnEq/Pz6WvOVrnKOIPtA54OO4PtD7piPizXW9Rz6bN
7mPsC5+bFTgBQkNXy6HHUi18ZgCTHFhob/aAUI4xAiReRjPNB0tXIBlR0IvBSqho+QRxpBkjETS7
Y7gUWe3jD4GNDpuJL4X58G52+Xz8HoKK0nKceJqLB+qcmK06eSB5bEkJmcMI67IAhOYSaB4w6S3G
tgBhg1i6MXm9+FBaK1NaNHMzbiQaKW7hGgzpLs1a+ApLL0reVx4ljegvTnr6wBE3uItunrBF8BNV
cDzyHtzAqHvDOg96UuPmiBvqpn/JnPbB7FOat8ZboHdoZDf9g97zE+kJiMwN8wh4PlUN1OQ3AkTR
5sH31C7GylcIDkHQzFbHhf5GoGHhAgT6wALQUIMjInTpAqClo7m0XazpoyJa2OVB42xtZ4JzFzoD
s/OyCLyJbcIbQnioTkhjEkldi6qgJtoBhs86KIqgipYmL1SEZtXi9e1aLiUCFcit/4uE9dHmC0FC
5rD0teZwyEKdoxlD++tqNB1N1vNwqMfMCKhkeQaBGEFNfmlNv0Ig09C3TDvHQAlfIsCh12OxPTTU
oKqoxuynL+4I4z0t5BJyGPXkCjIbdhFwKercmbMLJkkvdIS4xwMn0NjNrnsgsEFW1hbaoqy193RR
2CDQCVpqnlEIWACRLPYgY/O62A7LVmemaKV7IYlJALMZzyU1CQHJIKgLCSGt4U9ksfqeZu4QcnC0
An3RP7ljT6z57JMseFpk3mLKWPxMOtEztpkPWhIXbXIibWmoRTVNuzBNoQ84ssd9eQRNTIjEbUhy
pI4tfyaYhC5Ln2jk0erodsswhRKQCZhFLVYNcF1EzrRyDFQh3jIHhE7GrWyBipTniX3WPHcJjGgg
dBAdQ22KlhEDWbK1FB0fixrk+QlhGlX8E4OVpZ59dnAc9Gg4q9HoyGDd342GdX+6nn1SkwlhbC1Z
xFSxHZmihqEZkEhgHGfPrzVhRO8kHSFLbhJNDKpbtJqcNVsdS0pABBlcAOEWkJZTyI0uTTbDSCnR
CheMx8GVPBRmIZ9FjEsj4UvAPWO/LHEQyMKWCQkpEDBKEDQzFY0Du8FUNAnT2KVJdtTfsH17sHs6
0gbdyAWa+sFvnAdhTZnk0F4hLGTjls1ghfa36R4pBf85D1RHeycNhvBAO+6x4LepWO87OJqiVq82
d8O2We0/Ju9CKFVInVUqKAHpNASB2knpQn3xwj/rz6FXfQk8TFeCYpATCDdsb0+rJeei56X4CCi7
rrwtcmghLLSUeQu1LIeQEhxyEdbSmChPFtavrzRViYB6tH8ovDXZn2/t6b7KYUotNQ5ZTEbX/oEG
YfRQ0aX2jVtX/lj86uOda6Lqx+wr1Ax742FT96U3O92VWXvZ34+vrvYf05RY7GJrR8sh0EoxSBEy
lkTSuOQqdxuJ4RJIiPNQkuIMZWlRNuXiJhGdG1xleqenqq+x3SA3ghvQy5TFytqQy8wfjrBKJxv6
XK4yQx9A+8fjQg4X2Q5aXAcKjDwE+p94Xyyy5XlzWbzZ5fK3Kuf4ViCh68hN3xVTmKV+UFR9JlvG
RHvpFNoFc2FRSKQihnsdNeRB3N0nEsUWOOzNqBNFDyEP6kr1RJufEN6QfRwwKbdss8OtVkkkOzln
LZJvYs3B5kBl3MnGmVkCiA8zgnyJTjujWAwsAOAWBqARmQrc4wJZcJR1mVNYwYVUEGHNhlSkSUtp
GpCuuGt7s7zCbySeGDTp+stufaG1pHqjNSuQl66/ZF9ZOseTOGSUx5FLcAKlALpEvnQZLaXgFAx4
mL+AiFp/Ip9FUIWEpgTCY1wC1RnRP3HW2LJyuZUe/1qNX7AjcO7dxh7jMqjytnzSz95m7Mm6Hqnj
mA7CG/w2ODes4dDTuY3mrvUDd8F/rCV6dfONHYyGZiBo1I56vX6PKd1P1cTdaDWbjOrHx49PRr6Q
CIueRcMQWbCAgFhGQB4/3+L1HMRZUUgHqtr7gYI7SB60TWhc69ApX8SERbRKUy+1BSJ63RoHqNy2
V+FL5SqOWfISXK5ISobL693ztuFAOjY1pbvcsMW+zG39hjQyrhHtgi44uo59Mnloy8SP9CNh3X1K
G+Y9Dm9Pbye56ZAk6owIHQeFGBW4Rma5wXVMgtAM9BArIZo3TFreycWS3ctD9Bs2bYojcy+198Hz
6/HdWf3YMj2ejQH+mu85mqDizrLP3l4rMmYq5PaxOZ0MTpslm5JwSSl5Dqi5xhrd5uPbevWr6oDb
D9cvh8vp2XpKPbBGodW6J36bu9kvfKYOWSMhGWgnOKxYiibqldE6nccRw3XSeFSeEwM9QZoHheOd
5UczSfnBmjKdgFHfu8EbMiwniUkbkoxHyROEYghSVpKApanXfe18xqWyICHJJw8i0GJ4vrr/sJ7z
5TT9cUa5c9DrtQrbZSoZ+9KQhHrI3MEhH9Tw4FPYDX6XtLaycIZ+xneCgUueKQ15EbqJSUHgQb8G
nKL7s0gmnDdwz1nHm5Xm8Eqo8Hj3683tW9VNuF39fj/tJ10bQCL9HnqTnGflTEvuZKxNeZVRHYRz
QbkvJmjWqkylyXA2ZXP1W9Wq83V2TsEn+KOUW+rCQg7SQi2XhOhSAJeBeGI6T8T3lvflfPxUScz9
x/ULtqAjE5Ko7MLY/84qQe+EN2DSYXBd+hhH364/TzcXPOZLf4gLf1wOl9exFGF3sblXXZUSG8kk
8hW5uvi5A9j5Biq0+6yzR/UdnnGtc8OB1PG4i0AyrlxsYMlqN/vrbvgfbj0pf9hENlysb9G9pAEH
dkOUP5wNxJKpswb3p4I4BULGrSTBLpmufdIb12g0q8Ok2jpmiftFKA6aZyD6znYGl3GUJbrSbiQG
dml5SYIWtLFRIIh6ZEWVHhJFUhkl20+b9sUunSR0mL9l4wCot99p5JbAa4A05IZ6a7T9buyBS3Ym
iOV97BtImuaBwxn4B40zuveMzSze92YfoyM+p80g82EbfhQmsMyvWW8dtsjkLh7SBw//hdmiF2uj
bU6nZX6XDC6ydMAScbGABL44bWJ4OFrZCbe8vbqPYXacL/v6jaNXw8FZPX6f8mj/pY2pt6tF+txk
1eR94LR/NJ9JYm4QYlgl7LMwoEphRaPDELo+Lewl4ibjyS9+l85FWn95ZDOcXxV/h51FJk37evna
dpffbeg3RgoiVEaXPsZ3QHV6FDecWNdP/Ra+ZOaT7TAubUvJVSxTDGsptm3FrnJXlmE28HS+Jg9h
IxWb6/oDu6CnDRuVKPY1dj8YSF4kTpGPn9IUIW8XwaCSHzip4rAjMiY5UVhs6eAbykHpkktFp86Q
gIj9A0MpPiuJtLxGx27lSX5h/frLeK/WfNbXr3qfc1fRd3jG44xUJTFASkONYPStP012EPzkUpv4
OVcdIkQSLpwcRDvxlLljjuVJ1eDV6fXthU5n4x1pgitVMFuHncrXpcqLehaex1+y3/2awWiSueaA
okWc6VCmVlFJOXHkQiK+oTwjJGiUItm+id3n87LFnJBUCiKtcs8r05V0gR1E4Z1hvAqCURlAvtwh
dsXku3fVq81eUsB9hV2rqWAE7dehM5p8y9D1BFSfZJ0mulHxaWEu7yRdIrN5xp9QvkjGe5TWhQ8n
2oIK45Jpwdq7lqOnuBpNh6/5Ub23rKJe+DwqGPGGyiWWbM3ivHI+ePU40JFy4IlsOpVLBCZGdYtH
T7c9Fp1KlAiw4QC1WRV7LPh9QB7Ri03w+8Hz6w8jtoNOqeK0oq8qbaQi+Wwem+rO1pw3V4ZWLXHc
jQTxMbpgCNGfS/ejf/mlbbcvg4KRjpf6AUMdz0DHZr8829xqcUIueOJJZQyTivSc2MVB00Ron3uV
k9SHB4Kb9J3UxupswKlTiWldO9TjIW2ijUgIlZM+UXGCo8vXuWeXlIgpokTumcVNFxbovPXKzkOr
ydlql/bUi6yjSPqUqP2C6PPpJGiye1S4b6COaRdo7bTzG9rR6tka1NC6cy33EwGeBKKzQbhviOz7
Fpd8KsGIH/Flyax6eNlKdLhpnWJhYcPD95asUE55o9loRkjN15MPEBxpMOR7EJhurZQK6FSQfZPR
byapw/Lk+fRermlqhYoAEtztdQJ4yj1cLkHS3dwvDrdk2S+UHrBOhyzdYeYwJ2dP2lnO3VTug6QF
oxhDjmWwwk5ycdD89G6nVgc8SQWl+k/dXrikFASEYqo4UUCNYvxdSsx5d4tYe6NofakfIEN/oyE5
+0vJC+eUMzICfDYaNb3Rw+3t48dihDFwL1OMxug/y0fN4MdYIiK8R7Lw4l42+bCbR/3T3Y2ORSZp
GH67tBaZN95cnS6b+xg2lRwMft9tkrbmisCnU/DQPegYaE4E1M5unOzD/om/IcbJO4MCWrPctL1x
02vZ9qOxO6LjlVxwWP39eng1vdAsFhMQEtnX0PU4mG5Mr2zegDpASPVtNL/7yDTmPt/fDTZ01Ymk
35xcdq4ombmdcDBMt++G98+nv8tgjfEbRHS/eLX6QxGsYUKwLLTUlYUMuHy93MgOouaIRtSAvl8Q
3+LSSK5jfqnxqGZQSygRIHJR0WaYQEfaKBoSqGe2AxqHtxxDFRohJoQnwI+JyISHpyM7JuJoxOzh
ZlAPB8e7te5nm97VoG2nF2kXmmX1pZppFQGvj7NLEEtY/HF0uuydi9BMTWKCEt5bCEUaCLh+xPRO
7ll+RdpwSHtZD8mIMdXd8zEOhaNTwxUEVioyz59q57Cz94xq8vClUob3lwycsRFzDHdBEsfQf4oV
uMTYx+VuIZBeExIISyUZDWmEfRTpMaeKoaYYdjKDuasDlHjasSvvki55LDEel16fTeurByI4dYH0
kLo9qHhWN7fv7v7oLTWhniuYEyQm8zZ+Hx6pfHI1N0lCN40kiYtjLm70SGBsb/LSOYza4x1OWrgd
Ji4xIFyevFuNkjTAxSQ0n1siiOFSB/W4HXPbZWiGh7tBDmtj4F3aOKJ8w81QNE1O7xwN/SZDYrKp
TUPFFU0Xedmcy3YAEZaWLoR5uNyMT75wu6xSIRbGAd6P2XSid75slN2Pxag30iyRY104HuN1ZQpJ
1R8Njlyvm+n2pDdr+tMLuPVk/mLcU9NWhAE+LeMWcGhapucGz1xtlgYiIkCx9A4vV6hLLoyYuYHw
dxoJ6r7Cj1b9N+ofy8VgCK+DAx+n727W/waxswpeBxF7R6NTv93dpoFXcXT0/6udz9a1JyCvxDbf
AY9HTxEdzk10Bza6rFDUvGVu6vJUl+TrLzpcuNsNJyXhYnyjH6ti8xr8UJAYRzC7Oz15ggAd/Fx5
ERxo3AiwPuut3pox06AfF2r5u4ZmDPSJzTrTnGAgAjwFhH7GQz3/XzPWet/hrmGf0dd60Na9pupp
95BOS7up1vW2GlU3F8tq+wGSwzkwCQghU117z1aDF+1duIjysV9QGw+g6I/3F1rLkW2dJ8JHMKlF
c1Yhpos0sMSVFZdIzgnediIZEgXFBBl+Xa45hitsYkdr+7w0aGQGsK6h/gtiSkHPrmFcaGu9wV1o
IbUSJ8IZQgtoBJSwT5fatYUgCmWSgEObeprn0fsGp3idD6vei7Z90IrPYr2lOb7UKQ/9WC/0h0cz
Wtq632NDNGaYMtO37VVV+5Rys8vRw+p2sW7fanaZjhKEQRBgmKZAKAlu2EXoAEtwibIcj67Or3+F
nm7cgDqMhAROU3IxQiQIsK3CMe8sdK0NZAk8P+9ho/TD++9RFfghRjvyb/Hxi4uuXy9/42FGhHKz
nXMjKwp52EUVriGKTIwAjRsxQ4EbATqUGeFw0HbWyJ9WdEcefj0M0SqvmAli5RUJciru8X6gAy8v
78xN70nvbHWlHcCVJNpgPXS5E/+nhlaL23nURQcut6+WvxOXS4tb29ZlRFFULg3xMGq/iJxQxQCn
wQY+GaQt32dZKLprwhm5XBRdVxpMy0O2550EmUJGulrOa1+jEdUsIm45LGtOeorlMc6waeIACqSK
WC0U1JnGtlvpVT7uHj7gGXw+Wz5cxbK8OI4C0bJ2RKYKYtmz1FkUJX6zl3f19PXJcn59esI2van/
Fd3BzX1e+4IgkNbmnuaVXFX7GUdWMMARN34sjr1v1sshjsxh4hjCcb8Z1b2YgNZRpPW2N5rXj+OB
dgfwJAoQt6FICMj6c/UPmGWniJ5FxlJToBieFOJJsUo0ogc+LKxjJuNS1NcY5vlcXGfuAOlyDgpV
8cwrE8Vs1X2jMtGXbtlMf2hXEPNHgWrUyAiSKspdZohWtCcUE+nCyaHmLXrIRYtCF+MxNQN1SYBQ
wJ9QJWaPdY2nut9HM44HNYSpaOaOm7fV4/DhZjtv3qbNpQtNjJgeQNMDaHoQU20g5d1Wu+WQ1ne6
cDCZXZ/O/o06ENkml9J8KDPsnnk9eGvzRzd7LAekV6BB2mgmIZRoqvZy+4H38Mzm8nTMaHD9ifTK
wmsAeUTNaV7aB7LGYudZB6hpEgNF2bTGXXENJwZA27HGNKIljc1VcO63/cez9cJmVHeOBYwCoXnG
sCDVNI5kg8Q29A0tx4YQGQSyA0Xz3afd/OWVXPKW1gJNcrFCx64h0jYOLSQWeTq2htfZTJ9OVlIa
XJ/sJ3JPqJW+C+zAaP37q+xuu3r1uDpfv40lAZ02269wAcrruPwJrx3PYqNBrjHRORyswoyq29HR
FNPR7Xy0v8TGepu28bcR9bi+wB2fp1H9L26Cs8xJ0QKCKsKzhiz+RBXOKQjEBjcngJsTjEBSZrYt
yyZEln/tZASNTW8QFlma2OBUsyExaIHs4iGaCLcDkvD2OZt3ovuho7V0dJyyp6/QuyBUdNoIAzeX
Rd3wx9U//tYcYoo209k40weJ7x+bQ/vF47p5WF1Wbw8rFJFb6G3pBT5sn998pl4RuliSW8QemXMn
HsRBcw4kfCG4SB6423Kdg+dqDiKcTj5I9p6KotWummMqzmOeIMQCqeG1fLf86mZ29xQ8lj1lAQgS
IACMRxxULGKQ6j1ULNUruQuzdDp7MX9hPqf6jQAPHp7/w83TO17lEGzP3M16xPxNFjuEndpp+PaP
jyc3w95D9XbthYzuQVDfqv5brQ0X0p6t/zHzA00EEAdzPjgIY/WaCUIdc3EEqfJwckZTyG1Onhu8
VSQDQ/zsB7/0dJmsrtKzxPZCD0IkoIN6l4dRV0sDJCgI7aAJZGjJMLGgHVoQSKR6Eu3z3kgn0XEJ
WYCSjQONpLVGDLF8Tz6gkdtFU6/Qy7RLVONCnm3fhJszPanlPePSPxYiplw/dTawTKUej4e9PgYa
23eOjg8muasH16um6S9/TTqM19zM3zy+wccAFQ1Z8G8CHpHRxIyZERIcT9PADfCVGzyMuIF8+0xH
4+E1g/70DaAi9C0QPgB3MA41uQRXgNI6VjBJYtDduCXRUH3G9Yv17k7y6+4lsyTn42vNKIDOpDIL
ALnsbgszX79eXxBtqisVo+uFBaC5G6nDGLXon738EJBLNXwOHq1T+xUjpx1/AMnMCUqfRwuOuIJL
M4Ebsp+Q/9gbAPlZOsoUv/Fg2K96TXvUp1xs1qPl7fLq+lct0xXBv1qCoRpXBVpzcmmSFySTkuiY
zsU4Y1KhMXuEio/ZQpp4VGgLIk2bjdgkvGHTiLAhtYLRCwor58ncj3AJmYKG0E7UDFclNAKHQCaW
IZcIbujWAGkfE6SXSgdqpNGkMLTNYkkVMSXShJTMd7mGMkCWVbO4uhANBG+h+yA/oVX/6AS7oNV/
GTvT7jZupG3/Ip7Dnc2vkiXFdmJnZjKL84XHkzxDraRESqTEX/9ed91AsUnptWJDxWo0gAZQCwp7
f8heQ3aXTcfj8dG44GR5dXP/shhe/kryOqcHIxwawReQAwgeBEy6QTRwk+75P4uViGfKGQbx8Itf
7Fd8Y7FabQZNJdujbXJBHMuhEcMWufCoxqnVMJYniEaZsUuPNgObeuhfpMyCCIRifjTuR+Cehtx0
+Gm3YAKBEwOYchMZTcyE0EbECwhiZ7LFYSCag9vPJ3LCWUzFlQEcC9tfI+Px/heJHDfGsvKeC37f
2Ptw1wx7o2Z18+uegJDJBBRhmAEx2WxDikD1PjurWHzKCFz3kfMo2EZ/dTrfaT1mGjXg1sjyxLSB
fAdyWRewZsspQnFRgqkIdaEh0mU4vOIyVzeu8YJA7RDqYi77fzaTbVki1RZI8DdlsowasJYFjJ6A
WtboU0iNMprKTYrQKmlofP0Zcx90MOt8Y1QBrHRCCCkhTXobt4AW0fShc7O/z5++4EMrJ0l9t/s5
PRpdDRkd0uscjBuG8F9tbuo89K/7d+PF+p+yjaAmLAQ0cYESsRBTIwoQzu2sSBltpukI7Xgb0hlg
vwN4x7DGeRhFENayaERiWi6WqoddRlTaVpISM7x155Nb3kyhnaBxibhbWXU68TMLwCHG4Z5yshQv
LMWJ8GgOSIkuq/atqJNBrKvtiainzIszYtwW4WcwjM8/cZ308e3iylDMspKA0+ARR2xgrGZwinjA
NE+3P3+Hg5Ll4Bw+knP+8E/O0qPvY809zGKtABRnSWHg4CRBzZVDq9hjAg0R3diqkoonFkEQDYcf
pl6oHkf+S+P8k6PJWDhxpIvPer3uqNHk+nHLPuvfLh8n3d3Xci6EeZBMgsBudScNHjiYEmiGO0IK
x+iGHhcP+PzHiha3Ts+aeWHH3zOldnrtVCsH8os+0hPKSTwUtl818/FIZhRHB8uxviH6ZNvtLze/
+zXh7NbfpMjqE4ijgHBxDtfngJhj8TdCY8TX3GPDB5ahbcLBLG6LSDJsifoL9+CBe/jtaq0GKl0y
qIbI2FRUl386viMB2+GNW+0xxJGKLFux18rMnIS/OYhHI+ZJ8H2n7x274/g2luCkAU0Wp4xM++NX
/b3BYtK7fnpc7L6qow3VzUmQ2IQHsdZqQzORaZzEpvmymVH8fUJ52v0iVx0kb+Midm2wRFg3RdZH
rT5e2By8DxrrWDnSgMzAYnOgrmSAhPEPkQnBI+QyoYxsvl9Oi6XfpllqoLr6CQqiRiC92yETUSrk
sLMOmUxKtAjItnf2FGuZQhFAtELMupwITYIP9QtEK6SGOTwZ3/HeofKr/dLSFwN6gmNGssbc4XC0
JXNzfXf51N91h1/XbrmYfIaIFnnLtQXe5DatLeaQlUcghGbdEauPTN9iTObIKJSA1kBciLrRI1nG
sz01aImlgcGJjpDJ8ho7vkDd3BzBbGugEzHCbsSPJ0gGBIdYJiKw7P6Cov/jQBGTEXKlg3qWP8GK
mwwhdnibaFQX3u+Q5k0BHE8xKrjNkqssYxyyNeDSmV5u1k/3t89fy1Z2qp0PqdmpRyvRHTB1LJtJ
KS+bMckgIo4b17l33ThjK9XiwMMkTWJCKnDgQ//3l8W/y5QcxDIN9TrGqxHHJYtd7QvxCAH9tk8f
ui+a45W0xml+FlvLp01LdQiiWwCFRFqIYtLSuoNbUHkXPT486i8ovs2cgblo8nkuDyYuBGUADWgS
bzjJ9Gl3zgVpQf2yrTr64xCYMHshTWl9NQ0MVbkjlqkmApvwJvg7pO6+0WoP2I03GTc9wLh/1GoP
rrCjtqPHTpxaAN34ShKTR5xJBzQOROygHT4gOCN1vwpPkAbYeF8cDxY4oJ1pZlmESJK/UKKG+Wjj
C5rhb/MrFSjUsCZlf0Cj07yhi7WnockCpLKBZfEy0kaVRuvXlrhCjSplFreH/7IS2PWOLRf6kae/
QgIWQrwaEeMiGxbejAdDmrtujDu3pG01bGaPN6PF6lc1d7o+pftp+3LGt1z/We2JuM7bJGA5oj2p
bZBi6nzXnQpoQ7NQZ3Ynm2rvYMbxl/niI3ItOd8uWOQ4uPrKqNF82gpWZzilppUFthUEX7QheeHR
Al3gdPrTVXPK3Ji2PFEYIE4JBCLP2Vj7qAi/7Fx99TBQJqRbSJstcqdzLxWkLgQCwWnwx+oAnpKd
1rLgxFmVrXibbAX7GE/EKqKZshOGDZxQnIozj+akWNEidFWNmT2BJKJ7uP92N7v7afYw0OIDH6sS
q+j4EAllYH1335PJp3VH+5nvx7MvuydIz4h97F8CwYX20c4Y+UefxtrHLI5uOdt2bmIvcygeghT1
Ay33ekbmIWGlsg6hA0dDpdaoc937X3zRggXkO2233FxoO4OdBcxJAMvuK6qErwH52np2K23J86I5
vfyeKREfnAHuLBKPeDrFRDTGLY0Z+hIEqTSkmwQuJt7+xlsg3I3j2syZZox4A4TfgJvNGVdm6USJ
97Tm8XESk5EuCpw0vVG3x4bluJ2qJbLXvV5v/PzQuQ+Rnd9rCsJnCGhNcCwWNsdr8Tfq1CwMdD8b
CAuztAkhsMBqeEU8VXUlCOwGX4uJvMQjoDhn+9uNFn2fseDyBiYJZrphAJ/miyQ0dIlXGcE0RYMs
5iKuMhyW3VF4mCqeczUBgNATKJ6gxkWD31kEbLVJhbedVaXJIVpU5TJ5rLozKl9r5X9MgOPDHukh
THvd8YRjJQbd0XRwfNbOZD27Wz/PutuvWo2oKlf392Z8AvfVW52taahzEKlE7i2k3q1JQJB0axLG
i61IElLhiPK+2sN+rOKr6vaIRCxgxZ6gbZK1GIY+0FvX/j/rWFMMs7bheNv1VDuVTRet1HqMCICr
kmF4uF279tHVrubmy9XsA0/wGfDH1cv1aa+apCl78LEJRt1pF0vw6MyOzXjSeensVk9fqTwt/sLc
A+Nbrl5D6hLEGtxK3VUNjmcbip1jnMncrsCx8VqbP7PahVwsmQjCTrAO9aHMAVXDUeGMDoQMiAjR
I0tlbhsvul6VNDqU6nb260qnEVszAe2gRBuBDDwCcSYSSOq30fp8cFpWB+NpGZBooJ5CRgrNtAuj
jt4rUGtPj+XDUBSMPR3P1x9uNdpjklppAXn0SLCa3Pep239tcLCGoMfxgZOmy0GCxwbHorNcsRj4
5ekr34JkGPUmLjC0GL+QqA2hJ49Au3L2CoGQIWiqBjn2nmt3r+hXlqOU7rV8yuo8yOYnI6JlSJNb
ynyMxrWahd98mrwtQaAYAcJCL5PVh8tDNbc/JqXeRqMJjIXbSdU6AU44tBpwbx5CHigIhUXH0HUg
EsB4hCwgCUGgDa72yCypeFhOQQhCrxb4Y/mcvp6YEQEbLpqccBwkV00eLszcrZ43m9Wg+xhdZ9Ep
bDKLJyIpugRlD4fdEEE7iHg7/bjiYKEgqKkHTdsXuEkatx+XscQ67Jp1WVN4QK/XNo12HLMOiOqv
bQ+NjMgZtgDeOOqcRxMEhEdLGgiuzJaVFqeKULb7FiGqOKu99oXDw4Lz4/rujV9PodDINGMGNVkR
O+CC4MMKH2yvR/O7x/vm6xtHOru2gTjLTOLUr3Ejru4Y3wRFSAQxZJEI9GG2/5KVl9+A0MDCAqJG
qYxMxpI9NU+146SYZfISlBMn2Nro6IRyIgpuC4J5CUcEbn567p2lrCmNXPppUQTia83LfP7PXtKF
2EE8XkDLNmLS2hNC8so0Ng6EzPiY2OolS8Y0j4IP0FLWhpa1oDWNpNVpNol44647o4+L/1v8k6AO
PcGaJw0lE6bijvU0JZ3wNZ4QBFkhNFowRr36zflyJim3/ALfYSZuNnijdR1wHBkbLrrDLobkITft
1uw0eFjcsOgnGlQPqsA6VfmC6ok7p3PGlWcCw0xFsDXybb1dZgLgewasCY/8u3kGqoW+aGZnsT1Q
7TjFIiBv8ptOleRJMGGqCRAOWt7vanTomk/eEiU6/o7aZnaaBY7BEuBdBAtM3/6+9oifC+DXCvHC
wll2ufxCMhG2FDCaJ/z88fqyFSLQ6s8vjuSMAOuoEz2036NA7e9mWGIgjoZ4ghuC4CiIeQRYTt7N
VChSnYlwnfvjbyYYlaWMoHTdDXDzWUe72jpBCuKbatBDYKzvDtsoupXSBVLIuKoWhBepLW+QW/z6
25N+50TzHqoLfh5O2HjQrMcfyaELQbbBazWC4lwx1Beu9Qbv0LPIRRkcJLJqoC7fcQzKhiMw+XdV
GpG6w5dA/gQV0btw+tXDv8333vyM/R6EJCGSMKTacE5LZXHdpKLkEad6qeP3IFSDGq1ArM1kN0TH
Cn8Qv3XdSdfFktZ6qntMA2GQwrXl+FSnHVxl5jAkU7ePHxe/OnMsNIpyP6v4RckfaHyCObcgpqJz
ooy1BjCMK4eVuhQB3NAp8Ki45bxJnelGVqN8ih3xgPiSyqf55Sd7lfJ6t170HcsRaUWxt0xmlHa0
5vwS92AbAF53qw+zf6D17RQm2nQeUfl2ccSrDlMjunPuPACNmFXJkt9iy6sQynBOu5QWjpC0Qlf/
ZI9sfJgI8eCeMPakYuEJhMzGyUoO8dJFI4sEALJndvkxjhUmZ2GROFicyVLNyyg5Kci5Ut2Wul7v
z+dl40UKH98k/84nkbK1zM/iuf4WmVdlRQpu4cVZLMJWCUTQQ6K7KE4cqK3A6aUBGApGqUjbZXN9
sFQCH7Jjf2A6vg0epXOd1J5rqRBeMmlFtVBLw9tzwuADhKIxFeKXeh+nUgLT7Z74rIZayyl5/hTR
CW1IIuBmDt6C7Jfa6BYS1CxGAbB14oX9ZDNUW0HN2cNZ/zNvQO1tnEfZB3XsHIRHdFYJWXpcocnY
kB9mCfkhJ8rMnHV84gePUmn1gF+Q9Sg8gDu2MnwZo9v97olcwhIQp6RKXdkv9vzVRCJRkwovEiN2
VJdj3szgIpYOdp8G9SCgqtXWkiJIfywawXZ69c0TIGISRCE6w3hrZTY/sCOwdKD4fqG9GcUMVDn+
qCTOOTmlVOmgOaYZj/v1w+oYa9jRIWt3y7Vh2w+cgY7YCuSE8CYhv3Sn7LC3XRfbhLHoUSmZjtBU
RA9D0OSOlROx9oE265zlyhCcIGKHVtfNOPYE/jgj+yPUeW0riRfg2osHkwxPFo0sqbrRhGIzMHaw
LGh/lkwsKiLu4vYPSiXLNcYGItORI955CRFFUKnMvNRbeajPCkejppRBVWB6YwpzfTGYhKEbbF5X
jBAGLne+XSxaeIpIeXjFFC9Q1hdefsFABAhxnpaf1jSyMy3xIxCR8WT3TFyYx/dsTZOBMCYJ4bqL
ZSnhpRxXkQP3a8N2frz4xB/hrb/DpxxXlaVKAoBSe3xICVeYX1AGYuyXYbDmSwiyUwNSWOB7ZvvR
Lfcac2QN3d5qP5opmzyOZw/Lx85ja30Llgz5N7TZAkzbJtp/vTViSGtvHxsDGvhF98uXUyGLHVM3
5CDgdsizLsO8+lOPakH/AEFWi4QHUuaqOXfLQowA2rExviOti9AhkSCbMXfalImDlGOLZ0ojiMW6
HFpluqgTZlYNwRNhQvaobRBgEMNnkvwBefABQlyc2e0doryxmpyOOYd49NkW0OhejMOu1KDpbAeX
4+Hua1lO7L4KVOBzOWiZZDKNTDJTwfQybgsTMqWDRlNU1Z+QpxxeSbPcXl4QR3mGwZZWHPSRg1Bl
R3K1v6SxK77lah4UM14etVyvmI0Oa2X9La5M8UvpbqS5vaUG4kIqqJgba/xoCNlEyGjAjBPSRJV/
a3gTgvKI9gKiW6AsMB3UvL452dzHOTRVcVrmDUXZlu60gKeKMDMM2BbRDm0+AP6YCd5YAskxLt3R
gPXkE6awR0c3KFx3nh/oaS+6rcEZd2jIVUylWiIhNYQFh9rAJDLIQZfC4gihISkQBzETgpiQeCZF
t5dsZo6mVvCKxu1kdHm+30NOG5tCaRm0qWDiGCZ9TKUwh0ykslikDIiF/PGCmqWaUzdCDdX1lpmX
kLvO7KfBr6DUwbs13nu9amDc5W4RlvFPONObi6COxsNWq8Vg3ps/UuWeFEba+qvzJ5pHavmwt0ht
W+xc/zxa2tpQ6i/UpJVi6Qxb0KTvkhAWrDrXG/UvVei6B6GWO6fT1Wc8yvpQm75UcToIQF0DcdS1
oSs9bZD9zaNUsCu7jajuo0Wi1mF6172qv5oZ0R7hYblw4/tjru/FkfWtjaejybjLbmC4ngOaWD1w
vJHm+rLpz3eTDnM0cWsIH6EO0X/uj1PbOMZTGFUJgvBkqbA0AHHL78NosNxXRxJIAudetgUDkjRd
DrtiwpLBfajRHqqkE7xfWvXWEisIsZeY0IxBtDBfQxlGN0U0pusSSycL3dwvqcounqAaLqUFxI9A
2egyaVPQanRTPZ7CuHYMR01GwBP6A3GwAHhChA5P9WegJowAF1TjxByQcN75cPcVicSjwMoPlRnC
SkIY4RIgznaKRmLw+jF7vDobacJlQCyqG04nY5aGj18tr9vN7i47m1X3NrQilIcVTX8YQcQfTvXT
7d/ealwIT1M/YSJIH7ghoxoOXEcFEXyiimu0esQjjgG1fqPsLPAHgbHg4+H0ZsHZ0+I+uK477vT0
fSe/R2JzSGE4iz8wVQGIFLKHPaJZTSZL9oLcqBTO9I2ZJ2Z/O9vu5+d+UTQu0XwX68iyeN4XZr1D
PJy/rQYAo6xOCpfu1VabTPieri8Vn+fiXprmyrDzVaMDu+Ahw+QzI83l2Vb7vniqCp8n+OymmfyZ
TLg7465OrYhwGg4PpAPVYO2yck0dxeicA+1gbhApt7vNuXUcAVWDtMrkFofIGdFRgC+9D5xy6ESQ
IpB2E6WooTbJqB0+IOQUWM4r5QEDQhLiSRvdoVbaKPg7+iuONR/OF1ocZ0dPEMSm5WFvKoTNAla7
T0oxnFRt5/IrLRzS1pzNRp/w4QmGRLKAndnj6Y9lCuk5HLiXTCFQQ6wM9l532cR4aG0umEu4vZze
XB0uWRVnh3ABwf0IhMP9+OP7i2Ex8/3g/P7uXHsurq/PGW+pjR5cuOWESvFjZUDdpmfWRjubS9+U
jfnzKcdGSe1qv2MhdnQh2uR3AsB2GsHyHGIqBe/BqRgItRSqR0x1W4uBuNJph3RIjFawQSONkmOB
W0HcnbBJXbORMUrs+thunzQULCmt7Y4RRv7KvpHAKCJhtLaXrFBq5xJIjiN7zjlV7aRqa/e8Plv8
nGQgSXB/wFSxDiIOCP5q825Jv9ytfGDJ8IJwykWdVnBC9nQSTgWVRkJOTrTRDAhPOCPFtDFxDVUM
Tis1cT3n+izNIrsmVAy4xxO10iQ2DQAZAz3eXxw6B8FFyBBtC/Hld5Zf4ZcOMaapjHHCCP+8/u+g
4bpMdMG6HAjtsKTitBIipXhahI07JHEdmLTrGCJv0B94GMZXMzIvLfpOxUrEUHPxBCbzQJzXJgFR
hribzWm3+8VBX48QSV/EWAHsJzMiCt8qK9/d62W163gAPcyXuQMJXcxvyVNcbSUrnPzus6nOkg2C
+Kw/jjCApKnuDhXZIe/qSfPOcbIn7WjoMBAipwEh8WLohY8qRAwKJSA9PIG4xTNLhKMTDnQCiKVi
1yEVecYOoAPjNIySvzRQMjia3pSWHLFwfMJtHqMxV8UedQ52d6sZivLlsm7fQGhSM6boITSD2e5r
b7eIBZ67M+0pbC3zTBFCnJATjYz4qISYFkcX1VmgujMxV25mf63VWUDdDSYn990y9c2jdEltAt3z
tnTlDDdSh79YNa4mNBvxmA7uBAfCKEBzdDCPve3hRhwchJcgZmn7wwYgojIkoiGErPAHeCU6qJ+M
cADx/am72Ya0eCY0MOxLswC8kN4guB83hT5sqNX7EJGnY25ank7Yzv36MKLO9nE724yX8691dni0
/nT90doeIh/2Aa02IalVqBGvWTadDctdANGP8LRbtHnS7zESBjLefLyKI0egXyFhjJGAQ6H531iS
+8YANwSxkmrvuY/JH5OE90aARqCCkdjJxxNkOjx3oQp9kidF0j5QxpKXsA5SUkn4Gb5DluOFKkEW
VkX2uGer33A/sGSzvTC1O5+unra9ShbLXUrf2r11xB6KtHsDPKo57HAFTFjmpTHTHYR+BYEsnfiA
I5FGsJWFcFUK4pkv8i4PHTCD6Ia4Sn77VYpbsgxVJd0pth5XqaMrbgizCSyjnO7VV2UuyocwQkeT
EtqBIGwmqGGdfnGoNvT73uXpblXGRZ0A0GkkOxhZTuLuA6R3OOJyYOY1LchIsDWBGyziYtDCOdb2
vIU1SMEMYiTZJ5EY3c+n5B58jPtq9WAmCGtOel/AY0nToYCPuFxa/4ZDLvqOXQstTtqsp5PL502/
80VLbKGxxxe0txPGsTua8zePJAQpuhtVbT6AyGnzgNtJkj3AhkqW4QfHOWUdjgXX+WDIwpKxFoB0
lTord1uNA6nBR5m+VIa7iYHImmpNmaXuh3e4c/qArTA+RHhZvo6SPJhsWMYaZJbdMz7738JMupAj
+Qrqwww4c9cRI+EJV+BpaN7AboDMZozkk/QBUUuvFuGPxcPJokyZ4MHyk2rM+DPtT6YPKfp7vC26
rDWWQTLZ6OjG63Kavftyi18W24/6eNgYMkyMVEvjHTV2vDcQNcaZk93JkGOWJgzqxvhji/kGm5v1
eLBamPlgNrcr1lhAeEFMsr3ZDyTAD6vrvz9vNJgAbmedhI7SRhh3HXL0Si1GXXlRGCWalGxqjtgl
OYYAMA2sgA8MoGCefTc3QHB4ArMXRmCW2JRImMRYrllNV3r99RdW4GKP/UQq9PBFDUGmIPze8NO6
NgJYJ/CujdD2WDXgaeQdAvU0r3KsHTAA2LnJ6UyT6eioJzzhGJ/+82bW+VLmXdzEUPcgQOsHaGRi
Ic6QDJfjjJZmCauWZBHDkPcgSHUGNCEt5+CmqPu+xG4LPPIvOj7/Vm42NCHdhRLxwk7QvgjIY8c6
VRDo5LkUbVkZNpxy+lSaDYiooRx5E+y8efzk3gzUhMq249Kag3iyEerJEh7J0HiIB0NkvJuCgkWM
1RL4sbk7uep8xh9NbpsOln9fqw+OVg5LsHrMYw7ZcNuMJ4Px0abb3fh+eNm77c++lE36FqykGxQD
N0yER6gKJQ/6xA7EC6iSQUH8aLIBN3enCCWIdbaG9EzM/ujDy3PdcBXG+9PN5zvODo12AUpCP5MU
BPpJzmTk/SGcfnFdtyS6ooPjfAaT1RIIxLH6IE6BEcmQUmht0wHEpCcMONAiasRSGmI5vfuw+1cV
UGtQjQZLNOtkqHtnQd49kU1hd8muuSvAChN5tIPqINGIM2zyLqEHbxiCI3ZW0wsbdofM0QQjtDRo
Zz7gprXN0+yLpvShnW0+iymky6YbHImLRhfiWQqhFt5AkzNGYXjCWfz2y9lsuCFzhMc5Bcc1JA6i
LEgnOowI/IOPrCh4wvHGkIAg5ALEEMScEycI+/tln7fl3/wCJC+FZaKzAA5riGXqQFrJ7FuGpvTD
lbbxBILp/8d+gQzsESogxkzMK+ahOt5Sf/urq4v+5CezEAHhmmQn8HTmojizFq7kuFzeODg8CDL8
D//jazyDmDP9ZRLEoXSAbGsIKQFSgda0pgCQejNcfl+WU5PxClIOb2f7ob46aUMtkY4FjkoIJO+W
LF0tAvAKSKZAYupGo94WO8uTNSS5c37pPJ/c94rQRUXVNU71V6VrZEARh4rg0Yirq17q5fe8TA0M
nvUGEkM2/LpygbwvI0TVyEE47RA+C2oR15asSjqj44YVnuMtChZhQAig0z95Tl8rcacVMC5oiQiE
XnZP+pODeXA4X/4B6T03G44zipHjAuuJhhYJi6SFoVCUixhNXogWREXE+LCdc5rqhsxRGX5Fa7TP
N/k7KneMGZEztBE56c9Pbh4u3rEb4ozMI7uhN2k4CJ5TjEd0Uo/m6jszjnicTpe0Pwh+zFvyqfXZ
ehGHGodeajbMNkZ9UNw8TwA8VYTOOabcroOoAHb3VcsBbVGcl9Yg9amlpB9iHmd3f/aoK7mtJCT0
IfogtuhkJmhSxWJocW8uN+dwH5xoKMmFyXiG7cyNhvlYBJ1zLTyFCBVsFuxZa8+KxUBYsdNYhAln
VoQek6vPE5lW15sywfEOXeIS7iO66BjjPqds9rvTVyfLrrDCb6470KWsgqujOtQ5n6Xy0d+Tr9O5
tqWjaXAiIKqaTQUOg5ff8WhdpNcP8RoapTY34azTUecMFVgp+SRqK2tD6yP6YbUnh1KCQoYg+ANx
MgFwtgh8roNWx6KQyppH6ysNCUtV1bHxQsaqqlA7GHBWPiCxbjFVkREIyhvoWzTLoQkgWu7NPIht
xSCNYTOvtPl0nyRlAaky64IFk4h+eIe0x7tNZPL1WScw0RkDTW9yPCS0emF5jM5r+rLkYjJowqSM
yWd4vEV5OJkWybK2CeqAWteIkr6xEzKYTGoqwlQDWTZcUVKPpq+thYnkxoPKBykDrqxrcqMRezS1
XEbkqeuMrekxurvqU+MNDdwMmBhAEyOhJg/oMEElKvw1TIokUgjEpifkDTqILIyWMkMKKXj5Vwgy
ihPBD2WNQfERfabxcNB0p8Pj3XvNYs2ZR/PJF23XYfM4dMA1w/Pty1ch6D/IhAs7CR9nq+SvMg95
QxvgiRolq2uG9tYPN2eys1aa1dbmcn2AH0LMNh/umn/cPLMuG+uVtG34kwgZcDW4yCRYh5bwPujd
EUuJvWWxpYAj5hZteAPE8GB3u5nGsi3WCaND0mzkm6S6TntZsGW4x24MMVLsCVihnTsXy4aZbF+I
FZYFtobSYZHz59X1+WUv+DB0vCJ6G3Gd8rZGqL3BatpZncNk5RR7Qon16vyWXujABoKVQWbP0oUS
0qetkCL34OZ1/E92XNjnLxqWSQYaGSqUuqNO2kgZVB2rXwA9zIWeqylDt7EjC3+IYRiskk+mEdD0
sglBGwln+bACItEDADoAUAiXgHojkE5rIxIJAB0bSEZtyzvHSV4RGdu7nghDLIVkjxM/+PrZeLwA
8DVigYRH7J5yS88LR/H39Dq6Dw5d4rSP8YKF0lHVtbWg+mGouiWm8tjNp+1Wa+BFqxb0Y5tA1aqN
pmKvlHzXrJltGmaAj+dAFYkn6hgcSMzNorK4pTd0l24CBsOdcZygMUPi+gOO3jKLaWcIwvtMPr6M
H1kFEoE3iWBF18iVS/N1BiJNPNNCMWI7xZAhSPQpDZuGLhhWVHdbAshPcZLAaEoPO95uTZ05WVMI
JhnUwCo/zrAhQRxKdULRHbFEpz4Jjnt4OR8X1PWQWeUlOI5MAp1t7CrNtcYKlJL5WH4SDfL6mwM5
wuHavlhWr6ixcgXYQfF/9uSaDWQkEE2YEKHxIxpUytLq1LYsrI6zEJmN7WMRAErKWj1rHnGWB9LC
IfH7dEmIrwFx/cvTJyagB6fdlWwQTzC4WKIXLZ8LgRfNW7rF04fFuNx7mUXgrb9WZ6RcJhcL3C+N
aPjAz37tRMo7VtlEu6kV33iReeqBVukdE6Z/dGY4JgwbZekYcJffqDvhxILDWa1F5+Fl8Xg3ar6U
7dfUIbWUNcyn8QG65oEoNyABcK/r3HoH/7ZW0cIbdxTwtUpBR4ADn0Yf7v4mlRJ2jiQiNL3YPMQi
rc+y5BebqfoXJGxTmz3laJYUBiNwsgUD9kZC3cMHkXGjRWL84kxwjRCL2pXU4to4H0eGTa4kCGs0
Bh/xs9P7likKHhzAL5V3BN+hYazEP7R6JlyPwoF/XLvJlujx0Yjx9XC4mD8/jE1DiIOzDRJNl4nU
Qi0UeOOMJwyLlCcPBmlEEXJ5SNjJ8A66J8SzNBy1paWB5a2GkYjJA9C0NgLkXoul9uXjbbqb4gd0
/0Ya6Wz1AHH7jamkkNwEng6uAE9oJtGxPmDwg/jJJ1xgKbSPt2jPX8Mu5hVg6sQ2YmaJgRG0OgzG
4DQcYCiewUj2ej2PbyTnlFHLogcs/c3JzZ1uus4PpOp1wkDUK8nzKfNvZqsdxbHMzIQHsbY2LNnx
vn3xaplncj+YjHR/nw5OcGQdSwj4Yy59a9h0wmU+zKCjckaT3vGw6XVvdjWf05mqw6ZmUXgVBYNr
MShcZeViBEYgLLiVETHEdjUeOLEdPqF5B/um8/Tp8SNP5iHYWkj7MA5rIZn4qedI2gqP5Jy0IcmA
KDerEyZOQZSPsLUSCQHSIK6ZnnpFc1sDgOsyCGo2ahtAqQRpBkg3ys9Lv08k405uO+WMAeLQB4lq
uP2t5ByS4aGcxxAXCEk62+SNguDIsJ0rA/x4zBfBKQM6ninwNEEoZIsnpr7NwFDY+Hm/lISsbJEO
e5B0KL/FcPnP5f/Nb+LUcSn16CtIHHnQ6l7Jo08DtanmiSNb8XRE8LTuthED+0sC1FPwyBFIa11c
HMHldHiBQDguUcCBKS4Ih8UFiNAWDVRHX0W76M0Yli3LbkycX2XZ+7q/GRXsjT7qq4+/dboX098z
8865RTbzA+KyOG9kA+dcAVEvwKJNaJHgBmsAXoAbohCOlu6mlolBWNgkucg4vGQEbun1zm/ZvTC4
50yzb2SODFFAIyrF9GJ8gqGIR6m3mNAjSFLERXBY4y6FS2QN6bLgX2ZeSynSIGyVRc1ocD/lKlkP
H/B27sGxglySH2uo3kS2zlE7SvuJbhqOORp5dLy6rrNZLnrD4XMTI3WITasRrdoJX6QKmIh1Dp7I
E/D4XGW87BzBoVMY8UypBLEy0eKLkOKc2yW8+2opuYrFLcUos1iGX1rC1kI9iaDFNwSx4O5Fv2Vk
IcKFo+MtIuCWs4hAtJ1qQUvbufzN8gd/mG2MQGn4Y8/Zc26FjIaN1+YOOGXTv1DHpfBVnb2pC0Np
5NbaIY67Z4XmTEfqEcnJJp/hSXqeIQaJyDAbjqeDbkiICUByEw0zjKZHtcRxEVbyG5oa3xQSHq27
gT/mtGHv9TpOTjbkcGZ2V06bwatFGJvO02X3aTOffvHAgBmNL8MqQFMf3pjf/oNtRihzGIBXwDYn
gEN3gpltbLuNdTiIA8IjyTUv/3p4Fqs5aDkqJJhaqdSj5viGLvJ0dPMaSwlBxF8ac0h+vWs+3P3d
X7fFV2xFBYxGhJBuXTQlhhcPuulJoxkc4h1CQTHbRXMBVepWUyU+j9abr5R8YNxFOa4fT+87Krub
rGy4lrfat7Zn+HLOi5R6ZA5EwlHbpzYCg/NYGD8aJvQ6Ch1ozWemTy0IF3tfi1M2JPFESMrfUo7C
3s1PkCa4UuYTOXxeIkT+eUG0djh92BlCyKKRcnbx9yPRyeLi38/DX9Rf6lx9nCrnkp86EGfEQpXi
BGLxTGhJCrliAABvVDd+RbSQJBS8bMq6H8UihfzEGjtLGtXTlnM/+guWXycLlNDHwgMK4DII+ohw
1zk5VCYZ16A9JbYdOQJxXt3iGNJ0kqokG8OOH3wTogiUWauD2n0rZnAs+XWLY+OsXMkNnyKXntlP
QUwpA7GwGBa+X6jTbg3Cx5wjF578lmz6KNa00F9XmCMIlp4qEYnuTofO+aKmJ53NOSeJLpYqMO85
OkGliyJnYV3khG5SeYszDmTehDOLx19SBfplXfzsehlcn+y2mk+haGtqF5KDKXZAqg3kx/qSs+vf
aJk5i2/anzTT3mB0vCZqsXjsd7o3180XT5619SXkIDNAaDTc/bRuTq1UIIrbT6sQoPUKCsZaDEgs
vwVHZsETQa4VBS2hfSb73WxlTXxKuFRbS5uAw7mG5uUCNbQHJwPLIAUPtGnuddqmwpAN4YbPGc6A
F1JyweXZgnDEEbMkp+AP7RPCKjAMMowPy2nrdg+LsznPhqaYp9VnFaukQVmncFa+eqc1uAWxcRqq
g1neIftbg1PwwmA6YSk8E6jHJ6hPpsu7q9HTU6Mp7fimrCtw0x86g0NVQxBT2NCyaFKbyPjYYTPJ
PywnD1GUdfGmZDxoMtsmVN0ZVlR4aHHOUmXVI7qqnqBq6kI/09iUKwqMLk2huTs3pnbv0zVHK7S7
ARhL0Mh0NPlMZagJUo7ShJBQBrpR3SniRkw9qd5q4YBIaGPVRUoo5NLUMj+Wc14YoVeA549p+NbY
FKffM+097XKYxOB4inSzw9C+vnyc1NnvY9F90GSaCQgC6Uwx0xApw4LBx8JpxaohIDX2dZ07ZIJY
Miywd4NYajKDMG4dRSeJH0QRmWhV9FAXtkECUwsER00LebpoJDA0Lm2SmDZAk2RvZ6bgGEkCcHzi
ywUVDLHswKs6rdcn4/VXap5zsd9Qmtot1O1jZ9KjObo+ebHsdrbzxWIiI5Ma5iNASE19WmOC4KNX
rV4NsoKPJUY1vxaB/BgWZvP94er0anciRfjwfPIwP+VEzaIO2VyHrpyfznXoe6zylgIN9SjpCRuI
uscHaEfdQy5bL0CLj/cLoQRNE0MoBjmMQwLMANPKRIFM7GDjinM/2iRwM6k9QNAFmbGKM42ASSbr
OtGpJTDIAj7wq+H7Y++9o6PONfauFSEDVusMGRM73gewWPWfunc3k1HIhvZ2mkRhlgc4Io0foQUb
urY6+x80oUXE40+xX8T6zRBhodLTRJakhHIDgQyGIBIcQ8lL20NSY73VhtDDZKD2IQxVfyQtlpMC
WSNBRe8X6Lxe0RH3/1XzDIGh5qu08BQtwB7Awz32JE0H7zQ7b6msPmLDjR19/sbHV0Evbu9up0/N
moFKH+QYpOBrPkSTCocObcpAhaRMygrkMG66lHWdPEAEINVvgrRJAb4nxfUJhzb40WpMksJCyjD1
1WGgwq24qPNE8GzTAjxVGLgJkQhC0rlfXlC1lg2JRwwwiUzheAUiwUCBha3cNpSpk3cbjF7MVhyN
wrCoZjKdIhFjDt84Wsc2eX4arR92V5MvZf7Pusp9Ytc8kDpvehfd/1HHNBWoGneNvyOuZEntm012
2whAAqYCtCepEMvQyUiyat/T5oOJByRAudE7rANT0MoNOuKX5kLotkJGdWm00tNEA1rVWba8zkGW
AQQxAYHg2x1zwhritMPHi+it7nhMjcf9VpvvfpKw+pQO8UUdNRXeWuWqxFuS6kfi17GXisIOoGWH
bNoa8ADskbzR5hCzhw4LBjO7HEGoyCsgetRE+rGhgWgeNHdcFcG9ZjR3Yy4t6HOg2PBo/T1HS1+t
H67W3Z8PLsmDvnxU5ItJMaAdhAYx2/A2GmM6F7pQgShuMYfrOPOX56NS0VFyeSgkCPBIVZAisRIm
stydaiFg3ZYBw6WDpWhrgXBenTC9o1Pj4wmylzF7Ea/BX8vbGFPfDO5/eZYBJIWObVrXXrSR5eWy
nK+JWSTWbB9UDX/QaMTAh+JI8TsdXjgR2mSQMGZtC7c+49BAO8dxVvABOQqgYPqE52tp58WDdS8w
bGtu5XOp6iwmZVUEWekxac5qDNLwxw5UIV4pNzYWSB8EbsYfuBzEmnAwO1Sghgi0NygYtMz2w9tW
iSg9GQqowZg5A3n58HB3fjBNbAGROJQliqAEtDNuYcAHzgHymNcleX3E715cx7csYhNdO161MMj0
pn/6+LjSRrFIMeYE2M+/0SmMJOcPAGHHmBUgYPhpPaR1dtoz7+vs/vAt2WNjWY8rLbjPOK6Zb22J
uL6cbZe9WbOpshfLjqS/kTFyJIkKV0cc/YRY4NrS4EfrW6l4La8vwyksYoWdeIiVRqmAQeCWZP5E
8JSD2b/xm1yYtmbyDyyFp2C9ZkRsWBXozW/rtU6ZiYMdrDvNovhZfRoxg+EDYn+QWOcad0yGgoWy
vKojaHUmxwxi7oOWfoRoUDEaXKhlWoLgqE0uzl1//rH25FqSQ2O0qM9RMxlzlzGq9NjqWb0049vN
bLz5pahPnTqEGlxNrs/IjVpU1rfRhEIi8pAQSvJoJgQhKGGA7udlk0swojT39UwjnqE7EALzAmc2
SNIH9bu9G62K9itHAcfx1hDEjogg6pTIyq0Ho2O0RXR/yHHpUSrHo9HPVKfHk7SsEz8VWT+vSojP
zfPdyX8uny6cBtAdUxLWWd38uMBxJrw8KdC9GglwZAA436Gvo8hud+QVZQG6CCBtK0cfjfrRMmIe
cIQzJAnlmW86caCGRkYn19c6l0WPdXBE63UmnX9VI5b4LiLBcM109925NHRknTWzWzMtzaqGG4Q4
1kS2P0ZWp53zzeqji+CBNhqunG9YD1hwQW69GiRyRCDmEDY3GsDBEdMwC68y1pPWwHmbeSIuj9xY
xr1l6+74o19vJ1da1es8AJVAnbUjOK9cn/Fl3jg5x2Wx/gm3XBMMRxaEDCNhVzKhjCTMcNvdWfPJ
T7zELdk1EqoKPH61/KXpdjSRQqUYLkdcuBqtu1n1djG/GHwom/aa9oV+0XEmr86oYZbO2TnK3XaN
vVs7HOpqLPvUU+s8H15aIWaapEMRnI72MWV0vJxB611SuRnFAgXLcncZIkzdmuhKZBVDpb1fNvdf
e/fd0jGtdeGEgTrmU1/10iA83BPSrND8nsXUg19u+6eLrnT5+pbV1q4Sjc+N/jG/+ZMIFIGXYYAb
FWSvrmLYaqkjDDzaB2VtTQ+sh33WfQo2ENDfYWxb5QPtDcTphC90trBqMYDYPC6Q1RvobOtv0rIF
Qhy3C9k6xGz65vbk9otbiIRuFeJ8+Gh3svWhZ12mOryPjTSJ5KwQCRxnpIwN8kBWCOfWjKAkpmjf
yRWNXKy3iArxnk4bXs5xZrcg4z+a2XfW2B6VxI98uBTseza4eyK8Mg/5ApQy1IkAMQxOFpr7a93+
7RJTVtJ0ibtXjNGpB1RAZmL2dNKf0jlSoWpDS7BoXnU0a/q7VgmzpxJtFA9OiqoBAeZiQONEAMEo
dDSuHgXxo00zwXBqqnUSN8nkR52l/HTkyvM+ItBahgiV0GZMqoIKKcQ/opq5shq08+3wbHnFonwd
OeW8+9Muij8NxGUGQFQCvk1QKpovJ8lV6ZE2r0gxHfH9AfwJkG+NGGYYfw9Pf3W4WZgU9Fe1sHne
4djIlm3F3SxlEIlPDP52u/tJ83le6+PMGGZm/LksoZF5b3jmiX8Ig6OnQFWFCqCAOI/fYyvqZolU
FCB2rn/wRPgqj8CH5084soxbf8N41NV2PutYZyjt1HT1+icrJiGjAUOd4aybo4FFeVrD4m0caNx6
EJwNwdvtOf7Fp70aTdlwj09YVZHlKOQcvqOwcnc/jf69uVcwBwbieDNccADl9pfH5mTCsUwxxIcv
iIqVXTXPaTN3w0SxNuTBGtR3mwKufrMDECKb1MZNfFMefz5twdaIBtwVXbSyaNeJAglXb5Zw4kQn
NRPWH+pcPO/O/B1DglTzGRR50sEwiCVyaPiD08psTSOrpJ3O3wSSvj5xsKKYTFb+ccW6sqk2VeGN
ZAhErBP16up0wYmqt1Qnn7IwG8kvU05wfx8cJN39l0XzYTt8PkFoYWp1Sl1AiqCTKuhLxTGoFNnN
DVBOZ4ngQNffPNxNAqQKREiAlniyQ1FNh7iEwsQgN3gbGiEqCM6IEgh8OP0vnw7N6/dEkgK8PqOF
LmOaM3ZxstTb3Egt1Yo0VyYEkYu2GkRVWIabeXIles2FYHTK+BaIlwOBq5GoIVUkyh7jGoXDY+rn
evDT6O9R6j80QkCeCbn71Ls7q8vdQr+W9qZOw1HzpotVi+uAaiW6uIxM8NrOKghI0LyimnD7o6xg
O6oP2FmOf95w7svdY7n3E4K5c+dRhejtOe01a5JKnVRBpX5cKcDO8OIk2+7hLm7qM/WA6cgFeQSS
fxfHOLm52TWF7dww4QXrUEJGQGrOg5smmGXMNZJ7XrokBAR5DTubuBW33VGlRDy6GwiMQXyXWJu/
N6vRGanC12JTEsw02zjx+JwgQxlxHwE2sX2MGKrfM19cr6SS1RnYxK2lPFw+Xp79pxyqtNzEvDHv
cbxTb04/tQ+GhUTLupg0tTenbPKtLK9xZ8l5MIzpCFDlZTP8VF7F2Mv1ZqaFm47D+w0nmcsvywUS
0XkH+v5Vrr4rdz+UXvr0E9ZUc9E8J011j2YAV/MJx4nOBqOfPZ7pLmpuU6MJ4tNAqgEohGrxs9s0
Wqt0+Bc8rl96c90TkoiDfwWrLW5ErXRwdHK3mbrMjPMA+7KIOBYWQgtsHaTXLG3TEE7m0fxsiOTB
4TgQ2Pn5+cNkJ2Mc3CrRUNwVQylG4ux8z/PFuFmshIUA1A7Qoxc/Hl2ZHt5x2ExG4zhNfDTpj/tM
eByfuXTNJpvpZX92IzrQmYYHqXhqPas/kf9H2Xktt7Er4fqFDqsYhulWsuQg52Wv4BvVCnszSaSY
w9Of7+8fAEf0OvY+VahmDwaDAdEBjUYP4N6no+sIl7iGPY0EZ0qpWaW2e8nL4Mk0CPes1CEOXhOC
PqfDS5+DuNtBGBikWlg0QDu4r7kHbggSFAFYe0AFurpcOtMQKQYBUkA7FtPRRbDB3e+CsYpEL0uk
s18SxLqCTgD/cddzqu6Fa7Lba3fYSKnZZClv2OnEJ8M11+S8+TQ8jbbVQ3ZNuufp/OwkoqfN7eTR
u+AkkIuENUDOeR3vuPxzOdOsm44uKQ1qOiesCJUpCeRxoJFwE4DyvKHehiUoAkWVeZbLFZX6Bao9
rA5DqDcYdjlky0Q2YRkzTVtRJm+vCV6j5ez1fq0B0QlRKrjI9615ZFaWQ2lBNPAhSE6iZvnwiW9I
7Muu2YbUFbUASJgM3YerzvJa9suUszMRTTPEM8gc3hLamBJG9FLaPqLK4AsSgsl7fswXF+e8Eo4y
5DspIopa/V6f3dwrBU/U2GI1ni/Hjw+Pjfdy30ECs0XNS2b6GZo/KGXEhARCnETU8HM9+zgpGz/+
9cJJ0A/yPKNimCvIn6YdeXJus6c7fTX9VWhMjYv+o4tNNPexe9y4RfAcl1LvZfVwyB+ZEr6QQo1z
lj6uF78d55LF/0kQL8JRoseJdmaNgLPdhx02y3re451q3xvtV5tlLKvTl3Jg0r28zN3vcGCPz/Tz
oo+9VTynHGYYkULx8fT0NTuiUoSEEwoKgAAvkv1XKVoIShEXXOQUxMJUiIEM7Xc3g9f8kiDHqMEW
CsyXphjevb8sSoOH6jMjFLIEpWbLze8QhwsbkbPhvfwPYWNCjUKWgiT9+I2b5ykLJKmrSi4hj2H4
+Y2muLuykGOSIRggPxGM59vPmUwdziBpttjnVBtUPidTo7MYVNvWbP1+zRQkTh6xaBgWgtHlRUJM
AahoChixbGQJOSQ1eY4VCgokOng2wKE+1mR1mETiJXtfMGBBLs2v5DiqKzcKhX6jq/ktiY4GB9bF
hUsnkyNpNzq9GAsgSRvFKAUuWcnLbDYT+qOhPsjlxo+7v83+n98PWO1hNRj2muioNobbcwL07/cn
vPLr8VtpJiTAyd5W8PNOsu52TAEQwzgC1URIe1PVqaAABjowtviKVRHJz7J7lwdC03OPix0KpotA
qJEck7VAagYHTv/hIKfR7JAXrqEpU0JRKgfCgw86s41MEhMcAoPMKry87GVA1yYuVzenMYWerSer
pNQjeGRqippWWIeUJpND4rI03I0lk5wYep2hEVfnQUd0FFluNFD4/h3lm7P+azW7Fj/FDXIoQV30
4KjiNI7nykczYn8zEV2RZsf8Ye2RwBXJYVnJF25PfbPKSybNVe81b5RRFxCElxqOZrEOqglv9LAK
xeI/sGoePrmxcqD7/vo44wCLml2+f2z8OnqIgAD/jcnVcaYFfv8vIbzCXcWfXDSxxdvvYlEhWs4L
9yuqiAZFX/rfpw4ZjL+pSW59Dsscj97O53Fagg7uKhMDz/3DQoUjLOmG4T3E+VxzScV0HQFnb2yi
FGaDbHW5OrUZSqqPjrQgel+07jbizz//MCp1B6ZUpht/1+0nJ5j3EMf5Up26oBjbXPjZOkwNKG42
dWAwkLVaXCZa5L+aTTb/61b1kmNAP2r8J3QJv6lHf2DjHSfM7f/T7LHpjN7sap7BpDSzZagRK0Yw
1RZO//TFlg18+m+9gCEGhBfQblepP7B/17hmEy4yeHy/0AbefIWWQ9VE0dDX5mzP/RKNYXGdbhIh
h75NUSH5YS6d3FFZ/EQdLe/Hh0MxitfEs4a6ZknKuLW/7mx/WTdnzwSOd4mOte/g6mSiGaW/CsJ/
BCcZMTTnreWlL9kgQSvuke0OtakmmBeShMRCy3RXvXzaXCGcPJjKETipsO8YoSKKhZIR8AItnOtR
6wIyRpHjscuuJnCscUYt2eQ+4Z2Rilzftsk+72yvuutfzzZ7GtgOX2x5o2j7u6HchR7uPNDJ5PCM
jIlj+qRnjGrMQ6URNkXkNBt3D//PveFZJMMsXy/M2eeGtYb9/pN5Q35rdVvmXXCxUfQ8QxWLlpa7
In1pdhUmM09V+8+z/XwUB2wvHtkqO4aVUp3rwqzLG9oPji9DWcNw2NsWv2ByMwesQA3z24fBm8K7
4sxvvk3eaTb4vTVma/buG0ba72cGNPRyqFlpXk4+ULoj20BibE5ASqbd/zMuyEOfzQvwWnSQ8/BG
kK2GMJrx6gbUfdCyP5ckXlqQ0ga9OhpDR6G6uAQBJhXu7rNEApfXvbY8ttIGTMPE+VmXiMahTj6v
Dm+5wOLS7drfbR0fbk7bQXof7zgnxPG+9znFTPqdeUZkuhE4Tvg4OHU2u8EWn3erX3i73sspONJg
8XoLkt2eo03njcUNCNdhesOHA0Xt7b7sxxES5/HQbOZ3qdmW93rkG2dWcHIF97KI68Vo4Fgn8Uuf
aWOsSL8UhPcinosRY7+q3Fdvmof7azhMrwqem+2qO1oy+HPA51n95fq61WHw6nU5yI9eMuXO3VXr
urPCo/FQ9RxTUcw8RjXo7qddHNxUvlxep46UsilBI0nKtLsIquc95POo7Seo0AVT8foT/McuKxTr
a+s6enfG7J4fHhJkrT8UO8/E2KtVft9y3ZQBAQbSe22yU5nbpXsyFXaTORE5Bx2MRxYVGM4/jBtC
adh60v98/s96ddY23CfVXzQaLZL68ouB5gxYCHwxju1OyhM87dulHJflAeF/zNjQAcakQDUNd5y1
S7SMv1TSuorGuD3K1Zs5mIg1kqa7H5SWu6dHD5MPISylKX6ESz1IXMdWWsds9FRdd1gXzvQ3wtaP
aZeLi07XZbweqNY8dyf5/2lRh3La2L2ukN34Uh9lIycdfzXqvuBILDIX/1l8ZWD/ddaaX81WEaBE
WzVxiZgptxuetmqCO0DOk3SqNMMIieT3DI7MH/T/afzi82Sze3/cDa5clCZFSwQL4q7jYSOOw160
kdNsylMVil72OAfqveFB12NEzgLiaFSjbcdsQeqpYMb6YMSTYp5Z+/gV6oiI+SVqD/pkOvnQHq2v
lp1u82rPh5r1h1WkSMNWEcDk6B2j7fhq0rxud6avk+5Wc4K3VvOr4VqtU3+4V5LeHKpENSVUj+GV
rlXa9N+SGRyVF8Qze+lhJVERxP1FpSDWimzY6DL5SV+lgpJRRH/GfOXwRX+9P/tCTfTAg45aA50N
iKDZL/Q1w/CfQi8eyi0yWmp1O7hs3AxHssVMOUQNC/Bhe7VaTT5RvRMvVf2DI5GwmZ+j8Yev6yH/
OPa385hMtxqhZztPaOO+WoO0ePBPtCe6FAuGNpSkhkXV8Y81MUKD87eeiBUTjRppqkTl1EF9YdQO
/uyi8f/iUs2msdXy8Klajb+lNmTHLwVoBTRKz3q6khpz4kkiy5qz41e0PU8O/jsa6nW7h/Ef3Ydz
XdTCI64ahE+NZCA/Ow/N3ep/xV8C2U2errqNtFOvtTiwjLixAyTSw3REw2wsxTD6abtueoJrYDJn
NVRi1C4Gr3CUxW4sHqsxpVeEaiROopT68jD+MGAnm8FwmtY50b0U0SDORDx3PDng26/tbbDk/t2s
c8Qsi6mvasnyQiFfrhf9p/S1jP9L3XqQeZBibPgvvIrmVk12jyZAxV9aMJYX+9t4gdi+xrHlQBYL
Dt/KcTG+QZ1G7GYC9zN+AHz9ev80f7fYTr80F93Xi3Ys2/qRixr8YIQ7+I7rmO27r7E4Hqdv72eL
tNlhng/7pbRhfR/+R55zVnk9lZ6+sQPP+rhV+BOXlAY6UUw5w87dYjHXHTrHRajGBUGqKo7l8XI3
U43RI4sC8aTCi1bb2e182EzRaH6xpij99eErSwA600fNenxMJ/Z4HsMMhJueh5zPudTUJCp28ygB
Io82bSG5W9wu4yo3kv2nr/+i6549mU8J6rVv9gTEsMjHFwQcPVWd+IYxljnSZIoXc5d5EMh+sLnm
AqwsWHS6L07z/jXr1lR/2sb3zjS0w7gfcd7+1wVSSDEc/PAE9RhyG3u+9p0Ayy2N9nW7eaX19t1K
uwhjRrEmR0l6xvA0XO6u+3yMphx/ou19vL6pnWmLA15A1TumXLzNpfxfgE6dbZxnx8zC7mMgUwog
s4w5IyPP6Q8fxk9ajWlWi1fbD+4Ew2V/M70e9R+uU7iheit7r0GMA6nEl7wJfLVppFAWterwZXJ/
u2680GKQn6AIf9MPAUn9ntcMqdz/9rs/hCN8N5986Bz2n9w2PRX0Wg+uek21XxXOjuu0BK8rPLjs
AN5nsHAjnSdcLkgT9tyZ09Fvq3kf2lKMlCiXG8YDvK+H+pilSZ7/gwvzLyG8iUe9893+k6tIt6MW
cJrZX+KOWeGuOz+f3sgr5sc385f6L986C4yGkGyEkbolgqsUpQh+/lTLPQZcN+cfEWVKSXxH4w+z
EWG8eUmdPMuT7zcXV/v7D4Mrrqi8OBT8Iv4o0SFieZrsXq7TpeTMH/4e3xyebmkw94GawwbzeTLr
rtS/839VzwdZoruGLx+rr1wrK6i3e5ys9MbERXDtpHvT3y0+pkJ+uklgnguxRfP1/eCT6FvqENKY
v3Rz/T6y+hOOhcY+4L1q6IxJhto5fdE+zf4ZzTan606r/2a37/1amkgjxDyrDdTqTGOnDSpy+qXq
n96cA7YkybNJ48oSb5i5yFfusawF+vjiinOm3jPJiUPp7tPthoMR+McmQuGVHZ7Yzrr3tmQQXIOB
wmVpOUi5jFe2dx+rWRc5UGwr/4AuaG9YXLlz41yVn4q+ypskkRW5vG3ZvdFfD0YVID+ud6vZ8fr+
8chHbrdUTs3u+fkyBEAlo59BClXx+Js9DNFIRlBKIaocQby+XkKhWLtcMWuCz/S2XMdp3Ht9YhKr
PH+kBf8tv86/qh57tWL5Jo7zzCyn2hrjeeKvp81xdt1qdKkH+qoglflPqeB0dkXhX9wCoBs4f+Aj
rKxbQaYdtmHBkaFHaXT74WvvYfb61J3NXzzt3w33UWk8uv+0exy+Ep9kHnj+Ot5IgBR0VPXR4nis
93Z883DY34hnd+8O284vh0nzY2fe+JXbfiv5uzFiM10vPnobGPIvKo9LiJhV66v54O2huiL1e9vf
5ytW2vwQUO9dQNNVq7qbHEdX1fSPXQtjXgVM/dX8vnUur/wnljHGy3ePzbVGW1fFy9Zw8OQprnMA
gUaGMxOZSw13K/5Eozv70n94uF4t9ZFbYtaHIf2YeI6yu1XrdBUjemlR+26/FHu659ScWh+m86H4
X9GlIqU5LkE228PWLg42Lzrbx2b7Gpyiu031ZrVaPolCrguo3R0796FtkGde2n56NZ2s2JJgtny9
3u5upSOm993P9AZNNwF2nD/tPipNpirj0/niY4mFAPF67/9pzEaDRXvVadzFLG59tW5qXY9pChMN
oNIWU/kbFSn+DUVvLW/tboithMWEgv/x+mUrDuqux5yxvWeT3B6bfrDnh3elqAVWTO/X6/n4YbrJ
n2+f+zLHmnkyA4xJijybjm5yB5NZEnMjXB3fOQhiginTv0zMaoh7IqYUKeIM3K5LpiWMiIp1Zhxk
NGXz6uNNq6v1Fg+GQLILpHfcWWSCG4JAPHAgeLKFgiXJKUQMm8JXcIIFGQSSGNctj5BZwHMoIUVy
WCAP0H1k/IRI3ctFfoKiek3C0ob91oAz19sXsRiN07K97S6ZcaFl6X+HB8LXuGl0SSIS0HvHR6Aa
pCGzQJw44JvBq2mlk4WfNjfzk/ZDTf4GnM4srJZZusgUS5Sx1zPUEIMGv4I7xYagMRE0EzBzZyLr
6tIGcppEFwdZ0HvWGV0vTuvE+1RaqgZZrKs3nlpyYQSiG4fAnqGCcMt7MBWqQ1qoDiSnTvX95Gr0
0dSf/bOors/B2uIBS7Nh6/hmE0pUpI4ECRXCYaKXUUrKgi8MsjXnKGIuSdqXgdJnNbG/mb4hw4kx
01WZnVR77PGDLc/n9UAICvwx18QXoHXJhmnYK7zqVa1Bs9fvxkE3Ncle9cfzLdsZzt7Ck2KUfKaB
fXvwx7vZWF4+u/gMF59HD9p/N3mjJNlmDcQXcpoviihDw8bh/ip9s3A5kfcWJAgrNGM2LOJl+xaC
WVKL6cpwQTdmyjxiNYQx0tq+2Hw1AQoZ3H30FwncWvbHfdeK05e+67zegBBE4hGJPLsIq+kPe2vc
Tp1ZRHXQVy/Gvb/4QeaABHcw0rjHuKSXwOF+dVckO4nOMK+wIxR0IbB3ut4OtAhlmUFrWn7OrnHL
D11detuIhMZuPEsQ1070spwoIZUOtmGtr64qIQDJsuLet8SYgz3HB993qpvVZH9r2ZgN3jzeKjdU
ap6ux++5EGyP6jMUo6Mi05APfZyRdKmjcvIGV6Ye8P+Xev32oN/ucuR6s1U12Sv/Yk+SVfdpuJve
bw9f00E/sDzJ+hASFsUIAi0hIQlikIyYogxzIKarmP8bHkTdIZIXfQh1T+2bVvbTijoXbq7QemfN
yXwEH613dMhEg3QshEE3Kzt98miSWWys1QwhVrk0NZxj8jnHOIQA4WsA0xRC1mc1YQfGaGaCcU8E
S/YYqK9QhJc6K8xyqFUb7n5CuJYi3Oti1++wIX6L85l6HAzEFlgXm4KsJr3VerTpde+0kSO0yHFD
UM+iB2JyGY4Ijp2rIJSEekAIZByK+ZIccBHu4rimWIcWYcNAYYlq/gHUYoZwBUVxgorY0InLImt7
vg2orUKmo3eQPcggSMwLxMkuP4tZIV6RJtMMKujW+gvQlEsfdmQbBXrYmLaVaqrV6FUEzISDQB7E
rB4Zaeg5a8ufUesyTr7f4ZS0ITv9DXqdIfuWXYhZY/04WG8H7epzOhyp2I4QBEJZnOh4Li1d4Hby
gyBXcRi66WRdmdafuVDJLkEvLPPttNhhMoE4WdRMEkuYiWQKSTNqLcJCRZ61Ytrfj9xMHH7pde56
QPKlNSQVZJ8LBLvQlwgWmaZWGrlq3kdTiHyKIYUeyaCSEQlWnvfaDABCH6gEAaEeCTzL2Y9pNny+
kzGn2bF7cTVgXOPciQ60u/jEpHPodLbDzbB5Z3OAF1miHM0Loej4QjcQEwpoBA0I3dTvsW52popj
2iDPoUprFGl4Kiv4JoMWEkJyLD7VQDv7FZUHAbAUSKaHex1oSaHLS6+DJFOe3lbfah/VLY5iCYaH
oNBxdKmSrTqPO3nTWBsOOhis0Zu/NAWAP+7wVkSmP1dpg+aAkz66LQFOG34eH7raz8e9yVOneUcY
5JoZJUoJKx5IZ4d60xmOk+7tkRmgc+lqFYpkEhiaChYOE8L97yUxiKJV++bi9CdFuOJmrI5pXSoW
Fskm9HP6z8Cf6nOJkWFFZwQ8zgyTFEVMFAPTYt78LwKiIWqz/T0NU3HEsOUIkknjsdLS18fn49Hm
04l9HoooQah9JxYjTE0TcdTbXFuIdoMXw6V8svKN76d7DV0kMgqc3ld3JrGJewGRFHKAonKWICPS
fJO/ITR3y64YHB7EEUKD9eymMyNwrjMcr6768+vG0xVlKQgPQCCQn3BCRAJfcsKwTag2ViXfMny3
U9pkOxwdD4fmXTqImHZZSxZdCc0htZOpbYglArW4C03JAQdKP5rMwDpikkotHq61zu+hLEMuoa+h
EC3ZanwjJX1JCL2pWqCpqct/s+DX45eD2kaOJt2/h8xnb+/ZQpQ6RGSLRgwy0vkoxQg1/p9VYevi
OEjpwgH+jh7mRlXFfrXPJbNz319M2JoMetQ2DrRILq+bscNMnkfT9dKNbLbODxd0v2FBoEyhz7pz
/CqaIGA7tnKpBRcoDpYeZ639QVFcFDIJRCziDgijMmFkyUcwFVAnsNH1dWIMtnzzw0f7MUJZrqqH
W5gZmZk9xP4BYGGlB9AYNWJZB11HZ0OgOeF5Ho46czuHOZD1FB9EIjmUkdKspc5kKPFCNOZMzRbE
dQon/URGqvblANXtdTr9YXswrCq+Z+CDhudE6U8aD+P9w+Pg7lk4H1xAx6fzIE0MpMS0sHKcLZ8+
zu5j5xPTRPSKYcuEsuSA24g/R9eh+ixbKRLAD1GplSaXWCCGFPW415z2P7vaOqQQb7H0Lq6qzdvJ
8On68aEdO+sEz5hJXE7QK/9qCwwwG0OlP3lrqTNa5KtALfcykkoVQhxGTt2wk+IuFdsk3sseGOqm
EnfA+UHm9Vw4pc1uyk2plgWrBqMu2yZTyPzMf6ee0jpuxIiFGiOP7g7RcQmsCxBTDej7JlcdUgW3
dDQumC3D5tNd3pKGW/G3Xcp9B0wb06R4n+Ru8r9fD4kuIUKLTkzhbClfG9T8uV/+s9j+pXtBXFGd
oBtqp5DeQbhqKF8aAoLOBTETcMvNbl6vlwrpIKnFxDj41000faAhIXDp34SmphK1Vk+sHtm54fGg
kAg3DQgubVGfQFJ6gKQdV513y9EHdURuCuWJFlMVVBdtCBBRim4YkT+bsYIW3XaQ5jE2sABz4ob/
stwNu/urIWFVDj1yQ5uYDHoshhyVWU+gcUeMOdpMP9AV9I9atOy+cQ8AXePocVnpWSdqSORI1IIn
lbRosX/8+3H5dvLsk8zSE3RGOMvdL+lhPBMp7svlFBUPT/Iql4Xl4VkR4Q+3qrRjsdq8mPWRyXBS
qvPU2639C30NMjvx8UUQvnSCy+m1tJYKgXqIH+7wKN+FzNQU1ZLHVRQ5l2tm+bROjxF1xInOHqSj
gfhv/XhuLu17xqb1vnSPln6Vqpi1GZizu4JnHV1M0ykFJKdqRyhRlhpyst4w+5JR3gHuS9oEAuSW
Quu4SP9c/3ewvRn0H8W7VAHkRavNq3HtxLfn59ron7MKdKXNvswobmA1Xw3yHsg3LAL7fVTov6h3
B4Opw8hVSJw6OI+d7uYFa3ipw7NDms628eIv1m3L4C6Glvm/6y/3vtyeJtUdv9QqA5h2Orm+aEiw
BQ2jTj2TJchsoYbBs9ymhkS2CKI9dd/onv54OBKMiEUVqU4tZ6cez+tPPWNuFYRv1KGpIE89ja8a
LfWRi/uJ9dPH5j1BhpSkT61gaJvbSU/NWgwg/Z78t6V3jaRtPijj/0UJp+gilemHol/Mq1eLdJ4M
r1AfRkyeRCBeVH+8ueveUYvZAqR+j0tqffjYH9/IgUxdJDINQVwdZUD0t+k0XQR0RdG0NABxSw/j
vykvIatUxj07VF0x47XZ3fzHIy5ZEFfHm41oQBXJ43MFuppcd3uRbS5lp9lyzpynHJ242OaLEQ0E
7ojSHbyzff3Y0zqLX0MngotVFDoXSsWsEtSlNWk3RGXC9jGjBuetSuEIAVKXIU+BhCrh11cgatXs
b5pDHd9O1VuYKVWYl+HW0/7rxL+0h5L15olTqEsNyB1Ravc7DOM1wbgxc/CLySQVEQTXxGGTdoJh
dmFnC5D8vK8LV84wYqgIMa8NYMcyUfRc0S4VvmvJHgGbvjaObQxTnEsgyXdBPCOhjtMW5TLo3DmP
DO6015ywuz+/rZTHMQoOZC8dlnBb+lq4VAnuWimynjKrZ+CpWlqgLcn3eb55Wl41N5/SRlj+N/yV
dZuvYsNPi73NNfa4jPOD9sYgnzfwLFDL0I0jQQjRHjJOvw7RlrkBYeBXDb6zmMXW1OW11MEjjcU2
hcZxg4fILQ0nTKj5wGgWudwgEXKtRmnC4LC5/YwI0Nq/qhqPU00zXJt8MAqpq1fh6g2pZ3X/+5Dl
5VRxyZ6t9l9p3nz08CXF4ty3rhdjrbmlaQqxdh22TW+w5Vhus7tA0TcIXYTxkcO7o4v4o9RO//FS
d2Qj+7A7h97blDVbvOyPUaKp0HL4qnNo/MqDTHeaS2TkNP1ibgNSiD4qjFgarwYxl+IGL3cuWYvj
PPGqvX487TkW93Q7Ow1B1GBFw9F82hVeq8UkyEdB6nS1hjpt9EqrMtzarZ5ikudSfjPdIQ4kixTc
4Pzo1n71hsZwg1JUx/v4n4O/Z+Iw2kGSt1msxwnXL7iEw4H8MyB/AKhgTh6i0tqOECpNFX7T+X3V
YX07mbIPdsX2d9n7GVW7PLAgubX2/tWFmDaoGdPxBwXgcscZanK7+77artV0NxRksOKDHfPrt3Vn
DWnvbzbaMIMHC+RZv1iRscbIUo2hBECoYtp5s9kRMZ1K9jpv/M+4NqLQU3eFIHo6mlZvYKnUiNtF
31MY6PcBqS7F6JlDDGEFd3mSCEqZayP2SIui2ddJ9uqBANOn9lXrsNHOT34WGCGlWqWmKhpev2Xv
qFykionbrXpvtYbHX4Et+hjTCkskjO7tbMKAHMyxmD/+LRHbzXGUIUS0k2qpAGRw37kr/2+6Oc0U
bNvcdF/z7uJ1IKy2TcTRYHF/vRxs/ns/XqrT5RxyC3mNpJw/Ji8hPUk2lAU6JfJA4n2386bcIZtX
uzjP6iE8ivz4IrmG+fsUJBdIggDA3cOb8eLEEl7tLX6X/4z8kOoAHmZRf7d8/2wPcurXm/waic6Z
N0I9U4e2y+KndFVnMfq2WvSvG5um2Midl2jAj2IP0/7kynQnzx/+Xswj0qjU9Nj4Y/Zi1al9DFpq
yqFt4bmZnF4MPqP5IKv9mTjT7ET7uUuzen7QF8Zkiy3EK859wIXW5diai2XyzsOgak2Xx0kc4SCj
y/EpsfzDJUlm0Op2KxMQayOmqfxyJYMnbEpsDXLCCPTqunaDlgFTfinNvAdI8kSYB3jYVg54tr/D
askmUf61wYKFosTnMW+MYp1oo9W/k+mi9SLZL2lru2euUEwYyAy3YdoASb6EhcyCXJ5uhg0xA6xk
aJ4y84U4SLpKBX60QIqxmVY8CouUasxmiBW36oJMPuQ9izMXJDgOuuM4FYzFWjJBcqSSucDe8J/5
7S4Zod9stpr9TkdnvnU4O+oiQmk6ak8eH+5b/fexv1veShtC1r0/z+nKVUkQFmICISYIsJ4wUEXt
jhhGlisGrSdyNlMhsFOx12Uw4/tOgSnyoYaxLIM0IyZ3gmFfQxsulZPXPuSFzV+S82xaPyS4ooQg
1VkBqkFP0w4EGpna4Habcys+t/ljMXtbd6Qz2FKmrqmkliXdNXXPpVMKJqo5Z01l84DpTqdzeYb3
jMaxpKh94elf88DwxWZxuxvyxdA3wpB+rh0ujk3Fwd7usi8Ke3ix7jXoVwOtH9cjkB6HiwnxhU/5
MDHaYI4odAexR8PCLVHOH4F5XZJ8yviu2cOwrjqSP+eCGUTpmDqFsx3ycSUBj8TkMjLqecnhHmtd
2rUGEkFA4ONmebUdakDgGlhHYAAvV0JEu+BBLPQedGSa8flKDEApQhw5jX1AUe1nFR7GP4JLIlNk
zEIMTgoh5vd/Et/WZYBhv91Hl1fEyXe7lU59f04pNsJjL6jdw5POkhRx4gQyFiy5hF1MLpDNixVn
TEcG0EiRWC4ttIircU/hmbUjVGXeCm4hNLTI1XFRhjKz9/tjOgYFKpmaJh6XlkwuhfD5DV+yeTlS
RIvwUCBCVVKhSqFNzVK2enYIX15Bjt/51/l/ECQIYukqlOGykAjEwsVyCIghmSX/f1pNHF5ulKfV
K/aKbLJOwtlXRDw9J9nuULGw3DhMP61RFpKjb9Pxi5bOMJADOhGnUMkIMFz2yJAzIJjkaXk9m2s1
wGNqLEIEWcPlWeRKoyx0gJJAp4sxNvSoKBqCZxEzkYAQiFv6sE/EdKHQt96mlxJ58OUmTuyow4Lq
YlG7FTKF445U9R84kxcDbf6VkpcztzGxNVdEJE4Jx7ldt7XACW8Ygqwm1w9rmYQIKuKN4gWHVRBR
ICnt0WaNDBsofYuzc31xqF50P6YBGcnVUBwamrt1REyTNXceluMXUw2icQ/Ro5DXT2ActCAQnoJH
J69yyEMoi9PierdUQH6Oz+e9Uho5uo7KeI4UL/jxgN9tfTfgdwZsUcoKHXsWtpscV/ic/aaH5XLV
WEzQa0yEaSWts8a2PgdyzkCd/YKhxJbP1UPoCFhs31IIPMyYVoPqap7wSJ7mucY9O5THhpy8Dp6/
0KD8e/W3u8Hxu7mT6Qy6NV9ZiSrYnvZYWIrINL/1ulekett1pAcDk9tkCxRRIanhoQhVT4SE2lB1
YZcpJRtXm4e3PIH5klxy2m/C/VV6B4Q/xn91jv+3Ie9IIWxFBAuCQFgiQSxb2ujClgxZSIYhxktn
vXv9MJvp43/MEe3G7mdAeUN5IRZW/LVwitPe8qqijXmhntS69TCwZEHvNyys5LAC5FVvJtBHQ2Xj
JaYT++s4QHX9x2P1+Tc1N6fckjDDkkKwxO+nLP5EDcjnYrhL8SZkcR2bzOnUBFfkWvL/is+Jc13a
PvW4uZYGuMWs9+M8aGS0mH4ZDXYa9MkwBCmaIiJZYpdO6xUXKrfPn+w5y4+CE4u+H708Hn97bLVV
W5iB3HUqz/NPwK1wjBT9M1ihzvhku7SM+yVOiifk1uBvO9G7+tNpa3PPXnS2+KrHLIMuopT7Sl+E
89Iyv9FRdgyl7g8g90rfOL5HnV2LszfOCrR0p9N4fdVY3FGOV6FPI0pB/UYO1zR18ZpABaOoUxTu
+pF4/JjEe6bjoffhRZ8VUOQ5CbmnPKF5rUK37KX/m1FKFc1qBGh9CsyCnw8o1ObSWcu6XAyfOjeF
0mgxIDn1VPEZU3p8+rbbffjLRWKK6nLICsiiyaJ5XumoqzDEiqRDQ3VCD9o+RVTw/nqyYkobCFEf
14M/+Y/+F4Z5j+xoJK1tLmJ1l9Ihr2qGkXWDvRE0ia7/H7eTTOm0p2Xv/Waw5qsGecbpRQggDRom
TzidzrOO86dY6m19XBlBOm49o0xq+jFNQOV72PM9WJQr/+DHo1Cr+W+jEB84VD2OMcMg6l3OMA67
/Xi4ajXv0hGSHoLUKV4nPaADQ6E2/7v+FYx/D4QwaDPjyoyw7rTIHBYNdxET3AO4tq33ivYzIh3I
N4xF5RZVaOmyGCI6ljRgCuJBbZxWV62xPF1Os87uq4UKSJrt2WkhppEWGKAVQhipoEgKeXbqQi67
mYDka2IRxoDCqRrIZPPFY3wGGYNfERKzETSBdoml+P5kv7ud9gY/DXr7Fwp1OzrNuN/sE9P9XTzP
w348a5+q/qfm5vQnhIFNTCRTqD76wZR12QnLAPJ4/LRRyloiXV2I4f43hCTqZy2ltoa3p7JRlGlh
CEXShEGdzxyPH2tyjwVWduhYehh8cIXvnSKgZIAUCKIi2mtRCAnKACFC0WwmW3HeFBKJSohVRLzl
z87a0+vFpnwzKwG0XJk8hj+WHUdSPQtH7Haq4XDYG7R6w26/e3kA5/R47EzvB9vm2yQ79t1BH+jg
BDVk3XGx7R3fVO3D67Zi7dc9DheO8G5DskBMVZusqFfnQF4jVIW8NfvSSNqyND2AfPK0bwKzy4+i
/GfukMBV5H3zUcaai4JYjI3ADyDVJGJiuOCeVp3Jg3fMQZhdw83NbnG8SZtnUUxGWCx1elk/mWUx
tQEvZo4Zy6YU4+UsReYxhrPZTjGsYLDZkeUjvuAATWqgWFZSJ2Io1CH8RgGGaDFN2BLPZidsPfLy
9PTLptf6FFOl7HTU06v+PzwNexpWHChBJYU7FTrdivUSZwHFvE9YDdnA0fVSp/5Qw2iw/eQbhbNB
4FpdesD2BXC97r522T9gegr4Ed5uZNJ4d3x6HGsRyvxvyCUSwRDvb+XShw1kIQBAjzPgIOHDZmoU
juuiqtLokk/hREaQFKx4F/CQw4SAvQRuRvebj9vDW/iG2iwx+iyB4xMmk+rtaH+8miqAOQb+H4tS
q9tmsnMhShwT0G7j8GIQavcuoupXw9Vwu+wvN3EYI6xdmNf8G3PuGm+ba4FOcGhBQunBtZomMMOI
TT1X09txS05PMSyf2MJKDgGMsYrRCy62SowMrigiyCAVe8bBpGJicWOZNdtWVBZ0pbxMQWhpIgdH
mrKxTF/LrS3bk2v2o6TM+uAccBDyzQEgXJKKJXsODDYTAEnsy8HuHIn6EcQvIAbRuZpCgzHIgCVO
+lQ6NkInN+Z02B9kBQpTxMxcZfR8Ng3zfVcBhdg5avnXjznBR0M854Sq3R/wdUXVGXT6/f6FI206
few3B3uC4OWVYRKRznzkddZ4OrMSYoeuO9zOCdrNeq7oSd2L1Q4YgKJWdEmrhRUpWn9zBvelHHN4
TbZHqctV+CZVgLgiICnWYaxLgc4L1qNC1wyjka1VGZjDPAb76dVs9LS4bu/T1p3WjkDznHWfl1Xg
j3wZw64vvUMV2tOb54rL4jvFwkog2VWTf8kyIwF5IEyhklfbzuf0LdiTCSZ3UXHAxKQxocvVaUsn
T57MrResylMwLPoJBFiYV02tNcQFuFuKhZ+XjOwsioHew73Yt6TsAYIViaWepyNmzJiGMCuMYUjO
T7j0u/N/+xzV3u3DidWwO8R/c+G86TeGndFjez7AxZo8TD41zcxopqoWxDZ9E7QSKxC2oITZBgiX
2iNiywF584QNJFk6Fl7Lb/SBJRNYkv8srfFf1ruiZWJkzWCa30JY3DJgeIr4LcmN4pK2gEt3ZgfN
/J+H+5eEXHnJyBwMEztJR+aFAjExalIbN9wNxLFSjnz3wgeauA38YIGwu3HzPZVQWlXF9BpokYD9
QKglpZCBdLIlDIrazAoWLoLBCo8VhHxYisvCb6HIVR8nZD3dbO4kP3j58FMgW9ougRsYCYbwtn0G
I46l5MK8zpAMctbJRzk+eYGN1EJDcsDFpjGqrg7Xc/ZWqTnEwcXWwdCmqk6oqD/DbV3mQuAuV2D2
yZkFPKT/hN+/95WL3wedITsoMAthleO5s7Kz2xxGk9nSq5PwlPkcvipJuq5miJqdzEsR3AetYS5D
tKH5jlLZBay/kzkcnNTaX7U8SY5FG0Yo2dKSs1hcoQlU4vdn08AK2dluQerfkBpq4BUe6YDuKdnu
VIK0AKmTP5fqjAkwtdwPf+F0WSqldlLxTJLDXf5R5/bp8ZZfrlL0Hxfm6qL3bQ8bmrFH+5vRSNvJ
JvbGFtbuqjynzSFwyo8IRcYmJs/7rvo7Zx6IrDA7hMG5FjMQOa3gWq6z6Zu5GOaGi2HZ9R/5aG/L
CzCcabaIkQQetgiqlljIDXGx8RM7IudzZcMm1ouog8d5hWvKp7fk0WK0fSknGfeBVvcgxi1NZKZU
96fxT/xM1FzQUgM5xs+PRz3IGjlpDEFeLITVX9uGPt7xBL/I4Jx9TG0i5VUAvC4WMrMhLGNO4RIu
gXHWxJ6ZZd4tWi8lDcsUL4vNoDeExBvhIb/KSIEgpBDd5/L7E8n9LsBEIxVf8bc6PRYo+VzrwrKe
IzODfuex914fhNNW/guQBCt7clmExgwNLEhYNNhgydtjuUUCqYR/lbxs0gUHwrfDDuNRCdG/Dnr0
mYXSb4wvfMioJ788XuuiVhgWrvMXBMgRbYFNLWhF3MgpmWZiDyjON2fX8WBqPZGDFMCZUjqH4pal
Jg7HdKpAsPRx/9vjuPebZ6AUgZMNC2JeNZObz+PB4m+G60keQxQqZY6FaYuzA+4x2xqamajKrQc2
n+I7CV+Xf2YEeJZZJJPr8+yESvLifNh0NIrmXlhzbrTbSAsIdtMxzg7Aoy0gsQ9kbqRZnIIgyAsl
hOShDU8muDneEBZBjsQ/kp5swEvvhmo3j8IlZlPyY5QoFbqSep0hQ1TEnR8LUHzP/Xw+8lx+LjdU
mB071aQ1v49zsyw5hpYf1ujUPDtHC4PDu5ll02zAl5p2wpGFa8GdvFqbF/YXXxd7KWHS4Wp3+ix6
xla1qHjpaS/Z20KBdqRkoazeLY+3PTkRyCuqFYQIbLiNxK207Ujxoom3ytejjn3KX3hDJNKPe7T1
3WZMoZIGzRZ+Zz4O7V7GSnQ6k/lj4/DUfp8c8e5POs+cgA4AtyZQ5um66mOv0qd0uWFWELXPBlze
SsMwF+LKqRThMm5i4YICUSZCYqMED9mQyJSRqBV/QF5lex4FV2SwSB/qwMNy8lqbPHU6gTMO69Rg
5tpBwuwXiOGZLESQdM4la60FIRL5Ji5ITN6gaqoIjMw6rNuouTySCgqkYAqdpJg4Inu/zyJsh0FI
NNIFO9ShKPhTDvk3JwBCR1xkv90c9rA5L0IzTp37+9a0P6jiTC54AIVg9oCEZhJrBkNLIgTkrlkE
xJeQ0TiXQXIzRazMWgrLpIYSTuTDEnX/EcONk78pOQ5uSJhtCOVi/3oR/kyHvGW6exBRvBs09gVv
zpYVDGMcPhGu07zP70An1E/Pi8mPDbEi/jK6gnk4qOJzMsdihAlg5gkU+hZWuuALboUbIIAZwmxT
cCPZjtKkhBy0rhRGmqL4Co6Qbo5kPLvluRInORIroO8Dz7aP9TZeSGrQqtd301oXZYEthfWZV6kV
jk3DTRj4KXIjbw3meg1/osP63zssWSvrtjutYa/dZXFG92uReRz3t57NGs3795qTwGKeP1hvmUNh
Jl8CwSnDzAE8/ox74dwFEUCIIGmJFKY2v2OeUb5UAgJ3Uw+IKwSSY5YO7g3UyiyFecLGhbng2IRH
vI8YGI4MNjZHcmm1BV+CD6ac6OHhJSxxbAQF/JpluU+ycSF2xGWUfOfBeL7hV7g2SnuenacmUSf3
4Eu/xZxqWLQccWfsPcc2tXld3/NsWJUVPHDYC2ukTLuTAssWuHmSMu5wM6Lw4MVz/xcWzE7RCz0H
c5otoQwI1Ab+hKea3wWkYaoTjzYcNnGAE0t4Yap3dpP9asyGQe8rYthNeSBNwyttHw7bbrD5RmGE
+erF4XcYoq70CmeAoMkKTDGeZJXhDKTgUMe46Wp+aO+v+GIWX6Qp6MkhHCL7UeWIEFt379N2kugj
EtSTKWlXSYkZtO0BVAg3tLIAW3oNIYgTMsz354+DWzrYRACBjECS6RR0MyV+QoPYCPLC3OtzEmTF
kmunT2zWBQ36k35jsxqsN+9n7JlCR1sSQSyMQIVXSeo6X5R0olfpYwnbs+/G5Q5AsdOzafwolgR7
ly75yv6WboyDJvgtowLFI48MUO4YJnmNsYNMCyIQgsi6p/ORJOQOEoDjGAsDA7mxRFn9gyM6pCJP
xT54trhEaa+QcxvxAYcGqH/w0P15AOC6yJip5EsTreRAN/Cgm0n4Py0jVf+ilfuEzrcrzlsdVhy+
+lwrc/p3/2nc3vXDsoRoJLSpEeSEVxsHQkIgpAMhcRfcBqFJKsMgfX9sk/BfDUNIA5lMKQhkAwFE
eCF2FKhTWPjoeiT/TiEjuA0FFyzcYNmL+ZyV6jkqSZSu6c+iSEGsPwkji4//yGDz22bzfaG6tSgw
RUSazKJuTpLLj5xPXKew8QJVVlvJ14uY/DrW0kMyYlubTVhxQoefn/4Omb9bRGTTwla7r/14h/1e
98Ipj4/yftM7dHsxVYO4hdxeMYfKMIPVZSE6MuxdChPR4YfYgBc9OVjy/cPd2ekARchNpM54OUnG
1MZTF1xHbeaxop1L/UaoCWY7zwd53KoZxOn/cnamy20dybZ+oYMIAAQJ4C9JUZatwe6W3S39Ybh9
rymOEAlxfPr7rbWqEpuQjtRxIwqJrHnIoebasEEhwXXU0B22e4MwNumT0Xj3aHHTthkWYxYGzNNA
8ghPCzn2x39KH1ETzoR4SwoIwwaSKTgDTkFPPIEZecraNjyFWmWFJ+kaEo9EiZftq4Qhalg43Qc8
SxTCJPnzq/WLo+X5b4RVQBv8kx9qTLg7lixTjHcOTtY/wcUY9uDv3uMvlbY5BgCrl0xEIICMcRme
dNVIXOIULGWINEQ3Six8brlGFggDTB4obq81+T6ybVIAz/dVD32ehOTIfdBmWkaiqhTl1WpPGGVN
QwRWY+EOrgecaRK0uR8MU3vkHVjOCyaZBNKJTDUTkdwFSzEYSUuphazxqdjD04vRy9NPL/8ET8sM
+gIUPM5Agj+7QtnUA8sEGf5b6/90tacFVZzQ9iDR+UDref4RQDWHDf4JGyjt8DwegYmSWHpZPG1H
EQuhXFj1DDFOlHOwkJEPG1jjMAJUOkwC+jnuJNtGbvm0IDKTnh0Z0aNI6CWKo8dOEStKAsSot9eZ
mnLDBh7JBpeUMwFOYKBeIddfX7hCOC2qyQ1nkJyNBvnfWzktxcv2egOZwqtpvS5Do2FlVJSmA7ql
VXK3NFB6lTD/M5qdXX1ZzSd7b6Vv9IIEg4nN7T6fc5CsVt9luZUME/IXeAt+hLdAxKQ6Ah9NswVJ
HJfZxcuT01cpBjWjb3fNoVIIlapGpBhJUJ8ckwTBCxgTngCnAsUfUBy2hoM381ucsAPXH/7n5uT6
y+ni4nHvLTonJB5rQeUH48I9HTvYHhcO+5atkcXo8upx9/JxNP9lncV/mpqaAvXu49Rsszi5otOA
mQZEoSa2UTJmtqlaID4xXCFbin7YAtsVs9C4gsVPlwOTL9B5eY4YpoPBMPRoUAUkuj8djY69y87D
HutLv+LTR6WQ/GJ6cDWWGsI07T/Q+6G/Np88KZQGE03oCYmQxbFMJM1BYZjGNtZh7eQ6NCndhBKL
fmur6poXWnsRKOb+8uSqXTHhIzyvTniEe/dsykxj0e4sJxjshYajOEAUwtZ8Q0dyUdllxGV9oVOn
O9PCwEJobZOr0wz7DxjpqzcM+cY5J512l5znZJa3t7e1nnx1tj75fDGajNrJARgD4kUXoW6GhAw5
oSUUHdJS/ThkquFCkEAI4o+IiYymTRBIBUnAh+Shi1fnUkvK7jxaf2uJG5IsvSXtPb59ufgLnwi3
+pflT6v2TDwk8AmONstDtqvHBE9Diwjd1JklXBB4IA0OIg3XVR18jzWS/QNaLL45YOTLDQtGjLvc
vt16fvfs8+71+Xo0mr+Nlh6/51uzvAllG/mKMH+SM8oMW2k+e2OLQQ4hERArFItCBMZAFZDANpKs
FRmIohGXRmFJimAghPesknDY2giRuQcBi8aFhLyhLQFAtmCEFseMvhgoLS9fvtZ3jQkrYucQ0fDO
QkSroPUsdNa03uMuK2LSlRYwnxQSJiEgLmEREAy8Ukjw9AheeqQrgG8YaUH+DDMCF/+53dO3oGAh
oIyHHt4JamzVd2zjH94Bwi+B4Z10R8SW8lSgPiQJXnAj+f/V5PTr1zJ3F1wOXfJqpr5AsbBmGCwZ
Pt1/5ln1p4vTd1oyjNADMbW0kK0OuCi8FGaAH4Lo9bLOSTpQJsbKflKxFOyAgat0th6iR0UXjPTX
ek54Y6ODoVERNOTHBSS0E/FZ1gn9CoJgICc7TOng25ccNqsE35widnLe798u9IBGUQEcssX63yyz
TX1WZbsr57bDbLLHx0B2v3oi/Ww0uh/vPJw9/KZXZBFcqC3o3jwqGDxDPxqeDb6hWONFu2M8IMIn
UUMh4DCs14KyJMvir1aKIuGQC1wLtJJLK5L58uWRQwxEv92nIA7BhhBrCB3CbqWraArha3KE85vG
g5W+Z9cuSMFzQKXn97KUZJm+1ERy/7i71qSt9iFgpXQeQG1AFO/AQXXAJIdJ0DXp+QNRD+ud1+0j
PfTY4a7wEXi4KRCrv5PI96/aeyy4t14dtREtEP2QHqQURe74i4vcj/ghXIL440h0NHp8RzzrbwKB
YCW93fXRzgHj0/NDjp5ihxWjnAhhP22VDTyVYDeEBSdDnyVp5TCT4xaFFCTM/YOebKzzV1/x9JLz
snryf0ln9nzh62nnemd6dvx0/It0S1i5IAhMFj6FV2IVAzJE5HOr4VgGGDgF6g3Dh+sXO79Er4iH
/gSE7Qq6r/krzNIUSz+JhNVHDDx1bWuTxQIgUDH6BZ1C0wNxAQEODX0CVtGb1k0H0ZcdoUhaHBhD
66vVY+0Nj5VW12yy/E7ujnSFIj4blW/s/4cq88l8MV3wpgdHmbc2ieZ357er4/Htqj/fkGFexhJA
qX6t64ciTCSKOiz/eiwfklwuDi//kRFgO1+Ghr/8ja8LSdObMKiNh4OVv7QAgUKj9QcJrGdyOHgR
Qv9Zc0CjeDjPEEARkFEo0k9S5s5hkSjdukihmVV9SMsOoRfkAOmXq/uwryQzx8lpchEpK4N90A15
QgoQ0+C/Hex968junOv+M3bslnpoZ4sYN8vHz/OTyeL67T1vUCEQEKA1/LOxXfRxfIIXKaBGyQjk
QCUDsyqcXWSLiWji/VsU6+L1K7VuOmKIIYpkFU8S8wEPKVEupmyu3mLDOVSKp3AmXb5y4vZvfTIh
kRlcAk0cSJVJkB/Defp4fbz/6PfO+i6vyOSlLS3v0PJQDqIUDI1i7fTaPtEDpYpqhIlCA4G7o+iC
fF+Ypt9c20eOoOFsZ293d3vH9WmxnK5vLkazt63bJhcECEIB148cQhzoOD/kEOqlI4+SA2axF68Q
ExgyAuWS63HRe4z9edac1MsQn+Q2QwN395UWSEuFEdvOm53p4ef3GqBd/fPTuA3dEVaCXL3jUylw
QkQ3iPjBMzRoPuxkT27uzQz1nQe4JgOHjBTo7JOoeMl7e11X49AyMELquIS1FLazmfUCp03X94cs
MorXLg7Wq/0sOBa7FZdFF2hdsq/NKoxPltYEgTAYBvUwG9x4PvHzZFjoTYFsgH5jsTIJA9MhBBIa
c7U4/KzjZ0KtaHQDhgBxiivW8LX6aDgaCyzZ1jCxr67eyDnbw3QG4PiDFCuHreFgxWMvxtyMtV3u
E9f1vl1BWZAbjFrv+J5NEkiq1//hckwW7eJcnlZyyAzhBD/rywnfFxV2PL4xGuA7Cbu7PCjFzHZ7
NHB2sZ5MzvfOl30bLKrOfU1EBqmBlwNBMBEHkFJsuLQ94xoGwE8xxbMcDbzXHiYOYh1vUIAYP7zn
ZaQtLiwWJJ3T+99Oz34FUQS/o6B/LExSkYKs6dM/hcF0kgo+g2+BOBXbBS+ugR2Kd0DCMMU5my5K
zNAVH7QQP9TwQWtDWGAOb12dcR4bRpBye7o7aiwROgOhLDDnVpTQ4kwnomhy4PcJu/wmXZc8M8Qh
gBnU3ToWdTY5na1O9z7zgDirzlCvL1SgeTR6QKNDXhg3ShFiYgWisKKkcDdVperi8vjH9UPTWos/
H+727y4P9B78l/OD+Zd2ORsCpUsDgcxDI12lUx0c48zaoKEGE9EOoRF6IQpCemF91aaToVPbJImu
wCkrAUBUBSRh0HfOG8Bj91G59Ws6NWpFeutIf38BhraHKN9v+51vLRYtkKm5Op8Fl362h9jH9yc3
1+Pz9VtdTEuX0EdvzxfHaWUaF5PmhgBZwBMlPPNDxBa7HPHXQg/BcJSLUAJGQAeyKpK215GLfiRF
aBIgIjAIir9damM0Ut6ESAaC/fMLGTdC0JgS0rWGJKJzBi2DbgKys4L8qKf/CJRxpYcpOIT4fZdL
ccMm3R8eSYKS7f5uWO+LyA3nBHH21TMh+jgncV3MQZq1xv+n81c5mp5xp9UHs3KUDkkRB0Gbg4uS
mM7N4ZPYBuo8HrZSZzUOazPdtl7NgYuVO6Kx9zR5VplCcQ7Q66oM6by4Slic6TApOOdlCEqNBLsW
oxjej4T7ce5vM1NZHOg9kQVMVBr+IMG5RdzeOyQcJhH6S7Gx4Vz6D1HC8dndUaRIL1814Yr664s1
fcb89+heH33GamHTSD46zwelmhUXab4s31ojupfDTV1cHyLquLcvnuJIUdpxk3TUxKWkSUSwnSpA
jFuqzr0OBybZUrOSSIJu5hulzEul9xtYJP7ldz6KOZySJBd8QNIKpAwCZDm7L0ahV21LQxBUoXvd
OB9GaCAiSkC83AL8p6gZTQx8iBnb99XUxNOYrZUAPhi3x6sEPFjAGSY9JzFYZTy7PuWDWfPxTZ9z
WpOQFQVLbwAipeOXotz1S+/8WaoFXYJ2AWYs61GmQRsbZ5AJSyMj4EGQoiYyeRTAqmaoZBIgso4k
3v3rYVddByZ9CBARITGEQ7zr/XzwdBxecRbzn/JFWgsJYfhHcGDxjBkHIgDq6U5fXsYO98Md6VTg
qCxOegiITZSn77Q7OIwI+owdhyG1xBPSK17fxTPFYYGYHxB18o2TgQvdjGefYsmZ072tV2JHx2fr
8fjmy/SXYcdvykI8iVPvb4JAwOohQsz0EOngmZvQKehickgInTxnwNbnDiHm6oK3eKynQ7j1CZ9G
GChQPd8Q++xsf3x/EFUtVccmNHoPCuHk+5R94AatQtJQLwTMjBUtB6GAaAS9+djOpUMHKCfa9NV+
8Pvjw8e1B9ze459P7rSGjJl/4Tl1fxTYKgSXyF8RLOKMPOD1fSr5UPpXkseuHu9A7jFG237K9252
s3Oy+PI0f0vqrFwjbWSGXJWJ/EEiXEKfIg70wR1YggeJEC/17/1DgSVPQRAjkcldbUSpU8lilb1X
z/L63R/3ODS/xSkSVBAEEyEqJFYoAIIJ0u9mf0dKPHYuPRlNCgWq7aHQ99s+D0R81fi8ojzhS8PL
JW+lPld7o+XT6HF0vdrrqwNp+iLA5sNXNLkFpwgwpEGRwRqP9ocom+3WtDtw2PSNAByXYiPPc0ad
3lW8Tvzno0M/XFocTdtsjDkYvswJFtj80++7PBjqTokmG7Yj1hxJJhfySsfjesFbOAD7De844FaV
Cx4rdQTJuLQdGRfbeV0RfhLCvkC/j+BrSoxvWgMMBngZdLGdwZwPbszYrd1MwHJ5c3j8T2Q+/Eaq
MeQQIzUDJ1vZBCER383GBkr/gGcQdQteNWuw6xaygbkxTDjICsjgbPQz2uUk+1bhYiBqZ4uptcgc
pV8QBEOjC/YBDgj0iEvUXds+25wv66tyFCEVfjjYuTlKJxUpwzkqL+ovio9iofjAVZR/zp5eY0sR
gOKX/pxH74ui0vAM4nVt0D7uGH+ER34oaHmQfFvQeJN8Zzlh92w2XmxNg65W8/n16vji2tMgeCtD
i7ChGTCXYfFBsIBwVyTMu2FhvTAdPkGAd7OrlxQePl6PH35Xc3fBGDI+eek9tNYJJuca1CQ7YLLT
1kbyrtzC5ZoHTfyxnotXT7w1ZJ2bEU4v0LOhDgw6uXn53l2jb/vAiLiFHcWxfTK0mvMdTBzgi3hG
CNC2T8d89kz3pKePT3q+aMij4LCBBvq3Z+1VR0Y/MArJBIaL1h/MRxGg8BEsU8j69XilGVLcwt1b
m2awymYABHPDZ9FD12dHJxMPf9LF1hBo2O9GOfXxdHgu0tDH+n1mYDvEwff7Wp5vS369sLXgjO8O
yx88pzzb2dLyV9OLh5318Rlr+DnGB/ExcFkfC0X1he2CQ1+Q8B0wzFBIWCKvBDEuEvX6ditLUj7j
9ExB9fWPtebA6B+W2V/d37Wnc5u6g3Ai2frF+StvqOzu7rNiC23iAbXxBpaJRgJuRq3GNgfyaUpI
WhBKgscUXiQxHfDEAbH0nIWDmm0iotVMPL5PmJ3d7Y9OcqVzwavXi/EOO117O3tbs4670cPD6Wr+
cN2vrlTnBylobErTVk3aBSfTK6RDXN1V1bJ6KFYQZPGnPwRlIQ3FNs/qhGQRSBH3Q/Vd9Fp0GPJx
zwJeJvIJPXDJwRjR0osNeEmimcbLmrddE0RrEFAu8gs5lRpC7Wk/Sak3+vVk5BO9XQm0izLEp+yE
Tb5EjGpIAUqDpq3SdDRa78Cj2HCgJUq9gWtsaEi1vfJzfXpw+rTfhy74tTF+MTZt0Tr0PnBMVQX1
nJA67zRE35BSI/QDYmoFL23gCE5dUFRAaqEEHBKIaPQPh0sg9iaHe+9Qcn1vkYZTI7qLBpc1t4lI
Bo92uQELPoG4Ej/xIjzBcS8NWDguNZ2gMyXkRqiy/dDuECI3iFRJD0jwQJ8ykkR1hRd5CkwX66Xh
3ttyhoRTD5wvCrPnSAmTAPKnyMCS8eBR0BSQian6fN+wAUbKsyZSxYs7pUnZAqtw448JyMMyel7G
aiIH6yq4wvb1meDAIHBbcGDwdoIgXEkV4EpMAuFIf9yeTGnVxWfN7LniE2D8kXHrp9/dOEn0+/qG
bwx/3REsJ+Pp7pT1WD6cMdnqCG5ml58W59PZ9W8UTblbXNAnFNCX4pATbJGWiBXiEBEaIkgOUoTR
Tgdsi3JBRvpsuInL6uD+evsRU4X12BUE5o8V5n+YvLhrQ4MSCASoXwPvXC1Gbyea4Ydi3kLCJPBM
DBwCAvviDoHB4RBgzlJnbQNiywzvbzN0ZezOc0IQP4YQ0ClcHNgZ2P+ZUnyfVtPpVw+Y7i7pMCaz
5d54zMeJt+fFNxen3Nk625m8bmfloQe0CXmAOWAVUj1MD0e3/mCuVV0IVvdzovoDmRXrbVmTKvoN
eqjD7oMzrKKNrZACRATJLu9Ad2p2zQo5tDTpG7SeDF0JoEQ2jKGPpibxIUxgbgMli82tIT7bpg+d
plcilCLVKIJHgOEO7NG6QDFL6UNKjKKdjT+9k461phWLeHFszIAfS6nIPqmHRdbnfOzp+Xw+DFUQ
JgoOH4FEMVpR6uttRsJwxXYgMYnR8L8nT/5k3N7RZx0MJB2t3LTFtKaW/LAun6a7H135LlkmVB2K
HaNjcyC7+DQIEAVydjf7xQe2E7Jv+xAXg8gP5kZDnSduH9ybODl7d/wW7ZQ4IMS8O3/8+W5G94lj
RIEdPsSAfPHF8fvCMBl/PYJlkMSx7/kOQ9g5X37aWqdY3N1OHibnC3/mB+5HGMgIRgfpg1i9JkKt
cSyDeAR37842EVqsTCTi2fUuxj5wXGdK6arIQCFffmF2Ha6SXHT2Am/ntRihiL08O+mPrKX3zbgV
coOED6KfgFobYk4RyksdxTx7LKARtnestDEuBTeUoAXw+EH7L75eSaX9eQ9pzKN9WlHdOvJ9M7+9
nqy42e+XJaSGvGQfQqSjABZCm9PKWIedBo6lR0CwMn8QdfyOaDQF7pLXwWVrKZGukoKHIgW9goIt
Q0ONMr0HrqFPllK9zhESQJmiRQRZeqGLaJAUZDMaNgukCBoZe4Cb8VzUzgVfwbs90o4WaVmbwBUd
JROj/JMxMCa5gvNupL/aU2WImtBYCyJiiVw2xugruXVLFGGMYMIHGEgv8eTEhZqVbq8vckOJLiS4
hUwK0sfGIEhKBMO9urrLWmwTN9b9DysR1APZJfdk+gN++8aWPYfN6PU4bMz86KuXTHauri9uRvOb
RV+5J5diNsq/mvI5dn2TNwIeTsvoUcxp/YBjmQQD+mICBV8z+Jle/Xr9SS/vEwxlUoGDjO958tsX
2WgXYq5OGOr4nAcQJjl54gGLCW/N3fkmG44xCQ1MQ1YzD5HIwWz0L5+oI97QM2TAJaEQD/v6kzg4
wZlhzqaoeqeI0kIK2gTM63xYYUVgmxzoTzxr9hwuljzn1iGXMjg/+fTu6f706MvoV71eilgxB4GX
MYszPkB87nefy01Lhmu+ZOlvLZASSVd6MDnW84fZP9bLu9+ZE+uVjDiG/5c/P13pgDPMFwcQjfJ5
TRlpYLwmTmxKES/cRpxx3UxGcCDE2cudub4bioFJ++oKNiiNA5QG/wG/7uoe2/PlveWC5x0X4/nu
3pjDQ1unJO8eLvfuFvfzm/6uCfoRqg25FirDl+GOTA8skl0uG9N9TKyCOJv64tFiMRDS8ekG/vEH
hlnczbVvtXiMh3MUanSn+rEP/ZEE/zvUJ/aBfPjdgyx4JMxEnPBQIcVS0bNtag9TwFTp8yAfJjQP
ecH7a0w8Ws/+Ow5hIBDoHBikvaMrHlgcfPozCVR64rnefVbfiZLEcXN8LWoLOKqvIfU+E5cwxeh+
f/Qq45aB4oRaaIYfcMbWEXNeu92b8iQJqowR/N6C3vP5yOVpcfqw+3C2WL9DPUEqGAM2OHu1u/45
mge3Ae1Dbwgc1cOIBRxNUgbNI5z9hb5ZLD3gThLiqp/yWBlCZRQTJGIPLsOCCn9QjJZvJzHSVdLQ
ZWjravf548GXv2nk0ChI8EhqxsFAWhcpBUY6A/umMaKJ+J2MDi/fbQiBjPYTgXgSk0Y5OT06fmHq
ICc/poi//LCR1VBktjdlZsVMeM7brM8pcrM82Tu/Hd19eadOAGKEDoGdFBG3wMhsQRAoIE089Xkk
ETAfL8dNAsYDGINrhlHWFjNRp1PKW0IikRfNgJBIVPGGDaE21LMQNtKZgBALq2RvtZ5pMAodM+wE
aWTdjDtCxZBLBOcjRneoZxw8X8G+WelhYmx3adHx+xxykb4NIdshwNC5nQbBEwPdQlJozQ2qOEJP
efVZB2FwgZyBZGpFrKiOXeRPwPFHfSDyx9Tf+V/Iz2E0f4Ritn2fbMRhtfvl+IK9OV72hMIQvmQQ
ZL6/HOmcWmnbrmetqQlPGKL46EfiAQkMhDOAUNb6GeioseGH6YuM7G36Itoi59mGQaLIHVZJ7nnK
0vey4aDwk5AL3SIJT4kfvJzS+ERHuWI2ilpdd5+cpMi9pDCy8xND68hcyhroEvfSEAAz//TigsGA
NBDrp7lK53jP6kQ5sz8gxHMq9zcpfrolys6AWQtHMHyceC5bDfCBpEDLuXnq2Q3CYwvc+Wly/TM2
nOP2tPtq95fczPLKg8nxhTPGqxwbpCJQUNXpX/vMxLBdMpN3ibI3MkhAE0T+yABvheAEiDCLeQl7
ShbxJrQ3r/0CAvnBTeGbQLxTCJAYswppYkseIMmPNgYneFjEAXHgH+hGH7JqAqVuEIi0koqIhKV5
i8QcWOVUCwgBAvEns4qinNxGZpLErCSIlOSfnXROE2jTO3O2KDedXcQhpm9mplhkjCHV1I9MqoFw
xMvE0Tu6KWLBSIWEh2RhFbhhy0QySMXFTyXhC/NvZ2lsKUcbMFF9ksMJSHKD8RO2ZBR/VdS3/oCk
r7uAvbD8O9MOUmRsmMZaEhuvm+FEZmpIizfuJJxcJVQfFR6XVj/HSuEcRgVKz+NY2xkje0mfvJRL
lxATIzV1HUkmPKzsszMCvxe9kwYQbyBlwYtwZMdUqq+nkAGeoYrEgwCpDZBcKnMyG7rHV42RkQvn
PV3q1Li9vkHaLqgBKcVUJBBSLeWHda2NFClEUzGIqZRwcshUKSpyE5quE08gAXVTg42d/sACupN+
FK/0psCYdKg1mvVdItz4IveTrnb2TpZ/TBss5RKG+10i1jgWhwRoB4WySN1Gs54QETShtVBI8AzR
SBgkmVEorMFL1+OYkMAy2jh3coG6fAxGzCRBOBK6eTi8+EcKnmAMCrBisMadGBifvi3n9QfG5OsP
1Aav1KlwPbeagEkxHtqxxRWT0bweQsDioBlcttvRBM/gIpDWaS4apcQwfAAZeaGUyZ+H/DiQXFWN
2pF76tiLQ9V6ReJBBBwysTVdFUsjp3jjlxAgn/ev9rRyPKilW4AAtbxDrET0XAhnbETpLRdvSrgW
P4qdbWo42Fe5xKCewsunNlaJB4fitzloLafTw+UbPr9INuJov9Ib6YkCkd4iG0lQVLVmhhaN1YpL
kXplbWhgKKxtS6aWD8gH01fRXbn7o7EvNg8Ww8KMNCZlGe8tNsK0JVLy9uwR97oO3d3KE6TaPgiw
ExLKSj74gwZAiAKbgDdR6tchsr0Do4lt2iC39gTDZo2pDs73XhZLwV5rkSiDcKAKk52FrhTSJFAU
JDSneIWAU6SCbdFfHE8eMLuKM9hjfb7eoWKEvz1s7p7lbIekIDeEoN/YvXn5zwysAxltM4gNDoK1
nQ7KWIV+OMbTsArpc+vtc9XM5mjm9QdJpuRweOgFobOhDBJtsqH9VayPCtb32hIGyBTwarZ/pWQI
pJ03mqcMUWljTT6UjSkTqAQ9pyxEKXqaocmED6InayWsu+tJM0yBFeN3V3COW/whgn0ipLj12wHX
70/XSiO0dFTiubQUEg90NjGH5G1zprBfCqO0OUNEoXGV5HlwhGiBINVDkZM4P/08udQkL1wFEsbC
SkLgmBSUopRpfcjsl8fdV2kdIC1SkAaqNqo5mYn9bFLMHI2FCFghyxG1Hlo9f8Y3F78yJ6DXxkYd
kyHIarw/naui4C1Dsy24s2qLNkOahgUSJUklrtLc1vEJBdzs1VZEYoUZkojq6jIEbgrDa2F8ynql
uxoYBcsCt5sHa2SjSYgfvMjaHWJSiYD43ENjbIR3enR1rZ39VoTNPZDEcWj8aHhl5xMRKnAvofAU
piMUwAeSEp8igLTjBHjR7MCS2SA4Dk7QyubFbIZvmD7NIygdXzWuWhjul5xFnNt9kjQrkGyDu2dN
aSgquasuXr0B/mAJbfZ88ykLNrz6NJ8sObIw3RlvLdjwGP6n87tPn3k1nIfmKDL1pz4gqfWMb6X+
LOc+rwLXcNTziiDAjFFr7O+B5uDND49Yp7c8A1XD4Ywx3VcGRTR7D9n/zx5fL0+0nOYOOuJLd4AD
koqVDgJJrd4Sd7rCzMTVY3+IVBd0/5nB5gCNlBeMBiqNhfigCbpuwhMTFbQ5CNcI2CQIEuEQcrKX
ZHYMLYF9wZy2xdZ6BbBwpOW2wqIeoPv3yb219SNqcxiOL4TxPUNeHZj6SbnBTZyrq8n53Wi1uHyn
jax8NGX385tDfcAOzo06Qv/oPeEQGrov/ry6e6m1cwi9mdEzv8De3oPJZAMuQM1CzkKifnGBNpxD
yAAoVpG1j7dA+jlFvn4JwaKSafkQL8oYnNYHBwYPJUoxg0j5NwnbaDSI8c/xTesBaepGnI6oxb3n
Fqr8sNGRpGcbGGn1ncViORuzyT5dbr+vdnezs3P55X5114+IQlq+YEl2GRAE0sA1Ppg//np18+/L
v5sM5jgpt/w/ekNszRdqBypJbpHQCCkwRoI55yPukO2BEadn/ZFUObVXokExOLfDybFntrpZr9HH
VBcv+Ka0pu5aHDOdBVmSXPG5ouGbsyb2ZtroKzne2m2Xr9XP0h1zDefuvY/32a6X3ZFOnO8vDhbX
r5BlDrBDaH2/HA8ILz/zhHbBEFk8M4fQ6RKCnEx4yVRif37m0yaK7JEICMHhmxNtoelYMvjq9F6s
FIaS3fMuuoL5lwOsEf3Wjbp/xAXpblCjHhiJUUncwO2A7e7x3gGt6eFGWE5fdIpmAMZI7L3H1nsm
HKwB8IZBBjaIjRuKGfgDffD86EfTB9Mpen/C2eX5bOsJyavz8Xx1P35avdeZA++hkI0orB5gsCi7
xV8wCSxWEI0Bw7SFib48kYWGtqLQ33HKLj/UD4+EE8Cj4cMH9bktvy7imUroByxCgnh6B9GgbFQA
Qz6Q9Ln0tLQWtBJdbLCCFIQo4Nog8VgBqY/5fgPvcNHqG8KP0HMycMxzO3w1+/mOyM4lG7JnZ3ew
MroJCYe2tGZEHZ0LkmGD9K9e3qHtSw9EoHH0iniFe7g8mk+9TurtEhoerwhu1DJ4XxDzChES2+Wd
JDtKPOQepcILI9ApUdvCGIK+c/J60s4YYsNI3L3m1NfI+r88aqKbR5r7O47ppsnRU28O4fY7GCA5
Yq2eBQt19pCK6uMQBnQYAA5pEmBCJ1QOJQDj24dkxKj44DHEo5GAXibFLe2FA6a3SNyAGW8zWnEE
3rHmNeuk0xPh3+UnsP8pAihhUjTHA2CjlfKlBLv1oiZk0kxpNdKWUoBPcyLEDLs1aw0vE8yTz6s3
jIXDydYliR7YxxoDW9QKkDyyVxpmrNYaSDyFpYquJSilxug977c4CW06QqgZmrEDOPVJrEBaRMEZ
F3hhE2uUBEjb21DHAxtmo8PcSNDxx39/utX2kZoujei2c6Zg+HR3UBwqjLVXChR9iVDTAIg5jkJ8
RgFI9dMIkfp2d8NtJi2RiYpHBQTeO38jQhJ0I8NUNlVWefvoP4owEzhY6FnNSGe5s4+xkic58tcI
EPfxx0xx6SvQXhq/DPRWu3NKCAoWDyCBwgoUNQUGkhSJYoIAkw0I1Vd9h0/10nQxFJ8GpB6YUAwY
WgGjFkqvQKM4hpLoDZFwsHSMMlhk8wAPWfROm0zvA9qCmJR+W9sPBfuF78WfKW+KD2yv3YRLgTQ9
JQ1MqakHjS4u6KowpaOkWjKH2CQDQxAizEEqCj2AWIuXIu/VIKGniJnHUL1t6KInCFF5seTxD/7J
MAbc9TCxDVQLSLBmYUfF7WeiusiFFCRITCuUpA0kwUpZAtHnl3FMjAoTx8CQyrrNvcFHKmLtl7ZK
HALljgZxwKml03ezSSUzULWPTlbAp++WJxwfUEv5NrFqU3Qaf1x92udUbfgRxhQzZq5tSHMTFuP2
iARW5MgnjtU4TWve3h9e/kHmuFNi5fx8uk0DnHN+a6oj2pQeX4pGMExi4RJrU8RpMZzSAHjLI2GV
mKMmEFB+BElYoBuQ/zikiRvsu7UwOy6wPrDxfjpPywGjHRwLZiC0ud1HXrrzqnjennTxUrjUqEqG
TzpAEJoWX14Zz4KSSjzoDV1snG5fTG9aN0ZoEsIDxN6qJ82HIxAXoEym8p7rqYx4ZCcqE3kqGAVA
ZUkfQ3IxKSYuhUSMxL/JGT+SM3tSVWJVYOXSWjpuRCieJWDiD8rbCsvQc+vtscny6Gmf1NWcapTk
AhKcXIL3MiUXknOx+FcNPaIlnMipNuqjhXg7jQcWrsmGZsCq3kx+4YeWO6u1/2fJ5CVlSTF73vwT
TTH7Prjq8XT45ekIR5LKQMTjtAFNkj8ESDoK19oTFPN5fXjGJIudzqQeWHk0QoaqcW1bzvhQk1bU
zc4pjUinJlIbEoW8saK4f76/1/vfGFxxSocQFxS/VP7DwcmuJoWN4T39B2cKEEisbMTQK8Sxjxk3
MTSIxNbC9Rj+bz5e6XVEhfOKED46idVD9f9KNTEDnbhDJHrZ6Ur9gTIcGNL6IR1NUFvf5jkxZypg
IzVHyUSakCahJRw2beYQticks2sQAoNg9Bx+IwFsgIP6U/7Wk3teHEJdYRUt9TEgIkFpCOLbdniS
g7ngfPe9PLrD+ImvV2jKj0ugBD4YQlEeCEBJYhArDWJhQ+4w4GXILTgJuN/AllCVIi5aWuhCg3si
paCUHxdXXQxHYCeTovcCWzrtFcknRkzPEtuWjx6mxpV0nAhJn65eXrcm2HlD69jdYFgSeFle3O+J
K6TqSoD2Dq46oqJJXmM8Ey4Q4iuWLumG9U1jXGOD+UFgTt6tytfuxCxwlMTDexXC+4a7kIbrNSli
YjWDxYeYOW0aH3sWKplrhcGtnB2d0uFHiVUOHYrAVoFc4oSXW0T3/JDHIa/epRSJvgUTFiVwriND
bgE1icucoOZ5e7TsrAhTSMW+/An5qQggREsSvUguKE6VtVWu4jqwkDY7RVawSShobh8lShrOI+kS
BKRiRqNp0KMoqEQKJhrzRxcI9MkLP1WGZXw2/4cSkIKfcfPqfP5KnIEV5iEpGCTMQlxwxRW/mn/E
MlM+iXuxP53ICX/VfYx48uNDT+a4eChrOSS9SpXKkCvFF6u2iNgcX7e6oyH4S+9NWgScfUEGCUxB
aMjbv1JMNYZERD7gxEn5WuJSGAmb8uMfH+DydH8+e+20qICSJ4zagEDrGSfFIGdvcBoVXI1ppugU
xTl8r0bvwyJC4chZexAcMQ3xubsPOoTfugHc8xyHeo4Knc6hdxL6lxeiopS6lJUjyrxiOpxBTvo3
j0RNOU70nLG26m39q8IlKFBFT4kl5g1VLwcZW15+Co4iuYYEak+6SZh7veXaCwaCkbRXJq4iNtxb
xVpGTHNVTQclDUVosVaPL1f/lyxnZ2/Pf2+KI5FUaMJp+8XAkVS4ppTgfgmAyhYSqT1a5Qgm0rUa
Kciqv/GfIKpUU3IEtA4ImwFhvHYlsYTaYYjAv7K0KTzFLfKaBrjlsIDOa1zeHjxO2lOcWg32lW8g
O0RAN9bxzj6mN4raQ01IKr0OQmtQ0m96KHFc6fCVjp5Gxpb2IX5axgkQAh/y60OYhAfuXR1czib7
ytGrnFWE1nZKx1ToMfi+ZWt5UnxmJAA49IcA/LoAZVA7meSk0JB+8FllMl+onspGYDFjufThzeSn
p6lW/5SvO4Zqb1zAiQsSE7xVwKWiwmpBTr2Pc0wGrC3i9+V6gg+X7sGzct8W5G+0sN+X3knu6fjF
ZzQVz61CQb3a6av+1hhVRBS/GQTm+vyaD+KlfJ1BQyBXsS079sZR+R1K7O1IvWWac4jvcwLtxqvb
Tc3Q5Iho1SjVECqYh7EbVqKn628UUBeywQzC+EuLid9SUfiOqpyikv5d3kFhg6b++IcVO+dUJilR
K2mq7CLgfv5GH+Z0cUM9juNBPF9g8vbL7tlPZ3/Q+jhCGu+n9P+LP87orryZorJ6B0bXShTfrqEu
uyfeYU0KuHkRn+AYbHHO1ks/OuJAnLXgH49svyQEsJ8RAa0arnev9OwexQAWkiKRSPv0eOyzf8/+
TZBKL5m4iLjFxM3nTZwdLJlFuSeW7bPaNlyVY2mDGJtNYOx4awmXsFjYC+IoTvtCRNImH4IAWyZg
bceCVcAs+rW42bLQ9tLo7s3lO6518K8cvKM0+jDyu5K14FcIiymEwmw/KUwITHJPrTZnZ5qft6nA
yYml5Swqqhqqi2MnHsvRy8vDpz/4p1bDFH1kR4uV1CsH/uI7DIMXpks7CXgPx+2RNiKw3v1+w5db
EhAHrHiSfTvfiIcpBFNBVycCgNLiRH2AkUf/tDuYzPDqQQZspKBDf/DEICw4zNJCxI5fT4T/uN0v
/tPd8I6Jp44Msc8YS0HSJEpOsS7+I3Y8YSXQp/YIkxxAVIX2B4PueDscewoFgp5gjxOEGP2BJWyY
FpMkSRxf1SA+VTjXq4Nkic1x8x+x3+gCdmBzDE+a+SMAh/UH7bOCEw8rEgiCEpHVh/WivEkQJeh7
EfgkONaWg2U2eQJTFILFJQh41RoXTILhGBwE06kKm2wEyzW3XtL37nH/gjBKKfLRAv706q3KYuVB
0aRV8FHuPlMCgqu11pJPUyW7liYW14vCkASQwECyT/Fof3M1thSQCBgX08XtxeY/UtQ0TKQbGHnD
jzQRv/UHxInA2dhEDvAPREzLSkACAJ0XwSN3JIGzTw0nmnLx9gGRwSPeQKyCQbL9gTbx3mjWbb1o
yyotsQlFuhg3OHmBBlIccCBJA9cfLie/TrcffiAohSQdYKKlrETAmmpSezXD4BBHezHEronVzi1v
miOqqqkswrjNXcZkBqR0X30JbqPjqBiptUbQlyxpAGvD0qyF0CiEawq/Reobzo2GLd1Nomlfb89Q
V9XESlkBeMOY0ikd0yEJZo9PJw3CWlSpTGuyp4OHBzUl9cqh9rQ9Lq0Q5FCqffX6bxJWFe5ELx8j
F+v65qgcbmBd/ouc7fRDZRoPsgBJFtAJ38vjl6cfgqZiYUWCULfAViO3rrsKAkL/zcudCVnBhNAU
9wd/p0WAFDzND2z7KqRNwMohkYAYFppdE4oC0o4CP5PCNCqFAMkxz2hnj1xzsOQ14o8mQMSR9WjW
iHviBu9qNuwMLKRnRwHThu2hpxQ75SxIA1BJkqzoFGo63cekJqZNGl8qg5CtaM/HQLg7X/4xRA1M
AZI2eIoUqMahQhXC/EbmOEDoGElNIlfM1h8rJu/8XR4QMKUL3B4cFYG7VFNbKh/nlJGkTAKXn9yw
4wHEYEUTrl6+xSUGF/VxWPoINH0RDngBnRZRqUdgakg5QagGiKqOgGApeaFMVxd/ieu6SgzXUVBS
sYx48EAcssGQWGBcknYfX9AW3UG8Dh4rUPbUvpoGpLcOmaZ1cGsF8GHQWLsIdN0szhme7U4dw/sR
RsQz2RR0RSWhlBFc1t75XN0e5kPKytnNYF2oMqGpUhwXgdjRUlFeXX+m5Cfjw8vNyXiCEqXigqTw
gWxlOUEAkdlq19EcYngPvkW1i4LbMdq56zNKSaQEVO5W3Gk56ZDehsmeNOKSXUftYhKHBmzqCU8Z
VzwUS0uWiiUgxAZ+q/KK90rX4Ad7n+QbQyHZ5FQrkkPyS5mAdu16joAOY5A26i3fK1dlBFEinV99
4D/Jh+ohMDgZhhuqApA8vhEBYCpcXIov3J2akwLhSTnySBi8rJb4D/cnAQT49eLTC80ydjji8EbI
/PF9+EvQX+0moeSqloIG448Uzo2ahsEztQAWktbCGpIkPwpGCaIWorkpYWQ+emxYHfCz49kv5JFS
Y6eSwKePkz92WB/tE7PWaWzaRxcp0nLUoVWmNxihELrN4CLhgBgVXvSmsNiUv+sZ4sjR3wpXQKvE
RErgoWPawN1N//JWqkw9aiyaQS3QLwvwzzCWpQiGwRr/9tUUnivROLitauDs5cksLPVlL+IyMNbi
F+mfPHx6R2bDHgf/NLrVL+jk08HTTZv3UEmC47ie7o+PsIFSozZJCXWGXUwanUCto9lu+2q9NELJ
qhsXtzB/Y44IHsMd7DE0Y5ERnJIQJ+ws68Obx913Y7GE0omxXiwiJ1sFsNiCsKHsaSlUj3Skf85d
GnXQVIno8WvpeCiWooa84CSVZMFzQsi8EjlNQVtYpJx3AwhcrhRm04tQEOpITqlp8EjaZoqR3Jpr
T+n28+HsX6kYzUUQQd/vc/GwbXlijWNg1BOOOXSlU1JsF1pd4UIYlFnCgLQvY3RfYumxAHYNFJ8L
nDRb2MXtGRsVVmsaUi9qSvMAU9nAPoJOY6qebfaQ1us2clEIHb1NFcM7Xe1S2Jjrf41XOleBTfWJ
I3biY7BCLkFfzBj60qckQByp8fOsW/P241pJqQodhmAAIhe3PrBl5Qxxl6FI/HliR8voGyo+424F
0yo8SCCJpUBJbPH29LhVL5X8/sHX5fNHe3KyWN+HGPN5w9nucrp1snj+NJmMbm6OP/cz72QCSwC1
x7S4lwWDJTvK4GwfaevIW7kgrEaDY4K0J+8nPHuNQ9Y/gUFYJWWrUqu6rHUaajXVBoV1c/r+YuWp
/+KYz7z10XIfNKKmaMEoq2G/Bh6GKxZE3tugtlOUdo1kQ3G18aCfCg/ERTTWZDEE0HvhcAXm+23O
9xyenzXmFbm9BQe59T2OOS8lzfWxrsH1jqf52ehp+ml5/FrNSYdKM9LidXoIq4+W1YE/HGh+ltH7
8WH2ZMroDAobA9obaPeaKliRpxHJJ+LY4dOCs8+O4E73gtVbPiKPeBXgfSjs+Kr/6YvS6mfcO0Gd
9FG4ZDWppl/0cJ1kEAJ6pRPhW4Svz9+Dh4h9yhWiWYU0tYFiFrnasI0kiNMnGoTGAYM3EKtjGtBL
RNOk00b9QMtKKTgQ2jYO8DDMwza5ieiTydGFPg0CMQgJBM+hxB9wwNZbjntwwILXZ/kWxXwyX+7t
br+VdXM6XY9u766fXudUNLoI6peBgHVWFRxSB4bmELDEbbMBDZXaFjqcgJRBxBwLCIRaIqT2tf6C
VJAtUGuIkimvp5luBnjSvh7CQE8C1Lgl1KzRGgi0+DJ5NfqZ1pd+qyYfIlKOpoaa2ioVRC6t95Lt
uWrPkB8arFeHt8c/+M7hbO9rEYQAO/PxhE8eL/g0ztZx/9Hd8enpxcXO0+v2SVAyihQikhY+/qFH
RAkYxD5RfUDIASwEYRKlcioQy6fzDzunt+2AhMSm68P708d9ESlq0ac7JGo2kTBpUSW9vj+iVMqB
l/eSV+w+hBsUWGZ6cfnydrw5PPT58mjnKAf6iE0BCsIswnkHV8ceFiMG2XPeP9C7F7c62xn+G3/p
D4xSf3LB4839VEe+UxggAVEebr3oKzwxBE4U4Gq8q5tPsvuL6CkucXOU+NEnbbEm2fHZ3SemGNjz
WWOuNq7WrRnkyAcYkoBuv6VMBVdPByxx3OjOFolBP+7OUSrwlr+rAJ4YvRXjj1uKTC7r0bHOBqrw
VrVyco+HS3BCx5QLh5H6US1aGk8CRlZbpxgGCNl9awNiY2u0R9P2HUCEFS+Mhva+khWXiKyWwBHH
MkhnzaUQWklzX+zoOvJ4//Zp8zpDZmEoSPQn4ozcjkfH+7F7MZ1o5Hw+/2n8tHeQ5bTACD/REHsZ
bVyko45++H+MnWlzGkm2hn8RESwFFF8lS1672+2xe9r+onD33AGBBEhIFPDr7/OeNzMpsMfuiIxT
J/esPEvumVi58BV/CpHVtsuDDw5APNuQzHEBZhX/3On9ej9YX+U2xIl1b7lnMY6ZkVx4xchq9sAd
whdqjEJJ4Ycp2ZOPrc6w5KzGw7ea5HUOl54C8psE/m5JF7dxowKpuKY0AEKV2UIkanU0ml3cVwst
reGgOxs3z1sNqrazO6W72c2vSBsH608F0pyxbdP75S/N+uRlvqe7V+NnFqMISKGJlxvKaecvBiw4
aFhRfB2GEomeOSi+tIgExd3lRe8SEnzOS7Ngg/rqMflGh8maukAQG2KAMKtDlwhtncd26O5oRUnJ
nSyFy11i8LZux92KHUcjP25ZuRz1m74Vin0yrPp1NR70eer0tG/1OLhbTKqbxeHdySEKpBFtAETU
v9lhjJxalC2zhrGdy5rC0b4bCi/LunTrw2X3kq+VCD7xjg4/ijaixlJ5cGevvqsSSI1RJ6rf0+ED
0WyIDOJRGK0rJfJ5YBD3F8jOKg6k7L620iR9ZZRpUbJQyjFJB91y5s7NzyRSWqye6iN/1Vzs1Ydi
qr/+R1yAZIgVSNUAjYC7XaQmQLTTbPjv7fq4GZmWEKWXd4pI/0UfE8Rtn7opaeOIPa0lSTf1dEkY
DxpQI2hNrAqaG1DwokGtR1GcuHQ3N5d8kgU16Sc4vXKKEkFSpEGe5rqA1ZbQcEWJOKbUTb4XyXqE
sNIgocFdEI1ucr/ZRQASEahl1xwdFxK38jK0RkMn4A60tgAy50hPjYz0Jp7K0VJ4pbQuaLdzpzkN
W0CIBLQJVeLwJOp/bAdxWCtlLXxjtxNwU3Ge+ZNDW9OEivnO+oH4uj0naB4zjwc0sxlaOsB/rAl6
cSVC645L97EndT2qqmrcrc+fPD5MBs/Ph6f7wzs9S2FZAVpuzL3IIgaXItsg3scZKgEGU5DYKRq7
SOGzfEGa6Kwtc/4aigODmQ29iy3xAQwxvZymC4XMCTAP/AAUQQKaH2R9Mb1Rv7xNKhPMdDRRjJsW
btS/Px2HepEeCD2edEIeCFHv0umhbdAFSD7GJPkxPc7vNBA5JiOmGCa9Ac/8VKPqVDEPmufeczO+
O7xL005WJlQ+5vzhr87VYqR9qiYNCLrFXSlwK5a0JxFX6r7dmxYpWr1p958WSzbORq8K8dMbk6p4
xJ9P3A/lMSzVT8VS54UObSHB/azyCYyo0K4KekJRs+ceulr3Rs1T59Qwk0WCTE7XV1Q1uPWskelu
f8Hkr9V95+bpJyMeXlk7bxjH3VGvXw+GY25prriS97T+l3ebxXR5uC31H2eprN2p5tKEUNNIiSHd
6Wqs9gzj3jDVj0EoLBqGHkuYEuAmBl6oceYmylsbuECbU4lJctParWdxMYQMRlB4iWBUuYlTSGSK
WVBypxGbHfDE8IjeTlcuW3edIa1+kvpyKD2CtRwtXmmJnRCpj1MWoY6SdVw6kNv2Fz+l47Y9todB
advarxHj+E96Qv36bGqPe7ghuO54HY76/d64rxPv7Vmmybi7X03qfQxxoSm0putggSsyBylNXyNp
RMaqdYya7EVgM4BIzyPs9LjZ1B7HubfN2yf1DxzcAYEEJEaBIBj1BmIEmo4vYSms0uYDSI4VercR
WyF6G4ndm6v+8B3EDhwtWmRfG3NjZ60jAUlPanbBKZ38VIH4w3dnhh6xdv+GS73XP/ie//BPGKYD
gcTzr+TDRcdZABLDENqIi0dgl63AWNJ5fLsbvHZxzfHG075dnPhPGn79SuxqwgoChGNBMCBuvA3F
0Hk+viAal8Cg8LFZ2V1QXLQybc41l+77nzY9XQsFi0bHgSRKKhYLDYLIX9WYh00WLxcqxIgouDm8
dWUSJvLCrhyzllS+ua2yu0WmDa0h8xuVWqT1THvWt5QXF8f47+N8kdZ36fDGXLplDc1Ll7ZUgZKI
tT0iF0MSXsEmR0qF9Z/Iaa97du2M5ZRnf4eDYcX16OdT8I/d0Z73qKb0U2LWAsGSdBrPMxW4IKCG
sKCRzu2HmBWaXBxGH5AujBjRDzSLUXXwJdgvpneNzptrNsBGGwm0NIkpo7dqaFHBy+yX3wB2XzUg
g3xT3WRuQ/MIMHNM8AB0XtzGUlsaNqdGMi7Di8p/Hr2s/3Lda2wC08XugXYT6QHJj7slvd531aQm
Y4cVXZPh+V1Lg0N1N99Mb6wmqViITFVT/67wb0aLqDp8TASgcdV2dBY92VYcQXCPu+EgDaHqYUcr
ujhyVuvu+uEy2kOsOIoqGYKYKiCJSBkxVXBP5MlXbYkKsR/ffUmrCxzbQ4WiJawrDA9fhv2Xh6+o
jGM/xvSRgORRvV0koSFgFs9EsCwpyAgEw8R49ceUGlSnL0UyaU6D1u8OJhXLVDwaef6U+XbYbXqj
RW/3bjOYxOUWMWveHd9cQjafdmfQ3f/4NPtwmPzmXkz3EGuc0AGTLIQu5DMuwgw+QoV8bBwhws2H
rNKZsqTjvzez7j4mZJLMxAATRNfnhq42hBA0UZnOuRckKoYbuSlDGO9B06+0nvzI9MN08dptMN37
+y5H1GJtJGtu67kjJYI2UOise2H9pTXb7jNzWHmliQpyTiDkDU72LsSxVr4Obi/WlW7OxkzvXq8+
UF5Q6ZbNE/2EGBIJosz7V8P5Z1VXHHidfqCnYK53dCqVyBxyo5Oo42o8nOfobju9aNHpXa5nF+J9
zJvp7A3fVL8sXsRaIfztWqZm4XLzt2o59vmaxbmmtrrT08meW7NWClUUgBkxPTdmZ7dYpcWUEMRm
GrvA9xZGiWEoyjORPJ4moTD4pc5Faa4pBMQvU7TgTgDx1f9El+a4DENhcJLYBsQKbkhpjYPgwp8B
/QtAylmgfbESxn/hnwKmESL8BKMQBwgDFUTyndnIwo1VLWFrnAiutVEYCSxmAZ2CGTFtNyTzaAHc
4j8isXhjYYBEiuTn0CcZs9X50/L/XISSIdYzfv6xXqGd/XZkVI9GFTMIQ27Y4va3047y43yyu2/2
/V1MFEgM4gYSycYzR0XzOhByKBXyBYCZrodv+FhQQODw8LJQ2adZvW10bX4JpGvesNvU3ayZiIuT
hCovG0gnxJBLyUaTrg5lviUhiUsMe5Og5GZDPJrbCeN0g81iOqVl9imcBWLOArYR8NNGPyabaPRh
ZfzM0BAYA76+OMQm3tzZg8h4QFhLwIZjMBZRci9SQLyrzeAdDAkGxBBJ+2bUHYVBio6jXza6ZKNj
amq83TCPnWlqCJwnWrGpizaeX/2EReJBjJO5pHG31po9jc6Ee9hiPbc9lrof9WfNfEDTw3I9fU7I
bANt2wZ6YYV2NCeGuKD3kmF5DY0HdYHRBEj/RasPHY1Yy+iAJhhOiXhBVONAaJwIFCPeBNokNKVx
aRtq2FaIA4LVhAL3EkFav4WCSKc3T6T9j3lhwMIJJIBFFNwNDEjogwwgBU4/pgSP03xPWJnb5zK8
0YjnEM+eix70m/Xtetbs3n3n6RKq3uJWILVvaYMY4O6dQQzdsyAyfMH9Zn9xs3qbrrFxEmU+ygk5
Ml4k0TakgNVQDyiQcHQWSJ+z5hw999jS9DapgaRJQBzn/xk+qtNBGgSsOdudmkRGkVC4RANH5Gk0
zSFiiuAgMYhva8qTjg5gwfe5xPAxxxRIZmSJXiG4muKclRGgkwHZPVwN3vLFONGCYM0ZmCtj/J21
xpqt5h9hQY8TzIv14LL7qMYsnjgzKyL75kCzoptmjtnBXG4hjJjdUABYwc26EdiMbI1zbNkIFvz6
OIl0XqFAxvvYVqIEtr88Myv1F6/rsKjBoOTkjB16R7HzmFTLa7FFnJKSrcvrwqKx7ILj0/LqsEm7
J1uliyJq3dCTs0qM9Cmtf6glU/wHbkgOOau4WGwvCLoNbwzIj2WKbQ/fk6nJkK1I/ZrH28ZnL4se
9qvtfDGhAUSzSQBiscf6DdbP1xUVobKMwEJx0RzOBLJk4WbTmkTHH7dmtntBmJhJ4QsDIwOd5vbN
03iklXZC5TjT4UqXRBEER80gLm7HrzVu0qyJd1eYd31/BCxpcQBJjNv8st2+H95eu7tmwXEU5esL
L3Tzv89kRzRiKvncvzPiIlAWgobAAI8zPuRHFC5vQFxdAkOSGv615TG5sjBFoQlZ8i55gXh3DkFd
yrN0XAyClX+TzMewnT4xvnQgk7RH5ziEEIcsh+5I5lXuduPrbrEhnAxPAg/PvCUY+22BZsnUFIRI
tAWDAMG+3xEeNeB5ydHdTEQCuUdsEJUiQm7xycUaAKsEWO1+9A2dPVnaKjmIZSSLJnKAi+XF/VCs
ei2LrLyT1wUvqTjaCVzHnWg42eiPQjuUhOO+P3mWuV5LPj8Fosqi0JjjSCLrJKmVPP/hOAQj2uGK
Z1EoWTTYrhXqwxrDNWSKEIcIhvwCuOpZv9jqtpd/wz0VPpA2Tg3FUBy3jIadqZSf6pHJ9/rR4/G4
mgxGQza1nb8q9jiqF/vB/ZammTv0UBJ0AIDRsEIjhNmKoyBY0RxYESs3seDoAklZGEkMLSVDTQlt
zLHC88Jj/kpCETffnI0PEYpm9rdkwINCapY2ytV9BrEWnjzjzKBl2sidOaBUuVnG/AdfghgyUnFV
58ERPqhT4I91dq/Wcs15j3QyqCd1VbGTtD5/xn75vN7dTh/WTR60kCGz+6rAmDlsV7LwXWyyAqNm
qfcNm65KNReE+ganogmB+ocmphiOxCzGVrY7OTmseYIctH95P+IZbCUUWjN1aRxZhcwzDbisWKje
a26BFsFplRRz9FX3+TK9TWW6S2cWXe1ZguaKpVWrQUgvXZp3NwphUc0MUCC9ElRhmS2w+AFtkDq7
hABDcWyInWBdvYG6Ib8e0cAypGpIPHOQY1uQCYvwWoTpYhN485m8+QKbzhtWIDmFnmcpYjPQ19tZ
UpWORrogwLTCGFcXpG7K7uNu8XJ2oWMCecLU06b/6OFAds98j+mQ7W63z4xpt3vW+Z5X/Zuqerpv
tG0V1rCAm+Gil5An4cw2pjmwWIOqhdKZa5Dx2HiY58KiI0CoohyIBm6mwh0GxQVrc8u6/lW7fRd3
sEJfWt5AUA/oCTWVbjPzqiL6I3FNzMEwXJXmYGmoqA3otNqO3pEkCUsPEYXesxSP14tyy4y3HAOS
u42ZUfnGKj9ra7GM6Ys8wCecWedDJuZFEFihmNyAZG6EBXL7gpOan2ib4C+yTi2+k8M7r4SCYkjZ
SIHk8t3029zqtlisFic0AuSOsRsZ6b0yFNQ7xHYAMiS/1TZMvHWQBA5googiK0038X7JO2Kr3XXT
FU18SQTHkgpp4a5NVL+sei+lSHofo1wIh7VxgUrLW05ycsRMBlbQTm+npsmCn2rm89duNU3NToeR
hqj9Lu/Bn70TP77bVff90R0n62iz+XHyit+3FNjWFgqzeZEKWNt4qM/OxXoy11BVDWFoVTqcaEJd
PpiXDvaLl7e2FB5MnHi6iJAmFeBGGw/ccjsZfUUYpaWgzIrWZECYBx5swxY/ot3MO5DXfS9DdJPI
mzuEqZnktlioROUDqRHjLcr8pLX8dr/9uMuiAU8PT3hJnf3eZzSZP0x2m5vOtNCE1g3iu4EDp8JN
BWhkZWMSDK7ZQd2ihikQhIlp7ri9jkrHvWgAcJPBusXuxgv0UFwRQ/Pgzpw20NtQvH6Dl8UWaIR2
i/oHB5oQIcVGEQMoY+jmSt1pKtZdRhMD2ujA60qH00SS3UeRACmJnT/gHmVSNT/tHfZG3xllTvqj
uh6M2XI/6J33WB4Hy+n8vl9v834EcqHqqXHDQgDTwBBi2MQOU/7GnALM3VpzjyGtEj5umzyIzZ3P
zZ5F/2iITtfziuyZyEDIZ9z5Yk3NE4TEtDsh0vKWsND4Rd2DYFDFojfHMtWcBDGLdsYKsQphwaEk
PQJI6f6AKKwr2cwxQmIbuF3OmAZ22f95i56PLWQk6szMM86D1J0HEGOOKci3rKN5QGoSjyLNtgIx
4p5TxFbLM9CdEJB/pGHrb1fMWUVnjFEPeCKn+magsZx3F/Vh//Acs7EwCrkAIZseyAHD5J5IITBu
ULSQGdyUrg+x3ks4nbHgE9JdpjPc10Dn/raf897I13TpK5zgfkCR9ryiZ3mHUCCFeqYbVhuHcVSF
PJ3Ec2AgRo+ytMc7heVIaFtfx313TtNMoUl+6Fo4wORvs4KpjouZwF7mD1xAgNb40T+wf2KVfaWL
EQiDpncwOMRaH2tcF3KoVu9hD9yBMpo/3nLgZb6I27OSq86Va6SUjFvrVlOAOyINA4WYI8slIG7o
pjg3ZGWFw5zdfYXZYIZlvbv4SQsS73+cjLfqcdXrobbqMQ8y8QoLXePWCkBn/jQdP3K+JrfqZAMz
UUigmS+zHA6/LGbaboV7CcCUsphvPXwLjxUDG6JeDN3CS9vEM5VwHpS/vejXG/FSYpKGfSuLj7qp
V6mFdjTD+tLgXQSNvqm4p9UsmZ/MeXCMrUa0UyqaIkMcrbvcUVXLtJlzyOBv6TLxQzz4aBaDMcwh
R7iq1Zh5fGSIH7oNtjGbOSgMQ+ToQPDFtLUQrVXzdLV5rc0i8zfbRnMmcABBCgQJ9lreDa+q2eZF
f6kTLDipe7n7Zcstk2rtopFzCwdEL8E0g8nNHwSUnxVZIDAQRoFy97AgP+Glb3f8iJcmvORWd+mT
sJ3hlJceh8/dbrXp7/NWWPjbXGSGsaoyUxk3rY3DIO01eSuotEfBBAfCOSu2G8+m7hea7FYe4Cb7
GbQCAcIFJ/OH0Ot/jyZMRlPQuOkY+gAATYSmnn+0J5BFZAoNQRWDmxgS8ah9HM9WfH/aG/l2rgoS
DHpsjuxxApCRrEa6bXHejbbN5nC4i5FsDGbbXUJqWjMmVLuNaYG4mRBA6th4SJ9teb+VR4u5G5gb
Bj2/RZW7+k+IwDRu7gYmhHvPqHUMdurWeEFcz1LV07gQyNoYaKPG20LgmvbswJHbQ+tSx6rv47Qg
KLoKSPdpO/v7xyw/jE1s5+pz1K0qNCf6c9I7P/J8eOp1602fzh9C2nuxHlyCUOXkSVG0N8UWKtUq
E+txhY/6D+3Knhi5e3NMqFE31MiEIuZ1VmRCFx1LKEwz0ZMk4sgKAa1+QfjdpAJKUzR/wYH7+ld8
So0UhCJTNZT3uIVdpQ7NnotYMiR5TJtnwJOubk2SWX7bcxgwkxRxS3dbfIEEdqlNKhPRVdhqKMsq
DmHx9M+Dgxjy/+BArC4gOEg8fZBnZbRPh/aFS7ar6fgdIUtgkFP2p/S4HUdElDSvbvPVGqvT1zRf
c/ex5E0kPCALt5pMOPLQWqNdHHgt72n4liCRgIMSkzI5nAoXAhmHPkHjfLx5ABsIe4zSyUtWaChT
qtKzyaHY1YNgYmgIgTR+1L+avRiWIXxu8XD3PA1QffXxje6FbLdsUDd38SI19drdlKYnoxlb01Wx
X80WmnYmBOwuqg9IuYW+iL5dEHerAR3vsSoAFoNf0gZoB6kGenHr7XW0r0ew5PFQ61up393HdOnJ
sbOWlHERC1pGTfvojI/ztO5xBxEXW0msIDQy5tKTpbpgh/rrU30x7saNNlx2PuOR7GBpk6Z0c7GS
CFZgGvZ4H3cMq6g8EcLHuFr7v1LlhNYEdxWoVhgx39Fbz2XFnie+Mmr9yV2mzZwtck4hVTIf6IDb
/eOLm3/l1y/LAVwHhh9cOaaRq6KdoV1IiJBOzhEdnpAYcEMCs1SebiDD4sr1TAsHmaAGLtLvmWpW
YrhLZ+WetBEUhE1oB9CkK2iOsaC74jIWMqEKNF1ACZguIKnUlcp7P+3oE6fgRFDoEi4tgDEFRLnw
J7Xc4nu6z4vqMUtdykkBwF08oCf6QP7Rckn/m+WSejwa9dlc3WOHb280PNvjdRg+DJ7q9XIe3ffN
8u1GJ9KpAENrIXDUzCYOH1nfWMEAbVAgIIb1MG9+NOMa0ktHDWXuFSfHc6roEzFzVg5wb+dqdnvN
w5pJT9CkLNg2yXQzu0ZDC7VVg6eF8DXzQCUpAezCApp7oAsuQBvj5h91Cgq9QGzMOgl2dpouwkAE
I8DS0AQH5UZmPP5ju1QLLjaLPpuhR2RA89mPOxE9putO1h/qujvh7ePxqGJeteaB1vNpvM79/mb+
WE0qbVSAeBTA9DMhoeJqGw8bJEpG8xB3ICjY8kU1m/9WiAmyGsVOA5ovWRh1sSvIDQgqDEQduufu
3Z/Pz7tL4drwKg4JHpC/J2Sj84FjNO74E1lB6IGsZg9zpajmXTca0ABii220UpIbXm3WExFf8X+4
HPWvpTPvnl7N+1XaN0hq/peYtqJWcShubQSc9O0bRQGlYSUyhoopxqUAUhCXDAij8vsM00Zs3c0Z
wgYmY5rAd+6GhMkBHdz5Gy8Fcf3gBWKIl1bz+MTjHJvb32iksaWuM+G6Nyjrxf1HRGbVUT9o9nrT
2eiNDCQMs+DMeqJOTM2Bq7XO3RPSKoYZGv7NJSsBbE39MJUjiJUaK/InC0MENibW3RwBEVULMdBT
fCpejJeAMV2HD10ZLtUguP6F5q1lCE6AlNKZRohdmiU9BB48NlgR3PGkKSLJ1JbimvwICWNON+N3
88GLXndysalGH+re6MN0t9J+HghJp97kxIrsSE4bdfNxBMdXME+krba9/yJRUBonGAdoxLjrF1zs
k9WhqxE+dv3pt2FwPTQjNFp0Q2pAv8ZpnAcUXvaLn+F50ztO6p7MuObjtqqD+OGoZyUVDoamDLiQ
TJO0LbtzOdteuxOm+Qt5x4KcKXiy+HHUrrkXgR6lvKRazOJ2IjtBgeoP1JMP0ypurSrO56NnVDTG
jb2h0o32vuhqI9bV6m1Vt9TE/Pa35n7yarrpvo/tSgiP3pmJx2yCbVkplQ5pNUsFhzhily8ZwPex
rpo4Hys+lgp0t1tiEAysYAhzoGGxngx3YAUplhgzJ5jXuEgOraBN/y+tkQkojUwUGAXo/MBBgKHU
imYCwa3wVRxFdBxDJ+HIsTBjFHj8aXYLkHQJX/KLvy4JgGDMvkK8LReGFT/2q7fwsJlVdrYJiWej
LwoU98ReK3hq/Ots+dpSSutNc4sbQerl6LUUCsQ6+yfnalk53mbg7MirZpOiMs6SDQ5TZb7+W0Wp
HzoXk+rT7nF5Odr+turSDqqdQYVHi0VSaMo+U8M0jQx/V3c7yE46mq2+4HE3sUPoplV/8RFLyesE
0T8jKNk7UsChHQbcZStIfct7TA+3S9q0Ss9LkU89qN6KW/W4ne4XciHxCKQJre6i5/09/Akm7fjQ
ZLsTIoozV9yEL65UGatx97+rbfM7+/qv6+Uitd+kUY19h1KMTdsVP+UdyrRDySoOdgGpVnntwOwD
6UCIKF71dhlTkxLhijGSdytgM1cDjRtqA0x6+93pleQd3GkZd4qGTY/Te+x+5HdxAC7Wu098IDE8
BtLdcVdocKbh8MN8oBYKDhUfhh6EROk4ChrLvcWi5Xr3V4c3DF9jcs+u1lRFXxEhz/xZb42el5cP
N4s3q/HwHUnTTOksPV1VojTz6g0fhjgJuouKxaoOaLUHXNzdXDajzUXTHWjg0/byYEzThtPORZ7K
YnzZ2X5a1pezr8opz4iRknGQdHAbu13lFIMnXLgthwTTqATXdAbxbPtA2t+A1lNH2cf5cxB6wuox
K4hRd5CT2vzMWx+520zy7d/BSr7W603NChJX9iz/9jCJ2AyZgGW0RSoe1pVMnKFzIzCD5k+Dxeb1
02R4Pe3eby+mk+lvEFyjBwiy/vdh+Wpz2F6LON7/JmLECDauMtl8trjCIGoA3YrFwzKJiK21I1ct
P6PBBh8G/UAMP2TDz1Dc1SC2XWLxIDUvROPAWJBUtAVLjMjhbDp18QIFOB6FFUGwNjdbjZDxMxPB
m9119UETJeeacTWj5xhdKMGsikZPL24/YSM5uxnROsZWgsPoPuuRiMYjKNK4Xn7LkkRJPevQPCn8
5D8EXTWvV9Ft4S9uqLctZ8JC0OrJXFd6qC7ZOkTBUZlrBgqxV5/M1Mmx9JJKyZwYxpVXnhIuhfao
EArhhYRRF3gVaHkCUjvUGeSo77c66AZJ6ovu7i3VLjRRwxQ43tECP23vxX+YxeR3OOPVvs/yykJX
UmDwRwDoHIKDcLDnMHxNYgSH/Ti8RQCzKIiNY3k9z8KjFFpmTCV1e8v38fzACcfHvIBuodo+Nr+T
rPm/MH9CGJiSk8qXhcxIjEZBUd6GZEqHhbAgDo47hsLjePP4cjPTaXBwrUjiAYYxAjxe2DBXz3jc
pS+TQp1LPt6Oib9yy6XYzp4vsWNcKs9m0OW2C/Ck6SkNEI0Cpv46WE5edTqvOlpEzRXLL+iee+Ia
0iMDN6QPr9fJaT5I6gySoKZpquHuYjjZXI33e5aD8oSSdrZuls0nah02gk2mo+pKilGV9WXVQzGP
N+mA5GpXv4LDCJrZylNB/LXJubxfiUNcz0DKeTSQD36ixEAKPW3qV53u/bvWXAUFYE7Oj+iQA1nh
ojvM+BQDy4vrXzcb3aEGyjM9nDKxPxICgszgrtmS6CW0oeT9m7EXjsgYcYFa3yyag+fRigcI6eKd
LmBCysmkOsQ7NE9X4xvdFoVZ3Ux18zbFMAThX2zl9qZoGSm4y25dij8GXM1diK0IgHxCDrPm+TQa
tdpfUzXpgIiruizwULsEMGOYI6n1kBKP8GARHGBGEh8cGu1kdQopHQsZKTD4IAhhLeqGqUQteXEY
QwKT5YD9CmAqSEjeU3/y7ukTIcQOSMqoekte2IFCONznacyjfJVGlk6omahoo9j66shOkiS6m49U
HX9CTaeXZlx7zodwmG3zyzwOssUUJKlq7jtXlgvrBIEU35Bg4GeGKiQ8VTgeMbt+P3pd6obfI56S
iT/vbJlwYyxRfqdVbw6q+ohKKzBIpTpBgkjty+jpApVEkmeZOAdn5cj/I610o4dr2uGlDVxBpdeB
R+jDeGlIoVotwWR8hREFcmmpAXCzEgWms6HVO5yI6SwiiZhu7C650YjuAeU3rxshf6wE8/oDSPrB
2Ct4TCTS9A+KYOz9PCz/vb6vYj35GGv26nnJEGN+8cg0CP9KYon4JT0onrp3+rnoZRFBk+wWPXHO
bn09u6Jo9o7kJSgqTrQZrhYVJ5LYLm9/O2ao4Gx8ZECiy03ahXBRiPPYiyNoT596z9CWCPM6IuG1
pGvCx1nFD/+dmtqQEX4eL4uBEmLvT1xeYvnlXilFFMP4a1oAhTSXg3ma18VK1GCyx/nqva0mZL1h
yHr3cNGf6wYqfLzlBj7XlQHYO2qEW0JqLsE96oKTMox5LYoUjf6HFFfS4CK1HvkJ4Oo23c2AJkxO
+vwXojJUIAxzC9e387R3kYz744tVVzpCgVwtM20qav/Bj6egfdD3uI6dZqDrQZ+djIPuaNA7Oyo3
ftg1Tfd5yZ5wflAjuU1cR0uWpfHFNeZGPYDEGeNhZBvH5XuTkAQhnobAeX4tB/SsgZYdaKfSJvQY
Dab+ZbRu7WaOhosmD7jrXW3Vz3RDB+z3Hi5u1hybaFh0zf1edWAnS8aN7HLHLdpLRWKr7nTBtcBu
QBeztZrGM4OnXUi82zBxpTB5tYybZKf0smMcUlrH0lJOZ42abppFWARXoA1MtFnzg9GXHcOfMLfl
CmR9OexfJ8YPuYEFcC6MAOIuSlqncjeFEDbzGuUdMgO7FMRp4AISUtJC59uPlpR8jQZUxkEcQNdr
3BCHLrR1ZLAiaWAcJzavYqPlYONaBHKmuIE4qOXyGAXXHzNvrzq9G9XMy81v8O2kX/X7sUO3tenl
cNfpHp4Oj0NtwvDyiad5PVnHv5hlC4T1VhfV0zu+QmO6VwdyulO9d59mQUDgQPzhSQWMoQ84vS9d
dF3VnIuODW0xi1QGQwUhHMwCNBOJz3aX08RkhbFilo2BnNgs3jH1chkMY8YzFPttYrBZVfWr5rBj
hT5YT+PdmJjQmLIcs7i5mD6pM4mhEwbbwWw2afgv3a3Ld81LoalAi3YHQe9AwcP+5dY3FKCn3kI5
qaPW/UXUt/YkFtflhrmSdPcRjrCE0zEnKFjueJiB6L79nB3OLsgMdhhy7dFwyAX02tp4tien0zyM
F9Nm1s+6zPxsCDOYt80VVkumOa8bcLY9qTTIWBggdo6gpu6eXi/fwwf9/3sY/Qs7tCVYmeV0P9xk
f72qNZFkCxoI3FBI3I+S1kVl+d7i+baqLtbr99DISsQIpAQpesSUpVtAC6Wh8JhReepxpPYGm4hw
VAapSaXWLaCWWqxZTN1A/lhCLYFnzctQ99GPhwOOadejs21ph6rZDzaLZfd9urMUYlg4i4hCD3AY
qt5qelfeEAAEaIqB4A1uSpb4ceHj+OJp+AEnZLxEc2SglVJu5vWoHz/sejG0NWoBB6X/8LI/1SsZ
qbxkXJJ1IVwsSlMKp5JJq7AYSimkOIKZjLvlc1t3bPHOOAgrprRSiXs2mm0Xu2nNg2QdPa3syT3Y
EI3i6KGOzHvSOdG8Sd34gffULOaZJcLJLxo+WBEcNpVS8dSbWrMYFip2CeuFfEcCEhyYWkUGqWJV
30OoEWtecmojcLzPKqKgUFyhivJsLeNOdshKFZIORQIaN7xY96TxFo127h5HpOCWjYK44cWKCADj
CKIFx9AdNvfYcSEUkOYU6P6bU3JgOwLVn5byjLlN9Fn38eW/rC2xWKKsH+ElEDjJ/BSsBdAkCVMb
OP4T1dfvx36PU0Hrc4ZxOOaMI4LGzpDT/Z+H1cN41Fn1n9IqJ9JcBAakrrkpOl+PZVHBlaIUYcLR
UgRyGL/qDS5BJBDB6MA238OMdjGzm98NccGUXYxat2AKMQunU3N0cCNAAgBtzOzgJHi6Jl/yjHW2
/uP18/E2ouJXimHkmFq05lqXt0dq/aN8DAtwhDiI+HR7zRiPMQ8uImZMwQGP16+7zsiwvh++LX9R
CmAXYrPcr70HGOoRuz2A4LoH7f5f1hiq6FjW14oNFkI8jF+Mfne9uO7AtUdem3jtoDRaygZ/bfZY
7Nh9EXde8Cer7kSZY0qJiWLDv+rnPI3lthmXcIQr8I1mQdVAsHPdTYreiuESYAVR8Ux2ldX/k1eQ
jgODdNtEWrlFcDCprfJwMRqtzpwXKqPTkMoZWlsliQkf/k0EWf6tA+LB6MEnruV6HSqbQlFFrnUj
xYoXRbR1NRxpK6jovrj7OG621+Z5JUtdUkEuB/mpUWhl3+XWUdUroUgwxQoiY3UWN6M/+3WLR8nI
GRt291yckEZN1u3A6a7/Xy10koLKpf17abnZsYmACQHAoaQYNWzbsbLVVDi8IZ1YBWEHbJz6yQt+
WtDD3ZISsaNl1UCZH8TwPuImDudaAzJ6hyw8v/UGyuEENCGB1BZ+S7Y9UGPYgdgxJYTTWDavlmka
TUFylxEck7skrm4JnstRIC+iuH4odkHAV792l1e6h4z/FUu6g7/lZrPHv7l1IEkDMfAkeIEn/X+8
HYLszeYOWjJytEP/xbDzFS/XLb4ExgtjsVb9Rdej1I9qonB5/LL/F3cjQB39af33hiWd6Pu4VNQA
CDnK+thcOz8gv7o/XN7ubi+bLXuPf6VcGEK5gLYSzxJKBPDCc+G+fk+HFh74HxuzSEGP55Biivxl
ehiyv0V54FIyM66nbCw78878it9CeDBGNNPQ5drWQk7/lasPWD+ju7Tv7WrK7+S/qFfr9+RFWTHk
sujH3jVnj11OD+v3fBwEuJiMXvtoiX+VvxNLtAZ0uPt+xug8qQ/GVMTqcjX7r3HD1DFr9Z3cJaKX
4s6QuisIkSoQFQ7BXGrKFrXJ1w46QN190+zFz1Td6mn+KEH3/1PyboNoZsWlH8iaqkUXhydwYRkQ
1JUg9zmQVnO52XwgefI0bCMleRwxZGKk6sfugvrrbsuEvaqdPAukzgiJi+qHnRf5wILZKX6S/PV7
5uVYNVrFplw4Hi8TX2FCdy8HSzYFs2ZOEe9b2xQonQ05gGibAkGE5V51S9G5gB6lp80n0BMiYHSV
khrftmhRGbrmEScwiqI+2fQ5nnJyK+KsDdM2H8pBAQyb3UovRblowOlsd9Ws35eigbTxZoTeio47
0wWQxVS2RlHsMIrDT2IhGyyOUJCu9ppkfWQEP0Ir3t2rh834U2f4eDV//hM3qztSADHU5Jql2hB2
BjE7EwIr8O56PtfGdUgLxMDTOG9Xq+vdSdU7TyC+QOlZlzvTJK4FxtO/gs417ZI18xtR7RLRnJb2
05BzSKFFtHkMfrQ3sPyTojdD7cfp1K+ePsamoLzFsWINyP9QID8D7l+W1Obdb0V2Nb+SxjAx+mgN
QRiiMJpg1KEhwUonHxiLaBDiwxJYHEJDDtasCZVOR+uCc2zkQZicoMcxOCek/sv44Y8JDX1rgI+z
JwlpOHD32MSNiN5ycaokQrZOCkRxnucqbj4MgAuGaGewfQOQMlh9hPBwBbsGVEvZeMtA3YutFzFZ
Rb4KOf2b9XwP8KgQ3t3l9d34RfzJ6qxcWPkFQ5C2IXN+87iSj1zSSfB/uieBt5dR/YOkTvzNzQ17
pFLd4SQz3/5OEBtXHdBGy0Oau4dSKkWMUjWHBhmxAzFEBN98jmcVFGp/3eXZtfwzzhcowbDKh77T
0V/e+lH+e/OZhPSYmRK+i8tJnQt5Jw7DRyzCku+CfXYKlyvtGy4hP5IDluxNS6qgtS1FV/i41kpI
1zFxQQzximEwXyeJDzgiJDGJiQQoa6u1QIEglh0FyA8QlP2CzBak//VsAT/UNtWfq8jImbosZK1l
FFMptvC44IYu2BHXqzH+7QJjCc73h/HjacnF8+BalCaus1MiLKhnuYo6w410cIv1a/uFh9Hsx9yp
y+e5AmKR8PEn4r0jaA9xNWMSLJRUwqrPPIpemCO0I/BI6OY1KDkAnSw4SDpkohVyFbqjsuKcZmrJ
mmY1cnYOxC7perU9Sk7JiAcbgXiHMEya5x3FdWZBfDHgJFOIK8XomaLWXh4crTOLthSThOPiDRug
pUE/S1+Eq6Hc8qRn7Ge2zcxjbiFIw3V2ml/abq+jsCpQZv9SxziqNqL6XGfAUnQQewFxpx6Cko4N
RJu5KpwMs1ctte3IqQ4yRZxHoQvVPm/+ukxaKdFCC50atmhuFR4x2xExh/Ix7fAIMSYjG2z3tJP0
6FlkiOYun9/TFta0fjBh4EC3MPdc8HDtDjeX29Vr6m21q3RpuCo5X5phEopC33RKcaQKgJ6e8x4u
EkW8HavAx4erCTutggMIUFJrI1nz40ZKDgtuQz7QUzkwNI5Nd24i+fk2FbCahiLs7ew3LGCiViCW
OrlUu4t6zruIWVSgiqLAC+ycSaHxdNoJhhonhwl3TxEyHSYEcxYlFxAysjUEx7KN2DEVaGrhCWJo
/jJOlll7ZDQ/o1YitjPEkQbKXipS5ln/F9CGv6NEgsyywFOUA1iMm8MC6UaDP3KNMp80ho75SCLg
ZwiinahkSrIY/hFIAaCXFDX00wUcZqM9I80HbNYWG22kxIiynwEK6rZOtqTly7yu6ax84g5tEIx/
qyCuYBypRdPYBEhSE9K0P/ynftroimz9t3c3xJaWNDPF79JRL6bk4LRVd1GD8cgnGSPbcWMoxaP8
iJHbNKBO2egci0Wrrb4sWd01LXquAFcDEkk/1cOLdBSYhOh+qgc6+IXjxOmQj1tQJEh11pIyya1d
XZ+dh5ezh4PaU9Vo6OiC5CMWmZ1T3TNeUo8lbqoghlQn/4ihKYCsZw0C9bH9Y8f8bdmdEJgqXEwT
CooVI6/4UYU4Nodl3MNH9dsfUoz6V02d7uAzU9rr8DxJfGZiQRaQRKm8oca0YoF4m27NMm3JCrbi
nEGoDP08XSj9R6whGMovdsv29pdLTXy9JILqNPiwILmqounATwSEcq0miFpVxcor9gPIHprT1e30
xNKqy8hUed3ECcRUsQw++tojbEPFgsDHRSGA2AuWpBXS0eTC6YXfY4MPfRS2kpT6BbG4quqowC+k
LT72JhscoQvQskBIBwbGmrtuAcHXb64pWKRGOgQwOSCVdsIpUCzmGjohSEWhXWXHu9MSP5owhmdV
QzURjzryLwP5VyDlLvXgPhPW4gVCYQgDvznY4YspI/g57YAGl4wE9QyPYTIZFYblcahsv1Liwfxy
zZayaOumnSdtynaf3N1R/pRCkzewIFi1M9OiQ+n8HyCUF5iGR5QcllUtZsTW/ebwqlupQ+cYeBOP
IRpWh8aqLDh5LdYqy2kui/ibRXwXBieXDUiCihXGKRQIsrlnqiQCqZq3L7XP6yw4BcGl1U4RxAYR
pnDA2QWXa5ZWhl2ZFNjG/wYUn8Rv630LnrYQBQmSeLKwZZ7RVYyYu1SkL4VnidGZP2sqCEzMmcOA
x9wuDp6C+UeLYfFuzvlaGE/mcp3WSDfSVGeX4w0Gu9vVdtljWwhTTMyaaEKOi7T47N/cLzRFRu64
lxl97YHx7Io9wJnZsIumMpm0Qenj5PkuT7QY4q6rHbDgTUuAve6zf3mynl9ohiSvTDgxT4gQ8nZ4
vdfsl5MF2f/xwLGaaFyAWsvh48andZa03eeOPnv/+cWzTgggEkU83JeDuywtRpALTnLGbbLHXVLS
r/TL2eLtoB5AsAOyeq7e0F9t6c3J9j/jD9LboViB+9uX950ZXYqI7MxLEdyF6FRXZVZhUx1Gpy0s
04NpbxapfSv65EXJSVGDGFjb0mKI/HwzXrZI4APSmgOxgBIfHkYM1BaiEjFJOWsALRt9A8mCuvjB
vmouYVPMknturFutZA1xsYn3YkDN09ovTHyLjdNSciFWwJy+feSQPbtfVrfVm8fby7uNRrzbZvSO
YlnwhGwnyXKUxVRcCsAR45Kj8yrpYnU5jVjscJnvt9d8frzfYzDRG4ynoscL1bxW3RuOB+Nedf6u
yHK07z/Um878d4lemfQEkXT0P8aluqCWAyA4kmEEKJ4P2EbK1N95f6t0tuIhKjp1cJGlMq5Y4R4b
J8NA+lF7KZDekofDlaTTwTQEDukpiwF5CyIO+UxNYejCsWL66DG3+nW4wakWl+OOLZiz8K+bgALN
vdbpxg0Jf1+9uLnVdozICKBvqwMZmdODIrd0MMndKSSeYPJoz1O0DtK5kEoqVEXau0EESqWC5esX
wdVutUZH4CF/OMeX+o+elCPSloEY8hfokTy2+EyllVyT2il2ChK/Qr7MMDLZ5N/AGReXcna/uHx8
m+bSXFAPSVzWVjFyCV1qChDtq4ulMp3OSSI86AYg7tpgicBZnoCL0Uu1ZGBAiVWGIBhLfkEka7Go
jgvNi91BMKwxYPW6emy6JyxNkn3AEU0HZ2um28WNDrtEYwVETAiNDl9qMYEAsDJupcGylRQQ9CT9
1jqlFQ5N0FJX3sUZHXejWaVZSbgMlJoS6khOKQNIhLdGSTBqwpWhOsgrPsT1P8aTRk4YBxUz7kts
x3AFhFeqaPu6VuxOmIPuOyZdIENd5pI01rAdSADgj9Var/r2no5qyC2vfa5cqbhjbaCXAlobTefN
cn4/mi+XH6gUE6JUPfVOnlhNACBKx1bjUjxaJ+ZrgxpiZ+HXKi9mEt4dB1bZHM5qy9GLC442ZRSa
JpOwlwGtken09fR3ZM09AeuLAuc3Lya/Wp6K7CWRQhEgIoYgNlU3OqwWmdvNC0+kRwfUkmSIAGGY
jttEX5gp9yJz0RzbhjxazECIF/1VuqTYjnIn6QsDGxcDjcUBGUL8toECWGEs4E9of3b9tXaVVpC9
Px73Jr1qwOPDZ7RfTLqr/2fszJbbuJUw/ESs4jIkh7ekJEdekjhxcmzfqByfhBIpcSRxFZ/+fH//
ADiSXc5xwa0GiMHa3Wg0ts39mmXF6GYoAAaoWJhfw57kR197yw3BRDGbEEhnG4oAYuRxh+J1/9Jv
hBg2G64kY3cx/edxTAMO56HpJ02PstAvnWiRXfpPUnCJsulT+0hDGlQTWnUlS0Z0JAF4gMbZAM8E
F68dXQHShtUW9Tlvj0PnAPfUAVjE40kchsyhMQgBuqdiJxU+d45a6v/Z9Ru890LloH94SHNc13Wv
jvdQW7w54OqA435Zo4CXVzpoVjIF0gF5C5l9QC2y88eucBpe8LDRKk4o8kAFx34BoFo7zDuGeN01
OocrzvRL4bGccurGmNtq2AtnM4RU2+w0PoemW0Zp+pJelz11dbGslzO6zaNrgeZLD7BAHL1jqC5k
6mlmxAOSGKuokvSedvDsZ50q+AmW0sgQejGY+jSCDOk2dehOYhxEEhZTBR186ukQ/XnPTvz9fxix
Gj+/JdmMOOYB8GpAX0/Y5PiCEZ+O3evHzk31/nR9B91jrlSfpYt+6HN85j53rzonFEt+ou+oBh9R
E5DTrj5+KzQDjuMboNMCtrVHfiIhdPZ+3mTEvhL2VUEQhPceX33Qz8G4QCN8Y3UTpDiigRdys2x4
oZsm46N1U+cQCwtE0wK/Q4BZbfUYgAAhlkIhVI8FosHAoa/iCFlLPyMAWqzZCvcGNFGsY6efiWYV
N2u2suH5S8MilE7WttAsIXAi+FfBMAO6APwkJHIIEx2/KzEp1Lhc+NiGnGoTjBQaORt1+m9cpsJY
KdlIxZnSxGZHtwuBtIph3OdTAkBwJGDEsYynlisRoiGt9UfFiOWCI3qdhssBNKdbhU1LX5vHi92j
ZDMcbfkLDmK+hmtBChRHh2gGsUMCg2htCh40W8OPVlDNmDHNhLr50bkgU8hLMiUP79bfY7x3tgWS
Njh5WqKAO1tMTyAIFHJKYgV/unoiSRersIyLRMAoxna08eqc+MicEkPyJ2RMHB0Sao06D+1xhV8K
CxVbeCwNwLJtoUQFcfx6kj14CAoNMauoCtKqSWi/QB0h1Zfe+pq3ahMSqehqMEZwBFiWKB7PQ33V
lk+LCQuIInqKmCDEctE1dGmVdcs8nktLXHIlJxeayoVuXr5XRWI0VWmjnsfPhxl7FGh1uqZNFLR2
aFJWrbTdgS/1x21tqCBcbN5UwUKbctptSDkoE/DHetSgp7d0XozT426v1x2MJujSXDv0XHyP+1fd
xW68Pr6f725+cTMWjQm591x80/rRAXFpkj1uZKSlvVmnJsCSWRsC5ZGuLZ735s/+u2d3zlgsw9rF
wdri9JAqhvXlfqdLMOzE2iGkmHqFNDN/IyvN9Io15HhQnkbXC64ISvYp/or/aFFWcWItSdm2Tm5Q
HFJpCyYikJRgOrcR4jlK5/IkiRmzYskWnQuLxnLLuDmAbefxReaTtiS0TaPZnjWjdEuT6+98XM1L
fnO1Q9qBEv7MoiEFJk/+QagyxAk8rcQ+7VhnlM3bcsQQkjVimn1+rPF0iMlEC7mSsyVkXnrFZ2de
MDsAswk8VlbIgozSXZHk5OSMwAB4zQkgYjE2B6Yw+YJHLEaSisOc1T8AYV9SgE8KwzAL4Bt+svpj
/sYbDN9wUy0UbMESZaRsXjcAkr9hMRCmJlAJQwimEkZBCFExMnRJXCRDiiQdSVsr+dHyTGGIPkeO
WpU0ooAWRKDcZJdVvR+LAJ62/44I6PV54K1iUsW5sBfT6MfRcjcfbxcoTeiQtAZ3SPaUmzdFUk7J
gbyL2pQMG9OgHRnYherlyWBstG0ieGxHM2K/Z3o1SHSLpsUGFZ59476ttB0cGaHgPjHPlvsQ72AE
mXlICKQN19XwDWxIkHg2u3lv+YEc/B5m1iQIUK6hOAyxHq210G6vGUYQYzhB9ofiVO/SCyeEwRyQ
rrgGLtkuzmGqNa8++8AVXC7rPRdTmdcSx8UiMBwH/Xsxq1q+7d5o1g3JF5dOCEI+UD0kU5gA3MS1
up2w94Alw1h4J3hBq5m1IFHim7U8S3823PM97np6+/DWA/RRV1xc6kWeMlXPRAqx4fLYZwozyQXJ
l2KFr3zuEppQ4S2IVyGenkTKeAsZgxDBXiM/pt9BpUNUz4cwLNu8p15jCJr0x0Hfranm6jjfrrEU
sPj/jRkIavYARc5Qsags5g6mMK4d+oIfuXg6zFGi8IM2usdOYnB/ASxufoxbJPFbkOs2OSjMpNn0
Y5dBodD9U/ZLmocC3z28uhQ57t+l27rxmBaBshlgjkoXQvkb/55itRiAX2X/jkQLbEdWqWLAAxIu
s8QQCx2jWaw0EUQMX33qAnvoA1fSARVn/67fu7jTsX183a7Wo4SJ8GMs9YADJMSsQ34mWbx5V6F4
aSK+KsSclV4Ccjx/7gBg+cAIK9ZxOHsYMwaXJ+oo0zpu/HS2GY9lpaEkwLRPZj2Mq37M2ORg50yW
C2RJDJL4YVYyajsYAS9Q41bsCDI0gwDNt2YMU79x6N5eMcDu3fDTIRgEX3FiH3Y7+y0Kc4gZkZFr
/Nib9qSWla3woZCJNrWhxIk6JUoAQmahr1Ik3bS0vxq8puBaX+OXFk+3y+viuyrEMuIIYuqQSMrJ
QiNCMIbzE4MX5TUc/TxfXeJbPF4Of7HljVJSEZcViGu63PAQBlcEf/16fzxH9LzYTbSrd+/zeKuS
7c5RAChWKZCMIi6XK96u/hhxjN/t92M5w8sp35UzPOVRj3jUA8PWc1V50Gtum8f6uPo5LUxTW+qU
O8RVDV/reAlxPJQBXfPdYDZ50kkg/0QK7QiOZmHjcQ887F8BykE9uPJmPL0asJJ9eDUZ6Gw0DUSS
bo3TXcpueKDeJuMPhTD0aS1SJ6S89JJGcaQcZrN+nFcou/jzhN0KqiRO1s41zc97IOEuWFFMF7Lm
tEwMd5lr86AKo5n3jECmIIYgL/RHh0MPIHlSRazTwjFbqVvZlvw986csllUgS5ZY0xNDSAfSICyX
DR+ocwexOdYlKTIBCTAfbWYUhXiGg8PorRgn7/wTzvI0f+gNkW7wDDiI+wfovjL8F0p98Q6hbHIa
EccY5Ua8OzMcvdhq0elMDp3hqqrQLcmA/rb4AIe+8NoZN/VBBOvj6Dc8UEQiv0OMbw76PgmGbUuS
NyZMIBosQu0yTjfYC9J2pg1Dmz/oJxocp0EkHA2O697GtmQwnTAonQAV0A9AnMwpHCcAkxpEJ9Ap
pStocXB3gGAILUsy9wSMA+L1tB93w2BUP3+LELt3d9DvT4aDaqDnAHqTF/csdPa9zbi+P46yxLCM
sO3CjOjWVw+1Zotu8lbD0yHoGARIx2hPFt3wtDqOBs7Nr3HQISD0wLa5uEo8mXQND4zu6AJJDRwH
AvezO1Ojv5WBuBCdU4BXjc772Ym2DnEWzJRFAfnByYEj40VWtz/FLhrQlnEgV47m9/hhxDKsSDLL
8cGyel2mJvU6DuO5DclNL7rwR6sMcTzb9N6mdJcKSAmU7TDuFXEBgDiqa+9zKqfiaohvNtVL7lnZ
Ck1IhC0jqJo61CUmPiZ/vnaPAFed2e3uoEf45kvMs3Hhd2hfCCa7Zs7iFdtvmF7Q2Wr/Pha7mDGV
XsBLHobdayzbsq6XtqCCOLUGNX386smVe9SCHUjSRQQVPoD8CfSoXTQNkn3RjDQSibupjLuv3X5x
zNf5EMAvCr4fv/UL3hSJID4HGn8RFW8yqVNEKoxT+8UOD/BTo2f5YtKO1jdqeWLKTtsmKKUdueLA
Jwwa/7Uvehu1F59yClP96fkEymMX3RBqTmLfuGWTZqKBSmOlJyE1v2fyXIiQ+r5wZOZGoCxuBxfG
sDQc3mf3hfMDNHW1v+T5BrVGFrVtnDE4BHL9hc6kCMz+3NX0M4KPEHtRF3Clz93P8/uvOv7pCpVq
8U23iXeViUVxKboLnbqQ2wUoqT10GzgFpdm0AvKCdN2TFFwHiV1bYKhKpZdACLOXhOyNbiJxfMlo
iId03CQFSekHB0IPNEy1nmivnjAKteNigtuf0o6yND6E1dUmcI3Zrak4OCFZD6UBNYxnaL5xCE16
3/l7uI1tJHj4zQ0NNK4rmSzITD+Jirx3hGsRwoiN+CMcCBOiXIPIFB726TG3/eX/m+V0dLyZbq85
w67LFKOMuvA5VeKz6gdOztQgbTkmUtqhTLBLrasAPBwaMvkAUa6xmAhyehVNJ+ahKyC9T62A6pje
h7Z9SIGPXx/rq+k9V7MvH+MWBuJANvUuFM9IwBdhSEv3XL3p7t+TWRi+oi6yVbiInqzkq6+4+jqr
TxSUhnFZQSiRTue79UiVOranUlRItw5SjqQTUyjIm0RQ39AZrMSB0F5SJq5Hv5G/m9OXI6pc4fhG
RQstArh4NeDKyjyRU9OGqUZR4iJdRywRXOBUVEK/c30HhTSDlT1yNDQhhSdAghsIhqSzTwIKXJKM
mynNdsA0SniLHO8D5SGrP/nzqn6QOmCxqQ8sZbMRgd6+gsS6/Rtu4et9OGIscGV8zaMoMzpDgUwK
vWYTDUEl6Q9BmxLbtO66mHoMKbRuL+APEsQ/gxRHuH9KD+YoumWMHsn51N0N3zzdnT2s9xedu/Vs
uGp08BnhY5gurnJOhWzdmiV7e8k65XWvI8zD1/MqzML86sLUt09/VLfz/2AowkU+Unz4iE+pI61A
DjTKaS2KH5wpiaiRmAjoTj6jNJxacHH2Dwv+xtL3mtKTILBtzIphnhhuo3iJzlVQLsPJT7Fv2aUh
xEgqnNZd/PnD15KC0wHiqOF+T3vmcQnEn5rCDE97msqAA1Jwy1uTk+lKD4uclt5FX961EQPEvNu8
kt6mKSnZS44Mb28lXiiPM5/fjHUfoP0qUnd5rj8EyaxMwQ8aECmdyyHVcqiFflF9PNRDav6AHIxk
luEXh5EOuFsF6Pxpes0h8tmn1cN0xR2QIYega5F8CModxyb5hiCpnvolBtng/jT90OmR7f1Z9Z/n
g0kINmITlbyA/OwckTcpaogZfipxZCVBPBVnaZXtOpGGowum7dJOi+ISlkrHeSrVAGsye6tlEqIE
dqoLu6RNe3jiecq0pQOvRRMtZEfL0YSH3f055zs0VGz20+vde5IyN7j53FhAwg1pp5IjiKRE92l4
qYM6mtuta83pvKQNZIpHHWxyI/xUW4vnfzqNpt2qXfQKCcrgzbFNzrZQx9KWKVIe/BQ7G8sokFth
fLnb6eIUJZKbxbEWu7g/g9/wG2oAIX30Jb6naWL84id8K7T4Z9tX2m1mfLHZvr7fdt6TCu3IZwXy
u9QtD6w0sJvZxAqst1ymbr06+MQEDUMsK3HH/iPCj98NpQruP8adQZQQRwIl4cmUyb7T5QMjlq14
86Upq7N7LrLvaXVyzwknFnPANFpc/3Rbv16FHhomoJADHJjlKk7iiSdjPBErFhNRTI6QDckOE5Zj
pv5EkMDwJhPPhGyrYROLTDHZLBDW41jr9TimLGMapq/jzIL2PnsSFnYgwtmmwlwpv+hFezyOLotX
hc26IUniTS5O/NIW8npYjKzyAz1OPEsmPytGN0EOeRUFCpKCAy3gtEWXXoUr1LfoUIk2ShgIzQ8s
fQ3CzC12opbBzF1Ky4LwO9FLt80312nSsu9MFKyPmgU2WDEt1EXkkglINT5jACFP0nEiPGvdSaRj
irKsDk3DWRJPy9RQgKhKozDQ4tdtp07JUxLjtH9csIpPqJst9g8JMFVTEJ2ss+EW4nnWRxbcr6Is
yywyl9TNoOLdcIzhXLv/WiO+fwXWFVp1aP1kovKmXVimGIdRCGhBeORLXuAeW9xapGxHScpM2m3W
hvUX7uXhdh4S0CNZqaW6n98/HN7S/8dOnexRnWabtHRJr8OHUN9jA03HNirdrhYKgu50lxj6rCc0
Yh4ClLwJHETyTDKeSPYBjT/6dh/rx2Svm3XGmyvpGJbsOgCSVHnTJHWxBAKh4sA2Yi+VAjHM+qeb
SlShF1bpM8TuvBNbLp0M0eMCrzjj0UyhuSKDaFd+bUN3HW0IopaM4QXccYiMIxwY+aeHm3xF2leK
wg/JeFCY+uEwfZhrBwVczKf0rjse2NxGxwdhONAkKpq5gcQTnWT5QpZBwUQFWZd9d+EByMbN2Yj9
FTe9jHTCHOpmWpFWhxF48SLc6K/0VE59NZlp2diEl8iTq2ItLimt21pqhXoqiY7PtJ5RugucRraj
idJzlHxXmh7cyfBg6eXj4/30tunG0ktzNU0ShEREPTFpib1YQXykTqgJKiQas1FTz/anfe9ck6jR
8H760Nu9JpjYguyi6HB3u5Ze+NJJ+Fd7JQ8pvOSh9nrqmjhXgdmFi8xS6/woSYmjM6kUxdftVyaC
/XUcw6tuuM7LGw08TPHiMs0muolJjBMto1yhMBDRIgnjnADfEG/1eHb4qBYMUoPNU6N9cVS34ur2
4qBx177yS4sejSKOwpxBeqeLnYsiCb/C6DiY05AWkhZ5uO6+32xuX+GNBkeZGN59XaxazVn/dnM8
46JSTdMXZzIGsA8p7zdDceJRYbQkaA68u31Vf5Uy1TKR21aeFksoSPuUKd715s2ouiRlXDx+gYTS
3FcH1pPSVXQpXWrMJ3bE10IH1cGvzg9VD8ROk11jphNZQsCkF1MiMhEsGyZTS6HLHt7dz2f3HNkL
8UgK36ZOznxMqShi2qXkIrpq4KqLlUPXCzyevCB1nIqchW/qEEodZgUTKuWEXKFVaMrmMEJMq/vO
/j0YP9DTcswa+VONJ+zHP37Zcz2kCRm4uD7rfdWdgMttnNXp3rChYHQ1u96++sjP3THXXEW6JAB9
iZNPL8SZ5pZXcSMbsYlApolIaBap53FVWuvGWOdMapqgQuEqXzgSAzHxA8UzoXnKOsJH9gCxPZQS
Ea6U+JVJJhgFAHKMj9O39pbsYtOQOji9E7S/6/0jtt9VoSR7EyXGHdEPXUPnc8kHevrjpnt5XMpm
5Y4Bqtty3+hBCBMAH4EUSBntpXNAtHtx/ZAM4pKTsjRVbLmH1ig1ny2vKl0L67qtl0N51IXcl0h8
MFcFaPnh9rIZnbrSZMUhucFj11PLPJ/kt0cVr9MoYqjMekLQkp6xRYi2LoRujOp7ug8hjVBorbf5
KYSSKkMsx48Z3tx5JCJ5g2aTH53nvrhb3RvDcCUzUCg3seJCTfiGJgjK4S9tAG3DAkBcutwSDJvD
UQdW4oLc2EyTTQduOVoy74alk8RD8dxNZjOFBbPFAxpwEwHuJKLu9jyOQ/xgPCxkjtzuUnA7FxFc
M0t6RqYcCqBuDYKkgygJOLAgZha8IKEkgGYRDVp/iRea+dHNkUR2OR0Qum16JTgpGhVvCiRNg9g0
tb9x74fRbQCRrc7ufrurGav0zFvSZR2dvjDCpzzQHVB7/kOP4FnJL2tuMDKJOOr+YfGLLC1SJKMK
AdItfERUb6czr6DJMaU3JSV6Qj1RVlZZjBgH1qiC/PF6EwslOp2kSdiv+xvWAzYzpltkmdVzr6fM
+6wK5EevUG5iEZ8Azc7yJh6u9LIXaezAvN+zOaIU8fZG+cEI8pl44MsGk82v84ksrgh0ifLlDbpQ
7JVDPJTt7fqObQr7BpOkzrWq9K0tPDSgDmq5TWgJEL2JXuYkWZcrTbFkfI2OSHMRV1Y7gtEm3S+k
oQ7gGoFQLtLVGCmLNLHgOZrSAes93RktX27AIDs3JzCOz6IVIpA4CVajM1KFq+pSjV7TNw+DN3SM
lq86l3ueTXEvuVzEqW5Gb11gw7oXUzA89keNk5rLR91V/2x9uJ91+xssuaqJKU+rholS4K/9u93x
t83+T907gke6aj5Moln1el/lYyeh+1aTqz8lsKAwT5ODClGnOfPRaOLv0gBLadYN3Rv9UT8Nf9v2
7qf9p8Hv/jlH8lMwIQ5V6bjQjgbbsxMo9jfraUa3Q5yIZLMU7aGbRe6XH8dUj15rGHmIwueKMr+r
XpOANn2rLOylo9S0rO7sQf2ff51gMu9cf+jW8a4iqSm2TmNUr9MBaDWFNod+shGAKqhl8ootiHo0
dr6lO3OgyeHip8WflELcQZ7QpzoiU6kRfkM5a0NIHGd2iDOZ+fK0djz2kpIWm1y4p/C76Urzi511
5Ss4BjYyND+lswfaSYr0tY7E5fRcuFNr8xtFWE2vh7oxU9vEl9Xjte5TbGe3HOz+WE64kmd0Fc2d
L0bq3vYv1tXN9HZ5Nd31dMQpCwoe20yRCYpQGoocgFFPBV0jlT4RprKsP0W+bjiVJCUk/kcKTa6m
g+Fwtllc4vPPRoCO0kaKmEEczZmC8Ea3r54jdxIG+mIh2kzNtql1oBLs4e7iScnlXe1EJJS4JB51
o3hOglRw/Gi4qe5mu9u5hCq/Q1fKhY1QHPqcj2qJmqZzu5jerVd/bgc8lHzdelUVmoLo9ByovtBE
E1B1I0ra27/+tO0tX20Pi3h2dXlT/UZUZRFb/bkeRGdKuQdwzc4/zuvrPSSOexIwiSdP0z2lam/1
iRKt7lFWR7zegICpbziuejf9ur47oM/u3j+jYZrCV+SQA61gWBDRCxdr6VpDbv3iaHK6t0nFaXaz
5e3wTx7hfV1N+h/3V/s3mgJrvNHYglh8Wkwftrup2Hy5w5Ry86daQVMc2POT7kajmoiFEA7x9I5b
iEI3T0wpuPwUmtR/t/j60/X9n+ypdF+pGei60Wo36/MITdrKHZdB6t2K9DLUqSp5f6rJqb6n/PPB
4PV82GHr62TKy6zv6+agF4Kr/ttmfIi2oHIENOv6p+Ud9uynwRsu2aw+dudISI76rtc+7psJQqXA
8JWpsNAPCNnyax7j1LMtKqUeRPGg6J/UMpFM0GWM5Hzu2pT77ojxIot9/6yep+UESwkPwOnWO6vj
yUSV5mukCT9RvPDfMKb7dl1CqofVq6Z79enp4mmzejN/utXVUnfXZw97SdD1Mu5HQ0lwsSgKDjy1
cNrRhy+0BnbWgp62tKMNWlQZIrmsdX7eN8O3TpH4OJql2nxcbrXj1alDixNlajlAwuASgiSJxwmT
ng95tEOsnLYheivx2TGOHCEjKuBcSFpPD+I5fg7NBc8tl4sOOkzrejeQJFJr10Fy/aGHh/F1h1Ci
e2R5v/q1fqh+S80x2v3hvrN/3FtNN1+6y7e6fjGTashrn/0nbkjMEJ94+EodoSxu4rpBAnCFCsCV
PNds+QfKjDu9q8yH+EtbcUYhPYxtagBq8kYz0S54gMTlC5rjihe2t4/vlwt1TrcZ6ioukgOmHPgj
R+M5b+VqMlaE0PZIrPN607tE69NUMC+KKRvv4AvriYyjnniE0YE+Kd1ITLmD3g/253ogwdNKPgmE
j7HDapfE/vhmP/77dLGY8vGmD+yFb26qZWv7xGLJ/mk/mOlCcI+WZi5h7qhHt/NZc3hzO+pOV/Xu
dWI2uoAWwK0PwfvzzfEoMnGbgIha+EMM8gWh3kCaF8gO9368G8lP+yUzD1/ASVx/YejvlA7dQSOu
ZIeTCYefpUkPNje/uLtSzWJ+lpop49SDEE+8VqPZilcjmaYvDs2vNBi/RN3vUILZ98qbui5CZBHl
BJB4VVXn9bwzvR6M3o3X978SatfiaJfE0I39eMtzkC1G8ifEIJOGuwbFqo5pyEt8PMy4TKuxhIkQ
suFJq5dUXt0SNMEkF8SQmSPhsn0zyfXs15YdcFlUGqwR/UMiTUpEXSFOk6Whm9qVBS5vmDj1KzUK
PiCF1pCdHbokeDL4FhEN9+HwAolhb4HrT/HYEtkTVCDJg6vVr8/3EnelDNG0LleygFEIqlxvO02o
Ok6ZT0AQAv27x/3s5hLyxO3vkdiPdzvm1TU6ByN3lCoGEb7IfzWUO0/SALFbM2fR5V8UBZjLAUpp
gLvby/unR3ncMGI8b8ltZrsHdi7N/1tPeqkuTqNUioi6gZkPLQYsetT9yABIe/5hs9I7ecHM746L
3Ue+8M/xeMmYl9bTHWIKNUNnQim0QkrjDRMH/ppegC3jyORs08Rzs7vFbnrdYA+JEIiFeNmi9MAV
3+mVRZLB/PXmidXwb0jPBChjfrRTix/SCBcrOaeC5sGOsiqxIHDjJcSZ8BMIBSo1SOWLUv54K3Ov
q53K7TNW2snMvWH1sB4Pu93hyzcdV81oX3eujve/aP0Scwp5FYghpnXigWC5R156iA25NtMA0ztK
3f7rdUdLEbLTsM6Z7Wq2vWiHH1M0r+KAFEsKc0VmYszBmvq8qZLJw9MwYJqJwX4sKULe+CHYpIRC
2lClCdgQclt/QjkIxck6FUxmB+lV1UbXHReiJCiZqU/EhnRhSPEuf3pm+OuhEh0SmLokI+4VAv+l
S+rutzdv6EY3zm2OhiM2+keftc697VbX16O7Y3fIPTZXs8Vwd37f40HLTvWGLGnvAukOe7Gb2baJ
l9anD9wNQAyF3MWYniqRSMQw3V3fnVdjnwh1Ak4JXD3MuxvzERfCximkoPvW+VXXGgI1AjSxFugQ
Q52nYf8pHnK2IwMQQigbCPBpxi4n/qqwcWoUxMRDVbQSyB+sEqKqIcI53zJ8QhjCGtlnZHWI2Xyi
MwYZamTjIlmBO8Pedf07+yxDqZD0sb6RRxzCC+O5xw0pMkha5W8nSnFJukC3PxUAaTr305uH6+mI
5wfCPnmqx36FBTQbH+MsrY0mrodx1cab+2T8Lb+UiPqxtfppnOEJJOaY/IVF5MsH5sRFcEpYTPQb
7ANEweW+5rBJYnqmpOqkvEaPNzZKc6U6qHvItau/6LCvKOblGjIfszncncjFzTKoL/sTbVF3r7mH
3SQ3zasHGVuJze+QkZlNTMgdOY0GdnAgrQ9keAe6X+lOOoKjnnHRkfo3ViD1nC69Fat7BOIo4Al5
ig0yFGHdiTUa0pUUJ0LejZfR+OtvXUsC3Dp42S+oLgYDklobceMRrnVN/YnGbG2bCwtfu0PpIXXr
9ev5a3Vj2OouOUhKuB1dBiIbmMb5bH16aTWK4Z0Ovp7MdprI4hB29DKufqqn3c3oD4zZefWAvnEn
Jc5yBy1RiqEDV+gFdE34jlqZmNPyPJ7tH1yPSgQq4KoZUX2y3ZAqgL+AplHgyRyog50UWUYAZv6q
eNylkqwAzLmZZNvjpigNIoIO4e/Kox2JrlYornFmhX761jGk6bUyahprXZAgVHUzx87S0zZgPEDL
MCiRny3rsny0YDhicTT2bIdsi5T29w1DpwmZmCTSht55pm9N1UBLKwQ7JQAnKT4wQiWU8jGzX6G/
0l1m1EJ7Lymw15kN7tPSB53VMN5BdB6IQ+ywf4/ZgvuudJ/pEu+Sp+fJ6uVKGSlpt6ZpyhRittYP
bMpCIrv8wMHjpc6hea2V/SXUhxTt+NQIxQbBG8IpgMz4QXukCZVSmEJyISNdZF0SRgRVxQbe4CNw
mZrsfGS68hxOr8TAJeUmt6wn57+oENCYScuQEGjMqgUEmsx75I6HqCCyFWLyRukJElZxMh+o7Ob4
b7ihfK78YoCwzhSVc0BJZn2YNUtdyE1IjCFoTKpvK1FS8e9r7hkGc1mAFF6/cXTamBmmQFpDNllJ
hLz3UF3JSqX9EmYW5uV3x2V9ktrpKgj3i4ucu4afZHfPZ0xdXjrEPYMZ3+XVKZ884vGTmi53I8j+
mh3BeU97u7LUz45AJ6SZGkGelCFDMXtLRMTIRyRClDkrDk3NzfzjIxPdtCmIr5y0zbX06N0yqaOy
n5oI4nsWfNgP4fyAfKVcS6s6P7xN80EuJFkzejrqE4KDxOa9eMeIuIQA28hJgocox5tmHNgSOV3y
hW6ggQzVvtFYhqo698EWD2Wzc+3i6h0CXPaoKMXjtyiT1k14V4maFroXG4TJEYRy2F6GFl2c7RW2
BTCbYyzHeLKuTztLNLrn6Q9i1Xg+JiLf4kwz9pIyuZTESZB2QVUnkmbG/LGHRPOCtZNIOkQkp8jP
bQd4Q3gHQKYikxG/2LdWVzOKTpauQLojJhRFUlEuGcebzq1SOvVXMFSapNCFEAbQTWcZ4dkIaWMu
XS7y4Vci+WfScJu6WV1tt6amKORnI4ArbFj9te3Mnle8VJYYFNazaUYtFdwXjqBL3agZna3zwWuy
gxBUmRb9qcA5BDwoj4Bk4yIXAt1mzhFcmZb5eTSbTiVRAspx9/u8q+7AFw/Ya0ANRzVibFW00mEx
1eKoMxYqaELmx6rDslNZgqN9tfRDYy9591KU7V3HiDn2XxXCLjJP0m59x9ohyxNtPhDFe8NA8xCH
DWAYSy8QMU/IbWKBF0gg+G+7h5CjIXkoCEFtXUVEEFzeHAevLcj1LgqJF371bg+LSefbzjSkYJae
LpNL4+yBduSb8Cz/XVbC7czjhqkFaZce9+fUakCa0lAIa5IoUSz9QCSmULq8kCc9rmdv6BUwHJ1N
dEclnimJcNFNfhLsNPMu3/A9xIIx+ulhNx310fbW75bb1cnEaOKC6WU4sr3IMK1lFCIbrIbnejTK
SRMHBEOrjFkOApIV6fPJ+HD4A8ZOdqbPnYbduWUHr0kXcyQIlCijk+nWZMllO3PtjsQHhI8czQUR
2U62HwmSFdqyQy9JkLn4eMwYg2FRhEyIWnXcfJwfDxf72+M/aqowu2G7GMXNHhQW51WOUgkyIhpV
eRx+GP4pK2r1hlMWpSEeeWDKO6wSsy+wG2cOo8Sdh+UHihlbAflItY35ryExV4flh1I/fXl1F1dw
BUfyLvHml049QU12oxAB0QlUY8QE7WH/dfkffGVG5sNOyFgC7RwRqD1A9fXwZNRA0+ssL+rbs+ur
0YUOXGmX7IB1TCfIzyjCqInVhrPypMiNTdKXw87GnUh5Su/OSSWMocbvtyj7ONFG3hb6Mq+QXlGv
tWUMvx1KJgjQunV3/LEZaRd424mNUYowbbUZ1+xrXjUTAgujFnXJHxful8ZUUlkuOlDLO11TTBii
wtIC8QbSVoVsKEMNgMm195g/bSEEu/No6dlDc81Obs32HoavSXdJTTo6dgWuPUkURR52KJFb1rtA
cZSbX7uDi/1Vb+rCFsnlGIqUlTNwSZvYRCHFgyz1tbX/kKnpmz5CmPuR8p482pgJi7yxQy3P2N30
pRuW16wJd1fT+ZrXPiAHfsANe2ed3ym+o4HEke0hAuqxeSUi0bTD7HSsml8ROGIc8ShkL2JBcvAn
RrbCaSAwiKFYVwtmcI437us79jHa6N0aWOGL2AYXIx1s0f18xSGbTJcEkE3wTuE3wsQ+sXHYZEmu
waGi32ILCT3GIVBxyxqnj2Fr20f2H/LFQZEChbcotCgCj1oCLC+c/PNxlzCl14J4HV0fhyM3zQxI
vkgt40BctdR9yEPdZo3TjSr8segFeuHWK5X6OdRIEIac5d2s1iSMsJIwCD8WKej6EJKeEaFApyWD
KJxbdnc3eksxqUeB1MOuczV8yw8WSUCd66Lpf2zE7VffvsyBDXfU60/qYa/fr8e6c6hlw+0c69W2
N1+P0h7jJLmy5RNaZTsu0BQOhG4NTclxgxlHjLTxdjdZzsabTxSfVCjqs6NHstR6Tm0LMImcHLt5
YT84BSfGCLOeYXe2ftAeRYKZsbFJUq9348HxCXKh7nEhH3vrJYb6sauYMJ+/QQAkruYeOzaJaYOe
AwyRGWZzCQ+2T+LhB0uSAgkExxnxB20ooWKNLh0DKxOyQKzJHPrzzXRR5ekXd8lJYYnpC9MZjpbj
w6GfQErayGLSAhJq6gLC+/NYs4VCoS6cKU2LyNpUpW0tJGEHfWJWcjrK660erzVFO0E+v9u+vql6
s/0QpS+rQKZ1KUKmcL71nACEfP0z855lP/YNUAJCgWynPm3egOIhXgsJLbk1mhngPNdKnKrh2VEc
3TCxQrwDAV4YwgickE6+4mc2tGDvEIO3tl5DphAewWYbviVywhFRbDX1z//CQt9cdtQf1GMWpsb9
0RgwfnkB+Xi86HcPD8PNLy8tahTIdiMzECRrkjf5Qq2FiKXVi8TyEbQydEFc0BpjFUiBGrpaejwE
FDu3oDTHWn/ir7YrYarMVgKujdX3n9kPlKbjEUuUm23CKs0a09+h9+sj8w8Zs052FEor/aGwVCkh
xds+TPt97dMEJ2dlni0lBILjPF+HhKTTQ3+i0WwdVmi42HQEanqD0nBlhi2pfD7hyk/vM0CComBC
MqFXGTDY+QoELQnxk2hhp0T4BmoHGnl5pkSpZCc6zSKZ79PBpBjLfBWcRkGtt7Zp03dHh3aJ4OOX
mLK3SdGjJtvOTZNcJyFB+Wx6j99nCX5MoIOurlBur53GbVwsm+qC1fFoMNQY0JLx43HVGbCYdPvz
dwg0LsfIxzfSJTKQqx2kAQIlAJsey21eNNXhpLaMBmfKCJR5nt9Qv0QusYpiVQzCOBFMEDkfWKZa
4hJBxNMStCYnYDxJ+InUXRQQZw+EpnNJQDxKyM5POk6/yPmSizMFkrI3aDvT8CYTpBjpubGJ5QyR
Zd7yTQRIlBCoOO598xekAZmHscq0nawtcVdkTLAhfJ+LcLP8YLShAD5AqOK1eN/MRU5Wnw3hdULI
U+FsqlTJnjMXBXWJzVQwA0h/N32607l3WUkoGrL4/udVrWEmWVD4a77hJ5C0sSGJ76ygwXOOBySV
vHuYQuAjdSC/qEyTv0AIMRd67NIuBELjPBkxrzoX/8Grcc7fAXFkaW+UDU0RXzKtkUyWAvAlEYEE
iI/DJTx4Whz5fEiBHQlMy6WcBhSLEKAxxuounuTG+z/gYpzVm3QnPAmYWarD8DzkgDPkIxDO9I8v
/T2lAXF+hj/m8173u/fQtvhczxW1+PzY765u9pvl3c9rjI7wCbkUyPK2uTmtZLSX3vMdyPBQUaHS
kgkUmhi3fRRdb0gwOEQQBEkMk2gxk4safZTABIlHVtqQ+cCn3hnn9KGI4uhO0wuQ7rdXdBC4qQ/c
WxxNOKgSY5ZeoQVaNpFkTPgzERDcpgMa3wThjiiQVgIHrnhudaqm031v/9I345f7VyyD62pcD2pu
Ruy/uLvzeHV46h2eusf3EA+dQo6yHJTuKV3FFQOx1ISWrP6KyqVl3xLH9NaaghKTlHBGLBSBuBCR
CggBHSvkz4+MpTE767eWhkAttT0TyRZC/FBN457hEpNY9DfeomyEz2HA4pKwwgjA8r5CP5U0UuRQ
XMJIQICFKnQDbtELDmUU0QYl4UWeQDSWM0CoxBCkSA1wiIbITTVb/hff+hO/JWWgK/GVjNeJmmSu
8TytGIi9+yKUA34yS4ukQq6Yzkxh/tUwtAQkBr8A7Sw9/oW+vnOHOvO4uh7Xo0GXydzLO6gfN7dY
vObXk58hGSio2bG8mSWTEcjDhNOmk2djqs84b/rbn6z/ifkxvLC1JW5Mf3bzQjb1FhJxV9qb+zb1
qno6ggB6mEByIDv66oW2R6+g8wHpMaD70D1MZH6it+abcx5/d/8RbfZ4UzZIha1wtz9f6P1Oekdd
Qx+F6QHonjD8/3pC7w19o21N+vo35krw/ovb7Fej5dP4uKjrn73Lg0xo5NIX6XCt2Rt2taOZxasD
3VIEghc1QYIXL2Yf2ratKriR2y3fxmlkTslcWDqnHzRF1VUnRUwjkHvVq9Vfihxri4It0zrtjVem
dbDSQW58mp2OALqDbNkAp73T4ey7antR/2WmCM0ccYdzQGdho0c2CY05ZMGPdIl6ZTHlji9oGPzH
LNL/ziOksEirY15chrpabOrmOFpCeXGomo6BUdYrrruRMQ+uoJOO28Pf929ljaMAxACmRw7dj9KQ
kzm29KoYCzOe0yOUVA3dt9e3LCveLWTBpWuBXNbBlR3rx7jZnTyxz7dFRLrcmSbhN5dCxmX8zA6U
cH+vQQSM38lrtO3PRttRsq4sV1f/5SfKpGIRZ3F4n2gMmyoFwAPEaW6nCzP8q3/Z9jvTq4ggEgyi
FPtDf9bmISecx3uRFrNT7maDiPAAcUQ1AtSBw5j8Ibd1Ps6UpkNxugP5qfP3zWY403N2pkx/mkg0
ErNG6xEAXEKDhb+6g6WjYot/1oxtx9XiNovMfzdPutvUyQDvZlwaT2EoiYoUK1/ajuTEqvH1ZXN4
0G1uWUG37hEBc66U0nEbnezhTM8vneOVVumdthN0EZUsNBPbgThWpLSzm0/mvzjJAkFgICAOYWaY
7bpYHrFMIvXSoDTucDVV56/6uDi/vf95sV4mvZjy+tvxP71jWlKq5h12lRJsoalpLmSDB84LPlz1
l1pRQg4aMh/ddR6n4ye2EmfuVGTIjg/litrMAfbebDTXYrZjwvEgTpzUjPAhgYoQH1rgEphc3Jbo
xP+fqe5w8L0tqfW4P6yG3clo2H158fTjbdM57oZbrvEKDkGQmK+B1Q1364VuZWi69/6j7iYutjJj
eNgDiifYEkh5044gGA6WwpnFQYgCNE8BdWEIop3c8BToZIFe0IoRihZLa18xOKmh4vIH6whkybUn
0vvwr1FJydDc7iK4dsP7dyoPWRmSYeyD5msLI0N+5HNX2hH5gnoDKRNcfnec3mwumiFlj+FHLA9D
vxhy4tE1MX1M0oHm+eKFE8DFHkBpdgnNMoEQM4sZRzwaKblGeU8jdaCMuAhwPYkB1akb2JYWeybB
cQTyEwgC3ZQGdEwCaTmgI0hkuw1aueVMZGBO0pncXQAaBgSoV9z5k9VoWxzYIqYrr3BusNin6PjV
5i1m1jBgx2vTNDItbEh8i1Utm4my/AnB/gBImVxC424K40TD68jA4nLRnl2RSN/gENS6amj/zveo
qfPU6pzjtoAMsyE4PWLZnDaGnIRX6NYhC5E3cTiXv5JfSYLmPYyoCPU1YwDnTLsXPCFKrPjKQs7f
WFw5xDgwxBWEcBLMdae6TK9l2X7C1xAOEMcXbaQkGecc83ySUOSrY4PgtaYIgpQCR2WRfdsxCMVh
m+CHotQkdSaUmuMVq9VJgLZ2sUjIWUZmSWmSjHNAYXtWO4UNU9YM6VK0qwV/Cm5NVfLx+GWN6kbn
eW4dSht85BEu9u55dvQp7jbTL3lM09ijfsu7/6icswOhIOAOAZK7oYuhr/KvemXIH/BNQWifUpfS
lASCu0E5Nv5UnfeOq+lqx4b9sJO585wMpaoHs3NnTJBTM9K9ZS03j4IgpAg0wiKoJmYeXiQyNeB8
VWfECGOoZrdRx5ePhVHVsgGICCGCBAB65er+IhYSkQ18UiBxwA1/rHXyNse3j0QPKw6tTLiMn6eB
eN/qhVWmmj8sOsOnnq5bFD/HtSYII/N24fCQdwR7ZmBp3eVQ8/Ztf3Y3uvA45RkCQkS2eAkEjJ3S
xpAl8BDhyQ6bro+yjPBIZngyANQcpbSEt6wwJBVJiRDeRv7e/cTT0A4x9GSupVFpExO9naSIHn8v
GiIIyThvZKWWCz3sUDQQb9B+VkzW4fiIL/zpaRqzZwuh0wLilEeUFhwZpjtnirE5C2Ra18IT6HwL
Qqa0FzA1TG9/4XydtPNw0h75bADzjtBoH+8gpcVV0jB2u0gqO7tdD+msh1NyUUP8amAMUwl/+dFM
7KERnL2lGJGJTovCIMnkwUNhsWoS+97gy7gYgJ/jL2xlVjI0M1mgkqB4j2tX1HdeBCIMj5osxAdF
oMQuJRVwHfCmEudx3iVVKv48EONOR5IHbT+0gPKtMgpXvnIK+iRsAtxezmUQeng87s0gN9aHaB39
WFrL3wRkNHarsXcj9ouqWkxuo0GJwQzgYdpI/cdDmbOdIl2eQqDDjSgTlzC3BiFKT/Nt39LntlGs
WIpTM8j2Ge3jIH5TENEfZtyO76hAxzllQZdyiCSIScznGEr+nr5lOeTz/LP+5LULPo8V7zMN7A4l
qHSVPycEl5okd6fqEOxJ+WjIGOUJkEAOVnGxqaa1gGgD7wAnFumaFkFMQ5AgHVtXv18qK91Hsmc9
XU9ILLlNDTNFbGEnODyxx5d9lC4fkDT5TXmBc0ONx7JSKudB2YintQtOTChDSZGgcwBkTZGA/2Ps
XJfiypG1fUObiAKqoPiLMW67j+7t3l+3/xCze2YwYFNAYU5X/z1vPpJqQXd4doQqK5WSUikplTos
LS1xICoO9CRGf27toFHj+mMdpo429gePpE+yyf6hTAdHudt1wEWExElmXL7BZ/R+ccwcqWVsFCCh
/c4OOQ74gvXZ+ogpUw17DHgjRxBYQO8dG7R800jiPP0kdl82Omq24z/9W0SqBvWe1u3vFFDPdr0/
Tm9yyUXq/XTxKzVOUwDJX9iKs/7uIoIqluKklHVjzCCCEF3p57/Pfy+ZEcPpT53AJlBH0eq6JuKQ
BmgyeTm92EwsvvoGdl9fZgJQ6yeRHG9iMtBPDDsBmy4CoLQVQA3xbSedkZ6R4eD0aOs68/3pjNsL
FK/+HKsFw4W8Seaysq5UH1OGrA7hZxjMiIx3IHoZaQZSXwhnPMIxBtUEnrBaL3DcxgAXaBVmUuCS
bYhV3tPPYY9nkyJXky7Na89zTIqQ0mqxKlweCZEQpKZLuSkvd7Xil9qeiNWLQFAojxMXComoUhq9
lmsQyeBgdrQ1+4G6IxoP04DmWs/F2AznWZ/fNEBd03Ddka14PYMZDQg5ri/qwEdRwJ3n1fLZQrKC
7o/lk8YJXrEgmYLIa/Ad7IwAhEGl2NnnCF97P7tPKI3dcy4qJDcr+06/qY3pmbWSBII0oXUMDrK5
pBLhOHbHeKiURoUhVTM5yjpOIRDeyl2bLkacwtXt4c55O3gDS+K/cLZPFZkQfPArg5JHq3RMVAwr
86zDOfVGJnS+DpJkJYjN9jA5hoMureEQWe0wK8j2lF19GIyxjGClRSjZQIl+kJs7S7WX3K73s1S1
+ELQ+LJdZflALFxVXywglKZfH+Hm/jQE8IR080F0DQdBcCRTbvzk3s9iXVkRlUgGE2OkT8p+uARc
iV4gIfaWL47VgiSLyWqliq/4PH9sTFYyk0fXyO7rWqX/+ur1/XmeWONoveqvLDRA8yQbPpWv4S8g
7b118t3uLzngPHt3/5gDVNMujR3KfN2lCGF0cS3RQPBmLZK9EGjjqvf3p+e50ZOcNcx27sIRAZko
tQ0ktB4WO8dXdYq99/jUX38uQNdW+hRsY7ZAIVNeIrIJ9F+XXP0zW1xdzN47Z//yHa96fv2NSVMG
wcuyJv1sfF7XIH+U79tLvp2dvztTeXBwsLfPucol5+BfPAHaOr/bvv+yO9t//+y8TcYeLWOM6cRR
dXipbWEqk0t0MPWtdjPl+5j67RuL5TMVUEdaEdsCnGRAveA0FBCv8NmljlmZ9T2HIE5u+8SYqsvU
jWlDvbUXpFYVA0n8mhwDJTYkcwsmSKn7Whngbd/FgqqtAMmsgNVjNx14NR39NJghfe4Ap1pv8uYd
0ZKQ6QZY324Ksc8UTTOMz5oZT+ZMRIEmDoLLB10JABtJhhcdAVdTNFbTg8rQ0T1tBi+R3R6uL2Jx
OQQTCxUXe94HIRFg+kEbwdRroMr88rA/DUvDw63z63vr3YrYTQJrwJMd3QQEqC34toZv15HGF884
F9v78wO2NA740OPui0dpu3ur3afLrdtVHqVF8+pbZCBTh6rhRa3VQpDbr8tX54yqhOhqdqM+snQn
HhsdO9nXgKYGg292o9Gz9edflquT9uWHrLtL9dArNC5Klzsjy4OagKzWdZmd2sfyZLbaebWct/cX
7i/Pfia9XLLPwDosWfRVuTjecKwOgLKCu1bJg+woCwr46Txr0Rr3VGdxQkHUI1VOHDhGPxEUCtVD
uTy3/3jxan792lEwV6A5OKp19T5ATZ7QPNRrd11vLzZdw65+Wr05Zw9RwlQ30Ae8udb78hX3FcTb
J3tN8xgPSlGBJBc3GrDPErS+G3hyG1bt2FTNieT2H1Ru92+20VC55e4cs7p/sF/bbJPDTXc3l3s3
85PT2fvMtks5onm4h/Xryx9EIePABxzqB0W8qVuNWOKsslW5QI+BZ5uM5q+vjNRiHwsZK1b7JEKC
oQBFwPWKqDLgKAQQ7+q31b/EhAYI61ZRlpiT84UoDAaKA9zAZqlO2TOotaE2a+iQpqnmbU8fTzhC
97uUnNajEdEbZi5qjzqzmQLZ0H0ilLbOhIFENrutDN4niqBOd7/duos6FDE1KFwec7DY2ZnNZjvz
3YOd+sT6pHUvz8/n11cHe4/v53zK1sZ0vYEIeDm95vOgO14l61unBtnU0zaHooNY31fHR9PiK2sS
HFcLL0LcWKV9oQ2ITcAgpfmqxUWAuDT3w6vTtn0jjd6vNtQ46tSjFKOyL8nJqcRxNtUWd3Xwzj1d
wskrQi3KCv1V1aBo5Mirjd4jknIRwP7TdR6n9w1QmNflJ/d1C3kuYsgBlJvz3x5yYSZjV01fHS1o
XChAzDlwzRog1co2AxVaMPdgWwAWd5YISMURj95lqfCCA3ETA4+sEFr/ahOObM/lZnLET+nallk2
PykKfSYwe5a58fdob+vw8TS36lI8rXvMepl5ehH0PDSKbT3Na8O1r8HMgS0fuhI0cB19KAdaaund
p67kbkGa2NTas6PFLdy7BFCOsgl9FxApEa98SocPF1wk+4k4+zqIW16ErxOS/6AAS+OWTB1UIEnu
GuDRDoVwe6ZGmqK30YUQygvEUbb17g95gqON0F6UadAmCNsiyRHGZQ2KoM1nnvHw4bvLZb5sFe2o
0+41FvyJUkCMamS0Wz4e80aJ+ZKbeSpJMudxDx4wYAmgvRLWNcOGARHKqE6vIt1YawXJiYa8oTqO
H+HXkRKGrWge2sODkDgR41kPIyrE9grA1tUqq1ziAteZH1KOKh4S4aIp1Oloyo7YlgMSIfvWacLR
VjAiHIiDjQgsQeT9AsfLmbZ+U7ll9cS0dYaMecEY2bP2pkWYFlhMcIu8QWrp1HYKaqCnKUcvpwXB
89CcSwxY/MUw1WEoTSvTTSjp+mWzar3Z+De2teSdbCiYb9SjvXjRxxBIcf1rmeSyvXW4fX/4X0/X
u5/nj18eH1moubjJCodOiQhUEHVOlVEj6z++PdLUF69fDjR7e7zoxmSCF94OXrzvdndxdXB3e36w
37+I7SAitNTTsiOQYk2tgzYixqxM2rPXaiFhDnT07dneq/t/xWqXARhQfQKuuwHYrJTao29Ux3UP
tfH4+1k9wKVWoiQ1IagbokHVb6Hd59lLWFGQ2vYASW92p6i6Na1yXl8Q7S8b0zqoxbfre2f5cjG8
zSGcnd09TkIuZ9t/PZh6Dnlxe7178FPTNKpXNYuC3bQ5HJWJF2iFp4b53qIk7uujS9ZwwuNCG2K2
zftSvAVNdCLpwMdIO/tASSgPIYxcQHBS0syzL9tv5nkteyQSGXnDZuqgMygLa0zIGNh3OsLYT0Mw
WZE/EGoXRB/8QOABfIHI8h/bXAzw1tmHTxWZfTDM6NAfkGhRdz5CyWjBs5167JaxgZ2RdV07X4qV
R0wZmfrCfPP9OMccwipegO6Pu+8ettlNmucmaRjmDpp+/07u3h7WTMNlN41CenMpftVwxuMXMEIw
WcDcy6oJe/b+iPYZ0+ETnySvy7KQJpeC+xAoqyylAZZd7v8wxuED+m5jrIX+HgcpJNBRQBQqEpV0
wBpa+LfnZDCIoctKG+m0ai8g3nwSJn/dAKZr1bqppWEZKSm8+lBEJs9GXVKMLMZK3tWXRrbwse2l
CUVt/3MPXbw8sFw9dH+b18MWcw4ovFzMb93cXq7PDq6f3q+Z8dE37TGbTtpOlaHWqHAZa1B0Gp9Q
nVa/tYml1upzoW3+lAmhX6sjSY+5nPGySk5U0c/GBDws6y0yiLrMi/vMq/6TjjyX413fFuPq8sf2
JP90m8NitUeAsieL9jiYnOkDQpD0kg5BcKggkHzDkmCnq5BkAk8SA+1cAxkpQQYur5rTQaMPAdFt
YHsT0hkqARt1jhqrskNx0Z9h7dVg1MdDS9msp3+haqgx1l6IehLPNAOC4MxIot1CHLqsjUaWODhD
vNs75gwsWeLN28aQ3LRwEhLVRqPHInOMOSBt6woMkeKYrbAX3NeYdiNkbl2lb9JDl7K1+uHfwepR
nwMYkPRs7BtjsjUGwYSbiNVNza6mJXQi06PnIN8e77b/tjftbi/oT6xm2Rt+OcG4ud1ml2L/6b1b
Yww8rJUyUDga1SCEduPq3fnqSbUMsX9F8ftAUV0HAsom/PzL/qec0UQz20Ee9RCIlkYPu1pLiWYP
+1/2Hu9zhcQ3WXpkMCGza+4wyukV2LX09omRuAYMQklNEuC4Ea3d3DkGDvRLh8aUeVb/VDiheibU
EDdLqYEEtmYuW2rzqjXQadLewJhG2rO2oEwDs9Otoy8/j+SqJQnCxOcRtbxRH4BDN0ScIn9bQ3Z3
ogHPp6B7s93dvd2dvdl8d2e+s//8QNjW7Zfb09vl4+cfspM12zta8h4m1hZHrk6+wZ2E5MvYtL2e
27dbX3OEH4cGpOm97DS6sD5f7rUP4GCkVtf1NVxUJUc1YsHKxeiMhXWWmxftXIZZCM1ASB55Jbw0
jonJfNUvg4WUd4KcrBCL/ZCHZP95/uXf+6scFMGhO+ao1kGZc3w3B0U0ne1USN5djaZ1u6tXS3l6
Wifbwux5jOcGVSXMuvqGEyScdjI1phVmkFFBNDLvlhKAJgK9G2GqnmomoTmumecBi5w1isvsnPTA
dmPekNV8ehx8/VvAVSToxAy1EFnkgenW+buHRd6HIP/qFcQh44jZz7rQH/RCwbEexCEiBlhHhJq+
YIHXWbi6VLVLkcDS0BFMQ2ySYTKBdAPN9rC6N9cnx1v7vP2Y9QiyMJe07rJlUiuRLiXVplhCmOPA
7b7gIuSbl4pXq095+QEfZPIE8gonX584y0VZ8fESJN0Tz9YvW+cZYPDd8XKoffbh6vhTvhL+1OZU
6bl1z1J7iYgue74bky+RNe4ZM+ladGrx7cdAvNr7dpQfc2yfw+x+fb1zk29eE00bkkfPJCBj4fnF
w2/x1OClvYnJcAJ4vvrFXCDBdbV4eL+aXX2/fbl6C7en2+U/Lx8+X+b1ICJ825Zsz/9u7saUbftg
/+BgdrC99/JR483B/Smfipj35SxjDcJQpqnbPebTcxLs1pgT+vro4sG5Yxh/FuNEhAW0pHhgbvbl
6AyXc5ugQNMl9vXjb3owR/FnRub9dDEJNRbZc4Ei59fvrr68tzsQQTe895/+ebF/UNso1WcIsPPY
c1AzjxmojDkihn7Si3LvCYEumIHpMnV6ktSDDtK2YR6+X7ZPLdAZUEJ7iArZTj5AVWnbmsCeAkmF
QBly9Tr5tHAVdxpOFNpbFRI5Pf/55Cdn9Hm9XFX7tkLsHLx8TJLJPDeyL+fbO7s728u/TOYf9uer
xdX+2Q95Pd02HwrR2rTm8QTRYtMGBbcxgTSfcLZkbLr5H9oXh9GHis3HfoOjCmOcAtdNjkhtstt6
zU1e5mUuUy0aecE7B5lhDgl1EQ7VcSby9WF2+OUi+wE0ZzHtKNFhPoXmwq50pC4NtQT5piIkqSQg
bJMx2bfhCZ3tb7ijiMoRLWY5/viOV6CdDRUMK05pkrC2gZUc5U70CVTRIYoAc6SfPzd+A2OAG+ca
DwlMeHUH3qfLEMc0pe5mdeGAWmuTQdBaIOqMYoJP4fCq1k9MPfL2/MGn9zv7nw4Xq3oBmgSXi5pV
Y6svLw5vHtqBDNSYtcYmKSb8fsV7Lj0bQsBdESjE5dPHT4vLPCHVDxwigMhqw3BwMp78ppE2u1r2
QMI6km1MbHG6Wllkex59bjh6AL0NCAU7bE+HQ70m7FCIj3S4F8W268I4mfQ1S60jklnf2IQ77tt9
+a/fvOBioeWStcSCt4gXdOwX9zncMU/cvXo65VNebG07WuVLMWD03m6o8dnBPTmYEPZvf1rPcksW
PQD1P1gdnt/lgiw1Pj3ZqwDtalDpF5tOgH4SMCDaGJW/f1unqtE+fENfp/oIju1FVcdu9/L29vd8
IQqlVC9RTacIQmY0WmBqP/OSgi4i0YOsApbrV9e8VFKNPZrIhk97V8OPZqGtwHmdVuT/tL7jYeSz
6fvegguetpez+ZLnlbuz3b2dDMmTR5Xnu3ez1fzk+gunoNMOQhBbAROEC11YcQyCaNOB0Ea0jZD6
10YBaYU0T96USOH6HET9S4ldu6jq/Tq+aKJXlmzeVb7eP9p7H02IpmSTMr+mOUUl++HIUtUQqg0a
MUWn08BoFKN0DwJlhIdFFuG4mN82wCDwqvQorwhxyMFsRYA4zbLZtquwkvvHOSP7a5KSMYlSAvMy
61bDf7+nSqCWHfYgSVc3YEjcnClR05uyt5euymxXuYbYvcSz+6P77dyDlJkRf8pDHgojAm4Q9T+C
6lFwtQYAKtBiFGu1qNCRJ2zWbO343ZG7s59pYyoCqMPg0CzAWvH23fV6u8iGglFtVOMbPA2JsBUx
/GULH5D2niR8TVGsDTIaEFGhED5a2nIA4Q7rcO/6b/FlllczajULe+JIHKLAFuaVoUcM+llt3tyi
H+S2FFIov1kNidpUR4bKMASA/+rz4fIxq2idda9gUGwpvKOJdz7ACUfredKOZ9/ospnapYJfeyTB
XHdv33w+ywN1QqTAWjzK0ufj4MQBFuMYK2qSYxpEsIuZyvjiU3HBlRvYv42hWmcXFFXGMX9I3+kL
cBBMtpD9pFqHEmUgeTWj7wpk6uHsg6/xzvd/uPiX0dI76rV6pzI1HkAbbPqpKycsOQtRs6BYsZou
AUVGBiaVO7C5LLPzpJ5Ta/25w7OIf2RiFPbPk+BzfpS9J3K+fzU/bwe5CEqaipDMa+QSAW9C9fKs
wz/Rc+SAGiAZRSB2m9qNah02QwZ5spJqJLEVCHTbot+h015dczoZtjW1NEFyS6a9ZeCR8w5N6ry2
gVx8C/D81RWHCysWsH2TNJGzP8G/I3E+TVIUAFWZGeM2t5GzJOonLEWosIzV/cwlUWVB3WdbGo9z
zL6dx0OhTNHq/Zlc61DjPMa+TmA4G8gWYLVcvGlKnO1CluKk5LsxPEmifXgbs76HTAgIIU5nScFz
pwpKdkwbIs9s6/jiLPslCEEMqPWx1b5X0ki1nSIOHFFrlWhRB9nADaw1Y4/I/IXoOROa7JdsWZi6
zogWkYTlGfyMABkZwRXCKmxbRq0mq2bynhPlbh99IHIq4e6D9USprRMgVYnX+hXm5lACiEob4RLJ
tXKr8pH89ru7VR2X6fFQpXxbGjPM5855usID1s/fazTUzGYL+qKnn2Miiyh6ZwMOJVmnn/xhr8Br
ZwCJEbKjdbUmvkkQtWt2HQlGX5bLFIDCtQMUVlAtc9bV4e3CvO7Xe0VYVV+TrZyB1oOqDE5jgI9Q
EfKJ5F2eIK3eLt7M9/MRQkitvs+Ofr15+AEe+NNiJNw8nEct0FPig9AYahI4d0nnfmBV12Bg0yU0
wxN9SV1bZUCSAvVyj1FuXWUu7BoFSHBt8xVgbozfjbScYGEnD+eaSQ7gTznZTkqgMUFwbY7NEDz7
KF3u0EnUzsNAcl7tZDsj1OWfdVkWcaCZCdyen+BBKIUwViWANk1gNmbZClCnXjPLtxhkTDAcCM6L
34WTbIoTOujgJYWchVV2EhCGm4aYs4mrLnshiJStSta3m1vwe6VbBmJaQL0VOGrbnEZmZEB0H01R
Dso0CktlklQJjABu0QkCBxIfh0jM6UFCf/wADsWgfoVIPfMi1yoKbJsmdotY1gkZVTQQ5R1Sww8x
Sf9s/+p+yQcOar+1xIgAJQYzLSRhtYsXvOZplTEMuJumUEoUX+VUJruOP6HxWESk0CGoCJ1kzfdE
+zb1kAsWOKQbMBtyCGJdtjr4i3QP80NcrZmIEnFLUOrUFJvq67tyLVotIC3SgHkhi3kZ7o4hjdmZ
00EmZTVFdJLXZ4tM0saM07kZ8SCOedpI87B1uLeIa6uyWgEyFcQZeZpKvB4AYmDxMc0jFlYbM8tU
EWEzmXatO/uYV/cg5W8zeabJ1ChCRnHBIdZTMwp4tHfRFhFM5jPl/bh38/nwezIwMbH7ewyygg/I
YDge+EIcdWzMAbljKEnybl4ddLBphibBC2eR2tVXa5qcWrReCSTuSITQUPg86kHmzpv1rlNm6340
SOrNpqg3hCJGKz7/w7HySLH6DlLLqnok9OEihfsNhYRT7w3gLl/IGam+vQ9UR9I2zwv7hsNyd3d7
Z8YFZge53ne64XB/Mt/f/bq3M7lfuq2tVcwsJ+rVIMpKBSxvDi9+asUe5e8bo+iQ+oQmgTtFF0Jn
hBvDeU3hGWfbsM5QXuNvxkbG4pq0BWfKvf34im8lZ9ZDZ+db9/TwMj/829+BOjr1XxH0BqKQXg7e
urwWcagVltJmunmzu3yd1rD6J2+G0Q7/sfq3d55fn1z1v7vH9R3be9zcOZ9vv3jGsv94fva49XD/
tT49q57RziBCa51GEKFWCQLirWNdoDjDbZbq1tDqX+AhFhrCyZMrjJrlZAWQZmCRQa2PyYsLgD9p
C1qB8DFtyQS0TcDbawV9Wtssbx1FxeDipT1AqHEQ2wZoS4A4cI2Risq3LUanH11jIJtOX82T/mKX
wTz8eHn/drTaaDvaiyg0XK38qVFQ4bd70fb284OIe2yiHuztzfZ3FzNOIfK12he7qbtbZzcP548X
l782K2PrDfPct2NoPBfwIDSajsbqR8VpwtaDpg24eexl09Fr7DiTSTRtZ/M1WI1muzF65/o6284Z
f8ZQR097FjCj5ClPpzMLs/X+2oa0G/3GZgxkkKB1XgyENhP0aQNR8VD41PT+axwhNZxC1dlK//cG
WvIp5xc7q1yNe8AF5Tv73GNKt9t+sbO6e/BlsfN4tXf+69oBgEHBpqhGKkBz0C60QRAmwIbblKt/
zCf7LMSZOlpQL0i1JmzkJAJteOHt3lbkQEHxfLl498grsi1znrKWNHAciUZm2OJpZtDNsg/myb0e
pGlqGdiVQGbglhH7+1Gels76d5wcjcKoSigiQkl18J6MYwIin79drN/Bbmiz2ci9nzgyB2hdvYmk
9NAUvT9LgIzEbBXXK8EKJUvTVI2Aksq0kknGvna7+Gd1U5eeESXFIxqhQvMaEGLtXZoBRYAA3tPI
mtiGTxEE02sKYMuKqNN4phxE4hEKtPR155I0yCMdgaYwlxKRWPJyCkAL0R5tI/VFLZX4E80ZvGhc
UgNt37b1WR0wzUq8xGCllBSlhSAyz3kGn/ojpT0makuVtfCPmSwgZPTgpD4kRVpmiSo2VBiSVJ2C
SLJoU13BGk7Ehm3SVJa56IbW02/FAONu/lzufT9rG602u+HgOOu2egH1MKtHsKYkhJk2bMmdfGFt
9zPDkVNXMCt8sMYL7rFS8yAzNDUSREz+CQ9tnff8OhkasXUo9UgJbmLgl+XRl1/zypKRkf2x3j18
3oTVqsQgL7iYF0iVFF9TP4PMCYgY3LnIzYvNFnjtFYNHDRjkzSBBkIWX8wv+ZgQfuOnaBzrI8O+e
4DmPCNvsz2ZK0ceohDA2sT1093r5lhGpTTTqWXQFEFb7JPmvYAYskhSbCsNjouXi1Wm2jSl92yRy
HCySlxBTLAUkZZW24hamdM8gJwIiaKWhWhQ6PGs03ZxyRy+rVpnY1gzYo2lYV1PM+fZetUiak7RE
Li//p1//nO96sI0rcfMtIdXk9ImryHbSoFb1qHApi8vzV+e/DL2xIUrjoNFWEPx+mVFGxOQ8Y6Ma
o1hLwMEfG9lp8wOeM9GflnVtJUlxPHDQDq7vLl7nWRh5kHZ2X/ZhrADaU7L09uqyWwc/3+x+enWy
ODz9+jXXXMKXrmauvSuTunSaVDEIVWLC5EDGZgVUFCPgtSNgX6BgJIAQTaisJuk9d3o6iVinP82+
ZAQndyBR27KmojOUXbBkhut6j1pYZ9sqGOmInMqoB43ai5ElTAjl2QhPk65+XDzuvR7mMkHjUcvp
00H6FkPsDZVSNgdYtm0+p+4nj23NMJYw3/nDh3Vsdzk0Wao28wAu9fLp84fpUB3zjFmjGFCbLceT
IlQyofXYtxLUC8Tj43e8/QJXqh2IRonjJU5U1wuE6t5wvBlljUS8QvF1EllCxYnAXq5CtCJx8+Ij
hHS0dsNp5zD512QJ7Wbg9KlYOkqZIm/dv/q3I8qAlJSKaE1gsa14qgNhcAgGvPn0eoHFfeRMzjGL
SZjdHt08HpMigjsGmqQmSBlpl18Oz7a+J6fty18/5ytphAOzQwJDUgJnH4uNfmqh1hskWdOwkZYM
V4erJ7Ss8sVLoAKKC+UsnQjkkmjORMkovc+ydf7EwJEASAGUHJgWKqh4eLt8E+EI+ztp7o5vT94R
drJ4t3ydGkUG3GQJFSJNQZxOJ7O0TT7sjku1ElIU/o0nhDYKn6A7e4p63EtFVEtFjDU1yF/pMHQu
LgaOzDMT5eFO5Q6siCTlHwjh6aMJIOAg4C0pJRCJnfe7ND+ogoH0e6ncACNqPkDXtgrqoowAZMCB
+O7AVu0X1BoHMmkgKCk0NzfhDEIQCIKDpKfTIGQ8Go/EiPn+6/UbxYEHWgVOoqlGQ1ejQehTxMGJ
pKfY0bRIsoCrkbq93PzDiDgayg11e/kmWdM1gZGyT4hlg9d0fb2iOIrQm4uoFAjmT1ENSowUQEsP
DhPCCSJKCoiq4y89kJhNRxtZP4mJKk9wagQIF4gghg565KOXKiZUkhkJpGcjua9GafESdkR+wbck
ozGGAJQBHNlEZA8c6daxALy8ws0YvQe1xHW8C1p/SWCkIhzi2cnR8ido8IaAgKVgxQOq9ViKenWw
dfQwT8nK62p8bG+RFgUc99qCQ4lzw7FwkkoB0fVsLIZlUx/B0/6TkyDEgYKY1gsMRuFNcr+cv8u2
d35VXqKYQfUGdm5nd8cIYNYktuvghSivVEJ/x7j2jAmhKDoighg95ZiW6ZzKf2MQEDdaOt0cnuUn
ycER2778mz35EReYnm9C4oqM0uEFZ3FBvCwxHBAoM7MLwqgpArTNraPjP707+1l9JbOeuZwgmCyQ
gQe9hYfdioxi/TN61khLjRsAL3Do1eX6v9Q0VO/AItB1NZWMoYDOdOf0V66EitWQ6cYIEIxdwAYM
9s+fLIQFHIkgFGGEB0mq2ovo90WMwBGX8L5ZgOg4ogDDVQ+1iQhKJcRLUOUa4ZI7/9SPCHhfKBIN
2kiV2BPhecq/R5FN1f+JowQi4HopEBFlSFaECk09gkyF14QiQDsNZQE3ITGDX2deZKoXaeXQl8Kr
z+84I1ESVENsgByBOJmCkFiKUK+hQkpCvZgEykgoMpkrWORqjZq/4h8cRhZSqktTUrR3rdHDcBNk
4UviL/+TV3TaB1FMhWwkUPVBqB2gdiN9gEijwkDaGFUPJOQL0WIoDd6qM2kWE2gxzNEiAMnaIBCr
SL0FMt2V2DR58jzDRd/ztTTT08f5Ia6vM1l8ZhX5/KACsXzAwU4sK9Z1VsD9gIAL4Fp1khA2MKij
Ejk24XmE8e5DX3OSGDQSYtZqzQp0YQxnJCwhE5uOPRoLxMJO4ZQIQ7ae2hYHAZupPrWCfxKUVUH1
8PHAB4rhwhfn1hEIcYSIiIt0k0NkqRFqpp4BNRxvP32RIy1j19pzNO0jQmxGs20d55fl9Y8nP3h9
DlFPK+qQDXxWjw+HeV+KjHKOqX05PJsP4yTX5DRHmq5ksfVaG/KEim1y0uTwywWDPGjkzUMSKu60
bpQmgzxRsaAwl08dcCLo/Ono4Nd8ZLHOilSqXgPIAd1rx3KBWNLiIxEOzcg3h8FGhZLD7c2by/10
//ZiXV5HKD2guVvL7V790puV1lvyXs399uIdaQkfELbLRWUFFY9hydaNnUIoCF6IEeye1V2dNzNO
PuNnYP0bFZjYVa2cOOPc2YbST+DAq3Fsp/GMTsSpo56T3QtVSdRSHhpARy1PTjCliomDXAwxJbml
Ewc2caqNzDewNcpEAphHA8zLDOrcVNKjUgR7PKh0DTTqtzkgucmoaoIsRl4gCHz39OsD78ulwAHt
9vLCLQ6ZK3Orrc6HyGe/7d2SGfEG355Q5psKZp4xiZec6slfe8LXKq5K3XK9+5A41UOUuF5WobTw
BBIYVyLX6Siicu+CcsgCaN0B23U2kOhDuNYZw4KK/aMxjJkkSvKjt/Hn8TRIl8sPfN+pSVSRgpcY
iR0xjA4yjr+V1lQhTMjJQpDKDZbSIhvzw7v6+tT64vEf9vEB05p1fJAU4IOec4N47hdP/y6epWS0
U5qqjwhIZAMkBgL2iqNFt15/OjuGMVE0L62Ccq0ltPjyuK6/dgbiczuyxBoiiLKIUO/QcVEeMspf
LJ7J65AgPa70htDwetZ+EBJIjZedUh4iirQzOO2vlHwDLs7vjg+vts07L3TiMM3zGaa2P1sE4Z5u
IKZZl1NsFgdoCmMbCcqISgHHc+TJIS3OHE0OkxGbSECWQiuOEOQoWNYLbDUw22hBHv/uS3voRG7V
V0PGELAfSBpcL9m5IGa7Bg9yuyiBJ9qw4en2KSMRESy+sD5e228DXX2wJSzt083h9qf2KktFG6VO
/PCCBezICCQ0sDXf45JsSDUBCfEBdUQzUKSikKV5k1gEZVEOIdqU1L+cLr/j35TEHbzgOBoAooe9
rNJUA8FTfVzcHN7ttMtTYKd0CgUUkYVB4EQD4mC6zvvH+fbPel3Df55g13EQhOZOmvp28snXYzo4
IqKegQzn/FE2ywOuIwMQcxXmNpgyr8tLXkak358dHZzuHt18n8Qs63MomaE53a+sQ5sl2GWg2l3t
GJWcyHnabgQHCHA40NGZBPAXb7l6Kk9ce2FOPtMFORu+YtvCt6Vb1GRvJBjGevTxCSJD+ZjFssOa
cTqbq851gQSOKDy7mC2OodRWLGTXEdmfp5d7LcDFWy4IJooMILsTPpmHEzKZY4/pOeSBu+iCS1YZ
HFSRmTNOqDjwPK8Fc669mUoyz81nKSnImC4uH1OuFJYJT0pYJvWvhjV2tkZ3Icrep5eptD5lAaFe
A9sIoc/2BVYIz22YHLVrCGoCBZklUM1gk089XhpGveY/aa0MXGmesJ6ojWybxE6QEG28KEfA/b+4
zyuMLUBxhgcUYJ87gCpdLwK+lmBCabEqrqUqcRw3gahZLmJCsfHk24lR6nYZEvFnOWLFUWJQujE+
aXQluox4emSsdQhlrbUr/Vz8X8icZpZPBgFYEKEfcYfefRi1/ZO6HCEyBH9zff/fdGnyuLjx21Fc
FVU5563syjSmy1F476Sxxr+6O1zlzYTkSpZt5gCr9DI6cp+4zc4PL87LUDCHYeKWfG8/fLk5Ovlv
U0PQ4SVhY9mH/QyAKWwvOFFTmMVJGOEMaMOktgmqSDugv/6KIpCsXqEYjFL9V5/ornfcx8ltWTfz
HB9nJ+31bH+5fTi7YN2xZu5TkyRagof3j2jKH1/uX10f7L7P9yLRgjJI6nN8pdpJ2l7kCLrY5WMP
OzvvYnr6NICIB+ufbh75GmR/uSKZQZ7PFz9Eu6wpy0GVgFBsvdUo1aIqD6hhueWrmsUYaUhmF1G/
za1gsecXGPOad9zfHUdTP/0JYzI9+Xx5dHL/7l9ns1nKRtGzZpqf1RPX3NqdPk634VqSvlXTdqfw
67A2IJieZoBqPQsF4zOsEEhb+LDSp29hunCmBOr21seP+XJfmdo6qMHOBNGKNLLDZ3ZS6MSfv7s7
OTzIw2JIsCr7O4yl+QDLGPOPPSWScAQqQV4RhATH0+t6fWzkVLYdeswrf8FqNyMGlfX6fOtwc8Er
5dOc5pYXOPy42s6FjWOfDF5QoVCTuSkPP9nDsj1hIFBHivtlfe6VPS1IxDIhkOhCUs8+WlEGWpQR
l31TR5A8C6VWphWzScAzk9WX/sZc7SiRiFwj92ZrCaajFKkrs4VKNJwysYVUu1oQyEs5zAho3CE8
FPDhpdrAhZv3+7HWqeYaJDIK1IlqNLJRMoKQalxyQPQ2oJTSonCEhhsBpnIF0XeC2js06egqO9CO
a8lrg5HCUCEWo0oHmuZLy+EswSjNKETkRj0ckvBEhLZMnu5E0XlrRFKUSHHB/KXfV1Bjl3YmZqLG
JLzprt3+ZLKlDYxFxXa8vV/nrD4OMgNLjGH31oeM8I2ZJ4iOuSFzdfD2igdTe6fxnOTd4rS13+6p
RwR43WIcTwnw3t293n/LP47aYmMeVzuYzN7rPsISDnHur3+c/c4/jtzaQJLSaDBrHyCGlCEFkg0C
EmNJjJq59dma1TCFxgLWCFwVhbEjIYNQ6uGWBwuvbjnH4EjWVn7L7wiWtDq4y+hTn8ak9vb+18Gx
7jqEAUHA5ScsaZWH1uNx55ftT4d7N9cZo+rjw8wveC2My41qLpA5jq6pmzuQZVwpHuILN3XAwIT5
Xf/RNBetH3YFBF6lxaCoDjq+4lvRmRSig2op9T5//XAQe6az66mvQI4PAIcGR3evFt8noBsatJhg
uQ0Ws5vDUz6+3DfYCcVNjDUMiFtT2fVs7+00NfSRLll/xDxoQYiljcppLaLR8bTEBFcnXD7AKm/0
zj48oRYoHxqFllHIetz1xJaFygodlQXioLxASCJFhEzxyof2qm32dpJPeYQb8SZLgFEUQsF14Fqv
9PXNimHUKrGIwpVwfBQhRgs3e3o1Z4OjbNVI28ZLNcZ4WJ0aUJfsNM528oS9tinzEcV6kkBl1gBo
LYfx4pilidKRFIrss9eeregYJk+1er6q3aA/DCuZq10xWnlhtkwUahokpjJKi/F9yxm0afcDd26R
LkQTOZtrk57q3wSTMJu7psNj3Exfs3EUc4aBgvgC0rmGGRtIrdcJaY7NnnfIVzavv9XQl/QYG5Jp
dfp7WK7LgfTm8GQOxR8zYMSUJQHsNo7KSKvkc3muU/rOE15itALVCBKDVZYs5cOK9VKCuI+pPTIb
jQo5IVxJr1jeIGZhoESwfxAppoWq7bcrwQIi3pgssZDKYBIPvFbYzAyJY35AmOHViQP7iqXYvQhT
DOuQIGLj8EIHqXduWzHKQo7U67SGkUQYZ0im40ZyLoPtgxThkNerw/nnfILKRCD0aba2Lu7ZrMi7
mcn65O4oDyryHzHYt6iLzmC1/lTz6vVq/iuxs1SpPTqM9df56/Ont4ub5dHFevf79dbX4/nT3fts
GfSZgV0OFR/NG7walh5bI09faUI1bDS98fBGDbJY9XhmMJZIta6g3gn3kVZpzGBBJFMKab1skRM/
2Ol3j/eHX1bHIKNZ6SvtTeVR66mXWvOcXBzvfU1r6wVybdH+ewhTR/XindZzfQAQgrtEsItG7v1v
PSTaq1GRBPPPfO2odoY2q7tEnXRX2sLFbrI7pQaj1WZNTBH0eTSZkhCkdlogoo3I8qfl2batujzd
us2p0KrU2sStWrr9dHx++0vqe+tNBl4qi9jLbTadUcL5u9pFau1BJmnCTDP6PIq4xRNAAYH54CLx
0n22Hn69vds+ToMcsOtbW/HZzUbK0ZGVsnSR/WFXrFl+pf4sXFbW2BmMjNWVXTWyT64FFQq4ITod
rcV1CUeZ+CeKCFtjLr9LyUyZcuxcvpkdHLwaIhFivQ+Ifq3QSvTIVIXGXocxySNo/6Rtqxnmdv9v
e5V6i6vpSwRF45VPw9elh62SAqk3YlJTSdVNIZTqJ2TY9ucGpXgQnaAmki3SNoEg6xD66wccPq1i
FZw28bkmZcBRZOqhaSt8kovWEBGpBMKJVRrKf3aCF2dvd6+yd8zNho/b1Q3YbS/zjK7iNEJlAjXV
ZJA8uqWzVwFxBinEug1Najx3K5YhRp0iA23aDa/hwGxIS8WjphkVqIM9CKEitplxpBhNMY3puKJo
UKjUjBxdQ9JuVdowSX1sBvEhH8hiwYeODvMV3NRn9aHefM1WSjdoowN89UM2DVa2SrputYOPYphB
OhlVwK7F7Y9Xs8Pd/drj2P989GlZ2yet4ZA1fbPaW8ZJGH8vVrUvnCVQQpIMr/jwGipxBIGQljgj
lBqECBwVGuUhU+sPGD8pdHKy2rsCyatZ8mhlqotRKZl15ZWbGYPTkuRnrlhqHEFVuoS00TZtlvpX
z1EwZg41HUm/GVOz0SrpHDUsJU3GOf7tp0BqPhG5UiFSVRVUKalwCELr3KIjY0lkqWv2tX57f5vP
yUOqkq/bV2rxw6IPDlVXto8BhIGYLiUy/8BJwxKDghsViCs+FFgDVEODhadUiIt6lsY2mA0/DFzK
BysSuVfZxzMZJ5PSLxKNitTkFEdAQirH9s28hI5+RQgshpADBxlaJF71Q5FR+r+kIcZIADI7Xu/k
FK00YJ8Mg8bVZADJWhFq0K667n2hK+coY0tYQomrrmYiRDYcdOHuq8X62Dld03a5raOJ7Xka7WN8
FdfYz561kdkQopTLwlcjUt/U7a931xlqW+XXDqk9xMYHkh88yEgV83keKTWv1AOZwJY4G11SkQhI
D5Af4SDySwCzBFNADf/+FDjUPDjUKiuvld312EKZLI1hB+ybu/1ZfamyhYCfhbBqgVYVZcIlQU3l
M4UhvwHlnXUTWaiUfW7m1MNSt7KnfyBTU4S6mKc/6KMr5JqfGpeQhYpLTZTeW1rLB6NmEPiLFN2m
tNGXuBYahDrAka5VRtV/z0BaWrVnAwIxZgumlqtNs8h0MJVvKKhGM5q95M+qIOF1UqGOBLVKsRCb
jhBxqVrFVACrqrZyGvuq7vTsEc041gCZtKqoqjHP1IyfF6IgZFLVzn+hsGktxVwLj1F6KC2fxp/e
h5NGr+kP4pNXKq2OxKCPrVypCXyEU4iUw29uWvcpNI9zTi+ZGFJeWsxPdVCKsjQhln532wABsQ4X
13ttDM1dAU7ZSYO+1hOtNFFlZm208iYz+JX9IgbiAlMd1fqIbiiwcvNRvYFm20P0tb4pVzghl7yF
FRnuraDYcUUyH1NVPkSkfgikbquPEmahk4CmkklaMmMg3AeE4Ew8zSA1SKbZvaCTXo+AkJvYyc/5
dI9BGM5I9ZF6fco/qsHCnX59k81dFUJIQhw4NoEg1ShFGZNlREsLj84RzSBJlpSlQrZGRryr/aOt
1r7mN2l+eNf0sxqt6JPA9WauVsXqOkhvQ+3ImjwoORA2QkREMBYc6dF8Iunxdyu/8qE4/CduNa5J
gdMoaD32bPBLqfCkJzRzRg4QTAUfcClKmGZFAMVo05k0JR2h1RZLFBcOm6Yz/2RFnIwb4V41Mhpq
narQZ6Z4Lw7oa31OTjsRgFc7Dj4dTznfAoVbGghlfGQQrdld3jf49y1fuHEKmayJRmGzfEzJpg+S
+2Sl7V8RTFwbFAQnRVyY3DI3Razh8Crr2ac3/wCrgdSk1fTZSZlUN/aJFFZxnfjo/TzVtzrlJp4a
8ajz9eLylxHVKgWSb+8SiZM+V/8AU9ap3ZBqfRlEO5spm67d8KWCIWnXUMoOd0UHglu2imJ5JVcR
DYPMcEvTtJkJEYxj/KowqwfCmILblFVZLMZjFuFG4fiE1qef2mHaXKoLtXasarYKA1hDSs48WugN
BJH69aED1j0jeqkbESgROBdm1aCMj3SVF/XfF5Ikx0c0kOFgCE6CQREXGr+1YbXnoF9c/rA8+KdB
6zROW1LBp7ytMxI/QqYL9ubhH2raq3W4dDPsa5tsxAijsejx7d73XGDEqGIuf4XFtjIMT/Kwz1cz
QyZls61KXTFrqZPMeX6kFLX1gMKkE0WUTiU/4oUa7t3cg0eB+WtGQrEIpxm0n5z1ICvpMKxn5Y4F
Iy7hpEBkEZtYHkJ1tpeEcJPaXM0ARQBY2OdIFl69daOEzQijfd7QBa332UKz/WnOKi7bqLAgCO/y
z9nXbPXp89FfKX/CWt/nlrXaKcc6EbOKD8ApCwipuxnRB8EoAzFruQ7oxHaf44I8qIF9bpsiMASe
ynDajxdIyioaDA3ZfMoDRFqgX/7KFycJ5vkkn2MOtQIePhA/5BaNpdHHPMi8eMz1ZPvrvbf8jStz
qJT992ySWix8OSpDAawsEB0CggCVHkSzHa5EReDenBiCkQqEkHrwOtY/EP4/Y+fWFFeObOE/NBVR
98srGNx2e7rHfeyetl8Ij6cHqIIqoIACfv351lqSakM77I5QaKduqZSUSqWum8yx9XcmKEnh8ngP
MJSeHVxcv3MJiXizOpitXgMsf58stfQfwrBDUqhqObaF3BHyujSl+YJ6g3QywLe8NZM8Uxl5swk7
5GgIcr3v/alBWicHP3nqTpT7D1Zg1TlF6g/+bLVYNd7m0ShvQokqiOdWvFxECqE530RQ43fB7oIA
pBrO3py/aSUGMBsSQNESI5UdH+jbpDIo1MX24Ob8kDLyGF6CY+MDkNpJ64AIzPSCRKi7Ri0i3kRU
ZbpKQw7OliKMktByshUH1VY5WFUL5/75ND2El1L12NtPBe/LB4Hqq1qgKLvw2Yuvd+nqpjvdJ3oC
JKY6yliEGzJTnq4N1ZjQq9+8XPZfrYbeV21Z6lez2n0lLzZe68Vb5whX8MWwj4pdbu5pM9i3G3MW
BGc2Q9nZ1Y1n/36UDVidIG5VkupJ8dJ/s+FbSusdW/zrvq1PGECX9nTrI1YQIGeuHjoqzhjIiT8y
o0YnLzLF2erUhBGv96a3q5cVcXUSgG39cf2nCNFLebQYob7+qGREDJ3ys3TCDXZSxZYvDkfU6eYk
5luNAkkikVj+uUNCeIaMaLRnP2YkABNBFK5NlwYmdqnbiEoLFsVvP2crz9a3fAFCF7bvUvqLlQtk
uoc+O1j0jrVRrnb2zT025qlAxAG2svSNblMVvB0PMk/tFLuVtz6O39gqjOQLuGnPeJQXBcgSnorh
LARkicXKb8fb9n3n7ybwHieafFiqJOTH2uyPg4igxqhJmhj79whw63hWajpF6LRqCqlqc2motrym
UOqy3rgFNXFSFuDeNb8SQfjrsjeHs0pkc45C3Q6zNxyqaYnaxXtw0BwztqWok+TrtkoOse1BJRM3
ZKXCia2RUA4bgjEuTBB1iW40EVT4OJFUBWEUn++nzTEgjB3M7mCJGI9QVJOBSLhc3tblia58nJdP
HBF+vzlcn+mPgsCSPyB4OOSvH0QyFXhg8idjlQvfEmCRCJyssGufSx7q8/W8SOCkSyaBQ6KLonxS
a5Vnk5nxdohRkqqsNGDGX9PpjyBNWVveySaeJQdLCuBCTStkp8nUyVzM2KIr1OkCNE/OflzvXLUW
1LXUKUuINr1u9VZyit2l8Bl+1W/x+Nx+uIJHqFSWjRBWhawoIqVAjd2ZYCHM8GBszCiDOMNHygR4
HOBfjxQdwmouahQBGYWnv04HGrpIExugGfICjo34A+FekwxtraCl8nKc7eHDyS/86IlaQfCEICQp
ybFLOjN3JKYqzyxIBFU6Totxc0QanpAA2BgPT/RIx+NLZyu9lIEd8UMHRvbUU5YESSTVYRIgJ3hi
48xpoDiBWc7xMaKc7dEphqFOF9QzuQlsNnJS1MYUKvLgCOIT5Hgh6EJRnD7JhdhsR5iSc5w5uUqO
OHPEKCeKYnMiExwEkT1AvS4LGI+EgI8sk1mELjaeiLfR4rf7Ez2LgNjT6xZXj194EqCv50eoRA+5
NJkaolPjDaYsgQN0xGOnDsCTYa3cyKhjSs6lQQmJIabZKkd98yN04oMRwS/uivs5mkQGeUOlVD5S
Cs6kDfKGJ9ionPicb15fe5TqND31ThU+b3q9Z0mKNDW0BMB+dqCNGiE72h8aBIcFPcRCpB5moEa2
qPGggvZQLULcI/AhUcMxWh487fS8E/jKmzYtjKhV/NOJiICdtJIVQBnlBWQYqAA5sd6lH9aaB8g7
FYVdx/LUNB4BKCOxFN2lju0XxVIHcGbLJsS6vNIYutiDgxJjqH1skltbaGzuc3MtFw7SAes2Nmd4
0v/AQVJM+gQI4o+zAPyKrT51gK4CXdQ3xiyJi2pL42ADg09kEiEB2MDlUarWOFBBxNBfH13Azwcs
k448lY6HXXYfggOfVIobIyA28qwO0s0PUia3r84+dj3Ahnd8ghynCwEbxTvhiuhHWVoB8E+XAyA0
kYMPGxN8kMFBz8KteLHsZUYLWuwYPFeDw+mp3nACFfTfcNlLkVB8/F+pJEg2eIYbk9gP6Fgu1/pP
wuTkitgPAp6zhYuxg6ZrJx/sKl6CJeUuzIaDVktjQVFiUBuUOs2y1U0/M75YyxxOsJrWtkeJ2tD5
xlYaJ8AZ40OhiDG8yYmml3f95z0wyLEJxc4Z23JZzXJ6enY4Xb2FkTViwMbES2eCjQOHn5H0EC6G
r9JM2Rhvh1ZnkazSufCYf0kbxCZ5WggAH71uQxwcSWUEWLjwSxXujk7PDwGZisz2HZlISTj/kgqm
asufliSiiN8QEA8nKDt9Jtlhp8wAJTOP01CmBiKhPoSc715N+69TueAlwLj+MpinibFP77i357ag
2oiOKUi/SRnBjVyfhYaBxdjufdNfTtdvQAMC/WuJD5ixi8AnBJwx4GHQLHEtfd1/wE18yBKKvTcu
TAJJk3rEJmL4nx+88Zu3REsXaEncm3C1RKAJHJSQHsTQChwiQ0EiNFtjgCqFIaq2JcVQ4dZ3h4PT
8lgaOISSSKlAooATG5PGxB84A3p8aFt8ws+Jhn/hddxJD02J3ehWH8YhCsBJ+OXByeXrxE4mJAaN
W5+ILWGqAMGIj1oKvHiJBLiIygFF4ja7W6l4UsIEEdnSxVaSUY/4JhLxyl+3QhVZYMhO5YNsHGTc
aO0GJx7UdysnVZTm69rkVgVmZRvwatZGSKixf0uDd0xKApw68UAMQ6PLmU0ot3+XoS/6QpXWk+Hx
1SGuYG9Y8QEfzmRJaKmcuHF45CEOjdVSBQk2JuSkIsuyArXzooLUpPWij1Vr6oooVI47e2JTw7XX
A67fPWyPWjpiRmNDDcA4HqmI120BY5C4tZLupTUIUwHLNCMFpV5q3cajlYe/Mff0Y+NW0sDlX2uR
Onglz9iQ6GyxEtLCa2EahURthtJQDooVG4DRAHhvs0blV7KDr5WUUidL0AYbaTFE2P7e/x+Q86Xc
qdVKBWhogqRWBTXqG5Lx7BVPQYKgEeYLE/FglAoJLXOcbjwQA5bM3MgOafgB8Kix4x2PFtJIIC9g
bCvmtjIR0gO2URGxfcaOitK5784NApzsNm2mh290ysD7UOwq4eXdJn3rhpo219k+Y6uIs+pCVF71
yrVJD/iZr5Xq8h1KaGaVCR+qMWV2mShEJEWtjLPZT7P/q9f3iEiKRA9MZNLBcTjhzMxrthkLW2yQ
RsFG1I24RFs6ZXpcmDNdj+QgSWM7kryts+GXTOocwpMG94M90+Osgi+4jYOkIJW0SyYJwkv9Owmg
tAEEl44v8Z7CKTMSRLwA/HeyfrePhyzpzw81poCHBGEEbFo+TnVgMtiX2xCxQRKkAODF56f19DC0
KMzFwde6bt0eiCyUOPSCEPGAmw3QNcmkZFXRkRAfbNUKBJAgWbWUlUC8i7ggAUVKx0h8x0m6UrL1
/dE9l41dri1MoJrI03LPnzdIrbR6SiesXYVADFl0aQAZikTdXkidpWHnbNtBRGMQEoaA2F1/PXUG
6hKMhvBM02+pwAacakmW4EzrAFAg7DB6RGgV+upMuhpri2+3fJAhZ1UhqhhLVuADIJBMulnt3xqG
6mBwQqjDIzlQa/RzerJrWPN1hs5/rq9LK5S/lNfdiLIY2+EbMibLMFDowO4SocdjKRnZMyITr2vj
xICia+MMUmoQczc/9n6JvDM823bjKmctExacr9dj7flk5FfqirgRFsRutjQXNdZhE4hUNimSVA+w
YSu5mTxpEsXJAqq1a4+go6Y/QCUPiVRxI2pqPwl+nKQrC+fJB6+anDZZHE9PhLeVCCBOEVb2zeIn
7HS0T2UnOmuu+KReiNOSArRiEQHTKQchdtlSv4BFoBFeCeO53lIMojaODtDmxjiJs56/AxkAOSL+
TDq5kS7ZBoht4bYPdGHkrD8bA6PlJ1+Tlmdq/TcpF23877srMYcwu5JBG2MN0r0et9Eox7IkIdAU
Of80Yil/jQrdfk9a5RA/uER2JGVQOL0t3NUrRY6reQOQD9gBGNL8ji2YkjeVXBaYI6lL60nygyxc
HaxdO4TEZzE6wBSE5jjgF1VCXmQOp2P/Yzm52j4+9c5Xv0WBQGnAAKMqRIGIz1ZHdXLPBrUB2HN6
4nmIeng1Gx49zA+K+sBNZE/fk01XZEANP5xfb6R6iyyvtVIbopJa8E/zWHIXG+NmlR5H9iu1aUkN
+ChEduz/cbM9n/aezq5Wv0GjScoIEH0N2uBbbQRksZ/0P/ib0PSv/6qZjYaz8XA0GfYHg+G8//yn
XOvZ6qR3/3B29YsEN2M9HyqXPnN29/qPJl0BUJGy4geBN2evz64OdlvmTpMPUJg6fHahH69Vn4sR
++fv6k9k3SitJQCixkVPiB2UzY6+qKu9eiSnvHRw9tPk6R0Sv7QoGd29vn7S24K0IHa5nKv2rjfJ
A0hl9OlndEXxQc6354xRPaXSzlPkhEDOBdAGAWgGTE5R0J5pYgA8ywmQ8HnRVdy9w9v4L7fe0w9H
Fb4Kl9/78MGSS8zeywna5BXkws/r7v4dJimBZ9c8qeJ9GNlIKxgSKAN2GBIGBsCuAgLw5un+mA99
FfsHHDX4BkctZmN+UDVbTAeL+fTF/6meFpPt6f3tee990SDppTBVWMkjNwyEq9k0eXgeIGyf9i7s
hAMeUYPWbg1AS8purGQmio97+cnoACPG8lE3Zh3q+8/O4RWu8/yBWy449/xAq+PIARtYASeGVglA
MwS++mU9V6PHtL07Gq4cIaKFqHuaHhOWoH3CCfFsu2cSJBbqFtqW0LgjYwEmbxY9PSFRFlt+0GT9
6ctfw/HHqmF/OOG/YpPpaDxZ6J9jnV/z9Zbj3uBxeLr+pWhbEQGxaSv9qWO/UkK/JGTMMYHWrjRg
2jONyWwu6ypu76rnSYh8JnEavyxOafkRDxAmpAFxYgu4+22+WB6SRdwMcNGCn489ZX8EhuvPUHLz
u6DkhvSCNASYflkC1Iw4bqowsRvSTFB9Z1YcV//xItgG6SKpkQv/jEF6wwIpFKEDeSJSK7Ba6AD5
bug/siS/wtir2ZskCm1w1/BtImRBROiG/1wte/zEgSiUBxtTK1JVhzP6TBpJldRRtnGCEJ/tIwc7
60sspTUiWCK+YGT4Ft7ERlzVH97C0eJiizS8gXe3PAVi38bwwYOT/9QWDMwtJIisI4fDw/Di+Y5q
I8lUdRzo9wMpT/PlUQb08hhzG4lUcv5ZpgpN/QKsT79ccR2+LmLic9rzX6VSWJW8ShMAKlRO9qTU
emwJprXSbDQlAI0buzV0AMQGEZodqfHn3fL1cvFhwRnUOpLo1HXutJATZKYFsPlbk0gL5c03kZQj
v+pRLJpcf+0ojyNprBOp/Nz64udKLnTgt3ng7SMParGRcBCl7Fk0ON38i4/GMu5vs2yyuZ4d6TVf
/V7o9Pr8V8o0zy8aywZdK21531fPYFROB4iEre9cfGqh3aqCjMQU7SdnP11/FgYAigUbN6Onrky/
pL95Pm31sr6s85ABydNfVBkQQubYBIQolhNMH654BPArsaoZDwmx1Wg6b+1rHpUb9FoxWe+zSN+r
28d1oUq9MBTOv1z8izdKcFCkZkts7G4We0Fx1nu1/jXPGKWBQmarsUYs/tAUZ4BmM+bQjKLYw5MA
3bPoHCDNSBRbVyroizjSQYHp1tj0w63GPagR6jzAAK56/Fsc4yczxr+ezvRsbUa8/T0K0OS8LoiR
F3lGFc8YXcAAIt+4Ewkbs9rQ/qbAgySUEAcPggCwEyifO97DridUypG+IkDq4Rm2g9eLMuXaTRa/
62Gh/WMo5M9x2tnpryADxgSIzSsam4N5lKqIPOzyg+wyYueo9ROvxyCmvi27ljoAHWaimkp7KCff
4omK8M3sU9Lx3fwnTuTPb64Od6Pzt1I5SUw3ZcVys/XpanD2rx+/7K+m0RbUvY5bt0KdclXYTd3q
kjz1wJ5e+xRRFgXSXJhjtlveYhvuB9zc/hFEIjtHX1+BrYsKmOJDcqhG8AeID3ZC0WrAkYRH2xF3
IVTpLZIqlxohj85B/njssw4Bueah+zb7chIn2Lp2kKu0Jg46MmrhLCflu+1WdKu6SqChJrPwunSG
XoVh/IxmHDULm93ANjRlgErQxeb4YVcWk1SuysdfuA403/BI4nY8+dS/KV2QmoGu7cnJQRgMxzcI
pnbJi4Bmi+wyTxYVKI5I7pARO0oPaiDjpP5wEv19r2YjVzVWapWW/aKLr99CLrR1HaPgdl5M4wkC
dwyjstRNLRcUVY7MhP/06l+nU4+0EIGIdoZY7DrvpMgh0+OLHVO3tEEJYUV3wdGUx6QqaW/Kk34Z
GzjbQu9kZY/MiF/MbPqO2JjkNLmdHPR4WMTzCLxISsnCBNAPHK7pn3tqRfNgJv0363M9pkMbFTnQ
PXUXdoqdKrvrHY7/A9hb/twrVSjkrs4AlKlVoWsu6kzvxHecwAXf0HewpVLNbw/L/6EJQWkKveUA
czs3WDmEQigrzub5pHnjhFCYtKElNvlEEQvmhv/+/PzXEs8YUz/4AMSk5WP/ozdYTNb3N0+XvyD8
5td3B7vF8HjH4as29jaACJjx+YJhtjWNd2HAvubOWzeH6/Hn1Y5XY/SrV48LVEqAdkGApsGT8gF4
+QQwIiGtif39adBkoLWO7g/KmQXN+ovRbDhYzFgT6b9YC7lfTMY3m+Hd5D0Nd7/7+VYrhl0upVjM
IzyHCec1lgMgIoxHFLGf67Nbk2JjYoCYGADgAQgcXGFc7IaaUPDijGYCUJxfNr/01/kLZFVTUEnQ
ZFCv0JKwgYOJFJr06DikEOmLJhKb2Q6HEYNW4SznRFmb85+GKGCJq0ckPU0STh6OZE4BUsqpXPOc
c0qiIj14wqHAuqlapy2kxi+UmDGIhKvoXf73n5x60a3ov1EXYbGq7IXbsKXPmOGi6vE+q6MQkihi
VxTdVAVeUb/wBcaTVADSBxO91c3WJXUlVb9oiNqthDocpEhVN+QhE7sgjFvxvFKRzLBFdJSw/OUB
cjRqaxIZdU8eVlRdOsbMFBOAkLRIbfCzTze3P6maxrxhrVZPdkRavd3tjljIqgth3ezxTI6xnR9J
iAJYqI3iXJVFRYFGURV6Yr+88BvNkf6ZXtyA9NX02/RlfAIgogQ//JPDZE1WESRZlWsY2u+C4JsP
II2MxkZ2Ykt0gnW7V0CTpWKOD1f/5Qsq3Vcljyo+InlJTVAEDtEIB8ZOEbCl14INX0wDFOOP8R+J
m7CUA7jhIxIog5Xz3e2dgeBGnwu6rh2E+PhuWpJGUQUZiFNw3YZD8JjQZEtoarBVH3WVIJL0Xj88
HamSVFpfREsVJ07Gi9jIKo2WnFJpY49aoLNoCUyk2JLlrD7wSTuEwNnZ9DcyiilLoLlrQ6ygajg1
knWXArwOgGIASmzMFqoZKxAVZd+OPAqOF8qSaSSd6K97XABCVlcXQJRRmF3K3QHbcN8fMwb9F6ud
88FsMJgM5qPJeLiY9geTF/96n12dbM8f71bX78pxOnJDvGM2y3NUIitIFAUAaYcdH+zIwWZb8mHJ
eD2qdOn6v+D0T/VVd9TWV9N1I1Y8DajLAXTYU7QiZgNAmtt5hSCTg93J8kNhd94vn/3ncfJ1OFlJ
78bAWOLPEQ/JmZVp1XAlAGFpd2ndJ7e8RHuMm7alwrnmRFtQ/2oRmwbf8HMivGiMNAwtRJ0Ml4eb
WzV1DmtJM8Tx/QYaTRfPB3U10GgyG/Wn0+mkPx4OXixHr5/uZ9veCWcVip5MxhqmGKdZoqQdcNNa
8Yrdmginxy6+NEtn3C/NV7WDtG+OKAVj5ywOKdPyZbQrNxPmX862r3p/EBq5bo0v9Qe/B2g21ZK6
TA2KwV2bABhYDjt7303BaAUiW5eDQhJYD4sn2EUChOgYYOKHXnwCVO0BWisIcxK8f9wbdgxr+hxP
kJPY1RDMqsD/bX/ngxtbCkUtO9iAtT4EHg/JIAPsms3HzZ+w/p7dzecalepCCYsA1IJXTngKQCzs
B1bwJFF37NJDAUyQudyeDAgGEHJtCTKJ1rCKT5eIql0kfwLJOTaJgDECvMtQhsssrbT7vPQ3iGAI
SMdDlLe+Rq9Cc/A4lMHE7yUQj36X0Q/xXIfWPKPgTYmzxeE9OxukqVd8g1XJ9q+r4dfFjTM+HhXp
vQQWke3VX3p5RpF6I7zOU8OBnqFuPyHdfaGJxBhfZUomSduQdDMvr0dMGLek9auFoEWLEHwjYuTR
ITcokwd2sBKBk0B10bo7zGSgSK+B2pj0HXUcHRNA/gwGx/63crzouwRg4wz8fQE0HGoE6MwqLICm
81F/wN8SRoPF4sUI0euvr65PZtv1u7LjEWkRmYNNN/EZtXRDd5rWY9JVsGHF9BlviqFyEw8PQryH
bat1J2vQ7qla5IWXWJeFVzOghKmlulo3lR092nbj6sLPhZXF4P7BSf1DoLu5LfCBADR28cVsxgeZ
IaJW8q+EtySHnNZJhCy9Jr0yymUWz/GhfeHe3NEm4p6XE3bx+xJppTgEYQBjA2CsRdmCRcoTMfYW
9xHRXG+PasFYMA6u2ChV20/oVCT/Rg9oYloLNYXTtEzp0yHuG+I3sVlGusTCzxH4YhDW+5MgUryi
JOl8nVi2YBbyhjlo7AUCucopmwTk2IZXt/AAP5EyKnyfmQeDwbe5eTGfL2bT/nw21E5iZ6fwaTe5
u1xPL9fvyr0BD5CwcR0oYWMY0dO7sLHHmAxLhIXtw+vPItXTlQTF1E4Bp2OCKyyP3Xg9QPDFn5hM
jje/4HL3SAyGm93lQ5n9hfs9X2vsaw4O+1rWl6kcg0o5S0oedTjzt+IPZdh41N5LGjycMiAzaIJB
j26HrZAy0nm29qwmQJJjuwDJBDtskzYtJ/hSp0iTVmUA1G+lElcwpAXKbzkbRgDLCGgBzCRXksL+
KQ5gQssCQMZo6q1Df6pMdQmPTw93f2qEzFS3OzC680cXbRqpVg98M1Pj7X7Snyl2sgAvyCxaIqbI
LkBpJNxqKfw6kRTDM9pExVYcBEajy/JHc1qH8UW2KHJet4lj/4pPXxNN1OSMyAgRj658Mz4hOjJE
WaIAPh98JYTqXd8ikKqTBN80ZIjxoA/VVcw5Fa7kZ0FGZvbNMK4JHLq4dHM+CDIJDD/mghPThFcm
dF5r7kobixHLn3rYLcLG/uDK2F7yWn8l86I4JCuCiQRMVgBRwlKXEv77JQQUMzxUvx64yr5sWjz8
REulpeOMrTRqaQweuAJjAzc1L2sp0gXpCJ786NEU4rCDRjy8qNrYUsn0OhMVmrGFEGA1V10BcKA8
EiGtlWix8fFb7XxpmtqwHZwtYTcVVaeEdceOmoMifIgM4cAp2jZ8Wh0psisyhXY4aeRqUVt4fFxl
+1D3g9YhMugrolEokPjqceSVyq4dySgSsURXjEqSvPTisfPcdytj/asVkrGVIShK9/QDVMQmwJ6A
0eFjVz++iZHw6b8ex+65tb3Ls1Wb4eQdVUrr08hRw6lYrspPf03D98v6EUS7i/lLClEDg1VeIxfX
ib/IgdeoN8DxzqoZrjCsK0t0um5KZdRKoWVdBCwIgVresAIuO5mhEJowFC/MYGrMo/IVr/K1p63K
lt340IUzoi68JGLyPCDZirU7xQedeTZojRTexIW9+i9LaVSGVXzUIYBIALo4MfcbbziihhOAvJGk
qdr3XqWJdMAmdu0mEWbYoMa7Nzk+m0uWkpm1N+Xi0ycg3utjuXwKJnIB7n9Ots4KX1+LikqVOJZo
gFKwJBH328p2WdbVsLqkpALouQ0kZVuvstaFT9HAOusZ4KHQjm4x23IBBRnLWRS7l7S0/OoDQsmO
LJrJ3ITRHjTaMCFASxnSO1hB/aJZRWBsxnyiWwMArNN72LdMMojCcrtWKoBKwUHbjMocCvwlqyiT
3lMkVh0JyMSuRChnuKKQRMMjQwh4+GN9E2qiiZgM/JvqAhVRYLIfQnjMqv/T9vcsEfQ/l69PZUVP
QR/RCKD1YZGrxqPeMTjcECmQWq9p6a5g1ptYdcpucC0ZUVLFKgYE1ZthZfEn9OEfA+mTi8PenV6Y
oSTZIQJOTdzuDq/Gfj/gfPZq+JjzW2AgrRujgm37Bz6F4HBrbHFKo9v8WjkuJ9ddIHKDbNle6Azc
37y6/jelIhPs/bYwmbVGAaaGUxTUO9OFtNOxvGbMFyFDlNTFVQDVZl1ZJZfmjKeZI5SZ1Fi1LGYo
b4sSpRlqTj/tOf7BPGU8+cake8Gh5tFkwQR8NlF4Z5qyfHjYjM7Wg/U7tSalb8bzDFyQT/M1Q+HV
mtbiA7iLUFfUUkxUYWxiaRre9GBYEd8yPABdH06Hx3Z6FMHCSJMtSqp9cWAAkc4ZPABk6roWshpn
VCVgCejyWDIgw5D+OhkVi1AEJUIfuU6YYlq3yNGdjlYSKRsbsQSAyVQ3IrQjSN2xYE1Ly8KZFodW
AyuLwAGwiF2FPcyVYQI3NjHMF2EXbML6n0+4pf6jNv/m1HQx6nP0eDFcjMeLFyu9o9PT2XK0fmRq
im76hUVlLvyRIc1Fe9OSVRzSnDSxhaQlY/pBXUNBJfHqZCTN/pJimjttRiOr5T7dT18v/tMd+lt7
lrG+6qjbpgqUVt4rw9JLaS8a14+VZo+oNaMVSQL8aiJDIK2JPb492p3oAcO04n4kTq+ludIwcpZG
Y0uNmrfLX5qrHSU4f3o1/y1HChAc9egC4A96pY9+P18Kmwwn/SEL8cPhYDR1r+30yqfN9uT65mly
+a7cNKD383NVjRRpp/S82OmRegEMdwyRANJ88hn7cg+/bEtc7Mi2NCj26WKxP6xHo+GFcQvbwotE
WhigXdOo493R7lR9m6ZUn/Vsttk0a1o2gDXN+mtzOqAa9xOR+eqPoW59KWP8JOL+A056qpLT4jRw
Ori0PxzEwrZ6568xqEOn0+OH0c/1+KR3x4YH4jNe3b/HK30a4OTg7uk4HIILPklgnTVuZjyZX/mn
rHPdXE/fqMdbgwugTm2DZxs18YE3MDSf+WU2qEMULQTnYcNjhN6P1z84pMGK6V8kOzw0HfSniPXp
ZNEfPZfso7N572GzGl9assMFYQpxwB0HZf1vTtqYgMjuMEUaHrv06rCC99m8omoJrkOyNDnG+j8M
EJZIn8cJIE5oYtsTz7Ry2ksRqmn+dT4WRqA9iVLez8Xhf1LShITSQgCtgdO02NGSCY2iHBGAf8x2
v0DwzXCEARHLmgB8kOaNLSHgET6NTKOlbQFoWGrWzZuWxg+ROn98ddI/ROuhmRGzeH5fRozcfi9k
xGjA7ZH5YDqYTsfDF4dwnha3l6vt0+ziHUIbFqIhY0eG44zuRFums6eZl2evF+VcP5RBKNG7p3dO
7+4OZ/zvCoLDnQB7RS88FJ6pKkopffdKFBEwIaSed6MSQih2DAQRSwxZZRVwGFCpzXrxKTDnmvkD
eFHBOv9/pKAYomJSVsFPR/O38SM5AJgDNJtzPdpL40/m4WY4lxPA+jmfeLgj0JBRiKNdnveFX8PE
q8d7aS/wVfi7DFW4wsEAMu4IAJeHw4F+wAYoFJ7O0/nzKz4OoSZ6IgAHR5yBExVVRskRjX6+W9ja
wAjrp3vEbj2E7rPsH0zO9DsjiVbbCSXmPppX2eKkK4ANEyBdCGcGUkvHcncnIjNdyqMwCLY9l5N8
obWtbxGQ7ABYJQSbgIfx0emOHzY+/F/5TQGeOoesD0uEfsreTx8znuOhUX08PkIDw+FhOspYeqy6
a9W31WOlhPlEXeu4g97BoD7JCm+n+wLsr+3Mt6sjM3dV3krXt04PRlAt1z5wSuKgwP47nXwxnP1V
iI8G8+GCffnxoM++/AshvtwOrk6f1pfv6pNG/GUZXk4/HL+en+goKR7YmIfx+J+zmfp7DCw/35zs
NXPcmz5P3az52WtHj0/naDaIkhxAGPxaHIBS10c6tABOp9E1Q944yz0gZkn8iITH2IfKkV7WYueg
hlBMPxRPhg/PTdvgoc7HWlK/V67hJEOICi0ArF/we0/mstBFBSBEUg3z+6r6EJWwkA0MisDBlZyB
IW3A3cDtK/V+OpC21RvaIEhrRjxi40l22Mmh2QB+XIj2hzHgE7GDn6AIm+Gps0XoCHAlB40zPxj/
hzOyRE78PXdl9aNwrc8Ohdsa7zZnu35NfpiIYMS44Nx5ylhArRGGDeldO8lQVMziuIzZD1zw9Gxv
LOUkcQDAAKwzRnzi8A7tw6KMON7SsvUiP5yYNEMOQsaJDwDNkIYJ/9TDBEuO6uWa2MXXDUfDVuty
k5Vmmj2Ofw61qrVM7Kv9tNi+Hp3NdDQmRAKkStS1aT6qJAOPOjj5E6tbLbQlnqsT1hrrkAnQv3r8
GIYOrbspr4CZtTe3s3dwLDehuQ89fuKoN30i3CTxvd/u3V1yneqamy8eXgqfXy+kOGMQkNirUXVI
uON1v+CwfF2/7e8Ox0s9jc5gYpWLDDCEB2g2mGp4ULcQe9ew05WWhRJjH6+eZCSfEBGgqGCR3LER
zTGIYAAEOeI/tt5IL78uiV/m6dARbLPL+cFCv0ulOsMA6oTbB67U1fWDFqKN+HG9hZh5yMWJyCZh
6G+w8NsTIEEAqkcro6qog9MHLSLHu81N8Kn/yMh/FnyWhDJBvIY0xqHyU1zIp4SMwYyeGEV5HL1V
YLlBkoEV/xLqGvHhGXvdvbq80KQErETo3hCiEjHtKCOXBBETDHOabSA5cFh+fM1MI5NR/bFad304
S1aXuqEOo3/cBkr1B7koRz+e3h6CN9ix+4vxb5JLNQ/6VPLA7i2/thk2mCBcCCgxENhij3v3e107
+aUhGBrSCqg8l9Km1A5WhCoLpmHqfgGpYtJCaSTszSmn5N0L0mKFF6lqCMC0qg49ISw8Cqx/V9Rf
UxEBAs2Z2Yqo6h3oV3+OZ+/4KidvPWBn0lkuIAVj7GSc/FIx2NQN+WFUSZ1pD+VLbpUryQJGTr+l
v0l1xFgZjJIpLiJ3djzIguJh/GwxX/LBkIaljfq/T0WqJ0EosPmy1QIRCcckJXYjEgAn1DalKsQ3
Luzpz0GEwybYe1WvMKEHL/ilDF519suI0oYmxG0TxYFXJ+OfkbiYOlic/tK/lAaTgTYCGSdAhHsE
OYPUZzDglWG5DHEEIrDLnNyaoFQ/L2yLMh+NxpnpOKRgNJLW8YLF/TY15CZWKyvqpDrK6dnkXeqT
Ck5NpmJVmbfLD6lNUqXiYquqvF6Ijc++2kRQ2U5RlXmkb3aXKv2ejwzFimWlw/u0YYv9ggiUhbgs
eKWrkmOjKoRdf0Bz3l7dH4uY/Q2RJbsj5B7FecTQ1UjpEodn/FVxtdZa01hDjstXj3h/jdG2DatS
qFB4eps7/SaD5NggD6zaYLud6zFpJT83nnaiLtCqMcvryW+gj+P7c+fh+MUFFla6JyOOIY84iMzi
CLf5n6vVN8OLu/X1dnLxLlPfLuHR82BCT1ylEVgLBhCz3R2wqeHFUJQCPOpiaAavDGvYBCICGb8o
ZptF7E8QpFpb5RKpVXEACg6A2SswkEEfQHhEU6Un4ON+1Cj2kn0IjTITGNq0kcUHd2zGSuBGLp5V
ecmSPdKZKJHiAEWI+YCJ5ablWhFjnuICZ6CPAO1sViukzHXVkepOdZGs2cz1EEYoXIq0qpNIeHkr
YYdvjDy4k+oZoU824u2ZaBnROM4hzlI9S+suVFdxDyEUS+Qgfo9OT4s20Dqb5TDk6zJCuhe294DJ
F7Jw+aBJoyVAkwB1xdDfTE+zAQt1SM3wv+nDgsQ0Px2g//ni/e1EDQ7zY3s7iC9MYPAFM3y/Lwzm
L6aY2vcZzSezeX8y51YXz1s87wtP48er3vzmYfxenAUvkV04CjsTneyFPY2PLt7AKfiFiQDalAqf
ea4RwTQxjPcA2DCGLsar2jtqK87wA8B+rU8x6pGW05Veb0BVH43fgmm5PEaB8mLzpP/bcrM6tWLB
gs3D+G3aumRhRVbNydDO7U/aVCZXxVkrieBME9OukaC0sdiLu6g0a2tTYGLEjqckLfekHyVRuzFb
EtoZ/7R/OfXzV9EXDih8wIilJ9jU/r0HPYUEJEedeQEjQ3j14f5xB0eEb2CVyFJCnx7GP+dXSpW9
GmZFntwf8yEBdvBiG+n9mW8SAGeA1kQp6PECB/bpq9Ho/64feRu0kxihTFBMJNQPmNLbjp3FTTEl
21P9+Wg6nI4X0+mLd1aenjbj8cndxc5MuZy9eRieH2QeDnsiurARfwBdO+JNgjKrCHBnmBURpjFK
Ib6L21IHWXA0ZOHuIMMOEInZbOKgXb6PnITVCBgv/YBJODFe2M0QA1hTGoYEHn1IJ5EjZ4U7+igd
JmI0o349X8eQb5UAjsREKMF2gQFiJCFXflMgLNmYNIy5OufN4PHx1dPD4W57tHrT2Bt8RMUWGk17
bnSyF3ebMejoyulUMwZ4AQa/P2d+Uq/kih99rCBs01uyfmFpBq8EWC75EZHuhuNzeXd+MB+++QHX
zF4M6+Ya9jxGs/l8MhxMfAeps202Wz0Mt6vbh765hlZNO6eR51fehIFp0VBDBbAXMupCUhtISQrj
YCL5sgIWVpKg01BqK+yQQ5+lZes1JDWsTc6t1nm+xCEjEG/MwwxFXBkoIya+YZQkDvcAt6ggSEon
ANyxJuYxLQNZWQwWHk9lgiExkjD++CRB7EwokMNhLjxhBrGOf/0IH+LvuW6d+ScevAKADZ/UjTTx
TzWwx3jCnzzbZPb24+BOE07M7Lp3kJeZqzYcERUGCjPdX9ZlMEm0bMJ45BxxfRp3mCviCBulSC/G
/oCtRi/OSIit2EdDFs1nk/5g7qfhOmy1XK0GZ9ejh8f3ko/ze7ahO4ou4iEMFinSZAn+wHAKBtaJ
FDHX4IGLZlYgb+zQvGlzbGBaqTU+wObPzce0Po4Aq3u/FyeHuaEwlbkAT0waVbNI/SlTgx/3Gzz+
Jrwbq1y+JMnqhJHmZPwmKwqdvyTTxvBCmCJwRIXsoX8QCIThP+4jTaQAaXkA7NWH+VckBw6kRpms
4U17xgZYveLsCV8MXTJ2eCFDTO969YHWjcGrbIr3b1ZHJ2fT8cH4fnnw/TYfzr6hFU0H6ERDNtb6
s8nsxcJ773x7MVw9nfXfZ9ShxWlNBERkBHIBZ2REGhcnbEAoI8zJ5l/Dt4BssraIOk3mp7Wuzw/P
n7SEHdaIDg4sFrBCBZy5RTwbqyQmYgYGibDxWkqYpss3LLLrxnqWJ0lF/PAXkdjrCn/BM7oppnRV
ohDQuCNw2Kip73k8BWGQaNmP2tbtL3MjKbKhrx+aFuWLBAgpJicsCvnqPZluLr4WOsLtaMFNRFYy
Cg2zd6s/lWGZRGRPSWIOz/KSFH6wHJxJ9uFPsb1lWHwkuhBRhGEAiI0NT8YGaAZZ5VOXeBCravy4
CmJHJSQJ4GFgbJy5etwOeEaR8qwf8Orm4+1HWLsIMSljX5nx1kWB8H0CgdVVOvpWfOAvAGyCdL5x
9uj5Di5BfEDvp3vXZx6YlVvV+0qnElrtRccfwJPTJCXK5NODM/ZriSDBCzPafr65FpyEACQIjH2T
/6UA0T9DYpTJ7/dI3/56oRFOOaQ2WIzn4/5w5uMOHSG8Xt/czCc3J+hc7DTTfdIjBVjQAjQ4shZn
uhjdqgBPfpqAzkAMupB8I3/hS/hPfFkXLoHpGNjnH6e3mpPAbbEtTr1AkxMqmkh0jpQ1HvPvm2EO
PGCOMFr4pizI4AuzhXe0IkPFNpEIXBawMjhaeW9NQP2HDdIKgVP3NML3K37w8qCBh7/RDK1qzKMf
48nsxXGx+7OL8+v5ajvYi8K73avL36lfsky9p66xqdhUt9qA5y9S8bGRagKmH64fbg8u+0dlA9AC
6vSCi3BArnIaAaAZBAqiINJA9qc0SV1J0PI79ZruTmV31sPTZQksJle103NpkFR9nFlCKAt2OLjY
utC0CTAMT2QtuKth6jBFd6UB4qQvqzPY0AYAf6cXcHrn+YawG2M+4MHQyWg0HnNP+/ls/WY6uTwZ
X10/vE/dpxcAU99UfxudaIRmqHRGH6seNAGGDqC2YC/Wu7DUacYHbLF9Fkxc43E2H/WBjj/ORACQ
4URmvVSfQaIspdAMmXNnmZKaB6DaW8M0mErGE2dd1gHUn5bRBqlm2fyVmWdbXesRW8BdcQTsA7St
JbRvuRu9uf6ZVqFJftw/5t9SD5FLwwmrKJPpbPTioNVT//FxuDtb3r9H/YwCgC3+R6uhTWicy/8N
p1tNP2PwoU0Cq91udsfpNIo95FxhQnNer8Beufur+uiTWdpBa4OrGjdCzGNq60VqO6531/2NDQ8N
qfHczwASnIakjWd304PbIX/E6DQx3oplW0M7DjodNo3tBcFoJUQAX3ipJU8OsYMESojJ+5B/lqmP
vPkDOu2frvzvk95x7cvdjtzgcA0itA3iEafYzE7HF2frAwZj2CULcPRWYOwZe6+zx9caiuEW7MZC
APAHPqAOK2YdJ0KgXacI49WRHcYMmhfIcAYxza1HyP4m/4385uyLkXHWZyV7NOK46GI2fyESlpfn
s/Hl4GT0Xgy3vjh+OCZHWMmLw+Ey7PBRs1m+f/7IW/pG41+c8GR5GlZQPYgBhhdGHAfX5qR3a3qA
cAJA4NMdP/Owbzig2QDbESzs15PCyMTrPOg55kxA8ddyn5dQvGqCvNEqoXbYk03IjIyDzDkPNPHR
4WSSpWukLoiIIQzb3Yov4Urjc83tt3wUAv8UBbsBxbPO91u0ROhs/KWYbLnT154V2UIzPUh70KLT
BKgmG3mNWsIawYmnJXvH+1oW7/GmFkT/9A1wl9pG9ump3whVv09hfLQAOIQ0wJ1yfxuq9Uqi0d1a
H8R/ezvm0WGpx9wbn98XBTx9OPECs+WNk8SkaT2WhJin9dHibdOFyokZuh5dK11Pkr+jOz9dLXzc
tvbeCPvYT9sTHQHBII7pynQ7YOwA8uf6SmQEWScX5ATdlS6vUUYXoEIm4RAr+xZl4eDsmltelAFD
kVI2bMIDB0ii7FIAkxNGg1hwt3wAVCYr3AGgDQCbZB4As5XAHaYXSWcsneCVVPW9vSSVvSFUDz/E
aBGa+kvhlKq8jkQmkXHYyhC1mtBEww55VH8IjrP522mVFYhaxobu2PmvZ2A8EUZ/5xbD/MX5ZmlC
6KO6wsBS32A+fjFDfxpvbq/ms9PBey3tRm5JXOUMGu4mtOgjGV5j08/S1ZASmQQgGgCw3fXT/6Or
lqn4g4ZUehR2xIy6ciYPo58frn0gqAYlAjZdid2jqFRWa7PQS0idUhADl/Ay1wpuEAMUSeHhWmiq
VgXXadjM5ev9uk3byoANYdzYABgaFrsxI06YglaMHeY2lxESFwCGKF2A/nHx282D/mmMd6a4GVXF
WR3lDA6i4cUmncW6eObqWV0vLrMbOMcmURoLgQO2iVOY2D7CKyzVohJcRzEityQs2AD/He0brvqr
9j1nDjTixPVwNp/4efjOJPTpanM2H5+e7aTq6cYFucBpGMQ0dpaLxXg32p0Np73gOjwpAcLo4pAH
VihDTIqLOu9fXmWKCwoywI4hJYCwV4benD54xPIJTdh59aAHB73R4cEfpMQlUezx27F/4icXx9z4
BOXn9b1eeI4bQJ1+4xvyNOT58nhVFudU81VnCqAWsv4EkBqnYOSKTQ2RMZ7qlClA7M39nR6ox5Hc
sXEuzl4t/wvITIWCyNTVtFbB1G5vdcy5OKJjiBmbVCUJnXY8+Tl9qp3qTn9quyzTh7fn4wM6uYff
9DTgKMYAKLPA3XXvzF1i00foXlvWvL5K93APJTp9mNrDhhbmVSoHOjmERCWOFMAZk34PTHaxRQzr
KPrUKVaRNZ3NoWTICFS1a/AEcxBe9Q9Gs/+n7MyW28qRNPxCzQguh9utNpe8tO0qV7ftG0VVTQ8l
SiIl7uLTz/fnD4AQ5ZGrIxDJBHgODpAbEnua9XY2BW7HM9VK+X9TlbNB2TIB6AoDT4a3Wvb00Hlz
orSHD6zRBqHKzgfrowyUB1NIb+Qc6Fk3ha3xJwbHoY1DbYZIQY7CoaAM2WyxBn3C8DTzC4Mr5WEL
bHqluhd62VnJYzCwEhJQDdPOTFCtMhcptEqMmZwMVINiH9MMhpmoeqUxxVStqJxfzuv2YmDHNYQa
1KS8W+MkElSJEA//VYuQPty9ZBRF1OZv/wfirIdX/x73Nr8R96t6Is+skCU49CwmmShey2TW0o5z
W2Hssq0wKlosa1LX7AJNW1Mva0dXbW0MUdFi0HmFz+jFcE4K4ihQxqqJ3SHW++W7p4dze1ZW+zQ2
TwQFR3XJIjLtnyfTEWb8YD2qkSze4QsuFFC3k6WVu+RDKdF2ELLV4kcytfHhFRclnAzShndxzyoY
HelYLkJjB6XsDUEvU2169256buqpgNGGVaQbXGpdlP8hfxD+9IdU+ExUV10k/Om4W4yrHfXrRp1u
vzvq99ih+2ID1/5qtx3c9wbrz7LX7S83f9zkqSaoQxpftUUFkgJ5QPRsZVmJyiRFAJcthmAU1kUW
ffVSzG60v0+vzzqy2iUf56YX3eT4QFssryxcHESL5dWgfrhS0scYVAKpA7pZa2vRNuvs4s9OTGdh
G8JUa2kOb/sl2zw9mE0Wj0mHxlMOVfRiDuuQ7NV8hmkm+3o2UwdkHWlmUTIddN2wsGCTNptY15CP
gljpPAoA3CxvPlpmgAiExMbrDKfqaySxiGtjNe4EkSWeyXPBXdYSwFAZfkkGSogr35korHQKXFne
frifi9E/Fa/Rj1yZ0aBpc4QzY1bt4+2BreV4czMa3uzj9iHrFV82Av8tTUBaXbe0ZnlpabUZFH45
iNvRM4f45jyIOMhO7tnp5DG1bOY83AC57fS1+KAwD/ym9fZmo3maekkOamv3tdg/c4Mo1AeHiLZZ
IIWsBSnEJcW0ppaF6LGIETpznv3PRs1/MIE4ZgWLDrMbM218fLtTa7S/a7dXo1WMysRl43wYwual
r7WOWc0gsxOhNCmG9izAjdA+hjYG7T1rkRpLN4rVAAW0FxMixXjohtBo9kJRvKkWhXLLFUvvytas
o2YIxlgvCieMAJfT+xNbVshMYwTVE08OW+FJM1ekKM9lH344mFsQKm66eZ0lTZxgemRQx0271wyG
7IcdDMdiWeW9zzrd3cP11Xydl4egV4vmfDfWqjfE3FJffHgkHfEv8u5t8D7LItvhlzwM5iTWFUGr
7qSWtfCZzfmiBaihC2JR8GKVKRclMiwKaelBEA4fbQ3eFzmpZQa8/UQe4Y4aanONNmv5eadZqAR9
wTDitO6f3X+2QCWxOlzJ7erQEMEqcHKyi08JSyEh3qB/QoByDvNO3B7DV+rgAqQdxRZjyWV/ja2e
na3ZLPmd37oNAR8xy4lNkScfQu0moTQMy1UrbRTK8+I8pvWD/DgnI0D0gpTbTfNOLUtYKuCyu4qm
Qmg+UIKBn8fH4dnN6CM6QhNjuL3aHLw9a46Vg6UE/6P4YqTOt/WH5gQDRioaATRCYhncWdD+VdpS
jSuzgJpTKTdf5Mryntq9w/yWG7Wb67MnnbXtwN9G3IaBx4e63bP7T0RcAkOGgXwnS973wruUmaBN
Es2aHZmpr+Nf/iAvP+TcowL8Gccx8IdNOYiDM/ML4DbitStGLpgKMsCIo/hqUfN4H1FKaSsBrBHZ
7mrIPiw4/2PBEUoQi2maJK56waQnzeGbrHKmi11na6NEivKPXLRSjiKWYPtGiXurm4/2mF3GGj7L
Mhu88dlqHkswoyYuJp+JonNg0PRkvz1Fr6jCP1p3ay4KfHzARoXtBkJWRBYoufxG0V0NEFXjcGyS
Ps04yetGk8MmXg55jFkDM2iGeKKjwfGx0K3b6xvWFK+31by7Nd7Q5aFIsVxe/oJmr1w4EJfVKbam
4MWmptn3rK/opGoaI9cHIxR3Mh1ZA5mBMmdV9cMZcOOCg3KGF7JlLcnzSCREE8cvgllg1g94Hcd4
5RXoxHmGYCRGTq09JBQEnIB48KBOFoQR/Icse3FHPlck9yCQNK+6qGaPQ0KGl7R6yEWIBpnwW2TF
Uu3oTzjceempdDt0NNr0M5jFHDaSgKpZnO6Gu8109zT6rIFxGBZKo4sBjehmPfOzIIW9NXLbxf6G
mYdZt8uT5pGNxtEUdvq6bTQirHZj7WvhJlyuWTmZzN/IIuPrT2/vcNsH2pZlTnN23eCTdcFKAdRY
wvDqfKXD2+En/wJjuxQGB5RQrJBZWMPCQBDSp/vd73iUU1pJEsASE2muv2uBDdGi3cOb3e+KzE83
j4yFcK3O9vE3swxYEDNzTwWSrpPwOvfGGuV+7tN0hyyHGY3Zy6JTnI5W75M6HG+fpk1anIHTAJeQ
E/OqNMxEl63z20FqmOET2mhuWSFhCWo5SnfeZb8eZhBGj/NPZoIhlNcf0Y5C+cIO9cfWoz+qK0Fz
22IuoB9G3BYA3RygOtr0yMAlSmMym/YicVIjKDfjYAZZOJJkrSMouTmZjaQ3+E/L3i+P3T/ArSl4
9uCvU5xbC35E8h4bJTo6pKc5Xg7aax6H69HdqPNZi4fRAL5lCJGzd0+COWDExAYnQO8aQng/eZTO
M6ExyfF/doR8GEx4AQtqaI44RYY0Gg4nZtff7Ep9r6IyII+jywH7cqvtEKgE3AKKT93m3KoDY0Dc
BdNqTljkPlgYu1pHxKbcAsKFNIYPRioBpP2dkxg60Q5DQxLkkP+MX93eD+zbsD0a9Nr9Tn80fHGY
0mz0uNz3r5a9fM9u5RRUHCvsglcOHuYY9883XFAWY9KwCJ5MWEZWn6XEm9Khdl8Xb4L5ve168m8i
1If/ad2BtaDAXn/RkOjkMY52EBZD/LxcZKAg+Mr61kYrougL9v/ccNtWnp6G8yEZKGQRgtDV5q3G
TPMaN3RXf5dBGfkUCjFnAeIP17AWxGQiyIFUoAPFcbb+tr7KIpLhyfWGjddhKEgiIJMF1qM0EsXY
0ghE6jzZWowFCEKI+bD0FcQumeaLETYiGo55PhoA+W0ugNG08yGbIYszuBFg+LN8wdljmjRz6vzI
+HF4z5XUF4sWQ12tycdmvVlq1KgeqqCYNmgUlnzACWVs1S2Ki0iuDlgxEEoJUiAIAXPGeReTs/t5
f5Jut3Oq4etWbfTSzesOu4NR02FDZLfj06QqJ6C35CyhF0oiyZVNc+fYPWMPBqmtiFFAi0bMmVo2
LWaMAyIYIY2pI1kkpXbdtA9i+2F/92H1p6cngAR5cKWzBZHvum/3MblQUxvaQmf4ZjrDfhDNYovQ
OZT+dmoxYpgOyprcIBAz2mYboNeJ2olD3o9a51HT6+E+j9VIj47nqDtPTO1OVvvPzS6u4vNAa9DU
tEXdQNA1oFVPUS+chMCQWeqex1i9YtK0tfahWzqNq+gh1Ccpkz5p+vNBoVodjQPdVgAfVie9qWYp
UFNmKdAF1HT01+TTOX/CirwAgj+kSg+xYItIilfesplTtGvbxEYB4lYNcWpzrxNRaAxIKlCKkTe5
RUvh9kIwN/kgZl3FQBhJ+DtsjHGhYy6yP5JtxF2crPaLlQatyeO+xwaQz7q6yN2ep+X7OHTGOpGP
pTcfQxnMTOuIGYm55v/DUiSoXqtG4lVY5cIWG03gfnjy0NEWDjiDgsAT9AP+AKE8iWhGsUYgkBlr
VCBIWDc0BFLH9SVmBDDtyUiteHbAknky0aMZh7rwwGQuuOn9d6iOkrz0s8ZoDheCtDu4se2jPYDT
4bi/uG7uHmOBB2oRZ+uWlhQ+8FmSHWgzQQwhM4hpD+6AEqEyhqP99sJaZGulP2L9RmECGgSxiRYO
LNMsRdXY+qHO4o0mgv2skw4vPW/xPO1naHWCVSUkLcorypQV30QWwoxKSePbIPzlI1zKdw+jYDEJ
mgwo0pH11V+xlsJ0ouCT1sormtwUx7PIGas5odnoD5YFfFcX/QtVjDK4ACNWH1ECB0rjpW0qbvTE
qTwSSsksqtSTqPC8Th6Ez5f6I6culhEKZ8kFcUBiVeLll3Rsf2pCv5NCuoz+tGr6+fe39uINJgIR
NpS05lUKtelAfjAgWjCBtobZ0Su2Rn49iz9vkR4NhXXA6lGgv0AUpDN525nqlCIHnq+VJC3PsOjm
3gIxNwQFQv8jPDgCQLL9Z4H5HysC5+Nln8aEC8UPgCsCwQ7uEuW14QWhmAVq/whxKEm9DUUASOhF
7rTaQQoqmNtO17Kz/uWuvf3ZEFSsaT+yv2Ma0CFLq+nsvtiAMFx2ts1gNt9+Ts1ndqZdYZPSZrm2
AiaUDMHhRo8k2JliyDMolgCIJYDipBiS4n+1kEMqFzuXSHom+XEiQm5eZTACrxFrA1BIqIJ6ycg/
GmGdBObhKVBknwCi8+fhFsws/LTVjzvIeQA14klDv1XcoaQWWgOYz7P0Mq3DESTwLrE8OAtz4/Rh
p/lP8P7q7FoDHcFpfgmQG+ie2hLPm7/+TrdtdHQdHcv7WMvcaUbdfqdhzXNs0KscUi7UaW8eF9vV
ZytJzFBbT7jlGM7DcDe+cNih4Sim/emR2YdvYi5LamGc2RemjFg2q5PJ5eRztqostotZBnEsTzmb
h/kA2jym4RYXRkDtGpppwBKsh62HuS7xJIKi1QHaExXNw8r02GYnXYsegCGNHobqJ87p8Y2MQeER
xwoOGMPoDYbN8b6Fzao3vbrfrfO437R70hlrg7Ya0n0MBVrDIC9KUeARhYsGoUc8U1xW0sGfTROn
4b5qTZNbCqDDnDUfUBtmWF1Yz8SqJlSF6GFJDtTOzZrbEhKsNNYDCA9i8tvjKRATiDqZITxgZLYZ
q+tYOpCeoQOyWc5GUcwJ6TciuEmb3cAhGfB19vxoYG88GrfbsKk9Zt/b0ajscDwdP8wXm4fP2upn
61akHsQDELClBOhtHCS7oDZnsl10IWodsCbsu+edGCqI0Ty14DFyIA7Unk8YLzPh2ZKLtLQC6pcA
TcELBBnTtP6L3xJM88No3zNVcCuEHnASRkV6Tn2FwiJ7Hhb/KcG7cZbm82aGZRDMGjfdQZ+OcO94
KPVuuxr1Zp1FzNhDcY+lgpjuyDZIextnB5rSVglw0xnCu5RA9BWxEPR5jGRjzXJfmpx42QF9ArFW
wSfC5HaXBv/EtPvH9zc6MQ/+HDoMoUOkJEaFqZLOxK6a8XZ5Mt3NdCqKPMQX4y+xMZcd9OVPHqFx
4n2Fb/47Zp24bG70QGfc5wHEhCH646gWtRGB38CCwOdl96StLXmgBcJ1cGCMRDL1yJdqR9hZAi1K
POu+vp/xVCV/We9bzA2EGba+8zAIOq5oJ0Yq94OTPgcAFw2HCYgTn68tMDqcXB2LGnHLlxFtO6/l
Df4R9ZiyPZEEYwj48HLuJGWZ5Snek+Pn3LQZyHLydxrOQVd2+xU5Pr5pd/O0bA2ebgbL5yt7LHGI
IeLaHp2mtWKW4wKLDbFAW7K1NycNTma7kk1MxN3EavcO0wZxrjjf4lV/Ud9CvHkjXYcuLJoGBB1E
Es6LNkiG81sOhIyOj092JS9ycKYgjjobIFEgb5IfkFWlB4Xl6XBrilraVNtrtWJaK4EuutWd9/xF
YIfzgy9Lm+ePALXnBvXWScA0KnAW4ZIpi+k+BCuEhWTS+DoIQcdZWNT0ZPzhKMLjh44K6qhfLg8Q
BY86WIB0gwnltr2CTGn/t5u0h1MO2QD1FyWlmw/rh7Pm30apgj9ug5U+GE/h7fMX6Q5kr1tvwj2J
Ergcz4uyxCOkBJBz8qBTVsAdBULLIhXmoVlXOGkEHoJYqNxJZ+SENYETbbPA4snoYdGyf86f6ZBQ
v3i8o9uPp/fCGB6sXjRy2BwbPiOxPjmPounl3DaW1/z0kVUdseo0TTzLnjf98/UfV3m+pxSW+oza
rPP2Ksl8GIIXNGtdC9+KoE9k7/N20uBuv0vLXqI0/E3JXA6gC06BbFbtKPUvdQQDf9EkpFbbhyJg
RYvXBI6NlMm921ysn6YX602f9RxH+lgTr83aW1OFD1PYUgiVQ2ekx/htnBrDt2/Hdyd0YzScQKjZ
DbOG1+d3nzipIg2MBXPFzeyn+7P1x6mio8V1jwSVJDpe5kkNvdQths14SpShsaCQQIrX759oXRTr
0EWCCDQhIEDoYmgEfQaxHwmyHa1OWQqCUhnuv99/nLQOBiDUPXRbHmT0ydU4RbZlYLR4pckZwgHl
YXRVrV9eeG/HWKT1uXSxXD6GUsitbgUpFU2mSwsswSVfdqfnYHySgb7d7rTTT/N2ahAjoOuiTTTo
ZA1iWDIy4uw8AegxQ1OAdAwC5a/WL9lwiQybDzrhoMc+Tp7TQ1FPvbM5b8XGMz/LV/2BgmjQR08f
rKte1wY9+MRTlAoEaLy8R0oe9BCzTFu7+MorFuFRcUpGfoaysKzGW03f2Az6KFOsGGUDkvi6j/+D
Nbh4nBwzw87xNr3cF+dVbZbX+/bjYuk1otVMsu1kHh6y7bQCWYeABUGTwG38bDUnV9y9x3hmdhnn
28t5rK1GW7KRsXkBWr4QNxAPMAgP78oaYWhZMKWLXFxxfcrXWiygrC5MOQw6JD4HnaFtCTQpkLOc
FWsav07dzg/We2rsuNcec2gTh1ccX8G72G7u1nft0SI6uMUBd5NkN7w08hAXHEjLDgI1QYjKO9Hu
Yxmlct4bkbzfXWQOtxxTCG7rrYdjBNQ2scDUhQpDSSKuLY+JpDGOz7Lb9dfHbISKfBdiFxE/IjjR
1vrmY9GRNGtpgU9LkJ5rplVNMr/TuALITevdKJxSMajyWawHpBj5O0oQt00duat0ufoj1h+1WWzR
Pup2TZ/up/2mtVxqBUtatldcBgTb7Cq+Azwh6IFgFNAh8QrSuwkBqYPah2g6gZCeqA7RAquDm0+N
82BFaB6OIJwihVAQR80Y8MKhw5ArXMDkJn2wMhiK+mF3QNKwKltXuB/IqgC9/w6xuR/mZedAi1ZG
vf5oPO6NjzsH01X/8WY7ma3S+SGeTin0tj4QNWJigxsBFktjeyNHJnPgsDDAhscOi5lwRH6NsYnw
bKOT7wWE2uJJDPTIW1kOaK3zIGl0+gKY+C+W573kw4EDmCT+nnL0NGJctyKHdXnWB7GDZrvV+iYl
CIccLoDYybYTDL1I/Jmhejn53mPuncXB7T5Xfg0bjYVWY52b2+apNdtvH/PCdPcrLfm63aIYq6/X
6zewg+AOyaS5+2KWAKUCeRD7dr39mu7xhlOQFj4UxNF23740CpHnbbghhntiMEowZT6Ja3DgopsK
FMdGDejWQquSaSiIaCBIa6KLYoCUBqMwJ288JwE+tFf9S1QDncF/eGr/dn/X+4MITTLdKXskcAQL
Nb0dXMIYs8dQfKm6IMafKc5wqmWYRbHc3JiR/zXzxu1m2Os2DYsnu+ylObJf+8f78ZpdBTNpFFxI
4z15kZGZCOQvQ5hnZhG1Rlm7kkZh32I+gig8q/3hPAVnlcqj2LCKBLPUugQ04oOTrFo1TKfLo0ar
pp7WN6fgXehaMWuFgTUiDl4w0MMvD2Lm+DPNLNkr5A8ONb77LCZe/3J6O9D5f47APhBg4SMIA57B
smz4/o6mccT3i1MD4BZXZo2HXcZUm24cplKpWut+Menu7ncPx4f1wIzS9UfdbPPMquNBDzgDA1E1
FR8zftgi4frYcIMjbwgeuyTcOQcSeBVIzoYWBWBBkIYiIiXR3+QvS4khV2B5Agu7HIsLtMuD71ra
jVAYlwEISfUhD0dF2TQoRTl4iJF/xv+LnMYtW0t35nmB1/ir8kedoNzyxADIYHnxFBfD5uEdtw2a
QXOPkjjCjRyUYIodQaKmIV8Gh4BkjsRAbAfrNTUi8ABBReXmmv+llNTSVRKeuQoC8YDwFs2J28Kg
MsHkBqpwmb4w17gfgMzlXxD+pT5ejGMHECtpJZSTkYPtJuZSdpOGTq0dT4VunjDj5M5z2oLMM/wB
5JiF9zzIv0QQveyhE1NgQBabizYXFx1lDf33S/pQ7g4bie+SHXn5j/RdPfktZR+jBGTqJ4y4MU5d
ZiLYBf4wRNlVCi0viAs2irdKDzQfmRhd79KjIGcW58cAAcyMVTBhLonAaxgDUoKjcMApYk48g0KJ
hVqRnmXRNj3tYy1y7MedTSzOAXUM0Yi3YazTQPwVs1on5ftJZNTjhNHzQ9IO53k5E7/vl/1KqUAp
ehk3nLK0iqsYQszcSmugChph70EkT7krETdKUQNWQWWBN0IZfDsTCMHmZTPi/jRv4y21Zn+BJq9i
wVSG1hPgVKfHymbpZrSkiOH1G9cf/5n9zg9xcjQkGu/kSWIVKFrgSAUdsM5z8VtdsCO7Z2oB7cxQ
bwhumt+Pzu5/BUW1rGmGPEuiKesH/RJUtt3z86LgQP0YymhpWGIMbAJqRoHzaJxiTw4yJ3Yhck1y
Ffml2oIMEDPXbPNn2obUqSa7fOUYWVG2AlWYaqDL5TzAdkwe8US0KRTgsBzE66djnNbEpYS4QUCP
VSgRnnyjYBqYtUPkTkRmMY/wr6ulxyK4LppEpNyuhSqQQym5SW2CuQFs7xn3Dx4BoTWPJpKFASf7
JBJgmtOwPKYt+0TIi1fyXhcVLp+RaGZRGOfnIhoeCMK7pcQUgNxcRBeJ8ijKnhOeg8A/gB0cWM/+
Y3Txqd40Iw0hY/eAxWciCi43NxypAv2MHmM0hR8+AN/4LMGI2rV2lwY0cjvK2dH6K7atfI6Ql6RQ
f+iSSGPqBIQWhx4LD+FMFWjJNSRxfx13uRC/7Zyihcoy+8aFwgdGaa6AqvAPxH1mSYnzByEJN5WE
wgWCEKgW9Qcqmkexw1kwt80iMgEB1m+HyDsLoBxbVoDy0WbJ4Wyx8xyxUwfH0kcGBNvPmuqJHVhL
SmHOmcp2gdwq+6/0QB4JMKfVPMMD5pf6amTVLqHq67P5QF1SNbHRGHogm9bOgzMg3f705N/8Vh1R
PF8SaAwnN9cfidAMjm4Gly6PvhLfMuMNN72z1az7XhXayRfKsiDPTZWpFv+5uM4r5Vg8Cxry7YfF
w/lumgpN7nnNHz3p2Sxa6zxFShkpmYNL6Y6XHXdwOe5ECB7XpUa8Q9RwuZtqKpXAH0BGX+n6cSG1
1gnPF5ft7TsQr4fBJ5BzYG8mHAr1NuZPMRVBdkE9SOxPkGDEDkT5wrKzSuOK/i5ldEcjLfWr+4cq
vM9mKbm52IZNszrlGxMu9jgM0JAZac6S7qdxVIgU7f8KT6XIgTlHFMQwTfQQ4RsOzXjz+bb39Mdk
22aT8rf7mw2N2uT0domNCAGM/tp2cT+LtCKaEoAtZyT9qe3Ldiz1/O7L7chymwdsJat5SoiXUBwr
l7UMgSKFgM6Q7n9BHPgXhG/qL+Ytm/n8De85IRZba8nki4F77HoxM+CYFRsU2xe3tZjyEWfb8UGb
FJeiQJsBQy6yymsprOLz/WkzlKUgoOiUEkQ08JBSTCij1cU3girgEAIEKCGLkYs4azwGsBHDddN6
f3Pz3o4nvLGfinx5PYG1AHkCATpYEGqYvhPTf1K+MBSGSbZDwj2Ey7yaFEIfy4J9ezv7tDvtLdI1
5DrgzTpcQ+SJqMWrQEtYbPsmLSk1WS/vRjJNVhfiuNnRrAGLMClzxqHv/jKCmLjI4nWQHvqCIAWm
uBFLB7DhdkWSHDeSlm/xBShCrinjYq34BAeJXJhFfMyc0VfNmeu4dwCSsamArQWu3HbavHU9iFMV
OLPtTD5SXdXYa4/5vM7FRSxGi5N2XwhltrADEbCCG6GIRtzOYFrXf3lNgrWqSA5D99mOmjpA83SZ
emj+XxzJ7YOK9o3vm2xAaLS9jsPXrESGanxwCGjdl0+a5KUSECy1k+KTh9Ss2MEr6CeShlOg81Ed
16ejHxd9KP3bGqXCKL+gE9AHfkHDprnXBdVI/3C8Ox3vfpU4rm/aJ+veryTKJm/i5kbRn9MheXfe
vZjHsSy8F5c0zn3iaZipBGrCLi5366/WzdRfWdw+nFzftmRFKCFQRft2/7j5ev+U5p54nkSChQdy
bp9uRRVyhoNGTLr6W+g80XCvYpWmdoNgf2x8cMdtiFbbt7vW7F3p7hfjQs7YFyB88ldA+JYhSBLw
4A/Mad+92968LVJCcV0f8TgcGV508UoOZJI47nV1ql+ezU+CRr2T6eZ2quwHkDeDctaC5SZccnKm
kIYmiFbMGCuQj/EEsJlwAao6b5BBpjc6xJCALBKeq+36u+il3M3yL/J8PLlav+eX/KhjHCO74EjU
qIN2MwiLAY1Ug/rI2F3nfCP6hIjwa2oBLbOB0K/NAswT4Aoa5zAdamr4z0SQ3LymC1WxDEhugSxL
iFsv5zcneIwkl6B7Pm3XSQLRkMRf5Ixop5yZUdg+MXJic5NXXhdbOu+ulCFxJ9kPAQfhcCiOiEoX
TdTlYeN5534SK+DqlZUiXraTiSxhblzTAilb7WLydRS11Gh5N/uU1ru60vzjwpcyg1DVAgettw8n
u+b+I65QOubOheXNmjbUiCjNXu1YEY0DY4N2HG/5zPvzgyYGTWRmJDWhxInKjEqphDEwZYSs7BDy
4nbyZnsjQpFIbkbc2hLl4/Y60x0I+GMoOH8DcT+yV+JYi95Si3vSfiXqYMekwFAOWwoGIHgkuSWh
InnQiLRa7cAVFhpmJFjrYhSGUtgDEqw624sJHflcn5fEfLZmQcrCfkYeNwfDA4ZIuR+xnPUvTS0/
smyt5TX44ceni4FaTRIIPMYzIJDNkKj540UlRE1Xwx67DimdvWP+431eM2JG+OUCy8s60EkTyRDQ
NNh/12n2iSekmixkBe/4xOGmU7nmzA08bi7IlXkBoP5c4N7yDn95UGO+3v8vkd3+vKVOR7s3Pd/T
H5z0pl/IDhngPbniaU4hF+LAjVwESYG70NWsAuLggFFkOskfjhU6KaOYlCCZp5yl8ohWxpJE1IMU
QMwrEJmhhakhVjV5VezcdkNjWMwtknR99551TjbDZSjk2/M5Rj7pj4H4YzbnulqFD2o5Xyqk61r1
8MnyuwmaxJOFNvhaOmyRzHQSND/p6na+kVYKkj0lJ7gKQNwrEkvBiVJ2glt8RqBmj9uYyknLG4c3
jDoE2f2l9L2oSFrf6v5BGg4y3fxdf8iwfNpK54/mkYLlbnsRo7cq5lOcI8VbftJFRVvdDm+604vd
LjoTzuMIbhkMosn0ogjkbY+bhpBZMARHZw//RORi3li/bClTcl43Cc49KIfnva6CUaHRnygVwUag
QD50e0Ojk7W19QZJJyZtiBkz4HK2/T0pCBsQ/CrJIFqwVB6jDCpw6I4h+dgkWJ9tGMBJB1b3sJU8
+ax2Pqxi6MNdldwRt0FwfqW4TnR5a0g+Io5uTia/yf31Qg2vU4Eus+uk8SuKqyVfByNyMOdRkxh/
RkCJWPmKCuqwUv5AbCTGGUniW21x46MuH58GMbT1MG6y8Bg1tDPiVR6pdSXCa1SXv0HKOEKiJpeb
je/fvNfro8v5Jb+ys39IHqMz3fp6vTz7sO3G8ckxBSd/Mlx+OwHj8cVmlkYA+DxBL2rGxkHOYjhR
7pXEE/zjkvoFmlgjrkGph1vfuDkgbwtervGXufkqpmaSr4JvRPUUWDVPBcCAcUjOvMe0fQgwtaL2
pkSq+iLtruevrBRQNEkUBh2xdIi1eLy01F29ZA10kCDn5ol0v50V68VKfMlA2GALO0KEMGQ140/L
CFDykmZGQDFqSWg8hkX7D0KS2a8WMMRFu694mVRlWyGOOg/nrpd/n/2HzMEICKEhKeFePBtMzz4F
OfN69lYqVJmEpSQNpBR4tr2cyUiTkJ0WUOx/vJsWV8BtGAYrIal4mMfLCp1BzBOQw6IXJoXekg1l
ShZMZtvzCEKQvtRqhNuX9AWm8g+E1/yPuZDpn3LJThCPUXBgqlvVcMJxc99FVdc+9ItESkiiSw4k
UHKKCJJMRtQdnJwrchJLnwqu8rg8hdvu6X1bh8bVNVRPUVOSRfTq7NMqLGqbX/EvTHH+lJTnedfF
cUGAHFPg4iRIoyALyIO68o1MUj4WrLzWMZNY2atchFSNkIaYSXOC2nlP2MVgfhRH0rf5cPem0/9k
+VPCi25wKnpkWASLRHCbTjfC/9gMt9uH1u7+4bM7ILYv4coHQMz4QyuM6Zx5mJF4zITS4pammua2
tLs0sKkfnTuS/e3XWWspY4eN4/j1aMblUodhVDeTv4jY8sUUiOaBqRVCD0wd2FikQOl505DPg9fQ
5VDW2VunNKJl1jNLpycr86SYycI/hTggmoOQ/JWzp8gFLrd/eeqew9X2dwvB4aQjymkpmH+8ebgU
/SUKYdFtqCFljKfQwYPKim1PmKXS1Uaz7VnnKc5bz91aq3fRbatHDcmbf5E0gkWOr4PIpX59IdPL
a6yOVsYcXSPUanab3rg1X+RtQ/Zti594NCtj3gMVji7LMYNVe9q6GON0A0Y6UacY8f5OcAugYdog
TYS2DGJcj06HON9hAyGGEehhk0L7ZNrgkIBgt6SQYYyB1kyLBtByAddACAVxFHFDJF4n63j0fMEl
l5QMWd7d4/BEdtqyzFX/VwuOhtxk/TRrlrfv6Y4i59CTz5i29ShVEelawYoTa2/jQGdT2FAuRDWg
abxIn+kMLZWC5wf1iEBVQxAClHx1TSUCZ9tYoC0kxJYsBrHdYBiH0iJ5GDxRfas2jSj0BorwucUA
z40f6Ouk7x7voQ3ajzsd1rnGVvLjHc6L5q7DRcG96XvNKjOVbwtT6G+7Zmj6Q3DT35SH7JoMtZXh
OVKN++9wBP08OYPA1qe397dvQQkMKPCcB66TomhEMY5uJme4Z1iYiZa0Od8ujxvGQuU8Ng37xMrq
0OZw4ANEOfjU7Z6Rt+i2WTstNTK8pJJ0N75c3J8a9xPALacz8mHbZQ9eATVhoeKEn8qH28wyvyww
KfHfLzEsGRM3fFOZeDDUGxA8HZEzc668BuKXjSOPIArfNJ8DwuQKUKLL+DX7iv6fPQlbbt6zj2Ex
bcZ/ai1qUIYVRxqY4g8gD4Eg64RiPkCQWdKRaA16yLUgll1eyzlQAxRYmGJbLOLVklZeIqOiIM70
MCyCxFs3jACTSgRilbBW2CgZ2iLxr5HcoEmPYjkF5oo/gYT6bafzF3LJAXscs7e/jd7o/IYmfvHh
5vqNFtvacALxidrbkZQ5pc4R+lN5N65nMaNEtWyInF18Os7v/WGSQMqWGaKva3Pv+IgyafOgPWa/
jAIafdxAjTbL+eauhTbHqDfdeZQRwqCYQHCQI4iss0gyzzqCoJalIUMzeZyBbI2npyVUzpqM/BKP
gwNxvnVpDflN9xfjq4+8CO5gNTPUOEPaaF90qdbvNPYdLpPy8HU1dBrRBnIocPT05tKaAnQgm/31
t1VbJ6Z5ds02AUhAQTgoGvsQc8T0DZWWdoxFB8LNpiESgKBOHhgTYWtlfJncY0ifX8rlelM919kI
xkLaHXPJOo6yVNBIMluh5+gtGUmZs54bt5K7B+6FFeBug0p7hAQ6xYhlkuKq553lE1WKQ6ys0jQ9
VBi85AFuhQfW875k4GyQeWs+sKi1lFu+fekobbbn07dJ2cJbQLxRFUT/9o5pvtxvoTR8fzKM2yee
XSicbyvU+SJ5ApgNlGJoNSVkIpk24CDiSdjDQ5MN51w9D6tTMVsyqgpSKrYYna02vxKlYjZe8l2p
llxcFLQ2QlZhw6LRNixEabWLGUG/SIHO5ABUdtHx4mEyZFNwjLGufu+s0wecKX8nBOp9q+yE7qDm
HwfjBaoA2UMI1SQWv+gmKD6U9LxSfuT1pf5biIEExBcYA/rO3AvRNE6pM2VJc9Eozv3ytInhA75E
2Ky2zwegnlS21w1bJ86Pq3ZAhWEbykvpjbo9zp04OiWw157djVvbh3ARsTtUBkiJbYNsjFBE6yIw
DkIzS45Pl+DhTu90P1Sf7eH+oqcLaMurZClcx5cGUQ5T7bTXsmVhhjyClaaA0WJk0bBGJMHRfhvO
T+dzrUQiZukF9/hUmjgjgsRGm1x0c6kBI2IlAQTB1YIdCz8mjPcSzGfvk82RKSMXlNovAxFI49GG
O5baYYRWIpd2/vAXfN8PTjf/4VdoOKkw2FHJSqzGc/sKhObAn7C/f3Reg9nPYUfcFdI0g6Z7dC3F
tNO9ub9aTG/fJ2byFbiWl5rCKmIFwkBwu5bg4loENz/g6aBgX38G4zyTu+9/7OiyAwdcLCnGLrU3
zv9wUwN/klHJ0cKRVqiRSqaGcFsfqEUkWzX+UjMlbw7+WUgsGRh8vcdObDhpseAPBl7hqlLiHEOb
tvntex2BJYcuJKNia/BW02y6rMBPA7F5QBu/Yt6T/ZNlv/5l9WbX/SoZiP2/cFjjLtWAC8yXrPAw
0qHnIvDE7ZmdIUlH2AsgOOIAYl20gJD4EwE53scaAjJSP0ZnYeH3HB3UtJhcN9vOFmqk7RrwyzIC
QsBMWCqk3IgEp4eSarEwK5XkP4E04OPu2aY5dAQKp40AecYLKW0MzOW7i+n0wtye/z7fJsabzSSL
2Wq80vIGq3DaapTVX1vt4SJ8BvKEcRimFG5nB7tfnF39xq8ZaV5KiedX/6LlIf5sRvAZl0KD4RjH
NhUNBoEj4lpGIB24WfYTTh3fzi5OcRVzdzzmOP0BZ+ofc2oze7juzUfT56pcM8ucAcIZMSuaJiPg
dq4EY2OlDbK7ZmGQYY2VrkCQp+aEACLlfm6XiVrrQhMB7lOZHeA1F54bZ3PGdtWsIAXqOywvtyvd
oZvGP/ffw1PyaHGyrtA4WCFiH+FWmgLdrr/OCvbRvxx34XpYTo5DYzq9pqdT3Otxl1nnrtdet2GF
h1vCbVDr+vgX5KYTYFe/8AZ+wBUzxsKBpzHaaOGI+gB+7lWjbF7GI2RfBnfEXOtfUsbnJts6lxY7
ESmGG9zKBltBttvzLStEv0/fzja6cY/hJCAlox5UCygHJwk+lC8i3/6e7x9xtcKXKlc9QI48g+G6
A6mIIQV2mYEcZrLWQYr8mYqshXoawI2ndiq4u/10BwiU2rBIZYkih0p8vrguYrQVsiHR7oNo7cth
BCJeKu1KWBue0fMxuqVVQ5gRWxWgjQywIJZgIJNeRZoLgilBuKNHT1o0MPzK9GSo8YHDGaRuUIA0
AJL06JPr3LIk7bmVsAvT3HDraV6zWuqotpFBOeIHauQOXNwSjI6iw36eOunB3fVHamQVpmiur+uo
aAyTglhpSS9KC0Jt3C6Cy44OZ2w9yqtgNcqx/JJWfZCDnXr7TD2WLlLJo6A6S7vjnu0bQdtaC5ou
YkSHSHpdtzkW4Ae63RkNBlyFM2jQ8aMtt7PVbrHr3y1iJGD0xO4BfQeR5bsII0h7zmKVaBl3G06Z
PgVHDW1mDa3VxQbEjKJmX8TV6Zteo1aD+tDhK7VC3fgA8LDdyocc8U1/uX932lqjo3zO5QjVUJm8
1NlR1IahB4L0bBxXtYPpv1j3uFwPfvWDlNQI0E+M2izejGfRQadmZWxWLDkl537ebInmPHbuLx7v
PlnxZEykk6zuCqxIXEEQJYRNGpcXnafFouUJCSLKVu7YKYJo+UPmQCxz4MhQLXzgRfiQKkdpYY6N
RQxv8KUyDyWc2ak4M07q8uyrTmUFDq2maSrnBRxCtBdsxoihSL5BvQS9U7N4wqFtbao11Qg5Z2xz
0ja6lVffh/XhTb5vCAI1TBBbK1J4QQ8MRqqyNbNqTWNonT9026Ta53hdA73WbCVFMPnJaL05Hyy3
6bRv4tScT4ms+VwlcLvLpnWcWZVtAkmE4kfzYVhha9DcXX80U4DYgskn1uXZwnkO2MoORA3wtmTW
qiGDiGoxFQH1MOQBK32B1v4l5iVeUOvvp43EICYJxOoc/Gd+hP/JhpgX8fGgyepal7pbyCYttrHn
jTuaPVKdbVahKcTwIJNxIH+bSHoOkWVhRMooOg/N13n2c3Y3p8PZ+aT1p+U4rVCEYhSoDhT0fnYy
mbxPNYq2oBAEkwEO1PoVWSdNB5tKscfw8fbchigPd/hNnvCbz9YbeFDg7pKNjMsnqpoH62Qstrln
b7ORrEoYD87ZKoYDRGOUmEDyj0VpfNCUd6lcvLyKMTpOQ24ZoHL8Q+2BzG57vUAhhtN5xkIUc97L
bx4uA/LO8OkLf5cXnB3mlb+Wt6eDldaqgReDC15owF9/py15cSBKuOzdNqPNA7zETvfF/WY3w1br
pnfjOSL5h9H7hksg0LSYchDoVkOiNUnBscXQWT5RbDbE9KDZJGI6jFjRFcUIhKlFvY2D1AExJZp8
mhcmxRIMLAgCKkHP/eTsvpAMvUmGKVxQszh5OFF/mN0o4wvzyWwrzBP9i+fuQ1gTV0KL+a+WFXOI
lNdb+G4cQ3M0JKZLadvDHjfU9vvHJ2NNd/fr8W7wNH2/xIzYvTVLBOOMSfMGqCl85B12GfI0CM/l
dtjKQIIRoNlWkKvW483pYHktDaHlSC1qmxEKKarrS/ZpXSMYSVJcWv+6c0B+fEQf7n7ZX33ofKVw
Drer/jt/nC/Ewof4BSAi/BFjK6xIrIbeKIQFpMCEaCQZVLG8Rt/y1J1fdDex8r7MGdIXz0vgNeBC
njjpZabPGfKyg8QtGrojeVQW4ZYjhSCCMRaHuIHYFJfWBjuqfzn2rzx0/c/e+J88LEvrJcyr0S9E
EE1DnAKbVwQSRJK/5Kry3MSlvHnnE88TYtlaFnS9ECPj1oQj6+7Vbf6LJ60eNYLcE31m10myZQIW
xEIQtkpj16xKjQrgvahA4UFTerk3torWLecgKEFK+oY53X1ZdPq/kpsfUObZdS6IxYx2gX9f1y6M
2g/85x530jT9XqNDa4785/12uV5thuvp+9QNTG5wPrsVEUZuJZcxQEEUSSWQIgfUMo2iSIhj2x6C
JafrbneW5r4QJNKuW2ezjxYuZMrClUTMblDZHBJuJQJoq5c3W0TbzSA16SGDQDwg4c8HgxEVhARG
gMBxGApuBoGvOpett/xCfpqj7odO9zDvSRr/1BNAcATfZzY/pWfkvh0cgXmkwwhzyq0yOHRzennA
9oK/clOOgSDtJwwcHl1BF40WMwX8csTNiPB8cGO6ftzNNve7GNyQzcm9H+G572Ec0sSlf4WbyNVq
8cvmK792JfxcGq7Aj65Zb6ab+/OnuNBMEa3Ljtl+b7DDrYbbmCN78qX3ANN7o4uHK7Vk+MMhE8mK
Zf7LkkVTCKKnaA3L1Fceu4LnpNuHA0eJD1qeRwfIxK8bIiPKp5IXCc6PrJUlpQwxIw0ONgzA8e6s
9fSHo9ZgO8Yx2KXeYggMQgIiUSmuX546kMwgP7qWg1yAWmIwuY/dyOmsPueVvUoLk7LLwzlkqlsO
36g3Gg0SeRL+CxPxw+GzXiNB41rJLs7Rcwlb9CarXvdq5pFMN8BASwyygpCUAS4kwobicXf29C9Q
hIG00pJqLDM2u6v7lfcCrn/vsuf+zfxJm+NI5RIZMT/6RvANXHoezQ3z2rII+rvu/OUeVhEGSGsz
YJ4COw/vehpTtoEGpiWg0nBP/lQmPggu50cszM2+mWdyZ2+AWNpREUr+d0x086OlS0PO6GtGDWf0
sYTsaLHDdL9c96e76fT9s4UJnb+mVDKUHCiGDDW0AM0JqLj5IxbEnACImZPGDWCJKsFunOdD4q4u
4oSAYbD4N53NQFIyDxrTIPgzD6vW5+H6UZ8jgVz9IXe/sQxsMwTq02wUTtYhMx5eK+TzNqS49ME5
5SiEJrUf4RDpk2RcQ3+H2S++6aZHVQpTJJiljLwka+EfgViqBMNvkiBVc5c2ONP92fjXenkVYkVz
chSQJVIKtKlA0NTwhycBonE1O0nOArNTcuFRvw/Cy4ZCBnFIge2Dc0WajSDnHisohTYShQVVCLVp
nV/fXFC5EqRB0Y1IDepk8CdfL/pSMgjbSTZx7r9dPdaMQTgREZcwGn8ITQAXi3QxFT2dI9bAHZgy
Grxrn5an9c7gSz1fSUpsj47uEhHld/sQw2BJNrJH6qiulypdpeCbyhS+AulGCkzzTYny7vxHe/F/
jJ1rd1q5kob/0GEt7my+2rFz7+50p8+Z5ItXT2YaDBhssMH418/z1isJgT1OJ1rl2tpCW1JdVCrd
CtloV+MgtL9+aePCJ2vNpwOd31GHxDiJfWRSEwP0TyH1fPa2PTuTE+bqD6av/HE+IlctX+FZmzK/
EUOov6+C3MRGudqQhOx0NHBS2itBf4OAop4UYiF/9u67j0BcUVkF2jqxVkr2HWKsg4xifGKRRnlr
MtH9l7s18lB+hlirm9nZYvB4WOWibotywKO5HNah2/2Og+21Qt5qlbc6555aUFWzcIxGQamJjgeW
jUxOrpczMXy3HMrLHIsy8iCUZ1WtUshhTBNNnEJo6/q9cepphJY4GOUuoqr9+PV6djm/5Oc8AbUI
nw6Xb3nSfzuNQpINUVb0XkHDl58GW/2whHjN1zqdy4V0azz7l4bEGSGRFexPLMLTc11tEQ6b0bjb
jJpuMz6Z7tpyDPJyTYfxySNSKo1wAk10IN8vOIhCbHhFoklpGTe0JhbOWiZErPmr0VjYm5x1oInV
gmD2E1sBJYdtnFjnwWJays2Dmd+ItSCwdNfwBhJgCDdqCwcPMAUsBATHRm9WMGxwX+GcYJbDcI3W
FU0y69DqiU3MIwGJdCBZIcs/o8nJFVZBkxEkaTrMVPRGo1Mb6vF+0Ond3l1/Kn4/Wjp7JUyPE5KY
GCYPeN5BkVF3qgWWs/PRVh7VQzr8FFjnlQYrylPUyv1eQVBi0Q/wF+IA8zVXx7qzVlzGoUmasS+9
2Ojv6fKP9dm0+chLqzAPraxgupNP7dgDHEazKJNFSPtUeUh0OV5PMdt+fV1Wus0LC2645Z6Tptud
/mDUGZ0ct7t82tzvmViCLvvP4w4OsUsExaYT0Natuza6s2LaqCfDonn4QSNDoei2dLpPPrKJJuWN
W7the6wMEro69rscVqCSqzMmVwVf+Uy2heRG/AlDuk8SJPErX7MMQmdEr1nm3tOx7rD8TnZ1HMVS
+qx0Wg5WtcxpuWoslbYLDCGxDhGwfBo2kzgXyZZVfNZMZtEH+jOldyRTcPNU6hFxQbk7dB+YDXjz
E3EKsR0RBA4iPm/LtQ7AkvIveUOPagXinpPTcLyiKJ00pfJEzy5YpofJwFtKik1WVJGYmBqal62L
6IEJcDCzorHJkaf+/cXu6gx+pnzqEOk7tpPz3i6uKDBfx4IiuPmJhZ4s7IteO/dhs+UUB2zVlxXc
3QN8iBDI5wmb8M4ub6txRpDhsGdGBC4lPC3Obze6GizNdppxzVlmXPgvDAZyogWBSR1Gx1njpRgg
jAEsiN6unn9EnH8B0nvof/BPeABx4cFBnjasjP0nXquXlkGNBh0WfnMD5IhF4Cdi+9TrXD81V23O
dmK7NO0TmpQvWqgsV4YIkZshFCdPlrB4kizF2EQbH2BhhAypQUwtuUWEeXSMkRqHp3iUBRizhyCw
GDHEm930NgxvKVN4LQlYTM3zCJOZ7xLPZ1+m2R7Ouvt6vZEEmO0N0xY1q1KRafmD1bb32kEOXeqQ
KJX7PB4VfBQAxqHc2LSayQb8iXY9vX4qer3BmJvrep0u+55OJ1SemJXa7Kfb608wL8xpAgHBTSlI
AwIdTCwQ4e13m39vbuLuJr/ibWz+PwxFIaRz628WypqMCs/D8Ju78/nyAp4vIW22kc0CtXU0sXlB
H+aGHh5cBBDyAoYHg887mUsGR6hALHg3twDzSvnCFMQZF2twXI4Zo6hc68LDWV7mgTLaFBsc70O3
SiyKEW7Z7TnmleFKtpLgDtQRrAGUIoIB4AQZttjPX1qTODJdgwULvsZFlJASJZtt/pZ5BCtrs61h
0tfpPJfYekMpVBC21DBZPPntpGg8UhRzrmE29uNvXk5TElRpUgJ+fuBt+NEFpuQFB4lHLcUAT956
zt1eeL1GsP/iw/Q6rdUnsTg+HHD8pB4QoZmW99/Wrfevc32n85JNMex0uWak3eUc/9O7Rmb77m4x
u91dx4QVXAWjMuQyAiTAU2EJNFcXfZ1xScAC9wtz/AnjhfVn7tPOP7SUdRXMZtcGBC1mQIrxUD57
0QoDlp7Yx+KJH8MZaugOXssToA4E5dnwhGrlEZJVBrocHv1B3NfIPG9iwcrGMykhXKaj7O7lOT52
/uahE+3FayBxQGgG1Kal1wnV7Wkx/enMIovtu8Nutz0e9jsnRnnvennTGt71wviDJMV1LvxgnfsJ
qGDVgYawQjCS1MIMZwgKLGy05i/V4u7NeBJZxRlkRUFZwZBdQcBrist1oiV1RLuDEtEhMR8qMHQP
T9Y3IDUu3ZM7IXB1S3bmhCUG5SXirI6QBP//6kZvo0PafAsvXPjtKIO4LgK5FAQG42ahOEeufJ0y
uDvMK1ZJ7d+7sDyC8Ms6uLzA5IOyzVa4lUKZVd1vmmHBYURDtCC4IXoQxKyIMoEhzZPwoZZ940wT
L3rsEQgWD/xGZOwpyszNIBNUrgN+bt2qvpajcMJfIIgnlUzjfAk+RGpC2jTHs74XgZyP75n050Mg
YHdeA7MsiIWyIOiuPauxshHByz5/IhQvTghiVnG39rjbafrPRqrT5a63GFzPU5+NlqR7JcC97mcR
DUtl6o1JQZRDPR8P/161/nO1v33TPscRuFnt/6QNXL0TSH5L7hgpK1GdWR4e8yTRC6G0UNTiYrxS
kJwtOlKHzgwk7LW95swVbz4N76/4NVwVYlK6QFhAyezRyyrTwnKyfl19NsxHyP47Bh6aS8rjIPJ5
vP/Yu88ZBlvzmdhA65mNHMX3Cpubvw8wprBj2rzqc/1hszzQnA6LFQQmm3dmaQWn1PDuYfl2dn95
uzkjWS0N4lx61BU+reH+w4L7Io/d22SJ1BdoVq5h+w6z52SmvDC4so6u2bQGh9aT68srnS/v7hdq
E2donctoZnQXhgvpSw7+raEZxr/5R0OK3rPbkHR3y0BrSEe98bDXO+0MmsVs0J7e3aWb5fnU5u9V
o+OoC3cHQ1pn624Av1qdMesCav4EkiCM1TLuArEZCh8K4WRQmDDmKEDotuEGIFxlRgwmgQWJNiOe
6sis2a1er948rC5BUeTAxKXstclTnJAXehLgoYLEVQ2OczQQmpYk4Lw11Y3AYCDWbQcjTcTKjmAQ
P4IYh2rCgx9MwejjYQN0p6J35628vNbvDc0nHuO+rt86nZPNABqOMMXGddoNFlqfh+PZzG3/pn3X
u5vcfoGNEgWDxODoN+uaosZQemgcKEoA0cgixoyQ0R1zIuPNOw0stIvW2qDoBJMWmCZupHWiqwYa
B6axYwwTeYSQQC14jxmaAkHo7WpyEoOcFgi5eDTRgBZ6U6wYylDIEwdpb8YRxdLSFCiTusnswIAs
vevY6807qGMC0YIgrxOo19WChcoqE4EGGNVcS8ZdfcPBswUNT4+z69bjYvMlxA0FgUxZvjbzwcci
jCAWRZOGR0hTB2gEGXDSyXdtQStQBMnCJjJ8nzCPtPu6Yj97GhS5K5DHG0rN549/Kn3QrCA8xhGo
omAc9ZXHgqRIoVphXLyy/Iy3Kho2O3tOnZ8hUQrRG3U7H/f3WjNDTOzSgxmppdUKlaZ+1ixUOu3B
Ros0d9GhRVH4Yco2qquKRv5GVOxvRMBQhhEB0CKLaMroVNMh+5SXvAggrc757VR7z+vc6S2J6WOm
bJg+AdVX6m7u4XPSTcUFAje/qILg3aJ8Cg4fDzaXPbn9UwbZLQ3/p8DqXQsDP3+xA7MwJHh1vQ4f
dJhnxCVRWA0/lVLx9dH+/P5vF8dZEueQxz084YFB2uhZW1fzr17nagkylEBB6Vk7zsErehKp8jdB
hqMnjtGf6DiFEnqD6a88wPxArD0gstDWkVZ802NmxvvMuGGgkhN1cN4Fl47NWplfWxmDnAS+gCC/
YM/Bbzb66rELjGf+UOFLf82Xoq8nI331qvF4LhQ+QswX//XUGS2m7WWLc4Xi/hA473Xl0Y2DH06V
R7+LQ1+zLFyjp+v1qq1ey6v5/c3tan+nG9goOY1GFQg8GgHy8WhGobGhy29KEslT/MgIc17Z9U/N
+SUSwJs4Ecu6h6eC8J5Hdw4kVFtl3aBFDO5iCsLPVJr9RfvDbf+8x8m42V2p6PgUkAwN/WVDabV4
EXYucZZNRNmOAJCSAW/BQ5yxPkDdbREtjfEXIP1GV0OhAO/n56N7rj4gS0lxWmcqtPRa1RnOxzqF
JARIS3KCkTSTFIZz7IEg2jJrSQUvIoaUFUEjfrZ6+wvvzPP4vBAy8NSfIWr+XZYH/pIAKBMY/vT0
YLjX0BoqfhQ8CohxJfuKYTC2kv0gUUC+7rIZAZIfnylf4pFQdAnxaVa5WrwVR+RKQEL8QAjIQAgt
taAK/J5fujroDxLKrGp/LzOaxBSJdjbAhISogRdBRuaQPHiYmPvV5VhdppMb8Rv4nfevC10nFiA9
F7rxmC3rnc6wd3quVe9hcb/b3vbWX9KmZL5VRCrMZDiOiLgbhr8wvZWKhQbpilufLFywdPApf8W1
IZ/YGZLlfG2BszCM5M5nh4n2l1g61FM6IEusPT/bPJ6D0BtFb154XXHPunTHAI1U/EKEbezDHhsI
WDjZPAwrEWkcBOaxhwKCgwMLC2vxPen8g2A80jsQXfwa+om2vo8+LNq/BvuY/Q4+CTgLPjGLPX1f
fOGuRUWxSrC5sJ0NzaWTg0XMMbGAjXaFRcwZP+GJ3gtm9oA1gyxa63bG/D9ZhNCbDpvb9Wpzp6t8
IVWtaOMRjcdfAhQ0hIpSWHEsPZEOEBOSgutCCms4YDa0oAhPBNMKBCMO3I81EmTMagC1hLhbPx2g
FIO1VVpbCLFNx9UYh3e11BTcL6DEbnMxf0+E0Awt2RCOmKSNUAc0tcW5FmoioZUFtfVbayad5Sfo
lB2iOKVSdHTnvOclMSJr0G/0fsvd6ZmUJuhsGMfm/oSu/d7JSgab5yOOIGgGXbZjnHq3181dd7zZ
bda6NRPCwUPA7Krh05b1AkGO5lt4hpoFmrgh8e3Z6HdLsvnhOQ+kie/t4N14xsi8WkJaXN7F7kSz
g0vFx5RvVv7mDBMdnL7d0/3tr3bR8+k6UB4ezZmlzC4/j1JQVXefxhnBnLwie3NmtsX5qgYXdNC7
d6s/XVLiDkUSB3rwpzkamIdSw2ihG/hbwuLfM1oVZXGjvtw1sM61XnWRKbWDGxI1myRp+Wa56X/o
PXCke2gEQ3oPcjIkG9MVaL+fsyxWYMwHiyfNkO6Ntp+ZWNpebsfLt5l5+WturJe9EPP/bzU/aWW3
dSk4b/OhJn9Z8rWFBm9fHCVKMiIr5aBXiQx5sFIa3M2eGr+S/fmbRfe8t+1i9BxMKhMyZRU3Lqkk
2ZRk7sZEIKYEs07yGdNUaUQtZJdkvoiwXmcNjhjzGIcoWMot7pZ1YEHkMe09rbYHlWFqkOBvHCtO
59YHp4DAZOKjjV1+XpeKuDpmGSJBgOadgpgQtm6xJOecys+DKBFwt959sYFZfl1+Sk4h5pAK1E4w
m8Ymm8lZmtgtDjTBLC0HoQ7TTf0wC1n5Da8T3H3mbiFuGJJlFwZomkWwXDG0RYoQK11TbeniGRVh
Uw8cPa5zZPiwi0W2IEfFur2cxD79k8L5cw13F7sXscpJtkKyfNN1HHwH8T2BuOTy8mCI2l/oBAOK
5VC6FyP0LUf3SLmRSoF4XO4/3nd7op/tIQg077CcjlEDitOB9Go1L8yuYw8+EG5ndyp/gZpBUPJS
pjGu2b4ZTH/nKxAcWBgLZrL7Zi7OZk+F+0FwKqBJ6nQJBNFFNmBfcDFxRsTDoVtA0ExAloABPRbm
Gy+O7yDwUPekU1KzoXmwsGRlX1JkqMv7po+myzRXO8KtA+bHMmeXd3CaIoMvgTw+7L7EthZQdTc5
SIVDUAdIiUEH04udruOyKL5AC877rKssV2gpw2N+K4wnQr1o2MiLI9YTgOWaHbXwSm/7R8KIIYYi
OJjzwIWszjbyduiilxiX1UmId1qg2a4gPBLauyX78AY6E5+QbVNoTDpgvjjE2g01VguZv+9fkry/
ebe7mmuqggB3AxkTAcUgbIeMxQP8hhhSkxEsBe5Aw6gFqlAkcLPmqLvfx9ecGdhb/WZJdmdBW/vx
7vH8Zt1OhiSZ8IIA4mwhq3HnCY4qkSJ6iRqk8a+MkJLHtOSeByrAC7exKiPfIqOicig2jw2bzVSC
PGUFTgkQzlSOmBzYvsPxaA1nOFlDP0rMKr7+cJtmVImog8t/tKZT5ck6R0XJNXf9leFxyzqLo53I
pT4mCzkaMYQ+T99dCHiTspZpXL6LRABFS8qA645n/7zOhHwI5EOkOcs0D26DUZJe8VZLEpRu1qqk
wKRK8k4sFgnK2e2V3odRtFJlM1p6RqeKHTQZvaU7SUPUBqHgSQMe+22KgoHI2ieMZaUueX957xUg
eU0e5QzUBaAMrdk46744fJEoNQvdFn9MNNprvvjeJJdn6SdAdp+aqa7p3PW5mzN7RGgc3UOSlirS
Tg4o2C1L7XdJ8Urf5kZC5bJMheUciCIFpKnLT0BYIf/0/XH/djpa/Mp2frsgPbcQ3g5VCRnjCD++
bKJBSeMkVln4Y+KWFPmggWwNOZMnT9T7DM7wgUQLJQdHaTNalngeY+CExcOTGl36/WiYsmnHNZUQ
Y7d8u+PIBzqv8a3uFjRNoVqN2G7JazEQTV4C+RVGNT0hwV0ikF3VmgZqHofvbVyZaeCSwjordt/z
wEfIwQgZ8ghODDgDPlfE0PUCUrVlg+HCDc6UffTreKKM5HXhT/0hcOdHPPk5VxA11TZNGMEnUAU4
v44rX00JogqJ+sPZV/nRYjIRtrOA6hexxRbpi1/DVsk9Z3k0vF59nl/pVM0wZ/O+FR45/fMbf+Jo
DXvC+Ca/ISTq556EGJcleLbLbcWhCcxLvNRWzav+J1TQbqobbVA0lNI2Xnt4dbgsi9j2w9vmR7d1
dtVefMK8kW4LxQ7CzIUe1TO/6azerP+T+9JJ6/4chcU6YSmvUJSSuVBTlJzKE1yF5fh8gespakH5
jnaRm4chZWLmsHGgBI+mr6iSXXk6ZlRSVi1WcRsgfWQP7LeZ2I/FVTxsh79s52stPcmSR078AAih
BeOz/gI4CGHwbTCa/mqLCgi3AG1L2bQ6RFoDnrCX+ZZI8zCM1X8MMcs3UFED1S5vqAHRh3dfm1+u
r9IqAH8ducSkO5yiRFaFj7MBaU7mzWH1FQ/EAt2k0kZhNhr6W64qn6HaibFoMH5A86hwmR5GgAp5
PKufxeAYpLm4GnygoKA/8aa8PNfJPp1hlxsBxiyTPZ6ueFqNbm8GsxXTFaipupHdCAyT3dRAQtJR
YKX+tIIDtkwzjQVoNidsnadDpW3oGNK32+6w8Z+tGNkZeCa0ggsxACVM2dp0HsJg4dhw1R1SQ5D9
ExDBcccuWdnQrPyYl8nk4ZVEL2sOEMsMEsLq/u5t9/LmJhYaXjb3ugaWeNt14FAJqB6s8D+vUy+D
RQgtzWXAWbPV6eQQsDe/4NJHu9qzeBFtXgAap3XBpUqX++lSZ81AXo2nX6dvb3iyOT+cZRz/OGwP
WQHd7T+byx4velfL7nj1BXWNZD3+15I9geHHZnwCvU1KEHF35umCQNk8Vom/dC/t70SSngBCysIM
dEXEeLAHpdUt+S4ObEcbdqI8m1Eg3PJXzmPgr7yl1RQtVOYT5EJoP8XGA77g0hnyonwZ3CXla+Au
oYpHbClYSWGEt/6CXHl8zqa4uCuPsc2HxFCwtGaCKL/uMBSQcay3TuCVXLH0nvS2hYHwHavAgkdh
0FDxsUYfXe/lzIUx0erNiOF+XkgBixkHIaTzRdKGkptl7/xqrVX8yvt/m8G5ZrR3vfP2DzKcdPKt
ojFlfJIlmcH7zrVAOFs3v8HUREk5wddp9jh0FO/vWWSg1Yg334ffqLSrA4KcuV7ANK9OP0Us360D
MsR3ga7ySQK/JT3fN3TZiI/9NvQ4jqBwIJqyQLiKGkWaeLQYFqEzgvZErGJ/psWuSGFBPJaXgn3m
d5S4xKJ+Q5icAIebC8Fhb3M+fFU40jxmeCo4cJ4OY4J7zHNmKiDFcaCYMSbAhalpuHgEbOy6pz5x
aaTrJefp03T4Pu8/pc4E8jFUIhZBbK+58O5+nDocqOwEpIGwxvlA+knufGKhZ5hptAyBFO6TX9dN
L93xM2aZZ3fca3OwANfSHHc9s979aPowWd7Jj08re4LG7U6DFvXkdgfSgA/NmyFr3Ty/hs07H70/
eI3yCUQHtRKbP8Wk4RLRrUewlRkwu7SrbQRwKRxICvMhCAxXoPsAHi0r9g1I84chZA5EVBbpwH4I
YEIZbrefR9/UnNc/rPqBtP/rLcqBOc9XLrHkoN0ecG57ZzCMpbX14oP29XKzHWxWXw77VGhKhzBm
aEaegEbMxJlTaeCiHuV7ommTCwrMChAIx5YgFRnuASvEPL/KJ5CBWIPor/Gd6DfInheFfjYUDHP/
oiThjkiTGepyksFgUuuboXVBltvLwW0ctxfa24KVyph/F76LupSUlY9l89sltyYDB7E3y6uQAsIP
Sf/GOAQe2HyLTfRgvOsM6MS1H4ZHB7NR4SesHfo4rWVIq+ipk+tCObiKlmLzyGulyIjKEn0VrYXb
btRuLjp340PaVftmKWVCmCyuf6VJhGV6lK5nx1zIZB5qh/eqNf3WhNNfq2uxm8d3k9lv7dvVb3oZ
jmwnVGPEL1aTgdJHy3iY4zGOPUpZljxAofKuORABMrQON0SlI0OCXAyIEFgtIV/pWD/UkcPoevhe
u/f9REpkaXuzZK0Rk0ecAcsP/coH9pGDldm6cz+NZfVZo+1Grd8f9p94a2nUaI6q5nkaaqaGZEwW
/bjgt+AQWnGjPs/6A0h91UQ++cWVp7rWKHlBq5kCaO3B+7xfk6ag1uFIxCflbeVuEisXaxabla2H
619RKjxQb3QMkESGVFpIDDnQ/x53VKMs19MaJs/gxl9eoGWBR+e4IKJ59tSCa4iggsCDqIratCMm
hsfFJeMKu7al2kYcScF5pOrUBqgBPYUnloqUnhy8rqAJK7V6tEy05E/Ok6szRqrh2SGajID+VB78
5lGsGgyP/vdx74yQu0zakKbQu0AMiXGXZzWdHB1qkXxcJjjvpMb4dFqC7RajoUqjERONSn8mNA4p
4uVh+ms9u1h2NCWvmqY6ipS5B3fRgKVcIC4UkSAUE7MF/F/r8bo/XgwmqP3pu870l1nrrVQsJ53c
pNU9/f5/S4poNBroX631zcO8O2gtv8jxr++rCKbV6z1S96XFzk23zzrnXmcwYjXGyT7Z1m42nt8/
3C5jfEl5KHJuGp7ckG49HgngMJs7KCD1MCx9hnRn93N3fL6fNcxzlZmM6Lucig4AhLG6ttQqRFew
uV/9xgMKViqOcHv9bTK91gyLlFz2xUjNRWg4MboZcox3mWmplKOSsImVPwg/UEqCKwLf77YXqIV+
f/ApHf1qoxfO5DUQbVAgiIMj3f6ZDjwFCluDcuirTueCAyQjq4FOgyO0v/PT8uuCkCuqpkgGvzeO
ftk85HPJUdb2I9mVxg8caodYklfsz/YZByZYVr3pSCzDyYHIT0ArIUtOgWkxlk26sGzNy0Dzsh8P
li6GIFFSTvwG3oAZgPggaj5pf7/5N8av2QVIxmHpGz5BLsuHIfm9ztKw7XMjazwYj1jc2bBdo2mf
sHTvfr/b37Qfbr6cOo0oTF1QczMQDjaLy7ZBBNLGOp4ChV2VlFOOLByu+Pxmd2llHe2jb3HEJylI
6xRZafubyuJ4FI/S8QeBBZFsaL8If4nTILg+Kp/GsyHhzlAQRnevGEKhHjEcLqtlH38JZ8uGdQ3U
tA5T4Rqa5l1DMBQ8WeDqPbPKMCNxQJi0MCZ4vdmABCXwa976J+D8ZLJrJBIOi8nlkmXLZYYBJxZy
YcMApk+6bfpu1ljL5e0EZhbPM8AohGhlN/hPGKbzwn6C8XDIGZd9VgQPRkNZ7ZVVPmrNVzezfW8R
l5lCpCBcAgxBrcUP/jfx/t0PH6ZGaoLV4abFkpy8IALiMb+blKMVntalSA8d1qD4CQhdC4RW4AQh
2h4ez0CClZmh5nHT2gGav/90r8sLCZCj1mW0/f6quejebkQlB+JAErmOfQ7WRNZqWBCIZ3E3gEdH
BDAKTKG11H3ZUEnPu/O/Ra/Vm7v/8AiKAIAAwV+n3Vgn250sLOVAyx5S3mWt2bNr/rZP7duH8Xqz
iO7LfTnfAbFMi5jRtZtC9DogQPdD7qps7Bu25ueDh/XRYiGJXBVEmrDAS4ekyxokdtVJRmUOc738
+HiY46fBizL37ADWVgm6dJxmggDdj7u7i4N0cGFaSA0tLHurEhQ1uO6QQL/uvsbSKv7a7gC+3tS+
j+a4rTvtLjZCuzccD3oIy7GYzJbr68XT9vrmywYDkSaWrlvGEaCpvX37KSJAoJ2t08DheMtFqNOs
UxejIZdG6uSb3fJudhbR/IRg3WfoZUCWGUOooS0stP/BVAiDQYKSV1iA07NDFsZBqLxN6+GyqD0P
gyAGCFCHJSAQiM3T+qwz1VlkVSfPKRPnmyXHvIVSVPLovEnkAPmSyDDHxiSn+2DTSRbA+u0fkIdg
6pG2vHOk3xpCT+jWnZ2vWKEUjp3efP71nwhOJ5bXnlCTo1E4xJx/Q2YWTs+MbD0+bZ/u97OKmowi
P/AxhMbQys36zdCENTFNXlPsRaJ52NyHea3bTD7j0KfoPNGt8lvyCKkkZ1aB+ZUjgc0C9oOys/5H
KDhfNu8mt1+JL+rNiAllukGrgoBDBegGAkxjkVY7zDdR6dnkj4gTqg76kABI4F69fPaNCeQtLNgA
piKRP5XBfhxlfkI1bJouCq+LX47D245lcNvbDO+6u9XkzxPbzarPPjnIE52XiRioKcmLgkQi16rw
HojXPEQFXasaYv4NNh9m7xF8fY85ZuXIH3K1d/Dou0Xn0w7OZnK3oqNKK0ddFP00ioXCMPL0vaR3
d2/3Y21ZkdCVKz8iBmM7j+Li1HRyzn9567w/77pvwcy6lcYhIp403gJHJ5Ebtpe8PeELQrHELhj+
OsQMmTn3wKexSDQv74qlNkwecClPdBiJzb/5Ce7fJJQI3uG6wuQLJ1S10zdMA/+SAoagdNZvZfVZ
QGoxOZSjEijlHCYgwx4QlKJi6vVgPNtTkgps6TGk8IgRr+OitfAjIWjhSXEC3oIoTSBym4ChJjE1
+fHjOT2g8p08nk/ytGE0oaQ/O8MOSAg99fCCaL/PWuCF6kU1wgXIZI7nbdKwrlYH4KWAINYFigln
UTp1icJSkVxD3uYno0pe/ZQ8/BjOIp4I6A3ibDlh4PoXRDqtEWwpp0SNpJ6ichrJ8YLQ8GMgKcLt
kFc8VIrJvyQZXQnB6skT6xw40XxKPpMk3aG5shsK+yCkvFjWYVaTkvXa35EpsNBtAPQZTxbcSGW9
BvQw0G8QyyKuIJHwJ4ZH/7mRx5HG/Wbc497LQb/TP50DH/T7u7vFePj1cEKplQdFsFzziCqgaBua
EPb0mgRe88LQPwDyA5KCWAmAZ22AUYhrA3knIvbO6eLL5GAnFv5DQoEyQLQujzOpH/70sznYPRox
PAIRLEMP0MDhRL0NRGLooEsvCWk5aG22wKGwkfnX0FIHXG3f6qwJXiNsZrHgRexKnujX1jcfgmXM
h07EGwfeR2pzpVgsWSXVkCwzoNmIJxgn2IhmBoXYwMfd2WJ1SQx8QMLXKf9sdpzNYuOGa2672Pej
4YiTF467u+WkO5hPH1o68FlTUKnjmav/Nfu1Z+GvqmkckxzREbl3qKEoG6HbuiCEzpfaxYn68MPT
Gqa0F0eEGrIuqogP/WIVRCF3InT0G2Rlk9VzHaTJal3ME3yh38UcieivqomjDEH4nKbIi0c3ygi/
BZ+68O7B+IX488RZkZLDy+q4DKMTI2t6M33G83BRCMrBD+DT0MlAFUm+dXnVC6tGEjiUCHOn3hTl
DaP7zMhsqCmPCLmziRas6xifJSKta3ZTkWlOqFfRVMC00zQyJIkK6w+p91x1P67SQn6XDykhhaE/
b8VODLYisOq7quXMSFIx7S0w2lRqoeGdhaZ43tC/CBCjY+nfYtBns9Hqm3gJUNbaFi/H4JGTNMUM
gZG6W3C2+qHnD7iG9u6s0/3oAxY9l5ChlXc+AhWhIFg5S537O7EZnBKTnfsNZZ0LJ/x82f1oGbc2
oPxOIiWCa5GH+ickpYVyvwfqxgGZ35w3Z49PFyytiO4xRlHOM+XjrJ0hcHrxeBurcnJ9yDuq6ZoA
iXCPhbbRglxHWfTB/5k76PmSnKbHIbzsXmNchKl9onRG83W332qN9iwGT0qn9CIIXNI4Nrjdq6xX
vy46Q63O4r3VTelfLLFAXiF8SYB7n5s27kTmcGFmi37wfgCiJAAhgOlkID2EcIIk2frMwhKdpWBe
D4uu3kNNdPumYXosVnt7QizPA8LRJUC3oyvNCkFhftMOYhpJZ7rwULgZ+piadAXghiJSeHy1UjFo
tmR6kljTDbsCar7eU/RPj7RmHVUzHOH/6XfajJrGo5Nt/b3Wpj+c9FaPv6XzPj1cgEqEMiwyhaAB
SL5ZCbqYOjWNbAQc1BN73dFDEMq0gTwlOEYEChoZsZZKMZUxQAyvCnWdrCTeSOs2f5X2yy55tWxY
YsDykjZ0k4Icre8tfWH4kaMjpI4OUW93JYbeTEs/4ZCsnf4sbmLQ6Cd6jdhJVC3foJir/tmquZjc
fprIE2PlS0WCD+E9UiTGZPO8ap1MdZIQT3LUMjhsiK8MnhO7BldmHjUfEme9DBOCd57OR3+DZv9M
IcLd96vcn1EavucQHReJ1MIVFfSI+da5vMm3rD7vXSLGVQCS3KOFNLVM10JxqtGCxCissQKtA4kn
qEt1Lpu0RMvlc2tllz3Fynsv8Fh92+4vBv5Eydy5+RPg/oQbCKn0WyKL3EZT9c45FcVdlvsZO3SL
mpcAa37TAdG2dAORYvoQyTKjBqlmyXeEJVdXaWISDjQ0Z/Io/sxOXz+GBrBzxEIJDh8GY2bu9EPl
qUUYbQFZbQLhV8uDrNBSyePD+nORKZOuw4mixo+4gDDGNhQt3kmetAXSD1X1+Q1xTgxSTUW33rTy
+WPKOJRdqmzshgC3fiuwSKhf8fjP+iv1R5VPKM7QbUZtJi3b3AEzPD2vqsfMxePmdl5OjqcAtBcQ
1QdCWxOMFGgdyOP4bDZ9W6s+XbdR9IEWxIn3Y/MsV0bHsT5WC0Rb/DrjyydNUljO8tE+npOqfOIa
n4tDXxrSEF+YuiCFwc3mhmZzYJz0g62EkcITpIKrsR1YOAJpTL8amtCiGhzgvSJEJfplluWdiUd8
cO3rnVSHWfXnpIJczFhwjRpn/J+SarbuTfftOy5eOBqhmkJeyg1JbEFYP89/adZx5Mvvk/n7TfG7
U/b99re2RK0wIzjldjBeOFH1oWX4DhIIzGJnTqm5g88X1mBQ1zocg4wujZGT/8YRph7oMFSirGTC
exCX22nnbKcoQ2qYKnUv0fXybX/YPNloS6YjnAnRBISGgMZgHg5zTAl8w3pcP+ef+tP+rQuf68d7
MlNOF5PrNDenp9zl06GD6/ie2B/jxnFGyA4/PZk88pyfpYPfphohD+yztxVnP1eM6CwgwOjRIQEl
305/pD1efIUWeG6c+OulhAVxg/LoMitZNIQ1pw4O4l1Vb54c93k+lYeDUFPGBo7zqk8lQIiLDZpX
rKnrjN6T5MoGH2kpFnlCYII4MQfqagY0PDbbk7/YbU0+z3lwzjySrqePxTikgNnhAficfEGA/Bjk
sEiKZqSyBOjlioNT1Bq6DYCuBQjs27//tDpUpiQhD6fSekBtYYfERIiiGpubAUDCiI8BOGtZrBZJ
ZrVIkxXkoB2/aepq2L28S3MiZFn4xGYJP0oNHmPz4lTofk6rk/mCP+XsGc4rB+7T87Qm96eB5CG/
LDlep8LHqKLGD58Mw9SluVld7nfpVHLslaB+klx/Ek/4FD85cn80eDn5DmmdvXP1nW2OoX2TXIYk
WgqIIUAy3tK2TlBIAkLB9ehTrebcnhsSSG3lsnn4kQ16+Pc7P3YWBeqX0Zbcg2LVY8j3HPxt0php
6h/yYZeJfhAka0I3OC9BtDrETIIqmA7erf9QU8Ulh1iJeyZMIg8yUEHwZEKX3e3ok9qV3+2WKx09
RSJ+VgQwyMUHS0nBXUw3zuP0ojWaxd5EeFE3aZE5hQFavvmQYuI4Ueet0marfnE5m12aTSELHwaf
t3ZyaRKIMrGS4RqGO7/Vz728NwwAHp1FlJo39teYa4DKAxj+pGyCh/e0kOthd0khqZrCXuM119dC
7eoDzRggrrsSZzXun7uF0QtJw6IkyILUQJKuV2f3sQNNGcVR6rwi8GNbmmopL1z3rhhxlQR+NH6b
CsgXSKSvBRn9qBYtPRu/oR1pE2JpC/FAJc6pLWjJMPl5tDvNjiqPKbCPsIBoc8wfQxtHzQP7SJ6Z
STaKiqWExWM8W8hYR7KLYmTFOAGEX4AUSAKT2xRPdE+DFKhmj2CeN6JAFPpod7fzxrcWRFVtgy0K
LPkGF6gFgrXMVLSDApahnHMR/M1wKOprcYIEjcmv1KRuz/wFsiReIXOWM+crKf8ob9r84qjEu5kx
43ySajTfDHHF7i52WoFN5j+AlNDQVAOmKSNttaYtKTfQARfh1dnD06Vuh8mDVBPFkEEXBCr0ykkY
nWmL7dP30eRs0dGaLbNEWtVuzqD8bmwgXzOshstEkDFvgOBmDWBBKIJw75cjkVYsamuT09c/9M/L
D0H82wRZxEWfzEOBIPTXQAL9M9B8XErONyi/v3QC1Vb+IKljuwdUTDxW15k0Tgasb/6h4BTQgTKF
V7cUPbdwvIDZS3j6nsp2+/luf8lpINFi9Tc8k+Lc+RlZQiYgWfEYDtCciX+mcgUBjJAUBDh9OtsO
1crgDmQBAjMY0lwWDPNxYWIQMy1vw1Vgp4kLXk1YkvXzxvX3gEYoiivBJ0GI9COQIFZgwG8Hscf/
yUsdY2iNmDxjiBUmE4x9umGCQeviJEXNOqBU0bGGVI3KFghCMKuQ1aY5G7bTZV48kpsDCXg0JMYI
vYJ3vfvnio+fGErvxwKzGO9TEWrI8JDa8kF7PFwQft3/z8NtGiPOOJTZ8eEE2C4ncnLI9xFFUGHz
R5hXyocTaJjJq8NCed7kTQSwjb8eHFLThS0p7g2sg4xbu4jA0S2QnpisEUNi4AIJROYRc4qhNRI4
LDH+ZXb1RusB0UcQm1AQi7YU9I+TzGoOKzhlIMukNSsfF1lST9cIBBlMIlR1Vk7D24IoZcWE27+m
Y85qgS6OpfFBgMSEg5kNjqB19JIbnGhtoiCKoZ1XRGrqcvU0++r8/Csr2aOdiL5y0pkUCFKCyB0h
T2zkIsZflS04SiWkuFTOHwQHOfpN/MCpVYRy2aU+q90SceUdFKkVCxJI0SWHoRKO5mPFi+GUonwu
LgjMD55EI07Nr6UgWJkMKZra4rLdl+lQgovutorSZ0Cpb9p/3P1PYm9S6IPZN3i8B+JRXK6cbK9k
njPZgZpUOPmiG8uR/NIFMFS9J5z2gRqiFRBXak3+ajCVQJPd/gWQBBZs3vI7EpBHShm6JTVXaK66
ocAdrCjy/R1k6aoccYy+m8NykXyJ5EzA9bnsas4bXMowj0eT3UnutSoEt6EJtKGJuZgMTcxNRjNr
Ns2bpjWMUXMAMuRFWn/scTP6NY/1bRev/lr9ZUyG8S4fFYBPiViKQGxSyy3OAaoGOTZoC1StshfM
zcQHa2KBpxUpiT1yI9FatAeQLAzdQkDHkK/Jledd4QSxy33zbtf6wDltIRNQ1x0vNAHnNr10QB6f
s9gZUg4CWRBvXDzEuRrtr6KbdDVP5aWRxNgHzrJMRhVMVZecitSF1wXeJo1J8a/eojvb75b48ayH
UZ1GopcuihT1SHSsSMqDOOhgMtWQb9HKwA0OPjYu6MY13nvGt5L6VLg8CUSR/AVpfeqLZqZtQmFv
vr3uuhyfnOkpHzOTotxUNR61tSlYS+irJfK9q9vVrv9wPfskP6JYDL0SVWF6eXHW7OVcK3UD6Y8h
aIyvzPNAsz1WvG4i9d0rjKNk0segiRcaWsZwqYZqWIzwOIGF/u7mnHmb/x0uP6F4eCxm5vjmrY55
oQEc4CYh1kJg5pGC8Jh5xG+sAg5sgkLhAahNj7y0OVQbRcUggnBWA6Yj+OuN32mfHJWbWn/U6XaG
WrN7uvJ6tBrNHie33EFqFyjMgkibSeCTOhTRpvEhQ5FrEDVwaJ7kwNOx/bAqNODMhI7GZaQAqvEr
WDjcxqkO8Q+zVJwdKweBaZzi9je0cNPeRgxpahDg8AyjW0MeP7besmwA9Og0Kq0ZEBVykHZhNmr2
Ix/yRHMfFE2ec8JEtCy9ToPTjQYmAfeBdOF+thXFOS2VACzvu6PV7eyKK9sollu8EKB4HSUEydNM
Ej1FoPHDZ+QnWhnE1BC52BUC4ztIGso860tDW9reDe+pw7DU0lGwFgVasSYAj0gCEErY4rB2hQZo
V0MzPY9pFECjutFBUqPT7+nS3XT3AJFmeMOftPTJ9q1o6f6w3ww5cUBr0/W+buneZD9bbZt8JSTU
pC3do4JYqdSw9KU6kMR+LxrXDK8WD18NMN29wot0SjBpffJ3cqwW543VDxSB5WltMX5GbHEDCbKQ
7bQwpH3T9o77C/a+0tDtBbK01gDLLQ0iI6PVcK8Era6GriCPavGs8At7E9nj2OfdeTr4wYoH7qP5
DV+nAGr9hWmqwbDT5pav8Vgq55gEvWa3ZMXlaBranmOPaxr0V3vN05i/hXjXhzg5u27BaXiggxne
dJCflOblwcpeDJ+DFEmof7V5OHXc2mZ4tXlhdzV4pew3U87jqFSN7pqWqu+dS6vQ9jWcb8/71/bO
mPMP9kxpeyMF6qp5mJ5niAIsCI9QwI//SO28qPrZyNgfDjghfdw+PR9ofTNZbdudGffY4nWx1gea
AEgBuDW9JYIGd38737E7MWgAVwvhINEgD9DkyWdB8FJvDhNkPN0OLmbrRyUkWxMRiKBZsHAo82hx
gZIQTfHj7eXkfqbraPwmHILk7t+ox/f0Mc817eeczIR4mfK73cX8AxZMtdqW5GKG3DuBKGnEJD5B
JbK+gtKFSUyL8FEIE08vrDWAYKnO1Lw/fF/m+MjBZorrSs14pDXc3vyGxtDj6A37M0lTmhy8hFTb
UDrqaEtzgLjapbJFqVAbV+XYfEShq9ppXTs2Iovxm/4FC2Y2gziQqBYB2N2BYTkIWodgXV/saQmC
ycW0vgtzgCezfdnxG0vMwvPqlj94tUNCtcna9Gj3/ngfM3cNQ+SGcdy28zetddTaWW2sBmMxJa9p
Nzcs0G2YZ1fckHGCTB4vwRar3yeL9zDzZPqe3fSxNcMNS2Me/LYUnmOJzTmGsWMsWMelpb0Lspui
jps9+7wYjBGrECYpedI+1lWloUASBedvencXg/GX3Lefkp7qWXzEKOPxgUeoqNNqfmbODt9BrJGi
CXLl9SISURZwID8AQoPlH9M4itbkMDwIQvavO8YKE81ZJy44CMliW4srpTri6aN6Dsok88Fd/83D
jqPePDmV5ZUsSgpSl2BH5fPFUjE4sTVSIIi5FfYEcU9ZYFjpJKmTg4uVs1epIKhzcCt1wzTgi0x0
ZW2c8UgaO65AaCEgAtP6fDsSqrhO7wMxRbqi0EQ4oV3PPLq4RII4uJ8PBxDLjPuxrfCwQIluXOMI
OvlY/6uuPtwJXqmkjuXYrGrfnN00l1L7ndblcqUdl5zmOfrV6gjmIliI4C+LjwXKMmVpMp/Bzv1N
dB+z2afFLZ3f4mzWH8oEPAyJKdBD67z/37QcJVE5qxH9GnnKi6H0Ss6g0he22P673R+fWa8fFz8V
7uLYhlma9MQ1eUL/yfD+vGyU5R3FNHQDp1U/lYcIJ5u/p6JlE4rilUK4KC4wkMB6Ekg3Xw90NYeJ
aFgzkQeFphpfJbtEwbCQ3Uqi2n7GTZkrHRZCCR2SLX3YupuKZldeEF4FPHKq6YpYsiOb5PL01yhR
+bFLIRJlM9F1NGRZ3k53eTsT8tcycPOmvSOlKjiWONjomLP3/8Uh2DSCedvQbVI4/P84O9PmRHKl
bf+hQwQ7xVdvvdinu2emZ87T/YWY6ZkHGzDYYBbz69/rzlsSBe7HPvFGiCSlUqlUykWp1FJRWl0h
1VWwVWSZYJPqilVgKIlk9iW1Gn25tVkdWh85xbhhrVeUvoqFo0BJZDgfQWAseddDKIFGqLUuxTHg
RbHQdBDoMNKhRUzHg5uJwY/bG0FNLv7iZ3Q7D/gU6eL2bNQ6NxnU5EEPoNiLk90o1HZ6mSvBWsdr
YmJ2ut2PZYwFohOT/ExXJtNt3ftgdnK1yWkGEFspf2KfQEsNXAmgAxVSSixS1AAaByZfmnP9BMfv
hx+eJl+onodzGuCiYwhYRukdQmQwcBld/2vfeewN1+v+7Q2MQMm0IFzy+hCkXf1kUWNVddo9HE+d
9oDTT4+HIIPxeDptLapbfWRYii78TRgTeDRt2OUFPmg+AioQY8140X/+YFr0qTOmELpaoU8RwLoO
Ve8coZQEQhm5WwdFi+qiR5IYsuL0sD0qGIGL8Clse+BlT0djGrkfBXoko5648b77he5nuvnKU6kH
kPOlOWWaaoHzNEMQjtLjQD0QAs/TpbpFqQ+K8sxpc5QGU6UX12OnOHfS8/1wbTWit8OXSRwMaK3s
zlB9dxZXvYlsKBkedUkE58aaVHIr9/1kmrooeAsh4mcJfPjEqZGkFS8EuHk7nwmVlR083eLg/add
Jd8rMZjMxeQyuLUEmBAciLhYSixe4nYcSM8fOaDCS5lh5bwHEr9dPu4vnR5lBgMW2iQKxYiCdEk3
L4wTlD/kxYO+1Te6K17Z9QNaAfklqTdBnsiimYp+cqNgnlR/+d56u/jlklubXda0AS8oWXeY8sn7
i83dQjOcBAl59ogV3CLtugL/mzEqe/J+4i5gAXKnhdrqsrj15Ete++VqMtlVDRYgP+NliS/dvKtG
lzQXjmHcw3B2PSBKZnESzdzA6Z4Ty/M6K1st6Ts+8CBxoJnR0BIHdIAJ63juMVZayFK/zfk2jfPe
X0ZhZyNAM/P0eaOjIoi7d0FGIB8pBUI9ETS6GZspphoUtLIGQrvUx5gPTSJwEwq2JIBPGr0P8L8i
wZ4gS/SG/vIZ+xtmqDeX5jXg64q21TzZ7YS7jcAX+4ZDkIoPWx8r2k6vsxw+YcHcvDxATad7WCuZ
fFDNhANaRxbymWLWkCfrzSABVwshjJeoW58ooeBSUkTwNRdKRDRMk+j5T+hRG1fQ8lAHgQJCEaDl
qKY1aPBEHw7sIGISjRsX959peGLAFEKmkCYLlGFMyv23wvQT3xtkQJqGVXfQYUvTiTBNquZus+4j
TEcrtt1hGaorOlrrC3WcBhw/xgkGJgzxQiF3IGmIWwRqvr5mXi1kixaWqHjwdyxYXMoiZYIgFNCr
CIj0GUcLxwIucIQCaIVmoRCk+/0bQaG9oYkFBSqASPNbMgqk9SUoYZ249esEAEe3FIjWAf//kQtk
gk+B9znrpldpTqbmhm7crappoztexFJ9Gp4nWgoKKWhdUmhgI27sl9CiEQ4q5EPXY0BvWziG03Xx
qP4cPI/Pnva3ZzYyIIm79UIbEHpm9c+xYqTAw/5xGt+dUZ0WfFKie2VF1Z3dfqbpTQkQd55E05c8
IANJJgZqSQhuAUtEYGwBPVtXGu8oMVMDkTD+38pG6+XUQFX1Ofak3+4zCTaoTo3Ch+Xd7fJhN5dR
CBnozSBAmIPZmxn/phBKyuQxtObCSNxfPO2vPGkAJSCf9ZXpQVtbNkC8ovW4/WntMK6kq2RQxUTA
St0MgmEou8ozA6JD7Dtm62qQBEiA/cPbYO0EhAQEI1DBUSNHw3OSoAVtrN5EH6dxZ+KRiFufFL6f
UH3iYrluGnGdi8CsvkBt0ADf7Ffap5/3VL9SDVrNYRcbvtN7cVrU/n44HS1nT/OblXetWH4gmaWF
KAhEicXa9sF2pje9RVrObL0FLYrXOc3amDxAdH52E0s2aoNKUwj73f4rvA9x1DumQByp7wq4D4sK
wCCkEfKJyI4ZOh84j3RKrFx2rA7TYfokUZ20xNkVs88sjxGolZJjjGApNmSrrpcFJ24iX6wD41AN
1Gv4TwoXwULgcIwhUZ28wjcfZ38knD+H6BpXhzLT4lUYs5RWL6owohH0AD6/u7PVbTKudUoZfGRW
NAJkf52XKemjSdbdHn6GevC+PXOk2NbxuGQ+hRmMwJNmSxgyjYE1YUbhtnyliuKTzUkOVJrTeOr9
/Gw8vjG3lzU6FEcelxucT4wOg4TXO4xq8BPlNEQvYQR3mq12dTppNu9Nnpej9XB2g/phnp7F+I8Y
v+IZQ7iMENoK5nYMztDWndv1u/8hX87hW4iVNJjQfOgspB9ZB6TyDLqY6KMyTxOzJvRNpRYklvLy
1yJIsMTVoc05yV2RLnM3/Bs87sxI6GFGSPtjCNWfT7MbnCR5yoj7SLW4uDqGxxUhxquVUo1YSQOL
bj4VMeLqI7XTyhWNs5SQqiSFiECuMP7ryEf+eANfCDTfz3/vL4YI/EdSyA7KhFujoJwvSiLCzWSJ
zTr2jrs6qWTWrukLLbwKkObg/Rz8roZuF79uuB1IIJbmBcCcISsePrmV1xBwLS0g0PPQh7ga8kxB
qnPNocClQhG5EjDqolldV92Y9yyQ4sxkgFKuMgjPM4WcokryeVW9EtkjBtBrhq8kTshJj/BuiqIZ
c/8auvEAVIe0A0bPz9uu0vYaXrBGOBOI7JnSTqj+HHXOCMSCLvEfPUDSr8mYVQ9udkiYi87lcYQ8
qzKqSza6k5Qp70eoSPct+QQqcZVCWM88R3RItgE5f+ImiUVwVsKoX1Q1eJxNAkpCXF7h9J/Fptl0
4IZzopnJZGgr4e7b/UgmBIvfuOIlcPgNUHV2XMqKKDoUi45MvhGkHlwmbx4D2Jg18UHoJPiGdJAH
EfSwA08RIldkrMzh30lAhaznS8/AEAuDfyHfqbRzGPm+iWLrt5IYa+CcKy+w9tCh3n9FF0fd1W7R
ZDaljncCcBvJdCO8cLixeRhoeiFuzTNNOvh99a3dvrj/4rahZDcMME3ugNHKFOluiVameVOjqCFK
GxxOkecqd2mtgbNGl6ms4cOlz1RfdmivPPThmMF8zgyZ7/jcWCM1PXnze0bFqCwSH46Qlbr7APCh
OVW8D7fTbFwCmivn1VWLBRlTJv1qFmzORh4CmSPBd2Stpwdo8jAelDQjCU4GGsliI6GKtII4WqAr
q0qrLN8smOwW0KgGI05eJJ16S0ozSQoor59jNAsx7s1eR7cTaUHjTEaTj5hWddOabmhoGacFBGlI
zf/QL5gRfiUJlgyCJXqSkqhfoz2JomcOROmCVaK/LJmtEYoiPU5fE6PHE+sWU2IRbreL6P63cTM8
fXEazoFPuDNuo5AS1u+3LbmOGC9x2Vs1sH5Q5Dwy7AU0dzEM3CUfUsLzzk00nNtqyxfzni49BZEM
sqwI1Czi4GKnuT1kxLlxoGxNjkSqpfRQEIUYFw1JlvwR55mGPJBsFIjkWLmBqD1oSP3lwGufT/vv
rFGoi5uzQLc+kJT/xgRkSeyxI1SH0PC9nEG3J/tv2I+D7Go+g/m4ez+r5q3tl7S9X5OuNKqtsOH4
ovGoEU8JVZMZgpi4oMek32yu8OSzjIVeDpPKuxChBldKOLoWPgVlbf9bK2/SrVg2WGwIGn0wUDtN
fbu7b3Ad8eCk1GnzaWN1ftFF+4G+0D6/7181J4NfKWfVYvo8BsMcSL6Ysd3WMW0FJqqOGydBpKJ0
uKa+MKwj0tKqAqJgUhO69sNuDPDN2dPoumgPd5xSWKmnZlVU7A68u3huXfC9EZwb+kx26IpQOelN
w3bYkgG1tO59LK+o9qlvWlcTwPZ5uQ9VH7TPdvcsmGJqp/qyGh59AHs7/6va2szhRui1er4/m/w9
RMNkwlCUcLwJk8EHMBqTKhV7AuSx/3jWbi6v1S7RKMDRvvP3evopBp34JbjPMNGRTcW9dBohtY1F
03oiVNKzvFQlmlvzQC6UNymlp+ZnWdlZ7/Zm3qluz8Q8YVHVa0Y+kXA6jbUvpl+uoQsTGWbTS88d
WHsY5ok4GEs1zCsSwAuLT+6vnvg0TdiEhlRC+xOI8LbVYnQYd5jnDGX6koUILVYnb+XPcOcJ5TBT
x79oqkvmv1/MdwHLe1IIbwFs7oKLzWvc4hCMBqpVQ4vbxTtTyS2orHkRjB3SyphtOo3QpcXiVBPx
KZHSGRVEOaJ7mk5iHgu1RtwqD7Vm3JAo6Zp2pm3OUYF22YFYBRumz8Ch46xmk5L90XxEQsk6Zzvf
0S7NOFJWnSVKVlXxbBQYwd2lH1+HNStJtbpadWPVKtVLSjh0P5c2y+0v407nY3ktl0LUKWziACEj
VUsOrfljPnJyMV6c9RfDdGwLupyXIvgRufMggSsDZlvpA6XvPVnC2efW7r7HCp6U6AdV5/Btbqun
9C3I0mfRCvZW8+52lYIQ1CfFzIHry3t4tajLcoPQrjxOrx2rTkBUoZrRCz6f9TRdV6/sfLaY6CUJ
pc5GDFOXll4PgwS7GZ8Gk1EPWnb92ENxzmRvrr6xUqmRPD/uM115IFG/mnGn8y4gQJq/QPpU53QJ
QOdxlGwlcJdf/2C7prpCked3vCun05vZ3L5uju6+0pRsZ9e/cXbBTLz9A3NctEWMDfT+GQF3Bw3i
Ppqo9As7w+hGibgztQ+DC93nhU50tsJBY0g/Z7WMPvD+J5YsR8v/ADLlGydM88jY0ZlOtSssTZYg
4BGcT8+Wu7Ligus2PMJ0D5KSFE8QeVVCGD2xc8GFwVgmBq0ppEJaHnofQOEx2hxohCYDKdBUcPsb
UlESgY+/jTlnAkVBw3KpNDIvxjOjBokeqZpk8ss5h9tcWfPMo9Jlwyktv48RqFEQv2H2IpeXzYXH
g8tz/BDDMEa5QmGEu8Z1xa7i7J6z7Bbav+6ca8UOmdoZWWGZcch9D3d0h8XU3ZNZteXkbje8na13
X72cxPMHMFF0YTwVFrJrGnz2Yd+9jAtkWD3HfqfSucFf0WFzQwkwnHEQhi8RczdGz0W0OxtF3xOL
StUJ5RltehJHMViyzURCjJrcRalnytMMtovq+3JhHPcxsEzpbEg82WGXOcxcRd7SDaSsZkMuGAFS
CLCwYemESIGpgIfuBYrCWWaPwmKZjxIjnOg8Bi3xnQqoz+CEUGwLUt4g/ekXlPutNh+s6BBa3S7n
bp2Sno/UbQe76WL25ScT3LXBT6GmDwc5pikXRceVzFzjB8rapDIdC8TrJ+Mj+6vwqxGVQbHlSEwP
hsM8PlA5BtowxFmjq3VtuuBTO01YIDRxgFAghpACXITKM96+VIipS6FQQAi5UweFWKsJIogKgUz2
F5mSdRnO6q0oSChNLqsbaQw0RYaS5hiQmrCGkunB5PJ1skK/F2Ot4YCvVnTYG8Fnyzqn7vbBstVZ
3nW02tCfo0JC4SIg3tFwcIcEI67Qi1QjiXZBTaeTFySmDX27OdbsDOQd2LNd66G4Xpg3lGAA7uWC
zh6lNN641Ma4n0WiEaARmModFlFznKNZi3gowBUN6WbVx/nViVVLzUpQBWJwm0af1Im3U4u0v3qC
jcLdDlXaLEzJWPzfeTrpbiUQnlrqUxCymvmt2YjGzZE3VsSRLss4r1YHJ8W8brGwilvJpZNEINvf
MPf4+/h7Eob6xwnQedrvkGe6QexLPcgG7O4kFZKdWC5J1dHTDsmKca0e+k8Xd79HtljiQCl6Jh/L
csHAeqgrSAvUCUQ70sXblWRhSi7Y5KmASCQDzVsgdVyM5hQspe/aOWwzlSowp+EFZmgFsHql4mpR
ByAO1CwUPU4v3GbxOTnfyEsctV/RLS6D4sprkkIxpbzwn4VzJryxfvchR7T9YduSV5O5WIYe1hK8
quTJWiKfy0mUkD1WIUR0BDQAfTOLs19XF63uyewcJ8lXw3aLA4LpDtrV8PQ7h/Pb52GvvRiy6hJ1
AacjKbC2pTNJicQAmSnJkhzNzhFIMwLPc49vqN9MCgHZqU0hZ1HjZgJ3Ghb5CSE/mjVWl5H34ZRe
Qm4OMXH0F8DVN4FiFwTXQ2Azubwmkh8tBoGOSMaocfUfExjiM43MRSSKa+DOAXSA6mE58M8SniCz
WIW1OzFwADF3ww42AtLKHahM7wDjkgqhDaMPEdmTNZzJL6MfKnMFGGQnR0ZpUmIQAVZ4gwOqk1WK
8S2BYZ8tjZwOza9/sqBnfs9x3+35/PFL2sHLsyAIkIeDJL6I3qNQUyyQT6WFCjG2QOMRxAi46lDL
/GVvRM3Ag3xh1OVuP7zv3AT1DzfYSRQ+F5N70T//YD2q+9KE5omyJLmk1BWZqB6fvLIKM80hMtQC
B4Yy0B1WK2TOib4OE5BQh3XR55Kjvcn7yR+FZy5XnRsiXAJ6sgg+cWbnB6IWgLpqTgISzEzmFvOP
FSYcUBAzkPnFfAIkhN7QxRg4mqVI3k/edboxwIjVkxAXRgImlzv5YuBGom+JYoxa+QAJr7Ne53Qx
u1iPrZsDfWqrNWz1Oyf7aQfdOxazt3uP2QQtrGelArTyAMH6hBkJ4EVlEAXPRoFNz7Q61n0sDFEC
ztg6i5Du6fDo+YJzdN0PMUeX55g596Oz2Sa8pzgZVZQ3w0V/7pKLkpJSiqA+8/nj4t10Hv7d0EGs
iubQ1tKfskLQKgdGKf2Q+AhflNUMPAICLMMN+ABWciJZYRpwcw9vgoz49Y0AScweTOoVLyvFCQLf
gxR54Tuw1YdYcUPNCba4y2XXGkgKl7Dm/RVOXt8GDrDgFtjao9NzQ071XJs58XTXIQ6xyKo6/5NT
KA/kOA9eludaHKmGmql6129d9D/vnn5lnUseoblpgG4Xy5oTLYNuQaAvARE4YOxDz4LGZQlPGPZG
ik8A0SMFEQFmLe00Zsn+mf/ui6Q4WIrw3BwmSrF//Gy6CZ5tSPkgFAsMkSxPsDS6NMQzrASXmh8b
7hst4q8tPDxY4towxxX6EPIfNk2zix0Ze+ic71sSLZvEkrcwff8PeavJndzW99JLLBmm+NJi4NZR
RRkdrB+S1KYxV0W+ZAhGou/h7RISSq2UBVLH84v7nyvojwI9tcc0cW0g/Yb+6p2cPxL6q9Vh4eWA
L2KwKvmk69wPdvtdtzVFf/nYl8MB7rRJ2EhuQCCBdU/N8+mI/bSxzAnYZe9DbJkGL0GdJhHJZixC
CcE9laWzsb6ZLVELOarjRbJUArto1R17vB3zWJ5L4QGkW6/pgXHuat6yzo0uUFqEiSnfLjXCcJ05
EV33UafIbiy51cL08X3zf3OXXarrcgLqzEgH7rFQI9cSbUbBi98X/5BGKMpLD8+zQka2d+PvwvJT
dUMuartvaBBjfQVELdCRA4uWQO7BrTYpxQVZ7wAbl7d3V66VygxbMTbx5H3mmiHw/SBhMqBOQCnQ
GsU4Ih0i7jRiaGVrmbSiQpyfXeMwrvkcyIqI/JnNUhJPKOWAuBxD7aKoF1UzK4v0SC42fL4xDEvk
AGS+Urz7kc21VmUU68cBy+PAqXlvNns/mKeuhzjBOpIa8FZ2fNhMoSaqjGefa9aHH009HKyvbH0g
n4/Nd/fbsZYdonBQTMB6gEeJerRQOuR8aPi+ublyQaU49Bj4dMfgkNUk0hWhJKURN//GvY1a7lea
8aCqR14dKp9cwVxJ91nTpMGpk4EFUdPGiC3a+N+YV4N0CAzvSC0avc0vvBdXX9c5se2k5rC1yqkG
+HY6zU631z75CM98Nxs93A8Giy9JhdNs6GxenaaysYRv31qH9pPWycoGXCfB0JJIfhF+TSgiCthO
rcePnTDDw1woEnIiJxZSCwriAJIcrzZd4BwHeMnyAYRxYDOnJBNmfL190hkkhaXZjuoOMZ02xwUo
AXSrl4YHibZXOohxI8Do7mh+0NfbnW+rHfvV+izW7mKnNnvsPemw/eFE109Wq1l3MRvefalW/Q+0
JQ1Pe5/wLil1UkATcpqDwU2QcCtRR66QFjHng46klRuMkKircTCzSfm4u3j+wxehYpogT4sNRVbG
8PK1exSdB2QRs7onjzQ+JRDndiM8hHoSSBE8+rAaxRF8O52BSjfbKAl26Z9v/0kM40FYMS1jfF6U
tO04YF5sXdsZIw7BlKY7WKOcs64Vi7GkQQpp8RWYx2oM1WE4rpJmPQ9CsDoTzz19bF6RYCaM0zWJ
wYnA7KMJRW3FBiysqNO2NCajrG4Tp5J+eR2Vyweap0G0ks2sXUoqyLjxl9R/OacTnuUpMvCCtecz
bZ0noJ+EZCWEj4upJxtQcUVc7gFdKLXa6IxcuqiBn5VrlgCSXpeAVueFq6jT56gdyUAfW6cbX06u
reIZ9B4mg31zNvx8UD1wzQm/i9mXP+AQLpltSDHzrPtnhLzIJs7jP3IQwEziAFhq9gOuolO2laG1
CVwgoG0EY/+t9FLN++OOHPbRwSzkGy6vGzowmpTk8/HNUJLbxFZc8xEy5p/VaiLXJly1aOdPxpt5
xE15BOZd84XA5hlNAJu0mYqiad0ATlTSPCvBFCuIuovsokargOu7G9WmcbbrKog7NBUZW+F/ei+J
LoTb43Pnb5H+ZNc5yq/PjnNmCVudSmpQPqQa6ee9/Xo5emx3P59+pSI7AqF2CVAbmhPNegSVgtIh
BpQtSffDIi5RkpVBaam1loPHkFr6JIawIn5oE6dAYKIOpr0JCm6ESyeIqUw6FOaSlI5kOmS5rjQg
u7fmJTJ3zptLCbgJn80509rjN76uWQhOuoQ8H0EgIyim86Ej+Pvl5B2S7QhxckNPQVsYNjgCJ+WE
uiHoIdFcKER+i7gvHIAdnH+dLl/2G1Yse4pPyNWIu5wv9o09C/gycWEliBeUPR7DmKT0Fw4QlAC1
3QdBVnBg9DXuJkzt1FkQgVhYGkBCdkg4BpVARN5MZ6KFnqKtNiv4opJrPguTmUQQxF1uAiJoCWkD
C3pG0vwFqRL15P2DzMXvAl7EHarCBAWmjfgeqovKGCA+ilGskNc0iPZaxGHTM/T2+GI0+AXqWUEj
oiBpco6mRn8WqhcOCJoTK6oB/HWyd2Oj5pElKbIz999lS063zTGmxzK9nzbnref9/jnUORTFIAfC
3+EhkKBTNSJAGyFAkzx8+RDa1Jc4B+mRZhWDbQG5TGaUOVSzYgdZ9y7uWZOm1+Kd01adGrsZdY9C
4ZQGhOusUYD1EJyWjSky6dkB64hxbgMhqD5pJ476GVc7nW4Vo2NXlXKoxEkNtovrrVbsUUzs7TCI
9YkUJOb+nj2RriZlgRiSgwDutYvgqeuj0cTo3vqam0rHZ5Cauj/LgU+4cP0MO9e7Rz7VS0aJTYQD
bim6HPPBhqwXY1DrmP2QITESFY2cXSZILlEViECOVG4USpRcFkAkTPeXlIOMcke5AuKpGtUx3AD5
/iLPLoKKZLm27HYm5w9P6s4dkFhVkD1/LI3IJydZdoGau+MvTET+nV5b8oEwI/X0AMV8I8U4SCh2
9DIDlIxy7bCtDyEPAy2ti0pr4z2OdF9g3WEYO1ttrOalhfnRlHpSjVIH14doCfrcriNUrZ6PqHqd
0xnFbEKm5Uq/NZfvUB3SRrmLAbG+ke9f2wHTJbyNutnOOCs5shZtB06tCdQx2jQ3s98FyIsDD98H
th4le25c/ilOEPPGTeYn5KaNCmQrmEvqJcMTGq8Btn2PYzU0K5C3cCBnwaPHJGYlBqTs+suQV0+r
Wd1HbRPtxO1k0xNiskSnXFt1/6uzXk+feo+758/w4+GzU/Ak7I4AWV4kLEymUsz68d0vFAXdHs7m
/SvbDjp4yu2wZ/vR61q91XrhkmQXOIPTLvMqdOpVfGmv1pk3Hud3o/F6+vwZdW79bWVWVPh2dqvP
QHlEiS67ry7uf+Xfms2ay5pSKbFOy4t2Sset94s39usWZUC0SCqJaiI7CGJy1T45Q/hkcde7Gff/
ch8MNBsVhGj1Y/qVpvIFEHN/gTAHiQT8UEBaFKpaHIHtB9byJiZzX81Vk9rI/Pf5P4WJCgdBZ/dN
tB70e4M4L/3F2pvf5Jzkfr/THHYqjbBqxBn0Zr2nzXZtSwvqOLhfFbG0+qT0OoPbS9ZmvSBM6VLS
/ka6DhrbzBeqO+tvK/SIQYpCNPBCMd0YJDLdII7oxjSocygSuQu0X5TZKztuM4WtrMmVx/Wxux/K
UbrVMGQjSrCWAJJSoAlpKK3mFcpoCRvMFtcCLcMS0bpmqxlcUE4CyzBRK5QOYDrqXmf1Ii741vim
v1opZCcFFiBRCjGVlPXJG/wQa7FOTDCd29DkGK/ekHmEkzNmBp2Hfnv2tIEfcNqgyvkLixu9lVGb
RLoeHiP4AdzBuDkk7CBYx/6cuixjapAFiIVy93R1vw93PonZ28/wKnMPBC98Ej22RbokJz6QuWC0
IEQJIndYBEa0f45Uj77or1XOZiMvu5+SOnv52rlE4Dag2fCwUgOuic4GjiGQx6xDcuEhELinDonm
bhyUdUfmKxjKfuuiFMQBwTsP4/MHvmcQHQvQKh8GMH/YI6Oc0YPsuhe9L85LAeT1ldz9JN7x3VAu
cxKoy12xuJCrrzNU9/SQHMbpVbPZxKZvdjsV47mT5byDp814dLte7sKmh0tQKmagYKsWs3yDZNly
EXYhYLWGxw+eAcleQzhCLMMyDpElW/GQrQRTUYTEKgyrDXwVBlzwhwDpJik4lwR4gKzBEw52VagC
CM8FMYzq1Pf0WKnxJOs17UVOz8+nWeQz5XiM1RIQjiKKpqTJTYI0vKF9qAnyYSQPd8lDGsEXjVuo
wI0AHaipWyu2Sdl5zlgiXKCu3rJ9OYzJJbVWMDq1UWsELJ9wIIqo8MoSCGrNKgGNZVGg+qJaiAA8
b/4/YX5rUvN/dXu5vQGVFtVHPPXZoBCFZHbZwtMc9f770/X+4dKtY4eIVyLEmrpY6kQ5flR5II86
dnj6UcB4CA/jAcSyUyxcHsiInSISI2vqsK3Q0chDaGj+ZTWFfqbq3FFEFKqpAE16jyefRzrExbWl
Ldy9UDsHHmxmdPPSkG5LQ97U3GAqAH9KEd9LznL7Tz675gfzun4wCM9efOhWOjiVWAnuzRJEyZc+
TUieA9frcrre3dVInkTrGGmPbOaSQtQhdWjO56xuU3CCdI/vcxzIfXETKKydY6AkeJZK8kAkVnl5
zC97JOaWLKpotqhLaDhylqJOkOoT5+xQJslQlBIE6cl56OvK7vTLE6Hr8EtySFt3wGLnFwe07Z82
7d60s826jtehqoYg9YmV70itVYwhii62cCK61jMW4PridCRXwrs7H/cukpIJfSbOyWNUs4dYy16m
gGmViodHedrA0mMoFo2hEohnw04YBs6xTevVsrZszSzQwHIkYiBBntqMFQ60M+8OfL2ZW6ff5u6T
go3S6rE8tFfhKWodG62bUXeyWnSX08+nX/hIXzxQ23rtaKhPKmF9aaSuQWl8LpECAkR9OgVoMpAC
JYDYKlKu/a8VRyLQ/KJPQJofBKk1nN+e3e5vwN0JAA+OBsk2tDHB9HmW3DMg2Aphq9SXfFqQCzSR
gNADCJHsCjT9SEFgUQLV58VeQ/RCXLITdQg3gDXB+Mu40uC3rOGiNA8DTWar5UJsURpF0Hjf+BKC
rpkiZMiSp4N0iZRAU4MbxkTQGzzQ0QFiR4Zqt8vIpRpq7MJy0DjjpzZw6axat/cVjPB5hd0CDXmU
D7Q0PXO/mf/NACY9dCRaKG66k2hEM9KiN3/kAjP9kcS47wcs8HB7M1hPtfwTgka3z7+DuMHrUUTl
caxMsXQKYnD8MA8A2aW9/MvscCK2MjQXk7lmflKvEkvCoSc0Vic4GsU6vPburJDWJIXGILBB83Fz
ZQWvPZVK82Ir0jr77WHvfyKqSSt1GoeXWpEXWKgsGQ+K09rQ3dQ2kRFzgrWrU96i+Ivpbjbrs8oA
FwInDbON5NQ73N1Pe4PRZvjpsGkCijmY6CbyCW4iAsNy4x+yFQgxRetwtIJDlSCnSP6NdYSmsGEs
O6qR2VQ1NQv9jBTli1CnE3fFDWFeca2OqBuHaFCaCxDYc8qkgIfChnSgShhOz6ofRfhNb8s/UItv
3I0HzLO4tRm/WAIYgwWT0MQzFSEYxCPFiESKdlWfGQR31gKdlegbFG6+mNPrtTnflPX/DCP6nMx1
SuHesnqYjXqDT/54FpWhFsDx4/ng8+zDCbUhHCkFghBMWePqPBkx5AmeRMasqOsqWlJYPMnbf2/e
71qXMrZiwgYRBB+3Qx6hhWgVuzqQRMhRAmq0kAOlmYiCEB05ERFAa0xLl3FTwTjtWpAwkWgAEpCs
dOXhbDDXcWVE8QlBjDfIELPmR6o1yNDtsxSaYzJ6zZPudT7bDmfdarL8lM4Xd7t7PILWBME/REMT
uGQE6Nb3VLsJAHyY/NlYSJ8S3IXqY2bQhAgQmiANwAXfAtcEQ4ifhUUwBnJGJFqxtA7EPaWhxwfW
k4bQKIlM9u8gPpBJ++6qv4pAgZBOSHoykBKNvXbrm0+QEWIiVEqAZkSghqmYaZuU6LHXxqKTLGNo
FdgbpAqJqJEqjm6stFWSvTI9DbGPLaH9Y3fWmT+07vMRtGaLZPwQgSx1aHIBWZFV+j8QiGMIUuwe
3DHju1EcZG5Km4qmtHEgtAOmrwQWEROBI0A7kCJc4FaRghpUiph5KtS4R0SibWyCWXCi4VobZCxz
IFBS5H3uXlr0oGMRvfhkq0kGTPslV8/dX8lEbtKgHJCoOkTImkgaTn2LpGDoSUNJXdaCbl5SjLxB
zfg04wk1h90OfjeOeO602jG+qNk0k0Znu7htTmc3iYBeyiVyJUr2Ptppvl8/nz9tH69Ew9lIPhOT
r9CmTkRw08UdHCRwFKIkGoXqIwoBDBNhsiMWkxQ6uoOCPCJGdFYgokR0VvrqvTsvrjlpO9qUbowU
LWKh3bmjQBCHGV8a7n4FhzaEtFupmJ4mSSJM2CqiSgz5jBiaKjWl+RaBTnayIm7Ym322huDIYuHJ
6e6QZas7rp4ad9Ob5KyBNEUtjrtD9UemRaEIslFogcoD1ywrfQ/WRa/x12Y8vkhrEUgzXeKMlxVr
nEOAikiZXNKF6fiUlGAVGdD9lcSI47jt9WQ9kfqrkCZ/d4P2v2+fPa9b/5FKNO3ycKLQA8Ra0VB+
GmTFinDcGN88rhtjacO67zrIQdpm0bsaTK5FrZ9RiESo5e7sdfoMT5aDBXmqXqvHeiDcjpDqRBtu
R4PJbaM/0aHDPABqGMYgwIQijeD5DWjzkk6WFqDOISo0cW8FRdzoRiwrhpIYL/yureY6LO+h0bO3
LMlG9DyWHhqbRIIRQ5Z1FW1lnWVpMA1IoX0hCapJDR0OLDuEX0oGYkGj14Tj9Wanqzkei0W7Dzvd
JuuxWK4zOF2Iun9o3/Z22/U0H0yf1ZXMAyssEJoaiHngNgdZLJ+PjhCGHgQYHlg1vciftTvPOlqp
/3C13okeND1QO6dCfbl/seICF5ItbXI6XbTJPY2NOU0o0faKvNifSzoUKJQpCIlaajfGCtAZ0e5N
nPl8045ZZhOMjJYau/UNIdL+++3Z7PFG2DHpRDEPrALavLaAmGhkIIC/aey1myfjaNGu3+71O12+
NzBkYHVq7I363cluvLm7kUtsOuldW2SKtJhaph+4SBMLTEAQEmyEwea3Xb/0UAeLQ7SXl0tEf2Er
ivS8j59SVCiIH0fh7spOILyhsuJsdunRaXson1jp2CC5RXN7P0yiCpuII+T2P9qcLtnkBexgq5qL
L5PJ1Ux79sl90LnTi9vGxVxfSjRzGZHrhlxa1pk3e6BhV3tOAGKgoDUfrfUvcFbhL0YKRG2uGNZ9
LjCM+jxmx+MDSOaf1v588L+ajm82YrBflAEKABwWAtGXoZIqqC1LN4dp1fpk8GnDgTjJv26dEcqA
LJySwyUUg/C868MIbJbqVP+WCQpK9eEOygP6wUZcDFC7OKz4/4+hJk+wf/cNJdQVox4ZT3zrlyWh
TDL1muxJ6JxMNHWe97PZY7/q3owfF+/gJPgYCJMtBlsxIRHxTmyLIjXYMwNSnZcEXwMhyJ+okwFr
+X2BkkCaW3Zd1hyH8BOca8nwCSSkxMbj7C+ED63DxJY5dO84ZC1Mr9Rphx8wOfjRMEVHicliRqbZ
n38BIy71VLPIuuvuJcxGqu4LQ4zLUC5lTX6F2z/nlQ5Dg8oqIHc+qx02XDbJCmJlZrazMsM9CKnN
VaZ24QX1RNnpAKnBgZ1O72w5SZOTdfX2Bg/0XigzxkLtAcfYN5tsGwc7NgA22918u2y2ejcm2HbJ
AYPZDoDAphVQvJA7IqszCAViC40MRIF59QMUhdpA0kxgIHk5WHDyN2had+P5a+h70B/uowKawgWa
fCY4ekLpKI5qNIwl4r3bz9Za9fy6Jaw6509rxU3ZOn1NfUkwFjfqBqxAEx1IJtJLFNx0JsWIZH3Z
2V522HoQU0FYGyZzmjcrZofdwHmMJHqvfTqVqW+WmGxixoWrztAIN0bJ4fQ8peMsTvtvfBzdFx/r
bVftJjqCUdagM+zx1YNjTpksJ53menj7ECYL7FB6PdsrNhDFCLP/jHdMH4V7gzgI1DUTGIHqYoHw
BYOPW9uLatf806wkYWfiAFevMwCh65YvMLqr8gjP3FpXPH4STGeEL0c9JlOp2VtttF2TAJNSHlBd
IY1FAbkZ+T98J4tiXPZ4vT635iIJhED52EHsgUChje4ezhACkiwNd53GWTvbZGRo3s6fNCopr+J3
aLZ7v/JS7hoNzbvA+OisFnfRoNQYREdy6tH7yyod+0nMDQg8+BFouenq+XfSDmetrnZ8gP3hYX4+
3jf+cEXGe87q299N37c2oz8kh/p8bL2CqWZhBTzv2fC6niHbtbGuceZIN5cIWDXzrviytzuJV5iJ
29Xl9IMVJgLVXU40YkVgSijRahfnSxKPKehtp3sZCDpTX26xGpUpz+GKli5gIBx5t/7aH000+crt
UrscEekJGSRQnxNcrdloGCYA5TSa7LrsLr40nre/UAD5Xd6SjzwPmKpydYu0U++fyjwV42myGXyZ
iCsAnI2v5nsZEbe9s8Hjr8OHwXl5AQSYHI1F/0aaKpwEIAS6HaC832qd6KKOJyBJLnVTFqYeO51r
/ng0kIq6Ak5ZDMJ54GrydFk+RNRq3/f9880/qkV0PKTSOC7EJRimza7pprBRNnecNriI7zOSzO0T
zmeNI7bzfCrU5y0M0/IfIqVDpm68A8HNCuS5pYndhq4M5Y8X7Mr6DCWpdKmFtGwhm96GD409DP9W
RdJ+2v13dkpc8w5c8hs+VmfT/kwDclSrUqV6mSy3BuZgVGmBWMyAIkbyga93tP1Qj3VjS+qzw8qe
Tq815Fvnpx3tns/F7MYPXb4jV0573G57l+jqwW+3AzTEDzQMarVoUw33wuiyMkLmpWYeNadGHqsA
LhF1IAUpNu6pN2kWrzhHo1qqveLmafGFaw4I83zQ+zF7umalOssOomuab78OsNVpFdqvKEkjwIFE
HuduvRegKtTPcHA2bMjTpgqHgVcsBqpHSlpkY6VTrDvVRyfYfvc9fhP1Bbwhy/vdMTi3F9UvOJyT
m2C3x93ZY32RfAjWdjjnyPw81emmBbpeBfoxbk7jVItovZOiOXmOqyuJjZ4rqckYO3OVKBUBFsQj
HaIWBq7aCklD6ZBtQIzOoQJvVgxwmrEEahqjwvrE/PNl8yN1JI9qGgGc6hs3Ets/udtvZRK4j3Wj
Vj1EN78W70RNifpVDBe72IXjC347D+TAi5xzVTM9lmqgRR05J1OckhJaILObCq4Zd9E663P3KLoh
gorMzclzmOdYyCEXmQUX7Z7O5cnaMb7tS5xn4rCzHlN1gihkB1GFq8sVC7McBxJIFcKcs2m12H7g
QRiMXuHmHClT7q6Jurxy1RlKexBNn8iiJfJKhlKXUlrijtp6BqZleLYnZ+ojFL1K9S7OxeXd/J51
7Wl1D7TWBkFXApNL2HNpYY8izNFm+WPIlFKKc7NZH1sNAwty2NBdbFprVvSFVYa0auN2ntdefmvY
bL37YSULa6NNmt/Vgfge3eBxT3ZPP97TGVgHlSzKlacWBpw/xBnJbKvESCi9gCqUV2AxWcUcSZxm
MX1e/49JtBhzSLd4UdG4BrvR0osxn61XOsCSeeivaD4IWqBbiWhBqAJRB+PutcCNHJbO+V1SHXkX
DnbmxUu4nYyuHu76v2+2zbPSB4HM59Ov2CaHd3WHZviy8TiHmktUiBvMCIapoXwbMJFN37Si9McJ
elqH7NLIaR9K8AvHP6eMhUrF7cFhIqnQyEqZpf3Tq6YDorOXBMJzcgPlqZfNQf0HEXqTOJK27k+w
6uMit5TOR31O6ZxJRZPTd5IV3I9Vm2RWMtPhWrnjOIRfKYpbDf+16YwWzNVu727gh6J4rPRP5h79
8BAZGhbZWH173Sx4cXRf1WZFzqCpeWOmSPrD0wn8xmo7mC8XT5Um8Hklj27o391dob2t5q3GizJH
pWvAcTi0LSX4Wwfqn+JMVrSOesp4TSDRor6th4DWW7Y9rWOVP4KVVmoZryLWcM0F5f7CUT2paPaf
fVrZz/PDPI2ZTgjI3mSUJdJb1JHb25IFrAdsWaK2p2WiEkl7OOFDs2JZXwcHEczf09/uNp/2cC+M
YF4BmcwbYiuCtgiJl2QClaD7M095oZ5FFMgtKDXgGyzROlnTUbVlHXKmGt/n5FhfPhF+PNAeLJfd
p/H9enStr5PQt9f8b0SpolmiQBAYwwGuEJM0p9rkSIgVPFBQ/MF2bdtQUEqIP4e1+7reVmf3vU+k
QiRDfSugeRsfTShpEBo80zF9vNYEVX8nVZj9ZuDdfey/dw8DVRerinMbtfoDPy4QJUnY3Z0P5pfG
6bSgJC2flg0UGhQk0S30iAkL7Ky3F8vF4gsXE7G2553J2RzlTtypluMQbtqUtDdIdnquCCRjfWW/
xZ6gXgeJju8Q16ahO8ve7q69Hw6vj7bDopykpbItBw3ALcMgirYbRyvmSLLZuZ2OtHASKkE70Sov
wRHR8jIQEqGJhD0QTYJaGE0jpxoXxD6+NLl0lyeq9VXG+pnbJEM7yMXuwIvx6AxzynFRN48zT3AR
TdvhSHaPY+vD5CSFdFkiEMO9j2Fnztin/+4c4nLFJB7giAjxEyFzdl9Fk59Q35QFQlzy1Ej8BnFP
185CXAwLQJ/9eK0+x/acyGO/ud/2O4u7m7R2Ni+Q/KkkYmZDW0SSIHJmaBkkakRLeqDrCWnpjep3
Oiul2F4/jOV8G6kxA2OGyMuACldAZcoTjBCMoEmYVdhBYflCbhIMj8YmRCBb8AEA1IwB4mQjJjq4
kcIDTrHtMtF2rWx8QnpROmlYU5kEkxLENxbtQIEUgnaQuYEOJ2INj0q2Spdu3kkTgwCLVqbE17mg
0z51lAcXdNjzx4TIsMO2zGMuWN7tG+NR+2FSWzdUF25LtsUaEYeMFvQylgWBnkANfmejd/O/K8Zf
5oHEBjONMq2WRTkNSyBTdqyA03sjsKYw6dxW7Nkgb5gzOlG35qzjBq7t5+8f/hMleFgGmgY5vhH6
RlKNP4JPnG4miQwurpgLcEd8P03J4is9OS85U1nRYZjBXFTaO2ajm0W73DA+Gz/IF0ZQCS4kR0nU
W2enkst01BzrW4qyS08vnxXwjT4jhtuor1aLTxtnHmcBYbqw8Fz/UKipGge50UpY1yhT46QKbhBK
063MSqhdomgqCU7geNisTGM2nMcS4HUzfYHISBEkELE+1/K2HF+1ezEtMUESJGABtZ7B5ko4s8Dp
9MJUQToI1pVIR542IA0jBknMS4Di2oa5YMq06iXFMgpCSmvw/E+vMa7ON40Q3NHmFx5DOZPH7jV/
BOlJCTfeNXhhdL1OW68pgIDV7ht0PQzzugZ3/7yyc4kLSBShIEXMrCeBPIirLtqDzHSy0fNq8GGx
H56XDM3vgxl0j4Ho69rhJzu2h6z91CftO00Cq66PtQPL0G6XrfV0xPR+TJ3ylGoTDjJqjDmPMmjs
Bn8/TX7/f5Sd63Yaudaub2gzBocCir84cWIn6WPW2p3+w+jO+hYnA7bBYLj673nnK4kyzk56jyjT
s1QqSWgedQazZgAuD8y4duMKKbS8zUVnsnrzOOGuMR5RGPzCFzdswF/Emt0FYyxFTBeqvoiQuDVt
yTSnxhN3SOhUrsTuh024ZGLV4WS8HMUJXZYR4mA6oBGdngWn8gCEKYFoZRDhA4aZp9zoFGsK3272
6v86DDlkjdbHExA3ZIOeGCvfxdLfX8Ml5gWzqpkCPlrXzz/YWh97JxujsBBpMJIJ5x5jdDmnFr+k
037dHbXa+8Xgk5aj0bawToFGRBZIpguOl8+xr4FHXpk6hUxGkoWOJfFeUsFQYSER9NHcCn/OlIJM
oUI2m6sNTnooFetU4eXUNDe9oVseerjxiXRbFxKA2NhqlpnBeRpcGiH3i43QqkS68WltyEGM6JKl
0CJEg9Dy3xePy1VmtHrd6Xa5Mr1d9bUJ5cJ29p6G68Xdcbv+KUkHhvO84JbmNRVACLqThj8mA62s
qJfTyDzakuZ10XkM0w1NO6q5LRI6O4UISUc0u5u6Rg8Qy8PmeaLjvgvXgxTGp5V55XbHF2Yo9FEd
T1MBhGanaQVZF0vDQgM1ex6LOmmIxe0tGGq5tDcxbu/S6iD72T/pm1x0J934PRYq1ZwVNKpHF42/
P/QfTuu79vBXWpmGRzPRpOBAQv/uqvWkBnfId2fA8IXnjcRJOTR9QzHB8UTQY6G9DfNWEFEiuikm
CcRoIiJIxIAIZ39eeDoNe+skVlre/hFLn89DdT47EOvKuAHBKziAeaVZERevCsz2070SCwgjCEUp
QUhwqOJgXNSy4moQkgQxS6I3DTGCfMQY0rjgQB7/caez271YWivCso2Lo9x61ajb5uGlLjt1e5Pn
9mSupX0iJuMEk8Xt5A6Ns9+tFxrLEBU5l3U0+g/vORuaE6Ltsw4n1VX/WF2b6InY0/Zfh+nsTz+l
rxtzDNvp4Q/SiwU4b7IOMzf6+XHzM6JK4DNPMYCzksd+r/Wjuy9wCwsTzSc2YcDXnAGjmPi2aIws
LOXAIpikBbGnlXwsy61ZAIi4Ip0lEh6o7hFbcQ2yjkMmhHGmuDGkJLN+NdR6HnIJC7l6fDP53amI
IiDzPt6XtORBTKOfJLXhqVs+UclZkzQOLyJaySKzZipH5nFGp2pqHzuRpSovlrGQW3xInZ7erO60
NcpVnbLXjQc3C1Ek2PZxLOJmDDUZLUpj5VYDL8rNuO2LLYvG/1FniElyNEPRtW5a01sEQoIgWZD6
AgESMCNA+AikN2Lp4D+wLByWC5O/NOijutdjnKzudiruoLwQglZvslts123mTXGUYU9KMVOXzhmM
SQxcCeeaf8HjBGLSUkMkxJAvJC2hCqOP78/43pk2EV7xSDDng0gTNqA4XKs4iAaWXqBFQQvcmipS
HTnSefk0EgKnW0IanfqMwsIWGuByXzFISFqtt3vWXQZ3u8n6an33l0aWyJJyCcSnE8tibQ0lT5++
pjq4HOB2f/iDL+zFSFbRI5OH8dPy8U27FxfH+KcoTQ76jEbtf073Nbgfq/ztlmZInaMDRZVL8O/g
0Qgw5DRA3uIX/bXM3eJq/NSmXCRebuysUCK2VVjCecAiFEnl0SFyVMps4BETWB5IDMF2XrhlJcsz
n1i6CixfOYfpIa8lZCvELXFOSE4ghtV8zK2bxpEmEMOTT6NEmHi2EUqClefIYFJZGCa09YLtbY/7
a10v4TJcWClGiJ3yi6J44QK9qsI+y37V+S9yXRwYZJjHR9Zglfrw0aK/m6k0UKsGsnCBPPItkJii
JYTk9Rbul0o1xH53/ZToM6IarBbo9oFLhhGix+nghiSUDfTP5oqj9LP94/mcJlAgT2+kdnKyUyvF
d84ayOP3PdrOQHrlQu+w0Y99lzXDgiM00IXx7dWPx+Gu3fu1DeHsVvk+TusPZB4ktAgOF7/Jblce
Osx/eVE0CTgBeSqwIEQiakoQ67jPh5YhahZgaZNweo0UHLEyLrkLJ1iP4Qqvf2ahtsaP8jCNh04w
lAoxboKTleXS0TzJ5eJ9OXVXliT7Xzo2AY6woSrmqogNCAJDqP7YhKCRlic41PwUThrcRbSO7IN7
PMGY/kLgQnwT2ywQZ2XYGwvbY95wCn0QF3GZ9cIq8ZX5DrZgMAKPUUdEmU0gE9eAhUX4Psew6fqb
HMPWe3YNDAftOMqzMUdw6j13ntvV5u6nxDEQvn4e3Gzag4/i/v76HbWgfNcKlqJGhqQEMUsZSgOf
Br/xxz4XiE2MtT3qXaq5P7hRb2q/W+qQCfIl8MtP9eItfyb376pjLOXpTdZxr7zT0BkfRF1ITUuQ
0laRSmaWzuxLDWFKYqmVkcKy+RASjYKoQDJT6vETVy0zuMM3+nmzxVqLiPwDnY8hGU4fYq8LOUaX
g7/OvP7redV+f9q9tUhg3NqTaIo0Pm77qb7hY7d/kworDansve3MTUrLqaww1DQeCNmCECRmg2p8
PN1axgzDDlvK8OwaAstr0UPjNpf2PdvuIpaWOT8iU0UEDzMs+V6zflSEKpCXq6Nq8otY5MRSJ0XF
nFCuRloeNb2P9VC8c1Uvr/nQfnxK07izOCTafdAfE2gVlwlCUYItllnkla3UZL39dM2fQ6d/S/6Z
IpSTieKq8tSuwvWIIyyk0CnHgVwZCQPy20DIDcT8Cx5rnPic98ASyFZ56qo6UgNT9YJs4CW4nYBK
4A2DispzLGqqmPAkkubmsUEUhsJpE1XC5+KLhjwBiRASU3HitDwPR77Fx5l3D29XLOSbqB+sjJVX
lAv0F/Uxn37OM8UTyjvFNDUz1swKGlKhaYFGULz6MpauON46GSVt5yoPTU96Y4KT9Ibj+7ZOvl+y
mJzPnZugOkW4RofZ13rHbTbRw1KU72faDFdf687TH8TwFddzr7f63GYhvqU6vLSHBERno955bwRo
HOVutU+MXZE4l6pYDQ0tlk9AbCCckkdbAx6NAMGraqfL48GABPseQCxGGftCy5PaBgOER3A8O0bh
p7P+x171R+dxfs2vODxOvmjwc3t4ZMVjfffp7um6QhvXneiJJq90yiUq/F56IDJ3BP3agLiY8jLD
2aNKxBc8z4sSHWgAe01pQRWVdrP5s9lf7a/DX40b1jVGKo/OIAESmcdxe9jXOYNIhnj0v9t/88cP
INPTk9bOgxXIV7y29LCulFfGQUKUnbaaTvyoKSpROwaas5wUweENAbY1c4AnxLecusHEYZx9tji9
Gf0Gm5HCfniwXPIQ+IX+kXR8+n3uHurryDOi3IxAHg2XT+tfau6L98vyBoQAebcrttsGc6Q1wKY9
JDcHGNHN9bgDhDXn0N7wtxhFmcb5V8wv9g5L56pBV5DCkiA6R4YS3UMw91ESiBwWrbhuDjCZFyn6
ojKqQt70RbnyYt602DqSnV0jeeSI1xALqCqyTGXFJnz4Weu1Dr9q6LF+RIP0Fp915UXF7d7HTetm
AAu09m+m/cVau5ZKs7LEhl/BI9CN5yYmRzVhMGha9u1p2j8fj8s7rVdTme6K2O8OnPV8MdZcfqnb
WRBbY/efr9woWtdBmRTo5xPGgZSIANDdEQrROm7+yPkjl7hCY8Le/af7x/9Mj6uF5iEgi/Pxj0B7
wwP11Y69Gqabf+JyxKBt/Hb/XmAWSFDKAPIl5QM5Dq/1N6jjXEH/KmCvfvsoLqNGbglVjR+oP9FJ
MSz8ZAIa4mE+/N1mo2gcRhvTDuvYycnrNAi+aPd/O7HapmRHIc4LxLmIZbILa18OVkjcysUVOqmG
CFyqU2v9C3/46vv+6+ubQ7ptzpdhFL/NZv523bkcxF8PV71Z5/HYj6kTODJVnkrIx5M3Fw5FMfFW
VtY21k1FQ6FKwK2d5Ct5w3KxiGfzPVz239/1/2XVA0Tp6Fh1pywG2OZSkOnGvL1Ut5nFKbiDv615
YJN97wOQhYTSWZFQqR6Pv/V78yvsFdHq3mjM0NudY6SgGLV4gkEI8FmMNDf5TZ1xFAPM11QPtk93
q8F48XhI2gp+O6upxOnBSombyvmKFx3hYYfJsnCk16xpNZnhq13/8Xa3ffzJrAIfgADX06erHzBB
53LMGSZgQzTzZxy50Rn0L88LWDzO6+Vjf1BlJqAOUNIQnsgdA+J4Mr3FKuG5mSEwNSD2rsAdzqwA
hU1n05zHZR0uExgBCingLyVfJubQ8kN4SnmpAJugruykYKc16R8GG9xanUfT0coCkhQE3AGRBwGy
uNYInzgyNMmLiR9Lb6Em4trUCpbnQqFCO5GK7ViHK78y5X5EtcuuZ1BN+9a59wopHl5s3dsPNqtd
tTxV5y4lsorgAqGFYW8+e3+3Fc0gGFQxNHmIzNM/hXbJLcY59t4M6GWxNKFEq8bwn0UULyB7VfZq
Q+Q0bJ4c2tjGG9vBY3za0nUB061OUIsXUMXQBCvQREJ1I36ONIKGB9HabAjFA5AAcRLsXnOaPlYH
OiTqFQ0ciOmWIFdCke77xOr26otxAhGLyyi7Oi+Fw6RieWhjnGCxfxpNWoddxSxKX7d3EKCFqUXB
fiSGADGar1C9uC4kIBnx7rbzoRNn2dSbLJ71LbsKHQGlLa9AaGncCD1q3rr743izBW9BRHj6y3mL
DExATJHWpMv1HOfpOl3hkRfpprObza987wDLgAAXrQ+j6BOBi0/yEWPR67EatwNKcufn70huXaFN
QErRmAEmHzotm2Gt+8LRCeh4sxkIPYQ2lwydLx4rrAbiAwdQA+Yqzy4mrlp/zb0qyo1NcYO/9Yec
UUQ+6gc8Dz+bcYF2ysicPA2dOUwsnw6GlbUoDAtj4hckqLV0cheCO+HjhJQYrezZr+c/n3f/UVm+
cVA++Z4jZ3TB+CQwsxNfhsm46lPGn6hm2OLekTxSNVP/SEI6nE7zDRHB9tQYmm5/OIz1Bg0RedzP
6/Z02+3FobR33Y9/WDrE/6HRLBfB8JhHWJbfYJhWF/Bgrj88b97x4A9gZhDzNpD4WGFfhihstDTX
sb6+q2/hNXFcjCrELdSFmUHEAdlcIT/gkhNGTjw4wAMpEIaqt3lHoWTtoQZ1vXCHNPZE+arF2+lc
KF84AoQZFz4AUV3zgdi0uZZXQAJsP4HfDExKhAayYyb1we21TSWQyolBlzKcSM7+uVQLXINPKiwC
BetdzP7zw1gz0KgPv4mXtXciWGe4iWIrFJ+6ZXKvstlO4ElmY6SBR7ccpUqNUJSfD+whsqyThBzd
0ECEXHiMptD9DB2ZdCFjSPWVJ635vbS4hhebv5xCSvvSCodDnORPVAlOwSNFOmn0nQOku9D8817/
SCyh92FoTPPp7jOfw5hInAUIZD8LY2J5Aw5Hi7fHwaf2/7UfIcnOvVUj9FZNZ0gLYgkwjH2ljalQ
czdlgqj6TJZqPM0hUL9QrcL2g5TmACHU7bxS3e8mh+F4uNmPWammkUKzCulAlofDtb4+9NNudZrD
7yU5ondjATvkSjwSkaZngUqMkD2w/c8okGBtb2SrVaf2HohGe4sHfEJouPJpcsKunnStBxhwpKfL
kbjlnBk5+UK7bCpkN/bzh79H7bhchXZzC5XWAtEv5Yp3DcU75PEUWLVuY7a8AZc20E/Nzi3IYPdm
/i/Hqcq8mecd4TZU9FS0WZHASyMFYvWI5DvXHuhfDpJvR2OChuROUsNMYDSIC1SG4ZyRT5yscHh/
GGhGmrtRYYvBTffpzdO/lIRObrtbfdjecZHYdsRZVKzanw1/84Cof5QlUR9jrams7hGVCBZhPjvr
qcaua4wEfU0dLaKgTIG2uMTEeRxLBjM4gVdaJnsZFEfpD1eD7nUp3z+JN/xUV2Az7ZzSyiLFZa2i
Rvmis4e27AFPDkT0BsUxMfcFVOH8IMg363AUi845KiX5x9bzwQ1ivRlc3ai48C4MI5N0npzz3D4i
JFNNlxrCif6xhSX5yWnAwlF2AdSKmYqqdnab/RNigJhRNj3FD9jX14wB0ZZ0a/UbfPOA/Js4GdKl
ApsIBTkGhPpRD+B58phYu86qHQl5TyC2Yqqim9wgpzg7KgsO48N7sUtRED9a6xlH/aHrDPezfrp9
GZWt2Odd3NmkIZPe7t3dPM0Ubdqd/+LaLo6c1oAY70ezn5vZ8LGVqpb7aty6uj2Ouleb+9vjfvd2
epqN028TLfbvtG+JH+P+AlBjeESdHS4qmkbCXGXSULn364EWFjsKRPVl4iy7XaVC4Q1p2TEp7Xil
faGcWTH8n1X7mnGvdCSV/TvSaYQvilQBZ/9OmUc/pThwfKEKlI4mG0vXd9pv62rpGCztaFWXN1ah
0/EFh3qSKn4kAYKa7G4GIB7t4SPXTzja7RKd3fOIxXLHaRqb2c+l3c6vKNkNBEIYzmPjj+sDLO3C
j2H12vj4oWrd/6SBQH4LYVMtPm+2sbmbaprbKGXKUiY/AF1lXrvKs+c3re1yPJ2xYSlYk2i/YSJ3
9mYyfjo17uyKX3L6c1nVn7R8Xm2xVYtQaX9E41KgNizpF7zcrqyYZnuHQaa5zW9mPJtiYjDF+8E1
8wrkaNKyp9Y5mIB8GD0B/b48GOuBI1WmtRy/daVKXd4Pj+JTcUVUxJ47OKWpXsEfpYVdKaDr5Zlc
ue2YsfMBXdh7nrcz5q7kEpDWEEPn+06zEKtI8aLzT8Vl0XUkM3hZlpq6bda/Xp/HYU1GJyztDuJA
W5geJsPmuJZK0tg6bzwoSwug7szQHtijMLMFzA0Cl5f8QPiQEGPEjZV4pCNjQ16Du0qGXqQDTjXi
y5KPc3Pt4KW4ZJYaE6gXMEt3Y8xfZHPDqQ3dgrmfpoab9D82pLzZsuAchhFZU27a7uFBaWdVoGnP
IxkSQKAkNXKCgjgB0OnLV4opWiTqZq6GmZ0huYH/nx6L8Bbz7X2sUMPUYf1iXAjbiPMDJLXZzTeM
RFauw+lPk6kQ6/vDJhy9+I0+4aDNLVwcyMjd7pd35q2nu/v2YdTpRY+nsDKIQ9NzS24bnvBz6WWF
V8+PCPcN3430OBvYXnc5oruC2Xe3RVspebBxPtv+MNTp6mrsMT+11b8d6Vj0NKRlriUe1jJs8qFx
XpkJgcRAeNaLwZDmPEgJYnhek0kTF+WSeclUBpofoDVIEzaJy6vv06NqX15IzDBWrxYpOPKGO4lH
GuZq9NH3i1n/cXI3YslA2RHzUO3HsfQDlVMIQ5uDQxIigY4HIUADIH0HoJ1rd0YNU/+TtY30WTqf
MfdD5mbzlmkiRUIPhOXeviOJj+0dZTyDjnOsc3ndk5KujGUvB+ZsXDV1o0sH2hVzVV1DIBVOAuFO
PK8r9tacrpw61Z7+QtyeLn81XxzLqwPGX+s5M69lxoPXcpcZ9VeYD5w3+ThEGPBLvV1qRK/88nTB
i3+6a+p6qHk4U5QKq4LrN0/1m8FJ56S5ghqooBizP6/BCRVXg8Lw8ozD5U33dbgaBRqxYwrP86j1
YqhnK2zYuqgBczn6tXoIXQ93WwKKEBQErgc3RAPfP27Hi3nHc5Y8w+qs6Gdi92FMmbYF93cP4/32
QzRR9IW06oGBv+WAIawYOwCWxuSH+xf7lX+xnP4Y4kk/OHv6driRbXJUeRZyfloS8vC5VXftxnQp
bpbZ/Lql3pgK8TX3PNAeBZ67RM2GerFQghdk7eAWa0I3UdETySbZaKUpC5IMj59psmYo9sAqA3gR
bAZQHFw6G8bFUN4+FCxzX5s5B/ppSlU/H/P71L9xZWTLXuyVwVePM1VLLagCONbHSCnfigsZP36W
HcyWnFJLU1CEy2tCT9ME42TTnDxqV33IbGIpkGJ1uoybwSUWyE//lZtgeQajWt9Xl51vqctBl41p
XbaZD7jK41JdVrvH3qTfQt0xBf540/+Zv2gfQ4QXGbX+AbH8Ghato1MCecjzNGHHYGgWemmC5szL
IcaJ6z0GkHvLMKDZ0kiTJSW+NOu03stu0eQXwXSAAsQXOoAUnNYGLx6c6F1m/2lTXhcockQ/qiB6
3MfIpl/Q/CChvvlLExXoSfbv06Y7eD191m0P25zfxlYD3TJwsblz+Pzcbz8+18wkwXomimnBcUSt
pTbRVNPnX2G1GIlTr5MaJrPHy/b27k7GQwbuxPhJwyVpn1o6pNKBUcfNYvgxVk6S1uO1QOLPCWJl
IhYG0j6MJ08f+YuGqv/SWBPkj+kWbqrwXV40TSlNk/SqTF6BR5Ye7AXRIHTwDhkTQIVwXojYZgX3
hGLkgaLSSKwtQrELZihSFE0HLm6KUZE0xhKK0szFKAgIEIYxRwHrGUMy6aZtHqVSQk3qEynuALIn
DN2ko5qIRZ2jfMlHTta0hZ3x2mQsgHOmuxfd38a8C7zMB7n75aeiNoyE5gBFZ8G55l91RPiBFLp/
eKcTPCkg1wvTRoQNnOxBLp0kzp8CC2K5IAbEOHDDubEux7Fah8MXNEMTvvgi9w2islKMyAxZGCIV
IGjMEmOJAibk+TM90+qh9UWGM3b32I0EVyLPDKGLHWJ7T1l8AotjCOAw4PcFjjPwX/nyeI+ck8jJ
1L1Bxf6el75jb9arZqdlbyvna7sf3HhY27qwrLKPDqtkKmtGu4tA2BwWJoADPx26ae4CduVZTPun
35ZPeLTGPNL/7312wvLW+Thb46fqo44pdEA8iLXgSB5jbgRRoQNBvvLuuBmNLElkmDeuNsRKohPq
2BLThMs1X8dMObwGgwERnPvOu3HTnYJHxCbwv6RqNErDPuJDhVrrDL3yAYZygLVB6hXdmmDD0tWU
bt48terU6SBf8yUuxE+n9dvqejpgP1csvCxsU3049m/MOMAwpZ/NOO0/fVaT2bBwn5K8MvXwLIzV
DLjmPH6fw/qVzGlz+0aXZSyc14PB1XGc/TgavdE7WfcG+93+NNrqDDFrdCABGsNmEAqEYARIaMyZ
8EZaM0+0gxQmBIHmTcgjHAHhyyyZNmfp+zyNFMx3GHD+Ph8/aOd5pakTntp7bhfQ1Mtw/jOamxgb
g6p795kUyhoXPvVHeKJiwGrISH2cjLBlThaMBoy7CnK3oPkTtXq0+UudCx+BGHLWMUo6V9Z9YyA1
MfuTEETruJY4gtseS77pV0/v+7fUt2S02Tz/ymIwinKPyo3NowNJQYDkBjz+++FZnT+eCAgVkCpQ
Tv3XpjWPKwxJj2IANn8O5REDNCKviGwcyIMMmlmSNC1RB3ONmgaSpHzJN4YmoB6ZFVA2/27/l0rF
Pj+XYIvqQoDx0pm4HYhw8UbOG3nUcrav6A2En2BE/YrlV/UIZW6iGwZiQ2tkX63e9Qf8zIhGOYDI
KDUQm6mmhbLmIB6tQMimET3AUzE3PDLHV93piDU0RdMUogoe51d3Ww5sihEyPvPHwBLau/5Nmjbw
+9dJ1NmxjtrunmE09vtGzWPjUfgPcb0xs7msC+VnNwONpIbwxEtMN/EpDSYYhll2mMdShAvS6Dfv
rTD9c8FdNRBiHPjF21312/Ni93647rzT/c3+zLB8qcd8ch3tShYlAYe+LNY/VRpPXGTfJjYOO5HL
QSsvpziWQYz58O/B+vmvUgMQHZ02PfZup2vu08veREHIiYq2N/2b6fHw96HqjrVLUid96Nfmk5fB
yUkJWaRojAf95v5/2pv22+WBDnHYBZaR/ceYyU0aI1BckyNx3sfoXX973buazltf7HrM33cX7Bdd
RcfPQ5RloFLHeulcbXR7MgHqginEgPLyXW8xO5sCWw40FkjTDkiHRSffCVJHjVyUNA9ujd7sNloh
qVP9+INiMMRHsdbZ7zgZPJZHAMlPzjprsV1WMT6n5eaX3hO7pnLWICWQ6Xpd3fJ83nKM6pB/Hd1i
/0ygrFuGIE2cj9ebqzVnHYO5cNeVx39i8Dq9y7s+ONCqzdFVnEvNpR99lvG+dKlas+20fVyNOh9S
v4Ti/l+ak3iUlFQo6vondhtYZVmDgSfdFQZBy1WW/diFXK9x1P6yfMbMtXsNEcUnRWtJZF9OaydV
xZmDy557DUWD6fwOmLhI9Hls5GF4HA9+R8Itsl5dVRwcWFzMvRnXxxfKi0iPg7Se5j9DIBjSdMFN
1spzRwlqHKlJwTVnIYv1sssCrkNNg0lB2O6kReIi5+IphhAyT5I/jQ3kXR5y5On7Hg173V96NLUI
XPWHOkd0xG2UtcZjGx7NkE3w3e1T1fmg+VJIaNMIQig2zaQ1xGKZsIbFxvIo+waZTPE8ouBkJn7a
700anrUiu3f/fjYZylBjts6H3tTM/5GoHnh1AJq6cf4uONr5Wzo6tFYyUaG4IKeDiBp6DMQKTMjd
erzcPOl8FlSV9FTcDcQb6xs00Wx+e3frJ508CBVHs/f3aUKLjg5JoIm5ofBE6KfTvUeIQoBJY54I
Okf36uXllkrw57njpIELZVzYhO8IlvUfcMCrE+rEAfWI5XCcUDeg63Qh4otqu+v2lqN2PoQSpeQA
pUG0TGX1O7Q3WSXfEaAryLTq6zykQmRwk/rFOLBomUS86W4QnWQ4Ox3JB2FJTRzuLSvsRZikK8GC
bbck+vZ8RRzQcRqlJXFaQilbdne13cgIF34ASQYwDzyZK4iE/A7QEyRNo8bKhJhrVl/Fx6Xl5fat
ITd1968k2THxZUOR5RlJ5ye0fmktzisfEXzTEmkj9Q8oGqvpG70UyTRXlHIocLtiMXD78sbux7vj
dNk7rpDp3EuBfJCSMuWRPsibtuNpCPXse67/wwmDfkp7UQ/r4bh6SPd8zNpv1r+H8LLgKZwoHpoE
NflMVg+9BGFNMOncClckDbNkamQfEgIklYyszicaN6T5gUbyqDAySoREcv12dEsPkUSILuLl3qLF
0V1JdyslShEkfPtPcT1OnG3HM41vQvCZBUzH+YL9E8JcnmclutSIGgf1tusBDtGlpPXmw+nx7nj4
oJPukBTrWhDqALSMGfIIbcBNKkcSQzz04dESB8wLxyx2565B0Cl5/OAOEIgDxLqa2RCtMJ3QUVIW
y4BACGklWDGRTaE5vR21dNANjW74UL8fPM31bDJZaMDRjERq2L5QBBqZImdFZ7rEBvLhXkL0D5ue
A6te27kakeAG+zb/+pdjQ4unTudYb6tnnY48Wb1jS1n0AaN3HqAQoCBu5dLopcUTEutYPc9llyUT
A1XXPa8odv9bvT/U6VZ7tE0pUvMxkI9NVSBpUu7ZX1K/2DZWGlViGtN/pErLIkVxaEmmkLiJ+JEY
IymT3v0vioohpNDJPPkrI5E4Vji6gyQF7cHY6B3pW41g+TeARK1i7T4WnI9LSAqC9auhKS7qp8TP
n7Uil9fusqZqhskHv7vmlFr+Olt/XjIHkYbnB8ckWcKzGaCSxGQFBCMTkVY02QgUUwCjwsdN1WOc
+JRJ7hnqh8cYnSCVDwjioN8YvxTE/gmISvGJPc3aq+Wi6qp97n0KsUiiemQpXQSIKZVi4vfqu+jp
M6SRy1fyl22vGuFmzUNTN8UbCadFNMn6hd4dqCHNYC8YSBs4IMEgqFwCOBD5Bp53ISPTBIQdyXZQ
TLaPSLNVr/R1Xslm3E5SdHVQhsuzf0Q6K2NDskC9J70RWZOg5EuaEojMczvRoaKeJLVVAElZ/EmF
eLKXyK/nd0MOUcsDAAE9NyBvItgL0ijNmatAi00TpzFSAMeQHmjeMgIk/wJpwsJ5tDpN69J1fuPh
yFQZ/4lvBtKYIFp9yANZmChA61oQW0G3q39vj3WvhSL6xUERLTXEHWkc7GozB8Q7mD7FJBMYzyii
fBSHewGxnDJby205imN6/xUCOHvnXUb6bVsTFQ+fbWcdCUQNhyoURNG+toA2ebwlBLOQUzonKKYc
bEQgJcWWYMYge5Bd53o032mRp4vWUKaYJTlk7pMF/+irBjKdLd4/3X3SPArRcB8EfDn/HPMcZigV
3fDuqQ9855AWg5IO+eCFOwsgUCoWvZkxoCqIaVtdt/tpCeXFZtB0IHY65P6lDJElgV8BpDJGgOmE
IzeHIaTlxQ8czjgt7cLhrHXlAOecV+zzvDzHftHazVvP/c3zB4iGz2l6lhkXUxhoU2obx6MsYO46
gIcjI+0IiqlDe2EfkTSpsTwOAO4YyyO4JVRCmE5Vyf4QijPlRKqUE9q4KNamTla2WdLTd1LCmFq+
deGGDYvJeyUJVV6g6pE1hTWEYbqf2vqGKAhOMGIN4RgNsyHQRBUph5eKrMOL4OIBCXfoVLGTp92C
CWBHMYHOLjo9RQ90+yUxckmfpYmEZhjzcGEbsxCQsiid74AUbZzSwF2sS+ZzENIrxMCGFE3wIUxH
X4ec4Qrw7/Nd9Ewv2Y7txO1B1WMJX/XqEpRFe/pUH3uHDwg4aguVAoT5ivulk3jNfYXXeA0ONUuM
8TQ0YYsKYUHEEmFFMZ8gEBYbAQI0VVH4RNqUGEI4XpmiQAW6Msi2AzLdFGu3KdBtCnSg7QptRKFQ
MYU8IATrtIJYkX+/fUeXZ9erv9KrBqOaY3gZI7ps3+H2bs/e/c7hg9YFbDtS4WrmPOOFINOahrSm
5doIbSpXNU++pIlLYhe7q9HmXheKuIFLM5c2Tg0cdljeCeOtzNRnT0UNnMekMYwHThk8jGQYLT9w
LAiPMC0IjwRwoE7Ko2F5KDBxf44knqZOLR/Iuvthrblxc7Wh9SgN/09Uaff1gCsLRbhVtzfoMdzK
De8Xt0bsl9P+YHb/wNY/xJfmpRQgLQ8kwM1maHCaN04/4q+jjRRIcyv+m2e/WYvC500EZrZKI9Jk
MNwyHpN7EXnIJvmleSraOVGiPs2J44R+5wXkPH7pxpAfHsHtoae1dYqK85LCrRUDhQQClXeIIkli
WVwU9iGvpW3WWgWQj+qbR4YcZYGNuLQExAIbow9FZPNYhFms6QnDUqg/w6ITk1Nguw5jmXUKtBhL
eg9X/03MlQ53Rs6bfKY0Vp8BYS4egdmfhfxEMMIP3Nr3gi+UCWst0sI08osZ86JFVEDDEeeRHDkx
gHMDVFiMVgkJZWPXUByevUMSEyjGH5KsxIBY/Xxf37BD97KT3uswZtUdca4rZ92xUfflYPTiULdW
x+fplAm0fNYbfP5yBt3sb4a3EKB4YrDZcUAkwCF8gQCwKwrJKys0+QALERX71cy0ZuAzNMOpE/fV
vSd0Ecul4ixgjSwyHhUzcsEyAdA38bewjZWRddBZPe3ebm9iMIsoeCZmQeGoiIKTiE0r9m1lRcXw
GE0nP4psmWUghilk8gCHN/u9TuqDdsDv06gX57W8MLpY3K5Or6yZNGAtxMXJucPTbN3bDZ8PMVyM
LbBRgBKiFHcP7/NN7bYHxSpAEZ3vjH9L1Jlww3pcdZ+vDnczHXvr1Dqpqq/NoDwWM8In+vAxRs7A
TG3T2TRv3y3ux7opnkcSEHj7NH9++zDZfEo3yPuV0/tbQ/sOO25yPHW70rv2XtN51aQnCripu6dL
j6Jk9tLz1LhMdXh7mF5ZVVqRpTXBeKRS5MGHif80pSc7qxecP/GgQ6UodF2v39HEEJL3aRKOh/N0
HOldXSMJsg25NAG/kA2Yt1opclj1b0nNq+Nys7566t5uHw4/Vc8xiE8xJQ8Q4yQFMXRT8ZjbTGmo
vgrQhN4C9zrdFhYO1JabkYtEgVhTb/5n8y+wPPgYVkHHzKGFpbbDoWJFH0cdsx8Xe4/gIRS8rZ4q
jT06oIo16e++MkuXnIR3SSAP28N4UzMfFf1v3hbEeL2IIWYeCEVSwZHJw3w8/UV3JPONxVeKn2V2
vNYpD7kOfg2s7mPvGWmr1TJOzoqOnHNWhpEtrzkQJgTduZZokhAjuUeyeWBW0a5POlavPWC/9Jfp
zXSCaY3Si8miZo6Jc4VoDkcAHVzS8k6Ln0lIkYZNhJTss8m7oHhfPsVbXVVX80HN9cO7q/vB0/8M
N+wpOc1fnh887fVut8t9WnZIBpRKAWRjpHu/nY0H/Pz9Nm4EoRF5QTonrbqDq+Vum57ONQZDMzos
p9UHNVC5eZJmwrytH1r/Tjox93yQk1aL+0TTrlD6H8iLRej7upBjrF7bKy52YoEvh1tVbdZgv7RX
rXq4qfuohA9ILGLlMQ1JY8Nd4xH5ADbFyDIEDJ1hKTJMsoS0WC80IeJhcWoiuEZ2cSRTue8Zi1+S
QH1hinOz+lsTaZYvQ9I6ARA8eUXmK0MoCKEKo5hiQGLKTjeIU6gEkoY8ZLGiMwOCobIbAiLShB/R
hETGti+/JJUT8kiw3rMlC2/oByR8PVeGOauqqt/naKpBpxMnVzXmv3v1YL6sHh9OqQ9pyjGqVZRh
QUxCFjdYsQIvlm1hqjTei6InfO48ate8yfeCXk0H+eymmigehCykwcUAT0oAjWCJQVJNlCzRfjJl
wAnGDYv+YdUVa69i4c2L4aw8FCti4QymVTY0vgXLhACHFiaNiUI8DA/8AUmGF1vAWLfLdXkV/SBW
nXQ67AN7KVXD/vS5s5l0j7HmRKuD3tkUNqZpMorMFPkKyTl364tQEW8bVXO4CCSJMRxiNndfT+PO
6GyhzlSi17+up+ONJlYggOGyFdPKTRKBJyMVB7mcS/L4FYWYBYAO6sdkISbGeTcLcYxFEsgr84Bj
XghpUB+OMPVZcLe54Qmda6Vq5QsLOFhQNRSEZHrIQeozuhCWuQRvWgf1D2D7IqQFhw5Eng+YCltm
4wWkiCT/cl2dueU/eiJwSilIPBWzfrASAcnWHPlidFYPLvxbHaDvs9vrSVlxW5+LnVjb1h2MLnfQ
9DazVau1Ghw/bOlz2A3k98JVF4JPjDUAVDbPwWHmORB1LmLAo3Q05O9F79j6AMqDuB8brk+ogRek
L3sVopt69n6K1Ju2BUJYmtx0NnkLKXiVRoo99GxJTgIOZYK4hb6O59GELvF+BC72Px69+8baMrU8
J5W1uYKD85g6Fz2J3nL/tD621scPSy57lCTnkWPhjHx454kfeE4ePHrXze+2B0+uenxk3exX4L3r
+5XOnybCOiCNRGUdQPv7Lsw8EGKCvBZNx6cxhfH0V8vmebnk7r/DYzpFFHJtNQBhRYHWnnLMwK+a
45l0xg+cEJaniSy4eU+aFTcfGzE8tj6t9od0PKRpDCRcjmbF6qQ0EgD9EkUlyyI9x7Ek6YuOo6Qv
9+4RQwiMDP5ArL6lxEesPxmyEIWjXi43P+337fV8PUSJ61o9US+dEyBZednP4CWRJnMxqiDfFCnp
7bCvkEjyFANV4CAmGgoUJO2QTFQLx8gaVH2Gye9c0cNjOVkNnOa2XIGIgI+fCyWQJSLzvh6e8tJV
YqXvaG531UEsWEnObE5DA8puevItXBprvWXnbvywUXNAje83/6t97WFEUWYs/2F4nDPPLtb19fZ3
++nTbMhJGTEqTiG0szb52pbSvvTdgcQiHCAEI1CiiEtBzutKaPWQnjwVkv+KFNm0ud2D74Wi2yGL
Qqi4cDx5otmRkTQxT3PrOTohiQZf/BdImP4yXW/SeRBQihjTxSqPRyNBm2TlykgYrZ9cUI91vfRC
LQoQz4T4R+to26/W0aLrtPCn2+eWbmhy4dMsevPTw6KNOGgWkqF0dxjyyFZ2Z+IvdJG8NDbciTRs
SCju5n519Yy5D5OTOtxQhaH1+1YaNUUEGGmwLCRihOdhMmhnELG0t6kAnHbX8i7tY9KaFgnLQJEE
kO2SnBu9YohAcNtzEjJfYnCIsUSkyffkUTZGKmlt+QKFHIF7pgjZgCKGPxCKb40vMouBmdfgesWk
xkvPcr3cLZ8m3QdsfXMBVm59tbq01FkbtbiXJKQBChhBIEDQQudEeYCEV35rBAiFvMQHCIE8vC2t
1fAFTCZimms0WJ0BJSALAxsmGfQQxWJWhJjkFLKUDolJRGOfgVVYGYBMrsHyo066JmA3dLgPtDHN
GBFe3SY/obUbfJSpiLFGI/dX/e61dJmHGjMUdWJOT4cJ84DYFOH5AcHar2agep0hhBqMWJs86FaX
9272Jmza2Z5wESQ2nMSnO0Vo+QalQJskU9tPfl92p9JhhWrpwAI7Ah4Elp+WSWLcVCnLeNg+UySH
Fl+yNUCk+MKAMKPA41YVG0fd/EAIhFyYFPSaoYEe81oa5MJKC8S0AEFqsDOWHUgjW1J2XeZemJo/
pEQ3GRWpAVk//Gtd/V6MCoiJYiVm+ANqhEN2MfTLJoCqN+TetH5vdHkVTavTn62q3uoU1KDVKcXK
CoRHmtvUoOn9KMUVZMBIaHjXsUSh3SCGX/NowkAG4XEQpO28HWjB58+7ejxsx1aesqQsZmNFlFgR
DqT5ZVECnimTV9RAgUIQGn5Sza6elh/Pl9RCEqu2RKSv7SdZfsuKqWbllpY/QbkiLiYSj/fP4/up
ljGacsgOuGERHBL/f5ApTPsrMg3rqluNBt1uP45BbQxpPC4W08fBcH/KI/S0uslkhFYPNUcVLEpG
HoZvBr8SYcMDIazhDMsjyKshK6iXN31z7Pbz5pftAyfcrd53Wle9++SuFZW3nl/3Oxyi8dVOG9Jk
KUsKLtScOYWSKY06u3Ag8wdAITHmbKiipRpzXxucrLNXAgqDuKyzRIerEtIM0MfWrgHPy19hBgJ8
BLRmhQlACOYGEN1+gOzyDNRREXI6QiGaOwpfgBBgJ7MgiANfFsQ4HxIDjvWcPnHp2z6W0ZrVnF8z
b8eY4dqd+lNasG4DzEcOKj4GSMWNHPh2wZfEwgUyuhzS+w/G2UYXB8DLHeW2MxYHcZdst+Ymq5eW
t7XlxtHOrH6O7sDz7t2+IxGAuLijEBokeBLm8xMRcEE6bBXMzGDqG2/ygDaeHFZfk7qIqT1ILqrH
+g0dRwmVeQCK4lOWM8SaDrTFOfiWa+g9HfwtGCMpIOzSK+QqiGmFGgFxMBuoY2Ye0NhKDHwInneD
hBkVFXJXbIE3JvUdE3a8oLP9I8X9avEzrd/HevY487g95Hzwi9Yf9fdPs9nsOUbU0AVuetpY7R6O
ptublqWtaWVDN3eRN5oXPI6KKId15/n/5e3h8DZdHFWaGqQhh0UULZCW/ESQIIt7B+oioMGViGlW
2ts2FREFN0QeTYeC8Ci81rSCXxUp4hGc+Ea37bx+FSrwFphWTGrYirMQQ1ihm5FELUauWTDvB0Pa
EQRIOhgZ/AeU+9bw9GjAvQkMTDG/wPq6C8rNHuedUWsey9YL4Uy+IiimHVCHDxNL+HO91/nUkMuw
SUlizpoTHwiyAoWEYZVXFLJh8YEOhOJ4Ng9nSuPS0IS2N6Sx3au28BBPwxsSo7dBn0IcjrM8XU+Y
TF/OV2MvY232HHCHshNqNSaS7D8NduPtMmxsGtjIaxMgAzQwSSRWyBRtBfwBWV7tJqDroP017K4Z
9FjuGN29hontLefV7Kl3vI+FCqYLnTqmDdy7JoZQhEua7F4LXU04xad+hoiGyT2xfjgPgZhmPBqB
VMaNWAa1PhLJ8apGXoCLWmfLJ5Kt38wWm5vTw/FtWqOfjDQvSByCWT4qGYDkN7wUU+R8SxLH+JFy
QAhmkzQ+9mbyfPuw6GpvCUG8g4M26n9Uoi+/cQYK6bAzGy4LU0XzUq9DXenQOzFTY4Udj/R2FJn3
MIMrMkReCDOTMBdhNRmvRjozatqp3qKa0cgEGMoQhQzeY0/8hXG0oIvD+mEvYSDbx0Vvf/2wWP21
3a/eDE89FpNzXdTKV0zmdZfkmkxu+OzWJiVHOFL55tW5yrkxAWZmBVp5aMnXensQD/8TbfJqPZ9W
8bXpSXXihL1u/2IQonXcHY/9x3r18haWV+xopoTrXpx13tQleaUDPVqibXYLM8IfFyxZWCexi80v
D+3e7zeidfHZL/aGWamY2NYoViHEQGURmnn57H2BpLO6ZH8bxlc78QoFioooCEJJgwOJ+b6eeOX1
0OBcxNEdsDYaFd4fXK5nmkx6i+3uYfm/hJ1rd9pIs7b/0LCWOIuv2I5jx5k4mWQmzhdWnswMB2EE
CBDw6/d11y0Jkme/716rKarP1d3V1aU+1hVu6UD9NgbRAP7LoOsOT81Sj65fYHW4NnqnuzAV7aqn
fu3SVLT6aKg+7po1vHQ3Kt+D7E/q7tPo9SeVlxqmqqnkX2r7ZjtXvYvvqegtt3zD9ubza0i1ut6v
EW5D+0hl65wdgvn/ls2DX5WddidFKg/0ag1zBmidPw+Z3VbRTg6rU+8JefJo2Wx5TC2/Zo8nXS9S
bQwGE5uHykMVXxtXvSQniiW83XA1+OrwuOwM1TQORRq4YuXbNZ21dBmiP5LCsdpZzM7FdqmvIbXN
klffAvOY2152b/mq1p7zpiGN4KJ+gij+klfXo7sTARuEbgJewaYLWUDKdcIR3lBmm89fN6m1V3cg
S0k/p+ZpO0uyRp6FdCu7PR1P8EitmSMs7pIgugLaelg9zje+pIIXEJfQw6SBJat4fA+Ps66rJVEg
/AQpFWSFthazIMhksxNId+53D8BivrB62IouzAzR/9mRYSGY5vqbut3lBgRWMliV5pB80v3l+2XY
Lo+H2XDSfarufaEn50Pulr/Sn1GkzUnirzMT7VfPoNJPfQ199dYqjdt0WuNq4tlsXPY0xeEvFbW9
r/istWxc7Mvatfu6eUAhr0Zi2tw93ogZQ++XVdcgXGvU9G/LV0M4hPYonrgCAQe3nxH7N7JAoeLj
R23m7Uu+Ajv5zGVgF0fm7dSGGjTjdb4hp/7B3JY0lNo1tO0GIiyMb/5K8lDNQ0zgTFNT78Ny9n+p
2Z1fV6to3iGfp8MuV1zo4rBf1OzVYVqc5v1N58kammfnjdPEIL3h4MlCW63LZ+vgXXIznN0tn93m
bmxwGyQAiKe1gDQxUBKcXh+W3mP0dutanf6nS8vG8dxQnNSk5ftytOL93u3NvozZLxxtSu69d6MD
aeIcxQHMM8PMUOowmRs6NgpUoDjFrrbm85YWpkmz4qF4ArWh8UDohUAdIpn6epbLPXGtLFQgOimt
xxeTHiJ0U1rQz9btT8t/aGI+a3EBVloNDUhd4hRTDPKqZ/rxYfkX6/9/BE65BvO/eu6gPUzYS4+2
zqR/75em7aav5wP3IJ2rpoWB9q3u2z07YXDmDoi42ZwWtcIORJoTCASI+3RUfkyW/Xf2n7wun0/n
avx2Wyez5Hvxun6mzQkO9PBtuO7ddOdS7gnbuIPk7XhAKJm29MXGUzihEzhBoEaQrnQr2Cb8LVx0
Qxe+w9Xx3Wisd7qxOByIuS0GHliMWLiRrBeLTJneXJkO2cJqKglAMOP1lCABlaHX3huqQAhMSKWJ
bNMtXQSLDtAkgTfGW7F5MicqLkdOohqMFrtxdcFIMZjcvP65L3UE7vX2MKtuQnBnY7FSeR653Ck+
ociuN/ojOlx9m+V0NPppoC4mgwcSUv8isG6kVCGD2Hy3OWgvL944CObFuBh+xWkxux+Ne23eEU/z
9XNecvGdA7o2CBtFAejMdpuu5gnR6eKD/eaDN5t1eS++XT1shnstsCM2gD9dohnVqiLZcB7JvCWR
4r3Tw/IjnuKuLccuBx5Tqs9DQpFberrJ2W/JZ/sJpmlFeBNLqZJN/115Xmyr8+yuRoWNmrTV0FF4
y/Z+NTs8T1b/EMpuQBU0pyvUsVz9eDSGvBxOtWFXErDBCuIq0iVu8Yi3t3Nopa3zbbOpF57dqZLN
4JPTYMrjwVhRcGv+KQ694KCidT4nO/og9SKH+c30rK3dDg3iYg1P67v28jAumnMR9mog4cEr69Xu
PXLQfXjKAsqxRZ+kcPv29HHQT6sL4Kriqvib9TNHAH6asCRZlMy45Ds/rRfj3igaUDSe24Px5Ny5
PSXd30V/1B8Qma/mVYuHa35QhYE3zQTeGBxFfewvdQCs+BKdtCIe9YSDJQRu9q+Q1R3XAhpXMrWp
uPn1FuGEiCI6YXBMvqXfnTL2JpozwCpZQ++qkvGzWMTVa2j6C8JIRZv0qwFzeuYuAW1t13QMo8Xr
hymPFnvYj5lQ3PDFtOqJUUppFyPUN53MxqcI8W28SMpxCUAKQIcX21EQ15ir2oUEVq097u2eQDEQ
ruJPy6/6wyk/fTH2ehyO9+mch4wUCLEKYhj32YbG54pXqyodbup1PQAxSXb64siVfceh4lP/dtTh
0jVnu3w7z++5YqUIkcrpp2hx16dxAmJNVlzdEM3LhicQnFyYhF2t48uLdFWym5ukEoM4IB2vrht0
KjhDmZMAxhikZAc8zSVxl+6jYxDMITVW4UwQD0rs6VIwjP3Lls4XWG6yqSMqkvQP6+em3ng1Mn20
zTFJCQOu/SW6sdKsRjKm0dTJH9n0CPux/RbPxj/f1K+FmQzdmPor3ZNd/2NnhXJD7Gz4ZBKL3elL
Psu2utmGqPhBx3mUflpvOHTAMZYoKNDDJ9SAV5Nv352ECQeaGhC7aEBqApN85ernTmN0pFTEwbh4
Ts4u8Wyfy1451HIVqz4h1StN7bW/tmS6K7hnyE7iV2KlNWGvQEh3Ogijrj+T3NHoOOpEkzQWi76R
UNVDA5FXraevsjE3rzsntHgr79fQcUnwpxuBYwZMwejjHBb+3+YKFDEkgKEJMzzM9prspWQTHjV8
A/1NClZBnawliXHT7OiuEXAPzxalhlE/1JMNFWqE1gN3K4DbZKPQMwjhcIYa7HVRoctd1UTczvfz
R81wddNaKxR0xG53yUMow8X0FQxfSC+8bb9oETiJrHpzJLjkmZ8F536nXqmxHicbeJfWbW1iFtEe
VJj9iKone5RaXYo8n/4l51oQuOguccKlxmDwr7m4l+b33A+1+puPGM38nUboLOfvnoMiCN8wHCd+
x181t1F/rfIVoy+VMj5QmAteHd701/p4SZfVpgpnKNWh6UYky7mkR4bfx+qjqbkhrkq+vnClSp5J
6BdT4U9joEws+pW9/jjPC10qR7Y2ePJi5v48+f2D3qc7vq54r41jh5xiKkcM5e7ty00ybq2Lm0tl
aP9Ixjb/+pkX0iFbIBwB0psf9YclnQ61DA4GK1FCd9s+xzG2i9Hd5eY0h56O4n1HQoekJjCxqI2y
g9LHwo7UIzc8QeARWi3Yd376NpmXl/EXXxu3cXWTLdn30DC+818Wi5G0YtAqyM+Nr/ZGiyF3BwKR
qOcPQ9JApRJyCcQ4pJzjwm13hKqDauPXgne4vfuu2oNXfxZqxOYRI7O7+V6Ps+GcsIb637tZ/p9X
EbsUhibruly4NAFM63UZwKl+u7sdbNV4VOxQRnmzZbpnB6sutKzF6XWS4LaSxnXN4BgjahO2QQhI
4wIhC+j8GqRskzGb/WgF3DAg593DaBm6ip9kyLtvsuUdEZt+Bper293nJz0vW5S9d3WfU0/F6XoG
s8dNhjiZb8mhmbus+lnd3+FdOoj248RUJZAymCgjVVW5/obxFoBDOzcycCkI7TwaWpw3RJAEeHpi
F0XsixNdlbSwzIgDMK8/LrMlBCdQ3BS6GL6O12eeF/SMmSdNeJqynq3FvWizbyzkkCGxXVfIgM5o
dx6/br5cZ5id9l8JIwmhheh8yiFOTlteP4io6VS+smNWVsmFwXpB5vM3ZSY52KQsSuqVLiX/Yh+7
ySGmesjJLs2CCBM4mmiLCZ4k46vYs7ue12FGjnkcICZNuAWZf0IbrsfbzQ3bF1uPOGF0fJH5HDBP
8gDppIY4emYYK5N62iPI6rwe9WwKAAk6/2JOUMkqySreOPfulg90Y4YeWhpE7V33OvEXXFPwhGtI
D/NPA8XECRyPcsXRqd6CWeGY7MTduQAxv+4swAmKMNChV4ySWVwYKofgnu7y/TJlMJnxApzvEsU9
YROG0zUkETGeNo7U8+4gNqQLokhkftCkRCVy/6uMLmBVRglqymmzLm4XzMTWMzMUTAMa4S9bKKr6
5KlU5VYPJMbJXLXM47JNsXAanJL7ji7XZSsC4VwLrojN9sv+y3U3UoHxcjDiOpijaGrYGeCej+Jk
ihjTYchYwWTzHLIPvjO5qP0wsRzb8CD8dv62S8YHnstsqk2UR/IscOgKbnq+KxBlxJVpDtmv/uF8
VwhW84cOguOFxeJx8ZqOl/1/sFNxFifTMw0e5/l7y4lK1zSqst/nfKQ7YJroRI9EVrV4huW077/Z
LC9KilqAd5qudAmRTjoM3NxOR+pVCHNDhKN7Lkefu8noxnXZQOpK0oL6IVwkg5cRYIVve4+2XFUv
+3y1KTvb8TQMwUgnnntyenqYgZ4dZwGpVEsJ50kjKDhSgXYhNOEakZC1Xp9tz44/T/ouv3Mcqjos
Rn9nArhXLj7T+S0dYoEG4YAN2OvFmw1x6VCHHaq+dyKWZdbZ+Lj5zhjPyC7VN7bZ6xlS1PJqcjhm
960NGCp0ODYI083OCehJZ+3fZy9PdQKKMjTcB14VOUSlTnMQS6zd08vMjGshPdRkV2sm+SDmJ+Ah
s5EhbCHjrzUwmOMwGY/4cOpwJTeCoDO5idnU6hI/qQMNs8k/DE0Joh1lZKoWjlFIk/NNi6upLj2p
eKlaP+QXjelG1mYnNaWX8iTmeYQJnvECUGS12v3F7IGyveZWyh7bdeK5j6vtbJGlCArGS3ccOwiL
c9hveuPBbv+HuQqeqQ4AmIeu+zZVjqGWMbGIgM2hGh8x0NXmDAKme47mX+0LWo15zjMuHHQkMqxf
dqzTJFaTj/bkwo62N3xppFgfdDV3s8Kko6x8bHrNEqaChbQjRERECsHN2OzQsDVWr2Lahay4cv8+
W/berReDu+2oC2ONpGaE4DGvwCEIFksUyYfQhhorYXC05AHBysBBa6GOIMos0yT0Zu8velTM/zOl
4WHDuTjHJiOvJF8p9R5mSdIfddUVFdiJaOgUril3akBIui6L6awZPrqMbnKAldWFgtNAYKGG5cxE
KtapJ13T/B7qmaMofPQBw4K3shNeRyMNJRMjllnSUPvqu8PxOvHuepLXQqWCVg/luNKrtbOkeVUq
cnSKNYpNeQYkneyAFhy5wokgOBkxjN1rE4oY29+IaPJBKCth3assbNVL646qNdTz5G7NnG/cnemU
q4LRGdW9XS8kQmrApESzid7N9CQdEQJIrj7WzVu/cF/dDUCnz1xAwb+YFikYGzDoYnB88aICOk2G
vZCBIpWS7d+v/koms/FuzRdN7KeR6/o9gwcQo9S40FJpqwLyVyara+2RPLzwSzbKiYf4jLmjGdKx
IAFjWug37fPN8F8cdHJBIp8hIx0POvEEMmJei/oS5US/7JgnHM4EBdbxCUDivX50+l7rAKEck6x3
e4JUlRGInpxIuqWuEKEcggjLNEVXT4m/+0xY3NfD21Y1IOLAGUtSlA+nZX4+mcH4p5ohs3qfN8Uj
5OX2cFnCVPeP2F9U+ZZqPBsSKQl4Ok7YahsCCGgBgw+I4aQ/G8+PG4k4m8rnMNLYWI2cMaTu0Yn/
c/7WOYxPnGON2tdAXO7St3r4ElKcNck4PyNOD9xItVHjYlEuTMJNeArdw3kc1ubTvWACpCji3UVT
5rYCr1Z/q5jNIP4t29V3rCpFtXpVBCcZKgHvL8Y1UkDyIByQUGKzgpdSkilS4eW6GikLnO/SuUQN
ZKvo33nvhrNmJlC81+WzoUzhgtG9N7BwTEMZBUuKpp8VDrkc+5+YcgADYlBdjKCk5qvDx7gBhuQg
wdkAXX2UIZ3GdwSs1/Rzhmm6PZIeiMCyCLiSSwoYokgX2zsi8NpUvBwcXfGeNB2+5JFLGmPKCX35
WM2+WIavZvezzQdJ9TCSkek5fcw3kzGk4Jgshp8k1kLEZWxehI6gqqInpGVs3S7yUG6gCDobaETi
QmTXkz4e8bB69Eh9rUJV7B66PlpVqC04mXiy0wuw/DXGgkyVUlLF5ZeMrZbliVXhS03V0jwq7ooU
0WftBqbhTgbpVhi9J1FXOak85IP6c4QS6fKTelRCPFp0Wk5WMPRnhICNevy5+w4LLNAYegM4UJ/L
7cNHcs3TJ21hLGfaW2fdVCNEY5GUzyziqUf3VosTM3wwPj7YDO2pHpB0H1GSNGRIqOmrIsTQ6Fsr
kUS6FlgNhezBQqJZUphnSQlfOxrCwgTwXbrg6iZ8xIe80RSdTofUKwB0inhKnPCE3C+fvhOtPK/u
i0PKANZ/mubn8zifTD/EK0O1dCXDbNEbl8WsiLGNG7VYFguBCFES1B6WqK8QzOi+FCjfdx+b2gdh
rlpH6lUVYTpfT+34kLGVlJLj8TuWfMSQQT0TuFJj61rFE0cn0kCQdM0gEt8S7dPNKmIWp2FbVGAg
3xCEXAxBjkd2AUvKUB1IA2A1rvmSBWrRgs2SgnASFlyKw3VecRe1qxxfy6QGHlClsCCEVPEBK7HE
uYS59sBJmoXYdAayfln9I8FFa+kv4kVrbbl0K93yahR6cl70n9IifZ9MVpwjQjrm/Y/LeHnru3oe
B0Yf1SvU46WlxawhDjAv2k/av5n+AwoHykEbtuM0atYa0n9m23GZ9x4nvdF40voxHa64HY9eR5ev
PpuvuiIZuFtLEbTousDYQtyod285Mca5MYKjhSE8mk7bqGO4SPGCKGlaJg4ow5F+zcvZYLMnHSfl
ie9j9+1qUYbuU+uC2W7/VTcFRAVI8BGnZF8qCbgnKyP8nY5dtc0qSfsPzmR9zsar/eqD7i+DQhwJ
q7g8Nbod0QXWJ44aQVLIqJcyH/xedn+ftmIvvOoktE0XUjJKJQ5xhx/RjDfk2SXSglLTC6xYP3j+
Asz6qpZD8Z/i+FhTQUyhXEeR7U6qrqaoHHuShrire6EFDKJOKtP+Pv1BR9CnVfU0mzMASiPT7V/0
GWwKVPdYWE4uZaortLHYbD7PC7EzNrpG4xMfajjgLBbFHVJJExOlUkr0x5l0DDsbEh4EiK9Uit7r
YTztn29Fkp6GdShiXyNNpCZ7XMBFFsM7FrDyKZ3dqQ9vUFKuxILYpKYOpN5TV4t36m22uVnVD6Y1
xJlE8VR9Zts1bKgy985M5Pw8FpA+5VIak5GkIQYnwcnhdtiZ/5itf/QGUplVk2rcef8hH+2Lm2bA
0PBjv9Xmj/62vGFAMfOQDOQkQ6S8sRhVFHbNFwDv4joanhKxWZuUYX8yEVvt4/RGdSURyRCWgHVT
qYwMkv6eeOilD4w9aqDQYdPzorrl3LUOxAQDcEOeSqbSzp/27T/zZPrB9U0W0/7pPO6Otsl4udmp
Kzdk53ncX4AdAyUinO+Chn6u2dQrwUzdZ5P9G03rqx1YamLoUWGiSCogdMsCHOw//vQR4OxIvrkU
DRyyr6GLkx1oxYqHcDGrn9lJ2dQIrlRG8LFRYGMITzVREc3w0c1z7bnWMB2a++jwfVt+ceUCiZnv
O/TBL8SjnmWPAdtpEM2zI6TXjDlOi8GGtxKYQXG6B2Y8qTLnm3QXd1k7JtjcTaVqE66ZaXESuDDu
AEnLuMYjtuIsxlw2iz6N1QvbTP2CsHLNxAXuWsy82gblqQsmSDxD3Cvi2hhbmMrQNIcTcJLNergT
I7aDpt/JT1kO7xa6OBNUC4dNKF8WRHAduoqV+O4++Rd6vVfVlKqULFvSEJRRptN7HLYOb3DAS6a+
0iKKXb3xplH59Li6V+EZNUbDO0yTrImv7u00rTHtjX61+aH3BQlJTBJxM5EXOJVNU5o1UB9AyF10
MRVbkRdE4kpkw+Emf1ZKYSi/XjwiKdeLiKQPD3mv6m+qJ+6KZTMEre5GlkYT31OS2++n3DkpLRdD
L7kgL/jZZh/6BghyJR2unjXgbrrv4rEnja7/oEng62HMISWbWusDd1LaA9fLcMZEN+fFwgVf+qng
JnRBiZnB9ANdDlO8zGe3p6+QjgWI0dDEH32iga47d4n1p0VbGplqMp/oGFixy5bj/D33vsZQ3P+U
bkbvNUsHg8QT6igq09XxY6Ov8FVV4YPPvf70L+04wqGzfMtgOviczYafpMwwfqMKNVBDfT0tZIQy
SaWJwR54XQ3yUr1QSUDP/lO1HiYMKSBlvhYAlAorvBLqXYxlhVrJioSStHoSDUXlZj2e+2Oiu/lA
IyAmS/XeKAXy3CUlmrXZFvEm1lv9iQdEmkrZg24ULnD9XCwX6OIKDVE4xw8FzWHFQFeHGyBDCfIt
WCUExTgwmoQiJPprDlIWldKqCE5fMHiJZIMghYqcm3gi6jic3x4KpvVJNkD9T1jQTf+vTflyeYfQ
rg0E0SYWySjtAUOmIJhsqDEv6ps/gFQT0NXoD3ApxlZpDdPB4c3rrHzqZIvHShTAdiRs/qsQtgyT
OBYJwXr9HReMWgKvOGUEpACGuIMbgkB20e5/Ir43lRBHlAUjAy93VroRYq21euhcydMZOhwCiGVM
R9L2l/BhpjgKWuX2zQQZVqsmpqKu69eP+77axVQB3TrXzWgBoQa3zkyVaFewR4uoJlfSNWxqxxUE
jC2V6pvgpgeE2gGmnOmCBCzAw3Z439/vNTVRsWB22zn0xp00XriLZTxaD29DtdwV+eCNFaQqTY2o
EIiuw+dLaYQxPUDnRZQBf9LXkVk4ARvTWJH1dqSfWyNvOj993j0fhPt81rOPILP03XZ84ADcbHzM
pIF42ADaMAw0iAaK+vtRw4Nep7lWFUwWeUAN0JIGiEm26UN2uE+WdKfRfadz+/psDxIBMSStXi/O
6NrPUCmxSkSa2J2yPi4s35wlkFBNuY00VYKVmPV1ythCfwygHD2bHJPQkEGVMJQ6ioLqHTsmV0b/
wYPQSgj9zKM9p86besKFKmnyTKZ8U+SfscOmQHsAN6c37MGl/XjAJXTlmGXG41rlQzWzduYaAKqu
9eRLLtKaxK5xxHmR/j1tsSCY7++yWO4NZVXqOSxnNmJ4IBIfcKThGhTCKhr1hzncrVvP/GsTCH9N
9hTeTcSA6MiK1h79yV9wJv/HEdpDoclYigL7ogeQZ4hpbFCgDsunK3/uAfiCQFFwPSlUxIlelknd
6ctZzg47pgOyLLtbt3+cR0Mm8rPPISgsM6pVKfdT7T2kUcSn9V7UBpdiw/QlbGwVB1ifL0LDQaO7
7KVEaHASH1gLEksRi1ZwyzusRipJhhhBzklUxvqeYD2pSkmxcu8at6+BWIwgziQwYpVWdcQgFeqS
VShBjbDXhoxIXjOpJAjRaT9/vioG6iKlVWH4LgPDK/19PpELqOHlRniXSZfMxW4cSmMXrE0RJQ1j
MGFUDBkPBXZgVFZAVANIceWrYNqUQexmzOt0Xvatv3B0rAYaIc1I2KmGQoS67RGygtWRJ5FNHMrQ
4xNXe+dBgdck60Hp+oSC28Z158EHHAKBqsTYmepWwKpWCOMWYRGOpThtCdNGI10F6nYkTExaVS8Q
eJQkcdIEYji7qRy9++6iPBhjFCeZPL3Le+zojT1TasQNaqUbn+Sdv6ECh7YDg1Q30yhEjCRAdypg
ORs8Yfd42CDuZumC8TzCyj5gf9xzvkqquCUfE8Rf7c7z8bHzSkkr7uObPjA8MU6Y3gquD93OJns7
17KaqwxovIEgUszjOwCI0f6LbBtCnNSQQEA6/LX8anCEDjhG0mcKd3VCFuFwLZEsE5FLDmvpFDJd
i1ikLTn0elPMdL8DgYEEnr+8TjTZyveuYjB3oJtZ4wRkm6WFeldNfOfDl7FfIs/u8vxmkYz7szfZ
6fQ9Sfmijt01MQWIRHMNVNVMYdtqpat9HfJ50RYzorligQO+eOa6KZoEpOBVTRsSwUkB9V55t/Wu
vd9+kLZFNAsLkKzFJMsxY9PUKDRiqZxCIj12qxEbG5TnQvNj8m+meet40vWa45t2BNFtW6/7owpE
YumAL5Xl8YuzFAdK6ccvOd2X+1sRTShFmz3G/LC51WQAbcwMkFBZo05hCazmDb3H1vqzCp8xvlyp
SiKk5nQh1NVptn4aHB97yw6yh6081WACon2HUe9T7eI5fnFM1ZFCTecf7HANRRx8zCKfihE0BvLj
+Nc0+bpa9GMxqKbAoR3/ulPw5cXAjC8fYviqjwS3eiXZ03RXK+hwpsZyMzSQucPyif/X1fdNT+M0
KXlsVIYvrTu2eNkJOB30nzRhNU0PVSdyV9pk/Yf9+nMzqxa9jEQx6gz0ITqBxtir+aMK9zSmlRu9
HohaQ1fB03OseDCg0l0Oq/y+tTrerefZozoZ4RIOwThikfY+ESb0JVw63f9Mf2w/zUbpO9LSdRs6
xD8suO+Nf9IezgafeudUChX1QRhnCdTsUaWUKbwWkdLjSuoi6SZ5+cUZkhk612ExHW9f+x9wE5Gx
kHvoZhe9jMF+OB88LLLBg9SC0GBX+c0quzv3eTukns4BYfzHMIIyUs4Gs9sZLyCFfcHOE4+lhjEZ
RATWwAgActj1HuNe8lqxwG01HTH5QwTJGaqSQkEdZAJNqa5Pz+trM0mN/kVwEylL9xyLPb3N3SnT
m+HyPIJS7aroWkHXhc5VvJ8VHhFRK9dUq+ZrULBgATNMo8aZQywxwWkNQ6i+NqS1+711mvt5EILb
OCw4YQ1BSMNRTQC4OEDFviK8KQHe0IeXoKcYNcW0p90R//kDN9ZD+EVbZUvYdtye6S4fTd3zZ+OM
ScQJIuPBqXFDsnPti0miDbSGSbWG8ewbYeqq1NVeUNHQTBRcTL+hA5AXViCBq1HFb8FX55r+twK3
Fj/cnq3pY+uBdOA4QxBxG38Yq2u6R6LxtBNcV53b8vSgVKPulNPaDbUVAhdBHLFdMJAGR/GdBzM2
LDnUhQs/VQyzuAx8hw9U4Ghzc0hVfFcvrY6JTyr+KX3Y/E8gu2GNAZkoGPUAcie7C5VeSlYviYd4
eYrSmnv0Iz5o8ts9t0Kw3nF+bL/eIRPNcw0rYD1/k8QN3a18RacKGW6n3jz0IjwlN68UJKzX4tuf
HfGh4ohKJNJhQCteqs8LxkylUeuKmtipT0d4lNII5ohX4wUu5BYzFGTJgIctZLseCyNG2t5/BUN9
JpGLwhiW8yo736yz+UfC5UvtXY/iaS4tRX5hbT4kYmDOhg8Nhdn6+GWePg/mM+2Tr9RIesB+drOb
nB/TlI3k9WwFvtoSQXqo0xSwt5t/YDpqmH/tV98vIoD5jHb22TSkSFTcytf2mX3TbJ+vNVVl1F79
p1hrYG7obZCo+HiFnNjUR1U70RyT7hijswsKpX2tfFr2ObMRksYyK12lmlsoXgaHxaf97pEFFqxw
W9mKuV44Llke3sw6H1vZ/sO0XS+SEYJw2SLW+JyUnYoXRAcoHFXm6dsmvcgE0Bg+acEJbEgUcA/V
uHjqVYhWv5iBJj01d8AmnvZpoCE0rvIwe4QWQgQdc6smc4tVbLsjC9FGH/tuus1KoaCalbIBS2T1
xg8VhXz5MO8f5u+GyQtdJ2Slp49a+lj4Sfd2l4USTanYArxG6M7T40qVbI/G2y6/uONLBGC1BnTo
9h43x3K8L9QCyidqTkWvx4iivftKBCcUAgObxbadG4FiBK9sDruOuu/wxyB5tR0NGTNcjntlfzxb
bysqygXVWK5nH3rrw0dERZ2npNi+/7DuvnRHPAUHS8WiIzSwtspi36HmFCrfdBvCBoQBB9qQP9Yg
Ww0bwTX/8aKPA92ZZVcgmRuCEMVBjQNtSE0zYM6syQmrFiSxm9GIStvThYDqLDFVDwIbDDsPs80g
Vipj7ZigZqGGgUHI6/qjiMogaVJpIBleMkdVJQJ2Q0hkh9bv2MFs3OKaF2Oe7BdXqR2EdRCpdar6
iEg7guBhFyAufCfV/iBaVXQYoFTO7XL5cS1NFhN17kSUSZbHdu+GLs/38XibJg89FfdTseoiJsfd
1+kWRZRPVAJQYe5oTYXheDzfMVcVjRTJ9uCB0HJ0Aso5BjUBzKWXtdKmADXBRPDSKJChj/DaitPK
Y3GVAjEIylSDYX7897y/3RyWUlY1PlplWfy4VhqsMDQ6g7QDZDmJN07Wa32w20uizJQ0pplKAbFj
MxlkJG4bQO/A819eKQVzyiDVux3NwikRPAcPgoEOQxCPL0bqFKvTmo4CjBm50JwpLJlQiNYLgsuF
AZKlNjNRba4oBTgwkJ7f/aG7Wa+qjiDyDPWHmWqOHA8ZN9FxrNjZw4nQJm58tzKQZgNuDjeTzq36
pJmOJH+H/fkjxqWNk+39Hw1BztZQTEtIp3dXdHV5kt7Y4w/+xhCsEl4QRVcVj9Y7NEyUByXc5VX3
QhIE777e7lYdHdwjPcMQcvhWW7Nx98wHCKxFhu4xReeyH1IiJBQT7YkjlUYSOENgbLKxjXRAnJ2R
YOuGBMqDJ5xtSO2a1+tm4d/13rSMkaqla10YR1yCF2BJbCw9Awuq0w2mbYh+tDY+++QY2mTVPUKD
JIKya3T82G5AsjZVOvWuBKx2d6xKE/4lOr3ON1XVWxX6q6e/6U4rdir6pgBp6Lez0ZFFg/NmvJjs
32255JxacYIgyvdb0U/f97I4JeWK0rbkwSZ5ezrOH/M5oxbO+vzNCl5EJJa4zuyy3hbjA3spZ6f9
vXbNq4h5/XXVze628aUYMoSiUPozZx5X6ZOK1xQSnA2DbrX8mL5tpycoHP5OrnYky3LXf8pWZD/Z
l+NJ75DcJsnw75R9VRrgYsA0XxNDwYGDN2vu6IUvzCwNgp+ZZZ+1p2MuWyIf4kq15w9DcjWaLdBz
g70dCGhDHpK3jc7kcQ8I906Psw/wcQIrwyX1mGg/SXbEejnhpsdzBHNMMvTXggfSelee+8Jstr7f
ZtLomyv0UGOVhbXwUPbjHgHN5mpZkKCCrFzEFmbmbLF5FkznzTy97Az9meAk4tOEdDGk0JQprNoq
7O8EE9XjNiwCOTSZcye+rkg1Ud+m35xJftTVQv5AqHLlXSlIwVvJUlzm0YyRrpOWluAdiTVBzsgQ
shripN9WijnONKth5d/UIjFab3vPWsRk9CVMM7ISBWOW0OEEW2hjECAebu98+q44/9W4mMW0AMWW
fpQ3PCzLpGpiwZ8OMp2FpYkFYj/l51lfgjYbmZbb13F/y0EdzvCRrjzoqCTl7qoziovO6H26Tv/2
yPzl9bD5OB307hDX6o9EIP1YPeTfPRREcl9JfNMmQZdIg05+eFjmd73X1WFcLrjkUwcbYnqaC/Ef
p4WKQWCXFIjVRbQMNQVKmuoUE1C3ap+o84oLggkbXI0spuKbq+a2KmrdRdAZFYg1N2ofJiB7t6fq
q5L8oKEWwyAEJ0Ezy+XYJU1L2MZANh0YK4hxiRhZeJjplQ96HYix93UghzZsagHrld7k4Hji3EBX
l0UGAexeHGNDmsPhJMnhpIGqWnY+g+m0yvbjtlhVk0MISLd8MzlU7+CqBhOGFClmzaBGUvgAzTbS
QEjWdNZLzs7XZCrr5pgTLNHikfXnSJJ5PYS1c/eYZWkNXq9SkhOCO/kmtsQzZLvgSrMD30wK7rX2
JPFf6z+OCoy0+B+ySlElEKk6Mw+BhlWhYkpoW94tTmVM4Z3uV7qy0XGljMVYq7t3PAI3Ndc6MC1q
BS5y6MKGTrkuD0MmDhrU0Ss9fqIB+jKaRhPFa3t6s6v0UquT1ihZagNh1oQvD0JVW2OmhzjESxEh
Ttd7Kc961Hb+hlaJg5YA0kQ32/N9XvL+6ZXCaQUEF0cA0SCPVbzDdE6iaWAgpBMCQi66bFy4Bskq
Xqi/DeG6ONFFNExTbrZgjn32Y/i8aPW/kLDMZMr9DGyxjx2RQHZqVM8VE5giAitK6gpwcv3J43DW
G1cL2mV78KS7UkQDM6tBT9RWQ1pD4JpXfcar834u6lwQAuVlft/bMMNIOJcRZDnIHs6Lp5xr9/L2
/AOBWX1hg1IcND3yhf6tHE6/lYWuVnjbX7+/LTrn7+WWizLqywOHnOCk4opW7x1/JEkapp96AueB
rodV71OfAyLcbQPls74uapbhJXLC27ABT28+skEy9/2GBMCn/DeZvs9yrj2MLVg5C5wQgl9TsgNv
f6/TL7ppUoWsv30qhqwogZ1Gx+xpOGPXkpaXSYCFw6oWlQ07hdZcIsc+1CRZ7i71ht8sad+2+oux
L/y/ztokEkSG67EvL+7ZR1uZtLEwliMqBncPgSxlGSVh7b6ienCu18mjddUJrosETkb14jw2O1DN
urSmaZDFfPR+fuDFquWmumQK1sZsJ6n+6n4rl9CARRgYjQcvmrVidQTqxJwMjk1QEM1Tw+Bg6jrn
IrqPgnLl2DDvf1rMZ3B7rZ+DEBhIunLspH9LgnTm6famV/6J2CGL4XKEZ3ZnIUQwkE62vk9Gu49B
LdVDsNakd0e21c2iZJl+V/YRAm8lXxsiKBnuxSKYbn4tEE8F11KqNIsBekc0SV0Ck0GMum6ucm3S
NBLvt7D/xJJ71tuM+6Pj5buWQCbWFHiVKcS3oocAy3fjzoLraFsvDmyokogcsXH0ahKIxga4mYFH
9iS/aWxIzuTf4k/sGFq/te2Nu5PlXo1O7PNgsRxflr1Mljrr/PypxzLVYPZBNNUfQecVX9bl6TuR
cVt1Zx/mu/4fhURXLStB1MqHRXYRlqrUX+6fg5rz8PCpvSw+ZO2zbjikDPki/5FM42Jd6h4Hesi5
Oxgv26uHos/6dHUnJpEXy/4nIkEIYdRwCo3GyG2pymk4Hal4EHPZ6UPXdDZOOP1+mMVL8TSsGooG
CEZr2lmbpEmgMc5OL9NOkxCCOLBRe9unCtMt8oB0TTYekChRihN9G0j/08WPYNo24uFscjiOD7u7
o+5xyjl/Ns7KkNxYY6tMukfYxIZOXGJV4qhZe+9x0Vx+fe3gp+nywRtSIl7ss/yWPupuxe+6VMy5
QkKxHpbVvbXezJL0B58cJy4vIHhsdPKGHO655bXcZKgcRcHr4oMJIS/KF9kzJnNBKLaLQ2CVK+Qm
2gOKm6HDk2AV6trPe3ZEPZ58tNK4fOvf6xZCGoGqXZxYOolOid3aB92FBluwIUDtdN5/1T57mpMm
cHdXX2zUMhCrZXxc8FzaO9Sy4o/56bioJpmsCBHdPRcYyhZZsWVyNnaW0sHEJJ55YNV5mT/HMyD1
PBXRJlnvTfLOCYnWeu5BROqDvNaPsEApMLb703VioAdKPouZet8mO53qu+zlOrNwQs0MufPcUSup
WaekwCfJ8KpXEIguAoQLbKjdFcddCBiip/dpszyH7hRJENMphnyDBqiB/usSE5NQwNam96gKB23M
kKWNc3Xfocutm/lVW+XndsFl9q3W71m3eFD0n/scVjs6re46+zwcpX+7op1hSNZm6ZRCxWmFoFTF
hWkIDc3D0UJr5Y5aJddvvRAB12tI2FV3db/gZojrfJatt2x+iNMgUVEs3rKC+1/jB0R5iddZkIKE
Rj1AkA/uQ653SL4t2N9DbdezVbjjq6ojCYcT1QheySv1DWbI21I0aTKF7B0+bod9VRo+hqtV8m+V
zih6COE0jDk52pAErGzhQpKkFAKUf2x2MCKBQz0wtaUeBkVRguvihhsOBAPFaICFOuxABK9eW8A/
HgBl5IMubFfJBKf9NH7DDsP24c1ideaFm92b4yF7v5vkR07JBbdQVcP2eXBZETc5LhzJq65cFTjV
/JYc2w/z49963oX4b1cDMTkRJR/QtR+2HJ43Tzo1KRXK77xHH8HDflWIGA2IX40DxTuulXb26j3q
w5PjgeuF+voodGRSPXeynTae4lCt/teiQq095OoxBY0JTc0TxE6JejY7RiGnBCRrIIlovUWu+hwl
KzIxVG4RBSTpzn8fnJ7IGNOdMJEe2IGnAkjHtQDsruNLDQz+aC3pvfv3v23Xg+3m1CtLPcfkT//e
kI3Fmh5A2OgcviYfYuZKED6kHswHq3n2uVW83nR3nb9w5HPYU9v1XuGYUP5ttRtu+u0JJxs0BcFM
25QF+9gWhp0IKcO15yccG5yUemX3MTnQb9hmVQ1X2nOK0SjCuCqlNkx1mRzCupJr1BiV4mK7zcwr
ocxJOJ1nR315Eai7zz7/NtzOe6teOjw8UX6e2yteflssj4Nz2cOpuvLP8ykszDFPCAH1PGBsJ7CN
Ii1aZZUuqfP9zq1Pv5E2q5Lz7V6bNz2Ho9ugnB5OuuSAvyZFcJmYx9nzzsMmTygx9v2Xzr7aXVdd
nepKBLoegWq/kkXNWPPX05uMsKRmmExO38EI5szyJZ+LXMcWI8O1RACnZoH0biNbnV/en3S3F6x1
OGWfdcZtUSB0O6FG6e4QTY0wi1BfHLAqH1bxyvnintkPdUIxZ4wc5h41B/WEhUYSO3/znM5/D9ia
iPtt2+92sj2UsDGOzXHMkVISFa7eYGBE01Wkw+pKMt/NxrHXuD78on0LtNyu/624zzd9XV9oo5pc
jd7uus/DdDbudbkRVTUVO4mJoa0SZ+4GUhc8vs/edDqbx26OWzgZDtknaYyiqP8tfnTK5149zxSd
F//tgL1dSCw2XGJTZc6nsQRI3czLj7+t9pu0X3bzg9gF46ZKn8ve7xQ32C3YD/eaDaGUezm1f4Um
s8EJRJJd27lR0Qqmq61MntBDCZrNUC93HECKO6l4BmGXfyQ7graZRZxlq9hQ0nmfDDtrZjY3N2k/
9o6QCsGursKL2e904Bno4FoqM7bzmzF7o4T3JWrxYbY3VEvlR05S7sa7LE4Elt7DGexPlLhxi50z
6bxkBpS0w9CH5jwceurVQknngrSlglTh/2S5/yrxwTo3L2AjidgdpYh1ogQGN0H5cPLnfHDTnvVv
uR2BKrWzg2DV9lK7Vn55/pysuRyxnn5VSuXnes9uvRCgy+dwVmeM02tc9OjdM6Sy/WPW19z8pGDL
eee41owtzhV5Ogu3141cdMpu638YO9uuNnLk7X+h2+f4oe1uvwVChgzJJJnM7iRvfGY4uzYYbLDB
Nnz6/++qS5LbJjezHFEuqdWSWqoqlUpPDadK/U47woNIQKAJEoi3y8kqCm1vLpzPLppF3T7V5Xrx
fH43/D2U9Ifd2XMZCyb6oDljV5QOFV5dIVWj13ZHb9FpJYIOg4IQcqhHFG3CYsI0dwRNd0CFx2YC
PsBOq112Z8PzlymGocnH7ihOSuerGIIgw5oXTE4MFlg1pbEfLl2nQEqd34c9ETiBQGepc3Lx8Iqh
6BtMY4qG3bqWipYBWmufm+tpujy9m31QhcIuHk36SxN80HHaZHTQ6cBWFNJn4JO9hy/+Vm1k/OEe
CD0n7NraaVNmDejAkXEy8PNjmedIsSbCT5sV0oH1DrxEJKBnCBi6SMyi691dvfwYrs8H6WQ7XZjJ
TseYBzb0C7ypiRN+EDdF57Cgkn1ZcrdoF6NLe7MEk1R2P0lNKLClPhPuXlU6a3R36N/LZX320Eur
ESml8zHCyzfrMefMDN/xFc2w+ko5F5xxtXt6/HIzWV7tF4/yiWkK33Mh6lZCWIJItGJxxn/9ctZ8
5ZfMNQrbTT8govBo6PDSffrThX+Zj5HFYbUmwAUiEgiJ3dxjeYzEDTcs9gvZnRYwPv7Rezq7Xiwu
qt5OGi5vFQiS8M7sN3tItyBBAdKI3dnxiOrC0oV+oTIyhkOHrafLz9LFIimKwOSApxxcZYtTrWGm
sdERKJYVx6iAGIDGJcGhdCMruZfinFYibVmwommZLt5wkjmtzoKdoDCIjeS2VUwDUf04VhIsZr+p
KRgqPjEVzLIFqEVu816nXVQc+Jkmo4i15oAufjzzwbFmzYlntghLzuvMeZ8v0ZoHfwqF0DbyZsIh
StcnnIhAcNpzvbyejk80Q0MCRBOpYsR2A13ffasaUfb/W9Xj+xU2v9AiURQR0ghYLb/CI/HJFKnE
cYj3JFGjB+Wch472Rvjh/AENnSqHnetl9eugMzzrdO6+x1yKmiGP692UahLWTMbZlG/fRNUbvb5j
bNQfjHrDUTWuGrrRo8sgN9OXarV86XcvGUBVdedfkIfFDHBdY0K3hbditWuouZSYKN3u5sN695sj
bxd066GjJdE0udZ1RNvlr1stDEL24YwkyZSkIetjCKCWDJecZ2APlSTkZf6NJ3jUP6sy3fnOz245
RevpZn4yux6mqnaXSVOoQWK+cr83HyrZ3t58GzzU38Y3H3iqjjkmEbf3DE3WX2ej7efu9U6LHqv1
RGe+2SkSx22FhrBmcV1rAto4hEzMZf/xdN0fXmwHHKDDLKmS5+az+m8/dlrgnjQErid5IRdnoj3H
+oRCuJAreKFW6M/CB0S0yPlK/MT1w5YQiVQOzQKQzYZjkGgeWUs3y7mY/eYWRXSx+aUerr5Y2yVQ
YjOZAPARzDubAQN9jRxmo9UVSu4/kFzcSnh4a2HdG3UrbrYbcoH0qOpyN1rrmuJ6Mxh11rMlNkf3
cmQJVYliICRdzVO6ed1wph5P/a4IaDMXQeFS/KxoKmR8d9rt6D4AiE1bw012QNMckB5ZnTBdrzx5
FXG7DzaBiZZillvklI48gAhpUyBRxNwxcJyPfOBjLGuA/4kPyTA6U2NH1O7u/UUkUd73EBNInPba
K1I3ueRNNfZBC4oYDspBKhkSDl3ghVKWHBXmHpkgZEWISRY/SvItBh8mtXptwu0gmCLBISXRT0hw
Nz8UYCK4YaXvPzR881rWNP3BoIeobpp6ODy+z7Bz2324fRxVL63pQRrSzkLH7QpUI7rNER3bOOaP
INFA1trcrFKXCGq16+0Vio/VK0ENtPmizvZ9vducQln4lX4iPSZGs0WfULtquvtShB1Id7FlmRyr
zIO2oCIj1rWAmKLTsCRtTA2BRotLZGWo3W7hpdwgxTkCXlMVXpFfOOM6QRl/6mtYqm7RhR/BAjFY
vIDgVtPZl97sXutlCQZCHVU9kUJmQgKqx8vQ56CePy2y7Tn2nWSaJ1cvAdYoNstEpwv0klXyIF9g
SR983dv9BWni8ABNqcmEhEeCzGPtFmLtw0KNCDQTrvSF1vwIAaE5Qd4mzrH6uUOh1HATcnfI/by9
wbjb14WNbaHE5Srr5+fn3qWs3BCjOrTYkx0bgDWBTucGfZgwvPf3iCJNmqbL/SRIGiG3mz0RRR5K
FpFChaceDOPmfypuhWKdgwMRD0Jofq9vogFCUBBeWoTKLni7OcBpIyBNYTjYjS7VCKFz2lTCDXzS
OZNEoOZDBXFVy+L9v1R6VUvU72u9aXrdUXfYaypuo6b2x/2jC2xvJtT4steZfNKEGVVO61oQUM1U
tiV9qvIQ9nF7SZEBIB5mUbviS0ahvAJLAhu2rVvUw1yl9qlrNrRgp+j5zPI4zpwILBCOY/1AxXZI
EIZ/f3lCi1x0BxDFWK6eT+66P55HcfcaiqOGiKkQu5g3qzbTf5fi6UoAiywgr/PAML0SoiwoxbFm
67POn4XGiNQ95UZXfmVrJDw+nl9CnKBfsxeIKwNAyq9Kib6OaPSxQKq3QNI5nKHnSUkbvKQKTkr2
GnEmknnUlU03hixMevKF0TxQncf41nVqKDGIKSRqPEDihVCMCWi/4Ud+L+AVrWcnNolzijbNORu2
W52zn7v/JhymwTmCcHXn8Exca5AXIbrbpktGsuJgo9IZgxcvZ/+CW9qZn2Cm4sxbFq7gYUW0T2Ni
otFDE04QXOf+WDd0wW94EuPFJkDWDRKVrTRa2Uo+xZEG+ZcMjbhEnFz4ILXRz4FkY0gg+FoLXxkh
EUaihFlOOGkC+TSe4j0aoeVD19AkiAV0cQ35DsQzOKMlSRLZTflCYgEJ40lkTV7UKom7x3D3JSmW
zxsEp4cBejsMlnY1kjdlWb6RBI5deS8fXHIHuArAjQApApBsDSkIdemCuNrBKTQRXHRgieBowBJH
+A9S0tJovcWIlqCSR2v7CG2oeIweieBvByEbYMpJtlh5s73g4W9OPibIHR3QEhYEWxc4UZMROxDL
Y6Bf0SxjvAtL8wqDN70Y6w+AOMLpsKxaExM7gCwW6Tw5ND7ddP92F9qrDvvQJM3pPKumGo9Hvbj0
uN2HPnQer297j80n2dQpQ1HsLXcIyZo8MkUi5l73Vy2nm4tYkPYzA5ekeghOizfLH/DlJI48sMJF
qGVFgXtE4/GQGnA5iGTAXgyAouEoMno6P/iB0FyBHJOks1b1IL/MY0mM6JA1NISO21Rq0jRRGkL6
EEdxpp/ihVrA91YntfuP+mh77Mt9mUxifjfzIe3apuQ2DjXwdH5+faNZdVCcEUNahJACCXybGMaD
n/Ts47o3bnr97gCKOBrkvXSG0/FuUN9eihbKijRIgP493acrFStsCmhTRtTpxp2XILj9pQ/0Y+3+
WS3mjjoaDC8u2jX/hgfgxkrrwq0zI4Z0Liet4qaajr5OOZYjRLtbBbFhhBqtF+9216c3TDVHwwDa
1YzXdZsR1tce1XSp9RiKuMbfrutet/e6sntNdzTu95tqOBj39LzFeAsmrp/m/edbGXHgK/Nd8FqL
4cyE5jzaofTvBS/MpThxfJvum6PeqWsgN1K53ls9sprBvGH2MGSrQKl6N0DqXOGc+493q7PJ7+4F
aACaoe3MHNlKSCtYAId41biWykVgA2kFNYiYxb8RFlvdQ9AVWfe0/LCWbLWjakDerv9B7ydqbK/h
ZqW6Go36/VfEfjPvvMyfOs+jTzKnaOkn7WBSN42D2zRGpUPgEDvULSlmMmeuSw/K1BaVSmW74sFx
FQbg7lbaUczlSLXKY8jQH910aRZGMxXRYqXpaJa2k/YEa4TZAgS20OHn1pn8wKNNLdTX8803/ESn
FaWJSljzRThz7bQThyWZsvgQQvU5cYRTnJGEj4dAO+Mu8r7gFFYsP4DO1Df4wYGmWYQ9ozddlYXj
qwyNROHzjCwe6BX6M8S745ThwVc+JO+aDn0PIrRmYjq0IoQIKBZlSA1CNERat/VAyHU7D7u1BYYh
Lzt2tiAHrcY6et0+Yv0gaQkspL8iMuTKHRIcau3+hs+hvMXxEeDa4Eth8VhwvT7OmXBKwHe0SwNO
XqiVSYhJVwvOkQIXIz6JKGsH018eO19n1wuNveETIC5WU8WInPcs3UA0JxAT59dXHtIrrOhVoacQ
wuuGfs8JCrIpiB+yBTonIJqPlpYV9gbh7QL1AtelxikWTg9YkHZnFrIWJuShg3kVBGhNyfjbYmA8
+pkUrrGk9wf9fq8fJoaWFL55YAXP4/jpOkwIkHAWw1qNbn4xhAtAiACjANtMYdy0f9wBpmMTCuFD
1iYTQhLvxmwvlGJ2Va+n2WcpKN4z8+f2QdJWVJtHMlCHZS7QRFsQzYpR/RawqCQhfYnTbhI1QLS1
W2L4eDb7o7SI2isaACRa5O0K7/cODYoonPwNesNmNG6G46aqjvu9ejWf10+3C46vD6MN9EOGa/oJ
6tVTxm4EGxUssYD9Ufdk8uXpr0lryNtuBg3cpw9ojl7ZE0Lbz2kUmxdACCEbGstQETh9d33FIz8F
xjqG9uR4RGcR/PwdBjIvBOG8Cx3XxXoGOgJSpz2JNZ8xzYKQ88EZlnah9hCopo/WB9LcBZIgb3Lo
H0f/gRCTdUJKJF4RpCNov2hjdkhJCxsop67PZwNLTR1XxjghFrOYkJAwd/0TTsOAjBBXFpnINBAg
rrk+Wc/es7sNocBou3Ucmp8TDAL0eAyIg+QcLhuhyRG6NDnquFAoroiWgtDShENapkeMGUHBpC5B
R6qEk6qe6uQbAnhjLwaz3pB/nVxStAtNm4QNOTEm1siEJr1gN54EFc5PDxbUIsv+FxHT68ogdmAw
g+KrERN2I3aQN/2hZFBLxgzunqfVQ6fT+dV0bRrPSh5Ziu5DthSkCBlCcCZaYPTP+Xd/ZSXkkUjU
RJOX9xDeXZ5uH2Rs0cIv/YQz/Wl36GFnaxVCkihf9wXtuKMthGPy0QUuopwwUD7oGgYTA+McGg28
nrM7VqaSxUNrbYCb3dBU4IYoLYI3pA4B1AyQ2iLsbSHU6/V/0iRDFnsxp8UEKgv0Dptkta47s+Zu
ePcpbfggL5oAF83i1qAR4v5sq4OlDdweeO2oeBDrPFq9Edyvag1Wzi0Rv24ctwC4G2HfIPB1nFOc
dQjpPDE/LbMKDZK6BbcIfAMCtKMdnv/kDHOzUwmG78DNln4k3CYRs1nMXhPNTUJ9gzisf25mISC1
kbYZwmTwiZvLDQT8xwYadl8NRXv9QT2qG1kmqoqx6GEDDdarzf3Tpju/PGgg8hJHxBy8caAbjnA3
myFeM9H807p7gVDHVwQ8SJp8sqRGBCNkpcwi09HXJXFpjZhPBNIQErTfdbOVkWgi8w4BKHe6abC0
V1sp726e/rQmSFtuJ5jIvqKRuySmG/BYVceKSJRlExWlN10ZpuNCoRlNt5uyyD0Tl+mqO+PovKAq
Q5OXyqsSXrl0QA0IsFQQyY7HzV/fbq8bn2VOoD4sW2d4GsvgsuRwZ6RURasmXsLCFK8KjN6xVGFU
JPuk/ooDIJV0a1DjapVVN44u+skpWocfSGakoOI+M0HrzKMv9He44IYqV/SaNEXsI6FaPebyNb+R
MN+oinAVyzalwrvnzibw8iHKLq87Vrm3eXSVzoQJCtlu3jUXbmz1vuLPs6kuwE66PxxonjVEkJo5
DeFMI3CjORb5qr4Vj18wAmw4tMbCl76a6MaTOQoPrI0QJiIJOjUt5IKR8cC6QLM7kBhaKwZmeeAu
WIuZFCUGGI7rdOiKST/11U6Hx47ahkli5H7WXniV5assAfnvflTjEiUjLB7nTyFTcXJRHY8svLEm
8sw9uzIOlXb0eLJmiawFVtZwGUe5RyJcqedDQEAwqQ775/ex2D/kGuW0o6dWkq6Z9neSiNMHOlN/
Wx4bZdWZZ3wuz4DgJWEQVJJ8o6EruEAMxK3Pc/LOB7Pzw9+dTT6y2VLYiZIBEpnlYYrfqnCtEMHv
UrDsXSm4MGlPUPdH7+oG839WQLJGYkkKx4DYITttGYgTg1yi9P2Rp/Fmtng3+eoicF8Lt7aAa2Vf
1EMsajtatTB94Cju9eT0n3p3dQ6HCle/wrbWGw5l18a4c9h5vAybzcNdb3qXbdqUwJ1EQfyN5Ut5
yjfyyYYgSOXbx4vFZ36zaED6bmTg8bRZFiGWSllSWSDuhVDIoeTNertFl6GlRTrCFclMKEGSA97J
kM3UyApkAM7aF6wNIkmQXZjcIFQCZHIjBf3QMHHwxKGlWoHtRoxdMApoGRbipMVCtW5Ue2ENkLeb
rN8dq02O2mw4rOjyB9W419RhLm0ryc/z4XzAquYYFtIe1pVpoUKfpsXSvftRGSRCyfcvi2/lsZvU
Xq3u9aSvtQB3v8j6wct5b6Mb5beznSaj3fCeSabVpNU9Rg9Bu7pLbEM3vZu8jeu8YkUHUvtB/a40
WRrLhmyC/EXtD2zxoKnRUcAzA8ZvAJWOWW7MvWj46PmxUlsh+xX8vM0X47pc963NLvXJuHNOHLvp
ePxLdbv7wm5UbQ2ePsWWT5eHJrcsNt0ZQlbutQz3p5O4BwLiZILg1SQ16cAgrdcilPQJh5IM93dF
ElUCMVuRiAHOlgghEe4axYuLsUKSZ0xYmBoMZ8/n9VOyBlADTZeZ77i3hG8XMQxiERKNTn0BqSqI
5Y7LCO/6OlPf9OPqB8dhDV6vY9mb/UQiQWKkymTDrD1A0iSUFgLXcidhqyvTIFCk5nVxP2vw2dP7
P3mPXIAFIT0lJs7NH641HmZlWSJZAUzd7RczJvuRFp3QXPi+L+eXajjfaS4hk1WOgpMAgSFM0slR
peWElH6LFglhAXRDcORbp1I3Z0oHWUIGfIKpqU3j/q7ydWVZjj/QlWnoWtSMkk7Zd7unxjb3EKRz
HjxCI0XawxCEJGad3zbaJI1LzP1YX4Khb2Lu/0DU8g5V2ya52fh0oy1LZaLZDw/lpsI0xxcztHhu
hsOvvBOR+C3pgRg3Q+lRq/L2VbiR/YG+nMqTUWzYyMjKt/GtQFM1RAiynIwu48SN2Fzgr644ylJb
yflYk01BqMamjv0RJnVXq8wH1nittM8pvaYzeI0IJOFo6W4D4szXrVGDpGMebKAZrzlhAaUYbDf8
2HmqpJ/HVU6tLSrpJCrJS+vmaWgSk4Bh/+Sl9uI1Rkxt4WN8eb35AgbFmmjBTcbQ5xEZY4sgROYs
LRRSL9yaeYhCI1XjjiLOdvJEBXxq8wwtYfIokBoxtYCYvKipgrjWgJbK1hGSPSCPtNxHuByuBSsB
qqvsrBAANYGTzokNO7C5GfbF8c1A2+lAgl2Dbe8/LRo6TCYAb68oApnQiIbKNgZQvefxr4vfi5ec
Y+QIIWtrlqto3nCLQW5hFVWXFWyruOLVagzwO0uyWlqQDhSjmqkCKsjVwVg1ttFQtyFhdxrAxSsB
ssfl0l1ZlNYt5czBXfgCCXfs6cl0dwpqn+sRHGS+gIbzUmCPetNkGIeicugqs8i6gpr9Us7K8Gn+
62g65f6CVmNRF96FFZkG2rAP11Wk5e1kqKPUlHuMa31CsYrBNi4H8YwyaDnCljPguXpbhS7FVVkd
r4ResKxBN6qpBuna+WBqD1gacsvWG1ePKiOKSOZpyQQXG5AS8q3mQDktP0NYpMNr8EDUtA0uHrW6
Hp4RmvZmex7UDFDYIF6i1dKqbqdUTf693t6LLRBRTqNkYa9FkzPli5SAMgpJDcJjcxCVmyYgHWpx
7feAJiojxoFGiEnV8MiMl9YIEuQ6MkVRJ3YERjtGJelcvricS88g6FiclvCWbYMQNxgwrB42XCTV
PRT2EsUUQERkV0R32QwlSimACY5XKDo4z/gSa3S6Ky17VFd+VtLgkawk/BB0XqP7/6WzOmQRUlWF
9Si0QAggJrOxlLFyMhRNEuPo1LwcNgybrn1K0U35OmEgDvFBmml2em+bca3mauRX9SWKY2Vr5k1q
OAQtS8NC+uhT80JNQpQEkiiEEeGsyIqHkYrTUGrRTHhDUjgTcUq2AZWQ1DTJckpwMaIqiDVqfsvR
ZAeLWRIbVrfc9I1cLTKXSAm3xRWPOx3DvMq/SGBkbuxTz9uPeUCQ7gPbX1HujipJbF1FTCSHuW8K
+Q0aaei4SzRoLSQMUU5qOEwhQOwYQCtoxCdQ0ZwUD0CcPfi+Q8BDL2iI3uE0opIEgshLfYWkomIg
73YvXCqBHMBjieNaGiXf5EyB5IAXWJzGAhvuZvDnOm4+X1ufWbRTTywQwQkQP1ZG2kcqpOgMQPQi
NEHBDfMxlfEthMp9v+2d1lNZ3fClDUWjh7OnVVfbiMiWHIDXy+8P3OEyYz943C/cva++gpEVOVvz
cNzuNKxkhKoY+X4McFeMNhIRkceuEkoJgvNRhrqxutQJjafxURml0yJ4CgSZn91xBIOt8KEmLrbs
HyJAWjadCj/oi6iFVhNhbRAgrxIuRTMU8vRCtmbp5ayZp8OYLbARxAhkDlyz2La033cOy03cnIsc
WFzu1vttPIgHwqqeFM7RyfJ5PtDcrdMohc8DE38hBSxOJd18nJ9x8l4paMQmKgGG+qI8BmRCwh8X
32dcNZGWSLZmJSgDD4Bh7kL8EcfTBSCuhpKq8olkyYpHhko2j2mcEvGpLHBDnRfIxxbzJI9LgQ+H
B06T5zgMX0AdSBFXaDM/K1pEMbCggXriQumf7Q+B0kRsXMwt3mRebv1uzf6k7ewU2U9LeNe3+hIG
NujvSFO6QimAofMaIgRv5r/d/sYvXJGguSZJzhADWzagSWSiN5alvIXS24i5ASonEGhWAOLlkZ8a
IkrMHm2euv/XppvkR0kJxIzjxCgG4iJOEhUfx6dn5tcnROGJCm7ICwov55SSHhmnvOPmeZJngx/c
6DxBKG5hThedONx5Vn/xdwGXHO4dJ7iCW+P2GzQ6iGE2X8e8OHTEOA8iMgSBRRf/WTzHgSqxbav7
gyCTKkQlIsR14rpnk72OigrsiiE3DyElUVCL8/22DKgQY1iZfBQeVAa9d/urs6cTsfrHZU+HK77c
PZ3cnHoulecSq5zS7Hrwh1cv1bsbTigc75hzNJWkKk7rAlXRyBomumgM/bQ7iegaSc4ptiErr6hT
1xyw2nDQkEUmwch+wrpP79drSUlwR6R8MBhQ8x/aiNzDelM//s1OhJeT3jgdKwMNmAwERcb8mhYo
IXi6hJ3SmAral3eQG5e/Ndr3CUoVKHskh5drxeeQFOGL5nQm5SaoE79rywjv8BGsv29PjhOo6o2u
EIRVFUSWAZamgVxo1tzGaRYG2xarBz5QncvnfMgu2dmRvrPWibh0qNWtrjNyxiUPeTmaOHoXWyyo
PRsb6P1dGtEoQTjdsZCMw7xyVCqXrUDLLeKEulGKxBdRClcCkPwNQ/EAJV0g2obgXe+/5Hqz02b6
VAMgLVm5YChFjsvz5/pBCE4VFRM1IK2zBnLdkSyObCmR83JdRP6lZKqWqKusn8VjvoR3BTlQneoh
NzzKM1afxPLrdLMWDJf5zwdI+pDYgDCVu14df+WV+iHpxcqlq+ECrwst2k+V70ycjz5PxiN3D9GZ
tXE4Hi9c7sTIjRA2516mk8zIO5X69ixfzEtUcsAZAZbCOJUVw0+JEqV9tcKyTQ1RfUCaCpU7N2NB
/NAwC7mssBzlRqLOOVJPOauGvrJ5gl/nywdR7F11gkv1kMWl3rbykuWdX/Gn62xIUpEFHaWFMKAG
NMvtORhOYlBfXs7Yi1ZyxkDcwy/r3fzm1NXitJ0huMWpReg/TG1Ur5f/VL1+zRrDHluo60Hs5m/N
bKyaxeJ2XW+qSzJRWeMcW3BKrHI3sQqOsZjOiA1CKmVLrR59hc58WDOlwyv+epCUYHw8CSg126aw
9CvB2OcmuJp8HMwv7/uzS79ObagmqUCnteIGEy3n52kZIqJa8KodqgVeotsRhykD58UrPDIEIRBY
HMM93tXwsTyIka6mXFg4pwcoKB4UWlPRCJBTgLbv5rI2IZKTpu/FGIcdv7t8BGfDeWzELvJfC+B4
df099wzpsAdJ+OnV7sPq5ULXI1qrQEbQPyDCuzVdXAwHdUuThZ3hclJuj4r+gtD1xfYxjfI0DYJI
ob9wbPCC9KYfb7gQVJ2M5VLhLQswvFkqgcKGxLLABlp4i0/oBnkMI87HLCjgNmaSdDZA9afOEMj7
BfIKhrt1X+8eOXVIJEyKcE1x8IPZEAgVDq6j1wKz/IjZFnOLA4p8UeTgcUgSBBWDkLcZiUVzr6YI
RxUblIbNoKoGLNo/WhO06FS3153m5uWzWagIgT0v5UEI5Ai9tR3Eba9pVHR5snxJOz0dlufPzDZW
qA91ahRqrwyJJUJaHHJ/iSEyrEfoRqZXEMgM0gJKGzVFAVE/TCKFPmgTtyMhpg68+ysvCHKr8Rgk
92IOs1DWJA3N6K5gsnrPXRzuN9UyyNFQGkFoE7cPIg7ErfR2+/S7r6dwq7o/GlW0Uq/qNz2t6WoJ
usFut+ysHqbdLzY+uX1K47hNSssYSTUfExzEVGBe3AVuR9Mhdua7kCFuR8P7u/OBxmIk4tYyotVS
yBKLE8HdNxugkSRYte4+XF9/0JySpEW2NzsaIcTBEU7rgYT1yWGGkjItZ0OzpIykDU0fgsZ2e9oS
KjAzhgLpViaAFjSeEJsfw3yhQsWghgSNGKYrSkRM4aCNttLZTs70ATwULApAjDzuTob3Om7ONJOo
Jelj7pKlHBLbEYo+mfp7zT9KRuSxeUFg+FhIAM2B4njiHY8hNmJRoajSWpKG7iQDyGP7rDc5Du/H
ayZcCArkbXr9yQ6gHusNRk1VD7rDQW88OFqJfnO3enxuphsOLmLtsc4wgd4SEUbXbPKDwFhv9fF2
tvq8YgsagXR/3c3o63Y7jMODs+ijyOYrSz+8IPrclj7DV8AWPAK6FjfcSVnqsHw7IUQyBMF5phu5
uppIEWqLQIokBnma68BmWMMQBAdL4EDgEJA0O8ViN1M50Hyyp+4gRryiaCRY9MHr71MOX+IAfU4y
DJbIVtkwtzN7Np/VX2Eyz+U62wKds1itn+baKYUyiNWyZM8jsnEJgIW/DkqQRer8mRPyimGvCNSC
wF4wA8PB1upN9fPF1mL+IRr8Yxay4Z8UMh+Tvn3aYiUjsWKHBQK2432z9W59eckD/FIPKNcf8mUl
YLybXtRfVv/uLc+qavKvJcd5IQR27JfmE/lovhK4fP4Ql3679yhwX2DnDAwJ4oz5PjLNIoVnBBhK
DPh6GzBYmNBZd/R+VU8/4LNDr9jfK5XGgRoLJHmQ+Ls1PDMJC2aiXDRhpGxTaJAn5C9KRcpAgnig
ykUz+03WjAnHNK4X6ZqrRT3XsIsu7O63aScPWorusWOPdXskEPQPzZO2tGB+3pYEbPt7pVlUDRsB
e9VAu1Pq5kizeKkX1ePketPViWoUHRgGTz4B7ve35HMcIGvFwPyJ8qwbFUBvP9cz8R4oPGYIh2hW
BU/yhzJOCNSuwJis0QwfRIff7KFVyXkyhowctQ3pv8TFmXnMSERIzFP2oXxAgY4JTpOZ2Ct0FlNY
ovNgcAjW5M6jZC0XxUM/JjaegxtCTrh8fZc1Fgw2qOEEQ5LAMOzzBBTmevnhjSe26gCjSyr6rVal
QpSi2tB6IQg/O1iuyuP2HIbp1D1VUKl7liBPi1STqnHTaAyrnm4/rodSg0zHPMHRxHhNuPQypjvT
WpC0TWZv01u/er0HCnobMwnbjIdc3BR7pFqa0opj3zs3zxXXjVEDmp+lACYzSAGcmxh20mxMU0C6
Cw/MDI82X9Or32pdC64ZYgHejDTO431oyE4r4ERQsziKHxKyUNYxmXiQxKKqLJWlgwRJGUHQ5AuC
kVjNM8eSe5V0q++QzHbHEWSWhG8ardG5WkEKgtMZzrfjc3behYacdR9HSdSoFdZ5phzq5Jlmyhk5
phRz5zQ/i7NECNYprvyUESH0Bw7piDJDJoMvTmZDzGfN3vBJILTe+aDfbMcKGrUvUGna3AXFD4Ea
N1mO4tGTML2BQ8G4QujQsak5kvAbQL+hLabOIPl1YMUNF0RYKAJb4rfQdEF0piMvQrfAw8gmfT80
Xt4qiFmCpyCsAe6d38omAtV5re629+7pFx3tI17Iupw5AqhoOufdrwNjDVrogyndrMdF6gAcLwHf
ZqLe8CdMNB4PxqNhrx6ivI2O9/Bs1pPR7KGuLpNRyLLbbLS8jXuA4JbCAjwQqb9ykLqIX5I3FH/1
yjZJ/OBdJTccJzEOR+GILdYcnSDtDlODqSzX08KfLI4tnZMojjGGmUXwFf0TAiGbERDBvIXXk7Sy
cfOAGEApQjr/fPqfZngq4S3FiN2jksObzR/8WCID53fDC/jAJGoouo3hZXd+w41EYbCGbEA2279v
dyykn1x0H4LqCUvDTCIkuRtGu8X8ZLVTVy0Xem5bfOoqhZZWsGVL4F7SpTlG6hHaEGSm0UlAKC9N
XFhQCCdSeZt6+vXrHWDDLieHjXtdTrIajusj6hkMB4tpfddjssuGMBp6WrGqLnf5eaUL4ZRPDc65
yucMOe0zEajkT7Mf/JiKEmmE8uNXCuy+5PWnUBXx0vm/YGEQ8/sep7ZTEf1FkWLlrgvThiRGFn5D
qaosvKBDGO+f3nd6UlOIUxhB+Q2+abkzodAr+QJxWukRqyyD9uEAEe3umxHpDzEwhvRADLvDCIIm
8bsDMC56taBOkzIKEAo56wFGEeTwQheZQ5US0KE6GIcqQQp5FoRuHzx0D01VIT7NIgXqmvO0+NWa
C8nozBBiCqv/luns7ubpbHL9x3xKJ9bqGMAdjSyMg1hCG9oL/YN4EYVnDsAhW8J9z4t02isL2gJF
0GFNIyKzNGFmJw8S4lOzLuUaIIwn5kufWODcc49EPgQYuj4oBcc5e4xuZUh9h4t0BClEPHHBeGgX
RxsZ1fQAWOE7cEjJ3sG4eve8+GX577f5cNC82oDPLg3W/fdGOlZuPDo+c4Ypjefb+ZPIx6Z9coS+
Ubvc2UxvLqovtiRpjIsM76UDkpK45xo5v2JO07st1WexiHsrlHazQTbmC230isfLfgFYnyxPbkdj
dRgkBYRVjIPgJNxZCMGIUOYC0O4KO9OxuHCAxFlILSrvBrnMj17SJXh8C6WAH48Y01ZHIPk4NxDZ
x6cv2y+PdwuuQfg7JIXCSgTYl/n/tFCwqGVpiaC5Fri83X6Zz9keuOI/dDl3coXLVf3ZWXejQ1nt
Lr/CrmB5nVSwKaRqHjWjFH41qcLnnBKhPL2hzhkhSCxOtE6x4gbMvRDJYkX5t8SIREZW9gqLEyI7
GBkPVue7U8JB7VwMII6S4MxSLq3DDfdXdcNu9G3pqDfztia5Vr3J6cEgA8Zh4fvpoi/9LG3CShwj
DYoC5LE4JXLmhIFozrY1bneg41hEqZh50QR4LCZzLMpGgD/GONCIS7ovr26mpWAElM5ZvB6OYpIM
cx7UA06LTEg/lS6Q001ffiV9fbKdHkg9XiU8pA+CisUrRHR5gU09CX8QBQXlmSuYV1CDaUy+UcTz
PPmXJb2/OSokVxgvlY9u/q7+XIZUJB0nArRq4rMJ8MpgwWf6Y9nxoA+PeVtUD3BgZ3n5X98Hzx3w
MF5LVw0fAB4ESsdd8Q4+ZI3m/urQO2DhHPFtYdfr/UTY1QPOp+/WXc4DYPR3aCHfPD+tOKLikXk0
8kbmhJIhWZSlFojlGBxuHImAc2eNREjOBjwLKaJaHgiyQ62vvlpIXv8jbvQSS3isfdY5bWQmozmN
G/FGNDeaV7zl9nLr02qQhiEIrT2/2K41LioEC46jmWg/k6qMzyJKjXVw+dc+96llt4VaNc9MxfR/
NG5qXyub2l2Yriii9WgwHMjbLcZZAK8sQ6OmGfb6GmTU6ItHWwlvnmaz3uLxuct1ODodyp2OhTwN
VZquNJd7DFqMpzjCgS5dSxmuOMsV+U+C7tqcjhMEEo5zUgU6KZ5i19HUlQuhjCf5clK/CrQjDR6T
QCEgvCYgdRU/NFaBnSgdMf9/38c9mO3RXaj5vBEfY2Uhfxc+dXJ8V6kWl9Gf49IAKRDOnxPMSdYu
g2vXVUJEf47f1ne2XuWLyrcoJUzPtyfTr4y7ds1J3X8nRdoqbGirqYNMXScvWN228hu96pjLDia6
0oaiUUWk74oiLnUFJGkelbpVprmepVxz1r78O9Zj8e/Ca0KfeXIcfqoirDrK/GWfjhMpVeKsnSm4
lHJ9R7a/uB+FVd1/us8s/WQbgVHxwsJAs3Bi5zjDU2K3dAWoxiSEpIbJo7bypBf54KRiBKI12ZyU
4/ZQXayull32hUStzJme0xGB+PSxsTrgfsgu4O3vaGx8pV8DGhdEdXOo1SXw2Wh3trn/5lAnBQ6C
o1KAITEJM4lhK+WuOtLkEHod4UaqccuudinkAZxpkCcxNsoSF396wBUXLYplEyHxSO5l9sdwSA+H
1Oo+sUohhLQ2b5KNPVW9/ZKC+XBFIiFc5JMLkM3GLj2hIEeO1r3/NugzZovLJsSaoRS1miE1d9aP
aI/U1t9pOVAcDd5wY2AW4IHRpqaD7qiJ7v97HNiqJaj6f+5vT7F6s/81aETni7iLbrj4AhKZ9mJp
8/r7/IYTM7lUjbcJJo7eNnZfn3ViwIY2IAVD67oV4eEbCFFw0XfEM1FTq6eh1BClVIQg07zdKbQ6
nS97qByREiHzbw3n7LqbIRN3Q34ETnioE9PPKDPQNUHejMC8C9pkqLia7aHS0tC0WXBolBbjUjb4
BJiM4KnfW7LiLq3vdl5J7bEn50cByM3FkNLnp8qdLrHPao0OV72O3+9O0VsVFIZCesYoLAHk7+oy
wouqYTwkiStVaS8vUMVagslHpeK64XjDWbv6XCBCtGLEdQacb2/e8XN/MthOVGPKf/x32hU6+zQY
f2qmsYNcz8BERRIO1I2pDUSDhJhgm9+8794oSjpVdfI7R0W2i0wilEoEmokxGan8qURtTRkQWWWO
JaPgUXV5QIzfuiDlNRJb26VWoAGisCc9MDTeUhF8vGvE0Bn4qUPIT1mGOgNC4uAxSCduycoImdyf
LEbnOheC3i4NEvKCuKK0HCukYSCjh0PJIQ4nD8X1TBylgb5Dwg5G36m5aYofUrbygy1B3qz7MAiR
eouXCTKSy6P5vLIzK0xRjitSAcGB6LUMedGOkIKjOFknTocAI9YQZCHDXLEuVqSs8lFFrhE+AgRH
NKC0cx6XigEvb4JnqzYoWQOLsxeY9QpKwEObAd7W6Xo/OYGuZvHQaITxbzDm2gCZBluzL1yZO+7f
dtebMDm4I3jktla0qhjN5y/n83E8p9sBFgTxDW4hHrpDkeclmJBs1WOVwAetSJn2YtTrrhw+ska+
fDrjWhzEe5JKwSaJWdr8QoUfcXjWyHmi9V/8jO/eX9IGYMXZSxMQAp5GcmAOAoLbC0zTcRFrb/E1
Fe1pGirMtGSktB2Imw0EVQ74dsv1Xy+l7DNFO8LcX/fqQY9LCA5brn7u3DaL8bD/RQYdW4Koc8/R
AdVcMYGbtQQ3Ie1nhGaxIgHCeyhYbjoaJUJ20qtQHYFoPYYIOxA7S0AaDz0McUYT88XL0+Wcudas
PBFT8jFsF0eIA5M0DJlIJ0M5rJ5TAgqEl6wVqFuc8pK0Esoz4kktJEj6eyimbRXR6pqLH2VCjcD6
EtNylFzO2ly2rrhUnep99IL0E9oBQqA7QODygnXn6qjDhECna5FZOiXkZPRj0JglKQHgrfXEpj4g
DprTC3FyPWKckLCB+h2I0LGAxoMY8SFSHGaaxcvLtsGCQ52EW9iBQ5cvP/TLnc4hmh6X7zv/JTa+
ZEDwS6bt9F5InCQqQ3gWwhadZ5FFYMgovVTEaiA8wXkw6ugxuiGWg0FgD57j4ol5RCKX6G+zCtdx
HA9cD1nl+JaOzex23TzcvzDni6kBYrFsM4QbspIqMgon3gkkOAHK8y9hpkdDRkH7YQlBHmRJlgVR
EdJnZbf+24JOO9J1o2IzxFgb02t6I2SgGCsU3qztxi+pmY+UbCZaEyrhQkLtdaYlBERHGsajajj7
jXiTzsVIR3JlBcbzaAfTEQdzBkQ1dUOPj+/qiWyNoNANCBC6NRmCg5gYE0nSjhCF6VBGRQhUEhU6
hNi0zu4Hpnoei1jDQRAm0iCkWEwWmDrHs37vlrM9RHnR/xOUSNCryaL7T9qA1AKep6spiGaCNrR3
tR1+JYpSCVr1VC+E+D8tea9frdTtczkdNpORZtaqXn104uVi1FsPBvf3z5/TaR0eGEF8prJChaY4
ZLLFcpsALZwNRSFpMzsJWJwTN8bT+PTaSutiQNoQasRrwrWsBBeRLFTDslWQmq0NvOlCgRDoYho/
SjQY5+hLHNGfEZzNc+odSD5kAJ4qwrm9Gpr6q5yMv4CQ8in+gvIpeMH39nXOjeX0WJsGkpw31wSE
Cex0BoHYIFQMaetspjKvWJNPsVp2g4O9dB7F5fEFtL/+3h+fTJ501BTMQLfQFuGFTwqTgKDowhNp
8y+cNr9mYBQDzWw9NreREM5lpVQoPuBpp6R4OS+ABSGe3yF5cApi6GyBhMByvEW4uy4FDk41gWiW
BsERyQgvRJ/jACABOq6ONsRTGBwER6J8ETFwMDlQepMivWZwmP3pjJvlYTp4EAhtANPZ2W+L/6Nb
2zhkGQbkNo+mGXe5sq9/fF1fp1PXt81L8/CJPgbmM70amrzbFAfhPv+LK35NcDatgR8RHGQXt+Lm
M04t+mEnI0lMe4idBXQRt9kUlcb4atLciqYcQ8iGOgRSqziqVJvVwOi7VaV5igOcSqYaLT+ru5O7
dVqIoFq9lj3RNQxi9fDtCu5Xr0z5HBfO6bHYhbkZb4gB5VAVfXl6GI3v+vWQFR+xgWd/oSb1/XJ7
fntTyRgGTxu6QtvQfKw+cXofqx8sL3QgHsSWB0KgfEP4AlicrBlozYcxDPRbaVuymzjkSxYytLQF
CxBHCYBN5/O8/lNdeRjWirC1JowZlHZ1D+4GnnKTHmaMmFfwIyAfQA8MZFXwg/bq4gjOJzc4AAgP
v8Zh6VigmMioTBDmjj3mK0OXJkkn7KTwOkGg+DrSB1FgVm7nm+pXPyB088uu945fxxci209xljPo
uSBJ4iVlNxtlkBN2sHs9/vQ4lMyCTg1BjpwnM6ycpgW2BNGQEgxZTcUrtSCHgIiiI04gV6RuGdUa
6VEA2Wn4sbPwKXDNha/dax/wy6Qg6Xeelzf5nsDok5xPyYoM4SLBjEBsmd74hZ7MR//APs2r5TeD
bq8Z6S65cbfHvP/RTNig2vbvOsPJoHW+b3U9/ABpkiVQVCtjurEMIV4eAK8fPj8vKs2BmLscWviN
GNPq8T1jxfeQto35kDNT5cEVxHbUg0U5BE05w413cWRs/ixweYuEjFsqCVreLd/rh2PQp6fVVqvp
W1e5BxvIXE6wqDdWz7ivhSpBUFObh9k95x2NLqej+TdNTBCRFA21RFtpXnDULW8opxirmj216F7U
fYsCM2PPoA3G2WzMa7iSZ8o22Mo0D690d3EZB36XpzwQMnm5qAafgkmQ04SIN+ZN2oO/O10tfr3H
Pj55J1OoEsuE6g5UNIp2MKcMgcEc+KfPNxLtinKDIQR7KK8RwVBmRp7idw8AReMwj2Ffaot+c49o
ODYHJ9INNdh0a9EPbqqFPsRScWwdk8VSx7XrVxYz/e7Nni4asCBkpcuu1+mkE5VucjJ9lOXU0UCm
Iy4RVgSPhRXS0kF0Y7BSCSVkb3rRCtJN73olq+WKJtx/E7ZBziPmo8Se/qgto4bkO2RQf26BHkq6
p/Ong1fd3ue7+vti3JlJ63ibhav+KyUfFh6Pm1HNGd2jBuSwB7yZdBf1/XTXfFoPxh8L41Ll4t3M
sQWBuwgvPQ4sVkgaRAygniCIGERkGUaOK5tjoOhvQ+6gja5gT9v/x9iZNrdxK2v4F7GKO4dfJVmO
bSVxEvsk9hdVkpNDcRFJkRJJ8dff5+0XAIdjXylVUKuBwSzsDY2tce7hSnhjcJ8KEvvA5TpGWk1Y
k8PIqR4dieogBYK016uPMhPob3xI7ouif74lvT8/gZf4WynX7aF5lJC4ZTF8e62ieFT55ngEq/7d
q415N3B9YvRSpU9ZgfVpNb0l+/jDbNmJ00WptsZxKJbFu12CACitfgEjPmGHCiyPU8yymBbxjzLU
1RpZ+A6yBWp5tQ42pcwMsanit6VY4uRlzPjlZahp+v6ZiGrlrfxE8AJTgBE+FhOA/qAmaZY2PTqo
UGgB4ifFV8WHBCVFLX86sOB8N1klNfXO9df7q6fx4Go3uhgNdn+mSA9+v3sGx9m7xYPWBRZFLtYI
lccg2cUHorpuvI1bZe2LRiBTN6m5p44JsqIeCQaPIsrD07Lph+6fv2gDXNFiKs52n8hSKZlE2xq/
GEuhj7gbKsokGaoDZ8TdSx0UzyTIPIbRODkTYQVjEeKGQI1aP96dbghEf3G8n7/prVY66FLPDLfa
UL9JY2j+VYZEDaCYjzMEcdIkKROnqL7HzlH07ub66RSXs/ozPfR8PkC2ma/af/KPAXcJ0OnIElMu
qxKryngrYUb/N2vNtDadVzOSnyhrQ19x5qOMTPYgHsfHt7N31ZxoAY8Qha/0Dzr7TXApdsl6rbui
NTAmon942rAihTF1xx1e1eqW389F7nnZvnZiGuIsInKv32F1+5iu3GjIGsnGNMUR6/rYGW8Pv2iE
0IS1cQW3NeWg2ba2MMeYhNyXPEsOYusK5LpdGvSqjjjrcRFth0V5rHl2W8Ihl32JkWMgDV32zdGp
5fZyEFOD1i+Zjm6stbVCSZtrYwXWb+b1UC4uAZFrskC1mLT+biV9IW90zv+Rfi4jI0C1nogDRUhI
0QFKaiKfZCekCRwmusS4tQ3eGYGk4MBXOUjM8eYYbL87aHdHHXaXtkcMhTWc3NH908O+vej5cClz
sEBYxLoRmEMCNyKogH78h1V5DDYxjpAJXO6pbcQPNbvAQXI7BQqjTjDcQLEGxtHeRkQ/9APcL7A4
gPsNCTrqpGXB0G+5a18tf/PTXKDB1mhA93djGVvbdgQAXD2pVNctcVTkQkmeZVCdSHy1H+asHuFb
kgUnZzs+aT1epklvCixQrk2WWn7/aVQXocltDfuyqU+iJtP625WcUJn2HBVK8sh0PTKJodWF8ENB
kDfbfxmQGIVY/Txdv0PubEtGxAVFvGSoLG3RAoA/zt7+VxZMRt5XDV3NkBKeD8R+l+fbwwVi6rjk
5FdImvPzZc95SnkcCLIMjBhTdggpSLeXoeTdj7P3u73u3MG7ohj5Vj9l9Gm2+izjI5lhwIG2iZo2
iy8bu29PHkVTOHeUA3lGzMoyg3fuSx4XT4fdeDJsRfR3T+yhKSgIr5aaEEkoPMr/f1CDihZqAl7W
FodhAJUcuD9PPdS9FHSDgVBJpQ96ySd7yD8Yt27UwdFSKQ9X2U9ICyiQHRkvm7DaIADyYYkBqs2B
9haZwkYQKOwsiPh5xlIP95gJwJdpTRvSNEuc204sGs5fa3OA+7A5OLjZ9Nb7+eJxlU9gg6PVjg6o
htiRAFMSaKQYJyPFZuBB+gxJmxOIf/t80Rn+escwpznhqsW2UDhhmR15tUoE9cJsaYtVGXA04uvc
myJPK5+X8oGUk2QYvc49Y9+StnDZ36aIyzKFJ/MIk2VlYPjk3eQXLovr58lG6bTUeTL8y5wHwmyP
UoI4FfewWAv1MMXv8JvEYPdT37X2auEkGcz47nrvMVLHrzZfoDyW56ddWiyB7v/h56c1OcgRN5Mk
UIr4Gf8BdI3JpUkm3ikrEi9Mrw2DxEuRLr6lyJjxxefO3X9tbny92l4+LNVjPVWku0S7mtedyOiE
32VXacRyM5pOpAf4iox2vll3Oxz2CMzQ7477TCENx43tWRsO9ThMR4d92uyBIUMaI4Yt7wPFOiBP
bk3zmA5D2M//4RoyBSyCavkERnuKYHAjzahkNI9lIxYWmCI254OYXEdQkBgSuwM2fzlnKAsRUgRv
QRAhLANcdTsjzuX90dQkG+N5XCTlXJEomAoORKL616yuNJeBGkhsf/WgoiTM44jRDOSFQPAtWZNT
6yBDUwyJm4PXWPXNTDOskofaZiiAk9SaYTRa1brz3F3NBh+w0kQblEBoEaaZZNhus+5tLd6QRP4w
5oUxYkUedQOBCYaT6a26z/v+5Pc0GkAOG5BS9wNrL2IiWe6pQm6HSptN4o1ihENzF9sv0MSXGWMO
WAehOaygxAjkBl/1sicQi74o3K4Z5ssbe1trDq8590QnnX7aHExlEtwCwirUzH0z49wmHTTzAhHf
MtMYw0KhKIGevzwcbl7jV1O1ut0hR6rpAE5cUoU7OG9rZ4Pp5nk4XAw/pJ2P8AsG2PBnVXJbwC4m
M8v8MptKiTXJTDRuxolH0eTOfaQZ5OeCoexv8+AyClYPF6tYx9oP+yzeMSYyejPXzB85845tLODm
WNKp3MdIhblrId4ukAdG5qRE/LeFhhvFVKeehBXJHKnzBXaQFV+idTYirvkkklyYp2m4nqdnQF9j
WQSgqPcFu116gnQwuoyVEzcgAgrUl6xVne2uSxcxeIYOmVu8Kc1ia7QPi8i6ZS7iMJGhNeXY5z9l
IlmbLaVkHjCWooNgItWcxxnu8+Wb7YMYPfmVRfQtNlZ8tB9oaKOBLEIIntK7JU5p/vVGqAdSIF+V
4pLabeMCD9d3hPoDeXX6NH8Hn7qn88ga2ey5cUNe+0QVWwPKkll40mR/NWAxSTcCHii6geUQSNLD
9fPiBiCpCCuTTjGUbll1O+CKsbpdD9bSF4QYKKuDeJJBcF202rCDLdoQfghVSNw+70Z4gjxvoAfm
mArc73ZGD9Njakl6Ueu28yx/HJC38RSSf0hs+fC7zruFkeMF88GnMm3HK7CLhnJ3yiih9ep8IC5F
lkJl8EGkOGEFDSd0hrRtlhz2ETVCgcCBTjaa1VPsyXMG2EhUdYkRFI4s3s/dn45fLp1mMhhSMIh0
A7n8yUa4qOvxyVZ+YArJY6Xne0rKTev6f8f79HN4l6jZ/TTqTy/uCKAacgglLYcgRVLC6ImZWU5d
y2xwX4S6XAXnUq7OdYu4K3LdCFWMAC0xLuE+tp5S6Pe4DtsIRzHKY+UsKsoLUYrrJW0Rd5Pjx/Aw
INNHm7u3Wgais939s7juL/Rt5Q4QS698ZDJpvMffAKQ6MC4IlhQDS67li6UWyrLSVs5kSTAgmBG+
lCfxbVQGpuSdaN7CwkyxG2/LpAeXwMXmGMKG08Xkg8iNihgOmqmDXv6K8rn+UFkeGs883HoaFQyL
zFUZZzpi3E/GUGcsqdNTeGCEB4IAZZJC/fyK8ruhvUpCuSWyjDeUqQvrXBmBsRiXX+b+JTI7a18M
7q77kz8m98vr9Lyged6eRDCmswlBW4x1C+f8eEP84/av1g3KTTqgTjawXsc0gnowChmu7kYeiju1
kWGB+DAeUKC+MydqghvS6Er781Z9cMqxBCq8u5p2L0hkwVFvkLPwhZRS5CZ3c7ha/EodOinAFEcF
Y1AcKo+BAPNqUl6qzyAS+eS+0iwkP5sB/ZCtMHu2fTV2cCKNjSBkNdUMl78xeFWI5t/pH7/Vtgaj
ejoGMmBeImDH4xQCjF8dNiamPumyxWJYfiKJzqDh+P1o/T9+ohO/ECRmHmFEXvQiqhzCWeSJXDf5
DJ31fYZaVEQLS0YeSorQRUG4I7lrF21y7groSjgwGrJfXdP9VFNN5y2WxqAPTtYNDfEw5hL27AQQ
eS5Xf/IEfNf+h+eBhruUnsYxQ9l4f3ZfeZEfDsLr/Irkplj94h2oGW8A9sexfoZLzlsRwdFyVQof
BRy+6zfEz+AFILu7WgA+vyccj/ACoaVTio5KBsEFZhb66vPje1JhgguBMEGSDAbP4BZQvf04/kFG
KdSAqyCqk5/MbS6JGwc3/NM0MGWk3tvF8+ovhA3pTO1zLB6nBA1OQtg4c2g2u14o3p2ENwS1Jp/n
KN9GPSk+L0V1ymf1n/paxurvKtBfCuTXUJVyBNvT8uD8YpX0/yFQ1fVu8vhLp60HUqyH58Td4Igl
EPw0x635KCQFXYZNEpnTfJSCwbkQCB+3h9mpz7S9Sxvmyyv4Cr8l6aB/mL82fhONjjY/9B9ypA9X
50tBjGNhbIL4HpAcc4OLPCcPw5iFhjyPK6SCgPNEotTPP4FyZ3m+32IjBs4rJsP+G5k3btY9Xx6e
r4cp1gmPFzf4x1MMQZyo6zv8gvo7oLAsR9xVbvS3+S7fQom/Bgi+Xe+u/dOBfFe1YjSHyFPww5aE
Xqnw5/dLdWTVhBbl0lHfVKLAVY0AVRGogaHSF4oZNFhJr5U0YqoYZVQXtjt4pzMIbElG/cPVeLL8
iKVhw688h6cYJAhrQBX6FtqAz9NTS54DePuxfqS7McBTV2c6//2eqF5hLIAkqmI4qGTIq2ybTQyI
A6KBWWhkIkI+6GjYr/aX7QiDwDVTlztCtPk/OSzFfYgCxCzqUj4lMBtmCpQ88hcWK0iVx2Y0FsiP
hF61viMfa1vJj32589jtthvDvd2eOvrtXqUB9jYRT8/7+5vjpL+8G0+eP8Q0bXv6s+ljWLe5ssSm
I7ZWtPuTr9GX4YcRZ+b68fY9tKQAlyz5TnbOuMkuMV4TTh+QB+Bwgp+8I+ybTZ/MXR6aBVk9fF59
lq/k5jcQRB1bpqPBF6vHNzvq739pM1XdZlXbfh6DQjKguVsGzgOA1TTOQC/WdDReXixGsfqPx1PM
U4sxLe/sP+Uz3ObPT38cu4vP4932q2sDk18FKbCwI7o6mFhkpZhY4bUmIElV2QWKiFAEbCCWIR2W
inhYyyw51jLJTNZIi0tMI2n3YAgad7iiEfDdcxyjUO7qTVn7RzkFyNaMAHq94/yTLkfiQJLlP71p
xMtHGJ2W2/3V4+Dqbra53Ld7ahdJfHhRBBD/FCBq9HB78bzTmDH4ElXHpKwPF+tJrD3ME1e8j3Je
oI9x8i/LS+QpzOqAoCnG58s6wGzrd3SADX/99rinEcrR4FwHlsvBdjd8GB5ijLJmHupKAG6vA2i1
QIrr/QAKKQHSfhdY7wq4n89VhM0QWc+Ts5SRS9JXxD2adRci9NaBhDyhMLmVoAghMjuMQH+yliyY
QoIFZULCLR2rOiA8uC29TVIazq8Zpkx+/weGYToBeELhyyz5ZhKqS6zVbr9iYQOr0wmI0ggWPuoc
H3rDyb7zgafbqgAxOnABWwJCsjk3tFGB/u5VyoXqRnwEiGpDUC3Z6rO8Oq2ZLIYG+hpvUB8v35uY
Y8oaPU+bDET2HOsI3OSVc2Ryb2/aKy1XdE7qwH4CBcsTmkd9Pd7bHK8PbbRqS+v375ZpSgUdQQWw
tMf27rqY3Vdo3gxzK5oPBqNq3CWmychhcGujiMv2ZrecbIftD2lS1xJvCLlzSwxqUTcLoDksAJYE
5SG0eFEPJC1G1E07kWaUJ2FLs4WlnwoTnPA8ta7MfSyMq30cw9TBUmyK3DKbDa33j513JjQCTxLF
7W4i5UnQo/lFZkXpILlgGBnD4za2Q4ncs4tZxJGhWYMBLxOcHalNuyOKDwkz3q96vV4VWlCjeG99
mPR7x9HzB4dX4SVQFoIn34dM0N3/C9EZDMoHNbpp5cqElWkbZoAObBE/Cw3Ltf0+nCzqKqOhU3jD
f0NYBZ7Gf2gy+43hBXdF6DrbQhXo9jFMEseR5i7I5i8mwGynopNcDdbrtLp+OH077D5tYsnfdNm/
IGrqZ4YPltMtywC37x+Xw1+LZoFUy0o+F/w2Z/cPx6M0jFzRLBAaF7PbSNpgg1GDuXa5UucC1pa2
0IxXkxNtHQgpWjz+Q384DzLqD96lgW1Wjo32nL9HENbRLacoaNfk8rn1RXMks8Pmzd1kdb1lCq63
joBy3C+XqOq/eUVivgkRJR1lLo1jFFgK0WuPG/tKZrPVvDPa7tsfkudcH0O3YhZ9LRwGYfndt1vM
zhXad1PXycJRnkE2i00eFD+owUJ6gJYREGl0NF5AXY39lvaQ6Muu0tpUpMVarVUU28fehzYRG68p
0sEq8NTNGQj8j072YHCh5b4R+IEyRACeq+eMgpOxmrtRy9PdeS+QWO2hjjJjE7bUFrXN1qBK8fdq
Y4Evs+zbcy+CZSymwNFmq+OoGSPq+LhuHSfDCdOR4VkgGFDVXHIJ2UJ8I5NfJ7OO1Ng6C/HNDiM2
rrBB2ZijBsICJ3Oh4pfJxc7hOrnHTEqMWV7db3667709LapFaXXCM7dTMZZAeKiSNpB7YJmZadsM
h9QeBsTTRUkNYY4TzPPwSHgmsLZYb/gFbi6Kd89x2GExIHzGvDV459cA5z8S0o8XgRqeVl/wDIrK
K40gGH42XwBuUQGp24n2kt0vjGrZJCAhXLRJsIUAlz3ITqkvUVLaCBzmcouvniBh5ajn5HuMw2vf
3/46+Hjo24vC4rOwMCzH9G8uU8n3LBesu7IvHi0UpbxUMJbXep0puEtASA6U9bL4er73bG4Ri0No
s2GPdRZsxxk05oN794+Lxe5p2f6wxb4VV6zaRigvtT86OdjJrZE7faXHp9m3vH/Q8gt0cyOxzfMV
MV+XO20WVclhnpsCSVJYO0jHAoHkIRweewOH+5ySG+F2JJa5waC44IjD/OOq/ZOFQ5uxCWIUY7Ve
wQO09AALEn18chakyKU54rNm5iQI9i9yVwZGcQlIMqPhJ9ab7Csca6u30uBYv1N14RenFrR73UaP
nnXBo8PqWD1/mOymP2NQEDL4w/I8vy4ZnW8O0rHpAcKfZIbyvE/hmxGbnjQJQUYmJzrbhWM2HZM5
O86i304Na7QmIrAa4eaZfTDOddwksJ1S/Zp01mGxFGYoDBM//uZISOrARidt1GEeL5w9s0erL+zs
zVhlAOFLSo0BzoA6uG4FgFYumIEeQSDga1z5jnfNYTKDasDRVG26NfIFa77e6HA738wWg2Pokbmi
6G9uE/KUYoSp46Ls/ubvRgOQiE9rwWRuV/Nn2uoFzTHu+Ge23OJFNMIFblcsv4+OZPVuv1OwfRK0
T1TfaVw4fDUYQFmK5koGEk+WS/2jNhAaG5oN1hU4UGwsePK4Y2WLnTD3cdheJX6U5Wdrr9dHO2Qv
Q0msGxqI8AIyeIDkKqLu69yIUDDnOjLEmg16I/ZCs9SlyY3WmKXXh+38/kZ+FNrR4INZML2/mspX
JmfawxYjUBzmHG52j1qwSNnZEvn5ttWcyofGMGT45ZlVEtr3Zy6AcMF4A7FycAmEptZGzubN3DCD
CltASHDAxktqEl3QgpDNJozOJ8XylLBEbsjChjkHtBETwt64f5afYQ0VzLx6nynzTQqUt31QF7YB
X1agWNJX5xhM6hNhs0fYnyGb1nsNq3Zsz46t/WHJfjKmu+BI4RhaBF8osbrADGkPLlYMNa5+arOA
JcYFsFEUJ52B9G5ljJSGRmzIbQ24fVf5Okyfaq152gNsHhgeNxedOy0dt4IYwVklmwzWuY7YRMEP
+IC+mAHgNljKHj71WLd9Wtgt+nvAr1C81mOFErDqX9KdE/QazclwPGSDwoBxMdaFjdCYc8PVupsM
N8f5I0MhdcLzUtE4T8uBo0WCzPtbe0TrrDgFsfpwyQgwFvLAMdjlYj0k1MsdDXmo4792w7d2Z2lZ
zDd4UfQocdJ780K5fIkuiw5VEkO1rEzV8gYIexN1Vidu65g2pVC7JrcLhwu360y2AsJYEpzP59nb
UFJAqk81cCvMNszaKbd0fTnoXodCcllKGFO6XuqPZND1pNDGFSTVsVrWVJdLJKTCCCoKTkJRLTBo
KZei4/NvZafTdEUkO/1uNep0WU7OYRzNRm+97R/n4/n0Rh1mhKDIi5Hu3eWTY1XlLlDRZCpbgICW
C5cgMRYQI0AEJ9ng6BGBw3zruh2V+px/uupGMk8zIBTS7NoIrGQhb19BEsh6dWEOYIlfotYyujKw
F8bniULndKUTA+Rm+Jwz2W/cNgJJRKyG5WlMHBZa91FykGX3evkgp8U8A+7uhjf86+wvOtE6Qj3Y
CNdetrGddnPfvSKDDNm2y9bd/pBTMWQLak5K6/lhNhxvF4ufTuFvzIU8VpD/mytwywkegACdEt27
P+Lhi0MHIeaKYC2hgGQn89iyqYYwVNXcgPCUxIhS8CM8lvqwdxy+De1JENzaZ0jWaghEwYxH84fe
zKesxouBWGhsPTL06QxwAFor4ZqIC1mLoHcdhwmUhP68zIbxudYQ9mA0YDcYrjsbMXqMGjSautH0
sN0vZq37G8+E2n9nYhQNkA7l9g6KSwnCTwSpp6ITp5VCMAHhh6AgJBEeUxoBBm0FgfMdE+wx/qrm
LnrcICkqCzJfEvSVoHsWiykeJnogs2lfDJoJbxPnWJYyRQ6OKUnPnW7T2JAagairCwuApdsLvZfa
pK29Ui8TvNnJDYrjDw66bewUm/L6DbmfVY+H3uhuf3+joW9He4TqEJtGDTKL6qx2NgadyVsBgGLB
aUwVEpMzxAZVrTeYjjIMDt0t/KK+bVAMrYgBeXmREa6aEWStB0UFbI/kpkNgMlA9L2w0D4B1xCpA
CQjWyEjoglkD5IpMEZSPtobs5m2vemPXnetw5QVuiVW1xsZZQ3jGJQ+ivsKzRoidxLPesNNlXwG6
MtLEds1W9VoV46CEub3ZMjABR2BYHMsHy8iR7JDEGmc4R2KSqP0V1SiaknDib4obni8Ov3D7Zfnz
XSu5DF6bSAX7DlFTehRhcHKUGrN2tdC2IxLPs1at/lk9q1sF+ygwTwW1sIwmBNSuPYyEM6cZJrv3
5iMcNgJjio7ZxFFu/sXOH6MYM1oYNA7Se57JHkS4EQHCqMFtTJ0rpImor7GsQ21RxMRAAVkxFi6n
RCNCe0o7VSz+5hHV2KXus8AChooGgCdUfIXzve/Yx+EIJe5gKXFKh7pe5/y6s+tMuq1FnI+HuiFl
hlp2YL01tBwAYb7FwuXRigXwrdTgAYYgccV6zY2WFopBYvcgggIKnC85eO60/BsRkHsRUmILaxGw
RCQZCOkIATgD2h4Na0kWBITCPoZLgAgEJalOLbSZS4CeDCsNYX9xTWBOJAYRAVrhq6v1T7kZlJaj
OTDUrV8IiTUdKD7PrjpPV4+f+U+Cjy5zT4+sXRAg6RUWN8awrNwEcq26nYogWsPmqpTl/bB1WC7W
sxuGy1NM9e3yw1Yn6sAm8xLemLUgsMesKhPBsMLOCHoKu8gKNnYvw5RkhzOyYujpvTiWTbLYFN6g
EfuBHm0EQtykud/OCNMdZ+1gmvaFLygl1aNXAAr5SZBefHBYuMSH0Esrl0kPNOkLJ0BCv/hvE2sE
pkCvVzWu2z0fvAp2jFgeNG63+1oh0ex8b573z4PefLG4SVs3zIbsDFqJ6hpUX5YJRzgXILGAaUqv
ME9OfUwqBXCbmRhUd9nNoMImGAMOM8wk8SaGhO2x2KRmj4U+3PrHsggZHC5YkRswSUfudvKxMUoj
72m9/FHLsG3f50TTeFq8e9rdUCVt/8DZ5VOoUiDfB46tYL1xOFvytGj6GfTSpZCsAi1WhogS3Y4U
eyTJVR56I4uSW5mNgGsLqBsCpMjXQJAutwSnmW/5vJj65/ll/0ExhbDxq9HjpatplREFZBCzkhQw
tEih5C+PPSBfG8YUbQEoxaZiARACIDjKCQ60lgKtqP0lAbxiSITvW02Z8o9wfoqSxJu5cvqYuwsO
TFMz5M9h4Kksl4uP4KX6iOyPG+elIK8Yot55jygkv2q3e+yJY9CpXbWrRltzd3983N6P5nmgEIvD
i5jdqJ6JL3aBMx5aQHE9WRfae2bGvxk+5JrFDfPkjhJZ5EISRKS/kqHIgmTEeDFLBdEaFabossWS
EOaxXeMSLY1cbetdpyRcBP43ZomSemTnsS5Q0WRQEE5GqWR58w2ldlQ9Afv9xZH8VsosYTAOXouP
FixKe7OLIweERDfXsiVIlJ5XOBzewmlgMXGYk517XVYcjUYRrbbmTcweBt3BfjJdqLcFD3FWzUle
B6tgMFlz0UbDrQ0lTvDL5RpYFKvCO4iFjd1w8u0+ns+PiHs5iYFwh/gCMdAAbkQTnWYro/bVO1fD
yjlh6HTEw9kAFUzkViDJXAKBM6Wk74MeuEZyX4BxC8wn3gfWsdzsG05PeXpb/e0H8rTC6qKywe76
ZBiaTIMkm3EOyW7nl8NH2Q5w8dtuY3YmKKEBg+lb+/TwwOakKNfJt+SankdF/tnuGMIOnsNDim3S
aAZFuuMjOxj/TX9k/D1D0Rn0KwK6MPfWbje6I61Ra7sZ9NrzcEr53CQ+eX6Hj6LQsEgTTeO30mSx
StJka1AsgI2AYK0R8WyaZChSkp60k5nj52MuFPYVfjZU1nqcddweSWo5aDIgrszwqd/gAiAUbeCU
nLslEIGyVzS2sfvfGtsZVF3GpQdDTkxrTEmPuqun7W7SncfRvshHYT4U9tIoIAlq2ymkPEWTIO8i
Q9Na18CoDszLXKzXQMrklezvFWxOJtUDjNHGmzEUmjEwAAQYljd1BcWVsL8GCjRnFuFKonSe0yka
BwI/CC0esQSLpoLQamrNvotQQvLt1q08fDecILm9P2/I3XjavhrW20/0xKpx+2YyvUY1KHiZYY2p
m8SvMeMrFTE9x5yne96Gtoa7dXvfXs5vYJRYxOJ6uFaSeQK/oHRw8D0jGtm8FgSy02BqmQAkDuak
CB9mSeFBdNzJlVRYs6XPnZYX2llMbGARElSHFWZCOsKnKAwDXZCWbIFQ3lQH0SwaRHXDlnQlvJak
GtlpSoSPTU/QG0pwPs1pBJH8v1AUDRQ2m7Zuv98h2Hq7y4GCDZu0OzzeLVbrp3mEUdURVJBXuhBs
ALGCgDxPFz90OxzppN7u+vj0w2xwp/jEUNzQXSnNctqjtTuMX4shgsBODU5YDxxU8WLyi7PUyfoh
FoHDBRD6UuBpcY+7VzGqhTJQAWjFOCF4vmSc4IYRO5JkTx4Ivsd2xgoP/mBXPeVg3HkckpvhUuEh
/ChMKwiFNQuXcy/rC+ucv8e3QafdIxADEbqjO1Z3Sfb95/249TDPQ1uYp+HtZdIexeGBcW5fQEh5
1adzdUhd9AxIgrUwMyFHtF09MSfYa0uHieN2F7pEd7H4zgKgegs2WOSFf0ZgXxGA1DCFO1qLcRs1
xOBsHrXIi7p30+vWm3ft3m8SBDoRmEQGnDvsDGLe31rK0y0iZaDMQyyU+8VGDHkMiKER3zvffeJp
4Hp8jKQYyuv5eTLSFnNrv80ruBUesVKV6DliCHwViBxNx++Grfe0rohbuncbu8wsjQ0YAmnxpFHl
ogZcOfGhuMaImJMEMEIrWhxjkC3JH8aktngRHFuNHABJWosKcy0lZjqsLLrOJRYOv98/ax4Opka3
JQAuLhVdqgf0PvEJJSHj4AUSOCxWqlEGbc42jJVfYIRbymfX3PpobvhcPowaL2tOJ6IefmPxWFE9
qjgaejhqHi0xWyxup4+rxfwmNTK8RaSY3HLQrEQfahUIIoP3zFav0CLyln1nx3dXs/+WAihWG6aY
zA/077nb1tH6gnLY+a/6bILKRlGWsnQBYmwwzcnYkFJPJjSHUZywPucDBYgp4lu0hZIi2SBOSLOQ
WSzvsZiTTyMgzE4SCc/Ohc0pMkql1bH33uJsOLmLeYSn7sVDe/Yrkg1XkU5S+3n2BjEHs9GUBT1b
Xdu6ZWcDIo0cwmgJjJHSOc+I2zm4DTe0nodDMHY/DsdXk60OKrP0Al+Whe74fHW93Y5eZzxi4rnL
ibpxBk7Nira6o81huRnOYlIH5loV8qCVuQ1/C3IK9y2bh6UcyIM0b8Ph0JA/JTKHXIM5HqYC4TIw
BKTUB7E4fD/yGOzlLjPZloonwGexOvcIFVNXpdnpdO3HD8e1lnFxBX6DkCwRRoooOAtMkvKlGlxO
/tEZv7zBIiWj6GTTiOVFTpAhW7TcBJNDLoBIAytb/DZDbgdRw72/kz+LsAGpaohEjX/ZrP/r5+n2
2qoYsi4BIkhAbbxMvyKey6P1AoYu/H5+SfmWgpRHerLdTy3QD87d0zzvaIm1pUJ0i6VKSB7y/k5j
32aTLFJgS5KliVxdlCQl4UshXMgBWYuFEWTdcm+oANnUK6ap2GMKfX/9KTw3Pgppbs1is7Q0L1vo
gvA0cEOqWvko8aga+seiSXhjKqHgUAmYXaIy9MbkwHNs5jVdgNzKw9J78plVlPAq4Cs6HPa6ac/x
W6uK3Q6cydeM/NjqL6o+2zZnN6ZOY/G8SZ55QM4FWnIcwW+hFQm7DPWLAyNOxMJjtBMVAlarv6rN
UXInE8B1864gdoRWQ4L6H56S08SbXFxahQ66SvwUP1LPOtvcF/OEeFeU2lgsd2/V6VTbULo19Q5m
xfAr38l79ME52aLoxMDyID9Or81dUlmRbB5QIL81/dqoRtNDnVX/YvVWdSMR2LhSKIGUYjjKpiGF
U2Xty5RArrWw6VSVF4V+0gahhDYbqCi4oVXUqgs0gsxRDiRbIIgVFUh5LBNYPV3miUkET0knXqUe
V2RTca31sWzGqlL5UaUCj+Veknc9kuXS/Fgh8peLrcbG01sV87o6VLJg1f3u2t9YNKV8JgjfBuRO
dArI86xcfqfelidI/eb0aVlVnx7e6oBgrll1toxkZf2Lr/M3ct2IfwEPp6QOeQslfrhgeIUgJCs+
j3+9dW3E93fryoHnjMHgarU5ePG8U7+bThb7xWg0u5E9xEBlV5K3Ia0UJF0MHJ+yIcjOWoWSOG/Z
Opb6ldl5QjQl1cjq59X+1NS5hUD8EqLJdHJULWUuQQqNuO9A94IPo30j4kIYi2xJoVVyn7EwVOFH
+PPL7zDiQn6fP9+wZP1r0shdTCBRwvutm1FQPhTEeB1WnZ1UkK9Ov2Ow/IgcqogwN2Ck0jYjky6x
cAKNWGKRzJJcgvxQAiSbRy1C/FibbZEtEHmyVEmYcPfD5EuMcsAWEYvHkOgUAfkQng3CJwD9Zo6D
bp3cR7TFzcxJW2pS7lf7pekzcmzjItz6qizo4UL6u9ya3k1+6HwpIv9yM9SL45q+aYZqwt5YH9Q7
VPvlwyPN0KmTBe+LlDRwsiQ3Prbckroc/ao0RCEoX6lpfQH23/fxzbJ0qSAvJ1IVRZJ6UGgMnmbo
V7i1AgZRGFGHIk5asUtNEqNr3AUst7Sry2qvITVK4hhyfg1VSBTwHqB/BK8GB5KoDnQjpEFR1JVP
VHOCAubGaj9lRf1pzTX3uO3BWy71pefR59G90bmxqvDK004gVcISHD6dTpGQNcgKVUdQES71Rhfr
dvIfKSEpSAT1rFExDJs0CTWi6/6Nf4vwOlmQLcvRd1dxnPiCX8vjincLQl0pwITp3dADdr5l70BE
0vtj8DK5B2T4VkOuPVYXo3baL+CfQaFp0hlV17P7P/xTKAVJv4SfWw9VysfZFtQRtLDopTVSV30k
M1vSbQlSnFLaL7Qzde+0DuHwSfO/6CpKJoUMbfRsDSVFwmQU6D9ExBYNMJK3aFo3BovL1pMGEhEr
sTYveEjjBjzYrRqcyUe+3lVXrQHLn/nW3fObQVoPww+Byk5cib2F/sXA/XOM4FL+7U/2r6QcBKgV
L2YtGZLv8TUg676oBiMhhhO0AAFCCuBms30/Ox3KQ22iSfLwFKcjbzFPRIspTX4kdokSGy+vZ4Q8
FBq+bKy+t3oUT7nXG3R0rkC/2e0d3d1txvvRDFv1sHoL3c2JOgInzA/r+Pae0ZEwWei2EYQThGx4
twFOqxjrwgvOOrmlDlMFteBKUGNSWnIbXVl7iVrXgLZw+Dw8s/6YrYZiS/VX/w8iXJs30L0gyKe5
hfsWkiGhhB+WIGDN1TPxRfCgORBSQ3YEFYT0MsEZlv3OcC0xqFmS1u4TMre5enS36LV228OcxUrM
M0JZDzSA2OpC5T8IKGgjCrQRlR09sqMylsaQcSmEBw9T79VkYSiSIQxPSGQuS2DsHoVhsHkIEweK
mTCEB821ZZCbBBWB2xuWptcVBz0kQetvxd+F8sxLEy7C56Tm2Q4vh6DgtA4vf2AZO4vZySCDln7j
Fn3wVzjR+x4nRmzo6vWrDms2vjl2cUdYmmp/P7tJe1XCKc39w6IIlnFg6u45D90t80bMCQ/p0N16
rH6Y9dPSJSqQSscPbWLqv7+MtRtQHQ6RuN843EpI5pONe+FPseqKtQpP4F1i0e2u2Y8y14BO1gnz
L015NK5R43TBfX7zlwOEN6MPqJAZrYEXGOJVo5g18G11MWzniO+1Pgfcg+lA6li5wEnhTKNklFnV
DF/hcfc7qz8rwlT1e6zXZjtlu+mL9eaTXe9pOL2pOOqIxga2usmxtqF227J4gAyXgSXBYls9Q7wy
3XBiaJ356pcoSjXqVxJcS3v9KILHQKtjgYm7tchQsoOa/HUnxDNdbscLLoYzhMY/KsFCkO2X4QXB
4VQU7C6I268USZPS1CqWpWBFf62wsLit6IwwuIeM2mjCQJTYumutVdA2MTR72OavOUshZMwsfpmh
32uvxm1W3dOJ5ETaXgS3rg3TEv7k6bnXufNkl/n5XbZRCPOA6/vrnnYAmmtFZ8laZ7Gkp9UT8Mf6
WOymGSW7aL8zRtqlg3l+KC3CLh0t7XQIKgOhrXFoe9/52E2rO8lBV6Dch8a6WoqKjYxjVaA3BKWs
9a41ef8twQu1QZi1gOwvU/y7DdaYUqL96BTgQXMBRW+5327744kXUEBJN1hWJPQCJtR7CuhICqF9
arlikdNpGEq2LC+LEKHz6BO4CB193QJVQux8rbIF9fXk1kpLUnNlK2hVgOQgt7/db2T3nIPM8vv0
rzaMBLGdNSO0nU6iHvbsxAgNC0HcEyNqQi+5zxMXNmAWfep7OOVlZnxX/NnwwwI04rdzoEVjs89s
9Tgetya3ZZaCtyHSwCLv0X7ZLrkMvC7+u/vLw07dRou/YYRy/qKpiiL+VgWxIQb8KNcet1AC3DSL
P/QHSdE08dFKW4SRebq6X1x7EhQa2wpB/oKY5JTYWUu0t70xBworEv0zCxIvWEq6+RCnFpf2A5IT
uOBlkje3ucXYFbFYKvaNMKjM/pEGzVvrWWd3vO/MYlsi0k4iQg40BQGS0AKTWM1EnB4PAolJdSVg
GiitWLb4FyWAytKDetOfB04l++vr7KhZA0T2GPTB6DBVrRFXSGzif29zz+1vw+nnOafRRnRlMwFY
knt50fB/Z0gR6md3GWkvukBMpuVbiX8sUqkrgTXgFS4MvtOQj7E+7Dck+BXB9xqrU5bb27tO99iL
Nf7qO8JrS34DwghKSiEsAJ+0V2+jIYAvMlBRGNszKIBFlDHqACLc87EeXZfYh6lKLDKjbKGCXTZL
huJOLNvK86pqGyiUglDDiSdSlG5IteMu+EfpaTk3hsssnXRi8YoNGYwuiG0XsCCwFNyqFfxMa7yC
gdYqti0W9WpYtfZX1I+yuhK6LoVm/EkVU+hRGL/bvRkpnDPC4GTL50G3sJUU64xKngJm8fhXTdX3
JnEV54rN58ziEveqISQtFPh+03piLyQ7iNMSpmIikYPs3GvfOdkiK+Czu6uO5mstGyDw3dnUqyUT
u89dyHqYvUatan49Q1oUWFzAYSa4obS7JjrOUkKSMAx+n7yvhqzWq3XVVG5rKwQBigwQi6tnMXmE
iSbVp4l44f3Xp3gu7zh7a0irJY/DsVMMNvJKEsNiUfRNzNAgZZgXpMlCaARYpA+k+nv+iSJLXUHI
huzxH0nqXj1sFPq6LokxM2PJ0vmhEsMQsOXn5T/Hwe7awmTIFQ0qh0952gHNNTzS5d1zrGhkcYxy
3hitGKLzUxQXC3Na1RjjUmrIUy//SUsKnP5N96M6X1TAPORg0CNpfQkRcwnndT7tsencrUbz50d2
wmgI/PlN+73nJBE8J8/eqtnIPQ26+MUmIU42S2ejnMgAbAdqZRPDorWOovFshMi5E3G2mB++eZEv
TKE1FhujLVB5RP10F+/U0YO0EFEdgByQxRT0Ca5lTTZkNA3/VSuMf3M2biJajoeEKWLPLa4/LlBj
CqnVXY8fH4bjw0cpIH02Au3e/ycUun+IcAFZuaEsFDRNrawNON/vr5NSQ+Hkl8aESx1I8PLUO4j2
+qY30+7b4zKs7geK1uYXmq08FgRIw8JzYroBsoDqy6FUCpoZn+yn5K8nx2u4u0D/GKCf15terGNs
Qd8e9oZGS2NA3HCaUkb3JSTYIA+82xwA+Ymxrkj2JJwMmxRbBsNVNfldUYNiy6pH423V/JA8NUWO
59ehZTI9ikN2hWGwpn8/ra5v8yxVmBoLKqbMLgwV0wg1eRzJ/ZH1fHmoHDlFNlkAG6dHYI4QXxsl
HabIVW1UoADMVT3LVKwSQm6vk6vRK+AgPh6oG8vYSbZrrug36SOox0z2049escL8VZz6We7jG7UI
sbaCJfwvrj/+b/R8yY/hAVwmgTMt+c/2Cz89EjMNb1cLQrtP2UVYW1E5efobasNMoPgL/0T3WH6Q
FoNpmEFt0d9ccCOgGjnp6fZNskMpSYBZX2Utwmzoek6ndZf1J4CXh4g7wetyjy/xW6PY14FGQj7K
DUVyjHBnkcB0eBd3ZZpEK/el+nPw+26dXGK+2XK66l5ztBe8cH1DKA2SGzBfhNIqy05YOj3WNU0b
3ZsbUt8jIiQsN4W+IblwVN9+eVr92mUjV7Es7OgiC6ekmLAj+Q7mHmXw7KSgDr5lslCDD0kkqiGs
55toAoikT0yCwjzDZK8r/lW+qI/N3mPWqPTDabwlclm2C4IoOkkztm/m7yzs7Omxm8qD8SUsT0AI
L7mpmQnhQVjDd+1DEPrkPaALXKLN4VG81oIQcXbqv7iOU90/E2IYj1+VyqJxM27IKkpFAmZrJN8S
aFRJBSJoHuP2d79btZ+ClPHlPKO8r45w3/rxojcTgVUHcich81vLt7m81DKjvPwu6MJvthCBcKvH
67TELQaLID44sHDEhgNzVfrJNmAxnxWWBBZRm1JS3aBtOe6Ka4gtYRq+gJXEmFMOJeRQGxTgGbk5
Tw6U15/Ih6qNNqlRDy8s+V2RtW/EJe2um2nCziV233FmqJzuSsMkXHeZi+U2hK/mx1Pod5ZXGfFd
gimEAL+3zOJwh38+CL/XawPs1yXHJN5w+pTaeI1fGz0brvsmHtN4vbPAlPJvJ+vfW6Ap4J+vthxf
gAzhVtxukyU5+koZYXYDjimw5bB9yGbDFiKZ+3L2XPWn5lDz98Roa+tuqcYOqkDTxMGvLVY9ib6L
q8XXx7k6abO2j9OYT3/m/tl8qK6ZGIjShN+tGIeQkEeVBFEtP3UH8PhVsS614TYdf0iV2a/j9U+u
bYEC31ePl/wTk8A0KUyOpKkf3qDyDFMRD+K6IY8Bhy/A1EXgDisS9swNJzpTVxtwbuapMbHLjfUf
Au6S8uLy/LSq00KQxzSgjgjkLojC1nEfd1j4gHzgiIDOVOBCgbpLy8tMWyMEtlgzLRK9CyCO8e4x
AjzPCJSDB0ktxAg56d0eLja4R+LK4VMIfe4sU4fHRF/a6zPysixyeWLMIqj5WksbviIIEPEyRJrA
LXBAJ3wMdyZOXUcMG37wFzub3GSE6uBOPJjX+fFIdf4mfo1+B37RV4B/1Ww6/nG5e7NraWhGFeiV
8UAyBfoDyeo3Z6KD89Miae2QUta6glCnvAc8RafmE3gWCcRfD15+Brh/ieHd9qr1Byjk7cXJMDyH
FHQVN8OEoFlmij4nM9Jf5KxvCtmhiu+jzLgRoH+bYDwDRJfyOLGeHYnPBvFdxoF0dlkgMRr9Z7e8
POPxasfpfHkvFj+uPV1/TC/KI9SWx/z48mwkkZdDQEO9hP5MMOmVUbo4O/S09KmqKnaOEZmeZfRd
glGNmhvgj1XnYT9YHO/zceCWUC/s8CyBDoYhktu08/yWr1C/uCFj/LQGG2EpjNMYnlnpPNBIbQjG
Hte2T4eMKGLZA/NSIgl/TO/YqzGkRSfRPnOG9+Sd98amJjxP8NBm06CG64AjSuPPdUZdKbG/lTZV
k8Eubb+M79/eyFjlA93ctEfAt+pxdFU9yShSAfh/jJ3pcls5krZvpaJ+D2e483BiuiM+LpK1WItL
rrL9h6FylbmTIg836eq/J/MFoEO6W+oIKJVYDgggFyT21LNLfykwqTOfQyHGNDD/CPcQqUrTpElL
gcgFNcq98zAy6kqdr4btreboA6+xzO6N91zGEkPCgcnBHODvscXxcWdnixb3hNjRimqL/SYnN/vt
JuP1/nk4n98Eeofhb2LnOPgV4SGrB+CTxiAARNSWYhMjAHH0pwnaRAlazYLYHwqGq7TPXl7XNQgw
Gmr9KV7iBDGVVpAESkZ4svlEeTPloD/jwN26s1mf2aPubmmLmNBQZBT0GwCJmQ7IMZrfCVEnNuRd
VCOzd4rQEXsNCPVemp3Gi+0ewmv0RtjVda3bPkWGP8h/RIyuulFcSiVpgMLBBMJoduIxW1K8qE4g
CIFALhp/hwn8Jukj3VDhMYI2Tw7zGkGZO7hOJnBexst6/WVQze+tO/GNs6K/PwzKT0rwoe/8d+Z2
8EFVfDibnv8mMh+LPCnCKVNiTboPD6IsF2l9BjP6FcZXEBUvhFS4EA0eUYg+ALTBvibNgFAK6Yc4
Em4Q0RpE9IVouVnf0EwktHV2t97xSiZBcB4GKUFF0CCq/hoO1pjRMmhx4iGBKJuQE3ras18X3nWJ
hETLibQ5hinK9R0Clo8PCCPFfjyq1bJbfbhCrXayl2KRz6ZZe34Y39rsumwC0QzoF7tDqkTERD8o
Vri11SlGAP/lIlkPJoEinmAgHAraKViUSfCig1Ks5UzqVwRCKWv6wjjrRDAldEZZtxvxOm1ELFmj
otDRUhjkINSoJFmTAi30tISLRgkmmYISOBfBtynCgu/JnCgUaXN+kUv3s3KzwlLl8fzyYvk83ubc
0XlvCtX6UWwua28/x0h/G9Wo/2c4brfvQxjotFl/2H2RdAGxDUWYRJbYqRKgncd8RtWWbF0EQ3cA
PVfPk58iZzLixwWJTjkSonwj2f3/cLA8TyQHkXAKtjnrt/AxfpReSJuEtjjxUZgG8UMoJBIXAOEC
vBJZcJsU8Xk4Q8a90SM3ghaZwxLGWQgrRpzt+Ol31QeQHEScRpLXHbbwXzQGYLM4jI8osaDAuCsV
VGFiSHAh4kjB0o/Nknu/7OwJbMj3iYtBSCKotPBw1EDxP9HqVUghFtevHDE6GsmsBnfG5YW1EpQM
XQtMDDQmQBLsSj/syvFLL/tkETZuEWCTysWu7fewo+WJE7OA61MgIcDCcYq35aJycgOZaSqeLuQm
4aya1apZ/XSbRGm8mwxL68HL3elNwnApLApzygkXx8KiCeHasZXdrUQ8wUKA4M66Co6oIgSZQNMH
xod+i61PgmkmTBO0cfZd/JUgvCTGNe7ShFzSYmJYaCYWBsE5Q/E/sYL4QIQWhNa2hZlExInYIHQ3
glBZBgVR0A7vK7LsLrpQO6i1wjAGwpE2rfpAXym6t0lYP1nvFwnZksl2I567ajd8J0xho1drNm0+
N8dZxZZWSite+3Sthhig3Gh/QkU8tx64W9YUEiEKHD41LkvNw2+jqo0upA6Jl/ZDWYFD62HJzQxX
Y/oO2gkBpn0CCgTinObZC5vkfLvAnmN87DihTcJmXn6Bkom5VCB+B4TM5C1mxo/gLbKP7cAhNByS
ss582eGCWeW3Hzc72fJO+aTcEqLcgIETI+JFLpQ+RscOF071/lmNA8RZ4xQcpaeHICTNIQSrix2P
syuMLtQlEF72mdg0b63p1AhNhfv0rK8b2CfuCAZRpElNoW9HxfqFzvy3Kxl47CNVj/YHt23mfEOV
lJcQQvDyW0Isa+sGPKmyxx9DX7sLG8ghKvbUObIlFQ4ih5RZYHtgBwJwSJC/4IuISdaQJJsvszmm
NPhCUFI21rt4ZsqJH7LfYp6Yg/dhMyc+BDz85GZij/7Kw4+B4BXiaj3FqDzlpr8MrTyVWJ8DLTC7
WNrObRx5CE4feBtlw8UacRGYz1QzksgtayyBDXaf8aUYdSBoChC7KHD6lMWjFpz1/lp/Yc9LY/C6
BGHEWz3Q3KbVqN+mz31F/B+tuA7AFtj0s4L6FXusK5WBX6K8/FiakkMphfnPglWGspIOQxiD1vJe
Cy9OOkqIG8+kNTUW555MyXBYVN0WOg3RA/p010lKPvGO6xWoZyPcv8jHtcvm7uUzZcBJhVrZvOcU
JJ1KAsIPA/9rPRits+dFs3JlnHssQPKKX419fdlHwPqKdMhYMo4I+F0UtlTouw7mptil55+eupvu
hFspw0yrQqkgzZ5/fVuDVyo2HDge72Gctm0HBLtx2IR9epHTYXiojBYDDfqfu+OG3ReF0KKxqLUQ
6WIgXqlGtIyQVB2ipLM0uxPWQDWdw9SOybbLv3ey8qnJQlPaiiPtJpVgDeh6yETP21lIgsSGPVga
AMKXxBn09ej8dLGFpoM3cS6VMCuMa5PgqdFBCDVeUBerC+PBbaUDPlAMOPFxNpLgIqvglRNbvkeo
RnZCqRY7qcucRWlWq1V2Op5uqp4Mnja1UXvQvjmal6HdrQfSdCseUQ/SqctJNCSq2AkVCUgUZIQ8
IKLhfjp/0DQcBERFC5euFhmhiggnaNSih+J4WaQv4awDFkb2SqIQcEhEJHPsexibbY+WuRb0fKaP
FChlT6fe3MaiYi2st9ldaxTuvLGKsCCjCtMSVBLn1oLvPUn1JiF4qOuwdS1M/MsXqcXs6z3vyrpF
ggeEDQCXGVPmIdmB2atv7Xx9vdiuLjAsxARFYwtyoG/EZgEy5pvMd1+CKScTfsZBwlJvbktAgb/i
whteOaLEdHiNu/bs6E/PKxFJsS2JK0lwksirED5SAoWvnkrdbGrsjBPX2J06haoVhJ4P/2XbKXBa
jbcqZI/KXLkWS4KcrNgSx+Rxqk5AfIsSH+BVcZXFstyptsIGREJcefOfkr5MOelQGKRACZEGGC1D
crKugQ/itxrBQAlSiTWoFDhVSAheeCDVVHiCINEyE/MdbfSAg01eKnUeezU9pU1+CgUiAjiySNnx
MxKwwNPut03KFEdGJMUML8UW238Ky+GHFUkry4+Ln9hfq3F9s/3X9OXwWTYuzYQjH2nDpBNBXva9
mb9mb7OZRWuh2I2D27kSmUcQCP61a4P4nBgZJ2hTGSdx9psYkhFmS5Yvi3MdOVL3T4StdhaHrEZ2
72wFKS4IULTWLULGNviDxW7V9gOpaitkGUQOXKINVFsD2Z+n2RI1t1HN6OOKjggjF3Yy7z+Qh74r
QjIgkVKfwJCf68rytHUBgQlyZSdUdE9QOhOvq7+4NT9az1gGmsbUIFKQlsbpE75Sn+fbx127q9YU
6xUZP3/O6rsvrqkCk9i1+S4/NrY+5P3FtT3viIiosWlZMYmJii57kICIuQTVNrREalm1qbXvoudL
dUEc1AShxygMGbLnzYgdlfXLcrXxiaagiXBJz5t6twmg+tXmMO4Ml9OzdWPdzes7XsCrX9rDC4y0
aAhlD1SzFroYtRJ52v6sPbtUlTSN5LftcFD90Jp1X54pjF/XQs1ULSCOjoqhqJhHdc32jStRngyJ
yKrczqIDMv4uK6GptqlzTFVbNru8wqJqqo6C6tGMlJgpsldEbJiAoVOW59f55I60XGo5nHGXC6hl
Kgto4FsLyjVjJU9jSHPSf64tz5qT3mDM2f1ZkyuPERT++Go58sk7y8XuKWfd25rIeunlqtFv/Lmj
O7CX62KDqoWX7Ne1n0ybdOxyKbfGwq+yKC6mxC8ECJ5/tWEScOh30FgsXbBFGGYTJ4JHzxFaS7jN
Biw+sKYxhtQM6oVjjtIwgnSjBNp6CyytPnVe5WTl5HDW4lF4PrM5fimsk5ykq14hHTP6KPTL3pvy
E+RKoLlv+6fRrWzHFocT/XrWCU/qmGlPE6UtSXhF3tcTn9QI8u7txKfXUIuMFCfN/vBLlg1DWlJo
EKqktmdyWW3YGiW8QXXELSB2zoBQ8jKPj3LxUh1wiqkqE3XSWvmRRVxM3l2PffsEc9NJ5/N9uIc2
7hHXsO7lW3lcv0K7e8uQi0fHNP6fhPX95KG+ut/O24vuc7t5VafToYxWRT925ztBowAQShyO8htS
8s2ieFS9aXPBxWjuUzJg6WOtct+sb1EZu+cf5ZzXyUs8Ou0EgHHDQUEkHU+BuyVJSZ6ItLZ32RIi
GHkZn+3IVvlYdoq7xoy+rCfaT9afpg9iBN/DTV4myIdyfzmofQnTBdO2D5/t87hVVpWlUjhRAija
gcCJ4DZDARNCRfHhctQZVOwwJ17BBbtS0d7yCAEKWQw9Tn4Mh1Ile6w9jaa2kd4tvlHjyn6hNnHb
LPXNHDtZb9gdg1wlXgBREZ6r/TJD+qnZtYQUoRLQiVvi+tJ2PBCt8m9L3fqfKiXBQoBWUK2CmhHg
fpXdTCHvndI3KXdCSGzJvpa+SmL1S5SbmfDJaH9G6GttfDO8Zc8UaaNdMTM0/HLh98hOP6m5ArOH
b8YDMxDpIXMmZkmAIWkf+sXmZEYETikwS0rlfW/71Kv/od1KYYUwbV0yv365CFU7q4vaIkI7gnNc
pLcHkv42eXHAb8NIm3jPeIqlWSu3bLWqMGVba1UH+b49XX7K2DBlHaHb+UBwWRUJCqFHVFcIxLnp
qgCZA/SLIDbgpyfEqW/URmCkjRD0pHWGbGT3bkWSZ/KF/NmpUYmcJCz2jvFSCV+ZQWJMJTmUXpD0
SJEO/8pq10lyXof1MIJRHl6MCF4czRtIGcdP1B4yCL7d3KcHc+2Wu0o7q7OtgnPQvMF3elP2ZP2y
3HEkIov3DBXbmyaPoxe1vpoYOFz5rUGEyiwRtKaNm9DNNqJ5i2MO6TasmcKkKmHSa2rvsHnG+2s1
u+kpVJNsT29tfDj1Vv7cDSgqKfantDTCDRlAQreA0FgzS1kFfo8r5UTQ4L4PjzZenHMkkSBN2kWr
X2Kg9teg7R0qnLwvZVSocu9ypVHJ2iw58QjRMdfvmtPWiuXZMTZG/VJtzc95+9PaChAUu4sQtLrs
QVp9nvXmn9T6QJaNzO7zrSl6ytQ5XRSAwRMCbmaV5lB89p0QZMitB0kC0O9M5r9cIJjNkIhqhvhc
ossMhgKGFBC7TRcMyHRw4kV5UScjKJF5HI/CthWIqe5Gi0xS1drfUKChNBS0EmKyE20tApMrxhqh
NU8R9RqNrNtxTOgKg4636XtyHT1zYexoK7O0wCmuciWr+4O3BaXG6d9ReTQ4FHe0xWV0qAoNgSwW
Thd9ky3fqwICeROdC8N8wmyHUk5PKOmSXSwYZeyVwC5sItyyu1z6AQC3DkU9Q6EP0GYsIQViB1lw
IHiFC0GiRCssYXDZB5AK61dSBx7WLlL7g0jL2d7hRICg5rzRCfQdoPRZbzf7zw8Jn7b7yezxS73R
Gs7Wu3nhcVFaWq78jQPY0L84LKXp8YokEq4kX9Jw+xy9Z/N5iJhPnAhRHxNu6RBRRDk+FyFFS2ik
z7LHbbODs3PC6pMgmElsHJ064lduGumchilaCIFG5DgpaULpOLInzQlV9a1FyZq0c1QmsyafnPl2
QQ3m/cv8/OmHUd0NXmlX9WJA0RjaQ2Y5adbSdnwLgc2siiInYou+Cfojf0giTkxDJuS2X738iNY5
kk1gzDBtOzzOFlYhT8vIu8kdlxXX5515bpYncVAT+A4T+aHwokVyykQnR/fXg11lwaXOEl54g18p
t/xufC08aDYCSsvBESDii129267ac31Q3UgNwcQdiZYQxoe3SXqNplE/Qym8r+SL+jYqWx2VcZWq
02bQT1qW8RkNLdmlWUFSuycEW5Qotfs6333ZfObtvWgW0qDSuya/3rhChAMTQovj3DqlZQh+r/1P
Fxa0HbiM6cKDEq2K7ygrKM/JfNicrMezxQ1dL79ggvW6cwh6uInCfwmaEHCIQKvjlcRFueM/bU28
ZDHcMRZpQHMnp9Z/FSG3EjVFgJmCIBElceIa6tedO2r0IqTFg9qMApRoIAKY2lx8B9fQFdmiGY+7
uiIxggi80sBONkca8B+fJEG2ig0B3qfK8VUKtrWi0qrbAx/tRqvFyzgnp+TX291wy1bN8lXYHeNU
eAVGpWi4GDGwFyUe2hGhzQASDNv/YNQpvNcMbSBDnPcBpanz83pmyzDBF0UjSQdIkSbhuHK0N+J/
0zreqdHaRhTtmy0vO7mZ6IoFca2ED1IYxCgzNRfHjLYZOg6jXDxoX1ySEHCRAUQyQd+mQBHmHRE5
uaAqEKPFrvkKF1RxRdXJrtjaC/fEZTPb58J0Ec0tMSlCiUW05o00A2aJZD+64YHCMjpFLaYoaTEg
BAGaTY/mMs/ho83TgSVlJboI+qk6NJdvdX/tlnySzZ7ZcAWWOqpg4kM9SQ0I/Q84TZ91yocr2Y+C
9E9ID5EJJmHScAthglC6jiQMtoIoxSEAlECEjFqFvUkQbDHtL5avh/lbMz+IQ5DvYkpELUoYgf/J
gIDXck5WU0282JTJS9yVdrldbZ9QdLKdjUfl2aTK0s136MKPJLJCSlt94F9YNOKGVq6ioFg48RcR
4DmzA6QiSFCmDTjEBdZz55XElyD62m6y49doINhWQ1EQ8gRSnGlj0NWi1ZG4E2NF8EkIEr6udVl2
eeYXzqcS8PM4uA2o58TB+U1KtlvmGTu1tmGCW4EwGgiQBHbW3lQvk0PDNpdQsBpSOGQelUaRNROP
mhpxY4iroODCaBfFSTI4TFoELlZR+VHv2agvdVr9yUpRa7XkRbcg7NQYXA68xiQ36QyLy1wgtBy5
2TKmMGv7aGWCWM39vh/CqQxeq5IbmKHC8Ul7bAcTvEejHIlxjcOi+1IdBjJTWsLUYkLqLZ7fsMPG
yli5huw9Vw0Ri9DayAcegqnl1f4Gw2UAfhSG8uBoL23dQtblEP3QVcIzPhrM1ygcHStGepFxJDnb
TvrEhmEis5NSAPaxpux9QCmc2GFldy9D5zUplo4+kj5Qi6VefdY8t6dUEwMUlRSklveYD/A5P9jE
LfjrfHm68ILfM3ydhVkJimSaKm4XB6fEQNL1ea9EGBAnuxpFRWlRVEUnc8wux4WdUnfPN3RHQcWN
uD8+vghEaJqnB+cDkpJOHwgqkFi6scny/Cbs4ywmIVJeEJWm3G53rS7tVq+8Z5EOnsFlI+ZJXQjp
p+EMNWraOUMDExJaV2ekHJ7NZg91ftpi6Lo1weDDFPUNP8/32HCEhqMFBSmdt7fft4uAyu/dOah8
BpmYJx21ELcIGvGIVGZEg2fTBke0QuYE+bU4JzMbgQOolDRCuB9OpvVX5UMe6ceF8NvGUix+oEZs
89rYbi/bhl8/uo2iSEXjWx7VIw8rXXHNgtsq2Hurh5o1xPJ7gqsc5WLRZjmdPNiPeU9pFfEJe3EK
43M+BQeSZbD0zTZgy3jhrtVh6U/iSMTsytO3dlpn4rKW4lXM1k/68+x0CckRaHrP4Zo1UTymDTV/
GfdvELJYcMc4k/kopGHT98qCyTQBkZrKS30uyOcuGHXKlgkHX0dty66oT+N2EOuFyMRewjXtya3i
u43vlrLiuDMVPPC7xZjf4dfuefuAMPpRDiVZNioEkF+Sjg7w/fdey/Y65NEIssIRCx6ObGTtKm++
1k5ejyw1sulmst1jnunkA+Wx19X4cdQ/tdDeCmpCiGndCvuNYncoe1kShxwiZeCa3lN3YOo33rIA
btaWX8li0Lu75bRv0z7x2CE8KoUcoK90oYvlYKTwZGtiKRhIXAVEo8BwYtTEsfKSDIQEYrjVwzjv
mcKBpPBYYJtXq9koXbSaxUexO4VU3u+ShMYSJOwdu/nkGmWzm9nhz31e9XK9yXmk06MvpfJ4uD9s
nipxEJPYkiu2/bFlujscZBEiqgQqxQk66JE9suFrdgemIU26ppJrV3wONlol6oh85xkqEVIQkBwk
qk865b11OxAnwTC2dPWT1M5PGtCGMjQ9ZEvkKZIk0cYm6Gh8CJWmbbirtc4LTzpMrvlwN45pcTmz
a8BongTfIYXfYnUsI9UK1+u2m9yOyBNap6RobYbZU/XwNPhowmnmku+VK9pJtG4iBLgoAlJ0rfa5
bmVSL6XJlgIJnA6AuNtcRIg7AY0ShelSCMC061eTKJvrliMQB25ImEdVL+GJlKESWafnn+FN1I6f
+X/LXmmBkBZI1wtMVg5kI1xETbQnkBBR9wRXly9iAyWLILZZFzFKUwvgkkA+EA5lQeQ02U5iE9uw
YJK+6E6bZqLI7wslqFApapdZ9CiMAkRLkwhCAiXFvjVVPjGWoPgKHDMb+A5r+YtNp6zVqNaavKZh
q4unp0B2g8PuZVGrbu7FUxq78JtwE7BXQWJcxsVdTOoh5jAegVLJ/lSvepqoC04UAV5xpHhRShpt
LW3wep4YdnjdeQxLFJ3ZR24lxdUXMYYUgbGHz+sCsX39mKkF4ONeSFS3DGIYEcbAi6oWFHsA5cQz
J1A8AyScLRSuQMiALwQJliNECJxhaZFUdAgfmj7Rma9TZhGTQdSEQH68kR9A5Qj2VQD/rwRAWGjb
yQdXb7NE1c+Kn7IEZx2ZwOIyuHqtdjKnuxvUa/vGala5hhmkbKRpgIHmzgWQEy8OWoIDDaHrNoMG
wwImp5CwlYpqY95JDQXqJgVhxJdm0wfxd9gXLcYTxwknZxvAZ09xezCMqFLY73PF0if+76bXh/VT
eEQIBiMDQnXoBst7+2xHlSldVnu6M7bybgd+29emD4nN8DPX0F01eu3KNByNJIz4KTsneO61eSE2
hN9A6uO9v6Eb1xXoczQVp37LVSVKiRyMP5kTdY5Ed7G4sGt1ZrWnC4JgSkEbWcCncJH4NHZh8T8R
Yj4QXD5b3NWn9Uv7BOuOn/i0PlzbJVugctPM9uKFISdly4e+ZEIkj4nkjc/LBlejeUPRVvvt4Z4G
mk5K3bz2/NkaZf7h6emi1jxcmycuwNQXzeA3zU9V2WBGFfGYnx3O1IbgI2iniqKm9urEOqlCqVph
vjGvXdu4BBkSlAQuq365tM89ooGJ2rFgj+XGXp55Vrko7aZnu5dtfzaoXfMWab2THQ5XwcRq5Idu
Y/TbZL37YiGlzf7ehDLuzwHnYn2u1zfrOFrt4PAoTiIJsxoD4xG/Lsv7+6yxvGvN2Da/3X9Ybadf
SQO3A98WyMbJW/ZuiVUbvD/cYOMHS6WNk0PIk0nzUClNprrMA/7nVyAcBUmQQD+mJy1NsJykTIUK
V7r4tJQnByQHB4AnaAwROQM82dXCYSrZDtFgiLo6MIKsAdfYxpAWihCEFXFDZSJEm1tdO4GyGNiG
SBqbq5XuSWXEy8bp4cf9DwVJ+cSn4lVhSmSDnmL5TSlF7XS05TXxND8nFhdLgyOuBEZLFFQ+P+dC
jZQamH+VgMVKKiVVIUDiIVPIRTLU09pBaEj91W4tJLPjTPwXXZ7VhNhsBElz8aOxbNFcszhXP/7L
Jo62ZfrggdqIm+5oUTogZAXiApXIFslMISGCUPaa5ueVoyVY/YwoDZS287kk5RrLp+woDOfW4vqu
VeIbHATJCANyIWNe8zMJUMqX72FHrvOzjzVfElqH5GRlhqEwEuDH6WdoI30CjEmVpAiVHCg+FGJ5
JpJZkJHJMuMWYOUmqFBnAaGqukEnuLFx0dltFwSI4DZWwfJA4aHjOaO3sVN6Nqdjn+hGYBISjVM6
1Jy8GBsoxHgdV9KNQsIUhs9y2XIMWkpGatJyptbYGEh2pBXkU1kqQUnyBXMdONk6xIHLytUQtagv
zWCRssRUdrPGzqZbqENMXc3MhMFtHNnG//618rML8/gID0ZSSB4nUkKWBa2cfkHqWcXwPkGldlTV
UtHDe1rK3lfa+Ua5kDttYAXdr/pVe3qFcCDPQOztEgB8gkoOxKFRgVxxhXlnIao7mOoADIWOiI0j
PZHPEVFsyxPc8y9/o5QyDk+v5x+We/PfLNO4fYCSQTjvv9JWHss4DlmjrWm/H9vZ/vNLKpKK4U2v
8gYKekdHEir1jT4FLPV6QtTjafihtZbcelE/j0BvV66fz/+kjyEAixRxBlE+/9GIJft59adqrzM0
GmUmjaqsBR1vB3sZ8O7btpqVr/nNepsdYVgD9IZc3mUHTkBDgLrHFrNq0Yyl36AT2S8wWfQWFwGU
tF7jwpX4xoZ1Oo+6XpBYy827SRSTvNmBBZZCDzNsPU06iLSv0vp4u77x7X+mOep5OxibqKNFad1r
T2/RI0X14d2Mzf6yE9o1jtQHqYSgEOqctEs6RENgqYk9FsnyMPh9tKl9rpUfsS3RNtmIa438Qvz6
8FaKRKlXteqH5i4qFFtdUCyqZdge3i5Xg68oneTKw9q+M7SjellYeZAmCh/aV+5Gwy+lRW47KpAm
IFrDjmnjwcG0QJNxcWLiZrzGhMydFm/0ww9DyWoBmWyeH1eTh2VmA1+FiheN/4YvzetWa3HX4giK
+BToY2wHWnlMrLDJeftqtDyzLxmBKBtPCBfx4dsmW63+86wmYXZJfsYUGlM2p0w6qs2e5o1d+S5c
0scPwj+amuUXMw5o2+WCChZnuQFn/GnLagAJEynEhDFaZk+CYcuAHbEkHawrHvS+FqbDqwXAMNvz
2jHCbcTDZzjh9GDywmziP7LzzswZ9phr9ZVv1FMlgNwR5KM0FViCkwoKoo0NViQtm2CskZQIZhT9
OU5QlR/IC81uuRWW5Xe17tM4jPLInUR8rg9AhHsLOKDGxPkp7TSzIKuAsgsJXXi0nVQnqvwv+3Ik
z9LTh6OH6cCBr+sx0R6yLGT5RXNABgAWC4aAzWeZaCoD5Mk7dPKi39IKWTxRQRyJ7Cfier6WJiRg
yJjkSwnwesdHGGdefKEQkSdOEgviIy6+VXohKQf/lhh6CsLUzwA912H7Ayu6rLtJflHtqXPxPs+E
OHb8IEgSISaOO93HlMQZziA+JLGD2cTgUz2BKrDKDJQjnBJ5I1F9+VIMiFfYUwAoPkGqRKoK4UdH
8SldchSTdHjRShQFhGLRN3vZVVKriZfaJ+fw4VQT1x2qBmFUhmDg23qk6nubj+di0CM8oceKItvP
a6dP47SqjdXTZF3O73MUFzwvAXOZkNhpmx2CQyRQDslBGlg1Yu1IUgS/gwjKTJZCIASWDSMQjG3f
D+2Po2P346QTJCck9PFBUg9JTIjPfXzny58ufWmVma9eh10Un74VJSflgJIGibUxAf6xzLphBYq0
JEzbCIlV5VRRVXGZn/FEb8BdqYBTDekCxB8cSC2DKrDK+oYI12ZWtn+1AC4VQK1SDQmRg09BBF+f
xoLxihJn/MyV+YSC4UCEAyXQPpUIcxYj8RIpJ2lXcsJx4H4BgmQfqF1xgYNZNAsDCF+y0s8ud536
zF6sI888HCJjhUr5ESwEKHEBYRAgCNenQEKee6s5j8CmvcwEBaWAopDskNw+sg1BJknR/kVEhCs7
aZejrUdESCSFKDf7Jn5pSMSTQEoWkYEiYrOIJCXoJELed4Szao+LHAsn74SVy9U2R0TsaMJJJ19b
NfeN5m62/83mVlJvzm+Z8MXlWxB5edV5cb5vGRcbY34jIiUtfqA5dkK8cyW1cqCPfFSmygAcRD1d
7PzIl46UT+WUXNB/Uj9johB3wigvzwiA8Lz2ny5Vhx5KwGUlCUq0A57rHRzCgBSFPq84pnZ94DM9
SAaiJHgkO7C0Jjv3u352IcsWtjQ71g1Ru+lRCYhTYotQ16bTE3j4IgS5rOEtzC+SvtMuXfNxDFda
QYITQrxSAWFvIFIDtMOoSBseQkcvnR0b0wsSgxSSCLaGh8OgO4y+TCA461YUBr95OojGN3odG83F
QWmR++0b334XxCDNRS6vfyQJ0DEc73MJ8/6I/2hN4NucXs/+Badz5qyVsVLUarHn7uSswHq5WDTb
zdETo4TCvFzezxdX4kOfdgOFOb7BwIkFQWBysZsQ2AxvwaojICWHNcGBcuVvz7+vDsbNJCIoGrsp
TWRYKXibLKp+tGsPSRA0/2wQrduCves87d+SMPRUZAEjx24h9XjG3HGaCxz+lVdIblyOw+eo/TdU
/+Fd4vz4f+T0yJqwHdp5eeH9AKwnXhOTCbpVxsxcgdeMFUlLtrAc0F6HIiN4nNDklJV+20rnc3Mq
JpCufh/2nmrXA1omLpiA8CoN7ay2k4WgiUei+FjQm8lOmqttUgtRaeEgxY4zWMDxKE0wgCV4WsvN
XVm8rvaSgbSBoqmL6gikdtSU+gNVU1oIHIgjPBv7Dkh7+CVUPc7NUY5QLOQru0DpkDE/ZdeekQMe
oIoFBLedRNpCxC8lF7rmyf61h0R2h3NWYZ52Z3bfRrY5PGaj3ZlfxBUpzlVg21BuSllvzr7vJ7t7
VaE8g8tcwVAHdfAgKBXg0cXEGj/bq1xSK1IU6jIRexy4EEFkDiRsMZIAIn2SR2DlO6+yQXALGDZm
/Xo2vrWTP0h5ecIbTj6c4zO7gEJWG9BX3bLh82cTyqfGlWSTLMhIOKIFPttc7Fq2PAfb2NvaVjrv
yrGT3Z5m+BfHOCDzu2o1aF6qjfMtXmoH2oQ2pvZSsdKVQNWcVlBzmDfOfWlgYtOSwflPazXelSWl
sCUdLwk4qSig2stKGgcEQmK2+mXl+PKtuenkU5u+NG0dr/P0j9kE4Ae6/BZPJ4zy9F9+BWY4/PTM
Afkpsf10HCrFARNh3nykoKz4sKH9rlCVXPBt9V9t23mFY0OnzeOc1XqzXGuCnD4N+ZLtJ4PFvMp9
dm6TG3tw2Q9X/jC/YqxT2IBNAdCpFliAcAVOHEI4Dq6IposP9F0LEYiT8vFYGIe0guIjoOl3hMrX
cNE3OB98S/X4ukNr09lMbTrN9IitPzngP067W0wzSC34KpQpLGK1cZwaUFJBft17KgJUAaAqkBAV
2spl1lgqLoUmLPQtKixBsSwWa2tHVmgvB9WNky4qJzCPnYtrx2hKvTz1N1few5jqR6Vp/UCaDX9r
+tHXE6K6TZMOxNkFgUiaNJ1poThLAB71VByZ8Oub/tCvCXy1w6SGSW3asTC6wYv+AiKuUmlSZ96J
IbzWcyE6fBInKvDJqgJK0YWJbCTcp8Ul1EUZd3GA7yWLPiKwOetoBxHtgsV/EuH2nW12ZpKtSXe3
zzzr8jd+JKhSX3SgXDb/TpDkW79tOkVWmENyxAsky4K64efkLN5xIa9C7hiSw3dvC6au2T0SzKzB
kRZ2hnE1dZ0Jx1O7bDxYcEVva3mrkfTJTLe41jS2NkxibaZRCnFycKwQ2BVEjLxc+zWpeIgG4sTQ
Es40pbgf87pEHEEnBN6Ngsn/FBylsDxwqU3hklxBE5DyvIPRgXSQwvJJkn54sDhbICQZkSzrL6cd
e6tNc33hUqclF+SET33bwvCJPQu+qW1pt7bZcW699hm3gsowANpuCp81zHQeUWVIcmq3GqEmRpfD
S8plSuNoqm9q95gQMS1N+vnSCynFgpjZd2kM9LI7s4iqrlZxGWTPPM/E+O5RyRIsiUNJWJFdk6mB
lKMrAQWTOWGScn8XjEq4NrHC0Yx0xbExqQhuPTkbVawFlWEREmjXF3lZlbtwVcCWGxSq3zw6E42l
2hpwdolCJ92gOgCDwokzk8O7/TgcTFDy9AXqg5DW8qpSPrpMVbqDWJB8zjkTN40Ye2GMJcPJdA9P
eWQvkz5KBV+25sXXkh2/tjlAe5aJz4lij143aQCTdbNDyAkoxxcgCTIKdcoYe8Tq0QQqtSZUhOsj
cH3KrxURea0GjGtJVNSYpMMRQjSQ3FUSNyFTWRSW8lRyvLbgoiZZsImaKlM7faR8yZRqv54fps4E
SYlZ/ZP95EoV/UUIUM5vc5VdQcCpKendo2kVDlrFNTTUzfSAEEdzUMM2GYXIF9EpChxRlZ2J9iEL
KSOgKa31d6vWmnXZoJ61Gmrrp74d3o00SiXFq1L7INussQlrlOcy+LjY7mxcvyAladDilj4OqlVL
NwMtp6jiwVHY1Bu4nrPGhNSCDnfjW/5RYvIA0cV9qXn4ipB4eTuZkUROHcB+NHvAb8e+rLnMPNS3
HJ7iBFWw9hRKOv38271G5eftxNZr8E5Io12r12v16smW+/W8NV5uluXlba5JZXUe/Jb6AiA4FKDI
IggQp9jR9vyLPTFk5CHhodnDFGCAziFW/uGgLbA8LIWjVfhxNtr2d8FNb3sKdn0QaOG20oOzaWJb
PDWFX+VtGd/6QXJ0lt975rPRi+ntbBi3oLkOy7nTDPVuG8RZKA0q2TXmcsjhWQhS7jRGZ6h3xpTA
sGNcAowYRsMHJWUqLIUjQJJkIDjCVhQp4UjRatcd+LgFUUPI5OBaEiiNVJTClaFuiEgJ7OCK5JQg
cgR3Kwkh5iuygmd1+Fk2C4xHKnAhxJr7BssLJZj7prh1Ci+chNf4kLbhDAl+hYKIy4Q4JyIr+KA6
EOZ7h+381POxscJ6PW+Hl9lozFb204O4k/Wmsi/zYLNPIom9JOzM+ec/xGmmD9xegUfAceKdBGWA
iDd87xcxYikQdd52EpdeDQ9QjhT0XIZjQ/iOtLihGH4RyxgbWUcat6WxTRMvKt8CdTQvzRBAxsQm
rXv2X/47RhEHiLhAERfkaE0KAonwUNv2lcgMNYi2c6JCPw0vjVh7vQnBVyITkSG43KmPzhT4PvnK
P80B8lBAHQJyor0CyE4ep6mNKzl7yEuL23AIQTpCFEwQIjQbHZxWZvAaWfwEJ0pBhBq+IOeFkV25
zqGGtD6FlIt+BEEwwURIvwzRyQjV2sPO5Pm6SLSMY8mIuLl2vT+tNMyKSGQDTx2rEIk24eZqPjgC
g0CCCYFwhIh88dCZdizpKBgyZe+sS/6A0ERiBzWMPvAWFMEzyKud8sSnDFb1S8LULbwjaj/dN82B
KvYqlzOOvZd51rtxQqvSorYY1ZfN7YOtiJha9oU2KEY3Da0sJJr9QoBS6H61ueJTmKTwdbyOP3Xp
HupKnOTS40BJqcTR1DrCZxROJr3LpQtioixkJBVhbK12acVnwvmTMaqE0M8yfTV+7ThjmCWMe+ig
rrR2giBu7EFY0ARBcJDXLDN5gjnFTIf8QP9SnykspE7MAYuEQawPUQmPk/swg3EFmtjelTL7U1Jr
IXG2x1glbi8Gx8EekAzkHfbwM3VFTdyuZ/WM56XYB93klJffM1e4NWT93Cxvm6Pm4sF2TEnxCsIe
kNG3ZcQFqhBBt/SYJB6Zrq7PtuFCJv/CxLzQ/csLTI5Y6Cqvpnx8tj5ocu/r4Q+paCgLYtQXAzCS
iXMhYagj2gOloBFxUwO+MMsymfvC+VZJP6zwb8YmUgEQFOpJxoFx3gKUGM34qi+OkT4zH3lJikGd
ftDgeJL6pjsqf4LgUgyisygsCJ1x7xH5+HWAdsWOjDXKZSYGMq5Pa/x0r9bwsG1tRnn5cy4rD+pB
S7lotaMLtMAu2kkFQCPnANGKGJdxC42L6Ui47auxIHa5Wbrmg+hrq5RJ/u2kX5L5pMjjpmlR2KRZ
W2Vix4vyTnNWEAcRf6705kxIF9Y4oAJOpBOCXOLAc1volnb/N4srMsUE47hC+0C0hK2Ol2nFuB4u
WmKOSb9DbQlzEGmXbXAjLHrfdr4AoKjEGQiOBibeafw/3w//O/x7eSeJzf/5f/i/L5+e1+PhaHPi
/ef/2+ab9eNs/Lj4pbNd//24/WX545ffNo+bcb4Zf8//zzJLH//z2Ete4bd6j5vHI09/sRlvnu+3
f6+fP/2db2cbLwWlspT/aeQvf3suD89Pf//j1+/L7WJjuQ3Hy8WvIerir3/82mxUqm23CNuVOkfQ
eJCowOr2eyHxzeOcfG6W6x/L2fSXi3z2uPjr3Yz+fsw3//i10mz9d7udlWtcGdJEMEzj7f9OMZw6
brRqvP5WyVpMoS2W683oH7+Wqhkf1elKm9wCyYWb1ezXX/LlVnHt/67Umo0G19ZVW5S7Xv81NtER
4V4J+ctiO79bjheb/B+/nrynFZqAn6D6WMb10zsOF7PFoTIfLMZ/bPsvPW5dv531xlez3qhX6o67
Tz/2X1e9bW/QebqsXg3ZBNz7yDaZYafQjqFQxUL4ztnXbuEnOvy0yvvUemoPSvPxH9ObxaYz/7if
dAZn44tFf3Cz+jBY9t/5Obum5a2fOzlnVh0NS89ZczL+Y/x79ffq36VP9b+ao87mcjHvT1969Xmn
UWNI+U4lq3Zb5Fu/ejL4HVV5UudQHY3/2PQ2vcXFutprnre/N84qvcXZ5KzVr7Y7T/3mby/97e34
r01383nY+/F2xavHmvnndoatite4rmrt5bS1hNj188HloTftDW4G3U3vcH3orbqlm8Ofpf7z1/JF
3nvurTv7i/y3aa/VG//xdikqVtG3GsLs/YIRUG+PpqX6GmpvrgeX1cfW2fBy/HE16ay+59eb89Hl
/qry19PHyWX+zgHDyvFA4rT6zdPVpNbzfPbSmvPDz5fl8/3504eX89mfo9vRn+2b4SVHB/tPH3eT
zuTj4IbZ3ufzt6tdtU05p9VuV2pZq1JrtBo/TX5kjXW2PcyeR39sL5vnUH847OT3zW77j/x8+Xe7
v2XVtvqlMuscHg83s8v1+fOHyaH7dhnaJy+1qgmKhTjhgHllPETS9khaZ9OrfV8ur0rfVzf1Lvuo
+wee0biZnK0u6931Rft2NDsbMP84Zp77rPncGX8YdZeX2ImrzvRyftk+G141xp3WrvPS212MuvNV
ZzLqLAmff9h+4vWwy5e8O7hr34x6q/NRt4bR1rgdfnrp5R1mCdAu7e7ustXddJp3o7NZb/4BG/h8
eM8Kx3Xry/pid9fsbh8Xd/knHp2qd0tfyj+eLyfdcnfeH14deuNZ5wkpan5r3Gbdxt22W+lVOqvz
cT/vkE83v9n3837Wzfr7bvVT/WPl7Lk/e6jOOhzRQ96yH+N2d/v78Kr1pU6GjSsmps/GXcp00+o2
e6VPTUqYTTpcJ9Pfdndng8vlzeyB9lp29v0tOa+/77vbPoc3bpo3i2+lXru37a76uzOeF5t1OL7a
X31e3B4WHR5s+jL/tO8P7vN++5rbCfvDs9bD5Gr3cXQ/vx1NO5N+qVc9a6PuutWPtU7tdnJX62Uf
S1fk90fjcjpB8a7Pp6PO8Lfhb9VyZ3X1NOs2bp8u1g+NXWd8tblafnq6m90t7lb3w6vth/19o9Hd
lTrNT3m5s8+75Pyhtu+WzpmUKXcW/enZuMfd4rN+9c/xb4P+6PP8qv0w+1a+bt8/X7e+zn9bd+Z3
015z2NnfT3/fdzn8e7v+/+R9SZfjONLkL2IP9+UKcCclUXtIFz4pFu77zl8/xqrpb6qz61Ue5jgv
qzJCSokEAYfD3Mwd8FPkjLyaGyoeTjBafodcaAbOyi9exan1C3wOO93+qBIRjxI2zA7iK8ox8c7g
rp/TTYBWvcu/ODLexYDb93bkMAqp7dLOdomrBomT7TQzfjSEMxNP+2h1lcIvGTzJ9JIOdkqVIDEj
U9zHvkpbPctJcxNMwa/N4rje03P40PbYFIeJSGLUwQy3Kh+zl+YzX+qeebBvIciIdsa43bDhDpJT
YR4rsrlv8UNuSXLKIiKUpL6oij7g4LJgdWJzjc3eZk4ai2lRvpVn6aV6YbD4MxkgETh9gmUlek8Z
XTXWmjRmFdIc/bXnd+PHbGZ7DnbGwRRzs7IyS/yChJFRtqQxR5GRoFHuKWsuf1AxLofVHXQFLOag
l5cyGKz6UGMqUebUVGboixw+3t4TmXKn9t4fwiO/UPnYwX65/Uhx8jhn8UF+iPXk2jAk98SDclwq
In/0+3IPKdWvYMo77aiSuaKDnuNLE5b0ShdoSR4SXekaETXQFDIYgsmQ0Fr11lnNPMiM3ESgSFU/
S8hoaDTzw8Og1w3tDXmgi74kpLLSUOcxsMKu0VEZYbCCIR1LmYTn6XOkeG6pdMdX5qf3VcFt4gP8
RGKEgRoop+K62g0G/g7cYeKoijKj1TX3eWw5SvKCyjiqE/UKXQybFy2eypij00BwPndsKqictRKS
a4Q/zp+pQFczdtSjdOCf6q6GBIszVR/zeb2rflHSnrXQj4IVnpmFSsfoEh7KfRG0e+Hl8iT2mF23
4/azRCRjeIiBfNGOMx00EsZEOsYnDcVFrlLo6FbpKOwUquwbOpzgP465M92kd3EsD7Ctq7DPY3RX
fldOrEA0qCN74ZRYpSeSwlEJ6rtZPQl6I/cUo7zDZNPz+m7RRvlzcVqrUkl+jO3ignMKikuIEVS9
llaH5YLV2GH9riTpqXD4g7AT9rIz3+vDcFy94lo9YZq34rT6Hc2Ooy0H4YXHUF6EvXaVjuOkp3tW
V73qnLrlVXtEoR4fxbP2Eg/asU4o2xkiEVIq7GdX/mjOzaGkKVz68dXe+ANDxzcfzCrFOQsl/pIP
KF/3axdJt7E7XmWb6+Co8mOip1f+lMEFZDCakxBwDpuQ+JZj41MaG+MjpImJn27+E54HXVgIb3JG
OJL6tOjFJb+1huCuhopCB/RTemt8Dm4AV7U6G0kfkbl4KB6KScYRJsOv5bE+8vf8O/7Or6jjBHLr
UlqURNPLXWhoQd4QXpdouy9v+W3eodh6PKboz7N6ak32KBtSUFuij7dUuzhwAYzkWL1Cqzhldn+J
g1Z14CLkI6qIgsoW94VK+FPF4dFEL/RKV35n5+kenqIzd60O4glGa2eHxcYeanbnRDTCdVHj/YlS
sAdHJQquC+cSk0VfjUjQ41NT0JCkuFC7a58TT3O3KQm8/dSTHIXk+8ZjrWLBUld52tdgawH7Hiuq
blkmhCdRSoZDa+GhGsL2BHukl9NI+A49vbBYUfLfoIe/xU8ajzPeNR65mJLwy+6iIteyhaIAweS+
ZoKsv8zO6qdQu+7ddfQ4V2toEfRWqJLS5dHafwYvwt8CKF6R/9hOE3HbL7hR4uQ6L9MuuQsfKoaI
TyjnL/DqaUHzS7Xn/ISs7/hcw1D8BM7jo97HEDi84jDuRLO4MD+9VV/hsU//3DBuixf+C9n9T8O0
X3FlHjHFEAor+sWZsOEZYIbZBtgdwMDJzoZi9bf+VWuU1zX/n2+syH8XyWhbKKix2PiV57aY4y9Q
ehm0qK5EINoP512QhHycd++bmexRc6bbDOno6FXk7ezeCvE6ohHwGRQzynCtmsQkcAB/6IHfYJVb
kA/ZegKdmYV1IQ2NzZORUduPdTMjELB1JzBExIUjed8i81yQQ+h0+KbpIfG+BawTyC7CLTryPO4U
06us5zEjhxXflYipEEkXYarHWc/92dwdRiyhAIg6vAlFln/wbQaP06exHIC7eGM1E7I7sFQiPK2I
N+qye9iJxvMCJEl+Mjzp7vbUG3K5Nfj9s9UXetitRHQKYlfkkhPcH3BCIB9m6DBG8UcHcKZMYx1X
7XDVlXwfngoad6z0gpz3C/naPVc8gu4xunE6kJb4OUWzHd08ujcgP7LD83wBMZhX+ysygTtJTmti
Xwca0q+P0Lg9QwfrIQ0kgsWTnjP8XtED+nKLqmfvjfGISElgrtvqThyJHHdnfdR3Tk8u1kyei/X0
6NesC3jrOeOhWLoC5j57T0PLO+vwBBYw0MvULKi14gmzXU8AVwu6BDKuUlBRR/hm4vo9gUfvATrw
y6chGYalEjq7j5ScDXcvk8xyAnMmD/uKpgrUGqnTkSAhIuJ9/74/ezndk8BfQQP4tqth5W10w/Vd
4+SrxNX0j4Z49kDOreFIho+b0M7GWG647eelAvmcEiCLmlgPkYiwuCAyelcliGp3A9mXxLAlkmJw
eTrQ/ZknthGTr9WU0KGC+xnr1mQyruBihXiR/XXRs0tEnogzLBkdZ5zwoyZutI1dSm4aUXSgBxrj
Tf9boYZbW6FnuBzdWvZdUVNnYWwjlQ97HzdCO2lNd4dEN34M3bW+A/hhY/+1G6g7GBq5Ii4GgA6M
0rC+V5rajbEb3ONCd6O+wXzO7HU7IzYwO0959wZWZIFZ7Q6XUTcXuhitfr3tDhL5sBXMiBFSNWsZ
dq8r5Lbzjmh5puspMWogsIV4g3G4ZToQ2Y9Azh9fsORtGinkp9AN+3qjRuACHpK99UD3FeTnZn9M
BL27YFV/+S1Ryf4R0cdizoZr9McFG/SuxmgA9usx1hecH4x+wVCU26ph2ujs2kVMoeOq2/UGqumS
zmwNuhpXtK433JCejx/viSDYQuxCFLLFcB1pncuNxYjJFkA6PSp6fmWx6NX71i2p2/3JM/4HzfhX
Ykj8nX/b/v0v/o1nVDkRG/g3Be7lg/E+Vv2962A1N4wUJiwCz51IeXR9Rd8XqzcK5xORdOPcVeJj
SAFaG1Og5+E3S+EvR4P8nzhaVnFqhCaoGrYP/M+G5XHDsX3MxHcJoDl2Rr08oC7fbHCaGgJiYLET
KyJOjs+qI5JmMVcs9LxemOJbJi2Nn1if8bM5x8YAtPL/3Lxf1oVEKYc6F+aNayj2cTCPhBtJZo9O
LpCWI3xDWltwJbd3ay8MKh/w54tHyqWJfY2sZpftBqdGdCrp2MPKE5zOiw7Z4Z8Xrz/Wpv9aNf/S
hb+MbcnFyjKzfHyPbiPQrkhkWCiTkfa1vLmHQKrf0D9/aI//dMONHfuLMZVjPbFjmGzcR+2LbvwA
nW5ja2lvCjJ6UewUPlrVM3pv3U7XsEI0tHER6rjdDuq2Nx/Ld/D6nI+5kcC9p/QD3IAuPFSEc3qM
PaZ21Z0/dd6EyYZeG8g/95f8tygDdDGHfXlkGXvy/Gfzl75qBLFF88FNYf61I9llp+rUfvU12drK
GEjsJ81VfaxerC+H/s5FhDESrB7LsOtVU3aWgD8DV5OaLvdID40ZxENEFIcxufMcNDarkPA7pdpj
ItJXK+JUNOPI6k0wfGWbgySTBzBKCjiR4DXBe//zE4ob+fRfA6TyEvTjLTloo+P/OkDhglNB2oaL
741RvBq7s3mrBI6zch/rqRnzVPB5QwD8NxIXlBHglWClPWkN1ux/VI5kzgAeVXBLg9cXM70tpvzR
XUC56GFHJju2cgdrlJXEBCh6+I2v+jsUCPUbJUoCkpxQUPvL+DA9uw6d1MT38VOUSHOKrNnPAY4N
ZSXriR9If0PKzgwDF0j4+ueu47E75m867xdmb4ratGAVLb7rEcg6nK9rSQjGVNrkZFyDEnyAFhQ/
Yn0OX6Xi5JdGOPIJSkVb0iYEe7WC61grO8/oIJIhokluZN6wktJZgJKQyMQQbqKNN9aAc3JM2Z8K
JjeQoiXgTHtsadIR9apwhJUIK5pLTHMe0TPNTk1H4pzOYEMEHVwVMA2oPYOnqYP5wxAtGEhzz68D
7FA1q56sX8joWhYiAR3gw8pAGC88VTrWSiPFGj9aLxXoLDWgz9HklH5Up1nvTZYMXmWWFCIaIp8/
IKvTOizNAwC+/fCq4cuwHzv8bmqMlnqvrSgmMfi3dLdif08yoykxKT8XTOeJKFgEUUiBqVIRsSUz
bI8kMDVMfP7EWuPHsPFpoB5TGmPxjzCpIoCd0Vj0K0dfHK1fbQ7cAw1X7xIyL0TbaysJ7RUYiDcj
ilvaiY4Qz05+eCDXlq5MQjovTIGjZJb2El2s2dTAUHaY3r3XQM3bzxGp3x3lZYISFzOl4glMdUrH
gczBGmDb8YhDQyf6ToxY710BG71GyEyjaUprHJvmsgDXKZH1dS8BsIMwu6VA0RJRZAMtSEJP+ZIX
nQsy+cgkFn9S4j3b0vkh7rfzRyVjrEwu9SIT7o6FgGvEz3I3gELkvhaLP5Y+wp9ZX3VEz4fIYu6F
h7j5znwNXiNZ5TV+9uIWrPaZ3luqN+6zL+wM7YSXCJs8MeAeuFHXjghj7xJqzgFcN/wYAmeURuwl
8FcLHhX0zb428lvFk/kZHQa7sXOJMhe1tDFAUW2ImGE51dgbq9AopAV4rs6YWKq25gobBKuNu3RG
nOryYiSrwQEVjkYPLq8zJPwXb28m2O1+0WdFl+dzXxiikT+KCpEtmOgGX+GJ+IOfCtb6/DKsVFZ0
lIOPOk/HCjFQr+cjSX3BiUy4WKnReVJ/CCTGedTobGzAEVPlU7R6oG1LIbBRh7eUg/oUjy2ipAmv
JdK5yP1KFaNA0s623KS65FS1AeeBI5yrO6YkiFF0zx6Drse72JKvCSgxmxNIAx2PKo4CIoFWt17D
HRgP1BZZwDfR6L61s7shHKOs1RjoLpCYJZX3uZUjltMQvyR72Q3dONgikNpfAHJoyYB9Ru5FS7TD
4orHD8ZerIw070RXnNQSrRYo8YKppCKWUhzNwfQabMlh7OkweEW/rSxO5G1kVQzj37HXZQbhjgN8
jHA3UVDqEJ10zGRfPWo2XDa48uQQwpxXE82lMWUO7B2bZdMNeeIwCj3f9d8FSHvwxSXlvQloHuw2
XimILjnQl4xAkQljDB3pL6Dqd+ou2q8VKN/4K6aIysDyy44EOrS9YZtFfRM/kPbhLcZC4daSGxdM
NDwuBuevuF60jy/49owrxvgujkT34ncIzXT0YxoZ2a75RtRMw4RKDH6mXzhWySi9vCXSszXkT2Gv
7LVTBlINPPOWz66dwFp317py1OqUHAveg2RSYG6oBCcgLzvuUkSkWkna29mpL2iNnGxwzxXp/fQC
A2PdIie9eBIiXTinnJ4KJ7kx10N5TXfiKbqj4hskn6YLCFL2mp6YGTA+F9R6ss+vCkyk1SNzfajG
nx/swePNFpoFODoYHGyTInddBzAbduYYsMaM+GVy5wHILHcjFrxc6U7EjuCHNL8xoCGCOo4Rsc5O
tl+gACA6AOUFn21zoMIKeHDVqBFOqMfUmo6YrZiXP1BSqFTDwDYBGsoTBATQEluHj4h4OzgUUzym
QADrJhI5M/YNx4fX8+BC/zmOsJhNEIr22+vBWDA2oMJRG3dqPdSJf/Yu+5CDxJBszWxOMp0dDVKW
6KYOa0kx4b4wAcDZIIZQcIdSD93O2OabGpEzg2WldvKAN2qg++QEoprMR/mRuAmNnMKBeEXWPcL5
u+L1CP2FN8obvE2aAAmbkXeJK+ZO6TT7UudsQe8RrgzXjmClIW0Q2b2PieWxdPGwB9OehdHgJHo7
NduScJftqXiakOjYEcXMvGhjLTiS87A3QQek8JdNfbhXZ+XMQ7Kbvjd1LiGaWR9wUCsY/N7fHjUi
oaMZPVlMhIglmXaSXT0rqtyRlw/uJDUFGz0LDWQEPYHe58iwl8yYYvL/KASim491+N70RMUI37KT
0mynzkMCYrE5KlZGkLdfw1PASXlk7Mk4mNGxBXvbkIE30QnNM/LE0oBOmH5A1WAKEtYkrw3eSexZ
F294OMRzz/qwhmh6e16eiTFDEMie0E3c9Z5BKt06BsPAGgoWYyMBk7UkiEZnkQ57FdQyRD9sx1qC
KT7VvmolezRQOMSQEXLw9YcM+mapvys3u48SZXk68xZkMh5an3peWCdVdqvi8nAsFZU0C+f3psyH
qNirGrTHGjU+j4kjqq/qpRf3pL4PKRaniiJcSUFm8ZMOjhjTBTM1/sxLkmBvVcI9Cx+HH8zupHN0
xJDrOLeiILmFt4/pCecP6J3eE+WJFV0NMOOrY2pKXrKD8AgJEINvsvvZnAwJ4uhsq3pC8Xl3phwV
vdniEJXICFUSRC8MVvLdNw43Psh+ZqlOdQWOAC0GrojrSSNuwpijnFZwWSyOGgRCRk75rthxG77C
igl6JuADrLgAB73XeqqTiKTatWfsqAFDfI/vXO9RcWkVOwWTCl8DyZySHF3RWEq3Z16awe2hMbXv
2ZvBRtsQ8itgPhL/sANpW5DyhJ+I0BP03PAYGBK/T6hWRl4cUFND0AUFgs2fbiJLShb1xmOhN8bS
BmAqWwha/GCvR1wqTW287rBIbe8qHeQNfCdA9WTtsgfseyLqFUQehTI3Ba4JQKcmLAIC7NnVbE+X
SlY4EU20ssxCCdfMI2rqh310Zbq9rC8TqRQDkg3MuKzdSDy3PUFXcOzWvCYj8UCWhnTwhw0OPyX4
VzwScHKRG/gK7hJOdPmG7Ivex8fxPa4xtDc+tGRkM93vpDaX7/RDgfr47DHzfA4TdPRlq7uFLtZm
Ha0wsZ/cGGAHxJ7E9/gn+lbBY0Z4XukZHtaGaqceZMe4PRJ0SgJNknKfgPMyEd2ODNZqDyuSJEkZ
4FEQHcl+lJChIowrvfgz5LjEUk58gPGCEVu1mYNTrSgSzgEEFjotJC7o7I/6YsyIthqEwapT28sX
6iMmcKpUJuV+v9KW1DKJNSrcCnOTQoqAc2uAdqP2pkdQ37XTJ+wBavx6z0M9fDAp5WyoieCdv7KW
srf60r0mqGiz/Rk5qPgmrECVo7IrbdGZCVRiNEcmSA9JtslVFLr2iaTlCcKxmpnQElHWDUsExvjO
jBWxuxqoEx1XqJUFkBw8MwdvJ1DNkox3Rssz1gVdfk0zKSy4SVBhOVGs+FSeOGNjybTbpM+UdfgH
UD4SQ+SgoKoTHRsqwPbdCl/ob5OPD7nTRORzj9F6r361GnEw5HDNHZkJ8ikg3+iVU986H0gIuRwy
+eQDEZdEMJ59gw1/FpZ0ypB4ouxbu0Bj4UBBWyHL16icwS/JYLLOJpPLARR+mfIcCPnwjzMIBMKc
Zg86rdTRvqMKQLIVfWsnVQ+DiFyyJ3OqcVmgCnmCaRcYV5ABBJeRdFjjCrvh7vAKNszOXb6hppLJ
4ojk5Wd4AR7JGp8cS8FbUUze2mCDDiq46hQRrSApwpc446n4zBGFVWaRYv1fvNyeDahbTuKnP7yG
ZwXul50E/4/kzhihr13xFjyzD6dupwdkzuO5U4pOfvewFsH6zCrCOsMn/xU5EYNWsM4fHo07Qenl
z6E/0uUxI3mguqquhuBpxiSLjPw820lD6h5BVjxCU0dU2dutoQEBnDJn+iycFAQ5mAAEsqb6IWPO
ncdraWM2qB+rCwLc553mk7PYYLW+JyBpE2LvNhiDgL9KsPstGpZYrDPS7/I9SDS6ql+1B5e5Ex0J
jGiMTkYdaHXkvNycrOGKEz1mxHo6Fo0MJH9o5n+Q/QPgaQ/6XKPsNjO2GaUYidV7I7JfPnsPMzx6
xofCip7LNdcVs6PrBTtKnvJHXJNINkPGYG8Lcg9E44IYAgv4hFwXeGd05yee/MJZEW/zqi6+xBdz
n644rgiyC4iidPNUOaIMjRacngDURQacQZeb+Su9wSblIL3nP8xuRa4wOiM054J8sg8klOPSssM7
qzUS9UuKCBso+/ieqpt/jL6ZF0RdHqveozTUd9+QPMN2iwSasVYT5QucQAY7JV+VPdg/IWYLjtlC
9D1biY6AHsDz2kAPj/cqSS5JSIqQzBrVbgJlENrbAoSS9D0aIWAGCPzR0tz6lp7AD+hIgjFZHrOb
9RWXM/oXWG4fvucGwZQgW0nUMcL4yd3mZ1US9YQIbHAHJBNyMhj2TK9d2UvtTCD9XoIQE/A6Mr6p
aLMe+E6W0BbaZWPKXr/jdqXLeutzREkQHgqYQ0MgGg60ckRzhMNQrCLAV8E9gDslyN6iiym4yUiE
o+x/t5jxsBkNOBe++o78g+ETeRRCaJQ/JcDbiweO2yfYW3AhAjQj9M5Pva9pe0UvYg9MsHFA2WBz
2GMTUx5bUG/aMIckImhIGIN3XJHhp8VOHV66EwIQFPcKlQgIFwc3txZvBJp0BRDgDcg71hSMwuxs
gaQWYsVdhYQk4ZBBwlokSx7MRTRzcNVhkGu7Pj7xx2Rf+r0JRZuW3+l1Og8gMgLEsRidEJlEEtYb
f4lxhxcPHsUWDIH2VNmE/p7KZiFSsUIuEY/uRgDgTgfhOwJ4Qb0YVQnAF7zHlpCUfKmtPjnNAwXT
jvrB6jVGRMFwTSi10+dbaoM6Kf5YwCREWQXl0B1ArR64LZAbmB13RD4KeJpdbTUHGcLHCwo7NqgB
7y7D/4/7FF6gLAjvDweJTg6id2MbvXpfHdpjuZc/B501k4siwS8gF4LE2GeJvHiwOyXtPASCyIQw
ND0jMkIxJ/fFHQgJ2sKQUVhgKj9X/KuDHU6xhFX+Y6MsUvIT7woIaAvpreksvOZXTbKH/KG5jcNY
nKESuKNGMtRDfGI/Ox1H8WkQrbF4QnKFK70NONnl1ZJH5YTQaUUvtTChEJiR0lIcAYoCUmig7OxC
AADgMBD3PbQelgjXFitzYcr2CxmkW/6BB/7WBHV2newtuB9Ystyzw3DIjzWYtPqJqiC7BQVgqW9Y
oUhqazwNDuCdXVPOgGqEFRJ08RvHjbuMXp2ZzHiFmD+NiRke8BXyUXrG6G+wiVf7Wg3Wnw6yKfqC
Mb5gASPkkIXMRnKRXCTPbCfDfywfIjTKjcMbn71MFLf62l7UmLJDwM0EORD1rv0uodAtdxgJaLsS
AT94DhnhKQSrc9iha8FXmVpmxG7qJgfeKyky6gyoFv332gBuUe0bmRVGfXzV7nqLNtPUrMKZqYIY
/SyA4u9v4w0voqBxMMhGdpBPYLqe0Q/jy1fVaK/tNYZMlsDj7TiIaf1tNYB53tITeMKuEZRAguv8
xuGwIm5tFMDBdYaAoAnUHcbLkbY/YLBqul93MCmOZl8sgAEQZYk5gzXnkJ62AWIJ/8ZALna4l/R2
pdIP81M9hCvGGTxlCS6UtAxMDAkvFpLzIj230EgkgVjrAST5h3CAFH2VNVP0is/qAHcc6YyDsvcJ
m+f1ew1ST+NUwRW/UCQjvAz2o/PZFjglw6yLT50j2gxSN65IEDQ1J4aIuwDryAdMR581QWG4WN0x
ucBe5vjZOXeOfgISCjttN7oCtGXBgt8t4Zz7b+wwLoUGZi0zG3B4NYyDu86IDwd9QRypmjw6oLW0
lBR3gYyfKU94BJOW+jPMehvUAWJXEBOpFZkwUdrYJc3OiCm9+Fp5OCHD7ihWfhPEpb/6Gx80UdHi
AmRQOiLE5RzRO6iGowxSioHV91dIuV7qdDfEapMBCH8DmAfXtVixUyGNUwGvy2GgWrOeQIOhg/MI
qZOYbmgClqp0Jz3YfQRxtv6obMaXHtIXGJUvWTElAu0EHMKA7M8GDvwwgLJ5c8hGfPBvHsXHBElO
0g8s8buBL38vFBRSHGxpPgftISFNDTlx0CJaXfHFPXOZ7AUtbnXoHIfSj8Ffi7v+A5zLluIg7lqz
N8VTZ5eW2mE2Y8mC0AuPu9JX51wZ5FflNLbaT8aGa+xAzWyuSnyXVn4EADnwcN4rIDv4VKO0ZIR8
95rK99HCbEKXGCVo3Qy+eUIMcy4N0b5ivdmFb8ZlrBbTfcKQGl2y7x7MdTG5H3ja7murRSLlUUa8
AryPjCtAhSM4FfD/nEbWyfvqzW0pWaxyl+nFZ7ufcxgKJv6u+lzd2VBcVi+N+YmK10+uhQPH9cAS
J2cG4Vux8fDyEwm/MU82j4Yko22+lVbzTq3hjtUBJttetSA2Qso9ihkvQaj/s77C/W3ukaYpCquw
gojTsP5TmpJqUUvEFtJUhBRUf/W0vfCMAfKxfTvUs9/cbNs85RcdDElEAs/KsqIILPuLuMw0TCqL
aR/fuc8S4KslG2EzPJArKl4AKsQDZilvwHiy92/u/Dci0n/c+RfduBa0VcvladNkuU8NwPxVIWeh
INuw3NZ9d5a+lIf4u9II7m+Ev/+47S9ScFpyw8pqkM6WY/85H7AVHIDpTflsfkA0DB/xT/fBPNN3
D8/3gDjzm4feHuqfuvsXXbgTxlgR8dcdPI4Cd/UAecUBwQNDtgRr2IA1ABmQwu/u+zflCEjFZwXs
bIjDhGXul/suy7KWIhfiqa3UR0lCDFI+swcLoValKxkWS2t2OZf1Y1cINL+WfqO3cn/34H9twC+b
+ET8lKpTgYS68rMU6LJScBcbq7GS7hMIGvyVCM6G/c1zC7+77S9ziRdHtpC3GgTpzH3wt+yG/Sf2
2plF7rV0L66IrEZvRGicWMI+NIVd+YNQHYTXSrOgMgcQnN9KAMHnd2VBf9uu/yvgcr/kFzZSXfFa
AuNP/eikupMl2NEzNNlLc6ldzfnD6v4/K6Hb/OD/+nf52X9VzJEqT8YEUvaf5Xhbzd32hT8r4xhJ
+Req+rEbCMeJGnaxFWD/f5bGMbL2L1lE6Rz2/ZRRKyxslvvv2jj8k4yMG+whggOJRI7ddPj/qY3j
/6Vi43vsCCoJcJ/b9/7duODPGf9nFePf18ZJ4i+VSiIvcbg5ivBwCBY2Id3K8P6akKBOY8tPgsIa
49DOkZFig4lSpmEcysOujBIeJ+zx2cK6Sj4xArZ+qGRkzlecuLylpRffUVSHyrPn+jQyOo3BAUOC
LCMk77Wyl0E2LZXw7Hm5eIdTN0PBrusMvqZPtS3aZlgO7KuWzsy+ydUe+ShzPa1EagWp8esubZWG
SpGotscBL77qWBkqOxxbqULIFyeiApKtiMbCZMM1Up6xUoSaXYtLAmVDZLtkNGT4pshTV0YszIVh
AHu0opRATKu9BGwhh1Ntj3k3QmAVek1A+kcUtq0fC1EnX0Ml48qJ9HKsgHjX+Ehiv8S8ZyQ96gsI
YP0whyW/X2p54nZ9PzDJrmSnInPGji8a2qZMJS1I5Y+VVBN1YeRUJKmovRjLgbL0/5u5L9mxW9ey
/CI9kBLVTWpw+hN9a4c9IcK+tkRREimSokh+fa0oVCHzJZCDnNXkAtd2BM5Rw7336nbbKMQm5YQC
IF6XIOxvobwrh0tXr7bNn3rWZRu8KJsjVNxYU2qY/O046nNTVIhhcoWx7VOjCIVfRK55ixSd/iv3
tBQD5poBN3tHB2HzvXR4/vaFSCugTeHApK+drK09Ks3HzH4rZPT2kK8cLIMq1krcSD6AxAtjsuo6
U5mjVtk5dZiC7JKFdCHbkmOWbB3waI7fvS2dORWxuu8FX+zdptt5eZS9LBMAORnbX22/8Av1tE9n
E9dteurrFuqersbWuH29UbTZlk0NeG0798Pwhku9wopR5Fbsm23jLVJoqlIfG7khd2AtIPXq6sgf
5drg77BqbqAIK6PmK5TAgxphMVfgK70DBqxaswJ36mfk2CxSxzMPG7T7eedXtKVFwzqMNvANLt8z
Xk/imvVZh4O6wu+8BpWKbB8Wlqbzlvncwr2QpiaK5VjwnG3lvuiFXcabIlR66KEfSANgFzkTKX50
mgl0g+tS9GcESgzxzaslx0S09RoGCL1KeZsUiqMS6wJbfdT1dAwqsuVYzZX5sUxbwHDkqf9ZbgMw
tSoESpHfJti9L+O8AiTl2Q/Nulwc2zaPMG63M3xRLu/BN8yIr7s1pQuYP1iRA+4Owl2XVo7hPG4+
jj9m41N/RqqM6k9T3dpqbzKr9GHIQvzV04IN0MjMCeLOOAZ6HteV/0w8i+q5rnnzHvXamc8+CZPd
tVO2fgq5eujPY8097l0TmvMctv7PoIV84XrR06HmlQN9YkJeHxtOGTkPdbl9JmLnAZ6nqsT9Lqs1
5rs6TfRvkRVfhEOYcJRME+4RFlCnEtURuX1uL6qIftFxMYKztxG3dyZfOGDp1hwZEDH5u4G386dl
ywAccQyAlUkZIGSYFR7CXXAEI1ki9SMxBevx/9G0h7Gq7brbtCTbnZ/GDgjeFLpiz6cW3crab2k8
Md+PwAsHAf8DqwB0pMr4LxoluPYSM9u/TkSDIkuE2s9G61a+Vn1egeGLzdf0REsnDt6jMzqHtA7m
7zDBo36ofFrk0WOZaLaf2yDr/VTPtgF12ZX2fVncEHfV3MPdlpFMxH2b2bnY4T5DudIiY7Y+B9JD
OlEIHKE3fmLQb7RsKfNL6sjcHXvLcXDkeHkBucithnqpLNvskHKegXDwU6iO9RA5uWQlWeAWLEgL
iGLuuT5lZR8BYJkRajquWPZq57z63m68A3HIbWgOdRWrv5xKpyEQ8COgImymhqhSctlfNx7nbhdD
K7NrSMyycys47qHe4mBOZqiivuFlPqdjuQyuPRVZJsEHDsqHfV5sM3h87oFQ5x3eQC8nUFS5iBJk
w1o3/MZQ7dVhCwP2Mgg7IhImM3DB3qWMNP0tVq2z5aFy47Qcy5qOUF+tyd0vTOfZDS46Zj4rlgq0
x9RUINmj7BXw2gwP3m0XPNK2vpYlqacttUKfrQ7GXBmZZxywFV3q45gvIItrv+bxIPTIs51au+0v
Nv+MGPNy58cjrePGjynVsz843VNxpLrCpZRDUfszr52FFGiaWwPcy3r4lvkSHoNI2AZaWXXwxqjH
SVH/UuJ5Bxq3ZtOdsFUgR02nAiozbhi4kzl4guSvDlRUYzp0+tkc7fAnlF037gXT3T/Kk3XYhbqZ
NgzQqduPbSckSkjuwEwYVM4iLTU9xGiG/l5MUwScSvs4v2Uz1UDcohnnfZwW6MWI3iBVTLUx2X7V
XHqUB5Wbe6dJDueWznFh3cQnexdcw9c/Iz6RfNdzTvRt2W4UZHwRHFZx6XVq7lhdTNOnxeWFuCbg
VNrxuJbhTYpthGAWl07cDjim9cH0Aa6X0efbc05JHx8KxpHA0WntoV3LuO6OHSuhJRnqicFZ5nLi
bjY60T+mmjZE6cSqa4+hn+1ydi1V63psCLfpPidwbm+vTErdjA+JiZo8iaEmK5DewMFor4Vzz/Mi
UH808jmBvVX1Nu2mdm3BUrstQYxYtGy6ZgZF6Vj3uoYKZVrn+VUsbZaAiXhTmMPck+JzMAJOOrJ5
oveTmxV5Dqpe9S7PTcEhIChrwGWoAeEehVSEG1H4WSL4whDo03wz/XUs1WzHpxICrmAydtuMCuEC
Jp9ldTIqywADm8UD6VBzHMGc4tgGG6nmAnxLrPGKFtm4QLjYo4M5SluT5l2qqXX3bp11fqqVduPL
4rv6ey/VzF8Dtn1iMB/zBKqRLp34mLu+XU+pk6Bhs3nt2J44NS9vtBuyHsrVOXRpt26jHu1RmCjr
u6GdwLb1yJM7EVFBFuAwpOHrxnKF4MuRrdleuimiX0AYZZv/bvQy2JPwlcWg3Cc+NyfETfhwr2vc
6NfG5zXmqFlBTyRztNRoCWsL9nxRHsfciGbQPnZZo6GZCn5N35hYm+avLFo0jjunJtucllTM5sNg
99lfilzyfk/bCkeeTYupHpROA9DDjRGEkI+atEdfjn29Z/gP26vFGXPcLIdmcEuWrecR9q0PPN2A
rXkBbHhY6FjDE8sQWj6TIMffzJFJH3kxz/wg48LcsVGa8HyXLFkxLtatp6d5pIE+NVF9ffl1HiEJ
GI1bxgfNQiiPXNdw0C0hSnqxDYem1egC93vmZuv3ZqUJYrisHpaXAm0qyC2ETENU2dRddmAbB+bC
2AbYqemwZ+tbS0MeL7RRwDTtJuTo9yzbyvaaXFjdRw1bPzng5oriktO+WY/DtjXiFFAdJ8jPZFcv
3zazkQbfYXZI/UCHSerqm5rqCXVVb2O668aRrK/ELvhBvQp52+POpouj5UR3Aye2Q3aTq+gx8kVC
qBOxOHvntyofTggXKb5vGX5gX4XM4Q3B8QXlC3G03Y9110HkYVMBqdj/fIC9F7+Nsuqv+/d4l/8z
c/3+f8Ex/+tR/5lfnfnzx91/6v/6L/8tJub/j1yYEnjbfz/UwsGhpl//PtV+/cT/nWqr6l8Na3PI
8ylOBMS3/MdU29B/If8SSE+JABfI+P9T4gst/9U0ZY3QF0i0y68f+4+hlv0rzzHvtlWD+BjANU31
Pxlqc/L1u/4T3lUifALZMtiqgQ1xMK5gwdO/T7W19OgCWnTfxdIvj9T2OM/wQrZd0WZxt2a1w9Et
t7V+xV6BjUGJoVX5QGUWIFjq/CPVy9+U/BXF+e/gQpc9hxJ1EvNsKOKhRwv+twkd4H002tSMr21B
H9mGS3Oy1TiGF9bSrtoXnJP5Krt5zuVuFnk+Qp5LNAB128l4nFFM/BvmnS4d8pEs4dvUbKM1ez7g
ffz0jVLjfqUNLMgCny/tM7r1fJeaXg63rJea78RMO/Niet9ZtFU5Vqjks+cFLLRk1X+9nYU/l4WQ
DPuSZB1ODm0xVOit1+OR4zLML14PCdqxeXAvRJIFbn7XoiSoftrKEykySJCmsZ7ssVNEYg14Gnx+
pu0KCyiWIVY1TsBVQU8hWwrbhVkqtWcSE/0N31Aa9vho1Xjt2QyEtfea49wbOwQJrGEBtYuDYzVi
P/mZmBrydGTtHqNOORSUbnTdzTBuw/CAfjCmb6qXRHS/iZ3an/VsZmidfGXa3bxM2XO5lB2I+qCa
DLbp2X5qXo74k1XNULwXPYGKxmRj3fzs+mEDuZj7jf80mosZsnjLQsQEMfPhg0UqxvvFlH13dYxJ
dZi9ShrbJgsBbSbrLbj0lmHdJG8wHH43VTHgyKrWVh2q2WUIN2mzRaHQt8Sml5Erisckh3Hibd3I
8kN0MRswwxVUwm+PPRDulDHU2q8HoG32belqXNLRSqQISOHBqw2zyb5lC14fLKZYaNteZRTkbyYl
vt+C7QH1ud1M2x5U6YbsZhn9CF+uozS7qIkIBLRmNFpxtzrMpIdARDnd4RnFiFZQBQyYDwO21dZt
qi5oKldzpaUM224a4pbtYiZoiblkHBxk17wr++vS5w00eWxTxWcxbwqZDDngjGMeVgmbgqBJHAvX
d+Ud67WRV7ygRXNwg9ZQDs0+4ZDf+Q4BMofSdKbH3+O82Hvp2/5cKmvJaRmNoEexAqj8JWNRp58F
GZHhK4qsLK4NvhvGVaSVp8sm2ejxULak69/bZsD4ACDI1yiusCq3fBvp5yLM2H5yZ5EdvKgsgZAR
uoV9eQyiPizSoKrUMkb11KLCIBRT9RlU4srWvt2pGOzrQnCrD33txu1DmGHFmJ2LYf6nVGPLITfN
BNadmNExJNyi3RD1brBlvh3zRVGI5Kqmt/FQ+4SlH5tNGvpChWkIOsusMgEMlsSxc0doPvLnDouw
+KHY0hJvtBh9OpFJtbBg2US6D4xH062Epyzb824O4P8Bf7i99KvX15hVm9xxwVlxO/QVwWXpx8rd
jKnfQCm7dqr3sW48vTb4NSBcXNDxuDgl6Kk05ZYfRPACsE8selZdWpkX/U10VpPfbRhEc8R0T6pT
8I1Nd9WG9+F2IDLWt2umzXLKAMVA/h+6uPxgLS+3gxL1AhFD6MN4U7MRWeEW8/HJ8FTnv9pMNZCZ
6zbMZ6MK1h18YI1dDmmbZlgsgDes5mVKWtvfaD+aNzLko96nueqwEyXQYl8OuvzORw9QC0DL1F3t
XOE602UEUoKJAfdkrUhWIy6eIbcl0zr7IXvWzjtiXLXfcofUXvSK0B3IcnlpceJA8pD44PYl62DS
GR35gqgqn99OeCS2I44vIw5UWriG0PciD0L75rbI8/mOu5CDwibFdBzrkf7Tsy+ANBjoOHyl/R1z
fTDAVez2agDXHKPn4cnCd7nu+k0rqMcc1oDYg2a8wjy+yoLfL2Nv60PGtIM8X+aSHyvZOfs5etbA
lpOTACSWMYsqkCsrLzVJrbwkz2wNA2ZO4nYeumoAulWssYUyifMiHpus1v6m2gDsXDgvq5/blOfd
3VQCVkCEatzM8tctIovvVo8TJPmutBRYZupxqLj3JoeOO2+fOtK/uIHehhYBJmTeboDGwcag8rew
NC9LzbY9nvh5V1N0cQPb0CyiHd1jn0C1q/BMXQjLINxW1XLDJ++OZAWOgBr84ebyyWogR9Y9Dwou
TqEUtMUkwU3PsX23qwr01LO7zxhSiCbo4+pYbNemmx9rRb8Z2b+WNGIyj+OfTYTnJVl/SCUYW0wQ
f7qQfXZV9TgUKFBT3PZ9LNwNtbbcOZY3d2Qz7HuRA1WRM/U3ZpSX2ff9bVMkaOmXAtVlbKZTt2QI
D7OQLBUZ4jF0e9sMDAZUJ/Md9nnpYxlc90HK7ivhVF50N7tzKXl9g8W17ZkCm3x287DBUjVriWZ5
m6fHjVY9OVHuYFrp9T9diUiXPgMAOOKEOnpZfYpMdnd9sAoi8bDgN7dQrKwTyhlJrNk12j3Gvu9R
r+eHGGIA4d2JFyUEdDtj+YAz3yG+M3xkkVYw2xSAO+RbJvoR84sezyEgtYaX/WerFvoI0AsxF2pD
pIIAG2pq1Z5IafI/bgjyMYntL6yt/anFTqb9OtY32QRFVZra+yr4Z59/JZhgzjzLNUS84Jrvndaf
o5LsJfZb/w2VZrpxfYncjyDLj+gQdjInVZ5L3xYXhyq5F3T+FY2Bel6vAHKW+mDpNB9SQaEzd1B8
z4bIX9aT+3Ec7xo6PbgUt7t5UcPJA27cA36vIJZsPnsJJXE1Q1+UJ9PuYzHd1h2QMBT1w1IITA/t
qC6BxVO+iidcuu2O4ZlSG2DpddF/JrwJu43qi5mbizPIcEn5L9Uvl2FhG9JIxntRJpxxbYkl1PYu
Lf2wl7kZriAZTsM4P8ke8s8Ofihnr5b4U4/pc9diAsZwD9Mn4OG+nz6HTBpEm3f/yBotwhym8rwF
Cy1vbD+wTQmK+0jP9ZaqfVeoc/ADMtUxSa+Q+wMW31CH1Qsopteyy2950ghv5nGnOGQPsbG3YQDW
s+IMzYcOaibQS3vXewnhpQTelxV4hb2G/qtjU3WmM4Gkqu3aN5aEelX9YL8TlvvXrnDkTwtE8BXo
xzrsQ2Gggx3UVx/Mo7tpNfiC91U7NEs1xDqTGhpg+wXtb9sisDse0al6s66fqFnhvRYNDL5DMz41
rkFkoC5h83IwgPVj0Cd04s0fXROsd0GvdZljqx/WKXUf3vH4IKN0e07n6m/FGvnk5hVumbgs6gEt
qWT4spSiWzYeoBVsqx8tqJ3xMtM5kfvgNUiqbuRxwnGWlN1vQ0ywPhreQkeJdvqXmX0Bp2HTFeLQ
VFmHBV4m+tcyAvAHKO/qeMVr6N3Br2Ml8NyKebgpqjWU2PQuahiYHK1AKFmmfggU5/VPMxJRnxc1
zpQdltjNnd63ymRI66ItcOa6od2zGC3utFo6aIty7AcPOwHc3h7ItpLnlazYYlEbKGWFcagEmt2Q
uMxxJxfM6PgSLlWHtbZfYIKmUGkCq0Ffnthk7Bm4toMRzKwZupwOwM/JoTNtL2HB6LBrVk5/qayC
/JVCF5MHeGKHCI1XrmE7q1H+mPjDQ/5qpiE88o5Dr1XR8GfcZn0h1lXnReKJnrKi2k/dVO3LCoVY
AWgB+Itko3IY6A2Og7exZv1LCGZ5mrtY3KIjLnEMk+FqPLmqlXzMtCKHsCD8RgwwRylWfHOm/MlG
XT3mtXqdVEN/9rk2N2hwUZydUYeyXLYLzbI/7RKqx0T9p0r1r83bcJw2CYuPEPD7VGR+LN3kbift
p7PFC3uPbtaimPYCCPq4vesY0awmJU7oL6a/kIrEE45w5GNMoj/hqQSiW/QrfQYqVF4cW/vjwEz2
grECiQitR7QohqjbspygVG41FmnWyOGEPdiT7MZ2ZQnBSZEjkC/Y7FqFAo8i4C3IimcgSh27HxfY
B5a69nd5zQ08eg2ILUZU/9bORN2WgFkPRaINDt5qum8qDh2H2/5ZXLsdYxOGs5g5/F/z1OxV4b7h
XOjxxZrT+FUseFgfJgZ9y9LuAftcSo4kvTgiVpCKl64o/tDIfsylf10pnCW5UHC9ySnsuG9/OM7g
+0FPiiK/tsdxKWFinfIfeVGiymcthb9X3VQ1Tpmt9wn8GQbtxKtLJqqHoIsHk7lvWsP3PNn+AKr5
fdAWke1e7lZX3WeV/Fxz+8FmNA0DoY+c5Xct/tBRf50JtkRQte04jeoiSw6nHMkPkjQJ0xbwLjJN
6RQr9QA87G326z+RWJjsNg2dL5byROKw6gEtQMFBzlWS/W0VnMjNBg+BkeQ+B1otsSMaJpgEUWdh
4N9tituyK866t8tuE+XVcPLmOnFeK3yOiq0YPFvnzibj8Psy9bunaTmtTqgDRxHZ14ArodLGCThU
ArJlCR027ShcvCGHetKFn2AMDwZJUzu5CVDR2ryLrnp3Fk4iFQUkfWp94w5OClpCQ18QDTKt9lcH
vHVncMBegao9uwQ1oXQwg6M2HKnhJz3kODKy4aH1MMTT2Ia98UOLbaIZ3NtT/DYM6x1xBr4XMD+T
y2Ca2ICsYkp6A774TCpLzkpBlR23GQossvwGuIFsgaZ4Th3MWYHAqNE+YSS8yXv7yIC49vMQDtss
umdtCn0attldckyvuyHP4DcD5LcjdJRPC5th9bZG7qshBwE3grxBfoCt8JsE/IakindKQLM3ljPQ
mrVHoM0owMIhf2LsSdqvGXlIZf3Ior0WYcanaQzbl/HLwUaa21aVJ0YiOwP1na4GQ/M+H/srHyfE
kdH6W7m0MHwVsPQ3VfuiahB83XgfJQBITBSXoei+lSweSQa595zkT2AH97aM30dv36NctmOfMnUY
SA5x34T4MwxHWKAjYNpbOQxkQ9j2oMmzPd3Qo0YcL7uAawF/Gu/qr9d0vtcRyIEcOZjgMB71NL/T
DCGTgKWeGabCa1zxK5cxjyfFRgPItYU2lWT6ii5uOS90Yyg39foNvSrMCwvyENAGNuZqrNd2TxcG
Q0RLQnEqk5caWM5kp/3Qat7t02b4ryVqJJlKR7tTqSMySVyu+adbZQAF0ulUXkhRoiaWs/TkCNY+
BLBtFIJZwf1LNvD8liVL0cBkCLgGZPUmGrxEXMS/GW7aORIfkPvG4uNUMX5aMw/Vd91GuMuEZjBO
Qj9xqZW3l7Jy09+RZuWNq5rl6siCiaui67nPV7x/uUgRdqSuEg1+CGMaJGr4strjNmdp688I2ADj
uo4cHG4i4EBuoOsbils5SYttN9n6MdHKILlRUhzZeW0nem1pS8+iFe0tEJytvR/p2F3ncZN4o1rJ
zXWeME5XqbCPBMqMR/Ci0Fz2VYTpcggW9K1LxV0SDLmxZZrNTZhMfl66QB4Gin7mDMUXlMzFzEZ6
kIC7oD+JdFdhnLtFAxGORrjwt+c1vAWW0otMim4HVyTsuCldhuMAlGyWDc9lluKdoBMSLPJ0C7a7
+zZOGyJb2YAdoobYV2q6Z5X8LfCG99xYc1U5mtVYGXaaBX/rh3TC/cYcXRWfcdjy05KBpmah87vQ
0PdpGp55tzysroDlY7VPbIUOJZTNNQz5AwvTSUJjo2qynCtb/jMO+oZiMvAm+zmBTNyBbrpJ/UiO
Q6W+oyF41HRWx6YBKU0Bmx2qycIQtEwrhj3EgUABhLpXVaeu6I8j5tBDXq/khNb0fgU/g2yG4Yfx
4k6ihYTnC9ZK3JNLFdV9JdubrC6PmQngfRsfgdsAVgQzpJ5ZCQxlVV4eaEewnwXwLpgUvh2zBlPD
wBK0O6YubmROxSMUKeqxnHNk+QFUgME8zgKHHsOnwx4HDfAOMtClXUfss0Y+wjQR8pARKCBy6bHL
FFNa1usZl2UqYVHJztWo7laGIPvkXyE/OUII9WxywEErmOtdYOOlXzYEPIjsNuf2vdCO7WmS8sir
uj1WGZZoQhcmrrqCq5Jyft0qzXahyp5al77bbWl3PvC3oUD9Zbn7yEz2OEgHJ0SNkErLAP7OJD8P
AgolMbqHda5R2fj0NVI8Ap/9pTye55o/1P30PIQcgQ7luYvxZdxYCXGI9rupxrm+gpCna/4ry/Jb
4MUdpAzZJ22bn1Tk6TqIQR1MhklYIR4n1nexiveuI9fUN9+rmI4FE+92zC9ATQ8mh8YeCp85bYjQ
JYgyaWAztGq4ck5hPq+3+8j6v3lnb6YU7sdhebYlgkp1eq6z7h0k0t+yHG8UEICuQAMip/i45Fjs
PiTMJbE2f71sAHeJ+K0M4dCa5r4G1mm1+6NAxQFF/m6a/rlYao2dN9mVjSuwz+yxK8Z/tEJWWCjw
BtpTuS0XTMZoW3B7obI7DGoC/JRDnFpi/dWAaxRmjJDumEJxzQHkswHkf85eRwgrdqz84upl9bTN
2UNRdA/I3b+ClENmaD9fnV4OKMGftk8vkmPWi2jecKnVNS7iTrTlrTL1d1E0P4XDZAY6Gzr/FTY8
8Al78BPk0rV19Ui/1udiaaracQ7dneUyPztOrp3PkFnQo+hqWsOC6b7SmJWFtcSggVz0O64q8gX9
zYoMX9eEy6DIbevRZS083AzVeGqYvpXNcmQMaAo6SXGA6ARGj/ilQy8EUjfactfNuju1HUMQAiDa
bAB/UKpPbFYDX769d01xToP6NUbzAJAM1N76W0SH2I98fJODOZrEjibox8EUj8sIG0+04eAB+WJ9
4x161p9DNTyPA6T8CXjM5D7rrcygzWnxMuY9sILcngGCwhOLyWr0y6Pr+++1Fm9KGiTNzEt36ZX5
o3wnj18wPFocetDQbjUzInVFaH8Fy385WZ6Wrn8rbPsJqeECLBI9oCQBEq/tXnbj90KruC+AB5za
cq2xrVy+2lYgjLrcvvGhQigWShKIA4F3HrPDrp897jpOujbZDBKlBfILXz1FXeVY59o8orrdubqp
DjoPf4p++GgZX46AjRCnM7ifHlj3uWJ9s8cRZ0/MNU8zw4g6jNc1sCc+2myvu8nurATFq1v2Iuqc
4HwebsqQ3inkO/s8rgAaE5z6DRxOTYnM1m66tUt4kQoRExwWew/GPyakwGw06OYkompvk0v05yoE
v4+g4oATJxLLg8eE+kxIovcZdBsn9FHFjYpTsW9C6h6GfoALCCzab+Y9LP6Ylj+aLiuvUVN0/wVP
7K4q5voV7E16YSqm+2KEhw70GJ5sxpv1NRMr8nF7He6mipjf4B5mLIJaNNNoUzhix1cSfkCX010W
zP+3bQr0hzHMfAJd+eUX+NXz+gt78T2SvFmJct4jAWbzWFPJo3gyI+yZvYVQ2hfzeUZZVnWJSMtC
HLtthdhyW+oL3ZAWoQkU39CV7SHJwtAwlbgtAsEFWQ2AeKiRQZGX75QTHAYV9FWkxbsB0AMxAHn1
zCS7oYV5BSOIZ7NuELo1y+JJFAViaksL/9aCPJooIW+PkBHt5Aib6LRA3w5g9iVTGlqoEd7Y1HyP
ExT4jZQ/q6H+pdAo71fIJPeFhgQ15/w7GJHD2CjkKAwk/KpE/RH7JvsoLeyui0IMGEuXyZEXTukv
sxT/9DUSZqqUHQpIF3fMy+8xBATaVBADDgu8a5qj56ZlItfyaxoFfW5PRuD2BV9cxzW91X1WATJ0
H05md3WXP1oPa/YCKROexOrSgUfdzx21hwrVfWd6sOyZQN5TNWCvw6xv61ZcVDbgxF/SByCMx6nG
ThVCXkW5wJ28ql+piuSBGn+hjL1yPFngPwHghwLEYFFdC5LfBMggQB6gmZk4MZcSeMVxZQ6cRKmR
g+N9PNcMHx+QyROLiOWKQQNBK/83aee15LaybNsvQgS8eSUAujZqJ9N6QcjCe4+vvwO9zt4iQZ7G
XTrPUnQyC1lVWZkz54y1r2I11xoyQ92Wcqr9ysswuzWVlknUoS8PiS8HzwpYnechm7qjJgsUwMx+
+GA2XkLRt1DlXzqB7NAbjMCJgIDY1JWea/Q1rYwacRA9d6Xs30utkN/UVs3DrxZlgVNTLZNfaRVw
LPSCJ363KvhqzNKiG0i02mZS9g96EkAKVbeMOgF6+eQLoXLbmEFwkEAr+Hs9HQppyy2sM6brNXDG
5+rD1OiqY4Kdgxspl3hI1PSVY1DEzVxo5+fJALQg3NLJpAJzAHxmAujKw6Z9pAU3UKufyqZ4bAOF
azCjcwOBuDgCZQ0rqp0lT6l0sKLflRVymyuZclsqdTbfeNmt0uXGUclHiI0tIf0NLty/6aSxfPQA
xGibIIxrjEqZCs1YZwp8psB8iU0fMpwpKw+WEvRHyWPoM24s8aPgG0rjqHkvfVFoHdlJUelzDQrC
djkXdp7U9XtPyeudpFbVTQ4OHJ2pzADzZKWK4xUFI7bGGD0IYxEyMK01DJizSu3HVMmVT/r8+KrN
ggXtFF4N2dRQSRC08L7rC5XOWIOEFtSaNzq9ak7CEqqoVOmKrTmR/8ZiHR00cMcMO5Zy5HS5yc0e
GnEN54mXHDwB0B8aNil8936v3pRjoPxONT9naDBpFDhoG+YypcYnKZ+0xMqfpKQemX5jA23KiZyM
ss9HibaNaXd+D1FJJwaf6NDGbkr/oXDUEgSbEffTT98UdCeJFe2rIlS+U4pUNZOwHz5HSZmTkUbi
XZQOMPbAmUimosL+Hhn9QwUGHOqdIo90V6QEth1b4PtxrVUcfab2NFYfBJOCCWQEcl3NPVITig4h
Nvqj3CAMJQ3NPvOSiasg8+lSNp0eOYFXtcmTVpYajBdNHMEd53fZL8lTpJ9ebfXHVmmnV9FLZNXu
Mq/+6lGS+DQ2qUAPolMA7nVTCDV9ogTQ+JRT9FXK4uEraLdcc8lhGu1GH0GtbtXUqoaZypy9zA/g
9TBDfeqOslFKRj4WVU82pADr3FhGxzh5PzAT8DPp/A7CFDmsphvfCDgQKvpf5YFmBWlUE0wG75SA
w+oQiznlfGUMw48mD/bcGdVEAVmRcdnADuDVzCj7o6VvjVbuIInLelKnvmlgrWjbEZkUxWoSJ7Go
Am5qLVNT0GuZAk2G1ZOLVoDnqJoNWs672uoNxjVr3+xon8nedzECJeqkUk2PRutysimNi/2rRwU3
gabCFxjOLZKBOUfZV8zjZNQGzC/zS7Dj0WPN9ek9Ld4I9EBZJwxUFK008gAfSMPlJDHkx1RRJmQE
ZArJP/NMoFdpChmHra637bD105aKquarPGv5R8Acil7NJSlvIpOExTtWXUnljnbqrFV1Rj7MLL0J
uHVNGk5aWt7pnW+GyFlTEf6maXGi3fV5CwyxjrXstY7afsADOaFLIvHTINgtNYRawW6ACm1IjkbP
+iVno/bbA0YHtR8Vw/oGB9JHM+iE1K4pHNlIllLREcx8on4CfKTdKHVjFjtNbMDI1p4f50CVqScd
WktsfqmCTLNDJG0RnSSYPno9eAjNLGioWurEodHE4Y90UNvCLRqrhZEgyRTgIalljU/MF/D+zJu0
vUnCkGQ1p/Bth8yTDE7reSByRF0wxW3XKfWhFAva4xMNXtuqhVK8IzJb8MdWSLWg8a20cxLAPDwZ
kx7YrzCWAv113WvvtKYyy9tRBtuyn8Cy0PuPI3mWVCipU2sKKwfwpTDJe+I8JN8GTRAiNVuXk/Gc
ywLEFZoWVh/0djIER/ebSLOlEIjHgxGhKObynOP6AssrNzsWwqBlZpQ+b+BIGEjsQ0O9jYwEWkeh
6KaDlFIqfKb5HXZ3cut3pDaTIAPn0T0ik04c+I5ey0xwSoPIqyWhaFBsujBg/r1XLc5kSSdlcKUu
I0HuDIG5daCdqeXCUC/8CArmO28LQDsUQ6SOClPuldHPYTLAKDV6ThKpReO2L3PzsRPyBOKiINa7
DS+6QLGlgNY/TzmLPlMqehZAl7EfnoEM1T7PsDH6aE6DbD6Ofp98j7Spng69EQTlS5qIGtTUOgQq
EZhB+LYi0jfvU6LLA4RPQR0CL+GvDHTQgpbbevCUmoSoy9JXQ5iTIVUIfMSojNqUYBbgXz93QhNB
2mn2wDr7IKp0JumD4BMDO1SvBBCY3oOeydPPvmw9iMRkL4JuTwinL/Vo+NGtZ3Y9FDNtZUHD3pe9
eKdEVfejDHigeRT/IGtKM6ocdP6LX2JcCiCnPRpIwDG0kYEdjjMoVlQl5Mmc44CxK+Qog4lULeMe
CpapI8Gx6irZ+QAfwdwLo3Vs+ibW3UTtMtiATEOG6SpWW7KmyQ/hxzBHHWIQRYZGx6NLYPB7VYQj
AFdDbGroegnm0hzBzsi66EXu1GspBVjfTCjUSZVgPPRUvr1bz2o4aJhfY5omTANIdgK97R4rkfXc
0LuyvvuFKNzpvjA9jxVFG9aPdoidD4bs20qTWlAqUjWaYQ4ouSh6N+yU0YN/q7UM1GTmDFuMhhxy
d1Phvhr8fNKOhcBknNt0XG73dMbEh0hDw21f5pkKD1abUfGpw5IHt6/WEzszqaXBFXvd8l8rpaF3
LSQJg/oGvx5AjiU+iR2CDzw29Q6tFS62udkTyLDusS+854ALBczvpLbGnqEe2rmWpovMEymKRn3V
t8bRoSflBQctNqfmpkcCFmLryesRH7Ai/g997wheP6ucJDukkJM+yqAabg3ujKOVjnG9E7um+Ebv
sYeTheMbIgiJXsaWGRIp/JikoYcQkNqIDevgkRcDsh84T8zJ6shjm/BV0YRQveFZnj0mrUWJvBSM
itbU1OSj27YdO5e3Mr2TQa5GD/JfaxK3ZgWBt9NkSg2XgtSqH2WZo52mS8aFknTsPZcxEuBkG4Jg
IIKYbOKZxD6FvxQZNUdIdR6rQH7I2adMkiq7Lzr1HsCI4e1MdkdNGaKe6qMy1D0UaVRDRjrqQV0c
GH3qKDG1gwEMZdJznkZ9UMNDwrpTC0pbESwKHMnmTROEvnQMcqp0tiqnRajCjwFs4GPRV1G9H1Kv
hdEir6XxqHENMbOc9H1MVaxQBYAwUVGlBdI4jOSM/+B//1dudvl8Sh0YqS6JJmObmmSKOmDWxZR6
pnvgiDzAK902v6cOBQtD787CWvfaPnTbzvXv4oO8hXPAze5M1JBfKQQ6TJW59Qr18gWglV8y0y4z
mK/RONXmwd4TYm9GLcdBzWOUK4ZXofpO2Kz4Ok8k/5kQN1WFiVMZAK7IlDqOWgsDdeArUSBQDFNa
OfgVgN+nbT7DwQwUSR55E/ry2mz2uU9Lk5fKHpnG9CFgBadEDMPY9jvlpoN6iq6OLd3lzz7kFCco
5v+Zfj3l2j//nJcGlzP4kj8l7HjZaSj+JcWwyaSDZ768b0Sa/8pyJTVAzroyD/3K1iJoQC/2Yy7X
kWveaWgf1jswVJvs9yxlkLgjtK/v2zsf4P3HqVNzi5HuIAp6TyskmPeL3xFVQi6Tm5Dp+kKsb632
9X1jTBcvnbMk01JVceb/BuM9f9OTOGyjLA4nQVccHkZ291Ij/PWPeqa+FffaihzO2zj6+VJaHEkE
pq6wnOqMJj+1RklUTzS9YtgVUpPmhZp3+xvK0G/KHkG9CJ4+EfmqD30H2xIxGm7rNT79S29P7ZuL
gGH+OSEJaxVHHAFAR18aCZKQaWUfXESlIWoMXuvMiBsgVaQFVj0yaRWDGk3cvP/eFLFdw8DY5vGK
lTkMzpbyzYouqgaCxUBuF65MUdaahV8qjroL9/Ex3k1HGMK25cqKXezphZlFfJBjMMUlFhwjwjEW
ftdQUq5E4JqFRUwI9FCSMcKR2kWADiHCkJFJqKp2wp35Zbg3wTs/NMPxfavXv9Gf1ZtPz5Own3oe
xkWAW5JcJfeySMFQAFztxH5sPr1v6qp/87EBoptpCXnegSemzGpIeCOECigUyqslLE6hV/zNIprg
rlVG/2VN1hafKVLksKGym7CxNAjb7OoBWl9uM+kxSx2w9lvLmYQVo9fW8NTm4sNZlFqLIDKpgEhf
YytyFeXoV6sMF1eWDzFhDeiOosoQ2SwkCrg5c71ntPrtyOjvNXWPDJxj2BCIbeqXyu6Cffn5/S+2
YM5hEQ3xzObixO+rcKBPF8Qu1f1j1bqJE+/arbBLWxfSMfd9a/KVnXxmbREgciPVWdlSIjO/Ag93
m2fvWBwUcriPtJGyQ3qv26GLyu3P5JP3Q7FjG9DgY31bvsi3matvgcIc3v9FVz6sropkSrrBzI+o
LTaHIdMxFwF7Op4IbitgZCK8M9bugov8hDVWocOQZYNGLrQY59si8/UutMZEcXLjRs9bt2DIUwt+
lvW44s3FfbowtAhT1ZwA8Ehi7Mryi1F88aynqHkOyt9tEjh/s25/XFqsG+3SYBq1mJ1eZtNWCoNu
b8jQAqtiMPx639Qb0c7i+Gf55sErg2vGWA5EUTst58LmfG9HL96OgukHgCEzz9ks0gMO8dX89xeO
bsqibMzTWNSH5zA+OcdgDwhBmOCdaqTik2HSPFfKUgUYROsLdIW3zXx1RH+F8n2vVdNasnctYE7s
G4uDIEmjrOOhpDr9ZD5LWfRlkooD0xtPuhKsHADXQoaTzZBoe1kiZEfnrpoi0HIgAqojQy3k0xvp
E81Ncsv2IBzxvbXE+dp+OzW3oGxJKy/P0gpzgfUDVMpGgyrcZ8Dp/ZC5akURNd5glm6Qzp47NdRB
KYxhxD0Lsr3xP5YW5wqT6e9buXZcmydWFksnqhXgbQMr4ZR+0GJoTyTj4/sm1hxZLFdEYUliWFdx
Bp69m3iAXcso4cWPFV4A/zdTi5hvQ01k2g5vjOGh6mDEtVwNUt3/kxFzEdgjc0gWFDssWfGgw34i
tMhZi9rz31ghWdRUVVVMcV7Vk+0LxYJPtyJTwdvPQq1d9lqWtANS/3+GbP/XR/b1z/PH0CLOAC+0
pZ5hKIi6hyQ1vhgRtJpWvXKsXw+0P2YWgZZ3ZjmNUzRXIVW7yeiOpunu/SVbsH79kweYuqkgHspc
rLQ8B7zUow0pRCm5h7lrHKRqt+g83uh2Ad5v036CLAH5DEdzBwhiYSNDdxyCTVgrbyWbscIjsq0P
7QNwkWjll109/k9/2WIP9F7ZB3RxLEd+nFUmumfvkNrBZ2U3uNE+/5DsjJf31+Lt1bK8cE4tLrZC
DjhMshrWYjwiKM5EFgMzLgoScPqbz6rTuMGTl2+gXLgJVpy9GlDMHktUbbh9lrp1OSQJUjoZliNS
qRdD2LGZOQKj7654uGZnkYfRhKBaVRrzlToLUFFwfFFt62ZOpBGTPngfpMmV92ufUp6398XCnri3
eMg1BQNJxWRCVHNQoLzfAHJKK7u9S3fqBnJ5+ErBgcLUWt809/DOoomytsBXt9LJL5j//eRoCGg8
1gajl04X+sN9GZv5tghM82/OUrAyJCwKoyXaYsMqghoFpZERQDWQWZEiiigwOGqtmHkLh8v1/GNn
sTWmqlXDaMIbqPWd4sX4AjJ6Ryf/Vv3hu7qjP6cHJmXuZ6F2ZiB/r20U+fpq/rG/2CiA+QWjnYBE
qjuTKSobqis7pyDm78EKvsIHqd23X8Tnfjsi8wyo6W6mBpQEKFXfj+eV36EvrpXCbEOf8UfFiYfv
IYpMEew071uQru4YhuCp3hsUGtX5308CB8o7UK+BaDkaOlIGrzIThYFZsrRzw85mhKhEOdt3pJWj
f46Uiy+MqLMiiYSRvsx9Tfp0QDp81RHrX8xkd/FtKzwF1nMOH9T7Hl5dwxNLi1gSYZopRgVLTfRR
JbtOx5/vG7i6giTxug5bH+WIRbCM/pBEsOwpTjpFO8na6+q0rZV4xY3LKh9vIOgKDYVSn0FPafGh
0qCTSi3kQ1nPxcHaTnvLVnYhFOtzedtbCbxrn8cCUMUD0uLZfnFe+42ua2lO9qwMB1kz4dyv8w+l
kTtCJBz61rz/92s4k0yo+rzpENk+j0KtCKyoK7GXiuPWt4KbIO93DAy775u5vogSFT3ZVGXodOVz
O2DmhBzYPEQLdwjMbooP6Z1la1Cj659R5FtZxIU04z+5h0VZD4ZHniCiuPBqCKZGSFNuIxO1LvTp
kPVkOtRp9spdeMi+IesBnP4jl+LT+25eC/kTu9Li2IB3y6gAKFhOAS9LWmWOr7Xb901czSWoAeMY
BVKKzov6SuCFZin33OjzuZHM2ir543jnu4gQ7OIH63FeUjW212vr835dnhwWFVmd4jOKl8vtVkKA
9k8+z1TKRjF/RBEM1dLvTLuXUwBN2d+spcnktqxQ/YOT8zxiOj+PYe4jMj2gWxLI3tR7XFnKaweI
dWJiESZCasDi45EGd6FOVAINyMqCvmL9oDfGTZbLDPWHT5avP0k96o3jcA9mnEbrINyqcfY8lk22
cthcDaD//iJDXASQPuUWcyw4rYQAoWJa5wff9PO1GJrTostP+Z+1NZaE05UcDMIE+MVRPujH4UD7
26ELfTvrJygf4Rpf24/XQ+ePvcXub8oq7KNkrgnsPASdjgxqutMhe46ekbi0vQ9lt8meaLF99O7X
Kh9rKzovxck1q2tRzkXLNw7j2JkAZUWMP6/E0bzlLpfT1BUT4h7GARY3RBZPTRqM2ACZ6Ji/4a3c
e3tEvz6sH22XIStLc1NSp3UBb464SAQTwKdNkTJomRcPpg/aCJWVRv3Xl4JMAcdUdI1riBrjYs0S
OS5h9eoY4NbAJtO2GBmUBWsGSddap/VKGnRua/5+J99HTGPDg0zDIuNkErt3dTu33BDJsoCDbCPZ
5oSMYWqhZLLy0S5vWlmG6hX0gqbQUluW5FoTes6ksDzO0elL9oJSIJIISNbP708FcM+HWQIElcmb
tdtpxfCyFte3zdBpUa85aVV8Nq1kHoz3GZJh0LxlKKgb1+jWr8QMtMoakxJ8yzmROV/irFUsumqV
54wWoJLkkXkbyA2blU1+xa0zK4sPSZ1ansaRPV4HjV1pN0H6EgvbokeRDPKGlY83HxjnO04+M7bY
cZBm+QY8Uiofj5cf6oX1zjskN/lBdkRkAlasXe7vc2uLqowve2DE0zdrHVJ9jMPslUewxRt5L7y8
b+vqKmo6WZIEEQtNm/Nv1WttUsUFpqYUBefmoRbuw0rbQtyOtlu8cg9cno34dWJsccXqMojdsegh
3rOQ0RPuc+n7+95ctv+NcwuLG7aTgMSlSU7X6TDPqjjtEwKjO1SSDsYOfjx4Vle+1YpLy44XV/Ik
C2mXujFaw8pjH66o2K/9/UX2pfSD1oCxUSGbAX0Fo/NMrPX+ol15BJ8t2ltl7eRIHIxRyjy5B5qL
uOq2OSgtkrhgJ2aRQQaKt+YLTDkdSnfVftyKDi8e4VHfzoI53ev7P+USc3D+/ZaN8tGCglOsg3mf
hfdg9HfVQf40F3UMF0UZpC6Z4X4Ej+4KD2tQjitlOt43sqrPTxPOaG1xbDVBUdRKo6AdhgCsq9oy
hDVo3HloqtsxU7l27KhMoKxVlK99YajySIpIdEVwHec7kInZWpxKGWbI4Mso/ZKKtYzkynFsqibn
oajTbwbqcG5gZGCoLIss4gr/PSWPmvISSF9Wvtu8Novz8czGfH6ehFAMBnIIGDZz5cfkha4FEoiM
gvFunbOS9VfrlUcJJ9aJT4tv5SU5/Gkw1rnNtrkF/PchHd6U8naCW+ypB7qaDcle/NzegPZ739e1
5Zy/54mrmQWHnmYCi8nzh8k7mNBl+mvvuiun8ql71uIYM8oB6r1IQ76tC9C2lfobQ04+a1Z1l8bj
rdnClf++U1fey6cLyhP23KtA7So1T7CY3Ib34X7amw5N9EeImNF0XstIrryXz60tQjKufalrU6zV
cOR8y26B8O8CRz1YT+IzRL/b5it67FvPXXHyylYzddCElqJRxvlHjuHk0zUBOBwDbgRX+iAezZ1u
x0fhHizzBOhNcfWbYvfvM1vOEYpepgwhJk/ZhaNZBo8SPNKmI1rPbZNDWvMjr7Lb9/26dOvcyGLz
4aowDH6rOV5r7ozg9xCsNT3XLCy220QJjyoxFuA+gpE9t/v29//Nh8Wugq0uKHWPhSo8iOo7bzs1
5cpVfSXGz9dpkcRVKUDKSmzRKP8wod4+FzHU1/yH+qV6FBzEEN/36Mp9cm5ukcVZUzBOYQn9Yq5u
Z+Ed361EuIU2AdOcdusYvy34o47TyhU6/9Xzk/jc6iKhE8RwtBjhMh1/ism+Rw+h0DF8DZv0Ne79
bys+zqF1Yc0CZIJ8CYXRZeGrHDikg6TznOEHIrrtLvyKYP3vGaHPbVl/Xz045oNvaW8WbDEUbHFb
Lz5hMCZJDmYY4XTHf6KEghZ7KG/Hu2RLf8K8ZWjcjT4h3enIe6W7i82VBPZqCJ3aX3xTEzEDwfN5
qfb2rJ7OIE3h0GOObzsXrcmttba1LwsZ1BRP/F18TaMtraIHpuZAaavNfOJulAQohJiiXUJGVcD6
t3a/XdvrpyYXSXot5aUqlrjYNHAmQZcjNSs74/IGPXdqcbtVgzXJpcgTPGUueAhfg5LRNbiB3o/N
61ZMTvsZRSG9IblOD/tqGAoDEROECWRHbW/z3NxrwuEvjOgWHTKqzOoF+KRKh0AtO97WkKBkDkNf
FC2AVBxFo2tWjq8rvUeFyjnDDxZlEnSNFoewBvGFWGUa1/EBkUE0BHeli7b3nPcEWwgtnhEwQ4Iy
cycodnnyrF7bV4KRrQ5oURIVXbkoO1nMOfTVZHJWWrXb+XDCjtadGiCdASetrkGG1Nfu++t7JVMA
iHlic7HhVJjqZ0Q3fF675pbCevCieY5eoO5nboonKXPKxp40Z1ARpFxLnK/shDPbi82XdnKew0IM
oYr+WSs/hdHLinOXWfO5c4utFjCLPw4lX1S+G+3uFoArOuMo2Xto1eYOKOS11+q18+vMpcXWk4JQ
iTQTl4Yfoj058GHQuu7s3qH/V+3a/YqDV64Hi6MaJS3qlIayDFn0oZJagyzY/TJsvaNCvWszqygL
x2q35trVj0W/TJJN6mvqss8Y9KPQihGBYma/4+41yD6978scaIubB5ku0ji6PbwR3yQGT44TrfTC
NpIy0ykZqtSzz6H0KaURArPY+3au+XFqZ/GFuPqkXmjmgPc+txMUKe3fhPWJhbdz5tSTFqIa3cCT
upYeLcH/ljKEueLFteSH3g3fQefEorS0cMMbzb6AWglapdaGEGvPsJIya7KLByimX8jBCtt/tn6+
v3ZXyj+qSCJKA1UHZi8te9zJ6FU+nEC+O2yl7aQ4hYrMH2NomITqo+X2/Cis2by8Z7A5FwcJcuTk
liWLOp1yRoa4L0t3tCELdhKnzW0F+fZPOl0GZtY3fr5fzYQuz45zs3McnXzFMoBxM6lVYa6UfFO2
sVtCVG/XX2Zsk/Ir2cWf/2JtWVH60abE7OKyh0NVDUY2KLGceW3RKnvsbkKODsn2Nuo+fNZXegJX
cN3Amk/szWfLiYN+2Ah9B0sT08gjBO3crKNfurTGHa8UEDlua3hx4opJ6REd8wLWLqQkddFecXsO
1PN9r4pgylQ8Vki01MWtK4eQvpdwgLnRoTuUtufA5O31h2ALhWl3TCkAz/Q+JjJym+xj+T3hfFv7
CZen6PlPWHzqWke3gI467wdHP87lYCFFhd57lrfNTnjNv694PP+59zyeA/5k4YeuHKJB0n2XqVLb
3BXbYV+jN9xuQ+So9W1wpLy6WlW5/NwmXPQaWEdeDLA96ouLPpNbqMdJ2Ny5zTyR2YdHb2vs0Hff
aYcVDy++6cLW4mI3YeQPVR9b80ShsCGLd+Aysrb9ncEAi7EpvrdbFMNhfNjEDsT0m7Xde3FmzD/A
QFNANSRA+9bSWb2wQsXTYtdn5FPRYNj9Gv3rC+vNhqrKM5oEuM/iM0YC8BQ9hShj8pBHZ2TTHxgm
5k1YyGvreREx+MEII0cDd/08dnceMQiLGI1vgtoXYAJDS+Mg8v6cwap9R/wkMWwy8q4eYJqVArpQ
X6emOCTms5+t4cku64LzLzFoMhjkG5KxFNQMIc+QqGLFLnrds0CDU/w09uFx2Fuut1dVl8av5OZb
Bq0RhfzX41cYRzBURJgFmJUqLtI5nxlqWKlY8SFH96LlZoD5H8Xvlei9ttqILFncNpbOObz4sFOd
osaTJ4lbu2h9GwCEir38YWw3jQuLBZrmFQzOK4+PNZuLgG2RfYA0uEldZdqqHLyyVq24Ne+5s1OH
xTNmURuTIVtmoxYFSKGyggaWKij8BfZEUci17VfJHXNLiOyNvrAJW32lenGR0mHSxCIVQYNG+nLA
sYEiBfIsFlIV/YMuguU3X6F6h33i1/uf7NrqnRparF4PARbDzG3iJjOLZj+Lof9838LlgYIrGsA0
eug8Q5eJjyGw14UcC5LyadI+1OVdoa8kANc+0KmJhROK6RUMu0aJq2vCrulTYHbG3ih+SJbbB2ua
2Vc/zYk/8485uYOUrlNrGtfAt6So/BIMZnScWhWxQx9uKpQ/hJWXytUvdGJvsXUTpYcZx8QeYj52
jiy3L/54/wutLd98J514BErNhC2C5UPD9hEhWdtP7xP5TrHEB19fmzddcUdbbKYBQj9FCwmHMX0O
0EKEluR9b9YMLOraIdTbAYWhxB2kz6H6IBflynFwNaDntwP1DjKs5fshzP3GF3oMpBAwh2rJ3ryf
2bnfd+MyzEjc4Z2dZ9tI3Zf4uWamnVAmIXFL48swfvGYg4KEnmLbvw4v7FAzIYeU5yHjxQVZ6rKS
AR2lI9VoOSJ9iOSGnuK+78zbcOr5EXpuRTkPsaibtwxCS24kb0TBVYGLRjZ0ZY3jSTvRBdHMKGaQ
PA8ugjpbw269O5XBcTQk3v8hl1UGzolTd+foOYl1OLmCoIOG3i17x99nW89pNsALYOdxUidwVxPk
eXdeOk4FWpctEzXQOZhO7MG81Pvwu6TciL07vMCv8zG8SWj8QxbhTDR2gC85A2omqyWiy3fum6t/
TC9OxSofzET3g3nqhIFoJ3RjSjjeg+HmB8mVIWLdrA18vgXlhbfgqXmNGDyw3zLpE29zOHdRTMJk
naADu021V8n6pYiBO5RUa7uZUxNWdGlltvxyQ/JNT6wuQhjJHCQWImim8vSY06MW068aIOv3I2fN
yCKCWx+pA7DPJAHAgjdK2rhpIb7Ecfnpb+zowF7o9yvkyOcBM0rwvzPLzldTnwIdslXtRW/rFWcu
wQxzbKBA/B8rC29KODnVQsNKa9cwJyD/fIwcSD3QtKbiBsvVHYwsjriJjv1fvDDObS+3oIg6g9BB
t6bWLe/Vb54ObaEhrez069/rj4eLjdcqoa+M+ryO7ayzthmrL3AFrRi5vGvOXVlsMQ9ZXQTmcAV0
zx2MN7Zp6M778XD1Hjj5Uot0Q1YzpFRS/JBNz5ZTWGQoKGe88MVSuHvf1P+yff+s2SLVABkX9LAS
oULBQ9e/qXfdvt+mD/L+L5655wu3SDlGf4yrQMZS+qn9Vr2Iv+fhmnCHnMm2PvRba6fYKU9szV6v
xq4ExjIBCbMkKMWUAbSYF3Xkc/ar+ibv9ZUt9vaeuzwL/7uYS44goYercFJwsXbR2hjhhLchind8
l/FfZ2TT9Tv/2BzD3biNO1vcm/cUMO6NO8b+XlPHOuQrp+RKrC6Zgro6tuAjx28DHnJPQ9lh+rES
P/PZdOGyzsnPA9O6PLvMKEFlLoOMqLfD+7nwh3DBA/Lth8QNnTV2hav+/DG2LFTAJlVEms8cGEMA
CqirMkRxbAgAGqxs8suSDLF6Ymi5AyOxNyqTTd4HjzpqyZNubsdg3EhDaMfqHeI5dpWvvP/WnFvs
RDWDALWfz0g6bmg9M6vYrN2a13My6tGmCEsFzYPFCQnKtrR6FFIoHw63kL99D10LEthjbgu2CvBE
sYEfQAIQOsmushkcrO21mLxsHM730MlvWBygULLHKF7wG4S98dx+Cn4i6uLAE4eUgHSPntYnYSff
TncMdsBa95SubInr2eCJ+cWnnXHPuWRgnhbeIS1sAIVO7Qg765P3PXTWYHxXA+nE2uKjhn46pGOH
Nfju7En6pCfQbgYfs/57LlabQL3xrDUHL5928/pCtUAxRmStl6+tTk5DrhCyllu5gqJ2I9vpPn+i
gOF6PxVqqLRAjvMpW1MsX9k3VwMMvV2qF5IsXVILJWUgwONNEMOiN1ZAXuFY/FXa1n2ziQ/TjjR0
F9xP99puhnKJN2ja2sPr+0fS1QDjmSa/Bdlc1DxPp6AyrLQqZgEaR7RlW7dLXC8/xrZhD3sB2rpN
evA2+l7cy4heQHS/cg1cgvpZ9dMfsPjocRdo3iDyA2SaL656nJxiGz9CCPml/1Leig4aWqtosmuB
dmpz/veTNNxMKoT/RmzqbbFFRfGbVwyzlJDyXFPh2qAUcydV5Oesy5q/125X5g8ZdqfZBXmVcm5a
TPRI0vwSdyu0UZ5a6affrQX1/DeW1wysWNQxrbl9uywfByj1iIFAxQ+mp2Qb7ss3JjX5R5pyZv1/
gQKvHcczH5IFl7IGHn3xEY0KislOqFPaHHMHgGG244t/N3eYXqFEel07KK6YYzhBYcLZ1MDGLsci
prTVmmZkQlDrhUcjnNxR+jsTBhq6vDMMXVwcvLS/0Z3xMFFFT4H8rdL//SQQot7zhMV/LCx2Xp9G
oTJUvHyjQ7hHDb7cmU4FCCpDEGS3OsJyJfU4s7b4QonRy0FeU2Dw9eZnHJrPyZi8BH34Q+6br2MR
3SRicFvkgjPI5U4ptVuIvFe4wN6iYBGXZ79hse0MdCqpC/EbGmce00YRCBqm+ag1fzIj8VvdVra/
lffBr7WqxpVNd2p4WSvKp0hsUA3klNcnt494xEXpjWWUzsphej0u//tJl8/7fhCrQG2xo/A+8D52
vBshRi/YE+rvN8QZyOriRkIUBobQjUHNH1Z6mdtlLXovu+nnwfV2sZ+ccIg5jNmosNR1tdF3QfE2
DKA+ADXaZN8U+P9W6RTX1nhxsKmQvUrdHM7kC47lwX9pbXW/W7ku1qzMX+DEryasRoQKsRKLmht1
PlKLwOmylYfetZv5LGDmn3FipkxAn8UCy4fQbYeMnY0ki9MZG+NmzgTLneVOR/0HhEWjE910H9sP
gcuDAVnP9wPqqrccEKQIdIzMZVdqUjoYalXKRbKAqtH43eq+R9Yam9bVoLVkDYCazMDuG4zrxNcM
HtqsTjGSmD8QkdnI1kqOcc0AqDdkdeeSl2YsCs5dPRaGoc+7L54OJVly1YQrC3UtUaUZ+8fGfPyd
OGFaqcmgKjaqtzSGb3RnuT+MneKGH9Y215o/i0gv0dEVx4QFm8qytGV4kdCVTdY8mg/k5WEp8UlE
eqFgYpZNtcoverODrwqPhA/e0dqW9lt9Emx/exvdKGA3GHZkkOdvgk6SmRulPEkfeslf1YaGgmwt
7/KQ6VfNo/BqyChlac6/j214jeHjEplMR2zv/IslWqUNcot/kZU6BZQ+aUYDH028981cohA5CU/t
LC6dOkp5wkTYQfRq83V+dPubAxAtKr2Fi37erhU3q5n9tY37xyhDuOfOGZmAQFOWv9U2juk3yUmP
QB9vc2aSqO+6D6iNhLvGBQViN+rGcsZdvy9QvlslMJq9u4ii/66ytUT+9GIyRRDH8aRiOKzeNdSr
AthL19KLq1tCYQCM7whzkLzIlqwBIu0cNnJXq8TuuZqK4H5QO8N9/1te3RIqmAigaTOF7uJTtmi4
8kAs2BKFCEAgcvpisvtG3Ej905D/LJt05R64VvCD9u+/Fpe1sCw3Bi+zsKju/H1/l9odLzN9mxzX
FnDFtWUxTIMAwpfhP3en/0fadWy5kSTJX5nX95xNLfbt7CElRGnFIi/5isVipNb669cCPUMCgSSi
2XviI4sFRygPdw9zs0H6JEJF10oM6HeS29CCrEQsumCx/m2UFj0ZR4NjfGaba+OQQpcAAWizBZDG
TwMFLBvq5m/6lCNTjMtM6hAkaCJMmdKTFd7H8oucP13eHGuJJC5KSlwFGIlqsgzLdZIKqg4BKGx1
xbf2iW/d6K7xZfAUB9WZD8PVr3k3wdoTEmyiLwmpCM47i+eQGpDDtwTIh9EpEMXXkx2579r97KKH
wjfcbMeDyq5edMcWmZNWCeFoWj3FWmyjb30w7Ht/BmMqmNR3fNQ4d3xMjgIszJCOCazpX/RgcWUI
NAqO+RkNZujn7BHduuOGfLq8kGu+83iEzMXQahEicw02LQPqehVwXOonqCZyrp/VEO/YDONMFHXO
IOqJ7SLfgwX2CjHdnqYi6TVKe7th3/pQzd2OjwJoe4pr/YFf7eKMk8Xyyg3pRch1ofLSfo7Ez01+
N+W/XyXF9gTSCPUGDQ2kzDXUtVCU7iSMUa8+BIhd4eWXc72uOf5jC0xsB6UykI+0KfIMI37vIVSa
q8X28n5YvcFBvwr0NAUUwNrpZQqZS8CKKsRblGgsG5zuyYSYpAdd+30KmRLwAELurA1inxcJrQ3u
yDAbgi1zqJoZfZsWIeVWW1A7Mr5dHhs9P+z1jOcAE+S/lJ5Hpd/gKGytoHJjQuYMPmtSXMt8MNOv
XY0XkOnanFVeRLkyHLTUoORAkQxgeWbWCqLgTdMlOubxHuVcH7venTYLFKJRenSsXbYj/vxweXxr
TvnEJnPH1Gja1GJoI3nRVt9p++RRv0MHA330oMyN80YHXza0fTi78nxaEfIB1Y2Sroj+NhbXbXRh
mVaU6LWfClB2LABRqvpdb7YuynKfe80KLg/z/Cif2mOWEbLzZpXXoC8rlMgxk++9LDl1z/GLdJuf
7pVTI/RLHO0VZQGZukpJjsy6NSEQsjyUA6Rw9O6jg2C3HdahM3TWJlpK3iLS2/nMMpCo4OKSQOPC
koLoDaTBkwE0Uh0qGd1WBk/3su82WkDvHf0rFyWxZg/FSx1aCaJ+3nqi6XNdyhVY1NQKJ16GqilE
BfH0vgS9O1FuSKhQcBuM19bw2Cizhnjg0qIC6E+389GiBfqJBSicMlBdqJGjTSryuhvZzm95FzrP
LLOqkGouLHGmbMttqDhZj8RAmyd7MXNOp/EKvhYO9GhWmcihTDWtnQYLwLId2TQRiBm6yhN720Db
WXqrgd8p28wb04Gi1tfLx+MXpoEPR0YJzQaDntejrQsBpLE0C3CdtR6k3Ba3udNnMHBS1U+7dMy7
btdDvNOtBje658Zo6zP80zgTTxQANY855eQjtQMhjJHGaMXX+j15Ef0pSK8oFJ9Etjm7nFFT38Ye
Gw1Vm/+Mmrm3pG6OCpPii8IvEN66WzbqE6XBGLeyXV3z2O3PnTtd3R/GWHLj2kKjN2TRsX1J5zcj
ZFCVlneB0AviwoBYuot+HHR9NLFX46aG5FBWX3Vt46thfFspUIlsFJAPQBw11sdPTbc4mi7wpnR1
LfF2gjqSCKrgw0Y72khDZVDoPd7os219M37RviYHgNoEiZhwwCtV5YQ3vDfYVZsoXYEakCq4sAi1
RtJqqHJi88bidhBbu8gfpZRL4rB2ZWlHVpjTKS2JqQkR5R7LoZ6IbLMNrAflOhPtP6k4kn0DsnJk
MmiB5xpf3alHxpnzqZOGzOoMDsThdXApgwQQiHb2RhOnv8AgsbJV0YwD4TA0noPahAU8k1JpwpF6
WgFyy474XXdaJw/AHlZ50nfFaUE6wovkVtImPLJKaC8DyB9kLWyzuxzNYjN34P9svfpNBe4C8EJf
+t45kRc6jc85+SsjPLbGvjegxwliLn9ak3yIxwbLPnQJ0DvoNYLgDnF53XPnBk1KbIpSMZrnJE2k
C3x0LtIu7K1QnVKv6qdXEoo7gD28y4M6Dz9M5BIapCpkeBmZfVSMEwRa4VwmqBaYh3bQ3h+v+DTN
Kyt1aoc5CFFGQH+tALBiKD20DHU3LqELNsRuGYPbSm9vzKHdTlbnqcL0qlttAbLYmOdoVgZLm88V
KvSHXp/DlzyaT0jPKZCYPQx2+HfZTP0LVZ+V+tKhyf2HHRoJHdkR+9EUUk2KMand9sAVFvzJFcYL
M1Y2CAZkmkCeKmBXM5i7KG9DyGQ2mFWI4eUNlChzfXN5f9B1Ob0c6FB+WGAvoEGFZPs05QAa4XTb
s96+DHK7zSPDV0xz4FxFa+uDGwC7UIYwExAcp/MWNtIwTaWWeFIfQeddUQO9IIUtWfnz1GQ+4FdX
DeVhJqXw+2cbYzwyzYQTPRrQkomoEK4DCY5flIkcpBJIVMcYMpENtMLR+2IuNgqhL3NBIMAL0QmU
MAoAiMyI6r9OedAbXI7otemnEjIo2oP7+6yzqJibRI0LnSpSDrPdRuFGJknhRMbsd6bAkyQ6v63o
JPy0xhzSrFoQt4vgpSKz4ZTaTVTcRNm3Rd8PA2dbrVqSAJLR4DNBqsyUMKBkn82CZSSebt5AH9EF
Kc9Wj57S6CpUeeSHdOmYLYzSMhhRIN4hwx5jq0hDFK3Bt+jNRaS8QMkREPw+xy6qhNTRFq27TglJ
7rLQkoPLh+c8xqAUzj8tM6m5IVR6MdZoZAznClA2w1ai62n6fxphLglJE6xB7s3EC/XKSS2oeIqN
N+Xl9vJYVs4mWC4MIHnpLYHixunZVDsjqQcosMKnTVdtYG5pxbzjkgasTRk4rxVJVnDxAYB4agb6
LTqUYqALXmqQAW9yN1WvSGjwsiaeGbo/jzx0KuelpPaQxUqAVgi/F24nOBA4NkCpl3+uvnyH3DnP
V/NMMhO4xCWUAoA8cuPuIcvvQ+Vbnj5dXqOVwq6J9n4VQQPY8sD2yWz1OGt1bdEldM72tvU63BW3
EXqEBw+yFpZDW2f5MdjasKDBifBEMfAWzJKoJnUSkSGEyXZ4lqJ9aUAodn75O+NCzQ7lNE3G6yWz
K0IUEXUJwGlP3MWbwm2f82dy3dlaUCHyasHjZWucqaSfyDoN1AZAkiHLABEazGpFZdSNcUUV7sTU
qfqNRj5rBC+aCWdoKzc4VEbRbYSWJ4yNvcHbHqrO0gzluahLaF89tJI4fJXnI0EaA2Ji8NwC9IpW
xNOtXsnjsqB3E8V9q/MtIqP1N9sNIDBqevJweZ3O9wKAaTLdCaBIQsjKmFrEWNXISIA0THaNtclj
YD1/fzTo57UAtIYjBzs2E/H0FZRLwAsZumYl7xsDcu1S9VA85HPDMbQylmNDbLCfkaWEGjHGokz+
0KDB5jrK7i5P10qHPRLen4NhgUUCYLEo6GIwenSddLpkZ+ng9tmyRatoSu7LMPeKGNQZwrQv56+X
jfPGx1wblYVucC1C1t8W3zXxmx7uJuTal22sRP0YIFVuhEfCMWJLC2bYZYUEpWY80g2uAu3XyG0F
sNRHGzRXfOYFcatDOrLGDEknddYRA2xIBNLZChTAZH2y8/z18qDOTyytUqBoCqw/AmP27T2RR1Dm
9tBvN4bR7s1n2eA9T6+NA9OGeA8XoHz2um82gpaA919w213vKajFOgUqo1vpnrJh90+yXUc2P4Ff
GxfIAsC0CswyfZI59RMoBuP5VQBrSt52trAotjx8vzxzK6jkQzc0FZlAIAY6mFMTqlzOvZKDmy68
DgPwEkggGXM0CWUCUESjHGstKE0M17G7JKgEk9eYK66xMrUYo44qE5C0CD2Ze39I5kQo8sp0tQZa
79qjrn7Ey2+7dHSuUwVMSnsEUkvGhjRKhZrSTQ/iWH2TC3rqpmWfby5P5goW8NQMc0MZdSiqhQkz
FMRQSTYqSzfNvtjot6jf7w3ChQKuvPpQiwgr8AaDjcn6XjGX5VymVFWNO7niW42miWFTuweuTgel
1j0ffrhuk8KWZFR5LHAsnG6ZUBtLQ2rRATw60itUPZcnAQ0bgqPjrfoAfA5NO/YVjmdeOQuAvfyw
ynJI98o8CKJVQ4tHhfZ7uU9qXlJCN8FpfIG5BNyFlpFBOcbWzuUcEKxOoQyhpR7ZZTJ85H0uIgwd
XqNGvK9Jx+vkXLttTkwyGwaa6Ys5g44YG8Z6BU1bgJZY2gJMpdZawnH9awfteHzMuom5JCN1hTcB
fsjrjMYlIZBu5PeTn5NpZMsThhQNRm5gGhfpioDaKXwXf1/FkDp6IPVkcJiIaO9ivFbXtEYuWwig
RDI6VaPbUQRGCrB4/v6BVhHSaKihomQM3ObpVkduRYo4zelziuTLrS119gA0Me1IrSq0IxGQ0l02
ubJIJxbpMTjKgsTKEPtJn8CVKIy2niXo7fqS8aMAnhn68yMzbZEUajjUlBhreZX86VtGJYgjX3qg
TUfoua29LJh4TAIryZB1MjoaGB+ZRc1zVowps1z9C4TvgF6GECkoUOEwbfV9Wbz+ETqvuMbdy5PK
tcv4/x69L2KcLpYL9Cgo4lsDzTeRKz3o9uhC5mGMwRgP3YDfzy8xXICJgaIDe8pZIlbHJZruUY/A
YlqelAiuUKs3SVl8vjy81cX8aYatpkRRXROpBb8mWW6j7lEb3oTx/rKJ1RmEq1LA60dr3ywiUFM7
PMUIMz0J8eIssRstV6Erbydn8brFViPbGrd/B85Gu7Z+mGVhgeOStRXabohXDOiP6kxbAkxJiYTg
8vDWwqATO4xDscY6W5QK7GFFDHE71dE25egZN+J22sfPxrMWiC4alLrndpNi++zFr/Gny99gbQ2P
B8oEyipAnT1kDIgnAPeVx9+EAkAzreUdBDoO5o6jEHfIK1M2jzN2UnUkY60bGOeAUz8+kJ3h5FeT
NzzEANFdHtFKEwpdu5+2mMMuV6qkNTJsUc4/0ZHc5pbsWgBgHgAkXe7LKwNIGClxO9kPHV6r7Fqe
A1gKZUWBlp8Gdq1TV2P1UzpDZoYADzO4GsDI5lbHq/DhDdq3njhjXYkdKLUhpcAD7AdR0am1haAR
belaCtzAvtE8NLshgC5GRGJQr7bh1e6aXeqGXsmLOVdW9MSyemp50gwBAlUhVtTPb5q78t7cgvLP
1Qf4Mx52dmWTnthibo2pXfQyNyy0EQ3EJwXELvGgYho959qlG4PZpCdmmI2TFQWAkKKBLLsTPDH5
EnfEMeanuuKcuTWndmKIrurRdURIO6UCXgg8a1Nsl9xXPyhuPPR7CzEYCLIjW19cLuiGHuWz4SEP
oTuFPpAyViVNrluhx14BNmwAHXh4pyLV0ssDHThYFTizuT5KA1HtgSkSZcjTUSLBWqRJgDRyv+tK
u6HJK0joEgdMo7NDQjvb1AWQ8eEb50ysLuORXWZnggZZiciCcTauBsANxKM+a6+U/UXwtNbWZk+U
XcUR7fSRd++uDhkYRjzAAb8AMBcTV0vVYo2D1kKqM3LEnepMMbgSgX8B7Tr+UXGGe76/o+Ezu6x4
8NYlvHzTxWUOB2DlczUMVnR4tqWEFUrQbvkxxVqSCYTpTzvM6aDxaI5+ecCkXMNergbTBluKfkWR
GZojAd4T8AqvaxnfiUlmx44oSsVxDpPAERRX9H6sHvXEtqjmy9Nygw4tvwq4PVnckTKrOIxThCNk
RoCj0o7pFmeFeDleBGi30d/dNUczyyRIQtzFIwAx4Ajyu8hTMxv1EBd3VZXb+jvoVW2w4BUBr0S2
vllRN9XQPYIiBZvDp6FVdBW6zbxxd+hj9Gq0P0RfgdEADCV/RLsbD6RBT97ZVoXMLKhEFYAMWVzI
GJnjPEXQq4sbMFo3iV0LnM7oc7kkE09TJqplyKfRUMdWXIaoK8NONqIDHDVypH30Wt8UfoQisT3s
Ad8vr9XCASzOl21ZQDdq44MTZ3huBwQDf8MRHX8XZh+RXlZq2Spi9JZMV8t7cqddZbelI6PrP3ys
t8aLuZ/3NedipmfibI6PJoDZTNZYykU2NLLbt7HfdmhgtL41PerK4o1o8sKPNVd7NEL2kQmi7po0
hiM9KaMXfYNALQhp950NFpvX/FW3Q1u6Tn2yuJdnlmeWibFI0jSKVYFUK5c2RX8/T6LdaKWt8pR+
VoDpJ7uJFaodQ1EHocvBE8Qz2mwBjL1tNjiaVP+6eKFnU0dPwd9hLjs1zNydJXrayBJRZ/tKmfV1
yvNrukswePkd+qDQRlZze9rW/d7PrcP211h6Ui0Qr4AfIuCR1iBED+5dI7dTZwJ1tiOGSER4V+bq
7XVkk7m9JDnRweCMgWaG4JRRayvJU1vfmP02iia7I0/dmHJOyPq1cmSTucly8FoXEShNwZ4APhBU
EtsHBckPlBpu0QXgAks+2nkNqCwPYbU6w4Dmg0oHJVM8VDKHU0ijrjXwaAXvlDxN23jXbN7pBQrO
fQckGBwHtJZd4gEOBStkBqhxs84QL/dNVVNztGHKVO14L77Ib4q2rT9IMIG7odkVLdKELg2m1qad
wV8jTl1pxeUjiwapIhIRsO6yQecw1lOf9ThBRma4pfEtBHzmsjNYW05wUQL3jGYfkQrdnMaZsyYI
mlRruDlR/Sa6Cxo33NXaF0q2vjzPn9RPmWPxUAP0ADJu9sQoE5qIRZ8vUhZSz1e/JJ9b3DTpdfJS
X9VPnVNdi7wi6lpeCYN468RbKjLos61jVhaJVBiMIJ2I5eyDCQdTqZzJo9FB6XFmlV5O5wP8YY8t
7mjA4ULAG7OqgWh89uL99NhfK5/GgJbc062U2eH7AO1upwomLosyzzjj4JfWBIeDBeMdWqP7N8oY
80SQktn58xLEWwtlkTKyZ7CXPfMOzep2wqMGDg3OKOj0GeBES/q6UeUq9sLn6G5xU6jPDnaFNw3U
nEZXvZq+xD4vV1rpVbP0Y6PMgMtOH5bMgFHxfnAFlOSNr+lH/5D5JLXJdeUNXguJeciuycSOPnoA
zNNHbuFkbU8ffwmmFiQuKdqaSRmjSKPvKE9QjEcd9ba4KbzG4UvfrhVqTgZNv89RGhxlijj0TROj
Ab65MnfQt9yQZ2OPVj0LXHi6C24J2Vdw6dFCDbeAsTpavLmbYP6Ch2IRhpWg9m0fktib3tM3SoSa
SY5xHb2hbclO7k3CjX7XvD8VUf5hke76o/FKaoS6lQGLs+pHT6In2dOmSRxohkoazcT91Fd+XxwX
MCBgKAEqkVAoklkgRtjmAGeOMIpXM19HYgHAeQduM9plU3/lJRWHd1vWbWgg7kEP2gEgxtxwodSC
FHrByRU27XfJVx0rRcUbSVv7hfL+ZXZyI0GeyJm3ID/eNEBn87bxSkSBAf/4BmzptirGOJ9F6pmN
T9AcsUm3k+9kvCv0wGYLt0J/z/GUa1fcsUHm7I54/BX7HkMefDwueAVGGwgOfc/I/fTRzG2k5sH/
0yZzVPtOGuswhE1x179Ibh/odzFeRGnRzwGJ2zU/mKCB2NnCHjRKDSgWQIP1dPP2RgT+fAHTqojv
S3c369vc5Aner8Xb4JSmQqh/GmGu8s4CxhcK97Gn9CBLW65IY2tfB7xkTzvKpBODshFIgILbW3Pu
9Kn+KjJGEeAUvGmzr7yL0YZCAeEJGhJ64S5B7vveQyeVkuFNnoSGG2fmPtOcD5daBRIVtWpUizSW
/cUEqqfpx4SezYYEqgmOPzBrJf6AE9obG7V3YkAT7LCDfhZPNODcGzHGmZM6SuVYdd1hyIDjQDKm
kj3TpXJTmqP1LhIM3sk820KnFtmbVR/UHOKH8PfQJnLr4ZagytkMHLDWeVkDVrCBJDyeoiUaLVOn
G7XMu1E3DGTdnWX3L6o3lw5FPgIgqNsNOvwqdHv/dmHDkoHKRh8qxEuhWsCygVRxB20aBU3SWaQU
V2U4W3dzLBqcU3+W2gM4ddBsAg8BoAKHkR/dH7MpjHmKcNob0/JbMSSgiaz8rDSe8i7exXnJybLP
lwt1YoOKMKCMAuYdZiLHflA6nEa0o2qvWncfm6k9FhzneZbJo1Ph2AZz4JtWK6O5AIIqVsOHbLQS
u9PNT1pugPBNfrzsNM/8NGOLCdnntEMXVAL5aiN8U/OvFsidLhtYOVIYDSgWJQNlNfosc7r1kmpo
IXKCRkTzevHbG/rWC4WrnflOnMTD47N32d7qAh2ZY+KJDu0JS5bB3FQPjhI/1QamDz7yspWVXXcy
KMZPFGo2QV4RzVxaJ9mpWdqaLxpvaGUd44Vj6jwMxhIhNwZqGXVfAEiZqzTr5WohBXrkVMgnijfk
Tf4ivc+4UpdPzT7bJy/xtRKAq+tF24V2BWHYv3GQAUlDWzLI1BWKVTxdQUGsrR5iWpA4Rxu9HSnJ
FTEmDkve+T4EmTUUQdDAjusGdDqnNmph6VKrwj4sKzxHSE8xlyiFDW3xuUBIwwWC/QWYZZasMewH
U18KtHNr9uiJb+UEKgUSpFs1BkZa01xEJZyteLb1YdJUARXEywfecdFDzgyKdHGZmGboJghDKOmf
XT8bnvkoOe22Q22Da5Dd/FTLB0qoKtDMEpJilpAoHKWo1hJDcJdbBXKJVokIM/GNmyXovmc30gv4
WQou2dJZnzO1asFhAdMHdPPZ/ggbZVraZiJgjR9cC4X6pAOlSIwHicpuHtTH2YVsMKQdZN7ROFyO
x/EXY5nNxzNDJNlizcQbO+JJI7HDEjWdenQSSDl1Su5go+4jIjzkDcdvsj76YBnsNypV+kT1gUmI
y6XLyzCE5XxQ3QHJftrWdjtOIO3mMVisLSqAtArds2j9YIVFGoHU4qKISPXL73mtBOGELqzF8C97
tNUB/bRiMQMCZZYcZxasdNkzegz3CCdsy7wiLS/HXDUEV2bRlzkKdD09FKgEzgbgb8RrF9kZBWJb
c+EK3ddkyLaXh8T6lMMaHVmi3+QoNMiqGo+tAyxptbWrotCbmoZTyTtL1wFPtCDfAeE/QN8MPOGc
2ij1fOnMEVCRCgIpmd1cyY50FQZg4nOEhxSy2cL92G4ItKX/QkH8zKWBsA7TiLY8tBxpEkufZWYJ
AtZlQjOv7oqZ3dqZaxgAxWEVF695AP9TkH+6PKdnmxFcUzCIYNRCSwmA0KfjNZu6nbqxTD29vhni
26beZwnnuercbcIG2iNosIrVAxCatZENLd5QUuSOIPJVHTHFwGhhT/tSo+okgmSK6zlpbnjiSahN
vI/riFnx6shCr8sFhNlEm/8U8yObyGnALL7tQBMR7VX8wdma5z6TsUe/z9HeXLJeTSN1QYNVaQ/E
De9lZ3lqERsJGC5e5lKnMVxQwwY6alvB5TU8ew+EKgq4whCQ4UbXEVwwZ71fqrDrCwFtUEnldHVp
l8q2kBugzQW3WNTtpOm2Ue10MNl3Uf2M91B/kSpE1NEe0a+nDKI/JP1WjxXHsG5iKMrOS2NDgyiR
RRrtc1zT2TmmXxflGrxOgEUDnGOncyWq6WxGWYSKLnmYyGgb8d3lCTkzgD462sSEFlK8+J6l8TBe
oeFxin1R2sm64SLxdS5bODs2Jvr+TSCm4SoU3NFMVFok2lBVoyG6gvFQDd+bsnFNwkuFzg/OwQpY
2VQV+R680elERaGqlF1oicAFNtveo7zm5XX2ScUunrfVs8mh0jsfFOCSFPGL1ng0qlpMeCMKWpyp
Uw4sWRrqm8aMp9sySYhtJiGPrZWNtyHHi6lDSAPXg/GxclRtEUfoS4hkZOAhTqbetdJ2NBTQcPRC
ZSdRnW7mmnNMznYFbFKKTg2arhKqZ+yatWI8LG0tu+WM5yhk5/NYc64Pngkmsu6r1oiiCibqdqlB
Uw6/mzktjxdKZu8J4KogMoUAHiEEMkv2MUhQ0lJUoE0I0jfrvX6BKPl94sZB803bU2Rc//rZtKFP
+5A1KPPGvuBbLq84d1YDZb8DXeEjh5fXszkIYU2/Q29TSjPZiaAKH2/aa/Q35x7xDE/twRK66DZp
XZDTcPOYs0zq8B10lJrBvWqBE4CZbjDfmSkAuiBQvx1ku0OXRvmANihxl8PfQZUyxUNn27hl4YAt
2qOPKaCaVaFBxvH+hxjn+LZhvggbPSLl1oq2wBcRFZS3x00cpa4Rh47e+Vos2rpu2pnwQuYvvWg4
w5j59Rh74Ld3zUz2VICLJyO6GZTCnbOHpb5RBMg0dPNV3lq+pT+OscbJQc/qR+wXZlxwpGRhm6jV
YeZAL+ZGDuA/uxhiZfEANqzKEba8wthZPwZrk7kisypMioZOUj1TdwZonuVUBiqPtR/7vDtxfYSU
ztIE6gf1CmZ/WiRf0JaEM6LcRk/mbHd3xifgODfkqnfBQbO0oJr8XQgniIuQPdA+ZJTI0PrFzKrW
ZTGSloL4erGPI7R2palT9uHm8t3DOpmDFajLIjHDUzN0Q09PHlQfyqZcYGUcckdoFRyvwb1s4nz2
QEpkQteBdmuivshi/PJ+GnMZTEi+ZpOb6M7w6wDSvbZxL/tUL4zSSV62yN49eIM8McgMSkT3zFjN
Odhbm/dxuk4FiHRUb5dtnB9TkzZTY1hwFahc6cyeCItYiefuIFw0ehb6Cm/AwP5FuC0f8hfKHYvs
71p5GPDajB0CennVh2DJ1wqMiVwANx3Picc4/SpsI09ZJV2kVyXxB9/cSRvKWUufxnhu+nyvYMSI
DHFXADlw1kjeKGFcQGY68VVBGlJ3AXliZkdTZYweZ245llQmVoFWB7AZyF385Apa89swWLYUjJrv
2o8ustFcMG10d/BmKlaeQJzEw7/cNNeFA5Kvy1/lfCspaPxGmgGWK2Rxh6jq6GZKkIfm0YKt1IW3
OVq96qd65iEjODYON9ORjUHtOgkKgcSvqvsCVIIJOnz6z+ACyL5rmk1BGX+Jc+rs4sdVh7LhAVeI
yPNsaIMiL3HYJD55SyArDQYjinE2t+SKMo+Lf2EDnSU2GmOSrvvRSBVTiNAX3ia+eC82qLSpThsQ
HXkEVAToYyeejjLa4AMtc+L+bl8ia5wuw5HxYpCrqhzrxBdGtd3Iepq5+lgXv+/tTqaV7ZItFDIq
c1kTX73OsHNBX41WNHQYfKpdC6pFyoch2OrD5V3Klk2YobEethlGOUm6ivjh+KySRyAfZuM94akK
r+7TnxuGJZ1VlKE2lgqnctI/xEG08+iuzrkaMDRyPnVmGgJSSI6jnIw0hc1T4gpZaRiVuT/5be1k
VBBl8YYSr5v55k+trXm5mXJX8sJPfFd6liYBAXtintmirTLk0UTNW4+xdD2/RVSLxe28TnkS3b9y
Ds/XDkgsWnpGGdiCb2XuEfAIRJEBdXUft6cvTdFVHhY79MrsOlnjbJMzeBugXujbhsISeEshSs4+
SSeKHpfg1hW8+nsFR5N6OV5sJVSi7ujpy6BrJX0vHqS39jH6ogJwzMnVz4cK8wcQGPitANxghtoW
WqmMzSx4iGy8tO980u5kDdgzMvHeNGmV4nQXIZRHnovVBJQDrYynh10FNEiNrIzKCtI8guIGNVyK
0e+zj2NOEdNAdxU9SmBaZ4te0qTn+ryEsb9M0nstl54c39eldo3CLNo2dDcnvUsgwa1pj0u4OO08
c64oOpTToVoolVKMm4GjAe3e06GOgqY0+DGuD/LWACgiDp+R6oH2ILWrjjOv5y7g1BZd4SMfGs36
nLcxbJkAT4zJYiv1wxJ2nPhtbUTgiUDpFH5AxevwqZUxLqqsngzid/V9F6KBaYHk7ARKLflViFPO
plwZEqqWYBww6FMkLJ4aa8XRGtq6R0ftNMvNtVYOyYOqT6LmgOBD+xvBMNYCRACoYYLwB2/gp+bM
KI+kyIQTpWku7j97xGu7Gzvldr6i4J7sWvvNAhYgkLSih1AVZx9IDSaYCpvSMNJIjHy00m9y82tI
ak7KuhLhn5pgnKZchbEo9zBBOfvSG9WbNip8phRYEE8AIxr3LudaZDa9Fg5z1HWwqBtOtYVeA2qj
SzD66TXZipAQSe550e/KzXA6SGbvg8ldjIUBJuV7MwAuDLj9GBFLfkcAIPoLBXwZO4E511g3vHqC
W9KgkKjTnbJk2rgk6RL52Za21GhfI+iOH1hM7qqAx+i6cuTwegtxPOCeUfA0mXrW0MktAe4m8ksj
cRJrZygLmIFFtOx/K9RPl6OVs3cRuiNV6DviBoDSIaTqT0cGaE8p5hrdkbZ+L6JN13TIBjn8ttq3
gA/Jr1XtGDvRBXHif+o8//U+/Tf5KO/+nMD2f/8Hf38vq7mJCRDip3/93+v4vSnb8nv3P/TXfvw3
5n/dVh/FY9d8fHTXbxX7P09+EZ//b/vuW/d28hev6OJuvu8/mvnho+2z7mAE35T+z7/6w398HD7l
aa4+/vXHe9kXHf00grv6j3//aPvtX39Q+qv/Ov74f//s5i3Hr/lvWZq9Fd/+sW3pHy37mx9vbfev
PwTN+KcOXQENmoW06g0Y+h//GD8OP9Klf6rIrFHwlgDGB5sDKhJF2XQR/TXxn9g6oMqipWV4GtrE
25b9nz+T/4l6GqoLFImNnyOT/s+3PFmun8v3D2DB78q46Np//cHAugUZuFOIA+gs0ECSM60doD+2
SbR32TTu8F07V29B32LGm3mud4KpXWFYwTyBrE0SXhsjezyasX9/l79kmzkdhZpPfSd2RjBNcmdL
JhDldVN9hJ3w3M1KbUtijM6+BfUnY3wwp3Q/tdJmTtOAY5+66p8u4efYmUsjakNZWJpJh0SBCGg5
ukzwAAVvsKC6UO2q4PdSpZ92mIOpaqSVraoyA9Dj2JOcQ+uVc9vST1gbAeOvG6lUdCVOrCAHi0Oq
+Jq1F8JHgSfgQy+atY9nLqCpkIxlEiQtkIpbo3uRBs4N96vPZe7OfhGNZkk7M2jn+7bdZSWvvsBc
ZD+nmnr/o0iqrEqRzHVqBoZY4p6s8gmSTcW+nJLaCcvXFs02OiHzvhh0qO1a4/OkFoo9AfJYtJkj
VULrcTbXr5aGKTRKqSLGQKoYQe/0oPkMNF9C55TuqreiZJMteVKcwqug9ssxeKgtri0Wc7H1RJIS
zVrSTRENV1MLeGFkPS1p4maJ5Q7g87NBoeorYX1Xmeh/LrLJNhq8oKdCAKLzzi6XIegRhDpqN+2t
BRRAaiugbVnaapHx2egQ+HaZ7Eqo0U91/rhE2aZcQq/NoDQZflyetV9sDI2W5I6WTxliLVxAKRIk
gr6H9lDqihK/q+NXn874m6Zp63i2CiNodypk7vrn4dP8WQrg29zSF79m18rT5WHQr7uyFGzyOXWT
MBohhkHFrLNbKiwfbcQ9r4BOT/faxzP+BJyGEKkhvRGk2UZtvizFjd5EzuWv/qvPpv9+tAJCMxda
3uHIK6TI7Lj52pbWA2hpLc7n/2oN6L8ffX4dj7EZFfh8dXyr4q1ockBtzBPGj5PPFjiMRu3GCDs1
kIh8BWjkLh0NeyKVZ0WKk4jaxlT0r6g7vpWydgcK5b95iWisxyFVHJZNqgdD7Q69I4L6gtxDvg1d
2pET36EJy9EfLq/Nr+aOcSk9noVbuRytoExUJ60TbyjeLn8yvfHWdhTjO8Dd01tkkq2gkIfPSzK7
bdfsh6zbKJW+mRLCq83Sb7pi54xFh5TVMvcyhEAMwZ+s0qktcXDArH1DIuWmSevvmYRicyeDesJS
h5u65CFdfrGvWTSAHBFxmRZTR6zha20QVvcDL474xbKwDTxE1Fo05+Za0EsB4jo7lTmrwuDzf+xp
lnm46YVJalCcCMbd4uMJeVdfD62TIiUz7fKpAXlu30KHggc+PZQc15aHOfzpLGVVg6a/oKhlbx5B
dpBWj2QsJHvs5GtRir43mb4pQ7TbqdNnKS5Akz+adqtk22auRb8Rhb2W9XfEGvfzaEx2g+vVCTXJ
k+bQLYCXt2dzephA8WlphqdE5nWWS7tCaTeL1ewkbXHjpEEzrOaUw1x746JsRa1RPEuZ7FaO7rNJ
dmKZR0P3iyua1cSSk2xpxhnDNQs0dEyDXfSL3Vr3lfLp/zi7suZIcWb7ixTBIrZXoKCqvLd7c78Q
7e4e9h1JwK+/B39xZ2yNVcT4tSIK0JKpVObJcz5kVnLBxahTdzY3R92gXc5dvcPiQBc5LfyWPmdD
vmNVqv0neSCjYSzzxjqJ5+auIq1Pui+XP1/CfP6z/ySHI7K5pRCwt+IS1B5gY9O/sMH5OsymEU7w
qs2ankqKQL2lW5jl7Lny7cPf24aSN7JmUBBPGXfjIdSjDK1i/GgdRkCz0NcQL3uOW7H6ct59LKaa
5tilMaEA8iX96HOzhB5SCuRsyu4SEwpbEzN1P3fHb2udQJpJAMKALNSxFCh9JuxmKrSvlQbC/cvz
rVhIud7AFm/hST8gbOCV73V51CMlePnRqqWU6yd6ag6Dns4eIquzOT/2HZgD6OclKUOzDFgCsHSX
Axb6eed1ighIZscumhHdfvmMne+id7SwP/XzgzPWnzQCVS8E4VbVfDc3rPRs+b3nHpgLuVj3L/CU
+kYRdi7yyz2yk5n440E07vJHKY4AOaVMcd2kWEYnTpP1NsvnwLXTP/Wi71xqVFdpc1vWV6FNxRHv
21ZmxTxqwJIIcIsXpCfzr/9p6ew5aanq97dRyolHh9rZgFMSJ5lp3hXe/DAn5s2c9YCe5nM0V33y
0EDMpNB6KEt6yVcOzC/pqzhL6iA3jey0OJ0Rsbw5VAPtDx+ZW/C8vx27xdrWcClx4mU0QKmoT4Ai
lFacmv9NAO+fUUtOThDIeoNa1opnvUdTnMcfIMPqG8Pe6qlsT3J19lrrs8dxJRX54OvD+rkdqj03
qvBnMvSIJk4PvRDDiscDD/WwCuu4O0KMOZ5iEv63lOPfEyRDTqaxt5NMG5J4dELCATypfEHKsGvj
qt67XitcpgzPA4tWkUPx0EV1eThNeWh25q0OIMHa7njAt9XKfwYhbaOUm9ZUGDDRXI916B0A39ro
p0V3/GH1E2SDLu9W1Wu28b2y1MTsarQAal5sm08uRFPMtg2Fhi5LY4in7hNn2s54FC7nBe3y6kV6
nq/1OJpWLKwpajvnTCEqSnb7vRSb9gV0/OrxxmgPKH4muNAe6Ln+VB8TwKfLU3+9ySWWkXfaczqq
hTffTthQUShreghxNe+2GB5L96cNCpr/JiL7z6pLtu3Vtj1XOobRz0dP/5nMyc46qz5bMmrSNYw6
0+DFEKbNoUAKzACdv3bjTvlOqmH88+FSoNLQfsitlXqxd7TukpjFLUigR/SYg2aRQ2j9g7atS2kR
l2hWSVhixzYof3lS+taihV7728hi1u5FXdtavhN1yc1aYztm9bIQBHsi3Go/85EXgQteNX6gUX+3
HPfgFYpdK9fqKHFrkPDrXgyGsVEXPojld9Zblf57uUi9Nghr7hJRYKKKkxnNSL1koXZv3ayoe6D5
K6xucHW57EJUa//Syf3qVeDKHjqzGt14jrYg1bzKS7CCuCH4PeHXC7Hba6+aru33Vy9Cx1lBnQpZ
arRmz4Xw9XLaGYPCPF6G9urJaevSoREm8tLZNw2trlOD/Qtw7lDMH/N/L6HSqzcMupicJEFI5IjM
HwG3TpBkq/f0L1UzI5m3xaqRWWljxS6oK6z6WBp755DCb79E0a++G2paE4o5NrJU+ckGkyHuhSku
CTtbx3jf0mTCOxAo1sa0djbc9ibat/XZZ8/U1wMbKNvdHaqYHbmpn5h5aQgXZw8HvDmlPdR8H3cG
oHAVMgxE00QlRg9JPBEkD47uD1CUA80tOvJ01KfJ2biq2ujyuxR7VNt+f7USJS+dpMsY7oLZM1+b
Q57lQaET306G8PIbVE5DJq5MvYnxqm7tOEOqHvCc0Dgbhxx0O0YTmSPO0+w43XCyt/qqEUn2DMLa
YSUTbmJTmDYx+mIPLCZA4rOI3ICN1DobPtYrrHZMULUNtjV8NYEezak3vwSfxnkoAIyY9iihVAPZ
tverJ1s9ulH6AhWOBTJiRDs79JTMt06693yFEcrqHySrpjqvdCcWBerzGfmlo7iR9+nx8rqrJkY6
vD0U/0BcotuxaYD+vLfB+LbXVfd+fGl50nlt1Y0ozMVGHi3Vv6VecS7W5R7t5lecj52fuemx6snv
zvQGfxiH/BFZUfBIZXGyjKNfI9VSuyvqN3A+0zCEPC8fLg/5/RkF/fXbFcsgaWthN3gxS77RmUez
vkD6K9/psNmC9H8HEKAGe/v0HrXctS4dLzYTerL1WKzZkQP9una3dfX58ggUt1/L24b2atPl7lAu
pEBpxZlICMWgK8TAn6HFBW5AOgVOjdToNMcFt6OxS67LFq4icVJsT0Ad2xXQAfS6c42Dx0rgwL78
Ue/vJEtuygJJq1drNa5FRcV93j8jyL/8YNV6SbYLrveWOKuBGMP5Mi5xnlJ/Kb9ffrYiuQx5h7cz
WVTaaPbozMQpJA4bLfGE6PgpOSFDCfSUrwdtSE4gdTB2Wthesp7v7Q/puNb4SmziLEhBudOVJZDR
dXkbDGQFPwrRjpVHIrDPFv5qJU8gPntmtD4nS/nD7dlJm3Eh7IEmM7rILtkVc6xQd3LuV133tIJ4
z3fMEdgaa/7iUhdNhe4xHZ2brs1+NYv+hTgC7SX1fBrtPjJKb/LnZf1sOyJkRRfWLI+hLnOrmd2D
O/d+ZmdXhPIZLUDONTSid+zjfX+Jzrq3E66tKEnD+iBmj9xbduxTNDD0SDH+tz6N/7+NAA309vnz
LFLO89SNifmlJXEFBh8QW1/eLYqdKAOZaqARkb5fUbHXvKO5DjFy9gcy7d2TFRbkSvf+1uq8vCxc
J7az8b4fxwCb/vflL1fMutyIV5nIiqwCp0gDJXiB8kmVrRGljm+Ye7zt2wS/s7FlghqjbbK0rGc3
NrTc88vUu0Fxzmd56/kj055GZI2r0Ut83uY7J4xqvrbfX3lBahcpy1DQjHFs1RmIzA2xs9CKLCYg
8G8fXczZsk7ZS7JKHDaeNvu+OTIk341jEqz3lxdFtZ0k35MgeQ4Lhses828LtIwG09/dqqq5kdwM
Q9SbsGZB3EtHnzYgrtqj/VXUmNHk9XZurLrvl8FEXhPNMVAvz88k2NrVjbCMrNPlmVG5ZVl90V0n
T1+7DlHP/3jyoqo7Z+hN1NHbtenuFIfKiFIr9u7JTv1IcZUFcdTbYQ1tS4116JNYe1iC4VRiWNk3
45Ef9EN2Zv70dHloikWXcepa5unLJk8Wp06NmgBqgCv/y8jtn5cfL+Eg//Z/jhR/TEtdgrRHw0U5
Sm42Wfv+ZrgywRH/jfvItj44NyI0D8hj1P6gR5dfqvAuMkp8aVnhTDYqfKC8qO1wBbZAR6dNOfff
Lr9AuTiSqdtgg9PaHvthU9bofm/S3bgqno3ICqD9GY87HkVl945k9+nI3GXsCweYldL2resVMFyI
2/TgYC9DFHF3QhqpOfmfVZJMPxvQiAEqFRvvcc/83nxOzs0JqInHbVzmOftU3xtQZDHx1qr07ds9
XnKFW5AZDUZEvqlJFiQ7wMLgO+lwtxbjjtGqdrbkFxxj7m29R9qp18kVioid3+r5t1LzdtylYpfJ
IM16qNN2XZCv5nXrZzXUCYfvKJgZcAqXd5lqVWzJBSRJwbu+dTA7NjutzhRWXvrIuqT2TeGEiWk8
JWguGYV5u0xQWbD1qz63iqDqHScgtDgTW6vho/Qjyqb+2pPb1Sgecb95WLJ252RSLKDcGbpwO0Pj
XQ/y8/a2tsGckfx1efCq2d1+f3WYttQSnpfhSpEa7v1sMRBsVEDz/DLSHcen+vJt27x6AUBnHaT7
PC92yvXB0IWJY0nXPjgtkn+Y9U5r+hV1nw60aEb6KzPjj02L5BCMzKw1Uq2oxVSP0/LVEANOnrgo
rOhjz5ccQZdUfVmtOKep9jCSx8X+strf2+pjwbbc521m5iK0wUIUMBimP5LlOiFa1DTdT9bv5aYU
Zi/3uKC9AHULNEnFVg3eu2YOl+6UZDvFBcWmkaGQS1VDopkjHW9azxaa1Cvz8fK8q04US7J1q9Ig
ZEQAhRIdOMPRLAPGEuO+ygLh+ZiiAznlH6sbWTIQklcleqbMDP2anXfUpioupvRaW9azyaY/O8PZ
9ss70bfc9qAxPrdOhQNyQ4sYP8UNP/LA9eun4fx3n8ObNofXWHXVakgm7LROMiDliHNeu6/du2VP
L0SxhWS6urFf0rLJAElFIuqgVYeBVHFl7d24FTMjWbAQSd+kHepqhXtyyukwgEPz8qSrpkOyXZQc
i2zKkEgi/feyTMM+25VK3D7uveWUwvfRWZoajRFb/NsNEGhGA0uI5GiFYMRESiL7sdeBpHD7ciMQ
xC67rC0ArvOQDhi93yW76da72f3rQ1MkQx1Jjp7CPOV23KKvIYA+Zx5AG2DHNyty1ujme3ukaEaW
N9ZWMp1CLVgh7lTdpT9cyEjqmKX+EVmUXW4QhX3J8EYqRJePGdIK2hn8MUHX+NutZ4GjsL9V8R5x
jvf+sstQR2S5lrQqUPnfwkIWb2QLBHW0PRoYhZ3Jij9Z4vWt1lHkRvS/ChOWxv0PFrkgM/92LWrq
5Ba6ihJElnloA3EzIB8+zvmOFavuNTKKkJZzlRMdRTQTCgjgwIBBVN2hD7fmYsSDgAOHAhIhNXr8
e5/v0a4qTJxKJl7UaAWgWo+7rvtcrvfJsLN1VSsh2zexBNemEWCYQQv17KZvnlixx0ir2kVSIN6k
ntVbBi7omwRHE01HEW2EbnsuQ/HtMmQQJYPM7U2gnOziEdK+2XQ9dofL7kJ1/5LBf56dasxEc/oL
lgNsFREEpTMfi37Qjm6w15mgOvxlHGBrroVuCLymrF5yGH08XTWOn0Dw+WQexBFA1W5vCyk8rAwC
JNqKm96EEjn00wJh3S5LeRKT7YPuxL88a4pNKkP66nYhaSVQHezJgQkEYeS/NU3/fU2VwXwocHYC
SAsLiO4zLQ7IfK4Qrxmvh+7T5U/fPPU755wM4yunxZkoX+y40kdfWylSPMkccls/lBRd4I6lHWqh
ezvB9v/YIt97n2TPqbCKYkmaJDaX/KHty3tGQepuNzPUjVr9pvWMT6ZV/RTlVPue17qhKcbvNud/
tdwkgWmigM/H6bvH57DokhNbsuvWMA5zDo3mbgJ9l6U/j7V3NTZGUGsDBJvYACWsIWJmdtUVW/6d
lI96z+81Z/Fprh+9yeHAg3MjcEiFulfjBGO9XNvVGtdV98gAOy9LpE5Nfj2ZHj6TbQoVnX0yZwFU
LjHDklqHhFVHt3d/2XUTp+USWo43H2qmRV49H1t7+K4NJuAYTVxaxrPJXIgqNX7PnCijcyiM5qte
Aq4DRhjdYFeFy7wjE84PL2VYgunIayfU3fFPSzykb9ElNkxA3LuQrqj5XQsEiK9BjJf1Il5cQQ85
cc6D1zx6CQCQfW8EVT586drujhrtg6mjzw0Ke0Bo5652mBtLgxJz+iRGegWW9a9FCy5pw76qcnFY
mOtC8kp8HhPt2LrzFbCP31Y+nUSLZKCJUmWfJb95XUajZX5FdT9K1mLwXSMNRq0EcA40y8T7QRp0
n7R4WeaB0RNdXufCJdxHHebIqf2VMRLSJX+sB0i7d9mK/31v68VvIAVQI8foNPbkG/2oBUlenyEF
bvuuJa5aKlC6cAjzGyI6XzPS0Z/5gLlPQSvLMGWkdu/tbkYXHrtOKFSX0qIJy2G9GsFnxg16P7XT
wUvFgU9wc6ICKa3hBChVQ1nH024HZ34C4vwXScrjbHfPoHSuwyytb0YCda66ZTcG6esoaUFN2jTe
rRj1nyvJn410ighFw9WSYXnb25HOkw9hr5umy35MaXZbiv7k1UOkj54bUEIJeP/5UyrymwE7vgHq
3F9LGteZsP28yx4tt7MDy7Yh1L34iZn8MhbzBFrELCAzegdH81n0Nph0rc9FWtxrIj0OfRW4La+C
NEt6v+TtOS0g/oQ6WpMWi992w0Obe1fI5nwFaJ+j/U5HjsVqaMT75WdJu1/Yk8HoNdc8NQI2Vp6P
HX3jVAkIt8Y/xIMiI5vOxJy/OFiwxC59F/rsndZr/gJ96sNsLH8Ni75XmVFFmlt78uvkhdul4DbZ
DoyuCpoTPbQxPQ3PtPO9m02fcfqThs7vyy5RdV5Ip3dh866yGiCd+HgY+y8asGGVG1rNLpmQ4m4h
Y2QbYTcDekIBYzwvX7sInAP3KNQM4FFFDLUcy2dtd9pUr5ICdMfsZr1ecbvQH+2H/+FjUuR//Dkw
ojaEiuZO8l4RkhjO2+VhtsdReMfypOZDmXzq2kNOP5bVlJnNq5J02dSjPSYtvYBrQ1yX1slt9rjy
FLGajI0dJmQccXwjOqjJXU++TnQIHN5E/VIGDa6Wnd1GhZXt5LcVx60MlXWHdnKdFEF6lcdOcgZ5
um8kPzT3yGZQn+2lElWx+gst6KtUn4GmyZSZeM14qD7zqD3anwDguCbfikc9CdjTph8DEQaOitEe
n7JqZNLBnrOCFy7kjuKBs9vc7Pym51ZI4Q+Q4P7d6h48+17uSGGhL+njV8PzuGln+or+vVI/W84v
AcSU1z3b9g4GVfV4yQFQty8KYxRJXFJIFyXIk1bNUWRwmfZHb84ylrZjQwYy5TxBfkELqt8NisFQ
JeDA7KLflUHxZvXbu//GOvl3FCljas3RzPuhrJJ40hPEdcMDGiLA1u8UxU5cp7o2yGDajDAKiNyI
Hu5H63t61I8Q+vCtDFqOG6vWXtVG+ZptxV4tfAkKwwb0UiQ278pbKzKP7qk5ZsDvniCruonBXT4B
FPG8vnm5V68xzCxnQtOwONoNIiZnj3BA4SVfDrdXz/WmMgcSqAYogpG70lpPyQQ2XntPHEH1eCnR
NiS0dWabEcAXrCvbdKKZ1Qht1uBjsyJZONR+3MxFpHisO3AIVFYEEqTw8qMVFvdS6X41Me7gjoXD
Kqyr9Vygygd8BANM11m0nev+dg69c+2QkbQuo70NtdH06FRLkDsDADu/mPuLIcjX9uryiumX8bSa
1nVgatJhZa57aMR80LLmVs/t44fmSAbSjiSpeJ3MJM6aBgwJy4mu9leQlz5aVrmT45Foo/92FDKi
tqhSvZ8aA57PYgdrhrJl4oQiGxHK2qgmZiWgTd7Ztcsfgs0RF+LITGsIcFGDJuLGZkvWz1ZrgxAe
U9zMgPVVFbBVkJ/CpOvfi54/uWgVuzwhKoyCDMp1aUeNimFGhsQDawpmOuHWg9MW90a2IBRmn/UO
yrJaFtNybP3enafQm6wrN0ctsRzSgPPu2umBu9z5IEW0JUN4UbSbp0KAyWLjpdvAu22Qx2Nk+/hE
sFp/ELaibW7rlbUgVGhXtrogTkVSwO0Dbt8b3ePlMShcn6zA0CPBZ+Fmkx7NFNDPml5P+gdtUJP8
By7wUJEfYYPmELfsGgTskdBT30YMNK71jqErN4V0URjnuW3M2YUTvOHfh2srMv60X+z75YmF7Sn5
3qxoV0/Dbg+opAh7ZDa71AXYrdWAJmwhYpneklH41npljU4wQ0uYuXu+XRHSgcvr7aJ3dd6C/w2A
Otwt77r79gyc5HpFRTAdN4l6K5jA6+N3N6iVs6O5E3u/7zapjNTFXZxWEL0liIJ/N0nYWaXfkuMw
LT5UNnes5n23+S+VMFcTHgH0kcRFGmc9dLxxrYRq0uXtrMBKgcn57bQ1drt4qK6A96TLQ9Js3VfV
gZXuLwjG+Y7wTmbbhe00BXX2tM75zry9f55B/+ntW8lqeQAtwBGMwvk8oEfA7ufzWpihWec7hdmX
SPHfRxqV4b5VUpS14YrsCHXgQ2f1pznNvxbmcD0nz2PxO3MwXiQSIEkROVArysDT7TNQnxp6+qi1
RgS52ZPbHknn3uFr93AAqpFLMYiYc4LjBSGOs8mbgIs3rNgGPFzbU7+W7Z6Vv39rg5Dr2wl29U0P
XvSYYPSuIJf3tQmzqHkub2hIbjTQ3Og3CDzvU82HoMFO/KN6p+RZqAnBhqFvCBB9oE4QVWi4s19V
OrKXdzmI9zu0oAjtY11RUPV4O0LwMjhCeB2JaXtP86MnfqRatItLUIxFBuk6WdMijepkx7LuorW/
cZLTWn7mDbjParcOibUEZmXvhBWql22+89V5ZRhQM7RNRHcbD1F5cE8iQmfoce928/6RRf+F2i1z
TxszPL5Ib1l6Fnv6carnSq5Dg3Sv7g5wfuWSR12PLBkdbb7nmFRPl1wEsusExHJY3znCNT0oH/qb
5P7/ffno+s2N8/myD1SYpLt9wavpn6ohLyctSeLeCZn9zQPLiIu13i0Mvh/1UBmqS9MK/CITHPgm
FjvnB+e5AG3OYYISVWaHFoUGwJ4JKupG1JXsfvHqPm9H2D2N1yXa0JUbvWqiA4pY/gZEcJcWX3Eq
bZSHrydtnnlVJT2Wx0N+vtCKK8+dAzbvCelAgxAPesd9yyBec824DheeHTtobflQ2SG+oUNndiy+
20NDrzKX/6q0PkIk/skZi/uRlkil6H0MkuVDBe44WqzB4LpRBwlnAHUfNaM7s8rx016PXV6gBr9a
x2Wyo2UCwfbqQrI3Hx0/s9CHwji/Kid6IsYA2QaDBbZen1d9eRyH5IE0yRNfxe+1FmGhD38q2wsg
J3Vrz66fG2XEmH4qMtCPcBfSbehPAIjnzDVoQTU22BnzrI6troZuThKNHKqLS+Y+u2CEC52FRLpV
/+nMDF1aKSS+Gfs5gkzUb+iMAMazlpBN7W0Of+Fnef6zdPUnkD1/KVP7e5o7frkyiHGggXBo6rgS
2nd7sk551dxri3GiNXsQKLrMfHyio3a1dMPNXHgPfUlbv6b9r5SDhWKpr6lG7+qlP9FNcxfUyqHO
gMcVDAUnQ4sdry8Ck43P3Th/4Qy9T4s2B07r3eV6VoRlAb46Pgc12pM9DzwhiYA0ulEuyI+jUMo8
eujdxg6MWTsmLipN6Xw76/bNNNXnSeMnpDLvgeA54K4YZ6XOfFfwcBCz7iceFPGsbjX92mmFb7q5
77r1cRj1cDHIX8y0odDlXFvMDVuj+5WaDQ9405ztZAU7AY8XUHKAJGZ51DIQmZA8tixQF5RzrPXm
c67TaDvA0LDYosblYUqsTtThpGefkg7h4wo+Ft4MB0q62OnHaw0aupfdj2Kjy9jkkSK6w+YA+Gr6
bdhQVnPTQJ8/m+3nytJ2giGFtTqSi6uEWEe2QRvN6YxSTl+AnXvaQ3yqHi6FNCWzORGcbCE+NBS6
1e8pu+/sZed0VLhnR3JpuTdro6unCbr0tC/6liedijvTyu+KkX8wXJJRx8jbOGsGXtV49aAjPkJ7
t1jB2WdGWvEXmPpRTuMRoKE/hoT5PTlRxs4peFtmCDakhn12u9MIBT57DDTc3S5vC9WsSvGNgHpm
IcZt2L2VhmmCyiZOkjYYx3WvOV7xChmvvIyznWUGFo4PXlTmFGT4Jdrusn73dvH+7Y/KXRJGyozW
0SecEkfnrvk8oTA1xvNRL4LmioXQyPtKj8ZxuQLicCcIVe0WKZZC71YJSsTci/P8xivuenqotHO/
l/lWzJjcG7E42VCaDUtiuhyFfc/XuzSPLq/3C83MOwee3BdR1rmRT4BOx5pFwD/biC8L2J/0xU4P
5ZT7CRkCs03D3ALhFcqgUVW0OESqPHBciAi4n2zIZGFHutcVXXFWAYqXTZXwl6Qtgvrl/LCsNkZn
ZuiacGhJ8yXrRQF9HlzDiR3ZlX3Q512KV4VXk5HqWS1mYc5geJ2N32v5ZS37YB2eTX6XLd8vT9hL
tvmdCZOR5obIayicw6kN0fQdN2KP+R02WBZ5wZQcWnSSHoxwXyRDsbPs7fdXYeKcUyd1QPABhIl1
zJIhyHGAFgPEo4p0x00rYl5ZoULTICY9aTMgauVf+grtyL3GAcUNw5b8/1iVtjEypF4Tb/60WMMj
M8zAbkDkJ8jyVK9W6NUsWPiyE70r7MSWjoSW5zavwLgZi9kIG/jETE9/zL2zx3D0ghx6b+2lQyEZ
edHPBe40XBtZ0BbbpTO7LqvpS5HSc5YO14lgV04pDq1R/ki4DUedJn86Nn9v6RRPPP8GPNIDWVAp
N/UiRM9kAL33oFj0Hx31DpnGvtmGOM/UArrG+UNWdtM0RshWHYS7U32jT951XSbnWms+NePyyZum
n5f3taTJ9/9JZipj4rnZgQMTTeCxYx8RANF4ObgBrDZ2ojb2DhsPrndo0Zz6qGdAUG+8ZfuNP6o8
moyWH8BFkTULyHK6XzyarjeCmeYKkReC8PVhDQCAOLenFqRFABose15bdW+RYfTzYBQ4e7DzvY2m
wjyWN2WAvMth62jcJBT2qLJV+S4ZVV+D6bHXRYJIKIV0XhMNz/MDmjM/k/NH8Ycgj37rKdJcH0vH
RKOeVd8ZS+cvWTju6WYpTlQZRu8aFlttijPb7Y3Zh+LnH3e1gsFYz5AO+iQWCAUBu395JyrckbVZ
9yuPlyRGulGJoRif/XS9ym/3dEQV7uFfcHqDtMwgJULecQJUrAnmERmEZI/sV+GpZY5hoS162nBs
pmVeYoj/+ZTZ52xx0Hzu7oQZikor/RefMAftDGAPG4JAj1bgkSa/u6L+BhtY/1TQ9wsvr4HqlJOV
rDWjtVmld3gRMmgvfE/0cwUKgHCZoxX14ymuYt0M0cx2+YWKg1vG24uer1Y2ayTWlh91dUXZDQEU
biE4IXYcnGJbyZB7tzYtPjY4jMzKRXUDhTN7AxZe/nzVw6X4r0iEIEm2JLExfrL4FNZls7fkqkdL
Zj2NhBHmourtGVBdodBlTb8Mjq89TmDeas556IXgpbk8DJVDlIH2xHML1wC0FUSqNDajGmFN8805
vOCSIu9+F2ehWG4Zcd/P6JWu0hWHjSuuOtb/IYKEuVeMgT41aVChGR6cSrj2Q2ERpzlgF1qLLqc5
D0cbrMY6GX5pLqA5xhKWXvLr8uhVM739/srxLOa0UZljh2SI4poJRXq67Kyi6tHm20ezjlJAUTGv
Xrb2Pk2Gu6ybjpc/W+F3ZCz+mHfCtPoJUU9zO09HY0WMlR0oepsvP1/hNqmUc0vybnX7FbePRWSf
pqG+q2kZ5PVefV5xtFDpxmmUkDHNwOoXL333MxEQGClXEU4092cA6Tkbb9zFWg6Xx6KYKxmjD402
yMylMKaiedLq89BMgel9T/LPH3u85AbyAtLVrY5tnefkakrRSgwmjLPpJQe32yXhV+wlGaSfc0ZJ
nuAlfDoOzW0nPvjx0k1jYLbQyIK5cbxzm5DQBgnu0F8zqscfmx3pYNeHitCyxka18uuBXq8gqCWP
1Z6QqcKlyJh8Z6yEzgWIrtcOiNfy07jOflbYQa/dGnvthKrtI5lxMtsQnqMepqj8gQYV6JFDKTrU
O30nKadaWuOtmyhGgUw6owmajZ9GQwQFIGeX515hxDJQN11rStmKaoNeRdC7tzWwHtV70FnV1Esm
rFcuqFnThcS5Zt3VXXPsAbWpaqDDs/w0iL1wXTE7MkB3Tayy8byZIPD4PWhfij66PDeKVZWJa8na
5CsuPkncrhm448p2Dsam+Gxn63fo/+yBqRQrIGNxa+4xE9Ji+Pq0DgbmewAjJO7OEFRTsw3t1dGV
JpUFbRSCcM144MbJ3usMUX20ZLKdbmqsTLDhvdxfmvJIyoPd2h/86G0wrz6aOJXBXVBAxg43r0DQ
gW4Xr9pbVMWelLG2Q5LqtCb48sJDwj7EfdkjDZTSvxqsDC/vG9XkSNYqFsaTbk0JmNn6w1Tidi76
o+XtjUC1ptK5a5WdtzgttqWbJ+HYjMdmLb597Mslg8037YGJ48uHTfFYRCYIDCn/c/nhipmXMbR0
5bqHnnSoy83spz3rxy4Bl3sq9G+l65w8u//Y9Mvw2drVCggQIAfTt1cW+Bk19J7m95fHoHAJMnCW
imKc+gL4IaiJBkhTCwIOovG08sPHni/Z69LMwoCsJkCbJWO44bJTY0ya3y/5uXTynZco9ufL3e6V
fTW0bIkpgIzo0bQH7ZEzH8BAa5GdOVLsTxk2O4hl7LoS8y/cwKM/luzp8tyoPls6ZHnlQp3UrNPj
2jXxWBlBS/sruld2V321ZLTT1AEnq22wBH6rQe5Y/P7YV0vWCtLB1uA6nmslUIw0l6AGR07/ePnh
qu0o2StH7ohY6HyP8yxwpqPeDGi8gtqLuxMdKGJwGSOboquoYA50/Sp035HC+zwW2oNYvVCY+Y2r
QXaz2kPMKbyDjJdt140eYABgzkjW62roA9CfCN/Ouxg9eqfWyHe8g2pI2/tfbX7SDtAdWbv0mHU1
iADzFJA8koe068O1Tg/tWJ4bL9mJ2xTrI0NeTWTe+NKAfLTmP7n4oy1pYGUn8EsGl9dfYRIygtUe
gHiZJ8AeUrd+nPg0haxdbpCDHndmSzWAzVpezdZAjJHWuP3GFRe+NqKkmE0QWh1JVGvYEpdHsT3s
nez5v0CsuFwDAIGX6AtYbKf2E83s35cfrZogyaodx8ztccSucni/+pwZXWCs+k1FwAp5+Q2qj5fs
G7dq1mUzIC6Lhb5C9ARq0x4jrOrjJet2qwEEwybKlej89G1IXnno9+XNx2i20ULydm3NwjbWtkQT
iMnQr5z6JnQf+MPlWXnfmtFq8PbZBeA4fV2t6ZF64kHkIrDc/+PsOprk5LXoL1KVEHkr6G46TvAk
z4Ya2zMIkMj517/TfhubbxiqXN7ZZWgUrq7uPQEaBFW9iwq+Cqm8TuJ/1w0ck/9+CTN1xw5FhZAN
/+sN81JQcuL3a9VTe6t2bfD1p3w+wfockprbbpa7CSa4shXlhICQUAwfXz/78xmGa/nfXxCm7jCY
EvHBsl5i4znRH2r2+PWjFyiY8BP++9mQym8HGMdGwRXdPrJdv+ueu4P2ehXmv/LGB8hF/9sNTHdn
R7MVG1aeZsgogB0MtJHc5860EkKXhmi+g1MHKCWCR1vT3klsr9Shb6Co//UoLU3ufPcWjtXkzvXp
w2MREt7qa5aFi+M/271wRCO0qPDoblu+Xf1boo3zHQD6aoMqltc6PLyoFZri51Fan8NDU1RM25Ag
gFrk1gLdvRlu0h5suzVw68IczHVcqaBFlBn4FLPpeR7/tKO7Yfy3+Z3DQWuti1UdIcWo7ICOL1m+
SdZkFhe6a/pcxbWkbQkDXUT/AdcZLUw3zM43fSHugdR7btTVEYjeZmF96iR7YAl7/XpRLQ3X9e//
ODQnI5cyvUaMtgEAvzY4TaEnunal/zyB0ef4UGW7fWe2CNuGzL+PPXmx3OxnmhQH0GNaX2rWvsZt
/OsvWVpYs33tTB0MqsF+24XdmxFbfloDRtcah2L4J8E1mFX/PVR5SWACVeBjJudgmv3OYownI3yw
3GH39ScstMb0OTTUCWG4koVGFJSGXm+bJvIgqeD1OhCCQ6l5U2h9C4UDz1ptvIkkTYNOg6hAUa+E
eHbd75+cUnPkKEz8Yjo6OMVbzzfuRohmV+iSH65/rqxLe/dmeuHLCEqkc7/GiV9a+f9BOnWKZFF7
RTpZjadNzpOysDaM4qkhMKErGo/k47090JKXuXgcI5d/PdoL5/5cFNZOVFq2MheBA0ZaBX0vmUa8
LyFf390M7J9uPfp/YE/oC1x75kguumSX0vikN+0bpEh4mA8rW/g30/CTWZvDn7rB0KeJYQ9DUGx/
Fe3V77UDVHWOayj7hSAxx1myxlLTVOCWbGcJKHfnHOoktvX89TQsHGtzgGVV5rFpWCwK4DW4c/Pp
LLBxv370QkiYK752ERAi1AR8nPRHAfijGT+IVm5121lBHS0toVlIcEfXwi0fd1qW65uSSaj0gHkL
WRYKexyzt//tzPwPxlKXIq+oEIHlon8N0PWlQ7GrbKpfNfm3Qgs8Hv+OblYRC7QMTUyDOPbxrje8
sVrZAwujNAdL5pMZF6GDPZAIH8o/fm4/Dew7qqRZZK4E/6VXzHL4ogx7BrF9JKc1oNJ5qA5isF6g
DbgvwmTXCrVyV1jYCXPgXClqZcv0imRDe9V1j26yt4DS/nq5Lj38uoz/OIvNYdKUVmUiyIunafIl
+46K3b89+vrKPx49TVAeaTv87s56D9WP0ha81x//7dnXjf3Hs/MS+jsyQyG2TIJQBH1xHvqV+8zS
tM7OdKtzQRx0cB6GIuKRIF4XnQBC2siRena2/fr3L0QJa7aJ47JVSZfiJQpqTWkcSLGtIFSUZfdf
P3/pgJuj0uBRFJJkgG1Isr/qC5Yww/m/qLo4rElkLC2d2e6tLKNIwDNAcaW+7fsH07mkdK1FsDA+
c4CZTnI4wAIbAn+BhOvyNJXfdIt6A64FKwO0cATMkWWF1JIu765VWFz/pof2rEHvEVcQX+3z27Tl
Y7CGCVr6lutC+2OtWlKZcH7Gmd8Jg3fW3i1hgVvnHon/cafNUWbEZLZsrjWWmAJCG+v7SbM3ANyu
LKaFiZ4DyyatE01SY6I12fvVBOaAVXp2b//bXpjDy3o7rlxccXDSN54lf6mo4craN/ZazrU0/rMN
7VBdd0WTA75mmN7gbiEhFTTlvQZVhpW1dN21nyRDc3SZlaZul7daFAwv2rbYgvjGoen1Agk3L/LX
tDwXqOD6HFrWN0LWiQ5F7WSf3veSN/urxnDfc4M7XMBLzZMH109v/nXdzvY3K6Z4jCxkMrSS5y4d
vbJwTr3stix3V1oWC5twji2DnvTQNxLtokHTPNrrvlWtpC9L15q5livkmNtWmlA8sgrvaiIZ+p3N
f4vvb3K/el8Tr1wA/OlzIdeK6GjnXCl82k361EpuvwA6ARa7/IgYL08lwLfZrlz7qoWtOMeZ6UWY
ucW1AVlvBt/y4k1P4Id8dbBQwM479zTQv2u3Xy/rhX0zx5rJrEjjTsP5HdHdWI2gPwuuyL6Gqtq/
vWB2iBsxKN6NCXBXSspdGb6PYRho6sfkrCU3S8trtvNtF1qZJMIKZlCHlxOBiBzo2yu7fmkqrsHg
z7BeaBW1WxSVKtjZOUyD3CR2hv/10Cwu31nhTRYQLpEENxRjZ4LvB1h37GkHeQ8HWvhGrNUlF2ol
cwxZ5Ma0ECXK0K1LXxIzPJdpuNWp2vZldYBcxhEHytqBuzBecwhZJUxiDTEO3G6rLld99PYNOFh8
Vrqv4D7Iu/P6dy1dT+e6r70bCjleL3jhuQL2c4CoRPN0tQD8N+ljfQ4mszKipay6bo503DrxRjd1
bxJr3mdL6dtc5DVKTU23Szxevxl84Wk82tDbcWtt6XEtfVtaYnOZ14i0pUt7wMqMnfFxHSNgoj/K
F9AFYFFWreUmS3XeOb6sGWsLkIkKBUzcLvhwghHOBpqN1sn4BgUACARq39dxuAsn8Vz/dSSNnWY9
Gga6BpXzDGKEo84hdO5DvdSHGdLa9C8O3mz3d1PVKiELEeg32Pabchc+WHzypk3lgXG6EgUWIvAc
fGZAXcYYrwCrDPbjw7Sd0IVyK6DJo5XzZCFA/ia3/RHDQgnrW5HgBZOlhbzvwcGN82Ftx1/D7Cdp
0Rx3lsWp7YRUj9Fhod42DaYg9H/+XsTBqsHO0jtml/AosQT8wXAggvH50V5KL/dSrwY3G+lQ6ser
HZyF6DVHoU3YkVaU1nFQTlkQ9hBV1KcL7dTKTC9MxFwV0sQxKzuDxoFtBnV9oGuYkIUVNJeDLHOM
T1lqENzonhmUeYnltYjw7Ur+tvT46+f8sX6mejA0McZJIMYSirMPepFC8CbQ/s0LRJ+D0abYdi23
RRiPOrVBJ+qYjsl906wSiRfu+r85XX/8fqu3RQSKeBw4ZwoReHs77eFgdGyC0rdu2As5TO/g9u/X
+lBLi2h2qA9RWxHoqsWBMGAEqQH+k20A1F9ZQ0tPn+XruoSUboTKUNBomTcOh8Z5EcZKoFgYqDk2
LaaqD6uhxfKvFePMJZuuSn+mUX4oifzphONKcXPhG+bYNIMO6NoUJmShqHbu4DfaCOvenaKVnG0p
bM/xacoqRV43KJ6OFbcOlqcOOahroGnkvL8Rm38M3L+vcH+sK1HKVJZaEwfVeJHmRwRsRT26nLQr
5feFfTdHqHUSjBxi4cJZuZUnIIlk9PpbCL1qux4evs5Al14x29p5q0+l6mMIerBfCWwWbeOsQYWZ
jisrammmrwH9jyHKTVDKQmUkARmHc2a4njk4zwr+W1///KW04/cK+OP5/Vg4vd6hwkYS85TafclH
pms8qZ0n0638sRNbGbq/Ilrvk0lt49rZR24fTNQ55trbyo+4buxPTsDf6d0fPyJEaMy0rEeBEicg
3Ug/3DcH1E+g7pmvlCuXxnG26yOLKUfr8yQYB+2G5uZWE/n3PJ92X3/CwsafI9wykhg1mgoiUCVg
6U7Jde0tB7dNtADAijWqzHVRfTJOc3Bbq5cS2VQjAldAiFtxM/r59c//vbE/e/L1u/6YgcwIDUsk
OlrcGq+fOoR3eDM8m/fd4UqOhcXaK9lBIMrX1wh5v7WPP3vjdUP98cYc1rNRQrskYFZt+FarbmLE
SB4aoB5GccSNQX+IQ6vkiqVQb3BaLgZSAZcInrMWnVqdXMaqhZY7fUjg3sIb2wC1XIcCTir67+ao
vCFl4Een6FwB4Pz1OC2sojlQLtQUHIKKJAkSh57Rb8BFf3pURN98/fil+Z0Fk4qZncrCLg6yvP9J
9Akc2/7+3x49iyM0GwSbqAQEMxtf8oq95fLl6ycvjcksxZd2bVttAvC+CXiZrZ97IGsqe2VEfusQ
fLZMZrmAsvQ6Js6QBrooYbFdTjiBaHeK6l+jre9pZ75rSR0MRJl+R/sfXWNWO6vCDTM2rrISsAAY
hqjnXZpDzIQ9OmMlOavdk6XBBKAj+qWzqtTTlfPdsesjVEkYtx1YYDhW/OIy+VAxdrZa92QyKblO
qoij2COBYTRugETfTKrSPTnaJyl0LzTHZ7cG98Iyc/AY2miLswZVWlk9KSe7AQnd70f9PuuY4oBV
3TWFsQFuIZD1UMNtwoakkEr2rT5s8yL8PqBnCe+lZjsY9XNkZluXFkFaqhfDkR8U2hecoV899O7K
Clko0bE5+kqin09NNUH57Ml+mU7bmAvf9Wwo7denJLgqOq+d+58vGfYfHT/RTEbEcO4rA81MIWTF
gfvaVYNcqcl9Ho6ZO1s1WkdbkpIwCUyq/Uic5pCWBNrkWgFthKnndrmK/FqgtOpzKVCIw9ltVwB4
BGXck2Xx5lu06bi+Mw+RNzbeulLH70rAf7cCmwMtTSxooygQMetRHajuRqAMqMZzB+ubrLQYOnUO
YEJRylWVukGajYcQ5W+m6GtSapCNcTwx2E8KiisiahA4x/uSjInvONoPMY6bvnPuR9bsG9W8o2/o
uQrJQCmhUz3U8nYM9bORpC+wfn7Uhw49OEL9jK5JOX2eRrE50FNh4XWOZgFliFSAd5H6aO1qo2fk
RRsNsXbTXlp3s1PO7FhWtGRAtdDMKhQ5jVtqJpvGsm6mJoUFvXxUPbS3suxoQjBjgu5x555G4NRT
1f+skm4lF1koW7E5FtRloDXUGq4JXZ+TzQSNDzYkTxa1H0yGY802QchxomED66J3o6LoKqwWG675
zmeL6Do0fxy7ds/gSVlHOAco242ALJAkuQXU5ll04bGo843LCogv2HutMFaGfWkzzk41abcjXEJ6
HJothHmuVnSq9oW211Lw8OOVlyzgo9hcOTNtR2K4GQD5caFeNPh7ctbl+6SBr9QAO5xaeS3CepqI
g+G+C3ikDAkDRT/39Ol1iiUX1ehb7IdhgpBjiXNI15QSrzjoT0Z8jqqsesOY9LJOATx5nvoaGU7h
S/QIdHgX6dXPXBa8gT7x14fxQveLzTGWY+LqOjVH3G79wR9Cbnnp4ephGJ/67VUvWG7kXZzxtero
5xkLtMT+Xk6pmfaGVidp0LNDO0p/StYIFgt3UDZHXZq6ZSdZL0Uw3TT+1VAt9CcItkCXwNqKQ/hv
0grMmW0IYYeTMUYA8CQwcoKweY86RkZWrlcLYW0OsoTJVTK4/ZAEcZPsjcaFdnd9aVtzV6aa//WM
L83ALLFrUxpmAGlhgETGo/jVWWv9/26WfbZw2d9zmxOHop1JcHtOOt5D3z2tx3NrgZdcN1u7hO4t
snbUydrNUItfUZc+9E7+ASQu2ZpufkgHeoPM+80YGC/gppmU/bFOo2dbq+8qG2kWNSMPzqC7ZnKD
McqOee+AE9IXPhCWcHlOOIRST5kYjqKG15Lqxq1CQVzAfTmEtrKjtKAf6qeCqAskLj/aAtCuNNnb
rODDmARFuaaPvxSu59DPTkaybBo9CSC2eSrr/Gyq6gQ/s41GrbvScjZaTXTUF5gfasbFbMLHr6d2
IXDOIZ/ok4BXlCpEjohcTCvZstp6tdNwHylLejYS0q/fs3AszlGesej1hGnYxIWVAsPzrdALz4Uv
1tdPX/iKOZaTZEligx4uAtuGKmlKuEQiCaYgFmrhvn/9joV9NodyGkmV5lWNO8gQwQfsx1D8ZFCq
WOPmLC2AOYoTLOXEtI1EBiQAaHkrbujePFxbjOsat0tzcP37P85lnE8QFEhQ55nC5kgJNFwNFrBi
WBE9Whqg2RncZdLOi2IEKpmdJGB4VRzyIXqm5gr8fqGTyOZ4zqyNdTcuU1C4czcCRqG4G9jH5NKR
w1Kg5ZCcjbls8FbkFdjEgqyxvpa+bBaljM6Ni65hacC0Q1tEXMUpb7RzDWHar9fWQobP5hBPFxzg
CVh4bH/bfUunaBOHw09RF2cG2hBX9Q9YS953tupOQ9kj9R8LSM7T+E3vO3clyP+u5H8Si+cQUFuY
lUqdMg4SO93XLQpMYdVNm7wdP0Kmv1FkV46ChTYL1ZtB6pccte2UZNDwCSfYnqSOyyfyDi+Gx3Qs
v+dEy3aqt7a9zFWQ1QR4SbQkil78+nrMFnKeOaw0jnBliCxUFavUPMWQ8CKZfArt6pjUdQM+si35
YMMezyLOP7VYoCj79/5h6JzWTY22eamwxurnYRq8TPokfvr6i5bSkTm8NIOLj0kp2sDp09XlA0hB
L3Z5evp/c3asVqLl9fd+MtFzPcamt9vciK4d7RGal1CRUjhjk/w2sy6tNoACUq4s64V9M1dlBAMX
spxw4ggmPLZnZxLdDBAJZvLu6wFbCPtzccYUrRCttGsRkOHYNMfc8gYBSxSLd8CAfP2KxTmZ5T5u
V+itLTHpbi3fa92teR39quugweSj2OXruXUpzcYTqFxHRR6kg71yhVsI13NgqhCjQSKGN5MeFONx
N8I3xVkTTV2amln1IgSypypM8KQ0eFt14UOTfljkMV9TEVr67bNS+BWBp6N/JAKZZJc8awKryRRn
ZGUFL52Wc1Bq0WoMCn4ORD3cM0DekHeMPUJOuM6iGhJuVub+OsefbJT/AFOrRteEC0BZVICMGI9Q
7ooTr1C635ZR44Hy6ltUvacJgysTrlg08kNHerpRrUScpXrZXBCx7FytH0aUVCu/YHz8MLf1zvHT
nk8HY6u+oVbtr7fKFir0bA5eHTLiGsXwGyXA0oO6/NiWHjwkf6kX6JQfyl/uP0s9wn/272Cawpil
c6+nTSidw9Do900v793U/Se2FpsjWUfSOajVZjHy9YOOwn7o3GDamLUKAV1aG7O4UKnQqIZRiSB+
amG3zgUQgMqLvcb5jTxZt6ZbOOfmiFaRQCC1V1gC9HD1pYt3V9E8FqyhJpcePwsEYtANo1YC7WR9
Gn29bm9dR76oCPtKiFegCi4NZV5I1tobSwF1LpM4pEkVig4Dl6ECvsN7rwv6VD3R34Z+a3C6pYxq
jmdN0gRd8gholN7r/OJW3V3RKP122ESe9bwOBV4IdHNsK52IUtTF7CSwwQSBzZzOJvjKXweghYN6
DmhVvSHhNQCki5GTV+AAX1B/2vRt5ndxaHIThx8MJOX265ctXPLneFaR1CEcp1C4zNBtGEwO2P9K
tLb+76LxSSSdA1jrxNGjrhJJkMaR7tuJ+SRUGnNc5I9CuY8ZqI7JWE08bjJOh2hvWk3BwySJPEKN
iWey+hH39e3VrsKeEiDfzd7PYUDIkQLeCirgV8y6AgoxpeJ9FF1SfXpyI1wFCmGcpLI0TuC44E2O
vHN1eqs1YVBa1m3cZU9Ky+BlxFJI6AHPBV2VLWrEDyMJC9zvwYjVmCp/q6EMBIrVjtadYHHNpbLf
p07CTQIdujRC11CW1kMTmwUv1NW4p4p8SFLfTRRngxAPNkn2TaofS5THB2o6HvpC25aULWcRxD30
NOzgdSwFri2FCmJSPkq720lnuoQQsYef50+h2hCc/mSfaGa7NVHVhG0XL3L8urZWWVBM6EfmVMGH
Q96NPb30hvujENW+y8ZLx7p9ZpffWw2kd9SgJkc7qxjjo49kPzUh2Q42VB3HYfo2Jim6UDTLPPSn
DlMIfzkjwweH8pw647mf8vuhLR4qvbxXdfbeTemBVQ1Uo0XsSVHdNm2LAhHoqrlkr0ltPmiRaHeD
QR/gSrMzswTWdVn2TODcw/Um4YaGBkHT69u61f0oyTM+QVDPMaXyW2CM+ETVRhd0n2N+WwY+aJTZ
WyqGwAIW4hFnr42rvvGqDWzapVbyWjjRjsaKenlq7VVc3MGw1o+Mzss0DcYY0LWGLUGZTD/HcXog
Rn+uxsr2UgW/kjCqtpE1wnqjlQ9mRx/0yUmxqLKP9NqKMNus5zCiPnf5dE8t9CBHt/Nb0SVe3trf
OvMp7OR3TfSHiqhnFGWPltJfmnLSvLi07yJCfvaWgnkmTL59xxgPuv7DtOiDMMS21rKWoz2yhV98
CYOV2nen4lst29CjbsfNmmlbcLS3StNTnkQlJ0N8I0NgURMwZBnQ9KTdhxaMd50mv5GGjWykiLwS
RbvQYqVHTNCm4C3PQ6gR1WMeelOZ+IR2De8c/aYFYiF3ml8TkNOqxwVg6AS8u6d608St8Fhin37z
uK8GJ7Q6ZwT8bdCmgsG2z3FlPRTmGPPWcO/HkMAVPAZXCyvLc4XxQBSaYe7wyMaIj0kGBHUFlyuY
AezUdRHDR2RDCt0P0UZ1KVyiCEnPUOg/uB0ChG1XOVpplOfM4RRGJWGrw8skN84SnCcvbu0DXI89
txnPjUs+Spu+1SMe4uRTyg0z+RFaw03RmyfRKtNTbWTycWrv0kgc2zT3DKcLcoDZPLhsbRKa+616
UxX+6xSNpzLrgRhqtrULdZ+sK86Zy44DdNIcWdwWNYikRAV0gkMQhRt9LYBjKp0q0AbryYns97IP
lW8O9ErbDrIU7utsUr6segQlvfyVI59jqdV6Zpq/uPX0EtfGr6zMdoUCB7lu0ltzKk6q1ohXxclZ
Zyrned5e71GOh/XpGZXaZlUKqWz5bYp73tr9KdGzbSZDzyFAbhRWsRuN4gdEPB+YC1caTc+AdCi3
EzYhh6yM5RWWm3LA+hLuTtaWWYVv5zKIk2TiVTh9oNw1ohWe3rtVB+xuDi877EpN5VvSym/D6Gx0
rdiXWvEguwF6szEIW5o4W6Q4SE3tcT7BFgaSrugD7iY0gXhLra2Z1I95rj+wKtmpovTiqDupVr5H
Vncvu/ZeUTQuRG0E5Zjd9Axc1K6l8B6KY6/VrPsugwl0rOtep4x2E9ph5ye6gCBSNYJOBKW50nlF
SzvchgWKWxG8XkuoiBP4GhRWFgx1dBpdmUN2Fz8nKeLvMuk2tkWOrAIMfoJnT2anx5SSVyMc7U1d
xSUC6nR1fPgVhc2dou+pIXrY7bnjhmjtK+AjMCgdXwhOB+r033RNv6BQsCuiBBV4inqqfWdq9eOg
Ed5n2c1kO+/uiOnRiXnSr3ICjXai1LqdVHGL0/E7qUOPjOmDNQxvokyhlawn26Tvb41UHMYGSne0
vo+byQ/H6seEU6rMCdm4kh2pgq4PM4EdZ3rHQ1UeZe3yru68OkRwBv50W7r6Rz1lh0w6d20UnwFv
eYvA9O3L5ImG1GtKCui/ob83g7VFs3SvuunQEry0B6p3ejCq5mcZ4lNM8SNqqoNjmLcg+I7ciOG0
odeDN5YA1gyoFWXU2Iyp8W3sJHQonQtj1l03aRe9MY5QyX5tS/sc5uFh6HBxzrvcj7tx38Z2MIbi
NuyzQ+JAZ0AjLzJqFM+n3nOyzPbHCks2q2BMWGFuZW7fdoJ8I6kKTHPsvNysYdpMnMIrbPOk9MYP
O5e7Dit5RJpzSszDUCYXWbcBVEK2+eDyMqsSdMxQ78qg4+XZRXhp5fDhTPFLksZb2Mns4NRzX+Jf
eVhC+j6cNqmWnXXifMRmq3HhhMqD0OH9tdPbG9m+jXqchZO7dTKYb11drQSINP1A6bFX+Sa3y8da
m/q9pqGjhQ6FnmpeP1gXJhnzcxp6Wjkd7bE8QKoVlSYD7Ttt7KhvExwCZnzuM/u+s+yXfJSYiOGl
d8aS97X1YNPsaKHUVoPT6qWMQKIz6Y9axgIXVm1wuaoCBWaPqqr9aGq/0m76oDG5s+ta92hIfmA7
b/oqus0yMLXMKOJNaWW8Tkt0PAXwI4A3QkDqWRMaeOjEQG/V+Jkqbc8iMWHoEV2TQvuJVuzD2IA7
OEmACaX4SboMPRxxwyoKxf3MOuYOatw0t3ki03ujgOYDdP+vEQzC/G7imU1zgXxpzW2zf6ZOPewg
9rgxCTv20U8jzPiQNpvYjDUO8H9Qu2wjHXCWeiRyqTMFFi06rAwWEAdHr5llLxCHq7mbucdRLwPX
7XaJjUUZaj8cK7lnbnqKSLFpgaPrW5i5tk4Nu6vmDJVihJOYx1V+k5n1pS6iX0kz7vUoaTZDUXsk
0+Mj6YUnWFNxEVl3hqGhdYQyNU9V+B7lsP40W2MbZcldBlwNb2Ll63oNo66hxcSGFxhM3UZheEub
5kTayVchGoRXJrLC0FmuEzSO5VEHMG5Rkg3kJAItbbaNHn7vy+zGUuHraAzfUtjVZ6rY0xFW8uV4
YpX60VuGl0HHCgL7Od3rUt5TLUb9oLdgWtzuzUQ7ONLJ8WvzwS+QGPkdgwuZ+Qt0nbeip54bmq3v
DskDZIlfoWx90Zr6TUywKIOHyE3twmalBtUVSAoCQDuNtmkmXkWnH0pNA4bDCNBKO7ime8wLHHM0
p6csjJ5IAyXHhBZ3kH87OYMBPzJmgwGqFdw1SbXJQwZA3XjKrPZnqnXK0wiAJG7xBkDlhRBsaGuw
Ia4ALmSWFwhqheVNWnUur4YkZnWM2mwz0OrQmOg+4HAeIwf3jMLwaJQcajOqEXijzeQ2KKdEEHEL
2fV0UH6m9Q+TgWVdZogvrHyTMKoxW/gAhbA49GFWuyF29ji5EC4URWb6qo8+LEO+toAVcadGDER5
Hpme3dwZpvlukQHQJrs7XT8KgLti4ziJL4mzGxuWeYY+Auzca66nOeVZKOuXrRUHZ3T2UHo5Jiy6
M1R+lyf17UhKgu1v79q6hZRBMm0SAj2gdjSORTTda03yznIQ0yrRHXtYasVhsiFZ+ohxu2ey2xEy
fCdRtK+oeklGwp2wPk55f9GR/4SlfjCmZtf200XT3mEc+cCKXOdVqcFDTwGyQNN4j56Kk/HeRO+x
UG4Gh/PCE/EwehYhNReyu9EE0HCd1gShjSx6gr1YDig/F2V9VHF/cO32RsQZcBCuqW8nNiAxRr2k
Fxd3YBcqKRIkm+1IUj62TncYrdFr2uw8MfNilOY9SqwCUjv9ISntY2rpu7QY9llmphyQlmciINUm
9NuWJhN87CgfRLhJcuCUQnh+QW4/Ew3vp3Yft80WZ9c3d0QRwIh+tKaE3419MprppCzyzUE70mid
XZF2J92JJt445840Xd40wks151A03d4Qw7NbWq8iZ36RaS9GSM4RBSGwsD9ieIhA4PlUOCnwgRqc
jNM9i3+5ObZzG5s3ket6FcALJoPnxdAVb5GU46YaaOeTPA69rE9uw2m6rTKK8AHfWcCxuKC13Mck
echc6xBqw3MxIuVJM2lyrewsAM66MyvCkwinzIukc+kdCavVOJ42WRuBckv1vVB1UEg0l9qi5gYa
csjf/S6vH5WebaIwTbzOmPZkQIk2ksk+DLWXYsRFc6QxL4UBfKzdSH/sy2eFi0BTwvanRhjyiIhe
smKiHuvKnFOXCK7ZgBiCpE54YUCgG7puH2PHDqLskLZb/TkJiYf+/r3t5q+KyhvJ6H6a2ksLuXOL
wuNxgDtQJX+VaPnD2vV21AtwEh0Pv/ysAS2ABNahm0LroKvaXU8CNgZjpc44wy9ZT+I9QH+XiSI3
c7AAqx55KyuTXagqOLTr8mCJ9LU0wfin1OaGgmMgoIMfWDuHpDdRuoWoV1+HH5EcthrwtxlQPLxw
4I2lzM1o9KkHetaHa7snUCPCzRgaFw2uP1wf4JNCmhe9zA+EhGcjxyVkakdtY1BbePA6gssWjO84
0hf8j+ltBAuvaNC5VB9Ibz1h/BYPfb3q1ldp+D+KzmPJbSQIol+ECHh0X2HoyfEac0GMNDvwDW+/
fh/PWq1IEN1VlZmVyZ06RFXDHiPXYmIYv6LtJjRyLYOcXpwd00Edn3waRvqijcNxzutDm9Agu9mG
JkKRfk4Fs/tdMXBFWg2qo7h9N7vue5tkxe5D/ZzFwoxSEqsnzdzn3YLTp7b4lV489bX3ljrFGzDd
R1lsV7VkQ2i7caSs8UVW0wvdx4NZKVQS5i7enKhIiqNRFxEZphdJXKQRGwgx3mW97A2sAwJaSIUP
Xpb67Be81pv5VGbmg92lb7O2vAz8DWGO37q1XV3VvA6Dem5U85C2yVXVbRDr6aMuzWfgqZ2XWbOP
W8Rjry3vWbrtR3vlSkUMafRcUIl80RL5ljfNa68j5DWGB0P+LK7BLntzHVMUYU11bBaa5GSOlJ4e
xrF/qOVwqpQZrYbzXFJSfBZ3Gp5R8YqvSbofJ3XyFnoRUaX/OWqq/KmaAptLEsTjuSpQ4Sr3Py/v
/zOYMGW/EMltpf8qt74thfOLn8survT3oms7VOPGvfa9VrUROahyg0bPdzVDQS+2iPiLItAL81/N
dlvUZIkZDHevy242mNF0+W+JWzCdGqSsK34GfXtr2+HBIxHQLPQobzxcUvqoBDsxSoMFy986jXd6
Z56EjP8kzmD7VV50rEYbF9GWt3TUPjotJuHHOizz9kaKSUIxFL4t+qPbipiY+eyFBioqyuojmf65
efGnXUwCFQw9iGeDzFgJ7l1vtenTHX7ocXFzEvNqeXBwRVJRD+vkgzuMblbeEiAkFkIvyzRF2KHc
WeE/5NjvZvzG1SKiiTGpSWMgeslNnY5PcjI++86iDOnbgVTRV1mZ0dL2gaMp4snWgym3jMPrBDVp
L1wLy2dsVpzgxUVrPfdDkG/tg+dktd+M6WvCifY3K/8tpBFog/WC1TFhNPN6ydvkbAiGcctxwzv9
Psk28bGRQD7EZMRHGDC6J+uv0tr3dSXmmDDdwTGPIjGC3CgeNkE8QKvfZ13lHV1jnOmY52OTyvM2
xz/LLM7NtgW60YS2ULecVlkJJ8fQt9yZef8tK+vWgojmi3pRKr6JgXyqXFlhagNFLW5TRjN7d8sG
hZ6SvVWhC1nms6a7e3MR1Dgitnsa8sZxCRzxVDAxVdv5enT79a8xynCbxeyTVfupqvmBlmLbDcI7
LgUCxXRtLlve/mv1HoxDVs+jafzqiYPlY22HtcifvKF5KSbzdUn5XpuOJZy+BktNz9vPb5KW15HA
ORs+dclcnpc+JsFcov7jfUd9GWMIbrv/oca8pKW41KsdZm0bpXkBqJkpsAT3O5mWHzq4ifvSDjz4
285RAdC3PxreA77fb1PL02y1IHG8QNXaIdG7UBbbWzy9SgbdLJiEtuuXYdeU2s88eNQrxYfV2vwr
I9vXSFERkzY5m6bjb7AaDP8K6WYc/1ew98EoeItX7VWbUNpw08cFc7+up0/dCBCKr/m3Lte92iYd
rFcPmdmCrWQQUMZ1qLzvwhn2Zue94zTqWy6ZP6uRnjPiLiOhIIsd+Cfbm2WgldUupjXbxAQK06xR
VbsXdnJpoDKbOKrOPlWd8SZi8ZIby7NsxXPZd2d73sJNR94Wt+pEZOOVif/oVNUOncWjTgq2odrD
VjBrpdU+HUB4mmTZZ6n+XzbQ5pgF5Uw5/rI0nxWnn0HkWxT0Xr37orI6UuboF/P6tZgTMLruC09/
TbL1gKDmiEED+1gNJnyiDvvWvHha8Xedk500mr1W1OesqEJ9IeuoiNVlLojTi+cIb6BvLZsPOW1D
aXmvutnSW3e/WZ3u81QLh2Q8L5P11jrujWiAfSs4wp7THWNze3VH/Q3h8m/TsKYHZrbTtO1RDOqc
mJ3r15o8L3Nxy2X2suogG9ZyXO0i7AzvTB7Am7mUOxysH4w4zliQYqB3rOoPR/e0VuIQJzKaSTVF
QrRzljxqBvFVKy9Y6y7A+/qaL8CemYr9zc25M1z73fBaAWedhpU9XFVPQ1L2UAUif7B1wIIl2WEc
dW+R1XUQ6qha7z/hNb41JbpvzXEklw1AkXXc2dGOXttfh9L5qhS7vyMDvdNczLZ5aOPkoaz0v6Vw
IRaaQy2nY9G39wwSAue3Z6fmVlidv17Kze9p9i5brXM6zCRJt+yJa83CDSm+V8E7sgz1Ey5NF5yM
OV0skIvqgcA4mivNnzRQvmFyOBxVFqXmb5NIzu2kn/SkqfzOzP6Vm/4jrTYYZfOhjUw4BSgGX67Q
ihuN8W0STGOt+Fu6vd+63kmtXthW8lBXsb4rzOQ/S/eezViehda9tziVe3Z93ob807Eb37abJ8dq
f9ct/2Ty/+7FyBqAOpKM9ccEQ7M3LXKy/tBbBLOSPfbObIRX8oKxDp7MCzrdsORPkrQIyThpfWnj
IUJihZ85EzNS8RLXg4zsRZwIz34yVuOhpSd1l+pskvUkqgQ1jeM8gIbdOtn8ATL5NeMVIFCrv7qG
DwszswOuuTqj/ox5LFGobntCutsE3OiXFh1AkArjNMvpKXXL3yquT5jm4GMygxCkrP6kf9okPljd
wDmwDsbUMrIvH8j6A71iwWc23zJF1leGrnQhC5Odpp8aWLjt049R90IAxBpnFOfD7PCu2QiQypjk
K3dYbozzD6Yx7EioodrgDjFkYbJQoKxmSRmCnF3bs19QomctlH5tPBdDS2aP2NqvG15vJjvOdmwE
hp3/tnI7GJn+i9YoRJgBPOMG7oh8Lpbd0THTH/S4Z2+0n9nUezeUPEwpBbAGUdzZVfFHWOt/a+2G
Qwbi4bgpxyc+CLqTbDP6ABcLGhw+gqKdiIpUf/Ic963NaS/lHIeJdYXkGS6ZpkeS0m7L1QpzoPW9
tvb71LKnqGgHQJyR9k1T8kRVjfpkeXDm5jVL0re2gpRbx2e7MAOj2OzARBa3JeXJaYcloL9/N+hv
m9l9cLBJbWrQMJzpfKkNGQGu7nudEpjViNwHyr0uVv6yVO1bkgHcG96+Nr1HY9ECbeaj6Zue+lkC
87As5lu5zRgKW1PQyH7HChFu/yQx+rWrzkON1hCV0x8Qoms70ZHNTK+mBQgLMTU31xSZHOtrYRe3
nFCX+6rJMyuwmGX02TjKuA+mpeEtR7G9bNNR1O5jtWZ/a3W/bGQxRStbJD5YCF1BNYdFB5giBlLt
rWQnmhjCZ7iQUZ74IsluC7tptuEesuR3GVkT02lWHOjVMGlsjsn8HwRKMDTQxyNrIXVDcK3erN9I
V46dLAOOyUvW2KHlFb/6HJ+SbPvPyfPP2u6euKAf8nrcGxl6CqtuPicZq2hFfjlq3lEMebhMmUO3
0R9boFZYgH9TPJ0WT+wac/5ORX4Zpk07tASdY0UxRxP4FyrNY9KvJ5OdTOk5gcOclbpwQ1t6y4b2
P5e5TXnJuY77iBDnfTV+tUVF7mg6H5J4BpvHJWAewZmqm5t3H0Yx7oeu+2vnyx8Wi16awXyyVsru
Nr0i3qKimXBkU4vhW5a2NxDlH6oyAd798laU2mObAf6tQ3zcVq7KkvIbzDTqpV6zlFdfVZydwJ+O
yQK8VFDODL3oo95zdnXcfE2Wccudjk6jIvFPdn6nU/C8jh8uwViF0IY+KET2bJeAnJPnbH7Ky6Kt
EFCxp8Kt7h4oE39Zjb9uuQ0srJP2k9LgNmlgszoEL998UlR/DKN7nrSO5arxGg8jaRoeVYBpXZXL
42xCEc7KeLxrr7ZqmaJ2E69drEMiNegUPuOkqsJuiSWA/V206YBh27E8aF7HpuP8ObkVdAVDaNtc
UfVCbVuwR+VI/ygPqVC/Zmm/uG4B4Lee8NsK49yJpOQKy9Vj2jVRG2uf+SgCNy6IqujXT4K0gCug
E31coJ/aqjsQ9nSUor7V0y/rXqTG/8aCNSlT/8YJ28FM1XvqMgmdNOw7ROrBwjp6IcaHzd4iO8U2
zBOXvDPCSWqXVA12aPamGTg6BES/Pgqlj0FjwAil1ktP6jTY/9NQqwdn6Q+and7Gxap20BXUd1kw
L6fLH8GtWxTzEDSdh+Yl/WfP478+HvVXqfqwbSfb7wX3djF3O9crXrkRr7l3DwhbQGgt+7+lhSsy
DD1K2+oIBg4iLw51WVnRsFmn3u4N5vP1NZPbo24Nu7QsQ5qL1419a6wnUgH+DQKdjmxuLqqNj2bT
n1n941hlMup4f2K3Om7LsNeTKSiKMYxpQ0LeXgK/OhYFutbcC5t7t7qbkmlzqCrqhG6YXN9AbJC2
VMxSubuihqKwpuc+6f4bjfmkPBey0632i6XlJE0531r32W4aY65q7aDS8h+tneugTdyIinXUvboP
pLM+K8DIIW1XP58zOJ30n2kwOuuQSZxhfS/04Rj3sJlKj6N4ySIz5SrMRxr9+KEx7K8k7YMhjSEm
tBjH/LI7rBJKo106YOrJV457wnpptxQxmw8sQXs8mmlI8YugLjipXdF7iahyAAJK7kFPOxS2dVWV
pfmeEQem3sU4SNOsZHg1EbcGmFje2sp9hr+Ig9aLb0tj/ivLfLflgvtAXUzl/mkUk1bcba4PqNvu
1Ux3QxuX7p1SHD0DgEiNn20LcjRMrybTKTT2ZapT82T28X/mpHSuCybjpavdaFtiJiT33Fpt7vdA
yuAuT7opd0tqsBuXPGiOfmRF7ehkabTK6tO16PhdV/3m9ujnqXoZyxHuih8Py1bvuy17HowEB2uW
zc8dM4PAhqSqWsCY0eM8ucdpmm4ZoF6cr0+bBkae2f883bxsOt1twyztkwKoQLqdU+xI1trj/DJt
C8BndoENCJsyhT6rwPWolx8xqnp2Tw40q3wgxdFzaT7j4kwFCxGoHqcxeew78KV8fUvtCax0lZvv
bPMpo3HKSm5aTxNRW8ZfcmJ3e7IzFj+9rxbljGONI0qBt8zuXGY/pANLrIeZt93a2Wn321j+qLL8
MFomLw2REI3T9zhMlGbIzLISdNvS1EOO0FtTFd+1WgyGf7VxuyIb2lwNpQgXdbwdN5QwCAH8YZ5+
8nrdIrfP8WYhXQ1dUuhUzGBtj6Gj5h6EKwDbSnp2SFCEnVQbdCo1LswHWIlHu6QX6qlLq5RF5Ew4
Cjim9rIO9uTrUw2xvTQn1dt0rRVjeecZYYoJREcDlm4rZLMZ9kmzbyzeeTlfcd0/us727UrnG5kd
PGGS/9XNfO+Z2pFM4Yd+Aavu4ifXMQ7Tou+6nEM2s1rumPRUZp/u1h5N1dCftU1/yOFlQs/sHhFJ
fDTciUSnnFq2q8ik/hUahFitS+xDYzcqTP0ypIQwMKzsC4cRuSUqkENGZd6o18uPa8dPtWF9LIzQ
nSUPnYWww5VL5QtORVjUI8qMIduxYAjZtkYJeMqspY+JmPdla0VO1V5nw2KaX1Fnb+q5ZsG+yF3L
z631PPUEio7qy4F0xsxC8wHANR6hfCU04K8NwQBEciuL8aJN/S0GWI7LLH7Ox+xdZEzdUCzHxBrQ
dgqA+3h7ibV5DLZ5ozK4X2VW24dkqbXATqprMWQRe9kCITUVtZf6i6zjZ09wVod+2XWe/GkRxQyG
8cAp/TI18+AYjKc0lgBXNmitM6mB167A+gv72yyem0ue5Qs3jbwHdYZNByFRLghcZLK+2h7aKq+o
d4bUHtNkrHa5sofdXLHyuigIlJxWyHcBWSZAmbhhjdK6+3roBuiIU4TG2hZ7SmER2YY5nyrh8sYO
TRnq8XTtjCHyzCmgSv2O2/papNubTu7j4A3MvNlMM2+4116ZodOOJx7qfubt6Br9J9uqwDToHV2g
DSi7TP41Ow5q150XuF8z8656O4ZT0xNAanuwBTOPazPazw0aPO7cxNfbdm/N84W4hRd1lwvYyAOa
fPh2GQ/qZYQMs7THysnJJl98RxKtFnft45hWwZytgTI7dFNopDZ+V34Dhr0u3XueejR1EsBnGLu6
ro/WeAeBrO1TYwcPc6MAu/7IuG92lA2L4XF66stPJwZ86UR+ksL+nsfir2slv15io5d0I1ado5Qt
Pb7njE66isPUsoAGTT6IbX5giHAqYu00G8u9fnU/gBPXpimbYMhx4PMGz7dE8yndRPmyVtpFQqmX
GvOBqeLLYCfXbhoXiJs6ZEgcA1Egt0rTv9W4sRbk5ekactPGgQ1DamZ91BktgVr6Oxbfz+4cB1PZ
B4rBehYVmq0aCdlgf1o26qxEV/9pIxEWU2HsihGSQAniWPr4UiYSvHWN7IaZtTJ2rajOALF/htL+
mO8/jVCXOAbGySwn9PoG0DztAiMZ34WTPS75EthV/mi0hh+v+VPhePusKX+atNx5S/rTWfUfS7Fn
0C8HDf1ioEl2hl01QIlJz5dxzbuIZ3LvXTG9x0ofNYZBt+zaS+fDSmG6hwAWi7AXa/V29IjoKco3
ZsyQMerYqvzZrp2LO9yH7qKpg6qC1utX57Ezu/90Dx+ruH3YOq0Iyz7GV31eQmPJRYQ8KSolajXZ
ld0drmFzcK1pcWc9DUXfTH6S90fNdJMontqvuPFOkydugBL/pr4ZdwPPEshMj9q+eIw1FoQ072Aw
XCUx5wkHIubh/Dq31rm36pQ9/OIVmRD/+SLPRbyyrjK1ITX0oZ+Xv5tWHLfS4+/F3esSm4c2tk+8
rM/d0uJvxHJYSteyIglkDXhX3mtmJsCDpkH+6Wse51xA7DRO5BVoKlckFnmcQj2O/5Cb+cyPpt9N
KzNH4Z10vYi0rN4P1gBgVNdewLu795blXXeNIPFa/aB162XSp+mQo7/iVz9OVYkyJt0lUgyRsI0i
bA26tYGf5oHZyIdJ3xlJ/WNnosP/phkOMx/6VIo8D62kC7rC1k6lxw8/DwjNhry0wr4wWGXPMGJD
xhIuZt5QtxvHty3rkiRWutuy7W0GXuorqMxc/BeXSuO0wWs52xQSkDD4yst3+KL8xHpuBhUOQOU8
RNbUb4HEKiDyqjYwzOlNs/MrzC7eRgVTKNJYL0jz4aGqP5d04rDmgGgr1KcinLqcjSi1ssrfZnQN
EFv/ym46acn6J83B0mjPW8EiZV+nkV6ztEeHnS7ipsfI6Flfk2PzabfVXo6ZCIe6JD2UtV9MkNdd
Y8m3GMGTGsa9a9Y/5ESCQ9StCGZZ3vLVu6qiD7M8jTRNe7JM56qL7TIyk6On/DMMkE1WvBumHlou
G4Bscy3ozeyWbcXme0qg8RKlXwkEMHHfs0GGM2ZbqOJoCwCrsNF7g5XGkgvesN7m5ZHomSIodOBx
HKx8b0tJfRGz8B1Vcl2OqL7ye8PpedVPnCk9GjcGBLs9jCvAX+HpG/+MtZ/y4nvtEfPxTyReGm2d
6AOyrG996VyYW2AQdKLzrO1nltrr0HovZuqR7glovajUAfBPuO4aqln3lWgQVtVKI0gPEpQOE6eY
ljkYBTRfm+A9g7wtzJ0vk9rpJ13GKcZLxMR4ibrVjvnJRjOVoeZgAq4fs+1VcZ9wr6+2v96dbZTj
HaUO3GxlflwUpFUXoWfYpl9TC8ped/xpASVAVOPnFCxNDugbq/PIbLnjBFOlrAimgU0wDcKT2xpH
Y3QSwFke5tMeL6HrCT+32fwuSFqKN8N8cqUMYyDWyGubf96UZcc2nTtkH/M+HhFN584STKkxoh7O
92tq4rRj7rM4m5+ttAINMF+VYBdEM15KW1w6ZIxO3141hkdeG1wqi57/SoHHIY1LgQScO++fb3+7
br3Z0wrIzZ/n1QtuRPWpdi0rmoS3hkM+H1Re4fZ8b+c39wrZGeTSuLnmvRFDHSyGhakJ9t3qzBc9
XffCLd7NFUaKrwP2xg2OfAKttz2Hsw73Mab2bVacu6QBqBLyfXGp9a0o0KQr56wSYVP93P2Iu2AM
cgtyt12UNj15KWCq3VSvhb7Re64oqeYWUTJKvDRFtTDVyC8KRNHVo1l1DU9o+lNCMUdL7pyEaT0u
abev9ArZCyBsPJnvo3dv2bfp2sOR2Wmy9yxe2qqoCH1L+08EdpE9eadSCb9X6U81Lq5Pt7FH0RWM
OQiXcAm1NaR1cc0YVhmwWIr5uSszxPzGYiAJqffNKC5bv53SuzqSWGUjWtX74hgdeM80/k1nPfsw
42VGE/+yFXP7o/XqPNLn7+vUSr9izhoA0rhLc3FLveTV1ucHLzM9fxUoZN2kOk0bZc2cBu9Cx2NH
FtLZSGD3IV1Mj/WWs4CQsjDtCGnfdSmMby8db21iPII0D9Eo1nMLEe8qfT8izBuqDc7Dni+CkX+Z
PiQBMH7HEDVs9a9nxhx94+7NBu5i9zbQSp9+Sb5wbRvvm9lRQ+K7znDodlbsfko6yOPk2kfmoFuN
3rW1ZpbxSGP1e3j9Xla3xMP03aJnVYsX5ORC+kQ6IsffSp3/eXsFCL7Q/2Jv77hu1E/CX+wEEfGd
4vKsRcHNUFBlVoa9rHcISB/iXCAVNrtbNY2HHvnpZHnZecqSR1HLpw56Tx892Fooy0pcsx71dDEM
TLzASeNd7+OM/6y4+lPWtc589TzL/A9f8ZxMaGfapqBvr7/T3oLe1qmqg7mbSvai4DPv0hksvaJ2
zatgwkgtM5l2Y6sJxQYVlG63AbcWD65wwutBcXMDzIWJ2HaaO6F8i/epjHn7Wu+zG2e2I+gJ+5Jf
L9XZN+wa4tWVwkWuMDlHbXa17RUWwKl3jpGp5zLPXvWKquTUcXKfzv6tGzOTGJco63GIaVDXBDIx
LsiLz7GNLhEvR4j/ajxWKFbKrlEANyMG2c1EFN+cEHa/dP1LL+EnUY+Y4bIMYpdCTpAF9ru03aEz
TYEXkzqYTvo7Ief1Ha95bSuA/tV61xWaoGKDjF3QwsSbdTHcn8VRby1uD20lIArfGk+pY+qZf4WR
fFJLgCr1F7V5Z6+m89NBTGShHzBm9Ee+dWYgiK9L52PMXQlGgKNmI5+bpb0VIn3A/ehQuKTiZqY6
Vit6x1m4vlyKBzWo02ghMJxNpBxZfOq13ISpg/HDIEmnZU2csGyZEt0si3BDvqtdug42fUr2I4lo
3R1AbNImtFYZTvFGeAfiub5a/yx5ZaF+ayX0p1iRM/EMym2v4IecuHkUhWQUdK8gZ4d8s77EWPRM
F1MYs6BR58BVzfibdc0uyZswNb3OHzaiZmzn0DQUFgeYj2wv1E2A3CAsli9WiKmmn45mOu56u/jQ
kT+TLh+Bu3xvqEx5JN5rhnS+HCBIS5hSMU3XxODKBxSHoC39uUDI0FZpmBfGm2QhFX1ugrh5Ltyz
pmAppd5Bb5Eh0qaetzcM58UV1g1VWY4FaPqeFfSTGJA9lFKyO2JUHAPW8/UlhWBt9iNqmv1AhZKy
tEO2GsLcVeAaaXpuPOpw7Y1RRitg5umhcyngGqJ5S8Qv87y9zsa/Zsn1qKv1g4PTCb3CT4OxXJCY
lDW7GeKQUSJY1kKGekekQ17r+2HePvLhx5gdj/0o9njq+xUBWhN4KBqcEnl2mbn3tR7QtmqQJB2y
kNnsljxRx2kg6dPYFt+4E2h1/7eWyKXidQH3hSLRehlZw+u20QJYpdXt9N551qAZIH0wx3tEp38z
te22JOq1cbnItqFpSC4pDmVJSFbnAvA66Mg1Ne209A54511yFKwEMDy0Xx2tmuhgbdqZf14s3ikr
O7ifAic3nR/Pc8s7jEjXqeJGR2vZv8/SfHXBB6uZboy3wdliI6pk+mjimuBrzXRTTOIgZdMVeVkd
wVyuITfOGfha7oZkmQGQiHfmTQGwAYscOSbDIl8by/hMQS5Bng49eo5dYmzGU1fNP9lSXHXiah+1
TfN2XplYPHiXQd1E6K0kcMKEL8a9JLUeGHFt9j9UPtAORGxLAyzg0FBSNfpDZRn39MLkklTMbpMM
VnoIv4oNVCTjHsnaYUvSh6lIj0pfoEs8zd/gwVzHe7SdKZjcYkJkHn85nkne1mj/JcN11zSs5GhJ
x1Yi/YNuoF0bDP2s2D2zUbtqsxihpHsOl7VFWdW+dJ1n7zUsIeAwK8DFVt/nsbuz4/Ecd/j/eOW5
K8RN87bTxricDVWwbV3Erpa/ZZr3eAfD5xard9NGJxUvj+5QQiKvQe4A6dr5pav+6eQ5gTtQTVme
mrsCqm99WvXuYGljVNhrcF8c83N6dpV1FzVlZ7V+u2jmGBYAZ8xkPyzzjagd1qfc47JQn8wEafZ0
L0ut2nGO/vTWRqmMVdCo7JV1yOe1GV6mxNUCoGFJ8z1/Z4sJvgqhDqDwpc/eu705iBZq+lJBKtRY
3px4fMi7/O9IarLY+L/XuoEoSTsMojlVCSEQAmoTmZ8vGTSaAnZ80pcvbyuQBGSBqC3YSaBKbD1n
c3tqJb9lC9VJAt5TMY0fJc4s1opPl/I4KWwAJR7mu0hmLplb7tK5CVq1/aYFs+GGtsIenqSn7V0d
l7MC0lzJnE1AbwtbiYY6g5lFSD2Ko6tPUckeD5WBQ1ANBUWt/Nttma+b84O2unB0bPoMdvMzuSnL
EhWqLcPZyV47k9d5dKf5yOYpwq0BbrY1dq6TRGYl4eLxbB2N4ctwG/Qpq44OxUB1aGkGGub5Y0i6
g0Zl6lYtLHVqvoMqwExcRPbS3HWKrjIzdmYav7EL9sOK4ndezLeN4SJpaJXs1IyymW+dTgwekkz1
e284591DY1eBMLLnoqdtUEV6prvKUEOrg+qgcamOyZCugcQDDnHz66r0gVbLea1t1kEnDdkUQUCi
y65jXT06FYsH4/ghh38uQhP8Z32iga9m6TzpfNS0SvdGzYK1I8dDiv4fJ8BHE/foJWl/gYwqwMRi
19hUDOWUFEdwLwetY6yK7xFQcoTIZrsufi1t6z0t9WvXmAEXfriqIQ+GcmbCNO33FvMWNu0qNpK4
T3R4YqTqtyQDFi4zgoodotWKHvKp7vaNUG+6KAghLcqDaCvI2/WY6TRqTCSH3h72RdXTP7MGmSQv
lV1+r3cNvjXdZ0CjeEPEcrTd5TDCaNr8LHOj/4fcGyXxXZTVy7nwF2n+My39ygxw0rJKhKh/P7SF
ZpZug2LrIih03nNNHpUTv+qTDf09kWjtmp3FmM7DWGUgPHk0oFaVwh4FKmE1iR3HByoYJNqJrh8u
snDDbFxx9YVw99sxiXr8ff0NVRteTg+FVqN63Az2O771BP1b3/4yEzGprQTvVUYR5ca9xmnJzXGm
64yax8y6EyL5i8hYDUOLsJHZEnS2euosEUqjvg2NDMxO3v2Z4/O94VozOnfLqlRk6TitcO2HXcfl
vrjt/xyd2XKjyhZEv4iIYoZXAZpty/Kk9gtht9tAMQ/F9PVn6TzeG6cnWVC1M1fmRk6sDCxmTWyq
Go+nKZcPDDiDGJpHEN9+8W1iCV19qJzhtPRwk0l3yWXvBBX5xQ3c6OXupGYkZjb9Sr8jqj/Xy/LM
7GPvEulC7VpEKLuWvEQ+F+9Llvy0CePWlEx/SfhyJ0lTsNUBCMqa6KqfrsM6bJFqSmTaIpxskg1G
yl2i7SuUHvQ+mLhhYzfN/Sr2smTZm6rXYz/OOUeLek3n/J6w2QydvenT6dm08n9l1f3lcmPt+86I
tNIkNth+dU3OhW7c50PFWypjiCscbq9jGhb+eIxHFNyeiFdScXei3jowlLPzUvAAv1+qoErGw9ol
t7yrolZvv2Be3tGpv/MxjRQ+WeKofpMsLutUYNvhdcUh89bQNJ2zXSWvgzkHtqwftUReZF1cch0l
fvQQLdpE8w5aOSeB5zWR6JB3GRXhgTeV0q5dB0jHjiTyCZydsASkTPsmWtY1mjWBwGOX3IzUbXWX
wM2bk+j8D37bx2YsHio5HYT61Dr+idXabhsB3ZzKY5lr/zqt5cfdntqGO2TPO2A0uG8qO65D9z50
SnMllyfTwKzvwqBhbQbkA1yhR8j2wFf8+ARVhevQ7oQBnxnzSlg8+bjiJRk0fLGrMjLigdISTyRR
XmVPUDrbRfPDuuB7RE/oOYE/KrlI5WRyZJYfoS5DW5aPg50G7J0K/X44cHqjM9XaodCz5w5RZDPb
6RcGoLMzqynk0P6EjzuZJC+sNr2NHUQnvYEPg62eWS6OMCwOg8Neo4otPVa/M5uaO7zkM+sTzsl+
LwWt6Wn73azDu2OW+6S/fwxOE/UKy7ea8ovm2/fS0j+qip8cV3sAsn9eJP8GJcjNam26M0sI1bXP
j9k6BHOjPpaY4WxOa6pVuycFRXaQWPxC8I1NIZo5wp15kxfyd/C5SxLmsAe2/Kzzdhm4AkgINdLM
zXlpy1NHDM/PsiM0DUSwQYjUXKa9EMR28v7SSGOLRXrQW5Lzo+IqZ2knTMCrvhLgXxLmodr/O+br
Oe2HXxoLHvoRma+ox59W5F/cQggoNgWCFU8iheLkUl+9e7207q6MG/GfPpmuTbIQ7XAe4x6xhbBe
UEvvUKdc64Vm8eZWZzetTqtjVwQpVraRjdrGbFl9h4yMC4H729XnnHHAcdns7q2X2fTfO1v9EgmY
NrrrPMEMcHAK50go7UGDYSM5HNWEqAKd0qtCX19ZfEZ76fKrYCpQWJyIDtRrYWVfTp/5geVymxra
/GDObpgZzCNGQ4yIZ20jFmvrV5ieZfG5jOh6Azsq8bm2TqUvO8aRU6wImhbmn6KyHkkbhN2g7yt6
lUyHV0Wn/eZlgpo/b3oDYYVr9qbgvju65ltaVcdiNbgiUKFW6vDYeelytJsul8U2HEqy58Sgd93o
UZswzOx2KW6L8sFuqFzQzJo3Rfs9Ku5M/BDQFs1p2azogv7CT7Mw7B9NplsN16sx3a00qr0cx9Bq
nA+79iLD7yFz/OMyFdcl0U4MTI+LZq8Q6OYH16bA7qyftO8jDPwEjY6M+0rI3yj0ayrnr7zFUxyH
mD8aPClWPyuCI4yZGSAscTROF5N4pilW0sggPnNSfCT3VEG+wMaZZKXrliKLZltmfDqjuqx2ejDQ
xlF5+Ekp968/OQcpJLabG190AjJArQa3gPXo8mzHNYUipmP94OPfJh0KBpgwGuLiuIDyZK73CX/2
3HtAw8ilgb3cBRBknRnqYsx/xNw+1FJjMTQaJD3R2B0y6BVjXosrwwS4Ey36obs8V0jJ/GWbKMnK
74wHvgBL7CniD4ldv8S9wXXbWS61O1cBfRx3MJopWdO6r3y0Az02biXtAqGsedmM3rMBxqzFCyBb
6wbUtzNE+CwDqub11MCf61AdnYfu3tLGnlKf79GFDN1OxKnL0mDutDdWBu+9prrGJAasUvcJIv2k
WsGi9Uz7axXYvcWSvY3j/JhW3YUeqK+WSoJkKs8jpzPu4HGu1lM/DEyU3XPhqG1MJ2lmyt0kFTrC
MsktClodqE4/2ITuj9L1SPOj2ZNpjRrX22nF+iFyK9RsMuxjWV64DvH5jsWBNOsvW0q3I6Nz5Y4H
DJEgSbowBcBZbCCjbomDfBB/2H325Czak18tJ1OHryc4AbJ3tmT1ViTAw4l1qJgYqtK49r3+DuP0
YI3JlZ0cYTXZx2ki1WSWBn7jnNwGndNudvoiyET1kTJK0j1zYoXtjkLn966dj2qkByujdKvJ56B2
lq2LVNJo/kNvskAs8//gPSP48RZ14DlmLX7xQKcGqR5M1VXgi1x+BJaFXrj4njCRiSLVrNhqH5sf
NfFNqkas/YQpbCcj9SBqnjasiYkIuDXB5FF14QzTL5WM+6Hq9wxZIrIySsy4bd9rIkDCUjMGuWbz
o5hPTZkucDc1+Oj6sABHtcvyb3LwN2KG5sSx3qyG/FZqNQcKQ39wWLfe7DHyiJhcqDeEzYQN0673
Yf6ZQCvnLNnopCZn6Gd3HsWQG8fLn3WLXgq9rl/shRSGkXgHTyuQDI066pIcusL9aezpee7mMw8x
OoCXEq+ovnzuK3lv74VjM9cVQ6i3/V6MfGdHh0je0DeY09MJUjlKFuuYa3w75yTeamJ1STjMtyqu
rEDO38RekO2manuXz5eM9kNTLsi/1Zlwy2Nh8evH+A8B4pPrc+0cBhSM+6YxSjV3lvoeqHAxGM1x
C2/zII+iLiJOjT3bLm6E7De2Nfz0zCV14h9ggNEkSi69gAaJrR+qUR5ag0Nac2fuMilVFZQQz5Hb
c6qlTRq6fvEwYUFVHmm6O3g8lCer7SN30kJHcRS0uvUy5h7Zfz0SPWovm1Om2r3hfC0bW01BZomc
JNn4YFG8cJSzA0dXR9rMnbK3yHL52zxbqBBO4eZ8/dVdUo51af7gNbzLwd175jiExC5CUegVCkOz
XKgF++ljZiUx4XA4ZLqJyhb7Ysrit7G856qyclv4w4cle17ZbrJ3eNvEpXqtHZRCn6EnXuBUhHhd
GqLnzmD++NMabzoTG1jZax2sVv4bU0+EYOJz5sUsCjV7fDCnnCMxLbzA1ulnWOSl0xNIMO7+JGYe
Ed0fu46YtBiLkPA0AldWZigz9Y4A9F7T0BQ8Sdo/tx4TQrc0vH9ZMyfBnHqntkarYc9YOKQSnLf5
9llDJVe92CaYfgHwMyveraurMkZubXkZ0I0Xlb3PbUtYq/JhuB3QQje7Lr3I9g1vSypAkEq9YvKj
ZDC998KVA4nn+kcNDpDG1O9BXw6tg4PYLS1BC8V4bQsz0HRrq7L5ILDFnEVE02wHmltErN5i+coI
LxRjo4KHY4IP14EmG5h7/D7LPpQD7GBhk7dWn2lH9kZvKeCpflJHfeQmBvGAT+sb6lQ14FW+/s19
cFORp2gsTlJ2GH9S19Bs3Ex7kU0VYWGfcDQCr4OTbkvz4LtAtzXVGxN3LJX1BKphH9PRjqo8jlSD
gD+O/W4lyi7yOUT82klezzXcQab0ndHmRyxTKimsOEpm753gZ4F50mME5EhHzfoMj7ubdCILWUNK
WlXDa5PzkOskyJjr9x7V7COD2maOWVRcStyHan5p5gQIzOMGVd3KaT6OElJ4TaYbwbtjsrJdtmxR
TUeX91J2TZvZCmoinkkeh0KSG1facanXQCmg5Cb/0bL1UtUw3mD3xKizY+9QW6mh2q8kynm1WwCN
pMXcQly1DtjN4XcfTa5e5gAynIE4SEih1PeZwrMnfMmPdmC4nrqX0rGwJ3F7J0p0NlruvfGY/Vtt
/RHOKZRDxbrHcqcZw5Wb6K0i+RioBBGn7tDcqB/dVS7vXluVCBTcOdibcUiHYus3HOF6+cuHtqtK
bVvY8aPhyg/aHhlM7Yv0f4oBAmQGsuk82ycdKx/dpj0mBBIty+V8zpHL7PXSOPOhtAnIkkVmO+TV
ltkBw3GfUzjU1zyvEGehoJfDSsVZYJdlafNo1cs3VCvSO8vaiSnSVBZUAi6e+Y19IjSbMFBKs7kW
s/lgJtNX6+f8kMxXl36lSiIMVj1SC/bCZWRu9QlsB6ZsDwi9Uan135UtbgbhwHXN2wgHbpdqdOKC
U884mZ0afmrbeLSabpvJUgVU0YjN5ItrVRvHNivQqYiau424k4TZcmZX4bDNexQGhJ5LNpDCAW/b
OKBAg6MZQZu3WwFwreKM9gF772bqoNoWqaxs0s1Ydy9icbjU57f2XrdmUxHSunx7qPoa6uFWV8tb
UpjnxahYMeJYn3PjHVKsKY9LCIc462biflvlFsTxdCnd+Zpp9sG2uihF0xh066kk1pzadMmVxXUQ
E1CP+zpONhciB+s7vo0yfXaalPQnqY9WNTu/Gp80k73dZnXQGmdfmGAyCip7F5sWlWh8MMAN8M6w
v3SFfdiyA/rsToMJiVNDluCXW3X7qfUKV5V08qZji5hG55jVsPMj5b2jGTBhrtYfYOIa0nrrEx0p
U2DX8BJkFnHcUJ1mvED9KOJs2Wj04M1pQ6URfc9Yzg18jaQ7ooCILS1uJLwqYm8WzNrmMSe45Eyk
AEFYt6U5n/zG3zVxN/L7ix/P5m5l2l4EjnUYcwhVXXL3abFb9aI6V0ZvbzPbZ6Lyb83almHc+hXC
6EC2xzoaQ/9JJP/+hYVPrpPt6MAlqY4uiY5XmYmgON1tQBkaOTUrrvPmuBAt8DN/ZGr9MRbooya7
mS1FbyvtItkov4vU+OdbIEEs7txMbrxtOv+bpMEjq18ApMgyxLV/JTl5Xmv80qUORS+2mtf/K9RM
4VB3sqEM5KJfPECb3SIFR5rkVoGTdYfM3jJdYrQjQykD45Zk6DHN8ndbTC9II+e1tSEsnWCRU9BT
Qq8JXs+uGo6diquQd8CvOa5bYWG66sUCF6/sp9Q1MW3Fs0gxPNfhBY0OiGgR3xLMGGE0fhQpxlWr
q4g0d0RUS8TeIVbNu20TQcOtoX6toB3u/sqsv/KypAfF0bdWvnyMZvKa1e2LPVKySVSyuttbjv2W
GDEZQShVLL8PJOTXpcSPWGR9D6NowUzz2WYZ+39OOl1nyA1uZpiiasr35ZqDgZTT2RbViDfBnJRX
Le0pLM9U+bvmqt/S9651x999pOluWLjKQdR7pv7PyKanfnF5xWYj7Fx+lMWyt3mFQ3RPQZmaUyhs
woxFSnegZnVh4qc7X6bzLvfTFlekRYUd4LOKNU3o+uAXrgkteoT1QZoAniQ4EjGG91Rrvrz7NytF
fDBY9YnSCorKU0bLFql2QoDllvlpIJnFizM1skjXE7j2JaQuNo260XlDwXoqlXywez2aF/clV3hH
XkZwx2sJviYunvJ6FPp8yfKCbGFXtkezBZofDTru4mR+MOhyIq5MFqLzAk+JXZWobVmV3X06GUNa
y7ZkrV5bXx1dmgSIOg+3xOjDOOfDaLshyuO8CPXasCNjJr9EEsdBICmjxWbArlKMQ8O8h43+gUHX
G0nFbZOqsHWGXapSxeLJlDtW/ide6f/wzQfdnm6mN7/n5nBAX8VYY+3XUu7NQd4/75mbUvkm4uJD
Y6krctBToe5AGmyGvQRqobg7vrP6E3KiqOPfxbonU9cfvdLeNR/CYdTWF1dr9nYGtYZZyyNiYQhw
B8ztm9UxAA+WGxVyeJ2B0rVW5z06t1dybJJWjvKzq0v+rFLdWt0L9cmhsqlqotkqP1zU073uII54
AGTe/08nADlhr2rvoS3NNKXMwtQoXIipsyOZQSdikOr6Y9wW+m5Mqj8z022uzTTlTfupiL8m333r
p7qkwsX/rmLAZue+G40w/dg0T6Q0aDtIufY3KJG1RlTG8v66SfJgrh2k2MQ+iyQ7DKi8LmP7Osz1
QceYEy3lZKlul5zQExHCcmcVrAF0htBI4ZqQqE+ZbA6G7vwba4ZBN2NsbmQdljU2UsFljH1L75lk
gZlNrZVZbEf+i24eviez/lQJMj7GTF9U24FTPTBd/+I79rYsxjAz52+ok6PNFi+KQErE/aX41wzG
21Lfxz8+zjWVaPDFxZhxXNImjlpqNDYrr2yPQB/np3kWQ3GdlUu1Z7ZLIRriYXlNiOwy06VXQ0zP
3ZB+EXHGMnb/KgGJ6WTjdinaMB9xl8ifY+fFhHp11jqml35y2Y1o8GcjR2O7rluvrLaaSo+CSoEA
v+2oxW5YU5aDvMeB1nchyaE7jOQ2T4QZScSsVFOoBRwwT81LYdZvZY+35VcHJym+41KSs2icz7Y2
KXQpTwVch+vKqGqqF1vNTxmHF2oSPDk5500m2nmDfPRQcdVBpfvbWjW5ptTeD51xtWL6WY1ifZ+s
+WEV2GYVn75G9n1jpiTr49gOFrW+EuC+eQVVH9KA3BhBOmOxT7vpEav/CXX6oBzzbejmGZBwiUwS
xnMbbyfuXlFsZvhncfYDKXOoTWMLHH0yaXEmwX0RCJmM9KEzAt13DGu6W+76tTgnIzq3AbKYdDbb
ExIKdCB+5FQeWUESrRqlSFhRbjE/epZiTV/2JnOf+7w6Vmq5kaIP65lyBQC8BPMVObseQiWnJ7Ys
7WSfH1xQnDEuXzM3+6spd1fANReieVyMBHwR8aZL21Oqdd+FmZzbIXkr1954LPPiXogjuodsbR/J
ynVbf16OSd5eSFhTOWlR3aEl2LhzE9piEIF0meVZosUCNtN6mcrurcYVOIxGO25oMbKPVs6sYDv+
g+7AOjYNLXf1SCoyEeu75yKf563+Mo+aDBcGWuobXGTcFVArXbaGZz3bPeXCapzOPIj8iDIjzFLV
BNaanKRTn3ygYrpPdtRM7p0VyQPT4SwbYHfIMigXIo1jFtKnlex9pISyMrcJ1TT0eB1Wmggs6x5z
xA6nWefYOeqFiB4IRJni7CPV23f5PVkvVJOBMMEV0dWxHe8WL21mNYSiaHVy50xktv9GE+ouKX9a
YP15yhh5MdPk4nOYuc0RwMVizTJpkh5kgTqZ5dVu+oPg7M8Nv97YS3fNh+JvXstfMBx/59v5DdL3
TtGdckXbCk46G338CMyT2x8V3so56AMzS26nkT9OGiOLBeFM9tU5xCl3dbv5tJGLLbdrXrrCktsB
K4Phu9+OHbTBOtEvNq8BQjMk9OyEZeYS/3VdzIX1JC367FK3foSd64PEpLfEm52nfLSuY+xfa4ou
Wg1YYCbGuumk+JgA53alQZml2zwzbQPrUYhARd9TQY3WBvj/JZP5X8GcF/ZxQSOEPPsDTzDoYrC4
ydas1jSkURPQSA+xhB/sqgYB6Lzb6BiRu4zd5i6s1E3K2NXv1T2YRB9WV5v7MTdggu44jxZWMn+O
lTxoAFpc6pm8KAwytK2H+FkY+SER8YkvdLQMcAsWZTlN3FI2CY6cShE6ZX0yTYlcdS/5RRhMWge9
6l4Fjnbc1A/zHZVPlfvuWu1OlTV76tRurInOzQZsCOW9xrSeimW9SkpHTN0ftgJige87I76xUEEC
cuFz8aUXzyC4ytK5NJAotby+efjIrD6ZnYnL5G5TFKw9IbXr5K8EssCLJ9rUEtPCN6Mqh88jZ8y6
B2vLljbslHdeLjhPjBvv2zfZZR+yWu2wVeK5K/qLV4ITm4aOWKU+fIugQFXhRrFD1/Lfye/+aaR6
Hegw021tCOJhCNYxvWmU6aUW4KvR2SEtPGgTM4SZGoKpik8MzQPCdEyfo+z9/cK2bGiO9VhlKVkP
Gju6Uf/HaLuBzuo2wI3kr4ptL3XGP905J3NBQYzxt8wNbmZLWKKrCa06/p/AtN37Dag7ObmBpjfv
vLnCGFWbcWqIloxb3+dt7H5Xyvgw3PyP1uFhaus3q8bJnk3j29jc1AzxYugQfDSuNaFsJq6xy6fn
JGHuV7vVmN+KnlGUN+YF9Scscv01UQ0EE7I+db+RXUxXzLAxGkosbNOtnoyk/cziIvSXEWC8+/F8
tIXBJlcbY6D5Q3rVhvqMOvMx53Ci9MOoFhentTE345xvPqFypw3MxH4nLLIVUJsJomVliEh3xycu
yjuNplHX4edCoDW3eL82SLQxup9Ji3so0uTsrtnPmk9MT8gtdO5JMT/4af7aif5CoCZcDTYi9NmD
ZIgjxbrD+yL54j3UufEwdvGR0PixMOrQ99bjwiTW1+Kkj9lDK7y/U1Nu2yTZaUl6q2v96mbLC1Ho
c5y7b7jl93cg1TlWuSsX9dqp5qeqKa3G+y/F8uuMDIppGZ9JNn+KHpCjX8+Nwi+kzbsp5iczloSV
51thu7fRS/8KKo4WagShdAEuSwuJA4wYyJLo5UXMTElZ+jXO6urmxq6rELr97EGb0eWE8WZ7JEJN
tKN4oUOKz31DqIGG9sV7mjQKiUfjNCbzMe4aOpWWvwuhU9YWQ5PZKnCIUEn/yW0kr5Yu5L8N9YQJ
R7Pyb7pKnz1zlZuGM60YBt5IQ1R23p6dx0cpp5chadBJHUqYajLNlBXku8bwQ/joA/3OJIgH+8GQ
3HKye2OfNIxT5mjuhnDnFq3r0RkhPqbS3XXsuNwYeppsNR9mKM/zHwSTh5RQdK1ln+vEHakavR2Z
hWNtYtORGyDQxBc8neZd15nbMSm4AtkPU+M+DXSfegZee6oZEuONqzqgSgRKlJOfdK6TzD+9BEFB
Gmc1ryTOU+QY73e17EdYjCjz2lOOKS2kOhnxgipEE3uj+yeScjtfxKSixxQPNlvfkdg4nZNP+E52
9/4rfUXNAHtzrNT6cnu/23CP7yLJ/7/XwZnWlS1trBx9YDUVXwGbQZJrFHv1CF57LMqioeO5jtsD
mbSb3uf/TDv/4lIyBhNrOZt02JLapgSR6wajYjxC06w8zYW9XeN634ueTIn4dekoVcoOmE3PSUMC
p+iKix93v5ZK66DqyArpHtZRkqLGWxA9ekefKZuftMI/aqnNcY+W5Xjqmno0oWXVeLKc8YNcqxEU
UrwVhfkPXG0nmxFEm4J3Q/MDAl7QvTTjLf1X1cSfM+3kvTf/QsfSbGGxycHpy5Bz6GzUqrs3+8Ao
dVt+QljJ8ZccZk7DlkGhWoJOW4hZkthzEvxIPfUI/cAHrZqXI6aBJ6HHH/XGpqJx0re1QTh4zMtf
lwthY6OYTDY6T0qSPSxs+SbIzvMFKHYjgp41kvjQqmfNr390e97bZkbsalG0CwOPGf7R73jDi+Rs
q+LSTdrVEdrvyrOzmgIRoXX4fVvK4BqDdsv2S6zt2UpYtuvbaKy0VT92ufmqBv8Ye/pFX7OwNPzr
MHofFES9lXOzF1Z87hsMAMPWVFgYSDKDL4GPVLEregv3pq6CDFdhbIVDfZZ4EonYZUkT5h6wofmc
L8+9YDwqfog7ZVvKXu8xuO3gWlutq84uBumcrddhlpIOopTyr9T/w/cf8V9yFfHf1rSWEUpOcapz
MAMxrZHgkuphDvMJvjqNFgdJ8ynLZOdo7a9xF82EnACKDEQ4feqTJ6GREHKUfu4aK49oav0u8+mV
tM5jD90xVcs5N1kna3i/0lC7oVh2HTVkYUx82rN1onF2FxVEfLmN+QcgMSIbqTq4Fb3gTi9obqOI
Z/Y0GqOWI7tOoB3lZbpXWa9g3G4i99qS0EiEze2VkiJTF0rfi7IsJ30vFBP9nB7xQ1vyn11Ep8Q/
DTfcpHMB+ITiDVRMXvT7O3/SpvWzo2sPeckc69bbPrl3280BT8rZNQpc65qdWxl9niJRQcHnNFlA
CoST22Ek3xePG1dMu34x9w4VNjU7ucWaR7lcaIhaIp/jc0irr7gGpbMErcAT+4ypr/gUzIOBMSQv
XlpHUuUpzBPyE436l4LfNRjvgU7gjlBvOGoS1hfBtFKQJbacon9wOf92trcb9f6x6FKqthvnR+rM
v3mGr9F5L81Ku3FBJTAxJmgZe0JfARdBu3pzJS5Vbamg9ZY3xDdYBVjbuES9UYnY6hPimVzMrRdb
lGH7l2QE3UOjuxUZp4BVsSzDPDnkQu/o37kt++9GYbBlufXcyWQ3V9WZ9Aeu1ux+8wNQG3dp+G8n
3kRs/NuZtbZtFFaVZEIxGvPAzMPFBwy598bLVOrrvcNvlzgGYhLRvBgta23Ed1mWHP7g4OjdQBzp
gKKmjuvKOTbJBalrzp6oK4z6mf5eBOxqpSurj7nVKKW/8JZ4JWPJTV5gOKvtlFTPi4uFUjfDozbY
VxrxeQgyHg2uaiHpYpS5BZ3IuhD4Pi5esm0776M2hzbE3r7Oc33VHISl2XokV4UbS2ScxrO9rnPS
JTohca8e0FS8r8LCv/J4Ygy35YYRc821/CdP87aLvnxnIt5PlffsFZT9UIHrGsi97hiltXOcTP4w
/jejPLq7g+610H4loLZz27/qfXe0PBZNuIPxqWfDHyeHZqVL4GetiBsUYvlLk+eeCoKH7t5JQsaO
oPRanwFX3sUo4VvmlZuk90R1TjTUCPZD+8Df6dGvhmPv5ZHBljQ+eywdxLZIF9VDmy2XMuY6k6f/
6sKiWtV9dAQcoUH2XrGRZl0sQfcRsmicmVfP1aMmFYTFqijjXklw661xjUdt/d/9sQ+J1RDoMLdF
TllFllKz0XK2N/thcfcm20EAqTrV/ZpFFbGzkhmpWLa6Y59sekYq4QIHiZfMSb4blyIkUf62aeNt
kCc+TdZaRvoyfMuV39JLE9CaOTRXfzezz6gEN8sdLWoqD3aQaZO389BTCpDEGCtlXTADshZEmPv7
zgtObRuQmBm6vw+eVIZ9jTmlDtww/U21yufEp1DQ814AQJ5xg6NFSeD6iQkkXLkDtnO6q/GjW0dD
eyYTT2AqSNlgA3r4XFXWsWepSzdSpLqad+7pwyRNTtfhoUgpuVd2C1EiDqxl29aTPEmZnvxRvWR2
/kF4Od7ULefppJPh/1tJdTAH8P4lPoLkX6WAHZPTzRP4yeQGn6VrqgBW7GuKe14ANEajIxNvFR/s
6zl0A4+laueAfspDg/Ez9ySwJvdcoVYZ5FD72iFDRr3jHdsyaMcclMv2hfHJEV4clUb10EtqpTPY
YHfSPyeC/wSi7mmH+WAJ1jZkoj+blfnHARVy2/lcVs21i4HcEOBJmEEua0n/h/Lgk1Wz8N3hmqKx
VSuQXnzTU8LSBB95yeferi+WdCuT9a/ZlGFGwtttKcBhkH2g+KQF6rYlN0p/wXuybl7XnBDxpntX
579V63ZVTCRyBuY2EvmrT1YPSMPLPdfb5xbej/Pula0TRyO2P5qsW4Ks5MAw6fkTqU7jYELO1iOL
LyVXSvR5K2o40vgC8+UcnglEnlRCSEzO76tbtId6wXNKa+9IyPsPDeYHa6YaD3Qr0cwiqoiXGN36
2us1iCJ/J39ZyPxkfCWyp4oWF9/QT8tav9BXcyno0qWYp/9buOnPQofL1hzTL3cypkA32M7VG58d
10rlO0RiCsoALfeAT9UQWIK9jFkTlheUritkEZofC7hWCtcPZnbz8VKmxboMbqrB1FoPmkPgNGNo
3OhOfKjBoRogZ0trKMHnAx7z4dmua/YvDOQs5bNeaqesr7NoXTgoK2JDqSn/OXP9WmsrSyGQ6Ei5
WB/rfRc7HhB+2FxdrangYFLLp+mhuWSaGpmtrVs/xVd96b/HhI5S6ThOYPHHxAYcwZR8r9xICiAP
hL6GkFZvfPk4nV3C7Ymg0slhMwD1yPRxO+l+caB069bM6JiyelzNbJeN8bNarSti3Nluav59TDa5
JvdFT2/X0FEAWjtvOHQvhePjgdZXh+0NwbS63MfWL9/X4l1im9GcmHxtEKwLlnFtVAcL36G2RTPC
JTqGG8YJfKJpDTz4cDO+ZM3UmlJqP3lP2oRER0APe1fRQsLOuI2tOR/GhF+IDfN5Bxbosvpb9ovD
0laO8aEn/9SXr+wxgC9hJ18ws50gEA6brroYSjXnV5LrCMEeOdqs5J2tJGHtO5d24tmfCbi2E56W
nNFSxuGlEsljhWi1QR/iVTsAPyTO0SNKvHERcGCFgrbMyX0TPa6KgbAxi3/+4+w9lltnmmjLd+nx
RQS8GfSEBElQorw5kiYIHQfvPZ6+F9QTffgJ4saZaKABQABVWVWZudcWhl3odu+DLgBmLnGOIZt+
SEzpAM1h75fmYwWODXD73u3Fq64Pr3mghOfkvNk2LNGd+os+ZQ6egnqKBIMm+zb42RYub1sjnnK+
J2tGqSAsxQdLAMoAqHnnmfJV7oZXmTvyeyL5Q0nFe0LsfR1mfzISPZdN1Zbs4WaeyMkArZMjlQdb
TQcmyYpYGbeRJB0vX15asPFUZy6EYahYQoocwEnfold0FzuwGlvrU7uRDo2t78uDu2UnuOLjpkxX
PefiJv/Xs9HKlQCTD/ookzGjetrqH4i3Xui+oU5RaOCUe6rJefmz5MDMsWw6GVchMieoFXGaQ+MJ
KHdIgv7HlIEaI6KttwTIYq9kk7Czip+6Wv5U+hpIK1tENSR8N7L+qxHce6G2fpXB+BlazU08APPp
k1Pe0jGUwlZZeZnTY5x7vJkVojwQ28oomiwDzYO6o2PqJt9JV/pedLDkub58lyWbvZkzqsGZ1pRN
kDy6n9h9at0lyM4vX1paGG3K5PH46/MxSL3q//1/pP8DnL+nmYNrN1fNTtlH12AXHutrBNPb+hUd
NEDSzdpgWLrXzAy5ySEL6jTKHjjsw3AppFcAlysDbcH3UJn8fr89hw/jDDUDPae0lV55ME89Eu3B
PiDf2heEgnBldkpLN5qm1bcbRaWCoJ6KyQFLlZPKievrw+OLtsUzInkbrxBOWgdyZlv20M8rX2lh
mCnTG/12U9PtswEqhXBok/4wGsUpYSWtTAprk8IgboI3LQvJPdEFYbrPRtXtkZm4K69WWpjDyiwi
Dew/B7FjkOsv3u1oY2f8x7pld/Qy7EVbdKTavvyYC5HpK4Z8e8oiITvnaornmBqiLTSpoPzUT0rn
HAqGFUf4pc83i0cyoEA1EWPhELvGY1OoD5Es73VESHAkd4Kc7FVBWftqS+N9FhxocBuCIq8gAOTC
zsDNsE7VjaeI962lWPiL1A50hfsqBVTnqRmZDuFjkIenkdKPawLf0Npu5c1OX+pMmBJns0MnD521
GlWTAOQEnoZZX63MhwUvWGUWmxr6s5NezDDN1c37rMp+of0hs9HcRUCkA99lp72nU3VlKC48hzyL
VmbrRWKFug7YVMZQF/djUq88yNK6KM+iU53raeF7mnAwP1ByUB7Wr2jZ3UVbKbbBLAM70Q76Hu7w
785YuefCYJRnn6UJS5BQCbHEZYvbWjeWd6/UfzDgpMq/y+WHy9Nqaf7Ks5CFOA8RTmH6jvvS7Myr
6sBoFLeNQoynALUbnE49rNxq6QPNAlXtU4LxOm6VvuHCWB6TXWiTmnqhwa/fwhG0haO45hG7dK/p
/9/ChdLldDJ7vXuQ6odC/eNGa2vi0oWnOPjtwqUbhJbVYdCr3ZEExio88dDkb/Md3Vjb9GP8Ezyt
RfalW83CUcRxRi0FbjVA/Wrjgy8//eOXmAUfiB+uR48AS8ZexgU62vl75ZYWn4PvyNfGO+fmlUG8
ZAEuz0IACbso77yWM84DNVk0Ttvmhv79W/c43PdXNDZah2mQ6bft++VnW4ir0iwKqKroN31Et68x
klF3A0cLfyA6dy5ffWlL9LXyf/v8aSWMQdW0056OLm47tmHM4JhrPA7g1zbtblrbhXsQY5fvtxAE
vl7r99sloyeaiP6JacrWKJ+nFHBN21iJ4SuAGbdYm5sLy/hX4Pt2o0i36mjEJMbp996j+Aqx0Am2
pJzvlV28+7+whF/6PLMY4OlDPSiKP00fGToap8RneUcrxs7aVXvv9/gXv4DysGZGvrBpkGZRQPaz
IWrG0ncgRIETDISb1h0O1lC/mEm3NsSXbjKLCKMcFpwqyfErd/oh4ox85x70bbgXtqkjPdTanvTi
gf7ibGUMLoQFaRYWhDIwyQrRI2OMKVa3ZIeNP5dH28J6Lc3CglTBrlYD9j/hMXAkRz+Sx9yVh+of
f/gsFkhGp8dZQSwos/QgmPQ4msfLP1z+OpKc28TMpv1ACRutbikc5HigG8BMfklR+UyCqruH8bur
U7Lo8NFJAsiFHYzxoShcjL6UYj+QOzEGlHJAY9L4IynSE4mGP7HQHJIMJjnFoQbNal0MqOpqm5TW
Ee2wcDMa1YvQV7/D3MNmlM8dcxjt2uTWt1ijPQO6RtMnj1znqY9I2yvw9uOY/mQgMTTcMs/G8rYK
IchJ+rYokU+MRk+nm0C1jTPtdSvJH0Zb/xxq0KcZKlgLr+0K1jZqHH2SwDwV9M32if4AdGAX4/s8
YCiQmRDyZXMvj/mdFcm93XjZS9kMjkspWwr8+7wgXR6E9PgD2eCF6Gi/EvJnVa47KXiGpzhJjlpO
E0+Vig7GkI9hhmQwiksVtkB0H2W0g4gGHYykKCNo9JH8UPWVYUcFp8HEw2dVBX9VjN7zZC9jDNaL
LCrPkdFfozM6hDS+jtYITFq0PtRIvPd87ac/xL8SQ9y1ib4XZJUCV/wHOpgtTbiHsblLNBFpsmt+
SgG90KpX07bhbbs6R2niN7+NtJLsIVN+k+h8kUBO4KaUHoxU+jDpM24D6cEU1OeizK5MkfIOkk1F
oy0sC9WHSqHepRrMWrFXHHqvbvxRPfgx6ngGiZ0n5aEtg2urqT4MOX2MvPwdw42fDXcjI5cd4hJT
kAqIMmi4je5bTqIrt/BxHrqBZ+8Sp4yMG2wfIOo/+V351+vqp7CjEq3SKp0KSQG3RkHbMHQHJP1/
1WoU9jQtPdMuS2W3coauosFtJKNk7ZsxeW2mn2qAZ8lSxen65sVr8MXxQ7qvlSjYDZmISKyM7isN
cWOjF89RGELKwSDgJqOyi+6o2VUjvGcm+nMdDoVtqsj6a8V6qwOKtDCOEiM+Vt34Wx/Rq2refVKY
L/Sh2/hG7QVobtVUkB2z5q6Hvl6rdHmoJoufMDYmQlMAm4KAHVk/0kCtFbR9o5UtrgVfuJNyVFFU
nl6A91RO4tVPvhBei3l0DIXsJgYLiecBqkTzhWbwN8OF8YxURglJOkKcAOEF9BbiDTqq+sMbVbrw
JHDPhkdiWh9+aB6k8dgF+Hc5pCxEWXFakb8tiDWIbc6CnIrGrLqrzf69p5Z6+dJLpwlxtufOdYax
Wle+E8MXI8kWPKBWpRpDq3O2aV+BEDnKkXLZnbYSHxeWKHG26hJvVbSZRehUco/LKt3qShf9aAoR
wm23XXmqaf05F4Jni21qKQNWFlM279U8GHtc1rbKQXjAxmmLs9HKXZY+y2yx1QyzloZODZyJox0l
70mw9lGWrjxbVmPYGBCLETe2aKQ3+btynW1bBFpb7aq9VdkXC/eGfflVLd1qts42vkgS2WWzFZu0
n0rbhOBx+cpLH3q2xFKJAG5Z6miZzXaHTaJYW7SVvHnl2lua3vP/fmTJmq2zaYuREM2FHOklQHJd
RENNTbutIl8JTUk9FRFNaRSHqtROvTV+pMC9tGaMaLozV0bA+R2kZM0mphaWsU8GmO1PQLcLovVC
FuDl9veX3+DXNurcExr/nfiCm+oxSBUm57E+Jg/JNtqmrzjzbXKSdvLj5btMFzt3k1kEcP2wwNYy
DZyYt7VN5PqkGXGyoSJFG4z7YvX5y+UbfW11z91pNvWhorSk0msPdbuPTryqr6hXntpGeKt8+kLD
GLkKlIdnITN+U7Y5ypFwDMjatTXS6mFt6zcNj3O/YpoJ36IpKMDYUlVOY3VtPvq5vkt9hflrqL+J
9/DVvOhP32U/1aFYecGLn3EWKApFVqmIM0xwqWNR24X74CAevSOrhY0P/O7y61WnKXvuwWZRo7aw
WB50+HZwCE5IcZ4UnDTJ5xVgnf27SsZoS1VeYT19CgopIpXtlDn+FfwMmDT65oLiN03r1aOZFydF
rm+bEF456QU2NLhr26ZOz2FVA4xTWgvGN2ZsRde+qy7I5lFx34RAfBJz2LZiXR3rppi69zKos9jj
qAL3YxW9liIRulXewb4rnIheYpT8gEovv4DzAUeyZqFslIxeDuD+ODSs4f5h0oUZbFWkSUbwevkO
54OlZM1CmmUKelKhaWfv2+HwAozYqJ8uX1qevtKZr2fOolmsCGrVspd0WgHiSJzIR+RMtjtav4cM
4VRAe8HObQL0/dafRDXNnUH/fA3JFlcg6blDNh1ayNK15Koz3uU4OlaKYlPHB0Ac7Ix2bfYshDxz
FvLwf4d90nYMMsgwmgKvo4JyujKEl2aKOQt4elIqXk87u6N5yRbEwib18M2y8mstgXuXB/cQcdBH
B0/hEN00Ugaaqbu9/AGWHmwWBrF5HYzUJxsAML/GRqIwqajKK0Nz6eLT/7/FHLEIMHkUU9/xKwCN
r5p3zNZSmUuXnoUzqRHxjwpYwA3sUHFTwqV+J7xffieL32MWuUJ5SF1ZCQNHPdRHaAV7QBUgQPZf
GykbXto/3meaFN/ej4YavMdYyHfMl9p2Dxx3b8rrfBc+ina+moH5yh2cm2KzAEGNvwP6PwROGGPU
OqAYopX0lTZ0PAykEdcQI1DBnuiPNZ7v9I7C56UJ6nj5GRdihzmLHd3gZR3WI3gaybRbyJjKVwmU
xMsXXwh9xix4wDzSVW3CeIxVvRvi7FOLtL03EX0F7eHyLRbGmTGb+AYaYT2qdY/j4wN9jFuvuKql
yv63i8/mvddwTq00Jp9k/MppSymsz971d5cvvvDmjdnMBhsgsp3mMJBK0taoYQ+spZSX3sn0/2/D
VtHHXqRRJHAsedyn9U6C+9f9uPyrl0arMZvYmmbWXoLHz6G0WxuRx6a/9k7insa+g7C/fI+lNzOb
3jXk+RxTclqCVdGudIx+xLfLV54G3pmpZswmtJoEdNiHvu9giQXDPqlozpXpGlNzy/ZrGtvaoPmR
0isYsPO4fMulYGXMpreBEwG2ieTDIUDvyWOBnN/WV+1O3w8OEN1o5cMszbXZRM6N3gwQalM6gsmY
Rcoup0dlTMedbOYrc23hu+iz6Rz3sQfVlOng9gjv5D+QZ1fe0TShznwXfTaLY1dLB/BboSNeQeWS
Sie7VbfVdrz2bf8nNB7ETdZfbzudL9aOydL0Ys7dcza59TSSAKjW0yKCK+U+OTT7ngJVvZrMXfry
+myGpyx9Hr6CvjN9+eA62unH6g0PVpqEPHt8X3l309g99xyz2Y64LQ1VTfMdVKIYhU87+eyg3AKe
TD+xsjgYx8s3+uqWOHej2cw3xi6mab+geozxmx235jMgs706YKMJees+07FnVbP4w0U9ABdLAXEx
dd1P2O2k6k4jzb9dpO8UyJPbqhs+YyFJNiSnNgVwChqeZRro0BCYATa0OCSRhE5L8SWlfyEh9kp4
GLDP/R1VdeEouvTqKf2t2gV3SijDCxbXpus0Lc895Sz4QMEoyeOxINKJyXQF40I+1W5slZ4kPKAv
v8uFmrKkzwKRklhyMhYMjRL780O6d4/eqeYhD53NMH8QbOVfh8cs/BSVqBpjOFLIfNOv+uPoKI/C
zXTEI4d2vTaZFoKPPgs+QUGmvtVcAdXAXeKpdgFbYewcFwOrlRe2ECG0WezxIM+6GT2TDtvVcJ/2
2NoL8HbyzItQ25bWnsqDgnFmZ1NDgQ7dCceyiF5J9pwiFaJZlpm3hWi0oMIshFzFWrF7ilBnhos2
i1xplEpCik8Pc9x7DD6lt/4UXdU/4VrvORZc4ZNzGI4YRB2UlWm4dMNZ2HILT5UT+P2On6MeTBtb
pn3VQ47i4bJm4jO4uvtZqExL2ix+qZFqdhSMOFTVoXTyBlQyGlWTG2hH206wMA6IJKdPA3WT6aZ1
Qsvh4b5pOYFodaggqz061oOERlPCG1Yvh5U3sJSw0WYRLwf3MuikytmWQ3bY8Sq2+FbsXAePECLe
Ntiv9W7p06w/93lnMU8r8H9ORVZS2Rx+WbX1SFJvn1f5ey7WbyjdnxKcufVxOPieeYt97k6Rqn2Y
JT9Gxb/V/eg6Jskv982dpqLYERVpB6R7Uo0hs2xNc4/NNoibHJVnEtFgTieJQYZCDbKK7yqfEqiN
rRfSmQ1Epk3Vo2Xpb2wnQDnXv5Sof1ZM9TnvtT8oRIBYIvSkw1qDKYB339YdOSn0XSJ+aOx4vjiP
FskNmH6QC4qRRinxLjPRUeLGpXQ9CAgB55v+hwYMJi3dP76f7vuie6MRHaJhezNg7HJ5Ni+Ei3nX
JCqHEahGBjh2SMl7/nblPZ35ezQ+l68vfQ2FM99NmU1LQAkY8AZ0Actx8+xiwiwFCTWlFLGOIuwa
VXvrMwNVB3mhLHmp8IzdjLKJjR92h/hw6dc0pj724Fhv1QH8ehrc17jF09leBlu/N+5UC6e2JkPF
U4yJY+iImsCQwSVC+zh6r56qjDfC0D0BufVY1oDQNnH40Pfuvs2ExK5GaDRB0F7jkrH3RevdDKJn
30Ay1Pd7TS4/Mqk4UfObdLGwCcZ9g5iddAkAMjd8MmAegkPAcaUf6r2OX4Mf1we9ap8tPXvw4vTo
lv1H1aUnX5NvXF9+S+lgx8fjJxhyoCfpmzwgJmw4bJr4UxFZt5Jv3OYpJEEBXmTn1SUCF9qbvOG2
1SWnTMJfAI2uh+bnKAI90nS84kGCwOKkDwqrMMyBht6jn7GNMc+eYGaxuw+brN/4FWatYaojczIx
LW0R4Rv7Vqm34Lx2afuZdsKu5OQzRjHGERIePBneJSVCVNj0pRLCCSh2Iq62FJhslRR5J+UPVfwL
bclN0UTvphKhfe/fFbn5FUvYJBgRPjbKphJNu5MIwpj8atro1FPJWaQ73VIlrEk11pF0F3ntsU8b
CDOKWTgJZjlmQjCT0dIoAgS3zBKoKe5RxQEKPUCwc1rYuVgJ7cfql97vGgH5bFsjNKC/KVPHW78A
N6N5n30IQ6oVuocwUp4uj+kpuJ0Z0dpsXxLGXiHGOj0NEWr9uPc5RyfUMNSVKbMwJbXZhqSU81wY
IxoRMcx5M7x+n3vWg4+Dk+v79uUnWOj9lbTZVsRKDVMBix44EYaho6Tl5BsgUeU4vgQN6rRiPHUl
ggxDvgbp9yZp8Sk2tVMHebsYJtijD8q/wik5NcTrQoYWfPmHLb3a2e6lAyLRwhTlvOnVzliM7ynd
DBpuc5cvv7ReqbO9C5SPBqgR6cPSTk/idjxJm2wbHIQP+EjbiFTSWtVsYZOkzqJeRts+vRHcyMpv
DNcehyeBKWgQghJj5Qy48K7U+fYjZYIp2pTXU+BN40dt1TmiM2t3+V0tPcF8y9GVdCqoPEEGQURN
oDOYIIizh97H0Gbteyws6ur0bN/yIxpxSfGn1xSfmMl2eefvk+2vxvbe2TvYa+elpe2TOts7YItV
6lYA0VcPK8R5o7YNfO0ec+1D37TwWuTPQRV+GIJ2hWU4yMLkKfBlzEpimJwSvaZAKxR3WnRSaeXJ
pzufiSFz7QrCe08AhB44vZYgHZSCLficx8tfbqFkjzHkf99qwwLHMKecRGUMT9diy5744NpsUofN
jsNd/6pto/0/Jvy/qk3fviHyuTY1vcwDQYa2tf01yDYMlcuPsjTGZ/GgaGmZESGtO4IEsELhY8mS
97PMmu3l6y+lHuZd31PzjClL7E7AANuqBFdIx0Ns0+Fd1W3lEOyaAntXKBqHMujKzFqKQvPmb1T/
AaxtuFLqoUy2k3mtMzrBwbgxHsa/1bE95C9rTYVLDzhvBreEWh8anF3oFEBaeIARti+OEPVWszcL
I3ne+p14uiCYdLY4bAdgOQAuCa2V1WDpbD7v9y7KxKKzBasfS/hIy/jKgkmSGTjXg9OItOjO1W7C
vDoUylFHB1B3cIvjlY+0MPLk6f/fRrWcT7V7oEROlf8CZdc2L7K5ErgXzo3yLBpZaKNdM+CTNPTE
yTiXqPQawYC0lCuXLawq5StH4qVPM9uocIZxsRec+lfZWDUG8upfl6fN1xpzJnx91Si/vR1dSvPO
GGU6cBPtEKn9gx42oR145h7YUYLbC3ROoC15173Qq3ZK5BAHuSSw9RR3nMakvTGNX9sKhoOkjY+m
BPJL1V7wxntPEwwnFWAwfTOxhPu/bRA8pqi0ZTD4rY5aqPAAPXRp91LE9Oan+in3hG0xlDuTrsEE
E62iq9gQg7rY+ENJwg8etDDST2mZsFJwOaEv8SkT01NSCjtxqJ4uv5Ov/dmZd/I1A7+9E2LHEI1T
uipJIEOGvfRbcV1wO7r4ZrRoBXDR+NEZ+Z03gvctxZ+FK27lCh8RJRB/1oX+iLXmu1wW15mmOCBk
EMs22q1YDzn7sr+Vkt5AMbqtOu9WH7rf9MzhCyPRa6i22kuJKa/oKfee2l/BvuOs1T6rLYfwUAqP
Xoko1TO0F0sJ7sDaHlKghqGowLuRjpXXT5TiF7MUPhLB/aONMqYfcfPYJMojAHm7zIQ/aqqvjH3p
Kx1z5jXN9W009gGTQ2rosH0c7EFpnqugxMnO+gwV5WHoEMZrerBVhPigu+5rkndvUdWXW5Hy/cYN
lStB1U509mBUklaflo6HiVuoaOR0mljhegL6i05KEdBCPfpXstj/sAQUvQMSylyzKTlwOkd0H5iY
m4Dk+emzHaBNk1ZVN2g/QMQfu0b6kZRFt8EmyMkCFcR6/8eSqa34mMhAat1gdbFvNeOzxn1E7upX
5P6wWJSfvib9AIe/qYL2KUiq1zQki54FOCwmt30GxD+Q5ftoIO3AYMi2llDdpFZ5CKThCf/yYhOH
sDcEWX6VdOV6FAUM1qtdJCDElDGisfwrQTKeC6wCcggl8lj8GjPWXB/4rqgJ9/6AWnMcHEFFPR/X
eNGNEITg0OnhAFhcHJh5irFJJzu5pixfdKv6q7XCnyJLX0RV/gP+VN20pnZjuskb5e43OkBuBLGZ
+MyOEBgfkDMe+wBkkASYsiABvQGsPR30OKqXQQSbvcLlMAOJ43nmR1G7uzjFlR3IZad1N1UwcITR
fwShcedBKUob46qOWwo8LHlhe9Om+Svs3r+plzmyZv411XiHk6MI+6PgkOleKWa1A7IFLlAqYT01
O5aHkwLfWMgHhyPhtSsL/s4Fpdyk2QtmWc9p49m5mx6qiQYb0Z0pYujYFYQdN0r/RDhdj2Z5k4iU
dhHqsT/3hysMqauV3cX5NUScZ8eivsmbUQojJ2rBWdAKwS2Y9JfjzdcK/r8TSdRmy0g6BH4ktqxQ
ejPASUxpCjda+jukbVwC07NKqcNAjz6tqhD3Yak+S4VlKwgn9nBQb/uxynZRaRZ2pQlvBVY3/Lu8
ZjN0mHBgRi7t3KJwIOBzuf5KkeWf2ji+qR4AEjFRmpUl/vwrkpTZKUNJBC8zwDI4XmxtW+3oEqos
8+3yK1pY/+ZiU5h9g6SmvefkOvAY39ipnvaPv3v28kkSUeKW/RDSTIzhhoTMrgAN19qXf/nC4Wsu
IBVjtyuloKHAo/1qE3MbK+Y+oONFNe4E5GiXb7L0euT/bnFEyVfJQnksWDjeaMGPXl7Zdyy1Kimz
9IJo6iX0f4mjKaL4gtiVNpZ7I6MBeaphRG6Tob0dyf6ZvWzHtXYShp+ylxxwUAQeX2nHKGgrIOWk
XjmEXjfBQCapE7qrOhsHWwqH1yYancsvYWEAyrOfaopiU0fQt5xsLCdrNhsL6Z2SK4fLl194x3NJ
mYmyj4CST0PQ38agI5PXyxde+N1z6ZgxpUkstMwOtm54ShrbqOn3dW6u/O6ly8/yF2Edig3UutDJ
W/HVz4PbSMx3aZ2tFA6WLj+N++97pbAVBQmgGq/Fu6v8FhQFrn6Zurv8cpbqvV8n42/Xx+eoqQyX
LKGJU/GDD4eV3n/4kQY4krZHAhfUJx+EOUip5hpcOeoB9FdbP8tWpsDSA07///YDvFjQG0xYkBJS
NDX7dutBOENgvBL8v+Lj/wZ/6eto+e36sYnvumFxxLd8ImYs9n9FwT/GUM8kPLSoZwR2gbuakOPl
3iV04IFP9QNIklle2rVebt2IjnexxdEb+1zKD5rpfY5J/h7GuBVFxrXnllcBSFG9UYGo5zcJpOPr
wcJQSgvQf0gQV1pVgBmXOrjpbMrMe6s7uT6EsAZX4tOUlDv3jMp/32Eedm5fgSWBw4hBG1aFKLT/
xiEmwK3v2gIO0aLqY+8XrYyapW82i4eVKPW5MQ70akg6RCKML60fmfR5eUguBIK5XC2ukt7Xa9ai
tFSu6j7iqOefLl96WivPvCdxltTEP0LIsBQgxsh/3fwUyT8wHp6I/iuDbeG9zNUlZi1IFG65vpG3
ULsw/smgyQ3Fys9fuvwsFuRp3kZSgpYh1h61/ufUKNWshJmFETTXrrRiPQbksaeGX/XgjsUTxrOH
KBoek0DG4FINQKzF4q7BSfbyp1j4ynPtitZl4QBskNWkdfeYyP3RfP0fX9N0y28zHiY6Tk0K9U8f
Sq6AlVpTdEdkV4+Xf/nSIJpNNksvNCHIY+oqfu+4qDFGIbqpzWswcpdvsKBGlsTZ9IpQwyhjT/1z
KDfa26TZdG0SH+rG3AhX6S05WTvdjvcrd1v6ErN1XQUaTv2A5+m2k5Bb2oxO/rO0bPVJu6oP1jHA
gFVaCVTTonhuAs6ylLVsuXJoRZEz5gB6fIHqN01sSMJcXcCMWjvmXfhy+bnOP5Y4l7R0fU4uss4Q
Cfv48HIEitSVWf51if99CnGuVUGnlEc4qUQU6KSnECU3jufmda6rGafV4jBOJ0FZF55juWn3o5Y8
YddBnqMAx5/2cExDkdKx29ltilmqn3kH0GF3Ypi4W9rhrmohpWM27G03NTFgS09CWr4m+HLGUmq3
g7tLgQcAatMkWw30B2kqX/pW6eC1/EMDTVXJwa968LH3oaxrZvdtRbMDpziMegp3J7laBzS7GR91
EsSA236PI9jCAsOvMYYgXKbPsp4iC2yOKk8o9N5DnaUYjEeVgV0UvfGJWzps6G+aRHZ6t7pqRCBu
qTQZeWEG5/0WavC1GGxnzaevh7tulOHM4sLEHzSNTXZjcmpqAV0OnvITAEqEuXh0dPNxi+fojdlm
8Y3AkVXTgt+YrKFDrJOfhhXGGyPhByuuT/W4ubGsfIB+P5n8qXc4OdzIsvzpBeUfl4M6yEuhJ73R
3JjVv/Wdi9os+AIgQGVpAHCs5NbJKhW3mqtcWmkmPB9+xXnXSiL5Rd77nMeHWH72leI9y0U7xXkc
c5KfeVTbQyGdWgka8+XJMf3ocyN49jBZrYPJnDosRPcVDu214O5U1MWAqbtoPFy+x/nVSrRmB9au
KsawIIvkyLm34dB6U4e6jXnD7vLll+b3dNtvUV4Qe6/AdSJ0BvFjMM3bUfRX6AwL8Ve0plt+u3RW
CVqh5nHopKdspx/qZ7CpwJ7i6/AVyzuEj+Vq1eF8QBSt2WKieZCwO3P0ncLc6v7fsUM9u22tDhD4
LWzclbC79ClmC0peghNPUtV36vYau8JYphFr5SsvVB6w8vnvy8r7MjFGTsiO9oRdjhPvfRtHiitM
pHaRHdhrXU1LjzBbOXBsrdO2R9YgZfD2iU5hqD0Yo//78mha+uZzzVDeS2Zq5RzjSCKrVwmgjCbc
qc3G/6tvyBMBM8kc98+w2u0zvZ4zM3Au/pHa0cAThnaibovb7GO6x/31JByKOwwL/m2SzxVAQW5q
cmLFgWPI3Y1oxFeNqmxE09h2wbCNMUm//OrO74fIWPx3AEjJYKJPT0hMjZhep28YRW/zgeZTIVzZ
nC7dYTbVow6v3qD2UR3A7u6viV2HyLhqAOhefoKFMqNoziZ836bROEwUMvdGvfKuiy0a4Q3u7Q/m
RrYhv6x+koVRbM6mu0881AelDB2PFY4Ahlukcqr9NbjUVy7m3KiaTfTewjADx1kOZl14qwT5zio5
sbe1dDRxzAzCCko36QMTB7/eajaV9EvJ0lOBhfKGOn6/lYvxEVMm2rsikJgaAPeGpAM90mH9T8d9
0ZyFiyoIYMsVFkck89BJ7iuEZ4os7ysfcnrOc88/jxK4XeG3oU01XCyibIwKnsdDucOrHqmHvgZA
WxiPc4mQ0TWhVVn4C6kY5m7zxtx12D55mMEww9YWoWlInHmUuUjIj3xJ1BIeJU+yN12POWhH3cZM
6pOhUaUxRqepE9uA7CsP8q0ZVurWTBS79vR/OqGJxmyPoIp1TYGFsaSU8sEIXZmDjvHz8odamAdz
HVEwUMxtZIOEhSdgTkx5r41/0XeytigtRFdjFjH0IcgyWlACJ8DqVuoau64imNNeXOwwXsROHjf6
guqdBTeBfM4hBgq9EkymmHHuu81iiZv3TTpwTZZYrHOMjWZFK/F86cqz4AEsObFGhVyxJfufiux9
jMVacWFh/znXGCWur3mWyo8Ogh9lR6fgW4ELnHljRic/x6TxHzUE4lxYNBi5KgM6nNqY8mP5G0SZ
HW1x5NI3iLNwpdwoa8faacqf+w6zUKCEeCm0Gm8rG5K7qqXxC3sZVWy3oqTaXVWeLFo+gzKk4Lmm
YVvYzP2P1sgvvapOVG6pPNMMs/Gwf9Fw6Zt6RNX6FMGduDx9FkbCXHpkSbCk244ju5Q/e5hDiNHa
AX1pH6TPZr0YAiELhJY+9Q8VF5tnGUlTaLu2pNsUyaXt/y9XjVeG9EIknauNgLVbHKtYDdLhScef
xsgg0/cPMUWNy29qaWnX55EA/kDexd20z1LMQ3mELEwjI9pb2v6vwld1LzttaF++2dJnmf7/7dzQ
t01ndknkO7pJVZW2hroqV5bNpaE1m/vxoPVaOqWEFI0OngRK9UTG3pbsUNvk3Ywe/u0JZvuHrlbD
AAsm1k/5byb/UPV/DMj6bNkfgjTKlYHEjxLQ/tuk8V9BM/dFkVxFHSYjVtgd6iJ/DdvqNOLn6kpr
LX4LK81c5eNS8ld1P40cX6JrUrjmHL+JhJfLr2tptswVPlIbFl09gbsb+Fd7XExiO9viXTAQ0Ab0
Sv2feEd35sr4WhgEc91O0/T0fMvMFiHDs7RPjD0GFSc/NG6VQtirGJvQ2ROupCQWBvO8d1ti/ccQ
S4DMq5vFBm3SLkDZdvm9LV17Nsy0vnWN9GubplR7XcScWlRbfSU4Lnzxecd27ZM00g2Co1uCvh8F
67XJC3mnZsbKXFyomYnabGkJEp/yB6JSR/+gv5+MqbfDoANZ4b64wxlg5TmmiHtmAZt3YCuZOGTo
EzlYY2HTR88CgLHIa+wcNBiO6fvLn+KrvnruNtNg+xa0aPFO8Nikkby2MRa14738V7KpKR/kl4mE
W9nNyX1L3suHfCschZUU/ULjLXK+/97VV2j4SHGJdorwScfFsQeh143Fm55TtILwcG2OmGiEhnqf
9Tgyp/lRCozXpPdIg0uTYWX0kpvR2+V3sNDkL6rT8vTtHVCtAcGv0CAiyeF1WcRYTvNhRfMRl7tj
6eYHcJ2fRqujqVTSQ5qSlaQIejW2fUeXpXKj9fJWdROZZKe7jxUcNy7/sIV5Mm/6DrM+GlxK/f8f
Z2fSIynObuFfhISZ2TLEHBk5TxuUWVllG2PADGb49fdQq7rxZWRIvehWd6kEAXh8fc5zNkGzkp6f
uGq4MpT8Xdl999mXW/7zyLVRBC1DBBiOXbMpwXbx2LnNF7iBD0ZrID4ErO+exnmHfHezy7J4IiNf
iWpYGR38WiqAOirP/9i1wZGMJBHVZpj7SSDjbYlgmse929o4NW0A/HMRhOx0OwbNoRE6qCHzh9Ju
OhBPjJWFQ9BE1uaH33sz3l75jICkfWuJ56ko9mYPl1cAR5FmE2I3snrP/QzaKTImbECaFkMqD7WG
EL0DHFBKCLIH++VvQ4dfIiUagV9PLENMzSxBSvSnOzHCbUNZf1taNoJqKLKrQ2T0BvjiFO6utSr4
I3cAoTPtKr+hSD6OfY2cTx8ZVg8INkaub0m9o02qj7mxrm0nL3zlc5WrM7rI63VQ3mjgEuLh61Dp
x//UfqyzVYMsW0t1HpgjdTVvud3fDZlMf770hbnoXNfKTckgRAGvwa0ChEodSn9X4N1bsGKZUGoP
VxYkFwbBc9EJgjio6TFoIAUbYiRvCojwOFKxXyzMuD8/yaUl4rnypBmafobUEmgwWCsWRG5ep/6M
6C5Q4hAck9CVRGB6eWXAvbDkPZejBLaTlX21WN+9TTtuObp1OEG+p658mAtv7Nwv0UzA8Poupg2N
o20RisQLAzMdjfm2rP9oAuHbf3tt596JctJG6M9Y7fYuPnk6Jkbk7vWG4xgx9uw4izpYwq/VMi+V
mc+9Ew0vWTEhLh3reA1CM0CeaZZ0G2ywdtWqXLMrc/ult3c2tVcsLDzF8fYksHczMnVtsuvlIeTY
mdrXxl4Msd8MvedOUp2xwhQac59PvAa22une99qVnYvDLHy2agvvSlO4wD0xzx2lBKdJVuODMLUU
mefEixf674K074795udmcGHwOhcpaxf7xbkEi7nMyZGH41o79ZX3dGEhd654FIwib3rBPNtKocuf
ugapmtdSUC797uWm/8x/gLtmXElQi5nlrxH70xniyhu5UEuxlzv+c2UyS2e2J7x0r8vXGR1g+cww
jVQHCnJYkFssNsbw5LrefzyZPJdAzh1Qsu5ClnLN37m3zsPbjl4ZrC59grOFeqhkwSGOR53Ou/EU
6u8gzr38t4ZztiMMPTo6zYTTiWw+ekBhjADW/nzlSz/6rA8bfJqcoMDRiid2znDU7X1mfv586QvD
w7kfKfcCkyIlGN9W7qd8iSSDJRrH5pShWnKliH3h55/7kEaOU+bZa6EuQAx18DjK3cSvFZUvXXt5
rn/apt9lbtVUldioJnJcEBTthKb+PdI5wxgeasQ3zFG+A83wyiRxoZed25JQgbVD0Ifh32KQFaH6
Wg/6SqrLBb+Wee47QrOvDbfBZ6Y38qZe4cBu5b1iLoivzTkXfvx5KEAzmQVsC4rDI1IcW6N5YvKa
3OrSj//rv/znQ3hqnHSpgO7l2UtTHh1+a49AQFuHnPzK5AkGjLRDfPvPrfbSg5xvb0Q9tjoAlrSW
08E1zVuIya9c+tK8/Lcy8s+DtF1QEGbh9K9Np5TF9h5LZlAt+gQLHMzK4ZUN44WGe67ibACIoNXi
AvVDtNMC+Go7dsorI/al3ejfh/vnISTyQX0PKtuNTSJ4thGBmNQnsR56EAWi8tNeT4lMShq7b1eD
gi6MJH9rC//csvDAUhsH8C+RKd3j1Y3b8sTvssRNNdQGN0gqjkAMfQm3Vwm4y6L/m2XHua4Se65q
BmEXGpN4is0ULkDgNhLkXGzLtIP4Nbl2nGpdML2Z5wavWvqq48QBj2hUQep17B2a4qOr/IfQhDG+
NGC2oL1xj7zAU4MIPqMqv6y+OkzFvAVaPc4hQmSeydKiCu4zgpRoBu1UVrySctAxE07qcmvLDeMe
x1aw1UDFG3nIggZIxDI2men3e8NL3eyNCLG2CUKbeYqgn8hg8N+TLkBCqvPYFjD5yhZZ1caAfTB1
w+PcyzpxCXvTk/tpE6RFDi0sNmDNOl0OUL7KVTyW3pRKbGKL2fhA0nNcGYWXNJodOs/dtVODHGk4
b0Kz37FC/nZEM2xYZiGSkB078742/TYpLbXj/XycWpAjAmR8jYjQ1iWVu4BXJNaD+2Ahr4Dl8QAP
AwBWq5bRL4IIAaR23nUQFwML4eLTzcWTO0x/cN7EUzlMjzyo0izokTegB7ItbfHJTABcfcjBIIIX
Ud3VH4IzvaXS0IeG41CPDs6Y0pnXx86pXcS9yqNryNduqqx4JhA1VrRsjyZnR56pFMeS6j1oUY6x
ET3t96mQKlthj72ykXdPlPOmsvlEOHsF7+ceSdBVVDbqBWBkhCn2BtI368eS+mXE4fBxjXEjfGRH
hdOxn0zEgSJfcg4YuQlC7iHdfPGuhg8TGw0ejQrecx7uRsNYdyb0bszEEYucqAc6mWQw4rQ0sfO+
XKKFT15dYSDq6gffBn6pKz5a3b+opntiZPHrBEZchdJNWj2mYh5xNmD7r2qoUYy0X/pcIZApBFtj
unOQvAx4huRok0bS67aOJgdBuLP4k2nQWBriQhRbbQ2skUhuAPPA+LtTDEVqjP22Is6TVWHgCHMj
HkL/V2GG28wrj3OZRUgQXTfTgOphAfZYzvrjpCH6QjUiInXxXFADJtDiBp6f5yasakTUF09yhu/D
B78/lhXcdtRAqLl4N3p1Z7X9PnfUIQyyU8bI2ljC6jXia8eJH12vetK2fMoKO8IRIsLfZWPdgsjy
BhbUQSF5Oxv4NitxGMbM1K0gc+kKA1GuBLBBhmic2KnKHfdkdRAmMmpy0UXGiAAFAIRUTfHKG5CV
Om4yqOQtdYRj8AbmzT9WBvtbIIWzdkOO2FeGpx2Nob8Zy+YAiR4wQzl9KMLh2Q0zVN960f+36vW5
0nsEbanjYSE2VsljxA2P0Bz+PJle2L+fa7znkTT+6HpigxF81SOhIUANO6B9NF/NG7wwUp9Ht41q
VlpAGAn2xpDqLnVSmN7jETiqZACX63puz4WFwbnqO3ObxqFtD9K799tD/NlVy92ll7RM4//MblPl
2HWrWmxJVDJIWGIofHJ75Exf+QiXfvjy5/9eH5hekdcBwOPqMe+fm+r+5497qRJsLp/knwuXQQPX
lWkLCEjKrZuo/RBTCMBQEAd/iq2srfNgsLj7sCKWGo8/3/TCUuBc7t3UTWmBWZ1vYJh9tgf+qFS1
lVazGVl9NKzqym0u7EvNsw0X/N8T8MawzS8xQO2Rr+XWRgwQW//8FJc+ydmuyyGuHxqwQW/GFj73
e2p9/IfrQsa9PM4/X6TPLeyjKaTIFZues8nYWM5Vof3y6P+zJMK1l+LmP9ce+2yG0YTIDbOfTWvT
NTvPTlqMzZZGJPZNU/4xmmecTvz8JN+fG+F2SwP453ZadSMPsjDfOMc+XUgj3Z7cyANJ89RIqisj
31+cxHcPdbbaF63wOTgWYoOUwWTs6FoBY921SD1WRrah0IFrnZ2qJUJ90CXoeBiZsYiHkZscAQ7+
CE0exh3wzUwC5txiGVGTu2keYrPUj6AYRVNmNhtdI+0eZ5FTVM8IRIV77xpP4vs+iNd0NngwLXL4
qdCSWhQVzed6lXVJ+RDG/SoAh9Tbm4lIjMSkUfmUpf/x05wNKDBlBS2OpwtUyswYwwoCo1dd5CLF
rn7nV2NOvj8vxqOdDS+T8oaatTa6+t28CpskWFupWvupRVN4VrNI/c1ipleqFX9ryt81Bev/N7gp
8A1lKMigyEOXLEeVOKiGSC39mw2IpT9KOliM3sxHvnDsrh1cfr+dwlOejTSg93Xt7IAS7ayX6Fgp
IvoOPBksCjSaVtYB1VUYWDonycIr88G3QyjueDb4zD7Ja+IzoBKAVglEs6UQ1LZj4qOV1FcLS5c6
8P+IhCGy87olcAe4IJS7F1n4uKHralsl/OHaKf/Fu5yNSoGVY7tDsKVukin9S3PdzvdFNMcWknez
a6dOl7rZuTwYsdnTZFGUN+y6+IXTwBb4AJ7UxfRKc3Ej+wk77IrA1uQ/leGQTKBDxtRyjkS5pyKH
ZR6WEsRtBYL10dDNT0bt/Zf8ANhrzkaw0p47UTlQyTa5PqFGjsB30EpjMOWvbfiX/vZNxwjOhhjk
bvWGbHAHvcIOZUk1qjc4tYjGFLEiu+sszuV6393nbFhBkVdWg8Z9gLCKM/a7bPwoLK4x4C5+wrPh
JCscp/Ad+D7NXbYTXmQhjRzYRrojgCT1r/SWQIOPdTxi3a5jjC4909mgAuoezuN8k290dWq8o9O8
6vzXfxuGz9XBpRWArjk3GICx8nWgptFmBEBlrLb6GL6pK5//wmhxnh8w+tKXjjtiWBQH3/qcpvk0
+69zNa5dTJc/P8qFt3SuEcaJNaTX2oN6Y8JMyr1Uu69VXj38fPVvF1tmeC4OnlANHZoB+tmhD09+
zm6zmsQ/X/rSDz9bpICBHfLQgmCqtbH95iz286MWc/rz1S/NgOfK31yPLgoebYG5oboB52QAbhPn
eG1C4n7b7HyRwE29ujaWXnqY5c//WXGZhjV7IL8UGw1JloBvfbSmtQZI6uenufQZzrt3IZymUg4W
dNO7PRyc9sp1L00B/lnHhtFLBJlwgeF7d0NkKqOsup7XGcFpJ0bFqzEel37/WVc2aGY5NUHSlwkG
NdF+7Mgr56jf14XRQs/WAMaspsBanoCT9bLKGWg8fvqxfydlPH9ke7G6Bm5bpsVvxlj/bO4neW9n
trtsPDwk9Yxk1VrWQdf51oOumGK3ZsBL9/P3vvRU5wpfNxiahgYhygp39J5u1HoxOxlHuV0KxNdP
uy98l3N9b97XQSmMJRzJz2Na2YgRvPIEFzrEubyX551dSMMVG3OsPucwP9Qdu5+z8Mrlv933w/J3
NnPDBdQG85QJFH7f52k/LJlJ5UM9vV55/5dezFl/5sqfs3JG8YV+9Cpe1s5wy8XtIQujLJKwm10b
OC49yPID/hk4BOUt8pCAbWv4AdDGbYvKtFO+F2R15UkutNq/8O5/bqBJVc5hAMW92zCFtXD2q2mt
rTEheJQExZcFuMtGDzT1ShtWJGlHlem+qdbZZn7xahS/xr5aa1TXDLt9BGI++vlnXXq/5wNCbveg
OnZoeNpJeGPtLL97/2+XPhsQELppDbWCssKSf/qWRHZ2ZTa/9JvP+r+V5+M4EUR6Ihe3jcCpxA6n
Kq/MhhfawbnA19VO1RjGxDZOVt0OE3mGSjDxc6zMAUn5+cVc6JLnqt5ODN2kLDgbjV5C9kZ2Ix/v
OrAbf77890eNZnhuXEbE3OT35owyeGUQZMICKcg64IxxHDFYsSirxOxhNHdKpFhcS8O5NM2fG5ot
Z9Q1qLtiMzb+rUNa0ELh404bJHHA6xxXFf0a+3YvGtByWXkyCF0Hmf5dTiRhKvhl9P2113tpzD5n
i83gAg4EgfWoe83YAvsvZL/s7acVZDA0RmjzlRd9oR2eU8b6EFhwa8BmW6KABFZgBWf7z59wWXp9
M8OdS7HL1vZrrnCKTl19FAUgCTiYRMSQoXiE7Oqfb3JpzXFO03ZU1yA9AfVBEAd+Ob8VDgeh1E/k
V397veJ8qT+djQJZEFa+qLCDhs3W6lYMql+gHPs/Pz/DpaufDQWDzkLBl1P1Mtv1aq8nnPZZx3b4
9fPlL3zhc0V2pv2KTlWP0n/9rMeDIa9IGS5dd5kj/pkLQlPUQWCXxcYoT3O9CYyP//Z7z5by5tw2
QTh0YlPMK8d76tXDlesu08E3DfJcLz3meNO8m4tNC5B2w5xTSGgRi1HkIFgMVZx5bjpzivPU8pQB
nzmV3oDT02A7C3Ur2ywyG/CI6o7u8LdwRsDmyOv5oTIdBIWDOrKcA4ZN8KizYVVZU9L3xo3gPLFh
6YrK0YkGx0AmROEeJ2W85qo7UUfFTVfduzL7jZxwAIr9zVwABJGRT8/17w1irX5++O/looADnK1B
amesA7/AWwVXM5melwKN3hT74JRF4Galxe9ra5Dvpfm409Je/mkXWbnsVJfvN1UziBkuUs6b8qUM
BILbffFUlfwQmEXijv4GgUplTEupIjoxoHqapwlDkDnXvwQ1UY/vT70OYrPBqSjUdOnPr+LCuHQu
NfUCnXOjsopN2K0n9hAqse9RxqQ5ePGBfWVY/R5Jjrdwtibh85B1tPjrSBPg6W+t2IjKhwzEkMh5
lIdqS9+CDdv522tEHMc3L/XIs2GqYNVouC4EJloFBy8s9ppp4GdzP4fky0z60TrQPj/xEO/bC2/y
ObghdL6hob0u7HBfGbCNF22eFECpYCF5VONyfNoBl+dvHeGvwahMrdJYoKwHNov97AKlXUzNbdjO
czSFOGPHwawWzZcqoQWw7xH5+jlzL1H1HM3KuCtnnNyXCO7oeh3nrXtvZjDFl3prFTUsek5571J3
XVUWQOOZ+zJ7QPUV2VtdMhME4OJmVCoeJrDqS9N4Y1SuWl7vqFXferVoUhF2qcynwwhMo0mBpqjt
9q4f+50b2M8VjFSd8H8pQTMAZYN7WN6QdodeP/ixTUBWFf1dY1Z5POUBQJI9xU+ogqgI+gOtqsRv
JYJWa7qyxfAI6FSCROmdg+BTJxu7KCt658jdNvUKUDcL+kKbditM66Wa5YlJxHHhYD3JJplHgYvI
qUD+5mP1UhKmkw4q7qii2W4u/GhyQ2gCjOJLMu7GmJvzpC65BXxjkyPgq/uY+v5RW+5DEzjA3ugv
GC0OXLP3qlUPvmOvtVttixkuH/DIIqPO3MhQcOJQLJhaLlYuG3wkqdQscaz8DnqFnQjA9Fau64Mg
y189MjdrH6flrd9ElZqioO3cSHkOWek6pIgHxplPl30EqjpWOIZf57kzx0HnghtXmXur9YGaNVc1
/ttth1tnmlUcjuLWDcrERVUjDhoGlRCDqEJNXQuSj7vucrkGneqr1YOK25ykkxjhb5UT1DFGGEOc
f6M1VODKOY1tuZey/2X4w6vs8yfY84D7zbOvsRtEPMKfwQpvY0F3nWSmC6K8zR/soX5qZvtXx9on
U7Bnq57Xnsq2bGjQej22rwGtJYzLVafIhzWz/TIQNeH07NBgRuCSeESPEUcb2vEna/CfUU6+tZR/
pCNeZS1wwu05aUMRbOz5zZPw5KOs5rUPQFHh8l0/gmbfzThnbwJrjJAe+GBx8sAbb00D68+ozV0p
8idOfSj1mrcQiD+pyVrQHBzioX+vNEgGbVe2QNhWBzJkW1dZK2HROxhFjhjH1qONEJnGzdrYspGg
M5ZPWJB+tGpIxwnHJ2G/YaWXmha7D7SJOSsbPgY7+JwDDYGT+g3S25EMsIvY1bFGQGbtoWPMBVk3
nvSTOq9uBdDEUWDBOhK2hrWmujk6GTCfCIqL0fYe5q7TMLrA4lAxD1HQpZE4NRjPLHDAKmyaT8Ep
JI7hdOhnJlJI4uKO0DQrjFVbdm+zAYKP26KfqzLNES0cA/KUmk7ZR0VpItsJwz8si5swq210yvCe
esYz3Cdbo2WfgdnueGHFyiQbAgyz6/tb7usHpkDhFvw282zQxDGZgpMrHmiYGYkQ2dbuyuKhNaV5
O7tmSjWICGZt31e2l7LC2fG2j+wgJClB2dvNoDQZvSgIG0C3dUzK3Ni0gftUlO+Eqqfenm7DzjkM
ltRp7RMgToud6ee3A0BXQ20+lIaTKq6jCek+Ud36S0rUWlWthnaVbylKrcBr3yIGBt6NEYd4RTif
pqB4snW1LhozsUPr2SEFCOsIagzrjZ+5J6du5zgHDntywgdlARKak/DRV/zQ0TH1KnKTl93JyCxv
z+rgfrRgYC0oKnKsE5FdI5egsbM3aJdSp5i2rUdTZGjAcxQ4kIYNsOq6GOIChH1hYm58JOUuexs/
YNtmyqMh779aZe0hRscM37xVFiJKJ7iURIbDMkQ8xUZRohWN/FlUMqpZvx9YuFeFqFda/y7aUe0Q
4mzCSSVPoe99+lNWpBo8twjVvS+jaDBGWDbyCi2J6qGZfTBmZ+BzCZVACoxmC/eaDd89ssuXDX8W
D0ByRxMBb8ylPK4KtUK9NCFd7yztfetk3aroiHGcwyKZIQuLSY3UwWG69Wi9U7J80V2w6ntEhvMh
NZzZjEMVvOaTv1kQXwYNV13oPQjHSIvZujOJhaACDP5jKY99yF7bKYznOtv7PcIepuzDQHcHc3nd
V9CI94x/Sgv5TcE4xkv0qamqpBRDiC25Wca8yL8kUkTVIB9V39ggscm07vmaVVaCvoYJUq5L0Tkb
Xzc3uizvuh5KQwUIvcuwdJo98zl3A1RgFMw/QwdnUxa8iKI49NI95D6+G1P9yzBMeLmViYgnOOPB
LpMKG2svMG4y+Q4E96kOS3Xvt2DTm/0GMYMK6DPHWA2B+e5IChTPNEV8zmOI+p4mJQG+X+Ro/DDK
voorL4wwM4IT3oKbBryHLmiKIO9uPebOfbhoxEy/W1V1/VRX+cvQ6BlkOI5+H8gH0H2ScM4OlYMj
n8oniQRyL2ozKy585mDlkBVRD9SF05ePxEMlQ+ARLB/Z9qxBeH3R+TzGYj1lZRNCR+nV91h6RR6I
lgIVYowoT6MBdYTtTsjQAmg9h4RybM3nxs2TuSuwMLf9g9fadNWPBF8b/khzaLcGm1CdKfaNYfGk
ld2T0SFUCwiTkhZru8RBw2TlO9I57wQLpcaCnHPRGbY5u7NIzyJ7GKH0YS+mR06Wae0AKIC9iRsw
Wi9cOMPbU8eGfMM5FHDp2Nw5zDYwrhaWEJkf3Eq3/HJp/idQAXblGPLL+obPzsFy2b1fdiurF68z
TD9RA7JQPgEWWbRrpzE2RvumPLI1bH2vTbBb4Vl9FEG+8/suye0hi3lfr4fA3nC728+l+Zm3gRWZ
MFDyFhN/FXx4w7DjoyFj4WAfE4x0a1EBNZy9lWV/CHLcfBQDFlts18kc1QlkuCF/DCaq3MjTnOen
2q03jcJ4neOfCofmaixWAXpgMgxarTrIQEek7ygsxnSJemuX8xUAhFhiLjbZxrrzwbEtAMoik0xd
Z35QeK3osDwulPfALSybLL6v627VteUmgwG0qZ3YmvD+6nl6Cbrhq8qNW2xGACXzgWcg7E+vvWNh
yjfKAdInTdV9OLzHk0MPuJ0L2qxCPp6cYTlAcnH6NVs3jI37odCJ7Xq/qOMkXSl1hBw6JFiY8Njp
JnEKrI8NoVcjJP2s9QuE7EHsO1OaaNmvdWndygnL2Twg2w5Rq7HjZgcz8w4WmQ+dMOej6WWY9fJm
2FdQTyUWr1c5APxA4rTVURXhQ5aBmFBS9xNM6K1XIH1lYvNe69xAOrnVNghmb06fCF1rXohbbQCk
eM2I+ppmp0yNguBP6Jj0QbXHIgL6fGNoE6eSJxfi3Q7TAGv8AzE8rL7NTV5NXeyJ6bnL5MYaoY6E
7nGrfcdNEER7nGtjQ0zsA8bQOJrCMF+aMAjfe9gvGmUuAwNJlc8Sry2Oma9ewVjDgtb9zamxZjrY
tPMyPnwFjUwdSY4UGWBt69nrKqQ7g7dZzHxSrWTffvWavtd5K+GY5i/M48AwIkljRUoSC4nZdzQF
Uh6qr970Dy6WaqljI/2AIWZhqnbSN78Ku137Gl6UrgCUubbdTWbNjwiZPDiWWJnMezU0l7FiODdH
vwpt8611rF0jEZeWZ8jIhRI7L4PdPOg0rEwUZ9vy1COihAbIAVX5F5f5n6wyt8UCLnYN0JY11TtP
WJ92MzxWCmOk2yPTQRWJQe3jZPQb9A/UwYK3Ebx+KPfT1mhv3cF6CB2YhgPEzI0AVlM4jRMPlQgg
6BMuvTs8CTDWBc9XvbLXfAK2s+7bm1p6LMVgBEl84zUHrKixV8Lr4aQ90ql4LMwGwQ4oVKL1PfcF
8kIDvFtE/95nrb4JXZtFMInAGx1iDWdqyAQbkgSZtw5N/WZzfQ8KphthTNwqxFyvMzffqdl+GbwZ
SvhBJJi5HjuiEibGvZ8DaukCiJsDTEKRIphX3mclc7T4/NSRDCpQDu9GQavIE6qKoXK95aRzY9NF
XIw/9R8+ZNuOM/0y8rAGunqEHd3UKHT63bp0gfCEYW9aI9ntkPcM27FiWtmjVeNfBiADfYmQA5ml
IaXmZgpUHuf1OCH2a1qNnv/VaN3tu8m7nepcI4cGQVk1dkQIIo8ML0zmMPxsKMKNkUWR2jbKn9Cn
tysxzOsaS/f3Tji3TcGLfcn7KWEjzI8+QeIueiNZO6XxPlh9ucKUvp7t4mtu7V2j+13Q2skkAQry
Pawwy3tZYTvHsIhbDTUmL0W9e5jZK2wMFhdZ6TpiPZVmUjNz5YpxhiN5iLIWHoKmFW1kmzw1B/NZ
eGMs5hCZIb0BLpqfdo2QkME/IzY2LtEZEBwCQrhlvwujMp7nPNQprHurTk8rgot5sxgArs2QwcDx
eNw017Tptn0r7rM8OHZaPGs9b8dR/LHQKSMGdhergt9u07/24IcleOYbbEfTJm9/OSJb9W29h65i
LQnKKWN9W5FhR00clnZznpgye6wntid+YZ2aEebXPnuyHTZiEMhSdzJ+CUKi0OCxJAZybrvCRDte
wm76vSJtvWt7rF6VdHp0WlS8mzwefVKfihB5JBBtJoYsH7Q5HqntryD7uxekv7N7ufEIAqRND/Ev
4qap573BWGohA1H3AOpikhm0eGU1fN8mChRINNIOZm7XvHUyN/ZZAal4XeoHHD7EpnTexnCy00pC
dOb4B8urSYTjZxDXp4FGrYV9gkkdZHJWaPXZCdbvjey7VeOisleZwOZqiUwzB+9U/oJkY21P9atU
bM0xFocyP2Yep1EAVVPUzSqxiP/Wlm7cuuHaQ+mrE24qiW2lRod0GWkjysZd+NCcOYccu56ux6tF
ahKFzNGgicqFt0aTgFqHg1OHJFtRid8hLQskdbpfjTOvDU8/Oyy8Iw6Gfx89By9uU3czyhfKteLR
9ANoVhsrIdjc+05wRGqRjDA686j1Av7KQmTLoZ6JsQ/5TeGCYWgI/CQFwcYOllEHO0Cb25DAMAul
lAV30Jcpp9lKYZmeyXrljEjk9XiOCNgCWAqFwg+QoSqrtiXo81av8mjpMbDJPVfzG3E1irDQW0zC
2YWTRABMTY52rh9HbAuLDtaYnlex2y/TYndfFXQlptwAS35IjJnGyhO3pSdvJphOpCleVBt+8FL9
qTmrY5FLOCkISjYjW1uy3s4eqkJeECQeahIjgk+dhoK2zthKCUun1PIfdYMfGFJkp3Y80QiuKuHS
GVBPJjAu3AZijtBY72cEMePK7/UcfopRnUqowPAoLmZyiZ467FHoTKSiSVaVjzXKyr3XH1y/G1Ag
gPKvqdpj1qP6oEz4HW28nsD/mGGqiCQ8RbZdrwzSrJxsvs1a7JLqepcX8rY367Wm7Kkq8kffsv7w
ubnB8/vxBE5dbs6PbTls4alPSiQ8BqMDewjp0BLyEz57iqxntnILG9M3FiSFvvcAbGZGjm2r/5Dz
JiKGuh8NJwptMD1K1AvLIc6ovWZTu56c8ZF1VUpKeZsz/qhb80Fb3gE7sTSrxqNGs/HGsozMMjxK
zLyT02Fb4u4yIbGBZvj/ZUOAeOkR7p5iHlY94a8mwUbJ6m6nKYdfpXwdBxpGanTXOZ3WoBGkjYaB
DxJYqCdHEpcCEXh+8NpKla/yFrJRI0T2Eyh5cd+0WGGTFNFjv6ZejggkrlFW0R0KByg00RClB1JP
KLm0+Rxh44vFZoWdculPj2SCM0U1YYqcVZGQuf5omnZH/0YDj53atqwI4mYMmo3lIVBLWGK4yafq
gyn/RVeWjnIt4RCa7djyfQQoOBXGzzqPRhP7bJEDpFoZwJXUXVRj0y2Uec/gb1jGWlR0kFYyVtnq
/yg6j+U4lSgMPxFV5LAlTA4aZWlDKRlocoZ+en+z9r22RgPd5/zRleJdDEPElH5145htXx92qeVR
jifJyix76+hNtOGqyqnWkz/NZAHqKurW1F4Lak3fxXm7EZ7Ko1CBqgCr2VX5pFTyI5HJX8Yd6ecz
S5LaeF9yEVSAKnmgk40KduI9NUa9t7143Dv8KEPOn+TDthHmtJmAsQyjJRZlzP158kJ9df1YS78T
1aBo69MY6/dupJgYC1zlaxlP1EgRizblUWdRE2zArNQzkZR2G1TriqVpKXlJZvvN6Yo2IHoUFKuY
doui+pAFys0hMHkQct7bdGXRF+aKQLeznXAoisOM9zMDOHBLE95cylKNzAoTLKdZZxqH0RahbZRf
/SIuTpNGasfNSMm6wRLuGJrK6rm+FAa3I9rzjdOqPw577mbRrT/X7aKpiU/OwBpVDBdzYLeqh93I
bC7YSFW3IvK7RLBoqOomL3NAXDi3W2XXZ8Q97VU3hxYfm2v4BFczty8mr9ASuT0npJOn5ynOb4bD
bJfarb/oxgd5oBwKifLROoqkcMxy/ZWoMbuVTaCtk7UFUYjAkrerym9ATz9ytSVyYLjEVffdSoTw
ymgRjt5sPa9eQk3jHCmrjdEl/5x8OEizPo6zd5KmOCmCnuOpbBtfXZcvWbtHpcKjxmgssuGh9FqP
4FcZoSK6pEIcZNocc5OjwviWxQDlVdzHKq8+VU1xMsj+BDO6g01Cf1B6JA1pXVyKWL15HgnFjXvV
ONYa3ds01ELrJs1ZEynuVAve4n489NkvLYE0O7MoxnSgEVyU9V7ILyPS1N5XR5SV2ZugJ9rS1Ytq
T2EVA2XBC9A9sE+rT6M7GqrCOwl3nzv+kkrfA8svxyxKumQ/WT+d2YXlMvqt8tgx6XOpbTPamJcs
soWxXXKDSYQ+WNF8qIq9SfDu2fwLxDDO1bTxhjhIKGxq5q+1FY8ZWFtRJgHzYTjyVVLoviuB0jPT
inLBvGR/xkXxY6bJTy54sIa5QvC1T+KF7kOL4bzKtsbQ7ubS285Jm+NkN3/vfSu4KKfA02EUXVul
t+wDJ+e/VJeh4EPF2nToNHCLJVVq33Xyh0LPbsTI+0Vxra3sC5qdbLe/texPhbU8LdZCubq9L63+
I0nXOmw1Dacqp3e9LTOQGCYMarhflEzPAs20HyahPeJT2tP4+pkxB5SZspsGdYMoPyjnvzrO3vQp
vunVX12bPMCgpxRaca+5u6ReIlWsOB+F99IRNp8/z8bZHqpNv7hvLlG3vq6uZ1Vh2l5Z2iyVr8Lh
UqOkaV/pkp6m+WPKOR4Lz3uY1fQZ/wfIFfWtRtx/xGkZTcl4FgpyS0sBThNHTNABFVfP00gWY7My
22tNxvQtNsyOvgBAqEpO/uE+KwLu/MLFbIZRHiZdeRxr/Ip99dg3xbZavhBcbpTKC9Z2o63fzMU8
PEPgOGZkapxfk12B2yggbXcenUV9SklpOgmbCLvFInvLxk5IKEoiXzzNelhKc184WSjIcrB2RtIc
NZlvpOHthTP7oz5EtuHuq/ofADEOx1OvU3+e4Aw2HzmXfhrb4LOmW81Yt7G53IlSvqnvuqAmT3nr
G8oueC36Jj9jBvXhKIImNmjfOJhq9+YZEDHgQTrFQSp4WHUz8V0SHGoyHMHcH631qKfNA/90BSbt
3kv/bhBKL4bnnpPaPscc82Wxa6zSOOZpf2g1nr82Ggt3F2MsVfT4TXr5NUu0kbOivbomf1E5U/ah
Zddush/tcfjE4dtACLSfjqk+JdN9oxTzT+LWu9HLeYdTe9z0rXpcRv3Ro43RasywhoVZTKbDpbjS
hvlYdRVTpbW1XP0s6ZHi/2JJSrVnwIfo3rCY8eKNxrWy8N1YwNVeL7YaIiHTtI/K+K/sYtr5uvpe
j9jta+7ACu+npRPwxffKVesPKo/+/bRd8Hqc1uyzcqHn3quqvt5d1OQoDEkcjHN6q8sXLEOBEKtP
YhEDi+QLB8rqpxccxCeTRXMyNwV/p+5oByX/zElIajPtLU5/HB0UgTp109gAUfpCFpHuTg9p/RzT
YNGOL+ribAZ7a9tN6MjOHxZET26XHZP5VCbGI2zbUa2sd4Z2fyZQOXELJyju7J1wPs38U9cJ2dTO
nalFqfLg8W0gjNKx8EpNPpPavluluo2noz33sGRg6CY4K6vGPfYxroO2q/e4s8l8menusJhaxpfe
zN7csQzGnp4N8LViMk6x9pZ4J3VZ/AqXvObdRrW9gJSO/eOQcpibRpD0duCMCPzoqSTsbOTzxSkc
qKNBX8QRZ6bhHdxhqfy8eGzGMmoJ7R0V6B6XGvUCINDbG3PlVzxnc8FHquWudIuIfDPGukfXTMli
Ww/GhPvH+gDIeivwhzkNBwnwvjlzZccHNb4ZiXZsEkoOCe0U5hy6yWUeVF7pLymemaxg/5jnFDdU
jeVIok6op2VgCbI46m9dwCkV6VOiUjjrArcLC1DeefWYQLP7PNMxq6zq0SEAY7RdX3hiT9bapi8b
Ho+flTPLHhdcyQ37ETaA+LFp/wyY93wsIpdzVkLN59NyqERGlxMt9cXLlOTstf+qtCXBIQ0WTw2n
/DbrpJsgClYMbaMXH44ktUp9XIp/enmQ2oubVhvoA99rP2KmCtN8qoCHRjcNk/gFlNDvmDJX72aB
SCc8Vqn1NM9PGjOB4yjHuWbsybvdTPuXHNVgFO84owMvy4JJ0QJyQlnUeYRVZdPl3r6jywSlWzSN
DvkDHouyfl6z3JcJPGxHy0u2VKSlLMFkv5vY32P5ZpV2EGv8Nc0+Ttf7glH7a7EtLXenADvZVg2Y
bPg6GYmVc13TV838l8V/Yx77na29s/BHylTt6ZfxPa0L7MmLMmXlUAGcjEf+pUqn7nOyt+jzo45m
8tITUTMoYSvt0OMqXddXQvMCbWwpfOkOetPth5rsy/khFzpXBNffPPtm7Ji+LtBM6NOHYHFMFBcE
vyfdpDm6GpcU7N3Oq+2rGXdwzpp8SI3ic3TXFlak/vTWQfh1n2/laMCTdYdEsSJjupNuWZBYuT81
rwqgi0itL0x7LHJGTGbkIsI1tQIP5t5esjOj1IH8qyNhTJvSBP50Vn8GZ2Df3RUr84QY/CHONw3e
e5O2I3uJ6UYG05YZ31aS9xqHD3dLk7zbavMzW/gP62wM88Tdecbz1HRPGPivRjYEE0GCOjmZVhGm
PZOZ7W3I3Ntb5b82qVx8/ldkWBs65eqgydx9XlLAHMut2ZL0wW1S2GpI592XrcMEaWlYdBm1ez3z
A4KfORtnAiCmp7V1v5rW1LfcnNsKR75c02tfC98uJisEVYjavoStXEJ0iL96XTzn+cxXkH6083gX
UV0N+sI6cFyRlVE9zbRBtCeH98Tts+cmqR8I5r1QjvrttOmvrIxtp3i9LyibzC0NOtLcO5TcDWRa
QUHt+LboMQLYiqX2nCECcV3nJvpsY41/MuPux0jN1xkPNGNNZ2dhwhqQ+5WvOrmQLfLfBpGkWzv0
MBcnxFynUgll/UZ+ti8qhA5zsbvvTW0hYHEs3hjnaOdm6LGp1Jr7yM92ztI+6EoZZlJlxVWiNf7B
WslLVncsMuO2aEqmfelby/sMCZbN/TZVnedZrtQ3i9yvIbGW9F2l2jf9rRoEGiAEFl9xaWECxQIH
OZCy8zqbiktdcvVZpkJ6+HunNpdGgTdyS0p8YzU5uqZ7GtTxa/bsQ11OX9XqychxDagzK6VRURX/
usL9nKf5ghux3PCMsTa7kK0WJPcA3rTYDYIUo2NmMiADG4j/GGkXoIG3yTQv27i2tG62k2QwavGc
lyGhNZFUiQQxDTluvVYBOnWS0FMHfOSswYm1AMD2w7OmNb+2kl69AUJoGfMkGmtz9nur/10XE0nD
6P0qI8NwsbZ74cEVo2z5THvb2pRy+XYH4GP0u1JZ90bPD17VN1PRzQ+lLVaW7uHiOisQak0xEkG+
ppY8qWO1ddv23HjtrWv51WfVk+Gidxil/kfA6xhaYmJrszdUE8r7CjEEJkC9msieSA4yVQmqAGeb
McS2inejnaM7zjqCikQ5LyJ+lzppLI1lcP5rI42sNgASmEgbyFTfr01t71RrfMnlPeKKuBCDlK6R
HdXPB37CzCoa8oynTWKYxMSAsA2W+4xBWg9UncXT0OKQJxr0gYZpZ/yEyNxoar31CnAu2iohvLTN
GCdRPRRUONeBksP75Oqe/R/yR9d/YKRuiC6OHk29bads3EnfGgkOGGsWlDxDIzeefXFs+dZa6z/b
+NZhxRzb3rsLoFdDyWZgo+xwYzADpWVqrcJW7WI/15Wj3Xy7rnwrpvw5d7r9fD9w64QDR9/mK6vS
3LJGaiRwNjRwkfo5mnEOwIY+iDPCl0Z/YBL8MtaRsYQEXQAiIwn6qeaRj612WwuwAp2BTFvmF3Xq
h32yKHlYpkq8V3vHxZyg6sw+vRXOomK8sga4HzXGQsl0GGAPbzliq0NLDkngePplchwR1Vr1pppe
mFjaH+0rBxrNeFrRvWGF9odmuWaC20Zy3HREEngZYI6GVZj1Vq3cXU4uyTJ0YWv2Ohqm/Elx0/TF
LJ+XtY9Zyt8NNO5bV7C8qE6pbwprOrnJHOkzolQxDojcapls0866xV38QI1CMMEJApTZATbzR6pl
osnlt1O22csi5HnG8BFzGQadm/F09eonPurBbz31yxSWSh2i9eEmciMU+6+S4yUbDfhgNw06T43q
3uaqWpw1rObHwUzrXVPQlcu7Gcxx/pxaPVg3F7rQ+Jim+7WANPv0iBiHVnGP8K4Eg4Ly6fle0tdp
i4bu8EyAei+HxMbE5nKxxthqzPWSVJJNVFwY0z+1dma4mP9EbMW+PdkbUMnHzqFNKlfzTe7+ZlPx
5dblOaW0zm/71XrsuhhQENkG1zYpOXk3HFTYo3iKT8x4V7oSPlsDheGivhSduLTZvJlc+aPJ5dxr
AJA2BFsgFuPVkwDhCBLpND91RvXomfJkJN1FbavXohpDmEwm33o8T8jW2srcmUv9qLi/mo4V3ez8
xemPHViIZn9ZLsdqv4aJO1yh60LZjrskLY5tF0OszWCQLkPbSCaAp4IjICvWtf5OTXwIhQvdbU9y
NC8moNedECtLbG3SQlTifLJF7zPzT18UQqanW88B5UuWhLlWDvHEreXFW21ZX+0039bV56TlWyWv
o8WWu5WLcBnNqxqPZNAut2Yott2offcu4GVXHFBMXcY1PyyTOEKsfpqVeRoWZVuv2g9GUPB+Qz6m
9XApGapIsdxUjXhppHGYSYmKjLJ6GO3kxR0HHwUODHBOrpC4j5M48+JO7NMWJsAzX9SEebEXSG/Y
bK0qcHtrN7fNDr0ElIkTaIXz0nlIVMlmiicKcIS3XZL+M/eIK/EShKVNdnBn/TT24xK2ygw8NA97
0zHOTstMMxRR4dTPc6VEud2etFUckHI9zONwYCD/zGyArcz97u32L3aYo21lQGDf5c99qUN9tPUQ
jfmHaxvSj9cq2XdJ/NPWFGBwnO7XnmtbGP9mUSj+0jBOY+aKJmECRJZdaLfVSdOMiEszjbyh/TCm
/reey4depaG3aP6V0nsr4PncemQGaJgNc6vU9+jGfd6HMzHc3H/9U05+lcGqUPFRyV9ISdCySIq4
R3ipBkaqmDHXmXyT4heDqYRiEFLx7JPWFvu86Ji+6mkMFDG/th2zSC3yfYZMSx1Pcs5Po5m3/thu
++rVmz56AG0IBQdmJ80iZTQOiraCo+QBwdF8lWg8Bn6Qfto6iht5Yj2kogJf7XZSEraTW+mBx53B
JIn0Ug/mJucLkoFGnlBcHHXzPA3Vg62VvirNY8HjalQf7bSynmWhzIbHeBah1zX7rKlPPAKPqmkf
utRjKGK478pnJpPJn4aaZSW3gmLtkd1AES5yvq3A5y5FkPGMfjL3Hhtj3Hf19IvZn1/N9LoUKfKS
8sfohqu3ZpzJKcgaH9aU2UXpxWM1Y+AodO95XulxypAf6abKuppA+NtluNSaFdL0GZSiYtittyhL
I6/Xt+vSbPs4W3D0p1eyKQyaLgEubWM553PiAPAjSHEVZ+8oRCDeG/CckUpjKOVAaeE7G8vbDbPz
mLpKxd6Ej8RQv6u5OOcxcPmgGTHGsmLvTnlY6+Ou0Ose86QSpMZ0UrN4J1wA6aJaDpSChB6A7MYD
nZ11wsKYBvSJxijS1opF82szYV/SFHMXx+LPBVdDsvWYIqZJ2sYNF8t4SLgkfMPMmV7KkdSuuLEg
PESDvHDVT0ZvX0eCxoZYbFTyReDoy7BQmDdimwveorRJ2j+VScpK2ihelLb6g0MkVy2c+zE3bZqW
SzC515yJEipF6/Xk0Atn3VQ0WaWl/UiUFzBhWW2NllWwEbJHclqle8GyYirauSBuDMJLnc1dP+aQ
sQNkZj+a2ZPLlGdIwucUNmSAWMwXUx6jdlxdDHrS2qqkWqCvKzx328/2pXBBG8tVIXwxbroXlaw+
R50Ow+B96AUFwcQZhzZ3FsAQ5e0gd8HsghuvVms9JJBhEw84O2D2g5epBJ2TvB8Ov4XYo1YRWITh
0Jez+rN2muLXy7iTtnuwiHvz56Z+jHOXNs8KL2wDF9+65G21yyOgyKvaZzqwbXVZhvu1l+tnjwuF
8e0f+qU4FJCRscGcHNcRR8Zeas1FpLBHxoKG2szDSqNkIF5kVDTxTSCX98fEi5wij9pqfbjHzen1
9FJr3rYanJd+kJsx9fZT712UbtgOk310qS/3pW796Hc+scOaKu4GgNK9w/nyjOLrQbHiS1faR81a
XmwXqGYGLPdEf7Z5oISDuzcWqNmdBvSkimIdkMFhoUWHX2gdQNyCgI+/VuUgyKlX9KCFLJUi1GpX
W13Qz1xSfRF0Yx+Qeueb5rAr8o7Pl2/jmnk6UU6rrgRe0T7ayq9DZ1Q1rTtXa4ntK/eD4R4Rt2yR
owNepTfHI6Q18YDv8iBbllNcJ9/WyGaka+kWFUoJ8u5eBy85ZvxgY7emiKyWXZr0VkAVEVqu5LXI
6mMNALYY+mUslCp0GufX05dja2XpQSruF0qWvZq6Yguk+gKz9NcX1r+2YOzy9MAhThC6dG1ChMtG
YJsrcAA5XNbUQi+vH0VtfNb3eogkgdcqhmOjdGfqCdh81U/boPTO4MnO7Knw8dE/JoN56xyXHjD5
26fyrUZbBtuKOB75MdReTTVB8jA444NZYa3XaXsoUZeZ6r67hy/mw5uSqkzAaEvbL91Ngtxazwbz
cKFN19LWASz4f7LWu9YNfuEKoESz5nZT8CoAFJ6m0f3OVV6SzhAUeKhXAx//5FQ8Lcg986wHqyi/
BRorgjHdX5ki79CAo+2xYRlZ89GPR7OI8prmmrKTh262CJ+x188kTdpwrJu3dUUsN5AMKFb7Z6zl
QNOv96E46i51gP/v2IXqDXaoc0+qjnwehZptqJa4xJO5U3T3ub9j95aGnK57nS0zFGW/adjIk168
OAPycCaS1iU+gTWTwrQhvs0pt2CJxm1WqabgBGzVFo3tqm1RAb0amBzqrkA8yTiTprDfIsXXMjbO
2SFKRjZ6UBWmi/KWzaae8KgY+R0m0nlLFy9aUE4UTcEtt1S/WQt+tcC/VEr35SaZFhIfKf2k8YrD
6nnYr/SZGMRizUK3AkuNEVpenLkUQe0KLXAlwI+0XCQ4WQniC36V2stdX6puvIkO5kSN3KnYjO78
rRhY+1LlTNvDTtFAGCcEZuGwYv1Y4RfAKwaDyD+FImQXs94KqUFLjp+o3W8KWbHmTb9RzeyUjyZ+
9K49Zl75YkoCLSbzxXbSo2rd14/hNZbdY5192Hr8YVbD3m2rL9wKNA0MynFJGhK6sBt0Jqtek4So
dsyo1ONwrvtLmTA0JHCFyyDPZVtf7XsM9aRYt8xS1bBurE1jqA9tll0yVzJktLkIDUdHji3M0PCw
slg4NmLmvHc9Lr+r3o4Dq7JcPD/KdbCqc5UvyC/qh3YmqNRW5etU1XsXaQ2toS/MBlttJKmyRya/
dtQwDO1LmnFctPbnIIfG5+C7GgtRo9CvEeD6j8VXw8uYUyKZZv+sCtUa6E7G28BRiMnvfnoaW+Kb
SiI+awvuwDjoKntwP2Xvljfbd1VpaEoQcDPmVayDgrYVgjB9dBjsrx2KnJXjrc9OsndCc9QCylXP
urHuc426N31lw/OSNxEP6HvuasdCPC41/65j32Od7acRRUgt5V86xEQL40lkpMbAsl8L79Kqf7Aw
oJ/id0RUZcfAMU55UrwlKFVBNKjVvavJ/AJYnYWjFm/XTFKESsdmYvA+l2NQucRpM965JgfDYOiv
88JRsEgDjN6+kcEU1AIUx5m1XVXWx27p9lOiP/eLOqD64b9VyYEY1wLZfDuj4mz3yYBPqlDRdFvF
dVkgb9dkC1P8kIMeWiMgxFw5W9kn5BnX083g9y8tZt6JNWFhvZ9iFk6T9WhyWKrT4ca9CVmhbzUt
fzfMmh0barbtDyBH56l1XvQEi0yF0SJdv+86Ob47HhpUFi2UAIRp4NJOud6T5oAyzdrb1CkO6Ikf
xrS3o+fi45jt04L1DLnssZ6ZJxVky1aczdvcuMfGGtteHY6zYW4atwu8Yd05lcnm6gVNrnyuac4I
n8hvc4IiS00jVHT9oN3LgDRKajI2tkFvL3W2XhHOfzVNEdnegA0ke53vMvtGf2ybamd2g3Pv4ovk
zOoddwytJdholyQ/mZdCk1pcobGyHgt6ZhXpPa/a+tqb0y6B6Ev0jFuP87pxmJiaFIH7GC6mDOeV
2iTbPfUuzGxnLhtw3Uuxpreyyn4KTjxequNYrtuyM49EGykQoM1HPUEhylhEfaqrnI4EtzZyk2Xz
P8gXRihmzzXGWSW+ypy5trIa8DA7ymbrks9oo7t5vbZ9flTAz6qhxkOS8w7M9camWR6Tk7pXpJ4G
uqiDcvAia+miWoqPIlM+B7fZLnbxrZrI0sGB3sfCgwTHkC+xiPXxucvcI0qHrUrWmLmOr0i198K4
zy/Vc1Zij5hSpj2rK6iz79/WGM2KyjzJk4EwEPBgMOZL6qaKX5qoBY3imjTWL7wC78Kcf3ayOMD2
RSCGqFENNqXRYjZO2Pkn/LtFE/Qqu6+DKDez472eovDvK+wMkxQPbZJEIr+rinMWSFUhh6EoDpNS
7XQ64CmOQr6g1P2WYRH4B8dfQxWQxi+zWNKANHrUU4CyOLy+TcaCcEHP0E7gGrZwXrtEe8Z8hM7N
e3bT7jumcZgxfxjI9LXeSp2jc5DMi9nQA1qtNbEcTnWbrPIqTArtRbHXy+7YzOI7LstNW8tNI6ox
4p7DFIgA8rascGsG9tEYjBppSsGJue7YQo/m0L2K2b1pS/GhOeORxR5J5bAG6TwT/IZrRS/dy+J0
z+o6/EuYakdPXFNveYq94TJO90gK5Ns0QbYuwoYRXL4y5k2nxmC2pYstp0U7madvq6GfzYJjs3aa
2+CWX3lffXYmpcdJo0SjWx27fq0D2S3Im+rrKuEv9DF70e9iXe6fYDD6h6l4GWGJkxYRB3fN4KL0
zbVvRfRfrTCroHRWhF+ed0W6ta9W3EMu0wIdWWC7+SGDg/BTNzuWHu+ezA/5oOCuAhTF6LvPWp3N
AghcDM5ussQxWTg2y6EOLfDoWHO/csPY0Zoe5D1sBAeeaiCGnhUklhpIX2llTIuSVTd3D+U6vpOd
1fqWYO8ngfhUqCsYpWCsk+rZQ4rCH40nYqo5kTHYorYv1ymyNa2NQBFvPX5Iuxxfyv6u/WfipPAr
6mKY8R5MHl8b27OA5gEDCRUahPwJiUeDsCSg4jjzVbM84mr8U/L8We/TFzdXv71KDzwbus4BwSFN
Gd0Zo+ubrXtPctUORj8bu9LU/nXluOPk3+p9FealdhtHHfdo/ogi828cbGLxjI0cjFOjoGoWpuZF
ZsdYKK2JSA/xVJr1hp3jzRv0Ey7wCYELx4piwbrMq3GhI++FTskGJZOyKdM4XNeOIa2Yf9wWaUzT
xrB6kxMmCht4T9XdLXe0MWjWKoez1SLAtLdSmwl2LJpX3R2fWTnPDfumv8xU4dXO9HJPjR7MMQRp
j6O+JOZLeoxt3GrCfnHyzgjlqp5Kw/30RvQRerOrve5tldNjPRXBqqRhbDbbpuojx2qe6/Wvnc2r
Po6XaYFd5dn1iwFBT0oqtmkZQQNQPleoib1muVBGBtatWeeYujBQw386Wt1MBZ0ZSTcNwf9QaQxd
AJ9cbb26PauGfmxZ2WwBgDE4c9joNNosDvfTcg89d3YtAu5FESe9Ka6q7h1HNOWhNXDTSxw8vjN8
J44RpUv7pCX1j6MkWJn18oaEMdLgSIF/Dyv004lGnhdLsbadmlzMyj5WUrMBMsxvL66+FaX+tdNC
J9C8PfVS3wyD0kSG1fwKLX0SWnlrk5obMEaUA9E/j9+5g6aoMZ5Sx/sa5RcmCGNTFnySUcmfDHt8
Umde3MV6ld2Iehq1tyLPTokiBZ4aPYW7Meca0ErP35smeZZeWvm9ZwZj7oFYTaVfZeaTkhd/k6Xt
RmvdWd3KHorZWlckl1d9c5z1Zy2bM1lfvV+U2taanBcAzu+qFE8Z/NxwJzyEU7wpMSx5vm7dBhiv
E3NY4IyfigXD6KwfYh2RqJBoSSyFtaJGQlnkyrfTy/feQfrTz/OpEcV98i9xIVXdczEp21jq1I9l
uI1j40tB4sNouU8KNGpz09VstfnLOGi+0iknJBoXnPX8CqqFhnpnOsmiC8dUPpSmvifE1ldcYLmm
VU6IEC99O2ypAviqFs4MkWVbrxkPKPevdsrnGSjgJf7W+3SEfJPAzir6967OOVkVfkYbkE/NEwPq
C79AJbgCeCL1HEtNw0Srqig23DxjlwOazUY62TWZnqtpebBg5Ql/4i7HQ9eZJZyQ2Hkayisw/aIk
5aFKvYdeMx7h0A7xyCw3rBWx6pbl+QhSvoA0mpDVNlrl8o/qgP26gLaba/GYx94+t1yebSwdlO+V
cg0AUN6GVSQRwAxoILxgxbuyG9avjqymYOF4yBy4EjsnddeYncjWnUPj5FHexH85Y60xtkgrtNzv
uzgqY4hcAZRlouO1WiZEYJitqqu/bc0i2hfmpbwrdsj8fNAxlqAe+BFlsnWT+LLWTBai8XB5Otp1
nWt4j3QMkBsyUmoHZnqmKw6pibNziFcVYwfS1FXR3il4DsckHny9al96Sz0MdnptVMo/UTI+Mij0
IZHIN6Vx/6GOTbZlXR2dAUGZuVxnrm9MwbeiLNmMiHHfpXLaV1UybVziC5BX1qey0A+tgYm9GJ6F
qvF2xuhFPLBvsh1/cS7+VTY8loA28uPMxL9rbmQHrSLWCRFX6ZinemKAoZ+VKHGrfDLz6sG1sjio
B+c/Z+exG7mWRdkvIkBvpkEyrHzKT4hMSUnvPb++F9U9yGKLEYUaFPBK74EMumvO2Xvtz1KYJjsu
QypX8l5RkNFI0TvKNDgaWf9H1Vmni8Ig2G2qO4LpN7ZfIavTk/oT2wgqIcYUofJQaj9bqewf1EHd
mm3xSoHbsQRZcqKye4lVaClAnkaixVoiDGkTNjdZgL9bTB8ziXqtHm7DOD74ahXaXj2gG8kp43gf
Q11/BCNTwhRmt/lMdhN5EKGH0rvxoyuLujpZH88ROcRajuEaAQO9fUbFJnzzxfCDSujbJI93WZ/W
Dh/thP7T3DUpvbqwjp96C/nOvF62wFMzP8uFXG6FodqHmYzIRlROUTX9CareSbPh11CZG7+SX4U0
rBxDHp793qRUaki/Yq8lT4ByTTzKblaRJVtDn3LxMrOERuzDVIJHwjh2NVUtUbg2WDNMFQUxHzVg
lnxKFKTQ8qFmMzV06KwpbmLWZmVKC1Kqxv00Ev5gCG+ZysiHAbPdhPN6s2/zozgBaBSQM1Zec8ji
9loZYiK/hutEjQBwSE4fW6cuz/ZWBlMBoR9sbcVVgvxkhuamHgxAJs38e4O3IqFM0SUIgNS+uprk
Gq4kG9Z4orrbJ8PfPCXyOZlQAEQs1fmRaMTDB9Wgvh166LUYHjYlydCpTA16TJli5dLs3GqI7yuz
RkPTMOzhHus1YSMXGTKDlsOUE06qby+W9aAoVGYANAGt6J598loAKhibKZ9cdv09fnSiZ2eUg9SO
eyvRDiYLOAQY8U7qmq1a4RRMVVIHm5hmCh0DglATtT3UNEPHAlUKySs5m+SNOHR41wKyTKhB71Pf
Zy+KrVTTp9vOgJaizIq7pkfhjkNk8EYFiad4bRKOZxU6LbeCuHhoTJshLGZ1DJEyXadTfkQ0onR3
0iD/FsNPAACExlbgGKyePXb3qObNFQ732y4VDpY+HPOilukk1b9Tr741Ne+JtdRdX7ZuWXo7KMyP
uZmhDeyocWG9lRRlVw4ha/nkz4Tum6LRk0TBOLakR7Op7iIhew0976Sp2hfb3Psxq28btPJJ1z3S
4LyWYnULdWXcGSO1BxkxS2blJ9VkA9QxA3e1d2Alwr5UR3MdZndhMMYz92E74A6qGgmvlXGqmT4T
n5dNkqW7PtX5FxqwhtyRvHwjlwPOfaXcITuSNqOPYmlsnQoXQCHLt36M9GiIXgwU/4gUTl7nT7u+
pLjatx5rk24ehYxh4xsVfRAGj3a0nDzNntnNXCnY9f0Ki6TcIoDQGv2mrIp3Y+wpy3oGUHlEAClI
bw+lV8MoSHEtz+ttFtc3YaFWW5RWTw0GjI4hm28IXbiwV1sDoY7G80Shl6uSU1otMhuqWLRVtA1x
rjlG1P5E4QZRhDA8zg7Qtn9VYhlThRTtGmG40seaxVa3G785AXn0RCoL/Ammh6Rme5GW9/VIl1rO
dHsgtWZElWRPcvUmWj1prymcBSt7qyLK2lFMBTnLhmcB8/Kd2HoVUT/qrg1QBWqzGa2OA3wlno5F
qpi+ksBHYC3g4AVgRTEYCsG9P2kO0ixQS+mpaVpaSPoxG4i+oHZSh8NNk4/vQ4MitpbTXRLwHaWF
9KV0sCyq6q9epycNaJ6b4rBp9eZoqNHrmPa45Bp1F8U5HTucdhGitWqU50AcWnBDjtXMLC1YGsJw
YobaSGmbYUFGaDOmW2R0Ea8WjhzyXQKWOOkwV6UpOiVjARmjyxFOM21pMR4rIbnv1elR8uWnqZz8
U6JK14FHg9QoDXQ8iYMs0ZZQINktH3RlokOLMpRQ010bBg/s+mn3jeMu7nmnjFh2xbHunGJEnRwW
Fv0LiCgqmqZJ6CjbyXhtkAIU2LjLU9ZprjYbHk3hRHmCkWnKP/R8dLqylOw6lh5UxTiifuUIQ2Ci
3om/5MwcHLNHwjuK6F26EttJAj0zMovGMfTuOPHiN2K/10zWa4nYk92rbnMFcWGTFzYaZKSmjf5a
VUlF4T3Y6WZuUSOTiC+GEBL2L3ik2MFUw4ZFGt6tMLoyrHc5M14SEiiwyR4YxO2sDXHbWa4i8TKV
vYmeu9L9DXbZ11KlxlcLX3INXab5rcAbkYS4RyUyl7Ow8QAMqYeHfkL3H/ov1LQk/mHQdh6PgpdH
eSEhGy1ZcCuWqKggNt4nZXrvRfkpBAI0+lRUBEFh8q1QeqVGY1uGMCNSio3SUh5hNnFiOLKgUAqy
xGSCkIOiQ7caeu9U3kkvjLS5mCNB7fJfUKY/mGgnNCE+piJviYiCYKD+i8qB7SMhh02r80UhuFSs
ZpvKBqoSiW+sMhl+A1bPnvQQm+mxsaiLxyius6n7y4uEC6Pc1tGArJUcT6W0EMj3lN68PLHLPPks
aY12rXRldNZ9LiguK/H3ZhiPYHZ2QWo9DWr60RuF2+XFVy3RRp5Npl6VaHsjl4AtaFQiQgh00YMy
CUAFA6fQ0VL3AOB0CCFZ4uip5EydtUt09CKtVD2NTFCMJjewBJ5qn8WraPlsUGmm7zud0rOUYwUU
vHci4QaSEWqD3XDv9BVaAyRw2TaKgb2kmr4xkMnjz6AX3Uber6bs8U4K0584EbfR1Jwyzdvncf6m
f3d/5ZodGO9/1qi0nYAij8ajLgX3k0HjO82TYaOG0o1WqjQ7w7pyai1ySU88slPjDRAZ5M3iARDt
buyHo6aan40/D7ed3WnZLmdulfP0xopru0VYOrG/3YtZ81GnuhuL0WsVoYKtUqSqdA2dkF1nNylP
UScco57VYf2RxMZDaVH+TSPgbTX/G3ylswsqS9bsAin6a4zGGnZqpLJse8G8IKjdW6lqN9qAoSId
rY0fdrtiMm9VVHw6RkopbRylL3iZlBs0bclMAYRvwDiD2kocjz7luGDKHDnNf3Wq7JQErw+4DvwG
1UeV1acmNW8jVBFTSWWVrlpvxfObzYKiZ7+hS07b4ZcbR23P/tFWjPpRV0GjFeZNrRVzY5zvOpDp
JDZvySgz70ZvRlglF2CAK8BJdQGcJA1CRLApo+rgtuv5g4QGtzaPctBfQH+uYIKXWcF+UhKkEZN/
3Vp4DbrKDToYQzgVqjC5pkr8qAr6Jej4DLf7geq4TAvGtCobeetn32kCiZPvwp22g0OwCY7l/8bq
VRZESsE0KikdapAYY/RF6R+XUe1dSI1YA5gu84JpRaFLFHkYvW1szL/jU+CgfjsMz94f3/kfKa/K
gv6YeOaowdRJ9hPiSboMm/4STP6bKfzT/V/gHiM58wa8ZNDk5XGPqfqxnKIrXWYXOgbZq4YPQqv8
5JhHWub0AFfu/YEOlKxlX6KnonOKEjurGvb1emfTymCcVXFaBb4/bLt8LvGHrGaxME8lBTrluQsn
G/0v6yH0WkoPs7GijjfClDU70q/k+k/VmKcimqlV2gnvvH8YZONFMobeoZ993RdAx/LeGUw86nNp
u6De61qjeRUa43VSam+Z7hX7kN1/3eif1oiFpDC3k4jiT674IW30OwyZ/Gozt+c7CcbhAqB05bOU
FvjGOo7ZxTEu7CeDmhLrP50RtuILki9+LSvsy2XEZZ9KjTcUYb6vlM9YfSEuBdie3SmKTXvwPF5z
5SrERfJV2ECekgt8jnVND6iEvpIU1bsoQtkUkwsf5No5FujZBMgIoVQZA5hqur6F5JuOt2TU91KS
XqCESiswTUX5T4xpNgR5PRWkbA1bkjPdfNcSnfNSb60dvfiNBRFpQ4Pt/D1bi0RRFrRQsVTqwWNk
2UsAvQbry+9EcDAB0XbhAbHhpu1EG7DZ0WDxNHaqXUsCM5VIm0MfbuiuQmSj9awbVOlL0GQXftU8
H/z0aS9eSIRahqWFEJy7bU5WcboDBnPIjpfh0/Pw89MJFhNRGidNEIwAS5P6salOFq6zkS3hhZ+/
8pYsY69ln/BNRTMykLp2dSW6RH9iv7rWD8GzcC3ZgEKf4luqEQ/nzyevfFzLCOyoo/CpWqhfVZBM
yTZ9YsLI7fq34qRHNI+u4SKThIy3GZ7EcAO4zvGd6S67ljfFdWKbF8izK/f0+9f9g98N27rpx0HK
9qV2qkxgNL+TSxG5azd0/vs/hx7kMkhKj0NTPWed9CxUpwYjUjn8PX8H16Dvy3BsDOqjIDR8Bv7c
qCqBnwpj+ggcy5bidmdKIPt8uuVZfgpy6/X8SdcuajF/mQaZTZnGRYWT66PZCIZ7A3ZxOVx4DdeO
vxhHzMBLh7Fhfm+gSMnlUwMNLIiOSv50/vevQetl+T+figLHqla/sdauspUtG8PQFhznRjp6vGTG
V3aPD+fCy7X6hBZDgicOSj7JvOPD1n9QXaSd2+75v4kv19fe38WY0Ml0b8ntI0h+Km+kMjyWBlIQ
vVB3BvG5uk7TAIlA31MW6LGwTQjVRzEj8aLYUE3Zl0TpjrpBYb83dnH3QTzwwYjgvaj0eCNjvNVF
9WhCd5Fzbz/W0r7CRjzLKgw8xH9CcBNZZhyNiVZ22VCx88PwNFrpvkxE18M+M2j+uxZVexPR2DCJ
n/7QoovLDLuTomOfFG6Y0sMU0ATG8i9jDK/EPP4s4NZ5tS7s2iL60vD6qSUu+Vo7dNn4IsoRCYaS
qyMgbUflicblexeNt4kA+G9K85fz78nKfV3Gs0ZThhC+LOO96T0nvWP1B1G+MB2vTJXiYlzwRt2k
RBXF+0K8Exlj0+bu/G9eO/B8Lf8MOHlfgzrJQIkH+u+muQus8dJ7vHbkxVePEDIpybOO9zjZwK6G
v70d7oyD+IkGzpdJVMu3OEgvhFuuDAHLeFaTrk4j+lqyhx96wr/zUFHlw5cD5sEsLuwj1h7vYhQI
c8XsLYWum6idivHTzOEs0H88/xzWFkPi4rOPOznLpkxN9s3raPfPYHrIWUCf8ixu5wyhywk2a5ex
+PolRdCLoJMZX+qaZF8BQUxK4UHu/AvPYuUE36GT/7xS6MwMH1NXjBASJTytOKoRIzXA/+1GfS/w
/jk8brux1KFyEZZKZzNNNupxchKH5iad6euJlh+25l194cNb2zxKi51pqOqS4GF1Y8kxumQT3OJh
cZqjtWN1kW0u5ozOj/mHddp3ZOY/VyWP2v+7abXr7XQ72tLF6LeTjXTgiHf7/L1b20l+T3D/nmUq
tDofumSvVOHOVNjStTUEpTB8r6ppm0X9bqbihV1OquN7naJP9oRtJsGOTbw9FFF30nqnAqyYiaUr
CsWmAU1DWQ3mjkhbrUMOnHdQ/kNQd0kl053DakPnXIKXqe6AZqQ06OVNg6YwozNYpuHdRN21KugK
p/ozHXw4MmyeNgqSjMGn86AMdy0tgNADymPOUeFWeieaGATE8aRRpfQbZCUwk1gila5WKb90au8N
RvOeiPSqBfrh8QsSInQu3MO1ENPvD/ife6iXra4gLSYbbTfmN0hpJd4+8w5LBoFmt3KyrX5TDrUv
5yqubV2kxfqGYqPZoCDI98/BVcG2GOsdKYiKg6ELrRtzo924CFwwPMA5tC+mta4str+/iH8uFK5p
IQtMnXuKy9ZGKxivodtpivamVPr8/68iNJgxoqc40R50XbkNKtwcdWZAiLU0DENIjE3aIoY63Z9/
gVduhWkttr6jEalWF7PU67aAT93M8V3LLYlbje1kEz+Cu9oAzLf7/aXl2M8Ti7lMgsZsQY1fg3iY
gJwbcrSHVfsrSiz2quaFof/H/G3RXKY/e0Fv+f1EUUJqj02E3OgFok+Q3cncRwJ9YFefv3k/P0/T
Wq4hdDXRrIjMw4wFRB3FR78lS3Oa9nUXuBHYifOnWRkxzWVMM1sjTMfqvAx6UnfVod0JbhHZ4UHe
psz41oWr+XmWMS31PxcuWW7UA1X4CBcwyNbOzjU3ay8V81Y+ctNafHKD1uapOHF03rNXdS5N9LYa
OtLDYPeOvKls74FRsP+TXpgz116zxdqCgGmjE0VcgA2Wm0aM7ugAXXWidptn3e3557J2wxYLjGmi
yAZnP9obbY5C10hu1FwG+nHheXyPRv//DGZai3VFN8LsHUCv4HOy9Tnf2SYIHD+cneBdIoPvvxgQ
56fww6nMxSig6T6amp40ulDcJYTWh0c9gzTpDtVG3uLDcbIdYrTzt21l82eai0qYNXRAg3OuS9zR
oEaHu5XtmhGn2gc3neAqNuSAi/GC89v705UtVhtdafrE2DMWeGZ1kw3InOTwQvLmyiu2DE8O046Q
FZPr8FsIRZJJW8Kwm779UhPx4/y9kudn/dPPn9+9f6YMdaAzZOg1RbYOXBPsWMuYHgoZgNnoh47c
RAdRiw4ETW4roznhd/vVIsyO63bf5Mo2U5JHiChfQZADs5btKU53GlW38z9u7foXAwYKPw2WoJDu
0xISEJhsed9Jh4Fd6fnjr4175mLMSJXUa6uAE8QD6rzRP2Qp8VpjbWepuOv5El6CQt/WQvWZ0miT
jcY5f+KVcd1cjB1WWEup0pv4levhWkbHlpkoQ/xoOuhY6+mVyReucO3lXIwgWUDdv63YK8r9Axyb
mZF5/gpWb91i7Ch0Wa1MnGosspUtHtEnlGh2eFUeACU6SOsvnGblFVhmL1damCcY26O9/N67ogtn
OIpty62dwYXW84Wyya52/vbiLLJyw5ZpzIqlZHmsJYzqrNdKV9pqV/4RtOetQYV7uL4cJ752YYth
Q0q0SdE97l/MBam05VtYAuaz7F36eFYmD2M+8T8fdskimkI93QU5I2lY9NyAUouECe38k1k7/GLc
QCFcK8rAjYpj6gKmcGhml096KXR47TnMf//n10+xAlk1mE3hKk2MQvmrmpN/4aVaO/biq5cqSfbI
gYn3qXwMg09Bezl/S+bp5Yeh1JD/8zf7GlDTSuW4SXSFa8g25NsQf4+QHRP5IMgXzrL25S3jmKM8
hnKgUFjS30U4JYfU9Q5owQA3PyputpPuzl/N6nkWX7hneF4RzdUg8Dr7zIl+aajFD40ruVhrvzAc
nD/PytNY5jCXYdCmecW6rde2icS2NJIuHHlllF1GLydiHfA05plZv9Gt/oFkKo8fr9VOkccXig3y
ynesL77jmEYpemtqoUWlXcVgAomZAmdrwD0jv1o1fKiHJS3dSGPzC6otKUcJ/Quk6Th224zKh2xN
PYq8z3LK//rheErHadakjm4pF0Q3tG+yCExh1G+CIXorPdwI52/8dz3kh/d1mfCMmiuv2xFI/fAR
kzF2HGnLsFxyAqfbTPdx4Aa/51H28pi3esbFoNHLInFVJK/s9af+2DnRnW5nt8NLcwKg/ze4GR0g
NsPGs4cL7/DaG7AYRXBDZRCtaWMgu37Ioes5qgkUMKquUQpRLi/ezt/KlcFQX4woYe5HaYiQa28G
17Lq+MoVdMPzh17b1+iLUUWWUz/pDI4t3o9HpMT0zbRtePSv6bKzgUbC5Yp745Bf2NasbQr0xZLB
N/zMK2XO1983jrfLtsG2OI13g10evjeDFzriq+dZDC+VL+KhmosyJpIifIGbuTk4iDYMBhyndnKf
PSmXqmjfvbIfXvVl9rOFekIcmjns3ccHVOeukSJzA8spOXUGF33MyGRS+tc8wm+TohUWGnoPoC0h
U8a3UpFQ5OoNLPwqtgDzKKTkg2TdS9aheTeHlwGaTj4hoMPQ4BGV5p5/9itjyzJOutCnKQGuiCOy
QpxiUr6rIZPc9EArz59gZezVFoMXu1VQ0JJFq9nvrsbJ2IXaZJ8/9NpvXyw/hAwxKSVS+szEkhT7
eRGvP6jFy/mjf+/qf3qgi5GkVKOwk2fthKA3NalueIex3gAXhkLZq9dtq+OhDN8t03+uC/Kha1TM
JI8MFBWzpPlVm8KbpzW7KY6odnv+tSWVtlT7J7CDPSIZ//c0YXAhR0oKpq3V4mo1aBwS3ybj/S8C
JHI58Z8Gjd68Jn2Buqqh9M4YGnciJqNNHedXPYGRpiJilUH7lxIlECLV1/W9pNeuGiXbRIfwURoH
2CKuEXtwxajlMg/6hfzuy9E7VCvbC0W7xxNK5+IFvguCyfbR6l5KwgaQZj4o8ZeXyiTdtTdNFDG3
TLZaFY7WK9tAwitJ3VEboSdgkspMa1PDrMriDkHgn4n6i6qo1xWbnbEF6GAo7QsWgH3Rq26LN4eY
KWh4g1MoSLBy5Tq1xPdh1B3/0iP8jlr+4RGqi4EmItMhECeimBp92g4WmL3rNK8hZanOaIBIGvF3
gabaCukDGgJHFH6JCbUcS92FuMXl6WmQDNcXqOUS3RND/YGm2xgJrJ1bokx66V6rcT0ZaGbHmv6l
v536d4KenE47ReoxIO2BSeAQTs8BwGofOrGquyZheK156hGcxPDS6vww9AWCGiZxoPHaOKFsv1RE
XOkfmdpidtKNLkw0NF/74bVD+vC3OoCmRp38WTvNZGt26mS2cmGGWlmbaosZajCCEAIuQ4negoUj
gmUCkp6qD7X6PGq3VttdGFG+dVk/PFVtMV2BF8mKweeijKZ5V8R264d0D80CO8IUSr9KBhm9L+8s
pFxIhcIjxJ7gwpCzNpotXqjclCxDEjl1lBpb+F5XJfyn8+PN2iysLWYrUwwy1LFweqQP67W9mRdJ
FpmdhKoTI0v5CksdJGWWLufPt7KgWMaTTyM1WkPXIoLLNpVIX77aVZikzx98pXqtLspj5PUKQx1P
8T4EJAMSkeYEUb9yDcy0I1ImGk6k0L0Ca64uXM3KXKAuphkZn0FUI4Dfs/SmJu+Trx24IzHD569n
ZZWnLqYavVRNXAR5vp/m7zQer4Pg4NcQwiewGILzv51kMeHkAfaWrkMEQ1uMDwdBGtmz4WOvhRsJ
Ltv5k6y8wepiRADsJdCJ5SQhdRUccgZpr//bkZX/3JtSexdhn8VMx/Ho1tIpMMULN2bt01AXX3zE
DSE/QaN5II5Y9331S5mXFKidXyAdhteS0BhHvSpv2XiTDdwora2D9ElyP3vsy8G0pRSkp854yyDI
RuT8BcvzV//DQLRUdeYIpPR0ou+ETfsrlBIsb1X6B/gq7sA6uUmrANO0j9ABN4GM51BOQjyQ/ksf
E1VYWNEvtSJCVJeomUykOtMsTOPuhWjk9zS4tMBbe96LUWVoVSxNY8PNCrzrpLcOrf9+/vJXjrwU
m3ci5H2QW/E+Nzx7ZA5X9As3duVjXkrL5bzpSAhHZhqk2gFhEaIZ7Y8AYga40IU9yMrot5SWJ3kg
JllUI0dQ2R6XH2lVbvFVn78za79/MVpUKmk0IePfXpKwHmIPCpQ5EuZNG3fnT7AyvC5l5UOfx/rY
IyfWPciUZK5scWJct3V9VYqsNvWKwJ1K++qj5nD+hGuVGmUxbExMFrU5D4CGWeBat+b+OiNHPTLK
+t1j1AuosoFIA3CgKTayQN7Vk2mXUnrhktce2GJ0MYQIaZg+spIZ0+cMQh/ZVNdTcGn7tiKwM5dK
YKsRQak0TY4dgC76Vtmbh34r7Aj/vXAL1/YTymLtgGe8sKgLUhPEkVTFitO29XWAkRCeobIjTO26
MfDvIi1hcd8mWI5MoOe17Jgm8TgkIoOpeG+Tr7SqendSkzfdq56QOYKTKNsrbL33YSXaZjw++GIA
wno07JLAEaBeiCp80qlIC+iu+lS8DzL/bzeRSChKr6bQb5ssOuClT8Fq66d0snawQHACIJa0WMX5
pbIZZi6YFYERpK/fSRsxh7WD64uMvhsj+yQ4/jVKvM9J8a6ArG89gaarMHiuIUjIQUz/UPfeHbqB
X2UV3M1Emond0zQk15KqbRUJikuSYzmA1uXxCoVw4YDvBwG2egPGQNC89I0Csj46KeTGCp2s4mTX
XR0gOIEiBaGJQnDqMAo2Q/yepCLBTIYLUGAHWPRjVMv3rMhvdPP3aPaX5tG1Veh3t+uf8nFU9kVW
gg7khQEw8kgYxK7dxnfF8b9oaa689EvRFH2CqangCu6FIv1SFJyfQIRckpco+XbTm1oFBE8L8Ktw
MbLHMv5kRXWYSiCkYnNvicpH2dYXxrSV0X4psKqN1CdfuMz3qhT9ERXlFinBhUOvXeVi7eYJZa+N
5ry4SgQ3mJ5lSdtfEgSsLNy+VxT/PCVpkFJrZA+NnAFwYARxn8DgrZ6Lz1Iu/k5TzTk/QK5dw/z3
f84TKmrRRgrDR6E+x8S0kLSnGv/jymopLipCXIjkolCfq+Epeq/hpQ7LypZtqSFS6b8WKkuqfQwC
E6bWEL4TcFk0X9M85KgX7s3a5PH9939uDoFoAlhbfr9yW4oH4lSPyHMkp/sbfkIA+WU9/m/PYDHA
akYhBqJBKTYIn0TY2vkzhO0Lh15bgiqLdRRZRmKTkEy0Fw3xDtIV7nykK3r2oZjooMRRfemYiiPP
DJ9UEfQeuCHghyjqDmodXsuAkC2ZZM409kjODSsiZOMebdyci5MQ1ub7KcECYHys5qBI8Z9CJWdF
CBMYbnR6NPmo1rktNcMLtq/N2PX70Q+uyq4k2cMH1heUoxMO8Usrjnt96H5PRvmQdcprm6WvbUNY
hKJ9Ytt9kjyvdslspKM+QxX1GiACeVqhppyEKNy3qUTQVqYeTG12Dge3kwZfVsFhLkveAKK2JGDW
omBjMAPA4I2SZ1Xo7ysLAq3aRztNzbZWqbyXcXoHxQtUERqwMqIXUcPntCSvdCvmqjCpPlpKaF5U
3xUleeN+4ratcZNJ3mHU/GevHFs3VGE8NvBH9ap7jUvIbFDGXT/SD0Kk3eB/fUuRHyqm+JaB6sh0
CId9XT81OSkxvZpXJBRApigm6LyKBBpG0ZWTBjh0kNv70TJPXTK+pt30ATLV6YYAh7yZHYNxuApM
P9hEAyzxQQf42b4GXnQFQuOPqAe/OmWKSYkF0FcFg1swiQ4+2IS6q8l4Tu7UdthTxrrOxlJ0m2T0
YIj315qJEC9suwel1J/n6Bm56ZmgDYl0JckVG9gAgXrrm8XgBmZzGEco/oLcncyJRF+5T09KJT0Q
Mg3RtRh+16WnOdMEKUAGBNeMoAkCapI8NoSbBayTATCk1ZavWg1/K5XEk+g1V17UvUEJ0oDmjL8C
+BGEh9XFBuCpnZfaa9g3d8poXFe1uc0qfceO6irLvcdGGf4OgFGTfKT0AJql16qHqGn/RFIPXws4
WxF2GK3bdzqGR0klJ1wvfwGTvaoFj+aT59sWCPu8EU+VnruaaaI/MES7IAObiDfWLmJ3LU7ayRtz
8sJRC9mqWYKACKITeK07MZIfSabcVU2xt3prTyvshsSY50DGra6PCpQYzEva1OwsOOZpERzqIroB
09ZvpBJnPzcWmSoUJxl6j86XOlWEO1mqIyaRasPD2OlBj5Crrd1SSw+FTDRM6s34Cuk56/tPeN32
0DdgX9KRIOmyQNjKsgnIzux/iJo3Tw73yUh0RDjksBOGnQpREwQwd5YotkgPbJCuAOuVwGd51V91
3tjAgyNHWibsg4yz0GXZeexnkzQpeNe519kQRpywe2lU75ZdjxMP5l8P+oelRL6jR81dF47X0kQw
BVQh4lnKX11UbdLI2CaMUuShF66mZLexmh87k8iCNCtQ9PFfpjo5vyHVaJVbA3kJbEAP+yOaTNeA
sbFJFCC0IgJKCdlDH+lOHRGFk+HzhVWgXeOnIfbFKAYkpSMpYVnPChPz5yiU+1BnzpaokpLq2ErD
Dh6BbsvDRxpVN3Xr74Wwc8OO4NI08R/CvqVLUs+0e4ss51KHY5KBDimlj15M3MkacI3r+uMg4tfS
J1hgVf42CHzxor7tBtJA8pS9T0O7AkCxE46xO3KnefGRCqUFoRr+VjC73zEJoVpOrbwNjQ/d021V
Tu7KEvCQgOTNDjLJVUXLSQFrJlWLBq7ubxJh+qqUftpPonVqpIi4kP5hLE2kpHL8QZgqvPa2uuLN
fp465YCqcadlyZ1h8TjyjnAUyQJDbhZ7JWQMalQA2klLtpBf5kQCjcKu7AitLdLbAU7dRGYaIcJU
TEin0HQYGOAcSqo+HUFYMKZ2StvuGIPfisLYhKPw24wQ1kpK9Bez1lcsevuAxKtRUZw4EbZJIb34
VNQmr/yD9McuBhncI1RUk/sNT4hmntTwAvk7A0SSPnoTITSpK5l1BRtReh6F+s6AU2rlOMbhF7Fy
F8B1kQM6c87JblKJW0rJh+dFEh3ZqoC/CTFiLI1UKuzEfd++aZYsbooW2EE+qLaaEfKiQGep884O
PIm2eGm+mbn2l6bTTTWoT8CHJJhJH4FBjoPo2eJYnISBqNWyuurlArJ/U9hZiYbPrMWTWdVz3lwe
2pZA7mVaqATndlsPzFJRW3sDgmgH+JwQKSePCYUN1VdJYojSKApRDK6MaS809HGYTMEnKLWdqqOd
wtMtpemmSYAKDtZL3Id3GtxXU9RJTCch0hS6xzwlUcQI850/xn9E8Fyw74ddlIzKjIzHwmSlO+gn
RHsGSQJ9jsxRudfcgBwe2tEZ+693obGcCD807mkCuYPgVxlLe6lqD2Ec9KQvZjtoZBshDrc9CL86
iuqjFBRP1gDFq0TkXleYpsiRii1vo1oTPNkseyPr7hT1TC9B2hAZo0EVUvJ5EzleNWQTXCjIrNQb
lo5Os1BCkydL2fvg7+tdvJu3xkg0Luzt1xq1SwenADs2K0T2UlkICmzj75kZ7dCm+WzdK/asD7ik
3F491WKzIYG+Va12XiQCVf1Qj4SJOuah2gPBEO6ZjPeX4AVr92xRBCKGuImEDo+tqtdvXdC6AUBr
jJxPhKI2TpeZTinof0ysbeeXqGsr1KWJc4B2IlgjOzSZ3bVNn+7/3sZmQ/eDFeFfDDCbGOvrpV3J
2rJenreK/yzrxTyZDMJu8n0gNURbHUpm4ih/S5ptuy/I8WJJS+q1jTCMiAz5wqs4H/yHmqu8qANl
o9f3gtXle9JeNppkB5QoLtzA+RA/HVr+z+sR1FzRc4kGViOLb0lRwr4Vr4BsZVfAmXdQua9BXMKO
t4gg+lUZw0ssW28G4aHnz7+yhfyuMv9zO5spC7uKLOJ954nHCONMGPhUYqSH84dfe1xLQEBqpk0q
JLz5s5cMXS2qi8bYkFqyS7fjn0uF1ZUtpbjo/Pwfzs5suW0ty7a/knHekYVuo6mozAcC7EVRrS35
BSHLEvq+x9ffQd2sKh+kKFacfMgIH9mkAGzsZq055+hrVPKTR4cMSesJW5U/lda4lFssnXZ4Cr8E
etIQU/z1RZ2ptM7NlVk5eYEklJPOrjt0JknH+rQpK3LcOYp//RVn79vsRVYrjThWOOGbFKPXlsPS
7UimXrGghfqtuPWutUsD8MzQlmc1BBu8Kf5U3ieVyEZTJck3vDC0zlU35dmrCoHd5lCl0ggnNZQk
eN0Z4GwrKc04MyJ3FDzyaL6qukI0+sUkhzPtkbn90p5SqRkbDZnP1D21OppyO4dFivu/FfS+sQvJ
9N9Lub0dbLWkMeNdmprOvEry7E1uok4n/5dWqtca7jC9FukEDv3n1wPi3IfPygwlhClNEQYOqL6e
NqYB66bLvR8krV0qFZ9r28uzYoMYrJFUbJSvqH7u1TR8UrLqWxYp+4yJlDjs8aas219QJyGMCf/K
zNN2SSLwQsuDpyZU37++0M9fLnNuqxJFxQaSbADUExubmKm6+hGVv0gfv/Dyfn4jzbmLSvcsoxH2
Sd+bv8cFKZi7Llr+tV99tsrLMAg8g3D1TS5dBZ7Y98awllIgGeqFQfB5XdGc26YqItOmyYhpfoVP
atP8gjOZrPu4folE8YRZv7xwjz6fTon9+POaNASVn6dGTVQlfjZJ3anlpkkJSyuvm+BXQk7N1/fr
jJ+F08qfvyexhr7OEiJHIvL/1opVrqJmIpJTLAkRiqBkjc9EBr9GZXjdj4KKTbicQOrRfXACobrk
yl6y1pwbFbMFXjZSTbIjfhOQSYHvVvKz3lzwap8RhwKU/PNVxq0S6UnbpBuw10tzVa6Nrb8M193G
yha0YdA5BruQQ85BvvCN5y5mNlf0cqNGo04oopzco+QjrnPddX9tYTLn3qq0lfQkzkjKObmDQeOA
TVsCbHOCTUzfZEHl7sLg+HxjZM6dVYFiRklIFu0m2KbXJLFvmoW+IKna+XBVOZdOGWdaKubcVAW3
KoCQihHZS1z04Kv4QK1Nc6R1guhcurAWnnkk1mxq8O0y6nsNBoSn34r2l5Kvi+6SNOnMrDB3UyWB
4aMA5QLSQN218rAPewqsREt79EtD+GQXHsjnK6tpzWYFySdMw1CBhYp+paroDpTGNt1AoQo7VGgh
G+YJ+NgeikORRI+ybbhff/PnhxrTmk0TKnzyQo6QXlhhcVP5BmHvRHKNwqJBKV+pTQvdRZO/T1i+
LjyuM2shGOQ/v7ONr1uhDqiOwde0jrIyHGUDmhgErf+gLJNliVln+5eH4GyGUCeyUmHvcGd1+VmF
dJN3FNwNcs8JH8GEEsEElL77Vb/KsujgteL+6xt7Zq21ZhNFZxdlYjekr7SpG6ADHIIHHMacobQL
T+7c0JxtKXqvQCsbDyTs+MFDqNGhaExzSTK3Y1XROoLs/pcuZO6mgnJuVQZ+vk0w7JEDwX7YmN3R
rosLn/8hL/n3U5o5t091qUm+lM/KK5Xd4sSk0wUpYYm2bdsEXBZDYmx+aRF7SSMNfqmqZlIIk1Hd
mncaAgzL8PZyiELRJ9h9EdQJfZP8xe8JkLGtlazRVs6sGswUUZpwQLcBfq2VQuhr39nboAWbpkjy
OzAicsvTJZAIbDeIbAfEI2X80mqk06lF+j1X5YsmijNjw5y9dIpsGNSqWBGbVb8kcds92Wgj1z/0
K30VfXhN4X9fuL9npkdT+/PrFul0mSMPPzgAjzxpHd98t8yHr8fG6Rf+7NHNXq4MR7tVBQlBezYh
OMqiJ6br60/+0O189tGz94eYUGGJ+pR82TXkepmhQ+CtBg+zAyRn1K6U1utGpogpQYNL4NJDTOx/
kK9yJ2fedWOAKIgCB2bpbaueGKDZVZQURBhDpBvq8q4iaT809G9WipOOIxqVB9gCJo8Bik7HaJKM
clGM+a+pS1eDNroyvSdpMty2LGwO8sby6+s8U+Qx5zWXQPenThJFgmMKAbaTrIZt7QybDA34qnd9
Bzl5viK47lL0mH1mqTFny2WS2qJMEg5xUkSyhKre9SlIr6kZrlmWfuh0g2KTwPWY7o2h6CTm9coy
IvmsNATJeM1rlgbP7QTMEYCKkUmwNdp7Uxpvc8ELctJ32cJAOjbweOzqoax5h+Nyr0z+1ZiSxG5P
FloPo96S17kRg3bD3ELmb70KtGJlV/VTQg7LwrZfg+GEEA97KByC+PWg44gpvCOoUSJ502fP6A/S
QDlHmNe1B7mrTAt2APqTkIxHbcISqQaSm57wIpEdQ7CFum6Nd33hb8mw2IexwbAJi6WPMM3VgQM6
PQ0dSe6ovNLC0SQwpzYNYGq5wC3sdEub5M4W440n7BvUUHe1l65JV34X/nTfJMMb5fF1N6g3Zlmv
07jf9E17RSDwvSYeJxlqq9FFO4ueKm0WAs0vjJ4zy/fcsGnF+jCVIUdXlQgGYjJ2UbNoV0AX4bNs
gU6tGnTGtbygU0dbZ8ON/PqLP0JVP3s9ZxsWO9A0KdHAIA5TfGWr1VIPAcvgH7DHgXjR1DG0XSZ+
dGa/ZEfhkhLvToSJkTfsVsE+nnTX4k2cgN9CtdX79LbDv3zKN899sWzgO50yfmvxGhFc5JnTToHB
ozb3lXysM+LfjzJK+7bZ1rR+LlzRmfXUnK2nQ9einsgkvK/gFowaVbDUPDSl2KTYAVS/PQITXcjV
VYJfR4OnNZJ7ARe1r56Gwlrmp5T6UxJ9cVJYZcqboVawZifCJ7sFbp+iuI/UmkFUOULN4MdUeOQV
TCCqE8fljRWBVkBTgaqalGh7HUrkHIX1hUnmzBIwt0uqPeCUKUJ+CRlgpSCXEWA+EizkX9+6cx8/
qxCqcaG1Sc0ghJ+NaH+Z9YC9vfH+608/U64z525JncyUKkn5eODpzI3lG33bgaF9imTof5aX1skz
a9nc2Uieq1qWJycuMsdy4Xu9sQA4cuEWnXlPPzL6fisFJzCQUmSVOLfDxpViR3jlpgh0wELk2yg7
uz/kYvf1/Tr3VbPNRd7AbyppimzUuF/lEqjDzvjZxPZqCOx1P4A364DTetnb11937uHPthdglhuj
CemKRF1wpSEhAyJx35CM//XHn336sy1GK3htlJpOknHbXOnLaaNv1aN0K5yYpoSyvfAt5x7+fLfR
ZGZh65RTOYRc5y/DlbIhMOB12plr2Y2W2eFSgt252zWfZRQC6ceOkrAt0e0o6u/QEB4t3F5fX8iZ
j597Fgf8iINvhsmmmPZpm7hNQnyzNF24TWf2rXNvIbKCxvZOur4SjU8WRCsvNN56CyyDWsIw+foS
zpS2zbnBEPK01FYx15DI8TFL7WWLa60N/SWer2tZLbeR1e4IMnOEnN99/Z0foq9PljNxuuLf3s86
6HxhDfjKao3+cF3/yKyspvoK4m7QKVWU0iLWxa61cXAU2F0BOyjfVQvpEiiPygcrlBT5Oq8hmymk
YPYFwRO9/NKX0l4f+h/QXBdDVjLpshAu8X98rzVDAJ9RDr1mnuhf1tqfLr0zZ1YycRocv12MQXZ4
CaiebGrTWvb5BDkONLBBtI0C3wVm+Nc37dxYm000iuUNOOVpy5in8O7S30SJQhjocMHs+yGj/uyZ
zGYWZZAAxKYD3UgbJjFgtyejJypHlvJVU1QHCJEvWT289N4IsmM/qe99kDipyB4nQ9GQB+huoGXv
scwJr5vAKFjiPqfbzm5ilZkQbATiIb2QcZRJ95SXDwWSvumUY5pat15pvUnER/+1OzWbw+ocnU8T
cCVxcyfK+6J/bLILd+ncs55NXFZ4QjxZlDeK3j8QYLjEHEN4m3yDtxPZCUDnv3YJs3krV9CgWE3C
JYRwhZBkeMAIRHppP3lmLM29a56i1t0wMGSDBHM6B4kCXpzRXrj/Z2b3uXmtEpPUI5HKN0kHI0J4
yAPtv3b/5zY12ItZDg6Y+bzXV438S7aOhKoDErqx+4evb/2ZRzy3qlEfqVCismRoCkfCXoakrY73
ZSgctKWbLr7Ye/04NXzyxumnp/PbxJG0g5hGssQ3IUH9aGyoA3pOlHKuJyldEdZGJplCyyDsldRP
LFU4chh9G6ojueC1upKCooeuVDNFwnxWFUIaPH1TDpPTGP197WlPMswjqa66hdzhYxixuVQWvmHF
L1cYCxajSeT64JUPIqiO1vjutwDf2FKMLQIhYWrpyup/mcEIwyZrjnlrQBIp4IODbMbrkFvNphBQ
Snm4Qzlc2Q0tAfN+8nXpZJTgF26mhwwl5qAPG4STqut50FOkHj5CD3ERRuUi84ony/MWGZQ6AwNx
4r0H2uDUU76x/PTQGG9dedL0KHLp6JwvDc4KiPCUVWlekpmc2/HMDX3lRHCrHqbJh3GFTMyldGcu
B4rm6SpzlOevB9W5V2I2udqlJ3Phnr0ui31pPkrehZX0XHV37uxLh1SGqJSwepPYJhcrkZImvUCz
4uiraq3lK47TpOq5X1/GmR3J3A/eaT7gAgXxiDTF4N3L73Fd/2zSZuPZ1aXl9MyGeg55qekMt9Op
QqOv/Y22bzZiTUVkd0krdeb1nrvuAvQOxlQz9SXKt767GqITXOqZotpiuOywPq00n7zZcwOeNCFg
hTOfbOxNuzwpviQHkeJOwy/+f3C3nAbPZ99yusTf5o88Ac/XTnmyqdxTWT9c2snBe9DW7A8X+nfh
78LvXz/2c/dstl3TOyMSgcGqFxBiQn55O1DAm4A3K3iM3r/+jo8K3GdXM5sNTVMXquzTGsn0K3Ii
F7p8qO1yE00nou4L0ld3hJOtJ6NrpmQRNpNrlrysGY6O8WBiV8At78fpRsnWVmYvNDVyFbHUa2IJ
mu7CjVDEmXLe3MenDl2WirRHPuWPycIb0ZQrKVEEudYtC7/85lXjrs+059i3dwS3ouMao8WJNOjC
inkpm+S1S4noVyt7O6bmt1qZDr4er+qweFAmSp5Cn0h4tQl46BNHTe291Yd7SDuk+/o460LcsE3Y
Pcoe81MeI2qNknfTSzWHBvTa5LzA9yhM2FrXOkE4jKDutBfLgtwc5sYC3ebNEJtv8D4j1zPq29oM
DQflw7jw8qAlG8fTHL/oXCC29yBMAd9oV11Is9zuDkMe3w8xXFjUwVmr3wYsAlOKA0IT+I4SRdxA
ygoIsadMY5bqjRbKd1JW7gplWufWNxTPE6jo9odvUNnpYwqwY7fCBbtEarr0/PJRq4EgGfqmkTon
hBUfxGClQ7r1lcFZIMyWtUCoK1F8BIm1kXJwFRn/Wgm36RipDvWkdZ90ToKqwyyy40hmhG1S2Dlh
F9Tq3WrzHzmAbavUj4qpdQtOF/dC0+6iEoKaRJWDrsTSlzvXC8ulmctuX2Z7u67Aq1rioJfJbiy7
V3kc98VgrL1QRS0FDStq1APelp1s2vdWoxzSVLpqrKe8jJFtxUAxM67S/87oeBK9vA2M6LtiWbva
8g4cICGHVPpjF2JDLMQJBuPvjcDb+WZmLLqSFMwOKiKCKVuBdpaTaPL163bulZ4tSKYviUmtOFvW
TOUYXlvWaan5lZC/FJbSUvGyS678cwvs3Bmqp9DXvNM0dcrrI4BuaT37azYC62YdPV466J/RpZof
x5rfJsOgJoA9Dsd8oxzjFxaODSGigJZ+jCvVlfe4Ia0LkoRzd262NYfnntDOJPEzRGyLI4l2mTvl
V7rOXHRJMXDmO+Z6YcCCcqj5rIF4LAbamH5FY0BiI10v7fzCVvrMlmSuGTYQdo8iOd0wNmCBodww
XVzYlZxZwtXTZf32LPrO6n074hZF2+Eq3jWbU6Mt2bUXhBsfFtFPloqPoLffPn9iU5g1AyOqJv3R
cMr1sGff4++0dAGWfh0uU6chQ2ghuynMrI15M10q+Jy7stkiZctj4HkTDt+PzQlFK1bbU9be+uu3
UvmII/vs0mbvZaNnUKgqPd9gd0qXsR7sgyLZ6SnI8Gp4UwhAQErymDXBlprNY4ZiyoktWnKRFZBa
PmrbvhlJUJfdoE928Gu/QSZbWq10jDx6IfXAPNnr0dGCt4qTJ3RSvz34RrGsZHvCGknKfNnhQMlr
tnhk4hG0WS3RSjiFghxG6TyI5ERbaVpAYzoI3SlWFn6QHLpyuM7ifEXK5LWwy0dLtukvyPqPypjw
kMEGVWT5SorGZznLJQdgPRTO0bgNBJBHXZeXZaq0i6g0b1Xfc8EGXuUT0igrbK7knoxbuXuRIp+G
kSgwd4fjM4nljyVYxUVdeKuG5cUgI9KWxsdsSL9nifXYG6rL7btXJHhktn0IcWz1jYjggkf3ml7j
aRn3FX/TifOGcUN+qT7mP4qe80ZnwMsd/aNWtLITDcO1pobxaU19a8b4cegDvHQ9DesxSw9Ct5eZ
nlGJN54LnByNfkpz0nyDOgrCB0ldGmN3ZXX+TTepx0kO3AAr6lrWw3VYjEdzaq7jJLrjZSRHQUUL
O3WqcZAS6dGSsttMC3YeT7DNdS4+M+7URtoaIwRSvQm/Q6/bhiPeQdtXnKkJrz01dSfcWkVfYStR
H2qaZYnonqis3+uKzZlNvQ8tjnL9Xd2yMvuic1PRKksxDa+NjmPIG34SdrgkAYRqv1ItMc6y42Dp
0awodENN+pa3OAzKRF/ASdx1cUdcgvAKhxn+Q+wRXFigPmoRn7wJHx3c315yIJ4DTG9BJXrsV7UW
HobWZnPRk4KPZWfsTiyaq15rF2MiTgFe2EIAyFZo9QFX0w4aF1EGpT6vzAc4lf5t74mV1xZOhJnF
HzOBa0a7ZUTQJZP6p75Wt2Mg39kSFuGi8CFfpneJxXYoox9Ob8pbJJn63qYkBbDT6otkBfR1o2fD
3lD7Q1tYxw4fo44bjq6suYmCmECrcWG1Kj06Y900yYUz2LmCrTKbg0azbrtS5Yjs2z7jtSGZKnho
y/LeE+ZTAuo9Yh5kgSSeJnn8el46ffRnz+K0hvz2LFoeRaqp1OsbyV+m9Q5BgNUMy68//Myh8mNF
/+3DYYmPeUmdhYjzN8LZxn4nW7dpdGEtOndC/tiW/PbxeT4EpQ6qeCPuZUdeysPixICB4AwMZjsc
oPw6l/LmPx7BZ/dpVh40QD6J+GTyB9q89HbyI+EU6nO25/+fTlqr0EVX2OcXRsKZXcLHAPntyjI5
NFqroVeTN/ZpBpPdLPGOiSGt/dhb1/mlHc+Zpz83PhA3IUgK+6jW17sBZjBxxbx5lzY7H6fiT+7a
3PKg5wG09JNCLYp+KEl20IK9qt6OuUHInP5W9cbKN0qUIA8n2LqUOq39La75yw9e/eT3x1FqnEjH
EK7tTIjuvk3ZA7OElmwljeygQbgNPYIgGbZWcQj8d4WVxpcnfDXbhDOcLO3T5HGAz9WFYvX1kD43
6NRTYeC3R4P5WPZIzzrtUKIHeRkv1f7BcmsXkPcCzwAaCBnty4Vdw7md3GzUFdOUtrXCXr4KXRBB
oKsvNYfOPPl5RockVWM6mOxGrBRjWXM9dY9adGH0foRwfPLY5+Ec4QTPooj9HHhY66hK84bN0jVi
ON2Wd81WY1+l1VGKg9su5ehbEu9+svsvZLm8qyHN01gnzoPHRjj+sPZRFk4qk/nXD/DcFnMe12EM
KK10CZVr1LY7pcaSPyBJsOP3IpX3eYqwJhBgpcdvfhg51P5XnpzeT71x9PLIIbbo2sr8V00Em9Qf
nKEqyM4gD+brX+7MU/lQZ/82uOzOC01Zo4RFcleQbmP9qjduv/7oM3Px3A9UK8KWJ4m5uDPuPPhV
uvGYdGB/lMevP//c4jVHrsmWH+VGC4ePsVpyiM8QZ6gTDU03rpZafFtjKxy1vwTngA7+57dwMGK+
T+OIk403QZxtI7UgusS6cC3n7tVsUSxMikFpSKLFkFmOL/vrwLB2qQHI0L4IiT7NF5+8I3MLkGnH
gUl8KreLfRZHnhWbFspctbYew34Rk1ZTi/4oEcgrSTrYVR+XCyjxrx/WuQucTWKV3RqxiFhfpqFY
tnZwbQbtgwexyJTl5V/7itnUxeTcZ2rGEwLZbmfSKrQGUnzfk7q7MDeeW5LnViC9j4lo8QyW5Jyl
w49a5IXqPggyl+7kW5ob713eHnX0sH06PdZMJWHRv6BvX+JZhxNvXVI8nQbdvz9Kjhx/Howd6kk5
jTyGi445eV00P7t/BcT8x+vwn/5bfvP/P6X+53/x59e8GKvQD5rZH/95LN6y+6Z6e2sOL8V/nf7p
//zVP//Dfx7C1yqv8/dm/rf+9I/4/H99v/vSvPzpD8usCZvxtn2rxrs3ErWajy/gNz39zf/rD//2
9vEpD2Px9o8/XvM2a06f5od59se/frT99Y8/lBO57z9+//x//fD6JeXfUQF7yV7+7R+8vdTNP/6Q
hPF33YBlZGnA6IVpnbaA/dvHjwzl7yRembosk9AuFFtw3s7yqgn+8Yf1dyFkRbH5mazqOtEbf/yt
5nDDj5S/K6SUnv6nWYpu2Ih8//tX+9ND+t+H9resTW/yMGvq07V8+A3+d0wIQzZMRVEVVag2zjd5
7uSK9KgsTbsNHA1H34GAVFI8RKbu7HzsD13axaumKZKryuBYSW6xXjhVWTf7NglTtKRjUO6hv4zL
blL0x2q0jE1ul/EVecJR6GidljlJTwgxdfSmu9etsd5FfZW5bSDpy7jg0F35bXZdB1Z400ZK8qjG
WsrpNp60XwWaYFcUjX3jqz0YtHEkQCHUPfW+T/yIwDBp6LtFDqPoWJGfV7EadwRU1EN5KGURf+MA
h/sepJlTyppybU+j7iIhjm+lVMSUDMZ4x+PxEbB2UoSQg4pnwBt7Y/t+d2MbNkQg3eyPxZTl/cJK
OJ4DPhv1ZJHESp3RKfTle38MPd7euL4GGuE/1XLbXIdBGGpYF5m5PDjvv2pLRMeissuVHlvpdaka
3U+zNoMn3QOIoRAdDYLPz5RHJW+rG9VQrU01IU5VB9l8qfTWv7WKXmWTrZI8k+aDv4XBli/qXvg3
mV5Gm1qglM0DqgZqHpNQXkpKQ6lZEzdKpKRXHmSlNSEb9nosEWqisRpdySojJnNL9vaYcO1nwjyq
azun+bXQwMnuMb7bO38w65UVBd2VQizEDxZMcx/FI8uzKeolHzZ8M2Or/5ZknkGknKbcFaj3GqKZ
e0zrVZs/Io9stz548++laclb1RvKjdVleEGoM26MXvGfm5oyUG8G+UjK8kQ6jlYkd3QcFCerW/s1
Acu2pEJR6wvTKI3VKPp0OWVJu+G4W+9EPY1rw2iTu6w15SOgQ/t6lPJynbZlvMcyZrolxFrYtmZD
uqJa2hlV70TqtrYVSTedZ4SvdVHarl+RbrIAWDR4lGck89Un4HZRlaO/9OseJ1OBZ26T5oRtkYHB
ST9FDpNpU3czeqRpur0f0D6hNCQ7tparuOxi/boh9GSpiwE3tUIz5mCnJRRETUkJsa9jO9h6bWze
WFarrRkUwQOnd52XSh6Kp17vxh9VMwUVIStEZyCxFvZGTdVS3Q6eVrtBlbeao7eS5qidnSbU1HR1
EQlrXNtxVa1EYSRba5Dsu1i3mmt5LEG00v7wF7KQprtRHsSjmOT4Gye4mN31wKkAMrVNuk4g7hMz
BoIttSQd6orqRlGobdNaa7atFtvHSDVHxzeyAk1w4x29xlQcjaiabVRP8Ac8JfhOGHjjMJaJ5ixI
lhoYarvK9pr9SH3ZNYtUX2Yh67sIxXDIVcmCRqkQ5FCqw3BMZdzM+kmtU+LC2ydmXuzaLp9cgD/t
z8Ifu42XFsR8VCe+JCEr4UrT7XLnZ2G8okZWL4XZxzsycczvQUdETZZH06pV6oaqSER7IahFuBkM
DV5mwXx706W94KzGkN0UkdY9D4XqvUx+1OwMVbFo82VVRLxd2xEmRUzU5EVRtpDjQIkXXWOG7z7t
QzC+kr9NTTXYIYRQoFVEbb3LJqN+T2UJYFRok5pjNu2x66v0zhOjQjNJn1770otdLeto1cqW4dqj
1jxMihaQPSpJCdhuj1ynwqvR3A8plTfVsK+HqipRtDdjvrSyCFtJG/kPFZ6DwIltizhosBYv3Gnv
QKPFXxnR0JD7PqCB0qKq3PbgN10gItFh6NVMcvy6NN9UKzKuqzAsfSesekEjV8+9b8j9ekid9l6S
W5uJWq2v+sRuv4elHV+lZhyv/JwKZR+FaPmVMSW1SkMvWE5pRbBVlFVHdAI90T9RsTNazxMOYczT
Mgmk8IZHOrZgXVqxGUJpQoVCvrx4Vsh1v/HJ0hXLjuT9rS0X+WNRNsY6kSXE4ibJkj8VT6M2V9FK
T2LN29tmOUnLXA6Ul6CtsmvbC4fVFDQB8hRZax8YD77pmHGBDDdoxHg/ZTEVGJHjYIhBnRRrXWnL
m1SbfMklpqLInKKqirtSjrv10Mr9VrdEZziVIk+vndYOd1x6eRundvNgjXq1q8a22KmpFG6iUIkg
l8iD33POGJKXJK+zvaJRDFqEklpssyTtwYsG4LFr5pqXQiUdE0K4ds9gY74uRu1m4BQfu2bk69sx
qWgmo/2HJtBGZE2RBdE+2oaHmU7NmLV6chGf1HiKfiCBg9KQ2cUVp49uadWi2rLpsbcSzpNbJgPp
WhmG+m5MO4PwsKLRr/tJQ4qTKGG9TWIsguApQ+vdHtt01eYFPSChGyR1KhGAZDVUFKzkZX9MKiX1
FnY9VN+EFAhU1E1tHWsVh9ein4KJ1KzM0tCCNHUH8MRu3bDWlDfW4bp3azOejhryActlgBfFVhVW
Zq1MrbIfLbtvLI7ihgA6i44Sa05ny7sxV8Ngb4dN+haAo8ucIShSiS3DmE0OOzu9XcleO7WvRc6Z
ZZX1CsUIOeuI0Zk6fWy3U1q+1OTuOq152jsYZVXS5J7MTltIZKGc+tt1TWKV2ofllYmU0mLiHZO6
uDFwtaIDqkOmcitD99QYvpTvCbxUJIfoqRh1ZzDh36RrFl0pUl8ukimrlbtayomCqrJYDZGhWV5/
iMzBFkdfUfMHZWwiixQkq0t2XW2NuROmfWK6g97YCiz1NLHeLSVu5aU5JNWaXnu7LRWCv+5yPVA0
zBMnkVRgDpJ5rycDD8rwe3KT2nIQI6SRRAw3ZjdkCq7OghOctpI0zfqOzsp7sEOz2xY2q+iyHlv5
kSqYBf+VkKpNOmVS5VaKYSROZ3mKeBa6JxaqRTjVNxPfT/JW2xStSUuMGJWGpXYFFAU5T5h3+jZa
RL2vlYssNMuXttTKmxBmbO5qvRxxZqRb5PheUB+Fb8HZNbNB/TVBFf9FUwbJbC5JqeoYhtXeB1UN
TKIpy40f+XC4FLpDms5BZoH/4OQasup6WBga+7dFYvfFk9TxtBZ5kic/W5yBq9QuqxttUKZvykAz
qbUmJikjj6RVkCbypunkmkFb97wkZZnd+LUk7bXyBNKMMjna2n1qbFSBAQwRG6FMSuRVSMui4keJ
P2nVdVZ8mESqXDdyXJL615XbmAz156yryutBUiNSDXNtEylV9yz8ynvMoqRj1a/sZtnHqfdUiLF0
FbUffgXCzh9NQ+MMPaiBvE7NZrwpsiZ7otSO96H2pG9a15AHGFujQQhHX287gr8eq9qzAGKc3K66
WSDR1gfzIcE0PNI6CcNjkBHSBR+Plo4+Sqs+1rtd3AFyFgPuLMIvrBU5PyDcCbqyzexaFPJOY8/8
3UdWwmrng9NL1J7ekh5mW3X0zHXi2fSyJsVMn+S0b/epNIVrvy+qjTVm6tEwzGArm6HpxGWjBbg4
y2pjG0Wz9ZrCJt2yNseFElvtQunb4tk3auQaXa6TJpJ3w1MQREKiON5U95GMiXMBljmPSA+zPFLi
qiIInNNag/6PAy1CiFZtdqYpTzV+2Dzl+Rit3FLTafP7SSgdQNcs/Vmh5l7pnVY8+JmcvKlJhvGs
KobnupbJ3monfyBisBnEr7STlJ/xMIrbSYziEKtSt2Oh7FYRWKAlGbHF1Vhr7R09YPt26PriOklz
79anNEEPc5iWvYxwMgqAjIRaHKzUqDFWaWNr65QSoRvXInDJwOQvE8i47DXqAcbUWa6n2acgOyTN
fiaA+ZJTuYhjTUa0qJjHaDBpY4t+coxQouEbKNO9mUryRoxmu2phhBBIlWYY0aJmI7edtoHwrDoy
AfvL3JZlx7Mbav9j+K5xrHPlqQ1cryXKh/807eooZchPxNw5OfvJhQUKYJGZav2zHCF+KkoyrHCY
JC5VCus2mSzjuyQ8Y088pXrI6sZcW62BYbNAQdlXlMr1IFFuzb62FcLevOJg4fjdh+jnrwoNaPCQ
SPSEUy+5CQspeg27InlsvSm4rmNFetb4mCtJje3rKiKKMS1jA4yL4h9Q2AdrEBvFc9qTNdJOcXit
0ne+lWP1/zF3HjuSI1m6fiI2aNTcOoXL8BAeMjdERgpq0mjUfPr7ed+ewfQAM8Dd3UVtClWZEe6k
2Tm/nIdl3696V+ln6ryS98TQ6/dWmG0km8bbV3m6HczSrs/CG7f9Nmj+37Kt17/23SKl+lrdFa2G
eZiE0t+8WjbHajaSqzIJ4l6TZY0l+ZYPvWP/1hq9fe/SqoRkhYDTJ9Mg2NRafhTz4MDYOr1A0+pv
3/eZ+YhljtBnpwLRHJIe+1sypP4vZWJvqImqPDY0wl5cK6kIhNbE1OFg7GYRTsaYPpg8dnQ6JSDe
E/PXH6GE8dQjkL05U649dhkCHksAvO9Mq0jnHb/LnOzV5CAZTtxyiWtS5AIz1YzzIC0C7LNcnpPJ
hoc3C8N4Nfxsep1avWv37G497LzXzzchuayQ1cn+0bLHdM/JrFiucINPq9Q4GFfevcKYx+PYa/rT
rPsqLpRwaROyy6Nemeqeh+fFS80xu7bZBC/iqA+t2ybqxi1jO6qiY8FhdnBv01L3Nereajmt5WBB
ry/i0CQ0VxOj10WUDg3PomuLJ+TiddQZjC6lnhb7VCdLbyH074OOJQ6SdS7PuayKqxjNjMRCVe2z
ohqwQvptmOVgohPc/E+Pg2Pvdj7Td+mQ22vgqidTOnGiVukUAJZSHJM+t65up5hbanvVIXuaJmZG
MF/nhIi/kjs3ZvcaImMbupkOJEk3xDAo7lKrin1TW0MvQ0UXWnVuVzvHV/I3U85ixl7GnroTHE90
TK3+1auQCLRzlYWo75y45DZEq5YnsdQ6O2SSQ3SXOh853tpTPZvGg0ch6I49cDmJNfNOw4Ljp577
abfUREBv/mp9Fq4n443vMLIQ8B2F47kx/zgnFv7yZhmJOE4TuS8jO+9RYxe78Bi5BO+m9H24uBNV
4zcRW90Y2lltHtKh9SNHsS/3Dq1RPfRYkAE8vNt1yvUwGO2DRrjgU5HCOdv0TZEFZK3fQDUykpnX
HxBYjIe8yNcTf3oZbUuCN6W8n8FydsjQrRP92soKyTafLBWIi/7RDst8kyVlWsqjAVoWnvrjlLzn
tGDIwCU4Mtqk1R8Xu7g7c+ou/UWQrB5kmVq+OR7KyLIM8alLurxXHdddTd975NHnUNPARotbpw39
K6DIfGqrPN+bmdCwfC7l9A46Vj9JPLZ0uDn2+ChGWVEG5cuXrK/zuEJSyzi+WC9NOeZn4x42sEyt
OCC3IH8gSXmcSmvr7gANcrNEtXvLz8azKVx3T96EHaQqxdxMInIsdOrjEj+vz/nipqEmhfmwehr+
bzw16qe2FvWrlTFL7zi6u4jUS3KbksVANJLbWjQo03rxk76HhZflT8tdpttAdwBcj+jPZtsgkcV2
q+IZOeD92zPXb/SM5XPXYbDbyRIl4EbzZNDjvP2Rjj4Ce5egniXPmhYJd5Uex9w0ieb1RBpm2H4j
zzIlguuuPdbe3fVr9+lpcQhF4RuPnDkfWfWszb0YsND7pjIcM9CZq86kPcxzlNjz+ES9Sv/IiE6s
BI2YF6a1+YBqzvzaeHHiNjfz1y6fyLYoPWxYtdycp3mpS4w8KElwYikUpwkljUFTAWyNTUUgaeUK
dC6O4HcxKMKLEsqZH01m1Wu+wcM6vTTKnekrNCuN2vwXlgWikNu0Tx4nmhkCk8XhL+miubXrJmzx
KFebU9sY2Uejcep6ZOdg8OiG5qR3PsBn1pMdIuhzjErslufSqrNnkDTAJ6UVT0pU3jEXK9bFZF1f
jCpJr4LB9TXD+H9YYPQiR1bT7wGT1n5w8TJMfY4ydc1RjkkUN1qnz3/madTOnsz8q+kv2Qfp7jJy
R0N9lvcXa5zuBuyE04WlJN+CaVt0YlW9HIJBrcuKHV+m5lfRamjLLWAuEj3UJ+vIHIMz5ud//l6k
VhfnWa0rc4Y5dLfGmrMPt16729ygpueoNqcnpxFQx83i/PXoytnZc4Zzlefp5kvX/79Cm3+B9/+G
S/8nI/DfyYP/kRL4Nxrhf6UY/n8kD+5pMP8zeXAbVd5AI/wbfXD/X/6DPjD/4bsWgI7nOL5lmneX
57/oA9v7B4H4wvNRUJtQAvfYr3/RB84/dKFbQPmmAU/gmned+3/SB8CwBnlwvqnbroG2/P+BPTDM
f6Yi/Vf2AHDMNzz/Tm04zv3n+HdmKTUM5RRcNUCLd0CZfOc+roUEELBJAuuYJ9Pk2BZm8lxuUiGs
cAFaGlPnftO6gTDl6leWWP2pr6rsZWFnLTOtAurOrWjJ0Nq3ScUhPi7zB3n9yzlbt/el0Ls3/nOD
TCGvO2auQNGQm79ce3lbzAq4wVDaHdMhRaIg8R32gRxudvxvqxDp+1Rlw0vnknlhVma732o/vVor
YNqqJb/bJEn+6n4pQqNayzORMGugifFRn7v8fUEKEgy2PTzo1hehIRDsopPk+9IARQ/GHEptGsPC
HvJYlHMR+LKxAwoF1gOxAQanbfW3b8CjdIaUXeFmt6oszmAGamf2uf+Evdp8mTzsvHzZf4Xsagxs
RbW3l6GNdG/OwoaaB1xz+Bbx3AMTm/3eLZLmKpq5AHVdth0QFWmNuhclct7eNX2h5yf3lHfU5Po3
mRmCM1DiaDBs7Zik5Gx0i779mSurDwvX9nBWtL8yiKJorMYpcAlLZttLiuWaIZCIcsjfFz9DMYU2
PmuPOgIDzOAIGhnWxJ6dWD5vi+MqHLA1MctVX1/bpfNe+yor0JxsIClBwRW3b0au8l2aE04AmpG9
FfeJKhzoPJyCTatdl1AIZX170wRuOYqubpFAJoxQo8OkRn2bO2q7blaUxJVbVhXPVpJvNFjaRDyH
ea515DroAx2+htlF0tDaD1mvR0d63nnU2nw30l2xaBfS6t/8zAvH3norK5nu7IIqhxW4s7zgwyOd
O6oZKj0Wl1yVx1RDUi/7E0mvUFvjD1v9Afq3X/2e+9kYVziattGfSgK/rW0FOQXSIKUddpnkaJQN
r4NLqLff/Km8bU+ANCaE35tffel60R+GmVy+Uq7E5MvnEkAWnk28JsMPYtWvWTEft9LpqfmDAtJV
+5LNF1ufrJdyXr1dTjIJEk3ko7Oe78nh2pv0Lay2SsKyXtJ3YsbOm/1h2PPRXdVRW8mC72tuVbt7
HFPh7fo0i61xTN+8Xg47UZlxnrt/RjCL3TKjWZrGlk19UMVB2GNIRcBOy5L82lfaU9MBTqKAYaoQ
YYk/a96w93HvZmh8d9M8MwTA6NV6gSAq98sAomxnlisXhb2nYXaXTRig6OZ7YtD9VPbav6Wl44aT
ZyboPBM8FGx53JPOVuzhyyEQpliBJ72BAjxrQ0ESvf26qak/KruvLq0/PPlN6l7KMnmtx037HJeR
OJveEJExkosw5oJkNeOSQHjUWAPdkRRz8uiBKcKx3vdeVQXuWly1hoaqrdpznW76RbbqJLf3fH4W
ZRKwZefFkYURxifS+3fudZ6IeO1oTKyngG8hNoZfmb03jfeFPAb3l+0/TJI++SQiFqwa9y6mFhoV
jQ/ogln+IoofxfTLbKAxrT2sO2fX+66nZ3374TQX2b9atGYpdt6Dw7HkcNnTu2FvN00VL45GvidO
Dy8jqgQxmpEbYV4lO3Phgd6s2PezW+b89LsHrBXPTkF7g2V8UmLVj6istefCqh9YgVg7gdwP7Ua/
aXMxNdCqqWO8PU5pG2NvCLrkCI6yHXrjycq2yMHp3ikPuyb/lionWAKR5uzb3gM59eTSTtS4GDd8
prvJdR/rPP2w5BIXnfc56f5r6fwBvT5MkhqkjsqFXL8OrQizbn4drDIsoIINyqCAozbnnYMhJh7v
JoixNw3n1gBNLXdIcWg/VbmS0y/gRlUxWjtTfloZBQ9yndcdep8wF2YEnBLZ6EdVQVcHbiCAQAgr
+D0OuFjvl69slbeNHqvKOzmDQUDwpiBFkLY0+v1dwo3qobEpnuqt/TCH9eK6VZDRBjC2rnfSDfdv
6ntHc12vc1EBR+ntp10+erZ5TIic3blJcTXVVATgO4FXT1fXdc6VyM6FNhwaTU93vpSB2Zp+rIM+
6b4GLZVTMDGebR0aelSYm8RM6P2yagyByo7tIfu7NvLKGQCBYTlXrZoQOqgqrEjSR1I8PMyLeenq
wjrXk11faErwDlqGt8n3aJbKNdJrWr08yEo9Y+K9Vjmgdlrn55ldTXKWR65fv61Lex08xyKR0kFc
ljg8Uj4+3m7oiBcpk0/P7asfELBhabTzo1WbV1Wlt3SRsT4kaM+H2KbOYLGNw2pYp5ICKqn4MvQm
Z2zV6XfQtwGBH1JpyJFKOwNCkaJzZ8RKhgu+qOpzrIk0cY1toRqHMKayO6xLPwR2NwX6PGPP0pqH
yRz+2hWVUG1HcCIwO0W5RfPL2+aYS2sOrGL4M/dkFxujt5/cSZ7TRZm7bCzCOddOLnLtSC+HU0WP
586dmz6Q8AmxUs0zWoOwsYo2WDauoWGatGBBnBgZhTtdcz7y00ZP9NlPVvNEuUzgTEA9unzkTkcg
PpsdCogq7rfqtfR42JbyYLaERnC3P9h0YrRNTmOQ97KW1R8hVhmSmqi/ViYBZHVlVY8tE8KJrD94
53EDOOj7XaPNp9pvxDe0ntq5i7IDO33UmBbBUx4GrvWads1MHhPXw9/s70je+FlUr0Nax2wvp4mO
36XdczClsnRCgKg3z6kuDYdnxRFSO59rvdIlLpznsbAIrwWBpBqoDeTo/ZHGeNIG53seLDrapH1a
smR4yVydE4dqkfW8VuyEjUFlrLOOJ8+9yzfdbog58zXQLG8Itns2jdb4/bFdaFuGAJ6UGQppgGEj
XsJu4pC1WlShN7st1dTZR+6NH37hYasAyQPSqr6qrdc/6PEhabRT3zIpeAyoYvEy+HfKml7TZPN2
XZofVK/uCADL2a6fjLOJywUDOG0hi0Ebog3tbQbVAGFnjeYIYb5lZHjk9Y5dVH/Ihb7e6tX8uYxj
/QIunt4c1mPLXwN9gowhMq3EZQsO/4BSQBDKjmqE2ur92IGfc4o8qzm1TiYoejRlBkuVG5jZEvhL
/aCKuoizxXneNn4QXjIOAOfsUT3eWm0V6tI52pOpeM5sXBVpqlG6YywcYS1FOab5lMr1krdEJW79
/UHAZSbYY9euVDtaaZ46p7q6w4Z5x2/OEMXvreoum0ZhhtOkUebnH6AZr2OzJOeaBjeace0THswF
7Q1vYGNvXWS6TXUs1GthvW126/LIShRs3XB2k9470fbUPENo3ACBcPbMkNCmMz/WXKDveIkeJzP/
9L0t23db4cQVRiDAdiVCbJtcQE3kO/0Pkp7XnbRS4A0rezI5owIovT7QtELjF9MiP4ObcJbnVQDI
i/FvW/s/W80cAiLRv71MeyGjJlKz+002yINhjx/bljHrLXKnpjEe6t+LTC7ORB8KvtPIB6IYacuJ
lJuj7lg8KsAnDhWYA7c9toMhQsDQjib3zdlTQEtkvMepvWorVToTL1LfeSOvMhWLw1R/izn56AcC
2UVbRYsBzaR5C8KUJvmjsplsYlV9C7uiJZ3KKwJ6kvYItqlOGtT0Umx4jYgh4MAJNlMc5UqPlezL
L8O4c+Jwdjyv1rqjP9U9yJWMQidHAuAnPgMlvFWYSP5m4rg4N5ecFnJd1UEn6epKTcQIdZo8el5/
lSKLi97di9Z6l2P/dyrFa1faj0vlnFObfta0VhieXUmlpDd/TLxJOxaFZ8dGN7CrpgXgrp79YE3K
1yqjg2sdSIZol2JirHW+soQMWRydcqf32BmKkRVN3mzRFIdkRuiOkferhXM/u7wzGHUl9bqksjIh
wfcltGn+yuaxPK89mwDyrievlQtcw5qcE7BiFEEWz2rrV0+e7JZwka4IU4v8vV2XFYLHaPLOdkcP
fToV4sKJPB8Am5KTPzlqB9xFP9mcfIHVidCaBPOp1p+Ax6dIaavcTX39nTRlfrR7+70lBzDytuK7
1rybMOffuV18C83GLVoYSczawLBkUhBvdvV3PWbimC6gmMU0vwpfdc/+ZiQgZrBedeOv70plw9E1
xvmUA3TlbeGcUnvu96ntjIFyp+wFzxOOab0nG2+1+GHq5Vs3lnd99KpgZOeDT0nSx1EoGc1L5Qa2
PeXxot+P4XT5vVT843sE6271d5nx5KJsdg/Tdv8wsv5ByJpoaXsoL5qZ3ldHMKCwaNLxphHp9D2i
6CEYYChVTzNWx864W1uNn4x3C7a7ZLMlb6/3aSEyHcbG85qns3sqS19xmXpifDELkvEMlGkRuw5r
nJsuxX7pTcnd7hjHUSpGqJK2ombnqw0XcWVp7fisr4U/okiH6ul2QG/bfNC1NLvK1mOtrKGiOey6
Pm33/qy57iXx1/rQ6VMyhrOukyjBXm8JHlHPHMMRKi508JCnu0k0y6nLMiJK6iUXUOtm0gSsLFqQ
UxqzL6DHAk+jBijdcby6Vph2oqnj0pKGE/mlX19ZpcsmLnB+6dGywn5GlUkp164XjbGvfa8Zon4u
scTazUbDnxhFRpmRaZ3XETkWkAY4qLWvNb7RrGrqYBmGUGEh9whMKZwblWGRgbYGbHrYuRTk+WYS
u82aRzbPomf+VTjwCo9+tVIcLQxiHoR9aMwFbA08E+fJnF7yIsT5x9uWImDy/LTBGFnt3L6Gb9ZO
m0mcqbVpR2PM30FvRbjQORjoLtNcuhmRVXdH2s+GaOOtC9SWTYQ3kj24WSVRoCIuy/azycdfi41X
qLQaB6Sg/rSRYG1VcVrH5Dnrdciijh0C8lUx2agfjUm2JupCZzeDRkRNu/EqZ2reOxoPuMtaSjPe
LJ5mJ/HSXTrdf2ZjrE+4+9pDsumQzITJBSMFV3tOipdqxixnbu/J0AV9NwN5mDWqrmxbAiHTiy+M
l172M61uuQvmgCV0y9oi6hm8Y0IKHupNY9D2VLVLl8pgycn30EVJmLQzVvahual770y1qXk3mc6V
T/ql0uGAxdoTmeuD+ntM/9GaeIyfzj3ZYLuNvvUiVcvX5DqIROcDS7MKDQ+me537j6VCpVTbzAsl
UtHez0NNr0CCWrXTM4MfsDG4lPv6abZBJpTVXLOhfqP3MIL3jlbqHGXRPOEZPNP799Fq6amrUK2O
y/uU1/nBmHoIlvrYSbcMco2CudZ41CcVZnbzkjaJinsnwTyLJ3Ic3SgzdQKxcpNBEeVQuPbrc67p
b7VMv6RO3iYg3a++6OW5lL5xyurxSCzEdfHFu724PILQySzC2ldnpL9ye7hJeA4e4u6rXcvHVh/O
XYH8dZuNFwvemmNxdJnbrL109XATfWAJ74F3K1DwdrWkZhBEPvAc8cAxgNu7RZGz+Q9N4b8btYp5
Hg0CailOdnKV7jS/e0VBgOBlvJYGZfAJDtWqG95Bu1SA+qmK22nFiew/9eb66dppkNDnu0tn4aPk
scKxuiXOD5lpn6nYaKICHwnmoWUG8/3AaqcnVev6TjSgBF5xIk1YHYhC2KMFCLLKBPiiLK+qolK3
j6tyUN/YXZR7HsJT0tuk2+9lW/5C0vrquxgH5pkiwCX1D7bRvoi15RBgXQn0ofvdVaRfLOoktjx2
KEBbOv8x71emRe0jW6ZwMN0XlFspH19+RFb4ZSGK2amWRsm2+Ggy6+B7VM3DCok5DS18b0jmzjqv
8JRmJ7denpauevBUOYXOlH7TWo9siuDniSCnTP8wPVOGtdc9D05B0YO25ISTqu8UavGO9Hk4+HZj
Uxi7uhs+R11ivPYjnda1xNAoVCysP82CKqilGfzFTQciO7IvWRs2Z37Sxn6yPKWd/qNkYSRZ/UP1
0jw4DmKBmiSCAiNwMCGlLjtZ7qFSyGzhWD2NcOT32wA38OK/OnrzjAeWtSFzDYad8kF5tEtr0A69
e3L8/HVa/RvFFt9zdu+sS/bztoV6PR02+Yme/pQ6BrOfflzq8TXz2zFo4OPQGcYVIgudKBBzfnPK
Zp97WIYLKJpoQHEIe4UK1dA4hqT7Vy+qG8FeTQDLWu5So35z1+qMu+axGXOMf/m7xfI+YRwYsuGX
QRks2mkjBP09G/N8TN3qtzT142w4T0s2ZpGl+IMNMT67nv1cumjkbTJsXcN8c9I0QsWGXtO5tEN3
0ygQHAgqcLf8UdsGh5nb/ChTLmFWGxTaozvs+WXun51eoBWy7z8szK0Z3zc8ockLyc1/G9S5yvQ9
Lgf3Jgb9pmXbyfKqmGyIF8/RX8HeEccqRI0ZydnmIo8oR9kaAdzWPPuJW/kxsZofPo/tbshwpyL0
2xzvt6v63yJXgPfJp7E6nza5yR0lslrlUvGJ0bvUnNCV1nNS+ifcoAdjtd6HjWLmKXuTi3US3Mi7
ccy+LTTO9h3HLygoTCZttw7ZSdJZKUbrZGlU0rcNDGMbDtm6M7G9o6kMESVRmzc2j/L+VxEhRkbu
qVLF+5K1Ecf5Y2dakeMkX6yqF5lYvweO8M7391KBftXNG7LYWDjldTVQDwpet3Ldg3mG5KeAQc/P
NnIxhnV7sc58s7uxyMJCbZFnzPshkR/b+MPlaGPROld99az3NyRLgbNwC+sWfSPufEoR57HAhqgL
6SpFp8im6xUeq5x5BfYP1s07bIN9Nhr8Ur1WxSiYdp785Et91m3+XbH5j4bPWMmfSiIlAoMuHj0V
NZt2ndB/yGFcj6Vjhknlh6K0CMD3A66xu4zGjKqJKnGXBDpjciaaACpaOrvsa0KXmfsN8WdU1LtJ
AlPoJzHRbsRVwwYvtb8n8YWh3cPoUTR7NrsH9rJvuKQkRJzC1Cg3lo3UjyrHu+XbchpyE99VHVGu
S/0mTY+zRbeoP/KAz+uzx7KaNfJELew535D1ibE+5jo6ybSMFhMYo9toqCpibyNfZqNBNS8Os/Y1
Del+zVZ4ET2upX3cOEkb7U8LXFS2xAvP3ckeuqjXv9tJ3GSanwtqYm368WrrZ5H0zyXT5S7bdCbf
8Vqo82DOl84QvyzhcE9vx6ZQ+4XxahDrq16QRS7d/GArciVN49C3y9ky0oOnlYQz6OrUpN0BGSOd
j7axz1xaZVbiI4XhvNDH+1ivM1vC+mib2iktNrj+Tg8WS2clkde540MwLtVmfkAGMbQkZ0f5Pwaz
fMMksuuz8lG0kNhW+bYaJCFVfdCvyz4p12spgbf6j3oYjm2yISdNQkcUD5prXn3dfkSgsxvuuHSn
PQjwYljx0PLGfQVmv6IgJrbPDQHGY4du08JvfzNLn5V+qvUhXMDJtykPbYcBbKCO0U1iRywPjsk5
lzbhisJdudiXza+mtUIm+8uSCJLXy4s1Q9rxG3cFF/w2nqrK3zPu71iRYjQssRinUwNRPDcADlNP
9kEzop5xQj0xQMO4dRsoKC1/GKdmRt3Uh8pAsDYtx3xq9rb/mdv8IdJ89xM9SortJTXciyybJczG
iUKL5JVSZxwX6E80L2FM48VpW1zS9XQUg/3TH8iN7JEK4ZKi5JXfK/MIARxeS4Eg0nXLuLH6i5N0
J6+vEItqSdzNW4jdYd9WJdroe+Br9aCZSVgpN9pGPyiomOUiDrccL0GCTd8ozzgQ45oXfV7KE5KR
Q1f6YZdSo+Mbf3BXRJMgdUQY7//UsGzT3li8ADMISuTqsBXFz8I3opwMSsRUv5Jpi61O3EysG4vC
KULW4Kr7XzOLYqg2QrLK9rqQ6UMMBshrA0x0jzgtg4m2W40gEiK1nOJMKsShRYjTiF7hyuH3yPyK
kVJPk0PNXaoAUT1oFW16QYrkPKqWdpDBHC60AXP7Lc+jVv4akyI5rTmKIq+Qn36RfHuF/5KRxRsv
Aw/oQlvsflrXD1Qsf9vGfETiQxSXeckkAlzq4FlZuI6vuaXlUabgzdTUHPMCCQzg8S53/1YjyMIk
jEvmxkpvUESXY/ZpWrkV5PYabhmVU/mUnsV0qYrqhykuPHahVpivGXGTZuGVey+lo7bjzZ+snN7U
LUZNHLS+924Nz9VcrAhHbft+HP3YGj3U0QejzuvDlvqIhJxHx6e9xJsc+6d3NyXMW8J5W/DRqn6n
pevrgu5t78xUO9FRw6tj3iZUsudOGp8drn8EpT+XCucEFiRJKrx2T0Oqrn3hHQfNfXc87zLWFqi0
fPfUQ3uH8YkDcWcZFkQXw6nBdZhh5tIdVPo9HUJ3Odi8RmTGB4kAzTdE9yB5VGkjpG3cph4kf9lM
kqgFQskvqdb2yIQNBtRopGK22nc7HPExlL+2kgwx3xmiZunyF18AbcicvwISfo1t76n0yXlJXNTO
OHWu7jx7rH7VMwk5Kx/nywZnxyoioq5DtWWY53SmCgzyPlSuQJVK3gJIg046axUg7PkpnevCmefw
TuygmX8ikxOGUQRgsAO/X7lf6+TnMhktPFr30Oczf6V+Svs+Mmt0yARCSlp+FgqSrbtckfPxrUsH
vBWwMVCCyBVn4MaiZfRfaMwL1vpS+HgQ4YCifqhsGyw9SY7unMVckdleZLziCvt2ZiEN7JNYJHnY
pzllA3n+q8j7Gy4y7TLf7fo1ZGjpDyezwXWS0rwd6tgVDek80e/84teE1+Pquzi+gea1KX2CP2nt
zK2jk45n4IpTUuEPH4btalXJE8DqdZtFcel5U/YaVGKbqDzOs2XPEPWeb4wDVTqxNFZeGc6l5wV3
lcJ9mthiRFXbfvbgq1egENTuy9956kM/662YxcB7bBKE+gBbjx1xxjvdx3llVud6IOjI2UBa2rrr
gsmyk32bqQfLw/2166whbGb9hySSzvaqLkaMERk2HqhqIEdH+KjhOhVhdaAO5zeBqX/gOQDeGfKc
LT/JoqarO53698Ubj73Lxgn4JwYEsRkAKB98YZ820pKg2cld1AiyaMsyGOc6DTcZU/39E9sr3y/5
NNR46vpSxYYPQ+TQGI/XimYTG1hirUJpF+E2jASDluNv5oWGwVbwUlUDEbrNt/Lckzm1T2Kuh13i
43GqfMf5ENOdidJdxPvWfG5mRnALtKnJss9+YDrUKkBvdIj1zlAGLVYzLrQaXeCZhI2GkaSNeu8l
kx27G05LJssZHUhee2GaT9nveQUHGRRRIpimzFOCKOpg+PobkBG9XyWBQ/VMc0US5Y3Np7OyAjvl
TzPpicDV9oWN3k4T/YefZV1UGTIcx+FhEVZxBd85ztTeJ0YG+ghR5czOcZhpLBpn48mQ7MMSV5fh
DAeRxsjkl7MP+K0Xy14fEF2YSMlWAZhhLPk7Fo6vDiUieFp3VYDkNLDi1XUqFVBP/lgKWz7dZcZt
B7xu+MjFE+4dRy9o6bCbCFvBBZFnbA3wuKq+aqJVVNpwAlgc1ndVZOqN1lM5TvE8G1GvLXzariBQ
3kR330x7YQo7QJEMkmfCO096mMNUGpaPjKdI4NFzm03FfLXH5Q3WrQ6MnjSrZKhe55kAddwkZB0t
R6lRwGRbPBnNEFR5gkGvtV9nR4CuzYYbjmp6Qtj5c9zmx0Rj0qSzx+yccS8kAWO8EQUxju5lcGlP
t/LD0Du0W6T1srdU+Zu2+y/UHA/mgDJxhv3DBAAuTcdrBUOjaUMMdhf2xp81eRvYEhVCghHij7qJ
qzFqz9x7wTBx2RSVCXvXvSEY3NN9OoaTlXxNox+zkPHumbfWF/+HvfNobltNs/BfmZp1w4UclkMA
zKQCaVnWBiVbMnLO+PXzQL7dV6Y1ZvWsuzos+rYNAvjwhfc95zkrwg8cxMKO5gn0BZH3rUfMI3hK
M1fQjB1VoMBuyJCv/Vsh9u+s/OQjQc3FB0WPHL3Hsimq0MUmDgyNuLcqdZ3MknuJr0g0c/oPPPmi
4/47fLtroTNI4jloWZuzIyBKJavvS0mzFiWTMP0lv/sm+TiQEMGPNv1PceGP6dmrsHkq1fTcF+0h
Fe4sca5UQ06Sc3ERNoEbJYYb95ieGvF+yMalKka3Ztev84JMINX7IlFmKULyr2Ntgzj3oCqcwqQs
v83YfgcFVTUNZqUoH738q9zHDnPq1gJ7Zc79T65ZJDgQhPLgZdRAk+K1NHBijw+GdzLIpQqSzSiq
R7Pd9cHoVjiIrNyy4WQeLfWuoHImJ7e1Rp3nx9S8GGNjD31xYyXbN0v5ANAo4uMXWfMiZe4SffVk
WKP994RQLw8Sa6dyWtSrpRzDZunbhp2Gg+3brindDmzvLKiJdBnSNO1dX1gJSnSX1nwNenQzyg3f
FYKcyik4NYm+Ke3xANDcHr+3U81oQnqRKId5Wo6lY6CzvaFh7HOu7IQa8EqGKEy0KCJPC51yo1qr
R9FbpUHiZCLrQfyqhngjGT7KhPJEuUMPfGea64T3MeJOmNsHOCw/FyzFIWTujG6vN2PqGNoJIVez
4l1Dc2UgefaC5UhZsfQNxCT3dGR2xbQ35Bc13xQVXoVhXOBRXubTfYpbs/E2WhzY7AfcrORFFd46
lGfcFaMt820GBLuCwFVC6X6gmy+0DzgON7qnuDpH2XncJt1XjuPRqCxlhTOTZLBs47duyIKprYcU
AIC/SDuVjoTR8aSl2dA81cK4N9NS/i7EXX9r1POsXwrCupHSnIEU+C9SMAhsMV6EXrtnAdCDvUqL
fyGkY3EvcO7Z+rI5rqtCQCEvjslai5TErYYJY8uE06zAW/ODKioxYbg6ObWo+rYIK9ml6XWK6QO5
jUkAYFNWr5M1xddiHH8lasxUB5Pu0Ux4sETZNC/TXvIwyUykgDlOvvJJyunMaUus7FdYTjPO5W+V
pamQDyqrBqpN1WSuA0f8q8pSqZVk6v06JzGYe8dciSv8TXb6HwXuf0sm7+z/VuDePlfPfvs8/qrA
5Y/8U4GrfkLcil5WlUVcj/znXwpcXf6kq7x8Whv8E8uaSVt/KXAFyfrEZkEB4aHKtDbFOev+Lwmu
IBufoG4oJn+pxX8zhP4dEe6vI1BXNYW/iuOWCrxDUpT5973HfY0xYMVep9Si+Bxm6KwsdAUmc+H5
hvPuwfwl0n4PC7lypUtqq6yqbSPPRR1M1rdBUodsgLT7svKuIJNU/VeqnG5Yb+wT2RRlyRKBb8//
/B1lykvrUrBqQJ+gUYzbgeiPIQbowN50kJifC/+E2gxwRxtEih3xCE5lSfbYNp9kg0DjFIyOS4gq
5Ubi7xr9NCResK5iCikxmpTPoeCV1SIbu37gi8KXTSExyRtHCKMqdeK+9nJI1IW2pO6NjihowjM6
gOYWpERuHKXRNzbMUTlaM4sN+kropjFZRmFuhVs9t3JzF0Q4JFxfKzm++H1QNsx3RiRtiNLsIwdu
Rg+3S9d+sOntikVRifTVzQkj9UbzEbtuvKmh0UmLm1DgOs3LW8HEpYPdOpPrZWdkmeTSgSxQ5OLA
bhYUoZWjENWdtoz1QiIpoq3zaKsbfSQu0llHtQ5rY6ppuLPhRQAiCtgJKoFwvFGiDgDWJO/UbW/0
OuKoXGFDVraiX29GwUT1kTYlsNuqDFIaaXVAZ0FuBzsfp+FJiJn/DoRpg/JWCiFldtfq+pHWg9Hc
qU1RJm7gGTelnsvDs0ECBKY8lJR7LWj8wm0yOHXLPsPW62Rm0dRssQ0dh0aSiRm7RyFPUbOmgpwv
zUEf0rsOa2PAb8Mo8WL2XcZTLAoWra5rSVGeSjNbeZoZsveBwZEfhqSJN2GdDcmmwlMaNCOIbqSA
oPkgqIsvdWfRuhrF3qcrg9QHLbeZx+x2NAU2GC4ny7Q7/IPPU4mpnF7qZBjLjJHIUPFitd8aNUqQ
oe/jFzORD/TxtoBTXQEDfLdKZNVvFpVVqL2DP0tgVzxYFiGmpRJ9a5ueo6Pm59OeJRS5o8baZLj0
98YvSCDSp2RU8ShphiEou7Q0hmYTmzIYESvO4p6DX62VoDLq4btQ036sBY0YvgKfqt23nkWf3gia
H2lRgzlo/e++NmXRZ8/LBsX24lqvbSOVJzC+ghCrTu156V2kTGN2jmpTMTE3exAgJi+kVdhQRLoT
50FS26LBcuoMShD2bpq14gl/Z1gs1USp22VRKIa4Q3aRB7cBZ6yxNsx+6w1KvtcrsxPXk+HJlZ2H
MgUmQc0atOdgco7sdupkE/uDla0C3xieZB137B5Vuaqjr8fqjx01zEVX4C6od5v+UNGg1WLdZeEl
7xDvn6dvNTOWMB51ztzoQsmC7XkThB5hH4GaeuUqY5tm97qMgbA2kuQsZVlxQxtfAWOPnz1baAqZ
zItBSU2UpUqQGcg+0XgvFJJCqSgBfqUVGYqz7jWipYRvzcPnU5uBibDBD0cahQm0dgU/akYX2Y/P
HmZphSeITmxD/6gztlUzkCfdSOLgbaysUKPPWoHDeS+0ctysBIhZ5TGgj73oUwsdO3vDvLKrTqGg
kwbS6DmiOfYYpBMSvRHnpliBcrUN72ADdsV+0hHIsTcuqI012dxWkTHvYtu2KqdBbsSxJWwqay/O
JrKlzjGf+kMlULX1RPwNtqaXhYfDDzSP21f8bEegzE+VW6nC/jaNszpwVB4jfTPUSSlvuF91ilUj
yhMHlDaBWOTjDiV6e19pyOZdGadi5wh6eOySLNCoLYpSuA1VX+iREBk91KXSHhCKVD5gjzoax72Y
yopq/sjqkTBe19RUQbs1AnkcWzwXMJcBauiILR0jbUSRI4mYQ3BD8znoxaz00VMXpUySI0nprZu6
lPvqFvug9EXMS6Mn6TSgmCYlfXdGGNrcSnCKDaTNxkBVpKTS11m99UVUmI9pJfXwfOIgseoVzkBl
E1QdHodRwHplaMxLiTaOt5mMaPQs+TUc4FGssj1yC+OrTOMcQWmQnLOJzW2LTgaxcfyti+LmR+33
VrCIiZ+kNNQK1ElbUS9AChhKH9sS9AdiST0/pMvrK9JdTR30xcsNSUUPnPpNcaOCQP0WAtQZFooU
5IzasuyT9Dk0jCrb1pWWlbbctYO5Di0dc3EZNDgSexM+8NFTpPgl160keQy8atAfLD2WRMaBl/HX
ogfKw3KtK7I5bdK08iKHhIOwdJB46pxPewraUKyhpfh5zSAFOOEW7Yz8UIcepalIFgIRrFFF/GQM
D+nBKwpLBALTiwau+Yz6vXkzc2tEydPye00trQD9gohqN281WM96jRwwTD3m3SZJaR/2vjxFyCBF
TgYk9iAXQt2pFkxaAVhg6M/Mj2dTSVvBDTJJ0Q+WAJhhFEFGDCT52DUFsIy0ZzlYl7IhbNVAoyeR
5gHpER5FgYHlq3V8QazQuzQ1JbRRaQHeW8BiHlKcL99iwjxuR1hEZLOHY2Y4tF2icpYQR61TisE3
H93zIC+qBgfsQlDwkq6NIiRmYvJy+uN1TSmpkeIaZQIofZQSMSdFV0s8wAuaCV0gpcqJS6lFGWwb
mcgpGjJBw/k8q2V7kgceQ0TEOFlcuLjbDd4pyAh+HKJShxzVOa1lYPjUpDjx7KnFAj6zyrToyOlI
pRmH8WVY0VndZAX2Xm2A1F0k/s2gdciU6NtNGBdS5Z7PSt4KTEfBgu3s7B4k8bbFyBq1ZPNOU/0c
iyrn564YArvC0xzN7cBMQ54JDE210SSjxSJugTkKlQ0nr8VUBl6xSSaLBkGb5bShzEaj6QOLCdJu
WaIaf8hysRAOg0+jS14ozLuUk3yqEAgvJen4jymb/whCK0BATCchmSOiAUrBMzrz0dIjnaYCayS1
4wDxrGPgSVA2/4hhIdS6UlHnsCTaRpMMG8Ue5YxtS4TO8sH3lKxc/iPxwPzEbRq5PR3kYDuhhUfc
FAevE4alz1T142YTVpacXCFCXuykTVHBoCcZ86HOMkTzLYfm3f5WxYIuCWpEcLWBZQDSu3bbTzG8
hoF46j9v2i+20vOl4N2rsqZoIlOneZHY2gEQCtUojF0tq5IbNqfACqLqIJiKuowDjAZaUNf/FrRT
/3lNhQOJpFIJ5GD06/bdsrSyzmMrcuNBrqErzDESmGqlXcHbxGPlx1/+c3ptxp/wyXeve2Zb/sKe
/J/0tQq/P2f/dXpO8+dfjrBEg/x1gqXx80lSmbNhSVrU3+ch8JeHFPfmJ5FzKDZRVeEEOSeX/OsE
yz9SDVO0dFGkxoFG8O8TrKR+0lSKHRbWUk6glqX/OyfYXxmvOic8qieKYXJ6pfPOYfrX4eJnrAA+
UaAnHVMCJJZFHmpu0lirSf05Tn5hlP7hBPvzSqhTZVpUcynl4qxMOnnWsa8VTi1TUoBrnDNOW1xj
ol+Qt99uSNMsg8yo2WmrS/M3+e7zNuMq7HDDAR27oaNth0/aznMwLm3xizj+Ul5fo2+/8ar/LhD9
vKLOK5JNqhSqcRnaIgKWkjWaRufKGe0wtAdHH+xpR3jDsnoel8Q7LORdeeMtGjtcmlc+9w/vV5eQ
QqiSwRiSL14gyJS0jxOxO7NAmNvuzLq647C2rh0Emthp1IXvXMtuluZJ5LdbfnfRi0kGvpfRS0bd
nTmYOaw/DqiUteog43c4Q7nvPqsPSh9vt/Db1VSs1Jok43K+zLojn0gVG0XCYrXFs2Tc5LviQGaV
3Tn5Md5Z38ptuo0P3hqLTnbsjtdjWS6WjHnoajorr4bfG1qsejGmwGOR5D3wjLN+V1ZHdaoWcrf8
813+Wmb8axS9u8bFWgEeMEJpxk2iKlqE4a1xNXSZqtfvL+3dFS5AxF6SkuDnF/M4lZaKEy0ph8yB
gW8D8yb4LN//+Y4+mFrePzXtIjAJ3EtRCqCgzoH2Q8Sv2AYPcd7Zudqs/3yhj7/Av+9Mu/wGSjZd
0vzsGqejAmXrdrIEb/fUbWI3WFIqO9R7bwEeCr3qUbiSo/TG9P99eP5rdGgXH0M3A+A4EnVneVU+
oPS0bqBubNnl7toDpzZHfIw35T66N5fxTbSOFuHy6vd4ZfDMNOP3k15rdRYdI35CxQMIviJQgpJB
enu5V5fKa7QF+nmlHmnMIObfh5PGHkNDPqxolxOtgmJWrrO2O7cGsrUIB2iINj7Rk0Us37HhsKEv
uEN/zJGtquO3xE9RY1S4k7OFH22qVl0EhYlrNXb1FLxU5GjdF63rFrF4gqS7qvXHJlHQMP7wTQ9D
YLpG9BOYt3W2qqzQzjr8bAYqVNFR/cENJaSjA2E/9SKW7kJfwFhR26H4NYadmUdO2uU2mS209Z8S
/0dnfMOsYMcoRgzl8zh9M+cu4PCi66pD2e4kNzgUqn6Zgg/ROF7Ez5QjThpdfzF6xXSeO5H0fdKf
iwEjQYB0ro/pyqndavTm3bZMOY62YfjMSYuIWsqA0r0nnkfvYUqf6JPUxi1Z4W2J+ZakmKnZNcZn
L19J/QYRP1rZew3+Y1c+GnScFe0pFM9Gh5QlByNokmk/jnbU3ar5C5BwIkBOUIYlToA5oimYRdyH
umDfjCqn4JYPauAvzdGAocbzKTy09Y20LryXKo1oyp0yMVh2Zm/Xab9UrNJulbs6PEU9B0JZXiQN
DC/PdGtfuNemaAFO9xuknq7+ktGcmwIEZChcKVS5ZfNdr6nkGNJKK7Kt0IsIins7BfOJytoklGYS
3dF8TjBiG52H6sWobLkS7ZjLVOnsmqRnLKWOTJMTR/wGhNQtYT/ZwINLPMqc3X1UIm3cR/E9diP6
2ECJc22tqqQYhf7G5ycrycuofYe+tQGus+QIb5O/xC316wZeYx0LriCdYEgtDKHd+/JcQ6ciLMbo
SGpsGy8FRi8IhBSF53qvdpQQFuaoS5vic+rj/CrOo6ose2REFjWbFjSNKuIn9EM7IgqAhpnTWea+
NmMErqAyUXEQSpIY3Q1mtRV7hIU69qs4zdwuD1cRyIGSfIh4kJZSXuxNXP6lqmxxNjt9LaGDUF8L
41mpMA7sOD/vVPGboN0PwVHtpBtO9xskBJvEMhZGWN0KVuxYTWpnwRfM+zzewQG/GIvKUerJQVPE
Mxwmm4O76FCf/QzAaEvN2JXQM4RWcOiLU5scBeXJy2V3ooff+gVq401filsckdti9neMHfUBIEXx
uSkYG6iFAsg3g+HZrSSA294KkozEBrgwDIMus9Z9B9lANFY0FrHhlYi/pXWsT8uo94A0bD39s4x6
f5yg0D3H5RY8q+11ySouvkbm11HxESRZ7sApxsIm14M4MQMsld73piJcSUZOVTkZ/XeNAkKdP+cS
BXTtFbv2Y6SESOAn9HHmUmplp5Clm9LS9rDC1p3frXSzv2up6elDtwpm+KX/IPHY9YY3q007qJm4
7GT8CN+qEUYUSgZyk0Fw8MVSus15cEBrF2Ij2mr9VBNhr/bf6ECsZJk5auhdM+5hyY1LjLuLYZzs
GNQZENOl73FMRw6jyxp9Cv+YZXd1AfMKtZYYJoumf9a0VeSNTj3Rcw5Ut8uGQ5LiAy35hyHGfKbZ
FNFydxKTB4MiC/CafVkkW5laqJjFQLL7bRdlB0uJjpDAAUB2gN0CNCRIJ1RGFYV0zNSKCz570ZQG
2WMF/we4iBY+jtKCxxXeNoisoQ/agX/HAeQ+9mnEWIfJ7JG8Bjjg8AGWAQnDGXXLR0nybDUUV0zR
WMLvEEyo6U2C80yOn4DeuQ1ojgTjGiw+KicyAIsjrEszeQ4scVVGkW20RHZBqq1QB041dFUsWnq4
V+oXn5ZBLr4EPuloGFCm5nXwl4MQUlQ4ZFO1DKFLt0lGpx+HD1wXcBuQzajJTYE7omodA8WWBnTL
sr8FTbYosWjM80bvUQSckY9xZ5d6dSS/dKmGX+Xxi2h1zqRTLH7pMcolqMFa68eA28ekVzSMTCJg
YCyK0npS0pa5VXBz9AKumvisSDejsSp70ZaUTTnumnmO/ipHXzEvE3nnwFbAfETISbQE+rAIJBG+
lIUcExyoai4j6b5otA1zSgiSowYGZsrzS78hW9VV8d7lwynwWnsAGIgdfzGlh14FYm3Bwka1rY6P
TfPqsbdoKQ4hQOzMANXCTaIi/kEXFxrqUiqpzkejXXTNjiriajR4I/mZ21p08rOAyqqJ+IsbpMQt
0H3KtU3yNeTSsHwXCkQ0A/N6LrwM8jYe7ozmnr4Fa9sEDeKmg9MKqNkRiCH3y/PQbUK8P8SGOQla
PA9zPx8puF6HfhY554Xth/dB8piqwFnaH3HNr8JmiYzMJh7dzc1DpNN4UonXDGyRhRcx1YYytR0P
hL7BfxApZjStt6gj+aswUx9wnAfRnSzuRz2a7wFnc8ZgX2sx6FlDuWlmdH37QkDBYhxKOwUkUqGj
kWZ/naSeZvBvXgVL0gZB6VmLAjVww7scs4B5v9pI5dljUvElw80C+hboKpFliy4ngmLwqG9ZS1X+
PKq+k2OymHzr0As0YuJkaUD81xMLijey8UDejUhJWtp50YR4FDtBhVyHyu5OpbumdbUN7tFVwVxa
Ibo2+DSBsacH5HTdgbUWFzcfSr7skgItIPZtKrelwJuZHqnbsxQVTsAjbSFsSjIjCOm2t4kyCWbE
I4SrQ6bNxH7FUZWHYNyqrJloDG0tUJYKAJNU5YumPZCYCEELhIa+7JiQ3xP+riwiqbZUPadsvpj0
t3DMWJgoekeWQib53MWliFpSJTKq4f1ly0YsnIEeiqz/UEIiXxMwsnyjvbAP0LuYaU1E1/OVg8CH
++B3e9KLQxTfVx0Vpt+dycPZYNBeS05pB450nGzJBtbN53HtcPrh2fDdJS9OVZLspR5E7+asdOZe
BWSc4gyJdMzyO928pWW4QT4D/021SUtcCgNsnrbf98W0mRW13nD0dSbvfUj4bmbtjQyVr/USo5ub
g489eDV/fkRvGay/nVb+/r1vwVfv6iMh3VChxUdw1p+yTbaHhcFJ0NjVh+QWfL3rOYUbk9KrrdgO
rOQFrbGv/cZaNTa2tyu/5ePaxbvfcnFuy70aew8t6LO66vbNxlomy8BpdjhzV7KDoCez/38npXeX
vDgpiZKQlCW623Nvh0cAW8Yy3Frcbb3Pz+pyrtBcveSH5+53l5wH7bsnHnuTV0Cvarkkq+Fteqdv
8v3osCQ74rpfR/af37B07XrziH13vQ5JZB/F9Vs9yqU4sySqckPvmOTldClsrJc/X+/j8sy7+7so
7OlmqZf0v9uzuM3OxpJkbHM7f3vl53RL39NG+bhMHaDcGLYfQMuABtn9+SdIV86ib4P+3S0ramt0
hGHNA6nZ9Jy6mwVgZbs5iuvyWrFhfl1/+oAu5piuSq1Ub3mdyV6gxKi6ybLbKUd83W5/Iy6y1dXP
ZP4bf7uiTg2ZOq1s6m8v4N3dVWlVerrhNWdtoa+qjeqWx/wpWEIePw9278C5w662zQ7tLr92s9KH
09u7a18UNwC8DVYCUe5cgWqZatCB+q0ApGDUzqp0NqbvaHVdMOJOGz9k+o9Mzh/HFkdnEUjnJuMA
FlVsV+qtGGLV8k3QIMZDKJyrULQ1LKhdiIdRm7ZNqW6tIt9xlIShxFkKU/lUhPtUVNfxxIRQBDsF
dA9C1uTJg7QKVuwHaKVlKGanifMMUiAo8T/QVqyTuFr3/Ft6FBC8J09Gi6B1M4bwmpnngGyxd409
tketaXw3GTVIm2KnyVV1AY/wa6gOO6JZ7oas+O61eP9kXIVSvfHVez9WUKZ8CyRhlSnSbkqDWz8u
sS2+KkW9DIpTlNyXo7LuW7KEpWwhVD4e7Y4Y78TBM0tu4LEovqFlA/wh7qr2daxfY0WyTfZYDb54
i1NqbPpLo1OB4hOglMBpSON4Y4rE1zfhfRvQVmuJVYhadiX+U1yh29Gn/nUSoKH1+roHywWx1gKv
4q3UQroyt8yL2Z9G4jz1vBuJGtwPhA0U1+fvjInT7ZcAlJf1lWH3cUlN12WFQj7qPvNiUU1QUxR9
XDbn5tFb6cidFh1l5mmDgZfsx3W96tbVOt2zUbwdPsOslNf+zdXP7sNJ5e8fYV3UL40wI/Ab4s6Z
6gOdBPaMtrhBmuIillldmcA+/sz+dcPWxUroDdB4Pb1ozsOj5rSuviXd3B52dO5X2cM8fVavV/sW
86f7+8v8+5oXn3aq19ZgTll7Lt3ejV7yLQZT6SnfeLvwRt5dK5N+PHT+vtrF0BELKIFmxNOMNs2m
XsWryqXmcr0b8+H0/O6tXa62BLakkiC/rbamDWrfX4OpWjVbIjqtRXrW7Gp1rUPxcQH63UUvllxN
9MdekaTmPAfTG+vyfjwkjmALryZf4gModBesoRNsrDOyuSvf5Merw98P9mL5nVRN0pKI1QERnDWH
L+VUobKbsSyPCSDKgeP5nwfr3O3407i56IbExZgniiw3ZxasjdqOYC7vW6MBf4goprv788U+3s28
e7Tz7b+bcqweurceEPQTbeJ7POG2/0QuyEFeynTVhNtrN/dha4tu6Az9Rc9rXmaHymY5GXUQAgFf
sQ4Zy2lt2Q2M8cXP3eHV/t087i+f5vvrXbw+YQQTJJRmw+5QtCcHIMsNy5P9Pd9kbnyjH//8OJWP
Xh7BhwYEYhkNBAmGvzzOluSmsFUMbCoqB720Ts6G2JzqXh1tM9SeiUQ4WYPuVh40elHGPk5ERtY4
ugeeUWzWZOgdqNfsDL1AGUPe1hIV0L0qFOJCI8i+L2BX3eiQS7OQhSE60QFaBBbVF6k56ol68POt
iQDXAtc1FuoyqbnvztsQc3DtRufZ+bfn+u5GL+YByVdlBfVpes6Mb7Fg2mHRkOEF96/JOgROPfIj
E8OoChKdMJggtKhvti8N3Lm2+drp+j7jaotwJD5FjvdKr6+0blzloXTAP/0Qlf6jbnXUR/W7OqLa
JMFbk1t8TCHlfEprf35tH34F71/bxQQjm6mhTSGvjVzpW2Y0x3eFo74p3HyTuE1+NVL6rWn9p8d3
MSxTSyjaKjLTc7Lx1086MGjCxbbKF6JfTpm5EOzvylZxvUd9bayYcPCM3IKxyl5jp705RS70J+f/
8wiYRHXSp0STdvfFyBXSTkbnmp4bgqqknTnca+UZiRJWFGvvmRrC1EMt9usKmKWPZabuXq/8gstv
R1I1bCYyzS4F0xbZAb/+AlTovGG0pKdBk28tOCdOoZQ70INgFMY1gbaOXCknYnhc6AK42C35sfC6
rTQrI4XkpkKrCzjAWJO3uXr7af9xkPy3wnf9fxtITmRKpXn2X5s6ec5e6vcinPkP/hThoPX6JFmY
GSysPOL86v6pwZE07RN1MFXkheKrRgXztwRH+yTKuqLODHf+d+tNJ/ZPE4kkf1L4n5HnWPx1gD/+
LZL75e4B/4g1B4uChIfuLRq/ne/aRvMMPTVOnX+rZftB25fVUwc2JRA8+pHUtX3WIB1FrP5iDT4c
zs9ps1WtWZOM3CS8rRDJhXHhvnuUtz8/9veCncvyzM/fpSBbwwoia6Z8MekoUoqXoo+N07w0yXZg
S5OT2gC257M1newnDTe18G9OdRryPGTokiFjRVE11bi4atSq4YjHXD5NiLnLAqOu1dAmpnVf/Zg0
muj4+WqLrqi2lieCj/jk4URe+xUXy8f8K1B6mIaO6YFwwbcJ+d22Y6rGXvUtRTwphBk6jUg6Y09G
utvK4zMS0RI0pKStS1ME/1FmGwSA5ZWfcFlXIZNHw8JkKMjHmPRU8WKpLnsgVopXxKcsNZNzo/e1
G4ajbwupRdCvUt2RWffIj1yFVglfdRpem7JJnH4QKBMnICesPowxgCqeG+geWlVd+hKOYecWGPJA
hwBY0eisXBk0F5Pkz1+tGbomSYopaZf7p0H3ZSEJ4vhEGVS2ibpbZid4gjaJSo5kC9uUE2Nlj8h3
/nzhi/PFb9e9WLCkKUrRg3Pdbmlu5x0/IabLZnXtaPp29Hy3MP68DqI90pznmzQvFoFAK/WxJhzr
VAqBhB+UeK6IPFVh6u478vecAGYLZH8gOklmfJFQ2i6JNkI5UKfGbjAMbe3JrU4GM9hXXBX9l4Dc
VBePOCdLL1d3vYfymx7/nVw2P4SoJ09RwG4V1flMNw5dva4OjRgcdfLyFo1Kz72oIZ+r1nDTEv21
oBudIrpuNNfwQABaI501XcETE6rFjYSw1w7BwcDTm5H6lXlgbwqtwghuOUIctZFUqcRSNgXSw1XX
ypj6hwhMH2atsqQAQoYE0Ih2F3ZvnEOAYmVw0GggD7m+DDWlnxukq35WaPjZtFZ7nVgzj/6hKssD
YVDpSxb467BU7ssBbDuWWgG6p49mxLI+N3P2VK+2laP42qtXGK+EUwGp1qdpM7Vauc77JtkGURO5
Yz7djC2N7hZguyA2w8bXjI3cxtHyz8NqHjYXr1tmr0Ggh8VxwHjbT7+bB3ypQcRBzvOpb/1NxqPt
4smxcPwQxXzt03mzC15cjO2Fin5R5V+6cjH1KYo/lih5hHsk61+Emi6sFQEbaBrtq5nqEt13c5vX
0jLVu1Nf1Cdc5vnRSFSat/nBLHJxWwBoh/1IMK9PdHWNTW2RqZUr5PFJiooT08zXIlNOJGTuwULP
6UvTA9SGAAx8+FhqBjTaTj0h5CGLiugBOBo3Y65LaB1S6E/ZwhRbYWWoSLXVSdtZGa2nPFBCmEeA
XIAczUwmf6eN9C6iOqxRpo8w3Gj3k7e27XwzdeFq0i6iR4f+vrYrqZJsefRXkQlRPK/VR52skoUe
4WKohc4eq+GhJpEWyuaAkadcZ9whPaQOil1MpzcSe1efICJadXofaOZpDLJXMim+hxOprggz6niT
KvIBLKSbWxxQ/RaYTEeSUZ5hSsobBcO7lxyG2vshadU5rb3OTgpkHzWYFnTUGz9tjIXeajdqrsMD
kplue+1zFzdY4dtqX4v5fqB/Swd1PHgNv10UkEHJoo5QomoLpySg1hEzbFBK0yE+UE6Cknuw7aXv
A3AJ5E7iUR9jyhJBvdVauLUFyKY/D2LpcjvPMipaLKnMyKyquqRfjCyhAOtrGqZ5Fw7UYLWUNK7B
VIX9JKWCY8YRkoWoEB3+6Gh3fclJKUjDH51POVbtaHWbngDbe1TS58TzBFeEt263WWCSEGX2q1Yh
Ks6vNLjjTS8FBIKQudEQYD53JNviYKSFOAOaKkLBg9zGbYHDPkV7M+TdpDgdiNJvud6R9EHKetw4
YjGfv8tRXKO2jWx8KKYdgWgPein/onaBumk08Ch+LhiP5NtgQswUf6n4k3IWo5bqdE2IjQu7nP5w
LnafMccAmRuMm2xWbCWYidZRTsV4JO0EAVd9R9JPfkMGOXR5pc8PUJOEJY1PQFyQU0hsxB9htsNe
UIf2m0kGPIfLAmSFDAhumCIamkm1LdnRLKVIfzQjmvaxBElfzHijombXCJpWFYmYC6xBysETWtwm
pRE7pA8R/VaITMgAtWS9nmvBlHTlSETIppTP2M3k4yRkCWkaJPYa5bDV5ydo9tUpymr8q2LZbWGm
s03yKvlYj+a4H9IMEcLM4ivryt+QwWocpPIu0GJIjpNlpgujxctrmiHorRzWXDdK8lKQgDYC9SOs
LQHlqRchRytejZsRUeXKCQnoY6YO2JV0bW+pmGdE0bNOHl6KlWYgZgOQmHzp4HjtIM7CkjGHlCK1
NDzSzSyurPYXRa9ZAE+MozpL1y3255cm5cFq/FZNIuX+f0k7r6Xo1SzbPpEi5M2tlD5JIBPPjQL4
Qd57PX0P0R2nQXDIqHMqYlfVzUb5yXxmrTnHrOJEuco1jIKotIL+rvOlUxvI5ZMIGuNpGFvx+u9v
6cc+wzANnIls6FQE/YY125VZE8sJpa5yVGnFTIVoZY29eX2uOvvZh/22FkzXYWQsCBOBQJyVwHup
RXDnKfIRTWtgJxBad82adAM2Bw8EpayC1i62+Um287W0DJfCVrj9e6A/tv8YEKAdUFiUuMka1OHv
x10xIyuqYyd0LElUXUPoBfgL4AG/ssLWpU2GXa223bYhFNGeOuC2KvJeF2GCOkrJtKPVMIu7aTvs
/v5hU+Xm250xNU5LBt0w1dBF3oHvv0vX2IKFkW+c0kYrbbmTDm4g3fzn18BfYWJH5sSPnP37NdLB
DCVxMPQTey8EI7l04qCinVnwfxvI14vMSpuEmSb0OCz9lA3auzb0UPlBlv09kJ9PkbuFHYjbBBGB
kt9s5q/iiPzoRNNPubnWUH5fVGt/EazzZElDL7rG6w5+dXOuWjP91fkzUjSN7o1FnZFd5ff71yaj
LDEV6yfdQtFS9tBQAIyj1ft7dD/PSIyOXTjayamY+QNWEAAeNkcSMU6+Er81pHI7Wo8+tmaFjcYS
KKnGNrsYCyfXRuFkEBa1aDDNs1m8qIL+ljwtMAVEDZRj9dQG3q3aliHST47WfkJQk+SNL3//4t9u
zNcfPHvmCHFDATUfP7gHAR3bUvav5xj990XmRWymR26LIVHD1rgn/Pf3258pkdpnkqefJsnBgMQD
FcxVsB5WNK+em82Zq/3YI8+uNjt6GRht/YqAtpN2Bcj9qbINQp2hyO3fvNv6BfK7CFXQDo/nLvzz
XuoSr5hIwYDTmPmpUP+yN+/lOCR/01RPQipsOT9voiJ5V+P29cz45rUAFhv2Trxe+CcRu8/rIIHa
lV2ku+op6UqTjRLponoX2WpNxmY3PsUkPbjdsFX79kqpvPXfV/9tkOwcJJMqFfWm+XqT1aHV1QWD
TLUPT7iH0qgJ/wOg+b9as35ORNMALR0rGiIwZW4Ciypf68Bsq6cYSIEAm7qGV/H3MKYJ8/uE8P0S
8vc3Mm7EEdc3lwCcuFa6a7+vtqb7Qut3IcpnHtjvt+x/hzNbon1VaYY+0NVT2/crvzBsDU1KYh7/
HtG8Jj/tQb7dtemufnn94iJggeDweEKC6d8OL8nRvTZvxyNbaPMt3Pg7N1ueueSvd9Ew2MjzeVMe
mkb+5ZKF0rUADn3tFBSlvEeHop1Gqa8WLqr5pesPb2hxqD6MRGV7TQ/GrYQoCcdJ3Rdd8lSRdOz0
6fjey/XSw16LS9k4M/X8du9Zmz/Pr6L5Y3E2NUIcq8JQTxWC+X7SucqjTTzi/8Nl0EngqtV0k4SC
2R5gcMec3Yuvnmqj3MTjm6a6IMfOsHB+GQuMBfQdhDexDZhvNKohkYeE2jEbDZosZRgBH9D2upUl
//nHgTuUCrVsaZ82pu+P1e9Cnl03KCdmdMDYoXHdYrgB/WhtCAO5BST8fuZF+mVKU0UiShETSZKh
qrNPRBSCytO9Wjmht6fColAwGFwS80bfdxBSrTiHDdD0m1VqFEsNgsWZEf8y43y7/uzbAYAoc1qn
DJSk0cIdwxdlSN/+HuOPjTpHhK9DnH0r0BdcCI2NclIH3DZEDAuO2qXZphQ0Dr9ynpPeId/5bSaw
GUrO7FHnuqnPAwqdAbQrrBkaTt7vj7Spe1Uqk5Qb/JyMjriUFnSul7g+2MhfVRfJv3hJkMXD30P+
9FzNZlnG/H+uKk2P/cv8IOeqFoUttxXsv7ENa627BbwXsT3Hp1L7/a07qoSMUZO4FH1T2YZ5C6sU
tTDrloKziCKOmCCSF9py69b5UicD6e+fOJf2zG/MfGcYyUnXmybQgw7/JvrpW2UxbsCgLKJ98Q68
2jHW06kGw0OCsi1aeAv99PdP+P3d+9+bJH+/SYVZJVpLHekEeBeBPW4Mafn3FX6ZOL49htnXNTYJ
LeCRMUZt8VEY/mg3AXJ7we3PVCd/e8eZBDW+Yqzi9Am+D8VU3bprVcJATGpl2XBniuQ4+OXGqPOL
iIBKCnuef3Z3Of3V+VvGdkGe+hMA+Ob7IV8iIsgdR/lkCZAj4cBDD/+QE+XNqsQ3g+Dghqqb6IUb
Mvves1w+09r/beGlLaLTz6Muy/+ZjTqLmkKO01b+fIX6rfJKmduhTGOXGB27/bmzzOdX82O8Gvtp
mVRnAwvb97tsVFTJZCPienVOvpMBYwTaByY0QYQri/JftIrLNCDxcjjzqv72IrHuqCYgu6nkMJvD
xl5xSy/XpVMnbUVT2PRImEIyRv5+XX8bILU5iR00R/2p5fV9gHpPxrM3FuBICYJIJWPbhvqeRNvH
Fju70irAu1tQI6SOlca5ifKXlUiHwmFhrTY5z382R79MWUEYdzk1RO2E6maVFbjTZKDAxl7RgThp
a8EzF5mJPUM+8+nMhfDTREQhFEwAxQQQC+bsI03kjmicPmMvBbVF7AfFjkWgBDAF7FJ/q6R7LzCX
ELUcqRqxtZBeCS818eFRZ09xbC5JXbTb0DgQXbLKk3GlNc9NdAjKFsuF6nQhhcaxItVHpFLItvrM
I5t+3eydnHafigIaEYXXvDij4UKt0zDQTpQ3iewFMnXqUhX+u7hPiIodQkLuCLoOxG0ZfuRCva0H
48wd/KUGx08Ag0ar1OSwP7uB6Og7v52ORYZWO4o3KVK3iQnbT+swwfC/7vvfg/5t7eAtZUtNP1oH
+TlbVCkvaVU0EgcFL2zrjdcmFhk1pSPlV1hMsxczMUGzvnVwZtugXPqgQSUFG/YU7Ct6J1IEOdmU
h2RQnVz3HN0aXVSzF2U4npmifllivv7QuXTU7MjIhQuongZj70n3qXV/5k6oP2YGS9HB13D8nTZw
SIO+f7JeZNQaMln1pCrqv6QDJ1wUhXLXRPJ1FDX1jtiOjecBGIpG7L70kjaQ9uR1bnZ7vUWWbGYB
UR91/kE3akXiNf7KTrkcRP0ZysWAp3pUbFVtLzlLPcYuzHxdTwNb8iuK8ADTPes9F/qV11q7yjIS
xxfV9D2Ao+dkowB4TQR3a/aK5gShYY/ZqNMySLBvN1urLrSFrIMNirX0npbpI/LyFUz4jjxXWtIS
YRoutPTE7K8FsmDtFPqSqSoFCcPmdV004yJTisbBGCZhk7PWZo17GJo58VfpNT9+AzrloGft1hMJ
YE/z8tgN0pWcGY6e1m8aphOw1Mal3pGzbcRPVQFOK3JdQhKHtRUTvBxkt0NYAD0SVlAgd4XSv0RJ
8pL5xbWpjMKmFONyrw6RdNUEIooI0iW2ejO8ilr1EJfCpdVYp9CT97leHhQihMgi8z68Rrhyg3Bp
iU14XWjwkxvkZKqRgoGLyIyiXjWZZKUCRppFmoEcN7UjNuO9kbikJ/sfYSZclF4Kka1eiYm+oyjA
3BzSLPAkfZFFwkUq6TddUBPxmo1bohge66wmXdvqaJzx71lK7MQ9ERF+2h6y3HyoVNzmbPmWyiC/
BHwMiPaJfciHdF1Y0bVnEjPpEnXnpGFRbHVOwwt2u8c28u8QucO07iJxC5faWxXgD+ilCWC2Wj1Y
dUhOC6V1YWNqJEMEMQ1hEwjLoG/LzuJIqJi3Wm9uo4bmeVKPzV6lIdeLwJNbY9gnvnAPz162BRc2
ZN3k12qQXWMm2AGgJGW9D4C0WT4pOlGw6UQickTrafDAbQLUeoV03ztGRAR5a64Lo1kpWr91iTex
UULkti8It4JA10UsLXMZuhLaRlO+odYr2WLs35ije6sZeXgCvrXsWmIl1cTatQn4zSC+rYYhvEjD
eqMOwQvcbMwsnnpdteFlF4/GZZj4ZGBWTXki/mFX4H5doAY70kO+lnw93vQYM+/6Qr2hVERBWbnu
+/zFksdXCJl3jTHequQERrX/INGUWpQtbkjdMEle03wQo1q9pDFDZKNRK3ZZJepBJwzwojAlVB5i
HGDPMAqn8814bYwt2duNVSzl3lqLoVc/9sTIYyKkeJWRbgKunhsYDs3H3xPTjxMI1V7OPGgrOfeI
/Ge2YyFRZfQ9Cg5HHK84iK0r47G/SJbe0nIqnCG2XizAbFVbAIdb5enMxed7ifnF9e+TIpBuJegz
RT3GW/d/NCDCunT8pbH9+0rzfff8QrPZtxNUNRpHTT3KNIFQ9208LHLq5v/3MrNicd4leR/nnnY0
ZHXpdhnkTxLQLCo8hnUJ/fVglOhYB/HMGe3XtWXCAIuUIxBxzxZ2Iy0Ix5JEDkgqRhdiZixafPk5
HtSPV2Vq3snIHaiwiBQ2fqzmoZS2YTnIp6YEM+HC0VgkRrYPgq4msa7dVsQp6kK/DNlm2LLQ3zeZ
Ot4HZTVuB6/Td4LXPFSS6y01l4xb1LHnWn2//kJ+ozbVXkXYXbONf59ahTiA5D2Zh3TbbtsrggCS
TbREgH6XXFQXkHOXLYAlwdHOvGBzRxtlILwvoiXSf4NmBffo+6sMpKDuEM+IpxoUH7Zsousb3bJL
mfDh0telnav11Sr00mA5ZvElGyJ/mWtV8x+/ChxkTdEAD8YXDWfq+88YplOY2xbDKfVPujgsdRa8
auzOHAJ+7CQt9DUoe4E7iQx3Pliv60tJEYT+ZJE9LCTymrSv7egl61re6gEJlcFZ0+I0FXzdP09f
MKxkyOK6RvtiPk+pnSoSVMdUATVrHd3D7HJwbKAGWJZbbYN/HoUz2T8L8XbYGLf+RqPLGq2shbw/
1+k990tmk1bohWnpFYZ+bM07QYDEIhOWldyX2vXfc9aPptB8yLNJq+owildhZh67Xb6tr7xds/Ju
x6VsT+6Us6XqqYoyv8FfFoL5myOIniSAFBaP1dJ4VBbeDn7r6tP1uvIW517TH1/qbEL+HPuXU2Rh
cBONZhSPwEcFsoCMwczvhP457jInADQKocf/IHfnfpAK9CQvJksRUoyTPgUCCVNc4F4zw+Xfd/y3
J/v1Fsy+YXzGKafMTDy6ErmSEoKk9h9C9ZsJgP73leYf0Hz4s3Lq2MKO9bpAPyYUbwEmj7uByBut
Ip+mTxd5mt9p0rkSrjI/5MwvOlvqPaEX8tGv9OPITt7WTcl4Dni/1kLiv7umfl9QgQrV8a419TsZ
2cQiYNZj++bf+kMcr3AYSIcWwqHjKd1WFtQ1e5gFzi1ybDofuRVd28YU2RibwUik23g5mgjBRAjf
iCm1xEno3i7Yod2VJnlAhUqYnNiiRRDyYde63dnvdIIu/nilv84Zs+WYRCZfbIzYP8kC8k4w4uC1
ZWgveda/D6G5QFFGom8UkFGNthGJ5GM4RiRhRdVeAaVrp2VzUQQVuYl99mjVVbJszOBKCZXXEm+c
PcYuNCjRyhac+chQ1cQATn63F8ceTEvbvVXY9WCdZFci2MR0KG8QBd72kXStut7BCrDsuHHPr5Fu
jL68SSKdHmxqPMe69E5c/AFCcO5QZqLUn6oHzQXGJBQBhKl+qxf1WoGzM6jqYy1BDSvMiPJ/dh34
BjSDXtp2OtlFXkns5zBspBjkF6SPY6aXZPtmS2+QMC75xF3rgXoMzHAT5OrH0KjqIg+FJSvrEcft
tSCre1Pk+dHSaejWVpdDHR+J+U5AucjCumgH09YiWvC6pxy92NpYaXAfJAJ30w120ZSOnoU+Pt3e
3EVi+jqtzU0ZbSQCgxEEWbY0kMhdZ8WutaB1SKSW2UrQXqGO1e1R6Aanz9wGjBXClIKs3Iwdud0K
wz+Ors0675sScL87Yi4J1JUQ1dDtxw6eiSqQ3NMfo7TZSZV3WWrSzgDWUynAy1VVuwum3MpYTLAH
t620NjLjfYykABIayJg4x0qWe8cikAHakrWW+8Yu71EehrJwKvy4OSVe9QRlRCOfmCCstr2Ucut5
im9BZX5De8h3NKvbEYZGYhwpZhkpYV0EpD/Q5GUncCQ2U+869gecL5Wx6CRCzxpt0LB09VBUEtD0
bpuZNpUcoloawycGSkGfrQaRf6hBjB9FQQEHMz4PkOV9q31oW/lZNEuR6PXeXfSIgYEdfTS+21ED
CCEG6sHNkCUE7QSk75Cw54wwS9YugXCOEgiPxGhHq6yCoSaH4zFnhXOI5niOInWH/Vq6RNikXBVI
+TZy3x/FvtzLgxXZVtqTkgq4SgWQRcLXIZniGqVaJVhCh02Tet6VZxUycXX+wUrIfE2tXmaYkuf4
FXRwqW4qaHPo4UV1uDHk2LJbU84vZbnYBHp/l2OStk0tRp2t864NCYm/7K50NNyJSeQtahFX6Rt7
tOqj4IrES4+C+6h0lCssItQXgKWgiCg6G9JAKhZ5S8wlwe+8UlRG88yFGaQ1rxXk8kXBu7joDC9Z
SioE6JL8XkKxeLeTOMhQ5qn1hdzKBKOO1qtlyCUp2CSMx0IPIE5o9J1XkNgudvoS9Q4Cq65g1SBc
cVyQIvAqSSXvRN3o9zSyNMfV+3fecWIvKg74iVW1r0FSvSQh9qiqDJJFRmDhemwqDXpTbgGpjtei
wLMKXTSMrZXtJBkoSzvEW6FU37BYIG2PWEEDZotQUKf8q/oy8ExqCmWz8fOIlK+QKCc3TMYl6EF5
FboGzDrtlvji5FgoibpRmpE4yb6GDwTfmgDWnmqETix7Edf3GfGQlFryfeIJrwSAQBVP/BLlJ/Cn
sDLXRkNfMiF6vK2kg9eLH7kRPgLtIZtbk5yua1+BR9/ToYgW/kDPuy+0dFF3hs8no+76Wj2omVVv
m0FUHVfD8tej57czVTiU0BHzsD+Ofg7EJkTYK/SXTWne+XrwKkTE3gUR1Q01LMWNGzVXblrw5WTd
Vo87Onih+Cr7+rWcxFtDjwjrGKpXNSKIRAkegx4lcl0mN81kOsy1d7+IHvISd3XefuhKDROyDE7E
qj7XhvSky43FUjH883KlJZqzVBaiSCGkTaDs+ESEoIculnU4PLZVBSYpKdaBmR8KPUhQ3BLZ6Y/S
RZbEMOuS/plUyhcXerejtcGWSAMgd1NwKbvLdxgM9wqJKr5u7nW4RgnJUiyhgkyzzz30mvnPDZJN
Q86aNSoUjY3qn2bl73lM0TDVVqXrHaOqhjPlhpwDXILXBxjlpoyHexwOndsvSr1MV67F882wQIRS
zF3DWtIN+cGFQbdSwuQg0lymkRA1S4Ni9VQksItEuhk8RVmYvrAT+2Za8OW94ap3Qekfk7RCgdU3
xCLStk0F9y7mW8Sde8pKHWtQP36oYkW3SSLh1ezZ4w3xk5cS3qBX/Vrwg6dQ0z1ba0PU8AP5FYUl
H1pmWjm3LhUSXyOiUrgF1rthBhvceVeVZzzEUX5qvdw/BlOCfW7JRLs1wx0qBHo9gRw7reLuWxmf
jVgTZoPptY/lfwbQCEVE/W2VZBPL2aThNRLIga1wNFPqLbjYjkAiIB+LZmPnLll6VkLrs0MnrIX1
VKiMX0RQfUmUP+d5fy8U/dGkn0ZWy4ZICv6y5A22X7TPJGveiUrwLI7DbeRZqLFDwSYjYLBxQ5Jd
W6gkiGjdNiyiZW0RHZBJ+aWgjqShJ9G1WIjWWnIbvM1Gu3ZFEGujTmDFqFkxybYFIsEstj2LmANZ
25VduesGnoWsPqUtkQOW/jllpU+S5GnoIeKLbEivqQdyowkyDD2oT6LGhEueD/RFMhH4OBaqS5UR
UOBGVRBPGCnS5Ma07jw5XRFxiz4+EDCYkFDAwh9gJVbyy7DwPSBnWc/N0mwC5679hl6Npm+UUbnp
K+UxDaW9TjaR3SnVdWv0t4bFzK0nY+pIkniVdOqzCXZJiNsDQa2XjZVg2fV0fAyeSpNCXIyavqqC
CQRSyh/llGQr8EBt1iZSyutkW5TFP5Tht7qeBCvfly+HNLlwadcBOSTmQau21lhfEJJ8T0TcnkTE
y6htDmGr31ZpvfGYcm36zBe0twiAVxqmH4qeGISXphzuWx7fvpbFlas2pzEsbuu+2kBvJ7TD9ZdV
WQMyIzajNbw1wSedHbjkEpPzlth1QKCLSfSQqAqonuV4NVYBpFAj3jXMxp0lrcuKGazUhA1DWVUF
dfC4iy4i1yN6N1p6IeIHdLnwQSP3JU4ANY48vy4ar0w5gV4amrGdJ/lHoXUv+FSatR+3j3JRWWDT
9BvEmIqtuzmlazV5Qrl8tJCPt1k2AfNSRyykD0T3i7bznKJub7LcyBwzlyFauURJN7L41vEUvKCT
mfxFmn0qz1GPnT5393IuP1euCby3wWxn0V+wrXB4zYpwK4TJW+Ony2GIb/0gCOGchIdCTjdsxj8s
xf0wckD7eb4PC7AATU7BfjgOtUUgkShe1RVpKmPYv2MfeiMgftmOuXhfkkq0CEKAajEz/0Uq8mf/
Ppn9UKjOT0mz432f1qOReqJ59C/0dbDBuExKKW6EOwrhxRrU58r0F+MdbPJFWy9ydnAi9hcndv7+
Hb+e/r8eRmenfxaEsGikzjymF8XLhDVAr81sZXsOoM+zB/JzZ8PZUSlI+5p4FINRR7mjEwbh9efu
7NkRTUXaL2f+qBYG3MG6dSRB3YaYusz9Te5dBlJ08vW9JzyNZb53sTRl/pXcyWce7I+m+ezB/gCp
cSoLVHcEY2gw7dSB/0SyBdDAnh1iH2b/pCEqD33YwKeBYyPrwebvJ3rmFs+1H2qo4EMEXnpqwu5a
ETdeWZ7Rv/0QMc2HONV4vt7hkhDsSRrwKSOuLiMK3fJTC3JKXOgbYVHwz7mqwrmnOq8FipVSGl3K
sKolCNtFvJjoZZAhoZeVa/mcXPFMIX8eBhIqSR8pJVdT1xMnxtz+t5vjnGv0M57vezXMpHEtk/dA
HAg179nX5/Vlk9Yl5UZhU3x4L//NX4eCA/IXPmEEYSRJVuKKnokt3VZrwZnA7HAFrpub8r17Peft
+NE+1uTvv2f2ffZ5K0gFOS1HWW8PVaHYlgrUtdtQd7+uIGUWQ3aXRf0iwl/KkfZDUYkPE8O7wmCn
KmMdDSxC1y0npVecl6xmFT7PfOu1IFzbepUo+arTxMuRTnMlVeteAEtl0CvNLoALOyPg7Vy7UrTx
svQndbir7WoFdCbU4tCP92UULMURJpdKBGBRwiMsKFTo7X/YpcfkrUgqvrhJeSJz4vz+elc+GYRB
Hw5HPwUsJhI/Ez79/Y3OOymfV4APgDMBTycd+9kVFAQvrpcMx7qLl3gZ6QuzMLru3d+X+TEVTAP5
38sYM9kfTknZJ4WkP5bCcGy05I1yw7m54PdiJpEjFr+ZJXn2BkuGLyZtUgUn2Q1SMprkEOKFkm8F
Q6ehXintQskIeU/rDjNy08aLJtdbBxSxu4ya9KAEyePYi2CtPIysUs325e978IOiMH+lZ/e6jcc+
woWvHbOgvvZBNOM6W6aR/xTnxmJsJF7QQr/wjPKyUP23cCzXqCIWFKEobWhbqxX2QQRXyG3uRF/n
qxSUcwX4qVnyxyQwD0SokIwgec0FrGPJ5dQ1jJxgW2wJ9VqcK/b/eCNkfGNIchBBky5jzmEpaCJK
KnGyevSz5264bIbgzO0+d4HZ0lCOuaLEpYLLqzyYysNUdjjzPH98O7MhzL5OPxd9UQss4zgJRdXC
sVbTDYtI21pSObDTpVjb1vbsTP3LQ/p256aBf1nzdBz7ualnwtHfijuSBVe47Ff6OqfiQ85JfGMt
lXXXOM2FthYX2kt+Fvf4c0nCcCbBF9ENdE58ad9/QJTkpVAmyXgs1IFKcOFMNTWpbB9C6SqMDLsf
8tVAre3v2/3z8/5+1dnzFAYyP8s6Ho+alT53lXA7FNCM0riGhi8h7Pj7aufGOHu2upCHRlINU6Me
3PIuWEdbaSluzj3MX9pC30c1e5hBnOsEnkkqTShpVVV2sgyegSXVdr+z1tlq2r54Ny5upbMb4B++
O6ajb49x1h2RPL+v5aCbLl3cE6lGNAYiZ8Mhl6B1ZLs9CP9xLI82v+bsrDFWmkh0gabxyaDHOeWf
JDFQ7k57Ks+SMD47eLPp7NsIZysC0b8hD5IRei9T+1TZeMvRsz8BiQDMz+x2z97P2Y7FH6K2zk2X
CeemXViZnWyKdXQQ/1WYY69lptD0PXn9+y2Vpr/51whnS0o+VjWpMppxzN+6ScG/9p5BSj9kO+qA
TrKlyoGtyFbugtXZbfCZ73G+VmS+nGam5HGA2oJpvpUW5NUdrUt1kVxg1d71XNNbaWc+y9+m3C9T
jzaberS+01W2++axwg9i1pbTmflagRP39309N7bZXOMH0eD6tWgczTFcK/ljSoQHpNNNZRz/vtC5
l2YuUY3UsqCTI7kcvnFoAV+uHAIMHdUmzFRclOt4fQ5D80OcPvsGtdmUI9JJqjSCXxEWkOmxK696
TtrNwvqYlnnYTWfu5S/H0G/zjDafZ0ZFrhSJTYW81tE89RtprduKU6/PiZHOjmw2uyiDKA+aFQmf
k6kLoTRctQ/GcmJ1s4c/39Sf7tT868Paa0howxUVafr3hbAg21NVklY9hpbvhONGqc6xps5dYfas
3LAdhlRu1GMfVZtGTB3wCcszr+D0Mv81itnzCVqzVMJC1dj01VvIVYUNxuGgvynLYV/t66e/L/fb
F/z1ns2eUTJajQpfSDu2CqJA/XLIjlWVLP6+yKfB468xzWb+Tg9Kylp8wOqaA4Cd7YxNczC344O5
NVM72CqOvCinutK1f6fY1ZJMj6vycB59+uvL/3W4s0Wh0utUz1t+SFkgOiZEIyLG/Mr91z9grUZ/
Hp/TvJ+7v7MVoUjE1Oo85I0lTSFFfEVktNW14MxL8wP+ME0iX8Y1ry0lBXHWrmQJkzrp2MsLd9et
0a0s7QDyw0PvJLfjC9jvvb4JFudmMPlzypg9XmQXnB1Im56qFbNXVho930qYVI55UF3VmdyAZ1IM
ACfJrpTE5qptO98e87a3/ahfxWH1jO6CwB1abXFWP+aSfJPTdT+IuXcacNyTIvtPqwjPUWq+5KZ2
H+s29RxFKbJ1b9A0bwTJbhHI2vyJlTh2MhAc0oYNK3oS6DkoVnRlucWVb6anKiMejwwDugDNQTOb
KzMI9nHj3vWx8No06R4ozUU9Ds/KBMzqo/Qo5uFLkLa0AoVrY4hvtFraJqO0a8122Y/9BbKFVY07
YiEHAnEvtbIfku6YJNElvklijEjepoP0ENfuMbKiQzVJOtQ4fRtJ7ibAK9yZg7+myLAlFPoJl8tF
P2R0yGj+SgkhyJ2i2uRp37GygiOohaegi25NmU6sEFmuI5igUuS+vPTrgNS0sPmoPPFZKKOnQBLI
x5FltL5du1TTYuMRlkbH0syXbmIMW5LU8K9l+b4q4zdVIu476Pq91gy3GsL2S62OKb4E4X0OrQZV
N7HlbVF7S9SUVylJ4cgmU4xi9YvfD5YzhMJlIelXQzQedDG9IBttEyredePLq17sVjTuarvSSOxu
6LSZUruOhfKUt/KDT6I4NChKWciMt0NWnXpB2nSKQWq3ezRy66bxFH3le4KdqOtR7C8l8xmnitqk
m9b3A2dA847NdF/maUh6ibirQol4omJFM8I7CBXiIr8J/42Fh8ZkdGHK01+kRbTLAfSw0q7VLn6K
skKz/Uxw4kK/w7PyoQ4V/PfwUQMIsDSqjFCYnkCatMKwMCwkl75bQtHL8Us/d1Ldvc4ja4OtLKQA
j4xaSseFEnSPQ9Ds3IGYtlSPMAZF/lbRp0Qh0EejnMOzxWfSVtF7rICaFtzxEYw3fsswXCZBeanE
Jnx+EjccI9P1LS9yj4YXmZBikdEc0c3fhI2R2mHjvyHhgBgf8VLS+ZVCea9k9UOSyWi4yUyJTP0K
jVTkCGpVOLFk/hsDf0MUAXmCoRbDRxvSqwAKNETCJ6mgHCdbvejUBLOQn7nlXRuA3ZrFtdLU9GkG
AmmG2sQX0cjeMglFjtMuxbZgVB6izqCLqKRrXaX7FvU5vo+AbIVQLC+Mwb0TSwS6hRAHmwT51qKV
YtqPIfv+AeCXMGb7IglukzS+imspvdVMay+l/jsCBp8UIvMyUQZ3JeTG2RPCtB/4Nm1RBUMvC6mN
kHRc2/NtZQ4VqLIotgkbdRdwPKg3ZNNx+hEX4ZJP4cyJ5MfmYbqcqZiWpuCfJjv3+/akssygRl03
HKPwXZB58VPn72X2x1ozVfXAgqLyFakEzPc/sdlKuVmVw9Hgm5Cs8CZojTVErnPiW/2X/TiQSdgS
ukWdEq3U95FYbWw1VaGNR8VN4mVet8ywWrpOTE2EjkUru0oTY5nFzTqJsZpV8OKgr2EN7lUsrgmY
FRcH0Roc9Fozo4tQJFrLZVbY8HVMUVGZQ0ED6VltPJdRJNg1GVrknVYLeHAb4tr2raGi4HDlRW20
JLBLzUfqkRxU1KinyqDaJ2ZxhXRjZWDxh5QK2iv0t3XCuuhLD6KcPgm+e1HW/Y7wMpQbWnE5aPHt
KEckjhThgn6ma1OSXg8+2JfCJfgU/6YkHbKGUKwqXAga4j0xu2p1bdf37rpTIgPMZn5MKo/TiXzT
j81jTaiY6oqFw4YqW9Vy9m5V5V0Zyo991xwaq3zLVfVW7nVHLUfK1yOKs6R9MgQfGLI5CBeaX3xI
rVDYvSlc5saU8Fcqy74xt53sRkvBxEZH9wP9TiOGrCxk6+H+fNAmwlpc1w8En90Xln+h5tGd4Flb
3QivxWjAv2wmN1WlISwb/QXuEM8u2+DFAHgTZkjV8QwgbKOYM0rVxssldc1ntEk82jeh9zaYUeEQ
Brciv2mlavJGMV3/v0g7r+W4kSUNPxEi4M1tA+3pmqRodIOQRA2893j6/aCJ2GGDvY2dcy7mZhTB
7CqUycr8DeZDqN/4LhXcQWreUAK3G0/dyJUar1x6+I4lat/cJHxy1fqjD7T7somfCrEyN40u4vOV
ZQcr6T+atCf9i8JDLuVHvROPaSm8uXF8o7X0xrs++zV64yEXI7gy1jcoQWtVH+88NyhXwtDsAi3+
wU43kM+rDhm+ga0ldttxFMGR5Lod1MMNxNRfwTDdLHLMLaFtJ5xpUWs/6lFjfQ6SZQsCq6AP7oV0
eOSspRTvvlhGdKAbjSdshDBgjDahqis3mirdZVX8Dd3f20xILVtWczvKkw0UjL/kqkvXEF+2JdYf
jizRGFHC1rR7Wb/ty47rRXDDjS/GFbZ5teHkgj7i02c+WTH6XUUn50erFbnBJHmvBun70EtHhF1J
ioZWA4MmZw4Ajzs5VDZFiM+IHNevViZvTG3ExEat7mJDeoO5f+iMbLTbFARKhvRb3MbxqhSyTdqn
b4JSvHhyVdt6KKDtmArvst58p0f4MrZYgSkisw7H+SEsqhd8QSfOX/ZieJ24iqJxW3bdb6Ezir3S
qrcTYE6S6fz3srQSfHnfa1F/h7gHvoz+KRV7DPi4H+ycznyQZXdK6vk3mVqBmReBY+lj+u7VnrCD
GBfRWClw6mtTE/QM0IgVjtXksGP8K+2Hl0FnJ8hJ0z1EhWxXbQMZS3K3LThBvmiy84r6sU+195Ga
to3iPBr5qgrtESlckB/Fh1xHJ1RCHnpZePNHecuV4ZQj2YibP+CnutOC+jaGWJyJzVM4jlvBEO0G
lhIkmmFT+uM3YRTR4ENVz8Uf2MqKHVwF0dbrDNhQPxg2yCpQQqN/U6ryq4CWXpC4d6YWnEDxAGMJ
142Rr3mE7HUlDJyi6bdeQZZhJu9IMH1Elv4MbfrZ9Lyd0dbmui0jzxG9cZvX8VrWhmoVuympBVad
alPqpNq+aXOF/h4yX7oPYGWg1Fe1R10z1kOqQTKOd2ro3mUkADar/Mkd2o86C5+0UptO072pWU9D
kwtOhYWfnYLvsA0RQJ+eiOF97fVoUvYpq8xLo41XhO5OqrodCmIfHstZqYN9g5vTKkmMfYcH3Ys2
wG8ZwL4dEk2k2G9l2dPo9mvyHISCvBIcg6EVP9whqvbsCta60L8Jgdyv5dA9+poLCkb0YEWP0asi
d07CibKSNJWkUTWMdSt1iT0EEjUnTQHgGTnGWB40L8Ryji26khTvRR/jDrQjMCdhMH07kcrcGSqc
AWs9HSCNk0FRqqPBkxXkchF4XOiGUZp/yF4W3fR+eSsGaD10E1O015hsC45Jl2WPkF9IhuTmParG
n0Ugqc4g+WCxor7euk0SHaymHgC1aeHWM4CW96r8wmZ4E7UQ1yMDb1QhbddRId5ZUmMghdf3dhhj
9jOYxYoE3rPFATmlRAELLEj4wUdFuS4tyERSdx9C9uuCGOTqqGGT1yjBWqoCbVu26ZvrxdUW84QX
M1YCcKn9MZQBguk8bLSYlM6y1rLr3gcdsDZA5ib4njRFWxWhRSA/0JsxHXupBgwNQwP0sIW0ptG7
+grVU6RKcRRtK6RhQV8jVQpN+ODnxR2Qp/I+86rwTs41KptJmaxDKZDXrpTnh6KIMtuDkBm0XuoE
OCWhr5r2G06aI2DfXyDdKrsQ0IiVO/TtTQ8PVT2uj4UnbiBRxXvglr+DHHhuM0g/RD/nhm2ret0b
eW/3emetRN392aHnSzaeIOk9+JtUFB7SGMkUyWoHBuAju51nj0hTYhxlAeDSu/vJFMCpMNFAcHig
+DBo766mq/seXu+tGeKL1HTWsLZKvIIzYHqOFZb9gy+mThWnoKGT7oHt521TiTwlz/K9D+J5x+DF
DSjAl7jR8BlOBc22GhxsU8sofrZZPD0Bk9vB7FrbV8C1NkV/EzSTvWdmgNoVuvBQumiuqEmh7/wS
+foiqo4DTUY1qQPSZZoAuoBWQI4E6jpLimwPNI0Pgu6JAgPA1ctwa/bhvuCRoWruyYt4qkgasBas
IQdPvnEFtN9LrT22wHCTpt9pWlOik25sjEb9XTcgFeUqeIYdejdYyX4MrKNfpOMqyXN/a4jmVq98
gJSgt3GKG0Lv2HiwK0oVu0xflTZ9NtyUhvAO9RZTL/kmyniwGtFtZKqrFnAnjBnv0CrSoSy7myRp
wICF76I1PujSqMKyh5Auq8Idn+wmaXk+ieAqV1mFIrUpd9u66jajPB5wKaG/VDfvoSxOr3k8lnQc
nmLFGg9N5AMa9jLZpgF1CLNqnfXpo1Q1kZNb0SamQLKKUhWtfICsuiRvq6zkAYdPJ0mCN6bHXiQn
EMKaR4vgrjtYQZmgA1mQgORhl34nS73KgMEZW20t3nJ3YGJJOzND+3oVDaJj5vVoC6K2ljOfJ2qB
r7QX99/50ZBMOs3/4YlltkLHOthEPNN5K+A0Wm8Ev7Ehl+0KL6l+Q3kL8P1yrR+NnjyVVC7sxoqf
IXwgLKHGwBwV9KuFnDs2PHqpWXHVROljWfI+rDVJ5yGc33MqJDgdu5tKyp/cFiVtGUJo3nXVKuSh
9r3O4g8jkB5cC2AbeJa/3IJV2PsBSOdWgS3tqf5tG0QPCBR/C0lORFZ2O6rZUezjh9Gil5BW2KTS
/2MX9s19J4HQ6ATrQzf90fbrBMxGpe9dkx8ax8JzHVfpYUzcI7JNdwiHoB+NIAsPZqxr9WxsV3pv
QGpA21DOPwouqpVhlXdhKEL+1lJ/ZRk1mPSheAgNnX0j/FR1wSnVYF2J+V0TtpvGAgJId0AMx62s
ouCrlr9dzd/6MPHt3jUes4ZXip+q/jpKhf4gCkW7ifS62IQK+NkqeLXcFPmgFsVo3b3DPsAphfAI
YYZlMfk1j9zukkeyDuNhnZcchp3WvVZZ7xRu/GKZ/ROqEYldu6lj+BOQN6p/Wr2ELKTJzWJ8a/qx
WKHn9cqlybNdSTGTlHdVWt43YgLTCQvCSN13WfE0pHB0cwnBa990xqR8oM6RTcDQ0Ibhs4lhhZhN
HVMcyzcxGGjMQwdeJQaJHjjVPAx+jpUp43IicRl2hoVYQQgqRuBezVGycrv82AWojQzYMVsdlmx+
eKvm2aFSuIMAARz00rwRtW6CNtD4QARi0DFPa1IsX5HjV9HAUIT+uWyKYxqBTvELsvDgQVCk9zwI
fxalhp246P70Mx8zqzA6ti1S3YUa7tUKSVQ4HOsi9F8opG8iSXnB+O++ioYnT+Ydkur1t7IpNwpQ
9JVCNreSgarsxh63vxDHqFx4KcoUFLKPQWSB2ZvSH7y4sE0gzjxQHsIW726qRoOutSvma5XcTUqS
ZvIr1FNHE9LkaOn9hxJEot377jc3T24rr1+nw8CjrruPXPUh9P2DECpPahGAJFBIrcnRYfEjTk0q
tc9lCmeUNpNkBb+sR8xIrZKFqvzSA3tWlRdchX7/6OknNK55+XpbSdVv2r7dcD0s9IO+VCVkeiWf
3vKz0rwnFrneqDm9Ne81bDZJvaS890c79KzMMoswq7lneSAOKpS/E+CuciUrGGEO8YdQFLUNcfyt
L8rHEGrtZtSrjqucd5IbCiXPpng6MezIKzgqy3zTm/K9nAzA8lVzrQh4BMQK/eMoLjAl9hsnxf5c
zwrXiaM0JmMT6Ci07Tbz+2/0Ho5xjC2I72d7VXDvgm745qvZnShowkqvKoE9am7zTvR2aGdI+Mij
Wh8m7yb1SiVJUZ7gLNEVAc50ooyYvcsBL2euStXs/9IC74X/Gdim0twZZd0AoAe9qqXxq1GSrCC+
/QZo+WbIlVNUNBz6YmkrRmlijSIhMqfx1kZcT15AYF0oB6GSxEtGFOVJ1HXWnPXK3gJRgDGE7gZP
ZWjkDrsdCRRrXF+vO31ZQlNhS0QeCf8VpJnm4rFxp2tDKBfDySyHVeE95sFf1wNcGIkCzxt1ZcOc
DG9mjb2sL3qtLvPhpJgwWXzDds3uIMXJwla4GAa5KNnQEaJECPe8rCVqilnqOmG0ioW0NfxnZRHe
fTHGp5rj7KNUY4IaiUuNTlWPbXbrSTeFsfDdLx0eFlJVbGpJR55rtqMpJHmWXnQD1GbrfhjF77Jb
bRX0LnlxeQslx0sNc4RyJRVRKclCc2w2njjMqBbn0UCPl0fxs26PO+MRt/sVcvG7+PT/cCueyqSz
4+Ss2TRbDHWSZKNn1gOYlQ5jW54cNOiL23qXbadGPRzYclXa1oN4V94uUXovAJwRifzU6Zq2wiew
V9tHSKWydE4K8vWtIx/k9YTHbUNbuksssCzxrr1d7mxPn+xszFNlF20HSq0UjpF5Pw+biT7AIM3s
T1TNBOFep7VSGsdU2A39kljfHxDrPJYsGngTqX/OjVksTUsCnbJD/wdGlzG/qBcfxB8ytsWu0yKb
hz4MMhb1dtilK+MgOtFmaZq/rGCGS/1alFm+OpILs40YV4XfoofYnzxY26nXUxbjfUffJttfP1gu
Ld+z7zm7aLWoaeHLDfqJppG2Cvx2n7Wyt+ll8ZdoeEcJ/Ruajd3P6U2JgY7v4IGwKkco3IOwlhpx
c/33fBk4bs3gi2k3oY6E0sRsN7WVYBWCnoNgCB7R5nAy+tId1NRSX9i3FzfRp0Cz1kfeSmFolZZF
Q948/G1KMJmrLrU8LvWlESWZ4MyiBrrUmn3JUIySptEL9WQMka15P01PvOmkeFvhqKErHyP2S52b
70zjm6pnTpJUti5VL77mv9XBsMGgZl+jGUWrDg0Tww6ShaPyD1z/bLGj1auoqJVokgGsey6WXbRt
KZdwuE6Q/njXTCWk35EEzz7EoDDKdwbuFp0u3hcWClhUBqJfskYpyYXTG4p2rnyHhr7CowTFYvSU
U6ypqe7AGufoXXUV/bTr6+MCOej8987OH7asIYqxrp7qDXTSX9GuukXEILa92+i3ZZMa3RQwvZHN
yDbNrqaG6drGzfXf8OUGm03Z7JNi+BHjDGPpJ1U/mjBiVdB8obJwFV8Capx9mNnGhETmamLmG6cU
Cn0nasckVGB7QkTd1BMht4Rom+kRlVucPLaNqz1dH+UFwoOlG4BqsQtB5dy0ZscgnV7X82V9OOVW
tZHH7IOahZ0Uv1wpuBGib3H8JlMIKDPZMcxvnVTshhBrmWSblr7jdt5GdtPtSIu+FG4KS7CpqtlB
Ud9HRb7q9eReK8N9qv+I279glGGjpeJ81B4wtXpQSjJSWrMiWX/UrzRPvFXqEk7ysO/Ew4hut5eN
8L6SJ68X0CLA1oMn2vXRf/3G54OfpexGZBWK5lbaSegzoPBH2Yf6Lny7HkT6etqdR5kOqU+XKZ+w
p74RGSf9O/1ofwJpGsfQMR2qKUzrSdz0L/023xYLjdivVxzS9f98WzwezwPHcYHLRqkYp0bKUKkI
At3Wcw1e7KSW1uQGYJXa2xWNh4xGDL0UNbj2lMXBPgco4dSjumlCA+G0MlmZQrb3pOgjdi1aJaDq
FEGEzh/eJqWCg51SL+nif4UoczlqnKmaLiGXRuv6/McbvSJDmu3Jtm9bxzw0d8LrCPP7Nt9F+85p
9sOT8tv82R2L4/XP9eXKoEyFkyqytubUXp63r6NCKcS6hfwSAsH++8rwd8s+NpfCTAJSRFExUDBn
w0OZs6DiWAOoUYxnqZHTNfKJp67Fxwg7YLEIvqVJ8d3MEYi4Pr4va57xmeQaMh6KvFjnuMiIGkTf
1VJ38hE9WuGGHa/MkLJpvkhEvPBeIrvCMhosAPXKuY6ZgIIaBfNsOEF2WWVUktx0KYu7NBgSOPSq
yCPQvJ+dXjK4CTzGY06v0FzxXDZ1EN5LMsCXx/FPkNkpEScteOOUceQmCzBpUYQ/Xf8mFyMoFpxp
1Fu5pWfDSPzGzyKxGk598RyUb4m6v/73vx5BfHTeSjoqNhberfPVVmA+1aBqyafY6IfxJjvg5fVK
y++2X0tr9eht3DvDURaiXhgVw8FTTSYx4qactsCncy9NkX62BoJCxLQFpYaAND4uDGyambPERhE/
x5gzvEQpKFodAWKAzP0GreFNet+Hm+mpFB+jfXOjb8wjhDnv3v+3V8cUGIVknJ2oBSjm7JPJpaEh
zmb1Jzd97co3KT7W1ULWdnH+PoWYrTulruXAiwgxUJiN9J+xsnDUXTpjJ887DleThxC+qudfyPSE
AJ0NVnbwIr3RdKGlprkr7RisE5xJK0eE41PcKWtoyo6+vv7pLmzds9izzKf3raAVK6oQAU4HBRIn
gZk4caw718NcmkSelKKk6ZbMiT57anhlo/pCI/QnKll3SCiuLTlYWOfTd5ivwc8hZo+M1BUHjGPB
VwWNfhv3PY84NVB2wN13sK9fBDmsVphl1i/XR/Y1d2QJYvCjK5KmaOYXJ7QwVSLYAqyPqkG6pjLj
Q94It3obYZ3Xl+IaLdj+JlTQ80XXClS/340f13/Cpd336Rf8+YWfdria0vFJcqM/xUIFIOndo1ZV
q7QUEI31mt/Xg31lQJ+P9w/v5lO0WkoULRPclpuZharcTBUJXFwc8609LTNNLi2cz2ObfVWAr7KV
5MyuH02IljfN9xeS/69w8dmAZjlAJvi6lUwf0P3WrFUbpcWNciwOdeDEG2FdrgFdQYSsLCjP5Urf
hSeAtcOK5tXH0mn2teDz56cgO6xQfUSpY3YS9B7ivC3N2pN2X9/0N8YmfAvWLhlq44Tjqnum3bBI
6Ps/FvA/QWdHAICsTpBgzwLFt065LvzUcGS8Gd38nleF4eiCsdFS703U66PcJtFCIvQlLWfIikwy
JCPMq1nzE7ztxVHICsq5nS/YYvVoJLcZz4AqFBaOoAuBuHZlrgv2qU7Wc37KqsNoNEGY9ye9UsAM
vLX6JOYG7Ijy1sIWmf7U7CgiFOZ/aI1YdEFnV67ejTiDxWV/KjRlW+vyd03KrDcQSU6Is62Cop2a
eDdNmz7XFW/a3FAEtHJp6XqGuvD6+DpqmNeQNcHrk/8BBj0fNZJ2eaGn6EnltO6oBaPABpxJ/taN
1sKov+5UIlFG4z9goVTUziMhCJULrZ/2JzV8aqybQF/i9H4tn00s8om3KOJ3LyKKcx4hK+peEXOj
w3My+RGh0O6ET+YzkEzJ9uxsE9BxWC29Qy6OarJWxikQJdb5O6Txy6A0Kqs7qeimScievl5fKxfu
X5YKPuomOx5zs9lSEa08QXvD7U4uTMGi65wYOaH2XxsawfQHhitbYM8wCOEdcD51Pr476OB7aDa5
8dEVozcJo/jrI/l6/5IxKyaZPuhm+YsnJYo7rSiobXnq27fErA5jP64thIERsbBLxHwmdsD1iBeO
S0KSMZH7QS7FbuB8VAFlmyADlXaq0eH5hZzadlxhtlKt8pITE5rPTbymvPrvnzuEpVIs4s5xoUE0
EeiaKhnLUyY85OmpUqVVotULx9XXhTEF0SddY6J84VmXogFicJQJoqY0hkPz+4CNS16CJLo+ixdW
+Fkg+XwSKTupZialBPIAnIrobYX6Qmp26UNhmg3ZX6FgyFE/+1AgkhscJ/LyDzfv5x+yMXjGm27T
r/GfP+aQsZbU1i8cfJzzkx8OhWe6a7ONlbiRoBog/E9iayJ7inAR+InAPeDisDCBF77U50j6rL4D
X8N3y6RPT2pAf97IQYBqMjgpP1lf/1KXplHjkSPTnkQXmkry+adSM2D2fqglf5ol5gENchpg7h4Q
8a1CbvKf0Rw5/KhW46WEwjhqDbNPJyDemseNxLO7RN0UNRYvXFjpl4alI1DH4xQr4ekNdD4sX9AL
P0WPknO9dfKP9iF2vLVgt3Z4lz7qO/k13S4qMk+r+vyKls5iTsvnUxZrsoHbuJF565vJrR4g1sAY
v6Mdvm4qdW3KnrGrx0D5gRv3rwZoY6oEWLIqmbWweC7UBLhcqKRTYcMt50tNQI1MuW8QW2Pw5U30
2NwlhwYnd1i5MHfWgwPITF4n90u9kkuTTjGA/IRMiK87v3gqXEOFPOa67uwGD1ZhVdnSbtL6QWRk
o9kINm2WqHsXThqTM5OOOni3yU3wfM7xeMpa4B8I1XZJagdCcltW/dKELgRRZrsRtlsMVog0T0Oc
LdMfWtNcuHYu7HdTmnTZKRzie6rMlqsJ5yRMRZg1onjbYAunAZ7VF9oel0bxOcZsecagxotkpCSQ
iTstb9eJuASjuHA+no1idpYYvuSlwshzOaZXBg7Ssawe4cDOHlGXv35uXZwwMBv4YuG4zKSdf3fM
6Au37j1QCFnpyJ76o9DNG9gpC3WUiyNSMGrQUUuajv7zMHBCuyoCcX0Ce4/Ip2pnLmQVwd9Gxfb6
gL4qL5CJgnj431CzmlARD25dDIzIVIsK9ZeMTRRjLFTGVoDEWrX241R3rKIEmFjXP1W/hQYTjJ2t
NJG+xzSj27UjNLM4aJCODl2nEMqS1ar/vv5Dv1hSaVPKrFE+lw24nV9a+aWCflgm1NUpEHVw1mKv
bAXduE9lYPZWJYeAw4cUDkNDUcZ7QzC2ciLKXZvWl9YkBRKQbmpCqSk91ZUr3o/BUNmWFN/WnbdP
PSFxjKjVVrEKKv36L7+0Zj7/8NkM4yzSjn1Y1yezSZ9UrLnXkgWgPyxA6l2PdGmrUXyTdBoA+FHP
4T5t0FW02vXqZHRc2u1LitnU9QhftZ+mr4DXLkcfdohf5I7UxAyasBeb0/ik3PcOPlBbycFXiVoG
9u3pLthHz/kPaQ2DVDxWr9HrQvyLkwl7zpC580T6/ec7QzdBtwWS3p10UAePsi3/LqJVZiOIvUPY
UrGLj9KOv4uLKiHT351dssC0OOppC1BVn+cOkQlMGL0OHjeGnRV29Gg0tuRQ1rTbFeCtQV0jP/uW
PYgo3CyVvS+dBiQVU+Ebg3kcf8/HHKkoJxQRsbtyI9cvnvqrgKRSL4hmXZxZ6po8e3j60uY4j8Id
2gGc1rpTKwGYDl0Ee6ruUcvChcfVxRNH/xRodiFYqiVEYdfWp/gmftA24GS+N43TT/CnG/9RWRc4
Y530n7Bqjv379eVzcYN8Cj1bPQMElhyiET2yjqtCCEpHAge9tEcufq9PUWYbPvUKCT4NazTco7L3
gFJlsC621h1t7yJbFfvgrYJD4SwWa5ZGN1snma/V1YDa60kSX7vi5LnP12fvqw7RtPlpu1AO0sht
53WRClXZqIzCkkRLtAUE/3fYs1FLzD5AwPwHVyAvLGpPqoIv0LzX15nQSMTGLU9Kq27oLK7y4TdI
yodoCcp0ad1/CjR3ECwDvzIykUCxBhxa0aBUKOvU/PccY4k3B8cWrx7wWfN3Y5M3bmwiqX0y3E2i
P3UitrtKtpCCX1oBWLXi9ATYDd/CWXoS155SpzJtPzkDCq4+D9G/Fi5iCUygJByfEdjU5w+cPKzC
ER1pAHVKcEzq7kHKMN0tGvn79bV2cSSf4swOCUEEvWyhNX5CjgKyjJQ/SHq6/e9izE4Dv+4LJYtI
fcoseGkqtAq85uV6iIuL69MwZkfB4CeT0IGXn6z8Praec+m7vJQrLoWY7XpoZprimnV+UluDD/Fu
xK+utbDzL91+n766OXuJ1Gqs1FpNX8HTe3fVGUKLpoXcOAgDO7LhKVBD0OK9PnWXVwA1OFGkdgSE
8/w+Mg3aTl0pYx8Qp9+ouh2UZEmc9fLU/RNCPg/hSx3+FQNfR1B/K9Z7W/3kjfRfDkM5j6F0WirC
G81OKdoUdfqmlEsGUEujmCby0/u/U9IawagqO1Gqd0plVzUo9KhP/93XmH7EpyAhyr0KXE+K72aN
Md4xzNzNfxBhEtKkHo4jmzFbx0kkjYLs1tmp07y9DN1LUJKFENNumydxxj8h5svYGCncqRHqrQWi
bwirp66jUSu3QfzHDs9kZA5Cpd6gZrCQW02n1dfAEzqHrpApzbNHSR9kCu+MTRRM2m2Vk2DT2GKj
ARf6+ixe3KnkiYZlKeD+50Z6Sps0vlmxGEKlX0mwMuT2Vem/aTm3Tvx2PdZXkOp0GXwKNt8/ll+a
OvI/1EKjOxOdMgRrUKd4EjCXR23gR74a18o6u9+hbdet/n2/n0ScYYL2JS+2xNnx3XZtloryhKKp
ssOYHySBfkD/76sXE+JoQoeCdFXmqzKuDQXPAiAnVRfgf3JjQVS8PosXti+AIxoniolJ9hdzRsVq
3SrriuxkyX+1Onr/1v0Ir+96kEuvZ4tLG80WHog8Y2anachFxwu9p0YWDc06riH/hiYqEAWoUOvW
1EqoskPuJJ3UryA4HlDZuPXGMrSBk7/nhiBRMBUNnnkpND1df5ZVqB5t/Dv3wxIZjewvz/eW3DEv
7Bp6EvTIOBRQj57vmtKtBBN3Rg42UV0XPa5BGE40Ap5V4lJd509le7ZDz2JNv+XT+TbAC0yMpslO
hSEcs0x0xFI4prjnIidtNE+J+lulhCuLh04dbgugzFHavbVlvh4s/x7gBEyGoYeM6ZcbTVC8DS5w
Ty6+zfGQHuRW+R4a4mrU5WRruOKDjpw8xk4yWg7qY4HVmJU+d2L7mgm9gxCNg9DXetBzWKpQtZoU
uHQHmxMH7aDfl4guGG6dY1CJFVCIUjwCV16G718aSSsXMQDFC9ZRGdgITLxmFjQ49GPkpH00zfdS
L+44iDZ6Fe0rcyFJuHBhM4UTlwXKhUSeez6FitcjgBbQmEuC6NVLjMNoWM71ZXxpr3wOMbvqMrms
ja4GVCABoQAU3Pg/zMW1sDSO2VWHAJsotm3ALeHynpf8Xzhk7K6P4yscfZqiT3M1W25oNlVNklCy
Lp3Bljbpg3hbfe/3xtvfbBHxA75n/+Ih5/eQOMOueB2WKhoXRzlpPqKnNJHQZtdtNo5F7loy2Bc5
/pCN5rn2Am/hc12MoUyKTVQY4aHNYshoJCL6xYow1EdL+pH3t9en8eJy+Ofvz9tVpcVqiyEJnmrV
h6GOmU65b4Rx4ey8VPNiAP87jPmrqojxpXJlvz8p0irdi70z3Hon+SO4RYlv3ewpdx1M3D30o7+2
HpDWuD7Ii6fgp+izS7ZN5DFBwwNIVNY2J89X3mS/6VZAIXu7HqJu4TpaCjfbxVVXY+5jsPqjv3pO
GVX9NYTvSzylhYWhT//+6bSVS2okQw9UICijjW4pq6D/dX3WLi4NYAKiRB8Kwa3ZJo6LdJCygQge
ohwF8lRN0DmK+O+xz+zjT2Fm+7hHw6pPWjAVeGalermVvNtmWNINuzhbn4LMEp0k6tW/639G/cT9
EiIccX2yLn5zuMycbJqhfSkb5A32I03DZPWNb3dcEUrouPgziU20IIF2aShUMKE7ipAsORjOP7yn
9lKp51V1mnyURorFurEwlgvdQISqVHycKYGYMMJmCxjbpdELyz9H64hQwcq41zbKLrh1N+GLdaqe
s014WDKR/jqBxATyBa2A6g4Nm/NhGaPWItLICWEKN1kXb119n4o4iMrS+vqX+preY20CCGoy0gCX
Ml/WpY7LHC/+8qSP2W0kIswR9/6h1YInM3OdsK8L+3rAr/voPOBsgTfUf6VqWuBUAx03+C3J1ZqW
0UKUr8tChgqrTJArZo876Xz+xlyoBiWe0C+pacuDhGFE+nR9IEshpn//dOQ0ohn1PGfSUx/j4ois
RFMvDOLCVDEI+i7oQ4FQmj+9hHK0srYiQo3JW9n9krz7ZinHulA8n2YKnWZyKQnu+2wDdWopCp4y
lCdViJ1RFTAKC5IjqNljIFfHwNeRz4ldcyWL1cZXk7tBxXqjRcvOGKR7Py5GR0RuyZGF+hS65lNj
tt7CEr000RMJHEFe/Oa/ahxq+JR4TVmexlp7rcPuYHnZgp3MhRtZRgrynxizVVkrLqauTcF6caSN
+XvExv4mOvmbwDa2nZMDbn+obZzkfhs37IyF7/xVnhsDm8/RZ+dxU4RdJHhEDzEaa59BJq+1dXaT
7YFEE3Up3sUJ1TRgdTIMe/Cl5ytXRt1IczMQR6lW+OtW7bYhuk3/yVf7FGQ2owgIS9hiEqQP37v8
3Rse//32o2lHNR9Nt+m9ez6IUMg6K6sCquy9ReXFd5bBNxcOYYA3BKBgqHEDzJ64dHU7te6E4oRU
q52OwJ6TvyKl2xnBy/WxfKXBTQuAduCfcs4ERz0fDC478aCGZnRCuBMmYZIj/2pWtjdo9Y2ZNYMd
5MjhiGUE7sVy73gLvmuJf9eNLa48afSkF9nGR5RsJ8TNkcv9Vs4N+ihScW955gpmdYA7bYwKR4V2
0fXffnGSeP5TcIAG96U+FEng6yOcR05N/z0anyOabS37xVzKv5bizLJWDS28eoz88hRpb02hbLPk
vsE0WQuLhYV7AcTPx7AwVOb6pRr1h5Ly6WCveyuTCrlraEp16+GlfAqddjVZp2FGWi96cUyb7bxO
ICvgMy2mz5heTrNPn2sKcoMIoZ4gO+9bRGZcC3ujZGG3LEWZXVZGhVx22PkZwofuqkUbuNBfLHWh
KHkhlyBTUU2JshNlobn6SDgktRCnbnISwxy3yMYt7HDAa7LBLmflxb6yHltk7a6vv0uH2eeg07r5
9LW8TEu8sXCLkw8NvDGyjZwUCyEurojPMWbns4hQS1iLSU//lT49qMJmM53Nf/svLr2jL97In6PN
Wjz6iPpJ6zbNKfNRiwJ5WKD9Z9qNi8lBnH3zBOHBFK2NXwFGUjDLFD3DNkbR6XvNLkbVVr3iW2n6
75i8I213fbYv7cLPv22WLcidbqFUOjSnypWf606xjfKpF5KnIe4XJn3hu85pc60QC4GRFM1Jc/NN
pj+qqrcQAUzSpb33z4KdS6YMqc9byyWzx7ZwLwiJZ8uBTENdT3zsyf0CW3OceC380FzEc/W6W3l+
aW3RCzoNlnkqqFXfZUqzp7V4V1divMnTdI8u7TtpFF72hgViLKMrj3+2iv+v8GpKxQ3iIcmvsmu8
VYvc8SpQM3clIBGvwBGtTLVeebX0Ch3ac/IRDaRBRwptIMvq0DZsvCZbyWH8V9ZiEB2U9Uk2yncr
aQ6yOTwJPa5Icc+9kXS7cXQlitgmDklph1StFm0aAYnCNBFv46A8uiNknsDUnLpE1WMIb/EUX2O6
vnXVsXKaILtBIGmbFtHPxNJu/RzpQ6VsX8wyflC7dqeFiBZ3lvc/pJ1Jk6S4soV/EWYMYtoCATHl
EBk51gbLoQoQCAQIhPj171CL25mRYRnW/a71oq27bykADS734+eDxVp7PbRmETaEDCGhyowmWcML
xpTNq0uQZhIihR2MV7KtYTcADGbTpu1NZwOv5THqZe49drQxV3knYMeGivOLhuJCWMqBhPBRr+By
CMxTiRxkVaJeaNVQc1Qa3DFLkb3aHu1DaUN9EZSLx+JQIKtrc1qG3J+xPiu3X1Fmwv++Ib/h1dZe
DbWCgV6RkiqCXTKNLQC6dypzgKpubL5FpnZe14Yzr9iUejdzaThBy1InKsdGrbxOLIouWEqC6wwb
WiJfmCbAke5cOM3yfkpjOOqpuMcoK80nfFuamgw5OhjxK8cp7OspwyxiXISeclWU2x4qN0oDj3GC
of+1Jwf4yuVjvSsaDDDk4HfZqnqsKD3goh1XSOYbsmUxslTerirGBl5YqDkGg8V52MGrDX/rzGvS
a3rsOwNwWTnSWNxUYpWS7lal3AqLqR/wfyDw75cATnPDu2/tclOBmUxae1hrmhRhCfwqLOarPRng
+KjbzIhG5PFXk0OyFwu0g7jGBQU+bPla6Giqq5CZW7OpxyW1yfWwbage5G5WwQtwuiXcsVd5z0Ef
HEB91pr616T5c1BrLvazIk1qKynQeaT+lGLDFGcrqSG0YX3/2hF3S5VrBbQEecCYecwLfmsxD4YM
Em0TcGXQEz/XdgMMAKKGZlGtKghkXLStWw+saLM18NtloHvdHBiaRE2JzrsStuZxkcHNrx4AHoGn
L5C+I2w5od1YVIoDB8oeoZiW+nu9BAQ8hy1JQNruRhJ93trz8GR3MOjWh1vZVI+wLzQQXOEylJN+
TSTsJOlsI7nH0n6dGtPeztiuw1wP07L/XfwFV8/jrZ16SQNzGY/DRxluucMqz0ZYLqOtI8K2B7uZ
ak4mMW10KbdETw9C6PBRJDBVIvOTGPM1Sbt7NbR7HVjmmfIs0DynDLsS1sTmLF9dUzuasAJf9Shn
wZ/Mi4u26ELZ5N21Iw2wAlKVR7annmAYWgau1jcJpDpQorlgdZBSf4I3DmzTNeS8BlasLYq2RsP1
31Ra0nhY3DAyz6pWEm1sATNqmIZCvCHtrotVUaFiYLRFPKD6sCZkrEIXpuaBCQx9kPf2fe1CXsl8
9Tz4PYgbjrOC/yJ0dz67F1CFhHY7vWA7eW8q7WqAkeOKUNTK7LK4xo7GolG3A4AymgBlnadJ7+5K
kBdEQN26hU6TwTOADbetHNV2LtwydFsYtTfCXU91fQdMAtkMLTAjM4Puj9aIHeDIhp2xlWiVgVgR
vQppBwNDTASvEe9DX++rurIiH1aWEbGy+l5jdIJOb6jbFyQdrT7UG531cLsrsqQZvPaltSz9aMlh
/pjmhu0yv3FvNbeerhq9qaag0hznwUwVuQaRdf5g2LUSj/sN/Bn7XW/N7pXNYancznq9yZTVBiKd
gX5uaLslLVOgcRd3c5oVFxJqZyJFGB8hcQH5O+6kfxvNPsVTupIMnqFVfciYF1tOuqZ0+HDHi+YZ
S7x+Evd+GWf5HZ/GybPcxl+EHTruwOmTdviq5hyieABf0GK6mnP/ui4KuOOD/ZLRvSlmmAtOl/Kt
Z8KMLz9jCXg+/YwWjYb9qFvsoKzxGXwbGEXP/EKX/Ln7PboJUPBFMwMawE5zLHMrm3qG9+dfmRv2
iLDJwr8lbRAuyne1Ni9E++ce6tN49om6Bpbc0PnTgcJ6GBgb905DnPFzHHguJP78SKe8OWGxnDd9
WR4wbe91WBoGAAbArd/2nBVatjaitl64QjCVjxx4dN98A675mFfGBVXfpWjZXebZpw9YoRehKaQ3
ItYt3rNiCpDtCkdjL6eXtmrgvT2sRrfaMbLrZLt1U/uXt5wjcLK10fgEZ9SAG/kH6v5vP7+hC5Hy
adbYklL1PfKnB7hvB43FA1bs0fqHY+zCrevMgv1863KXyfDpBZgT8YGK8cQh9WjYdXWoNAEjzUt5
2zPNOCYS+ejGgXQK9fPTolWaqpl6AhcteJ/+sWIc9NpTuc0OCwlXP46rLJymdf2QXyjJnXuPiwvk
kq5axKIn9+O84JkveDUeSoAN++q90g9Tjljo0ls8c3lFd+Zim2lCOgFt2tfX2HOXFjUroXOZ4etu
l/q0nh1339X1Y5UDKcvL46w0Z8VH74a4pRaiM/4WR74ZZGkaG+AuCEA1YJH7IVLx2NhiXbfsBijf
XUbSA83dp1H5V0j33s/GkJh9l7C8FCvcl4+T2e6Mtv8zZOrGL3V/RVGOB6alyaGJxdUZn/8BhudV
1CHGiiSf3IBl6Z+CMQPmzSOD3RkC+7SrSeg7/GZs0WHXNbCjYmb7nrHx3fHa66ri95ohoJtx11JO
Y6jJooFRMYBBopn5hXvi2S0PcnoPst6lVHsqDxkmzTHEiD5QupGvgIvFII/QCtJeI+xgJBj6UUcv
7UnLtnZ6pHwe82Qr4GZZLlpZJIpRzB9gJdWOZZD25h7uNXDZ31J5P+A8t6bk56V+ZuosVW+YlZrw
70Aa7OvUUSKze0bH9tBwjDe82e4vZuAggRe5312QsZ6RTKPEbpug0esuuslP76y6yKiufL892MEc
i41MxvU7HHfvLmemzg6FjBTUNygPfPdAtIjKTYAgWnxDOxY32QqWNfiC2rY6XKrfnnuFn4c6+XSS
1KrFMyPViouYZcgQCbigLFSAewA844fjz1/s3KkB2zF49MHjEUKp01SVSQYfeTavPYj37Bo2nn/6
6+7FWPshX5F3dws3m+mPHiGfGrnRhaGX2XAyS+E0Be4Uen2xNE5bsfLWraoS8EpoGIYyTomXeLaI
u3rY+eYEEz8KfEbTI9fYMhcMLyneeum//PwjziQ+vvyGkxRTbYwwdnYddmiHNBaoyQVp04BoIJsX
BIYqQDopLC27v7BCz+zliCoX8ZuLfg1osL4uFM0bCj6PLoNhSZaYCzwhHAuS1MPmPzzep3FOZxM+
bpoJvOJSajBXp3aYewpX4aWKauE+3iJdjizXhTDvTNRlI3K2lp5V+C+fCvLrdIKVRZfVh5xkNxo8
E+FxA2v+nx/tzGlvwwLFgVR+sWM9rXc7WuMPRok2ZzS2JQZ3Pliv7+a56f79OLBjNRZCGiarcbp/
mwpwBaNwKGikRlgXWlSUaQjK8IXVcGZGOCh8wEQdJx8Mkpd94VPwMpoAFCps14e8m4BteYd/QsCL
Diyo4UKd4uyJROAeiRWPivc3yaw7SRyouccPFdLsAfg7QbpBQ39oVwEYi2ifudSmd2aRfblanEQu
DFNbwl2OwYqUg7whxaqp3TEwcIs0QOkxtA+Y5z/9PD3OxeVfNrblhX96oVYBDoXWNu3BucK1cW2s
gVXczdt51YXa5uJeduYRv4x28vmIV+R+zTDaiKMo36RJjxYeCmcgJzKSOTRjHPqrv7D25MJzLi/v
ZBfFyC6Qd7CKdVEH/PqcIwM/xypwYPAq5BtgDiC/Bh7g2OyNUITiqn/zL4Q0ZxSv8Hv+Z8jT7umG
954HtisqDRv4kKiVFdFI6EEV46wfHrxNt7NXxcY/GEDosj6pE2PTIwd24cmXB/v24Ki2eSaWJSGn
/jkWawHwqfruoMD2gS9iuhcZtGrmjW4Y93br3LWD3JjGJcuN8xPrn3FP8/FmRR30aikEObn9OoHb
wvNNC8cjbHow93eglCO/c0Ns+ZjfmwNfN9XFO+eZzQJKUGhwUGVEBHTalq8TGCDmFN8cQfDKjgs4
lOaxsWMQh4O/Ew234kHuLpZjzs60f0YlJ5fpppxAzwSF7ECQD+5qOLAehAHe0PRK5tsUbb6GFxvI
xnOlVtK0Q3Mq//0m+fm5TxtXKs8F9NWsMdfrOinHOaxBb0tl8TBfaiuAW/zZ6fW/d/z333/aP0Yb
+BhTZ+0hHeibsFA9rgi6vzhQccJ/gUn3s2pEuRpTAwbvblcF/TRVICplD0LrdyhzbzKrghmGp91a
aQUkWucsSTLFg14B8tDkG6OxdAANNRnMgzACMLHeKOCMYargwzsjSZdmRhfXiN4ieD88Ggr/Jdhb
fWRJ/CPPczauPx9MZQF72m1BVrzSiCwDDpxrWIn6ypTgNxDJtjo4eYHRItvoe0acmcMQtEAGDm4L
cFFuATSqaXZgtTly8WUHc93s3Vb8DeABK9JBU6yMUYRL9yPwhyCQdSID+9UCekSoZwM0pMZtK1Qt
gJ8wKLmBnstEFOVZYWWTYqMEYI2T3dsR4KlIaNFrYLMejLRNwdTgZjCkYO4M8llU5DZ1vTtFh22v
qnENVFG1qnmx69ECp7vjRznyY24bD15Z3g8WUutIbu4AMTtym/7xfSRKZ8N86CYROxOAZaKVXQDu
ALhq4Nv1fvrHc6v9aNhxiRSqU9h7N1NPZSlX1WJ5VbvsrkmblVWimSy3Hqdy/ICt7QootNvZQQ6/
aJ2jSiGHRbIXGXCt/TUOzg7UriIiXN6wzn1OEZUEorKP1NJeBxNt01mHPcmvjcWuSdDVXLu3lEOS
Dt/vQCsmlNjKegodG23dJf5zf+LOylWExz+fEmcisi8L5+QEzgAOnS1ddAfWyLjqPNydL0Sal0ZY
/v2n5dL4Pexo6rQBTeSRjn8c78J1zzx7Cfu06Z3mJRpZFEAz+hxRBAomoKrkIe4VDZiuzp7kBCji
cl5LMFxTlgFTCeQmU+RpHucDyjwiBAgZzJYe8cbI3ZXNari+L8KtDmAvltdZ4HoajAPNJ8oJcmaZ
cTMZyrwqW2+IDOjPQIlsgUjJkUbzfSOHSdv40bZwYalQ8Azm0XsplJet8lbcMsd4BMoODs6pfUWM
MZIFAwDPgm1+2/oRTLx9lGzkq+9a6tqhEoBOsDxHWnTrvm039ZgDuFzW3VqT7ApbLgwYnOo9E+Jo
8FkFljLUGi+hiBrQlj0HuTRDiUevAMwsZVu77h9rohKvte/azI/IwFfOTHaNrSLeoCxrgAtBixsj
KzZUK2IwRSfkTGzoyHHFHNT80LL8GXqgnTYuNVdqbeAQETbQExcWCiu56T2gBIOUzAyfww7ECYcf
iymH+w2qbEPjvolaPuCgOFIA+cZpeNTbkkVt4x30Sd/6HXPR5yjycHTTK9cYnaTqnSP+6PcJrOuw
Brm1nhodGDP3tm6AqE/L8j13cydBA9YWiNtfDUGWZ0xNN8S28JxlqPj7QCp5NrkG+nvtT2i3EV13
5VR9FRSlhgrIoF54o2VQyaD4xep22xRFj69Gi1WhVdgqfdQ/yfPEEb3B/Bf63GJtZ+B5Z06L+ond
BYD5boFlimEZANZ1jvsMOoXvupQylP4mALHyxxQkN4c6JVrf05CUFRa9IdyQGM0VZqqboMnExy3M
2+qwSESVqEw6gSKupPpvYHHAeQPjr0oZgFmiufNqs4xsOf2yhXUABsCJYWtxk7nLVVHrV2AVRU6d
AfCdZXPAeYZ0p5c/2Zp86WvtyZ+d37ldoHhHvDnKpBl5A7tusu7QZXwMwCe6HSSYUQxQAVlXvw2n
PbQVqoOGDW5JP97oI+7CKAP8Zoa90gey5bbew+Ke3WSIPFBisx7KrHpD/yVuDChrGVN/5WTGU28x
f/Xz5nUu4fpl9zoJ5f2Ws2IGtg2EgebR+WPs3TWCncTc0Mfu0d+qo7mWa+NCHnSJ2L+FlzYczXG3
PGP6PRi5BPCsKg9GqyGyoTe8g+9kKXbuBFFkpoNd9PNjnt1BPw14soOCCpsOhZu1h75uVwpdmj5r
LtUIziQGXdiI/++hTnK7jgFDHxenHBgbzXUdI2NmJ1pi/geLAdwQPo1z8sUmCzkADsrqAdLtYz10
21bOZjRyOw9r1l2y2rv05k4vX0ygqg4Y08Et9JBJnLIk/PnbnD98Pj3QtzyRICUfU37gSmxSWADM
07tPyRVkB32utooASyr7ZFqgLHP+7/uQl9e5GLPb6Jj8VjajugEKtFPwg4dyp6HYnTCGMB/VpYV2
NsL/Z5zTchnPzRIS+Iof2rm6ypU1RC0CXmwscmc0DDl6O+2gDmiROq5yGjamt8pmC/RZkSYe+iD/
ferl82OfltY8mCeByGnTA7GfkYcJYBgWzJ3+n9bd/16uvVwEPkUueEKzg4kQPxi+t0Ip/JBb7sOF
6XM2PfDpxZ7EXykSPxLJcQpAQnpg1+W6XM1raqBglF3ZK/qoR+AteoH+BkLKy4Wxz6/5f57vZF/B
pZgNaYl0jx3IVbaz1mViJd31f130/wx0srkoOchCN7AMazHHnYfKWKWBWK0iNv75+ZnOLngY0+EC
gvTxN5TABFytcNuGH0anuWnH7HYwgAb/eYzl137b/z+NcbLi4VTKpjnHWiDmlnhI63gq6vvxPy25
T8OcpG8KVzojUsUNZoZ/U98aAY2gHioCRIAhrj/JxVv8svV+ey50d7uoY6AqdVqjgQBPAHPqoWFe
hWmyoLSqt+IA7QtSNl5ghfwX/ZWuLintz52mKJi6cETDKsXffF1kslFszG23O+hECwo/j2X+ahh9
6GJJe/P7z5/u3PSAdBzVGlyzYV148k6Vgh1YRy0Y3GgEmaDitU9Bavp/jXFqpw5hkTfDCA1jWBAE
gkWrgr4rLzWXn3ttuPwht4fe3+9Jbtd0xWhC2nRgDnRdFZi9fWp5IRDde3+0tdjNUMb7+cGWl3My
P+BaZy4ZNWSiv3WvVl4NM4oKLRhj7G2tNUuKDYnJRQwXOfOR4Ie1NBAu8+FbvxqUQNAr9CgSiGwe
gr4et4ab6wjrtQ9r6n/j890rkw6BSzhUUtA5hrjMWKHW+/hnJtROc1HD79zdthZaxkGHltxOcLd+
9zLnY6bmESky8QDJJtIrwj30WUnflY5LWT42NpStTkz87NZIaWIRSBZr5v6uSm+DM96PMp7uGANx
1tJv8iK9ccAFCm2EGJEl8N/qprhqigkXiUmaF17/mdfiI3uHv/BOUAk4OSmsynVqE3oNGGlAn668
yBw+fv7A3zc2ZIxQNYU7LP73zYLZ660qTSU1Dyj7NdsBPRardOqbQKfVpc3m+14DlsmikkCND87t
fysRn47WrNWh/NAmA8VMfwe14WNfZ1fuPByYyy+oI76/twWbAtPbJScKAejJmrfJOOQVpvWhUNhS
sjTbOZLc/fzmzj6Oj75HNCTay2n+dRPjDLe41MHjeAvRDJh13/3VZtptox1+Huj7sl+sP2CEDFer
vwq0rwMxCjC6zVl3GEQZkH4rveeqhMgP3r1+eenecYYs8nW05bE/fSVA4yv8FjQQaes5Bsvso9nS
eNylcQF4k7Gaf5E1KAdhs/75Ic+UntFMZHrQgllQpH8z5oaAwXHnvsKVNOIb9pjfu3F9ZIkW2r+c
e/tg/cnCEkduqJJL/ibfJ8vXkU+emGdZgXw1Rq5GGjWGfefQ7PeFp/u+zDAGmAUL8wMeJ6cLWUCh
148z3mrXbSYz6GHZO3pxuibvZiw3xQdSBYBxBd7q53G/z9Gvwy6P/uljKt1ATVej3SEvXh3FQlJc
G8VzXVQXzr+zj4cKItz84bwD9+yv47Sly8e6Rj6ht/QIjMhoyAlSn1388+Oc6TnG83wa5+RT0Yxy
vV4mJwwF424D1jkEPlEfLzRXvp1WIuRJ8/TzoGenx6cxT4IVoknNcjjqW1WvvZeWFumZdmG7Mr9H
5XgubIqmaSzGTKctrUYtvQoXgu7Qrrq9HQ8JhKUjEkuI/vpnPabrMpJrfc/iLG6AfL9o8XP+xX76
AebXD2j2NrLWM35AF5GtFUPUDuLztgxRAFhICfVBi/Kr8sKbPZPKQdAJtQcBBlgnMPz8OqruFmyA
bXaD6GKMsDA29tp+WvQ0+6dp5cGHZetHHz9/zTMtrRgTKGDMI/Ab4cH5dUxl07FovLk96En5aDSB
coJpox6gkHSvxXZ8TI/Dnq6rdX/THvPDpUPj7Iv+PPzJi0YHjD8AVbzcv8ZoKZb2yfzXQ9tBkO+t
m2MW/ftzF08MI0R30WAgaXByGFqsVLYu8ZbRyk5BpWvmNOyyIS4uhitntgGIsNAsDd9Y2DWYJ0sl
pVIolKDrg58p2ARL9AfLKTFdeUnTdmZN4paEhi9YqkDxcaqPQO6zTB0TjkUOI7eIAW77vH/+eaJ8
exaC5AriUUQqIAF8Y6DNPmyMqxFKj5oSZOmL8ZdVWF1gZuaFVYA/ElPuS5CNoXD2IfqC+QQOv9Mp
KboRrZdFCb98hloSzCAYsqrrJuuRQRfkrSLoHk1t53q03QFK2b8aMHpbgGsdCKYhiTsUARv5h+yh
lASwEjgw97fu9yuzsGrIVDyKRqH5xtWaa6rrH4Vd4d8U7/6oBRVrYe5rYaSct7eETmlUTGTdVsO9
JE6il+1brejKkcDe5E2drbLR3Fo8J9tO77oAxmTYphi7dbp+KyrRJXnWb8sq+zWLioc2wrsIpom/
LFaIVTGZQGdWxVEbQbC10fTgo0s2aZU9r0RR/MobGruVQYMWCONuN9+NaPc9You3JmMzaYSjuiKh
LKAoswu9XsMaKax6BEWUIuhPVRtZ1Nqx1Ns78PUOuINOlAYqBAAwXs1CxJpVXhu9/bs3UGnUurFf
9TZyVkze1tSEobDrTEGj6pdOdXewr70d0uwKuRr8Aa7Do2HkG2kNDM1u+g0duy3KOO4KIIm145YH
X4gQxUHI0yZUf9FaEfm6Qta2LI6DtJ58U+MR7i33+uDloZP3O08BXpqS+xyI3wjePfCO8psmrChU
fl0PTaiTG8YWLVHvtJZNLHIXTBQTrYVpC2drd3brG+jS1H5KzfGd4mjC7YOufH3QwGSr4as1kyuv
rb0NHWeC5hTzyLWahR4dWlhZaSuBmheKKcDG4I5XwqlhRL+WbSWQGRmB2+T8wSnptjYGgu6hIjJI
f9t32RTUXCugGkUnoCPxx0DFxNAj1LrbzjN5SHsOwyvTDGcltxOICFVP6dr1yrXbyVfep+4G8G4U
Nzz8uSSDtU4+D+OKzuq61AZ0iKF9HT9DdUFN+Ic/eVsFtWygM0xqsHWBhCmnj7Y3Yg1XQK8zX8as
61GEhn2l3SoVaAR9Q4asfkuGKl9n1CruUGlLhAnp8JhldVRx9IOOlXOlm3D8cinZ53MLuzPKjQPo
qhJSOBuS2MkOdKfVYPAo03Uu21eg+DbphLaECg08acvWmeaLCO3oaPHT0ic12xuHvOMyhT4jFMCV
7DagdcfUGdSqr/qPyam1XY+JH6k8a8OZ2GXQyuGoZS7M7owP5fpocRspQxPQUuvRihetJS/dhDoV
sql3AlmMlUCIjI5JsF1nS/Kg4vr9RD0tQJeQHaHnsUvGAd6A6K68mQdX7Qvhvo2138VuXR8RCj4R
bZoi0pRooOWodokWVpzomAHmCTq2OXPeVKVXd7mTVZgWo7YtR+msZ8k/ShS7Joe+KYjS13BmWEPo
N65yIYZlEecBrdw7sCGqQPndncWsP+h/QjsntL7gGL3ZDer6nY3qoOmlkVZz9Ojh+lJy85FmKUfR
CZ2kijub1PXNyJmnbYlrXQiB081o+ZuGlSsjL+76GRZrhWNByWRO8HVGt8I8+QL/yHzqOscKaQcC
q9KyNexmbwWTuMxy9eSw7Fn1EAXXnRtM48LGkehSyyFWSB3Y1yOxUgdG37xzlCgdUu5KARZRkyep
mYaNNYE1M8Fe0Wn+cF89CdvEnsRvytTPApxQ8G5qzRfDTV88MkHonNFNl0IZYVXsF6l8ezX3Yqeh
ZRNVuqwMR5Hv5WCbYVFMR99h63HQ3pF1nuPZyfapbq88CW6I7sMlV8MX8vSNNqcb2+iGYIJOdAAV
oOxCr6EPNmrHUAWPb10hE8Pv2mQA8hS6eHNIqpQwcL+tIRht76khk4jgXANxCrqq4kJnv0ydl2uE
DWbI9ZxFFG1ZoVtj85bz9Fj2g4H5n4nVVIDKOtt036Z5tpM1v7dQ/ixzc9pmXvogLDvsM4NEUNhF
NqmeWktGAjmN0MjbRBD+qOdy7S+eYehV26mGbSHCCGzp7GSLy08JplmmH3AOg1Zt0vWc1d6xneDO
WDAILLmjB1MracSnwjqqsjUO6aytB0wTEHNyK6o7Ywg0HWKJMW1pgEt5bE++juY38BVs1AxWqp+j
wXYgCDD4kUuUm0ZXP5RY/TCfdu9HU71bvXoR6fjhTCUYJnRpoNMhYKpEo4eg0MdohcVVu1A15Mio
VhPnfZhtSLv+tveQ7skXcBvFYL97WNcHerskroTXRKUyN2Odb/IGhZIRdquoCqGFDoo5FqZjFcOz
GLT2adW7w97rZBo487BmYABpRpO4DbcXhcLek5Dp1w18f2GaugKh6BUcCBaMdDriCJ6TbmrLOB/a
ewe8ymAwvQ9bpR+Fg51i1NEF4fhuMGhVouvFXQlpSjOiZbxoGhzelboxGxfnTS3vO+TcHOo+dqWJ
qGJid9Jhj/pgXpuOtCO/sOOJjAmnzV5odtyz6rfe6wqvxZuiYSZdYAySBG5n3sPEciM6Ox7JHEu9
fKFlDmDdXD2jkSW29CYBcCVJ6+za0xF5aNu6yp4Lm9/1JQKWFPaLmVPC/BiOik3lSZg75VhQ9fUw
amsocyFp0uY2GV172ynsXLLor8bKvO3n9tkc9RTzzJqjORdvysn3loPcoO+IBE/eRhmETVTzWeiX
PkwgtXKrCnqHpXmjpfwpTYsrL/Oec0NGUORUAZ3gvCyKdS05T0xhJPj096U24xNKP5mhZA8GJuvQ
4YpB1oMbvDNYfmyO9bzNa37tqPYBJDcRoUV+ywjJlw70Oijm4pG5DIqvBn3nblWHcnLRu1KIPhhq
M5k8/XaA+x08MJ4Uxwom6LaOu0okCIVRk3cREfG5AcwuM0PQnx80hYUAiXVQ5Nq+N/ydViCRUfXP
mu2nQZPRu2Y2/VCV9dVsp9uU6es2Uw9zbm1cmq95VnykQB7Yunugrf6CR852ZgetpjsNR9ejyTR3
w97M4NuOHCWKfPK1dcdf/rKdVpzHomngIpzla9OhD3OP8KSDtXAlnGuUuvRAx5EjlAb1gW+vMbPq
0NS6W3gQqwgPdT3nNSiO2Xg72g5+db3zWftoECRIRreBLgLnmZgbH/I2c0GcA+IMT1T0fyIjVVEz
aomzc0bTwDdtN82MH6ErNG8jGoDIzUZntdTerHJCpy16cXPfirx+Wjsm/lQcMYdxtm4KzEtg1Mfr
rBZ/isbAMQNNS+9EaGzKg9Gf14hiPwo6b+rJWOW1yiJoHp8QOvwhvXjxVPaYU0BO8j5Fmx1xWJT2
fgHwffVolPqfzoM8vFJeE6rZwFmkhWpxj8pVddP7zq0g5hjUqn8zZ/PRqOApXQj7Xbf4Fdpf0TjV
59dGR+DlM7KrFt3DCSlFujf5mC0H7y8Nl9wQHect2kL4SwlO7pL+fi1q41VmcDb1ugT5iz34i0+O
a2wKE7Rtm3N09xlwLiDgt40tWdf6SIKpxmHVDWj+duGmE1FCHpWjPcAt+t2xkQ+AiYGX9Eu/Ka5l
N1VdPoDM+9sovRWv093k0SfqkIcBhq2B55ow1Wx26PV50PP2Ma+cDo2FhYq1gXjbchE+aXmGzRKL
IM71fKNrMzavrN94FrCpHqtjy+u2XNG9N5V7e+K3tVe0wez3Vz6rWKw36O7RK7Umi6lKy+WxbOad
Zss8qqdyBdeD61KSl7x2phAHYuQO2XWZu1o8oZc86NDLjJBv6WT32AMsWCSWX/cK5PlW6lqNow9b
f1bmbVC5wyswEy5c5eERZM36iDgd3EVHOjBV7I+8lbdZLpOGlkciOORBbhdVo3qRpHq09EkEqdT2
lt+95pYJRWharnvIgPtakbgoappomXFXFebO7MdkTO0N7/Rrlg1XPTWfbbORq6kBtFKKVzrBJTjV
9Pe0ECQpFeiuJm1vHVqrUC/Ykw7oNHrWMQhVLQ4U373SoFxUtfcyaYsux5C/SJnu+35IuryJGz1/
gM/dAQig57Y1RTgvVh0TehrUOG0a29zCVuO+G8p1rkTiDlVid8YthO1zOM39jTdkG5Zm+xqN3zNp
j8Zs3yDc8MJW5RymK+WrbeWx780iHr3Owf44ZiEMLY6a1+1zoJyL2pG4xok/HUglwC8ifPOnYdeN
4v9IO68dua2lbV8RAeZwSnac2D0zkkY+IWQF5px59f9D7f1td3OIJqz/xAYk2NVrcYVaVW84jx7P
tzoevjdJ8bO2RMyRSPnNgfumiw08x3LvTgq0O69kEWs+BbG2LL766qBuvFqpN6QS1s7M+tqR5OQn
LQBx44dIOmD8+OQOieZkrfWaxGK79+Qk3KgqTxqool9Q6PhqeBwapKvaxuU5aorFQRiNb/o4Atfr
4SnkSv+Wi0J0BI6LQ6AfMVbL2tWhdqwadbqPxMcwLUF0idpPSiQPPYBDAIrWVzet242WStAoKy75
UAjvO33YhgCJeRK8GkZW7LtM+5IqIYrDlnAYzP65zIP2Vx7mzZ1RN9LBELt+A/L6JUJQyFbaUnnw
J1C9G4b7oRJ+/D7LtF5l5qcNZRrBS1egLBLpTLagDT8trXQdiLE/Dcv3dtg1gTREvdzta4VjNkqO
Xt3fC2UT25FbvPUgP1AcecjTYm/Q/eb58r3sRdnuWsVwkrY5+YG0yzr9Wxjkhwgh6R20lXoXa+09
uYu1w0PUtCMjaJ1WdR/CqVpgRKa1Ma3yV5mLhQ3RJbB7tfpSGOnBbfqvSdA8SynHURSU6JqDbRY8
5Bc9o78z/VHYFgKFgrGM7DiqngbJqHYNwGKS57pzghiKZ08BeU0h+0O9aarQTAromgzJlwL3ddHQ
iyCtFL1HMaiXvpcpiX9NuvzvC06/VRmp0qFOPpecbMFmC7lpBudC+lqZLQwC62CSFN6O8pHvw1Am
vjIsJsBsHxgiul8Htel6EZVeXoJO5Uy8lGCv4peD9MduzfphKvnNa1sX4ebskGBAf8QHt3MWc+kQ
Qd+b8h3QdE7k92A+t7dHt1S0Q5JfgqM18dzmrGiOlwJRdiEAWzrci6aw7TXhMyvs5f8vzLRcLtoq
mZU1FCWtgHeL8iVy3b2XxVOitDKapVWnkyHBw2TN0fSfhWkMxSspt5zFih0gNvFXi1LMSpCPDJZp
QUxS9dgJUybQZz3msBMQe1CDCY0k3wWHgpab/qDtxU29DzZrDamF5cDEyCp6wWAKPjg+50qeu5kW
h+eoCrZpKCh2DrK5RjLB8QP9sUjjtZbRtDVnC5DGKR036Otop85bwYnrR7HQBgIGOiEX8xOyLyB9
0welBOAvPHY8k/Revkd/WZNXAJYfcF5gXLBoBqZHhxhe4uzU8BWpkeqoCqlSBy73Qe3eC36+lZME
hpLho4ykac9JiyHOv16eCqVkFF4nq2OgA9frps1KIRx0RCj6wjhzX0pHKWq+y0Ujr03uQuVagQuJ
iQjs649uynkAQlAWiOQfu8/q1rurbeo4wW/mYOqsNTIW9gPRDHpknMK0UWfjKsWwKsMIEG6e/RWM
T83w4/a8LZ2NeA4bnL9QoCd/tuuJU+VQiIwacFzneE8+nmkTT1DbdsAhfpOe1wY0tStna5NA4qSt
AEwB0Pd1vDLkEwKDDc6wlngzodITQgSpX5puXGmvr0WalurFiWWWRgk0KgzOhlVu9IKCMGL00LUE
ZQUovfCNoMWqlo6gCx531mxIZqibaaZJwTnvrU9ygexUo31b+UwLq+4qxmwwQycpoSerwRmzrx9d
0aRIegUBfYv3RHYVe6isv4Kq/5nBirM1NfxmZtkDz461xb80pxJr0UDVX/qo5WD16TjESpmeXRSX
sfMmjaqiNLL9se63kjsGe9z92uegHXXeTjx2mjySES6UrEdNTNNtrrfmXskQvdFbMXjVfJTUbs/U
wnWI2jgbdJIH1uS57WxBquZ1YQygr6yPZaDeq176RXPXGN6LYcgkMIqczNDED/uy4m7yBP+cS58l
7ZuqVuC0Xm8P5bfA0nyv0Br/X5Bp4V2s4M4VxTyWlAB5ftvcGzvYXzt9MxkeJycJGm+wLkmwcH6r
lyGncV+ErFI9llPsmM4tagjKe/WkYyxFW9xwmg0MIxKmY3GcYCnBas92aRthgmNyirO+lDlCMq0y
zAEiJC0zWdnmhtbajdbkzu05/QDuQyFewe/SYPEi6TpHMI2dVopx6AfnZGy7XWcKf3eUhIo2fDIB
e7dWdUrq8lutmyvn7OJ6mbRxkQOAhjNv+8eWRRNRFbMzTwEbocONLwl2j7Lj7eEt7U/uCa59dPB1
zvXrz5ekbiRjbSec6PvdyZ3f2lYen9y2/bvyghVC2kJeA0SSFjusa3m6Ea9jeVSfC9lVhRPKctVY
Piq0iicHXx5C+zZMV07z35nffDMgQYA7pMlRy1RehxulgFZgrQinUo32eoRubdvQhyh9263D2NFL
+KE1kHxXQFHLfUNrEISa8Qxq+a5RledRbh0r1N+tUb1LcvcgR9JejuoDT8mTq6c7ucleu6z6S5aj
r1YwdTGlFVEIafqFH0aAZIMBVZvcYb72CitMOZp09xQeUdKbUofAUfb1N/Et2K1ds4v3uqZxn+Nw
N/n1zjYyYkV4RygBdESYoXYPR40+iOO/dl9DJIm2luckqS2vPBKWTg+NtwiPxsmp3ZydipJgCZKR
dd45KabSn7sZ63xfGpWT0yMdw5+RHqzs5494msnyQZygHprKxWTNkB5DplK0aw1/Ekw/D3vN1u+M
e/doPEaP+bb+JjmuLR/WNGqWdjPZNYBkMKoymdn1WqT+46uNVCDSLSnbWv5k1lSQzHplyS9+w8sw
026/OIwjxMy6xM+Ek4Y3jLtXNigqbATn/2xRjePtw2N5VBNCXSE/03+v34twSVt2FPQJF0iPFJ5s
1P4mbcc/CELGSe43webmwA/XKPIRLqN31iqd1jn0Z1GiIlKtHISLY7kIM+VTF2OR0jSH6JxwWng0
F6tPuSju1LJfibJ0BBqqCsRX5vyDh3EdBW2FMJZoI594FNle8B7okED7cZujk2tKa4hDlf/b/Pww
2FiyxlMSLZZZtNrNxLSOq+jcJmG6aV3jQTC0NSGPtSCzNTdUskLRrozOciTS0RRMp5WUtYrM0i18
OZLZ1eF7muCrdRedQ4nKs6Gk92ppvdaR8Suox7PVhw+YxT2VlreG7V9MqdDxhxmBOhd+jbPIrZ4H
PULOwslLSdlcrXuKQjRYnNTYxEgO01Am6/C7uxFxYxdES+x1vW35Xb+Nahpt/3ov8FbFuwrBMItP
NTsuKxG6/OCm1mkwNvQz9o0bgghIVhbpwhe9ijL9/cVWaCIzlKWEJ2QmtoODzs62J4//90E47hWJ
fUBOgLLTdRA1MJQgMv3oPKpK6Pi1vkksLpjb87WwbKaLH8UsyAHTe/g6iJsKYV3KiGdSeX7IrFjf
4fTgO1ZqyduwkGiV9ON33Cx+yEgU3w69MImERsFuQqUD+p2tm0I0YlqjY3gO26x1BpSdHfj+KxnV
QvZ2FWS6Xi++lJr6dUing+MEoYsuU3BC7A/I+B7kXF+p0yyOB6CWyZAwF5rbbXe9YNYkw+HZH4pi
a4btI93DPyhNwnmwsFkk4VE/FIMyvbXoVpTuqZDe4u6UwEOvVkH000k+OxWvgsxOeiGqx9ilwn9q
i/Q+S62DlQqbKNTtINZ2XlY5idBvPUF60Ohxx5yXRpqsrMuFy2Z6cSqTlBvPQWO2LlM/EPjzMjyX
hvUJ/UcJXBKPc7KhL7dX4Vqg2VirBGFJfxDDs6TGX3XZvDOl1LR5yqys9sU4k6ueDtOD9Gp20yRl
SEuTFX8exwp1VD36CnmztY3UXVnxH7HBUzGI2glvH55lsHKul3xQC5OaKF0GQ7KFAyyIbfapPlSh
jUD6A02rjXjvbda4eEtJI3x6uCVQLygyz19jri6iyUql4uT3JZLrplP64h79E1tEVMXXqKdgRdVY
72pc74bW27t9geuLt9UjBFysaJuIaz5sC1ufX0TpEs9bmjVzdK86KCFJEHVT18sOuhDchapyJIV/
VJO1+2Dh40LLkCbOCWJrH5KWAnCJPwRqSKk0RvshPGvB8HkcxJXnzsIJM3naTk0XkxL7vEISjW6d
Sp0enENBH20NrpVNT2RloS7cCFdBph9xcWKKfdcaZsuG6MNBox/bb7UybmzZyKeSX/clbjx9Wwxt
gAh7a64EXxvhbJd0RWXWckcpM0xBA5a1sk3TOFg5W5ZejQYUX9oHBm0eSBmzIfphkWBFQBRdPqRj
YJve52h4G1px7wnfZLNB4DWnlNDYAIVXRri0KqlVyNNzlWr+vBtjRqocFx6VzW5o31U/Q70VPDMK
AzASqyJco7svTaiqYuVk0gyknTXLh9JaFPux6MOzUJc/BEmaCIo/bp+gS28qIJRA6Ke9z6kzm061
Mjs2fEf9ufzea/hKqLEzCuh9dmDCrQTowmdXJB8s3lqt2AhRti1Ma+3ROg1kdmdRnqETzq/gmP5N
2LhYtrLfjj11CjD8234jbYItnGBEKR0w4XvrFD6uHngLM0uHEMltUl5MyuftEamupF6PUz6kIzrt
sYj2yc8c9eaj/uxCeZYPrfBr7SXxcfFQFDfxLZRoBpkfmC6xa42mXjf6qdJ5sggIQ5GodVu5AZEM
LnPlsfzxVKOgwsN1epHTL5knNOwfSaibSjlp5iEomm0lkuKPu9ur5+M0TkGQqaR3iHn7PAtEYcwY
OyVTTkE2QicArxUpK/5zSyEmWTv0Q0kkPuQSrScMmD026smL0l0oFNgiVMfbo/g9F9fLjxo+/CMN
4PJUJJwdXInkY9RTyMbJ/TQRctRtRpm3K+zsJ6i0Hyh99U78hITVbmqH6i862lxr6IIpX771E6bF
c7EDNF9PAelTplcL3xaF8oiIKS0NaV8I2SFEjez2kH+3lW7Fm+fvftngg5JQSkcKU/gCirr/23rK
D+5B2Q+bbJOecae471UoX7cjfyyJTXONnSYdbQtzutl506bZUKr9SMGZQmwecUrLn0Bx77l3yxHb
E9C1twP+Jt5/GCpFbkjH3BgUWq6nthT02G9S+l7xA5bFj+bRO8JUgCVYrWy5j5cvQ6OcKXGMkflq
s2XUYenSClLEQIruLe+CveaL4PLBVqKux9PdasWnNLYe4X79a01aLPi0qeBHixuQwG8XvYvl06lq
GoZaEKBsltijEh7o9N6NaynMwgnGtTfpAGCpbXwAI/SNUcEdylmknXSQclLhfKiOQZR8p/a+v/3Z
FteJDsaWWjri+vO7T/YAO5YekIQsNOptbgZfgqiobIaJzJVcfEpGNbQDZdX0c2kj6hCNJ6NukHJz
80QX+LwExvI/N0P8o3K0v8eD/lV58o7Cnttokx0aH5StvXY9LIAwJEQWYD9DfUYAYV7Oavu0offb
kPrj0vLU7ZM9GEHL7nbWPoP0Ways1oWBslAYIvVinVbtbCP6odzFHK0gS4wwR74r3RSleAS6NmFt
w9Z2A0D+t7/pwvpBtgg2HY9fnr9zs482s7rCqnTzhIg2TDHNtqwv7YjFCRyG25EWbr/LSNpEtr3Y
D4UCFNnXGFyh1g+9CJNHAu9WWPlK+rQyonkFRlOFIcC0R0ftrdq1YrK3qgSqjrdrVqudy0Oii0A/
UqIFOksGXbPPS8TPad/rugMG6D4Tdp5ifro9cQvXLRP3T5Tp7y8mTm3KwTUHNzgrrbEZInGrNrvb
EZbOYxI9thdFYAQK5qtgwExdKynEnAyt2vXFVw2WllwCAYysZjfC4OA/gdfV/jCKYuVQWZxDSMbT
Sw971HlS1AZtKKu/N3cybkG2d2g8RuA1Vwu6a4Hk62mMcSeWBQS6zp4VnQsPuGwqHYY+WhnPQvYO
5IZDHzkYlEE4/q/jWEMsj0LgBQjhdVtlB6IUJJ/lNLvqQT8Mh1W5uOl3z+5SnL5Vqo0iPkgg/a/j
RW6vRvQysc/JK5hPSRY7UZ6gU+8H4iYTfFAOtfDLq8FK5yrQbq/ejUPf0ZNsY/NP9vjFb5lukIul
2sSBa2Bnxxx3cBD0etMOjSOo7crjZHGLY3YKsoFrwZwDKJrKqDozksxTrnZOliJSa4Qw0fptrny5
vTMWI/HOm1BqisIVdD0gtzFLT8zYe2ix4LVU2UGtbPLyWySuSVYvLs9/Is0Vq2ux8tCyMpm6DO82
Uem+xsbw5iHodntE2JsuLBj2OEUzE83ED6n1oA6TWKMcoMmNyqSrJwgLIKbzbEEivOced0pBARsn
4Z8hNAG6Ji5axYgi47NmWe1dkGcIhUb5Z17kDw0FZ6etovxuVIwH3Y3HM5g7jMry9lglEtQbwUqf
h6D/Fg6SeByVfFcKFnoNmb5HqsewC3+qYmHkhh3Kr8iq9hL+3E6AiyJEYVzzZMsbtzo8VlVsPKfw
+0+gth5Qx99EbSI7wNsTxzNKd69ZFarNZotGc9Td63r0Yrb8GDOLARGa73URhQf6eefGs3rklWuQ
XVZyF1UGOUuhFm++l/eOmIzY6FYJXAtXHhzNTQ6NDh9fEOvxkCTlo5VDWB0G6z1K5TvdjADQyyms
2GYaT1nigxNH77nQnqI00O89A2S6nzevnts8Bm413puNmzlNM37OM8nbjVX3wrn4VObma1bLr55Q
wueQ1Z00qn9Venzo9PQtUYJvZeo7PB/jLe1E2dYKOXZiL99POYHuqcauyFHUVRQ8FQ3dtWMZOnRk
9d22LiGaa7wpbKPOumOt1tLDGOpfGkXxj0mGOGsY9l+rsP5LbMuVg3A6d+bnEq9EEL+0I8iipgV/
eRYkQihnmeaf5TGVbcPvLMcT/V+algOdCeK/lEL719Y21IFgMYPN+d3xnNcsMhPYY4uk0gmijA0U
fuPC0FcR65SCfRmuQOo+SuNcR/utHnIxwFpNcYFqdB+3JUOz5aFLN5mWFo6eZLjpGX/Vlnfftkq/
tWK451FfyrSrwyNCjYMtusqPJjH+9uQq2wwBmrHlgFMokksrJ/JS8nAxJfPrVTIaSD2FoZ8Cl+Wg
do9wvVey1sXzRNZUCvEIz1MWuP7QOk5GUOHAmY3o+0XqedT/qt3QSZqVftBHjZDfE/5PoOmHXEx4
WOZGJyK4cKo36IqPtv+jRWsG7Fe4SZwar58Emd9jvW8/YXK4W3sMLJUkZO4agwYbeCJrXlnRa9NX
jTzTT9Kr/xafkkO1D5+Dx/SLgfnkpt4WD/HLBEgNnrtD9EU4CiuWDks3BHcrqRJVHRoDs8RClYWK
8mapnLwaadNS/J4r+r4vEay+fUMsfk9gKtpUFOMxMksoOBoRDjIC8zTUhs0r77FsUU9vXhvB3dyO
tDgizDZxCCX3pGB1/UELaSxNCQrxKWkNu22fIg2Mcvb+J0Hopmv0b6ai2HWQttCSPldS5RSjt6Fp
+IkOkt2CQb0dZqFNxOEDkOk/cRjPLE4Lklz1E+VUbK1X0QkO8MM2wtZwqg1cm5PniIe1Jbk4f6iv
kmdSKwOVfB2SJz8YGMWVT42ClX3vAPqGj+D90cjo+kjUZ0kw51KNbs/tBhtBYd8Z0iZ56o/1c7rL
9lNSG38ujoHCql/DLy2uwn+CzrUbMWvJeryBlVNojeiN3MF0O/jyo48D3O0PtzSJFi1RAJ2T4ubv
73pxqsRZrVd9U+inWBPvA6G5o95y5Ar9dTvM0ngsabLQQmzMFOegogbX5EDpmURJjRxevo4hwpwH
aJlYd38SCRTnZFo12SJdrwpZTMMcd10WfPZ1SMJ95ZkbXH1hmwsvtyMtTt2EF/1vJPk6UpI0rTdE
nXLqlUm+YsTJIdpYkbK2ABeqePR3wDXQCdV45MxOpHpkCBH+CIDM8L+FAvoibqNtf29Pbo4vUE+3
2l7dIfHhb93tHwyRlylVL1E3P+ADqFV0qeg2yslVvSPVoBFPZNzAKlR0bgdafDeiI/i/SLPJBI9e
/wd1VkErdFBswhS5UJqd1qQHku/gThzMAwlE7PieqjuWGOwBqW/rnsZMGUS7lZ8zHVfz9M1SqF+q
pjnhM2e3jSdlDeczZ7N/1O+6x2RPLs8xBuX0eDvSUoZyGWhW3mjLplDSgUC9/yJBcG77+A+umcsI
s2MST4X/nl9mui9ca5Mr70q9pgK7AP6lCXkxYdMBcHGO8PWidCS5PbkV9ukitqZhLe940Y12qHeO
5Sl3eIMixacgGSGbf0mlto/HQXqNJP+5DL3uYLTh35IanEIZwnJO++05b4pXr1Afi7p6xbTBrpSK
N30i3OEHcaoBTTmdib/N7Q8iL25rhUSO61/Fvm12gBh9CyQmkmXEAAA+JpxcpKjmlxRpTccFiGyn
mvqaJ9IBGNqT3FUPrag5iSYhNQL7VXOzz5pXfi59xIFIGp+1AgvbeIiOgZu+K0a8besCARhpm8Yt
KbPQfrv9+9d+/mwjeV2ZgeCX1NNgoW8kJ18ysU5s1Aleb8dZPNEvpmm2Q6yAl3CUKuopCmU8H/JN
rrXHiHcGDbKVI31hSLQNp3ueEtlHHHsaRkqSC5F+yuPgGNWSQFFFhVE+ar9uj2mp4n0VaVbBMeu6
1EXP4wm1y56Ce+ne2iYdKYz7zKttD535dryFzc99yOOBZyI6i/M2X9fVbTc2qnaSpeqHUEg7N1BX
0ualesdVjNnG1DJFDZW4V07gd2pY8Zv0K0WCcYNCpWKrtomk1wbvytLROucPMrRJ3Y8RUhScqoHX
hwJcLDg4hSJj7f5t0ofqsyczXQP+LY4Q5AOoBELRxpvdjxxLip9lOQ3Zz8r3FgJxgvfGywvSpdb0
KjrJtni/9uWm/+fsfphMZP8Xc7ZQXD2PvTqt1JOJ70wrY5Vbfhb7h0rFpyZYweks7DSwlLRidOhS
En2161kUgzbGZovxpUn1nBbuMcetQk2auyx31171S1sNZWfgAHS3TZKb61h1IIgIHY18sV/dNkrs
yqlBbm4iJ9Vs93ncahOvaMx2q/iHhQuXPowE8Ydav/ShJ+pZBkBbpZJP7qN36D5FcL8prT2V+7Uv
J3/cdL/xB9ROec2Sb8ym0+shpwmsGUgeYmxTjQjfeK3s6kNLfvXWQAInraKkkR3Bth0wnzEd+VHf
+o/GaW1/fPyyYHFFRK41E7ACy/d6tl0EmsUc7gRSf6KjFt+qqHUUj9vPX2NhLEUCJQgfAqV2kvDZ
d5WSIrYaq9ROGYJBWPXWVFnb8slvxJVE7uMCQriEnfibdUfla/beDDDYEXtW8ikei50L0stHz6SV
drcPzoUo06NZngxqdbBCs+GMDYvF50g9dZ3xNDbmE5gaJ9arz/82DFQ3lO0nDC5NmvnjOczGNtAr
vk+E5MzQ6U/YLH2Ovex8O8zHjzPxoiehTdJ72vWzZWBE7O/OiPWTAe0yMuSNRhfDo4Cnrc3bx7U/
RTJ5GCG5CmRtdmnnhW51Pk++U15SAmiS6N7Fa2HlwbKww66jTL/iIhfMZa2KfdQRT+EobSbfSS1t
nUJEnz7Xjsg/2n6db6jmYCgHiVlUn5MGE7usR08j2Rhe/ZAo2S4C/Y9/pJ2lkiMK2gmxILuu3tTC
2wJXWgOuL04MkkqSzHuOf80OBS01qECHrkb2gkKgm2ytLl7TzZ/uhOs7g2nBIYHeA4rzkjHbGt6Y
ZoLEgjrJHqI9BXpwTbo3PH+Dinqu0XvW9BVoy8db6iqiOSvK+KiZdkljaae6ea/dwrZEBA8hAI5d
t+m9NZX2j5vyOtpsDqsEsHIsdtqpHPyNKvyEEQ0jdWVLLn4odvMEfGYu501nFICSQU81zpc2u/MC
9F70NaTv8vrlSEalAKUEdC6u169UUVlqixatVQPzWC1R+FQCUrP9ZDhWxQpmdlryqR3wRsSbEc3v
AoMhzu1+U2VYLUYGkkCgFuJNPdB7yHWwmKVPotzLR10X8GlD5dLO/OJ9MpuTtcaw9Ubu//VBzNe4
GMRsE6ZJYSqBTyqbBYKjuA+xOsmOrZxcy1/jn5manVypj9RQgoXgSZBATOSaglgYnPLbx+NakOn4
vDhOfFxq89pLgTQ0wedAcr9Ww7hSXF9cupMgNSAQKonzEouoZQnytpyLAS0rOX/ROLSCbk32YznK
hOMBcQLQc7auDClMRDg4nGUIXvtp5IActEf35+3pWrxN4O5NvuP0JD70POq+9K0m1U5GoThaPW56
E9smH5Vddw1fvRyKGQMgK4EPmp1odAPzBIrKtMa6PQ9lR/A6sMch6pvp/vaoFo8y5LX/G0qfHWVa
2KFjRSJ1UovIrg1M2jqkleoOn0OMX9tuZfcsjgyVFLDVyCvBALtec2bSe5o5PQSTGKcharCx3CK2
Gu+qsPx2e2SLq+Ii1Gx5t/QZoqgetJOFcWus1PhDl+i0/v0nUQDGIiCOLcgcvebVuah1yC+fEDXc
uKPiFMAfQuH77SjTB/9wxbGL/i/K7NBpTXWoKcnoJ1XKbTd/MvwfEVLYlvcVMeWd6O7pIm1vh1z+
Ulj0QIeVTQCo11+ql2M4H6JPW4wiryjHm1i6swq65vHKZboYiHcB3E5gAx/cgDqtSBJlaNi9FkZK
eWyXxRfZ/DtGh/r2iBYXBNzHqfI44f5mu4qudV+pra6ecv8lrL/opbZhhexuB1n8Uv8LAsPnetpC
XWrJyDi5URXOUSFIjE/sMbvXybakdFtXaH9q+Qp0emkKJU6/iUsEKXf+3tEbunuJzLeC+XIfxv6r
1rqHGkCSkJgrJ/paqOnvLy4NbQzaHrtcDdFSd9drQCncFFxGfjSCn7dncjkSVl5UMyZ45uwtMtDG
a7ucgluD/luhh6gWf2/Ln4a5BlZcugchBf0v0KzmYJZClTYeaUmdIDPJeHgn5GtAnMUg4IVpFtJR
+2AgFAAXHIBqqKekyI9eEjyj+/fp9oQt9AphdVzEmH0bXUZZvvYwSei/a+/1m4VsSi/a6lf1rfzl
nXBoV+0Gtdyvt8MubavLqLPvFEXo9xV1wuIr029Jq72YsfWzCbOV3bu4HDgiphY5sOt5lo/aeC1Y
Xkf9tUTRVEibwOnFQN8ISA2q8RpLdCXaPMNXiq5GKJTcaDDyly4wz2XX3uejyFmbrdzAa6FmBy3a
RmmRGy03SEyRrSycTK9s5Iw2SVysZHyLn+qfOTTl683bt7JZSnrGlpJSDH0lAJgvuKes3PGLS/0i
yiwdCwdg6VQU1ZPSp/d9lB3SUD/eXnNLWQtOMhovbjIyZEWuByINXmpEo96flFE7SF60l5LI1ovP
hfHqJe7KeOTFL3QRbbbCaWegCclL4iTUTvQ5TviHfGfeSZt44+8CBy1T8YiatEDjsHckR96oOx+h
ud8kEmuzBuf+/WaeJwOUK1U4/EC6wZFfD96l4SFnMpVnDFsfAaBqBxONd5uL55vXyWcjNM+hCSCh
HxG6HXof6G2xvT3/ivqxrshZw9RLkkkVmmPn+keE7iCqlcw9gKvAc5CWz02iIuvZvKAuZFB86J6U
YHxJpfIHkMpvXageYCueG6H1J59wxe7kjNK1iCwgdbkuzu8aPzq2NfzXFA/kQuiTTdmXwRb90LMw
ULIsgr2b9S+NxjmmNSgYSMbd5IObRcoXnBEPsteZG4ounzs8FnwdoG+Y6RszVnaZOip2likPah6+
wjWAjhW256J1HbfrMWpvH/QCfULV3be1AfjPD+7iEYWx0XgYZfWYGKT8mfvmYzYo95iTu8AShPoB
B6W7OmKimwBkX46KjllB9Rp7uluDir9EoOiO0MbOgOYf/AaE1pFfn3b13cDpmEdDbg+dsHdr8bUa
ZBSsMZ4DfCdGNLt8977NrV9uhUdMpuhnw6jRmZdxa9DyY2yKCOsXn/O2vm96qJ+lpv8tuMZecaW3
MFKRgFeNB9JvUt8UV6fuMAwDcuNafi8O3c5PeotyWHbvWfInTadf2OX7QicziSejDaHzTtXQ3ut5
stMklHCNJvglZbRr5fAnIjcP2Do0TH91CMV821rxN9cH3mmpKBOFNdZcpnDfSgC8S/1FdPs3uQ9/
iJa3TZrxUdKCdzEe3wet+l77iCJmluA0nfUguNkzeAmEgN3A4ifEkALL5mzIY2T3HcwM3/8VuUkJ
5dsNdrWS32Vxvkl0Odj2UfLYBOZDqUzes56yE9CM37gauvRV41RtGzi5DL4yTuJDNMpf08GaNKSD
0BbG+G70Bfo3BuYyEAVxuhsLxU51wVaqyHMqyzqGen/2vUC2oxJz+BZigSIPKLlBjA5wpEfwXP+h
e265j8P2p4/5jN/KuC2lDtQE3ZaF8VBr6pcylp6BJr7XjXzGlOGxiPxDUasHN6z2fmBuBk3+pgrp
Y4xFw5A2h74veIIhTuD7zVMpmM88AXxMa9QT9Q26Sr0RUwEuXjOysDwJX1FqTu3KA1ka1apjqG7r
6Fn8MxKK71oPSaFSt0BpHbXFqMRLvlMA/IKQfO4kQXyoo/65r8ZjWwoPXpn8JY7lPaTGJz/w9m2p
74qmdVRc6vEyaHd0b2Bom58KTSyRBm93CI4/l2aHyGUgvos+phhpV0ROVQqbvs1ejJgxeBF/EAdv
UQmTyO2MwJbM+KnrGkcxwu9lGN4bHl1gzRwHp6w5OD2D5TO1fSZP7Xa8c0vjXrKEN1lmWgYrfXfb
9EtvIKvQi6nmNLGfPLpyLW46lT8Ly45vJwBbCguTtniGS07GCYmO/Sbr5Qetzg9qnXxSxvDBb9M7
s62PsZAf4Px7OBuo9TabjFgqg1Vthdid9J6Livy4qTvhLS30jW9q7yhHPHlR85qZfOZK6qpNU8r9
g0k50tEai9GUxkFQ4zvNrETbEMbj0Fp3ku9b2A6V38dYPPZikdAA0lFs0Pu/VL1+7yx9n1a8wl1J
/FvSvdYpS+lZGpR73Xf3aSIcZb2ynERsH8Wkf+0Kir1BLIy2oXSo7Sr9o64PP3QgOX6R4LiUtg9R
oL/ICZYcYdDeJzqC0kr1EMgZW0QUVp7cixflxaUwyy900+0aTybJFRL0+nwPs5aRGizq6HaKk+3t
O+g3MvHDPXgRbZZnCGrSS6pfqyc9hXgHFYRwCXYxXqkcOz02tr2CcRFvVgWcsPsal9p7mhdb6oJP
qYF7hlu1L+bY/KrK7lNidkeAj986FICQfVC6bVBZv/xMkR3dqE+3f/lyGvbP3TklUBdvKK/y/WQw
zP6E+nuFUaMnfXbldPcHQS6SllmW0KnVGI897bg2Mh9qvzloSX7fmOKP22EWk72LZGSWieWpmvv4
aAALE7OBmiwWEKkgrKR7a0FmCVhqYbZQV7pyUnLx0TTZn2m48q5dAEqR0JBNTWxxVaZNe/1RlDoJ
JA9PrFOn506UVttMbR+Mtvlpig5k5DT52jdvm43ifSr0/A+KSBex5yQ2oejldJC0/hSkGH1Y4XM+
HsrS/ZMqAYV3JCDRHZXnOPZIqhESVIz+FFe4/zTpHbzg/f8j7cua48aVZn8RI0hwA1+59KqFkix5
eWHYGpv7TnD79Tfp78y4BSEadzRz3o4jVA2wUChUVWYaIEp2GozSXHcLoYuj7gtsLGpHaD6/3U1b
GZKpijHVrGiJry1QTQN3/yR5eQrd4sLI9u8X5wgaYrWG/4wQbAlHy7wBy6DE8cRP6gsT3ClSk6Sy
I0ufQ7JPQsNrH1ovuc+9Jph/IcF0E/SzXFknXbgsC6wXGAlFH5vnvTCrHmnzigf1On9O46cs/XL9
2wgfTxd/n4vSRatma2ni72cK6FWjtblX1OynE63hxq42L7LWtXgTLwxyzpBRIHizFHWJ4QukBiA2
dGd+doAZa9zqhbrNI2A+hhvdmZKPJ9tHzj3wg0plHTq0S6PdMOZ+VsponmQWOO+A+k1fxLOK93QN
KdUcyhamjjzp+ucStTe3ERX0r8G0p/KF2GzKRnXqclR1AESItzxlgUjjvgLdazCNtR2gQwahQGNy
JIVZsZ/8Mcz5SW1HvR5DQ257DZycyYAuZk38aELgqPvXKoJMz/WVCoPGxUo5PylI3UMWsDBCc4C6
43i3oicNgivvI1ZAs4LpdgQHHohggfYb+LcFVtQ7QOndov/upB+54Tcql//Z4EqKZFhWSHRiJSr5
mtohbR80W2JCmGsBrrHR6oI2iefejnRMJBq1NocJml5t8WJi7GxNHvpCEi3Ep/fCELeWCiJOcWEW
S9iNpPcmCxp3c4x3O0TyQOWACjPUrPNniBV+K0u81kBrZXk63YSqzIfWSu8wekX8D3zCi5/kvA38
Nc1qs+3Q8c8Yu6MkvqtYs4Pm1/66GfEWmxQqt0ApoxHy1kxsJawoQIqClEAFmq9yQXfuTXiHjbEe
XDcldH2gBUwNOgnojHErauphUnUGp0T3wF3qG0OrPCjGSUKJyAqAbMgBULZBmsPlUQVyKPT5AUrI
otnPsgcSReBOkuXlotLQpRXOYeyUVTrB8G4I6UW/v1MgSulmaJWG2kN9BCmt26BE1nl4yxyKZ3Ny
pdhl4Q8AaTxYVjHwhrLJ2+/mqMWQl5BRC5UYqqzQQLFcJVk9y4w/N00P2a7GCGyjAOURxtz3y6jJ
+reiyEkufgCXFK9QwWIVpEdRAW09CKz9GO0InVVmQNSV1IHlJJI9F37YC4Pch40idciGFOlW7CxB
YawQf8/aAFKnsh6a6MYD5QlmnDCUjtE6LkQDMNHpIwCqYVWtD3gKP3bxIDl1grlTKCNjXAi4DIi6
UJ4Zj7TlvEw9Ak52HI+K5pX7KcyfHdRWm+8WREC9yG13ytFhH9rEf+w6m1tdpJNLVw0gykBUoVV/
Cyj2TdsmAVt1SUAVRZXtnAP4gVwcKLW3Zkgdl3k61EsYL8PL1Ha3UQx95OlHXZcfWdAfS3xvf16T
ek4h6Bh2GTQo7cWz9a8NkWFBxevBJUTAaLJNXb9dz8yWemgiDX32pP6lFt0+X4vjYhi3kz5Ltm6L
HPyLH1Pd/5jizlWpK3oxmo0VWvWdgRicRMSN8zudnHqoxGlsCq5HZaG3X9jjjhXJQAsNTDvOMUau
apCnlLJGhvDgXljgYqWSmqRTtndSSSsfHcHSgNxWItMWEn8iYC7hcRscjTu12txVgCm2S2gTCCk3
1iHtJz9j9XmRirULF7RFXcwqGJiV0d56A3Qeu4iWmFFE6u2ldGhc1ic7QOFlyEiZIS47bclElhJS
PGHB2t1YWSfmQDIJkpDXXUBsZgOt2jb8m0etJEVtL5aOgGd2X6JE2RMFaqW6LKwKUMCIedYfM9xq
xk5lWT5hUIo+D360Z3tM+plA98C93egvdEX0Pd3o6twsiHelFrDes4/GBwoE25wWBgAhYvKOsUuv
lapGfwFQ5MH21flWr8egL1VvdX5d31RhCwtjxs42/IuN5Uk/aQHGF0g0WWFiYmnO6wrRWFLeR3FY
fpp/gOABLLYLtSTpj/BmwQtKxzgBmLDfTeGDtsKc+hS73AfWqQuXW9Av7Ksz20FIOfaQkvjWHQbT
ZZIEojCCEgjwGuAfBPc7F0bKBjo8XTFj8GQ0Pg2kBkBLpsrymxaAD40b4ZKDE25vZZe3565unSEq
LSSQW9IFIfUAIKUzpDGD8TP95Hxrb6Apeei86nmJ3eSnDGYgOiWX1rnAPCU2ndptPqlezEADtUXa
zgcqU8IQhbFLK9w+Js00tzTCzYnEOOp3ugb28LzPgZIfg+sOKlwPptR0XGpwE37Wb0pRPq6dcXvY
r7e0AeSMDPNJc4bv/80Od+yRYdlG07ZGmHVfCcCDSnO2h39Pn4Opk9+lAwKkKWQA37oG1OBzp7ZR
flmLb33+AskpJ/n5gXUgPsK7wfmHEcy3Jkyn6ozBQWlRjxmGqkBrNj31muwaE3BjYCVADWyNf0Di
+bARKQ2S+SZbQvUEvPjNdDc+5af5UP3Qb1fPPOkB5ERuzdrL72U1OaFDYBgOK9yI1Hhwi1Y6ZNXq
Cp2NbAmi+ZZ207EFpuXfbyPyQnVjaN1enNyXQq4Bap00RZNPyTydQXgW9ydY369bER2jSytczhFj
fqvCcIUertA9xTBmkKJX51g9pFElFSRR4DNURHmArIGB5wNfNyI/gESLHiq56vVIQhf18fpaRN9l
4+/Y2KO3Bwmf2WDSypigUBz2GbBFYLT5S6OO5NoQruLCxvbvF+8CYImUuutxSEc2fx/oFCYg+r++
jO3D8tEbHBzoqiIXBG089yaAgO4MiJimh6bmQg/OPjW1/pKU0ZmkebTTp/11c8Jd+2OO1+mcocRd
dBV6Hapzp5bTwdHKm3JIJIuSWeFSQb1Bg7ewga8bq3uCRu5Q5v7YyXjUtxD5buu2sABtKZAK87TG
aunQxoxRHrVzSD239Q6vf9c0Sq/t7vsV6r7lF1apQeu8LMW3OX29vpOis4T2BrgKUIIDBIw7sWjV
Z5hRwk6a2eIlUbOr0lsHar6p9nzdkGgzkbPgsIBeCzGcM5Qzxy6LSiPhVERurmSBA/5PC7xA182I
fN1C8AEmBpPn70onrV2oceRkAFXozG2M2m2nXx+xgJEtZClQweHfIsRZu5LM6OWt6y8LE0rq+u/J
FRDdtqGw/1ngzuuAPnw31ThMNoSUl7Tea2ZxbhZZdVB0Zi/NbF/sIiywwciSzsaVMESrr1fspnPu
lOy1j3qXZtXx+q4J87tLa5sjXlgjKoRUixLbpp76O8wAaYcSBBXDCfj30NjhqeVnz+nOOMRfxtv4
STZzJvS+iy3lvM/BTurgCUdzVFdcQ3lV/38AFkIjEKbc1BAIiHu4IBgVE7HnBK1kVqVPbVTdxGZ5
XMxScmWIjixIWXSkQpjEBdfA251c19SOx60bNbafym51O/arNX+uGCW9/slERwnFR2JhtF0DrS23
nIZi6KbAwHtoL2yvNPtB2i8RvmdwrSLrB/RWBcL+7VII6mSGUiL2ZTfsl/0lP7DcrW+Hc7Qrj03q
Gbt5T87TOdlfX5lwB0E0jt1zwG/Oq/dgVrss1TJC0Jviv5y2c5U5PczrsG9korrbHvHBfaM0/9sS
d5SbdFnXaEUfpRwGd2CeU/vWsF/SnxWi32A9Udloxm8++PcWHVW18UYETwnnHUteFgmBokHobONR
8Uhf087oPEyDKQfFxhT6quSAkTTTz15bQ8VRp31iKaVf6Zj7qZQ8UGntGzYDGm3WQFthOce40aZ9
mw5Pkwmlxb4FChKw+kORxWfbyR4A3v6cbsr0amw+jtFQu6Na/Ehakro9zZKndoFYn2M2kotT5J4o
0ZgOPiAk63jfyUvI1s8aWJ767iW1bhrl5bqTyP4+F7CUwe67psj1EDIAfrGCy4KpkstXZoKLSqDJ
iDPWxuBGUZZzrNF7vVwkJkQx6XKXuFy5cqxyAK2SHtYzpDz0e6dZQNu4u75VYiMU2A1QboM+kzvG
aZ5EU04bkOubGE8ymRvT1zqOJVe7zAr/QQDqmos608PFAqVlegvmKC/CGNT1tYi/yZ+1cN9kpW3W
WOirhAYddmbHvLV8um5B+ArELfHPdnHfJEEGFKPojMvIW3f0NH/KQuUeA4MHhIjCNx+SR7rrbhfI
+N22sikhUWsJ9JOoC2Asj7x7gYLaQRvpghdNZlRnMsYz6AV06tfa4MdaezBYflpIc5osxYuY+vn6
yrcvdC02banwRQ5g6Gsej78zjuUuw4CzlQa13gL9/XzdjnAWyoZI/N9BUH9riEC8omcxri6yp/v8
MN3Wz925C8DGEWjPy9mQ3Mgin7k0t/37xbrAONDaGsM1NiyVV9hQ3dUkPiNMn0Bzg4wWZHObXMZb
ExYYFo08A1jYfiqOzbG90/3Wm88kpMf0uTl0gYocapw9oJEjT9n5kg0VfrkL89wKx5iVZVojtWm+
tAFQzN2nIey94kkvXXRFexR7Uzc6x/cYUr1uWXTokQnj6Q3ZABttp7frjiunU4cRFYXEyty1AUdc
9ctymMSK8AMCe4/XNrKddwVOu7Rie4GyUkjJbe7cOvHP66sQ/33UipHkoO3Pv/LVOTeivsGpU5vE
XeLHzpT4h9gA0qgNyQCv56JWkRsT2NCR3+Khj5HiwkNO8oEgb0MI428TXNTSJ4WCkxJnyljudQdc
DdGdk/x1fZ+2v/EuQFzY4FLOrK0IKQcsw9b+0ofDWh5LopwiyL5VZnlyMPx63Z7Qrf/Y4+sIK0sd
pWMxis7a8GPSi6cumjw0Dw5ZQT5dNyV05AtTnCPPODx0UvDQ1vsvNZs9OrTuAjTbdSu/+9fvdnCb
zAU5CcpwFhcntAJDwHTB1Gz+y3qg+/FmPq6HHJR4rhk8Jq89tBqijXIdjKK+de721a0ZympaQmdE
kDIs1DTQAeeWyhbHVPQWTz3aLm6EhiBe+9eXKdzMCwv8RZKDbm1AtyLMhlNUDtt71SXp148Y2VRK
0HgEQyp3pvK6NVi7FijNsdcoeRnJLcFT4boNYSMJ4Ix/jHCniugDQAkxIgNB8FyXg+ZQj1aZO9D4
Rok7kNSPwJjYkKh9LIHGvW5dvI1/jHPHbSjXNtW3MhprUarNVX/Mj6zoJB9r26d3LvnPEkFy8DaE
Zw1YlTRQa4cRrFTmN6NgIDkY/Bb1YRrLXEOyo+BTeWuuX/tBpxW8Lyr3ZgSpdqjDQgQNDP/fIv3n
ND6QeXLT5rXUZYN5Yr//ezvRHnxrucUU6qLlsOwUpqexwZVCimUW+NPd5g6Jt+xtVZhLgdpamvk/
+QRaSG8XQZ10rVkCcJ4N0vpWAcP6Au1Z1vay6qpsLZtzXiRNhKnTOKNfEcYqsCbag71+/y/ejbbp
WwM1gMpZA/KJUE+/6RDcjHQXgC/JdolXYYMhCNQGmEvnVqHVc0QYRt9CEHDf1nH30FEiOT/CAcZN
lOBvG9xCKjtWkolhIX2g7SzPPBdPa32gfhckj8mZHEDQV+D/Pl7fPuFdfGGVC38N5I1NitHxUFHW
XepQf1XvVnAxZWzwlm6562uJQYHcigGgPHjxt2sDDRzOYqRkDXBLoKSm872qEx/sEF0DqBVY9Aoo
xLdQZbBtdwJD2fWVih9kF4a5IJzosWmQEqlN/tK/aBj03023axvEweiCaPY0v7Aj9AP6+9yfDlIV
XFF4vFw1F4SjUremBmlpWNxQ8EdY7mh46nP7HH/Lb41j7zsovfj2SwbU1kn2jTfv5EMz4K+YYMWL
Ag0ubsfn3FZxxBFPYv1rmcYu7b5Ui6x9K0qyLo1wu1t1zNEHB0Zspr4k9nxOTcNfsvlnVsswQwKR
8M2F/iyI28waQKq+hZA1OLlH3/AwVAvu/X3qMX8N6KF7ZgfqXXceUQC4sMjLHbSg+WCj1WELWXmM
2LjvJk3yaBd7yD+L4pv5bTpB7WNEpLSJsstVJ5gA4R7BKjX2r2qjSRYk20PCXWPzNPZjDgBy2H0Z
Upd9n/brWfGA5LP97E4P1DNQppIVSvyQn8osTV2xxxLvr6VIXCNNPJa8MEcmnyscUrr8VtzdBvZE
B/I/yETWe3rrPNE9YLI33dNRO4Pq1LPL8+xhOlMLCDRFXadxZUwTv8/Tu/MGRSIw4aBxbPAYrY6V
66osCDTTyb6H3BcmAOqTdh7BcezHn5LHreCNEfjP3SQJcUIvRbvKpL8Tch5yX+rASgKKD8g9vWfp
wa5lYrfCL3hhgL+jEtpn7Zbzt04Bxt/DAtELaPBJliG0sg1PoPGBpgHfZmaZbqOYrJNQYy3q08Az
p1F2YCWUKK+famHM+mOIfxiaCpLyomWoAvaAflZKkDbE68m8dyA0ed2UZE38awkdihIv+n4O7fiO
ECjUT+dykDGMydbDnWm1TVYwSgNqmpuLr7WaG8eLa0AVaKpkvEtiJ7/YOy5JpUXfomKPBUEzoPDo
fqtUJerjeLY9HcQErh4sT8lD/QOz87IMQraX3AHXI2jdKCmKt32wBJs6L6u9+ESP2l7zYk+BVOoh
kU4dCs/WxXq3H3WRyIJImUBViBihmrO/7MJ4RTFVQnQt+3zc6RrLkmZNbpFwMP+CFa9y7ibrO51f
/5srcumAFZt1tMx48XbIRNQsds0xDmwqY57enO1dFLzYMC4hsIsla1eKr0Qe+l/xodol4BGumTcH
pZ8EMi5d2efhUgLDyfp5Bsg/ZBHk4Mf0qMS//tO2/aYauXCAvjByFPTbOYxburOWYqviJ04quSMl
6zC4d23NxrQpgP7Aw+xehYBxlGqS8VnJ6TG4IJFUSzGYEaJrbWfeMCeurs6g05PMVMmscOEB+RKw
LKQDfA3CM2VZuGn3KbVk4hgyK1wkSA0yJI2CZlGsTTfIr/3J0u4qo/evf3oBMTwSzj++zMt5pa2+
NkXXAJOse0a5pZy4k04kNNw5P4y9O7auLYlyMkfggoGqlq2WDAPkgeLs57KR+Gd69RGmpct1caEg
QluyT9IetQwGlpd2Cqph9WyrCK7vnySwGVwoSGlsr9BbI+FK9+jnBIyNYGcnbt3T/2iJCwO0dJQ1
ykeUesv01mBVgFrsI4aRn3q7kXi4ZFE8Gr7Oxxk1ZczbsSk+alBHZFkPLnjiK/Hh+vaJM9o/7se3
R1KVxFq8dSvVk7kzP2sVapSo5AX9N+28iX8tO+KPt+W9PQVFEfSVW+Lx/lk2sCTxSJMLHGYbKxlq
BSQcqX5OqelHPZNcGjITXNQgTq2CeRfPrE7XfjTpcFbz6OX6ZgqfWRd7uf2EizAO0S2WYlaShGU/
uGN/Xh1wCaEMoIFBRU0/lJFfWNsC2IU1pa6U2aQtxguY7paj4U5d711fkGzP+EAx2oqCNgPu2SbT
PapGnaf1lX/dyHZurlzm/HB23eeUVmhoAOwW7ZvdeNgqJsVJNr8sXouDmc/fErI8pi5XesJ0E2uZ
lm/FmuyawZTkWOIb4x8LPHqupPCsFqQ7YU+/1CPgntYvqPe513dLsgyeGqGNF6tOUlxLTbLihdns
TJpLvrq4jGb8WQh3Gqs6BwUXweCKgcd0C9KUbg5B2OVqSeuNU9hZDympgvEjPU4Auf/+QvxcZKdh
Zm2ZsTTH/lmBh6gBa9h/27xtcy+OzNh0raG1iAEVSvos/UZTWTVXoPGD6xzDoyBoBDYUJbG3JpS0
tUyQwRlh9HM5AZX3ffGACP8EcoRTs4NunZdqOzK5Fl4UQ7AG6s18V94vZ3awJNeVsOh7+Uu4m7Fe
IS3QdphR64Oxg7Ajq8DWFwcbQx/iEngMgPf5FvvW4/U9Fp4C6EBoIGMFCo6Hv5UJ6K6XCGYLvTwP
+jdzgt7GokruLeENeWGFc9G1jgmzVOTkE1pctEtca2qhrA1aTKZKTpxsQdzFYcQQimoZnEYtE9x+
rw7LA9JLcnPh1QHq7q2Oq28KKW/dpq+SaZjzLactVLdY6QESSNBF1oNI2VerjM9RvKS/rZl8Q23V
+sVKoVodFpi6SIaHNM1QIJdlgMJGGkYz/7eod4PpEDnOO1riwREb82OSmUeT0dxdzWl0nRpUVVq4
rEsYAYxfJS7mlSVxTLZKzkdIF60VSAK3QaynHEyIvWYEg+zOFzvinzVy3tEDx5LReAuQy2Gc6GEp
Mpd0yS6unY8Er4vd5IKXQ9dhWsutAjMXnxObgbdxlRXhtr/x7i6+sLFt6UWAxGxcrowVDm+kFHuD
KGBGSosPYHxAvgCKKYxTY0ydr0YbYw8ItdNMYaSCjoAWz8a0Ho0YOr3XI5FgMRoAv5iBB6AIMDbu
TKVV0pl1XE1h36xoh9/FnSLxMKEFHNlNpxHgFR7IbhU5uG8giw0as861R1CtySjcRRaArgBdFdQi
IBTKXSfMYnW9ausYbkAOahSm2zTGItkoUcENTTNo7IF7HP/jpS+KZFVs0CGpYXITf6/Xe+W+O5JA
P0RHCwqXvqXsQL/4wkJyTiQvHcEZhbYxoCtg40L1mMdHlRQEgqApHKEsfewU4BjzI6Vp8O8dwQbK
lkAyjIDLnTujIAtK6qaCI+TkAb0dBB7Z2RTvoIPpJjDBQvmJT2LZ7BR5odfwBH8KDC/xrPipdIJk
Z3tjoHtlF/S5ZzNfPduhrPch6rdswjLINtRtsI8vACdA9GJgIEFqC6oNN/k6P4ET9DP5a0bBeSPh
jT1HOqIj+nCXNrngGpdLoWopnqhmpu7K9JzoeuDIunGC4IqFGYgT2FMHcMe34YjZRdqN1WKE28Ta
XeEs0MpcNSj/juYdcIr/Pn+HNRxnDIMTMORzwY+1WQTtKZRhN31mQIndHM04p9aP/94bL83wjypl
NtZ6qLQwrvCwR7qSgaLlAyYI+kPWlk0bv0f8L8I4+C2LZU2htWZDksmzxjZUOuPLdRvCb3NhY4tc
FzaqbFBKbdgS3QYEvRmkOZWfBAU5Lf3I8cVX+Wc13Hep53kbs5smcGraP8ZhuKNTIhHCE3rzhQn+
mwCs3Wd2R8K8H0KA2O5si30aBxkPnMwM589537c2BVwGypZflvp7r32eZY8o2Wfhs/60bYaModWb
W9Tt8Vn6qAiKEnFg0T7iyBebxt2vc6YuPW53qCPOYHNeTPW1TmV8J4K8eDuRf397vjLukKWwMjDQ
hHrh6fp6dkAE3YSolu/KZvjAbY5RPaC3MbSCq4Jbz5I7oHvDgiAEE9ZxHeApsbt+ZkS3OZTuEaf/
L2ngvj8wY/lsJskUxuuzRWdXkZeTZSb476+Xtj0PSK7mXbQHCfB8KL35ofeRc9Nd7mN84Vv54/qq
RMPyAAT8WRa3cfEyjY1GYLPztV1hBRWKOKM3+dUjSC3YE4B5ki8ldHLA4AlA1QCj8/ArdSC9HWsR
sgYboFqyxR5A3nXf6WUSxyKAmYYyNnJi+AReStzaSs1iJhS3AHmu3Xk3+/khqr3CLz1yhMSc5Wre
8hQzN90pEl8RNQY0am5AeABRoWnBhT09VmtkNL9Titn/zbSfuPF+9pR9caKxlKJDeNIuzG17fhHP
O3Ve4qzqpjAd82eQM3nZaDwBBqK49WjdzT2VUUeKDVrqJoKNtyEPSGCl3faTWUyhZWWfrX44QbPq
L8MafauwXgc6S17Ywthr/jHH3VeRsWqdGsNJJ2reG6Nzu3bF4rZ0lvimcFlAdNnUgkwkosnbfYyW
VW3y2R7xhLrr5uSUVgDlrD9i1XEVp5FcwsLTjrwI4DWIi5n8VAaengvNjXIKjerFIt/aQTacJNo1
MAvgbYMcjADj/XY1Qzpm9ZjiQZhmxC2G25o9VNEHpojxsvmfEYz38vO9VQ91rwnYkMi5yzFWACnM
Yfp0PUhdXQhscJ8FAgXEnCtM7kDT6WEwpp2mZketHySnVvT1L5fCpcUtdRq9LRIw/7XlUVEf2Ryd
TDX29Q5gcunAo8wa97BpkLUU4BZHZ3qkvgMyDidK/XJZIK3be5r+dH0LhRHpcnHcETLmlBnTRmZh
FfGuhTxxAyBPyxLwBa2Or7eqb3QquOWBkWLZeVqKp4qR/+osXFhMGFtrC/yFoWk/FnWz75sKGLB/
Dw1945FcMJyTvv0/Tu8Bu+o6hQUGeiJpSG1/g6u1vLGxfdyLgGtbPZ6kk6GFkOXynGE46f0LmAVd
Jh9PFWD2YMqxMWCMN/A7SrJuRKgzTNAvLRU9FWZ+T3CJ5RnzWF7vSPOtgA5BpU5Bl75edxlRfEIL
VIMs7PZ84x8i/WLkE62rOQSp/HNXz35NmOTVJjPBOWUyN83Ypfq0gTpP6DGf+3mSXB2iQiZgE3+W
wfkcUZluLEmj4YE9BfoNXtcHO1h2emB87g/Xd0yYcFza4lwPpOfDsoBqJ5zUrvESNt1TQnaOBY2x
2DyYqXkqe9VXGsdbN6KkKZ8PRgOdJDvT9mmfHfSu9WubPV//WbJd5pw1VVHJBdGlFmKK3UtyxyOq
JIuUWeAS1zzrSM5qMoV0fLaK7lYpU8mBE14BF1+Rv8sUWhpjhHekyqz9NOYPk10+O3r3gZLWxQfk
nyyFAdmHVtWQSDWYGrPoblKTHZNVnISh/89i+GGeTf1p6BoITUSmvh+y73MHmlDT3jMDcFgmWdLv
id13serCGnetNc4M8CHDAeiD2VeDAgNX0ScQErQMc/bueN4k1Tde2x4CQX6zp4/oFi69V+qS0yGM
mRe/g7vw+mao0exBkppPHThuJrTZY+qnpeMnimzsS+AuRAXaEqxKOhIfnr1iThwU2Cc81qp4n6yL
awMKLJuXEzj9pQ3eVyCqlY0I2RNkC4dgiEnuVRlqdtfPrqg++MYKl/s0nTJ16LGjEB5MgeWlAVUO
0Cbbq353yh4AE3f8WdYIFXwpXDWgVkDUBPKNb+Zmebq0bZypYafRu9yCPBgddyYkJtxiNh+vL1C0
i2BEBVsP9ALQP+PWV9u2AuZGLX2IoJOozqc++37dAMqJ7y/rLTHFgwy1QbxXuPjX0zRGBUpPHxRr
fE10JdrTHHLEhT6DWXkwqyP6wXug4Wo3tsru2GZ5gxtVr9x2UXBM4gRlPt25LwheA9QCMqWOvjaR
feghvuU2xWT6Omgp3S5Tb1MKYZpYezQrpQQzpBFvGC3wRmVQ+4qMh8mByazXclc3mwE5uXJPoGru
DkkK/qV069hDih2CzOt+LTNIPM2rn6d9tctsxQJpoPMlM6tHopqjO4yKV+UDBNqAqVjntPU1KDfV
TvV1WSFPbcegSUiqFOLT5aI9UCc6xXmFJ2/Nyth1ekM5zYwWn6mdmPthhfp3NAz52czML5Ayu1Vm
J3WH2NhlSvSFmut9VKepbyT6WY8X6g+a8WUh7Yp+IFO8ebUg5j5gsfOgPedJAyYL2h8wS/o9aaBd
1kFjvO2Mna4M0PNqCQjWDUx6LcT4RDvMChR1viO91nhjjP2OGURUl66EllJfJ97E8CFAkjoeamtu
3TJuXxiZjkmXlI8gNPmij9WPtUninV4PP5xaubcKow6uu5DAR984EHe9pXXa5W2Vw4FS1SN2EkSJ
bG5acOTA/wWxWhOEcw50Ad8mlHo6l81E1eyhXIk/5WFLiKstpZsO/37M0wDxjQbIjaaCJJW7SNd+
zmkygz1dJ01QTxgCr+LhXIDM2r++aaJJFDBtWygRoA4CKiFuSZPeKE5u6uBpb4cbGwUKf4QupV91
FZ4YcGd7ah+bRBnddjDHXYOHpOwXbDcbd/O9+QX8d1tBcbXqcfYweaCB9XsvDqjf79RdvUt3MiiX
4Mp5Y4zf2LqOonFZsge6rGANVv0GCuuAEUsuBJEZXKJbMQRMqehpvHWUZrYUa7GM7KFWl9coHby2
eZz0fJWY2baG37pLM9zW0WIENSH0DB9UU2G+1g2vllp8qScK5v2mf7CKIkGth9gSs6Jj4IBGENIW
Nth9+GMAnk+H6VZOQ6N0vCm7nbXvLF78Mt1dd07BiTagPKFjiWgb4Zp7u4tFrMwx+s64dQCvW838
66LIiLpEbUXQgenGJnaJi4dvgJkDGZxyUGzc3Btws903P2IaRAfDpW5ygCLfbjlEAeDITLaLQtPQ
RwBjhmqiS8/T6epVOdR1mtAQLPo73Gi5S1+K++FzdS7ZHrLlHQjXaGDZHn2UHQNRocG5tL194oun
cQcSYT3trPQBiMb9xmtjB/WN5kH70I+lxeTN2zk3dRzoW+CBirQd2/zW2KxgPKBiTvqAivJjYo+4
gpxlPlgddMkoNUH7okSSB6XgADrORvxsIIhuKcVbk0u3DkZFYopZ1P7JUFaMWqiuWpaSOP3+AKJg
DR5yMLxtZA4q56FRGqcrW7r0oTd2agJwpnZbLI8RKmxtbfuJ7LH/Oxq/3UnUccHgufHKEXC9cHFl
0qzVjrMWhF5mMx+YEf0AxwJoXaY5DbQewocznv9A5qUHYBEgypquyD8MpvhNbH0ykvSeDsuvjCqq
rylk3pmtMvmdyZobZ9WjozkmttcmxnGYTcgS4o3oQtgNZfiGvY7qcOqTCMmlSj19To4ECpNVxu4n
nX3VOwJCqZLkSJbyJ6ok9NQpyexhiEzxh6Jt9ys0h0ls3mKaw9OUsg+UfLi1KVIzPS7iT9qipsco
15x9Uo3VpoFY7wAvO0BzwvYWak671slKfypi1UXy2ASFWcm4qwTnEcQ9puZs8RpdKH5SYl2MbiEs
Rb7+UN2Mvvk0Q3kz6NHg6Q7z4infs5f+iLHZnzLGp/fx9K1hLozri5m3o5OkD1DfgO5j53Zmip5A
dSwyyTPz/bF4a4m7/uiQF2AJGtIHpup3yPMfMddwKNZRRtYjtIOmChQ2DKQx/DwIdFGmJCqQi1Up
NCNjYBOiRo3dLm4k2YNo62wbPFm4HbZeDregaBoia1BrK1x0w1dJsasH57ZX12NXWC/XbyNBE87E
DM8/tnjA4UDTEd1FzQ5Na90jh7iBeFUdkCI7jVbkQQPyTqVJ5yZam3mZw8qNFIR4VWkexzSTtVIF
w6doo0KayQIFqWlCbI+PcFGO0VANlekWgiWJ0rxoIPtLk8o1xttm8gvNg1S6QgKmD+eui89WOd5X
I7kzJk02KC94/+LHbNNFxMJs7js5FauarJk68UaXNgWgQzGC5Wfm40mG8kGQ/mWCR+dg/3v8EIxa
SLIg5IL/+G8/jVWZ67oBRqiu8xJ629JfEaA917+6oDBjqluvacMDY/aHbwCRvoX+GV3TB4Q8MIIP
0IsZ73XwO0RHJ8BrtDPd1l89djTOTuWRwa32ZvgBN3/zI7jr2hosxyyi0glrzHEa5WtZPTfKU1nI
PqTg3IIYGvUE8GuiGcuTYGmTuZS2ypwQqrWsf24hdFv+e84eMGxtJOeY38ZMGl9L6PK+dajSpA8Z
c3YYctqPk3N0mkEycCJIcZBVWUBTo2sHliV+2Kioxl4nDJmdcrD25q7dU3/jLNV/azDIunii4IBE
AA6iEQPiRe9g43GzZlODnTPddbf1krV0h2eMPwfZoQbbnC/NwgVPN1gzN8pzCnryd9OXGEdL8nx7
8P4/0r6rOW4d6PIXsYoBTK9MkySLipb8wpJsmQGMYAR+/Xd4a3c9Q3GHa+/bresqYUAAjUb3CbCi
gMt3hH5DFORZ6crxqc+eLMuzuLkfYfB7/Uh8TcuhczCrxxsqAKZfX8HwtWMZgI7wZyp+Md48CZts
GRKuxHUVE0NZCxRyNHkXcb1SjQrkhFYNjeKRN8qDPTxrTeu3arG7PpmVHQ8XLWJCPQRSrF/EFuUB
RjIiHw30dz+JBZE89bf4l1tKhfEHrKZMBdYnSx1UglUq+wGeIKl4l+TozmZBHE+3vbUFyF3po+gq
sl548uKbAZC5SEiNhGkpLGuS+zyPqz1VjW99HWuOZhYwuc57ApPoBC7QKSIVi1W3sbTXfIy2SjGr
H/XsV8w76Ox1Uedqn5gEt3JJn6OxcvKmdcSW5MbaFjmf6vwjzgaJ0fi1zEgzQ01uXNSR/agdHSku
XVZuvbPXLlsVVWoo3uD58hV8OhjwS0V2iqMGu8i24S8s6x0+Oz+zm4RULs8r12SyX1gE/58ObsWb
ICnABUkzHwJ2G8+OtVRVnbUpDIjCILYtu35VrEhxk0IBSjMl4FGpNnqxBSCJ0WpHO+kfSj27aTr1
0xizk83q+zqpQkzrrk/Yroq7g531t7CYf9ehp/f35wngXDwu4TEAEflFWtJqZaJIvEFwgC1dDWPN
ZLqjfKvgvrb256Ool2vf0jKNFROjjEWH2qn1W5+M24JH9yTJD9cntBbtILk6HydiAaW0eHJVtKva
skIkgp/a5BgGe4+LcSOLXR8Dfx2gfWQzy+WcTK7Bah1j2FpuuX0nPAU4xo1MZnUQvIaxf00Z0raL
lbFaCdyGHHDSri/v88F4yDOxsfgrQ6AEayNLhg4qNuhiCAp9zm6mAYaq+iZnP9mWrd3q30dRFF8K
YfQLYKsSpalBugKbK889uet0Z8zzLejb2lUOmVF5NhXBoZeXJVGjzezY0DEL5rGb4gFkcV+cqEuQ
yra/1P0WbXItUdFmdWwT7Ls5jV58taGsGhP9ZWxmJM/yCz1VbuQNLgpArdPtNtvfK8H5YrjF2Zlr
BUPa9WqY8YDB5vA+CQjorYDa/aLP8WHyY9dqfAnJg/fXJ+li4MXdxIaiJV3fqaGkMp8PpWtJT9dH
WFEJw4Kdfcp5A53dCVphGD0aqWrIj3CB1oPSK0BGmJy+CgBsd0av8tLSkb+bhhsHlb9lbra2P5E8
WxB3BRTj6zOoyCXWTAA5d2nuVdXgouVyfYZrizfLgEHDmyC9/Y8ceTbBzBxrhULoJiyU3DPJbaMA
m2Nt2Qp8LdhBZwyJBPocChgPy7dlrhYx0qVCDTEXuI0QNDNrS0EvzrqHOu8jFOC2mGQriQsSWVwX
czsTj8j/bryziclxmtWWioklovZ143tb/uw1CMuR5w4wa2GmXmp+Hwlx20T/632JBjAa0Hgi4Ad8
AaCWhayUYAdBqZTd2lLl1Hiu/u2qXYzwXyZ/NjmbaRGbUuz8Gk1LmBq4SB+CrNqy3v26/S6HWQSS
xOg0iQ0cAk9NHTS6mG3vkl/Xp/L15sUYBrT/QJdSAA1eZF0M/1qbBpjLBa89bipQqn8jKI/T6O36
QCs51+VI8y85+2jcyNsiakFW5qrlMM0oHFjefkPWmnpSZ6koQtJ7kUm4LqvXNDaOCqWNz0V5IlYD
4PdUCGRo0wZsbUXkG78KgRrZrWyDN7b4xuiCCk0MoKBzeOBFvxUVJULqV7d8dFvY4gGTzZzxjuwR
P/0BSADYEv/1iwUMGXx/lIChN/kl99NUgGpgUAYmRW49dXF/r8jRzSSlW7LeaysNprVhwStsXu3F
EwwVnTHtLcy00Svk1eAy00fR/O7pVoll/kOXRW1MyELzEQw/BJsv2Y9QaqghMyXMD/FeO3V7HpBA
PW19t9X52JBzQLsTZTxzsXKwt2cM6vaAfU3PTW85hbAclc9YHvrXVVZM6GykxQ07pLGu1hTh09I6
w0GHoHBs2gfpEO2vn5GtKS1uVDIa6KnbGCiqreNAXkX+zMd+X+fh9XFWz+L5jObIc3YWI16CJ4Db
AtWNwWNPeGhApQsQfRs9KwdeUT+Za2e7ret0dWOcfcdFrIFAC6miwgRdZBfv+10HCX37yDYzoq93
6uVyLQLNoE3CrEwJG6OqAw1yxFHyyhJ+2PiGa9H5/BsuHhKDIktNXYECyo/WUUkcCIzbip+6QAmh
1T02fjn62723rVEXvQXaq50CbVoljOivWr5F5Ni427YGWIQJNHsm6CXiWFV9SZ2ksvAaVrOt5szG
TrcWAPbJzvCqx+0NcHkZuUZSChBZ2etY2U9JL/++vlT/tSe+RKQ/G2+Z/4yCN0ZDwZ4fXelOOhk7
2S97RzvF93rsFK+tJwf0Vf0O5Tz3N2rvaBOj2PfXmd7FrrQWQQRXby5XqDeGURlq+o2OAk4GPNT1
ma4ebFBSgGeZi76wbr482CVheYR7VoE0TPtNPzW76RTfmjjVNwZOtubXOyzslquZstIvQNcbdrUW
cGBIvJb4Fi3NlChpsCvLxAR9sqtd0F/gRVzGd5jkN2hnAWsJFrU7KaiuZFqx52X32fb2riCZ5Kij
FdiF8dRm051mANFtAmmNPqMXc/sBvtFuoky9M0USc1AhldEL4c9tKodC11/jKGEBvB5zt6MyhdtT
41dsULxIiGepsUw3pmyX1B3giFYGkYj0VU0ndK4n7vQSZGdYEbapAAoz02nAuCIjmYsTV9anx65I
nkGle++TGKqlSb6XlUx2+jitD2Za3lpZhC6pQr9zrg1hanR+ZDcwp5viO15GB4htfx8zo3VtlupO
2UKJvWv6Y8Mt/ihMQ/g0sw+aFH/WKuQqhrE9aMqIwld9tFj+Co2pQPC6dwrJ3Clq9Jz0WeKmPYWz
Y6UFccneKcluS1Lbjm5ED0Lkd3qnBbwvf/AiconSZi5l02Nvx5ljdRF1ayN/YllJfTZI90apTj6v
4OyL51ftpAZnrkjkfscKeQqQKFhIAdMS5rxR4vVpc6txTQSaiZ40y6kc5N3gUrV+AeHs1iTm5P39
RsabCJnZf445wJNebmRbkmSaGRWkgXwDeiXcyQdICzc7AFQC9J6zh/obmtfq/u81y/AWA0wLZh3I
x76UJGLRyjaPS+SDeeqNELEzc8Mx7JOQh7/P+/Dkg8sbkjL02pZBSRqbDADDHE8/87HqCpd290m/
xcZbuQsvBllEnVzVu1aPQEAxK9XPWRtAQcKxee9fX66VcH4xzCLsoKMBNCm3wdCWvkc0cwg3A8AS
/HnvXR9p5SmLkQgUKrAzZurp5b6IrL6c5AQpkjB+m+pwIPQm5T8Jjr8ZbUXT9Y/3Z6zFxwPyUbYY
/FHCvGMfLUtvOtrtWFZvVH+3prT4eIQlWczmLWeMhdOQ7330bLdSMGRw3uFbF+/K9Y5rFakdUnOA
eJbvPdCMbAomL957nX6qCu0xq/PX60u0NcQi/ypRi8rkSUFdKNXdmkG+Pso2wsPWEIvcq5UTk6Vq
rIYyqw9FL0Npq9HIxlabU6lF1oBPNeNCgXICbXaxLrhysqHG/wa9HYcmEj/qYmcX5rdC/ZY2rVfV
G7yc1UN0Nt486bOkPAdKpmTz0tjJsxg0+AfOt1Lvwax2452xuuPORpo3/tlItkJVu5TAUezwn46Q
Btmpo0hxTSl+EaJBvNW05+ubYu0smSjJIBRArUlZNvcTXTLkgc9Jua0cjWHYp2n0oxbpVnxY2xlQ
osDWno2TUAe6nJpW0kinEd4YSd3ETq9CFptFG8+ntbkg0wGWF/wsEzTSyzEapbYaaQ6qafwUJ9TP
qsxp1XFjO2yNstgO/aTmUjG7F0XjOwBFrq2diu0G49qmO5/L/CvOt4JGuixPMJf85n9xpmHrc+iD
/GX0oBq9z1zj9v/BgWHlKYgbz4SoOJAuaJAsDnCnVQhCQC0iI588yHy79D4K88aHlGZ7Wzybfuup
Qb6fPssawAV3y5t2fdZ/hl+8oggTI+ou+LYD0Y5Zykefs8Qra2DVSkPeQi5sTXaRy5hlkSoVoC3h
AIWB/JdGXNSyxFP1o9gRLz1oR83NuEdrFJqGz9jbAm+tnXYw/3X4uQE8AW7J5RL3aGg2k9whXVa+
oUp8BxrBaH6KmjhUMTciy9qmtVU4awO+AHf1JZS4LkYeyyxSQnkkXq08sL7yFahnXw8ma4fchkQt
jM+B3/9ChK/TOikrOVNQNScnM8pPffP3Uh2gb+uoykNcBF3pZdNIaCBfF12PIpYYe0ekXQgJGn3j
hln9WnPzy0C5msDI7XJlFEX0HYzV1TCOW/Rwp8yRNXDBpGir9rf+LgRwBgBvrAoQtJcjtZHdVzab
FGCTex9FTuJacFaZ3CwwvBEtAbcvAuZmkyP/vXIesngIBM2QWhjHksUcLQvQEwK0YKgN5MYef8bN
ntfFRkReOc8XgyxiZW1U6VA0I8iWLChodVsRWMgSP7HyjaC8uvPOVmwxkD11ep0oFeJWoT0RZkPe
s1OKje29tS0Wi4WsTNa0WXQzb3TD0erhw5ykwpV583n9HK18Nggn4uUOFPfsX7cYCELapcqFhl64
Jp1gFXMnR7YW1PJUunU0RP+y220dzS7YcQCsvtgJZt6KJC0sPOly4tr8JalysJi2XjyrK3Q2ymKF
zAQNpRTsmDDOB0+0zG3MjXLw+gggTABaB+vdpczIlI/oQ0iQ7Ico+H60ymddtzeItyuAEIQfxIT/
Pca8cmfXMqmFIKWGpkDjT4Hsw8/hc9zlnnWocGXg/YsbAzWqpPekjZHXGiL6/LYCRxrANyA/LkdG
BaNNYqjF47KagvEl+t2F4zv14ZQL51P1jr1Er2PrZWgo2zf9aev5vXJXnY++rAvWuJWLvseO1Hrb
sZI0Pca5uS8sSG1yCYzuocvFxpW1cgguhly8KFOJzjdMislVsHeHBBTerAMQqNCH+/8cafGejCbb
aEZAeEPFmByFFu44HGJWBXayca5XKPEQOPmziMsyoJ1lJCMxFlF/7Pqdgh1E/fg4TrsY2cbki3fl
E0WxH1stmZWTcTHs4uwhIe9T8B1QPCGxp9uxW0VbV/8KuuJyaouYNdACXNIJU1OtunGIFd8Xgw06
G4+Y13SoiGntGxHmrkisxKmU6H3IUuqYEH7eitJzjXrxPryY7fKMopemt8Ckhniv12/R+IY2K/VM
pd4lbfSjnVRPJtTjMv/FJvrDSuwPO6+MXWRqLlQr3LZ1zO9cWDEYo4MvWHdQh/Iti2mE7ccVd4gi
A4UUsDrKqHamePwB/cDBbaFp0OlZ4qVN33rlMN0YdneSovG2iMaD4IXs5nUPS+JxeqDT9ASI5EsM
yiowE+Vvq+veR6O7hXZbf5sS9prJY+bnVqS7Wj1WLsqkW0L1q8cL6n2mhjQHvvGLqB8Te1CyGvCU
oo9uVLkBZbZigZrN/RG6pYyO4tnGoiweFhCrbCJ4M8y6dHnk9lL+m1LVp6hEO1bOD1aP6iYYMse+
N74NE1zAO90vUJy9rWo9caCeBjavCCnrbjK5+J1QkH5tlJsdGTUGaLX8GFKReugooxltJb8URvbo
Qj7jX99YZxlAyAlsNrX1irjw0la+ZQnd5W17inikOoWq7uxWxE5Xg2dMzKb83rTqiVa6a+XZTyXL
3aQ2gwL/7JhUeyhkeCYUiQdlwmNp1XBGkh4hs/KRjBHoucNMlm7aI0rGP6Q+ubPNpDgaCQ2zOAXk
yEx2U9Mdzb470QEE6jrjsImSxxvKtXpfi+qn1CRHjY/3ZitJYAB392OufMhcvctsEZAiHjAT5VNS
IsvLTG1na2AfkLrwNRn1Xp2xo1qBmViPyS4ds3iXZZk71M1RblTQFEkuOZmlAC5ZlpMXl+QI8X3q
6H10SOvqTgZ1JaC2BI9DNhxkeXxE+eM+lWPUDbVjNw6DE0diLw3VvrSGIx90sq80XXH0XNprI/0J
oZxDxXsQEnrlu22hV2VW1B8zYAXgO6F4ckRvuWLEO0jyy27RJ90B5+cpH9D9tnP8eV5mthNXww98
qW9cie7KVHkazcjEb2xfBkLfzZFETmeyN7sS+BNq9Z7Z2n1lqDVkYDTFzQV7kBj/XWlS8pmOJT9q
ivxUj1IM64kic5qkGNxmIL/yEqr2ddUdQKPB1ijFy1RUpQv76OdB6RWHJfFP1cxCexDgoEOeyKGy
bjlGV45ORbB102Y8GgwM91H1Ya5TuIIZJzsxT7Qz30qonkHVIb8Rdb2TkmRvqc17ZdtP8jB8QDZz
P8HFwYniDB6LUfFrqjTVlbpK2fEh/yigi+EpRnanS+bBwgMYWsyyBAjq4Jq6uOVS6xQjeVMryrzr
yedmJF88wiWpMuHlMgJdBeNAyWkhs1C5YKXdlP52xWG+Fq4F60VaI4B9GO0UV9OQPgOqXZkfkbTB
UdzIXZZuBmpaSpo04D5QgJ/BI27XdlAVmO6NjrgCUO3rn29jQktbA6OFVoFemMgQa8gFohXc4IYb
1S0M0tYwi5yl1pREyRobmcRgfpiN/abRMiC03RKpWr0m/mQsS/WLicOIlOscabt8m/SKa+uvI/ng
7PH6V9tao0WGEtf5IA/zNjAH+xlMk9HBqR937VjGfjLokq8nhthIFFavpLMbcDEmnoyNPEjY5xlU
LZy2Y4YjCzh//sPMzkZZ5EViUqSMT6i8qE2YjEDNcxhJorc6NwPr7OP6YCvATGRhQN4AM4U2GRQN
Ll8JYCSABNyiPcdq9rOBabeTkcoTvM1dqUE31VC7/kj1Mj/WUvmpD4XpFEqhOAAG1a5G4wfKGzwy
O82NYyVzq3TUXamgD9d/5urmtYF2UsBhQzFqkQzgbidZVJpyCJeZn5VNcRFWrtGU79eHWd27Z8Ms
Apko9V5NCkmG7k16gCgkLqCXFv8p2FZ+s7aVFKjEoIgDbiRQa5ef3Yp65PUWul8GbI7GAqLZUbxx
QtaeniDGQX4MjGTQZ5e0Wdj/igoJlIyKcP40fuvuGuIYb9FNtJeD7tu0U/fqR/xYfd+Cba4s1sW4
i6+YEm7h+ZcroaQ9DIZwWlyeMD7YOIxboyy+YFWbnaYMGGUUwrHa2q2yd1BZN0ZZWafzuSyvAm3k
ZS5ZGIVR2TfBMZno7vqeW50H6CKQZ0c7BY2Oy52gcxpDnxMl0K7PPK08CGtwDGmLf7Q6j7NRFqGr
AiGcxSjs4UorfWZkj9B72aiOb01k/vezSodZ1iSBlIYSCtV2WiR4RKeewjZwnlujLN5qVtkrQwGw
cCiYDLMuzRkT2+fRFtB6DfYM7ZU/y7KIOBNtbL3SqRxCuPoHGVjr5YA0wfPilKqwZh0787vEctNJ
6rqAWrrkTea0EZvX1wwwnDnqoUS12BkdEXFe5Ti/qvndtH15k1T6Hyh9kUthkn9GWO4KIQwWV/MZ
gsILGNHwyNELR5Gd5ofWOdpeu2nBeKAufx2BeXlX3ptHvicPZXWjH7aUL1YXFj1FGFbMLdrlbDWh
arykshw2vG/cvJCgqFkObqyian/9xK1+17ORFrPWZanv5YZjC8l25ha2EogcmJ7rg6xcJZjIn+ks
TkPHmV50XYmrJH2e7J99GkYKasz6Rr189asBPGFig+ANt2wJ6bXUDmSA1lhqF4FUA+yctZE3RXm5
EQhX5/NnoCXHfixkCXeWJYcGx5s2JTBdK3MVaCXtKbf1rebvxrSWVOQJkCtE9wiQzL6AD1CyN9Lx
gaWbNaiVyg948eCqEwicQZJkcYmMmsiYiBFNclbWnjRlQcXICZc27FsJOxRAvpRW9mLWye0Ujcnf
9yDORkcJ6jJitlJRVUD1yOEURYdBNN+zkgfXt+EaoM+YezaYm0kw08U+hHOiZNRtgziGNnBQ+JQ6
sPWtgsbLkL16zJW8iOz+oVdkoOKt6bN3BVgxi6yylmI5lRgo3pMkPMmIbiV0pLgRv1yf3dpJRgoF
iT0w51RoBV1+QApDct7kDC0paK1MGUBxv68PsELlhlYDbKRn2q45YzEvR0jlCtKj6oAYDLanx0qG
+kpBDUfXxjeorx3RIfkYhXWbKsMvLZnsjVO3dg7Oh1+EKjFNEWkpVq/SnnjVH6BlAUBgspGCrBDr
MEtQFwDAB68ArILLWcK+T+dJE4kwp0MwVmYJ2+7sZAAg77G61J0iGl4awTLHLu1TUhKUYmC6Pk45
EGjmFudyrXEB8QhAw/B7AKtbZkQGJQhkGRFADNaHUnXKJwUu2MUthadM7bOX5I54g0+C5FTep0C5
+9fXfC3SnQ+/+OYTLYy+T7Hk1djtSA0wmjKg8KxEyg9I6v39iwOyjQDborcKpZRl/IZSQE4VbRSh
Qod7PprciXSFu1Y3Huyi+qd1/jPaMohXXadPNMJo2aGOoAUy7QcHYPf75oCvfEQk2Ni+q08QkE5n
TT4VzNZl9BmHhE1RocwDlrBPB1I789Ln7kju7F3uZ6AABtMuO0qHrZFX1EGwpaFNNkvPEPjALONe
FBeSkYxyiIId+FzZE6i72EWxLx4kP7nLSsf2J1dxm1DksIdgOzs0w387WDNkA5BxvPaWVB1q1KOR
1qDCT3UmoaFdyE7EqwptA8YBSk1sjxpQAcjL9JuexD80rdrBC/al0RvQELhkb2zt/w7yMuFDloDX
Plr4MFZYZLUiy0QMQWwRssqJdoZbPpJP6YGdiEcPqWvii0w+DIQf08fyPvYolDs3dsQ8wLUfsHgb
tqRngpuTGcKN8jSNeSCrsF9ODNPXOnZK0mqjxbt2mFWocgEZJRvWF2xuKZeEx5PFQ50+5GbnS/l9
JMPKHp6ufx81VGw1cEsBf/8Kx6z7KjUtHC0+qm4qoNyWvEryDTO3KIurM4J1nIVdDaWPJS5OwtiV
pHUiTNU3uy5cKb9NcijkQab3+ozWLlfVhOuTjLthzo8uL4XUGIeptiUO4mcwUNup1a3HNXhka9sB
ZDkdcjCzZtLilCo6yvbGiP1IEniDcvsV+JLEgfrZLxJZblPmTwVV9KAQtHTMUvngjX3TEvjzaepz
oelHy4hvihF0D7UaUUonQTRpL/Du82GHchS8/10mEHhRrBCP/BENBu3UmAr3O976cYOG3dCLezKV
Xkqo20zGQWtHNAri+oUk6EMUElgCMwDXF5JsOrXWnnJjqJ04M0JD0TxKlYehrXuYzRT7CWTfycjD
muA9UfR3XVboThtFL1B6PbQZMb1JqXY0k7hTD+NdJpUAv7eyctLN4pvatC+UtDkoruKUW0bASuKr
RbMfmgZ0CBApmtR6aab4kEkkmIzB52px0KMcCiK88zWz3PelcoRq4R0S2tt0UqBVZkk7m6PtpZRH
miWG0xIIz01d5gKu9A4Zrp1I6fNotHBEbchTbtQfZlv0h06GomLJmGdTq8ND3n4jPaTPcrTvTa17
V1u5dMYGgP3OepgR3J4kmaljDTFBE8Z4gn5v4xoZvWVC/iSsrm8M/tmaD7hv9uLHpOkB4GafWNE7
gbaap5Ok8SmrJUdSVb+TBUU7sQRAAuqBDmubRyF179Fof2tSBGrC+hsBeJUL/M5N1m3dGmvoKkM9
24/z4TurYRimIqVjhz3f+F3lWLd4AvjFreRbT21g/2gPzR3/rh/+5Zz9OQOLmAwqEQARyDNDqx9v
0OF5SqMtM7m1Do2BHBkGFbiI8IpbnDOrGcq2ijQRTk37fWrH3J+E8iuLtGcts5/tAoxkyngP3rCA
nl5ed55hWn5uSH9vWWBCfQKxC48RZO1LmrzFocQ2QUcjzDIQ8eXEtRD+r39PdS2oEAR9iO3MPOBl
JSHLoHdZFrEIAQjpwCSluQPpahgxlEZ9iFp2I6qscZg93OiQQukyEE4rp4AOtJ5N7lBUnswMDxFn
8KWIp8fGQvu+VFAZt9RBC9IpDrOaoM2lRD/rjnRbd7S2EhPPf/4i/1RMKsig1FirQAvkd3pkJ/5m
ur3X7lIUcL3Olz1rr55Mb7wnO+rlz2DH/7r+Ddc/Iai/OoBLuNEW7+K8nVJZk/Abcng/WQQGO8/X
B5g33DIPQJCeATkWgULcYtN3FuhYcqJj01vp4yjnvWOUEqRy2o37fzUDPR9okXDQRpkGi2Im8HYq
nFJHz743mwyt1ATZvc0+YmpnDpofEOlKewem7707tDIURuzhQVXpUbdB4G56ZOZtg8JfUebB9U+x
9q2RGpvaTLwDUGxxz0Zo4lMhWiOs6LjTVcjR9221VY5a+97IgaCWA3GKWZTvMrDJPGNV1Qg9RNNs
H0sxBIlUXxmtjbO3OgwyBohpIQ8hS0C9laVN0dg95pLXoaKTnd0kr4NMNhq0q09EdDSAdAT0G2qy
i/2ZZW0ZKRD2CklTCYcixQPMIv4WCbN2UxYTL2rMZ17n8Ms0Eh5IZh5KUv2QUPKTqMNPtNjeZFof
lArFdluOhS80G8KiLeRM9Ya9Xl/gNRAXlCBVgvYamjHKEomHMqbe2z2S0P6o35UHyamD/jY+Ujfa
T7hYvzWBfGr3W96oa4kiAIvg7kOMAJKfc5w5u8taDqp9CV5zyPXiKHTxplK+i+XhLVXULZWQtbT+
fKxFzGr7BOr+pc3DGiy/BA5tuQb33Bu7erSEsnFeVktas5DVrB6I0tKyWpFAw1CSJMLD+EW6Awa/
3yWBfAAvFLKaTyWYscnnFuF9tR1wPqZ6+THlbCzMFhlimBTJSdOzu46Xrg7ai2OoWqCy7rFq9UOq
lnfxoB2gZ7KpdLYWJs5/wWI5syoyASrpjHCgUwcAUfRT4WPsF7lV3GWmDIzPUENv1FT5Y0XSelep
QvKVQh78um/TB3tUGmfMkIhd39xrJ/78Zy1Wvuia3CwURC9CgDTCQ5u99PT++hiruwtMJcg+aXBq
XiIkEklT4sLEghdcfaFRcaR2ctcojadJ6QeAg7+vD7c6JTRNjbmAoKrqIlYCQ2aUSo0vjbQ0IMrg
9LJ81LSNGLaaa+pnwyxupqoxNOTcuh7qcekULdjV5WTTBni/WNrnBLgyaOiheBGV3WOpEC/DVbmv
a+Dt9L7ZS2n1Yo3jCEfnafqHKA75dlTEoZEPPcnFjaSWsW10KS4LXH+EcwC7ND9iW3Dd1arj+TCL
M2VYXSKGWBgoDpHjDGxFipV+mtDXkr0R8KWPLTnn+Ysukw50uyBihFr7V2OWNNWiRDSKEWr2+L0Z
4kfW9rtBBsZy0ODYU+mv8NZ8ub6Z5ptoOeZc/EEARm0VJ+UycEDCIkW9IDdCYedBWhxlIwDvnViZ
L+rUIRp1Or51C69+WchcQRVx1gKFFsHloJKea2om5qrHHd6Ve6DvcNUUN9AidKmX3m1VTFeTLLya
wLeG+I6M5PVyvHJSejMmGg8rn77UN0qQ7rvH2SmJ7WNEyLs4VG/U/XhS3q5/3P/YZV++7tnAiy1k
ymjQJylSfei09Z4KUzDK4L9UNOhRQVJ5l4vpfTLVT6Vl3TfS8MITxAp4pQSkRlqXj+SmGtoHPBeg
0K5btWNEOlD51bECG9DK7N3YAmBoytUz6zTUoIfxJBIb1pmzwiRHGXGaPkVnq04/QsJWg+MISXnQ
SM090/pXKTW+GSofNy7AtfgEbjsE+GXws9BhufzamT2mXSYjPiUqe4a0wE2UqTfmkG8QCNYunLNh
ltAHOVdFOmUqDzX5W9q9gWi6EWb+L9vm/0zkS1wHkw6VY8R1stN+SsBwtk4Zdr+GcFb1m1xrekz2
TaChPnjc4g2uvojPZ7fYOW0De9mhTA1ANe3fnPI7o6o4kLEicW1p2MeyBLpzqaMqZO9keYIniWZJ
To4i7fUtvPkRFvd6bFtUjyJmhOOxemnfs7c6SFR3+h7fDscWu+zYhuzYTU75qfxD7xjmFsCc/Mcc
Wu4jEMxkKD1zI9Shag+4b8Y6SEVsrfLqNvozynIb1VM0AQii6aFBYnj63ai9sbGPVs8DwpwBrSq8
BpaPVVDGWJSZEYxH2+hGdL9beFJZxkavdn2d/oyy7J1Mg17UaYdER73vboaDvtf2yj5JHKVwpqO5
s4+l392yZ/vwD3LqJqTkUS4xLBXvnWUTpTU1ksZWYYQmtCApz1wWPQ7adjEWYeNLLJ011FT0a9Cw
WIQVK4oruZ4vDeO2Poy7ZpcA+TG53Xvm4FHlbYnEryV1CF4wHAcpX4d04mUUa0ySTarRobysGsfK
UBy1hvAy+jIU4Cfd0rx/OGdzjRnuHLqpQdTzcjyJqxb0Qyc9lE7dq8qdyWse5GfxkT7b7zj0xVMT
NneQDnreIqCu3sYI1jONffbLWRa507rNUCbtOVA2iXSM980xhwK5gfoxoPZgRseesoXWWMt00ImA
DiAaPTLYX5eTleEjHQ2xwsNUtvdUTPcaiX/zRnZxU7/LMDbGK5ntr3/htYOObj/KC+i5QY538YFZ
ZdeJkXEdzXiciiZQ+o1Q+R/DZLlDz0dYZMyxwpJErWszLFLtDUSgKOhw8p0OCYJTWLDqht5LAChV
A+3D/NeE6j005LrKlauGe82oq25ccjjN6TtNuAr7kIen2qTWy6BQC8V0Ifw8M/gtzaWTqCx+W+sd
cbp8yB0BBKhjoP7u9Kygx7FowWrQRgjByr9zUyT4DdVTUvbtXWfC+q0uLdMrauVkDvwJGIn/Ie3L
miNFkm5/EWbsyytbZkpKCa2lqhdMSwmCYA0IAvj191CfWVcm4ibWPf0w0zZlU54ReGzuZwl0Nb9R
IJIEM5cjXhdBXGRHqW93lVQcNci9OiLb1UN5A+0VgfaCVQXOAMz+0IdNw+uDYw9iR9vO9CrNDtox
ewIWZ/RT3Tw0FlQ5W+cm57DW6DoQglFy3zt17rNsgN4Pu6vSguwHM74eRfFVSfLbv//sQC0asLoA
Jx2a8OeplqJfLZUSnjHjkPwCMnhXNZCiuBxj9bR2NA0apIiCN9Mit1p1NOyiKRBk7F5k2plPFjcz
v9MbctWryIO8Hg6oGMx0lcq5HZTsMCpSaCfKfxntyQ9ZpCBHw4i1pTCiDPJYPH/g0MO6PNa10+x0
qIt9Ma97tYcpkxG1o76veUSGcodWS3A5ytqMQjoS/+goRqAxurh24AJrEaU0tEjGM2Rid6V9lC3D
Qwq73LjX7FtDnuCT8rNNuF/RciP8yl4BGDfcRSEXrcK0YDFIeHuxcQIVKTLs9yT+0mFQdHl8JrJu
sVXYuDwqqLrpBiwEFgnTtGmf0pENEYSbvCp97XK666zebdutev1WpEVGjJB8d9Sk0yPdINfYHH3e
wSU2vuPi6/KQ1uZsfpOrOsCRKuRjzhcanwZt4k0zRMKur5JKOuRbtNatCPOfn1QM5ULVMwe9jSjF
gWSLXZls9WZWkhtV4b9jmP/8JMJUqzHOfBl6u7xDrr2o8qeOa/XliVorEJ5FmT/ZSRQoV6iTnDtQ
xfGND2zHLRw7PZRKPrqgiGCdSEITRkAb63bOqGXGnQ5tkXG9ZfM2NpBxMcnBHoQvJ3+pIEmn5gEb
xv+wfk6DLZKuTkhcDWYxRBN5i6XPcWo35nArFRYLlMBtibAOVJeuSLyEO2+qPN5vfKb5R36fMR3u
PdB9BaZyUTUA882SStD80OgiZaBpHrrM9hd4cSG5kgLLY4H82rQH8qmYbhFah43w83q5FF49zxJ1
TOAZmuCDtYH1Ojv9oSGyjz9bX4BGB3vBrS13DXyDtPw73sUCVloh9/LYYU7HwXBNe5L3AP+IXwPw
ZTuS2++1XD0yCzeFInkEJA+whji9iXNIvJT5g0TR9iZabz0rsZB3Om9/lmh1uJJdHZu8L27jAuzi
y3P0fW+DA6Nioz2HJwGKZossgC3fmPLCkSO5wCs4/2lSAgn6xMuKcn850grQEqHU/9NhwotgyS7O
8Pic6i7mEY1zXI4ZzXx1ontWQjxySMgjaR24XtuwkbJY+lRxc4O9sJLweGL9vb0uhqqPktU1XWJG
Sv5s99f2lmr2ys6H3g+g/EBd2bK+LMnFdTVwFeCdSO4eqDjW9EfFN+TnVrtipzEWGd3lBktrnLd/
tGHsq+GpVFwFpst+N3owxIrv0n0ZyC7xIU85RWlQesn75c84z9JiTZmzQAy8+mB8hX/O1xRN5b6m
BKOsx1T2cH/NbwyzTg5xIvq7NImvIVI34JaNFpGm/RdG0GnwxbYPQE9LeItKCjjAN2qn+VqX7gBU
39joV7/kyYV3sW2hsKdKrLKMqMxuMvsIxMyw9dL5/5xgf7eKxUlsAwYSx3kPcURh7KRBv2o1e4BW
tf5CO3DtHdreKoNZueqkfY2tWfgDVZ86yLBItgnueiLtLn/XlTHj1ewAbvaHorRUHYqh+yoVcFbA
Yz1Ktc6NzQct26oIfN9tEMHG2gdODArqS9zGqGgph+WrjjOT7tv8XeTYIOkd3jDB5dFsBVrMLjDV
NqRRIJVmwzWb1RPARoOrkSRQNbKRLFuhFgvCdmgPgYIclzaJHTIVei/tNa3Zc5ltFPNW9q+zyVsk
PyuSkagOHaI0r73Mrr3c3BgK6CTfVzcKChpUATQFcu3m4orD8NgpDWZDg3Qk+aOapMMuVwVc12vx
KMEnx6VTe2tZIO7LVRpajEe9kPoDzBD9unCOij4+KIK2e1bBSKezk4BA2QcbReZyQgevtucDESix
wb6tapSb+zG2PBhi/JYq4yjMxptay1erdLiSO7gr9XGLF/0ov+eKCCsoXriCjU5I8/xVsp0Q1tV7
UuDHCIcHMs9ewMd5djqAGY30JVOq321WBQ2Vd0ZnPdLOo8UNQSG9zQxXpjCEZ0Dwgb4v9y4M3R46
pnz0fLyicg7s3HgjaF76LY4tXyg2uK/DjcwN606HI5WHiQnUGu7rwCjAKziXfqGT9zVUo5/UvW+K
6qiVzhM3YE8Qa4e6Vx7KnL3rjX5PWkbdWJ6OHar8HlWGws/IVHhDZu2biuz1yYFUSgzTSp3aH61q
+/0IaGQHCWBOpgee1dcKnyS30Ks7jaExODak9fuYBEBM7JReDlNdP9iM7Iqmec2b8UavgSii3T6u
6ysizN0Apq+getR1jV9xlvmMOZKvxuJZdLg1E82Bs4Qux640xWGNBmwgCJh4cCkIMil5k5L2VdMH
WLyXb01mBPVA3nJVupbM7Nauc1iOFiQO9aZ76qBr7KqqhmTR+WOWDVeofXS7opavpbE4GpIDxKU6
PcZ9bbtjD0kG246hiALaSgm3ObesNUAas+aQ5wPcvyyoVTDIPot3CjcKdyjYO/B0v2g5Qau6q3N3
nJyHtKioJ3JpcsGHPCZwjPchbPtI1OGJWfynkRnP4MnDkCZvS3dQIdqs9dWRx9m+UBJIq3Up8g/o
MRdeKB9yyyDOYoy15+AlVqr1MSfJbd0y2wXaDuZi7Zcz4HzoxhqO7ePnNJoPKtd/857wnZ6o4Zjm
nxDRfIee2xunwKmbo9wF4CPtUjqzmzUPTYog18x9WcCkkDFxELLz6WSQb27iI+SIb1TH/GjA5GTD
5Hhc63M/kdXQNkXj5viPsFSnO1rDZ6cf4WINvM+uKsZnVqXPjhg18CfNZ5YLKPvFMtClreqapEf7
dYKCTJ/Zv3rFfpkqvKDGOnkWNpA0FG/QYBrlxq9l5V3icF+i02ehJyCJaHAEdKyDIZfXo1MERmfc
wGMVGimWOkGcGpot8uhhAcJlOnXuaAftaejk5LHjZUCbVmkVSFL7CfkKtCFMSEkU7VGoxr1l1A96
zj0L0iFup9hPlkVlHyyNsEf7buip1zoS9EXED6b3MKYxnEjtQBuBmAdWIo5NyJl/DlT31Krgrk31
Zyhg419mSg0OGzLQt2SYdkAB9b6cVL5Z9m995ddvGYFyK4BSzhsEgmAsN92lHCbOuVQ+VhN94hre
sBOH8B7ou4CB5Af4fSQuOMjXWopdsbYn8Ggq5g2p8aXS6p408iN1lBe9kh9g+VfBhjoNaJHemXae
esyaggxst85mKBM6sWtCIwigmnknOSYMGdaZd0ODv5NL5M0pi8KFqtavbjRcJ8ZQksnP8+JlYsLa
d7ITMhU8dkBGYj8beFQ7DjQWS36n1FrgaMWtWaOxiT64Dipr8eXUhPqmpDo7ztFgKFXQ/AEXe0oS
zB+Ip4fMUKsrgNRQnUzQyy1M7bpv58mrpSCj1YOR519dZl+B8ehXAJC6CiOVm2HzceD+AksF2oaW
2SWuRciDziGfIBcG9RgzPq0cc6RyjLDQmq+GFzuzKh23RKfZV0l9hF8O1OKVYnhEVcw+Cst8Byjo
tk1KSHpD7KUv6iuNkA5V2gLKP5PD7kRtHMpKw0/Ryqciw74wVYUPhZ7G7Ql+V6U3x9LunhydX7NC
lC/DCHz3ILHZBCjHp0ido54w2QPcAuhq3bkfYDfnyqy/N3p2bar1E5Wnp6EsQ5tVr1IBuobDaAIx
PNnnUhw2RenzzPgUxiC7emPCT7WbJvT/JQJrxz7ZAV0vhzIH369D8eiqNbQ3g0NXxqiE4RpAanmx
2nwC2lFe5WlKfQmHhU6rJ9qCpoFyq1vJFWybx25XZy0UukjtEzoeyxz15Xa4VaAWA3+T1nIn2Q6y
ht6OwsSzChpJOdEjQY0DLZxrSQw/B9x5WJ3dFbKOtVP/ULP+Q+jG4IH9vHfAJIEZRvlJ+z7bxUX/
YNH2aeLGUaVKmNDq2aT8RWTTERj1W1Mb/QxNpEC3utqF1ogv0fJNaeUxGDpll3AesjZXXTyDfkHQ
a5ZiTn/0U/ez4vh/TkUdwQvvrQdi1G851kUlI3WYxGy/mPrGA5jtLc0z3D4zJVDgyq3p5csk4sQr
NdBYIFJxhf6P5GtJeZw4eZKgIVmN4rmS+e8+NT80lbyWxHrvOnvHbdz6OJBEJhwap4wyL2kh/8gs
uofv+U5Xktgd+AQwQJcW0FrvgwG26hpWq2sl9ZHYwgxS2mKr760f4DWYu9SEAzBnHFYB5VXfdq+o
Bh0ypbmNY6Av8PsDfYp3uFsFsWHDzaTEDcMxQip4aBP7YcqmL0qq+5jaV7A0aF5jtaj9rue3eaLL
bq4THQhVKPUx815piueeO3YA6gT3JqO9lxzjFqYOBXafJoxTEy5ueSDM3HarFIZ8svGoGf31SOQP
uWLvuJVdJy1STJo+mdIfCCVIvHgfd+WPLMEW1I4vmBxUTPPpMOTaVdlPHCM1oEuTZ3udGXfOpAag
UT/WRf6IV+ePvCZXMXPe5Nb2ncrZ2y3UikiPzcuAv7UZlCQfvDijN7Y6HSEq/jSLOlZxcxP36Q23
YHeXxzyouqwOymT4qQyd7muC3VpSG5LZrdtmIxryuZADQ8opsG62BQ0SfqO3JlADNIVfXlaWbjsp
xoMBxWVXV+JQkSAd3eb2z5b2D1kObxcAyQ6OnkJVy5z2uLmhpU/H2w5Gki5JileQVuEVNWk/ctP5
1ajFg8ZLzZOYjMeXZT4kuP66QgMMm8eYYJqorQsJrV/tUOwrZ/xdD0W5kwjKR9BBqV2pGHw2AdCb
JDLqj/VvfVAe7KFq/K4ongwHdkrQOnkeU+tek6efTGsnV62I5I2glt9pagIKij095YpO3YFUDZgp
1PZHmzybgsc7ylvF70puXTs9O1pZ0geQPywiEseoB8aTfFuiguMnEg4yYIxxEksog7tYjhy3jIb4
veCvcVZmu8wqg5ZNmpta9aekOddyPXyxFqcpF92V3PJDNeQ4uzNyB7bsbF/MYF+OGeQjyDcUWM3a
rZECux5qVJ6KG++BtbAeHiAr5vYNgXiWpn+RWL2DQrlzNWRwoDB5f98O+ADE0UiQ8AS9rCZhbpdu
0R7/VB0WVYmzd8uiWkq4YqeJKolIhZ8Kr1XoBYHLIrrGrSUaGArf65AniZusVVxu41ldISltRy/D
xEwjXU3wPxvDVdeRw0hqD2f6D4f11BWKqbqTmqGdCFcOx0wcD+31KI+nFxNOGu6Y8MJlcX6XaCxQ
TA6NMB2nkLZjtnNXppniNmof1vG4M+su1CYhu/Y0BnXahh032nDUnfrKKAD0M+QKtAzrpgFy2QUW
tfRiIu0JfkmYMaV96AZJ2k9cLb22wXYwUdDOOqWpNiBBf6i3l2ZyUSWTsr5Ih6ZAswPGT+oAz789
OFrid7FrQMntPA0EQurTu+w+e4YBUAANveqOPGbHLabO6nP371PUWlDnuwm1AsHSISraD1vAFWoL
ML8VYFHlURoqjf0k6xH0cwMiAac3Asq3UV9dKZedJqa1KNhNDZT+gILUI02jO7usKrfj2BeBNas9
WtvHWMYTjrS1CKwybjbe86s1nZMp1M5rddC1kbJZ7TEa+mvDuDHn2/pGUWIN+X42wEWlRVhdZYoJ
+dL5s8BIC8LpIHlpiEvMTguqR/6Y3vPrreRYHxkoRnD8tPVvAN7ZT8IwUtQpmkz38v6qRGHMmu4v
F5HWEsQEK9KCny7I/0sKQtH0rQo6iRLR/l3Wyl3NqsPlCGu1o78R8G/nH4gOylTnOEgj1gpXn+4L
yfE6QPnJx+U4a9N1GmeR6sZQ2jk2fxEpgj33Bv1dM2cHX8wN+MYfZupy84CJqCJrwFZb8EA/Hw9k
ZPM07g0FvpHyK7HwjC7I+Nxm9EdH+nul1FxW09RX1abG8Vy/5urM28TNozO/Klvg/a2UOIfFLBOv
56k/ENXLjHL0JqoFhA9f6sB9xYZJfAmXuLDrlGnvCNO5isfpuRnhqYQz+pbIUuUVOEOtuHpy2Ph2
eTLnQZwPEpbUoBDOyvkzO2GxqrQMKHyBUlCk9pZXGD9RCsA5gRqEeEhxdb0c7PuXOw+2WF6VrE5Z
RWcQo5Z6LbHBY1Vdm+jB/xZm/hkn/dR6UGiT9o0ZFb3lJsYjSvouUNMb+9HWzC0qmA0zUlGwuUOi
X2sFSPrS09TMWja1m4EeenlI31cvZg7UGHBggKj71o5BLY1SMpkGpL+jtnm2st+X//7vgwHOHFuD
DIQFEFhL1wFoeaFI0RMRdaqauVOb7Q1S3ZSWcQ3O2bMl4Wp1OeD3AZ0HXNxxkmkoUJspRGSY7CZH
BbUW+kZqrwHZHGAQzT9WCvPknedB6cBguSOIgTuyr7+UMEUMJWgGgKj70FlevbP8y4P6nt8Y1EnA
xaCmNC7B38pxcWMfRgo4eXoPpstG3q1JIJ5FWVxqkmLIbbwYRFS41yJAtWsQ4Z32XnizOIbikZ+c
+OaehvEt3IMuD3B1Si0QmdDxgK0HkDDnU2rFg8TJgCltAwjw1m4Fp0Y4YsOBzm25S/30atNmfO1Y
meUfbBmHP7Cji9WscZmgeI2QzuOQh6C+OugjPeNLwiS3RU3IQKOwG3zzWvK3MBJrSQoeBE5le+bD
LY2YYn1UQG2kIrL4Y2V/CGcjX1aHdvL3z/FPNqohSau6qEsRxS3xUwGLOSvK6EERItj4bquRQFxV
VHgkWtYSjBNLSq7USYblBt9VCiSwGGC/5FW7mb4yQbLKU47ksX3fmsGtuIsRFkwoPE8wg3PNUeue
1SwsrJ9SsnH1+P6hQB6B5BEUQVE2AEv3fCI1OugM6j9o4EAKWmrKm7wYdxtTOC/exUl5FkM9j6EU
5oTa6shn5dHnsZh2rFL3Y0dCIGkeeYdOfy9nEfpaYW5yY9cSUDOKSfeEkb8DI/xQN3iSlnWKN7OU
7nhhGBsbw9YkLI7ynjO4oTQKj1A9ODqsvdXnIuPlWfh+TmCiAX4BtgIqJTAzP58EdZAq1sUaCrQj
AJry8KsorVuGsrscjzeJoBsPuJXGMoTiVLh2yMDozkTd83gWBa7H0g2OvCVv2SeUUAyfmJ5cu7o7
BIan0F1lu/rmPrc2l3D5c2DWgms5nNjO4zIuTV2ZZ2rkDKHD9v2rflWHeNN6EBaxlHv6lHjbFpBb
QRfHB63pbFSWcjBgVWh9SFXEE3SuLn/B72+4eUb/jmxxekg6KUc4nEMU+ECwDziBCM2QhluODCtP
KcSBkxE0BRULiOZFHCaZFaVQ2IRLseXaNnA4HtwSSh/c1wjGP7ZvlLvOU6+bH9rGZvD9FEZk4G4B
JDehFbz0t6wku4FSCMQjYnqwqwE+rA+5snUKf9/Y5iAOFOqw4cx8lPMEgYWKUk5D2UOgVN3phB9q
AQEYq9h36qY249qiO401583JMYHKfqHLjpgiVYa7btaEtVr8NpPZEhKKnsTakhlcm0ANAljgYaNq
BAzQebxCic24drDI7bZA9boenp2s8y2nHTdycYWmDBTVSaTFnhqzJktFO/XYsqajAiV5G7XYXm4D
wO+OEoXHgQK3ijruFLQndDmwk/T58nJYHyuoB5oJIydLmf/8ZG4zsCDjxkDraSx2SJYDQ87I+tbZ
Mc/Y8uwACvufKHM2nURR4HY0TFXfY9FNPuq/j5L3URyakN5tXUHX8hJXXfR4AFOQ5eUGPRldTYSG
vMyFdjV2czvfcp0+fjW2imtruxXMyOC2phu6jB3lfExszErWWw6PYjO7SrT2h9HYH//+42DrwHsE
mk7wEFskopzCU0PA7Bi64qnfFu/NpHhj4Wxk4VoKgBEAxVoF6a4uoXxmWQpJIRak14zWVYbUFSjR
191GOWE9igM9BQWJBqrr+XSRZlQTRiUsKgPd4HE+wWxrV07lFghydVGBI/dPpMV20VBgAx2gI6NR
khJINOMVoEq1uK9pYwVMH0y/assAUwtbiMzWDzUYp1BsZ/rW4T2v3mXW486OWztScXYzPR9yrE6A
LegJFJat5jrXoFFEYcpKGXpVFF3EQC6L7mDBL8ODnjRstlW7961UaQ5VbTvvl1PpD0R/8WMw6/jO
OBigKrKk+9AkQeugqCH5ADc9kxaPMmT2TIZrRJK+jGm5t6UrYpceevGuUH+3NYRkGhNcWrRaoCfl
9+BU9kkVZCODr2x5f/nnrWTH2a9bHP2ayDuJz5kuRI5mTAp1qdKXzS3ri5Xd4SzM4ovAd23qDRsq
0fr4q+96V+1HX8aiyvFJLg9o5baMb67bKihzeHQsSWRtBvXuREqVyEEbEpRjF+F8WCWB3dVEdLCO
BLX2fx8SpzHqGCB0KeDonaebnAwsRvPeiHSze0itq8qCIhLAfxVvfNMp3GRL52FlB8Tj7W/AOf9P
dnXWNkAfKABwDly71xX2UPByYw2t5cVp3WcRgkNwIatlVMyErPqZDFXr6kVIknd55lYuGAoU98E8
Qa0E8OnF3iQTpRvRtDMiIOhDkce31nTH9CqsKjTuATP536It9ie5bfVJTaFJ5xTws4FKmoPWmyIk
d15qqdxuDG7tK1kK9IocDBA6hIvBcVi+psMoaZGishs5tQ9kk1OzhgafoeB4E8m46X6TgLU4IAXj
UJtQbSriG0CVFBeslzd1lAHlqIe9XNfAunKlxn7C71RD3kiTtQ84K7JCbAQE1W9QVLMxRCrjsRlB
5SigOgltABrTESrNo32lU2eDXLwVbvEFu7ouzFGlGG5WQX4qq24Ko95TvQzKrEQr2+62rtsr/C9Y
iMJzFUxN7ODfeiQVmUTf0mwmpQ7+5NMAUAsHdF9pV4TOz3+vcQfqMrRU0JABiBiH6fnKzrXEAvUy
0SPaGThGvzpd39jwV/bH0whLerYRF8xgUq5HVvkz5SikJSTsIDrdOAdslqxqgsuLbmUjgbCGjHva
LPP+je1awG2zTyGFHJlZGcoGmrH4Wr3ZbKztlQMGYcAcQInAMHChPp+4JracvqIYVmtATvSjnYBT
be8rZQt7vbKoz+IszkujTpq2KdEyU2ABAEXILN16m6zk+FmERQokDmBvWYVWYNYI18DOhJ62ayQQ
xDWlsAQy9fL3+fPQWNxPwJa3DJT54ZIL5vX5zPVNBx8SqJJEoJNPoeLDpAwKfqY3s9q7gETsQYWx
wX5LKWo1L07CLg4YoQFUUcI8KgJ++roClUXhHYh02eHy8LbCLDbhXJGwtgs0bzv22lWvo3BcRdpf
jrFWcjibwsW2JBSSCSIhiLyTr5zX9rZ/VK5jX3+SX8Gnjlq0+Z3DVoVzRbkZe8XJDM5DP7kF6E5J
NZrNEGT0jOmeV95QutoPgGGsh+QmOcB37VDe8oO+p3dibx3MB9KHxuflsa/OL+QJQLbEtvKNcMwq
YmSiA1SuVoHqGn5agC5r7PlykNUlcRJkueicaaLJZGhYEvKzTaUXHXDdNs73JoyXrDTd4AetrfFZ
aRfoFvQ7oIx9PrGanFcGo+D0Kcktz6IEmIZ/P57TAPNmdvLlFEDRgUEBf1SAbwkQm6cCtjuBixBT
J6j74HK0tU90Gm2xNarMTnVHwCAaY/JV9itXAISftrAEaxvwaZTFN4LhdyO3HQgcivaeZuWh6p7L
tNjJSv1xeThbX2exP6YFTRozKQe4JpkuIF8Av28ojm0MZanEUqlGYimzIXBWP+GkdAdH32tWA9R1
6l8ey1pin0zaUtgHnyYpSgYCrgp0ZaFkLyBm1SAlACVL2lupBG3xcsCNyXMWuy7cGCHziqtqxPs3
HTvFJL9eDrA1d4v9tixrIDghWBLVNLvNdMPTa+2o1HU4auTfm8mj4wIXeQiVoE6P/z5fRlBB0MtB
AvmLKTe6LlymHCf6H/YCFVdrY/Yfg3LO4nTs0GvRIHplRtDuIqgedI/Qz/i8PGdrHwUKr3iyoniC
2/RigeYxOh/wDcWtlokrpXXu2zLZSOl59S0PeYir6ToISejlL7e0LM5awXphglKrzArRe0cHRdUh
huQb4/SRiMofTShkXB7Y2s6DUjx0Jv98n6WIMbONYoxh6R7Z1W99hD6YXXiq/F92Uw1h4JoAKVPw
7s7TALdLZmoF11Htse7jASc8xNr1UEIhOYj72TAgVv7DMtLQXoAXuqlCJXqReSr4JtCqw6OA9PFn
3+sfXN//+6lDxkGaAdJ0kH9Y5N3sKk3LBo9HvVZ2igEJNlKGJSy0/kMYwHDmXpcl60vJJPAzG1wJ
Y1yPiHSAPMkxiwH7H8d24xr25/69TECIWChokqI4DI3K84/UdBDv4p0FHGLXF8AnG6Eu23e53Lwb
BKpawAjtNVV6s1kRCJt/JbqzT5008wXNDoxkZtBnIL5bTOzSUdqs4KwkKroB2E1kYAu+Kw9BzkFP
CMUFQ0Pzy7U70NcKeA2qJfUuz/fKOjwLtDj5c0MMVa1kQ0TEm4SKr+EIN+t+WOJ5QLm87oqNeKsD
g5+GDk8HyMHoi2mvCruLy5EMEdV+SjVYHaPtS/HD5UGtnGKotf4NMu9vJ9eZzBirQXAcKlCc9XL1
Me/5jlfSPk7fc/F0OdbWgOY/P4kFfWZ7zAbs+XE97qUy9Wr1jo1sQw17K8riM3XFLHCvgPg66oPH
k+QwZcCNyeVGOWNl4z+buMXGT3OQDAZbw1u8Hl8dBnD/H3bo/zZjc0qezJjaxqaSCJzIVu+4mvKg
GaNP2Y/LQeY9drG8z0ay2IOtnnLcpGdWrZTsYUfu5jWUwxTDS+oH7hzt5BfjW9oeGx/JWMA+LWeQ
NJJNWkSp8eY4HDI8s8ajzsPLY1u50pyObVneRRCKPg1IXA0glqTJYeoge5bxE5cB/3+LtLid4aUK
GdRBxTtHjXdCxgNO+2zhSgHS2ca+vzWmxb5QZNJklBrKJQlJ9n01GH5bNsIrSXHdgkp1eVhrLRDM
IOwUoGEHvYNlP0Yua8AsUhMef8oQGnqhhCUZ2T3YkbLXxLEcEpYxr2DsSTjpkbY9wJkSoN15CXYW
t0Cma0T8q5pmTXrDuTM6Vl5h0eehCZr9xm+ds+Z7Jv/zW+1FVglTNVkrp0okuLJzuOoPTQvlQl5c
N1DX8ixIt3tCrkjAHWvfC5FsHPzre8Lf+IuDH2wUmGdZTImMNAPCjgC+1CHk5VFuBVkkGvS5W30g
oxK1tepqzQjH862Xxvrq/DuORYblFintcrZrzdUUpHN6LPX8gSn09fJIVkCJuExAGhWtHtyg5SVm
gBmTsIQNUGIfJns9GH/PFRDfPrRheyNdsasiTO/H2IOBVLjV8l4rnUFnG811+GcAwrw0Dp6ywmy1
oppxnjNqP/Uk6TqDQ5anu2oIe4x3bdwZVbhV+Vmd2pOwix09rZIWy0MWkSRacL3S/Kiw+llWty5t
q1lyEmexqSty4kykqkXUDH7Wdp6t/HuJEHw808HGZoAPhT74+dmETNe6GixqgA+VI4D15ZDtUmnr
ErQ2DthzgOcAUBWuufN8npyANqkMteuBBYzL6Ukfui9oUG3cb9dDwAUEKEco8S6fibWijE5DAGMW
9isv3qxkqyq8mueQaANqBVVaeNQsBiF4RSH+iTw3j3CoFMHk852jeMM1OSoPzjG+o1F3a153v6Vo
yyBhdf8+jb24DsHLiSbMUWAEOyb7QYVVNQjRe1Bwo7LSIcNAYejEby24q4qsuUqZvOvr+ECg/Efh
jGi28TU06IIc9UrXrmXDpRWu/Jf3gdUPgNefCfFCR7eWLzIAoaZKFg22AZh3XGcG93S9UzYOshXh
INzG8BzDI1O25obbeSY1lmpKzoxWF2AnezALCHM/fYSF075ze+YamUfhP2N9jYcssOAdF25BzNbT
AAhoPD2BS0a9fvELqKh5UeIXqLs49Zrb/iAfs7sYjMQf5uPkNYWnBcyD1Mdv53MTiTofC8uzEQ9e
9LhtaCF+64Wx2OAq0/8MXwQw9nHpPT4zKEpQS3rfFEufh/I9mgMx+D+AvuUTGBV1ECZjLFvjDtgE
/Z4dyrDY6U+xb8hucTQ/sxc1hMDH5NfUJXfqw+WMWoGc42NDjBaQDYgfIrHOp1qSRyEcJ5lPFnYA
OeWZz65CLNBGV/PYvRNhHVwOqc6H4rch/xPSWjKZEp2ogppAS2dJAOYDfM60sPSbo3wAaX90+ysH
nLAqAXx6BqHLOGPyX0U3W9NuXBA2Bm8t8a+jNIKyJeY8mwGwWgj9/z0UnP5PG7/wx3djS3h4bQVD
3hhLFymmAVt7Pt0NNtXRyvC55X5yFX3fQ57l8vSudctnBeV/Qiz2MZUxLnc1oKEyhYjKl87gYnPT
5o8S4HDlZ2JAAkfbuM6tTuRpzMUbrx17SZFG7NvCg98d+sepb3n9nodqWIT5sxRujHFtjZ7GW1wO
+MgyrXAwjfOdBJg/b/phBKYbu/Z+3G95ka+9/E+DLZZIX3BIYfwZHKzwlBqyI4O1V6HuPzmw/C22
qicbKbJ88ZmOsMBmxfeT2kOfvTqbz6KtAIv93Sgsk2omlnzZOP40lUWQ85j6lz/RVpD5C55cRxgp
Yys3lD7qC/TrxEe62YvZirC4e5dtmbXtzFwZjfEtk6oXGd4PG4tpK8b85yejqHtu1UaLraqIbw3S
eDaY15fnaQ2Df7pclyJ5Y0st8v9Iu7LluHUk+0WIADcQfOVWq1SlxbLlF4Yl2yS4giS4fv2ccse0
y7w1Yo/7+V4rC2Ai9zyHTlBlfje9iC1UeVt4woueLjS8/af1tZsVdbYW9iFWI6CGDAS8PJ3y51SL
MTc+lidhl1/rGhxgVqlHK5Wmy59cWvyrF7Tcf8Oyu5OA2BIWf5i+YsDsPqGVXxfdPsdcxsf3eVsU
0hTUlBlWVRYGVpYJNYcWoiqCXkleAZALtIJW56bjXx3qt6TFPUqACMjp4saAJL/TO/42NfMnblZ7
fVIrIdnlR//z/n6LWppXAHLGYJ8bQIw6glGrfAdI1OMcFd//4u6wrYr2DMIBwG/+qe2dLuKUpLi7
xvhpA4dtiJIQS+9u1xqPH0u6NXCEwv9vUQsDbgN8qbMvQVa6Y9wrYlcEke98G73JBwHrdFhl+LgV
dFwLXBjxsW4aPQYSE+Iccz8eiwfrHjDxO7IBmtB/IO+mGv4+368Y+8pwJFMxWRmgwc85vUfeupFF
sTMqtjXbZMVE3ZJkI0xHgwb750Be//OjVbK3MAOHg6U2C4T1nqnS12pnM1p/McmNtt1vSQuFT7EX
WZVYVj3bwvJopnm2UTzbLFqZtrvVRflDzkINI4CTgKjZ6eHcyx37iUy53cQBfQWtX3Ssj92x+64j
QcMG5lpcceudXZ9woZUcSNEo4A30jCKdcky/GEOAoq1Z/DUpC1VkrS6qxsA91sHkIUfsHgXipR45
Vf+NHmNPerHfrWjJremd60tli4pfOQozBczlcJZfxjC7T17nXe5jbJcf9VN11DxgsA5Pw7Z/XXno
t7zN1ZUu85tuUszOLyH2+E5O9T0HetMD0CAD7cJhCjB2X35tMh8kxf5a4erysZZG81qy/ufDyLmU
JTBw6Znb6accA3o+SVgbyMZBTyWJPyGAyL4qXvPNypEvf/gjwYvABOA4uZ4WuOo2ALMU90G6gNW2
1kcs3AX6dnUXbEWf2CJIsQcQWjoOLAAqt0MAIpEHu3DFJ/OSTnlAan7G3RJ37XpvxvxI0EGhYpo2
/0dNkiIkTjg2wc5DggXweKue8EgxE/5S7/qHAciKB7oypnCzFHktcvFJTXC367I3uvNooAagN9Mm
M8qtRiTI8hrLTYzoARsmm8RMvY52wpOTc9aYelcZijms6rB/Ir+sfO1bISIgqh2QXSCL/8eiTmKi
cVKVET1bT+Vu3NFPIqjtY/c+w5Vpd/2PasY40ooJuSWTY0Vcwyw0Flr+MXKgk662uro/N3rzPJr6
dCHO7tdMxq0mAcovl3Ii5GD+5M8H5BhVjJ0R6DEAMF0HaLVJ7vidcQR2gZf2uF0ndGjn0uHlL670
WvDC0RRRm0/ok+N4YRcY4byzDgAkLO5sLz4PR+sTIS42OD8WejG6y0d7LXPhdPoJT6iPWP8Ly8jY
9tshTLb/wWO9ZRyu5SxcjOlEpWjzX8ZhCPJX8cCRKRe7add/in2+oic3k4traQtX09pFU/IW0uYT
21CPv4CkyreD6mj9tLwGJZU1q3BbM/9XZ8xlbQeonCiAKxPXmGLNhmlik+rxihm4WUD6fSowH/yp
mEB/UWN1ORWweRvXcEF58NAc7TD1i036mRGECdUdw2Aod5Ntv6meyn0cSv9jhVk76cIWNe3kSDrg
R8Sl7WUmwwAdWRFxK7S7PufCkUAlEz3mE3JoDvrPrgIK5kNJNmR6/u+OcjnqVbDaqozF1oD0Io9B
n9wCvHVcq1zfrEpdn2VhTIA4BwKWOabnpO00D8miFmppp15Ku8Yn1M1hO7YyDYgErDEpTKRu6RqL
xc2k4/o3LOxK12mGA2Bs6A1/N9rarWtMHKF9r/KXfnhvbUBnprGrZbaXmsIFLOaKjbkVkVzLX9iY
ttBTCgRJpHG5X4AsDg1hd+ip15e224NuUjRrKDo3Pea1yIW5iTWQ1IGJ6xKLRJsJcH+ZP3y9IG4N
Yae7+jF9AIxymbmrQcma7i4sz+WYWU+jHrgiHFDTbnaQp/yUnMRDtil27TMZ0Yx3u8NaCL924l+K
+Icy260mEjiPPuT7+ag9I7M8izu1dzag93xqfgyrCGMrZvYfpO0WCE3IZMJ5jKER5u/WNnsQd8Jj
7uSrh5l5pbdmZ1ePuTA/gJ5kFa9++ZH40fTUudgnp0uUOfjtM+AtQedAVhKzW3HmlS79CgivbjYG
Wn+kLi7S0MC+weYSkU1vADcahCMrL2VFe35d+JWoYjJiXrZ4qZoASx3SlHF8E0oPTMj8r2zfr3u+
kgSrZ5bgUp7PA/06WW8JsIg/FrD6pRZWB30mM6klvpT+FSQucmf4tRftjHv+xB1UrC/1h/8g37uV
d11/rKWtmeVgEPrr4cfAPUMLLz11qR89j3tduOBF94jlJRkAT90WpCArgcfFY/zf0ZT5q8F3daut
bgmQ6eD72QCdHcWzlv78+FbXFGRhXqpYkq7Ibbw48bUozA3hJXBIDd/pV3zjx3GhuSzkaN0Imi29
pecUPriw9lYsdsbYAJl103SZrzrzqRyqFZ1ZeWlLHKikKnmqg/ntTPKvjcR+EgenYLc2MbCmmUuy
vhhpzVxcbEhyNBEd0gCbXk/NFgU/P3kEr08Qr8aHN4s7V3r5K7a70gw09yuiLsAljT8CNYwDUxnA
7KabPPXuJV+9NB3nZBth0CVcQ95YeRP6Is6pSVpG8yX2tpxtzHsAsTHfjp5GZG3a2vDRmk9Y5mim
Yk5dY3Affqi6bx/zsN8SACBsQNR4MA+xD1SdtUbVyqPQF5YG6IeO2XYXq+mk7hjVrrVnb6m1Nhe+
pp0L05IlplYYHIVvqgPSPgZk0AXEX6wtIa6Fa/oidrFns0712erPwLJ7BnAew7S7mjY9c95rp5Y+
cLif7cY4RLPxqvQEi0Xgm8w7+f/mgsJ21L/TYHO5rWpSWWiNjihcDPUpsqotiLl2H1uztVex3Fdl
7VxbjeR48KWb70a/f0bSS91qYwW1P7UBWBxCuU+C7rOxYt9WPuZyMXLqpJXXM4qtfTYFHWXPcPOP
rBGPKye85GQfeARD/zPHKG3AipcM774PpwCBaLwHW4k3hUZQ89Xo86b7AS4CwJE40+xl0TGWKmVg
oAV8UPpNOfdOdv74NGt/f3EYDRPndXPpoCrkn1x9nec1U3XbNl8dYZH7SYt2jp5ChLlRuwHo0rWb
hlK54GE5jsBWnk03Ozmv9C92JYwLpMT/Xt3CRqYNmqrCBmaQLQHqjeFMUGe6daeHH9/gzREfgG6C
G0y7oM0uXxW7jLj3XTGfeRG5Og+rMT2CkufYT+pOSfLeKQxTcvsYXcDI59rDAJ2bcUyDkSrssZfi
cUH8duoehmberPy2y+f7h67+/m3L1+jU4Hsvo24+o7T3RPUvdQyA60wchpptrbnfOSA3Uo7CKiiL
dkoHKQr3V37CTVN+9RMWJY4IwP5llkbzme75vtnpQRq68JPCZU99YARyA0CXM18prNz0j1dCF2pt
DZpe2rnZnech34vCPAxg0HGLzHrV6+QTT+btx6e8/Yz+rQPLdZnJ5Ji7pCgWaSCzkUa9r2pj5aXe
NG9XR1qoMzN6fUL7vT9HWNnt+sdZxTua//9ZeuEirqRcfsVVUBNXtC/ABz+fS2ltpDhpdhtU/crX
+T9Mwu/rWrh3RUHC2yTwh/pG7up7emdsUeYC2Yzf+dRPQV72Kd9Y/60mLry9mjiIrq1mPtcZgkRl
7rExdmdG8psSqV+lco/Fq3Nn1F5l554xxI+8Lh/mSn8FLakvNJSKVzFHbkcGV/e9iAwsUzDeDIDh
MjeX0TFwf8gA/AJeu8tCI/0L4Nk/P+8i2RB8wvZdlsJWGYBQYWrbkrtO01ZM4sqTNxcdukvC1kYj
7QEhzh6lOe1IkT4pI3mIDOfzf/XwloO8Bp1m3ie4v0iD80VOLfjKcMTK0zYXpsQunCQxc7y7ThY7
NsqAt8//3RkWDtIRfAbaltEDP1w+9vNw1/fOiiNYO8Tlv189a8Iwyd+nsE/GRHwHBbpOW/kQN4eO
ryzHch6w1LUEUxf6fAZZ2wuC99R1nEoGPe13nMybqq3fuhlI4c0Mwp30An7QH4ym82PsU0VFBhY1
jKJxEhZxEvZmvx0ttrYovnYLC7PDLBGTahzhilBJ9EoCnFXar27P/JoB+sDpmgs7M83YdJ8AQwP2
AwE2P7v6Apzxh4qIrYyGLbHFrizid73LZ5cw0JUg15m9ikQHq2q/FHodsjG7t6mxHyj8JTW/9mMe
kDzd4cH6TTHv9Nz2qjoDfngHTiPqfC6FuGeYg/aLdjp1Vj+6SQPgapb3IGsx9MQzKag1Uh4rUMrw
PUvqHxI0MiyrvxCglvKq2I5599DSGMpRdxgOk+PRmY3HCBunbk2KTTf088aIhAowRTZ7Jtb63bjN
d2SoQi1SAzi7KixwoEMeWHbEXC0p7EABgRlDGPtxbp6AjHLHWBLwhmtuVbDEBRdoOIg0BG/LkUVY
rOzT4lFzrHMSo/FhdO12JnKv5eweo+xbMH7tans6ESx+ukSyp3YoXyuO+HvQ2Z1Vpy8KPGhu4Qyd
10nwEAMoytfbeDsZ0WsbzZ+VGr5YLfemhtyZ6bDnPPkKFOljpYE2jyXZS96OKGbnJHMbuwl6bdxa
vV2AZ2HaJQUa/dZ0RyOwzw7anhfawQFmjVvH2rdhjoSvx2ZAU4yBZSKgWbvXHZDozeb0VNORuVYb
f5ub4k5DLBbY7bDhtflU0MEDw/vOMKsXBwu2Tj88OM4IoGyNFS4Gt7+kpv6jcLpHBrrIqBhOQ2OE
YzJ7VjoarpR1qHQwmIn23JJsB2Djx9ksT4k1gGXAPPSN46ODFcx66/PWqN1WR6TdxxrQYQa2k0n9
+LEZWwlQzIUrY53WEdB4IdacQWlgfWZaGqbJWrNqzbcsPFjWYd566i+grYPp50NxBv/X9zoT37oa
RuXjE63Yi+X8qqLcLCILfqyKQa5epfuuslcW/VeOs1xWBIeQDshW+C8SRejpo6wCuohBf1Hjige4
XcX5HWlYCz/GiowT0QL1ecBoRY35+E20A0leyL+YIXUxqXNa23u6WXC8krjwa8zqC9AFodxgaaOr
i5dmxhhU9xI1pVc7+8TcV90aZNzNjQ9sOgBVV6M248sF+Xwq80xrUE2le7F19CDRvfouOpuvBUbw
W188A3LAtYDJPB0K57mpV4dJfpHF/sP6X/2ChZOx7GQsNQtIAIUDcsWuMEARic0DJ+I/09IEcV2i
wYBZKKB3IBbdleCxa+ryVMui2WOlHeShwEb72pb0YpkmQFbPDKxcIOoSkeJ+XKjyS88G6WsNhkZy
WU9+ByqQxDaiO6Wb9zN4EGs5KHcQdsAH5ApRbGMuEcMj29kBPx5g4Z5Zmya+KE0T1nB6UnN9n1UR
WDDi45DnhkdbsJHFuelJE5scPVAnAlEaB71mygUFbxemenswiXyblfnYWpPj2QUBDV7WoJKlimdu
UMxUpDr6RqPsNxnAkX19juZTIWw9TB09ZMS4i8fKvi9Gec+AkOzaU7oGlXXzbVkUIz0gX74Uvv4M
emCgUexyRhQABsB3mnlxMsEuCXBJhs5zvYqnelPcBTSNcQ1TNL+SnqsYq3cqO65UDnENQAJoFNgX
mLbiYJZ/E5FeCVpomFS5DkuRQcf7KAdhyfA2l/nf2KUrGYsYBoPV0pyLgl5gOa2sCGv9h5gmQPil
7l/Y2CtBC69RAYmLVxMMIJY9DM9s8oBOSvf/Qgg3oQTMwFrhP/bA2ODQvJT0PBZHw7wrm7WhxJvf
HkutNhYKMc20NDsjS0Y55RM9x7QGQy4JaM7fdWN+oVocfnyWy81/ZF8WX0aVWCzMLmtWqYVwydIO
KkneqIMyR8xeI16ylQ90061f2bPFB2J1EZeGQEFX6NSritxtWOc75uePT3W7JHChYLExfwcglYWz
AH8hn9v40tFwwQoWdrGXtJsL7UTntzvrZXiqSpfO/lp3//bpfotdJkYNNsKzEVkLsye/RQDJCchJ
ijUFvC3Ggfr9QodZzvmUU84ry+kwKMvafQUCzKmwnjVlrrzamwGL/lvMwsc7lQUWwAjdtpEhylMn
RLMrL+kWaLSBJWB42AsOtsMWRlWJSpHaRg5lmO/cqEH4zHaglX3RSORroBgca/Nbqvp7dKJdkFwF
H6vJzQPiCRuYEDewW7tQfistwfQY9bCxHfssSPw6IDT+WMTNT3UlYqHvmiLxjKXX7kwYe9crQM5G
1DjUUb6i8WtyFhdJp6kHxyy8k8a3+dB/LpUdSE1uPz7NyoUtSzFoE1o1B5YTMLcereqzQfu/uS4s
qFAGVC8ANV2OeeX1qmHSRMHb/txq4EhsOHAWEo/y1784xpWUhcsjXTJYIFwGLj7goorkaXbWSFFu
fo4rCQvNyuJuqiutoucMfCvmYLpU+6nIWsPxdhR+JWahXXk0qoYmNoC1HwTdYr/wgI2AjZGDZXI6
SjQG/Gl1rPqmDlzJXGiaPsXSHEcYHzN3dg7QI8CksKJmN/3fbxFLFA7B1FiMcwr71r2JloaZ+cOm
0s3536wU8itBi24CWMFL3g2Aih+TbDv0u0gUK0e5eVtXrnyhaolK5CgSjPeJNjraCgMZIl9x4Td1
7UrEQtciDqAUrkMEQRkEKwXuKL/Dcf/Ny7ySslA15QhzIBWkmObkN+1T2ydB/Vf9gishC90iE4+z
OuXduWuGezuuHxo6Ifbv+PePDcBNv4OpdA7gQMCrATvuTzvDRmJJAHHSc75Tu+yh8pRrbdBr8YBh
HXws63IxywjrWtRCA5hqk2ykaB7Zk/PspJrjxmQ4TY31TFPD7+PmZ5OVbx/LvJm4Xgtd6ASPp4KO
BKxR/OsQ0MA+oCWyoa/NAZzhfsDd2Mv3+RZ03iEapWs92ls6f+FpQpoEPDWwm/x5uehKai3iV1yu
cvxEIiNt/2qZ+1rGIjbB5jFLnAqaomLsXKm7GNUoQt/GUvgOe5pStF1E7w7OX3gOMJnCNRkAQABu
0Z9HM0CgMUckoWcEzSBq4K6SK8OEt2zftYSFumRcmwknBFVlmgW6idHQqPhiyzlwBpGvvOmbsgDd
C4AD3KW9LC1jsh9cXQyyyvir3mHuZ3wfO8zhaPVK1H9bEEMFBYD/2M4w/rw2U2+By6GhWoSby9I+
AG68O1rVBmykHyv+LVuIyAFoMhhZZuYSJ8XMbSKssevOglNPAtZIgn4Z9e+PpVxezz+e9JWUxTfq
wNKhGlNdGLOoO8cvOXVA7z2Cd611q3RtvfBfpYWP5C1e81Tn0iItTsXzBDyvY/5CzOgFYIYBauXC
bYTduDMHBqpJq4OKMD2dzmKDMgVI30CZLGV/BwizEgShyUlWJAlwef5g2I99S04D6Z6ajm+dDFtD
yjyPJgownRHKKWhos5/KEvsKenUhQXpEEcTXo/jr0Od7s2OPfaP58axejF4FMRLIQgyuTVCi1maL
uUndbacsDkoYWl9rcwwkMeNuGKITFgr32dQPu0z0QZTUga4Bh76cvZj0W+Aq3Vsl3VqyChOMgPtJ
In9oWvGSR84mi2SQ6rbf9GTwWic5D3FeuWmPHC9Re5Zhap3bxXEsyfs0yQc+kN7laW14AL7T3aFw
VEjScZOX0xdTAm03Lwyv7+I7OhHwSUqyq8Gg6ZK67jdOmox+zkHy6zTPycTvC55uk6YAy+60m2et
wj/W0PhpQCLTGva3wqo7F7RWp6o3bHfkchfXdu+isK+5zGG1R+wkDlI6nLNSPfdmHHkqE4/xOM+b
vLUnFzisWWDK9E5lajM4DOOoQ/wlnea73kq2ghdPU6nf54S2Oymsh3kS922a70H9+n22MuXRWHxO
mXNXlwIT5EMcjG25HyRLvKQWFIN1xVvrZI9CpShU8vg4iTkA3HHqXfbsUSbGQFnOJ7/XRB70UZJ5
Mh8BBt/YIcfcv2/l2o9U5AlKgM4euSFIhk1gGAyF/tomdeZGnKSecuRZd+bxMLVDaKnum1Dx2RDm
gQu1xVBxsxlk68dVitXONNkY0t5MFnud9BZQZOCFQauHHGo5viZzmkODLBHGlh7kxPphNAyzPVV1
0ku5N9r2WzGwrdR76k7OnLp6mw3uiM6U2w/pqTTn137I71JwYqTOhDk8moxuYdcPbWyh3aHSPEgA
Slu2k+lWnL+pCWctYwcgdGQK5s4IMsPcCWzzuVOXH8teNJ6Tl092G5+aYniM2uYQqXzC/jwQL1rs
nhhZnnoNzx91vf+sR5PlmolNPBWhw5OlLVhvSFDUyd0gx2eDiM4tyv7HgN6kns/fCJs3ANgpPSW0
Zjs01WmwCBb3piHUC4v7oM7D98xLXGpu4JGlxPaZoHQr+/gOAPTnqeF4cRIcUkB368LJEY1foUsV
8mxOvEYHREemFTuQkmCaNNe6MJe09B2t/oaiaihL9iBF6w2ttk8TfVem5ikSxjuydkA8xdUPLcbw
XZO/cFJ9k4ldbHobjES6nnBXr8ufs1KtBzJsx53y9BOn9CdJxa4dzbBMWfEyRvpGM9FRsRs08QwH
lmQeOy+ZhjurayvPag2Mekt8QJ3KOCyrOdlkjePp6bBrWvFUGlS5zsi9uRzuVZVy4MA6O/CNbQqh
9zhx/jrW7IHYgDwphzdsOvhkLv2yQ22e9K3fcL0J5mxq3brFFB8fs8M4TIeojluPivJsRVkeGJSj
xAwOgpgp0H3M4jCrbN93aeYig8/dUqVbO7fLbSzMUzXOp64dJxTgOdtllTzCMmRebkXCdWzrXfTg
b+gA1QR2viZzQUH0EqVR646J86h6kwWsprVbUI5LtMRG6aCwZyx2YFOotSdoO7jJNH/DrEjjgUb1
ra3YSyXbXUSHyMXSfOfXFX2Is/mLmRKvNkoAMvWsPEa9nL3IHN+j1Iyg3WbujZzcZ7SWwSyiPEQ9
JwtkLV97h84HDOglLjXLUGgOcUE9ObqYa3moohF8xbUTB7aKt3MHLvARoFSPvWPXu5w0u26mXyNL
RR41490EZiS3NtB+sEndBkJFZzRTMBFiOcckqn4AQdtEg178LCLiZ21WuIbKyxDot6WrGaUVZAnU
iGTqLuK6cjte0d3YMTSmOfEpmmREVDVc+WT0x6YgMM8AHEP8wHx8nBCRWrfHrv8XaqaxV9dxA24t
+UpLMnpNI0ErbTfGvoJN9W2z6LwKCyKeLuq9NvMHotvPMZAxPH2ICtcEUOohy/iEjSO0cbHFW93D
nX7TrXY3K3nACOAnQ3SgaavFWyK6l87Mes8e2pcpAk2GUdabrHCEX11AANQMKlRJMo+VdCNQzgWg
fOv4WD6wvDIX90KobsOmJsQ+UL+ridpbPZozgGst9orw77jmz1Z94SaaSb/h85h/dUYmQ2TBWaj1
5XerdR5LEHa5dm3Ez5YEnVqeYd6IjMYpIvpemsUnjZDIjWszjHOQGXuJ0rCtOtIflmEf0koPbUKg
chnebd3B25mUvGlM7MF7o6FDRIFyygloYViyYRXYxXk9TC4Cxsxrhsh0c4uGxaD2U6wQ+NAk1J38
Acp3N9gqC0oz+lFYuvSyKT1PSUfRtePaEV2GyJd6+d1um/t8oA82lnV/9BovggjE39o0bqQDdTY6
Mxym8msvNeqlaoRvsTF2YBR8dJu22EiGiDWvtb2DuYaLBgUab+5NPXkd0MedcrVNU/z/aHO96BUP
x9SpvT7ng99hgNAbirQNuikaPTCNt7uhwSZIYaLZbztJ0Ogj4MpT8Silbu70zN6LwQSnUkRiFxgx
YRXNW1sbvqMRDsSRYl8rdED71tiybqy9OKeAQrImtyPg/xbZVzuVG7OJT52I9ynv79DJedXHCFMO
A8glQGHrs64MEg0hhG69mzU5AS97Kw3THwUWpmIp3cmKGoRQzQH48197K30V8TB4pHWOU9LbAEvI
j3nOzpWQO7wh39TVfd9WftRJv5os/wInQ2C1sPt9GdZpCGY94lAjQnltph3bmfo6Onyf4R2yu0LT
JrdSk1eP5rEFbYoxKqCuWkcg4tyPVn+gZvSlVfPjPGbSHwv8zKZ8qvK5DONS+Vj/hGsb7SDL57cm
VXjQvRG7c6dOHaI8W9YbWpbA5Jxbr0mE7hmE7EQRYXyFAI6mAyURjEkWDhYWS1rEsaLvseE5Vs9V
R460tSLE2MlDlqbbTAORn4r2sTP6keMAzlZ5fYM0KcOUlWtF5a7urC+TAq2RUyYHmjVPTsE+lbw4
zzX/ZDbKJ51xgqbto9jcg1aCeqTp3kXUb1At/iyTy/J8lW2UxPgHI9YhByk47mY+IcuByjO5hdcA
kUKk5S5pyXNsgAhLM6SLHU7mtnV+UM20k8RECEhSv0VpLs3EBlMjnyeZoXxWxN4g2CHPEs2l4M+o
AFgQWE18Xxj9Xam1T7FTn7RW5H5uUui7DYRJY3yr+vgLqMcGtywtL7MyirZwhSmn0TpIR3upNQcQ
WUUDa1t970W9mTGY4ykr33FNZeD4nZ4QZjzJanxBw++ZR4jNhuxkZPR+StpQJKzBaE13rBnYpEnE
3owM8VkO9JRJiqOgyCXEqAelXT3PzArLMnuUbRZWTv4GVNK7zGwd+D12jGWEf4YRl9lJt4Vg39gE
2wQKKGl3dyzDP9zyEdbXZuXD2HR9oFISJNSSoXLGH4BcyX1kBJhgjJGT6JhShVdBBoBYNu1e+6Z4
klb0uSzKnR0pt4gzXGwVAJ3ngWmds2GwA1GV+kmbPIsEMy2tvXES7JXWeQ1dGQKADFJfztXWrqv9
gIjFpYwj5DcMl8qqx4Svc8oyetTU8K02JrRaoGsjkEk0RAGEjp+zNn2OafsjHVLs4HcgGB4QFYka
W7J5ab7SCCNQsRW/I2Txs5p/72QOnkUsTuFN1FuWyyDOC+VODaKs3qCBaTWPMkkPGFMCKbvhWwod
UqbTwv84gb1dH7rKYBfVvDnL4Tg6az4Xsqq2PThB/EbPGWasDMQDNrH3RDPawJgR/BgAd3f7sj3o
xPgkDRDWZtOXPK8QtunlrgBvBDospgcnDfKSBlBjejWSlV2TmwUEkHD8Kh4A6HNRGER7nMuob7pz
imwmjWTYlzAp6eTSdlgpilz+1D+T7X+LWo7pyNrsYNjAVG1uikeY9N0QTsd8364Uhm/O6jqAcmWM
gjYXFCN/1kT0ONEz89IiyJXhJynBCJo8paIMako/jXV8ntS9SI+qRgat4sK3eoCOfqwGN6sl+Dj0
X6wMy52zsu9GBwVX7PBZJab0nKNsTc+ZmpU+4pqYS73wqqlDm8KIkxg3KrF+1aMokxi9i2Xh8OPT
3C7qXh1ncaMmQhze2pV21jRAMTXQxtz5rrHntHuLabJrcgSMQu5Tc/K6rFup24Gk+pbiXIlfVIXm
nlVtMxNgh9PIOoKhXMD8FqNPJnvHS133KNE/z2XF74DOBnOl6EOPKhUXcYIiwoRAXWtOmIEZXdm3
z6mBQHKSjREUTLbIFfkTDHrq1lKUp2kypC8paOH0aGwCadAXzSqPSWqIoIoQEJQxf0+IvZmj9jHi
w3s9D2+EG08cptm3qsTYF3E/eLlEdwUEZgcbhPf3cdP24MTFBhmoMe9rgGW5mW7NW0XNHU+an0k5
PUbDXHm0HJ8wKPfKC8CcFNAdLaN70s+vyEs+yTLbx0R+MySQ05O22GYq3phKTOEI8EakJEnu6lm0
Gam+YUmb+n1GvQ6VQ29ijifZ9GQ3WtjaEWKmZGOZKuxb4LhgIIlV6TtK6a9pgXX5tPpmz80O5d+t
nlbZ9pKV1KN91sv5bbKnb5Y1QMk4cmXhOF4/gGB7mjHHOSu/0rvQSrJ3QjACULfUi9P8GCHsTXvz
G6lBlFFR/qUe6H4w5xfgjr9GlvkI/nqQgwAL2c1RQRv0wrdnGtpdfZlTfbI6zIJIOyhKIAf8D2lX
thyprmy/iAgQIMEr1OQZD227/UJ077aZZwGCr78Ln3tPV8lE6Xbv87AfjiM6K0UqM5XDWk5/2QKP
YjT5o25Z71mB1U2AYIjK2JaOdZ0Y5dZFf9BLeuseDOzfjIo/sdkBSVttaQ+jO/HMBwl1FcxGXz1i
wguEwGMd6FOto0RjVdt+IIfSsh+mPiuBjk+rC0MbYn8U4pVTwvep0T1T2l7zqTt0eNr5ZlPxTWyO
13yMUebA+7cv4kvRiItZz97wFXK/4VN9JQgw9VvGxk1sx/YdEvv6BmngsCutAXWDiOTbnAAL8fzN
XWkYoA0DfgNGUYdGS+bUQTCxjFuZqA3Xc7lnhXFIbaIo2a4EEIhguJ6U2sySK9CTMHSRhRQl2xbk
5CHbjQDSBYTTdlKi9KzAA52IktzdgF4iCAucGcyvma+HB0wAeLxrYYw3DuC+2spvYsdHoVpxiqsq
wm3qiCoLbLFUJe6KCJXIBszoBNi5VZxsgZsP3BDhm/mP89/LXBUFEGhEZMQusC+dfjBighoBPVoE
DkzYt42xmcrwpxPnwMGekwSVnGpHcXlzlMk9DGTb27xi6K0leJIPdgRImBblqC42b8GebG3w0Ax3
eL52G5C7PNdA/LhmExaGLKSnGWrIKWuu8apBiTKbMewpcuR4k4WSrphNYEhZFiqnySEO+wxNEnND
2yneYSQDU/BmrYIq+aI5XTYnKbi0GIH2unTIQEub5ynFuubkVhe5jfIevIJhDvnbaHTZy/lz/hI4
F8YkQIiZ1IGf0OX5FNcaZrSbahSMjWkvSnJIctH5TRtPinzwywVcBLngGcPcBapTcltr4HpfEKsF
LEHKrrqi3NDCVuU7X66FJGM52aMsIOdh7lYtZKDEh9QqZagom1N2bTjzc2fpd3j4tDczpQlaevEG
TwrFxtvKlzvRUfpyOuu03Jwg38ntex3PIVJGO2E4T5XLH89/t6+gPpKuUnpd1LMzxkWHD0eenKhB
CCr9LPmIo+GCxEHmfgeMvodJ/+15uWufEV1fl4ILF8Brcj9PoJoVJQJi02F8sKLqw6HJn4uwdNsk
eHsBoBxYa6df0emdIdEz2D8T5Bdt5trvxjn+l0IkU+FjgYV2QO2D042g2PdPmv9x55MaUINiwsiy
wJ/9pUVd2iCRxF5QYHLkic0ACDwNQwFeMrOLnvS1ItFe+TAn4qRuNTcLQZMBU4+YHS62WBDMPKO2
csUVW87+5OWyKEV1MFNZIKdDtDv9NqnVOGNH0cbRs2zTRS9JXHodas7njexLmrtIAYsPjg1je1/I
BMdI0xiL6iFADw9F8kstqzZFWnpT1W6bMt7Oql0DlUDJGvIyiSZwO2ET37jmBdDM3LcOud2EVkdt
AgUvUoAKrzgKhyLfAFkIQ8IgzyRaltvVGNpZvO4TTR45StKV8UFb/udWfiyHSXuNg8M41xZikkTv
feQKvxwNFL7nP9bXPbolXiF+fLoEk8lj5CblIWtqYBPVm2GDUEUvh6fkqrkHOXyAsr+9XeA3MSl9
xfu7/kD/RsUj6dKnSyfsiEwJpFviRwVe00FFvrxi8ifqSSbf9H3K6hGrvyMYxybU7zw3288DURn9
ygUGnyio7sH3SJeZodOrVWt5MfEBS5WlE3Y+nXMUbpDdKT7WMhgjXeATKcuvOAqRrhFxZ85wgcOb
aVvvxCE8NBdo5gOzSrVNo1JoOdgjUeZo62aLbcogRD6qY7ZkhzaVCnN8TQgzXKTRroVDk+ORhbZN
R1zM1/ao1mjYO9v1RWbtzp/amgmAOpV+Qlq4YAE91UQjeUFIhJHRuJ2u42T42SDTAS804wr3uqrN
kSDJiWdz27o0LrC/ZVtXFbUPcfzH08K4rSjbwrcCP/Yrj82M13XbZFhfYCgqu8VNXqVeP6keCquK
wCHY2HmlFk7u9MT6yeV8zjH+iuFUdq9Xc7YxR6EUs/phwLqEIAF6W0uewXeyLmc55pIDk/6TC5QV
sxqjOD///Os7ALVf+L+Mr9DsGHw0e7vFHNhcAtSydEE7SHxn+PgLKUgXKGBsgWcrjwvOhZWgioXX
Y4xxANt9Qj3XS/AgOS9l5buAxpa4mF0ieKHK18XEzlbSAr82iCIUV5kd7Wfs7iqErHwVCKEAsicI
4uwTcefo4nfamM9Oi8lAq3zsyuGSYuxhQAfmb1T5LWWJ6UdSWDahZB/pfQD4zLsiBTsSGrCP52V8
raCCbkuHS8aJWTZFXD4VUiSZMKZW/GcHcd6Um/yOH+w93aULDoji9q+e229hclkYj4S2J1gHBjnI
fZH2fprcCKRx51VaST1c5FbEAV8ZAX6xpBGZWRzmDGXuAp0YIowN1cfPCo+2mZdfoBC3phPRGcER
EpvgnXl6gNXSI0+YyYOaGbdtDOz/xri3svYvjg4GDS45+BoM5UkeOsp0sy+xCA4c7sPAYs+xUMac
3s8f3drlIRT2gPcrEmAZVoyOY40Z6BhCnFcHhT5RRJvzElZPC3mvg6QQaa/8cQRCVzl1jAcl+2AP
Y1r7RqFCGVrTwjR00zCW9z7orE+/SId9djRTOQ8yjF8Ndu1X9h9jZOPWwL8sm0NwAmDnPhVRpq4d
FQYOqhWY9ii1bov/R+Evl7RLSmSWnVkMVqNY4nwhHg6HMW6H0O0CbqN0GSG/5LoPHmsMfj6WGf8L
M4bTdPEkRWsOFG2nGulz5tZWz7qAmZpfxm8N9jOTOld8/rVP4/6n5mPDbcrnFpdWwelsdQEdGXq2
iY+ZD4UiKhGLezjymmUbug7nRhf0febxpr/WaahopKlESAmzWZjdPBXQAvOOO5IkV7grik7I2j1Z
0jELvNN4RcnphajcetRRhghKjBt4U5Hc5HkNTlfkAts/v5HHkhZlj85rGFDszksdZja8Vvoralcg
8FF8k1VtUOpABmOAI92VDsxlgtvAteywWPVNz97TGpi1pSpRXr0vaJLCcy1T+/KTExhwhajyqkN1
n2Nnhw8g8ZvnB6uywUKbpE9lFirq4V/tgGBK2lj+g4lslN1Pjy4FpI6WpmmHnlxzYTUdEAmQMCge
NOtCQI+KEOOCeVM6u6nMdC1KwzYQ0/vA2UWKEv95C/h6cNAAPkx3l8QZzvlUjal252oanDaIjBwD
rpYn6Ec1PrktqB1C4+m8sK+mAGHAbMXlx0dyZFPIxmlysXjZBrmdeb0eHyhWs/UsUYhZPbUjMVLu
VNcGneG8WxTX9Wsd082Jmf6xFzjVRMozMG3Lp5IRaNLNOxuDKSVL788f1poWYEqyQOD4ud8pfZk4
oWbbWUYbaPXwK9FyNNkMleNflUEsZC4WGkSwz9OvD5Q8zI+THidFLD+ptU3ChcKZfc3IiI5NDwZ+
e/Q7IORUhDVhHymNeBv0JNsyYA4OzNOqzCONCl1vTRmQVkAUagxoyS/Wd+TMMHOR97k28wCjk2DV
rFDPiJJScSPXTHiJ+zBigseMnDJXE6bIJ6uHEHKDRt5lheySGJHi0NZUsZG/uDrS868lQg5A0Agr
EhwTj3Rbh4/u4G7/3LrgLMH7DEAG5sr1mCJHqsymkoOTVuzQb0O8V5Fgrh7VkYhFyePv0WGVu0VL
K+jQYOrC6rLTb2NTV+TGa/a1vF1w3+H5AW9yKqVuqkaboowDSusWZdstFbcZpkC18sf5A1vV5kgO
OZUT8azQ2jziAaFXMWXXg3s7l64CSkIlRLrz04wxV8B/cuwu3dWYhh6sy9wVioC8emIMTh+L4wBh
kIlZ2zguUp6HXYCBRoDCDh368cAp4S8jaffnD20tumDiCHR5jOr4n/RxrKRJRyM0uwCPVy+r3Rtj
Mj8GzbnrW34Dt/nnRo3FJVALL1WGr+/ZHDmzjbWHLsA8LKO1T5mqHLzygQwLGKY4voUgR3aYI+1N
nuKBF5AI48bFa2G3wGh5PX9q0geiOkHERx+CohyDqCzvYCW1GFrgcGC2bMb+EZt8AHX5LsM2gApC
XvIzXyQtv+ToioajMRa1A/zBdjIvacqfMObyZ7NLX0RI/h9BLB87F14Zz7L7acqe4rJ/0sZMhTku
fZkvcqSgT/K+scAygqc4t71omeYHDja1Ve9LeWP8f+VgRQ7lUjxj5JSManEp+koH4NU7OLd88gPE
negFPKY/xBYbOJZX3ygpGZYwfPQa/JQJFj6KvjmKAMRcdD/6TGmD0QQ91nmQPJftZgbOMZgf7jBX
dNAvzD0W2HiE7VsAnPt55HdK5ou1o7WRf6Kihr6lI49+WKylepgAY0KY7daozKuoG3/yqv44b/ar
Wh6JkeKFnrRFK0g9Y26QX/T7bG/u/19ESWvXCxTgyEJRxvtavbVCNgiTzXMwTXfYg/END7Bt8cba
uJNPCLYFvAplI09TUuWt3TY0lR1bt1A+MOR6bqI3btobbAK4GN1hSBHYi8Nf3DYUWAh6OqiAYyry
1FKKdKrqBb0yMPjrmJp7wXelMezOf6hVPfCYI5g3whSfXMyNIrczO+y5BmkBoG1eYX/i159KcHBA
NjjasSiMWpHkNNxkjuMod+A0jFD3oqU0PRFVC1tu7eFaQQrusGFgOg+ipGhL3CabYmqBocNvwcqT
e/aue8M8OWh6sInxPYw202Z6LN8w8IUlH/ae3KluthQf//ML8Kmw5435FExVnX4uwxqwnNUC7sap
4n0Ri2cjad5nLu6sPH4NlQ+jz5t66kig8ZE8KYmZonAGEy/kWfvJDz/cXXSZ+Po/7t7YZpvym0q9
r45jEQe10F0A7Lc866OnnelWsYOnP4ve5xbbcSNoQhyqeIqvigFOEdoxaJSg63N6imzsu0Q3MYst
0m9DNGAKH2uHoyI1++o1oMuRkOXvRz54snuz4wJAh5qWezx8qjqsn0wHgzyeN/1PCo4v3+hIkGT7
2L62h7qDG6RYzN3wqU22RYXOX6GHpm+XtQlMQkfzs9LsvKhyDu0cX3BT96ck3rkk1DfMmJ76CJEg
TVrjEWusg9812d6mwKKyRnJfplqzOf+jVV9ACr5Jj8VBq8AXyO1rYMx5YbwHBa8ib1UJkXxbis5h
VbAU7wk73A2N2GR66Rd1p/BuCjGOPFUwEKxpYvM7cHQgk8V+XWM9Beip509s3ZzQ20NybLto7p2a
k1XNY5i544xZwzm5iPSEeTzB9LDWTnezyxRVns/a6lej+i1ucelH1otsNhHgX0PMu8QuENYP7/PS
i3f1AbPPt87g6V7xCJQ8/7ySy2f/ItW10FNAIVPX5c6yPZnOyCLkSo57Gw1WEM9JvI2MIuhh1R6n
xXcXi+3nZa4kaCg0upaN0UJDJyicnarak4bb3VgtXp20nrHLrgABsaFPQE5s/BZUF8BhVTig5fRk
PQH866AOCIxywM6disQedtlXNtJoUr27KNlaykRdHoj7jBRoMqGlAagtFyO4pyK6lHA9W7oz0RTf
DGMybPq6ucl6Z/Z6Rg5hhI2qCZsw4D6/64AQrDjVz+KJrKJlE2IBjxJ9Lvnho2MityoWnNcIIAMs
e8A24o5hL9+e2Y1wbgGg48URtrYyLP5miV8gavKgwlR074a/3G7YOka8zftkCyRN3zKby3B6dPv8
MOiFj6HCAzi7D+cNYe0eH/1iU7rHmGnR2rFAtoXBZSBkZp7jfAD5+OK8lLVPfyxFiuB2D1yCiWjI
6QrQgRgRxuDSTBF6VJpIUdtJDcROE+9BzZo3VnxJsT46CoWLWBeCkbQFOQylZsm79iP2lYyihBAg
ZFBcG1N4Tqn4JqunRW0XEwAYZ/hSbU5NxvOmxUXBaL4mnttJUaRZy6eso39/kX/k5oYS83swuC4I
5wUNmpVi5zojSN60VPfHcq49B6Wu8xawHMyXm3EkU7qZfWEXoTEZCwKyed2aD+mMGQqTexpAYR0s
KqC+7mXTx3mhq1/rSKiUjaSD1tjjCKFiuLIRc+3rslAYxFqEOj5LyalFWJiwa9udAowzYpEPgBxY
xWG42yCCUhzhqqhljwvlKApqV8llu4XGyzAaIcopdlULVKA2ym+MOEs9rgHF4i/O7kiaZCTF7Hal
HSErLe30ahbllRhwbZsKeKf/TpBkGWPcWQXpcYJxMW1NetM31U4b7/+dEMkSKM90gRJoF7il/g2z
ddsk635Egit0Wb25R4cmWUNOy24usIkQYGXZ77HbnGmKp+uqhOV5rGP6YCl7n97dfJwEyDAavCqt
D7BVeOGs6g6vmtlvCZYUEWpsXHXmDByBpP1FU5AUl4FRMy/MXs9/knU5aAnClhnA8KXvnrQcC0BA
DQmA8rwZ6m2Y+2OTbvRc5XpWcx3kAyYAWlHOQCH/9MzQ1rOwEp5MAfa+9dzLMRZyX2KGx4kxTeyN
1+NT9xij1/JwXsE173Msdsn7jtxslA1YvHehoM3eEfzj8lJvXv6dCMkadCrc3hHoT2R95Y+k/IZS
5WEay915Masv4iNV5GxfsAJ5lNnyYBDOgY7t4GEaFgAmGOkTjAazGz+2PL+kFapscZnfOHYYI7uZ
rluBLsP5H7N+rCbwsbE8a3+ZXWnTUJtho1PQ9vEurN6wlbexR8Vw9mIScrhCaoxMDkkcWCelg3V7
E2/jJpwCs0w3wrgtUTt0Wb7B1nka/2Hv/zNrtTGKhQ1d5IzoBJwaSpOE80RBVRG0A9YIgSRkGHca
8Ef+4tyOpJBTKWVip4kB7I+gdr4l9Q9Gnlr6F8HwWBEpQgFWlUYU5eWgKLKNpqdeVaH0lT1Y5Nt5
XZar8+XzHOkiBSe7ZKwtrYoHYdY88Vh/0HC9AaUhbltsdgJghvpgTSk356Wu+V7bNAhDLKco8Uoe
ixUWJ3ZBpqBhwq8LE4RpTOEzjDWveCxj+fuR0yC8J7NIkY8DVOF5uI6uAKCyES/RjYnq04TX6CH1
6r2qCamSKnnIlCcA6mogFUtnhxwPwrrn+wWTKisUWfrqGVIbI5uOs0zuSGfIm9quHKOaAiQyvT8O
Ymclpcrjr6qDxTnA2qMBhefg6SEOpT712NuYApbtGjP1HTB/TpEASJOluFSr6hxJWv5+9LnywZlD
U4M6dpE8cyd+KRwSKmSotJGOjBQ8nPqwQN6X2pMPXsBHUibXoLseN0Qb9+dtfF2Y7aIjraONIo8I
2b3R2AJTAeipm9gle8Vt8GJRbDtXNYQu79F/ur3P0T2GlxR1ZLcXAc2kBnj5YurDRnsd9+Iw7/lz
f6dtVPa95i9ARIkKNtZIARgq2XfYiL4eKxhEi5XROm3Av+IOXmrZO6uKH3NHPE20Ubyy1k7yWKYU
/tEEn0Pw1kxgqPjRie9OzICA9W6UqlLOmgnCG2HHHMPcqIhKoaqyWp1iLGkKpq7dTFHht+L7eZtY
DEz2thRdLUwDLQuHX0ZGBtcuRQObqJ2fVfUggHCnOc9/IwMzFmj4oDztSkaeFaZeRmYK35q7/lg9
albit0yFaL+ayFAL7W+gUQBWVR4abIs80p0Sh9UU2/Ki0v1kO1xhnR4gdoWPnsamiD0VBIeMgvIf
Qz8SKjmJVJuH0mpMEZB9dMDkIKu8MPGzrbZFJXPygdVSeqZf7PKbeg9ANnJV36h+w2plDL1+TOQT
9L1cuTIV9YUBollMSyakOeQMVFNtqzne6IbPdR3+al0980tivcZldzeiIajwYatG+lu8XGYqihw8
1z0+70zJQaeHGZ75LwzoSIKUROWpGWUozwjwizDPbInfx9e59s+/E0JO3X1MM0xnI+sOhviBG/w2
pO9xSw/nhayfFYbAMAa84HxI0StmNcv1WYhgNs3ei1JwcmHX/68+yG8hkk1WWDGosdAi0K3+aWQv
rfZ+XonVRAZD+P/VQrrQqRmzvjRg9MlzdlsG5nV1n10W+/Bg3Tle9aQ/0Zfpyrg4L3XV5x4JXf5+
FI7FnFm8FCO4xZp/hIiuTLy5CL8YlI0JpXpSRAHYlEYSQGShVQAstMvoKtuiA+UvlMr0VbusNhmC
mIoMdHHlXxzxkXpSSAFcHWF9T8egSMKtqxUey1igx8Ewmjti/CrK+pCUT39xpBirWF7PcJhUUrQ2
hibqGzye2fgC0NTNrAHVFeI6sTkvaDXKHAmSlMujnAOYdhLBaHwfeu7XYEvg1uN5IZ97R1+OEFkA
pp8+sQ4kswQAAaomS7QUO3rZ/jKvu/vyETgv+35XXZDr9nK4aYGMo3bAi/85J1gyzRm8bF2vEwGq
mGGTHKq3wkcD4GK6SC9jRY69fpK/dZQ+WWiIBtl8J4KimYGzZPk84j54zfzzZ7l62Y6OUvpgZdLm
bjG6InDrp6qqgdBs+DY29SvlPNn6bTsSJeU4QgeqQ6njqy3s5ajf1LvibSkeb60NReg0t/m2onuA
6itUVJykXAuL8BAbOgv+PrGfGnZta496dn/+FFUipLjFQgwcAy6zQ4162CWtvTMdcMJGg8LwV4PK
7xO0pMhVTFi/nCetCVrN9bXR/DAL8nxek1XvdCTCPHW+EWvjphHQpLCNh1LwC8IxXFiOC1wbEJeb
znyIBmPBU6PfzkteO0PUgwAtj/WJpfl3KrmarMQoDLwkEkBD98ADXF6wg+JWrZk7RoDxakWLB+5D
+lAogFmtUWCeZ6B8C5ZXLXe2xObACPwLi/h8fGHs5nNl7lSbaUzxSJg59oxEczNl5kvfNBd0zAdF
CrB2aojPNnrOZGllSd8ro4MOCgXcX5rUhgf09geQwPeYkNBVNAoqSVKyAdBNXsQ9cjPs527ENHpj
zzalroK/UImRzMACmG5raUgyLVIAQLHjfjQ6QG8oun/O29vaZTo+OcmXo2vXCPB+TejQE79MGiBw
R/55Eau6LIx8zEXHHHA5p0Ywm6Fb5QQisnrc6TN7iaLoVoQqfvY1o/4k/vsUg/2jUzEFSRPeaHik
tjPw8kQI0utbbgrQDI8Pf6EQGNJMLDZjrk8u/GRpVhZNwURggi65FdEBAOg7TY/258WsfBobVSXs
A2KtFdszklE3kTPWgMnELdX63KunpvCAFnpexsq3Wca1TaTm1MDGqRRfRTYSK2PI/VgxNR7X3cRz
zPFAi+HlvCBsx+L8pazhRJQUY3ugTWla4gJNaOS/agdouk5KESLsdlskhuELAj7ePk1/4nl1GTrp
j0oAVZ5m8cbIW9OfdOvS6P3G2dWcXZKmOQBR5aYvqtlvui7yxirdRcLdk5phNGqO7mcwI4NvHXsb
5MHVy3xLR+fWsRes3Ci9bBJ+GebD1jDAKRAbz0YxUBBb8d53ywg9AV5iPi6uXwqMb3oLGr+GUupl
r7dbPbY3c6Nfz6V5NwIUGpQtz0RzukPvxFd5NOxSGhF/AFmnp3EwvTLzIp6tBODO5HJuOhu9YcPx
SWeBhdQA/mmfX5VddeB1e0+i9NARMHfzqN1Grb3FtOQW5Hjf6kLrgJot9llWx8iBZuJbrNw6eX2D
rvNCNN3/mExyMdb9NYVPb3pg3485gM+L3LiJSv0251G41YGZuBlbpz2I1HzDntkcAPYXpH59C+aC
4qXJyw4IQj3flvHI3vsOzcXBzjdVjJ5sCuLnDbWqa8yciW1ZAQmuy6zLguePQIa/GEF2sEn16kaP
633ZCwdQzN0NeMJeEwdMzn0D5PK43RVV8mxr+YHVjQ7U73rcunjRTE6RApi09S1Ay7Zo3QN3bheD
Wg4TUz+J1T8bA91jNeqKpeSbnYQtxlD0H1nT7KbaenZnynw+Dm9uyK8wcnBVWLXta1G2nRasdT1E
rdnO3oq5vx+F3nkgkn8xzPCxJKCjdvm8B2SYAOZ3+UaAGe2yYauB6NlIHB8tgO9gqwDxMLB6cOTj
u41P5kbNU0XSq5Bpl0jtN5wD86Ycr8yieSWZuC0o6iCY6dkCmTLxKo2ZXmNn105rYTMtAhosnTei
GTE+7kaXgBX5VY/xzTRYDXiq05vJ1S5SDiBJICk3/XShR82tYPm+rEafgal4y3L+lAzhPq2mmyma
N6FpIxOZ63yv2+WhBORzHIkrd5pyzOkaV6BXxM0pSkAyApvd6F+rFCMRVpeUu3CawTaQf/AesPwh
HN2Gd8VPfRgaL7LTn2Y5XY1GDmTeGIB8U45B6XwegNY/NFfuiK4Odm+BTDcJQG9GV3qSv0cifQIq
7x3gH2JgRCXvs8Vhzdg3AxrinWnEF83MnsGq4Hh2A4xYt9nysYu2VtX+wKcOaiCsb7TO/jlmTel3
GnvTs/7BTqptbJkXFRhR/CZ0VeSha44WkYOhorTg08llRz7UhQD5QRegbgfI5p80ezrv/FZCE1zf
fwW4Umgax5KHwtFF4ABzZ87KbTmA8hyomURYimC7OOwvXnZpFOCJu3DgSokDAqAo0TpG7citkQgZ
HhBIJ/tXB7O3VC3bVbUITg1lOMLwqD6NuCDLqjWgQ6O647YPWgb2jjbZh3O8y6vd+QP87Mp+UcuE
uwNMAUKivHzr6GMU8RHBvSxn7F46Q3sBrlJgo87JjS70y3bhlcnT7JsFgPE4Gb+5LYg/6h6cU0Sb
D2Y+FLd5XoYeTzGSYZvRxaADs6wrYOqgq9j1NMzw6cd31MQ2AlM8eP61V70IH0BWIby5sqg3VAST
hHz8aEAQDa6gFJfNBHI7gMpe4SxGsOYkO3iL55lEIygYh8GvGQGjaQk4/joxyG06t+MF4PUB6xSW
34Yanh79Un7IzBZxJ5zerZBEh4ql0YYDs3QCNqNXmFrvxRbA/MVsTP5o8+h6zsQmrWw/FP2l6IB1
C1DTZ6evpusipB9OC64ol1X/AAcMvZXwA5goqR/xHjP1jvvI28TagL7zKdHqp2hK6n3tiL1pTCAA
g8v1hjxsfACY/kUaaDsmddFvxDoEyvyn1pKVOddaA1UD0YNiFnQBo/Mtc1RYDas2eSRFyjLQo3fH
osdV60DIFFs/IyM9hNlD2Ed//uQ4UUfKavvYBMR8M6MIElp+FJKLKfnRKPEJV/Oz3+rIxWYtTIYU
W0IiCBGDUGC3QMQwaPHm/PVadYBHUqT3IAfyDRk71Kto+AjQDj9xVQR3Kj2W5PCommnOHe3bEq7C
bg9OEnuguhmYCml0VcjyaMb24VKtlXwfd0Dh6sQ93mY6uxvocFHYbG+3nWKgQiVmMcEjXSpSmKNT
YeWmB8AvwdUCLRcSDENhYKuWfKSNdF/gaBq95ziyOLxEyozdg+syiX3L+Hn+46vkSDdmBMBiqyOI
B+Z4lRVBBLeoZS9xTBVGthqZjvSRLozWE3DhCBsmADD/qgLwLTjgSm56Y11vteLHea1WTfr/pBnY
RJU+EgdDw5DgI7kk3VFBbrNWNS951g4gQro1va6BJmeEq4nT8lvO0gve8HvHTg7/ThPp6pQzGcu8
gx2QsL7DW31Lq+Gf8yJkXKilrQd8HixFwTUzUBdINyeioG5JO5xWemHGm+FivgKH6If4wF7cS7RR
8XuubbyciJNukIVibqpnOTp44F/2zEzblXn+s5nSF2cMTYDdG7sydAEiabeI7vYFsOd95MuHln8X
Vmt6rY1KnDmieirG6E1L9IDVVbSpF0a6cMhVKIOrH/rodKSbmJHEAsxVLQLAAHioyQ3WE80VJbm1
3TQ89eG1HB1LwF8GPca4jjReY5V5WYYc7lwdkvzG8ujoRTfdBjwi10tT13kYX/BoCo2tandrrZ9w
8guWK3Xk1zDiwiZw1Iogep4+MBfX3U43zY3NvOm7cd9gfeOZ3843+kvDPV0VTVev65H2kgGC9zBO
09HCO2G0PTRwNy5XdVVVIiSjM5KwAPKS1gaV8TYN29R5OX+JVq3kSAXJSnS0nCkIyOqAYLFQj7jn
6NcZhgjPS1FpIXlrCwQCrMngDTT63rPUK1RAJ8s/8CXTPlJDctNGjCHENiFjoE9oPoev1fh9Sth2
0B/s+pmyUPXlV8PCUWYvubfc7Kx6iuB6krr1zfhnabcb2mBuv/jmus/nD2/1Ey1YHsvrCC8JSTfs
vGc0yVHt6ius1YB6CJOQ9bfzMtY2r5AY/lcIlSJPY7RNykOEBWZ4zTPqCOgRgxFwY4H4zjd8sN0V
m/St/6kaDFqN40dypXBUDW5UoQqLVNG0dxOE93XpzZ2xHeeH8yqu2uCRJOmTlXjLa5oTo0dBEmRz
1r1ZgA3z38mQ3pZxKup4YktEcvq9cLVboNgp5s8V1kAXNY/9XSLGpMYwPabD/WGatz17gyUq3uOr
Qn5fp89hliMh7mhUedtbNfoF+iWogNINsUFcCBrC3fkDWxOEKjEQptFqAS6K5H5SvRg6mnE4huaJ
2W90vjVTRZqw9t2PRUi+xw21Uk9CiCiNGpxFHHU60uHlel4RlRTpkmYEuHT6jJavsD9MgHmySbWl
qJBApBsKftUK/E0M5SZGXuOinTbGZOkKA175HkBAwfIcAFdQwZd3/3Xu9lWdYfSlGOFHQaA6uplH
zVlxWiu3/kSMZMSo04LrJcVyGOguPYNeUnbIQfnFtV/nv4pKzqLukR0zPent0liSAzZgkbPyjZBu
arIfB0sBhaSStPz9SFI0YddpKpFtEXSk2rbY5O4jSz/mOFEc3YoZnByddGNat5/jEJVqVLzpdm6N
izqfFXuiKiOQbgxIqAvTqAq8SLFDXjaZP4epXwyqGKrSRLoyQ8cTwEnjCeeEt1oKHkrQsp7//AoJ
8vRAE4dtTDskT3U0bUH+NycqKP61BPj4c8jQCDN8Y8/sSmCGVmymH+Jx+pbdN+/8pbyy7xuUizBg
km3SywnDEr9m1eKCSkEpprGJVpRXMIaoi72i/m7rr+dPUGEK8v43n1x7IBx8haOGrn4KwvgCzCtl
5qqqICpNlr8f3Z9hJEkOQrYRfCvTFfD2tnGdKiogiisqw4eCuRXt1wKHpQNziZc3nYj8uvtlhB/n
z2xVFYwnODrwFheI71NVWjMF+7OA1TEt82zyXXMUvmYl+QT7w28B0v3M4p6EZo6Iljnuz5aZ7yWI
ozF1eRkR/pG22I04r9CqERzJky6qgUGnJIxa5Iba9Nbz7AkMvU+ppYJIOy8G+5Wn59aIYRxjutxW
mqJT9t736AOAq/G8MucPD/Atp1IiLepdIRB6rBQ4SOMrtpb9bLwaYwFSZ1U1bNUUlm10B3PVAK6W
Ts7UZxNLjxG8A33nZQyO0Yfz2iz/gPTuQRkEKGLLJqLxBXLJTmp0wJkxBq5WXiKkgsnTuLUqq7u0
8AQPK6vZzu5AHyOQdysOcl2336KliJd3oRU5mj5ipJ8BCIY+Jo5KxKpFHGkn3SSSTS1tgWIeTDMQ
87hxpaf5RpBMEe9Umkj3qQPpb+YOYgzi/mA20YcN4l3FYa1qYlK0uABEtMCxn1pdaxhmZdaouzvD
N24tRKfCE5VqzGfVw2H4AtMdumMCkehUii6M2pxLZG8giNn2PL83ZkyV2Czda73yrbOq0pEw6fub
zRS5oH1F6o4mVL1sCyDdqf6HtCvbjVxXkl8kQLvEV221uGyX93a/CLa7rYWkRO3L10+ogZlTpRJK
6J77cBecC2dRTDKTmZERL9f9e9EIOP9BnQiyTNT7zldECkUwEuJdbyhig3w0oPpBa1aqWGtGZisZ
QMBAS1FAlLdNXMJRSswmTH5wfSnK5EYXZ/VkLTNvztWKFNGYVCD0cs0HJZB9Y2t8Kp8YGLkxfo4u
u+taF9MxLtvo/+LhE8QMJKoQNpkznGSg5B6E2UCTy3RSDBRFSr4SIxbPkKWjJAtZC+DZZg6OXnsH
3CTOkKlsB1l14PArFpamiHHN/WdCPfeFXFfLpg7zEhhU64f4xTzQpXitrwb8V+kA97KqnbJqUTu3
2OlZFNcSPpvxFD1iitLNPP5iP9OdsZf29o18E2+u+8iiJ54scfrKJ1lQ0VYpVTmyIAHWpFg+2NKX
TL6u21jeKVDdQOYGu3VxpKSQDR3U149F/JCWT7a0dmuvGZgdJyiMIE+kGY5T/5HRWzN9/4cFTDoj
GKUBWc/c1aLSHhVetd1Rh3AmgEUF8OL/YAEl7amojZL/HJgZAq1J+tHojqwtPOiHYS5+JRf981q/
uAxOTMx2OsxDTZc0mFCkgH4Mlmdv2MFqXP3PWFLhNfYG44WZ5Smu5qZO+UCDtYbG4j6d/ITZ3VqS
sRM9hM5xZO91c2cka0FvCTVuKtClmoTqAAWcD9JkEjwQkug4P4Dcq1Wg8WBSO0L4g+ZBoDeuAJ+v
w3zMG64pHS6e3VPbsw8siFnJIL/ucFsUkq+EDmjdfoOvAZRkUMdydNUjIsjctYrD0kfFdBtiFSbJ
QTs4y/hoAjWPQo5L4Dn7bdWJJztcnaGbDtDcd05szAXFKBv11BCAkk+fVWCMYVsBIuamAXErDyhD
3Q1v+ltx+y8Oc2p3dsfL4CCMS4aMLylCx4LQZ7c2Vr7UzZlmu5WJ8hf8PvM3mlpLpkRbKBtWvtjR
0Lc3OsZ6Qg/RPyfYtnjLHgBnudW36crVuzSgB9OoehFoCUFedRaeQQ/WtlwucOh34PW8Db0aZKWq
l9+vjQIuusiJoVm6WVZQfYdGbXccpVsgPJ3QXONLX0w1Ttcy88LSGIEwrBC4pG3ld74WVK62BX4u
b/34s/qyQMKa+lIKykpvfE8+r9+eizWRE+vzSiVXGjr2OoBx5oPtdm7n6277pEOqEJCkzEkD24MC
rGdBWaPamG+Jt1YpXYqip/ZnftqBnaKRbNjn+SvAVG5pP3NirqUjU7pxcQr/20Z1lo501LJBLouM
J7wNN/Zr4kMj1mk8M3HMbfT/XtMsFREMGrEsFiU4KgF2Tj9jzAiUq3X/pefklGtDKROsdDiC5/lH
KhuMycyGsKgwIxBTxZJTo4HvGKDFC5QsvK+a8C4s+30ba+raB1281v4zPldeGklqYWIRB7D2yH0a
Ovkd91MPz1hyh6P4M99pHyqEyv21k7/oLtN6J1oJ0ODMDj7PJ5mECqEYZY0buca9Bo3uG22w1ohT
pj904TGQUsUgN+oByMTPvy4FJ2jRlJD9K8U9Gn0HClQ3A+x0SA4CXa/rp3DxlkEhH2BKzZgYmc+N
dSn60VxoOAQ132mNfkcN6/HvTYAiGOWfaUgWds5N6HYb04ThlulSTHrIhlc279ctLI2Lo4EPXhZr
4mFDkePcRIo5lTYUFJeyjoAgAhDOHEzF6R96Vw94gFCwsqZVi7O8YUhSc7BSWAQnKS7OZhN78jvk
05wRM27k+A8DbhjSRfuL4HELuO1sm4rS1rnNJIieCrqx0jxyQmsTF9KaIMSSO5zamd1WLcvSSBkt
SDTi5ZShm/v3bMvgRDtZyGynmtbIMbwK6dtITz2pxID9Gt5v6ZyCeA3qOeiBY+hjdk7RH4cWcQ+R
0S56lkvDbYreGcZf1z1u6QbUoZsF2mgZWf4f9zh5geU5+l9JiO0HMGpHH+rtECi+frOWAyzddSho
oOMuGzKAM7OrIE7GqhsKKGby+oDTs1F4eQ9G/7eErNWElr7aqaXZayzLUjkyIqgz9iLclFwDGEuB
2GS8tjuLB+fU0Gx7ejFUUNzuWqRuSlArTgg6vn20J66xkfZKv4PyqHd9r5Z8+tTiLJGyQt2iLOmh
edsSRyKdS4Wxu25iCWM2Ibenaw7ZKNzi/AJSsxy6QxY2Cvo8OQMlLeYPPHNnKl7v1268imdaXNOJ
vdmahoKMqt7DHjS3AcQ2XD1bW9J0pczDELgtAf7S8DDDv58vCRP6Q06yHOfoT2rGUNMYN2STB9mt
FFz/fEun6dTUtNqT0ySyoa1LsJUBHhZtK3Dld4EelJu1CL5UWTs1MztNEz4mqtuiPaZJHgzJoLgI
rZj9aTUTFI3Jts8iviN2vL2+usW9OvmQs6MVxik3SwVmW7120+wuYh9/bwAEPdC+AfnLVL47/3wK
BREgTyHgCnXNnaqy96SXflw3sfhOPrExB/4MAyZ3ex02SOw0/uB3lQPykcSva2f4VfvpY6I5QNUb
awFpsThwangW+STalBUfoYGb7jDhICAc9833KQjtJ6p3MULnyalBYecwd9hcX/PSvgHcIANoOxES
zTH9PTXVzM7iFr16yzfDwnalpi/960YW78NTK7OTbJWtUucqrCDayh/NJvHLT90zYhd9OhdoZa/u
3Osml656E4osU7o3UevM7qreHMw6y+3mCOHHrzYE6H609Sdz4MNKbvkn1M6vEARiJC0Q20Cnbnbg
MJBBRpuT5phbSuXp0DWvS5s4dVY9VZH+Zinll5o3nm2i51UO4mPIpsGNrsVUibUdbN3LxbAVar5P
h+qnHFtbcyzeCdR3HVbWm6KpPsJ6z9J7qQIUnktuUmg7g0U3aZkdK2r6TK1yRxWhh1H2T90o3/Io
/D2MykMSA0aSaiMmA2Opd9qY/8RwSX7TZ1x24kpIKH0rDbLuqnVCrRldO3WqfDPS8qFOoxIrwLRb
BXMu5DcypzO5rwzZjtK48LhmIK2x7Ufb5r+MbtxUdberzVqG5q20Cweeub0Jzr2sGG4g3XHH1Lx/
zsOy2MtFJAUd6WxPg4rhbtC6wktb5bXQ2HOSlU8Y5Vyjh198hMMFjEljFgWNeSFKMnteDBhI/HP1
dtRRbuxj8xX5NiB9UzKrOsON4dJAeuY3kKC57olL1qfsCU8qdKMwPTNzxVIbOkOvcfFLW/Mh2yke
88at/Du7B5n7TReoDaqaqlc8xQ/VzWoKPzWKZ945iavpKBATHIf5+c6JrIQNlZpj0ud+JitB03dQ
SymrB8GjAytZoJcpUMqscg15LQ9eKmGh7oewquItqYI/6PzSZnKZ2CLBh6+Dyh+DaNs84MHyZnvR
rvHUIN5CLeG2265llAuXGsziX/YfMtc5EEUG4tyQYwXS1bGnYqwL5eW1TV0Is5B6spEYo4k53TLn
K0tGkIp2qK0gwxtsV+h+78Wu8cY31ftE38KPVumUH90OlLXeWq73JyOeb+qp8dkDpq47eeAoECBr
4R9k2wwO2/X35MneiCDfsJv022o9CtmhG9NrPP48wc7DR+1Z3azpeCxV1zBahJlLaJJO9KQz5zbq
NEzbFp+aHfof5S7/6FDKuo3vlTvpNn8uR8dy5UA9cC/bFH+fcsC0PaksTSpy8yF+M2Rl3LAWW5Bj
xBqkwHytrrXkR6cW5kmNUih9yaF/rQrmQNnLM6o1V138gABPoxeKvgCAC7MjUrepOpZ1DWliT/62
7sud6o+75EHyw2AIoB7yoX2rjnDJqrTRUjqPWgWC/mQedH0zFwY4N7frDpbZIXsmQX9DXW2TPpYO
D6TVmt1SbnVmbeazqprIVTLCWvjSfHevsZt6cSAfMcb5PfpFEO/XEuGFDODM4OzDqhNeqxhgsAvr
QKhHSA46BYtXVEUXsnrwBKKhY0FTFh9zZsUchwHzpRakX9SWYza1Styo519qyC1PUhHyrayGoHXv
x8WaHuSSaVTQLHSyQXyJOuX5FdSLxpQzAUL51t5RK3U79tViZHjQFScnn9zc6+zheihbOg+nFmd7
iHnbJhyieAQZ3KuAzoqm/QPYehr8A+UiWmVTu/F8TRxcCpj7IvUR2j0e42iTGehQra1jOrfz+/PE
yjzP76hZS70UykccSSeVv2I2OAl/6fHlrn+wpVECqJYhtbeQHKJUM7sehaJTkeKViZs6A8QKLT++
0X/R3qWuQLdePWi5GwXJGnR5caNOzM7y7Y7zulUSBtGoEblXVgRWuprXLM2AWbYKSBLB9Ysy0Wyv
JFHa2UCbESSH6R5Des+dApYbiFOPXg0oO8Q76p9KIr1UFo5BWIxvMq08uctKx+LWe5jWv600JW5K
KtCdD8ZuyFvFL5PxYwibTagm4UqfefEKgnoqEkEIwVvAI547V9RCkA8D9eBAd8LQhy6Hj3sWbcKk
dUYG5q7STYK1/suiq4H8RZkoYCY/OLdpZJzpNMSRMUhzsOPf0kh2mD4r4vfrnra44xAd1oHbxDNk
Pv+nNzSxUrBqHeWSgIqvK74TNrjXbSzdqMAaGKDVUtGRnL+pLOydzDnWkuZsX1btsx7r962Qg+tm
FpdyYmbmvINRDpYMqoqjXRj7NIt3iUZWBkfWTMw8QbfGdCgpPCEaG6cij+Crub6G5YP/3yLmcGs7
z6kaQzLqSNvcV4u83I0Wen6aJN+2dR7ICRigy9x+isATEvcK9L4GBewgTBq8qAN9CeaGnbLWnq//
rKUdhJALhN2RqaGRMAsZclanPVNk0K7z1A2jF125697+wcRE7aor02PYmn1awSRaQPJsunruMzzr
1WobamscAYu5C3gI/tfKXAMgTUz03DtY6X/o38YhQsNRfjJ/NMepmLCWoy1+NXSOJiQh2jt/9vq0
csf5qJigKTpyS/Y00vlc/mLmCpB5wSVtgGMJxkc13E3zB4VZaWHOUlzZoKx6iPouKKkQK+FozcYs
fqdNqGddikui0go/I51n1isHa7rOZpH1bBWzdMhobVWUvIfbh35cty7L6K41b7RW29jGz7/2NNA/
QxRhahWBnG7maWk/hCHK7GBA4pBiNLXGyZOq3GDQeuWzLew/2FHAgAtoMQS95s0WSctQI44MoDvJ
vZ03oEy+k/Af11ezECjArQFREBPMgZfCi7ghhNr04AoTjeGxmHgJuS2rwTH71+uGllaDlBG5yATN
QZ/3PCJJIsOjLcYdUGAWWhaZJ3rL4fnayPUSo/rEqo8cDm80FeD/cztx0gjbFiEI8Dak9JoNf5Gf
etcoXOi1+taaay+tCnk2lCShJH3Jsq9KJvjAbIwf99YLCG18oziM0RqIa+n82DifyPenRc0vgsi0
act6CG4x4KasnHmVXuyu787iZ4P+HhRhoXGCquy00JPLhsYA31qxXh31GCRjxdjmnqVWJuJD+ist
attNKsXD2NNtB5iZGxnmQYsAkLz+K6zpJpifYwKFVQW8tCiizAMFr0WL/BhsPZrGmce0aNgMtvlo
Nymq4VIa/ygTlFW1zu/UNgxCheFtBd/eM9G2PuiI8b+JmQGDNUiPWso6YNxs8pK1ZrIXoL3/thDj
TCveWcBj0zAKb/SharbQTw/BEWsrN0YZy5hDsD+1JAH1v11lLhTc8UsgOOwohOw4a7e0N2/IKPlQ
IEiCqmk/IcCdb2oT0wtpAi3dTnWA35Acq6rfYon7eqTfZ2EcSKF027L2J8AGW9qVmKyoCPUKRX9l
gCU7ipo/phR5Mws3Q49mu2RYYJWyGbJYYSHURFbtpb10y0T2qxD5cy5HAbNyN+cgALPN8LdVguil
pt1tSDBFfn1rLh0dJTsTPo4Hpw7kxGwyxJCMQi0HXEYGCSFyWTi0V5zaWInil7fRuZXZJZFCjSAu
VBBqxZy7MbRLVfqJz+3Xw9rAwWXEOLc0eeKJv3exhAd0FWJMuNW/7aa5D2O7QSdifMytenRHQ/y4
/gGXDSL9mZ7NujkfDNAiQ40jBL9jqLYOrV9TSsDPOoIw8EX6B2ZzrM6GnsT0RgLWfHaadRl+OuoT
tBVldK0l2763VtLlxa0ik1YPXjWYrpltFehsWSQIJqBGSHx17E5kvUNJhY7fSvJ4efthLSeGZjuF
iXgQ200ThG3UVW7Fxl3GlTVhoLXVzKKG0RaNMdoa7nEuQWLm0xQPtvy7KUz/uhesLWb65yduF6rh
qFclRp/s+lEGkUCzFpCWDVjgjMODDAd2ti0JVKJ5rAEQVI9BE9cO1f9+4HHaj/8szPZDHtSuURtA
UDXjsaDGo1nxx+sfafGuObEw2wxTQQsJg0fATaETZEjv4AR0u+rpupHLDzWRJYMWzoSyrgyK2fOd
KGLLhEwd+JLr+LHsf5vx5/W/f7kI/H0bOrro/CB9n6MWomZAX4iC60BN3/Qo8ewc48/xWmowPUov
AuaJldmjte94hwFrAUIccteCmb6I9U0HyukO5AdU6sH7mKxkCsvrwntExz2Gl8n0z088GJqlilHF
QD5bWfmoMnEPJcGnsSv/flwGCEjgtzGqhc2ZFzgR9hBHK7CdJyMozfN2O4po5bG8fCP/X0ibywhG
LNEzII1Aw2SZrh52rz1vkk05tMnuZszXAs6lv50fm9nJNwY5zdOJHoWN5dYqu0Pbr0SYy50hMhpD
UPJDncS8kDNOIAhWgW8ToGbwG1LxAs0/ZwzXQEZrVmbr0Hkj1aaCw5l2uYfist2nD2G1NpyxUMjA
lY+nvApo1sQwPDueUmyyIoxyAN0HBwh0F8PpA9BMG/nYuzVzbAfNpdqFTuJal2v6w+cnaoo1oMBU
of2kIrc/9+8xNypRah1GWzbtodq0W21T7erN2uN+KeBomoKcERcEuliz9VERgkQEkLMjLnG3T9+h
Sw+K+PceDfrr99CS350Ymk8qgPEy75kpMISRfPAa/Kzd6z8YAP8TLjlcChdwvbiuqryUeHcEtSi0
l/aqmnvXLSxuCQG0EZKfoAGfCxYNNc1HSGj2R6UMv+suu8mIcStp3SftMsVp2+THiLly+Af0i65b
XnJ2ILT+z/LM2TPAt1B8ATVOKbeyw6Sph62oWybTlZC3AMUBtBZ1K1B44RWOrO3c7YpeLpowSgr0
BkAo7PaeFvCt9laYrnVX7+M7Vjn8vf9Jn9bgdUtLRK8Akn5QkryEdPaVHmYiIeLYV3uLfCVMuOma
8tGSs9uGhlc5SnOYTZydKbT560HwUBxRJHStfgwgqPIoQsO17HEtIv7Bzs0PMJoDGtr+hnKpqaqq
XQi6tU4c4wNHZ7P4aIo7SCH6ycZ6AFU3mLs3+rOyyQ/VoXhWD+YWauMb5XjdcRb6q8ATn/yK6ZOc
hMkEkwKsAEEwluzat/Fzeky2WaC8SY/xpxp58hfZpNvxJXmqtnylGLZwXJDz6wgD+AnkYtIUsnZl
hv5Vc6S59S2UtHfCJlHcojBfZIlBBCVTwZkOkZK+Yisn9U/zdvbxz2yr58vWlcwg4C5pMC6u3aUs
fYlI9QV9Xm9g5ouR1sKR+uxZzwrdsZp4cMEdPWyKVvsC++qjiIp3Ocf2cAyqVQJq2EMo5eA9hixu
a5YMVN0iSIrxpbW0QzQaCWBG4HbQe18KC2uX1PmPTK7faw30C7Qd1rpq6sJVin4/+q7QBZz0KWdn
tB1jO4lsdAnlzdQx1335d3sct/Yx/upabxqqMTZQ0v1lvuVe8m5+Nr/6F+l9LUCplzkfLruTnzH7
xilluHJBp4QIhUGUhO7At3cHDIbXB1riKJ4auSyIPerqjhoUBwI+CtdsXFC6e43qNIile7ZZazgt
dLnOf9UsaaeispO8xq+aWFh0t3LD41ih31h5U6wunkjnSM/XD9mfztnc21C1RM0K/cCprnjubaD4
bojNjfpoNhBLwn9/oIBneErSQxdcByF5bt2GSnJjt9pnCj7cowirXWRZKMn03DPt8AeVisLTwMzq
ibIBBDK3f2qdIiNTT4DOMuSNqLKjzEYwSLYgDhCOYoCIJ84r/H+TAZO1BW8cqbM8fTRuRw2FmKYz
N2C3tpzEQH2sa9rU6epIcdD93eQseuOd8mK3xTbMJh50TQS4flFbUspt3svCybnxS8/0fRLXjzRq
AqHX1NeLYQuaJv3WyMufkcx2xZC/9ybfCG6Bm7lVDtSIv0CzX/iGMYLVuZb8PmKl05cKdAHyLSYx
99kgJb7clJZrReBKtMwa+dPE6pDq3HDGuv6gmlK/WbDqUMPIHKDJqRuTuvCtGrC+NrMcpdDzHR78
iS+ysrvXGwVS0sWAKRAJBOWRndYentIAc4qmd9TG/OplAHPyXPnsWOmrrSFtSxNCXWh2CC82yIF1
8ua6UyzEM9RJoc43ycYQbV41L5qO9WAOQOmjjT2p0L5FVx9sbq+8Ty7MAL0CsgOCwR7Uwy4ArEMu
96Oc8vxotErlWIIf7az6qHmx0m1YaDnhHTRhSQ0ZSigXo1EAQ3KQ+Ns1EF/V64Tglu4oJNY6b3hW
VxFsF6vCW9iCFrkM2CCwHfOZiKE0VBlwhPqYysTTY8QL6oT9r+s7tJANKNA/QdkITQfwpcyyARYp
Vg9G7+YIcGSAnsBLq44JSEslV+SrxDlLdzZAAsAhTrNL+twYVWhMBhB7H7lkBS39UaXaSrhdszB7
glcAnGZ5BAutSKGnYTtFvrv+wdYszN4KZVnUYRfCQqhstfAt+Xv5LSBfJlFMCykgXtyzv9/kSjOw
3oKLkciN2+SuxAzUaCUrJ3NxGf+Zmb9EKnUYC6ojfGZaE1RFCHnq5uH6l1ryX4LYCK+CJ6PNdB4Q
6CANtIpxWIT6qiDmtZAZSZ+v21gIv9BCR8zRAb/Ec3v2tSAXZFoigd48hz502duaT1QL4ApzlyrR
BxWA1mRS/nbdKKoS+OmzWHdq9gI8lEdWzAQHRKmKPZJY2R6e/SsGQXUTE+qqDdlZabzr1fBGpVrm
mrWxTyiCkZxhniDubLAiy4O8t6MBgBM7viUdY/t6JDciy+5izKoEqs3uYwiYuYqk+Jg07xyLFV7S
jbbTJvbB4GDwk1LjseTVs9Si+lORjWU2D3rUfIEk9ylRQD8E4ol9CQB81WWNb5HoIEnZQRltDIuV
lexEYVv7nZHKTjIpJ0DPLoK8Swb+rEJ3USH3rJbjBUL7b62SXnlWAbET7zMj9KheHRKGDg+H+gl4
4EH3yrsC0yWjgUd0cQTzzgOYOX9JFX+uCmmiiH7O1PAh7fs97el2LEn/zKMk0Eb9tqUSeitCfsY0
G9KBWHkAf3HsyKmauYi4z1orQ2Wn77ddbm61trnriuRdtdttIRePUV+/YowVuoIRKaYY41MG2aBo
fI00aV/xOgBS5ZNgEMamonfMMLozDSiyyoiSTlPpN11UGS6I0pmXht0mSe1bvQRPMlXqn1mUPSok
yRxJ7X8QU3qxo6j1S6U7sCLzzVH4Rsp80RHdKXrMi3Tg8VUhNqP01i0dC58O+R0+bxDn8WvEosIh
NfpRGlWyw5DUpU8GNXYkBih+qtg3HXBCEEZJNkzlB1tYyBgti6GHhqox9FJeQ4hz+HEVQ+EoUr+M
0QyohCSIxTXyuRFhftLS6TytiX+zvke6UwLQXQq+E2PZBqSON3pqcmDdzMpBP4I6jZLcpb3mq1H/
TvLhtSnbe5ngWSDG+K6TQShDixjiPYmBDzDe5TqqpikrnyxWPeg9SnRt/1pX9btk2Z9GWTR+FJpg
ltRcFkt3GY8yV5vEMaAVi9EVBf5mteIBLBtPEKGWb1leSSDdtz9JBK3tFGpycS9uTTIajoYxEScX
RPFrIX8TWzybSnRrTWhmEW2oCl0guS3uAfYPwLHzEXb0pQnjzZgqvspS+BLNTTcGDmDI7TvQERp3
WZRWTg9NeYeF7CZOtE3WildAOSOnKaGZZ0fythiMH9XYQQpEr+U9cOteXOShw9ICig3W8CQrBfI3
9VnJhCsU7VNV8txRqISsQ9tTjppRXpmy33LtyxZG5UYFXCIW8gOX0VqKeZQ7hI4A/aWYic/Ufg/V
qpckgfwPCjX6YL+SFldFqiS7vq4fuartdTEG3NbfB4V298Dwfyd477lKTmpQo0xPOPYGmsBfUiQU
t9OrykHGDeZgjCH7dpk+VJWkB/GoFF7dKFA0TynEesLe3A9d9oMDyeXpEOK8ZQp/R7VD9sBBOroZ
GkmO1o2/a0ZWaqIXMWcCGYOaHiLkaFJB9Pk8IJA05aPaq9kRD2ZHM5FfWysJ2iUqHvOjQIOAVgwj
YsaF9ngmEJl1yrOjdd8zl6DgkN9B3boEMF3fGwH3C5du6EGoD+EPhz+bXyHeQxNeaA3KcZkq4peg
qQAowtTUgCbR+WJNA6i1WtcYKh/WPXrMe4SkAXwI07xf6I4rJY6FTwva/wn2YCA5NeZDFrow84Y0
EEeobesnuMPuIkX++yT7zMT0E06KKHWdd01YVfxIMgAQzOJ+rLMA1IErYOqLhBTfDc0aeAc6pajG
TlnFiZk87zkfwoodZRt0AElIuGvSZKN2rRrQ5tf1SL5gDBrkgFwpfwb252/WTpXzFtMd9KhFnccp
hrMMwy2M2q2TNSrsi2wIkzc6ptHQSgNJnDWvoScatNgwPkCPOPSI625GngB68K+vZ8ENTo3MhWb6
gVVNVsr0aJffpPhFjb/fHPx91LFQzMJnm49b5FqbE1IO9NjIPxHx/E77TKRfkV6uZKeL+3JiZ/rn
J04QoYQtxwnWIUP6yW4yjyZHrjE/XRtZXTM0y1G1qCdpCEDDMVZfGcPUtPowakfx9zLg6GCgKIIn
41SVn/uZRAbSyibyxazZawjNlr6Xo7vEWCP4vViOCkAD9LWmOQRwXcxvWDoYWa9lSX2M6H6Un/Lw
N/nDsrk2+jR9lnn+C147zDxhrAtzVLNDCjW5tsYsYoVnlnBaYC/7yjWRy/T8NavXCtYLTESAqmHe
989AANB3M2uFJfVc5yAKxITTQdlK/pexAUr8dm1aZGFE9dzQzO3qvAW7ohXD0IE+5rLP93Qzve7l
2h+eS3e4WRtfWtovzN6QaTQAI4lzHJ7RMNSZpLA8VoKBi5s6URQ7w1Q4ZPFK9+TiaoBrGCiOyBOu
8BIpyRoxUiMi5dHOwfNVk/dKrD34llaD956JQESmsbh5fG+6zBi7tjyO9qeaGX5B9jT9SHozuH7L
rdj54y8nt4M9SoTmrCsxBo5BJeWnqkBbyd6hav231xC+2TSUBeg+XP0Cx8wzpTRIX5bHgpuJB/Tv
s0B/3EHruHMaA5MM19e1tEWmrQNBgG4ngH+z75dAOoeVqM0dy1zdIe87JFysrEhbsmGhkYst0oBK
miMyNV6h/jr2wNaASzFtTDCIUojuIeZu1J6bjsEFZmN5vB/z+kYX6mOMd4ubiXpvjx1x0jG9H0D9
YFjxZkCtLW0+7KYOxkQJonY4EI7wCU1WO7EpNDLqxlHDziUQRiV6FOFdoaAmmZnKLYlQplVz3Scm
pCHzvFBX8ARL4dZU9YlYCKRz8vzO4OCRKbhupsc6/FDAKcpkp4TK3/UNu3BEjM5B4BtdHRO6iWiO
n4cpXI1RmNsRPYJB0jHFS1QmTlwoPtOllcC+bAkMjJapmiilzOIUikXUyEOSIvAKT9XFtq9yt43x
/o6zfzEF9KkBvjloTM6xMhXnUFTR7PTYluUrdALA8kmtl473byyCAMI/fMETY7N6XUuzrCOo4h/r
1v4REumb9Py+SPtbmSOcXLe14BIASgG5i9Yq6qpzJWbaUfS+8Bw/2inf2UBKuTkS5Vr8vRg3akwo
qsoK0DKAaM6OsVZTSW0KXE8qGLVxEh0S/b6+kqX+DirCmG3+I5Z+gV9MLcLrPgX1a7fPdkZQ32s3
7dbc4aHnS5v2sXxR3lcsLlW8gGaZGtOYIpfn49So75ehJACR0Df2RvZF0G6/erf3By/bR6uvp8Vb
Cj3jiRsMMijzBjx6NHFm1SYYHRUPjzwnD8cVZ1iwgMsBCFpMDpvT9OT50VXaUtOoDiAj1/eReYDn
Xf9ga39fPf/7OCkJrVL8/TAJPaO8o5ysrODCnVVytoLZAzOXLTaKbFqB3DhNH21s+rMW2krAWML+
ACpgy8qEAV/gfo1pjzEvBIxYjDsuo2wUK+/d8FF1sst1/UW1H8sRneTsW2kjp610jwqUZZLMb81s
5ccsfdTT3zL985PAr/V6jvQQJ6vJPltoZA+Pf79pp39/+uQnfx9kAlYfdXV5BImbU6O6aYmVCZ/p
7M8S57OvOd3zJxYUDOZ1CoEFk4R3GAsO7DD5ko3ia2DkMGixaxpoFEK88frCFkgYwDmhExv5OvLM
C9qmeEhKJREJLgxwHNXH+r56GcHoeWP50aF3pU25yZNgeCswCruyZwvDDDBt4DDrqq0jqMz8VDdG
otY8wkcFgxgZPXpr+KZT7dhe0r1/sTZhoNEHBG4HifXs8m0aQaB+pxbHCF3WVPUzGuB/7UY0taZy
qD6CpKqyAxTGfcUqg+ufecE/Mf8Ngg2Cus8lfCeihWxqmSiOrBsDYVc+YZF33cTCqT8zMQuY3KZN
lBUZTFjblj/o4zHuV/o2S/An9Den4AKmEv2CETvKKp4TygF/2te7uHPK++YlvU9uK7ARDAf10D2p
tQMIwRrb99Jdc2Z4djqsMsXgsMGwuEN8lF+tbdI7BmRFXciM+s2uq12U69/q7u9v0jOzs+RKko1a
NnJaHJtK9WyOxvHod/m4chAWnePkq852LivqsmJ6WqCQQbYcMyEmb1acY/o+s9vFgEgVYLomAMEX
ZQZoLeRSlAK3FpaPuiSgMH1bUuNBk9uV+2RpLQoAoSidmxhYm2fXih6WWgUxjaPQ021Rp36Srzjh
9M0vloKnENr6ALijbnJ+UVboW/QG3gWYt2xvxz69YYrwdAPswAJzsmsa6IvrAd0AaHKsqeg4u6Pk
1oCmz4BTJVtvkvIuG3zFxRZ3ZmJpQAEQ2zB/2tWsUrs4i4pjJtnocH0PiulMD6tY+h/2vqu7cStb
8694+WnmAb7IYdbt+3CQKJKiqFyqFywFCjln/Pr5DlQ2SZBNuNyzenp6btGmiHjyPjt+e3eZPpwt
iDqxwvMYPhEnHuG5zDJswcCDUAWqkfMgCd9d5zby/Zmpdqrf5iEfIOQSahlEqcnTKaDkZRY07pDC
/yretHZ0r92xW+FWWKoWuxC1meLODJAG2QfpCjEd4OAxmQ587vleVortNm25Ty0FDm/qMjN786n6
hyKh8IhdhdOxBJl/whMiE54fykkebEN/QLBdVTBGxNdgNqCnS8UeIUJJYytOfwMQq1ZP5ZAzRLd5
KTUvtJIwNC+PJG3S0QpAbQDJgvUF7E3sm5MmK2ySRAJCdbdJxdwKfWSFObAUKILY5XJOZsxYDsYQ
WQdZXp5qBPiKOgIwVQD0t/Sdy/gFrxRLhms/payZMSGcjOKkKHr9gPvpejWSJa8ItgC7WzCMZHZJ
MiOonO01mab+GZ0opmAbUpuEbqLGKCL4nvHvogOMytmcSXOFTEh5LMRsxyAh11YQS+IKsVmw/UKJ
5kwGp4pP2l8YfLjpQlDB2Bz3Fyz/aSD2YbBFlKEtxMjT2QF/08iVBmgZYSoCXLuVCS/0Hqy+BTyx
k+5n191YA5Qv0bgceRqJyheK3DEwa29jVd6wyHsZVMHT5fl3blJAVc0BuVQGPZnqQKOBcdOkj3xq
sxDkhvj9++UCTjlQNOKwBP64G30e1D0sUELgGf6CumM6lgwjJ6KQE9jiZko72x4ISkDhUAQFwPnH
pXWNy+RhxYOKNK3lhN1triGFLHS6AxLHwQ/v3Udso8e317AIXGl83BLfVxHe6ppKof1sJh/a8oO6
TFqeCq4mtRkbbEv3Wotv6+whTr5dbu+ZtQDUXkQawM9vtGwdNxfJY7kqqhxvWyWxHgyOlXgJnDV/
XlHEIagBCIsKUJawKiZLoWEGptF6gSqKPENUGDuDL2fPB9feHBrmCeeBIA9opMD+wmwLfOUJ3c0Y
nxt65GzZth0DrI4bLkfkTu2SBK4feTlDrk4nCwqDahnRLSJoPTuZLIoEoHXBB5FnYxOkgCB34Qx5
p7ToeBuh2wcc/OCBLkJ9M2FtKqQmTJMOtKoNgsFMe180BMHxzIJJlRs+KG2hhGZ2qH/e2Q9gojws
UQjJAPGC5Hc8MQpJ7ZlAAPHyKkEgYaOsRKd5uzz5znQf9GtwlqMwf9QP+7iMQfYSjUHDgGXivrBK
aOfSnEvBqehM2wELDez48OMHZ3BcBgLcHR7uI1C9iiVCjyRxxTipruXVtZ+0VpJ0j7UWrXquuclb
H3lBo7A1QyBmw50+ES3k345IxgyBGaZORbwwmaFup+sPaEaIr5DBsEC8F2kXHeypLvLgBmEJpqXX
HL2qnqX0PYWz2OV+PuURUAiN/4INBGbfKU1TeDjS9UEJ1alQQ8VYSfAAEHvE37jtSx2Wc+bFU+YS
DhyH5U3oVghfJvi1gScpgalI/dddU7vLzPyqA1LknHH2dBLRwkCtsUmwgOiaTNSGi2M24BKswcq/
h8fizdDMbQqng4TwSTjywsmWV1Qw5seDFASK73uN42+FSOsxRaq3no9609Vc6/JAneFhURIQG6DU
BGz7iWU20kKvTT3Nh+d/cpVtS8ItukUOcO7uNYKidi7S4DTAB6tDgKsNMtTA7oelftwyn6lFr+B9
7HZS9cHLRUl8BYqzLOFeZZWxAprQuML01BtAclnACDVrpCAmnhpue+Qc5diiJ3wQrau4vM8CMdex
p8akSRNP91M+1MMAGkWx7kQA7jSvlzvr7KgADAy2MPyDZmxS99BNHfgR+VsOzmcRB3OYQlrx8XIh
oHR4zZQCIwMhNGAwI1Jku+NiWID4sPD29LelrHVwrW42kGe9dVtF12lQWozPI6VH7j+wYfgot0VG
kDD1Q05qOwr4m0ZtOj1t0yfA4y8QhfPdzWrXQOKCm1bM3islM4sG/oGCWJU6qxXfAaRg9hq7lp1e
JTCEJGYU8+9u3GxCtY/1UAasORPeNgLQSxjHXyYKNoVEseskfe9SRBBUyF2h1K0A1zzxW90qoR60
TmbIXPaYC3BeZPy7klEdQymlQtdU/7mWtFyPKwBjK+qqyEWby5RVFFW3WgCH9ZCFvI6UvGto3rxF
GITLSG1eCyd6qvsACe5VFz6t8ksmwCU2dOKPJIxtTkEcR9liLhTtyvH7b07FfQcGCdCwOGkBmJm7
DH7exI3lftlAzZcykkSiNv3QmBxZKWp3UUjwAV5XpcE9swqcPgvO5vl+JQ7yQza4PJG8KtChRmPN
0EtWWdRVr1LlsUZdd0tRCfI1IwZXKd9lhlPyuuT5Cy/xXyoVsWmCYAFvBNxOBpdO8TEA4DEZmCi1
6iS6BwK/TyB/1M99l66Fyr1Ccph+GRYBMuUF6m3tsnbKlvdp4T91fB4aQ1e/yxyDyjjZkw/PQOIn
+be+cq8LXrYkBXYPeC6KpK8F1yhdrdPj3h9I3oavkuwVRBK94THjnV7XYNxfMYxw5yIxoDE4AF4J
YfCf2QjOrXew6gBEBaVEWN+UD6sQghn5JQSCOhbKtct1CG5BGgoCH1JeF9LBKBmlMGD/3ZVtUD4U
CtIcZFC6alFme1IXwZN1gOK3WSZNfe2m6iIq8vdkSD+KUtJIp7oblmkTIivFHKzkKV93ROalCWhK
zYQd16ppsEUWHxPAZUbIyETjUrN04Y7806TluLAJX1cmmeyVLQpDMth3eFReI7K+Imo2h8dxSluO
y5lslE3t8JgVkKgjcN0M4h1qpKQG9r9+mYid7TtsJrA8Y9ih9jkmYSEvAo9Ti7Afi9hDUgQzFYoD
z942XnpVGJCsZefy9ZznAQ7KpDzJAWPDu4GUaJR//ErLUOpQBoPBM2hmBgaAPsblJp4tb2Rx4D2K
GT7l82q1LZk04XykW0quELSQkG6h6TUSDsYBYRfCz3P+WEgaSoJRH7q6SZcKHcOLRYzmqbxviVpu
CUEzI/39ncW6L2PShZHvDiK0O8HWaYeQxHL3Eidaviod1qhK+R4ko38LQw0mEcETdbHjgrUcBtgY
sF/pCqJBt6039EumzXtTdQr1CVxAuQ4EEd5lWsmTLuBfi0hhthnDhhsAHf30KuKwZfKw0/6A3Tue
AgPTeilXgbnwshup2vTMdcf9bMCQcFzEhH3W8iRjQsUNtl1fDIBAgxKH7X7a92pSyGSsG0bxUiaE
CBGFMXHABMi8Y85M31Mu9rghk7GuxcgTm8ajywVgM6/KolspCE3TbNESzNhyjbnsh2NCtwlfczQ6
E+GLL8ICAjRKhMN4v8yu6k1o+ss+NMJleq3cCd+BXW2GRv0MoIPUQsw8vPNng+RObUaTvp3o4uBt
5PpyilrkZmdFD0gIR1xTvArXX+Dykdmu5oyMtCsvNXzC0FVhozJ5gGlZhLXBsG9FeD9EMlHm8jCf
xq0ft22KcBnyQs1XwKmBm4cokeRbh5QSa84IzW7Fv6geUe9hLU4QdUMoxPwcbz8zo6ZOGEUZJnld
Y9Yil/GNDDgmWZlzsKMTf9qTkF6hcYFHDrW/HC/wSgRScOIN3rbnhSu5Kxdsp9xUCrO4vDjOFUOd
3qDVh+cjYsWOi8m13GHyove2hVIStl9q+XuWz9Cq0y0S1YeWhXr+wCYy3SIFBG+U0FR421ZrllAX
lIRHNlmdqbIbpag3qpY/XG7UGe3waLAC5D4UY7T7jlslN7nHSyk6z5MCASB8DLwJfOENAfshosva
F9eNGTjsOdDuSI6qF3XwfLkG59YBeAGKfQ49Gcx0xxWI2bAYqrL24JTGJ3DErLBzFJyZKOU6dbLH
y4WdHUMAfAKzEqnO1GnsaKuoPtciLGxbVbZfPkbVuop+2jyBDkVwKrV7Y9uZ5skoxFxI4jjzttgQ
OMLCTCexzpxZ53RVQeCk3tkIhMFEOXGkagtwyA7Uw12XrAoa2lX7M76Pp1ORFgFtBg9PUvgKTleV
7DeuD53GVpK8J9jNGNAI7RkdeNMPsauLmbK7PDawkmKojxcyioReSIHPBUzP0/wmSowwPFFrgi3n
NSURGsUaqsYnVS6oRO0bu+f7h1yq79XGyZGg2r8rWu2RzRlbGWq794YGIUdqjMAt/q6uOcNzpMdU
EE1eYYAGlfUPTIpNJBD67xoLuMO6KOCA0HT3Dtvs8rB+GoR4FzuutmZYyPBpC+CDRrYgLYIpZlmf
SH2fGIg3QX4bvnpqBg65GX15gGmo03SIyisVOJDLoOTq+wzeD8QrkOwhDUXIr7Lbk5ITr5XC3w4Q
zgi81AO9YOulmyNzTgNr5ZXjJRlhAcRPPD67QzzlOwK2FF1u22aZxsJ1knmfrAtEsEJkrCZK77Ks
5hdBzD40le9aVQcEaoCjI7VOzuph4j0z8nDDeJJeADUVYYOVm4H8974Gv1vnTe0S/3sehjfAxWyA
+lWt+AhetlUZxnpU8HbOhletoEAPoAZrt+wlgjW8BY5ko7OIqwuEet1nDGSgNFxllbOTSjYjiqre
eAn3yaY8Z8V+XBlpWSLur+Ge0tLvzCBtH+KKe83Y3tOZstl4cZuiubD5ts1CEpCHNEaMWaEk7wMA
PaHIzjhLDLzXvmAWneorJjIFJSRVI4WIvvMs5+F3ZhCBU9Dlc3bcU1KB8C+qrPzByU9YIbZrYtjA
RShcUnewBDnZsJm3qWJtNeTpA7K9ugSRpm9F0AN/In7Ng3oFf4odlyovfc/tkt4NjcsL5NyiF6FA
pnRFlKDpP6aUYRvwUi5DBcS7D2J6LaHDLxdwtskHBUzkQKnH1uc2g7/N2e9DBz+8VEQM008HmaFf
ocYSZNjI0RxaiQOJjIsUZBF3W0hI/E4FYH7fzYzc2VYosHrT3IKn2QSyQR4SzUU3hfxtEd0y/EsQ
zPD7p5mYoFrGSkeWLnhPwmo1GQo5k4IgixBPBMtbDnVfBS8/mm4ehItgk7lmVd83oelEPi34xAMo
GYnJ1GEtOvmuZB27agfBhNZKIAyjXjFNsA4rdZVnTGRfHtFTLyxaUZ4HtA2EQzgjTLSTTjIAVatn
PHjcuosc6RveymvYLyGRZhs4fg/XRUe0bXg/J0nwp9s6CoapF12EMA4souNhZqNKhFAX+1vEsuer
OlQMJwbWWxyvB615RL7wrdupCgKy3YUmNJwO2GUjVirJUPMYXEa6jGjQNV9AanY7pCUqggxkN7xz
hQZZ52utNGtR6EH1/FJXofEx5QpIMGntzwSDnlt0h3vSRDLQXARNS00HR/YWeWaEK6GrzctjdLYE
uFUC3IQ6y524yqMZQwxgpS3g8Wwh4ja8V99fLuLcYIDpkTBRwbnCsed4MKCRrX2FisC5Ej4DWRmJ
2ErWAobUp58K3Iya59z6o+GXIiBOMPgjoNTBAld7B5uuC0tIrmafQxxtmr5Z+Kz6cLlNZ+QaaK3A
RHCAIAPEydTE6rUBXNIk9Fury7Z005q8nljevSqScEmnuBcRKGmVT4SVK+YcesO5QTssfLI7ZGrY
sg1g9rc5g/1S6PQ+n1m6Z7sR6WsA5C/CgXJq1JVzz3EBluVvfaBmdU4CPTxLMlhZL3fj2WIoRUYY
jwL6MGG/FU+JE4ZTERmpAow+0h7gU8xCb+7MlHO2w/bliBPFaScqmRtXCvaWHu53HqD3gvQvLCTw
9mgH+GK4rtGmHkw8JOSVozrh/a0WPHLBbdLfXu6qs02AnAl0KuwtYPKP39/5Pp8LSLOFQB1/iRCR
qwggsJeLODsaB0XQKhw0QSwkN+EhLm+zqrOAka6rbGHG4DH/SjF7c++kJQO1FiUczPmOk8fwHAEe
lCM8tzn3F+iOBI9/6kdFXUon2+SgVICPYOEzUzEZss07/GcQ8CspC2/d1Hv++TbBuQNFcXBSgDh5
3HVV1hddWdX+tmGLNylXzbyRn5lkLpTh1BOCMmBwyKEIw5QHOC6mTDW+5kvW37I1H1qFyt26tcRc
iUF/yzdcRgCOMZDIn2E4zs0LEDrIk2gd3IwnHZnUbAWUrcbfemljyYCtI5VafVQF0kH/fC8CsRKO
i/gHi+ykF4cOtlRBgJTCy6lE2o57gq8pss00c/CY57Yk8GcIMYa+gypVjvtRquq6Y2TwB0PDroCO
cdWkfWqwXHLVB341Q0vPFgZeEIleAFd5QhkGSQjgYAD3Ip4tLPhbVC4y0Ic0WPbn/SDhq0JB9eHk
QFUqk5WlpDUPABLZ25ZqhiStPAmkTBf5gPjN0+WROkeNAM8K5hNRdqB5k5ESw5KrZCAbw+MNsZY8
AA6UucjEmSKmmkNJA2JN2UICSFr/UczYZcvMiVlnJ/a+FVNG2gFazdDwJbzqlCstWveAge/yx3+o
p1T+eKrlgYfUnQ6aIcXuJs6CB2dQZnSDZ/nsg9GYejBo4uCETA/qI9RksPzESIzAcK58PVOMhANA
6aDLVmaL1WZukM7ObcoCIcEGkNem7CNQvtgEySXhfwAp1Cu0FIFiwnVV95YWSHM5IyijONXQwPng
j8Im3LDnVlIuiTkIutyYjdN8IIK7MwJZiw2WHTZFoeQzBOl885CIDF7M8KyZdmyB7FAyN2ALqXsz
1mBPa9zoKeHV27abw5k9OxdB9H4varL5tnWSBCkLktQlgS5ovikUgNnktRlidK4YFXCIyMoiIbxi
SvmqLsM4NgJIBMOtyloFmlDS3TrF3OZ7ZqwQdQ6dA9z4Yfo68XaHY4aTcIq3baLSiJOlOPQmx/aG
VwOcKGaNy4vsjCIZrPhBcXQgD1iXWK2hFiwlqFbhzsxEQOcaEr1nWVtwfLiawCFFZY0c5+JiRlN5
pkOp3x5lMSgIy9T3XC39rFR6KHW1DGmmmTsVMLKxGOmXG3hmIh6VMpkd0OlIyIeNUuJY093gUysd
o3a3qvpyuZwzRFelVgZEnSHSDiL0cT86aucGrl9ir2pko2GypzSeY2TPdpgGj3AoYCB2TrkJwPT6
SlGiKaUcL91iuEcimOdKVaWZtXu2KRBfgKWE1pyEz7dIt9cVSoymJNkqHvyrpKtmsGTONQURBzB9
g/GD9xVdBAezrnRqREoPoQdPffW1xvtJIvJ3WYk98fKwnBt+LFaYSMZcV1NxzOlTDz5qnockCaoe
l09D8VwmnuX1c15+p2HZ8ESlbvqIvEJEPoSy4yZJcVBzfOF7sEXWyC3ZbiqgIMDZXKKo9TrgzgDv
9RfmNhJ7g3FGxivtBPCqyAuv6+ve3Qb9pisfgNqgJ4gO0JLXy514xoke4ZtIE4zYUQAunygikGu7
ETuoRrfONRS7ZrdwForNG5nu/254/I/37n+5u3T7tSuV//WfOH5HYvvCd4FLf3z4X9f+e5GW6Wf1
n/SxP26b3HWT7ZL7qtjtquvXbHrn0YN4/4/yjdfq9ejATCq/6m/rXdHf7Uoklx0LQU3pnX/24i+7
8S0Pfbb726/vaZ1U9G2unya//rh09fG3XwXMzf84fP2Pa5vXGI9BKd7sql+uyug1+Zg+tnstq7/9
Kv1GVz4yviCUFvpLGN5+/aXd0Svcb4Djp5Ei0NkJcP6kXGWSFpX3t18ZSfwN2k4WARwU54oCmvz6
S5nWX9fk3+B5iVfK8J/GOoTC9PcKHo3UfuR+Sep4mwJUs0R9Rvj4PZ8BV29IctAZIpADSjEYgibL
evCQxoMrHQcx+25HYq1ngG2XMwk8hhRmOX6NJ3spdFfjr/Hc1z374/Fk9scjLA/XMh+ojuTgZfv3
7F87fdnB7ftXdvBn+lGhfRH7srU8GIwuhz/I1437cvb37M993TNpzv7y+Esee2Asa1p2zmj9V2H7
ZybNOfvceM/+xrH8r3efa9KkenU69Eaq1QMiNc4Mw+S1Y8XONvOgd8ebxgcn5Y8lIDlVb/hIc/41
I87dN56bToNJ9fZddK64c9WeFDy+TygCCWbXULqqqiJbF/QLWI3Z2hGAKV5kzHI8P56CXB9WBB61
2frr53i2xJZCpEoOzfFhVc6iioxXxq+v4/FS38qOBV3r68E9+wLH946P7M9lORLIVS7Wyh/12t+2
v/frfUKrwfn3j4rs692kyhAhJQxaNb6HqzxmrMdXK1rEuLDWQT1pqVErAEhp35bxwUkXjW9M4Pn6
Veq+gPHX18NfRYwPjs2XEvft6worB+hNaohlrfEBXv3R2PHooNLj8b7dY4eP7dxfkAMgqeVR2CyA
ySzpWQ8HCKRYc2/Hr1SKZJOrkDrRRQqrr3MVwxSLYoDv8HjLeAEks1kN2nC/f1SWufAm9tWvu/bn
EYIEoFhR2ZRu+aOUNmQfXV5MVvu7OBVzo3X7aBElfujqPuaGUZQDa473DLSGCDAdLK/JOX3/HMvU
BWBp+uSgWNaT2HUphOv9bXHaNdu4NPetGq/l6mAHytBf788zbb3jgyBajjeM58WCTfSq11J7bMJ4
zml5yEtlrxn7QuoC6bd9LgkP6lfnbLkUJP99fOrr+VpUEFfWfnX7vuSuXJehEm33Z7JkuFZhUV5/
9UnvIFmQ3BXh1b7MROIlGLH7PzWIYgJV99iV4wuOB3EsFtFq4Q2ki4PeHM/TQfTbStmMD47NuDiI
+zbsB3J/TsDAHgzkeGEcyIxv/sxAJggCodNT0pANWqeDGKtaf73vlT8GcV8msv8gEyZmtj3eNvbC
Tw1iX0fvdV8Eru7SASy9xtq/fXznhQEcr4+3j4MYsANyXvyxHvaD+FXAuAqBcZceTK5xFY4DOL5m
fPh4ABM+CUw58FMzQuKABVtIpQFXueSxgV/Dld+nuT4e9qmkrIQB0QLjYRjlATLdKy/jEbBo222l
OcvxCBre6B5a4a87e6dJHuNsUSKQ4sGvsvRRFBNLLgbxdrwEndCtxPfJzfhsXkUBEYMYCC30OSkH
aYC2UPp6c5kPih6HmboYr8Jb3zN5Efbg8VlOzWvL63zeHK+2keAtkLT4R3vcoPnRnvFqrxXqQXs6
jfHH9sBzLnkc2+M07mp8r1JlX+0Zr42nfm/PeEDbo9L2jEdMp94Kx+2RaXvGi2N7tJ5ClNOeKOEf
BN+BTl2MVx2u90yWtgcuR+GXcvynOP2HNMZ/U+b9iOn/c8KAvUspH11OX/UvKAeI0L79fTlAR4he
+cv/WO12kZ+4//OHQFAeSgT0BV8SgSb/hkBVxKtSkwbiAKnDw5dEgCswOyAOGcHjwKYbr/wuEXAQ
FxCtC1sbBbxQVKpI+F0i4PjfRp90yK+ISqDs/M9IBLRmh4pHYCnAHgFVBUyh0PdBFXgsFHviICR5
3iE/DlHItfE9JTdAydPho0jeXOKS961KdjuOPGxFY7t9finIo0c+H5cBqcmTQm40srr9CAiOXePp
oFt/SC+H0soUDfGkbhOlaBZ5jdJ2rWgjlTP5Dg9l1CfVc4JK5nqqD4QhnYGIHoJIEbsgqAVvmK8A
eqd1zPQeP2aqNNq+9/ITdC2T7sJwHqlFsrpqGQbdxVk5uqjExydvbxzqRXsrMW7eSvIA0YRsYz3X
dy7Z3cW4tNP0Z5YsXzebx898AahxEpNbqPGIb3jkHihI5P7lxSGPif4U6ZHJkseefP6DlecnpmJA
iv7rVH5UNl7o+SkkXKc2DMMn6Pmnt5y8YQYQ9PR3OgjfELNJvsXo0Zg8heRDIU8p/YmcWPi0+Mnq
33kdqO6YLKrRkPXz+rkjCYETod5g1Ph7+/k5Ic+K/vz8LJO7dxXoAxmR9A1mO0YNo4HJrZA3oARg
uOnYAV4JXt2fkf709Hn/eXneT2NdppNsdO0/0L3BlgYGtEJTnWsg3dfkRhpIsxI1Iq8+EFvDznji
zJY30YxWcpkgsh3rrETqdxOcjrYJnjPEQrzD6ZOR9GA3hyU1O5pUw3nQxP+XR5OVL5PYqWMeQprD
TBIxnN8eOkyf0MSfVC/JW2C4pFo0IBahfrfdRiC2d3e7XUMwGe86nN6NX7vdHaIv9a2H23eq4Rg7
Rqdv2L2CSHjmx8eqJfeucasZoChPHwFAM1ri6B8fLfkIiaqvQrL6+CiMVU0+cOJJQHQWbv+87cn9
J6Xmn3Oms9kZRbvkYHj/D8wooDHMdPNkJ+PKLO7TArOYrvcb7Fh0Z6CfXbNI0WGB5WPbYMj3zmgM
BZlSU9COak1pcUocuzUH6xv9OVJ0iXxI5DvoRg5CMxis/g05SfTSRCQn/qakNb+xOv0BYvT0UVPy
Q2kO4rLwyi9SlBJRf7sJzYE8v2SkNdY2PE4A56fZ8dXLoL/IxCFrlbxXuJ4gS2uCT0bWlakS3D+A
AK0TgitrVwc6LulMnN1AJNVfNjhJ71YJa0lL0eKN1OJBkJa+8Xkb6feRrm5uP1ArJLgApZrT2M93
9WRj/u+u/stdPUs8JgzHvwHxmGP7pmkS/gls3xyXPHW9/GdyyXO0Vph4Yfyj3MKI+HTKiMkAnhTg
QqlMvT6E2C+6MKSMGKvzOtiwBwAM6A/ITUVZ4RJcFk7cUUYpNpMrMF4DuKZY323XnF6Awr3Cf4c8
IinkSJ4i/bYm2Jk+WZKDC+6JZtzfP+Ku5eyuNKKLXar5hM9pkHUX2XRQ8xypP79zlJ/LbWQxwYdW
F+5lyEz6QJuBcGaT/v39g93kDZQ+JLefT0/gLm9K3Av7ie5eM/q7jT17RY92d689CQ128Uk5T9fA
H8rLV0go6upLXCJPaOfjvUdC67HFLeD+bz+xA/eEJfePMWQByljeXuYn/87s3Y/YhNkKRCZwMwU7
Y4/h4tDO1I7Nh7eb3c4xBkK2Y3txGkLLlmb93biocDEOj2993npUnPpwDTC7Anl6+vj4mHMBmK0h
tUYf8Av//BoCT/kse7HvxAlLM0BXxQ4OOpEyAv4d4pgglA5Wjx2fMhIrekgFEXpIGYNrcA8aeAvK
QLBwoabXv32J2fQWoCkYgGSwUtIYKakRHfudMh85Tg84weNZ2aZ8SkqFHFz7+nhbeg+0szodx7s7
MI0vKhiJjLy8OgTSefM0mC8bsAovmo3gLnq1NdIregbXyUYmzyruRqgVecZKpP+9bDJickALR2ox
gkWKW57BpwCgUqccyYu2fNkwNmM/bpIZ87hAV9ylFTnh2QA9wacMgKNtBLhXDkG2M7cgsqy3qU5R
N3gdh7BByDJhJXBt8c7XXUQx2JpMksbo7/OrXiU09SqqWyLUAcBPBGFk7Jq3EnBkcy4Es/WdMD7/
t+s7P2sn7MN/z9o/MWvn9hFtokf5d9lH5nb+qXvTv87Of552ayo8jEDAAWN5vL1wA1tm7VCLtoZk
cyoZFo4G5U8b6u1c1MeYmfWUou2Lmuy1Wd4BUC9HUavK0EaWAnhAIP69fpNDXwnRH8Fh2CDegMVD
7uxRkhuIZL3R7Rfy/m63TcjrY0FlQKiYCNSZo0pLwVGmLwuy2wYkMHvyAaYB+zLUhJ8t+fy4zDKM
3p+XmjHZkKVGBOwhU4m2QFq9MIK1v4GADLA3Ufd0zmCgIuZN/FqLOou/iVFfS4vQLAEG55tIK76w
uFVgpLZruiacuaC0iAF3MSA8rjVA55GYgtN7I7pDZsS1AJlWwAfJHO8GE6hJOkJrdZaEN4Ve6fD0
BhPlG44OkAwduRR0uEvjNwMdBngSexZphj2vSNgP4WSnB6AyX3g12l4YqVkYAoqkn8aiPdFYNZQA
pVkZnDVYnYFUsHrxQHuEN8NFuJLRF4mR6/V1bntWgEQcDDK7O5avd7q36ZBoPiKdnhsiYeB8phqu
GVjAbb3x8Te+1swG99Fu4nQWHQUbIDqmwHdn09/0V2xEC8yD2KhwGBr0f/rxrexaG3vF0VV8kGDZ
pL8uT4xxjV+aGJMdWxFTX64LzO9+2evfY1IZlOX5jt+U1eF1CABvlGvG1wA1LVTfWyhcEZlENVpU
GzOQmzfJovx2SqUEDvqW3qQsDYcFgNBY6DUqE1zLy+aVciSbx0p/xD8wofQrII+vj6+QHzA17ET/
ZIwWLLOy/fh4utzQv0Ps9rNgstVH+dDkJdYBmDDaMqrTUQhyweOvaHcW0mvgCFqh7w+pvn3fhroN
/d37u0h8/Tki27sGemSqwFneJzp0SaNy+vYTDNaW0yEABCZEhZk6zw7OZLf/tx2cURd4IC/8KwwO
UoSdZXb/mFHjjDuo9P9XdAW5v871DqIxkdQNmgVemlBdRqycwUsz0a5BZQuDBfUtzdJsLEpx4a8L
alub8VNndZZot6DAUMYuc9DnarxPtOmq7CCPDVb6mlxxFmepywEyFmdIFt2rYhMASGZgMGazUO6a
BaXMMiiwbABkAmGt1dLHFtWA9vZWgw2KxXdt4PNtgGzE2LURX3V6aTTmoEs2a3Gma2jAbQIAGuJk
g6vWZO57PVg32BlanEXaNoNqdamwBYpQGtDqbwJs44+vgg65i35U7AZrexfr6paqqO9Ce3snGsin
gc8dTJ12hx8i6ZYy6AaMU9t3X4+oeQB8Q2+tQVfxY7t+hjL5FZzCIoLhFuoJMB4WJU/gHD5WT5T4
QFutkFsJbIhEoHD5oN33SWt4T7X/uN7iOkDI8ACk+2CpAxHXcq3Ijo0Se1Vv1RYyfaDnPKN8zNFD
shUbGSwNjqnqCrbhy9R3tH6fSoYH02GyzxRNoCZeW1AG5PctODfVawBpYLhrU3ofrMbIMMyyXT9F
V7UpWKIuGILhjd+CQSVkWQdMpxGbnIHcMmBLShvZvq0YXEmEjXdYuCb8v40Of10TvMoSrItV2rnN
vdFNmbIziUWnTGp79/Q5QGjjOdf0b31MptwOjPya8jiBxb3RN3CLwMrxvGfENmPG2OAZGBibVWzT
u77uLHf0jhQfz6Lf7jKy/CW3yG38RYk+kiCXdox6+2ZiRVauR/gOUbPQjJHZC3VCGymTEVk1ahBY
KcoZOSwbXNZ1bNP2dCvPcpeBMSxSWh+L/kU90ZIUd9GSx/9vPKtbxDjD6MymWcQ6g3QujAlwFEMx
fd3HXywJs4J6gC4GyrjUVmkAoA7sSfjAWowN7Fq9tzoTSb+NwQRquwW25aMzXSxG1cbojIu4syqD
LlYJH86obQBumpSVDM3E6KzcFGCnks3ITo3ITI3UqDaDyRqJjgVt8hg/gEAass3jfhZLyzEzcIbg
EcEiBXfIuY3lGRqeiUz2FmzpZgpe2WbADMHNh2QouNVZ2zH7RWSjWiby5BjgouzKonEtqJ+IelL2
rtY9W4PDvKojcNcIzOSO8qkVWt5bA1oYgKPyrh1MeN8qcNQvYGpb+BZte2dWOMNcqXeB7RsV+FKH
KlXAzBUm4HB0Rg8sRldwhrWoRiY3BN3FL1TG4q3I1DCvczO6AjynmdmVWSJbXGO64H9jcHfg8tCy
zpJ1pE4fSZoKckfdECQwofTJ0szAqqqmajomrVFrAHfMVtGzaDQ4Z9oNKnoO7UIbtRcFI1FjNSlG
bxRoYXolG5np3Id6CkMVa/1v9s6tOXEs2cL/5bwTARJI8Kq7BBhjG9vlF8LlCwhxl0DArz/fknti
auiK4sTp6ZnpCYKyCwshbe1L7syVKzMLv+N3EIe5Z/CsE55mTA+cGOvSs8PFgxHsvI2HFRUs4uxh
541uek2k0dttiLA7uF+mTO9p49123HAvOoQYG1BCURKRNgunSyJhr4/T7Tfg62UirxZSDv+nxYUr
lzzJ6gOcZK9AVKPR3IcfgY9r6c7dT3zvQzycS/d+dPOKWgieKufm2Oc4ny3dHGIKHBUkn3x6gGXy
mkLOUBM2vPkC2TpodGoNCmQn2npC3zRrmTIRmTQCxBv9umH7Ofr0PbOERBpuHs2YAzM3e1oxA2z6
UD079resD0Yr6NBbR3ppE9th6WUuVo27ZEPTiJHRlOmoydmG6KEZNHPZRjSbmPsL1tAGkVuwqupM
VbYeevzkZg8dhXOEy3DGLL0xvBaHtSQ33KYk6yaTzJ+xgNIgDbiwu/IzioXRG3xlyazXo9gMuMlR
mkejLX/KxWoXAqoNWxv17ywE5Z41TYoQUSz8H41tCqvX7bSWa5PeB0SLI603bONGn9kLAr3jvdac
8ngu2TQnd8u4jZLdDsePdaS44Rc4TZGEo2wIRfo3eQVQHUkyz4MvWX2I5AivVRIKAvitpY7A0NJG
bt61vSzUpm71yltSMPtFwrobpm7HtxiNwpmE624WttloO26Hv4k761vM/46vb469fVQ8SX7rnIU7
5dgewy1lLVSbc/XediehXb1ju2Zdd2gL0rEaf1ZtALOZdWkw6jKhZ4ij1JsEy7BECM0pjjx2d9Ey
bH0bMyQF867JyrYwqs2g6LVRZrSm1x6ZlqO2b/kthkwCbOav4pz1mnspnuItLxmMdrh102DnzNwW
cyRFAmId0/c71CT2yaCaCHymcaBKM/J2x5zLUE+aAzMU5G8mdabU0p+iFYQldIGx//k56n0swrvb
J7mR7yuikvwT95+IKjQNGsQs0lRvczHNtDENnbudeBfpb17Mw2px+KTkqsQrwumCQXoe1fVFlvn7
dDsH42rGeLw3xljrq4XTYPaXftpPD4i/9cmx/AJ7+eQtajCtDhfT7v9UZf3h1mcBZbvmMh0fTW4t
x3/N+S5+2hR+EZQD8TNk7eIKk3cFa9iMUrmNcDmJ+iFx5N8+NVxsWvSwe7HV1i5kI5xAo9H9yluI
EpayAw7x5C8hdDyitf1ayapKnf5ipXbOPIfL5rHWOhis1IJ84razQ4idHHPiF9vIJr/u1DNqTm6R
uNw5kEeI4B4esHSayizrblYuBdLqpjuHU7EWWp+z72duM3cLiAfWpWFWW37V1nMILxvX5+Wevp4u
UOpaDbfJRhjMHu1kF286QT7Yfb/QO1WGxl/d8gzKK7d7o2HolrI22ijOmVP5vx6PbsX4Q1uWQ2zt
se90IZ6V/Da/KDclvLAFuwxTYuXGB4EeGzacFcMvXOShhmpa4y1bOY5EuU6ZKhMfJyqgyMEZcwj1
f4xlsnflXWRb7T0h0grsBRhqKKKADR9wgj6AHuYcvL19e6sshKdb3jYdwjWRShyn4kt0a8GQ5Itb
NvRxr+NCOUFaxate3vvWwMcD2lI5eth52XuxSOQBenub89fbG0gkX5074bfk8xPg4p5Nl+etee8p
HKKKTrTgwI499Ojy0GSlC7qPXXaWHmnz3PfHsTy8gGhIwcet94jW4UgLpNPYnZnUQHp4FflEPTh8
pD+rfubKRcAvzphoGVya/BeH9wzivA7vX2l4L24L53DCP29b+Dkh44dt4cx0bfxhUfVzVvIPdzzH
KtOsk1F69G/eZQh/8huXVGeBHWsjh+Qs1pYkriGS5uTM0H3eQpa6sNknqIUg0Q6mI2Q5kdKET6ae
yLPDWYjf/x3UArYgS/+T3Wrm43v4tbS9+AhnWuP8P+8RLmm+nfqZX/Cq+QIZXTXf/6/me2HJdOr/
4eonmb1+ptP9gPGd7cDjXbOWpe0VLhYsQilZYrxQUyoYDw+/gb5jEA4jKatPWs+kcQwI1PTq/tEf
h+Ow7h5BkcgIBDYHD4tSNo6MuI6fuZN4F5hD674EpjhhVqcY6bJ/5+483AQG2e4FVx0wn/YANBhC
fHOD8TgBdDMBAU7BMt6DJpsAZIBhnLXD0q5zNSOoe0Y0wcgikiwqMMu3N0c0tTY46ck1YH8JFW5X
1valrP5UoLjQZ2eivrlup+v9QTp7IKB8U1mYwOQ4JgWAf1nWhwo0PzwLEBcKt7qh14JJZPh43rzt
QyugNirO2wYo6e5m0rX5u4ixvqFMR02MUH3Qr3Cm3jpAid2NgCK95QAOtZ8DTQqMzAEml0GW7EJs
HADVbHgc7cLt/RxfcB424LnrPODMsNFdhYCtwKszYFQMI2DXKTh8ForXLhNcmq1M7H2y9fntCmTM
GQ/Ctj3r3uxrlHRWyo/tF1T+SDm76az9PEhDkHyuqHHX5/XbDki1wE4BrdKvKxgV6DcLswowUMVq
3VfwwQTUCiPabwYFaPiRcUXTr/AR2a8dr95tAMVMH8uAs4T+853ylpZRwQHolcq6FD/jWkWUAhx0
MMwXzI4lASNz4D2M/KfyaYvvgMoofBPQlOvLOp6FbSChmaDFZ4GEAhhTb+1tGUbAEQZ3GubfsakB
7owhXoZI8ME8nIWNuA1ksMPrcARMwrJm6AUzbD0tITHJCq/laAFpOsyZxRs81jpL00SebFCiwTFa
AkIJkMCSx7qpXlzNAnaQ/r31dtUcN3+DfgsgQWY5WNMxyFLH4Kt2r6QhdoU6TlgUfOQZzorfJyBW
YVhynxzotJ3wLP+ES6HDI5ro/7rdGMxzLiwSpESwHW4E17xdPI3dVjx2F6BeVjVJFqFwm7SaIhoC
XfkYaCmWdPYaGEJAlvBMIZrgY1GNa9rfym4tnrL0q1cwT/agy6TTAhf9cu0cAzs8BhuG5sD0Enq0
d8vATEpcPON7KkZoUt3gpI/lqNeErdCgCjuvXPdMSzmPWjdtz+RHOHo2Gse1OxSp7mK0Z4oIg8dP
EOj8GvgTlh1TE/9DQDBSVAfNBtcG1R7zfAe/4VuB2BCaDCDskXAbDdEM5NUAkUUEcY0a6NjCL8Op
O6dVC6ZV4XA8NBFHQn+W+nE1lfMnCgtgb20YVKGMKZO8CBdAhJpYINT0nUaieTet8Gq5cjZPGglQ
8HCqcx4kymoPOldH22Cfet+KZ6FxJ6T8Cw+1mEKLLmcDPP5xoXemHF6F3lXoXYXeVej9lYVeFRX4
O/Tx78rxOcXFrC0Wk04JH0Kssx0uZulIG+9NKk7HxZlVQ++QK3aJ6JZTyOi3vM6FlP9VPqhfteLM
xqjXN9mic0BFL13CUVG4KSSFjrHsmQOpnwU6B84EXIwpfICWO4UTsWaTsNGfYQtCezdxUBIDh64k
d82X1tf20grLpAYiLhYjls7X6svt1XTQ1sHu934rLKstXu6NNkoFQXA4QOUkrlyzqA04RqAD/hqG
MCko8zMFm2TXv3FFrTPUd1VvL6ixAM+/1m3cy3MsXQiGB9SDfSBOijlo9utDFI2ejBbGBq1rFs9Q
qPVe26F65oC/42vDlGYmnUz/49Bx80QqkDS8WU+mj31PFZHXZU8KfONt/KJj3JX+LfhW4XnNoRTC
rdcYTIBJ1SRdauc27tfPG78xqEXy/WqP70Tjj7XXidbeMfwiLW6fjaEoNAbXyB7xMwXjPoQaguXR
C6Uf4obrHZ6zRxkOU47tg/HLsldPZvG4jx450BlfZ8JtiUW+4FnjedwM64mO62fymr5aGB87HOly
L+ln53fu9dRyru+qa+SfVmjRDBNbo3rpq+qaxeOyJ5aAkdj3855invUlVNlPRazIgpnH69SpJ9A+
nGVvTr/rAqIWtPvTmJ6EEPp1ST2NXF56UDGBiuetZ9Cf7f7fDKOCtWQPjrhy5YzVS7fW2XqPqyzu
bHhgisIfk5JwCrpj3vvqrPGLHj6DykNPwYmN1aKdv+5xpcSADqkWnTBXTzg6MboeTzQc0gKf7Gmt
Ndx7kxvdrQlbyEi2vRK9XK1Y0PtWKDbpOExf1WuHwHwuubbcpbJEl79dR3/tvSb3Vbhqk2tse7hP
h7oWxjPvGwGECdd+U5vaXHMbr+NmUnhqQ5tWCRSkNck4bCacYkJVkr9Rhxs0oB3KJ1sRmHz7mTqi
j+t4HJIGJzJc4zGNWkGKgZhGsh83bieAUE10LE5LE/NyEsl9Ow+m3GvJ0dkDyQjbyRFr3Uq2sQlD
Z3WXv9b9NNrHaTSGnlXEJy+LFj5R7VxkHVPOFcGhq8selTFaxytcx8ov4qYrCrKOYp57lNTmupBv
46NwzpuC/0/wRET6oggszYKg6+WWYwaUguNDfbB9GIcnaEOT6OAtbrKbbXzgZF1qTT/Zz+t4+aBG
6KEP3ja2EsPNH0nvCpvslDqNILs7eFwKUai7fj12m86s+6sbwz1464f1Q+d5G/PVT27HcOh37a0R
7HvqXeEWpV93CwZs87g1AGkbwepGF6Ud7+3PIjYNjHDDnd/Ob8cJf9LjaVTErWD/0KBn6r4d5Dct
cJDVXRHrb4PeWQftR5nt+otCzpy38Ft8qw6/RhybMjTgDu1exLtZwGQgNM+bQFY+Zvigmv4pLkMT
OMD01kGL4diF68DuHvurBKoR75Ze58nsYtmHq2HmlyMRnWT9ftGLZh7UKkhLEyoLzgIb43pofhc7
KksoKMyXgAiGq2GOnbMQKIBBbuLN57OKLdWIKO4EZfzrTLGd5sGpK4hhA2eJCL3KmBePXPSziZ8l
mzAP91Nn11+8ZCJtVYzr3C3DklvxuEHBh6HJk/NY3EkssJzrCAgg0/FmNINc1YhO4BIE4odpkg5N
digzWg/mPJdIBhuejbokgQhRmtFrqDdq+sYVvQoDbOKY9GXmm1GDjsk5vUGY+XKQJXQXlzBhdIlz
deoKihDjTE+r0RC/a0O79MwizKs/loFGRKOTw++pegkGvbhgNInv6D55KD5aGQqggnBfPQ9eZV9N
p6jjUHfVmQ3HjoCwonFMnB+MiV1oRzCtOMZVnuCqPS0Hk0Q9nLs2sM6Mq9ECumRWPXj7kRKGsMK+
2G8Zy7oJ6HOK7nSBnJnBAOlS8P0zHk2Np0ldTSw1vhWor4QOHZjGDfpz0U+H0wG1SvopNXJkRq+7
acgL1GQbZZjeNoQnYTzWYBd0+jLxG/4usDGEj15eER1saApZXODY3AMlCAIoAyLpPdOf3dQFO4PL
Hfz0dhUb0KkMtJEOW6SIDmgpgXj84oBN4zU7xCyWIN9hvGqHFltBSE2HTdUcQLLC1N6DdjTx5Vvo
NIX4+LRDmKEghxNABgigaFl8a1NRM7hOTDjCPVWUQQXnpGIA+UFXMaImMIVQwQa0nl3QCHPAhtJr
ia+TiORju2uuypWjrVAg9Lk2JD0IKUS5yUjfRaWLhKcVLVdkGnF51l4ZbUfQ6YAMOtAKp/RGDWyy
IaKRbwRlIK1JeBWYmtcENBBRhWUZwuAE9RHeI5VB1COxghbdWs+sQIIWmmSL3QdtBXxzC/lMn6+C
UhAOuhl4qSgnENqgF1ZAhvi0BQEdJLZN9PTqSWlpJr7fsZ9HE55364qNV0Yme7goKMya4EWDkzMs
Arj0qof6vejq7/pNpSjxuXiBU8At4TopD/h2oLdIye8IJOE5aY0Fi9amL8FvY2FUirGoo0mmVRDr
kXYXfFUXmoctbxXtgCi04xvcsIWixK7PDBlXR0HW4mnIpCBtLnwsBol45C2BBlKx13QNoB7dQXBG
VI9WIEmtRPGVULCYrKnrvB0YpkIwZJjFNtNmyxBrEMCr4EzOfepCCdcBCatRepUmsZh2/jSxGI7V
90nV/WTxALoB/AGjY5ZT4Ri9F6pYxcMtIBmZhHy0eEq8+i3CQzK4ZAQRsxbc0Q3vO3T1Gsxo7reD
fbgEASMuJKY4PCp0M1hzcas7A3sThL0M61EK8DkJar006HxbolhX6u7NDsbhgrOJLQkypnvulUGz
W97DceTmJc3TnWgx04RQDH/cBVvybX545C1dIKy0cTPpaZ6wu5fIN9EZhAeKskZgaRtMU2E86aAW
pzDUyqd5X39DV2SEpOYK0pPKm0KnSmkkzQm24TQRm23Wz+5TunEJSCbwj1QnMNraPNiMNaJGr5AL
ojRpNRI+pBkd6vsZRLtmZEWzqFrTMbRVES3pvxUzqEV3cD+AdRHW5rF459LZgNCgflrc64vrpJYu
meO6P2Cm5Eeoa9exVaBMEuI98cBwo5KX2qn7E85Ed+4g/cFQDNes8YW39A3m6xdkmoOwHr09g7ft
8wkJPY5duphB+QJKNWjz8PhUA6mGJBqueR59u4ns22qSIrdymOGLuGStKszqSGu+ooj0tDrXCqj0
6+SDOd+YaJ1zdVXhnY8mEMXUfxPYR6DYnAvLkKkLGz6wBng3mLZrJsxMTEMgyXpv/5jdKljcRPIc
kcUT1wY+bYXKc7Lx1vhhgFQh6u2h6zGBKvoxsogCDlYsuSSS3sJdd5u38twIIrX99m2Lay8CIxKV
F4kykBwskSRHjmgWzEe0gzMg7IOZMqNsV9hrxeZju9bGnWI0pugbjUpjgHsqTjbmp3U7SSZ+627y
MsUdgDAMhUuDSjMjO2wxG/iBHViXjQTjFI70IpRZ+qSl0GQ+7/hJeZFtxc969k1zDZPmEO27wnYL
3gHiM/WOER3IRALLTeY4hTCMAwqxIKJy8GoKV4ivh0nQdodjLAADVTIN8LbTv3O/FlgsMe06TYi3
xyeDeTBL1oiNLTNmRrXoLYFe2eAIByfleynzbo3lzV/ceozIVHofPAtIPBMpMWGuVeAv6+EYmFC0
vx5v/tj0rBiiJKMkeBryOJ0kIjkkSAkxdkJsdn9PIB9iaiBJry4rgfbT3iT8wNVBHQ4rbtPztdEi
nrgrJreaMWFCNSPxln8bQhZE6bFFMaHgdleOlnww9Y9dTTYEQLVctyEINjGBJ0S6EbRh/pYEYSDQ
mQ7g3wi4BZO25e56Bu6bI1Nejr01DrhpVAtboYksXsRiMrMhsNFSzBF5R2RhUjlY2MLqsLlrYd4r
GYdpJOFgRZt3RGm1QGtQYi3szhbGsWLndu6xq2dpu7UYLjjjW3BXwvm4dhYDwDB95YdQW/V0Yr9L
xkuoWLT9q/UT9xgnyZbjVldDp1g9BpGe6XiVo2KJIJXARq7R5xCDuZmC+epwMJqs2WY0Z7UZTkH3
MMVY4YjZUCJUyYBsHrzGhGW9s9YYjko/MnjwWl9BlXJ3HL32G1IFTEUeNdt9w7VGP9HmJIdN+sVT
NuCYj50WHhEt94O7ftx5KZ/qsjlLuvRM3HXyNRTVXpAB20iWa0IUldMu/4YqE6y5jR3Whp2wk9TC
aWR4Cyao2Ot6mAmCQsrE6paoFrYJwiBRG4lxwEuiiAYbPbS4b7owYFEus+GB9atJ2CHFiITFnCwH
Gu2GlBDUQK6AKtpAgz1EBSsNRcSXCD2hJhyQDDVUDXRoVA5p2Md+p9KQ0yoWY4Mqi7UZK2rEqgJb
a46Nzq3xZaGjSGlsFV1wYOFL8dP8/VIOUT/p/jEqEVIGI0KWjmJFtNlJFsiZuWOWFY60cIV61jhi
h3uGbhFL/cPj1FcgkfpPL9IFYrHA5cc2mCTEzAZIlEguS+kTiEV5iBiLOmqvxThMeOqFz4JFRk0r
cK2Np4rvIMMEnZ3cVW/DUpZdhSHDuw7yT7bHCocp7lOOrEKF7yq2RBbjFMk55dzcbfVmWGD0Pa0g
lgQbQ1EnZnSi96ScwsXuzxDfsD+Z8+odbTYnhL/W6obYhgMGIi5xp4aSL7V2FRNCpP7gWTKk9RzL
f5xIFh85j2sihNpIZ80t1G31PvEcBtJV7tlTmAe4e+8t+nNDdIi2W5jO3qYrRWDXZZNw70S9niNB
tT7kcJT/WLJaQT81JioDWK0O0epR7vB/zkJZBzlM5SUTtB5Nabw8tEt25RMkzG8zth80JsQrP9Do
M25x9FpS3GmbNtCCzRXFAUW/hKfNBVnSkmuzhC28Oh/GNnOI5ft4YiR3lcpa+UU/iS3B41cgEZfc
WPMMI4ZFv0LsK+5Zck1R0RMqHM26jT4FiOhxLWnNb6JH6FdUGYT7voK7cAhjRGiONkZLVBqd1+Ks
JeLj9Khro6TT7gUqwSxquYfXumd/7jFMWszGsZMTrXBE3aTCI256RD19vXcnD+lX2BvzFDGDaTGm
ZVpnsMa7U+l0kXTfIlJcEUaToBJW1BzTGfOZNUtJaWaojYgyOLZKsohqz8BUgDBjEvGw/Jh2ePIp
xdHRTXyC5CIFHNko0eN475osIIEJZHTTVkTME6tkGazvF/5qqBgiveasb1EXYNBzwRk/OXz6Jdav
jFZtaprbkgVLbx0Qb8Wsg6bgtROii9BNG4FQHKV6A62iR4ECMRsmGA5Hrj4LxM5fori0mVbSErS2
TozGhBlKk0nzYyE1TTbouqP8I5oXuxiTjB5APmCJi3wg+ag5XFkWiHJGySGWCP35GGSsG7biXsc3
b2QUHoOUHQwCO7upDB1JWzkBGsg3zYPpHbsj4yUDc1XJ8503Hih0cdeb33TYbaXxf8HpdrJ2ap9b
p4xN7WT4gFFDuygaKLrgwcwhKX+ozqNO3LnFXvgtjkDqxoE9Szq+fPsC4o+enWziE09mYvfIiBV9
AhOeXflt4xmDSU+LeQwtJ0ekTWdO2jX8Dj0IboG9M1N8BXNjBmwg6GgFkiEwoewLQsBK4ExhWY0H
MVCmVZTYRrCOd7wRwgWYBybYZJzqwrpAwuxIgAPkeuCIlGPaDxrgMUV38iFiDnRpRh3tDFTjAHmk
8qGzGZYeZfIADWZ30l1mUl9DKV2UAg/xv7NWx9A/5JEXQIHag9SUpimc5IBslsIqqskSZBOc7m7v
4fAAuzxVGCGFU5MamCFliT3hq03m4aovbUmRIl97DPsr01z7mLRYTFZv/E2ol/qGzFkAyMIYW91W
ALaIKaSxEvovVs8X1AvWmTrjxHg9sJEtwO6UfYHKB/di3gCeqWTrqGLDKLSQIwqBXLmrkcEQyj5o
8pjarrTVb7E3NTnNcBVro0XnxMhUcF2DIZZoUVgZ4oQukc4/v0PBQoiNKwu84Di+mgeux/RtoHYZ
A9QL1OIpw0yObbBOhfqc2HaFsR4ZwqNfgLzmZAqb0HZtnqjuLFQBUkwPtkU46wwqRCUGFrHEEAgr
Umsl08kAxKRsMDgNxDFokIQvWxQIU5VNocI9uKI0V32v7bUID9K+kNLNGrgK+U/I5Mt9creBGFP3
bwjXS4FaGTi6XoBsk0mk4d6wWWl2S6zAMws1cIcKyGu6tefJXd3f3AigtpJWIMhzBwqf8+SaskwB
ILcCG6Zggh1eWYZ6z3TR9GXaM3UwlcMckfmlOqi/kJGBjWrAdsz0a/cEZJ7wY+B7AKumZSD9CESE
A6mdXPJ1bdE6Js5AkSgEFXSQYAF/ZzQeMFPRo7gTNjzYDvx831NUltgdmAsAewdQTEkZSbkKNmJ+
SpP92w+QU7jp2SFaFsekBwHSBXNAOHJ5pCRiRj2vgiVR41Onyd6nPUe6M4aIDO1nK1Ls5gEDl12u
t78x3fwB9x6S5Svzh+kfsI9krLI3BtoPZ/4eibXypls2w0Kj3NWWyo9XxjIpoM0QNirLXYigLFeT
i0lcSdXGkmRXL0baxIU4TJNmHQNuSpwl5iRGPOFxA5g2skUGgsdE/fqK88Skxr2aR7WHKqSpMqRa
tzLfARQ8MZbEX/piMk14N+3bHB0DRBDXdav37apn0Q3cTSRuU87vTVTrEQqVV4EQ3IJYia+AQkIs
PTMW/0x/b/BwrvlUM2QtS49ZoE/y7upJTdoQZTFzmzczILJWTEwWKgoWIU8oxWWOCrIihQoqASt2
EeyBnugfcKhwPZR9mt+DRmF2yHFLuJGvCNoFPCmZk1grWE6Nr87DnhWwV2KtYRUBs6y6uwvxPZcS
zlRk1x+SI/wXJZy5kJzIOotU+APJif4P3u2z2ISrd/vq3b56t5We4+rd/gt6t5XK5erdvnq3r95t
VM2rd1uO1at3++rdvnq3r97tq3f76t2+erev3u2rdxtyqninV+/21bt99W5fvdtX7/bVu331bl+9
21fv9tW7ffVu/3O825eqwlhnWXv+Q6vCtJRk83fR4CbJ+YmAVkHzs9jo2vpUm9WnOyrZKtkjueU6
zvNXXsuF89LXkb1Xleem/FlHRctyiuKFt+STpI6pqomRkLLwb556lD+Fpvb6qiJz5HSmbO2v47gv
tvQstdS/r6WXkrC2z6bGvzMJ68Ws/JaytP7A0rhm5b9m5b9m5b9m5b9m5f93Z+W/VF7HOsuffS2v
899cXudi6s3zLDfX1Jv/Y4sa+Tvl94eETGcq5V89FdLFBFRnvNQ/JwFV42cmR6dtt22rYdXNun3W
61nLyDYdc6l8QEfyq+TEvVlKAlHFPk3Ibfhrw8GwlUvwfJh/vOHZY6ftw3Q52ZLxak2OIfLsEAaq
jE4KuzDJ/KMkq12l8zmS2qJBBp0SEr4qmKxJJaMkLnWiUgzCFdbEthCLEimZiGJdlGUjJ7MH1UQo
RmZ6NklFFKciqj9xUsS/VclV4ecr2khVnVIqVC0I7qReFYlV2p4R26R7UPYvRV0qMpD4FUU/haoq
ZIYNKO8KEFXETxV7WiVIEF9fQaOKl1zzfdudRrPunMgyYsugyittBlFixDkp/4ISC5GShpanZKpR
ADypkUgi2oLJXgRKp7HoUq1pYBF9Uicfj9KLKpGE8jUoVL9NAN6K4HE45q7R3dKiabTzav0WUU97
Ul0oNrHtbCDtExFQxdUp+ndGFMG2+iwlqlYhForWnLo7ortMOH+EVJBRQWz0Kt7OWRLbRpgfrPVF
oFhei/hb6oUGi3tlvVQCAMXqldGq2yZN6le6qLqr2kpKnJo+kvChqjN1INyFxLK0jcgeIMKCPqKm
FQzZgrRRKzJZktfSF4v/W5VZmLCdDjEyFvkuKMKwI6hAWTL/6Aw842hfZ+B1Bv5TZ+BFmXsGSfxR
mUtuvZ/J3E7TbrYbdbvTPseVjo1aq5guEPLe86Pi75WurJ5YZMo6BTa1DLok7yGTmz1QtVnPVk0D
1VNF3rxz4JE6rM/PR7f//KLSh8HGCfp9fnmDlwAg6uD1g+D7IHgJiCvsD/rEeBHrZbnfg+/By4CP
CCtV3RXqI4SxovsOqr2iGLk7auXFqqRHSRaqI6igDwklSOtEITOFMaqqQprE+nXqnjhFUp5YaXIu
EYTnDB7M7kD5px++P1DZ5eQsBxuXm3HP4Dv/PaR+dev4znloFU78ED9M/Bi579zFU2JG76gjNHHi
8KPmftwp0JvqQvxw7O5jTNQkFQXdSXLo0loycTlca05hyKWzyvRvPnXyzO9MHPsm/WivnebMWX9v
LZzJxulQtpdkGQtnPHNqdOSGtlGkZnzLf3eKkZ0F8cKNVaIopGCESrkd+J+4uaqabxh+hI7zcUes
Ynz3oXjGj47/EVM8wnFChwqWmWvcEoJ3R+2oW+rX7N0354MQ3jvaHe855W6v2/EYsXreaXsfYdxx
uXcc397R38RrqgbO1/93C0L/7x7uPrgcRTHVFxMaExOiF96tLHeyDtLMSQnxZ7Z8N5+y4WbYIHbd
vuMBG12yjr+cnthCP9YE9rX9CTnIEPUf+cHZgkcOFqNmXI8pfBcptHNDYbh+6h9XpN1SSDxFJLun
LjHIkTFzMnIKtTiJ2HsSGRBkNmjezr+3v7VnzqqfTdwNmYcI4Vu55c1h7y5JDmA5M6p/LnkWZ05F
nk8CFoPdytlundXtNjxtnMnOadD7LzZI6CF3mnun9WhFq0GdmmYEIB+cdeZxWn5/yJxm5i7TxBzt
3le3Zc/Ykx9jS7MtINQde3eZtEen9yWFPUjaclfMnCNjffLspWtRubjwxuRQIdaYdALkOshdSiSW
U0LsTu5rnTIfC3Je7MhC1L6bjzaZm0+dInPyt5mjUHQKjjvZ0TkdnGJGwN186pYPJKRRFFjndu2u
GgQcLv1w+lneL7zd1Enf9i/G1DFHp5fi5fCSvqXPTaqDv+k5Wx9zh2wYo/uRS0Lu0SGsc4uRwt1v
khvKnd+03CQZJWQr8l8nbnIzcW+SseN/4+W60XDueu+Pj6bTJXaZxJwUCPK8x/7ao+RJ1EUJcSj6
x5Gu1/UihAM1hShqSjsfH3cumTy7lL9zu16fuigSIf1un69E3XcivSlpoiwqR4f7329d13H9G9d1
773usNsdeo+eh5Dpv7z0v38P7uKHh2DQf/nef0G6vLyAdHeccfhy9Pt1t+5ayQv1AglYRU79La8m
FaT6VXUklYt9LGlEt0ViUdKHOc96UwR8unMQZ11VbFWWTxWcKhMjfFZd1hblk/Qwj89dUk9SbEkH
uQ7nUkixJSG4UKLSpMUfXEl3MUI+5FN9LtWNO6jQkq7L6fqnkpyPbZduUbfSNWO3W3tQOOPwffj+
OXzvEB35+Tmsd4/O/SK4pyKZG1GFnlxY1vep4y4GykgTRRQxozQUdcyOzmJAR4b3n/d0aOoxzY7O
NKl50VDpx4dR6fBvWJJWq+YNl30VJuRD6srMw9KZ94cqZl92OeFzaPMl3uh1dCYen5AZazjxoohx
IQ+HmzAj3ikuFXWfu13vMYoY/McL9Qwvb05nFsh1c7puTtfN6bo5XTen6+b0Z29Oxs+qAXUwmNrN
Or8aFZj1oz+2eVpNmvuUJNYknz6CxzRJlDNDf1aOk5RsUcrS0iLXHPss2Q1a3q+xioYlNOx3aNnf
G9A+K3mWbVpzY7WcNsPJzSF1stfOoGy7R6oZA6TMnaLp7h/ar4f3MVWfR8bG2R0cftfIFwdck6zv
O3VnQ3bCU7htO+b3NFmAY429BkdHi4/JsCD3JRo+6XNGtRvTdopuOqqXDu/4nX3so3n9tz9IxHew
HXPhlDPnMHF2GDavxi0J7nbO9uh0Xls2Zditbycsn2TpFP4itskl8XBKjI5OSA3n+NxI6iRYea21
3dPr7r3ElsLga7rjuQt+NRxTwPKNjCYdZ3K7WbgGVVAzp/ggHyJJb8Pyc3G3cay5k95lG7fZcsgi
vuxtjo6Nhj8wwpIbkwfnc/JpT52x7dXQkj+nK2fyuX5bvq3ftjOnnOifuXasm003BS5D+Sbv/F2j
5uy62T6YZr6NijTi1XRmlIf+Prk3QA9JpzXIBmvyDUXGd47nZKNbOuYHzaujfU2d7K18592s/+vB
vzT52me1Abb/8sl3xka4Tr7/nsln/8Qv0GkYLbPRajRM2+6cUZGOJ+NU7OaqgwZWVHP2ZDpX7sBW
d4s5PFre533SilNW6YPMZP7c+cj6VSpxEojtRvmIimVJ6pAtifzmDerwTlQLldy9ZGI6uYiS0ApO
feHYM4f8KXsSYCmzDIlilOJlhFEUYkhPh+twtXRmw+3GwTCt9TbkFv71Grv4mOfGx1/zMc22huts
H+k0TKPRtutWo9kyz9zT813Rzlcnqp3UQxszVoUfrKGqmE0frLBF0T7EbZAnq26eUDvj2epvg/pw
9Vm8cR7Vp6Mj86DAh/FYC943kflNlcCohkHOnQzTtz1S3prh2B8+zt3GreUfk7rbD8ibpQRe5IRS
8feMLE5khiLvEkmMKf5VAGUJ0hMA+HEix9kJv8va/9h2m6bTfKDW/MPHqj/2lLsWiC4klart7/Ei
WEAH+AtIt0Sqw/Y78Nac+sr14O2rxDwZv6Nll7p1XI481sBJb7etvrPo3bY922/5QGF1ckcrTxz5
Lh0q3BVOnSx4NoeJdubvDrmrxr3lU8oNyVB+Z99os2+E9fhp9lkku+CJNMsJD/JGQjbL630rvaeb
too4n9ynWwA1Up89NZIVSYKXpPcKn/gk51a9pzXuoNcR5RD5ipnMpT3Ug1W8BJy5Hw4FOhRBi7Lq
XcEauf8sTKL7fhhkQDFfuRQLD7TlHehhHwjPwBfjvgtwWPCtLVvigpIaz92d08enBM4rTwvYbmtQ
QSHeYTDtdakGgrONbGfBNC6T/fPm87h11tSzdY/JjOTtVC8RiIIrJyFzUnC4NVB/Zr1jYg50U7VP
ucfHLuiPyStz3m++tcLxoO28Rp8qNl0fph7gWt1xNpS/3fDoSj9Yf/a/kWIe187eX8XflKCNnJEJ
qb37dHQNTJIkWuERMILckUAWl3yPzZ8oU/+wCM5kmjnLGqcyZxF4Hkj2y5pc//0XFAfvGVwZ3Ndn
lHKvPfjmqoyKE93fkzuLPLle1D26z5EXjWZO9GsBdHllnkmg68q8rkzVOPivWpnmpe3pjBSw3p2m
VkMrswWgq3pAiJZ+QGZf3Dg4mCjRQz0X79amonYj+ZbHfiNBeJAXz3e9C4DkRSlx5h7+10iJC9v3
mcdwW2w2xWFb9Y+E/bhvD0q/X4P/vXFfGiRD7Ki7Ysd/fT32XNJLskdpS5zc9kDbhxe66OJwndWL
/DOHy9Sj/0KzaZ5ZyH9y1/ysOH2n0bIMsw2pxvwihv2AGOTWrrPP0qwZLpUUv45p7eL6anqNTxLK
sk2fvFp5QYmt3Le/64If7nlmp+X76Xx2Krnn83PdHQwm8He+fRvd318YduMnbuR/eLYzJbKcbfJ6
fTuTTXB4Wxy8zmD+sEndFgmacZ+m3hwGCtqj7cwikxId5kNGhZQTpI7N2JkfvF1+6cEvNehsQ/9n
dPbFTjjbr//0TrjYoDPZOdke2ulmxaisTk52Ny2d8QRiTyeY3jbIOeluVui1W4JDUnc5XCebwRYX
WtO1N854ZMe/1mZalwbkTHZaCzsz0gMzUd61zqDuTqI9rsbUOXiq7EUG6EcbtpEdNP3g4WGPvqwc
+3msNNxr6syUvfXNknejUS2c3zTc5c3aeaJ0OPr91jGcSMphzXv/g60+k67/Ga2+uOrPhPCfteqN
MwH7Z86vn1W0/1ECVZDZD9K1NZ1YndaC+YVdM3asJH+J6zV4Jc2Os577h4uS9Sf47z/c70yy/tH7
/XQvs6xW07JBnY1qc/nh8VZwdOpGDbi53FBsbQVL4jXfOdP+8oLgNLQOf7dj/HCjM0m+zDMr3abI
jI4J+wOZUaeEx/h/2TvXHsW1ZE3/la3+PPQBbAM+Ot3S+H7BBmNIMvmCIDPBgLHNxdx+/TxB9ZzT
u/ZoV2tGM9JIFJWZBuzl5XWJFREr4n2N68M4HM0ObEgXcw1dxMbCsXwxaOLm+w16hMOwxl97MdTC
6N6iYpET+WCVOyIT/3xGtuX+f1a/nwT7ep839e2e+t0xHf0GfOirYnwZHweb5DA5DnpgHPe89nsV
P1a9wXV5iUA0jjaDX9TiV630k6j/f91KvxotPwn+//3R8qve+Emq/9/pjY72DJr/46iQmdGFV1br
/iSn83vdvRf1QXV3OCFwjEhwh/VG1AXRCUkUvr2p0Sl4i9iSkHgV+TiyoK0ieOEtCsN36w2y1h9h
IXzIZRLz8fZemxZnEOKQqJFHNEdkkX1JGEf4DHkrDULcHCsi9CRyZoIfLoFu8pYgOLwIdc4JaN/k
Y+pyqsSrPOOUTzGxK7tRBUUlrKHvBYykMME6ZwLuNvHhDdRz4MHv4kPB2dPBK9c11KBrSEBwQQiT
lYn/xlET/Dc4XiReRXXZPuGlUPE97ro7a+wbQTnz2YGCcBERr3ewiTm5vBNbBKXt3jhkQqxLzMo1
IATmfdtvuy2cONcg7wtlHwS4Dl+fAvEHrsH7d6v3vK+nOAijOb4oXEfaQGN7pYStFQcgNxDjbOtn
vriK5jPNyPz1IodbVxxSu7eL04J4qy+0tAd7DnmsULFu/V50Dw4rSOBmjZbRdLXBHYbVnFnt7t6U
AZ1whfs276O9do0MgtBeZq5H5cFs0foLNqNWm9G5n493sfa+9opxC3R7yED7yCYfP87Ou/kCBP8w
9gGBhpAhbi3NgzeSMETh4lT6ws4ICWft3KAMbO7Nx3V4n5zcO9wPlXPqmL09KOUQXERQt4QgwFvn
qb+ZzH3C+aAgsGfG8HtEQN6IMD1cVIZPdB0Bja5P3CJGl0+0nn9p+Z1jOG9A7Qjw+g3Cia3QVoDv
P1lMQP7GZ6mYQQZSeJAu2htjsnHYMjImEhO1TvF8E1oNBxVqTvwxBDw/Ir6vtj5htfmY+8RMeq67
WLDdNL0CQ87+lrBQ1V5C8A+Q7UHnXbgDhBCqCQnSPMSfh/VHjCBUfsO9eZw2cGDmhvu5NzcHfPQb
o2G0cetvjHFpEhRnT6c8y4HmavEtIfTu2shTCROECsTQQN8Xrk6hl6vsxuQCc+OGwqVtdub3Rz+4
G/ghS1yCOXuhK2KJzDjuz4UJAgjJk2XbuInhj4NhkdOIhmo4V/bLumzKTbOD8XWnJYKPT3YEjSDF
Ge1uv6/EPFXfKyjorHx2JETOFlfqyREPXYnfdRMdYSBoEjjn9oa7iCc099HtbLCtaW9uhJdmqVIS
TJg9PdCfui2J0ZP0SxjsfrDJZTP2+dbsE6ZsO+8GExjJoCyAL0lemXX2YBkyPmz299L14OodlnfU
z+AHHUhlLOgzYY8UUpqrUZgg1bNHQdzVEPdl/HExNXvjtrcQ7Hy7wwdUDd/zMQPPWEYScvs+uDGy
RpCuJAe3FRJVGRx5JgZs9g5TQVTOSBAwiF/0CHCFVuK7IDgRxomCwLrK142xDwvUdI3XusJDLcQn
Qpl1/ayh/WuZcRqSJX6xcNbXnkTX52xzgr+fVlFmdBhmW3sClZg1UXFGMyYnH3dHvHBD6dS2n09V
v5i2K2PurF3V+Fjg9dxYsJYMN9IY+Ww7E3pGIVnMDDsL7/7ROFzQ3nO8+rjUlw3zAv/oxajhusD1
/fGw4ctpSuRayEaqOdHeGm78kb9NyZjgso4xFCoEaXR4zK2R/SHcYZAQCAEBcYpCBpqyMwttiPAI
CfXPIYVmBy63G6QpLTaU2s4degP4diom0JwX3AZ8dYRa42Pvd6CKupCmcYK4jM1pNBqmQUAMsjWk
Agf4+nrh1vjQk6kStz8unqSEnKfCqdEyWobuHIJDoHhKKAS00M0aa5gvjmGHXIULWwgN7Pw9Zn52
p/DSL/sfuit2DcGWW1zgd36COP7oyQjmiUnNDyYwBcCwd4RNQAbVlUA+Qvq2hhrKjpj6JBDE9fwx
JbP/SQQE5WDpCx9bBSMm1JwWW26usLDJrokCX1IW3x0Kr9/70+nD/Zy6NOnnk/Vp9E0X3MypcA0p
rkyi3PicTrWnfXWDWWRuTIIU9j9eTnrt24QPe2P/ZDi+2xdkgZPF3saR1xZmI8taRhHhjbVx8GQN
JgDyC4vTZjLEQp0qNHvHhPG14N/DDCZ7C2aclgklXGXYxCZPJpnhLWLbpc36Ply/yKDcIR6bWGY6
hihmYol5Nmv4mVNT4cnYmcP+bfXARGzhjb9asbC9ktEy7Q2mnDK9GW7/83Nqf0ynfSXAXPw8G8PP
iiYqENzI7DXzavkk4iX0e+5/Z9bFwJPofhrGN3dEpI+Yo6brGmMmK3HhLCOEoDJZ+XkQFE7t9uan
iH82ogixHo+FNe1TN6dESkOZzB1GI3hfCCqX8BBogoM9lMsQKUdo1BB5y+sB9VlpIm+fbMLkWW05
/Rn0zilj4XC8GN98WxDuDklaImWxIpkjnt7sO9IX/dhE1HrJls2ZryStZJdEFg0vhcDSRIzCcMdS
E7QtQnorwjBE7BBvTyGwBRvjwUD2PQiBl0D00Whtf19o853p2h/cW+dv02GQqkzK6ZS506PFW4HH
OBaSi7Xs3LJ3xRnT4ffnsDC4lP0drof4DDFGiD6JRDf+jjHyW33JBNhBQVYMWuGJe45ZLp1Z05yp
9hJWaKMJ/3Wd7CFO1klHevi6czLKAG5xXagaVyVeAzkeLGluySCA/o0CFFYkCoEKBFK/ho/wzs0U
6jsJniU+GrmMdGLSFXaQfNXsIiXC5QnFGOsjBMJQetJEk7nhBRL5KlG1RzcIYmSgbQbpF5HPLq3U
svRwE3ahOlqOWRobJCeM2dU2dvbgRooCSyLE3idD8sta/Egwu8KyCrcQjUA3D66jJdRLs4Ppuwye
0TOu3h63DIKY0V7spZA4ZyLyIzLSArqjb8SE25rWisrgBIGs2Vj7pu4/q0+nLhAhNPmQPIAbAkxG
5m4mWRGFg6YD49uGT0RgCbVPDcWNfDrOyIl4/JBc1J218ceaTw0vHpM8dwZjJgT7X4PlCcbtGf1G
3sZYiLvHkh2x3LP4D0YGkCKf/f5y7ENL8+l+MJnZ3h3gzWSSMLK28GHvoT4ibwKlQVQJpgn5FFRq
wxlUxfA170FfElHDU1+p71LoqaAJ41FoYdc2ZGzPTdaajSgyEDPKCiBS0x2f4NiWZxN27zyVcAKX
QPJM4gIIns7s06Ap59pUmRgf70DGAu2gT2U6iohhIvtjAvNN/3s8hgcpbMAGpEKH1eJ8360gN5yS
/SAJJlKnPWSDtauFOK54wUJkjE/PtpU+z8zxGgIgOW8DoaEMhWUxbMFNpfOo8iHVOxuq4T67ipyO
b7I9DqbmLa/uUhi1hJ2tYQzoTln9ZJd4ymJ/6w8MQ09a3I3G3yMf/FGOwGICwzKEtgzzGoPmgVrF
aokAEQhKlN7o1mDh5BnhVGcA0vgR9R34A6mLXDjG1zYYM0rkmAEMkRfZMUs6MBpwdGK0/vjIGXCm
9BhnS6tR6TXrwHg84kJjIAmUKCM8IM0pJ5Jhww6+RYLOU8qV/Jbe5Buf60X/Hg+WUIXRLHIDbrjk
93h5MJfwZxmwHXJDNByHunEgTTwYUyU5eJ45LsjlIReARBb+O1RCdjkQ16Nv+sX3R2Oyg9DGGZY3
SbLxnTGpSLOOOXNIIxgsHUcSbiQhCOo605+yPw+t88n0EabMpCHDhTQjb4QW634T6MXYfdD4sNhR
K8W6+RR2gFx57grx2HLM4G8kkFyO0SbPb5InI4xXktADgaukEIls2InNAf/dzYAHjd+Sr8QCsWMe
0m503ExrGjVMYT+I5A88Lp9vgrFo3UhRb01cDY/LwkjTYm8wiyYSRwH5ZcJs9gbw6tHUS9XUHdkD
Wo63zmhjDtE1RVAKfVUuMoHnkLQohcbGEmKY7rwDQ5WvuiHyF1I4ERWVo4cdUwu7oY7UFuawh8Uz
L3RsBJ1h2QuQVTl8f5KYldGHYzGrZDKeWN2E/k9esrY9RyoVO5GcK98jAEUuwd2JnPo+h6wx8vyj
fSTLjsrw96CtzI3rk7ddaPbiRYUBkTSsXjSP6tUb2QxwuqKirVGn9KCwF/Pw5mZPo+c6wOKBtOrw
JSSBx+CHzTNnSgk38lSiO/zGc/gjXCEXNvpGQOcY4fu74iyZwoSVkOtEvbMBjIt2v99H3Y9tMmTi
LQEZC9KtBoPBgV/j72/XNY574xtdwWclZYw/h/mIcSlTgd5ilNJjjg+z2fPdGFkl8pipyCgeD2RW
MAzGjNYRpUhH7aKL9+2j9xi2bQck5pgk7YhUi1nHYjsIFncroCLYkEQekBAlpt4k1UwzRr+0oWZu
s1zHBCgENnBPcUwxC4MnoBgMziBexHFgT4KmsWqi9ScbJw1irjO+hyNEEg8lUgqNjwvNgGdmlUlZ
A20WoDi+k3YFv+LBD1r21V/EpAvd0U6lIj1n6wkl2GHMh483FtOrlcVTDX2jJuamA0sZUTfkVmNR
VQSbst51HTKUApGm57DyUM3eJGxsuhlCOIsR5wx1uzNE0EZdlkpRfIQJcliThnwzyR5m4IyPGD7V
+B1pb0Uy+AgbyiBn7VlHD1sQhU5iUERFzKmBHZ/6BU93RhJiQoWSS8jkJEpN9EuK21r3KIOdtbm4
4B8oR8KEiOnFnBHTTFL+Tm6NgG0YD6vnKnDaqJgWbhPqymOfvK8nCecuJAJ3SIaZ3+rPWD89ncfk
dkyLh6+SBMnUpr9ryx4y+DeGFt5jsaVZnCxIGxdtCDFl2VUcyoDYsGnPeoga4cgc5NYs6gUbj8OO
5K6z7mw/Hn57wbSnHR7WrV/hCpHzy5HkxRfD3ehu66wjG28Do6EoGp3VIb7bPRw452f7NcnxbzCx
qzFih28alHqIKQ+iOyHhm93ZTha78+JLg+zt7hQtJsodJr1OiVcy8O8LzZkHXedAi/oPK/t40CI6
vphDHHHHoEkd9qO5qzlXHpBwZJQp9n6CNhyN0BH274hTEccqmtOBWUJensltnKVCSiXnVl/NN0kE
U6xB7+1A3x0geewFqonwsvxbPx+KkoKaePR7wdqDYhhOv06wvYCP9rAu/Vu/POHd2NMYvSDSSuT3
Ic4+jv6ZIEZNVpcBQpGcdGPcMIQm9zxum8tnPVE/B20YEx9Utxgq/QZ9s/Z4Nmue0MwGctXZecsa
XlOVlnDG6NKi9YsfZLRmoLPCNeRxSkO6tPDxGHad2W7UwrRh9CwvvoynGyyoatCEorHnhuikwUR4
ZI9GYCV4JsW3J2gM7/lQSDjvyOQbBJcAvlHjaHCNkElY95vRjHNkBV8HaAGoC/foZES1vSMqrJps
CKdEeSQLDjiFkvaIyPPdumHXiBSAFc79xqDn9tza7hp3e0bCXIKICM5EsyP/bHijzf4j6GICqKUh
/NpYpsiFbXzBI29UZGu0jXZ/Tign23SQY9tdBLBweeKTxycgvNTlUEFidJw96ZQqEmP/dTQ2Qw17
8OTf3qpREKyd4AP73HX7WXwznyuw6wxoV4T4wV8okPemmZ1YX/gMAcRT8ZI+mIhnmk/8svnFmCf7
t7MV4WJMHqzxNEbVJ5qtiwEBuEKS+3sC1CT/rzSWsqyJ/rb0v/sf9nBE36FvEFUetM2BiAAffwp6
BBKdZf/+RtfRgyf77ehIkBtU8rlLdai/Z1oA8h19WSznLEy8mvbp7WpLrWYDhteaj1Qq2TXe8NGR
gReGW//CVe/J0zi5xZOTD6umrwe3hWSA0pq0px50A1nNPm4C3yfuA3x+O+swwIzGsHaFqXwvNIK4
RI7mwcF9uIFYOS1Rl7e2OEUIo5Uz4WZsWhTcNIB0OJuTAD/Q23uH7p4n2ZDMyWeuY3INcXwScocW
LQ5zcYhrRnfAuCKozyvcdrgFvKKCwP3szqdSy3PCOiUc8vmoGuH5iQ/CwYuPJjDvxor0RsKFWQJp
2Ojcv2SWGuT+OsYXT6pjFvXirkXqYSp8ibhFWN9O8Iue/EZwp76sP038NkdZimQ4KeY57r4JuG41
yr3jqIPbMgDvYog3qX/34ytmLo4iHAPCs9rDCxSbITmhZ/zwooxv4q7RwB/tP5zGoPtJVCTPuQoW
YsZCPB40ko/2pxI8YFwl8u9GIDNmzWKi2OI3qowtN0BdnE5lTaE7SKElcNPtk7bdMD+FZ/sT+xkP
J5f3CU3F5afEn3OyhjvG9GPxkU4Sb+um+HWChdAtH3x9dXjGhHY1fGMCKdK3Uy8VJswkDRYdBw/H
3rI98y1cx3dGHwgZJsb+2lllBnatZ8ayXk+zEV4fWWHLvmpoCaqOaphi6/aEPdIki3OXtqe0YhUs
mJAszj2DRF8ZMgwMB82G6z6YwjI+dk6a1KB6YEtjdzWnVLk2vgSL5J1kE4bDlp93QWSR/Qixp8Ou
X3NYWe/HfoSuHUXeV+Wyi/FIFcMMNXYNrC/ct+nc5kFwTIShwMucrS6hwsSpRiQLy1Y+QoVuj8VV
J1rfKoVVE2+UUNjfbOmArtvXUMvwH8YbYr/oHNNrR4CgMN9PyC0ZWZjqbKpwy32YsdNAjg6+kWe0
+FVyWiHbtL6SJE2ZAzhtY1wpO79P5AE6GpaytUT4mKC0CCe4DKUOCiV6T3rG0QjPK7KQxFzZFXpn
l+d9qSKLm/jNgaBhNTqyGLH2jTfhra840SE+GOWojC9jUFX4QmfZeq6mm1AkBAYiLLQqRn81JG5r
dPM7bFqoqBy125jW7n2mhXo4f2uCoFAGirXztAvLzyUV6lyRWyduzBpt58NT/Oirb3eUKlHYhbOZ
9ci8sIZfxqghGXfZeJnZe2vhu19SIE/amMLw7IgF3SRPyD1DeGpXFQp6eTNbSw3a62kLHyc00ROy
9oOxuJurwWnCjqupTbFYAF3oGfvZwWXpLNKK3QvrMNsFeBqifZBb9ZrTsGm8Gxy4EPOyxOLX7k7h
I7eLtBXWE9o7FSAFZSq2RE4Kwf1bjCBorGkIbAWQAcR2EZsBmmU4xAXr4cQ6vW3iU3u+wVkihs0R
ozV3MGsisTa0sAyWInOBjcBiGt8ybP+T0YWm+ZLqaBaYp4G+LEEukCWypnwNMuSSWh8zWuhgkjEl
d8sdfalgGi3LmVSx/r6iKJaRaI2HSMGvtQlyp1aNbhM7bcfxgca5oWaaXU/zKucylOcQjQYTKdDC
cwqLunNKrm41OCSF1Q2pF9/UUX426+g+qelrdqL4oUcGgPIEjWUd0aQJz4f/WQTp3r5kOKFZt6ga
A0JcToW1D86DMpHb6eFpdiDb4j65YovdfIw8ri0Taad1xeDaJ8BVKDgIfEiv8UlinO5nYrEVzpm9
e+8u46Hg7ucGjatO7tGZ2u6fzpFbWliXQRctWDjDH2Ms4q5zja+MKACNPtCfhgUCJr74D2i5++VI
c1hRzz4qm1XHg2tcjGdsnw7YIcWQjkSz5AzV1BxUoTPzABu9FSz3wWGW+2g+odVDEBl6BdCF2zHK
Pn2HtVSCXsHCLItzCyQH44BuVeDr0ACkgJTc2SUAhCxv3s3obOW/Hq+jBvbo2cPWxJ/fbuAxW6vG
ZdnFd+T1RBsfAnmAO/P9bu2GrMUmC5qx+dhhTTbcY9y0jigyuK5ZDABDwuN8jvWgx55e7atOxznx
+4GUwnwh3Mo/jW9v15QpYKpOZdT+Gs7lk8+S1rSEKRnBzjqas63RtLaeWDy517QagR50nDar292v
RnKWhgBqojJtvcxbtCD+bhuLBz566rGqFoRBvZ2sqRa1MHaO9nTfvzrbN7GjP6ilrGp1XwuEGxzY
JZaIFk9yt3SWzDUahoj+wp5M2qG4jIcTWRCo+hDTklUXRmITQ3HiAc9gphMQI3CStg2gIiZcG6dg
AWCbpmZ6GFQsVoh3TEXRCpsG5aSyiyRm+ZFyUi4lQw6Ai8MAM9SkOES97HZueZ6jeeJTqY7GTiSa
DFTVE4xO08ttlBi2dSiUxUOu4JdscJId5BR4abe2uKFFES2SEmbvHTpEyfWVeXHV8By1xVlgTtpe
tTOKREV3ObsHdA1kV3BIL26bPSspo8M3cjzpeGqoep3pDwrnnXWRIijwlBm9JV+Fba9kGbhEZaqC
GnL77k3PEXWWvRvSAW9R02h7ohvtnd6SpZRLD6xiqDCy2EolwHHgRmeqLu7ny2S+3Fkq98hp6ycu
h/CUn2GO5ilbxmVWOtQH/m5+3LN7iVjDeWRZGEmPSvCJgvmlokHmwQWFjQQqumzSCXnr9rjk4kqL
3CLVu3A5NOBJwY0AG6H1mqgDuS03r4LSkTPrQQvDQ5QuChcacP7KSOl4l5F0lpwp5OJ7qxf2PDqb
Hbfd0wXQCSfnpzLKbahflRxNthPFeGhbB4fgHGqmMOIZYxb7YFJIy77EPdjKBZksx/nCwd3vOAv5
RD6XdTf3yuHZvIyEG1tcHUcmBGoXGoIZC/34zaVZeYvXQaYaBgIeobYVcDrjL2bfA60Nr/HanCjc
uaIt2rgpFHPykF//uLActnlUWe25x9xAD4rNDwWnikUl7QArZw0zt3g7NFN0D/Y22cziww+2GDtO
zIy04/0wts3zom9PP2pruvfxLD5AiWOnpj/sw1mPE4rcov5UcYfTIR6ePj9GHwdNQSTAImaSMWWk
7S6MDXmcScCWp2kHBgYAu+f4d2KX9CCDOO7awpUhzn/2/RBJKHPUcWEujky9Pr8XE/aFJvw7mxSD
t+gIvkuJRs47tED+7y0ePqBrAYbhd5u//GNs33knLzxeTEKZlz9+ybl8BFSMlMEuMUgyHY+NwgmH
KfMfy0O0Sc72Al7Mc9qdndnncEqf0gFWeFTWp2BIGT2pcMLvLPQpcEyYOAJ5knKwMtP0eWpKORxT
4p1vKfJpKa2Y3pntceKdueCJPiaTiXHIpAhW3Bw5kQZpalrtUEQQ6CVcSxW5tZxDgTIFOkvwVbji
hySamFTenPAN/jEk2wQxhnCUQwQWQ/TZfJwuYDkpn3PINbQjkoo/IiVEhiEt5ZtnO3lBaVEm8lSm
v5QYMCWxxmgcQFx4apMnM4FX8azEC4FbwUS3VoLZsvJQ2j3LTBIv8bzEZDOWQzaDkqsRPne4EusZ
XpBYcztHVJIpyWX8161enLukTepyAil4XvIltvzc/BJT6yuRe2XfXUsberUnBPPgvrCVPi6XnmdZ
poW39YstXG7E5fw1+UyqJMfgw1AlqiC1QI/mPQr9F8WgwEuupnxpJbzxvFVKrfgwIfwj4Z8EQ0g1
Q8oKV3z1xf0ogB/5wzGPyr3WYhBaK47kgawVX/AzJ7FDKud5X/yEgm5DMSj03spK+cRayZPxfFKK
QNY0fLkh1oabu7yXSJRnBagE8RmrFbmJlEVTymtFglmB5Sz1S1IJKwA7B/P1Hq4aDNDCLSIijbF/
09VKQo5XGb0oW62FeQ8B7CFWR/ZaOZW/2Perylzx6dVLC3fFRxuegX6VixuyIZl6G1B7PL6Rm4g7
IOHOgvwjb1aUwK1A4aEFVuvCIHuOfU3uZaQy5nHeruRa3mAtpp5s8jITGPHcV5CDGFkCD8SuGfvv
Oyw55suz3gUzh4Ods6J3Viv8v2yRMvwqTH7PS4/yJ5PJW93MbDbX3EOjYXhR75jSEimNRCVwTyUr
noua84RihnJXqfDzYahWg9gF3mPBFW6QoHpzlHKJNMTKZPdSQJ+4NyhHS+IdqCbNWJiVe2VKe3tm
p8fihFeXSe3cSL0Pds4R82s/OE4qdjoHHXJAWfmwOjSeML+ZRIEMjt+SHlxE9NSUjIrqW5CyJB4K
hEpaVto/M57AR/Q5bcCTrxJ62uSpNg6/Eh4n4fme7bxaPXcdaWE+lV/S3RzIyEKiPN/eGeP0tnSL
t6JdKYVOx3yXJmbTgs1IbGnpDSrirXYW4gy7E13ACyY5akfQ8byJCA7ElaBzohcVSA8kDYJOhJSU
LH3smTJOwyRZgbHJUE5wPTH0k23krZhwIiuAaWKM8ZUASa0w2GUyMIG/CMaQafxVmNtIpANeHDNc
UYAUcsAByOQMmZxdKwm/+Iv4sLgI8AXijC2TmS6TW2a1lOchKqREpklvxI3mdi31ofzcDb++8BXI
xcgfueRrxfEKgfKc/bWxEhGXnOQCJMRX+LV1cU7IbcMv4LAQCGz2CgoW70+eOgINNJY4BnkU/lCO
JY/3FYI7xVvLs8KvWvwLlhWGv8gB+BeiS3+Kp39Fl76iS1/Rpa/oUusVXTp+RZe+oktf0aWv6NJX
dOnT9n5Fl7Jj8ooufUWXvqJLX9Glsm34ii59RZe+oktf0aWv6NJXdOkruvQVXfqKLn1Fl76iS1/R
pa/o0tP/b9GlhdP+fgWXvoJLX8Glr+DSV3DpK7j0FVz6Ci4l3EtiMV/Bpa/g0ldw6Su49BVcui6L
34p6Pyw3xfn0t79orf8VkqzSava0brfZ1Dudn6BatU3jdip3HcUVQtgTP/I6Q8PTcSWzFpIdYD8l
65+8/+Bkb/saqH0nwAU1IuEl4j+bdK2tWcEwJ5/VJswtYDFcwSBoguGgk9epANegA+Wyt7N3hWzQ
awxWhK3aTVJMBSJhO7wCJVD4NcwmPbM2Lw4vK3+WI7gMcp7gvJBxCWqQRr6m5DFKpqQWSoLlXvb9
yMvc2ee0AjaGJERyGQuyHVteblUpSIYmR44SasstO4TyDSmMACqBJQVAGBhTzjooJyRMei0vA3UH
MCpA0jZBa7mRMp5gUJJ1qni7GcTSABpkhTBygyBWuiDFyQcU8yxgmaeQgntk/s341OFEeQOp+GRt
ZynII2A49izgIbsxnEMT0NUoqWECFmnpdhfMnjZoOVAM+cJHJHhKG1MYiaCe7m/MjgUCGrBzsAGZ
RVh4G/BkIIK2Hq5qNWGzVlOI/wLVUMhQhHDaERrAE/B6Z1tJFBf2a44PljID/Z5yO/AdydG6fyEl
6GzcEtVQLajz+l3JIlctLYIKh0IoxlVg8z7ClXP95FTgVDrGDvjCK0wX8jrbWnIx9Vll7/pyk0+2
oLgthXa5ioRybg8wEUenvu7ewMhrOvK6AsrS/rw7p/6hfweroSRfkRwoT3KxDk5JWtfego3LaYeX
A+TCd68BxkDh5ub2+XMic75LtkeD7BEhFCY/wtV9OVo7fOqvyZ4QmmEAAC3i8QnAJxdAqIct3b+G
DV/SGdZONpMMATlLb5AkcOUmul9E1zD/lkK2M7lQPusx4iEYMnvgSgvt0YkRq6cnAB0EFaPJ/JB0
8pwU8LMl+AxCVqRZ5MoDxfmsMtWDQMwhnSK8Etcvld44jaFUH1hRZtPzzqYu1fOyqPbqKYkxpNHo
fh3mbu1tI/1DHpB6xLrP/JtcqVs+mdtd5mPPVEe6PMaz5K38BV1TGebunDLnEGAJyKik7TfGGlc3
/MYwCwRoYT3YujKLhVv7z7Gqfy1ifgJpfomYl4h5iZiXiPnXRUyrJ1rK7/HXdShwtWan0+2pelf5
iZD0oW63+U1X2m7nAlbMJdyuvc0x7LUH+71/Plod0iKLNC/IB1bXhtr0bmevo4Sdx8W4gxZwyIIC
CB4QooELy6wK+tyH1wSuoxMce45a2x3V7gGHUVmHU3rZukrDbcy9I+gRXVLF+9tiZ5QbO+s43W1w
LHzl2p93/Gtmz2tTy60OSdi3sHr4m9KZX7zNfbw/glKiJ4d5v3XyM1CxS+Czy1V1THok3/dCrTGp
2sPmJtpl7417mNc++BU3o3V19HXcXo/VnZfnzuXoNQ6+2nTnTfeiWnnH6ha2mrn3TlTcnPXa0SCn
Olr7aRucM5L9FWd7sxWSfx/upguBAwlt9f37zhKoGbRMWVta6V23Yb397OwU43Fwt4/oBFDS1rmX
/nnntkBIqD/yxupOQvj+mhk3NLe7deY2D6cGR6vtKvOk2FfGvf0+X6etud8aF9lQbbypZFJvXbVY
lttVfh3mUsW39S4+9z743+7Yl6OjFWG1jsrNRFedvBuWp6h5Dzf7vppP1Eeo5K72sI+t6Njya1/p
hu2Lq6/H52O86Y0eSlCT/viwu27rDm1eO+qcuFt0uXmds6+SX0+i3tY831ytFTYbYUON7/tks/24
q/5+/gsyol+Pxp84Il6j8TUa/09H47993v59/V0OfwjB09//g/efZXU/btbZ+ae3f//v9el8XOSb
RfGbUR+/F/Vv5eq39Lw4b07nzefpP6Sw/7z4779/S1n/uBegXIvfvbGL8+Z8T+rv4330farz87MW
1ErO/Fe//O37Wcr4Xn3/7S+fZV2cpbT1piz+8o+v/C/sVgg1/u2fi//Hd/Fiz2VmWe5+80/5ovg6
/XzV9+J0/ttfGi2t+1dIZrVmu9PTYLHpUeD1+8dXHe2velvt9Zqwmasw0LJ4FOXxnHFZ7686zOea
rmhaq6NoXRWanVNZP79rt/6qa3q7qatqu6X0Ot32X/5nDX/XLf/VTf9siasiFH63hGma0lRbPV3v
qrrS7fy0hFH8rsqup3ZyNU/AWjxmp415AopE83ePjVltnctlqKiTvDtYqwlEWt1uhG2pxFhjq8ex
r96Bmig7b5vGJEPIl7dQ215NHWAXwSdpAEqyDVqw5apko2e6kbWNom3oX0pt3WuWS7JuG8rwnzrh
H4/4z4/U/gMNjAZTClTNerPZU4QZhUf+XIw2xRpXROu/HS6b6taGL2W4A/fy4XVOThtsn+riqJVz
uzhVBfXDlXrDu2CTGv6dXwGaA+3K0j4eoLRqQJZAzrY286D2/rxqMn5+bm0SbZuKAitTr83B76t2
qeftzq7Z7Qwf+0F+9A9Hp/nwe3rcPn6ee8tsjVnZ9ZUe2eNqZjR2M7WK9/dJe+Odr0NqXx8ziAXA
GSpVY9MdXvZAbm3WgyZg2+Ww8rDutRLLueHusa2UtnPOSh6rB0/KcXIqZ3VRmVrm6/nb7hxpa6ej
3ox59dHqhoeiYee9ptlpkzUPiiAY+iA2ZI/g3HK0rf0r4tn2H9w/dNE/t8NPS1Vj0ymO81LtDC9O
uajB/MzAAM3S4uo87v37dZy1AcHt2r11oNnH3Mi8bU4OP9ZwbV+7DEm/zJM2SKEP/Bm/oGxr/UGp
+6luP5EcKaXeeBQZdSu2/c7hDThQc6NNAXS3tGIDAuyeoA6nXXjlmjz/rvXnI0SR0n+aj79rmZ8c
Y+ujWqrnNXc/VGYPZuG7cVgbzbV/7dmoL+UtAQ5fuzjdPS6TR8tt7YKeDgzK3tLp/I1Vl8Md2Hxt
64znxlS+5wAof2mY6jAcT86tqAI66mCf5uafV7slueC/r3YXKYIcURBybYb37wd2o4Jk+5g3lNHm
yFpgNBEPQH91rsYBVwS4fV07y2A73w3X5m0NHoJaWgXLdeMXVv8f/Yoa9Wh3dZnfitZTfxJn85t+
KjZn6rHuWurVyj8y8wT60xYtMb7M8SjpCf4eINQa1mnjMOJ7pf3nTdEV+rc/NEWvrTfbiGi92/6p
KTTtptWd41wZXc0z8Ph3PIttcHxPn8feslGjwh5L+ULZVea63hntORhX9fJYgIN2Wao9q3czN3pf
vY51ALYuX81stlvX1u4MHmsJD1HW85XNtn98HJ3tyagUMH5OncFxtlkD7P74elzHe0Ak9qCjA/1n
Zydr3TVAZOt93xfKZ3kFbnDWHPXAkejMqkOyma7bk1YWdCqvA+N5w1aCUvsqGvE9c3eQudRhQ+/v
inGeBd2W0yyDP2+s9h+HO/zrapfm6vSgotZ/ctLMG6fOOu/SX1fcSKAPP+w9ltR0bWsgGWtmd2e0
KvMKuNjeOcBls2xP25/FSglU5zapsR6W2fl/kPadva0r2bK/iABz+NrNJInKlhy+ELa3zdDMmfz1
t2jg4di0roWHC8wMzuwzc9TsuFatWlV3TqAy38E/1k/lMRIeG0hVBRHv4s+tbBRDK7SSpJyGyvLT
jQisd3IlOLobO61aicXBNwqScHtVdOTOE0TKIKgSYb4LrzGgN8+uReXkuhcEUMEY18rgk5DbiOlE
tIpy4kqBm4/xKJdmADnJcVfCgyrbB5C7a06a+KwARsucHd5e9hRrNOVwVFzJF61Rgm1VKZz0ZKtk
pyo7DdGdDGKOKhZfLggaYgtFVWVVVoTF66QE+tTV8SCcsqeppSK/yjx/M0JsDY9IQhtI/nJP8git
x/xF47FzNYj8YhsKJR29BPJHjZ2sYbex7WxDotkDdPDyVx5C2IccE/Zaw1bpM6uh8VRAbefvfaTM
D8bPRfs59Pnvf3vzYRHY+mors3NjM+i8wS1MpoGhk0b2+Ily/E6GPCJnVVa2Y9uktzPo0Bdu9ZwI
pIWeKhT6NhANffdFwp6Gq/oQQwGuIT6kPBhl8NuMASn3dnJSIdOuQg872BTVv7Aik0r9mIq5mUAl
tCH8W7Xrtv1kNlCodv7+xt93rIpvROCApYEdorr0nZSjKQ0KoxdOiGFWVUdy4K5wbmIm3obQxlGB
ZCsKGyoR2Cw3B3gA6PLq3gv1tQt+TfW3Ycy76NtU17kwcpOOYYhODYnxnDAYYugxSgWSo7fQz6u2
d9/kX8/L4tMXO9MYOa0PolA8wRXtoL9Kjz4u100D4WjIEEJZDNeG6edmcwE8UDAg82F351qXfoUF
iyEsdljRYo5EZRIwhMInTbGSWqpmu8mWKhjLFDlERn31MZThLYR/A9hBuYQMvSnQGJUkjha6HTFL
ZwcfNklKZXfhUYWFx7TnQkjDlV5o5f2n6MNI0j+1dXDnYfyyAvxr1eaL+NuqKUPYxOWAs121VEto
yh45lEywcyH2z2EHa17Z7FmzN/SMCOoMTLXQ+t5iaj/HjsDrsj3Ea3Xna7T2zSwz1dDkO8BWqI7M
erh40BBrzoA/yg+W9l7EJDy2/xBV2zqVYs9WexPWlTmMk066PUF97jrfAwFqePy6qbaKQbIHnFlj
bxziiYiKFc6aYQwuEwnRZ0Xj+X9ePv59pH57ZS8WdRFtyYUstSWThFMv2wzmexOxh9qM8Es05igf
rAe4CTJLetShl/kkVSQDDARBec7KQ6j5MVMJ1qVARIweAkkoLoXQkkS1Byp2CW01kkDIzubg7dLf
Wc+vw/7Xei5eqSGTi0jKS/FUQC+M+k7XURnOdVyLIZIRSpL1AClmK0+o4UDmkllaiJgjkFD4kThI
GP89kb8D+sVEzonPt+3VVNng48ETTlDMtoaU1hNlg1n9g6xrflUDuPzhYUBJt2isHFqt8N2RB6fG
DnOUZC3hxkbkMT1gL925NMWbb9q322oRjUUdl+VcJLEzUjsZmvA+qURzHJBwNIY9O3RUUIvG4gWQ
w4Ntm5pBIk+EsDBA0/JudH9v1aSFdXAndQ3LdB7PFIL2inTwRVBxeZAeKl9mgTdHIwU20mjz0C9u
EcEzU4MXHzz2IPl9L1iWfwVfPxdtCV+PhZBNeaFgNBAWR+4L7zUDglIxAsFo1m+n7MgFBLYX8kdd
2OIEZWQSpSSDPqpoB5fKmrN/nYY4oQ+t3XqDSkpAzB9JTiFOVuNugPXQa/FqQP4ZEoHGc/no4/2/
V+r7HfQvvmPxIhlJ2BhaKrAzCp8jSV9bQBhwhdHNAXV4hJOOCPuk+MIYjLD8O+/CvVdZWjxNzST3
6ggU5dy9FxGk8w1bgswudKRRDt90GwWys9VrCJSYyBBkn0ypJ5r39+kT7u1yafE4RXwo+X2NGSgS
WtaerNG+IvoLBiQiCHVrp4dAOBRxE1q/dc/auYc+Nv4QmriroTQH2x+xXMcMGW1hilf8txHeOBaD
zRf8BnGPwEF21b/UH9xOMsuR6A5LSbeX3Py1vw4PiAUjjQbwLy0LjUQdJt2L1YtSOxok/ztTq01Q
JDJSw5L1WUn2rWRnimtUTqAdFHkFzKKOGSkeJd0WA7ftSfzZPw2QtI8NKzE8AS6LaXiokqsSPIo5
zAtqwR5DjrBwE2tnHpdf8KRln+Ww0Y29XLnN5CYB1PL54yyIX73EO+gGQ+mthL5qTQbpUcQQDaJF
yOhBJAmPpU5y0AXgAL/TT8OzWN25Hm+Hp//dQl9Z/7frUW6VPMhybBIjQ25s5pVdwZojJ9w74icE
1dceeoN7mG5txNzWo4Pa0+qRP4Sw3oEYqqmengu3hjETeAGyw8nbULDyrZSS+gnvEId31VShmHcM
Ye+C5NqnmtcZBLneFFvT4MiFVeS0ld1KpRmQI+HO531l1X88Rl+x07fPmzQ9NPwClyzYCVY+mImP
q+0EtKQGPWai/UQ1uH9Clxv2SNsQoeIa4TfV9zmCWPBAwM3JiZpQCQaK0DaHFWOzGyCWDOMilfb7
EOK4E80mWqY0rmgGqb+7gNSvpH2+QjSJ53lFRklPX4RHXZmJQRIiPIL1MEw5QjrgSlxFhpUOxwl2
iaYPOzuqbzjNzE4xhNUvmaOtuMy+c5JvRpnfxrEMSKJRqoQI41Bg+5JCth4VKRroSLSQhIDLkcHy
Ut+MrvYs83dWUbiZQ3377UVI0cZhMgVzfiEeuznPq09ZSKSTti0j4j+1ByQa0De888E336BvP7oI
HIosL/VhziY6exxJCzcvGMnALZImGx+xCx5mWkCm8l7A8hvlWyz4Ii5Q9bCWk7YTseDc8CiEEHSJ
zViwUs5W8muLxYber7pDNZVKzfbvj/56WH+dl/8+2liEAYo0CKkYJSIgorE3GTKHGj2zwFde52S0
aAlXD0TmXL5DdtVvYwmULKstn2p/K9EhWYWlrQVnn44NhPA7V40fhOlpCNYpcKZ0K4t3YOvbD+y3
8S5QNQA0fsJxWKTG1OGLXcOxRwRvDUbRMrR9LR9G3xEcQnx447wlTnE32J3f0L/ma/HAtyLPx4aE
xQKYKFtN6/C0eRDGnSB6GhwogFW8wpoQl58xX5EyGZEwVMcJxg2TlYP7t6nvzcjNsPLbjMwj/nbj
DWmg65HfsXP92azyY/Qh/gPAiTsNLpujq9yDZoQ7x8RYPPBV0g6ybrDkPFVWPsJHQ4Vhr7rSLmFD
ph23RUJlQYn9zun8Xa/4eUqMxbUYo2QU51MPw+dreo3hELJnUIxNN817HVLhLO4yD1APTEFJaKpm
8Ya88GWCY3q1GreCG5/Vg28LMANR3Bh2rvx5Wkvr7Mo19ti5dbCWTbGl/nuZk9obrhqsnbz6X3wc
dZvXiALH7phG+/YxePv7/OnzTfbXflrcsl3Ox1VhYPWCawBPBX/XtU7Lb5sn9ipEpErspqUpIkmd
Mt4M1z7lbH6NvzPwIBxQ/dkQTdlAmmMnqtXrB2RcE0ebZhXCYin6UJqN6l8bbpOLm2a2KSyf8Kpn
j2VP5IJgmzTAY6vYzfSvd+/JhyFX57D38rm7FLTmiW7YvgDmnMqD/GHl7Q78j1B9TOGDpqyMnBoD
bgYq+jbj7Zp/lI1VPtnTdXyqAzOd/Z/neBfAYWtrnngsNZJq5O8Z/F2mWGyMxVtRipIcGF2anBnv
5CmOfEYBBlXjORs3muGoCGdMwacF7qh/RUgzuB0nZqM9s8YceGsqYBLi4m+2+L+9ly3NG6sPHT+0
ePgZI3UoTD53y8j2q03PX/4euzDfVn+t/uLJkfTe1zsVqx/D6iyDUyiyrgCG0nM1MBWsv39NvhNZ
GIuHpqhKndMlnNzBIApSczoWOyXszcm/cDksu/zV7H/XwHMr8+ZM1JKbdQc/C8Hl+FUMsus8sO4j
YHTwz20Bn0hhN/sRSwhpS8NuQKeJ7EomAp4QQA9+eCckEW9Nly7wM+KoyDwvLZZa15SKb0cRqPBs
+8bTKnQC0e0iU3uaUFzYCZIrPief+Qrg6ZheSvBwXxTuypnS899TeTN7/j6SxcJFYtR2bQaQoYdp
X5LaU+zpzpyn1oA7RFsIbUwXDpMEz5FeX2dIn8/3Y8WbGd/3YSxWtAub0M9nMFJ2IjcWiC7aiWHz
sG8BQ5lzpi2PwM0FWRbbqUCZi/gp2MJ/z8VNFPbbIL623bcHqAb6k7EpFfEk+w78kxwVqbp86FH8
FTeSvMvGu1iKfCs4/f6by0cvEJq8rVuE+QYQOtJ+pq+IBeRjC2Ny3OPg8ErvsBkEQmBKo6evWgcw
z/MIB7DZMDEHvdx3e0BlCSmfqt7sTVRx1jwIBMZHs+VWuC1pc6pwdTATRY5/f8/YzSTl++gXT2iR
Viz0jYadGQL810SmSGyj0+xvCTtZGiWOWiKnTVFtLYmm24XLUJih3duoW33spLEj7vVz9C/oUboj
yUvOUSV2RkCoPFG1NW4tAB8Ws3MEsm9pc+fC/V1VxIX7ffSLl7gMQqFNBsw9EvsyIWJIx88ALodw
eEKlA5V7eAANK0WwWtEGxf+ZZ0651UEGYNvIKS/BBQhmsYn306pkZv4BszRcuTDxSc+xgb9M3vj9
gDxLtmuo03vxZvT6h/6M/AucPLWB7jswTR1e0mhAONZ7qbAjNF4E51JdN7k9wcoMLiknvQLQMz89
98L1GxGzKCq6ygu8yKPyoS+2Xhq0UcyHPn9uECaPmVkOZl7bYUd4GYzEuVsj2fmHrqa+bomhG9oV
6jnVZyB5Km6D0GQ+wb8C3gbxEDyVeKB8vQnZ/TMyH/6fj8vPgS52mcL8Ti9yDBRV8BllgZEWwoBQ
sib4mnROvgvrVZCDcuiMJdXg1zg6GeKHoROJMr6PsNiDWZ/vA0qpE3NAGXeiXetJ07oMdjxnDmB/
JiJyACC7Xji1pICpKA9ns3eJws8IGIsbGAFV8aYmDdinq8yA/fuIMmr2kHZ3jtSNvODnxy42ZdXV
otJ2+FiQh+LVAMYIjLbSD0b7ctVoRxQNYEMobHk3rGDacudI3HiYfv76IoorFaXEtsCvs9FibJXj
RrFq1Y4Ss1fnyKKj3EgbOEOWx0QDURX2iYlCOhiB6lah3sPgfi28PpN6RJC5DIGXxC+w9duFbOic
mqUtH55lB3WMBsBX5OrXCG03s/tutfObdQTMBwekWPeFqXWWdGc5vpgFP/beYgiLl1otY62OKgyh
z/8ZADI+AbVwcHyPPnp4mfFvnbznaCWsI90NUZd51yYSvwfrUSLyXLwwBXkNKw15JYe2EO0U/ePv
G1i/GQt9v8QWK6ZFvFS1Jaq0cf6QGNtJ8EbEQy26uALL1OTGmpq1/zJ2rzqckVvHOEcog/vnWPJS
5vr5VWhw2xDUkaJXMKYiAcWyyhQVULr2jWj6+lx2EJ5EzlLxIsFhHQ+QO0VEBjQ9GqTB2QAS9RDH
u8b2HQl9WFGw5gUbhYBdgWK3YKNAgMKpiXkDRVqot0JhVmVGdckG4FnuhlW6zicCK7pz8wZeCVuj
j4pme+5tWiV7YzPVMJ8THoOjfig27TYIqA03wrd+V+yHFdz0MtJLDv8qxKe82ABJhbGd78TeAFnh
GK6NvBXC0hzWbAYAJji2xkRfjS+dF22SFTrc8ET6mwIdPembvBNhVQu3YBoco0sJWC8jQ44WMkmA
dV4OEIEGF7YuFA+mvW7k+M8TnAdFg8bv+jp8Vl87sEuIBOBtIIrXbqfHOveKQ79tc3i+M3g9G2/N
uRxof4nWkguTwIByEUySmatrm6iOCaY1ELecaILMLmLW4TqZ0nT+EwIYud1GrtKQ8lLEe3y1sKmP
moBBqQcFyPxbii6wkjnaG3/R7Gg954qSFyC1fFbXSGwtpFTdUw4febbizhneN9VODqh4s1dgYnj1
6iuKW/A0bmyT8+B2a6DZD9Q4yZutKGenRV0lGBcAVkOBuyMdJkC+b+1JvHaTnZ9aWE4HVnsqdz2o
C5nV75TNtIH3M7I8lGQyPBSNXb/2g9kJh+TZkLxYphVCX8FwwMc/ogYyjOcOjVOpHVYPBbq2UpsV
CIXYip9d3kAG554SM7BmU/chIf4qfS0ncI02KhxyedeQKX9pL8DZp4fskK6njbHDrR4c2VrNqQTL
mH8AS9EKB7dDxLbjJT6nFgaKnHv27DbLDhbHHJ60tQgzEm/Y8Cvp1DogAfCgIxBZ2GBaH1M06l2V
Bs2Rgx3B+rH+GB6DbXCUn7UXFZkjqm8ozOHkSxpVC2I0tthTpnk8+iHhVudJZoxQovN6VPnfTfnY
vAvwpkTh/Z3zYkt1i60CztlDA4KH/LotVsmqa4mwil6R5kSpgzCrfuTWonu5hJZhNoHJY4AtGY8o
Us6+hyq851Aj2grX8UF8QJlJmObYUH2qkMngUsgu8iZ/Zmg6Q6tbaAL5KT8rdDN6w7DmnktUqAXE
2dwK0HeBBszCYyY61RjIODZrNtMWsUo2++Si42AA0XEDytdGTeG/Iz6CLFe0ZjDCXBBmzQ0JFTPa
Nx8tCg3vWf0hCa4acqbOk6x5UdBuCFNMRDyIb5N1Wq86xc5AreA8eB5uxsexs+sc9jLAR7uDnCK1
J/nootyCUoX/muNNFAk32giVR3RQ1Gb92pX7pn/KnsHO4rf9tTfgTqo7Ki236VHvLWxlHqX20YE5
dkPiPTMsOHLSgpVmf4pVRz8osx05qZAs49BkRIWpW7EeJg+clsDwmowER/xZ8NL3czyYowAjo2Nj
BAHBTgcC8kvEzAk0hb5/7uqzFO873A2seK1mh0xcp/hnmWjRBekl+8QW43YdNgpg4OkYCXYLA2m4
SG+5F9/mtl3vxf4BvIU0OOmDrSib6hNIdSSaEbgR4hoFCu2YP/jam19jMCbq+t0OVoD5oYaVOKCf
lLuIoRXCSxQFmMwH6lMDe28wDP8cTZnVVsAOzgKMIBvBaRLShQMZ/VeNO8A1uH9SToKTHvRHAcfM
IBM4f5OlxKu2AdqCk9ShDvbErQVVJ4H+pqQWqkRlN9JQdDg4cyfrBGFTvjUUE+WGCo47cw2KtG/I
QZSExMrXwu+T/FGJaH4IFSJGVjkTmnDz5Q4/leZYb5sj92lc9dCMUXJRCf6Cgx2shNJu63VKveu5
V+3TQC+q1JtBQZjhqu+17ho7yfHhPYeh47f0h+ConcaD/M9obRSDLMOJ4aDYC7RBYaSaLAGcTwQQ
SPDmP3ZZZOae77tzMaWDySXuVzu7KD3FFkzP4UVPifiWIAsmGlgI04YfdDe7+ph4qfXwo8wUcCpg
8zmQsIaNMXqjERaAixhSsJrkdMsKM3kpYC/9ViG/PsdrMXf1DlZUATqxxaSwatzwqJeDz8koCr/w
pPJ3mRqbKTw9N92A54BWkdvh78NtrkcEso7eQbrcdcgVfBriT9tDfRZx/I6gZE5gg79G7/k+0mcO
TyCchmRTw+PvTRqdCa7kigMby7K05MLUgTTXZjptWEs6lXLwa3rrMSDZ6QEBt3cwHOU2BCKLkiiK
6PTiF3FuqORaWRegifBrKbRkXMw5rRWzTmAji4TIjHQLkXumOHkP79VBcREwpJ3H5T3JJTtnjCjV
GaAAMpLBEl5DOHKPx6wzZfHEEm+qr3qOpRVoBYtB7G6JWdVHxsyGfxL5U6bidUVa+TnBYleBCEnc
mtO9GvoXz/9H7PiVX/73iYvQbAyMIkrR4XYC6FmsRgNUTKLwZul0tQr8EOfzNHJwWR1tAe1ebFNO
eH0klGyG6RShLqSthXiforVKsIyaGNsUFOQKvdo6zGJRI8B6mto/tMSFFM8JAAPhHJ0Zan+VaTgB
Bae6AdenyPEm9Q+15PLJFszcWDZTbiMEJiIk4cLssqZFdpKzOyzU/wVM+e/jF4GzlKITI81k4WSE
MHsv4EMNUMBG6JDQwYLxK7qc/w6F1XnH/DHdX20Z37KFKo3VZBoLdtbOKhi3JISNMsq5YCGBPH2c
RwBJANXirxrckiPX2Eib8tg1oJhRtkbVp/+IXmbYnR395+oNt7iMJj/KP/v/fDtBxzW6/NZiiwo5
ACnAh5/NVcBqgLCFBBjdDvym4FwVvQKAabhNq5M2I9yzf9KpupVWkW/e2183Kwnoc/l/R2iZHinI
E8OSK1EwsXRnQiE3ozBIbo8dhApWmk8MkfCX/kOBfTijAk8COGnnFNBFjnOhzJRRswL19BB4Ai7D
2E16cN1JfFUHW6uJgEq/APg24In2LAESZXiO5yeegfnsIghYVx8l+JwgfqPYVnk9TyOEpYHLHv9e
2NtUjO8fujhIrOSNnAsqdo5GS1gp5crPdkJgsU/8x2D2r9qbPvO0zASdFiWZGOUKE4wbef0VjJcw
ID7JqHa3BEudTF56wmaE6Z9MQhCYsC9TR0OcYGDtEJI31gg/boYbntQfk3LpMRWb5F16LC9wsg4s
1QyvjRUdMitAXaOH0gHITy4qAtpqbEkyQqVBJckuObGHcbDTXYFcaII9dAOL1eKVfwJJ+UF/miE6
ZiO+MQ75ISa9aGXtHm8lpljKaTyaaBgTSXcdXkM8cQCisi2PTo7WzA17FC1DJilSGZG0k12pdol/
xEyS4+w+pp1CU55IqzurMCPBv44XcnCZF1Ci+sVklvi646QGZM3GLLlDiku6CkCjSCUybAIEik5d
r1sz1AHPJHCgzgqJxJOP9pfLvRLazcqd/m0oC0BIDn1B4DFOgNatgoANhY4nY4DLoSMHuSXnR8NJ
QZCD2TAwVC0boPPw92SIMzb212QsXi+eb/iq6gHgB5/6lgOIvzLiZxndQdkWuiATMS7gAV011R4i
V+WoDsI3MGtoSPjAB4CF3rn7buPn32ZkcUJaIY/zxsd45G082tU7Xzh4t+HCntKhXEugwFnVpwEq
iWi2FVzFEXShDH/nTb9Jmfq+Los7P9S1MlCzDLwtMHjN7GBsImviibIpnejCqHYEcfcrzhIfK1SW
oRdiwnDb+XttBPHO2ixKGkKZyb2PTu4zWpO9AEQtwLbv0xefGZIjd37t9iX8beYXlYuSVzi5HXN2
btcKSAYZYddostBGXQIrSVaTZCYlknD+2j2zKxgg43V6QDIRnxkuisEC6+DIHRWEagBDVC/LDkpv
psmLEGzT8CS/q4KpTNtOs/OnMTYrazTVTXAOhzXyYR2lYXhih3bNtlNBOA9vOfooDN8VNCtAEfse
GHbzhf3vW7+KSd9e2BoZxNROmNnKnoDCJDYvmw0CEsk1NBTRunUEDBzN5zD0Hl0W0/wxXlUgT+Uo
x905gV8cwJ8nEEgl5I7QHIWOT8FYoNc1lxRj0/PCmcfFl5qtDmTSrnxHMRpzfMnBswu7s5xcY9tH
tiXH7xGQ9Zd8xAgBrSANQlEYlzeQVOI3ROe9BoTRZMK9KlIlGtFeBQ93H+/IPdb7DZrMz5Evbq9Y
CZU+KAXhLJyTVYNkpbbjjgK6cjRLAmpCA/w3MNdBK753b6m/z8bP317cW0zkSqVoRuFcR6vSR/Ac
exIYY7yC8pLhhrxZBzNp2wdGaBWGHZpp3qK1swWSyQUUIQQgRQhJpbam4pUDMJY9iP22BjcOPtg2
tAHybmvQqvZ0Ea12ZofUKFyNulchIynFxzZ6idptjbsxeRqDdZvbc6cB3MZDPKIF4hZN94oUdP+S
HUQRuIVwKnkvHGA5feeSmC/E39tHljVeMXR0By7oN5h+PQjSEhNhAWoBBjSGACRwOw8u9JdsfIi6
bwa3RgEHmZp+7+fnNf7r5+d1+naSUi6Lu27ohZlea2k5UeClvh7csUCQIFA0+iIJnIn8f3+1OF/A
f/3s4tCkYcxrUTYIKPmArvlQnnQVuGRVWMoju6grtPI5w64ZifSiOZMF2HEgNYbz5iNWdBH3Qb9h
9/eQbtc7pP8WYnEaukQu81rBTCjn5EF9TWuiviIsixgUszI0a84pHDrAytmeWdfusuxvNGjNJ+K/
31+cCD3Ial9UcgHMBfSg+NhzCbqE51Q0ES1MD4/ItwP2YEYvAei7eOI55POmANYxUk70AQ4Wh+hx
JQDiBgu/XjX5RpStvLZ4G9k3drfD/I2qHWXjoevQ/bbKFbwU27Z07hUrbkQBP79lEQVkxjRyaTVh
eRvopziaDUA6tLvRLJHuUTS1FrWHvgpB26lETmzZji2kDNmdXfa/XHD/TekiDIg4Xi5aH0uK7nSg
7MDogBb6YALSNobsWLgDm2aGJmYyAdqN+v/r7y8CgKxkiZBW2OU6Iyh5ANfud6UDlBu9VCSGQ7Xm
6kS5QuEF98/z/3E/L+IBOYxHrpMLATWrHJsXAnURBjAYLTVgeg0qwbQdULxE54Ef2WW+ArZS3Kvi
/ebH/NgHX4Xvb7dL1eR+1EbYB5rmSOh66EwjcsaTGLtA87z2OJfnc5CiR6yIOelfPREAW++tw81h
YBtouiLys/jCz0uOjbIfS2OMo40Qvd2hduIC6rDy/d1etpvX6bdfWmx8bcjUPA9D4TwkdESXArTZ
nmvo81VWpJ60ysappZF9N+r+nRJhnr/97GKjdxMr5UGfK+hPnSnZtTP1KDJLj6w7SphrpztFwGiy
4F+gPec5EDb73hzfCLl/DmGx14U20julCuYbXTPQUcDAFUe5qQjwdCOZHzPadkg9BzqgOYzZguY1
AbT0GjBKmLqeuPe/t/8NPtHP8Sy2v5qngH0kjkcKELgGMEyqp29ltxrQulIlT213bHhUkQGsygBM
Q6tlD3Xuzjs0VN2/x3KjQ+DHWJbHQGonpetjBDuaehkaxwCjUkIHmS2zuVEIgNl4RQGOGaYIjUhm
a6GjfiCHM4bPHFVJNN614FJCBsIF1XDIVv6D/MC8OFn78jv3Er4VaAAI0JSbmzFgCaqCy7hLEkf2
HZCVtGP6T27PgN8BinRxYTbyo146TbAGoQNdBGl5JxG5kZL+/NpFRMOnUjn49TzzxpofATiiKSwD
ATvJXZ5z+sxjHESfbF+y2tGegP+AVIL29naXjE4dU4BkvfL/DwL+HNMizEmMIFKGEjcA03A+UqtX
dixAsQ0xLijoYrMJuLs9vTcysp8/Kv28dqrcF3yjx0SUbF2juCHrwKySkTDmpteuXbfRUcw3PKRG
I2WXAulJB4iIxt0hUA4N+DqW9OkTvVj1kQkSlUGlT2G00FAqaCYqHDGq0A8cZ9XPAFzxVaDJmCCt
Ou26tJPRGiq7r9cN9kNAz4hYGmcEDmvJdq6ugPfcW/TbV6wuQu3GmImEi2+dtFaA3g1uoFj0OrMf
UJfswPWyBbdyIxR32yeJrQzmylCpBP8eLVsv4Fbd02DRb6YV8n/DWARxQhZLzK8w5UpDIZFQQq2G
auPcpoqfzAC/aJUFlnteArYGu4CGBak1IKSKLUNyAVVls0HsKc8pgyBakMQx+s8YyTqUvTQbVxoQ
MYFyklPh8JJOM5tZn3UEawq4QkT9luATB2C95lRSHmXN3Ve7aWgGF7SYV2Y3zNUNPXBY/pK2FkTF
9MQDFDIoZNBsrSHJWTcTJLLlqt5PvSUmRwNKAx13qpTHZEIDvn7nbfwt0qDOm/S/GVu+jYk0DYAO
wGlSwKWIaKqiO1B4AM1gygiq9WY20gT1QX+vthQBHG4n3CmTJW9SEJLATLhwdzt21Pm9+pUefBvU
4hkdh5LrqgaD4tftq/5RIpGj/Kr7BBdisvXioHdenbgcyoVvoF7JBkVFLrgEK0jIGqi1+Su01JwB
tELqV31HAVLhXam2J4j0vQYPbJuCsEV0cAwM5R++5nFw9X9SQSfpQavtIf9Um7UEvT5U73Sw42wm
WKNGWsqjfwX1MxB6P8oK5bVshTxABi3u4e/34n95u/5bk8VznuQl08SZZzYnZRMY4PwKNIjKX6Eo
jDI77awguWAdoMjUm5Cq4V3NHDvz71HcToi+LcLiRc8qxhA0YRRoITR2HBn+TY2VgfiAy/vUEOux
RcIuAWC53yk1b7pf6/+NEbh4QvokTqPax0+PgxWWEP9L1gFeBit1KktCZVJBsbA1VZvZ+uDdC2Vu
oLo4Et9+ffFYQOhrTLQJv85SiwvACmkKIiGBMY0KSscCKhWGo1AJED00l++cR+G3RMmC6LWY9l6p
Rgm5U3jO47WOQgIWv2DzxQVB5Qxl7C+dp4kE7BMdCZW6UurKlfiZ89BQgY0oKORE8nVb0wO7iAoC
ziJR0XbUDscErQQ6mA5iiBYIDZpLsYPSQSRbPTQwQsh3DGXjRUJJWeNWyP1lH321kNE2DpNvApMJ
SsIoagkj1BktbULbb9rbeWRD4rj3TQG3JTracqBZCq332UeF3DlPIKLR2sHkSc1eh6ZST3MkHyh2
SY6orCNly2duhohRjPbaQcqowg4JMDNwCdi/HnV9lCS9kb34UOoG9ah4qHg0SB7zeMNLO31Y+/GO
UxwVpW3qj5BEBuD7lJ4qwCigOelooIIwyKxYjQzPWKvQ1i6JfK1pD3Uq4MCQngY7eDRl3apx0tCX
Abos91kqnlptC6SMzf9wdmbNaWvr2v1FqkK9uFUvAaYzuLlR2Y6DUC8h1PDrv6Gciy8hqcWpU7X3
WnvHMRJq5nyb5xmv1QyBpK4LVLbrK07/jKub33ZNPzMFOvdC/T4C6urJq46GthWTRRP/6JKv6krk
1WIYQtJWxSkt4VcjXXXx8b/fUemvfOPuYbmLcjOimsooUQVm52We27ilZGSjJxsH6oi6hDo/wrhs
Bp88CvrNgAmPdO90vGm2QC8630zZCB3ZB2f196by52n96rn/lvcVZUZjQtHjvaQseuU16/cKyoDb
5pTtC0yhA/9N2PWuXnVC9xBbzbINIFQsBnXZkpejsSm+rjcveRU7T88tKFlpvTvLi0vvt2dXhCqd
s/xiSTGFbZ67AFUX8w1qqNOa/qC0zDdy2HwUu5yqP20gKrKsj2SatMqUxYmeNdxv9lKahhX8hPnN
ag17DKowehnkxRXnMFvH2RJiDjNRV645vgMY3HhgYGLPnkWY4qQzMursVYxRt0wc+UnnQzPDHXVH
pzhEWxMkNi9XNvwQFRpQ3aYm+zbo9Y9eVoB2i0jEWMAtTTFLXEdT0Y/iuX/Z9ijcbk6HjO5JX99E
G5vgYOvY9g30VLqXj29N5F5gwKRkMufbgSZhYawAQdEflFsnOW3KvKf3Dg3OQ7AXz5Hf9Z78orRX
BxEa7ESTBQO6FLB5fNs1Pi1EQBTxA8B/izmVitGO3BMkcs1PBY/VoSuPaXBZRoitkfNnttyYYGiF
W5BKE9uWPkGDPgf1mgpECmHuaVXLy0gISUROMn4fU4u9Zv6KJCgSLCnftt9IQAYwFqW26iPJGonC
lKvEc/szkdyZ6uV6790uo63GGtK/76ZaNifQsCky/CkaGrbxQLZjZTT7bl+zRbnnbexj9MDtusk+
mwGWQWJeUd6U8voWHy9h+iih+LuAefeE3+0R0cxIikYRY8q255ulpUHabC5KeEEHeaMErTsdrRfT
MMJeOhotCCJhQMlynFPn6DuzRf7giDznsxQxgLiMk6eHxs5fXIA/NtG7U7wLySu5jk99qsQ0hIav
tHBKRE473e1X7GXlt2Ysz6pd0Td/Npbqe/ykAxtTB3P4JU5ZxWSGmGR3zXHSno/m3E5U6xpZ5YO1
4pc24L/O8i7UU87yeR4LV2mXEwMDDBxsQr1vRP2e0a0odN543ytHqswkRagayBdbIoFT9qTyItJ3
47o+vdNAH5NN3Yeyl6Dbwq6qumr+MjcWSQyPXxId+SwuasXrsg/4WlruU6T4mu1AOz0Urv+VgRgq
wE0AlZqoSgDi7mI3PZ1rrdBhQOsmRxUihHCOE3G0ks0EG8wPtNfE0bp+DaTqzsxv6aVNjakHuC/1
PoISFeTqqiLrIv8xJGPK135bgU/6TYuGslKwXutXtKbKQQcNCL7lh6YCODPhR2Wu+oqIS3PQLLCH
joU3dodZ9KThN53ZmRo0VYgQLM3gTfhY5At4nvmPsgk6MRQZuXBaCalP2SGzC+yhQ3DBFzVna1+n
HEn25WdWIZwcgoM0VEzsHtrI2aVjo3w+dOxOj/LvD9H9t72LF3Xsw0Mf18ouW06+jHEFdA1bvboq
A8PPDfNRuitOQdh/HfDu9c/GIZlfs1LZpT+NzMOzg2k5MiniaJa8wDJJpsgGtZaBo0wAh34hPbCZ
/yVruv/Kd2/3LE7mqVRyBgDZXmeDXTAPhP3spxqmFQSDyqsfPFLiX+X0+0PeJdfa5dyfEEUqu7I9
w7z7EZ/fb7ebPa/oK7cxjK7jRdjclG9D3qa53+Adj/2y2mHJtLKmMcVcc1qVXsV5tESaF4Oq+21N
ZS7/PDEfwxK+NcXuoXpD3cMI6SRholmIe/+HJQUNtDtEi/lWoA0IK1Fa0x66UGDM7RnKfIQ02uqK
OVf248oqZ7Y6hh1+M2IEz2gXWfaVjeEM3e5ZXQ+Gk1MWSS2jQ3joRNE6FVYGNfpR/yx1P2XwhrFO
Z4uO8Ss0Sjpnjkw33QD5kjNHEJ+bYiENT4XiiYpH/JmUgXB22Url62I8+6cZMYKtf8auYhfHOUuS
GHa39fm2UGHo3Z7l7FiDErwSBHSnn216tdoeoruYWVL39d+B2ONbdpfdD/ItbuIzT0mLf2YSEN3c
hJ7puNBKD7qhbISDtq4NR7xY6RhG0iIfAjnfCtnrTN6XKZcDz4gtzoC9uHG5gKWUVocaI1yyrBSv
7lbjCY7kui0DKO8VvLbG7dKwjlZls4pLh7s3zSFh7s7M126BMn9qYqf5UrtAHkNuiCC/jEWQyr7Y
erLmoz9HWTpKVknNvFvJCYsUgBG/dyrZnit+Xbsjk25y74zezXAjBPGK1543xtWd1d4JxfLNEeQt
gF90/wv0bpU1S/wZDk3cH4Q6OI8VvwU5UmReGnsKCv+5FUeWCkPltIQGKKASoQBp88dVhTSwhl4P
foVJRjMTWxm94xER2qNEe9ri/msxudsC56VstNL511qdbQgKUqdmA5R+SCKKAK8OCFE35WiLtMg2
Dx6Q+92KV1oGijKXJGMOWPWXhOW3bSK+jclZq7L/eT7AKGLkB0aDdzNnxo0YPDjafbZyf7S7NUsU
5gKFjULZRd8FBUJbMJt97GaUV0jtoPlkfu5WpfvgqP9Yq//4jnfLVlqLdZ+ixdldK0vW/Y55U3pA
Ab53sk2Fc/XE9jc4CfYKvYG2262I7c0H5/CPW/zHOdy9h1Gv3dQolZTdaHWUHS+W+Ek+jVbfmC2u
rzfr/EbfvXZUZus84hMp/9gc/zj23eMll4rejgX3GOYpU7ikUJsFpezNLwgdPEUjNxy6p9mwks7b
AvVfZM1ATjN6CNeLmdsVlFMCXEqYWNyx/El2Nzq3n7I1GWVHD/1fR/RV2XPZnYcYA7RX1RK/KwgH
sfjgTur3ZcH75+cutiqHWyKSNyg75R0eVf+zLKZbuJF58V/OmQNhWp9NnhoElLdFtq7q8GI48/pl
NBpTgJRQuYaAAseUfmj0oAwPjaSR7UbdQzAEmCZzxeG9gmYghnplRVnH5hKbUe2z7En7Ll9U+A3g
Xq3y4Ao8dXKxUFbA7qc7Q/Fh5MHIZJB8J7YWSw4uYQJOQ6bhEdbJ1O2pZ96ZVKmwzp9i8pkrq/k1
MC4oLoN8/BSll+T8SNLw6M5Pb8Zvb3fVp3Kh5qmyE1L3nNvtsnK7hfgOOU1/T3Ydbhll998Puvzo
Ft0VJG552d9KMSdGAAldbcviaXCvfgzyCsOUnRi+yu4abZQkwKZx9UQXpx5tQuFDeDf28Sw4tyFN
jvN5Z+CEwoHkkQlYJ/3YjOvqgwR08ahlqz5YAu+1ZLU8V5OrzPLAiVHas0rR7ykaZHi5vBjElgrU
wbmR1ql4n3EhOqLbQpzXfdC3Hzdb9W8+kSYtdfbJbCsT7KlWl9nCzBMz2+gX1cXSD+yPvwRoSmQV
B32ACULCbNexQ18CdyB1bWuMrCRx/vt2/CXEuHtjftlsf3sCxkyqclFPlJ2M2heM6oSSFHBZkIWi
elKt/ivenSwpcSn+JRNuunjv/Xn0YOH/qzl8fxrTPfjtNE79NaUXxhKUzCmZ2Qm671cBQ3HClLqS
DQ8vX71oYUBb5StFM7hQuY357WQKD628s1/y+7vtlvWQfc8wdJDI993Yrr5p/TAv4z2i7QJbj0Rd
04pUDJDSgXwFNMyxWcprINBhH15yu3stgioQJoV3B7GDuourbDGIOCRW2Q9J2JTHbhltjdzRRbp3
VGvKHQwf3J/Z9NcHdhrByT9khBjA//EtDrjvMi61ZOq0GdyL6urr8oOTwHWoeCSmojd6wr4JfrUG
nfZV/CqC3hIx+p13xFJhmdv6yZEFGm0j/h5/LH+Mun07fWTwRNZFG6ZYASGZeQ0D2TpXCw1sBr1P
/4ZubC560mq0mqB1W5vXEKPYtvw5968/Dat1hy/lCUxgmGxw7/LTbR+Kc1Obv+QLLknAkheUuzPC
uPX1Z+8o23rB6SySQF8OrwUVglAf3LkezNENHoEnM9POzj9eO1dcGxR1t/qy+lLC641G29Uh5BWx
MXzESxiEVb2K8QgvL0esa6zXvcozwqyhvvAAzl+ezrubi6rcuoGemFp7juoansR4vAF12mgVXW0m
gaHhpoUhEMLqCeNg+if+itdUwwTIDD04LB71haf0KWFGkpU/5UcjlEnTMbzCUpxh5e7wiLQoSBv7
vNO/GGnRBtk+trpl8qx4mEdpJpbHmz0+JXBQES+FfAj62mPy3ExOB+yxt2fVp2yfvM7nfvsjocHI
XMnYhp5fWRKQxNty1PZ5RifYo8nWf8MLQsKehldjagT7uTPZQJIzB54KBslerMN0J9qwiW6GeV7U
LKNTG0oVJ0SXiuoV16e+EJ5QVy/LUJ6AM6Qj3R4RiJ96DKF8x3GcQ432mh9g6L2ShvsKf6rMDqn0
uJ2F3RzFSII98v26Tfb86C1bF590I3NPXGgI8w547uvapKRpdM75UH4rm9mvygwTN87OZKiJGB55
AdcygdY6XI38WO/ISKmGPuVb1U9LrMun1NSCfFXsIeMbHFmg2WjJooV7OP/mw6t9/T1cuJVuw5+U
xEi15GqbyV0tJxbYRP5sLlqUzNBByMhlBYxFtBPsC5QK1N2f8nVT7A08eNv6Wxd5uYH5UhQ0L3xW
5YwHQ7Gp/wtgPcgq5+7wkr/n/tlp+F16eSdf3s0j6/YimhiIE7BBM7jfLPw4RLPErK3T+2lxmS48
NalKXY/0iNWV0dplaufM9gTDAaeXfw/WLiGHPVR+91mCZMR/E082eKT3gaoEkK3r5Bh3F8wdiAJk
J8NlZVU/K0aBdr4kLtRsVXQboANgvrdGfMQRUxrHG+86N2FG1/OTnRED+ekUTqLn08mJ3vD+OyTO
l96KP7mV4w+KuvPTmsyYYq17CzUsi5N/cSI06cWTfsE+69SvyXHcZB/xsaezgbfzJJilgHjZUmeO
mvsKY8qQNXMl0M39pJhxfSMUmm3AFcJbuKznTFvxdE/4WQkbw+6sMphBCpsi+WmoKJNKAJRQu3Nr
F4+zB+QIxxWlkeWkSYCGGaBpQWDMzAYyScr2XTh3kD5rnDBt3HLTTVVIxrmgF+AG93Z7nD2r4WRq
TvwcBoM7LlFQI+FL3ezAb5ntDqfTDpqefd6opG/pW3sCGvIp0ot3+tYXxKBoXTVMmMaGFcsFKv6N
PRk6B7+tOjBc5V6HZLq7aMEF3RKQyM5jrsYO7QDeFxtcp1sHJ75yaw0HLKAa5Ju3UrEiVoxVdugk
+sZN7mud14H24MUP1Y2RW+rP02YMzj+q0mE2A41lPQ2GuVX/oOsWdoUjf1DohvF0MSh2RF+X5/Sr
D4qjPALV756qJwV7s26ziK7ihU4FeRoJIoFDAdY2M+fv2YceZk7FVNA9lknDbRBNU/9WrCmJw8fT
P2e1VT01XrSbg8tNwtsBCa3GZE4y3oZWm7Jg6BsMBhKwxgJrjSIPwvUSRThecCBt++FjQo9mXuGo
OM7IjAfTL3GonpZ4XieKqau9nL7aHZxSJ/4mM6iXmltZxUq+chUBHJsMeYDgjuTjtGfoACIIyv/d
N8x9mNr4vXGCvowBMxGMl+pJW2AQhnGkX+0uc6SX0hWgpPI0EBa4QIQI3U3aPRbOYL/cX55zd9IM
RivtcGZR2M38k8hCPCFGIycOpKeWY2nAWevPEtP3alhN3WP+11Y8NKu5rT6rJ1/ivkc2ZOjiCT1o
GCP0ZhZP/J2vTzxIgHf98zoOp6vAL9j9y3k9PNGfZYAxRodpMquyqz+7wzUowvZ7HlxC6qhOtapo
SzIhZT+X6UdM1OT6c95xiSZD7smEUWMw6IZGXcp5T+2NyQ5qMYE25ArfjpmTbHuAFFZln74oYxbb
zDsd9aBaZSx6YIifr2tpcV2kL3QrDypw/t6XD+2hZhhL7Qi9zy+Lb/mayopTfsJwwmjGKIcDgdUl
zFbVKnky3DmQGg6hvZ/3TXhZlzwTbxRLQB1UK2Uxo1dQmHBmLs8dG3hkc7wXFNDnKpCERUzzKsZq
F1whe4oWnXrjk9GzfsL6Snr4PcLHg6D0wpt1ZiVm90sdSnVN7xQoIbEfJTiAeXCnGPijgv1qWOJX
FZb7aRzvtDHX62aFiZFG5rYrl7fZ4nZ9UEiV/1Ep1yTmcEmabKhzRlb/GZsOtdjWmjQjNkEONk2T
4iTS4xykSDBRHtg97BwrwbTSsEwkpCP54brS4U1/nxyB+SU4YUilscwy17dc/y/kq/8oHvxxhnfV
7Yt+SeIhV6TtFOzUhS2C32PWdKRwLsMO9ZdFm1/MnqZS24P84dHFuQvcuVy3Uulv0nYiZBAqUh/A
0/nJ7UXJOdq86cYLc4TNB4eV/pG5/vGVp5//ljDkxmhU3ahK2+nV4hXBHGDIZo/yHVhqO1K49EER
VxhGaOYz5sBGnvHUMgyMOSTnYCydEcnz3KMmP4Eu5uw8ytVLO0yA5u2GFdkmKCHEwmLJTgYrZtq1
YEi19DnfCJe65ykGYAY2CX9ia8pzjDN3+gOiv+trVU8oJCq5TP9pkBO27eoKAz+cxAMFPKeJpRBK
CVug6lFUhChyAgIhr+hhM7GMI9GyVlMfIYlqvKpJKDeLFKD+JK0xltPuqUiZU0fIpKmrW1BlCrtb
dA02Lda9i5vPXHYRXVwg4R+aEybui39V1tf2KakO2XilpwUWqn55KE2Zcve7xOmPm3JXSOtbqZeM
kptSzt5uw0umfWf5M0PJrQpkoNWqbiy/DbUl3Z4mIrxW+gIUsYcdtr9sdSSTf5zGXS0tEaS8Ey6/
XoeIFPJtiq6xczP83S0cZnM/wrP9xU6+P+BdAS3J8zpJz5q0zQIyAOFLpro0NXJ1w9LDX9vfwxfP
0P/x0v+Rpd699KJS4hzM1PmusYW9PLg6Tm/IG+Bh2Q5gsGbsOMZTv+X/1lzsbbSabS9HzVPeoZ4a
h/pDN0kFnwc3DoBeX0YHa35PBDcla2A9PxAel2ii3we3CCiqCz6yHqcLMGjao6W/xl5vFYxFP4OH
yZaw5kfnhFRVla36p76heFuSzUnkU1fi4mMS9I4RUo6HTX+8OulRC9U13UXM7mgYRvdMIkMuSZAd
OdCe6sZUGCvy2qHMnL/wQ0E0s4tTNWAF/KSxkya4/OSU69xT18q74iGRvoanp6JEhcc/5D0qF/G1
e9U8RnY4o3diXg3W9ifSJqJkYamhBWBYAWUFH7F19BE/n6gguVRA4saPg9sr14pEnmmWJmm3Xq7R
y9DGJ8F/phAgzzGlUAWYWaeFEeomPQ0bCYYrWe1SRalkwdkzTwtZCKv6rQV+fjKl8PqEnPyVXbFw
OtpKgI5q/ibf2rlFuN8Hd7AnvJBgjj+LDXKsdCdHWNnN5nn2ASdeg8Lx1B9nJwjVQKoqzMQAKGcA
/neqO+zBcFpF68yRdtMsRjJ/Mo2QchWwfZsBVlBPbJXKTjdl/IyeCHqvJ275QuNU2O0PnEQqQprI
vGwZTXxpngCT8tf798led+Ov34IyrDaMED5pNtk2PCwyYiz8crM6lw4IKFLiYhO/kgap/nVVVDbT
Bam1zlY0AknXf8rLy7vqtkvFKiK3+JGTyXDBzgYrd71aC0hKNdk1DBtbEzKE2SH5MVs11FvwWW0B
wwQ0hHyNN1nzRkc66KTjqfkZb7ha3y28BCSXL2hRj5VkXZ9k/7NdsiC/AxFjrbQoubQAcxg/zGix
BBf4XoQjSLHFk5wUAR+jGvKQzxMNU/9k1AUjB8lVZVexbguo/D5hjaOE0xjJ9jMKJzwDv7BS/YQb
njxTqPCMILE5poICkXzcjDdTyhu71WeNomKO/RShG0WADxBOn9fBzL5Iywd+HazQe7E+D6vsi6Xd
Jgk3YJiSGV4GLOItpmR1CTn3s9yKL/PsNUeFJrkxkXg3jWfA9zkjHuWjJiTVTj2vtc7XxUN2dgds
0z1RXBl939KVEu2q6qW6upfEK0RcYG4DZOYKG6ZZFJcF8CUhNXeabQRl59DrGl6a2iMnFp7QfqDS
xnU3ogdzox8jySUNWpQzVf1SLYTCLsWe6v47uw8Z8XnwbqUda2HUh/OPKIZfbhrLWcEo9nRJlgle
c50YVnSCNNTvO3UhMgOzWCOLlmQgnDOTPGQmM0JkQWpT9IeZEJ6aVZYGmebCBz6/iaRUBVmH8BNw
ZfNEEJ/dTFlc4+2vdOSIpnyoN+rPzGcimXqM+EBaOg6h6RzMKHmV4nffmubVTViB62RqNByWkWxS
Y9L1nCbiahYFYxvMUNYCFWMJ5Z2pFsQFJaP00l3FO6o6TFdMI48p0cxpw/HX6tachZL+NtNTNEqT
mh8vFEYZ7LIjcFin+R4DhfT6pC4V9ShIq7p/lW8HiY8G+7Iq6ILSWdaY1QDZiNFBDriUNR6Up+67
RUTlZI7xOT9K/uwFllUPkhqeVrKlKOuiv3EykujrsoRgpeUTWeGtoC8uPBcrZiw+0cRg50n31Vb5
FFckUcYC7o4EHosJ3GhKGIBhls8EO3tjB6EhSMIilAlw5wFZvNmQSREyOj95zpbcXBf2L1K6897w
pz+uLGatkOYjdGTsW8MW04QSflQ6PuCBAxT8zJJi9g9cLfIBoBwnW3raHgrGWqR2hSbSL58np0/h
iW+jH73E/mSz0YPD4J33xP38PtMeNgg9QwHFnkRCGTvJqglJuTArkQCHPYgxJOYzU3IbsjBZMK9r
BZE8FsJF/D4/Mg2D07yhQNdAaxKAK8vU1XbxVn1rVtHLaY+pfyX5rccvTQNAXqIdyQxppD7V8msw
vrEzZR2Jt5cd4quZSaa9AVKLDJVLdFtxwd3bmhqux9SoxkNzFr2QQza/hs5cFyICLgg2fElqeZ/V
QbiuM094Hni1+ExmgIH2t5OlDrH7up4xPZenO6ClNN9oOwRPJMNrmN9LdX2s1/0CTBm7zjo58PoA
9RaepSdhA0bbit7nvhpEu3NiCYH6oPvMuOK/w7o/Io27eKomyEiyczXfae8cVtyfCk9FbsWiHbKr
fxuH6psK6wRn1FYA4WPpO0nfi2idEEFHpxX+U5icCyh6tzmUrqdSeqtVnAE/8erGEWVf9IlXqxLC
OGIZc4lXGuWbDd/4yY5LY4q6qV/RaueRZKyLqy8K1UmWVyehWVZqbgeFXVypzbaIvap8v0n2rFr0
g0+bhoOzmVy9jO2otJo39qlhMnV0kTteXFb6A7ZTOBxtF8qSzQRK1nxs9RiOe+/a70BofkmnNTPB
ZlSJqsWpbcB2/CJVPLOlcxNw5BT2eGiUicCL13b4EX+pn+0PGf41GS1yClv9BCp53rKgX1mxWOg0
UmMvrtmT2YjPCwJ+CJwsBB27ToVWDehbVDP31Rqg3SAYuVkSYHRHOXC0MbUNjQPLM5PKaPV2+WZn
gOb1DKyx2aOCTa5mMKJwwp++oMxrqU6xHn8C/wXED4LqObEvh0z1h4oNq7nZWfuSzbet5s0ZhRjB
0xFoZ54BuIfUq6Cf4V4ws6P2VnB/Ey/6ASCqnFpZ/FODtYhHBhk5G9vVzjq3ZlrwxTRYAG5mxdbP
1MTEyl9vn9HgSW/thXpe+8JpZ/Aets0nVVA2Hvk9fU8PUpAq5rDr/Elm+tyqqxNTFkn5Wd73AzWj
T/V9LJcxZChmQKySl2oPV1Lir38kZHev19e8dybrXhGIT6PoSohNnH7DZgU1jfYRH0FTVz8oz5k9
cupvFIaZuFq9fIlowN34hQ5/Fi3kyIJcvupPfvyi6Y7xg0VbQPNesvRzQ/wL9C3ebcNVaU9ENCxN
xCDSV4YtjxFJ6jQGoyC0FmGRBiQ71Ndizb10VgOACBkJrh+ofTwTLH1nkDxOW7sAHRSE4Dx08dNF
OAzvBsqbxEUIJczexyhg0Of7HDcXlMjCnlPUowS3K3Yl89RmVv6c22eXcaAfwmwl0lWimIv6lbpK
x2quvTSzNadkmB8jLL7WZbcpz05SbfDmpFb2rrXBTbP0o/FF3AeZEYA7r2jtMvkVhXvttyp+XJBb
TJgMyzeMLlXuZ6NdsfMsy2e0/LU5+1QZkjNDVmPpbIqoyq2Gp/RTP7YfJ4svCvgNAVeqOdn7vHI5
JpveQK2dDqlFEEElMXGp+qhcnjm6Hat2uwwJUNBk3qzjA8/7nhlU1qyyU3zBPqU0JXljsFi74sPP
bsnGKB5Zj2dIggRL7/0steVuncGLYGkq/egCixCkIjH/sKUkdZEciu0FvAdOj/krl325jxxGdk7a
CmSuo8eGoVrn2k5dlecZ9tT3qXnR4jdZ8Js+iI1lpOIIYESaFhHB46LNL2iSoDvz/nLBaCqcQvk5
Tja31ejDOJK4zpKJ5Bi5ssCy/qAQ8u92+v/vVd518GdJKktjmcT7qf4C6AQVVwt6nZiP8vVUqJyK
49LDyT3zR3vCXRtfjxRd6ivhBEDcZMJ0Tfanuiewitl7RNALVrBrV1XELI1Fre7V2W5MmcvW+zpS
LviRA8HnaQizdFXi9yiWxaJxTrk1P+grOvo7ZY3g50b8JHc2gVdO7YBk7Ye6beCCUTsIiARD0bti
u/GIECQzy5mHHRbFgt9rRwzG1myNKF85H+IbYeHHKC8n0Rfwmo9ue75CsaB7j1TNniNtZ9JwsczK
ZZd4lx5/b8tq5kSNZCbnTcvqgY6/D8FgsE0RnXPTlzqjQGK3yUmDBO+keA9u6oOLa9yl9kmZX0Ux
P02KAx40ybn5VBPc7nhCac2Qhwc1vL/cZJQvft/ff3kmf6ulaVV+TVuJw3UY7elwWjrgVg4qUFC6
0v+OV8a+txkrAuUlex2IHR9Vjv5ROPrjDO6qeX2XzKskjdHteO3E6HF6N/b/D8Cl+296V6CaVfJg
6DHfFBI4TdIL3sypozTVhXCpPVAjifeW1/uj3cVN6iUTb2nOt0qCbnn1cu/q8kBRTH90+f5V8frj
+t0XoM61dJYVBmlPtJT+Q7Pger99lUE5sUgeaZu1R9/rTmWlCI1U5wbfizF6o0XFh+flZvhp657Y
fOjdF7NjcvWZ/XeiQP9OAFCZtWqxQ1aid1n+gnms0v3wnr5pr5BOnQGBDPMkXZlqBXYfcMsW82P3
2bT3OuXmvInWg3MNxmeB4AkQnpsQGIZ4+xg2ETI1aDOhQdEZX/0HL+KD1dW4X13Tcn7WpgHlccCb
MT0w0PhUmTfj18WFAIpDYPgw3Mlg+d/Hlv5R39NENJfyTNNlXftV//vtrbzGTaPnOcVUFgEgo9He
lUucwRZXVqkWQ+RFedjuAf+4SbnoTit9ZA+PnZaobJq32oIC9DN4xMyb754fnNs/noA/zu3uCbhe
h+Es4BveKu/Nktl4GAiN5eVA75zC5063dK92SfgGhk3QR2xN8bvwHjkY/vXQ/3ESdzenjzGGKDJl
3ullrhSrcgd/QhfmlM3WZKAPbsi/lGt/HO9uy4sUoe/rGV96ViyMzJYaM/+J1wGJqMq0p96JbApX
7LnThAnNBum3I4w0b5mJTy1xTTFxKwa0IL9A9nDmEjE2fFiNvdtk5JTSA2mfNO0R97X43x6fe38H
862us7aQacy0XoxYhTQCuOTFavVQpTuHv4rJcXaM09Htl+IqG30KKKS9p/0jB7ny4Gn5azvLxFl6
EbhRA0FkflmeL8tLEmbq7qzgm6POF9O2QrCirRvFL3u/HjwSiTZyijJEFCFUTmxfe38GjMae1Tb9
G5nhYuVbPveAKc+Yk4lLLreK90hy8trPtnRCb4zwfbRP/mM1+P0BuN8n0wwvWn7ijZxc1xVnZniU
0q/6r1mNhl1cHV3zWhDAvm4VxxyZC1B0HvzOUrNArxFimUVzRDHkxU73SMlnzKdN8v6O/9anVKao
4rcFQ543TV6oswsQGykEdhov+1Btp1Fm8Nhrhong1NVWp09Ui8zrpg/2fMOBRAMzdSWSF9U8/4TG
cYG3iPbwg5RcO4gC8bg14m+vLsw+oDI+r/2afsog2gZZqlJZPdqxhtaYM5/ZqbGfMe4ch6BGNZV+
BMIw+vMkXdv05dyaJPXXsEBinJrKu7ZNlpnmMy4OE+TyBkiL8eE/x93pOD0cjY9CrB4tcnw+YhLz
bjF4XClo02VbIUZTKNZ71BFGkt4lX0j+ql6NBD2BmWGUKMiXLGj0+BI0B+PY9Zc6Hv3ZCYQ4Sl7z
skgOaiCCGwHF7NS06dGCrcBAvBkrZLifTUIJSxDMesFjm7kCQtjrJ45ZbSdudOCxtX1NaIqjmFxM
RSb56shw5CwRqcOnKts5bhbZNpjY6qaKC2nDF79pvXOqTbG8vdHzvhR+CnUjN+fktVbFol26qGDT
JKxRndA+Y6wUX1oDWnsU9syTUVZwChHJtq/FEm1Zg7GKAWZBsjnt5qePaxIo4XydPFN0MLyGIScX
R9FtxiVE26uDZI+mQUAwmc0D/viGtbtadBPj2Df40pI5b+xI8qrLCg7z21QLl6byBaALGezsxeyu
Tt26t2fldrhBGla2FTE0VMiLV+DZMX4YAwMzvCzeJFyIZYe4aQwulLpSXPDHOSrOyLzR+tBfwJNV
lDBtbUN54rNqnP77tFV3muHc9Pe5geeWQgn9WkbGm3oVVmgGJPe6ugXNOrEHmYEeE8M+spUNii90
TPInIq5pDkfqNbS50csZDMdF0kXC312sxoBw+jl/olrOQDrh6bzl80/hpX9O1skXTY7PbJ2vNBXx
GHCVCW1odQsEY8MLbVKq/ai6INquYurYMYvK57U2p4EYU0exeImQEO1T1p7AWIKkWxQ1kUzhjk/T
j6FiMuKEUj4qLT6NGuaT8dy81EDaWAkEK9pQ7o5sevS4a24vXIapE4EMLFlXe4R8aTjrg0EJOHNN
pZ+I/xcH0RlZB0JhWOMAwrHk0ATAcmI4GcalKFkkpNsetYUSlqpz3mqd096+cgDw3a9+NkMMKJ6t
AXgX0bM0e9UZXAbhEzXg9UQzYLbLfh03tbvPeG2cgvM2Ww9IS06IAPlA/ezKfrX5Nd+r5wvpTHrD
VnZ7SScIvQVc16m3k/4hdrlXVLALkx0PM2l/oJj+TK/AOit8sTxMt+VKeIrhek96CQR/xdxlhud2
Il2DOF7ldFguT/U2qg8dWQh1hM5hCoDiG4lTe+kCbQNi13STr5oXWB7vFO17s6XK8/9IO7PlRrGt
3T4REbQCbiVAvSW5t28UttMJohc9PP0/lveJnbbSZXacuqnIcLqSfq3ZfHN8ClUXR+2YOpgfpbl8
w/uF3LDEiix4iN7zh/Kpco1VsjwuzGtEG1c+ssbZxAF4dgKR/EKBHLilsCc+b3yWBfDAbxHQZEaP
3dM7Oo9l+Apt2Ue1SkO7uGdoLS+m3epE02+HY0KK7bhx5W9RCGDMkbjNKqH7Gk6TR/6jHOKrYZW7
8UMcLnCkUbF2mJLYpgVxM6sWA9czIED2VmVZi+xtXG5qvjIDZAwun0hJH9ENdKv0uJ8g5aMCdEUF
hY9G94DlTXz6N+YV9zqbYvLDiFJpLhRlpYWrRGN1zGfMLQzpL5PFuFhE/kta0sk97g0mevAayehX
GOW1XsJy6Z8rBrTZvuiYs2vEksskZ0yHt+wfivxdPV1r9atqvzbxIjN/hSihpjEDbedqkeuHlFoW
VJXud/ByRi5xhTSSQr1/q8m7Y3h9qpYtLgf+Vags0hSDH2FffRYeMfikq/N28Gz52UL5jDgsmzfq
vEQp6OP7sMjQhAVOS5/KMt5P8kPcbIr+jgHypgIwQXWIOzLNr6LHGBSA5nSWg8jNfJ/g8lYthaAM
A66F6pW7eJECSpp4k8Gryql82+Mk+NzeUoQqQVouQ8pqDmMJT+1muKM/pE5XFIyqA6q+GVpBdVGs
oh0/QWn3PKGbtI0XPv1eEgGVFJJyHhDFtygQ6ib6NXc4RT9P1mfUvs8VTY+D+kAHZgeskqYA8iaK
WP0ah+Nle1Pd9QvrAYEToEMZckEmwJonp3wIppitzMKtEbnHK3WR3qmv+nVxl97RJzBoeFiHLrxv
jH0uXYfUAvnJIqQNkS4KVHXsgpOQqTCfJkq9ZuqkD2d6f10/BAcMUtroYPwCS4D/Him9tKASUqF0
y12dtXXOiG4QrkWOtaUPAxEqekgolE1W4TvCbSg3Zb4y01mnX1nasmWIYSl54Ra7Q8ppSfLYtNMz
5qXYs2x9Yz6glEUf1c3NzKvX2t66ptlBm+Mhv7PNTZbS4j/+1p5wlKOBv4l2pnOG6E4H05o1b8Vc
cuyNmkypAlGFgF6Bj4S+7denh+AOnrBBc02e/pzjjIk6JhfpRRw1uaTKKJuqN1ErkO94TSWKBaB4
r5K9vkYA+W8PeZFh5Fk+xFpChqHStPJgLVU7vpDZGysJ/kFUghBBjvJlRc3jh7DRvMjlzpEaqMe2
E7kcs5+02DMhxL0e0HeKyf5oN4aU/a7e9EWfc3FnwZz7sV8QR+vzwnAZ8m2AfGixl6Ma2fDSodUq
mAJoHzoT03gyKtS1GPuIUG/kGY+p1y5u+ORomieGX0WOXRZvIGgQxCMUe8F5FdxEdy9Y9ePlGu27
3OxTpH6Zm0my2p5CRVEPSbi0FVroh/9Uo7TXZvFWO4AxdoZOz2tK56RSZ+YA7OAteLHnOkYuBFMr
bByYuYv4MHwvefj5pow9nr/StfpYhYnai5uieM0y9hoxf7lKT7cDgbnknjeDi1DV9w7hZGExIgZU
1vKSbAzJN/JiXqZbpzw8arnJi4nlA9cLa+uehNXpDvSkaHY4VF/+B6/JsaNelCIzfbCMyq55Nr9p
aCKYv2JXDqaDOY21uwFy9G+D7u0egxbfUZbYMcVCH0jDjt6ema1S6YmCC5nfR1GxrgZvoi/T04LF
PJ2TAo08q28Kp58/JUtczaec76RodV4aZ/VAV/a6bjbPyE6JvNQXFW35U8HogAiktdpTHo634QtK
+jMivK0h76Z1SY1COGucshXSgVQaObfvRsu+nNtF+VMe7EBvq0acmxrMoFk4Zbcktgdsgx0ZdZqD
sF41aZX7FBIpKr+PlWy+LRF9/tAu6qL1eTKp20LUqeaieDbMRIu1W2jPOYXEdCbRFHR+fiLKSBZu
XSynzelMPCO+7cYTsKVmWm+ZcpkRSAEYqq4Sz6abPHKrVX3sqBdLqmZImt9MTHJVMRW56LRrCFpo
5Qo8BlsnOLk4Np/lWVi4HZF2OOsoDPJMYs/8LW9oOAYLHCkRpkzxqVxKMaTfWbqo1mLIBaKb9YJ4
i342r0+1jHyvPl+BD8pvTwv1ztjQesMqIhFGCuBsJdwashlt8goP8heJIJUBmRcYdEh0lEj4sKLc
KSduRh3XYtRhjkcI5k44Yhbdym7wZLFvjtk7Fq/6fXNz3kZ3fYh206mjqzMSOPYBwzmGvyKEBnTN
cV8+kvntztgOmLOM0HzBWlEsbS+/0TbYFMnKrlWWFqN0CUtlMUv36svJOMhMo9CelT/mv9qzVyIN
WiFUoLIL0MA9A1abMuMH0TG4MRacyZIg+jF7wMAcNUPJdaxxJpzge+czOfwWPh5XpbK0HzH/5Bd5
0XASrkHTJRsgS6a0K048dS/JZ2jsrOAQPGa4u1+nFAoIyQxoGGvbusYwVJtX1aJRrqLUOREfW46K
JyXlRNfqEH8sW0QIzWtLMJzuTWog04H+JtnRXv/VmndquOnJFXI2jorvrI3vtOa1tN5yYAU0B9+b
DtOuW6g/U8l+zKpD1143OOL2wTo26X+Db0vu/Cx27HiaZjjU7mofrps1VWTy1ONrfHrMi3dfNakU
UMmnyW8/8u/Kt9l5IddrHTORY46v+0Z9CHCmccz2UIqqDwPNI9/Y2P55sW1rVXvUQ1gFfNY8753w
lhYNIzGYP9paGTmWLYqbn1bYQWnOx0SIiVFq3rOqioCMXNftG2ZN6sXIlY3sPrY4m09HM/Mq6yKp
FUdLrtX2Ouq37TYghW1hoOvMiulotkav8btWw6dl8qPZ+/mouA3HSoh+OVccJk7zW8U5uR8GFI0r
b/CsQ4IgxqXGG3/KdzXVz4e+3G5jtbU7sclHvwWYOsbRbQlN8UTgCcyxgWRZKMtABoRUL0bj7ZFV
077YPbuyUxo7Z7JDn8eVC1hD4MYRnSR48cwzqnXMLZHG/PyM/0Ly0Rb8vC/aF/tiIx27SVUR/oYs
KtcpCsXjZB2BmkFVK2YVpBlof51hr8l1iBkOwIWrBlQJ2MTjTmOWqjvfyfbtWB6gfVel//wkLvbK
rEwk3Zd5Ep09HSCQ9yY5iOxmz7SYnuR6drrrRMXtisUPya+PFe2+3lawQCREUVftL8lc99FGOXGG
tnOeHH6+a2PRhH2xr1Z0e07piWiiBbMq1MCM0BaU5AjXYZ4aS4FQ79xq1tgbDAnpCJAGVyObuzq2
GFxss1VvoLgvRK6EPJgRXX/R3wmOFOIlZvSg/q5hMs/6jTGTF4vyQTPGVr6RhMW+WPmsoImaOGLl
Ywpd5AwAo0+ryBXngALeQbFpzmBojlz3SC5syReLYNINtW2kxFH/r28u5GkieGOGZlbvYXk8jb2O
ys9rkiVfrIRlWZyHuOKQETMJbkOQuC722OJhzkASjt4IM+172s3jKcDo1apfF2FZS3M98T9COPBs
6HF7pvGZYJ7c9l5+5Z/JeIBDjq7CP6/9lnyxFJrNpEurmDdc3GTI08KeWfgvET32nuaaOVOOYz2t
kXDVki+WQPkUZ71vswSWbhM4uNLrbrkFuIFkMHGoviEs9rpw5H0aWQIt+WIJtPvJJNNylsDSJe8P
j/NWPmh7bXpM3A+Hba3Z438omPBibNlYdaJRqNIZYP4OCzu8OMb2AvXnjciSL5a/o141XZPwacso
xgNGMfrnnplzr77WmO4efrMys9oBf50bEBoQvPkwYSjooy/FcijxJGnBjOTdyKr38/duyRernmkE
SRCUFKEA8g4M/+uusrBaZgMk1hwKugw/707Qy38+rCrWsX+uCVnyxTo3GNIkP4tBrnI1EX6NQNK1
+FmH4iB5gdKhhNDvEZmJ/VmZh8erBPH4mxxu/HSHhR2a7AJClFJOmcZl1nPs7MY+lItF8Fgpp0ql
iHLQzCWDP4SAtC1yL3m23nFf7TCypQdBydFVEbbiNb6LmEF7ZCAcXyjmiNf/dnn8EAJ9ip+GoYnr
sv4oI00KLxg8MX0J6EVITym3esdHRPmGY430+EfSW0u5WCMnVUEcXPF2hGIEcnoU/rM26jhcWFuC
tdHrHHkbP87n03XaKYICU+fG4xLcsfsgMxaK1pnl6OCjERpSQhfTACdl5JH/Rdz+GjNZH8vYpyNL
kTTAqmRJrpA5olt2ym3IHPLHxCP2oe/EHMvjy89fwehBL9bGoxLIpmaU6uF4V2yOK/shORz3tls6
0W1x3e6EFk/bjxxz5N3+OKdPF2pmx2Ew+/+sxxgTlhiTeU0ugh3Lkd9UT8IsOHQlOsQ/H/hbudGf
8M/62I8/Hdhguw0U6yO+MmPoih7TZu/0A0GqHpXHHKw3I6eIx6UDK5AzxA7d0llKRz9TcSqdl0hu
9WZuq3jByf8y+LM+sohPJ5f6dTjIomKcMU5wvm3l5bm/MwL8uuFt+CjIkkfsqxgm8lN0DUSg2JUW
tFP/9RdwsTC2odo3Ycp7CC1ARMdhO5XPOLHFr4ohpD7k0G/M34EsGdkyRxIlbAS/BiVqpVapIrZM
JJLoM/Ir+zFt5ky+efm695L9iemH4n9UiCofYcAPG8IlA0vK6rCr648Nu2UINHING1DQvHQrnVR/
ETBXE6860G90rD7cjPRsl0w2pRiBZfKdYK3115K+Q0A3qxao+7ul+dC/VDB28NaEW4LUr1wIDyoR
VvaPpuHl59nEWuqE008GHMY9CHg23uKp3IoaTfjSnl6qfqNASTjZLAj8KoPTg9vfhE3M2JczOV71
4LzJI2HPuPTClBmFkIHJwBZVymoixvV4eZ4pmM6SZCZDSfLnUu1V4l/EV113/MBNpBeFeawcgl02
mVmm5Vkhw8R6sBgLePWRxfUj9/j0jrdHLW3PNV8+YhZlrx9AHGlvyBcqr3VJNpJp/Q7apd8KdQQQ
FTFdP2wZfkLHzOgmA+rcGDHvtpy8l2LXmQc7e4aNGAW3Nb9CX/EZfMZ5suzuEEuNCxb/IWy2FZHc
2pZyGau0p+IY5xq1C7BZcGHAL70z+DgHlQo8RZsdpyyZc3/MTegfVuk/h734JDP/LOWyzsKVviG3
aubdkUGaD0OQ2oNIM7iVDQhcWBjPf14yRy/44pOsk6Zu67xi7LvnGakzhbtMvZTYAxUsCQt9KzgZ
//awl9FGhKdw1ua1ejgBmycs5OWXAC8htZzhwYq/3xbfpoU/1msYu9GX0YbZnRLfD3i+KPYtDku1
lQyYQONdfEKdi18N7BBWpH95ny/DjjKukjirCM3NG5UBbR5u9yrCbmPVN4IE5/1/J2P/fasuAw56
QIEBCkQ9TCiDaDNrNQD70DOPciYS+dQFOEhnUB2r5I+9Ux9//2kVaGyp1fuY5pu8kh4BnYP6mgNd
qlzrUaj/5df/qVXzfbL952rF2vTpqGmeyp1ucFR9W+G4NgtxgZ4wGy0CaRiYwwwgErzbCQzm8RT0
+4Xvz8EvMq/WF/J/0WiH+MXE9lShDdutsVoywWUELID4v2NNNvpafZ/x/TnuRW6V9mpZpTmvFdTl
5XE+AL88rQIPGYsrbRmzXmQeUg+mLn9eNv4h0/xz3IsFK9EldVLHZ/GIh02cT8l4J0RUEI+wLd1Z
ywFJkDJPhxkCmpBiJI1G87afJUDUtsnR8R+ZevYf/4f1TNQ1/t7k/5zYxXomTaK2NBPe+epx8Nor
wSsJMHbgxFg9tZGAc+xNvwwpVHminOyCdy5+rCh3+GsbktA8T0CHIZtjtHCWzsdU0WNr2OUmW/iV
rR9jLlFaNBh40cb54LjsAb8gyPJiOEgIXkarLOKR/nBn1YuKkh9pdX2OecXRGdyDUMNBmx76tN0K
xfppqSSOlFA41Jk9pnjKpv/zK/cPieJ/n6x6UVo6nsuob2vC1iMsg1VQuyUxhDQLegA0Yeb+D5M2
Ix/1RwXo04ri51Lidwq5UxjPAsGZbPYozRS2qWrgjcL9RtRI7aex0sU/FLT+XOrFUpaFftMYfUGO
CpoHpbOY2biDsUPNRtgOMfTtjb5V35eF/xzzYgWL4nOQxyFftBhfarf/qcaCo7uSGcseeZR/31h2
HVOZmLYhMxvyYerx6cYq0rmp+6g297J1U7tiJEUZNhkyXYQrlrkkyJ1K8VU6b0b7+X+vl1+PfHFn
URm0EyZSzL2Qv/eoVeeT0jNRu2tXb8qwUGYxEI+HBP7ZmAfIN2vF10Nf3OBzlSbVpOeidXleyls1
ExMV6Cyw06nmGKnEiyGDQI+IQBur+X+zZHw99sU2Ycpn0yh9LluQuQFCCQ4IIwnJrJcwp4R6D2qe
pn6dLkae9N+LxtcDX+wTBvoz2TI5cDHsrflEfVLr60zm07WZa828E9R3iHLqLchoZYeuo49ub/rT
buQs/i5IfD2Li03BP9ZJm3WFuffDBXotZY85Q+z13Wqg2+Iy6ZxSpnUbxn/Grv/v7ejLkT/GSj69
6faxzYROzNyfwuUxXpEhYg6krM0Gi8QlXNx4H897eazSNHLX9YuamtnW0ulYprxqc3nYWdqtFQF5
JMZWGg+D2jy71/qdzMSEG6UeI9JnY6sLHqk3ct9HvvPLaY4is8+y4p/F10b8yUy7q0NzpbqG3wKi
5kIYjQvqpNqPxCffdF6+3veLzSLpJ6VRJpW5rxyD/QqTYpJFTzm7/mQWMNEPPViI8lIb0x0HhOBo
DDx26eKV/PTge706nY0TJ1D4TulvUXqfthjfM1iTLcLaAzKn3UdHzEIB2o0Vl8c+9480/dPBO6sE
LNdy3yu8j1ZZ9eqbHuY3vqsTBc2kdF8NOxMn+lkUYdkxdu/H3r6LhU6yzWMah7G5L3EhdU/5ujzv
I0Y0nL5dwvoJpMfauO7qTb1nND9ws+IhZUYkGHn5DEs8458ClotFT+4Tsxt8drRweZ5Mz/C79BhH
+MU6WAnOaMGIucJYn+NfC6TveUtEAyYX5MQzxKzBgW38ACXJk+gbgFHSlGumUn6rbg4fk9LFMnjq
blTLgWmFROcIEGCKsdnzeZtoQs6DqCdF+VOeUB/18wnq5geYvQAbDPmVaQqrm2MHQwDhFgs0uUaN
90W8DGxlPuAWkcL4s+/jfmNat0OcOWcB9KA/AJ0YGaMBR8y+TU9oKby0RlMvXev+git1auT7evZS
GZR185foeN9BMtVerAyIxOSZehLWikp9NZHhT032vYzU58Vo3wV4AsvwdnkCCGl1+F02ni4/xuWD
RW2GIRI0G7XhqMxX9Nk1CqbsbrJniOcm3BW5o9A6xnSanQzGs0LDb6YwbKEREx5OwQpX56aY91jf
GHPqOQXeSTTj0EWrLguBwog243T0W4Zwpiivevt0NK46QPL8Cw/Kqx/NldfjBNe7tT95YOzPr57N
yVbR6J1CKjJADwIYnDxxg/ozMnJXwpOADkLuHItnxZ/a2hLjwut8DfcJU4Rf1RpGc/GAyqcSo+/T
81umOIP94HcPzHkMS6wdVHmvwnmqVrSAotKJ4+UZ9mmH73Azz+eaTtcUuItDQokl3xzC6Dw5u9W7
biyhCu2Cxomg/ET6EhJOK9yoqesBgS8c8613cx7Rc/BL1OyS+a06E7w0WCIUBgVrEZTayl/HG0zk
Vqer5Bom9T1wXrwFKFO+qMSfZDTQWIWkNVlAiROzablzZjhzxxQcBANmqxQnmMurybYz5/6VOh88
/QrxPHM3cJS62sm3xpJmMM7o9qJANA86CCyryE7tZcpjuFJw7QPUf2BMLPE3AkqLseASmSpvguV1
d82hu8tXDLYDUAWbCop8ASSpXVCsbou5FjmMUswYRRPlOteflTcJDpQU7xbchztkdWz8G6mdVe+4
rLnnneSor4yP+go6+mL1AbUVzCJK8O3Jq/AOBLxBZeY9I0y8Y0KaHxmtyKWVqYrRuYf6kYmGwp8x
I26xwgmyFFV8I3hvbaAcTsiXGO4sOFLzhmkEkDO72HYn2bJ7BigRrPSj0+erfh2uZscj6sIpYGA8
5DE12jIM0S5VCC28OpQMtBbg5CmEaTmHpFslr9y3yavEEOXseM3Et5iAMJcQNk67gbdx0dPAwuTT
OUsfLRas6auZzqryjoko7CTqiLCBmbuyBFyEP7dQWT6IvTIsjszzRcNvYh0SfJeYDphAd5bWdujU
JcpCR9yTyM0hfQwwnkr+kqEZY26xj0+EELZtPHkQJBOjXQDA7ecMWcAEbpf2Uko3/o6/jBrMWFgU
jCsJVm83q+jFMlCIHg+/X7XbxDPjCafPNLuWaEz5Kz0V/NuW1uRVA4aXxkTWeF1+F7S3EhTuJXOC
wTPoELyphsZN4sMpeUyAMXQbflhi+yBdc5L8JNOXOKErzUK2vKqFI+UhA2E4gj/QpGcWYw5IiuZD
K6Y+DN3hd/g3w9yLWPEQMNR7WLm1NMufj5Ndd9zoJzfxwKdAxDAhx9ZT2VpJ8Tps6PqPJsF/R5Lo
njD/Jrqggadcqq0krTgag0VK2BtrC+4bpnM4SPs63qdAZbadq1LvQCUNdGUklvo7c/l65IvMpY+T
UxWllIgrT4xJZtftXFnARl+QwuyYnYI/nty06/NYBDt2xRe7uar46mnQueLKmSSuDRIyWjEgtlUh
dL5MvHBlO+Zm5FrHjnmxc0ey5EtFybXWJkab7mRVCP6pp8APSVz8a4HbzuvX0Yc7dotFYPMpbIos
OZSjiKJ0sGQJhRWZrYbFcXnC6U4D6BIumL861OtgPnK5fycJXx/tRXqiamp9ViOKeMKGeMkwKsTM
DIfHeVQysaVa4qsZ68V9X8H775usXsqhVCmzolocFM4wCAz3OMAvg1el0xDv61fCx6ntDebqLIwa
XFZ69d7X3Vh6SFO3GNwh38dQGnR/f5rcRQZTnjdHxvPG3vpvY7hPZ3mRyRjnvquPAWcpk74sMW2k
a36mjewrVJvmslM951ALR0LH7/uUn456UepK5ZOc9iEvArYiuPecGIhV1hHtqcJloHKp4WuKQG05
Vvf5jtKNlaVqKIZhwMswL4+b5b6SSbJ8GCrGjj1Q1NX+BKyDobH0Hrtd0jfb2MnJm1Ks0C+a0Mab
fdZsE+Cm4SFsmUDC62kDgqSDk297GVsabBINcoJz7DdJRXgYH+TJSqqXsTTyGn8nLPxy9uJZfvp8
9FaqzCrqZVYK4U8ZO0w459PmwQbiT4v5SVdnxnOywVcY3Trd0lkVOnLv2Cd35Hv6Zvn4ciLi7z+d
SHAKKjwjOxnNg/o730cr9Qn/u+KBqU64KwU+DJ6eTEcO+l17+ctRLxbosylncZTx8JhqJ70nLAWk
Ls0b3CJAde1pfuJtnxVXiekB0sZFM77tHjWPUkg11TZ2MlP0Te0TlW4m7+2zIb/5uVDgT/BNI1D1
+dRmGcPM6YxcI0hnUHIh3vYvmiO/12y2oiAbwZx5pJ/FJOeJAW6V6rvrXyHw3FqrEjDClO52eHKj
6i18YttCcqTendRnmiWYx8iM5+OZ9abeQyfEJwVJwHkO6gr8Lc4kLaboYbDDeBqaMe06A3hwPmjT
rsBTqV9ATmvKe4WFIREnZtz7GhZC88nJa43tOToUGH4cF2ATfr7rH6ruixzvy02/2J3i47HyZU2V
D2rckxVtJczKfHSlAQ+8V57k+CY73iBNPtbXloLX4vVJdq2WsrzPNirb/C9vwA+BQDDIWdELLNcR
kY1fObW50NI5+rg0/M3MwfmE19VCO175/U2uPuX5fYO7jrw45btMWnUF4yTOuSDu6+apMT+3Sy1d
NMxvn8DP3VgYJPX9HhhInl2dzFctu68VRn9xCvPUXzYEPdKZdbP4kIT+DtfKCpneGh/dmY1qUq7c
PDhYTDLUblbjaflY4QsUYuwIkW1lBObUOkXzUqWtP6mn8IO608iX/V3p/ctdFhvnpw8qC89JlJl8
UKJqKtQICBy25KgecaqnX//8TDXxzH56phfbsK3IiWLpfEid5y/kdxnYIarJl27X4yqMesiB7uz6
C74NGQyxg8N4+wTbwLjGa0d6kCo3Wtd31hMT0gcsQ+x1UqwKvGEIHRPM4n8+2dFF72LvDpuJXPmx
BmqbrGyoZpPf/Ut9zXwjAxbhlT3HlD1MHXojwlLjNnBHW4+GuPk/3K7LQczYYKs+ZzwcuwY4jjVW
105LOCXr4LZzjoAKfGFPdNdu8e/awgll+kd4YIpBdFp15UHDsX0u/xYwb6W5B6ipYGC812AxzVRk
f/gFsuELsWjIC1diMeiUw1VJZgRKzS3AH9QUExwfjcxj6C/8159vsCb2vJ8u7yICsCadbLcWl2fd
VWwqNZa2C/25g7rZraIHfG4BVu67X/WdfQ3VeciZ0kZFRXY+DX4DCoBkie6fL12/keH66guSkB4Y
5shpqn/X+4zPn8jloGc9VHJhBSxEUGNMmp1wucmNDdcynfQX4wY2YitKNuA8O1CbZ2fiuxQbZKy/
mIuhDGYK3xSKsGHEsJnXjTY+tG8iKROHbJX0RUPccokBa0tNzo8RGuXTsGSUkbA6M7zhTbuNjLm9
CAG04/EAQyVwdCmHRQhymbQ+L5uZX78Z8o0vrwzlTQOZfmrg3YL1hdIAq8dTq53N/6h1Rzcrqb1Y
tzK5oH/8bUOU6LO7ULmz1KtzfUiCO7V90JCv2sFWJVOHK1HYjadmYNemx9pLm6dQv8LKxundxJVh
prTAMuYhMo07XJRvB0AI6OFwuiaVZsOp+J2VKW2bcmkSmuIyiJG3vjzjkiuti9M9ftwyJREVZwHE
2bgQwTwIzqg7EfyDtsaH9YTxkytzttasbR3lF1YtpKodCy0WdXboFgwDYo+b6ngmTe3bhQQU5rU/
z/sjXJzbmnoUFZ2SMZPrXNkxjVYFjxaUmppctIuWgX5rKHRKj3eKdtD9NdVun4JHfAC4Jo8W/b9b
Bz4/4IuVqDihbxusRj5kLlvT/nyd78Cgm3AqIeDi6SE8pNJD+k6JIrj7+SP9brDl88t1OWB27KTi
OOl5uSovegEx7hno1V5TyG6n+XFRuOWmx0tUf6BUlt5JtyNH/7t1STo+sXixBQNy8gE9+7Q9aZ3a
pEVIrV3ZAbjMfwmUS8aofT1rl3Chxtb8b6726/EuNqiu663MCgZzH/2urRkk5xZShwbNfmnry7zZ
H38dbxRB8xooO/v7VqMfvzUad7SdqX2DMfx6KhcPXVOaLG1yTqVd+S9AknF4WDN/luaLlsq1xbi5
RviwxO9hcE5r/T0jdtyVcxB8E4q+gusT0XvlPw08tWyTEJdPZra0PoewXmiwZ4zOy+/nO535FWHI
hyPMuiP8YwrWeFB1QMvUMnfKw9Bvsm56erav7XLq38Ecwquu7efYx/Uc6zxlbBV8NRLgyS1RMPVs
tm6FMU8cIAhYBZ+oQPf9MCwTuMRLK1o3VM/B1HSvdbuNIugxJi0bSsi3BeOk+gITXzl9NVg9LBe8
T7qDoyT0gowZ6jtCOCqs1wkzReo+umO4iqQxeTbXaFW8o4OrXPPgB4vJUt7hZPmqPbR34Zvm1b/F
JVoW1JutAOENs/RK3hWCoJSbq6G8YYZep84JbNNiotA7iwp+NVXf+p34J9fRHRX6s1Au+itkjpPT
PPTKLVZGDmYCz5l1dbrSvPb6lArngRUVcOrkCkARIK6HIPTkaA9iyU62Jv7vg9NAHeQGG0519M5b
YnrC1GJXXgvrimt65vBxs+fUKcupJrHyCW/2ID3AKzobBJbPGU48U25K86C9Jocc38LWjQ6I7IbF
6fxy5MvAKz2bqez7oErfUWRGQF9gUOLw1OyHat0S5kFkssrnUn6066s4W57oDdjnaoZdUBQsJJzp
6GdMVrKy7kACBU+8RLgPBuXDkZYBE85T+g2gkFz5LdaeJLabCaVmY2ZgnPZQ3JnhWxW+SU/UcM8Y
5UlrKXuhdjsxnqOGvAePWWQP8nURXdk6yKrwPkRYU/g3cZfMuticBgi4VR9tbc4hBSbbnJrB73No
LM6tp+AvLr8RLsrmSmc5mFCbXg+5R+bp81kAgUVsTeWYrgEWjsw1aC+Fiq1mBKiEhrRnEVEOySus
ZVtmdhTP+PBJD01HNos5hfE62VLETSaaqA8nN+EJQR1uMXF8j1UYStsyfZxod9R7o2QbkrhNcEX2
QsroA44B8nWHBRKWGgAMc94TY95mmWOqa35AafTYbWBNMyp5KMYAe8rfUcCX9eKyHx3YvdaEdSd6
c70rHEJggL2+IbXFC719HSvkfaMH/nq4i+BNTuNTYRQ9jeiJYxwhOt0znIuQBWXtLAc6pb1E5h6c
JO+mFuE4CYGc3krrBk/HOXlG9CvLr4USBX7izNLpwTDQamhrqr1ZDRfI6UXnIrdcOgPpsxkvo2IV
AqZ3s8l2tJX/d1ry9VpEoPpplzEjQ1KbkluXqhiqsngFMAlggO/C1/KxuRev9bR5VmpaDUU3koEZ
Ywe/rK1YZyupSnQEMAZp9PhX/aGAbqX+PvbT8Fd8clNbGOmKxbba0ejmC4G65pady+02XyN9Cn3Z
CQd8IagVYHq0rbDXPRiHCqNX60ZVcACZGlulmPr7ZJ/hOWit42BZL4m0+MafMIVI3cAtMCVCMXrd
wK0cSeW/b1r/2cX1i6pNopu2ZBjs4gBl8mWlsQA+swQxDNS44flXV1+nbsvn6ICFHAkgxu7uRelG
rpujX3Xi0bJhrHSScWVw8od+j7E5aFzBoY/w6xgNJP4O2b6+UuK8Pr9S5ilJrYzjwpa8N95Y2bk+
PA3Nqd8sdYnSvqi3ZJ4e4xPN6jZ2y8Ut/ZpbfT2+OL9Pxw9z6TzRCo5fr+QP/10TaXA5uwZuAW7t
hbVycj02I/BNcfXrQS+iJ0On6hxliBP0eSmArsFMNm66W8YYGH+bvcGQG2YZ3Mlhc2LtHPmQvn/L
/kjPLlWMTVX0thLmrDrmHFMtNx8otMBz6R9xeDOwOezOa4HFibsxFNDfiSzX/enIF59wnJix3ZiI
clRlhdlHVbhHf5Ea0zBchvWGDrPCbu+ea2/k5f72Jft03MvvysyDk52V5l5rH4LsycStRFnEzql6
DrJFr+0Hohcnsl999QrNff8LX9zjYuQc/s6Ov177xQdmRwN4hpZvG2pqhUG79SIkqwaNTFT3EFSA
Dk+FU+Zy5Lhj137xgan6cA60OhMCpFBaHRntIjCcELbN8coJF8KGkJ5hMavyDb4Ys5Gjf/t5fbrz
F5/XpIrCodI5eunW1QZLYtQXwmUTsw28r/QNJyM7/dqWxi577HZffGLnyjZTSUN119GwMBeRtS5k
HCKP0CAIV8+LwPBkx8SFjfUV+MzYdX+7nH667oukxC8VZjrBXu2zwsviVe8ibSFQJTonvqYI7W+l
uYZTGLMISzMcn/QfOf4HJeLTshZIeREMFZslT71aWfiKOOkZ4A16RxMHknRNqh8vsNbFcDgcX9XH
Dn8R9DRDJZV9/PHYI3lZLFNSKRxkV1DHqjkG5y7OKZBpnSC6Gl3Rxa39a0X/c+s/qmmfLr3q5JAo
E+1VLWzmZNfOH9lT6SZ2KSM9LolQuWy7GwZdnKR8SP1fOpzck74cfQdG3v2PctSnE9HS6lwwVyQk
aLiTnUgclYdqgZ2FxTAXoigUSp6ijW3kYg394fL1iy9Ob2TZVIsGYTHxJqqbWxlLHUdZlGgP1Q0S
nn77P8wcjFyrfvG52YM5KVST9x1ZkAkAJnKxcaf038yUWcFZ4NllY8f0Lz8z/eIzM+O2NxWF11yf
J5Q+G3+NE47tkYEZ8sw+PkIAzq/OCDzPd+mw8p3GdP/dAmdcIDUKXx1sWWNrsbppq8zJKNIZ8o/z
vK7mA7N94LJwoxmH/Xwz22/KmowMw1BVxZAvD9w3MdedWcNNvIEe/au5lZDVIi1FDQNr/T6ops2r
f4CBS+x6dVp2KJEMkjL6pcOH5Oc1fh/aKarPbmz2+bs38NOZmRe3pMyb89CGqLyzIwOEiD5FXX3C
R0C6soYn0C2wh3N+fg7f1Ha/3A7zYsXpNVOCp0IqRf1Y2kpUyuNZ5Zwkarh1NT2rywLjOlelx4Vk
7rEvjKkl3w/xdtDulP8j7byW40aydvtEiIA3twVTlmTRi7xByFDw3hSAp/8XOOeM2BgO0TF92a2Q
UEhk7tzmM9ZDgEAIQDLCpB1gVAP1uDoBw0ER2H8p9ediVkEGc7gaIj67pT4u1aKgqvxUmNoxMM44
DTNDwEIHF8oKM0u7ci5YKf4rSoJ2WluvT6H4H588f8QPwWmq0tQf5iTwYqO05m9JQak54cXlo9vs
1ZDRBvqsa8PKT3PPj4+d48iHxxpRn1m+zAtfbOEm/qV/Tx3cMMWXBr4Yug7TY4MWULxdgxWsvu4i
+5rCuBCbZs55UfgOtijb0sZDpBv2TObvMoXAGI42bYjVmvmz/OvjGy/yrzRULUuc4e9D4oUhw5iD
Vl0p1r6s3UwD5eUxBK2LMzQx8drAH8xyOxrHK8fjEzHQvx6Pxa3QyHI05hNhikuxxdxacGfZIUbq
SAN0b+0zzs51hggmLbSZ77LpcVF0G6Tx16Ywq79kcVOEl6FKAp0aoBsZQW9FXIL96zjcIi1viZvC
dI3ZpM6NyE1SBiuHFBhQA9voMKo7GmKrGepatFpcIaEkaK0QckvP00saUo7gSnc1+jAtwGzLSZ6/
DlSfds4/7IflrLKvUqmaavZD3nyTo+dS+Z2ihG1c02TO75L4jFIOPgf5S3t5FGqQ0/VNjzQU5Vje
71d+ymeX9sefsoiZgY5DlWnOh6I5TLTKdzRUqXedwj8AnZ3N2FowhetLvvbcRdTr2zYWtZHN6Fvn
S4t44ZHRgTK31G3d94jCQnEsLODS5Kbu2gd/Z34sE6SPb72MfFmS6Wl4mT/4LERwGkVEIyEjz33z
IPU0nOM7Om9cm8pOBXdKaxhpCjCoXOtgPLrhIXAD2pYbTGpSW2q8YjyirB8dAi/5Qc+1i++C9Ka7
PGkBZED6wcL67b8WR81FHI399JKUUcgdO1t94OjdmQ6AcdwFYowNYDngV28XtcvT+90/vbbMRTQt
xaiPx5z0vgVOv/f9e8yZ2aAlzgCVePQvx8FV231Ynaz9Oq9l5c40FwE1k4O0bfKYjKv+oR6ybNdn
D9MRA2xGJ7ZZ36Llj3EIxt2rOINP+zYft84iipLQN4MvUlqYgxuJV2Lf2dCKGCykNEG9oT036s9a
8+LyWABK7Y91svWB/dor53ZtBRYhtAoMqcssatsGMCIlPSmnyLQI8Ew9kehZOaWNBmVhHTK5do+a
i2hpdkpUSz0rgNQiiP3xLXTwv8CSd48oP6ZomOYOL1+/7icwzb/cXcvJaiTEgtoO5AzjLVeXiOgt
DbOZaiLQtZBsRluWm8CYZMh2HCMvudd+wzCyaKtINkKCV74OY+Dr3/QJHOivv2kROo08GlutZRO2
Tox9Ee4BCPZpc0sl2+r6Hd4DOA+vwQs/pXR92H/vULAP2ZMg9Fml6Zz6BDSK7xXFG+lD89BMhxaY
eZhsTpV6V2f3ih2ErxJzsLU84tPhycdfsAieqdJKXT/xLUqYTVsVQWCyal1+VxA05Y2MUO+6cMTK
Fb1EnBtyrjWRZOkkjSX23NsSG5IE+kg282RHE08eLDqztdtx7amLICcFURbqJZ94VqqUkpPhIx0h
uAPUzfD74CY1w4Ciul/ZWGtPXUQ3SYv6dtLe23UXN8eAHpOSDCCVdcurhsDqcX5YeeRKOFlKcuZJ
1ImFBsWIXhGjY/vyOg92sPeFqyDTqgAz8QoPYU2qT32ftP3HTSzJliRJlqao7+H2w3aOytIIFHIB
fHKwc8Jxq6z2ne9KUDNiE1nnUbcvob4xLN1DqBMRrbQFkHXJkCraD4yUmZrfypVtdLg8f69L/Jbv
/BxHXlr3dhdeVZi1jMTfiKza/xGC3VLUU50+ShG6ygfFv6lgherfBEXHMffBxAfYCE4XBVXgy7nE
2AbvegPD2l11jRZ00GzK4dhgQ4M99oiulm8yX5KOyDyX2yLm5rM8eRupW3lmwm3QnX8C/zq6MYZH
g6e+AVRVB0c2bQlEULDJvyGU+w0lb9UGvSUiAfgTlmpDj8wW2iu4ot6ItLnOK2I7zUEWI9ukjC7R
1TWrU5hfZeQujVRuJq29DnLUolH46I4WCJdhY/k8y27AKKVPLfIA2UNTlI4IY+XBov2FlN7gxsqP
VmTejm+IoxjYcSheNPWzIKiq3k/Mg2XX1M6WCdpHtysLaSztVb08tLCRRAWryBwB8V0NE8dPkAg3
7Pjy229vmuJ7MNP9gn1d7Mpn/dfsRJ0VaHGPJSi5N1XgJRIQF1K3lYsZUz/leL+AiejtqQbrLRtu
EEI3wr0pOlVsiy5+zOD9D7bsxccmdGAH2goEmal3Bkr2pvAM7RAnt8lseX25xaKyTq76g/hN3OMc
lML+BSqp2/gZUuuHGgLMwpa/82I2tzqMIi1+8EGyc876Yg+/EB6ecHODowsmAKRtDhC1eUL8MFuz
I5ImN9cYplg6ZCg+v6dg9YXOyXxcAHx0V2LuIb+dTvv5tUvxxwSmrAY+XBUgsvZCuTVzTKxttdtZ
j9pt3Vznl1PWPxNbRDf8rZSg279jPY3lTV1spfR3FNxp0a05w0eirRB4gV+6XcR2u9ZPOX5wjDHL
oN70TIZ7PIeAG4BHq3dSvCvzbZJ5cvZYIHsZieeXoLyxZN+L49yrgHj5gTtxiY7ITlV2UGl7JSsf
UdO38P0eLgqC5Li0YVXSaCfReo3ru8i4CZQfmK7ikDMiX60V7Z2K0191KrMn8fLtkljeoMQc2N6+
KIw4rFlGSUICBfy7fOybV7Gi4J2wZybtngfFGgJZMMkGE+rVvjOMzZD63oQDeoNhOpa+4XjAfjmI
bsTkNtK2XeSldhRyy9oNxgwQ3hwm6u3L8AKeLT7E24vdAAuJd4L4VPfHuLkpi8cwOgf9Uxz+opJK
y9e4d8fwpoCMhXOVjERzeO4lT1A0kIpIxV/l6rPBER/TK9P0gqreWJetdiOHtStbqqMiV9ThoWbC
+1K3PSh0LDNy5sYCZET/2LX4EHX4nlbehH8kcBgOs9FtAp9g5PnyLoglJ1adLLYN2ivYNuFWLMN6
Kw4mXkI4CVXTXTl909kkQf/bOseoMRWnIf2hygqi/XcFzQJJPErF48U6fn0HfF4U/QnF74DkD6F4
MvJ0Clt9upfuRyBO2MbLjhp80xArZegKkjdBcgxYud3B80Khotw0L4G6EQqHfoXDKr8M2wE4SYUB
4XZ8jl97tOG25XdN3LNlxvvgBeFrfJj8Z6S0TObs5Urf+xPINBnZnzd4f8MPb9ClkRx1hTbdq9Bk
wjtfAgF5TcAP0l8hdjhAYOLrDFckBazUz4tTXiN+b4OkmVscU2oPV9KFnYQQxb62bOFV/IUSYIXL
mN21diE6JkEJmM1KN0D79Lr/8KsXddyERnxUDSrrXjlZ8StEndva0J3Rwcw2t12xhXCcGr+N/lAx
kSYgAfGFcDALsVnGMZMdv3KKxMusX8Yr5dbv1G3xAN3qGOcxZTh25/queRCxXcQ20tyDuI1/6zfB
eXiqzuYP8Yf6I38DEo7+VfQ83n29pz4FbHz8IosyJU8SobBQhT+Dyk6ajYa1602/i/ZBBAt4m73S
tAYzC44eLoKXQ6zEaQqajgcWmMijXmwOG2i+8kV8A2eEWGDnSL+n79idGgA5CG+XZqtJhxYSMU6d
eNXicp9uhC2s1re8KTbJDwiUqQ2Aq1dsHSF2ALuriqZrH3BREHVFVMpDQi9DHXdqvDOCLRT5wh57
t4P+YT4ms7gGXNhGWitBPpuxfVje5QBAGklcApW0jctaOc35kI/ylTtsymg/ay9JugdN3zFhsDhf
f9nPuw9/dq22qH7aLGhlrTN0qp8WcLxjAPQnSx2yPfwN8PconBHjBRAE25Unz8v5RcqoLVpHlzRX
zF5jTwk7nLVMrCRderh30tF0ZurI9BRDQr0OoV7Lz+Pz6ot/2rn68OLzbvgQZBTZzIZ2bqOW0Qm9
THK0zKV/ja4DZhtoSdsNt4ED6HotWf4EXP+X8KYtAkUh+HlpzIcpPWlkoNb16OrfZx9rO//BqA3W
It6Dv8lkne6ceQGCBKBZaV5p0L2Cn+m6J8/c6/jqSyzKowBAg2EEtNFaB9qkFrESsNwu5an+MSob
ddP/lmyBLnJ5AIFoOcqvlZ0wR4+vnr8olKymTdpK4/nmY/VdclR1A2lDhVsAJyb3SsO5hAhrjjvr
gWwgoSoF4bJSOX3CfPnrR1n0gwYde0VVZzuI4MyCq1k5WrqKIFnVewX/UKZeLyG+UsK5F85idIrT
ew33qMumnttCq5tz7Yss4m3XDEqTs0vODbBAFVvBvL5qii3I45DZl7Cr5ZvL5TnSfmKwGmYbuupo
0nnhGr7o837Nh0OyCIlif5lQtpqMc2jsJ8kZRg/7LFgL/a9mW9MqutWzeyO1gx0svonJ+waMV4Q6
XXW8TGckcWimYEX/pOMXfdmb5UoIMVY2zjue/MMZnpquyvUJQCb6fPv4JdwLvy6wFQ1A3goCBMha
SMGWjgaH2SbVmXlMQAe3ylOuHkpXO/rFVml3sCqdwcvMeV73CKzBmSGFT80psEGa6J6VHsC+Ggeu
XjQ2QC77Tr7LQ3ueyPa2/LNFBYJk+aX4BqCWga36FofH5lX/Xtnv/oTlOJu1TOmzGbrNDcDG2jaZ
aHe3RjuuXSSf1v9/vpe+iOZpAs/fj5jX9vSRswBxX8ZUyuZn60oYUENtZBBCM9Xwvj7B8rs9wBdH
WF8EczkqLpl5YaPo4z4sbqiFVRvPYTFxfGKc0W8bO0X6Hdx5/VxDHqqrA/EOVPc2/z1QNG86vF5E
RCjCBM/PAI/R9nXIvkXpT7PVPHY+ttDpDzM+RsOLqHjF4ProGNeExbi9H/urHmo3Xq7lHumXCr55
MKe5F8icwSw3MxquZT0U6c/a9+TyNCbbEoMt6hJtnwX7AjPfcDO+UZ6rL5axQSPeYpiekMwANqFv
gLbVVkM1YpOEhxHtZNRPz5VJ8Z/87PvrRL+OFM86RhpoLI2/2Ov8xcgTusERsKO1hgbL4pekx1nY
87fKKboV4BUxFs5e83Pito3dXFWP9QQI35ZJDbfxTXVrBgjYaveztPr8DlvTEZ79ypa4MEgp601u
bayAzMlJz9oON7CnmQmX7JRjcJCOl9ILW9vfq7mnXWnb7GSezJRM7KTUnvBqABs5CVeFTD2D2o8X
9nc4S4naKQmcgVyfxHPamu1xxJce61VLvZf9lzDYVxSJOuJTVvRruOya6KVojz0IKKv8nrIqcUXE
Zv8nEeRRQd1NYvIQBac84j5R20MgDS5S6fBtcQuBxyPkFL4ZixtSEiOAUU/JLrgAckBGqVcQs3NE
qFYGZZKXX/4X9OKHhEtfXP5t01dlqihznwwfMrwAt/q+3TTypkbc829IWK0kG/ryyjfLUPIz2p6z
Yp2OjHbyzu3QBlffQPcaEJksdbv832b0H+LB4maP5SJrBMnUz/i2M1uSUIlzJvqtb/8eLdEkEoAM
Mlpau8T0tWC0uNZzXTKsmsz2LB5gWsTZCVpAGjCtDuiugdkcMZ6tx7cs3JWybelbtLIH7AvQ2nYu
uNAi7Q9O+KU+ijm/0UNuSgfFG+BE9YtI5qJJY2ygwfrIvoVOljxKiJBbuzw9cRBNcBeu8Ujmjm+1
bZDWtW5lveaGB6d8eInEuzCDpz4gGBQCSIYkd8Favt6k2/9Bxf8viYW+SCzUuigT6UK21zqCCVqh
u+sDfqIzZ7nx3QC5DZOieoOW/+wzhfCNQ3ktQ/yyZXFjvVDOEhDDNQ3B+SL4Kl4vEow6jkrTl0i5
5G25h24/E4no29m6vGnRgvj6evh8xPJhGy7SCMlvWqvouZbifZ3Z3XZ6FvBswFkbooYDaWUtb5FW
EoMlbilVJ1Uy/RAMW2pj54oPIlUryEWy7MKmL5YxVlXsToODgcQO2x/CNZn3SlL5+Yjlz3svkUzJ
aDVJlutzXSf85Hzfs/s3yuuE8rrxdtmJK2X6WhK7VNy4jMUUKCavLeNAHr+Gpr+ZsPOekke5v1OV
I2IJ5imutjS6CtU1UhrhkHnz6mnofojhcehv9L9RYq5Ut8Yi2EpVeBH7CTxXlW0TDW0B26cZ3Dtd
5wAl+9mgZHxBmWynWW6JYTt3s7Oy/9Z+wSL85qZ46UQZYEgmP6jKi2qL2AmgnACCTMX0Un2r5KdS
cHN3ZPa8zaKHleevpPPGIgy3oa+XRgJQxodZL9/CEuiQfomQF8Oj3QnzYwcN7zftZlzmKbCacW0B
5hf84rgbi1BMmRtnmkSDIRS4gK8lr5P2huz2tKGM24uxB0eLdYh/moS7tWtg9RAsAmBShwJmFSTp
s9IyuiGNnbz+yx+S0x8ga7X6xLXlXgS3i1qHwVSx4URxmzBITg9zX8qRZU9VwegXKXCKfYW5hQwy
aCx32AavClzNCe9XK74IeaZv6k05EmBnkQlYoA3vPDtnIQWGifh2NeKtXLZLLFKdlm3ZzOQbWt2T
l5NnAhEHFAfJ3BY9DF6RmYLm+jdWez6+X7zp0py6vDAFMrv3mqOtb3V7nAmjkY2ill7czB6VqHus
RtaVDb0UKBD0sKqMeXnjk36wWpIDZ9jpDzMFYqLV+Du+3NE73K6c408XGQEriTmnbmrLxnTtW41S
6kAmxvpU+pDzXnBXSdxC9gLVEU2kKV8mF3+r2raC3SpQ4dN3/vD0RY1VGUOpdBZws3JAVEBsTxJl
P+IlEiaQKea2Fr7NDMDG/3FzfXjyIoKrrT9ZCkr0QEWI3tynO6rp2d9wAixFgsXpQhZxs/aV39EA
/7G1Pjx3XpEP9X02CX0ioM1/1h/rdhuh/cPM5qYffyXtq6LRBerVDfKsG/Nc76ZtEALV8GJ9o90G
xWZ8ad3RIaNHfy/HP3QjXcmn5Cfa6iapx924n/eH+Yg3ZeRl+b5WNkhNSm714/KjuLec2jNukK28
RkiB5aVozo61bRziyoZ7wn/yP0/yaB/vlUNAu+47Xre3wTnH44sp9fyHYr35PVtLl055+oU3O81r
cFwzev5vYMjmaPLVQi0uGN+K1DLp+EANdLvBaZBcQzIXG/RJ3VkudxxWYJfvKAQbKJp2O8WW5feX
SvK1VG9tky5umktkdJVgwYebpnNUXcfdzh8PcnAojCfgFkASzX0NVSf8LQwHYzXZ/jTv+7BhFndN
1kx1p2Safi7lp1p8kjtPjJ61e7hi/kR+sVVpMfeRZ7mDfdHuhIia1q2KR1HfhcUvClSDXNyd3Epx
ZLwDx3YNT/9pIvLh9y1uJhNvpHLQgYRIBibaz2VKeeKA1tZzmxlDzcixi8V3q1ljumHPltuqeo5C
afN1IJM/vZ0+/I7F7RS2YyhWAjG7cUHtSnK90Rmr9snr4IjZs3pxiy0Qf/UYRshoeWn+MzBBVv+O
6ttxImWPiDnp2m+auQRf7OHlECRVir7VctguCBwjRSVvxeyQi9cIXs/wEBoLMvIKnlb/1IejZqep
q3Qn+e94EK8cpuVIJBeCVOyFCFizjpruTdxg5WcgaEZ+NicQlovMfFbvxW57EbjgknYej8yHfuUj
rS3IIt7LVlpUIiRLupu9IyinWjzTFkae82q06Y+gFDTvZXSBKwbxdDV1hGev353o4rVvI69s3Pfh
54dILBp5F2PSoZ+bA4TtWDzHZ9lVjrJ8jM1NCccB35/aOLSV2xSQE+dca2g3gYxKDFqLx0o+Whgj
DZcnqdU9vXclY9M++/0OlGt1pavQ9zZAAIcfs+yGdh2i5KPuFfT+/KeyPw++g9KyiHJBE+4ken6i
6UrxzRhC/duXKEkjuDFu8VhHTq68AUACYhRBjhuU3cDC6NWj0c6ecLV5EAlAndOom/J+/E7NewZv
NG2sY3mPY9oNIpGavr1cdY8oNAREA3MzzDiSjX/W8XBACunxuet2Kr5mxpY+JWJHyYPxqo2oAdiG
Ld8YjwlzfTTw3ItX7fmtV92+fy3jtwCViQTL+Z1SIHW7MRAmwT5QmmVvYUmUr7jm6ulDnp4jvE5G
3khx9Z2BFJi5QSS2pJuBlMK2QvcwZbVukBwuBFss9vTN1Ow2UgA1ePWF9jLTYkby+eUhYfFwntDt
eVSqXV1M9LUd2CcS3gzVJuque2E3vv9P2nQWAIAbsT1Xja0AGJE8FCVy3dYnp31DyEljHnflR5uw
2bR3A86C9/Frmrjxm3qNk7x8NfNz0BOG+wjROdkg6MoACW3VJwBUyfOsU/Y2/pAuewSCpbeqBHLS
HAk3wgmtDGYbWYyU/abgkjY3aWGryq6a//jr0/SOQPsqvCxyidHosilrgveiwLgc8+6g0eZ3Butf
RcFQ2lCXm2Y3zUVBOVAU+GuiRp/X53/Crra4pkuVTCqxqM+HigTDb044Z3BbB56FCowDgRmkq3QY
ZgW+Pt/m0h4Kx4xtQL34fyIxI531/3PZ95H/hxMdRNZgyikXdS+f/K0M4EU5FlisX8vyr8Eky0m8
cjxo6nVq+/HVysdYC7GLe1rPJ1pC1Xv/dUDPjGFBeRMQ0L3W3GFXxgCaPrijpvgL4DNvYS64ElyV
lUxBW9zE2mXQ5ESmJE/BvsbPPdDneGIzAzzq4XVWRQP65+lKLRuu4wEQV2z3/o8UlZw9hjn5IWcg
6dXBrSbcm0Zoa+Y3C/c1xfhWtK5lYG5H32WsHkRU9YdnEFuTqyKfg7TPOob8017ehy+5uMxjI1cr
a065Wkf5NnuhlCLev5ONrPn2sjooXbkJljM3ocmqixrz6dRX0S4fuoPk0UJv9yMSnWjkoM8B0PG3
uZ+D8JV+7tBVTN36qsb08UeK8M0aWuhzHPuf11/OvAZ5UsIGPYKzEuF27EY7RIbosO8RpWzdHDT5
bKYEF8n5eg+/75AvAspy5AWWPamjgJzbGvGFlLmOx7M47lDoxDSzf+ejBVgjCIBgjpGwz/BpFo66
I1tXlXhW5TezuOoEjPP6c6U7iEH14nNkHNsZtis/plhZoEkERPkQ1N8MtHAv4PEF61s9q7aDV7Ol
8tZHGFLZVuVh0q/15rbBafG63s55/yYR0BU/Ff2vui2QA107v5/W/B/WfFEQ1hdNLMGr6OeUxvw+
wPJ17tU7de3Ro7elx8RbrX5XQsZyhBJ3mlmOKSmrrx7VA5UgTFSjcErYA8cRom7hdt/M94cHlctN
0/xYA26sXSHvA48PIbOrwfNdQqby1P6dG+L+otqYruJDbuuOOXiSfmwTSJgbsPOQjNbZVmvLviiu
Bslo5Th4J7j5sDwxHtLmOyNH14o3x6vs7yCEPu2mffjWi1gdJWnfqQUPrR3JSxUnbXb1PN6N3AjD
RwM9GxNuEC5MDLGYpKyturH2/EWkzqJUTHKB8KbDdyxu6mYf91uFgh8sdud11E9omBcZ0MT04BuO
jkwoWmCBF8mMdA5Fsiv3HTCWQb7zA6/1b8Jmp3ix4oLhTgw6sajjPAnCTWBsaE6OM3PWuO5t1XyM
ejsH553f+sKLUj025HCpB5oXIcRUvn25BFvFFoCzWWD2vFq/nyYkOAIqKq+U9g20O/A98rYJ7qz2
BJY4q65Gc29WtyjlFqxWaeOdsNqi+rz+1nUNLzJRt9TFFgmayFCEgahE5TaPhLHxbYBmoAjMkEnf
TC5Whah9rwTD/xKE/zx2sUkm04rjxudWaLEdR1uvJFfnWJg5Ey2chtF2Ctke//ixi71Bk1eprU6l
LHEFFYbetvQkyfadrN3OuDkhPaQu6KlR2X8d/D+n78h/3nd554qSL2YjmZw5Igj9rETfleCaZM1E
BY/mp6H7oA9cS7qVjKMB4iC6qZJvK79h5VMvC2a5lrWgHTkYhJzRm7xmDgiByxg+BsqG1j4INlxE
VmnQn3dB//3uy/oYoFammyW1IEDXWdwUpjuGY45keiL6oTS5gpyOYLp+5X4+Sviz6kvIIIaNsMdm
Rk2UbrD1sCE9x150FcHxt62t6SVeIq7VDWurvLjqpEa3NElnlUN6itTd/a95To0jqRbisFu8cCGH
6+SstTWef9WHqyY0DaNrxPeNbTSu5uV461GuGJu552qNG/Icj8JqLdh+Dgf9sMKLCuUiWpMpFO+c
JTk/Sg6As24zU+slMC3TTnRoG460Q/5h/FhWI8UFl90koHEXZQ4UHVQ7RViBGnMT5+IUDVVQ4kBc
WstmV993EbfyrNektuJ9LThgoTOaSHjhqSbb48WOkB05T26LsZgHr93+h8d3Ebt6RS4aaaACgV6B
atPD7KKMYmn2TfrtbwqnRd9/vVZY282LuCUYVZCLHVUw4DjXCl3oNHCctheQP7aw9VEp9OZlttZe
9vOq4d8xY1k1+IOmNGMBAKYqbcQChCuFrqIt7SS83O2wIVOf3ASLECewVl3Blc/Tpj8PX6DiggQF
6VCVyFZRV+nEfZFSZObZg4S4Ojcxp0rLsQUAjS5/J60cNoL9E5v2FGCfTkDzNyOaBuUpCl5nPyU8
qoyDUp2qCJDG+qxl7ur9Z1nx58fOf/7h5EdWVddywk3auPFDsJNmZbE72tUOClurM6XPsch/zvsS
CNU3l6hDivFfw1nAKVvlR8SeOMHtCtBuuLaGEyK4YPThV/V3MXd4asvSdxrrk+pIa7fq56nen3df
RD3JqvO6nwUVWlLNWeoX+g1t6K3Vb3KvhgK8Ubaz93EZ3QdeE62BYubN/9XSL4JfH0EFVjpCvV/i
+HalF09C863r7goTLaICrR38PdVt0j1E/tWlegj8m0t30NEjHuhSuivhYW3TLhK5rNajFlAlsgAT
GSzCBmRTAsPcokHqHNOR0KXFtxr/187pIh4aURCIevfOR2+Ec5phFSiBcwSbZNkJyr/AZL7P3tMZ
hqdrMWIlNumLgIjxQFHlFc8O6I3FeyV0xYAqAymJIoIzelQgg7oTQ6xtvqr9tPbpF3Gxi5sojqT3
ey+0tpd430X7SMCXAWCz0m6sO2Re/UOVnOQ5f2/A/UIEAUK28tFXln+JW5Lli4XJaswMRHWhYwBb
YJrO9VsckJYZx+suxJMakv6s5VFQdDfXKz9gJe/4D8RSofpTmBIPOnTu2PMbidufLwBTiYg5DzBt
MJr/c2n776O/hC4lHco6RUwCkOJW6cEVQtRnpzs03bN9j5SjuM4AWTlh/4FLylKwkS0XMPJmt0gl
2flN6HQvMzprusrf1qbZn4PS/sRaYxHd2tLXAQMSXqYCWrA+4VsH8hFfG0q0AA68+SBp36T8TNsT
bmVAA2H1iK298iLCkbfnaRCDjBmm8+gqaH3InLAJdxcmwqcQFxm3Tdx0NZitHO0l/ki3xDA1Cjon
mc9UZTswT/N0OKsnw27MLZTa/mAlfwcKNMeML0L6e3Phw22aiXUjGsZ7jSTQiXNFxJQZ42XJdbsj
46m9KTnMchP1sOcut8c1NuZaYfxOYfjwA6qZx6HlHCi/PqnCM5ZoXvAKynnc5cXZ2up0vrcaJN61
YLp2kBcBTVaz/8cgaXHnoC1nOCUCfmCCIDgL8i6armFXtbSs/s5hXnn4Eowk+43Z1znbDLYe0F5M
NoCp5D8uL/omYJBK8MRrEk3cfxg+l1CktOr6Uip4bsrEhJIYLpedHDBiBw/SOe2TYs4yfvg07rvd
PwucS0AS84EqnbAMY1iL8sLFbaUN0P7u3Bt2S8xusFHFORLx9HV/t5VL4905+MMWy8M+F+FUzOjC
rYn/naf0kAgQrUdxKUbOIxNwOJXzdxm4VerHWgW1lC/y6yFOhZ7k+qJRH8v2JULShbY23Re7sDax
6cSog9Lq+qc1o7kIZo3Y5Ip+eb+z34dIwkbZZYl7aa8YHX1DwRxS816r17LEtc29SMymUG3/pbHR
OplGftQhgTuPlI2RudBx1FBnhHsECM4rV1VjVuK3uUjPtNIoJG0Ex1k2rn4YUTX3cDZD2UFEu2lT
dVj5pRCznJXNvfbYRWbmd12oUCaTlqQ2dPlTCLHfjrZNSmEgOtbT32gorq3yIn4pJrtK1UgGDZX+
6bfe34pkQl4KkQusyghHOAB61+1ru1L3Q7f/+o3/C0Dm3+mItRC+lCMhnyqDKiyI7zPptvZvxKe4
3TeTqzildZtjA2c+WaQpzAGb9jCFV9L31iA53166a9DkSULitBbTV25Ra1HHZpdqskbkWc+Q3MmR
NkyOgFqinIA4wbb6NVMApzXE0tozl+Wo2A6pWfNMuPiasSsKdK53UKuqd2LylO4EwBRbZV14+HNJ
mT/pkjVvyg9hLVCEZBCQgqUQLln+W6yA2QCjceoh4l2QcDkgnY+YTOrNpiE75o1m/6BgarQpO+BB
9F+POv0jN7menFkWOIHQdDLQmeKcbNUa+7x9FN9hZGQpx3TbryGA30HdX6Qe7+DGD79fvPRRJPsi
5mMgYRsvg6NYox7Mj6nf/OHqEr9J6U3evOgGk9LsaZCeKzuebTRuEM+AjWh1W9pRpc5Ad0hvpTE/
gbYZy7uy3BUp9CGBimDw0o3+s4MPg95HCqteQSbLxNoEET5s3umbZSQ3wIOi5AX07wDlZNgJOj9l
xEJSRhoGS+M3Nb26lDu1JNvemqTB4MD5lwDJtU8I+m/EjfgjJyvEWae3iG2CM62iM1byNGsRy7NL
2CSxynmr45MAddTVNAw9Mss1UPiIXShr7bQHNpS7/KAydXM7N0/Zalt/JdBZi9iuiGaragJ5aq7v
FBPcV+5o6t5y02wroXkO8nNEPML9Otis5YhL1aaoCAW5Uah9JqRcPNlmeJIcQtObRycDEyi6LtZl
tccsr73sIqoXGlP8SQPNjE6FVF35GCBpAJj9mwlUzM5HYDzZdsUp9CHNdvU+xX9dOF+iu6B5UMOt
r6HDi5blagtiJfJbi8jfG2MtBuZ7C4Ih5+yoIL9FLkXnBM/ZxZN6bkIhYLJafH/5YEMUFzE/83H/
rFTyqC655+NngScgSedM0QPtt+IGJSYQwhHgx9Retf78erTBwxexXeplcRguPHy2sqmhV4vDtrfH
b/TdvoNUxthnDY20+shFaO9KwYqLWRUNAUAiyIWphmY5FWol77IP2PtQ5692WtZWeRHWG0PTcmku
iLSNcI/tav8LARG6Swg+/my/j/t2G6yDB77c6qzufMt9iMUA94Mx79jqluJGuZuWmxCRSQ8vJ//Q
zMowUCVo9NorB3veqv/1CuCx81p8eGwuir6eDjOS1Lwum320S/pTndz02tbPT5mE2sJ3YaQOjcaj
kju4gCu7XSZ/H1cJSPOn/OqHLOKaVqeSMfWM7BAYOWOJPXNRhKdZics8+ogYrSWMax95kacG1TiG
/Szcn41gV8GaIxlG4dnM9Jts3/gYZ5XbBpvEtRX/Ml1hxRcxLc4vvlKPBPBZ0UsFF8rewqKSSuA2
3kX8BmbQQrP2ul/2rXnqImSpVhchJ8K0rq73WrebNQhk6Nazyo+n598FC9qPXr5gqscek9aS1a9L
MEOUFoEr0bIsnAq+7sw1Ku5g1qJy4GLGAhzhJWBvCy++i1bVyu7+bK1VQ1VF9Bo13VhW2xqNlUKb
q+13G5SL2/sIh+ChJsOfh+NoMc5yEnyWtyvP/WxzfXzuIm41vah2UjPMExI0+l/6m+LRcsFYkQSb
nv6cM79Zh9589ok/PnSOMB+OchP5hVgEE3nwTIGZE4O43E2knejZBc0uvpOdelu+MTxrJsfq19Z6
/ueXB/jj4+dv8eHxdRCGsVJzKWrIBpJDRkdpJ9jdi1Zv5qwkf1w9wmtPXMSuqlJDxFp54nQ/fZt7
lNlrvTNBWwENhTB7Xt1Oa591EaOiYbC6/yPtu7bjRrJsf2VWvaMHCLjAXdP9AI90TCbJJKkXLFp4
7/H1d4OqW0pBHEbd0susqZbEIICIE8dsI6JNuCAyO0uCrDkKvM2iurBUG9XDYFJitkZd7piIBtaz
rsJVw3flINKlvvUEG8XUtnqDh+SHEip/m9xIrC47azOtotQAto42Jzg5GO1X14veUwjVEauHmW8J
DvyW6mHqEr1AKuiAm57bv3mCVvEqm/o6GQVMgSXct+YcOCDQoVuV7gPoMRo570k2+kWl0fwN2WHG
u15X1lVYEo6UWBsmnnDEhr1nDC788FKDngSOlwkAOuNpGW97XTbnmS8Cm4RCbJJsubiSEhc2xsRS
74M3FX5wljC7uXCd+bpo+Y0BCBtzay9b94vTq60iFgkGIQkmnKUAvI3Agu6xD1C+Xhkw8oTsTGKn
PIRyKGTeAOBhxy7GyVpX0rJIermG3SOG72cIwbce4EEQO5i7Y5PfpXBKXViLgls0MD6FxCPPUCT8
NNG8CF7rSjjolA5EIpzs5X4Se71BmWnmE+B0iCVgOfFup/s5S+ODcT2tS0qBjzW+ENC5GO1sNrhl
kIlXD0JqZi7yXgvXGlIf7MEt622v4liaF3FZRbgpxhcesrPgDEFPFhyUg7YHZCjJFkU8uoXSLOs1
s/b5Kor5g0aEUsUD1yYPF7bolBQQv4cfKoxZoQTTSS+jsqUIOQtqERqfXbMVFYtx2FhbfRXaqtBH
+iVzH+Cw0U4AxqwgLjH0loZw2nQOhi3ih8aKojKzv0/5FZcbbRXX5HESymaBZKO14xLI+sS2zC/G
vaUPp99F/CnzlIe8tUvYCXN6xesqgKGDzkH62/itF0HX1aQmpXSeF9UDWZehvbPpjwIkbg3OkvQI
RSVQwiWuNhTQcs5YWvos2//xGui6llRbkQYNeIbHcLdAQJtDdZ4W2M1ojrcKhLrkhbw88fvB4po9
gcHAq0KcrLIX4wQAHBqbNFYFKneIdhJE+BpxN2mO1UaGlEBFYic3NriC++Amx2meHNYoRfz6AMHk
fZXr8LIWCgp+fem6NyPwL87Sm1Taw9PopZULXlaXWuNNM+u1oAtu/4zbw4Zmio+xC8jQFgQLB7cH
vkhDzgvrWp0kRg3+ewWeFcduV3x96ii/3HcXmZnsi6OSS8j9KahM1KnJUVUcGG5mMO0Gwnfp4YTl
NnqFvCq48bBlNAr6yNhrX9+pdF3exm3th2MIOL4EZ3iPZJsUyhJx7knSCYBfeKfBqNypmLLqrEdf
PuTFowd8Kg4RQcBprKw8+tUxtweUHyXOurZMO0EB3MnAUFtjchjFg49zx6q8WE++CrYZEcNQ7oHD
hUUaDjFgZODjVxJu1aR2OScCEpUN0WItugq0aZOF/gimM24W38lBtrB6txGhe63BcBbl1gSZGWY8
+fo6o+vKtuE6EIxU5E3g25lajQIEzX+I+ELPA0qRraG0f6fsYZ3FVUQd+kAlwYizSGRdLHTZRx1f
7NMttGd12MHNuvpULuT/HWNHM0LYuqQVp97P0qX6wI7mrFYyoOhWCxA+c319QSmaNQ5TbTBWZXxY
YdWE61K/HGsZu6lBcjCai5VMWpoyGuegi1vt0iVCB521KuPLfqgnXRwjSUwziGSj9Vdpx2q+mrgD
7uxikXmcwrvWaiEODF7vBoTN3yzy6EfmdrE0DbJUjGKkxqA6g7EJH3Y8MgwoMGADKON1CLGnWD2a
T7nEF9fTRzv8YtEk6suIGycMMbWrSt4W0Ho1IXWfdiAohDdh6RV3aIWfhpfFwZZedaY6gd0C0W1E
scTswdCY4SyWwrOB+T5Yn2IV0QB9zlOhwMluVa+zWs0paozSg8kJoEHrQ0GRD52OM+AlxUTzs/be
KpIFROg6SaXfmzhwdsUz9m6LUgG43I9c1bfYBupLNva/FyZUWEWyVtPkzA8RVHz1kCU3mr8ZLEnd
1rkdTuc4vlLSU6JddfMxT2/gHV1ulXYr9I8BvWWcPEac+cBOXeyJknJRPAzIloRms0AYgA9KYcQQ
kjvNQNMBYj2hK48Qk4m6fzLhvNyOqxAnC8MwSjmqkxxaMrg90bUbkJdZpQRvtwPHu/USW1OHbUvC
uD/Jqm8ntVUXdzGm+XJ5DcXMCFBsxajRRuoOoFGGtzkPDROZGooNeBIFiXt+1nyP8eYZW/4jp754
85UiaBA8QP7SwzXdlHgPhHgQWTgXMkWZ1cMNCI2AevCYbbzlvX6x98gqzas6Sji/xoZPsjcR1gad
+EgMKXKLZMtJezV/0eQHMX9VBaj68Au9LAFfa6NG0GlsA/0338JyOi/eQjY2cd2GKFtS+OZ5Y2TC
fNM3IRmbbBYh5tqQYEX6D4V+LzYfWb7OxbparbXTpAxLCuU7QqgrG8nq9r7HGb6rXie3kA+FI85C
/WTdsIx484EMv1iZQDBmrlvgdsTEzj1ihTAhcnrQlgIUJ/CrhGmkPcfWb77nVZTjIPGh5YDtHAf4
jECwCDxCgQIeBpA3hduFRbcEjvHsaoz1tKtAN+VS6LccLrpcdSGmAXJaPNgEEArYK1nc4rKFi+4f
ya5dft1VMZwOdaBMLbKYDzueAfKKGAiE6DGhKCjQAgLs8O8kbayHXUW0opBDIRewbDzZ1PHfFzxW
jEY8BCBQ2KHVh6pzZBr4MqKZuIpmASkmn4R4xQk6qDVAhugY+2dAxx0efmajXXntCW6UsAitMINj
az4yApm4St60suxjlaLLJYx2PMNLBhJ7DeCNRsUtPtXIJYD8w/v2qsJk7GrGCxdXoSz3UzUQggW9
AFZN28CiOXiDf5jRgGBjo8sU6zAfZKzJetzld7o4v6mS5WpV4/IQQGUtDrWXLBZDVbAB7C5/nMzC
jITTPzTOu9jT4ipihYBp+JOEsC3rQe4UrY1JCNVPJ5l4SOSMOQcrFgh1GXNy9R+JVlwuvsrPqpg2
NZRoFvqSMqGPCmeph8gqequ16sYODH8LtRNbYY3KP3UkuVx3FbaqSfqzzKSRC14OqoBUfUFRIkOn
+SppX8bpZgZrDeIRs53K7wICOHhMNjVnuFnAEuk4iG/a9G3O0XwbCi9p3RpMlvZBlrYjbDt4kPX3
U3jg0K3g52fGTmHtzlXsU7oS5KcUOwVJfpduoIEb24GV9J6PJNeEZlyFbI9NCWakdB8KHBcbtG4j
RQylhSI76ooTBXYK53jMy4AnUeDivPSWoMqDLJ4JtGc98Cr+Da1fJHEHYChoRDEgX3s5trnKiSCp
U54ngFsMqXYCs/jdLPYD0nbxyGSW1TLzEXhTCeyJHCmdC94SWhKI+LBpShVdsaHr2xhMhV3Gy5ZW
wa8NxWIWl27jAjHzeTfu9OwOSQRMqoC3zme0XOXB/YeEwouT8dGLvHhksSEhjKBRvPacHZQHlOZW
UO4Ukxd2I4gUwMu0IbR0mCih5cR9kT1K6/AHsyzoAnxcrTAS5MH/tZMAXQIXbRCIMYAMbgxXsZX1
dgdjMptxpBjBV1oFwakN5SoC/x5pW40u6RIDscUs+M7xgrmoDjbwVqswu2Osy6jXpFX86xK0Y6D1
iJs9tdPxZigQdMojptG2NMEGz0gwX8Boo4NTheEjFFlJcwMJH2buvmynr97+Kh5GKh/X8+JeqcB4
yRXdEKnyCA9R9KEim3meWW97HcBAiBxhkLac54IaKFF4S3CRvKWAyFnDgm6vHWAYf7cbIK3SN0me
5pnnUBrBG6dzfGcGGQ1qsWhvhj7cLVAaFvZItmPkMD4zI4BJqwBWLnj+OERjdTBIsuFnKOBFViy5
peTk81UVWc2SJNPMZazLeNFrRYGRpJncKNjWIqh+m/F1mZhJA/b0oh9ppDXYX5Etswa0nwIRL2LI
WlBg7Oc/EfWDIWv6cqujHKSwjBZeksntIV8LyzcbvjjZoKPDe85Gu8hv5Qxyc7af7QMoybOyK8YX
WCsNBOXwJxgh7ozywxIZSQ5Y8AAUw8rcJr0BZx6z7llfYEmSvzhYa509tJYDRVMB5SHXKcTp+vtl
fuA/4Nb2fvNbr0LYOBOtanm0ugYje2oUwB4qCA4Z0m3mode5IOIUbstEWrB22CqAqVOqKXwyLpOK
wOXv6AgxaOgauAv6r8dEBzhtc2ZBsRkDaLpWF+iGmQsJ/XhWXjskLrxBQrMObYi+qY5f6OD1Fjtm
+Pj8TlapqGoiNCLWUxlFoUnKLaLbMVxKZavKLMAsJRik1fypFawJNhlEH26jyvXjK1aIlj76J79u
pR/Lr161EGSiHCBKH/uHAkN+7QZTcChV+bUuwC69dsm8D3eCh3gyWfARKSrYZSpOAf8BiNRSQzzK
V2Knh3BS5z2AFrp8GzxlqhlAYudbib0Pbg+y8G/caNfUi57mqxSnc9AHVa8iu42d/E0Gc3VHD7A0
bZ5DZ8BVQY3OSJ4AabaGt8yiZ9ihYliT4/+KWxGsOLBsr/ELYzTcWVN9VZYvGrdrhDOslyTlzqnQ
l+60va86WQgXue6uhHmyArjbae7u+hLcNoiVavctbOKi+656qJpeVytbOMFCAuqhUHftMz3kYeP0
ILTvRWEL9TaKD/C6JL1VPmd3OcoHmNAoeQZN4SneQmAKEjYJxiyxI/W9vnhzwUo3fqH+e0xvi2I3
xZCBdKFcV8RO7JspzCe7fde7uJsm/BS5utGK1uhgRqpl+jib/danZwU+hcFjz+sZxJqxJKiQ8JBs
ocZvBIOrnbrYVDp4YXc24E+1+CRAjQCKlhqMNXldeO634Q3+HxEpbWAI0pUPrQpJR/oDDgRn+V4M
D1Z4R5za5/E52QsZFOywboJHkA6YTBJhO8XmLEJg0xByXCpXgugJ/WuiWi3o/gBmAqYZm6XoSaUe
vOX+doyvabuvlWu+2INKl08gvhuNeI4jQ1a3oB+o5+ylvZa20RXacwXSgGajhbp0yt/IXgPq8jau
vbHyyCGEJeKzBuWuHQ8LGJtzMSibH4UYxpTewBtdaUHVZL5SBwdWoPMAT1NwJw4TXuRt9uyLHlU2
4D23gdv3gEtdaZzX3+V7aiWqLmFs8gh4EZrFW8jeIYrQk6juAohKQoFdgWolhX7A4A3beF/31tya
8G7ldCh7gOVdWgG18b+mvScf430hedDR9gN97nE4DflxftQ6SziCNdFAflO1ev6h2+Im7EBPgDeh
Dn5EBSuwygHJL2n1cDC0fFfda/EB8tLy63yEqUHwHjRb+bHAlgGcHyShNNzkkNDCkPq5uMfz4jUE
mHEdQBEcRHe6x0/M38TY6VS9gSsAtgJ6c6/Qd4NKpvgocyjA9bC0YYeWNQbeEbQ9i9wLyg3Rtp07
gg9X6oW7NEzHl6k9BIIhgjezx0oBgIsY9bjSvtsMtR7uQH8BqaMQXcCvEqiEDo70Tb7pH3zFrFI9
3w3X0T3eEya4O+ma23L2VGwIfJX1+YhXH0F+HE6c1w0cWQqrHtHLMxJ0S+sNXkSA6c3g5Mx+0+dX
9I/4tspBxapLhKBDIyL1AEuAlki2R9L9UkIf4rtCMSMn+F/QJT8WXKWhSTqWvbyAyCWneoKncmdm
UJeCe1WIfQRZfzu0Ye0MM4HEJQUS8EFxynQbqJsE9h+d9fX9TZYc8KvwvkpO21Ku23FAjqjctSZc
XuXGpdQAI7H3973wLtXEqP0NJilQMWvum95L0ucqPfnlLU8dMMagXqKEp1rtMU+1osWNxdpM6TXr
HvqU3CKpP97aKpedaiFL+wLkFuwEzIxB+9YgDLzJYjOCqAm8T9FL6UymXODn9eFfy64HyBPNI6Fc
RJwhTlumNi84GXbmIzpk0LU1fbCkuI0MQ3LO4uGqzCSnfqToX3ye9Sg5UOG3ESxD3ca3AhAqbM6H
qq8d8rZEDU7TpQh4tB72V9qOQFLOSEYXHmajXDuNfJgLj/RXabUR8mtxPk+jF1hA+w5GCD4vHDzg
5C43d7zvFcU1j3Ek/FX9Rx/gKgUiYHbRVIY0HHi42tXocMsHMRExvxJZausCYwuuB9dpwldSDB/w
o1jutcmuSkyuUCbBHRb68whR7aElVxOFs6sTdFa1uO3IEJaxfZFVMH2eVv742kusuOhCcMUoaX0N
eSHokQlA39jjjeCCK0qRRkx21AJd6fto8Ys8qxOwHPqvvvMqjaYIClK8WEKUglnj1KMVAHMn+JtB
JVofM7MqYGMLvLSJyyJlNwRYD75K8hQ59mepQY7ZWB1szE30uxs4RqFEjZ8ghAdb7jsY1pas4PN5
mfLjfa9ir19V40gX+bvGSqH6mFtiBYV2ExKKUFRe5jlAP+F6guV6u+ExvYMvnqUqYKAzyxjGLbCe
YFfZRCoxwpdvLJK4/oymf2gjh+kxu7QyHn5fgZ0zy7TltX711VfBl/RiI4stIAzwBV9wdeFjBgHn
OfdAUltstCAMibm92Res7cYKa6toOsdBV4wwKoVIiJmnHxwXM4RCjCLecEYwH5elZREzhxFpjMG4
chjvej2vjvpmrAaQQfCuW0AYlZcZ8yXFzEZYIk6xzcOEfYF7gh4h7+GjKxC4FN4M/lUNm/ZZcAbI
EtQbbEfKeivk68+xnmHX0hSNUoBTMNo9tCWg7N66HGwMrdBVtiW0CFgLMo7denZd1knu1wUAdwLs
aottBCH6Jzg0BnbmJfHpw52gNJCfsj4B6zb9aKVcBLogjvJx9nGbQnzgqfWwCSBQbyzqPHyh16fF
XARZ89ff/Xul+sV2X0+pBzmb03LhC7ThHR+iuwlJ8s5oQyuGVZ+K9A6qr1pwp40H+FrQ2aWzl6Nl
hUj00gNFpeD2Q1sQlgHpqW52S6GWN6eS2/niKYt2M3zE1buxeIklh4yLG6R6o3TjbQd9uiTYwDtA
pbddNwBSqSI9laJEl+Dr5/fXRbefFIiuwhw5t3ARSmOEOqnR32f/XCQQLDQUJIbpNuPM3Elx6TrK
Ow8Tb2s4yFcU7pI6R25quTLl+lsvmXyzlaC0xLlpf5sWd0LvzaLeQk4T5i6l3WUPbXUXqpouk5up
gz21nXOQG73v+CeU0AVYlJyHKnlEHu1vIXQjFvCZZ3wKRuBZT+15jfJdtKjDRdB0cbhkB1M7wUWP
ru3sStNRAHQb0QIkr2N2FETW8V9i08Xey0mjSkGK3k1rDoADwVC2dOAS4FsYs1AHWGD5HKn3cgIl
dxSyU+QUADSM074EMJabvlHfmZQrEkOlk+M8aoTySSkOA7GEFL8wWgb/SHXoIvX8cDe++IVlWW6G
5Ds+1XeaHnR52Mvjbsy3IYjVFowfn2FF07LEsVnBYXU5NEIWptHi+tfCB/WIDRhZi4pW0lzx4QkB
2goEZJxCdGbsjeXnfnVKV3dDVolUa5egFLQnsymQ1lavbevmsAMzZYAOZAN5aI1i0cthWNxHe5if
uVHDoiEwfo01DkCFc5ZPOBQmXX6o0ptRttDzEvX4ZVhMLyPYYDa7sHBU+IAI4BqDChrZqFUZL4Nx
UNZoACUQfEpGXJTFsj/hz5stkymryk8ZNEx00Koh8QnzlA0zRLOef7msLnZdXre1mnIYxUGbwuaD
qxYOF6PR87gwnRaaFIMjRl76JC3o+irfq9xJQXsnH7/zX/77Zfw/wVtx/P7hm//8D/77pSgnSM2H
7eo//7OPXuqiKd7b/1n+2V9/7ed/9J+r8i2/aeu3t3b/VK7/5k//ED//z/XNp/bpp/+w8jZqp+vu
rZ5Ob02Xth+L4Ddd/ubf/cP/evv4KbdT+fbvP16KLm+XnxZERf7Hn3/kvf77D7J8zP++/Pl//uHh
KcO/uy3y4OmXv//21LT//oMTVPFfqqjyqkx5WVEkHkFsePvzj5R/EYHipxNeEFSB4sPmBVBfyz+T
/4W/LWiaCI8bXDI48k3RffwRIf8S0dxVqKQpKi8JoCv8v1/tp4/046P9V95lxyLK2+bff6xLKl6W
l9VFTaWSJKgfVf/F5iF1HxWQndHOET85Gqc6DRTiZDJvVDXdkow34mbaZCIb+cxYeH1q2zoptUho
tPM8hLsiG81ezlBhco6WyDBmQYaBTnAbNmbQ1eZMUiud3ydAzyt13guFf+SbNyr3RlvB1KYEniqA
5RkRH5Oxg3F2fai4ypw43sIUzxV7qBlUT6LyqlbXUhyZVTW5NISJDHAVQhgf6nm0qpSAok4XExoe
oEg/f1DQFg5bBWDwyqgwgEHtcxctvvQV1P+D547U27jHBKkJ9pOqeU0SbWc12eTxbQP9UK5FdSqi
v5yR/TjdpxUa4PW3vNnTrnyf0vZ1aCDyKkf7MdR2Sigc5bQD7lpxpWq+ERWip8Dc47mNhGbHPs9v
hKL0ZoJkSxMzyGJG1X3W1ZvETyB93YQB+s6lTYeM0/MeVD8KKpJGYXiz2JzCEG2GriH9ptWKKVWj
W0fRXg26Z5rNKCFBZGmAFJlgKyLRBqD7SDwTdBLbZrK1XHmDvaXbkACyLE1olDW5nQpBrwk1CXqn
SU10LTnGY6aX5S4tfR0/fBsHmBm24zcF0jc199LJmKS2cqQ3EXGH9GpWuxs57d+5urXbDMTtaABZ
K9aQW2KsH+ft1RQsWpxyA75eChxH6MOu/eKQ/nkSLnf+L92E71ufqIQSVZV4ssTVi62vRt0YkSJu
7wejOhcHFFaj3t01C5cDTuZmA88lfje1i3nm9XDfstZfXxjr5Ve3ZxDHeVOXWL6fa13NoO90JWSM
K/rzQ/bXI64PWdWFnQKgc3uf7papeb0doPSYblg9t3VP4vujSFQUqQDimbZqVJadGoKZM6nnAX1I
H95SZQnZhe62L0MnnJjc9PWFt15u9eGyIRnCNOeUM+yCHmDfraHlcZ984+9iZOy1hfMM3Euut4ne
H/6GMcgai7BefvXhSC1wPeEG9SyE02Gs4YdGwtmsSviClzW0nrU7lfgnP1cfFNI90mBi5eTLhX6Z
d/38Cwi/MP0qSZF8XlDPPpBeSoc+T0EcSYHEYXYjkbswe+yDt7HapemNHwjm18fm628trLl+MR+r
qaxl6rmd+A2BsgYlndmrGsIk5iajevp6uV9GqXhYWZU03KEiyAjChxbFxSnVKg5/0LTKOYC/kRGd
QrQxfVMxERk/MIfsTuqvb1dWZREXtygTSVqrTMQiGfuhaLCg/AhEeCTe/f8/kaLgTEqCgHRAWSOJ
mghQCyEUtPPwYUQF1ak3ePDAhx3UOWtwWdSmT+LMT8st1cPFCxyIUGR+VGnnSjuQlBijiPlJRtyv
n+oXkg2+00/LLL/GxTJ8mrWyGrTaWQX+LK5lHQh3MwAbtutBayIY98A0R64CV1J4NGcijJcKo6p7
x1ch8zC8txMB7+aOz3c5cvQBHMzwsa0BwVDhl057k4eMjqZojN3MejmrEjMKo1Dre5Ge+9aSIt/m
uduasOzAlQ8G6erEKsjUcM2olGJXrZahFd+KssprZ96PMVpUguc8DN8qrendMYvRzahntK+ztNDV
UOHMJIuAKA43XRaZsD7axVN919PEK4fjLCWeXzf7eoLmn/xQgYc6JhPSnIPPb8Q08sKhfh4wcYvp
VaKlqU4GCUaJz2kASxQABIuoNeJx8KZG+aYIiqfSxASS7yDwvqNkqJUILuygucur4ZWvMdYMywoO
ezHYr2oynCJR3PlR5AI0IugkwjQ5vVHqb60KE2RkBadIwGiSks2sVe5EMGnUxtlS5VInAuSd5D5z
+DI4pUJiS5CPQ9IAzmwdOLAWcdJYWPZCbs4FJNeScsZpD1Uo7iX0tR14wcgCzO27EfARqBlUUQLV
7PtEgPNfiGoHwUju5rO4KC1J2FAaeFNz/hAEoT2l9XXeD9Bk7W/biNvWSmCGMFwcBoAHhMSsZiRP
HHCywFpVfeXU/ugRpBsippky5Br6pDSHqDQUCEAO05lE6D3Fh8AHFo4jAOnk7xxaYwPwWVlpdn16
MwVQjC8oJLQTnRREl4XMiXxyhNiBN4exm0CjVIo6Q2uCndI8CAJU2PJi38TCrQ8Dn7KisFecH2To
1UZ+qIt8YYUYnSt8aal94lblYx4+lpE7whIOkrokem3KW00SnAhOFnMB+OWUm8oQQ274Nqv9Q5O3
RzU4Kn7udM3wkGKEWUWS27XoXPVz6gWLAFfAWxzgTXHsv/dVfTfJUMKe8pdpSA5wJ/WEZLDDoNwW
mmQRPzR7heo1WlU9NDnlUrTmMLfKRIOxkXQfqbMXDwBgZL6tVuEm6zO3qZGPU+AEOy47JPASFWvU
41n0WNTBt4Jw1lxittuF6DNX24h0GKa0J7VrdTWoznWf6SqM8cQk3Pt1gDS58YIqsLI8cdo8MrJp
uOXi0iOx+pqBbT/J4U2lnWqofWkk07PZyXMOO9kLxFepnEw/uZNk8brsTj4P8hXKgyJ9VkIIojTH
hD5Eyb5LwEbqIn2sDqEwW7GoQUYAYAdsr76+hxm4DmHbeQpRPpBDw2dXIwfTgnIGn+g6qidskGgj
Tf4D6CepmWm5mcjbcroN2weqjkaH4x09wb40xkA90nZB8VrheAQh9FCeBN6TtVGvM2Tl6aTTiZ7D
UDGyih4UcaE57EBwnkcVWIzYLiZ8ce5q0O7zCKQHTIKm7p6nj22oODzQAZNfXGuj0xRvw3jWhHPM
PfJgwhTlfRrKRgtLKtqpbuvfacqdmD2DbF8LW67dcMCMpJ4gomvU6MX4WvEBABZHcXicoehcQYe0
6HDAE6sc+wCZe7nlZs3OKfD4ivQ4gsc5DHKlkzZ9RISB6wU1kpm8ZFDW06Dx5knToyg+BNOeG3YR
yWw5A2ipN6vptfGfomI2qRpBR6EGjXs/aV5YATNAYHcIyaehfWlbXi+HwZ0BxxEA6UnnDO/rteAk
OJkG1BxHzqxbDOUbwIrK1siS3ZgHW0GZQ0jYN1AjUcKrqe4PtGqsAAYHkI5+IzVnpwhf03Bfc5o5
tqCnCp7SvI9kX+Y7hX4LtFzPs0ZPybYB1UQEAGL2zdx/H+CWIGWvaXBU+1uFnBBBQF6WDMrbQ7kp
Kn/btfUevYDnFrteaCP0bAU74HMvTzTdn6ajouSoFmeEtcnJe4TN3reFcBPlAK1jYi4J7VaB7Y8k
vqS1A+yR0O+aaifW2z52MX4pUPYl0TIP4WyVd/vhseyhP10eQ+h8Jns4bYrTSRA3vlaZfb4FNr0g
e0WFY5f6QBUrxBCjxFClBySlAnassAahxRNd+0IHbqajzKCYVKNOpN0Q3iiQb8EfN+m4qVvgTgDa
ESAKnJGdLNdmMz7E+aaKtmJ1K8ePMn+dRqU+ZbDNDTXJVDKAkKQTSmwh6fWqssWenpsM6CIqzfCC
PsrzcyxK96L0UOOTqTkma2l0zQnaltLqpsPHkMbBbPnqqA4zLHGbQ5D1nS7mEW/FCGCIMccGIncK
GgAyLzrwF7qnU1RtJ9xNGBsmnDGLmVXNCSJtIpZWlTTuNGBvAeOaFu+p1BilDA+KAhAdDda5qOVL
XnoI637v98INDfhtHMNGV5pB9AneuUGCmqVfP6rpQpgWIIkt7klyEiP4YvojAFZZMhpb2NCofKFt
Oj84017wcC0/qjB1bmfgu5KRP4QdmhRie91P6H0MeR7p3SC/dAC69AV29wS0TBKL5hi2V75GAPFX
H2euE/QyPPFo5xVwixsQsPrGE8dHMPzMqSDXWahYdQnVQQBZNQEoSxg5FD4U0oWzLE8gaBGzBIYc
JX1XwRQ3hV8kvJTDvjEE0RnD2qapZgaib43BPsX+C+IKrfjEqetIVwHsK5tGj33u2JUULXgAv3jN
f+aFLnXjGcIfSigRs+iUh69zzc9qAgU5OpTnICVEKV0GBxe5phAXTTTy5ZJBD1ayzcF8WRQd0yfF
Js++UVhfr/dJvfnTcqsMGlzReJBopJ2L/AzmbMbFhgZnUR9jqCVDJbhGv15wSQfX6eLl861y6VqD
8HKaBdoZ4jaGDUV3eLv2M2u2s/za61UUQURtRSRZoGu9oowbw7ybQ+0ch4MZAIRZgHb89YN8oE6+
WmOV+PZ+o9YN6bVzAwOCQBZvRiFypqh1SFl4Ar+HRdNt25ee7E9Gyo0OY/lP0/uLR1w1JmK+GujY
oNSCiN4ZBiOHRXGGv4ItoUHM/LAou4qPX6/5ScsFjdsfb3XVnAg4OmW5IlMsSTdAvTmw8bFrh4VD
YD3Zqgkxom2L5hk+XtGdMh4Uy0nTx/j562f59KD9eBht3WmI/YlX8hx1i3y1NB8x9w/NEEockyk0
AFfke/H49Yq/gIg/ysi/Xp+2bi9kbd1IhOL1QSbNVu3klNvI+qXj4pweWK2b3JXWoqaFRibvpnvR
A6yQqSn1+ctVNHFxqxbJujPYK77fZbWGqtAWVVzGV7LdOJzRIhQfMtlSHrrXaetbBaOG/vxA/lh2
9U1VSOOSfsSyWXaYtH0dRIzjyFhg3Q6kXF5PPSX0nMOrnt6MXMhY4AOR8et5/+sR1lMwlGhjD+8z
7YyR7aIqDNE3G+wKEzhV2LDrqkOOoMZChY2HPcTN34DnrIFC3/fPj1+A/Hw1pKOcjnOm0rOcowev
AoFLYWrkA3OXjO2Dlon3Qdgb/ZCjaR4wwg1j23zMsy+uJTr6bVNFFEefPkjqroVTd33z9fn4gLh9
9YJXd9FE+CktSY6rb9PuOqeA3OwLOA1HqBizOW+sB1r+/OKBSi4JUrHDxQd7KmsB0c+uZsHeRdec
ha9xc81CUbI26Oq6oJGcZnOI7aMKs9Ert0Iq27/5AldXQtH5iJtahnaYRR3RLBy0pZYtScxwIx1Y
dga/EHnX+3F9HaDamkYZ+7E1w2OHdAVUslD3r6V3f1PeprfxY43GzKSTffaUP6Jos4b/S9qX9rbq
a+9+IiQG28BbCGRo0rm0u29QdwcGM2PGT38feoedkNygc/7S0U9H2lIdG3t5ea1neFFrWFEiaXtT
DGgW2AC9dwTuAlskU2Fl56tJEX+xi7y09LPgY6CAV8jptLFQlSwRdvGcxDVZrianZxn4Aelr4Utc
ynJQYvq/UXZOXtXYIPG2BTsBfN20ciU4QVYTXWWSYVnhSgv5U1aiyNsfosXpLuxsMtX4j3Z2V4rM
REfI8FTylvbwbsifeVkvFOqXJjiLRbUsq3JEmeHJfWLVMDrwtZ2c5K4GvsT1tfyFYV0JC/OaclgH
hjpk+Ho+dGPgIjfuJzfk1I4gL+vmu9Alq3EnHHONRmF9h+LrBrUvS1/6pBeX9V9pe95NlqA/DoAo
8q3WTVIbZjWOP0CjOXDYXtlVqG8/5gBGlQsIkItb99+o82sNTyNZ8/Ue1VUd7hPabce+ry/vxQ95
NMBstxSmLlUonhpeL1V7AxmHkoJIBXYMnE2XvuSF7tJxHX0u7ZDypK7UoTM9DdLHxnoY7OBjeMi2
GhyP/XvlVlnrDwyFycKmqZN98Hvo1Czq1y98x/lN1pM4J9THhPOmdqJ+XeDJkydLedblXXu0rtOH
PT6FYYgOoQEMQLj1H+CuDGE7yIbwNbHKd+CX7GKDJuyObJIXad/ZqLZNqilLzcsza+1Z5+JXHvLo
V6SKJOcyQ5JrHKCfOjjIOh2Idzpwh93THf2Z9IjC90W23nT6z47s0eSnTXc0rCwnZMh7DAsBzI/U
6aF/xO6gUDP5tN8shfelDzq79Uw2CqNBYu0FJFgVECEVDBancre6flB+u3HXJjW77rjKqyo2TNMz
N8lecdMNHlxu8Rqty1W+be4nIZhFceulEzO7uZQYRX+fohpA1mKb3f0fdKqrOOFuKdIs7ZX5nVXx
UM9Fg4+G4tF+BAlmkx/MW91BBwKwQktdtWtIsDwunZTp81xZ1vl1JRO10+UaN0nS0efQ7Nam1m5U
/Yeb7TZZXNCpfHJttNm9BR1jPSSZNqV94R7xZ9Oso4Oxhy7eDmnfsh3N5fFMDS1qyExqbPr3o5NA
JZr7/YAW7wj0brQp8dTSYT/7pj8ArICOqJEtbdOLW0aTma6jB6to86Yy7bBP/RFbRjcPhDy1BaQm
hTqsaCuv8/TBJHvZbCxUnnbDYvv34gvlaOzZuWclzTSeYWx5Z+yUjY84N+HG492Sru3lt8LRSLND
n4uAt0VX/YbX9bj1t8p6cH1rqnosPxYuXsJHg81OvmJwQzcqTKuvNgT9HD9Y1PK6eA0fDTE76H1e
irLMMZ/is/+Eq+e40lbpOv4rbmTuTkSE+im/lzdLdknnwzImKwS1AFzMRJ47LRI/NCpF7dGGqXsg
rCqQjYAhTwNoe79fD58Xqh+nQ81PguL7MlqSqLdYupU/QhgR79aXEG/lQ3EDm4vC4dtmn03iupv2
O7GVbSDZgL1f/xnTpzo9/6e/YnYtSxqPgwo4Zw9Oore9JNBDLmyZ8hu1a6ByvZXVJUWG8/h2OuJ0
fR1FANHLaRGxDPxsYOXbSN1WpPXKUNm1RfFalEtX/i9q/doMZ2ewC7V4bFhiAkE0vci0DYvRmLQK
oJRldIzWykPwrLqpa271EITxQ+4AZD8Vm5U/yt2yQun52Tmd/uyg0rDnetkDhJkxeF5pW9iKutc/
6dIIs9Opq5yGkVYZHtqbhvrVk9frf/88vzidwexoqqQkFJpPKEcyaHERKNBn6VoKNtdHWZjF3Mqh
kYxmEByz8MvvuPC4vnD+Fk763LghTFSSDcAbeHFJnK6CFGtkbLLgEEcLE7mAlpnWS0cPgwHLqc2t
meE1GNQNASgn3gYbGJ/11rgHsdotntAnGw4NlEddHWaXCjhFcJCFntvLINkqjMEnAjmYv+vrK3uh
cHf6g2YnkAOAYOgVSj1T4U6ijrKXvwFfCOGbBM431Ha09TjJm5f30IYlkHx7At5/qah9od58+itm
55JT0Um1hMZHwElrcSig+pCGr5RwVcrJ2gilG7/NV7XI1mabraqhfBq1qfkllwvPsMs7zTQYcGBI
StjsRGahHJR5njKPo9+rA0DQLb5+Lh4ZFX97Arjp6lzHXQuyrpO5BBRf3IMCD8EJI4ZgQ7swkwsp
OdZU05gMELqKhtlsKhzIEx7QlnnIg/ZRE1ss5ivSazAE8V1e8vuSPTZgJhn+LqAfoyZZVajeJGWI
9uiCD82Z0v4EgTeZoZiKiUmz+btSz+uw41FdezmpH9IAxQmE3KIqP7uicQceOZrevzd8vKWD4lb+
oAN048NpKdUsKQ5/ckMF2zyw4ehyW/P+AFAVnALT8bHKtSe/ZbVltihUQiMhre4QjdaBWYEVDDRO
2O5io8cupuEGrbzbIS9v9VxG1AeO8PpRmkLd/G45nuO0tY7uspLUWd+Pfe0JGeIgRrjva/iehNo9
mPwovqiOnA8WNDqd68P+Pj2ujTs7wf44tJpCMuGVKWduJgvfklKwvmW082uj2nY5ALlMoAhPExkb
oLs1c9+3etE/MRM8yqy+7+Ffmmim20MehoHxppp9aNWypxQA2UoF0AIgpgWQCs7oR0chjW5gIDBS
Q2H+NRvwzlOAyIi6kZVwXzbiDdSGD7WqIeoRtcyWw+5PBluUOuH5wiaf9vBs7sjkqamhFyzrhM72
OHSFAIxPIgFI7mMqBmCyIEBa3EchSqXB9/WF/pViOh/MRNCG8QE15pS4nAwoA+W68HKl3eVS8B6Z
Lbrj1e1IxCqLuo/ckDehobhyUZYoEaHLMvhwRpXpA6HwZPCL4rYwOtXS5eyjDKtVY2QHuQJOSbSo
Q7fxuxIVezkkB9lXtnElb6sgQEWcgraWdKAL5laNbn8iv4sQ2Ulfw9LG2EgUutmm8S76EtIi4iZi
wHWUwFMNEM1X4nCd++az7OeOzPEyLo3HIi7uAuBqYshdF7zU3dIYXq4v1flnAUFFNem0UDDWnT+z
QDnhcHxkvde0LwS6CyntoOHDUDpLAFXhCyfgV7P79MNgOLBliKZTYipzf+4yygwi4V3n6fSzBuvK
IM2PCKvXnOVu3P7kSn8TypVLg2f81ftC66Gh4VFptGsjcho5OkSyss1FtmDgfSGd1hUVVz0oPliK
uRhUUIwmFVQB/qrIHmR9eB71r4iwmzAngMU1D6j2LRyHS/foRHvDa9rAvgDj8DQGgfQUBIHPBy9W
AGCjADoWY7ZTyERWxnMhGMM9NaWXbqSWH6YPkURvzFGGxaq+EAwvfBM2TdvEDyEyzuj0Gj6KhgMb
DUm0ZeuFIOuOEbybSWTl3YgojZ5gSz96qJCbGrRxhPE3TtCWS4FHSR56YHqiCtrQdQqZZuDfFKNf
KBuf705mUg0kK2IQimfdLGCS2KwBjQCisx/yTSn9tFA8kvgXgfydAe2b//QoYDDCqIyPwRCoZoMV
HeurUBi9h7Ntj/m7Fv7Rs1ssvtUCoHt9rAs3EMYCd2xacwIP4dM1Vzu/HeqeDl5E6F0u4j0UQjd5
K93EBPMa1HSj6OlOQQZ1fdwL6fPJuLNHAOuDsoymXdfr3DLS18434WXR2VqbLmyri5/u3wznu6pK
Ek0aNNZ4PThFrQzVCfkvk3/a8ZmV48KsLqSCJjV0hBVCVabR2Q4G28TM4rKQQUB4FR302quFzzV9
+tOwha1xNMCsuwAjZl9JsghhC7ZD/reZ7DL+ef3LnNH4kXidjKGebgnT1zmLm6xHpV3eyZCJRaUd
hacWjS+ogsPIfdF141cI49q0tNMhM420Pocvmcd6eqem6SrVCxd41BvKUc+QAQ+oXmsu3VVCs6K4
hqizbJs+fFCU3mrjH96EtlQsPPDIxY1jgm05XUg4j7PAqDWynzFcBJ4+wpsPcNWMdK88Qfirql2n
Czem2WOgF/scequ4YuGS2L6k/Z+qfM5NcBr0yhmCADhMCH30eJbUyEy5AY+WkX0RRFABWnyuqy4a
YU9gUm4TJKhtk1kBbNm4Cunhnt6mjG5Ioz/U0Cq28tBfRzq0diDSxRp48kEETYOGd9z/VYBNrgZz
H3etFTbN1qyXyvVLqzH9+1Fw1qLWNLICB5ZCz6sffgzlm5HASs1dZ2QLu/zyfjha+llUMoIgCrms
4hpsY1isw4hwKFYFsPuCZu+y2kKnSH1gEduoQ+yUwYsU8YcoIl6beHUL5mDfWOX4n5oSTOdiKu5B
WQZJCri2pyugmlqiGSzuvf6z2MLhh1ggaAITaRVwhwQmVVm0fLkUJA15evZDowqou9mxaKAaFAK7
2HucE1v3t4DgWSJ4y6M/C0d+OtLz82fgwtWReqiY2SysVErDwj42ceOggheHkA9t33sifqIKfqrS
AD06lIPz8KnjOHc9UJNpuRClf8Pw2U9QFW16QGu4amcXQtyA4lvkdetxxdxqsbwR8L6LgRWOMvpY
FMrGGKBZU5GHWJYWksFLQdVQwd4CwQoEMTrbbaLz/ayUczBC4gxEBWiBBfcKYL0Li7w0zGyG3Fey
irGy91Ql3iU5WkCBNIIoq+VbPZCfowAmF0i42joFWWQ6VD3N14HcOkOTvgYk2Qi+dAsv/CQ2u6+Y
n2pam+C7t/zFj24z+a6KF97xFzJa82hx51tr0ElaoDOseGWjwtacOMJ4V6EXYJdJ6aYtNNZotF1Y
6fPtPJHdVQ3VA1zFzJitdJJnZi23wQB8yugqcB4Qr74L4I4j1slaub8+2i9Q4XTnnow2rzRCbkqD
3l/VgQWxg6xOhU0Ua49GBHMH8MeJ0n9KottUyKfTZnAAnFyN/m0xbI02cfTyw9BgtVg/JQKsKfBf
i/aPT2+0KH0qy68i+zsYuHiDh9J80Iyf67/8PKSf/vDZqU+TnnCcptZL2GOUwkYGvHgdTIWsHNyw
Wco0L48GaQOCEKqpv9ft0QVSgNMtBXRATK9MV5L7dY+SlgWK/irpFScu88frs/tVwD7/Lv8GnB3r
lrcMbP9I9khRHzLYxRREtcCeu81hgqhDly5voBxb+gfJjG51Jt6GLoTEL7D4oda7TcRWuTSuDQ4O
kNxs4jy9K5GCqxJMgQkMaMAvDEsYuMeggSixG7XRFr5h2wp1kSimayEl9yo+LRkeC/+NB8rz2OIl
W/rOqEJ+C1623Eg2Y62uWQ0KDGhCmQ0Q3XsqCpjOyhDRK78yaXN9Tc7P+/TF/y3J7GDgBYD6aGgi
249/TPIeZ68hOOz/xRi4QqBUgVclxCJOr0kzkpS6ZDpiCnls+kMaPAbS8/UhztNsTONfrWDSyTjO
RQow+FTTaIWXwMu9/4xZvZDHnwet0wFmc+ibtJSNdsRLFJ1tHcoPardhw60wh0+jg05DuSQYOi38
2V49mtF8r6YRH3KK9yWpxCpSZQg6qTYF9yMvW7htdXv4Ut+0/ZJRy8UzeTTsbD9QLYlLqF8Mnp9/
SfGfAXy3JHolUO4NynRhTRc+2vwdVqfFgLIPkplgfNbSweqgQnd9W1xIG08+21zXkhWgP0Kjowe6
A+03eFDqcPTlDgBJEOQfuukJs5J23VML0FDkpvzhfzj+dC8dhTgK8kTbmqXsQX3SyhUwHvP6sVOE
KwXSapSGRz+UtxHzdw3bV8abD7oy9X1i5QEciEhlqXD/kXi+cAMvLfwsi1RBHMxrLe68ZkS9XtwC
87xw5Be20e+L8mjeiZFzLpQQbVijsNLw1dcMezRhmS6Qh4dLAo8XRzsq3c1Of1PIQe/XI6RH86+e
bpCPgmCI2xFUqMVNezEQoBmio7pjIP2f1vZoZkxR2UB5rqA84ruq3NhBDFStlO+k2D9Evf/Qp7Vz
fRf9MgbOYsHRmFMQPxpzHBLOxtZvvECDwnbPW9NiJRyC8SqSVkMwbAsYVkWycOsoPNDiNcZTNNHB
lRtYVlokaxwoxfgZ3xcNeZXGaisNEchmkNsYOvbatFD+7rXkMZa0WxqNeCrquzSIoTu/xIX6BVOe
zQQFM2RiAEPQucj8EBIydnonvFEaH3sIklNV5VY1clsjezW6FYUMDXeQRlFWjtlNFoobszsYmeq0
JjhlA0j/BmB87CEdv83odWRPJP8z+KA+mjARSbYhSGxBlTl1EoPpDHbV4l67GJePZjD7FoopRF3r
CgT10vcRjF5bUYN9DadZCiGcGJLXQvZ3NIA94cImmHKv+dIx0EkQ0ExTpr+CNEebQPWTRFKDvvGE
qm64AhkGFYTtWJL2eY1haZ6isp8C7VSDo6no5oienPrmK/1BEe2bHqdQ1Q+CdWJEd8xIb9Ume8nQ
N6xE86PJ/ef1X3v+TtVlVLvwHwJVKDrP8VkE3FTf6o3XQMNB1GsaVQ7x1yFbclu5lL8waHtMKlhI
7Oe9G+IbNcsGWnu1/zRKfwQwvCMUF6/P5gIRbZrJL47HJOg1zG9FlEPTJu56j7Eaf98Had2wmOBu
2AegHT+ZaryuAHbVAaldGlu99N0xJuimDBo58yxZl8eh1rIMb1GpgUBbcc+0+Fuq853Ghdt3bsJf
VYn00DOM7kAsLuCedH32l6IrM3BTMRmpOpt3IFLO03TUQxlGJjBmStaR3Nph8iMHLxmi+vWxLu6b
o7Gm33K0yXuJ+8IkFe5rJrsQEUPhBlo8WvgN1NTz9aEu7pyjoWYJVp3mIq+KZPSC4KEOnoiE/q+0
hNO9vHYo2CtMhdqNPpuPHvFCSKVReqBw20kQr3KuQv6+s8L6XkuLhYKUceli12VNRn9cQY1ovk9R
jxtlX9VzD+xfmFTeap18YyAphhgI+rgc+VWlARISpDfxiFxI5HsoXKDpAAUMsa1DuIcqf3qVrkQe
7ao+W9McpMehgHZq7GhE3alp6RCwgDOI+cYpyOPKszQOVtDu6lhe9RD0qodbGiQZGjVrXt4Y5lc8
+Bs8MVDbhGdygD+d3ijoeHL4qinEfKLg5+eS7+DCcABpsYdWxwO5tAYhnFy9h0DbQ6hWbtNTEMBB
Ait2oglcU6WOGT3VJsQ3WnKf9aktffkPxUqPbpPibxN1UH4JbRYTjxXMkcrManm3rzrT6XTJMups
3yZQhunzbWrUN9GIo/ufA2FxXlS0z1AahLIVmbtuRTWaaGBgC0/mcCKuunUJqSk1RAcvBGXfBw+S
v7Mx2amk2SgZpPn7HRWCLpzecwQHwOeoFBLNIMAKsd8U+ehISbB6bCkNxauA11r/XN3Vh3AVHbIN
vHLxe1bAqa1Kxbl+uM5bBqej/iKGjkY1SvQ0fR6J18kpNkGQXLOtcODB/ghM1C7cBe4SSP28WYgh
kVOYMup2AFrKs7NGMhYXpaolqPG0K92dNuFT4AA10XSW8q7sJiJS+E5wcUJW6FVfCCdnJx3vW4yL
fAW1DFRnZ6NXgZnKQ9pzr+Gq5Svvg9xaSftNws7xa7G0vGdxchoNBUpNnrx60P45jZNBE1Y5HVvu
aU/KZ/UsvugraEHBC4MTlWnVW+XQHuS//mP/5/p3vTjLo3FnQTPRFK2qioF7LHzTq2Jdcrb1sw8Q
wbdt0i28ni5P0kDvH8VfGTTz00mi+9H5CCbcg7zJKoWEHrg6bhw+GEvPtF9p3ZPc6nc5/400/ZKj
3SrSQZGihItXE5omIR7VJKEPXGEHo0g2EgN2Lh6scBisMf6IGugLAQugTup0+qHEbZh3QLpkknAh
EGEHsGxNEoDy9lSMT0kH2FACow2jcEfRAxHKVtc/ifLbaj759cizkBUSlSIzgXzU7DlHa56NERQ4
Pa0KnQqxDso98IV3O2bca0EEza7RVRuCUlPotD6Mk9pyW6jxxvQ7PBUSl3bSSm8mbRoos5uojWoQ
66jHXdWBfWEoq5rVzsD8PTegp2hCJySqXkMzdoeB2pKW2/IAgwq9aeDxo5WQ++ygtCJsLrk1i6E3
Dvmaqn0vNd1l/bhPjXVAqdUkxc6UNBf+SKkS2KV5wA2Utqh4EXrPVC+IVVvNoZStmuseteEOh5bn
5ZPU3uYUfkbVZ9TeVWO6HtpHXh58ciuMAp4Td4LdAADQtPGqmdqCMFOQUbOLIGObHDgLJ3xuNr40
0adk7psQRpfA6HJoYI0SsOfiXom4DXWtB734S4dHnsf4ntJDJg8oT/f6Z12a30qrOUn91fqtWyqK
i5DtRlX/TnXccKyqnHx41CHRIb5zI7GjhlmhZFhdNNzHAVmZ+P9hqj01uIIEnJo4Hj16d6fCjSps
X6N+2Jp5fIuiAUyJ4HBOsyW557MT/LtZGCTqCM6UPLeuH/xADaWqywHVNNbNT+eEdvM+CRvUrvID
46oeZmqhU8vWUip0nkRP9yExJ8FaRiigT6eHLJbCIfULvfV8UwcazEdzTgQxeESFU6Hmq/rvUVsE
Vj62j9VAvhKqvV4/Kefx5PQHzM7JxGjQOsCtPEqa+1HqnchP/3ZQ+WmjaCGPPUvEZgFlFp/bMgeQ
zEy5Z6r3Uvi63Ds6+4yzAWaBGDs5GpJQ414AyLTZ9quMqnaCxxYfaqta1MI4q3rMhps9gJI40k1l
0LnnSwD45m99h3d2aFh6zGAbInCKliSxzz+Wopg6nlxoDBAZONfT3dIzZJSxIbhXTbrTTxqwZnjr
Wb3/eH1TnLcZMbXjgWaxX4sHWaorg3sKwh/qnWuaJu66oNAQVt5FN6zC/COLubsw7LTbT4L2bNj5
DoHQYa/o0+Wmsn0XZS4zOnw42LzrEkqupi1UcwvD+1WSCauC4JwZBUs3x7Thr/2G2Sbyi4iiRhCL
13hLfoYDtO5tKDOtilsNfTGojC0ciumTXRtutolaoQYd7pnE09NmJYEOJr6j7j8G3Jyuqz5rYJpB
Uph1R2NwFVBGrd/0cqm2+f/ZMVMhQFWAQpzjkCGiBHhJEXGvFsaqpFPJp9uEHVS7EOz9QLa7Ho4S
NccFuWTle3kJ/w09xZ2jRKUrhmIC/3Mvhz5tCgWreriJlaUmwDme/3cR/w0zO3w0JgA2+ISDUyfd
acG6exxeIKSC/OhltOmu2KXb0SE37QfkCeHhs0iwvxRuTMME6hHa4uj9zw5Hbg5KWTJEtwYe5eqk
hIEsPp68+ggcfBDgtKfrx/FSvD4ecHYSUsBzjDLXY0hAJistBro2+v6fjTDb/PFYZ3Xg97E3olop
is8WedH1ES5GzH+L9gvxPtobelx3PjZ97OEMrJLgU4LzrpZ9BuHCG2BhreZ0Up83FbKIIQYY8dEn
T5q6ALNSzyqd0+47msgsURClNOSdYsTe1BM2IeeXEsmSYPIbi9jWariowEFELdp1oDc3ZfoHjWIC
Mzm1BodPSE5ATHtM/Fud8oNa0LWvmrAwW9J+1aYPdhbNjn7lFFyPlxtKaMEg4ymklah5MMhNAMqg
NMOhk+g7bw0nTZ44dE574LMIGKKd/Bjmz4oClwkgakrYKMafudoAzgwFOIj2UTCGALSzoyz6Iw2J
nbJ+xZOPDph/wzxEcQM1QZgba1Cr7zK0jLcS9BojmTlZHNoJHB0bgBfTqttc31XnPNDZ15iFnJaq
LW3hAglNpcER9/lDCOgffQg3PaxQ7aU74lJec/ztZ5FH1nlRRmo1XftfOWxnBSyqlEm3USkPRkfW
1ye3dGRmd38o5WHcFiYuC3UnyADxeWgos9JWYA11faRzUPVsGWchLaSdrNcqzn8HA67q3nwNHA7K
vmHBsxUOg4sh9EK6fXqKZiGtHvWswbZADNchuaezqfxoQ7HYCSvlqc/Ei0x+clAM+hZv26GOFnqM
S0s7j3cKbURRFRysxH4F8V/LzzU7BRuHLrxoLt4VeFXgf+AgmfPWvzDkdKx4jruikW7yitqaD795
1VJgZVr1LXrmS3iGcx7/9C2Phpx9y5gmdSt3XezBoLja1o/hG3+XnEnwJvqCU/JW3SSbYr1UG/+t
d5xFnKNhZ19UgtU2Dw2kNl3yU/Wmq4vm0CE7BFtkm0Zy77AcMhhDC+eLJt9kvEOFs6h/AvRDcmbW
Fs1Qm5U+eZ1s0wwyVj6IPEX/VnWK13fDoQzMnQyB4YbQpxQqzAF5N0C1qDtzhezfKvzkthmwfcx4
ZRA8mtFxI1BY7rPoTurMBwqHqbjPb4IqvW214SNr/ZeuHldUGNZ/c5aOFmK2tyRoRBq1j9y5M5Sb
MbitjZtS5gfTTLf1wOw4JXYPjckxgzBG3jgd/ZARYK//iPOqy+kmmKMX/FLJheYjFdN1/7VC2zRI
ghsRQxiDflcQ2NWM7pABO0U4bOdQVhpaCCirg82rxiFqviWBsPt8sMdAs5u+d2HLuNYABjKq6kuY
910OQ8ZiaetezB//rdxv0Di6tFKh41lRBdxLAURP8wYELiCuYIt1fXGWhpnf4GqGg6qEiD1NswE5
aaeH4p6m6e76MBdjzNFsZlcwMlQgxIF99vqimOSdV535XcDvo+rkha+9NKHZJUjGsZKTJuYeMSHF
iid2BjmtuFvIrC7WIY8Cy5zyVPgwFZEUXBL0KbxXPvV7uqpW1X6AJxX64a4PfWaruAETEc5UNhpk
t62d3DK4RhLFhrvl0tV/IRFTp24SpCpUikLzbH0h/hCOVc9iz+din/eNDS6Uk6Dm1VbpzcClDTAk
tqz/mDAGSDV54Qa5sOYno8/WXEu4jnY2oqyp/+1EBhu/P128sOJLY0z/fnQejLIsNIjuIe/P6nU3
6rYO4D4B1vj6Rp0C0ixyn0xllmcEVA6qtsJdHG/9tbaRnMaV1nCGWUhnzk1pAD85/mCzi4mJUGql
GG2BMG5WEE/dpiPSJ545vRzC+LJxAtYc9O6b9PC4jZIVR6cN6d1KNvw/GdxyyrjZA2XtxNknYc3C
GbpwWk9+3Oz66kTTqUYmRZ5IIC6fKis/BNAyswZj2F5f7ksX9MlQ0/c4+qyBpHbM15GbK6mxpWiu
+QzM1QCg/BKGvz0U1uF8MHKxipW3kb9n+WNKc5SpUY2M7sE9XQiHCzOfg6qDQaqavkZvSBoAg5DY
Vi3GbeHrzhgsRMRfZPqVnTYHXkREVrpOlmLQgaI3cHZc1sJRnuaA1PjdCyQK1kYsbEUZ4fEQoGVb
V05FWqBogH411WCrKMpdLNqpCm2FOXsvk/GhH9VDQF8N/YN1kNHKJX1jDqD/dNVLXLBXyLQDPgS7
Sjx2WFPe9Ya50xp136v6mg4AxgCYgsQB+uCZ3QR7BQ7uCdTdTVrjcadti2RYyVr5Wv/2UIZ1HUDZ
u3poyW0BL3czC0E/2MrMX00i1YVE0UI37X7xPTdFk7OFmxD/AHWBlzuviwsuULRO5Qj21R9N99QH
T9f35KU9MCFiQKZA/Vuf8wULng950DSRl5Y3FYFSV7WRgmetlxdiwKXazUQ0+38DzWJNhiUqjKbG
Mfvf/d7n+J7sRijaQ38X6uVr8tmEK2mtOeUdeY25tQTFPcdcThi4ox8wC0J1o5ixmQis5M5/KG+L
e+3G3xrPxJKopdixFTv+LVw3F91Gl1Z4Fl9aI6m0PMHE6y5wapRXIEppj+We+t/XP+WlS+N4grPo
IpRSrdDXi7ws+CtpjQtynCP0+PW/GAW4H1i/KCiDz6k+xPRZK6oM06m/R9jDMnST9HKh1nJ+ManA
BJjgL8EISgOp7TRQtk3Fuz6WAi/igSta6Q64wq3UQ240REplmhTvCRUa5ekCe/YCPuDkpmKzDDHF
9mV9iDgF+4QWYkWhXXEb3BfToYfWqZ9DUMvhf7JUXjif7+mws4xG5qHG2mS670OYAgf8sQ0DyLEr
djhIFoUZeVdLhy4f3evf8uKhPLqY56hRbeyGQZP9CKozb1V7H6qe36LPFr+0xpcML5JSb60UgVmH
I4dotlr5Z5BjELxyh/WJY4yAaLTtvQ9pHHjjLZQmFn/cbBMMiQyZpkDEnnCh/hlY0lvhii0c7b7b
zWfnBvewEHwM/pRudUjWS9oxF/App59kFq/oCIxmlCO11p86h7plYJVrmE78YVa+zR7bW7gDv5hf
17/HpRN8/DlmIYqkCrLXHBX8Jn1K+i8JVhfRwhCLO3wWjprWEGYbIX0dKXH95gVujJYO24eI9rbR
QKkpHOw2GTcZEes6fY5VHTbNmat38kL2sTTZWbiS5CwLAPXinoyiI5EnIQ7csN339SW9FH2PlnTe
d5EM3e/Cro29ir+0Vb7S062AvBgqac71gRamo0+PlqPcjsSgiI28iaHyk65z+szbfm2oCxSuX9zo
WTrw7+mjz+JT0qnwkCR43WsG3BOi5sBgw4OQjKZVcAv4jxdV6XvdouTcDs2mSrCkhE1np0i2Agjw
slXcBoZFWRjfa71+p1eB3RNYiGjhg9DVHfWlZ5mqD6qB4mZD0PeOVAH9MM0za5SGAfXkWnlLBSBa
iVxXK6NIbSINO4MOr1WVuqmQbIZqjKg+QDG3ZKDdRogedRx6a/rar/OVWqWboc/2SAJXhH1XJcXA
8KFKkAVXhw5YvZBmlmqypQRk4dWoz2IsRe2dhHWGRyyg2qiQ79LQQHFasko4c5midoPAcEy03X3y
nssAE8Zeo4L/WLxB1XTLoLqSNZWBTi/gzWVE/0BnBrjCuFp4kxnTIb/2iaeM8GgjRWmphyNaCh5E
YVaCVA4j8RZwgIcIgjZdB7g5LLQkASB5dF9TJO5t5pR+iEJNhtLSGyvuobMbt7KTGX8LABmojCLZ
yBydqe4QBZY8wApUkdZGVztJAKY302zSNBZ4EG7OgxXqcjdpSsDc9r8SBjk+huwIkh4wRMWrTTIk
KG1o6zwf9y2J7lu84vRK3KSBsCIWv0djDryN7rsa79bFGNm5Dk9DMW4hbOCgrfsxokLRRsaOh2Sl
h/+Lve9YbhzZtv2VjpqjLxImAdy45wzgCDqJFOVKE4QMBe8T9uvfgrq6RYFs4ZjpG1R3VLCkJBKZ
O3fuvUywGDxlFci7pBmWLbokME5bo+F14PvG4n2yyfhyEaXJFjT2zk5SKJSSWucKuMHBuKFBXRE2
XAMnrcustDOgMQn1jrwEr/CqWQB4WOpakpqwoNG5wL8qyVzN71ygiArCqH/CA16nqbjGfH1bFBAz
1vSef9+pW0pvBxDqgr5ZCq58rPvMSpJ4T9VwQXtqEg7NygI1Tx+swsFIIOHP+M7M1dJEh8wI6WPc
NqbaRQYfwVJM89biKCZVPdcVHIBCfuH5ZgwxHQZLK/lGFGrQNocdx5SfHUd1oqYLUqNnE0sAN+0S
TpwJcHO3eGWMgCcLUxQgI9H31dgqANjqsbn1H10goY3wQJet3ZvNlliCr4O3c1XO1hAux3GAySRF
0wTIVn4dvJKUjrWxiN1LCkPIO0gKPUiAFRacO5N3zI00CbGhL+R+PKC65CFOxnFrurELJxl1k8Sz
2KPLh8bnU01i0hBLYsvYWHvAvUuUjj4Hg7N38GdsLc+dVHnq4B8mUGaUdbYAnWjpJ8Kac7sFH8+5
FFy8H/HQA/lzhidxJ+uqmJZxgVriVjtI791GMsrrZA/72QVb5fcxrBL04pDezTn2/E2e9znwZF1V
bUKzVka5tDR7owfwK7DKCs5H3F1vQ3Rikxue2S8wD4Zito42A06ffe5JojcEqDG4QhJCKbsUdLbU
7AHSFnvEe3XTrfybYZsVFqowNtDCM7H+b5Kxz0efJHw9nL+kNsZJo27DXeTpsc1Zo0JibxZ2MIqg
m9XcDWdcvufHy+eQk/zPFQW+80IsuXA5mJUerLoXNIL14Z3avTPMaaCOv+270SZJXoPCRqOCM3rv
tQm0MeSbUT5HFFIdykzo9BQm/CFn9u/MnpoK58ObkMQoHAb3qpoAn3nMYlXXZtE242745sGmnjBK
mwdFwDIs2uK6bn5Gdad/n09K4twQk0CUpb7bSm6MQnOvmVFN9ABK56JiwJUaf0IDzUV4qCnpsiTV
IxW9ZaPIh1KobqNBve6YvCnAOuLT0vQA2wxxgOexfCNnZCXDLyFlPODmsWtoCZxOm8pR1M6uhNQM
odYaEqQLuAf4EGZTvNca7PFAAa8Pt98a6mx5DlQDeeQzV+/lA/gqeir6pgwoHNde9UplpMmTH9VG
kicL4jO9YK9Zdx3L3rZmWw1dMPDZdc1XTdCvdZIiU8kfYRquc+QOFBKdxTC56XmjHpp1V3A2F8e2
kMNhttsxprwE8KWukTzmlFjpQ4qtIt57eW9R+bVJgl3AywYF+Nb1dKqVW05Kl52bbbJAslShyMFf
B5MDjIcuUAHewY5vgeUZWLyqEuTtzavb/5TaW5gt2pQmRsWD454jY4kK01VgZ5gMuxRiX0mQmIzb
sBSCACAw+nllomRi+DCaD0X4WibMioPI8hP4YlJBF0FW6SiwCaliQaUuqoeFoDDMXq6r5SvjbiQl
XMvsjXMPnUL0LIM6zLswvJci70CETB86wci7nypcjkHhB7fkVQ5Hpl3iyG6Fll6su+NBUSp6C5pl
/conMNFFv5VwTtVAnxEvErbsV4xupbjTKyWyBRXWfGkKHSC4ryj1jVYfWVUYUO4xlRBDiDX3NvgU
qk3U6jl+QSBLQEiS6nIPx1AtMAo4TGpYKoVvoIRoVoJoCCoQiZhutbalATi9SnWK9oUVqNr6juqt
XFbc9hHsV5kIGDG1q6G1y5xZtI9NV/TXSmbKsFCSocjq5oXuk8BWSW+U6NYWHJQEoefSQ/igE5A9
Kp2Vp/B9jCUDmG3Tj+Dqkh1CBUhTpK4uyic8vDuLOjXAhb9xE/cqY41e540jh6GV8g8akZD6vrHq
SpLAc057uxd3eZi9DnW4bIZkVVaZ4XrYQYLcmDBPXLt8tw7CK2HcCaxY1MELx2W4LcEaXisEE+KH
VuaVW7lzNx4y2Ubml0Ddof4cw7gd/ot1bsqdajK3B2kJ9l+YnkHJFrA4sWRX1YuGM0UxW0gstUIp
MYiCGytckfRqjGWttKJg0tYcRss8aZ9VtaUAK58doN9hdRpefR1vCqyEri4BDsccRjG3rLu3eFzs
Lb/rkp+apKxrSb1r8XUqChtWlRoNLl9hfJ/z0aKii5gP9y74dPnQgJIZmjGy7azjDA6hJEezqwFO
vEnB/JfhSpgARBwWaM7fkj5bBrRZUWjbdSP2XupTh8gBAlVTPfO8FuhlAccNQJEoBOny9Fbp21Ub
4sSH8mZepjsRikEZD9kKPBwuWpCmSBsbcpWOB3kSUgrLCjKptXSrAZEexcIKqipGlGNmWbABnyFQ
XWNwW4MywWCd76QiHE2pslDqYsvzsl1y6V0YuVe+ohoKKunyC9RkdJb2euSvNa52EtxoxUExFc6/
50t5JQKHrXCvVfRTdPNVobF1TWDemqYG8Z8i2jyqYlRYmMR1m8VXLWj7sQsrGDddChq0K9FNsBK1
sIuBvxUypplceZVTKGM1/gLqcdd+14ItQMdQ2KxRtrUDrkVLPoWSUDT4eqdtXHe0o6V7AjUPr/nJ
8P+a64A5E9+jHFhDeCcQXRkyi8WeU0r9CqVL+N7KSyF6wT3XgDjflrjDNodhLjiYdp50GNUzCPTe
IxLfEOIbgquaHlhA7RDvpShaMhlqB7grBaH/HMnaKEdrt6F765EKFz7/OqLcNguHa7RzZrKwuUN7
kgjDmboWU+jm3ieDaAUBzpgWV0eqzdSc5hKujzP35A4TZpEr1QHGqVf5xl0oTtDpyk2z4m3BZHfp
CtKMMznezHViqpHYFiKFxwWQY35QJzr6oKsywy0PJqwVeh/f5wx/02D8K7n7MO46ebxMVPi2CpBK
t4AW6qINvK/trQRRBxzeoo7vJCZI2tezEtczad4UGAt8WtCTAQABaQED1WAta8tCNakhM71zFIhZ
IAZCRkp5rysTPuKSM/sNxgXyXT42SWuHXOqlMkJhrDR5yGLpzTWctA3p4N94Bgj7x7mr2+UqzedM
TxLbIKIVoRmeONReRsYZmOU6nOD1AFGiTOYk3Wa2xxRDy+WSGBDXx+13uGLJ1ivgQnz//dq5BPJA
c/qvJ5riZzURwmqRh8Jw2lNLrQNDVNNVCeEC1obU6IDUS0SwEDQYROMVNuINR4nJEFYhrieW/ZbP
XdMdXTs5luNcpiUsiStArgB20oQH6iVOpD25kmfXOJzFORLNucvEB8bg8+tPsmWZBm2CZC+8D+4H
m94Ld1EHjoId250z7JsY7p6j68ro2nwbOvk+HHRBny9TzH6NSSAjLYT3qhQSvI2wYfE1CVF0UwH+
heJ6B2FaT+UWgi9arp/baXEoC9A5ysDiBFAbctxYIMWFglol9xvw6UxUbg2fzEudzYXBKQc4BY7Z
KwYvvPchcZUAa9X1iVkGt6hHoWwIJi4ae9Ko+JSFZgiz+Yo+eUKz8it4xH+/7P6mqvT53ia3f00K
fTShAcgcnSh4C5ngSliJdmUUW2kHdMQ+vhHvY8u3lN3c9fviBUtC4Q6GVRDYnhq7uVHcx0Grofet
rqv8jnVzCt4Xt+3nANOraCIyRUnc8Xo/TjFhujL6C/DefxT2T8aZFMeQ3IRdz9PgvkDqFtau4QEO
FvehA0zllYvcUvOh4hVoj2nZ2sw/sBr23AUg2uAE9568SIPEmnmtF+PxyVeabMcCAo6U7zG342tt
cAzBUspqYElJEP39p7nq1cyrnHJfGiIOYSRK4T3PyYYi94CoazMr9WLEP3mi8SucnK11yiI/YZhk
oeN0XH8F9y0KK0Ph7mNuztN2bqzJpqgkKcwVlUcwi0osHFTi2C6oggWyUr1pavO/fFmTEpjiCXlc
jyQQ+ZCjwVoY6o5fovD5ESLnwfQXu90nMzmpemEz4Ahw8XThMnCqrWLJC9UGMHluDV7MSk7GmeQE
aHJKitSo4xqMnpuNt27vtHWwV25i3WpN2I8Km+bomaI+186/3Dw+GXmSHQha6EdJLQAkgbjv9jeJ
UDld/nPUb++6wm4D0ZZQY4lQgvCTsRWQoE/h7cWxohLMSS3MRKFp8tC4PXwPKBYuQKK6BE5phEuq
l/1nQegvpNLU+oOyfui4HBWxFhZgiYXULzzA4ckZfcmJ5T6E+/oFrRv7+7V7eeN/jjrZlYpLW6Fw
MdNesSsAHPbnYfWXl9HnEJPNCHWQhOdDDMEveoNhGYkb/q5YNA6knSAdpMNL1ipX0cEzhZv/7uEm
+xKq474cizg/0vxnAOPsgMYzQW1u+qZbMWU913lIV1Q0O2BKImjO949wefF9Tt5kD9ZCzdWuCPxa
0OBOT2qzgJSImM2JAV2iAwmjwsYvnBw/2XEkb/JM6Qg6KY/lhi3rbbaNH2r0D0DMP8gzbfiZFTHF
2LdCm+UKylMw0sm3XIuWt3tDwgehvYIxCEra3eG/msQpPL4e1clCApBei4qKqhZmHCaLVlFnzoGZ
xfAxxycnXNH2Uti36IRA+cYI20Gn7czEzayGDzbSyQiJ0vVhTUMcNMA5CdK+R8PSTx++n63L2e3n
Wvj4/GQUkQQF86HWCxBXQCG9jiONrEFI4a+xWX2TVDo5BrOOj5eYd6dLcIqSr6UBuJp+COBnCWuK
7ioUASqUxbHaVdfwDmhz6LMG0Ol6ShNFlwNFF2HTwcnpgo8ik44VOxUG6E25zrhuybLhrihuBnJb
+xBCopnBoG5UFe5TSeWjzPp12gF25TZXYdBZLgTqVDe3vUI0hTBfaEOmy54MYDVuPgX7TyDwJxM8
iUtguZQdx2H9K9wq93+q/XpWjflyjvDXfv7o2p28w9p1GTwgcJqoKMOSwmHSFYj3+rKCzQ4HUf3W
+/n9qjmnMSGhUqHVg/aywoPaP0miBZ5Lc1ihNncpKpUJAyiEMcGCL+qNnHTitZvly9Dlb9O4OkJC
cqMl3K4sq5vBLzckRHk6EzMbeq9mI3VGJt6p8n0UADM8KM0hyvw1H8sbzvPWatjeZk15JbWpCs3d
4borsk6XoC+NaUXVJt+UcGGU/Fc/8lECB7u5qnYpCDpqjUo5CukQqr6jdb5wew7F5FRcyHLezBzm
Z/v0Yy4kSZShcjAiMb/muknMpWrXes1dhzoV58PMnYMei//2/ZSPy+RLzebrKFNsFpGTOmAobt7h
P0ZVJSP/mGsBfeiO3w90FtgmA01ebVbIMbBfGEgqMgPbxKjyYAbhfh50JmNMLjyCr3hMGKdM5IVn
QWSA6eCqA40wv2tAALqBE6uttqnRD8ySYIoopSbnFlYup/8+TX7yVca72cneQdKAAr/E1XfxRnnk
Qcpd5tdQMuGuUqeD9XxmR7mer7r7cC2s86N7NceoONu7k/HH13E6PkKbJPXYSbnbHboSFEQUdCFS
ZXcUBu3IdWEksAAM7PuXPLeaxjV9MqrmSk1dNxg1UvhlUfnAkLloY+VmLTPz+6HOrmeTB5zEv7wh
nVolGEruMrSG4LCT7WBVYvq8gg7JTBJ4cS8quKmIBDqSqFZ8fa6aDL6igJF91/Wansb7tsz1wZ/Z
IReXL0SLYGuEIcjZjld6LaIQ82Z3LlzVIIyd6oFbHoIBSBRNFA03VoCvYt3CVSHAyue2ColkPUmI
BvXOep+r8swUk4+a8SQ6EFj9QJ0HpAEqTDO6sI/iFK4S8l3XoIsc6RTZCJebgvRUFZrhQfXKw6mK
qqVDaP9epYHJIviN18oVn+dgofN6UWxwrQ11iIOhibsYZIKCdAG0a2iT6sH3wEOV3pLyuWgCwwcy
K0YYctEWh4HEYuDWfD42Ym6zHLwO9PFEr0WjWrpuRPExqDqjgr+Fh6qeLAKVF+364LFVFk1G4EUk
b+Glguae4uQEcDCTxoMuyjZXQORK9axciMxwwK2ofwMPaPSh9dEaSMJtFncGisp4OO8qSR9AzDB6
bcEl0HgXkblATbB7K/gSPTLXZmAFCT5vwkLKg7Ys0csMGhjBbROGm4buUeGDIi81YMvSZyqY/qWF
QqNdKK1RwhiKt0O6KOiLF5NtxNGXGtpaRaHiaogCPY2gfoQyb8zAvIKQvKRuhhCU//ApAruApJAM
bBe9siBgbnVDbYwMShU+MH2OilMt6FmM9iZR7msXfhGpQ2tigEFo9sKS1NUrUwsjKoo7uGMvPamA
jxxtD0VfLWHjuBbqTRftWtKbrdcbUlMuvt+5F0ITFhXk4+HcCuKMMrnv1AVfQcpxkO/CJVuKDnPk
he/8VQb+n9fuf71jtvtjmVb//D/8/TXL+xI2EGzy139ug9cyq7J39n/jj/31z77+0D+v82N6YOXx
yLbP+fRffvlB/P5f45vP7PnLXyx4n7F+Xx/L/uZY1TH7GATfdPyX/+qHvx0/fsttnx//8eM1Qz1r
/G1ekKU/fn20fPvHj5Ei8D+nv/7XZ1fPCX5s9Vw2QfXbsoqf07fpjx2fK/aPHxwcDX8HUhIWJhqh
SLbGinB7/OMjyv8OZSWICAuweOPh9fXjtzQrmY8f43+Hh7oK8J+iQutVgWL/j9+qrP7zM0jAInMD
FgKKknBgVH/8+R2/vKzPl/dbWie7LEhZ9Y8f8BlATD2NPWR0l4FuIoS5wHBBXPwacxWY5vqQRBuu
62CZweUkS6HyJ1Cnk2FMfRUMgG4g64vs4AE+iFlvik0OunusAz8LM8xrpPcumvA8YNQPRbJQSkf2
FiUDpQ3738HllwFbgaC2bhqo4AFgCMlsYEFNrVwwZJmp4YL/eI89FqyCbiuqcJYy6FHMTQ3mQnTR
d0tJNmXOLAJHba2EmnlgVnsWGbV8FcrX6hLU+lDe0p8UWDpvCyUnlZcXXWn06YZwY+WyDTEmAtcO
mCKgyEsI5/gPVfOgtU+MX/hXUbXi2aIGU1OAfdxDiFDoigZ576AkVBs0eObrVdGvG+k2q1fdc8Bt
+3JfCdQQin1Z3GuDo8hAiDtcqXuDHT4n/cF7c6NN1uiaatQQzthUGzhGPqOTnWM+oPTGG5UAiUhB
Vx9qYTe8s6t8BVB43unaT3SMlPCqy2zy1tiqZmbJUuAhxGfVwMbEN36gUxhei1ai3OaKBT2ODEzW
2gqkxS+lyf+/s3+okKT6+51tH9+O5TM7vv12YPhf9Vv2/ttHhEuPVfB8utXH3/PHVofW7++8KFMB
N6pRpllD7Phjp+O0/x33CkUV4FAF9XAVGfmvjU4QAqAAqEExEh9AZQ2J9K99Tn6H45Mg8zzA1tCc
hhnkv7PLhYl+vYr4Au9GWElCRRraLtAA/LrL3ViUtS7jUBGW640qi9BI6NLQ8UPOGXiI5PCGXPGA
pLbhBu6neppct9xDAYiOHyBbSGF4EYWPWhE8k0ypzSTITShSHzSJWGKo7Wt/I3jPBJ2YAjLsKkXt
MLDS4QXy0YAxJQeSUauoc5sv3ut4F7trAfUJnPglwDKtBzdz+FGnr2L8VFWC6fbQkgc1i5NgOcfn
pthzdla4Oi7peiXSJWzADM8H+bU7Jj3oqfjjN5YfQAK10FkIS2Bt60dvMlGMCt8bdLKDCNUiuY8P
AyRsiHQTt8hx0lJ91tz0Go5nyxRgdK2k1ynD14/TDK0i+IukLfZu2B0DDukIk7aC2r+DdGmAz/cE
zN1LRqG+7MTwmon7fUO2GrlTyswA1UKq4CrTJ7oX3pXBNax7AGXbCS54kCLaG6HutQc1vm7TZQD8
rdwfcmmHRFsfWnWFw8IQ5dqkoEnn6EjLpbtxK86KMhnenzlvEVc1NC00sjg0cYhYWrSrxGM1yjCn
2kIWPCPrYJ5LeTPkIzvLGpiidVuZZNsOVglIpRZ8nunwerdHwJVXKyZJIlNpbwQmm3QACVi6Y55G
jKwOFpCK9NTBLgdUZH3tsYH/K0oGPQguxaoJs3uZvbpgqWvAXYlldKggadq5FMiLiHvJM3wCAH8m
kcdi8Ped4nJGUEpXEYeCudZG125Vr2EZ867KvtWisFwvI+XOD4udGDwobnPsgK4qCtfJ3XYtN/mj
4gq6VEIPpSk2QGK6cq6nWWaL8NmT4Jas5RWqk5LZQZwprx+l3oV7EjUkNQamDs1w4XmUXFUABA1z
EXkovEwFXPWzxlFJqYOGaOW0xbmylcsrgY8NFpcrLbkJikxP5AIevI5b+msGN8AIcq2C/5LHgBG2
vAAWA6OPMgCPsHDexvWcW+bXTO6PzTtyLoBY0JAQTDt+QUc9ueilYO+lDzyMJUBYArAYWkmAZHmA
0NXeLvbmbLC/3sXOB0VAO71jAqDlMzTmg73swTurWYMKDo+duVLC1+zjfJTJTTYPfbUVQzyay3q7
UUN40/eJxR08VJYqnHX+QIBEa3SlfVFJjhbELU2f3EY0+55gKb6EvQco1xxO/+Kzo0QGldSxJjQl
uGlyJ0ArggT7unpp2IEAsBsqM/XhyTX016OfDDKpokCdtepTIgR7PKIKqqfVXoGmbbawSn8SHgGw
s7JUr52Tk+xX/nea732tHJwPOrlhU87TaBLhrdJkoYXXkrrtA4ufU+KeSG39MQzySlyXxA/j1ckw
5VDW7SD24V7WG3PE3jeR4ZqaAU0eCzQ8zpyrw0ykx89HnCzXPurjoWowohqSRZNf94q2ZxlnYMub
CrDedSJbJTQ9Uba2BMIZKozhNJSsAlDGkgRsuBgNyrQs9IxR+/s5v/imT2djusjLvhBZOYR7gFot
Yss2BSpo3Tj0oC0ADQZafavOlK0nbdnz+ZjUbbg0UpXGxZjuMSsM7bG9gYHpIml15MogUBnQkbZD
VAiNmWdFBnRynTgfd3LrlGNP0Lhx3M6mq3qRLGobV2KdLeZgcJf26OmkjpHlpAYW5Eqi8Oix7CPh
ttRw/q60fKYcNcEYnj/MJGuqlExSfQVjgBWjK3r6U3kB0G4p462Fe6xkIzVA1Pl+Bi9FxJPnmtoV
xyG0Iyjrwj3kTFcNqqh5FRlqlG450fGHfY9g+P2Ak37i2VPKk5JxGLW0zzSMKC0aHLCWtwKU0YC/
vWjkRmDOLZFLp9npA07iXlEqvJBDYQnDeU5qM6e1JfuvusSXssRppJtZH2fKSVIxoFuOYTzgXoXw
LQRJwJPnmsoTStWfk4e8Gg0EGAJMS3eNpxbw+wCUPFyCHywf0mXiQKDR1yH6bgh2slQfyX2zj+y5
dfI3O/yvkaedWYnJEDlpMLKwIHa6I7fQS5bX3M1IceJhKaKHscn9dK3vV8vXevDH80IXguAqAxUV
JCOTxeIxGKFrHA32CQT+xPZREY8AWICfUQJImc+UsC49I+BqKLDKKhw0ziinANFrJfjy4R7Qqndi
o+TAdzpoekbN6cOV2Fu86b32TtnN5SXjcfFZFfn1mCcDTxapGMRqD6vXcJ82/a6luWcgI9S77hh5
w8oDjbjxXSsLXLiXVMSIu3BLusqpuX1fVXP7c+67TA5TvpdAjgKQe+/dYwogfGYOTmRAjxcqBnq1
Kw3+ZXZxXYhCXyZ+cpyGPm16Mcbzj+YhEoDjyiozOKOylbtRoN6Vrcz2bLU3BRjSP8wOPz7S2fTj
msqjBDbW6SePnMphDjNJpIXj8FDJqiIgnCE+vOmsWEb319TMOa2zCTrz1yuHyDBKpZTwwhQUnAso
YsMDEalRHhst19skUA0OdqhchkdPnuIMDfzC3fNQTOKHx1TAvaeEgS1sFLy4eJEk3EOjB9ETbRa+
fr/phLP5gFg/SoiUyAKBsdBHA+HksOtFSBL2cETf9cBdC1lrJIVkDhpu1X6qAHxMH3oYjwsab8HE
9AVXz1Uc4yYdUCOXcifLiiWcDk3CiAPEvDlEElyNwfDx0E0tOXnhxXNYpYn2KWZz/MYC+CYIitCP
5qc5j9vLHm7xdMdMKJo4sQmizMfBya/nNNfO1upkqEmqQ+OyFORKort2SK55cduCUq5gxYwsKIrO
cy7OwczO49JkyEmWk1K4CAfj03X1o5p7Zjz4Vpo9w4t2qTTsOaSAJsQhdI/dldhGL8LADHjAwpdW
WgLLcv/96jjPfSl6R5SoKO5QqoKk/zUVgo49wqSmiDs3egfbYh8I3FOUkhj+G+9p99ZybxUyXq2O
4TUnLlLtvWtkhwAWroEQp9GA6DU8mHTiz4n7nt8DJt9s8moUNfUgbSOKO55T90pSrgoAKNqhuVIg
x1zwhdmr172qLsWYQDugBHAwBjJk1rr+LIJCwQk1LwnKXyhwk2ku0LuSmiWwkN8RZdnWryAF3sgS
KJwSIDMVcCkqMIkSerVuqwcDv2ZAJQRcAE/3di6Wn2UlFNpmsNKBBTacis5k1YEZTFO4xrU7gPds
yetQsUI1mG9eqiYxoGKlNwkHoKQcbnK/07tY1OtahoCIqLNuMPxIMmfWztl5PvlCkzQaYBpOoF3e
7sZsTH4o9sE6Nhungf+1UYGcDdhOZscL4UYtje+HnpuKSXJd+n4Yum7R7lT5EeZioNCiSNftvx/k
/O719fmmiNA25qUuEv58Pmh7W5yRMFNcwEE6gRRaYLroFlozo45Z0JfzazLqJEtCsyUcfAmj8qvA
6Y9YTgZuXYZ276/mIu352v6yosYa8uk9KBVrKJbWmEZYHsBO7UVNZqZw3KPfPcvkLK440mi5UrW7
OtvlrodKHfRSomviF3OzNrMiplQNHixKQRExa6POOc0WMRI9iNbUQGdDSN9f54YRQwhkZh1efD6o
AY49OFWEr+fXCWwZCToQabED4kpnUmxlFdpN7WOtKDO7/+LznYw0iYYqhQgUn8bj5pd1LUTZR34b
y5Azi+/sPBwX38kwk8NJyRTfjXCr243lhsFkuwZwWuzqUTUegtGP/SMxajSfpJe5O/mFk+jr0JNo
kjZDPCSwIUM0cVlgSpK3CqV3KQ90wYptdRcYgbcYkDa6sDdUmmcfHhaNHtlzKcHFTXEyBZPY4ldD
UNXjO43QCYz5Z6nt5gLnuK/OtoUCvy8ZRrrwhJ1sC+rTKACNc3xU7jW33SX0AXXxXdDzf8GN44M6
+d1o4wOfJIBN1Se9RJN211DoqsNBEvZ3C7/DEcEHeg7Bg1B1dbeDy1mYObIf2jV4sKIyrBoZLPcu
N/v2Zwo5As9PLKk7xCLexODi5HuR+rsY7QoICcG4iF8PWnaf1Lj5dxVchhqHr2ELngGP4ifoKNS9
HQyzq+ZitDyZyskO7NmfZ9BoG8hu6wVzmN6a+Y3gzC2M82LHx+b4fG2TPVgo8DcI5WyMMS340Xaw
H+/LZWJ6BnrG67mbzOUt/zncZC+mnMT8jMeGSMDW9mp6yyJoSAazx/jcapxsvDJraTbwOAVi8ExU
Sfdt1UyWkg1EkIQzbq6Gc54AT6ZxssHaRmYiibAetVqHMtVNtc+eurV4A1EIMdYhtLYNTM/Xyc+Z
2DbznGMD9nQfxDDiLlw3HV8fpDMCZ3Ag/QBKny4boYWzfOZsOL/GfH3OsXl7Op6kgbeSqHh/0JQD
0h45msEs32HbearQ3NKcurPFjTzkMM/EHreH4FcdDhalsPkyIvNfGG9m26mTCKbyfkyl+iNYE5vT
RYcuIQ9ihJ8gob8txo3L4Zvw9eGaexK+Qq9pVVi9IdeDsWADOBaCCq7Z0OoLjBI6HirX61Va2d+v
lpnNp07iSlLIbabitrzjIrIta2BHqApzzplRLqeYn+FLnYSUmkMdqftYI3hrK2JqgtU5mhUthxjL
EpaE3ZYzZxlf49v5bkonkcX1oVqZ5pjS4j25SqxEsL2tpNPHegdU34OyI3P9qos3hZPHnIQYQJbK
qstw4I00x3gHhT4K+hyw+k5coTYDASvfIhbw+GTWtuxSRgPzbfh8oQAyWn593YW5Ggh1XrNmF/mQ
5sohzgWQYFfaCTA6cKPVexSrv1869NLakTGiTDWg6DDq1yHTzFf9iO/aXV8jkrbwHZW1W4Wv9Do9
dnGux2UKorhgQDcCUCiI75ebRLtqmbSEtKkFl8UVRWGlaQVbGWq7z7ZqAiGgoF9pQPUz5H8MsCke
ph5F6poUIvCjQZEs5hYd4IZcyQZP6KpVGtRwNZsGmwbN0AHOoDJ5pFKlCxSlUOnZFw5x5MjcfSEe
vH7NQSvIlQCfqHybxa0h9q6ZUFHngd9zykBYBSrV4zaCqNAhQHmYZrLJVcxOVFEnWnst/XvsCVSB
ED5xyVUActMI/kxeHFpySZnDcHJXAaWRecc6TYBumivCX8r2ZGmE2amiqp31x/lK9mu/5ptd6qc6
4LtGk7ZzB8Gl7XY6xiQBS7qKKUWJMepVbZXL5no07AToYljIq8xGp1ac22+XjrrTESfRy49ZAp4N
RhztijxHNNGXQV4EacdVcC0uv1/vFw8fVBaRzI5V77OWN7Rl6g7ukjhYUWeXjPx67ALVZtvoMPma
t0Y6axOOC+NkuPHhTw4EILBdjxU4e3zYMYzZs7fUYMcAOODMixMuLo6TkcYXezISvB19F3p/Y8aA
2GHBqHaVQG8FqjIL4vgHb6tto9uBs6gp6YDeGDzSJRieQQdiLhe8+E1Qo0MdF+XDM5S3VBRJpQlp
AyUh3BHERg/pXNf34rR+DjHtCfWRxlK3gry1IsODpeE2g8yM1IXOvWJmhAEeg/7UgNkOZ8UNLsbo
k6EnmRJepoe6c4atbsW3Reyw0iruRRvCYHZlw2xyASENy6vMVFoJzuxpeOlwAnYexwMgeOAOTAKN
X0NCO6yqZke3UGy6KXf9XRIhC84d/rXYALVqsafAhIz17ff75uIxoQGyD6AIHVfZZHWprsb5EY6J
ZvDNvD1CCQtXrTmO/MU0lILwiQKmioA67bqpJYFEXty0u9B3gWSTzTCF1TJAdhSiVT3odTnUkZT/
R9p5NcfNHF//E6EKOdwC2Mi0JCVS4g1KETlnfPr3B9llLcF9F3/7qXLZF3Kxd2Z6Gj3dp88JB1dE
8s5fJVK8tErWKINvJLoay4+hCS1ZC0CNigLFfNXJttF2ni7ixohbRA2OyRsVk9frOztnTcv85szm
klAi8SzPi+adDSSLjxkMVqPhWI0ApdvKo+Li6lTRxH3AYYKUfH+GYzY0slmq/VwdlrRbyXj21qay
0O28sBxuvopqAcN84hLDRfE9FLJJ4huVoqYbeHdVMQ0ImsPwOhovRfMqRAzJq08FtWi4Fk5JKR+Y
cNx58zxRDik7mI1er/bTFAFyfAnyBy8Q73XxFtQLmKlxLwvFJ0Q7nc4SoaiTChdWPHS4mA3Jaumu
VRXwfmAyqng7xdVer540yLd8KjOmkdlBJW8jHlQTAh8D/fK2NW2GNdD+2JSD6OSpykynbHcDTHzD
r1p+jrrvnnDQwnAnhMqNpD54Fk/2znKHRN+oUABWcuH0jIT4vWEHwW01+i+9pjO9wawKKMICnsV8
CvZ4xA5B870C0FAId+WY2z5QtoQESNVgBYMbsdGfvA7MZCeHUDnGOzp3dmP9anWPBMyCJaz93Da/
zVy5C2tpIxhvBUx4oTh+mlLtcx5Aexb7Hgom0UaAp1lpdFsMnjqkTvSauZoY+ZPK3BTCbtK7W5nY
KKXixstnxV8ISpOvlZfd5a38FhvoPVnV3uR/YwvJblWZqbSdasogGNOwQhceMDr6bZs8tagg6o9Z
ou+GCAFhA6aoAkm0YnTkRrHpHG360aB409sWarVTy7u5bkNX9DMHHKErzgSKdUC5JgL78Sak8t6X
+83kMVebFodW/xq0EFOmykYon6dBfPXz7i6Jn+jgBJFHiRZeVU21R6N3Y8bDLCU8EVRwBVl4QAN9
L47BfRGKWw+q+4EspmZPTd+0U2kvyqVdpy9pVX/Oy3RjMBWZeD/K/nFQp63qBfcj3OpTVNu6FD+U
WnPXpOY2wlg4IUWrNbtgbnwZ36SxdcS2sie52SUTf2R8ywy0ZdpiIyT9rpJ/tJpkGwr/En0yE2tX
CuI+NbrbypdgA9I2Vtk6WQ+8L4M2T/maCv1DZqhbulhOqiFkaMVO2eVOkSJ/S0aM2I6fQuQOBYzE
5E9hVlBc9u4QP/mtdJNo1S5DyLKK0M2DtnCXJ6FbJsLOUPxtP1S/qio7gohGKf5zLDzp6JakLXPG
ZN2iFG7qunUSo9hB033QlcjNQstOzOYBhs+NpH4pvWTb9BWzsPqNqJZfhzS88QbtZYp5ESqQGu1n
DR/pc2v+EKPQGZP4TpWlH4jR2FWjHSoFPa9w2Emm7OTqMbW6WykTbhGntiGJ/JKGL0PWnhIRpfvO
sMtEcwq9fgmM9pfMnFwhjDQeOZs0QhnM2KaKdEB58pdYZbtGre/6sT/Ig2WrxoA1FeGgbOeBaKyg
cimTjaUde+3VDO5kqbGT4Fvv/5JgZ46+WgGddqE9JLnoFIYCZUK5I07idfInr/N3cUmZKaygAmCC
ibm5gHTDCwXBTfE+VUc9JFG+6OP3Tt9Yyg+p9uHVS5zca54G33d72dgoBpzaerIReMZFyrdUkO3U
mLaD+tgAtigyODKT0rUyiaox7f/OdCuGji1a1vHjVOxG7S4K+m2vZZvGC2747UFwjGpjY8a3UlC4
U8a0WBvYovZk5oe8yHmsUSVl8NluYYE1p3uPwGDUvJFS0Ymyn4J+ykCgBnnjWtp0p6sP8Jekb363
bcVfTSEeKiA2pQFzcXSnljd6e9CHk26+6LTRJyvddAachh1l7/4oKQxWD+kmxok9Ew7S/jEtTn71
uRG23mBuG+VBLG91i5ALbV34c7C+Df49lJtR/CZBh6hmL1nyrRFU21MLu5W/oLLHgm4C9Zcl3hrS
N938XHmf4oq6SZ/bnfwQivBSwnGflI0jt+ZTS8wxawbsCp1r9eLpgDAzhsnL1jaoumiKthHD9jnm
AqZp7mbKJ8v/qnp3kQBT8bjNUIKJm8yFRNCJjI4murJpY2DPsMSGRQPs+VYV6SfwQc6xGLYJ43yp
Y0reNpMjZKVE+CUfS+GTYVIY7/O91Ea3EXc3QyRQHZ+9SEaHC+k8Sz0YcvwqyTxb2d681LctX3rG
AzYBrdDeOmaQBwoJ+O5ceZnU0p4q5kOFo6l0B6P9PNYAG0b5xh9NZ2J8uzd4HRvBfmZo1Y9e/uIN
X1ITFMf0o0cGS0huk+aUIIZVWxGAb+jJ/DeE7hzmpuEpRWev/FJXo+uPA6M69U6Kvsblm5XWAHya
F728zQoIbVKJakdoG+1TinzU1Dco5HW2SCQNa8aA1LdeYeYx1xl9V7+S0G1aHt5K9JiPr1MLSzAF
e9lon1OpdsNAu0VpiI98vJtkppXbwNFLpJPijuHlYV+M1sGTlKNoNsdEOWjIFHgljBI9Q4iG/1CV
T0JpHrs4trvkiz89t0wAFCVhAsh+R0AUsnCDHgRcXMm9QDfNjO4SgxY3yRQ4kqo0t8pobC3xLgh8
OxXLbT71TuMj9iXfKcMxBmKefQm8wi7Vg1Ufe/Wh4ENiyUz63RdoR2gg7wUmHNAfzX3FNUhBasZI
U0U5TN3j4ENQGsJVIx5jEULRWSfah3Q5d3GQnmV3snxnRbg0mhul1962Mf5lwceRabsROYYsj221
3Sp8q9HWc1LmVaZPQyUe1Uw7xtZAaJL3gcYwRucUk3oQzdZVGC0RgPiPsrcBPeUmjKEFcE5Y4auU
vo5x7Sjt92kybVFoXK+eeUQf0pwODozwZkH1dcjB0cDZWtpFXfD/Ul3q64x90YRsvZ3uM9wS/Azo
mIhJtZGMz0MubmLreyw9ya3qeAJol5aBAwPp0ZpGejHaqX8jFZ91WE1z/1ZLwCGbxqGVGTLgdw8J
tHOArNTuDlZlx89uUzX47EHYLKbhUZC/DIN6E7XqpqZtUyjFPp6HxGq4T5Od0AVPVfuiKSClwvxz
Hej7NhQOHtiK1pg2uTecInnaal20kdX42KXf21flRytx+weUUJN061v9Tuy/INVqy0VtC/jPKD+q
jX/TIlvsJcmh76rvPnARU462sfgDGvdNR6IC1/QxQ2ait+bWRrHvKu9+gHOpkncqYRSZll3BBzDR
YpQxJjsJfxUWKYa6j8ZnrUrtJIVwl+RO/Vxm045EY9dMv0ThVgwm2xiNe6Acm7JHiMPwTbfNkVFv
t4ER3NbyeJR0/t96cD8EkxMb3/PS2Oltc89gz2vKEGFTKXuxrG/6gYYnCVk2Vk7qx4cQKa0cVuw+
kTYhNQAtyxjdg3dMTrd8z+0cVJ1JbJAhv526AtY4a+Nl9abhChfB2zQOm0nxjmPUuPJYuKHAfFHf
7KtCowC7VyrzICjfBQA1SqBuu1IjTCq2RiKZdP42m0t4/VsLrMwgCKRZBTck7MTRg0bqlY+/TPGb
JDybk7GNAhTWwUspGo6ZOTmjyaT4YXsjlgrtI54EMlLlgWwHyqmc7nzoQoh3Q8nxqeI+g2rG84f7
XqWHp/t3GpNdWX9Muu999xK0UDP6zyg/woFpN+ZPCApq8dnLJXeYBU9KyxbCmxQ2jtiQdmjIOm1u
7CMD9p8g3TJA4KC7DHNzy+SlQITpbVNEzVEj/gQ/SjYEroAx+FYZ9zmaHfYkhgd6wnwEzd9hAQ9v
R86DJG0cT1urYQrb91/NUubZYm78Vt2HTNrUIpR+RexkAX0PL4Uu0qRbgCIa7K6Vh75JwolCRxCT
DsdgUPm7rqS81hMEZLV6C/sFzEGCIw/xrqMaCKkzGTChZlQ3M+euqT232WCL/qvek9op/VGRP03J
j8T6JjafMp/BGpWSXvqLMLURlYchFQ+Tp7kxZNC+doxSdHtBC41pAJk6BX/kbhtD3pLNZuFaEfBS
XcNgeluf346aZC6KgFEzBZnZa/3JC62TmFsHpHheYqUmsaHmHCBhnN+GDJ8izo7yPJlw2+1G4VVU
bwvjJYeYVCh69/rD/GK/4/w3LfodUiJ1fqsYNAKsEznAlgT5JhTUb12WuBIXvzXD3diNBWNuhA/r
vsiSvdEnLiNOm+s/5eKj2lBNQ5vpbCiNvH+5xxqkCUJu8nJPCqeQvnbpy3UDFwsvVK9FTaVcKUvL
ygeyO4OmDi39W+2GzHwf0Vf1rGN5qznrkPWFDMK/yuWGhS2R2MaU96ISEXbpiJaQCGxBanbTaB4C
Ht2W1bmCLjgibxBhepG7b0q5D/zJVWUo8kNe5aV304t8mzJUqKJjaIm7JvdFW+rSzZRau5GKg5/T
dUAfQQwga/Bh0daZfOM7xR13oyE96HUG5U/qZE1+E/XWyjlddBlThF2HYXeUNz9UP+KkkZKShalv
8T1MQ0TdwCYofJox8tM3Jhz6mzVcj3ypv3ludPaes8pvbUG92OcjvdswPHRKA63GQU6PQkuUfYhj
zxW0aFunjGkrCdg7w7UI5XnF679+iqZjMJKvxztD92wR+uz204prXSpwnf+8xdWuFR63Rjj1p3lG
CvCw6hg30k13w2TrMbiHv8MpYSbJ7LVa6ZrdxfUNRC/LW5K8U1V+gu3PKcbwTo+VY56vYWQ+WoJp
dhaNoocGicHSnYt+EiKg3BS88welvvH1dFPMUnvFmtj5x9rzbAgzhAARBpXFVoZl1WuGRmVd5PXF
2BlSIe7EgGBbaTZ8+onk764f3sfA897gYg+jHNkVscag105OBZIrV/v9dRMfIz8mgDD9aWp95Ogq
VXGq0hQTmh7x5wXb6Gq7qlonjJONBjnqdXMf4e869jgjqDxFAxT8on4v+14sV5LVzoiOfhM2W8oD
xo/BlW5rOl1wJMP24CpvCjUzR6Kuv13zy/mQ3hd8+QFIyTN1CUHSh/aIJsimN5kBCy4fa0T0KunN
kNYkgS665F8jywZJMRmhSK+rA2MRnQTmStHDo5oNFzXPg88Tk2ozZV68sVxprcP2sTczrw+c9tz+
kT+0KCTFR4FQ09uTYpArKdOTj6yIUUJr0zX7moueG6jIN1BsMrK4criX/FWRREUXNaaC+LK8D4W6
NuoCyU53YrzfvkNnda/t53kOFZhV/HUdZnXJec/sLYfYrFZIVL/z6V0WsAG238eCUXQrsNF7dUgt
t9eXd8lzFIOboopkxADp36+uKpl4LwSpPZk5JZ3nUDh2a6OAl/zm3MSiX4myE3IGHiaE4caykJdJ
dyFEz9mw1sH7+NGabyCJnoQ6FRPfixQADqeMWVGzO0HG4Izfsi26Qjv0BFKXeuXKbbjkFee25rB6
9oHUW6vP8xZbMsMhXhm5Xb/SWrkwAPB+OQvHy/rGNM0eE+Lj6MyDwCBG7gSHb7GdPKn7tfHm+c8t
Y4gKkY3G7BB0ftpi95qkaGPPA6Oi7qo/nEf99ozz6P8LZ/o4GEqwRAlRs8gJyWmkhR0xpY4M7+Qf
GBrKWzTokVJ7tUCANkACHOX3eOBB6RDFrnv6quHFkQlGDeVWx/xA48JG1dSHDhVPfy/t6Ys86zZo
fts3fsxYRmG1af+n5fZxd/+uenGYcTkl/4K8encDR0lrF/ESaT5SVBJVZ1S2s775DAWaXoH5EkyL
I1XXkCE92GnzrxBvAdG7X42slz7/Kl9+RZJ4jzJv9N6Px0RS4ZSgxU+7gVyZxzfFbXBJk+EYj3B4
zGexCw4mlYRvobvW1v9z2B+35T/mrTnwn10jtaiiHtXo/pRBFCFszKNyoyFD+9Sldv9j3DabaTOg
oSx/L+5Ef80hLno83j4/EBXeKIvUp5jMCQJRYGB0SEf8kNUL7r+w3rJkI0XimFuk7u1wS2Ft3Scu
O+SZ/UUmVGQ+qqAFN6E/xvG+c7uD8orUDFMWwEcgHd/MtU872eUr6dHlyHJmeHEFjUHM/XziqkPv
AXfTDLkjcc5uBkfYDXf/h3nb+Q9+OOYzg4urN4l507QtBvPfiuIKqFo9kh25LHVDi7RD9PQJ1tJt
+fx/YDf4iD4i3pzZXnh4U/haBaFnf1Ie6Bq61Yl5yDv5q7brb32HWsaaks8FfO87g/rCp5nH8iQv
YbEUvqiR7qwb64e2T3fzYNvXaiPsUh+ZyLUU8AIK6b3ZxZe8aPrJGDrMzhMg8ibc8NreTsd5Ptxz
jBUhposXl7EPnYwXZCGd//cX15KYfaRgCarioG3bHSkRwg3prXlrPUKNdDTc5JbyqDs+/Q9BnO+7
aCqiqFtMm76324gkh3WM3emBCnxK6DRUSM86E8DK+LXfKr/plIPdRyfAWTE95ylLJ9ZIk8jxMWws
h100FCO9Ni66k6nmj4Km7gyT1nqW7VUfkeFedeu51W9kWy1mML/Ttxad6ZXfcCnt0CD55HnD8IS6
TNcouNXoPcakHSAQj/2OLo+BPuFX6bEHhZ9skkd6iKtfzktJ4rnVeWfOonTct5FcGlgtAbiVT/lb
gCcHr8HLPAwzfY5d+D8o1v/DtS5crKh7X5VzrPaOZtnVoa0g2nK6ffAbCIHoVkdPtIWIGbTrdi+l
q+eLnY/gbLFTLdWp6PHy7hPaUbSNVGPXAl4V6ZBct7R2mIvvD4SzYwKHYHeSlNtmeBHat+t//0Lp
CC8585bFByaf/LiBB3LGlTW35m/FheOAtgAaL3zbCH5vwtdYXDm2tUUtvi2mH3tRn2FTt55J/SH/
WRsEvXhAVC3n8XaYDZa0Eb7uC2aalt1JgSq70oEtfA6KWwUc6cr2zW794cJrEOoydaqI0hIYlyYh
ffuxn7eP+eT7dhd+BoBMiupMvxLnfwCtclpn5hYfSQ/qpC6WMefdwVWw94/+bXqQnMaB4cvWV7z8
4pU+M7b4Ko5RXwh6Ma8tRPy8/K5Zmzp3Vzbw0rP9bEXLiZMWwWSh6zACG+OxhtBmOAq7eW5UW7lJ
FzMajdDPC50xbu0Pa/vZpe2QMI0LFQzjXBDsDsXzXHYZUBGKmHxEH3Rl9y7Utuez+mtvcbMEf+rr
vOBboKcnhZZRpZyMRrLj/EYvP4s0dzIdIl/xrSXXWdnUyyf31/TigmWyJkji8Gep+g7e/vZN2vsb
kB2b0RVvrZfYLVYJg+TLd+6v0YVvGkJRtskIONZ7K5lRugECJjrKNrzvtmjPO4k7vMJdbht341bZ
gG3gyyd/Ke6TTfHZd1dJn9e2YOG8VZfqMqikDgR056IL7Ja74KF4Red1IznVkRb71+G0su2Xg8F/
dmBZlilScExxwBzFjOPsDvGmdBB9PUT3rPdGfbpu7WIQ1XmOgcsnzfnj7mfubNSSFalix9O/+N1H
9GS9FQOXL8yZhfkXnFlAQ1UFlMZystv8PnCKZ8uw1dOcnXo3FR12e/p6fUmXngDzPAgIXCiVPxS0
YXfUKNuLzQmqQdWpGyYjg2NSJPewYNDukryVe/KRtpM6w7nBhctKTRBlJK/NSfZjt6xBMMvgKbk8
IIvUIrPHpr4ZRiAEsWRtogFAAo/tqWTx9fg4NQjTZv1dYkEHEg4oGwzoBQNpe0mmo5IOj3Bw36DW
d4sw3GYAHKchfizS4o7gd7++cZecXbcY7qJ4gNrTsv8jNaVaCGLPOobWKeveHYXPCD2uZLfzlVl+
686tLPyh0wVlGrShOekhVKReXIFIPWi+1znSJN5rcPAGYAfzaaWMdsmsIc3SEbiEJi1z6qA2Co/3
f3vqEQ1PEx68kXKvx8MhQDA6ru8qTbuTqeWvOMfFij05vKJqoiGacNO/d3+rVYrGV5MGqXDJRs3m
IOaGCHCmH6gBSN9TH0ZRkCaB333rJVQOBV9+0Hp/M9XhdgypTaUqaIcACJIUu0JibCrPeLx+7rN/
Lk/E4K0BvTRVzQ+49aE15FxT6+Y0ysEdbCS9+Fs3IltVGYjzvgehvOIBl0L8uT35/ZbIQgOfbto2
p7L40UZkiCkzD+CcFSTSr6/sUnQ7t7TYfLMNvcQsWJmlP6X9qzg9Xf/7l0KNQcNAQtt4VgVYfB7K
Io6AMLESE+FCxUNI2kSGuq1cNQLJJIPYu27v0g2F95eiKffThAn8/c41xRiJiTU1J60DYVc/m94x
Kr5ft/Gnu/LeHUyq9LToWNc8MrFYVFBIKvyTdXtqwjcdUv/Bb55L8MZDIu2m1HtolJuoqfeGNazl
2x8dEcu6BfPKnw7IsjBcJIMP9VPXnnwjcjxdduNUepBDsGeU8duo2gum+eP6aj/64nuTi9itlQLz
KOh0nMyJGsIA2mwinRu/9WtDdhcSOSwZiiT/wUAwpvH+7GrYuoy2GJj8PFpf2l1815Dgl59miee1
pvpHN3lvapEzlmPrhdqEqUo6NXBjSSNqQGBsr2/dhTrQezOL/LBTvS40S8wIz8mn2ubFfGM5/TY/
tCcS4ZWgsbamxUHVlSfyn749ddWXpIL4+iA2a0I1azYWnj94WphECjZk/G0EjyiC6rDCNVmzC6/l
dxv3p4R/lhKJ9VQVRsfG9Y/V7aTe6k6+0z/BqARMjlrWPEjeb9ZIFS5err/+pyzqWeLY0VmeF5dZ
xk4NfVtOvG0IyYEK3X9bajtZkX5d95DL+4kMwlzGmgnb3ru85SOmawJCOw0Dr6T4l+HViEr9vG7k
Y4xnM6nri1CZzYJZ848428xOLJS8H/4Y+Z0UN4318s/+/uIyGU0WRYjEtaAIkC7TXuVyjdvz4smc
rWBxj0JxsKZQYAVheaqAJBdp5nTha5u/WQJQbJrP11d0oW78fssWd8mcMkXWMpYE1nEk/9qQ9gAQ
TtzpD64F4sR22haP4WpgutCIeG95ccP8yPcGyLHbEwDsHETn1vvt33QPydZz5U/YTZsNlJgbf516
WMYNPnzV/m7yUtsrGFvJCkPWHB1qHXFTJz2mO/WTtqu9HZn49t+6DP//7uMl5zdo9ZgWuBCL7GDh
l5YUR5ZXtKe8AQwuM6VbFoB0u/tQDvbS+GukjplNsBUKMOwAEu0F4OUKPSkDmRzbCNbYRxa/B7AG
CDmquVS0tQv3pEZPDk43Q7unCeao8WTH6Vu2xoG4ZmRxWbzKTNGNNbX7acicALWMVHoevTXmrjUr
i61VGHDNeNCyFAnO6PoHLHpOQnf8+jVZBJYPG7a4JUEiegH7qd3LYJWFTmWU8/W/tyDB0orixBy4
lulcLUmdGhSjdl+0EWB0y43N9r/7bP5ZxLmJeZFn0dEXRdSW1Em7b5QXgzd499nsf/+zVcyndWYi
tFTGinNMiOFzlLyW7VpBZHaas6v7YQ0Lp2IOr9fGUtTu26N6nNzheUSBEWAgzUuC5TegMfZgbhTG
elY2b5kKf7C8cLRRy3PTQkDo3miseVoNOn/R875I/WgrvXY0E+1zggaC7fXmr7pbozO45ObnZ7dw
QArTWTyNrNuXPsnJSVfAesUrUJZLTn5uYxGQQ4/h3Y7JyPugfAisT1W+Rvuw7N/92UP8W0ZaBbya
sXTyyROVvAZPe89LX3vWvkDOsUPE4bt/W0VO+0M6MvZpp880dtAcu+6Zywz1g+2F98uJWkba6Gn3
RCGnQvQ9cKub9svopm6wWYMYXNrK84Uu7kEP40fUhBhL41deV3bKqN7KepQLN+HcxOImhH4mRiit
aPfwYm0qa0/l4rHbq1yDtNvBb2Kd1ij71xa1uAEVoHdw0AR0vQGnwarGend9UWsWFl4uClYjAilk
23xU8bwQec8VnuhL8eN81xY+nqeNXiQeB6OOD36ArF6jb7oAbJNurTWrL13Zv6ZMcdGRNwHatoo8
m9oxGA2UyoHINzsYG1+2fXAWIn7Xhtu23V7fxDW7i0y7SxUtEzUcw4phF06jbRqodiKIm39mZk6y
zkJ9MOYd5ELcZY200YNbvJY0O4ualbi7tpr5GpyZ6SSDxnfOLkZmj9Jja/vwzQ0rZ3XZ7+BQIaky
4elZbFmje2bvxYF+Xze5E8u/gurb9c2a3Wr52aKI+h8Di82qm4zvhOXr9wa063ANOWOj71nNpg4S
V0aEtUqjYyesXKfLzv7X6mLvPKNQk77Gap2feJJBOZjC+97bnR/ur69vvvrX1jdv8Nkp9Wj1FlbG
Boqd9hgWj50Ybya/c31y+1Z+uG5s+Wb+dyj/u67ZZ86s1WKmJYWFtQo6YidLt5mLamZqd/A0bOTK
ld3sDb7xtcb2pYhrAPGcOc5BKy6z+LLy6ihV2E4BHc2Nuom2VOf92PZ3Iv0nX3D/D0+VS+5/bnMR
EYMK1yllbGo8zUy0Mjcxok+Crbvyl+DJsxnA1g4Q4q5s8SV/PTe7CJNhxWBuk2C27L+phbXPGFsP
OEtkT++DPnTDVnVDsz78DwdLe12n6y2C7lnew2moSsEX/qzWv6+qT2iDzcg41fUesuqFMHOzXky6
5LrnNhdX08h9lbYX4TKnGSB1s4zW16CK7Qrkcw177vUlfjhPAMJAyqG3puqHBMXiSiZCHEdS0JYP
Pr2hvB1+lgil+7280uG4aMYQRQMRS0snpL2/IXDcCIHaaeVDU4k3uXmTdOGTJDcrXjI737tbPy/m
zMpi65g8TAwIFsoHtQrdXvlSKqlNQcEWmIhuO/V3Jwkr27dmcbF9jWBqQpVM5UNX6c95/kvSJyeb
GleQ9KfWYppOKJ3rB7YskEjqYpGL0MY4UgYrmlw+CJnvBBKgzDTo90KnOKEEE9U8dR8wmh0HO9Wr
GD6SnzJpcDJfOpRIEg8M517/QR+C+p/fg3YJgsj891L+PJgYL5NKnd9TPjZaZRcGE6nGg9WtlaIu
+9B/DC2rJO2Umjk0VOXDFAR7fzxAJrCZgi/XV3P5QP8aWTjq0EZwgPSsRs6J25ZoD9AbZM1vvY82
kvigdrp93eDaqhY+W6oIF0cRq7IYsFbDo1IWW6P8fN3Isrb1b6f5u6yFn45ZbbSDxbLEoxnvEXOa
bOk1/jyj6KsJwWPQPD4DiU6/Vz5dN722voW7lijBikLI+nRKO2Z8D4eR46sr6cz8Rz5e/L/Lm3/E
2Qc4GrVeRS2Qi9+Zx6L0XDHLNtfX8fGt+N7PjfkenNnwq86v6tn9CCaq6Xijnf2sTu1unv1J7LCz
ldSN5J0Cjaz3tEZC9+GjsDA+//uZcasvYWRU5/PTESEKSmescc2Awe6CCfiVxGLtyOY7cmas9KNB
ZtaII4vg+A73RWPYvvd4fT/XVrT4osuFX+tQMbKdigx6RewfFflRV1jZmgbQynKW+KsQrXvBn5dT
F/42796mRN1DY7dyj1dccMnzG0WtIFTifEId3sDQuyD8uL5jK4F2ye4L41JulLMPlFZxLJPG9qA/
0GXJVfLuv32Vvne3JbFvrkeRpgVsmdnDaujX1H3zjerf9/2aNtGHxG5haREe6nLsQnUOD2oDwYLM
m0CS3CD56sk/wTc6IvRk1dpRLUnm/x0N/6AtwBRAL/rewUkgCyh1eoyiVOH2kzMc6p0AkYst/0R4
+ltzhALEgRvhUVhnTb7sKH+NL27XpGVx1SgYH6Jv0gCBApL21x3lcopgzfNsBl0FMHrv19eDjoih
3yoBh3seBP7xTb0zXVDq6K5C7ECSPpQ2zCYrceOCg1JVkMQ5zaM/v8Rrlb4eV7pP+lWFPPArsnOf
3q5bDi/X13chdNCpgWqP/j/Kx9bi+GC5Fqyw5iKESrnpw9zp068CREiBcNKkbmUzL0SPd8YWx5Wo
U+0HMsbUimuQ7TWoaSI85fqSLluhAMmaDFqdi++zGicDFHUqIXd8i2E2MSIYrdfqZZfOhzb/f4ws
7poZpp6RzV/JEJp/IPR2O7zK0y/fXAnta4tZuF9Q0zCMA5L9sokh5f7ew5iWEa+ub9mFe8TB/F3N
vNqzr5QitT60hlhRred+uPP/2477HCXeGVi4WRT2hpiHbFcjvmbtfa395IBWFrG2VUvvMvNAGDpl
/q6L8N0wfwdPkuL/ur5VHwsUi6UsPrY9Yh6mGmCmcUeammltBxLsCdqT8dZtisyFHDB21pr6K2tT
F/VG9FAjkUmV8iFDJ6FKHiu8QRfXEI5rVhYJu6QxH1oa3JyQAJ4Pjl59qgA7Xd/ANSPye19rrDyV
RXBGD2Eu7aBdQI07cJjrdP+ZmUUUyD3LDJOetQjmLjMMuHEgKi9e/5mRRRQQutRSq5JjsaAt4vVv
T2FlG+E/dLnlN8isWgnMO2YqNGTM39bNrJPRbpNv8rZyul//03eV5jEjtTLPMuXDDLc2TfkID2L5
EMWqXXbP+bTy2fmYNszzwPOUJAzBooL21nsvUKw0jocmqh/6iduad/pTkhnfJWGEZiDYJKqHmF4F
uZAW/ZyCEkSluu0ny5Wb/tCn422YQrReoM3VHyIj3F0/1Q/RkN8G6A6Nb4b8QHPOHnwWDducmo3p
l/WDCKaYFznN7Wlz3cTHtGK2oc4rnwe/PuCxw1xQEivEBgTJ9/V9vB/23q30qrqtq/1Of2SO7w5r
sKeL61IVY+bQh9NmmVZrcd/EWYJNnxadUPww15KJNQOLq11mgALKeVFy+bunw5PExkoGsWZh4TZ5
jfq8omMhKnIIFb+a01oMXLMw//vZ4fft5GVmi4Uu+6SND43/+/rJr/39hXMN3thFQzcfAg/e+Hti
SCvxdc3A4lte92qWVvJ8CEO4qQBO1Nnal/aiCQYXyRh1WVWWPFitOVV1ZGHCQilESH5V0pqrLumC
JJCvGixSFiFCYor8z7+fHYMuVk3aR1X9UNPCc4fbN/m31jKJk53gu3bNn8ZnVBhStxy3yFk7AFAg
MTX+l508+w0Ld+6gJc76it8wAdkRMzgE41Xtytlh31VbFutcOPQ4hlFqBPW8Tm/HqHy86fZNaleb
5ClCvKqcViebZgf7aBF2DnhllBkk/97BvX4qFabE64d0ejPjm1j9qa2VyC76x0wA8i8Tyxl8qK3Z
KZVFGRJYgPSXkD/9D5fozMAiUUGlcdB0BQOTP9kpgPs6WbtGS5XXf3mgiQDtjOuCBmdxUVPTHyrZ
m5oHM46/8X46iW1w8rr6RoiTh6JpGPXoXKTNDr7UbESvc9OouUGXxRmNxi3K+BcypF+AL32GVepF
lBO6Dhls7VBg15MFbWC3Vjz+8PyfXYnxxVnjg4GY5bun97rM6yaFH6wiXtL68IYO2zKTjtS5NnL2
hoTKQRaClQfKR+wMZoEGcNZzKPggvWYkZTlIWtU8MEtgUGFoDmMjbk3qyooyvPhxhKhp4VLtizfq
/yPty3ok1ZVu/9BFAsz4ypQjlTUP/YK6q6uYDMZgxl9/F72/ezuLTBXa+9N5OVJtdaRNOByOWLEW
yKC+d4Q5mC2dGVommOgBNn/uvHx1ZnVidUEiND8miYJCHMfUsLZaHR8qfSXVu+bTECuFlh9GRHUg
/b5aslkbTdLExEmRhRtb004b1+aEV0ws6ZBiI9MGQ3Bx0qqDVN8Uw+/vN2vt319s1giAot1opThJ
DagKM2cEVeT3Fi6BOLMz/N2lP38/C9sZF9pIS+wS2uDTkQYT2/LMh+SO1+8oxiZadI1XUoLrLvD/
P8yyUoJmo4lZK/if3ZVuS+a6521vtpgyWgvWa/s3//1scZJMU7UoKxwwtBB527iDZa9s4LXgbGMD
iQV1aftieqksayjNAshy0scDFf12yp9JvUoAuGZlkSKwqLaNSIOVGmQSqCuVgWK/2b7ArCN47h4i
aKjnPqasi5XO5dUNPFvdogrQ9goBti4XpxIsytDJ4DpdcQZ1fghfBIQzE4sigD3EEjinYUK74z/H
n+1m+FVkHkYRY4djtOW+8RQUIzHqBNpWaZZUAKu/s4YQu34Mzn7FIljoeZqNVYRfMe5VNwHNtxN5
M4hx9Oq79LRmbmVbl3GjKfUBoro41wZ5JAwzVtJa2n3tarEh8Q6HhGTGBR2drlqMR0YmTgOzW7cY
qMcL9jxycGEbLz0UJSyNf2ikWrlbrhxtTAmhqjxzraJKufAXw+5L1tiiPnGzcFW7fpP0V2ZuRKQ/
fR+3yBz6Fm7zxdLCbfrCVoWddvVJ62Ow3Nb1Ji36yI2brHYSlb6DDA/6arou3xK1/MxV9XksXko5
ZaheaKFqyZqvmpZfptUzNLbv2xJ5QD9K4IIv858UmgxRXQybWVjC6F6nVGxlpfDKQqcOONpRqFJ9
vYGQQJSsnIdr70yQmmiqaiqEqKjPf41ZcsRyGkOE6FTD9D6tgFOT3PfBtV4hZRg5xgHKkB5bOefX
rM4gD4xf4oGvYCbyq1XMX4LBW0GOKV7bn+nP7Jbt8x8V5LI+DduBcggSd7DVQ4H934fPL3YXgQ3X
cie3JuwS+zToO6V76sXa2uYdW7jKFxsLp7Trnkp2AxvZbjhSD5zVCVQQ9LuZ/8J6idcHDGbfWxrE
4KFsohOAUcDl8KGJN4ihtXZ9sp40UDG7xDE2k4d+Jai+mBv9Tj7HoBe+/qEeEn9tHOtKbAGwDcyX
JnIs5QKRIFQlp1OE1Wrmq11sDTP8/uRddZUzA0skQtyYyVS1s4GNCu4d/cByL/bLFwiTbIB1BRFj
7treuFkxe3VT/67LXORCguQltwTMNr4S6MfcTz8YFIC0LaSUbCQsakD9aDxi/LK0/NZpVpqCV27g
82011a8HJGqrqiASzKdxOIABQBxJv1tZ4lUbGPBWoYpsoXm1PIRypvVW8c8SX+tdDtHp2DdvNKfE
YDrOfubXT2uUf0sWgPnVhAT5r9HFCVQ1DsruES+zLhA72XCzU+FONzMNWL3PPVnx17D711eJ/hyo
R4C6XSo/C7CNkFiHQSu6NfQHm0C7Z01X7LqTzk3A/zGyyPzKCEOdmoRKgHEXbwufhWm4U2/V3zNj
p+Ine2aBX/D7z3f14J2ZXHy9VqoaqaFYVxXd2eOWQEDiewPLQdX/+VR/F7X4VHnf22iUwYLu0F28
bUAcaN+AaRl6umsMZlcuclNVLPwPczTgalictjRVc1x2KBhxdKaZPvMFHe34tanKlV277M7MPb8z
S4uDxeKMlnqFL9UnkK8GBTfEVdCOwaC2Az1WB6C1FDJN67SD19zw3O7inmVZmwlBYBecwIOXbzFj
94tsC7c+TMggwBAPYTbSu//F+8/NLhyTId0lujmXqKJ9W9zy4QWq0yt+sra0hSfSaSoac4SNeRiB
lV7iQnjiY7g3N0CYoCWNhiSEIsXb92av+f+crxiYWoGS6LIAGCV6PUVaiSJ8dCRS70TGWgv3WuUC
7Od/TSx8JdWaVqCJhlIszx214b6Rj5uqSyF/BF6MQX8spEfNYAfZqNZi8/xPL+/0c9MLdzG0Ie1o
VM3l/86rbttQYLqj9zjkgtNgrXm4tpULJynSLlUnA8YGzgB0YU6/hnK6xMTNx+5sKxc+IpDZavGI
A94F0JaVnBRyuk+ZBzY90F6AelQ0TvoOHOnL2tvnqnOeGV4EsUxPa9lusDYZmjSM/Rw1xbXLVVe5
GsDOzCySPq1gWknn1onwZFfxch+DzjrkNIfGlW/7YFSR1zsDsrF1XsS1FS6eJlImgeBcwDTU5CJg
0wsgC8PpILmV30DleIvXrEc3/+X6Of+g84vwrNYRpVSPKUTATxzCLGp6tNZ4WlaWtZyNh8Z4q2cS
a045MqABPL3sk64Nvc1f5ZtT9ufVd7YIjZtWEc0HvG9+xfqdnOPtqj40SQEUswi+j1crHkIWwWQ0
BJRlFDhiGYMlbHyXshctheQQqVeuuLWNW4QOq7DMwmqxcSx9scuw016VYSUpV6/aAP5ItfByNS/K
UKlBzZTGKvKdXmz6fHxSc1mGeKAVNn23h/rLvWaMrg0lG5GSfdK2rhlBcihRIKSIJjihXpPj4HPm
C2v61dH4WKn03uyLU8Qj147yj8wsBicuJu8/fAU0lCGcPGsdLKu0lEVG18lWc1KQYIgtfqHTGu9G
sdYduLpBf+0sSy56PAihl7DDJxUjycQndE/kbuWVsmZlkTZNiUkFzWBlKC1oCL3r8SsEPp3vt2zN
yMJx81qzSgoK1FPZxFAhgzZm80bK+++NXM2goSdgmipesjOl6td4UpOcN0ZkIz8CGDDbAVn8O3H5
xkBXBU1+p1A92jjWQd5qK4Ov15f31/AifI4CyrVGBsMjKhHWbcbf1bU37JqJZaycWp7YNUxYYHxC
8gmVi31tr5WGrwaYvzu4hN4qTSMw4gorOSYOh7GHXCTzdahb0Wh4/N99rWW+jsGHoUbzEO4N+oaf
9e+55wp9w/SYPQ++AG+JBO0nDEqvEQNdAsPnPOJskQtn5JDzbHoL1076CUlV8qg71a6APBXqpw3Y
eQGu2SifWjCCP2uVtOLaZyRoYymY0Edze8mHJMaWmEOkNKeWahvOf3QDCTCO9i/vCYPgCaShlGJj
ohat7cUKhQw+iAj45lAxI2jxdngK/ej476JcC1EX77t/LJlzO0ExwF41r/fs9svSmqJSKkth2yU3
MTjYmMmCSQaBdMfdsjGCGnTSjc5mpR1MqhYrTrS8fP+Yhwo3Co8WNnQJEhhyW5WQNknhqMd7rf+l
DKUTMe7IkIFRlLUu0PLjLa3Np+dssS0zokLEqhTKHdu0VXyvlZqTRdLK/XJR2V/aWcSxoTQ6vYqI
FNKdgEThsYPQnttAUD0bMaxge1a9Um9c28ZF/NLkVJebHgYNE2Ik2iwjagOSlbgJv02zlaGvizD9
z/IAvEDRHWw+y3JxE0M/XZoMKbQkdssMcEnB/K3EoQr5BvpoV2MiyM3BN4spJETaJKhcxdnomSnk
a5t/GbqXP0b7+k37QUVxB+SkYc4eqvowqgDMrGQ6Vw4JIg5I1mT0LY25ifzVhgUGbgIJpPFGz0q4
ZedlFOKa9KioEDOWTkreOJSpELOUg7KYnJU4O6/gPEE1QLhtmjPAYOYfv5BKMvocRR4L1tU7eU8w
6hr7xlu9zY/2Bsp+zviSrKz30pvA+gjdGwQgMNjjQfN1uRMtiTZknEObsXdJbwfJxPbxgMG3sQU3
tVBXVjhffV8X+NXe4hNiF9MYuQW/yfTJg/fuxwlCFRmYokvucnBB6OZwP/XRiudcWSYBCyOonEEP
itr18qsiG00LA2YjLQ06WvrW0HhChoB2EuO+7O+//46X5uA7gIpAth5EwRfAumjkNpFanYRC712T
M6+CWjPI1p1qIA6z1+ZM18wtrhC761MyF35CoOldEd1ZUbRp5fxYNIM3FWuPqMvI+nVxC5dB9i9X
EuCKYTUcCsAt7YdMWtm/i2sfYhkYroFOjAVdRRUaZV/dUuJ9O2RkImG7j+6MfYxSNbT90M5/w2yR
iZcGOJ5ziJW0kExeGwe7cFGAZUCGiXvSQLfq4pqs0o6jrMyGkCq2B1HizCkhjY7+sLQpOXU7ITE/
qUDfWccr0fbi9C8sL++srASLSFMNYUEhPlpKAfRiV4p3y6RxZqwFQS5CufaHo2qxsbGW9ZQUMCH0
DyhdAw5Pt3ZFPaGtXFMXxbSlpcViEOUmvVNhSQFYLq2kw8Bp0Cgf5fgqer4pm3ZnJT8nafv90btq
11JtaCiAdBXj0Is3Eu1H9M4iOoQ9JN8rPgWt9VHoqVNClLh+TpvOB9UflF5Xvt21jbXmCRPV0ua+
3CLCZD3rISoxm52AQOs1RySQDFaehuzzvyxwVgnTgG/CkM7i/NV9rdogOB1CdFactkPSqE6ncTyS
KaCsCUyqbKOscSO2Vlu+wGAiowBlFXgzZhScDlKEr6cyr/QyhcqfEVaxGuQSTTEeaYB9iac/aa3+
nBLZISXx8gTzhlWxs4fqRjb5Hc2rp6HcSynojTPpQQNeysjaQ8bG7dhC2lvS/O+3aP4dXy4ZTN0j
coC5gQDehcP89Xc2gheF1ctqKGM+XU4/dPshJish6qoNqICCn8ICJHwJNMuHRkHKTNSwjcOkfOqr
x578+n4Zly5lA1yhqthx4F5Ba/Z1GaiySwCaV2poRk+8AC+CRIO2uyGV5nxvaE4Zv+yXJcMMsJ+4
m42ZrOmrIabkrAPSSAv7hvgaq4O00xxF1xzAt70yS1C0WisyXFxZs0kAONDABpk+1Ce/mkzaeADC
stVCFBXRn+u2g3wUjQllYHWrrMWEa+vDKwskDKhdgXVtsb4cssyWYeHG6qdTJFpHafWHURI7CFMF
iW3taoDUV7b04tthfecm1a/rK4rWMIoi1kKZPjTpR2E/DflrvsoLfNUMIbMwJFCIF4AYKytzMXUW
7uL6USgC3C/xrWKmQaSPqfe9k6yZWrw7TEazLAGCOIz79BA3ozewl5argUVWIrg6783SHQnyJmjs
IQmwlmGmq7RynBl1w95VguExmBUIbgCu2zahdptQtEWQLuYYIC0CjNU7tZvdrXVILvoXoNHALaki
C8fWEmsZQmwIo7IOEyEhNLpP1aPkDA/9R/JA7iG6vekfzY/EtyH6ubLHF93y2Sxg9PBR0IXoeCl/
dZte6pOSlIUWWiL126nyEoV8KI+ZkWyIFoXQpbzBzjm5em/1yd7uohu7EI/ff+jLGxQ/Ak1ZBZOm
gPNfdNBlucnlRFAtNApoHwnIwnH+0Iz8IRmqMONtIJnJ1mDdi2IkK7fotbCAxAGUrrjC5YuSS8YN
Iy2hIRsqgriGKoIhUTeiAE/uBA30bK2NcxHEsdK5EoINR2n74tKOR1zYDBjmkKWs86KGHvU2/cB0
VeF+v6fXIhDqWPKspzST3SyyA84KayhqRsLMpkHP0fwClYgRCU9RB1ePS6jz1Wu+dO3AYmSJaBB0
hvLeMqpH0BOI42F+hMR+egN9d0xHofGNwtmbXvikcmdKIeHK29WodFk1wL6aoMAC7gPy3xdhSTLA
7CZN+IwR+zW21ZFmdNPH/L6rga8k+IyqXDn91N6oCj/YXf5MDcwvDkq9q9m4b9amWS9AAPOxOv89
i9hlyLEy1TV+j7wvb81tvscUm/rGvd6rnQlqdCWQDr+//+LXXAvnBxmIgucLiPK+nmTcORBQqRIS
FmO8a8STXVtenSorfnXVCsbmCNoy8KzlNdq1jPOWt2rYSw8VBCYms0M6tjbTf9UKhtMw34NRsYuA
PEICaaBWg0RkLN1ifMsMOI+5NkR0zV8tDVxbyCzQE1je0jJPzI6VMe4y0TsW/c2I8Hl5V0Wf33+Z
63ZQf0QlQMYbfZF62E1uFbTMSajIoKqtEhedub4M69UmsXblHkOi/P8MLfVceqVuOzrABXr7RogH
wf93C9EXaU2ZErBn5ZSEavYCigxHa6Lcof10E5X1yp18fc8ge0/mZ8eFomrBuZamuJrCHhKmY1Z7
dgTUk5wFTHQr18/VXQO2F9AqRK6LQVArbREllIKEaTw4A8S723LFwgUmfA4HM/UuQXice5oLD1CM
UYnlkmkhhhLMh9ZXjmMYb8k23eR4c/eOHsqBFsjbbFMHOSiAS3cNRXkx7vrPTwCHBDqTSD6X9HIQ
xpJM2iA/bHwDMShyGgfCILbigl6HOON750PHG/MRG8N0mOxJ3lqV42qGg7wGWFwIsyLXWaQaojAb
LW4rbEJyl1i1l0TV77oEbHRUdgAYuEYyBmbVnSCos89k5mpVumHAbLmK1ipOn2HYfBpXf9W1BAB3
lQpyURNF5yVGURZM6zAFgF/1w8Q0QuepruEqv6Id+NmCYsd+K2BTkrdrkzbX7udzs7P/n3ULJFYq
UFnOtVCp6XtNjFMXGZt+JF7SV0FlyW6bJrvvw9BljQteiFVijchz8H8WHyDvoFFCZbiA8tC9mlC1
CuSwCa1dgoj0VD1n98m2PWkv/UEKVixfX+1fy/MRPFttNqBBaTcRwePEa+SNsUm3PIzv8o96C/Hz
+jN9bI/yK/QP0VRb+8Lz2Vom9zZK27OuJ3Tvloxmtk7NLrHwjBgJVK2RbOVZgHqbD7Z9xxizH+P0
kYp6JVJeu8DOjC4xxcBQM0mfbBIOFoSQO+ZkXeGX+a/v9/WqFUgcG7jFFHzR+e9n2zqZCbhLEpWE
DCxtlv2Z0s4R+koB70p4NNAwR42J4IVwMXZWVKIGwAmVURsThnhGOxxcn9+vY8XEEstAuZL3mtmR
0ABdWo5jPygrxcHLShLmJwFgB3OGaiuoAiy2KlJTKyFJQ8IZFcz27VNyyu8SL3WlHzIedUB8ByD3
xLyr7VVedM9XrrMrX+qL+cVxF5I6sKmrSViWXRA3vT9o3C+lf6mrBUf4uspF1s+KQcmKCqucysZV
ACevk1fLXGsaXQmZJui1ZQRxA4rnyzFPHVwrvWUhDZgwGF1MljPI2rYydDequIOVruzdleABpLo6
P89R9jGWbJP9KFOllfGUYXVy34vnrAHrq/WhJumuV0tX7j6+98bLjtzMv4qVzf0pclkGwzRTifdD
IkIOZH6345vqxf5hOfMFHa0xZqmXvq/ixTITUcxqPRdcmiyb4qoE3gCOmXVO7UlH9Y4/z3zORZhv
oqOJmRVPbKUnEPulTnUP9tk7+TDjXb9f9WWY/Po7FvWjvsc0QFbgd8hxGxg1+PCG39mAWq+uuyBR
dHM0fHWxqqwqX1s/MjwNHxZFVFSUvsYwarEc9XNSh7iafKJxT6P0ttC22lQHuPz9Om5+WbTYqwTV
D3OX28eIpY7Kfln8XaPvGcCkhfgh4spV9F0McDfeCW6n/57QfScUqF36UBmnerzhFgArZnnHh7BD
vl8kz1rcb9NqwCAlJF2n2zJ+lktlI9RsCw5QT84RHgaIV7RQ8xLbUs2CMek3kSU7FjM8HXJ78fRb
NOwUQ/io7X6VOmYm7aAW6JDXv1r7SKzPtjtV5lNSth6r7lNU5nJfgHt22rQg9iCVvhtNusmau44d
s3j+bZDznmiQIxOrCdQox3tFeTdYWGRQzynBWE6eDP6gqe96BASFQQNO+iCDZjM1Cf7I3RTif3QY
XUBJNoTZW1FFTsGHB7mSt21HnuS6c1ivuRZTtl2ngyoGDMPTm6EVbq7qfhvRXa60jhlNTqnfJ92B
jvgHZNmtke/3yByJ9EsbtyY0QCWRBipGQytxnORjFr3YyejK8WvZFJCPs2YtqCA1DgMzfWkCQ0L3
NrX70k48qwfLaYrHcFz5EL3xiPWU9bfRKDmWyJ6k8jeX/SQGmqEE7zLk4Tr9ZVI+edM4gEZv5LZy
NAh2ttaPWMUvVTWXgcDF7H/Y7QTV5tZpBXjqx8/BysKKyDdJU/7oRbplBiDB9gPYuQJTAvQvfzCt
9wzpboFAmStVMNro8+F5VnRV0Jk/pyx1OSDtRaz6UnIrMOhfjiM05ORNXvXYaduX1dIZchAIWZ91
1/m9Pm0F3zeGCIhVbSRjpySxL3c/JZIEkcx9UOHZtHBZnvty8wb0tQMalo0uV0eFv7Q2GGVq6ll6
fGwlfU+yJJDwGgB45pEUyUHSaWBjeZhvxms13us0dzGRcmzxGY2W+ro9eqRlPgWhYKNNHvAGTjUB
zF3xLep/ziC96XHvJEQ4g6A7m+1olXmq1UGTqX6QlNKd+uTJ1LqtjKGnptO9AVEnaqFZ+D4Ud1Zc
O4Yee3aiupHVuHFkeDSHuH1i7GoJSptYDUG5UvBNc+gx6dNNgMxrTkqUOxwGvZTcUclclo2B3ut+
DsrNrk+cvugcaepCqfoAW75Du8Jp8vqOqq/pnDaRt0Se/42UOgJFgJqYN7ndvfVmh/OTiTumEa+V
n6qs8G0+udNQ+JE4CE13k17xx1b1ZTuU5AmuxT3TbL02q7ZjUgTKZIIHsXA4GZ1K3XYtvSG2CIRm
bDpa+JWF4S+9crJEclOuHBNDd8AN7CjxC4RaHXuETGps+Gn1FuU/Oau3CYLIYP+MepDORBEYej9j
mTtxmr+iIuDmhKM75VnGrlJ+sPq1rultKuuQWm8edXpoeLoh+FSp+WPgt3b3YcfBXPPQMh24Vhus
gqkr679HeLBWSEeapAcFGq2TFnT5e9sf9OopF7FbmbdcYOgwBQl7fhDFrq4/1OndbD7U9K2eQkMv
HNn+nBBlWPlYzC890LpZg9dlN30reczcM6SQUszwrNdvRytyOHTo68HN8siP4g6hdsNL2wGf/cGW
PnsCzilN20T8wdQZtOMfkly4SgyVo2iNTevKA1bV0CBH4oECOfpUi9eLZNEqEbJUhxA8eFW5S6xt
Lfx8m+4xyOlg29mjSN0xgVypmxzofm2wTP2TaHx9SaCfAxynBXQvaCaWFbY6SQuqpTKaAvKd3QIy
qlW3NnlurIDoUzANlRuT3dDu5Yw7rS57hm7gbTU5yPduJuOXaU0+ARNOIYFQ6qmF6qklR64lJc7Q
hEP/IcNLKeKqFZue0U5PivELUrK8fVa72qNm7dba4GRGGwzob48Dc1IRO8Yc2Bqw0mhTjs5juhkz
6k/M3M4nAmfRockvswsVyoAigtShPofKSAtzQQKrFY6eQo4tqzEl/KMy7wAhdSbpkJfdziBjqEuT
i1ajnN0IINa5cdsz0HqiVVdBskv8MLXbiB5Y1rud8lFJ+dFkZZg344nlpqOOT1J9LNGhtbQu6LTh
Tmo6jEBV/T1P5G3DVb+Wn1Jso12LTdRqPgdhiNn97EDLXti2S+qPePgQxmsxvlIhHJC3+3bSO41Z
eFH1xNPHQgGeLx38coqduAdCVI0+Sy33hDJ6JfrwsbwRI6TGB9sxWyiwKrso031FbX5Y7IYU3JE7
5WAYdJ/YDznN8B8GavWYm6iJmHuJxS9SnR0LRX5Lhe61CnfhMq4kyof+D9WH6YHE1TPKMkzq6mDX
CFMA3qcMY7HZEQLsXqH9pih851Hn8ww9pKz06o54E3RpZOXYCsUt5F8c96pV7hScu5IojtqBzLE+
jUV0AEG+mwv11gZ6IAaDZBr50Ifzahrt57ykpE9TPrizVlyvPKr6ezeCY2B46RUeNOZWMW5ya9tZ
Ml7YKoCXlp+PupNP9z1/LU0d15fml0i7pOmQSl6K/hLoFhSW+SPeCxhLWhk3/UPjeXF4kFIjy4Xe
J/q+X/O8FhNcZTXZ8PTSDpQxCdKk22UCgBegCsfxvebgMm2DlkX4WLd9r7oD+6Elj3GxRwJBySee
p461taWX+DcXN9nwguZ0DkGQMuMet7qHMRYbSuDw2DFN+A0/lu1JoS/l8Bjbn8rwWItko/aSNzb8
NkmMDePClTrbMdjgd9Rt++x3o9yhybpp9dbHYQ/Ktn9C091Vy9yP43xvRsWBMVyBckkdFiv+NL2Z
GfEkqfWMIXYNFr9LyFkbph9bVm0bK3VS626aniidRmc0ErcxfoAg4bZMG2fo0m0tyYHR5C4BCL3B
vWU+JPwABcoNCEXcLi73JI53at0Ehshu7R4UTYrmdtKw6Qzu1B31/k9TtJkVs0yEOvMjSbgtS9xy
raE9v08vvt4MxECtHO+wZZZu8yEd+2Zswgjs0TYKh2Zb+EkD4o7q6ft3yOVLGUH2zNLiHTJ2RaZy
HZbMaXDa+nfboTRqrZXf1tazuEyUxmIaEromNCQ9SCXJK+qQxWBMwHPr+/VcKXvOCwL2AKOn6O0u
R4CIlXArzVkTIgRbm3jbbpSXYlNvuZfu7A0wSdtqQzerBAjzChZfTAPA2wQkcGYvW2I5OnvMJWu0
6lA/TYEZTFski6D2m/lV5irbGlTnSiMZ1/OZvUWFQ0+NnNsD7M3j7FCwwyqROblsp/hIu3+tzfNe
6bB9tbcodehpHMlo3Nbhn/nFx+aG7btD6rZeeQOZ0+266NaVHuNXi3Od4qzaxrOJ2COBxdobMHqn
o35PTwLf0cAoO04kd/rD2rZefR2f7eqicWCqtAcIebap8UDmoSbWhJ7XlrUsVeZgoy8nCR9O24Ce
4yCH9EHyTVff9F53U+6zOwCnVmoNf0bRvnHOJfdB3ESpXM3O2bu9T47jvvcVVDysvXLE1kJdL9mb
nvCsjeznPt4WuTttDOTvwCSPidOiWpxt86Dfrp2aK9s9V30AVLQBE7rAcTHeTjmfoiasZ04i9lIq
r99HA3KlzDJfgsDOWDaqqcseuS4lbdZHVIQJbR6pyLwB42oVdK/N4V3RjwpTPLOHPGP9k9LRn4x2
a6tIxgEibCTLTafqVFDkR8kAVqbsTc+UwGpGtzU+KaBFY90FVFEh+fQBtpy9aKEqoIFIV9W2jRwM
9eil0XtHXuKuCWjGAt5BQ0lONymkqf992AOcHRrbfxJmCG0vzicZ8fwpDTUFoLY8DphaJQESjge8
QIZ9cgMBUubUm8j3vt/fy9IkrALDpkAifba9iOuSUvC4TKYU7WnupBDq7OXRVxqgenBbx622+d7c
laj31d7sUGcxARUcYnEFq5zejf3EnHiroKlHnyGLIUP6L/XW+niX1+NsEMXJmY8FIJJFuYxAUNdq
VT1FJ0Vse0ziNr18aIzn79d1aQWkkyra+7juQQ27HH3XJqPL9YikYSLj0Y/MNpd+jqtcOVdCz1cz
i7tepppRCxNm6I7/FDviUQ/y1F7ndj7GtQuvcv89sTBkKEDPgEzGtDCVdAGMybtOEDnrcgBjqo2M
CShTXhODvCxYwwSG09DlmbWoL65e9PZ0g5d5yBsU5dTKb4mNGkvlNIOCot9TH68ctmU2M1OenM2N
Lfv+Y16B3VEBlTFtMPOaJH7fH+QCzzRzRclu6Rd/DCkyiv4YHVMv4EtSVdcSZRiOA7YGx+u+6oTT
qGtCnstDvLSyuGgjoYlkUnOM4CnyDtUzQ3qWG92b2tRN2Mu/8/Q/tua2FjB3cMZlU5qnWWvkOQE7
VYf7BSXfhuDFCCm0780sXeIfM/N8BqaaQNm/OLa2sGKbFxIYlABOKpIkZCoKARgwLEy8JAR9Nus1
7e2rJudeOzCF6GwvA7AsNbqMjkp9ajA9HUudg0YKqHIlPHNxp/LJL6o1bZarfnhmcvHhjChVCfQO
6lOChn2kZuDcvC/5J2Q3Vxx+bW2LtKgRHCrHaBqc0lzdJ2a9GVPsYI9LLUMRDhWDNU7mi57Qnw+I
U41OKPq6F/d2n7eYmRyT5jSWz6zmW9ENIAywfNsQRx7Tw4TqZ18z1J+zbaUkK+3La+cOIyAy0KnA
RyI/+XrNYCiOYmQS5HCple2V2oSg6ACGxJVO7zI3mdd4bmWRwhus4BbL6pns7tUo6E9TLQOaVM+S
ke11ZroZhlLw/tt+fzTW1jZHg7MrNKJoYXNjqE+KZPnJdBRcOKm9xiZxLaYAgKPZFl6v4MpdHECg
51XUXFVYqfSjiI+ajVEGOnfNG9TU1pBlV9d0Zm1xsU0YlKBZMtUnaRr2qOt7siXcfq1ReW1NM2pX
tfAkB8XWYucGWzJqFM9w3KQfaQnKX6L5cc9Qv1X3rFs73JdrMg0dOwf/MwBVXiKF42Sy7L62s1v0
Ylp+rC3ghVCZ+t4ZLpf01cgin1KsxKi0KctvZatyh/wtawEGjjWno+9k6v3vjS2z/dndz1c0r/jM
8xRp5ldmMKajyZRmP4p45bq8ADYvLSxOFO1tJenkOL/V9PRByZIHo299O9KdEW1LQFA3EVhcSGQD
TZ+u2V77XgvvUFJd9KWR5reoBwGoSY7sruVOh/eqgNDnid4Id/igqDD+l08I3weo2jQxuLOIzWgD
SZIoSHYr09jBWBvq3blr6Og0tfVWXtPWvbZKAPcA61EA3VOWOGe5qVFVxg1+26XUq2Nk4OgUZcp/
cZU5l5NBKDm/2xauUhErq7qhyG/zxna1qYcMPAu+98bL6ItUcR77/5N1X8AQ6z5tR6nFSmp7REsa
YmDYM9awXcSIi796GIVyx1Xltms+OiNsMUqmAtV7UZjNpnaYtFJKbxVwGpSViTbgNPd/xnIrhtaN
+nYTpVoAJr9PEZHX7xd98QTAsOUMR9SAvdSwsUt0Vo3nR99zPb1NjrI7ox7awS1c0gbCaT37EwN1
7vh/Obuy5UpxLftFRICYX5nObDxnOl8IO20zg5gE6Ot74dvR1wbi0FVR+VreR0LD1t5rqHb6+/Ww
i/xhKsdhpkViQhdAmqOBit4U0b4Notsub2/TkoJzjToweqi9Kh57YtosebsecTlQgNKhI0aQlgB9
hMfVz8OGkVSXBR05eohHgcp6q5RhuZEW7tB+ZFoIbjDcr1p530PSoqEktATszECAe9QQQQ4lMDeW
22LjfP0eQPIAyAR8bL5N2yBK+1BFKj/13cXsOcpHS9G2rt0F5hClXAz7/8IshfjVLmliaAWNPUaS
QzyKSbdGIO5JFDiG0V1C3bgY+dTZxbjRmudy45SjfqhkZZdTxS01CsG8p+tfY3XwIPwAkI1aDGha
Pz8G5AVMY6hyiNahKJsOF719NYeX6zGWKSOGruBlAWSpgpRjDrcMYZNeMVib+Vmi4COigc2hVJca
/LYZZKcW/dpAv0cT7rlADqQsN/KqlfgEgCmCRw0Ks8s3hzAOoxA0QeeXvXmAi4RjjKmroombZKUz
BoOjVWAa1f25joWdMWZb8afL7XuRD00enJTwCEYpATyUeXoy5koe1Gi5+zR6qvXIkuLK7frxNBjw
EWueikID5kfwjLRy0doHXORR1g8ZenrReNGjTb3VxW0//RyonmDngyWy4BRA5lUjQ2R0EBHEdUi5
B+Z6ZIVHDaKvI+Thw9/whAXKZkMIYGXjIy42vAz+oY7iw+weVpukbIaMMX+IhWTC5XihDjXSbsDr
SPxTKLHDE3IUGbunwi2H3A12CMBXwDg1zObl68aqFNe+yrefMx2N35KemKaD0KQ983XAycY+s6vS
tA2o5XXsl5prVhTDtgx0pBCwlo3Q0xG3WBA6RLxBckdVad4/7xsxzSQNkKg2yKwKblhi08FoqXaa
brRUMXX67FXWM1+uxEPffWxEJyvRNdC8cP4iWdDmLIyMa3IrRCHzw1djZxILMpJeag/AsVhIVGJv
k1q3EhAP/kk4HLLXS1sKWkpMjvKU+V2t7QpVssdxWnD5ONi9MkKcOwIKlDpyoqINn/Z36Rjtxvvr
o14edBMhGYPG4jeXMhRao7CJctb5wwAL+8JSxI8aeJJ/EQQLHLwjCfb189s0HQK5miSU/Vh5UYTM
lYAvGVNto4SyEL7BsoE2kgKRBqiJo4I2SyzFmNR6aciNL+plZAGAAREBat6kMUfvtndDUS0sVtZ/
uCQfoJR7kSN6kOONPvbyUFNEUMxwjKCIuCT7Y23pvdYrnR/hiq7keI8r4DhoUPwp+o1H/8rJgVjA
okLOWJ0E5WYpQyoqKOaj+eszEa1Q/WagkacrWWmrzIApGqm9Xr8lGeyek9EPSQajcvAn46xxQtIe
9OLt+mdetNyA0hShaIcUBizNiTX68+iADJxQxFwCR+AuvYENksMt1P/Kv5O8pv4K5gie1BtLS1pk
xV8xwTf7uqcXmVqXdIUYopblo6vuUmaJNhyMfYg4CbZxTj7bzCJedwvC+D52TCfe6lStfW6ChA3a
FbIEKOFsyBCvF828CWG4AVUOo0Stjkt2ah7zf14M/5pdBQwFCGWY8oK/J40jYKk0n+4n9e/oClYK
WRxLc/TLRBrs/XrXvW0Nb3kn4ouikIu9K03/ZndTPci53ssKnEuq0O6ld038u7FmVidw0t4yUZHD
Mp5lWm3QV5lZai1GVTyGotvYkFKDZJWt/AVC9BU4lsQNveZtq5Cw6Mx8Tee3wNMP+3bPqVIi9kA7
1RDJp4/FCzoLF/UGsA0YFlrA/GZPmrsx1PXJBGUNNQVRXzC4Y13lBVFRIizw5n2uD4VnHBh4i89g
2tiiVVwyO/x1PebyeEdBWZmka3QiotEw+37SILEu7xp4jeQhMKG3UgDAc7Pllzn9lZ/39s8os5RB
M7LMiEa19WmIExZZSQ7rnqH44HgeSsFWM2Mlb/0Zbrbn0g6VYwaWuW9QaSfxwWsNslPRGC1JA7BO
YIMvMtW5zjo/ZmLiXJ/SBc5wWjjf5lSbEqhvCyfuUh5UFUYLeCZzuEM9CcaaDupQdjZagex2Dncn
xgjqlFCpKNSNe279m4IoiP2C58PibZICbaYb2JMs8zIKlHf73CWP1we5tlQhHYO/A/kNCJbMdmXd
lGOmVjH2vaJZBen3g2zsrodYXTTgbcKrRSaQnZyFGLqUEYjGdT7KyocB4K4s1dyurbx4jGxYc2yE
WztnYPeB+UI0iKhNP+fbVxPFmBpAlGEnIMEeoSCi8hDw/d7qs425W72WcfkRvG+Q2S8SyabidSsO
GBnzqldiNxbOGCd4T4E9CazuVmut0Nm8B9dWBapcaFziPY10cjadtM9bLcp7OGftjTupBv5EdqqP
+gTZn8/2uT9Hp+KPfrj+CddHiuQDSRdWIq7An5Oa1i2suUtMan8MPqJDcVDcxNMOw53xqFiiJ563
eZGr44TnK9hFQEgsOs9dlcmxBpAETHPfFEEDePS9UbqNLTYdWPMDDZUY/MNn1BcGhHU3dGpUip0f
RMSq1RaCCLc5tEw7okCJBq+uesNLfW0zAIwAmSRRAdd0vqeLvuFFEuPtEeN1peofGusBV9esVg6d
sNtSg10dHvTE5ClVhRTA7LNxpINlCb05XwCjCHCCE4HaTCKcsj45toLulptbYu08mVSa0U5HZW0h
4NF2jAOCidQcz9fiwHPU7CzQZaBjCBn72ILhlVM+gFLE3OsrdHW1QNgLN98kYDjPSLs6zyjElluf
0Nhq8WZO06dK+cf9aNwIqKCgWggCNwqWswtJLPrOLBV4T4U09HT+qQI4GprpIc3uKTyTrg9p+mOz
tQlNVoiy4Ik6taVnwbRSaOKOQjGcp8XOHPI9kyrHbInFEki8V4+hTN3IaDeOz7V0CVZJkCeAlSGB
GMs8rAphCTCssdVtkIee9VMIWH3nhbeynTvR3RZ8b2XBQO0F59iXE/CyNhYKeR/1eu3T6kWr/4yo
Sl2fxvUBGaDxodQAi+P5hRASSns6YSJUf8Ijih/8TbDBF2oOkw0MEM9b+q+rQ4L15VTuk+EHOdt1
elYn4UCm+hLldoZ8TGdbLZ2VYwR7zMRrfiIzo7z48zyOUqMWBbVt/e441lb2aBy7xjJPxUP9hnL5
7/yxA5fnsf1DP7bwsquD+xZ5lgJKcoGNFuDpN2kk9CY4+VG09cWWlSkIinyLMVuC8pCZHHantW+S
xiuqxBGrbEdKiDCXQHo3qtWj516yT3zaw/XFsnKM4EGPvTYpqy3lRgaB9CF2IwTtG8MZyMQs4nYi
bmnyrBTDoXo6FWIMgI+AAZwtkcaA1GKG8hs2GakteAPe4Flim/fyvX7pnPR2uBEteFSaziYBn6yc
KliT4P+j/61C3e3nyumVVOvg9936ejhVP3UvBnOg8MrIBaPUilzYm2yq960UbODCBPM1CB6hELxw
GG+KPOtUHW6V5gOPLfESPSCFzqzgL4GUppoA5vnPPyOkT4HPQGKLiZ7VS4yKjPVoIDEzBfi2m56Y
GFZGNzbhSqIJPytkKJCvxbtrfpWDgU1VNcWV05uA1ICiFhc+JX/ETZeFtewL5TTc3ybKXZAmm32z
UokYxxSidRL1N2k0vbtUdMIJOsZq6HYRbGKUoD+VhnhvZuxRIvyYk+pG1YV9p1SJJVJpY59MEX/e
TdP+wPN2UtDDDMzWb6VXNIatguwXRbMLxnKHEpmXjNExle/DMntQ5MFrhi0F32U68zPqdDZ9S+21
msQUJ6vsJ/WLqCRHUqGAmg+2FlwUoKK7NNvIKlYKXdghIiQVUK/HB1jMfK7mOS8CGb5UDE5K6V0A
LuRJA3xetqGyTW1BsDYF4NaGObkYa1i/OjQtp0Pq2zAHYWihWI6gCkgCqZs8CLll2tK+pkfTbl3F
q3cVPaqOuO8le7NYvVzW05D/G31WLpHbgaWBjugTItuvJhdwekTC2u75UdiZHwHzRPViHrYCry2p
73FnV1qJRqwaGP87ammf7qaRkr2x9UlXx4fcBjo8kH9YsAdzrsuFEQkygMjMUezGVkW04tzcbgob
vCJLcsV9HR67fzu130LP1q8aKCofp6mtHWCRnRgdXyBBdwXgz+KJ2b2jee0FDjqFgBxv61JdXm34
rt+Cz1ZVJAQsCUYER9fLkZzMa9VLEPxtnMEtAaCXg33RXcrS2Xw7Lm8cBIYOHBBrUNdaSHzCrSug
ACjJfv452uG+8PKd3tzqEDoq3H4Pl5rrZ/9KofhnvOn3fNs+qpYkxKCIN4pHsPwYgzrVPRoAkHE2
7ZiiiBr8VpBH6IfB5u5EutlSUFi576D3DWS2ifwP5c65nti0p6VM4sQ31OpPkKunLsxs/LCzQvmB
CwlwFNJpSAq3GB1zpB4SvHHrey8TNQMVeiBVYLaqQDt39r15orHAbBvJNy69O9F+mmRHlFvdFj3Z
5fCS3MXyQey8jdlf+do/ws6Oj0boWNHptYTjY8q2M3QiLHpCm3OXe6AZb930K7sZ4cDRAOwZFppz
mD8fFVDxIiL5CVGdJn9TJDRjhLeUbjadlj1LzOcXahBocfQBZjnFWIckV7SBfJ2L07mRX9QL8Uov
9DYb9quTCGVfgDHQA1gUljoxFvtWa4lfN+5UPi5tZpEJMW7rOyyaXbHZkV2LiMyCAAe31qIUq5H3
EKEiPv9bH5q79lfnxbeBVbjp/8PQa+UoQn/wv8Fm5yDNzKrRM4P4ZhvvulK3BPTdIVm4sQXWdgBy
XFTJlEnDeP7FQkHjRVgFxG+4YJFEODYDv7u+3JfvMJQYv4WYpvXbWSNLUDETtBAZCXkf9VMlJw7T
e4coTyMEFq7HWkkDEQxlHPSSAa0G/fxnMCGkooAuiuzLIPhoTntmB30/7JmC9eAIkW3ecTdxY3+r
dfyVLs+yPQSe+LqT1C8KHz8DkzSXZBAlZJQcs9qpzUM7QjupfoB/s1u76a3WuB20LM7GXzriBh3B
d0nu/s3F/eNXzE4WXRlCQwqzKTGBVU1X2UkOr9zIo26IX+AUDcTyIV33b6gi0B38EXo28wC8akHI
EVqDMAdoWiKYWBsfd8qYr83x7F0tpKDMhwbmuHWU0YUF6k6wWys9s8/yMbTr3WaWuXZySlAJRzEL
mmfoy/38qEUSqmUqpsSXQ9c0dkW0i+zYNRzjPPnSx7HTBJep5JP7m6GnXTEfK/jDqC5BBHOCLP8M
LSONJ1qJO+I/WXXitW+x7jIbAnuucMjLjU79EtiIzwehBgUKkmhWL5xGxlAYAyGqJD+EEmocJLuU
5x6VmgOBgkwio4INFQlWd4fIiLzr33XtqJMBMkLtCZgf8I1+DjXWA9ayAKElMTiI1Z+wrqF/WzjX
o6wdQ9+jzI6h0GhqiBpRycca8qIwckf2KwG5o8nvYrhyXQ+20pYDFEFDaXDSlsXTd/YcjYU0y2kF
2Fo3DKg61cxucbP3GkQaQziz8sbpNMH9UixRqM9HtjGnq9/z2w+YE1V5T9hI21b0uZFy6JgIj7hA
rKIFXqmo7bRKbtskOQ+hfqDmFn9nGRwWOf8xBlEhIbfI7eSyT3Mzyjts1N4NjuXROAzH8VzcbSXO
iwfRFAh5mwFYPzq6c9BHZFQqkwSgBkMdOkcJFD6otjcUYc8zxQ7k0ulHMBaM5vH6513cmrOws7XU
GlWimBlqJ0EdWVHw0A8f1wMsePDQcZ1a1Nj+SISB156dpnGfJ1QKlMaXfXZGJzfzBDfcARYJWc/X
5pABBpDYrcNfNuIuyoqzuLMjVuo1HhcNKttymzxyrTwqhWahDHfTmIo7VpUDISNXzQOHR8rGBiWL
430We7ZnALSkZGzQtWOe4PfQBXsCzlg5gujoRWgZBufxBSVp1UWWp6K+CZn52h732UUcN37JcvdO
vwS7FrgpVDIXWUTGdLBflB7efV2OopjoDmTYyQN7U7gB2xA27FQoHXXy8EfkORxU0vuNzzAtoB+n
P34ARO7g6DUlMQubK2DCpLGG3z3ucQ0FDv0tdFE/86J9//Av1AimxQajR0ifwzcELeHZAVyM5QhN
Ynma+CGc1EZxr0IUrPYmNdfEFZJtJf21HfQ95GwHNSWlrBkAd23cMd0TGyone8hxWsA0GxZ7LZ3Y
2yIvrp0VeAFBS1fBgxO41p/XTBAAQtBHGhBxxxglI+PQe2hv7LaOpGUKOs0mxNWBvsOrC0Xkn3Gg
fDAQbqI+PhWHMLwJnOQOJ2j07Ibn0I7ccFNPYn1o/xdyjsLIwhE+JJD9AXxnyoqMQzoJSWznQ6vL
UkMLGJBQyMPObzWBjWpDOsCEGgjz7YrHwkF6a2tnFaCrxko3nbCXfalpLv8bcH6L0V4zKtapNeYS
xWPu6J6M3k1ikd/FfWi3l9BR369vvUUyMos42wtNF+RaHQYgD0IKMXjUjZuoer0eYvV4QeMEEo6i
DHDgvL+gtplu4HZGt83q3YnGMSEw3OnZSj+2ngSrGw1w0wlPhm7GPI/MSqkagw59oqH9rQuS1ZLN
N9c0JfPDakoepx4ldATmRX6VMZ4hh2v8tjL2XOP7MqJ3KVR+IM+0N6AapTTQpyiyTylIUeKBd+zG
fK4tS2OCfIIaA5r1vAKtm8JYSIHY+FROzwNNUOZWya+uFj9zI3Lz6iD1oE/I0hnL+pm1aHnT+PP6
b1i8FLBsoCSvoSABigROmZ+bnoFq1AE6jJ4+ZNW0MPTUNABIHywOcNiuh1JX5xv3EsT4Uc9ZsGvN
3hjNVmkx3MIvWvWZcvisBu9idcOkGrhX4o3xB2tad5SAnzA6m0WDrfRgjRDxHNVv9fDEGLuYEWR1
xssgtRZIhLYSRqaFTjOHnRCxR0DFGHsqeX0kufybcs2Bx9FFhv6haNY2l6S9nhFwVIoHDlnHkOj7
WCvAXtNky8i7j156KtvKFnOYwqXCJUlwOIy/YqW9hezNDvwPu5Pers/LsqIIpgJ6vZPQA3yLwTz+
+Q0GhehmowKoIh65M4lHQa0drKAHYQc0qGj9i/sEaw0vJYjVYyfPSye1XslBQ5rO78EmVcX8aXLO
aFLiSD2KhlrxWcGisSjErcx+bUd/ccD+9/PPrs64a7MCQD8Q/nngCdD1UsfyKKWindFHqYFKl2RY
YVl6QLXsI/h/SYF5jqHYtcXXXPkdEnqkgG8CMIBe8OykZG2n52qEy0CUIHk4/JHq2+sfdPFiw/cE
ZBvDVAAzXNSmeAZt6iyOah9n8gPRCmfo6TurYy9KY6fWtlS7VsfzLdxsXlMStRFNE8jJiaJjFlMx
euvTrZwS6KcgzcLGnbQZZ496RsyGIv2q/ewMLRnNg+8dUoM9ZF6iFtA09gwPtrCzxDfUS7fw8auz
CRqfoSMzAe5odkKNnAxhkuBiwy8AqDiU/rJY3Zvxo6Q8NdHfQLoE/W8Ns9oakFdLknKnsuoh0Q2/
SIhTmfCnwSLY6A//BzQ9uzzQ9v7yOADXZHF2jzTr0yrrap+MqlvF0h1Rsj8xx7rVmQ6d//c806yk
IbuY62cGUfWsBGAYTiRWoySfWTZ4LBG9MoTskQq+XJqnllprHlq6IMMRL1ETr+fGm2ZWe6h82aqe
PaitYDVx4WLxothe555C33No49WQeKjwoOvoq5zsNR1I1kCxOjm9kPYDSrWhqdoavpAkfAj0Th5T
pxNg0dhUlmbmxyoL0JVK/8qT6qNyhBq0yxV2GONzHUC00ExtRjVXF+I9T8wTWlxguL0o1RMs5I4d
UCgUDzxQeUxxPIQsgVD3fTMyS2+fWSPf1kZzSITYMzLR4kUBQhQ9RqS7RzXsHFZVCMZchHduhOcZ
t6DMagnBaDdm70nQoNWDZkeK6lS0vVP22kFUngr5UQd3SEfjIZYBXpJNOwhfVfaHt2DEm/K7gPlQ
qLAvBsWpRKA2y1Pb/y1jakPF916rKnukyhlaKqdygAuVsTeqSWiwx4tNF0wr0guH1uIhqyHhbGbO
wMBNNQNY1nZQRYB9LVNERxVyr5Hf0gz0jIjZVIVKA6xlzbzeZFmvLX6IzEBPDh22iTDw82qQeQUT
O7mq/RK6FyQ+wtLgqW9uOeTzrTTR93nxty6Z3SlHAhA6dOMPcd7bqTC6yajuc1lz4MFh04TaUBYU
+9QdNelPYXglqKkczuqBehMPpwyKKALElgP1OYZ8VNkNXmZwWDI31qTQHCF2JOEiDCU7jAM7HG5w
30LE95zrxAV2wWF96Ao59JSzS5sMlgF29mBQuGFi0YF42ovp74ayEEs9cqhgXgqBOA0z9nou/oZ+
81CV3giXZ5kDBqT1T6QZXLG81XFcln11DEZI/iqNJYaQQKalFyemp0fqeZCKRzOSd1pSHALIhFw/
xb9g9YsdDhYSnNox+0At/Zz7WogKyiCG4Oc1BJh4aQNQ7WtYKDUkmmPKDgBsd6hMyxGErvMEgKlf
Cge9ucEY6WtL4LdRqfag70n8Xil3dTqACSweWdztwhiVdPV5hMqkyjL83/cmbSAPeZ/EB7EvoSsL
b1PkG2pkPPEhvjGNAIqPYMVo2O1d9yugwp3Ks0sFqVI+qEhrPhV+ygCXKGvhjAIs2qKJBSlfJ8GZ
oUOiOG12uiqcWqIfVfPj+kytXUAgbU22mEhmFyVfgUXQQpbwcNTV+zAM8bnfrwdYeSbiBfAFXQD7
f4GIUzoShV0HkRuqjdBAH2+ZVpziNNkx7DipMnegyHosHA/Xwy6RXLjI8Tww0GMFpECcv7xHUQ9T
eCG2eO+kr/RA7NxNHGgiKV9FHLbDIQrKR+Ru4SaXbe6fged86kCTijKeChuN27vJS7Pjb6y7NWEA
33VHiF673S99UtCb2t/W/wfNIK7U0zB0ZOk4ddDvJrM6nqAbeS9FqOMNWGJlJf6W+/yjMPMd7x6b
KXHWoa0u/xYT3WohVGzqndUq93p6F2qQML/UenKpBiiVh82etfw+Dh7UTrN5FV6I0rwLYbiTKt3L
h8pP8twTQ9nT4EdUELRgK9BSA90plb8wDXOwIEBnvoT8qKGJqIi/JfnMjYdSrSZuvZuAJBZXELgd
/mTCi0QOMYREFfQeiupYFMlLnDe23pduLEDmHfLRUXeft9QNqv5D7cI/pXHTjR+h8ZJCXVgTsrtU
fyl45gCi4yA1ha8AjGShGT7qHqUnCRdRLypgzRp/xBobNgfTU05cY7xPQULIi+hTgBpd2UfOYKLY
N8IhT0SCpPzuijsOOmOgcNzyb8x0k+FxUO6V/ob0Tz0E6qGefH3xkpXHJUB5UBGCtS4kCOdpLkzK
+qRKUTaq0+KSFIWlwj2hIvca0+1hAEigNofXRBrvcmKAIS/Bn0o0HvEMPOcqxNNx0vS6Dula/SiG
1a4Vu3dVBoVWEe/hp5Y513/tWoIp4ymM3jtwiwDs/zxrtV5KTbk28QQCpLbSQ1uOXjSN7vI625iX
tdIMeIb6JA6nAjs/x28YXUjllkpg/hx1r+vdctyxX+mudomXuY2yjwDa3zi/llAz7Gf8B2YA8vSl
LEShMUioxGbrZ5nN8Q9SrfAdv41Lz5iERdGsOklwdN+Y1LWKHvCLYCSoE+Z7QSdRhUAK2prg/ArR
zyB2f9NdEqd4K/YJZCD+4qWv7IudKm/FXSmIY8nh7ABMBsWNOWENk2EWPXT7vyqJFBTS6KH41Ti4
887aL9CQ/sV7C7fONMdQGVkwISZQJSca6u+t6sJWzCkiwWERNLDHz4qIm+CbtaMRJH+gI6HyBkLe
7EHSSVUFKwPcClTUHpTA3HO9dPL2LELDuMul1pX73jENPklPb5RQIHCJjTBPSlDYn1QHUS1Y+FyF
dU6yWKqwek3R1qWzqPqNEKI4VVxYrj5GkuzgOIAjR+UOAeTUw0dNwMOjlJNjDqOMQfMMAc107G4W
6U4VN4e4euvLe1K9xyq0rbEm+prbA0wB5KTZqQbzAT7V4lOE5GQsfye9VwESKoqqJ1LloGn8wTCH
uzK4hYv3J/A6VmI+yeYLGctTCvS9kdzmyI8GcOLrTNrlDVgjeD0muXYfUt80Y0dizUNAHyk080Mh
eWwiWCal8MeAsUQtPtcad1IBrgyVgdzmvUoTq4IpChlSP3JGk6D+M1y6+tTQE4/gtQErm+il6xJH
1V7SJLdC7Qjsxtge+vBvIbwIavisQdSnls9U8XsKtgzHoJlTD/cZJzbRz1n90kO3iYWG3bJyFzWR
3cd3qeTF0qWEyHom9+cB/hUtjDiUJH5uoGBd1OdSw+tlUBLHUPLjCGsNTm7apHS5nN426WMr4f8Q
X4fKM9qPjiZ2ld+HyTFibwyGLwneazQV3AKvIaPhhzp84GkD9QS61wrqArxxigizJ91lGSJgj7xH
2gHV7EQACRxyEgdl+NSHV8IEWwBpvA5E2yzZoZX5bwqpHd6huNXeJuPL9VN79SyFBCtO08nldsEV
j6peViECNZHkisdasqS9eo/kqLTam/oITZ/Tpgjm6lH6LeQ8K9fkpAI0GCH7IwQegOy0Szv8AOP3
r2Tj+bzPDWszHVs7z5De4h0A+SLAwme3k1wXBG+MChovfXIBp8fOTWQYTIUGVRk7qFoc05x48J97
ZgYE4LPiXKf1ScdiuD7f08ky3/z4GdNFic78QnKUcLlDQRIyO6T8zGBHxOqPJNwAVCgbMaab+hvq
qZZi0UjkHF0gwPzCyMrA8/rno0BzeBKjAid9wTfUMqPK8lxq/Lz8yMVjGhdWPd5dj7G6TNDtwcdA
7rqENTVywWBhg6svfu7dyGYPMDCLPHLILOEu2ueoNr5sXrcrSQzwil/wCSCpUF38OXVNG4hxncdI
Ynbca83DCNNDapU786bzmm7HXf25RzUl/H/YH6713X/EntWQy6BtjcAAo7J1RLu6qVDMt81fU5eL
4dn4ONmZ54kHOsYWHnZlvSAwkgx8SBAD56VBAr07JQK70s9QyU1wlg1b9Pe1Z9iPENNP+LYkzRyC
hBnYcF9N5WBX6XZ2C/Spl+7g36XvzdzJXNMZbiVf3kJWT9M223FYoxCGQDddBC93VviM5EygjazC
P6eAmxZYUXKrOWl6BlpTZi4cpq8v25UNTqANIaNojD6bMacF6nI0NuDuVf5QvlT9Sys/8mFjZ6yE
kEDrgA8dOj+qqc5GVKdKkQd6C72mVgKkxoTlam5L8fs/Hgii4K8DRINg85dzBvRQFqToMbAQCtmo
n6USIimtcz0MGDLLD/Q90PyljEql1JUlKE9NhE2mwCpmLKxEbFGOQbrByHuSvvcweBVsLtYovbZe
mP/No3Yfmoo1BidWH3KGhAivDvNRqu6ElO5oceHibRftzUnPSoaD1fALrjWiYY+1rbZ4D/mmvg+E
DhbPp1y3CvF2fKujO9rvs9CTktKiuRd2N21+NN8l9T1HBpHe6p2tJpnFzTfCna7F7V67iWDBkSzs
35L6d1ochvC1hoh511taotiElLtGgmhV/5YZsdMNOXIPCpuSUyXaShHaChAHUNZ6y+o3oT4R7R6Z
XRadGUTRpVcRBl3kuSTeAHGBymrpDS6McTgmxY6WDgkuJDsNGcxtjibsMMU/af8YDB6n+8mHRUXP
mu7z1CP9pRFv5fSuB6cg8rLaNgonj22eOlCO0ukNpw4v9iH51EF3EHZUP9Zi7RSB07dHLb1XHqro
0cg/pfylhw0tej3pTQKProAcJPrYlPtC2Gk0hZjpaw0Z9fap1E4NIELtUYJrGWWVPSAXa1qYL6EO
0Ru/BRLt9E4/RwEEGrji1PwkyIXT1ZlbK1DbTKEbhHECshpl1ALN3Fb0G6P5EwuX2IArjIYyOzvH
+ZtsuqacW0rxWRh3RiJaneDDwCwX/qr8QthRCdGEQ6FXLXTRSnTI75QPKZXxe36BZ9GKx4DdFeRF
lmUvhZTjwP7Q3oB34Tu86FEkgSQ4vOjFEbkcKhVF2Ntyo7ui8g65EqsJiKUbo50b99f3w8oN9GM3
zFpbbWzAU1ABO7UmphPpKJLH8DSr3NzoveuR1o4RPCoVAI0AYYP5yM8zue5IA4kEKCTJAbf1od+H
JbM4+ze5wvfW6OxKrbssLhWJY0AMpoTFc8TvJBDOr49l9YKZdB50EYf9xNn8ORgANSSzbPQKdT5s
QuSUmgUDp73mBCEg319uKhORBD6KgiVvFRlXr5hvwWftO9ajRy2FCF6OFofHGJwy2BkAFU9ziLZn
n805BJapOTWCHT78Y4oFMEVfSEcNKACIg84y2yRuEghdxJAwTgr4Qhk3aqlZYt/gYIk20r7pT82u
0gkWOL1ZAQwDYuvnJEtDpcPDSBqxNiMLufG+wNWQduZ9EYFMQjunyqjb83p3/eOuhp2STZDQIcww
L/fI0UCzNuCjn8M1VBUKuEmpFgke6g6yL0C8NyKouM3T9aAr6ZgGHSl10mScaBfzwcqZGZlC2ms3
NSWupCb7AHXTgcSp14TJqUFeCkPUXcnzl4GER6zKhzjoiVUZqMtFXbZPGfRYDbLxCZZgf3AdJfwg
HaBTuNDOdy186YY+hijNDTaWq4WktFQlfy6z7DVWO6ftcqcz1aeEQLZegpWbqQGNn2PWgiMXU7eg
qBpQKEyK6EzU8Prg5KXBa8hM6Ma9vtwT+J0TqA85F1IhebbtIb7UQt2PmDd80mwW4E4hQYVM9Wtq
7uL8se1eNr7X8jj7GXCWPo/R5K6QKebNOChvZWaeog4Zg0yOWp1CfA3ljwywjJIUO8ahzS5lTmGY
9zyAehCRhXe5YRvLdhrhz90y/SDU3gHEFoFQmu2WNOjxtxMNM4AucdfCda4WbTq8pjmwV2208ehb
n+//RpvulW8ZdtU0VIobRBvK0C6R5ZAClriFX6EQw+D/FehbE742vomfgDrWhCWbF3yDaGBcaLPQ
lwrZNjWQ1XXdVgT1V2xMzUfgZctk8GMIb7Ck3Y+q5lb8OR0Lry6HnRLUJ7XrPlU2bOStywsUJEZY
hsDXA9sAIMifE0HHtBYociu/SjRPi95TA48LZJVxyTeW+ArWfAr1P5x913IcSbLsr6zNe+0tLY6d
3YeSLdAKIAiQL2UkBiyts+TXX09wzrA7u7dzZx5m12ggEZUqMjLCw93EJgdN8HUHUx6n5jL0cnSY
VRQ2SDwgM5RTMbl1Nai7tp8jO83SdS5/UoVizdnv18UBSpqB3KUEhiNkaplxgksbZIqquBxQ1ZY2
tA0tdCG/VEBiwdYcedVwUBzq1Xb+IOmg/Wf0Nc5ijow2UtW87ZdDVnS2Wmt2LXBCn+sTfGmBuUZT
Xaxbte2WQ6jNGz1XAlIdCSrznIm7ZQaPQVpXAXvLVa65NPVS7rVCPMybnegM68yDAksEegdwjGbH
+lQlPsjZeFavtyWyGCrWSwFrICUzvtyWmUTmSRphFRqb6GtGQt21HqtNtMHzHq3FstuX9vwi80ht
eWaZObUWZQBVNsxKBz3o94DOlSs5DeYv2Vp0Uy/ObBMcoFu19iTOObyRWcSIdZrjRk3oWuJpTE1h
MpRqQQVU6h0ZoHngg7OACndvZJ84fCbXW1uUUl6CwQlU2VewsGokMz4nnA8LQqF8BmB/WHE2z61T
d26Cmc9JmXOyiNYMqoxybfgN9AHjb4tD4zvB1TgO5trD0hn8NR7lcs+IBR7gcxsvh1avVmIItJDQ
r6dK9Y0hex4k7fX+4OTrsgjsmaiKIM5C9Yf16Fq3LLXa6TM4PJfX5MU4ANXkgUef9mabbuem+zJx
oK0MD0Nbz0puuevmF9CeGvofxW0wI47iWFBDPLkOi2V3ZSDpb7IDFjq8Lp038Q0YoqNu2dZXEu9U
xZE8dWu5PO6MG4Ef8jZn30B32dlNKgkd9lAtLYe4QiLYllz5XQERihe77ap7BdajNZ0cyfHM72vv
/gpwbTNOXRc7ggT2tBwq1C0IsEouEAsFEpCqO3iJsapq04nJg+LIIELm9U7d8BUKmqcBpaYpV4AE
LweuNbEcplO0HPJWsxNUblNEbP2DoXGKfTcea0A8nxliQrV6QJ8syPtn9AxAyrWzDVqHRwfG8CM7
zus6iJ/zRxEDBE/sy/0JvuH7YRl8XYgOELWwXZWJGgmZXiXLQUX5J9M+9bPkxgWPh+wGHJgO0LDA
EouNdJUfDyWp7nQDNxm6WhJ7DFJ4e4AIPBlk4XbtcKsbNw6uaoEen/4Hujy2zb6LwKMha+F4mCD/
bAqCl+UmcEN7IkKlAo+mzAQ2znyViMXbsDcm9MIyc1j0TOzNkgjjIV4bbwa43Z6qU4I7bT4IO2MT
vU7AmDxxL1N6WV6G1kisno2XOSaxYBhEUmBVFjVPHOp9J0A+WVD8Oi5cRZ+hvguSchnA69lC8i0L
7u8i9kEKPS6wRoBUGnsImVH2QZqkuoZ3H1pDNBksbNB1nkLdznNoTydYYT0xd7o0fSWKzgm5rx5/
1LAFwDfepShSoJJ1eUKLShEm6P7SJhjJbzb1cRhsy4c2wykLLC8EBYyysTbpVl5pX1CnENa8mWdv
WOYDWAE7EkKrYBnxAQnClWVeq2DYuz+3V2HDhwnawQo2B0QPrBdS53KKWwtdI2jDk3yAEzcR2p6J
DSQOpcZIfMJj8mOfTrBIsd54WCOGB9SB8XuDKoiDHoK+e4b2QiRlxzAFs7+YLBBQLnxEG8DQKjvO
MFln+9MoOnTxPpbBWc3cdFCwActYhk4KtBe5ybaGyISdPmWVgxYjJRAC2tJi5+/j4iq/3zfNHlnW
MnNkm7TDBRB2aFwFXnQcT0v+EkoLbxnZQIm1whxRNGKIYVthfBbI7De1X+gO5NBaDwoWq9qJXPGv
5sE+DMLN0aubcuUyAbYFeGNbShhWtXh4YvvxsqsUgkICr4R74wyAG+6XISYEHENBbgidvyoznLg4
5uGP+wt0w72gSgKXjaYi5I3YIqTWVZY50/1Y5Ind68VmBE9OBS4/ZalOcRbbBWoJqRhx3gp0m587
VUyggsYe9PyCzRIZPuYYiBClRQ7egnOJ++8LUNG5AqqIZH7qjR9LLtj3B3n1eKbmaJc63uqAaAKe
e+nLhmpo8oSgdSsvlnUlRZt2iYH7Ee1hISd0Vm8zCDVPxQJ+K/J+3/YVsA62kTqjEuno70BDC2M7
rPOOkGhGD1Ns7sRkXLWmBNx7ouzBCuQlVakFigbQxiK6EYoADl7EEBEEvn5xIJrxNGmjEZi9CNaX
pd+j187RY/BeGMqrWhUv01+/ZWm8Qrn58Bag1Ti2JTscta63InHaQ1TWQ5NEYjdV/4nE+ktj9kAJ
rTPTOKJB6t1QQ0cOVdSW2mPSEiSE49yXC55s3vUONZEGBkUXfUBrV4IHoAStxiiqtL2pFU4dRY45
VVszXFUgg1zCAaE7Hgwdj1/uxtUAKjsFOX44aqiTsNOQFo0yxlDc2qd5uZuX9KFt+yM8rJeECDPm
xtd7QI0iKtuB+hwQOrpR7/AC5nSOXN8X4BTU0YRBxUnw0GRuYbg2c06yqd/rTQQZJOT8lcUD2ZQr
FxrwzN1zv/BUmq/PJpI82GVopMT1f6WuQJasb/o5XPZ92O2J4krkEZhRlCePQm54908HezPpVGgA
1y9eQVR4i3U/kxy2c6gm/d5MXuYZKJ0JRF39AjUFLlk260o/TIH8hzZaGdfcr23VdmaGu2gvonUR
GFXV7nJ1NY4VKCvmtdY9NpUcAIxzWmTzZWgVbxxQzX2VVZ4S8K0P0Wh/Bvwfgna2pE6EJS6sMiP7
XBhc7J6gCHkJcfbM0LHC3QFfT8Ma/N+lv2tzTUzSaCH7CuiyuqdgP30zdiPGNPnZYO3BNnWMqnJ9
fzXZ2/6nWdDDUzVb/QpDLEY98EDg9kQFdXmJRBD0T4mbkZf7VtgjASsIR5EapKq514DKxAqFIbJi
Aii25kdD66J8YmupFXRRue8T/RR2vO7iGwMD0hg0voBa4DXH5j9RBokgra11+wk9LlGkB1VCfDk7
3R/YVUYCFDxI7WLdVDCYXTf4xi2ZKrBmJ/sInE5ihsMulq+L1n8uamFbSennSZkeyhkMzBKeX5Ps
iOJTpiuf4049CQUJSr14qHF99FZil0k/OiA3/Iv+6OMTEbPhHGlgn2LRrGRoKlGA8OA+Ko39kg2+
HO+tCQ0r6M9cioeoeOXMydXU0zk5M0g9yHmGZAHIMc1hkLhdbkc5FC1cdF5R1rXI09fSo7LrLDt5
MI9R0PuUSBB0RS+p13wpAy5ki97V52ELRo9sLt5DePp+dJhcfkyytPFg9lm0txoN1OKAWcZAyasd
uhmaF61Ez087PE3F8M3KrUAEO9T9ybg61pfmr8CMpThOcV1G+zgy/HZpUAPNaYnNWyw8R/UBwNLu
CPo2/77ZqxTDz2Ej2AU9sYFcDROtoaSjDUZRRftME90pUVaKAZgIELw+olM/zep10htvqhqDiGsm
28QE5ErT/yqXNv0KlEeBHKNyiUA1X05+XYtN3fUmkBkSEBwhMKphcH+gt+YXwC2QgaKKiEIa3Ytn
e01WJjWHHF+0NyHHZS3JSx4vmT1Kjb0syl5tgzrtHqZmdO+bvYo1PkZ2ZpfZ41ZiTIlYwS6xbCBC
a18jQB8SEbn6uLMrF4iXEYx/nN105UfpfCoo6OMso9mAzX9KuVqr44jN3MxoVOqTF62PHbFqglTu
vAgciiYYBu6PlC4Re36wcPChcKZIHrGxsDQObZVE0X5ufcskroSMVdG+lpADiKaMU6W84TmoMhjo
hkG/jncGXe2z1cyyeDJSVRB2pvxFVwFWryw3HVROqYquzdWQfllhz+TcYHajCVZG6aQPpW3KP8bm
IBBOe+HVE+Zjj5zZYabOjMd5EgnsCINlL5ruRHGylcPiS9KYD5OueboYYdcIXTDgrfCxbP/vbfqf
6L06/hxO9+//xZ/fqnpukygmzB//fajfyyfSvr+T3bf6f+k//fOvXv7Df+8SNJF21Q/C/q2Lf4Tf
/4d99xv5dvEHryQJmU/9ezs/vnd9Tj4M4Evp3/xvf/iP94/f8mmu3//121vVl4T+tgjvqd/++NH6
93/9ZspnG5j++j9+tv9W4J/57Xv5Fv+DTlD53iXf2H/5/q0j//pNAPTgn0iSwWEAHgNRP5oOGN9/
/khT/wn4OWR1KDUkKLuxCcuqJTH+mfFP2nxiIceGZw1yQjq2Vlf1Hz+TjX9CWgINa/idgKqhK+u3
/5uEi+X6tXz/KPviWEHRu/vXb5cRJ+CbUGcDwhjE4WjvQTWV8Wt1Us0IzRSkD/QJrdbIDvMAnJen
gIJD0PaKWJOOhVKVMbsTD98aqmiNfALb10rTIjsGS0ZCipXEC8UYqPa1Kazg+bGOsrSqiFDJp3A3
ar65iZ3UJSvcgUDVzbYQVK5w5F38l67k2iYTTzetGgJcSORT2oTbckQBtQmWqOHlsW7PItojEGIY
qPUzHqshcNX1kMsnisqWHkYQQ+du5KEJ8oBWaqfwyXvk8tKsl9fAz7FhrwF1JFEWJzY30lXg1KmN
SD/N4hdx1gOlrdzM/NGJtadJxDc1jltmulWvDTILmEWSlkeDqZ3Q97CefkerT+oLexBiHQFZWw9e
+Ri+QHpAfRG+ANnqnR3gP47G+VFg/Oi1dWYpp7wou6Y1tNPY6S6eRD4ag92qbddVL67qFNSpC/Sm
K8Gf5Jmzvrd20flM02N6diGJUwjZO7weTolu2kVSOfFSeGCB/OmtL5z1+RCBpr+4k67HyJz3ppSi
UqgF7QRl0wRNqfkqlMHw0HfILft59Jih21SMXs2mOyZFSdMKAKvLdqjnp8IAlnUCwk7cJR3I0Rrh
YRyJLabFpmqPnUExv8uqXHZTFK/FAd39ReLJYfIEbnw3rJqNZQwg5IlQr4y8Gg9cq182s6I4BoKY
Vv8aCQqgOrJLoIilZvOhE60HC7nh8kcUa2sD3DxgcFB0MNdCSwd6Ok9VL5fOMMZBWijuGL6HemOb
o7GpLcW2wmIN1VQvRm/a1MWrLP/egksgzb6MaMhtARLMJbiD+akJ0Y7lRb2MjtZnvUaks4n62FYa
ZJJmadcoyrMJxljdAtlWhp6PTH8pE9E2qtqOpX0RDk45g4tQG4+xJtsyfpcIbJEktit5nG0rPSB/
85oKJxJuJ0mx4/pVHIMW3Ry0Ax2PCVforc9h1dty23h6BdxHI23INDuG9j3Gb9Zr+GSBElc7le6i
gf3BAOp6UFs7sdDMXEJRLkW/reTU8WKX0PLr5ZcI7fv4oSCiP1cOnU74Vjb6o9LutQHwBxSz81O1
vMYAWZeCv5Q7ojYPTUqAuU5XxvAjzCev1DGtUWXLBtJobWlPKdYLMUxZxjak0n1dy+ysBrPDoB1F
bQYmWXcrErmSKtpEgQrAVDmj9U2XwJxnao5W49f2pdcqwWjF9mIgnESfcD/oz1L/A7BGKHK2XdBY
A7g6KtsyC1sCRFaXBkeb2k3UTQ74UB8iWcLKRl6FoszSYL6s2h/L4RHSjegj/z3uIX332CkCxHIL
v8g1v5JlUKWEgZGeJiH6mreCUy+Gl6A7rutXGahCqiG00wS8oOKqkhVnBr+KQaBdEO4ibULiN3EM
GeoNqIiki/BVRA4TpH7PywJUWw36xfi9zBGCxykePkgxgGAU3tueAUVL80+ztanH3imRvyVz4giD
+LUb4pcZbrQdsbHTaVvHgjcA+VgWZdDjvDfgs4ikNiiEEETlw0OESZtAhAGe9o2QYNRQmWn644BW
wX5+g8qiY8TGejF/lALZgUgFC7SpFRTtTc1NW2Qi0vlzqUA7ekQyMC6VkwX2M8jiOkIr+vUYIp2G
LK46vsToEYBQ1TqOh9UEqedwfs4XiEtrhiNXyyqZS1eLIVI0fmvT3CmhPl9UtZNmWy17hj9xF/Am
gqSe4xcvw5M/3BWKjXiGIDWPLOClXyw1Y5yUVNJOIlB0MghGjCZb3Xf7N12vBFFMgE1p0MW43hYY
AOCHde2Uqp/16lvdP7bRj/smbgYmSNb+aYMZRjMQaMLiyXWidPf5sfSjk+CEDxCTPkLVGqBIO+a8
V5mH+f/N3C+TNKA4u1GspkjVuZm1E4o3s6c7qV9/txzVJp8pNTyPCexGeALJerwVUSwFhzFbLZXS
JNYrYdBOpj56hLxUGTqFlwYEOt79qbyxIWAI+SUEv3iIs8gJPe5ykKSq2kkSIQgkHozk7b4Bhcaj
v15tHxN3YYGZOAXsH8XSwIK5U8GiBs6tlx58koVX7fLv3S78Yvk5lCJtI3WSgJJgw7shUfysbuPM
HZ7jU79SHwUf3u3+h93YpxffxeQ4Gr2PpLjGUWgynP3BtEX9x1ItHCtMGxSGj9cI1AQMtLojj3fF
VNI2Rpsl6qyc5vhFm0G0EecBQf8HscC6LU3eWKZuaomukCqepgqc5b1hHv1xKEMbeDSAIYytrcRo
BENfmaic1KB4LLxhhQ6fA8UZxR6PD0y+2rQoYJzbouHv2RER8fhJS71STnKAvE4AGsogXINp12nQ
CYxrz58c0dVXpf1GFV8ip9wIbhxAWJrjgXjfwcT2CPxwajSMGaTKNun3mvW9kYijKAPHm9JfdLG1
LwaMvMflgJM2Q0lgIMoJJB94gtW+SvkxitdIN72MmCvw18WFwvNE94cnsa0CgLkb6pSlygn3Cbii
q3wDwsV1kfwA+B2Fa+FtkmMvHGaXkkfV4KSqp3BXC71ngZTXHrLtqPDSaldniZkI5p2RSoIRFWCp
OxlqbMvFd135MY8/7p/Xa6fPGKGh+Nn2MiJZrhVhUE4UJSO52rZxwqPhLc7skiAHXYbCA7RdOUfG
InOVgeVKVqMUw0of0NGe2PSFmDlow3mNHynXDzg5Xc4geYtLZ/p8kFYXA++AM5R8nj3RU1YhQJqU
O1nbEK8BS7fg5g7v5PKM0p+fGW3NpioMZVJOICUBMcV+Kusgiko3y3ks9gbdCfeODON1tSpv4xol
vxPaWgRvzhcnzr5kACai0W90ItNa6Z36VFjIVta6uuuKDEQT5GtvtFCwQ3ZxSBCpEUoYWtXKJwVU
PxO0jKMCTZcS6K7spFe+WfOyr6rxU5VF7tIgFAVje1s+xTJCrm5eSWHqSOqwUpv51QClvt3MdZA2
ioyQ1wiUBvigtt3FILjs5DchiZ1Je9LF3AstdFoqYCuNVDefZEjjfjfHrTKokIFDNmQCWw2CO7C6
uW26EeN61fXJc9GMh6Ko7SFR7GXKY6cABwGejIsja/VJlky/kdENLk+uusjALH7v23Rv5JxLmM7q
2awj2UAlRVXQJKCH7rr/vUFdf0jkND7MQ7ctircF6ZuRQJxZpk8tbqzE7Kcrc8xFkBbagugzjwGC
mlxNBrN7gHeVJbjloQgg7+vUJhAoQR9vQV3HcY8MCAStE8xYGe9fU8ltrc6o8dHTAeJD4kN87vfV
nnamC17jGsGwl3CKZZdSYXTfa271ivGH7DfozMWQT4ohRSEmQBc6R1xApTI9QP2Rk95hrCC0OL9v
cb1fHtsxmWSrbOCeCHhbdKvzsmT2xoaHCuGZYSa0K1SVZPqinNBcATpey9aB4OlrixcpMZuUHQ6b
3k/EsCLQGMZw3PiTbILp18WZ7CCPYnjCTicbdBFLn1s0GJQODyPNGeNHGHXmAeUw0mslwt1iQhSF
fB3nl5Z85bj2q0D4crk+XhhnNqwsLPVJgmsP0Z9CNboqp96Ovu6nG94h4A2HuSrJICcQJ8FwemTZ
0HJjlwDQmiCO5AyJ/p4zv/LHkiEHTRszQKhLv+NsSEmSKSPpzJ9Z1AUZVED6CwdP/EB2S6D7ubT0
Hw+fexaZq2oMw17vIA/6cSVLrvUiVg7NZr6VixMidQsWxufwUVtDZeH+WBnEAA3k6Wn7NVbm5hKG
RJLA/yoj/IiP/V5ubdHrcE06gpP/AAbyAUw3PtVqrrGup8jlUZXdXtNf9pnTLnXmWPalJZ+S4r3r
FlDnlo5EOu/+MHlWmMMu6TUyKZjgUyNU/gIa5sxMkG3inIXbgdWfYzEY/2hkkKor5BBWwM6bzn6d
RJxx8CwwVZJ6apFrB3/3SRwVUAnMriAb/v2pYmrJVzviI9Y52/3jVKILsxJkZCEml+7+bheh8cod
ILtX+Ugh/vWCzOUeZOvIaSiUUZnAYva5h7pgsjEFFCgD9dj7CIJBHLYxRtv6xBknby7pz8/GmfYI
2SKC1eq85htt3EEHPMoFkGMN7XrTgHKSe85v3wW/Ngjdpmcmh7mXOqWFyTnv7G4uHLOK7DJrHAvL
SQiPAJ9p0LleSsatoHwdWzPBxDYessxhQLmGg2k7GfbgTB4I2J/JDkwl/YpHMsA5byzewwhVcChL
MFwpG40Y78BWg923f+YsIcdRG4zzGHM1lUdw+55aV/J13D3D4g7bZDf6VNc2ln2TgzpmQkDWWxqM
H5HJ3DfjDINj/qO2kAWfHgroxyUyj2iGM4Em40rCTEvVSoDDktCmkhuLPcvHXOUli/7D4/PPDclW
XYVeEPt0xk03+MW+3y/g9EZ2CqXCgL4/C6hEZkH8lZfJ4O1LWkM/PwetOM4odWN09NLp9toWpYPm
HQK2BZ6EvSuCrsWrQZOwblb3dwznAJpMBGEJTamI9MwPJSjD04NGHqLlVQQFgfJ039JHSfzOlW5e
uZdsLMsCU6tO/TdF1kE1Iby3+kPbo15Qg0an31tW7yGT5iyonsiJ/qIly07XczC/8LCrvGueTYhK
rRbpi0UH7ute64ZBHyTZ9lP4pdjpR2KjtQIqUelJ7fdP45ZXIOauN+OHemEpQIyKuZg3yd7cqJ7x
oo/r0LWc3pW8IQ/UbbsLPV6plh7/e0vAxDZ5YoHrN8dtmeeD38m1i2yOLcSK2xfQ7TXqwGr/cpng
8iozGY8ETc3FjDqEU4q5DscvjRp7mVav7++tmzcXnr1IpKMfB0/gy+OT5IMcRSayDQpovbMO7MEh
b8NcFwboQH7ZYGMZlNDyNDQb5L4OZiC5maeB+dJN1uNDuQGjKtcT0W++Wqsze0xkA8bPJkW/Mhxe
BpJa4CFltVmNCUCZpei2eaTbeqY9hlG7GcoY+PlitGVtfhnzOiiLbhWr8xGcws9KLK6XHDkLS329
P+nSzd109oWM05p7YpT6gqUlLqiUzEDx+2D4jtL/ZlgNTvLQu+D76u3whd8qzjPNuK0YnJ4aKSUZ
+LBvUyq6ufFohomtRpEnJWtz7FzOWOlY7q0G47yMCigDApJb5LzB4+s1wbCaj0pAb1XtyAsWONvZ
YKIiwM7SeMLM4pg+h6bqjC2vF+MDgnJvPIwDSvRIrEQcKMS0o6c6GcYEcR2vP+V+tQNFInCSD/Gq
PyqRc0q4nfG8ATJ+yDKreELbHuLbHCm2xanggu4vGM8C43bCOVO0MIGFiaxz1IZTUvj3Ldy8Oc92
P+NzTDVaFAK69JOw6A5YCu06XC8UeYPQR+xE7761m+HPL2ts+IPe/kHVE0M+9cZTK4ESHfR18K2c
x696Y1AUcQbiaLQrgLuA2XnzOGVxKenCqdHEYwEwgw0sKISqlRjUd70Mun2znbwFZMaAIyObWxBI
k5pqZxdL5BUpzUBQdqcki/dyjx5tQ6aIjFjfplpReJOOZ8ukqMdMJo48bwpjdhtk6IzsU9OjcFP9
3suyZ0HKwNbkebbFKd2ZpYkEA7gfpRbsYM3kSSFaLCsqvwHNjt6O6mxyQ3Xs7UQiuz7JOlfuwxIy
PBno3dL2U59Wf31vXUwSc3bMQp1CjEc4FQ24gFoS7mtB5IBT2fQmDawvjDBHRMrzrpFkIpxAxvMJ
EYIzvlv7bq9sk62uglGA0p3QF4tgOhkoTjMn3WX4n+D+trsVD6MhnbZLS2i3R6/d5c1qFV2NXrEq
P0w+3Pu8q58oUXv/sEirHAkD8Gb0W3AocqzSYJ7xThdWmW1oheMQC1aaH2IV+uVQwlpJ+WjPBB3h
WeEnSXwwDP1BgiacER/v275xs1yYZhZXKkGGmI9lfsiMft2CODtsDQ9aDF4NSLc5dK6utJz9dCu0
uLDJrDX2cYEML2xKB/IgqMiEhi5YUKiEJrRfvJDnS3hjZJyjVlVpkVVxfhhN8EEugisoq1p9FMGk
XovLugB6KK36L5KRn/Am9+Oqj+w+ml9UaTZsjQCLOivmgQjWlyUrvQUqNmOh/uiROnO6NN+UkvgO
Xs4w3M1ytE2Vzu/FdA1GAGh0Cvu+rL/N+RMIFiC3kvqNiof+BCZxoNe0dAAgSoPIyvJ50IkGD4cv
KIa3uZLsss9WoVR+Vc1kL8XK26gpHs4gxNTcqgQkKjcREPW2rieuDNWX1CpXJsBA93cHd6kYrz+Q
EhiABEtFya+n9bIyH3QUuRWv/S84ha8xFXACZ6ePjTkJhMDMpcPpE/Ts0ExfDJ34IfhvI7jAsAVw
UO38Fp2LHQG1aRxoOcRZsH8s4LNAreksZIaG3mKPlJEVq9YUkbMMMZICb1VUOCGgGFqxnoF+1604
MCNoSZGD2b8qEPC+P283gtmLgTDBbDjIxMKJDk+4XBwUS7ylJrtc70G/oNlL+i6Bi2+28tV9q7ee
nBdmmQhVxS1mCm2RHwbwiUCnKvFiTbUhueg2UBvJELXm5BGRpN11JXrpVT+vjnL7RaDR9t+4wS++
hQlZ2z6bjELAzmnGFl1GmS3PjVsDeskZMx3THd9pMB67spQ6kxu6QxHZGX7nLGDfIZtqPQXjquLN
8I1ix8WoGE9dJ6lYywZmuMXCCjoiIaLbGeCGEOyEHlzhZcNbV39akMhWYkCq7g9W4VwUBuOtjaTp
0rjBAUnXYHU1N5DsdtsX8rSsoIpaBPJB2RmAr9cBCWiRArKK1pPyah1qVNdbEJFTrVte9pa31xlv
3pAWTVUSvTKtDWrPdjspDpEnND291taIbiRkAM2el12h2+d62SGwSbWy0AbLWJXNOKzFqhIQ0IOm
EFC52M8QIhhBvGoDa82ja7iVwcDC/7LH3CGgOBbNxjBDitKobFH5VKP4C9yEAIkk6O6FxkrIN6Zv
buuAV8T7D074l23GCafD0NVtik1HYYGC3YOgp8AW1zYAHQVcQqnb6/mntY89eJajBhKbiKGe5Qf1
qyhtpukJ4mOil7vhGkxbiZ0UTikFleoV0Bzyxk+1M654zRK8T2Dc59CRTiEZJrvtNmAs9KFw5nTA
AxOlgZASMMFARAzRy/3DRR3FnR2lMM6zAk+yGo4Y90RMB6E6gIm/37dwK4NwvokUxleBh0ckY41x
0e6MEKzN66R1olVhoPSQ7IaN6BtoIF8DVy5MOMS8QIg3QsZ5mZkGgSiZjlDVIewr2/nICbXoqbs3
h4x/whPbqJQeFtq5dBKoLTbDehh6JxIOAo9/kbdJGA8gTvJoiDkms05nz5B6XyqzIAKGGf21O6h0
eVGZQl+S81ChI7g3QsYPqE2clOhyyA8zGLYBCbaR4vV7AXhpTqWBt1jMoa/UPJsmhPyHAmzjUTc7
wvj3LrM/T7rK1Bjq3qqTRMRYBj9aGdtoM8lraCG7YPlZlf2as/k5Hpvt3OwGHUkeas2c9EBoX7r8
Wz9IgIfn0BiVISLU2jJBKiZV3azZyMqPaJk42/O6decjwPw1YuaMm5HRCbOMb+g39bpYRZtyW63T
rcBtiboFUD0/6ioT/oRLV+SSgOWLH8o1OTZO7C57I+iPscfzlv/h0fprVIxbAUyyDmP06BzkyesA
h4S8ow1M16qPwIIo5/7iETyruCnbm4cd1BsKVWEErS6zQy0hFvUpwhDLSVsNemSDnd3BVW3X6Gtb
al5G+uZ5/2WOvZfAvx/KUwVzknFAUxK0wzeh+raIqQcpPQcYZDREkL9zCM9sMheREAKOX6poy2mh
QtspeHql3MT3zZjuzAazJ7XWGCwwAvy83a3ttBLX1dr8b272myfQRDcodNIU80pbxOjrPguFqjwo
ZRIM7bKWQ+UJtEaOJfXvDZpCqCB2jiaXPKpdIRS9QtEgSMuT3ru5byw0AIDzBW2rbBNATYgSLQnI
ngXpcyTp7iRO0E/IVu0kP849L/V73SyIMw9UNKiTQNIJomXm1kvQ200ifSwO9WvSOHnhgO/Dyp30
GOOpUEDRRZA2lIcPkiGfxIfaAWgy4Li+W1v3/BOYa1FE+q6aigL01sMzmIjWVl04ipw4UFbyejy+
jJRsKSeD9F0u8YS18FjKPxldZi/x8pALsa+SJ70bnaUSOJ9GB89eZ+dfRtfqLNjT+y63mgSTE4XT
c2aYdqOoz82gcR4uty6zczPMrRmZQi6TOi/h+1d9rLq19HdQK7TfFXlE8A7pV5JZI2i9xcpQC1xm
0Cb2Ei8LzAcpoPVF1CzWvOv5w7sxM3duj3VHlZpEtVSMy2GKIECGPq8BYsFZOu6qvnHlSlwtEvCR
2rcR5HyyqT3EItQ4w9yu4vdJfx+s1AEPpot4wl46xEnzsxrvy/JrCZzGUoq2pQpBSMw9mrIPYdET
8EdonLW/BfS5GALj3eII8fQca8UBoXW+bgdbAG+s4KmuhNy1B8wX96r6eJbdmzXG2UlVGslCJxeH
yhM3+sZaC6viRbFBsewlGxEtu7Z+sILY1z9FXruy9tAF9SUPIgYv5XPynXMs6ea+9zHMHR1H0qyp
zbAcUmEJFDKtRml+rnXrOZcgwSN+oY2MQhc+jEbrqOH3ZcAJ1MH4NndHaZkcOLhVjpa2+1+l8L6K
uc0H3RJoY1Fx6HTRlePRqfNlrZPPUzs4hYKqp3kMoUQezTU406A8kwd1Bx3x+GgAJVKq2mqxBq9S
q30DZpWu/tKOQpCOuksAqMjHZ7DxbeZieqMqLYrVQMM82RbT4kuQXovndj/k1Qlg7VWZ19ua6IEJ
Sdz7I+QNkHHI6CsSlSnEtsvQqCimIzSHhseqXsXmIa55ufUb8boJATu0KOHO08CaeenglERvRZUU
xUGUIw8ceMEM6n9Q09pEi/9GPH1hi/Fy5ahDaVJuQYBtmu9T2wUWhQZZZDt0gKc3lZ2i5x/iPrL4
MPfv9ydVvnG5XxhnojFEh0VNQO1zUMUJvcaTXUOItDAMr5MTv1K6lYBmYh0UMLkpIcEPsIeoB62o
7MPwEE/9WjG2RVnbrbAfjM4tMrKqNc22+gctkzkb4Fae8uxbEY9cLsqY9apeZfCdtUF2yzicZhyj
GYLnEnppy1wH69RKzR8JeCbk6nUepf9P2nftRq4k234RgaRJmle6MlKJUsm01C+ETDdNkkx69/V3
Ufue6arsOsU5M8B+2ICAjmKaiMiIFWth4NvYdygsVf399XW7VFw5+y2CE0xaOpSTjHVr/cGbPOYh
AbvHXDRKaBi92f2X1gT/xxWZyTKuWzCCL9wwNF/OzX1qsF07+DxqoJ3nQ4jBkUZr2+nJz1Bew5Vd
vw/I3M+XXssitFY5PjdUIXOlvGZwc9AuS9eo5y+kPGfLKnixsLQyZDZjHmS7dldt9B3d6D7Zrs1k
XMhfzswIvkRpMUtrcZykieqQjn7mqnI/ye1K+rJmRcjf5Bm8dLyGlZCBmGe6YY15CwWzlbOxtmSC
qyqI0hSFWhUo80EpyI0dyV8WT95KzjLcobhozG1QW/03Oi/W4pr+CoX/cpNogJ4fi0aLWaHMdRHU
UXzT1j/nEIjfGGN1JnCqQH5rRuLNqQbNOoTEBLLepra1oFtr3aMcDdpO1VZn3dOR8uS6vNFLUBrE
P/XZ2LYVRQstINneqm9k61CXEqb7dRtazdOS+7Spl3dv0QTy+tDCYzU/mjK44jM0gPkPShu7rLYq
K5xq3hukci0mPXK13JZoxHXN0quLbPTwbV58SARROpscq3/v8XvyvN5KUYVorThjfTuOqs9L6Lmb
L9OMEdwGXTjmzhp7K7rE1XUMZ0i/xvFdZ+DhxLhsO86e2UKJnsW7vM3dgb1BG2YDzcnHYmxdyNSN
WuRpVPL06d6EHkec75S58jEz6xkV5rXT3F80HSYZFPhMfkhLTFZh8aB6Y0Ml+6YhbOWQXvKqEOwA
94tBwCUEaujzPZT6ORuZqWVQ5DRsDRwUEERQt3ML6HbtsafIGf4dFYtVs8Ll6AnHhYNSexBNXkkd
vXQyxV7g1NVG8ogFotwdFOpdyNauhJELZ/bse4X70hAtp91gZAEhkp2DU6CMSq/WqFPpuxJyQlpU
b1eu6IUge2ZSuCYQswCNiYxvjXfDb+ovV3O6lzfpuwbfBr22p+v2LniEM3PL309eZzUKSFAygrnC
Gt2Kx4e2qL1GVfwm65Aa5gdrJH41rol+qxeChAUlMYBSMTwPvkrBro6xRJX1yXA00p9dei+Psj2Z
rW9VIRrlOrTCuNckD5j/g+AgNZ5SVjwXpvraNcZb3k74ZTVGhjGqQkbuNyPo08YOMq15/bNtUb2f
ePhUZtwhtfbCyscq6j+Bg7nJw84hbD8Pb13xRdPPCmS4EFioo5VNFI7NMsSmQleZWBR1AdBaCRGQ
14Yuq52uHMeW3w5teCtbD7FuuhN4OqQxuwMHyYpFMcf4y6QQDHMMN6RK18kgwh9d2cXcOPMsNI4w
WOPHoxM/Xz82F7bvLCgK21ewSJUMieRBHPZeOzfwWg0I6amz5PnXTV1OOzF5CKwMNFj+ImztmFpM
3KrzoOiVDahU7qkFNCIUko+ZjtKKkjwNbHhQhswB6sEGsfaxIu0rI7QCfHPeKjXEw6v5K234W5Kx
mw6TVuPUoLUKwaEUoupsbSj4wp2CXsufHyxkYBpLdDa1MfLkzT8KPwuqMd2vdUUvtWrP7AjHLDWy
YcjifA5aObJLrbUlqfbCOfkoRuMwhL95Ufstm+7jvtiPpnXIrZZupC5+pZlhI5V3In2K3Q7FqoWG
tR3yHtgvcClAmgkjwcZjMgEwg9ZAzD84zW2wAEDzPgjHCo1X7lzfZeHKLOCss28Rzi8by0HKWTEH
0lw4ESv2nLyOKeRRB75XwZFjQIH0usXlX/wrHznZJSGWhZS1WiwvFjO/N8mdFMYrjZxLkNCzjxLj
Fo9Zlk3tjDnmjaqRPRCotpQCsQ2UxtQ5HbISGXwWqC13shWY6QI5MexqeCejucGLyTam/BZUwm/V
pHzlqAuHCPH/3SoIEY6U6lxPWpIjVQrtmYEu5e26gYuJ7ckyLxt/EmDmOB1aqYDoFZufu3Tc8ewW
gJ8VfsvLdaYTK4I/yvWw41mIldYOKDPtQJ/hUq/xdXvJC9aLTJd6L6c7K07c6p02mnKPr1qwAcAD
dZscxL71e3e/jsy+1FI6Mya8H02zn8xqOUaLP5kOkQdV2r3mFw/G7r/aq+8gc7JXhOdyPZEEKTqD
yBHSGyhuFFnhXrfyv3wP+LdRLjdNwxC+R+8NrlWajnSuTMFegGaAlT5OE3etYZfpoLLpIzuP7zNz
jXQOwkYXL/0f04JrZkyVh3lE5Yv2oI6V3zUDvFNS/nNS30ymO0NvuhAze4LqwmbIAbuBOPTQtX7X
bE1QIqAFsOnYr9CCLoO1McfWr6WAG9AzvKMgLAi3VvbUSZMLFghH7xMPEXlrtW89Kw5RFtmSgcLQ
MOb7IpLssUnvM968UxI7tab9Trhy1MfsJlGaHYkzT+MpFLNrPyUyWBvSezBXPloQiE7QvLTwNzOm
3syUTdq8jfSYhvONZWLUSbM+6v4lAoBar8wNr8GADGa8tJwd2mdOIlc7yWRbyoHzwIB9YWDiC7ie
crirMPBfpoBb4Lk0WN02qSd8JC6QNd0RwnfJ+BqXs6vnP7vccCs9PUpjb5tyuJnJ4A7duNHD0GsT
AvmIL6NQNlCBsJOY+m1S7HJT9gsp2dOGgCe48tKUBoR3YChXNswCh6P6qIyYjiwKCEaWj5KmHKLI
cLrsRRnoQVXBdUEU/Dndlcnso9a9GxJ912CQK8sBkoZi4Gg5pGg3cQyRH/6ZqjdzdCAD+PoMX82/
4DkWSlHHkKotYW9j+oOUuw64PQKxApYUXgShWmlQgXWcoV1k2VHcB+CC82qleBmnpwh9/y6rf4Rd
vJ/M8mVMQr/K8bi8fjMWZ3sSkv5K4oSQZFS6EXe1qRwlefbNCQW1KnEmYAwq3JXVkoMIOPrLnBCe
LEOKMuSxypE3rT1g3p3n7X7AisbtWNpp0fhNTtwqf6uS9zp+tazez3prWykmFHmKaG9oayQnF/24
RSAIiasEWgaxcZf2aU+tGg8uZWPuIRiNSX/mAB3tAnPlJO5aprZqT4hOUY5JPVqhWfBdEIFE9bwd
bcwCoJJUBdCUWclyLqXNp58nhCm9J+BpmfB5U3eLBCczmZe2xyLkKwT4l2bxwMr7r3X8/vuJJ5/x
ctXr0cqCGa4mSZIgMkcQF5Iamn1mOnwN9Ksl5uRqTPqw5n2XoB+UVvcl+8xALVnyeCkpkPvUClW3
IHiDQXi+adeSD/HV8p31nf5MIRLkeJAVdWICzJMFWZtEdlvimI85kLUhZpAmmkNNu7anim9GSfOa
HErekK5dq+BfauCeLZcQFqYpBNdtgWOQwc+hH22Td+ume4YMaruFeIrbPNVH67f6Xu75I3tcbd5e
ypEscPAomE8AaFssqwxdZFVWNOc49QaIqJqtDiUz5gExv4FoMNsBEMd7VIvX4v0lWAca1mhegFZX
h0y8cB7TNA8npcD6xyoKgiMKgt1zvw3r/ejIDrllbuRqa6jdy4v9x6gllOaNeSrMIsXZJCC2Q/QD
eKt6xzSKHXnJZrjPb3PF5uigvCb3KcjW4hWhsYuLfWJeOHMpaOVi3sM8HiSg95QwK7OLszVZ8ktA
vNOltYQjVYzyCB4RLC3Or47/fi8U0OGO3qH3CUVd23qwUG9tHWgpHbtoJZBcvlgnHyk8DaU+VMnQ
fftRbYOhfGBXyVtyK22KfeTLKw2OtRUV3m6Um5Ksx1hRvf6oomCA5F9av18PjZcSt5OTagmhcUgU
GrcWPggkWy04Q8pVVsPLseBkzYRw2EMAK1ILfEbrDt7sDpsMIpXhbevJznwoD6uNmrVlE55ec0V4
2+o4IaN8awRLNT6Brh+tfCWI34m/6GKu00OsGRUCXpFopQrF+Sxo2o+peh4x9NWkK+/eNRuCVyFE
UzDYhr3qm1fCj9wEzODx+nG4vFlgql+UPiA5ScXFSyYQz/aoRA/7zou2DPM9YMq+R83SV7ahZ60E
1Mue8sSesG7tHKIn0eCb0h2mVD6XJ+YikI00EKS1O8VN/DUo7aWqN/Q0/3yisIw5NB/NPqVwVBvp
tXCzxwH6wofeU53aKTU7c5Ck/XerKrJvKTHeDzTBV9LAeDX8ecuc0jMDxUdhz7XctQrW2ieKGuCU
9NqMCXEANg86tTtEAeDON+BTLaHcSfcdgJMsoCvuSsx7/8k6/iysLrhmgkA/NDXen5iDBLXqQkcE
fsJ9sjGQ+CmPAPzftpvIXUMXXjpDZ7V2IfIwdR443sTI5V9GF1232K4OIIi+1wP2pIL5KPamtYTz
0gqf2RS+FfpUaVZR3BPzIAWdboM6/se4xWPpE2XT2+5eu4n86j+oxpwZFaJPN42F2kYwKm2RUG2X
0W7zlr+ifQXIef6jWWFzu1RQOLMnBKDQqI2RhljYtnkgWQ2a8izeKQ241tCgAh+ipBTPRItuY0hG
Xr8xF8LSaRtDzGVoGCOxCqPhmMoYR2lkW8/+7+nKmQXh0OiR1WR8ioejOmRebTx0cWGr/OP6Z3yP
MJ28PHEloG4OCUhUZDDqQkRRh7iSrD6qzOw4NIbTAmhb15UPGuVX1qdf1hgVtjGniq1Z4PLUcuVG
74irxV/6nDuNln5mpHhX1AlNVZDBo7mhJmw7RjkYMVFlVmZ+w4i5yYn8llbdezeUDeQaMSKG+0dQ
idfBaYmprUi9G3LFiaKnrK8DM7ubCnDFZPdAv/mpVN7wpnkGxA2uPkluiVrdgXaDuVo7PwC+Idvl
DErGATr3KpQro7HaZxM78F7bJT1o6eVya9TaLwsT1kr/pdQDBKDqTaKCsbysjqZUPGVJ4Q9t/VCn
PzKpRH0l9htSdUD0tJCzn02HJujgRKqjJmu6Od8zvyfLv7zEISBGMR6uo3Egi5pOUjyBOAUCBAGr
FacP88OYJi9VNjiZpgZ1wveKkgHwzCfdMxhmI9F8zhqUBeiPJDo2aI8X4KqQm8TppNSGU4WyCXHA
gc2Gt5jXrh7Ntl6AZY1YNgeXL1564FS0pelTru5r+j7V3hTdm8OhwuHKyo9RzWyL9AeqjBDQKp/Q
zkKze3QqCTN96V3Y7LThrQAyzAJFpPIchSAZVO4QIjdouPhGtjDCR3c6CkA5lAvZDIQkfa3jcJvE
4GVpchvCgCuhS5zu/mcJIRKMZiIxINYuREs+tbyio6IG6oS5dwi7AFgWhWwLYsRDGCkuxS/jY2Zn
PPNlxVEH7hr9RgvZE3RnnE79ZeQLDq65m4BHiIfw04ISAFsTHxQTc/FnioVjWstqrEf4mVJ/U+wM
0K9bHgQoNNT6N9RZJ/UUK9V/GRT8R5u2Eu26dlFjtQ6paQH4dNOb3GYxd8IY46rVb728jbMfcbP2
rP72fn8d6z978r0YJ1WIrC0iOckaNSgM5RXyJW6f30Kw1DUYcZSE7ceqrNy4Ht5MmW01ymu7G4FQ
KhvyqUxP5jAXwGgZmMqXpsSdUrAfRBB1sxkBhzEDXjXvnsALsZ+mx4iEYCF/ykntQ2rug1fHWMq8
srrNJ+5wecBkLJntNIMunyIPW8nYkG6fpcA/Q7j8Ft5gyG7LgR3S6Ejmx0w1HqUUaUhjQKtZzp+m
QTHsEHx+s7Qzho+s4yiAvfDh19jc91Xha/pDP/2MuWLL/ZNR36b5C6qvRfyUdYelrTYZnZ1qrxTj
sS28UWuBxNuEHp/W2zSEs51x7XBrBvSn01Zxig7sMip5rWoOzG93O9LSpjFY8RSg5yCDJhNbD3Nv
JQb8XXykmrGEAExIW3BD540aonZNEaoQ+MjGcFN2v8apdEkm+01Bd2zUNtetiYnJci7PzAkxmw7p
yHiKAD04RpA+Ve8odS7aAIanfPYFGqbLfOkqK5gQr/+yujxdTk5kBxhNkkhcClQLAFypfqKl6tLw
tooxkwSBklLF6DdrnUmnLq3R0obqBu/pVpli//oCXKj1UopZAU2GVOEianT+S7Qy7HNVw/f3ug4G
jvtoem6Hxs4gbiSF6creihnS93efWhPetlzPWsidwprKe3/uG1sZUk8FNTOd0UaYUi9ubiol9dN4
WMm2L6w45i8scOhTMChTkT8PlGCDxsCQHSw440UtxZBfr6/k/+JT/5gQXD+LOlmaysXExtxoQFdm
N6A0BU1+7GWrfLfiy3NZytMPMoXyVWgMzcgtWMtUZ7bscqd5AJO7iepYB+mAc3tYqw+uLKHIoFfM
kPYaikkN0AtySoKipLVyPtYsCK+EsmjMogf7ThB1uVeTZxUkNCubtLiPv2PBvzZJpMWbJVmaI21Q
QXtiprsF2GR5g1+86Koje5m33qNddv2aweWbT696AgY8kuKblieIvE02/x489MI9PjsOwj0mVGlk
ieA4FLrkFzVu0ZNh7okxbxJQbKws4rIP175JuMaJ1Sm0UbCIUKVUHeo3G9PFaweMz+6/w5axFDWu
mROKLJ2Kd3I0YAnDtnQTDpXP+aHF6PDUgNYBHIK15l7/wOX3XzMoVFkGIilxqOCk51BPjQ3M+7Xc
49Znmn5eN7TmM8TKd64bUU1bbFvry5+qv6gFUI98LlywxWaNnFCEMIk+Q3wmtrwNSa7DWp7Z86v1
SBN3rLeyr3iod/zCE2U3cLv9jcdJmdvxS/kSb3MX5b9gddB/5aZbQjpYY3xtrgBzD5g0eL1x1LXQ
lujsqvrgZmrtgYjFNqtXkm8rCOf0rASQDGyZofR+fQOWayHuNO6NClosDApC3wV/P7mdPNGNxDRx
kpvyzkL3YVJ1EPyvMqNfOlCnZoQLk819YmjRss2o6VrUQxur7TelP24/R/D0eJF2uyjXutMqwcCl
hT61LNwd3kyzwdFSDgqGt8iS4LGVydFLt/PUgnBZpgT4qGjCZekhhMOmLeZTvZFWR1KTmxLiXMmk
rVQ7Lsa+U5NipM1qK+4WJ06DuTqw4yJQE7qV21SHRddD2652qC651xOL4gxc2pdy34HvA3VXa74D
sjmM/PJxofWEDAG4+5tdbbpL3g3Qernp154wYq3w++ae2hfui1VWKLgsHndwQJD0AlU1wJ7pdlEz
+dQszLJ4iF4PYI9e8YQr90OkipjAedLqMTZXhUJBBiYnSweLE1t7Nq+cUlVI+jEAMuDrl1NacrtC
xYaUK8W5NQvL308uOmmzYUpkWOBj7cyz5pprc0lrSyW4EkDsUh5TWGi7wUZJxGoMVMjWTsLadwie
pK+qoTIKHESIR7g59BzmZA3+cfGtfnrYBJ+h8KmnLWTmgqSaPeCHbT05ZuEDXwin9GNSY8q+w7xp
ld6U7nV3fOmBAHVfVE8WGV7go4SDMJi5UtKuVAMjQGXa5k50oBsc7f3qE+zijT6xJBwIBfO1aUK6
ZbvwuBpJAbgRJGoy9bNoNoz20A68qZvSUSWMFag3YYQcvj2YITQnc9po4LqSfAtZ4/UF0C6dIigE
QzZO0TRIIQuuzco1Ra8mjKfQIgCPo4MJSXeImCtDelNpMPFTumZxrKsdpTUIEHZ9tTVpgaGNG1bX
jjG9GEYwxZJDomw79/scLd4WJO+9B7U0r07feh3NhmJ6q/vhhz7L/kTAmtBkdtw0tqGnXlqE+6FS
HDLJe5QdDkZKb6DrWNshL5FqoYrizOmcOOEAsC/0G7fXv/+76SEE5LP3qHD2AEuQTJ1MUqBHhZ9q
4WNC5newj7ha8oK5cvif93Y6kmJwaTf7U4JpWp1swiR1kyZyMXrtmWDsoRFYT4HPqMCGXPNiL5fR
TTazvQla0lAunbkC9WQJRMcsYQjZDANUBHc1C39TqboLq8LVoSqnvYXKez09tuymVV5m62kmyqYa
P/IMrKNdPzljx54B5wbofHwArf1HPM6qh7qam5e6r8tvknzQjQcNlNfRVKFIuY/DILQ2VhMUUXxX
0/Th+uKJzf7vKHFyeKjwJjSTvulquQXtQdU7PP1VxlHQtk+84HdJDDz+kLuJIm+ZVduxlfis5X4L
gH7ZT6jk9Hw7562vjm/qsLn+w8Qxi79+mBC+6tEsEmY0RSDXmJEzx51pFIXbjmGx4w0EN6rqKzaH
TVhZLuVgeuZoP4eF9JhpyU0LXJ2sHuoYfZSou5E604Z/iIvHzLxLp3xXNWANUEe7wb6rg2F3qrKF
slM5gOKUQ6koS+7LZeCCFDdd8UBjkD2C1mztSXQhC1KhCA3SVNNUMSkseP/YqnUqlaYSkL2KVqzu
mi8puOYUP3YXHNd0WxiO/gOT8fQdOGuw/644jgt+48y+EBfSNutReKZKoGMeP31r2geAJa/v4ton
Clcz042uAouFEgwMOtvhbd0fCwlnO62dKgFWCVOt1w1eiHVn3yRklnwE7SOVDSWY2bEYXuLJXNk1
9cLj/MyC4G2hwp5aFoZIAgsn0SIFJjXulH6AlC5GmEFFUDdvadbs5KTfFByfmr91Q2WnOGWJ+UNN
/XH6Gc2PnXLo09xOdOCWkBq2E9s3Su3n0m0HbY02Y7fySEB/b+1juTzWefxzivDqaX5pseT2APX2
KYKMMiQAyRbg2IvX/MLKQorvvqhnwJSUkoKpHG2v5S6EFpgXA6kg73uM6Nyj+7JKBaKtHBfxiRdp
aCV1WqgEnUYe9GjYVEzbpmiVSdpDMep2PQG+qRTQP0ycugC+D82HrJEdTE+G/Z2CGcncyDA1/xky
ZDkmxNz5+ySpTiYDYxHvF5Fji6IG5RfyLlM/0vhBah7N6iEhGKixWrdJLc9Ei8WgN9L0BVifJ7Fj
lhrbCllNaxGnJg9j8Rli9FpG4C+nUl05XhdSjNPTJWKvOlpGoBPCsudhg4mkp64F2YJc+5PxK+9+
X78ra7aExImEUcyqHpczbXagjXczdNbroOYq2C9frpu6FGbOvktMnUhcNyTBzi6v2RYIQXQrvJBB
59BcaJjAae+CUmPbBdizFZewuDEhPTgzLbhZqzE51AThElJoWs+V7lglShkaZlo1Y8XURY8KfhWZ
0oXBR3yTxBCXzqR+VIISrNwDGAIyYGwyjO9eX81LHUMVes7/siOsZjHNdcxUDreace4vwvFoz0Ty
HVW2afqLVpBIh8ZYumc6Bm/q3Kkb5XluvqYudFDJBJgWPDPMhuAj5aBBAG912630/i+9t89+orDq
RtRk6BEguDRe9tSGm0z15BsGrV/FH8hj7cQPa7VmEaSyZAxnJoV4JpdtkiZ6qwT8dwSXuhufFu1O
YPHdsNtAhRuQ0LWzddFLnmyEEN9GDXKTZoQNj+vUqcP7DKiC63u9dqSEgBYaHUM4g4UZb4c5sTkQ
7HhpXDeyunRCUCtphJlDCUu3cC/20JlBK6K1tcfOndxpx4P1ftbFW/ln5UR6vckyepV2moy6fSnb
KQcJmyJjcKFAqtmtrKGIERFPhsiuVyZqM+oZ/v26HZ6YFtZ+KJXqfpww7VL34PROjHJv1BRkK8QZ
zO4magDFoRnD/CV7b2VMV/QY6Rl7oBCMVn3Wq/w5al/16EuNKqTLN134rjR9aEPMMHFR/7Dz0Xg0
6tyu0qVhZRyjQn+fetyGWvf7Rn+rimgLtOlXPYxfQGaAcwsdtCYtPIkctTGIht4rMCYT4t3kGlO/
6Tg6XOjy6VN4g5auZyaGX/dM33YT2csSR3KBeS7I1/e03Gemuou01J4BkRz0oJefpbTGTwEhP1gn
iTkiWYFAE7IRctdoRwsPaFutnmkWb/j46/rRupguneyzcl5Esboswnp0CqCALZCHbJPsNOAc6e66
mZWL+BejIFPAUApRwqCbDpm6m4r/K5XyX2dI8Ln92LCRouYUJJld3Na7wg9d86vzk6/IqVfZSC8V
VE6d2fej/6T4hPiU9VOLe28eyt2wAVW6n9yDhc2FR1+5HmtrJ/jNlpTgPe1xOA0TSPoWsNr29fru
KGsmBD9J+zCN5laSg650pr25j24oSkTomZOvFB2M6WfqYhIK4wpVg0c5JK6AE3Wyw3pt+1L35Gxd
BX+qdqWeSlKiBNTuXX6Utz0ghQuNVv9cOKsYxosJ7cnpF/xq1U3pYCYNTn/xqxjus+ix6NpdFxJQ
dkAcXXZblOJklTuYZXDmZLCzGkoXPaYk2Z5w1Q3ZoYvWMI4rIUV88k/IhSyzhbM3x/ea3g3sUY5e
QBRjj8YR5Sk7bhE9oTeDoZasuC+Mx1I1wYQVu9cPxVrQocILP2lbkFRLcA2NBzampa+KwOOODy34
1YjLfONtbT9WjiEVnFHS1CM1hglfDj8418ep11dSs2/hsr+yzT87TtVzf9cUGS8qPPqDTOkejNZ4
ZxzxjdZv7fhVUsgSJJ+d2XsJAOzjM9d+qM1nrlV2qbTHxqxe0FnySEIdIwnk8n7qiT0tjhyzflov
w4WD/BjPxLHYT817VL2kcmZ3AwU32ZOOwcfC8ECWifpuBvANCnRQTO3u1A4cluVX1R36Gor19ChN
v1v5rco/qwx0MzJGHhTFHUz8Pw39gRHXjNDRsg4McDKaKhDn7h6tsXsOlRcF0EajgfDLW1XdDA2q
valbjaWfqyBZazCQyD/UvrWN/F6yZi+WsxurvI+yDwb9BkBBHaOAhlDcTyFyfwoEkYVG6aDK3sCr
taC/5kG/B2pPPChAcbJe8Aq5WdT7fZd6YRECR4VkV5q8YsDChV+8Mp3avEn11W7lys2nQv6r54PU
Ti2V0X0JH2SALW5nt/7CFkI6trXxLIjxA1zMLs0289fQ6Ws3XPDoVv8/scowPsIBQin6UZnTlaN+
CQd16krFQYZsKnOkJTNS02D4Lb3qGHBzQ3c27OxmmTwzEqdldhKs9ZdWMkcqePB5UnhFrCUygtgq
xrhd/FuRlkNfr8TFiydIhvg04EfoKyhEcFAqwG65lMsK+D97G4JGjllZgLCpm3Z6ixKG4WmUeUw7
UQHeXYNnX9rCU9uCqypR1pkpqsdBsVBFgZAOySQD8G7FBy/lXdFdnZoR3VWnqmYTq/jEqgbp+ujy
+NXEw5XJkjeVBGPPn+PcOJSsiahdcsWyTHQKKh0ZsibC/VCHsjIYxxM2LH6z+lUdVhLCi4H+1IBw
B6DIRXSw3irHGe0LIwkd8FvvykxBOdUCUg9j3VMJzsh5347v42zsa2tcWdzLn/iHS0dIeqys4rzT
QGyjxscKiOIBSOeV7Vu256/tO6HrEe5CCaZI3owwseh7qFAjRqMHZJbo7ELnQbI53646tuXgXTMp
pDSlUbaovcPkP6qyiUdAwAJXtpjMnue361948Rr8+UARssbzbFZJD2ukR2Gv3478V2Wu1TpXVlFE
qaWjUseNWcrB9GD+NIGxSH3lnr+CdHCnetNW8q9/07eSgbCEQKqC4RllImpiDOw8R+hqjZCJ4qMq
iByn5tuAJBDCWpvS1H5IkVHvhjS6BxGhV6A+PlqPuh4k1iGjSFTlym5i6aFX4kOsde5Af0b8xoLk
ERk7f6hKXxvBuh+byG6HxjHqvRw+Sxh2R5eGceMY6xn1jXS+1dT56fpXXcIbnH2VcBalQedjRPBV
S2atOA0AFlJugxLhrvhobd3WwOckyTdr4eBCoD0zK5zHsZBLieWqDHmwI8tftDy2I60HHU227fKn
CoDRle9cvP6V3RMH1BvJxCzU8p0Lgcr3dz5HG+KrXnn4TzrOpx/3TdNzksO0vTH2qEf8c781rCk4
q6i2m4nNfknevJH3s4fHdNra8a+12HAJ+nVmfPEEJ8a7cLYALobx1gXMH8YLxYsixyp2arWg9yCG
ALKPxEc5ogdll8ts+bUDnASDHP/BE/XspwhhqkiN/3+2QqDMpjLo2cf1Xb3gZ84MLL785FsjNipM
Uwj4KyiYfpM3KzqwVXd9ISCcGRFiHhrrka6VqHnxnIG68cdQz+71z1gO+7WzKQS9rpBoLy0hJwNO
FRS7wKku5Hurpda1OyB4MPCaYQLBgB083ZzlaKAqWXrWJvOSYG0mb21rBL8SSjNpSw0XXDZamy9x
1PzihK2s3KUOxdnmCH6ks/7nWpN9sm0Gj41O3393JyD47YTI2YmNVJp81PsYh13eXd+574fhX1v3
Z4hBzKYlNS+LIcYQA5Ws37IefVS99anz33LU2+oYVLOCtiD0M2UNspogHmqYE1l422A95hB0OCE6
3hswczTx+0ieG7wYLVo70/hDkxRMcahuqvBtVpm+hEG/2JC9MEv2pax5SS7Zcf8eSntJ8636icVH
gFzs3vjq4clnxW3ANgBucrvoK1cvpn2mEResNW6r5raiytCNxghLincrG35lUb+CwlIu5Pun4xZi
vg8uAo5h4mXcgu1zcI9V1VFNC7+3ZpcPljtpEVB0vd+2wLJgOgcswg6D6JQM0jFqlnZff3Ll0PHQ
VqTYbsbRRz9VCfcpBXmBspGVcruykxcj0slOCiepSBKqYSJHCtIcZNGdpBx4hbFVQhzw1n/VvGNO
myX8IVaKVyLP3NcoVpkWpPKmMUv32LeNlKhuREZmZ0TZ97Hp5x3KYtKwsdIXZg0erejWRMlO79t9
1WPgvrYwhxsWTlx+Ml3ecR1qqBiJiziAZdNHqoGHdk7B9Yr3EpRCcLTZtilTP14mpknppIZVbxNT
AY+lVL5Whoz+6ax+VVGGuTngBmuMMZGG3cQme9ClIMmh6Wyii4OKdchBRlE13soqXvJkfxZRnOeW
QszgRQauQ1pCnXw0wNB+046b60a+sbpXLp04xZ1GUqJVVo6zpfA7MqS/+qTbTtqnkhde8/9Iu7Kl
yHFt+0WO8CBPrx5zgkyggIIXB0WD5dnybH/9XebceypL5En17fPUEd3VpZQs7XHttaSNUpzkAcDq
6WBjkrLvTV/XIWddgK8xsdxUilHG+1S0zEEhHthVTCqid8xABIWS8PwijYKncNESnp0J75CHaCCS
jTPJOiWsC8OlSxJo6HpfP5Wv+JM/lfORG87itnFpj5O6vjiX/qB/AcYZb6ibo+Btu2OQbdmWArrw
Iv8T5PEfSC7u5URxG1dTPUhHMlQuUxkkTwVHeKlocb7EF5rwzNFj2FpbYht7G4J6m3ebeL+qDwHN
55rdIXKsAE3R/6+G99o7+GNRrpCAGptBFAmLJosWQO4jUESI6ovR99k3+0qHz/bV6lC2sdd9lYfs
1vg0XGW/bFcpvNqPT+mEkvpKjY1pPMFduRQJnK/LRWaIELM+7fDJRjnxq+gxK58j9UDm2TXyBFIm
ia9kmMcmNgpDohrJpQoyztVWMYaGKS3V5BZnUiHpZYMH0XnlFj1fxDygYQCx8nadogKR9t+YSr0U
xJ2vuf73s4PuMLopoaQvHScVahJNe4ypERTprS0/Z9G+nJ8j1oNdWW6ceExPsmYHbZO4aiTEvV48
eRUJpC6bqq6ZXAxWDKkdN3WNk1ekVfzPqdhfcvGrK9rnHE0/iTi6UT/b5eIbrHMFn/3iKZwtzpmI
iYC4NktL3OhqPnZ2j9wcs9Gd7McQTiAV8r5omy3ZEzrksJGl23UzdFyAmHDG2hD8GF435V/PC0Jb
qgJuMM3ke2WSbYydVqfS0VIrJ267zVxETjaBGr1yIiB3LEA3NUPxmhqXY5xuyqT2pnl8VMtkYzQf
RVO5dXZs0nav29Ghb9iDMWQ3TGuhGFJiuLL0DTqmbi1Hf6nD5/WTvGTTDVBnKApmDMFNzpmGKZNI
3loQsW4q3Nu4dFu21fJC0PO5FEOdr8J5Dis155bWGT0uReWMWeEV8k8L/e5Mfr++nUtlNxRLf++H
e5IRhKCLJmsoMpCV5rx8gMiHW2xhVyGFKapzX6rQ/rEa9xgLXTKbPsnpEUzgTjRkgR7NgWRFgNRa
/jD7KhSV5r0VnyTz6fpGRSe6ftczMwAweqo1YJs7zkvrS1Xum7oWKC14x3QRJkx4putvOVuLSmat
jgu+3sqQTQwHwe+GOIsrfXZ3YuZ40Y3k7MqUxlOVrnelmic3zeLQGGpX6TrBdO361/BBxvlF4SyI
PM0Ly1t8urE9xLMVDPNBzmXIfjyzSuT01+t9bS0ursghG5SiRE9Bhg+eYKUIDO05yW3U1wBsTDVw
gkbghVD2Ogi2q9wKUXUR+EnBbvmeaw3tBn20rPgY5drLPGlI/zPwY6JIpqSvclF512/nxdrN2eny
vVUIXS890/AR12IcfVnYUcFD3LNdGkhgF4Zq7Gs1uMoNqqr1E7CNoXWPmU8xQOpiLHn+QzjLA37C
yOjyCKBykPStlYKMgsPAsW2PgbjSXTD/mfoxyPq3ibETJdWiU+eMUa9ZCeJ3GNd+AeIQDNT5EntZ
i6SMbShNBH7oEubt3BrxHcckbYHdVEp61NCPssxXGeM8UMR2+haGSd41aYIctPBK7F+bDyw6zoQK
rrrALPFtR3UsMau84KZL0qNR3GVVqPXxERpSAqK0i3H0+XflbFISGdKSdZQe0cUBBHo8EJvBhY6+
1Gc7MN4hGWW+DakTvVY2igSeAsiVgOkIFD06kIe2CCcnOnw+lVN1SQe3LezJWq2UDUcih3/Zyd7r
iVtF23zXb66/MkNwv74mU84M8zIqEwZBcdrQ9t3J6RM6+96QRhs2D5uGNptaoigjnlpb2zINHAIU
wMt5t8zgA9XvojEPB0RNg6L7xrRTDYLKJvCRSDB1DXouIGhbKn+9SkX+ixXQgRvZliQN6J1rjxo7
FDYoFC96A1Sbc6hKHYCgt6yugBqHsnlchnEOGIBG3E7LgPqyq2BIY7cu0XLQctduB4zmKF5pJI+y
9tBkpxa8MqoJJpk6QxdB9TMLcEM9swe3BJR6JUd6B0jwoMXPddsyl9kj/B0a2csQC8ZDhd+Se7dR
VulQhIRzXR2e8VbdJbsiTKBfrnqq5CaBCBcicHlfJEdn33EEsbTWoN5w1BrNzXQLQpgErNP/pIp9
9mYMLmbIppyB/wjmaBmZpxfrRKjg5EQb4V6lTC1U9eJ0XQGccEMDzqPhADYBgTcTRSRfD+PswKp4
lheQ3tBjBvciPwEAEnY7C5T17YMkpB4WbYqLFGiBylhZ4es0EQqW7zkdnWSYBB5TtAgXIhhdlumA
+K3x3GbQMEjAqkCMmbiUNp3dAJObtjIL2mrGAiOVNzesTsMprQQ2SbAPk8snyGhatBsKelTnyu8B
TejR5W6iVHBcAstncm59aMo2h2I7RdfNcMxmn+n5Vqs+WvsFMoP+dTMr2hJnDSQa6R0FUO6InqoD
xR+wv0BnK++D68tcrCZAIQoiVCDx1tG3/zPMVpJIj6W8AQ3szgSxqWZGPkW/q5prsL3bW13DKGce
NJgPqXJ0iGU71FNMNYqiiMsu/N8/4yvnOXtbzJAVhZlwKl/G7yneo/y6ijTUfsncyce1RMSEsUZh
U2c9x+9R8u+FuW+qyt04TxIW1p3RXxubYKQbHJBVoZZibOwXUef20igV4qXfC3IfNqOkI2lvIjbE
gFEdRYmbLifCPvrYcOxVi3hUwzwBkoie9IGAbS/WXvKkQP/DNeAPU5DpQjAYvY/nPjPBjgAnBWlH
c/IQ1zudOTotkz0QtvkqWABJq/oMfkxjSOsjKuEG1d6syn4SPQ5S9ozaIyR4ct2fizdD1MT4D4nq
762uhuHso9IYjCTVerbp1tgRN9s1ew1DytONmKyTF9/9KoeYmm4STUdNjPCdpDrPe6awOj7GNgBZ
S+2tIaDe9vNmjDFz1hn5fKOYWeoUmkb3tmxSlI/GABhgR2V0M/TTr6Q376MClIjR1N3GBajXp8mx
DFMN6mYwIHygRV6cGvuYzXdkaHa1am87OXITqQ6yYhAYgIvxwPmOOA/QjOOgDSqM2ujq7/mPFSqa
IXnIIfIDdtd/5nHO1+MsQYdp50VT11OrChdjS4D0J06jDqHA4qwvin9xZ+vwTY5l1NWxqVoE6BDX
TIGFBEZzM0Becyl2VN2IgYEXHff5ipx7aOVssZLsa8UIs7MQXzoiVPWhtTXsqn4jLulftKrnK3JW
Je0VAp6hDlbVnQALUQBg/VWBr3YFP+oYa53vJOFYjrZeiGsHy1mWXEX/qwEJJ9ShF/S6ALMcP2wk
nEkk+Wn0bDQnZTzYmGuBpUm0PUXTf+o/5j7HNGbtsfrTlN8ZxIPz+b6vQLVyX8jHcbotQALBTLLX
zN6tLbAPFmGBed0aDTUIygexUT1AHuKhyEFIyGT6nCkPYyWClX13h4YBeTZMDUOHxLL5uu/Ut1EN
0GJ1opBCB9enY6rEmUbRoOv3ZXT9/LtxFsvMY1mKmjE+5vYvUDFuSQZUci9q811yduercAEr0SEj
zXrcDpWqTrvoCFVKYKQjt5IUkRUR7WiNac5ssEr7vjGKIT6WP5cAzeMdCFlAZwj91dP6AuArrHgv
nmq92Jo53yNnvZg0RkVBcJJDEG9YHrYL4PRQtpmCyIAOpO3Pgezp5rM2zn9H8ElkZDhjJqXl1OTN
/z55yfgcb6xt633ZGLz4v9EhuRQbnu2XD3KnJQNvCui3kImPPiRIrU/5MYUGToCZyGDxMQj4WKSO
Xf2NRE501nz4S8dFxVTr12YnL1du5+QnaT7XQoC8rbarfCvZK0MG9DV4z0UBjWjjnKmrm3npy2KO
QURRhFIanXp2Y04vZoQps1LY/7kUrp0fM2fjUkhgFImB61zrxolhWIMO9yalGGBmXsbe6nqvFxgs
wACxos5Oo4EIGcy5Ag8m+hGcldC6vrZKE+9X3g0H4pr1JgWjYOej6ZIGDMmgCJUmigXM9ZWfvWK5
KRs9n+CbSagFdu0hFF/70ouL2YpNVd7AmwgMh8BGmZyNqqE80KPNEB9ZCxxjlvma2jlz0jt9L4KG
ipbiTJSUpHNpRLi+tg6uVXAnLTBQpGU+pPQEu9Ium0MbDJfENECezR1kXOryVEotxEzYUEGbxnyr
unZP0CmpjDakUQt20eGmqiEPplmvioE62pKHhvRKIsNpgWaRzHbTmtAAWyVPLIa0rAqbEgicwbcl
GdCj3FVR8VLKHEwst5ZBHdUAYw7Ympi6zYxHTLrfFMy8b8v+8fq1FG2N+2Lo84HBVVvLIC1gMiTB
9PGLZgqEFb6Ant+DjN8HyH0sGi3oE+gK/AnRvXR+Alr3Ni0kbZemY6DFNDTTeS9Nxvsy1uh+dTkI
8iSw5sepa2MG0+gXt7RTr438qqDuNOsryN+9fhJfvc9rP5JzPiBlzcw+GSBSZLN9kQDNU2wicONB
U7afI0+j4EqHfO7wnGhJUFSPIPr10G33ovIw6oo7pXczOMoKcOuNGBm34JnXT2zbrYsRRZeSsIaE
NMgjs+YgqYZbQvoxRUIBVnBfpl1IMHOfQa4tQgZm9rEb98mhNQ7jlPugKt+A5QATtUUWxJlZuobO
flzfvugicL5vXsp+aAtcBKtOPHuAVrg9+KBM/2dm8N9Xged6U6W2Z7RAgjK9q2j8b3oMui4hwJfv
qwAFRtm86/tazeq3r0psYpmQcJftrxTwzAjmhMUsXut81KjDFDwVc7e5vsLFk/u9Ar8jw8iXSZ1w
uUmf7lDTD6nWb3VVDq4vc9HgnS3D5SNNiyq4OqMvppP3MW28PjEgSKiAPb4UlEZFK3HO2UjahZUY
Rz6quglWq7c+BjWy5g0NFVyGr9H1Kx/nGwuEGmPg2SwhIqMdlFk6zC2GwCHkcMgkW/bnqLpfuREc
K+t+tC19J9Ny1M0W6lkQl3KGip40o++dxi49rYDc6gIGkPHZNtKgMOo3ylD6MbouVGOySUBwQI6d
hbmFqfulKvVdnLJHa1Zbt5+RGPc3RjR9kpz6K393aiUfutXcJlL5mkmq4EpeAND+mZfwliaHYKq9
KNVJ0X9B0DHoehu8LbYLgmNHxbSrhsyqGN/G+RcxYrSlwFWflg9N+4FKf6DlZVAuBAhbYYjy/cP/
+bs4G5ARWFULyJDTKFe/WGftxr58yLL8npUTKEIrh8oF5DbGXcwGZ5jVxxLsYdESKHETLiB7IcI+
4brinxfkj1/ED7V0USEXaTJXp7mIDwTcYpNGwoQm/gKtYkiMhUoa/UzsTZoTrxkzAHzvwXS4B9bB
mTFCKjN8WlkOOikKNCqS/xI9/NX0nJmWtFmIXq6m5asoZ2xlSIOQ+Nf1Z3+5DnH27tdfcbZKpo9R
O9eo6a9RXDt4yS4OiYN3v0kHFHSERdWLcerZeuslOVuv6Eek0incYOdZHeCsX+P7KN6CPwiamH7l
lRgS2wo2KVqUCxBqFch1MmOT9IBNQXH0mKNRQpzBp8UOoOr8VTQw8v2uI2k/2yb3Bk3W/m+xZYhy
qIGmgZLre1M2A9kUUIZcjn7OluKelVLJNmE6qvKDtiB7Ba5gOJVEWcO+3OnKlvqKkvup1m6r0kqc
RGn2dTf5LFqn8JTeKSRjr2rZThuNHzXVnIl9mOT5+hcQHAdPMsKKtpsVgg/QNRuZomeZvpsqdHJF
GvYCd8yDuFp9bpc5x+0y+3Kf22jxGgK0jOBVEs570aIb45IARmFandfrs9tGBcD4VHRlRSe2Xunz
d0KidJWfhz9GD6ybm9CK1ZtpAT1pLic3RB7v2aQAEnfqjSJUuw+Qr++nWNlHKTjlK5Ud0qYWhLCX
c/rfN41wFgkw9xnqH8gxW18JoqcxdhXQ/WUeNH0zF3IvYeUZ8n02BonQboiOnTNTU2vkMU2Q+q0p
dNuFjbq1oTJ6/ZZebA6cvVrCGSdZhTWfFYQmSV1sq/EulZ8XhAyFLnsjUva0OzX5pwH1HKmcHq+v
vZqgP13RHwaDcCaqiEAoQ2vcqwxynSlA7fbwiLKmS6F20L1cX+ty6n72ITnrlExT35QL9gkZ5jl3
CCDla5jcQgTojW071IP+yziZp0aVzSnu2lxaG/sQ4tWAjaB/Xd+U4IbwwC7dqqakyfD0raH2FvI0
QuggrT+vL3LRvqBxqmoaBDdUm/tKC2p4JYgNIb5rgD3FJmFOBADRSwwtkJJGIQDFABMct1wgXs9K
NaRsgkrlUDwZcv0MBgPmKEhADuVc7YxOvlMKsHST9AD5E6hYSlHkUSUBnHSing757cbInuZSvS1R
JJYNBWLWyV+1bNw29bzDn96PmnxQx/7++tFcQroZGurhugzN4FWS5E+LVduSVdg0KY5xGgcDuP3a
SDfdSKb3pZH+QBUA9a+q2yPwuyvaPEyml9JQwjhTHpMEk9+k3aWSJkF7p9uk9kqVkJzAo4SyMKZp
EPhAelwvlKfrP/pSVo4fDQl5g+iaSviJYxtT92DV74ojG3VApsfDpBgPWVWEpmz5iUz2c03eQD6w
B+PrsYUOnVH8ZS7qkzZkb2zod3YD8Q6b3Mole5JXWShF3mX6bWLEjikdkAh4czaHi7Q4rYEFZvaZ
oxKSQcfEsIjXj6rD1Bp2HUxVy1j8lDC/ybTJs2m8T+IhhHJ6MLUYF5PkkzSQn5IF6CS+/PVTuOBr
DHTZFZsAs20Cx/7nl5spie1R7nEINuCYrQUmOhkiYfhtkCu6vtR3xjwTOnEaJjhlxVAsMI7/uRYg
4mhE1cCrD0Fy2z+1fuWbRy2g7oLJlpV8CPN9h4661lHx0120lzyRKfoe8nI/gbfyoNdqVSvBZPe0
l9hzYWLmS6aPoy17sbFrDdsBMOGulY2gBw0lSUUSHGtA9oep59bnHkoL9HxV0iU/KhDQqZo3eZDd
ciBuLD02809bKdAuF82jfocJcotyJr+ikWmbxQylWP2dLT96sA/SCKOE8yklbF8lP/WoDtB382d1
clKl9RcT8XGKSdKhFkAWv1lq7qfwAWvcoa6p4Apo6keehCiHdfbP69fsuyf/cw2+9dHXCuvKRc6P
6LkcyswMCmh80XpXloMHxIybVmB8Rv5uP/aDqEu+fr8r35e34LpdJX2fSdKRTmDAxkhflm9BWH6K
7UdlEWxUcJd4+M9s1DWRCI1PtrlR6Asz59Eh2uhMFnuQe/NUptt2jERx0uUvaBqY1YCr0r7ii7Pg
VIqyPK3N1UfB64DuAmMd1Buc/Em5X6WOU0fdt7IjUt3+7mG+PurvZbn4My5sKUaxzQa3XP7DwARl
WsU38QSRPmmfj6XfFa+Mfg7qrZrNL7L2Y8Z0t9pNN+Br32jmTUSfgMndESMb/GxUHFof9KJ4UCJR
4ek/3L7fP5Qzcqjyrio7Hc4H6LI4dkingoN9DLUy3kvIN0FP6kpThH5QqBiisdfvYTp3TJx9a9Oq
6FOKr9P6UWjulQPxi10JwQuIyAXmDk23cTs9sufrT+77CCe3LGfWmiKi1OixrDbsG3tjmObOora3
0ubQlz7+ISuo8Kg/4/pOkmxvQP23Aot7O9hhClxk0QBNRVB4GZ1aaRHvdEdTGRt4xbdIK3dVJpxZ
u/xMf38kziKaZtJm9YSAMQV5kENfzABlcR1RfhTEENGeg9nDJMlcOn0aQJpZ4AgvP9zfq3NG0DAY
I30Ne7zSMZYIv5UQOiRhKwgnv8Yovxujf6/Dk2QUc1ov8wRnkytPkXoDHm5fb7aSsriZfDfSv/oi
2teDIYirBLvj6TLshMhGnkoWzjberGSTWrjyYwiRcgJD9BVtnBkiC8KrypwiHm/BlPQEfmx/5a5T
t5Kv3w4uhBPQMQmE5aRvXE1/3vQvO3W2al5bmpyCF/I4qPEmqp8MOrgUw4YaFD/L1LUgv9CY7V1Z
VnfX39h/CF1+f03OAipmlZCxw35XmiHo6K5wROJUB3Nn7GUho8v3XITbKGfHzFIGv01kWUdd+Wwg
oUVTJ0W5k9xmDMrlID7Im8002X4b31na4lj1PtKPEWs8udzlyUanv6bsF/5HVGLAC1YZr4v9swK3
//VTEV02zt51GOmUptiw8JRiqLRlUGlbOZBEM27f4XzcaXAGzoyVJlX62j422X2sPGZNDzP1riuj
Y6bMU+0XWf+JvrGbgiiCpBu9Y26m2K49hnl7k9sL4oGT3aC4GiVeSmdXMe8nc9gYU/HREgaOoGel
3MPB3UqpIYjwRT5B5YzdLCeZxPLVY/+c/TXf14EPkMBBgInrlTInvQNFnJh383txkjszzswpsjb3
afxl5qB5A3rcbJe5JqbYnCxcuelkD/IwW3qru8ON/ZLuRBZCYCD47hlmYfS2a3KEDCDwIMe8/liI
oJ/1rSbw5xY1LmEneAcroglFI0vblHrukiF7uH7DRVacl3KCbK1lYnYHD/EYb5qHAZzQo1ffiy3q
+lauuAu+ZabZ6ANnVoY7bmZIup+1oQ9AMuPasQg2own87xc515kVtYt2UnINsIe5se+GpfklgyrD
hH5cKRk7tUMKbimhlJk3FGoyUg4mTLJ4at09xARNULkIOu3UAwBiVbJTJAr0h6H7wBRwkRRbrbdD
yXhHKVIuCheS4n4Kzx5NEKeaNEh2P855ty2sd8PeqY29szEOlcbCRyfwE1/Aj7Mddq2VEonBfKbb
KFyz22HTB/auC0XdBoEF1DgLOBJMh1oWrqBMooO15ACIBKn+2tPZzxpj30Uf+SSCJYrW5KwhiO8H
uy0RPi3KKSluEsgkyCMoru/zCpovXePFkRUInsH6lK7dTs6KqRHVZ7CbYp+ZdlvM7wb5YRuNN9X7
tngD6Rqw5qVXlvZGY4VgbdHD4AwZS0Ej1+er54WhZITsbHLTK2AlEQ30/YcKyb99PN8roVZegzGx
tHFryM560jfUU1MMp7mg7L5pfMg+u2QvB5HThfYJYI3+Ob0RkQsKbBrfR+lItYCtFu6iYO99MYcd
4LrXv6XAMPN9lFkZzRK0pUABDJrTJnMINjcAU+T/Lszm6ciTWa4GdP/yowTDorJfFWidF11/L4Zi
M6AWkAGCUtpleH1zX/Htt4tqAtqkWCiGIk3GRT57+cZkU2VQ9fXlZ5PXv3U/2C5BUgGpco+FmbvC
XInk2TsYKE92atcQVGMvHu/ZD1D//AGovGIiUltjFfWJZkezuhXTK116jGdLaH8uMTRDuhA7sTE8
q3pGDYozAmmqKBdclK+u0rWz5GJeO66GvqQGXDgCS1N+mKV71XzRR7TdiRsxQDUmFTMoEqSTJ2UL
HgcwTt2XzRQAcHWwGyuM2h1kyd1FZ86QkKMxt+4MdiyNbTLW+73euyqoA0qbeUn9bkSKU5o0jDGr
qqyypeiPjNLzOFthor6w/ETLFBMrpxKjKaQvIKbcURQi2lJ1YmsR7P1y+HR2xutnPrtH5aSaizHi
M4La89Ch2ELdwUOf3u2JI0E/kr7ZgC3roQzRFh0sPTtR0HvREJz9AM6zTFLLMMrMbFCU9yhZAGo5
P11/K5crk2dLcI6knDq9lWPVBnJ1JapIvUl2pFtUQQnITGHl3OQB8mF6KbAMohfC+RKQplQYza+t
42Tqmxn6ZSmUvtJOlH+vf82128v5jQS8zOOE13HU2Y2MuD6tXlTlZw7AkDJKvxT7Vwzg3ZBQ12iT
bZfgBVXgQWJPaDIFaX9jyeOGEFVQgb3ou38fOV8dLRuokapVb35lTGt6vrITFoEoLPkOwFpD47N1
ODM4ICkrIBOFzMzq/bg3oKxmLhoSICve6Us1hUk+qaDbRxTXzyRxIrAEuD0bHzQLBEl6F42u1NCH
bOy3ZTs5Y6+vpAFA62eujaq9rfbPwGp5Rlb9ANph9GaqvFPWOqMyeJZFAEu2wYWe2/HWlJPhLh8t
GpgqIFvt9KbQ5rVewihimPYGYBsPWNFUwQO+nHednQD3+cusaHIrW+wveE3pQfA289veS24ws406
af06P+cfeiXst4o8EA9tkgZIdNKiwcMtofU4/qDzh2z9UCYMoEOrrOlaVyOHKHmI02OV72p5OrTJ
npjlZ6pU4YrMYQtxpTRou9tGjFa/GE39Pha+7TYwuug2m81j5Y8olmyVQ+7RIHGBWJEeQXt4aA8L
UnhRNng5tjpbl3OL8NdGJct4jUuWhCkGFNlYI2nobkgbbVS2H5q9pFZHzQBK2Tg24G1EX6+pO9eG
+AxMLjoHJLXcVgNbxwxupWZ6jDJ1c90iiqw+X9RnWZvLkTaZRxAhfyXrRuzKH/kDELyudMO20g5k
k4qrOjCUHujkReD3y/Xr38fE03mpZlqikzutJjnaVXcVmnIZ1GLYg3hIUmCGvxSDzjyckrYZK/PV
wciTK6uvOhS10SG9fqIiH8PPKijxqDOaI6aeXftY3LaQ+AnXJBrsFCE7QLfu4x9AHjjjx7nOpcQM
ZlnjrlnKnUp2DGql13clsuKc40z1Ntby8cuKN1D0GTb/suIicg2QwF/3YSbnKsGVZWWV1JlHJsdb
Gb2frYompmdDdMtt4+wtLjDim5jItOuFysCXymFGlFcV6FfS5vsCpEIZ5LJgy4f4TtLHLavbnaYs
ADE0n/NEl1tLqaA9ETMZ9UVdctXOTD56AGYcpZ1SMIpO/gTpuDAzMskzcK4OqaAfwewFMwyyCj6T
CVScbaapLiLS0FKyn7qshYBxpJ49N0FnyWAQ029qG0jSlP0kpnWioG+GDrDTFdQfEgxMAB+ndUD2
SF4js1CJ8a6ASW0bFOctGqpQHgBPALXulfgzR8q7crSu7oSxrSL3mN5VnSkvXwwrv1MAI/Ujmr3X
ph1MpvSgEbplhnLX1Xd2Uz41FnsaTNODTtpzElnI7Ez1hRg35ryi9tR9VJg3/dwHcj0dij5jTjUk
KUARBBJ9S/6GMSYf1LQRSXO/t2K3zygSbuykLxEyWSAsXYH/SQ9Z1ZS6MkXRLZvRnbPbZ2U2H+jQ
3CRqcr8o+mvXkQWnCmrNeJqdccA2X+tBPyF8Vpwoh6iJERHD1VA4gVEI6qR3e/Vzmg9mO4ZN9lcq
RT+Z8h4no0+AI45A8UVf8yLB5Ga9kVtMyi/RIYnpO+SJf6UWiBA66OrOPfjIIM98/TmIrJbFJSR2
L6tNVMBqRTfSe7aJd9D5gZlcXv8GjFXkwLikJKuavLQ0OLD4LX5SX8vtylVfPkv3BCy8bnLq3NU2
/7/pUf40KTxQw0AlTK0SGMsmqYFSVxwUpIOYPQgOcjUcV2JWi7NcoPYD0a+MZUbXCosnPch85ddC
trYbPZj+BO6DDmqnPhuEYcv3IWVuh5xN65ak0ycCo9nZDsgMO1TSXUwIouCHQjXatjQs6r+h03K5
wPrb41mcicOwkEzbSTMh9ykHhlz4JjpK+Kdjm0poJgvw6eXtWJX+sMjh9eP+zr7A7ZmLEU1owVm1
NdtH1pl+at9jUCmpFbdRatDmvcTTMYc63kjC2fpZzPcSAuH5SzX8Z6Eem5F6cY1EcNwplQqLhCGo
ucWQYerAwLkSckZlmW6G9iZS3gbluUXnuQLhVmVN4GDWySOR8JfrMyscK8XQefGRVK92pQjYsETf
lVexVcYqb22G76o9TIGFPg2Myt7yBpdoIB5DN/wfvhUAu0xLVUwoaf2ZOiNpwtC0hhakYUPL4VS1
o6Nmgjzqcj/O/PcifHuhmDrg9SgWWbmu0Ol0l726LbYGyGvtrWjicr2D35/l78W4bKqnspoMkmkd
rbYJAaQuEfoZcoPJUuYvy5YtmSDAuFyiP9seFy5bZZXAkRfWsWjrR8N4HpZTMhLHUP6CmLY7IreS
Muu1GKRb2exTiGBE9xZ4mUm7PJcgK4662MnQfnYiyfabLka3X5ZC0lZujnS+M/VTYhKXackI6hAa
ewP88G6U9dtpym/ztDHcSm8/qNzc6MUDsffWiHa8sq2lz+svUPgZOc8RNYaaWQOE68GE5y0edTNw
fSHoNUPN7z5EWYhyOXD7/SE55zFF8mJM+iJBuQXFwcRt75q/qjv79otKcgcr9xearLdFgKHw0hFV
dKyL1t3CiNxKTKJaXx/9LOKWZEilSijSHyXAz4hVHEkLlco5BvHyMEGilubUKYyG+KZJigANmmST
QJYBk20ddUZ7l2mT0y+feiU5Mqjel5g5ZHmPzdq1oJ03VfdoDHgq/pCefrRW6+aS5Uwzc8uauPX0
s6AngMidXIHOno1/mz8MLRrZ8uLOIOKqQWmvDyliGuJL2keMqDFuWo8W9wp4Uqwmd1KocdaSdqqW
aFsS9ZYOyk4jesjAa2vFlpvaP1M7D5Zs8KLU8CMJ6jEwnk02OWz8aNW7WT213UljsTeV4DyUX5UE
ZJMV9cbpfUluoNBrlcWbRJd9sfS3oxn/itMqyCnIeOxHw4yD3B6flDK6LcHTFhmR18SpwFxezt7P
vhHnjugwxLNUV/Hp/xQ/8BMlvw4a5kv+Ks8Yuy11cDviAE7Spb70IhpLvhjhnP0Ezn4atSRRFdDZ
owTJgkx7yPTPqcQUnPXj+uO7WGH8vQ7f7sDclL5kmLU6AkihWM+WLpiP+Q52X93r2QKc2ZR7IksJ
Y7DRjPpJM4ZZAR2+5q5uyoNKC1cbIZSWJA5B/1Aa7pNU8mgee//dLjlLalcx1QClw48Ah166o4aI
1/Ryinu2Tc6G2VIqk0JFs1HDXCKZIwgMInBLY0dtdKhr9Shrz9qNwSrcdUARp1MBJYk2giQFeHIj
yKn+dxvmbBz0IWi2cqAdV5LNyKBu34jC1PXDffOHZzvmiuP/Q9qXLTeOK9t+ESNIgASJVw6aLFmW
5/ILw1Wu4gzO49efRZ97u2RaW7i3d/RjRRsCmMhMZK5cy9JEZjYJGgMztWq0gcCRBzoAgBmaJ6nL
ljjN5WQISXxecIHTBeT/tQUpV+jwn+hYgVD8yH5Bb9hNXH4HzgdZAVF2PRYJcV+yAXxouIZgJlqz
NXEoRvTECzS4Vv0eFaB/oSs23xdOGBD8+O+b2F6TsUCxmjK460QAuvB6lQPaM00jmvMjd/TIzetN
F2kbElgfahdA6+PnddPRLh722S9YXJbWYj7PfXQErINpIyhMwvafWWlPG8utIHbEQXtwzCOkjZEr
Q3NczgXOFl/cIxMTsqTRUkgf4MWfRy8Cc+QhxurHTaKku9C/VbpdxBsv7d64Ik7Xt36xGna2+OLW
+CAPbUVJ8RTIfhv+lvPeFvHH9TWkx7u4NxpRCMdYItQrnuNHaFE3x+jEwDPgIBPJbcuG6mzuxgiq
IMHJZf0Q2bddvC1BGRKApQRCH/q6fu72zaNA4Zc7DfraBiQSBo/vMle9kV3giynX2cEurlHrA4YU
5fNXrSpQrT4PZbuuQSUf8WTtmwdw5DpRGMsu78WM/WzVRRhvCoxaawk2a6C/AeVe+ClzlboxdFre
wZPyStzmsDN3aAFLFTwupxBnay/idwp+2SGKqXVsDXtmWUo8gDS89m1W2SB3EJ7xUJCEnKXne8Wa
3Mgru5cD799f8PnmPks0fZG3VmNAfmceF8Tw9kz+wx4mBy+Wk38TQqDsXxi2qUMm1IL/ggzFwrCT
KFBKX0EqgUJvWaGoyGt75AIDZxNNXYXxdatHu5GEPwpa4HNM28r6GZf3ueJHdjLpoGBSC+pwf3q7
/ssu5VLnP2xh9KGiUcxzQiFiCu8DFbNNOvJ+5VGT18Bm17iMiecrLew8sgYGDjWoFurr9j3zhk3k
GOv8Lv7UK5eVoy5+4fPVFvZthXpkFhWaTCPeTTNRpfkTsC3QA7NVDvU/KT2w7BwXNi1SVGcNI+TH
PMFLLWeeakEo1frBx1RiS59cQlcO8tvLnoNXqIoFhR5r7gRd5UCw3AOn3FujQz+DRJuAaqWTmd2+
ICWKLXgHDL74oZr+Ool+qZFleINAslVbaNUPxAKGBgLbSSAsryy0p6rEGwhiqAUAabiHWjX9mCgm
jepC/YFZV90OjP4F9Lf3DSWRE6AoFZL21A74i4pKbqcMQx1GlIGtUzU7PLrAYomB3KJ9poY46H2L
Uixf6+mjAr20aYI+Uh+wYcUBZWc9mKLHxmHsLUiLVQCetxV94JCRppUAL3vl5eWO54adBr8LZMxl
jWpGH9yHgm0bxVzVuepl+n3dgmNmfFMpbldu7ECTaqsxlAmjTa+9X789c9C79ikWCTzoLTsoIejW
0cS5TB1wCN3j9RUuhd0zO17CKwXQwzQvoeI2gOSUxaj+RZ07hPn6+jIXI+/5OovcAjJiU2OqcFCQ
qWj0Z6i00H6X1Q5gHVOCmeY/MeTgsjEHfMUHb/pHEDzrM+Yif2sn7kh+jGzT87GfuWe8i1K9F8gs
K3f0mg/wls0OGloEoy2eQdHmZKv+JVDt68vKVl346CgQajYYMyA3rmywQ25GltroEHjXl5G5piUk
sjKrtNdZSj+HYHDCT+EDUILujJ5rDrAjWfCRGenC8ULgOLX00FeOJP2DcskOucb/L/MA8vJz41k4
247QtPZrQHN9/bHVa3foAF2DYv31g5t/57XLtnCx6shijffEgiQumGUp9abiV9QAZZjprmgVSToo
sYbl47/EZJ5hjKifcigC0YGtUjQ0SF6vrm/qYlJ/dnZLPGNtDEGhDUjE1F0w2TPxYgPyj3SyiR25
vS0LjJI4tQQ3CoYyVhCUGHLVFUeotW35ia2K9wngMsnOZpdx5XstAY4F+ISqHBMpx6Ce7IAIsJDW
/rYM3nvrV5rVHg/eRQ1CuXtLCCetn8Pef7r+Ey5mmueHu3AkaKKWjBQIlY2Lj/eebRphaz/RBQO1
bOnW7Vzjzx7nFITd6xPGAlUp3crF6sf5b1i4FWjHmKyoAEasPbpCkDqJhyCBABmIjFArS8Cco9rp
b9mlv9g2Ol92kdjlIHTWyw64fCtP75I2v8nicsvHcBd1WNKCREQcryOISdQFl9QIZVdn4XDiHle1
9Gf8WtFBYfStQFdclYliSbyavvA5tKqqMUAR+dg1iudXRyQrkqt56WF2foILf4OpwU6ZOGY6SVic
BNc8kgEEUAnXGIDhykF4EB6jxHCv2+zlw6PgKTAgfE/5IhBrVThZY1fSoy6U9X60DjFIn64vcbEd
jQr7P2ssrkVvTVBLzRDpgJgA2yy4jvKftR5t+6yza34Tx7+bcR+02zSQLS3b3fzvZ5E97oXaDz1W
7rUfvX7qDBQAR8lE0eXv9nd3C8sPfCNqtTn110twmqL2Hmnhr6m8ozza+epd0bylRIYZvxyb/q65
MPnIqHsztFDJrVGaESXGDG5V42OgIK/GEJbk88kWW5h+riJDj8yGQ8eRoYO1pq7+e1be1EHV6CTb
NrLzx2IXQkzIniSR/nL4+LvPxZ3IxoiLYkb9imL0lFg/mJO2aSAhkVUy/cDrpgK5+6+mElg8rJo5
HdPQD0pfi+IPSV4lJ3nZifzf7ejqIn/3BZ3ZJRpcNoy6jk/BW3jk99M62+urao25nvqF/YuRrL9X
T1fJ111FxCymPqnoMYotV/Bbf5J1R2TntnAgKdMnX1QtPWb5TaUQiCw98HyQpOiyg1t4kCQyY6YQ
2Htvvjb6UzzIKPlmG/6ePPz9MgtHAUHvOlLxBoAYGtkV6I3l46uIqzXcI54/zbq1pII1siUXfgOc
NFxTLPiN0jOhjPxMt2SnufQGE5TRrtoYEAu0VUjdrYLX/kY2DX39TuvqwoGkll9VzITbNzWbQ5A7
AgEGELETuOmbQFZy1IzZzK4d78KFDCTF9JeorWPClBuCd3rdQoVTKArmwLIY4DYKwfCaTI3LjZKu
/CmFokkfDHaTxy0cXPan6RN1p0QcXXKlASAtBEMliNtQNLCA6gWTnh31GK1FiB6dMaZbAzSPMePV
NmY5swlw8znBbLAJfjAWMtfkreVlVgoQcEJf0PxCf74kPwpmYLIiLizXH+vGG2NUQ3OzKQ/jlGWb
OIPs4GSkHcoY09bq2wnUiCGk6kQLRqLpJvGb0q608aWNk8i2uhTIMcWgj21Y9jdpnDF7tCzzRmUU
hK95voJWy24ARBDkAOtA345s2JYlyPnTrgMHu6llR4N0yMkr7Wc1jQ810yCLoQQHhePNExle1vo5
iDuwv6yYW3Zxdt8OUIZR4mMDNQzwK0c2pwJo8DGDyEbirzLzj6JyL26rrcUTjGwYwybVgwnEuNx3
aJK++V3nFoO1nppqHajdtlb9DfNRDCh5DQVTVByBmNFmtvjitmUgDikjNVwPWW24hFl7qw13eUi8
Xok89Pk+4gxowMKqn8Hgdeqbws6G0YlAYBTpbowmapAgahRxftB9Y5MByRjV4lVJf9A0uZu6HuhU
Cn02Ym0LkTR2mBHQCE3DmzbVe8Oqn8C8AcEUf1OR/KbVIHFgMbGPQCqERgXYJqoAwiAx3YyUwmKo
p5bgfufIRDA9OfZOEGoQizLE7xGi7FP97FcyApSLzhHCCCoIlSB7sgwqUVaGIcAh9NhB5LQa9DUz
Pqam+TeZ49kqi7BicKX539GUzvhZjMCHlcmqTd8jw3kfog+LlK4kjl1Mec4WXESV3qKNRuaBp95B
PRuwNOBTLaibvtSruXnBfopN605e6ol15oMJ77+MBsusINKEHtYdRaP8bmiJDdYXyQoXv9s/GSu+
39ewOdAib7gJ3J8f/qkzVI2npzrPHyTHeD27AVHY11VwtWJDYMwYs3HGSjXcPPEINEi6lRIDcqPb
ZJV69fhBUSiFytR/lxl8FgrOUmPCDN+0WEGPsfIOJaOtAad5fX+yQ6Rft6eZhIDfKMeDJv/dQTHK
NF+HRtJP+A/1jH8C9yfc7mwbGvFjPVFwhrXXe5Obeanb3ZjQr6Be+iYFgF80/DO7WKQJosuVPh1Q
eSJrijG4W7oqG8ygRR7awbb/CwhJqA/qmtu71Bs3aK3IGN5lJrNIGoa0oD6dkwYfEc1vUJjMSuip
sZu6kjbcJTnCZw337GhDq46LpkLuOItvzW0zQF8nJChoA8zQmwGyGVXgEM0B2JrLVNy/6+V8Fvn+
fthFyqCMENeOW7w6gFjamht6Axo6PfHi0uufCsuuHkLjOJVe19+hxHgAEairHrtn6FetVcgu/FR/
gl6RI62pBge8O4iGjV395j+szM4A3rpJ1/9mUhi42f/j6/UlIyIm9wrUJTk9llHkFPW9lUqpyy6a
39kSizMRmRW0ajtzErjar2iTrhSnblw9XtNb8ojpzE+rI5nt3w7z7Kcrs77LVZ6zH7DwvL2lDLzr
LHps1dPUTFug5yI7rRIvVQtIR6o2phv2IZQWYl3yEvzO5T3bwz9LY2jhqzdpUyUiGsHbabZG6097
mtzanqWDgcK0C7BtgVbHLlEIlsrfXZyVOl968fqolbTPJxOXbobXGMTub+tDkNjNRrsNcnvYjW63
Ln1UUAsHTMKKHaU2RHtk9/FyEn12Agvnk+hU54We8WMXvFuWAjufTr0fveu+n++4wd8ZzdwKU4Bp
+D5BRSFBMl+kt5U62DR4KGPujICtGJgVZuWu8A+huovYKUYPPtdaxG9kZeMMMIwh/LBjCuaEmwBd
NeooYBSLMb3QYhYuP7C0tMPBxGBDadda5RRoq0fGXiMfU/hQg9pK6Pss/cHC3E333D9w/89IH7Oc
y+oSc3j89qg4O4+FLzRDn0C6Q6ef4FHFrp3hptmRlfCClaw29znndW2txXupFGJA4cqH41fD25E/
K9G9MRwn9sEwCJJMoMkikOv7NdQz9LLeNlm0afi6Adtn/wQSze2YZxvohYL6J9/hoeXqeNsYUWmr
IwSuhRfWt8Xwogg0GIPuVE3NRrQY3c4DD6TkDvR8XQZPmJNkG0zrJo2dvH00+ROA6mAovNWn1148
k3Y6NOOwtQTkGUH4ka/FdDN1p1F5CZNmG5Dc4+zEDcCzQO7YNadCJ3bT/ynA1RRFW40FXje8tZm5
qhQttk28yKAktm50MCw0qNwruOJpjN+cQeXPu54qXAw1Z59y4diIMXajP2r4lCoGYlR/zcfJQeXO
rjhdzyTz15e7XCQ/W2/hx0YrLsEobcJX15nHm/5eh1JgWc4seVrv1plwixYCPpDXiyk48AVyXORk
LbkHsuLYGZlk+zLntsw3QXc8+okGx97u/LdpRbzIi3XQXTR2tq23w9q3gd5fFU4AaRZJqntxIOHM
u33LQnMo7mjkc8al90TtgjQ4dC135mNgN+iXdwc5G9JF4Pf5oosXRGhlqOhVA/3nBeH3tuUGLXi8
V+Jnsv9fEXZfPwau8YjZNVlfavaVV+7zZ9P0LLcZiBgG4ETpkQlj52vmqknVfQQGleuGdrkj9NfQ
lulpV8aqOfgImLWngJKNQz0JTP8thngsatN7f1VTR3MAPjrlQDGmt3MhUJa1XswZz37DIm4AX98a
fgk/mRr3Q3MT09YJ2QtqLJJbdT07MT4nwM/OFF7Q9yeLUrQWAZSHesK40jx1E66vn6ns0y1csQkC
39Hyc/0Yh73HKsXuSqDmtH/Vnj87tYVLasPcL+oKy2BE0678ya4guDkEteTQJJ7v86KcHVqbarWR
Ch+eiM1jHxCpL1unC3y7TwvolOSr/+rwPgeuz5ZLSFBbRZ1CoQX6tuNg7gR5M5NW5lPm9/GV6/V5
Lc6WCQLMavYjoUeLYBQ24l4nlFVhpWvaU5tHv63+pygngH16yYWT2PpnKne+MEG3uQoVlAYaVLya
Q9OjtpW8F7HM2C8yAmJwxKCWzjRiLembQQWmREjG+TGApD1GZcQKIR0FusQLXfM2gIiWS1baobxL
d/BhW8h5xo5w0NlzZL7s8r37+0sWeZA26SM6Z5V+TFL2W2PJarSO4VhuWpThJqj2VB+hISkeXL6D
f5dc3MFuNPqxLkr9qNE/LEt+iy54qSGqdt1Y/0NY/LvMtztYFH2PJ8cxrU/zbIofNfsh+hnqMeKz
AmIL69TVr2ISJyvoXNbt2/qtVTSnNILSYXoEIgs2A88myaXl31JPgzGMfBiaYRAQGy3J4Vg721ki
2qM6Ji/qhMQu1Uroto7jfQrdHm8ghWo3AcixwvKYmMVvGqg3Qcb8lU7T7cjre3AVq3ZlmEAHhvE4
brsy6G2jZkfS5u5Y1Wu1i3Zh2lC3Ap+8N1Ar2Rk8Rht9KN00MX6X+kCdKqt3RCQfVjzj55gJNt99
SatbxQS0EmD1hversGSrrOg21PKRvWZb3iGX45OXWA9xrz3mJ1aw2KbT3aRh0Jo8mpW5zoLsvs5B
BKJCtpFq91PW7X0z3pmiU25MgsONjVMgMKClEUhEpOEqVUX/XgqlcPC/2OgICTvRxbFJopsx71Br
xygcMkcVigRR8ByNzFbD6jaLE+hO5/yhrzoA+S0gUSrjtQYujJfhi96CBUZLglWNyXCtar2umm4D
LQFXRf3QEj+QfNZvvnjxVRfvvJAavQ6ET3s00h+KBnVp6K9O+a9hLFwRy1j/vl2heTGdW4TqsB9j
OXyWZCrTaZC3YKT6EbPDmL6l/eb6/bm4n7MlFtcnnkJDxCb209f7kAK8PwhoxL9EHcQR4x/X1/rm
hBbbmf/9zPEmZlyXuY7tNBV3A1DbkHJ4DMrkjsdk3SnDsSi6CnNarWRdyTEucVNtExqDZc3HSP40
xpE3K2I8Xd/a9wz5696WmKnEEGadBThHchJ71anRlXAClPyKyo7AJL1vnnxPVmqR7Yt8Pc+eQDOd
cuyLm+i5Zz+nmNhdL5kI+xYtFxtb1FRia+i7OCzaI0C4TlKbXg5VnUD9ozSSGSjZbhY3q9BbIgjD
biaUT7TsUAwToN/v17+TbJH5389McCJ+CSklLFJAynjQbjO4tb5+/O8WWQRbU4+nhOSwhZHHkK87
WfATtSE5rvk4vqRPi++yCK/VxHCTZt/A+qeofFLMl+ubkP39hWNIoasS1T7+vkEKL0ABqAyerq8g
+xYLdyDMiYPHHMckRohoDrFTgSSo0l6vryKx36XSTRk14RjN+yh1TPfnuWvSw4TqYz1Nsoz2on/j
uo5xbpUSusxoTTOP45YUwzFjvZuHxU3fm7E9QqmE5d07+Fc+iq68Q/f6pWLFs1WI+zGNntJ6/GEG
5Us0KpshLFECwqQcyZWfFm8lNvP9qQmjsTgnZI4qhmotjhz031CuJbq4ox1faS1QasLiYO0zSzvh
9A5j5Td+Z7hG9Sst9yVyonI81uPvPDwV9EGpTFcEbW6PdfbSFug6+4UJ9IMs6n2vIONXcpUbVP1U
PlnizYZBBBg3ZeIu85uV1Vm7EV30FpyCGqRdgzF7MlVjngu4rWMZkOkT6by4VhjkUxlDxIXmypKL
EurC3ORdWtwBEONFQXEAjykwFsT/yEYFbILjtBUVZhti5QDch27Xgw+mK1b3rqHljl7GbtT1zx1o
8TGUvY/H3vMzHfV3ztzRrFwavTWp8hgS0zGGN7PH1LwRQW1Xd4keH/rKa5pe2FGsOj1pd0pagtNf
mE6e55K4/x1wZzBsFK0IVVchQ7RkfDDrINUrQ6A7aoEk2Wc/Kx0TIkUIBfBXMqFCX5jbQIXM6FCH
66kaJWHle3VnXt/SddWihHG2TI/bHPSBnZYUdwD5lboAJWVkd22EIrnp1eGfjDz5VbHiA4IOhE95
hRGMbaehY1ejXK1jXsTQQOzywBvuXXcYxveUyFR1k0BXigBqAZ3arzGijTDHTWjd3oF2wJs5QVgG
wg8jNU/+EL4mVNm1RfnYGeOeIqtFibYIt4XeQCpFCK/QRjAiqSDniu0IOA2egJQxB4hhmBxcbK+s
XoBNW6nRIySObdIzSKee2hjdMYqKbYLC9Aii8UbkTzrESczOsscyhMxj4dZ55pgUZG/deBtFmIyz
ABeoDAhAahBc0ioX4rpvRdZA4DpwQ124k+hXRfeW4lGUCvVeLYabHJGomSfrTPEcTrF7/eS+N1oN
nJxFoIw0D5Txz5LqWXQVUzRRP6rau0n35goWGi8uewge56E9CP6ury/3PUJ9XW0RZi2w0w4Gx2qi
NJ4b3b/nxsP1Fb4TEi42tAiyZUh8ipy0vcP9jq0tTm5yZ+49E4rQa0tzMf0xV+bmoquMv+TCBfm6
vUUAjjJesRr1g7uAKOs8fk7wWdOy99S+XI1+tsJ45uRXa0MhmCnSnXj6pWpA33SnnkGVFYX5mftn
bNyKGZJA9z2kfv1liwuS+H3ntwUuSJD/HkA/Xk2/fBiYGSSSqyg7g2UpyhDMbH0VK9V/rGnrg/n3
MFaAl2YeVEYcVMKMzuWV3UMKxWGr5imS61/N+e3XgPBls8ugjvKNaSYNfkJe9Ldq0e4Kcocreadi
8CmPnibjrqjNx8gHTWQtbB48jzI+vs9dXvsJizxfWAX3exq3d0OzzisQApmgzyK93dl4uW+sZJW/
DpsZVuPbYrdRXPrj+jWQXDQyH9HZtVZGDKaGHY5AxN2+B5ddFSQSk7rwfvp6zPNvOFvDSHNS5MCI
3vnjZvrQd8Qrn0AvefDNtbbTV4mLmpjEf0ita05Qz9bsIHRP9Qj76n4Jw4s7ED84/JWte0AXOps5
8cpyByeuVy3da8Ut5FHkk8eSu0QWTgyPKcwdd0F7hxDpCm0nkmMLqdAglWU20t0ufFkaDcARzbvV
T7zeqTtt1Tr+odhm3rQxHUxGeMwNypO6yjHJLmtMf++mffWk3yQ1wNDnTwFW70Gl6lF2T90Ux1u7
Y24bmVumq+BH4OQPMvmZzzHm75eHASSCbANF2AWAqu/yrNDCpr0rs4/SvNFL3/ON0Bn4aqSBO1p7
cOyCoO8wgGTEVKHuHYRoffw2OvBUqw9m/xSQ42Q194pvugAD2l16E5ivfv1Q+3R1/Z59dpSu/dbF
RTf9oUlKNYVBokIB0BxUt1AsdoBOgRrILoewknQmZ/bV15Zc3G2Mw4ABTfn8LuDkutE2iqN6/SF0
OUzCsgno44w7aOSu5LSAsqUXV34ytaBTdOx2WM2MnP/Lqyynsb3svf4awOKW47WTjfocQ/IeuN2p
cKN8e/27XXhWzc7r7xKLSwxYREYNA0vM4I98cAFwCMC6MXm8s6v95DKUgqCRXngpBtpvMQld3Y8g
5JDDPyQfc3HFG8xVmkMFJ6qUwSGuG5tAFTPGMM31/f4HV/J3v4vUREtqIcIyR1j21D/QYsRzt1Q3
7a22CdYTepUYIBg88z1UN3hDkf8Hurr/kJj9/QWzbZ257kj4ldWMOHF9be16T7GFmzvRU/YbFIh2
voUw4wtrbBlF92wqVy7LkpfP1yCeZTCsOvLwlqW/iGndF/1JcrrfGmOfrvKfvX02Fs72Fk+xz4HG
mE+329efmlWAUG/JRradT6d7bT8Lf5MkpanX89XQHsR2ciG91O6YdqBuvvb3Mzq3X7Etsyfo24va
ZjfivnPobgApxqZc6VAblQENJHd1+fIvdO5T5Fh4eiX1Vgt9zwgkJRCZ5fCF10mNik5lhiX6neGK
rYZ8vroDgt/h8LNArld25gZSLMH3NtXioy68UOvzfmwIPmpXl3YKic0e0remdQJpzcoHEjWGvq0/
bWkBdoSEOS3v7vNMHNLJcEbMCHTIScqh9KjPJUHne5MSv4xRhEamGnPlavHL1FwLcujdt3crdQ3G
ydxu4nsT5B/PKubc8dhBJBjxXrVpgZYAsfPOGbeg9tlBFtSRFCUuRYTzn7Lwo2mY+HFTK83daD1w
P1unOIna2kJkFgiy1tVzxQ0UGbDmks2dL7pwmia3ajDpY/91g74z+B6aQDYmLtvXwl8apkhTJcS+
Zs21/y7Sne9k4RRLs0wGNUVAtfze7erUHoxHiW+S7GQJQqpUqpq1igijnqBRsAGsFpM0QJe6KImt
85U45L8mBwRfq9k+ahnXu+RTLWFI0QhMIViq4a8KpMiQLFeFxALnj730iGdHuES8h0bLCFeRjgcG
BH3HP1nZuwLw+ml0Q+tfJV/nqy2SrzLv/Fwd4BSmV43Vdlnelim4XjHY49SuSveGE/0KlF0EGJD/
MJcZ5MSvsg+6cIeF1WghZ/NPUAY3Ht7GqtlEfrKPjR9pcqu279Iu4Heo7FeHs6wShQUk4MB03dyB
DRxCgOYOoq+JHan8nqogaWTKb1XUGIvHQQhIcinUMXsIIhoAzdatnfnoG6Jrnw4oRLMstQkxQfhf
1q+64XsVHm4Sk5+D4DWTWDilNuvKGoJrCBjVJyNVslOc9keyRWfdyR5kQKzLJm4ajKCFwPVPkOlZ
8A/7LGGaCQOcedvNYXBrUUo8/sUyHdKLf9ZYfHMOkvcsDLEGWPK8GmQ9G7bVQWWm7o3Akb8xZFta
BBgNA1hARsPBRj0/Jbl2aHQJMYZ0R4tvlPq1USAlbO/aUvMsTXOH9MB060ZVw72ipp6J0n1sgrW5
qp5E23qVNUjMRLbJRRQZIV3DwnB2jMEpTE7MlAyxyP7+IoSkwAeEXRC2d2kdr3w+2lEks4tPhb0v
lg5VNoKCvMFNFaVvtogfdDKTVB3C8aiS/iRG6MwUpvWmKSrKWxh+HNsCfBmRuWvN5DCZ2c0Q8j9h
qCsbzfBD4EfQCRliAzyAA+Q26gzsBK3SgrkYSOEy0h5DrdwEfflRRfQlr5uDSVrLTXxAOvvJZhG7
qYjyg+Yo/wNmHAlu0xQigEK4wyCDuH3nasZWDY1QVUOZn/MlsqKkQ6d30ZBBHDs8QEHEGabYmxQI
xFVB9ZLSfj2M0bEe+o+gIivqV+B1TNwGXOBBT9wonryAvFqsdA3IwkPy262U8mejxU/tRE5VcMqH
Vy39GBX4K/UO+gE22h2Olin7ooMaj9ZAC1U9dSj5hwPYyhN2M1Djz3XH9c1i5i0iqdMNAz9AX7Yx
LKhE+IJ0xbFpdn4yt56kRZ1v0fLrEstsQEk5GYd8LI7KRt915n1d3QH2XayEAP8ufPtqYrZlfijq
ca4fyCrk86VemuvZBpfZgFbHmPArsHocKXdT+1H0FPOkwjb0l+sn+e3Zt9jm4plU0IzpzO+LYwAx
IGV4zhPVyZikISZbZP6cZ45fM3smAg2fqwfBd0J9pzBPWq9L8ptv4X6xlYUvDvMWGJsIW4njJ8FK
iFC+V/qTqryRtHUVijlqMFteP73v1YLFmgvnTGkU1y0YGo79blopfCuUI1jRIm0rCoBkfLwvOg+s
5ZP+mOiO1XgZJkrWslxr9o/XjGXhn7OO5aZpwlh8HbIfwvdK/cNga3DEQSDrPVZ+X9/0J97n2noL
f92LKOUptn20IKsaNXjWRaP5XIliA8EGto/iaEM6QBPLmfk9BCuIDn08kIBra+Qaq2SI7zs998IG
WiMJ5mMEONYLjDirIUQ8O5KCse5DqaptCPGVQM13EPqCYmKOlnwMlRf0rTcjFL5UNh0jw8eE+WCb
pbZtR3/d1KoXdu+hqNZjJpy6/9M0REJ38v2Rvfjki0gCmVGuds1QHA0AIIZCX+XxkwaWNqYIl0BM
MkmhzjRA96bwIP8COreTUWvrkN9poQHdlE7C/iOx+mUbCU17U6MVPj5lhWclBdhLS5uNMWQMXbUJ
Vt2MhA0K77oNfH9Zf54ChGY0QzWgqrCwOQBFOpoqWLYbhNP1UFMKwGoA4otuhgGrIx4YwlWSx2F8
6SuIszG2Klm2a9hY2Jg9fxFW7wxmcygxJNoW1c2klG94nCpPkdU4mq56ftNnstv6Ld1d/OiF4aZ1
wvwGUekY7qP7aDOhIIw5zj8Bsl0IcUtW+2xvLK4J1/BmNBmoTxmC3levVxa5avRanR0jcCSUkQ/S
FnUfQvSo7/MbDUrEiHEu4L23IsB0cMiDRy0uf4+m9W6GUHiFqrwWob5Z16HH/dSdMOdY+/EqU/xD
BzytE+lNb9OuYjYa8LA/zZCY1gW3PYsD6CitWgwojkV7oc2y0LLCQj2WGGDm9ZaYG5aJ7XVL4hcM
+MsqiwjEzBQKK1OlHknR2JzcUkzNRT/JdJzyzBbt6CRF4pUU5VjltlG0td9ZeyP/OSUG1Owye8gf
NPWDi9uks5wIlKoBC8BPMdrFELmZmjlxZNhjBtBJBmYJaPyF5e86A+F5AOgJkOIjGEShlWQcSPdY
JdRpwJXQ0G5O0KDLXjnqBPU3ZNfaCfKbjhL8IJ1pQ2SYTzc82qiNuleKwS4wDJjH5iYwRq/V6H4k
9W2KuS09ME6DQl0rHE9mGo825S14jhP9vUmSUzW02yoKPKIkdl+KrVmhHGkNW8KGfQUuDYuNN3oU
HQhH685KmO0TTEaAaQzzyLhiBK0fux3qn7TU17wB1qbjx2KcDh2L10E4/MpzvQDcCnNUVH/VgEKL
ahBhJBN7B7r6TbOGG9QcvC4/GlO3uv5ZPxunS+unlHFAew0Gqo2FgwDvztQondEfCzPcp9bKUGon
q49cNaFP+mEoQHvDRSscO/8f0r6rSVadS/YXEQECJHjFla9q716I7m0wwnv49Tfpe+Pb1VRNae7M
edvnnNirJKSlZXJlppUNOaNNEUF/HmcgpREygAS8WIdYJVAjhCOFWM1IZ82su0YTdg/J/Ftu/daF
X8gSrZNIq/Ynn7Qb3NYvRduXPRAubZUcMb8EvQkt/iqgdZGk8QFFtcd0TutDw/8iEYUeV/x7qBhm
VirMG+BBrJxOIX/lLn02SbTrGIhHKuXYGCNU4fkTFFKYZfqGPfBsTdl7tq8H7vAQ35I16zZEUTqQ
vRqQpTaUbB1at6r0FQFRo6eg59Q+GRTSxmLfDogI1wZ6jH7yYMjAm8vbzn+d/JXRPeoKWmsDtbQM
cerfvhwBr3iKNW0VSai8c+05l6CGDuhZXMZ3mW64fkfsJtG2xcQgGm5WQH7Hv3JMatZ95sWTAtGA
qFsPdf3cdtDf5NJB4pXt97HTYCxWlfD/J5iciyE0BpL/6k/NEhuzqbaPuXOOihbRX6LkF4jWvKg8
5eEW77NFMZveQz4mBe7OAPctS++rFhxbqQ0MomXmf+rp3gTKg87jmc29rN/FCWgaIf+R89RpjRcV
MFoKOQ+djpgnG+yI7Cgm+IoCJGSZ4kBT2s/uhvGJ6/GjCWm2YpDebx/zK3mlopiYg6FAeqkaEo+f
Th6FCE0atVw5jVnjJGO2HdXaLjEQYfARtLvUMWModUN4OAQzWqC8jOXJzCa77g4Kw0Q+CAG79jVK
+lOpqntZewSljFtQxQlbdqAZKpDKiePOav4rvnzCuEupb5kNPn9ttrYqmY0N/rpX6ovwKZfO/+fC
lm45D5pCjrCwiOUAsz93Ceh7TMH2XeZxP40si4RlnOW0zJRTPkLhN5SdBDLyt7/Q5fPy08Qi9xjA
ZZwXVaqcelyRnm79acVq0OFMX2m3rZOtZj7dNnglQPxpcd7Zs2xH4mkMf4qd6zzVK97j5tCumvVc
hCLEgc/FZViHhhvbRJBmXd9NUwEIVmUqYLA/DWtGGVc1pfGpmF60dpPjhby9tOtn4j8GlnhjDHH0
Uj4Z8UnxwXtgBAruV/C77zTBFl7643kH/9lZXCqZQhgpkmBnTCroPfN9FO3i3nCKVN6YvogCUp3/
up/u/6e5xVH343wMs1SOT+0EKglfW0EkxSJZs6Y03ettu1LqfsdyOJs6wOudJMmD1BhAz1QhFAta
dZXTj7iJ3ZglGO5L7FTPj5g7wURBua40RGrYOM1KowQdxoAcTKbadIxWE+p5VSr/YVnugq5VEH5e
1g2h23G+iYu7pZoaajYDlU9hCiJdaDrpJqpXkRONPnoL4ETQ9HUs/xpDvLgNCWxTEiUJl5iPxU9Y
3D2DJjxRs4BD9fmIUPjJQAjCKfptKeVOX4E9CfLp46MmOUW09zlK3EYn2oZ5mbc+7uI2Mt83wEjA
5NOk/c2MCLIlgJ7SEJEmAHXJPQMqmLFV5Ou2Wey5fBdS2b19a0SneVEjyGLFaJsSpGRawl5aJQV5
gY7aGNvHmeINfSsyJzrOi8jLj5ks6Q2cqj+AhwrNbYbqMIJGa/BB6B2XXlKewja0lOYtV0dbr5G8
VcjCTNes9gyCoS0ByUH7lZDETmb6sTg4KOSZFMeyLFEvRFryVCh32vCErqKnFFvakVUuAxWuelXt
Ox0FVtBPvHxSbHCcu1KoOIaZ7EhiHuP8I5tDE8zVY9TMHkPkqxj41cFJEwQNIgbQB5kyaO5Dq+u2
U1FY4NC1AuaW/uCoQKuPne/4Rme1teRkFVjvx5emabcJcWswR2jAOuk+XWHs9qkPW9WixfD/TZS5
ONSLYHGESH0yVPicVc93KWnsOsMP7gR8LyJXu/Dlud6i6moo8SkwZx1dspr8eFVFguaC4MWgixQ1
B4g+RGYao5bxNTA0patKlAfMzvPG/VsmkYMsT2MQwZfX7uB0kJZPVj6GHzWr2SuQad8gDZvpo3pv
mgERenWHMVrZKnQAFRKBL5i/zK2fsvDzYP4jIyaW41PafabYy7GUN2XNTxA3WA38l9/8+V9dfLpw
f3Hbtl3PSHzqO+pI/eQhWfem4N4PY0eB4t1ta9cDnf88msuB7Fiter1FrfwUyIAMJQziFIxusuag
w+PJqJSxiTIbKadz267oDC3cWxj0St6UDCe1hgZWLe0Q7gvGrS8RJj/vHF24NF7nXZD4eEjoqJ/6
pjwFylqfZYbbLxMPb5jKTtpFtsoqFNoKL4mm9Shnm6iMnygIJk3AyztldIu43dxevGjTF85AYnSQ
8hbRZQIKO33XQHk7XJOdCOn5zRN/cXQNU5cZFOwM5NQ42mcxZUjHiY4hkU9piuDVJ8h7im47tOqD
FPmtJeXlLGpohms5CtCJSqDoJkOYMNbpWyT1FID5el/TF6J+DiAtzmXMydc4JL87v37lwQEcf45S
bYZyzzK+NoF3q7IP8l2/HWXDUY3wN2Q3WpvkYBCjuxRUqWbPtkbLf48Z3fXJ9KC0/V1hxO8kEnL2
X33Czxa/uEcdp22bJFz5pg0OG0irMtconQ4EbMVK/R1iwERQ5L16ps8szt75bLtLOmZDVySYwqnf
G3QGJ0XgeOdLcet7Li5N6ZdyljYwQMH/WQGai3kli7Xz3KZocuXqS3K2lsXdaQCbjPV5LU1e/1EK
jO6GKEyZg+AmXE97zuwsrkKf92rUUHwl8NQOO81uV9PadDVrfENFw+ee7JUeB5+NIYqvLvH1s3c4
szxf0rOvpQ9jTXJlXmGS2hPbjogiGqiKxvSzAeVz9h4xQN6Bu0dJTWPAopjlHjW5257gkiLr569Y
vqUDr0dFmn+FhqgoTuRVXmDgC8CT9K+aBoe22evZWir0bc2eI9D5FYYnUfDpqiegZLakGrZZVtt1
pKHoOVhB8UdTXqL80wej4pTd4THZZvoz4fl26kJLK7U1dE1w53VH9mVU38Gho1SWZIxu1ESoGEGT
FZ6ijyu7wYuaqonH5MkxS8XR1dzugDQJK9MiUusCNHAI4t4uAe1Fu/FV9ut1G6VQsQ+Mr9BX0OAl
kqXLD74UyRaJSwaGNx9reIAEeWJl1QTmdfrQ5syL5OilCxWXFhlCTZJDeyI+ob14IIOQbudadgEg
icxUA6N2BqrsPz97nvFpDBNVPulp4jRGAjq8EYG1Qi2w+iptbE/DTgFmJjaA8PxQMf2HcZrbH/3a
oT//DWwRQNUtpB5a4A5OervVKLFLSNv6XOrtgoxIajDhmPxSMtlClMHUX/70MpmNlTG+a30oMRmG
4BBeuwoEpXqiaApQ2fKyMZ4xf4pKFKWPjSPb4BAzuxXk3lath7pasIvXs762CNh69UOcGV22ymuJ
BoXGvo32rgZk7TF2fAdkGhhKtmUoxAs7nkAyXDrQ84UuG+RSB1kDUtXykaQQke7f1Aj4DekQ9/c5
dLdRkVfMVQys/9SueqR4JmSLU3/aDbLp9W1hdTMzpv9VdCe/eun1z4atAvj5ZgKbf5Cmb6AEAc20
soHmtdcVErFMQwJEik71imrIF/WChOtQmyA4MHTmrtWKNyBgVctQNYy90iTzGpmeugn9hnpi0osP
XumtkRsEZVNwdQNJ8atRA8BGmi+AVe7kVn9RabcyosHTzQz3sITOdeevw2l40qMQcLDJ8LIWoswB
94JQ+mjD2AvqZltWv2KmeTL3nbQlxxIs0RmtQcm3bRTdngwfx/GlgwyYoquoK2PArEaPeHwlQWyl
OWBYkupSKG5X/d8SkI+Yay9AOpToJfsPim8giUPpfvrVsRd8ZavIuTXK0HXr+o2vZE5Txc5EJQyL
GrKjcmLLIfgApeAR3Itr1HCOBW0/OqpboayjPo2gRGnQI0GYBDSMlh36qN2PzFbL7KuDKK6l6VBQ
U2cpjDJzxgL02kGHDnYmc8dvwGwNjkat0PYZ7bxURzlGiY5BRO51kMDWIVknKXulHTgoe38bRboT
wZrcpCMKxK8mr92St/uG5/cySg+1njVWpGJSiLC90aAXSF2J6SsSKZZUdccskrjbJ3PttSjcstNf
DNDOWCwLH5RQQTr2MhoBBp0jL0wjfORhfdu1XIkQfhzwRbLCeNznGMuTj1RmfxskEIHEN131kvkv
/ztDi9BSDnmFIwdDTWi6fMK7gRBLl5tVL7HVbVPXalI/FrWI5Ay/GzOZVPKxtzF7HK3LleEozAaS
xqLeuKYioqLLcXtwU527pkUghwEAnIW0lY+Vgj6HfIizp6IkO7CO4SLETjhuaumu999vr/NbJm4R
3v0wuwjvVBmk8GCIko+yyl1mVA6G5dE05JDKfQBG1BrQ8DPZvWTcxQClt8YvX3ZQrVkpGBSv8mhj
VvDZ5UqTjmO4L+Rd2UL1O3vtjVeWBauKIQWYTkkOqvHqvYPbYYqy1kjv3V6G0LEvQkeiZ1WUSXDs
8laNQI1gkcGKoDuurvidDH04/Ol/MJS6+GSLOBIsTr2hd518BHv8vmsUpw4+ZeiVgvc/gx8H+9GQ
AsabWXnyqpO30BA96ldalz8PzSKwCLQipen89TjquaE1jxHGjvlQD1sV40dQqFXs2DI1LL5dY9IB
RLySDV5l4bt6JXI/P0VLaIdEMqkd5se8drFILXOh/qB90x67rTekwBeuusHVAW4SghdEphcVeN8f
g6xi+Ag+nrK4jdeaNIA2Op0ER+xKovVjiQsvV0pM8usBWw2RS1DM3qNQ/Xr7EM/H5cZVXA74mikA
KTKHe9PVau8HiZf20aomvzuVOCn9bIdft+2x+XTcMrjwceGojGE3R0MaZl/6hlsUPYOSv8mq10r6
S6U2oCzAAGaeOkwyHFmHSAB6RpD1fFLaJ59xy6gLeAF9iwYVxcSwuqLkSSL3XYzGZ8btaIKcKxQj
k545+YSAQScgLZ0gv/1La59Z9ZQjMSjyE57PV4zUNOEvE03iCLqc8VT/LgG7zg03MdtDi4Bf7lHR
3cXANOjtLhl/QQBkrzfSxvB/k1FzixDkacpTEAFQ9dvEmKg8fRjTvqrvW7oZESzVfWMFcWCHSfsY
ac9GkpwCgjHjHAyqBa5F1YIrzfjU2FM+1DuStjsTzdHbWy56Vr7nZM8SwD5E7onZQHh5CFhS1BNT
ewSKHe2VVb0TKRVetwZwpi4rsqmqS+jTmAOYUo7zg1nm+7ZEshUMXiZ3bh6PTh2fwnz6quKdEjyB
Tc7UBed59rkXx+vM+sI95nSYuCTDOiZ7UIImm4neS9HfMNE/jVwR5RPz/btlbeEKZeBXwEUBa8A3
h4DoocOeTw86WFzBPv2k43R38iz/Wjjp+Pv59mcVrHSJn1LLkWRmC9tZgyladTj0/E+TQ2kA3fEw
EWzrN5v/jZUuG/lBB9HAroE1lprHtklwnd5ZldtT3jq5fkj6I61PEigBTZC5RVmHFGI/DM/Q9bZR
doWQ7ur26q9AS/EK/fvQxsI1Si1gYdKEHzTyR9AHHJRBA5Uns4hGrTj4alSk3iWaO5BVDDH0HkCW
oDB029DeUpBt1nybAgkSmwAziX7ZHL3c2qplxBjggY7mC6BS/T1DZUeX3Hja6EBi+OWbKml3ZfIW
pJqNaoTD/Ic8b5woai1VhdxQkolu/5V+14+NWjhcDFXWHDp38hHq2l+8eKiawI0Tc1Xq0Ciiq3Dq
dpPuNPpDmwjKhFdfybNPNP/3M78TpooZq/NGTJRvIs33sokgbckFZq7HYWd2FuFkVIcVCsCw02bT
6wgeXj3B9Xcl8z6TIZRCEBzI7KS0ezLjbEGp2cSCeqXwNM6X9Wyp2qyrGWn4CfnwETXyHykfjpX5
qJpbRV4bA/sdFesAqgug1yLTQU4DcH+t6+aRAfwcTHaeSmuTiFguRPu/8IWjrmt1r+JH6b35jIq1
WSkfQoqSS3qHOSA92/2FDzRm7auK6vzEJfrXBGd3i0YnQROfx61tYDTe4o12CDL9aSJ0A8a9spfs
lIPcoxtdxjORT563+sb1u5jU7jGqIc/nXUKLg0D/3Jy4XdIcwtzcUiQkcUq47/Dv2sEE/rrA7F38
W+l0uxzXIe3Wk9+tiS5wCt/B6K1ftYgYYymRkyJGxDhuZRvkynSr2f2DaXqBW71iANiBOMkL4Tbo
sNbwBeJRrKuB3r/PZC78pRllpQauMvkYq/I7xZlTQ9CN+b3X57/r5INrArSN6DMsvGCTBn3SzHlz
yFtAtYD4wuOgK8FG6ugq6AUtsKtH3ZRnKC5RdO0ixInkxKcaEtlkfC37Axs/ivzh9osz+8mLL3hm
YuFlGsiAy+lsYsgh45Y+miDXum3hemZ1ZmLhReqpHIpqDsaLjHgByHCNFJJv4aoFlrAiyUukFetU
+jSJbGWG8RhBqXhINhWYbsEhb+VNYgV+ZLHmPZYeIcDlxP2OTI9pL4worwbxZz904VlKFOL8ns97
4WGquT9FLv9DQZhTWBhbbJXvaoXhjjb7hSMdeCLs+PU67pn9hc8J+0jO8hQbVZfmfdTswuBThfb2
WB8SpOF0gJCclj4TMDIZj1J5pynjyuyU9e3P9S3q++NEfGvOsP9wfC9+BZABUZDKABUnPVTGgICG
3bA6cIxc+NMHn+5a6bEErGjE+LwUmOD4QeMl+5NjskNjryz+GPLcpjnSoPkJBiDKjwDxWeslX6Xh
Q4p4oYH0ozocZeXE/DdM09lSXUHT8C2SgTI55jG31QxNm/qtoy8xxAx1ALKL4Xen1Bg0aB6qgmKK
Lg/smvZrLZmeb2/AZXn/5wYsy/tgj2klP5bNk0SA7p2gdwgGncrkdoIxqVyH+gj6Lr7c4lRIzzSJ
trGGxeI4qsWpNX2HUZHM9yUfy+InLfxsWOVhOhFQj/dbdsqP9FPxzBP7Ff4Guqy7C7YmtLYH/zga
azSinZm9TTQad+H4Fr9g4WhpkwMXPOAX0G46RPlrXprHBBO93XQniWxdJlsLYwsv6/vmxCYC0Z8C
b9nMjeZ0lvQ53ZurxE0OIm2Fy3rhwtwilvSlzC99FeZCXHIDPGQyRgG0fF/Lm17q7GiMNlmUr0PR
0OYlldPC8CKUVHgz9LSGAkpDlGNelB6RAMSSRtc3861G3jXp76hBc1jJrGQEc4QeraGCCa7zXavm
K73OVmOnb81K8hr+bGBSgem7PIbqYg+gKFSyaInQexI4iMspoMWvXjwZqgl+8zTCUYC8PAY0SvB5
WICDI+5gpwmeE0SCzgA1rMYCdQLmSt/idZe8zkJRYhmAS5+5+DGLx2Xqe8rzqNCAuwWRHtn6CItR
C8AoDdonbwZsiwmYLoPDhdHFQ5E0k8wMDpG/iD8qzR03d2rg27n/V0sgwApBV8ahZwgv14UPQ/vo
y39IP93nuQjEepGTLX7HwlVr7dCQGDnXSW0gRH3CeCzYBd55lIuiz4uX8aehZVYuUalWpwZSRUA3
v0F0MAFtZG0lj5KdWPoq32gOPOCGgGltXAu9gWCVyyS9qqVw6CSITmgrzDEwtJpQXgIBVePbmDXu
XKm0WWQ3Bx/qg6I3+TLCXax84ffQEddDVGNnqcXyJXoo7pSnctWtI9s8lEiz3dHBcIJTfxErdIPM
Ek15qqKdX7jCrk6kmviFcUq00IYk+W6Uh5ee5VBATwD5Cn10KE3oZR07JWdrTR0GO0GjawC5hO9r
jgKZk5ANr3plzPjjrIdgbvARVNM6bzZhTp8hh4mHTDMfokx1Ci20xuYeoP8MWsSReWTqPe8xSjVl
wf1YTfdykX4BNv3YtZjOQoeKF3sJxfLbD/BFSLrY8oU7TrEG3xw641RNL2ow629RwXkWWVj43Qgz
3kmswIONQb/lkrQipSKMJi8qFItlLNxkU9XpoBrQVg8RqgTqG9J0YG0HN2qZHRbApoCCtTQ+AyoB
3yUi6BE9ocbCL2ayHI2qMiu740lbFd6wlu/a1vq/6kSJHb3e/maioMlYuEQNBByJ1kNQq55yEFb8
Zh1zFMx1VUOIPhgYl7ryNMmAe0of1RhbQQOWjjK0VfiQvHM6Hv+5/YPmT3gRxYJxGzxQTAWB+eLe
JF1eUT4OBkLMjREzCGg/azQSnKPr3uHMyuKoxkBfTkGAgUJtNTihjWTGB3db79WH1G5AMzbZUmJV
Ww31++Ajuc/5f+MJvBqZnf2G5WGeGh++mZindGjtPoKY9QkSeSgLfo5MkP2KNnVxpEtoxKcZV40T
hoQsvQe6QntBDUAwgXr9eT1b0eLs1kpT9HEJbZ/ahex4pYPHAnOPYPUE5bg38md9mtnbVMMRy4Zd
dbdnphfHuPIJ+FMBtz3FIwjhGoDfwcKnJgAVqLaGGmxUR9uJM/v2YZ3/1luHdfGOmwULTMDZ4CqA
08TgO1RFU5uwXwaQ92SrxoKywuWQ8uya/q1y2WOs69FXRoNrpzTeZP47a7k9Je0O5STwtccdKHoI
NDUhJKGWh9AsXY31XuLvjdFrUGSUo3odZ7oHfXcgDMHK/ZhoOub6DCvsVavLZk7fzg0xE3N7l67H
emc/e5EF6ekUV1NuwqedZHtyyDZYK2vDmVYqRmxtYolRTtoM5brxZZbSWpPeKI1aNga0Xz/0qnFz
XOFOA4oreqowkIVxCmkNMOymA9bNGmfXrmFUceVrg4HebYe+OaTlm1yHjPuAnCKWihWHXhOnxlM4
zUN/JaaA5l6K9jbUJ0XbxnRfkmNb7Vt979fhJiUHLmt2qEGRMaZ/zOqPluRO23erOgt3DPMbtzf5
6tN4tsdLvxmBjp7luHtJF60qkK77iuD0CT/jwmnSUdY5KeE0axdAnNoyMQC8zpE0zHK2Pd0UH4H3
P9IpPlvWwkkOUzHp1bwsBj6OJoMirAi6I3DD33furFYecCAypxR32Jilovm9Wp6aKPOKah1KL7e/
kcANf082n5mSoZsZlG0JOlsD/KwJ3xiKtmow7XXbjPBDLZxhH+vMHBqkFzMLLLFrGwMcPuQ5W6fc
xDsA/N5F4bbQ5MITkmkCTXyL76RbxZ5u+yOoOZ0IWKG2s2a+OLHQscDjqwswJ6f5oHGC0xhvGpD2
dmu+mdxkK+paCO7V9zji2Tebgi4qxwLHQ6m3Blh0zU4UjAhOxTc86cxCy2uz7DqCxzl5qpETjf3f
AUR7gjNxNar9d5GWKhcFacNarfCB5G31lHndukECKK3oTlwPvZr3nZla+AmeaZWS9TNbQzq50th6
HGop8czoxu8Fq5q92g03/z3wfbZ3Sq1lBZCQ2mmAwITVRjboGsDHD9BP7QU2/2/wpwqe/G/ZljOL
GCczGYdu9akF+0ct34fSro8zq6h3eUHvcqCKBUsU7eYiqDIqtevzGB+udtFLlE7JE4Aep8BVHjQA
dsPJit61tbhAIzr3Cx9SjFEc1plioDhR46mLnaEIHMHSRF9v4TRkPuIfgONxhXUUn0p8vQDc743L
/ONM8yJm6hL5qe+44ezz1XLMMwnpHXZTOo3MaTaJx1fhS7kH3JxtZ5ZxUSngshv7M2pbKrLlcsVj
Xfquu6WfoFOf2etSCv4hFzjAjbrS6s3YvDVgDGGDM4H09zskUu4Eu33dzxiMyQrYHC/451mupyQt
vg/SzMjqMAhqox3j5ivwUzs13xfGboB8sggZJ7K7qMRg3koLw6JQT0XLTiyGXDQf3zJFxCF9PXM2
/61vPm1nn7ZSsxQdhmCutc+i1ImHuZYNKHmoF7v0mIt67NcP7z9zCy9H6IjxHCOdU8j0OJM3hw6i
8YfBBvXOWn8XnaLr9/GfuXmXz1ZHciZz0C7OuqmYEag6OwSf+e0Tcj0S+mdikSUmit4ymUFEOM1A
sJzrLoZDHAkcxEohO1X7dNvadb/2z9rCr/VDraMMCmtypbjTtA8zf2ZjQYNJkJaKzt/Ck2X6UPiG
hmgIdF5WU/2d/MApm8G9vZz/wrP8W8/CmYHUMA2G5vt6qSomg1DqjL2ZPhd9UEgv+dawCt3/5alY
ogt6PrV91aCKXqQfffRrTEV0O4KvtKSAZx0g2cl8qdJE8fSk9kzyAdpMkN/GoghFcKGWkICWpxS5
J15WVEFnAQhLf50pv6MNA58zNyxRZPdfFIH+88WWHO80AhNX3H+HREFtgarV09A4ytyZdR4i3W7X
PtS/0Z9DJWiWn0AwISKOvN7B+uezlhzwmtRD94vBibT8lZngDpKJo4NfLMboRsjvTBJY02OQvgnO
6vXs+N/KF85k0Goq9SZCzt5GlovouVmrK3Qg16I9vgRDfb99/ywtfEoTkqLUuK6eVLX/ikgbe+CP
nWtQ4awM5hlZ83dSA4phYPXYJ0ZtTZheIzlo8McvwaKvR27/fsrC4Rh1Z2i8wzsU7luX/kUU5cWO
/jC9mu5gj06WWuYW0Fg3cAbB0yuyvPBAHW86WYlz9USGCqQIkv6hlJhvBiBXqziYj1hvZzzyBOsV
3aeFQ0I9CIGAgVAHoOO3WVsHUGYoUgwuhqnQaBY981cdoCGDEsyQKaaejcWhanuupdTM8P7a5csI
4LINGfovkJe7jeHkDu6PJ2wxXUsCz20ujlcV87YbYzofZNmeM93CsIpHcMeBVkf5FlIY3MZmrdNA
G/E9foaup2CXL0nEccLPf8LiWE2lXHMlwRUGOwNaHqBmaVPMlU/wYTQnDom7D62P/2Zxeidp+hdv
iskL0fq1pEGHNHXThFYV5mD2wIQxJPH6wpLSqXSR1IzWUNHPFELToKrEaGQaDqcwBraVoWpvVf1g
E3VPWO5UIVDn42T13VvY1F/DFP4aSeCoINlKg+SPL0u/u+DBRE+ozNe6jsnTdmpSjI1iLoOq0tvY
QF+ze4oAUJ3UHeSzQYqjeWNK3UEhXheDw79gFi9N8OqAwKzYSui3TzIFH2IOZprOQ0vGUgLDMcfA
zoIAKt+hHcTdRh2VVRKDUwQicRFyQLCtDkoK+O0mHZUN8XsrIqkbYB9aQL/NI1otO/DQ3YEXCRQ8
7fTMJ0RTpQHyvwQa3SQqEY/EG1BtQIhxWvf01e/KNTC2doql+IDe9ocac5ysUsAXEVkZX6lwoSno
FWoGdhLZABLnLZUfaPxQ1w99/1cDYJmuzepotL3tp0+o0PxF4mOHSPN95TPI0Q2B5Jht9uqj4ORc
c8LnB2fhFeQBSlFVjoMTb4J1uuUrzBJboBgUyhNeC4DODS0cQYKcNaAd3jlpkJweeqsEiXJR/r29
HoGVZSgSdh2ugozrH6p7FXKoU7dHzHXbhuiyLcMRs5lKo2yxZ5Dfe5hZHMifbgOqwo/45N81FrA9
/FA6vUP2mPgZ/kQOBfeBCOA7JyzLosPZfi4DlansNFC2fjs63MyXzPORxCVH39LWvbCRLdrW2cuf
xf0M3D/RpMBYDALbsCWWgStopg+3N3b2k7eWtEhmyrTM2nxOZlR/AnejYg30KZI+w/DPbTuiR8Kc
l3u2nAmDn1kJBkxkTTPr5yZ8r22Ma81hcu35FnyFOMi6ljqdf6/FI6FolQoh7O/8W7bRCwDRsepM
684aQCdLPJa5jfDOGdde33Oji2ehjrnUDwrqJ6ryNwmSlVYG+zCIH0An1aO5yv7UccU8o+JHqQDt
HFR8fZ+/ZWC99ypIN9vg4XUNOhl2RoY7H3CxUSGbMq8tMDdbxvACjqbVFCR2A/iOFP8OACAKjqn+
Bug3NMufdNRdNWWwubapBwXMAfgjfUkoZoKk9zzb6mxVZm+1fOBEA8MpCBpL9DqBUFa3xdCtSnLI
zaceKBl0P9SpwoC2YpXDCfq9kOFF04h/6sFnkjArVH9z9tDh2dKlF1leDz0q6L3VRL5DMFYsk25j
dvqhNau/ivkcRpiB5tuhU1uvI+Oh7sPNpNTvtC5W1SB/BrriCk7cZeHTVIhsmjKZhdHIsvpSKBNI
rTVolPZ277ZHdd2B9qXeTAfxHN7lQftpanYcZ4cbiG45UGtkMDlECsCBYvNehLG4vKg/TSzcQTjJ
/281Wpys2+4wgrl0NC2dC5o9l4pcP8Mac/E6TVmc1F3oqyjog2P+IWnXBMX8h9QtDwqQwKWFW+sq
aJ2DQidZcy95jjwdI6bg4pPs6QDSL5AZCAO+yx3+EWx90xOf7TDXAKeDLrF6ypR8HU8HFopItq76
W4XoYK3WCAWa9uc3NCrEDrqG4jVI2eyRKFaP4nUfUdGxvBq5ntlZeNxaymmv58jctVVyFx1bkGI4
CkB4hYculE0ey2gF94TgFbhrcbB+FcFonJlf+GFNUfI+rYGEIyvz13AyDrqD+vIeINXPYY+QzOW2
sqq5N9jVJ4QMDuWmeki9fl2ub19P0XYvfHMRqHluVvDNLUtBiEvdoMNsUp55t83M3vbifTtb7sIb
DwUYR3QDu20A+lomB6VXrGpCwBln991UCKxdIufny3NmbnF5/BCzVOoMum0cYGTA3VvaCihuFN1t
xseebyTLw7MHWkNMYoJ0xKoJlKseBrbr9cbuakvMwSHa50UMKBkheko6flFQYwqw83eKTp47JgqN
rr56/xa+pNUJoMXodwNQb9qq2mjPgSvZcwIo7ys73ma2sH5yNRQ7s7dAFnQx8zH42gNlB5TcNnVD
L1h12/hlcKGNIqzkC+4sXfj3ZAiLrG4aFasL1mBzdqKN5sVbYVZ7uYuQvwODuw4BHNkE7PynD6q0
NEz9me7cfx7tGZcb/OEoVXA0cAsrczFYL2JGu+IPfppcLE0upJClA8LMMiUPtTquzaBeD3lWu7xD
BUoBAq3oNpEBlc2YfY7S37bLHb9D/ahK0D6IQApasP1A8o1U+96AnlEj/R/Srqy5bZ1Z/iJWcQG3
V66SLFny7uSFFccJuO/7r79N3TqfaVgRTp08u8ojgEDPYJZuJcc0MQacIHOQU/1JjYVdPAs8IP16
BD7/cgaw5TY1UXnGZi3+ndipUzxFeEotInCYROEWunnfhsFtKqcJWkswZVE7KNYg7Z8QCOMu0pTT
vvC6DbdBj2eQQWpkBIMsTETjKI6gsg8fq7C4LdUE/VWGcDs29xT040K5V3rQ4GpD89AqL3XLK658
9bufN5mB6akdjCigSNajnSZoG1dpJh5m8r4jA9Eq8uc6KB+NY7jF/MBWDd3wW+6oN+OG7rN9vCkP
OygPb2vorHmqne4ibnBxAbY/r5KF7Xkyp3GZoDG+Q5HaXZKjMUSqJ/QsITNiWDO6KMBbOFnGAxTf
oS+LfoPwjkcfeKGN7vPPYLA6MMspVBPshLjwvULccPBjiMomdousCpwJci8wLW4kbpMA56yxEzRF
bEbRSLABZ3lIW3lJfG3fOMSrd5C1cIIf173ycmo+e+VloaZqEhCvw18yCy2iQiadgV5PoVV2QaHb
OYYmVLDGN1lpXTf11f99ipvZ9gciauXQLK+AUo83DZ2sOCu3Slpx0OhrnPHZDIMOphEqZlOWwjHu
B0vC8H3bvQvj4ISKACExXnHm0q1cPW3Y7oc21epJiAvjaLa7zPyV9L//btOYW28oVTyEAzYtwMi6
QgYfWTA3rbgj6l8zYZ93jbn6gR5VZhzrSyasuc1Rj29BMVTf8jNhvA1jLriu5PIga0vzRnE7N5hv
jx+v7xjPAHOiZzOiehbiizTy4xi1blKOzl9ZYBsYsJHzOCiwEM57Wj4aKCJcN8C5KWRZ4uqJldMi
CFuKj9ENR6OHf0PyNFd4fX0X+s7xUyVFUQyiQftOZGKciAboLBcxu0V8/VXpdxRjeJvxJrORyn4t
p21+K+xqtI1pnIft8olZzFnbXdzQank1OhjFMo8xhQfeybipbAGtnaQrnB70B5BvdEzo/F3f0YuA
vrbJhChJkGJTJ9iMS7S6Qk2gao69DF7IEiNICoZmd1GVWzVY73KQjVPjXYvuZcxB6QrHyX7lzQBP
//qXMB+3KqpUCioMrpUmqu2a34Napz1AnwRyXmBDeZljDKWT0CkVNFI1YEicMifVKzvuSkc3btSQ
N2R88bSpEmQBJQjmaipzDLrZDKmhl5jIqp7Bkuc3YgWOOh5JFM8K89ExAUWhRBagRkNvxyTeZJFi
G1pk/5fvvFoM850hGhuEaTbrR0hITi6GJF4EN99g3hJPoGorPWuQtPa54cJFn7OyynzTdhQndCim
S0tTvw+3hh/a5gvYXH8sQ3yLGnK5k99Mx9z85WqXTV/dpBl96CSH8DzsDlisislrF2/a5cUHwTcH
hPEouqUHXih6oc8HZ3i1XsYrKQWp0k5Fa3droO4jjS9VKWOmLcBLg6DGBKGZ+hajQUgx+kGiHZQY
g1LXl34RQ1a/gPFXmq43SLsKeHKgZ0uGxJFegr46Ht6zdrSSuHhIpuj+usmvpNrLzV3ZZFxXqOWx
YMjmstsTnjnqjaxC6hPTdDGKVeg80rDpaLSNNuWvWuBWIS7U8T+bZxybBirvoe8m/QhWcsMnbuyV
L9q2cujj7IJph0tpdqEz4pNBNpMw6WU7xNA3Qr9q4Hd+4jee4P+bRkfOx2Qf22OLnv8We3s0jbex
B021KTlFlNmafF/GdFvW369/yQsz4Z9XxoBROJN5HpQQc/qo+8lP5ryPQ8OW6RaV3HjwyLfKKfai
Q/Gca6CDVrqCeqsmaND7F03UHGA8E7eu7nCgYb6VFrhLBqZ1yND4Wn8DXmQeMC4Q9MXpfhxellsf
k2IypEWWj+l3rozOqMruNwQFuwK0X7IFKkVOx8UfNplA4FsiULA+O8LVwnqt0ypoK+vH+rV30MX2
Et0RNwe9iYBSU/rDdBtUCVV7PMg3wwZFQnV7/Stfjm9QDvnnBzD3FboYUw3fpiMtgbmcH6LbqOcO
wRShbfPY+tmxvEOJmbfTC/h93ekPs8w9bYQxSysIfB7nn8tgm3mDvkQU+Z3UQhb7UbxBswDaarlZ
kcVNfzGLN9zS+6HrCDE++wLEFbpaGHg4LhMH8z7ZgYbel2wokx/+Q0sR7s/KFnN/hEmrW3HAWPHS
89Fv22PoCDba+myIr2Ok1+Q9HZctu7Y2xqtrg64GAwmEoz6fzLZxEMq4mJcSW4wuDVBXQ0qGx1Zz
2cet1sj49CzU0hCNIkt0PMy27NIdCmyjLdnVe+aAgvDl+mm9eD9X5hhXDlEXXSZgazuawZOoQ1jn
/fr/vxiirP4/47KHcdYyakwYMkX2GZ3lFgTnv0fz+yAMrwlXUofzvRjvLAVz06elIBzzrLcGUkIu
XLUVBAGVYewht82LqS++XleLY256C9KoXtITvPmXQRQ7xPtV9butuOFFPhc91coQc7dDbRDVqBrB
OmHOnh7rYGsLrSqbvECFjghag3Nz+nX9w3HO/pchGwgS9eWAD1eMpReiea1Gmdik8l0jvUdDtasE
Ys0Vt6lquVJXrhw7dJPmclPLeURPmDSDnh1615aULoZyfeJhbP8/JPY/QQo7glOKAsTDTJWe9GY3
RqaXtD/l/ptUpbaYor6qbtCpzHmHXg7oPr4mm5FK2qnMqhBXvPfmZZqu06wQrRD1C0Ru3RotekZh
zT+WvjnTKZ2/+6wMvAThVJGUhvREtczue7qp5G0tt5YQmnaJftc+bU6KyQlhL8YaqwUzIEMTMxG6
GptcKd8q7QF69TZJOYPOl93uygiDNKLQy2U0jAEqb8OZXNTUrf6lVn3T7V1o+lnJg9of1K3CCTgu
B8grwwzqZGFs5KO2oE7ZHUi5jzPxZyAYP/Li59gPGx1cfzH08dDRaxu5+DZDzgglFR4F6EX3v/oV
DBbFdYcpCGjHHYmA4KbLv8dp7wRqta8SbgV78bNfL6mhLJVylMQNBo7GbO5JiqFr5BK2AYYRVISr
SmvYg6J7E8GhTZ/j/KnPiaM2rZeJNS/W4fwAtuOMhIpKw6Y2j91u9Bam5cDJMQWo2Bk4lnmR1eXT
+7/Vsp1nXagHcRYn9CTFItpjoq0RYsZWbjk38w8H+MMOE91gQXpV9YCFDJVhiHmUiJVBTWUHx2ab
/ZR2AcYpEyf1eW/ay0kq7cMwG+aoWd9JiFlRf6n3ootGD1+R3NbSIK5soeoyOYWX+mLhXoci3r4y
UDSAKETUI908JvoLldQDcl65IHBu5+X442NtDPRkRaPQGROIIJXHWyBXbfBWgAATErzTk0z86yv6
Q/D2YY3BoIiAlDYJcAlLp/uteo0fOtrjIplmbEqfl0i97KE/jDG4I5oS6Y2ZgPRMzI/NNGzAJUto
/11apIbjn2nzLA/i21+ukIGZWihbOqAygXB/speUfeb3YDIT/NpOPF7Yw1shgzNxV8emEGv0FG8j
8AZo2wyPRnHzH9jEliDgn52EHAvwbvVkzNJunIwMQXC87bfpMfKLPRoS0YvBS0FfP/Igpv5saKBm
RWUJN60qf1azX7antnjgfKHLEdTHYhgY6ZsG6kYL09U/VfHl5Rvh7Sv4mUe9YsOxdx2LVZFBjzQb
tZoufrd/lbyF5Akqlro72xBAf5i4XUOcK6aKDGrUMe2mRMWpb19Hh9h4b34DNYAvucYLfxT2ci5q
dTIY+JByTS6gTGceIUuEXn87iQ4dWvohxWiV5nNIvxWa2/Q5p9n5crj/8QkZGFEqGYptCUCLSN8g
l+lWmKDWa7yfQFxeCD8GbqfkdZSEet3ncymLA8gSNZxLqJePnmyjJFOf1M0yreqr1FoC8PGHMlop
xZQst+nlcujysVwGU2SahkEB0R0kOBV8VM1Gw3/hC7cQCNpC1tQujn0FphBu6mI5Kn8OY1RWhMko
hNIQquXkeuVWdhPXEKx2U7uyl7rCtn1KfR77G+f+n4/bCmgEoZDTODUWF7/FUJIvAKrnglt1upyT
+d+GfhFdIoM5iyM+pwi+FeFt6bIePMwXfOeP+HL28HxdVysKojRUJ1T6j7QFexIRISLPGeLkWWDw
JYegeWAOyNLKCbFFObeiSORhGAczz73r61XUVZ3FaEfECQx86MKD2aS3qZ9sQarjB7byeB0zr/s1
9RyQrcx1iSKE04SIsjUgUKL+qMHXVtGbDv3dvUY9UIjbXa9xQIUT5qnn+HNllc5RMEkarC7Zs3GP
FOFb9D3ydX8Zftfekgc+fvK+HYMrmtyqEPxDSCvr2jeFvpgjjwz5q4TPUh35QOjzY3u1qnHIJ0UH
xRAkIDU3V36CucyZwWo+U2Lr+mMtK1DNNDonAz+nkBWRGyqiLU6gPQRTODrfdrE57AOpsimB1g+i
+3FubULRLR9pmN3V0xvViPxczH6mCTEx/Yr2Qrnag5jmtnKnTLAVRRyt6+eDt21M3KPm4xBAWxRw
rN+M4Bqq+IIRl1NX/4OI84TsatvCYNallID8bRlB6g6JX7vh5t8UWTiQx+aHs0BSRbkDPVdCDddo
EOrXgFtRer6+Zed81BUwZ2mfjEKfaAox+qOB2bKyqE8KkTfJVLllD/c1gOix1uJXWSoOuhicGgGM
GspQ2TM0HYNW8zF02ufjj6oP7nOjDi15iH+NpYpKQT9a+pR44IBKbiS91Z7AaIXq4zwelAFoFOhy
YTeQpYvpX17Yc9Pa6huVCfRSuhDhL/EVL7mpDrqrHYNN7wbIEQlb3Ym34dP1beQEAmci2ZXJQZaa
vJo085ijS0Cg3mzS3+p0N2XHSGi5fIu8s7H8fWVN0NsZgpfnRFgB7VHUaeYb5V45iF5xkj0IEtrp
E29unoO9LOkTGHipnmemcOxLE+rOiZU2xlMUnUCVuq2b5zgwrabX/9LByAwQzhC+EGUZac0lKBes
xs4fxs1SLy+2+Q6SiIF7/TteYB75BIvnIY/V1hr9LJWdgRAAyp/RrWyHdvVEf9X5xtir/pIngYb3
FkPX1CMvpsPLEF2K6AhaezQ8QjVVOafMVtYxmQqloiYPjrM52LMKfXqofkbSi4a6NWehl7BybWr5
+8pUUmNwSBJSJElQHRfdilpQZQ0dHeJn+a36VCcO361dbKZZG2UObtiVNJfACHdsUHNqBWiNpZCY
0HpMyBYOJdSZyammqTPHGSTUbxuIFMO/1FYy9W6NIfhUvVUq6l/fCt5OMK8GbWz7EOSzwVFrYmua
AltoE++6iYu5zvXCmXM8CekoTHWznOPud3O7pK2TJ+m77oMYL7H4HOYXH2Brg8zbYMz7qlUKtJqo
1uDSG5Spt8tjj3Clu3lHlvG5upR3tDcU4UhAF9ylttI8SHPh6/Pr9S28hLCrBbGOVwCLVFQFuBpG
+1TQx6pqMJX42sV7TeM19V6C17UpJttgpmUi6LWA2l6bbFMQ1pL4RxkXvMQ759yxnjcX8rFVOmNp
316qYFK7MM7tqD94mqdtInTGA2f+bhOZN4EZQe5UIwly/aaG0d/OpcUTFU/ShMx6QHjgzftkDMRg
8I4qeRiYx2k3/UaS0tGnfeZHaANHgHhTVG7qat6/Ka7zdpaBmaSUmtmUK3rqBshaCeBpSp+vb+T5
KciGTeszwoBGSKa40+JoyRb1SKeEdogIQ/SWURPewNfF1M3aFgMe0PhUE4gvIGG5GT3dg27mqUVl
BgxD/6Ixgbd3LHAUeVE2KiKZyaz8Ip92mV5ynCzvfjGQEWhdKKtLsFTBCwSBZmsjNDU4CWwOLrF1
WPxrIdc7SThW/Vs1ewXYIBr6LFDeQbj0BF59HLbwWkWYW5NjpCaWg7BEKLjHUAHCNE3vT+iU4WVf
ON+HLbyGszB2bQxPEhivYfmexP8lel4viMEICJlLePfhEaWAela2u9v6QXqT3uqNrNjCrjsmXljY
vDG4S9Hl2igDFWlaGpmuAXKj9j6ef8/j7Of9L62tHEN8UUXqB+PMiYA46MSOAkxiW2ikJsKxxWSj
QL+VM6ZE+nw3z9QtBJNzHC8Wr9crZACjUPtgGqssOMp3CNhtKFWTxJcMREE2mIcxJAMGRlfe5ME+
xtoPvPCdd2wYDEm7kqjickxNAXrEgU/Bi8CBxEsJ7fUKGeSAxjQlcnPutwxAwx57Wo7sebNX3NIv
XvRHjjnexWNQRAXKi8k8L00k5aPodn5/Q0D6jo7hpd8htXkdABzUYscIIA1Z10WPD1j2GDbVPZJM
0GVo/OvL4lwEdvY+LEHNIszA+v/naIWSuIdZIr/j+GbOcSDLt1xF/2ajNgGEL+mpgCqWhY48NBgp
Le9E8BbDQIkIJym0NYBePkyZj15GG5lIvBzPo1mk3jUOuHLumkfwWZ+6jbK9vpU8H83OZcj6QEYJ
V/nYKwkYjSqn6RJnlsi2bsNdH8qY6q2duegPY7JZ2IKum+dtMROEyIKS9cGA80LRKTK9GchVXjdw
di1XYhDCQIqqqFqtdujRl5Pa6pPCMmak6IZsckCF1Nl51L/3RndMVWmXdnQ7poEDlemyx5hE3TgG
BOaDBM/LfvY0MrhKKPii3u57tXHAzgQ1y/CdEOqWkME29AORoMep3hkzagwZ1D+0kEdnd4FdDqXX
j9cvYTBqIlE2jTnCNhN0QoRmTgvOS6tMey+qND8afwRlbU2Q/dALwUL20K8L8aCX8ZZQ2WvqZfJG
bSzUuDZFtq/6zMFk3t85jbOi2OreYAROIRlYiI5B/SbRvdbFTyryZKn0pIMv6vr3vZh4JpJJTM0w
RUVj1WB0pZZ1WYMn7l+hxqgfW8/wwX32VGk2ccAwIoJa0Jc33PGIy6HTh135MzjQ2mjCQMTJDbea
vwgOZ3cwKd0ESO5DdtCG7CDSA3xuv8s35sMuAxcClaM5Djo0jLSPmgBmeR4gLR7o64X5MLD8gPXX
EwpoF08T+lK12ZsEcds0P5IcEU40O8Kc2WPOme6/7DM+DDIYYGSoD1IFK5r132In2or0XYiIwzkn
l8pW63PC4ICZpXHXS/heSysxyJ3Q+h9tw40InR5eZ8EFOqnljn6siLmjmaBLjRQjaoq32u8iO2O5
ed/C8YrfgBs2ug33OBvH2FYt4aH/HnG1A3l7yoQZtA5EeTab4CgWkiuZ5fuMbHKfjc/Xd5V3GJnw
YqrqFpO2OCuGUdqx+COBDsh1C3/Au//tJduNBcGlrshrpE4ERJ6QGpd9xen8wi/ftIdmP1f20tO4
dLwbG/mVeCKXa5KzlWyHlkxFNA6ZODh6+j0HXjaVYUk9L8+xwMWVW8eSf8V1P8nzEAfHKMp1kLOU
XtkENtVBsp8lltz0/qBGWzkWNp1kAEvl4TaJiHd9szmfk2UuHceZQE4Dz0HdzKwCmlKgjvo7Cwy4
jLkqVvI40BMo3VAieU5RDblugfe5GDRpG3UehQopsD7q7bhMtl3ypEjVw3UrvCtuMnBSKCWUEDqy
0ENIHnmWfzT+7EAE66m+kXyUGLzoqOzQ5/YkWioS4qbDS3jw1slgDBGStgOk0VMGopd4vm/C70L8
8/oq//Ae+7h8DIw04NloTAFFIlUobFPuDcuQciem4FJV4icxuu/6/LbIajA3Ztssb45t+jaEuJFC
YM8YtperXY3WfNXg4M4fotaPH8YAjzoaGLrXGiRUfdBWQHag8/LbRVKQ73A5tnS2gasd2rLrwB8L
yWdQLqsvtf4+iiTdhglcyAQN0hKlrOkQR7uulGRepuE6MOCR8dkdZ1naBhUUKeFLjF19REoco8w5
WAEX1BM4rvjyW+SfbdXF5cesfH8tSj1F05+BphVjt4hfLJRm/Hl57pYyQUzZV6WotKgmRBpxFBSg
+7rxpPkomt/QAWjRbD/ryb0SvOcZbz+v3xudbfHKo1GL6qxfigyGv/QhVX6APZV/GksHLKioSu5o
Ec8kA0mZpPZRu2T/0Q7kCOFT2oOKgqib65f1OnjrIoNIVNTVDNMaoKIoJCujNwOoS69b+EOO9eN4
MJiTiEPSpAOmqpcYKn0vwVC5dG/1P/Id/95d0BVdR1G6yIBPUsxJEnU4+eJO9UTVQemNDFsCtZnE
CWU7x0ywcTehlHuzUHNC2BNERupRmwNL1neZJ5fO8MbLEP2hRvWxBQzwUIGkpayB4lo7lNsSaWYM
tWMEAELWZ1kQXvv0sqN/Dgt0tqdLq+NxlsFwcqR94aoGugWqympEcxdF3xLx75yafr62q+s/GqOp
4mkcgNq53oavAhiYnpJf81t+THPLcCpndA2vvCugColOKS8/aJgjOfJa9nhrZkBIiktJCwkOsjwq
nlLNGzkVrF6E7q1Y+yTizeFx7g1bTjbAu1q2GrZYrH5XaNCYDM61OVf9r31EJuipgizQIKsJvpND
gXKtFXuRD1Hedps7OMT3Akgdb7rYUnzRES27n/z+UNqmI9zId2psFS/XbzEH49n+sFRAVUFVl1qk
j4oaKNqnc/KMO0+54M21VTN4FCkNxvCW4b/BJjv1OLl1B3LH0MGhehW95GR4ZJM88A4P74KyE7qg
Qqd5HbQmzvDSbdccBN0i2+XVJWOkDC0JfK7uBYiurZQBKmkIozrXFHqapnYfEj23Z0WDYuDbHNzq
QmylZWDl3Ww1Zm7L0BAXCsmuw0NiJN8iQj0TNH1tTE4FJN6vf2qO4zn3cazvM0gjoBe9vJ2Czp+L
1kW86BWpyTvgF9/WIAkQwbYkYViXcXAQn44luTyTroQn2Q6e6/fUM7a9nW0jdPALqkW81gdtmvqo
nvV3ePWeiwtd/QDmrOVKPBXoHghP6J22MyN2pgCPfKJ71/fzIjKtzCx/X+0n2vgjUSyK4JhVE1gs
M7cTICYKjnIi+kKQ+9etnafkv5yrlTnmXIEsBcTnNVhVMHBuVRWxWiq4DV5MgoyUbCXaKX1L0CBv
J2q1KVS6jcV6F4/dXR1LmD6XQeHQqODSzaXetEapqa1sQjQuYho3LLIXGulIUcr0d0X76Vc4lOhl
KYyXjj7lkLfpwdIZmE99FNyoUeK1prEdp+QmgLj4IJ5KbW/mLxmoXJLsdZrNU1+NxSaPkxOtJCgF
n4xOTa1KOnSNPyU5Zo6mrLaJeBpL+UAa+RSqNXVpjLfCWMV+iP8VFKXbRm1iFyKkh6u6ijaKorpi
2zvX9/X6YcGh/fwVTbmY+2KZk9DooaDhoaaPSIlurxu5nJf838czROZOZGY+zXTE0wlu1mmGvSlr
NuQ890P0kJFTSQqw3E7PVD0U1TFJuqM0RJ7SQTqacmL6LzisoYXVFAlRDRnzdGyN16SgMB6kXrwt
m2wjDPEp0MAwWOUPicGhoPiKvYwp5q0yNEMTNlkn3v5T75cNUGcuvQyYac+tHCVRzrf84swYi2ys
IEKeMs8q8TatvxkIj8YY4vKyalcKsavylLdIsc0i52J+deiMVfb5UkDjZBywpekovYB02lb6RzOU
N2F2FNVFHwCFS0U9SZpntjclDZ2xR0GH9rYKMaIOykdGrrsBGB5l9PmC+NgYLDBNblL0McdJeNNN
+Q0y6DMHpr82ljE/mzn4umAOTRXiZ9egKfK72zG0dNPPIUtTumptVaAw/wFlXUik+f9iIOLLtTtb
V4z/l5rV2eSSEkITR1VhHd1duhPqP9UQ/nmZHwKdeLLv6V3coojHf0j84Vh+WGbWbUahFMh0EG8h
XP46184yOyfYmCxLPXPXQpqFF4R8CQiYpTJ335CQaQZvj3hrgge41iQ7XR4qkiOrSwNfa08pj7Lv
64uaMcl4wAG5IN1sYRLznfns9Vvp3AEqDU5H7MzjRXe8j8l4QghsDYK8rBBMi5aUvnZFZg89L/n7
dWqVWRXjAdWiKPTaxJlp3NHBKK7Tls6MMoTb24NTW0UHjhcNzYEOL0j+KijAWGbeedIUTVolYoFS
2dtFMWxq+a4UAqtEF069S6LmV5j6Pch0IOGLgO4xaO5SqrocJ7LA16cI4NOvMNjUU6IalTDX+BWD
BH8xj5tc/RV30laQBysD9Jg5hDfmbUuhwRPiLSpHm+u/4Fyru/YLGEiXglaOdHCB3SoK3p+ZU2Tt
boy/j0Z509QIHxBeZGD6B4vQRLqbum8the47yMqL71r4bmi/q7m6MdvCFmPVqqPUkVBOlmsI0Muy
E5sYjBJSZwRHXjWcqkyClMx9rEWWBhUH2eifqnEvCo0dqZMzFt0RPT2QbCltEa2+NRaektyOhNOs
7qugs0za7uq09rU8t69vAwdCDDYxplJNT8cC2zD3lafL3aag38YucyYskC6qCsWuGrxAQBupmLuT
QO144PHALTB17VMwXkcXWnOMMV18W0KKWdElGw1Id9fXyTPBICXpB1VNdDhwIjxo6klPeOVrzr36
EhZJWq70yYLFS4jQPua9r/2oDoGjHLSfgaWmyDby0Ji3KAYaKzGE0K4OEKGpZpH5Nah5XQwL2l37
MgwazmUu5vMCU/jwd03WO1EYbpr8uz5qTjc9X/9GX7NwDCgwoBjpjZwOwtmRDq7kYLjoe3uzDBYW
nj7wmal5GMQgYSdABqPTljPhk9/TYQYTH4bx7GAhHeQ76+uu02ATXoPcGfq8LE5DiskI4rdoCD2T
oJFT6N2e7IS4493t674ML9jP74EuIHkthziSNXGzzBFtldhxi8ikvIECebLF21kEXQp/vJFzbNjx
xtFM46hdDmYRTZag6FYw/ZT1nw1kMsfk5/VTczlQ/icGMs4At3q6tiKVDSECeOQicQM99ssA79Z4
OspzAiaPeJcNxkYa/vJmsLOPoPLIwrqE2bqPT1WN1CyaCE3tgZovssh56HDuOZvYyqGQEosjDmpR
/zLJjky8xnDe2WSApK2gI9kEOCjKfAqN6qbuKrsJpu+gRROUd5o/Xv9kvPUwqFLHUYhWH5iLS9Ft
FYIpTg6U8E4+gyR4i2M+CtTkt70q3eYUcoVT8apGKe+GLZ7pCj6yeSgVnIutMsBOINVe2xsYVwFv
zvizg47NPLQW6XXHJAga4hOgzRe70OvS/7CbqPZIhqlL0BE0md0s27qFDBx+Q9tSG91Sssnt7bx0
PtYmmO0UYqlFM/WyndCxU5TCmdPJJkZuCyOm+WXbnDqHSne0nEPMEamHvAosJP/uSVLZcjd/q3PB
LdXaS4nyX77A+qcxIF4rtIqyFD9tCG1kI2sJqVhjq9v9b92w23sRKoa8p/lFV/9h02SD17qnWU6S
s6tfuBsqu8WUiAEZ7tEF2RwGQtNDfOBlAr/OpsE7rq0yaG7WWm+WIlaaD6ZViV4L6iAzT12ab4Tw
TotCW5smSwzCB0gR2caElOFdNkEjHBF2O8U2NTuX6Hge8qYhFnRgL8H6hzGpiqYT61FbfpgyxLdl
dyL1u4b2lSmNttdx42vqidmC5TqusH6o1CkMFqxfFG8n7LjsQP7Hx9euPQ3JCii1/Arcia8w8GXu
lzG8INrKMObTlAikhohQBRBDltCiqe6EKHfr+SZAhnJ4laLIHvuMs+BLQLne2QXmVmYxV9115XLQ
CEWOEWyKRuhc39JLnnptgUV+s8CYzgKUM/nZj6MfV5gelYlFsunWLBres+/yUdE1GSMkIroXmQXR
WiBhmYrAKrCNjRh7gm6SPxQgbOrt5HHRWRVxYxHr+deXefHkGKphiAYGwBeW0c87CWQSpUoYmnOB
t7ifI0d9WxQiOg8VC0szLC3/Nxwdl0LMtVkGOKUwlnIzFJuz+AnoQTK3h6osYszX8RDxqTkuub21
OQYMs1hLKy2bG1SmBlecXdJ6ZBEeWzhckVaoka5xwtGNPB7Z18UM3Moyyz7cwtnqoM9YLItQ4Ant
pj8uFzN4WEhNx8Nc2OGverT+xVTppTO1Ns3gYipnSjTI6rLHkyuDguKBuhBTs5vCCul5wAwMB9vk
yD1Tyz9mcW9tmMG9Oe7kRMnxcRfxjxqsqomdglS6vRW5/D3KpXu6tsUg3wThU7ABSlhkEboxtHJz
8wEEpMi53mTDt2RGchgpODVDLD+bDoHkvbHI3MgbGVKFAdqUsxqt1BinARFa9r0WG7vFM6RQX4Sy
sCL9feoPNK2dQo1v+wHp0glsNu33qDkWJib+0Z5ohq1daeU2qfOCg0Hn2YlrG8mgaydhJGxQ+uao
6PddHNlhMTxTmb4b/WMaq7Yc/5KLcjPExaaeIk8rUaeJ3QIpIWVEYzg6+qYIWWiw/BjlY1YGdm88
SiYcXXYXhfdBjUx55akoSUwPTTLiv8duVKBFtiLeDN5zvNzdBiw9xbwTA8zTx89BFdu1kGQ8EFqu
37V1MujXRKayNAk2GLqGRCDKpnb1C0SWRmoJlvSWQL8Oou0bObJqyAp7Obo+NtdhkPcDGLSvjXmS
qdA1R5NAgAl6yfJs7MCXYJdqdRzq2JHnZ2HgMNFcTDGtzy6DvWCiqaYGM9bovSI6UiOSBbYrt/1d
YrOtZdSVFyrpl/zm2iIDu3Jr0gSN+bgtiWproIEam2eUsG0VPYzIM07PQvFLG6mFeS/wVFlC/jor
z3X3IGqhLbaHOoTUKSaJImri4+DWmD8CAIuKLEta3IZxh7+4EqgwIkm0pXx2WyhAmPK3uvG71k8R
/LYJQE+t3KSa3aLPfUMBR03vxdNT1D7RIrY77ZTpkEQSTauLcgyDgSRrGCxRiSFa5GUpQYeqP4T3
qflWmhirlqDeRAQrMzH6maI9Dv+7bgoH7OODXrtBlXuFlm9jg3j5HN4b+atotqLVtulxalPD1uX+
7vpR4nlUjfE1khYlYysCkZbDjOF8VDbtDIxpeAnsIhsEDS5ojXgH+GKKaPVl9SVQW0VEfTMGpIsA
9stgewUSWF9wO699DizjJXJ4XIEXiw9rc4xv0dVBzVVd/n+ID18L23AGr75tHijfeV96S65tMe6k
SMpsBC14g37I7F6yGqvfKD4wzYKkJWi6eZeEuzbGpYwKCaEyAjDI95NbgpGwBWF2tW39f+GjeWtj
EB6C2pVutIv7QtxXfsOQbIZcW7Y1vPoJnocrYSx/1edDxL7eTQZrSU5qUW6wujTOvD7a62OwC0p0
KRqmk87GBrViBaXMoD4kAeJdXdQ3I81+l+gUt7M0yV1zkDAW37W/erWCc6A9tFNBt2Iq+nRqyPge
ZsJejOIfERR/HdGoNSsOZChOa4piB9H/kXZlzY3bzPYXsYoE91eukmxL3pd5QXk8Y+77zl9/D5zv
xhpYESaZp1QlFbcANhqN7j7nlC/g704uCkAz7vO+NjYZ1fLQ6uZDTSYDlHRv9Zq7RWcG+poC6dS6
dkuDsb7X8ZwuzI0qPaK/7TT0DUwEQEhPLqE43tg8VQ/rBZEg+jHI1FmsEm89dfLkKnINcM2Y5QJF
jc5RTPy7+S2z27DMQbENHs+U1q6SPRbD4K45hkTzxRkpdct5v0zWvm9jNM8RhlS/r29SKrtpAeOF
U6MPpNc3hrWT7NyJCHhCpB+Veavkt9k4uFFTBZZ00XZzCDWyINOhuAgGPLsx/TiTwNJAfc1anVRr
/TKW3HiunE65SbUXcwGaaYz9zNy16k+i/2ibBzuXoQMMcoJla6Qk7GMo+GGmVEts0LqDEWFAXlLP
btEWXpoBXpLb0AgtPYgMbqrxAqfVs2eXKQVZcu0Dr6bH0qOOibR4LZy538XRz77E1FTZOjnrbhXg
OIcKYGVvtGRbyoMzrmYwLqAALUKp2FkjmBLb1RsyMrtl1mNMJXkh0HC0srtJf53m5imVQANj97Vb
6epVGmNH5ztbv7PBpD7ne5M0jVd0bBQq+tHK15ZJHFvGjOn0inZOEA3PVko2EPNyaAXW2u42wxNW
yoFVB1NiFqW+pV/EVagC21a90vVKbu9t3XKLZXD0+aFmjLf2lVRDlbX1Rx15/nyXDNuhxjwp6CQ7
s2zc2f4x19rzUnR3apQ/5/MeHNqHpNpnWr+v0h1jdKLV/ByPdB8blV+mzWXeLbsU3aupuoozcICt
yYNepq6d/xjyn30jHyStvxdcJyevbJPoOtFUUCPzQPpZm2oN9Oz9QcLMq796hZ9hgFnylRCO3IDQ
UMygyLKAL+nYkUku4Ea9spIoSmHSHF/W/sIcyQPIoF2zsVxtWNx8EmBhTqZfRwa5iDum1GhyK+kP
k01dOQ6LtfYS/Vqf0ahvtduC7DUh86zgSWhyKZ+VRmOT23aHyS7F72y8GEjsFulrCgWvDGU5pa4R
76jbI3Y10msdPZDCDMh0vayiif+v0BIuJnOJYK9pS1kuSAQXiCfP3yx5dUh/bTbKvWnuJNSBAcRr
DGTl9Hud1BdDFrsTeVQb4OUx3UXni7i+zO3YyVZMYsV7exZNzArTCy5xrIolrzKKW0MLlSFkZBuF
S+4Hb3ykxAGnof9fvP6zLGFySRR68QAKL0hUwdsfjJ1XfgA+IFEne8CvBtOdmJdb9FS3uBRKBaPS
lJofNtWgYNNa+xwSDDOGmZoxZJiIdHFxgxCPYMxO8AIRuCMPam3raokWijoM8Jdu29+VEosrIpE0
0YvS4o42WLwSy8it7pApN0Y2ubkKGnDIvsv6vVTcGcl7VIDoya7caowDOZXcEhF+mjag5HG0ePUg
koNbEPdG+0SBFpuze0W5qshhnkGROKG033qSkbnTInmqAXbxOLlShmS36K0/57Y/5JUjacimED1X
ywQt7Ch5CfJ9yD8I6eBORs5PH7K4qGJUs1Ga0keNafJ78zZ+Zok4Sltehnr4eFlCR1qUPH6Ay7/E
ziOjXELXrwMm2UG0c2iWTT7XbUBSvCL7ywmPFG3a5Qg0FbQBFwCq9AHPvsiRasWxpKDun2pMvMv1
4Fbz5GionCyjs6hPg/S9t7/RBrdj/txVFnRi3mU81/t4daboXSmeUogfUcutksGVlHtJWTBMAY6J
+jKLcw9n1iaxp6a7SFEwt3rQrIdBar3zB/bkXh9FcG7ZUS9B8dVABB/z8rXpyovYlAUmTj+Xj2xw
metER5rTiNkIYt2fQES36cCsigrefCF7jN1C9DXJyfT8yCR3SeRSpU0R5DdhcnrEG9hsQSfchLab
Xa4EciJMJ7z2TUzSoYFseRJAKKxpLA5Oov3lbohKJ0laFLiSR6PdGNVVrYkEZ0UBiNvdhfS0Girc
QZr8rcoeu2h1VBHu+yu68NeLzuL2U28M2scJTkfvZa/kMfNncGp6ClOfk9x1B1wjpJcgQZc4GpsL
FFZjWXg7dzq5bYzjZlGXBFGW1YHne6YGx1TlpbDDhSLyHraYc8a4O3Mc6tRWKixWHr93xm2WX2vk
WkoEE/+i5yqvngEORLxJWqyph4648chUb7Ntc1/eiJ/iJ/O0z+DGI7O1qizlusOKGAuLukEh5gMs
KCxmCArIPACbkcx1o42bON+W1+zqf1ug2cfew6JvJKrW8CjsQl0NfVSwe8+FswZ0V8Al3yBV0Wxl
D6TsrpBFQuCC/FBsKemJ1FSonLCGAH1n7NDjhoFVuh+/Abs8GTeOvhgXl211Gupu7lkexbAxgHUR
nLQR5Qw8qAxQ3OeuLsJjnw7UR0a5UKKMldHG0AA8LDcGcsUBouOgmr2bPBCFBoknbDuL3IWLKmsB
TLJUf/Qb7Oe/CjaGYz1rG3H9RBTB+KECcxkxczshgeq90Wtu+zWIn2M38QvXxIBqt50f+xmOM8So
TAkXetJ3DEidG5qhyLrBVd2MuAAdgGYy35m9+gc7GaiE4Z3qICn2yO35O/100n9kjv2co5qiVdC1
6aOoR9JfoWrppwfNM28mz34HJlCY839QN3+Jl0fmuHwtG6QkVidctpCqo3c9mi3Ei5uXLnFVrzxU
IFAvH7XWs/DyaK908yJTrhkEU5zECRfOnZoCmnnlUOG2ZWdUT1BMZUVA1LggWwYWYZGMx8kJButo
5dyB0e1uSOQOK0+3CkHTxh0PqD5Ax0uqnPol8SH57kJPFPTSq2u0Xidj+4XOdTLXOfoR3CmKQHsO
9C1+BHMutGSZd2lO6TT3+Nq/wago3GXuMh56Za5l+eN7S2+aX4WsTVi//sXfKLz6T97GR8vjbmMM
odIhL2ENQHcw5z4arMkDAVH0RDeNx1oOuRODJil38t1/64geGeees2OSDrZW4STJu/YePL4b22cE
ZizrEOGHT+Zxn6b4RgAI5dWKaPDdJr+rSvodI9YYLoxFvauTF8uRGS4UobGalHWU9SAO6VCqtTbj
dL3KAxQV9H3Xd6BtMeQwiUsUTuqg7YyNDpmF1F4u1n7y/ixOmVyc6quxVi0WONItDTVX2RRwJYZx
Ha/+PDiYXJiiNZpoFPP3OCeYJTA+ggMjgFoQlxD0RfqvH2WHM2HR5IIDwYSjJOsSki7L8NdxdJOu
CvRKd+wRSor2j6k8JPZOlrZD9Jybnpb17hAB/6Fj6pOaobJ4nRl5sdX5Eh6PskbCdZE2WjRcNGqE
MvQQQPfbBe21W07PUYc59giE01W91ecsXKp4g8q1N8lz0AAQIGN2KZVCCW8hnWxyuQDGN3Mts3PS
FLVs9osIfoNUh6kFhdhB2bRK6Rr2FQbs3Wy+ssd8r0JwOtILX0OpodQwqWRAIeE60309BZ3XbHmy
HrtSehtXkm/Zl2ViblDWLr+Pveks8kFHEzoHpCC3ZDTg8wPJ5aturX+kKt5EdiIazSEnk94jT+fi
YqfFXQQef7RoMI+8gPurOmTGS4cdsGQEjzUJaumQpA/NIDmlXbiKFVj57AB+5GeEuuYEJGdbBgMg
BEVeeLk0+L10qRa23wD1lcbfIbPntF1+1c8gpMAcueh4CAK7ycXZNDVAm9LCYdlsEdrq/x/Yx0eA
wp4kcXNQFIK4ULsY4BeuMBeBpBNCODsT1JM/2cS/xvJq0ImhTRj7wvtLFJG4GEuqEpGuxznJt4Xl
ZXv0l7zCtcEVD0a4hTrjrbwRAQ1OwpWObm6+ZhhFtFkWA86RbknuzGtQq9AaAgYgrFBrYsNFqYI6
kP8b6z2Z9X76JV8x1DSqkHTGeqM9DZc9G2bKncGbX8lG9CAjgi/Klw3HSbLBe8gulRF9vcFZ+3rT
FdMhU1en12RvQU1PU5qtmb1muvkoNXdRHW8mUvvteG23ZjCZ28H8WafoYI1KONs3UzReAh7oFXKC
P2fFgeBOEHgDX/xTSSFldER5/8Pp0XdHsSycN7WfvyoYu5pGV5zBnpx/PfYG9qOOEuZKz6Jm7uD4
jC1FJY5JHZa8MRYNinQWyepvtOLZaTpzP/BQfMNKZtWc8G16bw0Sy0tQUnyKdixfNZ6RTIUKGCMB
eayC3yioCGILX9CpjVnHCDRWzDJlJKyYwK9uGEfM6Heji9nB33B8kU0unklLqepajU/LbMqPpPTY
Jqshfe5XMDD+xkjAV2IaVrf6rAN+3BFHH3aZVr0bVWQYyaPRomLrTO4CEuj6R5fBo9eDHuQBIysu
LbfNn8zCl9ZNcz+Ym8XDLOxPYT7Jlvjlm3/+Hh7hbZrWQAwD246XGdrrmDFZN4anh6gNOoqru/ku
9zdi+MpJVzsyywX21Jz0tVHhagp5S5rU0Y2XcXrCdPO1UpHbRVe2glN88sF7ZJCL6YOURunyUVYO
EsPRg78grlGB0UlG8i56JJwMc5/meC7jytIotADxmctkepST9UZd76dV9Kw+NTN95Ew8l7EtFYbZ
MitdGwWzWXkdEosyf9DNwAZtA7TFI9m6lYxRgJb5Kn7xqxfz7MZJXaH7o314jbEDMfRGCZste9CK
ilwnU6ajfeRSZFR5F1Kwz6aNiS+r0Xa0x00++K0WJECia7of6f9anYJbHBd7U1okU2nDJij6nkiy
a3XyWOSlf94jBQdPYx50FAjUuqgGucEJMEnrd7Pq6WZ0V4/dPi12ai05f2aNSz21Nprrge0jLfeL
gtLkClaPUgMEyfLV6eW8sa+8m9wOcnG1Xnob0uWw1npm51f5Jk9uSbaJ0GX5gF9bW2vAxAnmXvyK
Ok0eKH77LfFiwTCAaIv5INNQzKnn2GK9AWxnuqwj89qiy3XWgB5KBPA6mSYceSoXYCy9HVadVXpM
Jf0mqeSxjf9bH/LThs71lc3JoBkxsa+6o76tFgTSOhDQje6CGaHYX/16J9ahP7WJtiJjYkTRTNnm
++frUOT4lFhXj9gyzSEQB/66WhfNojtmUQj8VD8VOI/M8WnwhJZKNAwW2U+LdadNqz9hOMU23rvm
reqksLam2k9BIPBeQE/vXjMX+mwWNN8MRW/7EmhTnGKp7B0KUKFlQcBhlJx07sMGk58Uheq6N2sX
PDS7JW03cSwfRhMDRSZkmRRgGe25153SQuaNsefVLbIUbAjS0GwMObmKaNk7VancFXUh+XS0fCUb
d3JmemsHUtUFs75LhdGrfoJ41iBNm0V5oxRWlOGClrVv1zYG5rGBJWul6tu5vqXgKzx/9ETbxxVT
omWYs7SxyV7GyNJQOnX3ps0/z9s4dXcffyLya+TSQPmOzYYXYqwCr34Qm1vJXRRf4hPV+n2zvJ03
J1oSdwXY5WCagBqSvVVGTipfRhoQcP3dnxnhYr5ZZpNFWXtWT6nb0NcVbHHx9/M2TnYzjjeOrfQ4
5Lfx/y4WLWwLzEN8pCFJaKMmCq5xr7v7jUL/qbB0bJML/JOZzvFsYPe0G/052hhuGki+4TWXCL8o
Xv4GMlnkHlzwx1z2/154M7iCNFRZusvRCOdG9ltJvo4UEWO8yD+4KL+WtCky1tCOGUyYFbKkixmg
aMHHE5nh4nucaVo1A/i574P42n5eL+ljccPElkYf5DzQH9Y28U5YFRBY5fukoLNoTTunZL+0DsoC
EJFbrhIfwx13s9s+Yvpk3BcB0Fzz9fnlCqI+3zddrVKDrCI2de2IHyuNB7l6t7bJJmrS+6EbwvPm
BF7K906bGDgfqcDmzvQBSFgMiYrasyILXBShiO9dMjIL5b2M/EN9+LMVcAEkx9hdtzIv1KL0MK3x
pbLc/JkF5ipH0WOZliyWSliQtWjXEQNVT8EaTtagjoIFT0zdauCd//jqk1vHXrf6auFGFyBtPjD1
nA5l6QDitTYeohhhO7+6U4n+sWkuamgaSAb6j1PcgDNnsIJkyn27rIDX6FCclRxjvo4rUUmWRT/+
9XtslYsdEF3NTZMlVFOiAL+EWaBWCYdIDjGsIwgggrBoc/GjV1KqWOzhv5BmI5d6KHdKSKvXVJ0u
pTh2GjPyz2/pWZdXZB5DjQxnURYKlzch5lykD0m9/TMDXLKhq4OsUfbNqiy9o7p2ZTQixuWzHwhr
4HKNwpZBXjtgDZ2f7aXn6ELf5HfzRYtudXc5sW51/I3e/ms1dLxf/nYLWOWChUVjSVdYLj+XBxLX
V22t37Dh9PPbd/IVfWyGixkFQdm+ZMPKevHSovFRJXdg0cXsPyp8teKrKoSJpOomHm2BZ5ycVbEV
1bQ0ELDYKv/4bKHdVvToke/tu+aV4gXfuLGHIUyXHqr7YQsCk0B0lZ0kvju2yWUieZuZS91hU8dG
v8xbiBOAhGmF2s2Sjh6xMTsVNSEEcHft8q7Rdz26qJS7ErgGYuYBmL09bfxOwJ811cU3dQxsw/4+
GCCoNDZyXjsaiLKdBlxwgm90+iL83CkuLvVVSvIqxk4pByOEOjlQWMRBRMQcivwGoIC6+6vLLGpC
nD68n3a5yNSvtWbnaqTuY2gBQVbFmSfB6RWtjAtI8O8ukkqsDIzmAN8c1kED4H+XtSroBp/Pb+Pp
Y/z3aviHq95SUmqs2FGSd7m3b9LFelLVXTII0hZ2B36N5592uIhkKBFUfnrYiYf6bta6HahDwYwj
cAqRFS4oqZhKTe0BVnq7fLcW8prrYQlgyvk9+4fb+HMxXBRq6yQmFZvlmN+kQ3SB92V0ke3QEXoG
udC7ERSH6iULRI53cgrw6JzqXFTqI6Jki7WwojjG2EJzwzoAszs/akIhJNFGsv9+lNIU+FTtxBoO
rTU9rVqIgtttnAgGDAQnSefizqjkZm0yP+/p4ijTtz4WvB2FH4qLEZIcYTKuZlkE2ggMdPwteegd
PcSQD9PvYNVzYEmFKdNJmMHxl+JiRIXbPWpYbGoWxwrBav8i+xDOvjH3ug9M0f0AlCyaU9JWpKIt
CB06Fzq6iI7Rwu5HKy0Dw7qK84dsGDa0v0tbTXQM2B87c6Z53gPSzLPWsyL35AL3Z2QbMwo9BntT
XUbGaW0b1ZmCxcs0d8Dof2yDglSUnYq2mp+Xq+0lzhuWfC87rf+eADeVhO3iJJeTpzRu4w0eSphh
hcFL0b0pCJ0GF2wkqEz38cwsK8atLKfBANwgaa1NPS6eIOKczlH/jjgfpNJH59HqqkrVV2w1BOFu
1coBxKC8V587hqOPPcNbMPDkjcOl+tF//G9PtE/rXODp+mXIDHZJSCsJ597Czt4KFihwXJ4chZYV
iSl6+/Cl4hUQdFvzy3tgRlzWWk3uwWeRdkG1JZ4YCieIdQYXhtZmIVY0YnWQQX3SG6iQDtCjVl/P
r1AQ7Aw+FGkZWLtZkmUbBnAyq5+L5rVEFrigA6H4//9KeMPY8hLk5p9d4jzsvQVBoW2wSzxL6n0N
EBrRD0r+9kcbxQ+3ZUptkYEdqwZXLJKr6kdDRNgzwVaZXDZiorkixexjyHa3q3tMk1l/drfx82qN
rS5jyyykuuLlNPdU+nh+n066LdFkm2CeS9M0LtT3atqqpoQ8VFfB+Ey3UvmjGwQX6MkI/2mDzw4H
omtTy/o0dpR7yRLOBPAwCwQz+qsFkq00vjEtIe/Aybh6ZJT7OBmNl04f2MKA9LUdMKwBE4zqqOUV
NsBSbnyLipsDhhDbK57+aE91LqTLpTXZVgTTBebQVIiS5MvqlKJjdDqRO1ohlz9KeTknRoFgx2ZI
Vg9MULtyA85uKKiLEgLRZnKhe4qSUS2pRPaNjXddNW8HO3M0gM/muvTOb97JYV/7aFlc0qiVVYq3
H3Yvv+weQYkRmv68Gz+E7sW4LYH788ljN/Ta0rAcXDLodT4YrlpkjyTVfMGiTl5MR4vi4nbcppYa
F1gUfVgWvypD2c8wTlw8d4DH9k5Mdv2r+pgFoL1zz5s+2aw93k8uoJMSfEMoKar7tPVazIyDA3xb
gd0ApFYo+NVO/Ii5NzuUdii4FG7uJ97wJDyNon3mwowxgoK8XvEj7M3g1/eGa2vbvxCWBRvRGEP5
yYSczffza8fozank8nPf+eQyaWRiNXSWD3TUM4BQpSIkyWTswU3zzZ4pRvCWh6l57yQQKLwu2Us9
/zCm61rbap3XxJdq8gIIZgVOoywFgm+K/LiJkImm3rR2AFHjkZs7WnXV0C04rAFPY4w3iDNS7Jcd
vay6xtWLHtwxkRup7+UIHI8NUaj1ZgVNACbhijoLuqjfjmOCbiXOMIJwDvmb+BtJ0QddbZdahkOU
JzDxeAOoHKwR8upXc7M6hYn/69CNCmSfQHUuXdpzAd6GHGjPzUA3fXNZq9tJue5G/AHMscftqxof
yulgkDvFVMARAV7DcnDHLob4QgTSycltisGnleHr4E2gtoYp3Yc4bZ3UrF7U4hnjw9ECaEN+LxkA
sbCdemiy1otBYq+Y3xX5tkhRr9MPkb1uYum7bSl+SR8yjJnZoFXUEiPQlM7Ds93pUI5QQTxRAQ85
EhcSFI6q/YzbzLUBMqoHTCblQ2glNRQajA0d5z2dLZf2Uw4eomwB7DkKz7uKwEH5B4Ci5NTUa9xR
FkkuNC3yoPp0L5Ui7KTIH7mrgYDodNJTnAOIi7hTdGfOUGHdN9l1a4FMw14Eh//knOHR4eczfq02
M8nSYc/4tgbAp6A/6FkYr6V32vPqMySssL4guCsM7q7QmsyYbBbqike0QGWQPRJPKVzN/2vwrGpv
tArv5ugt3Ymg8ScTsqPTzj7y0fum01ZrWWSY7kDlSeTZsUVFNZEFtvgjC6ZRS/PEFifj+1HjgWqC
2tPp0u3RGribYpzg9dEEC8sNDo21OBiKHreA/l3oPgZ7lPfoBXC5C+FnE62MuyZMPTUxhA+7oF65
G3Dxsjak6UZbZac9Q5lJ+OYWGeSuhGpKSh1IF3VfF7I/LpFnroLsWbSX/CNgMVTQzZgwwQo3M+rf
96lHvbfBU8GpHTJJ0PJBtJEC9+cfBY1q2PGUIaMolxl8R9/W9b1Q6LVWiAyJEiX+cWBGNIbgIFZn
HtpLM1g3NIj3Fo5WC6VT0cDjSeTZUSThwSzm2EEgTMK6cJfvrYS4OjoaWb6fpsxds/s+QisvgbCW
8qpCNm58Uu1XAxIBUgmRt6bCrOIUVsrqNyZwU+dD9+kdN3ViyQrUFT9qO0dnspF6yepkJKfjMju5
GTuVhCsXJXWtbQWmTo94kE9b3ClZi3kG+SoQEnO7SYHg8HKPbu0H6VXVHcWtfoDXf3t+daczx0+L
3DHpKsZfO2JCANrSQQPqLWmyvDaPXA08uu36fN7a6ULY5wI/ssmjzZzqaqgnDebyy1raNUBsvcmP
ddBdJVetPxA0EsKo9ylIkkH2KizDnb6F/17sB/DzyDrocqlNkw/E1ArIyVUP1szEKW6oh7zhHYI1
uDow0CuMRSK73LVcxUUjZQbsKhDRLucGPSkosKc/zm+uwFE/OCSOVodE1C4jhu1LlwbacD/1nDjx
aAB1JRiMFH5FFnuPLNG2RicNKjxQNUIVLDIcQGO7/TQDZACSJlfXneE+icPeXX+CfMs/v8zTgf3z
I3K38AAxQT1m57FfS3eWXypdcEeKvhZ3CadGWSsRgY8apPPz4Wc9mW4/iy4P9s2/1KWPTgJ3ESeY
WLGGAl8r3iYrCHlR3nGxl8Qp7pkKlqiY9A/vtM9t40KLGpl9IgOUiUkuY2fcND64ya7SztOAGYe0
XzC+dy+Au4Hyc6+72nflv1TljpbLxZnSos2AWTLUL5tp2/WBLXWb1nz6I9fg0Qi1XU2EUuxp2xIf
hGqe0Qg+m8D5eBK0dCk0aiZYxlwtlxPJtnYhsCDwPpUru2QdNLf7Du6d2XfKeC2ND8oiMHGSO8D+
/Bgqd35XPIhWi3Yy6tiTL6FuBWWV27zZUa8FMKm4B1dnUNyVPwl0nUSxQ7Q+7vhmayxTc0B/UHeM
kCnx6IF+Ee3yiwJk1HZYeeDGExpl1bgzh03ljnTbdGsuZTDagfsBPBAMIpNAyNIHOX/wn8Y/jnaX
O9kzVaCcoeKkZXjHdnnYrBAHpH8WpFTuOPcrWJeaFG5iaqAPbEAzSN0BOlfnD5ToY3GnVpVIU3Ql
3J1MaZhBR7G32m21/vwjKzzaJcmIqpIWVqg2b5Xlomj7rUVvzhv5h2z97wDIo13mQdfLWgO3s7yr
bmO3ulkvLC+9Gx1G9w6RSGibYizDO2+VfYYzjscjXSSwJkqliohkI+xN4FIg43xVNLsEVO+Srrtd
G543+A9l289lcvEDLSp1lcGQiWUuj4xEBnp14KyZgUAXJe2ChEPjwsgggW60p8zRTTj6vJW02qkx
Y6pUD+cXJTLExYyhj5ZYGeHsq/qjaX8WkupgpAoyl+fNiOLiB6faUV6jpuaorLSSgWaLfyjP1uoi
//bqDVGd3o83tRt/A9QbQDskpyJPERw1jYsaUzPiZVdjjZoduYraumb5Hmf78ytkf+ScO3JRo1lG
OVMNQHXjDCU2GWi99IpmY1CMYSQaaRUtiIsdhS1ZONY41WWNMZCpwdtJuVhEykuivIbv/tApWaeU
5VGmGrtpKYf9+DhHSkBAa1t0D/Pwqhtg00hulrxzWgxBO9ddGSwY0rT1IdQbsJikr2PefDu/0/9Q
Gvv7HOpcg0jVZGlYTYSbCroO2xLszfI2Dyg0yJXd6tsoxoueN4KPy/eFJCkFIIy9rWRZciiklAql
9e3m29TfrP2LYHksjJzxJJ0LM2ZM2rxua8znozuE2gdUFTdMbRdcgCDG/R0uHJFFLtrETZvTJYPF
5t0K5QRd9zTIIOCKkeJ2T35HG4T9xXNr5MKOPjVSMTG+AuNKtR0MUGku+4LQFr8Ea8SM5OE3EBei
ZXKpypT1taksMDrm1rayGyhZV16ZFIEqtdsstUPafasxmmaMEirW4Gi0oGxWiLgaREvnohEUsdqx
XeFLCa2dtH5rRJpYwvPBhSJgctoEoBlUAsB4608l5AQZtoTcMRKKV1SZvolJ1r7exoSoiqIAA2cw
TWrug65yiyZRTdcDVWsHKkVOnYFbGoCgHGoOrTo5SicLMqivG/mrSe5z1sOKFqqEiFvF05Xd5fsM
wmP/+iz+aoP7WDpZykIqYMM8JLcau/IdDdTt5g71cYDQhd020Zq4T0csSpc+g73OVwcXPRvwewMU
pIf9I3ihWlBTiTkMTzA//LpI7jrpcrWMEsY+QxX7QMiFYhY7Y12dRenRZkTtCp+xoaOTZJ27dBCl
NcMBY07ZqPpUQS9pALP6wVINX7G3iYIS7YBZu1upBLVpnYKsuBHlm1/fHL/84C+P0a5W1+WDS3kX
bZYr6CiBFmN1GeJGFPlP1A1/tcVdNsMIYKPFqBchcO33W2jLNE6yy0I9NMD34v6XxvavBll14yhT
UnRbUsF1tx60LvMbnByIWjhQKQzPu7bgwH55DE+tWVc65vfVtoHgx1uaqG4ZfV8xdBH1SVgJZ25O
pM+/Loz5/tHCqtiIk4x+8BSC7/mOkaesN9A39Wjk/Pv8+VdbXDjK1rbAWCALsujOlTE0ECl0DKQ1
mBJRp+5rbvCrKS4MZSUUv2YTp6cwOuhKYzBeDTVb3tZmfEUWUZXkBDThV3NcRMqhgmgQ0nUHo/xZ
WvJOl03gf1RP0VdHny46gCEmhYZGmgkc5kQK/6tlLjbhCQxFhBEL1cLuFdEJ2gSQjma4RctbQ4wi
kGfzJro2d/rsyZvi+3l/FURGlQtSMjqEbVuk8iGrf6xG63ar8YfBnn8sG1AoglYg0iDG+wgEvjvV
uDbXEKWTQLV82xOVM07c1L9sKf9wJrJVVJqKLWVtrsjyzICNdOeOYTvJNYv22Z1oalUU0Ph3c2dh
8C1TrRWvWJArqxeoUSJ6NpDdAEGYK29Mb5wEriOINRqX0SrrakiLjZNvLYCEtA7mOFzArjzFoB4w
3HMpnJdlQfLX/PLXjeVizZSqfZa02NgxAJe99EGeYvpjDEyoAbl3MbOiaIlcwFkUYJRJB/ds/MEH
R69L9Duz8etDkUHuJQFVneob2aEgEGr08hsRg9zXZ/yv6+WCkFlHkpWyKzyCcldFLiOqu2XTXWUY
mTt/Dr8KGZiQ2SCmpSsqITb+8WsYj+SISQ43aDfjeRJd2M9675vmbVb5UXpl/MRIcgLGbMaWF9VO
Ucpuo+z7W8wJfRfdzcKfwrzg6EZJMBgJfkL2Uw7mszk6he0myVWqwptdFQyBqM94wP/a7zMERsBQ
Rh3TvBhvMy+7024F2/IlPnHbwvl4q1aVAe5pgBkQPJT0FpAGTfIxM5RA17EPSihMYFIbap3+0G/m
R8th2J579VFVNrZ2L+bz+nItcb+HOwE45OPYx6W6l6Z50803M5hWMyWgaKBnvaD28TWmMGPqB3+S
bVgKT3g8yCtQolWr7scA7ZbMLWaHog6c7hU/dShYB3/++0yZmcRrA9K/FrEMmbsP8rafoYUVaXu7
1Z1sNh1dKi5SK5O2mGO5tqLOHVXizZK5s5TU72PrYpqh8lNYzX2rz5vzX/9L207RdNVC4YFh9mzV
4MfXx2QsMs205avJLbfs6hgg7PxQPGhgh+u2YyiBQkW6ru5ERwB7zEU63jJ38iUs29JqSb4Cb/4m
VqF0uP5YC7JtlTgwyIVeHQzMGMQ/h3qF2ARQeSVORd85Rt1dTQWjeNyTPFx7dE4xV5YoNfTWLhv6
PEn9Jp0NNyEgiVfQOMBDGF0ZzHukm458t5uNNeW5mwN93sYQ7ml6N4sh/71cNFV9rUJDwjbAlocC
kal/M/VHFYjhAW8YPdcxzfcsK1tZhZZb9zSMhSNbywWI7tAybq46pfYUyAKuyrjNGuhoQpJxgk6U
PuqbuEJbNANoZ8RYUgktxOlKlaEO20Fuoug3ZaKHkxa5nUTDVbonLRZTREEuv2G0CXN05S7BSPmQ
YvzBvpzj0rFTSD1SyCKiuNX0mpd1jzS5KfrBT/LSU/CeBHmt206FJ41AknVPBCIATFOvjBlNDhh6
BsguZC9RfU8xIjgCgQE5vMSxoie17bxRg4QTaS/V8dEq2v+j7DqWI8e17BchggBBgNzSppWU8tKG
IakkehL05uvnsN5iVFmayjeLjo62yCSRwL3nHuM0q5vllNpyINtxkEjZulvm0S6S6qCKk5xzD+7P
XpSXV4jNcJlhemzUvTYO4aBXb3MBEnlp2aoqr5qc2sQonJkSfxofB5r5jA9Or7eeYPMmNZEtlhGX
IU0pnj+RK+AM4XtvfSXziYwPZa17gJi2uVXamFt6QxZv8FRvkEW5IyL1x9ayswK6XkQax5myLTO7
jnW5SkMRToWkvYwf9SoOtKo5sB6BtdZTKX2tMZyu+QK2EtvRRFHOwM44l4fSCl1TjPAQRC+owSik
Q/EG6Xg6/4qoYXfsuZ4+quIwsWODqQ61njVENxlU+YMxH+k8H4voI1umYKhgTb20+J89Jwq7bURV
NhOvEXclpSAqKj9nArttcOLoNsQ2a8LOVUwEjIZeqxlbokOFNT5oSwND0dY3i08egZ1QJBtLqkO4
LL4OB7IZoUAZRhZ5OjpU3NdcnWSTeItCREfmRIBTovq6K8rNIOARF++TxvRIRr0xi90Jcvg0Mby0
U+6k9kxclzz3B3HTJWynamjlw3dzDP2SPA6KBk3yWNebuoF5oBowup38JCYwvaH2AJ5vhV1ckNGJ
tcEek1sLULlkiBQZlCtA3BybYrOiU3Xd70hUOUJEnqqkPYrPEqQBbMPt1CD5q+pcCRasQ1RkJ4Xl
ZlFzK2l1a2qDG4dsW4K7WNFsV8dgWi1Bqh5G684cG6fUCJyow1NSfCZLeZ11qKVSpDdaCQD01iWc
HhPa7fKKQqE67xJtttti32q/FvKrAVm5Mx//fcr+ZdGHs05QU5OQZgsL0eNnZ35Ym5UAdUo74hS4
Lwunv8q8IuBu+NLZrVs8NPv0qcV5izBLOw/EbfMgt0l8MVD5N5nle3V59jl+92jf6g5raKw5Wj/H
6riPwf5dczM+9LWt7uALutXuwgNUmV6HdDmnfxd8WwaXuOF/dQ7nH+G8Ckt51GkhPkJ6MOG/n+zU
e7QVbralnrYZN5WnX5rgnBcU/1mRszWHXZf6uRcp5KBJ2CEtGw9/rfsQj8Rt4HwUoZ326kgIhpGv
7aX05qdLTKq/oIPztc8LPQjuG2b+vl4hsXMwYnxIAhmM23lTX8jaOK/jzpc6q+MY6xNW1YN2jNmh
CEsnay9R0c5r9d8rwK4Lnl26pZl/C3fkYlhVpR1niagEem1olrP0CNf8f+fKrSsx3ZACBQmKM2t9
pd/2KRID2z7ty7UqaQ4pd/hj7iKsFY4h9eJr7n/jMcR/2pkSrYFhoEtgwjp3MNBi+H/F9aIdG4RC
YTsd0nT05r7YFsAGywWgIJy/FqG8uoefZ/uhKebyKXVYi44hxkFOEneskQLW5qCWo5Yyjd1SNRtg
iUFRSLvACIYYum3yATZnr9JcPG2yHE2YjlY8zuTGHLZFd0gKSG3VlxX2TqwwhsO9W1TYp2S5zVGY
t2A2KkuA5WQGXXJjmqCnWWKnLfcctwTrMzsrfyXM8hQBp4c/seKuMq4o/MWG5AUui85SnCb+lbYh
CojSFsWXgdorV0NQNlBm8KcMJQ2pR69VCy4dVP8t8RcR2/PcAh19iSD/S3BbkAxBLjESQhByP9U1
9E1w3itAG5bWkUaoP4AAoAjQcPcRRp0ZFQXNDuBzukIrgqi8wylgC6AxbXGXTAHmgTpuqJkUW214
1tL7bOhshja7Kme/4PfrA67rxRnz2DYKbZvqVzBFtXWMfWU22UX+vNR7JYnfQURg1u+0DW1DTsgr
eGPa4uBisclwx8vnCvYQFPdxs9Vl44w1sqokdTj+rMLWjsevLGsCdCDPvZ6+5OMTYRwsdhBT2sFO
Gw3KCMPWYIM2G7HPYbIlutnuM2NP236fRo+h8WyMuLXyTblk9ljcLfirUS+OcvpqSYRAE8trWkAz
E0EgNvrM9lXr4BmOWxmXXVvuprlySkM4nC1gpgw2LU9hKuyqAJM+Gjwm2Cmz9G3eQJcAr1cFPhpt
iE/WCnVMgpDNe9Ew16SGI/vJpka+t7DpqrWZSTCT47ltVP1ThRKTjRaEIZWj1aUbGqgjjnzejQme
JtqgpNGcpXnSIVDSaLozEeDZTJNP6ut+bvwWtIUCnL5l0P2E3UFr4zVZfcN1uKXzq6FR2zTdlDLH
7O81T8Q1Yocdc2m2U/1RDClKrMIdivfZ+Fysm6HF/Uu/+qTxm/J+AGGltdBlGld6FnoNHFlIDl/H
/l0ffskI4/cOqYKw8lATYjnjFP79IP+aXwmyH1lD3UX1trncxSjWBks6GaD/VEedEduLArUT2RHJ
NB1pYwZige7wqy9wGySY/upky4C3gusa6OVdOz/VIUaJ+QdPZw/IwdZEHzAOd0tLvampbmQx+qos
N1PxNXSVI+XNXKc3MxdOgyZe0bt0DDQD5QxDIni2BDg7jxPsBlNJv3T9SCUOC7jSK4wnwmQ/Il26
VE8DEk+15VZXVzGZ7BZwdi2vx+xk4OgozUcRHWKWrA0jHJMQFYr3K0zwpZi0reVeD/mNiFMvF6U7
EFBXVOxpWbkV2hQ0FkhdKUdQ4ww4QRmbgSC5pLuKeGo3+FmFDQZduVdC15NZAi9/y/AydXcMX+D1
alv0mfWIMB2+hvEpN6gNY2UcHy8ZOfL+ayQ7RMLaCcQeDca+tf6Zyet5Rvh750bVNulQmZeGM1U4
ycrapfRxTjsvItGGdbsE+fAAEJOluUFwgR2ny85rqT0SGrTDbYLTb47WWfUsNbtMMk8tOElbfDPj
yxC5p/LQ08gYwJXIo1N9PTS9XagG/fMtBnfQTXkVnpKhSl8CSNcQOx8Z1wU9jlppp33hQIBzncfA
hJEwG86XjOR+aq//uFPOm9yyriiHpeSxabcik06aNZsJA8akD916hKNCijieKLONclugzI3HBOok
yx4mY2cm8VYukG/1+YVy1FoxvbMyUIK6rmu45qSQ53LoRBIycmrOQJyoG7PWV2mBkxLBiiG8D5Ay
rIfyQIoTwfwsthqXpV/t8rwsk2vitOfje0RuW8ntsZt3Oj6e0crPsbC2MPM/EQMHk+gdSR4otr+R
dndL2aNGQFcB/2uBC6qo3/QEx1My+ZJnThslbkh0N41uOmTdLqZDe2svM0Bgebqpw7a24Z27HxLq
KZa5YyJ9PvKDKT9mXJ8Lb68YGXAIm8c+A6NEMNeYFTKWj6ac3HqOvUkbgpo/JubrOP4O7bXFuFfC
OiR17VTFfkUMyKQhrPiu6mMnKohrtW9VtG+m3q2yp65lLyY6QCcZjC0PcYjnCs51bZBFx4Y3e44G
J9Fnf4ikkxfDjpbajTVauEFBJoul8+9m4i9ZBIqj72/vXGICA9rKSKtWQ7CwrdXOkNjLc3uV7Ux3
vlaPxim9WtWN2b3wJ4SSXRpQ/R/Lr4W0kBRY6lltpiv4XDWVAm4Ds1hECQT9sfCWffawTphNcOXz
3bxBfRjbbH+pnv5x41pc48LATIOdjx0ymWphMpvLEXs2i1MoCrdj9HLh+f4ATEn2bZGzml2ptJ4U
RXCHfr34a5qs5YWbYqs7qYfgyksA3Nr6nf8Wdd2UlDODWUig+bPUjdqxTbEcvhL3VwSO1/ZwnXjD
HnWTNzmoW9RVtW2uxEZl9uXMsB+6Bvl9+fMDKtHqiUwQeEIr7DTyhWcP/36cpvFD/yV1JEQbsPs1
GT8v5mHSJJdhapZjVyKbfWztRU9sqhsbq4s9Zcl9qj2Z/SPJXh8N8hYthtMP6PDx+yf95Atl+IUm
3LAA9DeX7m/zKnipzukDpY0TW9SLemTEzuwj5w81kOkGSQNVcqgJLvQ+CnjzUPZftcJsX3G7mbOA
hdWvwehcY+I+I5mvLzVMYBqbmkcyWr7Kmxezrgs7JdTJ6l+9OdqjGYEbh16xzfwKqSpzafpR2Lsq
E1tkDZ16mAZ3RuXXafjYaMW2x11HAOjMOSjMNDnB6xMq1DKYCzAStHED9xngHfUm4qg+wltZSicp
b0YTaW0olFk3+wpojEkbH07CB9W9KBP/AYyGK/rQ1G9Cr/06B4w2f7ZgMcCs9GgtrT/m/IUDwcnS
8UgQsaNVH3Nau81I3XpQ2zCiG3g7uIp7YyMgtf1AbKedRsBz1Eta3rLofUh1ryhwyBol0HY0C3hV
kkFuVd7CRNMZ0gFCTp1dGzyGyAJxVAi+r9FG9F6Kh6RmH4l+Huf3QgemFgKLypG8MC1eyOBiDIf1
gd7BWbmNRKDaeyjUkXivO6Fke1YRx4osxxStg6vLTpLU79B19N0VLd8biwQWIKKKFU7R6/juYM1K
3abd+2hdCQk3GZT1LSzARTnbndG6TUdc3mNcb8rcXg3IpK6uwyxCIWkhKId7pkIBZKG/quAMka2u
JgOukDkoayy8WO6AQr1HoluqlyiYcgQBaYEWCrcxiWPA9jmxnirJN8S474YORSgiPHIdznL6MWKz
rTXQUfciiIYmMIYQtxQ6NrjpW1EVpDpxMs30uRDBXDOba9grvNpkOgky/tybNBCsd7oRitWeb1hY
g6O4OGnY2WaDEip+gR+4p1kA3MLPEQ8WJawjrRgLlNvevBM6buC+3tfCrfTRrygykCt8VxSJuJeH
PgJQnj4XyDzqYRjd15/JtKCv7SNbNi9Nbtr90H2YzQJ0undgT+uoJvMjRDXNEdKTFthQVQhKRkRZ
NIXuMiPfl8BKjJ/yFp2OuFMMiXhG7XZK2T1fm63ZkXrqWurIxc2C8RLwehv8JLtJUQiFzGu7F6mB
jzlZLjJayuGU9ddqLjZxrm0S3K0heDkdsMYuyz306HATqBBjm1FXGnTD8Zim9qpBkbiKV63nesS5
mTR2ZN0X2UEnsN5IK7tgFOBj5HMDAqESG3PEBh+bQ2G2fmk+VRjq1gy5csngGfKu7HKn7+5nC0Xk
Y1EV9kBQGqRXsM/bZtGnrr3A0sw1xttez3fwrXYNDb/UuHYUAVChvXTLvKkSDVO7FB3rw7wMDhHP
bf8CZHgbg7eig7xnwVwLp05FNTcvb5oZAwXTXpqjgElDL+0pP8Vx57ZqV6/AOUecYlRi7tCgtBG7
bkltHTFUMUCtLrdHJGShvndMdL8dmCKxeMiH0J3GxTWKBQL9QzE/zxGGeQb+GJBVLtoHk91hylKF
qavKx4g9x2DDLgbaeQG1j6rctGA2/IW8WMfvNJ6QG9J6kZZfFxp9yIpNh7PBopj5T7ljVca2RnSC
mF8z+qZlxa5r42ukAF1NMj+VBPOc+kWnGLv0OmzL+VHNqzcCflrIlVqMbtNm0MpijdECU4w+GNor
mt1MZlc0xwFfr9HzzDP6B4pmxcqvGHDusNRckcNItraQYmTYaVW4cxtdTXUW6PkX71oPOVduCm4/
Sv9wbg4V+vU0Q22UplCN1juCYGpzMDdFGO6IdQeevNOoIiBMYfYLjLxoAC7A5X02/YrftSO1OxE5
MA+/1ku0ZwJsREwZ6knzafUUcuT3lImD8gGp9/ilmLFrUOrnenPM5yqYR4m31tozwXAnJu4iTTvM
XqYiPSgcnmmb32IQ5y64WRAkjZi0XwDlg1GWx8IY7UEBCgBiogtm691nA8RFhIgGjNZTDWewzhxM
avwIQ6+EgQZ/3ZMnqn1E1T7q1pMRzXxeua1ofRFVa4Cyk1ERFEmKivy2x49Zq1YrLgPbFWfEevgq
9TatnIfcfKGtbpPpc4lqsB8EdITiwRgYynPrlzXo9jByNy8kWNaWU8cNwtUTtwCYVDUSwP5XT6yr
LIoCYSHeq9X9JeEBIREEgr3dTQVsJYQPoy6nTZcGeyBz0jh2OlO5vH0goXKK0HLNyXAo4MZRx5Ex
nfL6xVILTtPWZ01zEGm+r0JEmYvcgZ7cjefXHPdea+ae3p4WaQUWrNxQ8vkU8xeDngzRHC1yGNvX
BhZEWubyBKlApEV1odwKtiAkFycjM722fLVmvlccDhjWnSY2CDQGkQczNEL9VMHNh4WADjKXEcMF
BdLWoSoveLlrAB7ESFobLEDpcWGz9AXWFpWVYPMlft7jNTX3M9LV03bYN3mFAebkteIDLYc/sg42
yXMwa1dhj7Oqjx+a9tOMUoznrpiFSSmqCDMpILR8qKLHmn2KRfhMrniTctIiSDvszkxzLFD+ovo+
TbZ52NspMt1pUrkCN9gUD/sxxLkxjp4cCg8pBw6FlgfT911TIwCbw7xMmTey5IckqjBzpP6I8inm
GFioeyVeJ4iLlpDbffLONLiVt9Z7jlYEk1ZHoUxD8p6fR6Y3sid9KXfVBKSYw5EkDHLYaKpiO8CL
JBqoY4EAoYVOlz5Vy7hdMgF+GG4o/TXNrUfOpCNQowxo6uKGOWmu7wxJ3QEy61k8LEAeKBv2LNPs
Xh/vI4yIi+IAYucGsBfVj+XyVkMznRho/dmvtjphsOnJpfc0edUjL11j8rYWGI4p4utF92tsOq/o
+5tJD92ynndtFSOc0HChEvYIfOvwt6waL6SJ9sQERgZgDf8YwVIYZzBMPulVZuyS/LWqYYk0DU6G
sSePYEvCYLur7CVWTpNKpyF4dl1vx1XvZTBsGWL5uyhuuwLAx0uI4iykHBv9aqoe+vTWbAWaychL
Vi0y3Gt4+94vt7X8CGv8/1MkDOL0I5MXzSkObOJmqGU0+dJQwy0zH+QzYAyRM0xvUFjaZpfvQuC6
vyfcKYoeZCDkseYL/kwBKsGNHRjY6IbDcyO33TQf1u3dmQ9L/l5gwhiP18CbYYlvrw88i4J+uIky
y4lytuni2xT7fqkG1CLUGfivmeK3lYd2PhyRPZVE/aYX/dYQt0ar4/z4qEXlGtbXWB6t9K3THkex
ErB1O9LmTQt8gALRbSmmAN24TTE7b+RnYRJUheBqmycOnBDyaa+vZof34LnSydGmjy5CdHRWeGIJ
/dyc0bZLW/DG5ogvVGQG7oXoN1RS3HzFs8EAvrYzQPu0vcTm+ru3E0LqgFfRKmvo8Vbu1bcxhgHT
08KK+vl3q7xGkhtBvLksJf+LWklRKn5f52y8OGXw1i95CzwHLbm+QZwRSMXxhl2OFPy7XfxjpfMs
lTwq6rkouhmDmTXkWW7+k+y3OIAlmZ2eLkea/t3y/7ni2byQN0TPDRYvx7AEvEi0q1gvvC7L/H+3
qX85rp49Q/Os6x9pP5u8Lufj70w+UEdcfQPWjYP+zAsTu7oOf3PYL0m8fvf3f/b/f36/s7Edb7JO
q0QxYyRLfep2W/VSB6A0BMvTqkhFtRPoXv6aOyYcMlea4+yigLkoNftxq+L3siIrYCbJM1THwg+v
xr07H3lg+Pq+2xgBKFAX7XJ+YP3g635b5+wnUajUzJcE67CT5nCQ3cybDGLEeDMAq7oUN/wD/IrV
DJ1B1iEM+ZcpeTn3+cRyYzpWX+m99MNjt02gaG5dVAIeuhhkprqVSy5KPH+YJf658BmsArNJGpKR
TUctELsC4eSZgzyz0UaHhNC95Nr08ks5PexvnOXPNc9eYZvXyRAv+nREu1N7iw9vryCCETs4jdfL
XvNyF3KsgF0DW7CZS054v964KXf5Q3c5BPDHny3oDhKMS7lSy/48+iaQycfcaBCqC/e1btsjVEq4
6j2BOAtOW8AIo2vtEpnv0ppnzEGhRbyI1jUbV23LFwx+XOJgampXK5HtZg24vAjf/fjQv33P9TN9
O+LLRhf5SNvp98+32qHN9YrDSiwf8D0BWAftZvCJe2nY/wMKi5f9bd2zDdZ0qpRRgnV5kNxGe93P
9nTTPWWvq8XdgrVbZRs7kI3c8lNcCp748bD4tvjZThOI9gJTK13vGwhLdv/JC2ebSxzBv9iZ65ls
agANGWAgcCXPHq4p5yGODKzDT2prPqbgANSudcpvI0SGRv5Fbsr60M7OYikoCkhqWabE4ObPlwkU
szPYwNgR1CJ7RoEWRumOry2CgTgweWXJe8t8JfX7hJH/AkCSTpVjdd2nzBEwEyn333fSD48ZH8dC
SJolmdDOiSvFUCDho9AZ3vEay5YFayz7f1E+rFfo31/7f9c5u/oGs42gjMXX5oH5pfxwi54eFoO4
0JUjLvxIMfu4sNrZQ+6iPOThQNmxZxz8idJPZ6BylRbE+kcH0C3jd5b1kCJRR1n3IyrlGR3PMj23
Q4Lsp8pexiuhPTAwxApwI5dMA54J9q6CYXeZudFI0BahHDSetDq0x8W0iUSmEmQtVo+5GhoimJzk
mFPTRLpEIHwBgKum1SBYdL5eAyhoKDpXtWuSN43jvS7dc1p1PuWgamD6VZTwEmwJBulwrWSgpMJo
1aTTSUuS9xFU1SWudkV5S5vBSWfdlYi4s0IQDSyFBhPddrLckV65XYUGByUyKnWdzLalwGgkV4OJ
GUMOxzC6a6YbA1rdzET0G7DoAT1khjn9QkEN0MCUml5gcutQhe6GrHlKHRgYFTC4FCHeoKnkr6g9
fdAZmkqzC32AHu4ELosDrvN1V3+I/EprAceybEfybN8VFOg3GM/kWcRNgJ+GG5cZ7O1HgLNXfQgG
RuZ35WFOj5BboRuAR1z6lqMF1At4UObLTYx6HzDje0pOzLpdTMMB6S2IM782hD3pfO0mwbO972gg
U9jTspPJn6b8ukevb0wflDxlNHJGoqGzLk+lEV8ZS+8Y8+Ko7p2SzGujxjUREpiqCpU6AxWl8EyQ
WHRQLyvM5notc8L5eRjhjlnXLu8ggc1fY/os+8RlC0iwQh6zbnYlcPMCJqTL6rmk3+SYb0pxP8Wv
nHykAHYZ5KcgSZQwitThx87x0kKwWg32VmPaBgNmh5u6G80aaAYT+v3QozOgWEn9gkxBan2QJIjR
Bcc6cUl9RRvcOtKyWXOy2n3a3ozqVFoHvXqsdISQTAdibepIQ5MSBXOeB2b4phswnYgml+pqx9QI
bHuwG2BxyLy38+Ju6K8IQFCrvAK9J+4k8tkXN2wOIyWIC+RuFT9K2CAW6Q24pACydOC9tw1/HsEZ
nQdM6wEAGriU9804OZX+lmaAW4CmRDGeYvw2L+8kK/axAechGOIn1nXVL5tIpHZc9A6xkD/A+gOJ
TBAzwYnCTEfWwu5Qz9AoP6Ei2Ek8thmkSvhbor1tfVJ2btHhYjJfZ4SyjBLkYmBBTX5X4e/2WumR
CpRhmW7G8mAQw5kRlaQ05QKMO8TT5M0j8+kI2AwAZVn7TfWowvAdoY5uU+X7dJa72dQ9VWt7Szfw
tj6zqICz9CPDa6DhF4W9fQ5+eAUkocSuQrcGklYSFNOwbWaccdnDkim/pL2t5EurNtMsbRJH7qDr
G4V3Z7ZwJuQAoYfW64Bc5c1bVZnAdFBCITytqFzKhJuCgdJGNaDypzyxjghjAiQHczzpU9DPS3Aq
reFdzyM3SbGr89ShYHxXNYJmqh0vXqGs9ur5iRsPlIPWvObtPs0rsaqL7QbnVa56r+CmncWlq2Lm
tt2tRoD+YoAyjMWzVD6yp2zRNJsFhKhwyNyCQoTbEAeEV6caMaEHicvqHBih3+SLAu412TXYNmpq
7AGEelB34Y4wbYrsOikTV29ewxK/GrK1sAfj8EGOx7ynQB8BtrRgBRHujMsvjOHFBOJ4TiAYady5
X1yFf4OTFwIiw5Ldjtbsifw6g40Vix5Sa7KZZYHl/0jn+1j/Mtunlr0Z4dEsVDCxz07pgYWJ22LW
F67Tn4ryP+7Ts/pQr5mlm9hLaF7/Q8acMcxCj1Vtp2De8M3lioL9XFH879V6VsHoDWVhz7Fk51K/
euzxQ7lPbyDnyFGeVo7p6kEdu9AJuBEGbd7sL4+RU/jdJ0hO5GK1+kOB/McDOCsacdly0uqcHY0R
7H/d2sdRAkBxsf9dt6zP8V/1xFl5CPvAiVVhz46WfI+RtpQv1YUVflsZ/WuJszZy6YlulCNKI3lt
OgB+Ho1De6Xvoem8131IEoBLgGDjtgdjnaFvyQmqMlgIWh6cOIFGbcDkf6+8HPHSzG2c/8Ky4VLt
tv7z731BkvddneMDptvpMHrlS7ZLAtgS14EJUXx2A5LVKomvEAuRuJcK2Us11nnGY5foSTqE2n+2
3eDX+3yb/6pf1Za6KNohH/GqEWTaxQMgWd+YG7HHhM/Vt//eB0z7aSOASgFGrcUpNc92fz9GAKSL
djzKogxy0Fv1ArqcdjlAqgAtJWQVun7dpr+KuN1ITK9A8XEtMw8KgPcxPQh4RNdWtVW9hoEWOKKp
fvfvT/jbm+2vfYTWApgH2inj3LJksLKRMljSoPTFpGaLkcL14sZO+8Yd5S9PUTBtpMO3HQYTXrbl
fuavlHjEkgflAx6dr7B3LqEWPz+2bx/q7JxKKzGbaYsPxYIMKXXU79xyW94oH/2spx9HV3NXvTIc
2Tbqoi/lz6ekBOtYGqu7qXYGuCXzXLWTsayn5Ii1EUyzWxXvwMEcjNL55jLE9xN+CRoax5PGG7Cs
c6PXvKyoQVB0QjQDhk2HyWYEaRyyXmky2g3Q22S+ZiJx1kvt3xuA/tj7fFv67FkbUWOxOLLoUS2x
a861N2DCkUX3oYKrQHIfTi+mOiWL5Wftcon68+NxbHIOTZk0IHc/64RMzLiyIanXzTd68JFxo1MW
VJ+mu2IkuAagwbEv+VmxHw+mb4uefeGs1VMzzeP1YAqD0oUjBJKHirf2FgzO7DXykHXkYdzsmXa6
iU/FgTpgmWVOeUSWNXTk4+YioezHU+LbJzo7JTJjmMJxithx3jVbY9/tPxaH7DogJ/9+13858wNO
kOLbQmfX3yR1AmYHFhp8Hbp4exj83EdqMnyns+NQ4mwugvWLay6z0Wbb4yHddA/wZb8NQ0ehW3ii
l7QpP78NicMHOSgQBZz92FgyM2qGyfrdZwciL+SjUcRqpL52jHYEr4I68q3dRs+Jf0mIav6mef55
+GEqwYTAgMIQmnZOJKxMEBSrgmpHThHrfYAWNOhBNK7DPOCTcBOjAxkVZowdGJiLYcAcAoEfEzwF
9dFLogVFnyH3JWI58kl3tOS9MJ64ujeBm7BYbOEugSElGJ/1o6gWu+q605qKbvUGpCnxcwXmAIXi
UMhb3urPrDuNaKe6CWMLTNVmtJYjeMxWPkP0mTtZUbiRPoF/BSo7AQunqTxRiB0g+wMmvsAPpv1c
j35HoTNMW0ywNDuGxHGEWlDp0LSKMDzqeuoJNAw0CZ1QvcXqVWJQWuXcYfQtjSyvZhxD9nybxcoj
GnditIg0Sz0CDTYXTyXI0hYElxMHqjviK6FbTTmynhjeDus2iC4FLTl2tJZ4KWbEDLmzHI9pXN5p
oTbwO0Uky+xRaAkXzJjrRfmNVuJ7XpkN9doW0/J6SyvM7szZS9p3C6yfHo6b6G678EOCCa8tmOcz
w4sSKwBB6WFIwVouIZstXQlYIytGt8Z4rJ6WTSZAxUeZl+HDoJXX2AS+TYN2nPuVxZ2KjODG+xPI
tHMqA2YAMxSVXyyVm2iZHZdfLLrhc/UwV2wHm9YV79hZlvJN6AOIeNXaR4b3YnaJb2TZdcRBTR/v
OEZpWtfeTeixhywFqzvyjNKA3QbdtzmAgOhz4MIuzAhKw+65gWu21lAnKfqAYvg/SxBcoLC0KgLy
N3rwVLmKIikapO6q0NwZfZQe1V5p1YcSEie9mO5LA61uBfNEtY1T67kiN4OQ26gqN1RiSvrABUpB
EhOn6uqga2419LT/Q9qZLcetHGn4iRCBfbntfe8mKVKkbhCkKGHfdzz9fKBjrBbI0xiPL+xw+Nis
rkJVVlbmv5AM0D5soRkGD36GUUY4XDt3kArjeZc+OSA0sKRay7EDOyRoZKovp97CzcC6sxEUt2xz
YzTda57mQLJ0ae1L1iGtqQhEKZwINarPrEUGTFXsURkoyn2Ji5xTQQYw0TMVkOYoQau7IWA//APp
npeVC77N2vS+tc0cMHV5lO4TPV5WmfyQReIq9tqlJvtoQx5KLNSM6F5w+7kpUdaSgIU2rw14PPFo
20+WRb0b1CiK8HNFe+3invqEu0XRb2kGzS7TgkvZeWsaqKr3XlqPrvELkd++AxP9bJdvQUEoKLNF
pBSLvvWXmT+AFLNlUz7Z+SkB0mdq0I6pkzTV1mnuVU/ah4YMNNMGqiluE4GGqoyEcAIiu2sWmn/f
ifBEOtTYPG8ugfrseC7Dcc7QhAuqbxQ7eCW+JPJDKb/06cBM7oEVRfsaunQlCWsHSrXIs16ttX1E
+95x9G1XVXM9hQlUyev+vdStJ0362YDh8gs4/JygRH9zS2fXptVa1tttzCbygGHMO9FeqHV9CMno
Kr684oHpMdNDZYdLQyx3rX0XhcWibNG66Np9wDdVRGqBuOnMFLfcqoG01VMLNFdOJcIePOVmWept
VArCscVmfFdD3hU9MaPY29Qkw+AtdkXQBzxE9H4VNE+i0wJT29vWXV3La0+D6Qqyr3DzJVkfrib9
AswmBG97bqTd3LfQ7Ov1Y9lQqXrVsnPjhsdMzVftJWkruCb+RkzuFRMIkGVtQKop+Zukgdvzi7tK
MJe5YxxNcpmqEV9gqM4itVxCQtumdcH3OTbxpaQPVrKJYp1aReAuKx1QB4E5VV7ssDuk/RN4locU
SGRbUksgTU8IM3rE+TQL66TgoyWlHXTtOxdOhYJqRKX7G884G20ANE9tHmLbgEYAQKmGD2C/VNiv
pFW4SvlZSf7atTA2jIy7AkgqdUjVWIcuqTicK6PcJmAMNTDDmfXs+E85pWKnJKrKT4HQz1rQRAIF
nJrxS8BzQ5CT219W/MsJv1kD0Wug+yBraQIQyIrBxAW5WngWafoYVeXcttWV1TfLVIofQJjq8KdE
6lhW+svo5EVZQ3GM8YSB5Zao5hxS4qagvua5zkbsf0h5TM2qn0kSVb8W7oYu7yLne4xUZ15Djvf3
iY+8R+WuKrxwSEHnXr8jWGscBZWOcqT6G62g44vkKw6CgFIvQmmt/a446kG9g9yCidjFsl+M8mc6
MHyGSmkkb1IKsAYAO7LmiyJCkEddNRMA+7PxYiwIcFxciFxmscfNI1HlEtKF7//2mnbdhs4ycinN
msJBCXuGtuZK4ewromUhW8+9JBzMVHjoXGWmoYhXait06sGgR2CZQHVGHV8q3bhm+cO2jUXpqXOf
KleH8UqGXWX97oAetQGRyTrZkvxLpXLf5Al0rXcnDg6tFS9M9Bo0tlMZr7xW3bcwNnIwXrLkzHB6
mOtS99tw2xNol0UvuhTlq4Ppv6PMsBXZk4mScEfqy0S7RLq6CoUM6ZRdo5waNNt680UoAsyUPS6V
S2Idnf7V7+/95lmOX1VgK1GMuMAzGdIKgutcir7n6fcUiFRqwbo2CQS8OnSKYIblHAY+ndMi00le
6DXCSvTvuUlXggwYjuuleG5zHYSvOG+MaJbnPB7JcepKRG8hWBoh+UN86svyKHFrl1G6NN3m0RLQ
RJNzri13IariL6iv7tztSPPat0rOl7idUZBrz135Yreb8MUUhIUidXMm1gjKPAuxYxHvCgO7ouA5
cJsFgQGA+iGBcBWal8Snox62O0dUTxj3nUuooY2WrvN8XwwoS6hhkaitDW4wpbW31Aeo0WfzMKQk
W7OQRP4O1/hQohRZbErwg10FTNqF/dnsZNGctZj1ieDlHQ8+jyJBuiypp9IsopbZg93uwm4XhVxH
MYkEDNKO49hLEdCmY2FhrK7WoDgRoYM9mYsNjYcGiJOGRsSzaJ9l4G1OluwU7JUV+Y2XQPDNSECV
pD1GV+miiM9tcw6U+1D8UXbRGaPaPS/GUgtRY+Ko5PuYh6NroDUBpUzNd5aSUI6tNzqPtzj8VTcK
P8TcCWqxkbRuEbfRPAWzBZFuiXn53Ol+65h5QGEAw7gPjLfWdyFuDjNGCgJXCA9iE5ZJ87ashn02
iP56Wz0Dvs7WbizpVSjWWoOKvWdDjsYAEmEhDySkKjyKDnUNkga5zimU0jgoeGvqcHpzdRf54VKy
3a0oWXMrekBAY+X23zyVJ0BHz76n/ODHy0iz53KfHtsESLsRAasbdCROMXFE05x1av0WM2rdZr2q
axCTOL+U8X1ogsU3M/y3qcFTUOyxI7X7tePREQhy9KXaVUo23lNtRQNjrSrqKbP9lS04q6z0F/zx
taw++ggq2vpr0iYDdoumxwH8IwVvrN1wInNQ6igdf92V8SVM3kyjwqMI2h9rGCpwLCEN8OqZd1q+
TmkT1YqxBhK1FFmgOKq2PNng4FIdj8x9JqgzxWD/KG6wDFzChhR903pxXhjaXgQHaXC96fpvREIX
tXEqA31j2O7eryHl2vFK1mxuTnp8fjVXrGTlpsZSHoBhg7yD/jsLz2ozIbj+Bb4ETQGebrDBFdEy
zVGVL49oGLPlgFxsrUPxe1BZHFyMhKV3KPftDlXoQ3+c7tgq1vBKHz/drgYeF/hcXQu9Psrao5wk
8yq1Z07yrrtbVbI2oikvQJ3OxBi8pKsuckh8svZQcUcOcHMp1ZdC+GjQ4modbVF2/dpNi3XulAva
KxePGylM6Ge13xHXXGgZcHml2tRS+SOJn/oIwKPwbsrfsgy7K+e5j+41TGECzV3HQTLr8nWvHBK0
cT1hafOWDIJwrsuvtfnouKDe4TOH/qMQpMtW48ZsfknkoSKKf61EfuiWqJ18a2L+h+x05znQXnO4
kX2Rb1GEWig+rSdIUCXVwqQtYW7gdsvJFTITLuHFAlcbSHdC+liFLn8oIJuAfwzCuXS1taI8FtAP
QdySrdAa5KHSwx5rKW3kJBzBPtWeOuPB428GwXdfcFcGE6ne6469Lok8U6NvifISkgAnTbeQi9fc
OHbmQwLwOul/uiBMJXJCR7b2lv+zgOKfEpK7iH6GR98I7qr1mtC6lIkkavbScltIIEiROoP63iBg
h1oNvFopfYN+s3ULWOIhrwhp29fPrSosTFnfBuE7lKWlDQK1r+NNXJc7xeSy4xaSsAQyyqOjeEuz
bFae2O8iifek4p24Tum8ORskx+CSYPwHZlTL/IVi0M1s/V3Jrwr1/pw7T44kg8RGDcao7rsCdJZ3
tvq9RRJu1PoMmCN4YZisKL+Qyts95w5R7VK5ZPFTV1Mp6ZtFFVWzMCYme+ksIER3ITDfXtnXIGuN
jL5Q+hOZimXHRnXAfHuhv0M3YenJ30XM+mQz4MYDr07e1oAe1gz7GBJ3nTJ9iIpgn7jcns6bSgwv
6pY3o7JKRYCyARxrTVx1VAxgDNMP1pD93lAbaNVyG5PjC9jBcRUvHBn0VfgUBzb6MqDq4dzHaQRx
1CWcQjgt6R4I8VItSZIsYWW233TjlXLFXiufInTRe2ctlvLOiuK5q64q2V77qrjoc2wxNkRdQPZk
wwEfIqkWln92o+9KfVH6rZeus+Tsy/GPvjKe+hy1HqeHqHSOyaGSpt/KdrgSipPNHWYDm+cjftwS
GQ1A84Po6ECd4yHtAX0xBFqrFAEEynKteuKt+932T7J6F9gbk6Vwa28dUjtUC23TZB1i5uLvIvwR
dB4KBk9use+jS1e0+GjhOGmr80GpQFafYuTBc4EEnIk3wVMlvaNDujEpeqSqsYogY+WJNE9Bi5vd
06C5lcLuybx+y95cyspjxFvC3CsZKnZpsC65+AX7khrN2oc8RzPk5IjN3M/3PDZfXOyLvfIOHivM
bReBwcHBkjZM7YDMLcFlJLjBsAzkeqG0zSqkJ/TXBk6Bh5CWzqVRJBaeAneiXs5yLTzLIrpMWrNM
ige5XYkIz3b53hNOooKqqPhYkqkY8WND815AU6pNrWMoUAVUHlqDq+UdZMSpiNzvlSeuNEi/QYp8
h0WWU//qtGxuee+xCDM+pUnq/I6VaJWY26Z57/pTn70WvUXdDDS3rs3iNl6a/jctv/hKRkZ7KPWn
3r0gzDL3eLdU0/Zgn6unf11B1qiCGOd+lmZ51FKuj2k1BTt9ax2FdXIuJvRlPler/x5ohBJyelGS
gsAH0efW80Lf1z1iCY63vF2k/QLz9fcwo6K4a/VW7cUMM/jACLMf2MQ/yNsBwbdxl8LEBf4Zvff3
YKNieCpLgi3moOia4U1K3TGEllSXyrLSzkoeLm7PbWhK3rq0R4Vu3/UsR0AsC/bym1Shkgp/FUky
/gWyOUEoDnjR7RG/gAkOEzSAnssDju6Dm3vVhtTkthVKX++BJwan6AQPFBiZuxrSlEFRZ9DKl37X
pwAi06KaqLf/Q3b0Z/BhPa4GN2rDRuMyGLCRg1s0lwIF5R/Km3CvAsCVF/A89LdkFR8ny+rDJvm8
0n9GHuVlkJBkW5KhcJeL/AB2bo47LMYAA/q2vM8nOwtTy6wPh/RqppGkp7Jra8MySyvImHvewcHR
WxNfD9WhWbXLGKit8i5smn0ycS6/QK7/9Y31UQQwazuoUokTUyxR7TnFi+QIas5awmh6Snfpo79G
NvYyBVz/h4P67zXWR/GgQz46xTlUPLYr+vv1t2w+yJlDwMCV8cCdMSlV+3UA+jPgKDLUZiZ3ru6I
x1iRN32O/HYobFJryt/oM2Tj7+UcxYTYTRuraOzmmBjCWgi0hSCdFR17l//cTpO+3/XpHONb5RyA
ktdZw7ZplvBgEVMo8eah3Lvs3qbc3j63mv4ebNT98gDhuartDohhczeQURTIKNNdtq9D6p+vNAJ/
2J3gJ43Atkj9H2b5k6r2zKqeErBR7Jj17fD2BbyGOVmSDkBYFLFwGJ3znJpuFpTOcFnYd/G3aOPd
Bb9IJRYw/ubFYi199x514DXdQd/jn3cyDtYl2xuXbCLUfbU1UW9QJcOkic2//X3+NXheSdeZzbE0
3m3tIoqnqv2PLR2G3XI9yOjAWegQKHovNUfxbgin2sZ/oJgN0ye+1zfCNAzhqzfm9Xij8xao4Mnq
kvH+FdSSO/o5j/Gq3SNSsCy/uyvtXjwDeIVGUKMkiTzoi7WxtlN9yi8/8vXvGB1It/NSMa9Z3AG2
Re7R/EDEb22dPOJ59I161xoS3/Ff1u7doZwLL/GPdB0elS0iBLc33JdLQr9elwzRQMN3tCRhVaRd
Gfr9Mcof8/wtUYwJYNMXeAQ+8kDCoVMtIRo5Oj6aWFKH05yehrAL4sPZQdh9dsApTbNjvp7Mn6FG
1zP0z1yVUlSANEeYie4vlUrk7eX6pLz/sWWvZjM6n7XaNYrTdQiLrZWVQ8vl0d5Rsty1b/TEZhVm
e8lCceYUAZvNVLv/y/Tjaik/YDZXl3KuF6FvdEpPu1/fcSlvjI29G7Ke7jJ4YJSP/syjrz4Fvvrq
E4J1siRZNVB2RCXr72BQxr3mlmIlHTXvsaMvJIjUOSNzFfT6KbIhhYNm8dEGqaE6m8GUzPkXYR76
AnwnkQa7CYLn79GD2lIMh6YqSz5wAcvNQK6aTnm+uCX/GmYUjOjcORW1cumYy6jN1ru6+t2JQwvr
ZWILfZypv3I5ZCRNVaQGBg9CFseXpC/lSlB6DSSQ1kPht7wEUBMcBY5P1R9CoBOmEm8cC5hG58GS
dY9GGt/1IeVcOuJeoe18oMsAVg9Nk8zl1gFV3sC+T4xLXfZbo/MvqgGMy0h3PY/uMNXompTrvlV2
LiYwbRzxIgdIq4v+2sA+tFEQQQvit6SxtgVkUzHLV50t7A23v+sGwQBg9SL98iZK5rZgXmr6H2kM
2CHX3Uf5Q4gA8Y4cJEUsb83u2acqXvYtMr3GU64i4iflb6HE/7dwoOtHmxxtgJK+eGX9Soz7ztKX
vs5/oyCZ6po43ZjnEik3p0VrxgC5QwG/p49SRMks6H/HRfwQWNbOs+RtoJs/RdHc9AZ6zxX80Ia+
W2CvbGRtDJRLyq6zZrogb/VYPJsCSEEjftJtfRVKqFD0+kxBF0aJm/nAtjZa97tq9gs/61ZZVq/6
PJ+Xqg0NHnJFqi2FNtlqznvuH52ULB8KtVSraxup2UxUt7bRHiLJO1UUefFYoIQdobrlHXogwE6Z
zHxYw675bNgWhRtnGXbi3Oi9ZUv13ULXMRAHFZ0KkjGuBCjVzA0Hnpcmzn2HYnerLYOsXKK0sXGb
9NEOzjq1ygq5b+Ltwi3Kb5phHfQyWthguGs54R4p+dm39+1HdPm0bUHWGKKoixr/4e9zGMd+bVSZ
2hJ9oMUbz91v6aBoyxhHK9pVz9pRfidX5hVEmSGGVr2cTNA/RQIOjiVqOvw7k/xo/PZToixRRS8Z
3gX6DjIg9QEPYvCqOWW/2D3K3Dq2S2kJk+onMtkTnq76pwAxGn10u3SJFoWiFkO91M1L48NnRcGl
ioSTUMOEL938LqqdbZT/0pDbjvpHgFnYfIGr1LpLnL34JTgaF4XQhu8uSYsKcQ96zzOz+qGrCHvo
xWLQJ6oyca6DoclbJCaTUyM5l8ZGpwjVjlR0L0VXbpX8VDUPVoeUT4T0kGkuo7inVYwZC9wgK1+5
brFVEvXNZdu3dJpra1UCoBD6ct3WbyXXFoJ5NDutte4gLaN1+6KUX5G02ZUOrBspW2bQwwSt3FNf
X3p4NcOkKbMp88BhwcYb6vpzju5STbAcmD18TgI7Ulh3CGmsAGgurH1wNzCFo0PxTDGBar/4ffIu
/fw1SbA13YSFRqNDHkv/BoWUKgSQIQdLnspv1C4B/x/bt8EptVpU34zfBQWwyT38KUXRGBYsKq8k
hE2NDz3rqytcTpykKwKlPnrQoIKh/4nK4O2D+um6Fnk9XBnAqaOMS9brHP83HEjyHIf7Fm3+CH12
xV9VdTzPUh91KGkVqP1C1361fjOBAPyYwvVnHQ8/Oid0O0RPcfH2s0Hq9FEHfMXcFgH9rGavK3ea
ZK8SeDSYI4RNQ6PLnQtySNMfzcTQWQn4dEi1TNM2nNlFu/INY+X35dSbePwdxj9ytPcaZOZzfXCs
6610bcbyqtHOtz/DRzS6sQ7auIRS27qSalZ/dvx+qWfnQrfv5cbceZq68K2u2ngIui2wUuq3nRqI
KP703kLsjWRt6VTzk0xFYb7r2J8BhuI0eyWwcaX1oNjCS5AJHjg59P1bQehmGcW2M4K2tDjj9t61
TOXFD9v7Dn15N1Yvmpm8pok6r1TpFFEPrDzkXew7w77PbDDXNJsj7d1qeNN+b7TvoXQMkKCS9Y0n
uYuEynPgbJxmFxlvVvzoVA+Wd992d7X9I08nqpcTX2VsaGMrTeK0gSeec5SJXB+ggDwFzh02/62v
MkrzZKBIltJhgJRo5sxIkS2RorWkKAc3fArQAJnYBBOjje7MtgkktwFheRaTd0F7leMXVXm7PcQ4
io52sjas6VVEaYPAxCIb9ziBXCRMtmHBZVQ81HpMO1SYu+yx2wOOI+d4wHHRVwfyiWRJcbbSGvBS
frChqRWA88xMmRhqKpRpw2+5mlyjCX7pCXwt+2g9V2u8M+f9Ott2D/8Hgsvw5W/tjFHYlMKmyLQa
X+RyVS/EZbwqv8tbALqrcIlfzESNc+qrjYJkDkY8TzMGM/pLpzw40i5BEZMOS291OGVMSSlMfbNR
uIsqS5ciHlmnpNHXgXHCkItsAz8+e0pSf+IIjwvHWC/raTB8MXA0m77d6IK2vL3/pkYYvQd1NwwM
YXBqExXjW1ap92E9Fbpv74RxIVhJ7Qj7G9znTGMfVC/AWEvv6fYkPmXTo1OkjyKDi3qqb5tsgPxn
dx90fPeZtNLn/b7ee8dKmDlrm4eudUdjFWAMJJ2pQDi1jMM/vzpaseEVKCayjAi5rmwQa1aWTqQC
nyrq40mOQgUcXMNve6xoByeu6uT/9BcDF6RZ0Kp9ECaVfL/e5SopHZ17kCGjNY0UpQtkMy4oRty3
+hqSAgDri42m8u2P9/Xh/TPOaOmcIjZBnzKOqurHLi1ZPsq1Rbt0dXOB6gOM/m5i0ytTcxstZWGI
oOsLrsZimW7BCuPvhReStoJDvgZVtQLeweNLWSIvRtoAWfhE0VheISD4PX4MkFlIlxRW05mD4M7T
1MtsCB+fQ+efBRl+/NVeEoS2oU+cF+cAuGJGzcCN+k3vAM6H/m8Dnij7SxnHi9uf4R8yzT/DjiI2
RaG0Rr1aPLuFNPNKvBTKaGUn0daCZeUOUnSEOJ+Sps+daGjlrisBvgVzzYC+sI0S0NI0/HUBtF8L
LtpFG9A2v93+kcN3ubU0o0DvxlFRObLNMXOax0TPTmr17CF1eXuUfzhpf5ZiFOBdGG54VDDM0Jn0
LLh+eO5BcKN3VZ7+L/JKX+dR/zugLI6y28LqEX+QGNBT/HXYaaiTZmiW5ifbNS7xZNJxexnlcREw
D2tBF6SkODflW90fnMxClFCaOGSfmIL/ild/JjWkCNf72EmwShYYJX/GXWDmorcDGHboSPTLgVab
TqtlD7fVP+8PWRzFLLtzmt7IM+wiK+HUGztFRMAJ/dywRBZTOIXoPYtEmNIBDCnYE1nIEKhuDT4K
ZKIpapUPNvZc+yAZy70T5nf/1caUxVHcSq3ORdaUuDWQL509lEBMTn/CSpqbG3GyRH47MlNb/fsD
NjkiTdRXWU1gR4oMKb6hcrpD3s3uziVFj4nZTW3LUQQyo9hJaoUNA8LnbGEzBR85XPT9Avg8VYRD
8uK9TKMlb98FAJX/nqVuoJ3hZYwqJC+qi8ZvLMwj81co+hPzmxpoFFUay0QZQ+bj1R00Z1WZy8mx
0p2ZWk6I6HxqbYxO3geh9urkoRlZNyV0POIX4gqv8I1QuhrU96tv3jd15S9Rpp1ny0lBpokT8PEA
uRpXV+zQDztOQEE1PDUgHkTUf2R5bVOh7pSfSYI/i73PRP9kAcNNUHeNs/dCKf+7AC5/yMxd/ZC4
IKnIE8ykUWapnvR5NjfxPiGC168UcTbTzbKpYPdxpVyNWLeeZlYpCWAXF3sMcdoINdT23TDvTefR
ozyUShBldYAX7hoTOigZPWKx1cPEERoC3I0Y9PEzr35Gl4hmYijDFyjKQ4kJUGN3C48ycyhai1j2
gTofNCgIjknNKAHXZxhrr/eeb/+MqX0wClM5ZBvXB8t0lhLlYvtYV7kvt0eYOEsfoJereTYioGSj
I9AL0SqwrRX8TglytKGs/rtxRiFJt+sU6lrKAyws1oXoUFmWZnGDkJTQTpXEJz7dKA6VQqUVXsGi
tZhiqkkEWBH9l9Tc4MS+vj2ricD+gVe6Wj08KBXFttglWqptxZgaVmEde/O58p56NkcSWL9vD/hx
4G7sy3GzVY6KvNVbbKQHMwUg8dAdHwXnzTQdODwvosl9rACrgzGg5U9mMREQv9yPVKUlXdUsnEFG
j9y01osgEt3yHGvZvu4cQM7RVMgZUrRPM7waY5TtwE6QJGDo5RkezkX0926Tneuhc455s56+OnF3
iuS3KJtsog9/+NbAo5xHKJos1z32DeJDB/E1WrabaoV847z+IUxKh3x5RV/Ncljpq52TKn4sazWz
xLTj3HjhrhUubbO9vVumPtcofED86DCvZRDKsUc9b3ddkk19ri8zxauJDAHmaiIQF0wqxtTVc3jo
dWrO0mKvKilkWCQEgzu98tYYgm1Bzl5sTBtuT/DL6HU1+CiqNEnXGmLM4KLTULg+ugYSWy1WaXU6
Nc8vL4SroUZRJfJElV48a4mIxJPK3hhMLetlsYVeu5jW6vj6FXk13ijJgTZYBH7P1IYMVZipywhm
gDcr5unZf1EOCGUtgDYsmwjZr3W4FL9j1TARsz/J23ykP39+wzj98TMNXtvQMxlwc+oTVkQusuKz
obcazGkLbwKSIRStIRIgYjbHK6BuZyGdzqmX/Jdx9uqHjOJO7hdRHmFoeoaw4rsCcIONU/xOMJtT
wpo295Q0zCes53jmoyDUuYYKy51YoK57eWbD3rtEOMkOb1fqKSfg+dbc32PXt7y9oacmOopBldpL
HlbhlCxM1McsHEqEADeSeumg923z2IuLiRG/LmZfre0oEiGSKEnp8GQeNpr6NCAWcRxbaE/TL4RP
OKXxso4CktXromM0HxsKOTMTSRCqHahGzo072MNQFymMIDgKK3bmrKZKi0MwuBHfx6mO2nhpq1oB
rzBI4kYSH3Nto+ryEmMeYA51O7GwU8ONYpNcC51aqiHDCcq2NE1wM/6y9+kfyu8ZDim3N85EqP9Y
+aswbFiW5SJDUZ4lM99ERbFW1c3tESZi7TjXCZFPCZuOb4ct2aAmkuSrKut3YT1Vnx02wY3vNE5x
PFelT9wxlRJ+uylGcNL1vQnb+vZ8hgB6a5hRTPEyL0/anmHcPNgL0aMqPvW9s0ViVIoQxwcu47W/
bg85NbNRVIEhlshaRVQREudoGEdPyQ95MFV1m9gKH1H9aiv4ceXEesMoEmTtzn1Al3t+ex4TW0Ee
hQw1NpKuGjZbHgoP2D+Esr9WWhldsakH6NRIw4pezUXv8z5RhmTQS3ATCcqNZ19wnUe8dmJ3f51Y
/wmDH+jYq5EyoZSlUvkITTyujVW/wdbpkA33Wg4odCoYTQT6D5Hxq+F0RHRcx+cjFUimdAqKI4W9
Dxv4kTIYtN5YtJI3kQ1+XNe3dvzwm67GLEzf9+Wht+Iq1ko14Y+6M9tHZlMQt2p4Z0iXVDnq1X+5
6UeJjFPHmRJBez17VnFy85WWyrta+357R0pTN7YyqvyGWVGomIzSf+t5h+Wpe3ZM/QnJf/wnmgxp
E8ydsTvZyD46tYlIDAPjYK80Ry0XtoPIsJt60S5F7gC0oCDgt4w+ygA3n7ux5M3rvEOpKTIvYmtj
nNejAeC64CEw1qHKJfgAC3VPOYSReYrSkhEKcSdrxaprzlUM91bpZrgs8btKuE8o75Q5OibB0kU8
g47EQnLujUEDxUk3GoLEDiIA5THD/QQvsFng4wnzzZXkmWxi1IxBiWtXOyyIdqgco4tny+IusA0M
fOGZruGfYrLevrX1WTcR10vWefLYR5s2K78ZMdAewZyngK0yddOW0sy0X/wMaWXyDBV2OB69P0vd
+xXH92b6XAruMu4wiO7eai85ukjiZCRbpgV6Mw6srS0VP9LGH4jh6ULHHhlLEpxOVDzfI3jTSy8l
ZTX9OEQEhjZG3Je/JLc/4fy3ktVgZqE9qwK8MXLGBay4jBz3yS/VOwjwButU49JrCnd2fJb9sxCI
g9ypN3XwJ8Llh3Th1alotSpRnWq4boBlRkv8lgaJOHK9eaitkADoFuFm2gdiatTRVZDIlW2Ew+3T
yTouyeHRRNz19pmYCDGf8NFlnhbmcI/isblxkCZSfubVMrPCVd4M+lvOxK0weQRH1wJssEIRDTJJ
9vMqfDfqmfmUHYX54K7h7p0LBTTkgSbzuok7QhndEW1TRF45gKZ8CPS2U80q//fAqI2gwd1e0an8
9aMderVXvKoMHFUbqoLUg4uT+ctAJ/3AptkgpClu5VXwc5Dvw2MLyvzE8k7tmFE+GclaE6TDY14D
P1zVnFx14oKY2jCj+yFIQtn2lYiFLL6VYb5JhZMFhBPQwSzq930erW4v59fpkDl4liqKoX9AW69W
U5DNVo0SZlQXFcESbTIJ4Y0J8NY/XOx/RhmtmxTqLRA27h+V0LjTVtJmKOEL8X4wmg3c2WTxfnij
fb5m/ww4WsY4UAeHNbM/18jOZOm9kaATnm5qwPtJOO+RhXWcbU8FW4FDbmTaskI54/bKft14lf/8
htGlW+ieodfDgzlfgIrWVmjKzdsdUtqrIZ2ZJjF9vXX+Pd4nicOixReJ7us5cutFAuoZ7Lpfyksn
fwzTdCUYwnJihkOAvLHKxih9Z+vEsTWEbXVdNa+op66jOeYQzaLG/RXs+nnyu359AP/McfhFV9s1
LGCjiIhnsKbGz9pay0tpM7DfbHSOvI80cVpheOKIjKVLAerLZp4OWakSrDrh1GClm0YTVd1/KAH8
mdkocFeenOV5PhzElU+dY6htoSKxG3wpphDOU4s4CtZpkdhqOST0cVJfUr0+avUUeezr++DPbIZ/
fvWd0LrXqFyzZrUanOMoPNoI+TuvpL8Tp2zq44wiixD2JDHDixixrrnVZgtbVHaF/e32Tp86WqNw
YtW+nKkg4M9Bhhw/UdksdlmH5a2artXuyZk0OJqa1ih2SEnqhu5Q+5Kah15x50YFtfM/1S7/VyXo
3x9pbHDm5IaZWDH7wLO8s9i2R1d4ur1uE9MYc0Ulw1U62WTdVFc8BX08l1pnkWHteXuYiQ099jMr
PVTM9JBhLLpNqRVsNLRT/rshhgvnakN7FVhoCNnc/BpW6al9UPz32yNMHBlzmOTVCIrX1ogcMUKX
Oiun+hmkiBjac737dXucqcUavtn1OE1Vkevy1fHJPHhysBXxtr49xFQwM0fHP4Yq6PQOc8EmZCv+
MJwHS7/nTeQYh0ZvsP+mcO08p0I88ZWm1nAUDfpSFQ1naBCUurxxpXDph1yFHT376G5iisNN8+nu
03U00iT6cJ/8k0q5lutEIA31t8azukzWgx6A/dMZXKjmkzzLL/OZq9FGm0OtCjtTQuJBsaQyEt1L
M2cp3Qs/qJIggbroNtH/B/9zNeBolwTYTWuhxoBmGh5TfCyzKXS69GVwuBpitEn6rOipZvKxakSM
xSK4C3P/ISvFg0dbNTCUHTK5uy5EhcvKH6qoOUrqVtWzfQ4tzm+Tb7c/6Jdb5+rXjLaOiHRkLCdM
GKHNZzO6t5pNj/WoI0/kwsPfubVvRleJmpuBxFOJcZz+oobbrOWV371HHWKbdru4PampJR5dI6Zp
dprdM1gYKndd+eRY6mMRTzQAvwwof1ZuXCu2dc/yM4NByqTdqK2B4pY2cdomFm3MjZLMuNdhbgMp
rPIfuESnFRYiEDZmgyOVlf6+vWpTExqO/lWEpD6chYHOaIag70PV2vjqxOma+C6fysO8C1DyRohM
zk6mau8i5S1DPOr2NKYGGaZ5NY0ISEwZDige739Iu7LduGFk+0UCRFEUpVdtvbjt9r69ELGdaN9F
bV9/jzKYcUfpac2dAYIEQQKXuBWLVXXOYeUPybO7mT3VNFeW5i+m+d9RxMnyz59xYoaZgsOnk+k4
WLsKFKdFmrhIUIH+VLMSt5z6yploO/PQQl0+cXhXQ6ynOtSg4YxHNEibFMpQnmhAFif1zGFh5FoQ
LwqNz9DoHBTp3UDcVsFNxyy7A2OiZYI07/JMnW94OhnDwhXVJR10OQMHlNyWnuYYQFU6w1WEfnSA
2OfqMpTRV+6q84/iE6MLj2NGVmnU8+EcfEE28+tp7oDvkq3qQr4Rspn/4yAXnocMoAFPZs8zc0sg
Jzg8zsIx8xhNUGhDE2jtnbHiUpeMJQkrQTZsIQpIpeXqRnAbV7mvgy4oh7L85cGtOIhl5nlq6ypR
53hZA4HsmNzSjv0o9fgeiPajsfYaWBnXMlsZBQFwLBl6RlikOrn6FtVg6wX0uw6LlWH9ruJcuC3o
whWVkzZW6nwrCQiGeZOAko25bccrY9Qc9bnsUL0NvFnAFmluKj+mCryGN5a4kcBVWh+A6plAqq7t
pBX/uExqWhrSw+PcpDMCu1ao/Qdfa5pZcV104bra3qqndICFgtAbEnxwE1BF4+HynllbxoXjymiM
DF6EZQSHhYMEJlhsE0et3iyN+5ctrQ1n/pITF5nwKDeseRXNon7N8LSX7VvfrAznPG7o25/QhT8R
ZYqmBRnO55v4goFtwJ/GB4CmP0x1m7uhb0EGKemAcXBVeojZ4wAZ4rVIdW1vLJxMpWqjQEUSKzdy
cIFKJzBWrrU1C4uYRhcxq5kKC73ZPfRhd2eF28vLteJM9EUZy2iNjuGEI7QPtU8Rb5RBHCqNgLHx
mK6hvc5vDYsBlEQs8y/dU5Gh70NHzRbl6PpLnTYQKIRixtp5Or/Vv60s3AhIzZXKyGFFFtYd6X4p
ClrQ48yZ+Mvlqfs3l9q3JfrnVgfrBeS4BIJ6cZ3dIPe47wCSMD9rXKHrmbl5qf/2jt/GFm6iKqqq
1SDncSyiVyVO7AIihXjReqFFN0o+uAno/uvy6X8c4sJvlFYuQJKC7dF4gxtqv5N12eusQ0xNMG+t
5TzP7/fvQS6cR1NnMeiLYtyiQ/sqgvxWL1bBtGv7Y+E6gihWFT7zAsz0VwF456erCGWVAd1AyESC
y9ONcMlwdIHr+3hvrOU+z7abQprnn4dg4TT6nskmUE208Nqd2+3QTI4bDSKX6+SFa5O5cB5MaxMO
QQJ0Y362B+KW+XX82y2O0EW1aw4YT76xVl585wsB38NbElinIRvBMY7Z1TeoWGkgyAWp2D/QjlC6
TcfrxF+7ov/N4/pfU7qkSp0MWiSdhoH2joVxIlBpDw2gA7NSoKS/aPXZQ5AvW83Qr/gza+FpAGuP
+jDGbg1MCq0YtmWi/Qq1lffTv7nrvoe3cDNMn1ikTHQCQgHFbaglJ81LXe84e8zQIxBAP6dMtzpU
IRIafrVK91MkgGrIxlUjth955FUyujdzcOXkGXQ7Ov+yj1ibhYVjisJJC5Mes98ardca5mFM1SdF
pSsX1eo0LF0RMxJUWWGn80evjFx2UJ+gr5s1z7z1LDymtmJXuYNnqjfEvIJC7zifqrXO0PPpvpMN
vnBRLAkgZKPjM2KUnDT9kYiDlu/7noIH/9XUvtIO5OQ6dI3Gz8vzvHKcrYXfMlutb6sCu63OA+g8
s8c0XbnQZtdz4YqxFq6pK3mZJRksTPqXObErLeN4QyduEUfPs6qRDtbu/21MCxcl2zQ0gwSTKdLw
vS/Vp3At+7CyXqCd+fOSrk1uFMm8XloWf9bDr7iK36wEXTFRdytU40ExbgOzhLzOZx7sLo/u8skg
S/QCxJqnrugwnzrSpxDLliDsr45qukavcb4R4l97kqgLR6QzQ2+xetORg0p8VqVJJuYENURgDOkZ
EPCIemdWZAFlmJ0NaOwVkG+Lh00XZ14yWU7FA+/y0I2zewkEVWB20wn9SyIUZTCVlhqyPoCZ2gj0
HkaNA1vc4wUSNmxT0hF3UKJoToBrCrRnI/QdIAw0vdcphEeUD0AU3LTa8LqxSfs04UBNoGxpIa+q
p3AAhu4R+MDciPd6ztyc0QOlAE5BGs4AfVmDdJmmV24uEbcM/asyEvDaf4EG3jOYtK3kRgc/el3k
IFsrHZ0KTwTc6+sXlj4Y1eDWkju8egq0Yg8ePLuHmLMVT1eNImwa32qkPlSAw3VJsbWqGqxrtxm5
LdJjxd64WtrgoXK1toO+ae61IDe6PLXzOf/rlJ7M7MIBpTWoCaFGB7xKKP2qLJwwO1QhpCkwY6pB
7cvWzqeLTswt3I4mQENWZ3Pm+hXdSnT0wWMAdKeveLWnoco1uhl6bNaeVmvbZ+GKMrXp2Rjg1JZ1
9lGDXjKZ7sIJiLdjZty3ULS5PMq1OV34oakdOICHc8WrLY5DUdqS/xiYdk3koeu2l22dD1e+Z3QZ
IuVGyi2QmOEG2fXAU03eP3tExANmF7Jgt6DVv+Yrzuhs2HtiddG/INJIjHwGAIX616imjwPJjhR1
ZI1tLo/vrNc7MbRwRkKW6H+c+y8VPX0DgOtOp89xuL9s5C9m7t+Z2BMri6DIGkhaF3M7hgRMq0+b
XQLWcTPB7kSND7Ie6HuPqbIZG7JtBg0cX7dEBI4FzXXBkk1ZVp4OuRk2lC5PpXP54+bdcuGE/hZ5
OUmBBGarKy3BtykRxJaCJ6YY23QK0PH5q2M3CuTR1KxZsbmyg615VU5slnrY4DGKWR+haW+Wilul
8YHT8tBAboS+XB7g2VDkZPIXLqjMFZSvFAywEuQoRrpno7lyIte26zzek/HoqahDOa9vUfAnI3gs
qfkixY9gFXI9b8dLi7XwNPVUx4EWwlDwg32a+2SfbJJDDFZMB8SEqymj8zkDE8rTYHBFWXFJH5k1
A7pVuajx/Ou97jH3E0jTqq/KJvawHR8vrxMxzm6LE3OL4JwMLZSfFADKhWF5qEE6AWQ+pYEaA91E
FXpeoXM16nujGN0O3FWFUdjGdBtB3CVLoFsFsuuxf4/7TQU0KymhvCIdFW/m2ETVEjJAwN95HMIb
oXYz1hCYLN+77hV95l493ij9F2ivnTgCKSPEt/JhgEIYONaaHyGEXvFD2BA4qfahq3saPOvdU9Jv
DdSgtNbNysGNgoe4OI4hCBC1a2m+qIYPoTNruBrY+zCOUBp7ToYDMXd6HDkDpKd42ziI60JzP1EX
HshutV+ouDpBkOGiKpwcQloIBN3IjHZDWHikfeByp0MAEuR69qATW4qbSYXUawn9nuSNGgdI9aga
Phk5xQHx7xBCsToHhyygxB251cnThL6F5KoRD32aew15lKAzJAIytzWkKmvhJvW4K6IapHbRrkUZ
jxmfsgcnaV7eUSgLlaRD4An0U3lTTAe1hDRGfZd0N1Hz3AydWyVgcA2gcD9mDkS33ocWTMsSsLwO
ZJEQWwv7N9bcmfXgQnwVuoH3PUTvWsyIUTtG/yTqjWY+VNBCA6Ow30LvRNbSZpAcrCPrrm9Arzlp
bzG6nE1oLIoivp+U7qopQFQDSfXKZaF844n40uJyO8MpTag39hQ/wqIlCkWifgBq95lOFAMJf17e
uWv7duHOogQiwNqcRuBqDfVLDSKAsGuNXq/eZjVxL1s7n7U4OSYLh8ayDNdWBXOZAk7une6FPtAY
eoPOc1vYc0LvP+hzmG/cvzzPidGFi4vakcVs5sRp6213qI9zfQqjxVI5kb/2bj0bUJ0YW7i5NFct
I567VKYhf5zCHxmerdA5DbvRRmBgSwi/Xp7TNYOLkCpEs6RkPUYHUKebNSA0CHdmTPYM7+O8eVK1
7WV75x963yNcUq4pE2Yzm1OV4pr4pT9sxZbvZ4b19aU7G+KcmFrEUomZhLo2b5ewZTcG5JLVqXoL
tI//cUTz1XVyBzaGAaCHBPZekLda/aLtl1G8yWg75KqTIm4cyhSavrkd92tFnPNR/8kIF+EVBxWF
5HPHTwiimmZPfAoMruFOzC4IxLcBBNbcdZDC2Uv/xOritqoKywiKuUpM8rcG6rc4gG2rQenv8/LM
zj9nefIYJSrXQeROKF+cPKMAqWYBWc1jb2R7wrptJsOVeOzcUE5NLM7bFIXgSW47vJX0X4Kqzkxy
yxqAMfkarnDN0uKgkchMsrEG2U+RXyVQqStr2xqeCDQVL0/a2XfLyZD+aqEMu1Y0mZyfYK+NBZ2y
MoBamhqNW5I2P1kOVLbOdnHXtpskpxHEGrNj0iHPrjS7THmiCMkvf9G5S+L0gxbHMOiIaHmAZYz5
VwaVQpoe6HAvsHdSublsSjt35E9tLc4iADuVMUwgKqyK9MbILBDghJU79tpNUwSgppGgmA+TJ2Fl
bhLdGuUXzwuHKqDQNK+0KvWaml0JDkU0/bPRbmkY3qQN86aIeiOCGVqiaQDc1pc/+uy1dvrRi1Oc
9RktCMeKzfARxeZX/EO4rZ3tho2AxKuz1ubxu8vh74Olg93ZNKjF9cW13Ssxa3NZoLjBofpqVu9G
cRv2N63QvK69E8bekhtJwKUTv/caAFDepENiHMK1XVpCbQAoLlV3px7s8Rb0G8HslwoQcViQA05D
8TVydHP0jx3UoUtSugFfSwOcP0rfnz//+4nDZZY55EMJnlrBmQOJIHswZ9BY4ld1ubKhznpYRr9t
LXwQI3FP+pnKDdTQOSKOYJ8TL+9AdDAgp1K4rQF98PX3x/kz82124S0ylsUKxBJBoFjeDuBWSAE8
I7ddubHqO56NNlOeJLIuYvK5GIExvDKMTU/2OigECz15u7xBzx+qf33Mkhs610ZphHWGA5weihzl
oelRaLvLNs77+m8bCydRqHqa5xQDjrhpGwykjNAMvGzi/Frq6I6FHhvTzSWLelPqRTiOsFGQyIIa
a7qtygGazcZzGBu3afowjLFjQvk9CvQ7s6WQBR1eDeiKpwAiXv6Wef3+OoHfn7KcUjzQkqEFZ84x
ayI0lIGhH1hSokGFcdoVZQMlTAuaCYN32erZg3NidTHJUtPNETgI7KrQsC0kN3J5BUDQVgeF32VL
Z5fzxJL25xHlPIvzATUvhJXck/rg5tFKaul3o/6lKVx4TSkyvSytdDoaXHrcUCEgnjfKHsxYx1QD
4WJCb7o6L0GxOYGVpES2oKfSVgnel1aovtXcyOxeK3K0fqOzfQgeo6a/A578KifstsnbXQQOG7vu
zcYRaeMgv2oH4mWiDA+6fUhKu+6iPXT/XLPYGn3ltsjaD0q4awrqmf2jWX+VpgL4X/CQpaZnxclt
A10MNPR4Dc1vlQB8qHnpmgPe3FP/qxASlW3IyeZgBmV4vfY5XKuktgpyvgn58Jq6U5rZAWvQfJwe
TAnIApcHHfLYUr1TogF7JoZ291g2aDhor3vgHABn06DjPISqD2eyS4sHEUG0yQBSKX8o6EsyNYAZ
c1crGv/y+p91GbPioc6ZRTWycJvUhFL2CKUSMELdg2vTkapf9Svh4fkz9G1jEbtBC5gFrAffX4yU
yDDda9pjVkOCr9t0EIZo0wC43bvLwzp/gL5Nzp90cvNkfc2zPE1xgNCHXYe2DMUNVMw9IdZain7D
U//e3v8ytWxhBt//GOclRDFEdxwlkMcQaclAgB11x5IBfS6BXKHdLqOmH6fE1sBsXtzH2Q9r/BwQ
kBvlBI3b0tZNPEJiDxLIewTZsd2ZLQLc96rEx6uvlGY71CZU4NVzm1ZkqwX5ncLjjYAAA7HyOSWx
4ujPrBqoLHUGMUxDI2xJetlGTUurgpcIdroD3Xbb/0wH78wG/MPMYgMORREYXCur4wh1T0Ihf15P
aFRc80K/GwsXy/SHncUmpIWZCfwq0UdX+qEa2iT4VUNlvc51v6JQrrCgnavGjtAL+PmffVw7xBqd
FKoraCIUlrmLC89Mn2ODe0p5yFjvsPSKdT/67qptNgLsnCTaAhlnlz13qvGQoKmowg1Rr/aYzZ+6
GArO6/eOW9wOKO5xvOpwngzt0aC9LdN9iRQg798lsezayraXD9NvJ3DJ4OKSqKGI2CctnETrzkoq
kZf8NL5KVAXc6BCD5XgOsHxrh+pVKVcq2mcTvKeDXdweeCLFYVDANsQ73RzpFUCcoE4Euckp26TD
S5PeMvKhkod0CB/psNaNcTa+g5wLg7QKYdpSVWts2rgemnE6yqp1rT44JFYEUZy7rHztSPHfOOMT
Y7NXO/FaQd4LnGvUdMGa42XJZ8XuJ1SeL6/mWdd4YmRx4IJaZ1jOGuzpI4g45U6rJ1vRO5tht1+2
dLaoxE5MLc4ciBwVNTQrTF7NH1Nz8lNNr+9MBQxgDUl+pAGK1qwCaZSpF59Jr1+xbDzWbbkLlI7a
UdhwLwJg18Emb9xS1aqNIAZ03P8bqMvpdy5uizArqoFmw4Q4fbT1LrfNtAB70FoO4/xe/p6PJco6
GgkZugFwB4QFm9KfcV90gyv/P8N9zafyr1N7Ym3hJozBCrUoQMpkqAZ/qK8T9l62YpNYd5y3dgOC
bZwtZ+DQkddVCJ2vAerO8tWcTCtfuA01kXkKQm+0UXAoEQQfae5IeSwS6dX1TKfyrtR45QOWsbLt
Vs7sEnQNaiPDGiLs8HwmZvEEpjp0M8dsHa200fZ+k+0IxDj7q8Rf1XKe3dGlSV+k3BBmKaHKcYQB
zNj0DWLP36TpfAb4vUYoT/lrPZ5nmQZPp3m+YU+8hhYw1AxKDfF1mG3a4jqB4GZy1Dp6IyGfaEuI
bWmQAGuVbDeiecMW5egYXfsei/zTKEpqg2L/gXPdHaGJBd5iJ8umt0gz5Yp3W1uWhXczeCsqIjE1
Vl34VUhtiOG5TMXjhhK3IM3KNjj7sjnZ/gs/l5bSoJJjFzTqLiTCjugadPhsivx05hf+TaaNprUE
53lOkc+cktMGQBVUN/5LXuVTWwsfJWk3sJbw6Qgichtavnan/6yCQ1R98vAnart2PXz1ity2mvRS
q7Jl/kvL1jqjzgRr2slHLFOWgimkh07PBKFnVDLLH4ImaHZaid3PhjffC7cEfospUMrRaLBwJcqS
/RZgNATUzI4DfRvxX+uKwWci3T9GtfBTFjofUkbg/qE4a6vFRxyZT3pHHdpCBTV7jwsUGK3Uu+yl
VranuYhrhGjjbkixPaV4VeorcxXY/m9uG0s3DV1n1FhCbQipUe2t+IjWYepXdu534MNtdqoN6qpV
lPH5qOLb2MLvdaqWg9sGxsxpp9Shk0SVlwSFrUTJihs5nze3LG7p1DBMvsSq9L0+Vmh3G48K39Vo
UE4gQ1rX0SZIX0FvjLuMe6rVQd5T2yYqfa8s8RB0yVXXvQeiWWkmPruKJ9+y8AAGR9W3otp4jESH
xOtV2yorbuzMxFJiqdDKNjFadbmKVSP1UhNddbQiFUix2of6jdeN0uvo2uk+l9/+w9ZiEbmQdWyo
Q3VUiHEViM43jXBXC9OxpOJLJmx0QPu1KH0ooeCJQ2zeYzflebEy5jOz+sd3LG60USapTECxd2xT
7lf8VinS7eXTdy7F+IeJxWWEvDqZ2niqEJr66KLgr9hH3qyNbcJ3125/QKVztdn5N7pvER38YXV5
J1X9EFd9UR1ZXPY+Ck3vEG1BVIIKdRfvSt69NTjMYEkr9jrpP5Q+OwjFxX73LWxmoHySEXoMT7Td
Vib4i41fY/oqqtc4fTbN50YVqj3ID5Lfa+YvsJe6yH/oqliZurXFWWz5XA+6IVSwODLut4OVXkEg
aWX9z1wzf0zT4q4jihQpmRfHqk2nM36KMNyW1dPlLbAyDn0RHodaraQB6AKOqjRdVbEcpf//u/jT
YeiLe6VUhzrkCSz06JwzcjDVNitjWHEO+uISkTQgbcRAsF5rIPyRckOj1pU5eGq73eXZWrO0cA36
ZKAhMIQbClrphGnlJiXfS9n4FuQhL5taWf1l0WsiXa6b8+qD4NGV1a8JFIiF8C8bOfc2/WNxFg4g
C0arUwtZHePcdELrIzOQ+5Hda2C8iiR1auvOqCs7iu95QuymGva0gjCzMtlV8qmgYgYBE7uK0QLZ
r+GRz7HU/fFpCy9RBYZse1ZD23McUpuk6V5aKO21oY8g0C4iROptu0vRyh2AgQwFYp+r22xstpJ6
JCneDCF2tUx8dbW570yk9MeXLc4+tFTSQM3nHQ0JHFe/wRv+tqYH1UtAZw59aN3TpB2rO/O13yVo
96tWfM/aDbWsDEHGfppohg+ovB7BIQUyqd+Yu/GoQa8MjT7/ARrqzLPldMzLClDUFlNJgMJCezFp
trWwu90MiOWeeSweW8+0+2OGm/GgbddedmujXQqXBtm36eLmH3oG1gYEJrZqb5H2W/G6Kw6RLdxV
NpGJJ/PiWqgqR6CZjFYP3ZqJhb9KswSymylM0KOxV47BFdpDQeZXchcQSE/dCkddwQeuOJOljmmU
UqaK2ZnoNdlGw2uBmjedNivO5LwVHeUTU1cNfYlM6bOg6bmJPcJsI3ToK/MbEDKUqPIAdfEDpAWe
sstekO1fsXt+b37bXSxZJ4H+FRR21X3/Q0UX6L0OnF7sJk4JBvZrdYc8y6w0iv7TNYKGtSEvljJU
1R4aVTDdQv7ZTF6Q+YYWzNrEzgP4O2D6HuDi2lE6U5jRPLG1ZTfPM7Fr6HZ2FXjWpvADX7+/PKFr
g5r//SSVMoWCdujGLo8DhIpUK7wyM/RQ6HzNja2t2+Ly4X3MRtEGsx8dXM1p0F66LTXgOnW7xt45
zEi77AWKRbRYhYKsjXH+tpMxjpEWDUoO21lc3magsmxAJGPVciVgOIcvhN/8XrrFXZGiB7owoCJy
7Or4Osk1N+KjF/SRa4gZdZQbP2tZ2krIbEV85vyoJS9Ue0J5rNALX5YZtBcj694iAVqku3qb8P+C
lu2PD1xEmdBTKUXcYCJyC5SaxW28ymR4bqpPS2iL7VTLooA8Q0yPwwAKVuUZhL42W6XOPndGTq0s
xtHpYNwXrVUes2fVQXVmD4kvd/TlLjsq7lrf67kI4MTYUlLEKBnI5iKN3+qbdtdsZvoQ3VdXr76V
mfudeTvZpFnLtMJMqupYQhglN7as+xiIunIMzzGknNYEf2dQTqwYWTVOoWaptwmqrM00OSbXXCbN
LZOtM+b61izbez1mnlanrt7UV3meucg/eHo77SIJhCxvbM3S52p/fYwLtJBHmZ2IlzBAOS4AqSRd
45c4l1T/45sXflcNRhJ3k1EeJ1Jdl03bPpiJwZ3OaremUUHbHPUdP6uTwWcCMG2rXLlQzz0ETjfA
wiNHGh6mXMPKTGjcb17Q4+U2+kEFU/llV3yu6PjHQBeHp8uyhqWjWYI3wx5utb2+73YIGuzU7bbG
wSoxUnvyoFbzvrbHz+V1/zC9cM9kQLldghT0N+ge0f8mdIPNCBnc8G4NbK+fC4lO53PhjrHN1VEj
OZ318uwJKhl5kv0opvQ1JMPGMq6xgmiIQXUu2sp2JubV3V5mtgW1JtbuGHQ8hsxjxvUkcUjixxQt
khS9lXar1y9Ncp3lyNJM5N6CTkDTCbsYUvTR7JHoAU2Wqjut7FxFNqCID/rC06vHrhxQC6TiB1Xl
kVflo5WQo5olD4bauurKfbu6yItLYupzLYorVOVnd5J4c7NDYuNR0/9MnnTX2hjb0kEG2NznG/64
ssHmk7KMLU5nfuE3xdSiU7+C39Q25gaQHDgzJAHe0dXml9DFpmv2VlZ62SgCeQE0LLFmvm8URwTx
Phy538W9J4t+g95StLfuAnWDm89Vmuaq11HHIbEdKZm3MvK1L1mkPswJDfcVwdFqXX0/Paau2AHv
6vANdSANo6KTdQ1/ei5pe3qktPkSO3G1QQGceJGViDrq567B+IfJBvuK3de5W+nMKURzY03RNZa6
Sfw6UxhuygZbc0MC7lwe/9nLBSJ4FtU1TdWsxcITNYzaIUpLSJ79ErEGHu8HPnYroes5bjs665H8
wwpdAuVJo3E6jnDUOvjZWhOkm+ULdnbb2sFd2vtR4uqofhIn+Qm81W/Ybxbakeri99pAR6+tF276
c6w2CrXXluNc/Hn6bYsN0KJPqYBsTnmsgtc0t/ZVs6NR5PfQEQFE7fJsn91sJ/OwWPkWEVxpZpiH
QID3nt600dp+Pt/bc2JicScm6oiIloUlnpX6XuxLX14LtOdMgBzZihM67CUZbMXroGNAncLvv/5B
oT4zxhheH9rqFfmpXkVHlKLlx9ptcq6J+4+NME/QydZHoacWXYMJUPfRVpOuBU/8Eyzy9GVC+zhk
oN3QyUM72TQudglUWccXaVMAJmunKeARXMiksbe13vK1LbC4XutWl2XB9PIoIQonKvRDVVlhW7zd
FloZu1ZFVvpAL586uuwnMyWRCR4faMACrLiGk6MqMItdunLuzl/eJ5thHvjJdA+dUdZQ5pidG4qy
Dr0qroNDtes260u7NqTF7YXuYyOfYlYe4+otNcudFV2rSb0Spa4ZWXgrmeoMTLfYPtqY2U3fbPup
smsIu1w+pmvztozsy1CDupAqiqP5HoXgCuxeTfWVm4YrzQ6ZNrQYoh1Hygce/f9raFRjFgNySKeM
Wotoi0Eo0ewCC4b1OxIMfhBXu8tjM43ZoV2465ekqdDVadJYGfgt2LByu6eWB8Ubv66Vu6lSthog
IwCLJhOFIKrxoskYfZbxIy4FD4TjfodbWB1mMKG5jzMS2An0hHlFQI3R3HQtMAbmwQRbIvA8V0jd
2lFmQLcWGFjxFKGNl3XdPdKWQIWiSK8VaOKFiBKlLlBTNlrbvGgCwWngmVXxBG46RG/3VXeQ3XWZ
gK3xuit/RuTdlJkjTQIdaahVI78vy6cKHYpSN1wy4iilwhmizNHj2tayCDV5gJYAG5ZFaxd5eaOJ
AKIVR97Udiegylz5uVF6md4c5EQPvSV8JQuOWZk8mpJ7llqguncnwNk16ho0dHrPioiN9ux7Tji0
kDahNdmxlm24ZvqoQ6L/uXJqXgPE+iYp5CRBiuqW+HtaEnsikNADaeeg8m0HDEQq0VkZCjsw0OJV
ob4XCodouk/bymmL+SIqIUCqOADquQpBCqSZi8ibkbENWHu30EZ3hYJrE4uZFooPqXS3YoWfqL9I
HPtd8dVFcsN7vovrfFfr4wYY1CujQWNuVO+tlhZ2lhXXTdB5eV8d4C42IqcP1fA0q1/UIJVt1Q0G
YYNpxkGX2mbUg5+FjA4VGQGJ6ioP0Fmv44qN9AUei/2WmeMzEeBgJdNtMzRgaNR3k8Qn5mOzI7q4
abTxZ9wioQRtpSprN4pSulq1GxskPWN0/mq/tAgsJyra8Yqn0qwdSm4UBSBPyKKnjYlOtPZ2ioOf
xMBKhwHaibMPlIq30IhzNUbe+wLJFWhcBuAXEmn6lDPtvSbVHhmOXdwrrqbIKwGJcRGVbigIShfS
VioGtarmYObaldkMz2mU32igBggDnPZEB2mbiScAyg2tuGbx2zSGQAckXjzdxP1zyD8swMwT6fd6
4Bjhs9L/IqPpqCP9gHLJW4dyccrEto1zL2e/ip55ZvDKlPDRSAB/MekOOpl7Kx/vUA79UKcCk/3Q
1WhtrlNR2MHwEQy927NwCw4sN5yst6gRPjVnKegcSPMouDIjComtQ1ZsMnABabzyaZUfRETQCmt5
KseLLWabLO1uyBTaIX9NkVCi4QBwZ+Kiul0oAHuak7oppHUd9/kecZw/6e2+mLSD1XAH+q3zoXdT
vXYm8yEMq7uJ9NdhiLJwbjgBmiezQneb6VXRjiDFR74AaYC2twmQ1WA/8ZuMewkbVDsjtQHa2mZn
mTcV1NAntKUZ2vTOyk9drcJNbqiHKujdmhVXYRgXTiSUB7NH85g+mD9qrm/zNN9pNAYSJLgSSemU
DcjHqulepcFWS8SjEg4EYB+4F645vD9UBrok+QAYROeOEbczSnYcf5qQ19Xnognee6qS++ATwElJ
vCkodxrQY4ZaH/JU8eMAfA2lgi4x01aK0A1xaEihg/gX6Cat8eL+p4TmZp3/Cuo9R0FwBKnPCI2Y
cOz3CRhfEmvfUfE6IN6XuXFTgRhItqUXZaoncssHfaTPrOIWZD/bYbpGHs7m7KYdIM6avFjps9V8
jIW+N+MfoBLw9fAlKO4q+atCaTwcPC1p7MocdxOIKLsscEQB6VGCKCoF2WD4lkusHwphE9Rk2vAe
fXDHzBK3DdcdCykeotONUIENUYnXwkVx0Ap0pWrszWBvBF4MHC6zZ9kz1gy2iT7xFC+VFi+Vwtz1
7dZINmw88nCb00eNt05q3OTxjiVoDc8cK92l2UMp2g+d+Kz5HMiroLUTQr/nlSV+VD0omFmlgx88
aA30Wid0FqFVy7pGBQnZLpAh2WHuGtC+MyB499qUThbjrELtLUmu8nAz0W1qmO4UWA4jxoajf7PN
fxj5JmnvI+Nz7ELbmmYZukcTbIyqp6svSBi9F2mOy+gdUAQ3xX+PfY3jqqmvwdMIROBzqvVez+tj
lPcQdqgBRUBps//q40OlwvkqwPQG0bZhBIt4E1YPsSZ8k4DXmtH7SLlS1Bw9hYpP0niT6PHj/5H2
XcuR60q2X8QIWpB4pS0nVcmbF4akbpGgBQ3ovv4uauLOrmbXFPeceW1FBwoEkEhkLlPFUJ2i2qkH
oTFQ0JibwuRlIBBYGKKZt6UrrZ1KYwcR9ixxEO79jCaOCa6EHImdMXHb4KVXWCDshOwdtaZNwqRd
H+PBaGYbNXtSWSUg+fAtQvkLms3bGn0lOx3LXY6bceTxrrFekYrBFdDpTLYrpMotpU61swJv3Dw+
TEA6c032LAaz2hKujcJNQ/Y1SNlDLnEfgt4PrEtdc9g0eWOLsXT0NsYqVlgT4FbzytGJ32Ab681d
i0fzsDVB+KFF+9gnlavkgQXNdHjWI+B5NUtDXMfa44iF7kvmau0uJcZO6MlxMEa77PNHmuELSt39
1PbukEDPv+nuJaM+TVJ+U9fVllA48UnGKUvS2wGMgrSXEMvNQNFrrzJQoWTVIWXIaxihmyqhjlxy
T0on1+pDO6x1F8zpgy7XAc3ecQsHOul+J1rvWHCxbbT3WIKYwFT4hEO/Uyigw1s3EQPfpFPfE17v
8FitZM3OMxJoWXaIk3uthgxw77XCdGvl25gi+KWRALoWPmydbjNL8geDeKSPA27cx0xszeo2Bv1J
vW0liElCKqwZx6+xGuw84r/hD+qzJvImgzhxFTkxg3SYmNl2idsyqJdpxSaSTC9h4kaVik0dydAw
e60jbadxE9aKkmsh34Gi1ZCq27wjR6uf4LCm2V3OvTbp973yqsvpy5SWXog8rcipHzXvedg5TO2c
HtmfXn81jXASWPzWFvhIOnzQxxu9aJFitbbU1xtQDB/woA9KHEij568JCCDQ17b1HCKSNaIQfpVa
HIieBhmTfJI/NZHqILWLgCUv0b4STe9ZHYWOGkRVcsA04KaugPxjlqknReMJ6YoD92gXZZl07F6I
YZxwQDbgMUH0DNgE6y3CbiRU2Ng/aLWHrqGXdo8TqlQveotnAVT3BPOlOsenHL7KsnpWYGFSD/dw
hsMMd4AUeMSyfCuHBFsZ27kBIamveoRltDE9Au7wrDL5LYNjr4ZNZBqG3QzUroAhNqIUSi3STQb8
V5s0u8LsfMhF73plKH9OHmsqp6pKOJyriMe6P+hwYJW3vNScRuQgFepBBauYEYJvo/oJvt0TUJV3
RJs8YM7slmRHC5c66qBuU8/aepotIVGCAUFgNBCaZvyAQhHuPe1hwiO9k4Zf0xDdJzLImBYAVO13
DOm9PBKHjIpDaN2xSHPVUAWj57lNuFuakyPpic1R3Iom8ayYqQvknl/0UOyvgBVscTr5GD20Gg/g
SPCQjXemkb+16bAdS823dOZAf8BtVcUZabXJDZDR49BPBwhTMt1vJPOpN3NbQu6YY9Op+XdKIrvQ
yvs2OUBBM+FdIEsvefXURnu93c/aAiV1eJ9BlaaB6sQIaRT4ooeBJvByjcEFi3N3zNLApNNGzhLE
9N+FMMARZHbYshuiQRazxspVliuB8WPQwSuKNfDh/La89mxalC4AUc3TLkEDyyCtE4/NNyC5AWnf
1LR4Am9wm1TNqRIv119ray2OH+2Asxd8LfdaOyUov/d4NeHZ6AskUAly/Sp7R5LtyPEzb/2xjv6T
l7ZsUqKYGvoW1qJyIKKurMwQ45ac2Y012GTct9GvldnNRYG/v+k/oyyLBqIxcNwk8yQHc7fGHT10
OkFEvWOe5ADUZxeFF9qqzaALcrcGKZmncG3wRTEhV6OYTbTnxw5TayY/rbY9iB+4lLpxTULt51F9
ZTC6kAo18dbpgQrWjlbyEBUPaQZmTVFBWFdWE7cx7lM+KyZJdgUhT7hK2Qn/FHidmnsLT8heITay
ZKcbURyOQBjKWshpTe6QDTDF1laKUxfhYOo/a7/UPA7Z1EWmlKE+PcFfSvowNRaYU7+vlX5Lw7ey
ZPZIkqBp7isrBj+I31p4PxgsaIEejVm3lVPEdq2uDnlYBte3zMqiLXWR9VqnyZgV1TEOdxG7G3qK
lLA7DoXi03CN7Lc22KKWytG2pPGUA8oiYLKi4+IoKzeX7gogSrQ1LebLtWHDhPw32P70h9pydtIF
tGSsrEHEK6cnmWuBkYz/SXFJ/2eERfW5qyUrG5XYPJVp5TH5ECnZSjfh4nk+G2H5wWIx9XKCW7uW
IAVC8HjAq4nTT474aEkIWiRe2Q+XA+TZkIuwrHZR3EScAYypPkYhv091iM5KqLUoWu+XXDfBJ8fK
RSSzaay713fjJV4B6tn/fNK5YHm2aBwgwDQDCvzIulkuOw9Cxry+hYRR/9RUcwNDc6U82TRoRWZ6
kthD1awUKy82of+7xqsutZsjvYQqrYzC6xhym1QfZmt5gCO7uboK1bl4BZ4NtQjXcTugZlkq/Gh0
+9h4Lmc92p7ZbW8ZzqCyp6LZiYkEvMuIA7b0ZhZ3LtgYO2qt+mAvuKIvdyIDsTAH7KUg1sr2uwgS
PC+fzgf6bDlq1KekSiXlEU+wUETQpf8Fd0bPyNHyCB+L9iDwapLLfVJSFC4B6c/XtuPFU3xWwF18
Irw4etmCPsKp8oDC9HSPAUkPeUS/AopeteM7aUUV/+Lynw24uMUqTkZugKgNgh/UHcZnqUW1T7o1
rGgF7HB9Zvqyh1eXUOYrZKM8Sll64Gpg6GIlPl3cXv89lb+Qgx1Rof8A8QcoO2U3ZTMeDSpB23ow
Hgke8npUbMI0ng6x1N9fP8YX2wpnAy8CYyk0ZtWmVh4bvCIGXT3y7lPKlJXpXW7wnw2ziI4lNJst
LcHu/P9ItxxQxMjJAziJo+PtWHvm67fVJ3pcaydjbfHmv58djN6K9DEV2CUSKP2J2fvKYB2vf8SL
l+XZ7JahMG0sPubz/ZWnrnEIocs0ogTYlKBcZiubfm06izaJacIQK07RJpnw5FO1Fx3Vi5XZzIvx
V8J2Np1FKCGT3tXp1M4PkPorU7q3iMoRgliCfiAUALBwqIqgoMzRkoKY6fAb4qIONMsrP6rLty7p
DtC03JT8vtBPGs3eJigWy73lhnRP5DKg4kUlOlTTT8CT4FmvoUApO6Z+UmBnaIGGbLXg4txEqeIT
8paX4/NE/USN7CGBXriUOiyrkYXdmZztDLFt0s5t0Y3ps51SFU6tNqiOx/uqq7eTlvwWGTfwZql9
iIs9oQwFiU1Fg8QYUW7LbizQ5GLPeCprlQHa+WTZkJE1nJ6IU6bHN22cPneRCH3VgOiG2YXuHLnx
Gs6bh+sffSV+6/IieqoyVwawncofCAxq1DIU56mN8OlKQR2gA2EX/XbtHXD5Ej9b6kUIHUjTJEaj
mycg+XdwFrErJ3bBAveJv269vRJrlq1FZRrqKJ3TPCCPKgnVHoL6WO5e/5AXzwdRqWZqeL9ZP9/5
/LiXZGhY2VunBNVvioJqHa9BGX7UhP86IGdjLEIKN9K0asoOZxAaroDwHHO4Fm6I3n9z9oTKEHZ1
PfrlxA4s5K+52UXOlFYonOfkQ28Jh6IvXKy5UFApicbnopqgh1PvOcpatiRHWPm7BJXePgIjOlU+
lSzd9LFpwKIc6lNC5CfwQmLAn8WuwdGQs9KNY8UeYvrS5yjlplD/QNmg4MK2lN7mzbOhIx8VUCKS
TUeDJC8MDOwwnG8YzXg1dJj4jcLNu4AQlEaj1V12ceHPvtciPhKY98lMDLjduA5aeVAbrS3qvdaf
CDovyBUTqOcOYrRpFsRT5DHlwGWvrdIVFZG137GInZGmC9VKa+tEJ5Sl0coemJ8Va/qJlw/V2XQX
8VPWWcNGVZvBsTIeTiCEK7e9P7qqXT0UzhqwZG1Si8DRNglqRUmPG3wQTtfr21kFPerC7f/+XOmK
TFCXp6pG1OWkAImfQkM2T3Vt2KyFoICxuT7CRXDY+RCLmSS5OcLRFt+t9ekRxlGam+6SB8lhW3Eo
JrAn2hvUeL2VUS9lkeejLkJgSZKOTAPDqK4VSL5hI1UOItSkUYUZHM4cnFRn3KylJRcD/tm4S7/J
WiFNj4IowbiKP4P/s6N0W7no+Lj8btyvcqYu7RNd0RVVVuDwB7vpP/OgSajhVBE+70olCvSPzC0d
Aisn9QsGj0DgHXPgHf/DWf4z6iK/rAzWR5IQuGB2ZFdGdubPWCd07ObvyqCQsCb7cTE46yoQKaDg
KIa+NH6UKnTQJ7VM7lQ12Ulq5hfTeIhDumuJ/qwbMNZoFS8000c5Tnehnh8IB5YWohco5dIQmusA
QrGIg2yHvjZcxjNdfaph+jJ7kbodNMp7+g7T+/e8Lw+EpluNT57Jn7Wo8MBXdoHxctvqqWbbBKy9
udbVdL3TzCrpFfdJZz6OQ/+g9+0uH7ASOXPrtvkIdbKNuBFAxR5WqsncskEXXJqb/tFmAqlcroh/
feNf3A/EIHAeB3ke8op/7gc57oeir/GdJrGLGgOdZJTLi7XTdQlxo4OjL4OkT2VqLE4XwBFpYcgy
eqWdvNdIZUfssYlfcss4FtWdjBSHVTeNdYCxYbryJKaX8tizscmi8KgyDcI34zQeBYORRVRBarM/
cH08FCX57CMVopUWVOOVOI0dYsTRpuHW6EtMj7Y1wIpuXU3iKYJ2iFdTwENkE/1D9EwU/OiuStwa
1ttop7kldOG7BmShWGwV4Hf1IXsqreEuNnDvRxwYIRY7YxPC2oo5enRKYZ4x5V+KDBBibtkNkuB4
OIjsranIHTw3/DBRDgowCUNBN5RXrjX37bPUHyOUE5r9lP4GKN6nwI320V5Ojwo4qCpvnI7DJ1GT
PoZZfg7N4iTkTmWlno5W0xB/6copAkCBWMQpUF0V6tNo3SvjbdmClzO5KJ58wXvxpDXvUN24a6w4
SMJv0ryp8b4btT0xdCcCStJUdhPMBIS5GRuyY3jnyEbrFB1d2zoXLP208+VbBCyEsFTJQoOcID6w
hY77NkM8Bql9s8Zhu5QyQkfNAuZMR+KoLfaoNUF8qKUp5EzGwmlUAC7WdAgvWUlpZ0Ms/UCrjkpQ
XkzoqfHqCMUR8c52fJNYDpIxMyhdEIPExnz8F84YK5Nb8ts1YhUskxM4DcN/p25e6um2H97lKNzK
gm0LE/Yueus3s7Bwq7mMwTqhmmyu/e9LKIalUiLP0UY35UW0IbxvhdzDaMis1YCYoKWsajlceIX/
McQc8M4yfy51vRV3jXWaAb0USg7MG/bKJna/8q1A89KR94Yr9msg6ktpyx/jLrLKieFUJFMEJTVX
05zhlW1Sj+k26YPhrvUUZ8A7fYM+u9StBLjVkRc5GarMEDfi1X/NuLydeZHVb2C1cE7AmfDR2y2C
1eleiKp/THeRpfFQURUrG8iJPsxqR9EPdVfAIdAAUvlfbOC18Rank2eq0EKUBo7Pr7KjAsY9bQLi
5lvNY/5aSX1lCy1fqIgBag0EPJaSZuhFVb4JxIQo3aRSgTSc1tbvwtk8/5Q/WNyzHduN6LZF8jAe
422aQ+MApvEgYbidUwpnGm3F6W7X1UfWBl1kZJnJdC4X+J65jCrxkNqT8Xg9s7iEIf5jXvOSns0L
dnKItSaG4DBv3jRBGnQyYO2aU3j9Jl3TF7yQyPwx2iK0dEMH1aQsno61TDyrgDRld0CysTKntc+2
iC4NoMlwjUB0ad0GXUCY5LmVI3ntbqK3euareCRI7ho6f23QRWipZKgGqwOmJoHllsgfWXZamdbK
6fop3J4tVRUXKYzTEEJwMfkkqO7TneWWr0YAWNzNugHd2oQWwaPV0ykkLXYGNMrtoUERg95dn9Ha
bliGiy6jVkcwgkE/adTbUnbLi4/rY6yECXWRWI6UA5tZIkxMqCNUB7MJAah5qpv3bGzc60Nd/GCa
BgFeUzc1edn0bay0j3kJZSlhFC7rUJ4b5LUwdHEPnI2xOK7obTWZ3OXWqfYnfzhUu8wHwvEgUHkc
An5jrOy5iyt0Ntw85bMtx+WKAVAE+KQKGE7X1nap/k7BtL3+4S5JOxnW2TCLA0vGVAduJxyPXTFs
JCG9mFWHNDz5jMN2O4YPavprKAjgbvEh7vmLBXd28CveKnXNInBtCReHeKhKJlWZNh4ndP/SfIIn
1Jpk19onXSQCNZTba43jkyY8cWSJwdcJGNl8pVd0cduffdHF4TVlkiS6qo/HSgc5cPrd5tVG56/x
BPxrupIvXiJlny3f3waziVbgPZnTuTzy2m5zr96K23wHyP5NdDdTcWGrdoA+16PiAVLL3Szof61f
ltc/7F9es0Zthj0LFXxYAiwQudX1ewYg+f9pq/5lNEtDsKkzXcxBGBaqzqyiY3qwP6FgBDZbAD7E
qmPFvOkWJew/Pu/izGsRlM+yRhqPJVoxlfWcVze0vq3GlS2z9v0WZz2NmATV6Pl6gSdmkh0VVFiU
dCWgrBx1RV4c9SRulCKp87m0FZ+izVxxbW0lgGQ3+s5kv56UXhJb/ePzLc50GQ8D71hknQBqeISe
6X2oWbPlwGOiJPcSWkph0fuoc2iJ9VaxspnJQMJVrTu50r9ki7myrLimcqy6DqhEOGdaLNDB1FnZ
WPNFdG2VF3GB5yQuGIQSj2MtUMDqAAPGUOXGgCTjVLM9wYXSA5CZaSu38CUglWHpGkARkCu0FHO5
8G05GChMQ4PihlXOcOy/VQe8pRvjE7WNjeVqxG2/22cA9Hs4NK7VxH9u4L8mfjb8YkdMJlimkA6Y
d4ThQ25f3Iv3ObUe7sZXDZsCznOB5adu+iBt1Ze1iD/nGH+PTkxrLigQJKd/3nCgMKUp5zrF6P+V
/tZes0UTb3N9eX9q7tfGWRzirouSrjZldtIA1a9TfOG6hiQ9v29B98/a/QBgOCCrA7uf+01m0gV5
SzeF3rogRPt6VZ4Ka7hXlKMVx6DmAJirc6/smwQKBDBshH9jyCASnFdba03d9RIvGhvkn2+02CDq
ODu+1yY7hdDJV0rjyUjBQkk+2okkbhJxTxag34/1rtUMmE1vUl0BleFUtug9a78mBkoKfbb67yiR
HrIYPpT9PgRVIp12VSr2cZe52mC4FQx2YCHjX//wa+u72F0RLygCtsVOrKuBsqcBIFZBjj5jm1a2
Ghf7wrDQ6tbXUpqLQfvsmy2izmCNojN4Nu8rw5cH25iJw1s4PiHQAXxf2N0NrMNu2Mv16V6uM5yN
uwgjgkoSaqnh3KrAaUURH0oBicuCwVH92VZZ3qwTk+dveG1vL5KNsoYsRW+kaBwogdy/NfEXbA9X
PujaOi7eCmM48DqlBOsYwk8LKvTwcxF1FgwCEAB6J7UhzFXNNYzpXLe8MrMlHtaApKmuoBx5guAE
SOp50PjF7dxk+hd6C3OkuTbWIhKJaFC1QcVO7UFfysG6MOP0JuTAkIcbEYLaZuawVCXA0mapOwFq
pHAruL57Vj7yT5X+LN2Pacp6omj0ZKgwHmuAiieA8LehyzXf0O8r9gn0xsrCzpvj2rQXwUVihdYb
ocJO9Zh5qmkE2sjAbDi1PPGb3ghCVSL29WleTkL+OSR0ERQSNEd1MXZzEtd7VeGGuTtr9eWvJMMx
gTVcHbDVAsGlLuJ5GF2ypuNwqg2TquzEtciGeHVQkeYwRbEXNadREl5Vw1LPim/bMQsi2bo1zJl1
vKbVufozFhEiA/uS1zVOUltto+p7BMO4b8ARzsi2M5QHKNVqxl0v+4ml7/Wsue/TFQjWSrigi3Bh
SqACDumAHzAA4SPHED8H4d9aO7srEXipGTJpaBsNsc6ADoLAu7LlyW3dFwGMjTaxZG5Ay3A7CSpl
SgK2BoffnuzqvdjRuAJBhHpdV6/Upa6fLuQaOAlnp6uoJ2R4k4FnUmi8JHSED9uhH0EyzrJ9MSRB
XkreNOYrF+CPTsv/fMDQQ/xzWD7iFmpii560Y3gnvQKfBWcF7Ya4w954iX3Jqz1jN4P6chjCcLxk
3LVS7eUtZ+mGZWgwhjGMOcyez7yjtSmVITt1vnieXDW1x98wabZ713iG3fC61+/la/BsxEW6BTJa
MUhTz06D9s35Ji7rnVpAYpx3xXsDgHVZ5ZsSGXVkBqqEf1ZCFOBBz+87c5ur9cqOv6QPa1hnP2cR
cBpYuEedoOxkDD4yOnkz1/8BrvHEsAcDdH4DVdSenMnLXRVErc31gHfxKJwNv0hGNFpQo4AI3Mno
ikfIlmtOh2JenECZgMjf18e6/N46G2wRX5Dkpk3eYzAGf6ZUr33JCCGDIUFnrR9QmJ9Ccc/D+tsq
EXHBuAbXegN/JD9P9AM6wDYJZwRUPsLyqXPygnsU+KPUyPe0Kf+j1+jZb10cydoawwgCp+xEFcij
d6VjFp+hvquT8GHUw4OcjbDtstyBsm0f534CLjyoiIgoa7XDizHx7IcsDqnU5vBJbDg9hTl0DEYZ
+sWNo7Bf19dmvkv/CgX/jLLssjNSW6ZRghwWEx0y0KZjJL+vj3CJQXS+039kPc6OOtjwcpP1TIMH
WflMdnHnhDv9o7Gx7w/UnzamI1x+W0NC1gw6EMP8aXChIutd/xmXcF1//IxFMhWpMbDSCohMhlT9
An7C4aru9ZlwDFN2+hTtRa18LpTOzqtnhnu35fnD9Z+w9q0XEYgzKSujXKEnwZ8r+psPa8/2lUNN
FokTDAZI3lDsXZKUmxFnZiqqralkXmmAgW+qnjbpW6hnOHWeAs5Yw7ovDmoTTWNAB2zSCdkO6VoR
6fI792yLLSKdxSEMo0Qybht0dust3VcBBEOCWau/22r7cDt3eSGzoMJZ1lGcFp1eKJ3Im6yyx30S
rMrVXbx0z37PIvQ1E4RNsN4UqNkeBsCNI4VOGdRHYwMkJSBV9ccHv+8C+obXy5ov9eXm2tngi1AI
Ub+MyxT3XtxJd4mOn0DHQIU/ewIN6hSwI/jRjflTKp46bSWVXz0Bi9CWdZXeDi3Oer+Dky1Onrpt
3PntWTuQY1lJ4te+8iJ8mSTqkyTBXmST9VIxaB0AawKEtN+pWz3KtnQuXAASfv2IWSvDLt25lLIf
WkvLIBchnpIB+mFQ2cil0qlDyMFDOSSlzwWgQwYCTUffhfEFIqkrqbIdNxOoui+y8mDG8DlOklPF
diF0a5MWBfJE3xcAtieF/AHVnhJs706LoQrSJLeReddP2r4pn1rjvkgeSdQ6UQE5nSmCsgx4ku2n
2dzy8EuGl6AsSzaB9nsD4c1CEJdCmKSkHxJ8IityMMQO5GZHHQNlAh4NFvP8WIiPwrpXlWd4BDgV
dGeMzUhv6kjYmXhuoteqrewy3ecFxCfi7VDAm/ihgPJEEVFvUJ5GEEMUrmwUEL+txMC3UPdlxoMx
0b1aSHZpKjKIZqLYjVBIbhvyzEPrYxrDldxb/UEoXrlplgjGiKbQSp4IeAOJAiZwVHkDw9nrtx0d
/LzL7kfwuE3I7lS9cKr5wyWxY4GYr8gHq0fRr9PdQvAHocf3GrikSU7dkqNB1FkHpe2OffWFetFJ
Ij2UHvg2VB8t3rlWQrfxVLpS8coG3DzF7xzK3spgVxBwSaLaMUnraeZOguoAhDv9iUx+LmDqluSB
DBHDri/2VMwidGVABkgtpOZboUAyA67udU98iVu2EsJYEL4C+bcGH4UeXOouJJ5esw1ESB1t+MrL
39WAngBe8LUaO1XB7/zGDp95MNTGYbAyX4Y8FAUvX4UnC8QeNhnM3bLciKAlmB1E091aJjhro9w8
NzkEiKxIdftw/LaMeCtLxC/aEWsHU0O9id2ifhB95rHBAyPIGQzu6FCgLkrLVyHekCfyRq3K9xGa
ITzGnqfZRqkmLxl7F9HhpKF6wmE7EsY67GRfSdl7IbIumDJ/5DH70ur0EInJyQ3qWaR8HGp6rM30
98S1J6AId5Omf4qEO7GuHYyZNtj376NWgd0/gMYo4S0FkZ1SdiRQ7gw0flJibnv5pTTNQITUz1KY
+LbZbzm0tiYFrSGuUKKDIdBI4c1K9pRFTsLTr1Qib1r4UOtHopy0HKWJSPfzMYUEtIA4QGNnNRIK
1XII9J4KSXvsaQ2CvnBE8dFFfs42QxrZMaAAxvikyXdp867AC1OHHgQoOk5UP5nQaTAH6EoKFDjH
J1WcdJF6RYXGAGEBdLmcsmEQHEs7jBVtW0iz8mLbgfZihdAxggAkcA0h1In6Y2dWD9ZUuXEdwZ99
2kGxb9vCZqg4aQMM1DrT43jfW2m6DXmqQONAtxVQUFMGvREoBMs2S6VPKEt8mnXRuZNRBK3aQ98C
mgMC0uYVRMzqrodehPKoCKDBpMmtyq+pgZ1xHW/LoneVcHiBSGZQ1FtFgj4ChKzj927WOoZdjT+V
9TaLEjCe9kBiQDWs9LLyteu2Zv9ZQEpM/pQgixRGJxnKtlRA1TDRvIKYe15Svy2t10pPfQnC28Au
+2H4VKW7Id+ZTN6mEDrh6haEoY0G829ZgbWD2b5Q2m8nyKJdj/3mnD9dizCLDK/s5QH6U6Z6HBTo
j4d+JeXHgj2N6W8lNA+Nlh1h8w56bydG9BxjHN5oehNWO7ij0ODz2kPgRBxIL98AIHXbxRATMzYR
4XcA4DlKm9y05q9Geq3L91DbglBowxLRoaNiW3zyNRm8BJhAlhNaNYBGw/wzSyE3PLZOExr7qcLt
V7ziwQ9XrQKKNc9aels2n6k12TotIUpz0wFKq31oaN9r+y68KWKw1Zv7BjseuH4b3VSowgHAKRfP
1vA8hLssBmJrjBwRPXUDTCgh/6jFrd139YYM4aa09G0tR2tJxJwkXPvIiyQWknq6BJmUuYrdfKQf
mg/rv8KO3iVvfry3t82h2ZJNfowe1jKKtRf8siul61wjJfrjp2Rb53CptQF1JKlbCy99T/Fynjwr
TOBo57LVhuuclv09a0tWFU21CP0pZ5y9YdqcdVOh4QWbCgiJiBhrH8kHNAycOAICeChl//pmvlyj
sf4ZcZE18xRSdeaAcgX0oW5zSYHYQmsiRe4ncbS0Sob2l/plInkktepJ6osU3tRyF7QKaji6uW9U
yFKFuQA7oAtvCd7KxESEIjoU16TukCvQabv+iy8JuOKB9c8vXqS2rV6OuSThG+XhC+zHDNJ51NrB
Kx4yKxmc8SDEI7DXrT4QDf0QA1CHGfxCILCj1tSVm5fBaO4TQ3niAmpLU956xGC3koXp5ZUGo6zJ
bqDtlkdklyHaqulNiZ0n4TlD6hRO7qe6fVaN9+uz+lnZv1aeWppKVUMG+2IxKzUL1U5uO4bCsIJL
u79BZ3+2O4F3BZgCNp7nK4nz5ebr2YiLNF2MoalC0hqlGQWAZiG2Ne9Onf7RlZ3H8+6XgI2zrWdQ
f9MgFgeQVKMZt0AZoYRi7isLXZBGy/cSlO47qiFNMFZSucvviLMfuEjtUymTa7XGJ+Ew8lVF7wsw
A8A8epuGDHKD3d5EZKqFdqQy3+hwLGUtWXvNX3pLU6wGMVQV9ARrcTxESFiWV9hss/bKEGLfz/or
bvkVQQjI0wxXVv9FZ/piCDofdvF25BZqiE2PUynvoNAZOwwI2plq1KFFrGLgcL/+kloddLEFoSUv
SbCam7dgGMA3eUzBh0AbL3atQ+sVg2t+VO3mX1gXzRfmcu+fz3axE7Ox421iWug/OZ2ruJA4kgCa
1O1yq29gRrvmu3upfHE+3GJfRcjb1CbBmnJRuUOZOJzcSM1JN1a5aheaeGjgUgN0KkpxqhcjkdwS
NEYB5Fgcos28c6D3BdEeaVcHq/TJC7M6H2uJStaURpbVca50axBmzDtHDaFepn8MZQxuCWxn5fRG
Nacbpj40Y+Vyanixzj/kadiwmj22MftcCWk/TkaLdf3jJy2K71NfJskE3UZk7tGIJ0aNJ0JfQ2wr
GU4i73djB1MXmuqQJDSzQ0gbYbe5eIN9qtz1T7GSftfQd21lSO5NT1UXO6EE83gohiE7eJfEERBz
Gxwpu8V/7EE+pwpMRvLUg94VlMO8RP9VtHiFMDOF5mDWbKC84vRxC2c081YOiW22qMgB5BJBhCWp
MuSb3AvxgBDWp4R8vq0Bty5u4lkdBdqOs75NLAvo0VK3DhU7Ah4ql/GIaX7weiU56uoDlKJsWC44
Ki/x9Dsw64YpEAFRT7R5MFQoFaWnhj3xwlUgaJfFkqPVjV8j94aG72htOu2pgeYmo+KxSsSWF7XH
VIAfp+beysFXSKMbqU8+2x4HVPlW0qdE3VjqXZtQpPJfPaUOXiuVPniEQIYzofHRMvLt9XX94Rwu
l9UETAnR0FB1VVvkv61Qe6Sginq0bqDoNriJZuOJMDwkzQ3EOVv1VO2wp5zOy/hePCZwnkPlR/fL
NywTGsnKdw7ym6PuOZ6d/iqoZ47I137dInEkguUGw2GEiARA3pDG2uA29aZDFtoUFmKxP8tmmTt6
p0AvE+W/yu1d9QA0zCryZu2XLMqkPfa7QlppADJvl0+vlthBEvP6WvykBddmu7ifakhIm5EAprMA
GcD/f6R92XLdOrLsFzECJAGQfOW4Bq1BgyXZLwzJsjjPM7/+JrX7tmmaZ/Gc7oj9tBVhLICFqkJV
Vqa3qy/yS+HpU6MN98JCeWMw+9TE7Pdhq7WzljryuR0sglRY5oqqxtgf5a95WXxLWgpWq5Y6PRJH
aLgDyVVHD2Pf2SwfX0X31GtIZetLKH8U/WcoY4RK+E5k6aBy9j50oc5iRW9ACHT7jFZyaq5RLhNR
wkQR2G9gMLOcekggN9x4IC0ZYjOo4uvg72t2aggGzfutz7ECpZuvtWxzpH4oZZ0mS5csyM9+d4gv
bQBWHw6R2DF8AJmb3RSohW5RY4lbzn9xJfHARJ9vQAQdI+USVvQ5bCWrHVsTzHgmmB2uSTg8CaN6
DryDIAIWRSPFVNViz2oGHQHkbh2O5fa5r9rHLPotHzMlTwuWcySYAmHPpQ8yf2Hfa6cOWFJVUlB+
BDlmq9milFoqGFAkRTB75hpu6NoduN3kFFSeQIJoiezgDWq6zP9FIg8wqo0H/cpT848wtbinQTGq
dd3ivVel6BEC5OZrXmLwKMDggbt3R7QrwEi2hT7Z+mSLm0t455YFIFPXbKgvLYu/gVxYb4n30Pv5
Ria9tdTioiZcDjA2gNSAhy+wlBRiKtGZR2BTwCj4xm3bWmuRRBItdguh8MJr17xH5Zs3DieJQkMI
1a7b5rVp88usMSPUh+Z0eK28pwqqR650j/3Ybl84gUAK3ce0QEerd2848iJ6rFXpnEfEZAyDPwNY
bJtxd/sXrRWG/jCkhafJSCNWRRuFV017k6rkqKLlNWgQp0lQpEEPiqF2IPlmJYAZexKSpZ4uJ3hl
jjXqLnn7I2DslGXfRK6cRJ/cpU3o5BTDNh6mhhUDRNRW5X1PaG8IxVECM3Ut3xVaZiug9eBE3Heo
XBhhjyF0pTy3WjaJEZ5jTwZFyGgPOfnhJuWnn8EtY8ReaWoLeE8LxCd2PUL1kWOuPzl4onYnx/VJ
LR7ULnOEaACpe5aAcvstn0rKDQaVkc2MQnVHfG7S0P+V5pEKQtIW3AQ5aIO18BvPtc+2xbxxnwQM
BeNwQAJFA5sV4beeb4pRTBF9GQNnfmY5aKMIrO61Gn5m0q4XcwhzK4+x/S9SnDAyRnYf2Zv59lpY
ma+6SG4ZA7HxP8gSFEYQCk2q+SfW7odE3EvQVkNBQo9y9U5uAaUDl3+J19v4Q+DUDAQB7EXR3isf
bxvglsf9+vss1Pm+r2BkBpdPuWTH/A6GfimemZ31iLTgKAdrT4ukYDA7ML8fJFP8BZ7tbVz1WmVh
fg++OvWznwFDKSDUgZ8h+lBeq++Zi9ezVjsUtVtOwuewjCh4eQM0xBKdiXTQO16fOd8HoLQpf0XS
eAzq+ljRC+Q9nNtntPbK/ePHLbw9C6nbK9OPm/JDCrg5ja6+XZigJDRrFEf1+p5gLuD77WWnf/WW
jS68PaM4kSCBCxbG7KAKwP6g1XR7ibV0EyT8GlWJIqlMWfjDVBkFtZ02RlK05RRZT7NPVkb27VXo
lEr8tZPfy6hTCjT7uLIPqN6g4baBq2hH0JugDAR+XeUEGbOHWoN0Cd6dgLWVYX0MkvygQm8BA9/X
IoLOYUJOJCE/xtw33Qro7Dwzu3IE77V3JwIZpYNA/cLooRdBrF014iML0UPLkv5MwZ8gsu67RN8I
ax6AqQb1/WOPZq+QynhqkV1ABjsuNAc0sij/gXGBbJEXbpywurjyBRyhzwlOOGwwx8EbI+hkIx5e
b5/wWimQzz6kunjBqDXU3zjNy0u8756j45TLi/dI2WxJR6PB2CoErprm7IMuLoTI/YERjkTEY5lT
oIWHEbGNDGvdMc3WWGQgfdzRpp62RAG6yyXJSRAd/CQHYbi2y5FopYITFsTxwYMJftI7KVKcsLn3
0K+S41/hsBPryCI96CrqLLAH8GswVzEHubdun/3qF+ZQGGKaRsF6sDiLppZ8ruUtO6ttoudolvh1
fQ2FcuOqrucus3Wm3zG7RJEgZ77oMwBRzd5MvytgeX9UrElTDxSYlmemB/oCpeSNlGk1N5utuvwK
GUQWujFi52y8DMpLOGS7sWt3TXx/+xS/CJD/8hGzhRZJYNIPbtGJU2m5zKHfUMl23nV6Eojg2MPU
2rDLwdzVDbLOyqMyFLvMfxTyXE+bo6K4hscqq5bGXZP/kALBEvqfYyubCUh54vEX2E9IB5UQSNb3
mP+gMaD/j2x09SSXLlr8KpPR0VDLSZvAonlnBuMrL8e72osMlI8POQjpAT+zVW8Ep0yEqRdQKUEb
s9FA7JG+adGLCPeBraFm45sSlMdQ/YbY06jL3rMqt3BK6UQvrrf+fZsJ5xFEzllTHTNWOlIZPjUq
xGEO3cgfCAZKPLfRGxnVdTlFJx80+TFAEOERDPG6hjbaW0VPtVQZXdw5QTwaWVcaNbiW3PswQztZ
u2ugFZBVzWEAf3QWZBtWuGXsi4DRRlGTF4VKz30h6gn4UBP1BGKkjaRky+gWSXFaQU0o5jE7C9Uh
4NByiU+gVtwRdcPoNnazHJigiQsmzVCg5xxuhcUY8h9/RW5nb5j2WvT7bdlL6m9pyIWUqBimUirf
UtK9K/aTvA+ao8IximIMoSCByArr9qobZ7ic7840vImHKGTnQn2k1UfmhuDvewo7aeOhSKfQcuPi
LscwIiaGWZ4BuV7XGDV071I8uYtk79EfGpk4IO44SH1Q1DqFGICphPwgBz9y9ti66AfjkTNG8a/e
S940HkGGsE8xN9ijGhVl6WfZKoADZkBB5jBlONfmF0o1z52HYm/HTy5AGDUeG64CxC4a6lbdFPYA
xbBOES0ljPH/PPj9DLWU8JHLygMQGub//ZBndaIlfrQvgroSMLp80YZrP2oQl5AsQnDDN+oi07Va
nvF8nSnBmvn+WgT+sRZQI9Ii9i0EwCJktksvY+nrvGkOdMsbbxnPIqaRuIySPk/YWeQPglA6KTqL
vVqeMndjymDrBk5/n20McnUsbcSGnaVgRH9OPLoogotSseG21s6PzK7gtN/ZMqLUATUHlNq5GvAu
jQcDoh14/DOoTmFgk+TQixk37t9X82T5zeZrLgKaG4VqTAaNntPqKWvAXA5xlYBZjeAetOSa989t
1x4mla3bJrm11YWHDuWhHYKyZmclIkakqQbybitmr6hzmhQ0tpkQbhjnlrEsvHXk17wQPZeeG4wj
hxKUTwJtN5Qn0o3Pt/e2+n7+92dUlnTZgYzpLiko2TlML6H2Mw96CPuoe1IcQn+L7u/2rpSvRtXM
ZKiQ9q7vIt2KSmYVAoNCjlY6kDd6ASR9w4durbW43hmIwtrKR7yrQBFcp9Rmg2hHaXnvg5r79hGu
oXz5b7NUyOKlAKRILAcyztCTiJmxwcrR9QHxs+F3vkHGc5Q9SD30qzB02kGk6vbqt6/7X2RdTZp7
cqTBr2TQVgNVwDkryyvK9xtJ65adLLwK2pea3LmIfSPoslIpRKkr3rd1rEdKblWS5tze1eQN/+eb
DraKP71LjbcmQBoI8Jxnutq9lOW32wtsHdvClYyhqiZpW03uKzeFhNoqrJ6W/YaX3Dq2hetQodOJ
hAjDjWMhG133xFQB3JKDUUiantZboJytTS3cRhVmQ+9HHTvXFTCcjWAMKmAKypYtbPhhYIb//DqA
/VTossPW6iS8qp1nNb4IhBYY/aXq3MmSnRZgxAI+JWRbj6eNLX7dxZkP6ZRRauo6gy9WONQMqd1E
hRNGP29bx+YOF+4jgHxjrXpYRgbKNO49I0ZG6YvUoANxukRCRiXfc+0+L35srHw72CjLdo0o4nmd
EWVCYRDD8/T6goGJi1uD6Xsa4a6NSDDQGMeMXvxtiy9O2jrdRZLilhVK5wzYE8h3GWGFipKM6lHH
Nct1NWL5Zegwl9gJpoK52J8EUdu5KKcj5TBTcB1B9MaQUvdVQik8psSKRYgdZsRsNM2pBki8qhCz
zYb3yGcbXnDDX3yVG2dmkWhCXgjqdJ3bb3IkQxlS3d3+MNPdueGRvmoJsxUybxzDQkNNwu3eKjEB
WqAwvfJHEaV6Ufk7tSp1BQTetxddr+H+Ds9LPFojFoqYhfDukzWU17y7gt2UKeifT5190VJfmsio
4yP7FoV6BwpaU92inNoyyIULK4iAEXuKXCSCMC+H8hwDxK8VroGiQT1TQZ1g4wps+MyvM5md9DCG
MubsfHbm/qmHLG0jEkP1Azsv0H3RgtfbR7yxvWXbIivArFNgbPtcklIHG71RZkCEQ7K2TJ9BcX3E
fPru9oprhCfzfGEpodTx0OsGBc6l1jDG0Q0mb069MJEVg3MKKPoAuN6xKg2JdUC8CjolseXl72P/
MywAgG0BRAHjsJAc86CzoZ/ANmL9GhnvHz9w4f0StLvCUu2RS0T5C5G+Qx0R+rjJCexKYCsfTpEv
25JYWDn3IPSMYkobWr74GIMEX89DDJcGmcWzj04+JvRHP+RWz6FOq5ETJqyS2sPf2qNbawBofwAo
YvclZCE1DIBJfrlrS7TPukSsbQxzGGGTfks61+oK7gh99EpQuEypZEWcAzWCP2gymDyCwJBZb2LU
C8H1V+xXhgqxNEkujR6k9QUmSErVEvJ2V/c7XuxjTs5xM2LAooAMrmBo4rAbitBulADe9S6tcnDx
M8icEkNDB1PVUBNrQbYCnXCKIRqla87BIDpQb7w0IOctFPW1b8fOrMQePoGyEs/lEE/xZhBMpahU
I0xIYGeFPxhlDChMhbGPOEYeNY746tGYvLdQTqxBR8wirdpwIRuecdkFglAs2mMtcoKJOhvfFTMT
b7fteSPV/mIHm91XOoR9H7t4Hok02eXpZzKCw4f8krqNoLy+E1BTi+CklMgXmfhsnZb5tPC9oL8o
yoOYP2v11pD2uuP5vcD0A2YLRM2QaH2GBWpzbIxKsFT/ixJzAvHI0HGM7FE1vCtQzDvFhNnfPsat
7U2xebb6qIA+sMH7C4xtnlkOmBzr/xPyMlzs3ztcpNXg8+3UNsQaUzgRJVM2+52GgdzmLkT3x4jA
8d78l9taJNpsaBM+Tocq9r7FsK0yePzvDm4RoMa8SodoWkHFsIrbPVWwv9sr/A/p4L/PbQko0kYA
HKji9xdyaPeNA+VWm9oQ+d7sAq0nYL8XWvS2UPBqC2X6QJHymvYftfCi+eHWbjbsnEt/WpqWSjxR
XOwmf9VE3VQ0HZX3+9hUvyPXVQ23cSDNC1PYSi/XaFfm5sflPxcecyKgmIiFOyPdd8xmjVHvJ8rZ
yiTFEzFLMEFsLbpxrZZT0iOUsXlX4EQDWgDQqqBuukEi8KVS8Hdq+PujLW5u3RYZg1xcd1HQXnGb
dse7Ha1/FA3YB3nQP2sJeWEQiDUr33ugowJX/6VO6bcoE2AqUg2Euy5/FvxDq75Vw4ebCdCzvHT0
jXeQElLSUxjddSCGH+X0JAFOVpTjzh8gViOjv0swVinFzm2LX7NDkQBPpXCVUPSF//xSwGbLSjH5
2hhkZEF0DKIfUMy5vcbaZAGfL7K4uBwI3YSxyRzSAG0pzFkk35ngWfLwKRSlHoMKz2vB5ex+STPU
bOsdu2Ya8/UXz+W8l6WKTJuUxNppyxwi9/bGFm+f41/MmJ2C8S+Je5PFRyB38U0M60GfWp8oMXtM
rh5KHdNe6GGYtxe+vbW/uDClLlBaUJr0lyYN78Yg33Px4fYK65hXUYKo9YS/kb4GhGbxisZpXqNM
2VwC7zROPPkToUlraJjAvgsfEC/Vu+nBGh4xBWhtrD05iuWNUyQuQ6hsstEliWSXULVNadmAZEK0
w5+jOTkR0cGyQJbrsbM5gDK5xL8W5JDToRwEEcoy96g8nzUVeoCX1i737C44UHOwu5890CrDjm/l
bKsVRWW23PR5Z2friwFpUhf7c0+iLZvewd3FoB1DYd3Y8o+rOIf5Wgvv5SpNEA0NtgZCzo+JjpOa
vQFMyOGf9bZwDqu3XuEKkMD4TwMB/Z97ayTwtkNpZvj33jjsZFJPRtq/21xt7QLOV1vEurFRtEob
v3DoKKfkR5fsIPrpTEnPWBgBsJ6YyPRNutvilVwNdvOVF8GuRe/dA78M2KAPio6CkeNfMNQt/+AY
nCxsYT8+oum0cS+2druwG6WVmpSIDUjqvc4kXv2NdYLRxODHz65a+46hxn3uoqal6rGYWF33QcU7
JTnEzffbP2TN/cz3vrApzhUtbDPMJkDh9ZRD9C8vtwgW1+ox8yUWqSxASBCAjmFG4R7N/t0/Kdn2
VNTWThaBUMmHMR0K7CTQ5H0dlw6IpG6f1SoKZQbg/yrKzS57F/ge5TGWAKmAgk4PSEL+oRWeKjxI
HsxYM8DwDsr6rSghTYf0l1v7PUPy9ffZ0tB6c6PJuV9odi68FyFLUXD/3uYYBfK+E69zxgDUA0x2
eg/1ppDtvfikqeBeRGaT+3hCKNRQs8RiUOFm1Tsbx9HkUrSH1oWjsv5UVoneNlsq5atXa967XVyt
phPLJhghFjQJVVHIcXkWrpeJrMkAo9gb3VSdWSsSzRdc3Ku6rQIUN9CUjtRHCTeHSJBjwHhT476n
Sn7QhqfbNiGxrS+ztDuRFhUR0+aSZY8CmMFQ7RbHALAVKu/lcQhMqFVduq4rraHrMRSKsrFNJ6Xj
QvEx35Q1xUOi1JKFqT7RkmOOYUKN94ZStkAlspyA8JhIBlVGTAKNgDMUlVO05BuIKx4iRoxWjfYd
1PaqIdKbon9IUfcTvQ8XID9JA1ZVepbSe69/a/uDBAnFsaA6VTI9SZEtiu9BLID2gplZdSf4lTlC
w6zVDrkKloQMb6YEdDiHrvZ1wYcwQw0oLEPMSQNDjUTd9Z/i8DJ070n2OgzvgjBghiWYJJnRxgN5
FDfRi9WD9CdQLHovgvK2qWwq7bKwx1QqBN7Jj4KAKqEC9HB8FqldVWc/AHAowcRRiLnkHCy1D6Co
MoQgNijUTJkKXZ8EPfLwo6e1EYqu0eTyXVxAxb7F5LELoafHqH5ymQvmjsrkgBxCvkKvyfgaALjk
AVfsubJVJkWMSpdsJL6LphUIGTq/AeVKOhWoLmoE8r0u05FKmGHXWYxDW3IIJfkIFnfQwbyS6AHf
ap/Lz8I4MYU8cGjCdOOjWzXgHQM/Y1rpY/deoiegwgTFKDMKcTTy8SqBfYBCyiwkxZ64oyn2Ts8E
I/VAqTTWoFF5Zcq1Jb88fHvaq6aSSbrW3lNwGkjDR4+548QDJY4A/c1qNCTxieaaMYzQ/5Lvveii
8Q9O8R5sOgN03nokS6bnv/PwlJQHVu775NqgEc7aWg/kHc8rvca3Yv0LZ/tIxAx4cSD5FePiltf9
lMpzGXyISWIIKk68FXXECUN0H+owBqgEs4UQ6h49cN9Ihz55HOUnKfiumaly18gHqebTrISpKqJZ
DO8FGTEQfXGF60BeFIy/jZi2SRmIJ0oYiHyi8knsQfXYGWORg0V51/We1Sq9Uaap2YWl7mX3eQyU
bA2+h4SYUh9ZHaS5fBV80+BG0+Iejy84FfDzi5KvNyj1tyqGY3mnjyjVSuSDDhDj89876T4bNN0l
qKj4u0HBKOKVNblx2ymsYqbngWLxXsp8VvYi2Hu+st7mIbZVs4aiD/+OlyEm+8guCuyt8s16KjoL
EYtHkli5vsamANjawUN2SJxpcC97AqHRZiq6mr38Xupr4nEWjTKvAXsY0wDJoRxXI9Ij+olH8O1T
nBznjZAnL9LPqgK7Klhmh4vsW0WBp6UP7oLp8l9V17y91NZ+Fj5cLVUZe0KKkvDXGJQjDWigEUe2
kr7Vx9Ds2BZm4Qq51PAOZkEOkKYEx6IxTVd6T4JTA+eva+bg3N7XliEuRdhCrYFcXY0zbG3I5DXM
zp9wkRF/oWaFKYIGANr+HG0Ola4/VX7vlC76zr0vkyyRkMxXVnIGPUZ2z6+tMalZ+RZER7dZ27dy
s6UiWyiwHtQUsH5yKJD2FIaMGeWvqU40ND4laD1OL5fABKH5xm1fTTxne108XMBdmiLdnLLCHszT
dW5X9P32Z1zNoGcrLLMozF1ngqCwC1N7U84LsANV17BPjCL2QJSEeM31uN9qLq2//6D1rFAmcYAL
F8uSSBzEUgoAtfOhZhGl9uhBzbJidsBQDOHtXhCdASmHQDEV0yUnIeAb93I1t5r9gunoZ35GcaGJ
lsm4l5r/bVQfIoDgiwLSMw+3z3d1RkOZrbN4BRVxQd3aT+hFkgcISIDpNYpNMR2ug1uDMOzaFu+t
hDZUke6KTNjV4kshQVM8Ck6Zcq0k5UMVZKcRPsBB8RBXYCpWIG5eh99z9S1rH2ThvhPDA8MwnTr8
kNkVEAUDfYNPCZF1SOR3oiJKSw0IS7szLQHa51r2Q67JW5JJ11JACWoEjuf2nldd3mzLi1dZGfRq
zkLOMP1KLFJSS8EwccaC/+RyzJZZeFah6SPS5jK7CMOx9agxVvGGjazHvdkSC6+qCf//fZmq30Yt
BAFd8b2IEpBrcmCeRqtIYpMP3bEVgUSXX24f49p7Y245i6BbiVqIRgC4DFL5F9iGDFpStA2hxf1Y
aG/Dpirbxp3kSxRgSLpQbEC5i5qM62g2FBwMjpyi2E81oM3KyO3dYSbyz/tHKQ8kQQmHS28PFjdC
u34XHyBY8C9elcgU9rHh3xXHcaNSP5nFX7H/39+Uk4VPDZQyJ7EPyjCA1oy2zHQt+x6leMpFyTHq
n29/w9XYoUlThYti6J1+FVBnbqb3Q5J4kUCB5BEuo4mnzik4gH10Eg1UdfAYHcNDi3dTsnEH1yLH
fN2F5QLvPQ5aybBuidn+MNXT7vvtra1FjvkKC/MMmNAqtevRixA81E1piUVzJ4DbMhmbHQOrRka8
3QDaydurrlrpbNklVKPgbZ5xEQdaWZPdFM6U/zJnynxdQ9oYltrY47JMGRbI1GArFATigkGKj57E
kEAYgSqQj1VJdqMPsIaymW5P0W9povM9LkwUCrBe3ZWcXpk6OkFZgK03E95Z7eojz6HtG/8q6WAO
oMIauQDS8KyEIjGAhEK1NZeydkvnv2QRpxnLh06UZRxAEpqYFwUvXe9k1Hd66RCLGEAmxNr6wGuR
eb7mIjKDam7gaucj6ZkwdirPH8oM5G9i5QFEC42AfkBWqTStkWaKfB+kIZjxusdIxoBrMYoC5JyJ
E7vfojF6yvtBMjK36J3KFUEBq7oRCF2mDNwrXlsGvjQPWQie43g7l21jCZBG0tXm3mWjKYQg7Igg
Y0xcC7PWqpFoojPGP7W2PHdR8kLE0TWAL941Ep6BeOyHQwLpWLAfaoeUuGbYvuQSxh8bXPJ0N9SK
7gP4Fr3gAapHn2OH2Sd+lugRErgPEemnGW4dotYAGj6Nynuf/6oFEDkCGpJHqE+POuo6Jy/9FLGj
bhimDnql4McOD7WXGvLITprW2qDMMWncOK4rWuArP6hZbuVuc9J4a8fNSZTAPtkXR5KUoJQVHSFp
DwLlTl/7P2WMfAqd+C2qTkPgB44vDEYPTkU96WvZSiTImnsc3HfCg6ySV4IiaHJg0mOQQUCbupZE
lAPwLJe8Vi0PXELAKg3lnvIa8wDDye3DB7X2dBCd6XkEZne8wFNAG5rcNdQa1YWN2LnuJn4zjfBF
2pVlniCkQA9fmJ7um7fcBr8rwhkU3kG7ZG4BUlexAfPa4BR05m5eCkG2AEAXngguaK6hFX3sbG7X
p824ueobZhtbOHataSq/88hwKTGuOJU9RaIrZ5BnWSAndASwUG5Eks2jXDh6F/RUYwRAL/YWf3SO
uwdj1fNgJmZ02UaKrOWOs4Nckjm7WlGUzcTagronYHGlWaAi5UrFRu649cGURfoBPDRGa12sk0n0
cQT74KAei1Y5lAWqTeqT1k/lQAHZdviw5d/WnPvvD6gsnDsJS7eBCjQ4cA7+lVqZgzGIu4mS+38D
vNnypYtrAB2oFk4IvL4R90x0wH7Ewp2Kd0OCQYiNfa0a5u9MZ9lGoF7Rtb1HKej5ejDHxWYNUAO6
iKKBqtrOMyVlwzBXGxfzQLG4dO0oq3UGT4erADJWO9pV3/qd9wsEna/e4SeQdaqB12SwFyFjLOxD
g10ao3upXuhZftrYPF3Nt6ZhZUVWGFHUxUGrVSrSFi7zEiPXylPp7MvVpzIk56gaOn3oKm6KeTve
iQpILtEQbO1BcCVzxL+oBwqK2bkPuthuZKDoyuGklO/Mu29Dh7sHsT1V7imhbwX/NYrHggHsmNYQ
KjkX2VM5trokvFG0EaOgdcTknZFLxVG4xvzugKLnaKH/+gYqMjeDGIMoPcRjZ/hy8kraBpwntDwO
VeMgTj6xOsNER/BSxleNfW+zMyHvVGufYpA19REzAH4CPVt+V0X32Kvh58mhFT7ALwW9jFSvFNAT
q6KFF1Ie/Kx4b8debNSloBMaGQVohNP8h+xd8gjkbtBa8AJ45rZ+CjCImEQNyKdBCJoDeUteufQs
oDodxugadGCbbT9LcBmkaC3EIDMBVEILFNAKgL0Yc8g0O0jlIYGkKPf1NpHAaPfipwBoNmDhQk4k
Cj/C7E2D4IMoAy2KB1vRIIJ2IEIL34UEaOIwAVY11nvUoBl+eXbtZIry8F2afsou6OPwQ/3h0R8R
OUO0J6ocs4E9nnuZFaF7LEm1jsF5wiEHlv50h2sFFrlK4ZYXgP45AMuSJbf3t81tMuy/8kMViByu
qQBALJEPfZyDnFaBCxFJZJTeALLnEWEVIQBaSnGxmY9OzvDWepOXmUU3T6I1lwtAcagD2mhTfMH4
9Ck8S2bugFHv9t5W39zabHOLW+1mUSSlJaAIEylIcMRtNtMdsWVL+I94V3GEvw9yEUzBUZt7LnoZ
eISST37gz+gRRTvlmDmeU6LnZPUOCXTglR+jVwguWre3uvUZF4GVJmgFqT4aimlILlp71qA44B/S
pjrFwVZNZtU//d7pVzycfcKyDpM4wQz8RXbxVEpAciSU5u3trFZmZ6f59WVna3RB3zfZlChQh0Nq
WzKn55lmVGYsnphgTYp5/1k6NNvXIpoWYpz7PcRSsSb9TO3QFoyfqFg+SOaEk9mqx64+h2arLZ5D
8B7V4AMsc1Gk5uwOhxGtLV7+SuXdyPkpDn9unOhq+J6tN33V2YmKI6jgMViKiwfMbNKch+SlV+9R
drcruUeTqo9iqw1Sm6ANGufetZXDF/DVB7rXgV6Rp5irbDa+8poO6PzOLKdsygJMad0/sCsOUAs9
oYCDS2pMnShQyFuyBR3yH2DKNatf7ctUz2H3CsCkpdEdo8po640ftA4EmB3SwjuJBOxYvoePgi7n
vkYru9W5gakDJ0DC76HMAuJwZ0tbaOPuLus6EO/LRWUCA8hVp/cMGGr6oWYPfh2fSn8TCjb1NG44
4C9lsZkdaIIaF6WfSBcziUpHVEWjx6C1qMRmNPR2U58Ab3U2znU1E59lNItjbYDjgPpDT68UGVT/
OQTvDbRlNwx8NWmcLbJw9pIctNSnqOaUMpQUtOxOSMBdhgY84x6EJ8qDj3kJXhV7N3KPQglikl5l
VplLG5tdLfTMfsciEGghmt8xB3+mC7KZQZONLCxtwCZtjHbEwbmQn2N/v7H31ag6W3Ph/j2vwXQ0
2IWQb3xvmtqsgBpQY3SwxMEMIYrC0rOSZr8ipdjJIHW/vfrq14UaBgcTEEQIv0R1ZhaFWRMvnPi+
L+EwGCFBx58WRh7IG8t83YO/LPf3OksqEO7WI6CbLb1mnm9IGSiEffTLKr7L4pBgqxiriWtyRzTV
yRso4g2JE+LogQQwYrTkBUzoqBmgLazfyKG+ery3ftn0eWYnIJVKp6AxhUYzuCWnegqSQ5NXdvHW
AW1VW6WkV5WtHlqTgGHKTh+9k3rRUocAupFaUA8Pz3J9V38qPtAnmJPUQYjkbMW31QAwO75FeOsa
D8wwCsJbkfp62V1ZZWvBZSAf/5U1LNtxdZFGvAd180XKjo1LLLd8TbOtjvGGyWn0zwNPuyGvyixE
uhN15qji0Raii6LGu9t7WZ2s02ZnNv2O2Yft8DpIvRyl79xvTNFrLAwLXwmRayMvygPGAGyfC6Za
jk6EQaxe7M1oAv8EuROL9G0AIBL8KZhvV8pHSrojZ64lNNHGr1xPlma/cuFeEzlyR43VzUUUbNfB
pRghjuZZihFrZ2JDy8dmGw5nNWTNVlz4WshEVJGmDfTKMSLjDYjMYHwjIHjoJHJizcZq62F5ttzC
pTJ/ZB4Q2vQa7/ln+NTvvYNiFHedXb7FO8iPbQPCp8tw60YvHKqvIhUSfESsNgddWbIXqpcoIp9K
5EJ6PD90wF5Jj9kAAJcf7bW224ght+1bW/bPIGdbZUOH85UBYWKYSicQmo3LdGOZ258R5Pl/mreL
+rgIClnpwqngVGD5xuSkzrvnPBqtMtxogKzXWP79FcHV/edqWaiSkbVwQJLjOuNd51RQMb+0Znqt
HIDx9Na11Kdgj/GFHb3jx+GlsHNIy2GA6B5kW7dv9pqA6pzSmS0smPFkcJupaDdNrqXNoW91qhqS
VTio+uvBkyrdVXfsU0YpreWbb43JYP82Lzy3/0VevTBosLT2NVRTJxRwd6di7REhQmaNpQpvkAyx
QZFgbWx4K+9bWLSYipoYMd58iRawI5BrOiz3QI+bBOKrVgXdT4ieMA5R7ClRmzlNTGXRNhkGfqmL
bjRSSRtQ4IHkBJgAjrni5EqpJ95TOF7r7ilJQMuGlCECZ76Uj6aLEnSVv8Ve81R64r1UgSVfUooz
H+pDWze7UR2A6vQEI4BSRxyFmAjZGhdfjZOzn7+ILRRik4HSQIdgkk2n9TnVFEgFyWZbftv4JNO/
9JcVzFZaRBclT+Ly/5H2Xc2R40y2vwgRJOhf6curZFt6YbS6W/SeBAn++nuo3TuqpmqKu98+zmhi
UACBRCLzGHV+tMtvAXfafg9zA7x8UKrK0Gd9ajc5yCBrGO21r7O8LPSOlUGPrcf1ykyqyC8ycmwN
v8neZLqm0PPJ1b01xcUxoyEXs5gVMFFI/GZ6ps0vbEK3gxrYJKPmCFxQdEwyNLtSeCckPbwadv34
k4zeIKCup6FKOEuRGs/G0JtiFMwdu9JUw9xUUeO7/TnWvsbiTOpR+9/tAsDzzxpg0YO49vhaG2Jx
BksVeOe+QfHLAKSz1UHW71cQCSubdynjWqikgkBMqp5KBhQ1XgAdLmal0+0q1lfW63py9LV9l7qp
QV2OSarTOYSKbqm6UDMscrhwwEcMOo1m5gb2r9Hqfk6SV5UeZ6aCp4G/pti8sqb64lbJQITUwAjh
J5EymxrEylls/p92xlK5NUlpkklVzE7qFNuwVTJjqG3fHmLlVC4VSqNsShuUhNmJyASA9sQ0gjNF
r7Wr/bpfEXS73oW7+HCLuDOqeDwZIQXA0+MWd6D/jQpL8qJ5hRNt17za5//ZjQigL+JNHdBsmOar
rjdAAxCIXdW6KwdrR2ttmEWgEeOpbxQVUTuFfNzIgLRGizxrx7W84epL+2LtFlFCzrOEdyOOMFw+
qdJDYmKTZ7I9AALe6T/a/EfQ3rM6NjvgHm9vkbWjvQgeA1Nr+LbM/jg1UFTRqR9fCwFYI20lhPxL
1fyf+3v5zoaSRcNqaUjAx+h/lnHjjG1hKtJoNlRGqtQ/aVr6ouPq1XXNbDhbmefKl1xqcRZVkrOw
RYFqyt+yIvUEwNNipIq3V3NtlEXYYII0hh1DETuAPLJQvY2RauXaivLM2iCLTCgLBwGGwtgsLT0T
/dzyl56viMWt7IrlS7gvBllsGYYABt0SZCCXgghyLnD/kNYULq83ur/2vjFP9yKxU6YK/obzc4HS
6D4tto2BUNhuhRqkopdIpNYEdIoRfNz+UmsznP9+MSrafoBod3NoFBpIrIDKUVCXqs9paqzsiatX
iaGh/qsDxgxmxN8jje2YwUWX0VPW+wxdGnUtyl8vYV2MsIgeQYTY0QRCcobM+Vn6QbfdJnNT735G
lBhog2Wzq1K0XXuuX68QXIy7iB21GOS87PDlkk2RW/3P2b57pqyy1p1VEsiqNMPVj/Y14DIPadsq
Gbg6oq0IUe8u6i1cGTuB90c5Sb3b+2Plqy0TgGYMBzUdanrqJpeWhZ1ma1ZD1y/Mi9ksznEvVqHc
zr29T/MpcqrcyAWjyVXbjc7MylvL0demNP/9YstLXRtHTG/xLodNCFSGkDvdXrP5e3+7lC8mtDjJ
kVqqqSx1ybkedNTFm8NYd1avjR4rky1PFZvlI0yR+cqw1yPIxbiLs0yoonGiQNJ7akWrI7KTN6NV
jkjchvKuh3620g1HYhhmKpYr14qsre3JxfFuY1rSqMfha0lwLKQU9nF6u23Ubqf3AQB9IhJUOBKD
Q5aJIP0X2kOFJpOqFe8QibUU+Y/Bt/ALtVkk23pYuCzQUDQhHmMQKuxSKxxrPOTFxm8GZkJY7BDG
xU4PjQ9tqPZDn25rUPhSCQg21lhSWzwLI/EMKjicJltSPxWM7ateNoMu3IiZ+FgpgRnroMGk5DCl
kS/GT2meWlC4MINy2HFSuXU3QC+tMlOSWGPBz7S6o4kn1hse/xK4hJLKT7EZnEEd7IiEfh9A2wOO
9TxFPxN1QifUkSzBH1tJ6EahoSVn4GMp+X0JoedhyPeUI2XPFRg5jH7bglJPUjuYOpgzsNHO9cEx
IO6SgNpnl5HxnoidTyBvDrHzJjbOOTHcIEExhb+ORgVZGHEHIUKXp7B+kMiTnM9ZWkleBqKbPbzU
07Lb5ErkZm36pA3ZuWhg3CHjWq76l0lrHDUgPuS5FHPqgagYwg3TwXVMETLD1FQlOGJD3VDqzHJq
TANKqVAmMmHzBCsH4VBD+GRsOpQNkDt1kSuRH20reQnNfSF9GJt4OwmG2Wah0wyTGQ0xMC2l3SbQ
560Gk43oQSrSC080tzPucnovAFxTNH/UHolzAufkCq19NfUgcW1KxPBFMEvLXLahduFQ4k91ZybT
OZC0ExmLOwVCYE0k+VqGp0osDPt8yH/IAnhWVNhWnIHoKWrPOl7AMmXOFKabFqCVEb7QhQBP9BaG
SIeshTpr6UwV8Vsd/EFhH3dvLexDgdTJoAcmkn2qR3bZeRPM2vKzHN4H7CmptrJ2B+VFcdqp4RlK
G0T4hft0mwSbPE08OfpVDS0grblrTI9Z5lcEs+//pCG4yd0zyIx9uAt1gHUzxUY+PwUPibIFdBut
41dD+MVa8FDB2wQ2UqVnhf9IgaoBoliGXFjhxNWhjZ9jfj9RS5COUf1DngAr/cMNh5cugb/hOP6G
W6kHadiDZuxQAbVJ2bpj4BSGp8sDqJWpR8ctg3/i8KrwX1Abhlb0D0H16/bnVJf7KRLtQnrqJ8Fk
9K7Izm3gCdpGyHAyOwp60EvcntIh23H5EaBdNwfztdNzrynlDU8CuxpEdJLudbm8l5XYVLN3SYFt
DEnNuJn78xA1an8TNPZo+jzgIqhHm/To34zUDOrKlNnjOEAdQcr8IYLrewDhf8ksdeKOVQrLg8bJ
yHkKI3ieg2cmH8KaWTJ7kACCbevXIn8Oxu7egFhg2UGvDkDhqQeg9wdqJttiCOyST3YMAC3+G/Co
qHSiw2gHzbkLS7thuaNW1CIwAS92k6K+Qe7EqpEz9VFsgX5iRsCyZWeNb6SgsoAC96q0dgZxeoXp
Qc0fILKPTVqcuCoeMuEtgbwbV5JHGmi/Y4hSJ3JrRi2MfwZoejTcjhGGdP0PE9gOhH87N3SYTb0a
0lHNizNMCOC2DAmwYQTouPJTBXtUk4jZkftOBMYUZG6UYJ1RxrNp8jpJMmVYN4QoiUTDe8drr4or
W0gMW5U+YLEOXDq8DFLDUQreWqms+zwhdtkzJ09rN8hrMyjgE10rttbWdgxIcsA7R4pK2FpB06+J
rVrRvAkSyr0kuiOESKscyaQOQYRieOBaukkS2JUAdmcro+hBHXtbDx883ZP0XYXpzMjEt6iPrbxo
9r2c+QGIUj0iT1PTDauTQ5BI92I0nDPqTbBkp+LvQKEeNxBys+G+NRBVM+21BeF3alsnLuJzKR/4
JG6aInzjgeJobXBsCb3rU2XPmc84gA4CAaZ5q1ewbmGxI5axNdbTL6ElllidoykrZtE/r8ieWxnX
FcwryCjtA3WyEhUBuIq9utagAQltwmaVdHflZQM8PqrXqq4AIyAvEohMLjS1EWlyjp8FIN+hgQJD
YbfaKQ7/VW/6TbE1XsXN7aRlbcxF8sA5lZoOPqlntex8aBDaHHYaWvx8e5RrOcpfU1ukCZqqJExt
RZSv4wTP3cht0KAV+ctY6vssTr0u0B/SyXiqqtxdGfpKceGvoRfPA2hjAYaqcjwPWu0UQvd+6g3I
JcB5vYdy4PASTWDHovFYJLJPy5XlpVeSwr9Gn/9+kXWSlqHSJXXqSWeCDb7dO5F+ENTkE2VCDKm2
1Gi26FN0gDlCGLbPbWGQDr0Gx4iOmxHc4MRC97JYvM/795jedQxUy96sFYSCEHq+RWvFuGPr6Z0Z
XqVC8DD8WFm/OQ9fpLWXM1DmHsjFDNIIzOV0rlyomd1+VJvcSR5iT6WWdI7uVT+MzGilqTVvhlsj
LjpoElfA+Z43ixhsBmg3dIhVKOSZOWRWgnHNx+hTXPPWcIuqhVoYma5Ok3oSzvDolT+A1cImhYdW
/AJVAne0UVb24tocDYgyOEVjkrfpozuW7rpm1rfdgvexSOms5aYosryU6+KCGmvT9PmklFwkw37v
giC+6rb7bYEXwyyeQjHELARwM5OzIAlAndf7ElQZWVW3hQJKChKP21voe1F7Md4isIVSrkco886U
8FkgWXakHXIimCseyDHGk090jHPisz8dHs9od68KTH17+i3GXwQ5QSk0MZ+hJIGoHnSdHBJ9rczx
Cav7axctxlhEuFFmpOJhm5z1Q++A+eEUp9yT7mVbPbWbzKk8Y5O+317X+WffGnIR2YS+16RpwMls
xsJJcJn3GVioePBVdC2Irg21CGOQPO1FNhecW+CmLdya3WNml9YMHk0fc9Drfxjb3C680r89xZWd
+k1MYIzrdpjJGCDVHNTkVx7vqwBpJ4e2irqKdvt2Gf79DZdCAgrsAseoxrlIYE1ps73h1l5R+qrd
9oCZg5kENYrAbt//9/Jui4EXIUiqVLlX58a5yk+1np+4BECT+MplgCQhVxmJod1C2Cbp3aGdNqkm
mRyaP7eXem0HfxoeXQR6dRoEhYhoMWuiiQwX2ffcxIDSIx45sOWyxmf40VnaK/8/T38RjyYJHrRg
LoBJLQLRV/aOUB0NrbEKBXm76hvyR4y3h4qd18X9Ix8yR4UC5e3py9e3OETEFY0aVF/iNiYSQeJz
6jlAKMqrWDa/tFABm6F2xaKdIXHCXdUbssUjtXZqsXin9fQwFeE7q5pjVfMzGISa0wXdflRSn6of
Kv2d5JPZQuuHCWc9rN2eKG9NG1hTUmY2dDXPqk7OHL1EKuhOgDdD1LZ3gBPus67ftOSpxrswnUa7
joQQjk/gsWp5ZhVTYA8ZkvtWF35PE8jg4suU/rm9GlfPnWQouqFSWaXL+t8Yd0NVCxK+yHQMCbqM
sbQV9PrIeOiBQbi29daGW9QCJ+jwTSkj5C7Z0BmqbEMeS91ULyB0fqoONk/6Md/Z9cvtWV497xez
XOy7mkXRIBSyepo4c2RhV8FXyiBrhcc5DH8L0xejzL/i4lxR3qawE1fVU6Cirlm+GRXQyEjyoebF
4POpw3/t9rSu7uSLAee/Xww4kJg0PUPOmZXMjNVjk/ixGmJm97fHWVu++atejKMqaCkJaaCewvyP
qP0qA8NS1wj6a3NZ3HEGqIVAJ7D4rEWRT9TfBh9BG2psY1i5ada+0uKGg9wGVGsKHH9efUDS446w
+yn8iPoIohI7MJFXWkzfTSM+Q/5XuFmE/CLrA51OKfoim9AfDnT0JcEsn5BnBu4M0jcGJz3h/Z2c
5d1/ZGW6GH9x5HKADNOwpvwcpcxMorsB+jL/wfagXzNcnK5Gy+Ra4/h0GQH7qfijhQ/RmhPL1S14
McbibI0Myh5ZgRubNMJ9pCcWHPn8elwDK/xLBvs1l8WRYm0Ddpo48DNzh2fIvPnEnu5qR95qbv9E
nNgib+FW308f8JZ6WAMZ029P2MW3Wh60VO0iZcz5WTGBiBVd0N9OM7wgtdL9BHtqmAWDEFVu+GaG
NvFtuhInv/dqFj9gcQoFIEUVATye85zAT+COpm/drraVLSqMr/rx9r75TOq+BcyLj7o4ipHOVTlm
fX2qhMiaAGTKjWwjoV62KcPyT9JoG6OK3UyJHyII7Uhwy1Y75UXRU1iF6uQhVXNrEFUvGnS36DMv
JbDI6UCNh+ReOZZ2RieUanszDX6H0FoVmo8wDe2c/lDY6Gcsw9NaT05h3e1yo3OyBBJWQrSRcmbr
Q/oaEf0QCmskme84zr9X+LOAchFLeRtPOSyMpJOgVlstYZAg2scalIPAcajk57HrPMD4IGbTWz22
eRcRSH4qkil2PTQf3oY6hO0KkBO1ji5JYha1sdHTA4cipRRDlmrEG7ZuraQbzrc/1nfM5+KHLx7r
AEnHRh0MMmTG4DUWejqsLe3WamsTrvJuCHPYTbuHqXm/kZ6A6l5rQF27W7+2yufGvVi2RtayQAXd
6RT3FQQYz3PV9PYE57N1YzN+doEvRkj7pBfTHnF6VtiIFJBoIaWWqGwLTIwNfuJKKvTd/nmxnouo
Cc2dTJXp53qKQL8DrVs4lRU4sIXPTGJmNropOHq1lx4qhzkQ51yvD1y9dC9WdRFVI+Qr6MPVyTlV
mCUQssn1EyWJKRVrTrTzbL6trqSKiqSClW0smbJNbehF2XQc1XZiRghuTboGzLpaU7kYYhG6QyGX
qknFByz25ZEfO9GMHfSqEkuzChMqLWBrH+sNyAdW9lRCDWNlh17dPxfDL2I36zWq5T1B0z4q70v1
ZShek8CXWPkrK5rN7b16Pam4GGwRp8Oqy9RChTgjlGS9YHKSwqruODnmlRU7UP4LTXFrQDMcBbU8
vNOj/Trx7jvSad7AF79hEb2nWsx1uUjDc67Br5y+67xyA8CVyzyGQdnkKazaieROgvMcxFFuLwBd
We1lGKWQBwUEFA9pMKEpBL01t0UxppIt9ihBEN6w0MD4ELeiI/uR37oQ+d4A0eZAEcZJ3TUU5fVr
82sploRbfewhKSBh60FNAIjA6jSrEk7eJyYwNf+zd8Y/Z2kZC1PW1SnpMv1UTSOQwPugmuCXC0GQ
CjKaqhc0aydLmXPUG6d3GRsbpUkqZcrDsx4Je6UmfpbIW2g/mY32hjvVCSDdGTThRhK6B1kDEROS
XiYH0DwDBbaHFSzEt8wEl0OuEbsgjzGFeGv6psTsKPN2C0lht4Lk7DipTkJQldC6jTrpZl1lfi5n
HlOqB0YBKNdogZay4g7qqzLe10awVYgBm/Q7QiS3LFSIcycmL6jTg7mIktlWEWKPUzAD1LtchbNK
LFtpgx5SmfuwujiXefsniTq/nWYTyPJHm7QWHQQ/HrYVgRK+giykNawyPU5lYIv0XEPgikFXeOgg
9qBaQvIU5JlDoCKcDYMVdzXAADqqBuNB7iSYlxVbYN/VEJKwGKXh6KSBxl4nit2SRwMd92I8V+n7
NFROrIXbIRo8eDZCVfaQwgJIltJNyQD9LhqccQgQNaIFj/anruweGSUHENJg8KUcWggEdVQ/MqiZ
MvRTown2WCDqsxc5SJ26NOyoPpRofgfGw5DcNxXBz3mb6ns5OUz5Nu2OobLJASHJ3gqoW8OhCsLN
+ePclg9igBdF5o8NNODANgD+3W6Z6mZNDH3xAESu3hmmV0VCyjHlAC5X6BFCpApgGEVsjmUwbds4
eRtTtu1KvnJjX0+Xv96/S6ylhuZakXdAbszHToJMjSPu5LmoYBtWvplZx6KlWPJLaXOou4U2WXnb
XX8tXJz7xR2e1VD7jhKE4UK4E6HZiZ6FoO6MQXkSjNQ0oB9S97DeoE+icZxk+Jllb8rEt4MChSzh
bRIAT4AmdfQeJGslzpXL8LMGeJHNxHFDlYlO8XmERUb73x5J65KsV59lFwuwuHMBnyx4SKvk3Je/
ixkOA7hCF33cDvbfgX9/3zSff7+YTJ1wJWBCAJCaDQMOxHjBLsTfeJr4qBFYzX2cugLb0mADsUIb
bdvbw18vGHyF28Vdq0OgEb1oEE3CPnqUpgMej2jgRW7ZejrZi6V3e7jvcMPFbBf3apVoMhFnuCFz
25/yM95/EBDm7qcnGJLEVaHnla3yuckvVjfuOzELG+gwFmgwhoglUFbZJDA4Yo1mwvcaUJVgHwFm
cnuea8Mu3hMi7ZCsBXhpz3WR1lM3nRP5wirD4Xq1+2uLfubhF9OTMihh8FTgyHF1swhZa2YxNMwh
KldXkdM0+i4MQfbMzyJVLCWJDx04t81Jyves4Wt76fp5+afcqi0S7iwKE9hxFBo6nponthoytdpM
lbVhrub1X4HxE8x3MeeprPV4iCV+1gCxYvKGQpAI2C6DkpWz8b3f/7lZvya0yHozsakTkEvjs1iB
vm7wuwov0Sh5le2q13eFBroSGy1O4pXd8y/Z59fAi1OptTKpBo4HRSqHG0COm+xcKmgd5/sU2iMF
5CD7jU4gqDesjLz2CRfHM+edxISx5GejOhjTR9tuk25NNPT62fhncksAMG1TRU45xkhwNub2sOQR
r/F6//YRvB7ZvoZZHMGJhl2hj+i/V/2wqUsILpQnqRjMfgxBIRvdrmhX6BEri7ekJ8RpJ5Ux2pkn
HrywwU3RYeirNXrq9bfmP9My5mz2YveHvZjJYdvyc8gUV4+43bE1CPDa9lsS9XtDj/qEYIwIhjcV
NHoDf35b/k+k4/4ly/iazyLL0Bhov4GCirViMliWQZcjMsvehs6XcBqt+Dc7Nl6GawFAdE88kd/a
4+1tcr1U8RVOltQFVMTCOqUI1Z1Lt/URpOoXgFjE98AGMvMoOtm2+NM4/9XB4TvxrljFdP/Lpfi1
BotEA5k1hFjJ523RbXgKg1srA3YDssiNidJTZI4dQHwrR/1fntlfoy6i26DIwPbCM+CsYwSm/55g
BlTBYTtuXUqgIj5IJvxvZ8DKG9WwNNF9SXahqJg18wj4g6UETYo2cLTEvv1J/iUl+vpli/CHEqdY
5SnHJ7HjY/tTQp2IWBVM36zZyi66Dy14DbxqG9qslDm+Cyn/HfGNRfyTSKfHOcCln7sRFgdoHTPk
CrUn3uPZYEpgweWTjbRhrQS4MjKgK3+fa7kbWkNMGIDa3Ao8gOZ0M4UP/Htmpo/obeC9BeeBEExY
c5Ug911E4a9Zg3r+99ipMKSDos1HAClo7me2JGKlxfP8wMCrr3Szg7byurhecf3n2ElLyr/BijER
1YmfawdwPaewgcAUfWKxGUlj6W4O3zJgZPG4WatlXb1/NE3SFUlSgfaYw/hFBM3R+Z3iBCnvWEjn
TnubQEAvo+OQESdk4NlA/Fw3Vi6jq1H7YszFCTdQY6BVjDG1HOR20KojGG7fPjWfsKpvdYyLMRbn
WexVNKvmMWYxWtI62o/sd1h6UrrnqAuFcCcy2V7NTCZbw3ECHgRpt+rC6gfKvgAbh50vlGZpbJKf
YefACwlI7dKOHADJ1qAS9Dtabd5xF791ccKzTCp5BQHqMxuhMqXGwA8H24I+4ey5oWig5IfHABxU
B0gc9xXgAhSv/xD+QxVotqXmUn0rQ86SJTOTc4I1RvEIhsZ+thuKC1g7TUODTiT1WRZvm0S2S4Cc
De4BCusoTDgwADb1GABxLbPSqdmJeXeYAMsdFF2AJIvmlTHKjqiBoGRuAj+u9lgJGKHXRNo0HRCL
PNh2EJsL+IMRPyUGuCFqAs9VBYKQmh3MFRaV4MXcNttQCR9HyJ8Y3Q85+UBY81gig+b+xAFX7hE7
SVVBx8NPhTeiNBbLPfz2baghzBqJM/RQXZayncrVB0ML3TQArIREIojUzFPJvd4cknbYkVkOFETI
vKVbrSksYYgtTdxSeRvJKDCh/5QAf5PuGximCGXgxFLujnK0h2na3TjW22H8kaUTMMyCY1QqvJlC
U0uAL1UeMlECEcDYyGMCShiqj8STKpShRHTJo9xJ89wMVMVOCIFNW957BoqycS/cxbV0aKbSHo3C
CssYvBn5LRWjew1VPR1xe+KQ62yNl4lkW1lp32CDBYw332pEuCed/GMGjQLjZjXiWz+hLDPRByPS
d7Gh+DmUnZUGVodMtFmNTU2BozfwAICLVi4odjCbZtHETUl2H0QCg2G7tpmMaVtPlW6WA7TMFa2/
h9mVHcji7yYknQu8d2WJDOKeTdjXds6VRz5Spxo6N5ICG7geEBpGk7XdaUi6gy6jnQY50kRSj6Mx
moJwFJRDTA4tRbjk3MkNZkcadPhBiIDolxvVwFxWqg8yy5+6vZsE2CJO2WZoH/N2W5LUypVsr6r8
T9TLe0UvR+DjpXPZyE9TV24gjenIBKqlNXIjjoxABgsxrF7UKQCZU3QKAAHl8T1IKejTgVlBZUoD
v7no49deNjyU3FZyh6uZ7tfxlRbhrA+6htGoAetN2jZoJTd3xvAfVQouxliEM6YNod7p0QxjY/u2
c5Wdvpnu8404OdU2fxh8en87gK7EaGkRkwq1SNO2QsFtMH4Ymquip3J7gOt53sWUFtlFKXdKwgW8
fCIggxowx3q4fCSA9pOdovhZpwIaFULhZUPgo5nIiTcY+eb2b1i5/JZQROwe7Pcak8w2sZ9uGx8v
dSQ1/1nT4GuqSxAi4UlZigxF9dk2dzbeAFt7AyNUh/oAIK8kE9+1RP6+Tj7tcS6u9E4ZqJgNWNjW
kdzBE3coDNjUAjw+2Lae4ciAdga/FKvxYAQkbUULur/b0CXu7cW93iq5mPUCjjKUQEiBPQ4eIWwj
INDuoK5+HNx51qEt/Cf7VRd0KkqioKrfxPXKRi0no2CnwTjCjhVA/DVfhuuJ4dcQyxr0QGg6ZjWX
UZtETKHcVNwWqfhc8beC0+QU23jdemsOHt/ymItBF9lom1LWDC2aa7N4COz34LcMM4MQ4W/Xu/mm
fizdwc+hpb6W/a8NTP9ODIUo7ERVlyF+URq1SWjjaZP8TpqfDK6Qt3fK1QB6McfFRsnimoqEV+wk
AfIggro5SVsoe60EnKsR7WKU+e8Xx6KVxUAsAZ87QXmiIT0uhrURru/4iyEWyfRUKlATl434DJBL
6Is+VK5zE96Ztuw2XnxaI1WszWhx8SRtX9Q8DDBc/7OD3eWQn29/mDnI39p8i1snKbQBsgIKlH4b
dMGi32nyqDNqGSLf5Elvj0G8EpDXZrS4dViZZvCDx07oylc+M8DAVLs9pevXzsU3Wlw7fVKMdZsg
UMhet6nrvY5KCoOa1H/52QX0HZga8BFXRr19mkC+WWy+Rm9r4NlmzeS5zBfcKb+oCha3WbwnzzW1
RUfB+xbUXWutf377cEHe9O+RO0lpYiRb/Snv0A7XHzsQI2vjdWV+t3eKtnzAlilaxc1EEaa2/bMM
IjQmGdnoE04SunPzJRNaeE1AzwqYk9avVr7q2iQXEYQoNZ4dkiidDP1dzjRL5jUsdNcgg/N2//fj
oAnz7r2IIMCKZzXTcnYyKIVH5iMpgDzrfmkjjKYUtpLyre2YZSyZRg4tauzTEg32RC2tCIRa+pMO
6kpcXFu7RRSRiFTWLOjiszriitaQ54uVHaqrUuXzhfFt9QxRBBJfoqIuLIKJKhdlEJfYiO2s8zor
a6QWKJE5dkaCWs5qDWltvEUsSeKpEAkZyV0BKp4YHWmqPvUj9Um9x/G3wikB5662ZOUgw1w2yNM1
f/GrP+Ar//nkEV5sl9ZoiqCo0Y5qfgBhuW9hYCknJjwyrOknAF5r0I2VZFZahJiJ5QkqHhK5G4Px
oQwUK6MG5CKj/iyU4FpXctzbHelOYmGDow1DZ/yz0Qm42sGt7kcI0EIRShjHI4wvrRHWxmkX+rfD
xPX69teSfAoEXyxJFcVEEir0qoft8FHeD96MnmHb+ont5E1rzylx4eSusINUauatbYmrR+pi9PmD
XYyel6Sn2OQhqoqGr027Tt1mXb4f6NPtaV7PAy4GWoYjfWClWnNME34K0WsEpBZAQkfNkxx4S68+
L64G34vhFnHJ0Ous0+e32qyWwx2IT7nzuspAFka2ilUVLfHQHQpvrXS1tqCLGMUrLg8JReHKAA4l
rNRnaeygxTBZHFWH22t6NfZeRI/FtT20aiz1ciScYIHn5eGfTt3lI/JSGIBN05rg/vUk4Wu0JeaM
qHmQirPMnOzFvho91Bax1D2UJKyKb2KXyfaq4ce8J26ExyWwDBzhHn4nEYPlU+yX4cv/H1KwIQMT
OYEFAuvtJb369S4muTgOmSFmvAgxYkvu9OanHHwkqIqWyen2MCtf7nOtL06dUgMMRRmGMcQIFu1k
KwZOIEc2oY90tapwHXR9ManFWQg0o5kGUYA3eUnv8eiG31lR+ErbQy8VlCstqM0sewkC+KMPUOYq
DL8OC0jJpF45BGbHcSup9T5ENU2ROi8CP00Aq1WgH2lnOBFOL2llUKc+WjEzb6/T9fflxU9fnKYI
/gZKyGbhOujeGLEf4JX3WYAszjDbg4yAO+ajk47bCOGcVk9QyDY1Bb3cld8xZ4S3duIiIQjiJE9b
QezRK0bzRfIDe4RaC+wem3PsrmbGV4PXxawXacGYTQlk6fHObB0G7Vpws6kT34v2cBDR13K4O8Cs
S/fnJGEdEHM197kYfJEjxFUQZ73QxuekeczVYJdATYPWw8pBm/fcrQVdxK5JyjkhcsZOE4QtBvK7
B3nm9jdbGWEJ7NFzCX4CGh5qqNU6OaksyKuvUDiu4z++1uoTond5jjMdllBywk7MYA6h0y4GM0As
tkUbATCo2HF50gK8pAC7uT055Ia3F3AJ7GkUOJ/yyYCTjsjfmjCH8pSi7zmt/ghasC8j5Q+sBz/g
BpvsBYlyT9ZKCCpnhmQqQ86sqhvhn2cUJyKmpTklErO1KT6oA9y7oCBx35PREYUKSgsZWhfqu0JF
Eway712gPCVduUtpCXUJeZ9rr5FculKumTCusMt8PFIR1Zdw9AKlcpR+MAkJTcDIICciWgMj7sAf
uuRZbypTQHkaFXQ/bVUrRMGGgulRhAY0gJ45KAgdWgZa+WdKUqAy/8BFGvXxJkktTtHvye/S5I31
AqRuWms0PsSwturEryCdNf5OpPPY+1yarBEia0b9WI+B2UCkPKufEhkeZRBmAm8G6IsfU3aPfwPj
+D+l9FTIe1EYbI0eG3GTRYkZBfskek7ZAAVhyE4YOd44ojMpj6qQ2o30LMgGnK/ua/JTwyxp/iHR
H0LfmlwBxl+GGnOwkcSPikvmRCQUb1GOlw85bLKm/0faeS23jmvd+olYBRJgumVUsmQ52zes5RWY
A5jJpz+D3lVtbW618J/ua1cZIsLExAzfQJVplW2V7nekhE5Yo1iz/JyaY5W31pAkXqfcK/l+CKCo
Kj000V0SLZH9xxIXRTQ8s/Y+Z7/a5I+C1ORQEbcy/mQqvEOUERfVgek+nrSQ0SwsklAn7ya3HDSI
mu+S+neNACv7EY2zzbDoA98w7B2phEIdckSTbloR6D1Godq9Eroyuj9mcOTn5j4LgFgrmNVImS1n
W0Nu7b5BF1pjeB1H+bvkZJnmgQpt1ck5wLwIdvy1O5MyhcpoEyamuQ41qkqlygEryEmt7lSk2hr9
vczuy/StHO+M8ldPNE/FitHsZIDuWNA/U6+7oJ5aWTQiHaZEAsf9qkd7+YNWUYRGHvos6vDA1s6Q
GL4LdxLCyNFR8hN3ehU5tNcck8vBFJiDC0sDHtrE1aohp2DMXaTCUARTJ1s9zJ3b0/xlstaG+XKg
xSe7GEhCWH6oSgxET7NXR/7UgEZgN4vIJzho84Zt44PyM/4l4clWIQsIIPs78qliSMjVAoDLX7Jy
W6o50FLgeghiy71DyXFi5z7YFuADIDTVeXzLZVTcxlAgvAsxIefMFjmgV9MGlz9h5X6ALshKg2Qo
NIId0yYCylNj6eZpMKgd6rEd578CYEUYAclrg84Xi/KPdtCdtEn8Mt30/X1ETDvrhk1TQ37RkD+H
PH5RsyPuIlewcF+lJ7dWbuWjQMdX4d2IoMUYEytqDZuhPiTusiPrUncah80wm34GkaxcAgc9IHaT
NpaSIOlb0rOu/8iMXazvIuk5QahWI8xpQPIbJ9VRSgqYICxEBUghQghOG2jviN75XGn90lCtIUQ5
CMBKWpB6i8COOv4yUF265Nl1pfJUfYZy9D6hwLIPDf46oFxehsAx6geGBPV2fFO1KPCVev6QUPMx
re/kdHYimPnBuE/pnyCqnJTM3hAUdg3wYTfpXt9kls6LHVJm3qyiRUArzkwd7TCWzzyWbGP25ji1
OhiwqGb7WDmnBbA3KFYwpOqlTFtHwkLRlDybVfEwhhxaOmBHGr9HCQX0MvHCufNImv5q2v6ppARX
l7ErGHM51CF1g3sD4Y/6GB3GkkDzUrkzcXFBRmZHW/2gtoo90fAub5t7fRg3nYpoh4ZQJnNqtXpr
JLZnwXiW1XqXMnKkCjZzvIg5tijmAhIwzZHIV+2pI06IEOFI5i1TlUMf4IUwH6f2rcka1zCLZ1Uf
D/ooOVMDjBevLHR9oBQCyHxwp8iEEcFvU6SPFrswMt/jONzqTW1rgYa7V98ZkJVaGljKOD52kKVU
KS+hdvvam2SbhYmnBdEpGvO7UANnDQLYJAIUjGFfl/MebrmDqi8rl2enxM0/zoHLmndjvk+LOy6l
Pg3epWlTh+Nd2neAdFJHbdJdFk/3dMr2DR2Qvg9PTdc4MtkZbGOGEPxM8U/nYauCQGTkypZw3a3H
1MmSajvXCRTVDKjqxQ3FxaxCdONYcmSYT7L2agSfQW06sRLvBuACh5raQVN6JaKroElYmZG/56Q4
zCXElyW66bsjWNVAhaZWoe55+lMbQzuUK9dIFFcrXRQoFBFqpNE6EszStpoyPwyQQZNRgBFWdygj
eWoANAjDdl9k9T6aiRdM/TaJ9J8VC/dTWjppdV9BMmpsKjgy3AsJKkPMn01h2kaFDa9ze1K3utTf
KQBjTtqfwgjPtQz97uETMmCvhUxDCx0sVsRTr4bUnt4NIBpyNxnLbW0MD3kbPYWoyMuKFiC3yUsp
c02NP9Ymcjl58jCZOP7GbCJzBMFR5kWB5qIw9FEZUdxDUT5IxszmE3W1mG8rpUYvEsNSGHcDGmtU
/V5Bv48cbFSNn9CBu+Ep+tqTj6iAcilhkAJ/krOHqskt2Uw9XIUfIVV+pXm00UH8vm3arrrZl2Z4
/R7qWrxKwOf6ElyJN9kjLnbEjaKzqLfsapCDAo0CBA4wOFRd3X687Mx4UDg5yXF/IIhJTvet+pzL
zxD1WKgnEOdS3T7/g84X8AARt587InB01OtX/fdvWN17YYJwsbQQgzOz8umofzK1fc9HqN7LPPox
geAYJJVsN3X8XqVB4fRJB7LrbJZWNVXnUWshLEQBXQE4MCqOKco/ZonZMdfRHhXnFszqts6aQ901
hw6FNkEUQXBe9fOuh7GJQUA8RCX1wQs8Vlmza+TGYqx1OpIVFoPCYNe89p2y16cQGAyo8MgThO+p
HxXvJB4sjh6uJHE4BSqy/TOooyVzDY7in7lt3ChNtpBUdeG03d4h1x7MVNWIqpq6Rpm2ivMOKDZp
mx7P82ICGCADLGB67KXo3E8dwLyxZ5iiioJrr+TLEVfOHx7FPTIEGmoESyg6a/o2aubXEKy62x92
NYB98cBc7cdAH5iGzkMk/xbPG/VLadshIkPdoUCeYPLgItkI6W9vj3rN1YakD/bZV1riyy268AHr
3khkmuFx3qj9W9s9GpHqE/YHhGyLoXjs9mDXC1svRls5WWmnyVOX0SXaUW3lQ+FJ6KiHfAuKCGzm
ZTtpqz1I98KjvnjMa3fp8iNX7lKYZlVaSCQ+g8z8U0cNO3OKl6WgFRrOQqb5cmZvDbayYBWWD2XT
CMF1s2QZ8bFEp6ZgGq8PwVRIKRKNyNpqq6AKhE2lVMdflclRAzTbuEHv94t8Nn1IB8M/uBNFS6/3
AZjfY65MVQpMzYS27/4EeNKOZJ9FfR+Nv80Y17zu6BF1jR5y6Ei5mFDEFnzv9ZDc99irbVOlROvm
cmSnDOTVwNDdKZM2eovWVtlpwL/UpI9BAYeZ1ZuFAnt79GvHX7748NXm0cpR1SVt0TFOpa0Uhfbc
a35Hfv+7Uda7hlfIIaPp9KTOmg2hSC8HqqsXYamun/bviVwF/FApWdKwH6YTirE46k1HBCMkYEDq
4a6gos7Mv4nofo+2CvwRUhRaYGDZoM6MPQL03CKaNv9JD+oOZ88JT6Jw6nUb+teI+upyAE13MKYZ
wrxTDZ8BwY7A4K6u4+VIzHJvxng3qg/6dL69dlfDAxdbRF/dEGo9mmFa9+xkPuLl4oe7xpN3iP/8
n7pkrvsMfwVHjNVhCBqJqsFI6ImiLUABrScPt0NZvNapLMqpXrObF86Ysdr6oQa65MgR9kDZ5XZG
vwVDNBwpAQ+tAOaheBaxEUWPcGN1ChYluKrQZ4qO0P5gvIyPfeLN3K0STwdeu0dNRY9yotAu4Jvf
NUigP5PGLk8R93QFaVORXPo1O3v5/avj0s4N8lIQAMTRZwiJfjBDkCS/ZlsuB1idEPhLI1QdEfeI
ync2nyc865RCwJ69egwvHd3VhqkztUxAYMGh0CBXzdzECRyQuZdKyOwIzj3aKhRBtPz6Hv32a1cb
p5/kntIOiYWmi51MZ9u+kN0JZBepa73bh++qP3jhxq/XiAVFmrTwzvBojkrVCXXFmdXE78HL76FW
0QsM9dWGpMvpXK2ZUgVpzGV0ES91nZCYk0y/eGe/0w9g4Rfh8V3za06tPPbF+I3r+/GvaV37vsh2
IYloVPEZHqmlaJM1zQ+3Z1OwcNrKkgVTE8oTavZPQ/HYDcDYU5SPZ9sy+SdEv4tZ1BbTc+l3cgrB
prgnSNnwDclzaIt2m4RLR55EAvfh2qV3OdTKW5paQkM9xyHT0YPQAlSpoiMiJckB3KOXPInc21Mo
WqTl7xdflnBTn+UKeUwkZ+yq2i5U9tsjfF1jaxfz8otWJ9rIEzlR9AaJ8bDajJFuN012RtvgE4pY
iEUK+rMkEwA5s9napo5KOxLIiosQ53Ohpeeqat+zuPPMsHdTsHarvPQz+qgN+pPahidwzf0cDcVo
l/hRZuOhhf/KxoOm70eUykgzWkHCD1N57Ebd1qPfvSxb7RL4mN8zbbDzurZUfiag+mfsdx1toqy3
W1nxBnTuJIHqkOmj149yI1tVWGxmBCeWqolBe8vnh0FGeJ8dosZ8m5vBiVlxUovRDsrwlBrvbfE4
EoSXgs9iLu/B0d11SnKnjYID/jdh8e9TtjJeIVQ5ImmAp9t7xZYfuzvgSTVAwSElAk1f5H56a7RH
F3ylFP1TUHvwo/bDGF4yYYHJso631nl1HWbJEBdNidPIyEfA7hXtVx3f395LVzvFLvfSyn5qpUxV
ucJBZLO0iwzm9TMq5RMQ5CG7GWXnevIklBJyDpvWnziHWdjGhofcgSV39625o/jrqLwSNI8l+VMW
PSd1iUzdTyjnAq5ibpQhQKKppyq6sUy3jrUtIY9G21hE3dz+FpHxWllmbcgwYwo0Hkv2FKCnrusR
xafwGTgTvAn+JmHx1x5ZO5p1wKepDFWgJBLF4yo6rpRhk2RwSxr+QkII9TDzQKpzgr2TVYc6+hF3
j3mdO7T1CnqKyWvKRQ8V0UW/dkOTUJJlsmi2ZgfU10b2wkNZkIoZtOZRrr9THPIq1Ay7au6+4zHq
ao9yhtY4kiEA07hg/YNY5MsWoupu67aFu3jA0BAShRGunouLMdd7dqoBHULf1VI0gWRV6pZ2uivt
+Df8btRTlo8Zs0S+4NUH8EUYSF3tLoOleqSWiF3Mw74M6JYr4W6KSqTOKezgfKoRU01r1R87OATQ
H769twWfvL4vqaRxTR5RGp43nzUKKMJgsjry8/YgVw/Q97yu4wp1LIP4oOvROdbhcM/vMgAwUdZa
oy5k2Im+Z3VLzgBR1XqRxefogAZVSz2kbvxbgroTeGaTA4A0aCzb/29pELQGXSyhtvyoi6u5g1BB
EECL6jRUAGkWZ2NGm2f2dHsSr7obF5O4uj7GySjqLMBKASlnRexzQJ49JJlLx62pvN4e62rf/uUX
rU5C3MNE8dxQUDYHOY1E2iGBS1zdsMYtijjcpa+Xqa4cHMNmS0xfRRkRfb/9G0QruToXbZCAk8W0
6FxlmVONEoS6D0ry7yZ1bW8HCkI805d+5maX1nhaK/EhQe9pY/KtnNTe7U8SnfW1JWVT11ahimaZ
sg6cGdx4SqCXsaUF0izkEapPLblL8+ewE7ybrhtTk5myqRLZUFYbdDIyPQp0FIkbRXufRffylL7c
/rRlNf7HpVC/R1jtzloldctqGp2BE8T1gNydP7ti3ubfzOD3OKtrIenURpNy1CwpUueUavoUZsqf
WuM+N6NTbUxOP6MWCUKk8mD+6Eno3/7M6680+LaGrmkKNdbq8mMpcSovTyUkT2trrqzltQYikhOe
pw51wfIR8Aj4IMxufwul7ZdJ/J9Jvhh8Zdz0sginIEB8dimAXjhtIaRIka19nI7jXnOgdv2SbrtD
eD9ta7t+Do755xdtAe6kY4g62a6n1C5+zWpTlTPX0yKB1dOlDwqgAbBBapjFdmVCo7B39SkdrCau
LJ63gkvrKrySXgy92m25pqSTCSg9VkH2+l/N78hBot7YKtsIldJWYS3dl2SzBAN1tPgpO3r/h23i
x9QLgXi5vSWunq2L37LakVRTZIAe8FuMGRoGeEC3wjKha3Hqy89dWWMZaecojsGICrl+bNCTqJTp
vRlU+6CFxkX2FgzvZboza/MOIRlBKOkq/uty8JUdZsjMlRNBbBfR1l0GsUdQjlJrabY1HhcmaFe7
1YdYwnX5pht7fU1wapII+VIJoZ5xHCB3h4LV4KUufBKhpmE4kKQVBCWvxwi/19FYhSiGcDSpucSW
lsOV7mMXYDHzNXGMbWrH23aXHEFtdGPHcKFybNfI7yQ+eFl8c3s7Xb32Ln7GKoDRokGJNzq2Uxou
ZIL3oHpv2Pb2GMJvpf/tsIw8L/shwCCDnR47K98rfpw7cWwbf/guPwNg4bao5ntaclkAdvQojEZh
Ek6TeJ1F37uyaRmdI1CCYEXqUPcWsJyCshuJhgKTIbJW6/A20wOVAWO1fHLvxJvmOfZV3/DAthDY
A+FIK+NkovhN1mQUUaFq11+6Rvo99dN7ZSO6DwTXwTqq3bfNXGtLtZZU9cBBg3UKYKimuXVmimK9
y65bn0ZGiK5QDQZNWbfa81KfmgVc8kXvQXXWxoQcFfUVIHTMey44ildLKC5HW50BjUHTDNFlGf1M
wTnecH/pukHdkU/tHFtQ9O67iue6HG91HFKSdWE0JBjPnt9oZ3MAbBTL8GUnAzqObGe7Oho/tRMY
2DgML6jLtUNxq4pojlcnITLmvG2nATs0HDZxXN7xkewiRbXGCB1HKPE12F0MYRSmblIDdZTQ6fwH
ZuFyHlY7V5Ilqkjo78Mqs535OB4WXlq4oRsIrG5QV/Y7OAyeudNdFFzZNeD/VvE7uxMtxzWLcPkr
VhdqGsV6p6B+7CwhiFfGABOmjpkI9tg1f/VykNWVqqhVJ2vx8qljdwxqitqxwg+b6rGFMK2JYgVt
BA86YqKDdO1auxx3dZuOUmnkhZ4tW41NboBC3PpJRV2Ey33TTbd4UUFAc8Oh/PufvS7Ktwsmd61R
GMeGGdQMk5suoNn5j9yC+Ts2AmsrmF11dZcmRTbXJMOB6j1okPrtZvCWXv1/ZGovZvMLu33x8AZ0
VY4VhnLNBYFaAPjfbvKtAblBkbCIyCStq7oGpJ0yWcoXvx81p5KFwXYGPG5WIh2Lbk9huYdoClfW
YDBBBmVRKgNN0+JB1WMKm60ipLt+Pf1uWHZ12TAXUwgW71DIHawOwvVWjrR2pLupKf3puPQyV/yZ
B091NUF/uLc69paBmaVP9Z1Z00PV0w2NJjeBFDYwpR10Jye1sY2BeUmmOIXe2wP4FgWUuG7bqatR
UoaYI5VVdWnQXNnrhNaSTrm6uP/pMfEVn3rdV0RytGUbna+Wead4pQPMjSMYWWCj1ZXZaA156oNl
VZaCctztDpKeW91dOPXpSdh7vFi6W2uzMhYlqyDSa2C0Ep0euJB2gISjAxUaOufAo7vOm20Z2Jdu
L6oZu1pQdXGw1hnBMOaJUUdMPivn+FhtFzpivck4+m1BKnThCaL2Gr3EtsiluVrycDnwynKMHIKf
qHSSz8HzAmaJodgjHdGv42meWC7oqqt2OdrK0Si4Lhc8V+XzjK7teCQoAJg/zATCF42b1/D7CR4C
ZfzFSrq9k67a4e8tzFbHblIrbRoqBfESFL5DvXxEI0Siirzeq7fNxSirCz1tQGgmEg53VCJzgcLg
crKJDMG9EaR1iKSLgBXXPamLAVd3dxxl3Qj3bTGT6KaUD81duJm3VWFJbuZpaIBA4FB2x49+hJYE
P017iA55oob0xTT+z7G5+BGrQ0q6keqsw9yO6Uen/0AO89+t3epY1koZs0aD+aHoeGg3fYGKV8g0
3B7kaozjwsitb+pqRM+BqsrLgyX/URyane4wX/K0u2JreqWvu8YWjIVT6odb8A+CzUKP1bx6h9ah
f4Qtu/wtq1M5M6OpJlmLznX2zMkbA+L49tdezTFdjrA6iWlTVBWkqP4T0YmJrX+OlgQQa3hv7vA2
RPue0O0XHMH1ld7XCcpv8iVk2UIGqnmU6l8U6VjBhy0//MZmVFf3OMwoN/t6uatkCmLm5CroylAQ
mGyHVzMmnwndp/ErUcguU0GSSF5uj38163w5sStDo+oNaD/xvGyjwR1eSrAMH1FdEnUWus3swYvv
Zbc+p/f0pT2jWgJybf/In/8+jl/F6hcexjjmTZV2U3Se8HjJ2tSukTWUIe1w+0uvXpYXw6xMTx2l
hla1+FCeQPwaJY59nm1QKCDpSKfz59uDCad1ZWOygHbT1OFqhmjJkexKNO3UDgWNLfVrt/ihvU2e
8Tb/UX7SHSifLvS83Nu/QLR7V0bIUIegGSgOTNlUjintqGa66iQI/gkGWbsBsdnRBihUOIcydWTE
cymqYsvm9fanXItjXGzRdXGQkdSEKYs9rXTooJmGbZTERReFVXL/9kiCm2Gd7dT1UuezNmIr9u9S
xK1BF9XQiL5l5ZpyQmS5NLAsvdHuKUMQLa9QKABhqViIUBfseG1lWlK1ozRPgugsDaOXjqoL5eOj
OiJg0GvQAG52g+QaQ2jDCSisvCj2tOvstq9cZGscZVIt1BOd+iIRLKdo0yx/vzjvk9RUPF8imLz8
PWZPaYZqCSLUYBYt5dq1KXqZBxM2DcLSkzU7gw+pdNQHkMcZT2cmAeb+Lw2ZtqzHxYflKSoODQkW
RpZHC3cg+vMeerSZ3d6jVx9+33ZMW1mWMA1Ijo9DANgwLHRjQ08bnX2A+5ZHqXtKFUTc9VL0ohLc
UtrKmtA5qePaYMv1uxDy//OUVt3kiCbFjSlAaVLBxl1nXUmZ0ipN4aCBrONWhzazK/g0+V33nm4y
D3J9e+0RyhNugExO9foTrvkuvJP97KjaaN/3QSjfLmHr4AGNpXeZUEpdsALrLC1pRzkA9yfC0xvP
Wh8JgG2EYUVvHcE50Zc1udhOaUbRjog6ovOY5OiiA3gel7JSccG9eP1J9b2h1inLuM6jKctwUsLB
WZ5ypW88Ra/xgeCJnHwIYzKLhbvh8OgrqySrWm6q2lfshxm2fFhoSZAjR7oUBdZL4FQU0hL5jmtN
GI62Rohiw+Ym29KdAPSULLppN9kfEJMcBIy3whFFS7cyPsOYpnWWw8RlB4T43XnTDDb5xazBoW7h
56/BkfiaIId/NfV9cU3qK/PTxoNG6ilaElRovD7K+9TXTg0km6aNKAkluMX0lQ1CSdJUqSruyZFE
TsvRlZw/QDjARVG0YHeKnjn6yvLIiSZNCL5HZ+UD7dZOZDfPC6BfewqZAya5Q1CzYHVvfAvquocQ
E/F7T79HmdQfaaMd0Tl32/qKfs8679ipmjJpIX7PtIO0bGzVT6Dsvs3ohUKNwQN7lje6V3glwkyt
1TnJRocv63aHIt/UO2UvOk1XyygvFn2dlVSaLhvj+csWscwyf37Z5h0ceP1zhuKovDVeBl/dlGiB
SQ/srTIcONnTdkzRAW5pm/6Y3i9Z8GE/39UfsfBKFG1KY2XEBojKKlOyRBi0n1JRn6Ej6AL6MfHH
tvQnFKwj1GwAUR8MIsyE4AwaKzszZ0EAWXWYTy3BQoHfXqulKwUvt/eDyHqu84aFOZVjuizA6AG5
jqOOCgNgA76I1vR+FpTNCg7eujOm52Q0SlDBzzmogSX46hMpbEP7oTUCayKK1KyTh3oWBmjphwlT
/NkLXAiQooWj9NGSDFH1zCscQA433AHuwWWeYlW+/C8/dWVjwrY1G6D04QSgo7hhRwpKAdf2ICHd
XkHRPlkZmJxNc94jq37SYyDG+tGBlqITJ6rAkAmGWbNlEFkrurnCU4kaGUSlnaSE7MMk8JxEg6zi
MOE4QjIpwiATfQ/kCvSK2Iql99sTJvCszdWRlsORS5BJwMFS9lH92UTCYI9gl6+1n+rUUA0eEzjS
P0cHABEwep16s1yfS2Hv6C4QdRPKLLe/S+QnmCuLUeXgVDEVW771Bpdgk6P+3uk3QBSjSZht1HsR
q100k8tyXnh4KF+p2SjBz52VGGC83utSLvgo0RDLVF8M0WpGX1fQ0DxH+eJEIsAiFc7tefvyd294
dObK8ai4nJVTjyybOkEAGNy+FLwGFgLtkkw4sEn9qiTjtpjlt1ip3ipIiMxF5Xdm81lkRmBx9HdY
hi4/52R8gfabFVTPbUWRy04dFBY4WX9X1ncgpPbDs6RU6PZHs8nMVU+TXgfgZDNzsgLdm7KPslhi
AorXj8Znmz4oMuBcEbOm9sj4QTZNSycSHr/bKcrtbjbfA2Y8ZZxujLyB4OoS/n6qCmLp4DIA8wUL
OzY/gkFB7VjpSCnIDIMB6ZZsz+efRIXuLppN0qUzOENfopafggnUGR1HWxdFrK8SXC+ueXNlDGWg
UzpszwSd17PHHyCJi5g5x722Xyre0VT3YnLo0y83uVWdh1c81AQJ8esbiTFNV5FW07/KwC42kikP
8zyPRXJepjuEOg6amW7vo6uCPEz+HmK1V6dSTlkErsjZoACZRMOrrGgyyJjGU1XRfRCiZ5BJjoRF
TqTswI0C6sOV0yG4ETXSse64O4+Zk0ncKRn8m1m31eik5V4OqH08qZ+3f+7fuDbfP3e17SVTVnlW
hTJu/ui+8iKv2MT3CnDiYmDidYP4PdRq+XMwWGdw2JIzSChOLG8oHzYSPQMPIbilMINXn2ffQ62u
w4FUDcugWYXe0+dY/tS13q2aym0C/eeo0cZBFWNijQYgmFXQzLaa5ce4Vm2Q94itxtSA7LMS+qk8
PGdEdpOoBvANZWLsOBL93iipx4b7ovgB3Aresx8oaUFi+BkdBX31MbZvORzoYLZNUIAog3MNINCC
b5o/OpqhtxFyGWbmhvVRCrxaguZNeR/W7/HwIskvs4Yiid7R+Gc93XUzQAGnanoztcfceCrMnx3b
tOazgcRSq5pW2f6cwsPMHoIxspq52dad4WtKbpP5gyWAniA83KB9RX1U8x9pt1eqY8GOlf46d+D6
1scMgjsJdHH7xNLZO5WLF2JuIqjzxMFWhVouH4LtTI6j8SfF5mtmxCnyn7HyIytDWwIrDl3biK79
ajUOoUHdytUf4/TK2I+hzRYgYKU1cEVONaaATy+y+dtIEFcNS9DVH1TeODTYpIuMpPxe/0owD8b4
PPV/BoVZSSZww/4mkv3XhmCLYbg4+EONHrTWMBbow+AqL+qG2/UrBGXt0kaBg24ju+/mvxSvtZfn
QwQwi+hivu7VfP+C1TVZJjOTciipnVjcQ4C83Uyj6RCws24faMHOZ6vzrIFESyIO89OhaIP20ZbM
2Lwh9l2T/cuhVuc5kpsuBwM4OUPIyUllJD/D0FZMarWliFEqMlP/k8bKRm626bRkIvAGui+8dkP9
6ljblbDeZrEN/+sI/LVQ61xWJxG5LDoqn8kIOHQChTW3iEbJJUpe2RlAggZ71hHMGhMhmkQw9BrF
qtdZWeUxN07clR6RyQZqvmkgC4YS3fFVRQEGLnQQh34YiHCjGeX/ACpZ3N4bH/91ji7OiSEzEtUV
bPRQ46BoUG0s7aQFYmbyqNv+FknLXm3Bubgtvx5wF+NlXM1pk/UUTA1AOBHEI7aSxJ7WKdaICv+q
dCqmAywto6WSPTbVXQg1S5/P+0L+MSTSttMybpH0Iywj10grwSNh2cG3ZoPi7xe/jjKOEB/n5okT
A9m20J/L9MBH1YlUsokRxIRavSAZJTi/a6RQNPVUbuDOnTQgmRT4iAUE50JY0o7PgvP7N6/jv3b6
V9XUxecZJIxJL1XshCYpeyxequItrCEWoYJalXCra96q4tzlS7y23BvtOzSAodM8dFbRqYatxSbe
gHXsslx/o6nyPgM7uKO6DHvTkV+3zdpitm6txDJtFz91Zlyvu76ipwm3UDBBF4cQO0lNvwZmMZl0
wSpc7Qe43JcrMxppxYCgFBxF1TLOFLpbXYUK53aH2KcdvzFcXFa3/4cO8veCrCyqYuqlUeUhOw0Z
xCTrAm6gB2TjjJ031LILgd8dL6sXknMJ4qXdK4CTfjvLmlVVv+Sec68rG7sPiDvm+6Wz2ny5vQqi
zblyq2LTSMMszGYIZWVOWr4G1bgDRDHAE+L2QIrg5K0FKdIOnxUmHK8xPBUMn7jTLj0uYUF+Fz22
kK8a3QwlILNtfEnEoCPKB1cXNYoVYu+iFy4K7m5vv7X2hKZXY1nyJDlP+ptaVf7QjdspyA9zX++M
IHPKoPRnkm+iCRUOZvrWJJpdIg8J7JwtNSVIARCeNbINhKqcQIdcKLRRI6r7TGP7iI1WlE/2jIce
VBH8UYfZTWq4Qw9DtFHaFmDo2q1psEXPvxMV2n2jmRYt9tDttDvZcBIVzT9FiqdTY1r1ALhFNiEr
2u3SDFTE8STP92ojbeKmdpouAV96LrYIFVkxA0w55CfIFRSwsH+mId9QA+GCBFWfirqFBtu5ANnf
HA9hYO6yKN+2LDwneuuj3MEiZQmOY7tpSbgdNXBmVH0fKc2DVp/DVgNt+UHq91nWbeMOSdIIudrP
gaMGBST9pMPws3mnBeeSvyaVCtQQtfriEOr1w9BEbj4U+1xmp6JnhwBozmD2JbN081ZFJw7U483J
yaLeSVI4sEmym0EVraoT659bXNS8RU/JsKsJ0Mw4RyUi+5N5MsZfWgk1doAym09dnSxWFlij2jUl
08sK8y6tNHfOVA+vtCGhT2oSOhkheIFxW2mjpd3OMcEWJMOMDMGT3JZ2n+xZs9VU+aDQn3qJxFaq
plu157iKcrtMoZpHo19yGj/3euRAh/Ihy2K3Guv9XOBp0P8DF9MgKKKRTaKic2/tuaimkWmmTKcT
QAQKGPjFUYsEN+K18NJ/jbFyY/uRQvG3K2Ci7B4gRXJk0HYuoQXYgOsQWE14RIvNo6gy+cr5+69R
V+ZfK7RS1clIT3rny7gI9XhrZPXmttG51vb4X6OsjD4dWqk2+pKdpHAhjgNV+KtTf5YaEsV97481
nGkodeOGtkoW7EpT39fDL6N+A/cjYOxYm2ABC37SlQ/XL+4huvhrF/deyAGILIg5wiM0T9UW8juQ
kQfceTPaeEtCfNGV7iP/Xw66cnvClpA01iR6Kt4at93mu3BXfc4P3JH8aJ87odNsRMyjv8lA/HX1
0dUDTS81PFY6OJ7ZlmvWwuSrQwv2yS4dXlhoSBPEaUQTu9rHWpCgz1RRjVPN4Uhnphd3hWvWqiuY
S4HjshZ4NWotTptpeXgi9OfAEh2X4mbyqLyDDoBqxk10pHDm/2kdx/eErnwJhvLiaQIB8zSZR/P/
kXZdS5LiWPuJiBAIe4tLU1mV5U3fEFVtQMILz9P/H7X7d2Uz2amN3ZuJmeiZUQLS0TGfKag/GD+Z
KQOpa59wkAuJGV2lBBWIoVRLlfHIkaOy6Xoe8e2GYxa90BSaqsQz49eWOSG1O9wEuKrcSaBPzPBR
ywy4j3xk7S8npfCDsNnewr/vFJtC6LnbmXHl2rUFUw8tblwl4W+NKu7zGorAsKsGStxqNbfQ48eZ
kASa2lobqMJUgxhdzczsv3Ez9hfvWYVNYd7Dq3kooSPAr6ceoskoG9QuezNy/SqyMn+28m0RQX1n
KIIxSgLWpehPlFvmVP4weXnveMZQunYEI5cGsaAaN+AOeGrTeDAb3tLZgFPEx9hiVN7DFJAYmGtB
zLsePWhBX1OjNXDft0HR47+LSKgA/JnN+VOkjF7GqefovZeXP9n8PYNLQ0wgQWvAbhmTWSP7rjWt
H3HoVJdXFoUwgQXxmOEBUnYwbZjchtqhhuEgQYtmMgafqBAoy6PFvBkNogeY1G4H9V1tv+U13FOT
BHa8cZA4g5vx52xMwqkHtYPColErAz6T5YMg2cBToytEXsbSdeB6Ted3ohxn5R6DY9eCAXd2SK1f
dVIE6OluLOF4eb3JFm3mg1CuC+NHlZluMVqunW0AyWCPCWRZNXXwBPquafxczWOYm1CRNic/tVTI
iyvBYIkghzbdAhLHzcpVcBtUNLlUeLgYqufQH5Uy+I2lQEl5QDVYe/Aq8Cwl96Ap7zjwrMDfzhRb
oohdBktu80AsjIWNHWyfkGHBeAOdKCXfl0JA5Iz4ud5CRgl8DsBFFSUU8SMlJVK50XfYq0grr6TC
rWHZCmUmSwekY3xzIGA0jWlAepQB6fXoHJB9A0AfTtO2pBDIgpO3Dadz4ehA1wvsXB3q7sZGU+ud
Ut5lY7aZyOg1veMn/Huqtpu5jcOKw6S40Dym9NiExVZPjnpn++1s+rQAq7J8zftlJ/Rh1KRXFAVZ
UbAAqRadfohKAyF9z+Y6ZDg02K/wKbLdaaGT1TcTCQjeuDFBEznr/Mwmflk8JwVDq9O5rQr71rKR
QpXwYlBwqvCORph/JFBLwn/P+OA7/V1NH4v0Vql/MjQxCZvdaWjcISOQvYpk150kWq55OshrkriZ
0HtZTJWrByTRya7cLDZkcxAp3gydfnCscAWFssnApyn1hUC2BvBWvcj0no1LIzzaGIjH4smxvvEw
8SDeNG7VjXId4cKtvH4DUZ6gDqIjDciLg2meBuifOwdIfGx3OFKodF7nGlJy/NjyBbZHkjvlsy6/
9FNXeYpG5sqoB/xUR3Whl++n09b5sEJSwyUQZvCvCzYw/m5/aGAhRC/93cJoLu5hOxnK8LmyFsKa
KjQCi2wqBD+leO39EcCW6SeDWsH4mEEnscI7wgUeKreLsFD+SHy5qt95ztrXvGWtLDQWZq8X2qAC
IjkFnb4nAd2mmyGMfyQC1pr+f2A7JWmSrQHDc5qUsJ/HkgtzlLwvCRmUzNzsHiZX0kRFlhmtgcMR
q7jCdKxmX2ue4jYejFt2qK98/SAnGy5p1oWttcYO62YhLNhG43uO3WHUNG+EHPnllGjJrC4tscou
HQUs60zt8MH4VkmgXlSHtZAhnM7VKaeJ8xo23BqEwWlhWWWj/TKfa2/RXoWB+LMIltYB853Hy4/1
F77e74RrrY9U6a3Z2QZWXKzTdYABj3GQetbdvFkolIOvubhpsw2soo4yxp7sq63Ko0zwqmWYyNzR
mrgcAysi0z6W1kYrUIaWd7PdkHyRI+6eMULxrh8/lkwWalq6S0LNnz70K1nZJ111Vf6AFik4Yag2
y6DYWa/Tc9cfysKHZtmm9kHRI1vYRJht0G+gYythMZ9pdv1RDa72aerAf74a8cRmJ2BUcy+itxE3
Ec/DyxvnL2Px3xtHJ3/WeElG8iqrcgeSifE2UwHGgzcHtGwOmQvyGuhOfL8MZM3Y3SLQ7yqZxZxs
5651D1R4tasG9s/RvlaOEPrx6usPI4fyDnop/oyJnJ9t0e8OuytZZ02XBAN99YGFasdCrVAekbm/
trNhT5uK76ahC8YJuVamw5Oj09oDAHiFu5CKeLknsNgenGOGuQStHpRi9kw1PgzJtAF8AT5moWUo
+xYijGWUQCdxdOG9RsSdyu8UgoYORBTDdrT3SYZcAvjBRiQZmnP6zwJ2UbQGQmzQg5TUN4ZOb9BX
2xRTtXGI2CqA8MzfBJVgEs7dYH9stFWlBhdDm9ZiEYLwTIEtsAhLpYfsuWHu5GMgKSX4ngkXfyy4
qtkKwWc4XqC+h1GEx6fCTRVbsqnPfNfTJdZXZD1QtWsTtFJa5R19vNj4VcjEDc7pu/yxxiokqVY0
RFZRUrSi6mfNMz0esqd6E+lua0JGHBMjn/ik9SDxaocKtP0ZWhfajXIlw7hL3uf60gRLkgxGzKcj
4/1VXnRXFjbe5SBxbgD6x8OuohFqKb3gsWb/29qleFiguQtAk9/J4LjnMo4/1lqe96TpZA6J4EaN
j2doP2sBvykxPw91t2ti8wmOpldCfexgO5gIc0up2XhQL329/Liy7bP8+ckvqB2mKckc0aNNrmuo
QMXwVclk86/PntIqE/njOdfXJmmTUV/6fUDZuiOqJ8K1R8WJ4RmKzDpG8gilpI9+sJ954ewdS8HY
GZMVpX0XsOdS04emh8+X+ehYOEKINzhXW7uHlyCuqBi1ZpIJCFwrWw4jRjcd0ea2DfVn3zJoAs9A
sWGeApb7mGBmoQ37upGAHmQvcVUmULPi1azhJXYq2gLsADcU1sz+//alVsGrTjUkWXCyuaPxe0Qg
D20UW6WTpnNnCsPTT7Um00wovNOYZYuYvtih0T7ujCs4VT8s6N18N/mMovLKH7INxOouP6DkcK+J
JVBnHawqQkka2Q9zq4RpK4LLK5xDK/3xcKt9WJFOEaDFqHd1nW31xfGyLBLTozWzIImbQzZRTVw4
n3pJqwZEgTRHXc13zZj43GmCqMO1ZD7ofAoylQEcflsM1231rBhoe8UHVmMcSK9MSIrB0Ujy9c+V
ovjpBjjai04F+dQeODmouVEpalIN89HKYb+WbvQEYP1ksgBtjH8BSbFJzescTFhIpcD1AN6iNhoo
Vb6BaVcAz/ktxEaCqrPRZAKXraPwz4xChz9z3rsqzN4Yx0wF7puXX/j5g/H1o1cXB2pnJUq7Agq4
+p2IOg9G7pCElUxKlo/2z+Dytcgqs7EFafq0T/XjpL2lTcnR/spvOITFUyrBfv8lS/5aanU3aDUq
YMBPMZb1ih1NgvlQzBgxuUvRswCbIGI6v0NeGQrk5VF2+S3JwqXnXM7PyQ5I8qRWkwmiWfrGCJfU
5V8qOLJlzh/Dr2dc3QhjkXU9S6HmXWSDX0Tcm9nP/21XrE6hEjM2NxXUYHlf3Oa02GUzPIA7SVVx
To3jjxOzisr52FmVCrrLnZNaVyWvfCEqXxkxLxxqP3IUV6/QAxXfi/zjf3u+VaQ2GzseeexAddsy
0ZwsgxbRoZXhV2TfaZVbitlko86XVYCWyrNnxZEhtc9hhk7f4BolVSYKyzis9o7CnwIT2HrhDSRI
od61gOsdAN1tyPgR+ADX8FcLdGm+d6658McvWAWQdop7BDpYu7DnyYMmE1id6HVH26VNqW1RqA1b
2VBOErM+G3Enx4wVaLL3hkmPsHpF5qX6c7pP6im8vEckX+8T3HyyigVn1Aw+MmDfKbhtTO7lg7Ta
lATGNcIp1mrVLPtxhl0tIDw/qA+b2t2QBgoS2nJXoF8OcCuEz2VNElW28CqEqPYwdKlhZXfRLEIF
tt5aL65zTFNM8hYphWcWzyCDRLh6moZ6NfjHQlVci4MBUHbQ45R6k0tC52decPK2YTDJuWZD8ZSY
PqRkfs1A49/kARAc6bUVKIHjRYC0lC67be/LW7KVdThkseiTJnjyA8ZUFHrbGtNxJM9tNtxHPQT2
TRJmcLOAC8cmG/kW0Ggiy0w/WZwXLo1P+M/JwlNMzLyrcGkwDl3tNDv0RhEaeX0L16D8Phqm+HUo
OiTSx8aCSYz1YFRgRI+xa1QQTuifqzL282IrogG8sdEty9YjmR1m02PC3sUyxwP9KY1YQIoBGiTx
Jhu0F0vsSLLRjG+zme0L+IeX/KbnEK5AuhrlrT8qz7bzQbLrygGrsMo94Ji9ofrezA+0PVrVxwiQ
A6/QYUtMvyXlhlZPRZbt4XkRpOXk1tZ9Ph1Kdp+aM5SuJ9dprsf0qsl/RQ0wL6x4SzXN5xVQ3y04
Z/HL1AKdkkPISzE2Kadb3fjGoHNRt4+XT7UsdqxiMuadpd1iwHQsO+oiYQsUda90qSR2yKLiGrNl
tl2SMgfbuQkwQtP8PIh26qbcte/p29LAyjyZD47kwdawrFKznYn3AA3MqgBMlmwHDX0ygI8uv7+/
FMS/k481CoPrk5V0/YLd3ijfF2wC5p0HZwMw0z6Ws00lQfiTLXtyOKykVOuxWYIwxGzs3F9kEzG2
9TtQ4eDmOmjBf6DLuVxZF07kGn/RasxiaUyXZgpODuDxMEUM8l0dVhup64Xss60C8QzhAXMkZnZX
YhZqmcVucvSHIgEkDOVcMd6bVRfEEUyJY3BsAYX0bIyGScqDVsFwXJXBrmU/Z7k3Tt43LFw6K1Lw
vivnWn0sW+j/o0K/vIVka6yyvkQBZi8jWIMy2+vbDqbLAFgnqmQZ6U5dJXl2TPUk1nDU/zWaao+l
p4Ds2uycn4ovvVGXzvSlTbMKLEXONdob8TJk6XeqW0I+z9pofnqUzRllsWXdI49UaKz3Knqk4+sE
SbfnxSaFbbowOkbf1SAPY+lMZXlTF55t3RQ3517LIE0I29NeeKD8bcX8MSQfCorVPg3qqPIv7xBJ
drLuhGfZVGpTApvVCFcXReOtujetY4Jm9eV1PhsWlx5sVS3qvW3Uk9rNR1L+FArsh3QME9k2EloW
zFqMfxhqC373GgEQRYnh4T7AjkqLWzfSuBFoHYzl26nVgHmoB9dJahbGCrLuJvOKuvOSeKuP8zuj
VQjDNXfE4BnKY/1EPAUyn5AeE716I9jT2DxmLYM3L+gNnBQ/wWz0lNTEyB+w0V5t/FkffTvSFv8t
YNF1eKPa9M4YrochPsD32SMgDgIv4AtQifR5sSsH3LLARRtlD6Rqg9qMgCDLrA1YV7lbdwmc5b8r
NtK96LWKUS7UM9hfbD9GGqQ8iZvQ0VPabz2UaLTZDAv1eUplUoXnzyeYh6bmGJTAOPjPWFPD+04t
h9w8DvAP67pvnALOAN/1WtlUKGojgHj67r0BbETvb0glJPHh7Kb+Wn59RacATZaDQ42j3n4wIULe
6Z4d927Oqa/Dayw2hGRbn5tu2eRkyVWtVEZ10SmlvnTu4i3x9DsOrQmARmGwsrSwieOqd/mO+Cji
tqn0FJ+9S09W1/58302T4gdYAPFMA0WT6SrqHi4fp/PNl5MVVsfJyrM4sVsT+uSxPwRWaEBNH+m8
H7nVvXqzIBhB9w7jUKZeInuy5c9Pbq0BsOZxzvBkjKM7WFPjJrar4PLDfUoYX4oVq0WgwxKVlsC1
ZQIwxiNoJrTjtmnIoeTsWDsFhEzQ/1msy3Q90WD8jrY4TLt6QJs1cd/AMRrNSYO8agwI4fpKHblX
gVnU6r8UDaWVU3sNwNrYIH4ifjEIeM2w63acX11cwxoO7Ez+zEB2BC9iL6pb0SLfAixshm6626XT
naOo3pxPcF0DYE7P7jvqbAfrxwRhrJhTV5tv6/LV6B4vvxVZ2fQ51Dx59RrPlHgeoPmRHdpdus83
35eel7zPcPYTfzVX9VViknRpa9cxWkUEcCJRgmQup8qeb6z/Tm3XfEGY8hhAhUHLNB9ReKfF7Liz
Rl566w3d5zeHdfBM2Kv6Zs6rmzpphafq6ByVZQDP3vd47l9SE1QYNfUl73g5mJd23iqRGS20f+0+
hjAOJFwphA4NwPhFJsKm+944j10/7rig7mwpV3X+1BfSakb2YlaR2p5QXE4zcv7FbT11UWjuqQ3b
E5iC2D5s3hl6TFriFnd8L812JMm4sUIE5HyIWZ7MqADAdLK4444U6ttO6vUUxTiEeq978jiAGJYy
SXag2pLn/gwJJ5vbgEEIzpkzHWer+TVpwrccgEM77s5pBb9wO6xiuJr2D4kaX9GmfR5IDBCqWlzn
zfQ+KEN/iJPncoSTpgn+gwnVddw3cLlEB7zI76bSeqGsAvymfFHbB0copluODabcVdyCScaVp5ph
SosKQFXIu5JqyPodiGsrVdd7U+R8G4z+jkzpAX4aHoALHiUAMAKaq4yAvsG0mpVLRe8gzpS+PcLs
KgeDEcM2sxv2/fhmqA9JO/ld+Z3yKZxix81gMYZMZauCLZPF8PtKw7y9LdUJQgv0thEtkL+d342/
qpRtKOk9A8agKjDFk6X7kdJ5KjAKNFGuODz7YDeyT2Mw9jTH09L7cWw9HTBTqqpuBmXpbsLeiRtX
Te5hTekXGXp5MKG2YAnZNH4CyLDVqW5XYT0FtIIOH/3ZJHe13npx4viCwamEKL5Rgoo94KdnH6ZZ
bSp98tJ0DOuIhUY13vOSgj1puUB/+0lEN0N7O6jI0NofBVodPDY83fipq2/lnAVJzMCSASjJTMME
R62bjsUI4FIDH5jmqTGBYzRLj4rBNbjmR1Pk650SmE+W/a5WJNAsYNgxoSqG1JuXFzglwXBnkpdY
7VyWbW3dmzoOuYPKJbQInaj10jpyOwZyMswONerHRhGUcxkwGwDF9jaZe7fAb4+iN52PQVfmXhEz
P1Hei1HxzR5vqWgCS+chne9Q6UBNB2JvHNbFzuBbSXObtsqrqaNxQzJQ4WCeKeAsPrGdJD4t1/o/
4tPJtb+qYWmeRHna4f+toy8FdQ8v8cqN4zW+QRYdPdDIpdWWbMnVdaBURjanUKxAXwAsWSxIX5ae
qenartgne1mZfrZkPXnCVcnKFVupoLOiHSk99GntN+wm0/rN5fe4RNFLr3EV5huTR+rkoO1AteIR
IqwwG0pcg+2EoD5A8XsW51uD55K8RpaGr1kLHdr3Qsz4ekCkH5QkWHo6xRaFJZqtFDhZKaRC8u3W
9StX2ry0RvTGeuDvXQ0KW7A4cctD+7yIAcWhbGD+WUhceLHr8jXOLdjLlMvefxh91W8RAFEA+fEV
kOTVDkTCUgnYfQ+COdT2l33rIFedPQshrIReAOa2P5ZfJm/Dn01qvrbVus4dY9RpXYoSJBLvHeee
oP8Ftee04tBXGfksInCQKd51q5WIFncRBHfn+fXyxj17TZ48xvKYJ9ekLowWhUVlHkdV8QENcU1g
ZJy3iZeuAeDI5cX+gv75naUZqzImEtBGHSAog9mk4VtGhhnB7LUMrsA92UDt16XcgjhH5s2gCTvJ
d8nykj7PWn0hS6KJtzYS0XJStyQ6knbwp/pO2FrQ5GHJymDkD4ylEiGwvyDjvh579ZJFOSk4OJih
V6P1rvbDldZnG2HmQco31Ixw+zyNY7ezo2qrg5SaQFNG6yTv/hP4/4+T9JWFrzkJnQE9BBvR4mjM
I0jZD1Rpwc2lGxJpDyOf8qA02gpZRGFvLf4aFb1b2rBgtcM6GX2dYAYJPcnMTr0KcwlutJ5FQF/P
f6QLgc9oAtHaYZy8dUnuV+hOdODtOP2RdMzvQTppW8XPZ8vnAraLoH13qghrpACToW6nxvQUXXWH
iYaVNXpGfF+OP5RYAQVq2LD+aYairuC2qzYAf8CMvuDwoRZo5Iw/ZuSuXRRLAqsknK8HSiUUw6uu
M4yjRoBe1JQiqEtMsxy+xZn0hu5m6Aa3VUZJ1iqLdut5Ugzikq7mmnFsDTtQZiWkxhwYhQG1l9iG
g2Rbb7i5bzMRwFqSYK5XfaTZvWpDNGKCwIa2m9OnQfsw8wl54pXWxiAuVSGd3rWqD4Qz7/QYTKhm
zp7ULkYdlqRHp61kogOyS2KVU5CIkG4oELiWHvwCaIwxQUnhCraMRVlIJfgwWWtmXV/mWZqVfEJr
JjsMz4UZOFfKS+oEihZUBFPZRZQLuXQdGk4Qtdv5yYQY6Ifspjof204i6SrPMMoOYL8KDZQBorbT
Te0l4eL7QoPkv5Lt/eNqWKUbcQRGGR8FojZX32Yrc6PyKWk+nEL3B527zoTmLsSLsoWub9zZ+RP8
1yUtuM8z8I94cvK8q8JyMKLGNvMljbPLa9yALCiKRAuzDEED6lJOBJkRDbNPvcCdoniUobxSqkXF
SQG/pBvdJsmhPRd7ZheHMd0xU/VUKMrxxZIoKoImXjTZp2pnpNE3JZEiUc9W5l+/f12cFlFUaqTE
BV4hDGW0x2mCAIVhP+kNiJIcbaGdsFnQpjsbail2U3iS20hy9a4rVEzjciUHGgjGeeMrsqmKLaZB
m8g3AvM7QKvX6c7ZR1dMynaSpY3ra5g1adOMLJnQy1zy73Qf+d8X2Wyydf4rwefTvbq+dOF8F2Wk
x7kwXIhD+Cgat6jEk/BfuOYFtR3WL5df7XKfXtia/xAQ6MaR9EvSWEfwAxwY7G3fL69w/ko/2T2r
GNfV5lzo+mfdxEa/6r3qR+GP2+WhsHFg+k2k7l/n+A1/vMlV4VRYHSAABm4Hclc+jz5yNSAmtyhY
YYriQQVCR5OWQk0EWomz4oLKe/mZtbPtnJNnXkU4Z6ybjiytpOxgvRLmwTOso6HzUn6rv1kKYOtL
pI3cG+vnFIVp9zJ+g7ebJI2Rhdk1U6+dtFlYqpJBP9x5LffRrgvTW1jpgHouC+mybbSKcKxsbNR0
0BVSLVRXNvYp7HQvv1PJEmt+AcVdmTPDwLQM+qrtr2U89L8tsBpb6COLSWXjbpzEHFQJ8ECskBA/
lsvmwmlb0wagAVKObW5hGBOr4QyKc5/XaC69JGoHLFLlOpTLNoEkwzCXPz+pWsC+Vid7+Dx9s/DB
5V08EBbEnJHCRxpMTSmaYTnPlx5y+ZAnK/apQ5RRw4ey5huzeo/iJ33WJd9KdqWuqXdjHJNWyREq
e8hX616+x6RCvYp2cBt7yPdwN/bppl/4NNBaiK7IFiZT19qNARnVt/worfVleZW5ijeR2eiqk0/z
MZrzAMQQj8/G9wlun1uDiQ5ohuSHXnaDF0XTjCR/7MKu7dQNsWHICWRQ0R/q+NDYDdjyjUfTznNI
DjY9ZG9NkLN7CrByB/GIJ1oI9A4zX6cGlH1mnwIMOc+56yC3LwsDnXsRaEjaRPTQY8hppJM7QpGg
T65Hfusgg9AwOhX8By8OsFkJqdpC307xHPWH2rGgbh7mDj3GkQEo95CjMzDj5xr65I8DANu9tjeM
wdVNZI0mJjdWNQeshwLta5E33mDvRfrSgmlvzjpI5R8L111gEEzYjvIinNIGRKzrPAmTVgsyS4C0
dUNJsRMzDQxoPqgDDdM09TidfbtQtlYDv2pgrgp8Rb0LnX7yinTaQZ7N1dXIpdauAx19Li1vGEDk
mA98fEgxzIjYSz++qxCnyNlG0F+Ad+l2680omxTnfRgyL1EwsBtpWLRzoDjDsY6LXZQnbu4A0a51
kr0qyyE+BTVODgRjJDGZgstoSfI/xXM2bPOvFL+QmnxIV1slvG3Z180E9QAkEZ/DSfjbwlnR2sAa
x03AfdtejprndLtOr9q1xUo2azZEP3DL0HpCUTyJp0IvrqIKkldWdTXCWlRwdHetOPmh4QvHWW5B
9Grw2qjcNzHMUJrEpcLYFZXh50ufPusAz0zsg9pFfg7gcqFlEHOIVHNbNDV0qaCpZc57O583l5/k
L/elozq2o5m2QVaJSgpSk5q1FHb0TZjO1bFte2j+C74werxKU+51zDi0pLtKe+eqtmhwef3zcfNr
+VUMMSJdtfiC6VeyyjOnR2P+1usybossG1vTajpHE7YxosfLd9Eegarb1F7xAkF+3/lplB6EDiTb
f/nZF66DteuMw4G71HNcqwBpxJUINcyI2FR7vC4l2v9/+YC/oRZr5xmOuYNp1sp8LKgZ9BFmhWLc
ZwVyaXvyenRAbZq/i5nvqxrSmqz93zKUNW9o0sdI6XMkfQMfAe8oQ0y5JXv0/B75esLV3Zq2qu6M
HfIsQh+h+39FB+ZnbRRe3ol/uc7+fyvqa3MIiLnZTVQjaUAwB/6xY59Uy7Z1G5/fiK2xWUDvNGgO
GOwjmxxk6eSSHv9zz3ytvzoKfaRyG5Ba7dgRKK8UUNWDObiOcXhVQCmqebj8uOdbWF+rrZN1pcxt
bdLBz0BzvIqia6d5yeLr0QapAGgp3VGDGXJDlxc9n85+LboK07ORjlM+4BGTugFB6FBGsoT5PPpd
/VpilZTnTZ/0OQW+zHDJnmzsTRy75V25Qa+r/zVBXgYoFWuXXcuG2ZJHc1az7NooY1Pj1DmyWN+k
eRm20pbE+XPw+9GcVa5u2X0OkUBVO6pQRbQKbc+nbVtImtGfSl0XtqGz9EVOLu7Bhixazkl21zDA
VFX9ttXBsVLTfnDHqHjtTCVoLW30+yizPYglXqMtC0mfDL6Mc0At5zWD1lDW3ygF99pc2ZlqCcZc
E+hNDQT7nO7M+UrX5gO6pA3Ytbneu8pcQ4CQGveqComqFpTSbKRBbmdvmejcIXqHBZV/eSeeZ9d8
7ROH/vmYzaTm9jAB95ihVW1HNubFP5voAOrQVVLph35AmiUSUA/RgYg65Uibb04yhFNuvJDcDLW2
uely9NCAKQnH1JLcH8tBuPQRViEPyta0qsVgHrsqhqZYU7p6DJGSqNoLpb3XgSUcFOm0UBKAnGX/
nXx5pyoaUfWoYbJdf9ChjpBui4elEaPuY28MFhU+vrFfuIwqJglFzirwiUQYjhVrS2d0kflpXApf
6qt75yPaabf0bjqYW21b/cxVz/ZkygznL+qvM7UKg6WAIoSpNzpEKYyy96IJOAfRXEX3ku0mW2cV
+fRIT5IiTQE3iSHMuS/gzwP0wWaowPrwegiDgusbgMMP9oDMg/A8efVkq69CYtaBz8oifFd90+6g
nhQN6LGpQPGx7eK0rt2OXnIfhRB+eh128LO9Anq1fSs/mg8Zu+svLar/f90GWUVJlfZWMTD8FAEV
Jczz0iCHKixG4ZFnedEjO6Q7tOKDJPU11euIq0q7qpeDKKi8f27ymXAykRKbbXGXY42reyzo/i2j
MICdCICm3NXu8tc3yCqmVpqt2azXkA6WkPTK+GYg3+IRuCCnkW20JW79PXKArvzn82kxc5Ikx/1n
Xy86VQnmC+HS+RgDE7UnFLJkqe7lqGGQdagqOcY5owpkXWruGABqpfmDoeqHqI2nx4ksbl+OjAZZ
HdgBmol9qUGEYtizm/61C8qbxakXhoseOFOjB7Q82In6VtnJNq9s56yOcM7TbEb4BwIWOK5WD812
UbGTBH7ZIquzmpNBK2G7BiRqo+4FjDs6cdC4DPD6l3r59zn8hH6ehvrYnlLTmTKEhHjbPyytIyCO
bhZnTOdWNtaX7JDPCuZkMSC5UKQsR26aKxh2FYGAcqGtwVkkda3p9XKk/UsX+uvRVmdN2FXj9AMO
ANmL3bBffAin2dWg1v78aZfpt7/IDoruow9SBVxLPO3DkEwcZQ+8OoOCg3I8cKIdHYgRduki04zJ
jWq7FmYBQDi4lx9Zsmc+SSUn7zdiqjnRFCfQaPJrE2g6m14nubO9vMp5OPDva8T41JI/WYaraW6U
GcFUyOJhBTAcM557C/fWlHhQ1fRN57sGnw9SjZLnk+7WVYJAiohGkBzXAEIzfyXILv1800NqrH5U
39uNVI1LEmI+ofAnD6rA7SMeHBSCg9dkbnyf34gf+i/YNEKWPEy9DL4xbuJ4SeOmFfh+ssbqOYlG
NJe+dvAq0Bh2QaupoBmsiYcSOFQeu1EMuN2QeD1QNyIkJHaV6KZBm9RM6aZ5M62dVT03hrG1amxo
TjxqoKU6KvtYwH07gy/XvJ2tG9Lxm7ZO9ymMJRgL5sr054jdFmJ8z2Io7rFpo0DTtS/MAy+bbTmU
2wgulBOR3FLnNY1OHnEV5tAniItWxxeF7/KvYfa02QOWVXkRt4uYw3fIyTKXvFLPeDJ+LW0anF6k
4f1/IO24XE8X7svPrsDJx9ZaEIDbZAlOsBzTnY1ayET+L6e3xmfAOlkh0WNdNCpCOthjh2aTb9iu
2WnS8Z/sQVZxj6hsJk2BV8rSl6GAwWoyBJIIIHuSVVyzMB+qZwVcDLLR9rnpLoYR87YCNtOHNh2c
zQS8/og7HQQSWdlk72yUM0zH0U0KgdR/UIq4lQmrHnFlNRzSrU9A2AFtHcvyi7Ov8WuZNXUocdI6
SwUOP9+N9GCF2bGHLQx4t8m9Ilw97I7yR5OtucpJSd9remKgCJkaNKspYBsWk/VAZWustgeUdKC1
QzXtaBvmtQXos4rx2+X9cU4l1SYn7261P8w+T4WxgIXB8q9+KN+hKeslkGoF2SUHuD/g2zdUsooB
SgFEZJGJ9hvmy8Ln+QTg5Fcsb+L0vGXpbIhlut8EM8BMzIPbrxd/sxW3/bDgXY0B5J0dWr8Mb9ou
AycPHnaSk3L2Bjn5CctePv0JLFeVlCK9aqDMXKgOYO7ZMZ30cIAet1WMQa7pu8sv/+z3NYlOialq
tu2s8uLGZsD6Tk53NCmHtU3YwGrj8gpnD+DJCqtryVRrI6pUZN4pzPqo8a1RazARpA7nZ2ulk2VW
V8OAtiTXW4BPwLgIVAs4/Zq6SZt4kQ2D6MFCAWul9bORgbJhw/pCt666Rt/ZwC66RMVfFAibQ1A9
kcDWzk9ff/8wZ127Tk0TDVU89kcbI0tC+VudNL76f6Rd147ktrb9IgGKlPSqWKG7qnN6ETrMSFSm
svT1d6nPhbuGLhcPfAADY3gAs0iRe29urgDqRKb5lv3K4KVZALuvQzOt7nqnhb91YkaArhZbfVDd
Iot3Oqwv7QnyRfl9m9QwkwjI1Bxk+EHBX29x+mHxoqqBBHT1r0qokx/PhRgydWWR66xHCUU35jOM
wJ3vhrYD5yVhL/Q8jflkNC7YDCqMlvUmh+AG3jxGosNJqYe7VvkrkmHKx8DkSB0lTVwLncVZyd0m
2Y3jPSsEvczLO9bm78Iy/JwkuVXsI4h4GpTp5WtZf7x8KM73m0+mykWbycazitl+N5CmAEaBReGN
kq94qyHt4JrVwQ4JeiwQ1BY9Qp5vYZ4MzUUZRYeLFrw4NPSutKB5LV8Lf57AwblLoaKwVk0MVwHZ
oWCosE3z34BtLp9VW+YKc6iZaBQ1QX80B/UdXOuAUbhqk8GRGXPrunRl3ScRLNWtT4jmhTbkb9hI
YFPzFGuRMxqaaJuLvjgXBWlS5EvaSv2xGk1nnKat1JeHhYEWII/9r74dNiPLAQiI+psitra2Qvcd
TaAwtOAF3U4dQivv8ga5HJdtmYuanSqrIIghLvd1C+j6vp9jwaTP3jZPtgEXMBFBZOD18AI35LrT
FIDpD8wpFOLXiDZM/rg8n29Zjr8VzD/D8a2Drq8Qek0UEh0kvbz4rqKu/ASUw80M9uAd9SNv1fNo
7zL8m+nKwXAHFhyOwuihpiHUsX8bzJUsqMmv/reibpQoSvPNBgq1zrYYNKw3rv6jGjb9/ZSEoA5X
b1IR9I9ZqN7nB8Dg8AAPg7sJRmcwM4av6FcBLhOao5IH43shVuxsRXCyalxpZJCkMud11RTJghrZ
kVb1poAdIEhina57prQRfKa1k3rpM3FxaYlpWtEOIRhoGHXXXcFm0VQd+HaEUD0Ju80AYGDvWZ99
QK+HZ+qC3+aoTvcr9wd4ACJcUa8S/Kbz9/iTReACViRnQz9HCBdqWKBrt2zGm5U4DnFeSL2IiOPf
GIxLK8AFp0KV654V9XCkfeznA25ESET1SqmOgYO0IehtKG8tUDR4+NhKANYoEE1GVq7024E9K9Ut
YY+p9QFHbqfB/jHHJahm6hkKqlkiY6OULmVPUpO4sdR7GWSabeCIpOplsd+HtHbmAQhrKKJK1m9N
zx2zfbG00Smjr1zGEwdojSOYrlkGYW8JEP2tDPUGYkD7JrbcMm03BRkdVXtd4topIpA59+30nqLd
0phgkdLaM1btbDWFYUsBRDQ0037rch4MuPq5oG24MVECCN0AUyEIAKLkzrdHBtqbs5KZaymh7+Dm
UTjG1aqh3QfdUwRCI+wgRFYQgiD6/axwUk+DXaK0FkOSTcbpHXADJ0qb28sHRjgtLowaC8hacofN
OQXdtr7H6+TKGPMbf0TzxOnC/Lp6vjykYFZ86wH6R0VilA1ClSVD4C9xC1MwqfMiKD8nju89LMUI
1nFb49Ja5buaykcojVuQAh/vu5iGRQGH42XOwMahlXFHFCW7US0wc01KH7Tk2QDkvFweSjPQGgCa
0OrrvvRkteWxPXsDqo+ebZogyUZ3KqzZU9RfSfPUZyUUsNCuyZWj0rzUYw7wnHQ3wjtE7vYmedEz
BWxWsFPg4WLp3WrbUjujOrkMIhmzbD3JcJZR4Ay4JF9aP7uWCpWmLDrImVmEpI33cqYc4qW8qTL9
DQrFVyrYtjAtU9TWk6BOUdGvDihTlu3xU27jJEYFelWPs5fY1IOHhrPARiiKelEluG6QC/GGly4k
Cu3GFA/WR7gQ97/139AyeJV/JYESO8o+C1tv9PqjsYP0iW6tZ0RwPfvGFF0an0sxdk7YlPTtvPoD
lqBWW5Pp99Ic1pYauZMK959aX5rdoH6UY3elQsGo3SvzsckOQ/87SWLITxxKbEbk6Lw/Kghxmvwy
jObBGn/Z80cTV/D6Q0OkuVOi13x+xFo76NRsqZE7rXxD5hTaZKnTwuuayYYXQbJDORjVDYy9Y/Mx
B2uadKEs7WVJ28szvBzJh8U6NwIE2Ewtj/YPZP6igBngmlwStyy/Fvq7YU8E8lFdDBipHqbaruu3
5bJhxW01zW5iN8AuPkiD6El6vQ5dWksue2ZKqikaQzBYNd7AJ4cP84AUWX2pe0sA4PoWm7w0FpcV
i6aA/tCIfdN4Uag/QvoLGpH9SxvqTyDdhW1QOnClPKyWdBAj2dceyjxRc00UirhcmcJKoOuZph7N
OD9qhbqbFllQpn7nhUvz5GrzYgJxxrSWGdcVcmvc9zDXSD+Zq6Mv4yxwnJ387FW5zgLRPUlwSeFJ
c0TrWoPaKL0yk+4zQ9203TWr9lMu+JCiqyDfobR7qC92a8nVeM3VPL+lD/EmceVH7QNpBE0vPFjI
h/FL3D88e+sBnVKDr7quy/ybNqNLUekZvl5mWHsbF4xskfGI//Yv0tXJKOqfTS0D/fqOqlhHAleJ
XG+Cunu6PML5FTwZggthEIrLxllPyVGTPtBsdtriOWZawIa72or3jQnzTd12iu5JG64X+csYZa+L
VLzaTywYmtkT/JyzRfvJz+GigFxKiqRasn2UIA+xA2LjjTrLf4y6XgYQsp5AN0XlClEGoRLc2QN5
MjQXFBZtUq0afa1jmwIJ3sH7daw+BdM7e0U4GYM79LbKKG00TE8Py4cC0gDDzg6tPVqygtQkmgx3
8pN8MGy6RpdkLA95Mu5yYAMuT0Z0BNZPeVIhWjTXzSSGbvA8NS6clyDMDq8D+NheHka4Q7kq0VJL
mix2jieQ1bF58fqwhP8RKAsO+Uyf4H7kpTvbU7aXhxUsIH/nJmbZydqCo6fl/V6rYAfevF8e4fz6
AWytG7KlajygfRnNzIgyeESUoH3XIwBAqP1aIsqrZ3sVMKz6/2F4ILaqZE1Vm+vL+D0UP3ExzwBP
oa76CRrzu309+Xh9S9EYoPeiZ4Hv5+m/pZ+TodeUf7JDpEyW5541cIO5Hrx6W/igQ6y4h8EdfDTp
b6frcVMIqE9nS8KTMbmQaUHKjyhzPB/VVNo16GEDhg+X+ZDKzxUpHJU9TJnIS/f8XvlZYu3PeQ6F
nZstLM0gmDaCdxsfFOFSns2oJ9Naf8LJUuZYRW2qIgPNjHfLwDzyzotnSLm/RSgjWTd5I3wxNQgm
TRPynnUL5zxPoePBMmH0bkne5b37D4fyZ8pcsFTnkparPQcS78q1DFtY89mqI71A/gNiNXNQN096
8l/U3IJTY3IR1MiLSTFGrLWsQ2/R1J1YgQ1T1gtKJ9EwXPzEtmWwVkiGY55dqbbmVvVDlCa+YBXP
1rwnX5ULoW3Lip7ZWMWVQ4OE5y97dTsHmp8JuWOiPcpFUSAhC3iEYiiiNUEZT64y5gIMznnOx890
rDX7nWzSOO0WBZqtcL/w+6f6JvWgpOoa4Md9u0kLc5wovlhcfOlKsEEV8N4AafhGsaK14yQAF0ou
ZFncZJP7uAFVH4KPJlhJi4swMZXzTB9Qc6ZbsmsejM3KMTZCqG3PXuXVYeq2gncw4cJyAWaRTK0o
y7U08Q3IHjbbMkiC2i/Jnuj+CDmMQIzJEU1z/fuTj1n2FbAwEz4m2C5XTbbs+vzh8kqeR8me7Bcu
iFAtn6wygg9e6xfvhe1ayoa0gSW/SXEotZv5vXXa62Ffb7Rds4OAiYz0L781w92w8jCd1YBZiK08
35Q6+VFcgKmZmumTinmvJgLtAaZLA0S5iWPsukPm9ZtkJwzu6465kCe/hfNOlnqOi05V7HhN0can
ESiblUkHgX7N/W/UvgShzeKCjjIVbLAp6g46q566SsfhkXeq7wQf93yp+1eGsLiAUxXg6k1gr+Fw
jv7i5V4Lb0Xgq1zJH1zykh4UmJN3j+Nzvus30lckwgCJDg1PDwGqJcrY6msxTICtUE+Gu7HdhiTu
3DYF9y51WB4d8grSICrub9IjznV4eREEZ+hv9JFcr+RcBS6i0Rs/b2BUJItCg2gILhrlBpHTbqVQ
wSTnRfYxv1c8SfkVQN0ynhTyR1Hf4jwo8eeA8DSObhmarDTiYWX2hasSf7xl23R9bRWUcoKNanMR
qB+ZOg0Vol4OqkvTSFuZmGFViy4YohXkohA8IiXoKaGiKGC3Dh+sUK0EdwlRTOHpFvUA8SxrTb7p
Vpr2EZ6GcMhtqEMQza3zZwkunOLupKAS5uEp3TC2QwvkCnZGfrOC4LSwPnShqNcjPGdcPNFxhUnl
LCZH1qJvYILPvZs6Bt4RHC0ArIi+hjK5aQ043X1Y5d6uBNcowf3G5uKMKZMJYD98vl6K3BpSrpWm
7SCy4OjSTacFlw+0YLJo/PyZFcdIjwdWFf13dlAhcQeV772EL2mHEFICCMa/PODlul/n+0xkjtKp
N9LhqA7o5Op0ExsRNEXZfugFvabL2wVA0D9nZphpA2sTnDbdhD/9qN4tkL3sNaj0yk8maPzsFUKp
zuXZna3gVOQ2VdEsDX9yhY0t0VlKKC6n1jUkzDIZ/Jj1eto5kwvJ086FPSoDe1CYcc+FltNxudAC
sdIkNigUSVczA8AjVlGsPhz2UCzFq/nsmeS/wL2e5Q2fjspFmr4oU1LmWGJY4vp0kXaLrBwrGvlW
tJnS3mvh1QV1ti3FA1+1KIKDcrYbfDo8V9loZGAFraEKMhkZJLe3nQH1fKjO5kbiGvTTJB8aeEFy
l3ld8pZA16Ai0Z6NUJI1IZ1qdmEFSOHlDSD6Dtw1q2rhC2J15XzswU/Ige2uE2hJQrX+8jBnn8FP
p87FKLVOjGnR0AhvvOpJ9ktv6Bz2ybbqVQ1xeONBMNy5lHI6HBeTkiRSE21Fz6OjowTVcIXiFryv
b4ElPN9EMACCuFUo2taXh1X54DRA4kO3G6xm1xx1C+y9RdCLEw3AXbiiUUkH6FvYRwLAkZXtCZQ/
Ly/duSj0s3JA6vwZhZJ8XhQz141jr75qVe3qcvSgGC+THOFR8jbt5XCALtjlMc+6tZ4OykWhvlDM
CSKLCkIfxOS7PuxK+KuSVI/woprOh6qfNEcqxx6u0XB+sObkvp3qt35qNpHS+d0AAA5sXPUsP+jt
mDqwKyodPUNLT4VGodFcJ63lVKv+Tpc9kCT121pFnJ3bNyAQbiwCeTptdArEXdrv9OIlXhRB3jqX
JE9nyEWeNuoGwqBhf+wnCgpV71HIf8fxVhmq0JQSkW3k+pX4C83pcFykGRtZiaAuB0ApbCO7LXPp
LQ1XNeF8Uwk7G5djCITs/twyPS0bTacVYkjxexiBDR3gM/L78hYRxE6Vx5Qtw7hAsX4AvPKFppiU
GVCfPsoIoC4Yyl7jTz7MYv4Lrp8gdKkyF0v6JqsYs6DqstrarTd/ZKkRBcfowbF104qq4bN80ZNv
xze+mQbXDkDOMdMgCqftAFhGHTkwIgz1LFA/sxsYom2S2/TXKDuiil+wTXkk2dzqjdLM6LoZED8n
1PIreC0oi+F36nxtRExw8AU753vpT+7d9TAvZU8y3GSQ7Dq1cnsJAGLR2Ttb/Z+uKBdeEkKMeDGA
QFs7CvWXEqz6fvUHKDcKFMiR9hwhn0oQqL9/0snMlLmIUWr0eNUrqsazl8yr4wIqN1A/h976nMmB
jSeN3oaQ8a2SYdJ4HDCOTP43UiWqamiGiX/AU+ASRjnNC2w6MfUePod9gZupSC35/Df8GYFLGEWr
Z8Ca4jbaZjsTEpbyarCoPAqO//mA9jMK9wlJ0bI0SmF4rQ4fWdtspRQgs/yhUuNAbnSA/xVPBpU5
tUdf0wZ0FiRJ8NR9lulxupTrJz/5pJAumjplfZ5c+ynxHu12KxwhBxE5Csi4a1NF7t208OIHAECf
5OIb7QmmheDMnD+iPyuxfo+Tn6GQPhpJi0xizFMwAo9i9Kobdxbk1evdUEyC4USfl8sktqTWo0HR
RUptlG4LXo7yzpknEdrtHy4iP9PikgjL0WIFbBo4yXmzKgUorQvWGNp+9EYLc5BZvukzosUUzY4r
S4ndJkxLgR8aQOhcFHgWYSOVseh96nxR9TM5LoV0czrWSwbU+jhmT4aUB/PUw6NX8TSF+XrXvhM4
HYxNJuhNnQ9Cfw3LvzxWsQEt2QY7dgECJMkyrzBEaVk0BBdfamU2m6hbD0WDQhs81eZhBfOsjFG8
4U8+PCTEZbbgq/HyT/KcLgNk3IajWSmOwXI3Yru4ElFwz46iGUgOKkg1+OPPg9alSjEBZkIg9bdd
9GPPXtAldi7HtbOH+WQM7nT1hOR1qwC7rxWQ67PezAZM2/ylj8AcoZvLY539VCdjcSesUJq6MOnK
ZAT+F6oUzqgJRlhPy9+qzpMRuNMUKSUZoYtAji0M4zRS+jV00Ef6trIiBn08SNm/oi6qJ0NyJwsg
gSyTaUuO0E70CvR/4Frvj+O0pfX7gP4JQHcOTOfk6dmEKuZQPyr63kpEQfJ8zfbzM/iTZuuSpZhI
hUfm4x0xdwzDZ12w0gGyNYQ9JHcNCaqvPAb3ngZM0Kc9G15ORucOYTnPWgI7w+EYy/MGQj7WMPrD
ZB0ysw4tcOIiSwlM2O79T/uJP4UGU6NYV7F3u7mCrslugdPL5RHOp9yTiXFZPzIndZkqXHcpxAsA
Yg3mJxIuHjjpngZxOeJaXoIDcxO7MtpFkIx8696o0HDj7Fv7ySYz15N1knIh+RlDF0xKoOCSPLB8
h26uC/NNv/WgUpYSB+kJJneh2AT3fOV6sgBcDNKBxcqo2pG1j9E/LcCcV269X+8eoNAFii+Ord/O
1BcOMf++b5VJOaJTqB4lvOvTuXW7UXGs4cFMEdjn1KMSqp8ldmuDAPxv+Vq+GhC8s/zeju1AzibH
Siu/gidUUyaeDgX2VgpY3t7ZabxpihoJoTT8GA5XlzeLJoilJhff5LahBdNTessi3AnxK8tWuy2l
OtpJw9BCPGB+LPR5qxjGrV6MrxCerDv1d2uoYVkqm7EH+x5GkoY0QoU9CxQD7ioqJhHdxRo6IPFV
rUx+a8YhkY1bMs27amn3bMlfQGXc9At9KtqCuFok7TQ9vsuzyXbkNDLhNh0LwqwgMZlcmG3lSmpo
O+OVX7qf4vWNvVlJHILjff7ee7L3uNDaDLFRZVayej5TaHejZ4cn79qH6cU29zMm1IDQBWGMRy9k
kLDWGpmRI+Tu/XEyTK8pTOYtLUw2RiALIonUDjXJK7RrtVBSrMgtcnbfkmTLkFlIZO9bqPtnBlwC
oV9ooyCHFGRCdS9lOnpCzxLkDsaxdKyaOUPyafR4/DGvtOJTzkoXLtoQYNoV5sFQfk0guixp927H
UkiI5SnFsKno8mhUzbWlSbnbzfYdxP4B++6XTa8UGtq2MPmMC0CDomgUfPHz1bFmK7AVNVRd5n2j
s0huRrMkyW2/q1EcQ/sHUC7L0x0qAYZnOSSQ94MpCL9nyZbqyahc3LNbiN4RSyFHAOicsgL/B/z5
3oqvB1aHXQXPOusu0RpwJ5aPVv/s6LXeqPhUr1qP6Kz3r7GpyV6tVD5LHy6f9vOH/WdBuMJJhViC
qhe1eewNqH3iWaYykyPMG928zG6rQcQ3/IfD8DMeF1xiU5qbMscHaP1VAYLudJidwJ9LCougRR9G
8MHPEvpPl5474/CeIfocoZQakrs6U286poETVdbQLDe9rnyZICCSzNaDUlewbcy3vaR6kKJHuxYx
SyseEaCcVenYyMBssH+1xvBrUv+NtOXpj+QiBFWTmpEOFTJhnRP3q6ih4AbzD4XVX+uuc899rTrZ
eUqx7h1gbtPV5DU3UMJxpRZrD7BriPDgwrfQjQ5Cjuk/VB8/Y3NlVVxW4H4kJXTyul0u7WujdXqY
cWgyiG02ajxEkciGmLS8hfuhHd8BzzVq0oZ0t0vJ/KV/nIarfuXgwe1EeRnyVnA+1z3w90z98/u4
zstE4F5Da5kcO/KZFNK1pMpfspwEqW1sZa3YQ6JfkGPPQg9Ovjjvv9VpXWnQCdAVC9G1WG6j7gFv
ziSqXNI8FNltXYW5+XT5qK9R5tI0uShkqWNDS7Uzj2oHUQS58ypI9l8e4nxG/VnJ9e9PCjwAHXIF
kwDXDk7VTN4pbRWmtmAewr3MxazEliEUb2CUVPua0w1hwX/a2PYBGrR3SXRj02fzFqKTHppIXiW4
JKz/90vLyEWwaTEprKOgKBwtJZqRBym2grbZFfPd5bUU7UouctFinHMkRmBx1RSh6a7KMl8aa2+A
a2TXruZ0umhXrhv90tS4ODSMGWgaOGl4yp0cfYKcZF66rTS7FXuqgWtSLSN3+/Gp6nUvUW4aSaTQ
J9g/vG9OZUaaPJLBPBb2wW5gapxtpuzz8rqer47+2qMGH42UoQRbPwZaPb2qJRDQqyKM5GEvzV9t
peyUAV6ydt4JXpLOQgRPTvzffHHgZGQULaS2u4rQgJbLh6SgEpjzIqxgzWyk8g5GqfdpVcbXSk4H
z1rUZzpKvyu7Bhd4RoLskoBNq+r+iFtM1cHpyNJDuVa+okS/LiUwHkcYbxlWB35cLZQwEYQPg7tD
oo7U7dk2ktsZpdPa+CcuCyV3vJEO6og3Rv8/pjsT1JJxNY98cj29Quc6Pv6rXuNPNcU78Mh6C+e0
dD2A8Mg1UCF1xuh1RPSiL4rRvKndCBBwOQ7Iyqv0qbbv4H05+KuRkajtIFpZLp7RNB/Ab0N5mFWD
1zM8qKep4GgLgpbBBa1kiNLegK7FsZKtfZJpbqnP4WwvHtoOl4+X6AhzYavLjJR1GQqNOb6drMVZ
rMKFv6xgPqIl4yIVSlYVBttIASzCDXpgfgsFicsTEZ1YwpdMJNZTY8ZnMbXf0Pb10ymBrXcJAQoZ
IkyNEoV5DAfkCLbGETyRk3GIfZhC38EAAUjUwWUMmpF9/yllHS55FdwYRvk39LCrfTEBINLMvadn
s8vwRl4w+nD51wsW6G/vVeo0TsuaI9cFMorGa7ubyyMIbg5/s+aRIy1OVMhM24PiQAfPbSTqSUDg
lCTz+1QIPVzj8oXkxPvylASomgxErVuNFm6fFnuSFX7fR7ichrq6HRbVq0fTr1eTZtw2/7fJrst9
UtiwiapKrqBETPTMreQVsg3Xu1LTPR31qVqJPp8g+fM98zpZZqNjKJlHKHLl6uypkmfZozPga1ps
16SizqsgQPB+PKSK4F9MDHKs2saNtAKZJr2WCbqs8yw4WKKtycUiHZbJeGTG1qyp5cx96Y66IAaJ
Vo+LQZldQsJGR6rKijhQVAjv0etWotCnpIGZQFQpE4niCooKngKnKN1gGVExH80+dnsFKkFZFkgx
sDeN5MZ14iyd6c9U1KsTXW/5fjmIPXpcymBHLrB+p7bsD8WvUqk8eXhm5uho9NmqftvFjV7HTsyG
31R7rkvLGXXc+yg0awrY47LUWyB8i3ffCqT8ZfYvH51/6L3+VXDxfiYDcJ+p/Z/33g5Mp9GLN6sT
IXUp2DSH5A5ADCGWV5CF+J56pCRdO8Oq9FjON/j4SSTBKkwoiygIgd8KGidRoQWjsp169LMrvX9v
2a9kzjdxmVwPS7nrl+Jey9sNJcM+GmFpr9zQ+D5RYgCqBrYx4mkVMrg3ImlbzSaMZnP5WrOyNyOm
XgekFVuMK1I1t1OEd4c4/cRG2hmGui279qvHRprLyl0IvC+HyZlH6PKk5AomUNo+HYBunY1C3feL
dqNkNnM6bUndGSUvLESDuR8+c3BiHIonDSftsn/1vm8SyyY20YnMk5nUZqDWoCJ2pVcr8gYAo2nT
lE6bwdUWcEVXfZyXkIWr7qcesGanQSnnZpiu6zARUEbPBrWTX6L+GbUNOjJbskGcIEtxVUOgNQNe
tCkzL0oNQVA7fxJPxuLKYxhuRnk0a+YxoQ696x5iw0FncWvAXw0SBeGCl410dZWK3dQpwwXNpdHB
xhFcTs/u+5NfweUpDfx3iUV46Fnk39DrIPl7rAnyvmhR159wsumbTlbqopzNowTX5EEpg1p/kZrC
gVGSoJtw/r3oZDbrTzkZStZI3Zsjvp8c2keYC9ufduL1B2VjYe8oZajnAVbVlzxhz140SS5HRc1Q
lAqBqzaz9hIaoeWTOsr3hgZxFGDjYLjVybNb9/Qwk/lKbdtAS+/l7H2cBy8RoruE68Dls7leZLxu
9xpA3kvQHqYrBe92V6s+Kp63fSW57mBDj8a9IHKfTWony88V2VHWjn1pMkhDzJWjLh9TXDlF/kL1
W7nKgkWPd0PZbwXZ4vy72c+oPNspQTbrWQkf96jAkL1uOo3V24dczyVPmWdXhxVV1Ex38A1otmnR
PE8LCSjo2PgPzGEG8P5jD4hfdW1oMXHaeHnvWXSwR/JezxPolVH2oasVNA5bxXDYwqYQzohpKCsQ
vCogeZg9dFDfKom0SeZUQm05I1aWmdslFLZ79duktV8abAvDUleAsWnn3Csj+07qp7uhrw9KU3qt
aiPRZZCu1PCwcQOskZczaa9DsqbvivcpJqEqD8fRQhKMx+1gQZgibfaS1nuF1L3JDYyjgJ613+tx
9O2idEvppjDbbd3Gm5FcW9FukX5LBnwSh5u6D1i/n+uHBJh3Gv2qjWejvFmyvW29zmjmWv1mhBV3
HlbZUVMetOGqanqnbq1Ao1e5lARDlTmqepfOmdcoIAn2xXaRG6cfvwpQlJK5cKMUdnR5WNtX0nxH
6b0VF0GR3UvzQ26DKorkWikjfHdkIHGpt8TwCTwkiHnseWxSL0cA7KVbRj4i4OENmioBEEqCBvfl
wKd8011OQgVVq9lYCgQ+U/tS6zsL4qlF8XJ5bwpivPJd6ZwMsiw6UE4NzmF6RUKl3eSDa6wu2D5x
K7RCJrd4aMi3TuHslJZX6EBbNXCIEzLXzhYef50R5fuZ6+SH1A2FnecKk0jYNaOQO4LHj6J61V0b
ZmHjE73cgh/tzPVrjMggxs6dLeFPxucCM5ya9D5iinnUpr2WoV9WS4J8KvqeXACeYiWNk6hBOi1S
zxgAisqSsG/Dy1/0fI/nZCJcZDWXWCqyNCLHKcl38TBsk1b2s9G+a6YskAc76KBcteTPIyZ5eWjR
BLng2i64oFsRlrCZ92raIIHkrj6InMgFH4qXiYM4f1M3EWVHs1ke9b7zEyryvjvLJFP/WkOZ54Ym
iTTE8EfU0CcbrnS/vV1ha8abHVbB/JHu/g2R7HQ4rqjTioQ2iE/syJpiC0XnQI7b54bepiInjstf
SOYpXf0sqZO+CgcqKkTH9NhrY+WBWYIa9Twg/2T5uJKNGUM5aWxYlXjV3zXAOVeqvJkPC2iVcwBj
5XRxWsPH8y9UNUWt1PNErpPB1zU4CSQV3mOJlHfqkdUWMrrlDgqazJLmM6V25y5x8koPSvocKcho
UJASHAJRZcPzSSmN5CixEVGlDTL7rn6A520HPSH4fYOO0Jj7NYCKFVUF5R3PKG1ippSjZJpHG/An
C9r8TMITbz6hoyO8oq8h5G99q5Ml5kIM0wYyENjyHOdU3ZsM/fuIgPOfUOipJtq2i+AErKPnokPa
dZvRMO9uOuOhQiKlSe9kgEqq2VVBM4iBJ24tw92qQwOsNC23VZ8X43WWcAGcdb8gdyA8Cu4TooXi
opSV9g2jmW6jD7UbrFutjvdFj8dyW5Ra12bqP6+SwjO+KjI2yqRAG6kmJiQe5wV0CQlwmUF6bawx
SKPqum0X+ERd43/r6InpwEz+ydA16sQmgJGHjL0T4zOnuZtrJe625v+2VYEg+fOolNWcwksGFQaQ
C5rbA0nN9hmM2Ig3+PnkAcXF2i0K8UAMXxNEcZ5LBmuVcZwjQNUbGN3mNTTPoc59OR0JorjC650r
1qTY0zBrmF5M3cQdr+Pd+qKTDcDf1yhiRLHn8tZSeO+vCvkvN6sUVyzIddYt4G7xIxsnZ7FFoJOz
jjE/KUPhfYqToZTmoUvZN0k224yGh441KCXmToWqr3y1bEwXgOHxqnOn2M2XXWbt6l+2GvSWA3fm
XyJUyuXMgrbxn1tpyaC3RyE4cbRh5gKj8FH/xRACBF9UtMBcCUUTnVR4nF4Ti3WLo5QXbnzotgTS
tCvkMo/uNQhX/BcwT0F1ylPMhrmLbImgAdR4VriazcO6y5BQItvuFTT7vekNKq7yqmMqurGKDgoX
rmAZPqVqhXRmgfUFVZUF7EfBqgqG4FllWWnXViLjnORXxTs0N935mu5wOfQtCJojWcVCIRfBcvJc
sj7upBZC7ezYDKmvap+Z3vp1WwW4BDxGLRFsm3WJLgRinkrW0SpPJTat1Vy3Vfa2PwYkaIQN2u+7
0oVxvu9aJ5WHXUHrwywzBi7Z6ONaCnjBstG9HprqoJva2R7+9MAI+v/b5/vGKp0MO+j5kpBaX3FQ
sks30GkunelD+mbLx2513/zSRG+vgh3zreF6MmQ1TGyhGmrwwqwap+zQio6098vzEkSU7wh4MobZ
Lr3Rp2jKJfbjtLQ46/fFIrpMfN8WLn0zrlrUpiaV46XTcLDrq44CvOB02/YwhtoHMPPf6QKwXQC5
6U0VSB65ox+XpyncNVzktBN4vhsdkrC8I7+zfQoIG/OgpfKlwowEmkaXhxN9OS6C9poRgQ6DG4Cl
21sTrNGc3l4e4TyW6a/qEO47f6YCvZpBmzINLKmGCju3xnBojD1j93MEKOhzsjyMaHxqDFzshYWV
Orgz+ZKQLbuBug18fTXzBXwUQZQTbScujppSlReGgpBTGDNUJWRvKRcX1xTRaVQvBxveMEtVUR3b
FcVTwTa9WVVEV8P08QoCGmhnCksc0WhcBafPLFqWETetLiA7tqvcwkVrHu6mYMcLtbAE2Vdbf8zJ
iUxLUssp3qvhePhppeQR3g2uxkz/3z0V/+wgHtKsN7PMdAs5b1pubFwRGrC5oV0aTclVPI4QNxcB
IwSb41uE4GRmFuvUEYBkE3yVIJ4jt29vSS8idInqUY2LNXmj1UuvM4Z6tH9S5EP5+n+kfdly3DjT
7BMxguDOW27NXtSt3bJvGJJtcSdBgvvT/0l9cUZtuN2Y47mYmIjxhNEAqwqFqqzMVd1vzUgXOYSw
tXhiQ3DPfoibn+1L01vbzi08QeLuPmHTQ9S2N7Qr7oBT9VRNWHoSLccFFxbrDYO6aYMx2MHTQMDT
QLQBfTLwGIBVVPaqu5Q4VXEEi0ldOSKGDcE1/6EjebbZ1KS93VDdwjW/tmO7cG3GKaHovhVEUJUL
JKQh3aituUs0fZvkKQD/iuCFKroSeGSzGS0gOWBALugqcTFz7wwzvYsh/tyofl390OlBX46jfir7
A6idTOVZzWVPEMUFLqFxkWUgNsZj1rYbSP1Sx4LW33u6J6HkJ1/SxJehJPfYurMjEoG4PM7w6fsa
F2Tyrl2ohovjRB6mYJ3R0NxV0PiDxgnIosMENeP9v4ikgs/Kw5djWZeTckGSuI5wS47hkrc1lmL0
ZxWCARONI7r5L4ZTCwMb4Ci1NO1j5uXMXnPLGtBfsMwTI49AXpmkCPU29jrrWfApL27tcyEeggpa
mMwEj9r6Dp79+RvJMYW7amATN9mDKHz6F9Woi9ZztiRnPUxeKmswkGbkJhh+Td1P42Kri1iaL3r8
2SqcrWQNMUaNYNLj/3m8vlnn3kQef7mkeLYO1whPMzrU3YzXX25ABkJjxZ7l9aEwv2TQ+7PKfjdG
u0R7mMcfk9xuBV/vYhnpbPH1656biRTJE4aNmxOxi6CMtVeCCYIoNV2pvgVDpKfQGeRjCUY8RFIM
wn1zF5YlFbbVVjXA0xjaJfE32VicqsFrm1F3aKptYe5I9CXKqxtpJoLu1+UgeLZvLi9eak2jaj9g
xCLoDrOyGR7X7nDq5lvtJf2haVBJEt0gIkfh7i8jNoYxjXvtZBuGL88vUl5617+myC+43HiIM+i0
Zih7yfGNtNwX9Z4aAjDD5Xmks4PjLqjKNLIoWtaHU1XvcjxC86YJ+0F1auA4aNKjzTeHdW2Fubr4
baI50OZ0rm/z43b47Vn1+Rt4oOlikSzvjIieLJNgGFWD2MnwVJL8WZrTozVsaPHW52+WFXZx7CuA
jer1e2LpW9tKQ63VD1VaH/s5P0wQ/Oh/JiyY2wJzyrXbLSB/yKYtsWD5seqARXtuisAey33Cbu1i
CMvJDMx0J0dk0zZ1iMauA61HUA7kzlKVm2zRBe0OgdXwuNQpV2x9ZAD/kVXvsNk2EHO5fpwfmfW1
4+QCnRRDMEBRk+akZuN9WdKjZP6UqBRm1V1C2LYHcVP7pFa3o60BNTVtbUl2a3LXQndTMlJPVe6G
6B3HOUJEWwaXb/YtlWK/yZGa5W8zZN4MVQEfVu7axrGaf3REdmWlE6CoBPcdj3YdAfZfbI1YJ2Y/
NIBOTRWaEz1avdCTun5el6cTz8yPi5lNDL3ZKO+ANQX5dGeF8uxod9UWMrAbUkJtCakhhOZc3XDH
H5AU34i62QI357GuuV6STqsQSKT41ZTvJb1yjEUTWIVoES5AtpqRlbWBACmNptfPu45mUOz+LjhK
0VfjYqJEVbpqga09AgUFiuXQncobsqHPxK29ZGfuViJIkXiT6OYxuDjJ2ryIABAyT1TpMKyWOYuc
Om2N1hbURaFXubUSNJ++DpUdqJWoVCByaC6AWpKUDWQFmhNW7MpRDgyjEkixioI0j3JNG6lBcatS
TySjbmLYboXhIG/StC82faZG7MlQ0ZXfVFkJCMlSz9CUv3plfDoJD2KlBl3UakRQQTF9l+6bG+TY
Xn7AvBByKBsAtObLdVsSnCuPYAUaJzdZjpeTDSZxEAgDlRBcX0GUNPDw1ThfojE3QGQSvxfbCejI
ffZgeQWotT6mQQH2CqB3Ook6opc73mdnyQWcrNGlrC2wNSCWwizX3bK0w6QiLonojRyx50zVNhR1
051mgup6wohkhgKYXSyvUI1N9otcg7EC01SOkjSe4FBWZ7lye5hcGoe/cW4by6aoSw8eu0+RvTqx
v44oRye6byFUP287/Kcg/vJXc0Bn58LFqEShQ181eON0Mup7ZuXQRVRuXO++a7vjAhRtirmolhz9
3DtjFfN8ih6j0NysKMr4lGyun6Ug5vL8ChPNtLpcgcAdPHIXpTMQBLnge4nW4MLPqKgYnYLs5akG
EapKUcVovkZN51/fyUcR7cq58ZQKdmelg4yGxamkswOp+rDLnrIusNgrVO1qgFzah7mpXXlUt+oY
5um40SbmJ+xGMTY9KIKWaPItJUiSe70+mIW+wWCsNDwDCQC1cd3R0e4eSYwcr4uA/r4FKtupspWp
4fH6RgQXFI/NLgxqLGOHcnO5NCcttm5tsvxg4/tAZUF0WZ342olxWdgcj7XCzPXCpZDunbYUio3X
9yKKX5b662OvIX2Ch49FUT1W0LGGbiPosvbK19YffCuYQyI5GEC8vujlHsink1rrvs9emB1ZmqGZ
qXqiEQsyIw6GhNGHZK4Vd+hMtxvewOCigiQQoN3FkbRkz6rW1+PupI+2v4zL1upbPx5np7TWoJbJ
3rgqz1//maLT56IYnXTSDG0BcjswzuuSDoaZr9dXEF3KFhet+jitjGWmKyt7HGpPK+hLQzW9ua1P
4oqTaD9c3IqKopSVZcaw2dKC2PaJTKFgO4JA8puYRNQncz715mkGJqBPc7DrINNXljuwl33LFtmT
kVjNEwpew3PH5A1L5O+zdKsnuwWw4//4Y7iols9MT1oM/iIlz4/MjzbzzXiEzLineWCDm6FE6vzn
PJwHXkek1dsxA9x7HF7H9mcEdhbdnkX+s36pK3GBRwsO2dCPso4yCfSWVBfs9uX9qrRk+mRjnMjm
Z//TWgeL86cc0iEY1QpHyUULoz61d+VJ8vTt3xw11Oc12dJtW+fHms3epkqaTZgmfur9JX8yUwdj
7f9DoOE2UZ/jaCM/ikUNLkNPzxbmAkmiF1rXWSo9FVOCo3iLY7pLly+ZcdsZQED1GJtVoUQgrFOt
tvPbBzhblwsNoBFYTKRUGmhxjepdqp2PSjXaqN27usMs1lEJigXYsg80w7/ALl9MQc7W51y5XIY4
YSpm/mDb4FMOMcMB7DjyK3M3P8qh6HV50d7OluMeR1C8jjK5xJiqhFrcXEnHgaVuLCdgtENUrIVN
RtF6nOuyEvRCfQJ7Qgprb1gJCEy0U2yXIItcR54mOcTkCnRys1AJRQ3ri8nr52b5SlILFWZTV3R6
amWkKvoc6nl/G+kY/qsyDNkVgQrRW4EDrbfsFXviKzqdrWuZJMOeRhck6ho2Wt9o0GYfPWnTHf9F
gVm04GpgZzfwIiUzUmWc8IocmTyQyfxcB2HIzgi0N/HVI/AXvhKjMaaZS0UoiNwhpCm5uNYhP207
TZz683yUM9uLkQZcP9XLRayzL8lFh2GSh6JU8RU7aB2m1XcguRymNrcppeBviSQXYgPPHeZbbEt3
CcCgNeswjSX5Sv2zym9j8trHd5Y0uQV0ApM5aJbOUfoDmXqvV6BInxovie0nMw3XN3U031fpfaa+
QAZeYB+i4+PCTZVkk47MWTvNrPSr/FVXTUeeTrT3TQ0jEnrtEVU0jHcxyz07PC41keJFKwcFISbr
dgxkNyYKV2gI2j+vf6TL8yBn63ChTLG0ODUlTN/KG21jtA6kbR/To11Duy3z8s2yg1z6Nn2MHuLH
7tX6Fy3ry13ys1/ARbdBluusSjGXPoOLVImemfnU2NRRxl3TM7CFfcHEkGtCpyNiu1mbfH2QBRf6
xczs7Bdw8W4lrR/aFNfYME/+bG4b0xL4gmAFvvozsjGiZmRSZNw0KLIbqay86x/ycgXtcxN8dccs
c5TQwIr3ARBd+5lTqGxlyBdWm0aUaK7dvCvxki/s6AxI4o4CRLX2/ektaPDDNW+m92JEw+VKy9m+
1lB6Fiqr2iSxNsARoNKL+s693B9ULwvWTD3Tg+ag7xDEhqNcOYlvCQzj8kvpbHEuhGW6pdBlLtdM
j72TOZj9VdIw/Zk9tF86J93ad+YueVWC9i73QFcv/bj+UUVmwwUeuZPZ0FGFnlLdDCA74NhaIeAZ
WP+Ka5+SizNWJI1Gh+v1NCG3AIEf+nxBl9giixHthAszc1fUwziiyw80z8HYqR4oSGJHck233qo+
RWNACM7+0Bu/tjUusMQNLSJ9tRwVkkLmi/E+pFgGPHG3/5vHWHsF0+DQH5qvNEghm43lMU+zttH3
6Xl51cLKFaVWomPgIo1esK7Ke9z7bRxv9OKmTEQ1i8sVhU+T5cs8pgZbsVINTyC3KfHUcsfSU/yV
5mhyB/kGpJjtDpoRgp6YIGXkizKtrNI5btE1iJdtI5dODGZ4s0qcBM+8rP123S1Ei3HZU0VHqwC1
FLKI4c0avy41qhjp1ujCNpIF7nG5s3R2nFz4yZsknRQd/iHvVoWxJt90ljPtDY8F8WN1LDGdmPjm
V+2m9k2UbAQBSOCdfKXG0HKJZDoSU1v/XiYgrq3wT/N6/TgvTzCd7ZELM6OSKYUkw1HICt8MU0xr
fQDs480qDo35rbbyFeAZxT4qiu58BSad5cqILDjEFLRbefIMI+iH+w8xdiwdF4cG8ptf03771xWZ
s31zQSmXNam3CdJi9ESK3NyoVDQKLvp+XAiSk7qhuQy3IDXsRMLkgAYRqr9Ri1PO9sFFlUlNNU2a
P67I6UBxGaub/FYJRSMfotDCV1egtFtSWqIiN+/U2hlODdCn0vMCXBEQ0/vUsz1JkDcJl+RwRUWk
LLiikJqtwToNewOD3I6WYQwDkRrZaNrtE+BTBG4nMkubizCFnUxykqT2ib7kz8ou2gxbGuDK8pWt
Pngo4e2Gm/TUh4sAyyG4H/h5zUzPZRPylzZEcLYQbXJYJxokEq2w/vlZOgWp5AxlVTicGdt+PN21
sQg9JVqBiyYWk+M8teBVuhXGQ+3EhghtIoj//MTlICVtNDbYg4Qe5vwddMOjtZvS+yp+F0RGwcuP
H7K09VKuIxPg7q4HYE+rvRwdoE6WvBpSvW0+YSzoNIDUoJR3Vfd1JChW5Nu8QmlzAG5MXjwi94+F
lr71VFS0UESnwMWWGUpU2pjgou9UPH79iN5ioK/BYCFgUwjiKEpZHkX/JgDNOrIZqDjqu+hlMD1y
p7106t06NwW4iMBjBRGPVwA1FjuvtLVnkqF3L6MKGKMaWbOH6x/mA1X/59zO4Gct89o2p9pECtAF
o49xdx+c4DE9EH2D+KAf7WMnO8u+tUAz6iq3KAz6bNsE2l6RHdPTbrKntN6CkL0o36AhV75d/3Vr
znztx3FBS8bgZT7WCFqYLzFL4pCxD6RqCFny9fpCl8Gz/0R+g5+qLBmdsjSt17Ra3rFXyMkBOguy
i4B5k0/vi1BcYjcu250mA7OrgiWBn3paerCPZIOMom8PWntTBlX+snJF4KaOa1l2SiPetvo9pl4V
oLPy7q6ffowKcbpyV0IDpLNeaAZqDuOwdFslvQebYFCqFhTGXo0hBfMmA+5jXyQHiAt7GTQHkuHd
iG4izQq0dhvJ94tZ+mOWeLORBAbcCjw3jlaCMwKcodnsWdaNNBUONe/sCXwfeurR8ktePHb5exl9
BbvNqlwANdxbGKibG7YHhQIrQpjq7sZe9fTRdHK7A8O77ve4drJjYd1OvS3Ag1wOkp+HyF0wuhnJ
WqGvDwFp8IF8wZB6JfDEPxRWPtfgUlcyY7J4SWRUToCqcYolWHHV6xOnzA82YDyJL1JuWkPO74b/
uSJ3uegzQHfdjBWVsTmlpuzO41c1TR4HFYSdbwTNzOv2fznYfK7HXTWpnHRga4YgjzygBmDfpQr1
FVtwjpfvgM9FVm8/uzHTPIu7xcKUn5VGN+MUb+Q6PVUMLEb2coqNCR3SPPMSqfCub+6yEqb9uTCX
nhImzwb4dXGad/M73ALRpD30+db+ni9ues8mD69WkOC5YBrwO4jM+PWj1buT5Wavc0Deh9elcQ/p
DWKiM2/Hh0SIn/1D/Pn8idwd1BPITBdZjx7th2pv4hZBvIPeJkqym+UdD/tN/GaKrv8/1Cw/V+Xz
XW1qrHzC2EnUQjtXacNheUsVc2dGL3argFyYlnu7kNFzs5Bs69tBBQ00sDmqAf4VRApdPbBavlNb
BiLMtroBC5OySTHQe/0DXp7Z/vyA/GhYrlg5pMbnta1gFi4wibNPPJwQhjRzh3ROfmNjiHlYKeRQ
QSru5i/DTfmjXR+UAlu6fCP9c2IqdyNRKvUWozAlY1wca8LJ9TcFVR8tGl7fs+By+OgJnDnLstjE
TtuigRbDsJNB8jS0X+fhbrTtHcuJAGB6efLw7IC5CNeDDzCPJUTR9XUgfbfeTc3N6YZtpA+0U/1I
nsdoA1lHVAfFXRyRHfJTZKmK63cGb8XH8hnzImXT7PrcyVFKklzIrX+nz/FtvzVfzZ+wrr5ywIAq
eqoIbhJ+yGzJQa1g9oiBU1C+1ouLiedwCGm4ybcYKoWSmFDZWBB1+SGzhspjKxUwJrnqbg31hhYU
SacpSKL+UND+tFku/E0q5I6GDu+I4tBu1TD2BxRcQXfgpJ7wZSvaEhfH4jqbwIgLQxrA9qiyrQ0F
DWjJp5iJr4pweQa/AtISIWz4D9Wlzz3ykYwoOSvXowS8bEY36X2cUncBLV7tri/cBaE8307tc6Js
CgAMqk3hxwHowq877WUczKcf8fNnUVPq4DSDIa+AQVPxAF3O/VVyUQ6k/qCFQknU1TGvJAr8sJlh
9PKoRIBtrhIq42ZNSwAo2uibLGwBLo6/XN/gH+r4/5wzP2RmtVKmyAk2mGyXFzgJKHqk0NoQb8W8
OUmgeXrhyWBiXL5RUAWApki7v/4TBG7627hZ3yYWmeCmRUOdsbwfWkHp4A9gjM89rr/gLPSaQ9FO
jCJPaYjyNHQA4L2oBMippvVVfWcZmKfoWle1+5frOxMlARqXhTXqPNf1hMMFq43s5vVmpZKbSjw4
0TukTvxo76anyhVFPoHPalxe1ssJ7hfw2Z3YoLigVvNIUnqViAr2DxWoz2PlwhCNFbteFOyOQc6v
Tf32kQZT2HjsAPJhIOMe/gWuRuQeXDhKSESiufigCChTV/GLQDqaR80D4aPXLU6y00QhQGSeXCDq
c02bpRIBsFh0CBLcNvnoXTcTwQr8UGKs4hMV5OPFY/mZ/g1KoYIVRGGMl8XImWZgQHBELysgQYUm
IR561YdCHnjVN7VoaEG0I+VXh0uyVO/SHpaRzyVmrSo3r+TN9UNbP/SVOMkjuxStsZlcMxtkMN9K
bQhS7Ta1R1dqnnq1BFu9IEittnxtuXXHZyFkVhq0AiIk1kk83BKlgpIIJHBYkKaFF1ulYLU/VFn/
cS1enWLK7K4bbXgwBhLimzR11+zYQjKB0BH1bn2bGE51/B8jjagT93v0sD4Ac9rK8Kwq/MSOwgbT
UlNU5s2+c+defp81aNY2sSA4/p54/7oMF6TMhBa2PuGCBw7mhzVtTfVmitQvyvzzuqFcyJZ+XYgL
U1oTzSzqm/9h/jW38uJdFAy+6oMcSdDru+Bnv67FhSeS0IpaMyZUV1hn9pJC2vR7/5Ic1zmSmAkS
3N+97NfFuMhUG6a+tBpK4qwwnDJ6tVXBXMyF5OCXFXhwBsq4OqEjzLDz8iMkvOfZmcBmgCSscXK3
D0Bh+Mo8spEDvCQUBwVD0fNMYIw8dgOulS992+HjtdsZs4vEJBvS56LvJjhKHrZBaZ9nRoNq4UeW
i0rBgYDge0VS9K23DnaJ3wqiJdeb7iyiTEY0YbIK9l807VMvhUWVPF63fNEK65+frSDpLNfmmaFB
m4CMq7jvJGt7fYUL/dFfDWT9fGdL6LEhx73drtCa3m+OkEcoTsatvLVzp/fWdFHycCEbVNj+Fa7M
hQ81JmRJ1+MrI+3WjDVfnY0Ni7UNy7JNXFW3JtmaTeRq9uTR5Jnh3W3JLkWhrYvvZxHP5++30a/n
wMWYtp6lDCB2DFsp6jGL9lUOGcgEFXXovtXsziIimpYLL+xfV+QizZhEhBI0HUGUqu+0Zfy2QGyv
s3YsJfuq2PV08Ur1pwQEcC5HDpkyx8JjtDRu53JASXWBptPB7G8Ho76xaqQA5RIIbGO95H+9Mn/9
hVx46leq+pZK9GRXmTuxBzu9TUrLSfRt2bQQx6nC2FycySLQk8lBpF8Ygkqy4Ibh8R4pY2mPcjya
92oG9VHNa6V5J48QQ6f/cSWuiDQng74kEjzNBmSU3nca2xZ5gg6H/h8P1eIyq8Eo2javEZGnIOv8
Fb3S7ofdYnqrtHJ0lAQbE4QQfgjHKCMLqnTwb2vR9pHsqXYsqFSJPhIXpIgyQ7KCwEpiM9q1KvNs
EgGYT9w+7wWbES3FBStljpNeWkMGocWu7WwUFh5nO36rQK0usP3Vtq/YPg/eSLRhqEd1fYH5OQts
DIa1YbutggR3SvbM5iA5qjOY4qARHayUKmJgs+jLcRGpyYcsHdfNSrX6ko3DPkbZ9/ouBXczP1TT
Vco8Wgk2qTfQLdIyh/W7uhJdMaJVuDASmWBtslOssvROcagNZ63ASH61zw/1AbGMQHIj90R1GMEH
5AEdbK4jCGTj+NQS7GFZ5i5SF0pj90zyowUC/459j1RRUBcYKD89I3VVYshrk6jV6pdKRsjuZnSs
7bCu/mJM95fozOM4pKphXZmU6E+cOsVZn1EOBM3upj1eGZ0zg/V9BFmj/Ng+wTZNgX8IvikP5jDs
fClGA+/DoruLMLSeoS1JhMywAhewudCiyg0ZY4qobAJnYWKX02htrruAaAkupBBUdwoDHDAnSXlr
IK4UK52I/GV11CuhhId0LATzYsym2qmn4K/1DcODzt/RxCu+vlG2qvWQtlD3VV0olwgZxEXfiQsi
6kAKO7PwdLJySIPakhfJR9tKBM+MC+3YX22Ry2XQtDIjHfRIGPUsj/l+gQIMNCmmHWBuruzEJyik
Xf9simhjfFChjTT1C+611lspbPsNap1F5fSb/A6UoSrxiwVDJ2tRqfDLE30qNMj5yJIrPQLLbN+m
ncAhPpgg//yVVR610UTUykiB0d1pGDGhD3FU/ceg2c9WvUtLTMiVcRL7WePMSoUabCwdlhgFRSiO
Oqw2NnSxVjkPR58hGVUk2zrT73t9bgLSABqN5Jjo420e956d9EmQJyq46Bjo3weRcuOFvtP5p1R5
Hu3OziFtl9j4lKggY+x5F98vXuXl3xBWCtvTHrp3dgAqKJj3kctEvrLmWddOkcuO4ijJx2pEUsww
OoQ6LwhE40O9XW6qTR1eN6EPTrJra3Hvt75ZMs3sEazXt7Gh4zDxNq7v2610igrPPvUs6N9ltwKM
GkohYVJiPCt3UNN3MdczvgIw63Zhvs2O+nsEXkw729rNd8Aga4dWfvsKtrXhuYf+j+WOipcdWe2Y
Gy0w9pInemP/wf80xVrp14jxMR9//opjSq9HGugCR9faxCAWOfyPZQ78Fwae9dQ1BEnfhcL4aiaf
K3KhmbFStyKUgIAeAwioU7b5flb6vTYoDgPBXlwPjpmAJD7Bn2K+bepHjyipNytv6JUKgsGFYtuv
P4YL4umkZm2dguSk/b4UbrWNNqgre0mg3MJibdMtgcNfIb7l21QJUqg/PGM/D2JNCc6OvsknrUr6
0jrpiWPdsMLBs82Pv0mYJpRPNYRfXlRf3ke+Ltj05fzmc10usttZ07Q0h6xHsY1DEqLzD+OSQxGN
2OXL63MZLrJLwzgQsrKUU1D2E7AbVWkPVFS7j5cy7Ap1c90pL4f1z+W4sA4UWJHHKiarS0jCsVK+
0/P5VGuN4CHxh8f3P+vwXcE0W6Q5a1Ai1W5UAAV7Z3xeDnZQBNGW7uWHEhDgd7/ejofxcYUSZa66
vb7RCy2tX2yWbxPONkBluQx2hE77OdljkNtIDdRHCNH6Y5wFk5Wdxt68G8pFsHfBEfP9wmSyzMac
SyDD532mAqnR5GEhiWToPqhDf4+unyfMRVdoMREkPhgL6xn0NQ0FNHus7oOKjaeuLCG4Vc5+Z7dv
cv3OtMwzoOAz5YfZ1NGcHic/TsCkvDi9cqdVblc37jIwV69pKBnEr6rKG2bTm5p43wKk1BdRB6KO
/kaRIb2dzzOEUhYbca9ovhBWqUHO2u+jPL1iEtSx7MeIQXAnFZzrhW7ar1+UC4l1K+FeLjN6mtu3
haXPXbWESvK1K36u1ZqFvRnLWwUdg3o4QnRSAlMAUxb/ulldYEL59UdwoTAry1kaW3zdeUyDUmsD
e1VLS2PbqcafU4J/0b0GdotCfh2SFr/K2jQgmdN0KAQmz/iTg9xKgdJjdFff2/aBdCzE/+i341Ft
csek77qtb7UyGFokd8rz0KmhBNETKwniLBZMqKwnds2GuNiKYWnVbBXUx8lgO9J4aPSf149LdHNo
XBQlrCzlnLSIA98MkKpNhx7Sl/lmulN6R70BmfHzislA7W2+F6x8+an46R9cYM26uGCLZYFBzm+q
DUx0hymme+1FCUysSz6GUmyvFGTqIufn4utYWJE16jAPqh3kxDhQ+8GOR1G7fs3SfvtuuqbbK2mD
Aa7pX+9ElGNGo2B4msbP8X11m+9sX3pKjkkIYKZQcOriDXW2GHeQnW3VNS1jeqpQmxxiLZiSR1Xd
pYAL5pQIrvv1L7u2M+78WGMUU0awWFQ8970ctNOjmpxAXxAPk6+JZjUu2sjn1vhbys6NPOtUqT6N
Naay4WKG8X1WX+c2Dq9bo2ghrvwZa6ZEoTFdn+b+VcqAwqmPuv5II1G74aJDn22IS+8LIlV2U2BD
0AJ0EgugservCqxna3AXj1IrVdJpZn3S69k3atRgSpBXzMmOdI/6QB4sufRKY9rNmXWwqAkZXkXw
irmcXZz9BO4maHSM8QGXWH+8YjS3gLqkn9fuFHklWKNqzBPjcz7MQQ0VRHTvWdij0ZCYLig+RY38
iw5/9lO4+4CWOtXaFgar5aabWYrbGnWgYFr0vxkQF6k7lQ1aZQ/GKYtL11YgGl7hyatiKb0XnO7l
F+rZlrjoIlUks6ht1yeLdE9qXYKl5hHjmQEb7wbg59PoezF8VaqnLFn2BRv9GFONo927TQw0vP6j
iTFMzUS0ppc9yJKVdXJA/03DqC1SiJaZan3KgQ5qavRKDF+SKV4fknf9qC9/0c+VuKOeNFurUmYg
KBDTb+07tQKthy1SRfnDKX8uw53yYthNI8XaasNwI0yGq+mpYBCd8+LDtKsf87VoG4NZkXwfMV3w
8/omLweKz9W5oF50dommgmmcFLPxl8x2474Iri9x+d74XIIL5ZgJHSFtodQnCSMmKaalyXaI8FLu
bikTeaHAOj4eA2ePxLKoKGU9rGOywjIF/MPaArom9aILQ3BsH0iKs3WGaknipgb2sJgXr6CYOa0F
Kdl6Kr9fgP+c2gd+4mwFqdPokKDtfUqyQyITR6ZdYNgMCrNPBErE0tMgi8BwosPjAnplmdCRKzvz
ZDbTvpehMRFLm1GfDwY4n6/bxAXQKtJn/XN7XOSOomo2ULeoT43f+ySgt2U43xRIpjFp1WqblQli
JWOEu0lQzv1paZvrP0Dg3B9ll7PjLRtzKmobXjeBjT2NfuR6aLeits9lkMvZLrkQ0lStPZoqzCRi
sT/l1Mm0mxaQSumRxajZzBXI78D8VTSOGk+OMvUC1xPtkostkqFLULeHEdXRS2mZXlkehjwXLCLy
BS6EqGRoS0JK89TghRirjacnvSAbFC3BhZBUkpW0ylB3apaT1RoHvRf1pUWf6gPgc24QqiUvtIJB
go/NA4bMG/bGFiN3mzKIPfL1uvUJnPsjrzlbTGrGbMkUWJ+q34Nl1WnxxpNARAIovHnqTcWpTU2Q
eV40BRtcIwpudJPwKECQ3LaDXFYYNZVOeO6hgJYFJe3+5kOdrcK59Rw3ei4xxPrRYF5PbsFALlhh
tabf4uLZCus+z45uXPIG0mFLfSqtfT+hOq4yx1SApqkqlC40R05b//rHuvx2PVuS82JS2VKRg2EI
9WvZVdzSb7fMZTeJR8P4kB8MJwHgnMlQfxYke5eN8mxlzn9ZrVd2TubP/NbKNjkw/dKm3fRDICpv
rxu5dracJ2PoWqu7Hmfbxy89hbT9eFiswbEXESRVZIycP89EpXVcrinBknggxN0oTHWbMRLY/MXM
4/P4eBq4oanTvl4rcCz7ktnfY6sO9MzwwdLt9tS4E5iJwDJ5Aji1TueBLmS90rRNe4h2DJIpQ6hQ
Ry2d/Gltkq2GYtYB+yJiUxIcqMG99yJKi4L0MJRFhVBLSg94wDZNKao3rBnAFQPhOeBaSrV5lIYa
4L84zP36pn0rwGE0+Ab48JXMNR+vn6loW1w4sY2ktapmgucNm0QpQsU45fn/v1gmUpEzK1l/xFlE
MViSMXC34+zmbD/Lx34QQSQEfmVwAYS1lqzHMWKvqryrTXlMNNmxlsFb7CS4fmAii+cCRjSVdNFb
7IVhPJrMz0WzbKxprxeYQrIV//piom1x4WLpiFTb0QiDV052mgD8sK2jbVP9HT7u7Atx4SJV5Gmh
2borYIWNZsWbPmkegN0xNHmrzVh71zf2oX55xc55NG9qZtKS5QAr1HJyH6uSn2ottM/Gxy5T4NBx
OI2jkxS6V2golGfLLdN6XzEeoBca0iwkxb6JOpcM6qGc2jdVKkuX6A8QUdtc/6GiC4IH/dpJhlKD
ik+gQaW0Pa2gKfVuxfkooXn7V4+ez8/AQ3/rapaVeEKQGbo4tJLDhHf+9f2s/nzt3Nf4c+aKyIsG
nVrwd93SQjYd5VSEbLvcRjzbBBdSpIzZk1FjCYZnx/rcBslD+wYeMRtzeqpLbpR9ARIfZxHhiER7
48LMbNXZQmUYsU1Z0NH9VLH/eHpcmJHlNqOyjTwFCAjn/0j7jua4ka3ZX4QIeBS2sG1INo0oUtog
REoCCqbg7a//Epx3h7g1UFe8uRttJHWh3Klj8mRGFXPsuv8fh+DsC164OKbgpYCvf+yWzouEl31d
hmtHgDMq6L6PFTPCIRuLu1ZqQ6sIQQggKCHt8J6sNt9WDWIoIDtWuYPW2VYmZwYeshX+oIDSYGhA
Vg6cECMglFvuoi+6AwDuGbuFCFRzYi99IL51ARW9b3Wg6xS2ce53EGw+iTuYeVYtWQMw5Ef/5KqD
uMhgiXE6xR8Nd4JmSnOXH7KgP6ixk/ySzr3hjKL0yYfc4T9X/3NduEOqjvMylEpeXRSCUgz9Oczn
ArFJbQBeVEL+Tc6DElleRVeOGnqhsmVwDHR5qSAu0KdvMxidTCtGy2l2MU1QWTO01cfpSVabIK8V
/DPiDRYq6ACuynaFUuzgzDENujIBAQIpv86NCjWn9C3L85D2eQKq1uKbCepOre0EL+U+sGKz3txt
yeVFJ7LV4aC5lrPy5sMUvFmPq7t2WxyZPx/Mxo1EauT7VuBzgbkLZDb6ULQMu2zF7DhkLx30q67b
0D+8CZ9DcDeoriTNbFVMzIzuSfoVbrVHmsQZ5/xGNR8T3Qh7QBijpITGXkgb6V8FaJ/Dc4913xGr
g2QLZpgNTtctHirrAZkVp0gqZyZHyxJplez7IX+PyFMkWGNsDEa66lmBk2HEEWx0Z7beZGqJntt1
d65cD54CwQCtlokM93pmZHc4FqcURxTeCIi88HqsCasock0SkEdbc0R0LztUEP9ltHheBAvCmjQ3
MDooAn7HBxY02qHp7mTLH0A72d82L8UpCVbp4OZrfmDfaUDfViEOEOMUKNsLnoJ9Q/256pwJteMy
N6NkrXA2lUP6yC2X3532dP0wiwbhjOLUs0RHRxq2Nvk+9EArdA/GLIpG91Pwn6aApz+Y5hotMgNu
TIfcD/K5XukqpYcVJeiBOVsIuMEXCw7cVkGK3KtFGmd/8Ek+l5IzReqgKdpQ4sqsDCjZgfrZL7nz
1Avwf/cQpPHsg3KRH0VJKIEp4ovHYPvPDXVe30B2GpvRW8Q9GLLgvnCmSLI0yaoKTKxit4r221bH
sEk1Z64PUDAcAXLK67sqFWGb9lF6m/3kTFBltZFhJNhPNVx590Bu40Uee1upCDQfhUER3bzglPLl
Yyiy2pRpOKV98qTFaOHSc1dTRGzeu7gXS7YNE3hARTY/oLob71hG9T3rs3J1WuQPgvnUs1I3qcGw
SRzZy7yogLKQqAq4N7ntqNzhrOcibqo4wxX80CZfDoN2mAdowc6gOmjCg8mOxeKVAvzEhwfGm9rt
sNzRYTYkjaSsJZc4d+bG6UZH+dmVYL9JoIpBkU0xQvUJiZXOkb7LQf86B4u/ArtFRZH1rFz7Du4s
lZS1E1yTdforK0p3+Esu9t/A/zbT5d8wLWcaqCVSxFbNMR3vrXI5lPVrMt5ABlDUwrla5itT4l+x
cRpmGqsVQAjJ5Jjmy9C90gi9ZsZPKQKZEfXN6VVFH94IaLnendJStLl7lmc7WS5bVXWyAexqjsmW
cAbL+1RNDtffjd360nYI7nVSjFwb+gGndk0ZMK+9lY37JXUbyJjfFTfpneoVXtyEoG7rwNsx+EXr
/q+z5N4uVEIGZVYbcqH9e0GOy/zl+hwFF5On0IGicNRZCCsvjPyckH7p9G8mAH3XBxEcf/6RsEwQ
zmcxjn/ehZl1V6gPjYzc8/JE5RUJ+DovIiWzPW9uu3PcxZdYZaI4Z5cXmrNA6bBN5fPUjcFUCN8J
0eS4uy1J6K7pjfUcBloAKtpw6O8lTUPDtgFQxVFz20sVFiMqdNXJ8sy7bAhEORXBJvJPxyxLkL4x
cE478jhBPmPJTvWQ/I82nMfA1u1iqGUFY7py7S/empi2wK1y0D3tBICOV3rzwda860dn9xne7CQP
gJVGuqRKY2LUU3E3XEow/VI3ekofCw9YX1eUPBLsJs+OMxYpUzQF960vyUmvfyra4yQHKlrtqWmf
ylJxWClqXxRYMp274/k0GlFTYvty0niSfa8lTXB9FQXXgSfGMRYpbuYct9zMxjAbx2AVYp4SJCnm
QjDUbuS43bD1WzYOBlSXobTcsxI85fSA28Cc+Ps8AovqLu6a4ae6AOSwG4RvR+TC4TkbFG1VC0fV
daVg/QjCFRc0e4PiU5B3K758yOQ3UZ5DtKicjcl7nUGfo8CiNqBAvJ2sKlCyowa6zuubJ3LZPlpj
NivaQIo1l0uYz8ZTQJ2ZBqYSlM/srfIXtz9ibpEXiWoAu4j3zaLyLDmKmirgecHsZi3slS918WbY
j6Y5u1n+XEIJMEXUqnSj4LrvXgUF/ViqrujE5jsVdeSh45EmAKxEvdNYxGNSJnAK9w/oZgzuuhUT
y+e+rsml+LoEOlq6V4Iz+8Fw/xJjuL55u1UAazPaars3m1fpJtJDbYznIb5ZSpBQgTxEhiZBmR5b
FvtIgoVW9V7HSCAP50S6K7NXs37tWO5EUBmyFOioNSTMK0TkQw4G2ftIFyIgd325zTdyV3ZILTDC
E/qZyJRSl9zXZaC8DC80rL3JcGAEYd9zd7po30CpGgwGaOQFDpdo97mLTCNT1pmJtZLhU3aN5apj
JKqGi+bK3dpyjEkn5fCRIT6Ihn7wpT6hBdG8aT3I555KpLnc6ydglxBnewI4B2GKYjbNA84bcq1+
dMpO1XkV9Fqt0v+/+AWyjf/ZSFvm2xoHFhma2q/XZzo3de1mcnXQFisoYkjQozdAMLOra4nhOCBy
q4LrX7UGPJan3jdeq5+1i3TrrK2dnNQxvuKlNIRwhnWD/hF4bObI+/1JxuJ4xW6grKP1tdMZnVOB
3ptJt7U1uMY8eq1puDVosOKxcGcwT47UH/uHLuqCqaZOTGM31TXRNu+l9bZrvy7W5qJ3chOVVgyG
rDX/MhwlxV1eouMSO0tYHBe/c/PTfM5/gZ9FvCZXLw42gjNp1tiN0RBL7DKunTOyOwKfFUcH2XYU
+tBXX1nyJPdfTbR+pOTWJiAjn+jx+mEQTZ+zc1GtLfI4Rwxg8cqJJqDEcifpf1boZ4lmUef+/uu0
OQScxSJj08ptasBi2fN5wWHr50uc9i6J7zRVdzIVVVUCaKgh2OVdT3szLmehtGmhhmHhgslp7Cia
Hdb1ax03X66v5W4ub3uWOCNlsWxeTERMyBfEB5DI3i2hfmSys2oeSg+Rs6J5+4MiSkHttoFtx+VM
1RBHJWNktO5So3ix5BHnRUH1BXlMzepvDCY5mRGfhrw8DZX6RDvQHc6635FQLqYHcATlTq1lP1Dv
Xhy5M38ljXovV/PJTGs/UdVznQzZsc4K26lkOXWlKodY5dBHx6SWWqeKtHBs2y9RiY2Mtex9tKXX
wu5iWJTqLM35UUkMoPAhKWakVLCxu/iszdR50K9emUTtS7wLyvS1zY7qSlvZOLCjJP41ME9TLEcq
Yy8xzpnmTw3x4+aoxzeUVEGsL6JXaq+zevs1nGVVwNHZtgOAhCPgnXEKzmZqOKibo/oVu9DIBaMx
8ftMPszgNclyEWG04Jh/uFAbW5ZHPYSmCWgfe6AxDVo5cv0QKSLU+q4D/XmZPkK/zShGPpuqtuJM
srQJpRJ+bWIhSpYOuj4IrJPAQH642JuhpiUtpxEEmpdCAyM44vRWGPes9v3Ku8SDgXs62TqUWlYn
6i8I/sgeLbcHqwcyiqljRmdR2C9aP84I4mWrSjUGAI7mL0gAOObSe3Odel0qC5ZvP8TabBVn9/qi
a0eSlStlxAJp+xX2IPtAtsAs5b+rr+OxE5I772bfiClbuq0SvEkfN3a7Z0U5s8ye/grrZr912dM4
h+h1lLpzgdTKLZTgIQtZHodwWFo3h6yIaNqrL8Hv6fYTODtsZKqyZLrJLpW38gODydOT3PEe/Htg
MxQ1Ge+9oNvBOOMrFXlHxxHzpUV1XPLcH1pIaKSyaxaGU4g94T0bsxmPBytLXcV60tgMewquQc1b
DgbI+83X6Q7EIwLzundUt2Nx9qy35WWyV1U2opZOmfdg9ch9dRnPSy+EM4nmxTmIkJroWWyBE0MP
pxvjXELIfgza43ALpg/BtHZfje28VqOwOaN2aVjDaGIN5zA5qic8CaAyAMXbkfxU88fBnXzmjwd0
pC7l83UfYc9Eb0fmXD6i9+gXZgDRzFoUFEkZliQL2TKE14fZTT5sx1m/YzNDZqXU7AvMcGUdTo9Q
TDxExzSQwNUoB3CCVCGJwUe+68qtUzm7Zrf2mNHSYhfZfC11LVCt1m+idzSpHkvJ8prIJyCxH9Ms
sO2jUv2Kc+bWVmisKoPtoU40z+6eawAFpqrw7OyUquCvmpizZL07a4CkxEepeyynaa1RdPpTZZy7
8afGnrKycczpTh1AgaGU+M13UksQBA6AkHNgixxT8hoSiZZYdGA54zrbdYwuVQLXeXnp5Ax0gZdp
1EE8G+r5a5aoXm8e2fAEAgTRyKJDxNm3Nq+KqY9g39KjEWR3iqcgn1sd6A3ancIyGN8gSiO4MqIh
OSvHWGdotgn8gWEPz22WnyNrfIknXWC6Pw7JlUPE18KQ34n6qsfUBjBgnBYvcbPJ6R+VQEqcDo3j
yxvixuUgQasdDdxu90g16Lh1kNuERLS3fLt+jXYrkZtrxJfL5KodaS6jmiybra+yLKAsC/PWelC1
ehUves0V3aWEeqU63tDm59jMnkLvpuW9SEcQK8RuDzYUxtKfqOUZjsKS77r0g2bfJk1U9hLsEI8Q
sat0NK0WJX0SoYMwkg5LCc4dPT9cX5LdzP52STjbKamGFlsl3gSlBp2PnoQlmx5TTA7oGF/tlpu4
TZ1mumS57lH63HezFaD+EFz/DMHLxEtnVHrfd5OOy5cNljNMidug+p3FsZd3uqiCIrjoPEQE5RPw
4MeIkZneA79mBqpuO2DccGZ206a9s9i1p6W3aRzYsiDrKdpUzqZKI0iHygwevUJ/VHOGxD8Izebf
19dyNyzfbilnyeRaVViafrgUKxguD5rzHJhBFohST394I3SFGKqpWQrhzEiO2xSZOtLTTG1Ut4y/
VAXzC21xQQntUAvpj6VwCYwpcPhKfVbxTJn6s0VUnCjE0QkLuvpAils40Y5l3ahQD9NsdJ7lsIFy
46S0BFqgcrOGnCi9zWbZtXEj8+nJLGu/hjq3bj8p5o8EQj5t3fRO0qbfolqJXFC/vqUSvSjq8nNm
D0yVRfdm/xT9PXWeK5HZuRp1K9v7oui3VEEzunE2shttSUAI/G0CbyOZD9HyVcRGsT4G/7Son+Ou
37XxBNS0ZnlNUYbQgBpNqj40WR+SigTZ2JxXjYC0bQRWfD0v14bkXLkxTTu5hAD9ZTHNU4pux7g0
QNl/0pLpoaCiXu0/HN/PGXIWCX3ZTacxlUELrXfq7q1PDF9iv4cBtDCQFp2+qNFrGlHRK7z+7LVZ
cq6cXcxpP63iQSoqLWEU9mHkURfNTEis3iiQrhKpo+1Fw8T8nOdqLDY7OcWtyboRA4K22J3Gyiva
f2VuPkfgzM28TFSCYiroUBX2GOXYOF1BaSP1BQZnP0D7HIczOEthLlGxajmkR+vdCsAGA7/UAKMZ
iAz/bRTzORrnLhnoYYtlRWdg77wd5Bu7YyerOsdo57g+LdGx54wb8P12pQ644RVYc2cwg7bmS16T
05x9XwwRN9z1JVT5mgFJa2q1usIuZjo+lWpy6RQ5VIbuFE/dnREj9GxuLc1wpEpyDXKu0fZ5fbb7
T9N/VlXlqwijydSuqVfeoPIbOgLoyuUNgqPrg6xL9uc7pvL6lHVL20Y1MMs1o6qd/yJgKwJRk9b1
m6XKnAVRal3JupWjd2hHB/KTWpK41yfyh4Dsc7k4a8GWSVV6qJmDSg48RP50iH4aaJr7gA437vgy
gJ5LdEauH0hV5gyGRBSykASG8T/qesq5OEXePSobww/VSfzRKQ+iwtn190aVORtSN6DbNOGbXRYZ
zUhxdJLhIumT5AAn6S9T8xSJZNx2qWA+DaMqc+ZEVuKmH1YRcPCU/sbrloK7/X7+0d0rB8m3kB0h
0Ft0uq9Iuk6S3yALT8UBkmixOStDaD9qwyLjQtImXIz+LlWn10i2fZ1Cb3TsnB4N30sU1U4Bf8tJ
Y9XCu1gE05i7MxlPSiwHRaa5yXiQDQgf9S81KdwlM1zSA5mH0mqUzN7clO4SH+XaqyMQEqPZp9d7
d5xLv2gUt9QVN48o4D25fJ/k8wEFt6AdoJ00v8TmD1bHobUgGV/lvq1R0FDHbq0SKD7e5yUqxSrx
i+I5MVRfM9ERoTIn6pdzWWsHg2Vebo2P1y/FLsHsduM4i5nCCySpBOHx0V1sqDE6uuHoaCm5nRDW
Lh7kaAOUQImng1vInX5P6gnpoVdjOWCaPhVSfAqOLl9MKCvNiNCRDDprTUZtSnuJm/FL3HyTpeZY
g4LTjgvv+goIjCjPJdLPIBplqw/RGuepVpyh+qkAoXF9kD9EsX/bHr4u0CpMGaMJELClLg6S8jga
5tFSQJtZvLG+DYv+W7Xg2aV3bfYTgnIOHUDHCmLtZJqCsTPcfHyVwT+tTLWrd+ASV4HDjaKjJJuS
wDMQ7QBniK2pYJSu69Fpyl0D7G+vgxckd0kN5gzowUoi7IJwbTi7TAulWJgEu7ziAJm3nKfU7Zym
OuE6gbDGBafaG5qeXM2XoNLtADQ6TKEBUp4uFZyF1TBeeev4SgTDGxSXDeaeY9kV+ZdFviflV30Q
cTv9IcfyeRw4C510VDcLCUHY2sk9xm4SyBIahm/i0h2M0K58yzXCF9Oz79ZGOOvU30+3iU+XRxXd
LdFZR8OJ4HUU7gJnwVnN6Niv+omjCxLbzLE9zTEflvcZWA/1V4G2iMgbkFpzwB6+FuXtxtHcLhRV
UgU2/KNZZONhtygzgbIIn2G15NDOqieZlpMU7ClP73Pz2/VruZ6sa/vNGb9Z6oiOIGIdDEdtGJ2W
ZYJ1FVwnvlbQUlRHiYqLH0E6qu3f48440CFxNKSIrO5bJpKMFkyJ5zaplgLdCzbseVW3IYmflGg4
/E+L9oHb2uxQCdKIJFbh0nTx4MiQay/tWQBMFE2Cs0GJFY+KuWASEDZwSfPFTG2BQRZ4tR/NXptJ
oJtyyiKU4C9Ek1+XcfCapQBlPdrHRjWMFLz0tl+qAgIHW/DW8C0kFV1GBgF1YNJRMlLehgTMm5bi
AzvgaJBukOMjWIgdpOsO6gAi59EGjTriB3C+q9KhW+5rCrJt+wcoYJ0KL4EEMgYDDEa1dVNrsVcq
r6ChA0buaW6eCyTIZLM66fRO11FzAAlqET+R5VCnnaOhvXSByvJs4Uca4IHtye8T6lrx+1CS18Z8
m4DIr7vesc23itBQHiSn1ad7wtiNqt1G5uCMsM5FfT+Qr+CzXXoZyjmHTMndxFC8OXttuu8WOtNM
5Y12b6YtOUM2uIUVDPGpA9X4AKpYvbfd0s4CWSdumZJfg06cqa0fI3vUnFRSHiwtfUqp4qdQhxz0
KEiiOVRG9aRRlPOnPqStDhe6A1VbM2FOL2kdgRY3MwVXeHfXLF23tTVppvJqF0OcEYOOiIA6YGQg
mdudJHQx/YtLtRlD/e/EgtRK3ZIbA7yQ7Ek3NFdLZ8EIu2/bZgTuTg1tPULLYkFFlry1rA9aIFKb
3oaf/HJ9Kvulvc1I6+3e3C3FpNSy55lB+oc+Sk4esHt4OCgmVrlDbjo/ctBQdCtVTikaedfYbkZe
d3IzchylVp5LH1UZIKgX6FWHtr889F597Fx2gtIReqWyy3iT+wwOrXd94qIV5h51MMQ2kbVqIWZZ
d5NPCDDqETLhkt9GIgDIbjMq2cyUe601HbCWNEelb22wMWA+DsC82uPvQXLzyhteuoPlj0F9Y4c9
EAZgjJWNcCYPsgyVS2cgviitvO8+bD5o3ZrN0muynuMm4gDLp+IR8nvdjXwafSuonkqXeFLuywEJ
LNSS7hU/ORkeRL2AihVtgcisc1uASzqWhgSzbmj12TIsJ9XgPjUPBvSBtfpI0HYxZCLM0a59+Dsp
qKrcXkhWVLdQNiToEXiS2qfBIJ4RR8H1wyUK1D6EOTYLHJkVbQcDjtEQyOjJI+6MFo7ZjUI5O5R3
7crKEsYhWFmMECl4KNL3LgTboejgZt7oiIqRomSKyrlObT5kTW1/fM6YO0XrQK7SB/1JmP6QwhbX
TRZLTgt2l69MWlKusNxAoLDSreTB8CZNN9GRnqAbfFfemAGUQtaIFMlgl0mPwilfLx+ofCUyqYuq
KBQNd256RnXPYzVqXso3s/+JBhf02fq5eqj0GpH/4/W930U1boJ0vrBYAtvdIgu33nYtKPwkiKTj
LxOCISraTuOgfkO3jVOLMn+71vTzXPNqG1WfpmDUwhZPOvL43UvTZ8/tHJ/yGQCNVHYWQIKvT3TX
gm5G5F4OcN0vc6TC7zPgDRVscuXhvh6fpn+hCE3k7YJyDwV6n6fF7j8W9C8CkgQczXeIt98XVw+a
MIOMucCL+AjxrwQbfMOgQTV1sNeYb+0CA/7TAcnhASJJIYHGjEg2QzgaZ5TyopEVG0XF/5d4bDFa
EVr+jBZsehGZ3f0nf7NxnPUnaK2ogXrFxjlmCP04jz11eGxvkW4LO39CuJg8dM8jpA2O10/MH2rh
f0fSH8DcjVkszXJsZwUj6yHMIlJ+XuLZAA+uDckyRC1EUxUYe75jsCmtLkkM1PJYXh1s1Eiz1Aq6
TKQQJLh7fMsgXAk5VlM8ZLkxupqWBm310napE5nRC4vAkpP/uL6QogE5B3QyMStjVTqTiucMmgp0
PKbRs2bOniYZTqfO/vXx9j2YzyPD9wsiEZrIclKRS1c94CZiiOde+0LKyY31zJ+L39X8bo7Mm2Zs
6PIuGa0TlYVTFKmD4AQleABEkx9pnPtKETtAXz9DCg/aN8vXkhSCjxUtDmeXosUGimPB4lQlcalS
hmPDnIEpoYGOAG0KyjG8vjqCl45vO+yWYUyS1ZVUtdAedD/WZDSI0IesLQ6GeTMT0GTUk8BCrSbh
ioHSOeep1aZ2sQAoAv2XhKDsgUhQ3KnvbOXrJAsC/N3mro0B5gUp8kjXY7mFAU6O7LimmUFHBMlT
BwqXA6iAXWKgHLlCgBu3ARtx6ljHdD7lSPtdX2iRndQ5y6XSrl30DFu7InNXDGKDIlrQf/Q0Gd8M
QQZA5DbxHYlsUJp86ACWX4ezzzmYMQywVPYBIpSQ3MUXEU/MejSvbCrfjbio05TTGj7TXP5O5Pqm
V6mgCrnbprXZS4ODN9TJWNvpKr6dTtal1bO7GTq6uYwgHwG9ZcgoxAY1auXTVHnzv5H52Q7O2a2M
Sq3VN3DKjKVFT0l7IxUsGHJF5IIJ7D5P4GtUEJyZ15RU/LX/bZ6MQ2Jc6G0UxEfytKam9Zc0u6sF
YACB3TE4u9NrUj5FK9yASvFDBZRNEk/3knyOiRZmM3zg5vnfXIfPMI5HBxXRZJhDgixBjdhixf7R
k358//BRDonAyO3am8+xeDiOntkjOmVRrrNbdsvG+z6XnJSBYpcCHSRK7e+/N5vRuICly6txoCj1
XHTDcI0pBrtb5dSo6cndd3s15xpzqa45ejQEQw3PbEQrTtI6sQoVofGFIajSUt0n3RfFjB8SNn5v
0U2MJh/Wv2iLEB+9+wL8/bn/0FmcEellM1lRmCiKEB3S5Dcj/jTdJA2i++60+jea30CowDHf5g7T
eBGRouwb6c03cBe7gkc3JRS2Qx56N6+ZH1HbW+i7Ud12Vo6rDXVG9BHmA/RXJdWN68GzSXVIFMnL
5MEjSu8MCzoN4hF5veKGaEuBbvYIQt+1ACAoWi3OCtRDWaoLwbFlLXGNYvSM6AG80c6QPzWV5S6g
Y02E7+VutLJZHi6j1kqNQaMK5xf01Bi0DjrWoQ4sHcpWiF3Yo3L6zPcgm/Lf6RU0LkZjhfD3Qu3C
rTLiJuiEzu33DN3EKjKrsXJfEyVoCxEZ667d20xy/fuNfy2r9tgvKVCeydgfFnM4VjELTEOoHrv7
Tm3G4ZyPXE6SesmB8CzBdwCaN9zH2J0y5baRfxK8/1ONjIclh+b8ShfTVUbri94gozyMApu7/yGW
jTwvhJ1MY7VamwlLmj0bK2gDSrm/kTN1UHS7bmP3sRLW5wicyyHXBU3jGYd1vdpAk1pJCNro5Zz5
+rOkOqjtefatXjo2yn56foGEEBL4YkyWYKI8PXfPUmWmHY5UQ3+UTRZkqhkIZrp/av+eKc/JrZOW
IGGCmephfDBar+iec/NY30ae6S2n+lg90tQZHmSEN1FQdq66zvPfRGzYS0vViaUAjsqdYDOpdKLV
CDSgmvcSr2CGzg5muHnXJ7u3nNth+APcWz1ILWL7An5WH50JbgsFyetD7Hpa2zG4sznZUTLauJKX
uHhf5BZ4kPrF7Cw/i4lXt8wbR+iByW95bj5L/fH64HuGYDs2d2p7PU1ITuGLFPnylsgvcRX/rCHr
e30U4RS5Z9pWCmBHJ0yxGRM3rb8MKkpVcubN4y0QPa4Eopey/5bmEOzooDR8ffQ9i76ZI48+6YaO
lcsKhtHS9suU918a/b0r0a8swjzsch7aiq2YMtEho2Txb8ek1FZqD/YFPM6BeYrP0JWdnOz7cKBH
/dWkjkpRJVmJgVAnkQT38g+L/Dn6epY3No6MmTpHa7VpGc2nvn6z45s4ove2DSXHqfMYhH1JbL6A
ESnsIUl+fZE/Yjs+JNnOnbuQtLeJvRQYfVrm78jToW0nLLLsFtBx3MvR7ZrbTEm/6hZNXBmKlyX5
UtrPsv2QysNxIcxtpyOa4vA69H6GNlutvvT53dK+myS+JSw5ZVbVuyAfPssy6VHkZLqrprkdIIzH
/yqkB5VFEILpCkdHVbFlR9uyHLOATIBsQVa4nZxkWDQQOOfAz+Vm/rhI6ZvR2ObtJOXHpBXd633T
8bkdnOkYVynoiAEHrqGjO15aB8p7nmDRsaPX1pyzHAWQb8my7ngaJcd2UrxlEiSQPhI214bgDIRS
pFaWkKi6z4vppBgAohZzpfnAsh0iOvlzq/mGNd0qrIhR01dPLYpRI4xWPkDbbKzzMLLRVDZbN2hd
PWt6BnxErdUHaxh+juXwO43rUGkU8EQTaJt3NwORzgXLT2obnUlHf+Tod6u69hjTwoXWiquVKtyi
zpy8lhWBOZM7KNRb7pxLFAqshuxMqP+7HY3ubCmLBWd8L3DbHnHOirFhyZZy0IrLoJhOPVXonUKL
VPuW5NSBj0Ohl319f3czsPBZdJNYpmkqhPPVwekHFUjTKC5mmzl6gydItp5GCv62offronEtWfES
9j0q+qMiQz16Yk9LAfDrVBzpJAWxbD2aSiXCv6527B+HYvNZ6n9bGsBD0kKuJxvcrsmX8cdwodD/
7JzixkaJ8Ht0J4yb9oLK7TpwhtUsCPZWWTQkWEZfd+vTXN1k9Y+m8oiHCmlYgik7cfTlZn5Jb0Va
Fh8PxLXpcoaVdllfGOlUgGWenvJkdiscROshGX70I1Cniu1Kw7vcTP/mdm9WmbOoA+toH2dDcRkt
iE00/kxi0ZMhWlfORpny0jdFiyGGIP9CD2NonOn37Hbl0hp8AyBZ9LPOL9a9iMZxL7Lb7idnuOqp
UWRlHPFQ6oWX5hX0fW8y46vdBRr9YaHtVAO+9/pd2jXHm9XkDFkRszZVwYBzkegPhtUcbFWwmqIR
OPNQWvC8RwWLaUsXMqBDXy3C63PY5R3YrBufXJn0KAfjilJc2lytnK6Ob8Fe61Zp6ciZHZoZqoiw
m4yeetkOIKZ3mpfaIWjx1PLMk5DEu/496wm8cjF4DE3MmEkMDQax1UvfLsezNVFfUkSMdqJhOHOT
Vokhtwrun8l+VvJTgw43lohI5Nejfm0unImxBgU4yRaUDqbRunaqO3l7hjDvQZoEWY3d5PR2Ezlz
MuhtYVB5ti7apTpWwV+2M3emryuNjagDQ9lNkW2H48yIJhtqg2hfuwAngXa/onmvSPHLaCw0d7P5
KBXNL4B74Bjrsp/X5kkfa3xGL7VuapMvs11IwZyXEIDVKPibIu2ZLbV+pHamujZFdS5Z6NcoQke4
2qOaY8795KQdWvwVqoPebcgOpiYfzJpqTm4l4PyCM3BHowyGdEl94JWOCW2eRwSRWmoEC0q22FvP
Lsqgy5ejnFbaoSbDEjQDeSuK7CYi+uQ0GQAv1UB/kpj9GmrlobAgnZyOroIIIrYnBw7BeWQYUmcB
rTSPVK8wc54+WKFdG6dCr++UhII5MD8svfJut4Wr5s1BU6vWpZQ9ElUykSQwULOKpVu5HhpPT+ji
SeDbACnbZQHqSZ+KM43NUyOXLxObz+Ziu02JD1jy7GWw5A8x1wKNQu2D3c0vrZp5TRX5yQJaBDAC
2WOD5h7tgEw+GpmrW7AXnKzWOJUN/Q0dh6g+F2a4FOHUoopt9Q5I85BIrd0IqUtDPUlN5kZZ+6VQ
3orm0CynzjixNX2k5e5QS06to0+6uNPLb9FARQWP9cb947Joqi3rli4jtcoZ0/8j7bua40aWZn8R
IoAG0Gi8wo7hGJKi0wtCpCR47/Hrb4IbcTRszU5/95zHDcWyBm2qqquyMieiT00eIvHsAZaAA8Ix
jjzT1jUvOipuIyQ/uRqnLuzxrtVMZarGfQ4igMStx3eK3Um1p4QwEAdqAj9+/SH1xxpfQ2lIHC4h
gZeF5NgW9FnBdj5Ri3ill5W28IIKvo0vp8gFsBF6oqFgsquPYEz+nmNqL92iAgxWvMTK7sdNYo9C
bWWRWc6p1nobyIva5Ce1rS2jLjFU/zKmbzJGFHJFSDN4NeBfLCnnXSmF/JNGFHbKUJnCQE64FM9L
DolXLXLG5o5CEQ+E4FZHwS8BgGqPYkT2FDNPHx7WLS/C05I80SK3bwewqyH74mdxrrifIPae9mpw
jIDGpdJDbwrfxVcfDRcmOPe7pJJsYmx6uJeScsek7mfQaIpVScox1ozfHaPuGLeWiatsN8YC0FU8
nou63o36uGfy8GREhynGINvUuT0JQICzadj3EoWgJJP3WQ/RxHFyJEyP6PKpUEdwJ+BvyG+L/g3r
7coBUIGRcgyryRqUVYHpx1CiMtmmjpIEmNqOQfpO2p2qjx4N2oe5u4/a4Nhqg2PI2dGoRGnYVRoj
8896GJzrWIgZ6GzG22HeSafxubhLX4D99XofGAHUvLartPj0jLGy+EMSDpNd7dReWuccCYWYcaRk
XX6S78OHYKe/YDpwXLUEa2dwiQN/Lznq2+1DJrhpbK2nXtRl8rYKojTDTavUyJ6mc4LJUXU84Plr
pWNr3TZ2/bHyZ335JyPG8gdl6fThfs4QDpM3qH/ZINbYjgYywRCMdVm3V9TZleVOYPoTOvZXVPiT
Ypvca0IZCEVQl8MzyAgzWzcoFNpyGlp52gHAOHelHZT9qR7G36yG0DjLEsVqmZLbXY9yHK5hvVHL
SPXbpkZ0pWTxSKLtusnA+PJC3+Wi9YsKXkJpqujQhctsUZb9hDz1fUyT85LLQO9N0EyfEyC5IasY
O2gfj54kG/u5yh8EC33VpV187brtF9s6lUuSSBCnw3Ak2ZEd1NsWWy+BmCzhvzs3DSzANofFJk4F
2FkpxCxd9V0X9rmL1BlKGLESD5qRerkKHz4wwYZehWFdpo7cbVHUIE9YDROTF/j5OlvrKKGVQUda
85Kd6cSicvt17/Cfj/pr+hrOL0mpiVRf+w7W0LtyVz/F6EU+IuHcjoBv0A3ZxJ6+TTClKGKLve4c
Loxz1ZayVzQo4eI5I4HIkkCzWNolc7lZ6nSTYSahw+yiMaa7afggsulI4eBMhmZJWuvcPlpXYdd/
1v3v6WyzDIw8Rso+2tSPjypwMo3D/OaMKS57wnBZ4QCIh4lbVzIfFzdxN4Ut6uNffQ/98SM8psUI
qwYMUzkoyn70oJNDZ1xFojoOItD71Wv0xw4PZQF/AMmlWg+OcybfSUp0N2MiUicPw3QiGUZHumwT
y7UgxRMEZR7cAnBhkmZlDZccQGtYAnN+kTjqmmj3YLafH7tJRMN29bZefCb56i3yYAA8tZtzZMzS
npkbHKat4NQIdowHszSxXpNCQzIz4LZqP1pb9UA8azIrAElZuB+/Z56E8QEgDFJLtpQfmFKL4YDv
miPZSFshMnZN6f6KBhdfzOVWbT6oYzsh0LPBKUAEh5eLU+zzV+lg7Ig140zf/v7rvuPCIJdpMRa2
TZzIazFL9bpT9dai5g4Effg0QL5LsYmlbZLCAbriJXsSfa5o8dd/v4gG6jjKc19rwXFSfqbl70w1
ICPWgShUETgH0euEb2XnuZ43RV/CRRqo0OXfNBlSRcG2mysokmmWkrlR/Ag9YasV8XBcrcP8WWBe
cjeBznMcdAgHSv/aZaaFyU2NCBoOgmSJ8lE1nmnDssIE/MLwgiawEwqQ5Lwp9CPQs4L0/3pt5OKL
uBiqJ6GuSDGuTOeBWN4xPbbLttU3GWLTzNdsjC1vVjZ8kN3sWmjuOcHrckg9ESRHcHYoF2ZV0Pfq
eYVp0mp8NI1fcpA6S3Q/wsXfviGC/eOFbUnQl4AHILhOir7JUqiwxQXGTkIBDPRTleDGzec1bZOm
1yEyJwfHatJcKUwsFVmDMSWHIa0eE+QtEJaHIkxkgFG4KqVHk9CXqC8dI2zuIB/zPpn6rhqKDe3i
zBrkEnObIKcLwl9l+GAO5c9ao/KrUoF8pbR0BYR20zzvhyJ51Mdhg/FfcIybBaaDficgvyqY4lQj
KDnQqcoDI7GY9r60L+tNHTHJmB2gIOxW8+BpRu9KLblTZeqWxUuQx9bspyDFe53KwxL8ztOXiMm4
buE9mSmU7GIvyFW31XM77AFzrZM7Nii7QM0fMKJpEyZbdav6Ta7slextaaM9hBbcWtPApiVbeQJV
Os1w+yXfF6lymqLsoSurPf60RZPcy82pcRJJn6EYihdd2aj7oV4s6BHloLgytdiO5cklJuAVtYgD
7upkyuUriXPdICtqVSlETM7kyp3oXaWBUbKZPTLsO/2tR6sUfVg7SVMnRUdkSIhN+s4OJvw3pkfk
8fX2uf2E6946UJxn1+pck8wK1xTNYWcCk3ovF1bTxdsl2inNFgorVj+0HpRWrbRTXWNEhbCqwVQJ
adlI3hVxcmYZxhMDjCrqod8OMkgvTwl42MeJfW/CuzkA/fb021gMuNLFHyEaZBYfcwTJuSSwiqqz
NUItZkSOrDxAf8qNBx0t49mRuye5pFgcYjE5Br1H7+XtMal/ZqSDqqtI/kd0g7ko0xB1ilID3lEK
TLtoiZVViVXPAiXf64nwH7docE5YM4oeYwoI3eojvY+Pw12B8h7w06/Y3VXYCIpw7u0tFplkXH40
pCRVJtB8nrrOcDKwqZPw1BleOmcfXcM2hm7u1O4F9Rq7m5NfktE6ZP6eR++3f4YgS2N8mcpEMWhS
UdeMm3jTqhVGAf7XD+XulkS0MVNifGgBnhBQt5ZnaKlheQ17CsCL4kg+3aeeCC71Obl34wox7gpJ
ZFZmuCeU+6LguU/yXVwujjqcdeV5GQ9zBRnkQtl3Dd7UUgx62NQhg28UdyqGOMrh2BZvKh7VaQv8
fgW32VdWOvlR9NqFmOAIH9LovZMAV22egWYSZTyC+Mi4U9+zfE7VCKc+uhtMS1IspLducgq2qU0z
u32NjqYfWNlONIYkeCUw7hoswUCTKke+o1dkm4RPVaFYcg4AcfgQSqOdJrUohb0GrbtwvIzLRwJQ
omZhicOxVLE/yJh5zLIdK/R7ou07MwaZz7BT4moLXVPBIotOPpeDlMssVx2YjU+S8aGaqquMtX/7
bgl8F9+7DLtKD9nS5qdFp3aLoR9Wq3ZYNIILJjLDPeJZ2IAVAYC6Uw1thRBiCckDyIZuf8pVDPXF
PpmctzKjSG3JiNWaUfnBsO6P8SlE48yKiEvR9NqiV+C0km06yraxwaC8X1VEjyJ2l2vtYEUnaMBQ
Qqmu8XizMhxGDJGi1reK92jr8CE9QC3VCL34oPrRpvENqBhnaCAI9vIaMOWL5fU4XTx3qjYb1WCc
cSWJhQiJ3ey/r2MvH5NNMafrVk/VA1qpGLoUOtB1bTlP9sU058lKSkgQD+iX/PPRKE0wMFn1HgEL
fQQQkuA8XSuofrH3l/dp5GmssddpdTTpLtOgbd42LlExjU0Q7sMZb65dW4hgJ1e8zxe7nPcZdGTm
oYH7MsTxVgHn/QRSkQjgyUBt7Ar9iqIJBU7gyt35YpJzP3E8tKUhRfmpyye0M7Nt26w9C0Vweq74
mi9mOF8TyErfda1snuTiVwqoIhUC6wVnhC+5h1GXG01drR08SbVXIkzqtK/5FqL3T+Lp0Wv1ussP
4mvuagS26n5EOUnzq20OhRpQjeWl3Wugx72LeksBR/zaz5N89Veyk84oNDHSQarJ0d9EdTvBHvKJ
FM1Y2MkGWN8U7bmjBwmN8lkEdhfdCT5PylW1idqGDvfrzD4oVCDgOzvEqnwRcarQEudoiqIkNJ1g
qdJ+El12u1B/iarWyjsAiaEiGs0bVjWnpBZJG11JOr7sKedmmgTzH0WAPe31vVltJs30h/ohCWOR
f1lP+w1/9ld2A4aRCASxJg5PBl5CxwTZx0lyVV/zWAeRSBWFK3Qytv0ZLM6RJaJiv/bY+/KhnJ/R
jA6DGTKILrJXFYSSu1X5gp2bd/A7NpZxv+pFkg19WEQYgiu5zhe7nLMpTdWUmwjOBk7GnurBY9WP
ApJJRJ4sQ6vdJHiem43WDoIFX7/n1npz3gf8KpNapIgfgRy/JWZrU1YgE98p1UOxiBBSAlfHJz1q
2Ia0NdD9ZdQ8VcZhSuuH27mIyAKX78wUytNyk6CUrUe2YQJ/tYh6tiL/9le6U1GN6DWifetqeEZv
Q6gCEj/+scQW3r52DknEHg0K0AyDr8SeIM3k5U76KMo6PjlXbmwdL4cpw+3EPdLy+2Jonhh0W2sD
/Bhd+p7hTdIUtWNMhUMa/YFkdx063gkDmV35nAI1U9eHtNFtDOh4lRnYY1/ZXWpYq5yWivNXt2w7
g+VaxhBbmT7ETS6YpxWcOpPzYxDxBLm/EueYuDKRGoKRsx8grlF7yKQshf3+3w4F57xSfQyCNsLY
SiWdIvktSz5u//31/7+1EVxOtHIHt/mCNnoPLRJZH7yCvZGsFsALRUeb80wMoLAM0m+QEKSIncUv
dRFA8UQGOBdkSOXQ0gV3J1Dvu7BwMY7n3V6o21FE59mk0xiPHFalgC4GgT1LtT0qxw76uJDgvm3o
9qcADI0du0jI6WI0y5Ig7Hf5Nzl66Meft//+tV7whbvWecboCFqGKTPWusUCvFx36vMPKMI9ZtLb
3NWWNOgOyYIDeg4V29GmTq2mFMk23z51usxVZxqlDUc9zvJTI581kNpK41OFiHj7Q29fVJ2fyVTz
UTc1cAKBEa6ObQVoxgY87W0z2ysVPoptssAziL6Ku6uIgn1BiJSdTK3yw0r3gNf0oHkt6nWI7HB3
Vmox9DPVOCF57q/NDvmgErdMLeUlAIZ+sbvnwII0G7SuaoT86ggaZHZCiRmgVBGvmGiNuYud1a0+
S83aftXVUyGPdtsUzqx2bg38lzSx+9tbKvpy7prPkC9JlgJfHkrHrtyZ9XPWCzZRdM/5pKJPFiIZ
6JYnLWi5ptYC0EvPj3R5v/0p18DDl9fwM1++uOf9sgQAD5vr63dywsKpvGkTgxmnBqXmPhQKlQlK
DPpnN/LCnlR1i5z1WDsE9V2KC3FX26uEmGbVW+hTggPOQh/E/R+/cn3fXVhlC5Uakn5aXVmVQIsM
Mt0Y9Orjdt7UG4E1ge/8dH0X1iKdFhm6tysLRAUqTqghdZtgY7QAhQG+44EWH5UdX2BUcCg/C+IX
Rg3schcsBhjUX2G0PEZ2aw/7+a33qmftVXUrO3REkiUiJ/652xdGA3Mx43pGp3HyQEepe8qmeAcR
i62Azak+i3G7gscFNHy+biTa0IouyUi2Z9BjLdDT0qdnqh2Z0zpVDBY7JXXD1Ja+LclZVPL+l6Or
MpMQTVYZz7ZEFBqMeY6I1TgAbbu5i9bbPzRS7XYGiswFGavdi4AA1/f1j1Xu6CqqpIZpholaY0w8
o5TcLCiPVfYiOD7XX09/zHCxMJRlOiY5UpdEX5wCDIikIsAxKqisvpH5WasPNcO4JNEEYeRaowZH
84/h9TJdHCG5o/KgK0GGVV1J1kAoe8ifDHewJT9zpTfzLFpQ4T6uK35hMY5i1FplpIGrVkW5rEBR
5lSu9qHaCSiirOYXSq0hXsi3l/i6S//zodzRjeN4TmKTZad5PqXTVouJ3Wffh1g0xCk6MFwwlCU1
wODJWnRrDkxtnTp7q9JMkNX8y83/8zVcDIwzGmIqgzAweWq/tZ32nIFSTf65MrCnAI+5Qhe+Jpx/
PxH+GOQiYq2SdMwkA8s36nulYNucjWiIVzaVk2OvZbaRpXYY7tVSs6WoEPj0ddFuWOdRZRFGk3p9
xinVUa6t5d5qMs2taihWDMWeqZrgpUIEm8gDyqoRVL9GTDMg9gJ/BC9CC+3tTTi6lWKDgBCME8pO
hbYCfUm+J/7sB6h4WOEp8+F/+vdhFN1S0fdzXigapAV4WJRYhxhIuugl0YvMGpV+bzKw2jRF5raM
vLRtfa4S1VOq+HGOE9cAEj3X4u8DeJmtRTctFL7927fqkxr91s5wjqvv21ICQQ8avQ4mVSKI1hJH
21HAsbMztDTBRh9JbpjbLaQSsnW08/8QlkS7xfmwdtJonS94lfWFX0mj1xAfBTj39pdeYwO49JT6
+isu/FbNQkIb2czwpaOrOGiPbGvka+F9CkiR5Ode+Nh5FEmbyGOKNp/zXEosVWG5Pjr7UD5W6uCM
Yeq2pXks0symaSK4a/9So/3PVecRaUamZ1EU6Dj8EJAM3iDWbqfQua/MHOAVcC9pD92Sul1miJza
9cTtj2HOqcFk3pgyzhIFq7jdHtdRugkPGf1eugfBuBt6Qma59XjeOr6cW5NNsEErEhyLPIZuVaq2
NM72iMkwzNCB3QZFYiY7OWRSW4naKYlfNDSNiSZ6zYkOFz+j1IVGVARrUAQdd2xjcg/uXA8tqfZN
ewVoQ2bbk2qrgXe39Lf45fbZFsRGfmap1EaQBs2IJtoIshvU0RgUb0K9s7O0FlwjkSnOk+lNPXad
BEgGdMWssYKqdf2TkK0cvt/+JJELp5xjGtReq8FikZ3K9l2NQzuefkiphqpG5GP+3GlTzcvoQ2aU
NskLu0GVs9L9qLpvkxJ8XdSbtTa00sQEIKvasqA4hEDOTDWFuoYSO3XkVyR9uP2bRckY5RzZ3Ddx
1JqgE+pmCrnU80y/MTM6VOxgzIEbKL+DMHL7nllJ/gtjjQ64ApFvCwEaAn9KOU+HKQwG1nI4AJCs
ObK7jkBAiyDHI7G9KzBRk9mxsBgsssk5uTRoc0mbsF1Zt3hLe2SAR9RGLwikIiurq73w4ZWmLiVb
o1U7g7RFfkQBatMW325v47/Utf/jxyjvx7KlqvsWxeEkk9w5vmfQt+1G2YvAltPItW3kk50s6j7o
NSsl3/Wud+XchJM14IIQPkmLcfbGzoA3M8lpVkonCOh7mTXnTj3o3Y+1YaZJsRNnoq0X3U7OHVa9
KilZjyR5MTrIWkiuljzF5GHpRSWjf3lJ/meNjPVBdLETibQQGgNQetJ6ZP+1vi2jU0MXG9w60S6h
XgYtjLr5MLXnGmNWUjw/GSX4mAkBgvT77f0ShB0eRxsFIAwHPyWmX4vf0toky0X529VlVTXMvyhg
/TB5pthmiYKwkOBfM5ST4qmzlEG12upenQSPnPVk/RXOLgxxt6itFbNiTMlOldxYYzy4XRJAwSY4
6R0G7SFMEpmR91+s3oVJ7krp3RibmUkQQbPj1EdQZxW+UUVfxd2njFboTuS5BAXRwaH3zFcdYNq8
0I19ADc83c6/6eCgFc8XXj0ZF9/GXQelLTRGUhX9W7O3G/SWOln2by/f+idu7Bj/sqHhNI4qZKag
d8h2q3Lj6M13APoIDobIDNdPMNRmKsMAuwTd8G1vKlZJEicpc5+pj4N6b2RnpRPB8a8nkn+WT+di
fdOU8zLkCGdJs2VRvUvQ1htQgR/xPuy0eN+MjRMmdLf0Ag98PZBeWOaCvzY0aR8rGjuBcxK0tqce
z8ame1EVuDU1BrRKkh1MN/qjFG9YlDumHPqM1G7WifiarzdbL37KesYuHB3w6kkbSzhD7BDdKUgw
AeCwZ7c5T9vMQaGnPUgQUAse2zv62hWuuYMqw6dCwu1zdr1icPE7uKAOKgSd1RUe8P8w20e2CoYf
WF7swKp26UkE9RDcHZ1zRXqXQuQxxYmbmWklybaWl/8mmF98Eed5xgIMwo2kshNyeL+sRzdIAZsD
bdLtlbuaM1yY4bzPlCRZAAglgYKsfu6oX6Uz8jPBiRVECJ3zNIOJ4gqEMdnJUH/WILqQ+gyEtntF
FnH3CRwB/9AwmT7HYbBGCN3wByBU+vENM5p4nytWvfw2wjeCzPj2Cgr8N/+86JXCAOPqgHyyh95V
EtmRwbwpplaHSfgQEkdyH25umxRsGuVcT4yo1KZxDbeaBXYMkYpQUazS/N92jc/Xe0PJYvDlSqcF
/iWf3uOhsnuka7Je/n8fQhOTkyaTNaYozOApnwmalYGaKeHZYIGlDtSaQTCgz6JSw5W07IsdHuAS
GIY8K9UUnYkPpnXb2CeY2XxpZGuwJnuViKiQDyLShsJR4b/9xVfLXISKpyCUOvA4nhvTWvWSUFmB
VE28ne7/0aYQg+hX//A19H61yJ2RUDIwnZ7UgMHMtVvEbzQPXB06CpPeunMtQmRfiYZfzXExKQrI
ZI4kxhQGlBFoAKXIQfGGgWzjIUF54anqf5UTRCWLRACL+PsufDW8rvxFBMKFC6ekx10Il43BdgT6
uZMA/fX3Df9qggsuYy0PSyKr4XkuyV4ry23c3isxMETQr8NhtktFpJT2tx/7apELL4ZpYsSuaqST
3D+tw0BlIVlhvqNa6y9pYwX5aJmV6NUiOqNcxGnB71MrgxGeO+B3C5ShJXAT3XZcyhXZ0a9fxsWb
Ma87LTCG8BwFOzOFJFuo3wfgWNToi6rtzRZuUxr2I50tkj80ZmjnK1ligEJrXm6UQHPwfreUwtxP
knFs8qjzla4G7Hc5x+W86/sZ70YZI3Jvc/RQZK9BIzuJbL4ypm20NHg0QO8ECs6tnAH1ugwhHPaA
vJc6IGCw++j3UM+PpMIUMpWdtEd1oCnv8lnfKmprpYoBX45sJof8aC9Zc6HlljnHT1P30habscdw
oL4v8nLfJJNdj4YrF4U9FW/MnJy6e9HGHpqbD1GCLttTEH+kjWeCCLBQDac3oRjQnUBoC3iVD3hX
FX1TsgoMTbMbSxTNAMDW0zspPbbte62hZjarTk57K0vPjIAZfaFuDdXWVLKouhwGkC/mkJcDzbxG
90n1qg4bJp9S8gFF6KpBkR9URFlng9zfgqpSGt5FzSGEjGPWQ8jwJ8bKwxkdx7lzq+G91Q518NKZ
7zT5OcP1d7S1oOpjp+zUgxX39gERnUEuU5A0GqMJ0oRnqbvv5sAyS1GJ7rYFxoOcxrEtMSLXhuew
Di2GEG3kqXv7I277C8bDm5JMkWaJlgDJ1h8Qi3R1FvlKCSG6uvoV1b0XjIYgIbjt7BmPd0pBq6pF
UhKd8fR2uhxDnklmQw8MdKR3iiwiRLzyALm8xIzHNjFD1UqZaPAUjmyHG6AB/OUlAjBH3Q3Hyp7f
RWDK206e8XLyxkKKclamAKzTj5U83RE5tEiaPt7etyvN26/fxXnAbKTlUko4G4PXbNvMTwpbkZ2p
36NQ7baO7CmTY+iQsxOOvIk2kHOLU6/NcSnR8JxCeFQKAifuU2tSA49Op2noBCmryBp3y8quN4o2
T8JznkoP2djZudKghVZvKF2cRFcEXl9g7jN3uAjRvYyUT9EkXOroqTJ/SZiPbjGcqYxQKUyJwJho
E3kQEBj+DBUEVdKp89anaOGowPygU1dvU+Bu0T0OnXYnkkkRHNBPJNTFJ47mDICpLrETM88GGJTL
ymrVp9vH8+9X1JfT+RfyB5xDUGBg4ZkUj5Fyl1J5U0OZimqNf9vQldf0V0urD734mhzRhWlpF56n
VR6gdHvoIOzV42QrdrCfzLtYeP4/9QP/PV1ln7t6YbKA+Fc9ozGNqnzxDY/pEoCmXe3HG+gSKHuG
/cuONSTVWgcoPyf3ioPuUB9UCy5UVH3iUU/b14olnpcRrTqXiuE1UoYNQUTSaGmRZvblQHkGJeQH
+sKCaykytd6jizUAcI1JfVCF5zhdwG75XhJXKmILvJ639/eK/MPX/eW8Td/Hy1BQ3P9sG2/MR+ZD
AmLtybWe+tu4X6HxKOY+DH7mxx6myi3hmJrounAOKMwrmoXLGJ0Bfb/T7OExTwFjq9wRcltIXw4D
8hDvv5hA/PLZn93+i/XVGVgTprwKTktTWYwe57n8kWrUauTdND1LE9RT39IpttR2q0MqQlsgMFk0
XpOlgo0WvJbY5wZd/BKpXbv6DBswL6rLKtDZVerzOJhuJn9XWXoAw95Lns52GgikRQSu+HNW9MIw
iUkULFIA+W+w1id97iwYjUjPxQxa8loE8xa8t9ln9fDCGpVQkqt0wPpXznEgTVZwpLL/HLwc3OEZ
7IB2shMdLkGC90mjcmmURqjYR110rsmbFn8MVJAlXJmn/XqM1sN9YSBSu3BsonXzdotXPuQbIFuN
bltDqKk9480AWj6QXcFNwWeEx3S7uKw4GMX/gWlUcI0+H1sXv2RoO0x95510aqJ3BVn7xPa9KZIG
EGV7nw3BCytsiLV2Wa9N46Bh+hz4oD/0QWDxWt7NTmfHDhFx199+/jJeaJjFU0vLfIjOc/JiyI8S
QZY+E7yAS4sGGFmM9ukQi4yKFpPzSdoYNsMia3hzY55L7cH6NIE0zogFtS6Bk+cVhKuuVOc5yeH6
AqTnmmwP+Lo6Sdyk0USpkOC2q1zVidZDEtMFAWVZkReb9tC9gNyGnssnzHNCBJ04nZ9C6dYaRWgX
wWLycsH6pIaZpGMHw+pcsrOMR/syighRRf6Flwcuo5hhrhM3Ea18aVclD+Fe2Ujo5GdHFXwQPrho
WuLIgwUlaOd2DBV9IJciyX2OGCajoJeDjSXJFjtP7ltZECdERtZ/v7h58biUBD1PuDL22g/f5uA9
iQUB4Qqr1BdvxmsCG0knh30VR+dyoT7YP62JlnYFAZJ5OmWTL0vHNFOtBECsOTCcFrCdcfKDcgGb
n1JaUiJZSzPv8rS1VPCgZjP6l+Zjpe0VDdIDQhTVFeDL15/L5UhxpM5TK+H6vHZOt9U30wZ9S3Ub
3JUfnZuDlLUHAZa26fe93bvBQ/ZqOOa5+hCDFgnW/kbCqnI5VJhEQz1KSFjLOd8qHehLKzBoovM9
xi8KmJjkeSuz1urDnbr8qFRTdLdFfoRzV7SKzDjq2+isoZYNocCkRtvYdNccPXyjGwMIzmWyC180
CyDwzbz6MNUDZqZqIZ3qJrWW/tgwcEDp50zOrWz5VWWDE9aKwGcK/BgPjleGRE9jfC6IkQJrzM90
6R3alFZdowqmiXzXlbGVL2dMW7f+4toNIVQmqhR326gduiu8Be+PtLTiLfjOwY8qqrteIcn7ak/9
ak+v+0CVq/6fdFzfQ4TJHj3FLXbiEZn1VN44tRrntrpk0MCSGkgnLQp+lIQ5WgMl5z6zSRDtGOTC
ZACAb3tK5ZNC7ZZRzo2FjM1NhHLbWY3Ue2mYNhho9qmp+2PAftKJ5s4UJ+CMT4ffMvQ47ayn2qZK
R8so2feMNT5o77zYxMlKMH3CiPFTyrq30Wy+5THBTJgi+V3/oZQgYQNJ75jslehhnkdPUyk4+n9o
KG8WvwqCojYAKiGtrTkP3byvfMb2avJT1aAAl1QWgZPAsKhlhqjT4sJmdWjrLZCKneKUeBYYyzFp
fmb9qUKlNDfvg3AvB99BbWu1cj65qnEmtRczFE01FAAOsgxCN4KhWa0Dgpa0VtJ86C3+TIp5+ane
5DJxJIgNU7OytCizCnCnQuQyBzBPHs6gl7PMorD67jEjh6J6LKElyaLKNuhR77eFXNuTsjGUX9Dx
8JT419z3dgQOxyKCtkEa2JICqiMoV+k1Zg7oa1Tc6SBXiJMXPTtPNZgXO8XCqMI2Kr81DGOxSBuT
0G/W2YwWMJfoQYk+mARJN0z0m4BmQtJnMH9RfaPq79EY21L1HbXhBkwGcmc63fDAhsnu0QGNutOi
flPTATThZzl6r1rDkScoZhkHqsR2Nm2qMID60n2V+D1WWonAUrKg5fakdRjbGgBo0NxBrS1wb9uh
qnlVGAOSXrqjlmym8j3BX16aM4kLKyxfpeBFAbhRbd6VtASQimDiG/8SxZndkN8aFBN0HPDbB1rw
wOBFqrM0zFmt6OFZXyJ0lR+JaARQZICLcWonRb1K19CCkoMCnnMqID0UFXh4yWl5agK5UFHAnSN7
8WQXSjo70zYPemOhZbCPhShvUcmBZ+ilWQ/Fq6YEVssaXYLxsSA9LhtABcN7dE+8erv6u+y+sitw
xfROU1s476Iysqg2yOOR5kgqwF+JlW3d+rn6lm6UDXBWmEhsvw3Pob2OsYkAFlfAz1+8Oz9tMcyg
zi8UBOrOGxtreFW8+kEG5XdkraYnW7oHPeE8WMD+HcQgL0EKyaOUaNWYgRI25inIis1Q7Ob+sQpi
//aNENUzeDZfQkjWdQUevA3YDWcaPjCMBLdmZHXknnXPo470X2p3bdR8E1gWfR8f0FQd6Lz1JI82
iM3X+oJshdavzroDrNxd51Yc0YNYkI3woxJ5PQFEwNAlUAaQb86y1bN3ldVW0kpWKb8LPvDv0aSv
x2fNAy+SkZ7ORdVA4uOcbIPZggLLHuMmGPUEU2knlC4ReB6d8zzJHJuU1CCvK2VtN2ZQDjMLwVkR
meDyZmXMslKKgMEw56M0HjVV1GMWnQguMV46QNqhIBSe0Vx1Rv1+QaUrMIXSBYL8m4cagaOwLbpk
1Q9wZbs8LmjZWsMLymie6qaedE72jV3YInE5werxYKMZc1uNoaJwqtcGOGiqTRuLYoNg/XhwUSmV
UpOsVegVSif9P9K+a0lSnOv2iYjAm1tckrayvLkh2gLCg0DA0/+LOnGmsjU5qS9m7rqjokrIbW2z
9loumIt8Kru64bHKY+d6WwUZyujuJIpERVPjvGBIPJGJ1AABSfDSSn03lf+tuGzzgKbOGaVWkZDK
b+oPeDobA4iD27dVFE3zzQWUakxeUtSB+gAoo85NovGu3awpCWUHGshQPY8RChaGC8WFtW26+LW8
19EgFLa/0rn2h9ng6a+lHsTGQ48wTd+wF+lRCyu/P2YAZG6kAA6UB/HD8qCGsNLAQRybjSg/Inpq
eW5sXalkdArgSSgGb/ZMBKIe2qqAknAB1C6+Ob8hNeGBEEP0xovSs3x/ArTm8swyYDCTb+kZQNSf
I1qbm0jZ1x75Pryt1Q1VDZbn8UN+as/sEdQ78UmkbyuyDpwRAhk0UUiLem4yHJLiBTio7kHLRXo9
Ij+O7zPI8S5kilGAtp7Mbqeia9JatRYQTNk1RO56qCE4zxMARC1UksZYvrP7JWqgWnL72AtyAnyP
AfqqUrUfkHKfUda1EwiijNAMG9rRy4oicUGYETSO86tuQY9+e2RRCpCn71ZjREJ2jtiSbJtD/FEB
Z27CYiHE+phgi/On+UDFRG8CG8lzWTYONRu7g40070tEHH0AAvYgCX6hLVUGiz9kxcb8f4A5C06V
tZrQC1+gKmJ9WEZg+hy2b7oR3QgaLvJ9oxH/9rIK0gTWOv+LgXS5tLS2wBs6KWdQMHhTP3pjLKFj
L/N7+kRicn97QJG5sDg3pwYxdU3qOT3H8njsEcvV5LTIH6z4mZeyx3KQvDqyb6BvJu43jqQEzkBd
gpgTvyk4UwL/zuKcoBmKeGi8xqf0A0SASLJlhula5ra0Ugi4idQ9hCeYc4gSZ67HZr3D+mY8AGwL
4W1w+ZPQgJBaKG3Sk4XkMqhujJ+3l1y0x5yJsnOgoCppxHtLZG9Gv3vSSk8pOC5apBLnEXEaSGlv
Dyl6HnmqS4h6Le2QACVquCBkWMPAbPeU/SpzN/2hvDoP4KOtomW3lpXyOzL4GoDHoJ9Ehl2wxyLL
ybNgxlqy5NbMELGgqAVpN9QlVyk7Y4M49L4Sjic4UzzRJaSz7NJsEf4Os+rnzoKGwwJZpgxpdsv2
pUoWXODVEtxIufGcl6STJjR+wtUh9cc4/FRMUTFdYPLt9QMuLAQwlUNBhhgZhC7zc5C86lLs1axy
J2ACddCkpBn+s3Z0Co6QIB7iucGJ3ZhQWUA4vQqnTHJIQOSrbACUckEOQdxvr/lx9JzNtMlAmDJJ
LjTjbn+BwAjbvKVSQVk8Zbg3XQOlrCHxQca2q6sYPABMMFmRbeBJvfNCatsJeNW7+BjfG5nrgO0H
xFdRtjMhATfYkZwGiK2J+6+oi//wIHl672Icat0e2hh67YU3LNvBUk/jYoXpVLuOCklz6WVEvlLt
pK2VmNuMWAKvQv2U5L11ijkTxfJYIlOKTFtGoMlhfbdbkJtkkaTtnfjbXKgQE+6ivAdIVu7GcS1S
5QBvJCDRyJdfrQVrstBhM1uzR9QWRJ1dDS8hIWGn0h1ztLMCJC1y0r6ia8+KWgMO+ruotj2JQ6OS
vNGGcKl1qiUV4qiGXxb9eS5HKHHomwGgZKlCorY1wQbUPmtz7ZX1tC0121sS57ekS4o3x/lbaxsb
DRQDLM8Mb7LRaNzGRRCrFgqW5dYsLTczhseuXtRjnw2wdh0r/blZDgxcGx3QttJAey81GNK9c/XW
QU51oGoRzCp5tu2XJZP8jpCopjGAUdqMtsj0yPRHpz8YbNmrY/VCNN13Ys1H6qvwmzpTA9TzUarZ
qFriVmXm0QUrg4acURu93m7cQomYcp+kJXpRoT2LOns14+MNufo+mWkk+azUYLrGoXJ7Y3THYg/u
Z3ceZi8DUaBqP6ljFsg282h7UGsa9An4BZLJ63L5Xq8cL3OYN2vfJrZzikOrj1gBSFQUT4q1hHr7
Pjunfpy9Cv2WILIx1HNm2G6vg4ai11zHnP2Ozj6B7JbW38sd8koTspaFl6CHESUhj8wDOmLeyr7z
MwgIArfvplPjL9gHW68+kLfpo7E2X6iq+I5y7OzcbSU7YMN5BgzHsq1Ay5ZHuaVHLdH9guYnK7X9
krTnso3krn9b1JOc3GnQJQA6U0+cIE8PpEH1AhCaVE+AD61wFuxZcZ2lQZs7VK5Jj9Lkfmn8+VQt
DOdr9iWDRHHcniRwBAz0eQHknNgkyud+MyWgM9GRl3UCPcmOyNOeU3n5mClqQiwaJglCbmrQa0bg
zFpQF+WRKQT9fciaowyHnqey0F3mPGnOEU5MUFM1tLq0BR2BHiXWbrKljUX1vc1+yBKokMzHBToz
WlWFZssgww12BgfiNr+rUgVHBGI1kMSlvo2Ft5TtQB/M8YzkCpgG3rpG80YZFBat7A+9/FrOEo7K
N2t6SKqJuHqXbp08+wGlarA61PVJKRZUYN7rvNvMQ7HLxtRNmby30KdZAOuel6hPZOGsVt6ydICi
Q0G4jDTloCpnCCJWNrRoxldVVTxDqjxqf0+Q3dNaelcAFtIg8KAjKg+gXQCWNe6o16F04SS4TXkV
mCnzdD1xY31XDoorT2PQLVBuB8cQiJL7qBFjEwQPpMN5kQRk94wwAtL5DuRl8uvYgfFeAUvNrO5G
3QL9bVONBzth9/j20Jo/ilH2qxpJb/YgVVrEaPZQyNP3bkC1RW4AYr39jAlCGIdzO1FemFlmIYRZ
PU/y0jVnZxS4e9cLqZoGRjPLNkASx4URMxpQ+8oAW3NSQY5jOA2T7IJ6wVUgV9Q4QPjJqLbFj6PV
oqUF3M3jKKA6uup2XXwA91aTJC4SVS+yMwOOUomXMB3UQBkQsk3WaUDHxO01vZ51uRiP23Q16bGk
qDCsubPanQPNB+EwCAjR1QKSJdgFJIKgBuVRr32cI03g0X9ih/72Xl4Mz+3plCwjbVMkfdYWs961
Xtk3eXard+eH/FKFxV0KGG29quLYEfb9d4V/FQGL+p/tIXZlN380LVfkaV89ZxffxL3hU12wtCiw
BXIJwXV58JxWCcA9dXvlr/vzX8Pw6di6zhSlAe4PcAi6hQtKQlhtxTc2sg/5JRmK1Msg8M4EM+Nz
sanZF3CCCwk9wNpWquhRhvZB35qi0Pjv7HlwxC6mpv7patsDmzLVRomDbMdte8w2SGz4UEuO6kiw
iOtfunF+eFaZWVYglCFhpPRQYaxln22s40q4uNIPiHCaV3rH/5wXF0JoMTSfHQXiJ2hItD3FZ5v+
AdmbGSlnPA3JLsO1sX5XL8Possf8yQzpc7XLwOYtmLUmmDVnpeqJ2RW17JWkoD6NEAZA5ACNI4qe
0Ljz0fLxP1BNivaUM0yp1SgycbDSxZZuh02+ybbSRo3EgA/RIeUsUtbm5rzkGRKRhuxD+sFn+m85
dfzba3jd8P3VwWvznbUVGXT0mmorfH8GqFjz9F0Wwd25S+4lqOq562ImuscO+Y8FgOsPaAQIPuHq
RC++YI0bLwLSwRhGU3aqGIXOzk2Bzc+zF71XBZdxPZN/uyEXo3B3sWd6LJkOGq1S9WWen6giKi5e
N2QXI6yn9WIeC9XKsbOB6c1sAyXUOxZD4HEFbCiVb/YwZi+988MEk2TTD26NNU00YVr56um8+Abu
ZuoOMxs5RZk83a6tygDsoFRAwK0sStZfkUH9I8h0uLvXL9qcjyVdq2hKaBwQbKSNCz0zdxVwXlVI
MMFc93pUS0z8aNPcS8J67mcF/tamcpex7lQ5HW1kOw3tdxWvKoy/kKbxnOVMp3tVqk+ZjT0gO0N7
bsoPtBeBRthGbtl+qirlNCLwrZ3ej9GvWt8p1lGXDL8hatjqDKxbJmgDf3Xko44fFEV+QZ8QOoN0
dOtbrq6MrtIcOrQRM/1bUYSDZHgksT20bnvlrPjWMPqpyc6qbP9KzRUZMRl7e1zO2tQsXqXVW3N5
L2VF4BpezQxePDicG1HPJpEN5B7ubJYHYC6aJsiia69LTf26+oCatMB4XL1UF+NxLgJYWpupj3Pp
riqbaEEHIYEOMBtUxR0TNDrXD9Q5UfVjtmk0951nIC2bFXjgmelX8q6GYjDJQDw0HbpshuJahXb3
zKttyZONb6QUpdaugx2+PpcvurRyXyUGGI9A8aqFTVhulI2zwbPhiWhtRP4zX1dZpk7NUhsL0zZs
I7E1sQFIadG8FNZJKp1jCw6tBMK61XxPzTe8YwJ/Vllfh7/djIupcuauaudBGwZQQDDAhGhoveW/
u20ZLPuZuVLvdkG/re6dX+J+SOHUOTMYa5aRp4ANIs1Xn4ZNudEfF68DSCbzHV+kXnUdgXkxT87g
jSTObce0U/jtLKBPppfshvd6W684JKHNE1yvvxVXllX4efXSO3/+rW01t9maXuGzh+EoPax0m+0B
dNNjD4UiIXv4Vct+MVHO1DlGauVLbiMi0+bQyplf28C46k5QlfFWd7pAN5WtBckntRgEh0lwy/my
CtzYOOkohtash2X+6EYBq/3VgPtiapzVcqbMUigsAcg9oDkfgkQg7Ldi121doVtXgjNWiSH1edki
njHGxxRAyxR1mgJaCxMRYAk+Uc03RuKLJcvYlRpEwrNzi1fSS8Z08hzroYY9NJJ3FleHCZhPiMrg
+i+uWdV3cldGQzu8kW70tdmKbM04jkkONH5iuiwZvNFoAXNdEk8iWwiy+mqfQaGRvKaoHI8dqlva
yVIJhAGpqyKzVSKNX6JE3yRVSC3nR0pby6VL/yArE4N0Twcm67F4lg1V4JILzA5fnDFUEut5j8ig
mUkQw5hbjuG1DvGU9merfb/9/FxPsn8dHL42o9Q2hHYcXP7VB0FnYBE6waoUlPqZhwSjAs0luD6F
x/5Vx9HFwJyNIyRVZ2Res7PE9hI72/rPhgkuheDS8WWaAcXxZpZgwBU4Gf3UeOgocW+v31XH+2IW
nAtnanVO2fp66wOU7MfTym04I7/130bhDNdsZUtL5zw7D+uWWD+dKvWqVIjqEthmvuCiTRNSWRrO
AnJEzRZcCihk+Y7XvGS/mgAwcw98uT60DsAfKWwpEu0VZ8BqRdKLiuI4EIDGx/FHnkqCrRLYLp5n
KW6GvEG1F8Rx8a6r3izrMet2XXa+vVXXEThfJ4IPBnXbKGR0xUio8ipvnY9GDRpOvr1rP6q76nt8
XgUwLeSlTtn7CmGc/gfY6/U+oYtv4MLBTqd2WZR4ZOmPOrDvqydLRUzRPyMWzYPYN44U25meZn+l
YJ4PBtoYyaaA4KEICHV1zS1F1vCKWo7Kk4HUSzG0k4Rdna03FeD8vHuPncfBEMhgXzWZF8NwnlpR
LDmk1Vrcj7Y5yRQ8B6hrpfQgd/mmGvXo9hZfPaoXo3GWi5qJNpVlnZ1j03BLdFYQIiLFv+4BXoyx
fsNFIGxmMFlT0Wfnpml9Ozbe2Ci9K90YGVBGp5A0nlvZVcCzNrapW0AbSFeeb89StKacZaMGzfSu
YVhTrbxznAV0tk2k6vomNmrfkra3R7tqRy/my1m4vIRQbJrRDJibyR1hQKUk38iOSEbs+nN3Mc46
64t1LRKprW0dflLyksGl3moR4J0DCVDJBPCiDYtddSQf7NV4uj2/67H+xcCcfaMTWYhRVhkgF0o4
LO7il/c9pGTWVC1SbXdpRJCMdn4z1IUC0TW8nle5GJ3z27CFU1sCGoiMW/W0+Na+fkb3k2u73el/
wmoJtvMzirxY5k6foEFYYbzELnwTpF1MujdNUeRyRSodCZSvaX1GNhfDTADbozkGN3HStV/6DOk2
w2/ZGTqgpoaCmqyNoWRIXikPQdUjfSTZP1EyhN82nEzagqfcM5FrQmlwUJuHsjkN9YNc4YEzq4di
srbyYh7nrnmkLYrOTp9HhpE+Cs6FaKU405XIRaage2gtmmhvkB4IU8hwgLsze4rdzkUsQjbpQX8Q
jCqwy5/n5XLhZFansYX9OVqDmz51yMKCzhpcF0PgHBny62rkwFpTtxM1xF31MS62jDNsTg/90JFi
yzIa5g7q8dODjRRb9pFpfj6V/3WinBVLSrJM8rwidRr0cHU9pNqnjaaD/jCXoLi7PE/1EpEJspMD
fkCqPFIdtKTRpH+XbPVAbPDOoZIiWP71hfhbcHOxCJy1kxvTVrLJAYIS4gvZiH4GFWL1et44bjKg
PwyNbZrqG1Z/oK3+ltCoAqJikEFff/tDjHW1b30IZw57kxpSoWA31tDfCVf4aLaDTvdjGhoAPn63
3xVwELjtc9K6xXfjUEieAQHxcArsEEo0IMTJEBvMeyDWwiGyj8N+dgE+WrsAfOncwqYBE+AzyEaN
x+q4HJM7NOEgsymodIqey882pIvzzGZS0ViDdUUGHuFLvbFkFBuZD5j1BmO/3142kTn9NPYXw2VQ
jpiIjrexD1ZsOQBJZ3UbR2MAVPumfs2+C8YTbBPP3QL2cYl1Oq5ruiVn/SULMMGTDkIgDbwa9ndx
x5poQM6BNBgIahYVz3GXLS6Qe2E/iWRWr4Nevy7BpyN9sYiVkS2FWmDPIFW76wCxPehIe6/l4um3
4rU/7ajYidJPArvHc7IAMjvLbB7wDrLXIUN405v7RlbuW1NAzCnwnj6xoBeTG0Go0SvWaneMeoOu
H7T1PYwDmsVVA8IrnWC069DSi7XkzBxEzGpptDCveaPdrV3bbR5UQJTk/hSVXn1kv/K1cHo2IdMD
3ovnud1Vzw3Sy+dayPa6no0bNoXnZXGmqbFKE1NfW2jKh2EzRj8Wr32im0HgiF/PXF5MmzNfhWnq
rDZB2mkl3zS04udOsWs0sA7Dg7x37O4tneyQUPUw1uNJ0nQpuH0xRceJc+qIXKB4UmDZB4T95lCf
M/MprXeZNIgsjmgkzoFTbVKodYPLkr1AqSp2eziOkqdskrMMWAPzQZQfroKgt+d3vX3za4E/MRcX
x9gcEgNMeTA81YGc5QBwwjywz/q2D5edtNH3LLIaF6A4lI2E3V7XSw0Xg3NGyNayXm5qzDk+2jjS
64S1Tf2kRr0g2ShyznnCFr1VVKb8/2cQBTcPOsla7PXTNi/gNkTFHkJ2aJ2hFsDo6cSQBBlExAsC
R5Cnc2lHQ81lFKvPjtIdNA2IkQE87vPL7R0VjbIa/osN1ZmxFDUQSIBGSwFNDHB8mWKyvvU03jAB
GmeOuq4rLN0aMRfUwIsVF6l5HUCBemeeGlzJoqOHbugFz+T11MvFgVkv0cXkEpuO45Ig2xAfa8iN
4LSWvkwPEt3pnbvGeis1FQTL6EtneyAk0OagLb3mIX4Vtx4LHgCNM02oJihtYcM0TNmzyqb72dQ/
lETfZrm8MdLs1+1tFS04Z4iY5TCrWtP/8s4Ie7DJGRs97IRkHQK3QOOsEO2bhDKwkZwptKqYGQ22
IGMr8qx4gpWGTSo4eT49KyVEYShEWHLWUQo3w9WzEuEmBBPiuVXKAZQboDJE2SRH6/You1VON7e3
5voQum6piFQtw+TWbEolx1wAIkYdW/WM5qVdRJn062/DXyP8rSTrMHkq0Wl/BrD0VPXod0syjFR4
Bo0Fjvb1U/01FGeSNcueGZshVhi3K+URoMNSGvQg3HHelsZ6vb1y1wuw1tdo6p/3uY6zAYhwUKdS
sEBXBNTLc9ZkJ2nRXSSmfHvZp223V+UnffqWJC9Kb55SSX7oerBIkx4qPFRzkwoJstvfJVrvNbq7
MDOGZE052h/QAwESM/ABeTTdZ23vUX38d+/v1wpw5toZFxuAd8OBFqgF9bYgfWy+578ccDaAIzPI
fGtLn8mRmB4onwSzvP5SfA3N2XAKYHo6KTIykHQ35WnIZkgiLiI6keuG62sUzmTr0CHWSI5R2uEb
6fLtuU8/ao24p9IfRZg70Yw4k1y0ps16grZUvQErYTp4ugoZPCPb3j4e/+C3fM2JM8ZmRUbSGkt2
XnoDYGx5mymLO4FDpypBmw/WJjIYngbi8mR5uD30J1/Z3x/er6E5Y2N20OJuCnVFFSIA9gB79dPK
zROvQh/FY3aE8NqBgiJi7Wu3tzk4w6YYgTIIpULgyaVz+gw4fK4GKjh0wvxl8PpXaSsCxV69P6Ab
BXU2tFVMvn+0XpxktmR8pGyPbtzU36oyUpfhWbIEtZjr2d6LkbjrYyMs6ocKOx4/r1DDeoeVoHuw
ACobAAB2RZT72SNquCKLfN2hvBiYvzxaXKaqpK751uaphKTHp9JedefsiV96XVCcMsgw76pg/DXv
Rdle0fpyd0pSK2gKtEZ21uLnFB01uYU2D5AWyFMssBHXLfTFPLkrFatGw9JFW+1TfTIO1r59pq+2
3/qAj+DBTo/V/ZoiEs3wOuLyYlzuikksL4ehwRFa81Y68COSDWncXQWd4h1KbE/znXPfncp3HTsc
PwBtUef3t6/a9Vt+8QncVVMXcKSxIkNYBLAnIAIRlAe3K1RYEdiTqw7E10A8EiLN5M6W6wU8iOhX
6oC5ZHMu2EfRENyz3iuJAWp+DRbLMB9VdTiYsfVvSnQXs1D/fDRpIi0NBG1BSqCBtq7+nrQDdBbA
d90UkVI3AkT8VVN/MRr/RM967jAb5yOl0VIorjkDDALWrttn4JMx6W/m9mIYzr5YZBwzUGSn52yE
4sC4PJhg/5nzeZOCly+vdMh4lsUSpMPyNOaoxdLqqaymJydvd7psRgn6f7I4ggSVNxP1Y6jAntYj
4GznbtOS1K9YvFPnbaM+tkbs6/J7mZbbDp1rcWa4c8eiUTuk/bHVgIQMC7Kfladaa9282MomqMzW
/rQOfDns7KT5E0S6AlOudpU8vivNeTKI304ioILoIHF2z7LNhNlDTc4xeumq/Kgogo29njW8WHLO
uCX9ZFYK0xHpbNZYRw+c77EdFI9dtPpEjRZmgPDsRKrhqz25tdGcnQO3fbIYPSJLeyTbXtWxsK2n
0n6jazRY5ucURHO3z9YnheatITkTVzftyOYYd3Lt6dB1N4Odc17BnaVEk596ThPVu7X9twDUawqU
ANJUESg/7+PX6h6keJ4dZj9sBLaGlwJyLkf/KpV6sRGc/cvK0VJLFRfaapvInOsHpxi3DOq6STP5
t9dCcJt5SEVVD6TWazxocqpBafWlqMimnB/+2yCcDZR0pwAEJYeBotmuifOAGemBdkwwF8ENcTg7
CJowNowUnoGDttK5bwHdFWGSRENwxs+mSZx1BiHnTHpMug8DFuX2UokGWH9+EQClNXSeUZJA5t4a
3cGyvcYc/NtDiLacMyRjoetyUbTkvFTSo1Q7rqUmPpgDBK+SaCacNcngn5Legv+SJXdN1QV2JwJ+
Xm9L+7onfCtk1tiFXlgpORvu6HdbNSiD4QjxtbfC2UlNNKkeVT30bLXTew1F8MGffRPsjuy0sKD7
AJWmo4VGse82KxZRyHl2PcN78XmcmSl7p8tkDXcLkBJv3PbPkLtogeKPoKPtO5vaXyHH1eTWd4ke
aQLX5nq652J03ojUHUGnRULO5ofhuM1TD+ShFGSHkWEZYMFCUQx4e8MtXgBpgN8Idaf1xY41NDgl
3mIJyYnXx+Dvlhu6BqZmIhvJJ5W0dla0GSLOgHqUhVt/Azv+USnd6X4z+Gq46t0X945f7kWdK9fv
zNe4nGkh6HFvmhR3Ju3rMNUdL5asTQfY4+2reX0Jv4bhzEstLdUiOV1+7tQT+LlDSkTHQjSR9Qsu
7EvX6GVakJmcpRxN5KhWTeGSi/QZRNPgLEylmTkUbNv8rJPYn3vohRWSqK5wPRL7WirObQB5wzCY
ve6gMUz+HQOrjPda/rmyVANLuUcFhezF3QPrnbl1/LgbberjKCUJzT8Dk/aYb4yNGcp70fsvOuXc
1UVzezdm8kjOTln4OHheBdEm1j9VKTAC2cvtMydYSJ661JZIU6UFFtKA39WN6S6doXsddkyEevuH
yPKvLeMJS43FLLqxxkjUL0Y3gUFG+0V/jBHTglbiJXbpznaxf5vqOQ//JVWO/TU8d4fRibGkuYk7
HCvwrIxNXYYZtOwaFvtE6gTvuOCe8cSljjWZ0N1at/BOq9izk5O7efl9e+f+4YH5mhF3maEBq1nF
iCd2DdUVtIR3E8iZKw88Nff1U3+mEKWykCyoQfDgIfskyjb9Q47i6wO4iy7nTTwMoCOAXhuD3Ez/
2V2XQxzZSb36aXiCJGACKlM/DcTbeR2YcrGf68G+MGX2ZKgVWvCRCDpYrhYCU/Pa7P/fw5ruzAfB
WouuCWdvlgZPG3jMCV6eya/OIJgKyqMVLDiyMprdZTAtihlhr7MbX8yRMzg0BT82UPbpWbvTfszY
4+LAAFP36WO2i99rhmDJlUO21feoVR/pBFZaUaFaNHHOGJFGqUfKKPbYBpt2ZJUOlCNJ1Nb/8fHj
O+1tS52YFOPVUKxnvXxNHRGnn8B68331imI2cz/ra+sX3X5V8kRCBv+QvvrrVvBEp+qs6U2r46io
BBRgYMJW2hnK8Tko/MipgfZVfJIhPtMJUiYic8B32ReMdSNNYNyUuzVz16CNyENGw3lwvPygoSFn
pXvb6ic0NUJUYRD4LiLzzrOg1kldkR6NYHB3sxP0FOyd7CAXPu6Lx1WrnfnjCU23ykv7pEfgZj9a
T7evqODV5ClSJWi2NK0EYzQtlp/nAKz32wGo+LzeKokAFSRca874yChuKlaGt0zfOEWIfo67Fg+Z
djRdzat9spNdhiU3PHAORrenKbiPPP8pulViM8twH2012VrdY26dKv0dgljh7XEEThxPd1q2mcSG
AtfRTq0o1adtojiCIyOaCmda4r4H10Xdk7OmQD1xBj0UZH16z4zfb0/lHzJbf91IvozbU82QGjCY
AA+3UvItLvrATQ85PI9+S5DEiQhSe6+3B11N8w1fke+xRYMUYQl4ns5mCwzVFPa5GkntUYqN85Db
nprqwe0B/yHi+5ol5+CoptorC8UFrAsXxBeIOD8JgsGsDDarApBnEJb+t8PI15u6aWqJWuDOkVEN
Vj40C1xTq8MqNwKHSmC8eYpSO4U3NeYTbjegtEU4Rqv+GfBKggkJTj3fQxu3et4a4Eg7QyrEVSt0
FE2ifoxPO8ydDFW2DMuEhremODxsoUMkyeYUMRgU89zO6BdwNnazO875oyOD6StVADSY9fkIlj5o
TYMJsO37H2iw0l1U7Ik3TY7z1FBj+SgH2oXQqYZ8WYlETgNoYlLCta4LgL+fWQIC5kYH9hpCABqA
2G4L/ZPKVI6q0/2GNx5UxvCR6cU3o6C/xrreG8wjK4dZ6xymJvtVV9bRIEsVgVAAjZ6NeW9KqPuT
udXQSAJxg6rwaqis6JJ+SrJXJ7MBJTAgKg3azRQay7YUAJTpZansFVbvVyP8s0Wj+EvqpjcTVE/B
R1DZkmAPr7mllwvMX/d4IHPdoS3kzHbwiw/Dpn+ud9XdtNe3YEU7NA/LsQX326uoaeKK0//HuFye
M1uWTFU1SGfPMaqvfbcdpTqcQHN7+6JfMZt/DMPdc8Np5oaOS37uZzzjBfj6Bzi85rLv0p+3RxJN
iMtHKGY2pHJjw0DTzq2SFmoqoWWIZENFo6x38sKRBy5psimyheelvdfHOzmVNnXtiF7sdfFv3Dr+
ZhcQrKOVCb+AbNnLCocG+9kPOVxjJOfp9rIJD+C6gxczUhsH5JFZhRt+HA/5t9Vxh/DZAIL2h/ku
eSpO6X6BEA0qDEJCWNHh4OIUDeSAbd075Nznr3aRecnAAlk6LrkwA7Mes1sLuj6AF5Mkk5zG05Lk
8Pdkb/HX/OIYxaEctmG1EekgXyN1+uPQc75COViJms0sP7eB8qPcU0RheTQHSDGuXVcfFegyWt9A
W0/qqz/o7K4gnmEvynFee2MvP4OvGLdjo/WgdVonzYJxW/hoHjfRZdZuKVReqiMaXG6fpSsP0h8D
cjYltrsJsEA8Flb7lLGn0ni+/fev+UZ/DMBZky6tUqtXcft00BuAS26T7+qNuV0ntTJH4dWIT6LE
geCQ8izCNlUaOk8yAXnUEAztdtD2cax7ZNncntw18P4fk+NMi1SSuJWrGpnITQ4RR/VZh3BLttOL
UwFodRoVECnzKJr1FAiVudOHAt7vLPHM7ytn5KP1Ljw/AlvHswzHoyqDExLnB9xkQQn5UYhn1ib4
+yiQQojhcxeLIIbMXoPr/LEQnEUypyyxlm7Kz8ZjdzB3ZeJCmAygt082shVCXPrFCRWJsGGC10p0
gDmDpC+tozQJDvCkMy9XS7+strd3WRENwVkiuR3Yolng6NMep7f+W/ppiaZdF5Fv0Gw8iJs+RQNy
xihl8TQOM96SXoLGGkiKmyIVwHUFQ/CFWUh9DFVLdTyKw5tRL8jH5v/RTfpkSb4w4KqyGODRxLJR
PwVnR+qtMkdQm8k2yk47Dr6xk99kP38Ti3gIbgFfqZ0kpg9Ghfs/Od8WirNYRKZIkVpgYxzOd4F0
U273MTKwICT1Z6kPMnTqZ6vQnJCOVDSddS8vFpIunQFEgbJeagW5AHSp7OojhYNhu1DH2OhIBoAn
8vahvxIPXV5onuAMfbRduqw+rryD2QYsHbKEoSqEIohcGYczHEBHdRDjM1H52srrAXljsKBBDn0x
5ldIt66U+nrvFc+loMIj2j/ObhR2A+iUDEB8VvyWltAerXAixI2t99sLKdo8zniAj8hgEBXOz3SU
Qoh+eVr2u6GKwP1cv/aGs+RwFmNYmlhNZAnLyB5VlPZTne1MvQvkZfRjUSbspu1QZb4Si8TDOEwp
3HYZqT7DBJw7/hdEDV/HD0PwbkkBGn4VWMGzkj/b0s8Z8cHtbRHNgXNLaDMoulLi2VBQuKhVSK5N
ot4k0RCchZgTc0q6YYGFSCaXymDQ1UWQqvUr/3HbsUycZaiWKUnmHreUgpogXfb0ZwaSkBa16kE9
042I2O1TMv3WeOthv7BERdpYcosVgyVi6J9lmwkp4HpL621B9yzfJ/keDuvKT9Buix1NEb+X9zbI
eT+Q3Ld/JB56i7dJqAp6G67Vav44LpwVqRzLrGMDS22XKrjflV1n3lkS4Br/R9p1LbeOa8svYhVz
eGVUtOS0HV5Y9g7MOfPrb8Nz7tk6GI3W1MyzqwyBAHrlbvNXqzzFw2Ncq46ch09Fl2OuYH2+fZlu
O7k4Bw5MVlFa8yUGirFOERarJPdGbwueCsWq1ZvvQO0XzBNxhW8iCxblkAU8tFYXyvAS5Br0/PIp
nMHfSDV/Xku7/8+n5ZBFX2QhDy24uOm2Lxzp0J/qUxb02Bj6oMHs9TWsrSD1XzradvoUiDYfYpNf
xZCLGxdqhQ7hUpysiEeUgALMMl717PX2+d20BaC64dAGGge9KGkz2JNMDJuCxFc0PuNFuDOgP3B7
JWo7HOwoYlQUuKroj2A0j0NyCKG72w0G4d3djiOxIw578jpphnr6iiOZXk3pTs+xm0FYCpzIILGl
uIgJqPvyoC9OKV+1ypwZmvbqvDOmYptaxD24HWFgR+zLXiyha00lKSuWYDl2uTmX6B3/Ea7ozo99
wxk9wXRa07XMVxmydLcPjboeHLrU4WJM3YpDi61AqhpbhNDGooNKax382ytdq/tcvrYvd+lil0W2
xnlUJYijACSGr61uNm2b5jl7ZqSyq9cHRb8vs72Q2oBV84FKMZI/gAOVtporrR3g1gqbAepg4W48
p9+jPTMrg99+NKHd/KjczM8dqnWIukMc0LTKMocY8QGcob4wTIWfFjV1iYg1vsDu4vM2zZClELhj
lwgEwW+1j0n72GWfFn0hIK58T5+pYSzi8nyV4C+WlBtlAO0iZgCsVcVwTr4NC/AYFtLWGlXCIFBv
hOdlUPu+knQZt0dG47GE5mHIFCILjiaUzw6dxpU7R9v4PnrMj1RRmsA1np2hNZJhjHVkeZbq+9KB
u36BdB7dn8du3w3/g+dmAIF1Ys4JYI35O/Ubcgwx2Eve6xOioYP42mynbTl7CZTNgXXkdA71OGQO
gybNHAqjYzEfMEj9JrxmYAjXPTbqOqIrJYyCGqnXKGdujlt93sYG6u5yKKSYY1cxTvRzXkdOmzR2
v9zfXuHa7NMl+ny5fxd3VRUjwSoZ+rDsY4NRs+Jd1h0LlB5HwdO8eSc5kTP+LMD9M8CRo2JOaocc
9oymVLZVBy9qXb51SuXLEDIidkjdUw5k+nJqhrHElEOTQMG+DO260mxhAtn10tmaUt/1tSa4PTqW
h1z2cwjNSNUDFIYOg5YMtpHFFfVmb+cQZZEnaliVVi9WOcSQUFLfjXNhm92pHsVnbX2KanSSoRu0
aPci2vNClBWMBOJktZ9a2nEpfkkY/dOSMKhav5yms6hDmm413TwTfSZOYszaLms+RWOv1fIdhl+d
UhA3kuBH0WmcTlG1WVGSgwYTRHy2lZr4c6GdWilyorz01bbbmlHnDmbq69nTOgRTMdt6V4JcVHRV
6BVFMS4HmnEnPXbmYdOFj4WEvl9Q3CUSWEcxRIkJxejnPIAhJlU8UXxe5OotLNo7vXVE9anLdiJI
TLThx6R5ml5CXkk8FOGdkuyGKtrMhQ//S49aO4P3LhiqnWF2HayEtqDoTgjSECt9nNrS7qsgjhJ7
aBNHaFJX1otDXt73I8Rahue4e5THYV9PrqJBwk6FqpQJXR9QzaZmCK2lD02ttxIIYjEDVMUd2OsU
txyeF8vypQTplVa9M4wcfSat9jPO4N3nrbNOy7dw6e+yBHJLAjTR8x+KGUwRYa6Iy6pwbukgWeiO
mursLLRPcr7+FPQ9ric1E028uj8xaMxxIWVNl50ziN1Usnpq6+SNeHYEbvMMGWliCpqqI06dIJB0
6HY92umXZ4hHFccZQzI7IxAP0yOmHcBbHf+kWoduJ3DxxNgnuMA1wVTBwFrjQzJcE2zMXKMrw7UQ
voxevC/fy2dyzJGdzQ1LxfNoaEm1LlOV/uHIscSnMfpD955Ln3r4bdwogeiL7vqMsDgU9lntqvFb
ojxDJ4vCF+p4ObNRKgJGvzv8EDXQfB0as+htiMAotDqaE37WR7SmUNHAzWQUPjcXDcdSvBh5jZRX
GpWuqYV2XP5qrMEGj1ukvt++WtQb4WxGn4/zqssITxWxPQ3CzmjAKU2OglCWn6fPmASrm2SmBtT7
k5dshgDF/nPspqcMI8ETcpTmSx1EpzigtG0I91FlxOgXV7fLpxIUIci1hXHkqeJWMqB+FGa23lPJ
HeLU+NkHCDwIoWmhIlDm0IqIN2X2oMqDW83mcTVjKnNFrSb/777AxAoR0xTnxlypePDGR0an2fl1
42j3ksOaifJjGsgiyThHfVEuNB6TsAoh6JWdk2I3dvpHo/8sJtnuY4sKwq+vBO5cEFgZosK/gyUS
IS9joEw/7MptXjrSRrirN8spPLXfBgwcy3vBjY/hSjz5a129cON+r8u9iXZMu66UEXJ0C/jdl3b3
5UNYkS3AyQmhNOhaJSZM02x1oAHqpeJbvNTnFtIhY1Nt21Y95VnmW5Fp5xBB79PMbwv1PpZCyvRc
Nwu/fyjnjRkzWmYVTCKeu7WCUgcMK5Tes9k6lJiT1hRl8zcIHK8Dxn/X5B+UOsdq1CuoDbF6tPgs
Wl7qKg3GtxpXRHZEamwoBUaPlEGgluVsuZZH0WSwJpR0id1a/WyNcjMom9tgeI1G6fLkVe5VZZWs
N6WGzS2B9L0ebeh0pluQGETiBrLb0SbbAfy3WuvHoFdC2+WHtoCeR4Q4BZW3+4uU6O/vzD2zPpdQ
hZNh8qXRcKviTsuOofRUw00c76XqSYA7rTYwjGHoouXQbeXumFaGLRuk9Web/rMp/v1LOOvf9rIq
KeiTPqtM9jWsHaEd3GK5LyGTGmkgRIZ72sv7RPs5jOdYoChDrxvg38uzm3GB4OIiz9JiSsgNK5Wr
4d3Vxbfbx06twHDoYoWoM8URSRN8alR7ij5oxNC7vQJ1ezmL3spDUcepDisLHZfVQN4frYvWQjWj
UMtwwFVakxXNPXskuJnzuZ5WuxIpGlvyZnKoU6GHKUtiBabnl3CqHkCv4k6pnYNzNEIa29rJdkYO
L/5FheK/t4AfgyrlahWHHreg8yrQyqCkCj08NL0Jnuj2QeRTfgNxJ/hhqGwyaqtJsF4+xp6YoPmj
Df7VndA4rBFTTavXvMBhCR9zP7upPNhNRo5kUhvhcCQxKnDydIC09rsQuYsUKD68r029V8TAmFxj
t/4NGn7yuNivunhSQ9yHrdSxR2ub95JsV7vIA/mM+H396KDx51LJT3JBDiXSqkIXrYTU0oq+VRlt
RHl9zPK7DC28mQKCYeFBbiUbDvWuk77DD/13Z8khCIIjbYKoB8bJZNkepQ9Bepqohj7CG9I4DAGD
Ri3IOWqH0G615nInoEwtozdpxETZv9sNByOR0UdrK6NmtGSdPWurPYhnU6NSSezi3TArGgcjU9cP
otZiuiD6kPz5MQc7EFN+FBYbAMJoJgm37i9aJf4LIfwAUx6PsaUMQMdYn6AzPXnzmHtS192N+sOi
T7YMyfgGvFj6+JomKqyqCe4g0zORNFFi0U6t12b9vP2liTPlR55AcRZ3xQjLM8LFlY2NVSK3hE7x
3kyJ3CRhGvihpwyyClJdYRIAouQ6ZqymUjzVOdETQvijf5pwEpIRTjEsQ6w3jjmOnt7dSe0xycX3
Ye58scmIm0qAGz/TZObxokHiPT1XWn6nDuKDhFHj20dE7YkDllAQpmVSWkyLDY1n6mAEnyPo/4GQ
rzZOYWrs9KEnnga1Kw5NlHmaEqhgwPbI4m5Q0o1KG3Hq5nFokiu9bFYjorh4C/rzBL2GkafdtS8s
qTN7kSO/5LvokWoTplblkMUq1bSIUwXp4+ah7jG9kGs2EixO2JWvt4/tL2o5v187By86aGuKqsNH
BJ9t+hyhZxYjoZbXe9pu7Xyr8DDsBlF5sFZRafi/SHb8d2l+vgGDbpGQ6kiS9269XQ/Kxgj3qeSM
ha0+JtvyDkWWneA2n9V8EFBeIjCF8s/4ySaj0iwljTGBNuzW7903xhHGknXJQd5iEoU1DVuuRBjA
vyiY/94z5820fT4Z6FZke2azzrkLvcvxxfJmR/YxMQ7uZI844OsZwt8rMvty4WJYkmjlcVcD0Sww
2Salp0m7TDDgqNXOkj3EWmOrFjLUWm3rqUYYEwJO+XEn0bQKiF/JKCZZw9kYoYoYg7FEcG/vkVqF
wx5E7/KqhdhiZIp2O52huG7XSkQgHAE3Bgc3gllFnZbAeRHHPtAbw20iwi5Q++DAJk5TkBPr8EHh
t3hGDqEE5Snp/+UiHLYUkCWoxALZInlC63+6W9egaEfv9omQ95yHlaEssi5luaFf+q4CnaL9R482
MmAgNdomPpX4IE6Hn2hYpCVJRwUTb0WE4VUtcZP8jdgTgcq87F7Xz6amtDgeNcCwxoHNzuvbsfEE
DzbbF3bdo1ltJpKegNoZBxmNWORJvGLZOoMKkf6zEf6B7tllOsfkIGINdUvIW1yJaYX0jTXe59p4
UPJvM5Srbn9D6hOyvV6AUSs2oIZZjOxcmK+DCG5RM3mFnvNHLv/L18pPKIB2cYrbkAXCjAs/Gmwl
Ix7SX7Ss/RdZTQ4QFGWCWzrCfsXhcU6HTWo+pf0PNf6uA2lD6dW0QNBXvpj1U4+Sk5mvQL+jlC5+
or2P2iZP0RDSbQSLegrU4+NV+uRFLpdZRWAiB6Mrom8g8ka7cWfQyRR+HixEhE6ux0FKawyNZIVY
b/TNAAQegZWcEvBUqb640cttfKTah6gnwaGLmUbSMolwWpZ8+Bxk/bGriHoP5RfxgwuipBfQvMSr
yw+9zwbD5Ge0uYwbRkrSPUEs74S5U1rRgLDWfxpmWBSlNgss28I/iCDGt7PuWEv8jG46ygGjEvj8
/AKy4bpQa5ickIPVj9Fagkr2aHeFq/kS2L3SX8VWWWzzoAUmUhOgP4lqm1aMJaweP+EwWHGrSMx6
h8WjmhhOiQ7MRlD828hDXBmLQ568yIZsWRDYTZXsSMhVd/LH7RWoZ8DPMrQxND6WlFWfUf5dwbdZ
29p+3uDheWNyhHdHTklSm+IQaFbVVhF63BYF49Km0qH1e0tsilmXG+kHnpxuKqyyQGTHMlSTl20a
TNYlAetjYyJOVCs7A4pbi3FAEldxpKoTroKu6q44GneW0m2beADzluIrk+LlVkx5KtT147BkqGMQ
rg5fLw6eQ7ttoVQ120hkVKm9YuQV+kmhJ510sMaELvFxWVX1r/er/mnCQc27akD5jjU9YwgT7H4e
ZpbAwkPxAdy2uyo/5zBrjSpODRIA3fQR5ssWnuw2byN70KhiJPNRb22J81b6djUWqUZ5d/SjjbWX
XorKMUA1O9lsNDC0U1vcw4FRCzupSdZnIr2pipwnIxdaKOYlLNGwMx7DYAhid7ThSEtgM6Hn56iv
ymFKiDbrRMrwNpol3alR5JUrJBXa1B5njQg+iGhVFdk1vvCc+kzpSsFAaQSq6F981prkhT/ajWqH
eB5HxqZtbVNSHY99sFvHySFME62lOMVYljUKI81Z+/Omt2EQXmU39f7GhOft56jyIw6Ttoim0LQ5
Chj9Nu0BN0Vjo31WP9fe7PUoHdt5vKELp38xc/L/3pzKjzkseRrOid7kZxGsFR5TT7bDyQY5spPY
s+Bs59heN6o7opBivpif7QyJ4xAsfehmSjGk/Tc+BXW9OGQyw7UA/7KKDgIL8+iDaqN8bpdjGWRR
5slV4yNtc2dI4H8Zf1VobWoem+xJb781meLW0Lm8DVbybXBW+REJQyryOUMPF07GhNBK65bbGlS+
TAaww8s+qyhso2U7c8AkjMeOdmDrazAFU7mYKVfARKxsqILh9ZYr09JAU2Samsp3kxhTnHei/tUq
W30IsYsbepo3hoPxfTCZsVl20uheT5BfrMlBnDRM+ZgWX2tOXl+f1oPlh5Ujd3YO9kbwMfhd8b6+
CxXjrSNO4bqTcbE4h3AobjQl6ApYgW+CjmHi9aErvylfYj7gf21EmyyxX3UBLpbkYE40a7kdzTA5
ayf2MFL/SX+a3APO+kRlq9i/+hPcXCzFoZxlKapZsFg3waxRWD+b+o/bt5i8MBygdVPSSrGOzcw+
I9uT9qhZqucEfWosWsEXtDTnXx8al9hRtUpuYilhwYT+K33SfOhBusVhkO140yO1Si1IfUbOjyqT
rP0jIOsH8CIbUBVKfxLfkboUHDgljWBEYwjDEG/rbQG5SfOwYlCY0UcwQc/bq13Hnt/3gi9rY7K1
MHoVaVNGdd4568twHLdqIN5ZT4xCQ3UwTBXdD28VsAkmeMcmAME3tGmDdpfuQqemUibX26kvfhEL
5C7scadIlR7N8HPUoN325/GxPCVgXn8p1l0RjAh+0btsolbmitCQBAywHPceUiLv1NQQBUd8gbxZ
E7h3hgXBNiTRYaXS1+FYPKtQGxWO2i60S0/em7XXPlOz/de9rYtvwGHRovbWKCWgMZ6cGeOIICyA
ZnRvG+CETt8pNllyNXbpL764oa5xMjA5jdnXXgsw3yBUdQuE4pk72WRsfNU1v9gbh0TtoE6SJmM1
1EUg4NoctSZQpb1e+clxTB3mCKDgtAfBhgJlxdWVDPAiehlFkkThlcbhVW2VlqzlyGOpR0WBYM9w
PxxZmSKFYKht7CKIttD0MFezEBeb5/BqGiwzKllXx4B2dl+BQGh4ECAo4f4dL5oyaRqHVosqL2ak
IOrr3dGNE3ftMEY4Im7GqAv69aYAsgUeAShXfauLHXLwtfZSVpSsPS8/SH6yUV7DZ/Od6cllOzRP
llszteVt70lOt2V7jp/jnfGh7Sp/2Vcvt3/LVb/q90/h6+2jUQyVLmUYhRvAry59BzH4Jo+R6lXO
xfrTEDvCBBLGgS+mK+m6rGqFulcxR36SwIVBnun2lq5HKxd74lykuqx1xZRiljUYMRcKRt1dforh
G+l2fqd4iT98UmQ8FD7wVfUpNts0nWDZmaqsgKmiZPcHGike2KCD2ztkL+CGo8JX1OskMyZLh0HS
OrDEZ4nTpe9V9ZqsLXIVEWH+ricjLz4nB0YQIGh1aYDTxziqon3uRpkdumuQQO5Uh4pj8yKcpe3t
HV7PDl4syiGPMqK1pdSwRUt7WMB71w21M6lioBYfVtE+SVPvgXhgb2gmdFza06hDFF0ubXVYmCb0
x1pM9yV6mQyptVfpR5qr95JJNTaQh84hFWRr8kRkGTCQ4cINL4LMmXwLnj+z/+QVuxoNX3wSDqlC
Iex1a4WpZXOBAi61BnfbMeD3LK70jGFZqln+eo38YkUep5ZSL9SV3TPblHZjZdcHTJRiEDB6nh/C
0k6/Cfcgid8UA5prKbeLQAq+QB8PMrRfNWzX6B/b9TPODOf2HfuaeL/xjP5Ug2+STk5MHB8rh2f7
DoxdIPmEMk11oj4lgfgGB0kyWmDypUWB0GjeamXYdbN1V4teIz8Te2JHcmtPnFc0Cxj/VSOEh5OD
HDD8r+0CijULrzb2Rc1pN/pp/igx0fmeudYWFMa316cOjf39wk1q0ZSGFwF4N2sonpmW10wUFxb1
6gwOj3QFMqaR+hUBL57QeyWGfaB45Emg1/xB13a/Ugu3PikHRbGK1qjQSLEnK9qZcucYUr4RVtAM
5JJvVsW51rJAUkR3ViXic14fVv39Ag0OYeIoK2pLxPecnFy20x/L3dLY46eGssyK3PC0lw/tt3U3
bDO3PCYvtw+TurQc4EDUwFzHBVHWmsL10CCQbkDhRRs3ZZJQb5Fai4OaWWyrUWOZW0b/BOL7e2Q2
9iyWYWTQ8b7wYy8pbSripxxcvnC/hlWUWPN/gghoxqIlZg9FintI5dn6JjtFLpXJoswpX8gv4zBf
VgHeydeRVokjf7AaaQaOkfGb+B1a6bk9w+v8R21dv6+SyUFQKlqJIDUm2tv1H3WvO3JWgTkp3hYW
NZtDgABf0UfHwNqpLI8yyG9V9BiGn7fvJXvgNx6kyYFMNMHtEUJmlpRfIfhxBb3125RSkbo+Z3Lx
wTicmXqw6nYzC36CqvSm4SC5qz+Im3d1BddI5Onu4heFv4D2DfHYOHxiYh3pByoYJF4GX+ifYxFz
CBkgYIiB6YvqTMpDqQ72KP+7584X7steGjWDUe7HveChGmajD9BOCi8NiZFf6n5wuGIUamaGHRbq
wcY8jS8hxQxzvTni4ug4NIkERdIzER20nTe6rNFtRFa2caA1q7r9L9lXQFWUOsJGvushS0d5LsT9
5Kv3U6ekU9Mieu+iUxX9rKOnBhmi22+AghG+Vh8pEEhIoKR2Xk/6Tjxm79lzdFx+TD6SegHK9Q/L
xthmxBWhbC9ftG+SuesxicPeRLSZAsQCaO5QGffntzbQKcYr4urzxfm6B7W9xqyfeczu4C3N6Cax
vPUegzM1cqaYoHTQrbxCl4Ua0qHSAnzFXhfibCoFYMzktAdGdsWEcc0DygoByi1nKqKjDBFfvjfK
RJaqEB+2rOwIVAWK3TkRQhxU1wwEFJVkq4e/MbFDfWH29wt/TTO03lJKYFx+KDEeepgPoWp3z/3e
QBIx/A5TtDx1j/GOyqdRT4Tza+oZ06QQaELaQfnZLhM4Je+GNQluvxEKBiwOaBa1a2uU9NB5/su8
77w4UGx119lSfGAXNwFTVN3Zwv34bfwAIUJLMvuTp8rhkJmIRbUmCJ2Nx8Up7qYAoXOJawvOxxUs
I5hcFXt7poa/buOr9qfCvgJV63zBs0mi17aPbXBFEOhDJKA1vqSvz4JYFGmd/0fJB/IsrJohg5sN
XOA+s4wC0uC1k50rt/9pveX37b3+WR71h9tHzE7wr10BTZT/9/42ei7mVS6AQhHxr64t+ymXHnI5
8WNQ65foLl4nChqoJbkIyzS7ZEm0OD9b1dMCQZpmxbBlDWbyvLK1HpW4UCHaGm4/Fo0nQDQlWZSb
NspxnrMtNbHTo6d1pDTMiLSZxhf5WxT3ui6scqTyx62mn8CIAv5qJCHP5gYTw8WjAjVQn+JRuLo5
S7ZUw9BlxRS5JzL2w1zVBRBIj+7z6ZsU35P0fgxM/nRJfi/B144Lq5LDTGsAcktry2bpruYDAitH
rd4gvEw8jetJk4vVuNpMYpVDA2mKHEZr+jX7rS/uFN/CPB8yglvDMWJnXOzwtfSWDcUfR3zLL+t9
geZJGMZ9pcPxGMLUSfXSr9PtnOkErFKfk38ARayPamRl51T7PprfVc16aLvO07rQzihSlav26eJj
cq5+qmRKaGoslZu9azpS9Cmqlr1bTQIVgDKkuHVJ2Le9+HZGaUAFYsRK+UF2BDTswvyydJ7qw/b+
jVI6tTPO8kr6MMjmiEetBsO35s7YRF7/EjKddqSg0LWQ2UVpW2RWjT2nW9tkh3uxzV6yRGFoYBLZ
I5f2EdQXQRhE9tJdrwteHBxneusOkcqoQS1IDvSA1UihF+SZZwOzPRD9tJGtRZK0dGZixIW6mxya
qKwqOJsoZ8ip5AkiONJaLDkUtjVLgaxQTZfEcl8OyMXXVHSx0lVI2p3rV7ArB6WCTUbY5jDY0i55
WneMMxR5i/in9uO24bvuoP7+wF8J9Iul26jLhXL4SiOMbo1e5B+5D8pST/YT6VGEWBiZgCZu7Fe8
fLHiUitWD3FahDXZY7IG6DX1tD7zlJQq4MjUShzC9INhWb0ZMoq/7KF/ak/1Y2sij4+iShjvVqT8
T1WguqUtOeJTvtPizTi66gbzNxWS4S/DnhIjuepRXXxsDobkOTK7VUB2qizfRgu57ooSx70ez10s
weHPEC6CMSQsaATnsHSIMX6NBPtgM9FlaLh7kREszALTrV4EJHydxsW5RnOomSumF88LWNCVTQ/e
pm6b7qhcG2GcvlrgLpZJ+7QbNROumt7nTtRJ+3GRIGKeU0B+1T+7+JAc8jRZIdfajMvDQlTV69AX
ATp+BSk23e09FaplP8b78Rm187Jypj1Zprlau79Yn4OgRM7CWe7As5uAhlkUU2cRlo00dLYlv8lg
cFsk8xhpvS3OvXsbE4hnw5PstRrGKeVRwyRauZv150aW72L1iWlS3V6HcnF4zrZ60Qst0Q2IxD/q
v2LQSvihy+hpoWjpJ9t6wzq0Tb8OQkd5IpYmXiJP5DY0WW5NrHTeg3QLYSP4XqB7gtWV+2qrFKCZ
KB1qKJ1ak4MjoZ3RXc+Ar0dnS+kjUCV8RsKM8NRtabwuZjzCo0qayZ8ize61Q2+hSSuLN8tCZN+u
B6W/L6jCIY2xzsMCjUnWslMgq4K2we2IjrAcqQ30l5xCh0x5EwijcL6OsvajGWWYoK8x4WEoxjFS
MjzM7BgVESSPlvVV1mN0vkWW6ihl8wxmBrFavEj83hahJ4sggBQyw0IPfJb7jZaBXmYYft2+Wdcr
zhefhfOM9Cmv6pI5ZOWhuStLv5RsZV+Bj/F+We6VT6Yus4DOTuqeVdEdHuVPdfTLI5U7pOy6wsGX
MEDHUWxVVuU1MQ4NxoVAe0DW0tN9EBI/i/8ox3axbQ6uyi4SWhQGkPXF/M1B3fXoJwMHhyugHhE+
LhVI7tN9G1D7JKwBz1CVmWBkBFciUnvCoW/0nS4Xm0R8uH2mlFHlG3RjRU8HIYVRZf2W/WkpNlH7
wHKILSyq3oGQ0JYFVw394vSPhh5+f1eepWrIRNGykiQ/F8pbDB7tmJGQqYs3g/bk9i4JeFI5eOrk
Dm8mBXqsIqyLqmEOR/JvL0E9DpX9hgvjret5XEFxin1IydcO0zF5D7daZM974TPbsb5jdD4ubuFD
p+WLdHabBmSOlLBvKgdcdRG2ExhR/+ixqdUvwvcqmO+tB+WexUwsnfaipyT+X8+MXJwlh1/RUsfl
FAEatFP1Ye7Yq0QXnLf8YAyXjZ+/W1tte/uLU++DQ6PR6pXaShTY8rnyrNG6w1v5bi1Pt1e5Xl++
2BmHNqFogHyxxi1VA9zUjQzCZXC/D8j9uiAM8xAaRq6w7MxP9JOn98kjiDSbze3fQJ0qB0DzIouj
WYG5zMwe5TU8Jv3og30iECUiWiOsEN/G27RsvJFlg0d/PjCtu8GfDv9IzlUWf39SnpQKAjVjFloW
sq9SYc995xdInmnSu2RQiiDX89sXS7GcxsWrbKwYFF/GV8wwedD1WQ/QrA4Wz0wcrX/JGdckVFKM
j2XcIUBKGpdWoSJOT+PAJxpgknUBw7ChriQ2aFh/5OJJSQ5D//ivronGIdAq9pKIYkVyrjopiKrT
AE3GvmwhCKlTtJ1XG1AvPiuHM32UNcO8wAS3MMGi1znzfr2Dc+Qm4D69vSsqT8J32MYoy7dVhZl0
zdaDsAzqM1oQbMOrczsPve51ciUkCjGwNqskHxd1djzGyOVspixSsmYIbtm6uhvjOACJI2GgqHV4
kMkEeaxBKXNeltBF7tAWrBctn+00oYK/L4N+I73F81Vh6F5TuqrPQflhbMcRs9kThEAq8zELRduY
fqCp7DSKnpBHEPgNA+hdbA0PApjOtvakFaNzRQCCPr9Qd7nwUqofpXlX4XtU2lNuvMWNfA8J+qcm
W+xu3Fti5i7a7E76D1U37xozRgLorc8Kzc6WOnQSq3lq1pS4nexQbuyQb9iFX1EjekTlpdZ+LKXq
TmsUFKlga13kTr1MHB3lQfH9unna6JVRQ4zAPLIsXg+arc4Z9wo0WIUja8nOd8K2GP31jXgY7FLc
2ieHbWqZy/EslzlyQPWhg7LDgbEYRp7hjcspnlwLWUS0WZ6a/ajYClXkob4yB2tG35h1nmAer23v
jRC86cDxBENlUVM6kHT3bm+WsEx8P6+WJLK+LDjTcY4dbcXtUmF5q943MNaZR6CQWCZn0e9vr0qF
GjqHc6WShyvEx5GRidBClrXvxTw7XR9Bj1X3uhn8UnWxEZPoWBUPbYxhw2HwWjAS/sufweDjwoqp
kjxbUA/5I2ETDu66YWol884KIK/xXGUO1YxJ5S90DvhMoxdAqf8fAVH9p9QgacsK3tLXWIPHJoWR
no7t4SV+Fik0JNx1nUPDVgjTJmHyHoAmbyxWJ8sJiKC8dV4cfYGElBrN+KKsAV5FA3wCwvAp8wrk
EqXdesdoQGW3b2xlpzklCA+kz0b7tyEe38Ar6KXYdgquF0invLqoPdNsnVYTCf+RAAq+izcaG6Uz
ixYl4PklyvfoUdws6lmCergcQYUW5dLb95V4rHwrb5h0dWl1OUZ1d5o/HM1tsdX9dEdOVhFeiMFB
ULn0mtEYAEBMSQTQ3/XKTNk0KoR3VfSHaOdajdxiFZwylH01JSlJCQTkybMGbRHiJcTyrDm6fKvu
JDfzUj97Zulo1c8GG9IQ0LolPSJq3xwq9R1ab4Quy7+E59FYgFwEZP6Q/pBJYoLr7Uy/PT2eVUue
Z72V24LNey/ehJA238M7CfINRncDqnmKuqgc6kS9IcRWhfo6ZDjhnz+aoeEWUuFmYeIW7X2ux/7t
m0oBvMFBTR4WajKruKr999mHWNJ+RMHPOoYnyUs9y6XoeKnMosGezgWSj0sCmgcWTQobAxUwDDSt
m7FGow1LCEODwkvv1Qdij4Rz+acO3hbq1JARhu2EiyDu2KKpX4IowHguP4RA3yDmeaOS/MRR8j28
omRE3WjBYIu65sQQa6k7ywUs2GOebFoT6UpDJg6T2ifnD7VivopLj7OcYiTXhdqrk8mxptdMKgiD
TBgovn13rVIhmko8igmjb9YPA5OlxJkREMo38BaD0olamX6xHdRbxnScP4qpq7owQjDD3VZzkFNx
dW95afaUJi51S3lyLlCR5k1Z4UuCKjSQvSYYepcV3ZcDa9/NnWFHFWsJLOVbeBe1KNWux7vQ1yNE
O5ehcIT5PgT5cUiNBpO741BG74ehCi18294Pg+WY+ophz4YdbVNQWrLx6BbJ5H/ScYYJB0NVVEPV
TJ72GMKSIJPVluQcqm+dNqFUS3VBX+04u1yCwzKsHUntihxc562+vDrVXemABisoBRtTYTvBLl0J
/L8oj7oYvPMa5dCM9nIYg+KRSu1eu76XP4WDuaIx4lZjDGc5iHO6IAsYAYK8/yc9khfL8JFelAlC
VgtfKcB3xRq3U5q7ojgTscdVG3i5DLPHF6BtSsUkNjPSYi1m2SWUOc6Jh/aBbYzWSNbwRZ3kVwKM
j+wuF+SQLCtXQVwMXJbMahdbjJtDDoEydxJfU+2Xit6CJbTbcCdj0qYLo+PYNI+S8WDGmTfAQe/j
u7htXFNAh9P/kfZdy3Hj0LZfxCrm8MrQUVJ3K1iWXliWLIMJDGDm198F+ZxRX7incWr8NjWqMhog
sOPaayVeOCYHtW1vkp6sB5JGRTmgcGKmzXrUinAsa79JysAjc5CCUclkEBJHT63WBzMiE7BE1IRQ
BWx4o02r0sKzdFy0mn52mY75iClQ52dS3haptx7jBfnICHgf4JopblqdpJE1OBLTyIOba2cjBH2m
Uhd1o6tAdS9e6CVu4BhWNNYyuQbZMkIxjaXUsRwO+7U7a681YJnpdtNcPkjsPP+113YjhHJV7ya6
pnwWt7hiMIhhHmjwW6B1eZIDGS7GO+c3i/vQs6s81JD3cUyTHKFWBtB2GWYremtuwZoH0Pb/YXzo
kk8+X0+wtRzOoLcl4L2T8oOgKFSqVcC6Jw3cppKTvOSTz1cSrF87jU0+tHikPKMrh0CnO57OcXa3
eHnIfG7YZW3vi/OR54sKdm72GjzQEZXskpX7ZpoKP2fG4Bv2vYqcwyiaoK+tF1BQMcRA6PeXMilT
yfmKGaRZkSWfS0BGppj6HVS4+zHQk2Yra1BLDLqYQuKeqo6tGcAzmP3NiMdduO02VT3fAjC8vLe1
ydetcnX9m8o2J5hBNsUkHXQMcKgj9THNEeFHrA3rEUMx4fWVLk4wnn1IMZU0waGf1jHuqaa3K92w
/Lhw/MbWQ1sFnYkGes56WBUqcE2GpL0subdiFqkA26tVvD1gpjPQTCtbNYPrm5OYMnEa1MrGqZ/G
Lj3qlPh2sp2B9tHSj+uLyCyLmCgWrG/7LsY+2ohtGwKYHw2SFqQzsa/dztDKSOyNZEnZ/RCMC6FJ
alAGG21CDcTON+VnW94L+lX9zAs43q9EDehKVhyTfTHB0vSFG8dlyQE24JW1MAWp0L+9joJd6ZYq
d+tFT0GVjUBDc9eg0A5S6oKjawkHgwbNMkEGztq61STxr7IPKaaLuk69iVkTilK7eqtH6Q44320b
ahAKxEC0fNrzUuh/9vTETLFNzK7uQajxiUYrWdQkjwlDHYXHqPpqWUCrFsC8gPvcmbZATMkcB7ci
V1zwn1Ofk+kUFE+/r+4aCJDNJYZtyO3EqnC2m8gqWDTURVDV2aqqaFDRSvK1ZYG7mE4mXquqBsWI
bet2K2KOp9mt7aBcjFcy3FfgKvRsshrZE+hE8X7h0cbSb1vqZw54LewhyJjzrVMPaTXfZOMM4ZGk
WFOdO9t7q3lLM1kxXmJQxOR0cJ24nhhu5zw7sCQvLqt94jCJ2bo4XXp+MfjPOItVSqiXqKTPk2M9
uFumaVHfrDxtZ7K7OjdvYqBxigYeSHf0t0GbV82cr4ldRgPaZwNVfKeeUTjWfCuD5KZOHttlecQh
QyG+kfgpiUEQk9fKSEdd4XPDjer6sftuNE8SSydxv+LgqdvFcTG5MK7ZVlciHbgOpkdJiJcJQi2M
fzOAmfM6SvD/0fKBxOD2+g+QfXHB5DWGqrpjzqPh6iOJX+p8A85zmeGRHaNg9LLKJXEGaQ0MFA6g
OLaDDurZqMdPgM3YUPyF4qV0EFWW24mTqI41er/5m8ZAW3Wcu+M3PRglewr1bmlv4yKe5OxWi1Op
STpYgwLmKuyy+lb9oPcz+qPr6uSoYK/uV4sbDD/6x+UV09rdST5VcRERcb6+EFTpVro0ntUCPfcd
jKH3NobSrNInSGhbFJfe62ceMVdhmYfNITnJQG0XG0vny/OE6OxRmyMElBUOFELTctveVbv2FhN/
zZqDB3kN1EODKWK387O3lbGSSy6xOLDaKQ1tWg0oMFLYflyOpy5Z1rO2RNffiiQqEedU5x5+2SmB
Ma4LZM0mCVx20Dq06+xYIrBzERpxfpj8p5wdpqPaFfVUZI/m+tZaqVNApqh9AiFrjHLdEBlB1QWe
dZeupDqWF7ve50sLsVe1FH1eA/WFcG8Kq/t8k4JjEHXQ//2O6qP9lpyy/zDnd76qYIdsnRkjtbHh
tsyQan0bOjOk9PvffUDBDjGSWD0FaueY6o+ufqvE9ZaRx66U8vJfN3ieOIXaaZNKKg2mIHXRsHJn
tgJrg9/Af0054AqoXANMVlOMOIHcrbZY4adjDnHs8r3Nbdlduh4GeeK8qsXsdJ7gyj4/KAgBUBew
ogLYVrpSQuXx+hFff4qeKhihTJ0NtDrhMSGnHFRGuSbmk2vIKFOue01PZJturLbpJspLRUBEshxm
LVbWxCnXLioduR6fxvax7/q/igY8cRY11cnoDkkFuXYMqs+DCwj+IgmNZMfH/3727tlYZkDxoPOY
u3sP8eiUfeR49de/kcRTeapgXboOWunURTeuCx3/tbqnER2j/jatgt+EBkbQ3WICT8MY8cdGVtqV
+ClYsf9/j07peu1QokOvK8+usZlz64h5OT8fb2r9Zw/1RU/dTtbrzL4b08/Ree8H5qdW5jce9an9
xsZD3TwogGpcP5Xr1t0Taai71Ij1ZMChKOrN0AVGDlravvZjo5Mdv2wlwQypUHxR6xkoiN9q9eBX
cHbKvXMPuOQWI5crOMm9YqBzIfFfksslzgKPjkVHy8YOp3wGyzb13bbxtUJq/ST7+6ytnV1ib2g8
1+DtcwZaScyohOyg3BvEX+47y2egduQkcU7mV5XM1Ml2KFifjiZ142mUc7VPYCIswx7ZlnfixcJm
y3bQv1JVP/dW0jt9qXH/5b68z9T7bMt5lXqtl+ForUPzA6C5+RXaCT3c9Yt39zv8WVqfHFvAJapV
/YrHNW5mGbpGEvJ6n/2xs19hM6rTCULBnwl3c6pQbzZBVqrsuls5G7fEx30Cx88WS/NeIQ5c17EE
9J70u3GU7oeHjP+ewHufocrZEmrnpGVdob/Nwr7websSqN7VvMK0U5BFRDqPLzOMn2HZ2YKkNmPo
QuAAISdQbDEXwolzwvfylwIR8U9kVlDct4ccg0IyLgBJ3OV9xtdna7faaLm1htasdnDXzqp5irds
b93y0FlHjVsJuSyetCEsezGCLcrHjrLORss02RaDr0b9ethkz2bmQ4JwXe6QlyEcW8lKMzyau/Jh
xdlhrSmXElqfgN1bYBlzXi3O+Z99M/onLf3VtjJRNEm4IM4LK0o6F0AR/X4XvGnJR9vpStYblX3C
P6aELTAXOwT0B/RXVwEDYoHnPI2SB7ZxXt3D9C3b58g8ZSOJMoeqC5kXalhql2vYXheS+/jEIGhC
ds16uSlBfGhv9cP0q7g3fnTr4sMLZUNU14t83mcJ7OzapsOoxWhN42zJbWkfbAyZEoz5ZMauq2aJ
i744jHJmZnV+m88WM7QxNSDpxRvhDN1nAJaf2wx1PWh/oJTZbIuouGVZZJYyxyJxaeKccJ1Mdaeq
QDFwMR5OiaQQ37srH2ZtBfUmzN/ofPRnNja5NFrgPuvaWxHCJT1eaiWpgLfhXN/GTVF+ZmKcAQrV
972MVEZ6xEIiplCiAwIL582Dk2EbrxNM/FRr5S4P6DbbpNr/YQr78h0yNcczTdfUxc+KgmPmaAu6
/bZeVT5Imf02Ubc1LAKKUZClkrF4/Iuj/FqQf+6ze9SouY0AcoGwAmdJ/gaoyOfMn7qyfujSgPey
o/xaTPiAc5v3ma1b+bFD2MW0TWbLqDJlKwjfbNQ8qrmYDT3m8YNh974pTxkuu+KvTQh+QreWQoUi
DW8CxevGC37PEC2/5rALtA85UuIilkcz/llQHOiu69HTNBUEnFzOqPX7j9QOeMWQR4/0AUJGvXR8
/bIv/FpSQINUeVmkXYJj7I06KGzdb+i066UwpU97/OeL/lpHiFLLdFQppMV5ccf81d4tW6Xa9s0N
PTW3OWiU6TbZL0+pHjSH6dVLg3pXHboP5UXmrizZfgW/geahaVs6tOZL691N3zsGoZvipqqYr7B8
bcZ3lNC7forq8dGztp13u8wnq9xX2UNl608WWxvAT+cpdJ5qd5c6zHfA0LhkGNWF+AXoOXywnKGc
nfmedjJnEkBcCA30wm/7N5YtPrUqP1bcoB2NtafGazXToSCRYFgLszHD2D7MI6aASxIoZbEhdR0t
XQr72gRG1R311HkYiuS2zbPAaDogA/tIbbvoek5oSiyTOJ0+6j3R03aKD90IMpd+2KjKQ77kq2Sh
z91Q3qGXhHYOuUHegRrZQ2dvld7207L33VSLLOXFq5Zvw1Dda96hy8d9U5JNYh3a4pezNGFPzZOS
LTeOvdbnbbF4fjmNQTuwfeb0tyb6IK26Ae3PyTOTva2Pu6VLnlqrhgw7GCqV7LUgTA1ZDWnAymh8
Nzd2OXKcKZGhFmU3hf/9zF66qsbshaI653jvJckPdZXtslkmuSBbRbDKdKZJ5yozICXpD4QSWvXL
lk5Fyz6oYIw72JWmUmBW2ojcWyszKg/IEeOQD7h7O/XG3agbdR/fJZL6pszliLPtFZh5iKLEBMC5
+rF8SSM+ZYpBHuDZEd3LOtmXI94vEyOY69GuK8NxURG37Lcmz3Z08DDwVa+8SovqhGz66lVxtJfr
r+VfsBb/rCoOtmuJOyysQ/HPBOuHE2NjJAsnY5dUZLNY3oZW+k08xBvD+SZZ+XJ89rWyYLo9pe3y
3MZ+O54pDttmrQTFPr81j0PAvtng4zCOLmbZJGwgl/OYr2UFS+4UU99NDDlwMUA0A3oW2c++JoGm
PzrVj831PV6cbDnziOKsO+uToiq5l7ceOKIMuSmsH9SdwVZwcILlLYd31FFesN/Sg7Jt30wJnuVf
0puv3fIw5MwK2GNWlXOMQwZ787YBuywc85o/HWtN1j2m0tBc+m+T7+fbFmxPn5mjV47YNtfdglb8
qgNtlxmma/1xXMUHwisBesSyUPUk6YbkEZmCPTJjt5zKGCsrY+OTsQibp3oati09aSN4qhVIHZY/
rn/ky2GPiTDYMWyIbunCw00KdSg61hKIxj+3ANsoHvNb2019vQAVM1ieCrT/oePsNy0NIN7qW7qz
Kk1wEDTggr3+Yz4X+yNQ+foxYgw2DhhxpoMKEXmAfcd7SEVnIYqwQKr0Txn6788dW1sWrsAQQK4m
cJ/R2kxztMXWXb439xUi0X16AAv23X+hCNDOfpnw3k3mAcE6Q6FvsX6RrPOz7Puk3F/f/uX7fraI
8LqtFNlIWQGsq4J2z0ZW0s2omZa2b5cudLTB4Lb8qEc7TFrEJz0JKydK0OxtqjqopxPRLAnB28Uw
/+z3CPGaWrVGUbQaNg2umNqyA9PLJQQ5F13w2RLCE/dKtDXdDld+0o4k/8aUO2Y+/OWxCg96xs21
WIk1eGSv5z6MWPEwPTvEr6MR6l2IfMGkoYIxVdajvuglznYnPGhKUmTSPKcoqOnbi/tulyeFrKq8
l5UuZecohBmFa4yg1senao0ecGkzYrEaUfv1+lHKLoSQ9+X9rBIjw0mW8aFmz5ot+VQX3dvZeQnG
yLJMMLYQgENoxnyt1ULGaDjomC40u4AWSlhUsqTkMmTqa00xhtAr0zWYgTiJa1L1XuDuWtvvgYyx
oDdWRTS9LX+aIG6qQbaCaTy7D4buXR8Cq1pDA0eeiErOWKTRKRymKVMNG0iseR031qaGjvz1z3gZ
bHy2Z8HQaLOnskQFHJYLyVWnGCpjUNiIpid51f4yCPBsLcGImFWy2OboAOP4ru/YtlylT/ojgeIW
r4hmTzKGE+neBItS6IUNZtGaHD1MTaJm54a94edbFeVs916qmCl5dyJNDjjg4sTydJ5ak82ESe5X
zmRqrK0du5vu2gOypFmu2sbP7IqfFAMFKJqB83buyFEfWYDWpt9Nd2MzhJnSPkDCO0xMbFnvV2Yy
+JNGntt5yzIZ/4Ns64LJKfVS0y0bW++VOlAHYzPlaciaMrx+WWXvQbA5fdovWq3MGDmG7GqX3cf6
IlnhYth1dkMFq4NaZ5umDqxOn21a8qjXdlhZSVg2dzrKvB7oJ73k219tSqTHIXVb2G2LqaYJrJO0
2+WexFJLPs7nXNBZ6JwSZ2wWC56n7PJtrb4tnhIZ0gRa8m1EQcrcNczMtQwesOZBqR3TXI2uH5Rs
H6L1GAjwyynirmHeL8Ta0O4R0HCJPbyYo39dAJHuxp0sewD6Cclcs0nIhwnFIcN6QDlwtygf1/cj
W4rv9+y7aKlqqObIb7Py1OTtjiLKsxeM0WbdvY1K6vXVZKcnxh+mYWCqbcmhdI0GG9EOhp5vLCBa
ry9zGT12doCCKSjGqrFnGweYbWvdn5AqGnsGch0opsGB+mMKYCl0Wz6KJ9lwsOTtioqSRt/ZagYa
UBAEoFa38yIuk4d6SnR9hxdZcs/if5HrxkuQmHAJeGQm2gosD+tug1ZXEJ/UyNjPt5AcyU/Jgb2l
IPJSw3q3fLApSk7Gi/cim+mTnbY4q6h7iz56Lb4ql8hF25++Vk/2Ud8uYPHQom6d7ZSj95I8yca/
JbdJpKexjGLyihhvUbMjtgCg520skJhdP+nLdauvu2QLsQkMYzplNlbhyns2TpoDStMbjh4b9zLV
k08i3CueVJSS9PRMb2se0WZbFIrBcoWruurXrel3D1x8dQjM7/ZDdQM05NE8LAHz8TOeqzf9Lg7m
jew2S6yDyE2TDI3GK5+w2n2AQ54wVld5eyfZZvogSbxkcZlISEPsTkmI9nnO5ZYTb5Go29A1b8P3
h3Kt31//rpLQ3hZMEehstIbSFlRKJtvoGoYGU2/l9tvKfEoczCpMsskX2VkKNimOu77LU3zZeNr0
I/SqjQNxfppJHcmK1bK8XWSZ6ZRq9uIY5o93TIuX6SGNvIBbAgO9lCHiUlVl0DxfP1CJ7xV5Z0ob
XP11DPatpf/etcnOyBRJsZF/kitvQ5wIrICa6Ag+FQZX07DIMN7rGMfF6JEw/zdYyNerF6cCkwQg
GJXXV7JtvKPRUPocTKQetDWfFgKfGLLmSKbSJit+ifQyeopZhApdInw4NeDitRVXW+X4Kddvj3lY
rGV1pMvYCdPxdEwZGo4jCn+0w7KkgMdyhzVs+yFUP9x51za+mUdqHhWJ74bvfNJNfWSoVNSbaR58
9iHDj/2LD/n6GcJzrBJVSYmnkeP03d05KlS7pj1nMFShJaNCgmFas/sqZLeyhS/f2q91hVdpqRVx
s2SEVM3wao5jqDgyiqLLmKqzExYShnpopiHOcG256kKH6S/UqCefgm3LAqQqfmQRn0owl5BCwj5f
K/ndvJcVfi4PJ5z9CCGnyCdnKaAggx9xAx1Xa+Xu6iN4/9ZO1L/HN01Yzn5y565sLispe0yyOybi
LjtwNBXtMsAeMR+kiieOIMkjTQtQucdv4CA9ulXW5pt6U++SSBYs/UsK/s9H/vz7WZA7x3EaVxNJ
EKDYeMzTpo7UFWi+QBcu85jStYRwwZhsrau7kvxmiDoRWF7vFhoFH/IZ7csNka+PKoIuu5p2ZgGt
ZOxr/EbAfXtfmBBpnp+Sw+CPR2dd3Ns0WJZoWAN3tXW2gOjIbpbkAYmQS5IVFm1HPKA4JVHcP6BZ
LIvALtv9r88n5Chzjm57mpUpr5fezz+qE3vk5EJcBxUcP3vII4yIgmQdxMvR5deqgkUCE+ZixwyX
1l4OpXlop30qU5a4jDU6+4CC9ckXN2GqiboJB5WYP7L33vSdDtNSXJ7MiJSRqysrUlVJ2dYEi7TQ
ZpiKvs+Pc3NnxO1WTctwNqrgekAgW0UwOWM3OV6cl5ij6VlAFUguNL9c2RFKFhGBlDra2VoG0t0j
h3Nr1iEdwdw+vFzfieSOi/BJ4hheYnhtfqTVR6MfKkuTHNUnhfafoc0/l00ETpoNyE7YDPfXZLO/
KM0divSPhbfszHjaM1VnUTmUrwx0t4Rq92WdEp8V9qmtgLBUMMM/jIod0AoIFW289RotmD0HhDFe
4lNoBlvxrnZWSpyvSAfykhE4VxTnzDY+FJO6KmNvpROIN3CVkVmZfIdCtY2ZfcCq9t2s8p3NUEb0
9F01DG91YdOwmfADep31QTKe/u6shQJLXC9xPKW4m0CT+4VqhXHNJGBG2Z3hn/vMHQzQ5lBcUDId
FXsDqTPQvKb629/tgv+EsyW0FliqWcO1dBqU6QcvosMoiYYvgw2+jIcIyVwcQ+3tZkCjgJJ1Mv1K
QFrpzu3GZUNAu9fRBU+SAm0MzZDd1otx+NdlFawWK/N8qByYfDIe7P7Fkpbx/iUX/FpBMFCOiyF9
M1fI5xjD6IY1VL6xqe0csjvvQz46KvPaYtdZKzsK5FuRHHPa+qX94U2IfLuYhlMHfvsEhHIp3MzA
Sr9Ju609frt+XSQ3UuwzM7ccKKptwC92jp83H63hrK1YkvHKTlVUbhl6TSnipk2QXWgr9rM7JCEs
BwCFGD4qdmQli4VkuxJCoYouSdc6Hd/VN5D3n0qdHG1LUliWPQNDMBhdZXSq1ajchxqAMzVr/Wf8
wAEv7n+Rtta+HpyIhUsXZTLVmJsm82Z2hhUgd5vr90DiaAzBbEy0zV0nR5TedE9mrgdAX6yuryC7
6aIcCwNtfMHSJTmyUo+0AvNdyT0t35yc+Yn2jnK2VW2s7s2rJcAO2dYEozHVyZApc0+AtVT3fUYi
wAOer++N/xNXnKiIMFMbs6BGilo27W4W68mdoWazvGlDGdZjLbGBspzGEKKbxlyWKWZuf0gn/ZPz
+23KByTKtlXBPcbhDL6NpLZPYGr9NjBtSxp1p5RL57ssWcWT/dwDw5I4CGBzEB5C4cbP2tSveoll
+Zfy5T+mVGwnj0ZBp8bCufNHr1hRjvSn81EzAY8UtOki6RiP5NWL/WLVSuPWmHrOAqAG3ZaPoXHB
3RLkqlpQbKqDPBGS3C1RbiU2CstIazgka0y2rvNhp7IsRxapi9gzq7RVnepgF+ODdQa446LS9c0x
cCGdBNY5ROuYgJitNVVl2Q+/SFdu9WfoeBZK2KjAzlr9WaBZbswPFLin+LFxjhlK/Eic1dVw1z/U
r9l8cultNkHVTFbg595W/AW6Z9mOqmuuY4nhr+3ZVG8qLzlmuu3XE8Y8WrpOEzAumd6TtezK+Of1
h3zxtM9XFDyHVzmLQ1WMMQ6Q7nFJMDx4z9mKkw/PYQG6s3dzL8+KLt2i80UFR5J6qRpnBGhwK2Xv
cZ0+DVRioC59yvMV+C84+5RVkc2jUeISZdvmTtuzjYX+CLuV1jv48Vz7YIIbcdPWtIiNdfgIixnk
kQtdNtSb0LIgq1YSTcs2JeTJY1O7qu7VKTSkpreish6MnoXEVPcaBqJ018Fo+hj0vQSLecnKnB+l
4E6AyXEdj/OLdwRy2qq2An09amiyifeLxbvzdcRI1OwHokwZt2bk3jnUWzNw3lBAeiA7BbAKY9dj
WKFadQQcfLJ3d7G+c7646GNsrUG4kfMpHe/gVL6zqtDnK2C9yzv9wVoVgL7GN31oVn6F+g4b/V7G
SXmxcHj2G8TQFBWmMhk9hpb6xj7RH9b3+Zv+zds3t/V+fmfKUTmRANXwg3IzyGQxJQ9SjFezZVni
wUbaneQ3E6K5ehkkxpXfzSsPxRDsTGZCmCuFRtix9qCzgCJ/7Gx19b0dRslCkusqBqkZ1bSknXGK
RrubrB8dvlieP0qspuTZi/HpqGRVaoAqF1ZzjgzwX8ah8VkjY2sSyjQ6LuLUzi+GYGQciI7Vaomq
HIibgiSw53VaRJnro7bt3A27KbKCyfTbByV0Iw6sgqULwDjIJrROZPKinx/q2ocUjNCQZrWumXpy
nAraBnFmbsgQrwz8d2NhPrFwwOGqAcLcBEq+RFWXvS6ts8k9etsv45PpJbsCZVLb+DnRRyt7zic8
Kv0n5BreuljZG317p6fuW9LlPnFP5WhuZpRa9NvZ7kZf0TXpsMSlUPb8cAXz1o4J7dsGV58rOjW7
+icMDk+C9e34PoZWAMLhE9NXfefLyp4Xe1DnS4sWz3b/RxgE8eq7Frbr5JCDqqoPofD2AjaulXTi
UrZZwcwp5jzGzMHjMNfpZtCjfnqc3gjI+aaAd0bwLTC9UN2TBwQ9kjBe8i7F6Diekq6sFyytq0Cp
2e7K1cxgypS15GnK1hHg2taosFKjeCycEQKWXPFBehGWz95tu9U3us/WipzCVRK3iWGxVSudy1NK
brrXMWc7D8ir1n2Oz0LmaEA8Dkjpg3e0jsZWsmG+oSsPUoyXDbsrJzv9DHXSewPj2O3K/s58TrIu
+4YSIy4GyBU0l2iXVHDR+ouzJKvJodvBc1baUISSXfEQ8NquBJuXePqYq+7/BFaKnwR9jgnzJjTY
J1Od+uaUf3lBBcM2unk9ORlCgNqJfbObIQx2HA1DtjGJ6/gcAzyLTKniZZkaY2PTdzXgEWP1hE4k
LufwIe+RXfbrHoZXNTDQua7w3ivLbXp8L3D8TIZf2UqA4PH6h7r83P5ZQaS+U5XYRtuV60LET66Z
hVr+oU8y4d6LPWvd+1pFeNTwKvmYEmglsHCOOKtfAZ+LdjlneFExFkxDqCn9N1bR82WFoCVpMWE5
Kzi+NtJWRjg/1QcLERiUNnrMoMyP9l7fJ6f4TpYDXxzbPV9YSJCImloUg4+cZsE9GSvFN02/glBU
svPqsMiDFM2raAn01O9eubd30clyoyUPx4YTcEtHGS+JbZ//Hn7Pzi6tGVu97hDOqjjcF2zcz6Zz
o2IiCJSZPjTnQoMYqKAVm8Rt76/fL+mnFwyBbmYZG+wU8VyubLMEakqxnh7yJNuBhjxUOI3tWESO
TUG5UwUu5mOb1I/7rVsmm9HIfbuNt6kMan7Zj37dR8FWUGZZidMANzw0J3dxfL12InexfFpkUdE3
Ep8mvQ7855wdP1S7CksZMu62jdWyxbjWFDxm3ml57jCFgDE8EKcEts9dOG9Kjaci94c+pE00ShHo
EpPiCUHLGNtxzChBRzPLdlaF4WB9kLg0mU0RrNakpnU3QjMQygUYtRvqIDUmf1BSSTp9/SP+wZxH
bVJVNVXAsajcarjAnoqh/7b1c+29Lel/yqL/98b8wYxXOqxh7dKAG3xi/lzoAYuhrDCd/uq1/MGJ
l2g6A6kvcAoj1M3nVb3lVKTFM1HQYomamx93RRSoG5sAEuxfX/r6R/uDJ2/SFBprEza4NI/Z+C0x
rKAnMu8pW0SwQ2DeVWxMbRdop7/bdbnR2jhUbSIBSF6/4p4I1NL61FgqBp9GlIfSPZlE0kiR7UKw
HqytINVGcb9LtDUU81Vz9+aUSZqWl2O1rwsn2IzcZnHRJ2D7ncn3ZbrTQOtrN1CRlIkHyDYj2APa
kgpAbLhmuzSDJqFRM2pBrz9dv12yTyKYBLoMC/E4kV85jvvM21tFubm+wuUQ/p/zEpFTXk8dVdW4
9IOZRcNkYso1DszybXLYqrBsf/CUl+sr8t/8Z4j7taIQ1HSDN3mg0UdhTTtmELVyhjHkGiuN5mvg
YzS9YjVAZe/6opJr8dnEOHMlpTejDtNzDiW39ouui0gOumkHmqzV2/WVJJ9MhEw5vZ1No4pXlNLx
VSPJ46RJBBgvtlm/wpI/SOgyI9eNxvnUleOqqe1ag6YlQJMRnw+vn1rJk5LEIt5nMf3s8Kzc7fXE
67Kj8bBgoLRfN7dWFnACgA6tbMymQ1EnqNfeSyMtDkqc1ScQ+WxpffHctnYnkOJAuBjyWVtnxXkd
JoalFyfIU1D16qEKXLoteXqyGyMYkrZ3MrOJEXzQAhB4qGaMXe/D+QdDMX27fmUkmxQhRknmqK7H
sRyGW7zYOd31irkFa/lKoZ0PxLrEJ0tuqNht0Vq9ZDPrwbQ1/0IHvfFp7Moqqxe7gmd39A+8keKU
pOEll0/+J5TvqieKZpLDda7ljMqyExQSB6MGa0DWA2sfF5w0ofXrl/aVAWDxphooZmsBNfzlBxBI
L2wtm6eVPUeRn61wZ2VpaqAQmohBFwgVQczrc12galtG9EFa+eDp1xUDKnJ5GQBdWZmBo+XamVpY
gsiQj204ELQFLY0Mvyw7Wv5Ozl5gHw+9rvP5rSJ5czRocjYYt+4SP0E9q29lIo+y1fjfz1arprFg
doaKkq5ucgbssJYAoejeLdM+q2Rwi4tQhfNLKjhxHXTRVDXR+VR46EhYWC1zZKfJpoudY1PcuMpq
yshBzUvfiSeJo/iXOug/jlCEBLmeN/R0xL3pVuZuukn3YHJfxzdWlD5mG73zva20dS65OmKvhVSW
qQIAyF/lDPh/GdLXOHx3MEFWvP7tuxC7K/OctorHm+Ze+sP1XuDjx+ptUOo7K5v8IuvWamNvqgLQ
7Gqbuvs2KbfX7eon1OTKSxG7L9QwSwuBDAfGpxvnuTlpzwPXiN/Uib88g2DQHH3jebydNu42vgGh
/WpG6bt6SPKwTzFUB9mEuvFH1MCPVqiv3YAogQ0ItC9rxEliIrF7kyy1VlYck6ibcwg2oTVNTQRF
G2/IN5UGqlIn9dEU+LtMUGznTCy1RjPlhgtlfpqmUV+XIQGzlpewsHCkA1iSmFkEHy2lkxnLbNGj
Z6mPDd0Q6+DYqV/rQJRPql+16OJ48Z06sr1hZetWLe9agAFKw/OpOsrooiSRr4hTUkrsUmEmBSL2
We21iIC42HKyu7SqQ28eN2YdP6XjEFWV5YO+de30/aFpbGBeT7T+RmLQoDN3pS6LJFSVuGdDMIHg
LizrZOnp0ei/j/N3EEH415+FbAHB6kEUJyn7uaHHxP2RMKTl7eP1BXTZ0fLrfmbFiUfilsT40Oba
QhsgtPaYLPyePU5hrgYMQmDgtUAdk0Xkp/fR09UMqBAqKhsl5Mrh8X7eDlUgs0eS2yd2YubBi51p
WOgxxqSMYdxW03SXmc+SrV8u4P9j1EVwEnQcM3shKoVznsL+fr5VG9+GEsEDH55Nd9WtGfZgYNH3
xZN5Q17sTTqu6idZu1K2V+4Hzj5AZXdLbNsz7tD0PBDypjQouYPM//pmJVZLbMHMwOUixMMqWvxm
D96tWoC2asSEVzP6peKs+gJl6tSUPVzZsvx+/z/Svqs5clxp9hcxAiRhyFeadjKUN/PCkDQretDb
X/9lz4m42+L2bcTZ87AvsxGqBghUFaqyMk8WZ8iwnztpFHdNHfulAdrzKZu2uZW9j8vbwGbPYPE+
KeabqRW/Brk4YATw+kgcTAxGtcbgj5HcNLqBGml108aqKrZq74///+TnlY01ViBPwuGvDLeHIH2k
NW6ZqoKb4havGTESfFY7kjjORjt/6vqvLLEVzxKVhZUjKmRREE0cLQxN5JhaCZqsUTWwrzKydkYh
RVd9wMcsIu5aYeywxPQVx/RyGd+mK3fEBaOZWPBFhI5Z2L4CgR2Uw2dpgkWkfKsz8hGX0+eyGPe5
ZUET3pi+w2JsHZ6E1MlnYd3wFnNPko33BZmu7LgdvY7POZCtllORSjo5qk4Oy2/tyABj3JI4S2+5
gJY4S146QKbuk0S6CHeFjBxivuTjTTElLuPLZmjbl0X+ElnsCSvftHwBq3OLPmoRPxWkcRvN8nvK
Ng0Nr+gAykZCtrP1asaVR8N0Sy3Ls9p5l5n1x6BHlWM0xq9Zi+/jEpjB8mVGhl5PUBQsv2Z7dkQE
7YPqLixuZwEtSgPKV43t1JN0DPHcL6lDKlgoN+WiuxNoVdLqd6b/jhh5TxP2MYriRrb9S2zEt4wn
O2g5oJ47bceGXptpfCj7WNGcPMtCgAcNDoGuUwK6tp+XKaF9nNRHLW/jngP8UTpj4XfWc7K4GpAD
s1OASRXvkX3hm6/HsfkB0IxfRbOrvjNoA3QzJh87IAr+zR0//VkrF0SNZMp0jg4ZRSWi4gU2FsAP
gPcvn9xzl+PUzMqVTLTo9UGHGV797q2PVFXEVP391duuiWZGoR6e3/XWFTEfdQSqyws4C+46XcHK
h/QyNAkYcv7DdZ2+t/c9ZnxvcIciR+B93DzwXfOreIzv7XdVDDwLbju1vXItuY05nIECwZfu2aZ6
BNXrfXtTVZ7eunaKWWtUrg7Qy5pACevkkyu3SdAC2qM4wscVrt8gp79i5XysKjFyiOsite9nOJ7h
MBhbPR/v7fFqMRSVuovfE57g6AhPQk9iVO1/wCZlIdAT/EoHa3v5g56Lvf9vNbCwKt7OJavsWsMM
fmoApzgeEonaX1R8paz/mGrhgrbI0RsVCei5kHpqdZXOaEvR5OlyLO9I29UssGq1tptqsSJQnG04
ntpZeRsih8kaJ9Aa0O3ktQ45oBZ9lKjIPYGpGYi8gRHeDyGOUXpoyNZ3R2V2slOia4+b+P89Mtjk
lXdZGjM16+oP3Unx0G81PwMZCBQqALJThV/V91x5mLqNDCAHsWJygIzMju9HsKLlB1UR6Sze+nRn
V56GM703uxYl69rP96XfeUe1wDjoU8cIxP1xF+NnZaHs+Ecv7ePK+UzDVHe1hdziOPyaFE52aFBP
3VuBASI24JQB8T7CzVQzNn9oYS7ZXTkeSme7A3t2AXaozGsw4wUhKKfKxneQxxzE2GxojgKaGLRN
SzCVMYP9gUiw+ObuuBCQNUIs+Xckf5nQKxsnHRQNR/5vDijQb0jY1/jXiiKq9+S6IL2TQmbR7u+G
6DPpPkIIzBcmeEPje2KMTloA9EUSvyo1BOs7K3mqkgS6WtdyvpN57PFlespz7jaUudEybRcIgTto
Nr5Rltqu2Ql/4P0jtLmvURR7rmi7TeXkxjPmvsFUihKO20YqStizZbHTo7JymDWYlSdweRV31g3z
/nNQULDxjf2Re5ehz6AK5gqvuW6BjYLXbUnwjCFmuS/6J2Y3/6LibuqGxSD1CdD4mkeooGEnUWrE
6Ye7ZHnogE73sl8+G2VOLKw85Bj2QzbmcBnm8FrHr1C2vR473ZnJV2z0iihz7nV/upqVlzSHVoR9
CZ9R2O3Btg6dBbCoBfpIqziM0PRq5bK5vLqzX+hkdSuHmBiDWVoDok5p1L4WbhujU8S1867/xMTK
EXJ7oRArRDWIPSYf5Bt9SeSY0Q76LuBEMh4BcsHbJNOc4tr+AHPkS7dNgDPkraOrkNx/6qL/cB+M
cMosBFhkvT+j+KQtHSCybXebRsmBToWvA2CmadBUN6oHPoy/0Is7tN0cJAYpHTucstsip5lT2j0u
bvaAI+iIrHaLetp0RVq5DcSfMYxXgjw7cY+9njYHxZ+IO5dAQJUgnkboWG5Nzr57S9ZuyUW7yWYj
VWSDf3B3q5VRYVimaXObGYSvNlmrk5hHZjcFA/9cEujQSYyoaeJLZvmBh5gaL9PxMIyPdrWzeuC/
lhoPl8YVcfNFwPKam8BDxv2XSR+GuvnqpxqkzHqzWSDJipJd6NQQ55lyggLEtEunxOu68l1rx++O
yQzok2qXDwt0c95ChrEGEX+E5JoUIGSS7pwud30VfsukuouXsHWnon7uYvG25MM7k2QrpxC14jH2
tPxjyCpwsxZX+Qy1s/KoGc03PfppItff566GKloceYmUmz4uHvKBQYQyT9Jt1WmvvV0AuWVar4vs
vUUjwo1leaAJ2cfcqF2Z9wGX7VMa8WSbx/0LgIZQ761SMFFX9bKDBESzmVrtdmjBMsdsvs+o/iW7
7rrXoGq8xLqfSdOz4rDzrS7DQNyY7y/fxXPtLirw/YRuWrpB15rfVpZqUZfZY4C9GqEwZz4Jorut
xdxY5K4YWIBvBJmLwdc4cdKhOoRR+xfRu93lH3ImdaECI+hEmIwBE7u6JhXpTVKxBRPivHWXrNrF
fHI0in5f/gFeJYfG6b1dPl82eialODW6prE06i4EhRIdAyO6qef7hb+laKRQhTc63oN/3JO/l7bm
suTZLNJohBWdJY5u9Y5ZQ+ojrhT38VyT9sdqVlGjjceEQ1N5DI4AOzz+AKgDehuzXL62zf223Kso
vFTbt3LkbVb1jZ3DoGHeh+MTIZsEz3f1SOPxh1/awJWj6TA30qU5NrAs+qAlTeTBJR3q2PQJfx61
T5rEV30WWc5CJzcJs2uWG97/dlKOW3HyFovlwMKxncdATMcqpeYL2Wyt+lP8myoBFXCqOojoObPZ
Kh7TtjaorUO0c4hz3+B/jUDKXl7L+YNyYmL13SJImaY1Qk8wyPgqM97KsXfzqfUajBewyJXkvsoK
rzLRoq2zxasb//IPOJPe/Fji6numpQ1lpKkbgzFvnXFOwESCaTiA/WIkz7xSlZ3OZDg/zK2+nVnm
lSS0hbn6c5bga6il26GAL246JCCDrkioznqyk909rv7kqORkqqAINuFWFJETzuk+pzMk3kanSWxX
oAlZSnmjTWJzeVPPehkL1U+wFhNqrnEgpZbqSQYfHkjIu9GlhY7n6OVKro2zd/7EzMrJMAw3mlaN
syOnTfhdRqHXLL9MU8UZolrN6hYsYZGJkWITh6HYAYK5byYIA6aqR+XxpP/Ds5ysZnUTSp3zxG7q
MdCiq354NMD0evmrnD/qf3+V1VGfjZaOOcV22R3D4+5haNy+8efhvptVk98qU6tjXs1GWQPaMQZs
mDYMvKOW7XAOQJmkjrq6orK2OuWkTBKoVmPn7Cx0R0CcU0gsNf1XCzmXhOv+5W1UnbrVG7zUokLa
/XhcW7Eru1+5rUFUgvi2xbaXLakO3ioPoXNYQURVQjM5DISJ8DnZTh79vmzkTzvnwrlbIzesaBwr
YRVjEAL7OyTNvd5kbk3v+bQ4rLGctEsOUVk9F11NHQhqPZplWfgJxL4cICoBC2pAqGRW4U6yZs+M
Ptzzkva+DI0XSZabUh8PJUk2LfJnJx8w1mhrXbUHiddtm5XQAYOjR1sDLaHHqF2es/w6DtNv6Ea/
arnpsKz5bsabjo3XooHie/0RFqUz4KdZmaWDNnfwG2W1TrHva3hJVOngxQ5xnsY082yJ4RigM6RQ
gKJVVlbey5ZVlg8GzlFNfkVRt7W6nUAb8fLXVVyNNfxDL6bIrqoSAUAmjmAIAgTS5+FzlPU3pTKa
K67GGvaRLRHNSHi8GvVTMh27erMbJ4irolflDWc6b9Q2KbXxUmBo4hx39ySyIbgw0JwiNZFau5EV
2zfD7FLEbmgpjZVfJtrjVIJDgDT/4lKeGl65ttnO+3SxkTCE48cSvbfRVaikVDr31U5tHP//yeJm
DgP1UpoBsfNfmsEbZ+qMTRe+zIbcDVnpZXi2leA/G+M4sIZkO5nlPTqEsUMKvm8ZOoRldqvpYFbk
0bbRMvx75EC4/KZIuV83HyV6fWGr7ymKfxYaYFMFJbx2OwIxUUbMKWm8E/Gws7r7WN/kVnydT3Tf
ZBgCEqALKclNTMRVY1R+YuZBG2X7FuWnUkyvefcwtCjcd41bW7Q7lPq0bbvS423qGbF8yCW5W3RU
TNmcepeP+rn7dLppK78MEYCRjDmSjhGlfDuq/HR5T9BA+9+srHwySanZ0Rmfn+Epqo9ffLqKlbqx
5+7RyVLWb0HLTloD2owwgsoCKbBbFLUW/lQoiQ5VllZdl4Rh1pxpuEbQkt6ztt9Y1bumg45zmhUb
p7K0cnco/4hxrvF54jDa6PVGQ+s6C2rIRl7+QOeqvKeeYf1oaSI97CEBMAbptdxDhAa6vgACuikA
7LNT3Rq7Hgyuw+ZfdONgFjXYYzPZYGt0/txUI83bzAyKVN9ERD/wCvB1KE8W8zcmODaKVZ7fzr/N
rbLFeZksI6WRGeQ0fcs42Gl786miH312P5Xv5Vy5GWaIQXfecMvJW0rcSQPr9CA8YCIcDYqel3/Q
OVKpH+tfOeSi6NJQ0tgM5kNzFCMHqv7TSh1NR++89ow308W8sW+/55OT+vNu/FSNEJ6//3/vyHHH
TpymmMlUa0liBuVCUDQKqv6XXqiAvWeNoDJFDWIQwfWVZ24nKhuyCCOQIYq4NVioqq8u/u/Rk9Q+
MbLyZEAsyNEcuBHYlKNA0/hhXTmpLFGLEm5bdopPd/YonZhbuTSjTDjc+2wEDXtoqrcaaNB8MLcC
VdPLZ+Rcz/50YetxBKOv07FPsXujO3jZbpxcYvkZDgR6VuGfvrm9HX+jb04+Y343v6r6MYqvt36X
JqClEKzGpQnb67aevbaEG68UcehsSePk860HFBahzxW18fmYQ9zwW98Nu/+IH8+P2UZFgn42Vfj7
4/3pPpyc+kVUk0Zy3Qgy/YnPSNCn+7EdHKuY3Vld1lMclfVAglwQ1CeGo8KCASMCqEdvzNfhatzk
t3/4oNzEsx5UnvUcTeKPY7NyLQu6Xzqf4FrkEnskmbeVVm/yQmyAf7vnlYn+ENrLIB+Gmoeiv3be
rZ3s78qrlEZXsg6th8B8TB4mwOn5tnyQj6jyb3qv3QO+Dwn5GZoW1ibbqPr1qu1eeRtSa/BpHB/X
Jp0bTcJvU7anTe0KW0XWcIwX61fg6aFd+ZwmzYQu0uOXnflmSGoXzPIKUKfKxMrPWK0djUVkYiuT
xUnIVTtoCk92DphzelLWb1mDDqWWGxrcc3MfN+hqSG2jjRoE5+qDNH7b7WtnxX6STD6dQGxrbJsQ
bI48BZ0OpNB1ADDw2I3Fsb/9UQqQPMjNZRd43MYL27x+WoZZ13QVKmYBxXCniREAMUpn1vYkbJ02
QYAef182qHB560EFOS0SolyGEQwmcICVcFoJxvFSVcdVuKH1OxMj++gA6tPRDJgg8TKXue7wCOg/
oHnooFiUytrxpJ04vS7ShzIMFwA8RHZNqxkMaumtHUZbPuPLcpVHV1zD9XRBWIKUEU0TIwjJzZCm
fsUXZ4xvp0w1MntO/eTH+V15m5jkGaslFnaUwLNqZ7mKtvp2fpPfZAOmHbf/tNzmDbiMy4dE5WHX
kwEMSD0WStsI5hAEBHORHuz2m3HmiuRe56NjoIyXarqTJO+XLSt8wpr3VDBr4VYP95oX/BCzJ1u5
p6qzsvI6vanrkVUzI1gwl1uYtg89B7fJFwBMLNcwVXOligu+ngWowIBQjykuwjSnDJDjeJNNT0My
YFa8JA44SLwBdPL/0yauJwPynEjLlnAqQoDAw77SldS7f3KWf/gtpnMhbJsylDJ/3rg5TCrZ9SCQ
Z5ncjmO5rfCGn+kC1j5+XUb5vc6kazEQ2DfRhsfh98JeWw0jCFuN4vlq3rPa3IxF6iLK2E5jl3iu
AJQUaqocU/lLV1eorBOgqBEEAs0OHxv00xfzmbQCtSHdB5uIM3etM4DuhRvgG22gIr8wKC2CBSTP
d8zU8SKt/L67sqfravhE3ROlTbSeUlvxzc5niSc7uo7tWqF1PBqMAFD7m6SwMW9cDW5u5xgDvom1
0R/NeE/DAlQT0p/0fAuebUW4PBsbTn7COuaDOWlq4xa5Y6q5UXobSczQyIfLh/O8TzuxsrqANB2n
GOClY9J/ZPQEld29QO/hildO601QdMo8djckd62qVKPa4jWV0gIqpTFp4NXCcvFJxXeTvezDqXet
0b5OonuSCmc2O0yWzC90uF3MSJE9nhsDpfbfa7dX5ZUu0ZMZWBs8rUAVVc+OLr4G+gF9A8z77ehk
7Vjfu7cdU5V9zzv0E8PGz/vaMbaQRcemJ8NzalubOdUBx8F0UDTeN9C5hkPfNVDyGkm8vfy9jXM6
cD8Wbf60PVIzF4bU+iBaktQFCdVvPtFPlB7cNLmWlt67s45ZyMFYMCUxcUdruLkx5wZg6hChLZqi
Q88nDWzTNmSyGTq/XQwIwcKnv7QivrIofZSpvEm1pTkSTz9ndvJl91axb4f4TUuLd1AgOsLOI7fO
Yszo0HzZFPMAniNqbgdAAqYCYkmheIDPCmhlfuYRAYVm2gVlxF/YFPdelll/IcrfsiTPXfQ4DUDx
4ct4qF1P5vSc0vkhmzDUEHENclPQqfDSxUJYiV1KMNhnLtSzEjk4GkqSnm4PhZ92UeLkyFE8YeCu
Yx5l31jtndaZuUN5f22M4ObvwsoDsvK2jdpdUeY+rcgrCV/Lll9XtuUx9i2zZBvphcu58PW+fTIL
sLc2ixvb+K+NXNPu79O+eWDp9aJx0DYxoOIl3/K+dGOu305df8tTFGjH0YlYdd0DqmWR97YLr8Fj
iL0/chaX1E3DFP5IfCI2f5vJsO2N/MGayy0vS1fvrhL8lVYAcKjfYIQkcq12afy2Zz5L2+eMMbcZ
5F7X+gMmrZ06nl3dDvc1yxNMRiW73O6cuonvFs10TD29QRvpyLkgHybT2M1l8WuWaer0S2t4zdjc
ijgGb3I8PM+odblVjgI1RHuv26m+sef5ChyZZfnOdOZPhbXBufOP+81N6S7oOtd56CZLV4BRCmye
eVyDz9fKHImIMBg4Y5AZQfcL8DDi2NV3TLONBCvDnMnXvKifFmZVztjP7mjhfYCpMBe1RW/pjIcx
IjuDNo6Rav7Q6pC+Gm9n+WSOmQ8A+91sFC9piOnjZdoUdW870jC8jrS+3T5PdYPOiOHk+XcjX+vs
y9JmZ2zfl9J29Tp/mnPpTJglqnUJPkljZxK8eBvAw/URZ7FF7x7CgtPk2pR4jege6i71WwLEwvBF
4y9ObgWym9IKAd7NnCyc/HymXmboIUZx2m0O/K2hjfuhCZ3EStzF0lWNZpXLt1f5+TD1Ud0bqICg
jOZ0InFlCCq+OXPj5gBWmCChxsGOcrxDNMcEbCYeDuDBcGiUb6cajKzKsp0yFKzyF9ZzpklSGkG6
xwNFbo5E8umLvYVsmRs9qmgd/xToL6RL9ioJKZBv2i0phiAVEfPLEX6wJ9EvKzsQswUw71sy/UBN
6DJp8z1pQPbPiWtK3U2PF5ZEmp+Hs1cO0oX+/AZaWfArqTvpsW+M4mVasm2XDHeF9S4ty+/yawCE
/8qHNpjw4mqTt26i/ijZnR0/81CiHZ4csgLjZ/BIrNE2Swhe+z53Gq3+nm3DRj6kTd6UjN92orXw
qdmLDqVbR6v0w9AsqsmAszi/06i4Sn2YkRkpS5CS62xvgr0rREiCODTDIEL+YUKEayxMt0DXqDX/
qmPLNcdWkfmcbxJYNhWmINwi6/eq2YzpWCa2jqSEuBCorkBPTT09dttrhoQEsjrKBsE5IDDalX/b
XN0KjfY9BVmzHpBDt9fao4ae2IWHFpwetScwCg4WGFAvYpzvSBCw0x7DI+NwPKpF5c4mfie/ZHUb
ZCNCq7LwYGho4thsiBwjBDdTBx5Z86Wks5tnnddbkFPujF03Fa5Fv820c7QYynNZ7V/OGM4+mU5+
zeqySJvNmEvEvrQhBzEGAU+odBo+X02C747PBV6qBE3PV6JPbK6OoByZhKaMpQe045gPn/X7btIp
3rfSzQdMqZgf3C69lBQI8dAy6UInDQdntgPwmfqCQoKq0y0o6miA2TZU9TY429w++XWrxHxpF0K0
Y91PB+vzwF5IPNyk8QMQuc4EtHKFWc/OANQl+1dVwBPDq1x9RKt5tvQIdYD2eZkfWt4oLt5xX//h
GP82sH4ei0nGc8dFH8wD9+rkUFTZzu4TAHpfx3FRHKw/1YNL1lbp98imuUI3COXAsnSsUjh2DWrN
FHidWHfjKfTn4/y2BezFcENBES/e4ia6IvMNWF6dfh63VgpaTjBRNuDB4uD6Ya9iqpwJ3IYQWUXt
bvxqEWupFnsJJkKlqK5NrcGrJu0OnCavsQnWgaZyqkjbEKDjG0il0EWVcStuM13l+piPLVvawZfl
8UeF2RupWbgyip6U6sasR/LlFGfTMOBoHJ9x2AS6PbLtitfYO5JdD378OR0QsrwiUI14qc7M2m+O
FsbsK1gWmKxPxOAIhAa6UL9cuF9pmnfZHR3P+D8ODaIesREYOF0PImaCZTwXowE3zTZyM+zMbbtv
tiqy8qNXu2Rm9dU6KZbQGlsSNID+YzrLrUXqpLWJtHDeXF6RytTqQVYkYxSJqSNBGj4XKQoN45cG
gyzcXbZz/rl7snWrLxU2i6BTp5NAXhvuUTtn2mVb/ZDvyE7FuXH8U5e2bxXC+lbIwioaEtTRkzZ/
RaMKqXs+SzlZzCospZopS41iMVNX+aIcnDpv9pPpLUtgQEhYA4mbk0HSJm5/N/XiQJ7wKyulAiR2
9uyf/IhVnDK72dT6oidBjCQ/TS3XFvA/XEMowmsNTAKXv+BZV3JibhV4WEaNSM4VzGW9k0S7gn63
1r/qoZ8YWQUZKrqhrslAAtu4puKuid47JLeXF6I4Hn/qIycdAiOPgYLKR4heo8dSZ5uRlQoLiq36
cxdOLOjFGCVtuGCr+G+D3abkVz4o6Bj/vJMuHPI/r5oTG5kYRF9XKEq2eXdf5GgyZrTaQza3dLiZ
YiZzuAYbTgOS6rnzcmCGXDCnuBGZ71qeABNdxUgh8fx3CN6TV02DqGe1eG1EM2CYozQhBp7Bcw/0
MYnqqzj+FYKm0zDsHZPm/VgsLu8xg0Rmp2ZvEROHFPVSO/vkRXvFy/iODKFjGl8TXfw61m6yFoWZ
uMN7OfK7avyNYSc8MwhqCYXTy/2c+xVYoDQRXZlh4hnG4mZgh8qM7jeU/QBZM4o9gVrFnJTwh+Vz
rtmbOWOHmJYHPZuvgfMEn2B5lZAZiq96hSGl5q5MdV84ZoyIIAv7ekxqiLQJBGD+UmXkfui6YKhi
8LWkQW5x4H+qaj8y4UwtR86bggN8xrxW58xTfrB4+aYn0AXNUdPh4H6JMNqFobXLJ1N1blbOuEHa
MS8dTqZp7bUK82H9rkotRQzT/1C8XTo6K1cMyOTSDpVBggh6Lc2i7wfT2smeeyMXV3YCXAkQcixt
HtpjNrmA0sIGmoWmw94wiacVb1FpeUeqEtm8WeXjLA95WTuRzNwQ1QQyBKDAreLc0WzM+YlHQiTm
Cq7q5op22aa2In9EIs8s/On5d9+ASpt/mbl5VXcx6qAoS+T6PS/5A8VAXMLfDHZjLqbH+9t0BMsG
3rus0zxK4lsjRPGJLx8aQIwCL3bdDFLrc05/J0Xs5OxWRz0vqx6G4UlDWS1LMTcGmFcT35raQ1zf
ZOBS0aa3fkjcMUmcqezBKwr2xvoQxqMTpvuixVujGzC7dz3LT735tRTWnte1b7bE1Zj00fzfUFyF
cga+oJ09LkALtGCvKjozwFY2Sypvafq7H//Sqic2/SW1vzT6O+YdijyFk+jSkYnlZrFA7iK2bTVf
99CviIG3dI25ebBSwCTnhbx01Kw9VvbiBlOYSHRsfgcBvkPYY6GTIZ4IwJ5XaW/fGzK6jU16IHJ5
qKlVesbMPi8fUkXGsOZlnUWV1LVExqCxwe/MftOk1sZOwIqCWcjLplT3YRVmUcUbFmkjkPfNl8WZ
YxkR6oqG4tapFrSKoz2IFnk4H+Oo+Gwq3cm12ddy4RRCxayiSoL+JNInTtvgRV3CTyEJMvXrwsrf
4tBC2SZ3ypjv8al2YGy6i1Ca0YrEY2G4vbyfqsi3iq7jVJRW3yCEtwb3SvalZSqEpSJBXqO4TE0r
O6rNJCgSpKxxnj/mgKSAjuVp0Np7K81uczQg63JSODXFSVmjt4qJZlJvcFLYAtoh+pBZN2J+u7x7
KhurrNzWw4JNOXITaDIAJz10z81k/fcnHuP6mIoSEF7U2TpzmEs9rkuMhWMOp/Qa/Sm0HmzlbNQ5
XowfVlYrkdVoh4OsSVD66T69i66KQ30DQGa1w5C5j7kGNASUCppntu+H0VVwS/IpT0vKloDbj2FW
+DMarXqooiRQWVnFNqoxS1gtrOQ6qLTSlzS66eJk81+fhB9LOf6Ik2tskbQlmElEsToKjGOnLHqp
ivx/PAor5xcVQJimNozk5nWIJLjpMPKSCoXzU+3XyvlVNro5AFstQRahJQRqrSwRviSFYsfOFVV/
bNnq9QDK9Y5ndkSCGfBOw0U/7DH2OgedCtDAkp29VyEDz3j1HwZXvi4En1lpkRxPtAoEHs0hHK2t
1fYHYKNVaztel1U+dWpq7fSktPJMaHCrjZfddnvzarmyvBbCYvZLtlFVPBQf7B+erhwLTRAcC1bf
5JUNhpdXylVu/FyX5seSVh4itOiCN8XRnzqDd2SXHiwnqjeRz73OJx6OoV5jQNTRlLJXZ2LUD8sr
NwEuGHMyodUWjHrljmh3xfH35durOotrpKppT2VYmnB/oyv35qbwC5DbvKJX6NJN86u66XeqkSTF
YVyTZ+t1gTeRoEtQle+T5H6Uo/dlz+5ivCrWdobF6cf2HX/JiWtKbdPoGmAZgkI3Cmdhxi7TB7Q0
wSw11ZsJzfUhmnxiLdvFSN24/Lhs/xwm9of9lT+ZEIgbUeHzlT7fGi715+WQ4U1aBcvO8uSOB/2e
ZyDUuNYguHQTxQ6/VdF5n0lCfvyGla8RbavPedEB24FZT9TKXcw6OzXI2Gn5jF590JWfhawUuZXq
Xq79DR+KuNLgb3I7dUSCk4TnS21V+8sbrDCzRrFSa15qksKP2mgcR13kAaWDop3wL5tRHNg1FhUs
tchEoowEJF1821z8uGAH1v1immrCQLWglafhEvV0WXBcDXsvrMZr+odQ6v99enh6Iv7R0rPbqrCb
lARVBOKHVnq6qFyBF9vlXTse7guBYD3jyFuLT8Z4vOZJ4RZJ5Ff5W2nccZo6Zmn+bwdujTwlA5uI
SHDTIt57zLwJ48Fl2eflFam+zsqdzJj7NacOx01Ha9weF6+LBg96FIrjdg6T9OMDrdxGm/VR05iw
I5MBb3bAACN/EagdGZpbdnuBxz8ZHHALKb6YwlWsMabWkDdzbuP0WXq3rdrOL6arqv4AD4+jz5bH
sWpSR7vLm6q6XCtXITI9IvmCL1dPv/qqdxkIF0LUbAfl/Pbl87juqFWkXUZNxy0WCbivw1cMJ20u
L0VxPtbw0jQW1WzOCKWp8cLjRx2FED1TRU9VwF53saoKCX2tIec5MsawaxnY/rihT/MGZHSP6U28
1xSlddWyVkkIgH/CMAZs3MQfwMTr5tVfC+aHL++dKslaK3zindLEHUWsbv3ZDxN3/kABzA09tjiY
G/EIiAqe8br4V9Kip7dtPSBNlqgvbCshQZf2Xq5PfhaCGVXLvbJShUWqOIIrB2LbDeQQNLzHksrw
NH4FQJpiG89/K86ZyQTQx2L1rWooXTdjYcDpRoVjxdxrww8u/wUXDLbsbyvHdZ7kVU1Zd3arD0uw
UNtt7Heb3MymnwHnVwyqTst5//C3reOK/4+9L2tu3MjS/SsOP1/UAEggkZho9wM2bqIoLhIpvSCo
DfueWH/9fFCVbRasFq9vx0TciZgIt91VJJhAIpeT53zLRVsCIUpYVDWSAPURwlzdgktrjt3k6+H3
+Zv5s5XJm1GHIB5CScSbSRUrIzeDfy3TfO3NTBb1UI+7XvQ69NngKJBwFPlSUcsrr/9aZ02CvZaT
qKFxO2xSoDhDzwO9HcNApnbq6VfW7WvPM1m3VcX1FV9Fj5WA6nsy0DCAvejXCBdXWmETOV2lYBGU
uPBAodIZEQmt0aykRwD/9eu/1swE/6D1Ki1pJg0bd5hnPg52GZScro2Af7Gv/zHIprJtbU1yvwIr
dhP1cFUdSh2a4xA1JLckqxaeUM8oiQYjd3UDmtvGv/eEk4VBCGSmeRRPGJWZyXW42UKsLgnUKx35
edD35yOO8+xitupJVoiyjNkau+vS3eZgrgWFZ2bCY+hfg8hc7c/xrV401lRiK9c5lqEIIq9JUpsK
tByq5yC8kRLFwpS2hQGkMSm5EmxebXiyWlRlhlCzIuNq0ULMPbSK/Jk0rZkXb7yRTSgG2vBztvPk
yoHyyvRmkzUkAMAXBS60G0K0UU4z23U5cKGpoXr0ytFqfFHT6F3VATtVJRC42RTcoRRq3/akHDYc
YNoCuvVFfRVb9gl6S71sY3LaqcIIwGM9BkyA14fK7+787KkPMxvSCmU9ipmSRef3m4ZHV9auT3O+
ly1PZgORQ8mlejFsgBQ9Bwk5kDjd6mLnxJH/yBSkfqlLoGwvrYFPXWQl6M8ZddSwNaVetykczb6e
ndd6ezJtUkkLkpxUw8YnkaUELwr0879u4bMV7vKJJ3MFGqdt0gZogQUnMQLoJJqz8ppI7Gfj87KR
ybwoIp41pEMjMaFGMXgzD3KhAjDrmXwtIfzZQnPZ1GQqdBKpmaRybD8t0O16tWAh3IBaMNZbby63
uvl199FxLP51PmgUOBYEVhKdbndMi2U49SGVhJo+6XuT12sFaDcIiAKHKgQEbgj1koviuuUyFgRJ
7/fY8J+zfDgVVdfP5LJszayuGysHZpRniumjAAy7QafWyVwpQQ7I3M4kPbNLKJVCbKYIYyyeA5RL
IXAKAMWNwIZdimK/n/tO7wk3TMxRpe2iNZRq1xSRl0o1p4o8w9dR6209g4E6RADazyEjXYV7V40s
N12G4oHW1cljFEVrLq+o2kZIhClHN06PoYukmMhnBEJkMaipYDebXdRfWUE/H41/9KY22dZjJdc6
ykMEQ6GwqAY2cxP9tpaviX98Ph7/bGayrcuR1+lFFAybWhOhxUtmYMI4vQwpLumaqM7nM/jPpiZr
mV50ClhGyHYkACirEGupu2uosWtNTBat3K952yIFtaEJoP/VDkR0++tRrl4Z5dpkHeriJKEd2Iqb
rhsx5rEx8L1WiWBMFE4Po4+4XtfVPRgCptoxEzj4WPINnYlg7EBYzhgy36pzyYoTeRFRfa1B3HfA
fTbQ5KksFvaGEquGQp5iOV0kXj2LM3dGyi1UYlY9DneZ6ngS5B73YvcWe+c0L5deBLAfglgt9OcN
urQShHUh4XwYMbKVeHULHvuzoAkKpH/GHC/nMRwLwSVRr6FHP7KJ0yWAihrI/7quKTKbjCbWaCUP
aI5sbrbK1FvX8y23IXZdiJaCiDTKyidQYp4jPIxAg63fw+EOXKYBugsw93DJAvTPeZdFq4S2diYl
MEqHc2roQQO+PYJ7qxngHQAvCs958KEqELzqzHHTUyVdCSM+PWtfPslksBZ94yPrj81d092RaITA
/S1x91lV236Vm275EOq5U+o7KQCFSHkNRPDUU3XpajLsdOiVrekzMQKVSZqqQBJIgkTEpGO7UGl6
SE+TW2jGmJnfWF0LdDmkhKWksHTRtdvouXa9lQdEvarlKNbDMj33DyNZBmI9JgWYhcallcbiTK9j
aKECn8+uCYjQ8Tam7//yNie9FroIg4gbkVsXBO+PbUCUYQQEfyJB2wlDTczYjey0TZ8gMxIaKIPN
CE91O/Kx6EaAPS4zgacm0ernUFKdSoB+hBiYjRRbftg7ilAv+swDWJdbegAtIo+AiIf55Ya6FWEB
ExPB6fMCU6J5jXhnwKxoD8QQ+JJp7Ii6vEplgokGiW11Xzbc8CXpQdQDqwMNTgB7EwcOG6oKGx69
xrAMEnOICgJQJfowXhFCk0WZgV1llnmFnQnnhgH1FtVbP0FlS/PqK/HlZ8aQKpM1UJ0JgHJsWgWq
YNjdanFLboGENTAo7LLBrsb2gb4K28YqXGiihsBZ3ehCCnDQjR9vSveuGVYSxwig9Sp0g6MGrFyj
Jjix90sZRJyo7I1+iC2lbm1430VpU5m8DRwEmcuoicxM1h9Rbk+M3IcWQhpYLncXYSleiRY+nWCX
DzcJhFpdpI1PMaJVg6PcAzpRLxxFEBjNwI5mpT2AVATfUwO8NCjBaNaVZfyzgXrRtZPYCLBs2rMm
JbdgRUpEW8sDwLeDdA3oPu43f5kPF80wfH5x/EqgU5YJDebDSA1i7+o8mdWOdyeZsoGxaF5Dqn62
mV/26SQC8zVXApUyIVDa7xcKiq41faGSYGn6NdjEZxvtRUvTslLrl3qZRCUmOm9n0PA0pKa7Mvw/
YwlcDv9pTanksRy6XoF3RHOA/loA+QZlxihfa3K48YE/iCWsAQJZMER/leRao/hnqXmgZPgO69IZ
xAUZ3fDrg/ez4Ozy8SfrXN/p2Fc5bk1c9g8dZmevm4NvwF3LBL57mSZzlsPq3Iisa1D/ax0/iXD8
guQezbAm1BoWgirfp9fstq492yTA8YHJlMRmfDaPnvIKYvmut+zih39rAk6rUQFouQJDsve21ItF
knWgSmVgoV71AfjsAH35pibLTC6ptAdRHTNQPkQ6UkrJYPXDnVTCq70wKg7HJAVKpsqV+OHaa5qs
L4VYqmkF775bucWSi4NCmLnO1z34GQ/1p/kxWVy0Nu/rXkEbygwcQKz4Mx3e5eB9riTY31zFY11Z
XMhkcSnKOHGrgZNbqVgXeToKzJp6Es7CLra+frKxc75YNadlKC/SUxmMV3IbNIolhAUkn1UTe8Gq
5uqs1f8fOASX/TitSfkwHdE0Af0YK75FgsIqexhbXwXgX3moyZIRFZ3MI7Ea31Ywj5bRbBQ5k69y
WT6jmvz0NJMFgsGMWa0rTN/OocsMHvOOu1DgLq8V5rgeXS8OXVkvplWpfNB9EroYF6Rcd5q205P2
RkB96OsxcWVCTUtQYYHTd/0x2APQi1Ppxqvd/ddNjPPlq2E3WSq4oLS0GMOtvg0XWVUZch3bAU9n
FFoDroAk2xVOxrWemy4S8EysRB0hUAnjbK7GUBDorOs6k9cWCmWyUIRuq7dxgLW2cyRHHVZkFc0q
S4Yr9Eqet/N/MwqZWp60Xt8PcoeRTsAE6LLE7NRqUfdsEeTllVFxZU2aittKKV5Vm2Psecg7+oAB
uK1rdhBd6LLy+3L7Hy/df3pv2d33gVD98x/48wtg/RAa9/nkj//c5G/pnpdvb3x9zv8xXvrHV//5
8x9x5Y9fts78/NMf7JSDwLmt38p+91bVMf9oE/cwfvP/9sNf3j5+5dDnb7/9+pLVKR9/zQuy9Ncf
Hy1ef/uVYfL/x+XP//js9pzgMuMcvZW/LKr4nL5Or3o7V/y3XwXAir8pmijrEoJguOmMMVj79udH
jDJNUyCZLdLxdJJmJfd/+1X8Jn9YiEGORVQVlcDX49dfqqz+/pnEdIb0gK7JCmFQ3Ca//n6HP72E
P1/KL2md3GVByqvffv0wY/pz0jJFVcYiLhQAiE5UWdUmY7sshKboEkJ2Cjt2+noA/xZcS2Dyqmeh
QlrR6aW1r4G1NNhus8uHB5riaLkr8jMRVlF+owid0SD1qtdvglvMBbqt67VG1rp7ow1rKPo18rJC
hABSOxRm7hsOy+9FgpRAtvGaGYdrHjGbZE8Gkw+GNpiAQFaqne76BZCBqlVHpsIM/c09htsm3aF8
XruWryCaNYb0RrkVqN1H2byOw+9uHX9ruK6DlxKo1Xf+89j8eYz/jxvUOpbJfz2oZ/U5uRzM47e/
D2ZJUb7pKoUUAWMqklMSApjvY3n8hEqjtQmIuhABGDPXP4ayRL5RJF0oBpcCFylRwc/9GMn4SB6z
MbqMfBekzNjfGcdj4xebD0O2XKcKiMIKZTB10bXJXlATL4RahRBvxC23kMh4CMEjupN1E670Tggy
EQI7Gaml9+jRfQ6Q8bAveunHxPppIn3WvkJlmUI1TUQOB59fnFRhpEHBu2LxBsZmIjIjnv+eSoi+
6it7Hv1Y/i9m7PcnvWhpMmNzglQ7hfT9pmHU6TLFiUBrGlp2A1VES9E7gFxDGLOLjw3U07wMYtQw
RsL7mQPma2fxodHzWcZjI6joXIAUvdRVi4JlkKGSNizJF56KhE3mOXU6mGJdWnorg6LnAXcRzTts
EYmL5AeNfMODdImioAzgJ1ZSlJDQTO+6zNv4YA2JFOqWGfSOOg2SXr4TqJFdArwRCcIsEoG08TR9
XsGWqVPPMuURWI2i02TpouqlWSpRB2qAZlnUa2iTwKwyo6sgGGZNye04Huye7Gp/7mmV3VanELti
7jlullp9ItuKWM1l4FAJVI4613+EKY7NXciMd6EZo04shuEMw8iWRX3dyamZ6Y0TqXxT6KWjyzgA
1700F91mXqTkXm7YI0m2ns8OPXlsJBxPOwja03PX4hH4KZLYzEsqO/P3rYaQPskWOte2HotXuVDi
AZvZaPjQprVTwHNu9AvvCNLZoWDJ7rAIWOawxAOTWdv0irACjxXK/K0Zqr0hZvWxV2IzymIHnlAL
QSznrGpv46i8TUJw54rKvxuZeApW095tTOKju1X5oBeyU6BCAPCewWPBljSU/HbubfEO7IYRJ+2u
FWOrBnJMKeWdDtOhlGtWAoXLMKxmtSlQYDmGDoo0uwzOo2qczLmY273qD2Ze6Q5NpDvoJi7SQdnV
6R0v6JFI3ZLnlZVSJPBLIqxVQZ1HBVsyli8xVA4ifNBZXS94BZZsoZt13ztcS6GaUTuwJgVaOF64
cTFnAp0HdTYTmmOAjGs+Su3KrtPJcCqUSwfLzFxp9A1EAXap0i1JLSFfwc0QQabPG3w3NZo+AB0Q
LigZ1O0gPRiodMGGwNRK1dAVYlUwO+9Bea3TfRnmRhP2FmrQDilgCj3CIrRAMmQJkHtk7ZAj7jNl
DsSiGQfwApZUsTeTVt1q4VOPw3DZHMO+vxGEwaqVBizexEiJehfk2abTLChPG+q2C+GUlRnRTHjL
XTO87TEBDt594dmE9LsSelwgOc1BT9xKMz2DwIXnVjM5G04lp04VeBkEXxiSzXCANfVo2Ml5Hc1A
7/XNMlNdu/SVA3X5IoFEoVEH5YsQ9gpIxUWBkrrkmhkmH9QVQP0URQNWkquMEqMpglWJcc8VaU4H
yHBEuZWg2pK0YzXOc2QfATXI5g4PO1utxJsMVNFoKCyJ5pAquNH4KvN0O8urjcZbJ1SOuQpV/yG3
2jw0q+5twAg1hkZdxi2dCVC65e2j351Zla6g6gGxEfaKxNRWggZk3hbzYBCsiEgvQRmahQpLzLbe
4TRhNANW7+xZK3Q7r+AM6RVHvwrRQiHv86wZMMmLeRbr80SC7lIiZ6g5hy88RUF/SPZV41lp3cxa
TVqEWXtSgiGHhIw2K7v6jYIbZ4j+S6A+uGo1F4PYLKWlQNyTmJ0zYZNG2lMi5qcoa48wJjMVCld6
9uYCAiI1jaWo73BqNHiSh0ZXwrYPCmXQskuXKkTqvEKGGbCyogG6tXkKpXut8Gcw1LULmr6jsnRT
CfW2rdlNrGn2AI9HVCEMXt4U6n3gLROh2Iq5YIO6aMucQDZtsFgfOy4sY/ocRmWBukdm20kUwNQ4
sXmj2Ukf2np+br0WKmOlg76APNkp1oiJ6Woh1baU0/DVi5sjbyAELCbzuOg2EcGvk3bBQexVM9cm
0CMuoUes9rCkhMqsdvYqPBa6NOO3IIej/PHqRt0cVEZRHnZEX2Ze9KBA7wEKPKacQ9OuKy3onxoR
iL0plQxJV9d+qNhhBLHcEtW9/omp3RqwesMt2ckVLL+KcQWkeyiAyFS2/eydwC/ZzZ8kkUtW6wYb
VWn3Low4DMaSOXyNQ2zkaaCaBMtkWzy4im7HOrJSBwa5OihFC7ENRSFD7SKYqi6ECBJ9LRQeOSo5
ZJa2kFCSSrtQiiX1sV64+bqqk9MoDOdzaVuNC2E7LMRmS+TqrhRuI3DV2xwKK5CZgWEzU5J15EIu
L1RgWirvCiDtGHuuqnLBYdIs1Tuv1i1ZeSO9aGUDskkFvYlUduBCS01ZEs6hdu/VkG7JFCNloQXB
WNCeob4mM5CP1X2VvMrKDSme0laxFajiRi2zx+4p/RgVfd2iEjGyUVex11ZVP6xKsUUNUPAWQ7pi
NdCl3lMq3HEXdiWtoSXQ1o82AnSge44yhxDaXJzlmsPSEdnT5AtBFxeZ8NT4MgofPbZz6OthRbXU
jsA0o1xW7L5XdafgwUzTNadr2ltNH0IwsgW8f9VMK3GfpYJNWLXN1ezgM/+57ylQUVsZe1DK+nMK
vfSsb5etqxl0KF+HNF7pKTzvmjBAymiw5RTe1KpveqBhkja4KXusGeW6zBOjknPYVL1HvgLI4RNU
5T0vmQdNuFTAFyY+mOcMwkFN6AR1MocaveGC46sV3IL0rpVF7l4gmBTYtgN0byLfIHYC5FyxUllY
siw3m4ofIZ64C7r6UYhEqxkOXfTMcQMhIfCYa3Ye3noiHxSYZsn9jUu2Acyd286bi7WEO0b0Q/O7
NgXWAeJmBdzOtHMMinkayQ7E4ExN2Ob0Leeob+eDIw0QC5FSJ6ZY8zqUkxFe9YIKrB7AFNk1zMDP
KZIfYfFFsDhJOkLZo0DBj8ZAQdxroL7L9DUvryUAJ3jx31vRKZXpeAJg411cBL+ZRKqgcBGStqar
YhxbkBLOntyFZrYWznQEwllIpF219J7UwP7a7iTj1JRi6Ocygv5RBwkhnu1DVhpZXExIwzPpPJ8F
jraQFl+H+pMU4Y9mVbiXM/jkaerU1caTvUIC9iABjjy6BRTBSTKzbU1uUEOB53ygO9Hx6yYnNK+/
Njmm9y56uCrENhSoive44VawC+aIVlqTKBtmNTBM7xdDjCcWDc/RbyroaT2p1/Bj4wFmeuzQwJJm
wOp9YvIlcdar0K1PNp0rOAUkkGEXD3xnlNxIwcPXT/vZoGWjn9jIyv6r6pPqC8iHxm68kYUbP1/k
+jFVruQqP8x1p49z2cYknazLDB4OIOhvSCXvfSg/elTvUMfoFoIgBIbslXOleFPKvUwwpvrXBgy+
UhlQKuPYd149wbU429XsliHcapLAzjLZifThLEpAZkYo/8Zj/Vxjtl6ms1wqbl3IueoQ6gZQA0Gb
HVfcEQUftLVt2bRGAJyVmGAzUP156acLH+rzZjLUa7GON5mOolxVNGaa5P1KrUHmBg4agWHzEPtk
nURXDpmfvACGHJMsKhJCWmXq4B3A/TlUPZ5uMh9BL4qEnnZWyVXZ7WvNTKdvXwp60sTJRnqJblWn
mJXHeMVX8WpYDnZot5KJZOTd12Nrokn+MZN+erbJQZ1HoZdwUqWYvJ2F45SlO+lCIaceFeaRJ+2h
eh41e9dByNtaLrymDYh+XGMV/5yO/3EXuozBLeJu2LR8h/BI1bNiSDcedGFFREOxsPv6QT/pXGAI
MX2oqACmOLURUFRfEQEGSTYRTi9Io86AfzGhGnclg/zJg/zUzCQbAevJUoNwB5aFTrc4QlkS/r3S
xUdf/dTEZA8jclMiT5ElGzcsjayAhF/097TBf29CERmspCRdF8fOvFhecwFeAaWIJnAmWugrjAEz
NqAXeJM418TSPklUYV1D6hbi/QQUl8nTQLx/SPhQxZuigGilxxIcCkdWS/tcByuuxNgrfRwwIcH5
9XiYVDG+PyNg1hrsjpiExPOk4YpFjeKK2LVGinmzYDUU4QJTnfUWDvtj7mD+7zU4lXxnOPRAzqlO
sDuDeW1VRrQt5+PWHM/95TXo3LhWTNZzrFd/PN1U3T2gql9pEsM4lDuLDA8Ze2+AaqjZFUjKZ69P
JhTpJwCGVDpltmpQSpep3yQbVsIE9kkcBEMINjSGGHYO86zyRh9OH/34v5noX1HduBhSY/nmp/rK
/O1cvv6or/yCGssv6xcrS8/x739XXeapP37re6JaI9/Gqoo0rqzIxjINrXxPVOMTJKF11Dwg7K7o
HynsH4lqQZWR3UbeGB7rskhgZPpHolpQyTecU0F104AdxJqKOPRvlFzIx2pyMVZR0hlbUrA0w8JD
ZB8Q2YvVhns6FVzuRUsm3EC9CvGFnkP5qvCdXCu2VVoSo44E2Opy0OnHbCpTAmJFnrgGvwa6ckJP
TQqIWgcLaRw4U9AIRGRueHgD7F5sBRXEjNIymRdDuHT1ARO8bnGaEZDxCKtYAJYCnsCympvdUFMT
cAGkSILWjgd5Lpe1bwsNfAESN4RiFhMBIFcz1G9xSUxjaiciGMMVFTObB9COR02JWxrU5E1JbTY6
xF1nDUTpCzZEZiAS1XJ7uNgUTE7MOG2gqFIte6F7jITMyev+IMjNUoCYlgmWxkJhZQZlpgSYPL2v
HZKsYJVaLjUOH1XOUrNMsFgWLeSRhRTeHLre3LLE91YNWQRiU9sh7IGjPoKmOFLOCOHIcxi3zVwR
RCir+aEldgoQ57CikosyMbLeVcAacPBkKVC2+SZsAfTsPZwaw2SbDZVvlwC4w0CmtfBKlyprkaeU
2hZS2Koh0VZfZyl/G2CkacBJ/skrqxsJDC/Iid2mxYDYoWgAJ5HaWStLj63gAWMFoRcTTkyJIQi4
A6QdalMfKjvQk1sQohWDeYDWK0DMdiK4PvCKOifgCsxEpIAAn4+AvfTEZ2wsiclpexKadBnUFgSu
HN09hIk/r23UjZF5AWYx9so1wre5RqLC6NXCgrsPmEoNEg0CqgQGatoHxU8cqPZ3eQWRPfglQMIn
ovBS7G5qpDLgX+vUuJU8f4CH5zxxhxmk0k9ywZDkDcSXgByzAKdWz4bZJvStgkz4/ki+Vi0y5CqC
mEAhv0NqUEshXB1C4Z4Qz4mSMekFIxUc/4lixmFpt4NgV5X4GGmRKVIkX3hzW5TCrFGKVZQps8zF
OR9uMTsViAxdJntW36ZCgYQ/UijVzYCkqhQfkdZJraCkwGnEML2UhdmQKS9ejmvFvEe+qI7sKofp
JXQDlm5HTFlAfTKjc+BX5iqFrWPtdOpwagm/ZW4Nv8zhpHd4R16dw0pAgeZalLBbwoJZr7Zr1dO2
qV4EVgiz3xjZWNMnZpZVOpJS/LaoW8UQd43qyTbcpV9iCSn62L0lMRLAOvSHE29eydVoreDUSKgK
YoJeEWaals7CMLR0Cn+Cx0gFulQNkSnozZB0CxVq9LHkSEjiNdBQZjWYGD7SjzTcF6m3qupcRsoX
yCwc0p0+RS6PCygPBYP0zPFatRLQ+jK2vWhYR8kAMykX6N+6gtKigHT7IBp5rjeWWKeCierAXBmG
me6Gy8xXAYuHxZAHljaSNq+QtLqTBsheigQaqFwrDChVyGbYbfGMlVXIUFiW/MSOUhd+Gw0+gkY2
A1if6IpvBBziIH2aCKZYFUs1wjqXMw0s7NQLTCFHMlIf3quiNf+7dtJDluCfL8u+/7I4/BOs4f8P
HAMIRV9utBgR4/76VyjDx4UXWAbonCuqJms47AGx8Pu2+gFzQEhEAUlgoIUDE/hHAVj8hmBTI7qu
ihTFY2x3uJU/sAyoFY8xMPia2KtRQf5bG6s+ic1GLINOFDKeeShIc1NQraKyvqygO7Vr4I4WLeGy
DvMGL78TlLdOR5Lb4FaPU+Wi7Sw3X3EK7qaTwWbJnXnqNgm2kLAegeIA/wFdIFgNCk/kOYP+xrD0
29sgxaYYELvCgtA1t8Q9cOUsHetuq0WHIL+J6F3frH1lwdV1TyEUFWz0zIYdTVM6GpRgEzMCBTdx
xHo5dFZjI4V4QNoYs6GwInWuSacMOX1uislWlm0Blu11WDikM5XC7lsH1lg0yjF1TOIdM/W+36Nq
2gX7nIQwVUFlIED+R5lzdd/rzqAYrWwPkRWqVg77qsFKnhOy6UKsSOxeWHnH/66Z9T8NAgTqwFdT
ZxWkXnJOf9m9vb3/FI6Ol/0+caj0DScFmcCp+DIaFSRKvmlUorImAc2D6YFrfoSj2ggBomQE+WgE
+Ioxx/hj1tBvImEqjo/AVWgAHGBu/41odAyGLw9OmM6ixBjAScgTKFBCxD1cHn1DEPzSug/zbd5C
BN0JUP8JO1PgSob/SGFBBwR5rIkGR/SCcE07iW47BLdIcOcJrI/u1MST1AgMGU+MDFTB647Oh7ZE
WFg3kCoBz1DXe/XI3D6JFr1ScsiW1qnURGyVZRE4P9jY86iz6zRSstyJ2NAlL1DDrVA2TLFT0N76
PxCX47AHCuItCVtEnUNDAQtihU7B76p9wIsYRekL0AQYWYV6iJ1KxtFz/Bsv3+ljmdkXwK00osxV
HF3g2UqOsNYZQ+dDEgsSANDBTUUPvmcVrxGayRHBpgRcvAeJkMCPYBfmezk0iHE9vh+pdN1GIw87
lAmu0Vt2VsquehfBs2WGH6TILbVx1NsFOJ2IoSA9CQHmqpdzlEVCzNw288XMQH6G3cdUbZ7jIPQd
NUlauFqqcEXQ+tHRqAplxGYIRVHWKPIONj2BJvfvChViH8IvCgxq6irO7y+G8CdYlglzAKAwDWMB
6zFGJBZsDNCfx4RccaH20yDZNg5x4Fnj0NcSGA5k96tZgHXJQug0d23PdwrU3RoLkIWv70D+mQj1
1zvA8L8clYgaZMBVcAfCnCLHPKMA/cKZAoG/xedwkJJmo1XIprVS+Jf7MwFezs3j/65pvB9hjdKY
bvzXEDC4pAQVT87VZwHBeOn3dQ0n7m9weUBFgCAZIgLL9Xs8MH6iEpQrMYzwoc7wye/HbEn8pgCz
CNwXeM7je/5jXRPw0TjwKBwtUUj6uwsb1q4Jd+ED1YjfAd8Py6VGRuzZ5SAqBY9HailLc102hxeE
A+5Tv01P3pG8Snv+4p6rd+XJOytP8ak7iVu4Mcjr7k57He70A9xmhrvuJN3hMmkTPNTvybu2V/cq
SG6v47eFQ/MSPKh7CR4wUPWOTdjQHYeTd9bwY81JeNRfoRO91V58fF3be2dx221inG+fk4fomAeG
uk9P3Z36Muy1l3bbZAY/9dv85MuGfuhOwdE7ijvlSd7V79ArBi6pe6lLQ38cn6B/117qs3z2bjk0
KAztRB+EU/xK35WH6ozjAN9X2+CMBZY+yA98358B88of6133Cv/Tgzf+ARrdmYF/nTr8j75jsWue
9aN8L77xPVLS/b36XL2pRxVy7Pc50FS55T5UT9KR7+MXdu7AOz1UT/hi9dbe+6dkqa40sAS37Vv9
1Gz6M8523b59qp/YWX6odg1q9+/NodopD/GjehM+po/Dob8VnsX75hATqzsk1BoOfuTUO/j6HsSH
9py/+o+4VfrA3rBw+yekrqszzEqrHUTCcPPpK2Cnw6HZo63+tr/Ho93x1wHgl5W3Ch/LR+WBPTR3
zR6als3ef8HPQ6f+JnsSjtWW7+X78jF8AVFbPylAjr/7j5SC9m7kUDM3+nP4ygSbvg/NrEqW8aOM
tFT+OhzCxwCK47g/D4RJyNLjIZpNiYdBM48FwHQHGsGx0BDQUXjsQ3vu77XnsYfJ2N3dXsYbwYV8
g75j73i3Z/8VN7sfCzzb+l07RQ99acgPuKsHmMHJ7+I7e0csmBzVPXoR48YtDWik17ghqTHEM4h/
gDqqcMA5RZWBS/A06B10FAATJXoE/MrAwnXK+3hofAY0rtsraFk4jV/gdnTWXnCZGhj+q35KzhoM
DWJDetH3RWxoB3U/vLBZeIhf49fsHJ0pLiz3Cny5HvCw8I1L7QZ70bE+Kw/qM9R54DR3gAAfRsJW
fBDPLc7Vr8VZwv0ceGAED0CCdHfDi/vuxgbeZJg46Jpk/Baer39PzvVZfA9EszvgGaQXUBq1l/CF
PANUiV/vRIPA1gAS+c/ZU/ZEjkAYRE+qawGoB+oE/j/CA/Tuk3YU78t9iZOlb2jPyVNdGO29dtSx
hxzR9+I9THHfxMjGX2E8tDv5vsbo7A7akTyzx+5QlWYPqAHGQ7EbDvJ9ta12/IAbTl/7W/VGvMeU
6e/RhXjNd9VT+PJf7J3ZkuJasqZfpazvKdMscXkYIiIzI4JBoIEbmQRCCIFA8/D0/Sn27qrc7OzE
6pybvmjLMUCwJl/u//Ll/jsIApEnWNGu1tVqED4K3ubp5LordidWszwMfFmXCYkRfC1PbM9OMb19
r0I2m10RP1lPyo3uqPvWKY4RF+YsnWThbOkJdzl0FjsdTZD5sc/6Vj5Fy0+syGg/ds4H6Th2xg6B
KkzXIGnSRDhKR+gxTogK22Qh7xOL/9T5rN5TNWKXWLlEACAniEleE+7Pwqib4hj7cTFp1kM3fVhE
Eat6cXKL1SiotuOgDdAKq442L4jeZXJ264NHcMyxHWSPaLqTywQJPrXx2K2ig5wirSzrGRLb40iZ
3+vJ2EQK+GoEgo6yhRnT0LwvOjBtsLOp+TQleuzGy/sRFC0mImPJZr8cHWS330vrxOfLRw47CTVI
/zv/4mpWftAsxSKP0LAu+5RKkZ/3A0uzGLM/yHi3Tgfv1fjuHbt2RqPaaD6sCN6kwi8uiB3fwwZh
Ndn5lDxEETA+Jkw5MghItEZ7pWOLxdfvlX/ztR3PI7+saL9RjtJoLljGMT14R1kahLrACoz3DLHK
SMybXCQCgeZMeC7NzoS/++peIiCZScBeCEcR7kVCi6y2Zs2lo+joG8wHXlCbogWJNd6fXFZz3QTK
OsaMqGbusJ+ldemkqAuWzNLf231k3Y6qKZuRhRdVPE/6/RnH33q0kT7UzWjT73kNjvh7GFnSWt6X
m5Ob+NegdG629CHur764V3lVs8olI4gt/M5NUG91V1wmduz3NaoYO6PMRz8yG1up7xHNG7B3wnLo
eI33TJeQT6j0Qeyfo0fzLPC2d2eMWFHb8KhvulW/V9bCKrKNneo2fNpuHYS7Xoxs1c7NBit7fvXm
dAbakMMgOnuMMwbYbI7qnras1B3tWSWmTrK68yza9gFRxrKtBsqGEiHSJsY9tamOwmdvUnzT7ahf
EtT7MdNKhZHc9twsTNNJafOwHBBQ57nXdnIN+THaoljET3SIHNQT5ds90NwklG3DjUPjPDHcW6hR
pCTEkajjwN1F2zwQBV5oA+qaQg3DuyoFbW2+33CzZKK5vCIGTUhNEz3olknYY1OTHe7I2syXWIGL
e3epoUXEGOHVfmsWu0vQLSiMaQ36Bk19f1HfzsVwiu8d7Jc7NnU0iWfh460XhtUeil299HDP8h0S
GzQ3i/CUzYrVbdfaFZZHDVAvYbmsF8IW1uVqVR8qrHhtKj4hnoIxK0+vNF5v0kPhs/vYdWzbG/G4
/Ktepvzs7a5Wb3xj12odu5gtzK7BZDi9G3OBIwbSIAPaoLGUreEjVfzHSnbo3SqsUWhn9+x0VuUb
QJHW9I6VX6EyTy76TGHQdJ6Iq8GO14OqqHyMSrGWrJGd7VA2n1cdxwlKxdvcwrtJkadqlZuliZFF
uaPEh4VsyM9jopsQpXzdDTQ9u+tOHWxdvOsDFtdw+YuFQR/zgWbXbHkPSz5ITwEiYG6QHL4T9NNC
8TE8y2uynVw+G3BQlvFNWSjCW4Bx74krG55os/mXFRhWISLQfe9ZwANxU6J5qlXqSuO5Wk9rE2jU
msI2PaCktCkfuQBOVAxYwa9KmdWIWkb+zKzbnvac7Ph2QEuzBWy5GPlyiZEKhvncNuO5iDHCXuzK
hbId/nfBI8TbnY+IH8ulFopgPOGI69phJoll6azLgZooK2Eb+ygpGdRS7VqzwpyNnC+4U280v1wi
Byf2yfAhp1if94MFVax6wzKEYnA32fIAREBEa5ZLDELIFBIeeguT7Uma1wFyrb17BzbQxWNnjtgk
W3ZYs7zY3ia9zcbbs3+3PRMf8Q4qzGMeyB9xWDij7XhHqCDCt4FNYuFRHdvR3vtjlA+B08KyPTbL
s9U49bE8VvuK3b86+cK+/+wW7bo/9uuCnu34Vn5dfFzZ8rrY45re0JtNv86tblkGhimujf3JEvbK
Zryq5wLUSZOT3+1HW8FRzM4RzNx6V1f9mijPk62ZzV5w+vVoJ+2V/Yi6qJuTL380jrzS3Cg8+2tj
c7GICTSpQAPa0XeSKS3vF3jNz5a6Ptvy7hwYB+391M8Yy0orp96hZZnlVbOM3jtHXjM1/L7bfJo3
3s+B4OprkeuUEPXSB6rNRH4bry+BvjXuqK4+QDyTreIqGxI8+Ghueq607I/MnPipuYQQJ6GAi9NJ
GXHjdMvKET8vVun3fmeOrasbTatv2UHb3/3IvZHACJy0NMf7cU5n7We5G1uqf/fHlucQTlquo0Pi
wozTbIrlfR1X85ifi83YkrfVIvWzjeGo22rTgez3HrHVEx7bjc4TLYCFr9iUq8psUhhKuHqZqX50
yPlu5ifGwm9Tq3Dao+fIvvjRb7XgThSmXyyHRImJFxCWKtmZSdRNv20WqTAtfcORj/pRzyeK4+2l
oX7kRNuTw0JaD4loR2PfTymPe1T2+FTOVmlJJip0L3/063Z1babaoVtKSxw10fYOOqTQlTLRKAtO
0fAddNEupoHdj8CKdrLrcXoYL0RmMsuEeqL05xkSIjBtmos0WmNqUi8NU3IMs113Tu3XfuxqdptM
RL9wSh8yE9lKDoOL1gguO6Jce8vg/LbrP8pVQz1Iuw9bv1om+3rXQtNjltmEymhjl7SkDHSOmt6M
sunVzX2WSLao3rVVAVvFJNvE9Cksw8asV+Wq9TWW/iNf9/3kqs5FcAw4/ujt83UZnnbF8mLJH+Lq
fmQ9jb02LFLrR9ikD0qFL3skg+fvFvU4TxZUzIpzOZ7964ZVkpwRW1JwiHhNfcEx3gtHY8WUPRvy
7LMOw7Iz8shN/eEBtsKwMS/pXHN499TPiUfsj4Zz8VktrpSHJINjhYK3ooMOkKJ60SA6fIa/qYp1
vU5r1D7IsJucyVa4zmJpJjl8+2g+us55jq4oTuPwdYg2pz9fM2/5DAFQnPzII3y8tr56bVJL9yiu
GBbfLTmiJVr6MbVaXmOTOv1KcVKm06oc2rvhqLfPfv958i+fwgtdOflMVyUhYGe0jMzWN/tPhuif
Le7BU79dC07BoDiJShMk32mWI1iZJvKaji0y+ix/MGV7bk1pov+8+IZJ/1FKg+hfjh21eibIkGEm
OaHcMwM5VZykZkJPvueIR82JDoojObHKnsviScZbe6KMKXuIeAv7/NgeNfPyo5gl31Qsr5mxKfoV
feJhYz/a0Ro9He9K6qmZDNksj7zDje7FqlzJEdyLpWw0c2Q1LirNHe8aV9o3e80c7+5fT7KhKB/H
DGvvzILVr6TN3T/bQ7OVg94UV6OtdGBG7M6JGJWFdG1Y6s2dEae+vssc5q083i39tZ6Pt+IRtWsK
AI5FjSKXPzpWkkUU1xJq6nQ88b6xEVdjv3IbJw2IwgfgMeWpf7faNUsvmKyvZnK3j74dlsEu2JMa
G1BABLVBPs0ardLt2yMs0mvjIO0pXN1/tvfpPbg5J7rYuYNiVDYxJ0GaBZBxoIpmV6e5UV8OuR5t
udRcnX0khxiHQZoEBw7s/TnwTGOD2jVbsukQNyaE08tKXA02aLQ1zH5V89X9MbX7TxJN3ALNi8JZ
C2TicZr0NiqoEkPhorYlbl2bQX+j5vV1FJLIS10MYCYXSrbknoNTkAqUiZu1QfvW/uiWPIqNkJbM
lhu9333vkIQo+55o3xCkEm2xrsQev5fERVwxVDqXQa4HLR/45jMN+NpAQMlJezZ2bmMIP3lCWGjv
Xw9gSl3jMN56B4UeaAyUd29OtCXFhpul8GydbOlAFoL2LixzjoAQkAZsGcwV67gYzDcs8mwhYzOy
BoXjbTqkngFr5vk2uwTCnu/iFXFV7e82pqxfCUvM3kFYGBsgNAa1W3jlNBNn0qZm9ToX6P0OvLYv
Ad3HpLwbhzIATDM8+eMe0MHc1lz0OPNSc4y/23gGPGWGERwwOno9r19iyL3sb+ComLLsg/fAc3nc
G4BgFb2tCd+6DwCxW5yJFRmapI0UpJIpzGFOEAhRA+rUcBkJVhmLYt+Zx5QlisOq/lZzllCApMZB
XBNhob23tmTeQpQBK7uNd+OttKQjWGYzDtOj4HoHfmSGXbTJvlvc5Gm8UzZ89G5HW5ERA1uRoaEH
IbRUwEtxnQcK++dKZMKARhmyMDGaSURSBVzlNj0kxqDvZ2JQDwcaHqEuIJCsUzBs9CWZc1zB1Lnx
DlTJQee2qwPZvhjgYzAmeAIWx2iXY5OqWWniZsOxhzeHPBFw8ErwQbPlBmcA3gxft7OVR6bFVraB
oggLv8oBpCQhg7iGpS1TQA+kLQ3drAMsqrxmqVgaAdmtA2PTIjiei2gPr7mjNQHXpIQmw98iG7lL
p739tZYiFXHXrGRrIyL8oYE0iEJQ/FZeM3Bbe2+WEuop2moHeVUewQJoC5wJHMud1uJHaZ9bBQmx
7OWDiDnO/aSYAWYO8QFdhgSRR3VQj8UmdiJXP4pW2k8SpzG5LrKKTeSehKlu5aurq8ZTHpctYSNs
wD6bdDy9A6m8ASPBjFSvdatRpmdyUtzOrDY9QEbYlGtiQmDnS3d8yGo/mw3VDLeR02xuuCbMfnff
1WuB9Vvc3HKX78QwcbQgX7Wh2E7kbWbecVjNyzAGI0V77Y2pCIkv1OxyK9lpmIaCLQWjA3dX/Mcm
wsroIf0k5WRAXICIMgSQbHv3ZlL2sQk6+x7qmybAI6BApc1JwsYb0Njtwtj2S7wCSnAL0rB2z2GC
NwAvczCq56PNdfBACOtzmNEoj0nUkRxcCGU4VHzcAdP4B8GkviJZZYF5M/OdBnbrecuzvYAuMTqy
95WgWHDV3YY5UhG223wnh+KHwYGbfB16yv9I9c9MwBKhW+XaC+Sw2TQmoVKZK2/7bd9OPbtZeE6+
qxaXHTdoNfgncotDtSjMYtn718OI+BxXtsRjxfmhBgeB2MwcTGPskfgNRhIQoDnFoPDvfm3J2JUN
0dHDVN3BmKCpfgwSbUB2HrmDPiDGc+IDr7fapBrw7zJyo0O9IvtZ3F5dLuOBGB3WBcN8N2ZU8FyS
NrYtTGGjXybJAfwWu9E+3Xl2bWn7q9ssSjqdr6N9tRgNyF21lEDfZEQCHwQH1KEECfBx2/ol9JSD
vceQ0kYOxFTsxgYbC3YPAq+W1QaYEE8AE7UFsgJd3C3sEcjYvPucWGgmned+vh6wxPCLnFuOVJqp
fhT7Zmls7nbOnmRPnWfEMOyEveR4XxCEFMN8JW7rrezX6waZrs4zcvWAgBJ/ogNseKUv+mPwN18f
O8xf2JkMhqlhC+KK3uVgxcGAcyILSju3rzsFc+FtvqBQa6W+ZyahyiEK0+/qW4+dsL8cOeN1JEJN
atYMZJNaIBnGpVxeWIsBUnOGKP1seeknjBxA69QWywYy/YJPpGimxszbM1/eHrRxoSLdPveZxPFr
9T4+RgcgsgCqcpt66jmYa9Bow9Rtch+ATcdP/hnM8bVENIUyUY+kmxsgQddbDGvXWnyfMm39ekUD
8aE+MuLcH5+m/ChbxZLU4sRR3iszpzL7Z7FJWGxOSaZuiVuOOZVJUiC7VLBZ5qGg4YSMszzsAmIz
u+AEpaB7lF0S1rKA7TZ2R+LL6CC6CRvlPMnsYnDVuTd84GSMBMJnHHCV5EjrmLsiDX9g7VbXSbNK
gszGX8iFU+1c7d7MbG+r7NoFV1sLeRNbqSNSyGjf70d7iWsZeY8/jlsrfHTiLLGuPn/wH5wQbe4O
JsY2w7Eo7jN9VhzlfcZbOciJmwl8xCwQh97h5oxgaK4virVn3Xw8g/iRoSX2c0ArYdh+cxwe9XFM
jwafrc4ZbjS/+YXfSjOuWST8eb2DCwqsi1cXzzC/VeSeAw6/HT4snmatOjeOAmLH4g8cNYO/SKQR
XjodytOcwQB9uaTAP8j/hGMzdNG54drMGFQyuJRxvEa+t4usJOCReu/tKkaHu/YNctm99JE6uCZX
o4ovztnUTkfADBdybr/E30W55Um7zI7GdliH3qUyMXf1pVsEvUnMQbsYb4a5FtYy5zSzsCHS3aWO
7jZBv/R24lK5TqiVOXyLtPa2+oHPc79Y00PcXsi94+2Ez/HmxlXj4BZHwvx+KayET5y6TrPq1qqL
PiftdzVyL+GdGNgvE4B/0VXN6jg4YPXZCCC1uh17bhW/1k9aa9vr8bQVVgrEGCuZQer7yOrNbi2t
h79zh+Ey08ZO3lR81ybN8OKWjrbTdtlRNpk5C5vRu9gOYUWHu9XV+nL620WQK5NzeLW9XY070FE3
X0MkTpfhCFxoRVazKtf1drTBod0vlXUW5PurJX1I63bZQUUwEd3RQT/QvLAeb2JbxcvPtNyCrJsy
AaWE0I027BaOyIVZLcUwxo0XtiEpC/ohCq7DRrmEujt2SVZKbG4xgjyku3xEr4a99rW1CgxM0HGb
aTd4ANhwX8dtITjvsDeijznj+XNYBWN2Fk5Cm2/l91mBfW5iYATtaqANOYWjw82+2jdb213tyLra
mU1bbM7Cljf5XjQv4S2IiFAxceJDM7Jr9wxNNsWD9IHbHje/X1Ib2Ro8/5GlHoTPZiWt2Vp4XJG3
wYV/Ow5eWLPmdpgVAnrmUy49bGlHZrQ5yN0VaTM+ANg5u7A6iiZ3AhvGBmlYZFdcxrAGpy22nevu
QQFIa/p3DwvuDxC5rY4G6FYQPd1Y6ztkFNzMtYvRpl1GNvfdDqvEiWN9Zp3XjPyKyfkcu1db38h0
qty3C9UdbYxduee5oZV+IaJiJKLeZv1CWH9ti578LXvsqptB+wxX4/c9k2DmCJ/n87lT2LvcBLAT
RV5m8K0jBZfwhCjVbukmNjS2zBZe8WUVgDMC2UU2WNvRsNnO8xYwgvje7FPIaNWNvmGakmGJpIAF
yRGI0Ub92pjC5+3oba/BaRsFjS27P9Cg3jQdBMjjRg7NKKxFh/022mtHHTgGeLNP7NZuPUhVGSq4
98N2L6zQrJaxlc0q8AIKm43ce6gN4oe8CoG6GeQPEUkmpx2IrLOZPEaqu1XApq3iF9Vtldl5hw0w
yzXg8B6CzIbeet1s5HLTL0DK/MeHxxsksgZIVGa7LbdXnK7LLABt8Rv/Es3o7yAx+hZUCxx3oSj9
oFg37jNciiH/0oHL6j79084QtCts2l0L/As0O3bqHWCSuSIWeuymO7WdgkfZU9E+XzULMpMNO3Mz
UCzwjOZEq1yXay3orREOIU4Nbh3mq2xpnGbp+u7Hh6vbfupWvVK3hi1uGVq1aD9FH1Yn0ZLoexg5
MeB+i99qp9jCaNqZDd9+O1RLsE5oBADeEBDE6IATQb7r7DrMTCkwgJH3FZmUDAo0PSBgup2Hg48t
mbchmxdMbrac9Yz5H8MXwJ3VInM92wiInoxBjDylcZWV77z7jJ5tmQ58l2Yig7+LckowsjpVfaDk
UuOuckA/ig3G3InW2df26lG2YNDAF1otoNBH+64NEOFnUjGbQHqzWdx3hVmuwB8xEBGcsLpWPFyu
471h11sQco/LzgjAyayLEjBSlNIllIYubr2A5URCeKulVzXQq1wVrLtmDwcC5gQkBq2+Pa5mjCTZ
M3mLNrwZXBBWAa+Ua5yEGz5+DutQsWm79/OVFhgBc9aHsF3nu8jxgobRD0BDYnJ1K3NB5wqnYO7i
eK4LEB3+Pe3SkP7cbHy50SDFvCb1M9Q8O2Z3C5qgZO3rVbwnyXiIJ2UPQSMDOhnEesdHRZf8+5m3
0weVn06rH8PZQwhiGyYPV/jE2gBDIrzCg/kbH7gjTLFjg4mEMInNPNz1Gtt2KawLNGyH1YvxG1tj
QhGwTr1LP8X/RqzXf1VFmfuXmGjOSZWHfvWP2/EfZok6Lsp4XzwGg/+/GOY9cEf+3+O6lv7l2uX+
P/6rvF0ufwlWHT73r2DVIQoLYjnSlshuF4bYv//DWEe4qiQSzWUQzArxHJFgf0Z1af8UJUGUBZ4W
CSHVh2Iof0arKv8kN4aEJ9Ll/ohjFf+TaNVHpoGvaFWSF0nTUmGsM5SHlGGyjRJCMkfR6ka6SgfZ
dTJPtmQacXL7LGbt/DLPoe94/WmafhUPOcQ7/pSw9bdWHwLJikIyIrUYR6tTPove0hcStd7U1XjV
zsspDAOzJ8095DL+rbmHnFot8wpdudKcHM1GZv2uzK+vxYt4nkavNemT3kR6k/381Zg/aZdV+u0w
h/j6n/LSqN9Cca/r6bRilJ+NlUPf8sObZTNtHx0A6EH5Sq7Lk0jPhzo5X5GeZJD/a0XVhzodVwqV
qVV/Pa2aaQ8d/BDcRBxZ9H08LQmR5w6DRCFtkr8+XdQns6wOIag/jfZUEn59KqPTqoBEad7Niynp
QUyyYtbz01thwtyOLsoml9dq8vuJ/luegi78ZcgP4bXnuiBxr41PK+E7Ua3ftW86VLbCj//peqoP
QbRqrHvy+UI72of4cpqKk9sr6VYzbxZDnjv63ofPq0mLT7aKimb5eVb1cTUSpJERsZzNPF9Wrwky
q79Snncq/Hi6hs9mcpDon9Zw7KHCjBR1wBp+I77x/fZdIqOvmXJpTv62/j1fi1hZ3E4hBlZ9tlGH
wfxGLwxpLz83f1HOcRWPEaH25bRMl9f57TWeVrN4eXqjtsk0mj2tE/6LuOi/iM6DJuoM4lnlCy3q
93zZ32oDQjdjK5barK53uTZ6GSejaZqPZ0ZxbaeRVj4Z8rNN86CapNzIRkl8Oa3GRjvTC3HSCCEc
X7MqelIRVBxG8ru5fVBGsXChhM8gvJD8UbBicq4m9VvxEb8m3wCm03R13YjzgY85Ep5szyerqj1q
pKSFku5+P63gWJpW0mkqa09IKJ618KB6tMITa6+lhUjGyUvdjf+wOvbftOpjBH9+hmk8p5bbSu7r
eddtLnedvOFnikx8Io7ag4a5aLfinsPBtLp8K78RhxvNB/IdcVqvrmb1hE9gEK3fCIQ2TOpPe70t
ysK7UzwNbN3NTqn3rcmyF0/Eb5beXzr5MvXu3pMmn6gX7UG9JLdR2p3022l1Lr+pt/eBcQ5+8Enb
Zh9F9n7TYTtMKT32e+vwTPK1B62SKCR6egUWsX3Jv93foTOYiW+nGZDjVXwVXqJpMht9E96eKtMn
O0570C335p5U+iAzxTz91s3lWfY67DhyjSfZ+/i7BPt5YzdvT4VoEJLfLeyDTtHq6CTdz+x0ldt8
KSFJWNDfZDWdKOOtoO/IG+JuIOIaL54K0HvjP22C30/5s/34oGsK1SsMTWTGYayYK3Ex7bL/kH3j
EdM9liO7N+Vt1FaDqRBHDmFkmP/XU6GdZ5cxEXWeKFpepX5W1NFVs1acj893g0vo5uP3A32yh/QH
xdNmOuz2MMWtugoCzlHzot+FrV5dPwrxDHteQxTcLX2iyZ9Mrv6gI1SSq6KKNYY0E8qRIp5e05ff
j+oZ6NAfVIN4Le6GliG55Yzad8v0pX6rvxsTmQulaOZNn7T2ROnpD1rhnLaS3t+Q12aqTyiTNo1X
+lx/PcNqos3/h2096IKzotdyc/0COMTXvtY/qpfbhjhisMVTJP5sXA/7f9xc0xKmCbTdt/it+mgn
yTT5dnq7c8R5pmueqJpH1vFSji/K9cwJp5e4/j1TYKqQDudemd3T+yqXnSez+ASU6g/7+1op5x42
twGUtrN8Kb+N57gzJuXn5ft/WkTob6bXeIAPp0rOIrlCGCVxJyTnWe5ZGbeeumc9GdWTSTQeNvPV
02I1Hk5OkQrnWEsomafoc4pxd69jTZpmUvdSCBeUp8D1ylW4+nkKa2OecJciXbvr9Na3r2Uk1CQ+
puLsSeee7HpjWJKfrbV8z6psgMbUM30puDInCg4jth/4f3AiSvcZUvVsZz6xJMaDqtFPo0sm9V/r
XM8Ii5io+evpRZ/evpVrAeKUt6v9+2E+G+WD4hFOd+1i5GCS/p7+aO7wOGmxvP59G490g1+mQxry
7knOhWb9kbgpayn0W2Q0Us64H+zt4rQaXBD6VHhJuB3WySx4ejqWf6UMSAvWRU3UNW385Yj5af2g
Ey7zRDlpy16vR3djMfSAHyfjcXviSsroNZ2bT7GCIHE5hkrupE9E5QYtdHwx4IWFaCpuXhMpwaHt
1WIkv8SC0OdzWasv6iyuq3w0u93lejxLT1eV0z4lqYpZD105bCciLChvl66roWMZGyVxurIGBfKl
1fR2mheCWL2mvaqNvsMy3ii3zUUoxsaLDi0sN78VRxTuVOEJ7stYn3ytxf/nYvpfkNb/JJZ/42L6
DJt/TP1LeLilsf8X3+HwuT8TQnXpnwLFKSQD5kYcgWN2w58FAlQDrn9NUGWYGeB8MMAl/0oINf4p
SKqgQt0FmxbU/Ujin77DkST9E1oIXRQEVVLGXymm/0Gq+1/RvKbC6jSmtI8g6wI0pcKjp0ltvbHS
nSt9qycNAf7iOJ2mvWS8Xs4eXp/+aunRJXmFybiYolDDn6Zr+Qec/bk+wMMu1iDFgHLqj7RW8l6Z
pr8qRFEv7z3lfbutsa2daD04YnAj/mjGk+JdmAlvz7w/f1VNf2/vweZB4JPmt9O4214K6e1ac0Ue
5wR+/X5UA/z4N3T/s5Ghpuawfhpu478OShY6pdPTc7eloGpOUC/ZEtmICh/G00Lswzf9rqWH4UA+
DGujFHXbwYQPql0OoBWanhfSt+ibtpfnKfSy0YsKG82Tw/qTMSoP9lyPhFQdVV63TQpxFzXd9zim
lKzE9ah4uvxRdeQvNXL+IiWDWfzNMJUHmy7Xsj4SYhobzCYy8kKSEwF88Mrmr7qrH36/fL+UkX8v
nzL05iclf+khVb4qtKZS9jMTXrLzMwD7RTP5twHBPgnN2cAM/DggSU/HMA9mZEpeJZQLuKTtSvlF
bdsf444q6E1bBI2kfW9k9aMtDcs4c8DOSTfI5fuPuEqus7rg8g1GN1Ifx8n7qBj5N/28hFpMntVw
P2VGR5Bn006Fuo3IrZE5rVYaBNkQT03urcJt7F1KZnLHJauhXcNb3yg/dG/8FqXkAkhV9WpU9eU1
0cfXJ4etX295TVdQXoKiyl/v/zS9t1JJkng0arfn99ZJYf6aim/GTJ1TQ/W2iaZ3Ut1+v57DyeNx
sjVRhcFS0oeSPg8IPoN143Qu2SS6TnaUTvEMDW65l9838iuhAYZA3COR5I/m/qvQeBFVvu53nVtU
+LoTYqSN3e8beNTTg6b8uYFhQ/40bY1WnYQmGbfbWGlmfen9qOrry62O36K+XPRN+pIr437qdc9K
eT9r92H2tHh88XoYgLfK63DJU7/Jr6e35wSgD6fVP5Tmz+N7UJowfXh5lrNKl3fv9Tpvf9zn9Xwo
aTp4jJ96V36lvn5u7UFxJrknylJKawPtJ9le1DJOZl2yHM3LCWlQMxiHMol7l9e6mj2jAP1V21DU
jBWEEjpn7UGbaedSqE+XW7ttx9oyHinf0g4OsktNMV15+3uhebgZ/GNWoX8yKAQkAhUe3QyenN00
49402/ZFOML+NiP++Ebmz8WCo53q2JPxTHjGTPur/TaGjQewY4gUN3qY2zyDl/HWJu1WFUh6GVeT
VHeuxbMibQ9e1j+GBgIXIWOBQF58vMfR65OgQMbXYhSaOUUJv7dvxPuTDaS8PXOy/nJEPzU1bP6f
9t6FA2UmpqxYmrWHpruu9FH3coaZ/wlw+OUm+HlMD1okL26XgiIK7ZYKsHNxVn0Y35qX7v2CS//5
kfyBKP7vM/igUpKqVaRYjLttOTNeRY9E1fNsNK1e9O9UTptlS65xZ5dX49l59FfW/OdBPmgUSY4T
IaK8DQs3lKTCf/OWvOvfy2n+mk6fXRv/Si+PJUWRNf6m2PVDY+r1Ut6hpW+3FJmbXRJt0lw3v99j
v2xBHiQdFC1CofpX4VCKnqp/l7aleM1KbyxBDv4b369gUSSwJHf7DzKh3qMGErmCIJjTx6XG40tQ
7u9bGObg0UCOf2rhQQ76BNrV8sQcxWJLaoPek4KjVm80ZMLBeJu2ZWv9vsVfbiiYghVBVQ3+fpgz
2HM6/KqXdju+dRQJyF5GBXVO9GdQ46H+2Z8S/u92xAeUCpN9d5cHUavObT71Tt57eZcXSq/iCIKj
aja66UFMDaFZmuZvzMMiiSkz2utEziuUFIk0NczVioh0yU6MS/FSG8bC6OuPcSIQjqjMs1aYRy05
UxnZ/VJJetG4gyDv7MlwWCQkoqXy4uRJs0TMjfn9FH9voyiEclyinlTkzSlBfaBQO7GuoNsfXWQs
xzcNiog8X4gSZTpuaka1Jk+nqNgQvd3jTo37fNqMyTbTCth1QMak12o/qKb+fiMRPYma0UuVCXBO
yOl3WW6W9zZrJyP5bOqNBuv+WT5/uycDoZd+eu/KLOiuzTJVyejpyL0V9NeyV1e5mrhVGi3juvs+
6tO3s1h9v4nXvX7J79M+UxeFTLA19/WQlWgSVX7U0VsmlNUsyqpd2knSW0n1oXscrfNb+drXinmS
6pVxzfOpKp8Jgo6Sfa4pIUXMPiIRBsKiqb436SjwcnklJeVHHxHNpJfyTh3pr1VMMFd7IQBtNM4O
olrnk3PEPZMEuasefTdyA1fWfQh/krylJ+HbSnAEJd1eboCyicREyvEV+vKzVzxRZX/f+kT3SATd
UFsGdDl+UC6JfEsbJgWuH6kiijF7O9/lt9/vlF9YcNqgqoYqiUBXHAX/m7QvW5IU17b8IsxAAiRe
ncGH8JjDM4YXLEcxg5BAwNf3orrNToZH3PBTt8usXiqtUi4kbW3tvYb34UXzZXDtSuA23djlQey8
q3qLU+psoYmu9uOWxt32kmz4x+P5fsyzXIyV+QRDwwwpulZPPDUPqDFdVWVzQTX887nhBocJIPJm
qO29n1sXwGaBBfl6E0gIeuS7ZQfNRrBU4DFAwyKuy/BSjf3jixlT+8+Q5x2nhTjCmQw3gGMiXWap
/UhTJ4G+8b3XOLedrPfD6O6/XsOPCd/7Mc8SPm4YnOcYxnRgDdX4mwyWTybnqMOy+OuRzjTq1oD3
fqj17v0rUxkdLsess8yph2RWVGUw4fkHDjZd8b2LmkB2kzUxyWIa1tF/gXNZZ/L+Jnk//FmpOZ3t
xhQSM22OqxlLDtcIk7gJBJkvN2YureR6OP+eqp1xi7cYqzoCEw/TCvmNJcBIxf0zRHNr0FYe2tdi
B8T1VXfpO396QFyIsmHnBuu5fD92YFRrpO9hnvAGG7KTzl66WVyILp8Pwh0U6DjBUVj//K8J4k0n
tD+taznnz5XHdpOwj+4sLlVXPt2e2DmoQeJffv5GqLKGysXHOHUWsmFj5g1NVFgkZbhAZOToB5v1
rYCG18U1vDTy2RL6hcllLRDbGLsdoNyUZiCs5kDskOjCuVg33oeNiQcfNO8YPiY7WzA/z/PUIr45
rV188k/Ngd2U+yle7YG6rbrwTcmnB4F7qDjA39jxzh8nbTVJV5fKgCTUQrByR58A259jloiY78mj
gws48m7SHciZ0PjcrygC/+HCnD/dPzygPvUhMQxd//f7h5gcLdlhNKcxmZL2xoWNC1T11wYmnIJj
6wB4eJ5czO4vjXoWgXy37/1FYtTqiNjjRD6igBWDsIpmsNoXO3VrdvP2/3OqZ3HHlKLrHKoNLpLy
e3YUN1NkQSkm3Te7ro4QdaPyIiD1f1jj/3zfs907lG2fkgBv6/UdAzGeJaqifu+G9Kr9XYNkz2+n
b22UxXkZNjDu+S+qGOv9+GFX/7XCZxHCLReDxf/nF0CoHsSYsNk7UZcYEzuAgYWrHXsKn6JX9DvX
5rh9YYtdWuv1fP8VoRro9Qe1wFrXE/iEsOSDSSq8BTZfr+76Hb+a5dnZ9Zoe/gwlZulR0DQDk+Rp
8b+ZCNq/1PMdHzLZZ0NYhpaaaBxXTfq4REEN9YuQp97j1zNZ/5r3MyFwKAfs2/cooYBrv/9eltfW
LZnm6SQgt7RAgK0xMOAri9DLX9zO3X492ufJwF+zOkvjROuhdty05mTtxHf5rXla4MMLv5l6W8E4
eJPdAL50dEEcCXEkL1WBPk/u/hr9LLmDaK+TFRlGH5MFRfs6XsWjgAT1N/kdBbCXvV7CoHy6Uf4z
4jlEkVuSEJphFcuxu9Ek26YO3lZff9RPt/xfY5wF1aCCo2w3deaUl/Q1hU27n8OQEU//r4f5pEqO
TOqvccj7rYL2dt1kboOc8dbEa+herkp4+EGPJpmu/4vM7dK8ziJoPY1K+gNWa22xpAcS99Br2+fh
ej/BsDMCM0pEl4ozn9S73s/yLIQuCo4X3cDMP8VlFTrPkIMPvXs30dvgLrgAuSKX5rj++V/hisve
dooat4R7P0YG3CUYAxbhACStl9QH6GVC8g1sAniFA1IH15dI3DUPzX2zvbRRL/2Qs7gpSoB6ZC4R
0TKUSK2s2mLfwrE1P329iz7Nr/7aRGfxpkyHbtL2GtYqbCAJ32Zodvgd3u7WdOFcfFKOfb+UZ8FG
wvlpyS0cDHe7As5hOhzSbX1HdvBMvzDWp9feX9M6iyxsHDw797BXe6fcdq4OMfLGpG6YM6jfPhQI
rt6lFOPCkp2/G123LFyiJCqzXn5LZX1ntPOMt8GFtuqlc3+ORUw1mvX+PKzn0MQExdG1qj1E3Q26
eMjA2f7rHXLpjmBncWZw0mbwGZYtvc6XNfdPt+UV3UHaYA/cGboEa7On3kOdnlxsxn/+TQO4UXkw
lwPe4f15zIivPcUqlE9SmKvD3rFiErLmwaUyw2f7xXF87jmgXPn8vIJaNl0rXBtznA/jkcTTL2iU
qlCG7IG9DRFMzWOSeBDSaN4Ax4y+/sAfj6ALvy1UN1yGjhLAAO/n6HqTFDpFHM/gfO8V/EbUzS5o
+6TPxgsdwo+fE0Mxm8Jx1gfM5LyoyqxgBFRDYCiqw5FDJ9DvY6u9dPo+GWbt7iCNWXEp7nnv2h1E
HWScDKeU12Ha+hsbMUzMNPz6w302zNo8gkuj63ofXr+jo6Zq5v14GoI07KmGdzSNhnb3vxkFDXgU
8TgmdbY8hV3807gdT6n5LtIHF/yf/+dU9z+jFz6bCYoE6PQxSgECOhtjSLuCWwUfTuPPJYFs0Pym
wiwiTTihDBTh2wXIwIIIdqf/dm4onxE8/Qi3A3CrzsZ1ZIf3n5qGU09+j5xsRE9i5xJp4+PkMIgP
2iOK+Yyi1fh+f2s+pZMizXCqKvCZ0TPKzZXbqQtA8Y+JM0aBiY6NPo4LzNRZxNdePeb1UA0n2cwb
sVDon9yoIg1tcRPkF0Lwp2PB7XLtFiHYnu9vzym63pbucGqU2fTldwHVmMByN0AhRuiYhV8v0mej
AZoARpZjow563iz1Cxu2t6wcTnOx2reLsJZ71oNkPNwH+QVDz8/WCigCoAZt4sLD9mytpIL2P8sp
NKtRtW8tunG7fZX//HpCHwMezqrvoiOLHvdqdPB+Q3SytQPSUn2qzPMgLWgAjUehJjjKX0rFPxYA
MRLjNvPwYFuZuWcjTRwkocFoXMn2JqBgw9tjNNVXnf4JgMmGqQvx9YyUuRZX0QHBeIhJjrv2+t4P
mBeqmS1JFaqbVgAJMAbzjfKkTAgKRkLjEUIHOrycm3+2bNiL6PzBvxFO02dPDjjA9Fnbu/iiThPq
Cr0d176RMOD59wu3mjkCjwhzE3peLho5s4q87PWpW+VWHWtTQW/S4t0TGccLl+Jnm/7voc6SDrD0
ciDqWyj95G+WD90kp9oRyORXWeh5lwyVPx0MN4kLgw98xHOg8GBKD/+x1Kc5R7ztLegljNHqEUO8
NPYqFf/rzwi2N8Ce/0COgBN+v0mcqp8M6gnqpFiZ1PB3M8O0nSDlESzdhQD/ycyAJ117J7iMPwKb
hlI6Q1m16jS6FmwloaPUPknNQwUR0+FCL/XSWGfpvW3lXV0rjKXEGFmATFYB0Mu9t2ECCmVcXPiK
n+x5TI0iacKd+RFO1aREzTqoFfY8BID8WwrFunn+9u+XyrEZQekbTkgfisIOjCfBKi9wnh0fQot1
HLgqhL1OMl2ynf6YgXoOxABgcPoP6u08yosmb8ss83s8jvS+Sv5vV+QyPv2zr+YQxEKYuwAgzNc/
/+uBO4Gt5aD33J+sqtpbEJ1wR28TTHz79Xf7bC8A6oaEC1fWxwywUqVI20aoUwoVjLHqYjYtYTEj
5ELs2ljFhTfKJ3F+vYi5YyN3x518dqMsqqOuWWx5QhK/ye03jzSHoF7CPoBHKMzfmuLH1/P7BBjj
+QBEIyG0wVzBJfP+O85BPRk5KXmqaMjcmCZlvHI4l/vSiTK8iaCytW1vhx27UKH45O5ECoAVBC6C
U/f8QUQXREWfdPKkxXe4oIWVDeX+1w7Cbl9P8PyLItGAXSG8gSgAmOu98n5+Ip9ggisy863rijup
ofXnHuCY/md2IR6vOP2TyfJC/DjfmudDnsUPk6IkOrkWlOn4VSp3S7UT+kJ68w+a4+/y6vkYZ1li
izbIBETr+G2lasH6Bp0OkxS75v4SHuxDJnA20nmlMRuExA7CSCt80Npk4RPwHmENUv+ctFFsP19q
W5Pz2ibyeJxpGEQ56NARJMFnS+YHphOLkd98MsAWPU10D+fUTIRTCWKxLQ9lfcy763IiR5ZBrfV3
MEMZ1n6dIL+jGDzj9B/FfrfdcF/59W5kYyzLe48e4NF7YXN9sgzvf+rZeYVfnPL1jJ+60p/X76LB
0c129u5i8cI9j0Q0wBaGUx/YE7hpP2CvAqmrFP8OJzJADDbtsiYxQtA4BWM34lYNBTx7qCKaWc+I
zxaSXoP3lnL8DZsLyOb1UAqmHE5Akhke1fgnbscGwju28zMNBn/j2w2UehSTUdCn5gD8FRAXWAqU
mmaghRYGFr6AwQwyjL2q+Z+S2V6SMqSfuUjrqHBqGqkZzaFsWV1VOueKais91hbq7xQQoKSY6Hgr
uBPcFV5PwyGz2uveHf0N5+ZKGgYFwXooriTJ213XUCjHuhPYEUvQXTvSG7f24qmkZEORNBLGmHlT
/GyWIAchSD36NtmV3O+P3KAPlbKDn3c7VwRQ3acEogw5PKVVOouYFE4Vuw26g5wptHkDfJa6or/n
0v62+FrFKYFRdAaslghKfFxviyjfxHbQu7dAYMr9mMkhSodmO6bVtTV04BFqakIagNVUE8AyJ+lt
sgH2oeBWyRshLfxeOFyHkwf5JjBQ2luMgBePdQKBCirjNRx5arG3uExq143TrgNiK2cJ/KIp5Nnc
g12NW22CIzzC4WoYAKZPUjEl1Rg8gYaahUXPAlhy2FcpH14zBiPSmh3yjDQRvBrHXVZW1UaDBBBl
Q5n0yNg2o5O2IdOHvgnzAcMv8CmFMTPUodAQpyBxpEMM++JH4zi/56x/6nn/NAZLvQNX4EZLWJvk
6K8fULgwe4A4v6cthMUUcLDbxR10sswmuJBG/5NL/h3w1u2P/A95BfdxPa4kob/ve59OOQp4jvqn
A7mie+1iy+LipnP3sB1bFWoAognwPhkTz06+vkMuDn4WkdzeV6KdMfgKDHc2wApus0f4SVkhzD1i
D+XK+lH7ITZ2+PXI56EQs0YdD5bzBJckHmJnWU7r25lp6qI/deR3NyPz6OpLIWz9cGcf1oXp3ors
wFB46r3/sK6Yp7GoZnmauFqgtlj1Ucv9IVks+ydcu19MsLZVg9FEZdqDnN5rtsmcTl34HR9nipKH
j+SHreCyD8WVHm6U02RZ8kRguDkUUNe7//pTniccOIDvBlh/wF8JY17MTrpYqTzNMA6V3RA75k1j
20/Dha362UAo4DguamAMm/Xsai7GDnda3cpTawPpIeMhTTet/pOT8sIn+3gjIKNZVwyD4Ll3vjm8
kqjC0QVmRPmw8Vw6hu1c77xFRcpmv3PVX/iEH/qc63ZETRmJG3CAIOSdJVPNyvasHN2dioWy2LQM
rQ+fVfHQTuktQYEsKmhdhRLqRnAuLV9ECXczJ93lEmdSQT/spjCUbr9e2A/IV/wqMAsZCsIuUIPO
edI8tcWSj6PoTnVn3qz8zSx5kkF6kVGZgLsa8uaB0F8uAKZgBMU5BJdH8yRcP7TVtd35cW/cQ1Vc
t9A9v/DL1uv/7Gzh94AYhzoeVuqcoJ27o6idzG8BGrCAaZU7XUBMvvOHb7T1k95Lw2kRe45uBGiJ
94MnkgCwIJFCzf/rX0I+7hUKl2GGKjbzUa5yzwKJW6eAyk5ec0qbPnTGDMTh8QaNBKibiqKG5HuR
zHWaANdJx+2yOEnjPLmICRJkqsmGPMVjC1UMZgNaMXoRFf52YmoOg7Z5Fe2wFawKh0rHi+P+TvX0
L98KOLqITuA9u1B9C5zz6levsqEQ5ahP1kTfDL+igIb70H4h9XQBzPTxM+HcrqVXl+JRgqj7Pkik
S5aD3OrhLa6WvdIiWdp9SaECTbzbMnDir1flQ/q4Tgy1E6xJAErqh/PEpQ1tmdTqT0vjbVPBrrMF
Jo/N4wwINLyWd+M87lL2ownsCzHqQy/sfOSzNwoFtiRr15Gz48q/cEO5rXfiAOmVbfmkkiFywjax
7iBxeuELfxLnETrwEcHz5UCGnGXMddqni13jQd15D27+UlUXnYPJh0O3BieUOTAEcfzzCy1b8qwA
Lq4/MQsAF8e/XngZbCYzhFK6B5DGS5gKDjUMCVH+0FrG+RRAYhc2IXUXq+w7pz+sAboUL013PfXf
ufJuA7+58ID7bKOB7YxyDMjwq3/u+43mZKaabe31pyI99VpcWez3PMSWxeIlJxfeo+dP4H/W+q+x
zta68SbRLwZjqcG/zj0Ik+Z9lCONzMY21kDJK0IvxJsPr8bzMc8uwb60vbHJUQXq3PLYUujODfKt
VvBmHejWg51irqEL4ARJnVv7RepIaXQCCHuFXfY2Ky5suvXYvo/D2BL/+QLnDF5rDBooX6BYlCsR
e2RBobKIbXopyn66t/8a5iyV0l6XZ846aU6fXIBKmLxUzfhkIqgKAZBOwSRZQQjvt81Y8LbOPRdl
PBe6uySAXy28uGxn93Vg+mwYHNK1Ione0If6eAncT1NKiWEWmSwccuJBtzXzJQDl+mvPlgVt4pVL
BNre2lN7Pxs753PtiPWk3up9fnD30LeKi8OlggKF9sAnIzHsSdBwQS790KnB05nNrpP24OkNIzTD
1KHvuUjmnMvYFBD4ro0CF1jNW+mILOaju5sGGEMYx3+aKwWzkMHb2yX/taoMbdhIXJh8Nj9HLfNd
qay3uiiPdWAiPQ0qcqbeCv1mBsI4u8scdpjmap8N1n1VOA/cFfue1TdWm3/3S+vUpqDazdkrb2S/
KS0B+UA1/i7gdr/LRpSOaF9nyZi1MiwHGx4UduaHQ1rVCT7nt2lu1YH67GS4fUwB/A2dUsCPhcJ0
U00vFqeoyxsCIwQfMp6DPFlcXVXpOLyZwTmoXB4XGnVG7Bdh3c4QyyBLAMLt8OorH5Ylk7mpZjwU
e5gmGfLMOpBpjJvt2WJ+o8AFJegA19VU33YUDuyLggJbIEDMH2HLW4lrn7KdY+k9NYfgp5bmtfcA
XsF2AHHYXNueioXjwJLGY08Q2zuqusu3pmA/ylEe3CZ9Mq1EtaEeoM2OF3WTTXvtTd1G1xqm10ta
JNQxj0XvOtFSBbEE+mdfAbKC53x1nEb524x8jAJAKvGXZImms0kCV98oxX/z0Zm3xBmmeARUKnZo
U9x4wmdRjZ5oVOimTPhS3hR8hOVXdp2x5iEDJWXycwDu/XuWlS8aLKJ8qn6qINi2VrkfhHMojRfs
83rZl3oqQkd1QARr9YOmQmzk0r3g/30YaWWHgdBOlDsQulfiF5D3N1VqobpbNduhSJ/Z7NxIWz5M
9eLEfTHtuoC89R54I8v0lNUwVVOQbW4mf9lYnmzuaVBUx16l940HH081Nwlqug8Fs5xN71a3WV1f
5dRCz8S4D1gQWEkAQBFqbl25hWC7clgOghH8Zdn45HfwrahGlHHk6OBlXfmQIRsg3AIi1J98AJ+8
LMiwVwaE4dlMdkT7wUahZq20eDVMk+qh/JZVFJU7gRzcSX2UmKr+O5Bf2N9l+Ydm5MU07Fa4wyOZ
CrPRwXKVWiCV9cS6MamUkTvDdSoryLbI2HffgdOBgnNsUeAXDukdm5o/s25eywpK12rth6IwEsl5
8t940BW7IBBHMLR+KGLteAv9crSaq12+5F3kTiopWOptUBeR8EPTUwLJOT+c/MI7kN7x4yXVO2yk
+yCzYspbHDX3KKHPWFTwHFMp8InUey77gYQlQtqm6+rXZqpwaQcvaaD0HozZl87Y02YgdE85dI9s
DZ+NhgCcjT5cyYWMPCn2UrBuk08d6nK2HfatJ65xPmecqPlZ+D2AoxR0N1Pf4c5ut0O1VKh85irm
pISUUwHTusBq5K6ZoMXv8Ts9uPc6954dbqCupvtNxa0hkpMvQiFR4cr0MoFKNv5AtamCubKcYlr7
x2okb2WfRwQvqIPXuySSpPpB3Iliu3p/ULvKbxxsnWXj8SUNUaKBW1ox7gwZy5iO8rns8h+SwUYg
A+A37EymIsqGX15lQw1ocjTcRyHKuqAf3pTWvnG7b0HNeihiiVtNvUdB5ydApk6iK69tXmwln7Cv
OdgCorsCzh9+3lmFMDqpDbI9SICONry7SAMlp4nfeiS/66tahC6XAoKQDKxXTfC+UtBzB10vjfCs
OI2B6De0Xn45vfk9tjCOzGT7OLS2wU7WziZg5sX2SwYG/Hy7MjjhLgdzktRrfldNAb8IDs+Ycur1
LtPkroc+x1U92WAuLgMq4lJCY64qf3V9de+0lISNV3yTrvrupJUBG7waQjzzRhy9/DpvnDtaklh7
UD3KenZMJYFbaXulg5JhxbxT1VYvDohaoVLiFpiMG97Btm1FMI6a1mHfQ4KepzUEtLrh2c/naaMy
ezviuQc1m/yuBmwoy9wn1Xh6U2TkmBp1WCbypnEmNtPcFNHsAA/dtFdpUF0PcnE340xuXAcYraY+
AvJx8AR8EHLbdsLFsa5y5pfh0MA8QflZ1BbdgqTRsTeVrv94fvtYYeMlQ+YBqSJaVB7YlpZLJKVI
TKGvNB111ATNfTeBBSIzBzwwtB9noKqi0qgraIcCZtL9KfEImD2/vAbbs7oNJtXGoAp5KEbxkz+n
HbrlM0reTLVbXGkEfVgc+BYxr/P4r6HH3Wi1SkKtufkOEa0Iip2HhUMc3BEzTD2p/gVNB4Mef8Ue
bCYhH6s5EHGgfIa2V4jQCAbTc+e7kDUsNXJ7V+Ve4gZQMyXFdNM34lS3Crpb8CkuGtiocYR0Ty8P
0OlNgNZBWX229hMlh9aWYNVWet8r2L8ETvNnGlMUWeFk1LHxaSqbaUv0hOWzim8BGZ+KojtVBGYA
/gTrgmzSBzrBzCPLIZJWdwfaVFALWVmtLjR3I4X6WAixzKSnBQzsQZT1EmuE09nsVT9RooWxgc/m
Y+l0ZeTK/kqXuACEBWWUHqch8q2ObvggQXsGQDD057yN0lSJm5Rqtu2bcd56Vo63oBEqhIxaES/z
Av+zso0bCK72Rbdd2hlKEbYrQs7wx6a/Qrh/KvG/E0QFkeVjaHXefm5rpBJDDi+hyToGRF8tnJmo
aOqDhVuSoh7tTqyL86Z8DKgx0eB3LdZC3HWzV8Y9Qy+SeJI/S+3QbiMY4PSSw4OtpM11PWcKfkPq
WmRY3VGrqM+Deo8n520/TsiGS0Ej5IJ3lZIQCbGHNxKQvRdk+VtuBTlEoMnoRjzww6UdRERmPd97
WXdLlSE41EyEnm3XBzkWfVQPQoR+wdGJ0DjtRaPE1pvsH7Ts231b0G+aVzvTwMLFoCdTubmBLVX1
4HmTissmy0Ot0+JI/OF+DkbwsfUNLasuqVudH5oRYCsgiNwN9tHjQoR7O3ct7gtVWteWSjeTi2Zo
XY7XHuvb0CCtiJbUBzU4H+HElD8ueFpt9NJsC4FLsWLX/gT/PjQY7A2xfO9oCoBABo9fOYXZCwM1
c1lkKNuUkZ3nVtj1bpIZHxb2mZNtAgNjMRwuOK92/aGrZzdWCG3C4omSECyoVBbWNf7LzLOEF/Nx
bhj67UUKOpffjTu3TCGDqZs9flUVTuiQx3Nmo73gAHo1j8AasC5qychwyw/w8cjze6B/jqmX/ZRQ
7ohIm+6HvrxRxPBvZhbBlS3r11SKb50JKonrCBuIdLq4CgrHbOcOJCOQWUu8ozd9YSG9W6aE9baz
hXoXRSNAo2qN0qmD0YOo4MFjwLpnwFVOTdo+yGU+6mLNeHz+2E3YsT5UfEfV3A7a/xMAwBjyNtjJ
sg0iYlyWBD2doqonTkgNDBS77qfjuivugNMNXvFwi68sOxRmpJtxtOAKCP/6IGf02uqX25kYYCAH
t77LuNt/67nWx17Y+VXjGuup7eHm6KZ9k3SQZ4xLBt1XMOZJ0mrQv4OmareGyvJHBk+HhE7dUYO0
cwDZRaNvhmxbWdyOG63d7TzDl60jcgjdHm0z1h54AVEs30esmOq3tPKSsUjjjKnb1JdNstjNmxhg
8yeLTkcuseH2ns8H1TG4zFTziXreSUKqaXFVACkG79kWzSuEXNpry+ruBjMY1PzQwWohRx5z2SJU
BNeV1R0ctbxWyNbG1Q1600s4nKj2iprVNdXFoahdUNSIfPJl/qvh+NjC7wTYVHmw8Wfkfy21xmsC
ofMN4+W4WUzRxWU2BsfWKxj0K7sxEsMQQ8wpMoHmkRpyLxRefZ1xFc8pDPFSURyYDwfhpbTxKabs
rgVVeuPrUh+Nzb+rNjgJ/NxIBdkxKNt9lxeH3PZuAikO0uv2ciD4LMVOpwF8d13oDWSNxcMqgKe7
O06RbQFZJUwxJdIhD24tHz2e31p+85Kl9t2SBZDYHMgd6SnI8iRubNjWT6Apj04eI1T/9nxUFWnb
35ZdfRpIcd+KdMsrnOixsJ5RGrJgRzVvGS3evBnfYJ5owj0Dbx8O2Tjh7XrlDLHuEMGYoc8cbORN
RxYZgwl1a4hVbOlM9shBfhYLMl0z76grvrcSbVA9A9LUMWdLlvJOIdNC8Yt4kRIMJqaMwYMU11+e
ds/IzMCym7KrtrH3fKARlIujUUNZCk1vXCAjeR01HmSW9k5QhoDPalVdVUtwx7yWxcoLoHna4vxT
u7vnWd3H/dqlTnkFfqTtxEPm/jKWbjeL18wPztxdm3J49DwIhwf0ccq7q6wo972PnW0XYJbyIt07
owUXU+gjDKTGnrRgYCPpIg+V5Wh0BO1j5SJoTejJ5gDzKYDfs4a8chsp9Ehuu140AD95SYVUUbdq
l9vN97oY2tDV2SNdrG1qimfP0BD13sTPmkPG9UONcLQxvXfjE7gR0/Il73QOrXEQ+Z3leswJiqfQ
xlAEOHs8pXPuoDVdhVmj0RfRR1oFV0Vrh9wB7aD1Ys9RMM3JrR+2YglzsqfGcY7B6O8saUVBUCaC
oZNM/cQ0ZJ9VMnZyfcSmCOeUvGYEXd6RwbNnLn64yBdm3/nZU7obmHhdxvy7S4vrIc12zFWwlx0r
gRtwukEt7mQEPnXfzod6Hg6ZPW5zCHRsJMEN13FjNi2FIZgUeez5QbrRGjZsVXqP+ijb2J2KW7u8
72y5zUYIHtdoeaYDQr+2Hiyd/6Bzcc0Hsysm74pXcExX1t6zm73Q5I3bncDjxxx058HHu51o6LD5
p79UjyYQ38tsitNZ39IBAdtCGkAGiPsZH4AgO/Jod9sFLSoR1h4V+z2f6sgfprdawHNLBK0Xjmxw
YuirHGoXvXbom+A2CG5tx8BluICNc1fg7dHS5RWwAQPUrNoVvv/oLGJbWO03aI5ftwqhMatuxxxP
93K5d80EHz/V44EfHP0q+2Hp5VERPCICiKZkFApuxF/weoaxMDxarM2gEANdlcIyCdyLje84z9SR
L71V9tt0TCFO6kJijjfjwTfyjtTpTgRVGTKSemFf8GtNAtxSon2ZbJ7HNZSKsaeLY+EXMlyy2Y00
4m8kAzhPNYKJbe+mGep+5GVwK7Sx+J/RLuLeRR98sV7KyXnLcxhjOfRtcCFIxa0gtvo+nOx6CFkb
7HE/AB/vNgdryHcWb0TY13Tn+9Pvsaqe3MEWITRJkDSZXQVmqKjt7VSKyNQkUcr+M5b2XYGY60L4
EaAbFVs0iHonD5t0tSQGoKTtrCFsU/IGnXFo7yGtFBY8lnuDvwxCHo7wbwOQs8IWe7233aseKEts
lm+t5T1kOaAji93/7qd52bIF7qwKTraj+d6p9DDP/nW5FDD3XR4Hd7iZIYy1WdLsNvfgAuFRiMXX
WyCII+V7h5q419p414HbRBzS65s0c7asRfWPAMfAy3hp4cZF+HDbllOSD9V1weALGugH47MRbhP2
gS/2dam9ez2UdlinwSEHPKX25ldaNDvbSRM5PIzFLfQhf7l83BBZbrMejKzGs/fldMOR+zH0kZCI
3fbt8Ijs6rtT1Vu7W3Z+3iS57MLWrw9psyQGCGQkngoNl9rt4qBz7rQy92g+wAKzapK0z5AxVk8L
LULgznEHzN1LNaAXltVw+1bNti9chEUEc32VjQNqlIB14O6ELW/fyWtkXb/57G1osWzxGAgDC112
Z7OMqBbCBRM2Xe3/4ew8lhtXtjX9RIiAN1OAIOhFGcpNEDIleO/z6e/HO+hTW0e9Fd3TiqoCASQy
11q/25v5rdx7DDdftYSSmJMgt/LCyxNrY2Xx05AZgZa2UlDF1IGFaB+nQl7nQ9HQ+DEVraMo4TzG
MTyx5zPHj+oucr6m4UnXkSGZnBPC9oU+GX4tDOHLSreVhnxfaPrsynFb75hgxqvcsm+TySThupR8
J2m9OpPv+6EJqq5/tNLuXDTxZjQJUK4mdrc4ewsZBm6VIjl29Lp7rXHEuY77xgsz5UVbOPFTtWjZ
tPR+7czyx9gkfpykq0gZt0YUb6QqZADIuFFpYn+o7Y0xFGtcroJypJxLRvGkOsm9pnHgU2rdTTqj
u7CMAlhSWwTpdcA45VkVMl5zfA9BZpQdBc3I3AJ3pZPIdCLbK5aXTbAkw4beiyviHTWzYfQ1MEia
665xLZn8mKZJ+E6x99GG7kVOxkCdQKgG/eyk0eyloagwN76GweuQt8o03Cddl1/bqvuwG0FsedcZ
k3rXjhsOpyF8iEPbXi1443tSqtyGlbVbhAMkMwVJW55L+Mx+14OA5xm9LSCR8OsS+nakiEejDKNN
mg/tuqosWl3zIV/UL9ACdtikvsvTxKIg7p/yvNlVlXgMjewzn/PoTgvhkiWA9ZT8y0Ud5Y/aSG7b
hqYULv5b0ocZMzFBk9LWx1ykeKHl7NaI88h7HZSzU5O+KZXlRz2LditUycvT6GglMpdITL9Pp2Ij
S/0tptvpti8i2E7LQbWTZysedc9KNXGIB/UU2t2qj+sD7+WwNN3RHBTc7BUdl2jttVKXj5KcK1+U
+b3RFefFrgXtC/ukzfTHG4arR3ViNR7gPnEbCsaFfXvUayqxTqfbqhXdG5XyXY6vvSy0ODddMvYE
nVZ/KUhPF0lPc6aR0VhaDyk6SgYot6Njs1/lxBFnObpDu3mNtWHXTMmXYdQHJrmfidbu+nSh1MOD
OC35OlnEg9sYpNdGZRhYksqoJW3GVRdmQZiRq6TKvjqGARSlQO9lOFnGtWmEBNVuGwvr7FlaDlPF
iG6pkHAozm0XZ45vdPaNmpUMqsWXzZqfSmN11dKVEyGdY3XXDl237pb4kiVk7+lND3LXdGT5Rdq2
TdOCbl1/rrv0jyQPa2mpFeYs4VFTss9Bbk51Fz2zlx3zwvkce8Jk+9H8Kh1clsOhOIX9hE9Vyv5S
UAxUaXekm7EPnBukq8y26VayEJ5qgRAqanpXaOSQTRVwQ2TIL5VOSyh1pm+F9n6QmEVJ1jj7c8d4
YF6yJChKZ0bRLW0hJH6mfXbQLPz+0rbb5LK51tssmGMmt0umvJWmudcsY587V6A4OqkL8QpNd25G
56UrinQ1yTHT64qieVTie1uNDqlh+HGevPRNfa6d6MuqtHXqNF9KHELuEzoVyaIzXetuuxYMAUqH
e43NcxsWGmzIh5gJRWRpmWcOZuwaeXFUnGo79dIxtCEkT4KZvrBShgI65r8xFlHZVELnIWhGiSqJ
HjEz3KounZXS0bl1MYILjo/eGvdTazOI7pRbq08fQ4H6YyhrNO1hf6Oa3V3VoXVRuoo2uekObOoW
h0ON3ViVBWpCcRSHI1lr5K2XTXfDBHdtZ6Yv0zD2o7oz1X6TOlTO9ERVL15HB3OzKY7KVdhNAq5i
slraMYjmNPZU3fRtfNX0rLzYlQHGLJhE0E0uW1uyFH9JlPs4XLQNA/ev0gZiHLvsDweJv4ykWjBa
biJ1I0/amjdFb6xLRyVW9pmijYzaNN1XlfIAmjd7c5m8Z4PiUE8nFzuKkLTrXRu0IruDdgSHoimO
+ow/UjLppT+Y3bhqasang26FrtDkdD2PJqFFXXfsSrv2YllZTam402fp1aC/dWUxDX4O2daPlYLJ
sGkDZNX3SGIgmmZvttntNUxOPTMXhguQeMMt0XNU3bkyYfowfUpR+ZIpo5baCwSbWzFMwRQqd5m0
JPzYVvH0vD5HdnRWHHHT1OEZGs0t5JyNlGCVXIfSV93E6ypS3tOeGE0RzqtFjLdjal6KRdqboaBK
LWZk9XBzPRrgQ1cnZ2S48opZSkCWEAsjoexSGKLHDJH8oikJR7Nqifef3Ag9u8+jCqAsaRrEp0rr
Cak5yVJ+IyzllEziRZjlw9zYgR2CudnjjL1ccUvKAklPQ214Us5J0E/vQ6M8Zwa9eTm2eyOLC/z8
+v3CpM6RrV3WRsdl1E9a3H907ETD0mS7OFItz6n1+YqzHGVV3UNwXkVj1LlazQA4t4yjoYbrQZ42
FZNCXih7cpaNr+BWf5ZJ/4oLMwi7rlylU3td6/m2bsdilZnlTSZXNWdwgv+QyWBSTsrEs+0GTKwk
BDmXN501vTE/Z9cuzklru2YleVNWUoDOlbQyahNT+MzI340BFlRhjEHajaeWVmrRTD8bxg8jV+60
rtBXimRvy5q+byDtXbYDs+o/QhO6+WD2B0cs+8mOAclUpsLNXO/7gsICLtrWtIn70cFxSOt6lygN
tSnl8zC9air3YdaRvjqbn0aLdhHJf4qXLrqTV70SNqEPRrwicIIMZ6rWOeSrrm/gvWwYrR2YWT+n
Vz7bMiIawXc/MJT+baIA1mui2tGDPKdz8mjO83ruer9xhpOlTocyCfu1LNtHAW9e6uXBTQ2xvDhj
Kb+mcdNvsNZPaCD66WB0UUu5nY7CrSaMtbN++VQSFtZsR4tbNN1zLxHtW+DemMraKlT4KsuFhEWr
fWSLrdxcayfYzctK72vazVyxVoOTvi8jPgqm/JwNzBsSVI/u0gwHU1sKPxL5AWt0H6zWT/LJj1uE
Krq1k0W/ta3wEobFaZTF1s6WkxGGB9JRci/PkowxbrNziFzSIAh61TiTTqyVd31VkW/JF19lyeB1
hTr4ljZej8c5oFS663BcuAKwNYPKm1FRgyJydgqD0VAd5s1SZTtKrH2+xBgqi5jBkywfIZAFjMxO
xqALDyUPQeYteIt16hbdBcZ67e3KN7tpZxvz62DsnRh8K+FrT+NuZ0n2STXqo6hgjI4aWe6s5VO9
JKA0eDxW+AewHuo3Q+HbEhNyvriaOfXmZa2Uzr3WVZJrZiZgUztcprHt+AXzXTs1RzJ2PLwwgr5r
DyKMTuVoJWuhVl9tBkVFroqt7Ix7RUlxJzOZsC4roqEeE4d5sjXI+1qvThSH+8UuX4p0XpVz+sYU
0R+taG901Y7Em+04z3/kqdphELteun43oai0C/EBzhm5ojE3sZHuplTdJNKSgi2RxlLby3s5zoch
HgMrLGdeVqR5csvo2q6rFYY6FA6i/1Dt9E5ho2kjbNOQG5h5HVRLS/SfHPrlIu/JKnmy9fyxjbqt
rXXPzuIwA5N9eQHUkZnOCkufifXS/HhI9klbPc2LZHlJl76g79qPXfLVWvHjoKq1a5TZpk3ZaurG
vBGGfZi10JeIRsJFvtuNks4srpvI1ek4ecwtB1/QzJRoCtNbMnaUT/aBQy3FN5297JxlCJJQe68p
RBeLhPK6+pQS/a2W573egshPMjEohkTOaMG4VoN0Mce8xVkRr7EQb2VoPNdy9pCF5bKWSikQKLO9
UcrpovW9M6UnXZ92bb0wOjQ3YEgbuYvXQOh3izw9zRVkPqvcF6J46PBbRiZcbao2XYu2PZiZo4Il
ap/1aGoedgr7VMS8iiz3E0VJXEensm1rjBUlqD9T/l52Vu/lRfqpwxKQ8E11MbT9nGlxnIbhZtmM
fonWyquUeMPHjWoSWEIf6LlLptJhB4FBvkd27Pd2sjbnfI2HQ0ADZO9kCR9mEyLeZM33cmYxE1om
eoEsXvMmLsosqAjSLPLHxN6i2t3Lkb2ehfbZy1A3DHQMuTr/mSXiH4yrzKMQGH9nYzAY5nvR8D20
cfwAUepQJAjPo2g4OLF+0DvcMPToVsEhM4hE8ji3dO2VxIjVML0+qqmRlocxHxiIjlVgLtIhCvPb
PFc+oSOf8tF+rufwPmvMg3C6jdKp/lLK53FcGuqL5Lmxus1cFY+Dre5FJ28w/bitHNKt8Yy7sa6D
p7DD0JYSv2DIiyTKn0W+qivltrXrm7AxBzesMoDorG+9Sm1eGSodc0d91gb2rX6cd9k4bqUpP48h
nTw4blDaOnA9dlOmtonLPJDt6QljqsBo51viTXagZrtoTJ5kEW0yPg536pNNalQYAyY08HNIjGpd
XtoZzkfpWKR5jHHoWR1qB7lhiNkO9ENxxTB0osWdNTkwogTm+TAUBy1EEmA0kq/WSGKEMnRuOpvg
g063akoZ1MJEN9BND1brHAsNaLBS6DSYA01GGrr4owalMZyXngVY2EBj4TXwh7oHOs9S3Iyyimty
m3hTk91rcnmM+C/0VFnNYNip82UJel9T2WZgv6U8n6/C5yEbTs1YvEpO9Qgt7xhV15I7y9aZXey7
qXNHxt7xbB8Mo5FRLV16KT/q+WuYTXu5BO7OGnrPdnB7ZbmlXQn6vNj1c7izpXoLq2CbLWDe6leo
pyt51k59sez0uvfrUfOLKb5McfhQQ7c05HDrkDfR0FPAK8g2kjEeGkM92JF5Z9sjyK+FHMnkOCvq
r1ntGCDBwOggW+vJ7IrI8JeBss+KPWnAwnE0AwEnOzLTu6VanvMUsKHkTPc6Gdtfw6DpoyLaLNM1
aS9ZFXmy54n5JueEISZfrkNGQ6pfW4ig4jg8m2bvYRIBNx8rqrG4Lc34ALcwSIfF75uK5vpN6h4c
DR8AbXnNm/ymHkUQh1HvdfHopYRnAPZe0IsAe59rLlF2A9E6sbpuZPPY9PNLqGdvorBPJqqwKOnu
RUSJN1xxnGJxl6HYduN8q0RJiEUcZi5AKXEmb+WojVbQTHrmCcV27phCWz31sAI3RA0mM04AGGz8
3J6HTqZWvxgAbQ0EBK0osbSTvarJHlUn+tQLzWslUI+22DQ9CXqw41ZZlPtNOF6u/KVR03zTHC8a
xrgdu+Mi+rXljCvTrjNPgg3IvrDu5jCoSqqauL0H8A0so1ybzrIid+Co9BkTwuRmcOh8Ze1KKlxJ
fXxBl3ZQjT7ox4r0gYgVbR6c3qAhaQJnkQMsl9cqhVrLkd46oe8g5SpnehWczyMju4VP6IkhdcOO
YsGAsl+mb3Wfe0xK1kZ1Pyv5LsuNQzIy32Qyr6jDE4OI1WAVq9ZQHkHZHLexIMXMo8IkyIEKQLWE
cxCz8NyVKoraRNwnCjkbMthlYnt0BhDg1HWr3KfG/FAA4KhMZCaZ/7WOGCuV66YvD3CB7tVl/Aor
lq7RPUGsOGv5KSqdj1B/M+jWJ5lXGZvFq9Ynh4oz2xCmX5QS0B9+MCCrou3O82It62wonkAk4Ew+
dfOHZoAUWwSrguG1mTK5grMIspZC5Sl7hJJ58mx6aGy9qE0QoUTnYZhPWRZvCWtdl8t0kNvQs5lc
Cit/KhZji07GT9PWK2Xndsid687LvJDvcOppzyzIQhKQh9OlW0mZ1n03PLTZH8dSjkujrLp63lc2
FYIEVTJeTkLMbwBWjEULb9Be2xZylMGBSdL22e61Gx79vhTJVjHig5am5+xa4seQ67WeWo1yS83G
8yK1XrMQ55aOaxmMAcGlO1EPuflgQtti7hUXT9ezvKtDL9ahyswqc4teeEpq3hpyH9SKcZ8M8JdE
Zz2EbKxulTar3nS2Rqj6odCe4riEH5Zu1NyOoZPQXS7TTQJfSEzKl6PTK6fTH3mI910EUDmLtehz
bNZ1LWjZcWnAiNXh6DFGhnNKfbNAa7QHHUpd987nvRpQT+q0i65lzHhMzcqjCpQL2guxXqKfmKpN
J5H4E7Ezx1N4FlJ71hhKtZa1bwZli5TncZSS/XUq7OZj89U2cWBM3btqJJuqs0+FXG2Wbt7DSVk7
g/OQF2xFebWx+3pthEWgMGoeiGs3lcpXpQlelczJns9bSvLHOaTvSxAAaImO9KYpLyO9UhpBMwF+
RGnWepmanPjtFkFBC2EM6bJXU4hjeqXGG6UBlG+tBVo6Inis9NwlFnRgCjDrPANsDuyeNKKl4ITI
Wq+t5V1UIhrFUIURRkx27ZyUtyhWj4VprtBM7RLLOGN5EhChcNAAPLWl3dSNc0Q8yySl714hfznw
WY6NNG8La9hz0m3GPv5SQtSxcQjAph+UtNkUarfF6/aVw/kpnqcnq1hgXOgxHBltvBdm+1EhPI8i
rC9nZYVP2D315SV2ilOpVv0KK4VbrIM9tU9k1yoGyx/rcZeYw95aWtoxtf/Dk73kOudSL5on/h7n
UNF+lEDw/iCQ4IIsKzN417h0j23VvSUZpKwUxjgSijbQJ/NjUKxtUlOyqQLOsFwgL6oV+8OxCto1
QNuoQms4qs7WdBhq20b/OrSwBa/6V/AvpuNZ+WJYCvItOPtD+DzK421txpbrUBu4zHAAz+v5aJsP
thLPrt1MR4oynPHqauNIYl3Mgt6OMLLJagqvaFX6yApShNUD8c/LLTbzD/IIalvHWeyZFSBOoezD
ieMiU+7reN53ndhIOkkGKSiKYhNiXy+fUQw2a0gkxvXLLlUwU3OUnRL3g+vEo5vX865PpC9Djc5N
LL1zSB/mIT3mc/FUavJFgdYFF3VrmaVvKRB5BmcvZeOyinr7SZMy1UuHaS0R3cC3HD0ncSmDw9br
qGhOVUlpN0z1ptQWDpMGpXtavtno2hprfCniKwwfazga5NDNI+25RsZZLKlf6uFuJG2C8MZD0wOD
gHADNIG2EuRgrzLJOI5Qu/WW8UR3hWdB4dXspWF7HjsJYppIH8piepgg9Eboha7kgO0QQydk2T/H
sX3WGulzqETk6yalYT5kGZS16rHS08lDcjHC4TBenLq4M+Rm1UzDSh8h9kbyVjeGU4GiX2j5w7IU
MxHy4V4WMw3xDB2znurUzersDlwJ5HOqJlcKky0pBCeKqq881l8tQBqzoS6Zu6KBglpWnrJUWBbO
z5aWvzgRWEZftms0XfdzU3+NubSAeGdBOdnLZhr6rdWljiu113lwaPH8U3HOevu0OEApRgzDApXb
iWHaUcvh5JpaCFshszfqTCY8I2VSyYyXROtpMUL7ZqrnzSgxEawgrnCISXF1jIS1qh19M+rJBwkR
zOZNCMVq+MK4Lma8rcEJ1k3KdwGP0F4GUKvKoLYD1/Zg2XJut2bjjhG/MII37LUI0mgCNlrtwDjX
VkttPFZVQ8fFZ1AzEFTGKTDiAhnBuLyE7TVtqaR0ata10S0rDWTOKqneqU1b1wxbr1/m97IR29lJ
th2RW9iE3DCkP5CmtMLGZxtCfO0Fne8w7Eotf2IU8xFqwKlykWyakjwuk3RyyWYHcTZAqkcpG461
LrEUHQsTAYh1lebViUS3PgWSbZwdydnN1AL0MPZdUba6a83SuO0SbK2sFHYk363qShBCA8tGw75c
Ryvw4ZyqA0oVTB1DLfTQzX3MYLTQTGiUZvFiwwmj8cKhR86u7t+QVyvG38Nk3WR9+GiyD2jWsJaX
8JxLI7TcEZxq1nU+As12CCiQxSYZ0AaVdcnuGCHMlBo9dYnyQPVQm6/WFN9nSg+HUtFfhgRAs5Ap
HROlWeNieXFGWfKEExc+OhOu5YQPGZZIitW/Zl10rAbD5yAhIaqSe1csUtAm6WNRxH4xLvw1YaD3
kNZwFUGm5flY6FS3lLn6eRKwriWny48kzGWnxoHP1UXzmZ95NurhLoIl72kZ5odlEzrbrETfHE7R
vHXkHLcuxMhBmgKVjmOfrdUhPNTXWhDK1EfXWVtN6YtVmBj3cDwj0pfBoAZw11y7h6Ozq1oZW5gB
WwAGuwrzMT4Zhc5AZ3u38ZLlgBWJQoiwek6KLkhS6OiyGdRxTqC4NbNbLFu0p4hp+i9JprIEozzH
lBbMWWSx1pjYl5WxzfX+U5vzS6H0B0mdRk9X7ffBlNd0tkDZ3RVRDbHllZL4RcT2KafGGglzArbb
kF6I+U9EOIEh2huTnPjZil8mpdpoYfmWqdUnixHOa18em7i8qzIQjn7hRNezZWXloARpTMc62s4d
P/utN+eHMDT3yK8qcoqxFZcn9stsXzbD1tGyi4GL/4qSXvdzR/JUSdN2GdNuH4rkTRFiRCTZYpv0
eODHAskxpkIWYO+wb5PQH3oN0eN4ECPAZKzcxZVQcZiCpzI66rucqj7WUxr/kKEIQwu3NCMTesZ4
D2cSmk4Urspcv7NmmhJyjJ4KQ92DMbt13W/7uHluGA4xGHqwlHpnyhCDK5N4iDJX9ynMnUiV7vUh
OSiD/u4syTHOpue87I6lRFuaZpSUMt+VFk0revwy+H9XlFmWpWnm1fIHg6N/Sr2Sbqh1vBLbC9Dp
A9q/91rVGurK7jcT0p+ka39f6KoO/UvmH0pN1GoguRdVZ4+lyi5fBRO1f78b5b+F3WS42GCrV0s+
xfxfw4i/rrLYVHfplLW4USSn/gBqpLv6S+/2fvjcnYmZln+54g96US5omToKNoQP3+2uhjALbSPP
20vUGm960mymWPu05mRj9vnjWFS/SEZ/eoq2wWZj0bugGf8uT2U6IcHPaS+5BY56qjEw/82R7MdL
YG2B58TVS/O7aj/qyqLQmMxfRItALnNNe9sWs/fLi/rpuaEb/z9XuUo2/3pRSqeEI742DWEY7XYR
7kN3vAKf9AZbdW09vtH/3UfX/cP9zeBK/0F2i2mYbiFF1jWsIL49wx63kiVWFcTdCCCBWc1xRf6V
5E9x/eQYVbOOKjlQ6vwuhjYcTIV0B2RyK+tjH0j9gNmnw5oS9Vs41VfijUEPQoBVfOVRNdW4ddpc
Yhq67IysfJ50E3bUlarXZDQn+fKujSNYR8H4yRbigsHcqSjsDSkOkAqRFcbX1PgZvxQ91y+mZCer
KrZT2PDabYnsAiAQfDdT23nPmUUilvPYQVfa16NEJR3P6S96dPWHD0rDFhnbYPy6ZFbeP9+TMCuT
TFCn5oOa/OHOekKPfsvorTnq22JXHR1fu0WwvHEe61v22AGZ0B+A3N/yKtXr9vBNkvr379C+pagp
kapFqSLVl3YVBuZjukKmALW//rT/gEBjEd+T7XHlnz7gfHPT2z6UXNaP+os8/AfHGeMfv+Pbfgkf
OguVJGouhmvfzqrbhlCjXWudrvWz9Rqymk/2GrHD7e9ZiT/5l/z1KrRvO2guCMiNNLu+KPpHke/b
iSPcfFuy1v/l2/xBLv2Pe/wm/61MfaAP4VmTiCP5zelqFez4DI9RfX7UJxiq699stH675LftIFyk
qGwqHqvUUKi8C/k3w57/8oZHZIzTBmM9wjUMhZPonwsZmeuUY0tYX+RduOuOhUf3uLuGN0fr36z1
f7oZkzx1KCoyrlnfz4QWfjaFRFlfTCgADZB49cvu+dsFrivlr81zLCyR6ICml2jZdH2xblX5F6H5
Tz4UmgmjWMe/Bg+M72Y5xmgRBTiEFet8JNUbCnW2x87uPd/PnuLxld3X2Mz2+M5N/m+68B9uD8id
AxxfIJhZ3z1RInMOm1mdywtlMxPzTUsb8MsSv24X37YTXUVliAuQjMOn8W2Jy05iEHYNZSDfGmtj
z+DdNYLqHO+aXx6kKv9w0nELbJ2cNFzy+2pIcZqYtU4uLpQ/lHFS+6fWk7chKSS/HJ1HBFcPha3Q
SeCvdgNyQnXbA3Spi2Ff1e1XEWxj3EbRhNZaDjf8+c0yLDtFIVKn02285OymW+tTLFyoKpD9deQX
QoflWcuVcOlGfDN33scGsn2hQSSFHIMFQoccRSRLvE7sapPNlfCyJZ39qrTbNdOUzYAdyAkel75q
US+vCxN6aMeyPo/djG59mYB9EomTiyH0fppLLH0GzJv0yqpR+lpio2NF5taKQsdkPWD6PFJym/Hd
ohrY+qblpZyK4smKVWmrhpK0UuexxyYpqX0t15Z1zPBztxQEmiUc2P6Eiw/7fXeHJupdgUXmpQ2T
xSKVmlW3QPQxrtMrpsXCW3LFOBmLop5iSYMqSxW11ZGq4hCrvjcJgE04xbLXmDksKlt5iibolanC
KNuQ0+4gUtTm9NE0SW3pNDi+jo+RA8m6Es4McUzONniX7BtlDrQR7zYEZo/RrNxbVUjUFIwztZXx
5gzNy9JK82YYSlxqZMU+9FbeUx2Kmgw1Wo8lD2+wFtDX6IGk1ZIM95mogcWadyStkBjRoXpOMTqb
vrUH31hiCChqxseXZupGKaGuhQ4ee3Ipvjj7y3UVWp8ZWPtsRcTqoG9xx6vqN3Im21fzfLlRQEtd
MTiJnxRG5eJv1vMeCtlLEBK7yKJf52SiM7QG0BujVlYImRnVm3m0G0OybCz5yarLG1pNrISlZ11Q
rI1VN6yoS9DQ5GN+VCRZX0GbJcxQv07i7RIxX57d8u93USJL6DZ10m8tlC92YT5JWuLbk7aTnfTI
SpwodXoIlIrffPURFAcHdH3HIByro1Rt18UwRX6pjNKOqTLItF33QYGqCOAs0h+nrHhVY3VBYib0
oITGezO0PJdGUodVay8ZRAcp8gi5Y60JNd8JCyzPyRZ4rIaEB59jvRuSMLdmawN7XlsUh7RlBmO2
r7QLNp4IKdx+vs4RMvMEoSsL/n1T+qHwxkNSVVXZpDj9L7ssSnETg8QYpzXyV3UAiYUCByHvb3vf
DyUdzBhZU2nWr/7G19/x1+lhWBYESfPaMRMH5rO3w+h2x33iCejIAQkf6/CXiuKHO7PZZkEO5KuF
nPqtaIqWztArOaagqEcvH04ZfKSyvvv3x/fDqWErMvCSYmCNgmnTP2+rJAVMRE2C21ho3IhG+wqh
yPzy7H65hvGtChWMXYai41SEde5aTQU/4/bf7+KH0+LvuzC+PSopTW2FyW11Wa5yTKhVKMjD8gZu
4NlO7FeOtF+iBn68JXLSVY55jMi+rwYcgDttTLilKrL3uVav8U79+vd7Un+oXMmm/s81vtUrEgDZ
UhbclB5UJ0CUHYHL/hRcK8vItzbpWvKcoxHoa7TLu24LrNG7c9Afp83/R2lmq6ppOTLu8uZ/tTPK
WDeNOmXVhbQsQ39FavXLCvmpcPr7Ct8blRydyajMVXWx0OYw6bnLOdaujpSNRN5is4WnlK2mTXub
7nNfWmnbf3/WPzS3gAswMunXTCYS38rcqxOnXoVpdcmLmpG1DSFVv9GwdWmvaHVkibVcJr+FEvxQ
Tf3jotcf9deOQoGLVOc6g+uxOZQaBlycV7DkVHVVGw3KRgAqGxWpBzPWj2q9X/37Tf/80P+662/f
PjJPeLEqdw208VAeFp/S4GR62S69gXiwsoLypDyC5NfBb2OtnxrCv+4dJ9R/3vtSyzJ8jbiiMVXW
wHqu6slvy6UiRKxbzT5DTSQuGxRnv+ypisp//K2E/ceFv+0Ucmnos9qylIEO133t5qvw7PjOrbmG
GVVf7F+u99M+8Z+F5cjXn/PXO861XCRy32eXibF7Jp6pk355iz+dEn9f4VtNTpCkYyx1UV1G7aPt
t5Kh+BXmrf++VH6+CGmkGLdyBJrfvo+87mVHqEt2KfOLNb/DpId3+cse8Ns1vn0OZiTFYNhsAVU8
HXFxDZD6bmR1+qW1+L8svf/cy7dVH09GZVbXzQx0FGTEk/v1Gm4zLTsrPi1WpesEQBAqf5S6vy78
H3caXE6t/w21IBr8nwsiHgqV2RldWld7zVe9jTaYSwfRbUn9sB4+8sfmoHjmOt9Nipe9//tb/ME2
E99dzeTaBAZjDHl9BX+txjSyy9pudVrEOJpX7WxflqaEuwZ9GAAIHU+9vP0Paee1HDeybO0nQgS8
uQXQjk4i1S1KukHIDbz3ePrzQTv+M00Qf+PM7GtGMLsKWVVpVq7lVwjAM8/sq+SQvaC9Fnl5LswG
LphBPwQDKIMqn9FpTbfrQxkaJim6R7l3JlS7z1soscZKYyJX+Aji/FUXGA+OpmJDVWjtWEE0qKGg
KqskMYtvaKhRClqRdIhM5qS2yc4U5A2SvVU/UcmkyXYpXr0TAub5HdViVFJqrYPrhvkuvVNemx/G
jljcVXZMNFmkWf9cWZGSi0kFZCZ3gy+e6uHbj0SfKmvbyUsu8nNxChA7iy8/GSI6N4ft4tjqE4DA
hUUpnklecclZV0itP9Q6h05/FDkLtQ0VXOQKzs/J0e6Ux2anoIAbPHvO9E8lUP4s88ry/ImvfBGG
jzxE3Q3LwCBF6ZtSzyOVNLPEidm9YOMCWzt21+tcbOqYxEwaBUl+8YX8FAmtXQQaa/oJ3cGhZnQx
1jYiijXKSFiTNTQhoF99L7Xhdw2YzkSML8MezJqt1Ifqk+fG6IBmoM/tst8fQ3eLgnCtXvfG6uK9
IYH1O10bmY93EMp8ah+bI9A1d3zIPwQbTZXNFS5eniRT27TLCR9mUc6R++RE3yP4QFUIGU4kOInb
eF+ftxS6N+0uPCftEsNLGux63yD2/QWxEQz34T68lC6InvP4CVKqXLQ3M8C1ePz6iy58yEwaszIi
vmhyAjQLRpzmqAPKB8TPh2mnHmlBuMbZ/xT88wz3zTdd5AEguJIyZez1kkfN0U/FU+NJ4Ne23vjV
0EgjkTbhHgB4by6+px5oYe9TfUD2d+QuUNzSCfbZ/YhAFiDsrfOxdoVriqUiiEF5750kV2sGehG1
Wn4JP9OacOrDnM+UrvA83zmzGJf8cvv1W/18lGVFwnz4SMx3MYzWaoViAAhXp7vebA5lqb00ofIa
BuH5tqnVtV2ZWoQyzP4KZVYR3fpxyIwjY1KgJm+b2FrN8gXMfHi7/IDprQEM3WB9yhXzmdLVh2wy
v942te4Yfy/HWgTriaJBxTP42aWFNQJM5Cnb+zvIOb3d6GoUPjaDpI39W6ojCEmJ+vTsiSO3GK3A
78V+OP4cnBgtU7dyhNN/bXFxb5ZJMjGKwRK1T4GMkmp7mIkN7BLiaH0PpYe9zeO6vq3IiVMuVQ2J
rPPtCyj3BtOOvh9flA+ig1D0IX0UHEZlneA+3W+1Atd6/CZBzP+ztvyIrRaPRlxDmd7soYmUbe3o
fZwvaiYQ4XNDYn7zvpx//zLV0gzuEgW4vaRbi/XlZlvpcWkxhZXSU7SGhr0MFN8ep7rgVJQXqRzP
UhGadjyA9QNELFKGnlkjY/WYAYA6UdjmZmi0DwEzKcAilXNVBQ+MU6j2hovPYff//7cipff2W1Tt
ZEVwvWWX4FScGM67847lKSIJ3d6XVecmIPhDlC1Z4mJbxGQwKqET0ovKfL6mn4FTbixmdeP/tiAt
FpOJEZsqyOQYd8npUaVz13+LnwHpnaxv2sEyHTgmj+QbzjODmxu25/+93EhIyhUJtSPR1JcanCao
QEmJyuji5dYz+gDz5LLidBZ9GNmIIA6bxJJeSvUgKHCXMDy1Eeit7S5BuzFz6yMEstxdCxWHNpPZ
XUOpdqbV2JX29fYS13ZX58yaiiGTGSxborDIVPCBMgzuT0eFyRmjOBUBAre0Gjr5NWQST802ctY5
sni/qX+bXLwnkm9OnRZUGeBhYkblU8jkQqJtqc6ubp1Ez03TDV1GQeXtGchbRr8FKcwvkWbBbHBS
5c3qy+pCrkzMP+Eq6M+mNtcFg6+TPWh0q1QH2uCd5za2yrMCAfNT+jH9Wh22VL+2zM5/vzILf1gV
MPKdXko4s2yrTJyJMWfITjdCjK0dXERqtMrLcmjJadAy623gjYqdKVvyymsvv361h4s4RlOZiYUh
ObvkSkLPCblox9Db75yHX7UajO5tb5dW12ToNHxlurEAf97uHWT6hlfkNGK7vbK39uPF+1j+hjDJ
7na8jMy7/VA3dnE1wNfJfSWUvXRwaYsayWAkEMDpSUQSIzrdqWQ4zzFP/qm4L93JmaNRFD22Ws6r
67wyKr9dp2/0QiB0XXhpmBQcYnptxta65n/x7hhDWGnSpUcZe9nTDnwgziBqWdddQQO9PIS/K5hy
bcZgduIR5q/bn27N6+cbUAP+InMjL85zqkeKn4dqeqG/Yys0KSEbgTzMs2+bWds4gzIJL5k1i7Qv
vpYFUjpmEi29cBmGUGP2QfZvFjL7gmzNKtJ/KjVXx9eHQ6IDJJ1exqx9SeLiINfTx94yN1x9ZSGW
ghSXTMBC1r5sIuW+mAAUZrZGzaRDOwwQAG7GGVs2Fl6mZqbHbnGagCXALkDP2ekf49/CZ/NT7wp/
5W78aYg2PtCKH7xZ18IPWgPiUCYawosGk3YoPTC5JDA+fdsLtozMC7/6RrpftLCY4wXS8EnpfoHc
ZnzktomViw9tEcS9Sd5MoJyLddRp1YR04pNLqYtOIv3sNOk4RH8l3pa/rcXKFibYNYBPBK/zYq8W
k3gMkDewMfKV+l39lCH72tj+GWQJEaHgSh9vL2zVHr011KkRLoX6e3GEJvDMOpd5egE/MIef0d77
Rdt8eNbuIM69ZIetSvDa10J5iKNkcqzgd3m7wAwqfq3G2y+6zohtIexLb9jVVf7P4xbLkgiTqC+K
yrsLL5NHX4FrCdol5gBjWUW8+Udey6fb27d2ppgcmHHLAJjfyXsUBsISSh6nF1MLPqpTdraC/vm2
ibUnyZrhwyyEj/ROBa0YDEUS4okpaHqwtCRpYTNAa6eH0mU8gZDCLgbHiuytItuaz88XOOVgYFCI
vrz9UFOftlKpZHhiHN8nafUbovFLm7TQOvfhVvC+upGWrkiGhCyhuPSKaowkI+7z+EINmgCQVNTI
3H+8kXRYFQrOsiLxsi8r92pUweai6vPbHn8vzhJFJlCpL8J36TDsgnv1ByJVGwH7e2efTVJP50TL
72XekK4dO2ol7KH6l6B8H9svVvz59rLWTXB01bmDjKbc28/kp4ZnVe3gX6L8axw2thY+Vv/8+puX
8beN2VWuLyWik0krmGWcIga6RYZ4erdljAy20o2P9N7psISstoq+mvW+NBe3CdRS0HZdFJlASw/D
H4wAPYZWedTxkN3trXvvdG+NLXKbqklioVVVOqTe8LMtom/AALZw86uf52pBi+sOsZqwSRMjvgTw
MZlKiyJZsqu9YuOWmH/q2/iOpaD9A3h1TkCXD1Q5eWnOhEV0kUcnqj2GrXoAgqph3cljduBvgQ2U
1rm9f/Nvv2V03t8rtxgklKDVWsYoYp7FvjuGJ+BIh6360apPXK1t4eFDJngtnBfRBXWHT0OmPXRA
zOyo1t2ZaPf2klZd4srWwtPVOP8TiUUX1RgPqAPZJbINt02sesSViUVWE8fMJaBAEl9UabzPqvAj
x/eV8aF/LPU34/+55iAaMulXLszACdpUfhhQ4qPKFTWvXcNkfXXWu63mubT2fa4tLY+RaWVxN7sB
U/g76SF9KvbIWjv5F+8E1vMB4ZSf9Q/x5fYurvmeAeIYzDaoOMrqb33PqJlJK/OIXTyER8hEjjM2
HCayjVbsvEtLF782s/AHiA4bJehq3gyIHhDzZQs9W6sbR6G5nKK3c3tVKynv/NX+XtbiqxWi14+A
F+e9lFDK2MNX6wLo/cGgo+PBkuyIxy3w9po/XptcfL5xkoJJlJL4UhXgw40XkBi7Nu43Lva1C+ra
yuIeTKcJ5KY4xRfmp21RfiyiEQ6Wl6COdzkc7EG529jJ99XANzu5hHX5o5nEacMxk1MBCYEYXtpR
Ue6LUD7LKOmRve6FaPisivCNdIF8/hfm56I3AMe5HLkMaCbYV4K8VaI/cHz/XjnOeuZQSBy3Ckxr
pw9MqKLwWuoicMK3B0HMc9n3fDO6dOVjHkOxAI64+VYAK9lYkbxyFFDZZBTDZKBNWT4x1CTNALRP
dJE+jc7ciAlc/5Fx8N0MQN3qiqw5JYGahJ4jp1vTF2mJSrbV154pnGOAGI6m1l+6LD8yeLmFYVq7
8KGCEUUqjwzQLeF3I3LokDfG0cVkJrn9KnTixnW/eqQtE6wIGrDE8MsArcn7Qq00rsfkwTukO3oP
kSOfk9e53QLc7lAheb6Fr1t1iiubi2sLeiTUoZQW76u/tMynQ0L7SasytJKqjVb86oe6srS4sHIp
rHu5pmBWwVyhjZ9Vb7Al2BE2nG/+3st7eAbd8JihACwukxFLHoO2tajtd3uUw8hSSzI6G3FVqldD
tHV3rLo6OZdqQY0hU4F8e6YgnkXn0sfVB3hiSYpRS6qc+suwkx/mAaStG/gP8urd6iz63hqDJ1S/
F5s4qT5scarKJvKCQtjvNuguoykHJejTPGH5aFzqB/M4/S4Qh+cp0ByodrSCe/R4e59Xv+bVD1m8
BVHQRnpO9Y5SSoC8wWsuIMo2bmzvqnNeGVnsLlw23UT/hBhfME6x2D9NogqZjxa+DgMKi7dXtBqd
WH9bWyqWQiCkChGCXeztuMtkW9nHu2APrXf0A/oaLi/hVDKOeKg3SkYrkYMkgujlbtZ5MpeV5CQJ
y0nJsWvWnitklLDDmYQRXvIO8hJd21rnfM8vfAh7VArovomAxxa72qlCZiqw9l2Kn82X2WmHY/BD
/6q61sE85h82QRQrZ+Ta3rLTF0St0pgy6/OpIu/Ll/ZQOvLX8cNo2fMZCaeNAGJlsFWH1gEMIcCm
ecRteUg8QUxqSBcvXT/cifLwsVGt+yboZbfuKGDKCgheM4QRM4ecq2zGr2pbfGgmBFc6kI4jjXXZ
gBAe2n9PLimaRN39CGBp1wsWHLL5uE98ltLMyjG3XXDlUEmizEiuwcw+ZFeLF1plvClXTb6MOegn
qQRs0sE7VOkbAf+ap2PHkBgRES3m2xcegLgVHiDF8aX4ArP1dzpcdvicOsLnGZ7UuzChPsJ9sPVS
r2AJ+C5/m12OWLRdOwpqG81lFSjxdDtAKm33Hyx1A5b1+M9xzdgDQKrO8rMULBd+kGZSWviVGV5a
79UTfg3pxsTw6ue6+v+LOxCSWJJav+MOLJ8LP0d6EN1O5fttn1iLCt6s4t3H8lojs3ih678mN3Dq
S/EjdHTqedkfDBIUWhvLklcC4muLf/5+la3Hk9B45RiSWnyZvjQPxT74YFz837LuCCBqerd/aM8I
ou6yw3iYmf9Ot1e8MlMyfzegB5IMNOPdWKWvItgboHZ3mWAUURU07yFwEdC8ipwGjvNCVkHTKVBP
waz+1KWQ9cg1PMdIK3wRY+EimhP8kfPJVTsdFCw8wrZotndxhkhAHkCskuVwJSbRgMSLL6DtWcF4
V8m83L4UbmzmStTIWmYwM7VEqFYXR1qzMkYnWw2f9x7C9CXQtq7zLQPz368+FqXXGKZGwlId3snK
k44lIpi3P8ifDOjdi3G1iPkgXNlgvhR5vanggxQdUo3GAPlSOvwsW+FM9nIIWzq6SsDoaeYLkaso
9Sm3oMyCtcZXos8jt5jdd+1xSoUHPYdYpi78p3CSnFGuX0ooghF0+pkqNAAZOkTto+0+CpUk7PXK
O0D4cewjyrxBpHgb96C8unfzsMDc65SMZe4wyRFcvd5IO3Ue8EidzA3vzI9AJoFroiDlkulCx6W5
+cEAhKRANeRYv8viWINMiZ2t4G4l2uFGtiAHohEhM8f+dpfrCg03q9TCS1JbI1OU6YdBDKH3KpH0
aAb39jddfQMIIKEW18GNv5upixJliBqrD7mMGR5F0OKSMqLvdM6wQ3/xHj2vSkcHxkbl9XDb9Nqu
I16iqurcK30HquQBtGo1Zp1hppzGpjxlVLtvm1i9wiSim/l1Yx5kyXRCbcSqw4zVGZ/Q53hA8/6u
hoDgQIC8G/feA4KkJ/UBvtDeTrt9+C/gsCDVr+wvTqWmN6h4RaVwblHvFNR7pqeY3N2qAa1FcsDy
AP/D5cKUweJp6FurTQVPCED/jzv9u3HU7vMDKtO74OgJ87Cnc3tbV78crAEQMZGjMpD51kPLsWgU
EzT1pQvdOPohFtXGTbPSwmLfriws0tEcvRkmdcneZm6C7hS5JoIQv9DZdCH9A+WP3hlcdc2W2fml
Xl5w12YXRy9NZcQhChYWnKa9d2fd1xfr1d9Vr9oT3BgO3OzPiOjO2OmtGc35P9+yvIghPFSgkcxp
40s4C+a10SzdpzwNPBijL+xiVdgIJ2aXuGVv4TKd14tq1ZO3CUwuTvDhqU3ypGWfJe7xbExsOfta
llsR+drNdrW9xhxwXL0fgz9aHlgF3g/0AexaEqHXmzzw8PnHWu03wofVHcWLgEjA1Uat662xeBpi
xNe86CIWyte0JF7Qw2dVQI8DfSxoijcrsavOc2VQfmtwjAOr9iQKG5Pvdu7gAlr9WnyKvgD4dyeQ
4sYd4pXjKbrznK3a9mpITU/5fxe7CC+KsDNAIRNS17tpL+/inVQ7ykvn1DDlcLflr//iArgyt7jW
Klmt29oiQRE89FVihkGLyr1tYuvzLe8YhO9qsOnxpRXS5j6VvM+qFJu7yCsJroPoCcHjYXfb5Oq1
drWqxaWjxLUHJwlx/KSof6U+Invq2P7z+XIsXBmZ1311BjStSyOooiOmwRh2CX8Ffrl1i62Uvt6Y
WNwlKCPW/ThDt5SYYhSiGafpSUHv7oSOw2EruVq9SK7Ws7hIRAn5ljDlymxxgRC208YDtMO1nf6q
xfLkhcMxTDZKiBsnbVlJ8CPm/uOWxCRDn4OY1O7lUwZJUpkh8PTM+Od/5xh/Bpmuvpk8cG0MArH1
2Mp3Q+kdPVnfuI/XIxVyU5nhf0Zkl9UYCeKPespZ0/hsPqcvGVgDYRe9Bnv4Bo/Ct8mZiMegvHRR
zDttwq7+5MDv3oO/zS+3VPTbHlhKH13KnUl/zLhH3O4D0s6ICBOfn6w7mleu4E4baKJV77kyu7ik
1VYVUyEUQppy2r4+wJ6y16kFbYWaqw/PlZnF1VxYeuFpIy0Py8qio1WauxI1mL0I7+WYWOfb18h8
M93aysVdPLUjjEdDE4F5JWguTnEv2bnwfNvIyjAkh84E+cLwOWQ7S1IHsM+JETYCz9tz9iB86B4U
V/sx61fvOsc4QGvZfK7n8TIaLcVWIriCAcM4g8EU1jUgBMsCVVuEIbJJkU9xfaaO0oHFzL0dlWlk
80h59Hh7sasX85W5+e9X52+A+N5U4KS/iHnw3NYQ6tAcuW3ij4MvvxrcYZAuwkkFgGnx1cQW+buO
KIwX1LxDV4fpx37fnpK7LXDCCs8dRJwzah3YBX3o5Un3vUCd5Ja8Z57VncUffRsUHaP9Ku82QhSO
diDQdIrH4dB9J17YUcPfyjFXz/tcgtMhhwErvUwyTRowZlCx3ISpbuEVOQqQOT1R50FxonnEZu/d
x+i1HsfjVv1v7Wtem148T2nmlf3EtMxF8luEuZ7CdGPgenNxizcJHU3Ln5C+RHC+ym2SiS8WjYK9
Bf/szguAopGNhTZFQaZLevVLK6GI4SHNLMf6XZhppVMGpnjMp2hCjlLY+125kbGtBDfMGdESxc9m
GODCoUslnhKjJS30ZP8OxlmLYdRyuLcSdMySrZtivtwWnv3G2HxfXZ2esVCqsvJmY99mOCCCPr/N
00D9TvtebUJvVusJV1/XXMT4IqhEOKEC8DDPFOzm8GOGdqTYhSucR2yeDA8OwmlzmnitWsmRUi2L
IU14RxfL9JUmgp2bFwynFguqeQqqFoXdN4/QGyNi+ah6X7V2C0q86szAb2mnQ35D8ejt5jKFUnlC
UwlnBPZUG2XNz8IQnTbupjUjzJ2qjPaT4r8bfKfHkcWez0D4XDBP0BlmAq/9bb3MpLflSYrRttgE
c64eIigfTBP2BRnJy8XTHImDWooi1BNM2O4CB06xY+l0xAWeKz2pDBHLR5oD9avm3l7t6v3I7B+N
D1WfezeLD2kgkA18qyguCPmNTvzZOsoH9U7dTccGtRi72iVPUDoItvoBkuyT/NBcrM0XZy1ggKRp
bq1Sn3oHXRiCrrSKdB6fRvm8EGwlg0RLfikbfX97tauZ27Wl5VUAfy5cjyVjOPO0f98ad1opfhAo
4Ea9daeisVNDem1mUbwTEPudZUSfmrzauJDWPOz6Vyz2vMxqZRJmsE1XSQ+5Lv0w6/R8e6WrEe61
jUV6VcbN2HUSo/Bzlao/TGf4+OqDdFaO6ndkhdyaeeohdOqPMiSzKLpnmxSzK9eudP0LFoeV0Qyk
tWc+Ha3TXMusT1mOBAnarKjcVdZWEWvdGlPjc+9CBpry9mpIk6wNVMaRoESjeVu36p3QVp/A5J49
ZIOKLt+IpVe/IZzRMzYF9ZclJqDNeOpFi5GQ2RJKPNPWbMa6r86QF0aAYVhdzgQl3pgAoGPUOXtg
HE7mRKII4KiV+59Rgy1C11WP4bkwDVWciZyX9qI+MHp5GucBFPM5eYi/x5+92P4z8+o7giNckqfc
ssNz+qtxZsatfxOpzEBImuM0kqXlF1S0ITXUPGMCsNPtDOphsOyH26diPliLx3mmj/1fE4vMBLmk
pu2h87wE+m/D11Ac+xCWW564cpvRR5AQAeL1la1lFdyw0rhR4eK8KDkkF9OvXJH3k/htRNT49mpW
EnPubeaEuTTnGbyFy+dSTLvdTxgXbtRPSpIiaqzuoK9FiK1s76MOYFHBnMWG1ZWDBphNlcy5XQ50
dXGsTWmUyz7Qk0teKejWdq9GF76gX7wH1BTx3dSNiGrNL2lLwpw+NyZJghbxZRv6xpBK+IX3DT1I
Ub6D6LWB0HEHw/lTtWvqvaGhTIWGBAIntvEXMc/BdzcfypXPSgRp0WDgpTLfQd7QNNXNfJjxDXv/
COeldEStGHpPurHH9jE+Ju5MUdbv5Q++Z6Nf4sTICl2K+N6THGQXtkdXVzeGsUTG+KDoAfm3SKLy
EUUJE1HBi3gg7qabpBxPGmTZv72PAlxpwgFB0mgn/LJ+ta/bRG0rZwmmjBlCqZOavqOr8rypDbQB
UFTQD24JY2kIe2q2TWy/GlATF+Fw0Ce/w+fJcplkUTiEFwoJL1JZIH81ap/kbkTCVDb/0nz1p2GO
Hwy9DhCq66lXeul9GSl/3T5sK/c9vfG/f8bsHtdxfa4Vo96l9LY0yF3Sv6J4IyhYgxy8sbA4WLqI
MG/qEdxW7oD05GcZjWY7vOt+zFEYrV7//wBt21rVIjsU86jq8hCbSYfmdPttKlXn9r6tucl18rVw
Utj+/ULqyYdUlF0OJbmR49fDd/ic/ktDiw9E3cSMoqHAkNW7Ug9VR4pk2lblcK0Y8ya/W3wleHSz
MUNz/tw71UNxQs6Hckz1ij6r0/6SN9Hff6qdiyfrjb3FF0KaskHDbd6/QwI1vlM/dscZWdlDeLIJ
Vl6LOd5YW9y1QlqMUZywuvAzkpXH+gAph2pn9rQzoYXYevG3NnMJ/kOUGd1s2FnPYOm/JKfqpBxp
Pc6X14BILAvcrMTM7nZjO5d5lt/qaayiSMwhy87h9/QlvYv2kgGT6LArRCr2mxZX7i9NguiLXFzX
389ayzna54wextR6o7PiTkeYq3EWnxgK1rbD7dO2BhqZ00hqlExdg8RbxARm3xRDlTIt0CBxYQtf
/KfhgbmPY3NIHgt32oe8VcU+vpNcuJCFXbuvXe+D/xHycYO38054lt14L6b27Z+1Qi8I3kHRqIAx
p6tBFPv29tTHJJiMygt5PFuqIu2T6ARn7YP/0pwGThCktbvmr58I0TnDnfmAzPduJuv9OZ7CD1sV
wZV7lqhMA7lO9cJ4L1zgc4tbHToh5+xnFdrh5z9jtS4i4r0PnWyyg0f2eeu7vA/VKD2pUPYBr2IO
bJlljwJD1qnoW2dftn5GmncSW8YBlOZOqotfmVTdx9NWnLbS1ScVIiwEsgylpbUsG6ewaI2D4Bkc
rnFnpPvmE8LSnObezV58Ohv3wc7fHlieHeztATOoJsAXKGuQ273jQBlkeFa6STfOcqyCFRvT2O5Q
WYPs+75UkF0Sa/nJKMTCMQW/R0axfKnSxth4S98/Om9/xOLShGDQgm7GgHJt/BZ237rB24tCurvt
1CvFN6zM4w9AMxjkWlajYh/nMkXkBpBQedb/woEOiBLsrIPwrbC/Jjv5x1x8u210Bab31uhiacOg
ooZRSMa5oe0dOcQKbnwE2LnTPumH5Gv5eyaKCj40d3MPa7pDYhK6lldlFz1vUbbMb8G7L82ZJlec
0+Bl+Fn5qVx5/micw+qXJfzs/Tup/DrJil0ok+NnmpNS8d1Y/fy63rI5xzNXUdjU1Vo5jWz5QJlM
xLV+MtLmgjAMn4Unaja76dDvy48TeKqGWSzF6U/Vo3VC8gvmmK2MedXLyJOZd5gHsJcJq27GoS8r
/JhGCX2gjMFzXIeHDmUB9/ayV4+yfGVpkbcantIjRdQb5+QBOQuFUzyjQnU3fKxd4656kWJX/z+8
z+tf+O8FLmK3Ng9HJNM641xMn6opcmvjFR13u1Z9x5SyU2nIaCJsdJu3NnXxhVFFb02/ZqlVle99
gdH2EXHlpDtubOmfK/edKyHQplNOhmNtOaHo5wVSDn1lnaui9fey30eujwzy5xZJZ6dOiuIxQ5jj
EOXqdPJUVB6SUm3uEIT3nCH04N8uapo3cTe5vYheZZ4b/Q488ouu1iBCGSaA0Cx3VE94bPxadZs2
TZyKMX5HRtTPHfVBQuixYJ4k9I9Kb5yS3nJzf/zZjMGP3ArvjNE8xTo1yKROdJRdc3Tp5X0XaK7n
A0lO5Y9+bALPFU+6UT+getKjqq6I59YSPFeptZNaTQ9qlN2FcdNQwe0/lizPRguk2GlKAidBWst2
04+dC9u4Lehp9yj73WvreeHTJFXTYeqC/BniRwXuV5oMyMQLHvMtSHgIPCe5Zbl+bp6sJP/VipFu
y5NZ7+oExUplVuINBZsWn+96U3CUDeskGcEhNK0Pk+RRBjQkc0YjPZpKioQ8uhMDZJm1LgLwlIbU
qRLlZ9wnP/zM3NfIcXHkX6xYu4zR9Oon2Z2vNkd1qtzOQJpWMe/bof8uJePHRrN+1mq2qzy4qoKm
tw0hu2vQe63GdG9l1j3YvQ+qkOyBLO8TWTnpZXlA8eljWAXVPbD2aj9IA3W2Qov2qZEPD4NaQbes
oI8pdhpku7KUPtVKOyJC2beQvycVwvVCEp7UMNY/mlWhfNQHc0K7UOtfA8tEbENBI/1eT4W9pldn
YchDJ2+jr8i0X4agCo7CFEVOnSo9UvBbuJ7V06RR8BIlCyz+EmuLVLHnF0NhneMUH8wy9E7GlnEM
ceq3Hqb3HSEeJoM6DYUoSX/HBhXldSLXSmSdS09vDkprTK7lpY9lXo92LdJVnTLyWS8xyifLnwnY
av9QpSUzYnHSf02mXnUAdQ33klceJgPZSjOk0aLpU7djAvuLOPTNxmuytjmUk5ggUxQi9CWXi9TH
QILD0TybRnwOowyBGtn77pX51ozhqiEDhiKNWAHw7SKrCrsJsYgwNc+Rnth66zlxgwzyVja1YWUJ
KkkroQmHqWY5fUf1T/9VtsGD3Hhb9MzvawbGLD1iqjo0frP419s32MxTJZZyyzjHw3BSvOrej5Kt
4vf7YpvBZhGiQ2cGO8fSxigUSJXPr8AkZy9InHLOike/6Bu7DtXPt5+CtX27trUoHBSDilpHiK28
975IY/MkR8JrL46n22ZWMvm3a5pjm6vYpatbUxRQdT4XSKrS935I6sD16u5OQ9wVNYBnmJgOCO32
MMiI7qQZGx2L1XWiADY3ZYDdL8vFSRxqXhe2hCuNdhJa76gIIzOM5v72Olc/3ZzuqjO8w1qWa+Ny
gFEvIypSs0/CLGjd+HYv/RRTaSMq2jC0xLdaLWlmPBCdmAOCRiJZjhG5Q6Z8HaN8w9RKqZVv9/ei
jEVanQl9WqnJHJWglmjdhyg1wU36zXONHTeqS//blfeNo4u26MZuiqb2hvesBb7gF+b7lSTyXX+4
TbQ653UimcvEh8zXdo3ZHvuOaLvJxvve1DYyqNXNJban8q4CnFleWQyajGnQZDgLjI8wVeywb6OX
hQbkBn5k3dLcKJxFnt81oGdhJT1XQ1ZW8+mC4MVAutAJmNwprOrrv/BN7W9b82+5OoKFKZUKfWbj
nMUPqtwzkqTvRxzTR//stqW1S5JpQrIi2vkI5y6u/AC9PT3KTP0stf0pU6anqCk3Xtw1l0CAkfxz
fsTeUZHlQacXCcH72UAVOQ54YJunMJAeveglMz/fXs7a3aGjB0MBi4eSB/PtxtHtCpRR4COZBHpW
goqghPoA+pW3zazu2pWZ+e9X30fKm0wTFcz0pe+q5ksX/JuHhSBbpz5G8+odCa06lRWsblhAtKt0
1KJ98upmsOVAsFHt3mhdrbi2yjw8bSvI1EwmYt4uB7G9KAwhCDtLo/ngadqljLujJcUvQCF2t3du
BaHIY3lla+HahDFikASjcRaf211f2TPNS+SmTgkN98lyxA/xybOhggjs4LKFK135bG9sL142VSqH
MsxE46xnwgt0N6+lXG04+0qpmPUpIrRgf6p3y0jWHFVTELWGozso3wqzP/Q1Uo1qaQGgeAkRN0dp
mBZUg6Y4RWTVPPemdIhLfcNDVwp5qk65B+k1qpm03d5+0kKQBCFQuBcVFOIjNPW89lH04QCIRldt
Xltjw4VWDh72aLShtUqyuiRWUOQ6blMtImigXts1nzKrJhtJNlY130aLXBiJNziLKR1r1jvIk1YH
gyJxGXIvEo/XdC+F8qXOcjuCDEMI1EOR/cjyy22XXdtK6tScjZlN8V3CoCXiZJSWr51HPUHlWDEk
OzaT0DGK4K4vDDfStOfU3KzarVybmogfSSrEtTAdLr5gmwWNkPehdm4rypM7/2VQdwMJ4W5u5DAX
/UUZP2j50+jOCOytktGW8cUp9RGvD6A8186W/kMHKFcGoR1BtJjrvh38m4xgLgFz8SApLb7jyahr
E5lHNdXOlTDaVvA19Zhfjrbm5//UuRbeM6d+f14hCinLnoo0ZKbfC/OOUloO7ViCEM6pOgfFxbm0
39mNLUL0/TmXbV4NqOmC3SAfpguaGO5tl1rBFRskc4A8eXJpMyzDljrTzchIPPUcZp/wPdlpkw5h
yk/DtGP8+BTJJ3EaT74IheZtyytXPR0XCP5MHRrId8F1G3aWSMKinuHCsa0qc4qR5fqkvUXnSxvG
VryIjH7+pqRH3Anz36+eyaFI0jptCvXcD4VrxF8FSXMgTrQbn4rZP2XgAVpCgx/Wb8SOgF4utQga
nwa8nIU0vutHqf0YGFsTNMutmw0o7NwMt0TrYMmLIKchqmQyDX4fmkTHpw5mWyZCpqri5qH8D5Og
/xijE4N/zLDHxdaNZmVSPjdh61STk9L0x1ov97LebAw5L++2/5gxYNRi2pZvtLhkhlQ0+7rTA5jg
zXtZEw9pAimZl4QHuYicYYhDdISLrTbb8h3+Y9UAocJ2AjxaVuT9IhnTwWNxSazEdi2LX+vQ+HLb
0ZcP0n9sMOAHdF/E1xeBbVjnhRJnQQiCUm+o0wEftIrkNS70LR6apZf/scSTJ6MnzYda4qjyzrQC
o86CCwqQp1btst2kKKfJ94++lX9MvXCLleldjLG0uAg/BXXqqzbIrbP1qTpBfPZYI2seO9Vojw/F
N283/frne4nDMwLx5+5YQqk6tALECfmUC7j4n01o/SVaVBPlCkz8bUNr7kiHQiP1oXDzDrtkTUIe
1vIEzKNE2CNpbcH8YRQ0fPXvnqTuW0PaMLjmibBIcBnS9qb7uPB//mCFVTII56hW7o1heEinLdLT
NUecAxbmcahuAvt8ewnqUeVH0jQK5zL7FVTqqfXgp8i2pEpWregwjyncT4h1LRaiNQXVLQnKhcT7
3tea43dffHkr/Fp1PLZEoS0JOwxP9tu19FWlQQ7KhM/QjZE9DcaPXowLp5L7u1YbEaaGlE/Ph71a
h7/TxPodefkTx3BXVvVWVrl2G1//lMUZiIcpKfK6/x/Ormw3blzbfpEAzcOrxqryHMt2nBchdhLN
AzVLX38XfXBPV0m8xdtBP6SBANlFkdzcw9prxS9SJR9r7Vkth1OsYfb88/qRZK+Z0oVJBmB9OwY+
gCXgSiA+DWBLfIhmZz6m6N/RSQm0D6ccMzE8CB9zaVCE1hEjiEAwbny/XIESI44mIazQa8jTkzSC
f4Lcjv3kXV8bwxBiWkTt4HlAc3hL2m3FqZr0gyiE4px7LaRE1bK3hxwDW4SXF7FNIb2kFw2L2rhj
UixKQhrc7HVEdb1LFNGJ4gw0w6YUjsM8ciIPxnXAyv5rbksmNGOAQdIsfEKzkG8KtXX6AbK0dR9c
/4C7bBae+MLOpt6m9WaRjRrsrA9qMHmx6Bi1Ld1OQR1I99WrcSf6DehNfkkEVBm8IH03jLG1Ll9e
x67Iq7le8hjYeahJxLYWYXb4hJmMID1S5M4EfhLTjjWneygfeCO+DF99sfSNL0jSZepKFX4ttazj
agyOkavOqjwrPeajlgd55VxE3pZuLnypVXklLPjUSgKiHpCXR2BChn6fe31LGWZAsY1ED0cE/Mfb
17wpqkmWcwCvxuiEg2O3XYFbzqkl8oxs1jK37dDPlSWEBrAnZD7UOYCx6s/rK9l143E8sBRk5YaJ
etiOwCYb236qAGz88lz16MqqHbmWM3qqr52mW+O1ehJv4s65bpZx02HVQiWAIqh29OhxChy0kuMl
Uoh2QHv1ACV7xwCea/l23dAOBPif9f3X0paaFQS3Yw86BwEQkyhQQXeY+OKjEtBpMsvlSlLRq3ye
PW6tba56Elmx0MdwllMDBZl5fLGMDDJG+i2glpk9tN1rkqb3Yk/8oZ6J0xCJB6+gp2L3CxSkjfT1
xUO0eRdizYzHuMBL1E9BMrzMkJi+/kWZx5KK62oYQUWGSP/+LF8b5j7JcmKAl0brULi3vFU6KDOv
L8fetzMz9ASdmemTQtPqXoWZ03Jqj3TAW7mj7QnKAMtjpWE5SdTrcZ3xfuvg2dr4qToVhjVW4CRn
X7BspPsJ6iexlzwIjvZjdiAT8DlgFJE2Q/haYtQD77YMaQ4QVujb7tLtUoC0AyYfEV8ey3vFnQ9r
oAUUdp+7GN/i3DxWqGIhSYMOHzSHsNLNAZFjcxD1qRbCORVQz4ia+1lWUnuYeg9dklM2a6eOTCEc
tzfUUmc3Uv0NkoGZrca8WVamFzj7KfT1uNjj1JJRUDDCJX/ryUmDLK5G7mWFd2SZdwJuGsAmTCzv
pIaTHINJudkjhBmKxV4NQbIH4d/K6nxdfRSmLFD7YsxpWzhqU0FT6iIFi3CKVuFDKgh/c/Ew/K1j
qpJyjW02DnSuUj6MWIUsPC7Sd037Xla88gXrS0H3HK1w0CziUdjcgwFYRiHpUfyu+491+l3MH9ed
B/OiIZik1SygYna9F6jWzVJUrREq+1nYdm59TwOh+JRjGmwkjoVpt9vlSPGybvLCsc26Z/AoGL3B
YNheDQb9hKQCkWiEe6aD2uCdDrnQKTTJdPTRzn1e8MPylJTyDioJKArt6iYp0aZhovaGtnZI3DrZ
iD95jCasSwRkKspamMmXdnUSvdMmohBLw1P6bqSTLVmTHVXf10R2Od+PvZ5/LNHDc3ZdUbhvrAJw
sVCzQdgyoGd2IDP4NzWwBY1/ktmV3SGHbhDPOzNXaAKLY1LNFjAOXNo1zKiVlGiKQkvwB1IieXwf
MKzAIzdnnv0zMxtvBIwXFPMSOQrVebyp+vUFjH/h9U/IMoF2DbDEGP8yUWO+XEm5EsgCkhLPzJDf
mEp+a85qcN3EfpPQ0JGBVcDdApB3F5oCGjWvAwjozTKootUGt7S9clXN9wuhbSMZ3Rw8IiLc5+VC
kiIt8rHHNTaFNxH/ugAahOvrYFnAKvAfjjXwF3SdZ4cNsvTJ2g+mFhaVZcuopS6rcbhugvWpaLJu
gMqC3tCNs6tGre/SLFFDdfyWpe9VcyNxq5iM5xbQkTMjdJ1n6+jHLIqstYCRQPHBDvnUv4H90aVx
TP6g48Fzry+KbRDPAziAUWzclSISZVAnQDrNEBLGMxhWhLdOdywPVcfRRskHhLlcBjrmh8TLijcD
Ywi72T1zFgmCA6KG4Gi25ei3qLxqUswJXBhG0KM00DJHjczckbIJyZCg4FErYazGbkyZ39vPkvDU
wakvuYzF8OlAuwgNJbDU7K5PGclNPPcG+njkPspVNwdxgFWeCGgssUT/+l4xzrhEnyPwuUDvCByi
l2ejMbN1NeVOC7NFc2PUBUjFASDv5kNwAGAClVL6Bu27ZsAraaBHna2wB5d9f6Qclulv3TUfJEdz
xrvUF7kFB/qrN58QrzsU3tCToCIEmxxoxKxGUciZjoxrdjvdh0JLkCKh1GvbAID/QeB3ylgmwSqE
fBwvIQjYN+4ozQtSLwl2rf8+u4qb41W6Q5EKt2x9SX3ryCukMjaOshj9r70tWqtauyoTlkgMtXn2
17o8FuW360dj1/zDxiEfp/g2iujeY5ZqDO+ClUQM6+5XMZ2UefZG+TZfVIRJT3Jk+Vo6QyBm5RzJ
/Vt7YXaLu6zWUi+TThfDCc3PZfww1NFO6yNpn66vj/UFQTiAwiJiTcSZmzc96iC6EYMMPZykbjqY
UZ/YqD5WnM4Vy4oJVTnoiUHUdcfFMU1ZhdioW8MGjQFhtt6qTn/91wuhc1eUew20I7tqd5yCCSyZ
BCXMlBatCJF8x7vMo4phnYYLK3ShZ6+I1HeAiiaaEgLKPThxSd6MqTYxdtQAY07Gz7qG3PVCDF9r
JTArp0bOcSQM73vxA+jfn/0AMIaNHbDQSwiFp4CkJipSafwuCOvx+uekN3XjPHDawVyCFAFt4W0J
OMqLeO6SXvkqR3VBjgkYyvDPG2FjLYcy5Rl4+Rk9JLldRGFdjQUAHMnW1edhfi6FlRPCMO4SoARQ
pYVSGu7w9oxPvVwWk1wuIaghXTmRHDP/mKrM1SDrdP2rsR59NBfR1EYTUwZ6bnOd1HjJc9Msxa/x
OMq4M4p2pNi6O4CKX7blNwjccUzu7xYobgDGkIADNwFA2ZwINar0wRzxshS36b15AuDE1x/1X6kj
+rHT/Ej9+uO6xf2eAcJpUGlUQCLMXRYfCSQ2o9VUwnK4TYraXaT7uuIJpu3AscD6AvZhgNIbepRw
OZunRM7HBMn9ooQADEnf42+ar6IUBF6oR+ub4aHr8SRK9uKLtxhCRb1etPv3f7/Msx+wLVhOUiMX
o26aWCYUwy3psVE6r81VjgNmFNiwUCBLAHYxgCDYQockaZi1ShpMoIApER8OzanEO734svvvR0bp
V9UoswfoWAB82xZHSNnK2gyQcygZwyFepddRrwNAxF1Dz9zC6PxJXDnRPaOyTVeHMRcwTcsQxNzE
IZacpmLfwab8pP7JS8B3euME1ro/ot/fQ/ZY7hzsYPnAyyOZhsGtgJK6ik7rjqWvaYfULHSif11G
TBPIP/XVaR6iY3TApFVtD2FRBCk3CmJdyDOz26fbIHGZ10UvhZVxLNWnBPHB9ZPJaGThxdaRWSBa
Relwe2SWCcKcuYDIjtIP0lp6+htYY4xng+pz9dQDlY2DJOMbJKZ4ac3el8K14ZuiCEB7BlvTqtgj
k8oQcc1KFOgELF7a6ugy8AyEF9wxnOmlLfpbzt46c4SyjUIQA1EGcSWBBBT4w8BAl4Z1qPxMPF6d
aCcigNtxsbiN97bE3GrjHrFecjTA0JYf4L9Xt2ps61MMKB+0YEsH/VF4rW9nLxOd8rN7bpxJtNVv
nB3eB9L0l9CvjKIVesubjAQasm1kFFj68tSDMqGCzqZlOXTMWvGWA7QXXjgGGU79wuAmsBH6StDW
RtHAQDF5qyvZinoQPAjluHXYfpNt8DQYHi9FYdwUtM0REQL8jbLZNl0Y1LpJB1VbQ+jmfety9cao
Gvf6wjgmthnCtJZW3badGKp5c48JylsVWrnXTbDOKZI6CWgKeHBxx6UP6EYu9fKohnIg+cCXBXSC
Q3+eUIeDcqMzcV4MxlZRNi10SFSwku2680Wlw43rOoB6U2GXQM7VbdhWqfMXqwLsC1haquCy64ag
DFiaY4qAevbTlLIVBmBS8Ho7W7zmtfKaQKg4oQxrYYC049RDOHnPn7yqGHnOMgSDCfyJYuGytb/k
lsekxbGydc9CrVWp1COCnpXfajo4UX+Kc56UC8/I5s0bJ8EcekNewjVpX7Ox+WyE8VRGJSdKZ5xu
wCb++8W+YoszD6lPUTYuGGsNU0PzLRBDKTPnGDD8PYbyZMQMEDTZYw6TRRrWOm6XkJDkmzlrN3kB
EVRR1gDKXTj7z/K/SAIoYhzRwh4GaOZiFGU9DoB5h6IZbTbGmEc3JTsKKxeEOIcBJCP1neDoz2Vq
i37tV0H6VsWHlSdNzorKUAtCUqKBhACXerOBa5doeTvrM55YxVd/r6NvQnsQFAQOeaj/H5yrtKh9
mW+hjWtBOs6g0rY73DokgUUhKhaUGVpfUNzmdgRyCSPW5VP+O3szXkBFVvw0/tQuEDKOEV6/6zuw
NR4+gH00ZBBQj0HvdRNsR60qIljKge7RMMGcQdmhTHXbGKv7EYRj6ZB7anGTrsSJStEVSOoQFaPo
qeSK5XiKsw+BNG7biu6IWWNRyu6VfLofNO6mMF7F85+5JabVAbZCALKiKOKIjlnYIDh3mxvjKTm0
Tvsy2X/xPl3Y2xyCoUv1FKmVGBIQJGTr62ryhnh3dB/0y2MkFSBlVNcpu85ljNP0NWnqNBfD0e+P
BYh8xsTWRJvcURJwqt+TFZ6Q2dYjr//MuNgmZhkBwEasusd4ZctUAaKgLiGazbY2vGlteiem71ET
cXwUwxVS6kxkHChFIp/brLDtxSyrpnoJO+HN1O9L5c+oPV8/v6wXmKJCEY4CTI4ZrM35LRR9WOqU
wAawVVJiGx+U/Ls8Sl4+oKGY+ryTwdw3SIVi1gvBy37OZBxzoEsaffiKTZtH+UUSnAS1s1+NZwWV
N/R2gRH+GV04rmnWLTg3vemPjao8k6WHaRqqqU7nVJafB5SaD8gxaKRjvp0TRDG2EPM7KI+DnBnt
rG0uDjLuakgrOKc8P6h95GQ6tNp+Xt9DxlMGGXs0mWjxhE5kXV4E8OCPzaQkfSj0gKdKdqdz3Ye8
97HnJrYZvaVnmAAvxCk0HmicFp96e/Lr43/wHdxtos7h0qOjooXZRp3O6FPc0+WCkATGUaqaQzir
pduot11R2tJ6szavyZLYTfRSFE9S8wcjHpyEe/8lUXsHkh4EMlQofZtvy61UN7MCw0TXnAZswPag
QBXv+nYxclCKWqGgEZoF7sDYeqGBcDgT+lCOvBTUI14faofETZ3he/dJapuEEQimC49iZ7jfdn8g
8TijmACsEGiCAKG5/LaSmmNSTsMVoCxUSeUoN5IEinIYd5PD+hIhEe5t/tXb+8wLsxZlqzgLtwDz
SrOC3ryuBpNE/FRBnbDp/rTK2/WPy7OzeXc6MzWMWSzGcJ0UVwKJ4myRgOi/QPbwF4aAAaFNV9R4
ty2iVRhladaVNlyS71L+Z6yfBOExmjnVf9ZuWRAqR4ELaPddUVToYkRZo9qGVlWf+qa8N1flZl3M
f43TpEN/aLljNBpXbvsIxEOjy8KyklDOQNoZTac1r56r2OQM+zBaebBjIs2j7Kioum52Z9VLuTGb
tQ3VJ+P7ektHOmQch1vwkbnDUXoZPpaYc9sYkTGuND4gsj5cNYTXlyfPkEsJnTy1wYHXIPRq3Sa/
iUfLhdZbDdKm6b2qEZ6Wx+o/pIOK1zrCY/2R8iAgDN9y8TvoyT27AWgVKGQkURdCrQp3zLKN7PX6
kWRU7aiKI1CwgLgDHbTFuVdQHjKiwWr++7ytyDmfqZyhFYh2ZiMgnd54M36McjOsYrYe1COYaME7
dLmwURIK3WhnbGpQhe1tElBVbtGDuOU9peqXbvqb9QlsBc1rix4CnyOTuo7L1wL2MSYLOBRlftu2
oFPSZE0PUviwsIIhWw7pmh0f1uVOV17RVkOxSXQgfONc/9Zfx2ZrFfJ/4EjAJJ61YxDU0qU1xwRH
ebVs8SQ61S9Q7oqvkeGoIHMEYUiBYW/dHb3im1YFYM8eX2MHYgXCk+Txm0F7t2dSOkOabYELGgiG
zR4IC7g3EqMNh0y+0Rswza2RDyZPp84Vzsr3LunC1HbkYJksTJot2O5FK0GT9NkPslOv/1qHnHZI
UGy3KJW2gorJxlXEZAU8SE7brygxviF3X8BnwLq1QPGSU+z0IJXmvY70qO42FYoHGBShk4Lbx7Gp
5nhUZIIL1H/0i+kkIHIjAO/UzegTLqM8a9PASU+vDXoXaLFdblqjd5k1mn0bSi1mGErNW7TMjtTX
nAzB9dPKWheuJiaZAKpBAWzjA2NiCoa16iRMoimwIsUfii6Yl8Ydq/YoxynPz+/jbHB64CNiYdSv
bd+TRDQzKxXG8SupAGWcq4PbA5y83RHqVr/jyuY5V0YajkEX0BHQIgCwVsbWCYl1MQkE13EYxPsa
gzBKLzylK5RlVGWAloIquKYwgF8tEhe7HmvAJtFmAKOVaMux8Thn5mO2WgcQwL2LeZk7gH7OdldO
uidmxs9RXQvONWKkQZe/eJOLLIYKPH1aUbc5eTkQboo7WE6FfES5S8P0lwqw9udi2uWz9H79NDDO
3cW32jgLvWsXVSoRuiTGkNrmhCFwaYxdUS0jSBlCG+i6uf3Dd7HQbelBmKTUXNuhDUf1dzwf+5xX
lqS/d3NrKSuVCgFflJJRD7i8R5Ze9XWnlW0IkVswFv+n4V6djOP1dTAcH6a6LBSP4WMZDcBlLbqp
TYYwS18S8Y3EmOrCHNl1I6w3HLRwgIchNUA9aduTzpOxUKVuQXIQoIrnkDurgxhe4kIOFQSiRRPk
ruUqnGCWEZihWnNmlR6Zs+AkUSAMlS9jjwtb/2x85N9257+PoDlv7S9eZM7p/3qQtnuGyBljO+hR
w/TmvlZVJPYjGQhgLVM4dfVdJOEqqtP8zSTZz2VqJzsBo70zqMmPqEo/lHl5XocJgK9J1U8gkB3A
fpRlARS5ZWfWlLsoeskaiLQPxuQI1qraej6stt4mHlj8Cts06x+qmH/OU/Jd1pt7Q0pvIxVYY3EY
Usc0e7ebxPsRkPpWs06YdHYpuyNZ5+9tUViubCYPOelaL+9Ww42kcrELuQZboQqqDFPOF8ykQd8b
EiGNM3R97XFOBeMOoZ+FjJHGV5TR73J/DLxKgzlV5MuhJs50p4PAxjUwnCm67Q/1rdVc4RfHJiOu
urApb2yuQ1Qk40RCKpI23SXuaNe31qkNNN5zwVwdyiQYtaUZ/7aSp6yNNuVaQ0IxWH1J83QEjfpj
6mQ/LeJU9xiXcfOP66vbF40pdcI/JjcHXh+IqRbpSFBiMDMXzE1PedOdpMjUbXGSXgW5vQG4i+cK
GSAolIhNtAXwQqH9sH2mqnRVpWaG08+O5kmyiaMflWDAq8hj1WY5K0BMgIQDqp4CGS83L2qyrOtG
1IRI2gZiaRwK0t31BW+KkBFYAGiCOg2FtO45h4VxidW+NZDUTLdJ1v4sDMHGTTQS6Bq3xtv1PWMd
k3Nj9O/PnBRGzqxkWJY2zPXZKbJjt8oc78sKI5ApYkCekhyAUHHzNBKLdJA2qbswfxWRu3SBiQKy
r0R2UzpoZwN5jDGP1ivDBQe1PJVu7KvfePAZVkZ1/iu2xRIh6yZpXqXmK/bt7lGFgq4JtCcMGyPZ
TvOnvzFQ4Ja8tHdUy8+86kW/v/6pGU/qxS/Y+Ju4UOtJpqEp6XPM9S7QULHsJK+OiRR9mE1kl0t2
10Qpt9BI/+HNu3BheON0qlmUKzXHHoMkHxXa+rQe1KN0yg7Nbx6AjlH6RnX9n83ezhkIVZWAs1BE
HHRE4/628qlgzPIw+UJQ+sJR5XxTRt3v0t7m/BZts/athMyp86IAqpOKq8SPQ0D1I0z0SGyMOaSd
W2Hg4ZVq1PzmgTT+jwVT0nswrcDNbh7dbjVj0g4IkpfT7IKh/DB/WPedvzqt3T8tbzwoBiPORN2K
NtxlNObwyF/e1wi8s8akGAQAgte5fVbqG/Krghbi9aPK8HSA1EnAECAsA1qK5iJnXgFQj26ozaQL
1eyt1AbXBG/zvPAyQ/adBN8ERozRt9h1NatOWMQOJBoI15fCHlFSuQFe8Hm8QRIMrklAPgKwot5W
p+ymdPnSHEzfd2Z+cy96BZxg+pi1oR5FYBRIXRTz3OsfcicKgZSbKsVjjQg994zBcbZ0ZAYHGB6n
/pg8gie4OSp+B6eTuBBbXOz+bb2lWreoET8bHohsJWi1yi5YNpPZTgZXCDm/iBmCnP2ibY5kmVaq
NfhFzfcF/jdxpIP6YgDVDTEy/0ir1pV9HxX+XHm1m2PijhuOs777+TfZPAhpWsSKioGnLzAveRpe
MJTf3FCpX8Wbfyc/jEeeihgrAzjfhq0Iy1onvWyVGgnX595tjkMQvVPoVn9DXNMG4ffDdODaZCTs
FzY3V9UsyqrPdSxTvgO5HGyWwZz4KeJLyRMP3dvy7+dZcdboOCtwAlCS2j60eMbjXBhQsCqrz6a+
iaY/148OK9I6N7B9Q1OwIiM2UenG9Uflpj8YT6pPU5maw8zKPCH/rMTafDqpmvQmNWFIJ6CKEd/L
kfdusN5EgIURLYJZFCWxjdtOhlat50XCLUD1whahp+V0iZU7TUS0II0bw7aG6gPKI89g2YPmK8jm
bQlcl5ycjTH4ij2jcC1ar8Lg3CamXFdJiIQJh2T8rDAn+YpA7KDc1IHhxaMNsRbaNB6eJdWOfYWT
IjA/8pnpTbheQPeAmNQ1CWZyFHLg91v51/UTwzKBZwTflyJtkeNfviODtVRJORJkBGVyAImsO/BU
y1kv1bkF+gvOXqrSyPtZjDskVABpJZbsSMZN3PLGv5hWQMNEZ8DAgLfNrNdCpulvBCukfTG15gAp
Wz8Vp7849sBYgiQYJRFUMDefaxEGrYKgIkqK1UuZ3+rKy/Xt2NFz09fo3MDma9W9ucyFOhE0M0ZI
qkh24lteedT97MQTcWFFu+emNgc77dK5UWOspSAArFqP2fR7UDInqmanGX6C8sBJWul0fX3M44Y7
ieEKqPyCUO3yMAhJlelVieWJ8XdpKO145HlAVviFiAEAGcqDuJsDTMU2nomlN2FT29HkIlmiSvWC
05Z2YTrtqyoBByaiI2O8J6p7fXXMWPfc+Gb39DVd5LWFcQhMvY5h5ScP5Sn+Nt7SeFcJos4rf2FE
PvsRuzLHXzJ382zdm93MjTjuK2I2qFvA8x/GA+ZGj/KBl2GzCrjQrQLFAEhKKI5wExq0S6G3aLpg
B0/RKb7HZCJ07EeUg9zek8E8I5zUj/SZ125jlerANIlxMJW2vUD4cXlwRK3K2qRDP3P0USC0W0Q9
Xh6kt7JfedZ7i1oJ73owY99zk5vgUyqTNFkFbCYdh5yP0QkSu4coQFHhWcWaS2fw05LymrRO/WC5
XDQ706WdLXnjawixWiFeYR91tilxvve30FUPHi1HBr5xALI7O+RcMTzm9TkzujnBy0yyOhvwnSMJ
FL/kTRXhG8zRlnJe0su0RMesdJSW8fBsDtJQzhLp6hUd6nl2wFNyIJVoz8VjbDxdv5Wsag30b6FR
quFu7nqWXdmByMtAAmo1aIQr6U9T635FcnJsJz3oq9S/bo6xLkyuUFpmxJbwQ9uTmiBp0wi+oCbL
ttInTkRUNBgKW4j+XLfEuhQXpjYnlECXJwYsmmZnxeOMhEWyM/QKCwo77dwM8CEMANxYHLjQ/2EW
RVm4caCFti4ApyNL9AqFGgqmad67JyAKkA6OnuguR/ODD6Nh3IQvSgQ0JyF0tqNGgkNotaWt8UmJ
ZAvdHYlrDzO+/z6lvrCySbu0uQKQ1Sra0KyUUByVQ7X2Qd0NHHAL65FAFUJD2xrCBntpijKPon5e
J/gVqBBqfuFGrvoYPWr1gTK7aSfZLZ8h1QvMwuNkcNbIct9gmMLxBIsFMt5tnGRElSZMnULBEhiR
SW0FbZbxAFlbgB9llxIeugeuJ2NdCcSYGLQF6YQpb8EoBeKMLipkWtmbvOwRQFzKch2FnQ+NRSc7
QBzpJeZCLhmxBu38wr+APAjkmRv/OYmkmaJoRCRgLagiKk7R5bwHn/HqXtjYuEtQbQjpUMOGBGDX
aI8pkLE2/t96oDjLxNePy4MEahyAQ2D/Hm2L4G/qWxe/YfPyCwBoy1qL3yCe0kP+BDZ4CFk6ut38
1P3xN5rrvP1kXUcMt9M4G83uHbqzh8SWNcbAC7TW+JnJQIK0GaZWJePzun9jbuA/drbwSxUpJmDu
sGNBzkuWbjOZl49LzP0DiQM0YsD3Az2Gy7AC+aRcrGb3H+yQ+adEzSd9mW/KQ+bHv6ODFdQu/Ix8
0z2nD/nb9eWxAgyMnQO0BLYFNHC3Mc2syuJYkpgGGB1I2IsTKWywus7H6iG9o8NbyqnsMTuTANBy
TA6lq4o2r73L/MZYObqg6EniC1x+ADnGqHNhIcVssuhZaVDI07j9BcYDrOD2/6+N7UiVUso5Ra3j
Is7EVacfBaq+prU4JPfL/i9yZsrl+qUABmezxQTNU5S0xFDrUEQftUGRTpwTnhOl7+qmXH9uYwsG
EvWp1OdYqEFxVx3TQ3pCe8JL7hXIrf/NdKiJqS2wxCsYqwI1zCae0KsJVI/zXIeV+nvICmetJ+f6
QWTtDy3uwgAoKzC7c3kGEO0PLVFRA7DqUBtPgwIIEPkcltQWuL1Alu/AqBZlQgOIbDe2YqxWP45d
RkITk0dr9F7rn7lR/82CdFxqEeVxGNosSB1rCcSGAw7coDzEgvqhJnPqDyaEAysgKoKugSDp9W/I
ukc44ohNMJuhAjBx+Q21stBrw2phsl4GGzx8bm/Wv67bYH07DCYDWAQCJxDDbJYlzBDgXMS0CU2p
DzLDvK8qYPctwkvSmXagf4PQjhKYbJElUzuSZFky5AB96oNpSUT6AXyMKJPKvb4iVm8GpHIKhjpR
fNJ3CL5aVGtw3GgYGXWXP+V9esA8C8SBk9VRnAyDq9xqHntt/zW4vbpjb6yVYMAgJqFTG7AwcDB7
iW848ucyor4Ncie3CJTj9XWybhimyiUIIVO4yTbqApgyGgpVr8FQhsGgvKs+xT5/SKz0AcXPQ0l4
N5p5GjEpBE4nSuS9vQBWlvXtoGCVY/G+iI9i9H59PcwwUqXnHMx1VMZt45RizOLN+rzWYW+tDlEt
D6Ou6Y1h4b0yYdyhAgeBsZS3EcSUnMSsITcwdJM/xlZrgwriTcniU9ZWJuR5C+4m08hu65/B24H6
EkjI8ATQ7TgrObayWcT1iDegxPy3cVJJ5JIV2VD+Bk0OC6KoyqDY4/xLXd/y6gP8kpwUkP15DLzr
FL0O/hr6A89/QK1paVwuONaKI3ySw+zPaOOAKidyPxEOVqsDT+s0f8GOAptndum5OLNbzo04NsqE
twLX9rhmFtSXJvk1jlEv4JwA5jemsA4weoBbfxu8YDitNYqlq78SCcFOHAyhCQ7lblKc+W75+JsK
kEKvzv8apI/y+drkbJCUsf+6ua66OhA7VkBRNR9GDHFYIKL49f+glxVZqQuqXFBUoTTqO+6SUkqk
Tp6bOkwRa/hF1f+xlrW2dTnNXFXLX2U9v5l7UmHEaX6SC/luyhXtvTcq4VC2uRKoY/IiTxnEPcng
KFLh1cQM6rHzqtn6VvcA/msZ+bFW4zvezPe4Vm8xf/M7NoXEJXUetiDgh9Jy/9I2+g0O28nUsmd1
1d7zUTmKqvBUioUzNpJfQIK2XsgxKZHUZXN8M3b9KY0UwR5F/cXogWaa9CdhqihKxdfwEirrEJCx
AY5MtN5U0OznYv27ARuq3dXSfaeb3mRZ72B5BTJJnxMQ05hPuk4CPKNw02P0lHbDSZcKtO7NH/mc
vKhj97yU63Mhzb8LNbnLIPA4RIlTR9AJxKfo6uRpKGKUzBaU8PIhMMzBByQzqLPZa/rkzhiM0zTo
TtFUt+sggnYnMg7ZUj8YY+Ms8nTTl62nRbkPPfeXOAMUpp9vKqF5T/rlbclEjBVNh6xrEnsFqikV
xWOxyrzsnRX74UYjdwcnLeqQm4d+qCDUKUx6RevLKgBwfheUOPYxRDTt8R5H0Lt+0RhPByapIW2H
gU8kslvsFOrJVU9lSMNIGI7iHAdSubqm+JaNKGNPXKYQxvIuzG2KIMmgq5GSyhXex8mbQ5R2PwzP
QBoEFVx+YYeFPFIxyIqnH/2UvbDFgJelh3x5FUrEFYAouAdH1v3wKoPGmQRRmL/Ed0hln3F3+tKj
aupNwHMsdMM2jwWYXgGhpeM5mMjaPGUG4GKYdsIHJvWfudScolKeyPxdFIEPLgDES8ubXjV4LwTD
fV5Y3XizOMnKVQe2ESgR65kkwk8oNcW2WuD2TcaTXCVgSbLsNSsLO6/FOwA5nazV7L6feCEYI1bA
LwFfJx2LM7APl361yZMhErqhCofEUb6nh+YBjumzjpF4ireZh00PNIVnlHmq/zG65VRooOPe9gqh
x2zxMsXORLeUfesbHYaVdOiYpnqwfGTBdFoOvA3/irZ2O24BRWHh7Mm7nqemJFkmYkQ17ADz/Tnf
9g/Fczw76nv9qQWy39rz3Rg7ydN0sMLrl5mFcgC16z+m6WacPWKoRFUpRrgrsFRazpSSwyhNh3rO
nVEtoWBBM65jr/m5sjwmwzdVR0yad2ipJJJb1M+cH0NP9uY7YB5TRhnHgCbCjqnQiNOqmTWCMAng
GBsRXGYbcXFY5vmzb6Y/naodEZo+kFj5kUTaWzGr3Pifdfgo4z0yNRy93ehJRaylK2ul/AK+GT6Q
hp6WOdoK5Id2qrwqiPiw76+60WbdgIKhJQDCSSrBsjnxXQ6u/WHF/quCelJQA8Lxyw1/mcYfRmVo
dq33H3L3ZwSLra20gQBCezDyiv5Y93dRstwjIzpK8vA7j5vbNjLftCx5zNXRNYYiLGsLqUyO/KWo
Qf2Q5a6wtOCfgO550TTAudX9L8GoO86FYqQ1YCYWgW9Di0PbzbemUKGvuq4ogNCMPaUvXcz+2doi
ctwWx8wWXpJM5djHVlmEQlS6WiSeirTyI7Hk4B7YZoD6sGj+Ym4RexGZzFKTkiKcrclZ8/5o9AO4
fiNOI4Nx+FCCwCf7mrjeTVDEep2bI4K40IjvE+lDKf+m2n5hYePli0aRBHmAhVTpg7mR0JD5Ia9B
b/5uc9HJmsKLwQqpGJPbTB99rAd5KQZE/bUolqMPfzj3nfG2o99PZ6EMlP93ZZEa9yGPiZyHiVXe
l/H3UsMku744BeKwec7spFedVLw3he44d/2hjRf7+i/QmL8AtR/1C08IRdpL9ycuk65HMeLaXhyC
ZiCVX9bSk5m1Jkrk8pMUr7dNna+gQZdab5BU1dNH67FKZl+Ui19y2n1WubDSYPGkFaAuBGMOEHqC
aReDDnZzKVL+h7kvaW4cV7P9Kx21ZzU4kx1974KkqNGjJA+5YdhOJzgCIMH5179DV916NqW2bkVv
epGLDNuCCGL4hjMwr1IztoGLVnSgrVRD0DRvrSiHvZjhlvuqURd9Q2M/TpwH15bxgjbQth0L4zVO
YztMhwbpWWag7Os6mVfp8UOlUuhYa8YaMH4WDDivEP1r5SoB0XeZjBVkVmmDXEQme1MWUSC05rVP
3an2yLx8ZM/fz+EpsxctTFwhOLdwf05Fha9zqGalIFHRJHt45CwnzkDevTPyakbbZNl6Emg5lE7Q
GR62zRZqdVFAVd+gnq2Gw/DGH7//Nic7FV9m8izBakK17QTPwTKAtOCXjC9j9TtqKQtNKe71rvC/
H+a0ToRxpvBwYvlOUfds4UDczOlsiH8BG6hC1zFZuNSrHif6vhGSlQaFiQsjnpwNswFncTCkBEDp
dniyr8Ad9w09C2Ktvaj+eRJ7zkaZ3URFayZxrJZ4rJDtWoCTi80ofaM7VB38O6VfbZN1vyhvnW28
6Oo+MNuF+/P7qT33Bj/N7EeT4lNEkoDoh84AFm+Ur2JVvNVmdQ0M84X76dx0QnV0UnOZkLbzjV8n
OFxdAHj3WpksClofwDlaf/8g0xv5cqtjLiE+CwELHV33E7aniFllV44Z7xUJL4WiEX4WP7CYL0eH
3Rnaa2I1F9bIuambzEkmR2gQWeclkIz2vIbyabyHIV70mI0laIXjFCqosOb6/uHODQVyKdjtCNQm
H+avmz7XolwRmkb3RL8z6zHoBtMzLlJzT6cQmAR0AdANA77tBFTOuKP1A6vivTaAPIpIQmXMGwq+
qF3iq2UBANMli8YzOxtjOvCNw+pAO3ze3hizviUt4fF+ygSyLd80SDSRUA+hviDi3zA/Pj1ACQ5O
4G8h7WKZ8G+dzSUEmYVMkw6XMmsONHG3cRHbXqfdmKQMbBs+M/wJaMKQAwwXt9Sz8iSgA/RiOziN
SnXVkAZmvkjGcSfEcbHVU9xIBr82W5CajGqhOOWF3XNGXAxotg8BTSgH6SdWIUPflU5TZ9mBPdVB
tRahcg/LHRn0AICz90sJ0sliQ90fzgrAwgPggfLxbIJivU6dMnPig+3etLHju1AUp2N76aFOSmsY
Bk7f0OuHZOWp3k2ndDogXVaC2H+COjYPMBMDzJ49ZkDUyh0JSnSyg0u12Y/X++WcmIYFhBPMrUkw
c15QyVpKJTfaBMyJIfKyIl13cegode0PLWThUpFy0Khl5Cm2EY6qTgORSJh6kloLtLFVvSoCjqi2
1ZdMwEVXR5/HI1F9R51sU5Xps5K4e4Kw8kob6k3P0mtpZoteVWokV9YT78WqKMg9ScufqVqhbW4B
lmgnAOt8f2Kcnrhf99UUin06141SbcCzx74iCg8HUm1zs37/3w0xWydRpnA5WYnvE+auBjb4g32x
zHz2MXAUTQcS/FrnvUndTaCS7hQxop0PF45NVnrWrRGM/qQurj/DM+fS1X96KWPmPg05rdtPM6fm
PY0gyYtjHRh69YNYHa/SzUXcxrnTFuGbi9x3MlSan3wuehQj7DfifQV8IVnkgZoYiyQf39uVtet9
x6s8lgdZUKX2cwtqoSG3lwQEzp6+gBmgUzRp4JzcK1mD8oCA4fXH6QutiXC0NpN8BxjQfpx5Lb/o
2Hb6Qm20sdGYAvABJbf5U2MPNMIsETEODmSI5Y28aIJ+UluaNjjsZ3CbQHH8pKbQ5l1eF9aQHFT3
xU2EBwmxjYm2Uw7dfdTZv98DJ4tlGswCtQxhDWwz5iCjpBvbDNcXTpNPiwUirsvvhzmZNQyDPQCx
GdAhsDhnQX9nSnV0Eys+ZPlPo7oajf3/7vNnp4WGWIKjqh0fQF7zVOeZwW/0b4+A7YvcEyW3KcKY
HRZMI7zLQa0+tDGMKms9SFDx+n6Ikw2FuxzpLXRHp2sLa+zrxgVaCXI9sHvYOxYUwitkbUm2MM14
qTG5BPwMF4ry+v2Qp3h940OkHIqIiAPRIpq9GKb2Q0GyVNsL1q2hR+vJZCOLcl+Yuq+jGxpRsnDK
G/w1hIh6178w/AlVbBp+ctaBXzy6vXNIAGBvUONpXHWfxylAtH0I2digsgH+UnrfLrlPdSW0ubmJ
sktu3idL8mNoRKMTYfg0ShhM5kJ4yVL3RZctklH1+/jCojxto2IIMAWwZoCPwkfNsr4y6g0l6Yi2
n4QL6zWDsSMkCyxrnfGwC/P7Zp8Euc+UZWZckGg+CYEwMhJOXUN8CIz7yX5LzUYB6Ufd84J6pfbD
BUa5UC/VQ06nEKI7YMWjCA3s1UnVzqpNBzAilezbtrx2IvZIbe3SCpl27pdwB88x+Vihu4HcATSm
r5uCkiiNAT8Y93ofB/Aw31hRyjySu4+VY+GMd3ZD2T8oCbDDReUUPsqWXg+E6IW9eTqhkL50EXfj
H6TQ5glMZJYSXURK9pmsPdZed/axMI/f74aT/T89IpnsfYC0OH1pomSV1tdpuzdTGTT6cxbxDbX5
hnGUZDVxRVT6d+uhuGEA4sVCQUkNmuSzQ00djVS3EOPte5TznMrdVXoWAjT18P2Dncb/0ziAeqPj
CNog7E++vkRuAbHUV3GK8ke3QCsAUpTtSqy6cHLDtS+pfJ0E5tNoEBZGawSe6CdyAOMwZFCSt5K9
NV4Z8V1vAd8NvZE8uSQMcbL+vw40Lyc7eiGzvrFRFRgge1G+dfxv22JOI0zWYzpBvRNAha8T58ip
ZN6YyZ5ZQtnagriLvO3Hvx0IYxRnGgooOmSXs3MqZoOrKGaHYlG8TQD28QZgci5soNPDcPp8uFYj
a7FxJs15iF3nNFmcYbLSdXmNrvoPkTwrC7RN0ZyFKpi2gM5dgUro3SVbjLNv6dPAs3jYrGKNjpma
7Al9JGnu6ZwEF9b3Scg2PRvOeByB0JU7uUWHpCh0Nx6SfR/SVbagmxIWBvoKcqRqv7M/rE3E0nx2
9HXctp61+H547eSMnA0//fxTxE+cJrdGdUxwz0Crz2cBv7JtT+nfBFsLJ4RJ5qSrvOBjIJZ8360k
cN6duoiuL2Xep9SKj2/yV3F3DseVtI3YkPTJXkf2ES2bpaF4NlslQOdPdkAEtl5Bm15YWidn89dB
5/jcBtqUqaq2yb7of1TS8hy5vmh2eubJgGFAARfNKfA1EC1/nWPBiQntIEO5N70xnEjtecivwOad
Gr4L4mFiH79/q2c2zISaQGw+LStoBM9uvpQKyGahAXOvvkXLsL2F3HgcWPYCR81DuYbsROVrqNYt
7Ut33ek9BBoq0HdorgI5cGIfBYhr12ZRH91LC3lUDhE4HRom2Y/RPGju6I3u/fdPerp7gJ6c+I4f
HXyInH2d2o5FLgOvI7rPoMEO7SePm6WncXhh1z+B47ywWk5vB4yGQq6Oyj8cXeYc9sSOemDEreh+
aOiihlFpVCuBGu2a7sKtd3ruAL8Hssikc47Yb04zygiw+bnCo3tqb3n8q0//xHH/51v/X/Sd3/4R
Bcl//jf+/8bFUCU0rmf//eeNeGf7unp/r69exH9Pf/rXr379w39eJW8Vl/xXPf+tL3+Ez/9z/OCl
fvnynwWrk3q4a96r4f5dNnn9MQC+6fSb/+4P/+P941MOg3j/x29vvGH19Gk04ey3P3+0/vmP35AE
fVpC0+f/+cPrlwJ/d500uOH++KS/fv39Rdb/+E0BBeB3qJcgo8A+nXIpvJbu/a8foWKG/jK4H8hG
dSx8xE51PP2Z8zsybjj24WbSkacSnKGSN3/8zP0dqT4+cpKtR3nZNH/716N/eUn//6X9B2uKW54A
pfiP3xAbYz1/CmlheoBakG5POk/YZsAEfl3vdg2JBUguiWORx7eVm4cxrO0DS6DuL9PxquBLo6pA
bar6UINtR4MzFGa6mU+EKQIhTQ0sC7a3hD4s7LgB4sYelspohBq9QQMxYE4uvDTvbuIOSmnStKAg
Nd5VoPXtCmItNYsvqCteYKnsN6D6FJm1VJJy7cLl1G+GKwDStoaNOwMKu7W+sxXbd1iDvRh7A320
7YOwszehDuvaeqi0dJuUxh2vG8+EaIPyqyePOXo+Qx52Kiq8ApVX5UHG3VXRGausjMJKH9aJ23qK
QXdcjNfCvBlz04800ytdO2QU0kjc8ATTbnsb1rUMzRDlB8nUX2mh37Cmv+7GA5RrdqNcGXCWdZIk
UNPy6PKMe0rabRurBT8rNhd5owWpvYxzgOUN7d3pm+2Yiecofu7HZ3t8JUrx6NKn1t4oZAhT+Uva
93YP+Xx2U+PUAQ7aq8fXpIa8fHkrxTHOH03KA7e5L1Hnz45dVPspso1SHEexZeTokjWglislus0T
OGX+IvTFordOehvZkVemeeCSOytaygjlYgUXBrQj0/KVyupYjmKB9+9XegGbB8dz2msK1TZx3UR3
CtCNOIMjN/eEtSyUq9SIWl8UGexhb3tlCNpWD/OIBI65M9k+Sq4rcZ871+4IB88be9yY3Y+S7KDs
iZ75g5letVpx45iKD82mhWIdutx5asSzASy3/jQ02kJF36Bt6p2pwx2hzpZumnmgLvtN2erAf2xV
Am1uvKLa3sWa5o/6vu5eUsW6jqx1Lh/s+Kfe0UVF8lsm9imC7qg3AyxHFJi9ul+l3Vs3/IR/gS80
24MP9SKrKfr2jk/i1zp7cvNHZh/qoe09ksXbXuy7mPhavFVH5ag77ZUzGkCfQo1J4fZCUhjk6k1l
AInQDssiy1sv4tVLzLJfedmuib0sh3c4t/T9ncMkfN6vex3urNDb1SpPbUF7Y9WPyNhlVrbOYZWY
U3pgVnevucpDnMqlq0DlUyXNL2BfE1154nmcLFltXQO8+Ucc97fO8//xlP5ysn976v+fPM9xCv/n
vw7Nk/P84YU1L3Xz9UjHX/xxpAPw8Tvaoh9yCKaBvBjn6R8nOsqJvyOjhCbfxL2ANjkO7b8OdP13
9PMtpOsILSaMDAK2fx3oGj4Q5VUA6JBVgY6CYO9f3+3fONBPitDIm1GARnqLqiAqePOIYlC0DASk
tj92/mSzgOzW8N56XwvrpbJOry4R+50pHvp0f5gf46G/hdHA1TlRlhEkHzJRyP7IFFp4daa9Gnq/
biQOQNvtF4ic1iSP14kiFwqs3qGn/8A7avlCjL8GCceQQt4orvNQGYrwyrZbdnn2kInyR64MAgKe
3aol2h1nxZMeO53PDS7DolFiz1L71K9LJwmGtHkBS2kprLr1SdKhEVXx6ySbfPnsblMSgNJsp/7p
qAlwgTYzlvAMq5duSwR6kgV20ZCDDkhjD0Zi5TJXjH3kWm9jmULAQx1N35QAaac99zVZw9p7MCBu
OjJ4J1LS+OoIuCPPJEAqCUwmnLhgYWf0UPJsm4chi271IQIh0YFmt9mAkNg26IZxrgcaEiLs+4Dk
zsK0ezjXitz16lyBY3nWNT5gP7ddMWYet3nvoZANSbc4GNX+Ldb5bS6F/2mZ/7mUPscCJ3pHeJVY
vqC/QvHROu1YN6muxe1gdsfE1R6g7guWifC5PQQouG3zXsGUt88uJDFq88LQWP7zRQQqD/oYUCed
QqVZ0G3ZaSnUXGmPTb7iFJ1/9bYvf3z/eNo81oZ9CrCiCLemPili/FlhwYi0xKJO0h6ltCpfNSPu
c1BWPeyW3KOmttOr7lmT5J1X7cp0h196l+0psaVXGPadHNgv7uLygB214/W1iH3F6duAp0bsxcJ4
TXWdBygtGWE5UDS6lf42s+IrczCevn+QkwIWFPFQH5tUikG2PTX/SGmCiFIk5bF/6xb6LoGeJF0P
4bCD4+xFRPeZaftIwJB84XSCEuisXAY9c0XQzOHHIUPJD/Km8aR4GyfgjBjxQsmLdSkg59GOCygh
YgIMgKScdCk7LYi5KAKV0/usKddKXGx6B8DP1i0xf/TOhQrBOlLit7q344XZ50+tYjh3ldCJb3co
u38/bfMMaJo1TBeImZNxEACrXwNdKB6MaZsN/GioG5XlYUnZH1fmlwzoywZC7D1fx2DIo7g+SeVM
mqmzMVzuFGoh6vJYJA0c0zLrtqh66AgbcqXK9LamkQnOLry9BrHXsirx3R5hnu4eWrcp1qNddAvF
SBMPEnrvkVYQn4yJ4SV1hEKbKj10OBdR6d5qDtwR4vqeSvWOQ2d2rZf6EyOsWeWjFXZ1tCmFA12X
BG5mpdiCw/tLw1xLQQNmQGVLLyzpDQ57NYzGuoKKGrABrbnVogSyCQMkShVmBk0kBpx1yZ1VwBYo
zW/SJkOzSZPmEjZx7qK208pTdKPykqq8GtGT2tTwtg0jB07puSHWdWcgPGfD1agVhlf10PpHpXwZ
0xKcHW2njOS+F+0bsNRHs0/vzThP/LwVez3KqyCJMTsaiukGt4910ee+0UQVZNetd96NNQDcZQFm
Y4Gev3DWJpWtx3rnVjGsp0yawmuSzlxVqbkZFAuhFYyHfKHzVxDrolVscljmGGkI16p+pQjT8LTO
tf28zq+ayGw92isNfOB4tWapr6XV1izwJcD98WtXY/eK3l1rkPYaRHktbfKcDgjGG1qucrwXNVIW
cFrRQljVDFsrcsz3UravsZE8UNcJIsoCV+9/Zk3y0GvDi8VGgCBkdV3JcSd7G/eQ8jSSOr/t0nRV
8vohSds3JadVaDa6FZTqUCxg8rY121ENqrI/RJogS6dktccleZS0eFAj4wH3suFXamxCYNq6q3IF
vh2w+0Rba/LJSvP3TFOyoLNqGkSJewmKPksqERSgwQQ8ENTHoS90RjdqNElmjfw4yUAWKK8XO7lG
I/dCY+lMsDPFHBr8YBDrnPojmp0xAslTMgQ7zrK47+BYWK+0A67bdRGi5W7df3+GnBTepgf7POCs
fAtkCYGNFQaEtPoOEKuFCldO7Tb3LG8I2CKBLcGlQ8VC3Di7HEHoBVgN9T4D1Zt5k79LuOrKxsqO
Y2GTqxF0NvBoePra1rWF2xL68QpKZFsH6JHAoc2aRelTJPt0IfRM8QjlalAzmBWMYItlhfPO0+KH
NWr5Yqxo8oPoxtXAzduqUHoPvLw6zOpUWbYOxb2fSUP3tF6pdmYHZunQYod1xjVl1VOr1tvGyI+F
zA88jjfMtINEq/akcBq/pwhyWNVlodaZtq/3ih24Dtrg1JV3SBmFZ3cq27TCqY9jm25zKscw08zo
h1TjvZsMz1ZOmoNe6/e8N15yLb6uBwS0vN5hHSApzB/6CEvagQen18AlcVHp0GAnHSjcsVbnHq9t
FwIiY4XmHCErlmj3CY0gjmvE1srltbF0Sfk4cMXTMihipu0OuOjl2LtBSYrmxmrLdccyiLQS91ZK
0HnKAi6sZQ4ZiSbd8Q5oZKV39lVrpTcqfFJaYh9zO5ceKflO1QTa1kXYZSh5RBKI6hbJciXrMexs
Z/BrQ+5wwnerytBwSVrUDATX4aPVgYKmpv0d04w7gw+aZ+fxvVuPUEcsFHTBISDgpso9QEgrhWqm
L1tBbhXSVCHgV6NH7QE6EASQKy1lh9GsgGkzi9CmVe+7hfEYl0lYgHgpBDwkczNnK5ZDyc0aISFR
2rqyMlMj8XWVaWEWG/XTKFPqZaQQfu04Y1DHdnkbm85rqvFfuSOe6HS5lEV+n+aVdQen0no96NoY
aEayL1OcSmmkPrTChvI0eJieXSXS00qdb7gSI42tiV14UEiHb0Uz6D5ks681IZ3w+y175koGHQt9
b4KW4qm1UJ6ZOVUbNznWKd+lTgT2ZL1Dk//CMCfYBZwMoEAhv4MeELKueXjB84bkvLOT47DRfJjn
QjzKWHehBUT1JfzKCfEJYR/I7xOkEIcryrqzkKztKE2VTKFHYwlZ/R/NsTjCPvIWJOVFf22tYJC0
5Tz4fh7PnLVfBp0LyBQRrbuyjOhxkp4uIJ6GYgxU28ylFQpoz5MLEnwn2QgIFB9ZNFJsxGwnhJLa
qllqDoV+kITeUY2s8gqmSAhrWuPJGn7WFn8txp1S/13E2se4wG8huIb0/UkCrZiyz+A9qh86LXtk
aO873b3LoBpjZ94IIIig4kpzL3VvT6Z3GhZ3C7wL0NkBxmBax5/aZuPYdQrhhnrIHIhJORsUYkNj
HYX1QvXN3Lvs94Q+w+xiwZAmFDYmmDfgas4c4gNNl9yUsAM+cFSVSiP7JVSugyfMY6AXlLAXZhQA
+h0t1AHHuciGDQc5AEWRxBOyf2hR6XUUE3CwZqOwIvatXg1FA11IZjOP5/pORw7v13Zm+IwSxLk5
cuQu3kRdstJRyAtJLsC6iJHdto0svSx3cVC1OdwMDQ1GJby5BaxvDQhAGGXQDSzyBfLhK8DgQKDG
JbEwFe0pzXKeeybj/K7IylXG2wIrJFYCo3Dpommy2mvLJAMPhaEKkBvPfd2GLIm2CoNtp64dxRAb
vsUadg3P9zX6QreuWqycOL4qKErDlkH3qq6ovj6aD7kO9G7VFCvTaC1IRRv72ILppwupT4Sf9TW1
k8qrePxS5kgGE5Yu2xoEGitDPFij0j5l0Fd5p/qVcIxlIpHl19Ktt4IMKwE11FUsaHtVagLBnDYC
Ji40tqokolyCaoUHseO3GFWQdSpQkK4aWAwlcuFaIxQ3CH8sUqsKxwxwExTdAeVRDdhq6QZ0OaRz
O6IR5Y11CWE5vfKlVD3TKKnvkCh5pLldeRDfwuzrfbVMdAv9vKJ5A4lH3oNY9ND3UOdG7IyFYUZO
WBkJ6LQReS9G1KZ5XVxldnld4CbztLiBdjqPhg2QiUFTZEOQDsWP0miAIKvVg5GPIVFcc1dH0VKL
rT1FQnFrUX3LLJIiPaGIHrA0lLqBTmSjJkFUMb4SthL/jMy03WhE1kujA4XXKIALEA0/asy676sa
YrgdkUecGcU6y/BG0q6DEnXT7rCkX1UrHheJRIWlYx2Cw6h7YjQn3pBa16lhvQjByg1LrAi/3bU+
V9lLozqHIUvsZdWnLwaKWF2d5yA70ScNhtFeaXVXSe+6fjZ0O2S19yqkvvcuSfjN0EfocyCRoyns
Fgy5tMdpDavwonFK1Ohh8dLrklxn3WhCfjPaQV/DwJlNN3rLnsweXDIlxSUPgsFVYeB9l9aVaSjw
ZdWmkG7EZhNN0vo1kateJEutScSN1rhrwMBXhKCe4cYAF5gmahal9aIMxb4QiepbgFSjNnLTSxM9
NBTyQapb5xESgQwUzYIsgKwGADuBey50r3dMinUZbYhxHYsUCyS+S4sWkLEGau1WiWp1XwDJ5RRi
bZYODWpXEi/THBoSyBp6xIhHgFLNS8KwZ48tC9KFtgGfOhSrvp6U8LwaNWIxHFuN7eUtomHNDYFW
PCb1Y3MRB3lSbfk4JSdjXDBioP2mz4Zzq85AbMS1A9vVEA3tV3TXgCugwdSIhpd8oU801P4YzQH8
FT3vU2BKoeKUq7pC+5BmzVYo7w8PfPSb61z3IiAZts6tDOltFMORJeQV9G/CS+HFvE42/wqzHEd2
SLI1KbRDnNtBOtaLXtrvWp/Cd/Uia/rSWLOaHIRodS3r8S4nKlq06X82ZhCHGQSEIiC2YfbOPNpA
K+FS2XpeDJqeEfVTAgAYNFCIO4ug0A7PNE066oEoJtJEVUG1GiHGhZDp/ChoBqDFP/Eypszu052u
RnVB286CsTvw9u2tvAYdpwBKAx5QB/AKvbJcXJIUnoe7eDBAfkDdmni4Eyb865B5iyDfkggjIp6v
WPdLa7R1AtO6759sDsqYjzJbIhSpnILwST1oAy6hKlma1AltuD2Y7RWv70fjEmXrzDoB4FgDINFC
KgyWy9fHajuRKkQf1UPJNIETs9x2LXM8ZqorNa0ulBXOzuGnwWavDVVQVXEiVT1IpqOgz4YlS8iO
pM7997N4dhzAhabaBfhI85CvrUjntsCKHgbtWerCi/TYT5VL1nYf9YHPHZrpZU0yJLYBzDvwdLM9
JpomzSTS4IPTAe1UD/arhUQdwHTI0w0ZNLtG1L7KoYepoR3t68G4Qfwbptlg+KSAnx/AyVscj0EJ
naBBH3w77guv7PgmGkuyQJejuaALf5LffHxjYH0gIAI46IniVm81GcR40TOGK+oCnGCyaN6dgP6w
AnOpbHTk+Fuyci4kHPOa1TQo0kSANCCwD2zobOdQW+eDzZ3xkFZgKNG8qgPYwu470yy8KEsYFAkE
oo/0qubZhQV3ZmiAbIEzgYAzZMDmgXhitIOR8wHREQz7io2z5ruJkCMvzeuZ82hCcQFhDpwt9Bxn
p15a9aAN6Ll6GEG72jhjxyd4e+GZWbMTOYcIN8vhDOeSeCG1og6U1Dx2dEBRIjZ2tdXgHTjt+9/e
BEDba1P3By4/IBF+3dkZyZtII9gEmbJTlZvGRSh34c2euNLg1WIMFCNRRYNYxZxXAEEHk/daNp3D
pPKajXmbr+Nnyx9XdEmhtgW48RWwiijm0asekLpN/UtAN2VNgnQBxVLlguzRmX0PYUhIUAHgg8U2
xyWO6FLwjrXjQVRPMcTEOBzCRuXS5TNnM0wPDT9fhHO4ecD4mk3skDpah6xgPFBHv45ZAkkNXk1b
2qFeV0Wdl8VM95IIuVFn578cV/xtvtn0FeDohotvAhZBLeHru7ULblJzdIaDcTcsJhOgVkLcur/L
dqNvhcPKnMpjF66mk0LMfNDZ6Z3FyHis6mPQCi402VX5NPpwGwuS4KICzZlrCeEDMOsY9IwA9KiS
LOqg+nCIk6JETTPfSxdGQglTUAm0S+aZKnoykKXwWjUOJQHJOGv1cRG70TW6jb+wFKIQ1cgHUxEX
2p1nouQvX226wj/FHlXl1CrgUsOhG3oUbquAd4+aWOet7VNl+f0ePjuWChQ1qiboH88r1G6pCweU
xeFQ837r2MYN+ni7tLGvOjX6hXTsEjfpzHio+IN0CsC5NbGgvj5bzNXWKrt2QPihAsdrWQe7HFCH
F/UPaESA/ycvUj/OvGlo+hiTWgKKJdoclU5zteoBAxsOI6FO0MmC+VahyNAUsPMzmuzCKj73hLgR
TBxZ4HidoF6VZmQS3bjhgJRqm8o0RKGmxiEx2AHrs9cuN8bD9+/wzB0EDiH2KMheOCznuFdw8sua
xkr/wb1jYQ0+xHQHXcK/n3RQsFO+jDPdUZ/WZe5yZsfoNRxgc94GqBgfk0XhmxUUmqdtyp9zlGnW
3z/buTNh8nXDygSvzILw29dBR0ehianY/Ydm+gBz0PI9WU5GMNrrpbHOXTZQoSYQtcONjqLa7JJ1
B9VKamH2hwZRchDH0DBP+7SCfFGN4y5Wl8yKl0IlR1QnIBfTG1dpVP+KCvBVVZwLyO7T17HI6YLm
fGnpRurTJgZkLKvrYEzULGRGc0hklKLQNPZB1DfXNSL8bdso2SNUXYzl95N3buWDugWdGxeCNyft
Jwm+AlVTk8Blxlmg//WQV+Rgj6BypRZ9/H6ssy8K0TCsi2EWAt3T2eTZLWnKtNTIgVXwqeI0f9cZ
FWjbSHPjQF0ugAn5T+ShIbOMEXXJ2EIEYx4vfIszF7QDNBNYvMg2puTt63Jp21Zlbi3JYXA4MuzU
ulGppNtUHWMHlRXYUJSNS4IGBTSPtGMTyr6F9D76Q17v6q0XO6wUvpqK+E5okXPpZj8TxjkQ5UDX
EygdpEOzSeoSPZYsM0fovelPsBQNkh+F3z1DdO1pslpWgvGSBO7ZXftpyDm5qILNEG2BVIdAKfF5
HxiLcfUG1KXjqz50jwLyeonRrV94ynnKF3Pi8CyyR8juOs0txYLxUgj/BrRuHw3RPGp9DHUhYL5C
J9fDikjl2hZwLCuF8t6QVN3Krrd8QH2eUdLfDGK44lXXeZXW8sBq9VsoS8hAGa3OFxnZ6wb9wbD0
PLRbdIiWkWNa1ochVaBsPBJoxRSoserMDluZ35W2eynBPf+0iPw0C8HEiWx4pUXUUMBLPgzqamgf
e0Ayvl/UH+T+WRqI/Ys9NbWoJsG2r4sa4GxI8xdjfyhEZgdN1nWwmW7sn7QfuC9HuNuZTbNIKuC8
xrJpQyPTj+MIaDE0iJVlbKM3ySrL9ahUmiVJ3V1pQ0t/bDtypVvNCzeakHVMrsc+hqTGAKdZHE2t
rzPt0iExRXCfnwQkXUuD0CUa4kDBg+T09UmgxKDaGSvLgy6hEu92K1OSK7NOl0OElQlLqBYSTQMq
gbxWdqyfCmdx8Ddn8+M7QE0N0H0UIZ152mLZXdkyJYKf0Ahr8LZqgSnUdyYlN61DoIGVdIECBJ1g
9p09dOtOqa6Bb/+VA5w9tIPfUGSyVXc9wLkHhwnYzjQLhdWsE8m9YVBCnhg3sD9e5AN7+P6rT3fd
fPZwwoImC3bdxHP5OnudqDStVSdvK9htEu76EcmXvSt2+I4+5RcOq/m6NqazHEioyQ4U9aj5uxor
mwJMlPYwkeZ+pNherF4ss52uh69jTD//FFIUqUw47/P+QE3rOBr/j7TzWm4cydLwEyEC3twCBI28
ipS9QUhVJXgPJMzT74eeiB2JVIgzu33RF13dDQJIZJ7zn98w65mVncSUpmobVy/BE2se8vQUEnhY
G91NUwxnkthOnym/AHMEmIXUGCfqGnxm+BMhDQfsXm9nWKbIcFaaWa3sCaUbyMrPr5DndvISwb6J
HsdNme/ghGBTqqLXMaMeDq2tXncC9pMWSY6b99AbBrppX6us96rVYn4F4zHVSu2LaK7iVVnIOfpG
1b4Igh5v+El6GBtbudGbAF6Fk0MlyMu1Edd3hlDllaWGGp/VPOxHzAI8RRlLplDOTTbWioeRWeYN
dXBTxASj1NhD7OSgLq6bpkl8rOlsL3Yc5gahmviDSQlUOf1vmayopBeX/WDii5rdwkXTvYhIG7+q
JQsFRqe42NhPLhwM/DrtbMcn8tgDlBFWZD/UmlB9x5BMPvK8uLVi5bEzYQ6bqdJBxc2faHkeNeLN
3NmQcG4U2KeJsNtmqpAJj0o+urackEMGEmLE9FlPcJsjFPK20shDCeHfeHbdvJF79wfX8bUxif1k
VOYKM3b1Aiuh96FCRWI0+V6d59mdso5jhRxdH6Oh5zlOHmUxVc9lAZpHbF7rmnL2N9GkC0lTXkyN
/6Jx2nc1g1MrmmzTDXHiBpJR0BWyVCWGoF4MyWXtjKm9iq3xY2iql1ytfasLkDtE057ukXj50HzF
k2/yNElCejJRa5jd9SiDls/28KINlJFNWl2Fpdx6cxUJb9CA0bu8mvDx6lY4jRNiaqgXejoDAxl/
Ckd+UWItXog41dZ08ngtF9EThlw3Wds3u6Rr8WV2pmu9j58Dfhc5GlgxNMmIygXxTTHfWBIUNVOa
Ohz8LGOXlFFYuHqBB7As2p1AFQrrMavdSdI/8OD++/MXcVyxsc04EFSheCweA5wKX7eAOItmvHNs
cQh7M4SNrV4jYWuXofafny/0zX5GZYrnFaosDutjqK7tkmgculkc1OhCEBcsy+fyNv4xYvi6QS/s
1MW9C1UYsMJR9TkA2Suto3WHru5nT9WHwBty8zoKdD4yzWTSLEnifVpeqzUHsW8xM3ThZg5upyrl
WjcIuhoZULthnA53GUvUM8ppvP35QZwQFharDHymcaVYcNoT498xHJ0iE6L/pyTU1vRUXn5t+aZL
pb6OLs5FMi54xdenYoAG420GqoX84hhLMjqjDRjOtQfJ1C5z4h88qxe3QjNTt22kezGAtkRxdWZj
//YulzHc0tGpS7nxdWGlVt+Xami3dI7mRrlqN8t0SnizxzGycVbnNMunMUY81c/XO4Jt2oZtBeVv
eyhs812v0pekzgBGw9bLIwXh61iZ10oziFWlKJ2Pgv29UxgZhEklLgOr5Hy1h+6iwgl8ZSXoqsSo
Rw+lQGVUJ8NbbFiRd2Yd6MdAIwuBYownZGN9jDXAUWE5WZEh1zjdHZxk6DejRlXYZBFsZb28MmrC
rBC/MqAtx2e9t5J1a9K12nWnebkc7KjtGzfRh8nV7fGB8hTDunp8i1E63XaWum6NAearnBIBA0Qq
p3Qcc9R/lEiq3CEN0MiJaRUY5qNRh9fFcp9VbRsrKzWrC1rHwKuD+aMMRjgf0YDMTOmNh6qIk21r
6WIbptWD2Q+Gm5lINyw1/piKrIDIHjcP0hjWbhmEF8iAzA1+wB9aUFQrOQie28W5TEjKcz/YL6Ie
9OuunXZKYQeu4Yz32jRdSnAe/bkPY8pqUkrCwBSrbCFzj7lC6RwElZ/OKo0kRoten4w8iOqpCYtd
pNJzJB1qvVy6C9J03xTGpS3mD4OF6Na9/oFVXupNdZS4ZqJeW2r1BE/jRk6qAU63fDDhmgfBLd9n
iQ/f8ORUIzSQeLjNws52a0JjPT0wVVdvRtNVyvZZE2hMZCfIN3jHxr7qhJM3kmLl65Xo/UkaFX8I
KsgTmvknraSnOMJaW8dkgO21i91Mb1I/V+WYXkulR6vG20TjDORc8wozKDZxPyXrzMntXWJP4Rqr
G/h3bBR2I/HcJc0tQmq2uMZvIbGM1QAZjMyBBn5NPczrujAzV5mXH8wDx8M48dow2IRpOno9B/pF
bwf2b7kloEBV6VHOrO7TQosBHUMz5kF8mSfjCU0b9WDWSD9azEIklwgQYugMdPaY5pyN5Vga96M9
jk8BkQVzEBXQ/Kg0T+CEyhV/HRICUpVtszUWOf95/uB3N8XmLZuqjnDLOB5AwE5p7UDPqn+27n/F
A0g+lnobdUUexLmp0/L9H9/Vp6sdOyKkkTpU0KQqtlCxcp5Nr4hc6Jj/XE7DDWV1jsF3glawI2EX
8L/3d+zqW4mCRIykqMAyh8cFIom8GaMcXN9wY+sPOVLZ1M2ffl4q3728zxddHvqnLkRN7DyQllxN
+SLcatvucnl5GMrsfr7MCUR2fHNH223Rx7baW9ycfY0+YT1vF/WPdYG87+xpdDKI/de1WJPwTPHF
Oj79jHy0q75hoThIqpvVfEgvCg6hAzRB4RsktPVbtXMzb3w5c5POMeq4XBkZJexEdIUWaqevTzOK
qiiUZiLAYlmTVpmWvPaKMLzBrPaoTJ6TsWWUAiq4QjII2VCNnhU5b9woJxxJjmVnm5tqR85FCvG9
n+9FU+41aZ59B14dgKoE11tN3SwQsdeowy4O7E02GhsyQXZjoR8kC8FHM+U08sSmCHXcm0oqbZKu
+a2DviFSQqQ7WA9qH9xM0vQ3qxlGlOiQh5hIY5X8lpAjQk2cu2qCjj6L6MNU04fJme+6Qr1BtHM1
Ssmzk4rHbtRv1Nj6BTP71lGm58GBa60HwZ94KteWZN7qiWm5VaBfB02ibaOoIAmbxBhdN38NvXo1
RBN8d0d/DlKxLST5om6azu3kCiKb9RhG4wt6t1+VMu/QSnyY5vRY1V0LdBdf6YWd+EApCSmb4cC9
zh9JHGzGkcK2hHmrDcoeOeZ1P7c30xR6QzvBBMjepgGFZ2VcihaBkza+x035ezTjbRKjj2vzZOOE
NFKzqv6xq9D07WGUtp2SK25JdJw3VqTVdZV2V0aZ6WL7i8342CLGE5QJqcOp15Y3/VA4nrX8aruF
8SEX2kOWqH+aAHdZZ5Rudbn6sNrQZJQp3WZDl/IaW9PPFIT+isU5K5WXUYekJrEaf1IpEiZI/yBc
lM9KZrkhPAB/ys2XYioGz2mH+2ZUt0EcFK7IxavKH/mp7kQo4I2HZDR+8QsfNcH/mNoTM5B2vi50
/V4WNbeQTO+dU0mrEt0pnEcFdj1RkOuGOK5V7fTtXlhSv2pb2LNZUKrXsGVqTOWsR2V0upUzKrXX
NSGn+zCP7thLj6OGZNUuC9prLShdIO7MT5SoeOCnV/izTwhTzXLyUDRGu9xJMUpvLMcvbbiccZf/
xcyx8YjEDP2C82ZdFVXhzUpmb3W1Sdcm4hDXqm3rtzDHS6cwCYkQWXOhj6o4w2w47csWV5h/g01H
m6LoDSXLY6c6TJJDovKTrs/rUj7Tk32zVwBpmrLGoUnfdHyclXD/0Ht0HGdVDBkzp/9j1gq8qZ6z
CDxzpeOjrC7rCDsYqoGwSdw2++Mg8MCJwK2N7FxZ/c2piXM0tJ3FPlqB5/h1A5wcJVK6LuTJDTHq
FslT8LdtVGvXSAFammoVlk7kQkh2+1bFN+Ci0JPVXJVvZ3bi734Hkif2f0xjyYFejr1Px1qEB32h
DITTNRPaxUhHT1atRNn4wVhRFxIbP5veMEkY+8awCeptkiauXJ6ztv7mycMkYMqOldrSZhydek49
RKE1OtlhaMtNUreehsVxO++m9sz5+s2KZVSILwvgqLwoOb/eL37jXdjJZX4oRXdVaK3fmpE7sHf9
/Fy/uR9AbE5WmgcLY4Cj+0mqNkqgPtcHvYsc15DnN93JN7FjbxLZOcuJOEUtqPJYQxAeWVEnhSVw
72Dj8VIf5kDflg2qHaW4iuWN2lrQ2ct9rQfrQAQeBPNfWotVdJ2mtyTqPGpG++v/cOOffsrRjhBg
LDOjKAW8T9PLuM+eJhloiMEaElf9TOm5rM2jyvPLbR895HmsJhFbDXm801M2kKo3116fFitED+jp
t0OjryEMrX++wVOrLKbnnx/28jI+fTF1IdVKvIwn0rK6q+eUva9/M/p0Z+ivIRugX6bD6MWUATN5
JUPH+pK1zNe74rXSlddYsR6Jez3DOfp2vX167Ef1lNCKpLdlfpQzTF5Y4ZcA8I+Di3YGFvp2pQFh
4B2Jq9VJxRj3cWQbVlEfsA3fTpJ1Gc3G/c8P+J+ZwfFrZQuAFbEwqBjnf33AnSjl1B7Smvnn4CO1
nzEd3zZw9u5ppVfKo3bRH8rVtA1uyhXC8sTVO9c4s018t7Q+/4bleX96yZWgXi6VpD6gw6ZNN3cB
AReulDoXkSOvdcnAiaLv73W5PrMhn44aDEQ7GKouJh/shcsP+3ThSCHwiMEweeGy80gU/Dq1kneG
PeCuwqLajL2fn/Y3++Hn6x0feVmf2KDMnOBDC42YavyP3HQ7R8vOcYrBafnpR+8VD7TFeA2tK8yx
I6xNL0x48QmhlPIwD+7QzjSHhvoaBtOlKueEF9XpdTtN+2jMrhJFvLap8jaM0+RKWfvWWc5DNvYp
QUAMCPJ8P5tOx0EUEm4pDbmbx+X9VDbPRa8xIAxqc6UqeJSIfFTAZMq7oBmuIKPHt0YuEh859ZtJ
SbVSU2bLomzdPtCRiWvwX5WEF5zYa2wqESQtT0U34t//SCSDHGsQJUZnL4z+Tk2i+3wCk+7sDzUc
9jk5Wa7SDdll1tqkFFly6xp99zZP9aVmN9GG/7OF8ZD5XmuIOwZjDt1+FL9SRpBXRVW3qC5Sh+F1
TdFIVBL+QWro6ZL0EQhyGjHvu6XjdzNlSD0g4l2XNuaFEBOhA3XSr/C/2KNfYo4d1MxiagQ2DC/J
I57m9yjId1FgbiOjuG0GQr5D1c63uKdMvpJVz4NEckEtY5NiVvplZCfbYChTv6TPdttchQUhL2Ys
ZXQh14iz9HYIrrAnfJMivXGFVkvrCbtmGdbUui8nmosQ3RByV9LgnTDA7gBpfxWMcDErPfarcvhr
GiHCW6vzuwxWdCeSG/7N2O0V7SZQ+191CxFG7uJ3K9FKZl/BS5FqnevIDeYp8MfXg0bsEET4v52w
7utM1rxuztqtmhq5n+bOQ2DOcCZS5SmWJ4ExJj9d04hRycLqduqjfCdE2WMEphwMWcSbAEMR1260
16G1TGrM7M4YsUkTJM/5hoNzTJMltzUE7vUwWeEqcaLQXwhCbl0OAq+ypIFvWaXqFhybmN5Y/4tC
yc+NqPb7WM4ui0Hp8AXTXixRMyRKGOjNVji7orYHV+8TvKlm6yZOqn6FxOzXbE4FUjrV9jBg6zzR
plszS7dzUd2FHcBRXj7pVowaq2meim5+MU1mBzYcPdhF4koOot9j3j+Ueoncd8AVoK4HRmi1ZW+T
LkONXFW5p9XxxaSNgesAr7rDzPJz4gymaiQnblY4d0mDYVohVn2Z76F6+nqTQJhIVc8S3eiNAdFT
iVHdWpKxSgUYoiRJbiAnuyg2a0/TBeZpLV0iFMU0qgPP4WAeVX0/RSiCG6mw17Whzy5C5E1T2r/D
KcQqNFoxTVKQJzc3uC3f6AYFqVyAMTsa31au5/OdGIwl+1G/gLKwHYVZ7mrDjlxrHke3h5EDhC3W
vO+/M9hn3pJ5YGcpcQuSKdyxkH/nZObVlXgdOX+YOaZZsG71ig5L6u4cPScji6CadRPF02ow7Pa6
NIvQG2f5Dl9j34jQnXXmAOBZB5ek18puoqD7A67AYiiN9V1uBX+cIQu9OeQxiCrVV2UAQaBtV9EQ
kp/YSs2FaK1XevwrzSCALoiuIDO8GE1DfkKaE5nljFrmxvNiKzdOu3GUnOs0kHSY+dNLLE27TErv
JZlvSpsjkhDGydg6Q967ztyqG2w0pI2VhFtU0Y6XOKTnxsMdJnw+IP9fi6YWovulLIzRz5aJYqY1
CjyGNnk20YdvBquSvGwa7s2wgSrfwUrMk8cABwM3B4XdNl1DLq8M04Yo0Owptk1PbrT1PDoXSg+x
HsnljGmOpq1TrGPCif1K018Lp3gwuPuynRtPqNLGmdlQCkkjEa8s1Y9Qs/NVSg7HCsTosjKclxxs
3a1mKYKgI+57LAaZM4h5o5v9bYFHw1sJ59wrmGCtQM+tVRZIwoe2Je51MoHzqKpcPR721IA7keXl
ysgjZ8nFZfhNjKKHD0HmxVn4wp5FF455glspobpiVTMGd8JdpDP8VjPlykYMiGV78SR6crTUOjdW
cbdMehtwxsphNU1C3QdSdVNb4C5SzsWUtrooNav28N64qMfsoDVIg6o+Yr9bBC6BXd1p7fQut/of
Wcklb8oTsdI5EfG9p/cjUeDBmbPQDQKhrBAqO7xbZkTMjkv2eUAMZwk0ymPz3ZZ7P5+MwA8cA9GH
PGu+VEemrza25mMiSw85KPkqT5uLbIbsbln9My6FJKQ6fbySmhq7dlNZG3Z+p6dtgOdezKefNHed
aWxCI99OaXuLUWXnpl2JAV/VJX7eN0yzVespUNRtOGO2opTX09A+E+00EO7cnYPpT2OImEN+Lh2O
xmYDH6wcaQRoaxECq6BdZxWD/RQCzRjrl1VnXSfYIPZxvscAxRPNP9DfRqlZBaBN67mG9ISl0Vhu
ctvk5/5mr/bSeP5VJLRnlqbfMvM/U1mdKAvBOPnRTHghx0OKPVac1H3OxKImMlTfSL9p5JV3/cXx
YjTHwm1IbvaGM5Xzd8C4tUR5oHpDbn6S5c64PzKEAVKSiMhPEthZIfCt1q4J591kAnMEohUb3CFY
J+5iCzRG0gKsefTJm5/rShrPk3IPpZrOlJuBB45c+lF3Vjb5MJRsHuwiCIe1VskgU5Z+L18QmbxW
GnzQmjB/bwVKnMxgChSXGqizlDdsE9lHTlS229XDLyuPWLazbW/hjYBBSOjJp7yDSGz9HvsyWBfB
rL+0cfJbzxPOIhPxskgKeyOiUfOmzrkzYqPypJTDxVEuoNbc5kSFe1Ya2Ss7tiK3whBtHQ8tW5Mu
NoU036QRD0eT44exCq5Dfd7GksrEMzH26dSMWGaCtsIag/uAhUZuEVQ55OFKNqBYmWknXGPEvmik
iHLHBgNNW+7mvaGm+a6S8NLszBq3UKnD7Ymhv1dYffgbUW6NUwmQ7e0yhJuj0PHKfPilzXK2U7oE
Vqw+3AIkG+5ErjZEmf5CzY2roVOB6at5HSvA4JF1Nerjk6IEN7qoG78xgwaIUq08LRFsxflsrNVY
/ssk6tF0ZjTd4TrsNA0aAgQSAJrXqJJ/jVTVmy6LUs8eApw6g0vHvErUqxrcOG490W0g30xbosFe
EXLFZICN9zCGXnI9fT+zik7bIczzF8YwGCPe9McTigziBwhuldGH4eXnWr+rA7QPL70W9A4uIXKK
4WoXml9tMk87/HzxU0oC18ZQjNDfJVDpuF8pkUk30UCy6qDorhO+h5qF8vlezwEE7V9hMJxDFr77
Yj5f8GiXK2xJJeYozA7peDuJd8fs8HYPfYmDhvkrJgic5eGMZnfyf77T0yZwuVP67UVKuAgJvzad
IpjTJpWc9BDCRUI7wPodvblpz1zmG+rL1+scddWYYKc1/mopbEHMt2Pou/qLnN4FhrEmlNS3Rcpg
IPpj1cbk5xGrEiOrScWxK6+dSygIbjbizSefCwT+dpF9uv2jxjRMrFpzem7fae6XUYIhd24j3rBz
Y8TTnHkI3z1r0iJg1iwzMLTlX581PoPB3FI9H5Ao49k1rfKqxGFCnAEgv91+YSpqBhZdaCyPAWYD
Ilxma0Z6IGDR7+Zpp/UZk47Rk+BhZPcqpIApeZIz8efntfQNpcYEWLUUHRfD5dpH+NhczanTlUp6
IFIZb2WTMo6TqE4wzKVLakbxlOQpdivRzlTqXRqj0VPFUyZX259/yHefL1F5eK1A33VOQNFhwm3F
VMnPnSylcqVK9pdQ4R7mvoZlWRa99rp67tA7hccgMGFHhDsa04qTA5jKKxc608yDMjW+0mGkI3CM
DuVVWIvXWUtflAT3vXG4GrvgCsfKt9kp7sPZgAXSn1ln3wyS+S10fguFmQwMbVmIn5AkUxGSMytD
cgiCchcagj56zK+HYfDLxqA7KH9DdqTWjbZSqblW//Lz4/+mGDE5/U2bRAF+wkmYTpAPnWSFREdG
O7GafAKJLpycuMolrQ3v0Yfs4Zym4BRg+nrFI+w5C+UOZplIKbi6Xbsxd50fbf8DfoX9zdLSVTZK
m2REwLjjb7gINaVJJ74tYwr3dj7eW036KxfWzVBZOweDXtfJMtiX+psdBzDmkAYzfa03Zh/4Tedc
ZHCAjBYL2Vq9HLX4dUyrzJWC4DeGbF40VBemUfyJYSDBgsWWKLfyddK3EWTnclvoSNP0/kNN0480
1kLPiYK7Vp2voC/vcqn2M0O77RSs0dDKGpeaGEioM5v7Wi1fcnvGa8G2XyGK7YXcbnTB5lMzcikU
4ykX9ibq8AoSanpbVuIjHdrrZs62wopfa5AbFzFNhLUKfkU5WVPrpmQmJOFzucYHZd9O1P16UWzV
ueUfj/EvTApnTLclGnkruhshKbm9ZN8Oer/4BxXvo0qzha9d5Q5J8+EUTuB1eO5S9enAkdiIzgMe
PuRRe3VeHyQ1v6+S/tnI+ntHzZ/EmP8aNUzvsPHZ5ml0kzbtnyK1X3Upf6ljRWKMVdr3dpbvcfwx
VqLIiBCvR0alE2DCQCdcxkzxa7P4w7T1AA5ab43MKAEEoxs9cl4bpd2Pivhwogp5/PMYG2+NmRpe
WUJ0nUtt8Oq5lde5k6+NGm+uObuaJ6151lUsf81hpmqw40s5knZ9H2XYWeI9XzV2u9Wk6TKNERUM
jjpdlhDc14Fk01ynTeBLTkRyN2Z2DaoUN87zG1kCyWQKjaLNVp7jIW6AAhIdfzk78awAPkGlZx9p
Iu3pfCaPKV6PfX5yIwrldZ6Tq0FOZh5xfj1FiF/wHL0Br/jddunOHMdrrbOgdTlKsqOifUMBb6/l
BBPYKcKByQgedLvZ6trAFGMoP1Qtfs6irmbfIDEgtubLUqGjClXtWTXBOoQhpWtNMm4jJ7xJJirN
wbxtVOd3YY/5Ou5s1aVp+jNmunPmwPvu49egPCHxX+wxjk3Tsgl/ibCL//3x/4fkqmVA+BXFXhQ8
yLsh58POP74O8aaKXkDT/SeJtdshkdk6/rBW/PL2nJjyu1taaDJIADCGPGEK98RA46QfJeygCxUI
Uv263XWbc4Yw3xxanJIq5GoderV6rJ7M5JZVXTjOHvGvazZgTefUT98QjSwZOx94tvB7T19OI0Px
REASHbr1vFb9etM8gQIursb6euEZxavkGguiMyfQ6fOzVMJXmPbilcLEavnzTydgitVhV3WBsyfq
zIAsBLsmm9q12qr03oXY61lNSUmIQaQi767l6jYJMYSzxs72W4XGTq5ogXQqlywmYUlfxGo1HpLF
8kn8/FtPf+pihsHcx1h8hU+KFaMwRVyXs7OXTPwo0oSKRZ/AKAaNL7GAY7RAkHsjhPojN7Z97kmd
dh64EJtI+E0Up6eZaaNRtZPR1dY+CsTLpFRrhX1kxDVHY0Ju5zkSzQUOa7uLYjz8fOegjCdfFCSI
f7EgMHA4+aLyVMMjLguMva4myYrV85hqEGiKrKww9Q1vFSu6KrPksmjHbaDE2Y2U6OImnvUWzH12
sCW1dE9vaFvyMTRAhZrF3zJzk5Yt3FqA96C4Gai7V6ETbKfBfCyH0V5VqnxZxNjMZfOAsVZ+ycjx
lz2nJixsB6mUFO5qq7zqEgWLdl17dbTg91hXfqUKFQdz1etMtV7JbPgewIu0mmpZuJWm5VtnTASw
C9gbTKw/HYDCSoF6umqbiXm8HLzGOUMSoU6/xhTIUwrMm8qqLvIFL2/t8K+OSTTYeqj4iVwRbJLY
bwoAg4twQSPihGQJdBKaO5sWme3TA1YQtw4dxSop2s6Ta/s5IEyzlSi1qEKxx9yEwSJDM4TphXG9
nis1exiz8FWx8xsNX2KjxQTdis0rcxa/iyTQ/LZJXvoB89Apkm8W0xS9qp5yR950iYM3qaxi4mYe
iqF8sybtDmUjvGaFFcN5CqprRKtJ7pibFXjFnlktp4tlcQVYyJ8EfyF4XLbnT9/0MmMqJ8cI9knm
4VVT37c3zBW2HWPi6rFwl5Bv9fLPWbrO6a7PZTFVYSINpgUQ8fWy7diHEY4L+Oc4fJC2zgDTJhlg
VTmEGOJ+h25Yrf6iIiUDXrW3eWEliJOcX2fu/vufYXGkUnwu4bBff8bMi+zxAwz2xVVyV63HS+B5
b3yEIOSdOxW+fdCoSWkdOYFOkBe76aYC67dgnw7Vuq7enWz2c00/8z7PXWWptD+/TqvJclnNg32r
aLu+Vi7nmFC+7pzA+bTD5/V9upmjk8BYrIxMsLw9SveNYcW/clmGdIk0zh0y5YWd9sx+fnqmfrng
P6KKT/dVmTUjD6MI9nX7Z55eS+3h55Vw5rkdd/d4WQxlwwxqz1xwpTIKMoe9gjzk/3cV9evbQWpB
aZo0wT6z3yuItTIO8TNGlT9f5buzjw2LERKCWxrWo0VdRxYEtI76Q1bFdWjo+9gWGDvb0h2z1vdU
R2g2mN2NbZ214fimR0VrZECfcBCxgjEeIT9tUjFxM+nXrb15H2yKlVTs6r+Or22GlbxyUr9vz35Y
p1Qda9EbEN6yQPUwIb4+1Lwp0TyrcXIYma97thFtldHcIRLuGL4M56Kkv71FGG9sGXh8mPLxhtn0
4xSLdowPwzytQyMBejBWmi4fhI3LZFBXrjIM27wvkPk596MS7jSI1gwE78L+HMtPWxbM1+LZXsJ1
F2NHCltwga/3ToWRt0iJQ2xWJFD40LfK8sZUxu5Xbmn1zgrbZh0N86+qlcVlaFrosaSgxkhUK7Zd
o6voMOtiM4LcrCLJbF+GTHRvhk1cFXcDMt4Z5ZVdxcnF2Fal12lVfmPNdemXkdQ/jwJOQ6oW/Q2E
kvq6T5bwmSCXnyulNZ4N1mF1ZmWfvurldmmzYVgqp8xVSeoqtc4iksitcUdxQz79KH5bZTH6gvLg
v95LuZqpsHo4p9AMHy1mZbQC0qt4uCp8Chcd+HaMVEhL3Vkc97Rc/Hqlo10bKurEDdvhIbi2L4wn
exfvoNo9hatzFlOn29xyIQO9MlRKPFeWP/+0jeZ53I0mldhBooZSheHK3UEuzuzV5y5yhEprQBUj
6RPhoR6nVQnZw8yklam+/bzLfYOLfr2Xo9dTzOTCDlMYHbKdDcHgDstpz/Jxvn+sSIf4D4w+vxlA
fr3i0WtSg2TU8ooFsfhTWrabAiV5nTvRrEqpL62C/8sChLsI92+RdhwPTBQxWtXEGP3QqXdDedWU
pSdIRDnzHE+PVrpVzaJdpS0+tVWUHDK656EID8qsxRBuOh6llR1mMhNWBjNsCCui8Tp7fIylYr4Q
UwyMxilyaTOMRfmWRyu9bs45Rnz3qZMESSQGVtsGR8nXlRpqQzlaWRIeSjMm6KoNUzcNyJoz+nEn
lLMWistGebyR4mAjLxAk8RHHu7oZliJxGksihXfykEF4CX7iuEpfTStagMv6DNP2xLeWMhBQ/9/X
O6oEjKHv7QKZw16s52dUgQW+5avYhy+w7VfOBXKGzp9I2Javmotpe+7y/5jw/nS7R+dGU8QppYgt
7RO+1Cspc0CaNBgsescgXQuxP1PKxIIOJJ6aJrgr+x4vSZuKxe6H8noW2t/Oagovnway+yaCMCMI
/nroaGuVdJetyoILwUuxQJjavuzcWsmnXdKl12Zr32D9sBoC7q2p85VT4vydmU3zHJaxdG5tf7uK
Pj3mZe1/2u8mOQoipgo85t/2Rvecy3mL0EEqVsIrHiu3u+EHSC6hNaX/81d17sJHG60kOqVDecZ6
wqUSdT0EEeCQXDsX9/vNdQAA4PYCNCzV3tFnMjlyETdVIO3DPH1r+/YxNuQc14RoK6T28PM9nRb9
NtfCDYyyByLtMVJntlFeZwCS+6FM4I3qJNWV9cGeOjxP82lfjs6Zr+Sbg0ShjCRylURYzT4eC3ST
I1JhjdI+In2SRCUdrDkKHn++q28KOjo/wEydjsYyMBX9ukb6cu6zxCEwZPDyN20NmTNZ5ZwknQ9D
GQrDA/zEMxv7dycJbmeYXHA9mCwnu1sxGGi7Q2lv3KqeDlvARcywkLE9HC6qjXTmzX23SgBylwHF
8rdji4TWaAlEmk16z7i6UQpYv3MZxeBx0tUEkeTMV7d8VEebi/L5asuv+fTRoUDGWEait9eyCEfq
6TlW/ls/arZPLqFrpODZy1s7emdhq4etWmsB/h7jlV5Z6zI1z72j/2HvvHojt7J9/1UGfudc5nBw
Zh6KrKhUUknq8EKou2XmnPnp749tjy2xCuLY9/UCB5hjqLuX9uYOa6/1DxcnDcwpLnsKrj7m7F0x
BKOgdvLgnob76ldvlxyowiAihzc7intb/2rYWdegre+Wbv2L0/dn3Ll2mIusS8f08rZu1Ue9Fncy
TMyFRPrSzkIS6j9jm4uFJYPiJtZI3QNsjtvfD/Vn0bz/G/vqbYzZFWd0oxZ5KcsAmAWgY9nmUnUo
F1g6cvDAfGqozAnoi6XvNn37s+X3ZmyztSGCm5Vdl+82mVxNFHSSlFV6Ndr5qt/m2yVmw9JUTp/z
zWpv8+mdUhFOoKHngfbGxVlyHz6ezAtrEctT2aRnQfcdrP/7IFXcWD1tIvcEGWmjNFejklMhdO0e
26a/E0mfBIYn9f45dGX0iixtSiL1aQpyFpErjIi4zFVfPEj+kg7NhUaGCRwIiQKaQCKl+tn9lQ8h
xxaGiCf3xr/Wt+K6WkF3FwBVUIjzjtI62uDftyBwfF4gAT5HyROHxqnnPK9SSODAFGNo2dmF/7nr
s1cAwB4NZP1OGYVwjYfla+PTvw0g+X48uxcWC4qaPCUxrkUIZn4QF4HqGVoduKd8PAb9FyMFwi8v
3JqXLjSgEkhQomkPamSuaR8JctpmYLBO0in2HW9nsQNqeAtfKidEDMlBKXJZRIBb+XzfyUi9I+c1
gVSQ5nu/RhM9N8eRJt/JYq2uIe6S1UbZr+ioGI5gWZ8oQqs2eD3JrurG3xRV3F8VqbSPUSlZTbJn
CGQ1Ka3vqLW1CA3gWPIcbYhA40sP4ahRMw+jrdnq3Rpt2XJDw75Y55ht3vSJzN3dJf46soYrURee
SvTBwSvX61SJHsIq/bVtFNceUv8rt/Gx8uIrXek+m4P6I4dA3fvp3YAIyRAWV7ER2VoA1aMaMFTI
/Oe2lq8TcIjJYK5VF8syJa3u1IB+AbJVBd1//aoa+s/WWMgYYcPnrDKk4eL7TglskiXVZhUqCHf0
/cEUcuFGGdC7E3vpay32155r/Br0or/XkO1EIVeOnFH1boyybZ0ipSHjda38hb6z9y3hlNkCKwf3
gTbMSx5WGJb46suABXjfprAzCjROMQTTnsysQ6pM7l9qzR9WZQU/X7TylVyjMhP2wg+6d946jsE3
a2q28zINAnbq7+ugW+sl+N0ULbxtpra4cbeVsG49/7tYik9BqB5zF5J/4hnXaS0g7BObiNfk+qFK
w5+WxVWEylLlcUkmFv2hUSwOvZR7q74ztm6c8zzXEeYaJI5KYZR/WEXhHxqchW5kvOj2mW/Rk9Xk
5Iil7NeyKA5CzZuDMw+7CSUFgFAVX2gYQBIYKrhrWj/aUoCkmOw1mWPi8bUZS/NlrPEYksyIQq46
YHgpVf46zeJuj+CVsm3E/ge/JiY21k3lZ/V93Aa3YBa/9GUMZnYwqaMlB0n0t7WRQ9BpappIvGy+
DFnhlG18arPgEZg+Dk9wEW104IcVoHHHKstvfQ9cu0O+zByeonH0NmUxPiiIGK78HshBVUjfIbQg
ttjLd6PeYyUafpFK3D4LnW+QZBjQd+h/b/QMqzdToZreFlmyjismPW4g/mvDcG0A+8Jbj4ZcWgxA
4ktNWnliCFh97F79qFRXhqtJUK71ZoVzdHLlp9NSRqNu4yf5bR+zRypKf3FVU5UJiw3Pv3TTSxpg
1ND1wJWEykoJagPfe19MDsAfopuub3+4qOmsUjNtVmrUttukBkBoDWa/LbRQ2/js+lXdjr6TgqJB
Iz/Z+lrkvnh6Vx6DsurXVowKlV/E0qZWWORWOIQ7MOj6SlYL6wAcl04wPLVVIoHFUPsh3CInWa+S
lk6k6+KiVfZatet8iddx1rumjVZfv00sQPVQHZpdFcqFTT+2Wze0OveZlY6O7hNT6AiiFL72eRTd
1IkHPHdxmq7uGjEINxir/nAFi0oO9X/01kqZmZRpfAXYFWPXWTnuwK9mdJ4MPiVrUTtFrDNTTVa6
0iurTtSfrE56DcXgqzx6qa16A88VpHltt5fhHUmtuR8hLGzgVYnQPypcFEefIrwpPzVeHKw66RlP
weeg8Z5iCfmLHlTIBukGzJMS81Z0m1McBC+ZUm8ECyhQb5m+E3T119ZFGggQ9ars3BezwMCVabEF
y33tUyybS1QehhL6ue76j5XfoM4xig2wGb2GVhce4OqBtECvY0jKZ0g69OYjODZmD3zNN7J2Xas0
SQeFzn2JDawaCnTSXW3YBBwgjgwC4aatY9yBu/xVRCf2JhKbcReaWvHFE+phFQeVuZWQOnryLWvv
0ZI4KklvPemdFaB24R/DAa9NSYhwhzTwk/guWXoDy9jr9vhOP4UTBaeyQBLosNdWYcrUymFzTH1h
U2rBndig2OSZ3SMwiRZxqyTbil5cPFsAxtadFSLuUR7qRtCPxuBGt0MSmQ9qLiPFoWblJq56kFOF
AIBd9Q8s5YyeMHbqJcJ4a1NAPFoUBusGWY2xhQDc9rsuhdo0RFlsF60XfFJDI9kWooLtllol66pT
ob4Z40rBxHk1gP8FZoZkRsH37GJMwN0Q4IFfPzdRodqmDszbjzrYIALHKZYRvdB199BRN5UoHK3S
bEBisyYl6jMbml86nWLxqvbEyDHSEmGuNF+SHr2Yi6HQOgE8YBeQlb2/wGPP5NKTBfMUT5mYLT7L
62obbqB5ILvtTLLF/8VL+EJRgbT2z6Cz9Lmw9KzOB4Kq99GLfmi2rlNepad2h2E4vm+r9ibdCtfq
pyXjnwu08ymf/jPwLF3BXFgbeWuZp2odvYgTnHKtp3aPPBAfzClX49NwhfXDkmLdxezMJPXj5YpB
1hmklZZNYLSAvHiedGtQAdt2x4l936/LFXxhxzgu1fwvFBtQxABZiUYDOKsz35xcqHy3qjKKfWaj
bZErEBzLK/svuB1zDSNCA5RngAjSD5hCRzWcU+imG20cdJIq/cfHGfAFHDUPalnGYAOcp3JmVuOV
VmEK8GNPJBDXUTH2tl6bX0yh9SHaxpjdpS+VUWorVQRMEQxLAoXnGTjh6YmSgtOkxCTp/SIXB9y6
9KAxTtXkXO/rnyUIzPagds9l3vzIW/x9Qsu1tok05NeBH6G63wA5TT1405GeWicZENl3kLHK0rv1
/N0Phl2i1A8UDlnAeU3DSEwfPZDWOHX36T6lQOlkN1AHOYCRT8yc/onF4Xz8MZZCTj9/83Y10MTB
0rI2TqMyXEPa2w1qsPDWujTfb0c122a4elDh8wYDMBKl9Fyn49juwOtuPx7JhW01zR5rCo13lJPn
SI4Oc5auBi58anwbgKtvg9wlOXKyzyB16jViQYIDKnTpo5137t6HnRU5zKBpmk6qjFOtcHWiUjKx
IBEwHHK0hCtvPMa8xnCk718GVToqtf708bjPH13El7FBgpPAcTLHGg5qXpc8Q4yT1lnkeKsEOddO
HydX+YW1cvFD6tggUY4FFjovxoqFWhQyd8epNr/F3GWV8dCPnz8ezaWvKPNkRaWCUVGpnF1BumCW
ehXFxonnxM5TNtkWr7Sv7l13DWf4adhVn1Cf+jjmhXGhHcjMgZOVqEHMFmhcKOIwlop+wmUI0TbB
rqAxD8tAqwt7bSo3UOrAEAVQ7ayE04+Kb45SLZ8SbpefQnQCdsA5GNR2rWDvI1/9dek7yoTUs6lx
TNWAMyAqivRiX6SDdJqUBKf6W/YKe3qvrIPNUoX5/JKRJYaGygj/a0KanJ2rZlCpmaaNymmQytxu
e1wtIUkif2SOZHGC8Eka1qGgUu0GanPVN8awF6tQdUSjPn78Qc+2BL8BCrSKBUKACsu8JQL2Cunf
MYVD7JpHHELu1FiGDWBpG2UEAfp3gpkm+0G+0BPxaNybfZ8qp6K9DmlUxhFAS2+DssHCAXd5VH8E
UqaD6M1RPRQZethtopzcPL7x2voxChGsFtq73kyWQIFn9bFpBg3KlohiACuZC8aYZZ+UwHiV06Se
gmVov62w7cFdGh/6QqoczwdoIxmQf+P28eP5PNslhAZ1zkKaej5nhU5VjRA0UTr5pOouvcRoV7dL
7nHKpakEkIPmDjuDlTLbiQgMYN0hhPJJb0f09Exbzjv6rFiv7kSXykSdGDVy31W90pXARfJEMba9
/9Im4WDr1fhj1HoA/8Y3QWyH9UhLbCUHzVMR9/tRCSGXtkhMWK6PV3Ghfut093nIXN1xu+SlbWJ8
iBMebGWKMIIMRDtPU21dibW30zGruRHUZO0qFF07+NgfT+3ZQTdN7eSQhFwqsgTWbNiIKIRy0sby
CU3HU1cr3wOpRoAR9caP47BWWIvvKvBEUqFOcBJIoDznV8WYN0JUFIrMWYBwbQ0r3wbc8KPrlH5j
eIh0j0WhrcvWFFZG1e3bqSGFHsO3Er+SVRun+6ZTdFwr23vBzCcqlULdb/AxKkhxQbLS6lHK5Hjn
d/WVFPW70pc++W761KWD6fRtOa6yynsCLxjZee67AGg93J2r4tbwJSx8u0axRbHadJaq28DF+AOe
fpTdAd3K7Mkogr2eRkhECjqxcuteoYYzprG5px5TrdAHxAS50L7DSkN03xc7KLzCVRr1X5MRGbck
QjIakHRvt2JxbUQqBgB68sViiKXePktxcOzC/L6o2kPVyJ9Q6EbUWG6+GVmn2VUhXueqtY3U/CFt
utexLR4qTzKxlFWjTdkNW16due3HyqOv5ht5zH8N0/raNYR9UmRPYVx91tzgO/UTZ1TkfBekEk36
dHjxxPaL6VkoTIkaMvfJpi6sI8/zXT0mPNGV58JojoM1UcgxRAo7/9jV6b7Tc2kzxqgfdAEltbIs
Tl6pJVC+DY/nqbCTOCpI3w2nd/PPFu/7kTeP0wjokNSo+Icq6pKjatz6EAJuIimLUO8vst0Q5+Jx
RG5x1QShduhFSl6UjjtcVgpquNgPUolQWyeVTLuu5UMz1u16aZGer1HYVTqe9eDm6AXM7iv8zzMz
GbKR51+5t660bz3bfV84wjZGBHLVF6vFF+eFbfEu5CxXHAod2++ekFjwbCUH0iQiVFvlXt2ou+GT
8WNhhNMIZrvwXbhZLgULF6dIg3D8pWevfBKL7x1ij2N9TIHNJ75hRz0PG3XYKOGSe86FY/xd7Onn
b24rvcCg23OJ7ck3ZX+nd88fD+4cwCLju6Yi7QVliIf0vG8kRFFQo1g8nobGVWyFmjLeGXYteN6D
GwQ/qqovkQUwriU0Uk1BGSG7V/m214FseuImT5Rg1VoeOj2injl1CVY07g69qQp7Mwhu0l5vr5va
4hzHkHHbpSMOqrVb2vjE61u5dn+F/h08iwjW3PQRhWnFzxbeTRdmEEst0kRM7XTlzF/Oxec1xQ9Z
Ool1Y+fGfRwsiYBciDAh76cnE2jWs/emJ2q52MWWeJISOIpKKHrI4qJD+/GXuhSFvFoBnmIAL5vv
syw0rV5zdfEU5c+iRlHwb2QM4AD+DDDbVQUMEUNqCZCP2l6t/I05uguAxqUxzHYSctyim5PUn+IB
4l8oQhVJlfT/caKmX+LNlhkR7jJa3RVPRvCiBZaNu8lChAsJwLuZmr10si6sUeFjpvSuu64iGWpP
n14F3qK8zM+3zOzoIRKO2hbsJ+vMsVV2NR+TR03kcDW348nfy7+qduz4Tv4JaSnrBWW4Tbbxe9td
ONYvpHZvA8/V94JMh3oAOe40DGtxSL62XvyJJNAWxwV9yAspskpTiLecTF3tzC22CM06wJ8GCpn/
VNXKJgleRa9ekR2mtAiH8aquNx9vpAuTqmggIiFjgnqB0TbL38a08yS1ypqTnnfXMvyhpihaaE19
jfIO1vMt1qpkEEYIX4qGz5D1GPJQ8L52C3quBiIkJLrZBiWz5mBoYb0pvSx2Pv4l5fMPoIrIn1sS
tpXUkOcYMcgnbdRRiTkJRnOfGaibRJCl0XURrprWKgGOw/gq2vyrWGYuBKx6awVFv5JTbe978r0U
h9+yKtxlfnM9jMk3dPg8rijX3SEYdzDz8Qlw+yHwmmOBPRvAYmRuaD4t8vfOd7yKDTBlJAD+QGLn
+Ky6zszeHJP6FATat1KsUMDJvXWhFShwoRs1hLhAB1JyT4PnRDdBok9Bb7QK8SNqlOvE1X58PK8X
fx/WGex4TtIzJHAWIgJb44h5ctNk3RfHpksWvtw5IlVmyG9CzMDNrp/qTcbriz2LpPlj+Dl2sm31
1VtbNr4X9viSrvEQQfHukG6Xymg/ofTvDwyCA0gHewtpFqO694dfTMJbtJZYncIBu9i4MsIt5h6f
8oCeZyIJ3tZEbtJTcpwCgnZH+9Zu5bDeilNrVxKqyfFSetbyWqFy4z9rWnWjxNs8UXcUXZAQykv0
8sh67L6RJRufRN+J8uK2z8RXNcrv5KzGjVhSXzEwz2Cyeltfz9tVlQsna4gSu/fE0pFlt9/lw5Ib
2/mhrE6iIlRnVN5M8nyl6Yko0QUuqlPhmlcoOaO5Vm15ZT98vIDOK2t83rdxZtek4EWxNKbEmRwp
00fJKWzcQW13Ix2MA6bAO+vx44g/t/r8m76NOLs1zcYPQ9HPKxbUsI528d0dJP+N5ERr0k3fgUZK
n0VbT72e8T7aalvMCQ95tPa/JpByt8LRXLj/Lpyg7+dg2mVvrtik9VoxSZiDyZxE3eoH8SXlUsLl
zhHuQW04SBHcpdulKvv5XUFYEIsW6mU0PubgrWF0/bwYw+rkBqG1Hkf9k+AjWUafFlhVHwuroVNC
TG3QrMlCXOU//g4/+wZn34EaMTBhEE9nEKsMnbdhjMyS7MXPb0JkwGhp4BpXDV6w7wMPlAdmQDYd
y/Ug5l8yF9gB2/Fk5tmhRRJeibxrP403lh/Gq9gUv3M03nE9PQtRpa3dVlG2WtfJV5qblluInbdt
WQYrevOYqlE50eL8Vk3q2GlEcwMA4x4UQGB7VfcgtsphyISbKGt2CJvdaI23t0brWpXCoxTWz2pi
fGNC/ZUWD3dxKfWbpCy/jx1En7zkLJKTetypQ6rsxaDZKbnrU/42vIX5u7RzKAujAMfuMxHNmp1N
tZmKdeFKJYw2AyujVQRKP+BM9B+io3jdAilcWjAXQ6LOxZEA9Jki7uxxqqJd1pL7lydxW63ra7yD
J3KLZasr1HObPX3Cze8x/8/3/n+81+z424Ko/v2//Pf3DDO3wPPr2X/++yb4XmZV9mv9v9Nf++OP
vf9L/77LX9NTXb6+1jcv+fxPvvuL/Pu/x3de6pd3/7FOa4A5981rOTy8Vk1c/wzCbzr9yf/2h/94
/fmvPA75679++Z41aT39a16Qpb/8/qP9j3/9AtPizY6Z/v3ff3j7kvD3bl+asjn7868vVc1f1fV/
ojdo8dikGgkFh9O7e/3jJxCmTapfPERJyX75R5ohhvivXwTxn9NxzlNp6pOQqmkTzYrE7D8/RKgK
P1kqcRqrSvrlPyN/943+/Gb/SBvwTkFaV//65TfC1tvNTctrujmAatJRhSczW5yx6iWZ7qfuEXrM
ChOstXXX4LioKtssqtfKo3KXdyvhqg6u9FtJWkknpVkVOwuAx0121d3zBvCem2SAHXorjuzEo149
CJgmYILXhHuEcTcjFI9xo1bFLvu1ArvnrcDaCZ/attik4Hxy7UcZPUnVPvLvA8qp8ipVHP01idf9
KRjvSzMGIIZXCo8nyUn3xgai1Bqjb/gg2qlZ961N/dTwsRyyvoWO9eCj0ZDH96GMwrtWbrJVjtDU
JG8mtwov+gdYrEkprXX/ZsDSpilvVfMoRP3GqnQUCFUMYNGubV9FLXQEeaT4uKqtRw/Vc2zXnKx7
RNd0lWXXlXTVB3caigyJ+xoEz3pyjUqHllxJSYj72C5uNpFy20ZIzib7wH9WeR1j1tAIm5yirZAi
6pwjHGjH4k6HLJOuE3c16XI5jYL6a3LSx9tYuimleqsdCk36LlHZFMQbLWidyuydXBEdNcaaS/VX
cvRVKmMwbFuw+c1DxVRae9XHaGaPo3nRrls7u25fEIxpf6Wa2JVOajoypKvv6L59wTQXIcjD02/g
DFndKNJz269ATlj29/K5Dmx15yo/oKr534M1Bnd2sh8c6Ub+lmyMg2arV3ieprZ1He/VXyc5B2CX
d26zzm60q2irbDG1/2Zehy/DdTI5ZR9b4xrn0/qp38qJHWjX2Y9ExdK6OMlOuy1OtbwPjK2lrqT0
uyXldnVX33j9pvrR7KvrajPe1jt3h4yjCK0K/RoH9+RiLR8yAxx466F1ejLl9ag5g/uYky54sGac
SZMJVlJme+MPN9j0fW738lUdgcTPaHSOYBi2mgdMfqcdm6u4XwUnn8pu+Ciy5CKQVPnTUF0p0ka+
xejYv1eN1dhv9WbD/2MJD6rf3DdXiBivwfxIT7/7XP3/g/UXnqEfHazHl7x5+cfta/ePbROkry/v
ztjpr/5+xmrWP0ErK+i8GSLtwz+PWFX8J3IJaM1B6uakVfkrfx6x3I4WwirwdiZIC3/vzyNWkv45
FR8pPuAkOzWSlb9yxv7sXL47YnX66zS9Aa1oqgX+/n3WaFRK3RbhmB+7g6qtKuTI6SQOGyQWHVDM
Tt85UenEt/la/C7X23b9mwWdssR9PksK8D/h95iQ1dB3ofdPT+832avMCylMFH6PMuqiddk014mI
TRvqYTyRS0lDfgGBs8CwePsHkaqju9OID2qvg3OraBRGY2atae93C/3WM0TP9ItR2KNTCIIbOMKU
/775xbrOlcVKa/KjYXlrE3l4w+qQIEvAHEKZ1i2nrw8eQh7ISi9A3Vkb70rcs8j6rCnqy2JWg/3O
jxqYP8fnjW7nIbUP0euW7Bami3S+Ct4Mct5VTgeS9MLs82MGjgUB9FutenRr6VNGiYNO7JuN8vs9
//Zen78YfhvXT8dqrnfyj/czCkx3kIwxz49SdJ1rjT1a4yrOioPVqA5+DdcGJ6hcqtuPo0rTSj4b
I7g/haozhS1x9j7KQnTyh9HLj9W6d6Bi2CDAvatkHazhw9n9Wpdh0BSkn/56SZrr4pd8E3r6+Zs1
5ApS7idxiAGMdZvGwoY8fpdow8IreBrARwOcbaHaNT0PcHJ+RCh+VRZ4HIb1amESl2LMMrJIGcK2
tfz8WHvrfK+uMxtH7Qn6ZFtfrW25ipzmKvIXioOXpg8AEMco5mHTO+/99IVWEAHdMrNjVD+4Yntt
IdCNp4Lz8diWoszWh9R4bRuFbnbspcxBFH3Xe4Gjdks6Y2emvix/BUomYBnUe+kfzz5TLIT4L4fR
tA6lTd7a5TG7F27lu+5I0XMjkW4gBZU+RSfhun9K7SUG2YUv+C787Au6VthEQRHgDZHqZJgmWHZt
/Zdn8l2I2Z3SIUMlmx6LxOo/pek9XhtUbuu/EQSYA7fj1HqhTv1+UfhaqFMp1bJjg+F74506LXH8
oVlYFJdm622U+cey2rFCMjM7ep6FR4nnIP6wcDBdOJcmvMYfA5l9ENPtxD4WWd1yeRzRMkrCGy8W
tqmer6iV2kOHUe/H32f6pWcHxbuIs+8zyJaZQDjJjmB1V6j0OGb2hFmcjenbwlF/cfpIcui/UVvg
3fj+I8FSQaccbbNjp933/YA42ZLAw8UIvBGRD+YVe+Y3nUedihq8mB0T4zR4P9JhqXp7MYBB1V8n
KQFpNv38zdldjWU3eclnRxH98F4q7QirnI+/x8UjgcLwHzFm06SGBdjPosmO4V7bqJlNz8BAq0vd
Fa8RZZHOkR0VgW87xpr5SvwGlkRdLSl4XVwUk6IjdXII8HNeHbtp0BQIK8dKufeh/pja0cc2nmbL
QlqzFGi2pfymKFuhKVh92IXU1ldX1fZB9iUwrYXU7UKeQYPuzxHNNlbY+K45IC59FA/aJjpMupvq
JjwsTdzF/fsmzGw3AfkoXLXOuZ1APIiVsQ4bGFcAY9we+QXJDselQ+lSsqwgz8T/TdpIZ23nPjQ7
LddjvtW6vPbt8i64dyk5U2Dc8lY38eBdujWmuZofGW8jznI2FSsRy8JP9wiG3EHn3w6NKyt/GisY
QtBXPt4PZ1yN6Yqk5GPRMUAP6azDCvgqClCknsbXrRH8bXSIzu4eEtleORSP3X44gXZeuFDkaQzn
Y/wj6ry9qmKpo6l9N0V1t9EudXCMcdpHDNPro/5abE1n2orti/asIxtzant7uTg67fSz3+H3epxM
uFnOb6RKDYycNRuraN+S549tY8vKUh53MQykZJnSHjqQ6uxRIyh6SoGcgpg1OQW0z4lw3zDPC59x
ysveDsbiYp5OfeTNkWRCsZWfvzk6ozxAzwz/gaO8Fe7cbb4J1jTJ18JNv67vl0m68zVKOGZMYrmY
PyHBs7qyWPRyaeVqcZc2iNTuPM+Q0DoeuwIafufhHAULtcz3pds15QLxYj6f89Cz7VHWI/TS1s3v
oPSVdqGqB21Qb1tTrjYfz+n8sJkCTcKdWK+iJnwmQcc7dOhVsC13fqltsxGWXiNoJay2WluFAojP
QBa+Vx0NiY/jnj2DfwZGKIwugU4DfM7fQBCn0Iy8ze/UoWgdcSwBAvSdOrnqwZX7FLpDcWiyUn0y
Na+Ago3T4zqXtWBpk85xX/weaA8jkUZlZBJpnK0po6ZNGhn5cCySxIxXlV7rTiYpxYMhQrleGUj0
ga+zQrx8hrFrEwee2VBux0RFnReJxcHFSy0d8foSM9OpFBAGHC+We5O0go5XFfhJKGlxSWPUrOJK
wyI0j1K76v263H48p/PM4udQULfhoMMxRP/pgPhme7SSMqKim/bHCqIwbk2U8aowyxeW5vy6naJA
noAkRe4CpGy2NLMsUsXGQKMdYiXARj0AZ73SrbS8NdE3UuxIdqGWfzyyC9uBOg49AoAcdAmm2tbb
jY+wSe27IqDLVgNG9k1sD93w/eMQ8oWdQP2MdwZQbsgU8y7SKOO8rmdtd7QSLB1t4PII0reUcg7d
xLncpEkufI4jv5buke6rDOQ4yijUfphx5vHctySxRmIX1i85SBN/rhU0qzbpKEeVLQydaG2aNG5E
OxEDuYK5W3vPaOKD9pfqIjrFeRrmqygw44l8zssjbDtW/WDl9R3UVu/Z1yo4yx8P+cKsQunjuYOc
hIFVwux8y7TSCDX0K469/JBg91z7e1X7q9opLBcgIaj3QB9jt0uz7ExxU5kGZ9wcFapMiq0iNPla
Kn77pMdxVi6cKhd2gGkhAEdNBnoT2uXv18nQ4MHpDVV9rAvhLmuix95UFl4g0oVL6F2MaVbf7DI3
TgexNWDWhntl09b2dI8H6GFsRYetX9LeNJYOqQtbDnoG8FtZxNDirCetjiCDe9Sjb+WmsfZG5Y+P
Q9ME/SYtfNlfq9i2P328NOapLl/tXcTZJm8yLxGygomcmEVYPu7qtb7B93z3cZjzFYiSMAtEQZ+S
vuD8LRQrQdMmqoqVriU7xSDfynXoSHn26eMwPxfZ+8RBpwRsTD5KBDuj23geohFZ3OZk7umj99Je
V7c/63Rbba3H9mTHsAd19W3JEeTS8HBjYeUDnMarY7ZUBt8EmzOm7i3GAzuL1a6Vzx5KBB+P7mIU
rnHucSzfoOm+X5BRI9FLzTL3llwP6dShOwyJdRsqxtIsnl+VYBTRSUH0D10AegXvA2UcfS0aCvWx
MsfTKDT3Xd7fy6W473VEDsTwq2jmKAfkwP4Lfd0L7l++38CeUzWnZo7OqDgfqAYXVy8NmYF65bUU
gz0a2oUD5PwSmGSaRRVxXFilZAXvhzigrT9YBrW0sVefIiN91iLxE2oD9HW9x0qCiwEb4OPPd35m
Icc7eTr8lLk54yRCMWmL3Ejc26oOV0G5L6MfHwc4Xx8E0FG8pYk+NdlnqxDyv1SnXuTd6fU1eBOx
R7llwZf7YgggX5y61B/P7s5Cl0sjhWp6iwaYnVhXaTpg7/Ty8TjOT8GfGA80mi1WOR/o/bfhywwB
Or3JMcdjWY1eI1HCC+VeW+Lgnp99E8wbBNKEX4GOY7yPU5ouwKBoDI9+9SWkG4uoiAPu5LpEiUap
nzND+NyP+gKA/cLgONo5ImhWWTQx5u80nhBQfaT4GEhB5bRjdPAE95gH5rNSDL39l2ZyQslAU1N4
3EyUAE2erfKwiPO+Rkv/zpd+9cVnPyhWZf1ctvuPw0wT9ebUPQszW3htyn1WhkjEgAE/hLWarjhV
JHJFZHaG2Nj3hRz8tbNwHnLO+/OxxoiHLHfvBgOZmFFcD1pmRygKfTyy2Xo/CzM7CUmarAoYrA/w
Co0oQRoPPUrLDvXOpYf17HQ4izSbwxHevR7XLtlM0u3ysfoq+97wN0YzpfJ4GlCP/I2g9iajyYOo
wPw1Mu7UpEc4El9InLncbqkqeWnS3oaZDSVABVtLogh6suf+cMtbTdC3fjI8ffxpZhvp54QhGUau
hPAmu2m2ttVMHEC3yga+HfIqU6rnGPCxnKpPrmj9jW30NtTsoIjyNNPSLPSPMUCSruz3aO8e0kba
9V2xdMlfGpaF9pXK2YOc9/wQN109CaN6MO7iArPZu66UDhhrrlJscj+ev0tf6W2gWTaRyAWepXnM
0o6GdeN5B3DzGxbfwmF+YV2DR0Bdgxo1Xbh5IV/xGxm1DEO/S6PyFaH/G0CPNx+PZF71m5bCuxiz
oYB2HlIBD+47dRs8SNaqW4trbVfcCOvKGYeVd/yvdK9nKcRvUSWeO4hukqrPsyRfcSsZixPvOIqE
rL6acKu6PHSq9ogjHqbO9wvDnA6b2THLA+vPgLMV32hab6Llb92F+3oPYGzCIckbW94tFaYvnOfk
sTAWQNApgC1nF3CZ+WYyFpJ5l+F4v1cVV4YGFluPSRBgi5yMycYd8/6vpRY/p/NN0Hm5Ieiawo9Q
lj8GJk0L6tTgnbIfgVx6m4V5vLDF3g7PmM2jgRMcm0wV7ia8c/7Fwyl7bI8KDt5XGO1s4vWA2btx
E4ghQo+LvgwX9h1Yftg18KzBq8yR7RYMwEp0Y/NOxZPNcgNsQMWj0GkPH49yKcxskJkYU27QEvfO
63KMl73+ynCbq9KNl3R0lgJNs/3mUik8lA0MuUC2ClMLnpI7ock3rVgu5E3zOuK0PtAGB82JJjvd
73lpSLZSOcjUfLxDu+pOkAos6/R1ret2i65IbhjXsv6U1/FRCMuF4//CCE3cqvhW4D90HA/ej1Bo
Tcv3y06+U6XeVmpKw3Gy1Yzhb4Qhf/+/pH1Zk9s4k+0vYgT35ZWrpFqo2sv1wmiXbe47we3Xz0F9
c68liCNM9UQ7HP3SnQIIZCYyT56DKg3cJB49zK0bxCJu29nUwiIXnTSBXnT+Vsi8fsylPwZqG6kg
irFgw7wg+hG0rNTaLjZCCAX4XTqGUpqVnDyDZ4M5e6mYRiAXT6wQgduJwOC45pxW4IbLR1aLLgRt
4UOMjy1pxWRMwMqXraAmbTAyMdWeIKBAGz/OsezBKX+OMQr51Y9s/AnV4UObi37f5c4kfGIa4dsf
jmbYQMHhBwG5zL7+R2hHJ52u6aFlRfAYvd0BjwoiYc6uXh7Dr0SeYqvxMr4YfVXVXk6raV6+jqGs
L/Zk7YeB44XZDiGuGawgUlPGUjTF2cPemQlYaJQMfIdGIC33FJqc+aY7TB+aZgsBmBmc6Y3XKv/K
as5D27lVxolU8zLllaHHR9SOhOgua6q52xfAfxg2+OITMTBNFcPuRdK/lNmUR7eVashNaBTGPHll
OzZVUAr6MgTDShZdcCpRzX61oqr8aPTJHJx00DEFGAliq9jQMKtaTLJnK8TrpaZv38x8nutgKiVw
xGcF6CN9Lc5MCMB0k4qxhkRuJFexBGN4hXRHFK6z1bcudi//VVodSe2664B+hua1+FH3akH2uqqm
oTFrLdSfYtRMBUdvMl04pFZbT36ZDfMbkTrLAmch0BT2PEt5BAJCzPElulDHIZgGJgwHaVO63qfg
HpNuEJIzxKMJFUBlL6eJ2e4q0mTzp5hMtYkXkADBwFKJ1tIpIxXzjHJt1X/0SJgGUDuUaXRHJJOO
grQDlB5fNZQWzd084JF/axGyqu53ow/uJsoqX0EO/8b4sjSZ8Lo2RjXUVoy2FmDjjDEC+E2OInpW
KfYTY+BIZCk92LljzmozmZdGlsNWDCNAuS2lsuWa0wbZuHZANmAqAWgUUbmYeaxoBaFBLyHM1hl5
DxCGy73VFrvrG7bl0OjNA4ICeQH+ZtaSWJM8NmW/IrTZ0YPkp7scAEP5h+FM/lLbyW6+Sw489pzL
RA9dAepEMX2lYSCE/Uxjg+NQIKZ24AVGW9eJO0DcwVW6Qii4HH9fX+Nl3gW3guIQGJ5R2IPA3fnn
AnVGCxKwcQljofMtgrGLUb0nsvIoFv/GV9I5a2A4wLeCpOHclNQWNYkhSRWCx8YG44OTooAf6x/X
F7QR59AzRjjFCacvEGb7orHARFGDDsRco3KkPsbS6l23QP8PjF9EExxsMSK4CJSL15M1z6ORm9Ic
JsbPQvi5Sp3XxL3bqm9aLNuC2XtFxcv+tw68BA8FSQu0ig32VolLVhlrVAmhYgVtA7o9/Q/pdE4w
21oYNg3VPVwpsMUyhZWC4IQQiFiEhY4RHc0CbTtIRuPaNpvnKVncdX2Q0Xe9vpssPQZ1GFRdgsY4
6KCiwHx+LEi6LHD1cxkiYriJFmnBMOQCBm3IEur96Alt6q45KGVABN3EZmabeYOhTCIeM0t8X4zS
Eyb1wSCpjwr4O4rgo405NXBmgLy3yA3KyQx5nCbxlLh4XMAWWfWVl+bRM4g33LpK98C1OcIwG5yF
bXwyA8pVCuqyVLyA1a/StbpDU6VcQ1ByIB8u7Dwp7YlXMdg47lCDxNaBEw4tXzbPKRJtmEE6XIZK
BUXIrH1p+v7H9S+0sRAK79YhvQncPNiYzj/QUBNd6Um6hq0MzqcPcbpPJE7quGkC2rcAQQDVj6Tt
3ESdmnm8jNYSVsA7AfhnGp/x+nl9GV9VDebeoncCz4p90inm4txIroPESUiKEhWJYV8f0oPhxwfz
WQzVfQSRnW7XGbbyMXiRTfljzUdMbrc76CkNmKHyr/+Wy/XioNNXBZ7zwGeyBZhVySEYqw9rWDTP
2vA0jC95wUsaN23QTNz8+mhsxR4pa29OK84ftKLcKm6Dec7twmp8oqhgNBd2AzqmcCq4Shggy6tj
OZa7tv/Rl4o7JuL++orZLiCuOTSzUe1GaUZF+4D9OUsb5fpsiT2amiNQboUbQ7S2B63g6K3eslff
sjuMR1UB7yHATlLDMD42nokmtAcxnsPutbEUSVeISXaUEwzCtqJjCEAq1u/lEmMKD0LtEO75FAZl
cSfTckfZcLRiOC79W6SqO4tywJuUEF0QvjkRcvHDmPzaqk2weFs5xFwJGJyKxEmG0ksy89tpH10/
BnGgGQtXy4YOqYLAtaEV2THS3w1xdidwYJklT/SUHcj479X8NcMkEuaQjIs1VdnRzCCu3bwQpbQ1
TMGC4TTx1mTYN2p6V8q/ysG8S7r5YzCl32o24uWSqGAaV/sA0NxgkIjT827+ZUaFHQC1C4a2AE9A
6D6/+JANBm/siBMAXssJ5AlouIytW5jVZ2PiPKbfTxvP7cnn9pJKVsAiFGfHonCGbi/+WV3wWQZg
MIj8BmQvvujKGOnggn4vY8G5XSZd7Y2qr8FBiJPewH/NtJmvfLtADayWjmxRxGWieMDzpVlajKHU
WUiPegP9PX3wDG08mLHGiZ0bX+zMDJMqGoMmL22OHYyN4sZUll2nB2DufV2l2OsJjwHs0lOeL4oJ
DLXUW8toKnk4zlkFTYClEJZAmRZ5CMFMM2ac87FhzsTT2KAj2Tpa6oy5MV3k2FyH7thISoLhYln2
LQkAJNDippy4ulE5wHMPg4A0JUaGwAKAYoCZ9XXBfMjoT1DtK/z6t/AIlpRQcmQ7+9AyTFhfd/Rb
q4N3/8I14QloMV4NLG6KlMcYEhAliHPP0a6qBndsDe9fmMH/HT0t4DtQjj0/iBhMLrXIqLAwTOkO
ZpBUvyo15tQ3N9eCsAWOeeziRV3OnKtJqfO6PSbKrUnioJDFWzDt/IvzB4r1v2YYfyH0kLjSjBFm
xiChs8PiZI9SyonAG3cKB476QaqVBIDR+Y6hZLHMhIjtMVWW5qUtYQSjS2NAhhXS250q3ENgXeYY
3XBJwGvBqo7hV4ifMafBiuR2zE3MITSQG87cqYkjR+lFaPJdPw6Yk2UfZTjhKgrBSIQBvmQfl/La
zZKep/Wxc5NnE6Nrj7KXHtKd8Cl6uffFDPQENhFrsZObLph2IDGGshC3ZrbxK8CwANYuVFERdJlI
Ew1pLiagyDmWjXQspeRJ6yc/N5OgsmoOFG5jZ0H6KSGlAhoU4G/mc47DCMmXVG+PSJ3NP8qoRlB3
rcZe//5FO7PDxPXRgPwH9HWao4DDIZtQaLmftIpzTDbOJjSmQIcG2Af+sGElmpYMKVwnhL2e/abV
MztumgMEMXN3ESdizyvhWNzaPtSF8eTEcAJo0ZjtSyH1kaTQozyig/FPNsaaXQjp6/VDuVE/ovpn
f40we2eprdw09dQeJwe6PT5Kjm0wNt50nDEF4EDzyBFUEOWnvBHLrZwXlw4ZH54ZwFPpTPyE5smE
bhrmqOZPkDmAUloabW2XhJhJBGXEXvRBof+cvjfg4Qh5CTe90ufPLCBpTmxbjJ8BWV8BUCquPOpX
Ge6hgTvXvS486WaJXqYLQ3gxYuoBfy4GEkSSCmmUSYg08hJYpXorVlis1emQ7kvxoosbytgNIl7t
PjOoSq1QvV3/wHQpF78AbUO8WBEh4OPOl7qMWjNGKVzqnJeSl5oYRnDmPlJAvNgJYGYtY13+1dfx
P8Ka4llhZuP79R+wudcIgRg/NcCZzkZBMx8ltTIzTOStgp1L71qygtevAvvbynGwWzfUAi8URvMk
ADlZZiGxrKpES+BfoXVh59Nod8vkDPpDIwdtNj5eX9ZG3EXMpZg8+nBDeD/f1yQjGJgRhOYoFcWh
iaV7yA87Cyl5GIWLoIExTdS7UBUATJTqjZ7bEZa41KeqmkMxFozSNZRpaN+GDANzdtFIEA5KFT2P
96lmJaDA7qWm8QrUzYSbfk41eZfHfSF7op7W0qeuN6bOecJffF2w+Yn4qpQzFg8rtvxc9XJcllk0
gvRNCtQK8lLacDPIdzm3aH/hDWEJ6P4vjVeq+MdmIOvY5WpmkVBOAZ4pZQ0pW5FK300NYYVmHniD
WyCHZJOBpYQqW1KpJLQiohmOUdUN8eOhIw3GMAEWca+foq3tw1pA/YESHGi+mUWl8mTk9SCSUBei
wiFNq2bgvE/M3VT0IpTpjNm/bvCyxmHQ+QVUMxXYRGBmzm0ezctCYmUKp0N9P4baDiRDO7yDJQJl
IsBXvdKtkoN5D3qgf2MZ3S0wiaAmDYDu+Ulu1AFgrmieQvFBQf35SILEHQ17hi4l6KsPxeMcQCwy
1J45dukennlAtFYxDwbILgQw6B06t5uVogpNuHYKqcz8EAJoI+wsiAPTpYIzlTTedYMXboixR7/5
CbBBwYCNKiMtD0UzRRNBEsIkrnxFQFnYamrL1WTCe2lc1g2/vATosejDF+zDTKqw6E0z5Jo5h9Wt
7JB7gNv8xOk/2gAUJZJnCx6U5vCP7KLWkbv5D9CsOdNNE3wT0A4ha+qt/v4OJpvIBQ1lBUjXhXLz
WpXvSvw+1pwTLF/u77kN5nsCUNTE2McZNdIR3BmO8LbutEcdEvPii/TWQ/FK8+R37bXwksfIrn1Q
rWsvycFy88UmNzwYy2Ue87VkFG0Au0PDhe1IDJja0cDxN4crFK+CLxobd0b8QTDfodeyQisnPYrY
eMtteI3My+yNMc74D2PRIxAdwjgY9sufgz9jhLT9gByfYPc/dHv2tNcUanAcr0V3+PxGgSHoC1aD
sIQpLyanyKdKgjipOIVRgjGyqPEnkPQvjcSJ55eVAawOWQOA6TIKoyDDOb9JDSbEB8z9TfjSHSTp
XttHSnpM764ZB/87AbUNh4yXGR1eQ7IGgm3mAE/l0mPSGfFMkkYIUQ6ysm+sGvsrJRVa4Vr+3Ryf
xk8kh5hwRJkFcf58iRIBRVMiwFlMs1DJzri0vWS308AFr11kojSwUcFyFFiBfGXfYi3BE3dVWwLw
GrAFNyQw93S4eNl3wbcbgYwpZg9lNKysVGpIKFkfa9ZgguZ2lMTgupdlx6yoqzlbEOMG4jnKJzPr
SBi/yod4Z9zUL+YRdNjJY/sjdYsg/Xnd4IbbURGlUZQAhTFKIcxVI+U6rZllDaGQEKr0apl22UC+
ElK4HvAkMhj1DB4cYuM0gmkC6QgF5ANHxuzkiB57bEG3MYTA3BFpr5vlxV2SW4Em/Is7DWwQin0Q
+VEpzvv8IObQ+wUhZEXCTDdvWwz7e2lcQPYWaBf72xv5JTSAThrE3dDkOrdUrGh9NQU2MjXaAHP3
QacZn0D7/q6baT+ZEsdZ0T1inBWcFGrBqF7J6kUpczHFqrIEfQiN5Wj0DwuwVtfXsxUBTi18IRBP
Ar5ktt0cWbBAuYBXV7IzX9/XD+tb5Ea+GUYYHlPfrB81D5K34YbxKkBNGQk4/Wj0xJ7YLbSyUvM1
WcJVnoFOejXgjUXln+ur2zCChAKgcoqXuWzeQo8pndZoje6lhfR2jzEUuxiyn0XEpXriWWLyJrme
40QepjYcBT8jN5oZuRNiy/XlbNzis+Uwe9YNU1NGelTfG0X3s7eg1DDqjbrT1vQnhKhvMYyycM4f
K+VFHRVNyTBCbsH/XgzTYI59JILSTaEyg1vlIHuZH0Oi0oOaLw3Q/wtOh40jj9kGpCQU4gTQDLOT
hTgLXb7UKoUrGKZtrmqyI2tJOEdjywXjIYHCNk4HBoXZN3AcobFvIfu5b9RutsUBxPF4kXnVLLta
bHomBMPjSdoLsrWLG+JMEaTTyxKirzwk/9bRUXAF0DZX8CRn68brIpVNldbtvdTpP2RFeGhKKWgy
Hshx0wzmvgyMX1HwKN33kwvXis0UYfRFBcJFg1oxiC6cbp0q22oh9nz9nG59QmwonTbHTB4eauem
8qoUMR3aglR96aFL/mCox+sGttYCrCN6+yYcyMW8iIrMUZVyogDn/biKD5nhz7w5uS0TOuZ2wfFM
hw/YY1itvWn2+aqEZlpK6MRJ4KLFabmJKqPnbNdGoERtFnooqJICnsPGlE6r1qJUagWIKijtmi8D
sCyrqTgDkIvX940mZEw4ObPE5L69OHbzNDdKKHbx6opykvmgEzQh+hNBR1k2lw9CFvN5XkHPfd3y
1nYaAKdhTB419YtDLqdmolQZvtis6RCOBuG8Ndqr9ee6lc1LDZERDPFCnBKFbibprmRgCpC/KXgu
R4Hu9A/zjb4HN5SzuOnnciNwegRbXw4jhihOUoKhC/W4qOy0aI0zJUxFwxFAb9xnH2X+WI48+raN
ygcwkugzosWDnt+Flga4B5JCyyU5XB7Kf9LdFLR3KD+AcGMNCHSqwMALJA0YbRueFM1WBEBGBYor
eCiwKLC4kmyR0bUyBCm0nswAkgRos3de/Bw7ncMXob2sOQNCcGKNHXEkYHZGjx3W8vIJ5CQ7nQx2
20EhwMxCc35PwZHcgYkvH2c3VQ3O9bjEWDDWmftRtbmlYppYDtM/5sPyR7ptH/IP61H4J7+Fowya
x/Fx+P2H7HjJ0NbntSTUIME+ApQZUCTnHhPwiZVoOpbdvKsPVljej/shBAovflD360EUDss+ORhH
ifOA27iVZ2aZB1zcrJVWr5EU6gvIYciPJXtUMp6C5IbTQe4KcqavgADGgPO1rQCiGGo5SpjHPYKv
yRmNZ6H/XNonnTxV3IY8/USMizuzxuyk2a2SXLWdFBbEodKq8QFU+QXu/+CARpuXHm1EujNrzAY2
GeCJE8YVw86l2TNYUuu9AJLuya1V0G53TuzL5Puu9Mwm4+OMBIogi0ikEOWcEG8qpCSiY3Zv110p
3afLfQSMAiUSpGGshqsodooSiZUUxmvxDKUeG0pqWiT6bVLve+O7mGLcOwoB+H/GmIRBLLW4tMRa
Ckn9KVIlDItz0Le/018DTIkxGXA8ZbWVQqH5YVitDS14ju/g7Rf9BSfpVVUKhVlb2K+h7l0t+llb
L0rfA9kbtgZv1IiloaZZOeRY8VUAOsHf7LysWsUAuIipFFYqeGVLtN8FR678pnZ7X3uIdlC83NEx
SXUHflloLDVOKtr17voJoefs4oSc/AjmXpd9p8QD6BcwmRnvKn/cpXsBYYjHorIZgFCfhDYjsAeo
vTPnXRUiAURPlhgiFwsgHYYr3XjNPyADQQDieWKWKOlra8EzgvoZTfx0tmw3DKmGboYqotQkOujq
Vn7yBNK31C53y+8Y2jQAPQQEo04AsdISdHSv5Lb60zgMKOqJEOP4b874My2OU/7nzfWD9xnzfzpS
jQuIh0qGKauQNoYQq7fJUDoiKGhB7OVVEdofSooiJsQDxreuetKL5YjBbU6Ws3V5UHoAGP+rvMJ2
YQESWHuizmIot38K6EOQhDcFuFUKBvznrwnWARSDMMQ9TFABAPMAGm23RPkffG1ud089d+HwqFA3
Y+6pTcYn6LBXdhVsmnczFWa1dQcwlvtuV9xod9MnAAStP93UjadwnNFW1MXTgsKwKWKUzagKzPnm
QtyLodDu0x4oNQjdlimv/kx/Pns9cWCQGcLtgQaPyWXAD1/Hgh6LISVOThzlZt1FKD+DOGKPBsoL
j+Jj8xOCtkYBBgrwfwgcnTvAUa/NnlgCRlX96AGs+DeJn96tsV3cjEB8y+gMgmizEzhudyNhxIMJ
jXk64IDeDds8glxXludmo96nGqRUuxdtmYNOSN0on52ux2RD9VSIpW8JkaPyZgMu0/9z24zPV2cy
RZS3KOxA7GfVi5OJD7XY3vQpDyTEs0SP1El0GdsZjG25gQCZvYnRrYzF9evrMn7/gUhXBB5Y1EV0
DKYzh0bLBNQhcZZC03hq9PYmU/HpusqOlE88fI/w+Jxjurkw+lhD9w8DWWwVZpplMmUYwAjjBXSX
60ecv/YZAaKGA0XYtAMclwa+NgyvsV0fMOIpC2WIDDEk4jbGAQScdtHjvrf9t70leIJQxgEqD95F
ZdGnmOk0hngwxLBeVvCuQ6zm+2/pMwtsyZYUWRRZeSSG6xIB6h+r4muVlPGuNZfavR7jL10/TKkY
TkEV1cSINnPuikmW1j6VxTApP8z81YKG878xQGf/cATgDxknjFlMBPdREMNS9MCPaSuQIr5uYaPC
Tdfw1wRzS4UZGL9hgImmcJp94887GUIzk6OIngKJDihmusVvY1+/qZ0zcwpV2/v31zazfyscs4Ca
LWKMIDotWDK1+vH68i7zTqyOMnpDUQ6klWy+MsU6xk6RqYcAlhzrJfX7crwTkjwAZWdno/Hzct0e
/cXnYYXaw40Ebgb50ddun3iiHkLhqT4rCCtJZ2cNJgug+dbU4r84eGjnoJRDGRwBuzh3eH0yLKNa
m0j61N/WGNnjzNPC28irQCqnKPRwg2/3oiQlZiJE5yqR5hwE3CkJzTkc8ckKar8KBP/724YaH3wc
MnYMJTHrUQnYVIRloSO7g0ti2YEsqKU8XTey0XPGkv5a0Zju1LysDcD8q4iWm5v+s3i6kx/MI6Ax
wZw45ZFO0/JAE9vbeGKTCRkzBnryaIVNzR7dcd8eYm+0VZTckLjdGZzUaSvcn62QSRQLzKY3swhr
y2HY5wfByZ31oPt4aLu8OeGNjAbIUnwvMDdSUgB29E+J5jgrIn1FBhU/WqiROIpPgjyQnwB2zPd6
bSteduDVFFlibbxAqFlU6tEhRn7IImf7eLVQMDGoWckf9lqJAUunI/aEWW+IxH8gRb3pPPACPMaV
s34krW+gBHgEdSbnDn4FEuauQ/iFqviAW/ySmHaoxb4tJWxAYfVrahPkVq4ETuGXpE5Xz+pNw6uS
WLmZs1RwoEkTH0rdFDgjFhsO5+xHMC50NkqxEAoLpBdVGMe1ow23I2hor9+cDT8N6ShUOVDut1Tz
S3LgxKulSSERDQyIIcD6qZMnzZOiNby35eZK8LJEWwtn6qI4Pa9A66P9jsFz66e05uCSBMFw/n59
JVv3kVbb4GSQ6SgoSjOes6yiCGL0S0gOxEt3bUBPC3EVp3RjLh5/Y9/gOPEqx9gXUAWsW5sMdNDi
isxhayWpQ0SkPGb0k7OiywIimHX/GmG9WpPkkxS144yXxeqLXuGXuZ3GzvBmOYW9YNgrs+Vd8yJM
dvHCc28beSPAUcAWoD9DfQGTn5iYHSHdsgCbJt9O0xjMcuRPve6CQ5tzBDd6F7jWmAz/Gg5HPKc/
5eQMLoaWQkJam8JiGPZDj/GK9aVLE7cniy3FIBdW8ielq53ISu0V1MrzrN50OW9SeMvD4mdAthuQ
AzqQzHhYkpYtWPiw22rX2+NSvZvq41xJvoaXP+bGHMA87Th+X3LdkXIeIeBWskZpqsArY1C5TDZ7
xuxPkctZhhH52wjVlWRPa7iZbzmD1+71fechPLv/X/H0fyyybFzNU2Ape46rpB27Yl2mUK/v0+lH
B5x7G/+4fo437soZlJN5IEOyW0uSEVDO0rTem0ID5xePqXTLBIWo0ilvTCazy4Dc1JLXjTWGcW05
bVLcZNI39UhodEJzDXBBzA+q4ERljkcud5YK3o4xRF/+nzxLb8eo3Se5cG8OPPj41mpOTTF3L1+j
UgfZxBiOMV5S/WNDOGXnjcttmohsKD1RJhWTqd5H4DOYzNUYw16xdlE7O1rWfyhqHJBu5rwKN9J0
mELzA5MbJugb6VpPLncCFHy+VBK+TAFqDnAyJeaTQOQPyBXtQf7Om++83DqKqwEA8ethdTEnZdQd
FKWrXA1H5VebYvBe/L63Aj0HZsHA0QHO5Iv5QGEhjdgKkgTc0OyubuFOGHp3/tNqbR7En7wy8OUN
RYAG6SAmUSiLLMv2EE0q0GSLDjhlLXkCoDUEw7H4L7zrl3SjBQgaBrBAgfkGzPHg2Tz/UPrSj8BQ
SFM46I2Y2GuHpij4gwjAchhelUx/EiQje0xMoxYeW2g0vg9d9I/QRPs1nZJ8Z0B+MQnaSavrmwyq
i9Muz6cF1EtjpLzMIPBqXAuaPg/Xf/bG95ZkfAkRSsKYzWMv/iiXlbWqc3SfLrmCCRU9tbFdnJf0
xicAIAIEKTi+wPVpbKZf9Jhp1Mfo3uylXbLUd8t6W/XN/9EK42DMKF4xCtRH98JkuNFY24WBoCPw
5AEu7z74a0QU55C44FOzoyliXeqJMmckzEdjsudcLe1CUwDUjciznhcKZ1Ub1WYQBOCdTtG5SMrY
oi8KvCNIvLIpTPBpbsdbY5cfQCctNF6OW1PvRbfUdlSmR3z89tE4Ncx21Du1aIXIzKcwU3/H4+RG
6BJdt7B1Z85MMAcDzHoTJkPp2vY6avdTa4/Pli88djfVbvL7W8nrHPkGUHbAuRVOVN1Im2TsLBBN
qO1hAJt9Lk3p2KG9V+PCgtgSGkR++9uiFKiO4lQP/yYhhDkq2Y1HPFXroJfkxJEXpSaMuWCOYWS9
LSinK/dEvY1Gjnu9THkxnYWipAiqIPB1s4vS5gUg9lkcQ0BD4XcsL0MNpB2qG1HbESt2Yunz+jfc
uNuYWobyHGWxQJuHqRwAOk7EVZbHsCwj2o5I/iS1LtiNyoM+b3iqM0PsWRExrplO6hguxae8vA3m
6/WFbLx/QLCE5EQGMwudkmTS6LGqurkWkANNzojAVHqSDRmlnRbgFHKfB7Rsc/5CPjfGRAujhIaJ
mQBxP/roWgUDuq7JTtzxXiEbpQig61EOQDOHRie2mSM1GIErRUJgZ/LqR9ofi1wqdkeRTVDpCL+t
fIlE79wk44elTBWnUYVJUf4Q6l/1zGMz5y5KOb9KeS8AZDCPJCw7G5RBt9qufMF8hB8/ExcifjZ0
kVzeQ3/L7Z9uJD2eJ9e3ESrLmvMJbn/dk+ITyDt7mo+WGXMu8NYxP7XDuIk4L+ZFW7C2ePg5d7IN
jhiOhS0XcWqBOedFmiWrQfB9EuHOiGq3q6JA0CSvXyWXCKrXC7yWoszbPOa0T0WWoQQAkxheSm09
MJ70QDedFCCXwhbvcm/GbBoknwMhmNA3Kn3lkN9qQU8HiTCKjUns63d9y2mdbgGTvws6pP3kAr9H
sQo7Wh5iVbYXPbhu5OvBy97xUyvUB5wcGWnsOmNcYSW6Sx+1W0AXXVCy/DA8cOO+q7YG8M3+M0jB
TC3udeACaLvacuW7JgD/QWmb3hz2ml3xOp9brgfIZWCYqdjBxXT2UEOpx0i/Pka861GWpHqN/HmY
zYP81wwr87eUcV8WykDCaoidHkO8cc7JXTeq1vA0JyaYkNA3JKOKDQQFT1qyRsXK9Ad79BTHvBF3
kbM8pNw6w+bRObHJeDdQ8fWdYcBm/kd9gMrdXsEThqpCmpJdvf6nyMB7wmzUU88Xyji8SFAh2l7i
k2X7KNB2467zZtob53KZbwbB0y1l3FxqGVWc1LA0+vk9bXnh9YJRVepTYy5mhreXjK8TiG6SOsNe
WtpjQu5N5dcs/Lp+Cbe3Dthh0KuK4uXzr2swLDJ3OQlNczxYUfNLk9rfC5optq6lb6pVmE4GiHY5
l89Cyht03j6hJ9YZX6vJYmTNLeaLAHaS7SggAcUVC69L65Z7DUw/1YugcJzb5sU7sck4274fp7bX
sGJdITbFvUoaL4RsfDi831UqCIeeODKZc88WESmtSFx0oTIk3pSbR2zjQRLmn9c/3kbYQCEa0xw4
kZgSZEEFajqTOQJqERMd7R+ljp/MqHuRssgTCEDg121tLQlFb/RP0BS95H4aIGNjTp3QhlKZhKD0
fK6kCByW7T/XzUgb3pfqSqLNj8Iw2v3M1yE5nqli1zehGAAaEVh+HSMnMxtbd3tXtyUnuknd5E7Y
TyEfJb2xSDwKMOePkTc0SFnGuWSJrc6qEoK+DIHo0XAjV/mNQniUghvf7cwM40QiqZKsDMI9odUm
N5YxP4Bx054TQNyU4uX6fm4c9jNTzEkU8z4x9CiFZ9QSx1Dfq5UXZOgDhoniZxaYK5wtSVyrSUHC
tlTupDjfJ231DF0YzxKn4yJ2EAQVi/2ymk94+HAO5Zb/QHkZwkfgDgCXCJu+Z2kdKVMmDKH6oB6K
Y3uf3uRe4lc7KcifMRAx3PWcrtlGIR2MyicmmQAH/ezWjLRoCOWgACGkBGxyfgAAzPuPoqx4C0m4
Hdl1/vUPuXk0T8wyIW4xIQOpyviQUXyXiI8WiL5RIOa4Rnq5Lr7liRHmYAqLkC9dh/PftZmT1bVP
ojTQuznQB9PrLV5NkLcm5nDizSBMfY2vB0q0Z7E3DnWa7JaKN2nBWxVzQod8lmZQ7oATT7PulGX0
oCK9b9cWTNi9L1s8MbjtVcFP0s4aAAmMB8u0tOpx5wZE7RSwlF9N+ioVHDe5aYNCd5GjyvibsUFm
wapAVQLeivaBmLUtg+ezb3hhbMsZYywG1TzapgbvH/OBFkXs67bADKv6gFr0bW1PB8lXvek3nbeX
ghVTn/fJLnbqp+aOB+bcKuyhUEyHVoAgBwEg8zygdWllHBcombqLM99OgbKjcOzxoAWTq2FKJjmQ
nba/fs22/OWJUTYrJ1KfxqMwD6GEurTWfiYphwB+c0/psBE0gzFwD1aB89xAj1Dnxlz1EOp36yfq
lLdgI7oV7+q72fSjX8lb9DS/jo/Nw7KDuhFPVnVreeheUOpByq3KlrOhtzqpKchNw6RonL78scSc
zs9GlxOqFX8tsD3lVh7GGARvAwX/gnYiPeh7bGQAJMkdt3hDXS3rrk5tMe8bqN+qEeAEWM1+dlFT
C0vHAsE9Zk0PMbfAsen4T60xjl8U0bBeqbLu8FngmRHfqC+pB3KB2+RP7y7u+NB8xCHZ8VjJLgkC
0StBDw2FUaD40Hpk7roo9REGtQrY9fWg2kNeK8jvjF3r6JNtecKrcEdus122y33LjX9qLv5+4v2I
DX+DDBP00xijonOuzF1co0UmAgbWQnPIbMN87uOjmvKE2jeNfImeImNGqZG5GfHS6hMYgnoI/x3N
ETJDSVCi/nH9gvOMMMEgh+JOi75gHxqA2C0ZaESjn2iLcaxsUO9ggvaLthiTDhBKZo6mFeVinCpT
T7sSemAedGe6qx/XvbQT7lW3+rM6eJ7aEOEtbaSzr4tPGWGqB/AAcUL6xo0/+yHMqYVurFivE36I
ZDym81Okcqi+ZLoS5hJSUQQgCtC/QiRijufSrjWIxIYeL+JmH9904fQnChq/DzK/dKKdEcQ/xnvl
kOwqYLoslzcss1XsPLPP1KpMdcRs4dr3uB5GqB/GffmQq7gYStDeagfNmVu7CNTH66doy4ufWWUu
RCvV0aRYsFrdzrfqDFbw6Me6K9FxAnuKa7xWnniT3S128cD3RBtH2KLUjwCJgjfg4nUJSsBIHYne
hYKi2+o62tJkOGvFuylb3Se0hIGf1EFphwYG82VB8l2OVrq0oToNQdmuTgyADAGL0TCDgLzK3JUA
sWLdCNpkZ5MGcc4/0yr7cdm74oCpgLp5qpqbkpuBXxZoFTTg6SwEuqWQPWP8hD5aq5VBoTPs3heM
IpJAiG2N8lSjm/O6Oua77mfesiNv7U+JAzveqP/ANvRhsO8GgDTsCzFGdFMKU6pRqdUgmte+lDUY
0iZX8sSdlnkir9y90YU7N0jv90mRFELQapJJMEi7cIqbuYX0FeQiGzxlD8Ze+3X9ZFP/d36dqT0Q
RYhgV7rUQm/mKW2iDvYS8HyD7vZhin+NdfuRcz3xxs2lah0IazjJFC7M3KFGQv2iN6MmXAKjdYkX
78BYQsu96T7aFaW7vupo+fBonrd2VAbsDT1GgKzBHMi8pIi6Kn0kyDX6WJKvO//F2XX2yG1z3V8k
QL18lTRly2hmveuWL4Tt2KIqVaj669/DfYA3M5QwwhpBgiABfIcUeXnLuecku/GJhE7Qhua+2Mdn
c4OKeW2ZN/akL6ilmkrc1GBn68wiMzCOVChgAedqPQqyOcFKtAWK3rQpXRFSTxUBV5dY47Br/tUz
H+PlO+sle6NH87k5kN3wdQuFuRKwg0MKZPWCJVGMmktvXkodVlaFys6qBdFM97H8zs/GU/YZg3QH
9sDe0thHS+pcb2Xk4oNJR1ZwVwE0hf4qnlvJTxVc5dAjGBheIOeXs68PCQTam524lPxQHjbhy8sn
VXBl2cDmYMwMHLXS5mbWpBEl6YQ9HNrWF3zNor0G7S7B3FIgAtsMdcVdWKwRWHpBFmAsKWPRMORF
whg7t48K9fMHba/4xS57pCAVGpvAOmXgxhXUAVVgDP7WqOTyxcGKgdLE3ADSBhAl4NddOaGkI3lp
NXZ5bvi3Mj1PzQvXt77iile/sSFdE0jeq6kbwwZYUwy0hAB4iMCnYj2NT1Y0nd1X/mX8MfVBsU/2
dGOIaeWLQmcBJBqAkeEv2RM59Tgn1qiX50lzAj6Xfu1t9fhWEiNwnqBIhX9gJxeUFo0ZK7zNWYmX
Iz56YIHq4QLSY4kAYfMmiqBOOi2AXAOxhFlbUCnLbB14mwd9AL8kalT6n+wYP+KJ+taFWgB6vL3y
dv/FWHOokP3CdQDgDyPT8ulwe5NCV80qAC2FNPNFQKP50QmMwxzU/2b7zbuw8kTd2JNOCgcbfJHp
ToG2FrqlHg0zTEnPR/vS7p1DUflO7rNQP/4NKBtMb6i2Q1EIkAHIj91eg3zMh5Q5EFfw5qoISi3O
jyWl1UZsuTyMsILbBoFSwRcnc645A5J0l/b83OmlN0A8jfZvzKD5ltrHchtNHBIb7F2YAAcaRsoM
6jr1stIy2nMTu/auZG1kx92j0ZindOrM4P4hWXgQMWQuGGZ1V18RbsbJh3MphuqCh8mvlKcBchjT
Vjl4y4j0fWKHA/mpxwxsGIembI4ZdIIwt7ixlMX3kZYiPTezm/RqQWDF1R/V4ocV//7oVqHgBdZf
4FnRAQGt0O0pc2KVGl4ykrM+Kv/kGMDVxmTn9FvjlMvNujUj/v+VTwf5Pq8VQCzPlH4qx0s6zH6s
/fybpQgakveSuUzANI1FmwzDnJ3NrvimztOJqd3R87KNG7N4HCHiC85iG5VrE/wCMiFi7FWzxtUi
OxMy9mBu98ozI737FJtx4Y9TnD7UtaEcEgdPZNxWWy/XogMizCMMEJLk2pJHoIqZPpigKrwoWfK5
n7xwSIrHzEAm1ILKwLL8RgOvugds0djt/mKDr0xLZ7FUq7RzFFyr0VCCru38Lld93vy5b2V54lH3
QskS3sJATUPGWE9zNkMOTmGXklaoz5s/NKvYqBsunBH2EFOPqJmjgQIcm+SMLMrTSeUeu8Q9+WTm
wyvRi++l5fwxAfq9v5q1g48nGMUK00QlSz6UqRZrCXw8u+S1+zseoF8D5mLMDNVD+HFDJkqhGFYW
TP+yloHDmN1TaBth25z9hEEzkut7MmzS/S4qMNi7aztSHtVRo+mJWpMI6KGH7rMoQkA3IciP9GXr
7V07Cch8Id+BF3ApN+6aBJWCwa0uBuBBz2BzbfcuM7boGNe+EJ5ZXCow0VkLkTlw9o1JM6bVBYoA
ZoBBAuY3FW1DhZBv9z/RIujE1uHtE4R6OHcL+Y6BK4OqdTgLtPPCLuv2GLp9nJXvM+Br9ZA/ushm
7ltcWxsoH0GqgOQT/L7SGzVn5VQbw8gurdIe1RHsvmNRAN1Prb/wvdeGJNeAxYjsN03PPYhd9xC+
aPaMTkroOf2WqO3a5YULRGKCFAxTXdKLZSpWo1kV9CwctAo7+jIX1V4hr6z9en/vlrVGfK5rQ2Jz
r94sfYZuBUqNGBnNtV1vZE88Jm90/hdz+z7PppApI0Txxr2FiXOS/qN3bE8JoBEeZIma7FDpLFCN
f3FXQnegjwrqdv3g+vd/5NoHRmXIRTAM+UIEO7e/sdCzQVfALnup4u6ph0phCfBCpW3dkbWbeG1G
cpguBYM9y/LyMs0NOIeN/tnchkKuGgGRChwgSMyR/N2uZbbSqptJakW842bQTgoootPiLwQfMSYA
0SGg+A0T3TdpLRZUtjmoJ4tLi2mXoBSk3nYguKjnl6LdIQiKyl150L5//EOJaXusDjEpGC9vF+eq
sepM6IdFY99nn/uiSi5jYic/9aa1H+6bWqKscHDFLA9ySzFtIw9FcIwbcqHzFyEFNZ70tnHZwU11
cPAZ3uSSndn0Dt9XJLfBdkap3R8GpW3qnWLG9bRxQFc+qgbuUMEYiUnAhdg9YHJV5VXEjICO98He
UJLfH1/tjQXpe0LzBI8sLdgl63U9nAhoRLWMdk8o3igBpWn2VDR1HFbQRt/FpZdfLC+bN175ZaUW
1RJ0y4S8DAhsFsQA+LK16pHRiKCg0+7UEWoW6PX/KRgm9gGQLn0wZ4w7OxM+IXNeR2hJB52jkgc2
dFvtoGW7QPwYTKeIqQOUjuWEXM9dcxp6nURilt8Bh4/3k5c+G32N+yQN0dUO9D2S1uJUjZDb9ZXv
W/Tr7oqT1kSNDHkFCh1IxG6PuwnuUVWpxuwMPkxHDSY8hy9a3bUQcUf3H/zXqFvQKmQx4WSHqWCW
PNutozfBNNopP8xGmRiYRXMZKu3cpE6Kg5oxBDVNrWBMXq296bkvR9YfkqnpDcgXDZiE/WlCy1U/
TMWQuHtzohhmji2STH7d5hkjPjhuZx776MmNv5jTqEJwzNXnkA6G9tVNGqAPS1MpdjZXmBtaDPF7
aEO4OjumSuypEanMDsWG0nHyU5zMUxkaxZzluzGFCuTOHmutDRS14rU/OPWcf8ZAfd3viklRnbCi
vOu+ZDri231cW8Tz3SRz8p05Izv3HZsPim/UdtL6I7yjF87U6TE5lfOx3o+G3mQ+tePqZ8qgnvZE
KgyHPXhq38enYSq6HPMymH7vz4qiJXyvudwsC7/qWBi3Xjm8gfA8YxBY0fkPx+v53swsHp+getj9
hL5urrwWU1n1Q5D3mMHxZ/wh5Tcvq1z9waSTyd+yuK91yM+k3KoxKdcXzq7VWDl8N0ZBv1Ml3jD6
pDUMwF2M2tGf27K1tpA1a2/dtVuTIk8tGXqDEb282MPnlj5q6mnKNuKlFW8Fz4kBT8xtAywu53a9
XdSa0/blxUoG1W/N8ajF3a8NhyXqlzf1snf3/J8RKa7obD21CsLxZn+zfqUX41icdIxEJ29aUF+q
wxa8fm1NUJpEewVkFKiKSNtm10bMmMXZxcY8EjiCaXdR4rjYQJqIP0VeFG4YggQMMELNTQoAByUr
SDIX5UUHwYVtWn7Rmj7u+y6pX9XyG34ZqA29jz8uSHf+Myo9qj0tMZ2h1MjjYgUzQsr4lHX9FsJq
xZXdGJH2z9C50hKrKi81HkerZmHnosFBdIgtbDxlq18KUwB4KsFzv6Bp6jjpzKlAlIUm/ykZjRBQ
3I3as/gMi8+E2gU4hsDTtyBqglRWpo59hR3DaHni5A+p/gbCSx/aT74ybY0Xr27dlTWx4KsIunLG
bIYrLy/JeFacIZhs6IDpdcD6Pxt3asUS3l88vujvgdfovWp8ZUnpTKUHwaF7LnKfA9twmaLynIDn
kQMxbwE8thtPgrru9GGk5PvD/59haYl9laBDrCG+6Zzpu0Wz2s8662seQx/s/hJXDsfNiyq8ytUK
IQXGPXvoqks/afwZzGHeQ9fqH6YSxnKu321pOUk1GtU8aAW+GPdTWvkm5kUy7Oj9xax4C8zrIrnC
34I1TnKBGuCEehqX2bl1LYzrdy+YPfW10oBOgOKXpPFr+99ydDeitJXDD+Ex5MIYJwSiQa4sDUWF
4W4Gx2tp/RdEG5/r0ntWB/JkKPygFe2GS1x5r3AWERVClA4ATXlWmJccElxeU1yY/dakzbFT90zl
G0ZWDr448HhSwHmD4XHJBUJ9g/V57CCbGZDcJ98zcArSPPUhCLLxzVaXA68kRCRBoyS/jVM9gGYz
7vOL7bzW/fNkXOp4A/CwUiAR3gLhM+SWQKAiLSZP5gRPRplfxsoq/VGvH7Vy+hJr7RTQwS59OlGQ
Uyne1nDYyt0CzQK6ExrCUXRbpVNf5zrNnZEWF44aKsR+gyHZeoVXTjzckqC0F8XAxYknrp03JiSz
L8b8L7KVQOloEMdkr85lQN3vSBofudptePu1T4bYW5AIIQ1QZcElu+VtU41KAYV1xJst12M/zWfV
p4qxNce2lgHhGMIUcjxA0FRpD6lNdbUkjv3OJKHukp2XBsmB7zAzeDCGYLPruHbwr+1JLqTvaxDN
Aod0MU/6IwitnluBOogq8BdrIEljIfgAT1vCxesbikYnNBBUtDv1WydM59ZlfQb3CKKhgFbgsVEg
B8Y3ytMrfspyENZA1FOcGJmtKLfMhGS1WlyynL7Qtjk3hf3LpOODNuWRWetbdf1ltxj1duBooYIr
HNYiSYeG5URbHYFHxmK/BM96HzNMCjbwIlMI1gF/UmdQ6BqP+VQFbrpxSpfQL5hHbUS1XbA4QNlK
KmK502y4telml/SBPwiETHPWnstQA1IG0yoH69HA6w0dQzsNtgaJ17b62rT0QaES4M4aHYoLHtR9
GlcYC2MjeieT9thb1nOhcx7ef/qWUyTvq0Uig3AckjzypTTceLCSHCbNg7FnOhjufXZywzGY9kMI
dHv1TX/qjveNrl0WTK38v03pcmaaBtdqg1gkVuI3LwEMtDQfoe6yo9PWTOaqKdRmQcuBojPYFW6v
iIoWkVtafXZhXtQa/X5Sbd8bSODArX54UYhjgelCGw5tHBlHgbnIFnwHGYhM1Ab48lg/0rjdtUn5
UyeIWu4bWyuqoZyGFo6L2MTBU3G7rrpVPCQBaXlp2/xNmcd9zZTPLE6elHh4LMFmA5o9tGe1XTaX
+/u2V55FwXCND4jZCMFYcWt6dFkJgmS3uGBKAeeDH4f4oWbpqSpSIDJR1rBf7hsUf6CUJQgWGjQ4
AZlbYuXSNiV84mqOtf6eHHdXWluzPyuO1IZCslCRAY3vIg/REIY5HG8iQjHlucrB3J2UaY6Hqd+K
m1duOJCr2rtmDcjfZOlVrrnl7NKKRCwheVgOfFeqA93HKXkkLuhM9OHb/c1bXdqVQXFBrgJ1Ritg
sUsGbJ/7DVK+kKM6ERSo7htZWxXQ6YJcBLCNBQ7amKY+y+24uBjVd73+nAztMdYuED72lcLaOH4r
oQswG2gxQCQdyb2cW7XQvTc5RxZXtsw6JRpvHouEJOcOajoPajFqfueicteA3Hqn57TbYrNe21Ax
BCryOnTNZIgCuPIxYoKK6oVg2BQYucABnsNLkw3HvHbor82In3H13Qo1aXvkPqDfLb8O0Fqwqs13
dsU3IjL6byXS0UAdoUzJ3OWX5I/l23kIIYSdqMd6aCQJeROAnt/5HTeDpfUtRKkEMS4a+HIqwvDq
eynQHwARKt/Mx1g9/g83lf4BkBtIQu8R9FjZfivoXTULrSH4SxC5LMjk7dJNSrUci0tcfymbg83e
auPz/YuwxIOBWBj8df9vQ8oZYvyvKgXtH/a0Snz2w9kDHf8wGSipgj2ofSgwFr1xUraWJVWEZm6n
js5gErVIPj/R4nfTbxQi75tYwAYyVpYpz+HyC20o/KnmalDM3cmaqb2xmNVjj8jARVpsLJmQTGtI
OlfDN4K0+8G2x4PJx414di3kgZeHmwepGSbR5M5elrU97SFSfBkC+ta8NWcGogv7tf/S+OUuC+Pz
FtH++qL+Myjc59Vd5qVVQsgFXwh85btkevDaLTzb+rm7WpN07gxILldZIfIPhHEYjdzrF0jNBsqj
4LuBhNgWxfqax7/eQ+nQxfE4ZbpBQP/M9d2MTxnWefPUacMbceM/XY3Cyf2btbaH+GJCnQ/KxwDi
3u5hM1pmM3FinYvZzHzLmqMudv/KiC4ICMWAwwKVz7zE62ljeGcjV4O0B8KjN0yy8YCtXSYLsAsw
Npo2vriAVF2dhi619LFNcMRnMD43wKPrX3pvgxly1YYIdwGZxjCWDEv10qyZmtSzzqmR+En+UJDf
aDNtfJK1JBuIYQwyAP+AgQm5QFJMo87ojKc4r9Mo78YDxeBjBhX7XnnsTPuJaulr0pkPbapA7R28
ZtNf9HPxCzCeK8QnkQjLZUi9KJzBQhe1Z+gUtWV2rJjx5f7JWws4BCMOHnsBs3ufN7j6XqkxOUOF
anhkG6xCK418SjPlGYOJL9NEHtuyCjw1tv0KkosbznDtK15blh5orxhzZ7Lb7OJkU/zM8tKL/akn
kFVzTV59vb9M8YdJUTaGLQVdG6bZMFgtXTCHoAbAHSu/zAWGFQYKXRUNAjnQxes4cHz3ja24D9ww
qLECT2piHEUyNnm6MVsO0jIvxbCUYx1YofgmYcGUOE/uZhC8li7d2JN20sjUyXC7ObvMJRn8Mi2O
pMuOcxrvSd6FacrBnUqfR69F83SrAb6SL8E2UE+gQ0H9RE5BYzAJAgTXZBdOJp+AZXyo7C+1g/J/
TPxmiA/qnB/vb+/at3RVJBn/u5vy9mqpTVwEdtkFPUo/KSAj2bpPCUS7KFAmf2EKgbAoLIsqlJSI
Or0Xz/2UZJek0XZF9w933xTNPmBk976dFf8P2DncJeJFoR0n3fRhTJxx5p4Z9VkX2pX2aSjtjXrv
ynVDQdkUopQC5S63JmMXOn9z36cXp3oZhrOHJrdFN77MysG/tiHP2OOBI2Oqw0bLfxXEDfj0c5i/
Zp4TjJtv9MopuLElfRrDaQicBWyNWrODus8us1Ofm8lTugWNXAs/bkzpt29aOrdMbzhMpQ+j7neR
oL0yQ+fQiklfQQ+1VSnTtjZSOg8moegxj7DYfKNv/KEM66D/WZIgR2Bf+YIymB7dn0N9GLPd1pzg
6kHBOXTgujwdtcrb1ZLOzc0Rcf5Fz3dT1fLDMI9PpjPlu78481d2pKDOi5G89ZhVuKRgVMJsTpI+
AEBebBzJtXgY6E+ATkGjBCERuZbUeHZFBr1LL9CysQ9eE2pv+V4JsJmTEVRJoGNOz1P8rXRs9QsK
fR5ReUSoIu1i0uHVHFSYzRjAQAXUoDxi/Wo95dlMB2WvqrTZqJqt+pAri9J+VgTZQJy36WUYfs72
k0ve7n+vtRWJGTzg+IA0giO5PRdlYapl0dLkgipV4Zts3g3xHCW1+r3JnGdXTbZK1WsHEcPJ6N+4
mP/DnNGtQXNK5zjLLHoRysTprzooWGCiClcG4ETJfwit0Oa3SZ7sLS6NLcPSezp34KKkTKcXG5D4
wCTadCiNNupKPm98s9XTeb1G6Zj0wAs2fW3SS/ZFdQPyB42qnbcr//STP/1yffUZbH7qhtH15YH+
EMId4kuKg3QV8imKNwCiPNELbUefqtocmBXb9zXfqvKsuWgkoDCD1xO0JJIXMzJlJLaRgkSvaP3O
cAIL4uk5qh/a3B/uH86lKVSLgcID+AaYNvRVbtdkjU3FXYomacmmyqd6VzyDM3d6Jk4x7/u4/XXf
3HILhcANUjXonEPqwpTMxaQEtk1lzSWGpE0ZP3vl5OMWbMSRyxsNnjQ4enRJgeJGX/F2UTYKfJh4
KapLlmVhY37z5q1iwfJOCwsgjRHzvfBTUqKbc3NWYz0lmEEXnC7ZLv5tfOJ2mAyYmhYzzAoY2abY
p/GOb0HMVhIs4IKRKKIbhebMAqYLdHw8EbckmJusf3jQKBXTDVMCldAMdrfqciufDPPL4Ph/p6DG
yb/dzDF2PH1ic3UZaFlAmL59BE4R6t/DJkh25SzeWJI+m9PXDKEy1tUFHeg5KQDPAHJjmBGKHOq+
uKAMc85PW8PSa59SKEwIjiPB+CjFQ8VQdqgvONVlJiVmaSeteM7npvAJ8Mch2vspUvERNA/3L8IK
cB8f8cqsFBsNKtVyt8IJEvPoWpjvQdEx8dDRHxwnslp/EPwnYGzwDF//lKSBoflzfUQ0yDY51deu
y/VPkb5whkKh3qCdC9VbnvjGHkJeIRKRUQ3GQAsE0HzEj9jkcRArvE0tb3dA+tyguU1cG10c3KH/
sQ7Yl+QAFFRg76uDZmxs+PuUwcKc0HkRiDJBE3J7js2asbYbPe/cK4pqPwEmmkLZEvhQugOttnIE
FCa1/ZISCt4kVJIgtWtN+le78VJwbet9nfpl4vHet4fB5DuapY26K0YLmPS4Req8Ax1dRz8pJWKB
MB6a2gggJ2w133uQG/YhSptpvStapY53BTXmMaiTBB+X8tj4ObC+Mk85b80J8smT9jKYQ5z41AAK
YyM6WPvYKGSJFp1gu5LLnAoDvzCpciAt+S/LeYmnLdjU2n0CyxtYiwCPEROut/uMDhmD4g4tLro5
5NrnoplK9Tmb6kQ9j4bdlF9m1+Y/G272E9n4xgtXhdojBmrBMwr6T7gKyXTlkYSwNsPYtYHIuDUG
kLKZiQIc97DF07piCkk7Gj0O5kAAKJEegLHoDV0psvnsTvHOzIESR7e1ytjuvpt4H366ObUYRUKD
E98LAiGwJp1ahv/UYba7AMVW+eDwHWuhHcwOZpj+IL7xhTVhiv+yn452u7GZ66aFELOwjSdbeqsZ
BJsg8adPZyfe6YEiiG4CYLtL34l+2f4AbYkIYgRGBsFkUGDdX/fiKRDLvrItOeWhwsxlleXz2Wpf
ylh9LA14oKQMY3vewKYtP+StJf32uKpt05skxock8z9W+xrbn+wtyflVE+hTQ80Sfy2hMqqaFp3H
5nNsKn6vTr4O2PmUvd3fsmVBEk1/xFSiSg2iA5krjPd09Nwkdc8EKODc9vuKBCDIAGfYZ0Kqw9Rp
wWwMG99psTQ0d4U+C5R8wcSx0JeOQY+JNjmQfcWkh0XXHzDGHSI8CO+vbcWngGZXqAQIVubF5Iqb
do3tlkp2sUCF4TKG4pjrs/47GV9tZbMTJN67mzsHDkJd4D4B3BB1bOnw2QqA97GTkyh9sL51L4KF
HdzPPgYgDaiLbHPLL78cWk7vXK2444Jp6PYIQtmKZIirSDR6FHXIXk0SP4UcsuerLsmzPQZMq2TH
LROXH0Q96K4wskXAuwwqxY0DO7MY+sTy5UWrYzINCsbGz0rjfqoVTI10qJ+kPQ4qmIBsJ9R1e5fl
6oG32S4jNFCyLX7LxT5IP0HaB1OhXq4p9XwGWQiYtYB1ysuHqmRhmX3zuLEnMfj+uvLbB8+WsCrY
MzBoJ86X5MlLtwH+NbWms4dRLN3Bu+FoPp4XMHalYaPrH+zBANcrxusEL5wQQJGfR9oTUmLuezyB
4D7BxJXyOnHlteo25Y5lF/puCNUouARBrClPNw2zayamoo2nqtMPFc9fId6+R2f/NWX1xhbKXuB/
ppBG4plA20WucOQTtasKIc2p5j8t9VdWv9nTVltpy4b0tlOkxPmsTOOJpH1YY6rVtYZgTordx07D
+1Jw6T14NWSOhmSGzynNSvCpnDw7sf0iGYewpwVm0TrKfbNwLizV+f5vbArEA0AqIHGT3vgaqbfe
9c14gu7KAdP3zyTNTjaxjsOkfBob9kGf/b8lIvLDcOn7tOetu6mASWXVAHNFPfzDBvKPlU4tMFrd
9/vLWvtiOOPCqWAYzJQTK86NodO7cjyZbv408OZBy4gPFZGNCyW/DWI5oBUGjgd4VLxCUvaSN3mS
JKM9AGnGMPJ8MpM8mPrXomtDIMSC+2sSn+L6aXg3BveI+iT+XjxEierM/cy8Aacw9hX+PKm/7htY
2zShxSTmMxF4ye5Bb3PiKI2D1ZjuKSdvTqs+24q+sYwtK2JPrypZ5piCQaC3hlNWPrkNlKzcIujU
rRx3zQOhhAzEPxieMCsp3SVNAflMTPLxpBZgFUVN5l9jKg4T018+CnkWn0VUcIEgh74iaNxu14MM
LekGlmB8xlJOBLRSvpIAhjUbPz78dUQ8oAopQlByLKgKgFBuwZM3nuK0NQLCa4TfU5eGemJuhTzy
JxJcjqj/OWihA5YEUNntkkhr1tTUsyKqswaSMylzne8MRafBn5hj//7YuoQxFNvRsUe1Hy1t6Q2s
qxzsEtzOoz4x4t53+oI7gc6q8TOSEl4f7lsTBfXrSwRrKEqjTQJfJyRopXPB3GnQqE6LKO+t2Qgy
rUvTo1KVavHTmesq/dG5kweZlJm1uGSGkUKH4/4vWGwuIOsgbYOqAjqwot98u7klNw2CcCqL1NY+
tMP8rakEkScoRT7oa8VSEdIhh8KpBH5cOph1SQEoJ3keKbU2glMR+kxmOCXuABCOPUNt8P665Ajq
3RzKkgjFxcih7HK93IwtwxyzqM2qFDEk+KRcqmJMpStBUxyQtivPc+2knzEuODPf1LeyKfnKix+A
GwL2AFwOPJ/SeiHiZVtk1rOIVY2p7wo7JkmQ8sJTdvlQFc6eJ9y2Nqqxa+cJOTL6K0Bf4g2QzpM9
YCq7wgx91GusMUMrp7z1ZwCE06808WoS6IQk3xAPOdqTNatDtdGEXtt1xHI4SjbaZAttV11rVOxu
PUVJkyIp1723qYf6gscDhtZq6rDZt5LmjJRiC3S9tt2Y0wGnBuoQokZwe461AchCVgxjlKNbcM41
L+d+3NW2d0SR2OSPuTMXWz1W+QkUn/japvR20DqJvRawnqhnzHeszlf0LdD84nrCBDB4BnwDHnUc
5ttl2ZWReuVoDtFkmyg00zCBmGTjxg/3b8va7r1zvWF0FrmlLRU4MBvA7Cqbh6gwsUsUaAZ/UNir
bfVuYLhVtnE5VzbO1mwVgoeuKhBY0sfqxxnT4ak6RNrU/8zmYvZZali7+2vaMiJ9nTEvYzAr6ENE
e+ut4oYWGjbZ0gta2biblYgLeRU+IHPJKKm0IRorCO2YPpLzP+DjfEvqTS7r1fWgRSUYw0EsKqel
OTga8DY1wztNRElwkfxYRb+FgmMY0n18p41hsd+Sz1o5gC5yNEFlKgZ+ZCIUTNkxbJvLI5Z76a61
NPZAZ694HXRmH+9/sJW9dHUktGjVYnJiQRWZT1kDyQ+LRzyHuEgX71U6nHGGfI1mG4/Rip/EvQJH
NoCS8JZypot4T4G7GHmkgJPAqOyvZT2/1J56Sln2xTP6J9ve6tNumHxHYF2dFPRLrYq1E4/0fjr2
XvNV0GDbzNu3cfPiJKe0f7u/nWtf7mqN71NkVwZbqiO7GWCw7pK9MUw+o8rOnLbWtfbVrs1I7xy4
NEqnNmGGtnRfqG0Qg8rCGPln5OIbB2TlBqCwB2gralI4KTKspANkU0sBco00+Nt6pj8SPm9s2roJ
vNfoAOuIU6SCl8ZiJ6YOx2o84Linb/XmZOlyv8AQLpiqcOoQz8oXqs8chTbe0ER6MibPLSNK2PJJ
8TH3STu/cJQx3t8/CAuEAGatRDzrICFAArp4ROZ+7PMqz5tI6KV2p/nJvpgA3O+mvegvkU+YLnU2
9nFRRJNtio2+On2oKqjg44LNdtc8lHvy0D/Fp/FRhUlU6LfwCMvLhcAS9V7ghUGbpsvRnqNXpGV5
UkeWYn6udPUEsbpfQM98V5ooiWMedOMmund5VG5tSge/qG1DAaFLHTWmO/kqcoNiSrfUv8UjdZsg
CCNISTCToQsRhdtt5AwUgWWV1RGhg/JgtNQNKUoncejE5jPKWuq3zI31TdTwyiEF2yKIukWVWUy2
3prFABnIBDCpEWnN+NsxIUgBnp5Us8J8io+9GfvQxj1WwxTOSX029B/w23uweb60JH9xJ/rQMOec
JUlox2DhMbJPjZ0FOcANs/1rbJIHXhvhZI5veoY6tq79yXvzQFp9p7j5oXdNCAbkYaHGwUjYZSin
/hNrocSc5/2/BHyhagsWeDaHEKYvHkFu1ke1lcx7d+JokdfI2az20/0btPqpkYEC/IhaGBK12+3A
MEZe6pVdRXVS8KApUoR6hJvhfStLhy2yo/+sSJvu8ClJGbeqqJiNHZvMIypJj02zRYGxthgcERiC
mDxyPynWI33DR7fpqkih6idQUE4+KB/+/fhSRG9ZBSc5hgYNaSmjBkomw84rPHbp5Cu5Uu7zmtYh
Gd2PFjzgaMBFBveGPg/KBDJglM19niUxqyIXWY6fceOUKeRrVpIv95e0tm2YSnAwJIvaOP7l9gwQ
NYaMBadVpJrlT3UqKXrg2tYRWDUiig+49Gi5yDFen7Z571kuixqQFYeGVre7tFOMjTrh2u2GsxQa
U7jbUMe7XYqjT50RNyasFPODXfCwJuSYWErgku/3N23tSF9bks6BUnQoEVJYcirP3feUkp2rkHYP
9YEtPbK1RYmSDagoULOGIvLtolynrV3wCzEQVaOniB5ZlLfuvrDIU1f1v+4va9WW7UD7DA2iJVGD
Pk9DZtcji0gGOq4dnTXQ7HtlXr22/YiJR63mir3x0RZPnCjU2DCKNYKXWwZfg53e7JykyKLC9lIj
0I0hQTsOUsSAVqE41Kv1LkPNQQ8ZfsJWy2GZ1+PtwUJFHOGgGy2fmKboqW14ZYSirIdRcZp+ZmPj
/k5Z2kY0nz4pNYaOiDW4iZ81sfr68f1G1xPwdiE2A991+22NRIktwZsZUVP93ExqEkBA6bEiemQx
sws+bAwNMHD/uqL2vFBxGblS24Uzl5FFrGRvNQ17jBNufCHE0kOdbzqwxYfFK3ttT7ojI/VIzzB3
GbUF/aeb3Zd6wANrZuNnVy0fDKBi/EQvPkpUDrcJq9DIEV90KeVCqh5RRDuWUZKC3SXQCqdDFs7j
pNrd38616PPGkvARV5Eg2F8JUuiujNQX59w8pxfrqOzqcGz89McU5rt4b4UbJsUTJkVNkPxEdUGc
F9TepPOSkxpI1LQoUcQFDgVqHEBusVZ9TM1pPDqgKXlEJlFCvJzpiEvmvH/Mezvb0HZZ+HJcWBTI
39GkGIaWL6yj5NVsA0kV6XqaASXSIKQKSkj2fjgDeycWR4Vc8GriKZQe9D4r6hqPcRkhmjP+zVvc
frWLf06A8h3VfNySdFhZl5jOc/CnISbFQNTt90QNLuNNTfKocewJ8xnZm2vXX+9/wcW7ISifwI4t
+qjoRS/SsDS21MaDjVLXf2dm75Q/yYy54U8zUtEPdjLQekb/D61oQBxQaZPzZLBOun1pjnmUzTbG
Ikrt1eDOc9/lW1zcCycKQzZuOoCygEkBEXa7cW2qj1XjpnmEKj8GnotBtwT7mQVt3y42jD5kJghc
/IZq2egrVWrrQZ312Ycrpbc/w5COS40pCUbcAntbWHNY9aqDcD6DbJgf1135zxyb9bhRblm8l9r/
cfZlzXHjWLO/iBHcl1dutUgqyrItW35h2O429xUkQPLX34TmuzNVIKMY8kRM9IOi+xRA4OAseTJB
HAZAKegcFBNYJiF2UsysBma7Ly6zpLwooBwEbsJgwxxSuwMfgan2zvP9A7SCbOGrQo4GebYGEgl0
/gWTVZ2gxGMV+WWYoIxohdm5ko4QrVUuy1k6kAiEOU9qDoXNj9KIiYa5u79yd8tYY7ihTPNLKtPS
15F9Bh00X70eMMmdl2rjJoKOAxH8f66iSMtmQ2ZOt5Ikv7DaeJ6q/NhO5c5FXOfx/NNhPA8oDfQz
Vn0UDCKCqG+WclTKNBlPfDumnxW5I29Vl6iZZ09zmruKWtijZw5OCWhK7zTfC7LE36mZKKanWVld
7agqbCyc8/dCRUrBVQKR9u0eSy1FX86w8XGH1EfB4zXmksf3T9DGbUW+B5QsYF1QyxWpuusMAMsy
lapLP5my5EkK2DS8abBLhma6VFXBaE5KioRT7/8ZrJYmboWwaMc3bV0ccEJjUoCD+FeTRwnL5rap
+uqSgW+lCCpZmseQkN6c3BLT7MiJk1Je/PsrXxESo4EDyBeWjIlW4D7Eeae2TvoOPj679D7mlTWv
6bzWORgYxAzIQfIsj+kBmR4UI+x/akEe1N6ujB+/njcvuPAThC9cFqOutRp+Qnoif/rUr0y3A2sY
wOHDUY+yNCilQMZA82k4tAfnn/sbsD5eWD/uMQamURteDV4ldlplstJklxFE1Go8gVnROd03sf6w
tyYEL0Ha3pHA8ZtdslJ1M6cPJaME4p4cdLwD901tHmQuvwnoqoUpKMHfK0OTxqBVry5V5/Su1uf0
yNoOxHnp0p7GgcUHR03A6lPrJoDeZiXtxEHqeq0QE0CyhM1Edc4UKX2KrKBaLRkVOMXt5hucTeZB
zDX5Kley6pakY8EMVQViptBjGZJzXxeNl6mgMcsn+dLX5h9L7XPPMJMXzAlMfrGkSHf6gsPy63Pp
WKifNr4WY3FKqlUnmxegSD4NXqpLx/t7+T7YdHsu+VqAC0CDAuxSsnAua5RXm7JTgEUoyexOZglI
tZx/AWk1cY1G6cMZLfbzmEjx2eztzgM7Y+sPUnKOF+nIuuU0qpbv9NrvfjFTF9P536S4Bnl0eZ7U
GJzfBgkBI/UKbJA/zHKUFsZXVSlCQLl/UlU5g7DjIBtt6qtGfMKLeh6c1G1H50LT7IlJLHQSKSxJ
c1JzemqIdEpq5Vx28sUpRgwxVNPOOV4HajjHmM/isTaiT3H2v1dAzZ8uZXbR5kJy+SSaOxFkEou+
7Ak4bbgEBdUKBQQDaPGiDic4fSkx23HESzQQCFDSCRBQKW91fObJBFWxBrgQNI/NvQEncYX/8bwQ
qMKcFkj3REAIZPWkmGYtZCVijULjroWiOiS4lNxL4IB3Et0NY+AEdbgUHM+zRQTXoDJtLM3cjAro
QoAzCmkgdctdctotMxgOgEdATr2mOgVFFGrlkmJEWpqGBE3RLtcDzZF2PM+mGRAoIUcAhnA1vMcG
Z0z6YTAiopV+1unu1HxW6+Jw/06K5wIfCAE15g8gP2QgYeB/vwq4jMnEKH+rGdHodG6L9Nn8VbUR
07+CnmQn4NoyhQ4syiA4hzgSQuqjWPXSzTMWNEg/Zm4tt12NXsa+C+eiC++va2v3wOIFn21y/QsR
mUNr4hizBWNlY3vJPPtGkkTUIF/vm1nl53z/ru3w1/Bq//TRSPWUEgNkU0vvo9Zfh83Ix9MB9K5B
xIyusp+E495k4lqGlNtFtoqhERRuVz0bM0v0viK9EU2/wag/PKqeGijH2F8u7Pfo15cR8oB7ccXm
nl7ZFNw3ODEbEPvDZte9dvObLKMIsUcHKkYPfD95WI6iCmZ/VrjF3qriNKYlLhfo3UbjX335df+L
bZ3CawPCgZczW1Ihr2BEvQO1il62Hue2b12bQRvC7KfvmNnbecI36AuwJsDU4HvxSIPz9/aMlFZG
pGqBPjgXGtYhixufnAufBJAOVVh+bXbi+117YhtWK/AKJo4exT+onx2VoxPQs3bANLOfB4m/p/q1
a084F1I5KpgMwfqc4xImsFd/6wwPQ7kHPvMH4eZ+Dw6n8i27jiTej8nVlgq+RI47jFcjAo3YmQVg
0Q7z1K2eUhmv+UU/GWBfc0EVeZSeMRnXG56lufIvaaemvHn3r7+rcPfRMhkT2mPdJGhPxmMR4Pq9
DMcxVDzVzT/FmLHc+7T8091bN7+iV+5GGhZa1/CwUW3YwJFThUR5RWrZ1aQ0/dk2S+NpiRz51ZLn
/+rS7LwxnXY7OLWVH+CQdoSkGFkDlxV87O2PmGPSS6ZeL9E8j648GZ6mNdBJ2hO2FEu7GIa7MSNE
+TQH9Yu9YNyp1P6xs+99U3hN8tIqT3meueAMdu87hr1V8UzgamsrGzB2s8+XqGv+MUBIIcvPOt1r
Bbw3O+99QB7uX1kZ0WJ3nFTivoBi4Jt443yYfsWaq0NdFZgCDZyI5ZP8gHM7hPlhPlZhGhDZ3dXq
Xi0X8tx4PviDjEIhuGVvf0hSmGpB6pkfXhR0z/GBcP1sfzi2Ad4P0HK4Wai+3N/iDecOOCdog2Se
jq8oEo1s1EZtACWkPVeBVMZuuutr90wIhwaiAdDLTEGGlzau8xmkI2Hq99/aYB4xggzNSIxd7RWS
tt7im2UJJ6fventBIdaMtMTvH+VgBvlSFJ/6I/vdv7JH8gyx8Ic9UpyNwW/E1P/dzBVrokxkNnGu
kCg/tV+gZiO5fAK8wPwxt/6sPqtfzM/qd+k8fFIfis9QUNi5MFtbjfFJGcK9ULxawR4RevXFVDac
ktg8Qrf3IQF29m9soIQEXgmcmZXSio5Lv0AJCKTuUw18WY6RoFLS9xijN1cCZ4Py9TvroHAp5SFJ
LCO1nEtZPRYYlGsWtpP6bt02oPP+a0FwmeMAsVYG5bAL9Ge9CqpZJntOleyD+SReRdSIEQ2+0x+A
seL2Tpv2qCRZ6ZiRoi9+0v9bd6DckZ2db7IRQaGWicoh9N3AmCXmdHmWJ6XCegz5S7V8WnJHCmu7
GH51hWY+ML1Nz8gj1Q/W8rA09GhlFKW5hKkqVmubeJog8zWrERAv9WOa0/Shg3Z6UPZ1FhCADg8f
dlWcqg6NYbT5ARrgH/TKTxemsjR6biuRQ5s0jGUDYXzZ7TU1xOIOymOY/gDMg6cpGAcSrJhxgte6
NefIbIdjkaZHZBNP+iJ5MwFjy/0VbdrCenjiAPZb0eGr6kAAHM/LaCKfzCEtvII+jEb7UDHn231L
q+vEV3VlSb3du2HpmnpmVhEtaT74A6ksN9fTXXFg/p+5eUq5GWD1MWUHTCPS/lszU8smUtg5BOx7
iyzo6UM01c27jLcLoN47/CmcpGiZm6tz6uQuayqjCshiD0voxFXDggnw+uSlhPbKXg91dd3x01CA
AJYClXbkusJ1xxSoncUjKh6K/o+SgHSjb0MdheD7+7xpBXBI9IS4/qGIdzHMFjw4rGTRVC1cqc2x
3aHSadCptRneN7V+4wArBnwHdV0DwEsAz283m2p2Nk6stqNBrU+1AX3PsUT9vlkeifK2lHoIAdRQ
zr9hhkDq7EtDpsiUq9Trajb6hb4TgfIX9fbT818DHBYecwNdMeHFzdtuaCqrsKNiMv2iJE8zfWjj
w1ADQGFAr1OxA4QZO9u9jvcBbAU2hn9aNFYx4ny7B11LikYzSgVUK5xopPSnY3FInobABmVO/2S8
SXu7vgr3uUU04IAeQfEMV+rWIjgh2qyrqRLhb9+Vzvhitnaocl2kXA4LkMtwAFpj98Ci6uphsqyd
H7A+YThdfOYOHSzQnbzHIFdeUFYlCX6jUqLCfBjLSzu8ZHsqdJsmML8F9CmoNlatRpR928SOkY/n
8a9hfAb6f3S+3D+860QCq7gyIcSEk2NJViHlMJHG3qROYaaXUd+rLl4cKEcrFzn+6GAkRpeQ6IMJ
C5hh3BwRp1xoA0rUhQ6qEl4kYcSNzRdH/n5/XRsHEiEFpPu4n8FTIvbEtbFNW1kal2jo5KOiFREO
00mfR1/WugdjqEArMz50peVKqeou8uhB8TCs6vSrNcsfDXBAtw4mKc6YwtsUosdLUTXHbDg0T1uM
Ko0tKBkN01OH5/srVtc+3wEnIqBjKBCBmEWET6hd5xRGXNUR+v9aMKsJlJ6hz+1WSea8YATfOClx
rvkQHFQrdwHG4mQt05cJlExQ02TnrpPeumF5TUA4fqgpYHR2k6phNabOWStTKKoWsX5Cu9BxFbPf
0zFYvYtADXI2CLyNKOkCOiTc5iLJtUJJkdAqCP4KVyIfDsm5BSTkiJXBzorbdGthsWIWqzNZorqh
Lu+/zbXj3/8Eq/vKTaCDoOOfOOKm8OpCeVNqpRJZuUoBeZorz5I6N073JEi2zAChiwCMj5qsPrTC
jMoCNfIMz9O4lIJTCiFeHE97Pn1tB/VTVIhhC3zw8EG3O5bNKjOXRi3BgQb+P4UcFyMAaUTQH6VP
0/iSZ57h0YPk7wFvV0E0Hi5cGfhW1N/RWhTOQs9qakAAFVdXlfy6r564GIhNliMzJtcp9o7enjnh
qwFZWCeVs8xR3ucv6AO9DjbtXIf8NiF8ZCzxzlzsCvgAdpWb5QlPpbEobZyX8hylJ/NsHafj4BJf
DWUIVWX7Cfje6oRjX442K50EF6v349kbX+Nz6jWfmq/OCyBJZ/U7qI2GF/0h85tf9y8Df39v4pD3
ZYK+D2h/BEa68D5nlkGZMpI5MobiQOvvhvZmGl/TcY/ZYR1+CYaEgJLKoHWpZRwX5k2+jxlj6yH3
KYQ0tHP1Vp+P9a7m2LrEKpgUboZO87KsDDajUlWfyIUlXmkeluaoVa7l6S5ElUMbEKDnLqp+oxaZ
pC5Uq/Sd2vnm9eT8iP+3wUKgN0l9P05YeaRm3wjobNL+97js1HF3bIiQ/rqidg4cfBUpM7hwbadx
ob/3VRr6neLt2v3zO4G2N0J2UGaIdKo5ZhB7pZfmaJRA2O02FpkdDBmDm+2jURu+HAfAc+FCKNSK
tPVlJ8VZDvLWSNe65LFjE/XlxO4PdQbqnY9fAAwOYUEIQgAqEtICVIC0bJG1JSra5Ulu2Dku5ifD
nI9qqvzFZ8Kbg3QZtEnAhgoeEy6ly/K+gkuhxluipL+hAgER+2nnfdv6SlAbwPg3+tX4v3DTdCfr
cpaoU7TEjLnSlP9Td/VOsLRtA+ESxlUQHor0D1m5TKkO8ryoLKDBOJjtK2ZtpZ1Ps3WsQS7yDp7F
oJyYrSyakpHFmmBEfm6HCco3aLeq+c52bXnAayv8V1xlCE3RWWZlKHhYuk+L2T30bD7W0Fmz2Jf7
J217OfxRQdCBXrXw+Z0BcuYtpKAiywF5tETcbHIeh675976ZTU+L+REAglGVAdxGeClLi9NIzMkS
kT/QfABIT4MyH5wgwD9/dPBpucMBuPY3+S8cHWrE0OQEIBHDOOKxs41+JkVaRZCQzV1n0Q/p1H7r
KUYC7i9w8+xdGRLcesXA79bwgAfTYbaE3tz8dt/A5oe6MiC4bAkEHEztekRuy0A92QYdcMMQ7UJu
cceh8p8qvr5Xeyb2VTWbpApGdKuoVYcfsd2aQZP2Z9Y14Vx1gHXmx1EDS9795W3uHxJDVAHAOIKH
6fbAs0Zv6pw1c8SgFjODGMhp5511be7glQnhE/WsK0e1j8vIWoZTCgnz2RiPUG7c8UKbQRo67P9d
ivClIBEXg9OkxlI86NG8QXHphX23XRW83u1X/eX+vm0uChM4mDFCiRZY8dt9A5RFmZJBXqJFKqJY
LiMjnk4o5X+/b2bTH8FzA87CMXtiZShmY0MrzZkjSYEeNjVex2z53mAUcCL0b64siuxYE+pQK15L
Flc9HTo6RYU+/CaVrbqWMmUuanHmTpaydeYApeQDhyD2WlFTjXM86YC7T5FTGsTrQYnyqy1lbU89
cOsTmZzSFcMDNug5xMe8AtwN9JMU5YT+WaXkcelZWCb088c/EcpRmoInFrmqKZiRZiJnlS3RSJJT
l8Xflzb1SvkHy9q/uKpgQgAM2YRDxQbeHrkxNes5QWk4Qt3bpZZ6Trt45wxsHTdeeoGgByeUFKdH
cAYzqejtOZrbP2nZ4JE9Y84xGPMdp7ppB8cMED6UBA2RAquujSUvNAUtd4e6EjhT6fBLSk8T3VOx
3zoD/Dz/f0OCe8vsTIpt1s7RhJm0g2Qv+XHWzBzSi6wO7p+DPVOCR1gUey6tXIEnkHMoYfW1m0Gr
EqQ7/3zcDmao0Mfh/b2V8Eqlwo3aZcJAMZKc4iE9zFL6dUiVnZr01nIwag6VKFBDA3QunDZ7qZhk
zyaLWqexXLsyplM6Wo1HU3U+3F/RWnAIET7vnyPyfoefCYiiNM/0jABmHrV28pBb8oMUd81pTnWX
TXXrZw391CxmaCVTlENR6r71rYViWgrLBKmYvSqZ5Cj/yBUgVFEGNYGFUb/WgJ8ye/++Gb5fwuuO
NEbFhoLjhsuM3d5eGzh6VpUliprFCAFJs/53gXpaeN/Ixr2CEZRpwWBoYZJJvTWyoLlAEyOBkbly
KcYg7LwH7LgHSHXYeW43tg3hAu4uENAY/hIDS1ARTB2SSmxbab/NzfgCKY/al6R+p/ayuW9XdoRz
qLIl7obRohGhy78SGKtcE1Muwf192zQCCBBqV3gSVo2BqUpAuD4qNMocYI8Kw+9a/W8+zZUJ4dOo
jV2ATLYFVX/+U4c8KXXM75JO/pFy1b+/GO7TxJMGakkDhXr8Y5UpJYkxjmqKQ5Bh0lCfZU/HVE7a
/mb9G0AWf3EMoDGIxBKxI5QLhatrTEyCjMmcR1WJYz3Ydedlszb7UpP9e39Z3H+ulsWV63ivikMq
b882lWJgtJpOhkxXFhZz5sdafGZDGhRN7HWNgqXuEW6szzjaRbzDzL0gHnhhcSPTliVpnAkmH6kB
gQdQkH66v6oNE5i+hRHIrKJqKzYaFEZ0MFvaTURyKLVozoGCSCOZ9j7TWgEKNVl0VOB6QJIEcgTx
dbIHzckXswG8xgjVxlsetAzQ3gjEygUYo9A0CKX8UFRPn9v0uAdI2QjNYR0UzkCYA1+z8kuYnFpI
KRkADgHTw2FipHP1Ux90p/I8yu4ehGntBlHTB3sGd4OAE4u+qSEMDAMZnSPKDJ8Z1CvR3FWy3u2q
dOeybSTYqOEgvkRpH3k2zqdwLFFsc5YJ+WH6mF0AlrqMXzl401NPpmsdhhfooqU/8r0Xkx/228sA
qwidUBbj+ptiJ7PrIM8Lt1hGI2iMPdpIqmuOb1ZjYmykORrLz3H5VdR26i5gbtZK8+v9U7v2l4Cg
YzABWHEU/DEMeLvoqZNT006qJQJA7cswDF9npz3dN7G+GNwEeo7oi6EfKH7D3CrVPKMlIjeNM/6O
ftNKAcv3orbNlYBbGBg+NDhXnp+1hpZoPSLRZP5aDADc0j06orU7xkLAas0rpUAniflBPRVSMrbo
VQzxz6Hg9TElsGbLg1cIEvbP/V3bXA4GzUGoB3I4MBbcfpixMVOlq2JEUrGauwuJT7U17MF8Nj+N
hc8C1i3McYlV0kUfFRvko3U0oelSIkekCXSmrD3ZrM2Nw4fnk2p8NkBYSwPin0kq0QaptT/azDxr
xAwCIBFMQTtTlYP7O7eGfQODgbwKBAH4l7WV8qQ5NEbROshKR08/cHXvLEh987E52SGXBf4LH4Ug
HnVtoCGABRPjQSJL0qJUBo2c6k2KMTZrxX7f/WnBdnR/YVtf69qQEHjUOViDJBtpsNnYZ2deQsWU
HnKyx7Cobn0uAGmQkaCCjsSe//2qdNrG7YyHzMwxRwQuO0N/KNq0CeNlUE6mPpoHVW6hI2R1rxUh
fjFDNoA6oBuqul+sd0Y3cZZXlbS/Zcn50stovwwpOTYkKw9ztjwPcn/RbNAa1nXYy3qoUpBRxphq
CkxtT+Jv4/XAG/m/hQhP5dATpQKZRA6XkHkZ+1bo54Fmnml9lFxERroBoQgwo8p4FlekEItMQJua
Wnk0qp+S/tix4qmvfi+ZsxOjbSwIzRMMbRggeULNiv/96stk4Kuq1KRdnhuWHcsUfDHZD23Rwnbc
I9rdcD9QTAIaAKUQMPyK3Cxga5+nnNTLsyN/puznku/UJ7ZeW9SNMBanIbDlk0q3SyHLwMaZavOz
ehge5Z8EcQw9oqn9yTrLfnnOovKwd1E31oTSGxdeBFgTFoUHvrLBmAcwSv5MWwVyT6Vv5ntSUxtX
5x2NhqQNyBeQTt+uCuQr6qIZjD4T5ZO0fDaTzNfl19S23Zzs9V7X7gDhLJieQGrIcXYG//vVYcBj
ntosyfvnGTiTvv8M0QyX1nu+e41sAUWQAyE7PqOJwSdRVkpxOmge5kjp509o1wXFg+ImLHB+68CZ
pWj1mlnwrqJl+1yebTwqg1cXwZ5q5sZ5wc9AkRFoVKRDIA+5XS30Q6rU5LyeJAhZoBK39F+4gP0Q
zL5ZuxCGO+3FZus8BSb51iJNwf9EPtueQaKq7EkcFbHzq8FkMjUwrJ9nf1TtVx9j4Fcjh/sefiO8
vjUpuN50QDNisN5XGR86KyRY4YReuh72pt9+3Vvh+kbAHPBRuONw9iu/ZTosTvpMqZ4d3D62uANE
kO6vaO2xHNSGOYoY943TR99+ttxuwFZds+o56Z4lq/dNCLNrnQSAzh4if8+SEGQwSGe0zVTE0RTH
gZU5wTRUDxPTXAeJ8/1FbWwbHnrOQQSZR85mc7soWg+JA67v5tkxoeVtyV15hsfZo1jatoKAgk/Y
cyq8WyvGSC2Z6AqEzExyblR6SAjdyVlXJlB7xogE1AUQmaElK+wZ9ADNvlzsEoI7kNey+vkMENuO
Hhv/b9wkOLc2RIZcfSmgkUzL+tmc50Nfl+cuJmfTSvwyG/xRlUZM/ecgvVR27tKeXaHKEOfQfZhJ
nUR1lRzyDBRVqeEbkE/Vht/WZF5QSQyTrPPvH40Nq0jJkedA4h1EUeIbQ8aiKIHrhtTRlEmhzcDt
Hdvq53qez10K3UxzPEqEC8w78073Yg26BKnntWlhwZRMGsHsuvGemk9gZ80hLGl5pgsHGbZPzm7g
y4+58GXR9jaBOQY1H1YrnJ7UWlJL7pkZJfWiawEIGurcK2QACUMdocN8tLW2o0e7t1N6ur/Nq7cP
a4U0KG+EQ8hqpQWmzEaO6U4T01Q2gYhN5pYG5tANY8d7revZaDtxBkodjFjgvxentc2kGO1Uje2L
fpgetSM96lDYZqf+sOeJldVjI1jiV/XqNdebhnWJAkvl4/xCf0OGUXKJl4byW/Y1DvURusZ45b0m
dcfj7swdzxyEL4nKg4WXHtNMnNrz1ngHvAkxoMsOKuHkSLziU+xnh+E8+umxPWTKjvtcl7BAWey8
D/cDFMoVbG/NFSmBem1fkucYTLgs6DvVCHojtvOn1iksDKkWDvkyF3N8YmYKoc4ymfPP9qTE4IbI
Bpd1z+lcdq5EG0iGdk9aWwbtMHRdcP+Qvae/t9vyfxhzDqLDlLTggZO5KhGEL+SZmNbZqOcA2Nuj
YVc/0VKJpNgMM0oCeM6LMw3fR5K7iHQf0dkDlURtBXJumHhRp09VJgXJsDwMhnyU5uHL1EiuY5FH
s13+WEUSJnniG0i+WVZ5pP2REsVT2OPAKncs4teESr5Df9ftVyZlXtvMjyjkP6NmFDhJ9dhYe35z
4024utWANAsfR4kLudLj4tnsY39g0JU3s70DsHHekJ9zEQ2utbAStOirOlf6BoJwZuG2pzZMgtw4
OF7pdifzWI/+7u3aclXXBoUXe3ToPOFDxhcOU1x84jWYLPXl/GKhZMpHW7PCqz19eICWxp6c/Zav
wkQyilIgXUaiKFwuSacgLVOz4lmWMkXxmZP0P+Jl6U13KkGhs3do11cZGCGU1hXMQUMgXfh8+tza
eWoa5fOQSm8YYHhmc/1RwBuc77UJYUGg0GtyC3f4ue2cAZhgCPsCv9W7ajzvtC5XMR138wpAYpi4
RvwodsFQUQKFHtQDL2r+TSkiTEcFifrS1Xs4BvHVRkEdurkI9Dk3GPrlwoq6ZMjtosjySzynEGCc
ZkM+x5mxPMqV0wVSbmIuMsHYEK6zajzLervsPN7iGfnPD0DZEuTcfLBPOJ8p7S1wgUjZBfDy2dPZ
zFxTQqwC5bI9nNCmKZBEougML4xC2e39bqdR6bSRZaDXnvoDVUEQvLRkOtiJbe3cc9GVgFcCYSXq
6TL2F6xjQo6vQvshqYehuqAyyxQfh37WQ7sf7L1qhfh4wpADIRWACQErBLJUWJMGXSCwbM3FpSgm
v4wZ5j5zt8/fOvUzY2rA+uXr/adhvYmAb3DqXhD3Yg5AjM1zog5Sm4B9q7TmPg3UWZkz6MTIZhog
J1D3aCVW0QFfIDohINtC14VDLW4/GnKbXDYXzs7pT2F8MEL0scgh9js/+6Id5AhU7i7twhp1k70h
JfEOiqaFKK/S0ajvCpimzLJAyBQz+gejjPmh6ZXpxTD04fX+3q4NolEHQC1uPXwmSg+3a63lAQR9
MWglbRBmEmYfLIJXwvqGrQnvW1qFd8B73ZgSzk1VFHg/8Z+/ZFT1CuMHxWVoi99Nfagwrd5a9Kdm
Tt6U73X3V0WV903lFIB4GFDJe4+QrqK9GI1cqyiNEgqsw2kwjujjQcQqCyQA2JmvXeQQ8XSGcnXv
ksfGpyBcRLzj7wV+63tjysj64Fg5qBS/53ardSvTRxoPIElNejWE0Bf9bBEbGFaj7v2KZSpmdSqr
QvGqaHa+8voGwTQcOO4EIs6VplTr5GZMJtDzUiOtQuRFmePrw9y/oMe1yyK+aQxT07yUAwSRqNpV
s6YooXhbgPWxoQpwAYPzZyQyOcyIpYh//1RtnF/esud2uOySJTwmsZpi3iuP80umlKWrM2cx/W4y
G81vhmpgTyhGf7QzgHOMV4t/RBUHGoiB2+/oEGqAXoLmF7uz/tQOQz3CkAimmxWzHHaWt3bqmLBX
QO+EfgeYgsXixzRQqJsMoGCtwcBOfcuk+Xel7/M9iaJNO2ANQLEWlPmr6ps+6xrTTTCu1rLZnoid
9kFSl9pOdWLTChI87gkMkJHzSPXqIoKXYFSzxMoulZFKZ1ti9AWAzL1S7ZYVkKzjrqPDiuK9EJQN
S/aeuWcXSigKHnLfyK/gT4XQ8MePHhwmsDyAJQEFLNihRTbawJRmFwh+e+rixBcdUxyBM2XTQyqX
8eG+ua1rhTMHqQYVeCRwqt5uXmZDHz6vdb4sUlcBgCVAA7QGI6lr0QYlgfvmuDe6TsfwjcC9hXl6
/sqjHi14q9lo65SxMrkQMzcgTlmkJ4q+5mGwJ+g2WHSxXKUl9fN9q+vrDFSMyinjUW3nDH63i6zl
3hy0wZGeliWdPY2OZ6MZgiFOxmMLF7lT2Ni0BhwA511ETV/kDsgHQ5LkUpeeytpqUdKI6fxgVtrw
A2R7ynNLLLbzDddHE4EFehaIn/AMAflzu7xuGR27bs3sUg4OQ7cC7/18sIFm2VNSX3+9d4lIIOaA
BcAIqBBHlP3MNJCNgPsVk34OHQ+KLi2uOpmJy5z5NC3TnsX18YRFyOzhCUexYSUQ3cVG1VnNAMJb
MDI8IBCVfJXZTQBWAu3DkS5MYWiGTwC9Y1Vud1HtctKhvpldFmckn4D+LzLXcBb2YW/FKzTghsY8
Mzy+GLsPQ90lYzNmlzlNXhtJArWqo/6+f963DgRK2yhsoJgIuIZwy8o2nYBkAkdvq7fJuZCa+Cmx
7WZnw7ZOw7UVwXUkdZwg5IWVJfuhtkMK0df+YVRfR7lr3XbamznaWhTCF/DlItNCCCBcYrmbxnbS
rJSLzbYYzVZrO46seZH3Rtw2DWHYHKkIWiuKLawrh+LCnPZyepEkQi42iDB6CA9TTOx8/CshgOKT
wVwbWCxMNo05sUbT0ss0qiQyoXv3RpZqj9Zt7Y3AQQ6wmca5beB7BecAblaW0dxIL6CzR81KsgMm
p8deyzo3H9Wdw711XVFFBqgNmSkHCt3eIUSAiM0KbF2SqHUEClh03KSKJP7UZOOOrc2FwalDVRWV
EpR3b21RAGKkflzSi5KPi2cQYCxz9KqD2dAk1D+XKfty/3ttGIQyE4oLKJbzd0R4mQcMvGnFPKaX
MTZ18NIBraePUuJZKW39aUr2HNLGZnK/Dm4MlK5BNM5/z1VcAwXecZZxly8GxMzctspDLtXrYVc/
OswA3Bh8HwDRHBq1njZpMlYkllXhJNZ09oc+yTFBQz9Ke/RuBYNNOOwmh44KJxHALtbZc5xcoOaQ
Bz1KFbZayP79j7RxeTGZ+j8jwqlo86prpcVJUIUxaxqxjBEagn6ZfVgpFXvGGTLQyEbsZInxegHC
+Uwf0vQCLLFd+WOXFWro0FzZEQ7eOgWc/gKZFrqweAZvT0Fhpoy2jplckuaCmrXbW5DdXL7f37VN
I1xtE1gr0AaICMaG5jbIRMbk0tbLJ7tXXjFEHFoO/XAchj3j9wcOgldeBPcQgyTAgLBEcpmGYkTJ
qh+9PJbN0i/J0AN1NMzs9S8WdmVRuENgHV9A1NwnFy0fz4Vd+441zAfEElX4QUOoPXKJY9hCrxez
ObefqTbrJTcbJj0ZzHD1yQGUwZyfmomVh/uG+C++iaAROKNdxnvWqOBi3O3WEOnrJZFL5jxZcnkG
LEANByP7bDZF4i9GsqdyzN86wRrSe1DUY12cCUZYFh0xbGCnzHqioyH7NK3eGGnPvYZhbAPzQdDx
BRmrvDcnvTqOKGPAr8NLcJGDNaKVJktN5BlWl6p7ArytDZnqdGHTFHuP8LYpeHQ+CrIeNshAVA6N
wsl6Skjp0ThMJNANTDtIqZVTel/P/4wITglVWjmnMYzk8uDNC6gijbf7p2JvGcJ3wn0jyZjAwkK+
OPUxWz4vxs7l3TKBKjDCYz6JtBperhJwNdEFJtRsOJoaGkvE9rXxo6MsgDBwIOZ/zfC9vHr1hroa
MzbCDCeAVcrW1ZQvTazuxF57i+F/v7KCSWULqsl8v8b00R7b10aeSg8J2vH+d1l19P+zHLysQKtB
IU28rpSY8jBmOMqQDvg5vyqPpeJ2T9mT8UQD2ScxGFj32Du31/Y/k8Jpq8AipjcpTKq14yXgs1Uz
QPOWDxes3j8UaHpQAMVsuZgMIiSzuhYF5afeAQMeaDyBaVVeQBG01xnYXA/eJLR2UEteja8vHQPb
gE2sJ6TaD1YZYeoblKt7ZAPr+jyyZ8zH8/kPaLqiZHV7JOaUxYpRNtLT4Cth6lVnKnkUHO8GxjI8
QJHO6bH7TIuAVJ+K1meDa487b8jaTdz+AiHxWGZtQK6BX9CWo5tpmmcv8c553DTBGQ4wHYsHRBZM
SJB1Z2ZcSk+V0v47GujH1XuN2g0TiIYQkivgblhLAsbxXEuZDQxSU7BLrqTf0sX4ef9W7ZgQWVXK
ttVzp4GJ3Ppt52Cj+ihyHxyg4MQDAS6GKtDKE5uJ09BOGShA46cxTY6sV4O8mnc+9vpUwwSysv9H
2pU1x40zyV/ECN7HK8m+JLG7JVny8YKQZZs3Cd7Hr9+Evt11N8hthLwz8zSOcDXAQqFQlZXJ7lW0
1fh2YYwiBIg5TRL0BQCYRevSrnWTPBEEugVQ42MpF3a4Lz4rjaTppU2CeWwdP6TGfQiFDnAnQI1k
YjCHOju0CrnXrfabptMvZhE/mGG7NSXVd5xTC9qqaLReWyd/v/0R1zYADW7G9I2SN2ahrs9bOpRq
iUhFAhka244JNtnpmEDr7P9nhbnSRaCvKlkJG6KSALyTrtH/aqXBNyyRjJpoLezPL6zEThJTjHCT
wGkeifZshI9O9Ov2QhYjEexDXu4XSwwvbERaolZ6B6eXKvWXUzfbkciuWRq7GP0tNQsPQ2vsqtn2
rLG4i8ph39Joa9n9P/jt5c/gw6REIRknYUOVOd+XKdmaZhVAdmtze7lsNdeJ5/Vqebedwh4jgNhR
Mr5UHSA6fQDOQ7eNJ0FEXIv7V/vKFTWVMW1MrdNIMN11byRzh2Pmlzv9u3KMD+OGxl77Gt2nW8e3
XwaR1MZaIMO0M9R5MHGAkgmXzDM6k6KYJRJk6XwO7XCfd43ge/0f6/trg0sHRoC32kkLpcDZW6cQ
al0g074v/Mobod2g+/2fudg1aD0f7a+S/2kxU+a0IG8Chy7gChC5unZaaP9KlTXCafNZHj27V/wq
HURwiPWjASpTVu5EbspXFmbVGLRmlgmSLNkbZk/zw7uBup0v7Uq/gGSj/1kyxI/DeGGR29Q5HfSK
TLA4tb+geOVOoOG8fQAWaPkPE5hzQGpl4l9+fINoYzpqWUcCwx02Su+Gjetsx71x1N3sVfujBPR3
vrUEvQt2rBbH7q9R/mYdyp7OxO4RyMjbRBQXoD3ToW7TF5Bjic61pArcc/WcXxjkTgBolvVMlbHK
1KJPdgfZMLWC2rX2GDaDAIm0kovDGS9scR+tydueYkSTucmHYp0/3puHFOhaxdO87NHxLQHKSrQ4
7oojMTrGQw6DspN4VTSBy/I+dpBNDiL9o9VAcrE0/prLhywZk5EELdIhLce1rgkDicgGd5Ynoquh
7rQkqN+VEtBW7UHZW2BBtIImdttj7kvfRSMjIpNsgy/uvEQZlNA24Y5ja547UzvJcffpZy1zCkCb
cMSQF/MdSTXNpXlMYUIpQ8+RHyilW9P+9PP82gh3m3Vo3YXhPJAgnjV3nhk9awx6CxHByvrp/bsW
7iprsynv8A+2S4tcvfxZRaWnGI8FwHf2jzY2/dshat0c+nPoVKP1zjdKSEwl9GprEuhZ7uzruAEs
oykeqqK7A4fDHgTeUMCbhkJQTVk9VQxxg4cnE4jgT5WSF0ZKGqyyJPcRIFTGgzGFhzgVQcdZKrMI
hheGuEOV15lMmgnrY2KmUEnzc2X2FeN5agc3NkS5wIIU8yPgX5jjztcgx2CkJxXOlw/JL/DD/Rkb
vwzdQgOqCD/Am7Z2tkXvxvKkO+2P7Ot7UfgXrZg7b9BAAOhlxhEPm1clpZskhXgqOYCA2e1TXeA+
H/rNt/aXSyWdSI8xBQxrWfqAyp6Xpj+jHHc3faT589DXbmG+Q90C5e5qd9tzV+PKxVZz5xHTG+ii
DHChhOAspoB3/7xtQLg27igCiQkhTaCVP1KS8sm6jzDJoe2aL+VJ9NHWM7y/q+EhI3hrj4BcsDv0
dd6qr3mIqYP4zh7c8SvoJN6H0k1/tZ79tfhtQ1BaBGxc9xkDrWw89sHcw9/gmtLoRVTgXWLFbnlk
hOR29qOcn4tMNMi4+phFn+p/bXE3eJ+ovdpaaGcrJ+nZ+jYe6CkN8uHjCu+P2ZPqQ8h91+xFssbr
qcOFYS7mlHMdS0WNRaq7bqP4+Sa9I4d0F3uDn56LTfysCK6l9fTvwiIXfABDjXJFyVGCuMsO9MBG
NZPC1c+YFzhEUG6S985BxLgqNMqFoDSMW3QXsEwFFJUEqsIRU5Tz6b76Nn0rjtV22M+ChbK/chkE
/n5SLuTMaAcpVKV4IdDJTdVvTvY7dP4xtv61woUagte5SR3sZrXpNuFeh06Oi/6FHEjfrG16Z20Q
4XIVY1atl6VuOxyyXbm5HRLWY87fn8DFnCQZ01jO4btt+00iD9n8SW6m/1wff/9+LuJAqE2VqIq/
XyrBFdeARTkRTcYttdvxnGOT6yiJAcMFNNx1PmZNkyV3E7ax2RjfsrOzTbbmmY0Zzd7kjzv1ngbD
XpQErnolG54EkQb6UAvktNO0aYFhTewcdM1m39lCszQFqwuTOZz87ln9Ggo51Nfc8tImt9K2ovUM
phz2wGtB73/Mw01siHrIAiP8awtMvd1M+wSvLZXutM5+G5z6SzJifOG2661lTBeLMbgQXcqzrSVm
RoII7N6FDvYOeYZIbu8SQ8TStP6x/oMnQIsfUyzXLpLIOgbCUt0JNLf38ye0dRkkWttZd+F53pj7
dBv6IrXE1fVd2ORiCO1BdVzFqhNk6rGMQ7fUoMJuPivm4fY+rvo/WPUZWOJjcVwY6Ru5lRjTAsII
PYwP+V5CaNw5m/BQqbhkpwNEox5p54t6b6sVjkvDXPDIMgJqF3DABB0qHKPfuMNvllCYQJqPR3lv
CBb6AfvkozKAkvgHDSzc6tx9R0G5p5jd7AQyu++2MpzftV/b6IHMOzv29JeabAfogPuSp34Ztua2
9QboY7yk35LcjaMfVPYc6NbsRD9s9cRc/C7uVkw0MiqzPTpBXHZbbYjcuscTJyH+7Q+9Fqsvl885
sQ01caL2CpafgZ3LvK+EjfX1c3KxEs5na9MZq9bCDjPh1vypO3aP1U7a1BvjrvyV7cEzvBfBsYU2
Ofc101g3235yguiQHWa/PmNW4Gf+4njsC4JwEbi9eEs2t/eSRUrelRgCA4OCGiaJeEJyWwN7Mp67
aDkZc3qf6jF5agtLfpBbw/k22vVJyXS4VDJ25femwzSDIPgtvyUjLgAhGNDGDEXFfUtQL6lD0ZVK
EENUhPavffV6e4HrBlhrknW8Fo2MsGloGIYw4IBdW41eJhEZ8DLDZtwOaBWheIXRMr4z2VcKKdHh
lwMyy76S/TATy4OcqIuKqz+J6iHLWAqiAnRZNWA+WNGWO/lj2IFNuaRyYFV4fcb2PUBnW62C8C5E
7T/9aa5tsZ29KO/E3dRRWpVyMObjXrbqx0ZJBHzXy72DyAurEqC3a2MSkXsxgKa3G+cpxDEDkHN+
dIap7A9aOFfpkWJKqXk2dcnIH4BjbUQTiUvTwCyjuQXCaID4gOC6Xh0bPNanSMVO5pJjuE6Xxz1w
0pFJ/A5zSfGG0lY1XCsZ808D+sCdCWcHGxiTU0N//tp0DAq8xikTtrE6BpCyPHOtToQsXR5s2ICn
YFAB53qBqofkHfCEtjwHmVw/ySXIQKnZ3tklWC5aNXVrNG8SBahIs9A/XVdlo+eM6w5QQgywcDvb
J86UWr05BFDBku9HRZ7vIrtCdyilXQBpIpFSyNq7E3w1Kka+sFpGTHa9n3NcRG2YlA6rHJdu80fb
antp08U7xXIZnQDKx5v8JJ1pvxHptK3ceECdWkDbm9BFAs/ftelUH9EgHiY70LXvPRhXdOM1NR9v
R7Clp36MJkJnFc8gwNi4/dSHUQePZ2MHRbxL9eg+n+p9C2KGqnAHdRQYWwmXmCUFOpjRFAAEyKUy
Xa1XMYgCrEBLH3q7cCVdNDSwDGGgYrywwBz3IqwUkRo7BrWsQO5D6B996Qf7i9nupULb3d63Fb+4
ssQTo8RKmkeYtgM0BclueF/dWa1b/rae6Ff2NgE0D501nwZl4QqLPsvTx/gmGZsTmmvAoXI5/aDH
iT7VuhWAGdw4OafyCCrRl+pH88I4uDqfRJvirc4gVV768TYUlZqXbolbFUMMGDIAGSvmh673eAbe
uqysSQm08EVOXZMWbvNZ1kkVcG0MdWOii6maLeT7IMQeSyr0HYLaeJqQ1rfps2aKnIVfCCasAPMH
0zCb8wPcmtvHrk1apwNrxzE0JOcQmUnvhV1GNtVUOoLCNe/5gO/KaIUiJqoAGi2OMqb+lF6PZ3Ks
ouqrVey1cXq57ZDLxVxb4C5UTRvBSp+qWAxgJ27RgSnPwM55hlELFSvZOb3M6z5WgxlC8BoDrAnZ
ymsPqFNE2zIbinO/TYjrqK6ierZ2D6YJBaomjldvrDspfq7aQ/0j9jNPFezm2lrh9pYFhjswNvIY
nS6yJKevi+Q0lsOr3Ba/gPX9oijJ57cUvqEj8DMXXNzinWGPfZsOjEAk8dRc9oGgco386dMfDsN+
IA1Q4Bi41bgoP1apXSNUkmNsJ+BRjLtc0bxOJxn6hmVSi2q2i8CFj4fOMoh3/psWhft4A5FSTJPl
5Njgdaf44GJr9b3TeBLYNAY//FVSFxqL0aaEsDkYiPzbq+UD9Id1YOZVPAeA8uWhgzUoqkeiYbV1
1Tj7KpFLnyQh5NRJNLsRKDYESeCKq7C1/o89fnazwxskqwyNHKl9wFjiJspMwK1EsnsrB0JhjM6A
IBjoW/CjlBUp6r7F5PW5GpK7PnmiGG6k5bylSeWRpvX0WpQHraxLA/Uwo7EHZTWeBtdHcNLALQbS
u/ycK9amiLMHlOEfh5AKGucrcYtRY4K3FOO1qAByZoBfVSW7sfNz1cVeiVLwLPg+K/6ADizzfByA
ZVkx06NZndqoPEdF8TvvnNwNpTlDNCn1rWw0/efdjzV8IfKL7BUBhFtPL0FeZ2qN/KzJr5We39Ga
+hbpNrkIK7W2cawxCno51rXguT7D0YmSqNbzM+bjPRWHLA//YSlog34U2tBE5mVI0HdJ52E2naNj
akCB9bLkt3rRfekxFO2lpjQ83z65ixICji7m7/8aZC55kVthXr5scqMkx0h17V3kKW7+m3GWU8gU
t6+qSz3JFz0Tl5SKnFHuOWOmJI2mAUYZY3l8r+3j3bCVduAHgTURfnXlGF+tkPMO0hcF6YC7OWZJ
m2+74jnq5e6lx6zlVsZDYCNZtHvoynoUHIKVw8yoCDHTAX5YkCpxGVVY22OOCRJyVJTCdk0nlLwu
lu8cZfot+IYsnedu7ktLfDjMSZM0mV5aJ6WQ3V4jrpyfUg1VS6AGhvy1qr6ZaeF2RvHJUSb4Do4b
e8OAKA3xhFuhhMkH1Qa73rmk9HdEMqjoNvTFMTLB83DlC+JhwUb0QH0rQ1b72kcBHLRbpZfNUyHL
T6Fufy3z/K5zKKiAusit4pm6Esb3Nre3deWwQ6MYTMVIhjEYxteZshAS3m2R5uey76ztBAaYH9TS
9O+3rSwqwdhEUPYjF0AjhlFRcQewm6eqAMu9DTdx6XtxUDczpjHc8n380xyQ83mikutKcAaHC5hZ
ALfEeODivZaXlIyhbWEuWulfjNDKv0fxUD/0UGNDwb2SRStc2UgAyHEQMLUKOT6eKCdvsiStutY6
yp22DWfDy5wMpYU/cgrRAEVSHjNJ20dxD32THNzWM1hfwtZta22HH7gVbPfyx7DBLlQNMR0AqDJf
eyNKNikOhJuPhlu+lk/phqbeXPqjJxko+KtutJHppgsFhbFlLGBWLbQSsN+MOvTagxUyzD1og/Vj
3x5m9VTH+3YQtAsXvQzQ9sFLmU4ImP2XxLFyMTidXqJWUjyonukVUCjxx5+5Nz9JAWvmZaFHQlfP
XZEc4bplpu9jAPfNxK2uV4fiF0QCcXqP9Tv29I2hUSXLNY6gCSwjX/EStLdj3/je5f+wrfiKQCqh
TIvJFa7OMRik04om1QBSUFxl+NNhnLaADPNtn2EXxHV4VVGoBZ0Lxq5RnuKHoKnRFLR1CuU49o4K
6V7DocoPZ5g70xttp8HLqHRix0t7MxcRuyzPKiwi50OjFGM5wLNd72yskxFrp/Kxoa9zdZd0b6h5
VPru9gJXzgSs4ESgFIZ00OG8EywT06SHhXw01UfLOEXz2+2/fwGegWsyISMZ85SgYEWgu14GrrwR
VJDWfAzB0Ih5vEnuvtdpQX8YhVy5kywTyVXrpDcOjZ5rD1oVoY+Jp3dV+7UcO6KBquV6UfXDsx1k
h8xj+SQriSNTK0ptPs41lC/yzh8SEdRs+eFgAn7JdhPi7fyVNdHemCwtmY9R0c2K25MuAu+QrAPT
FttKFG36uEXkEewz+1DXnsoU7FCMYDKNy4IE8KS1k5njdJzfIVaibkjn6xIkaOYIFc3yu2y74LEU
QcJXvi7e0nh9sgHqlQlWZ04llcbTdGx9eshzl57a/bC17oZf6t44317i8ixCbA5EJQoIo8COzLMf
VBI4S0q1SM5O/zWNHq28cu3hm6I/5kLxzmXMBgBdlSGtA5g7SvtcIckYYlD01CVA0mD+q8Lar2zi
NpOoobH0FBTdEcTQDQYvAK7l67ORR3gZZdkUnZ3W8ls194hUbC292EWfPuUwhHYdrgYsDNfEtSEC
DvzGbqvonAB3mJdfMZX5cvvjLM8Vs4BbACV8FLf5fFArrdCW0iI64yZ80KfEjTsRPdzKR3HAwQPB
BdAYwhG4gAhcvewAYxGd52Hc12EeFHL6VCSi+3rlo1yZYX9+8SqKLVUKaYa90qvE7c03i0auPJ1b
9F1ub5loPczfLwxlY9FIbYf1ROmL0mPcQX8wUmF1SLQclmBfWCk7Ys2aCSuGq703b5pf7ejP1nbJ
IfbsU/UFfeLyBM0vESn76urAFYrXMi4AZPDXdpM8pb1KsugMeTnNI7UeDKP0SDN93tzexhXPA9WB
A7ZkkB1AuYlbIGg70j5VpBClGt3Pkv6nTfUvt02sRB4QHMggzkf1GoGO87xxVDOmnBaeJWq8ggj5
rkO30O3x7PJaNaJ+XSNE3Da5uqoLk5wXJrmeGZCZC89pFP0o7fnFyETq4gsgJNaDZYEOlE0ugkyb
c8A0SYAJVuTwrJ2yb+nr9Cp9TV/qvf08gdBhYwPeI7p9l04BX0CuCl17kJQvssUe7JTZNMnzcazI
ee6hyKyFu7HrBM/v5eahec+4wVicQKGeC3cVXgDhmGnFmRTm5LbGuKnHQiTWtFLJuN4+zvFo0Q5R
PmL79B3ZTZsh6Pd0g2LksfbkT6O52bfCGwrdfIAHkPFy/iCneUjR3gjPJKN+P5A9zEMaKtzGkuRG
YSu4MFby+mt7nG+UqICNStuxxWlbjDDPFI3ubdFv5UPmOjtyP+KZoW4b6oeIJYIjvRazUOSFiyDx
RqufuxdrM89rYCzhmHPh5eP3Jkzcos+8WRN1jJaegmUCT8B6U+BV4umZjRi4BVNNwzNEAgAXjZPv
5pwI8pbV1YCtCbUgVDAW/YCmqkGIkmbhWU1myA9oCR684cNAy4daPdyOGmumwFcCRjJAdFCB5aol
xmzLGGabpVM85huNzH4eEbdSDB8kYoIztjzKCOooVaPGy8gSeVgCePinzuzL8Axu3xQ5Ut+D4UF9
KuxQwA21ZkhDuQKJNFJMAGeuL5IuhLxiBl3e80wfEytwIFSmm4IH9FqAR18Ij2ggb+EI3L5N0Ww2
cZLD29PuF+oEhVeGSn0XdSkYGw3olDlkFiTsa56HThSjKWFFAX7/UmlsCOZVw7ORDdWuHxPFI1Ul
4ltYls9sFB9MHd8H9YFFd6bpoX+RzjaslMMhzIDvsyo3LJ5UC4o9Ed3qvSjEs/fc9TvkyiJfkByh
xYoWI65jXZI9RU6flanc1xL1VbKT1MSP5d4Hc/6f246//IAATTEiSrSgUOHhE3bq1IYTGYZ0skl2
D6kPSKxj2iYs0H1QErQzy+LXbYMLrmI0S8HTiwoo4BbMMPeutUPLypqxhcWRbPNmcju7ciPSvULk
xDOJtAUTjZ/NwKXTWpA4Lk853kGIjqy6zN4NzLUuUrrJNCOpH6hzisFXtTeseTOWWug60PJzS0tU
w1uzxqIjEm5UI0Aaem0tk2lSyJLhnIhM8WAPzYAqBGJxpD60TpIJwsrKh8SSoEGGZx6YRfnKuVVq
SlaxtVk1nne0cc1RdqGI6TXOT1JWgkO4tjZsIK4axpi2kCBLgDMmNMqc0zDXeMFGde5HBGpaaGC5
RhyKWBZXWrUoFRtYGYAQrA7BxbIsU4lpj6Z9AkvqQ3/O/Bx4+/553mf3/d3kG54MGoB7aPRZX267
6zKIXhvmAtxQxlPeNjBc6+8xYE+SkflKO/i3rTDH484+lodKJ74esmSe1tGUSlkaJ4JnRVbE/jSW
zpcZ7MqC1sOqFdC6aKh3gi+QB6H2qVo3iZE6J7tvu62eUfUQqbaII3htxwCcBJgEjW1gTdmvuDhk
7QiN9iiX7VMpNb3XV4X+3kxx6xGIi4gqRmsrgqgNOgAqDvVCDrksS8hzVJN9Ir382yq7r3ki+bc/
zepy2EWNoqIiL4onch1mgzlXMKEXvpE5d3lX7DpFxJG0uhKMuKMrZEB6mf82jUrqpmgL+xRqkK4e
I6ptqpyO3/9hMag3oLkG2OKCeTjqkpaAvNE+oa+FCyXfOrOyBwTiH+Isyq+g9UTdEmVM7tBgyDuk
TCb91FXGb92UECEao/ZL6alW23l7e00r3VjGjov4im8NnCdPih47Rd/oWgx5u7Db9jR+LVPrpZaV
gNhd0A8PXfQD8mlbM8VQuILxsWgoN06inLLI9rvo84kxfg3j0kCTD8BLntJG7ya5nEL2a6Rn3apd
I7UEu7vmKpcWuOdTkUWZEUGU9DTF8jGLyGYEOuX2nq6Fd7gHk8MC3mHRUVfUWTL7Aib0Fl2XItlE
vXGvj5XrjLvbllayHqAz/lpix+8iWjhSWJkUpYMT1O3ua/OnahzK7mdOy006EER19bkqRBNca0ca
gRbOCR7d5WN6GrvcTgCcOiXTcwopiLh9jOWft9e17pUXRrjbX0mo05YKjOR/oHRxF71HfgMaYmgD
RU/x95wxcti5O4iKcCtpAOrzeC8hvCMiftSdL/bTpmj8tBCbOBkjulbNUL6AQTXAW9FTqHTszSrZ
317oijcClwg6RgjTW4j37M8vDI4N5OnUAvERFDKd2xKCqSBii+b6VhwSa0IxDJ0kNGJ5tEoR69Kk
xJZ1IhBhIT/DCGzETeLrhuCKXIwRIzvVAFZH4wU5qoyi7PVyGjMOIYJCrFO9pQ+oTQBpkT+CmzP1
4p2xM7cdxgoPqV/8hm6XCBG2tpWXttm3vdjKvi2dcsJGn6ZOd1w6SMcmpe+f/1yAuwGwitsZ4yBc
8DAmqSzCMUEiVQO2PecGsOpQr75tZO1r4dGJ+TCon+BdyKX4uj5JuQNE8Emtf/ZACmIyBIgRayNp
IsK6tS0DPzDeZ/iPvSuut0xBoquOVmWdstAICjsL2ql8u72YlWjBknhW6QOiDUNv1yaMIbLGprGN
kx6BRCeSv7aG7eWtfrhtZmUlV2Y4x9NB5iDFpWScGjC7O0C3ywVawbdtfLQ+uTyTESxBcRCFMPbc
vF5LbGk9heancTKrATBZ18yafPRmR450txrUqNw5djmVj61KS/PQEaUlno2XRZBIRWwWnhxOI6R6
aKFGe1Nvm99DgQLANkPB9QuA8rl8zmiZJAF2TKkAnulyDKcpRjz55ewwIH3uEPyfygiVXVjEg9O7
VWcmkeD6WvlkeNUiMUR9AHz5fG+2SmVIM/VYJu3QHjIHSFbK25aKJvFXPhlcDhm7jCIV46i+3k1N
S/K5kWTjlMpmUOT689CKEO6rK0GPHvokyNYwlnBtwp57iLJWYGB0ElLtcKOlJ7zGiK+rifx5B0T/
E11J9EHRKeSL2jGmVOgcK87JkN+j6afS/cMjB1UbTFeg5Ql0KA9pccCKaTZq55yUVh1atyty+z1p
U1vg5CvgIBs5C1r/qFAin+Y7agQOJY8GXsL6btjMvrbPd93W2k2+DHVlACoFzrZSzr6yxw8wA0as
AR8De6Bg2PWH7iUC8NvYKZvxJRZqlSorCdPl6vgx5gg46DZPGwf60c57k7lmve1j177TPeN+3tf3
IAfO3gyIOk9u8dSdxEPhK8H96gfwIbdAYliEFYYt0gZz1KmXOOZOUjpXt0UTqCvej5CrooIPVSc8
JblXv1qms6aneLBC09nX4sc6qtwBU9u3o+LKMcbxYgIbeEMyxdvrM9bjseK0TWYjYyeIFKHf1s63
2yZWFnJlgjvGIMxWqxLw9pOhF1BpzO3aNcmMtjUlglO8kv/BEhIyBHjMh/FNPdUq1XyOJevU67Nv
1P1GM6p3zBqVHspsGFHR6ffbS1txBxP0bADRs3QTlq93r6Rh3xVNx5KWN6l5HKRigxzKUzTBpMOK
36OBA1iIBiyYsVCRLqHJq9dIDJFn9po/lWnQDNM3JZ3uDVl6TtJuq0RoslDRWNiadwA2j6oTapVo
YnL3cpprWgYQOwpArdnfhbYRPaZyLz3f3sUVPAhjWsXcLKI8bmj+EWtXuaS2MVImRsumeuAq3tN7
a4cpiG0k6AustC9hi9EtIjxaqDdxJ1hOsqiCXAbSsxaNFY/JH1UuGSqdeE7cT3exQ8EsIRW6K6dD
uumHIgJqVNGkvW7nYeGlkaR+nYBLV3Z6WoyiJhZ/WJCZAsqN2iIY5CHYy5dCaM8myrKsD5LOTjdp
VhpPBRBQZyrr1SfPJTOFNgKGq5g816LXrkClCNNjQx8YLWimSIIdaJRR85FClf7tL7yyKkxNQqAL
uQLTDuKSe8zgki4f1T4AJsjTapS4c9M155//YgU9dcyjAUDAQz0KhURmmCl9YCu7Ygaw/08oP902
8dExvUwisWmIknhHAp3ABj3YSi+eKRjNKZ28gg1JmpxdC4ae8zxOoPaOh2QDmk2wArV1fV9MeXig
WVaHLjvT4KJIqYsRb4xvKnkeb7R2Nt9NOaVeq1nlNgKKbVdIcrU1qxrQxzqhbiqBC2eKR/17gcF4
H3qwX2ZaZV49wLAeh+RAtBmsXGYpu+NcAytuF40vaS29iyU9BDFsKz82lCoPNQ6fYKsXL/yPfYCA
HFNlwgAWjw2SBtnquwZfVML85kly6Ta/G+/tQ7gLD85OusPE11b0RFzzIjjI/9rkLhIak1JrB9iE
Y7tO/2orNUCAIiZfPuZ9rAwYLsB9UfdcTLUB7GwYVdP3wRiRcZtOlvQQdm37yavqwwpAFKhTAMG9
6FhUiE4FaPRhZTB88Co+hLr5rVXQSgh1mnlx2Qge96vL+muQ77DFI1GkVq77QMkd2bPq7rfU2YKe
9eoHQvEAjWRWlTa4Y26HqTmUVYWIoo5B30gHpVQSt7QrAbyfv3Y/Ng9MCEjWAWvAlX99CJ2aKDX4
XuAI84y2ruGq5aNUx5hBFamcr60IvUEEL4xLogrOrSgDEapi1FYXzFKje3WaKJsoajQ3lUORMN7a
B0LBEZbwQsAFwOV7Bo1jQ+9hKi6j1HXyKXeNyBBctetGAHzGrBg4MfiWdd9rktkYWheAljf1QsOY
fzYZcF7u7TC5tm0WUzgDpA/TmXx0sOxw7EuKtbRSv+ka+2eiattRFg2ArvnBpRm22otg3I3WZE8x
zAAsZmzmnEBCXsuq30M5NXeZkzeCMbjVZQGPz2CkmF7hvUEpailBMwbLSsbxXgnD+6a0y62hE0UQ
HhaNYubibNTif0xxpSqnq5IBD/wuCKFvuzPzOSAkC/JRoS44uH4TM0kfe+gX+mk8yV5kI/O8/QnX
PAVFfDy9wQIC/Cfbi4u91UIHejbt1AXV3L3ZffXeK9b2tgk+q/3PGjG2iHQdGld89pzWtAAlmtwF
peFUD8NY5vdqo9Vubllo4ZaxhKG2Atj11mjrN2IhUN62zz8XPuyDgQBZELqOi25Fk2RyhtPdBZFa
zZuB1UuSuY99lHxx9px23qRJJCoErPrQhVHuw7Zyk5XV0CCiEEM61CQrd31VTb7dtKIX5CLXRSwB
dAjvIMtGMF5scK72Uq8OBP7qm9NG9dS3xgs3cuuPkRfizezNL/G2FY0gLLaVs8qdSgArRxnPZPBw
TJlbgwxyGN/UIvSdSPHqphaclMV+QumLaYKwwVuopPGI0UYKy7GJ+zawwrR8GMqm39HGmR/6Ss/e
b/vLiimM4yBjxmlgAG/u06GRA7o2JWuCKTFQG1cUuoskCWLeiWTub5ta1HHw6aAJAalU6IXjhclD
U9KxTPo8lpoge5i32jbfJM+5Jz9bu2qr/iRe4t22t4ikTNmJTRshB8XDg29aSlVSVCiaVoEdZ3rv
Gbk0BEMdRtSLrQgaEarTy6JG6cp2IpVGEwq5DviD+UIlRlWHTgM8JGib9hDFtmfU46YKi93tpS2Z
zGAEJUqkCWj8IgNiv+MiknUSBLPqmdKAia4noZ/5EVgEHTe9rwLjaJ9jr98MDyWYLaOH7HcHTVMv
91M/3CrPeBMeREPiK1sNBVpWoUBCAY0PbgSpL8nQgHSWBlZt4eEeFdaku4VhUNmPqNo8qvpQfhp1
yrIKlO8xXQKZWAR0LrmgZkgsZdRL7EH6RLfpTj4AgOm2wJyGwjLd6goxAYklYkQInLDXG25LxKnA
51EGhlZV4DqfE7yepbSEnGoT2ck7GUdr3Nz+yitBB4MscGD0ESApwp9NOreZZElDGcRTchhTPWjH
+GlOlD3Rwl9xJ4kSw+Ua0fFD4o7jifn7hVj3EMl5OhYGCIiafDO3g9eVSYC5DJdUomH1lTAOW3Bd
YPFQbV+ku3GoYPio6CA6/lo/dEycwrN93TXu6CuwP24s1GxYOTKYlGCsUTgzOPaadv0F61EC50QG
i9L9iOjT7Yi/C3fklwVSv9l13jC2NuauDqS0Nwwu/Vn5zg7Eh6PrFB4Uy+sEU5qHNnq9/Y3V5Udm
iZcO5Dkk51Ei4QLwQIvOblMpD5zY+lX03UNi2RsSlXhjRNnbKEOVO1Fz4o5TEZQ1BOhHM3kqc/vO
bMgjoPCdX4/NDvHoPkfrzLVSC4AxPMz7MNt3ZnEqrOwpwgTd97qvS4BRcggtWtqPYZhUQVD6qONc
1RFQzgNUArwl+KwIgNwOV6FltnWPpdBv4ZPu9Wfo3mhf6b3uJm9K5ipvNaOhjX6LuPCWD3fOMHc4
jawrSKzAsAW+no1+N+wSjMy5w3ftB+OSDD0s3NdEAyXLWI/lAofOELk4nnwxm0aN0eSdmQdyAY7f
WvUzm3rg4xW8O9iP53cV+Dg0LGHOWJzKmHZGE0UkDybVeu0t4y4lRPAGWDOB6wp1LAaZXsi5DeNY
JE4fFoGevxda7lW6IghlqxaAY2BcggqQcewUXNxXg9o6UW/ZeYARfc8a6B3pRFXGZfQCfBFvdGQW
QL0i+b42odiNMkuzlQdQjQQZykBxuA3rKTf1ZBdWqeizLBJ9+BxmbDTWrAammG9Up5WMhEnX86Cm
UXuIQ7P0e0U95JJ17v+LtO9oshRXo/xFRODNFrg286Z3lRsiuwwSSEJCgCR+/Zz7NtNpojJ6JuJt
urpf6UrIfOYYSiEgIUZSQl5fbCBP+53/1Vdz/ffgH05aBl/EwXQRPwXzpKvB+q+Sy66MXC82kOf4
/fc76quPh8ANEBQw58Ba+zAaquURA6GSn0jqPzTFFFZz46X/D9scuxvJNYqdZ5DB+88X+V1gvTng
qH9Ie2BGgozulu+Ms76aCrCMYLyfKcxA1LwfZYQ6oim0xm3ruz9QlZpLi+jpvy/Xv8bIPgRDcjVU
ZXbkp1adATtLNcr+m1D68zTOLwV2Xga/iM/qn2kiM79XHT9RPZ2dgIZgOAhD+7u/z+T89ry/et4P
c96G/z610h8zRShO7QwFo2JBJKvKmEZlGpKyof6eT89/H/HzqULKg9rUudWPPP2j/BU0k5zBeelP
rniOQgthSVSDIYh7lqgKJ3HokvCSMPcfSQ9n8UP4OOPe+N9F+zG4mzvXRxPyhRNoPutl/iSWzFSi
jX8A59JUwxLm3z2V5z3wfmVxB0K9BhgUIK2w5d+vbCHVlLSwFD+psBluuvxMuSF5vF3WYNyt+K0Q
5IqLHQ0yfyNJr6rVkfg/byLw3ZCq/K/YjYbYh2M9d6ZtweylpzGMrgk8nkto/ohvjvX5Yn8/0feD
nHfyv7ZQ7phkRYBBwsY39UQhKuEt8yPLXS1il4GK/a3MxOddi3wIrwDCy/9Jinw44wBP0pS1lJyW
OC3jMyJFh5u8+dNHl8rf6vA7+ObnPYvx8C2R8eH5gbLF+ym2QbwMMdirJwPlma1lU7aUVORQ8SB5
ulEZS2oVuPScJ7zEyXekz/O9+HGBcS+jW4vSD/jGH2arbJuMBe/JKfPaPYl8NPPegvmbAOGLQc4w
I3SEEaKiBPphqxThYhLf5uQU9LM8ggiR1CbueR223nf6q5+vNgBJIJQCCiuEbYEkfb+aDuicmMUJ
OQHBvYf9WdkH7ptS+3dDhO+HyEhUNA3FEJ2HTg9owUfw6efq7zfZFxsfOn4JwEoBgqpPivGNxzqS
NBE5WV9UAII9yJUcMmi9eLIHWCB6+/twX34hkOfxqCFWRDXv/ZwMAPnc91ZyoiHf4NHZFYnbajr+
9zsDMlJoFSK+Ao/qI3YuLlbokOoUs1rd/6jn3bafpu/0Db44we9G+fDu0CLmXiTxgQKtDsAjXOvZ
QxDn+1vZJLAdG8TOyM3fF/AT6ufcy8V2g5wermV02z6soEe1yxggc8iymtr5SaWpf4DJMK6Oa6fc
rZ33qwsgHfu4DHCAYt/0mb7cL/8a/sMtMnQIMl2B/eJ3RxeKchT9IVxvEgUVSpp8M9kvrqx3cz3v
pn/dyk7ZsAMmiJzIYP8ZIUtXpZm4aqYU5oKab90AxcKz3lM0Qo7h7+v85eEDqhhbCBVAoBbeDx0U
gtk1wUaF0sNNPyzQrPguE/jqLEDXEsLoYMwCWP9hKSG9u3jJMOEstNljkMlbNP+funz4Jmr4aib/
HubDIvIxG1Paz+QUuqK4y5ZIHL2ULNM3L+h3s/lwGBojCdX+SE46bR/6YXiTXnDRfnuyvzpzUOA4
k/tDlII/Fme92M0mKhbMBiWiGqTnWsaPQ7CVPt3AZQNOCMrb/H0rfLXlUQ9G5Q7AJvQhz//+X7sw
JG04E2XwcMqf48iOnN63IjmE8mwd/PL3sb5cRZSD4SYBcAJsXt6P1YdDsHROkZMbWNU2rpqjtRb+
f5YoxyUC3V2E/yj+gsL0YXd3iBGcShALoBLyaq16mujYfLMhPid/78f48HxB7o1TRrEhRO7KIlTb
bpk2YS8e0+jx74v25Q5HheN/6waAyIfYwotM03geI6dJhleRWn8Urf1OV+qbMT6qV4mJ9Fk/ChzW
bNrFUM2Duvo33/7LffZ/p/ExqUCrjMatHPCcUFGu5gXYxPJc3mw4307t+M3D/8WEzjB5dKbOmHwE
hu93GhddAwg1wYRsm1b+wodts67f+VZ+N8qHs7NIbhRNm/YEG4VfcUE2OZ3/+7L9L7CFzTZK+p/Y
+jPtzmD8gpw8KNmOnP+Kg1fUGwCZX5A2u93f99oXu/rMbkF8ifgCsfSHAxpAsazTGhmR8OLKyLCe
yFIncBBfm7u/j/TFVYCR8NTG6CCeC/rvP9CcLXpSFs+Dm+k2WtbdPImLnMv/lwmh4BUjEQE+/yP8
OnK685DNkVNk4P06r9Xs8ZKtXjnx7Jst98XdDfY8engoakBm5mM3SKmxMUt+flOdqKSDU55YSwE0
7zr1pW5fwdD+ZsQv1xD1PEA3gbX7xPlO2oFLfC/ccyTdEsd3Mo7rxOP7v3+qL0rKQJijAwJhtjMk
/2N2M+gpQW0Xgco8ljIsoefVgkxxAeR87bZFeMz+ABadVODvVN/R979cVOB4wXoERQn8v/fbJPXW
Zp4UrvLGXntxUDej/EeC4cV5/BpofXCOfnOxf3WmUUkGRgsPItKfD4+HSjhQngTXrbf+SdJXgOLq
vy/nV1MC9w80EdQNPntbdCmF/96CzFigllOsxYVpIrY1qaFnBN5zrLxLFJuCbz7iV3sFaGIQEfC/
Myri/UJmcDjXmhTtyWT3erwS/Fdqvgmev7o8QkhvnE3HzzyBD0+i5/vLogtHr0YI+JVNdLbBcxvR
ePWaks3fF/GL1wRlhXP58LwrAWd5Px2/71zqncsLTbC+aQ8shBRKEjTXD6jKwaNAAbD/30c8g1kh
AoDlwzF4PyIzicpykbQnKYELM0WsS7nEV3CNH0DHHl+mmW//PuJnqA7EHM61XpTUkU5+hpGEfjtD
tbc9eSa/KxR4xYCh4fWH4Uy0sf24CyHg4tK+ciL6ZpN+Qk4jEXs39ocFVlnczpFtyamHfJBL3lyx
bHUgniLIS7bFVBUsASoV1k45v+vX70rrX0wdsSjKqngj0NoBkuf9anMIt/sOQsaXMqZlk8FTPgHX
aBn2TEEc2h83En/W0nDn2vHh78v+OS0DbhK4pAgyPGc3hQ8f2uMubVUshxOUzx8SyrJdL8apAuBW
Ad0C4946Bye+ZIH+TlHu8wHCTX4mqqOIBDzIRwgw02b0e92gxRicoKBRObicyoCX8/xd5/fzbQCJ
5BBodGi8o8n8cTNLr1l7GGVxYL/a4KFZYXlceoxHjzHgxd/JCXwxLVSskMzgnCLj/AgNLJRMtXMD
P8GBcd5TmY/bsFF259bVr0xCmvu/f8DPkwMA4kxoxcUA/OvH2I/pcJgRluHND5YfY+575TwS2ESE
wXeU588zez/Sh/hPZzIbUV0mpzG6ZPw2Jk8ePXrN7/+/+Xw4ioPJe4glou5n7b2Y8AQ70Lym717a
L+eSg7oNqA6epo/bfrWpSzSMKU/YNvFGt9mDMP7hbAheAaLzTfHvi8HOQEdsdXTcISP24YzlnVvQ
00C+0cxFivSJiXIY3SukGtrScszv7yt4XqF35Vk4vZw5ID66+2cBr/Ob/68cVy6gOQ+jzC8Blg/+
+DRNXvoknx/QbQieHSK6Czpk3VPE7XdKTue/+ePI0AUBixFVFjwe54X418hjnwRq0E12KU0wQP2H
ce93PAr/myrIpy2PCSKpPusXgC/0SUqaW9vhOsEwvcy3evQgVTNti458wxY6W3h8mtBZKAYBCGIy
QImL8y/514T4mBu74oxfpzHL61B5v9JC30UZeidNgieqFXiTYFn3K+bzk2nGrpaz/8T94Aml18uU
JbzK+/kH81Wto/XOH31XsZz88qR5jSX/E642riI7JBUwqBn2eriB8OWFyoedN8sXmi4XiDHudDo/
piK6DGN9L9fmGbSNrCJsavcMak5VTGBPPy8kqNuC77iYLkmRwXsKZoCzYv/EpntNjJtr6ugTTXvw
nPEPbeZvs4A+iGlg5SJVVBaDPITxtG+W5GWcUa9oO3MCpxhXMsEbREJbk8HJivQJUqQgP7ZNY8FB
m8dtn+kNb72oNiL5nfOw2cjZupq3+TFAQlIlCB5KIs/2JKBYlCRLGBIFvZa9ZAcm+LMzsTmKLrjU
UNqIovP6dqneKKgs4Gev4ilvAOzKZEPasln6rPath5h8IPmjxyZ32Y+qr6lh03aY2ux5MDyvrF6Z
qRIqi3tfk+iRDPqXXxjyAkXr5gRs3rLuMwiBNtu5n2DP3ifd3Zzke8ggNXWbLvJ6TGRTqXy9nVPp
qijm2zBb7mSj5mrozbDXRWfK2bQR0PO23Xp2eRsXyuplSlUFnTlZgYGiNpYIW2XUHKaY/ch9+sPi
PFYdydEnkuxpaIe1zKj9J+vmtkp5fOV1iEOm0NtD1HmPyH2nOiq3MghdmS4s3Djae0hY5Q8Zspsw
wI8MR8/iL1vzvZp9UqdK7ky3HkGht/XU5uOma7z8VCRQzK5H0nW/VA9/SB2Q8SbKqX7q7BQ8a9Jr
s0mNlz1xw8z9SHRwh05gHFQsoOmVjyhsrVYZKeCz4lg/TWYIoGyui3xPrMRGWQoBGJf01kOhk+nk
6UHCNEuva1/iJ3uqDAQwMWFK/etkYQTi/t1wUbQTfQN4YtoGqSceceTDq34VMby2DHuZGjRnavBv
3rIu/M0Dsidx8ZN7zW2gCnaMqFo2tJO6jjxGaw0tjroV2j8K0+sq63hYRfC3o+fvM+cW6ugrOp3z
KO9Xg1Z8Ec1jDSZqUIlpoiXLBXuKfeVVSataWLgBeGC0D70X5bclehRPMTCAJXRdz/r1y1DKZDmg
szSXYBb2tecaeIhx/2c6FnSP6iy5ZsKBR7uQm4jRqCId4xs6wQu1A8W45ilgtugtQ2ex92/jYDQl
sA5dCR/Gt9iFrOxjIFYze8OiwJTc5r+MaH85hYgUBsftLpL46skQ/KIEzI0haauZTw9WyAEKwOfM
J3xL/Q649rk4mD7OSl6Yh6CN76Omu88I2fnEZPve52+jL14TL/1jsgyCIgA8l0G6ZmXHIL28ZtNS
OTQLtpPfN9C/wcIWOvJPxUjnPdx6bMXCkVQKOsQlulO8DNukKBsOXmDXIFmOSfIzYNxsCypeLeuf
0kXBzZCkw80CHYm7NaReHTHoBPhzAHufBZAtu6zgJScQtg/dAP3JKMWXcz9nXLgoL9C9nkaIzxeQ
A4jZsg0MDVALsCc4PbmyS+epni3nuzWjE/5c/GA2VqUUNsFdzMd6Rj8JhoOjt0yV9sb+OaQ8OUQc
vTKgAZLSAci7DVohN6AWFqc1aYbaBcTWwnUhruSmrxox8QvSEgpw1JpsUPtfayUir3KI1eqYNMVF
1NFmIwI7XOX+EmxA83pdZjJsGjBEf8pCJbum8PU2o9ikXrEOuw532Va0Ia0zl3U1U5Zfiqyb7h1U
cLdeQMlWsuZZZ0hPRm3EMWcImJs0eJ7gWl6mwRJBWiTOvQc9LeEhppTti3X6gzr4YzA2/WlOWH8N
6uXvgKReZYX1ytRmrKSZeGzoCPPYeX4GyW4pffRi6mRWv4H4HcpxCeYNXGenG5jtrmXC1mibAytT
0QXuBlzAYCDqsic5YgdDt2GtsjSBZnecdRvhg3AAcjuv/fOOLpqifbRizfZQd4p06eJihnxfO8kD
emW3fNCyLDz/aSmmFuOH5ndqgukh5UleJ23a3K8xfUODJb7AoScQufDHykLhsx7MEF4A62MPBvq9
NQcKFPPyGnZVMMt21AbBNqQkvA2TJdkqHr6MLoFDvddDTAJU9LMafr6lveGAQDTpVZj2dhOsETmE
44j/xgc2doAA2awpbo1uuF5ZD55hjuQGfwkNL+MWl2NWmLcwIrg2fPAins1cZNuxGODombiljPvs
bqZTWKJe8iuOZlFyMiXbLsZ+LUwQHtc409DUAtQFFaIfPag/VeB0cBHmZL4MXItncTVN2aYa7/xi
H+eQ6Psl9Nj9GiaqXEfotM6JPwG8MmE/5En+wpfxtV3SfIP77W2OMnX0EwjsORQL65U1wV56DJ9h
SJuKEtTwBtU9GxqvR54vYxkVVNVj0EDgqFHDBeX6VkW4cQnu0+OgIDETTxG9iVv6M5/NVFGmxCWb
cMmLLtEbWTizR7z4TJnGkw/Ey3BSSqvHNhjTWjcx37Mp7UsmlGXlnKW7kGMeXiuWsp+KEbJKbVDO
vsuxRZPlbvSI2XI0DmvVDsgNfJ9t5dqpTetidYwjEZSDhekPNv0IFq6BiyguwUNDcKudHf0q3HdT
3Q+4RFqeTls5F8BsNuYCtDf/kazN8BJ3BbyBvRD/B9MOlyvNXwWqklURjk+2We+5OqMVkU9uYtja
74xO7cbEka4suGLlIgq83ByurUligze6Avrf5RS7K7EvDE7AVWDAo29hBVbDudYvJ8OX3RhPcwm4
Q4SHCVmiN2dJDRhWt1tzIfcEAddBNW66zobiNhEcxOqxeUwNvChXCdEEqLwgrMw8Xs/5EFesG2cI
Kkzhjqc5Xj3Hfs2y+SnT1ABJ1a+byfIr/Jt/YPwAW8MmjyDYWYTVUHTLLoUU6wbe4AVkpXSPNJm8
Jsv4xhucUhucPck7/cMfqCkNAowtMgy2ScMm2CiSJntvpuou52laqp7ASqZlrHKzzp6QEBvomGlK
ysl2wMtH7W+/KbKX0Ub9QzItON6+D+B52VJo9I6TY/XZAgkCulDSfR3nFW8LehxKQrOp0fbI2lFd
RAoo5dhM0VrSEKzCCxcnd2p01WJ+T1EA6jmqqaVBX/sK9Da+TaKBPCQRrEThlyouVIxfwtBpvFjy
BD59eEFhpKQZ/EZIcoq4WI906BSvY+Ehv14KqNeoPoMG9Bp38moOV+DSlE0XxPKLXapCwHVl5qnc
LtCx3+UpGUqjA75J7QjfMh0JPGWZtkB6wQooOppgLarGzLKKhyD9LYVRFyHp+iep4NZT9sK4rcNb
hg8yUXiDdhZeC328DtvJi/ibNFI/8j51r9mIen9AQ9wRIDRvojWiFS0sjs+4vEV86A9z0oNa7Lt2
i+uEnZIBEdlIQzidCQSfaoqT7SimZqdi01eCgLabaHxxn/Y4nHYEnNqH/HTiEOPFNlnqPnT02Km5
OMoxkohGPACtV+hZhQrVAeC/fsFx5ECKsD2oaRnraA1+xUP0GnoFwn9A0ep1GR/BoIwhXJxC4rHv
cJUkXlSOczvfQFPAHYLOrDC1oEl0M4Sh/QFdTyI3Q0yyOhhlg6CM4s2cx9l7SU04g+6d8W1n1+EW
tiLBNo1JcNWzJgWgnoLl3fnmCK6YuJgFlPV0sWB9mi4BAB9FTXo9SOKqxIdIV8+X5qaTnNYTALU1
+ruHaOmuM7TzDpyQqDJhuE8DL6sWYW46vf5MG7FUoRmWUoTsPmL+XZDASwImxkAmP+vB1V2uqnHR
byrqrtO+uKe+eOrn8TFMhh8ygn5sE2a2yldxL4ezhG1CEfsrWvI5vopo8kMWzdHGzW5NIcPa2+Zk
h/kScIoHZAZqQ4vwUmvnlSyZrwuDzyqBeCv1LCEfmP5g6G8dc2sUXuTxgvbtz9SNj6yNwTnv3R3M
OIBhH1NbcuXQXfF3NoAADY1gTiDpj9TkIUS+/L0LLPw4kvxaN8Tf8NF/hfxAsYW25XDqNEgD1C/Q
SuX7tUvWupiTrsJTZktEhAeUxH71UfOwpKaHZl10yJpwR5Do1SYXAZLj5I/NVmjQtKGrlIeSfZi9
zSL3cFKmm9YDFudMf6rXPsZ9Q0JXZ22xEUpvMAJkBaehKckCRTchAIhOVVY2Fu9erGvr9O+8jyww
nbC9G1FKDvs3qO1chb73MvKuVB59iGb2erbJCSCRVGnAmVgaXkxJvJWpvMoI+xngbJF4oJUYhyNR
DJZhXnozxP0NyhvIt5owrJpIh9VEm5ugm7aJF+9mMcCBxtKXGcFYY9kvEWeoCCanXiJfmfv2dZjm
3/Azuu7C4mfUst89Cf8pPLVUTWoxtcCpkqf+tbd4zxruIRZc3GrIu0eXpRDopfnNKoaHPhjvpdWv
mXHddpnWAOLSKYDgwquRMh5jteTlyoKXeNUbZ+SNZcMNy5qaZsMLj9e8ws6Jar2AZgh8Tnoj+uB3
PiainHJUcsLwCe6Yl2sjLy3LR2S0ZpsbKCY46S8lwFFHbrufOiYH1RVvTExHEk0R9Bi6X1m6nJAb
YtMPc61CXHZdJxIcMgVX5aFFZoHKS4UkfacIUTVM7IMq6dWJe/BpDTTCFbTQS9Y5yOnYyOBBhnWG
IOaUr+sN4fI2F/lPx8gese0dhRxyiTPKcUNG0H9MEec2B3/KKV6y6Fdg11/jIH6StbvsIUtQJ132
Y4T3c7XEMt8AJfeqNPfKVYQozKnHNY5egEdbt3Ohe7zI6S288NBzmUy+bbP+RojlOg0A7BigOYn7
BY6vHrkdfHkNzXb8Q9OZ2iMsqGm3FJs1C3gNhHaI1xhU7hW89xJyaDNeD/cEvt4xQq2idCO9VgVy
0YUv7SbiRS0KpE+tcPthZQ8C3TMy8Eut9LOzI4KNvO+2+SR+NMJ/y2xzTQIEGRMi6IQi1064OHHT
XfcmgAAMzeKSD2O2keFyUMwch7W9znlx0pOflpnKX+YV2UvU9/2lY/y3W+g/eD8JSv9+VFnmbqcB
CJ0ATkB4JQnyegHA0zHMIT+JlBJrX/BgxxZs8WBxAXhV8Rxs2hhvYMNttB9XcNhSb8kqaVCB1N1m
7k1bda2+HMJJ1RH4tWRut2DCPSidvHSrTyowlXg5+W1YjbBwrEhsbwuBBnPXJV4dm7bfoXgRbkln
ESVKO5VGennVK89UaJ/wKov7uLaqA8Z46h07yh5oj0EswTGMx2bbZIle7+Ks72zFYf65QwG3qdbE
ymvVQrO5NFG7qA2XsoNl/BxhKyHC4JvexRIIS+zeg+zgr5ctuZVl2MT26Kw715CzJrjpm8Q+r85M
B0fAntx0RjbXAAK2P207DCfSm/QZBKpuqUm3mCP4A/jqbKasK7OhOxtHgv+PFliChWsRHVZTpnmV
zHo69SpKfvSOiyqUgdtFCQ/2cxw3JV3S6fccLJDfc5bcCjDAVOUFHYlKJ+L8CO00MiJqZAA8gfSQ
PdrG5JfK2RRIQz+981vKN60AKx56fvTOxDICM270vDvAKKJnlNpa1KyJ3+9EMpNnoxD8wA0oHMph
woNQTEVgd3oGa3GvKPdQxBcmq5kF6nvD/LBnVdBTthtlS5BBx/MGzUAfA1r2zGBjkFTSBijkTXr+
TUYvTJF5CoVElLTY0JGyw13Y0Gk7gvIKFGib/slHCpVjZb0eAemqjyL0nK5igB6icprziFWFSgFo
DPkiXschmv0yguo4urV69NHZTG1xP3MB2lhPFU6cdWF4re1ihiq2wfjDAtbXVThkflFD0lZfR3Ku
fU6Mf/RjO6eYdztDrC2N0TWLshnCP0NHiqicexQxdW+WGq6B7jITo95MxCMaBO7Yf5xZ4V2aLG6e
vNVDBtSE6fySFZO9IUVKXvNZmGsPlenHIhfpMded2Pe9HY8qt96W5HNH0G82lCLgikZQGecs3I1N
OO0F8di1SCd5GRedh7fSeg7V2sUrkBAF/ljLIvV2fQDnNRR8Hbx6h2BjQp1XOJs5EuO4qx0Fla33
h2E3Bn1xSKCMdQEB6wRCYPkIAtDANn1hi2ORdctJmTbdcEcKaC0RdA4FxFcamQw10DztzbhA1YcN
qAFD5Z2irgCRh+cp6ekuD7Hsl5BLSt5Yx/XDmgctqyakPKjwdFxtJx3ovWwZncpu9QKYu0D7aLck
kdoPVGhE805N5RKGy7jrJUA+KOTl+esQDvQeobo9DnOLhEKPg6l113t56Z3DBySCnoCvb+xtczlP
O9+fl6chW20I3HfGD5NKgp2yQbpBRt91ZQ7fq18hWCH/0MFOAr1gXHErSG1l0jGwGCyQIqjRVHoU
RWkhV4n8yl+PKBpkl6i52KqVNq4poAJHD850V51l6r6NLRmR+LsBhjKwXYPIUQAmYS+A4MI+n8wl
F6oDfsfL/8hgYvWINt9tSOX6MHIoUZdBN66bFjfTi+em9JBb5Jsv0bq0fhX5Kr9AKosighrgW9hk
ZeRLlA0IIEivQ+uGw9C24ZOb8+UK4VO748ySXSayoF5QuKww8iSQbVB55TdhAqvqhow7CT8Ydwi9
7prFwSXe1L6yRYrL2GsQEyNtyrdxwNUp7Sdb+gzd2BI/9xWgx/7WumLatWtBr9ceMOosakNohZqs
nJCubxpmLdCEiakWP1tL18V0q+2ZMSWKdqcF2hAqIS+A6BuvFF7zp+1ZVuYuzneJhcJzQfwHIkcY
4iQOynhhgz8algBwJEy9l4iLF4Y837f4YZ3hwZZwsl7kUqDSkLuLeUU1BRedrdIRxjp2hCJioRGC
zKL47Rj9KSkSoHZdsss0y7tS9zEpY4m3mvcz7EuTNzLC07CHHVeZNR22ZJ6JLapMuvap7aqOQ3C4
CRb1hAmkyOkj1L68+IBLDIkPY2qjsvA2munPRQ49Qm0EYqjwF4BVTWGdCWC4Wh1eKsJ/Jr5e8LMa
3OarueJxtFaW5Ki1BondwQv0TTXdXQ68yCN429kODFVdAhft8GUa2IwhLS1DZjNU7Dy6pxHKPZHt
3S5Ox7aKFdKAZlLdxnHAcWEzdxwCHddd68ylp1sw0MMcAWA25mG7F8HZ03lV4kp69HeReWc/YHJc
s/XSH/gjcHzJQdq+qRtWmF2CEtx+AHZ5P88BvY1he3kxe4n/lhoS/VAMdVxZrG2FBwJMP271ZRsR
cUCfUf1obAF2izCxvU9ZComwHHgE1acHb8oI0tHBmKukBSO5KmyedGWRAprYuzzeDB7yTEdMXpMF
3q+mh40Sm/tDtkokPMHsHaWEBS0Sv7gS/QBSm0gDwAzJdHTTCvfGEVk4hz1v2RVGbiM5wR546XFF
4zXYOLxn+IZQwD1LtVcmxd5bRij94mFDrYtqpiGLh3cOlF3/dqBZuOnyCfFpusBCAUXspt0F6AZt
knQEaLObuluR4dGrZNbOugTxpxWbRXPgv2a9mqgC/Y7/gKhGCpq4nTpdNu3I3sYcxekyyLso3xeG
miVDR2oRegdUcr/8mogJ0W8S5B/TKOaXiaA0gvruzLva79o1v4f0R+5fojmWBIe+HzxA+UC20SjW
+fCcwsSXmiKzm4aymJf+lpmM0NsGNbhHFoe0PwJYIifU/X197dAmqTpJsy0eKHOprWo3ZDb2YhxQ
HSw7DWFs4DtiNFTiiLc/cYu3r0XQphexJydE7kXSXxtJ+6vFJsFx4Hphjdz6QqBef5SBoLKMvdCH
0k0T7nnWrNcsGtzPDtp+lSuUv/EWpl6dsUjr4rC97u0cvTBm2AFKQMlF76DCWKJZohAUKgJBYSEe
Vi9MbrrI+RDMIcmxoMGyGUJcCWMcIFrwEdPzMvOZvIQtXHss1ma6iWB9dhfDR61KQ10chzx1iDr/
D0fnsRQ7skXRL1KEvJnKlbd4Jgq4gJTy3n19r+rh69dBQ5WUec62CwMiH4PtJTG9KebMFmzLhdG6
vb6OtZsOqZ1Q/mGJB5DXHMCT5rNUWOtJYZ691POsn9vlEalMtI39q5ZOFbaymeHNGFAgjukaSKgZ
/KQr2v1qEG5oN86yZfSofKOKu++RttcOgG4djlT9xfdEYuXDjqYar3oTZ89zbmrfRmUh30BlvR1j
fMrkyuRDPE/WrhmN9Kzxjd6JAWkAsMu1A4Knpy71E8jqj6RS7D9n5UkNWsNOTI8ZBkg8T9T0qbCw
hLmInICoieUq/i0Ud0p+pwsIr5iowmdHdCanFQG+GR7OSFr2Y1WBmqp1fluSKMt92xbWPXWS5QE2
W+qxF8r0SaZRkVHps6RXXmf9pke53gCzA3vBEyilF1dybngpZoLet+QY/12VxuniNo4SjeEgOVUV
LmqhzFegXGH48dg99pk0yc5woGO0Kdum39bVkj5FddFmBxm02+9oB3drBBQj+ylNRl6ijnUZMlPn
1S6fHwDyGEsWM1VlAXQOhK6/r1Fk/k5JSWjq2mjx4LVG3gF1diWn6Lqk8il3mhHKS+53+Topftkw
ex1RFgCX2yOoL7GFmKqfJGMRq0uAjMS5qFW5AgnNGEhIRJlZ4AxpI4EVjSScXstoxswo7DEGryzk
PwwbuealcHd3cF9GBCipdvJzs6RPh6iK7F8mTWbhlrkweGVioyBWW2mBe2cznrfO0C9QMswDO7qC
6zdLLbqnrqvrTTOq1r2BhXE8XmLIBQtwufWz2dJudmrUL6LW24LjMZ9NCC6jusWOZCOgIwkqNOo8
iQ9qNHLCVHOl+npWO/fMTs3IJcw+rfcrEobsOrOCDL9cqz0gUzHQ6ygWR283Dd858GDdFH8V3Iuf
jvFGXnWmtpLkkLkRF+ehIFOFUgUFX++BX0N/1vpsDPSxuTdshjdLwj0mptL2I5xrQVkPUvig36az
Nppp7RlWMtxpsor8soQrrg3yS9cl/2cSgRllzL5r2t3jJWobsnexjERjbOwVDHBBpMOaz1B0rqrP
XNtWptVcolqmrp5OuplXSH1xyUfwCTNB0OBmQz+FmdZpbsrSB5Rld07mp8TTuks3FgHS6hc6yQav
z6fbWEfcVn3fKy9cpZriWU3aeHk97RDqUSdWlNnLNAHbu5DLENJtMu/LujlEET8pE+mlt8tLZa6M
BlYZNE5hhHWbn2uZpUG3wsQw+2BuzC1z+XOZKFEo9/q2WJ0nSM+Nvaxf7Puzl9QaxG/+E+sMAM74
yd4HqNSICBiDfcyUeSLlpghGWwbww03pFp36aeos7XM0Vp5hEsIgR4myW1gAg1my0whCV7T0dbT8
2r2UFD5SI3rqu3q8GvTKBInRNB+Glsh+TyLMqWtEzhggV8/DELGecNK6M/lxdcrCba92QyGL1gTg
qLGbR3m+7YuYRPrSuDZzabqSKnatkz03RU8emXqRFygGGSelzzkHIxyB0DjydI4Ji1tzfnYUNzzl
iFBMxFt3LVXM78WC/yazc2tZYk+8iu1FS2SxPU1n6C3uCqvbZkIEvVJsUuYJw+jvPfKNyFSPKkN8
3TKdq+aTIfB/ZkkwEWbuSRmdzRZEx9RuCDUNB1Jk85EksxxMIWYllbqeg9T6aWvz2FQS86R1q+Mm
IFfqBEp9kInpYtw62I/m0FU6ro/FYWi2ihZdIzO6Sy0dgbjZr0tRE+Xd2N/d2h3lFTu06rxULYHm
Vn+e8jaMogjpSIUGpfbgMk6SEgfK0H6asRo0WhnqM/dJMqKfcBDWmG9JzHKwDHLpDyWhEJIJST3M
lwckpozriZKZkAwzdaeoEzUBhuWJdNpIywLwLrSzXquHqSgtz5FW31SXU5EsOy3qD2Nr8A1WftKz
umbG4BW55GUdmtTc6L+WXNvb4Jaulcy7IZcE203y1IneRCbQD/wBRbYfjfwVaCl4mIdMs/DEFIVZ
pro444n/brtdFg3XLk/g8u9yMW67Zdpb/E+gytNsvUIjh3Nke02Sf9uTvaULacMg8B7Lpi8p+eS3
Eavukg6Nbxr8BXWL7KAUbbZpKjn1IhKlo2TZZIuJy9G8RmJ4MAcnyXhXrXcjbcGS+XL7KXtqG+sq
60XsJgaxbjYJXixT6zB5wC1XrbGebYuRlmOuVclBqLd10e1Wke/a1XpWm8Krx3TAAJ5vs+VEATV/
cLyhiy+n+oOqP33cZEB3rmWPz6vIdplQUTmkR96It1p1tlb3W9lsM5A4XFqT9GWN2uglKFfcLO8v
4Co4vppr57Q3a0m2WSeudgSz0DLsQLwVu7Ti212rbVK/ZQovpWO54CdRpW7n8mlIxzCb5q0NUMOt
XFJXCub+YMqaddkSXnWihygAMLglarjUpGnOLNWx9k5kVED9R5DI1Q5tKxgwzIIiVaB2IxePEzgR
5F70iI4f3bzBTpN2N7sQO0Y7cK4HSg04uC0SniMtATdjT7DK8q1MSyC++VvqCR6golCqZxo52oPt
dGHCUupqYgzK5ZFFt9RQ5LErt+oWhA3x9xAWkfTKkrenmGxrFmA2sGH7NLJfK6V87xvlNPTOteTc
9lXR2KxpTO4IbRANIIRp+UjTcvWyFkTK7lwiRH1VSrYGNSpTEd+KLP7LpxlZTGs33BAdW7E4Kl3j
jmuyZWw6UicJC6csrt06RiAnC0IqBhtXrcFC6ejE8pWf2QP9MpMghtfq04mNoJ3tHBWO+m8qgU3q
OMzM4c2OltGPO8K5pVp/hbL/KGwxu5RisnfI9lXV2s3clFtDamB1tOhlNosnwKsPockvtSOeeTDO
3LHI+aKeBmaQKE+K46uhjTHsjvpv0M33uTKF24sk97Qye48s6bAm0w1886xWKwImsf6NpsOdSNPG
vl6GdiPX8+BpE76lrFHvXDEpSqL6UMZ08g2U0u7LonjNBMyfY473IkX4JTq/6MWbrNWnYZzao5or
W+byN8DnjVjXJ7kyXxNVfkdEF2ip6ed68eKUZDlH6pdhp8+RLPvc/8AHjl9PzgvVantDQf+ityTo
iD7xi4x7u3Fm2V8MpwRoe+ibCCuD3d2srRyseenz228ION8IVaYT3Q4R4gSqBsxezp+2FgWLrN8T
ubhkotyUdXHOQGkUJzsl68M4pUYUqs+XJa1fi1qHTLQq31K7997qD8xwfj81n0KNPtMkPU6QTVaH
VqxNZyQR3Qqz2P9mMg+O1lU7Y5UPqxx/10n9zqz2E8Xr11QRh9XaVG+ByLQdmkTzB3DyW0ES6Ha1
+dtN2RXYzWPthG3/VG35zEjoy1YfAmoeW/uUJnzm6Yq4SEEsJEMx1+1yVhb5NSuzxavXp8Gegngt
nlTQBG36TBRjy5oLtlZtzCh/T6Vpo6Vfpn7ILDrcWFizHpCjrn1lyC+LVG+z8inpzReo0FervzcQ
3Yt6nWUjtBwRyHa70eYXMJe3vFU2Wk5cWfwV1yYUvvw2ZZ+GzfTX8UlJJfrEuzKb96WSA2sWPpJH
Un12ZaGyVeTsmOn4vYLbNNp1qGVqhb5ijVdRpae0eXpIYWrEROmAyUvfrPrB1pCKJGckZQfTcLxB
ScJstk+281VZzCNJWr2AuWzRmW81qR5c1sxnqzOPPOKa243tP0lHxlIr9LFmVfokOzEgC2vvzsK2
vccGc7Zi8aPZpNwMMQX0UVs+yZP02jfqs6rGvS+SNRhN6ZiZ6dFakCkoFeqOgrNPqJcFCbjXwc97
HdzJBi449tdiuik12iKrt+0AWXDrSaq270x1Y0jGH8qLZ0OOxEYFlDlb85C5mrk+S6myyUS/pdhs
R0xt5tlz8i4kcGCz7gyPyVYOeohcZ/hy6i2RDF6mx14+KL48noTzRSXU09DtLeMm1ZJnO6/5mHjF
qO86dDqR8Y6c5ShE5s/KyMoGj2QTB77Cj3ec1YFYfqV2mzDEyuvHatzzepdryPD6OEC7oVqS26S7
sSsBlmc3nr9atXzLHf1kL1DC6DqkJtS6Ek5avVf14BmckhbcW2WWZzWtAhmcPGVLbKwRqwmvSRs/
lcaPnL6X0n2d+7CYMPeV+yGW92TEt/V06RH4yKwAsZnfJeK8EsjnMv+bITFVPrZoOVCLthTF3pze
Hgdd7viivLcr+FT6T5Of7Tm+CF3fVfKvnldHS6rJa+tCUeZh03yj2gjgjD0k+K6iUN5c6l6jaode
1gIwAl2gOUn2LX9dZHYbJf9rq79RMTeLJe9tKdtIVuepNroQvpo+Pi1Um8SoPKQynHICfeJ7Pb21
jN2tAnaBpOWDaKCfes0FGhpthdWez5re88slSag0ZqDEPGBDzOhohNLkJO5azXtTK0LqD1mVykCb
xNU0Gh/Nj2ej8SnmipXnuYM6hG85WZF1mLXlyaqap3S0bugsgop/a4xDozN2oI8PkNZTracK5bqq
MuIU3GwYuYoKqZijeRLAH9QfIRfF6hZi9ajE2VrT7McAjd4Em65Dl5ar7j00RWtTb001R+pHVazV
7CJFZiEWfiONSBitfVMhJKuCxrb5aC9lXHNuF4iZRpQl5L9qo2tnjluQql4WrTvkJ+QtngYHbSOG
N6JvA/1ZagcGqgKpeooHO9DsDlAR6mz5J+LHCti7qGuT4k/k0ttQ/f8qhHBpeBxRjvFxNoz0Q2l+
OHb04izGobfig2UlPl3nk18b8iXRrHBIwZ+yMSyNNGxQCa7OHPLtyYIf9aZbSaCrP3M9bahPPAKh
P7V8oOaDZpjfqcg6pq18cCC6CBnw1Li5WYXw0P4Ekv1gWNEXz2lYpv11jmefBZ5i5qmma8dSvKak
TytS86B7XEetJm/SQcN3EN/h+InnmAbEIOM+czousYyzaYUFb4AHtotJSpZ0H+i3gV05RMt86ZUh
jJTUN2WiZlgt7O4k7O+oRvKvNsem+1qUZasikYviG+UMJ9i+fdQtNAPMgc4EkJuCVZc02cUX5o80
/sbNU2s9MMXqWayniuCmOrlbdXyVo1uriG1TxCdKSEP6GfYKMaylFE5y7o3xdVnjzVC85vY/TX2t
WsZg0e0Xu78v9a/x+H4LyzVN62AtOHsbXN8dGOcwn2pQu9SWYKLaQOig+u22Xi00c+JksPx0jUNd
m70X8uoq7bCR0J31rUCyhqZGmL7Vo5oy/yw1VJedWX6k9mFG0jfA5Uu8TbGVoojNNnmaXwoT0tts
PXKP3SrLwuYxFNXWrpucQG1zxr6wkH4c62aW4wlXERf86vbmsovH1cPttU3hIwUkbgV31cLIO1Z2
rIbfgYt17vZYRZktZ18qSeqzPsBRuXx+LScJmx5SAohBjPdpAb5WU7I2TBQ30quTj9t2GkOysrx+
kG/ROHko9rxkTvfF2p6n5Sx05VdSu+0sVCBMfdva0b2W6z1qTh8O6b00mcSq+NAX1cme8wPGmWBO
7VvnIOw1jaOWtqGyGFS7GycMCO5kR0Hcae96+Umo5aedOMdxxAHgRC8SRMBQaKE8mpe0IIyN4rWH
FpEbzJtj4Zd2dirWIYIbHpETVskm1R7j8hCkD0kTvQC+ZE+QJthExhnl51BkOzM2tnqDoCeNX9G8
4Q7JKBHJdPl1HaprSbKmW1IOQ2UN2m7d4Qk1JrY7kRXZVhXDNY0dYnlU4ztWFkR7KmHDVVf8Ofky
uLFhJn5dxfm1jbQXJAYWz9mDEre1H0eL2NlKErytLvFke2TJQW7Si3VvpUnQGEZQ8KjOKEP1rH/o
n4Aak3MZJ/46J7tSbxjqlJ1tYOYgmHsFnXHnqNytVpy6rdO7FIRvxyS5qMbgc8vs1kLyJGvk7CRw
Nq3cZJH/ZdP3WH+jjHtz8o9a0l+iRgSjZO+kStosMke27dPZHojhI4ojv0CyMxFIq/exN6OxdKU2
eZeMdG8hTl0y/o9Eua1cPyu9tGpWu4OYgqGUbrWCW6eiQyCam9ntGk4fXTv31oyIxZIgm+w6BaJg
o51MBfiDxpcLvIkeOhYXYaGrn8zvqZsSlIUVI1G2aWm20CuGdFjGcbm0+fwkoRffyA6flWokn+lS
fJMX8jE0MUaY8kYxsd8M8sEoYQAmystta1/I+sFhikwiZa9Mi9v1qM7acjvXJpO5s09F4uuAC8hi
t6XxMgzVpStrt4NmoqcgaLiQDGfxExQ6aykditY5yehpNdxeUUwFfMNuhJSgLMurGk1ux0y/rOpT
RKVa2xpb+HmP4p63R4H6OmWXcXi86NJxBqFnZbvLvekPapa62YiN27CxwkSbwYSM4xVNmFdFjsgN
YKlQU05xEKSF66zXU0+3oNXzUdkKWzqhtNmxxe/J+bv2CWzgqL8VVU9f8aR7eqz8PfqzLY27UuTh
otQeiUyYQoirK5SgLF4G5E88es8MOgyT1DomP2muv+TjzHRWeqOEMUxJ3HlwfG2wgnRROCoey8RD
TK5+lFWO0QeSSX9IaqtQUoeP0ZxZ3eP20bXA18sw5zjpNZImF+GfzcKyHIsC+alI8zDX5l823DAr
ICsT+PLJusiQ57poPVBWL4vIF65tr0puzTQcoomhYFICK4p5rvODzvSvJtlfs1a7eTE3xiMfF5y/
sBdGDYKFcoaCuruZ2oRq8BuV6KmwZl+eTK+dp22rl3sn7+5EapzSpQXFKvdJn27HnmlswGJf1Mmr
auo4NBDVpRzAUbqZcueqD4NX97KXt7WflzZGONVNW2ljkAHYLwUPu/0h13Wg1yunc+fZNA9NlYR2
mDB4JFyJOnhdpH5G+rBXYEtrOfWVLNnGMsriqg26Qq9dMHFLzXYPza4+Jd6IeRCDikcP203ixh9A
8jOYgjJffNMcXsd82eZRuieO9jKr0XPdOVzNGc+67HXxciDziKZrQDUGEuGEhlE+D7K81TTJH6fG
r+PlWrXTxpQMn1b0qR2vQrB2i4Oyvg2w/KSW+SlHA+b447TkO+KevaLjxpj+sJ74iWycJKv/UKjG
zs1u77RsFJFxGYaX1Ok2Vv7K9Bqo+YpIVvYNnGwZyKANspitjqtoaCFSGFsbJ0sKojTIoVL/U3mq
RZ34iKVd/DYgXnXotHgZBNWFcnrIjHvdp08IPvxlwqGVpWAbgN+VkWLX4O3FuXRIM+vUKZxM1KRd
ernZMEPBTeDnX2J1qzPltX2/6xI8nTOPt6TUWwJV0JlpUN+AEfClv8QqliFGymsnSMFfgT/N5mDW
K2pkyukxQqlV2Enm0+CspPDa/RlpO/gaLM2lGIvkpeFIgExBH6fbjcEdYoVNoaDzhtfaCn6QFz/c
ct0MFDPG9YrRqQ6kReDHd6Q0kDNjTxPFUawdchcbNhn5ebtD7ju6Fd4x16Z6A128XQSGllu7UY3l
LVhTEtqK9oZT9XUtsVIxlOiezTbhLS0AFdDsm9Q4wm0URKNxO1ToPNbn2qqybacz22fGKl2Qvr8D
82q/0NNcvpTNUq8T/8R9FVSR9twVzWU2859ei/5EkQWwEf5kqvxK2GwKUw00QXhUMhkwFePesr6M
rFJ8cn63ZTHwz/V712nMkVDGmrrpFrSXmjMd1Cb+6iPzI141zSsdtP19/LyOk280aLYUiaU33vTz
sKG34mZH5UvDoTkYXHx1v+OICIs04r7gv5DXF90c3UJFr66Om8YUu1J+RUR+m9fkaYlntzVgKFvc
IIAaqWRtbGgfw+oMNyFrxI3r+ATT4mqSdC1qGolJTdfG+hTF49WpGFBaYGpOEr+PjFtvD55ezkEU
kbyo2JibOAwkx13HocFtI24D+yiYlo+uZ9+gv9WM1htRLLlqmTfo8JPHR3HJRuMcOwT6zml+i7Ps
yTAg1x3MaWVzVId0s0zdflqdt7HNtnNb/sxOc7GH4cgtGUxttbEigzeay2+ysbjC3Ce98krDG+Yd
qoh1OfsteOb0VH6HpMCda97XmCeYf8OPWRlQvnEfV7TNqSXZ/HloV5Xv1JFbdrlXpo3wOLhveDhA
NdC7xSr81NJs4ZJ3pY0joigx/a1BVCxf9lw+d8P0Npr1VdLsUJ6tPXoXEgfTL1tCWxuZxmaoeRUa
ZMcFMu8VGbdcd1sjj471hEbUmG0R1Avgjih+WmVQcW5Fppt3bdjQhuBKsvQKzn5fV67/onAuybAu
SJOYBapThGeei1lyVQF1bO2oNUQQ23/M8adVvSQWi+C0ShvgzY1Kygk8pZ+0+VsNYWBWwje16rsX
sAlas7drrBVL9WHMGrYd4akyh4OwDkNToLWTXgV91a3xtlhiOxdXTe63Ss0QIOf/6OZW3YWVQMvG
+6qY98fXnyxGKGLj+Hg1esi2mAuLrJAgbfODYcOdiM760wbl2+nFpjWTs9EanrIGg8LmmOHgUkpk
f/N1tO3ZG/qTASTS9tJm4OsmFXqHdzdMNf07cuyr3at7TUwo1h2kGfmGHIG9lqS8Wa89Wn0VLk3F
x+Ukzb5ONzTWeVZfhWUjbVfRMQm3rrouYQymaAAo5eMusYEeEwmcbQ2WND6LjFgN9CzwnKOWBX30
0xGmnGRsO9PTZMJQPJwvCVi9el7YbNuKiV3aINcN06S9lMx/Y915MnqeOv8Tk+K2cn+0+b3W0bmU
aJkKBJ2uktVtUKzSW9soV07o95VlsirKq11L2O7k52peb7lhf08LXLnT3ysZD2xfPk3cYIg8w9li
1Sea8yfpmSqQfJW2copxpelT2QZtIXOBg1M4sqAegUu/cUJFLndDUe96+RcDja/nQCT51mKxVUaS
OluL8fPq6NisKH+30BlGxwkZZ+5EYSMN524uz4M0PgKlc7br7CjJNW+I2CcG2pekiNhlX7opOiTj
+pMP5rJxsi71jGqkDWK2rcfEFoX9lMPQyE3jW5a5gs7hXcljp7jISl2FVhl1THM1B3vaz35RRAGz
JTOj5sAsLJshKl8tET/JonpByXRpi+rFXLtPkSLwc+TLYEj7mGsZguirnS/pysOO3dfoV08BD+ge
Pe/kmIIOd/UJgu00ENJGSg0LDxZ3ZcaAkValj6jlYzTELiXI3e9y5ri0VJVnNZWfQSzv8jqAAKWN
fY6tepcUorpOfWF4aA7Iru8HdWu0eOO1cTygm9xOa7m+5Mi35bG65zKVe1U7e2Jt/02CvlYnVe9K
EaluZ/AemiMiocwst5j6OexF9W/o8o0hD8eZ2kN3zOT7Yqy96zRS5A3a8i+vZHQPxV9BuADwIwZM
0vWBacy9VomdlnYY1cSPkWSxH6PWdpP+4e5rOoptlOWgGObeAi5tc+sT2msNybULMNwEeZ2UG1Pp
bmghUJYukbypTcBmBM2+PS3odJTkqxwdrIeYeQt7i9b9qPWdP+qsAoUUdIZ5YfG6E8b5IilFHPSd
faK3+6up6XyYg6UyqEwqI66b4vhQx3eKuNedFoxGc5SIaSnsHnA2+yH3AwUD/Gym72HwPmSSGaK1
O002uglZ/saw4E3ZiG75TWWhblHs4AlkU17CJMMfQYNe9FgbI1jo5FBpXCxJ7jfyb4JYwa2Td8zr
ASzORnEaaDvhO2l1hlw6dvg0nfk8K4hZ+Oo9rXfC/2PdS5mXng29s4w7b8OmXpRNhI4KxQ6XTYXO
XxAYMDc8NRh7CWcKB0X/SOPiMunKbeBVoDsUo/XX1CiuM+0Mw9NW00uK/EkkCiodX7ePRr+xWlBw
9mSJAdkI+vR5kkIxo1ajLsyd2LaoGJ2NEzwLDbEY0v9i5ot4uiUiuaorDpuyfXZG+zbO6zmKMAQl
TFVi7+DyIi6UO0Do5G6wwcTjQEQCFyykvzlGgTlc4/gs22JT1295+j4a72X5V+tpy/ZJoG8l+Yjb
GYuM5axGCZZ3frKT73StDjIwd7mxNgUXi6OeK/4bcR+x5+OfXaWgtekhS8etqIj36JHQuEaLtiKb
yGTIOnRhL1S3nOz4KTX2bKpGdyvBpoDK1cvM39id5AUAZIL3LHe40j00pAx62SHGxifq39l8fG88
vnOyR4TuDuqAqPUrZ2iM0HVPJ8twNjMrLn4etwBXbAkc7+ZThlyFLCXmrNziiDCvECa2jP171kIU
nxMtMkVhBmn1HeFPKdBxwtCpPXxCST+jfc1ac79Mrw65HYaihzrwUW1851a7RciCt5FB15lOTsS2
9yJEc5bs9oMl6zj32juC7a1OKq67WPG11ZdPIaEJHG9Kt2/i96yYXQU/VJ+9zHIa5tVy7uLx5GSM
HuwjlGlvpuR3rN4NDZtA92qqMScACkUpJZPWBFF7krWLUWkbZbyZy6Upn9Dhl+x/6Ap0zB/ILFY9
u0vGsEFpsZV4dyX2oKbLdomCKl9oB/idUxUJTAe6VwNaGk18wchB0kLN61qE1lJtOmT8etXtBXBk
CS4QD+bzWJIxMerTeZymhDERcSy6cxXd3Bg7l36tJLeo81O8SJsqujmquKSp4tlTqm5wed0aQ/uT
4v49RSfXQgrHtuo1jfI9NnWIPo7VFwOrUAR4hxyMouKr0PrflDwwb0j1LYrW1m2G8puS3qsV/bOI
JdQ16b1qzDDCMxJkq7zvbeV5xPAlRYsPc77XUJAJLs+pRdBhPQpJaEVfxvRZkeaLPRJ1U2r1Tszi
uxTxRe7fyw5X8doqYdoQhYTUKhRraj8r4wiXpY4fixOHURLZx0jXxn2UGWMgp7T7FlbzhufYIrHB
XDeGMb3QePs5Zv09xevozhLGpHHp8XgY2Y9QNJ9PYNNJ3GZ5tn6x5G1VxdqObb/lh2yrQsapaocF
Nv1qrZ5NvHSAccA58BcLgt0jBg0vgy4e+uimO3ChaZ7+TbFa7fELJdsVznVCcl7jjciT7i7ZwkS5
gf7OnVUnuk5J9lOp1uJiQUH4zwyqRxK7Qd+fKHV/TKRiAxznxnzBqz51YW9Jzd9SzwIDmI5kT4vl
uw70I1cPMQ6oQAMlPI1vSt6AMOs2TRlLoEbap4K7kUt6CnpZPuOpwVTRpRc15bvhcZay9DTH9pk4
iy0JpIjeI+Zf9W6UwwcKmd1SNpsoE3uYcp6X1H8Y8CN+VvbQqpdbO5GfKk19Tmf1vCa0rAragepk
h1X33KiO1+vZp8n4TJ4hbcat2E2DcSjzFsvzUlwiVGPYoHGeyB+xnH2VD9eFEVEjs06GNxAXhJ4n
mPqfCKnEPO0WXQXtPLYIGawyhoCwXgpVHIxOxeE3blXaHFQVqQWuWsERjE3kFuXZrevK5xyDXkb+
REoUD5kfXmXVviBtEuv6eVQQdzbxs1gM5nbluadrJGrMM3z8Hrj/D+0aYo1ysyaq32nsg+jsBQWP
+AHdQfpHMVtQS80FOfQlwShE/2vDhJVv0lwJJxNv338cncdyrMgWRb+ICBLPtAyUlarkpQkhcxtv
ExLz9W/xJh3RHX2NqjB5tlnHLrO/Rg3JgbuPQDPXQSr/gICQEnYiypFp8mzPvc/WUeIwbJ33ZU9A
KttNZsLw0T8CuN9FvjzVdvoM8WcLmp5b39NxozhHdm2ojf9KDIZGTMEM6LfMzz2nPDvPGM5itsBU
V+mo1bAKXU7ySV4+j1gFabmWc9Gvm8Zn8h8OvW0eO6sOe2GSfuXl5DIDzA1GmpxxqAeeLFcrLr4m
s9trMSICs6Je9JvWYeaf3wYr37ouheil2kbsnOi6OPDNc+617xF/nYR+HVQBbV8Kew9EYTeIOayT
BD+BJAK2J2zJa5s9OVIjbQDudDF3U3qY8WAkS2jJ7iyhxkbvocrDydeZZ9xrrbSX1Ra2ARmRQtu1
aRCrbP1JIdF819oarLcPnl/fy0n7mAj+8LSi75ggA3Jno1UwDNyyqviq/c9htdMnrFk0hDV+vOuy
/1LL2WvZv9KVR68d155DQM+KKEi9aTubLLMMu3wmO2BQ7cX0zf7JHncnSlg85ny2Qv4uSv/rVrbX
u+1hcmX44AvFVmd4KlIEec1m3zYV5QD68DZe5VXfexOj9d0O9kaTyanP3pP2c+rqoyWfCi15b/vo
KyEjrHMPFiRe5sgImNkOUAIukckjlo7DE0PRVl+7h9gk+abp/2SE4FMnT5PM4dQcisS9OG35z627
D2LwqxL51iTm/4dA0u9EqiYeTW+TJVjWDR6Mjm5sJ2g1ICkpP10XqzvNEBEKySo7Wexm7oll1YHs
G0f+TUxy1Kc1NCwLXQecadLqCaWbkUdbRRbLnucbofltBloo5qWml5BKpmar8HFKhBS7bc7rd270
qDmV9tAg4BrSOsdR85Ho8RF2zMWa1pYVTMC2KLdlUh5q81XvafqP1cVPayy17KWJvR295f8zRDag
q97FYhPz1F6oAT1KyzpkyFlpOt8McvliJIVXOOxyNbLrGLkfjY6lwKFGL3GzcM3hWsBteTUaKzRZ
vdr37n6xy3Sj8WEYq5fITvmz546hilqMeAY/gkg52UxDi7Ntj/opGd7UrH3VFlxp05740CgftlXz
j4bR3ki6C9idfWFXlB4zfij7oItbbBgpfcRL4Yr/fIQks8Czj8UFXgchfpIzIxmM0Z0BZtmfsI++
mRb349h/uUh+ZhRd45QnGg3nNyiuX2U0HkFRIbPfuoKC4PwbcRE17WOaUZMfvUu3FoTm6ZIL741M
ob2FYn1K2/Yu+5vTtrfeiPclwrPI6V/lCtJQGg2/GvqJr8Gy8X1yq7hCzZI/GepVT/vzMJB7r9Vj
JMbTWGhX9j9ekqGjBO9vfV871LZ8lqV4TlLC4WzQ1jBDBWT8WPdvdvNNPUxs8hHfuYNjsmWFEnqK
Zt6RWFWQUV7iAwQz0+WUVYx5+HYlB/LOV74HBkWPLhW5tUthW+5jak9usHjyvfT0gE8dnU1kj1X9
3ivygfF8Tzvenouun9ZEXNfd+tjS+PEmfyMtTF2gWYTQ0vzdb7zNWEKIaKYnEDAXHIQjcjbromak
Kwoap86T9073Pv0cbgNdeCg0Y/SlVf0fueRwMYdbMk8fKlaXPo4vypG/6MGs7bG0t3bMyB/WgVj8
x4GwroQWNU1Mow1TUzKlj0JPOByo30rnavDypd4PkmOt5zoecZRsH/falQwx8LvhCweeOCZ3Gg02
6rdrzaf+oDG6BlEo97lqrdwzNedtBUMQ7UNf8LNqVIMs9FP8yyQh8BbhZYzuQzT72H9e8p321aPu
JE0Yp0ANS71+MMng5cJ/X+L52cynY+rSlFbRLjGTp9x8aos57DnqOhRPjVk+2jGR6oUWmOOdjEY9
Yc6/plazJn3bgEzxG2EJxPTHlsM26II9Vy5CEk8UqDChlZt4hsO/CI9CG0kad99kOA9pnN/QMw9O
MZx96GdKSuAHzK2asE4lMTqB7wNRZLybLeG2dFkNJ0ccHTrj04iRak3T4+Qik+pT/+bL6ieP853T
AZgqviVDaktacxp9sUmc4U4u5o7Cde5kEtSVdxur4t6ZpDItKw9sCkakFdub34uTjnvb0tTzUFh8
/lvP89yB+o8Ityt0GDh1NpybOb/NxPlKgTvtIViSDryVbuoiYy4byybEuJRb4uMgkrhGZzMKldOR
gJPWeCyRm9NBnFIbi90qXnSrIAuX8tglf9dyGkeoc0n1D2MDwGQ46O5v4YmDPkAQmztwc9EZWYS/
aPmm7PhBFKjfK3AwG7wwN0vAYv5zYsOcoSr9aLnpmSfLgXL3m+Pm/xJvCeOBYluZPir5W5GNXNU3
g0Q7hddAU2bIgebgDphg6CQ6/1iLeYkycCNn6z8wPy9+2dAy4JylbP9tivmfXEodBt5ctNQfTkTP
0i/V0TTNYxwPJz+b7P2ouje2VKN5qgd6YYdGTiGRryPp2Mds7g+eJS9+Xn6aBQdWMDnzplccFov6
JzeGp3Eg/9gX+EpxP751hn3F/C05oZv01qYr7tyh0MW9idybIeOnZc1yMuikUjvrnXVttBqpEOYL
kRA3QqOpLToVxUBsdvDe+N7IEtmCc0GPRbGQQ7BaXe455aDSDAioHhx5w/giW0oW2SFZ5iceoIaO
Y+kgG2PdpKgyEjrVmB0zzY8L/ppAOnzU6ycO3x/dMhuHMVVi4hSTcdaECb6lgBx/zfgOx1Z13Z5y
yl2VfOrTYOPSF5IIb4JmQw2+xNFF8d5b7FP6V45usU9iGf1InQRnIBlQtgn7zXaKp6xneTQXlUQC
WT6mNjlUTvnAaxM6S96cfcAza49DWQNB93nYy2hB31qyI8PeriNcS/+VvdBTdaULELg1U2VjtK/1
hHjuttwuqvPYcLvQ2E8H5xfHPigygQ+ivhpBuFaOxjuZ8O9U+oG1wD2E9Hoyl/goTdwReOw/Hfmo
jsemWaQvXRIR2InIWqQD1xLCBBuw3oe0O6Hryad5gmhtdRxG2SP4niXWwwRc4OBE3cHUh/gBYGW6
07T8lGm4sbA1rwwuV7OnzJ/YHQnfNQAHS/EeD2kTagynRN6CbMhRusZO0OxrQr8gzRP597kDjddq
FQmdhI6SEO6Ou+Zdn770nu+g777XulwpeRDWCNd939xM7rV1t/sprklOu678qxqKY9XSvuA0vQEk
LHbg+l4Sufzg5FD7Vt0zDbkwqmsPp0jbuz6ggiS9yLF2cYxmgzfg+EmBSguWmk1KghXoaMHgqLGw
6bIbPCV97U3kxWujkB421MMEBSL+IIdhdSML6sZo+euZQ8F1mp/8uDvqg3Uky0UrJIuCskQMomhn
BDWQp0CzjQ/RG/bZWIjamhPjz0LVdwN9AJQZlO/9yIVAnQbL0R6jF6fhuie/8VHRESVaYji72Iyt
bQ15EYsJ3pTzb7DVB0Blqi3MilzPHobVMsT73o/pd3zXzPeO81pb/hCMOW9aoUVd6FQtfTjIMBUl
SWQ5d9/O7ngyQMsFY8Wbhjwt7XLdIgiE+OgafHKV/cmp+hCr+MMt1GtZa4/lFGO3c6TTxH5e0sAj
gtahiqWGCow6e6rM5G4PKojol7Fg77cc60d285A1yd4j2AeUa76ANJxMl4K8QTim0t7dnvSEqV8W
x/hINe74ftl1eXUCQoF3wCMOgSaZX0BowHMBkuFEzOUuqydqowpy7g6vgMAP0vLS9X62nUW003v/
KTbtq9OxJ5MjmR6VH1Hx1k4dbQFYX2NHmLH+9Fz1ZjPtNbF51CHecYIABoSa7za3kdCR7pnXaNEf
uG65iRMsFR5Cnm4e5Wxe6jbawyZ5GhL1FEfLvjPjZwAfO8W7bGC2NyPmGmP+r7VQKfpcegeeEG/x
qL4XEb9VHtCsqoYPW4etZm/VGohxhyOQgK1A5JQjJ4GYQzBSe5PUuxJFObc3Trz8WByldRBag9Y/
t3RaGwdtbSxCF2sim9PztETPmmY/C9DB4zjQsJiOBk6/RBiVPPp8GJ5j5171ZQGZNewhf+60BTSE
fPYH59Vhyl3GJGz0gRlBPud5fy7oNGI4crbORv+O1GRB/cEiJYd69HQAklqzxuY/oyXG9E/kbVLl
yS7X8RTXQ4+zkx4Vj+xSOEngp3je5CMUh6savas695Rm8xhrW4y7rPkzih+x1p/ZmzcAvPVwflvE
P3LxfvHECTbbLIMnNg4vlYWTvD7Ul8H4z+dusFxj5zQaHA2sFh0oZ2RdB1HtrGHa92l7YNvjpfLM
Jz9J9qlLNhIo2ZBOPMiyd80dvszWWAO9kL/8FuN9IvQtL0Y08EHUnAHASQ8bviASrhAqTq5VNrtG
m/kAyw/Drk9OPWEnygOl1V2u0k+3zMPRRhhW2jFL6caQl8NGRdTVI++WLORoa7v60AvxLJIBzCme
TI1vvOsVBypBmXVK631nkdV31a7UiItk2pXoTbhGk6q5P2fuOW7NJ4c5saFnMyM7jyNiCO6du8ht
nHubvuXeSNO7v1DXJJhnurSBkBzYphKADN27cXF0XBK2HDWKbB1WZR+K2A8dLz9yXITv4i4vScGF
4+TkANcUF+sQOOhB3yHQQ9Zuq1C1DU6+Npp+poGXteqrT+lulMnF9DvuSSjUTlZ+0sLl6NWpA7ka
KOBpGHuksmG1UiP/isv04M0CUrTz0EwqWHtQcVle8mL8oBS4ExnfrjHyAi/kPm0YjqzyPoDIaBrv
var/s+3XOna5Jn3a9J79qBf6i2M2bxSn+s1k9i8Jo1ytwVJUlCx7nNBSPUNy2k262JJrfaK+vM95
EPVL/NGtL26Hu0em0FzJR4PlDnOCyQur372fQu+DpnoD/BX4/ntRd8ReoCwZHONJvM7DTF1N2zcQ
jFkMTBRG3DmfBYiWYW+8jtocIs5uu/HNw5nwJUiG5pIvaCsu465JE8cnYJ+zOSUZCDfoYVd2B6m+
SuTPikKeMskG89yi3nLAXv8mFPrf7CUoGVVgEqyiD/vhatFTC9a1dZ2jHmu7uvzXcw3n5PtoXh+j
3guNCVmJlG3JcON18yNAbGCj6o+R96fzxJmV9OTAjek/5c8PDo+22SdTo+tGkCKz5g05X0FuzkA4
KOlnF9PP4DV/luXdwL5hTbB63eTCzdo6iI3lJU/KULK4rp/koWOfhUPf0UtFWDYtngijiF/ihnSh
IcFMdclx9QTyHM63ADrkgOGK54Nsp2dHE/c5zw5RbT2MsnwYNe3UD/Z1pLRmp2m4jP7O4+72DPiX
fOLJjJKiy7MXAWrifcawjDUx7g2LqR06JgXD/ZBybWXTpxV7TBgWSvqrnyyBPWRB0zl7NgTABmHd
CPDQZPGOMTuxfPezKMCB8a82B7A6FecIobmr4sMslwsJrxPlkzPd3WvN+GpM5TO/M2Kut5uZlWey
9yXhNIdnDtiza5THL6C5D30jSXdIclfkRp4pL95FXVLcdbeL5e7rMT4P9LYClelnp/cfF9ejKBgF
UpkfgwAo6nZBjaaaNM3JwEPAHhnNf0NtB06cBZNzLIzmypMcOAfgQd+m9EVprpxumZ2EBHZOWrX8
RYncE00EHQ1iRnEtVl0V9Eu5bwrnQjf83Fbdw9KMvyBC7hnQ5sbpzgnB5WqNesbmbaIJ70U4kTb+
gDFRT872Vp0HnYgPbiW2MSaRv3hn2/Y4Idqccf/pYjgvKg+VyaZPRIyIhWD8cWczmR97P39LmAo6
+gk2rWZ78Mvb0tj2AweyecdhwsKgRPrpPSfUJd7l7Otfs+RXuZiZaTz+Q3LbehJwJKJMUqOOl8tn
pQ0/veJ4CxMPnsdF6hJyQYN/pqKPRdP2ueG+FKZ2UtG8jwha5Pn8ZnCqm2yAJ+i6YS2i7GjRRnHK
WG06E5aSbAgaUhja+M34EpXm3pkpVHl5aW4U1m8B2yZy6SIng73DZuPoEOHPajs3/TKsZe83DqUd
/UGtDW5LTwJlRsHIya6Ks7Cq8H+YTgZLPujArV12UBeLfrNztbIIj67IyTzclcmrk2x41asPF29x
kVVYlNndK/pbKr/0JYcsVfVb6qz/5azDs4f6YTK5uFrEGTYP/Mui+IP59ILqQfLIFN9G3/+AYv8V
wng1Jf0HUjrQyviqNz21+03OudxKeDRnNmsOyvVKardNuTx7msW0MwVZMYVcJGHszjfQFbuYHx8O
UvRV830MqoQzmhjvrj+fbeH/OAvStF4vT25nXHj/4XUT2NVgy3rtj4zp5GtFkMMdXsSw6wvzkyDs
h/BZPKA5nH0XuuRdqLEeiM45z9LsxV0IrjuVeSjTZjf3/eNgZZ9d6+wy24W9nY97uAEPo2U+2TQN
6jLeSU5CmVH+pxrb42Yj7JIbyck08g+LSDC7lkOS90f6ASF0LJqey8HQ3J9c9zcxKRYEXGCMgvHH
NXOojMk5xvxuFv9DFvNzUdfvCV3ACcQ3ojzliIpQmXmpeJtwOrg5ubdf434QnMPZTPb9+DvAJvRm
/7Uoiq/Sqg4LTBdXseeAoTvTmkCg/oJYPdmRJMxIH4OggLX86uVXLr8zSIxYdvC52RBdQ6UdngbO
aUgQ+6RjXRtX/UCkzEiemEd3ttWc1MSjEwYlZ5QTuxx+aZueC5JPBqOdZ7phwjoNM7HCmrVLVC+O
SWsewdMw81AgIp6gZLsdxvQ4CJenEX+UJMELOFJ10QUq+uM8lYHWjRfXNagWDqzXKFfjBA5IQEjj
MNec04GNQrbYL0Ic7Rwu9fR/+Fb97Wc8z70q2uhe/zlnSCsJb70eKPSCTwtIbkrHQ0Er1pMGkSj3
xkn1UkT9HmzySZWIdHhsPedh0ePx+O5u8jFe2HSIQ14GfV6uDaGHniqBBniCn4Kr2wDwYKuLSZpS
eushIbpCgftyehN6EtsO/E+C469LgtacI+LR9K+Wl6kpEdShksfObwGlCfz1WZvmJ1BhJJyI2VMs
inVs3ZlivgBXyJZ7ZE1HcakCEmwdiszRb89ijawoz5aZBVlvBhqxQtFGj00rH7Q+e21q7RxNyb42
sw8NGGLBbcDAtxYphyDzylesLA4yzcaD6TYv1j6b5vfUMsBX5NvRbEnNF49EW3aOoMlmzDRP55TF
n+YpXnlugKk5lnoEe+rAaaxda98893cC4xz7eqColJYpMimVszStLhnKlBsx6HicwNJL071yoxHt
/KdaRQmEXBLwBCvGiGvfTBB/a8oSHc+jijovDSEKss5uEozdRDEa7JqRpPsc4wOC5EERmmEH122Z
dMKA5ZacRrLhuy+2hvmNiUsjg3dkTepQEVYrGwe7hZx7xukMa3Bsj9kIVsw1Qt8nUbYu5NBQmzL7
ld1XhAdouRm/KNrsay8O0skeNaKgfbNpky8OFqAX+wf2i3M9TKHe0g6ETKZos0mdyU/VGbGlhI0F
8oxQ4L3kRUEEfdY+WGd08YEekMS4zmBBhygi4Wrzh6OS3Hl0vOlOR1DW/8tMM6iqHsqKgMot/PPM
cMKh8eCp9rXI/YOjL+HcjGdQuOVmLgroIjafhscTaHBWJxGxTQFqMqxiW2juEQ+K5+RE6KtZzmND
8AJwTr3TrfrZKnkqEbd4TPPq2HB/5iXed2b+MKkfjCI5ioKkaTIQjyMGJGgcee1JK3y+IU4QJhtM
wI7RjVwu5YKssDQHn9V+hrTfgSFm5Jmqa8TbWKPMQ8bsrrUmC7w/V6Rdbg6BlGSjUxrvEdfEUh76
Og1HBVIKd8pGE0g6/FfCSMvCvgQuANtjIPELQBzxTiTLpwYY2W76R9EVoA1LzHp379hfgx6fxsl4
9IthN8XiKkw4p4mxxUIie1Gc6ZeF0laBZdehqf9WnnMak24vCu3WmOPVcbzNrKz74PsXrDw23lTh
nLmUF7i348DUl2NfwbKkqzAb0c51HMlT5M7ehn0t0pvQ5sCl7p/MCF+tg9JR8qwwqYY7zD8C9gp+
8IVqB8aumnFH+l3bnVGrdnY673umiiThcUwVxIzmJ/K158zk1VdvdZk9RDF95zwHzTKyxIMYkW1b
HYjyabvM9kNiVPekXd+xdeA5xZVk8i0DqR6DeJqr8rHOlmPF0SSPP8eeULnRbQ0fNq8JHJ+u/mjl
MG7Ao1U72V26Mgrs6bm3gbRoCgeZG7yojlzU8GarF0ajQOSMVpesZbdEGx2IYu716iTj6bkulrNG
ZXEekBUdqLEEM3SyILJd3ggoHbsUSUWJG/vF+OhoHg/j1WS4zqKTg2K+0E2T43LAxn8ae+hEs3os
maRo0zwOxrHPHChJXz1O+zAAyB1R6NP2b+AsLRvBFehdfHZD4D0zjYxhQ3ZYEE+rqXqONTwS7KjI
LA+RtZwBlOzwoPYGUeTMea9EgqoIiigeDpP5oCcytLv1FMchw7omerEvGSeiVnHJ/Uv7B9dFP7bO
BcW1vmH1N4wpDtI585owWWDCFVnA41yT333Yk6IyoEEu8WfB48KDhxXPxX6erNAexi+doJbindmS
2v+vUmglgt5DOR2M6klrn/rqwY/9bVGZ13iJD2xGCmzaV01LxneYTv/fOLRwRQ13G+ZuY/0HxwSl
N/+GqHgykvYnQYfuSgNQAE8Hqj+SOkpMaCQGkxQj8FDE3QkJdZ530UrkN8d8z+qlYJQv4N/59lAt
ukIPxlr/a/X2qxgdSmYIwOiZKmhy4xEpFLBGrP3pWQFIGiiNsDJGafUG5BN06yJYQ5M2T6kcv7he
kH3NPtpP5rA3hg4Gk3yPfePXcOazdPIHPKw3XECPeL5Ez154JRWMEbS0GssNJeVTyy12VLD4mLsV
/UI8sBT0enkcLY4XFgUNLXfKnyn7v5vduhOJfC2LBmkUafHRTpxXpP33fs585s1hp7WE2hXrNRZ0
ImKXpFG7BDhomjtPrYuxbwpmVetOWIH1pQ8xMK7GZwQamIcXWOoz/j7EOu4Yy27OacuSBELGoW6l
/9V0Tk2z/ZxxM7nKmheqCxBcrInPI8orepTkfvRe4t52i0PbsjqYbQSNZ6ZKxVPoM/cXSAxsnUJb
4WkKc5IqIPwTx5XvfLfXqEw+FQvEsKFGAOO2VoT1siSf/sBgq8qJ/BZ43z0Y6wjsFrpb4xblQ92O
9gWptvxgvwf5WEXDuqyVd8pU3UNd4y2T1YuL3hF9yIjdAKKSb4lGFo6Rk+UKNDiheJfWIU6z/sS2
JZiWHJofC1dqDYqVO19ZnbA+BUQ1EP8ZdPMA2fcse3ZU1LT6K5Tb3EZnZj8B5NiTGplkVJm9Zg4F
xiz7Nnugu+bgX6z1Wdo06B4ddxAG0EeS9vQEmfAwlVGKF50LxGDN2ZKBkszdlIWc6fRnVtBix9J6
NpO8DqxYA5ZgjiThpw6vuY/GByH06TB35vxQZ17+XIMt3DuOTszO0XZTORGCID7j2wsRHc+O72PT
5wdgG5u25+Vhqk9WlctNaa42DebikAys/Oh8lnjQW/S51/q0on6B5EuIJrHo3YMbH8ErliI6e2BP
Y608pQ1k2ArdpK0PVt9AWWW9De2+XPfuyMIk0wzCOaRPSaPR4NdYw9YaLaO9XUa7uuIhapXAciKn
PdIW5CrXOEJjf1bMm24K8JJKrKtI1VpRdC/gj+lzeoVLEjS8eAdH4vK2J6SA33QpOR4mbUCvUO4m
S+MAYXBiVAMZPG9iuUhSRyyw9uwjH/awsRL9Wparztr4hIObX6JxZ5GUJg5ZVB6ScXhOU6TIwtGI
D5ZPLNu7JYgxaYKb7ygWEWF99faT0s3nokQO1Sz1OtcjGYDqNhveVW/La9Y0NyVTOuM9VIt+ClXH
wBunz7ahLkDPaQcSh5/Mx1IvXwXwmYbiGPliKhPzhMJdx+JBR05rXWvrLpSlqXgNrnU15pa3o7aW
PMoegZ5iJ5QoXtOR82G3HIuYoowW8nDJ6gUXFkRl+f+EBnfcN22IgyLP9lzvzmFii8sOnC475HqS
q37HcYr+84aViHngAMQNjXTy3zpByHEBqvbXWgWx6NGz54PpCHGvyiLg6e7vo9H843kKHQfGB7bM
3c67h2hgvlU12jrNcazZKN7aXUpnX43OoUqJY5tZWEYeO8xNCENlgegTC52fC0a13lfgSmNe22Yo
5+IMoHO/+KSkKhKAB4qIUA/nKb7YNQYJaanQ7aW7KxVLdYbk7ObDHS4zuR12erioO6ZH9FmnMwkz
zMMIivj+nGJvW9VLXEu0JyjlsFYKYFqdjppHXoZvwbZfTIDPstPsEOkxZfUcYLKWQWXTzOqnJCwG
0seFJiTfXRg7tGpr6jINoVV/jSgODXP19KMv5d1cBnaHyUjfdHZ8MnrfoQNk7lwbNEiaq3Ckwych
fTZld2Wj361n94j0NZxHl3OFhgbU6drzYFg/rog/21yjN0bM0TBNbEQSEW0ceEVLPK96i3PxUEoN
ghMiaSm+O73/Z0nwXcZatyHUfUenplQzP2RttcusPpAlGUNW1gMhO8DbIj2kd1dEoS0QIVr0tfGB
5nbQRz4YL6lOvebyy5I6mGIWGSIZ02lKhztbpOtdjyOx16LUOqhmEIFnWp+LT0MW9QpybqbDuKBb
WnCNnFivQL7HBNJF5XY8ksYdTkUrOjLHlnEG3zATTROD/YZf6nE+XL7SdapcjBL8btF5GAb1idDL
lS1GZ8kqpLGowsyraFFwiqrY1wldGXEINs3P3CWArwte51o935UuOPikEXi4ORjWqGHmP0CATjn4
lTdcXbr39MY6T10Mr1M7Z2SfZ83Zjw8s3nZt8axanWiUt/6migjT2DrrnWjIR23FbMdN+jdo0A4d
gmBq8dZNJm+z0/+0KCrb0SVDhyk8+P1flpvbTkonsKz+UsyYF8zU74WqCMQTAk2c6kiQ9Eh+1jvA
x8UuTcyLy2NxGkZKLmvoUe8o07iWDPxZvggDnCovztfKcb9zf7x5lf+rdPcZglHg6vWl99Z1oP1P
Xkdk+X36m7YiJos8v1Ep10xNN7Rh1B8AN26gP7xMpvPKwqirkP+lBn2NxFbPRg/roAKzQqBrwp6U
B5+la34CUlIbiyOt6nGLLnVqDedDa5IXRdNzUxdEGV03IW5fEscCSWK6UMoQqQYiyJKxcJwAfDmn
gs/Gd9KQ3kk49RaKmXroOxYEFI693p7zh1PPVzF6DzQnkQuWlHU51r6xiiakQbhZID9YJqtUYpc6
k5PX77kjNAxMovN4TAGHgBuR48CZAdyJ8ohuGxaVw0Ndu/dK4FHQiczw3Mr+OGRsoRuZx1Q7n+K2
EYTJ2Pvp6PCVLeVgebusyavj4c9zp7/WR0u15RGxmqr/RBbdHPAi69Rm7w94XGwJmDJYsRmH6s1g
af+aFIuAJQ3LZkGFgqDgnnUo0ztinGCtGqCafApb9rhR1BuHca85wJVZLnUcBtBfQyU3Xd2RgIg/
YiY2c0lBd9cVG1n9+scakgfPdICX2hhwzJtsOXO6EU04E/tIOE3IA7pnLwApBUKMK1FlWYy9mMr+
XWOb+DeH1PG8sP3TikDN0wB1qpeI7/9fbUr7iVV12ZnIpEIwcHmVUx4bTn2iHHJMNZXMNu3/9flo
fTTuSo4ZKB1txoKZtAcesqtmZrtuqeXetlX80nWDTbqdto6z9rb4flUyXtkSir5YUucSIj+z9/II
2ThsoTTomcXLqT6NAn7UnL/qehoWOrG3qUUMdo/YUKc4GzpYPf6xJoLJVHeOl8EIurz4JsL34rIW
FTI4sntJn4g1CPU8UxCJeU2K9dhPdiPUhfZTmK7HBmKxV2p6Mf1MJ30DF1VYgjsOz2gZrS/NI1Bq
1qtiVxmsrVluEDL+bM+9e736mVfXwyaK5xksfhNLChppYA2NSm5OXX8QPyZx11esZ8+KbSu1ljpg
pJGoZvdaW9GC1TJmrpQyL7HdnOgsG2k0678irvdJyzYpObmXXvqEudfXZfNoeHNAGP3gxYDD+h6t
0bHaU+FYf7pRP7Pf7G1yOYS2MEddS6m721KFEaXB1gLnH6mslSJODtGykR7maV5YNMVGWFuQJjFm
J9/2lYDA2Pf/uB1uttE9WbV24d0FDMLB9EHcCPoCbETJgpAU43i0ildziDQWDpdOIOr+2EAkonlR
1kho8qWutF+/4+8wGx3BZUAsVsvRLK7jk3TjOwGBi9CMF0trWGgTB9J24MrN3XXyzXtRSmLyicvr
PGbjwuIRRalHwZOh+sDoXbaJYODJqhPK7AttyPO8TDtDN89T0Zyk7w974cxxODakQzKBY0NiwmAr
RFFG3YUmeLQphPcYD2RYE9LhI4vEsvGshP6ycM5mdYuPKGo0ALphoU82cQgOuN+On5Em9nDHYYZW
7IpIf3IfUdlViL7t/D/SzqxHbmvZ0n/l4Dw30ZyHi779kHPWkKxJUkkvhKQqcZ5n/vr+KKOvK5lE
EvIxbBhwGYramxF7x45YsRaIf18E+dTH0A8UvQYNLkoQGx572bYe4GigPPOIzvGLEXYtZEDetmy7
Ncqqu4DhrEand4EkcCpD7prcZKp4M4jZFkX4HnBkBNtY4DyoKo3ezj14oXBXhe6zwVBdBj9YIo5c
+LAaJRBLiMaaGUxmP9RN0RUb1SC7wtMqyq2D1xzSKv6iUeJpe+8m9Bjuqp9rbv5Yczd9kWwkAyI4
mUovwPpA6DclI80O6NQV3SIkxpInCMAHWNDTV0H95BfVxvPYkL6Ub0zaLAVKBOxH98hbeiOS/CAq
tFfjdEOIbWqw9co+IVtJYQODpYmz8DMiALcZuoo0rO7GKcIW3ah0aGCfzeAmdJg9k2mIAsCItZ9m
rMFGAZEozyiLsdBAFu/FmhowGceg5ZSaC9tnApCkbish91w1iL1K8W3f3qZqf99L+SFTnaMs/UL+
eks47JCw5PanDgZDgOHBIs1sihB/p1m2KyGdrmH38s0XtD72nU67DYS6EXSfafbe6U1H4iOT+Udf
g5RCY61uG1fdlCjMBV7zDCfVSW+51Q31qCY/c09l3sO5V2vbY2s0n7FafZOjZJYa8W2WezudLLjK
tMeWfq0XAY7QM/ernqK44+Xf69y5M03QsGIAV6JVP+TD90o2TxJw2SJ49sTPbe0ew6xDoIx3uzk2
nVG79XmFlaOQSLj2cPqMma3M6e7glts1AOvEr5DI3wolyoAws/imua4T9SEcPsHUzsmeY63eW7RO
NJp2SIjIsJYNHNuMuO+k9kHM32WZ3or21UGAqcjjL3L2IxC8o9yFW0BOnQy8ynsTqqMkDLuif2ih
JBAHeSNRzKF4thvBz175TWW6QJJeezxPVtR7OMQf26K6dVGjcdOvjPCukvQ5heXYyPKdC9iIQoHQ
Gut0gLVaC+468V4v72O9+9agTKj3kLWYNDRN4egz3pKZDDgO4jOAvz0p6w7SGbghqfjirkqmfWFy
tE9fgvpHDrop65OvHmJKKlqMiQaDWvXLF14kxTxaXAP0XXju3roh4/bRvW4+88ZeRRDWNPxZcKUi
ABIc5MZ8STpqX2L9jGgmmtvxkeybYeLs3lIZFtGo3zbvARjnkQyjkcWDJJWbQoqOpcmkWRkyIu9S
YdSytQTkmTufwpEHjyEs3Mz6V1A5oE5p9p+RuTp4jgf9cbx2hE96NCBLzch/8trBScAwbUGzUwf2
0TIAlNK388LvbvuAYshLmCLCFUfMpDoQAgVPUnmPFvY2C/RjoTOTYoURPcVhrWd0KngseIycDaIG
OdiwQjMbUCleq4HppsnrB1BH8KbzDe0ZKopvFCuHwq7p7zpA1vQEhk9GzLISAnnIE2kR85JniJ8Z
2I5MKC0LKMWMe97gm7RGOzGlZFoo9kj51yRQECrkrlrOyA+8d1Uof0m8+Gde6BWwsfCzqeX7TKJn
Rt2CmRxRY/g2/lVW5kPKp4brYy+ha2Fp+r0svld9vQP6TZ0CnpEASjLD5dwNH6Cduska7i6zj185
rVeqVW1bSg99YX4uISQpnNvQH6yHpndOfolweyyob+UgHrtSZi68U16tqrpBaxOrzkPROTdqLNqy
B15CYubXdQ5dFfCy0x+MygIzk9iRF3/XRG76CoYa7nG4FvIoB5nLQ98MKT3nRfJaWOm3eiAocgt4
jWjZWhidzHGRcsHrF1AAqIBSDrZGANJOAHOeqJTGGRWrD7XiP2jItJtCfFu34nEQ842gBI9tgkhy
Aoe6E9wqZUfhCuZwFA5BPYrm0ZRArkjpqU2DRw9V92iAsNyDftMtH0O0cyKLWramPoBmv+t87daD
j/wYj4QvTQiQse1/KQG04CPx/94LqohhMhLhNjWp6nsZSG0mkVPn2fXDF1CvOTbb515S7xOwKZGc
3zShcwfxwTfGlD+Z3Thh2EGyXejOe9mS0yVykNwaNcWtLi1S2DeKI2VK8Kcl/f4MkGtNh1A087fU
QLBTGG45vzceEu/c0LfkohJVkoZ2rHnXg/ytK+FO9GVlWzbur7QBPJAo5r5InDenKz5BYnafqiqI
Rlmw5dglS8oHYsf7bmQ0nOOR485ote8M/YFkHLGtIhTnFARPWiI+MI37aljDU4OCA4BARllNkg1+
TWuFciW/f+bf8Bj4XstYidMfQY7Cppgy3BH31tFD/ghceoRwjQm4xzM+hQyZrHWwX9sCadW1W+Sn
BHiKAamnqYZvZmZ+9yEQpyjm79qeVpfDowRSIqsBw+Fla/AKeyPo3wtAGh3kOMik0ecPVefgScr3
slW+wFOAFFrl3UDjSdlCgJeu0r7w4REKrIvPca0f6Gkd+1I9ukBCMo8jDsAw12asfZdc5Qty8MVa
4ZplXs1dw320GwyI13FeW0rzY4QKuJr2xtqlz6H0ytc6T+DOru0szm6KYaDb4haPXRQ/KwLUBh4t
TSPudhbqE7E7xNBMUm3K1OHQdvXW0IVdAn8tPBwIxzfWJ7eR7SpzUSqF/ls166+K2lFD1qwXdUSF
ZPCpyIr/KNfik45YbO0O27AFLylnAKd9XeO5rmQ/xC6xNfDPwO+pa8bxd3bR9pweplLjBbjbFpjv
T8nz3kE33Kmp9w69wt6RaoYfU57tJoyAAs0f4JQQDdCw7oroDgSKsI5MOAoD8Yeu6tnRhIiKwiU8
hVR7v4sqHA9w/jAyi+R6ZibtCq1lf8XonYZMQ8rpaZpMG4qoSFo3aeSAdfIaMGrqVpbVX1Wd3opD
BohWl28E9Loat+dTqC8NtEYQ90OK1sB8448qBt/89LObSNV97uS/goySqoRgPSOitU9Jo2IeiQdD
DvVikss7Xap/+iTtbu6f0tD9hN7Dl1yHZVkki0XY9lWv2JBCAUPsR5VOrc07iszTQBJoMFfqxd/M
Vr3BGhQddBaCMg5HVudHNWLaqNfAAfz7X//7//6fn91/ue/pAyISbpr8C+HIB1TiqvK//639+1/Z
X//1+Pbf/zaZRVNNXbYsCVIU3VQsg5///P7kJy7/s/S/IIKK0QHOvAetFeGJtwxuDMXctLl1e92Q
tGTJPLeUOKhp5haWws/Npjoat229Mb8GP6x77Ybc5n1kIHiw7hasKmfro8avm7qiqZZKXQvtTmWy
vkBiHCnXFcOmN7OG7G+NKg69B6gEV+1G2fYE8tJCpQWTk4VKNKWiFnCfHR39Q/IMfHPV75QtSo+7
YH99eeqMKZVPp1mSrsuaNa7+w9eL9QENo0zQ7Qx8EoU/GLfs6xbOv9pf+6dKOpRfkiqKlj4u9oMF
5OgqJzcjwy6RNSgowbZDsDP6T//AiiJqChMtmqoq+rkVDIRqIbSm3UUuLDvdZ6f0P8dJvbBds4v5
YGbiDFy7ZtSCYuBiImOiVN6MIgUcK9dXI815ADwKCl9GNHVDnmya23BeFWVt2LBUHvtvwUZYk7Fu
8zf5sOQBc0syNJ1UDCe3iOHznQtVCe5+1TfIe9GR6Dw/eLQkSs0u3dPdwrJmbRn4m65KliRPv1IB
SCGqYNSzh8wDmloFQEvoeEm8lN3Ect+6IIy/GGLi30A/5nebMNP8r05edzWTXT1sDo0UxvH49FRu
AZ045bqGKj5d+MhzMcHr8H9+y8lHNkhNw7gxdNsvWvdoghXYNvDCPi5sxrixfx+cfwWGKUmWIkt8
Z9mcfGPdyHgZCcxw0qDu1xTNOFvC9+LrcAtxPsJbe3cNTGkTrK/bnfsGwPkV3ZRETdJV6/x7J0FX
FZBV6/aIHS/Vx7SKtgnDxNetSOLc6mQL/KcoYkceN/lD2Kthb6RVX+g2XJ2wCfbeu1i+v9PRv3Ny
ce8HhbYqY+/dbyEdv256PB0n+2pIHDdQNCqSyT5PLCuB2LmiZECvmO9EkhdcCwH66tbhZT7AIEr/
6OW6yRmPMSRT4Q/lbDBEedzzD4s1gsBzjaQzgME8FMaLg47uf2ZgEqSjiiHgqt5g9lLZFaDUnNY5
XjchyXP7ZlomU20a19z0oEYx0sl0qhY2iM69sgkQElyrG2qfu+xePfVP183NfqUP1sbf5sOW9YXr
MqSFNRrr67GfIMviVqmgt9W+Q6iNsM3bdYNj1E7dQuaMM0XdMNiwiVtAZ04zu8gMOwQmBo+Jswkj
Km0DHJ+DuAfTshDfM3FmfLQ3CW9Dc8JG14Py5EAm4A43Jb0lSz1dX9ScEVO1NEuXUX5WpclRVckp
zV0p15G2gBcxOhTwSpGtLETU7z9muneUSBhkUy2DmalJMHteSeLYuzo50AAl1Ep6jcGGrf1vzpt7
h9zZk4Jk1Mrjxbg3t3++wo+mJ6FVBIqlcoAWJ1A9SFeECp2bRBJ3mopY4HVTMwcyxwZZHs0GPHMa
xXGji6JUBLqte68usth8O5LcVczs2HVDc4fjmaVJOGciA6CNlwunmFbKULUvefbdk9sdY757y1Th
ICCzDbVN6wu7BdOj2118yg+LnHgMEwf09AY+ZXCMn/zbYDNml/UmfoPrY3/d1pxz4poahW60brno
zkO8MfMsl11Zg7urO+kVowSiVo0aQ/3Cfs4cv/TPVA5g09I4iCf5csrsQle2gmYXvkj5wYMrJvnz
LJaXjoyWJxPNqqJOTo9MDk3dNFVQGFwoHhzlSg7+vVkItNmFGBZHlGoYkmhM/EJjVBjx2lizmUn8
BgfhJyson//4o7CQv01Mvn9eem5TdDrUZHAZ0BSlJBfIX/7cBm8lLkMaBLoy/R56HCphqIeaHWaQ
u1f9W0THCBXHhXfSTLySP/1tZpLJAB1sU08IdRsO6ltBa58Z96aV4oyFvz93ZVOSef6ZrEdCA/bc
lYdaazVdYEXIANwBAqP6nML2ksjGP/CAj4YmMQP9tUjrVtHslMJMXEJdFfYLR8Cck300MTnMcxFa
2cZIy5OVmNa3FkIP9yYNkXBf2LO5hOJs0yZHd0hPsx36gfhfNZvyRKV0K9rSmq7wIbk3F86AuTMV
a6r6O3G3TG3i2EpVl6YQ+fFJD2EF96VdkjGIa7b3oMsPtYD4lDLcZwibIYaxsKPS/JYaliTij6Y8
vTmcQs9Er80Nu75Rb9o9LxT/BAn1Vlt7W9oXwb23N/zN9SCbSaDIcFXDlEWNFGCarlE/U5oS5O0p
UMSvIUr3DaJDip49wCD4KnbCs1hBr3zd5mzEKaYskQkAhVImYSAEctdkulGdNBoccVlBystwyqYB
wfWDwqyyYG78ZJO7isK3qVGX0BTz4lGfSHkxSBE0isFwot60Lep3rfd3Rucwnfvt+tJmLiteRRL7
aMnwAImTqIAMVyv01KR3mLp3KrqQYHho7PZxqi/Exewm8rjns5G0Yez8LFFhWnRZgmYb8Ka34AG8
AtBPAAUUiIR/sChD1kh4DdEQf0fohySb1pYOAQeh3ngOPTPzDd7oW11nVOC6nUlp7vdb1pQ+GJoc
W22H4m3p9MUpeu127oHBI2cT8KV4yHafC0DkW+aRUDRaCPq5GFCpKWkW/9CDn8R8BxNj0/SlYgf0
3eTWhCeNqSqZlAYqNl3PVqBTFpY655MfTU5yDSseVFBr5KO16lurXs9+CZFxn3ftSxvU38xm+Hx9
a2eXyAekBkmNVdMmO5vREA1KAQ0MQUZzFPJtP3MRunSPLhwkjTsAACm3103OhYJKGmyRTFHYnRaf
8jRqgR7Wii2P7An5NwjRYWiIDv/Eisq6NFU35emVKuWx37p9q9lM533SA+URIDygjOQfhIBKef//
m5nsX+q4FdAPWItqiYlqf+35966+dFCNmcb0oFINSaMWzltFlCdOwdBMFZqlqdqSedN13V0NParg
wF/BfL0o+Oha5+8DjKXXd3DWFT9YneQ/VumEeqH7pd2OzbpOSJ5AZR/K1v+iMMFloXD05/Y0Hs/S
WAoHGzw5/eWgN3kfucWp4RHWiHdKD+B8nFVq7FJZSoTmFsexL1NM0QCYGpPv5uXI0jP1m5+0mIZy
ZIXyi+mHPkD62IcWDD5d+ptD5T5fX+Oc7+sWlWref9StzEmeD29dhOStqdtmB4oncZ9Z8ZPpWr+u
mxlvk6nDGIpMGVQTdZGy6/kd0Kf4UKkEhi0M2sFL/YcAWa3rJuauGbozZN8krSKn87kJdGHFOMlT
nWtmVzGFIiXDRhvgl4Ho/rqluT1jCYahaZKhW/q42A+3DMznatu65HnQcaIYmsJpohflHhDMUq9p
btssOER4oXMWXnig4YNsMYRGs2sTJEPpgdiOUGhZOP+kcfcnX8eSyQRU0mSsqJNwRlIcMg690mCj
g/khVwNoBco6RtxW8p5acdSSQUqSyb6B8exSo+sWt86mcQZnr6ciclNMoS+0oWZWTqFYodEm4jCy
OYn1skZ5cRgicukcDeeAscPBXDhO5kyoozfKQDCp204+o6G1hiG0usrjU36HvO69VVGd/GNXsYgt
TTYVcq2Ld5SMZjNCX6pqZ4b7DtHFi5LSQkuEr9fNzC7FkBRDM/F9SZqkWKWGwG4xRKrdQ9Xc9tIp
AWJ13cSM01sqpFooyGiiRNno3OlplXUmQ8GqTa35U6UED3IvRjDjxgsf/vJq4YvTYWW3MMbmnduJ
dENn+i1VbKiz3+KCceQk1G5TGfILTZC/aoZ3CK0GaQ3h9foCL88PS6QMxoVGGFgXNW1TEjhddC7O
zL8T81tAIXfoRzDp/ucnPX+6TpYv4XWk+xPXrixgoaCIGM3PH3XkHkPt1APkSL4UzC5fX9PlpYIp
UOrkUzyZLmrAQFZQPNN9xVaAVg0xc3TRDy//6dWwqycL+c2lD57bmtR/Hdka2lLBlloNb12h7zpv
eLm+nDkTXFaSSgKsiMY0N4xyR0uYw1Nsq/8l+j+okG6uG5hzPoPDRuWhQsyKkzW4sQT3k+6Wp7Yg
iQEb40Q/E4WZr3qTo2HkOZ/lpfbU3JrIouB5wRXoqEySDEURxLDg/LWDSgAh+iTXv66vac4Ap49K
N5N1yeLE3WrQp75WNIyJpUPAWFv6bkJQcN3G5eFAKYDSl6RZVCQuclvkMWPGfnLVNoL0aMKVVKEO
BHXTwhU/b4aX6e9y9UWnC/Wawg8rl0tBZJQZTgbZBMzUyAtRM1PIGZfzt52JG8htrllBS3oLlcZG
2pT77gAhxMrapxvh61LBfyZGMWaqJhhqKm7TWorpt5XGtFhxsvqYiWE/vK+g/OpDuOb0NGo2QiY8
Xf9a43V+ft2Py/vb4uQo73TKF51aFCcf/lqqQ+seHiLY15JOGDnVGBJfqDXMHK2SSOCKUIjSGlUm
2V8SiiGI2ro4lSRNuVn+FESDcXUAw01l/vjzxUkMQkiabIztm0k8pUaP2rRRFXaquxuZuetjBwEZ
JOLqHiwkeEe0cDZqGS/UZmeijHNJBVaABKGmyJMog5rOF8qagsAQ6umAyjS6oDtBcKE4vr6+mRhQ
ZJX1kbEYFAHGn39IPnVgoqEVNqodqW++GK8qaNSURRDQuEsTF1FkTVU4kThmL3r1XZA7kiAw0Gk9
F0fl0B3idb1DZ3fd3LubevXHS6KHDEYCVBGHhzHJ3EMtzCPEyQa7Q2nvNqoHQPqRIt21gREsHPAz
u0eGRL5nGqrCzTiJ7DqTSqlPEaUuvKERAOaG0j7KKXKvGAcOl8qHs9Ywpooao9MXu1iLPRBbkQHF
vEOp/je3EbSMUKFd37+ZE4RykAygiZoJDL2T/bNSvYYhDiaCIHPXUv+ZLtSKOR4x+Fqpf34Cn5ka
j5YP3uf4HSrNSiTbkfLgV3v0zbz25R+sxqTAxdNGwsEnJqCiKsOMi9IWUsh5GCqHrWg9ZFL21ulV
Bvuc20uwh0HO5C/E8MXnogUlWuJoE4AQLPbni3M9v6G6pkq2h2vkiniI3XIbpwsBfHEY4nXgUKhh
A5+w5GmOEYu5YGWiINph0u7r1Hw2INBJ1WykNM0WVnRhS2cfR5QitnhOTSE3uecV6Op2kg1z5FHM
InDfLvij7wYqKde/2sz5Z3EomRQnxfG7Tc4/T/e0zDRqLNXmsc/krRqpC25+8XlYjMGOwRhGwUL6
/Yr94HuxFLQtwhgSjH+idW/x1GFWM8jzW1cWmh/XlzNzRcIkwVo0Isciazp3Ba9RgjaISsmGQhtV
MYboDEbwVjCd3CPq95kx1NeogFTzutXZFZLZ8gABBMdb7txqn5qKW7SFZGfMj1CJhHmrMRUmg5m9
uG5JvnzyW2PFh+auCPSLI/7clFXD9tEpjmgzZZrDQS67cFAITRQxYM50j7CrkzT1GdXR8oERnhbN
J9PPE+8BVVkjuemNXEZOKKw1aM8ltBD2oaDWz7IEFf/OgE1xuNHLOrjjrRWLt2aTpD3oNwluG99x
U6Z5C7i16m2fJxBAXl/ahc8bBDEXpPwbJ3KBuYMvSfIHPZXspouZXFEOqVN8T5Fg6tAt+c9MTQ5e
0XQslw6DxJTF98SCRzMwUSQ+aOav63Yugmtc0vjs1vELnSA7/1gQapWZV/uSTdlLPRpOHB0ZJF+C
SlxsHPEFdZ0BqEDlKpmGMLhtGKA9QtgIPlm8FRPlmwN7Xq/+6Qca7RC/3FSySPtykg0qap4bXlpJ
dpLUN67nIBOCEqbVwbvnLJy1cwFlqiOQhzVBUD/+/MOR0WpknZJBGJu5Cz/2Ta4/ReFS1M6AV8cF
/W1l3NgPVswuj7vKwcrY90US+X2EmBj7ZBt8W4KYXHwjPEETVXl8LOAS09KjjGhoiYQ7l4eWwSGE
sPK6EsOvfetXjBNW+fa64128h0dz1K5GpLsx3iLnK+vdqC6cIBHtoIFc30iM+74EINc31iGPi0ff
dL+LupLeVJH7dN3y3EJ/t/BovBp0fSf3SeD3XugrWm87cfpTZdgjECMU5kXYzJj9u25rLrw+2JqG
V0ib3XJqq7fDwrztleSdE/pPHZGNpD5n0isnji8e4UEW1chRSb0tDrbovQ3oCBq766u4BARgw6Q/
PvaPqZBMfUPMmj70AhEb2UM9Dv3pb4X4U2kZzRzJiGLYo4rHSMj/wSH40ewkxiIFMEARDL09OHHw
o9d9ANxtKGw71J3JAvL0cWGdF+nuuE6ds5CSOFjb6WuyZ1I8zdseUtyNuE4emKoHoLeJdnBpH0Np
075m5QpleDt6d9OFtc55ykfT488/RHqYlXnjdGxxirS7E3zS0n/gihaBjdNzFF8gu0pdK4PSiHua
GGHEsGRivcKgX3xZ2MKLcxHAMJ0tEA28F3CXaVz7eu0mkdLa1U/xxryxRljcPfOeDf1rZN5s3hHR
/o8ryBOjk7cX3ZQ+jcK+tR3UEHoGVmv9DXzj6j9cm3z+jXLkvtQixgy4TVjgnT3jmY8iNHdfnAO6
FevhU9KtovXS6i4xMZPlTa61wGMMrxeG1oaEZXht7oo3dZvv/b13QsqUY3q9DG3/3dM6e6ZPbE78
EXrcKs19sbWLTfqZOTDnV72XvgDjCH54n+HfPRmfm0/Vp+iT9XJ9ly8diAeFZVo82nmqcZufb3IG
0ZFZN0BHYU/Gmm5t26pELURZ6vnO3EB/9SWBw1DumNYGnFQTK9+qhZMe38YENhKIN745HN1REzNp
jhV87OgELjQhZo6YM6uTRDzNwCUUTVKeQoZWnYEhc2gpJaGCT/5k8Si9vpmX9UbKH5xjtODksVE0
7URFndo4ICk0MKrZS7ZrDiNC1bihNbCh17aQfs18Ohm8pcz3A6UKgcv5p/P8ENLEJOltq0yVuzIq
htvBKPpnz3CL/fWFzX48HtUWzRxxbBydm0LnKBAc5gRtBJa0JzM3vbveioR9K+b+0fMRLtAM573V
5GQvJHr1+br1mcNaJiFW8E9qCZx259alDCqGXlA7W1eCtQgjSKVHx+smZvfyg4mL+PNrUxQ0GKhq
7eC6EFYbIiTTxfa6maWVTPZRZlg1oa6IQK6vfun7cidE7YLHXyKaRh/8sJSJW4RmkZZCwG6NNW+m
5W+QOkv35qZb9xtwfSjINLul0vf8umh7aPxtiepk+9Qwa1GQkzukirtXDTJFBDkXEq+5rIh0SyK/
40bVoO899wKxdUreIiZCbqK8dXTPrn3vHuH5V1RpfjqJVcB5oL7WkIHAuvKPNnXEZnKjSzKl4XPj
VaiYguXgH+VW/AXyDepGyusv2qO0llext6JJ9g555ua6u8yfJx/MTvbVdSvdqiL8pV2be0io3r1N
tWp3PIHfl6u3o2Oc30HiiBqgMcwSdfUCSJjpvWWlgNEdDx0gMT6guRJDF6T1X1vXKe6vr20u4kaI
tQ44YASTTEKhdwSnLFKxs9HWgNyqOYCX3MA1vnAkzy3KImHHb8avN63EFGGB8sEAEtM3OuM9k3Wx
vFEZAo93SiME0VbstEj644P5vDA4SVw0fosqCnnlh0304ITSp1Lr7hz/zw+TczMTn+xM0s46pfLT
oCp0r8AXcOiYN1mIu8sNBL5KgZOwYxhbMyffKUfLWokUuo6m3IwMZnAHMUv6iiQjQFNt6Q1y6RVY
Y/JO0kBOga6bvBbVDrAIxaXiJLsULiQjfmqgsYfbDI3t6/53+dinYMFjWAdeSrmT19Z5SGsFbMjw
xsl2I22yY7YDmYJY7gZ5JbDPS5H8G3p4HlwUo8e/yNdJs/TJNqpu0rUIons2wqYP9db85p68B+Wu
HiUVVjDWH9Xn+Bi+JE/h13zHRvu7xbz28hI//xUmF4PnFE6cO/wK/U1zV29DxgtX+hYpkNty7279
e/GoQqR0jLZoW+zKw8J2j05/bQPGTO3Di8sKAWPmOtbbNaKNa2kFz/wGue89rBw7ZeE6n8nhWSt4
IAlZar7y9GmJw6qZY6Ye+bS5HzY6glSryna3+kbbo9GHRPhuqf8/c1if25wc1rrX1H2qYLNdN5v0
qd43B2Uvj622vbDYarsMy9EYmZhCZAI2nOTtSJoEphoX3ILWCR3uVSwrD7rvruUmWziof5fIp19u
BLrIDFqDfZryCOQ0WkKjG7/cDfpa++wYDiukk9Wds2cy4gk5Y+mb99n5SX0xzVbPYC22131n3Lhr
v8AkUvUuF3NldNyqzFZyhnywtjAkNfP+Yob8wxon506fVgpZHyYQk9gXLzm8retk52z8dXon9rtu
G29u0HN1nrSFK/7ywBsNw9UwlkFEwCrnYVH3qJFFMU6jQj/hKek61Z9Gto/rO/gbN3a5hX+bmcS+
a1qtJhSsT917D+6tdtB++I/GSbuPjzpEvbt4Izwwy64vfLl5u1Td4GkwdIN+yPny3LqrBJQwx2NP
/OXs21O+9jbInq3112w7tqHDTWgvZaOz0c+U/v9YnVzAvoeI9tB7Hk1v91AhBgaD9w5ea3WFrP0m
3Hk9dEur7uH6Js+66Qerk/s4y1XBilXWmjftnSMKu9D5cd3C7/fjxWf8YGJyxGhq6Hpe5nukoc5e
/BQehtv8xt9mXyo4FoQbeVdt/ZfyCP31rj6kh+Ku2rRf0n9ylNNUk8ekgM7a9HCNjbZWCzH07ORO
3t77W4+KHRTRm1O21xYO8tnwMDWq/sDfgElM4jIrUoh4qYbaxmCtrAK+gf4NbbCl8Bgd4mJf/zZj
TN4WcI8nWTEEnq3YydHY+TfqBqqHNRS/a3+zdBEvrMmYxEQCXWwrQ+VpN9ZNiR53+JrpC9PV47Zc
W88kAFrE7bK2wIS6N2/KfXVod+pumYHjEm88IqdpMtFRGJkgfh+rHy71ynLk1oXnDrYPy7ZeQVit
u0MCeeXO2kdIM2+8T9cjYCbGmOOm2QQJBP+e9sE9gUFn0y9c2xUgmRC8dda/XLcwd41bDEvCnsMM
qHnRo3PVKmhgjnNtybdOEWrIRSYRXnX6HMYDkCof0t4fiLtsGrE5IaqOIM0SYdCMh9DTZVz3Lxzr
9LXZsQF1lwWuraG3kCLfhNDJqpeX3P6yOEYqKoPV4fKhaGVOThM50VKmxCwBWT1EjrJgrTHaJcFj
iV6kJLoLr6KZwgTmKCIBRpIV6jjjqj84i5VXhW84xPJfGWC8hbku3esbKEMeGK1cwa9crbyFytXM
XaADBqFiAJgaVo1p8aiOGjkqRE04lVuFx/uwhvk+gH96LXxLvU0HNp5hqz0qyUsPjMsMDcPYM0yG
1i8Hr3lnF3kO9RqoA5P0jN3Nio2evWrO03WPvYyJ35P/NJSpOF6CkwLNzErDKDXkA8SdnPcQOfcL
OeClp+hgrUgA+Xa8XqeeIiKiinaukZ+q1JG2MPNuLLfrVr2nyatKqV8c9vfPF6WCM+TpOXbZpjC8
1AKDJ1SMCMFifS96whe9HRYc8jLKSGnhd+IZyAQIrdhzf0yYCfWaKslP1AduC7iH/Vy6h5BZWrhd
ZjYPXhKDwhh5ukY//txOXUaSKMhgapGf2JcJrL0IO6j6k9yhRJ5JC+/1mZRrpMMCm6kxQIDJyfXi
m0LT+bWi2sIh/yX8lO5qXnfVLRyQ9ddube37Y/bNDddLDa+Z3YTFgLl5hZoOU5vjLnyI7lYM3MoP
mswOPdinBXmjJM7ODcrdH/sF7X/AheylgsNPkqzBKipLj5IM+uV4q+guXOHV43UTcysBlIlnAO8a
mRnOV1IFJQMrsQt/tvTaQsEuSC96mS98phkj4BaZWoG/DA6r6RyVNOQQt4dqamcwSEFiJCXwE3rd
wrtmdOHzPICI5W42wH8ahNHko1i6Vyae2KR2jwa3iDxDXWmIq4SrPkE8Lv6VIYh2ffMuTz3A9hI4
DUCMFrW96Z3SWUKcmEN+UjIrOXWC8S5EanoQLeS14lReSA/lJXPjNn/wOua23Lbl2XpSLeElgwA6
zOpVkTPAWwybtHE/QV68KdEa1I2H0LEOYfiAPuO96b6NqnMV+mEuanho/208KUMC5QVs0dp1v5lo
U6iuuM4bHvDFsL++SZcff9ykcVyJz3NZ5dLcjGZ+ASOnntcvURWEq6xx7oLC/3ndzuXJgx2Zawgy
E2A6U0S6G3WFm1lju0FUTnXfHxE3vzMLFSJTmIwDTV046WZq9BjEr0fg0Yj3mJw9Ygxbuqe6GbTr
DriFQICLpoCfMs27e3iTAJS1PbIp7rvfZG80ypYymll3+GB/mveaKkpXnl/YEcgq343WiU8xxmtG
ebSFV9DlrTsuFYY7wNUjV8jkINJQJyulQlahomckR6mj2wDAxPXvN5MyYWSEizHXaQKRmMQvw4hy
Ax9PepKe+7Wzj7dD5G1U1OKFLVcwkoEryFkjdYOY3hJAac5H4YMY4XdEMSnUeWQN/uDxpm+cUxjL
yOCo/UHMDQ0d02ihtzK3kR8NTXwGPvXIp4LV2oJTCauw0Jq12C6x4MxFwkcjE8dIDD2UZKF0TqVV
fSnSeO1lcYJIg4vIreJ8VfJu4RycNcicLAh/PtxFc7YJjIw2sQI2rjimxknhCRFZlAINCYP+grHZ
b/XB2MRN2sYxAmZ1W54s6ANUcLSiMJRqNwP8RdsFlxx36vxKGS95aHiYTbdkhvjO/cLtzNplWsc5
xa2yC3LIXupWRKXJ3buu9pj5wVOSagZqvv4xG7qjnOs3SdAsBN/sgsG6cn9S473oN+Za5NKsiJ2T
2embNC1cWOMh3Pf/GCXPx6MlxIQGrBdj3/F8sV1LP51BfOeUi8K7X+ovihq9+IK2UDmaXc4HM5NL
M9PAPScxZmoFXVLlpFaPDQps17/ckpHx5x+uSjkU/DiuPdYSd09h4W3aSLgvlWx33cxsOJOYMfTJ
FI00HWux6sKvY+n/kfZly3HjWpBfxAiCO1+51CYVS4slW35hSLZMEiS4718/CU3M7SoUozjufrod
1xE6BRA4OEueTMkOiujRyt6J9Of23198YzAtowDiCtwDHpnLdVRphi4lScJgsPNdq2sBAMh3EJhP
nKyjXCoaAiqxDI2zeoaaL1Q+/8U+ntsX0oY5leTSmvGxNPJGESYMyve5WoPWLrmPcyNCDMqSWrfC
meJEtMMPaVRQwZyAemqqOw2a4KxZm4S/DhQt+cyeKnp7m9DC6rMwyG2tdBqMt+HZZJ45za8U2pJQ
cPuujUX637ZSFVy/HUVAkeX8euWFK1lkOw8/46bzb5+YpYN/vjbu0c4OvqbrEhRUcSIr5RuFnkUy
PKvAyN82svjBkGzxUTWDF/QvjVSV1Jo2kueghmyLqYIFf1QL0J5IL5gmA/fDPDYrTn/poqFXj0IV
iikYtxLuc5o1pt4hswhq+4Ww37P6fHtFi0fi7O8Ljj6FiG8B5Ry+bbk36vE2UyDXHcTDqdQhEbnK
Lbi2HuFeSzGYTmUI5wbymNzFUtM4ykzeb6+J/2bx8TrfM/Hu5unUQPXUDlQQ8lMT6kXKLtRfxlnd
3Ta0uJivxx8D4ggP+b+fnzk2VgqSHzsAOf+jFaUP4IRfWcuaCeH7K7MtEaR1dqBVvzorcrLw9b+t
QTgA2ZA3SFKwWVJ91I1HEn/e/vsLTTc4nbNNEr743Fl9OKDFELA/xqP8Wm7Uj1F2su9cocip9sp9
eWhfJM/+Rlbi6sWtw0SkDcAQ0hVT8AhFPSi0HHU7GI16R1vzWI/zSlS76HTOTAiRQ8o0qAg2Gm4n
dOTnPnbs6rP56zFq0F2gGocsEnNaAAIK68i6cZCNzLKCUCnKOzZD1H7qY8vLuqRdmTNaWA9mtTFj
hCqCjLhVWM80I76sMtUKkqFzCWQiIc+GJqm54tQWqlfg28TAD7h60Le/Alrlfaj1ltFZQfT6hV57
THdoGZ5Mf9gQnz3XQesmmzUkJeHPqeAXLqwK17Uu2lhSQM4daNtkB+St7NjModkxfcEgEHuJtuqB
+MUme0SFWu0fG327xof7VW289ROE69xOkHdQFPyE8BhulZ9g4/tjP48eKJm28YY8NUfrAZJRx+iB
+PIu3lahE244Chrsa06+XcOrLH1usHYBqwv6OuDKhZOFiS8J/Gu1FeRx/dCV6tYYEHpE+oqbRK9o
aed5W4CT4uAbCB450tEVCPn3xs9oq0Ma5l3qlyQc0eJJR4iT6fooQzM9UiHa2s/GsZykLEPmRjv1
kI22mW3qkfTsGaNICti+oAsDWk1G5FPeQbD3XsKAGwT3WlSTPTOL424XdaYEtcSpkWQPvwgwrclO
1ckZYksy/MbqSZs5qWxM7X2SmnK4zbO+K11JSjSw3o1Svcm1SsrdvMWU6YYodNB8WlpWtzEgvZJv
QMAeNy5EYeroMSu0BnPJCgT8WrnJW6iu9mqseqHZmjNUAy0p+qPTGVIzkFRku4ZkBd2HZgQBLcgO
0WI36KxR7yk0LKpNUxJp+AVBghraSG3eSw8QdM7YRitVnR3LOprTo6k1xggpwkgjkN3JCcCsfdJl
LujSBsWXSsWAZMtYNm/AdcWGo4BucXJ1tMKM3QCBentTMj19S+JB9qEzXX18zY+7rdVB51gZI7PH
JH4V0W1ppVO6I0PWy5Bkq+vQ6UHqojy0ABltDSPJzWdDisLPctK6aGfg/563BMHes6JEMjmyumX2
BsLe9UlNoTG70SzSQ06agTnLndq4baH8BK2/I7PzVHFsAzOMOwiitQDfS3ncP+ZFH6O6M0HAYz9D
fDSDgjYSLCgT9nlWKK8YtaDEzZisdi5ty6J32ybU5qdRy+fC10oUwbxZpyb0dqdIi3eYoTAzYLFG
Tac+qMHqwreRx5gbWc2y+YA2GTS6a4i3WE7W2NAvHTIQxW/KKZtB5S83Jk+nzCQL7ALAdoiC17a2
lxAofQw2LXsXqVfWQXl0lga3rO0RMtqtUuGbzlWp+WSK8IdDYOqMHZDOqX2g4NaZvWqIaHEo4qlq
7vI+hwrQkEaK7ukx9NrcsTNr+EjoC8wOtPAsLv6qaxOg2AyUEDpI44kb1wWF+nEmF08QcGyVb3JS
J+glQipARiMiIwyC8VKhV+m+UuRw8HOccNQLY9WSDzladtIWn6rvtjMkONm9Qbr4g1mlYj80faMW
73FUJ4ZLc6uufJqmVb6ZIHNX71iLzAuMfyFTnF4uErD9pWODzjpUtCLIEtXtT81QusEdq5qVRzVX
O4gWMkWufQgYRRABK2Ja+xTAU31LSJgnfjGiY7Nlcg+OesWKsmFDCXzDA6RDMcMeWuApVTMouWn5
NMwPfadm3WMTxnKxp5pV/8Grgjg2nrGbmyahiunFiZGspQFLFTvkpHiOAS1ULN0SgqZ+qFJVngwz
KPz+RzN4ZANkYcX7L7/lyGv2+aGwN7a3BiPiblJ4PWAWnUYMpvFRZ8FshFBTyVvTDCy7HLwpssEm
CWH7To52Q2m+DmEhO1HXb25HcPyvXllFqg/+SrgIWVRk0OtZkhn6KEGk/8jNbcvnVcixg/bnbTsL
rxH6WTzQQZ4DEJEQKFql2UuFppiBOape1aUPUjLsYin2b5tZXA742QDPRAHjanpDGyQFgqSzGYC1
tcp+dfafsPiRZR+3rSxAQbFXnIaQAAuKF0b4Vmqk2Qk4KqxA2o0b4w+Edu+AUKq20CneoV6+sd3G
k7Zy6xffFI/62TZdgyou7ef5LxD2M4vwQcFwbQUVSGnhALfxEPmavjY1smZGeNtJouhxYWKhOnQZ
29x2CBS2uH77yoYufbfz5QjFEhUFT7nTuB1HPjTv0V1ztK1HyTXuk2Ptq4fZrzZQcnxI/lDX9jJ/
fu+P9TF5bnbFyk9ZiGZAOKWBTRDjjDisQhWgn+y2GSVqBTWkO16bKJ8/tQ68PLcXvGgFtAkQvECA
DCwMruVZcqnHpTRNaLAE1ITka5I/4+1fqUguxeGorII6A0VewKNF4B78SRabgJgH0P/dVq9F0LiV
a3lMAogOT5VDnb6CxsuaH1tc2pn7FDZwqjo9VDt4FJs8SDIU0oZyZfMUHrpeOa0zE0LRCRGJjqAP
Joyf/Q+C+T7tRfpejI71AHVVj+2bb81vSKQfOCil8MptdbcGoFu6F+dvhBBcz+hDVGaPX2DN0y4n
xnubjQ+z3TzdPiZfldBbKxVyNlWf0eYFnVjABcDab4prOuzOwjA7ZkdcYNAPQ2AVbnIA/NyTT/rW
+oHIt/gGedDT+nTJ2pfl/352aJN5mvDs48dYQ+0NyiuQXM7t9a5Z4Nt+ZqEjStyaKbY1tO5oj5ZA
Wa2cneXX/eyFEExIAGC2yLnNIN73BWJAZ75PD8mR/aDvykY6AFrh5m61knovvu1nRoXrjrSmb8Ya
z5JmTFsy2du5V/xWNRHaN9TRhuytCce1BJA/AeLZQXUETVz0qVHGF3z3bJh9lo74XJpZQLO6v1cH
+3ubVN+Ynh+Usnu9/e0WzanI9zHjx5XDBBfOakOqoqw1A4mFsUvV/GdEpp8mJCTVzn5UtH/RMQNS
5X/2bMHP9GEKIAm3x2z5QQ5zqIxLxrNO6cq6lq46BrPBcwM2GIDthG1kNJqVQUEDsIs6jGbbk+pj
lsV0NSv9awkOMElwgQcN7SoVkDPhUVes1ho7MOEEdgL2t+KPWa7NUi1cME4IxNk8MQpwJTODPGnQ
VGYZgWp392Av35Oc+bfPwZoJ4aznVI3GOtGNAEcOeQkFN/pa/2bpEmMGB6orEOD4wvxe+gk9xPwR
Gr96AHA0JlEqt3lhmI+sfV5OURzq5y/KX6PZELvibHOyUHCliBAwJZSsvOxUPeihtwAlz7K8B1Ay
WzlsC47CRD8U6FAdkwT4n8uFVV01dEBYgPO3Zh9NM77ZGcSqw+w5ttMXFAyODNNQKy5x4YCbYLLB
kDVmB0EZKVzcSS/UDsm2HpTJu5U8kO6ppyuxyNKZMCBsAFJFThUhloig+VOTqmz0QJW7xJ0NtHxp
1axNni1asbgWDphSrtUEp5JYhRnLWEgWtk4VSn9Coqb/ZrdAEQpGfOjYATF9+YUGGpGBoRYWMNn6
HobjHZMpZljb7e1btPRRwH8LCDEG97ihSzNGQbOaRkwLJAw7JqAUSDMvgcr7f7MiLEay6KzSHFaI
dLL7P2X9aqxClPl9F54hrjdl8A+CXElEocSx3PQJcHIBbSGUEHXAa1A8CpC0wYNkrH2epd7yhTlh
42hMu3lWIi0o5r02HCs9Ps3jk5Xdz9Mxq15wwYBiy//FoThfo7CP1TzmlV7GWtDQvTY+ztVHoq2R
aSycCDgfqDAAzQOIsIhWApsXZI26RvlSgWI429qrWfx1QwpMzzxdgK4u1xTkv+Es/pryGHLeLG5P
IxvAbTU+EHONp+s6TLA5mattAjCJJFpkc5OTVkkrc6hPU1oGA+bN7Sb5RnV6H8bJa1wBiPW3Rxwf
BkAXNHWB18MGXi6pyAxrQCeyhhAY0KwtylCOHKmmX2L6aHPb1PVJ56QRmFKGcAW470WcupSljaWG
XX2yUuVg6ZG5jdUKC9PZRxHJ324bu+53AJuJyUE+eY1ikei1Lb2asloNq1PZQt6k/m2xGgsr76W4
97IEL6Jde6hP/v1uYgtBDooEGXQjV+9TSOVqqKv6hGQgeZ1H2XyK0vAtl8e1CeyFIQ58LbxI4Mfg
UgViIk7ssM1kDBNjnq/dSx+Rb0P12H6Md/Iue1kb6Fn6dOfGhFOitogAC27MnGiALOcYNSCPAD2u
AzavFST+9UUGDyQSc4zTKfw/1MsTCUS8praFggxNy72I/eokzVWVVRHURTOIJTiPBL6YCC4YSGdi
GrKqwITW+UkDpKxnbuZd76Ah8yh3AL04Gmoq0LC/fTDX7PKtPvMhVGmoAibI6lSgSq1Kb3gUnER7
uW1kobjByTT/WZ0QKjMSkqhIYGU+Db7sk51tOu1dRx3d730ZFaISAyGQ8lzrO399ncvn7NKwkA5U
VpXU8gzDPPTUN9km8lO3wdTe7Lfbbrc2Bn0d01yaE4Izo0SvogvL6sTHmKIOolD188pWXsecFyZE
4BDHaA0GOhmYNOsVr/02bKttepxNx7pvfWWjePVj/UJfyGfurlUxr0wDGwsyRY7BRXZ1dcdTgolL
WaUFGCSSHTX6fW1EG6RBfqhVbtGju1Wt6YleHU/AAeFVkALBQ3MC08vjOWtQ7lAK4Onl6JhHP2to
EJbdCmb/eshTMCIckozUTdexocCQJykcHcy1ry0GLdvc6Z8hXuaSp5lPenKWgj11wvAIDhKvPQ53
q21x7kwujqvwS4TzkxtqXOXV1y+JH5pg3Kf+/D3dNt4EnIEr38Urzu3qvF7Ygy7s5fZGGMHuzBT2
Mr12bOVRTf5+EJqbADkTJMqRJF/Nrs5VEw5m1xWn+J7uyUZz9V33icZaug3v+9pRNuGdJjvVxxrP
1vUU/ZdhJDAob4CrTRzYryoqjSi6F2AkqF7pb9Ujd9Guep+9fIP5Wbf1SwNz2NOOYRTOq7drM/TX
WS+3j1kTPjmJZoo4cAL6k6zVIik/1cTrfIxDB93PAf2aL9s9OXLFv/W+1LXHE8zyT37m0NUoVElS
2DkmRGVXcQ3X/ggfbHd0LWf41sL+SupzFSHCHkJPDonjTSlxyFBhLIaM4JSDWzgE6CpH8sPU5w5S
Kn6ohluaZqv1BB6fi7eEG+QZFwiKREEViIVHdjjjy9rPBCBU6iR+f1f65WvxW/3E+LD/ty4XSwQ3
MyIpHgVcQWQYRLOgGgeIvLadfCAZcmf+CFsv/EYCIChRw2AePUzfu+926Ri2d9v60hU9Ny58zyKH
RBBr+/yU4/FK4ObpWgiwaAHVGYMzwPDJ78sTYyTajO5UlZ8mzbjPIdJowwXeXsTSqQQWE38f+HFo
EolxvZ6a+jDbKjuFx+6VBzYGGBOb+9nnE9//H/R+PAIUjggSIgzLoy8EnXUxIW+smBqDRRhGX2U3
3WWn1NVALJvt8m21u722q2AUFLmYK8LRhxIvcj0hGDVB+Zz0ZslOtSUFZbmNfqtAr4zmmrDsNWYK
hsD6jOcfxx7CVkIkmqRqJYHthJ2id+2Qh868UbbKcXJTMJ/E3i+792rLrfbkXbuDWrl7e5XXY72C
deEcknnUQjWH9S49pK/lnvnhXvuWT451ygxHdamTeqscNgtH82LJPDw4c2Z5mUDCrYXR/J6Gjvxu
fWbgCCl9gBxGX/WB4aCHNaNrNoWIOFJoO0h8m5voe1/fF1O4EnIvHRgTc4iI1DjXrAj10mq9bNvB
yE5z22xntQFddO1Iev/cV0+3P9pC9ASy438sCScGL5A61xosDc30Shr0n/TWLfSVF2DppbswIxyN
KG3SDpzsGThH0uwgS77ian5zNPaF7UCGUv8jN17+mK8Shy59qfPlCaeD9PYIfiMTyxtQpoSwYSGv
gEpXlyYcBpOCVZZI2EFkR+MP40C89rk5tsB2bKVjOm9UZC6hv1a9vqbKwmUDSzWCbdThUNwRw948
MZVM0jO8OABzfUa+BPc1eOq7ctesNLuWN/EfU0LwS9QGk4UZVlg0v/XwIaJvt8/gUhx2sRbheZGN
MQZoDgbSPwbeT+V92ObP9BnQFTCE1rvOU93ol3InvTGv41Sva421Rc91tpliDUvVWEL1GcdEeSSN
P9ceg8OU/MqbBy9tdjOohtbJv5av3v+2VXwVIlTO0lnFqlGs99Skux/0+ls6pB+3d/c6s748KV/N
9zMP2eZGb8X610mBfEDpaYYLmWDEmACbea5UOcaufWGWs+Yl19YnuBYEE6VmVdhUFdqRjsrGP9NA
72Z7rbJ+XVjiCwToAuVAAgSPSIfXtPKQhTYW2G7k2gFgB+Qq0giWV3y3zXC3xn+zeB3OzAkXHkJ3
Q4fnPDvZ6E24sV1ZztgN8cprumZFuN/NFAM9VuN0gAXLoXMBeOnaaPCaCeFeA7PZA2QNEzEzPTCc
OwiT/vohQ3+AE4kjtwMPqSqswoS+dyJTNT216K2WZkd/ZUO7mRWWBoBCrJXIrk8c6BUwgcjVsKCf
LjITxdD4qCytTU96Xr9gmPwFTEnvDWGvt2/UV6XtMnS8sCNSE5VRJXVZ1KWoBqibqnHmvb4j30Nk
GT+7F3sDvnTv/94ve8t+v/QBA5eXRdxK26255oWzz3+KjcMPDmDQvAoPXFQqbYTBGWyw13M1Nbdw
7ScNc8jFZrpbozC6PjCwAq0xED+hmX2leIMugAG5O5meJKl9hvjNQ2s03u29XfqEgGphkhA0gaAi
FdYThsmkG2NLkcs0rlI+oZzstPTzvxkRbnCvmBNkvjp6ghqLG8c9+FKmTaKuaVcsrYXTnCJvAqXq
VctvzMxqtnOSgDLoY4of0xqB+CoOcyH+QAsWUSJgYTJU+8S+gTJbMiDJkhTU3vhLOqWNE7uJb3n9
oc6c+Kna6266Si58PRoBOqYzqyLJfWsmDPMtsMoZjfM39hTtOOPhIz3ZT07rGJ2jvFn7bjN44OIF
n1x8sDGC50DncZDwgq+pnC0U6C5/j5BisY5Cqy0MJUyLhJPDfLb9MBiols27cG+6xb7GBJO9VX0e
S2R+8lwfwQD0/xFJLHzzi31RLtMRNS8ySvjX4GFZubHBnuRFL9+TvbRtt3HqhMxZLQlyPy24owub
wkOrFaTIow42wa+wg0XyEYFINN5JT784wbTqz+Au/ZF64ZMVYw5hxcWTNfPca5zFFxWgiiC7/Vpy
12yyBjybxmf9DFlHVNBAm0gmp9l3v5vS0T/r7WrphQeHt1YveIy2sZXIsL++vLoBL231s3pB5Ni9
SG7vqofhPt5Zu+zATtKe9P7a5i/ErpcHT/AloZYXIFvD6ifX2DIDKcBPiD3C/xu5O/U73R8g+lA+
Alkn7zAmHK2n3fzzXm0AOC9AegHGJFBbXe6/1ZfgYmqxAeFxAnYm8dnR9qXj5FFHvut2q2k+P8K3
7Akr1uumR5ED9kD/F+2yDduWd7nuTBgGk3dWMK0W8xaeHTQMVRAM4cnRr9qwetxh5hHk1IE2NK9N
+NMYIZddlF7TQ3rSeqTJhyr/0ICW5MMYCjTY9I3epd9uvxnXP4LrXarob3MwD37K5S5ng2GkzdBK
gQK2eEy8GPtqDtcCmEUjEA5RMNyD/skVDF1XwkQJSylQ8wwEHygQsRIzG/9iJWdGhJhMHYqOdC1W
oldvYBmBDG/s/QsLmBXEkwcWwivNRKNJaptBWjVAgHxgtPMbrOa2CX7ILg+hikgEBUMdfBfAjAlt
CaD6+rKPZDAOEPo7zaU74Hf3aoIhPKv8ddvUtUvnptCbINgNACnE+wWysrIchjAg0V3dv+blVlNX
+ktLq+EKHEA6cbSTWCE3WNGFsg4CD4jVOjT8ZUUTMDWpM1prMT//uOK+nVsSLi+UaVrLYCAVYJHk
jvHoJoPtABvgAgLQrS1r4TijhAXdUS75iOK/kGCkSsNiqcey0qF6hrTkGyby14KspQVpEE/jzQVY
EkHxdSONEqa0YMNUqsdEt+JDkc79E5oOLZgoq9qbSTT+dUUEzHHwSXzwBR1H8Z5KwGMUqAKCmiFJ
o41hF3QTsXAtqFko53Iz4PPknPwIuISgpgFjbtnLGPfnjNnW+7wrd2QGRffoEld3UeHktSXqYsqq
ATp81dEvnUquP8P5juB+RfhLk0dtmg2Yl1a2vJ7c7octV6vlVMEamF+3w17ZSesV3ev3DKs+M8tP
1Vk8EcolGwYy81VzgejKjXRPwvwN+qvbsnLsh7Xyz9IROjcoXHDDHOuhbWWsc3yPVP5+GE4DzjK7
kjCT2v+9+8VdgFAZ2uTgABNhMGyu0tLWQBFupKOyV6yR7Uqtmf3bTuv66oECizMO2ujWXJOyZiDd
spp0NII+0ZzczB0Sff83Fmx0GXDv0Pniu3r+mUhXlk3SGQGmCNzRegYcfsXHX6+BY67AsAUkAchf
RYCclOV6g+kBANAz6dnUKHRxk5XS44JvvzAhnLWogBRFRjIzyFTDBZwB45f37bi9vVML5UUsREOI
xsVOAQnnJ/5sqyyVGXPdw4q2lf0aysgVSIYxuaOhRaG7drSPwNaEwdA1u/wTCM4enhcJ+xchMF6v
S7utUWCGs474sAnZSD8sSGeDnQztEXk/H/RDFzrqe7GpAVP4a/iVhRWDqAx8jRpa3CLzZN4ONC9o
aASK1Hka/WXFP7HTkJX/vbK118kHDIH8FAQInB1Y7Ez2CcvtBHMC2Np2P72wn0QCjSxz9CflufWJ
S/zxqBdPpXJnET/Rt8X32z/g+ozyy4UOMzq/YK2whE9LaaWliqSAIgC4EELepXIFpn79DTU0sIFs
ASchWkFieo/pq6ZtewzjD7L+I+4Mty0T36AQsLeLdz0v9rfXs9CGRSnpa1aB84jb4pszT3JctbFq
BoSajwYAbSy0nZlUn6VpuAAFQ/mQuWbzmgNTlww6JvHvQnVtZHdhV1FpAhoMMSRYEkUyEIMMmP8v
MVyqQWJeyXpkUmsMsNePGy+Z/WNC+HBpEpOOVVgnFGYVqNZTDTKOElLVMl+hFV0owF+aEpyMMTJD
Q8yN1RznjXFQvfIUPSKb2Tded6/ca7vyGAZrr/f1xYBReH6AW/B4X9GAMymh+VAzM1Dkvg7MpM/v
hngs4HuawQlLM9+OdAJZl8HqlQduaWdB4YK2JaglkLUJz2mbalJiTbGJwQol+cxRkX2fYcoHE0Dr
5lUJpueVM7t0XOBnsEygwDDJIfSPSqMmczjUZiAfkl0TP6uN299VXg/nmjbb7JFGbgmpuZUndqH2
ipbDP2bFMrDFpArSYTBL96nhcOJ/wxs25bt94MTZq4UO7q0vvfmlOcGbV0WBgY8E5rKGfdT576ID
biGvH1rJ8AitnRwMPfZwYGHmtZO5cogXjhMyOTzFvNcIRyQYL3IZha0KHzXOC4gpAJw1vE01c6u8
jJymmL3MpCv7u/BVL0wKGTefZLdnKzGDKdU8DQLhVvrj9sG5fv1xPjGryx8pJJIidNDqKW3kAo9H
GUdunJxIdEqUbOU6LO/cP0b4v589/hI4MPQoxAxYX/8AN6kbDt869hZqsdOMD6zrvf+2JuEuEFCQ
WVLD19Qj/4kHxzS+x1RbsbLwKnHEONosgHOqhpiwFqOu9mpuwIrazW6fqp92DdATaSDmjhLoCwub
n/9iXaCMA/uNCcIjMRg0oEkZdlCjQBHoJ6hn9sbQb+xmTZN5wXdhXVCU414T41rCMa9zyuIIzKFB
ZX83m0fJ0g9GnbtNtdbeWzwVmOEE1h+4qisRjZ7aAKhBgzqozRR9t8FJDektAtJDqh7wsI+R+nF7
/xa/2D8GRWelpTlLYhMRWVa+jbHpMUJqcM1o90U5b4He2942t3h5z8wJG1mwOZZsGaGnog9+WOlP
JPzr6QwwIeGVwcAo3D76LHzFZxdL16oONCOYS5RT+TlVdaecpa0OYh1aTyvHffFYYLRfBj+ErsPW
pam2oQk1K5hS625Xh5hMrWxwUB+i6vvtbbuehMeioGENoBhI9hH3CY+nbERSpoQ9PtO+eBr84i6C
n9hx9SrFjd3mCFId3tAwt8am+2Fu4UXAq72y2oVvxy+a8sVzjIxFcCHh2IyJ3BNwnkZAYNBXRL0r
PnHhMIKMFE0xLlygY2Mv9zNPqp50eqUGdcZcmiAHMXyq1m5qmluWvt/e0yVjmFBClI6MBLVC4R1B
etArSZGpQTkl7NSW01A46dQqwTBYtZ8ltHxWR30aVta4cGbA8m1yPUDA0nFGL9dY5LlksNhSAgyo
uyz5FRuaw+izLb3eXt7C1zq3I6L9i1BJ81DSlSDKVYdl9yZbY/BeaDFyzXNMkUFoFiRHIjRTbmyK
wl2IHARQyX6fP4/fjYfpIdnTQPWnXdRCEMVZC2AXsmaoXuKC46BAEOVq0KubtDJDJR5xJILm4Qlj
s8A4megp5UH1ED/Sz1WL1ycFTRQceETNKM9c6SVgzBC5SPFFJTBv6r3io+B1N9/VO7It7umTscn8
6S58Wh1BWbSLIh9Egy2M9uj83888WZ2FGaqNqA8gwvI19hpOHyxt72luHOO+/mPbkMqKtWw3tL2T
De9FWrldPkCjMG1jZ4Y4joMxNTeS2xVHcB0fYcxTRYsdk8scWcOP+NnvkpSsmA0gioO6qpw5qbys
UKFH/ffe4NKMsHyJTVWq2Igtq8q473ULMUs6637RlU/dPGabBqQjt+/M9d3UUY1BQg0FKwwdif4H
Bbi46huiBanWO6m5ySnd1JrklMnv24aun3k0DBTgfi3OnmiIXSOqlVKXF40WsCl+IBUBDIoFcfhc
RPmdXFG3NqcVt8PdymWWgPE6zBjjHEN5FyCYy29mFVMSj2mlBEyq95o2/yI4H65VRk9NY+1AXQc5
KJDiOVTJX26v9XpSF+vEdUXWB/y2ierjpel5yJJZmSSCxpINXT6F7Do1P87F/NGlzRtkgTftmOys
KXkayrlZ+aSL6z4zLjzRXY16UzFSJSh66UUhUDIaUkAOqJQ4bZ1D0lx/iwyySTjr3cq6+Z++2nKE
i3CRoP0ERc/lutOWTsY8W+Dh7WzFtWn9aEjTO8P0fVQVT+pMH4osPlixtgWDx6OGkMUJUzDbjX31
vPJTrh8DRA6YokHWj8DoivJY1zvViKlKUDuf3MnnSJDoYLutg9jctXZgztmtWFxa/LlFYfHmQHs2
Z7AI9jrzxDL9s0qG2emhaALNgBqU9JnilUnJnLyHo5r6RHbHVu19yuo/eSqtfIzrm82nWHG1NaSq
SFeFviDVEiszYp0EESqsCTOdytiVXeFW9lp3Zmmr+WwJKrqAK12NmFBZTpVem0gA5biD3APiOGfk
31wp3iqA2hJBkiBOXxWslxRSaFjOrD3E7RRuZ1pNXihlcPzE+ASNJSqCdAaXrZ7tQR24lk4u7Scv
5FrQ3gFrgZh2TQh9FZnNJJBkCV4EQmuytpvD+1b6vH2QuJMXL9G5Ib7dZ29NgxJZLpcjTi5jH70M
ndYEqJX0Uc5+xu2/+XYmwng88+jFoA54aUwaiJVPWBlipukEYbm7qIv3t9fD/8TVes5MCH6YJnDO
c5coQTK+KFbt1EboagPZ3LayuGtnVvi/n+1apoH6Nx1jJVABSkinHmdQvVfBnTkBTx+tVfbW1iSU
MurU1Ko542uaFFeNTM/SXztpjUpt8R0BjAX1fEz6I3AX7jCLKbhFSoOARZvdK0oaANixqfDquLM6
Wah7z4fBzvyqnn6MM3D9t7d06V4DPIo/h3QPQBbu8M62FPU8vc6kkARzab1D7myD4vz32yYWLxXY
RjAMh0YgrvWliTQr9KmDimOg9O8Wwh1pHl0Fs2Haw207i6fjzI7gm0EHC+w30tmgMUrJKerihXXd
M4vJNxbVxzYPV3oV19EOXp8ze0IAQOpaQ8Ud3grx1APSrs6B/tjvIuFaWpX5Kksjc4vuryl2EHZw
FXkAUtGFwXm53E06mYNRgpU7iHrdrzT9DrVv00kr+aDO5WdCx9wpVWVt7IOv5ep+n1kV07u2YXjx
8A31yXrq2vRBUYdAHbv3gmiRI4fdIbWmyk3s9sC6aOAXczN2+l/TcPLYElOkPEkC148inNawLuww
yhXEHvOwT4pxX0jKQ6pa326fpKVLcW5G8M4JiEqsesIrn+fV3qrSbwm6DysR3LKN/z3dIqdQ2Fd5
GknY0QQ0z4OVHfI5+nF7GQtovYvwQAz8p0RJWMHXEWu15UUhOapRvx3BL+2YOe4IkHTgXtbHyDHV
wo+V1Bv16meU9akbJd1bkaUf8gztT72IcGuNgy13h56Vo5uO2RrzzZK3xaEG+sPEPL3+RSV45ojM
Iemkir+INuRToqwwXDkFZ0CnSr9v78qSmzg3JFwg0FXI8dQQEvQ4njbkU2Qz9ls7IMMTpuu9/2ZM
uDcz5iDLvkRAYfaxZ6W1qzbvIJT2NPM4Tyufe3FhwATxKgEiGJEwzyR2THpoWAQJZYg6bXpf57GP
JHb2pHSCs2BrucCyRdNCBqRhdE/Mvmy7NAZZQVDYmPN73ZgP85ge6NB6eh1mYITO13pfS08JHpH/
GeQ/6OyQTFHXNrM6EIyVqu4oKWjyPTEklnEcrnw4fgpEh8edLEhOwGd2NZ+bxHKCdjAsaXV2xEzC
LgHNSWQl+6Gr75MOMpql/Xb7rCyb5B+OoI6GrPZycXKO8DZG6zeYRxM8siCecpQpfIIiyXs0tKET
K5AEAAX5622zi3uKBf4/s8KzGef/h7Qr240cV7JfJEDUrldJudpWererXgSXq0r7vuvr59C4dzqT
IpLjHqD7qQBHhhgMxnqOTmq5hFgzCD8xkXebGtlnIJn7Uusfr4vi2guSB4C5orW/gtpfpmGZ7agj
foKZJ0dKpm0247FoxnR2Ukk6DaYhAlvlancmkrmAbapmWqc3uBTKojqmFNzKU/IcgHWlAwT6dfW4
LgzwUKhHACMOUwWXBxi0udkmTUv8vJ4dYj5n1Z+uEHxCvj7/yGBuADZkJWm0oU9Jm6DVsLw2g/0m
5erd2CeT4I0SKcS4ymlq2zoBf4Cfd+rGKkFeXD8TIjoikRTmiEBNkFhNBZVmCW/5jWGfsuHbE6e0
JgUCB8x4YIKWXT6stbGSDHAy+EM0e23VPZtD/FmSBjukeSKYluQZOU2Q6TAjp3dcaMpSJloBI8cs
Wqhmnqb87kHB0i9AvwkFPoP37c6FKZcml8ozYLzHivhdPBuYpR3+aFP7DFoDgdnx5aDEQHFuUNhj
zsjCklJhLzHxg1S/N+bsJI3dLTCMBHEmVwyqOQhwUbJctT1BWWDOmYxvN/XY/1P66QCSDV+uEAh8
/6raKmVfBgjYuiFZG800NCBo8GdsSdvSD6xEeZRj47oUzmXFwLatY2wWuAtoKlyeDvAJ6xGXSPbj
GJ1V0rzb/XjbF+R5DKrDdVGcL4eYifLWwPWgaccYwmibU1dHlexrgHolavh3JvYWgcL+uhiuRmdi
mAB87OVCGqNO9rGf51aj8auZVISQE9HB/mT+ui5MpBMNoc9f+ypNhyFqZEx14rlojPiun5vHrKqe
r8vhTIEBxQsko8ioMCIF87sUFHR9HGldLSNDNe4sW9rYZncfN425DYPy2GnlLiYSaAwwXyDNxo9o
NA0HZnrQ7UwweMJV+eyXMB4XZL9NKU+l7FfBZ5e9E0zFW7Foh4l7iGdCmMus1LY0ELmQ/Z48DOad
hvxx0d+nSASlK1CGnf3V+h6a2FCmG97VeXam+aNH6iE4PIE27NhnO2fzmKXQRtlpgCMg6Fh76biZ
9uGdjbUg4DtEzlwdKRTN5v8pmrl0mWSXaoAWGsC4J+BwPef7/CE+Bp7myZ8LdhoeKVWUgaqs4Inh
LKFdGKzGXMM6qntJjaAzALq2I7b3852SgCaqOVHyhn6rQ/g+P1nVBmoTQZ2FXjsmND6/LRpzLWO7
+o/wRb/NlbdUiAfC6YVeqkcN6+zi221p1hjBkjFq1hwkx5S9/s46dJsxdozYaR7yp+KPaAzgK1m5
pha1szOhLfB39cnGN+22PbY8F695wuxe9zYEbnyIHikUf/KQvJTW9roV8T4nxr7xOmDegrbsL+UO
ijYGIFrCIxHYoTNHpHWyrhC4Uu4npdV7A9A8QFhhm9oR+kQEfagFkNO95ebyPtyTPZicHUOCtWyk
Y7YJn0SWwnEAJqG7HKAzwaPBjlYojdYRHfspPhJINxmxZyABkk8RuQCOBzgX81VhPTs5lGitMo3z
xSfa7wYdML0BmIURgGaz2F0/K65CiBuA5oAID2Mjl2cVjkkkR3m0+IuqnlJQNIUEBtkGRCCHd1wm
whPsN2N1zYBVXAoyxrGR7SKcfZK58GU5diwTrMK0Xq54mS97jRuLcUGo17i8ASZglLBDAXgoShDD
CG1ysshtg+NSg8UjY7ut5MVdFDCPzcGWhNVrPL1ac34qa6CLRYnTFqM32v+iIH75M5g3cOgl0JSl
OM7Izr0gtryiUI+K6ttg25UxWauD0lo3thamaK6fLscFXEpmHsYsDO200PEBlJ3pxI/mNrkfd8Gh
ujGc7m/hW1tU6e5EEJkcZ34hlc37jbRTEm2EVP2EV8T6m+/T1DESp/hlv0R+dwyfNSAqpECVckni
mL+vK7026UvpTPqPkUy9rxp87bjtvDbUPCUCEF9kCwJHnhgUpVDew0CtuQb/k6rWtox09sfqt232
jpG9hLoAvFEkg3mYLDRnUOiCDNt4KRGm6aBK+z4oBLZ/sMkEaDgwc6/gwOtGHTDHU82+FVT7ZgYn
/RAL+go8Nc5FMCcyGVG0BF0x+7kK95w1DuliT9Ierp/7+tm5VISJXfAUFZreQoqUFNg2q4Z9NmDd
7roQ6jFYj3KuChOnkNGYrHooZ39Al0BL1E2X145VP4/NvCG9qKS+fgegEqBRAYEFdHs4sEunmebd
EhUqzl+PXrruLraifa+Znp5+XteK++nO5DCfDvBe2aJhyN9Pq9Qz9cy1EmVzXQTHBvBYg8IJiPN4
b9hGtGEPyRIjEwA9TuQMykse9Vj+fv62EAXOHsVGTHOgn8K4u0YHFUA6laPfN6+BDTuL32dNUHnh
KPK1k4FiH3D6VluVadIAsFEyBn+pf7Rd6Rjd2xQLAlLOuSsY1LeRzmLlzGZf5aWxCjS+5cHvQa9t
/tWCPxqgk8UbqhxdVFx5jFngWGgZ5NK+pqWOtdm0BlQnjkP63Cl3sSSI7DmmpSIMBLYJ8Mkx+s08
wR1RpLqzW6jSRk7e4ukNRQBSXBFIc4HyjlGwFbpl0ymlkdjx4Nv672ia3E7RnW/blQqD+q8EtuEr
y7OkS1Ey+GaRu7ak3kbqjV2KPDHvNID5aKG+omISiw0u57mtliIhPdhmPoz+lAHTNhH1G+mJMv4L
M9DYykR7GrtF7HHouVEuWTj2ftG/E4yB9j+V8CPrGld2WsOLyPv3PxxgZmQdwOCI0VkHlqNPrQTy
1PtRuDiUEqhS8H9vCc6HBlCMVnTuUwHwPgURYxfVNbA9LGDVHXxqCE4MflcH67OnWJaOOmqxziKT
HN1bRcTUwrmnaNkCQIDiHWFbi57oWZyumEoPx2n3fpBl/thn3qIAlab+JPEs0JDz7sAZ0ElkFCwx
IMiEkK0d5JNZ4dyw83AKigr41FIOZkO9vEFqeYMtehFtNOdWYfIRc48KBrxhjoxu0lhrQ9bOPUAg
+pt6Md+RTwqeHY7B08Ud4H/S0STkBpefLygXwIBYbe9nWNwDh4uT160nm6L4m2sdZ2IYTbA1oaRZ
3/R+qCVH7NLctMswb6Vk2RCjmLBgE//B+tnjdcv/yi1WNnkmldrOmW0UMl5VK+l7P1/kynITOVeT
n4baWm+hEii/AKweaEcb6BrJoccYENlVUlHqLiCnBttbkmCRd7EaWSm2GkFz5A5TlmHbOAgAxKam
ZmI9ZBkRXiSeQaNZDU8NPG/sbDMBR6jmWqP2ce9bVbM15Y+svp/i0gWEi3v98/DOREPeTqfrOcBy
gwksGPTTOh8TEK4lY66kO1XB2zzpTrQ81OPv6+I4u34QRuEFsWOM26MzivX50iex1XZISdIFpKDZ
Nt2RBykCvhKwIYWZ51f/hTl94JIDSxCMtSqBbOb003oubClRfRV0CPF+2ctkq8TgX9wsfvZaH6ad
fNP+MuqdeoDdy6arPueyI22vq805zotfwdigFgA4stAjFZRs9+UrAG9rLXIFwT3HMxl4TuApgK4D
sAnmEpdTq8ZVEyhYFW9MB0X6277bziVmhgBMc6qqWBBQcJBTASx3JpD5tLExDLFV2wpqad1BvqNb
BZO7uN1jsxMhn3McFFyfjpV/zM9jiJMVRaqpX0boBpwB1cnm6k4Bv7OTaiKQT85HvBDEHJQkN6Oc
BxA0yVHhZfiSbg8al1ZST81S/qoK5e91y+DUY8wLiUxcBgLvDAtRX1+x/QCywPAU40Nmb5M7egGY
SCrcChHYFs8nXghlXjE9jqxCBSWwTz6X2FE9ALb+kDCrg3ljt6qBiQKicNOpwCajntQf1zXmeBwA
8yAYQfaBIItda1602k6DHPs8MrYOwwiTsNJbNgHz0QLAfA1IFknbXJfItZ4zicyhLmqf20CBhqHq
0hZ87UfN2DWRiIaKpxdAhKmPQb0VzZ5LT4OW35imBAsDoRnGzjQVx7TJQjeTpD2InU4kmNE/EL1u
9Kcz7u3i5WasJy8xPVNIXe/reKC09M9s1m5WAh5P2NrhhiFnzyhjMoAoMOpFGXp/UIpDFYc3WSLK
HzjnpKkEqzvocMNXszGxrdbGXExp71dLdzepxTY3gHGo16IWLe+jncthVEnjrJDnsEC0OB/s7iHN
fwXanxa4BdfNjvfFzsUwBjHZGWrXctb7S6bv7LR8kkIiyIG5miAqxOALHrnV6mZQqga2BZLe76LH
sAnRw+jdKY9cSXu7rgv3aHAyCLIxG7pCQIntCeCoMgQV5U+rpGAWsSv1peCLcaQA7eR/rxDb1kNW
agGhDlfIDuJnMNzsLTv3LeFGIQcPCi8JHi+wuxNM1bA4MqSY47DSQsWPbsPXFjs89+Y23yRe4BmH
Yj8dI394jfaohx/FaFCcI8NIFMYdKAYatKX/fhaO5rkeGf2ASXMjBlFCX8gemTQvkaLHoUtFu5M8
TYH7gQE6aiBYiKVf/EzaFIZTHbaYo6OkTBRP10zcvHS7X3roKIfwEKMCTCv+AVi99+r99G3+PwCu
oN4AED5Qo2Gxh/FPVVNoaV+GmClWjpUxOd1cb3RJhHDAsZsLKcyFxtpQSjpFkv0Jw4Fm/lMzi82S
iAjQRVKY+xzM9pgvVEoVPc6gJYvk3lmC1+sXjX4QxqHbKkALURRAfwYFiMsDq8C0IVWNLPthjtWv
MEQq5st54lvkF8bs9teFcWwRXIOYNMdloGTZ7OlYUhnTLU5fWaSjNT/jZfYke9725vP3BSEhxi42
TABzMcynsxtDzWN9kH0M4j6hRuG0wOerAnMTGgKPyDskJE0oOqIQgQYXEwXHdgLEJD2BpBC7tCk2
R5wxqB/tuhHxJ3LcO2BZDNTTgC+J9ILRKSQxehlDRnU6Ke0p1UTNR/oHWFPATDr+MvawKCb0pSnI
Wph2XaYv2AIo7no8uY5RhttQUX+bvXIP1h8Jk1/W+2wp3x4VsaAV3AagmDBsyA6QZ3bUNJURyX4K
jtVWNitnqFSkEuH3OcfBSHsuif2G2pCQvA1lv/yrHeeN6qUbiufVbpXP8B69SBA+iFKx9bFBpI5U
F/VvC8+ZcvlVB1kt0rqcF39YAke3bnRRCiESwNzgorCKRZqUBRYo75pymhzABYkIsddmDi3QKcLl
BFr5avFqyLA2MVoj+t+15dnGa6WRe3PWBCkeVwrQ5mlMZoGQkbHAxCxNYBjUi2915YbkxmfdNC91
XQuq7JyiALRBjo4JM/TzUaS8PBNViXJr6UpYOl0Q0Mws3ixz2GyVtpfvktJ6NpWmvSP5NG3bJlx2
AZmkbT0jlS/nKPl2+wp3TkYfERvHiA6+ELLPnsza1id1SCU0yMck8BBgAYI71f9ed4i8LwufCzBI
1H7XoW6VpFFPKnzZuXztGlDuFVjx+XbMBoZLRJjIL8EIDpyIy6+KXkM7FqM2+3MW3I2z9BeAtR4J
qvfrqqxfLIih0LGYXKBMxlTVs+/VTkNqWtGM/mszPxuNnHngNd9ldYY5/dBCFgkkyOsSOTfsQiJj
lnGQgacrHma/qGuaIZOXqep/fV8GxQ4Bhg0AJlc+UG/zIKlDtMnGbiQO9sz+gJz387oMTnEKYBpf
czO03bAqW8cNlplAKDz69cbYtZvBs46a7rRgFHHDzTw69Z8OwNf5YTIcfbdsssGTDiJwQ2oFl68M
BjJA240HRtPXgFRJUKXZIEkgV8Dw9/tE5MEZxpRgUFH/2ZG5vuuNPMGAnSzaMOacIsrNKFThqaaE
x4zvr0twXZQ6zJMU2ejVWj7u8ygPBJ17DuYG8gnMzGM0APw+WIW8NE+zNu06jqXOz27t0+RVP+IN
Ss2bbjN96MfQTYEkLtqKXV9ujDGjLUjTC+zLsWFVKOf4L1c6f8Z4TYsK9/xsmq/XbYcvA9Ck8FQI
qtjLbWRJiZXipfNT2XJUPdujBeIAXkTwAvA+H6DnZJSIkUfQVujl59OComiwo9YCPGTaxmAn6A7L
gdI6glGWguJH5QZ48IIHgf7RS5vE1ijFpMbCAyi32dAKA7C1IbdxCxw6OkyW7lTA9IirimvPZWsg
N0HlW6G8cuzzFoU5oGWlrPEBy7hd1E2MJkQIoAEDJJnBKIi1OQcGe9CAwKLLmIFih0lLZYnyMtdr
zF0l7hL9sutxi6bOdatYzxvTDjIqpYBAobeKvVRZgHk1kloxyPjI1gQJb/pSvXUUaBjfT0JdT+CK
V94D8gA+hGAbQAmI7pkMQsVoIwo2eYypfd3R63ZbtL5d2G6ofaoBoBGzwvsXGiLowZ4P0mhcZ0ai
ViRSVdtZfJomcBkr2kG1A6cYzbss6w7RELlj8VEGzb6MC0/SW8Uxo9ZRyxfBz6AhyYWJQnG8eQjA
VHxnLGRc3osIRTc7tofolIbIatFYHafqYE46yplRtSkV422IULotiBMhmgGAw7GLfl//DVQE8xPo
bjdMSsHgk8yedYhOa0lmOTzZeKF6+7UDkkHvtL3gMvJsCsiXtOyO9Ra4NaZlk4ITYxnNJgRLT3er
vXan0qUcacMmCp3lThJWp1c3BQi06EUBJomiFiFYZz6tZVOwF6AHLUvzokmFr5bjexMTkWtbXX+8
7JSUHtaLNGtlSXkwLkNvtxSWO/Vrv/mNhY1xN76Ah2FTHqZXNMOSm/C9uBMOWXNODuUYBGcAJcdE
JMtXS/pOt6dMNvz4VXpqDuot+EYfgucF5MeJ3x+Cm+jYvski37B6cOlIBraVFNwelFjZwNbq7RTR
cmn57YgqO5F/FBPaoYV2F1VAOEnGrV5gka3ofsOc3bFKtlP9V5IHzGjKm+uWuz5hOntEh6lQ50Xs
waRIdhFVpYLc1e+U23H+MZk/llm0IbPW9lIG/fezsBTbqpM21zN4NKYOwPyPUiGq767TFiReSP3B
Q/q1x8k+U0be1rYFnKWv4pqyyTBIm7vywdwVeBN10TXkKAQOJDyJQIkEUD87uFVgOzdfVBxfASqY
rQxMmuUm3oUHeatsAWJPifUEx8SXiJQMHoZuxjIXfwiUytKTCJjMkr1Ji9t5EhFcrJ8PBL645xQr
EoMw7HpMUk2LaUiSCTzAd9AgHWIAokpot6njm95/1uq3adQQxJzLo7/nzCjmKVwsoAhYKMlXewnM
WKBWcJJR3cpCHCWOjSOgBocaZWzQVnXeyDAGJS870wf2P/CSVEBBWzvw+wwgFLNqKdxev1LrPiJm
8IGRZ2BOkeJuskEnUiF9iKzK8isvOzS32T1xEsD9a44efdEmi5l/116MKApmyTFDCA9qsrXlMTBm
0gB705eHj3l5KAjoheOjZYlGFDhfErN3aGljFgIT62wLXwaypx23kKNk+QGENF6M9cdWfbn+ATna
IJIGzzUcJAdpPQxbG5nOaPhFMAJduXaL7i8mGJw+SQSR4Cq6hedHfEtHIwEFtIKmnCegV8lSa/h5
/yiRYjf2/aGLsMQfBzcZMbyswFx2lIvcP3Wql+ECWpP4fCjm0HiBdbqDUkpjWzYGNnuqAyZKQk+/
UffdHnsT27LfK2JOPY7/uJDIuuBCklvdgqLJIfg7xI69DQ6Gp4K2eb4l/ycq0K+QnVUS+yAU5wkO
a4XyHmppkKqpouNlJe/WMd23L0nhKPfBNjil9/NtBw63BLPPgo/LMVHzTCzL4pbF4xy3JtF9KUV9
LHfyjjhGmG2um+i6bY9Ulo6yUJx+4BuyydjQ9FprWLXuaw/Vbf8BkrJtOznlzk5cG8Qes4eO2eAo
iDuFb8E6WIJoDA4jgMCqzyrebcZSjYss1f0hGUCodCMnGbpXv4Bxuu/nUFDE5xnOuTAmxo8RO3S2
nOh+k+ROlf1dxlyQt/De7gt92JdAN5Ka1Lnu65hR16Taza0W4Xp4n2PAZEzrXYB+MPiQXKJhLyyN
nYGIuB3WXHv0OM++KZNbl7nUlaEKNdWT7GouSd0mcmSkE5VXuskpuNcAvd74vh66Ser0T9lPK3em
u8rN7kR5HP+LIxLD3AJuDQtLbgwZJsHUSPeD6sbEbg5YU73rxvuFoMNeTSyU/68Ipsg7SrrWNl2s
+9adtVM25KasHVJt4t20T2G8lBuYFmOKo3KT7QJ3vJl+ZCDluf4r+HoiDAb2NArbbMiG7l0Islb6
I9QH1XyIZxHJ2loA+gpIk7AyjZx4NV5ft0PTtoVN/BFVBLN6a+L372pAwVMRkNE1sXXu0C/BHMmN
jP1ygMhp5E9XPl4XsPZllwKohmcxElhCMiAxUqS64kcAiN8+uGsxJHRdCCepvJRCf8WZlFYG2V4r
QUp7nF31HaUKy+lycA2D3/Eh9sKTKJjlBEgAD6YwAwg3Uddlw5Wy04ooA8ejj2X5U/Sj2E57+cf0
oJzS58RJNiO6hW8CJakTuTR5vLTg8kAvF4n6ineqKMclbOiacnBXf4Q32keYeQD9BfNTeEgP0yZw
qgdSusCYm/dCQMl1hQLIpTTBVW3zK9u8/MILciyd5Oji2U/jRgN8JQq7bvocuo0rnmrgGI0CyAMK
8wb6tRWNXBG0bRrr2PWa6BxS/dGqn6UtQpTjOO2vCBAYKMgViM6CbQyhoXQWsCIBgOE0hzh3usLJ
d/rPxQ2cNPSqnXB1dx00AQsM1QF0CwGquIrVUskoc6yejCh/BscQUATKhq62UvZTSUPdx7U9UfFT
kddWQ10H9kBQv6Mw/ZcH15pdvyRSjq5AA7SzbftXQT9Af0u2po81xVPvVY/BO0DnQcLpYA3cwwKU
wG7XESr2N9Dvw30BGc9qpc5uOrXS+2Dww9fgJwEPc73DuoD+a/4TeDYw0/P70AW81eBXrnhrcR2I
I9hHjQJTxyiVoqp4qT6Gsq1YKbBzYwXGPlyWt5rCaUVV8NiFxst1TXmyKEC7AZhEhP3sIJCB6UsN
EHO9X5fGoZmyCuPhld9r+o9MI5kg7ufcEVrroIaEBG11R0g/Fc0Uo+Zb97a5GYeqB/YjqV+NohWh
ja4dDxwOZKCtA8JFdP8uv+FY2IVeZ2h6FPlih1u1TYODJM36tAslTHwckmLW9ecOZer0vlWSRdSh
W0eLaBZ//QBkh3Q1/FJ+3pZhaoHTCfBduVvZP1F/d412dLK2d7RgEjzq6ykn2CqdwUANGsaKYsKl
OIRndjhqlY5Eo/7Q3Ig45Yv5KN8DUCh7HTYK3Cs5kBGNLSfcznvhOO3a1V7Kp2Z29pjFZSIvhQL5
lMQ53BfbuHZMd0Zhptv1b5GgpbUOMS6lMf5haIpWsSVIC1PTjTHCpn+bNor5nszxZQT9wG6ChAG1
dWux3BJ7Ltdv3hqclJHBBL9JVIZVHFAZQIivtok3OP3WPHY783Bd0vraodQJunV4EuQuK369cQKG
zJi0gQ+jVDw53yeLNZ2seioFWcvamSCw0GWbIpSjDsOWy+aqMZZWJooPLDAHPMJOrXzGIJaYy0bg
oDkqYUQBA060QY0qAuMiB+A66ImR66coADlnPszEU8ED4ZIuFdk2RynMR2J+ENucYFk0matFqiKp
lbbufSBzv6mB/lsd8lNQA7iraURDLTyvhZed+kYgNGOc7fIaqbXWDUUt66cS3/gBlEWAYx4zS3sx
FS04WWOUZE4epoSioAKcenPdTjjSL46PXvKzS2xj9lzW+0UBXm3tydHklUNzl05PUxR7SxkB3HJ/
XSDHSSKswJwJ1tPRU2QLupISxVFgdsC0D+3dAviwKntvsFme68YmEEbcnIOkHGKApUKrDijUNNI5
U88Kw97QQ2BeLanuDhrZtMltnqheXNkC6xRJYh4fpYtmLWlbSGqfzDDy1PwJBMmGKjivdWuauvoz
jRjTrKqyIHHZqfAgof+1TNTu0t0cejEAXdpDdoyfTE+E5ED/6GVIT98XoKqg0KohiWCc7xQoZjui
GOLbUeXGOtxWjgoyVrOu2wZXDLJH7OtC0ipzwAq9VAKuVPXn+jOSawyqJa7aF4KT4uRE0OZMDGPz
81wN0ljhE1beAJJYwy0nN/A6xLdgPd93u+hBVCnjGseZRMYMB+AadSOQQ7EZnjpq8VENo1uqKHsE
z9e/IOeVvFCNsUIS9GrbVxCEZV530t4l0eoFXwAwZeGM0AFn6XCGZO6HXM1VP8k+MguUZIL+JP9L
/fP3mS/VD7FRpVhWBM3FKTbLH4nSbLVBcexq+e68J71I2EX4rybMp2qioJP7gmpiHDqpdLroqcs/
rh8Hz9mdy2Au6zKViZnUkEGSwNrYRjK7vbIUm1i2+1MH3uZfYJ8uBWVZ7hFRtBuCdV26AHTp8/Kw
AtDfCKFmWe2LsDoU0iRw4txTohPNmAUAMAT76Ae2Dvj7GQtjmLEbuqc8+G31x0wVAavx/AESFRVj
D3j3Md18qUkFAhJ06GLVV7rZKbKHGl2doBGRqXGlfLWQsE2CvXfGuZlZPhSWZGJRKtd3vWF62kQc
ZRBRjKxxaWBw6O/TNQjKkMpWG5tMKRtwzilfzNSj3xyyW2sXuf0uPBY3+l32Ie2SffVQ3EUv162Q
ZxDIbEFwi+ofclxGQSmazK6RG8Wvg3c5fRms76JMQjEw6GLf1ED8srKGxVaxHRVXip/2tmu32Tbv
HrDTJJDC0wKbWCgO0G1+MN9dGgP+IHY6EhBvScVdNgLOp9MFzw/HqmFnGCJCDQIVAFaC1I6GVaKP
5Ld65VoAiqkJti3D0RtakSiOzdHAHNaGvXrEzUzQR9M69GuwnKfWz0vwI5Ke4vzh+qlzCu24OAAj
QTeWgB2Khdcw+3ruJLVV0KhHob12tb/KscFCjLKpd7k7zN7i3sq36g4blw7wFyynfoo94VwLp+Z5
8TNY6kAll3UcHH5Gu2kOgeFUT5OTu+kh2ren8ff/gemUE9JCb5qMgG4M2xCMuS8j6ZNwhDlqu3kz
A/rJcPodCu87wzNO2IwIf0x++TTfmCiA7nTv+lfnZeUX0umvO4s4F9IF0RhCXVrwx+7RVnrsngsv
3FgeJge3/SH3qrvQtW6Kf1Hmp18azDUokYNsdVXrbUyjtmWInhBaJFqCM65EsRP/4/4jg96hM/WG
oJHMXMPHLTfKbtpW6HEqH/9Vr3tNQBL+iMbNxj4IS7ucx/RCPeZc7QTOW43hABovajwM7YxH44GG
b3QAJQtcHQugiitvC0xtgPXwX53rP4oz5xqQpeqiGh93BIAc2laOYd2Wd/pj+2k+EBQFscqLPs50
396Q8CisyFJ/wATgF7ozdYMwU0bgqUC6trPf8z2dRcPgmzt8aHtR5YAXHp/LYuH/iFVKkmLguQg/
6HJKh23UzbIDGvJjdJNu41PwKOoJCkUy7jCy1T7KJqg3bHNfc4EscgJP5QZwmzuKo5iehOzLPAeM
EjadJEZwsfL1/UTK0ehK+kHDvf0LLcj8Jd4NWD+XPWtfPkU/+730/RcMEyP/yKQv3NndIYVZ6+oM
mRmwU1CJcexCVALljAJQTuJ/ZFC9z2QgoB1LkJkBD2GXHaTP6VaOXX0/3dhutdE+SbGhCU74JJqn
F8pl/AIpo0WV6/98zwBNgghz/ClmCvND9mi+1k/KW3ZH7kXbiZygAFxdlPsQfU1MNjJBQYYF8Lwa
JgQFan0wpeWtCu3f128+VwTmDwAfpVASS+aLKqPWBjOBCEvNt4oRuU0VetdFcJwqZhtoWQvgJzRC
vDw0WypGY9AHbMfO+k1WmN5S/K7L0VG1cqMZmSPPIiAmnlIY06L1QYgE2sqlxMKqTVJMOK5pUv9E
AbhLqjwUzO5xrhgSRFTTaS6C8IPx18k8ld2ygAqpCmZggj/Lae4S/en6p+MqciaEUcTWSmAvAYvV
R5vdIymYQOLtdQmcqPBCDcb1xmFShYEFCeOEKSXyqPbqJkx+ZYVoyJv3vcDFSukP0QVD0fbyTEig
yVMnQZBMkt9LpNduZ7QvvQ0auusaiQQxGqlNh3GPAoJ0e3aC/HOMC2fWRJuiPKNGO4/uoGALBV2K
S3WAtxcAPxLESuZS7PLyF5kfJzU8KNrPui5crREUDniGgNVNGDOqfWsQrglcJuG0oLUe2tqH3uhv
RSSL8lFe8Q0IIv8IYb6cAhA2bCaCxaTI3OVz8oJj+9OSnOlB+gkwH+x+ydtyKx0kERMGL4g+F8y+
yVlooNOjQDvKoVs+ojYWblLgKAMw9jeAezzt8bqJCL7mFwrO2TOSaUozBJSeUM6PSl04+iyaSeEa
IVYIaDqHGjvb1W5B1ZRgGRfEG9WftsycqYvdUhLBiPGkYNacrnhh7xBZFWOEoPDBZggIrtqKAO46
dupZ96b+u+zytA6CnQQdojCjzCaOAe50a8agQEra58n8aaDjlgw/rp8IVxN0CPC2oxC7yhjLftSH
BDjzPmiNQcaGFfkURNRNLfANXBOnG95AfqS9f/ZcjBjIglkNjpJI+TO0m/aVfFb3QEs+VTf2clcj
s1CAnit5okkVnsUBzxI0bOA+wmYXc7XCOhnUKUaLpc0NYPRrTqS/ffsLosGCXjSQszUTCSJjC3Gh
gd0zJz4IUJ1Ie9HAeaQnIufKi2UvxDCRUDAnhmRJGRTZBLsC46bT3jqEu9YjQBgC+qh9sL8fVyLR
hZUj7aP9KsbThi0pW3DDwfy0VwOM71YmSvs4vhyBMuoVFKUTTXam9dZksj3KBqaIyPgmBc+yJJ80
O9pa9iE1jJMy9YI3l2PsF/KYgKiPpTpTB9Cw1NV91GRbHaMvYqoDrhRMemBgAAtxqxeq1NsAux/4
bm32hvwKEI1YJtSJ4EZxDNsGGj1gYZFsrMehTK1OqjYAGIjaPLRT645Ec/+FYdOtQcwdY9aZHe8b
CR7zBgAUfqPdxkC5VLObUhHufXDiIEAywAjo6hfuJ+NKyVR1fYEJbz+5lU7BsTh1e+1353THeUtz
itjL7vKbcv8vVEMhB+U+4P2sBgvDIQY17qjLfmF+ZijJguLcqbXvu2/4VTTVaOgNYFLGMaBlMgLr
GkLSZTjaQeOSQb0bYlHrjmcImBXDVdXhW1e7CnWRtIu8TLJfz3eq+jMsvw8sgc8PmFi6aIltyJXv
jrs2HqpYBeWCZ+3kV/uG3Gj3VrHtt+VBvq3uAm2n3osqXmu1LoUql251rvJJazA+DTb0m0L+YRmL
4AKtrykVgBcPuxAWdo6YlyEgs5QHGcBhjERxaiwXq+2v2fh+7xFSANJIV1XR2GLDVUUO405CWc1f
5mTytNa03bqusAFkSfHmu0ZNRVG6JPgebMMx3q0mXadO2gIAmnRylvShk0+FIXrIuV/ti8II4Dno
0zFfjSh5GKUlbCHTbs36bapuguT5uh6cyXwogio1GtIUdIF1CWmhZkpfzZRXJN636k16nG6sw+Aa
jurWP+p7ApxtJ3uxf1fedcl85f4RzKRKajdjMs6AYGuRnKV4SKafEYBvrgtZOzxohw1pQPtiVdpg
d5eDeMk6lIhwTO1jO/yMF9Awa8fcEPQhefcHMR0eVrS8QWxFdT0LtRtDmZsW9g3Q02Ib2JOnL6JY
m6cJ3ZaHHnAM6J5cipBiAyZXGmBEGN9BKgvc1pq85cq/uUIowyAGwXbpGkOkr4pZzSx99rM52qS6
6soLpHUiLBve4Z+LYbRRurhLsO8NCIWocJqhcpJl3vetITh+TkkLW0PoodL2DLLYr7ncs4OxMxL3
TaEOyLkmT0FRskpdK93kOxN4n7On/8ketMAb96LT4gz8Xgpm4rmu6wY7TCG4uLVmR9kse3Mzvw+b
0K2O8VY068QJWNFbRU4LIwcoCxBqL61Dz5NG+h/Svqy5bV3p9hexivPwSlKDZUuyndhx/MKKM3AE
BxAcf/234HvvdySQJdzkVO3s/ZCq3QLYaDS6V6812tZwsvwpyB4ZcGnFJzKtCYfQ7n22kxXTeey5
rmZfWxRik1tjLCsvzQHPaLBWgbvPJYqfAfys762qnZ/bDgxQvskKsDyA7WEkfqTWXb65fb6XSS16
b0j+OCmd4yCQXa87Ne1yivJugFLHhwXkkWslZ6rumwYTMZ5vKNHutr0Vv4UqOAeKq4aKCRghgdIt
RuqKVMAXe/EIIjUkU35UpRBl6cyp+PL3xjSQ639iypzFpdkAN9arXg6dgKwLTZa9pp55bDNbUnVZ
iSwQ4wPFGZh3MdQt3gB2MVp0UpP+pKbDkUCQJEhViAuCAEgLogra2bdXtfI6BbvIhT3BVyNzpppH
YvD5H+Ifytk9DKc2mH1vE4E37kvxTJ/VvQx5ur5GEMWAOQtMAGKAjjTSkalwu5NmM98g9YamBheh
1BVHpse7chfg6KPOjEkXrFJMQtSOWKgu6NASqCtfxwyflCtjzQkxS41SM3cKFJyvnR6naBqAqEBQ
s+wB3XrmGL90VrMynFpGZRjltfUANQb6TIhC4i4VrFmgSZoLD8z4dgmeCHXaVYrMJVYWhNcbiPzg
6iCXFLvcca3NcZeM7GRoRRdCw3gOkS96Pq0a2at0JTBzrVNQcFgAavI8/nrz8mzQ7KaNOC1MH4J3
IygSX0FjxTig//dkSnA8KxcQzPERDDAGgBBGzBPTUoXYJdg80EruQ3BsjHc12FR9NzTP5Q9AlLf2
t/olDqUCSvx+uQ7P13b162VGrlXndWm3mNCr78yN9g3th/FJOxgBC1Cs28eSwswKMubaoHDhDWM7
E/DGtqeZeeCN605G+wrSNb9M+23XtNA0MP1saoLZpOiJZF9QwYZwpOPHLliN8/yYGXFYuMoBKCvZ
N+C5+K294B5+kQQobWNDOc/BJ2+fmE73tasEhP5IdTcwDQhbetU9Hl2+2UJOzK6fJOFuGXr4xnDK
eJSU8GQQroxG9WjGZr09lW96ErDeH9Brz754m4lubL8HpmNr7wH3N/1KEthXcnuY5lMMOLk4W2LU
s7KYKBg2bk+tnX/LibFtNXJm1Np73g6aBSFl8QNx5m2svJpeHkzMCPt4PnQlLrXBA9Xlb6fpNrf3
Y3nWr3+TEE56s+3HSMOB6OwERSFNJWFbTRC/SqRv6WXkujYl7PwYe4wCTtyeKETDpl9e/XF7KeuH
m4+qAFELXQ0RB+2BXN3UQcTAFeki5zO/jDdmv+9Vv/7WYAS2fJ7HYOzC2PWlcIJVv7owLnh1nGiJ
XccjNpL60RO0ox6KULt3ntEr3jW9X0JoMw+LQEYBs6R+A/ULnvL/u2ghgDaDOvXdMPEAOle+ZoTG
F/pA9obqR4Y/g4o9x3zXvMnua7ARc61RkCtIicrWP+1/foTgRW7RQchQw+IHbe9qv5JU9nDkvrGI
GRerFHzHtmmktNXQnthchQbERWzyXEdsW/UHW/9x249WjgTeJhhaQ+cB99+iqA2xsd6p4UaF8bvP
vpdN7qeZrPwrMyLsmNGAnZ7oMAI294a+jOz5H/ISYBMv1iHsWVXFIH+IcN48laK1kQYFlFbLWPZE
XXH8KzNC/jiDsqSeGpixmtrHpbMZizyMCitQZQRSq3sGzCVGYtBtWHSeWtI5cxybWND8aNY/alT+
mfJ8++OvtAWxaxdGhOXEZWx2tQYjGWV/NCcNvUEPEmDcaG6BQ/l9bjyfeGD+y4Gg1tWtoTsHHVjn
2z9DtlThOUeagro5j5VtjwS5aHxWfslqWRlw5djivgHKCfM4KC+IRQyz0ykZM1gprGJTJd6bniay
k7vmHiDjB3Iac/8aMtfr2556Nm0xZ96eprJwfIuoX1MyqL7RzlDuKSRX7OqCkLLqjo2yPZCn18am
LrdyN26QZukW2FZB6WqX9NvtT7O6IE5tAIUj/kITUrk4rcaKkKw9kUnbOyRD3y7tjpFuPoyFI5tu
kxkT0rgxLauytYv2FNPML6w7lsd+Xj0R7eX2otb8DeVTDHnyV5IntiidSovmxoroSVFeahdYP/uH
2r/+dzaEjbO8EtqdlK9FT5s0ME1ONdf3LfHTSkNKetva6s5drEjYObO0zDKN7fE8G95BNYowZfbX
dE5fVJXubpv6LPwKtxPARlwdGcVAFDiF0zpjKrX2tNkCsZ29wTNzfCzv5q/drgg5UrUBB6sdDlsU
cLdQifUhzbZN9v3G2uDPJ2+oLBlZ+5qc0Y9Tb6NQLb556yx2+yGtkAgBJtSwd7dzwgpkHLeXvRoq
L80Ip631CMolKWSGacgerK21b4769zTwdnqYntmLDEXJ7ytxl7nGHTraXLxHfLsplTbTjuCL1rNB
wibNFN9r3XxP9NL5GsWRffCqmn65vcjVrbwwKjhtCRwX7guwyzcYXM+z90h/yYikXL1SLrQBvweu
nBPr4Rks3NSaklM0oU2G/rbx5kGBMlDxj+LbIS1Q98dF04XOEMjKlGvR8tKscNUl6VBko+ew89Rm
/mRF/gj6mn/YPs5gAiQeJ58XVpaZRm4wBVyeavStTf542ld3klGA8J+58IsLG8IyrCE18lhrrbMN
GbWQTV6F1MOFEob9u1bwrp/q2lcrV9LhXPd+PChAaI6R/wUmPlfwpI+dHDlvoGihU/kJnxd3v7Mi
rMtNQny6K36b/3Jlo7duoh+AJWuucJ32kTMSCvTtee7rnTYCyEbzrAr/4auhiYYrFDWmRTeNOlUJ
0KtLT42pH8cq+pJFdjhR9x8SbaCVsHsYp+DEoNe3NUgPuwbFXXoaG/LhpBUmucBiNgNkKbkLViPH
hSHBQ2Jj6OyMwlA6tk9FTsBoZ3XfDQ3qJaX2WIzz32Nouf66C3oYMExBXV64EPLExMp6+IattWY4
O0a/i+LC2f79Z4KMMPhSUGpHHscLLReFlEIh2jBBC/uc5e6e6U0YF+65Z7K6xdr5ggGwsnNc60Lo
ANljVHtZb509gp4CIK7mS1ERI4Cwg8qgD5e131ll1Ecn8WTEN2uXOMaMuUgmcB6Yj7xeoWXWpRsT
rzlFbm1sjE55TBTlgLFPK7QiJhOFXVso8mHgzQCuhUHhq83KPBndNNGTUcQIiOUY+5rd3mkgV/eV
YrrTKzfx7VmXjPuvXTHowwMHgmELCwnE9SIpCEyNWulhlg7ZITNZtIm4kLwDEOndbY9Zi/ig4eQS
oJxoX6y2pvFsxJ4+GedGKcKx/OW1khxv9YMBWAIBUB1DzeIdPY8Qp0/GyDy7Zd0gr8PjJc9/ZGBF
8UGbLWP9XF0OaL352CTkCsXJ2QZMeXqdI+9ySi90jOJH0jSTJHbIbAh5ZDlqysBxFGe1YaFueyG4
Mfe3v8qqAzgmvjy4xFS0fK4doPZyvI+0mp7iuLJ8B9IzatB3ijL4ThNZreRKXl0Q+sl4wPCeqCku
SCW2CZFo/VwUif6QgHPkJ9WGXhKbVs8SEAzggUNfxBIFfG1j7NXaS+kpH+NQ1VPTd9T+g0X9n5HS
t6wbX+Mm+gfv5gNLeM2CGBNOfr2PWtpOtjq7zSnXM/phT9R6RD1CdgOvfa1LK8L+9U3hsYro5rlI
zCMZvWeDurE/RbI7ZO0ofdb20IpB5BUhVNo45q1pdM2pbaNj12vPladvQBDws1E82YPh8+CLOZSH
UwviV2h+LlQAqJX1zsyoeWZb8gqMJZrVILUd+2362zk5kOM0f1Y/qzsuc5D9zlUU5/1m33yQcxyS
j9unYc0/QbyJp7UFjB8oTq+/os7s0hkGC+tunBdixLupnP6+KYg7+cIG/w0XN6dGFD3OZtigkDP1
0xlouyST1CJW/QQ9aeCrUFwBi+i1jXYiYMoYdL6OxD0itTZ9o7abA9NjInH8FQ4crOfCFv8tF+sx
WrfRXCWKTgVa331UhZ2GBv/8prTTY6tWoYM0Z3acrT5IcLIrmRVQpSBsQ8MQoA7xgi4qbUROVaJu
kE26n472Q5TFz248P86m9VRHyvfbzsFDoeCnfBABjLdcn9YR2fJJ6XiJPdvRKQZABTy/gZ51gam8
l54LiEHlG6Oxm+pCEsxWjiL4nl1eC8YwCRZ8vb1JCuEbNMqak5MlaqBXiXnf85kIV4/ZljqFlkku
nVWDOnJvHWtAtVPIe9zMbVR80gac4yrd6PPUPJn5TL6opfluNVb+10RQ/JzpwPSD34jDs67Xhxoj
6UlvInBCRmsLUH691YjTSp65Kwcb2B8kBZimxQcUQTFJX1RZ7sBKHeVhniGm/P1FitcK0Ceuhllz
Pq98vQ7U1BsyVh0FrLGim7i0HvNh+AVF9ya87YZLt4fsIyYgeB4FBkHRIbRistqaVuY5rn4baWh4
HTLFzm+6b1AACv7BFqBmPKVCpiN2tdKCxpNT5Pg40aMFtUW1frYwgs1qDBoVhmRhy6CFhaHAzlMR
/i4TnhS9Q0HYCnDimVZHFZS8VH8H9cnu9oqWjoDQ+wnNQ1hEvUw4ThmellofefUJfL+kAmwnlUno
ri0DYAKo9fDBogVFte3UthllVn0y1DzQ5mebapD2UCVfZqVuA83DCzN8oRdhl0V6C4SVUaP3Ru/c
KkhCD5LLyrsWxEGs+V7oPcigwbKVCS6uGFlWtNSpT8PshrPSBaW5S2wZmmzNv0E/ASp9jBItxXpI
H+sqKYb6FGlxsjWo3YSgcgUTWRu5ZPJRNlK3kFq2JI6xapYjTzDcpi1HKJMcNLpZntMz+D5CZSwf
gFQ7dBqGiCERDF15Sd69cm1+qor+rz1+21x8P9KpEJCocbSmyfgG3C3oTLvqZ2LW23Jkj11m3dlt
dJ6J9cDmv4+5V7YN4dWnouZGqg7Mhmaa7lMoY1ikePv7cwZNp/+3PEM4zLNlNhHLsTynHO/JbN/b
tYwMfnlRXa9CvDl0Os15OjSnfjKdXcqFjzovtU993YIplqTa5vaSVu3hRsTYAoToFuzhQxr1yF8h
ZZqlyV5Jkk065YEelyHLZI2r1ZN2YYo764VzJKlG24oV/LrK3jSv+GPG4zHXZXoLshXxh9SFmYKM
aT7FNfxgLPcEGmP+lAKLYxj5jwaMG5KQtb4ozLJz0kRU9oSIVWGsrmm8GYFR6azdNGVuqBROd6fV
zJN8qnVTmG3C9AyCoIiWN4x4BlqxbE4Gnph7p60g0p5rxaFvvUSShUpMiWepNMCvgGHC6KSWkU/0
LvQ6SLUgOP6D8yE7Qk7GS6PiTWwoLEkxVxOB5DV6o3N5XyYzZEbKZNekstLG8v2MgwU+G/C6g6Tf
FWt7CTXascvgfWMGDuQvSo2a5fgwaR4gQT+rTJJWr93IHgpsSK2RNYEb+doJWwJlkcFIECmUj4Y+
uePr7Z1bgeZgORcGBL/zmggaaRHydsiJvc0kcO7TTb8vP4ynYasFxmsdB2Xw/8GCwePP9XsBdXLd
AtYK3HdgdeWec3G6OpCfF3bX1p/jFE3QgikeGBgfIGzQt2qgxZds5NpCrwzy435hMFatjGkZqz8Z
gvLZzzfpEwloEVKymYPaB+A88B5jMI3IkFyfA8S31ioErFxX+6ZRaI0ukrYFhcsWGENtx1lr6x2V
zW2veAyaHly1BUEEFIbC3QIYxuDEZV2fdPSpZuPOymXcpCu0P8jfMHoOjDBSUcziXW+lWRcRsQCt
ANyjGGzdH02dGn5RE1U5pEmsAfdaRLrR7seCGeaGZKAIVodWDboB4q9jbsZbao9dE/uUaNMfrUt5
+RZMRgy54OCCEaUFvQaKU4ySbRGnefp02+uXYYlrbIANDyNwvHAuLGCo5npKTJWcbDd1NpRYkAwZ
CmsD4DfZ3ja1vEXwKgXsAVxkaN8DV329V5PmZj3NInLqytn1rXaiGFmt3qKxO3bFICufrC0MtNOY
4rExXbP4+GNKSedVFjk17QcZv6c25DATWQ6/TAaxJOCboU7A5/RFLV8dMTVxbSwJWHgV3M/zVyvq
vs6K+1jUxk+bSWCpa2uCqiLvmkPLcVFuq6CIRTpw4Z5Ye8jjr24E8srq7vZXWh4adHeBEUevBtVq
vOiuv1LWZF0aMZ2cUIRDq5BW94aiyqal11wBu4UGObIkbTFjM1puZNilQU5ZAu49MsITzP6xIW3i
p4jwt1e0umvAUkM7GpVeDMperyhNR5qjlUJObjrdNW22Y5iH6mgnOUmra7owI9xPPdAMTUo1mBkc
skFA30MNCIW71v5mzJOkGrLmeHjdo46AVzDvB12vKVI7pemVlpxA8/wMkE/5TKn1oGVoaGRmhVme
MpPNJ/GHxnXo9jBCj1E1QABgVxRh7auo0xWmpifDLQDDVp6q+nXoP+b6UOpftYq8K64MYbZiEkvD
vAJUJTiPvLCldTbVcTNN6SdbE+YMd/mdtkH7aXfbQVbeyKA+UE1AKECzsGyTJwmmZHK3TD9vJTX3
tTlsd0qQBj2B9gHF+9XXMim77kp3/tqskFYz3YpjjVQpEo5hU37vIJ4OxQGQ0hpBskccPloyRKfU
JN/xi6vfSroZk0EwycnbuyeP+f3e9NOvqg51hWRTBNIx3uWxcFE/gZOiQQBMgNg5VMau1LtojE4U
PEBZboXe/KQYX51E+hX5/XHtoNwSyl3cSZHHCd5CRgdamuZsnsHzqPi07vRtWxh7lbGD2rLjGCER
rgpyIiAlAs+1pEO6jJuwzoc2cCCRfItVZmb2vd51dDgnNPXum9aI7mJTVq9f20xHQ30Nl+gKehwT
o0OHKnB1qprXOC0CFFnCqksCvGHC22diGTRdF2OB0MBCaQpvWMFRmrhO0G3pqpNdazut9wJFfU8y
WQ151Qqm4rhQBHDMYilvavKpKs2yOpVZemfVbDOVWWhk3t3txSyjJRaDBijalmheL0ptZqF2rDdJ
hTbH5A/2l16JQoe1/lxDUd0x97etrSyKU6K6XPEOuydWqit1UGer18pTNjD0U1z9UAweLgIjff4X
Q5BswfA6oOBiQmVDWlEvvAiGyMjCySmL0AIVeVC6LJeEyLU1ASEIFhXo1IIxgTvmRdwo3CmjXRKX
J91sufQuGAj77qCPs6QhtTJrhaorytaom/DkQPSIeELC4JVVxR9h2yQow/EDYzYgWCo39EU2mLBy
Zq+MCZmB3nNTEdxvjM61/kMrP25/oJWL5Xo1Qkga5jJvnIg73obz/vnsMYekjh1ivKNH/RU3SyBr
k66EeG6Tc1pA3xHzQ8LJreM00vEAqT5fd/C7dpdsMUEELggYfI/lTK98l4S4i2Y2V7EB6JHXHa59
Q8N1AlEGSBdbfv1QneptfCBv0VnD2FiymWUhY9VDLs0JH20YwRLU924JnsoxVPwC8nH6d2unbcaj
XOppZUYNTViEWwOM4fA88YzF1WA4xKq5tRqOiOf5CZwN8Tu757rJTeSbb9mz+jAf6dH6LqNXXIb7
q8eZGIRdc7K7zp3JaejAtTq1QVe/gbI66JuX2466PN5XmYi4yt4iTdPpdXpyhmQTp4diQtlBGu25
5107CqxgXgU7CedUHdEzLaAtFIOkp66dm6MHubB8Y1W2+qG2BvTxHJeVGOjTafmLOIgMvlm2hh38
w0oB90BCicG6Rce7NJjjDZWSnFgzW36Um5M/DfNTXHWPf28Ig7bQfYaYCPqywjuqrTRo/9RRcbIY
/eUa9DhbcxWMevT3RIU45/j/owoBGLUuPgWcZErHVIMhAoRsbn0BEzfEWMBZEMu0Lla8hOOlkF9h
tgVIfOHkqQY1FdeKyWm0o/gYWUW5aaK9NmuDJG6uGgL0B1VZMMQBpHgdUVxtSJiRYEljqeZ7SKH8
cNz2yTRSmTLmZzlUcEle+AWbPXr16MUJX0mnjJFGTePTFBR3emCEgJzd5xASzg/Nc+tzhmMvMO6N
j6bBAC5w42Cir/xig7iNWYedfZ9svDJgP+mTXBp+mbXwCvh/fhvfpYs7F4CnJC3cHHIfJIfm6dDY
ru9qmf3U5WzcA4KqJX5fk+zbbcdduUCu7Yp3PWO2YjnYE3M3vFogHc4D48lFVRD0aZt4K3tXrgz3
X9vj+3CxTo1kajqNWOd0oKmv/8n6oN42RwdE1gEqg2yDTE336530wbC8/q8NC25WqdQr5ziLT/ZT
tGsOVUAC5reh8jSFFFdXFMj4a6RbK0TA0U7y3sB8zOdDk+zTTRVEX81z/8q3ttiVPyWfUuJCnlBy
Q1+t1cwcK2wnH2QmG/jzwQz4lcn22hTwlAAZMEMXWH2WmOabd+NkeUJWgMTHGkaTm96oASdEJ5vy
oT0lAVjod9puRA2h8O09PCqU9kxX7k3PhGYAQggKWQtVPTTW86yfk/jkvvehe7B/QFuJjP54T/fJ
j/xr/xrpXARTCwaZmNjKFXdlWVj1mBTZ4DlxfKpypjjhxMak/TrQquyhXdq16b6rqNX7uTcm0QuC
H8a7davVZRwnq44GwDoSQGQtACYLsaNnc2+yGGc4OrrU51kSD2tjUHCOpgx7LkOArKS63NZ/LApR
Y7JL4g0O9nw+j9sEQ5xhutGzUH/kyXvzGHf+tJcmgysXxZVRIXQwWy0zKJ3GpyTZ5ZANbpqzXv9L
PLxcmRAmzEJjll5hL92Xeau+tjtOPF/vWeF3d8CTbWUZ/IqCw/VWClEirkqLlXhtoaoczKGHfFqD
HLwP8vCA3ZeYYALvvQ95t/613EDgjwbGFy4orITWneQQ8xtdPMToIvJXM9AOgP1eh+aEJZreTZFy
tJ+0rfXQgH/+5xhYf5BohLLRqfVv+R9bwrcEncw0DbanHBl62SMZfo8R+9n2Mubo1diA+x6tUdTs
F8MpY1akIB7SlWNVOC/2kIJVIgpRSTf9aWbh7f1bXdKFLSEa2FpkMLSFlGOdxniCxcW71mS/arf9
9Q920FThwFiMBXxGg4sbdEKMJ8aIqBN5YDk9N+yQa7J4vnZZmhc2+N9f2OhYpmoY2ovxyuvD/kHf
tLv+vgmtXeQXex1cxLLH+XoMu7AoxDBrbDEPo8Ki+jRstBDN5ZB+KyB/UJ+KQxnIejkrbVEcuwt7
grOPgP1NDUqyp2mHMlECPoTHJMjjID0Cn2WhH1s8l4f2Ud3LDvwKxodbRv6OuqWKP8Le9uNs5k4O
P0lcPLzmEk1CN3EhEK1PYAkEnKOo6kegWI/JZO+o5/w9XJzb52hjHU8InPfrb9uP1KNuZCrHwZy2
zoBrwir9MZXUdlY9CJNUKIqh0b2go+uj0tFSipOnsSc2/mSzbGpg/QteWBC+oFKBwztpDOXovtg7
PZjvuqcsTF9Kxx8D8jVCFml+KGGv+P9w/C7MCpHLccumYramHPPmfqzyIClfMbL+XxoRbqGoGSJd
ibE2ix3A+DDWp9h8ub0O/jvFaI+JcfRA4IMgZRbcIPVyR6sKmOhHa743SyMLMHTR39WJVR80Akh9
ZCiuJEddi5EA0kMAE00CwH2EzYvBmqxqbIJXWBMLQGr8QjztI6pmSX1+1Q4WBTeHmsOiY4bDF3du
2yvHKN9X9D0bfpjs9+39W7tagCABIBpA92Xh12bOOBkNw/4BjYeRMKS4PRCXYxlvRhApb25bWztO
2Br0G8Czj9FEYeMySjCKVVUKCgtoGukga5eSWq+bgMorSM7R2RQHZEDqk3dRR3El571P1Sqg9OX2
Ita+ist1ZP+vBcHlKsXqLLdtlWM6IF0c4kdWFS9qh/LFv9jhwoVAaUCYQIgMZcKI3tclNkvP9kZh
favRt8yTXqZ+sLoeNEhtjowCO5lw46eDkc1eO8AF4h8Zo37BchAMSlxZ/CyYWAeTG94ZfDwOymjC
l48apk09hsxPZdIHDqiR6/TX7e0SPfnTAj45ZgkgWofO6PWFgIpuE/exNgIE8FMjX8uh85Pm3pBp
u4m7xc1wRAjqgagnLSclkFnPEW1HPE/TjQPFk3we7ogpy2INIa79HzPI9VATd5dU3AktITFvV+Mp
LXzzAN3P9/gwPI4HUB5lexUK2ez77e1bX9d/DPK0+iJX0gZLwUXbjCdb/Y6Y6pf6d3eWxM0F9Air
Ark3qDDwb7SuxUlQu2ToAyRWf4JsYfVHPRh8Jr8IizOan+7D8LNuAof6IHHYcfLQOtQk27qySM7+
i1+BsVv8CP73F4vs2egUfV72ACbPftuDXJbVviMDqy2tAMkPJD4vO2JaUxzIcGilN7FN2SkecuJn
tef5HsVjEhyeP/72o3FwCEiTuUOiySVcsKQsMEOrglQnMRjtAtYXmGVTdA30a3aMTDS8bU68bNEw
sYCdtKCCgXEdU5Qwym2aDyYzMHoVv8Xte/WzBe/jgLQh/Xbb0HIHURtG4wK9cReDM2ITwSwZnWzw
NWPKMbWUIC/nnICzQY+SsAV4V8YGs2YO7ghkPqIgKqpC6AD34xCPQF6h7n2YWxaoFEy9lSzlWnSB
MOPEC+vgB8cngxuKZpIxGarJKE/m07x1ts3O2XhHoDQx/JeG0hIl/79dZkaiNeFA124Ux+XAre3s
Q73t9xS8KDyfhK3d7c/FbzzRFLgRAMlTUfoGWcv1sapMSsc67dBNqw0tP0ymMeqPumkm9Rl0ibZ9
GFV1Gn29qip3YzW6Qe/SzouM7e2fsbwBsLGILqj04z9QHrn+GfmUmWNiJtZxaJvz1JdpWKZZ7DeR
2QYQS6gl9/Ny1RimQGMeahYYEVywOZQ4lWmJLAcziGcn6pGoK+mhHD10vGp/Al1N1c+QDTdkQjFr
djFk/CkjhnqAeAp58T1Pk1Y7puxjVIYgTaOjrdthUnyJwe+YJ/ExU2WShqtG0bSB43Ksihg5WxPc
MFbRY7H6n1xNt2Ry0YRqA6urwxy8cXVh3CXp6+0Pqi0DDicC5+NZDh8/FpO5iLljX9mTczQbY+sq
3V2rePupTDdlaYWaov7SK+25LoqtO1fvutbcMcMOGwSk1sx/Tqn9iJ+875K/RRbg5gLXqQ4dE36L
LNpXtMG2q05sH+EAfm1VgQkWmb6XdXqWOROgwCiOAAgMhBc6Zdf+PKVEAxVEZR/NKsJmg63SkD3j
l5EPw2gqMJN42gKhLmIkRrB6DXanWUezTd60xNh7I8GZbSXZ38p3RF6J5wWcduWo1G7mtVblWMfe
TvRuY6sTyXZTGjuQaexJ3O77Zuow4aVaVMqNvlwihEZwOkGFC9EZvNaud3GI1Ih0Ywm862H4UdxZ
W16USY/VLg8G8EW5LsqhMgag5Xoh7IU4hOldPtcgFkdGxooMBe78NHjt/FjO1Ny7dmzvZndUvzvR
7D7hLpLRZa2dFgRVMIpgNg+kHqISlt5AhybF+T1OaEUHVYQSfY/zsx09fZ9b1aFS8Y0NsFnWlr0B
Rup16GJw80b9a6f0T3Fnz6FeIinK1cwLhqw2JfF5UW/n5wYjzaim4CZEjBbuicYkfZObjXXU6ypw
EvpcDK4T6FP2ADnmOoA6R+Qz2xv3eksP9mRvm36+s/W22U065KOUlqX72xFm+aHwi3gdCUho/CRH
uJK7MrVms86so5NSEHgmzh9IB82+qvVnaImxoGzRbP/vTAr38lBrCEgktY4uix7cUj+Ww7g3WiUJ
DdctglqpZZRtyxNwvUghjrBeqWynhkUTm1x0tW/ZbwOAV7fXtZLeQLUbqTUSNoyy6ouvm4DUr81c
81hEH8qUvVNL3+Zep/uaRgwfaAU70Nnwu6zpm671L1bXqH5s1hLk9DIJwK8wIB+OsWvO/iUsdm7R
Y3YpGOTzXNv2Gbj5Hfh499bmfztKBG+GKAqwvjjfmFj+PI4XjwmKY9h7GrWOWVtsdHX2azyeQUwU
ql1zX8+O3zEZ1Izn89eJFjcJNRbO2mPhIF3HMt2uwNk/DdaxrXHHtb9oke2zxN6MZn2YAEcB7dLL
7a+6ckDQR0LLAeN/ePGKqXE9FZC+A5r72M7nXvmY9WGfQrM40zB5kxSSjGrlwkMChylEPNKQw4mn
0XUSTJmD0OGYGDP4WcpJsW3fc2tVwjG28BHU7TCQhUAJSRgTc0ziNmb5AISidbSrk6Z+VHa2Ie3o
I1hKFrSMeNwS8iUOcsE9K6b8RWKUkx3DUv4akU0yb3lX2a2B6Q30Ny3Q7C3Px23JGVi0ITQ8tAF6
t1FtwUsXvnm9QGVinRbrk3nMHpzzGCaZ32GyfQ5JAY5ExNj3Tt94smbEIkXkRrGbwPlycnsRakP0
Mc57tTWPnjI9WVoSpp7+0HRHpXa3k1V8H9N9NMhaYwv/5EY5EoZXE3VM11+v1GVaRV0Go2NsvSRZ
t6eFexirYZfXSdgk+t/eFzCHBj0gYaDlWAIVVQVKoQMoHY7z+E2Ddl3ZUL8rv9t5E46mBI21GDzj
X/HCmKikGcU261KdYW1bLs+XQcase0v2ZOuF4/fbx3zNUa9sCR7Tm3lcoXJqHlk4hjMgRUmoZljT
Ln7gONb0XPab1JUkBGsfjw8i4QtqqNSKUy4GdIpUi8HoQNM9KqnbSm23U59tqiEJukkmPrdA7Xxu
KOYygI/mJXUxYuf2oNsx91Cud9gcMB7Rb3r0Wdies4gOd/o+jsLq4/bWLoIaviJITFH4shC2Ucy4
9lBndNyp7CgWadeYrHltRhl3wQLwydd1aYLv88VNFDfGnKZgGTrOqvdCtfKHXVSbekBZIa0enBh4
jXHIfRK1W5r/Nkfvqeuy785YbxxjCkA3sMkYGneWucHr+fnvV48sGJVl0Ppi5wW/yiavxusFIT2f
GR9i2sZERhqytsGXJoSEqpnqqGud2jxqdRRMJQBn06/bi1g0O/kG2xp6jRgiwqkX8/k+VVRQog7m
0e0p9IBJGGP6cWqRKHpT0Mf9RrHVYB6Yn0zS8Rf+86/ufG4bAz6YOOBsR5ZwWSFVrNxcRcjhJ7M7
pRsuN++AC7Z4H3zZw2U1DlxaE7yVmnNWmtOnNTVQN0CxAe51B/WVJ/0h3Xb3/YuME2P5bBEWKHgv
s9TZNAg2l/xxd2YA3JNGAKLPQgsMxnfjpnoEsaRRgN+3PsoqV8uKtGBcrKBO9YABIxjPRrwHNT1w
FXXfkWGXoqjRpw9NngTK/DQoEEUFC6ret9BOLo65kwSONqGxSe4wuRPi+RDWVDbQ8qmzdOvbC2/X
Oi8xWMP9rt2QkxnQL6kXJAF5B11Nf9fuMAC9n7YQIdiUL1bgfhi7eUOD6mz9qAMQiEl64csE/3qv
xLGogmaY5alwH+m4CRKdbqbhPKrgb7SUL2MEpo3qR5E+KQPkX/K7bpQV76X2hVjCHAAdLOPTN8u7
mPjetxjh29gND23HH/Gb26d+La7g+Q4hUd7pXXB3F6PZVq4Gc0SLgsz6rhsyKoxFOs83FGzqaFz/
D2nf+ts27m37FwmXeksXB78PkmzHTuykSZO280WYtqlEkXpRb/31d7Hn3BmbFiykBxgMMOjMbJPa
JPdj7bUw83vFb53ocQcEOz4vA/lLzbptAafTZrGrNL4z/O9Tpq3MYMrLQnUoTC3Jhwi32dVcaRUL
1EoyBIa9+QvskVGmYxhrdY5ZXhK3rCg5mGXEjck8vOvxVD3nxRxkrn4HxEZk0rXm5YIp1MjQWZQF
UTT/lPOL/J0iRIKpjLv0tcMr/CYa4v8AcWr2SZt6f3vbKRY20DTxvWASLRBHTXJLSJuTDpiY45Sk
h1anP/0RUslsXonHlsxAl1CmeCbeNjXtmkBdJlLU0oBY74+9luBy8ba2thLNLng4xkQk44bs+2I2
9zJuwKAGn7suJseWp++T42y1rF4hJ1tw8QsTynsyU6MkOWikj9T2ntoGF1dmAgqY6aFra6ckbvas
614//I3AjikHX2QPCYp5l8sqe8agEohjpWXPnvbT4Q9x/37bxELkKkscmAJHXRMlNWVZBdTMMS6H
iMspf+rpg1ORyDb2qVdEZTlHt20tuviZLWU5KNp4FvcRtU7kU2/Xx6QrNjp1wUxsrqSrC16HQAOZ
I64lU9IfX25c3FboXYoEoYa7cxP+UDj6UxPnKyHh0nrAvuKge4JpfbAqXFpB7j3zGn9yjCF5X941
0I/8YQMpBh54hkFVtBISssZUveSGBpivEPyDyg610UubbYvCZo3O0xGydQev8CJfgMrBmnUtSFHG
aHv3rSjdceXLLYU2KEVhoEZSbnqYQ7w0m85lppluaRzJgd7xKH9tMK5Rh3FkIBXYy2kzB3QIAPDf
rQmtL2wyLIOxQg65XVcA/HkoGW9gOeWtezeYOZC4wn3K6jYE5cDP2x66FB9jfFhSH2HuDIBOBbNf
m2lHWB7juuoqqAdIOj3uaoFlaFFuijt/nkGC79jv7hwDj8OGFb9dusdA8QtIFloymPhXthkjnV0d
4w+PwnBCM+6CWF9rlCyaQOEaM1zygKgcReigNFmHWtJxnJ9a583ha93EJQOg5EaZCPPYaHcpd7E1
mN6c5oZ5bIkI9Phrkb7c/khLHoHsE4Bo9NLAiqwcAcbQG5kGyIWL2NtYLiYpUG33mx9+YW9vW1p0
BzTrcEPqAGGjIqy4vasXo9uM5rHQ9aoIcgT3n1DQ87f6nNOQ2rWLAQ6HotGOtvHRn3QzRIE/WfGK
hdsMSacEnKATg9608ivGWbMahkGF41D/0Hvou4DZIl8bmVvY1Qsj8s/PUu9aMMdFvwxGoJoUl5AG
oyzSM9kS/Hx7Vxcc5MKScjnz0am1ohTwwPi1zw6Vu1JuWloJIgFofaMaA/yKshLa5cQYjFk/tkn1
0prGp4KNYJ0TeRZ4lCXR7dUsWrOlkIocwkU57XLfTA8y0oUz6EcEWge9Rf80ZYbYtUbZB5qReytM
Zgubh+4fGp34OwhBVHkHvcHAXJ/6+pFxEMPkuhhBB8J3t9e04HCyxYipA3g9mEWVWBSDxu4M6Ix+
tCo/nOK3EWrA5bjW0Fy04uoYBrAkuawaGjpm1xRN6+lHbr7pUMagNUhbVnxB+pISwNvoB8uyDQgw
rsDVTVplFljM9aM7k8MMko+2QILSfa2oFtpipRq/8DafG7OVx2PWjQQTgsBR5MkxdbKtPw4hBveD
0oEOGXiHV8kOl3ZQvhNo9wGedcU3Rwj3u5F08L3cCk0N5CXkKTHXZHwWrQAqhW6GZIRXPTwtUmEA
Gaofq8GbQq/HIFExsb9TbqwcpSXfRhQPNgqABADLUtwuaWtwz3YeOeZDLvbon3ZFYA2DtvJ+LKzH
wQAyODyASbxmznN5V89DPJGjYSX7qSBblnQbvZs2Hz5E4FAAihP8HVJtTK727EJlia2VplaSo9M0
P3obdeG++Ksy1saEFu4fXAewI0vBQNEom2Z1YtLETAmqsuNj39ShrmUPuZZ/QYljTUhnqT4LZmZU
amSehcadEp/M2hR7WZViTcfqoXujdzVY5NiufBd3/WHa2r8gV7vLX5zntZKJsVA8RLNQmnVA6oHR
0cvdFAbhWd4YM9LjMD7yPdnJKqIVTq/FY7lznvTn4Yk+xC8+uHXt0PmSssD/efuDLrgnfoLkhcdV
AtSb8kHHIXXzBlowx6qwH3iCvlAKkq2Vt37NiHTeM69xzMnjAjxBx4YjqGF8200s+vA64ChgfEFq
hCFvX6nFWWVfFrGPTDbXzLAsqzAbVoozCz75rwUE0cpFSOfGrLgHC3UWH2vanrwMysEWLX/1dlGu
7NiaMSUcrGsoBfe+Ro5pfJynNwLI6Oy8VPGv27u2cGtcrEkpzkPFpkd2QvVjmfbRpNONg4mJwa63
t80s1XEv7CiOXjJRlNRI9aP9MoX2Fv0/dt9/j6vgBw8kbfSIAimLSBNaeZAUqzK18uMrDybMgyAd
6lGYB1F7n8Az2Q3grOSo1zFU1+04CxDfPjegOu4yC7355r2qWRMM6doQ6+IGAyEGvmycMmSZl54/
YMYHtIzSabTqb8bpo0HZV2zGp9sbvOgustCBrjLYI9W6F62tuAPugxybVAtJSjYQIoHmGN+Cxvzl
tqmrkSh0W5BG/mtLOcyZC+CEMWMzyc5FLhcOYbU3o/kujmKo2QcjmDfHd20VMbtwh0BwFYxLaPAA
p6ZmYH5jCHfsbSyxrbb2aJ3iPl+Jq5Y+lqy2yZdHDkIoK7MbIGi7wSHHuC5DbUwDU4tDc9jf3sCl
bwW0IDgo4JDI9hSXoJ3ONTtvyBHKpk/joL8D6gC25fEw5h8VBpWfykNgjRI5qO6uAP2sb5kHOSVy
7HxtJ/psZ9TzytFe+iyo2iAclQgUEGMqDl4I1L+0YT7aqbgX1Pox6/Ea8eYSYAJ4/d/FPES9VxWE
JPVJqrd8Pjp/maBw0s3XMvTDvAu1XRmxKK1f/6C7INuhoAgE5xYqycqFlQ2V51WxPR2dHmPS9N3o
1/LfBTe4sCA39uxNhJwFmLYJLMQY+3bjfU2NUI+z0M3XkrmFT3RhSXHrNNca7iSwlBV/FejDgjfq
tkcvnJsLA3KpZ0sxY9+I7QwGiPOVg37Xmb8Y5Uqles2Gkl/Xc+37g+1MxxohREYxMk7nTdWMH353
0fTxUYuUKnbXShCtqEmbYW4Qc7FfOpM+cKs56MX8YGc/P7pn0hAm4KBhB+C2q6zHolmjaYWJHiX5
qbVW6DMz0JM10M9CifN3hRHgGyBeUQpXwqLZmVjii3g6DvQLt8YAN8XOARVwOXf7Et2f/sVFsl2b
WZDV05bwYWMmQCSZKIB2Yiu8JhLz19srX3hALn6TynCskdF3eubhN4V9JPbGxvol2TGzaM7By9bQ
oHwSoaGHa93k32XkyzAAhpGUo7qGniG4gC79VBv1mYlGHjnN0R990sybOmnn53IeXLSvm6n7OXV2
8i23Wy+ORoMkDyUjNfr4Lnd2MarFu7lrxFOXWPyJaH5+KOfJ/aolWkmDtMurT4Zfl16YTF33kjvD
+CudSf651sBVqY/oPvA6a60dNGl1zByVY3aa/WHYWqSlaeC2zIB852A1/m4WOms+t82cfnN9HwFR
QWo7StH0+pm1DYCTea9lAMTZ9D7zxuHQanp5GHA9DwGH+u+nagCu2IkzK0z7kTSB5iTjdxvr/wwe
6G4bTzn7ak0+5rssgF/KTZ121hB5ft+9AQ5j37eWgyzVab3878El2RhQ4HJO7RBb3+aBDHcGQGNv
HfPZY0M0yADlvMt9qJ/7LT0aXh4fGsBX7gd9nkCC1KYd/o76/gnj8JoTaHiS7szUrc0nITTbuJ+z
BjyasW7kj5NdWdk2dvuk3EJClSQRTUq3C/H2F/be8tr+2Z5n929ux+TZyZr2awtZkCN1aDwEeg9u
5orGqRuUXsNX66bX9yjcB61mDDSjcoopyUv3sWnjxljhdGwxV2WJjTCefS2BOMipnA5t7Wxz+9cw
7NpxPxtNZPu7In1fOToyNrjy4H9/goo5mydAaVDOl0fHf6ydIHlmd3Mw3kHenrcBaNw23d6647tk
CCBSqa2U6X4T4qvmkWQhxCRyVECtHNdx4zepD/PCDLsN2fj3+h0nEAjeiE29jx+YJAQM079cqNvs
RR8kW+uBgKVlrdy/eIWc/xDlxXEySYkK3ZRjZ3wCIysC90c6/mLtW65/S8pj2h6c7pH1btBO5afe
bELR90HrZ9CvX5uiX/KK85+iXOS9HtvC77EnaWbeD3ETlN2aENfiLX5uQwkZK3NObQo9rqOmB+TN
CukmfRRpoIEzRuZPhoG5MbAPfTfu1u7MpdWBgxFzn0ir8SIqSS8RjBuNk49H9OKcTTdV9D5J42wl
tb4uaIIJBg0OhKrgHcWsy+XJGoZe80Vbj0foJddQRneGz/38aHErSIAyWjlD8ierTuyizSKHamTS
p6bWfhGTmnAYOxhhE/BHidIxN9VxLYZc9NJzS8p7A0QJb4oJliTBCZ64cPAeRnuXs3t/A8AS8t78
RXQRZ7LFuLJKuYpbq1QCWHPqAWkx/8d2v9e/wP8DuU728kc+crah0ofOwj/gijVLz2Cqp37UYeqM
lO2Kgyz0rOAhZzaUGBbOkY92m43HIin2xKRNUNUDZPCyJ4+h3kPoPU/EwdLsT5PDP5xcI43S3d+6
UOBSUQELGgUuohi84WiMGtrfRYh0e4PpyWC2Pg6WvDSlHHTGk0nrcgumEicwcnNXpSK67RlLJ9pH
cvsbVIJUVzlrjNYkbXo2H6F8FzodmEcxF3HbxHWsjsQToCwcZDA+X41A9lnvuxMZp6NHZxQFbPCy
DWEutJXUc9EMwD6QvENJB83ZS78bLOhm9SlSgr7NvjqFP3/Jx2JP26n6fHs9C1uGlhsCdcwGA4Ch
FoinckzL2u5w/dafk1gETbGmK3KdDAKbj9ID6vdok18RjRtuJ+aUsQkgEjfEDFZAjBOYMTduk+xu
r+W6FAZLuMlRWsc40NW83ci0wihlEJPtIcB1oLscBPjVbo1ndunbwAMwmoKh1GvWilJv82TUbFx9
dhw47pcagnfZGknVAuQQjRv8hYscrX8Mol56gE+J2xRIaxAODZt8DrodO7ZBvtd2mDY4rEUdS2s6
t6bEf2nXOSBh0MejSXHV6BpQn60ZNsxdk6ta6EhIgRE0EeVkJNQ5FEuJV7Pckx+p3/YP2U/zwb3X
kLMBUWrszV0OrriTubHujDbIXvMvtx1kwRWR/gIAhMceU3fqbUcHrpmTn0xHoL/CIf3Sib/KGrMG
VKyk2vKiOX+hQC4GpglU6kHNjSOsLtKGBpjt9DWkR+YGjVJ7SNriMFpJCpZOx2peZkHfpjZGPvix
Bf62C5EVwCxkUPN7DOHsuUJ32R3yKctPAMJ0m173K9nIbAH26fgYxBUEeFYsLq0UWykl6+VwpRo2
54k7TyCv5CejjiH6qHW9OUdJmWSvpe4XelA1dvXagrT0x+2VqveWnPb3oWUopydRs1XnjBiuXWHR
jp20nDwD1/GTeNXK23g1BSN3E8SYDqpkgNvZKowDatokaTOTn/xW/zFnlrEf5s7fu12THUq/yLcg
zfMfNC92c9Axl3yH8XTnK1Icd8VvFzcZfSxgZ0Ay4KhAfJEZQ85HwnFvmgA3ocbafq1a1/tqJ94I
UfbRonHgZt5Ub27v8qJhyS8P4hm0q335Fc78abR8qoNlBjvQM/I15q194EXj7XtRT/deOownDU74
/bZR9ZTKbcdUI7AZEkKDcvWlUeFSghxf4yc+5eYDiLW6z0lLvENV5OLV97W18tvvx1Q9rTbOKkon
GAUCLPrSIOR7vNHP8Z1T6pV32Vy7kTCsz5ar3YGBG2WixG9DkEYcGE1YMPs0D6As2W1HCA8hM7fG
kABBFfXAXzZCe8SwT7fzRdMEAlpSAdjC32cgkEZT3zMfMORGzwc8hIBo2AmQr3Gp/VVx8knUwglz
m5b4v/kJED16jv+LW20Sz66DGPS722yqp6Nvd12oe/1mKMQvX89/maLdVWx6cHr9FXRbEaaf3zkv
tM1IRrarSDxGpcOTSDD9KXH8eyvpP6Wx82Sm9okz8WmoqBfoNRsCdFi2Ix63jd+wcoOePgppHv2s
Q2grgJ4T1Ot7UX22ss4KG6gJB9ng1RvLTt5Tr31Lm4nsenvwgrwkIw6+y+8sryy2zVxi0p1UwxYq
Vj9mxr/MGt8wgo0VVpR3zhQyp/tZF0knu5uHHORJSDsje4LUq5WQN6HrfNNO3UdjOelov1UTcE4x
eaJyvaDwbna97/BTxzCkyHLtrSPkNU3HNSpw+VarDoZONEruv4fQVQAcbbSe22LGMaL4bqJJ+l0C
mbOfRW5qoa9Teqgq8BbqtE/2Hz9LDiZa0QB3UdhQr7Ca6AxQEyzRzpj35FLePZapX+2LQu8/JziH
K3HrVTIj91SyuINpBkkFRA4uz1IvnKLu6o6fWrOgZZDapISqoiWfAtdNqje9z8c0gtDyzO6gCv8W
C4HiWle1K/UcNaD5/TsAA0TXH/c32Movf4cZQ/4SHsNPkJLMXxPhGDWKfr3hhRjPa1ZwREs3FrYX
+Q2uEHlrXRqbOOsFGTk/iYFYn9Guso/p2JUvbdLE+6Eia4P8aqD7e3FwWoTVGPH11WHsVqtJIsqM
Q4gz7TALU2jbzOhjWRr0f+qIOHCpTOWelCIGWq+fuui2V10/vvjIHuYmTdya+MrKes3SHbjTYL31
MOOwlMBuv7rVOK7JD1xVGX4v9MyQEgQ73pCCtQOGrB29y8dN4r7QgxR90sPei0SDGkrofWEkmu7X
5iAW1whWJsj5SH4r9czmk10P2YA91noMoWog70ex+fY2ym1SrwXQ+UE9Hd1fF7xMl27TN1qMSA4m
SN0UIuwnx2VhnLbxNo2neQjBs1t8TqEhssa0e20Y/GBoc5syIQPUSYnBrdxMR4Qa6WmcgAkrhCND
VN/66syOf8hig4TUTcH6fXu5Szt6vlz552fBRInauMgqjZ0AL5w2mUjoDqBhsXLjLR189J4l7hYA
T9Q2Lq3MVgOaLddlpwwsZFOo0Q5dTrNm1XOpi9pbCZCWTj7eVPAXulDouCLK8SwG8d2C4Wb3vIwE
hjmLqMGO7wiNa4SLTfZyexMXl4d3BLGYhAOZyibGKEb5fmWwU+nTKQ9Tz22/dVVX2pjiaoo8um1t
6eECQQlyXTSmfcSfl5sJYCwvvRFRdqlpbZTm8VPcTM9pFn8p69gInQRvcms0b7etLm6qhyQey3RR
mJV7cOYogLQYrU1jdiq0ImdhJSbD33i5x6EAMAAQDEhj463Vuq8SbnnXQDwPgSASe8wvKFaLzkrH
uTfZyat1jLhizgU0m/7wjQNPeZf6PH8oeQkK/jLVw9hnzd2gke6oW00XeqRd4zRZ2gMUjZFAgtGE
4C293IPUoJCwyLHzU9H4PMzBdexv8S3aIsoHvKSRb7Rm+QefGyhsMBSCYVLClS+NGhzQW4ggsFPf
cHoP1KezM2uKYBa0SWHrdVANal286iJ31sTTl/xadoxRCoWjQcLw0vSUj03KCsZOY1V/4038ZJat
Fg0N7VfWeAW4kN/5zJKq4aox3aN+y9lvVYk4CbMfUrXEeTS2SdhpEblbuyOWXmsgL3FeccVjRkX5
lNx3ue6NGQOhZpHcj+hHj3YPhiGdDJGVplUXdHOXHYgu4jsO1uvtx0/TuXnlo9ZQt8nyqmCnWaft
HkJkQ0ABN92i2pvcE2Ps7m7bk3eC+qqBgBIhF1BAKAko54g7Ds1jK2UnhhGnEv0bka6VOZaupXMT
8vCcXRDzZI+tEDDh11yP6NQibUH8u3XrqggNakFaCyNgoV5m/UpNYPFYAnSEGpKsXqkXoo2dA3NB
BXqtKgVilfY81wJApP0nqxzjnW3ka5Xgxe1ECcmBYhGQtCrG2jbwMENrm51Q99yMzYmw4g9eTFzt
/1hQjl6dIHvzGSyIVGP3tT/4W8NLy+d89qrNbd+44sHA4ZMcfhjMBHERRo5ka+fsy7mg2EhpRtip
3fK9Xgbs2d/SQ/zTbIJ+g8bro3NPvtgfxL79NmoAwoXjh2BO9UjIvrnCdmZ2qiFN/eS3kL7w27rZ
giKn291e4MI1hlLRv6YUz2xAZQG6KzwiaHUUXwxme5tJ4DYNvJysFWcWfFHOkwB8KeePryB9et31
I7AHiKeIeR+jCVzY9jZnzzoa97dXtXCDgQga4b7sjgNNrgSq02SyUdfiDFJWemQPYM91SzzLPMBz
EeoVVCLtX33ZhbetLni+JJ3A6jCSCdyScnHpHu9ISbC+TMz6ac7t7IHL0a7bVq6A6tI7zs0o7g/u
TjIxVjLkGO0ekmogRQscO5qsIHvUNlLiqH6wtm2IkkW25ebWKY7mvPMherU697/kPSg44q3AjCoq
uMo+W5MxZp2Lp6lMq61Oum06sm1dfRTXKFeM3FGmNUDFg9fr8hBixD812lTLTq1VPNiauWst+vE7
Rc75Y6jLBv2hq755XmnWaZrK1MZFlSGYDG8cIzb65bcWuMR4JdlfeA8QJoHyWNY48PQot0qHTiJu
TwSMnpay53gqDOuuLebGAtxmzEXkD7P5TStjB7eMmbmvtz1Ivt/KgwcINJRSiVS2vxq19WND9Gne
4xz2INIPwCc4QgkDVbIswNDhwLZdbQFNDK5azV1BDi4sHOhEzPnib5KKQPmSDuh3eJzibZ+8BOU0
XW/4Do8g1YMpaWT2UzTNd1vPmiZ0Sv/X7XUvGpeicxguARGWGqIaXaExP8dbaAiWfZ4TTxhBmU3t
fU3NeetUcfyjKmYURdJyhWVs4WbAnY3UACU1mTory+7AsMBtQDVOOU9R5mzMMbBiRsPb61v8rrJR
5ABXB4Cu/BVnb1Xa5z4Ek3BMMuqFIBOI+im/d6zvRdE8zVm7QlS6uKYza/JuOLPmjgyJvoU1pQ4o
ObQuexTdpEe3l7RwkfuIsH2cSzSVrzKrAZ8HRwUXTMdjE3EnqNS+uXCYfVt3XdAndvqozWR+EQVJ
N66bWyvh08IFB8JiOYyDxx+IM3WRea5hPgyhRj3xeA5mD0DhyJs89rMDX8Ma4mAp1JepBLDooOb3
r1BtpEnJZMZOhiSKWH/Xg+A2Zt4Tch+DvnwI+j513YDMCA1AAJtJzIALZuEgBW3knakxFPcnY+IR
SVxjjZJ76fAYErCpI7mD0ILy6sQmE07VTtmJJ0YP6SqneWFFXj2Acpg+WxAQfrCHmO5zzEj+weFB
xQKXBWokGNxQvkHXVMzsPTM76a2pbfpZvMyQitzcdrQlbz43osRBAnWlxs5IdnIxxZtuGp1ZDHR1
Gen/4AaUJSwbLu1j8lVZjVby2qKmgdBkFlm3KWM+MQyK9s2PUszGjz7mzlNVZMNn8PDqaxQw8n+u
3vwYSAHVAQRapXre5ZltHG/Ua44boipzyT3k10m5z0qLvE4Fy7uVpS5bQ2sMuYuFsytd6uyGwAtk
CByu7OTNI41KM+/QSoqBlhyKcSXgW/t8SspK2ilvKhu7yvWCBGbTPmXzGnXD0vVqAKcGzWXUz64y
/hpXjk0yPTvFU/vWzkDuA3RbRCY30DOz5nIz5mz8E7eUGBQ5tGSj4Xe5hVM51b3f9nDL3sh+ZbGt
bTpq8pVwZCEwRzQiXwyg7DEZpVjhINI1qAMrutbV2zKrhgggrPiBWjl5A6Zrjbx0qemC+NhGoAwU
PJxReQ8bg7oEQ7LZCZinMkxR2Y1sjlBdN9skMuuqDXG7Qo/IHZOoM2rvcSpt/U+8E2VQcH/oIJJQ
i3ZtVgsxeSVw35YROMx9GCt9N7Qf1fFB7AqxoH/NKBfLlEnOhaHKkICPG6hOBDnTVh7J5e1Egk9Q
AwMwSsUWWGVaeo6RZ6cG/f9HZ0rMkEy2FgBT4ePc+c3BqYQdErcWkLU1GsjKVJP3/fYNung8zn6E
cemqmgWSYrQNs5PvT4PYF/own2pJChwYAL77Ee5EPQ/SxEm7lcO/1HXx8UCjViUHrPA9L00ndQ+K
DBOXN7hydCAeIfk3F5W7YYg0oz7XJyDEM0Cz8849aZgpC9HWJA+8MkVkIAyLeDtCyFSbUfdBSIGg
0HHfb2/O4lV4tjmKw/uawO1H4Wyl9sVtP41xF2mNvRL/LV6C4Fy0JBIB6adyuwMJqZsglaGnadT9
lzbv84PRjuL59lJ+j4RcPSKSEgA9WkS0ase0qhzeOW2GwE8M1Z7n9vAk9H44FQCG7QtHWIHb9WDg
Z20DVUSMM7dB4tLZ3pTWlNiB4c7afenoCQ0zFKKgEttTMM5nM/lu2EXHQrQ+kxNuOXIqDF6sPYFL
m3TuK4qblmYTJ6DngZu6KCy2xfAi0vzl9hYtfW0TJw7KNqDZhfie4o8T0uCBzbhaGhSnApM6ubfL
DI3MoWEVZbG7bW7xi6DfgZvGBR8JcspLez6pStmtQ36MiXXzIc0/0+kT+MnsGCMbYU8C9xmkuxuU
jtGMZE+Z/ZI4Oz7s05XSxOK6z36Hcg4nwGDqzMUrDLzPQUzxY0asQ8rHlcxjyQwolP5xQCWu4AUt
jNanMEP5C+LG58ZxH8vc2dze1qULDSGnpBVGCIPr5XJXW7cyR50n2YkUNb+rCIQT/bovo4KX42Ph
GSPYm6j3J64DWA+aKKB6QWPj0qjm6XNBihYJMohpfyaDZtsbs43rd6sR6ZpI0dJGSlkUNB/BIg6S
vktjGeRBqF5a2cnGcFARCE5dCEl3pAYjPG3W0lP5f1PvDRnHgCoFxVQQv1xam/LK0oBAROTbTskm
dYbhICpM6mRt3O7w70+fipxaG1e0dha0bdb9dft7Lq0WNyCIaWWHHH9d2i8Hu0KYjaCDifk7ML7B
NI7boZlW0pU1M8oyez/DbrowE3vzidh877HmPdXq8PZqlirTCJ3+XY78HWfRNaFGUk4j7HR0j6Gu
ArN7fOt88+fAeMl4UAsMNfANjT6KvJUBDYh7gCZH4IbUWN3GinX//dgOooeCsadpFY+aAUN61Cys
tV7U0iGUUSkqVS7MqR2+UmdTkRsIn6oWB9xjHX1xTfhOME2t90nTB5B0GXyt878UEEOxFdECqin+
Fd6gAAppKHuBg1G2E2b/DGPvZLg8OZ+LyOs7I41uf81Fp0HVGIpMKD8SU/mYXj4JxlwETxQU1LNX
QP85DYi2lsSvmVFuFyE8D501BIpUsEAjUNsd8qAHeO9/txr5Uc9cs8tB8khqRDtMQ9zXt1EHUrvC
/SjB6G9PRBIN+AUktXAULs3EMe3R2G2yk1EmZomB7cR8oA03To4UN1w5b0v1DxutGFyXGKeAV1wa
S9IqN3KOHAkCPekWdTwLFXdNw+B7zx9JnuifRA7G41QDGOXju4kmLPpAIKFFdVpZptmAfdaacNCr
zmI8SGOPTWFTzYAlgv3RW/FEeT2pt7SkwJFwOExAqHSdIwp5elk19AQ2BMz/Yga4vPv4es4tKOsZ
6850hN3TE5r3IZ2y0EjRmKFrSeaSrwNJiJYdeGhwdSiBHqb/bAdXFD3lRn1XizHsSLrNVps+izU7
dD5AfwzwFSilFMcYs3IePSHoqfraRua226WR8a0P2033UEbT3Vp7dXlZ/5jzlVivMeO28yECgBJO
Eg6TETIGNVr30x98o38XpZKAWqmRDpCLoCdiGq/gG4wmJ49Imay8lUvOhj4E+D0kZwUKvJeHKq/L
EQUh3EfjlA/PrlNnYV2Zaw3+pS1D7QS8UhC0kSCQSysjJp0xMYHbXJRmlHXs4BgFRO/W0HGLL/K5
HcWxh9IY0WPEQYUUxJ0e5GPAX/Kjj3lcLwCD6n3uBTFELleuh8U9BOxcUtHL9FfZw5F6gsyFTU8M
kw3BXDf3tDLeP+4OmB/7x4ZylpqpxN56LsVwtX4PPrgty6Yobp0/8LpzM0poUc1g/hozmMHlhrl6
gMjB9AFozOYPVoP+sBybBi5NBdQgLWXIyJDAGpODpaBtcPC73sa4ic32f2IKgxDwOlSv1U5+xq3C
0VhMT40x/WCa/svxEoDxUQW4bWfRCdDA/P92FBcf6lgjbeHDjj8+u534OY/ZGn3S0guI6gomkHVZ
iVRZMjzGx7rlFhxtmu5j08TsXe+/cat705zCDpy6vS8Bol6JJZZWhtk4TLWAvx+qo4pPNBiVgeyd
Q096VXp3TR5/Md10LaZdMyL//Cxg0bW8KHpoVALpyfzAMed7ZBGvH/9E5wuRt9SZjdpNp57MHj2J
GeMReQzpxZr8Sb343IjiByipcjRw8I0QyGRh29QbTjy+8knkL70KEVDSB+0ConL0ci9XQnjdCRDT
IUQAgqiM+8DiWciNNY3SxbIedCP/saPcbC6hTQleGAQKO80PeB7awOdXgRQl9KImmtJNWmyafXzP
tmtpx6JDnJlWLrzMamqtHmA6EcY9+v85fH38qGiljF/P16e4tjbpoGLzYQTZYqiLHwWYR/7A59BI
lPzuENRVscVlPVcARxOKgTDfiRrf+VImEOz93xlRyjFW4/rUGEY8Dk7GvnBmTRtK7LW0evmL/LsU
JczqyAgNpGmi0G/O8VXEvmRTvbIS+UBfOTaeUUlZCOEqtSWQD2XZD4ynxzSvGSi5neMkugNaZjUa
V/yba1J3xeJizHAeDCs+0M+pyGqOcBuz5RoPURQdoQIYsY22qaPeOGgCoiVGoEVr8jWLh/gszleu
vLpBjxhsGbhXs+qODoc5DS0MXv2Ba5wZUe68Xks73syIwWe//aVN1kua5x9u42A+FiUsE/rCwHCq
BQKWpcSmJnLNzqDxrybvfO8rdKt6cGNYgogP5y5SYhfzzQAbAw+oZkft7LUSXQJf72dDhNSjMbKw
0nyees2dN7d379odMaSKkSDkFVDPvaKl0ou4NewZ2Dzf8ejX3PeaY2bHfJeCJ/Eh78l0P3CrXCuQ
y4N0eQiwQgOiqpLqFSBU4/J2B02H02segNzFjN7NEM+DgfYmbVG7HmxQQqJ3Uftg9JwMsvMHMvb7
uOiBjbi9dvlQKb8CrSH0xgzIdeGaVI47ZtYT159R9ynL9Nn3IbWaDvxvF8QSYaxNKwXl67sFkHVJ
/SXZBpHfK8aytsNoaII0JE5F/LP1Epu8lcy1+evvRf2fH+P/Td7Lp//+/c1//gv//KOsJoFiTav8
438eq/fipRXv7+3x7+q/5H/6z796+R/+50h/iLIpf7Xqv3XxH+H//z/2o7/bvy/+YVO0IFj41L2L
6fn9/5H2HcuVI1myvzLWe7RBi8VsQkBcQV7yUm9gJJMJrTW+fhzs6i4meB8x9maTVlbMZARCnDjC
j3vTpe3nAJjp8jf/tz/8r4/P33I3lR///Y/3olv05G8/gqjI//HXj7xf//0PRL5f9nf5/X/98Oo1
w787vtZN+Jqm/+U16Wv+q/n2Tz9emxa/xZD/iQANiFsAlZfmVpyK4ePzJ7r4TxRRFywOqI5R5YQl
AYN7G+Ifqf8ELaqB+4imQWhVLgF4U3TLj9R/ovFkaXX5z7/7x7+X4I/N+nvz/ivvslMR5W2z/OI/
zwkOI0yMBE5K0KKDDeDboawCv9OrQgzODe8PeuoNyT5k5T7MiQXBYoEGqOpRlQysbIh+KD7iZzVj
UvGs2AnPAuSGaEYrKSCdyvrcVQNXj09qchK1R8HMyDA95+lrV18Zjy36T5OHtK6BR7dleV8KCPV3
fQ4dKQh1aykJ5h10zogas9pi4kCLI1prJt4OoJqmiQOqTNDbRMF5LjzNvAEhGTKmOgpB3bSLoWHk
C54OZTTFxU+yCb/Ky2WqoeAu2Rn6PSU6fcivjZPoNAb3GqjZj3JNYp9otlZ4Sm/7LClsIwCLjU4m
JqOVB71fZE65SLLmPKEzN4xVFicOEPXqdKj9mJtIahZmR11LOQ/Dh9Y/jx207c0deClaC0xVs/5Y
6SnNB65KtMqO4+AOhVv2iZt2qCYOD9LsdPWuBAmoSMT4Oi2hZQUeNM9IWC4+qXXnZOLb2PNNW7Tq
tPlr32GFQNACIggY5T9NIlhWsy6LpeDc25gdBNdGyPE6KqnA7wVQveJ9uRt/Hbw/Dtry6P9t/L6P
t/Li0eU7RUWG8QYq2SpN2fxmPifoIhSclPs+3Qp/PtPLPw24ylyU5WhOQooBU0+Galra7SXrBq2+
oysqpMlQTYjQUA3iKYVF5E7yWSbbbf4k9xxCjT1FW4h4Jen2JLLgfayhTjMfKtXTph0eCBjum9J6
MNTNSsSn+/p92kAfo9EArbvrCp3VTD06meTg3A772Y4bZiZuVtLKScZdS/qJ5xV60x3VriowkwqF
nW/JqSjL0/DTFFZuVGdKldFYWLnRRmfixEONQhpXqLgkEh0RXrI30afDEzpjF5sDXNbeP45gd6Qx
yCcEwDRpwAeVRTSxrpMaVdo8sJXITWyl51ND+4TUOiZfoK7TgB1RdTbO2p9Oxr/P2t9ruDrb1mxp
ST1pwVm9KR4m3t+FtKJhSCwudkRM6UznBzg6rMCC5nRj8K3VWx10S8RhUWM1OFd8IeUybPlDaYnP
0jffzQ7/0m9VSiIeMhZXm0zU/0qd/7R7q3OfCL3QAPIYnGWNGDVD1ikur2em+Z40nSfZQbrQBpKy
QFVScip0H0kkSJiiupnGGgVMsQcJqT3Lm9Ho54i9a0V2JO9H9bU0dxBl1l4XaoLIFgOaV3ehp3Wk
9FRIuRBwjoDge3qor7HY7ASe1h4ifbeyThoyk7vWZ+JDnxNAJ+oYopKgVi1NAgJycC0EBMRzSkRK
e35MO6JPJIBtto2CDTWB9Cz+TvDYvkvXBXQgPVhwe1IIZClwHjt36HlwE79HEdXObcwSYpwbcENS
4xR+KDoFKZ/45tNs3/GZxU8ADwglAy2VJNGR5G8nBYfwvVBJi/Phg/VwujF+4aN8R+baXt31tvKO
WhxqSgChzu9yfAe6zKFyZNiC5/y+GGwL5B/XPh9tyQ5zW9IdDaqEJgkGbkAMGQBb6b7O9sAvwdbj
/fAi4y2rjjNV0Be7S7WbSvc6/ybOTjIYIEZPk56S8RSjOpfZgfoWGo/N9JA7VrRHWQFaM8QIP2b9
pA+nWXs0pqeN43vRH1ha1f6yP6vIN4PIjDmJynL59V3ZsPAp4gKNDur7yCdPgqisvWWqV3RE3+/r
cqW+pJHSsotqP8eRBYlGJzlyz1JPnalOAU8w8ebjKYcBT3YLdauCpxkvbFzaWzRz+s9mA7nNP6cR
Tr5ujBJuLhrdZQfcfepOUylOYlTZVk8aWDV5dLT2VO6FWwm2Y6960o11I+yMioAVhQEu+ZR6BRdO
2seoEmEg6DPM36cF9UeMk74fNB7ezlw8NAdT4cpte6cwnfrocmE9MY5JD8+jhYKn7Jp2cSeyggVn
8xaowZyKihdtdYJ9Apz/37biW549rROxMEt8MdTdIUm+q3LWZW5feIX+uHygW0PflgsO/C8Wakyf
2RzsgKco7oTdcN2OZH6pX8srGW045u3GQVyM9E9zW8Vs6GhOGjnD3MDAyYXr8i4LCLTTvKU7nzTo
aCTDOX7ZPATL+f5p2FXyAjBbX81UDKu/dByU/YabVbj7PYcifZXjScPhrJjcsbrd40kJWzLfGQXJ
YblCpiusMUH5xEvVHtgAqW4AwnigupN8DX9S7aALtIP3S/qKxI54E83eJO+i17wiY+7EEXhI3IQF
TMppzaoHtP4mrHPznAZPsLuWO8x2TRIWTzvQS7QWMTQa1xTNLftN/OFlf+3fduCb0mUGtdcgXi5D
y6qUQLPEgfYPX0yYQjOWwOD9vN+fDud64cE3BBA5SMmQili9W3FfIUSX9OAcex2XqWGXEOTOqUlb
cDgvDqNw1UO+HjJ61EBAMuMlIP5+O4l00f35OpGVBYyyMSvy5ctN8P6S/JTsFLinM0GbnXKbOPCT
p/ZafG53p6mjjUUSr5JZvUtfAlu+inxeHkDZ/Fw6KVVFLjuVC33gZ7Bi3icS3dL5W+WT/2U6v052
ZToB/VNboD7gbfzWcIMnIldUIDpkEmCuYvjz0uzOIAJN1HuQ5W6UOi8GEX+PDuWEPy1mZpR6PS17
lh9qbzj6ngoKUBFnFDaa6ZujXTqTYEZGghmQge/MqnHTCZFWmtiZ5uALPKQNWKRN4bc5OmF7EhU2
gExJPMyhM+U8jG+7mefN0eidhs4EoR0iRx0ezr1OLMfPqPAiT7Z+DZZj/E9wHEMi5A4QI6XY9xm4
B7gIjmiKOOGgaHbMQsTBOgicSrdIOILXVmR56U6IVgsGH6r/XQmkf0OPWTZxkVY6VPyQ1u/CnWUx
LYHMfDpTUyE1nzlkEIFT8R01caPM6bgFNw1mTaM5CKRC0rEl/kSD7HAQPbVlFiIzbmTkvWMF+GVA
/Zw7MoE6WyDz/qgGhzyYgE+9DlghIVK8VVobPyxK1qsmzcqdFHgV2LYVV5/fBP+3EOza4a5rkRm6
E7fqkCvowL8O5AL2AfhuIfdb99QIQaRGEvCocH8HXl0Vu8IxWXSQaE2AzwH0fSOptpJ++TbgGija
+kUSFKmFd6JnA4jeEx6ey0ekEPKCGQV/PBjQcGjvb3TUI1pax1t269Kh/PLByqqiI/UdCoTD5wfj
+lUjmxqCimGMlx+18TvDZ/CEp+v4NQSKjcFthIz4iwxyXmQ+cUuqt5/t6EVn6ut8Vu9mUwZmqAWY
D7JwCqQSSG8LKlzfhmY7iC+BtIe2sSfobAm8BbaFl73oUyDHKsOEo/H0W3e5qJZzNGfQrxR3XXeb
N9iQPAfbPzOgKH9G9CWeZ6cYyCjxPqblfrILqL7fC0yFRqPPgmYfCDR3ygAa5uD57rdKO6vyxF8H
5ssEVwtkSWUZFlkRnpsdHhpoY9gRmNLepmtg6g8+TJfAyopMW7zQK3Lzz3GRhgWWfdHVA7Jr9cAV
SMWBmt4IzuF86ng2MkRGc4B4bNHIpLHEAxDv+3sQN09Egr9bUajeiz3pSq8ExwwXImZadOO0XDi9
f0xq9dhJnTSneQ+Tin5yO7eLIw6rf8CzQRfWVv+q24J2XHoz/hhx9WJJfRzrc4QRW5Z7wlNpj24L
NdzKAyEe3wwtLoQzX0db84sPnZ/OoKUIztNuSXNBDuPNuo2QAZDocNbfLO//+n3rPuhUK7JomjCi
tHCK0KKG6xIu0hMtsQY25qx0Nl/GC5HLH1+5OtJ51cpC3GJM+ITi7+qqcfq98lJBbds2mXmeqf9U
nWIeL97kzwdI2Rp6OWBfYrdpTpJMXD5XQwKXZlcSM2am91w91c/ZrnfFs/4cPlXUMsice5LmTMgd
ASvwNNLgeTiH3NeOE+JuoIsSbtZ4Ykm9w0tRVwRM3/FIDe/nGV8ykH8s1iq9BQ2uv+5h9luki11E
VHHXPaQxkdzWXTJ/U8u1hwxrNT5vjP1nCeibDVhXY+UEysGjgtUabS21w+fcTtH2SrWX5c71XHpI
XXCQyfbmRy+e2Mq7NtDrq4IuBebnmxruEKMgpMhRePaP8NTuTXhqM21Omb1JDH/pQHwdaZX/MlBe
low+Cc91ShtoGUsslpEHA2XSsfdpk9Khhkeajkxc8pes2QLqSpeu/NcJrOwsEKdZApqq8DxopI7I
xJuZpAyFAsiHJQfLgUgDaAjn7atwIWL9Y41XtnQIZx2NYGl47gPedrQykekefeJDScHXid+8++Xv
3EDwqthLhmwQnHxic0kzZJQUnDpmKfYinqRNKZFTW1DshvnkNU+xUBE6+nUvUyHAkMgbd1haXJSf
DsfKJLdTkxhtgS1r+MhaD6pub9OTateOxebTzzfg4iv4ZXfWQBulz/JyGMMQ8fVEa5XKrW3OdxIK
OmDa+F14QUxqOhZ06JezgheS58AXamwMUNE/+XTckjDanNHKgQMIdhzSBDMSRrsREHr6EQpI4MKW
XvLfokJlG/VZkUB6YNFiIcpuMaayazxv645ctKafsMOlEwEkPStrOiui2VmLIRdfkgeQKQAa1J7T
6/CcIwIRuJWQKuZCyefKqQHMlu8X0qxgZyKDZNeP2rFjDSRS5hEJmTS/HWa28AhNTAl2SX9KKb7g
5+389G6/Hx3gJP+a8MqYSgLUGcxiMWgWkan8UMt0iPDiVfeqZFcGV1BWA9KkvzE12tgdGx/A3sa1
3it3kV0GrjmTGJbvQ0+Qj58kipS8spmSv2R1v67qcnG/vFHoD/ADo8ckQXOacWDH/N/INLsSMjZj
gFpPMtuDpw18G9n82ab6fX3QPwa1YbAar72BNi3ladQRIZsG1e6AKNyVp5zl3cgGKCO8+Ez25p1J
BnQVgs+3RHInUl/9YlfGbGOnLlunv2ey8hGkYWwjsLQu2c3Wm44Nkt8dkdTruvCm4SbtTkZ6RMmz
p5rTHVI+hrucLuKLgD7h7oUWHa4VFQVXu1zWio4DdLR3w1t1Dl9SWu1/nu1FL1ECXuPf67a6CCUo
XuMqxJYtuGOIueIQtQS5dqewK5kHbKsxbnOjVge5SJBYAFoY9dD32Q5yNjioh/Td1fQsvSCWn4iC
TF6OMuX4rufYJjzSoWxv4VEvRbN4Q/7+7tVRjdvEF4IU350WRLLBq8b9wB0UFJ9R4lZ6FEpoS5An
XuKU+KUrJTqrV3l1H+kbGKRPwu2fTu7qHW+02SqkAQsiZrwB9wotT50zGzc1UmFoS/b93wou7wDa
0qQMWDYj2TkdBDpFTmQiwyJn1A+cRXW1Ue6TBBX/Qw7xeiTHp52CT+pBit8/W0AFQEnUMh/kBhIe
1WMPxlXl2or4z+fpEw//7WsAwdAWKWL0uqyeuEGbgyqvl6CPp+FrlOygRzbxoXAGgYuJJ7FUvoUG
W1o7s+yqEavjx0K/zSLg1EqKmqVi8hz4hBAECZuMU/JFj+Xvya3fRCM1QVrfYXJ962BNa9a/9+Me
8ZhCYrSad4gfEpUVA51vhQ/z3IU8CjnoW0G5e66dGpVF+vNyXUorLq1p/14ubfUm1k2KHlLAlM7i
zUIMTmQO9N6V7iGM0Qlwaaf0JT9ujbrq+f2Xd/x11JWJCo1B6vIKo7b2RAfpGJWnRt9DEGVRpAJN
CrVmL5KJ+YTrGOt7iZYtnJStEsClFNYfH7+yPXnTqwM0yLEdtlB78wFU84hEbP8O+XkDjfV2uz3m
Ra/5y4KvzE9fF2JsLkdAQtYjsdtxXyFPCNeZVh8ZLeRz4O8CmWWhg/xfynMnSJ829nxxT79fEchy
4BUAXnQNrI3TVBDltAzPM3KYjS09Sx4edRNEA3QJ0iPBrd6DloMzHLqOdmAbdxsTWLb3pwms/Gdj
tPKm1LEGqjOkREX5WWdQs7pTYEQCttVLddnXgrzLv793ZRI0Kxi6cmhw2thouKF/r/vnpD4Bok3M
9Mpojt2r1ni95YW0iHaDxdWEK5gPvHY6VcesezIkr5bcomKhGyjM92suqTdh6vmdUy0mOmM5VcF7
dCUoG7nwC5MHbRDgjGjkBJMqRIP+dGmkFrSaxdymsGdgOSFRa+tLHCshY10JL2kq0Tbb+yiQG/2H
Uh/UGNBbFE94A1U3NihuYz5DB6XlEo+5Ph0CVrKyvJM79DTioYPksuDW1iF30nKjY/nC7QL+UYRW
tKot/Mlr4rvaHPQoD/sUIbDvAHwc7QTaDahUoGROTVd0pa3FuhAR/jnk6nKBRXtu2gRD9nbgxhBy
dD8hbQ1fKiP1TnRjihbVn0/zxR36+p2rl1z3o0HvTAw60Ki25V0MPzNnfXgFfCpppuesvhrSB4BA
Nel2zI46zBx8ZePBEu+lCh7I88hTqBOUv2s6JdeBXQ0+F9MnVb4f5HtVfRXKQy9ydQYrojXcbZXj
tMseGFDjn/2hICNeXQ8IFGRNV6OyJEPIzr9JTz6yka0tAmYREYAtiuCYe+ZOPCY75HbS83SUfC9+
j0Gyh9QOKk5odfrl38W/JY1oIcWj4YEirjnJMpkOC5KAKLy+ijKK+5abbKTRfeAV8X0KFydkixbE
Tf+onzqFaOhPJcOxcBJqHEu3d9tz4UR0eHpv31DPUQeiIrjAnwwsihX813Lfush8FTQ+4yKYgqco
XqvvhNIRWxbFp8xYUs8DQs0iOg0xQVkGMEezsCeTg38MQEBS74sPqT8NgxvaqjcDEECAXARs0BIp
kv3EjHkrcSt3JRD7mEAYhQQ1od5FWxR+mzxQEJ4hPCsgtTXF+ziy44qDGJEo+g5EwM6kPpaiRZPi
dUyfsuIw+L+rDkehekSlGYqX9R5xHjrviDK+t2gG6T1BdRKTA37VCKTDrwcgzclguQpWK25ZOaMB
yXlnrOkgkLYEIagTgrYbs50AWeCRQv2DHHOr5CbL9+q1iFBj3CXxfqyc0qd5Q02o5bq5v9dPvc/M
5xwtIhSgR/WXEhDNvBOjUwcJyOmpRyX4Vf+FCQReXNHAA8oHAEvfbt4Fi8J8oGSVIoq5UkPkWTHe
AfpvSs8g4tlEJ2xGEWPNoW5CIotE5VFJJ9KlAZXQ9iv6701/DtOA6IFJZgjAR2i0fo/L91QtMUm4
P2XmoT1+PprmdV++VyAaq6SH4akHZCi1I/W2ru0WkA0jHpwe+rNBdVS0pwxw1lEuSDMiIVXfavrz
ZH7AjGtYKIMC9WTmdgmGTP0+Dq+bFoZRuQahQt6dmvDX4n2Lc0m07iSUyG3GJUvHBz+eHM26w9oY
Eh80hY5mYAfjTdNd+/3RCp9DFZqpODOz1SGjAw3baVclD/7o4FACDEAqJ21op9PcNnpazIhJkfNH
kTviwFJlu+mjuYe6Ai8jGt0ZJZQ468qZBFfrbYMDoMHKkfgRGB53cbiTo5IIKBiK1l0xq9QIXGBL
i7Eh+XCMdwDtiK4W/RpNxL5QGShujeq+Qft6PQNRpL7KbwZEckGnbN1oVYe06zkpUeFXwrO8l6cD
SLMTI2KBeRMor0UcMkU5K+pjK9xmEm86u8dKjwBkZRTUjE37mo9X+VCSQD1G0y2kwZl1B6ksoGGw
m3wyaFXbfcPlYgI091npDdYBMCXFAlgyRqcpCwpxIKTKcwo0OqnV9zSABz50ZESaLMr3bROyqkRZ
3VJI5QIxJF7BN48d5ZcFAn4d7JAWOMQzaA7TbLyWZEA4dK9ImS57pfUR+wVTb/WrMt4rp1JDrzbs
UFOiLsgGoHnj3iv6CIKzEp5UBMqYEIoUOWSab8qYQw6iAQ0TYMdh4qTWh6rHhw63TO5/hQ0oglBl
hWAgad7Cm3naBfgvETpRt9K4s/yPJrnp5PtON+0+6nCzcP4RzlXasS5eu2p2Su0UR7BmQHpW3L8d
IVftf6joqJMGIkuvkhnaeX9MqYH8pXDbq4+agCCLNNpL1z8ATBJbKAnvivrcAqWsIq9Iijdj4Vdc
0utobIPaWeh/6OW5z17rgeZpw9st/v7PMOqbC4d3HfKPhqaBDu1Pt2QS0bg7xeOS3YuBcmGlhaZh
owVBF4vhEc3XYctVEzg3luhsAOguImC17xnkaODvSspBFrgJaByY0TsOtkiDBhYHDDCtHGO8TSH3
RIEmzWC4wcxxyhReVNfCFEFb21aQ65V+B4MTpQcYa8D8mLDhocoXPVS0dYM8WwV/3dp3ydO+H3p1
Ds+ZScsU1tVGfcx/bX7D0lgRcI4mcEESTTQqA5kDzBcOn7TLkVSlc+haTNnKpl7M3H6Z0MqzmcB4
C5VtKUT1pWcWykzlse+Ak6fRqwj8nDp6BVUFElYcSbkMSKTfQuHIsCUfW92FF8sqEhiTZR2EH9/Z
hoWgj6q+1JYIW7KL/lAs8Quo/a2S1dUu4D2gD8INIDDanQn1csAcNtLYl3cHkZu+sP4hi7I6fFrR
JOpsWstiDC2SfIgha7uagU1lmknM5CqjVsEz6UPQnxd3M4Z6BC1QnwfqYgohJq392vABL20PaOoB
sl/aIr+JYWZgUNSLUVjWpPQmTAPeDlAAmSNN9myR1p7tHmm/lOsBWEYB9eZVx3KUv6G5HHNFdnVi
OBLX4a4C5SF7mXSbwMglm9jHTyXL9cX9MtM1imLoGq1KdR8mX9t3OguBeDWWcnOXMlNnPQOeRUcZ
8QHmLatpHtt5co2DVSDD25BK2EGdglbwC3+1+MJDUzz9L2q5S9z9bY4LpgD0NWjZ/vS4v6Rxk9IY
5VDLonP0oO5UimyUC4/wJfNiN+VAX27kID9lXH4abxWPSnOlDW2P8QYqUt8Byg/1XCSQcfkHCxr2
pPNp34FV3hHeJWaOtBVYzErxzWxZA2cyR+JopwJQREc87yXCLrRDPsI2OSEymFsXULkUv6NjEN0c
0LeAiN4qJOyA+YCmEI5/b4OOzR9Y4ObAenfP/rOUExSDkfgWF9TUcO8zPD0FKOrl/rke7GA4hpUD
/FQZHCWqtrxRGIQV8dnCk9DTSnH78Fc5uKKVIRuW3hvs53siX8p+fJ36KvGjiWneDWUQnR+OPcM0
iwggtgnRQseil7a7UopdJJ/7+Sji5UzujeIKF4QBLOxmkTdbxzTBuzA6wun/PLNVLgiUqaGa+VhU
iEHv6tk2Gt40B33kY0d9gwktn4AGTmjjmPFeB+boIfMM6agpOyl3JJNpIDTxtJyb+23o0yXIJHrK
wMIAoBX4ldeIkjDtg7FO5cW81F59Vu+jlIdADYPyk+XwXiIPS2OwIuQSzVFXdybFzQBfjOkMoDri
/AiJHjp19s/bqVyqt3yd1+ri+HpUyHOBpwDKtWb6UVgMGWHH33X3IfMjllvMmo5Rft+1QPg8Bj2L
ElYNvJl2JiBsrGNSeRJ9ghwK6m0Zy1AejUkikiK0zWofdkc5d6vQlrqtLPGlK/R14quYV+wsSPBa
n2/YjBcdVzez0e7mKzdqDEw0KaAPqLmhgmVbAF4ZD22dge3xqXrOs51UhaRPd4J0lIHiw4zZVnH9
YlL+ywTNFeAyLYqslBPseMWbhxZhqnVUaq8070FIJcXc6Hjb7Hyfdw9GSife3ejh04iAAB4lSghA
dOusEGwldouaDSkFdWv/0C8KODxFySPkggXePPzQs26mQyaRkG+aqcUlWVvVr5+wMlO1puV5q2GN
R9vU9434MqElIj+XhYhEI9C9QD+WeKztHunt2sEV2y9IyGsZOYDol1BYVJWAt7TV/NY/pMApDZ6O
Dj39aD23xmHawjN+unTfpws1ax19mmjbXRkANbYAIZrg0c4A/5ZXEzfVG7i0ukFMvAAD4iUrRTOJ
el3ELTHZVHkAtlUJHNXGg54Q/FTV03OvLu3AukmADUQZ3wKIuySdQE24iGDRm5sXMJz+fAkvFrRA
6fWfia9cQ79AnqGtMfH6felDCpHSYw16OHGcC6dxFlUNHGiNA5aa5jzpqZogzwrMDfRAf57KxVQS
mkshdCdCoOEbZUNvSRW0upFpbfjEIQnkLo02n61/6h69hvNWGHKxfPF1wJUBqoPUhBxyF56Vjqg1
gElcC/kIYIPAoSSiQVd7B6rwzkPNikkbPvmlDj4Ixovw+dB4jbza6oAbWptDzQ8LX1TvpiMABJz3
VyGbBvLeqDzrkeZsUE3LGRJ77rCFP7sIZ/g6/OotLTo9rND8iOGBjwbqjEk2pLUVVLLg4M52ieYF
dFOZ2H45pX4HZj5WiHY+3UO+GL25NgJweetFuOiaf53U6hbhbRfVIsKG4MmJXkOfRMhN9DSMiRXb
7dlqUGSiyOKFD6Idu6ruRE/IXlTtUd4PyM7+fB4vOruqoWjgsFah3rdObU6o1JeTPCDzj6LKjNN4
lOxBcg1EKnEJ2jZbM4AQtHInUtGlBXf3s9ESsxLza9UbadJ48rUFDHZ7RJAPX3BjfpfCTBUYXjB2
AC76rTc31ysxnANsYQTVxGt1Z6ZukDqpQOfHQLaRDBwMb2KScGXoBJWYJSMxxK7/gRZV2PSB/Dyd
T3aEbybwy3RWleBZ6oIIBAoLohePocwjHrIUksjJQ4ScZa5d6/MTMKx1S/AnsH2gb0BOFn/i/3Qf
As9dzZk5spgsl4HqCVQE+hryQXcxVe5+nuuFVD+i4S9zXYG/TOBvhaBctpZBieYDyZTjoh6EZpxf
rZPTlG5x110s3n4dcWVrUr+Xo7zGiKmHtJt+pSt3SBJ2L37gQdIInT6OVvJ+Agr8oKKZqOV6QVAy
Urrr1n8wQH4YGTsDTUPQA3F/XozFW1ntGxhfQJ8m6uDagDjMn8mYthnnqJzypaMG3OV273a24CxO
88/D6Bde9K/jrGNH5AwjqzGzBdG7tHajVNtejfK99DYVtH+M7jMkIFCwfQRxZnI/z6yMqXEFgs5+
ZpnTgNL8PkS+8cMvSbWEHKRGADM58jMy83mL8+X4DOcphHwOMGC7+ry0Hjes60noogcDkFE33yV2
yLuZpeqVCQ1eZGxNJHGRLU1nkqVPPVIjvfF57DaNyYXY5Y+vX5l7abayWoywysvXL0W4EWxeJAi8
uTtV2ZsmEqiJh7UT3asKaR9rQLp0NtkST8C4eSNGGjOED1k7jvEe3as/b82ll/ePya0eg7DKs0yH
xuAnjKahDSI/rPdhpgu6D1iLn4e7ZOYX2U4E+yAkBk3l6sRNYSu05qAJt4p6K3WOCPIGJ9mhQSZT
3wF0RKdNfSxSG4g6YL1FA+49F2s7EEmrsYhtbQ00JS/dAKiz6VClQmPZ53y/ZAyq2RADrU8DRG8L
+htFDjQla44Akw4UzT3IK2SFLCWiOyMhMGlZe62hxJMRP30L7uO3TKPI4DfIuOuwHY/o4a10V7qK
el61zxIkMpD9Uxa/WsMxU3EW90PHldIpRSffoxLSSHbgLHlALqJpMWt7Ioy3nUZV61bv7oaBCsA2
LgBgCSpZQBUdNEehhZ0eQetpPac3Uc3R4dQexceqJTgdOTB19V46j++zRNC7I6A7Qr2t0CP9Du9f
tFivoGsZAsZBwXw0Wo8aRYO7gIbljOtHQG1btKQCxHSYrw2J+PetnT2aNx08ULvZWSzkxRmdv+Xk
tIU9TgKft+SqLlR/NRPW8j87snYE5gZycj52JHrouIaOg8SZb5euQtWOd4ObbTylly/Al/EW2/Xl
BKC62ULdGbYJiDV4wUjr4/HyXTg8PLL/f1Brf3zdKgMpDTEkRmZ8HQSVHJ0C4d3QBWgtcWBpce83
4lXrgqOwaLeYUJBeRLLV1cvcTkY3974v3EbCIUHVpDecrnwvcCzlXVE4auaY2cnKEfCxOKXRgL53
CmBZrgKRwHRUo1unEHih3EUzyFioqjhWc22+yLWtPcl8KbkG92DE1FG4XPz1tHqYJ7cwHUPkKaTj
J5QhHeB2QdaSwHUbIE6MfkOEM4dIgA91VRk9EyLXrLzSeK5Vp4FMec3iEBlZO5AOAKsC/o8SV3vV
EhWYPpI2pG7Q15vkpDOWiB8FFO2XnxD/xrLLhOYnJXKmkgN8mNduGEM0j6HGsQVEuuRF/LGuKy9C
NzNfA/WWcBuiFxWNOhy8MSjKOQYQE0CjvGfnrRaOSzw8GHJh40F/EFy+lelsWkXsEVUKtwUIK9hc
H1XQph2Eve7IOgECa3gI9smNcTud5PmELUhkZj6Fv2sJmX0RKzWw6m7BBQl2dNX33HyznitX3EUu
qi/9eSGCQEYNjcwj91UvR7Fq46nRlpu79ja+fIC+Sk3kCiQFQCQG239O76SDdAZ9EDPcGMatJeKH
foMXOXvrqOqIKHsCFU8UBlYpiUaOfNYFOzb/h7Pz2nEcy7btFxGgN6908gqjsPlChMmkEb0nv/4O
Zh+cylDFTR000EA1qrKKlETuvfZac455KjbSoTe95tY6JM808G90n3XafK09PpCN5fEgvtM72jO9
QvKCFN5oHZpZAzyfa0Xvdy3JP3+Py/wVI9UEUxstHoHCnpxU2U9e2NiYRCraknfGi7VL/Mg1AuSY
erwPmYqmdnvX4yRbBraK066i0RYl76qB6jt/MsmRGiHEBDioyDO+LmmzUBdWl8jCPe9FixRtZCS6
llyLIUHhMEW1vJmTSYSxLPIRT9jnN0iTAQVYQNKr7M3rjFf5HK7Oma/HiO2xJ+OrzsL3QP+EiBY6
JVLsq3vxd1vxn3d9sVSpjTpJYyAK92K8iVJfU8E+7SYv88B8OInmG/NhsqBiBDajmJK+z5XSZCnD
vz6ehrT0xTn14Rz+F1NP6MKpELUwY++Mn/LIm8edZatvkl2bdkn+beqqqs0AzbCrnOpyqgFe+Ubu
TYKbob4xRYfDljE6w3oXtldOWN/UKai58MouEkh6TJctg1ZstTq1hvQUa7s8OPTNWvZkmADhnsST
0CuyGwzdysNgrjkSJ166arQrct9vXt+vt3BRKc6VpYShilxJNpw02CoVeGzXzHa5uTJTTwakI6IB
BblVPELlUDnLVa7E4fdQsjeU27G1p8HB56xW9HQXW3xwivTlZQBbMGJlxNO40veBP1j3yFP6kEk5
gs5la0y2Qg+6yyZtUW1257ODqPx5YFxxpTr9HUN38Qj8qZm7PA+FgB34X7do5sxFUyr/TMu1wPvb
H5J41WMTb7GxJx8gI8/VXpwfe23dlffn8aCOd0WEmy6gnVTsM0zhyt0iV8v8aXYrEYKOHtEpGCTs
Ru1zrp80DWdb0mPeLNacUPJ0hx+elpM4XXmuvymovgoBL5Zdre9hgUv8bmiBOmqcCLwNijp109I/
FWVHRWRy5cAnq9/WHfRNTPYrssYusz/LsAyEeq6F+ypDvFWUkHNaN9XPNlnJvE2WMwkVm9aLFKjO
0L+1yk/lQ+scRbyV1MjWUtNWVEdFSw89ITycxfWo7BHHmQO4Ikd/DDgqqMsp+TOdgFyUd0n8FkuH
3x5mMh74+iVpa0VOKD81sz9a3jK3oosN6QjJzUek8bZ0sVMXv5rqoZj8yc1nu21YLqU7L6vuRGOT
NIA7fgNZannFfycMDmm8SScPFJ5d9sTDc39r0zzUCXXG2gzWobxX8gRpl10GOzH6GLRbAY2JKqzb
hgb7SU9Wvb6d48jNzL2+6EhKp8XumKzC0jfQlsRhaKd6Zqec+satmd+n+iFV3gTjrqh+GNWzML0L
yEjNyKC4ee7Fd0ndiNJOjj6F8UOZ9ufwVz78BH7rtEDRrWYH39EWAhNrG2I5kh1NlEPQtYansZNt
xXoYplXJ1PEMfSrmA/V+bb1q/W00kvadYQMvipuqdeXsLdZu9Sx3JTjRZfKQaoeKxhwZJZy5gQ49
DcnurOGlU34stazul6vO6DCR3571HyYGcym4r6WdGrya1qtpvpbySZzfzww+cw49Eh0ORIRmSyBd
Rwokg8WsdHXzrldO5+xOKN6K5jTSSiffFnEd9st83Z9XpblXwp8JtlLhPhFfzECAPf/rXG4rZEh4
h5pTUu6lBjGTIyS7bvi0gk+wyk7X/hrjDz15KNAfDvFNqP+oB36+B0F8wcZiqMdQejetB1W9aaGo
ZO9z+p7Kfopu43zU00OOO/VGSj4W+t5sAZi4HbRVHsBakB6T4MqLZCxb9dcVaWGAGwZrP1lF/870
Vq2kN4ZCuIdV62PSX6vWr9L0F3yytq0Styj81rgjeoFiuF36Js3ghMpJzB2re1KkN7KceKS2yJEW
JSN71/BaKSyk9pnpnqAchHwrQCXpNlrzmyqRQW+yzu/of8XMBmtTYMFTGAQjQdw2mI6aGwHqV7L0
ECee6DpyDE6LD2n3IIuPuXLUsw2PSuIwqwEszoHU6tbMnMDVJKuy93CaWfmjpO+1B+NKnKO6tFH+
9VVR9JCooJK2fjndrueSbOlu6SAbG9EZGa6cMztc16DHPG1tUKKHz0w4SmOrofDSnFDfT8rnOfLk
6NGSHiB3qKSWObKdP4bdrSTE9kBrNdh12I+rFfYmbUJsvoA3tPNThew+R7pz1d/z3VTmd+QATUqW
T2a2X4s3PSq0TiuzZRRCAK+xkxhjMxFAFLLI3W8570/PM0MmbpVto7LL+5Rj8TVpwze7Bg+ejkjr
f25jqZb+OBZLQUcmSoJVNXyrN4BBXnVtDxXlsPQHjY1in5sr46jvqAtfrnhxvjH0sZhNgQ8+RE4u
u0JHdKPbHJW1RT9qsRVYR8mTfsbuNSXzd66SP6/8+5//8Vkns5kGIU/+o5FaUJCBdhxR/xg3kOqw
GECscdtoMwS4Lmycpz3cseszh2Uf/tfz+883flniDWMd9wRxL030M51ODmNoQgw31umYltCD8PjE
qHw4BFfQzGdmyLZ6fuUJCN7+Xgl/J9T68n1cVHptG1jh1PB96HfNGwXCo/EcvOqfwoFpR7/9D/x0
WiNSz1r72mt87TH4Pb3648eIR9kcpJGLL0dTbd63t/NaZ+LfPpXHYJdCUdLj/8qTbtIDpPkP+3lJ
nf36uKe1qJ11OYpOnWbDzmTMHPnN2bXuLW/yVR8pbcVfGDBfZdt9p4j8cumLc0+VJ1aPF4D5MdM2
aSWluLqe5uCgFa+q/hLgSYjvBZNe7E6LjtGw6xfn905KfkjNGvVcyMsPQKfMduPYeLTRU9WX1XtT
fhrzn+RQ2ud6zd9Kxh9VvTFUf0Zeezg3BwkFsbqXY7e5iWHuKHZwoDzTTrQP//44ad/Vgn9+txcr
miKkcm+ZfLf9hzY+i/M6f2hP1eNs+fWNhXzjLkF7hz68tJVj9sK2i67sJJ/qEjquOxmPVejlMP9u
jMeytrsXCo0Mz13lZMB33xRG/xG6DxvtL2d8Niuz8uPn/IWO1Cw9lS/50glVkCu9W/levP/7Z/t+
6WCdhmZPLgQSgK/PjdWNhRwoVnjKmr0C5FjAO0M/KJ6wg5lu1Oyj/q0r7RqpfA8oD83pf07PRmPa
f7+V7zQ1JkQdzogEbKukxn29ldYag1haRtqLvLLr96J8J563fbWZKPoVV1pnLFvmHjE6VYubSAfp
zGFxM8j7WF+fwd1O8UdTPTI5CdnnFC+1PKHYa+IuUp+hyEbmPunXZ/nKYvPddOzP276cDYWNEAdm
weywqO3JdILcS3un/OwRbet2LbhKD6vqJ8hmUeFVPPerjgwWslB6caP7YeKjWSi9INLQNq/+/o1+
vxT9841eWqhk7Vw0qsE32rqBZkvmpl9SChYGCOPfDtHPftj8X5aE36ejy63gtwxCJHpG5Pf8+lMG
hM6oWlEz3qUHPqaqHdefeM+y4KjI+0rcFOIa7Sp9WmtjPmvyIQ5dQk/6xKtVr84KOxbXpnwnnfem
dLA0T8qcXP8Vl78yaQMjsdgmLrmFDt4MuHSJyZFqnbT+YhRCA5jRQTTfo24/G26t+Sk6ZvD3GE7Q
o5S7Kvc0c8X2bDWbqdo106FlMrcSRtvId0J7r4UHC6fP9KwoDybNI2GUnaSr4b3YUoEy3UuvTbC+
M+5Cr0cz8j9f1sX6GYwZVrIUUyA4kTj3RK9o3ioAGbnFnslgkM4VSnnqY2gI2yS8m7otUiakUORt
yn6OPSXaqgW8bTeK1te6St8+Q0yWVLKDiBol8evipxSnKe0zzjdM6nN2bMBsXuq26+FjojkIOfRh
9pYO2zUV1TcdI5gLf1z4ooATJDM1FCwnp3OyoZkOE9rrb7IRGLu8sZyIKWTltPhH0GuG15t53/V6
/7z6xWLUZD3xYxXecH1ZfRisoX605ddFnD//SO9y5xrl7Tup45+f97K7PGlzk3Y1n1d/BFTvjjIy
DbcVbm4g7fKMtqYP0UzKaGo6g+yCVw5XWYkGL/1hocR34l8zrojCv7KEfLf3/fE9XO4PqpSaE8om
6Bc+KSdLb9XwtLvBrf+DRPX+frnv34V/fnR9uZ0/iqeqEIqhGvnaF7W/2vh8C43mgxJE1h+B03bk
x9izEucj+jU6s7iORC9gsrILXloKBxoiCyv02qOofHeI/fNLuBjpVYIZdJoGsqDxglVAuGIOQ2UI
naCiw1+0fgCDmYbU4KXsOryygb6PnSy6j6HhRV7uFdpmWNTtq6gBkIfTSXfwtaQC0nj8d/71tNfv
IAt0rkgh0UnPIxTy4o7jWdG6nrRuzNZebT3Gwi1PVL+ihafdDINNYG/b+JO1intHFtzK2qj7BVV0
9RS2DB//tRH8cR/LP//j98yTTtQLGe5xAzGyRGuEfDz7WROm4FqmozChZBW7Vv+ry9Lwt6tebD+j
VMj6pEzhyao2wyJPyBu6ttJK1aHQJY8x9m9Bfy/F41InA+KhDYGF1fQKcL+Q2hAgOYnqt+1+4hl8
kJtVvjSNV4K86QMctYLhBsamVf249cL2gTmVEt2M6k027Kxkoy21nBNXwOCHcltkd1V6uDZr+L3q
/usT4rbAp0OcDWqgr9+rVcxxOMntbyhNY5aOLIIJrd+DnHFHtWld0em5t5xXZT+cZXtWvSRzkPSO
pT2iSNO9aPACIqodFlcr2qHdNL36ZeBP/Wg5MMGABa7auXR3uw36LTRPL/EMEQNHxFbV39MJmvIS
SHE3F8fRq5q7THuaS7p/XlevBgVrGhDQRbh1bZn8fj/645NfPFFx2pwVQWmAdmw1f/jZiwuNTfA6
zgVMfwgRcjLRjU/XztjfDkwN5GqSgtyElO+LfZBk4aIquxLtgOS2bnQrO8J75PcOpXwfOQvUWry+
+S7/0X//zP9c9GIPTIWyysyigj4LM+vsSwvlMsu3nAeeTSAKlJe3IfkeDjrmBKfdzVWo2rfL/x+f
+mIbVI08V3WhYB35IJfBBeUGxei3uGY+CC4D/yvr/5UP/Fsd/sd6UVq5aow63zKI2SRcxWT2Dkvt
2nEC4LVibEweCapzWJHOfDQeU3EzesPn/CYSNYf4hjVmp8EofbgOzfjOLEMqzf/+GL/7d3/cW99V
+jhGNaDFbJV193HmDpM3SVsl4x3Dc3jT5zf6ArudOJq4ES7xASVGNW7H8wtyAlPFPXxKlYezuZEt
e2Zi9ENI1mfhYMqumrAL8LZco1d9243786YvNtSJsGEpUpFHSXATz+vx5RycWuY4Hh7q24ZFoPDl
TbEPppOQeVSWUU5/8MyLe23JQkv+zcNskVvHFBCtEoaOr2uWWeRmPw4JptpkOyWnKvAKw0bVLx9S
63Cu/Yiwkp58Un/UHzPI4dlG0Kgvx7OdDXu8Hhtp3YU/86D0A8p1CdPxXC/OdCr/8WFBmIfKLtc2
rNEzX71q16l0VHg3y2WUVyquNtL/Sys/yzEg6836POR2StN0uFGMmyq+M9p1s2rXDEDdfEztprpR
pI0eHmsG5F6Q/Yjq2zzdRMXJYP6NaS30W9zENisvQl5F91PNtnIvQ4rZuHHsoX/XWj/JGMLYWD1i
oAwzs0IzsnXa3AEUoRKIbqxy8hgfjewUpvtp9vOGp7fdyMF71W816caQD4my0jmvaD6HHUPzi2hF
8k4krszzm0WyBMKIAMvDriWYCIP380hYQ2Sb93PuRIMT6WuDF8KEvpgcJGr42XhKGAj//b39tliH
0QG93JQ5wF/qjbVMJdZlbnDtwp/Q9hquNYut3S9WFsqGyVUsbyhdkb/NWdC9dkgxvysz/ri8dTEi
FKIpjyWDy6srhYgKuEwOnbeRVAfpRYzW5WLS2en1zNDs1PRua9yUr1Hspq/ZPXPScd+IXlJvJ7I7
xj56aqMfDd5Sgp0UT6MoSomFcbvD/CxgK+p99Dk+qTlnFnwz49Ok8faM1Gzwa+NIHnYRPrXittbu
hHlljWtjfuvixJXg+KhbSzjK1gYchAALv/BUzlPWCordzQwdIL0tsROTq1TetyCeNbcs3uDbIc3u
S1/H2mT5wrCOtbXCefVqsuC3DfM/v8OLTpAk5pkBRES412x5a72UHUIyi31VfVn0QMndfwMhMv+8
4OXSFDaZoOaMWDGzegsG8BNdrcPQEmwq8aTX6/irH/GiaqpbCThpw2OyCFn726TCPKjD5ZhQitkW
T+bV5uj/55KwolHi825cHp+HeIplUxmWJ1M3nYX4g3Rx07mw1dbJ7roK5OoFL0oGYkYqrWxG4X4k
rUWg3oWT6FuYQgRyuDyWLhlV0ZW3/9uVXfnnQ15UCaFBuLQV8CGJkvGDp+ZOWdPiPTJxog3XPjJr
gg7iXLnodx4Hnp//verlgbmpGmlMFT7pAtDryvdZQBzqph/9DedoW5E+WFrnh0T3xEeSLeYGtTRm
31sqCDBHInl/HbT5EQn/CZaL2ns5q5OxTbrdNG+naBMZiF55VdsclIee2lkWIDF8jZtfbf4g6ycw
MF3ys0oi+6y8lMsfHsmEI5kgXgvB3YQFhuw4fcWaAoChrtYZ2002wbffCxUxJB/dgYk2y8nwWKSr
It2J8zZJb9irjGeI6iGit4VdlN+1YJlQmNWPZ+W9b0enFnrfDBpbKFP7nD8IOZ0ho/OttGBmiMHl
zJ7Ybopl6yRB6I0ms7gfj9YMeMJWaTbyLVErNsOLNDALDW0jvQ2blRFti2qbNznLHZNk5jPlXhg2
0XgQzrs83rbz4DZsabHw0CKCqLx2XhnzVkuPCBy9Kz/td5pWa9F8Iu0npQeP19dSQcg7AkFjBuOL
L3kZaMml3yb+ACVL2VWP4ZnAGoA8GX+9M2+Ln+EdP14NZVhGPBH7su7gdGkRbYYW45CRJCbPVPzM
8E0c3bLliaApRM+YfUG4saTbbnxLZPYB/T4XDll5W5prw593KfLitYRQKTsS8nomPCbzFKwG+h2w
BwUlPAlRhn/GEvdWHPVViVlxoxKp1PyEZhq4iJ/z2R1BzdCu/BSlU/SkqX6mOOqNscqmnSGiFG9Q
jwDQabfmuCuro94CR3+Kch2ezN6U7+vzhEX4JNSPGeb6HKl0DodnqDxNcyv10RTvhfizL99arMtn
ikmMFv11xPjSgbw4hiwGfxMvsARa8LJyEyc57sYgWjT2dJC7yQZeFlJtr5VdsJk0R7yh90gZlqEJ
vGYINZdF+W8Xv1jQ0iQpzVmMlxZCHwFUN+/0g2g4qLsz9DHjTf+RxrYx7KCtNNtasK21JTsM/419
cJg4PAAH8aKNtNEU/lEdP5bo8pK1dBKPMQdH37wLVuEO55j6KLEAgDMxF9vG+SdQoISIrl95/c4A
Rzlq9yEuB2xc42qGQcTEabxJrKN6areQfsZ7+aYsbmG9BI3XQdZ9ao8qNZfPMOezzVfFw7TPPenx
MQUOe20B/k7KyQ8EoJYXBgrrb+nbH0eTeAikpLWQco5LUbxplhp/tDt5S6qd+SZIjq650GAxjNhT
CIqBFjMpXKuq3TJLK2dHc/TKKxHB8a55SNSuFWi/Jw3//hH/ucGLU/vUqWVO8OrvfoWheqFZkou3
SVQEFV7FuKyxgXrkt0JvW5aPKVdkPHIvBU5oeJCQCBcbnaUzf95w1u28SF4ju+pEdx7d9O6a+AsW
4L8eOcZhmkRorkacKDjtr8tPEGpnWT4H51NQ+Q35esVTWR3C8ybvtrK8qqVjbuBnedUr4CcculVH
/4lKkHcz8bODwHAKNgfeHRf0WXJjbrBCbQ0Wa92D2zM9KE/028TezvmmneoEKya7KQ/qOtjF804X
j9Xsm+ZGEm6t4FkAo5RLr5b6ci4eBvEpTNGf66+JTpPReGJy56YiZ4Cpd/Qa1kx7lPO3CHiWJT2i
vPECC3GLPvhjRvu83wDtkobPWmBT7m4LVDbGXgTNo8s+aK5Vrh36muRTGkSj+TBFjIhA1LSmdjsJ
P+MOzdBgp2CeqiCilk2dCDuJgvqvb05y+Ks5f0wBa2j9nLa7GD5atBXUjTlsSu0mbU4iyDQrPZD1
IgubsHhUkruz8qxoy1QMTWX+awZ1QVD8LyXfZoNt9S7BqBEkB8UW+c0hMwrrwnpiruQYwHIF7Ucs
vvSwniQt3Ju1vp6RirUEoozZi57sxHANQFpWia5ZQ7QKPtV4pS+6oZ2lbPivlWin5P6hG7dN/sZn
st7Oqifyp3AoOeNdbZ7Ek5W8FC+q4DO0rSeX+foiO0KehPSmGezmdfhAE20ZC1+rgMFUYUufbsuJ
b82OE0/W1/qDdpA/pg8Eo3SnW+h3+iP/HxUYnVk7NB+r8QQ8x5rRZG318TmwbmR1cStrpkNiiEKa
DmJ8JkLw5ApbLBXHtBgWe5LhloOriKupegmz167fJdp2wAZzTgpbObO5W9s8/xymW73aaNpuSPaF
sa7QS5mnOH7U+gytFQPe/i2TFw6Zaz328ppl7Ad+WcFwptBt5XUh0VTKjyncMTP4CFU3GvfZy3k6
VvDumTcMTieghuRw0N4M1Q8p8hPtIPDw6P1aGod1iRlMhxsRcMIS0RSG5WMRT/4ozogGDdwQPwPh
V4Z0r+xI2xqBzqXGkpcojegnx2IdSPSIm9bpkk8y0py6xVbHab4+36Qc8CGaO1aGMCzF3iQCLJbZ
gU7W9JlX22kimNBI12WKllfAOoTlteTXn+nO0N8tdGSay0hlAn9cUtXscn3VFRwa1wLtLVDIDos2
b3PIjbp6gRd125xvZP5N6AePZbWLK3fWXLledQLBRztI+0H9jOaJV9NRcY8y9JV3bZ276vzBXm3I
ftbt6vw90p/b8zHMX6wo4Fy3a9QlEiKKWVVg7b1k6MKb4IEo3oeydMz3pclgYIbYx7PpxWSkGLeT
8UMPHs7nm9jvxRcN73B2kPEaTP1tHv0y+3l1Ng6g3KXpQay23EWZFl6TPlTFhgwUFI8bFfKw2mQU
gUeVJzudX2JtBXlLVg9F8jAYdxXUctm3wI0FkYfB0FRXaAT74S4Y95L1pBj70B96H8f/UD1Xxp0l
7kbEAG18q7Is51srfMq6x7HfFc0vyRhXKRGS1ftQG1ATCZ3s3srwTYJW158Tp+ofrXYVmKco+VGH
tGzgo0+9K8+A6lw5ZqF4mjGQzeYhU7Csqdsh203W7WQ9i/lOpPmpbPPgPYlWQ3hXN5sWte2Ewjl4
U6o7y3ozaYfH/aNQbebQm+CchvltTaRzPt2q6q4Y9mV20yofsbIpB7syj+d4o+uvAUW8kj9iKpK6
Q92vAYVW5XbuGEsnNx1H/WhmlLybCabSiN5a5+djGW1j8B8atM8f6oTvvj9m9AaUECTVml+VeOSx
U+38B+0PpT4GFeRDVq1TPD4p5NsWvhQAe+NsALRJLgmFvBeVg2WCNtk05rE4n8Rka0A0SO/D9piH
LNAaXqbzncU2sRYEiJ+eMdAXaG1J9tEaR0uSQDu+nrudBQd+XKcKwj/aFqHLiuAE7W6mehXIid7T
QmpRMoM/FnYFetAZozj5pXSlcMkTPc3gHIoOfOgE56fCyxb8LNQfkvwstK+gI+xa1sAbuDKsfjYg
ZL7wJwUowt5cPOb9wwzCozhLbkNJleMWwaoHt5Uem/YjpD0zLGZ8EwMxtkQaAclx7kUkqbotGPtG
2GXU3hq/ms34mV0NLJ8EyB2xbvkM760ZPzrjLiBm2ejsqmBog1lbrp6NfoODKpJ2tfA5mT46L9TO
BDEJG2SemfEqtg1aaar1+FYeGMudUj6lFa8M5TaBR26eTD59d5dqjhX9MIq7mkw0ZXEVyuK1Q+y/
T85LpaGSjo5MUWaw8LXSaGSVplMfpSfp1DEhw9gLWJelyIUc8GbMTsJ0m6XoWj32zRTl63Uv6jG5
U1sRcWR6Ug8ym6yXfiKfHW08mWTGsb9wvqGNePXQ/s0k9et1LyqrWYywhqkx111NnoXW6Njg5QLy
shJeqFWp/4Aspq+K6OpI7LNbdN/5KTC86qDtzI2yCl+F1E5wqvR7mUAF2EPWTx2ODgM9FtLt1e9p
6UF9rVu/3u+FNiMiA91sl98HJ1Lnhevyho4Kr8REl4rJ2BoP35Wz77/PWl+veNElF5NpkC0t5HA7
IYFmCi47yIAtCd0D75e0CjEVinj98cE9XLn0v8emXy99cdJSZz1Oc4UPK+uuipgJkJahbQLTm2Oa
2ytcjXgVSHxD8Y5a7SWBtRz7/4Uz8etdXJz9Q8XQz6nIXbRUZNi4idhmG+K8h+xr8MVmnUykxYjT
/lrd/83QnCtDETCp+S1sHxefX+nEIQr05DfP+Eju80Pj5RvN19bnx+Igm16wWaINK9Gvbv8P46Xf
+u5/PWt/XP7ig7fpQCp5eWYt+IifqU624X3yWbIQ6F4t38JBtM8F+i3xVEvPcUkpHywKd+otNpT6
tus+QlnxVM4kY/2qaU8xXYkGh0mE4RTlVxJsodaSsrZW53Wg+Uo0uC1RQQO41J5Kb6JnDSC3CE6l
sJ0YmBfBMTjP4E8BWA+PonWcesPJazekAQLsmMQjxVHkp0ADBRkecOaI4QF/VzuepvbeBNw7yK/T
SIO8u1fmo7mKOqwjOB2OLUfO+tAgG0oG1wyBOxvKNjB2cnVs1b22NGKau0jXnfP02FQ/m3IHktVB
CTY9JQbTVvaRPqjv5Y56HsdLqv7sys+Wsf6ZHOkfaoksKgocSd5rA8kOK725T4z3OtmL5kmZbhV9
LUqFLcfPWn+K82MRWbal7avoZgCMi/SR6nYxNQ/SjmN9qe0qnAIG+zUlJRs6LUGnfgY1RaJe/LNC
aEiPLrOF1biVN8DI0drt0vfudb4DtS67xZ5c54kHmZ6kL97M80Y+NbTlKP9/1oFbrvOnBHYmTQY7
eedQUL9H78MHDpv2Vzf5LfNFwT8b5Jo7itrbsvyUIGcwJ8aLGk774DngjqzJzj6r1wiAfWdTG/Db
weBAJmTVvmqurPNWNDeGZpe/lpXDGl3OojX21OJGTR6biY28dqrgMUWn3W2x5xS340qlfIemlq6H
PTG0SUDnIN324rqfvRFpy6v0aGJb3Z1fDcFjlDbOXseB5S0CPvwEDJR4sXPs9hahstj/LUeMXBkl
T4ObYt9FcJvXAjVrYFv82+ovq7xldiuHK/5MBLxZt/s3maBomciKFVnM52iVt76WueZ8LOL7+LyX
sFTh73kjfLg+psXOKm4NCku0gUG9LotdmCekaa976U5UPaRitP0cCMJEbT/G5ntd7PLo0FiPYsWM
DqMR0SfJhhMtHrNC2OrGGpOoHCPS3PUY/Ch3ZR4Rm2o5eZZfgfOBU7gd7+tf2P/mzK0xHYuFTTsW
Odz5U2yXw/3QrPN0O42nSIT91XOI/RSCYyuclPoJy2B53gQEbbSbkpicZiM1PhoKrfFpC9Ydbqba
lZTtnHtInOZ0i3IoXHI6Irpaoy3TUX5Q55MGfNp0z/JtQ6USGr8EUrgUAsQDa63QlU5YGirxKWPg
2JUZvOC9Hqxq/gyDTQ2SrBzYixPi73vIb5Hu10WMJiEGb12xaJ2QY/u1oLHGsNOiqs1OGIrkzBU9
xm21RiK8o8W+2d/1+Taf153mFf1KRCmu+0DvbqBKOk3kxKNLM4gUSAUWYeSnqZPVeMuuGia+oWd9
vcuL0dMsFaLUiU12aibS+WzFP2v0o1bMw3HA186ceaWOrIImk54dNBz47t+/pqs3cFH3KUVWT0PS
Z6ducmZQKX4FmIAC1qdjvEDBJ3iGkulyvsScS7//St0pLz/D336mi/pvmJpKHIouO9Ein516Y0ab
Brs5QWUvS52BP0es3VbzA2PdmygCSsbdnAS3Nae/579/F1fv5aImjMVK1aeRR0ahb5us8eV2Xsqe
p4NNcBSJqDRXBJWMa8TlDZxcXMqCsWPfg5yD8PHvd/PNJBsXNXACFQayAYr14pdJsqrM5SjPTsI6
3wsfMa/cWtqRYvUp3sggsaZN4c+Vbd1m73+/8jf6kq9XvvhNimjCRNFkXHkXPhF1bR4iwcfOoY1+
/xK/hffRZ7sJdy2WHkInNymtOhrgqU8/SR6P4qk0WBr24YZ06qO8Fm45Ten3QDH+fpvfHB2+3ubF
zzVPsdq3Gl/QItPvP6efRPc41iF/s8hCWoz1ADevqb7ggn3zwP75s1wU4nNQpHOYFtniH5/Fp8g6
qFbnhv8JIUwpi+Q9BJg6XM20FUpzM4grCglR7byCuIBBfaH+EcQ9YFtz2kScKIvGj8Eq9sGbFd2L
A9O1pSWhomm7NSGJSkHA4CiDzYSiTtmnPTT0VXpuSAV7xq5bZYTGqN3SClink7gSR1QF8ceM32pe
C+GjJuJzY+OVtl1+7LwzLvuIyQnmCSSJBQSoqgG/NvmptX6qgL+jMTZ8icVuvgna++58UmDHdQwZ
Oo1wYZyrBc5V3crtoD2Nk+hjbICJnvUhs78HjPyoiZrF3Y/lQGU405vrVpMcrbgp2AzLBRDPZN3c
jOQkcNAr8NBkKhjEz0G4FSdUgWhZ888l70JyVW6yV34ZEqAH4Ybf2s6UszcawL9T0LXzD/ncu2F3
n3Rb5bxP4vuAr0vu3/roTS6OEcWOofyssx9J2TgxifJx9IAiQ4MfSrpjuWqcYnxo+2MckqLAnCTr
VkWvYkhmEtnKtghPikRJfeHE45yYgRXFxR7HaBD4CG9DAt3KW8N6LgrbDGmCOt1ngzm9XGdAj4In
oT/Aoh+QfIous8nYjx6NvUIiJ8Jd8a0iqXaB7u9C8f+Rdl67jWPbun4iAszhViRFJVvO6UawXWVS
zDk9/f7ojb3apnWsxjpAo9ANNIpTM47wh30oXiWSJx5cHTUAYX00lzrVT6O7SHvbTFcRko1Z97fC
zxOcUu42RzSECaV1u5FdqwYuED+Y1rUVfASto+DeVmKyZXpVjK5LtEuUKczJgFPJXhhvanE9GtuA
dL65GccX2kHGuCp7p/w4ipeDubLGVT8ALOVHc9XmO1+/8YmE7RIZBKlZqTHaFeB7kGkhZlEeNPEi
YVsmOlJP8rPeoReLQqvvHsx1mB0XWeOZBsRur9iNYECpPXry4aJGCbUjdK7qJz+8aVHRIK6QvEz9
S1AapN6Iri991UG+jShJiWgq05sWBA5ENBWe/vrVU4T5IXGSRhXc95CPUOSNQUphVk7SF6DTJ5w6
Dg0KopsWlVJXSZysdIejyM5li8AIl7a1QDf5Wege9O5CjK7a+A6V23SFEgweRCDatZvO2khWtkii
P4K+qZHBlW4tDsKggpoBlItxaHGhIi7uhtoiLLahtMrpSIu1V1q34bjvlI8jigdCSKn7BtrYMMHr
wgpdOEGjHuv40JiCSZ2h/l/BFYwkE5tuAEJ+WJFq8PqRC7bVwFHMW/ggh/xCqonX8OLyL5LDhYEi
buKp6b6W76ZS+yG9E03vOYntnsE1sj1iAq5DTeiWiRUveiSLhkG3zZK/cHjjOCCSSdyGOTMq2ffU
1HokxlF3G26lyJPxEjGWZ+7r6dmYP/Vfb85ZQUHwQcmVUN25r7kZzId06QOzIVU87rDjnYomNPsN
9/evfiKufnxVkU0JE4FPR7rvcWCLRJd0DI6IkRRPHVdgFS8aqrHa0SSEVZwi+9OMazrmUnfrYy1Q
C0s5JCx84i4NKlflQsRGHcWS8YKXUPxQEUTYIeC5ybcHsFgOqFcSVWxVfEe6Hp74N9XaCPdKdtXg
0skPjBYBjZwNcXy26D/U7jYMH0mbppXJDcQLF/EHfCSgjomdP4xe+obpz6a/FDbdDvM8apbxMnwY
DfuI7LQOpBTxp754OyqQqgsnDZaDQD/JQeHZwiEQubdJZ1VoVpW88g/yuWjxZ2GGJ1fRZRq7CnqZ
2mwJTWG0rKTm8evZ5dOzq/GWlPZxRDkFLx4jcxG76V1RpdnyKTTHU/b3bGg/feXnkv4zill5JDfC
rJKkIqH+4GiNB4Eryl1qxw2AhBVuLxjBZFjNq/RMgk2bo1+9gtKfoqeALqWP8M0wbDv4BhMAsHXF
dPX7ljsduX2ZpVn9pKtLS0imEKFyoar0FOo69oft0y+jr0jrjJBaX9j3FA0zsIjlmcDohCztt1XS
ZyDEpuLtk3S+nzZ2A1C7GzHVkylL0uEEaeqYwqItbShpZD8aNrB4NyAClABV0mwcG9bnkowTgNvv
A5rlYoJ1bEZDLpNPMg3mXEO99IO1HGzoTEso6y1rukgD/tQuBYHUzc1tGG8Fw/Up9pPPlnCQllPv
inf8XJXvBHjr+9hmGVh2LIpGKthM03bGIy0OdlqBUlJLYzd4r1IIoI9l6qkEdMLV6Ko56omxrSU7
tBiQ3YDpSQfcLq0bYMRa6QbtuUR2GsAvu/0TI/AFUqFlvWwFGSmijyBs5oJQUDtHQkzYIYQoaOxA
2u3cTHVy2P7qMgXcFy/xlqPeMSmdCueTxpO5NRAP3A9kKJV44n2/U5VsMFJZIEFAYEDnxaZKRI0o
2ytgGWMHjJuqooXCTstCD8hEnt/2McRBBwcyCQEqykeuFPxNMgektZ+uObdT3n3mFJ4M1L8McpbF
UJBqdNgpU2YZTaqLvXRJ2DVZAePNNHlHoLOHko1ElwcJUafh8pRdDaGzM5fmybTy62zN8pR4jLRQ
VYIEMifxdXHJC4ySxoVRIR/kFgiZYrCJVRa3AqwBj54fumwlvcHzKeXPkj57/cuUzHKXTlQCsIoR
I4GsuM6RRsh5ALGAA2AWgMhGVyl5lj+7hGZ2ttZwguL9/fOz12Ps9CSBWJHgmkHhU5MncjeiYBEd
Bf1Pxo626anQJk+exVXxpmQkcQcsf37fF6eX44s62WwUljAmB1kU4lvNh2Ge6Vwr9FdRKhAvpAUV
OiD9rbFEfzRbH6CjIRX6PtRbdHIMwz2XTp4giGGXSH4PdUmTaL3N9sYgD0ftMI7x7fguLes/dJmk
bWKbzdo6ICp3GCjcAZzdj7Ir6F6p7UvNa9+iYp2Q+Nu17lSOrtja5EFu0DjOoeq6YuFm8UtMnBOV
a20zeSNYxNW7AqKsvNKjC72+XFXNZWi4h9SJFHq2Z47eCSb6918122dmJsRqfezp31wo0P7eg/A+
g+KWQlWCVb0Y3qlX+lQRP/AIiojFNsOafApL8D94AG7OsSbVEzfot0merfggpWNjiUN8G1LYJs7D
jK4HqbKrjhf1uFXrBzEobUteSfLxQhJArozkDKbvVaVbvwxbE3DRIl7rx7Vk7kwwE/2FjxhsYeyb
ZsM1K0nrMHUopKYayQDREFUyw/A6gsJyGTbt4vcNfAKTyuyaOiYuWB39NP7KDaEbZbSeINPTzb/r
pi7tlDSMbvtSFouzmL5T04cMkDFxZVBJV2d71Cir4hhOe7QmguEZdCwVZym3smOuTKKKZdctxuOa
Pra4pKFtjRvIAoJEScEWF/nFufGcEFVBtPPLeGa7SyvG2ExiceqOJVQNeAiDDoK6gp3CZNHtESO3
EdYQa9oJ7H1HWg/K/vc1OCEM+X0Msy1VCHqcFMq0pdbHFZNQoATZeoa6GrVgASFr6HcoUOP7sToW
W95pAtFRuzBTm/RQShw6ERB0kN8bdnQqVOFCMTpaNKQMYLaMi/AShNWW2ouwqsK7uieB0M6cUfPE
W8AsGppl4RYBc3MWk6WJJIWG+fkLesuDkVXS1qHF7+gPzUv1EtQo5NjaVnG4RPa8XLW5z1F1am+F
fqmkz+RGFRIHzTJF7Rd7Fm2RhStjf7xEL0AhshZtLXD64k7mGqIzREILulBZSu2ldXy2Mid9rJ66
xqZRMQpurwOD4O6yjY/40txP2WB7bdJAKJ1D4HQm0hDNJhztCv8VGlfKDXjYaqn1rnCfNETzVO8X
woflL4XIATki0yXZ5OAjSaWQdkLn6MzknYrwZVnBchaytYTTxizC11U68RxO5A3TLRVhW2o3lJPs
srkUbOB3yv9eBBrvuHYZe+cK1Sf6w+w+xUBiR5P4w5ztvjIdFdP05clkV7R5SqkBTsdgojnJ+G54
KOBRgoOpaCe1fRAQRThW56bgRDb/bQyzJEwxjKLtA2U6hRl0vmRJK3YpS8tBe9M81ARdADIHWz1n
EnMqiMBzTkJdVIV8K83L4gESOEJaq/Et5fnSpE65piqaag/FuCmmC6CjcuK7DajEddy+pSIYXQ+H
XOdfSBefyIa/DWUWYbbNQbIqUY+RZrioXKXkMd3Iza4i27KA2/Zer21a9F5NCpQxHblJ+u7sbXjy
HH+Zj9ntXIAMsbScQWD4QjN9XIrJqlOWlrHJvLjfHcx9ttaRqlgcACoe85WRLn+/C0+1kL5Nw+w+
TlvjEOkHLb5F/BzsUHCRqJsU3oioLCbZasJKUN3aqoZ45p17208+hpMFIfK8um5on7nwl+yoS/Ig
ziasgn4BRHhNhdDWXOFicBIaVmfP/clNjzAenougpKhAfE98wlG2ylxPpqcXdBpKgC/jahITo6Tg
gHOnnrv/737hl2/OpldqkyoSFb7JFqNCuYB14hkeijAEUK51ZZ1R/zt9t3353uxyyYxcStMC8Em8
ztfCAm7IXxVX3rV8hQIzqo/O+KA+qglV8RXww9/30gn+ADfbl4/PbxVNwwDKAnNj1Xa8znAPr7Jd
VlErzP5atk62IG9M4R1BUJlie+sKxzVB2JGkWF7ICHAam7Zfi0TH3D5JtwR0fiabOzk9U+3Lonxs
mJYxmx7DrEY99U2AWDESPDtgUbxfBy91auCymFJXDsqmR3MtIPLgJfGdnK3OFsBONE3lr2OYzVKU
yONgHA2yhv24TIAeJMsQ9KJdudY7qd3glqh0oUyLra4SbUDHJBOd+nyT/WQo9nUgs3ew9aXgEFYM
BFSapaPbuumdKtmAQbcTrw+W7/riqP3R1U8ld1BC51bjZKbxZQBzk7ZaOUZmkSDtllFe1dGl1emE
bYX0OsIbYpOolzmAecRpIttcR/DY6geYUhAsNWml7jLI5ZhZWs1/UbL5uj7z2CqMC522ujW9jY3k
acTM7Sb1nST2enUFEcDSNhEHCdhBE90ncOQoGaMTvqSCdEDDZZNY53btqYvr6zxNMf6Xa7KuxVGR
A3ZtvAae8hyjKQKIGDXyxknuykUHIjt3xz+/n+YTgnzGt3lQvn81jVQpC3K+Cna4nABCn2m2v1dW
Xbs6BquaQgDmRrVT4yJ+aWzHHYypwHAxig1tCduEwJaW5VUENIIW1HLCAVK/GZOLg6OoLx3RjiOD
WUi3gFKqP1RwDGV5rFCDX4mgF/wlXCLQ0OcvAfnUo6tYcGl1ZWrOz1OiKqbt1R6oLelAeSZ1feku
uOoAimbk3lvrgOahVSL9ruMW6ROLFXR26FSBaiISkTEJ7RbXoJSj/tzlrZ1c6C8jm70WgS4bpRZQ
3cjfI/iD9Nn0aOW3u8rc5s22gQ7T2yDRx2UUXGfiiCfY64APRAvETFY2YjplAllxeVCew/F2QCAt
eYybJ0zEWycrrlo6ijrdT0wSRo68WDw0iEfH2HykV1i+Fw+HdHuEUV4/qSwd1RwdJFRU3xTBhXi0
o3hj6C7UvfgFWzJ/NUneBOJCia/rT21/mK1LNQRURJgP12OB6E1rK9HKkjZdtjfCFbzE1LxsN3L8
EhluR6wJkeka51fdunge80uzXMvAlhPYlh5UM8BPlpf0WxE7KKR37wmEYWWGK2QfM81Bhm1SAhWm
QmXzcdR3prGrrTuz3+jCukVAEnloSqxeEK0lV1zloWdq9zARQDNF1FpRn/HicgcJw8IyDOF10FKi
40s0kPe4EANaV9X1Ubrt/bs0orhXPqiAIIwtCLXuFuEQ7CbYnf1VcHjS8o/ULcZdeh9C1ylufz+F
p1+sL1ti9mKZ/ZHo88hmrZ+wycG+lHYRWbtxk2BjbsvLGhI/nkDcPmc+PB3vWeVa/npKZs+UGXV+
k8cUPmVPpiptc46vrFf1Hd1njgF6q4F35ovndv/sPRrLYyRJHT+1ABf9dMAXJlwO2VJ4nTR5apR/
FyytcCZoOcF055r7Z4K1Wb8lbjqlQDBsitAm1GbsCCBVPfizFHTr+/D+nPfNKYAOH9SwZlbgWBqf
+eGX21yOe/2IEVpyy8ZqKKtnTlk6ceCF1qoRLn0shLcBrwp4gHaD0TVKyJSIBPgM9B3ZpEA0MXGO
sHUHEukGGMOH5hN8PkCMSuxZ4p5i3L8oyJ9enP+M+jOz+zLqoe98XRKn5qE0KcOiQIDWtgKB60i5
TXIxy0wWDQyVc8tz7ruzSkcFvC3O/akdB39OXvR3w33mHb2S1i67X3Hbf2OIdTJP/bJGcz8svz5U
YqLkU18JYAt9UkwoQc2s0ZQPabYJNOwXn2G8ujIB4X6U7xJU1EcQ0P/VmbAUy5Qp3v1Q81aiMm2q
FlQbvQcAOXdU7G4TO5ucN6j7oOq4sBzoNL9/9VTLjy36z1fl708/MXKhdsH/ffWAJuoDZCqNhYYp
uczoSFLtJ1E+rEdPRH8OLbrcaxE1zG+g2iGd/nw2Vjz9aP8zpFk00ga5HCsmjTTYX0LlomBfvfSa
ZxEFau4I2wMvXMj8DtgIKYY929o488Y7xPyipwzhFkjlgKPypQCd1f59uk7m0KqIAAcW0wr57Ozi
Kmu/i5KAzow2Vdny9eTVol+NlxBcV5PM1fhQLIft8e3MZ6d8dX5Df/ns/ObSYk1Ms4jPxuuehNKF
yt7TDsIM2rFgiWJRCmpfez7Xm/s0y/r5XWIRkTIWW3L2JFE/SxL/8Hk4kPjF7V3K9vLoyv0K1mQZ
70N8tEoHw3ecNpz0D8bZAJ3U3i4o5yRI0h+FhQZpzLHah3qKr4A2ARkPFK8aUPE+3ujyldbsetlL
yk0SeCBatIJbDiu57RGgz3B9jPZ6fAeg+ixtxvhx3ZgqKBcTYz6ZdpduzX5b1FSWeTgW0X9eg+Px
T0Z9LOrcUdtnEK/ZZLKNZEQuu023VgxQ+we7+VvrHph6g6pq6KohPUnwDZgCrHRpKfubsv3A5AhU
GWSo3JG6D/zIvDQJVwLk0qJ4JWv2ooo6pKpf4glu1zUixcNzHD/L/r4Z6UVc+rmx6pINZIxE2UQo
1MqEHa/a3n+wblvC64/4sOhGO2ifCvUOIse13DiwC7ii48chp21zQHwC9T78i8NXYPWJ+oCdsVRw
gzu6Ch3JHfXlmG91DZ6e/iftEQQJvJgvors+Lo5PsOLsQl3BXm32oL4B9A78r31/H6rPLVSmtH81
OGaNprtaRTn1aB+qO0T8etiklgG/xIt4z8UbbDzlfFNSDkjpIBcIKkThvlQvR39lhdt22Ejtc1Nt
Y+tBhVk+Zs2ia/8eiHeeo+4hVLVFGr85fuGa3d/YxCTUQVElEbYUNZK3SbML7Mybftm85dFlpe3r
zkW1vGVvwgEDQZU5wvOIbD3l8dDDHSN46WnSvQDlJKzXRdv6E/zFCPTMFaH9SPqnfYUutiryD3Dg
2b6SWr2KIl+FgrkBrmjFeyPgQFhPivCq+W8lXLly5CYvV4cWd8Q1Hu8iFN1LoceWigqFI9h6s/bz
606RFn19GR62WnUVae/l4ZGQ2znE96JRoQa3BJuY3wz0g6FWyYcQs5MbVImSflkjagG+7qjcj/FD
Ez6L2RrpA2TRgrNKH2d/7Sx2TCEqWkEkRqTQLd4Fhn+VWsdFnCKMxZCSFg++67FeHf1lBUuDcF+/
gXAkJxsu8uo1uOu51QHM7vxVuoRTjCL6RTosjHEd1W7HphNJXw70avzxsVC5UGy4EEWzETWXXVma
215ajRwauiA5jBG3gQseKFz90xr/fgnLpxfWmjTPJZWi/qyo2GZm1x0O7XRhGE9i7IaHdWGJC8jE
n27yZrjFhkf1kGcVcKrDZhqAFajEwc5uz6vjfRZMv13Nn9vsn9HMEsgj0ngNxgHRLW5U3LROfoB5
okyjevMzV5ly9jTfqJBeHcW/OCBoDcjo8GZq6A7lr9JhB3SB1PbsC3nqWlUkxVI0UyPqnXfK0wJv
l7gTmCXQllSzPcFcoCdSvrX2kX7TuATtGbvdSh/PrM/Pt5kZ+frl2YwoikQLtDYjHkluRxNSUYrs
wzou3DJdTc7uTUB9Kx+vRekNgO/ZF2Xa6vMV+fr92cEv+jiWFMGIbjN3XGpL+bW5psZxG0GP6BwD
gKfj26F7vG1WmvP71vyZaMx++uwU6mFuFemBn44z31hvfAMu3bVA5pxS7W5j0GUSF4aIGji8Weu+
mCyrAR+th/Ya1haKrtFKREekfpKOkOnk67J5S2AiSRfR8SYZHzV7xBZlMnz7fdwnjpRGdVZU0XnB
FV6ZbxaxF6y2rwZwRxBX0XOxPKCdDYREOhQ9t8jieK/fKS+Agek5Xg/tIrFWyWEtr1IvOrdzfzr1
smG/Dma2f0LLjMZGHvNJuPxAeJnYwjvAxa3ySI3gWfwTfGTUq2F2oIkDgKCK94CXQYCfWcyfxdrZ
OGb7SDIitY/DPr/VmgWYD3kz1dOizfEaRIlHOXCNbRNaoHRM/0Xy93MTT5NAlkyEi3XlvG1XFYkR
16WW83qV68m4GmUW6bCF6DSxNlCNeRc+SnvY5jhMxRdnmyhT/Pz9DH3//HS7fMk9D6nY45mm5LdA
ORCMElPXx8x6cGlSj3wcFB16G89He0Anc6PQXi5ql5TtWjz3jP/MCz9X4Z+JmN32tdxjY65KOb3b
8G6E29cuitcgcMrduEP37JbsQ3eStTjclpcG6hgep+zMjfa5/X+bjdmODNouCCO6hreCddGJNjKs
0lJUNgalMrSwxaUKycoL1J2IsDGM18wEOz7a8R1VBm28FBEfEy6imyHbmv71RF+BAMTO1W+k2k2P
XhFv/fI+JdRG1K1sL4XmSiht+TYwYVXtDPCnd4NyieHHzm+eC4oQA/FbY7finsqdFjuWv9eoSVjB
nSVhQiLiOSC+HnGytwUBdczPjn4aXmGEQr8H5ov6OIZbjWoerSn0LYWP4+H5SDzbyD3MW2iL0aLv
9m2GXefTOL4K450AmOsKJ63fbx3l50POJjNVijKKqvNCzQ4Y8RjWl6aeT82rflmu0+dc+ysmm+5y
+Nu/NRPeHgroEKOC5OrWQnhpJU+5pA5ASfZKcTPsY6rHGgd33OUwawqd6PHMCE+dQiAfSKNihAby
Q/l+DNRDfAzCnBHKqANXr214Q7dEpWFzo+DLtGh0G8/4uP8Ttkv1SrkBkAtAHbIDfl7QUwM8Yl9F
yWk/MA4hP+TeBKTB/b+yGtc4UCK9HCt0Rdq1FHrFubGfOsJfxz47whENBFlsGXuA0ttSUjBRscEH
E9dOSp16iapIwX80Hn6HwyV06QvzWbuslmW5gIIC1kS5RjlJ8joHzdQVZPHx2ZfsDFNcE+ScQ+f2
zH4g5/tx69CYpgpiQUQ1LXme5rJ9La2p4/B2uFYWna0ZXu/f6EHwZB2ofF+gu/IHDZ8AHyEsLUpp
EX0Qs+bD0nyBzYIGDMnNUO3a91TaoUys6aiyVhtTvO67rSg9p9aeKrsolcuyuGuwfiwgtVZUlq+S
egfDgsBY1BdJaQfCtZGvKAT27ZXYXSBTnpIz6t06iq/A1tTGoiSmChnfJGnN/4edwMRgLvCcBk6I
HFp32cRuDj3DUZ5km8TyQkDaZxvd1x3egQsEUx6TFfE5FnH8icfd6+TJTZXZid/Q2xmRZHo0LkEq
o1VpyYtC9hR5CqN0rOLZ7A0kFlchMcyXPQmatQRCHCOqZjIe0HiO399pk4+x8FE0uFCMuGqjyoT4
jwvHpVHoMdoA/BHF0nHSKhYZgZG/wi3+qDlD5Eqy64/XNX+Zb5tHzDOGzQERzgB9Jg1xr482X4tQ
rUBUIoWGg9P1PszXLda0coCOvE5HBH0k9OfROb8z2mWR3RT+3yb0mhBRL0dDoLHcliEiUGtGAM5D
QTHojknFDpC9d+hhG2/rySvUzgv78K4HU4oBiV6CDfchbOD2mttin+1RC7b1CxOj3gc4J4S5CuHV
FYJTQIEP9mQvLDdL/0PRd7m+a9DyPAxO366wggl0uGReIG97eYsIkKXcCv4qugVucQPRSJbsdvJc
nBrkNb0ojCJxKR7W+SW1Txoijn7TGBudg8BDXCx0dV2J75XslmS11s6gTOqC14K/4Ji20KC0Zcd2
saUR4iAFmjthv+KvJw8LKZFBJapAkUmL+t660jAn2ULfBwuICv/f+GVAFih0gYvVz0dtDacWWIoU
rIZV8yjsCuqktrJOL8AwwlSzqZqg/rUlpJygDlyNeJEvzWESZDIv/YfS36R24gCwQxxmuBaWpPFB
hBjdgi8W5kIV34doX+1Lr1kVbrdF4i4HjIV2RXrxKSljrG8VFx1PnAHap5Bwa1ipj+YW14B6UV8o
GKz8jTAFJlx86ZUtHdKcSqBaU0VSt+219QHBbaCW6WFSe1dcyatq1S+Fd+1W2HWr4jb38G7MvWzZ
rcVx2ZKaLqM1co30u1AyhqUTr/p6SReEpQVBBelhJyyDv/HffCMv848BhnGwUa4ON9Eeo+v+BaVU
LVqbLaPJlod4R6w0AU8nWQNx2IoYaKh2Brs/3NHgQp0FuUUgONnm8IDLpC1eHZAYvqzWqRvhq8vI
qYZxoMBPrZEau+aYQ5/bWfxlBb37o0cnILCDFfRFR76JvdzrvWrNmxVGqxFXWOkape+XHB/NCS7L
h6hapXvsWAGI8Dakr/WrBJ10UXrBS33NUXfkp+AVHfHLflWQOWwlsAD3CITdwoaJ1rpTeAfnnYjQ
Zt1poW1at3T9te+1b4zFn5huEbRZSmbaYir4XanFCh9D1+ptJX2IDrsY+WSTJ6ot3iaV7xFR1N3B
qe6hjK/Dj6r2+sSD7o95GLGdD7JQmvQnoVfpyBCQ1CNEVyzMO4MvDAu5XIFKFtHNzzBGT67w7lha
qVO8B+mWdi6aHp3v5A/NHQIIpe7477kXe8IZs7ef0AZyL8OUZBkzPfQL5vWeHspjlkl1SKCIHkm7
Ee8VrF3oaO1JW1TK5sIFb7AauOVN8we45Jt4cGjicwov8IA985adiG2+j2aWCZZj3KejX4W3vEwj
1l3Y8KB7d4eBqXkP0pmGcF+7FCfUv2qBNMmCi1IJCHSgt+FbHCB0UXzWDuPl8S7GQc13gFyvG+vM
rH0+qd9D2+/jnBXSydVRJcuYNcWHHefgiKtvUmVRjF4nLyeJZOzvejcm6WT/KJ74eA6Q99n7/2UE
c+cINF0aX+6ZqRJnGQ91nFsEzB3sFtki0Wv+HteO8mzc1cvOcEan/aP2a9ryCYcc8VcbBWhQwvoO
TcfQzZ7QOSoLW0IZIXVhf8pUhFA9cYY3nmMuZM2BJH5mqf8fU2hKcBKmboQ+m8KwOBzkpsxC6lFo
u31gbIQs23WLH0FwSdvebl+4Yexwc27mfhL6P3f8fz5szPqoQnz0u0RLQgotKCCai+ZC2gqu6ijX
9IqQgCntw+gMyZls6ERePG2Zfz476w8mrVLkhyqdorTodZI20HbZRloVHkrel9lO+Rh2RA31hfAs
3/wej5+oU3z/tPw9Hj+qUp/KMlOd7rLX9ErbcXgixCf3h+d8pV2HN82d9Td0m8fwWt0e3/+FrtjJ
EPXLj59nBMEoxfnInKO/gaPaNQd5pP2zAGjoI699Nd5wWxKeIr6Dp4RVLIhGLoQzsBV9+p0/z8w/
SzCL7TGEFDMFNwq23LgsUqKyLf2oLt4oIIY6J0GVVNqIw+rw6n8qAXLVWVfNGwV7iBj9lbbu37GE
I11VlElGBB3mqNxmH9a+X6fmC9Fk1KNXupp+UbfgUjLutRcCGwkaFNT9mA46+sp4qeckNbVXUzEn
7C36x8rkptpy8I7pkpseobf4pdmeqxCdLLN93YGzmoDoD9lYpuzAyS8p/zMhqX00I4a77mW4b/4W
FzJV+HCBJWlVuZmyE2ATI2z01F4EL9pav+iwHNn3z0wHwgxy7qU7wxHPaier0yr8tkqzskFjmMEw
okL/SeMUH4zGzq9gLdHgvpYH238QW8fahQW2z+GFcpXuTHxnp2X57DrHrpohQDW5pxe8EBhfQ1AE
FJ0tWupQ1G6PeDDbMpfmh167he4iAKWu/oVv06m9ZpKfS5JhGdiNzia79wfDH7T8+PkrJp976XEq
QKFL6qYX1Zn36Cf3iDtt4upYiBFRkNRnX0sqycTVlBQwXNPmHGu2J/Wew0dm2GqVYpt+XDQD3Unk
+VexsENfmVxbKJeig5oEFu5T8G9i5zb5hEvACQ+OFjrUSzCen/Z+rdmoAqnjLqPwipJw7qIMkmY2
Qf656/nkZfX1p8yWX8//76eMn0VVqPHIrtzV+8ODRXH1xngLaMk+Dvv+g4hdy7yx2YUE3qK/OHNr
nlzBL3M6q7NkndlGx4o5pUqBQiR9QleFaxQ5IRpJmqcLq+H4AFysrZaH1kNXVMuW2vGqq7YJGrqT
UmD7/PuQfkKAZss8C4/SvAhMJWVI6ROwsNbuPPxU7Xg7Uk+zpYvAPVfRPNmn+boas1f64MudIjR8
sV/24O8IYhEpwvmPpBipEzRaSpea2RTWO9g32Jj1oDGAk4uttGDx9kJ31kflJynq+yTM328I3pUh
Dwxp6tnJLUqlDiGr74aEOWjPmij5hnvdX2ekqP0fvX1W1cts8I4ZYSMRUoU49NuIUeqEpk9QfILG
fycJ63J4OgrbY7ZW/I3R3Wm5sMjJzJv+76ih5nzW2e1EifbbmTVmAYGSFGUxSPyO0ULBz2F6I2ht
eMSi70nBCaED9Q6dvCjb42mBLd9iyrqxJHPP1etOHzlD1NjstAbleWswzFKkdLPPGe1wWnCTgfds
g57BsVubKIxvBdErgBe7UuyWHvB81UvSdSFscczIzOWZTT4d8Pn9j0Hsf0YzuwAoBVdWFDOaeF3C
/3sdHXwnlMxBTxgm2IbHdHN4nDLq4WwP7FSYAumCUppmmpo2j0m1oyj3mhRNW6tzJYRqajeUcOTE
47IfHCnadL4HA3OyKZl6ooQyQbPPVef3GZCnm+XnDPxnGPMdbgRpb9b+53qIqF6QDi8j3JNGGimp
iXbx0shdGd1hWsn2pNZB3G7Z0R8NDhri5p1XUzWSUH32UOo+ez+fep6/zNF826JxUumNzBxVbr2j
XKaaT+CRO+2yJa0GZt0vmudAfjYno6fpLogRXl8boUO5OTvcUe35r9o+HKV/1s2YrvIvfZf6GCml
KDCmAL2EEG4EnGt/bUmu728iYQloIUJeKqUIlWUbcIwoMGeoL3i/r5tyeuf+s26zKLep/CQt0flm
aoxw55tbE+GbRZLfBOlTkd403d2Ayqb6cuiv4uEmb5H9XorCPkAK63gxMYlCijR6BHx5VRaOiY/P
cRsfiCevwyPBYYEshBsQRi7PNe1+4uimOxVuEx4QdL2NOd2kktsmjzThiC6z8q4tk+tW2Eiyg26X
jYAArn4YADgUsJGhGZa+1/DveFAv6swe6SqcV1U4OZNfxjN76BJkRbQqDqaZBPhOwo+KwVSFL8XF
AZ94G7rzIbHRpfvk7lvnctOTe/zL52evnh+maQ0X7DgpGBBJpbihWTdTDx5hTzAe1POqx3Ptsp90
S9bAAnXDRjaA+X4+/l82cSzlh8ZKjeMtYiQUrMnV6c9s025ZCH+h2L0LsWNQ3/2INxhSHKptA9o8
9tfnDGh+On/OxjFNzpdxpGXPdsALHM3q6jWlusa5scW1Sl3403KUmiPAlsvfz87J1/Drr59FsMd2
GCdY6ZHkJHnVq2XQLyfcfFXvEbdSl+jkg6g5Ug1Gr2xyoy6o/3U2Rfoz4zj1BHwdx+z1aXXfr6Sa
cUzRBQ6+gQ0EsOvcukNbv96L8m1mPvjg1ArTa7VlSj7h6gyRMxCJXtVS9i5e6sgLwy3U7NqrtE0s
rIJzLuonVglsFiBOTMNV1VQ+3/Qvq6THjVbHppp/jrMFaYt2k0sQRkJHrdRGshoVErRGz2QaJ0JQ
vmuIkiLqbNIf2kydgUeFpNDi9lHb1QDZln+0R55HcmTMh+Jl6/lc+b8vyola0fePzq4DWSrzoar4
sehlpmvwhJHlBO+fse+ixPBecI8kqpan7qZylSEuz3x/2nzfH+Tv35/dB2EqBEElyZ9AjwyVUPzL
PJ82QrtEud6AB3LvA/ai2u5FIKjk9f/f5/VZxQrvj1IcMn4+bHhtKaDkBpLAUQD+N04uY/iy7vJn
2Uk9X91LyeuZr/88Ed9+vD6LU03EUwczZcX7ZVNQOVyifGzC93HRUUKmnZehQdLaOVor5QOxFUIQ
TVjrZ3XdTq4BNHSSW/jwuAh8v5Zq37cGvQLfEg2Lg+EgBTp6mZcXpNUN6cd42b/2L5SuBO9QXf0+
Bcqpb1uKpKPvoYOenje0ixYZg36oMlLBzh0eMmOZGt4wen2+KpkAERN7IAEU7K+GJ7T3enlTM1NA
TOEGtV5xdLS/6F/R0qqjq4OyKkivr8qlQfPhESSnfJjQnmXr/j5q68SoYWxDIYVqCGTgB0R4rKpe
yev8fyg7r93IsW3LfhEBevMaJMOHwsjrhZAyJXrv+fV3sLqBTkUKGbeB41CnKskgN/dea65p7s0D
Bgx6frL6XegfWq3AahwAcFHvMLp3s5Vp09051QM0qmBdxg6jTGOnZk5I4KfTjgsB2gW0LAYhLwq2
1ovmmBxT6NDEORlu+KioiS2ZodOkB8aiHnFA9MLqRsXaUsFpJ30ZPsxXpbmbcsd7wHUYJwFQcRKa
9rmjfzQIEkhwUT7VvfkBZ1cOl8q4bWJHfa7OU73Q182jGi6ZhhE0mD7NubId0+Cj9IhNZ7Ktj3Xr
yqRiD8zintNf/gsjSLKYbvZryly9XW0C3x7n1SYUG15emklXzB7GYrXQfqlfAyxQ5AbQvd5KCltz
GeFz+Jr/al9qjIRxH6zODXsTTIEl/Nj/jI/+04vLeHTcVVTw4TJFk/b67xf/w3apK5oomqIJCUOR
//slf5wNcuupltjJpKpsx2SLmyrewspazKZFox5HmgmUabhDLWPFDdyEIYlPavsNIsUPAwraSTgq
uH6IqvQXKyEcisn0hXq45Bqo28I6jq6AHrB8H/lIx70KMKqjiIjw6YjPbXuMfSb8rbxIoFxjP9yt
/R4lCeKZKIfn7a2o9Ar0tR5sfbbZJe7lBKT8pvtXnEG5q/xPAVGBPFvGkm8FWyfq3DrfaOoi0W42
QT/UakzK4N7Mxt+QLq6fcC7GTRfJQX8ZZynyIt7OTrr6gnofLkPQbYtlt1bRG80c4GqeYreTcwub
+aEE+H4TV4XaUHaBHoV6R2rktOzRLC4wAV0xvsSWwgYQfc4x0bmBoUvzWfP9K+Cis3pehB+rKtdY
galhrxn5cc/ayk7Krlljs+rI+/9FQMTfRfj3K11XYpXYVaVVzas4XPeH4aMiRo5R5IzF1QtTt/PV
DGT3mLLQjdCilyiNEAAgMZt7qfm+NMYMTLgnN8tXWLsWVI7GLT7Wz6/hjydyhROSaJ1VlRT2F430
kg5+XbsaIOy2DsEE2NtyzVvsvh+KsO+P5morKgu1DeWMlxBs2idlX9KhkRC5at6Bi5j137reD4DE
9+td1T9628taZ/At44WkvwTNSw93tCfye1fomzBftezI6UMHx0zO9wZT9mDfG0zy1Pl9ZYy/vY0W
P8Ph5oFM45kOov2ypPJW7f43YsttsudZKhNFmtirN0HwkKB4KWlS5XSImi0mJfJqTNzS1qwHNSAe
oH/wpV1mYDFOHLx0qNsXjQBIy0msz1Q94FQEZ+VG8ab+fWzoisk+IYkyR7B1TRKuyzHROlnqL8w5
3anZtMkaMmOPk1G+xt35CHAd4MM0kgfnWJIjKLZBejrB8DQgCBc5AH144IuOXLzEZoI02cMTeR0D
cZ3qRsxsAFiSRt6HeJP+aj5picsPhpcNBKwbv2R+yddf/jw7owRS2dmvi6A6KpQ89Mb+oq7yuwz6
tbIq7mbey43T68cH9sd1rra1QPaqKInM/iIRo1Uv1WoJFvlGlmOnzR+Vf4bLGS9vgTf/90T6/gM5
FiVkYqZpUOpdN+BTmAnRMCSMbLpdZWyUYRlsMAi37kmPqL8KyfG1Xct+DnVyb2KkjR9SRjhSqYoM
n4JFAlbBtMkMN5XvDifjVAXr4BB+eeFGkT8RRWYU7tBcxcOoLUg3Mw/5e9O4/OG6umzzu9C0U/a2
aE51qYCB17m4UN+0aq0aUOKCwo6gHpJ9Ip375CvngoHw5o1YB54mJnUmzhSxda8Zm4iwuQkvaj8N
Ln3yGbeP8YSTH9JdYy3mT1HQOtJkvlnSk5A/aNLeL2DfiK9SuUmCRz/5NFC/4LiFwiDBG7X51INn
Nf6qpM8isRv5N67lq8rbmulKTgMsB9zkRTn5eISQUBs9+O/peOTh5F9eYUtMC4Vdso8qp/1CFkvV
Od035GFiSG0eRwyky82MpMJDxzsa20q3PZs6FuSqudC8bdgoiGdeYonQ5wWCqdRaAsPbwXTiqt6Z
UhSOtT8eeUc+X4hQvnglRrjGRoyeW+QKaU3hoS5yRV0MLaEBDDub7FXD07it92aNraGAYp/k9S8l
PwTmyjAexenQkTlp3rXSg2YeB0ZM00mudkw9obC1xKTZJTA4CmyEzQT2iVa6VCQQKWNjbgsychnk
2tV9XNCfzQdSckcSZlscLJhN7aZ2vHW6Gh/FYeH59rxrw8KGR7OZvnx8QyDcFDsBsQtMptJF33LH
UDyxnDazLcvVHaZuoDD6Bj9PUHkEGe0J+vi98DaecmL51nhUuPHSv5cX7/2SuCM605h4GAlp3kVh
tgASOlWX0vGrdaYtyr2kO+IyImo2Z9ThYg49vmAVTv2QReQTrXR+Af7d5PligXCUH2px121Jx2Ts
RKYdmxVrc6nfk7dCyCfW7g/hyfrq7piZaF/FU/JUvjAtSnLeDYb7NqZzSv6k7+UTXiQYkCymtbrR
yAkeyrsUpcdZ/WB8RsmcLON6UwnPUGnHX/WvYUA6/s6YiZUHBF/Z9atJhFJ25+OIH2K/sYicdjU/
Sebp8B+jiPzZ6aLqawhBmeXojZ3iswDHKvFOnEj9zmofzWP6YJy7xbCwmkW35lkVX50rO8Q53MMy
TxavoD2UyBYfHY552WtVXwYPDMghb0ZKV920prtj6gY7jy1Zfh0+9BOYEAec1bxr9b63FoF0topy
bQkwvvqCDOaIHEJiB+AMrLn3JDha3ds8i30Uy008vNSanX1IdxP4bhw5+XiqSxTAVJQGnH0GMuFz
TEAf4pKzJ+1Lg1CqRQOR7lUzl1Nk0/7Kw0ZrH5P3vHFTaJ/WXV9tsPgPozchfIZfj+yOq5vSosd0
tHYZ87OqeNuJtqzJFaheYnh2T/BopdxRYHjV8+y8GKGsbnrJEWHQyVhn2OQmMUQfxgXhpmn0RqzY
opbEB50nGRS/gmmNmYWBW6/ggheKIBZEU7bvCaIUqFIVOpll/lJ8AVKJip0YTvMU105woRuos9dE
M9zYJCb+rO+hHJp78Vh9SZhtDTvdMVaEYC39ByAuK3VHnjBpF6S8+tjfD9mugNFavRALIIkrpd7z
6YzESdSY99W/DMtuxxNrheZUucy0Jz5LOAG8r8HAet1RqmUrERTlWvorKbz5sNSbQ1esTP+Xr9xh
WIlBuuGKg7gOOAEGyBJCQGjDUxafi2wjKvchEXFn/yC8p8iF2bVpU8X0ApsCJl+NcjZyMuzyBDKP
O3fCtwH7Dw0F9vCr40kKNfoB7LIxPcflH0on7h9uAq+NfzV3WtQcfA+2Flx5ilh8qULl2VKO4rAS
MkIwD5356oektXIuVoyrTC+2SyFxNYvsd+VZB67sz2aPu6OHqHZTRiuLkygmqjZj6+6e5PSi6GdB
dBv1YOhnlpjYbwnIDYkCJUuh9LqT0bERTR/Q3kipRLeeO2PkaFj58DNNDzS45fi4VzO00HjArslD
sicom2Z4p4enWr2TEFCEtGTFM2kHeu3ZsjK/b1LrV+2w4gkq3e++24SBjHFM6+g1IdOHAAqnNH3g
S7moifkqMJ4uCld8tdpPM0Nfg5qpXfLPmi3MtpXME+a8JPk2skXENh1il7IjX1vb5sM2g2zLnzNi
xAQhMFi2PGxrF5lLngk9McQXI93QvBf1bmoB3NdJfE6exY1yFjqqQye3vnhxteFG7Un/7XV2CSOi
svMeE9+FZPAH8/h3beMY1Y7dsQiPJD8DFEsqeRgHflqv3FekpyZzMugLj8scX7xwZwqbMvzFLMjz
1tGwTyjreBYUhN0Toc26RWXansruwAce0VFgvo2PebFKoWO7CbaHxaKPHHw7fWmZqg5/u9AulfDY
dutSWAiZI+uuKd+1+l4zHsr4Y8q3FQ81ZShvnpsss33tjp/Od5GMMwuVmpL10EbQ9WHLv3qM0YjI
KzGy7m2E4WP0JEenJjpq6YskXoZmJ9HV/k6evd+m6mCXxBv0+MdhymqbUr0zogcvf+9nW7es2xpV
Y9ccBH1N0p92b+kV+WPySYWpYyEz705Kd4d/xiLEK6Re9dM2EPekd8UBKV/Zi58Zdj6tJmIyEwaN
ZgPaaBz16mSo+y5YpeqrWexqoi+EbtVJd02zVkhbiP1luRiC1aC4ArY81jJunRFNAt7TCW2h7ZHv
KGxrgdMI7h+AjZ7VdsompwUHvyYW24SqH9jkcdgCdBRJB8/T6T2Vp1g6df6LLN7FBSrZZjMKj4GI
y7ADg439lf+cGM+itRAco3WaYW0E6ylYD/3G1w/4euKI5KieE0Js121fx0QqelCHfYn6iNF/usjZ
LSTvUsZnhj0lYTi+9SqRSU0BrNvNuDLNZSNcJuGis/SS+E4UdtO4baHeE2Mrsd3hulO8qf4dx89s
uwUTuwtAJdvNHMzbxw8ZqAjyKfA+QsUHeg89X1cYQRMiIHgXCQMPbjLwP832C7mTVjzOtwsqR+xs
TfSMMFPwM/4Ge5heig5ILzrK3GaNt3TJkC6ewKnhNXe/Lepiv9haw8qIdvn4K8829XhRNFstIWos
alQNTUSnaBcyUT+dPXXnpKGE3FVtuiz6cyl+FKZbf0jdGcq8kV0mxj4V9QQ61WwpZHCm9zobi0xy
Oqrc2M9cCO6UR5A49S1/s9Q4OgfljC2OHzOVQzuETPCpYKp+oWIYID5GAoQ8qi88wXAhkJ/jbK2m
m9HX2Nk+G220BXK/g0M/0F1HuyCaE3bxLNgz+i/89Zhvx+73YIwEzCN5XHONqV80er1ijYdj45QZ
7iPd747cRa9YBSV4IbtjmzsQqfhHFLZb9WSklzjfRtEqMfZRS/mI5yoVFxLX+Jwqa03fl82XsE/Q
o/n1bjTOlZWDdi/IKkwBlsNT4qNsceXuqUxIiv9IAX/YTzE58woXapLCHqFIbmU+VR2RTB8QN0y1
XzaqoxsL6AJDv5BFV2sfhD3aj5TdMrCezEs+XXT1iCm52j1NbWHXIYlNd6E8+xkUaAQg4jXSUmkc
rdt0qiMbNB89OY5sVMSlszlGbsy9UhxZjCsx9SJOiICqMD0YxSPhC8qwqvIlYJ14F9VHy3gqunWa
ryFgsjJGMkrqoxLxTRUQjjhpvV1ersJyJUJGJ7BudPrwWBauB/tPNF5bZTMNq8h04Sjm7RJlbqLc
YX+WcPnUNB1NhFWpCajQJurvEg6/clRZNCKS4ia6w92Qm/bShabZffe7SdlESelNSQ6Q4xc/IWkc
zseaoePA72XzhRBZ7eT6S44O/26Clb+hDHpRgxpAZCBPu32FuDRNw14o/jeEJdaHhOwNs0+78gjR
2isZbUN7APl1UReU05LQeLwVcL4C9lKYP7JIXTITWgMfBadWV7JybMynoHhE9ipCJrgxnlN/mNZb
gKAAA0yuJekaE5TKqg4rUwrvO+blaXHSxyOPBk92qd7SC0PRWpMuPrOGPNe0XLUh+NTJA3uI3yxs
nr1fw3IiqsbWppmQapFixSRRRPaEpk45meKTFixXEdWLetGtbTNtDOsuBSXBiK1qaV4dtCtRsWRP
rLvf/34RPxHg5p9kaaKkW+ZfHsyZmsIT4ir3yrF1CRMQJNzmXIE0KIwBbYF8k4XcI1QnZXVHeaE6
U7zGBVNfUiOFr/6Ew9yNx/3TqNzCmByehqpgCaZdTcJ8URDrQc7Ce1KnMKAoMpJVQONS6CQ4nsUu
8+qS9CUEVZXpxA8ek+D8eHsqK8+Dv2u8ZJZ4GuQeESxwPRgUpFBWojwN72ODkR8hXMDQSbLPm6UX
2l3hJNExbFaxcBAK9E7GKVOW6HDUJaKim3oI6ac1+OfNzB/UHzMPsEe/anVuZj4d5sAgDnWinDuI
I3ZjkdG+xT1fDcBjfbQ4Ey5gN+Cx/1hZ14+DoYAmi7il4QZwhT6mYdFhhMhr4Q6yXWdtpoIO0z/5
yguSXdvofbiJzUKhAoO81RX8pfYppsgeCd6EZ7aiwEXVhEmIWh0N/YEjLHrkK1hlBGH766k9Utm+
+XB2IxdbrR1JFi/1Wj5rxj7ILtj8eezodqevze4J5xmF9O7/FL6YBSK+s2DRLVT9LBFUqmqruHRE
RvXVwYdU4xJuBhmp4jymz3O00Pn3R/TDuES1FBOnLhkU1AJ6+/5y0lzou8Ti5RDtKR7Q/mJu6GYF
i9QJK4dRIHGzo+P33AK1DwcaNRcl+Y3bkH9aI3/extUaGbjDrJ4XbISRRjuTR0CksEOaZ5oclYHv
4P8UOdiAjlBMfika7pAyKBMO04JbEh+CEAv6mvEbCtm/n9AP7g2Ir2Z9CEMl2fwr62aoRAlenR/e
C6AXpKIuU3NnINf3dz1ZbmDZpJg4on7Ks0shbdXhOR7vR8igX+QlIk/zvdf61j3p8xThekH/eU/q
97eWN3VvkWqG5cfoNvGyA2t28idqdVJBPbw6XjXvXfpdGWsStPPgkE9HAfFuQ6A0kQR26R/07MsX
0R/b4uBmKuzhU1oteXbzvIoCqBMx5SKEGZpPp6xjmqTopGdLvd+GmJGZbCtrWTirIEd6uTGEU2bu
Zv+n/hFQXKj3cUVBtqveoUFoLs6dVByaM1QnAqAVIEoku3S46B7/v98UqS5svZohGoryF0c00gJr
Mi0rv88Qg64EH9Uv4VewId6It0EwaCa293sgLdoR1F26SX+raEcJaqBDT26N+H/Y9b7dzDVTNJiy
PK80bqb2TkiT8ZvQnYlE6NndIR52zeCQUYo18NqCqavdDB0y/8bqv1//6sPWwiktg8DI7yk6wLYT
49L7R68mqJ3vyy/yg5IP97IpuNDYJkStJR/bY2ecBbSyd7GLI4kCLIbqk16C3rUGSwjCJaqZi+a2
B2+z+IWaE4nok3KHeJLMnODdAveMH4s5LnqV/u6h385NQbkbOyf2HMPfit0XRWZRYvNoLfv78BXj
nB6zVhWD+OKtfdADJ/uao8GxgU0PCu2QSiufCTK8588sZR8YYXKkBKBX0MyQ8Q6b2ZPJEWba2b8X
0w+zQ57frNpXRBWDzWv1pehP5FvRDNwbfoFRCMp3aSHmszFgO1t7WqTQU8wdbk9Xf9gLv1/5aoSY
FogJ4mFeOa4V0eYOz5F1jImMKxfwSx86yAEPozvUB8s6VzVRNu6YdIi2vgb9IGCKW1bnJOEo6edU
oFvDGH3eWr5vPd/v7qr8nRLc9kU/KO4xWWsBerwDZWX5Ho+PUrcapbUenPvwBSsuDRDvqU82AdFE
a5MqOdy25cTY4C598zYYA+xmmVW/UES7463C0rkg0kcvHyw8xW3YYBb+qnKLJ6TQBEFZp+ytinc+
vkvky0CsVjTg8q2cnRPAFg+peZgRA4hbgD0GDvSedpNzHPuIw/+9Mn5imyjk4OjMorTZTPKqyIsa
IdXkKCruYf1SYk6bFt3cF2YL0SttqW8sjWd0ZjgOum3pjJDeLAIuMbEHoSBps/7P+5akkj2dML4q
kQH4vOifLZJpf//7Tn9eSX/c6dWcvsiaMCnk/+6UeOKu2dbyFuV/8Dte4+O1sxicvCmjG6XQXRa9
tJi20tbYap/l0trSp6yDPYmpN+7px/Xzxz1d1WJVWA+BOXBP3YuIYAAjL6y/KwdyxrztYHmymlYB
wHK0FX9NX94LjcaaBxS8gV1IJ+MGaeLv9D/ceP58mVcfG0NHpuAFt0N3LFQzyKA/UrOX8ToVXD77
ZtOv6kf91bjAaANVOTY7fd9Vi5zo12HHPIS4MtkBfFipN3i3/9H1r780TaSHETnPSF+6Wmd1PXl9
PD+psVo2S2s/4lHwcNbuCxDfjnW2q99TfakTNbMfD1m0rO7LrYI+11j0j1a3hBzMAAB8rUCy/VAP
Nn8t5wtZWh2wMEnG6jH7yHaydZDFp07cKvVd2Nvxvldd9X78PaiHmVZNnhVmGbRObov4XLLL8FUl
YXroz7L8XhKLjGC1Jo646YE4sJBZU9PGv3DynPcq599rR/u7SoRgyJaMnYoJee4/u5U/Ooncag0h
7VLIpgS4Etk2VQ8qYx8Qx6w5eCFvq9hoJQw11NK42+80TiFzFb1HaIqobR4VvDLtEWeTDqvEZcZU
lEFamu1lHAzIZdbuu99YkmOLwiiLRD7SUhYUoP5eG7fp9DSxMEGmthpIIRhyTfU0dg2+9DsLjML2
PnrcOm/85B+0yd9+snVFME293pCtmJ9Md07bPjgxyVEcfgAOjrcff5e+WyORXXo7pp61zYj21n53
8xauKolBjaymjpOZzxwL2NvDq2JGmjjDhxTZ2IZ5OKxiuSCDxNioEKE23eqrlb/72e9P4ao9MGrT
KMI2ZiUzZ39DN0//locQjJY42OvjKi72sbmH0YXrCpEzUu6Si0ffwuCO3OlDep8aW7+593aSO8qO
hGm8Le9u0fOVv6ty7pJSAR4Gynn+x/eqHNqCMHVlXsw+fZIzMjOHwMnS+z0i+dwWx/pQk86mPmbx
kdJ6eqbBfDaz5XTR3kzAArALLF9sAnWpSj+s+C7XNux81SEHIO8Plm7DNBCccn3jq/ppR9Ys9T/D
Wn32iL66bU3VE2MsCvwK4E1wPjSyY4zLIllqqhtj6BqszPfxMTn2K/8i/SJVqnaE8Stgag6oDJyw
bmVC0S++dgru85XZODTRjbiID+JmXLZ7gGgy/wz/GevtZKVBiOkJdl0JIGMcfjhsmksmGHxBBVWw
sLnVFvx4Xs9sS0UWRdg+2tWJY5V9YuUR7NAXnJ4BZkZx1odPHIjMhJy+u4S0QRkOqXhjy/VC2UsL
8kwerGGRvzDEbCswSUDtTZgC5RHSvMgf5KX2OMtI//0mflzmCH1QJpsgWuo1LVg1pb6q2n6u/PDd
xPEGy57PSnHVR+tDQdarPBoty0P4akiYYFoyb9DCCtd2IjvlgqnUcsRMPDlX/SatnnPmUiN2Oco6
17equvr3zf6AdcGe+oMMdHU8eX4OyySEykqeAx4kjHKmZdCuAbrIfukfwvzSJS+G8iZDCglWob7p
SxitA0OinOCe062wAUWaN4Hv5yU3JBPJRraxJtEFfl/HoZamYojp+CX3XKKgxFNHcTEda55iIsI0
q10twa1Ee8nbd3M6eAS45959LTxLMioW9XOgAvKKk198hsorXBKF1Iy8J2AudFGLrxq6XTlhLlmd
fYGNDxbYMJSLLsRcON547SUn/N03X1oLJzoCg4XCt1P4NAwVVk1ZLKTh2fK2YwA/GQ5Cr89QBprY
mUhbN5u4TY89kZ1J3C1GAefx2mCttng3ZWRQ0G/k5AIiP/KHcSVhDt1yignKZ1p8ajUcDelkvYgy
YdvkfeDcYffyyvNfyhxCBPc5ii1/FTYEHtiEkdpm/YTbADaYTJT8GMI4TH3tAIdiylxYmaSWi4SG
zRJBUd1UxcUUfwnVxFzXXFTDxsQZ2PIfCN4Iq1csvIVkmwUveO/kMScpeX4FQ7zxMY2YB0GtSrdW
vtKbFygKkJr5A5xEOY/gffXMisEsyiwpkR0seowVU8J8D3OOHgBKRRyv2kf5S7mHJIPF0Cyn7vDw
nZq9IeyFOWPT4eQxx1PxVDP3+VB28Irwxykcy8XefpqJCf4rLlWfKqN+oiiZ+XCBZhtBdxed2Pzo
5acyXqbY2RiOlDOOhfgTznSVMiCZnbHYTJlISvwDxbMYvln1ZY4fNDYlNpHVsuP/KBscMZjk8dcF
AZOtHHDMex4EKJj5awP9JL9LqbMlGGSvBVEobK2Z25rwtEjPdLzwEYVKC4O/efFNOpu3Mnj3x+eM
UJU4dGPyaKXZXTbx7hRCaqXVGF9MoktDWwjmEamMD5RwL+i8WpmM7G0zuqhQx10iulFxpyu8iPoj
jgjQYp5mbkz/ksFYM/LPTjp3ZAGx/PHzrjWXWhbIXuowKBwYPR4yLiitZEwg0y3J1160j8muqTce
jF6w2gvXAtcRvW2FgFNYFs0l6B5JEmH77B5xL+APH03CjpZF+FAxKc0uknpsjT3O4eFjrnwFa11f
hTx6f+9TTC7EAqeHLFrJ6NngCm2DYevl7o0d6+8qgg2C/XVG8thijavz2S+wok/HdubKytVCh+Gi
uSK+ZRYsnr1MwzMz0VzFtPWlRjaJi/QjFiCbOYnbrsVbspkfgMXvtzOfy39Us8Wo1NjgcztetO2Q
aNiZhip2UUCJSlwZT4hpJhDAOmK5yC+TS3+rzzl+uLj53hleyq3Mhh9OyvmONFGWTFjklDDf72hS
Oymp8nEAyHS0xA5wbX9QGfvcV5u8ftRKEnE6ciUxEucTJWGsdns8soApViK+RPD5mt182pA3GB9N
ug3FzeJ55498Zi79GqILtoP/fqnSDx3c95u+qg0rTenbMuiGi3FvvZD8AioLbCzVTuQ7oUS4BUpB
b5nT//yCg9gj5I9tgBzRsOGBlKfJ1NYBDV2q1Guvipdh+Cmpa7l4Hy1rMc6GTPx3Kr4IdvoSPrBX
mTBY5roXghn4pi0Di0OXkbjoUkPTDNjP1Dax0w/jKXbi+Eg1F2yTtfgQuQRHTHIHYvPQRyR/2aP1
IHTHurtTHtsHQI5PgQSKjwHsRrUZnFlgpXYMySKGlLqMxv8I0QRqei7WbeL9bFH2a3br5Xtnh7qL
LlCnkou6LmyGrN5Fo8tnuYRH5WQwMn6DwiezZSxDUSKhddVTzuDiZO0tqHnvwboItyTymNihQI9I
eWEldqTGrTX2g8fT99d19RFC5TBGK+5maQSLnjASH+iQEa89mwhMqEgZF1rOcCOvV50P/7+KA0MC
zkMiAdv7qjjwZK2Y4lodLq34UFlH2j+Ic+W+xf6OeX+FB8xAYBQ0rdyBd4blFm9vaeRLiaD4T9Dr
pF7gwCcUp5n8qGDMAl3OHqxF+E7ArfeFIy4Up1eQqBQnIZ0yHq0D8W7ZnD1a2F2O+LEPbvyoHzBK
nuUfP+oKvMi1uPEEjx8lSQs8ncun2c0mOhpobhbaGXM4yVVvhg/+J+f716O86heqMhlTqxWHix/f
S1QyMBX3oF6IDeJkk2qv/gUPqUSHusRhZb1k2p5gZgg+ug3jkxrDNbapU6yaT+VdXFJWJJgLZs+D
+lrBNVnAJOENvcf7EpoMhv2r4Y6iOz/mCBvvC7KFbSXEfjC4aLb5rH3Ge0RrJqZk6NFUzZXx1rzw
2VFY3To9/u7uvj3s66TBKamjoMlYuHG1HOtliS2qvCCQk15coes0YdasFH83i19GFStvpHflhkaz
sGzpUYL7A7NI3HQXmCr/C1n+XG3/9VKw9Z1n4ar8V8iPFDZpkUjKXI1rw84S7wEykGN79tjvRnPj
n5joyKRFsOGsb4IUty5+tQUjcWyMsebiCaO7lUzedrKa+KpbyBqlAzEKU/Ni9t30YT7feC8/SuoY
zqEvmVGhv5Jz5GQaRDPiI+ixZ0DawjR1OafPjtFqELd6sgxCm7DU3IGC5d3Bhbn1839ghOiKJWIk
RfcviX81mEnban1ST/OWZh2VpbJvZFt9Fz7MMxMLu15VJF/rNk7n5ga3+VX+2x/YWnYysiAsLKFY
59ijwuAHwpagVDv5rcbyx1ID6Q0cCSKbZRxcvh/slTSFBaMzNooM80jXW8GTytTHOt6J6vPob0t9
z7S3mI5sWcVFZCodRLuC2Y34MfmbCFuTG7jWD7ZYPDMsLeb4bAwuxKtNJNGrtOsab7iMZ/PNOCId
twcqaJugKKVxkW4Gv5RnqLtVvcMxVfyd0UgZTvIUdovKVbGdXHgPDK7cZBthOEMIyYEDE9bcwbwk
8PfguPT0WbahcRBPN0THvNS/vzZVtCSDjB+8tDX56u6xgDH92Jwo3R7xGQf6x8I5XLfpdmgekC1I
6l6H1j0i2KUldUXqc1HNV2Lx1ZOBpXIaqCYFPv8epbeigcyLcltUF1C4m0XcHvX4zsf4tj8r+XYa
XCM8mqiSzXNu7uNhJUMkZ2/UQE2k9J6S3ficsdbYI5VKhY6qA/KuE9BQExBMXDA0CX0nEIDoCKyl
RcW3E/YP1AUPh/ZiI6W4QykurawAcKfgOz0ueuucVy6OqZ4db/5PvARutqbNdj+6uD+v42erh3Dm
w9xk5JHuS6QEgf+glF80Ilrzqx4kGL/FWtW/Mrjd1WvAeaRjd4udrgU4dMP74D9izdX2p0JgkERV
lEiG+a+y/aOWbs0h9zyBHaiHb8cghoyzwqme/TcDX2ppP4OmD4gVn3PoT3Z7DFzh5Nne2zTsKLL7
O4gf5rjCD1ahD0F1myQvBd3nWB1jc5P7qxTLvS98Abv1uOGEQQ4RTQvDfOq7ZTKs+vGX2H1a0jJs
76zuXAlfGXXj/yLr+m/8W//2K686htybYGiH6C7lAwB4tZdtYaHsGCZ/wEQ4MPPC/2TZ724iwPNy
/tfTvdo+SlnVrEz5D+ohRqMivWFwMLaQtHWkrUM3Ku+7eCsQzOyt6JaC7eB9VRpQ5c2h7A9V3LcH
cDXQkopxqK1gfs2Gra+G6qFQHBjJ6B1qYVPnxwkgBtrlUiPvcHICKKrdU9Fv/91y/IR8IZsm3Isx
lmyY121SWyi1lmc8Dox5MWJEWWwzzgoQ4++hpDF1eSgbTkHEz2c0/PGi69bK9JI3d0r0ZAbLG3fz
4zP5426uDl8pK8gWEaR56eN328froVtlips4JTbnMPt91c20LTM+qNT6In8NXzsdsgztRw4DK7rz
QH6Klg0K/jMOYpCo/32DPx3Q3x7XVcWf9v0kN8ReILM0ZmCTgXACjL+F8hqEGzBvqDyER1MmD8p9
397drNzmJ/DX8v3jCV19NmqXNdMwP6Fh2cgQXG3MAn2ej21Ro9XRXVINi6xdgsH7HR0d9Rkit/xd
5cBp0cA7FW3b/b8fijVf8697UhQi4lhA+DtffVKVlLQENHBP0xG/Uj9EGWGTlpHihOfbYknDh2mM
EB0nBfqsz16eglZOGD7pVJcEMcxuxlV3CnhtBhRuJnC9mIBCxuswPkGt03tCklBQ4Rys9w9yi7ul
tsIHA7kF8h1wUOwGXvSXDjTOgom8EijZz9UnPFsLAUPwO20WmYGiAQnCui22BKFFHD79pxw9QC8m
6ixbteQffUIL6Tq33Il32sY6jc88Oh/T7/iUEjUQBVDTcYMXL4q8M7mb+Xe9NbW+bgECzLlCru8V
emvvifJ+8O+9luW4QrJ468T+aQmoMgQuiXGvzNie1/HH+SCKuYWBCDsnkIXbdTZinDk4ol8O7pDj
nHeLJvFTm4vU+f9d8GrNBWmupyXqIS6YPGDVNND6HMqV6dQOB/pT/EsgVfImO+OnjlClqCIli2GB
pVwXJkPX+oIQ1fPv9Ajee+zqlfQ/nJ3XbuvYtm2/iABzeBWDom1Zzn4hHJaZsxi//jQauLe8tHSs
i/u2gdpVohnmHHOM3ls/LizGYaoXjna7T+vD/8Nfe24N+vGzysmUMjWHzFQzjPYznY/sAnVj6pyL
kEEMd/NBoHI6N5RusArZl7zP59r+P//k76HKj0eb+63uE+cwf91sTqG2w3rgVtzlKDkcyf6+uBue
fZcIBDMtyQI7ctpKKOta8ztT6w5o6SiGUs84+KvOpbohQXm49Oae//vQaIqaqKAsPpWbqENbJG16
nB/pgG1ooRhXY3BnWJhehke6+IhrF4H03I3QX6pNpl/L4aYgRsSkPyxRoY1kQgbJp8gpWiROO6Iq
jCP8uum4ilF5tfm7PjBXqHYZRh65u+nE2Ru6Joa7IHzAuuqYk5TJyh/3WueIpKjYKX60RSwcOuux
SSsGgA+Z9M50p+FMbMSfaLVG6iLcpsdoNUlgyuqHoV+ZT7nu9PnzgBTIQTGO6RgCHw3hnWFitaa5
EmxQSiZEP44UMhP/fjt8CeUhYUyRoZwf1olxpeo3Eau0pj+pqYqr+7onmK+/99/RpsUuIxcwhgop
A4mDtyYkcRMaQrHGaym5Eb7blv/S7FY4QoGGU4zrzkuefl/a0WGeWdtnVe3/eWInVUpY1oXeB2N3
qEmyyAP3OTTXpbSvjjHTVRpyeA8T6VXNaOJJyWM/YsbEyjRKV3rmZIRzqvhhxJFszPKrUG/NNmFo
TNHcPpX+h0iLqRjUVZ5pdiC/DtaH4dduvVdq/17JX0UeUKoC8Cm30fhALKQFFy+yOIDyaxrhK6kp
OUV3XGn8W02uL3SL7DMhs0NTXhRW4+qcVY7qwAx432ovMmrJsFI2AyOf3MB1lBwkefCahimMTD5K
g2tFk2wMioiTDRQQIw1Lvv/I2mbHT7lg5qO/6NNbpN9PwUNEYqF+L8IUn7ZjvU/hZw7hu9A9C/qf
rE8JUPFpdwNnsVYkTa4koV1iXvCMflh2Q24T4JzATzDMxpusOTUWzKUpwDN6lAS6SMp+TLeG/5KL
Tqq9lU24BsdJl9poPQwKRmlro4sBV5uuwOG6tY0dSxheiP+xxo0MLswdl2m5y0SnHOhlO/wDY7JV
kjzSJYJJZFuOPn0w4Kg3+lNcIcJz9G6TMe9S40Pv3/jYw8213KziyT4GnmXajb/A6x8/Vlc0xzhM
caDS/gzomUjgjj4QfhOZAT8HWFiVviJBqei+7pnUKdcZVeywVN8HQOjm03g08avtI0yUUpJ7KnPM
jWIfXQOBObl/llNxH9ZH1eZMwFj+CsQSiQHDQ1NhjX9QcpI0RNq5xQ29pze54bQH0urKfxeoLIqF
9jYpG/TUFK7VumN+k15PwyL4nK8+sC19kcuohRdT45XoZkfQUthrG6JQjxvioOrhoZRWarfoMoZc
OoZdRG8uc0KDvukD8uwg9qw/RL0aR09K2ZGwILmavD3eCq8yyABwOPVGpJgonrI7zobl7fAlOqNP
7PB1K4bQDlb9kc+aJqFN849nYm5b2XF7f6GuWmZG5tPxjQ2VNyt0a+F61F2xoxCnz0i6SrHPDWd4
ZMR1pKqr3nGuvQ2jm2LHuIPcm/1hPJDfdDfp59ww6hb6jWKQxpbujtkqhWEL1RBJagvkMk3X+oqB
KP+zjQ+B/zGpty1YoaJdzeDfbZhsiV4FlDA4uj0+5Jan7azaxWyWo8LkmZZb/hSh+opTlz8rwvBa
OsZb/nick066Q9oBZ7HjlGOVg6IMUy1Az5YOM8k7xweJOkzCII07Uuf9t6tPevNe+ABPKwqhb83N
z+5NXHQP3CmNCayLYF83ib1aGDDxFkdNoHjcMnqm3oN9UxVX/BqCUTfxPWSX4JZNoKs6bh1Hkq5E
YE5YzNm4ubUi6clMLxpHzGzl6CniGqsl5uKjfKWQMnVcN90SsyUUB9FnLGxnJDDh/yG0ju4owdnQ
T4bXYA+//KG9C5mVvEWNIy9QPnIhwT0vP8pyclax8C7j2lbMrRStfBpB8UFkZTCeGFVMmsMD161V
1W34AgN/zTCkAm+QHcGxenXgtZpbp0tAd6aADMohK8DJHLrJzDzgLWoEWZkbrj7jK6P4Q/K+4DVh
aNWJLhCosbohae84AYvYJsdV0mLBZ8K6OkJZ/w4zZe5mzk7UTcxrSDws3zdNZnmhfvCfMwjLSnYg
fitHTr2sWzbaZxo+68gbK/UR9035IoRX81T8KFwX5vyf55dHzS3oa++xf5KenGRePvC1CFcSRBCa
lx+W6vX9Fl/VVB5xTj+X7Z8gESjoa2coB1BKul2J0brjfwtpbiv0oDv1ZvaODxYBEnhP/X2Iu7K1
5jytWLvJ0ysZbztbtw8PcqSQgBbITJ1Tghisu86jb6sPC6bOHO0Fxj/wG5jGti81zrsQcegRod9t
J76L8WMPkT7GC6YdglttThbmFYRAOlk2mx4eIvxelBgyPk/Cc5kiEi80bjEZa+uOgOXwZRD+YDNM
CXoQaZOQEl25ivqUMv30WZtC/MfVQwjmW3DKJIK+8SfsGSLezaF41CTKWyg+t8WK8Vk6bvI4xrJ7
HfG+zS5Iwf9DV8aoWlel8jWiR7O6M+Ezto9le0uIq132t2RiKRyiEsLBbhssohr/kSWnnDTeGvru
iLHw95LgjMtGV5GkzI15U6RteHL86DM/xt9Sgj9SvVnNSQ+J1wRiPc5BjkUhd48A0sS6+V4QbcqY
/8+69edFnBxJRtHqq86kkJzrVtWWFtFtvUVpskxdjFeXOrxnW3I/f+7khJs3k1kbLfOSHM8r+zor
NEGSnA9a5jcJ1s2bPL5J1VWn3ZD8VsfeDA0tQ68INl2JldBRHVQdM0wl5TVZNJWLpVbb09GV8DUP
6C5dJpUFSRlOY4JpXjbzag+nAdIlsAJv2hdfnQMjWGWK9JLs+VLnjK4LT/bMVIjmlygSMiuqoMlP
OsG+mlWNGjHEV191KAg8zps59U7+zEen9eZc7eJlekxdgRoUO+Dvvy6fUTT8/PVTdaiRN3Eq6DzS
mfkFe82uKGL0ZX7fL0lbIngNdBUWjZbTX70MkBHOoXXMg3+/jDNeF17v/26CdaIbIBvK0MP5MuJ1
tEqdhB6Kei3E91a+wm5ItcXJCBKDdjVgcbvYFDzXSvn56/N57ccBMKsnXRE0ft18zcIrpj8zo5+K
8EhRoNgR25bLdpaGm0s8LOVcoU8vAcrv3AaUTxVnillFecwc44ByXGcqCLQIAeWisaeVZdzXCpR+
HKcLDVkEZIXuPoyRXLeeZIdbwMTlprqLl9IdluAY9zXBZy36M/cTvBOkDUP2KiSR/bp6v/C0zt+v
/676ZGoc5pKU6lrLIPOxvs9WaBZsqoqNcPWtwbQB87i//+J3Q/S02WWokmRpc/vln+Fk0xlpHPhz
23ZDd14x11PoCM+ldN1bdtgDcCHDgJBKW82JLgF+sKiZp4AoUN2AcmyneimKdcfYlAdQayvhPtv2
ixL7qpN8UElRiU9X1Q0d/WwBPS4clhcu/9xj/nn5Jy9YLQxBrnbcMB+bbAXge8esRd/ULyNOpmTZ
RPjk12l6S75Fg04ekkbFy6be6cnWxAYSU1lTR6UbbOAEkPF9+I8lyZQIqRbI56hMhuFKZpiV7hPh
ZWBwU44vhfoW9i9B88RX08VLTcNC9pwmH5L6dGmlPtvP/vn3nexOhVDUdW4h+8FBjbMgR2QkuLSv
RafDFJGvBbcj2hLtItXN/SxnULt9e9zitI8uNlfmXeG3V+Vkk5rGuGvL+eXExv8ha9tynXswTmSM
iZQkULFGMjjwNCAV/v0p/y93QQWMKskGE42THpaoxqYZVsz0GrerHbpnADtnv3vRvnAkHTk2+ciK
svnEYtelF3glp6/WaeULW8p3j+7fW/DfhZysptUx6BJD4HEYgkeiVWkue2nJ0bxreYNSQkv1vak9
lfJDK5Jns7BeU8BYCH3oYgulVwZrCiOvw9FTl1vUo7MvNnq6cLPO9cAMvmZRAftsoaX7e80ds+io
px0rXzYRarnuHJXNh9uVA3BgA0QsJawF9QrLo02TQQ62OGHRrUWoLD3zkrBPnx/NP3dMo+UCkwFT
1in/MLW6FEA/E4ZKW9RocmiVp6hhdNPWKCeAIsuuTPY055zBqUQbYZi0GuYIyrm6AMu+oE9T2wyT
sYZGduNUO/LBloorbtH9Qdpa+ovxo/qwlkdsA9k7PjOvIwlPGl3/A7HoLHI/pqt+nW7mOX54Yf05
20s2dPCHJDbrNJVPaowh5BHQ8x0ORBy7Orm+6m1SLvtkGXTgU6+l6TVhFaSwHPBswgZZ/P6wz9hu
dPXH759WGUrsB1Y0IJRHPB/xN0drEIPRo/TZuv1jdfTKbAfGuJdgCnyK2XXJFHJbcpgxPNl0DLot
MKdoe02Lbt/cFq/de/nkr4zb8i1EVMVZnC4RiXO4D2hBpZ7/oX2lCkfCtaW+QAbQYe6puzYvv9sq
j5yyrNIrgLWh5I/R5V9aB86u9v/d7dNiRtTTPu8jXm3zNeGNcY/7YliIYCw+mXu6kHbgfAafubhi
n6Lts2hu2i2Y7g+Y2o8IjL1L/ozzb/ePCzrZfgxtbOswZUmM9ZU1XKv5tp9umG7OOntiiZPriqxf
7ZpWcDjtyprJ36jt/ek5GV7E1M0ab1ahaHhov13QICeBAEV/2uk2FKgSqRgzO7Gn0AZfYzIHxPix
bo6rIfBUcmVFR8X50LyozIFolx1pFaPpNKLPmGwBnLvLxvD8Qx1eHYGAOoajXkTsnytXfr59J7uT
VPn5MfDncwQqisyt15kbkLQEfhp6d98tePW/M3wvvPTnCnvDnAMwTQXpzKkXQxmUycjSoTsY9I6K
a8o8YIEPo7GVrBV6QVS56NmGDXob+6i+JnYoz3gnkDRUJCn58yPtpNwWSf0tDymi0OQ67/bG9KH4
+AVKYRl6DCHpQXhSuU0BmjkKa1akPUyYL4N1yrhPgovrd18loioa6XArlySHSv5jOPZE3ZKFaURO
pimLSXqmeIRmbLpOLlz4+M8eXSH3Muk2JQX+wclu1BZF0JYF0qGZoUxHtq+utenRzN6THixZdQda
RL6VCNoAdNJuh+5GcGqwcjHsqAtf5tlJyM9LOfkQulw29EpRUd1clfe8/kt/DUOcDgulM92931+A
8/XAjz/85L2L+gFakjZrpoy1VK9C4YrBOgqlyB27lc4Ig2IJ5027pC8ZvBi9w17LGDaEPruoLuZf
nV2VflzN/JX8OOTIbG9TU/K3pzgY4VsuI2ObpYgfTKftN6YCVFtHtrM+0oDHI3hxsnj2qPnz5p8c
58somGq943bAGBZXLVo7yGcrtEXgpryPZsbBW6OLHYCBtb6F5ZIvEDJfpjxcfCFPpiuFYLSZYnAn
VN1hCBZ2SwPIm4KVYO3DacWQKDtt6gEtIcA7I0R23JnjI1t+fOFYc/FKToqgKK2tSZuY88BRk1Jb
tCfkXhgcKIVIBjNvTaf3NM0z5KXGi0JQHcXPpYL5THSozvFT0Wc6CSWQdPKallmh9tks7RNWoEkC
LCEL2mhxhuaYdeYRe7DkVKiggIrK4R82iRK4CiQHA66CO5oPk7r0dyp7GusYp5QFJ1Zzp5q3gvBl
RhVqp0tmzrP17c8rPnmV215lXCwbqJiaHexlxdqAIg1I5wDby1wqcqIJxXR2W7Q3irZp411MkjmB
Klsy7vD+Y8oVI0cLQDHse8WR8ZY1T6LwIjBU/H0J0OYF5bSu/HmlJ+98lyY54Dp9Fvqgq/HTjW4L
x3Y54iBUM7qWzYNavMdOVeyEPzICV/6O8bqsv9cF5hPhQACFDWFWF9/r9EMgjyVHuEexFhyfYnkp
O8HABK4kHX0OVBJn1m+1ptecYZaoVgCNG09cIcGHdXykivfxLVx6h8+tK1gjcVQjw6SNdfIOq1GY
BUfIQ3zWBp4snN5r4H+MYe2xflb4wvgblijf51NEXr9O7YULOCeeJSTpvws46UbEXRjWElhQDnxk
RvLpFOWuiZe5sPWLnaW8DcK27a9SNV2o3J8VvlmXx8+0Jxwc5mP1curcgrlVBPAr2ETKg8h0bKaE
OprkSZ+/vxFnN4WfV3tSiqvNVFV6YpF8QLYQsbU07+WNiJPP7Zi/eQzNQSGTVy+ue+Mdo505D42c
QL4c/3nuzPPjSr6v9MeGEBDSXXS6ySlRWhz9K9IIleUUe3AANFBOqgOSFJy+gk0bcrnnYwvjKD1u
+vFzzkf8/bacMw79fIjfm8ePi2mmWklDndsiALwj1qFZTTCZULyKsG2NKz/cQBQqdc5GxsYgIq0j
cYdcArfHfrskWOR2XOXdKg42sukJlD4KtKeUtnS9FMJblSifiUPYpRP/uXOVycnGtAxV1M7YbZu8
PvYaV90T5UiWLclBOGOAhi6JlJxmShsevOwIWt2TlAvFjHrmwzMxI4vYUQyO0d+9xR+3zM9MOVU0
FElEDABEYvOeyxnQzDAwUtmd9E0P0tM2P+F6q/fMhrt7lCbtHtxwxrRjsHEpGcZCe2+Xs5KJO4rk
ZyEvaCyGgFvRcgiFPRR2r12l3RWiLuFb2QYSXL0BtyJeeAXO1Qd//T0n3/GoDamVDMhwOi9YaeSP
0oYNQubEtyoGpg1ooPVcpLbvLS6w1AaJSUc/4nu5cGO/N7yTRZv4M6iAdCaYtognBWvsj0Vf1EJ3
qDifEeedu7OUDh+anU3XM6EtRE+x/P0DOPfX//WjJ6WpYjb07Y5Wx1/f0jsjfDn3kJkBhxyo/Z2E
lGxX0jwxwyNmiyuJ+Sl7Ses0CPlW1gWoyblC+a+rOakJqqIO46LgWTArpDNTkggRLdWFtcSFd7F9
eE5z9tevneznVSlKozkn7pC+VAIiYjMbVsj00XMCeOdoQMPk0tZ8rvay5Bn7aJKqrfwDtoxRVGZK
GcyRFy09JuEWSx9JX+B1A5danKUGA/efgfMxayJsFjOfcb6XaplvYdvpy8bgR9JN2to69fHfZXkj
B2rkV+k8+eDpRhszYPbp9oCTRWRvH/qN8dXfm6CvwxKJ1QIgUKu6XWXjKUd3qEB0ciblSW32Q7AR
+mU4XM1xhb+/nGcf0M+LPKmY42BKjGJoZy2i9kwT2u0YzO6ZktvNeo7BqcFaXdgoz36FP3/zpK4o
ymMVZtr3b851cWM3M5LzuEAJgP5q0V4UqZ/bgyww5zAM+V2glye/OIYg4ay5Gm/gbdrFSp27pY4P
hbvdx/0j2XELBP7jEoD+EX2sEz5OdnN/POjy4kGx7MxfGlBNEkwURXiD5QXVttUCAcAb/vj7AzlX
AVsqQJ+51Yxp6bToqlpjyq1anV/emIm/07yWTNk3yBcbY0FdiKEeXTvB2ZrkwvIOPXTCs24Uka6m
87h2CBDiKl5gIEkCpzrSpvz9Cs++MjQV0cRamCURHv79XodCYjRZyCKK6IuwHrddkmrif4IJWKaH
eSMJXy+uofO3cvot/fzNkx2ktJp8zAc6LhH9bDiz/MxAlPWB2ZlWERuy7uo7td8kvc0J80b1MiLL
3CJCV+T6wWsU7ITu3jheTaKn5xfuh3Hp2k7qvgaVFlsKLdCooVDF/YB6iAwT0KUT4wkHvrhLzSUK
f3pcGJFy589Y/OgmN+/byLAVUEvd/qjdtOKzAplAqGsgL+Oi5kwDa5HJd1JhnnbAi9w04lcNFwLN
V1xsJ20bmLtcWYO4F9S3sn+UIFC5cnGjzacFAtvetfG+919KeZuI73FxkOJ9m+B1i3CETmxG/SeH
vn7TZ9scj5f8JtAtibcxbexx18b3XbwH+d3TzsiEbaZfcEqcXQV+PFL1ZKYSN3ohNsduXnmiA6M5
O/bMtbqmP78ernlyL7+/tvK8kv3yCp06MwT0CH1Vs/EdnbhZEcj5RJQLEsHC4eDLBoFPI/QwTC2J
SHbzK6jvKeNDjmNYNPEEfZbx4vcrOldjWhpJj3MfUYIbfbIVc+rivJtyRerS3OhoWWIvWtEqDOhg
ih9sCraE2dW75HlQz92Jn797simbWqhL6qyKJmjwccyfUJogBYYojgb1eF2TT7NotXciRSjUQdx6
pgPsdob2sGkby3nGldI/IS2ysPMlJ1QAuEd7yuk9BfqiJYBmRGDrjeLiC6WmEANwcLp06XfzsOTC
EfGcvIB7aJisRjLx76dewawluTurOaOKG7HxksGdQDrzGEPtOTsuZ1CXvBNXZXwtRNeAWn5/gsr8
aZ++Uz9+/dsL+KNQVwMjHbWKXx+80bU89W0slsYzjYtg5SGlwzneolSKp12YEOSyjbMrtbfxLAYI
paVlXmwr2an2BVOCFiq84Q7dlUDssE6DxoO3jgs/uSloarALX9LGn0uHs8AJaXNzCO+neVILl4E/
VAD35qIcblcHIKuKieiB3IlQoRY9LbERa3SIBtmk81XjlG9Dfqdx8KiXWnszDesgfwj6ZwVpZpGD
hw6AkHi/3+Dv3e6fG/zjIk9q53zATq7HDF7nDjMnoFK1rclrO4erm482BAx5cbxBVFsrG/WihOds
DffzJp18on4ut0dRR5w1pyHsZULgTIf4y4mVijO+3YxL+YgHaEUOS2B+zW5ZYwf+IfX0xFPvR/SV
MVJ8m6lU212r+MDiZK/X25Jm5O93Sp13wH/vlDqn6FkEoaknu1AaJ/VQBJwZMZ69zUWV1HmqtIVX
DetzSOxId479ko4UYRpZuuyOw+K+AHKg3xlk4Uq+p8yiPbSMujshqphWee5q4so8IgDbxTjVIgak
UHoqIrV0dRV4x26dxJsAUA2Q0XrLR88cly8cDeb773/bGXiazqtqkltJZaTj4uRv//GZyWYT5kUD
xiOPdxZS5wrZuz68GTO6R72VViHE3JHslLBAuBY80efwSUXzsLg+s4jPItH+XYA3hArPGeZ4q2Yf
u1XlhqwZ26a6E+4xFzT6Bl+SIa4aAIqcRi9+cPO78s8TIgYZeIqMt+t0Ej11ZtRqAVokxtBduZiD
BdXH/pr2njdki5HMI3mVClvgT2nECjZ6s4I7xvFresG3l/T3u3r2XKr9uJ6TbSDQcqPui2peOkPx
utMPSQK1DX2/XF9L1MNAzmmwas0bmlFjqU5PdcHEENeMKL9l0f3vV3PmSyeeXOZQLkss5P8c2jTT
EgLD4kvrN9qdni0JmSm9SbuBUmUTzYJHsY0OozNYCMZE9uxL0exnBFu0ebgds5GG/fi7MP/xkqWa
0CVdE8uH+mOWascvde81r4iPxKtga26M57q+HScuxJa/Ha6Buf/OgtP2GUHKELlo05ishIv2g0Qg
5IlkWbWo/RhwV9Sh12P+3IuHurtQfp7ZAf+67u8l7Md1G2HVBUpaSSxRMtoyZadXdKIXsac7pIZ1
yr1C4OEhcxrQQBddt2eqKn6d3YMtRKVXdVrD1J3pV0rfiAeRyLGlri/UPy06clI47JbNWFvL/ZVI
sFHgCnRFGTs4Gh1s9BGs2LZmugKN3A5B/b3vwp/+/Z06s3qT9YuoTCPvF/TbqTiileMcf7IsHSxG
1QRXoCHA4BiVX8mE9HO6GcjBxWe0oY55gnLa90swOC0EScLEjtNrWF3XE2dCj5h6fE0P5IsE8Wpo
XRoG7ej8frGy+W9Zxk4824ZJHTVndMDfq9zkF1GUVIrMCo4iJYAYVyVrXVwHArKUTx0PhPZnhJwc
Kwgl50aSE2avtUl24a3RTljRb/VynwyO0uIveZyetecG6huTiVa5tRLRzhl4BfWnLL6O4qughYRg
oa6Q1kmDUZmj8bWo3h5ly5HlVyMlqwUmsyguTCBE00bEzdZf5QRO/2GWFiWPU/hCjH2O8OlT1Hcx
FaP/FRMkSUpOFT1a/mA3kifAzxFkhPvjQSOeb0zee+YgGsGM9Hl1HAdEhfTKojAeLflGbu+JWdBu
xXbNSU60/kRErQEnc+oRqyB5Q/w7kUOXxMI4TXHajTbKq5o8PAIRqZIZ90UQ9ZfFuDXNNUetBOAz
xpM/Vr+K+xtF9hRGWa9Fv8RzYcqorG/KCaWMLSIF31WcntzQWifiqpI4Nyerpvj0CT6pYfrbjNmn
aDdIjsLCSA5ivekCJzPvYpRwFe6rVYVPwYRV45PV+aQz1HEFjALB6jgs8XZnw85vH6mQ23qbqg5p
QQGWM+khqJak8ETplXGf0QyPF6qyJp1nIJmH2Urnf/WANjtapt26iTwr3qZUk426npObzGo5ciyb
PkTqw6O8bY1NS+Bmj2cgjv408Yup38Ce6+9hyklvonkYQRXafrcssBaIR8VuQhfDQWxuVWsp3BY7
zTX3ySw78J3yfVrpZFX6H/kBQy98GCxzK/m63IQo/3FZCK/S9UAPfD7tvxA6eCO41An77nr+/1Hz
A2nP/LUv4JnZ4gQyM3FhXFFKFg8YJL5ASvDvwZ0ql8X0FHRLVAKTpENRPKgFnDzfwNVzG+buyFur
TK/l8ECwI7mNsbTqfTwBHxhHwCtPbrtH8vlJQtF6PISbi82xuZPx94799xc5f7E/llZFTY+1Rob0
Icgc7Vl0R2OvPdXbo1vcq5M3sM5uZmCPMuMXyb/4fUHQ5wL8t18/6bMYoCysQIzUQ/KVPVYCLgjc
Weig6vJGTzesyI5kxQt5ZEy7qz9zhQYRVjYnIjo5WQDTpJMlKDdjPH9i8tEOriRljcdYIN1sYXQz
1lubQQCeqNgDazI5RZZ9BKLrieW6ux2w+xC9hAMHmS1nUerYCgUDx77RvLLoneYLfXI4rSSCHVSz
Sy5vEdAtyHcnRej3W3GG42ZqwK4VWdU13UBN/feDkKsuSlKavYfhmWXP/Cre6AM1j1qzHmgY6rmL
JmzWXylXoTM+gJR0irWheyiAAN4b7SE4riN9topdnhR99ylOH5OmARYRdXLV//FvMI5S5N5M5YPf
seEuCYpmnyHToTl+yOadvqwsG2PgnAvnxL4DHk6XFlQH8PxaOxvuaD/qnB49HsJSXGFyvJvKB7nf
Nf466ZEeYlJDJEkOIkPWCf6PiF/swu39tkH/9iecVIJTJAiTZGQywy5sxIjELOM2oUGfPxUD4/eF
vCmyVZxfQZYFu6mvJAiJAm6mRauSWbOoqbHt44FwLjh3ub7Xs3UwPBKeYVyaCJ9/EZDhMpMG5yR9
fzM/vkihDnojiEWZDD3Yw46ebJie4GXEPqviO04oFee6C7I3RmEDc3LulmjmJw5uXuThM1nhKAEp
ucL+NkvDjpc0Udq5r5Y39f9eofz3qxqMgjGUYDcOlgxEMFBuj80qxUcz56MqfMb7/kuCvZlh0FQ+
s3zLkYZMMmb/Pfuho38BIWQc0dPIbK+PyAN8T7P2KoqZ0ZM26bVuvcfqxpo2pvqY6aQ5HsCaGa5x
i5fXKveI4ydbDIHVYKabO/ioIfYXPsZ/+518jAYoMZBRZ3g6RZIIlhVV89sCGF1cWeEyybZhepg0
zHl3WbkUjT31Hq1YX/DAwi7i+uBXmy7n9aq2fuVq2FD3l4Z7Z6zVXJdJP5q5raL/M9zTpBYCjl/L
NPggT2deiucSDfYh1V0g25llW+h6HfEPgBr9TZm80XLlis6fMeyyh/qGPCefIZByTxwCRZT2peIY
anCtsV+qcgvF9Y5IEDAg1GUZCiekReVCC/Zxg4THU01X71bqYrQWsbguwM0Qs92Q5GmIS6JQOoy/
xTK1tsH0lda7NLpVjCcz2PXBLvlosVmOt4G1+QYhszog/cOHvxESFpSKVd49Zo86jeCLrUDp7NsK
n4yzNYeuf05dSWIce6MaZPor1g2Enm14Q5ajHbxc7qVI/55/eT5QEcAw6yanhZP9rJW07KjL/BaZ
5qFrQc+n5cuW447NSgTxfXm6dabH9fdPnowN6kxqRb8c5cNc2SIDcTtiQ3YBG0RkEzMGHYG0pvGV
da3b7jtb9FgytJkS9+7jgs6846PqiXxDl1xR2tlv6Me9OOloaOoEsCmb5EOjwTZxdZC7WFLZs+RF
DuMVQBhk0mduF8bSOxl6ElJ1tfHSnK49ZdEigBNgKlvYVMWS5NrolUa2O9gg2pLqJdL+4MlvdrIz
FShDsy3wfau+nqjdipRed/WCTZraWTExK/gLZBYWMU3ZXCoLLo5sko8ufZxnhkZg+JCpG/Bj+Uj/
aU+1Y0NO8vcW4y91hu5dtQzoujvzzofhnoRXIGLThZ3t3PFU02WJD1PS0MefTtO6qBI7PmD5kLAz
u0SaR07OBNrcyRU5mE6WOAOWe90Wh/tsCeaHzo+mgkVj13DZcnFFW+iJ2VaKS+OPf1vH3JAfV3by
anZWISd5MkmzRmd6Pop7qVig13dmh+CRSEAmoTdkfFtL3RtXpIJiF7/kvTq7m4ImnHdSRUHsclJW
Cb7ZsmpG0iyfJv2CuiVEDQF6gJcLC/F0K/T7YXxskmVpedY1x7Nb2Vi1aK1DF8v3MbiRgGvqT77E
YT+EO37VwtS90Bn6X67SVHHH0l/AJfb3jioXHO59pZZgiiyix+N03dQ4GY6c064kFbeUA68JzlH8
jEMeu8Z7YreORAh0ejelGyzb3ZuVPrXJAUM47Suk6/WFSv1M2uT8LP+7wpP6KdKmiX+YyIf8g71n
dpagOWMD1HIKDIdwDFh/iHTQn3YcmRDbmCuES2zNWP0v5b9p84+dFnM/L+bkocZGgC/n6IsH7cac
ID6Rz1aTfQGWe99FbnVgS8vTHe21yHJCvgIg6wB+hblf3PxhQyT6ZKJdPKyignGyI9+Nz+EhPD4G
4t0MapiWMc4vA0H7bnweCOGJnusr+ArIkZ56xSVwQPiCUuA/d+GaAaP8qm8vw97OQCu545YIr1JX
oHue7iVmWJTZUPvS4QhMwG3Ftdas+gpnA4Ie5Z1krOOictQPsXYsoOy4pGZEgdwsxeP2chMMJte5
e24BfWMERbvpe+v7UZb6Unb0KzUUD/SHLLLSs2VwzdF9Km6GZGclD3q70zkO0IxWUyKNOLblBAMa
VQwiGvgVYOlVLDhjYXfQ9tu5sh5HDxoLyHEyvoORs/8aQ8zx2n9KSidT19QXoGOxZoo3FYpMTaB/
dSU1VFxpZw/6fQc6TRvX8bS2XuFSK9lWU7eB4VZCtGCYsiz2wzLxwqWKQ2kZIiypvGany7NCZiSp
I7sdSXF/QpXSc1YkzCy50sBIjGuhWbQEZUpeKi4mkYk/GUBLlOWsUtMXvQPjtZ9Bx6haxD2aa/Lj
IwBEjqLc9C8wGfKvsLInbaGypd4qG3FnLWmfbFUnWVehq4KgZ8bk1vRiiMpl6V0MlpO3wH74Gzg/
kU4qk+xVIqGejSrUd7HLJ89IPFtSSCyUJW79Q8ufiM6QIRaCCbrVa/lDIjCS6KLALZB50FpzdH9F
ia0cqmflFrGE8NZH130I7SD3/PBRrWmmAObQnSp+7aDl0qsS4eOgUAEaUb+NXrSresAHb/Q05Luq
JXwOUg5TU1JwlkF0Ld6gMuHuL+JrybA1w670FdzlwfC+E9lmQn//7OuuNDoxpxNtkb4BkSbO7Gah
1NuxJIvVM259AbiOTeJ16du1SS7vtUKaT+HVf6qbcGs+z1hWbRHHt4UIaY1MZFBTIB9qkA9m8MlJ
Myw21rjq4nVpwGewDepbYeVLXqOwZG9T5WGkcReIJBkJhwaWa8U4LaEYeTbTx0F7kKf/Ie3Mehvn
tjP9X/q6CXAeLvpGJDXLtizPN0SVq8x5nvnr+6HTSGxZKAVp5CQnOcgHbZObe6/1rnfQ8AH8lad3
vuV21BDsG9+u1QWMw/BvtpaO2ZP5MqyCI0lH8iY79tT85HgshI8p2FhQDP3NiD3MW+cvh5X0t2eU
ThC8iMXGFufmk7jXBDJ5UUoVN2znEutjDEije/Z1iHwM41P/BvumZ6XYd+RlRk9pvmHyKGPGbS4j
TNR7ZIXvKI0SAIm7uOF8uyuGrWo+DKrjA7s1d1N+iHBYi8VXvUZShiolvPFEV7LuI+we0ggTkdue
99OT+hKE+zha9+ZNTPt+o4gEZ8Owcdrglt6NIq3OnwrroIoPZX0nSftG+hCCR5m2wYAiejCbx0h6
0kpyu7EfWMraImXTKCHY5AsgHxl9ZmRnj8Nj2S4weqGm4PQvsl8ZlgYC3g+bqrm1+q2M3QryZZhr
uuMbD3l9045rOd3xfzbCKo3WZb3vQl7Noc+f5OSvTvM9WdtM/BC0fdq/q+HDAPY5p7h3MRMvcJu6
Oo00o2NJx+I0hLQTCe6t5XtDvjEbYobrazluF2aRJlGbhCjggkbt9UnH+nIcanokTV3Pfdi8i7xW
jHtxlTD82QPcCH+V4q1hbfKC7gY0PvCxa+hfmKlEneRYtTPVJeWhGS0Uou1RxCNEe50QV2OzGq8b
qC3W0YOp4I87tTpM7T2eKxYZAvqmlN5bxQkRuCgTqOsh1R9r49DrbnS8RqGQLtD/+RN1pJXzgEH/
EYcQ0BhbHm75eDQiKcXM0C9upPfwKegoTVyB+EwyABDEtdIKxbCEu6HUbOeszfhN87bDiEpxhS1A
YvwOEA1ocCMUkFUTu0RCQQjQiNgPGjCdtTAWFIcx9b8nYhcQv9XNbNPIJAVBXSAtIYwtUlzlq3ko
FriUR6mFpaAmL2TxoBAYIY3LIfhlClio7Egzak0HublMDJbgr6LWLbelPeyyZ/UWHFD1bkd/1Ygk
9awQIVTyCo9ILnokROprawHUbnuUAH3zIkaPbbsScNwo5O1k4zhcyA8znby1GRwLqZvmrx73WDZR
Ix567Z0kgbrezETk4F7l77QqYHcmKgXPySjuJFxqaUPwfzoqWBdhnrDIo71neET8bsv8lTu88Fzs
IFFQlHZCDod1SOR1EB37d/2lV22zyBcSiV7dKoTqTGhgecB+WDoWOwOfYphNNzDiwLzJNYnxglcw
tjyYJ8mN3GRVcaRdcx2+gB3PkihVNpCM/0yCbAc00EbRV/diGS4V+Na+dRpxbTIIxWz2beqaEJ51
phq43us1wTCHdHqbONJSSim6Mv0DjjBXnSAxesDn7ElXbrx+RRRQkAH733XTuqJ/wzmg2mj5zT60
YOaQyexbeDoZ/jHuAqcGaNLptv1DrcL+9leG5wb6opBWgOm+4pjWEsIZxB1ztiqeot+meqXNUX4O
tSBdmrPxOSAD0SpnxbsQt7qUFwnsvJgMbSfFeKg8dsRj0Gu8WAo3LgEYxlvzLG7ArmpzBdIypbsJ
kyqRcdy4CG7Su2Y1rjktyceVZVdH6CEterKM/sqS6ym3gbTzmzvlGgvf+FlIf1/6WVU/NkEd6UJW
nSaiwczbSsJ9i5gobMZWZYJLHrdCz6BQ0N8Z0pkYi2BLMTIZPGrEEUjQSCUcUutnCydG9VdCf+Qf
BYkhi3JPPhCWaqNiS1uJytRaCIBERyJ8tG1yj7fhQn7Btnguf+6L53nOghWVZx3r6ckriHZZCSDx
abdtdTeTNtnwKFcH2dqwv61mX0iHkrQS1aWeWxJifPKqk4xgBvdeSO8yVopXdvoFuvX8nPA8h54B
k808IxJJcTRJgVFWJ73e1yVh09jFPrQTMCZwsZ39Lp2weZHSD0N6xcroT77ENO+aBvJzAvC96/m+
iDPYtfDkcirbqjqJWy4c4z2eNpJ4VxJbXhJcPTDbs+s3wQU2gc0wUU2X76O+DrHpgonhMJyEvKKj
oHCvgKU/Qa95XQaDXdIXZqLV9+Z1TFM1KtKwOpUWUc9oDpACOT2OLykMzwUgO9a7nedkHZUxtD98
tOYZudD9rmwjXlWIiOru6d9ruoDFIAWEYSzDpjGJiDwD4hSqgSZFl3OiqMG80ALqKpYKdBhH1ff9
Ul3GDYaIsB8xPvz3T1+oDL7/9A/Uw9P00hCrE6iH4Dtq9FzhRlotBBjOOClOC0tzPXk1EHq20//m
b9kJO8i/7VtN2xwuiVbL830kQf7dxoYbRbby5kHChmK7N47Zr3ZTLoe/prpRIVocYBdIBbXu7yh7
9+OlvMvodOQrSayf6MP5xkOixulGFYBi5+xhRkmTpUXORzYsE+1PMftw+JYDxFgEK4P7D16dMZxS
eZVgS+jflvmpL//UytbDv9GjFiPWTXtqxl2U2Um9adAuz7w2w2UQqj7RetiMjxI7gl8ytJhSPuZF
jWfaTW1txOJVN9ehGS6EbUEUF5hMhGiK6b/kzmjqNQzvQi7DbIRs6QpgBxyzcyCmiUTClMSyPqkc
zM9ptrLG5URkJooumG7Q3LxBtntyyoDQjLLDunKdY1XYlLfwYZIbAGyaMWpSu/TJmHNjpbQ9kKdK
fVDj0S2Uo1cepP4xrI5EjtX1OmzWqndo9XsF1eN1dPiCeQJ/jwEaMteoXNNnB5dqJUaEzXZ9msmF
ARl4OuJk3B/lFTai9Yya+Hfl4PBX1jkwabzByoqh0n4Sb0LxVjXURdhRi5W3XNcTnwyC69AeEPME
q7H426bPXQF/AgJRcORlL6Ub2pchtE2MIj0gWSPGO8K/GeuHAk5aVj9h1e4EEt+Ad1NpBCKygjC6
D3APmZZF9ZR6v6NiJ1K8oLi8LtRDX/ADxZifx6w70wzjJ12mScUo1HulPrXbbMOoY2CujK1kBVVk
HGhTccXV1CeMFYb1xHCj22P10c4eKsOuK24LLFDmrIpJ+9ULN15xI0CDkik4vPsEI83gfvRuyhav
2GYbp5uidjOcxnVCWQcDKA/jeS74jJxNKv8eO5hJrHH4xGOou8vj96RJHeItWnKLepz76W6MR7In
Xmmdq3gOI57uErKPK/G2V57S+kWtXgx6/QDpHq7tOb37+EAToRGw+Kmgle/LRHNC9TcF1Gw1f9LM
u0E7wi7oNxkIWe7vtJ53mz1X8tHAHzeRsDWXV6O3ouMk6YLZ558S2SukpmnH1KDLXNp9v9tmyaYa
fvndS6EjbpPW3fF/ZOXNmzJhqaHqtsQfluVj7ktlEcbzzu0JidnhpTLTCC0uOnAH099JJGYxzPr3
6X2Bavb9Z88qoorbhP3Bz875XGXxkTBEg4SxIt3J5o81HCPmxS51fyevr0pALu1OOPoKoB+qTFjX
32/SRlQJhoms+hR/TEuU888iaphqMTjavrmNZo30abCnEXPU25bmh2+ETpDknGu0/QvYo0U/KElc
6ngJUNx/X4gsNTllIQsh4mvWL8E9UJjYLoo7ADwR4rYtnwLDwRGLBFtnVhVieY3nIMpMz/n3G7mg
OZ7Xoup8zPyLAcf3tRheLQ2Cx1rwHoMu1b349YIJMkrpN+teuY/9VY6e8kna1g9AuevYRMN/jahy
sZ74uoiz2isNgp76h0UY2JdgNZiuEbs5AgNvu8X7NHLN+2vGfhcowd//8LOX0Je1oU4qv0m9iX8z
FJCEoYW/6WNjATQ3lutqfM+6mzZ2Kkxa5A2PxDZfAdf+MJ+t5b2BKs/GSzK3U8kGi4gnB5qVku/T
DkOX+YQFCPeSI5N3TVhfu0svDENZP+nyACSA2MZ5xkMsm6OQCKwf9UuyZWCwEjDij+jf8FYmmfr6
9a38nPV+/8kzNtMUhXFfpd58fQsGjgVOP9koPCZSUUzXQ/7BVAxteAsLzYWpqY2O2hIJKO5nFkGZ
r7vOweFW3nFw+mgdSJ/+m9/isnylRrzAS/6+zrMPvS6zINcq1tk4luqGvyyJPHcbkmL/NnuiZs8g
uB10CSCXeVQOObP6vBCv6UjNS7U7tKP5NXEjIjP5/nHlmiWrCp/YCdU5BmFFu7KoRYjUmZ61Zkvg
ZbmwsGAutyKxhBXOjfEtGvZCW8mGq2p3BZEOBg/2Rtf3GQD1tGGsa2L0gHIGX3Rwz2jdajtx7val
B0Y1Kxp1vbhJ3eQ2peyjneT/TbxJAUy57peWS+v+FBHs45aOtjXSrSSuE2qtz5GSWB7y8ph8gND7
GPHl4lLRnGyFdF7z8Hyn9/MZekvRqhHArOVH9Rk/hBpTmpG4DYyRrwkSLh+TX57e2WVhWIY5eBZP
r8CjiOAnnAuX+a9hjyMjvpLFPH3GjaXho3XZZ3TC5BEGKCy9v1fOyJ/DGfbTl4Vo31+jNtVCVaos
ROKDng6TvyLI2cC2C6RqofYkEZDSENyCb/+iK2/K2ZxdeyJIIPqYnU8S19rUjD9VJ72NHpU/V1Z3
8VrDoWX2bqMW1c52e1+kSGHF+QTHNw07dVvRV3PieOVMOKfjcJj+ZXwQLqj5mb1WE8yltWYbrQNC
xu32P4jM42l9Wc9Zh9bKKukPButBJvfQ6osO342DsZ75PAwbgNRm8xyVoTnjwt/XrpILk1SS00CJ
TMpPhCznJHxRi5omNLzy1FVrA6AQ7MsJKhc8WDnBYUEduYMATGUOgbRv73q5WeAYHxurLt8pdon8
4yp1Qbu0fwwNPrahKgzsPzMv33/dh5lf/5//Jf1vs6y7ejTNcmb7speLwFEqR3wab/q/knksKHGn
8FVDttkpEtMjxACdvBjVU4MvSb1SUIS24yK8qfbeanjIj/mjfhfkjtrYw4gv12yAjUEgom/CZkfB
wVi/L6BeumSzVQEN1LZPHoziV5wSHvbU4UqIeVJJfqbTwsbu7kxGUCXT7/6YdG4TvPvXBsoXawz0
9Dr5kRogxjlcICaC5nccIlR9/2EknGKfPw29rQV0tfBLlfiAvbl3YPiKNDkg95YisDePHrIcS1Gu
C/wvfTMEBEIHgISGTcd51SMao1BnSnVK9vrKWJaraj1t5yi62Ynm6p6cD6qzDl8Wdca6lgRz6QeH
pPeixBcMIBxS7YgZnJZlvqvql2o8acteWZZvEbKpBkbffsq2w3yB0wbI6XIQN2oyX55Lv7b/fWpc
KrlkkRCo2d1A+smJCL0+GrwZVprS12xjLJXhb+CUZLUbm/nMsoKNSlYSDIArl/PVHz471Zuy6rgS
/YrjIcNBAsQiuaWNJxLDX8xqy1R302UJEUTZ/E/+ZAtxG8qJmUd0hqRFox7Xpcw2ZBSGwhI+B24o
WvHJM0yQQ9jW0/WPX7/08iURzpJKs2VCP/5+eSS1kNdhwa+qK3/N0aziy+GTQb+t1dENSaZp2l0W
v4qjRuO7jprc0YdNCrMQX1jBlv9ahCgCqfGfJW5ADoDIFfwLZB/+obFWkO/Ts9nwxz9g+dJ9erC4
QE2wlkn3UFa8IoKP9FCSJDKqNipLYtF7cT8oOy89TiET1cbNeiY5oWtp/SJ5U0gqLBxc5si00e6S
w7W6+9IBLX99HmdFZNQJRjEKFochZ6AdkSxPGYSHZIQRz+++c8UKSQ8SUub6ib4Q/uaclnb/h+gU
jyEDJsgMqP+9MS61ArLM7TlPW0gLPcef/VpThEow5rrWeBE0NyFYIWCUDNmTPkRZWPhhAt3b2ts0
OYXgWJIrQhPxgILnKy3Mb1GxMCWJNjJKiGo5oSrEm7Z/IBBTNJdZvuwLjH4itCTXqLSXdtfXpZ91
TrJcCEGVmlSY9Z5QggQSgRvTTTO08l3rHRsBbNuxN3NgYmBfgrUjLCsGcIyvBNz0aK0KgmGufOOX
CnAZlxxLtHQMM8gL+77nu6ZT5Wrggc4Hfqba8lN5jLCkzkY4TOVjDLF3TnTAjdtVw+XweJ1RY8yf
1fmZ+3UJZ8fMmArD0EosYYbmmo1q0lRmt1D3MAIj7sd88xidfbpiDASKPOHq4LZcP9AHpoVAk/sm
wE+RmdbAmus3ae9imxTpBz++YXraZ7/4XEOG8nPI6vxnpcE9lBORkt5HYfjMSHL6wIkFaH5bRfac
UFbceDscY/z37K1X0ROxyxa0jHlyyJMXVVEWJaBDNG6L1sF5QiEht1+XPClMl3XnOnH3UjP37R2d
nUuF0f6/d1S6kCk2+ZFN/iC0C8T4MajcR3AXvJq/4IeSMHSDDMFaxA80S3ijiS9ms/JJ6luUS2Ln
NygK1Cug+KWSgUxFQ4Tmy7HJHvq+g5piSPLc0tnXH+glvfQ0ebd1SAc1qzQiaKkOrpS9ADHkkGLt
x1yWAKq7Lr7DN+Dq/T3/2I+99GUx53spHKo+DNhL9QeStEVF1DUWKfH+AIDEiuTcDpa6uCOUAdGa
d6sOy/COcOp8U4TkTlHBOP8+sC4I/YhaJgEMT0aaS/TM35+OVjezoJkFBfvwxnoh86IgKDVdWtBT
/kgmEU1bLJJnlDifbU4Uf5+dsFgxi71O7iyoMzUibEO70N9kYSHdMCWd7tNoh0pfgfwk3mr5XWis
Uc0OH9CKxge1gCpAA4p89wEsWaw3+su4lDe4c1a/9c19SyBkjaPD2mCiAihbMCRbGNCh56Sc4lAr
aw1Lruo5+OuLmCbZDRSwOeFNBrwVsIV3G+U5YYpjjC9F/6BopG1ZCwtmVhtiY3Bfe45+bYddmCt/
e4ZnJ6dXtEnUpjzDbgnlAR1g6BTiHtdjkpQXjPPz25mX8Bz9KZYCxFV90Twp0IZwNOrimzl0FbbW
lYvoAguQMllUNFHHixuV+tmul7o4GMhWrk/I2QjgtE2RABM3IMYOQ9qP3tWneZrvu2hUDG0BzvML
j8qSgde7Xm48PAMIF56rt2bVrqVyY15zqrlAh/++wLMvQfFNKRxEFkgaWCI7MoUbPqTpc7bMHzvi
OADSIHWU6TIvb8dH320WsrQ3qrmsew1c31HwHHbqkRy+KzSBi2UFpbWCLl4kqf5HRV+TQxcmjGLk
xKH/xYKFylneKsA7g4vCgsBlzxkGKHzkgvWyk/p3rUGkWXCP4sgNXDJ6Auvvv7/TC8RjHteXRZ3t
MckvJCIeWRTRdxjt2V1jZ/Fj0lDLcSEv2/ZWQJdY1LsxfELRZcUneDiio++wRxGDdiGkJwJpYH44
KqFYGt5yVfvahVfm7xcP26/LPNt28TjKvRzwVgmqq2Cd2dX0DM2zv0+3YIqvEB9T0Cq6TMKFSJuZ
MJdzpGErGst/P68Lbijz86I2p0xGr38+ChUHuRQHs6tPPngZbvQqycs4iy/Et2KjugGg1nRvnmRC
wA7zYNPb68w6Q5WQvJ3YIdC7Yy7eQNdpUS5kb+QoqMHrWKxJDWuRybyEjnVVNHRBIv59zWdwh2TW
njrNa55DUaXmaIFUJbeYJ8dPjQmc7Q2LWn0u82UHeu5tC+skSA9wNhyoFU7IkSgvE32PUHMRUOxq
xiICUYJv0T5fvccu4LeETyBvQs0gMrU8e88TWtUuzap5qRjNziMYpq2YrphEeDoCrEvSCULNbccb
P+XkxkNOXGuGm7ZL5ard9vxYzu/Ur2s5O0mmohtFlP9zffaZ24TnQOCjXQiD9UQu/Dz3qJy+QoHt
zjK7qgEfuOZkOCNj/1rDWQk01JMkimMz73uF+5wcs/VAPsOKP3nfO3HoyNWBOV30CQ6r5enfu/3i
Zwdgp5PlKRuYDZ71o1YdhFGQfD6C1k0aF9AOjRltGfY49S7FIS6788dTjxh0TzCMhFeSmECsF+xr
Bbt08Un811LObYhKeSgL/nsu2KXl1LgqR6KtKjuYAS52paSeNvu4dnzN5hTPN8E10PDiV2RgtIBZ
Kr2ydP7le5LYqWlS1Ccv2s7bsgxQ0Z0SRxvfxfwxLIAqcTFLOQEDdaU2KyPbFahx2/hxbKGtQYS1
vZui3WDRZgW7Up3mmUspPzbR74BExitv7lLtAMgIAwbLehZ8BrkGg2co8RhxDRKI2qy04jja6Y2x
lH57ewMF8+x0larIqSiYooX2YRFzQ8/jw66cI1PgrvdXMS15/mJ+7OYvizo7iLQYa9IsZ1He39qF
QooSp7Zbcgbl37MBNDx8pgok1M0nvAPzz7w1yYZ1Olwhk02Kp7tOmuSVB/XTR9jCp+a/HtTZFo/l
KTUtMaFQxWsC60S89xApLZjwuYK26rsDWsEUZ9mUb405PB2hXv83mp2LoBOEBFSDgMIm4PD3gln2
EzNvPdZRwwNk4iu7hUiavRs2WNvjMhKiaPlvTMwuNsJff/cc7LCSvK6ylBOmKBYeLi63gH83qpuv
NLLYXz1oXFh1bqnbILxOromJpeWK1H5XM8Mv1paA0LwLU8JM9HwWpYyAUGMa1Kc5Rq1eYYF4F2+z
JZBSCSKN3H/R/VbpWrI9Du23lCVx9WDeYh7u9mtV/NXgoG24EiJ+YNsr/cyn6PrH1tWZGuCwKbNd
zvqZwuoLr5n8eW3Y6tFfr3C4LcxDIUFrfQhjvCiX1eSY3UHTtwYmWAl6MY4qMvAM2da0LabYCN7S
cFHCWW251Nzeum0MR9OI3NySpUldVYhv0ImRtWT5R8LQX7ytMGnybBol6yQX72p80qSPCFoJYohR
dMNqh0WnJGyUCE1nZuvGwqpvixG/VfWmj26JiLlKUbhwQ3+egFRB6Byt8wdRymGp1y1MyBk4MaER
YSKor+ryMe9eQ3mHr2jKDG8eoKTtThsW8G81IDMP4/3uwW+ufL6X6BrflnNWvxo5TSJbpjq11dLH
YnE5z8D7aKVk68KlhmmAahkAGhvtmrLws8E/2xKkhomqgq5YMXBc/f7F4j2e5oVYoTyww+Qkh7ck
2oJ3Ln3zWe9/e/5SKRwN1qqbLDWcZBRsUdYmGV7yslFWzELyZmNVSxJu5TvTv/NELEiydCcu5O4O
S5Urx9zF14bLmyiLmvLTQ7Aa0QzI9K8n8rg7ZJCwS+YjV90YBFfjI+POc8I/g83QK7UTyirm4aTu
XusfLx1zEAH+cx3n17ivZEXaDHp1yhOnsRafow07/xuu5kKUkwZW33WE+1Lr9e1Xz77eEjShgNUL
om/dlsAM2QZuKp6uwxPGHqpjjlu4AbOJOF/mZJOjbEmbsN2S4osexZkDgK709pf37ZfncLZvw86Q
Kmz/Kgo7f91hOce2JfiAb3iOV7LJ9535b0q/mP78/+2Ec7Z6WySyEcoabHW+2qchuY+R9wS3YoG3
1X9IcxWRKBNHA2UkCFugtiNzwPNW1098SbxQY/NiTKoUCkzGTmdlCukLUyhHQ3Wq2Y0oipp7Kd4L
GAIhEOYyDmzvEN+Yk+ckoZO0LsREa9ylxeT2PTZWQQqF7obED7BwFX/HepMJBxGiunBXIYLHPakI
3LSEX5rdptFz/hFwtSOYOwonmZRBzSVvY50eC5hd8apHClqtqvQQ67akVBg2L4cIIesSL6bS2HCA
xQ0yBvhzEBK2DQ5BluUiOkRaJ2ePRfhA2ed56FBmK7cMn04YD5MbVH+rZEOfUjP/5w5vlvoyhs4q
6j6+RWHUrfz6MJIrbvaYi1W1Mwq/2uk5kdZjszZJKB42vb6SAASk38SKl+2ueWQaor2qKFslMD0Y
GeSZwKdVruWefbLNfhxwujTHA4hcyuf8HfKyIllKVXjdiogBzdOw/Ixfy0M7XKfMq+ODkW/FTflu
TIv+LngyjtaqRtDxJ7pplzwW7r4nVCrtEqUaouANXlo3DBrW+uPVCLyfWLElgktBUQZ0NJmQnJVx
TddFeKIbJY1jithHxpJYWwcn845LOP+lPBQvs22x1EFjq0yonisPcCy8MwjAg2JjZSsDv/TpON+2
yZwy7Uj9Ffzn59H3fYnnR59Rj1prFSzR7BgrVRtS3GAwooOntwYr2LQPKSLZZXXth7UfJe7ZD5+d
fgLzl6DMFH6Y4IlgONUEh5X+IYi7xVD0EMCorcD40x0YEK9t9vyIU9zJzEWoLxGeY5wZNes519UK
l5EjDytL5FNE7gWHzDXhBBxJ8GoyF5G4IzBiUvahcDDljyb76CHdpOJdaP5OUtVuIfDULzm2kI7y
C4TeKdQrhdpP0tnZH3t2sI4Z8XWiJZUn/RDed/PcduM98Ac8gRor7ohNrvvvA5Vu6rytmX9SQvfA
xuN/OT/ESBsQ1L4ayhOIcJLjwnKD9IlGgsisMtmKwnOYqmsFtVlOhtqYLvAN9D7C+5dAdtQPA1G3
5i1n35bWrjS3Mde6dMBfUNpr+7JzyFrLMBzCXGdhuT3Zue1GRT6BpVVr57LjvcAxwkPBR/o9nixp
NRhOLi9KI3V85AEw0Q+QKUxG9+z6DSRectdbBaX2dgycX7iOjeZaMu24cqBzSuEmbzdd/pyLu4jU
YuS+Ur6tEg4ooPLW0ZfZW3MMyMmVN226R10qekc946sJ3igWGsTFvrfrPPQ7i/y5bPBJMK4gIj97
yPlh81/IcAwDu4uzDz3Jlaroa1gB5qOFeENdaopdzKGty3aVoe9Q19kpxo0cy1p2HjY3pm0ka5Vm
c3RkCGab+AMjx6vuXT/67e/L+vwGvxBohnHksOyF8iRVL4O+Lj0aW3U5OBOifCdFAopNpeB0wOHD
tkJS7i+4DFInus8Yr0truYaBvQ1gzs8hIfr9v7foT1D8bHVnJ0AkQypQwLJOFuouwPd6M6cnCvek
labEYwTmQhV3sely83dkOy2sFdo0Cf86w8nuyaGZ2R2NsPYxlLpG8/jZ9Z2t7eyDtequIIUGtkXO
dY2i19iIZDAJrpgHCwlpp3cbhfTCpxJJFRhgtsmUNfgqeVPg0eFelZyezLWB6/zVa1/G9qWDnLxg
Rnmt9ZHmgv7bfXi20jNwMq41oxkl3jG+A95WnCkBFLHPzSLud3Fiq++zywt2koa3/vf7k36USZ+/
bBGwoWsSHiFnZVKRV/nkmfEs07uXul3rFvBhwm0d3QTVSkRU8N59aB/GUxPalUg661X07fOz+vm3
/9cKzqCbahrSrBbROIYeHr4wKrv3ceJg8Q/NIC1079RjWOLLr0ry5vHiphDXipYzhYTT9K3jAzWN
XYlGpIOtuRLGkyLcjih8/KPYvHukM6nlh4+FHFZTzWFot1KzEbVXSVv7+lJgpGvYXuyWj/5xmFX9
JSa0JZrB7CD5b0X+0ljH/ICDSz1s4Vqeot81UvwjqGQj31LJWvyzJo4us7c7tsmO9DbYJVnGlGu4
/z4RFWf7D1gx4mGFM4PcP2veMzcl2Yq/+Fbs4KjhYoxy68EnYCp6ble+O8XHd+NtHmTpu8AtKSaG
8E8QNwuqpUx8Gdpb/RnSm0g+l+GULiYZQex48uNU7DXxhayGLPs95i/RUb1pBTwBGLurSC9qvNxy
x6LundDItFgDoNipTIc0ikWu3yMgNqelZWA+wYHy5lE2hsXtLJTF9AKNP/9ssL3OVLhcuSgWvq2a
oSjwJb53ukmlDnUh0enKh8YpiEs1nfEwe+Zrs/7YqJfYS1+33Z1P8h9b7suvzmjilyM1awSxqCJ+
tXiXsI5zDRxYZuf2j0GFI3mglqs+WRMBDMrNtOsW2I7U3sHaWv4x1AFahhPDNOi3wxrn0kp6+W/w
5i4e+1/WeIYBZIHvG/HEGudRBfDPam6rh7UXO+WWfQtlyVUXDWHMKU0dVxRyG5dxMx3Jln9jb1w5
KOaD4F/P7AzNq1EU1er8ppif7NGtFeGvurxDNjD3l/i8bbEU1bB7rTe1ef+Zw/TvBfycj80n1ZcH
cnZS1YKiyvHIAtTVIGwRFYngXPPcIMbZy1yX6Vp77syj1N4l0u+cfKyenT11K3FYVfDcKnsgRFt2
LbsKN/guA0/Xsx3tIeBekuMHo9uIyVFUN4K0m4MFA+9O9pwQgOfak5z39L+e5NmB18WapwtIfXmS
WBoQPuZgK29rh6zko5/zX66esRcPeQDgOayA4vqcJR1qYhnrGbQzZOTGrYqFnL4CB36kaMmwV3SQ
8NpWaeNLj3kblfvi36/uJ0gyvzo4oAqBv+JPDqwu9E1qwfFFXtxnLhTyJlmikCumZT04NUo1xLNR
h2t7z5WLdNtzDcGNirsWqgXZy1tRcrPu4d+L+gmynS3q7DUUdVUGNf8T3JVSJVe3hrAFbfOIuGr2
9HjzBAGxgUXCTLMTSOtIe7K+4BkOu0gEnQXJF94oWG0f/59UWhTDUdUPJFN6EboyHKu03r46xbx4
cn15kmc1qogTmawRcsNHIH9wwY2jTWat9mdy/IiEx0Cv4Las/C2clBn2QpQ5LHNwazLYI9jQD+Rd
Er4OcIhQb8CZEeIrmUfKtRd+8fD6z2Uan33NlwO2HdQgC1SW+Zn/F4ubWOdkWNKEMNMmrjy9ERaf
tAn4MDR6bb3GL0OI1jVZ65hk2bjPxjQm/w352cWP78vKzurVZpi8vot46yAuxrox1pwlk1MpToo+
x99PgCeRvkpXkQc7737Qd03qZsVTuclRwpt0pUTAEkh7bfovX3tiZ7VqOkQkRMynG5Y5cBMhmqHj
Nh9F7wRLOLANoidmmnRXLQ3/UFobK9pW7SOlKIHBdhJsspJR8sK7GjemXlgYWwr2roUZDd3R2T2k
92YltB0PbMBrytGUpwQwjXImWfryKmQMCbuToa3l+sLSEA9ltcFbo60c732ql7AA079pCAi26TN8
C5yiXo/1kq6F3v8ZYzzyL4qHyj+qGNJCitTj/axGqqliVo1+p3qOheXSlbb6c8lnB/C3P+nsKlPm
M1JnNnVK+XasRa3vtHYlU2/qqH22CA4GJ7F46IG2TjynwjSqXenafcohhS2ppzIYXmH4WNn9jP9f
ux7Un9fDt9Wd3XNe5nejVc8PfKlufQTPT/MNS44UwZTIWxapEy67a8a7P4d1sx3cTNFmPsbQ4XNK
9eWLTUQtECuZX82kGR8tKubQnMwwYRDSxG508h8tG7eAIXVLeH2YyeB4bUczY1O+espdqDW+Lebs
Y8D/vmtHjcXMkyC0Y1C/JDi7vsPVwXdhTiTtYdEt6FsQo2TXjHaM1K1HMr8cTbB3p1ll8rKWZtOU
xwRfuNd/3x0/2QtnT+u8bI1yrzNFFohX3aC51R21RhA69UJ5DpYr+Q/oW7zmJgNPwf4LfjTGiVl3
ZR//RFHPVjHvpC/vDM6ALyOwqygkDON3Ux8BqImZwWQu2HoR84bCIYVDF4tFRECNuoEDFizHjKv+
hLFZHy91DOC8mUEvuL4MzWSvLiP+SdhW/REPMRmZY7zxlQYnYqIQXLG/ArlcKv8VcC3YTuZsQ3iu
ShjVLq2quPmPF42aknMP7PKRPAT0lBv8W+cB7LVAnEtn7ddf/eRjfHluozFZWejzq1bzSQNiSpU3
j4RPWcnSalfVAyCmHZyIFHuDJaCgXRf0nYLtjw6xHRf5ZRNsG9WRm2uE9otn7X89jk8o+svC1Ej3
1ULlhSZgylJ1NIz7vL1XK4jHBw23CMxubO03MZxuPC4V+bWKT4xDpZsa5wc85FYGYRsYHj9dk65f
qpW+PbGzD9IMrFiSAp6YtihN/J21cdfFACSHNjxkqAKmRd4dVNJlRMbFne015YIxBXNp7T5YEzAV
3UyaQ9kRcEvVcyomSehaLjrBaEv9ZmQCwn987Rj5aa0zfx9fHufZV2qWaprHAo+zwUAUJ69dKR8C
f6e68TFwQj4PrIL3CnR1Ys44zYfysRq3V7GdC9eNhN2AwbhDnoln53PtiXu9UyddPInjobEOhvou
FQ9NsxXRl9K3FLum2TTee9TfxCnpVyXlEW2HMD71UbiQo3Hxfzk7z93GsS5dXxEB5vBXpEhFy5Yc
6w9hu6rEnPPVn4c1B/OVZU1pMECj0QmtTXLvtVd4gzD96kAiao/naK++y9kJmF0p4xXlGpVTljZ/
lpWHGvx+QXEq6Z+YsyAXkUTHUTgxSJ+kOzlYd+2pMjeT9HmmsubvG2Q+Zz2oDCrSC5GgSRdiiVbl
KvffZ1mxhIb9iDODFkJ+hSbgb2RuH8SySuGHUe/oDAconWlLINHCRAryUtCbjQe4bXuh2FXmrouc
HrUV0Jwxyol2o7+M7TYUvAHzGqia1R6KF/JkaFwmIyyNebjVmSDHZ5N3ZiZh75W91yXbzKBZ8WMw
t1X2IiQvmbKRwYsFnhi/p9BQdOEJwlZVutZ5jadCnr621alSTqG+UerCBr6B92A2bJQQ846Xf18E
34etlmQaBmoumB4h/nHZPquiUsmEUc1OzZwUNXwvGvAoRRc/x6eUGzNep3CMul3q3jLEuvnTF/VL
24/yGE9KRn8MlofcHoVgqdGIoIEDWmURrsWzZykP2E7R52dkeeP2ufr7JqpMMOhwMv1G7GySs1VW
o5WdVFQ0IdvWK9m23DlRlYxFNUL/MNHWp21oY3FXr/794q+UlBJaWf/59YscTk9SWZxGIzud0WI7
P8j1p1QeNG0tha6ceFN8AIyw6GmNLwUvMuyBgRJDuCBdsd/N1B5+sLYbmdt3KhWbAcskS5IkBSes
y6mmHjYWop8VdAMNeHoFLWC6K9l8WC0YriYuIM9AA874Z5bbNb8xHK3D+xaZMxqLmQB3QLf1+pDg
Z+k3dtTcl3O5Of3G9h4FltiD42E5o3XGNwiv8Rjd8uZ+FF6VznBj2tb/fsHq9zR0fhj2tiLyxzde
mKrA3dOtPDuJnvQar6atCKX5pYIsybhLl07n8DkMP3X/KMv9IgempDqWN4dRM8dzw8aAWckciyoY
MKs4h/fpbaoSR3ww0XFbRI3Xj3s1XcUfpcjugHjXO4G4xT5PWAjuv5/FmK+nrwn/12e5uL40sbMa
RcsyEiXJRdbErULaEMlekt/NdcOUHxvTykfQT17GauQoxQbV870QvPnCr4F0yBQ0nIpIvP+/Ioke
HUJzgdpgTt/kTUXcYSo9eMfT03jKQe0+lYe2cJBwRTEkeZCewK8XD9kPRgkZIrcmDDk4Ic1B+Nmj
qHGsXuvf1kGMV6gZeXE28bl/B+eNhu6O3P1aWedVgPgGY51QcYTHW/izK2NNedZYoy9De4j67qLe
6KUkyNUky08+0Dj6UST+ZP0ZBHq3R3KQY+3/L4xfrlzO/CycfVlFMUn6VnBEtH5HJa9zekICSZZ4
p9ppuMrUlS6sMKvCtk7YaOMB5L2ypO2P+9OwK/J3RF7/vTm+i6qBNKMtJc7+p9zOlwTtpm97KS6r
8hSqbkYZaqCCgmYmlAXcC1C7A12h2ONz9Cqi56xCS1j4xWIh309358QVaBN8WnuZTmLldBsciJke
Ibc8SougdSUwFOSyEG1BfQjvdBBckQlq6PQ/uRPHfC10yyl6riIvU2eB2n8/2ZUqRZZmmrck6Sht
aOJF6Z6kxTkCmsWT/ZY3+C/tKblJzJS7NlrKP5PZTc5mirzqX6beljNevjPeWMPVz/z3Gi7itCnm
rZVqaXk6C7tC+ZUZK5hOKq2q84PpKP6u715G4cESvW4JL4URpRchOGg+/59eBRBQnMolFeGRr6XS
lBi50scRIA6hh5Zw36FnDXmViue3ukRDOKUCwM3MjXvCsbyaRZofJnkvrkQFSP6Ny+sPH+drPJo/
zH9Wc1G4VeSc7VAE5akKEXF2UwsrhU1OC79FindgJuOU+taHAB/JTLfo/p/TVesZpksWNbeAUJVl
zoUYh8hHHF8z0UM9jmCBMdp90qYLdBE0FEEJxqX8EVMGl5WXMja4OUm5Ao7hSeDRs7toEeH++PW9
arE0DlpjFKfwOXlM7qfz/UgjlWxn3IrS3kwWxkrb5k9t5JUAY2adAcsLcVBLwE/Zwh745s5UPowc
xxDqdiTAmTna4cu/v77+ven3dZUXqZJpJTp0FK04Za+ithD6F3Fa5eJ+TJexRiPabrqF9ao42kvd
Ojn2wdzT1kyt0fKVhDiEtu4go9OZf82xwdnS+fqR7kM42ghgIvvb++9WfmciWpy4iGyEa2taQBB6
bXeZ7oY/sRZSksUy2Kpbsvp7fMGFaKsme5NjaKe1jT14/WH9DD9u1bl/ks9v2+yvj3PRLC7bbIqN
jI/DtUd6/T7bKjBPlCILs2KHATibRqJxYXDq8MmTm+BGEnE9Av1nBeqMb/mroM0KJYj0iRX0YNaQ
v0CZBaH6uVHtlt1yxrsNB8zQkHimAgv1gwTT0MaT7GYRNn/hf7yKS4Ycjt145CpWcUKjHDA3jC5+
M3AkZwb1/tFmScS9qK+G37o7oPxzk6Hw5xr9vgLMKWkuMuy+DMZqr0Sj0PTYpCMw0SBWs0G6OgoA
Oj/6MsUbOO/mI9HwHzx7YfWpBnsjtSUZcXQvgv4PZLDegvDoAPe1xADqQ6jKdjzB2XarO2NApZ2u
zgK70h6k91m8lwXVHqt1lECrkReo7mnBvjG2/U5aJlS50kH7PGPIhCkFalUn/RgGUD8xMI+c8fjv
83cFJCIjfiKK/yV/+Y17FQRoRQ6tXJxUdZv3TrFuQqfpvBqfR/W9aO4IE8z+LbtX76rxWRHHRR0+
m8aBOJbJb9NS9de6sY+xavT7nuwA7etoGd/YrFePiwb7lHYUGfw3oF8iCqlVTW1xyn8DmERGfZFA
9cM3ATuMSN/Sy57Hc+g9E4Mx970l+XSloJrf0n///iWKL+2qpPHVaj6uI0XNahruiZ32+AZx3npC
F3ye+fcIWnfQ52/ULlc6cfw4fExLZEqIXsdFrqCFM/m2jgvqqbuzcH/G4XV5Xppri59LF4ZOcg8E
gE16q4z8PtGaf9iQ0T6mWYOe29cQUZltEJTayN548B/Kuxr1esgZdrUV1+FahZ8yezYkm35Vr843
7oUrRSSKRBIoezIUcKiX1XtXQF8M4p4S1osxvbeBUlXVS6nfn4cHM7qX4sc8P4bdHqlcMjenRO8d
QaHwTYqe1elzPjCNuG2DG+XKFTQQy0IRGrMnPsc3m75Ma6ec4dmcGuu/5XILE0x+53SgQoA6Dntw
nAheG0XgErtxCK6mJijjzIxYeDIA+r9+jr4tjEYxm+yU+8uYVl+9rONVepQe4cjUwi8z8sTySfPf
Mjil3UEPNuMZfTK7UJbCB1y1JwT0ZTzvmS7+ITAGEqC/33ikjv4ifDU/zMnpzCUoBaFbDcXTKD8V
51WcrfLh1nG+evcgECgrFLGzfdXF7ZdoYtSGWY9isC3aWE+XFurtezFuQE3s0/EVwARgD4jk+B9U
3pST1/vbSt6iNIkB7Y0IeCUDkUWZ0ILpAbn45fHKlI5eN36op2ANFh4HG/+8H8JlxhBtG4fbFt3F
maF98BsP1dXqeRZjymxDcmXLLUfw9KB91jfWJH+/E2lIogmkzs5/GFF//dSinAuWErKmYgAG+mmp
vzt1V2ebadrNUNwNYGyTvABjHKTUwcFk23ytpy5AI2ynM/Xk22p+4z1dKxf+XpN2kTBMRmW1Wcaa
IhyZX3V0c/OSPuNRWE7jKhy2JFNy9ja73YQLC9T3uOm73wKo8AWe8P9+P9eOwpe1XIyKZWPIom4e
E6jemG97Oo/nbaxsBpiZkBzl3mbrg//ScBS+z5zUq6AvA9RhJjtLUM9WP9vWBzW2aLAgdeDe4bQL
VcdmB5qVHeDGEN0V1pL7WYOB93xbs/LajfblCeYd8Ff61ZWNIoYRT1Avq2E7LntGGphxnxFJjJBd
PXKRFc9G/ouOjcrV+nwz7RK/d5FkmWtf0XUTaQfNvKgP5FyRArMr/iiWqxK0F35pluwUobYbrxh5
xPx1/1QW95iRUnePhAal8RJ1iYkMTaIKOpH0MvQbvdpO46uFHuroFfUPIOLR+XQWj4WdrKTnaV8g
1qQsJhdnhLKyZ2hL9yFtxaW8Gag1dgNz5jvwsr7xWnORUjbFa1P8kbwxNKPYix3FdI074w4unf+T
blCCNBzq8eUIHdtcjpGnvkmBm01HCCVTsRTrQ0aT0//D0rAWKkNksnzaFNB+SBOyZYkOcxnvwvBo
6qB0MSMoI7gvPlxQrHfjJ6xAgpYIuul/IrsnFO75cAvPfP0sITeu6roBBeZycl9A5cNZ1wQ8joht
teoA0ENCoL/GRHXkEimedP+Xri9n7bnhXW03dfPYGDbKAejo3ThM/8NidPTHdPQNvvn8NlqnpFUN
yjMdMTtnFHLIgiPSneYv4E/GJtE3bb4z6vus2cmuwZwGSioKUj1eKjeW8l1aE/0YUf/PUi6qbyGP
pjiWgbziji7+NlV3KtcVbo+zlSXkNDg6TGHiZYLrk4NOVCQsE2WTB177k66yk98aU12ZD8mkHrNM
Kt0JAFoXGVCWS2Hai8Usklb7zGseE+3YFqiy4BBjPZ4L/Idg8q0jR8fe5Lwpq1WDlU9xPy0H6RDI
q8xksNU5yY9bx/cKKAAxEXrsTDfmHtKlNph+pjk2lXRNJum5aCxCLy5qxQEd1nIeMiz0k4GFcH4X
pJLXaAtxrS/KddvYrbb2uU7tfwfkK/11lmOAzycxsRCTvAgmTVacMyTl5gS5TuHcND2wjJPw4ls7
tbqTz6d0Jp/jZwBlv/z0ASvje9Y7obKbuFAJxZlHu5m2SGuX/jbycTejH9bkR2TAIu2UMKe3LQie
VPpAapdZduMBrmX4Xx7gog9BqjLkvskDxM8+dj2Ooh+MF6i7tiEC5tQYvZ3vcuAdafCm3TR/vpJo
8+Ma8A4NpC293q+XQatZKbASv5jpK4y38VeSHPUBA+j7BrmLk/yL5iYO8/dnD9zOuACQlZH7zilS
AnQHJerZ2dRfdrTDsxvVx3edQI6kStJJXJiHaJfaP5Mmj8mA4c+pRCRVWoz1rgcCXsdAToaDoSN8
UOypHX38kVSCdzRsttRfyS58j/FuSimS0X4KPjORlqKTyq5OkDuvRGKxGtH5emrylTXsSh/TJ4ze
SQjXOboJv9u3YqVmO8govWtsgm0V7gf0yC3clBh+puMLgkJI2o1wbw2nrh7AUedMvpXHcR0epAg/
FDv8CG5ica59KU1UFOoxGbr+N1SELJZKLKrFSaBhJO3EB/Fo7FB+2Pib0HDlp37fPhn4obvTh4qW
1I466ZPqFPuiIN0AA0DicF/TRNnfLOSvXed/rewSOZH0oTGpEStj+yBXfh6XFtdua+u//d8G9ByE
3F0EkquVtldS1AwBRmJoqfGNNiFDn03m3RK2vMLaQcmNmvVPB+c7cCnqekVqiq5gyK+ZnpiSKrvt
MizvFdjGtRPAoIZQiEdMZAO7z7dT9y6jdl9DnaGezxSMzW8NAq/mXX+v6SLvKku1jHyDNYFfwqDK
sboF+P6scM7LMsJCccjv6nh3Rk/EUJ2gW+e3tKr0ua1+0W368lYu7hTJkLpzKdPLEFamp9raKp/s
MEfm8okWpqw5JbJ+599N91y3iPDHCobGfLb0ocElSkRwZBYkVbI7CIR99SNssLU+N5shfmmWEeIZ
CeDpc2KP8o7KrlT4bx4o+VC+0gmyZEWM8nR31pTARHFnHsN0mdO0rkqnqsuFH2MSjTfHhOOk8ayg
JV1Hjwzrs+Cn0D02wi8hguNF8I1CbOmNh5v37fz2L9+NjiQtctGKaWGE+jUQpgm1HnXu/HUEjIKV
wkZlqVjr9qg5xfjsZ4ywC+sNOn3xqG26ASmmXaI7vv8ESchpb11rV28FHeCuKGNKobOqr+spIjGu
ezEvTgNSzTVM2BDPLgz5vJAZ6h7tBv8Oskh/VJCT/HVrr/7p0H97G3/9+sWARkmSKJKilGvBAMTh
lMOTakDUSrC6wvoxbN6NcDdGa/TX0PvrtmFxpCNm4MzjRQrOIw6dMb3aZPVdGMHN3Jj9VldAfzip
4TEJN0FzTym2JDSbG9ufuf83wUlzHfavJ7hIC4JQUPrMiuYIkBc/C1C96+ATDrEnDfT3bXxLqb/8
vTYcaJsiDAdtGNjpYtaJU5AJ8MEZh9y6NE6xao2W+Q2FsT9Z0sX6ZuFdC7VlMqlvHkda4M9WJBpd
JsTQrfc4eDCGrdx9GNpB7VdSauMjCAVpeHBr7a7gpsIoVHuZkIS1SE1pkR6MwMU0NjeWKIBM4+7c
rWqZUdVayYDC4Pq4ECPnjBGk5qVA1h+j0pOVpVG5qBZVKSYNd5W+PYdHtZyFI7PyJTEe2FudBhbp
gMIREM5X0x3AlzL2MJeyAKFJ0B1BHe0BMkBabeOI6M3cUPuR+c90n3LLbcYHi8Sz3tc/cSkF6OP/
8huChvDLOt/cpSTo3z+yZSAhDUmNadM3oXe9rQ3dFwfgCAUjVrtOEUxGh08xvXZcYo8jpMDO9qy4
AjUuuDNKzfRotRtnRwufzPhkRqvk/C7XO1/0rAGDohVqsILhqRJ2S90LcEmLsGdA+F8wpGT8a/Gv
dQIXLGYHlS6MSdX6GKMSU+WPEvteXYL4ad+zt/hB7RdVOJv6YrE13cV4cvmuTKKBK0S47eGoA0FF
upCmDo5GmZ3Ngs/guBdqPv9ZJu7hMviWIRSoLtLCNWgsSvGDWSCFTaG+yj/FlqzlhL4+rneWR0bW
OXHvlogXDBv8KlN/bs3OSIPmmIdOLjxNk62+qmS00iLH5zZ+kbR5NiVBDULzh7kXbocBnBMfC4He
JWE6QAWzAe8Nlct8YThmsNUZ0lgL8xCu09dpg1YBxwfWDRLZwFphAk+b4Tms9roJDF2tSQxJvnBE
mzWz8vSIX3H/Wr91ePSKOA1vC5r2yloLDzx0pK7SYFPGW23cSQNqO+DF0odwsMm/MPx6gmlJVXZM
rUW+m3U75FXyJK7MFUj4Y3En7/wXKV7KIhA1hE8X/C9fzq+oPmvvkQ77u7Js+Mixs6nvtSclubf6
vYq4X+6UmJQgn8fIzYcugVzHXpWWRXMYc4AZmA/LN+a8VwioOH3BydAsJIfmVvPXyJ6SBOQyht9z
R3/Z/TRzu/5lJPt4X7w0SFPDzwXoSiQiqQUDY+6xBnHSk/IL9vGddN/jVuUZb7fuvyuUz6+rushO
Jrwtk6BmVb0Nx3qjP4/7cfTyH+YbOKnegcwM5UYG5ufIkO4f/13EXYObfHknF5lJ5gehPkR1duKg
QiKQbdWeqQQcyOXozmoV3QLIoHarm3etePzyuxdVv1+ORmy2bXYyTuRCDe1FrGYR7HTwB20+QG0o
06LJVuET16DbzTqKaJM0uHO3myZGhT6xZY/v45ZsXVtw/SO+f5he5HaLJB3zgVttimtpwZcFX6QF
WtpMcABZcPw8a3ZZeJQvjKO49uky2f7n7AwUMTulcfx+4xPN/+fLC+vvbXuREmRGH1eVxi+fn6P7
7kCr0P+J0xi3TfBseckK/YGN8aYrP2787pWk9csTX1zkbalYcWbyu4DEsO2eZSyYzeIgHvm2tlQP
mvdfilxSe+Og4kRw45EvKnOjVYxzLDL2sObdYf5ozhDRbHlayJUtIU+NkU60I5/dlCsZZaVwEa7w
p3GomNfBu7jGLVzZt6+QmegSBh9NYWet27rWQ6sujSflbj7q4gKm5k7aGBv5oByRCEbHi2hHaE96
p8Z0yVi2AomvMPu/j8JafjM1G9CdfF7p9wXTeRCVczBkVsGIFpDHedMD80RMgfHk3jJ3zM2nHKMs
B9MuzTxkr0Y7D81O2lvwYDmilzwiP7sU0ARaZJ/WY/KkHv1kiQTx9JMW5/bWZO9an412HyIvdGt0
sMEXebbeh3pSzXDIzu0c/VlaaCiSFE9T4IroouDRjWfjbwPEm20CB3I0waM0QOIhzNYWLKgbbb8r
ikAYomB/AE5XQ1eLVOJrNM4mQxJUPcUUc7w3DXvGuvUn0b83tdfO9Cp/w9wz1sUFtqetuPenFbHR
lrESOWkxhJO5q0/pZqccARymtJlg16huNS7lV59K8ll4Un922M2i+qJs0LxA44iYEu9aKjCoKzZQ
feY+B/0A1XPbfFh2szRfx08A3qoDeaVX76vcaZVTgBlK1CE00P+mpzVZrjl6Bq3HjRWhDUpHxjO3
/TqiwiruDH2b3bWPSoyLZcug+q5uMbFe9LvivdzNhGCQ5Oq2mB5i7kmmm90hLhwfsKKyksItMj/C
+TMV3/ORCdzxxnG+Umd9ed8XYeQcwgaVfd43aaRLF7xC/IV1LsOd4J3D/43o09UA8tcXvgggkykG
oTb/Io3SzCvFVW3ONlO1uiAHkTnSjormFO0207HMJd2sGw0+5doCLFFVqSvncfalNrmgBVBLRCul
y30AYqo+6MA2sS52VDA2pIXjcnzvgOh/Ml0d+Zul4sA6sYPKTdDFNb0hWbSPTCHs8VWiXSF/5upS
S9EuY/a+vFX6mXNQu4zzf6/2IhGwElUOYhV9efo4+W/LBC6OCQDa1guJ7uCuePV/Zf5m6k/TNODG
/kjmbI52gpFqiznng9Ft5XGfhi88nJp4YMwo5Ht/KzX7ESR8qiHpsWOSg4TwwrD2YbQ+t/FyxDDA
4ABGq96/04CAIbhqJyV9fv41GlVeQ34KLgnHdewuESmAipDGuyy/VyqcQFwkDOhcPsrKcTjvd4H6
GoSPhvhuMrtIt1JPEZNt6nqjx25YvXbZz9qIFzKyEr6F4ddGyn76wU4AuGV5HQVgqbrdH2ts86ZO
6rUrxRLhBjBgBeJwGf6sqkiDSDTSk3E+KtmhaDbO2Bz7+CWy1pJT/ui2iod8eZSsTOWnld9X4yKh
yzi8zEH+dlPqajj+az3GxWg1ntBmo3xBVXvm8MDGle14hWK+YOeFmzAKxLV4GZorS9r0Tnnvvwjr
5k0MXDgpWX8jGGvXUgyLRrSOAaT83di8U60JadQ2PYHH6+e5pGnaAPFmLKZg613nFuOHnL5n/S5H
hMzvX4fmrgvcimDX0gm+14adoD/UnGgdHUYsEdCVtbIW/WhHhbCL1GXoiGa2kNtfqE+Fs+f7Sh+4
7NZ1eID+HtjZnmhKuql6Otwv4CY4PFpOKW2Gbmnqt2lA0rVw+PcjXySgSSSOymjyyJb6EewaiPYt
o8fCeLLSQ1K+ys272Dx1+g4YcpMcK+WYSae4YPOitdmpEcUOtB1xk9SHuv2phPfRgDLNeJexv4Vq
VQsvMiltXo6MmwHolz9juLkjfnj0ZbWfOooh7dFSf4nFLwOFwqF4q8VD0G8k2Qm3M7dYPEF2VutV
reyM8jnBi1gLuIfkBwHTNG2pd7b1O0x/JNOB8eWZ8SZ2L4HyZipI1QBeRYblM8s97GA0Zp3n49T/
MKanUHoeDc+qjmn4JI37kGhWv+fKp27CKdTXtXRSCsxXh2Nab1plISrLdKS6ZUYYpWtDXhUQmgsP
1qIe3klHNJdKcNLgNlDu9cQJrxBHkbeYTGRP/767rszkFDBgTK41A0bHt9ylDQZJLJMqpXJLykdR
2IH+V1yobv3vZNw17X1pPZ8llyo9QlWlAL++QgELVfPO1UnT/OemOZjDT50G6M3xwPcm/Je1XR7k
dGzTJs7LlFtOcjvV1kEPPJb9kv6Cj0hssq/iRzE9ysFds+wAflP0bnUV1Un41HYV3RtYnVaarbXr
f7804/uhnpuYWIqhbW4CpL+4fodRgjeWiu3JMvcoKXTmR4qsscxYvFfVxWvVv5jeedt6w0ePRNRC
fBrQTLNL407HLj07Q8N4HZyoXZAoRI/nVeIw5KBPJb6DXlUwZ6FlQTMdq42VBjy3OSCVowWPfvis
R17U3XUrGgYpthxwTYpfQf1JjhYqz4q0sepd3L+0bLrUWDZoDSND7VrKi4bwfD/uKhxgylU7Q/YZ
/jy3/eu53eaiimLIFrucf7+lK+zTP63e2YkXyNk3llBkYNZQBXp7auhAZgxNNufxR2N6af+EgBah
kIHFQDuNvokCkuoRM9Yak7TQo98S7JPyd9iu4plTE2zMeP/vxV0Z039d3EXOBkZ+EqtSaU8jDeBE
3knqb7SZy6XZrY16q4suZYiI6YwBgqRekCgM9qgsKy8239Lo4d+L+TNN+pqffF3MxX5i2pu3Q6m1
pync6aVLW49hfYYS5LTMakY42GUTphLI+m7brYA0WzPNaqNJsBw3kq3jgzArjmOP0wsH1o2nyyq5
zfC8AiP8us6L4jE7a2elqHhp5/pYpr/O2ZIZpizsaNke0ezkZC6D9j7slojdqefnXj2CJ4AEIjhD
54yVh0rTjU2mXIkR8zzhvzfZRe3VNsl4xtyUTebMp11eqBNaBptheKHLqZXOH0cONvxBzOxhJklu
UettBxe9TZqVE51IG2tCdO4oT7HPlEgYWHDnwUliwZHsTqi63QIfXj8ayuzHzEBCx8Hya4UWmpNS
KJLVnrrsTahXabNLRrzaPCgjjXRXlSvjgyszci27tjYDOqkQ/sHFRqFdChsUCxEJlI4dHryhG0J3
v/FSvzuaYLco/md52kUGJZzNPldboz0Bd4hmw/X2fXJ1bMeWaMehLqvaQbnCJc2kYbGcho+pPqKI
JCEoUS1R4is0d2Q76i9wtBunT/bnYvnvE3P9+P61wouGY+/HuV6rxJap35bMtWK6bEgFBvV+wAVm
yYAgqrf5cCcRVnu3AtSko69Vw4Cr+htv6wpn/OvbuqguRL0ohkgx25Mkywu5pvZHqelZgRtyvlfp
I0NuzuhRSE+Bv1WrJZXOBASscYLD52BDk6oI0oqjVg/Qgo/cI/3kQO8tDa+c9AVyJ1P/gHbNv1/g
FcTL10UrX3dgYPapLAl84nrZ0wyHZ20wt31gIgDLGZnSlDv2vIKrOSz97uQHRx0cjBcUu7P18H8A
aM6LMUUVnwUD9M1F/DubWTyIgdBy0Y94G0uPBeUrAjrFW+L465EBRW3sJOveepp1/OP6MT7fneFy
mOph4n6/cb1fmbR/Xc5FmIMQGgjW6ONMsQ6kWQaZr8ElwQQAzLYc4WLfj/coDcmNp48uwnv1Wpbt
YEOcgLuHl1wp3eT4X4+9RArJYrjGFO3ig4nVIDa5wjsSs3uRvBEyg167rWnrPUTGTFmgjh44aeQJ
0tPAQNs84FN3RnO2PGqIDDmFSpRb3Wo23VzWRbLfh+dz1kpBdxJEJ66PDdFC8d8HR11CJSoRbPPG
dm22KyM8UPuc1HKPnFyMuTozUkYiMzLAubG15+D57Tb9603N2dtfYNDG0IvRGM/difDfFI8T+3pR
v8MbnwJvqh4k1bY6F5MhC4rGAjO0wXT5ou6AdXc/ywL84ebkzXaI9t2ZGAYv9Rbg7Hr8+muNF+mH
n+ptro68tuHTqlbgtHCUtpjNz1yEbjH+VENH5zJlSO6M65iefPxx4y1dzWFN2ZBg8xvf3eWMtB2S
Xgs7Ls5+WTK6TqDjDM6fCfisYY4HImJ3qE0rdz46uvhpLEV9iU2VgR4NZQteLNgK58XLjXXNZ/3b
1/trXRfRdEADNq7kuDtJB+R58nEpSc9gg/x6Z44LJCPEmtTC9kevQ3IBIDLWaQRVKmDzNIDdc8NX
2n++RK3mpMnclroFN72iz0d4+GuFFydREBRBHpukO9F2cV5BZLXPk/KcIjtJdPrUx3WEKbW+ap8h
x+vMOfekt9hDFrBLDFuT8z8FIUisyPMjz7hTD9V789Bq+G/QFXLOeEZ1rvGm3CNWeSOyKd9L869L
vzyt1VTEZs3LzeCD0twPNF4vAFk747yWDyE20yB41kiUnJIXi9Yx4pzlOggOeTyrsmfPabUXm43f
2qgRMsNT7sVopci23Lr/3gbqrW1wcYjjXIrR44m6k7IIHqVgqSRuiFQeQKvhRzdDvIcOrO8SWCS+
3/7kmcJdR7YuOz2dJ9QhV6oB9bcrbJ6i0LbIANXVq3oCZnKANTYGeH4iILJAo7c/6R8+Lsioe1m7
c1EsYbRX5H3xMviVr/79WFcIYl8/wMW5jzJaRWPM3ol2kE7C8nPqLKiJm/w9rhfDKfgsnwClhCCt
Y/c8uq2FjLVrVjTPkLZbtJbXq7b4COYtKCBwL9Mbp+8KO2peHyYt3MOS9I1L0o5+YqDzSlRQjpSh
871X2p3myfWBdoS+nemLDfzGm1Sg+cG/H/v//uHLWj8WytG0grRjFAfSrlinNMi4ZNO5k96sMBAC
w9bFCyAZt2Lx/7DV/vPTF7mknFZB0Kf8dFQ85tkvf1qb02Eee/UUMvFHXEAX1Ff4ftKOY8o/odz7
FL0a52cTiqG1MRBCSIN9/Tw53MKaZEsDPaPi/TzsI8cMt7q2iwOnDY90enOsm5sHaUD5ZZNLi5au
OOmqM6prpdvXwy4Vn25suO9wki8f9I9ixF+XodzLraBrPBzMCHIqydOGk1Ktz/oiPspLOd72ksuW
j5781gvjHZ6fAfvPsZybuNxbe8u4iJtqrAl1GrC3QKsoCS0d9RnrCETEAKYlyUJ/rTaFJ0WLf7+B
61ctkFsAwTRhv3EyU7UVDL+vulM5rjsXyTt14MStlBHXkNoTlnK6y/MdtmfQ8jt81z4KL4AIt7yx
jHkXfdvgfy3jIvQ2ljAYYV12Jx1HbryPhm1/r79qdn64ramr3Pqxi+gZNWZuEco6kPbnFUSOclmE
jiquFAhZAVgfxNQVhjQLBqjqg7mhLX4IDoyOqF0kbBSoO9pyFUp3/nSy4rUYOmPMoBfI1I2XcjVV
++ulXITDPiibSdCb7mSapwk/HXFYozInOUzC1VWRvDKOrF+t9gh6heRs30RLhKvi/1sTAW1mS4XA
o6nqRQRIBcuIm3iat8jC9xRH+WgRz5G8HA8C5L2IRZg8Y0HU2gZniB6V/FZQmeQ/cgvNmxfhKQOq
3R5Rz0jJtPPCUbo1XrejT2t+cfvzXq/P/1rvRY6kMH7rrLGnLquOsYAYkidJOwXbycGlza574WoC
5Y3tr3Qysk2VrRgMwkHW5KXUuQNfOV3n2KJCpI7p2qZO5qU33+n3mRuB5681Xpz2Xg3TJJG67hQC
iJK7J0jfOHXbLKO2IR11Fd3ubdt/wEunp4mDufjcsiNrqmNbYECCIyP6YJjLwt+SSDWX/RstGgZn
jqS4vfSpyxGClu9d41oBcOsMcfKw+fXv/fk/nKP/bIyLQ5skZ1/29YGH0FwZL14oeii+6XBAnmdT
UhWzd7n65Yv7foJ21L8DmCF3IqH60bS/ztFdA0xrbkzHvrGI872muKl4qqef/Up7/PdSrxZiNFnx
mIF1aX1zV5smJUzo5NOFOCifISgsxygOET1gAhti2h6ezbXkasZCZayg2KnTBCvdOCKQ/v84O6/d
yLVri34RAebwylCsrCy19EKopW7GYo719Xewfa8tVRcOLwz7wYaPURTD3muvNeeYeu/ToF2odK7Q
7iH0ouufYx6vuDB6swqV6lzNDYbA74CyqDlZBNu8vkmtXSQfBWudqtsBM/Rz/4AuDSxRqW/FeNe8
FjGpHS8mr0ewxhhppXd1QClqj5rdNF6C72xwSUKhEKS5E7zqza6mRUKAUc0xZTj9UMLJBkgkqS5q
zX7YdMUmZ7hH8IqzcNOvVal4TTARaxIB5vrFOhvJZdKKktRjYD6dvbKnZeOEkq8emsRBh7IRbowO
ode/JD6HFBXCr8L0Y31d/qasVnwh3Ri/1fXSzb/awfh6XRfratdnZaWcWdDq0JVJJEm353qtng8Q
FmmSOZUvOJO4SqKVUvmINIWcsnql1cSH+U1MmHeL5XCxV3tt1gQF6T93a76bX2qRUlfG8zmR+4cJ
xGa71/TGHhgDiPVzEOG8+ilXud3Loh00LpLMgFjCxFgNHPhkbY2MwSj3BkAYu2NrUB+SabvUObii
auCd/XKBF40fPZ6EYgqV+XGeWehzD534NN0YxV0vH1XRj2hojLJ9Uu4YKWPu3gTmczvuCbGKGOFn
zX1mHcmvygP+t23lVrVr3Y3vJ7e4kWUvsB7r7iaBYOyclhrKVyBm36983mi/3FpVV5smq8S5zIuP
ubqX9R0ZOnm9JkEFiS+YB3S+1HambI/9tlc85D6KYQ98VDiyYh9q/PQqP6p0lGuSpmy82XAP1Zvk
CKs6WJ0S0MAz81DObvRy01TrgrTlTbOfSQ1LBfkV3eYM96YVSC+QyfmfhuuXPyYbTpGejmpPVAeh
DC8oXIbkxdy2yGq8fl1a7nlkAC5v09NKcSKKx7vYjZ4WPu1r+9fXi7hY+ttIq8RQ5yJatyWxRY83
xrQ6nTfUAUiWpuo2yTkw3o2Iieeh8q3wK5xRpk4aPUunXzTr8V2B/aj2ovBalj+XA0WuHua/XuHF
4tOOcRirCm8rGGGPrd8icesjQmVb2KgKM6zjp4cy8GnaMw1qj8wTpje+K6XetflW5QzslvdsvFwq
guniE4IBtZ5sC+muZnPz//l+Xp2Zfr3aiyVpiEwlP1f63PGK7y2+4tyVuq0R2CpqaLCbGhW4OBuW
J42m3FPHqpVzOLkLitty3BGcnLfrAlt0pTwG5a2gfyr1Y5pzTCEG0YvHdYs6lWQ0aYe80JA3ubWz
QGokbxCcR7ql4gYrjiqRMXogh7V8jm+lZ4v2u+4psVMekd+wuyTPrIHkOoW9I/fbDjZhTABS+aNi
zBv7KtpxVJrRJkFOkcBLX4uBLxQ+yK/ltXIujy6PC19v18Va2SVWdzIErX8Y7lBGZmx8KxGLV/KS
t9sePR6DLuhCTAIdtVpX3eYU3eP5AlQ6YzMq2Vt6flenHF8v6GJtjM950I8db1uyKR9pC2D1Kqed
ZK7jDMDFjX56aCEfVQ6Y1oQcYq85MnVz48PwAerhnLl6vR7gqfr8Q+HzWK10E+Dqg87nsyhBuTpe
g4eLpVAVddNQLm5e2NWlUIwW299H6zanBwFNM5yXWSgn6qsItjatDYk3H6Uq+gwsYEDRShNP7EZd
pR955qvWavmh/plj/PVQv1zXxT0czU62zhHXpdlEDZrlZ0/iCmDGzZzUC6ZKs/EWdPmNKNyE3f/j
4HD1LPz1xlxsExKB7PppvjH5NOdDDuxak5fTrjCBwmSk0czYv9+9cDsmG8UZjw1YRzpjS0fya82e
L5ehXs4X9bo9JeZ8H9R7gvy8ur4hu3JVBPdzQMfQrrVxTW1XvoXu4mzzWgv0629fnPXGMEyzdmKm
FT6rdOBChMw+tVv1zMHEL6d9QEcQkundHMBb3g/ivio30q/0dTlpRr1+G1Skw8y+GH1dLOB5Qg5B
eRLmTbsQPEukwcdiNTwMaN0Vc32C/8vqUu1Ck2cBome8a8+Q18+f+vgYmN65dXL9kEYbspQCzkyz
Bw39bTDdhsovS76LKoZkiXc6U3/Km5lOe2edEyep7ouHRr/R80NQYmM7lnr4/5HhXes8oXjjOCLL
CkeAiwPglAallErh8JCitoOCwWzFgghj1w2qQMgia+FXO92U9b3aIjaWYIOk5aZSF2ct2rVmyNcL
udjJ6zLRJmHkQqD9y65lHfT+bZSeK+FhxOWp7CMSUdt1xRqVJK/d+FoQmObMtj/xLpl+MkA2x61c
vYcTdXP/gof6RLBb5qbRu3H6NUGSfrbQitVrJpOPCo0K4bWr/BoTWXYYhJ3eRk6oPEUwHgL4n5Z+
bJXdsO6X5DZXnLAKZdP8L8R3f/uD47xLiBXiz1QUT7EOYXvfccs7p/s9oi09O2hueqJcy1uV8by8
zRTCB9fQoIChOtI6/GVCeYX++jiQRQVAD+kc4XHZXalSALW76EQ62LGEaYulbnispF3df/bKRmiY
VnWSO/tpImK3HhJFdUXNS62fpQ5vLdPtoL4Tit0sFn/K7yKvAfjoiLB1a+y3Vb6ZtLdOvVGhz0qj
XybuP9cd13olHIpFi/6fAcL6zyD8azFpTOdxTFQQlAp9B1+tP8/NwQxXhnSfiS4WxJN+22JEVI8p
/mR9PybrE433kEUBR6dX6i5k7j47FuJ9pzwJkKEK+CFHdTHOeH4NLzYHHQsBwzhyMNW/wGShXFhd
33cim0NH6AMk5fNanV1ss/hTc86/QOgtnF/Npd+8KMoiM27qcP7N4MC7kaNFkG0ltjVEjrot/EgC
PIE2+7rBWMuJHomhULa44M8ffNN9QbPQL94rWOlzLwkmtnreZox618NT91Qc0LfuEfrCjMFAEHea
HQUP048ES6ritaS3li+yRTMqX/dkH2Gg2wahJ+VHidnOM84sz/Qw3wuP8guZiRqw4n4jqz5MuKJH
HrXp5pxUt2t2rbFH23o6uwZxDq9dA17aNl6J6yhye9qdSah4WuIsX9vIvz2riwKjC8dO1AfuG4hF
NyZoWFzPaZDAMmdr4Sn08UmgGfvFoAa41dKnfq3XAwYAkgoiRMJ6Lw9IVi9i8NISfn6V8c7a40r0
882ZVbU6nJ5y0VZLu2dyY23DTe+xsLoDKCaUxJ/itPR9XTGsKt8uZn7HvnxgeZspo6pkIuKNOgbg
56BxBGyY8PFTQEcuWCJFsgsNm4fdd4fzYFNQJESd8N9IPfSkzDlxEoUyBOL+SZH2lXmE9N7gGQhn
h0+0r17GV0FwzYw4Va8kULzaSNUmZXRAtqu2Y2rJy2W+TZEjErPQHkjBHKCfUt2xo2I79WdVS7PF
qtDh4FV0j3/sbCHVf6+SjUBrO1SKGYJcBTjSSZxwamaihrOz4r04ekq9NU9rpXWqZE1/GMy5wd8F
Pkl/1KKdjkEVC26NRJcHfXOuDmfrpmQiLU0vOjrlXtmzjweCpxK4jZzrTqGT3mIEejtNW2n6EJRN
hAZyL/wSb8rJhkdCDK1W/OY/DOOKxkw/fMTENYIGzA6VcC9BMaOxy6suOgiJo+pnQMNmcPTbgXMo
sMgYrpuDT1d/5Ddp9UXM9IlsNt2mtI3wTntmXNXfR+BYDF97TnZJfQzodSg4eG0oKCzT+EbO75wG
a2MXkNzWrOPTqs9pDNkhKQm1/GgFt1KzH6Vtwh0NDg2+2HqDXIHWVoaHw6TedunjqjAQVIMel10h
Lj5vcMyyUUjarpZIRmaFWVfYC3OOEW5ZG/aouzoI6smr9iY4e0XEqmpPlMHjTXY+QLhn5zUIB2Vk
AdCZnupKUOwpfSSVJyyW3uorpRlWdewMGBqQJV16Gs5p0arhmfFHNB3R0I+u7hgvk+6O7QGNnoaB
2tFpL/L5O8m7XGNcCSinSeMhSP1Xhm9wrb4IyaK2Rb/SlYCTqGoyBG+JsOSLoqo5CVWQ1sr5QX7r
asBwf760k8N7Ka3GfU9q6AycRlWrm3slXg0qgRe3GJHxW2c5H0Nkt2ximDzZ3GUSvuKStt9D1B1H
ZW3dn5JdKOGBdyMYDaWT1DZPokRlJCH0oCmUbaR21ehznDoePCvZVadDDtePqiC4H/KNAvOj4jWw
CT4pD2HlKYR6vhZeGbpNc8wzB0de2jU2mkpT3Y7hEgrxz8HuYg81AWxCdNRFRO3WxbrcpuUwNlk3
sS7DneX7nRMlNel+7I9a5BEZpNNtfDIM/MnSJhVvBoUZbVC/8WEVNS+6A3E0Wwd2GvtRXbqyQmZL
u+n7+9YZdsqnDHRFees4sSauMfULu7E01/t/XT0EOXyEsqzxF3xfSXtVqsuinCBeo2Dheyn8OR33
NNwpoj/bp2nekRc9CQATxyWjyhULN1L2Lz9+MVMqdDnmcNrz4+RheSEs2vNbWb5NTGw28VqpFJc0
ge42RVeer/Vwq2sOk20UFArOdTF/LP0UQcmkPUWMyIcNfZHa/2/mhaas0lGHxU161+VnGY5BrtWx
ND2UAA8+2DlaAr839S0z+RPgjsQzPz+AJUYHBVPHJl5pAxl2/1xQ/gGD/vWUDBWtoqzMveKLM3SY
nsYxbJMzxwkGG7VDTzAdASwnK8HTG/mYItmHyRExb3HVlSm6wvMcpnSi6wRsWX/iPwDdcmDkZA9i
tcpTVomW0D1VWS81tK/uzUxgIHFK3Df6Id/fqCQS9bHK4vNDmGwM7IkMg1/1px6k2JyiCESDKRvO
IsRKXKqS+bAHvIXbdeUYiO3JpAYn+IpZ0MUnacZSVbZVOD3EaA4seS9L2xChM9MygGW09r282Exk
X4XbUXw9c9oKhA/LfMRcM94jnsVP6Zx0Il725Zulk5XgADPp7vCi50tHhWtNdCBUYKjmsIa/vVpn
IRKrXhJGfLyAcuoV3nyIT76xknbCkfMcTecXobutrVezezU4USQWi+Bdaj4XtWqLxVPliisNSSOx
zTEg9cDVQk6OLy07l8ymrxEHGKm38fPw2zwETwDgE+R0Cdb7xcHUlTMvqCjFEE1zDnu4/FCis6II
1sBSMhbkDQ/YL0vjcPItuCB2hmxt8oyegpWELevP4XvSqMT9pfCaK1YwxdRFdR6qyEyDLx9+GDSj
VMnj9CCZB51g34mgdGqJ7TzGLUsc3kttymuzg2+/eNFiC80yVCaNZYz3jNovqrC0A8t0mztVO7IL
Gl7jNntApX1FXl3pLGmZry7iX//ki+VBaPTcZGI8PVRe9qi+C8lqeoJXBnak9pRtyNhEW7dP0ZKf
5cpJ7uvfbV601Coed6jMf7eww45K6Iur7SX02yKJO4wiWg7eS6vLtVPQt9+82K+Yh576TGG3VX3o
YoZNle/AG/Y/AKQ4PN6ECZ2KsDSlLbXQQrw2qvv22xfbVdPwkAPe8Act4AwkekawGUnQZDmZ01Th
sriwnRzW4sQFcTkZL3M3moBHUrnQkuH3g9E2uYTcuhDm5565tdGfTNwzyx/BXJNdbhhf3gjzombr
z+r/FiUmuQ9YoXOWPi/YDLdzEGgyoWNffDLXKomvP3lxJovEdirQZU8PFnJ+SLgxiuzz4xyvqT5m
dqp5bEvpIg7u6najszkTkoXQirCb79vNeTAKVRKa6QGTo6es0p201l8n8xatzBwpNB0J77MDbZ14
AYrdbftr8fO/Vrd/vYKLP3wMNUuIW66gXykrNufUE7zIXEXkv7m5tpv7jD2h3U3246QufIJ/Okl/
Pecvf/3FZnvSIOEpdTt/DoSqp58RHAX6HCSXb+Rsz2Dtd+ZBgmDnb7FYBs+1cL/04K92Br7+/RcN
nU4vI10X+ftBRqknaCpUJY6KMp94FYcIZV4+yIXjerhtWRXq3J1+QKQx/OV38NrACCHpf16Gi42/
7TKFYDNuB4f5VGKFOGUURgzQCCCE7TRQHbni6Xler0w0V1p/RKRiQaORUFkdAgYUGdPIedlKn0Ps
cMvz/utPDBcne6RFjSJerNVpJZa6WhS8LcIKWoHshPQd0tugeLbUZ9WpkW65NTgnhrrsFH5e7/v+
hlydOIAcvDiZuFYpmWCD5y1TMbHjfv96ItbwXE70nDzc7DRjuOicVAD7Hrtj5MwliI68NHDkjeZr
lSO2m/Sz/W9g6SBDDGpGIK2Kyfz4+1VoJckTgq7OaAnKBPOHkK2G4jZINtqq8WNfoceEBZFtzAWY
KiZvQLJ6JGR0gUDeLdUx1wqIb1dz8T1bZSgzRNDme6Ii6tmFWyhhe8npNjkpP0uByX/KootP+NvP
XTyCcWhUbYj4ufpHA6VAJkeWfHT6HnZsOMM9cWHJp56uEwLgit1s1v0oCzt8LyOve04II1lLcJVK
1p6T/QuKHTD3nzQK5rysDe2VXLfJVmUQ8zvobBgECg6neznwoaWgAsLPo3qgHkgHR4ZB/dsXLrYM
8UY4CHcQ1SDHmE5yJ1ZbQBvNz9hcGfGOpNpM2PxzyX5Np/PtLlwsIuiG2jxuuAvwLhggEIeHaqRz
kpNTPprwvFUMgPMAR/FL2bcGTi+3nlUBVshsczWtMfxDE29f//mqtCtL+7erulxPYmW0coUXM/3N
2FJS95Vyx+imQL5wvoEKTtSeh6pVAV6TuhosUkJjWO1koFU23ouu8dLQn9F1AOtLjLL2+GLcp6TY
K3ZvawfpmGirUe9t0bpp8hXhU0m2BY09QlSjdJt+DK5QzZ5QGS2aeTeYr0N322R3wfhZ8Tjz0bZc
YcGl92cQ+tf7SCNqZqwYkOUvKiyCFBqpD3gSmIM6T/Q4QKiDNxVeozG8euz0ldTtmmo1Bk8jqp2T
8NwpOzI9SEpvf40lBNYSoiXV2DnzKuWpTH06NiTU4nlW6QiXbi7TFZy2EDBdazxIJoqnTTIuqj+u
f8cQiehYQ4jTLhW2pkGPX6hNsFO43jfNW/qrpdXn4LidkS/CxlDcf35dro2655TKf//iRYGYJ20c
Zya5mbjmwV78nBnonrFOHmJf/tBvwlum7Y3xFB0RBGyXYL3mlfPXt1+/WEXNJFejXOXXB15CX0H7
wBIOSRAUb4DPn2Ya1zN46XF0mcNxeIx+F9lOT90RnMev6l5/bx+EED2HKxb3mXlXl16LpJBJfUIW
/eqkuQ0mKMHuwCl16ySjTwmwnFxknFHHhNCvzAnJJ/V1ZPWcOWpAJ71dZ+uEJejkMSXOa7vcTatk
je8Y8le+Mi1Pq2/Ogq/l+5rMkmQ3pI+n7tbSbq1if5ZXQnpMm5fkLc8+xPSG/t9S2Lh59QunqYkD
FKoQosrvW0/chH1TBWyAhF1QPnb3QED28bF+DLL1Wf/Vg+7SdyVGIMqYCS7nCrIVrTKm5VLu0Gq0
hJmSCEFyG2GR8bNP9b24m0BbFfe0Gs/BLkg8JUBEc6xGQK47TfJEENm504tOwf9XejcmF2N49SFq
H2q9Se5h94hufrIplECMNr2Ti5wZwWXfqevQjXxGTJW2QdlqnR3kysno5ky6i5uRoUuJpnZqSPbu
DxOBdsImjIhhdqBWLPfFrtT7GEP/c+cuXvawTce873jdJtDZYopSz84z4IuKH61bDCYquM9ipamL
G/Q1hTTxPYybVRJW/s5WCfuoyfOIZzY4+O+tmkYvIkFbk93id9jYgM07eJozCOiM4ls/BMlt2T9H
lMj0naynodm09SqMvFJ86z7FdWeuIMNoEOvh9dpL5fEfk+zlevrlai+N7ZE01Fkwsp5mGMlkf5ZQ
SdLPEY20Bzk96Nf16Yc8beEzkQOFa8yXDlCpZOGOHSGS3xm4yPkeVF1tuUGH7Zy40k1Cnqq0+sjq
2aEP844AFDE9tNnPtj8M5kqxk2arBOsB5T19oK5fneXjkD9rxVNm7DPQz2nwunQOkufN8K8/VCZ+
jS9JUqw/WKIvQzk16DU1iOV8JqtzAow88b17j9f0XwrEHt1NMGwx7yNRTijGg3qd9r4VO1L1Z+wq
T5vcfHby/B6iyWKDZC7Z/unSLqqLqGx72Uy5NNROrv5bdYqzH3Iu0PzgRx6uSKd8WaodpGsri/zl
dlzUDqoxCFM28Jv9yvqgU0HQ1NnteioCT0MyPrcrKPLdGOnNSiz9ha1o6WFc9KTYxUMrCfh19cD2
NyN2fRw3qdNKswq7FV+rGXab7GgcOqbit6f3hQtYuuUX5xwxOueNWM8X4KdIPgEhMat+SmlQa9sa
/+qM4VrSFlw7/xF28O9XUL/oSDUiwaBjRL029x8H0+0INxhvISMIxiaadqh5z1QsOEL8EgW6somr
twAmUmquzeRJIUj9Ke5+6NUdPGFaqhZ6GycR1hCQmu5Xa3jiaaHsVeZF8vLFVES6VgqNcmAEF3dJ
sOSubwxxvkvCh5Gsuuo2ij3WMGU1xquaIZdz0hyLZD9O8cpNmjyPGTZA3IEubCjRjX+I67TEwnCj
dre9gKdcKDlArLOOCAV/6bh4DRpjfbncy7XsNPFIVfM8H40CP04ON+ku9nC9hqk3yKvMeiUy3sK+
68qCb2dMguV0b7aQXlO06I7yKW3Iu1cJdiCKtP8lLupZrowqiQCzCMUU1bmAvSiBJk0OjNoCZB0h
FHHOuP5D9mm4y37EV0jN6sjGOvycj/gpkWDkVSe7pQPd9Zv05SIuzo9Kja9U4fXnmTY6Z4Nt/pmv
atAgPVZ2L3o+Jce+8sJxLfCaoVGbB86RuElJpGHMO0tpf3ac/BonP90DBY/LlBmOtf4vvs+vt+ri
2GmEbZsmMrdq/lS6+zoC/ZIeLCebbP2Dud862uLx+ucfvdb8+PZ8LtZh8wRvTTpP+YPsmyhjnaze
Ro1PazJOj2cOl/l6ylcnrNb1neg2DzTNIHUb1IkCwo2bpVHB1R2LeQUhTowsDBaH78VfXmmFfDKH
HH1x7yr4lsgHGAEOQKQlaEzyNDJk6eYBMrarHypCuohshpE4rPwXCJwzKSZnd+SfTI/Vy39zp0wR
LaMpiQTsXjweUxWmPJa4tGiDiIxqkHf2tdpG5IerG9j1JOlOLZxyezTnkK6ncKCIua2jbXlY2j2v
jWkt1KL/vpaLp4arRxiLiWvRnyDI9IAEm+HVaF5CdvZyD8yo20TPEJikbqXOlnERN09I0420H04O
D9QkVvFu9Ae99PIUcdJSx+ZKB1JlDYU9OysUeJ7zZvil8hjPaa0OWTvTF+eEdcrz6ME8WZt6wuM3
3p1gqCS+CbxVesVkP/vLG38qXUmePDPDC588SyCBCXvqvX9+jMbfZzKuDA+wDuruChb3lIV5mjbc
usaLyCLYiD6iI4a4d1KzSRQ8//D2V1K1Zek/RRsygrOb+M4ADy84NAHL/lj9IhfGnqzntHMV48SJ
4nFlRhELBn9pOUKLvxfjT6Vx2soj370liwWSdbQyDvSL4GV0kiP+1HrPoqsoQ+6HWohNgyGVQkrC
MYhJU6cJiqXmEMIA7I9F/uNkvJ1n59PJVlJCpx+6jkNE85L1N7xbC0fmKxvgfIMsQ5QM0hvQl31/
dIp4HrIhYBlKmPgTFaf2hxqIS2pbiMt+Rgij0gGBODUMwXFd6+IcQ+JjHbsVLGBYqZh24favUwoL
dTMp4DQxb+oAw7Xxrkw/9OWIkytFBpds8ET/LB3yZQc3YoM5iymLWLKZnnMY68PGaHcJZfiwDsr9
MGwKZi24RFYk02F4im54PMHtPPRkj/RyWiI70aS57J/E+zNRj8q6j7aD/DN0F53of+7f9wIDOwI5
Yxgief8U/WKJi3vkBI0Oz1CcNpnpT7+ND5QDJHyZ25NXIc6GW7ERuxu94pwgPA9pymaOdSE7SsYh
xs2SE+kJQBZaWQfr+HPkdLxr3uItSURsFtSx0vsEA2uVlMe8WSnBMcOCXAoP4CxVDuwnegZ6/H6u
PsPkPh/fo8KDOXLWnci4HcT72FpJwjrM/4B8h1WTH0qaWpxPQLq1tngvF8zRyJx4GwwngOUr7tBd
SertYqjPld4NN4o7ZVDfIF64fKpho6ex1gwnFAsTf9SK46UubZTqdcAhxNlswMLM6E62ZfW5M+7N
6lUZD5lfLNVYV3yU84VolmiJeF/+Ei8EuTxYVqBAoEy2um8B/9QY7AY9mubnytpnrRNuP5qPvDzW
57WQbk0+003rtNmulRA3nnfF9CtctJ1eOc5wWYZO0AKOdfbLixeJTqGhlJJ5eqiSl8rYme2qBmcy
+9DaLWpQ1OjCTc7wKyBhY73sP78SMaCKxNPBfZ7rZPGytDsFidaE4VyvpCtKltwjpKREs2etrNId
AKessgJ8qYAPUniB7tDqdyz6SCrSNYJgRI2q4prYO4tVdBcAgvIgfoQuR9VY5Rjqk5Rb4tsptgEh
YEvJq1d20O8Xf1ESRlIw6XLOkkGAhztuGEoNr7G1V1DEVeFDX3pVfxcIa+DZp02F0uoue6dPtNbi
ZylcF/1tB1hwDMklXMnmKhk2ovy0tBJf3USRGM1tFURG8mUx1ESpKXRzJELxW1pNuWtUW4LRcbZx
eHZ1CSHaTaV81pjack+GfX9CW4NUNRI4gDxoFjL+gSQgZ4n2pf59ROLefbmuiz5TNjVCPPVkWswT
f5mhxMNQ2as42nQpik/bKlzjXn1E5Tl9Vu2rIm+QbYpMseD0ttvpR0ikCloEdB/CrXYrHjPJNWJi
Wj3TcizFjUvPAH87+jgnDABJi8GKV2pern+e9CGNmfPpLz6cmC+9roNi7gNMp13POKsByt1wDL0V
06PpCk9cqvJOgDyLi7XNY86eM+do6UZekal8v5CLGynKpTzGUp3j1h+4AlG1exFC+lj5Z+Suycvg
WoJXPRiotgLjCFtt+Xz2d1Pg+yVc7PZpVYhWfqrmQ0fgq7PWUJ6ZBgUftAuuuwMYIjlk9eoLddiV
Sv/7D198gEMX6kXQ8xD0ZCu0Phhr/CBetoJQAFF0dtA3doL06s76Ocpe4VgUP90qdlRjQ3JkBCUb
E0lxSCrKNHuxc/b3FPb71V0U+7olKvVklHN7CiwbtBhHjRn7uXByjPiRd3ymhocK46Ut3EaXZMQ6
uo0SX1/Kirz6joAZUyzyoDSATBcPqMjVwrSMnAPaHe3uQlzryirUQJTa5xdGcZ68SlCwMKammWNt
hs9lzP8VQYc6k87+fQkXj8q0um6YZHIGWCsLO6JJqDhNw3DS6UhUkt6aD/Ej4mnxhJCW7FWM0Oth
t7QNXyEHfb+Mi2dSF0JPrix3AlilF8EjPdl/lAQOxhga77s5rm5RUTXf3stq7evffnHSUk5dLdA5
mDvb5NG9WqZd+Qj43dGLc6d8Wz46XZGOff8zL45OFkzTKAz4xRqBZnmLEcdiaMwRwe6pSvlja8zI
m2Ub0NXC9OufetGgTIeJQifnh0FTM1vNOVY6IjFr0n0j75oCy6A3nwJar++d6AfpHHLysy09XCbR
Cz7tjXxatXRJOqd5Uitbtkh5QyBtwLdi2uSbpHWQYt7dCvOn7cLAEss5Vi+XCQRwM81XN/12BrB5
suyayZ6Aq/J5jvRgcGYn+5bIGFn0hWBFcJ8e7MPzIRhupIBA0zUOoLpYjdS/2rCWG4fexNJefLXY
MtmEOc3OMlrpYs+YKquUujHh5hgw+PfmmXaQXbyFnuWd9kCjOPQ3Gv4Gm3QrHNkLbZqrW+7Xn7/Y
KSwBCW9X8fMGAScTrWOpcQPmuqrDGsmaXTCTeiBl/Jy+Be09rGit91nHk5VksmbO8WfEWK4SBUfi
XTnnmvWVk3HqGHeBeZiR4ec1CbiitVbQZnpjQjNsH7THJPXiJUrFlakoL/iXW3mxovVjGZzkLuI7
3hoP9d7g92L0YIDl4OIjeXfOfF4KsemuiKlMtmMT99AbhyZeF5Z6vObBUQgOerEThG0ZHoEJBYUz
PPH8oSl2w11iPSY8HU4VvIXKrVIx3g/uJ+VFllZyIB1yk9ggJ2WeOfNcKeadLvJ0ZS+cHjLhYXbA
YP0Nnfa8DePQ6Tl8qNzlQv5Zne6itwHGgNHdpDcSJ8t214j3pvTTFMCIcv7SbskKHHXGvfbwcmp2
qnqT58wSNR9+aPdzqc8iLb4YF2tzIYpyPjTxfPQ9yf50fgsltCN7uLBRfSjafSDcVu1ele4kIYPq
wfcr0V2Ucw8ri+4T9efrzZuQPOaVN1Wr7lfcv1YYPEDguUHun4VDaa07/xRuBGcwfyu+JK6F7LMK
jyOeM2PdoUjgM94JhTcad1owf+/JD0WZ/aZY4jYS7JuTY3b3bbNetQpCNFlA/mJxivKngL3kPk83
PcqNk1e/n3mhsy1xq4yxx58GtdeHGR4aY8fTFp8F/H+Nq5SvZ5flZT7mGIg76WgzPcxP2wocKTmc
1ugOxocQHgb9aTA2VrzusVAWrpbeWSghCJkRbBatmP/XFgx4cv6ZdauU+oPbYm4g31gVnr0T3KB5
O5GTR5HPRYWZazCJTJX3s1bZtfhDGbFH4aOJLY4uuuVZwfo8bnvxR2cHSyXAX+ZV8CfEWGNbZd3B
F3opCQuiOskgtYoPhrEhQ+4MjpMkj9843rCbtcRBk9P0yHmLQ7+TCgSX7SC2ynTRKgCdpLmdPtNX
qIlmOyc2LI94Lo8Dl5d3sUX2uZoqqsnlqb6Y+5BQpcAec1vEQT0jD3WTjcIXydF+TH7rN9UmWxc3
9ROpTACSpeqpkH6m4X5Qn+KbYd3spNfkqR/JEFqsH+br+LqV/7lODU2/gfiR3svFupNM7RSp4yTO
2IMY8qHia/UBbdBKcEJxN89GNOkg5W5kEeW7qFX+S09Fs1bUiZZHkTu7tv64lr60RMWE1LCTKpsP
EkjfPbiOF9PDa9hArqHR1jD9rNujzsi79JB9Gax2z0jF9FX8of6cSE7cLflX/7KR/euKaGsgNiQj
7pI8EFp5OMVxbz4oN/leujFyIsar4/Cck5z1WWobSo5wnGPMsJNxqmc4Mo3ABjYoasvTYz3c1jXI
ObQsTt04XYUv78WIV2cNQpKHlCgn7ZLUOA2no00c9amZp6zZMdpp0PFaMrV/F+G+ggxnj0/Jm/4S
sB68dawz9KgeSPAYiM996ERbUx+sfgPzUxLsiasLMKSd73uMwUva3cvD0J8bQkeFf2tXWvxhScd9
qlLrIf8xTY41HWO0CLwWuNRvwrsJu+Ux21kl9mM3RcbMwvCjCmz5BOSeQFJUJ1a865fQlcbSVV18
X0NfBtXYRxayjmyT0vEC07HJWEZvqgHRgU9NrhLJklGgEjCVyn4QkQ0b/w5pqpzB4Tk54V/k7Hag
ibHPUkm6JYZc5oBkW49PFSS1VUaUn10SNdWyyDqm5p4FJwJhvtV2ZEY72U66G+/Jc2iNWUU3VC6c
nJj45M4vUM6cUYUGjBRup+BdLF7l6L5N1y3qVLd7qMoZfJU6xUP6wFK5cIz8M0j4/lH/qwn2f4/s
olpu9DqdCjm0HjphHyt3Bo0Fc43uZGQ1/IR1KUt+uUl3Om1pAhPw8sHM9YRfsrBKMICsKxMNfrnT
YNPYanCIKgcwBMO/4JZYW+l/ODuvJbexbNt+ESLgzSssvUumkV4YaZQACA/Cf/0Z0HlRMRXKe+5L
d3VVlwgSwN5rrzXnmL1LmaQJXvIj89uGpDxb+BA2ZIZppa3vbm/hA8mha0jTwjJ7bplkOsQZTlSf
Q6B8I3z8cvqZ5cCiRrMCDw2Uud+ilj+Wj+SSSGbZiQBAPGJlsNfTFgrqxbi/ba4LuF0kvp3+PSoB
N3C/Yt595n1xUfayIsQG+TqB8ZDc0HYWZC4yndmg+ISONHgWuWPWLmVBHx7M4ad+hBwuZu4tdoT3
5BU+ABy8mMCqYX1j9Iy6tW4DMopbTGj8v+h5W5DsA14wQFBRPovjRKh+n8Ne620RmWNil6TiXpfR
tAubTVe7nMZjMuYtkN/2ZBKa9En2GiBXMrCM8pzne/zfWbLIukepXnRtoPTrGyAD2XpQpsNkBlrI
WeNmR+YSzW5JQBOkK78tDk29VFLEt8UhTBZjspIuKyN1CnkFadSws0+Y02jOevl4wZ8tRKeoQTj4
Wb9cl1eEaHJxKKgbTCcfn9tpDwVcvy4lgqd0fT2FQXQQrFk7G4YvcbvRlTNUFBCFrgbRpV6Wt4UU
Bn20hfZyjd1LtB3GdSZkrKpHAw5qh40bE3bl6J+R6pRhoBouIOyBbw+sx0S3ttOsJUgj6bJMb4FJ
zY7Xu/1VP6QD7RRfu237yr+9ph9twKSmWMHd0tYknZHDKNgBh4Ow3CrNRyeyIdrwQYJsHz0mNA4X
iNQWKErDNvjfcbhiYLmuVySPAFRMKXMFNxGOUrqsrIXRna6oOy7mmyWvymhb1+8SnnzgKnkwqzcK
v3vMer/hTVzd9n3ndPIWREhoBTo/9DJaWE8V07YElpzoStUTBYx8w0A/U7sqdL2v1yfjcXy5LYct
J6wuMF+YcZCS6qndQjvdfij4xDfdEVEr3tNusrEMxpdAuzHDDjqRX8aP4Y29Q0PxRrdytd2cRtzG
9uShyKyIUmHSD08g8uIllK8foWpfzhRWzJcvmZ9ynLDs7um6KLj8dCFwJoiItcbGj+qdvJbeTSe+
xTRyOD+LfvWRnNGzaUcjGJ4sIlQjxwSkUhKZQqKGe7NsYcsUkfi1E82kgEgQv1giMhNDDy0QSVbD
6rK4GlBVaJzG5+lpepXBa2hkmvjAQFi+ZAmagiP64gbI62sEwqlb317qz/ici4s0ZYrPDfZKtoLW
5r1rL/gV7IQ7HxPhql4fb4Wt/OwRiLZB2j/mQOE0P+P1HhfKUX2vIbuHgUEeQebplAGEEtKEeJ1e
w8PIQvceAgl5oucjhMd0Nwp++ZSdb4fkkHF2lzf8VOwPmb5IluWTtZV+JsuRq/9hDs9qxUmqOsop
c1BX23KThZpAbi5PfoEtIH0S8ckTZ12frWl55V2TrT2QP2vcb7pPI3kuhrUAZGMzus1xejQ4pQW6
f/XggMxWgOjXd4ugdS9guV9377pOqizoU8WNPjMcfEqTDe9sU0MVCYyB1aNeUo2bt83ceUeXH7/G
gJIh1E4RlFqUNRH/zbkM8A6b080SHR0uqBQ0yc8ro0jt9oLD+9oG7Or0ecqPaiUtmuQox2vechxD
+mJ+LsR3aKdooErO7E/Y1f3b0oTaLwfpa8rrj1QkXamjj/HPbjS/xioTedErTyWx4s1n/op3v3uq
sp8lbI2IiVSBRH7yCC1pBbANbxx+SVdtUfd/6u99ZxeRmxT7C4Hv5pLet0wanm988sQzqsG0rJer
glnqx783G/nLKYK9RqIyZ5CkSjrzNvaiP/Y3xSwUM6279Nz41ZM1wwvt6J1uxtU23XAbfarzo3j9
JNQE8TLTA4Innsdka3ynEvyCjZtvuGQqGjk9pgVX5a7T02lCeInENj3ryWfts/irP9NNvbmsknX5
gIsgcYaTKNmT4XC4TFiSsn2ynLzUs5Ydq0Zg9MH0zY/z5ZT/+5pQfAB6AYhJ9st/f5wxNKTmanBN
lC+Q23Xy+daVZqvb3NrjeygKGGqDXdzeS315xcNAyHn8kAs/YIJhf1WUnxa4hQwFQ7idSTB553Yw
Kqq0ZAs8JretZnmltenTjYYmEosDuOsu6GsPz6b1IxPW3/UtzPu26v0XurvbZZbHGUim9NyLq8Ha
T92zJPrCGvmweLj10Pgi3bFkwVUUzS1jz+xjN+zfkupXWPDaAHWJeF4t45ix9utuijZh11nP9eU5
J0pehFon3GT31hwBoF2tB9O+kDpdOKL9wNYxpluhX+XWSX5jcJaFp1He/O6quh3UAJNYA0+bI2nI
rG0/BPw72lq+rVgvhQAEirxWOfZf7auX0nQrH4fXHPCzi4sYaQedoXRurVn1060+gpryMFjkvPSv
/35bvphu//f3M+BDYKqfU0X/+0AoWmpodS/x+znDdUMDAElSC2FjHSv+lcAwfY7PLrogoXiYtcjU
rP++gi+ai/sruKsNJc2Ktdaa0vOY73qPPk9qBZCgVKYx9eSbOA/jJnYyeUXRVmZOMc9QgOOYqMdw
YWZzD2NXTDjS0WxwJEFi88zNasQt0x0NAqn8/+CI/SIEvL/ou/cIS6hRhrX4+2fjGlZJEYTROaQh
qvkxWglurWA9MhVWlI1cOZz9VH5P9xqTDVTRrpTPYhiUuq/cPkRiG9OOUAeszbdf12RdGd/8xL+V
IP8527ASsQ6ZhoaKSqZl+t+bfBOGMklyDBiQRi/5TqVawH+l/qqnnWUsavFg6i+jo8HYKQ9omUjh
m0ZfFA4SNB6mRbU7NT384sBcKZuxIkbYqRdCBibbjc8tIobA2Pawdj5h11xWaUWqsWNZO/bdGJoH
QpKCNO+R/dYsaXkteKGGcldOTsV+kQcDPq+MKgDZ9Co/wbx5/M4+82VGb+L0MlSd/xTVv8RLj8M0
GKp2vZ46QhpC2v7ZWzF5TeoLZoDBYEzoUAQ3w6FU1kt/KPBWLEw3ypYoJrlaTTv32keUr8TKE8SX
m3U086VI0OQ3zfkv8+Tf16kBOARHYplf+iiRfumUqTTik7I3j5hogEOpOOPYwj9VL0Z4pOc+3Nka
bBVJek/kNXrm+vvI4y+jwvvruFtUBy2bkrCJ+b2qpQi70NMyJ3fRQDGRl3YQmEaVeFcmSJCnKLIT
5rrKd1SyL+Or+4u4O5CHbVrUgh5dT+CzqI3wOOlPv3uTdI+YlmDztSleGohUzndDmr8/MHPtAOhv
htjcrYrVKLfyZKTSaZL42i6MJiPxZ/hP7k7jR6Q8DhkQBiCT2mpuHE8XJlKuRgHZimBZDM2RuiNR
eyLZCdihW4jjgVR+81Z/mST9/oH+uMi7t7qf8lLUIp4WGTsz7xRqzQ4veL3s9lhq8w0EWHFr2kQa
JP53j+rXfWN+pf748PsFMB2nSLpydyJjYTWrBPJRi6TKyy2fZ6X1ZRKeiPqzE0BnrdeVb6RQAW/4
997xtfE4X4VB39E09b8IqkxpaqL2Jokn7M39KoOs9SJ+qp8TbKEb9e9mCIM6csWono/41eyJhRMM
NLR5zzf4iy5EqvvVKu92OlNZulTvzbSlMMzMgIZzP/pj6rO+KbmnfVo5JzeOkdazSEv54kdPF9LI
kd29kGAl/NR+KgF0tEXyorKWMck3SZYYVjWZPfgsES+BD6r28T6c3EtmV2/Sd3aDL4XQ/FOYEi1H
g2SaLyKuoo+nJFaz+FS7UXUul00fJOFzrnt9HkBXjN1UcDFJDOdU2Nac4WiTQIF1aFpdHb7JBWXe
b/t1Nj10YJZjTwHsqsC/sM6UUdQ5/751X9tQd9cr/3dPgi50K9qSoRcULN5tTARMkxClMnVFQDOn
uYcMFplFea1x/Pdn63/9rSwTHwF99K8Qz/iqRmXU8OakS+slFr3u3L5mT3iT6dRI0w5pPzkCgmwX
0gKXgSG9N8PhdtnElIyTIOwttbbDfDUx3iY2LIKJwiVfZyZawghvKUsL5eIXwAQfw5/1c7mWH9S9
ueeYP9BDVaNAY1Y4pHBcoeQwu0r7kxgeksv7OK3L+EWD92bUB3WiU8O/AhZcPsS4jPWbW0r7YVd/
G67x9/X+j9/j7l50dQ3oVGV/BIuokn3mIV4uS1Dcu+QaNLgtEAkv+9QHBu9gUGwwfDkX+ZsnWJvX
q/9UKTwRJtYOHYIxairjbsGvO1LFo4wnuHyhXSC7xCjTH6Ps6NWzinPOIvd8caFCpi0BXmVwZdnP
sre+2Vuji6OOq9Q8kqCpGwfgv25hbDtwnYUTCm7WLCe0JMUPxXrG7YqXOz7k2lYrlyREt+4EwdvJ
dwL5boyeztawrH8jo28d7tCRGe5C/Tai7Es/4O7r3qkksnjUQhWa1unmIYOJpb0VuY24K31LWHMH
QsZstLsMzvza5lpvSgz76Xdhs1+73ncXcWdSyqRLmol5I540IxBTt2RjzX7Ew0YmjjQgpPeToWtx
AuA7yUQZpe1KfZIxXmGaKP0ryrurz8S8fKgeRU4yxPyieXSSX+0PRho1FDPTJeRBI3Y2Ix/Azvbj
23WlOemJftw1WRhMh/vn9DVagPKNV6ppixgycpvMQlqCAyeSb3rfv4WOXx4xXIwGLkZZF+8Fe1k3
XlNoSvHpuhwAqoYiFBHCDqhps+x5sN60yz6tl1n72opBM6tmbu5UrRjsqT/JzuvGjTGQ6beVaOs6
abnOxnVIYCz6AXw+Rb296L+E29MVGs7legorSoGQ7XB677SddvXG77a/r6eQ+e4ZKkWtaEJu/b1J
/9HqmEZTagyDR4ijz6eO8zBfN6p33Uz+5JJt8YxNOUR6X9m/8jcdjeyH/kN1I83X6XhScx/Adc5M
W8MDsvxdv+sL2G4uT/68uLvnOzFzKZanajpxyAZrO7mKaZ8lwcEboVJMOlYYmL+Y7Ub++zImZ0RY
ZXixtZ3+o7NnsE7ohC+Me+hjX5wK2FW/hYPW6gzbnX9vB38tpP680ruXIOxyfTRjFh5lz8tuvHdL
CceUUrjqYQbIt0vtqfl5PX5bQ/11wZtTSTAdEI94P47PFC2vLYtfqCe9bg4DDkcGMZ2j29mByahj
LYvqmyPG19M2d8US+URqBTzx90jLKI4spa15ZLLy6cpsWhhUClvZqSnSqlXIrqt2uOCBMR4Myl1G
eIfSu5CATnNbLReFvkTfQju8Z3ZEjgZCC+VoqWfxciR3MN1aTPL8f98ebT5t3L+0f17y3YNkXi8q
4IokPsEU0DkOuUV1KArgvVRiLDN0z3n8zd2YLOb6PD+o/JJ4u0xgqhQ27bDr223aAe4tNmp/zEDC
qupDRB+ZZM+mWoFIuCG/yhzhkVAJPqYRvFvriNBnhee02o23M2tfsi+s4whe1tQzcu6unNUxo8iv
BYs1yNJ0G323Nit/KZFk9BozwEfVpPks8t8SybqWStdGZnKqQO1VONuXobwCFjMJKyaz1K9lv+5a
tjJnmPyrpgHA3UWMNy5vujEuQuvi/4wMyTHFficOip0xs1CqRUtHRA3521PLESZyr/qcvtFjZ0Gr
DE64u+BaZOGwrm+CuKtvZ+t6ktKN6DVn+ZORcbcZztaz0pBA5sSB+SF+KMfpkxU9OWufMs00kGg3
/8Yyryz6H2q914yd3K2v7WN+090bCUIx07nYWI6c/5OCGfCR+SitesYZOOMbzxhtlqfy1BwznkuM
GLGyr267FuQz3dzmNL3zl9T6soiB1s6ZprwjZssxW+KhuhI5TB/dlh44duH/1X/2OOkv29IM6ncV
VgvVLmQVWpfmhpKX7y5noFttrVtm40aAkK65okWWFTOxXYmtlM4bAzRxr8uuQo7hPF5AhY5nd3Aq
piF0P161eEUiwg134YDmwxllV7Ye4yiI2ERvrqWsGjyR8amfnkk9TwiaZbIEorr2amULPJavxa77
XvUBmqOhO/GPC9Lac5+QmHZat8bHVT1q9M9pF1YLkX+/26Q86FAZNHSNQIUXBrr9HIMewqcaIcFF
+yxF+BE1AtOOExCQ4aUenRTCgqfifWoee3aGPqZ8HV3MfdiZLh80QAfpsYv34zUY2kMuOfH0ohsb
DTEOCYWFn+hOpTtZZSOxbNBXthr6zNsRr0af2NIbQRdsNBfwX4+gjBFuZP1We1auPgoehRCubgtS
tSkZeB2S0pn6ndHWdm5uJY006MWoMI3a9+ZB4CjwKt98gekwQXIPXKjMpiVsGbARANCV6xqVsLi7
YTs3T2g7r/UvSdhN0k+D0+a4jOM3ET6StrEuJjqEyUVJepOdiT6sso7LWdVpqC6PCcuuelF8EVyM
4cngwgW7FPnD92LzSzMrJyHWkAN+7owl+QefSvaqosgQry/h29i9RyW77YiyxNEN32qX4XernnFf
Hlo4IyDTaobEoH6ms//35R8vTWqGk5Cc6pfqk3ZdjbqxoYZYXbKVOj2KRaCCKuInFPyGjjJvAV02
OOmCnYYnpgeWjG/IaVdJ6ZXvxkMlr4R38ZVYBEKNh2X0ksqceJldL67seXXbQ4lCew62rJpAeU7R
Ik7eioHkmk/1soA+i1TDxNgPCfdISP1LtBgf0mOaBJ3uCP3yIr9lJlNqTLNJkIExiQ0k7tBI11K3
vUheSu5uHQIhx+1nRqOjNPsw9nFpD7kTPv97w1DuN4z7n+6uMWJJYSpf5Tg9KQ/a+w0xilrNySzt
Me7cOgcXbaMxmrhIao8SaTHhPKvSY4pauYVTrCL3PVmahFwcKm3TNE9aSGvUTvbtc/GWrf99rV+O
XmxsmsV0CLCdKpEudL/Gm6OBdUOdqD2U9wEkV7oBAxygf/TmoIbYGRmBerk35xd889H3p2A+Whdl
slQ0fLW6eD+fEiRh0hRFik/6Nl8Wuzn+KQ4mktkdyauD0DW+wU9J4tdneu6bizoEWQ0C1b1yLWpy
qY6LSDr1K9pGl5+sz4bE4B/4/dqgmrgtDSbHibiU2kDHNiJx5BmftZhdt9j18o9mWEvGgsClKtyO
0mrMgig6iUiWIOgHAPKf2zVLfNmjbJ6F3HgPOU1k78W+XV83POag9a0UEwYyEVj6V+2xQ4WfEOv1
LumrPEG4NG7kEBzdw4WgZqbULDpW4ekP1lGAZQybDa0I0ify4ZRlGK9r4yGEOd+tozzQjUUqB2h+
cS8k7xlIvzGQKlu8LI3oGDdbGOCJ9a6H64F0RPqmdDHpvqwH7SxGwRgSkkb6nEI8hnc5X3x5LxzL
HX+UuKi+e+Tm0/yf9dTv+/7HXbirp9JciKvixiMXLfUVkdEBwIlgTuJGlfQt0ef3qf3Lp80zUIgE
ugwX8b/rWBlPl7LksTgRcxC1jiT46GLizxyxyKvyrorLXD/VDEl6l4iG5FVE7B96MSJG9ak8p2z/
m/hZ3raf+VmcoHRQ3/Wn22Cbr6H1Aogm+qG+goHARWJlrO6VI2EaidFaubctug1n1okKmZs0noZa
2OwW5u3ldstAu27GyEDIfqaGjUkeU84SINedtG0f0kW9ux3MdfpTfJvqn5AAqtIbLXf8P5885lsh
qfhhVMMEd3R/Hr3pQq53HVsRjD9/WApvLJOQXGj0Azw9MkQ8ISFOoO+jPfmmrP5yPrv/7Lumj9Z1
alhkfPasGm0Awf+KXi4rxj9MeXrfEO0MZpZqm6jQdhcfIYlX7vozx3g0Lrd9dYgP1hxYPDAGLoM5
OwECXEwD/O27bvyXScD9ld5thZOaGrmsc2YBWImWB2V37xbY/+e8Om+C+1zuKM2UhJflu89W5sfz
/vH98w7d7SVCK17Na1vG3KHoAFBxEapuJtE7FYF8kEwgPvfRIr/EHpmyuMKhI5BK4Pd1kEMU3w3F
hvzDtH6kkQTDEIeqcDA9VfnmVPflpHD/C9114xNF6cuk4V7OEHnDpBBYadkSoQgFMxDFy40Jja4G
rfZdF3f+g//188xb8R8dCKGZJDkx5wf4ffLzc7yYPX+mm73wLr0KQYoA+vbd+iX+bQH7857cNQqj
SyRc8oTzevbZjnaF+HSba446r2W/oos7pdsOEFfnd5cfWXKAXjOAr5DLDfma2JDydN9py2rYVu3P
xECvFS+0dUrMqvJG4JBirgbqWEDUi0F2lDdI7SdlayK+GZ4ZViIZqnWbwW3O8dJYFxl9Xnua28F7
ZGOqNU/GjNX0KsiBlrkx1gLsKJQ9st3ps3qqZ4YNBUskHJ6JNUTUyjNvD9QWaQ/Pkyn3o4K8jRzo
sViMZu2anWw3JLvohV/VQbqlKYbiishr9aEQyANHZdtvbw2xGPWLHDnJk7RP3oDDXYBmQpo9FIv/
j6Jhdg8gHSEtyPrdX/jzhgtSfknLdF6xGKVeHckOvVu848uj4XwqyZJok5d/f+YXIc3vp/uPz7x7
B0OKifYCTZ/PNJFIolFy2o4TI0rcTguSwkdFOOENhgAXJC0xUx5ADfYzDvYSfJ0G2xd4i/b4fcrF
X5/EP67s7r0bLGuQoiyZTnA0ZPxc1W7uJhyBhlYq+BZ/4kS6U/dxCCUJ1VO3q3/K4yYnsEHbhw/V
Nzfni79j/qFUgwk/8QiY6e876EUlFzJDiukkHnnaMfnaQ++LpFrv+leISYrmNZ1jvWF5/UEC7oOp
eqNERXwwK1dBYkZM2/ss5yFdHDRWFD/9+z7+dZWiVWkgPpI1kwi1/y4WeWVllyK9TqcZNiMNaxXt
7m5Y5O2vDv2hRm7SG/Ev/2do0+9f5Y+PvVujasgGYnTlY7txN/miF2Y0/YGpqNuxP/I8mW78Wi+1
ze8Y6z2zH1KaMez4+CkY6LUPkYdyohA3qBW+W7f/9vz8+YvcrWSNfBl7TDkTDVzNN8i6cXAD7Yg0
s2sMkOv8/d93QL53I9//FHeln1ook6kVmB6UPUCkci2mD9dkU1+W814qRH5Y+DdAzL7JZVR+abrK
zW81vD7feWi+SB3ur+Tu3COKTHvGim+uJb4e8Kym3hyBMmInm4NEEoemkgOFJIcqKnl974/f1hVf
uBP/ew2GBnGSQ5B+X31NN62S24xrmPEDBFikjK4vtLS0Q62/qhPtxOHDfEyXLDc1V8VLDcvUu1wR
eSGSqr04onRkcKT7FbEshT8Zz4lvMfB9FRgs0NRo7L795iX66y0E3StC7KCNi7Lwvy9R0pliq9ej
yCNTn+XsyWBkApNGQE7YOe1LseyX0mP+s+Qk267D2use428Xmi9a1vmX++MirDsYn2wlaVKlnXhS
tzSJKK9z9jpMHvNaExj8ZbbDCOTXUQC8E1Nmi3+Qmk1cqhFy3R95gYPQNreIIQPsoavoI9vFnMYv
jOkXch4AwEZHNUPCr0j1l51lhzti4HCE1Yd2a8prjfaSJ7nI1Zpzd9YWRaDshKesCZDGZOrJqjdp
+aCoL0b7mCkfmXi4VGcx8+ts0ZHLeoM25FEu5iGqclDLK7qh6U9pcLJok//sZuuWgAhf2JtwdefE
OyIU2VzeafbdCC/ES/o4PFKWFwCYvuv7/LXgnGegTPHR5MGJ+e/9rauhyqOuk04WgG4YhTRUSfjJ
vIvhRNa2r+3eK3Zkyiy1tfJmKYtJ8mBKz2ZEULSagw56ylw0CHIHmPNFpjrZMnWm1fldaQxrmUu5
L/5mgIGEcBAw370PTkulKKJMmE5St24E32iCNPVz9YMoYLJAeyaqWDuYEDQo/L1CxOZhX3SnQwH3
K15ZBhAPl4seP2pvfqHgZbqGi3cMID6UsevidXJm8fdGS1YhTf5qWyzbJS0o97aw9smTsSHo5lj5
EQK2hRm59SsS+dEpUlQbjvJTISfsdgAOI4xvU7EaBc294MXV6CVfPtPquaMf0F894bYDhlwoFb3v
pelqzachvd6Ao0DzVG1m+s0z34941ngOMhsMRpR29zZbm5ZToJZHPrEP3aKF2utPlEAT+C5EgI78
Q1xaqRe9yQ9D7Y8HUq5iyZ9qx8xt4fqAMY9HCuW22pUIvn8ZzYdV4Qi7EFG4aq2VHcXLCxrCo/DZ
pGBMHLHDLAItEmELiYZB0hBHtsyZf8SRN2VeSkstX0nqtryehWEzCWtZXjfJ/lqtkiQoxgAercHk
IoxWRulhDrzRy8QtX3AsOJT6KuVZDq/vwgXAU/YCryZVF9CjOopo3uAxD91OfmxEHBHvQ7GS4vPY
0YneShLOw19sHMzQx2TXxL4+62hXU0X2wozZU1Gw0W6NSvsqIq+JaQBktiB5SenrzJWbn5www/BB
77kXNsg7dA58StzTg+mciUZL/LPElgAmfeDmYph3cnwX2CRCGxha2/1AUiifKxwxGQ0X+7ozH26+
6Bc+73ZUnBz6+5eSFIZ0G86H6NIO36raVx6Ms3pxCi5Lo8WZL6ME8pRNg50OvN45dPzkaI3bbHIL
dX8T7RRBgeCg05U6r+68OPavdMPxfahbBD0MJQe6x4TEQeUubWhlAkgHmuY4WDkgExTj84RyjEc3
jRq54fVcYPAzk2MEHFjfTqob5suUuNpuOSN+r3ZneCYEgIF8uEV/nTnPTe+YSALkR7NYxCAQphdF
WPBJRrcoW5PG1GcPaloQbJpdhwaNbOQ18tYysZbYumiXplckjpgdpcTTKd1Ll5Gvjp+dRKNe8vik
ZnzR2q2gb3LcPOSrNGt0SvoufjaxekeP9OtCeABi7bcMRDwd6Jn6nkL/RTXTwfxivpJkvyxsQZK0
aeQPhNjCcKjkRSM+hZd1evWwYLXZR8umKGWvikAEnvDSNTdninfoj3koNNs6ywVSLcPrykfEYuZJ
ok+fv5jtob6ui/bz1j2JDO16grJkdVvMJmXEHTOru7rwZrPzPn4bX/BlOvx7r8Nlq9G3JHPst7j2
jxNP1/bmeDNpl434a5ul3Lq1OGv3UbevIu/B9BTiAli5/l2q/fVjZ6iQQl4k2Nv77mwi6alJd2Y6
AcZrA3SIInErN0fkAYI3uOx9CzYD4vJ++laH+tdCHZEEmgJVFuHX3pWlphSGZS5SY2g21n6OB/Zl
OEe+4bDCBheOrFQZ6+++Mbyvv+wnf37sXXWalFY2lTf6PBWe0OShwZSYrKoJmvRrVtXuYE6LRprc
SBacSc+2VylyBObRs39icx2pF551aQXHXc6huESeVUfgGTa3svRvxYfGEkVwa4VwNgwIEOePbvG/
3hYoBW/yinZzVl1RR1vY4HInu+yK9iRMu0Z/13LRMzm7v7Tw3DNxGaWmnTONHkpXvzybBar+S+MT
EVVzDaqvolgni6/G23YJaUtJLFbuWDv1+9WEq7Bsir2Ima86x9J26iq7IKl0pDqS+GtN/WVSew/c
2046hN2bPDwiTSZpsokpnxyYvCMgbRRZ8CRgqBSA2bV9+TwcteLQCyvpBrZzXscyyY51Ps0FEjkV
VPIAPQKh96x0iXUH29q01sq1oqwipogxWZ4hsj/lR0dSLNNC8dBj4KnO6YWp62nCl8k5ofjId+Ny
2t7OAhP06yaryDO30b2a5/iROCY33ykBU6JOs5XjVdyWr2qCUsAWyif0Ayo/Rwg54lqsRcSWBV7G
8iPhb7Spr8qbuCNQNIjw++WfLeN27jb/qFldd9rnYMF2BvU2ZLOPz7ou5eG5NRb8wU6nvRjaC2A1
DE4Rs2PbZKlbVVFAdWfitGWlZqYMVaUa4DIGgoY+idC8/jUz4R5CW3pkU728y+QHYc1OZoviHLnK
2cvFf4H6ExJzPdqtZceMafGQkcxRJnaD4BZW0MXD4Us0AvkHRuoOn+Wu+zmxRww25aOIDYvBhjna
SvZ5096zZXh9LOTNhfCPCqrkY5kFkA4+mrWQYQenUx0S9zfzweIHqgSfoIDdZY/dbzhaloPNAUXY
sBr9yct1t/LR9XqV4vC/8Ru/6PshdVV9KTzObpzLVjnW2kxKu34a41ZQXnD1JZRmn1gHjW35lKD/
PNfUDsussyF6IKbYzNoHuoV7elao8bGnpd5lYRwLKsnQYwvNoFSjiBGCvPswBaIhntvicSiQiKyT
bV/4mCc7jNxKFUCK6SrM5KsaEma6VYiRTVNm/HQjLm6C6zvpF0q6VelyVeAXDVhPKKp7jV0SLscQ
hg5gyUviZT8lOKkPsseIHKClIziEcaa7fqM8peR9W07xAwH4QLOngLnBmVl6rKtNwlidwUbvayj4
oNvNExu24R35wqbkmi+kE6uqM1b7rLSF2InU9VBtbs0zm6iK9fniVsprB6Kj53vVD4L5JOYLyfAi
JoAPVInc3Ftk98/CB/tyoixHRkRT82O8DCjUzzpZuHWtOZcc6rjDFoayYGx9s153DaOsF1zdPTaP
ePfvzeKvHTJiXmdXt4K/415JRPNXnkkEaAwcXMxd5g8op0ax8GgBidFKqB/kQ9+ti3ox9W5krNlr
MRISmYXpNTxE+k4KHzTeYGDETvpYfNOxxVf+l5UdzxkDDp1pI7vofw81ah8K2B3KWekEcYgEqopf
HhePuRxOSoiswQZ6rKnLHFVOl21Rrm3V84ii8GD2Tjq9Fy1OQodQjRz1CLkQtwO15Hnyqn002DwH
OKXoQFIdkrDDU8rRfCUj8dC2QPn18KO48vsfrO5D5N+boIDuxx8tgUPXc6juqPS5hM6ai/twOZeS
5FIRdjNCYm9c/RzStX3JXwXTYSqCFMCtrrtC3cFF569bhbVqNZWBqG+m5jAkW210b+DdDO8KUTo/
XBSiUrw53YGD2q13omc6t2SZb8UDyF9A8MZJPLBkWkflUzheOd4xoado/VFAj9UQWBKyN27R87vT
Z00SOjbXx/yNH0O5OpNhJ4+CFsQsdkSCCnYYTAD4Hbr+VwiiXk+qVc9pBAlzHFgfFjuEo84hASi5
vBgBD0/wJ2b0wsu3jCSnRw4Hh/BTP1HxVgt9i5lUex9X8jbhoGmnKmADuIoPt2cp36itf7WIB1q2
CW/ysRo21MJUeYKfFKu0W+TGJkmObXPI4105+DF1ow6W3y3HF/bCpGttCI1CuyAeQRQ9ELACqqTS
0X9yAATQRPVcaHO4O4U6obakqbhhcsxL/HqFLwdztEE7bKR2m1BAFpsQsanAWbK+7prb/3B2Xr2t
qtsa/kVI9HJrDNiOHZf03KC0CaZ3DL9+P2Rf7EzHmtY5a0lLaxbJBH9ljHe8BfPDa2KUi3AVlmZT
2BDyKfKC/17Aw9EIUkHG1DeYpGdLMcLmELhCZhVjcY5vdysgkIITFEkb7raExEynOjH9YHh4TfNI
gsDv7YToQZ4y1WD6Y6D599M0sqa1+RHgqnmeStLasw64Q2vjwapvOus+Jol7qFG89uRsrwvxUMNX
S8NF6WXxVowfORzm6sCcY1WoND7jOk1u6tNCNXZ+TyweTsWKQB/bN3TsG02cm4Xrx49p/RDj2dCY
KzFYysHSL9yiWqm5DRnWcmNkq+NaHfaFPNCNzKWeWghSzT1GAv7xj8iUftQdPf1QB8Cf4yKYqD61
G5YLK0RA3t4UxdIY1yOSG7xn4QIFOnwT9/RZ9B5zNn6VYJ5Rri1taVD/NOm9NPwZaVGaXKUHNg51
beFMhs82R+wRBhhB5JvG9yDjF53NDdKPDv+juJW1lAnVQdIxuH3xRd5XohH0dZpV5PN0Hr9oIGml
1B+udJwh0iY2EG+HLZmHoe509ZzIW4LboI/kGzNDCOcTfM+fSff0pLJ4k+EzAFpjbfJq6Zfz5E/H
gT+jp/S4a2EwVUc7x+4R91plNZU5VAoIRvhNlASyF3xG2fR7VLCmbzogTunu2PGHM8N3hH3zhjfe
Q2t8KCnpx+J2POETT7YA3CgfjwtOyDkatYFll65VeWemuAmoOEn1t8KwF2A65M997ZUv6hPuYm3p
SMYO0/Bc907RZxsT6/U4KjfN8U9IVycivb/DzEDp6buBagrmA/04en1QboJkC+SZkvRRRPGfOlwH
kBFxlKa226aIwb7kZsFo7ai9DZErZtosMrCQxvaPqqiOAQOCJ0mHq8jZhkeQira1FD9i4eVUvmXw
6gL4554We2P2fqw9SX/Sa7to5wRH9Tci18LRWHX+Y4hUEgOdWopBEz1FOOj5XIbupPI3TtFjqi7z
p2tX2aWb7OfW086Qz5OiimIYgHlVU+J0i9oz3GA80iKghJEKG9HDpoOYInCvya28c0SAJKAI6o8N
8z4jcPFegDrynaCh2mbvKsE+cki4b69Ng6Yz6Qyem0LFJ99r/vnVuPbWkGalzinBrUNcxmlefdav
sKE66AWajXGd/tlYc/UOuvF9YCsOnm4higrCKVq+7IWxvKZR+kW/xyFqYrRBVtcn3dY5YFgfw/ZY
J2h+asCJyd2r53O1rRnPW8uJGMH6e795xcCgx61KnKKetEmfFDlxeZpEm32ksHxuYCLK0eS2961L
KYUtoi7ZnLWnx0YTnaO+CYxXH9JZpd9C9+twkOpOL+342S/Ew5XC63dh8/dPdHYv+KZPLFzHaHLY
ax/liZGbW5vzBLAO97p0FTg6yOEMY4RRn+G70Vb3ijOZVF9blxc4En8/yBlsXBppNdZiIB5gSGMS
kTSLQXMJ0ZQWMpeorYibUfZQqVs47s+vTXMusNj4dF2EpaxZks6/f19Ip9wXs+hU8ekbAfAVKhFY
FEr8mT9XbtUZNeei/5T9WRrNyrvg+o34e6719+dPyMIPjKYvIrWStKPIUsfOhzMdRyCsH1QbtChw
UPDRe9jIS0JvfNSG2eltotcLn1cWw+8N9/dTnPFUUjFOk1KMRSCbCD+ChR88Jwj9aQTvQ+mWHLXj
CtwIfjA9gT3+kcJNY85N9TH1PZO0Jt+5tuG+2fx/HwF/P9HZ8lTUuI2ELpueyN9HS/j+VWbD+y0w
yiGQlAw/Wq36UeIqxCVjdIk3lz2WcQa2diy46IwP+FQ4hjPp7y1n0G/7hDDbtxSYs1EeBnxaUkKJ
xjVRL1p7E5u7oDyYZCCkRJxqd3G7jbJZ/CVCl2/xE/luIqfVcONvj7wW0xZWxw/mrIPXDavqtIzQ
ABLdldzqzGWYW8zicBaPj8ppiQd+ba5o70vZ6cjREe4HSH3cMYO2rI6rdET/sjhm92PileFNpnhW
dicGt8Q+4TxtoMFr+TuuBgFwFXC1XSe6XSgR/37XZzuwUn0LQuUwcXAwewwng5YGM3Ady7A1sxCI
MUQo2FjxJNjCzXRhpTPobJapC4njWq7LdxrWv774s5l33OfFOAglIRTb7ln7MAi44UaHufJCOmTL
KU/GDMplHB7ATHQaEC+NZxH+PIOn3IgP5QYDikPgCQ/w5vaMNVbGYwlh1tpnK2NVrrGpX2AHcGst
1UW7RMCPVtOJVv1NpcxMwrXEp5ZcWYn2d94Wc8Yu8ZYuZLjqHfEbMZzeuUHys6ZAov1e/z/3fZMO
VXTUx4Ovc/VDXqttVb+BVNhN9kH7AI8sBoIMkmnnZ8rCV0h6KGUCf8XGsfTnEXejZh1/xp8WAEO7
OuHxpiESdmnxA3fc/ft8UC+fD/972jN8c1TCxgxqxHa1UyyzT9M7udaCLBTtj9HNwucCHeO6wVwg
XDH+04OlVHkRRZlvZzSdH+0HLa6MTxClgwPMZbdgDeVMTRmI8u5FZhXGRgfu8x+DYB3rnkaB/pBd
z3W59mOcdR+d3+ZW5nOLU2n+oV72NTc2KREnpn/uNQswK43hXvBVss7QgnwZh+RpvM3+gLW9UNwT
UePf1Nt8O9R2xdTFWEUBXdRXY66vEiymdf5rH1BwyChoFEnWzzZlrxRWOEzTchaIdcL39IDCpdcg
vXYRpseuJt8jNwls01xJ/RKW3rXcOu3iEjVU1IaqqWOQeXYpWIIG+KFyLEikLwh3Tf6iKWT8wHYe
EVaB4QpolJwj4GJxnJnM7WfHYqePy0r5c8xwyEYOQaoR8FK8sg76GgMtP9tS++iN19UJ54ibQhPb
koEILKLMjPxWNB86NXZTpotyhZR4djLmk/914OojnR1kKNc/GMtry/vC1IDN+OMnPbts+t6s45PS
ouh+xUkymCIAUrSTHPuWYXNGYPi2N8n4uVLn/op3+a4qGcxYuoqk8xeP3TwqUVcfrYnUwkWGLTH+
fkvjpp7u22pRPxMNcrpD/WIjwUTRsQuvsXguL7L/PcBZ9SH2YxQMEftahQU+5Zdkcw5XUBxmvwwS
50fVpr+cgh+A8q+egRdrH9xCKPXJeZelswUmnNLWavRkqn3wE5Pc5phMarE+v0FjmaxrYDZ/3u/k
cMWY1h5V8tfJSql9zx/ccGqtG4esiO4G7h4+65YzTeH/ffBd4KxYkkwMlDpBKKQrncF/MbQvrSuE
iWjT53/CeqPUS8V/0IptmkDiY0Ks4vRI33wnm4D/9TKt7qPc40V62GZdeZhLJfvPhzk7hUutTtHx
UStOOtkMrdAtrkK4hrdvp89kS+9v63T6M/pwdMqYvSxxjwhfr72TC/O9v9/J2SlqyJmiCQYlc/eB
5SQmZepD+xAi+wgfT38kOwIVfT7Orx/fF2v1Hz+/edbBpqcoHYMimlbrMXiu4+WRtBSuQ8gtdjhX
PzE2tOJlC5UeYrctPl39yS/dHzJ6ABKZmS4i+f+7WFf6WsRXEhKatUiWwvQEMnitOa9JALvlJthe
d7T5Zs2c3wO0wjrcQ1Umx/vsbadZN+RSpEA93MgVfAZv6N86gDMk98w8sBZdq0vGHQi27/18G71R
nYrutP60e1P1rhI1L67B/z2OdfYdgOJLYzhdoeEyuFWHmYZJCaKFm2DPPHOub/Hdk6oZSQiu7kIj
hme+QVt7TY9z8Yv48RRnXdtQBnEWlcCG0ZKWqWic7MjRBREQXNudyiN9is+FTnzlPLjYrDJaJoiE
C1GHOvT3CuiTQC4TBfrYKdv2xlxxUzKejhghOqGEi0p5r8HyOTJa//fWv3hT/Pzc6YX8KBf9vq6r
4MgN5SMgGWxQSnPR7Jq70obMb7f4cDHjD/FGRHhFp6ozMZ0ceq88xaWK4OdTnK9/QZIyaeQpkvUg
OBjQeNPa1zT0PxU8/atw8aUL4ufnnfUCRRsq4rHk8/Jx0dULNXnaIDafcTfP/U/qLxU8asYws4NZ
Y2GICBxogRlc+dIvIGcceD++9LNLIIjB1rXxNJ07yLtkdRVUO8n4UAtSzTaGuB71rWTtW7BrDUFe
vznyeOrBrFfCsJShApBGpzBkO9l+4aTatuq2UXWyg1M6F7lUkfNeKx4vTNX+fuKzm0K0NL82MTo6
WOHM3xjPxU7c5HtEsEPOlQqqzDtLnexQkvbIUUkjOi+W0pox/Sxhlg+Mfm3tyJe2rIK+USYBdzJK
OTs49CxIT73PzgmruQ470NYfEMn5XyqetVAiywf8F+uDjoh3Jn76rrSvHo1H8kUdrJKv2U9c3MY/
H+bs/Cjjo1hWFQ8DXyOqlhDqpDk7eYsbDt16QjmC2W573z2UT//eQhePc9INCd+cXAupLP7eyIpc
1lkejRwgbies8OiRRdi262S8AUVk+tYtSJAb50BB+kJT3QDex7LL+JaUds7sq8Qo+PgRuOrh3891
8Y1MZT4jIiBO6Rsj+HHA1LlVCHrPcwWTq4L6ByG5mza4lt8KDnw2G/5IMA+S+2v9vnKpBFWhYk4x
qajJzk/UVDYbDO6a8RBEBDhH9+M8tW4actonWJVwI+NeUh9G/khxMV1xBgwnAJ/VO6gKtpJHM/Id
qQy7KXfTWlOpMmfrFrXFKQFPvpxd64q47vmGzi9k1K5wXDWSGc1vddqPNzU0U8hC0iJVyB5POpkx
pDmTPG05TeaSf6rSz08MSJBE9F3RrHjGCK/FRdW6yzPJETBjIQZaeIIpDGyFnpMYpxR6Y2HXh+RF
eD4x5UfZC5b0yrQ1yF5EfaH7Kym+w1Aaj2VlH6yLBaAz3nU2+ZP6AokPQp0WVvzMvGMM3d8zDHLk
BhMoO747edofDbXqYEObkHTMJldwKopFuDUW2Ir2p3m6ahaQRMz8Xt+Gi9NGfEr6RYrDbvPHvIP3
KCsONFL8XgdmwuRrlh/EGyxEt3Lo04S3KJ/TveHFpbwyDRbvOmOGLH/gUkQuNmPYi2EsDNhVf1sz
DU6ehl3vQgaN59END6th0oiXqJM+QwLM0DTj/0JuN+xClSjEF5Ho6dDAHm5pMPIG49FO67jZ8ttJ
vggBo3Z5NHl9dCgANumDQpwdDAgxf8PpERboSCxx6Wj5QuwBl9G8W+lzPax606loH/aTzLJzohTv
DML37rs9Yvv2DqgXNckGhKLpcVNamuPcijxVWUCBJPUmi7FvRzh3gv3qwp8zv2Ma0s7FNk+POGFJ
JcKGMnJo7+Yl4DH2s4SnDHqxhJAhHMkB+VBw/z6tzXCbnbye6dtoPhaaTXLapzrOinqLO8S/9/cF
gQ3w9o9Ve3aVdnHgq8MAnEDofFLtq84TUY/0DFVv22h3Or6YIcCl9tpYuzpDSoKOhMgcWzEQhiXS
rDx9xukmUCcyaLWKITvbLX4EV27aixX+z6c8Ox3hgZTZeOQU8hNG7AzsXOzdl/1tsOoqWBZ0GyjY
AD1YPF9EJRpQYK8qW6fP+Nf+Prs72zw2isjkTakexxBCgJgMn3niihETUtwib/pxIju5RrCSmCXb
o3LluzIulT0Ginr6DAX3FOOsyBRkuo+irFGYkBxd3grdrH+QSYzeJ4pjPcV7v3NMOEdSas20d6GY
tzxOOrhKc1O47S1+AfW+8+8FVqTuIRvU1vUhlRbC7J02CWNcWZoLr8IeXDke3Xi4Sz+xis8DUCZw
Vq+WDqb6ILXEBUEK2anqUjQqRkFuSZYJ7GrZLWR30DaQjSq2EUOBJ/0WWmvwnnkNpFpka/9euhdn
b4aF6J7228D07ux15CRKR+ZkaVnjXAFFz5pJ/VM13KKmD1DUUYjKUBDt9pWANuKskRiiaoTpAN6E
yybiDFDUAg7y3MQy/lnx4HGdVgW8Gy55c7rqdQUmFsxkvlTTt+E9iKGrtVdKePnSuiK/yCDGiJ/i
FzX1eCrbLusj6eDDfvxDUEb30WHUxUU7Fw4TPd86iC/jIn3tFtD3l8Ir1CCsXinPUFFINufF9Tro
QlGGjYJuAjHKuOidQ3yJX5iDZBFvFx6nmYrQzmDOsNjnqdfvlBRtPbKRZHVtwCtdOo7++uDpwX5c
oppuCHIUDdIB1BCLENGAnko8i42/o6VNXAUT0Sl0YfIXKrxqSrcbH1MSWsRwGQkeM50CIwImz8mN
wcMzGlKb1yJWHau+a5EtD58KFh9hOT/KKMXeO2jY7S5ktEY6mkQcH5QXfwFDqcjng76eLk7xcVB2
umyb6TZKv47VMjPIjp3LLUYqE8VSJezCWumLdEsgz8K0cVCMsG5QZvKqfCPK4/Gk2HAWDHjGuxHW
pzUrHaN1KsmVlvlglzAllVsLXXF0a5SvCB0zstqOwzpO9j3pf4sife/iD8VcE6Mm4t2nb0LiGVBE
YfqE+Uun3UXlWsyfqWrKtRIs2+FTim8s0xGCZXNaWPrTiQsJMyEuG8VL6M2ODor3LFwqoweDNTnN
jJfj07+35ne1enZWYvSEgRsB1QqyqrM6umtQUylDKXFWClCIQfZNCL4zKhl3wieQXEwWtEsYHmzM
1bU259J18dfHT6Xaj1U0KnnVYgXAyeAQ4QOjZm48y3a6kG66GSyGWfNH0aCjVl59NTlKu1C3/vXZ
Z6eSWNTjqU4D6RCnXpbYpmGXpn2UPQg7LYBIcJunM4n4NIhVvZsiGhEWirJA+qEXs+GlB7b5hLxn
+LaE7WPcOwpFP5royBZfpNf+Az6vvtVeEYWseyI9cGNnsNjh364uE2oQUh7erSWqEGifpgk8jlJl
pYV/kt5BIZHY14Ky1OnW+/1NG3iak/+taOfE+sKUsmPZn0BcSDEmVuFDw0PWOUkzqhvj7vTMqOp4
a+7xYA9ujWcsqZzornoP6xuyvNTga0z2FiIQXFwpdjwq0eJP28IVWtTrAVZJhw+Y099byNdR1SBm
kVwBx+1+Zu2KL+sllpyrENKF4xheKfZ1umIa2PCeLV05N6LMN2jqjY4i9yA7/UPo0nwW6lLuljHx
Xp463vqBh4s2xh6uGG6vbJ4JLTl7pXTD9BCo0ZFJnI8A5bSUQ+GYwhvj+2pWhN5DekCUjjEXFhH4
p96Jc4B/kbnkvz9ZvVBgGNynkAEnicavFsaQQ0UrWnVSSXTz8AVDJewCbAKPIV43lFg4rpVufprp
X+EL099ycr/y8VpRmllU3hlYzia2MTjjcVOObh6vk8CFcVd8y+BKjbx3fe/rkLPXEtTqdiEXgOdX
SsVLeIKFjTMaWAn2xq/5WEmZSNJcpB5Q8SD8nSunu1GdbFZwv82IzgyWUbIZIdgP7suawV1BN/aA
gUF1ekl1x6TYBYP493s1fp0J7AzEjxa2VyaN47ntXSsWensMeKbaCXdR6FX+YroiJgtJ/U14x9K4
abgSdhqXavukQAWKYDdjmRjeBIfv7z8Ue9zLVpa6LWAm0vLTFVQOHtzoZLEO8CpbfQcGiEYc16Dr
w5Fb6SjDn01EE/y1eAP7l/BABIzTbosWzX6AOpQbc3mfF4tpIB5QNdvmdmIgB8yVQIByLrTm0Dxq
tnCyT4N3dcz1a6F/vxaLyFMJtybNOIOwK19uNSEa5cMJVySShtawMhwhW9DuwWtcifJMZ7/Z0YYG
7d/fiPyNR/+1yabPNiwDjg/F469tnltVIfqZIk+i42ILCzS9hRZJ6KmtfFjPE7Vh7DjNTDS+lFuM
cOiNMY4L4GcwhyScCtVBuE7U9+kXQYTWwoIbD3eP+bUOljamSFnIDHCTpWg3O5ipkbEpk1utmYUI
RTXqZzUGTxu+Tl3jxMqzBFjbB5D21zke0VLhKkT9JK9R8D6ma/hkumX7BIMe7/TMETCdey926nEz
YOanrCqkFfqjPzzEXbNI4rdA3SvFdFxsIsOL+y0bV8FQUIT5kmJtV1S4gr6Z7bq1RPjnylxs191c
ZmmEqUsSo3MapJmP+of/qvNK90K8cAx6mvZdImEswEsxV+9FPIohk8qyiqbAoxmBnipDB6VmKz6t
yYYKBqo8b9+Cm5Y4q8BtPQvmVOe0wY0xvvYDZBq7GIlgYhSgc7yXW82/heKLgR9pW58KctNwI7en
RZXC98OkM6t2RVHcxgHU8GJbNs6bFuNSYb1X/GHbkN6ktLMmBs5QGDRBMkjs1PgSCWkqkUZ0HePi
zssqrH9LpL0fEo7YOOUlKOWJl+qHrwpEQ6/oqvoTDul3DJw1SrzlIEDVzOZFb73l1fPUAlvVW68f
xPkqLueZXXYuzM4Ww5xkIR7nsdu/4+/KaqjcHIbWrHmgaZ5N/mMyXZkbjh5eWiJn+EHySLRCPoyX
OgAbprzDXpcdi6Tw0qmzTRx6x0/xvrk9keQaOKRg2ZBPrZPTOZLTyc+Fp81lwn7i1ZDMh6feWGHP
6IofQBh29oqqmNRx+P8wmObCMvTXlrjAsQrPh8EW7gi//RZVdQfBmyTI/ax7qbc43iM8n8xGpnTp
k4ABUQl2xPTXjizGZ8NN19uUwt6/96P0Czw7245nFZuQn6RKadmOk3EsN89L/9AtKhyaRvD7qyeP
+uuSnz6OAfPkKcJlp51d8l17UvOw7FVYZAQxNO7gO/kNgPJMPC7lQ4i+dY40X4NNFjqWjAfrBLyN
nuI179yD1Qtpvu2+NJ5oiGzNMeiHgm4VpA9p6moP0UHEoksErTPnxh4ZD9CbbBMetvv3S5OnUvLX
Gfbjpzh7abKfN5xJonwwwoegdpN7DBL5ImGg4o50W7zjAQ7mBXkLE05Sfe98VBqPMldP99DTpfz7
acxflaAELkFYKtWDZYmc6X8X3XUeDlaaiQpfYe+I4mvF8c14g1gSEbpHOOAH99WXt5htqzxNG+yV
ZpW1KxjqhLKY/UOJ6QSU++zZjzwOyiLbqFimx9oekrvW7PvhLdYgpc/y2Iv05Wi9QsQzkMFHSAKG
VVOsBslFm4LGXHaRqePgSU7iAavlvg+XI9FI/SEp3SZGNwi/bzV2GfaYq4yQpforyNwwwHJgXn62
aA9Ke6hWTG40NID4YoTrMHo+GblXTpYQ6vrY7AvKeYNJhLJKQZ2lWw6RibRNhT0er+yN70nu2deM
rbEpWbxg/nsOwRNwJYIc9uJB34sJt0pln/x3y3+IjIMaVTPLBb7RNxaOhz00QHZqBcbbSLaaaW7A
1M+MiDnvN239GoYh3DFkNoyjFFcRbHHEo9zhoiqJ2kueQzL7shnqNgy3qrs+/MrjOdeaiMg8n/nS
TMJLeqW8hcdFDxmOMoUGEvZi3txweJW9W7Y3ZcfZ2W11WFGiBrPrURd96HnvXbGutCcU21AdJ2bz
5+mtbz1SCb3+Sbv3pZXolU+RzK1L0uiDpT6lNANDq7uqvgJ8OVr3Uo788j56/b9PGnivOlWISpwQ
4pPzeltSG/A2BiAcBqLdLYnmVm1BffCh/ITaEpZJgQblCEDWusGOiear2O1OwwpBah1vEQ5LMJEm
d/cHkg9G25/lc4I1MV+cl9vrs8/vZKPz1cBMhMUwUcB+sa+EU6u3llYqE9khvauYBSh4AWuEhT8k
w01jLuP2EKN7tR5O4o7A1xpfSAlCOexXuykdnBH6conHg4wQKnRqf6uYhS1X+568G1F4SwiI9f/r
+Vh4V3HcC4UwJi8qxokGsNIvYlOuq7EYmI1MIYwAuL7viOnAsGhKmtbnUrYzEO0/TLSiTrtyPP0K
wJl2D02BItOjWsYvvoTW56qUKNn0LccAf8JKSV8NZCXHDcVVqT/hvMeVbUe4/oYRWQxP+eAa4yJP
X2XyGeYsTYD/elthw40FF+Z4NEOdW18j8/xywOc5MS/l2+V2mqjnZ0WxmUJmOcWxekDaXTAJbN6D
/k3Nd7hCPxpbpEqbhDjY2QwNHovS1NaysawR3VaPCLXKqeM3/ZkpgYiTbeFZu/ian4t+4UukZNYM
YFdLZlZ59oRKL9X1cczkg1Di7TFrSZ/yNJeTOSyWffSY4/iIVZ+gbNV24+dr4DRVuRPe4c1F94p5
35n3wlPuxbZ8h+iP/CfKar9N3TG+N81HfiaM2kfOIC5cdPD5ahrF6C6NmYr/C1QuxFHzJNqNstvh
ynzaD81OlHI7EZ99lU7hPYw+UvN+VJ8sBmq1osxU+IbIfqu7x1ZFsuT64pW++Xu0d7YnYYGRHYS3
sUJPMV3UP/Cm7lTKdSpH/13WprilxRvUlVYv0pizRMtmDTEsxCxpGAdF2RINcIoOJJlnsqf6M+1L
6h29dFqkTriTaPhQ7NTmtsrXcM7D40aB18C8O/Ha2b+vbOtCA/bXc5+hraYwZHouxPKhMJYcB+xD
UGZzz1QtndzSCNdtnUw1Xbl1QlTlBgR2PPGxxVbvAgauC8MZ3C73emgm70P5QGJ0ii5V8+RgZdlH
we2UNwMLcpuqH0K1cqOozKuPLyNH+zhiVd4v2mKdCEAE6B0RpHsw1MIJCCsxf6ZJqoF65oE/y9oJ
sdxOsgsYXHtIZPbRuE8mct8aUSVXo6++VdZgF4knh+kU7B1ontgsYBrNFdxNYO8WvFeBch7v66M8
77gTRyZbGgLhsN/nzNoszZqHLeX6hHSot0a4O2VX+EnahYqNTUMS2mSPit3g9IX8WChC4St54fPC
RfNWVZ+RXk72YCWcD/zBkOLn0KMY+opghNjD6OKzpTyUDaJBc18gMY5v8hLfRrG2U8+obL3fwLN5
0Wf+R/goUrwKs+MXkfRETXS3kEgIFOzcJLiTsKlOwIJZUAmW8wTJKIaECH7d5YeofOi7x/H0rF9L
v7Eu1PQGnA6Z7Bvs/tXv+c3PHzZT66EN+mlXDI6mMl9aptznNvh9msUY+TGqz5+b4LEJbsr8PbFW
Sbou5Y2MF7ft98tGXctWMTsiA1ZtRHWIb2IPEoaiLgjyxEagQPhN1JWLQEikp4G7UpAVe6OnMMxM
fVOXWLrf4CuBRzd+Zmv4Z+S7jRAAGFA1wK4zcqrxBvTk4iBgF1vqdPK80nKd49k3JyUoIHmKiCJH
qnf0IqPTKTSmCPTHN71U3TD6AwuF+VC0ScVbH5uk++LEZFIZWUtQZBe+8CKGt01MZ3ENqrtU+xsm
abDTicNLPj+EhbAN6i6RppebyCSksR+hB1Om4kE/NSuYG0xzjCd9LeK061CV4R/ESjpWbOWVETm8
nX+fJr+pItxcTIxgQExh7Nxjfy/uQM/jXO6OCkJCyZVtFmlyW+4nkxVW6Ex7EMd14Iabf3/q5Rfx
41PPzjCpi2p5UOTpRaDTJRTJJ5Haw1K+CW9OHS4PKyT5KKWacncKl0fBy9O1kNvVV47FdrYaFiyx
fz+SpF1ohQiKwQ5SZpNr5ndG0Y+Vn4W5VAt+zjOBOGrBY2W+dcpBsTYyc1t/V1ir47gJyBmoWpgo
A9u2VciVe/f1Zyj9qoeCvSKoR8R1BBimTk/Osd4Z/l4T+5uRtIF0pzGhsnCdCiR4FHBxSmJluldV
JHMCiha+i+bJq8CPU8IwCe+0jWleN3qn8saAyJSCYs9xWdukFK8lw06/D+16cjSSKX0HB6QKWzJh
no33Ic5IpLsqX5OaayQycHhRguf4dIMJts2GCQeH0O1JrbgYSQzV7A6+q/qIMEKsln21wQalYrwW
vo2H7xn9kL0U/Qjm81xhTsFiibCbgODKyJUTCXbHvEu9k39DK4JtBrUrzLTQlYIZAJGwCl5Ph8Fk
lOF2p3XBOdCHq1O0Fcqn0L+x/LU53OKyoqCE20N1fcA56k5X34oG+rrsNPlBJbnhuECBq8nop3aN
8NW3OwyyxzsNg5y9wLx4qcoOpX3owJKpdDz9VBgfc6V4zZptJPGc3fLfy+VbsXFWPcDxx3NuirGh
mTu7FDQpqaKhSrgUVppbKm49rpCT04YMr8MbuwhtB2RyRE7GTlY8E7V5bezCO6wkH8vaEZODgE+B
gGNUUTtm+t6Wa7kGoyoc8vFMLsUqQ8IegwBi+bgp6wfr6GL8iL8IktmStu+2B6FnOsf+ZGQ2xo7E
6cUryvp9pz355JfEEcew7mW8dnNtZAefLIQueozh6SiExkQwHLMQXOHfL0a9cFvyYnSG4qYpa78C
I4w4SsYoC5VDIbgMgwXDM+RHoV5BSZzj9jP9fOM7ftl7HE6th5bT2zkuKCEgX4fLVnGR8d8n5upo
4MaCQaIbjY8wMDNsuryWHogputa4EmWE8SaS7F0VLo4QV4lhFw4DBqCwVyRTBGoyJizqx2GQRlVR
5XI5QVvQc9dFe5crXkCmiaQSQp/tTfT8IKL8OMYW3wsmI3j1ENBoWM+J9qI0Fi6JO43iIEECaM77
/FmYW9emJlPNfr4GOSQnnh+lPUP/vx+yOsVSVyEFP4iv2DFh0V6T8jXTGStCOMRCFGwDq8NoJmgr
kWQtf3FipjmfQp1wS8KURqMozBcasc8o6/hNFsX/ZzXQwimwEJUpXOrsemmLWkjRoqacjwFt2S3K
aTxXmC+af7QOepUjqfjR3Yl/xGom//H/lJDgYo9Ut4KsQnXXGK7GuQDQMNyW/U1izbvus5sxSnFT
9ziy4kkw32oJyTWdk8EbibEEs/anL8io9r8X9u/x+HRn//hRzu6sQML6edCj6aY09/5qXNI8YQtj
OVCBZ9CoALygMiUe6lbhSgl69bPPThs/L6WhV3iNva1VGO8RMegq1Vx12k31ZNiitYXhYH70qd1Q
aF9FAC7thmmwiraI+kU5B7MANPw4ESz1ICxa59SulMTOlpx5drDqadUaGxTPsCeSrc/shDir6MpS
v9S+moplYiltWhBLz2twNZUsoanz5M7EJh2xaEsNmGsY01jkVmIxi+Gepxwf6uYQiBtV8urMMRFi
VvMqcIZxkUA/y28lCbvnu1LchMq60z5RSBH40eqzE8OUR+GD/JrhD/QodbQRSdPTmDsg/2cCG4bm
Weof+nITMm5RjXedmVPvmoQUDPxfqXxqsHmCcVcpdDrTDXl6MqvFcHoKJWYp9/UW1H54z9+55U/9
lS12CSP569VMnf+Po0o4hUFnRIHC/NeXXqRpRtk6kyMMpWXgmP6CMuU4uOq9Gc0LeJlYpQROaZDL
C+6Vz2SEfng3+iQNcSyM3eIaxvybHjRtnB/f3dlZOmhRATbiJ3ctwlGMd7HiXWcvMhxfzEDhQdAh
YLMD5Cm4xL7gZRZUC6R6o92uicDg1HXybBkFC9PJDKe15v7bv3e29muCfvaA0/L/8QbHRKojuQ/Z
Xeggo+ODWh+GYRtUbiLMsNn0RZzAZhKxOOUBWBsTG5ZH+6qbc1+5iTKOsuilfC2Z9gWLNlgI0HXQ
8KgrAYM0sr1DG0ZSavfZTKqJxGL8fiNlEx0h2EnFrajYFhEzPvxYjKNmUFDDr6v6+wv3BBcxQKki
q4p2vn0TlHnVGAjT2DRYoN90vjm73rXD/tI8iP0JIkvFyej8fJMqfWXUkm+BMS3iR3OVuQbGZNt2
rrsyO3B+LUbzN2OI7+3n552t/KI2ZKVJfXlSXH4E+gzbHXlWv038Tn/uL5R4ARkMuvToJBQXVy+3
iwv75+efLewelWGVH+UJnSyxCSQt9T+cncdy41qWRb8IEfBmCkcrUSLlJwylUoJ3hMfX90LWoFIU
O9nRg+qoeNVVhGDuPfecvdfO/BaiD/NVuD+TH0I2c9SWFE5X/i2DqoSp48TpMyPCwFE3I9FeKC1q
/ACNekB1dG3Hmnek8/rg7+s7e6+tY8YAWOD+9GuUIeBuJPuh/UwW/Uzv80YsNrurYsALfUZTnVUc
umShLDpHcJjgqSolpWML24FWnsRo2RMYJpQ+eu/ZYNTPWSCduVH0WXR8dbG5VBP9/ftn47XmJMZh
Zp7UvVHcNCFoxmGjaB+qlbrG6Gd/4goH97iePSplvhJkJCWg3gdmKBiEu2ItJj7oMgV0HnX0QXAH
nh021fbu2pVe3NO1GRsgo7ZD3XJWvZlVkWVqZMrESchfcFW90GE2icUHlyxiG8oxh0QbC232laPu
xbPLX79szOvhX+td3iGI1isNCQcKpfKD5Gs2xx7jjgaQwT6uqzXDtWBG88z5gvIKtmSIZ4thDxEW
DZO7N7V5TYa1pexiIG4PlWvhIYjuTk8CUEpshDe48UU/ggS3nVj9cg/kDREUd3G8kG/Dbf2FQAbq
AcI2oNiPFZFuzyMdoBm3VkH4YE0FTxhIIHpLG5DWv5f7nw4wlg0Wwdn2p4EAOq/tpWQQyBqmC5Ow
Hh69HN8nmQvRrssqpyGkT0kjzvaLCt6lXN7Mf8A8vLwvv0x7Nm+nizLfFhnmFQAljkKo8KtITWsG
5hWc4iUF0rcLPft+FbEp+j7thr2V21pA4eUIH3hM0PqTHBVb6wS02bFvlmLjy7RO7jg99QTLUMbn
0NpxVO/M36XBwMu33jVGNW8GgLCvdrjF4ajS64F2DR/QfBUAb0pMJQikV1ax9Dj+Piqe2M7owAoN
2WibL+K2gY0XfTWso1J6180qmJQ1d2e2SNqZY+5bycuPnybKpVLaKAn40lW3mBMbQhxxFXg8Yamh
ny38U7BW8j0t/uD53w/2j3b8+3o3ZxDPGQpE2SESOvuiyj4IkkxP5wpdJGWN2V/uJfIir5cCPT/D
VrRVV6yo2cvutoErVj8nORzuxyw8KLhPZtXvGCHE4iT1OccYaKFDixlDSoXqVqOrOBUEY97xXooJ
EgT39ED+ae/hmiX8y+aEXgO3szwNXwb5lDNPdd+ts9DVTGc4PSnM7XyzfEGWf0zh86rv6bTWx9/Q
yY7gOWcvmEJ2VE0Z1hwkcxvRBg3X8P0Bcf/7Rv10PSGfAHtFD0zH/YwI9PsCIBz7RAlKUeVGDWCa
7BgEjLUF+2H2q5Q2VIxskeAYT3MIoeydWYQa/yazl37gdVO0Nv/a+WOjv65Zs3oT+fHZYzuWltbn
WqLsebiUrmL1u8ooHkrZk37lZF2rb3K9toTnvl0NxgEEXI4sQ/0EsKAtVeAdarTRMDZ5kTdnJQNO
/VQJ6CM7cDRsyJmjF8aIpW6PHlgKY9UzzhGND31LivORmcXa0NdFj0RTxmWMTDvwFUlcBuDmrfIN
zd+/b/2FtVfFsIklT2EIp7NVfr/1ZWOVpSJyisT+4E2I8xX97cRiq+p38YR43ScNU4WWSO/TWKP0
mjbNHGYJZmgXJ7tTwdjwADlNjjdM8mvDq7qD9Wju9DliQZkchA2ApZr+8fhSvXI4Jj4N8pHFuO42
1SR7QKceqj3xULv6mVTnpL2r6JiRO46i61n8Ba1sZr47p21V4+TkVchWGSzauOQf/vtO/BEKnj/2
v+7En6r8r12oxUFhVeo8DneF49pUfWgRVreRUUqZi3a0IUPpqL/DR+T3x2yhNCxX4k0t30+YY7B8
3DRAg5VZoX66UwNH59btT4foTSP241GBTENMACdU1eataMHW01JHd5dg7nvHMcueZqGi30e6I51I
sI2BK4Jf3Uydz9I53tWqizut7u+t1ofrw7a8S/fTe8gqUm3jDKJTDk74CWmYOtxJwayQaHel6MTl
L8lydNgSlZ0vrjYh5tfj501TkZYwj2cTOys5u0I7doIopId6zRJr7bJbGij12/QcwL5mBkI0LVye
J+ifB/H5eHutaPmzMvzr98+2pMkSkxFTXnZoLFt/TJ6JRPTELwya7f0YLgv6NjJOYMo9W0ND39vc
uGI7kkbHEseapnJySjjvXVn5fzrqWdAsQ0M4TM2t/WgPjMOkhtWgpgdxbQDFPM25fP3TOHqkfTyF
L+Nn4Gle/g56KxcO5CEn/tXDz89im0swmbArEkoq7bwZhwK76Skq0oO8QPCjJY8a0mWksfTGvYLn
Qq+C5vy1Wu7C/ObbzypntdzR7PI6z4RZpYwgd/AL3W4oWDzB0/J169esB9ThTvx59VW4+Cr+9w/+
U2b99f0WxSTkRxlvvD46dD2VrTJsGhXIdrMKMfPSh9u2M66/oWOHl0TdD6GfMzC9U2emxVxbuSMO
TxUX5WfcwwOskHX7UF//vc5ckA1+v0Py9xW3DUZNGSzu0NzKLfZJ/4h8Vc6/Ro/XVoF1gZsFGnL7
gmIKB0dOVJnmmp8iESAPqunIDBRRhTr9fhzs4RerSxPueL/TcSdKbnw7AtOk90tsWH4DbDsFTwdn
7lg/z8oAepOrf/858s8D1vznoNWzCGT+KXyqc0bm+inSZtGl6lXCndA6TbIdcW7sFH9+4ygP9ydt
tuHfNMv4qdUQyK/1ir8OuSQtyuta+Qsl9feLOlsWLIJryikLNQypi0hem9OuSlblXe0cie1s7Hof
OqGJdAAqpiuP60hlwHpj5LcMv+UHQlGRiDSOprnCHIkuMec+DTcGegVfuoZQ/l8+mP/ev/MNWCmk
Um4CjUM7l5NBm4n9EYkEYa/GzVzhtwcIYNdk8xfGIv/x4uuEFLH1n5dcZlRPspIZMj/LmsScla1c
Oh2O/YNavCNqd5T2tpkPXUNNlCRxLQT0UPpFz7k8fy8o2HRXtXzVuAnkO6NfRq7Wrk79+lgdChms
QtHcJvgj2Neh/hEmjimue2JmqcvLItpFFQPmKxv4pTcRvABlDJNjskHOzf55I3SilXCAPXFIcEsT
jE4E3Hm2wsF1f8ByoqiLRLCno9dvoY6GsJ0CV7ERSDPqH5+g212vJn/iv6T5RpvzmZrM8h8NiCI/
5aMQ0uyaJw41JgoEtdIbXgiP8m7mdYvOtQbihRYsvzkf1XRVFRWoRt+XmEnVoq6t1fnhSr5OgNtI
UzPC+lTjHjRpWnY3hXmyW2s9rBkTeRyNXk26CvmyhsZOIgXe+jhYReoqdgTRxZx7rDeSekV6LCk/
igeN5ySjVKPKZsZ9VjxU9EZSdWgYzX1Et9FyKJfMh7RbaY30pPHJcCFOyvv3ckUG15UfPVsa5NIQ
JgwAvCUUeaOTxatQ/W2lBG0Vt7QA1HgZFtjw31SE2woRa6KBpYIF4UY43si0sEtIddWD2uzTuHSG
YZMPB+SIzK8Afrp5sOmbX11MliUH1GXeb6Kn3oMyyWhmRAyVk0vPOc+LYd1J0FcjrIsvmeE2GX3c
lVEtExnLqgG4/s1c/IfUYDX+VHxkxmMseCVu6mhFTBV8fj4/Y6nV2850pPzLMmLnKG2FcWfy325P
bhyozhEdJ9hGunoex5Uxgx8gMKoIvCnnVVecvlmTbEI8t9a9t8cbneTY+BFPi98K61hahIx0i2ql
0ISGu91lriGgWgaCnM2EAxC22hx0BcX5KSwEp0MgRwnY5u9dRSIXbL5xgbyx9YsHA5RzjbJwQehu
YaceidRj5Df9ku+UHJhhjskDXhwL+4omhvl0wmfoTyf6P4uW4DI7Om4oiYmZ4u3UkZ5ejev9WStR
JrGLzdMc1LvW2RpMeuigZuJxtnrilURHyldKGIzEmQw0CbuA9juXDv9+Ey90a+faTOHzZF4/l4rf
P9KiKLMhz7N5Yh9NE2znDYoNPkEiCok8ER11Qd3IiaxfBMlvhKVeFbiqDamPZwEWMSFDTBHoZxFW
IZfLmniOa3vThRX1+yWeNbTV0oowwZ2UfUo8OW9YWt0rMSCfYIm9BwYGCqFP1SXMx4leBM2fqEy6
FGfMbbPEZG23K8LmXeMawuDClvn9ss7WjSlUh3gIZ2WMx5RZpK3uCbaOCgFNrWuwb9vK8Ii3fXH1
p38CZeB0zwsqVFX+9UN7bCZd34YGb0qVLQg0GSR31IDvCs8iyY1jdYfaZhBuVJZcuu8wWN5inKhH
MmTo1KUgdlHS98G7VjzVw23zBTWeYcS4PE52JNosvBAPEFCbfqxeGVhevmd/XfhZ1Zm1aSE1UzDf
M7gGORldv0MHAg4ajoh44Gg/v+jh1VO1dvHT+ut35z3gr6pc7fUik+JoFi7EIStkZm6GfkUIHn5A
NAHxswKiX682jfGIbSbPd8IpxuIGumiqvaLeZsJd5wIMTuVbPGRKvZmajelOt+1xbcyU0HwzV/zk
rE/VRwHJRrxX+01vvo/SU5t0FMokfI++UBOm2reA3B9kv3Ajwe2XJRYTJ5DvK/P+2oD6wrGU18TS
GE4z4NJ/uG+PWlaZUT+r2FBPB/vO7cnpscdbGa9VuOI9DTy6gS8d8zZXr13aKfmr0PgoENwciREL
QDi+/Hu90eev4vtR+fs1nW18x/pYAniCaBBzDp5kPlPSFqwRt7S2L62deQycMNpPfqS+Flh3x1sp
emQPs+z6VncKgDvC6CTlgxX2YDyeevlTu0nTryR4H5WPsDyUIIHiubHBWUTN9pmwEj67YTe2tnTy
BRKHcNXkfkOPhyjE2ypYqzGPsVgNt90NC+zrgEAbJrjRY6q5iUgGOi5/y9q6QWHAxAoLOgPX+P7f
9+SCgVMzVJG1l+kQHIlzRIVAYKsgCyr3ZDW5gGiAvDkD33OxVVEHCzaewRRTPbbZyjZEdOZbuUTt
g5I4pUYhIDP83ZDm2NuJOediCv2TPtROExpu1O5Smr7a5FYzUHrX0xRBrayhrO39IIE9jzUIcyj8
i3LXhDeKQVTuXV5hZnTGegmCmezOGje/adf03sb1Mb2hX12w/Q3b7vjVF+tmWBesGtZrX65bjNyM
KGjENV9qjE3DJeocX7Qxiwig5NJ67LrV9DrcRWgpT2v2l6r1K2wxjEKtT1OHbGU+NSyj+3/f4gut
kO+3eF4g/loA5Ghs2j7RoDhw6CYg8TBmh05fMekJlywIR/rak5PcWZQxFAeMInsT9/S1RtXPED0W
bmjDMI9nVxmnw++XYYr9cCQjSp4Zh5bqSX5HuDb+5pGBCTrJdZ87RraJs4VJ63F+Xe3b1x4NMKHG
AZ0S9pIS0bOtJAtEwV2CueBGCp/M5vZaH/LC1PrblUpnHZS21I+tAgyRlfq4mL+8nmRMRMfzRhEv
6v/HsYnfU+DfMH7SuDVndUh2tJT4lDN9ixUoSJ50XMe6ztt+J4h3hDb4jCJwKJqeOKy7ciFU/ohF
62UgSOSpULZifX9igG/5yOj4/K80S7RLRwTOCCLhWLPq7fxMZyixHFsR8TcWfrLTiwwX4OTmmjcp
0LxR3djNAW1nhupIucGh3njm6LPs4w0gNbVDFToIeJvUhcVgtTuMxKk3JH1w1HnVqMe1zVwrfBGL
6hivR4n/w8SP6KSEVFrcb/k++VW1v2W02GU/UwvN20TYVL/Yq6324cp3cuEvxfQh6YrIfqFL5/26
OJZD86TUCmc2YTe+t4thA4NuUcE3ST6EqxqqCzMXTsn//b3zRp3WGl1niBRRrUp26eSeMCti/uxu
DMMPyFAlW4smNa4Tj/05g2OvZzdt/4WRwziCNPOr8srR7I+U/2yD+nZFZ6dWNdGEVI96TGlE/PGX
02NHcflVFF/o8wKWyOaF8IAuete4OfVSVu7DbtEiGgIL85C9CZ50y9CqxmQ/jICpZpfJ78FiOsMR
6NgyQ5/eBGmpFAup2gyn3/hHB8z19Macfz/Kn2xzQCZ/39qzWqtXlL4bpDg95Nv+SWg8Pf4MB39o
HiqJMQAJim2wG4sFyUxF+NK2REURMzGWt1L4rjeJPblB96s+3R2LQ5O+tscXWsiJ1y1bX21h4Cyx
x0P8WCWnh0q8JdcyH1eR8ZUI90AFWWAZw/CmkjBwWp8KBRHP8ylfV9KzpPhp9qTid3i7pp+/VOWh
xBMVmCemrnCK+r66jmFQhEXImjVygDvBD3Ilyf7PINu67cOnqr+XhX2Nxvx0aHU22r50VEaKxb7X
76Z6sEfNtaClRK/9BOtQ28mMboX72o1PH7F8E0JjU++x0JrNgVDdjA8DM5j5NJCaxvRTBxhGn6dl
mZr2iQkQoPA1Onm/mnFRlC40EmSyt62wud5N+FlT4amdF02siEhez2qqTjPHqGr0GVEUkM4GUC50
w9BHgfmRe+KGxIc3Vo4rr9d8M8+/E6TM4D0NGnegVr7fbKVLQqvpZGk/oL/GQWIsJ7x803R35IjG
Cq6Pdv7bgEDwRndiqcpfhHJW+WMd3SbV20jwzByUzc2qjS1ReSb5cKLwWyIIkHzNaGPMwuFZOPrZ
SX4f2GQgn5qdJW1EBnOPpBLU/Zf1WqUvZbDU+bP98qb5jHbl6Q2ujhYs43ZH27mHetq2mEau/PEX
2mnYQjT+eu62jo357OxXl82UR7iF5lPzsl2QtMy0+wGQ5NyTnMl9aD2vkaguWPNoKsJVU2fFLWf2
sx8tLXXKLKP7z5Zsvkfe8S7Kfp3i3djdlOOWkzi6E+QZEz7wDOAEhfzMDGWK/ivkFez8tt7o+RL0
bXhTEpQu+elnqrka1Bvc4fp9cRVg87PY/37FZy9m0oR6ZFYD+LJmrTJZyF7LFY0NSAPl+IvQdbG9
6WmFM1f9UFdR58HlXzxilcANT1Z2sRJLb04hPG7y5tpJ9GcD7vulna0VktHHjdT3XJq+ZKzabGlQ
YtT0Wth7NSNueA0zmVfgDrr5qbyyOP/EEwFrkTmaqXMek0mz5/vXUykS6qqCZ3lyyet1UleP3WBd
wqiMF7G2iwpHPn5ZwWuvEj/8aYrM8n1pdFEbWRzjJLeHIzc5stsQQjI/QYH2IFROygxRXXBgSUnQ
YEoNb27J2aUwSFu5S67ZpC4Ylkjdpmib7eZoJ87fSBG3UpQXoryfe9xad2v292KzI3Fe4ZRCtYak
411IGfVVfr+UVnH1llmvw6tk7VHDxOP62kp4oeVMkoeiSHi3JI20t7PbKqZZrss5AZDiPYbE7CsC
2hZ50egFyXI6rZTRb5MVwjvrmYhmDLmd4U/iwpS/mmStzmdE2z6RBQZ3gInMLxaY5b9XzUt3TFJN
9Bz4YxTgamdlrtlptXy01OgwVXNyIYCej2ovoEdI3BNnv8w+LsN35QsgzPRerDIeJyBOQP/L4BBJ
V0qdP6vU9yVcB3ABmVgS6Tv+ACL3kUb4SpqzhPsjom9ITfYwazNxjsTErOpIEpmU1nB3sLEjTfr3
vfgjZfj58zMmUoTRhTzx+zdgjmonxvUpOnSkDOrwxH2602nqx8p2do01JFcSf+Ra1g35MJXB7rHo
ZLrhJAS40kN9AyMUQUj0yZigRvFPuYaxElBNuyiJ1zitUsMNCKLEOO3UrRNzmiDyOXUGWoTo1II9
0ZDzyPuG1FThd8gM4hqD+0LnUpf+7JDQ9M2f5rkmT+qQzKLoICyH0efQXNvac/BmusL7tJxlLoUj
OPkXujLgF4QNOizhHjsZAMXYJnVQv6Kd+9NJOL/lHGCgm9Bv4KR1tmmr01GcijiLCAy3T2R700uB
Llu2zmzqPsFNAiFkW7/oDxx7olvdvLmFkK2MbjzsO8YUJxcIK+qF6kP0h8WAiuTRkn0ZaaQOsZJM
b+R1V16TC81ObuJf13x2dLdGWaoSPYoOyqHg/EmIPNMEaZHJ9+NX9DQnKkMSx1ese+hVSX/vTDve
GbfjjocOKJnTl5au4aBgT5/DOq1VB3qOl4iQc9Mt32d7iuVqV/aXnzBB1vU5VWiWVMI6OSdxVCdS
bzHIkSDiV+8p+k0t8kxlY+k35vEprp+r4UGnCTBGd6KkISuTmr3cOIOjEmueu1q2qHps5BYhimi3
em/uKHcjfmgIDpUrd3S06WdhODENZLi3arrrEg/RffBqTGSVoo+VaAx3sUd7poFft+yja2y/P2a+
85fp7z/xbHePBAEzOwEGh3iV6H7YeIyQxtnoo0E3vKuW2q7cDtiSpMgrcCu2szPgHh63Jj4PjTcO
LnwOAa0RuG1AMBUmwNhO5FVQeFHu6rPT8qbWbcYywfRYWkusZkbm9zN8kiZEuQnm/wzClD2p2/T4
i2i7T4ROuDvkzcRBEs8y7apXdQU2imWUM4vmncQ3LV32zcMU0VHzRmM/ZOuT7rMwDOmaGPv8xNjK
smH/Ne2jkmKctsWXajU9DTdVsjNg7MXp5ggQJqYBIX2o/Z1m3KmxnxmLKvfbaXMa3+nX9MFd2jw1
Jh534i+XZr00odXgzr5uLJR/lOFzBYHoQWXCS1l49kXrRRm0J2EQ6dMk6VoR8OLa0rbGD8hK52o+
c3IJTAOSOXXxgcJLiYlsWPbwhYjysBXYZk54mIMPBy9Q7GFxPPJlPBYZyNaSpETFF1bHx7py6Hzo
rQ+l40ol9KdG+PEW/fUHnH3epjbodYP98qC/FU/ZLQo785OXJI8W42RjFIqDjQUq/zG4bzbyQx6v
eD5QTYjRPuKJQcRaOnxAHLnVF2sNJvQZeLlAxqywzLKX9LMS4Z85w7Wh8c/TD7ddluextj6jYc9q
8UpsUyPtWmrxkf59SpOMcwDWZhBG1OUuIDpluiHmlqwUNlUP6cEKgu+/N1BJnO/Nj3v311WcfYHK
SYjTQZCiw0C9KpHLuy/NdwWpbOFKMH8H7yQsmOpAY8aJUez1J5bK41O6azZD6vLNleiQq+eou6de
g1FPFDCQ5qFcVKBQULL9IWAabxD0GO3ScB68IWPFmtPZKBDSxo62PAbcSfwDZV9h233hUYi/+X9E
RS29jYNPHvwpX6Y0KM2nKdoJyioYFhgKdKNyR+uJA0v4i4FJCwpiG78DemJJgCQiugp9E5oECcnh
ODIXDVIKiNaGl4kPMIdr8hPybavRtn42DbKK3T+dMueIBLHfciLFo2SddtDmB2FhccXCYlKulE9/
RKk/7j7d3NnsrIHBOKvl8jJuqlhoowPfRolCRtge1Y2aeoK+pHIpyPLSXqDZdd2G+Qszut4EyUPc
AQHWsxU8UMEtOETbj7Gnb0vkIOUNOEstJYbsA5maIL9F5i7Id0Pra9gp59FYkttsusdnkSEduiDK
CpX/qRWnpd7gO/f//YIpl95yQEMqGxUtQdoL3ys0qesyXY176pcBEiHRsPVaxQNIujriAcuOnqYX
46XYd7v6Ld2hGM4tv0/4azdRsqCbrZh+iH4n3ul35oP4O07WwjtrCE56zRuJY4F/DSjUeB5SvMJg
sq4NVi4dB6DiqWTPgbRBoHz2hLqjnLbNqYkOxqFmrhnyclH0UNdCPrxN1snjyO5rmxVbKFNlR059
w3BbTA4v5rbxwmXJY9tQ1JDJtoGTdO32zj30sxfo2+WdDbZPmZwXfUH2TyZszWyRjnfsXsUyoVW4
sGjhEAyQfgqH4YEYcka2Q81CbWj3AG0SGCuTJsKAh18prCVcXjg7HyTSbzbXxojSvIX86zLP3gIN
x31rSSTJzKMAibCAzUzlgGfsZZHX/havbmqXnttMNGV5RUil/zgdRyPxOlJXtfsZQb4g+Roc4HiL
ycNKfcKTI+aT9QI7Bxpm0jdNhHGGe4QxVWxqDggYt5vHhNNcvwqkubWKweZYXylLL0jXcPP/9xrP
U8KSaNZxINfenz4solX9fCvVnoBvEeFh5siTg7UsOzn5b/XRbF306xHDC8oydFeT3aKzjpfBjf5q
OEEG5KZwy4U5+f0uL5yiBMLeP4Mzl0ihgKCZ29HrPIt+Vq+cBy49WuCRcGPhc6nKD4VwNhjKpCRl
S7s/fGhWp12wxr37G6XuulwHcGSunH8vrSjffvDslR+nY2oUx6Dda3Z0C51uX74cNZvlUn9LF8i9
5CdhN7l5aRMvspxpK/F+CtkVHCZ2hB1ItrhrP2aoMEzw39Oim80YNyPDlD1zvc21BHHjwhf67XLP
Xn2J2xO0ERg6OsXBu05M7YElHAej9aGuhxdhe7rJ32b1Huk4jLBX2Goe6Dk2uYOatuboWbhEQZ1m
5C6emMoeMNTgspu/H+axjujKEB6HW9mPAGsWNr2SAnrHY/3aWzbepAKZFhzUhhwHp7Zsa19hoPEq
d/BMv3mUlzVxqQ/abKItE1T11wTkFwB9vOMmdgRpxgr/mHuF/dQmQcU7Xr5YOyGCcWTHmtcH913o
tXvIIj6q2nYJRtyrnG6ZsM051gJV5lqV7YoQeTIu7exDfm5/8TbHFJmwGckT+fc2daEb+/0yz0rI
Rs2S4lRymY3bmk62R7zqos5YNF75nu5l+/+ga7+gm/r+m2dbS83RXsvrjDcj5kCReDq6Drl9FLrD
MVrBBydGz+76Q9pvtMSXh12ibbJ2suXxpioXMWmggi21ngJTB4EOsBP+VwiImDzjyHLlZ5BLTL8W
luWy0O501YX13WXNRqwe+3knsE/LYJsXbveLHQE1YEanzRHbhYZ8b2SPmKlshFkHnZcEa5lpIrKk
2tZfo3s4rs58HqKYIAatf7Bod+UM9wunP3nCid9ylGQ11itx2OiSW1fgnzedeF+Yi77fyMd1OXqp
tJYHHytcOMRsWH4hbRJa0JiLmPZbtjJ6+Pz7wC0t16r8+rjGJ4lJkuG2hvvrlyTa8h0ZHE5BFonL
wLOPoJUQNLqoTH8aXypGF8SUTK9StlXa5dRC3sGCycEZ6hMC3yt13NXX52xNCswg7OOU1wfj5tEm
hC8hpokudXAjP0SwgmS3AtR/ldyrzf2ts33129d1trhMaVaqlcjiS7zCoHrhwwjAu/aUeg4WJuyh
EpeQe8VsrZl28la9BW9h59PxypTNMfGso5t8/im8TfnZqFko7IZux4fIOgGOj3+L6xuawyy6Lwib
xYh/tOvIq2i+Q9DF+jf7rWNQSA0mjIAq9CEyr1Q4lxpg3/7EswOKGuRZZOnzAqJgMyhVxwIxOzr0
YcXaD+dEKlcE58mLiPERC7QENs4mvIcCUUjXGujn6TMJ3Ah5puwH05UmzR+L/7+ewFm7uI4TQbE6
02RwpvidtaxFTw+cdnCEo6PHXitBVpqDweSPhgor8KPWPn2KfwC892O1YAL/75VMnh/5/35BiET4
z/+SqaTTMIbM8lhVMJsJLwrrbefgFs8iHprb7OrH49wk7u9I+6GhmT4RKbHKB2+MPHk5j+fr9XXx
+AUfA2udJXMOwETESeCsUSt1UaROczlmSWxRjnEAwD6GPFBqHdo4iuYpmTNQkbV25KG5VcHsv0NE
1/H51PQ9bAlwMvy5DRajA+pjzfRS6EaPVyvVedH9cfv+utC5WfLX7VNjWW/CJG3/IB2qNTJj0Zs3
A/SFLzNoXOvxXBebfz+0S33sb7dnrp//+lXy1rNENrg9GGzJ+/CJvTNmbx4AW8VagN8pAaODAOXM
BtUawwkWn2TBEs/nzLSzeS5f4aC6yh4ikSJ5iNMK+nZA8FI/4b4OrhksOJ30DyIg1HxVQWeusEkM
2HChHrsKwUZLQK7lJ623OPbkaxzXS0ML/sAZ28xM/Wcvc8xORijRZ9ofb/7jpWkOAc2DHafuz7R2
kMszT4GC+HxcWgu4rZEfkJQr2j1599eaHpfPBn9dzNmSMiZGkoOCbvcjqdAmRuPQIatg+M1cnQ/j
3lzE0OLpasV+sE7G9cegu9Hj8dV4xAKG/TpfOPJp3YVYZxf/fg8uzWe/3aaz1aS3ph6cOOt578jr
9E7b5p1zKu2ic83e4wXgy+hfzWqZPxtkddBoAU2jekXmANM7ZA/9ii0Zmgu+KULpYpoqNpiFKV5o
VMOSHT3L16Ij/nQozr8XVD7kr4lM8GhVf39zxaIOuynLKZys9XHwmMAY8bYevRiE0ujS/wth3s4K
JiSILoSaEZ7adoLZ1djg28hkg09GcQJ0G/u4AcVZ8q3oPhEWxr7lD5it4pq+iQ14MK5iuqfBSxMs
B+/mC4ee+iFmtgp199+P4cIaasCjErGCiTJauvOOaFFOaRD0dETVxSlkutq2EKDW4Iuiwsvk18la
dOZSiKkSGXOEfkVnqbEVQIXrk/nSC+uTctNpryLcqHpRPl4rVtWfRwouT1W421DU0FmdFY7ikAxW
LwThQV2MmArC+9l5vQ56cLGwL9EYm18tkW/VncK/ZVI0+ULm53cBGP9oTWJKJPtGfas+UIExNAJF
0fvCIvoQIMlEkK85fIw3845ABIN5h+n2evF74UX//iecFUz9sa2CdjCCg7LTF6PXrUjRgItPTjnE
B/6oYBN/NKIrWf7MPobdzPnsMD7pDrbtZws5megnH9nveHNKPRhNNgESlCelTt7ENQPqBYHZ92s9
K7LGYzbVYX8MDp1vLiaZy3mcHsRHPbX191yk0HAJdveRwCI4obJW60Wu3Yfy8vqlXL5thBjoIrzw
n+LPcmxltZzE8HB6GQKvae1xPb2wn5b1MlafGHjQ586Fx2hz2k2/CvFF76mTlTfjXuNQo27VZEuc
X1jbweuEygc14OCWJfSB1J7H68L2Kh77AkqIm/ffKz4XgWp6afS5bAVMeIBGDPh5Xi3wp0B3GRAq
9hGJUecROlH5DNeUdHFaXJvoXziCzpfAdJgDKDxq42y5LyfFLAQlnodMI6H3L5g+MmzV6UeFxIDT
J+2UbQ30/63b5a8JjiC7v8nB6aWL9BCQ83w7BwtpnDsz8ybA7cDpp3K52v/D8/1Zz3+/1LP1X02N
IzczDQ+MYnS77BbFLQm/LznoymprlatB9FXLQfGbAeBJMK30r+Q0kpD2x2bJfNgPsgc+BKP4VRO3
zZMWTD6Ja7f0gvXXMDADUNPJKBDk86cqldpQCpIVHjBdjjZhqTHoa4n13Q1Z8WO3y7fZhk7GNrll
bSLXCTtIuRppWJRrgnDC2I8YSMYeCiMy/r7CI1QUUAmQ7qzRRkF9Mt32d3uQn/ujq30ayNkJEyDC
HgT2+rTol1fLPvFnh9IgdRKMF51eU/6xpiqjooxjYeLcEhcyhx+EaDJjoX6D2UPA5AYhL8q9qH9P
g8WpeiiEOz3fTJJL4y6dbrXTilk4AVJMFPPGK9rtUfAYo/GG5Y1TYZe5t/bp87SYpiXnqhSHim5H
dxy0w/Ku+8qI5sTU2y6OlLvQi6dbxuQi0BROzyjjvBYjn+H2qRNAyMUfLZx8oJmBhzy/tDYyRxvQ
iCLpE7Os2uWYLh84Y/MPW46gRAx1rOq2Gj0FFer4ehMJn0NyHz4r94QkOukaOIdZEetTbkP9TjG8
Pl+iH2DjzoZtpK/jYjtFHGM+p3gzEJfDMIYcpGtajgtWE54AKWug9KEh/hDelFOsd1Wloa5cg8Bf
kEGEZjzZRMyDe0e5nc0l8LVuIwJbWGgZNXkW4w9igWwgOAP0cgY2V+qAn4eBb5d0/pqPYZSVqaUL
1AF04OQv8y14P21VCL9PyoYXQrWxMMbPf45TBcLcte73lace3ZrjAibrazv/5Xtk0bpmIiHNEYPf
q60kbIW+CLigGuE/ZkNOTbYG+7haqJhRACB/AsbFB5u+1ZtxKTzgNRmfJcE+GvNNgmD48O879Gd8
87384w79dUFnfbOsm06znlTYd1B2EC4HC+JD/4ez99xtHOuibZ9IAHP4KwZly5Jj+Q9Rrioz58yn
P4Nu4H5lySjdc4BGdwMdRFHk3muvNeeYXfmYFEfv1GzMXQ95AJzok8BQfu7Z7DvFjVX6R+5w1n7R
57P6NcrC9+owbnwkwHfJerTvsXYg0kQK8jStijVioqXsDOVyOlSrGDseabsMSN/XhHn2xwG04Jau
+P2/v9p324aO/hLW2myRu5pc9SUBMp5YBg/CKtbB6C6hlrVLBoMMAjgjPx/aj/RnO7sa3IV2bPFb
KkeOX802eKYVm8Trst6EzYaEUUh0tTgj6So6mA4qC4xhN7ri33Sg9C9Xe7HJNbLuR50wLdAh28Zq
Bm8lIW5px9j7j7MOsY2t/z/SGnEu1C4fgL/v0sWOVU/TaBQtoKd5slP5O309C5KSnXnI9/G9+qz/
4cdZ3YI1fPexSMMB4am4Xa9xLWkrD+OiVqdzG1iDv0L7xZx6gc7yUXfxG0hrMXyBLPqfMie4cUz7
xswBshUXPPZJoFhE5Xx9Dbtab4Sk95qzIjxGSb7MK1dI7NfmtbM9mPxsePPsQbrn72ZRFpNscFc1
6VrAzLUtgXcD2bWYkfXtGN/l6KVGNgVzeI7yTbdMSCSK1i0tvILAqgWTPES4iZMl9wLgIsNRY7uP
8UFtg22rbzXzcUGur/lj6h5vRnl8c7r7+kUvuiFiH/WiFurTWZ/pbW4P3qe0Qh8rPjDhiqDGUmTI
AKtsL+g701wXHJmXrNh4xwKELc0D7jyjforRM3jeuoQ1zImUkSgRTUwtPHUzmHthpBQFyB/ChjqD
f1+37W709+AaiHFUVwnk/hvruvrNQ0vxMu8xTCaooy8OUKoW9D4mq2m2A4v406HfTsd0fAq0hiPI
Ru5ovODgQ3qRDIal6S91znQinGMpYixvZfnGDC7I1n1HlOY+IFzC519VhA1e6OVY6bCT34ylOdFR
k2E1QlVvZcwexzF7FZWHVH5SwKEwvV9XYOKaYyqthxAgoevnd2NwDIXJ0qfXYqBxP2MV3huyYd7/
vbp9+wL9fQsuDmDRImjGwjAnBh69s5Bsicn6ctiEQEyjhBmD20uo54EL3QY+f9PSnYnH/7v9Fweq
NonGSPP57MoOhY1S3MH7lSqXpMZ15tL0WsbeFqkgGpAFKq5oiTGCyARQR5JTWFSEC1Arq+6WHQE5
wvVaxvFgrgMNoiQoBb++1j2NoUWbcewPPad1Fr+MyRGXHeGDvkvyZdAt0Tned65gqW5yVPfDcXAX
rznTtUPtCDJMGzsherL+YeidVZOgSSImh8Q8k6xW3k3qU03iaFQdcx9RqnIaKYfVgtqt2S2yjQG6
AsP0qoz3lbCW4rtwhd+Hbh0RZ8SvA7gNHCNBoriTFdfHy5lGb5HqKnjEvBY6uk2Oa0ctnR46ppy1
sZOCU1U/jsKRiZBZ2uCLULRBj8JlkGxk9tFxm89y+e5jZP1A6eUUvus/pk8LJJD0EmlzAD2u70zB
GfhnAfweW4nf6MdVd3q6FfxVLNyLGMePRnrAs3/Gzp+VzCtTgFTmA3t5/Jt8SeCrGkF15rLVae0C
f5OZxsvrET1o50jwir1zdAim1xDHqK7tQ4PMynwvkUPeHn35SYb1sUhZBuu32HtsIPzzdwG+twVk
sjh2S1LFBgvqflMuYUEvMGfTfaf6up9pB/K9B0Uc+f+tthcQku+eFQMaL08ypL9LFXYkZ9B6k0D4
fH+a+5gNsHwizMKpMRkyK5O6tQ+5WyNhjucm+tOyOJfAoqR3LXaSdlePP4SCU3B2Er1VtzGkFdTs
AL408ROEt6yCzJIIOCXtQL+T2l9kTC0zCdu5mBfWHEpG4w8np22kA2rFjQ4kyn8Ww3OBu1y4k71t
3O4ZjiBtRcE3+x4JccxtulV4aviRMPAikQJ1Li1NtAPLRXTkoCVYwCsMPJqDQ2iuOr2NPbpSOgZi
+tJV92n2ljBLXqBo1MNXjqo/hYkoasGRDeYriNHjYtmOz5mGMv1nWJhLMVhs2/5eMU6T/JKDiSnT
Q2yexhhe10335/xyXhQic4waXgKAh+pVuabUg7GQ2maWmNRYOlnR8KNJwhpJhYHfoSBcwJq725Z6
rDaZ3WJyPifDXulAB8DjVPR1XT0K2hxAu5TFdklO5e2D83cFvEn+Abx3dJacnC92HqOqq7QY8/kq
CdST+p+CtBr2QbCq2Cac8owuoF9FLh71t25ywsaBRgHAL9nm7StWUAKcbt24byT83Da4apCFBSKZ
zcszhdAOhLRz40g9IbnXWxWswTSYQe7BPZLP/GB2AsekYJrFcfaWX/QbQTmfP7cRyLTQoPxc3BKt
lBo1M7z/diLFGg/1XXBfCPe8CfXd9Ci2OzoyIlwncFe/4gDcMMSFZfbi52S9OgbL5jwxiKi5oTe1
FA4cGysWnls36rs+IM/XnApBF2kOpvu6PQCZSlst/rxQmh6Bt+wni9qt89y4X5sT00cr7K2SxPdN
d+qeFGSjkZ0NGNtdUlRq4aY/8xuF+PzEm9ghUdYhJbr46QDuJkamFQJlkzXVa0jDs8wW9RCHlVeC
kHTC47uVVv7x/JOnAo2e7qAgCZo9725sYq4MiTh3xsyRFo6SrUwTWgX2cVaEyKY0+WihPDhxux2k
bYa1U4uesMYwTzaWgX/SEEQHKflPb4a5ua1L/rZMwKkmCCLkP/gTF1V2UrULxOE+DyZzQqyjZABN
ASqFZW0lkJz7H0A0iIMhlJmNt1riwJ95ybkbSa1dT0g4GY/Yk/dMD8f6d/Ukz3Xv5WJjqDKWF4ki
kpSQr49CMIpdUHDeOlf5ow9AJWJrXErb5pFonWA9Rrva3yj9JhruuY8FbSOYRnaeugpuXzImha2M
lEJbN5VbxFuV1C57dhBEqHNoFwER+fflfqM04Tn563IvDoemEgyB5KESNOn4m5ueMbS4njNCli4E
Q9EyJAZgSxlcVSs71YlyxxotBbAFo0NOKbuxZc5fAfP4f2lofLmyi5JrCMOh1BphYj2U8aNtapTk
hLOKO7/4mS4+FO/PWL5BulrO4ACZgBNb094EZKL+Wm6OnXoXmti4z2Z6XuDav3HbvpmzmCjbsMWK
s8LNuHgAQ1Lc4k7nttWO+sqLMRKgNy2J4cWDk82qd1vVXdwsnaPjqiCye1sTxni6hbj7podOAwLP
F8ddXoer40ppoBMMas72MwUtoDqr72T+GrGpI5eZoerDm7CGFnMzYuL7j5bYHOCPgUW9LImTosyi
0mvZKvcwTeJ6qUvL8eANJ8KFVtoxOEcc3s5Z4hByUf1JDre++zePLt/9fxfwOTn/azIuKkMVGyjU
sclSaxPlgMkycqmcdH2ZWro1bMcjay8pF8kORwg7lfGi/hme4sU8A21ze3qIVnQ+0lsu/09/5dc1
gCszdAw6EPquF18hNKKhYz+YlR+BTaE/yXYh25238s/qUXylTYgbBRYc846kthEF9fjHENC8iVzY
n/qkZE6JWiRe5ac45HFmeV0WO4imemfX5jbydhrxfd2meAFvhkrR4zOEYlNGbvZExNfGPIY/ww+c
mozyE4uuFAExKh0f9B1475/J7t5Q2HROcsaw8oq6C239uXL8R8Ud3nykd8CRI4vAN069/XGOed4w
kv/TKMsAel0On3ybnGYQ+43X6rqr+vXGXfQMO7UPpqKi8O+t+KcSs1eBcspWQrRBE8j0Ek6HQMxZ
xu+b7cix78HOlfdTeJDUGf8mf8zKs9tr0TcijK/XdVGI6HEzeVm5MM9CZ6MaZgpJ0CIirvgQvKcH
0gzk4Zk9Xuxc0WNavTTIVzwkz/FjBVP5dXGo9yRLH9LW9v9ooe2LNg7qipnWsu1m3UCUrT6z5V2m
dmQJZyeklx0eA/3ZhyNZ7QJvXUgv/77X3zjf+E6mjA7aVESJjtnXjSqO55cn8syzKi6xUtmBlW8j
lKNO9Jv+7F6x+tV/CXJ0kSsCEkgWaFbzQYB2cr2MKld6lQKbNBvmxIIdoJe4V2jLUoT5lpRu/Gw9
3LIMfCOp+nLNl133vgxiiXxx71MM4zPuon36Vj6llnIPDoVOWZfMg0sJvKwzK36hmraMOt5v7vLz
g3j1hv/v5okX638xlFE29Zp57vHoCz/Ee+PAANhWnsKtes6fOlaj35AJHuqzuvPutcemAgBmy+mm
qHChg65ehfeypSysGl0GY6v36ZYH/Rvq+XyvaEJqJjZRuhdff9+h94xIrH3vXIonudp01aEV3gwy
mogheQNHwZzwXUH3ht2GhJTGasetGrqxb5W83MZyFHeARdqQ0E9gd+aBBWprrFu7fNVQBDR2p/J8
umVGu3ETlFb1U+qWKi67YjUNdsxY3hKWyWrgRWhQz7vqD3RZ2bCZDCc0lgOa9eTkGWB/V6W+ZRHO
a0uW71r99qjmm/731xtxUeK0C0Et+zHyzoJuhT/Rf9v5E6hx6TdfAVn03AgmlS2+xSf4ftH46we4
eMGGLs0oh0PvjMJlQECLRvtng8fB3CQIQTtI8lbfE0pKBOW2AqlPeDxiDSRGFQbEJQ7kbfZIPWsz
qW9lJqlWCHQQB9SDuuK/v4MkpbwqLsmc7+B8evVQy2spcIlNqjnRxru0B/1s1y9ogf+9cnyj6/9y
Q40LHWE8VqHfqQt2/g09g+C3vg4eGC0c9dRmqViZN0E+35D9DAnNDYYIChqK6ov1l/q1mqQ29c7G
ATtxRCd/ep9QURKAbM9a3+FO1azF5lZ1/E0x//VzL1qhY9cXnRSwH5Wo7IWVn9rKm3YXPGlOz6ln
+YmDn+EONSQj3vnouduK62bnsU3pTz10hK26Ulw69Fb2JwCvdiuj7rrV9PX6Lt5xqVUzqUopNGLw
36Azvf2ckBKy8MDrYJbmI6H0Hay94mq2Cd5WbyrXxx2ugNBiTVAhD1whnfRREYxqNMxzNbiY66z0
eTb54zQ4ANgqHrwG5WGnMyO3pPYx9bdkRw+GW5vPBGDr1gh/oH8gWnr6SWHiLSzhJbJAGy921R/k
AK4Cv40o8nQjyRuBCu7WIvkNuY3+Au46alimptLnEPPvGrLOK6+rWcenhznATXH8U+z4O2AO625d
FIj8A+LQQGBIL+bGfPz3i2Rcd5VnPcGcwkGDhdPixc/Xdlo5TTBBzmbyI0+ZDDbA7AiGtSvjWMm/
OEEGxaNM3HPsNt7az35LCVOFVbWnZ0DY66AczJ8CMZKtGwTH6EMQXDLH8dOrwlPQkPu4VuUN4/06
XLHtVN5L/4NFBjaupjmJN0v7a0At1Rm7pibRvLWM7lQVolWTTonyX1/yf9Me5dN4rNJlvJmIgM7R
ByUZyiDLK+wpcSR1HelWQYYK4wCSaD17hDJBIOO0VBck/aC+fo+IlsMEoByaHzfu3/UpjPsnyTCC
FHAn5mXbpdSneZcrzbMCzM64a4VVSgPzNfMdYI+xd59iOp09BJwA5jkCdL4x2ubmnUokiYb8cDm5
/NJ7de2vabKmy+p1ntDtsde+K4qdTLaxwIvtoKyAKULMzDGD8eCfRXE7RVtJI2NgaT5VlRvWW4EH
fKOj9UqX3XYkNUjdGQMZ9Tt0G+3o4gLsOJxlViw/BO+6d5+cox0lAATi6IX6m4P+lsiQOF/Loluz
Gbz4R/+WAFz87mWVJTp5PGwy58WLZbQuxmZomt48N+5/4CrUoeDlmCXMbkRMnv/+fT7fnosqid/n
f593sXwOdaiT0tiZ52C8Jxus1V224Oa12Oiu9IzwHBlMhqnenoE0T3m9VLbSikIIMmy7pRUt4ZTY
KM6wrglc5o/OiVAqIJUpkGuxp6YrdVrib/VZWZ3+l0iYFzJTAIxk2UPKE61gnQCbh8SMsfXncJha
WwUPVK6EYvXvb/rtBvX3N714k7NRrPRFMJjn8eT/DM/1Herq2BaIKrXm/akjKATEtUVy5b8/+Bv1
NK8ALBr+jJHqat6sjYmo9U1rnodPGS2dY2+rrpOKMeXcGQVvGrhzEqW2rhiwWOazPqCMmdn1tMAs
rELdzTg66ZvieO59oZMlGAQlysXNaAVjrHNoUudWZ1LxPNXbuv1pLqBNpB9i8ShO98ioMJJzspM8
J5AtxBMMjwsCXpk6dA2CiBF5/1L8ocVkQCJ3y2Ei/mCo9mtySX6Ol+m6qA7lJ7M1e6/9ddfs4j/J
e/kLx/hIrMECVYWV5msYoUybcPDBH9gwPZfLlbZp3erD/FmxYD01Aj3RJzVxoojx7RZorPlmHD+N
ZcJrkjqLxX4EQGbOdjPscx5F7SxeBhxl3E0q8iq7xmxSbWBV9+JSDo69uKv0U5GtvQ6lQ5U6kuxk
1S4Jj718Z1AJP5JPrLJJlxg1IbESnr2sj3rhllypPcgvY+tqbNXjMiVICT8bdCPPMptH/DWvQf50
4+m5nnYbNE+RDAGph2t02SUuc0MaVYXmYrQHkovTfPZpZnR212Jh46RC4Uz0E9v3KxS1ZosRdva/
FtNKbGe3eNY50+/wXbqJtvluofr7ui77AHhfJb0LzPNih/8g3/Un5BGb5rf5HqvADvf+E7c7B4NJ
rrKw1IeV2VtEGwjrxe9/36FvRhBf79DFktlk1bTwpnBuvz5jvOP4v/YLy3hmMrfnGL8FbFi4/LBj
v2r154HosFh+KVDzsHeyb37ALncNmDEJ9jVia6dz2f6hu6IiVVPu0/7Xvy/3sxC+XHGRf+OiUTVN
uupLpkJSqNGwMM45IXvGsQv3suaYbWZV6bEL7iEVGNWuNG2KRUA3iFMmV3ASAkx4cBsCp36Xg5vK
L23uylhJo/uEqWW7acEpkIm4WPfRM/WB168AAIqaTWFJp9/zV3mwUgLW4mxZ/elAjd4awOvzbb74
XsRKMFkBY0yG1+WDmrSeWOe9bpx1ej8qI9K1r76q5TpYbMYc7P6zKqD05tyP/9H0XJrZrCxs5l62
0ianE9yknBUoproKJEe4T/fTRyHCyHIaAW4X5AlH0FdAnhQspXFxSFCZUfyNJJe5nefo9X3ok+jb
pVRJL5F5mpR1g0EcUP1i1xVbzNdGMAt6xgT32TwwzASSJT6g9ck4VCMnLJ0yOQSSO6orI19jw6ak
1LtHnaw0wxXBS2jMwG+RZb9biL/ctYvXqJySKe1aHGgGGDLU3a8oVBYk3hOoVWyZ+BZ0LH4vnoZp
sNpqPXeLjTWvdfAHmJvX/WqjLa3D8eaE/JtVRwZvwpqjyuQ2XU5veq30FlIsGWfvqcGVUBM3vGx2
2kZgRj4bqYS1B2bmVnNR/WZRkXl44CXRNGZsf3EeF32pb5pCNM7isRRXbcp5bbrH+PkZQjHJ6xw9
Tlr8nPoPzQd6sBXlTbk4D/AhsSF1y+iDn7Yh9mGcE931rZ5sy2i/eIo33q9OWiWmRZpSGs4cjR6X
1tYE8W0+MjlbrL3W9QFpAxZAVmHSmbeV3KnnqGJ7urFgad/UxH9/y0tygKQqfi0OsnHWxoPaPSy0
DbkfZbwO7udjTfQYL/tdsY3SZbJdbAxnDq6WXTpAs+GKAooadE5zi3I77ZdZ6oSYhHQgZ7P11jNW
IK84NrQFjTbI5jo9PvWwyInGo9/Jtsa/NL7O1WQXI2CBAMkuXrW2gKGcH5ZYbG7BLWeUcfU4sYWB
dQZ3RVQ8T9VFuTFo+WiKE3oLaaUf89rNhWPpnwLhrhgf6ukoLF6QAcoMKxd3aE/z8jcphg/pBN9h
yUuB7sTb+sUqdDg15LYR3pueVWv3VegK3ZpGLoUCbVHVs4vk0Y+hTKGntlRIl8w3X/QdC0tTrH3Y
WgvdVgTOswRrLwCDLnPR9h7833gpmuo+w+Lv27xoJnlD1R2pk4vc6rS7KngYUAHVWPUqk5E+PPTX
lnSkwg4VrN/LEZH1COQWad2+BBQSPCFkkdjz5jiiW+L965mOpEhzK1gAjkE18GmP++s4rJmBLHRS
XwEN3BPkno1uWFrgh0kQX+WrWLkbGyQr1bHmSaKT6DaD5bvm2N0Yol7LrT6vA9Yigghp1nx/7V0G
YzQqcRtWZ7NyCn2Tp42dZLyCyoeaLJiLbMT6EX2MCcQz2A4LAgy3arFS9JU+onXeSug55AcE2P0v
w3forv/Iku1YrQu4RNJa9XaDFlrZAl+54/XdSqHd5pP5wq+/pxV6J8+ty1OA8x39m+FM/boZMEuP
Vk62F4pucTigM/Oz09QeiVWdvA+R+XqRn5Ee59LTlP6UxYd/b+zS1Wv9eUdQoJHqjhTis9v71y+D
a9dQ+rGtmIyEd0lrxapr1s7oaPmKfmZ8lxIh8LuDvQXKXS/3aWlDa80Qbrj/vpBrLtF8IWRoAgJW
4XpcniGFtMtKpecRQSwjP0N+mn4Z2S5nMcTD858Fu5zDTRla6cnJNFxPd3ChVPm2zl29XEWmW5mP
zEjEs3rIMCU+N9tsPHu/a9dcCXtm9LQ77JbZSII+nJop1FYLaRfQOtZBiv2pDot7c0DgtFTtf381
6aodw1djbk+2FuuIolwOdftczI0oE6pz7DlzH00Faz05QXA3gpV21fhRpY8RrlrbMDbhYjsQKOR6
yib23Cq5V3aMPsLnf1/StRaTbI05XYP4KBOI5qWWbMLmF2ieWs4NSMK0pWmNUGOwNVouFi5fEb+2
I5E5p7khYK6bCqBrYcvF589r71+PnZCbkuY1fH4avbRgLU+iQNK7WjipQSjS9F6Ca5wXPZ2N2+he
6QsVE3kWj81irUSHacaEnQGy3rgr8+v/pRq8uKqL5SEa+1wZcqU8x+JqSlmbyn6dyUd/3M5GWAeA
yqqxRnVTgWmD7RO6U+T8+xKum/s8IFTYsJ90lbfx0rXeh0JodolUQWAcHR0hXNK+mN0dmKpKXuvt
61jdNd47Jsv4LkHI6Z005UHVt4KwcHIUb91jwoA1VX77OHLTziEyAwQXF80EAJQXrU+cDDkBumxP
WfQueEiCj5VCMDp6UOnJrx9MYoOZD1OQqOUTg92QIDupXDX5jRf+enwiIWXky0LhhkgN+PbrIzAY
okfGMzebYVpw367S1XSWsJCjvB1t8HOaZdr++79v73evImgHoKYKT/91ULtY9XpVeVXFBF3F218d
JIsJvzHrdjbTkgF+cyBLWEID26EefAtdRV+SgxnbTcz8YXHjHlwfq+Z78L/L0S8mHnqq+7roadq5
3yKc6mtXKa0E6/1GO0nhxgislNUC7yKonGypENaQ2MDvCxS6NF3y2b6KlZIHFVgAMUiS20NgcBYr
ZSe0L8zNGJeVGT+xVbyNDx0xRcQRwKg9CxyxV7csCt9s8liEBIO23Gdu6mV7ZkinIAlEhDUJlLRN
VtuL2hJQFftr3FQE0M9+ZbhBKzIOp5LAFTt/uWm0v268U4gi3oAOjIoGyvvFKyyZoxdiaETa5zOu
xSASWCItVp8XhmXUzZpd2z/6K8QzZA1Xewiw0gAksnBu6YzE68VkvhKUe9g2vlH8N63fakYcC2Ad
vK02kNyMb3c5MaREWLie0ZXlPTGZsDtLVNtvt2qubx51Pp/eIZNaJihXxi2FqC+5T9JZLkyMpxZu
RGjbJxSX+EaCe8aVjZVzcBy2pClRg7OXElKUhVb4CL5yS9T0LVfzf6qhL+sr1HAJVREXQ7kBXPjr
K7+I5LDTvXI8dQs3TFe5uIXHZzDx9ysGW4gXh51BtxjdWkI80Jppe7Ypwo3QnbTuRLAGKrYWq3/x
Q++fyEGta0f35+OBINsCQgeHAMDyF81yuqIoh7pNs8yexyOFc++mzBsyWBbANeA2/ybYEgrVffhY
fNBvb/Mnn/NFdUT/r/RLFRcIcsTAGpGLRI6sE0t+VzHmkh6gCwMXGvttkBwUEnfsiu5duOJcz2Pe
0ESQCfATA/p98jGB1C086anIdOBuig+F4aJlZjis1EdNhlqZ3Y2gcEjCYvV90vAbwrTHzuP9TqNV
2ayy3YxPhMxoRwyU24cAiKvhKs09eCFtfB8x+HTdWhMruyWCqNRlZJOsBtxSr5aWChcT6OGqjyy9
x6ZJjUNfFn64rQEXlqp+LdHZAsc45m6cHJrkrAf3vXKolMBVipdQf4QMwf8N9yeA+xsl0XVf+/NJ
MGYIKX3cq8W/GkUzDpp2PM29wWoteoeR8ECklc26Mu7owOccrRjhkQ4frv69B1xvPBeffdG96LXU
F1oE/afBOJJWLoAs2cjpKXKrwMUQrAU/o9yJ0EdKYIZufPZc11y/Af/73pdvQLjoPbPks2sH5WtX
bURXwg9uNcoG1UnAjHIr/0wSJqoy0/nljU+fOxFXn85yoOF6ZTp5qbtGzVXGnVeNdD0naFpO+8YO
EkMqZJhaEKFIPKVDnrPBuH3BscVNsv2tLe+6dzTf/b+u4eLuR1psVpPezHcgl37Uw1tE2ggImXrr
qTtUQDhCplM6HGTP7oTZZWzEwNFpfQco/UE1z3E6cfMQ/bm1YF/XpFwZ0t+57jI+M0m+rk4KK2aj
xPF8ZQqDICwTMM5WqL/ljd65C2U9mK5Bm7ZDcHUoySo5LNKt3+4krA1e/+yJP+Pqhoz2erJ2cU0X
dbLaR3qgZFyT9zZ+NBtxDXl9DQltcjgr3tTGXu9ZFx93sXvW+ULU0+LzFoRnzWoPhGjn0W/WLpIl
cjtWN9iCmBWXq7a2bi4K3z2eMsMmFeUrLJTLRlqiZU0j9jyeHWUX1aodmBshtCrZwToRwGm3K4fJ
Zt2t0tahoQrYSmOqPN0+nlydiuf78L8ruWx2yWGtpJnMRsW0kMn5AmMJLkl5KQB3Xhc74Yi4LvuI
3gtHI+tA8FZquQy2+u8b7+v8Lly+r39fxoUaLCUzdygabkhjpz/JOvYtoBHFy6/GEQIHaw6sfVZ3
+8an3vgZzLnf+dfZLFRTIygSPpXC3DgFKl1mK6yX2X245oTwpt95a+0hbFcmkkjakmgL1zeLl6vi
6eIHuDgcCG3Yj8GCH6AY7wRLfyVcb0Clbo2aO6NZjvEJwugPph54WCjksEOSa0VvvIVKmt7nbv8e
i0uPML/h/1oac3FlF+uXnJdCY0RcGTDhDqtT81tHqvgbj91Ks+n3JxOXUN6bGh2sfK3dOqLe+nEu
NpChaLW0nz8ef5vZEpyz1D5avr7jj9b4M976T3pmMyUQYIwn29T1XWF1c2zy/Trx1/txsSzl7agt
9IarUFZ9sh2grytLBae53by3wxIhJ1wtSApkTjkYIjz9dAvAfq3Y/PwZgHsKKmXulaspT4QqTo1i
PEmAvBmi1ptSm0taodjTVTUdX/yI4rXM2ScWMCG6Zr8kkjmDtdJbxONolXXjrbmSTF1c0MUtyeTa
kDudC2KwmG3AeTUSSaXGxv+TLlzOtIAjUWTfYWZD0W8Tc3Dj87+rLGTYARo2UgRTl3u7nxOs5mt8
foQ2iwAAA0TvsjuWp//gdnak7fzuMzsEXNfNNWN+7K5Wqr8+/eKtCLS27etxfisQjNXOpPIe4BfQ
cmtae9JdLe5pMnnLrNwb2QYJ8r+//DWgd775ypzow581rG5fl6ysbMsu9fEIYC0WV0m3qjC+WKWV
5ZuFFQj0/PrnOvs5eLYPxW+xF/rHvjkm+HrNx8BGqo9SZnSwkwKAxYt6gt6omW6CYFWz9OBXJT+E
3bMWzeFrv+rdInJIpPr3V/i2Kv3rK1y2AkQ9E1PBXwwnDHHKh2gLf+R8PSwZkc5HxeqMYp78buUG
S/mz8375w5GrQu6coIFKvDySUQrRrl8Yw8lI4ABKVlHaKJNqOtcEMISUOswcwsWm1tf+4tDmh8Dh
RMArDSGenIYMtCQiaWTbrU2yXEFbVYW4W4S7Rrm/cYO+W/k0FTEd7qw59PtiMxRNfmSz04ZTgUMd
cna8riDVEbqlHNBXgPpgeKC+/X+p4z+mAluWm9206Hy3Kc8FNAYMWgwEbH591sbRyFKlFYdTmN+h
Qhx20gczoaQ+SdXS2JaW/N5jdc3Oi+6jmH7FK8gKcv0uAhKK+r3YHwTRksZ9zVHtxg26XoE47NPQ
ZV3WdRH/zNcLE/RUQXbIvo2UtXf04qg8JXb1znK4sFCYiCs/cPBSx5tqFaKNRpnycuMKrm/N3G7A
soN3CUP7Z7vrr8pBSEtRlrzP8lGETSMy8lpKkBg24izJ9KaHWsZ1Rtv05up3vf58/eSL1VdMtCiT
BT5ZfNAQTOwoFXzNrv8UL/jiWytsX6VlgUlxd7OpcV2pSIQ3zgcHhs4cqi5KZs83CRNrgrkeSLpl
KsLSnuzx0GIekDZzGyFz2tTCyzDT+G8s+tdWJcBFjExY/RQ8Y1dhDobvZ1qey8mDdlLe/Odi1nnD
fjqJBAYQdf+beCwQ16iGD91DRTwJ9i3Nhtkl3GXQJnFS6tK29nfxD2V9y0alzWXil5Xl4toufhJj
qISkiiP5HBDaHu57dZcjYjSHO+CX5Q+JwtlAMu+xxFjYv61MPHjImlF+VOsFmjL9LUOFp8XvTE79
7qREvyN/3zOyTE+d9F4yqiLxsqkap2sH27M5KHI4IAiax7wzGJpua3MTC64B3S09TKwTudN+xPWu
lKzAGUEQhEe1eFJxDJTCu4y3L6cXRly6sU+9HQvYv1+Na8ni591grIWKhizxS4zSONQNhXUgz6MF
D900r2J16rQ/iPeHTZI8Vg+B25E+AqKOUBg3dU04Wm4F9QRpInSyEdwDGsQDfd4S5gxNMkKuFDKg
HbUFvuUFNlLcwZF/IpUhkBu0hYfLIrKrB9/RnXwj2YaJbt8R5ZdK30fRjhmptYjwmxuPIcDDjn5D
rm7//a2v60S+NUv27LYGXXO1u+R+X4e5GKcPxauyEizBMRQuH6Yl74Z6AscCF/pH7HpndSPc2Nmu
fUifn61JBAQooKsu5wtjUmrdWCfpQ/rRk5y2jeMtiSbpUmueEt2ZRMaIVvs8PBZH8WWgrbfAX805
Z5sulnW0NLiPlWt6iNLWdERxyGU7cwUYhKcHMc7GMJ2broCrpeTiii+KKEHsKk2LdeWMjFGU9tq4
mZqVbODt2S78vUwZz/wzy08642nioggKKkGbrlqFYoUZRfE4FJaOL2D2ReKH0aPdJLxCByuCdcjk
GuhN3btD+DE1vwuZk8GtL3ANMb34AheHk1KseymTeOUBfXBu39Ofhb7KS86GCNw+WpbGHifY/Jxa
AyE5W3GEsYLL91gyVSZ5l6ksWdX2v5/C68bOxWVdrESphIbWzxQFU62OztBYIwmek7q6PX4CXL4/
MsUVe9uobNlzEC63tmg1VrxgUYEPagMO+fcFXYv/5guSkEdKUGzJ4rnYqWOPBqSWmwqtebSqEU/g
sIOYLgZ0FbRV2FNuOXH3MKdeiVt/WOKTB7m70qEzbGemGSD+JUS4V5kOPnvb3SKSLNXYF/Fs/twj
B7mFL7ouEy+ueF7s/9rZxybMdak3lPNAzljG+HpjaLuaRLP50Kcs1rBHxgWNemgAzKNq6rF2lvvP
Pzb+eDsmZa9+6eGqvUNPHZW1CjXl1mY437XLDefvuyp/vcZI7QwlrTSF2V6hOoF2FuINh9Ks3AZu
Hq4q9L0UinNPvdrifY92Amkh5bYBBG1L53//xKJ+VQvNd4wMIhUeusmY8+JdEMJFkHZDoJ4LRJCk
Eh5DEaPcIS+fa5mFyCEkTBnsXPw/nJ3HcuPasm2/CBHwpgtH0IkSKd9BqKQSPAlPAF//BnROxK2i
FMV7X2M3joktEGatXJlzjvkfMAjO3fQL4T/FeGqJ9VkV8nOnHepsd46ZT/VbUQhSEF7nrSkEOHQH
0cHrJtuAKlMEdoXHskUA3XzoYY9fzt71Ng+OhMNNWEJBcvs6STREcyowkSP33L3oYdCeViZUbyL+
bEu2xXjbNrhoEjuFceg18UphN6InvJw6WsE81xDnUejp1XMk7OPMUe8hO/IBMSSW3BwysOYQ9x4l
twOThfxRejUNrAuIZZLJN7TnSfDO/PsrO4zsYn2MP+pXcJcnHzodRjP1FET6jh247zdGHkTnlVJG
DLghj5PsQGFj2dNniBkU5u7WUHFZeCrZKYEe2VD406VgLMSJXRxdPryZSbDHFnMpQ9QczNWm01cm
1hb4hWdbzZwalpZnuRxc2vNTKW3OBFetpfhdFR8atGddcMqeBxoFCKgMX+o9FJYi1LOIYGZGPPib
4Rbo91kOPXRY0Rn1x3X1fz8Rzm/QHLaLA0WkyLs4aPShkeh1GMpIc0Rn5rup8HK9mUSZfRy99M5k
NH3ttf1WRyM7gJZvMZUnYhVP3N/fUJUTKVFlk7wfdnUdNNRr1XK2dBDq5Iri44itBSACCrFrH++3
9oVhcJqaxT8GR04Cqv/+w0Uz5ZZV5+kBvxe8UwIEziiQ7tEBVY+swupv+v/Q0Axv9NPgdG+d4Q5v
GQaYz+JzUTjtG/vI4lpxr3xfUuarMhlawmbTiMz++6oikUPzdC7TQ0XB4JIX/EYmV25LfhL0h6Mf
LkWA4SK83hgPwN3ZXKBczk/raWU9TLSeUm8Vb/WKoMXZBoqD6d+LzA8b29+Xd7EqT7FhjmF55KYB
YJwNqNI6PhxNGnDRgs6ojOFh021kl9ybJ2U53mn3xgeA9itXce0mXTw6Qz9bBjzL9BBusQPfEymY
OOrn+GjBsk9YpYCJRd0KtKyLxH+r74XltaHSd3Amb4/EE5J0VltU6hevrZJ3khwnrczS3y7hH/SJ
VzeL3IXWw9RVFf1zBzSFdG5SbRg9cwCQkYJtYuklF+9blCdIlGfg0FHydepwhDUdY8/bpPtUT09n
DbMx66xoXakDjPn5/L1jcdmaBZlJ1xEsX9rO6+Icn4tzKO07mI2kxC7YLmLlU4G6KxKO7kftxsxW
M6UkIR7lhN7TrQRPTpeidTNZtmoepOcsW4oi+ZkHCWcQ+ekuS74f72LRrp+EwialRCzx9grwiqSV
CQPfKH4PRYydzzEVPuX01TBvJCJ1I8xMc1juMsFNlKlEO1lvxoQhyuEBlsAT3epA5N1YeeenFkTB
mHHSwFpih+WikTwz2YVyoJYLTfdIcvz3O6Z8G8jMD/iPO3XxIdZpWFrGyDsmHVpjWWg+PQ46VsMz
C8SRrKRPI3Kt3QRLaqV/RWcIj6nhItls+ak1ys2PfjU51mq4gUds3ujev6/v+1Rzvj7C+mA1ccDD
n/T3QpELXVTrhZweWsmd3x3MxNX2/BkpqwhBsJt5/VpeysaSd60HKFDe4HKYVtXyvCmhS+dbTKhX
ruinr/LPK5q7RX9UbGk3zgkKXFG6rB7DLTYAqbqTzCX8O7/YRouCNx4aG/2Kwm0fpUf0dl9ZLFcu
48cH98eNufgytfSsjdXAZWi2EHlEIYtgqtitn8/b8Fa+vb0lcaWD+mih/XXzwSWA6n/hJv5+svrr
8Vw6y62kIyXmOKYHE1OpEYTRNoSF0rrCsDbGAxxoD+HVcTroCm5JlyFbo5FfEpArSsZoPS5jE4np
2sCXio12WvYgtRu/LFbC4PbdRivXDDrkatdVuym6q4uDwamn3We3kXPaCW4vfCTHpTAsKrhM6gK9
+r9v8pex4ds68j83+VJgGheFlVThOT2IybI6uwVvWMJZy1EzakZHfyPpoMs8EZa2uqxxjnunt2Rt
PEEPdEtvHP3xnYYCuaem8aAelFeCXPpVR171M5BFuC4nRxSghhDlEs74kBj34TVl9vf2998fkHmx
lel02PSjxnvCREnzs8kDukPNodqlSdKWLdR2c68GxvLfd0751jOd/6yhqCraXFhDl3dOtIRISee9
K1/Gtwp/ZwcVTxsO9Aamd/nOYi5gRz5WZxwLwCjpCOyqGy3IHqDKVvHDOfIICjNEGqqBhqoND661
ncAORhT0ZumRH2eCZL/STPqpLKEBTWHCjJwExEuttCL3bdY0WnJofS6XjlKtgd2fbjhZpKkdS3TZ
KOKNVfhIz0NyCHBEzARDEYGXVrgpQVyAL1FYErVVi3TjfKXa0IoJQdHeXjuWfSffznjTPy724vQd
HofRSGQlOZxL4nqhTgCUtFXBQ2BLaHbTvheiEyGKOnvSE2EzUnPoTvv4tLQkRPRO9Fu+Pb9k29P2
xPHtt6o71YO8PH5G0CU/odzUiZM+gsE5+uLk6/1ijNcxUXWlU+xKBhWcEzKbEx4eiQxqqC1CtDg/
iiWuucBCT/B/n0Rd/NqLjcDqM2kqGjM5kJDX6TNZoAar7PZmYFkPlnhzFm56E7QqU+LYZqAUnoOM
AQ905bfcxWbWbTUASRybRR8ao2I+Y28lj/M1ZYdutlE2v4T3qeWka/SML1cbyj/U/389rItdYzTF
9pR2RnJozAMvP0Ho5mNLQl+yp6ndbYZ4AW+Wx1IflzTJhFdd2TTVSzf5sngTjv5EA5bj/hiI4ZV3
/qcdFuw76CuqcQ7Ul1ih9JTJ01jH6eHIdEObo6Ex2WTxs5U5+uP0rK9OqwyVyOQKoie9EpsEt43B
fP0bLqf2UByaXyQDXVk9ftjcDFkkpdfUqd6+ocrwIvN9Wpm0z2gSIglBXkx+5k6syeODnu3MLnMC
XzsMYKhO82nTzGkJa2SJtU9dzClSDKqa1J6lXAf4TW7QGLpd/HK1A3blQr9U538UA83UaeZgVRLY
NB+othLtKR9nNNOZIoSGgSK9zUpxqXDDeCHGUFN9NbjOs/yh8QUyXmJAhcZdIcPp4uvoo6NWU1pK
c4tG2LbIYM2lZD4U5SNpkor0Gw5FiI8c857WO3H2cszuS3VHn1tsF1gmh/i+RBjkZi3QhJRVLnAk
CX5EEFoLhhnMJhdXnrD6vUL/64IvvodeyMZ2HHVEtKc7q3om8PDsoQLLbo+HKl6JJWCM5ZG5tpv6
mdNg4kLraVfCQmN2UZKbeiQCHhECJBLs3pica4h+20a0HIO39yTajfw2oQH991V/B+mwCP15my+K
rrAx9FN+LPmKcfKoTsLeFVhc3uwEgFrMwnft/P5d0Pn3n/zyGf3xhonWEQtMwp8889bXt/E7J4Q5
bflT9Vm+Frhr/j9UWhd/8+JQMIVaptbnY3Jgaw7DW+hptO6dITCpcIdFI66z1H3v3Mkr5h5TWvoC
glbRNqcrJ+Br9/vrnP7Hjy8VPZLM+X4TJgac0D8toCCskvuZIE4U5821B/zdcjr/cnolsEBRc35z
iRy7QVGa4hiTD0VKBPspfxa5h/xb+dWoNq2STHnOaG6DJjxvx5vdaZj1+P2HIjgJWZEhsKwcAJff
r4cV7POtgj0TZyXHRea0mFBLX039kFwRXlZ9USt+Wzwyy7OdzNgCiY9peQl3URUkVXCmL+NfW7B+
vqN//MCLcjBvp9jMzBMmRl/xlcQdH6ZgNuBgMv5tzCPka3/xh9kFt5TWFx602YZ2OdavC01U4rQk
54pABdXByRn5WDHaD5jaNfu0uGOYbZm2/jhupSeQtHzoHaDkfkvSdabVWHRRn+8i95pqV/2hS8CV
mfjHlPkU862TXCSDERtichhX5qp+OaI2Rf5JXW85I9Lx7lcnBrS6zUf1odsWD3XQcTRx8wb40fFG
iZ1JWtX0yp7H8SZlLP7RfsqAGZd43YZljUO7IdWbFvDSuKXT2c6S9yvr0Rdi+uJ8goEWngiydnBb
X9vCH9+HXtSjIBNpdNC31KvMYATyMyavWuU7RoGUp7De5fd0L8t2/WjudGZzd9rq5A7qHL9csF9S
CP769yL5ncE1f0P0V/mQ+JRU8eIVE9vw2JZHIz7k5kIpt7Tpm89UdqPJqXAj1E66EVdHiDIainQE
Qh4j5OkpZTIk2up98yzcnWeRk2dNHSfbrUhnndUdYv6Vm/fznmnSIAIHa6KVv2ivxWnTdnUliHv9
rnSLp9qvzq8lmIWXrHtUob9UQb4ErOzGfjvu22zbKrv2GIwf3TtDY2VFI6faZBvQYUMN2M1YcTi5
+o7++L3ydooKCXHQui7PUWWndlk8GDM4uUJoNreg3B7oyTQDwoieunpbfjrzGioNP0yjCn7/y4i1
QReUY0VTbR+Nu0x6Cev32DFB2hWrWtyYMS2sPJhkVwDRtEGXiLkEorPmc17Qx7Wh3HXa3iTubC+r
DsK0ynqoFEfONnCHmQ85CUFK8TIpDr3p4Ygb+q3hylgCrhXcPz5dVhsMaRouzG9h5Uj5rJPYj3CS
pXkdF95Vp3Ga32lBaRYgc5p90o+qlw0vsXvWbkfgzqj7RvI4Cc1enXVPSD8iP3XCYo24IVODWL2r
PmJ6dOI17NKX8PfyMyYL1KDHhUWRKMi/W0ow2xVTqAdxfwRooNua3x/Mzk36HUqryI2ItoM8rtGY
9xn4UtWczgcCohQVIL6DlwfexcmDGaQbXiN8RBEnCHfQFrQeSi47dI9szFmJUbq7qeunYfDOA2eQ
2DZb3Idzh6UgcNtOsM2v1erOgNJEbGToToRZOOJyQHZ7cuMhiIot/VMV8aMeWDI5KpltDntTfWtq
b0ZeC8hhmtuzsuzS59h8bOJd1Ptgu9rfWMKUBxGi8WitTxwkUnt8Gvqlodqn2D46bfLehWtk3leO
ET/eV+juBjsPRmHz8miTj1orTRY4fHnwtMPwnFWOekOkxWzcw3wr+ASZPw6y3d4na/oQd/GhfBru
jLv4hkSBuXr/JcD5dCQi+/LbRlln0yrXqKCJH3cqjnB9sS1IicwYGKo32XlZM88pg7iFZES5eptC
NmYPqDxrPdxLgRruFWVXw14u+w9h2J/D4NQSjp54psTBtfamaYv6G4MORFRtcNMxqJoFTmVJI38k
qOX1mO54CFq6tqS1adxR447QUlUFBvhR3aQMTFL61EfEUdh5T0oQG5v87OiN/e8VnpPYD9W7YWlI
Bhm0M8O5OG6UudSJZVRGBzMJChHdBEOAz2baKpkIQ3/VmKmjdonfnD6ioiEMsHNwb9sjtslCey7P
B6VdMAUDXn88Px2trRI/FNMWuEarc/cUt01eq+YmEjZJCJQn/9RCP1KZBiWpU6qm1zQ3jbARTpVb
jUHGQz2qlasVb0dpDVZIakMHLFsMa1xY9MYiJWcEJcxxrdSuQCzfkDiK/pEQWSIkhY2aSyTrjcmx
sBNAauhAuPmve2Mvye4oEFN4RyI8yuK3MF/jmZArB4VVB1yZDBlTXivjRhb2ZT+bKFoC3FIHWSAz
Xd39SppEIibVcNI2KvG4cgb28VZFCJG9W/0vSYtc4r0d2ZhcDYXZhGRsnJUxFqAR0PhSjamNfuOQ
py/HZDmkAVO8hBYBPdDRjR447OnBUKwniy1yXMrFBkEwVieAVWyaRrpq5XvFnCXCp+FmBDgmLvLu
cUruTT5ANV6HzYq/pEqugLi+WJSdrzwJznvR25O4nUhERFhmPFSukC8M7H255VYTI/1mHxcLAfHE
WG6nEBcbc7uiXajCqyHd6ZiJXNHXDyeB0ZCTIbktSeLYZMKH3t+bFvRZjmyh8NGXnvyhob9Nn9sx
kNRnE4EQvTV+72z+4+x8dAsFaaE5ufE5CLVXMdlNkm9kv6JC9wb+TdRXUXdryleavj+1LtFYAkQT
RXYPlKh/r8aCLBWCqgrxAXC0dZCnZdotuhF4EGMZW9kdY1Dfy+MtlTPGWzKD8X0TdHX0oe9Wya2s
OdL+dlqEKHhBExWvYm8Luh3R93zIShfiFZBuOchPsAGufJc/7nkW8Rsow+i4ftvzwkHMDK0i5o55
utLZ8my0dI8wA8mMey0xqZMWkdnZ66gcapqA5O5atqD66PmpXw3DJZsEkYJ0nGvc4Q0dx5rPoS32
mujLREtYcxzov5eSH2vwPy957hP8UcFi4tQiqyV0UDukuQ8NcnAFyn0Wjf3gl8+SL5GMiLHXgC+h
gtstcN//llInBzwMNt9wJTBJoI5HW8tWCDbYaihR+td2K/7KOzc8Bms120ofp1/Tca8ptnINcS39
1GGHczv/CKg2BNhd7N5NY2VF14vkJrYLJiFS5A3mQif457iWjEBR8dJ6TIk0im+cwTH2ARcDkJL5
9G2lg8lUYMkahhXqTKMIaGm/kKZ1ozwnhh9KywyL6rRohqAYAlW7kdiXwYTCYTTsaSUsRizr0c15
WheoPhJYDwBrCAqWvPPJLVEL7ZiTnByl9WPAhspmIkqp9nt2HVLtSmbIcTD8Zu8Nqs00eifVObHe
rE61a/Hay/c5XQ60GI8ANMdntSb1CBUKilMHRy3xkC5JE2dfe6VnLO/Ot8awqXHfAoy9M3IynO2S
0Amqh3lODnaFpByyK3mj0ig4YfACP0Yq2On132+U/oPg4c/H8TXx/OONstKsKUWDIzzJX0Xh1ayk
WRacGwWE/+bczEKr8FVFdBiuTiaR5Vh8IMgyxLFP2xpFEAofxS9qp6OR32zFwW1MF9S/JrCwujEF
lbaABmDwhdydnlEC0DjryInBOqivJ6SigEjAMjHdkBEDLTSy3wc8+Zg2THqAXkjeE26R6iY2ZqBQ
pAUKHhpaC3tLs3U/9YTl6cqB7AfBMEg85JrYN4ga/wYNTKhRDLMi+IHtEmtTrnmIyKMb/YGv53d+
Jz91a2XZP9NdZVTgauvkFWXUKSP7cyXgz/RCf8Shx2/WtjEVHdN+2RfyO7XbCcqDdnyOjFskxGP5
xmZI7sE8XJrn/qW4ymrvjMymvY/UX3lx008rLV4Rd3g8e+aJE+Ge5Lfzr7iykXAMZ0ivV5aX7wdk
Ewk3IgCk5MRLspj/vbyII6FfaVbX+4KKH8325EUnBsUsg0vz7KKzIz5aCtBqnRfvmbYPkXLFIVP7
YPS1R5q21aKKXmJOy1cOn9L3kOL5ygx0LhyQTfObs6bISmGoplrfF8jnUuVTRqB9jOxYptRvkBTc
5t3qJBwkfS+HB9xoqs4gxhMhWWi+DJ/U1cu9UM97tWVn6TIie6FeWgmMi0z1piPvpfAyDYx9xsY+
w7478Y+IMDhaxsKLULqVSVwhGzff8DZ5UExE0gbbA40guQewHlVeAvYQs1/WLMKnTNwAanLJDQDt
DPJqaWiHmDdWSZ6HYZkli/S8a4HUmi7NdlXb1EcEDH5F9C8I0wWHf5HpGMtB/jS3ms6nbQ5223qO
k+10flDkBS4DW07w5Q/kLvfPkXRbm2sjWYnn2ypc5iC8i9s0+TheM7+o8yH/r6PX/BjwGTACoQ/1
7duIhqrqTXHS90Csu/wQL0jBJhzJkdaZR1MqWRP3Md4Ud0hDUb04w8aUFr21yF+Yz9xFip+8tr8k
OTDuyAOMWFlAKp/tuAjGQ+U34aIi7/Mu/HWOF3hqk6uc9e/Dm6/L52jDkgfm6esw/8dil+RJccZ0
raPALW5MyHY6Jy5KFRddJFPX49E3dPybWGyDjjCyG+vz1N6NgBnq1Tn1Y4Oh+/+iuy996be+39b/
ua6LHlB11HVpPFv6niMQnMScd7M4rknDs6qtMd2MhE+MvH/PkxsWqx5AAarmIxC+hdYEikxtvzNI
DXOsbM8vQm2luTLq5oBZyorEiGMDw8ttUHGKm15k3Fc+x/Jez9xcorItJ5vTtK0SNTgx3RMphtSh
8IvK8NB3auUcg4QIHSym6MfTsmWzHLLn6Oyhr1VvJektsoqgSDZ4TqtKCZRjc0AP5CgglKhPBbvk
Ic/dbvbghekYt+f1yBHaRW/s0LLS6I4j+yf4sKqetPRGHDfCcV8hWSFoLGLjbssHAD12IRPXVD1o
uBpT0+tTD+pRK0BA+mj4zlWkSoaA0QCr2rkgFvdE6MPjqc/9pmf0nd+r4b2mrsJofdZVT3qkGXVd
pYfH8fvXwUtlcsqbEym+zeFGs+tO+emkfX0dNBfg6/qS4GuVS2qBftM9QcFNt5Fot8jjYz9i44vc
pn9L6QHBiFF9hfjz8uZEGy3cpsfe6RIZXAYDTj2YdtrSeLHuw4cED0Z4m7J5FmTchNtifFWht4g6
WtaFhCayc3vZM7I59GLijHsAL92r9GLt+O2lzAIRY0u0jYWnFkLvbUiHh6YIvLjRLjXb3GX3M8mk
w1eO9KJ6xysz3VRL0W3vSL8cPUS8G9ZQQHQdnyjBvuQx+Aic34UzDA+P2kaMMMWTBEdVrFtkBhDr
YJpzivsgkZskHrKTjR4YsjuxxYZfPJu6N91pTN7fu6XGiYmjHG53zUY/G5sHHV/37O6zUaAjIEvs
nr5hE8jrU+ZYqqu9yFcMG9o3LYZJM+9/nuLlkLI+ctidhFzbE38wcpB8RjrFroAiukmcMxq0jkmE
U0FPRr12D/N4objT5vQ2xwL0Qfciyk9i8TYqN4h0aChDVB6QPEDWbd33MvZLuKRr+JxueaOu4e2Q
31J6msKxjYP5zK0eITe/dx8ZPoRAtMvOpesDMi6TnPKaZtL4YT0HiGjqCro/5XvStzSGRgOIUGM1
4DOZJWPJG2l5AtGqvGX9w0jr1nhAQDBi8KdWAU3Mm3DyoRqhfAvTFXsp6uQwBVG9GIxFTo9M/uhQ
WPCgapcgQ7H11eMBi+T5NT2QTnrmuboTaqbPKVupIC4iV6l84uCUcDOIxAMHwmP82WnOuOMNj7nj
yOqiRcKhYM5kPJxiimpQHTCrTazlT5N2X5prYvjAA+IKDffD7b8rZOk7y2l+IdACo3IB2vzN0mw1
k2jUAoL+6BPhWCRhzako1l+b9KlnJZGlF4uXNkSehepRXkFTOWWrijbjoa62KhzWEllMI78o8Vuv
OnTItF/s6Gvr1bjDEAX/eaPkM4RbPnQvVMmETePsQUFOa1UqFh3RKpJLSZkBiQRUyS1DGnQnzHUK
DB2A/ZCsHVMjEUzdmXbFFHhypslpmgCBqYhrjRaCMrxzHIMZ1/vT2lRvZGPTdv7Ygh47RLojKwQk
QkHlNJM8wf6XjqvKWoWw5XgXRptdj3S8kw7x69FIb9uYBWRlaE9li1i0Jg4HnLlmty+yYRvNLo4D
cBiCaqN7kHO/e84f2QkYDDrSw/F3S9ZEuch+Ucoyaxe6u38/LeVbr42HxVNCp2XqJg3tixL2aPan
rEO/sad0hwKdPUb7aJ3e8z5q9Uq/O5OCIXu4InVH07bciSa7zaJDPW5I3puNfooX0VSEspEFPZ1l
4kfZZQd76lzV9C3YlLQuJZgf+orz4r+v/fs49eLaL8oA3Tpmp5oT9Z4dg6KkTTg+Igf0C3VlMNSf
D6ZrkfIX91V7ID2tGsAlpojs2OY84S1+bD/zPU/b+pRMd/ocKNmX+hN5cKfK44mpQG8PcDLO5AcY
64wU3cepsqWHDMWdbDfLciUGkStsGmMeT6fVEt39v3/hdxjY/Atlhki0W0QOVxduFCusB10fptlx
FFuLTApS0YdbYT5OT5QTqZ2o7phsesjS8+xDAQZaL05wrR+P/Oedem2p/2nDxhujzAklzIwu9dpF
EpcGume4d1gbzE/6mvBGSdqMeyfc5qpnJZsJjAFhp0ivRXegmDiTwFzpTxJmTkqaYdqE8VKrVmCC
svSR9JccetDzEQWNvE4OykO7VSnaen/IFnA0+5LW87YxV/15l073tfxMhDMIVq3fGdNCDxc5RYq+
KMplzCCNUBL/GtHk+4RsfgKEfMMYR2Elf+0If5TAltmW1iSYcwkcLtAo+7KKVMmZjTqSx4fZ+8o1
MvWX7uCivP3rb150rYRIjxS5orwdFzONGfsv7pXjcpTwelY2UT6aJ75be/ww4H3IgvYyokmMe4kN
uL0mlvrqR15eDONWmdxC7CVsfH+fcYt5H6xEbgC9b9plKXjynU4xzcN0QpscGSffDlwSffVhVVyR
jxE890ONyAidQwafgPXtlcuVqq20TNQJl6JXwltlm5oLT1GR3sXBlr6OoB9aQtHQHKR0xxAqT3fg
mDGCnlJSNx2qikl6I/gxDdFofZjRh3l6KKzHk3YrgprrP5vzMky9THUzw8vTeyhvkbg+I7MmVbkH
IwErf2E2LxPctoISjyQH+R6vrjgza0y/fThhS1A+xtO92h/i440o36jlqy4spnJhmguJ9kwp303Z
IaYckZiLqXXqFZxd8QhWxCh++VLt3GCiovmm+DIRH1iloFmICTuWd3L1q0rhWFKUhs1bwv9wtHDp
+cTp6AQtpAlEyeo5nO5SglIMTzyjY8IsZZ5VRxifjZTqkL57sq6HlU5PLJ9Km/FOPa7IQG9uG8Sc
ih337mlC9GL5uuQdO7cxVmroGueXCbBsFGBFPZ4D7Vqd8FPdyIYDz9YyRF26HJBLadOlulHQoigo
wzfG/X8yaIjZwYfI68WsoWGpew4J4JiL2GsCjR8/7T8v4OIzM6STnpkSFyDf9W4SVAtsjyAHTRQB
KRFdV2fG39R8LCVYRiQUdGDcqIz+/pLiYerFk0BPps1xqd5O2nsuFNtEL50Y9kDjwAl16notcCbI
VNMx7yMI6X5ya2oRTjn7ZOysx+lNxzIeEf0rrKpbklt86cpz+RLVX3zwCuJIAMOmCtH5q2L4Y8UT
mixPhkzX9orO6GGTAnhvBZ9DvcesxJECOV0Ik1udPY691FGkv29a0dVIriRltQ7y+y4LkrS2I4BG
zNCqTYfcrt8eQxd6Os7Eg24uQhxHb4T0qrLND4nlxahSODt8tJykOAGcjKACxI855MG6K28YG3CS
iUK6eG5DJYtQT3wIfeVuQE6aUET5Bq03hI9UVXt5ndFfxI8Mqns70NTaZJ0d3+nNzSAfwu7DMGq7
1eIrvcCf1smZ3oEqZabicgP/frod28hx6kaV+NkWCQUlqCe+McRm8g+i8zFinjcXm7JtkZf6O95e
qRTml+fiqbExzzALIgaZKl2MlaxzpSlCOOD0Rd7FwVFfmwKkgVUDe8vpZmOvRWsBG2KleuS2DG8T
pkoSvhtHHjau1S3/fT3fh0WgRCTFUDkeyLjtLr9u9ETKUZq4HnExrqK3gb7bvr5t6VM10pLTIXFE
QcngxWs9tB04SJjnMSykVKxe+gEnfPOR3UO7wOtEIHbkdLepV1Y2nf1/X+hPp5W/LvRiFehH4Vzl
Mhcqv4LwIXqoe2SIQjRYtEy0J84JM69Toxr2Z5mtbJsizRVPbW+sZvfvS/luh+OeGXQJoehhMf8G
m5CNsYFDgcIFoecifcbha3Srwnw2xWWoqnYn3EoxMg235P06dE7/NVuofvdPPF+aDs8GoQJwyGEE
88nBeDslnjR5p9rT5LVJwNuVV/6yPSgRC0A1iPtTIfLZ+CaA4HUPJ6OU8j26A7iUyDrey2UaLuEe
GzLGd/X+9K5ChY7XqelqjobHPN/Im8wd19rydO1BXpzN/3s1KrY8CmWqhYsvQG71urVSgSS1ZbEH
kEnjmzGy/mIAVwDmMtFivrakX24h//2bqNBgWM2azov6vNZb7RTpYc5HHxd+dyNWCBRclUyIh9Py
6NXa4bi9WpJejh3+81chUIMJnpVbl27fWm2OhF+WxV68k1d0HDYavMuznSEbAK30keSuDEqX2GfL
TysXNcGxDWgD4FxIvOKBDhRL+nx+vtcQ0dB3wTfJhrSdkMPVd/Gbei8ws+v9UvZoNVLHlzgFkPvR
r3QQTWeTLUZ+rHhTtDF/R0Oga+5Y+VHvQnxM8Wk/ci7mU4fPQXAgk30OzoSRydQe5GBwhhU2+N7p
oHEajhTWpsUoLOJw3VBgEop8eohRnSTQZihHIHbdVr3H/y0iCcxL7kmDWRdslaRBqkEdB0dEPiI6
Q7IZnFIIpH7Z1IfjcQ9dkti8WuFyulsKm/TOqOwGYbeDB70EI9wLvyVMKs06Yggh1K+W8tShryQ+
/MxJeDrftf3ydM0PqV/UPP95cjQ8GeOqEiq4i2Jaj9qqnY55vj99YoY0muCoxTREtlO7miAzZpu8
ekmU1cRZptV+m817qf+WS9AWzaM0VW7Gay0An4luZ3HJ1NvwkrIc2wLm4ap2muJGBiqDdXhw2ZgR
fojpe9LtdMILj4FCViyEb4XgBXsanRyDFsddbKL54YhKluaJo6JJkEkSkN+1fm+0/vRqxM8T9GMD
1UfHN34sqpXKjlugxOgLRIOY8hvtN/y+AIHXv5dD9aebNWulmZ9QIupfW8wfhYiCuTyaCi3fV565
wIOjw9AnBtdcV4aPy1wuVgrI637ui+D7EpQNQMUC+qgIsgrcmYuhqtBvCYCH/hwdeemWE4K2AdSC
9gtKLS/9jDUfD5m5krVdAkg4+8jUX5mFgoY9uzA+Jfl17BdycM2fcJnj8PUeUA1ieWaVJ87honNB
M+ZYtqme7yXatWkABqb5nPzy1vo1/JqPdUrxad0xDfOvOecuybT/+ctUCPPIdk4IvFixkrwrLbUw
8n3yGb2VSz7EXf4EwCS/0YPMv0aTutxdv/25i6rIkIS4MSoz5/gc3850gPneohjxKnkticjg6N/6
iifpDpyjuvIzLbguEtfmPfyP4ui/V4H8kR2LpuTlIb4Lo15sBisnnQHnNYTcKRDPdvI7umseTq/W
rw7wZD13cdMPsphP+36XV+50tHNyhZEOm7fyC6Glb6SimrdoJOm8MnaE9M2S8gTtidUU9t7RFl7A
4JxNO89vesj1pdtZJGLb2Y5VqtUdOEBX5ryXnYL//DBTUSBIfgW8XawnfSumndyy/6gLc1UQejEL
zJnxShVJMA7xRIUj1U626Z15ZE4aMyiGmk9ZWyKmvVIOXIptLi/m0hYvh6fe6ts+3+eRV8sbqM+x
GeTab5kXjBmc6DWi0+uLEwjz3hvoR8Nz3MZabp9lZMfA01lohtzNMTZTvlP4Ge0msn4Jn7l6x1LV
i7uvSAdZtPXuU1HdwiC1yvTC2gnfuuopvWoKvDiwff0g4BGAsOiNwiq9qCiESreG6tzk++yTNvUS
E/7wq8Vb3LsFx0MJRfdSRA6b30wEFGPFWJz90E4DifiyjsbWDb8iNFdRcZ8+TAqYLrSU2/IaQ++y
QzJfpcY/uDX5nBmjXbwDJqhDwxLMjGqA5B0K6Tclnl8AjTnia7/+f8yd6W7jWJqmbyWRv5vV3JdG
VwMjStRiSZbl3X8I22Fz33de/TxUZFbYiphw9wADDFCISpoURZGH53zLu7jYHJHak3KtqDiUpg37
UngnJrCRmqXfxuKPbTZ2Z1+Vbk7P++yt+3hh51AZreiFWqv85FjO8UqiBWutIukS1fZJUyxawXOh
mnqMtqJiVw72yojg77p85n4rgA6k/bc+2UnSC0RBq14Jiq3090MyH1GFnaFyowJx2Xjxos2x0V0C
u6gP6NHsAiBBRnNsXi1to0oXx9K80r1Jgty1x4kwW12rtESRRJp5frbs3kits0gBaklZFZDnQ05T
PuMdsUtSSThrdAQu+/rg1ZdJuzNTDcc+vqF/F5bhpsTqWEfLOOZ5o9pmqpdYFI3kxelDobRrCVBe
Vd2ruW634kQbRPNJvZWQdUg6tLyesCj3XK532PQDSvIZ8nBME9576q8GOZrJ5uxr7tU5e+I0WCi1
aECWRZzvzkkpOrSrpk4D4G/ITTnyYuBl1ObEeLLn6JiWNeAxrzD2UtOpp8m6wH1QBUwXzBghEL1a
Geji2gjDpbC2uitgNpnpCN8KbG/A8n2J35tWo/MhJCmESkCM9Ckv+pxUW3WZy3pCTD80t2OJGWEA
fAWPOlyOxl3i7QTr2Qf8j1YZY8mHTeYU/pRPUj/wEcMnoIuEWZnf19WF2qy7NF7ifx6ixiNfxTHF
Nx0q3zi3gkMmUmrthV0I+9PamtoyYlGiSTybeqbZ9qu5UjpBg373y87STkuQVDdoeBCo06wMMEvu
leiv3fKQybvOYrBelB4Y2TvzXaIyJ27ceF+oF6ydhjjXheswpWPP5GnjsZWiC9VedrtkXI4WdMdN
bE7PbHKd65dBu7DcLZkhwFuFwny8kVEEQZdk4NE63uBgtUGoTI5WuvvR4NxOkl/FBfaW1aKTZgOF
UKCbPVjUd9qQHY6FBE66k10bb7FhJ5hla2urx2lplVyXm/BK36egbZEdsPtuVYzzOlzK2jIQLoR2
1cLqC6lnPdEY1WOg5vtCn/zBkdvEvyPsr5TusY0OWuYI9byv59JX5oC/Sp1wMfkxoM7CH7HSPaHW
3fAokisHdlJgQrzI17njO2BWS/UyRJDbvQGeMSyGGDt6hJ8fS+gLnROZM02zZSyC6dl9ZSB1nvt/
fzE/XNhZoJS6mVpXihkSokwV/9Bpad/rMLxQOy6EyBaDV7G6BJcKI4hiGaPbFWbpfbQNj4ZOx3eu
j/MR/12wH25xrdJC94aXqcs4OOYwsXPNvJyN6TNQkC/C9K/e0bNVshGlCI6YFx1BnuYJYpHWC03C
IndSxK8o4zJowqUhgZoHaAJjZyYYlClmkoa985rXE590wwlBnUqL+B6ls/qua2eFTM8WGDpdLXhk
zLB6BpSGogZI+AM6NYFy2Ui3GAHagruqrC9CmdPS9NPbqQKrE6WpmnBO7QDM04WRpodHIvNyK9uG
k13F2VqxHv3uDvk1xb2o633DhSrHRKUpvzAAZsYz8cZ15y5eoc2OFyKH8WI+hrT/tYNszSXSJPmL
OtuvIsCJKCFiVoT32k/9KaVrel3BCew4qYes0UOFCOFvXNL9iHUv0kw7VJcqWCcMOie5Lc0e+5XR
rZt8k4Cd4oZK/jShfnVdv6jGfLqus/nN1NoozTEfPo6X4wOd2UmJIHeMF0G4oKzW62DvJgahhCz0
rHxGPmZAEIBQG3qmnq7pen/lhHpeoD29YTiDTqIhBqn3af+HdNKLaqMM4I4c3aduUeyVFe9+uwB5
p+zrBTD1DZgNMFjDPbmk8/t35JfLLjxABfAIDrwQxj6vY2EnmX4sZ8lRQOTjtSW9H7pnGfbTVlNt
Zd7Wq/jVx5pVX+KEqJg3FTp/AeDQlQtWBml2lGQB1hIUrXyg1XGPLhDDqcEqwYHBEBYTd+CLS/7V
a/3xkqfs/MPt0qsp4wiL5BjcQU+gzRTty29DOtfTRRavBFAmYJSpy6NzESxkayHlK8zt/HLpzkt5
JaT7okcGcTOOyPkecnkZ8lGB5WqWNpd+doqa0NNuO0xiv3h7z+WVT0/646WfRcRe2KWCbMXJ8eTA
Ie0sFYNCoOeYZEqUeGfDvtsVS1Qva8Sw0niXPQwPij5DM4eZ3hS3TXUVaW/YfrrrIF/jlfFVaQNT
s18ENjoEVkNVNYXO/llgUxfyIIZuR9CuIu267a2NrD6MEv0VSDBidtDHneY9q8mCqHcE9ZwAd6L+
q0wYH2GCzAjIl1OsK24idw8JQNFQn0W8ZJ0k1xoYNyAt1IlljMYROVzA1ADiuDA3VvZYgFfqetCF
jYhhPXYPzbHzd3m5i62XDFZ6Gz9p8ZOk3mUjdLNZj6VfNcfiDv55Qie6wj/ENkDzApFYjMemRI1x
vY/Rj1TmOvxFdWsYD9qdUB89u1/md+URCoV42S4opF8pNny2bB2/Iw2U5hcaqOIEfuSDLtNZF1fG
MHJZLwoKpDpI4En2IC5f6/IVkenOfxabpSyQy0iS7QNJPvhHgHXC1SiD70Fcvs0GRuPB6yCvrX28
x4lbjPKoFmuv3tQX6iWSaFCUIaXAKxDgQU2aUrSS7eHRVBYVjTg7WArZniwJ6wfknOuNTs9Gs4Wr
Np1bGDXWqOsHQBqCRajepLTfqjuZ8XMIcPQZui8cS86xH99H8YchcjaDlr3VjpLGC+g+tXMBu4PE
KWVINOAUF/6jtkUuAI9H+r1BMIufO+ESfGKNrE5u6wgr3n5te/irYo72cdCeBU+dqbhhVzGLhety
3S2Vi/7FCG1vk14LmDDMTJ9aTrjCvARzsGZehkvswn8/K/1yEtcRbKfh8CvFwFrRh6ZxuQQN3jcg
smV5QHB3xYBZ1+UshKrzrjO2NlNX/Uu1uF8UJPn9//pyY3qpP0yJtVVofhQxr6g7ksjkuduHzQwN
3yCah+paJvSKvceuWI1gIlxbvFauhCvdUe9hICRUtl0Yfpd5u8OudiQmCJfJ/e/vjvrrWeXHBZ51
mNWqlwMpSRLI1bN5sB/nylwDMJFtZeXaH1+9/FiSLpuLRnzQUUdFRgyjOgRNjKk0gCcyEMG2YjzN
KcpkjyMgF95ytHeZMqkuwww2rrT8qXWPRrCoNdtvV1Q0fv8bfr1UfrjJZ6VRN7FGz+9TMlTyT+uy
wz6romCLB7vSOmK3Rr9F9jeedt+Z2wHFTPcouA9V7xA9EzXCV32Fy6WhI6VCBdIPYXhQY9wdUpw4
9m1ybEiufn/FvxyThBUG/I/Jg+w8sIj9uk4KMUqO+SvDwkBpDKxwsSjI5i+s2wB5agR7cOuGF0la
Q5Tx+++Xp+DhPFidAFlgcJGP+UntdPA7y3WtMDmaFCLB6/l2tMkFmALrSL5ooCRrCMGtPXTxSlsD
aZzN9vWdZ6dX/PE69whWHwcQjUPjdMNXS/G01P50bdrUAyaSptxwFvgIlV9pfk2aW2M8Yr5TZZXh
hBWbVr0d5YWW7Ix8ISHdG4JOWeSDDU61USdeSOnZsbc2+k1H5vgYavcZWPXM6ftlSWr4Ref114+Q
CBqI12Qaf74cl0YS405KbAidP72R5nRbkdygiFcsNQU/yt6mo7Bws/kYXSiS030F9DvX4TlN9taH
Czib7LXQCE0jJC9VCBBpUyFgges74Tw8rudiXYAMmtUF5qtf2r/+Ks77+M1nk7pkFhGmTHxzdwV+
LNn36+rNRRF6wqmTTy76p+I6333FGjvHB0w/WJ+AEqwnE/bnvGrZKWrWCGEZH5F2bLJDo13ItJmy
my68V2hPRtCpIoIYYDGho08hQu9Uml0IK0zalXhRj6ui2OExWA8oGSziwRa0WSmu/fy99hxlulPa
/0VKwyWjpGDBdqPNfD6Wy1YJEFmOp1RLy2/C/jqE1Ib2SEAVbx3Pw2tMDsGWvBvDU52+denlmCx0
BLJsfUWrILZhy3/x6v9iRfp0SWdBumt1ptlVIt0cKqPKFmKEOjxFNU2VhkrBSD44KXrUMyiEiWa7
7muBzY9FNJPbImQPfPr0hR8vJcVxa+KblUZAcS/c/P4qf/V2fbrKs3i8VD3FZRxMXQqP5zeXx9tR
sFEucnHPbHDnToJFrs9LGKfD5n/uWv7XWPv7wcGK+7xuF2HjF3XN90N7QXV2IE9fFE8DwlKTVROG
sg6Irxkw7Z6KH8jeB6q1z+oqmMP3+f2tOJeA/H4pZIAU681Jc/Ys7jfLvmjcoQGkkD4qrFahe2l2
t1WzjWJYcKsmuxDrrfjc7Py5ti+wFFEX5qU37qHHy/K+qZf6eEjCW+wx0mAHlToqNwPWA3N0PF5+
f6m/qiwgYa6qQDwoK/zUNFMjCsionIfHQptV+V3aX2SVA8webkL4AI4RsqoYwuW+ACADddrTFkDb
82yRwKhDi8WjIzv7C3Dx76/9f3hv2eH7ylH913+y/ZrlQxl4fn22+V+74LXMquy9/s/pY/867POH
/usyf0uv6/Ltrd495+dHfvog5//r++fP9fOnDdReAyxNm7dyOL5VTVyfvoQrnY787+784+10lpsh
f/vnn69Zk9bT2bwgS//8a9f62z//pM304flM5/9r5/454XPXz0Fa/7F6i9/S53/7439Vr28pFizp
H8/ptz9uKFvUz+kf357/sJvUf/7ptG/PVf3PPwX1H6Z0ct0jVADwzzr35x/d22mXpP4DiC80UUkH
2G2JE8k3zcra52PGP4i1sStCkUOjgAEa/c8/qqw57VPFf2CnhV8C3tAa2jJ//n2DPj3KH4/2D4Ap
h4yfUv3zzxOY/UesMPnfIeWKuiCOSIQKaOd/fk3HPumDJCO8k6fqtQj2Xs8bzM9lV96Z0z99I9Ph
t8Rofto87TCiEHb+abuUg5uqC/SVZNR1iZlE621xl/u+E64dx6W04r+fS4/ASEV1Os5GS3zNDJQv
TK+rD1CZo8XYEn8qA4IKQa0HN1qG7wUTf3A3uqGJAU0aPbRiXswEhXC4LEY4xt3wUnjCoSt191sq
AzUqNEhsWZSDoK2YdGHmyLFMtpZm77GmYiPWJWiCy57wJorhbsjM/rVtmnujqNNnvQPkHWNP9ZiX
sQj6g6pelOrPfRQQgcsp+XzexKtS02pIr4F0NAwMRCK1Nq6C6Z+xnqsN2iKn4yvNCHfq0O1OW6eD
lNjTV1NDGVibZnw/LKmkZoEVtjD/flpRQny2m77m9JEYltuHAfzX8//4vGlTfgoOMUlgHGKDZaGH
K2IQdxLY+ZBPyUqhpIIebEDLZnvdze7ULPLuPNfsaLNF+aaOo/AAmxI1naSKvrlXUa2ar6E2AOlu
E/UyL8PJH6goHENQqjujCG9OBxaReJ0OSXvXoQznxJYybpQylpEqqGGmZ5b2OrxLjRF905Q4s60E
+Z1AwBRYGcrBicXcuu0T7e50ROwGV70gCXdJGPiO6XbIz3R+filb5oj8a5e+miMGw2b4TU9LZGkk
eTgoZmSthQj6t2V6DUVq5fF0WXWv7XO9a+8TDaNFxW3zCy/QjH3f0VQsDUV6KYu/fwDCC0ZYe1fi
AE+KsRQs+z5yb+LIeDl9m9sq2zbvhXs1RLClaAKRaVhu93lM5D8mcfQSopBw+gmjQRsg9N36Kiph
SljJRDs3x/ZGrcFATbehlZRNWivtgxoAFtTFULiIgybcdy2iORWvxS1gznxZ63DvRXncelU4bkuv
HrcgkT9unnacDkmsN12JGppYfx/w45NhH1G6PG0rcn+Ic6lY/fU3TZn2nP49fbIaMfCdqKOLH6f+
8e1nf4v6FnkiKVftHzs+nvf0V7OzItb9Iv/ra74fcPY7hkHQ0Fyxtj8u+sfP/fGTTv9l5JW3bdzV
jz/7vvroS1S6TDXTN0rUbbWocPfG9I85CNb+tCn5yaWrhfVGymOUQ047SkGERmFp6fzsYKKn9EJL
YZqdDv7+7+jSczFSb/PjpKePYefoLQaBntDpi057TztUuYZ4Lnmrsw+cNvOqv8V4a1yffXXqi9lC
jFzVPu34cco6VMKtUUeI5nz6YaezpVLwOGrIp3ewl76opjM1fJ44sBRQWWym5QjzCDSiznIW+iBD
hNoPjSHfIICTacEjqAhNAn4mQmxBS7MzjBRtK4kG7n6n/8zqmm10sFxVqDYZb0y2DzVKwr3v0igx
PH1byaNsolfDB09HuwGhTWwKpvP9K05/TEIX6Q6RZ5F4qBIo9XDZd2J8i8MFteVOMLeBnsa3gVwj
ua7E3ea0Nw7laN6zFKzG6WBBCGCXiFkHXoBNOZrIIl5tzU+bpRmDzNKxJD5tDorZXXgeheHTmV3m
8X02iI+nLV4lAzQgZerpW3WxstCAvo3HlMZGYU5cRCu5Pu2To2yLyHVyOG2ZXfetiAA1nLbaPke6
2mu9i9Om2rhkZXmlr06bnRehAJd2JoDMzt+PkZBtS2TA5DSybgzU5W5aCklmlfnH058sV32yjFSG
i88+0WsikA8xFMhpU/HjcBFawL1Ox4ZtIUNZq7r5aRPigbXJXVYmcTq54IvavmmM4+mjZarm1y00
4jYdRag5EmG8bCEQNp1XT8TXvh3L3ek8SBlnrIwCzcXTNRgoQgW4gkIUmC53jKkcCiIgL6Ozbqym
RLAlh7lJBU1d/H6Z48xno5WghqugMoRMKUWQc5AwfP/YMloUkyQj10GZFdm8CJl/WxOFt1qIIfiw
ZXpKdEOn5bSRTX/JFOV+qHN8Uk9HG5lgt16brk47/QqQgvWvc1Vekuz6pHzRxqS9scQiuvHhwqcG
DqL/Oo8bpteyVL24atKuERrGnmwUupssyd/Hrk2/jb20VmXBeBALEwZMb1TbRh67nZECeQrrsn3y
PIKj6VDdJKNNkE2/Tos4WImF3K/6vi+PupnA/pwO0VL08KSxemYNjYniOlBxuTfZj9Gn7jqt2hSR
F0KcRbNnGDLrVTKGCxXo10Pt0QsW1LK4SIYguEwHesht2Xav6C5YpWa+Zi0qeHGmjxhPqcZGjGUK
0KFW3sdqte+mc1VJ+UrcI92YqgI4eoB3LXmue6Vl4/D9HCGJ6GDKzZPSoaUjS/BAa104BB6/WtQQ
PTMqtBTy1C33BJUPpy1/qLtDgG+EHOn5rdmNEMGhDovTlmSN2e1VgxT77DSA/h/kPDwp/nee7HxK
kv6PydP/jynRJBjx739nFD+lRDdN+xw3n5Kd6QPfkx2cC/5ObiRD/wcPDBifhgo9xKsPuY1GboMS
qUU6NBUpSct/5DaS+A/UHan3KyCQRdlS/ifJzanQ+TG5AXELIR7EtwiTF0TeefEoZ2Lwxna4RQpA
k7Zp0toZbH+gGaWDOJdI8V28lBGGSFCDnMl2fQhffddpNIQyYfPZSr6gjgt/XYuXVbepUUqQjtkr
YnnYwon6quwvXdQIu7kmbMuJZr4eBBjM2G9Y+qy8onJ6G1/V4C0xSlXXanhD5z9SVgkY8XhnSs8S
GDcYVl/E+OcRvkKNAMNE0kOob/z8z7/6w9P9Rb5wRrbQ6ZMq+CTjb6ahg6b85B2vtlFT60g230I3
aWcA4FGbc9fQcXfVA72vETkD5St0y5lc389fygj72PORo8FVe1UtbxErx9EJm3KsnCJYz9ZSjFcg
LcXM1rq9VUJJQ5vK2+Zo3bW3Vjs56wE810QQhIDlfNWJwEAjSABXFt78zETOZwafCF5CTMcFuEhI
A0lHAHXIl1/cubN46ac79/kx/FuFhqMa+nJ5K6Op5ADDqPfRBJTckHf0NtTKr577GTXo59t2VpiU
e8nKBFEsbzGMvLFeEeeq1nhiJcLB7ebNHoDTNayEiEtZAEajtfzqqm9j8Q02qunky69KkN+1ZD6/
f58Hz1lxwUuMsRI0Bg8UB9QwQ+T1k02PnYIeleiyDLPwUaiIJwaDsP2mrq7C4hIqU1Q7/SATOjR2
Qt3QonmS0CjuI9oTCLGJAYKegDiD4XGSPizwmxMek4JeqAeWD3dk+Gp1JG01LUNUAEBegBhYkR2C
6G6Mo3WUvIxI1aG2Jc1MhAbC7aQ3GNiw4Cz0wUCTBy+KcsCNxCxJedfWwR2PEvxLyD7+TMPDAFcA
YUZjSREfrPBQ0nmNkczvbwLSeN71Rf7WUqaAeaVEFyDUucAWxkzoZOnUTkAwL41muD7iK8sJm+hS
yYg5F8Ij+0FAFubMfDEFfEzkFyM6qPl8kqnA5FJZ1Dv/KR+WLsLa0UGGOwMoFIScIDucd7zNly68
5x0/u3/DuPdpANH7pNfX2XVyXTC7Ecvma6lb8D2dj0rkrOxnsKZd5Dsu22SvV0tULdt+5Qr4ka/6
vfQ2XDf1ursU6esrDvIaIS7Y6bVWTaKNlCyuBvkgYczp7Rt3GZYok+kwnzfZWr/M98qivdXs6Kbl
3dwM1Tz5Jjr1YmKvx5tune9rZKro2R6B/d7SWyBIoyl6Ux1yu7soHMx3F+OTdKdgZrQW0DenprMD
HKrYIyaS1SE94i45Lkbb32tL5ugVitSIwSJ/JxyM0gnrbYMJnIo03oVwRErRbhxh2Vz3b0a8Z2zF
2rxDDYFmrHSRvAzlRXUR76oXBQfNLyAF0ud2wU9v5Tki2yyKUIL1W96OvYMhRjYDQEqrC7B4fJ29
4cpDuoOSrsGvaK6juRs/ZNLtF3PR9KL99CKyGijUIulVsqx+mlAjKxL82BzLWw35Upo01ULf1Jfg
mIxtZKcrHb5guPIeqm2/D5+6r8Swz5ql328BMHmKnbBvQEGftch7yczgZlXTxKSXM8rZlXHSIUJn
ScNmvbTmIBF5S1bGDlwJ1gF36MSGCwkv2NRWNDgVNuzrrz1WzjqAf1/YJMUCkVCGfv35vnRBEpay
Vpa3g2+jUQpdhF4M7IY5kPjR1gYKgHYFFr6jqB7c//6hnLpt5w9F0UhQWCosyTy/KxoYziGxhvLW
0FcqkQXddHR7sb+RbyzByVadrT34EKeSZWgw4zygbUb+l1Qrz1xXrB9YxJW4LwMwVlH2s67C8O6r
NvdPWf9pFYPejG+GNYlDn/eSPSmTy8TNyluAyaZdVE4AKMEu5ZfUcvLOMcRuVeXPgZs5Y4zFLVoV
zb1pHnxzV6kXpb/X8xc1nQvuUtLhuOkDws05ilVMpO2BMjL+ku9Nay3SEp5v+KIMR6t7bdWd1twl
fb6qtGhmAL/WHKQVZLDmLCIaU9RawJN4gRQVafxOXxZ7wI4ySIDwyZXh6fp7Qz2owaOgHiLl0i2P
ZuFouJwYN314kAaMEHc5Ru/qivlSRAww2ZnW4xDdjNZ2HJcGkUNVs3LaUgOfb6LQKijrpJghjk5Q
r+sU0XvCHm8tBQ8JAiXIc8jLNrmLrCeqBjNRu9QtsF62CLj2yUcRG98GpK5lJ1NuywgvkXkdLXuf
hz4DmsdfFHyhkVFNHnzMEAfxVQDb9PvBdgp1zwcbHQXq/RaeHQhpfR7popn2iZUFzEKvtbLtjHlU
oVa8kJ+F5Eb21nm59DaDsGpNBynY9gLIimaiZxbZQnxZJ1sVSc/oWRmv1WhNHVWXl6L62IoH/1t1
Bb91R9BVY+SqXRlPVRzaDZ3sXt50ANyS+7h64yYX2BnvsUlp33L0KmVk0izHfWnfknxuZQ4vWVRj
JrFA0FZ1AqSe+hkCVkl9YR7leobAcjeV5G0JIumwRL+dGzlTdBsZ9y/u1BlN8PucgGWWRZVcQoBG
P5usShyMLFdyi1vterCLZwifvehY6C1WNoFIDj4QcL4dP1WXdOi/mBPOgDh/fTnOrBNNBMzsebtb
qqEZo2VRMFNGz4PmiAajB7tH5EJmhDHIt6V2KhK4XiCcJ0H5rhBkW6k8Mti1SA0jatgihi6tfWWn
sfS1i4joGAtvb/4VJfqsrfrztZ6Fm26sJZ2ncq1MnnTjR4TNxlULdPFaWvH8BYMhsGjcbYEHDTPr
sAS3ZtkBDq3UKOg/e/PBcowQ5KozAU/wKaPF0C2i1+HF/aIedIZ8+PlazyZ6lcqbG8Y8VPkJ0SQZ
K7l5niN+kh+qZQLTYOfW8+oJn6mWy5NnAUJjthstgbndIxZ4GLoL2HPPAHmyetPhy31hMC6+Jk3+
MlhgOfrr+bNmfn5NQ9AZ6eByT+s5NAkC5jSfVT0KlLOA3u6iXBio2UHqpsS4gETrNPdfgpDVX8wV
9BaVqQGt6YqhnVpIH1pEqTIEVZu43m350JMLJ1VjpxLQChCxA+S6Pf2rmS49SuW6VN4NHnXpzxvY
LgoIWeNFNrDmuzO9nckrainvHvO/C25yEO5RLJzFSMvETltvEoQmivyb2ZoE2mAArGtRWmbyVVK/
GKgIBZUjuLvWWw7KTdZswxiFP0dF7zdZRclBzlB09T3gj5sRXiX+fsM3y3hqtbU/fstYGIr+sRpu
AoJEo90HOKSJHK2SHWT9DvXb9CU0yCGjS96hSL+WPVvU91SLcUIWhyuPAN3QntUxWuXDey8QVM4b
WmbTJ+wB3zWwh70jNddxdlUk4axvWdPUTaDNRuOdSnUt2zHU/y3Y1dpFAR3SjVPihBkgALQOkDpv
lAshwxp12/jgZyGYiMNSMK/CJEQwFZSYBpjkLTY3RYYod/jWeFhW1iBQT1qoDoJEcwvTzEQChBm8
5QWrrpZeRqwo4dxEcI+g6agshU2Vo+hC0o55RDPXxaM5ZUTADNEeKt/i9hIDhixfKcNSwzbOMre1
cBehLavNA9lOe/bN0yfeSJFkBNTzhHqnqlxfyauSurpnG2/lUyTOseRAZMVBd0wOHD6J+mKPpmeP
TKa/oefqeXOmcKNbQNNAZUTQD174KA3LiMAK6VVkCvFRwHPhJbpG3h3cprZukKyBuvCGxbrdDMjK
aKSta62Zp9RE44XWI+u9HnlcwYaMiXWUFlqICcq1DHApX1eXdCtz8z67lLciz+IKsfxvwWP+JMPC
NCBFmvfSM6EddET0K6saMNSuji+8ZpZbizxYycauNO4la9s3T3Fylwg3hb7UYGLF8aJCqZlSwioR
5gXo7vv+tvomIw67ZAkjqbO6Rd6vyLayS4tR2T+ajr8w1i32Y9EcI6zhraZoy1hUqP2bM5oRWu6Y
NV2GZTdureKZcrnlXSeyDSzIiL8J0IkxouvXpJSyRHdh+mC/FymlWzaOIiIA5fbIgumRugwzBF0s
u3xR18MhQtU53GBD66Nka8VokmobQEmTsd5GGy+FaNUQxNgD5Mx5Cbhce88EFxOJed8/N1uq0BMr
KL3PtqayLbRFU6NJ21hr71sBWmeOlMwicmASxMtkjv/GBtGT+EiIlsWIyb9V1RoF3eIbypEBa/c2
3OfGRVVe6dyWAZ3JeaRsJdNGoIJKMqJeeGrZSK1i40N+hGXB9eA08gzDqBX/pzqyAp1zDdAZ9PFl
Yy05R9Es9YeEnygsYuUGii16iJxUSxZDodhJ9YDnRIfy666Hn7spV6jUpisBM+fsoS7JtqItvs4Q
pxI0U1yU74u5+IqAZfqO6gLuT+ZN/i5ddQ+E3uZl8ZBsS4Rwl+3GuFJn+EAMD9qm2Caxk74j8aA9
4WWfPcTvw0O05REUU1i+GFZkUuJXcoBnjQ0C8mlyVg3R0pibf1K3BsJnBn5iebfpgyHBscV3btGH
297UD0J+IxU7rdj1KNJvOgZHhfEQPRn00WfqHIBVYY/P0i45AJYT/WOU57Mme5TdXZofpGU3NzYG
jI04RQIX3wVjIdzyq/HJxach5iTCsZgDBFzEG+R+QSYjjad8AVs74wpOCzU/D5UGgi9cnqgDf14A
+8Sr6zzPvdveQWI6vSnuJutNYu+iQPN/1l+A+wZpD+hdQ1JiI89LjOBhI0MhCv8bMDbz5+z98/VM
j+PDWljmwIByM/NuMRq4GxB+SedSdc+VoHQz5Ft/eEuYz734QptkLmaY007mgC/1BQZKyhYe5wq9
uff+Kr3258KdCLXwsln6jrUI1onkEBcpF9DFM0edo0w3Zyw7J12yWXCFvy/aXcpyeMAk2SZCIiEx
X8Jlt0lv43Ap3iMcKs7c2ymHEUljbGZOA/4bGSyaYebWX1CicXhSUvacRq+ee+PnW6O5HAS73Ksr
zylWv88xYDNzMz4nGaoBrJWcFowJBf6z0DkyUrHxrcC/FZdYImm4Ld6k/nYIVtoLj69D6ikvNtwi
oYb3Y7fqSsnwwLCFwNHNBczzGIVFbTmpe9OBbIscjCK13m7nBZuUdSU5eIWTYECjtZshWTXxWiB2
A+cTVrsKcxN45aF61wewXyZgpp7vcQDyECP3lw2Yx46MISd7u6mFwPalahYP0RImQbELEBGwNo10
n0srdM3q7ihl117k6MO7aD5V1VK3HH9Y18c8Xrb75BsKfuIWMhZRNbXG+Kq9Sm7ybh7ugVGb1Up/
8PctysSzChyFA0MxpCLo78TothF2Zv7ItB08TrOuSXAPR6dyKQcuu5v2GRrUQV0xmtsji0x1097V
zzo6rwsKheqFsCyf6Sxeh6v6OTuMb9QBjd4273PUew27OrA4uNqahUnTeTMzu0LJe1yWb9xEnVj1
jfavYkPeJLvUWWD35VJvHfde3MaT8t6xJPZuZuzJ/RUVl3hFy/gqcLoLCm8LeSVWF9kEp0+J3GaJ
M6xYPTrbH5fxbeR4c+5CRV1+xms5FftSB8pzjVYr1RzrIr+A28DSBFz4ud6jg3CrQnkwbeOh3goO
ttPCDVT24Uib2Q3WBv/iKbhjZFcrgBDSoVulV5CLpFttky/SlykMThd4nQQOcE6Ui9IQs48vEsFf
1Gc+j+apwP/h1c/iymjFIPRv29eS8oJd7Y2H4Jhue/QQQPTfAphLu2/GkQteAnhzIie8BaQuY2Oz
N97JXmvsUnBz+eK66KH96jWzQA4CZcVC8ERz/3hhhpoJhehzYdbM2/eadaNI5UJO3lvuKslYA3dE
0Vd1fmXiv+ReuRviWGciAGCnDAGPf9O7ah2t8wsmmQKcPQVfsMEx5EcbkKmUzSsnWUuGzdSGmuB6
qr0ZCBJQHKiJdEye7UwRFsHoxNLOhOiVvYFUy4qdcqzfkTBwr4sbJI8e9VmyzhfVVkI8fXAQvruM
1tpmKrfzkpE0lvOq3sSQvPBfQmJ6Lb/iV1Fs/dW4TNaKLe3K5wzn0NfxPaV3g4PN1XCpvqaBbb4S
Oej/m7Oz2nGdzdb1FUUyw6kxDmPRSVRoSmKKIb76/bh6a62aqamZ1mq1Gn6K43wwxjteeD8zmv4O
OiXv7TPciqt/H2jqcNn8Os9+vOibFQCbRzKRt0SAXwdfPVjNFgskUi4QP9tX8n2eQFJ8TmwPJsyg
gEGXHFRIFx1qQbgV5IUlzHygI2LxQGXukMLhy/NyLFJxxGQM56/m5GKTGgSk5SvqXJDcaHJaFtt2
eg+GVn9PBVnNP77LzcVajw4XMTX4LqUH98M9x7MC2rziSskjAyJdwolZXSiXTfGdqlK/mjTCq3K4
tRhaYZtvK8PSWchfSR/I5HZLM61YK/r4gk3PZZPkq5asknxwD9XTSVr7yvBvqyLK+fk001/ycfbe
Yd563iBVc4q3u7FTf4Ejhi+oIXrBSRPo5qbF16JGr84Q5/YoMV9PvVUesN4ie8qYKJ/YilUWVxLO
CB9g74mjkblG7GXphDvKUGrX6kN700ZTuh7RLWYj/Keqe9fjbxD+jwe8VbLJuW4cS5kHLFlOa84S
dAJH3EBeR48nXtzLUKXVnuD1r5JnbOPP5DGcRQ+U3upD/NQBhsFHVYLCdP69yrVhEPl7lTOO15jT
61SVf55zvdBHeq/R7rcTojQZULSbnLW+y16xmAasj7jtKty352e8fMeabIE1seGrbfHS7QR+1HG3
k6cnOjOMLvEgRe57XunjmAkDBWjOZUao2njkokJ+QDY52E8Zy1IjennepwH5Mhg8GJZQuBKmyoR9
4GrnH8UlKG/OAbqnqVJDLyd75TwfpSs6WfUMEnfnLfxlRoGUa1g6gNwMSW5Bj6g0y1rMqatxFbxO
5aEmtoQ5GAzzwPn1A1BTfzntmkUzZ3OurtM+teJnYpcmDJ5mPON/IaEYyqWbHwbihKaDQuLqKX4f
Tz/O+f5UnTP1ooUcP6zdY3DcdaRgrJKACsc5esCBlvhF7LJhm4Y9+sIb665/7nc07L+e4ab+jUPj
0Kc6z6DNo10zK77Y5ZUr4gxU20o2BZ8RuNQjp3ronZMbToB20KlKw0TVugZQa2VL8mi/z+T+VaTv
9o7ixpQkF5KqLTnymxlrxHxLyKSSYQSudVf3QxubwY1ST45T3Zcc5RHC+OgEcWis1b7xREd4MK3m
+tIePaLuRhtq3YeowDLayTWmRwU50zTnNNsHIFL73kl6oxH+blEMXF+xgYS7okKF/HO/aP3BuKqd
zkGzjxcJRwjURAZq4kSbnNxmytlIi92PmeSUX8VMn9AuEiQ0mJrchfVvJO2/n+XmhrqYqXCKa36e
48yYML3sP2gF87l28nvqKtOqatIqZhALpQpJidfi/rjQQ+ewBrBl4FV0ThNEtHaac1gej5Y+xwe4
mp2KubRVhaFV1j0y4rrBvjDLrLSlP6bga53jELzST+KgOTphQJXBoT8SfdEGlQpwcyN1/F49Zv7l
Bvvjvd/eYAWJmp3Me6/cdBGOlYezE7qMnhkbj5OJHshbcHJ8JPUlf+iQor9aG1Rh4clViQwRfV1n
bRy3MhYJKJVRqmrZNFuoktM0NosJ3Gma2cM9B7bxgOOzcLKlJ/gCtT2anzGDMCjUJ4biNie3RbtE
8Ips89typPXNvrfTj4vqnWaib3yEQTfVXdbiu3h9Ka/EwjS6bYVIQ61cmmAnAFX2gk2DPuATgsc4
n/Da67iairJznAGUL81l98mIz/r3Uf/3pTtQovAGxr3kVgAoJnmXm7UQ7k9Xu2Xk+a56xUQNZ8q+
2sTuIFrDlBQQ6F3+IlgiYttN8DdVSQIW8//bszD9VGFv/h51HK+KeCzIUGXUgev0A6nhBSwrBcOI
RZdPimTVTwe+DCvWxrXLaFYKkOclRbRm68+nx6t/590MW+X2pJOgtcuQRlXd/FbK/Dhtr3UTynKk
j3bq4Od5xen36mqaBUhNhF7udvBD0PIOntnlgDLJNnF/NHGDb7kiEjM1v9xL+bnx1PjP7pa4AfiX
yv18ewEkepwqcqeOdjXy4t49xfPqOK6y0GrxJFUF+J1eZrqC4aYtJhArnKcu7QfuJTFwD2Hn0/L4
UYZBpr4mx1XfT0jO4n8koX3PWvOWGz6gNpiFCVDEkUSjK70pIbqzpDWheA73l6fsIV30M3Vc7Jtl
kuPmePIvE3Wd8kg07vtmb3jHCUmv4+xOffVdp/z6ATkh8CGWmVt8U9l+/IBygfhBKbTRDpspjmVM
GyAQpZ1ThJ5OqcWJTOitjRlFj2KbLKGYH1R02q98Vy8Kv+8Hz3A6isvXKXIj1dP6RZPiEuYQfFcM
geMgO/ZoR5bJvxee/PtcM3Ay1mX2pMbrux2x66Mwj9vDMdxHQT5rC5uoj2pTIkl+SxywoY8Qr5Q4
xK/UI9vNlZwsSFcISQ9jYzk477WzeimMI1ID+JMH+8z2gIVODuA9A5UbI91hObIxRAAeHa2aqNwS
FgRV6tSLwQvOn0g1xwmiJDOXcUeI4dRK2EfPyapZap0tv1WYdLbrZipvMJ1KHmgEktfC4YKRavBE
rg7M5EvGBRbV7SnEYcSr3zV01ukYCxAsd8kco5nqJooHUHUmfQNncAsrp+xrhGNf5RqU6aIVvtVX
W6Yxn5SO6uTv8SN/nHMdWn1NNsx8dIfK8xdwkhfAdhyY5Sa18s0yh7EuCU3Pfjw/Kf7Vbf1h8rGv
+qf8salsstpJkljQWDFA/GgDAAuMSOs3tq+M2J67uY7uaOi/a40/1zxPpOgSWduM9n9l1bQnEuhV
mNi7vp32dMyR05NRg47eCC6qFQf5g7Y9oimySHsJ4NpD8UelfbwDSfznc/58DlYv3l1obWH9/nLH
Nke1XmZSJ+1OyaSGRmQuJZIvz10EsZZE7Ef8lZvMolJST14Vro+HA0My55pqlokhlS5lzlUI1Awj
b4uoHabeoh6IlQsLBDd6TpNqHzOl9Yco7K3iRA6KQCgL6OYK0zXFhWKSHTQ7yGTsTkcYl5XyhdQW
ri/7PTSX8FQSx6SvQzHbHeH9hnig2d2ko3Amwg2G2QjXCJl8Z37D98FTxyHHHZucFuu9MclF59EU
t1ER+oFuMRAQ2q0s+lQIWvGcMlkkEBLjoPEIsXfmNO0cWh34WUtmeemVPHQ81eEwHbyoG4iAZOeI
+LSFgRpOiKFSofiJ+GSMAQ7LELWdG+HuRO1c5rSsgH/F+VloHvto2dB3ddap3BcvmmJVkGbOa9H0
4oFniPqKKCkIiwrjeDBRwm2pwl64Ts9kRL9IydSA39EStAwd0L5M1TcDe39aL+bwpMFS0I0mUukJ
62Jcj5MXUL36EX+dTeldbeVrVM2NbvDdtA/wDDHuAvuwKj90Y1sDtpGJRAGA/2xfujG4oTVwuLz8
rVT9otif1n3QsfKOEC5TprNeVNH7Kna5NAmLe0ZqNnoLGTFaF9EmuYHuYFxYQ2VnkvPr0D2K19nA
ckiBtdB+EnLbOaaXvdCp4rHbT9KdyUReY5IBPKH6p6ufEFuQLKUu9ENVtlsyIkcjtFnRWC79qnEi
fd72nD0oCKx0wndobazSCRHTmXswqlQIXnFynWQNt8ym7RX/uw2zJcamEIeTaeqMAnxNBz9fq06w
JqQ/XpSgmczXkuBMzPoXhWNiYhXo69lY7WZi4xmnN9xO+XDtm758bZZhYqfG9Cw7xCkW8jMBvsAx
h4MbftXkM+3TdyXy+bxrbAmk6vHfHn84X+sI01WPrYNovUanbE4ZOpz24HQKOPjh8IEBpdF5Odl9
2TIt14L8cDQJ6QNCNT7yesj5tc0rXNILOOUkwkqcnAXMZsgK6K5Ym9fhVBeeGibSmen15255ib70
5OSi0UFn9dwnWmAS3W5iJN9PjMv2xAR1j0Maw2PhyOiwHYuAAeTFw+opaIuGpMRcwNXD6hjtthgE
DVQeJhudpZfuVQrqdH5pbTN2So0A9YHoUyjB5R6j/C+knuF84l8aWSHUdjcndx9fe8UIOZ/6d/0J
JHMqTo1nknb9CESLPKVJ6pmru6l8v0vKPz91GC79qEjC67k/GQmfKvjRKh334/M0DjBUHMJ4yYf8
dx3xF1j4z0+7AcBGBtE6YdNKu3rC6I9B01AwDJlZmseQ7J5l0PDGfp/4//NGvzvTH99NIcND7OtG
2kFTNOG0uuYWM5OFYheTC5muOwFGELtmypE27C8sKBOU2g4NhR96ox16UNwTGgfvnHX8QdrI4ekC
FTjlst/8+73Iv3E33guzRNFAoEIhPdRfP570WkkHJSwraXd4ySWHrDQ5YOAeekf7NNUwx1Ayn5wF
6fNIIrY8SfFNg+H13g9ooT4G0XhLviDIcqahRDCDg7CILohZpzFj6NbJPo4TghtetDtz3r//mj+e
+kYDcVI6rlqxlHayBSVjBlrunnwg1P7h4td3ls5f6ndekYFch/+QYJ7dQBqi0kWCckgJp9gOP2Gz
qj9JDF+e33D1DS4LGC/WEACOY7GVbkMHvUTz/O9fCY7T7YJCF4rlhaCIigwZV7zZohL2AY0RY/Im
vRRfxAoLXyQId930RI7ICbfGia6PjQOOmmisD6NHod2nMXm/XHvEOXRyEYjKFzGYQaJtDrwtIWh1
+BWVZ6YvF4YFZx/VIR4/qhEcua2GUG5Vfjg9qNtjYEzOz5VhK4jarEJ4GZn7NnwSS+boQ3B3J6za
hyScSobdqG7ee5feAxBNPqJVxl30DjHnfBqIzZru1EQZNwzs3kOGXEHtFu51DdE7OOhIU75imKMf
+AtBVGf08dDNBgiYzmQa+1evd6POwc1DwbrmqUD5q3qxMYZNUIP9XRke1BuxX8arBBtNed3hCBgN
uRO+kD0TNS6uNNNX0plR2/2XkcziFZZsxlNy1W1C7PkHYecn4q2dWbNrwbDN70X/WvtHfQqWNoKJ
gdypa18LUm0K049gl8nwMZlRntGN2rAzwo/weTQxmRtdHo4DkIFJoFm7ZoMQUbnYZr/UR48xnKNZ
eJ0SNJKwL5CVvw+BfQC2cvDv9fJ7yd4sl5uz9YqCUcszlgt8YEdIA0w6/DSbwn6QznjgeZVd7w85
Aa/WWV6HVBnAXBpAJGzDAZ3CJnxy54nMAQv940j8fiTKcVzJDJjdNwfNSbuOyuO1VHYMMOt0Ektr
9bDUTT+DOhFbCuN5DA/FZSbYJGDLKDAvS2weQaU64nkRVRWbuhacOPmK6se0edFQLVXqOutfz9DO
6vNW4XYclbtKOlONvKjdtNTei2oAus5W0sOX38kcv4ZD4dt9NKM3GQI9Q/OTRnC7S3wfodwX7SE6
e4k5zvXN6bzttA81f76cyO9N8ZxgCKfoDiRtKvGCUeKhQubOZFny++MLy1w97HEfPdUzQQwuhNIU
C0FYQukOydQFl/Dl+kmk1JPrieCC8NYa9ComiccgLKZm8TzkUAAyKZBI2oABgKa6YALRcUzQ2sGw
EMViO6eD7qYzoKeSsbZUzvVwHZn2aTZcHS1MLRLXhxqK0QEbJ/8UE75jRH6Z/FCrn+HhxFo4Olo3
5btEmGPDcqYH4d9Tks9aPpBE4G56ba8wK6cHycEUM32uBAabYyF8y0MPfjnUtvbgQxyL+KuobUmW
pT4RsM6FEM0udVuEC5WjvENpdq9Bsu73GkSUMzs4OiGppvesvFYifYvLN5pW29EqmmfjaK0+XAAF
TeuKHEUa2t96B3If0RGzMKFUyfYZwhbKwU4YX4oVVPayxznKRZZjSFSmtlisihi+NKRIt7t4l0UP
uYDmQsiyCRNRNbd7eCnQl3Rx0jFa/+LayrDVtlpPCUrB+hShSDyS++d3LmxK3MMTJECdjbm2W0zV
5fm9Hyz8Rvi3c9N05Mhj5wks/xY/hhdLOdjQ1C9EvBputawDySo/eSGMKx3MuUy3+9Smx3VydPIN
7f4F9tYSCUVJgvfH4RFyQvJyJaTaPqW2jAzq8ZQ8h+SIVo+54Uq5KzP8PzZunrjxvZG59IuYMuxM
DZ8bBKeMdm5xT7M9tXDfY2UnLgkbY44yaxf6WIU+s6IPYDJdvgiE0Q4HqiWN/wuhye8C9M8nuFUB
qb3WRtWRJ0iCdNN7Cil52UAzTqe6MhOr9YG9co3t+oE0awVLvsZR1vFC+cpcyCu5m+8L2YUDMU18
MeiXQ3K1IzpSYcXjPt7MR5V7DjrSd+gYRF82grJfdMZbOZo3MOTCqcAkPnMP4tjQV8n1s2+Z3xNg
ruoEGoGqyvK+jeIp3BsDSdbF9E6fEvK2l7ZiPDxTnprXwouMVfzOj9gyvUPLehkUbG3rCbsr8Wyq
e8SCFCutym6RuMYEpJ5t09FnIo6uDBQnh00O/ZEEmpEzECjzty6eQNss8P9nTms2bzEZ4hV9/4FQ
ki7yzsaTNprzf8STk3kly8W9x7W/yVAHzvr+ScgRE/EgMIxb0LIx1fyCd4C8I8roXfsKURUGRG2Z
dHmr/KPfDcPQWf+OrS8ePcGFzhYvgAqLR/fwHH+mtjpvvhhXQRAfYPN4F34cGJEQ3cSOGp8Xhlfj
gtFb0PffMFTyBiib5IZtuEy+mVmnV7oCDNj294j5v0eZN1/s5mosZaEW1ewwfDF0N7OLCCJmN9v+
Md1X86i1Wp8B+DO87dPTYasSombVGtXROD4zhsCad61s7rYLv2aZN89005wcG/QWZWLItAsthvkW
5RZ6IkoloM5nYLSjMkY6gwNT9Rx9GVvtnb0ofuGAtkFHjR88mABl30bgcProJK8d3xsv/Qb3hifU
DYiVAgZsWGf+2SacMXs/JKkO25xwnFfMDbodkUQOvD5ZmxDlheUPZdBQfC6jabY9JEvlzQyOdukx
ULsSaC1b6eOdkuKvFcWPZxoazB+ti1afjL5KNRlPDjBrJJyiVSyALkoF88PrXnwc4XirLDndS+Io
aGPlh2ZtED8p2txkd1C+3+KE4Q0Z0PsY2JB98w3A/3iaNu37o1Eq8m6gTfuyk3VrsKYj9ORlPKGi
JO2IW1LeQ2ou9wdIZnc6uRsv5P+/Y388wM3CrsJQKXM6GRa26EkUPov6NZwydB2Xbj1LYTyu6uA8
GSZp7eO9ue/dr3+zhFs9rNTjiK8PjFZgNgwwiR7E1z5GBHVwoXKLUIpwf9S0SPde/u/RHS+f9lUk
x9ZQWaE3xWWkmkCso1oGex62dc4ZrQXiWzo/l376Ga9HEKF6t7gEmH0v4yXBTityqZt70wr1b1fp
z+e46UuTpk9wuuI5tHnxyvxEsGmE7IHeKgXnZ6kDprMzm5SmKnXq2okPpVVcJyXlj+pX8XstowrA
7xXbl6tH1HP6XM61hb4qnqH2w/eoJZdyIEyWess36fCvncZeB0TXLSMmHvIcrfgJDuDxzfz492b7
LQYd3jCpkoMHG+Ga3wfEj+WN+f5Ib3SZ5R1oqMxdFOfj5K0ZHziXoJJDJzrDsnd0587n/q3x/fm5
N2+0OPYCRkiCvFOXPUP1meImXrTVF4xO4j1mRa4x7ua5ffY7Ym13dz78rz/njy9903VnBg5GGPvI
O8XHZc1PfRBjqw5ASsd3Pune17zZvEVyztqW0d1O8ukwoJeJMzymH7vHUWXpexKpPNXOu29lOrFC
FJ53Pn/Ynrfd2c/XfLN9ZeVSRikMoN1xNhSA+jTsrPJswYAEWO6nkQeMzx5GXkJNjOreXN3zMld+
4YF/rrDbIjBMLkf9yuLb0VfhGM+AJppXr+IOcLXCjSBXxjlIvuwpZNAv8l3uofNhpgM/A7bGHGhh
hNiinCdjWfK7xXkNZNpjoAPZ04oLHK+5HJ8bGnh0dh8x4/0786+bSL//nL8/XuE3Be/HDlFriN9K
o3IGvaM9AIuRDo9M446HSRbZSm4XsD9auL++oIFOd9v+TYH+w8QOC4ASe2GrXeUHm6yxzm8jycZb
xYgf5E082uRvSWIP2OjZPaaDYFZsYRPODt+4e/la4wsgwI5jGkIQ2XtEZhHf2G8ufiq6/14n3136
P9bJt0Tzx5c0Gi2+6CnrtHw6YQrpaHNz2RPkgAPmQX1Mws7DB8zKoH2E2dvoUR8nS6ZPC0IdnYMj
BBrWKNdl2i8y6kfGnfV7bi5Em75QGQN+inPoqwnDTIxTon0veoyMRPbcRGEiY2kHhx7/opOT4MNk
YV7G8YmjvELIgMUArd9mj4dFPik/9UDw48sQKx+T331CG2EPIqsYrwUmUolFnmYzwS0xtvMJf8LI
Jsp1EzUB2Pu/3xf5PP/eWN/ayx8vLEwwAVaGI6RgVnQd0GBoRUdhcWEBy2gAGmZWtvEpjgHJHOw5
FupriBOg00XWWXJJVGIXCl1wJshvJTzzrEwVHDri0WF75AewU5TeWzl3lM+TFHQRKiHv+lLv+dsP
kEQehTmfEG4aESEpghEzdAs8tlDrPGkPJobel8forXyUtlqQYxazSwQGyfARI37RcBxCq2SUxWiy
CkBVTq5R+8hTT+IqKhZZ4587ZOmbVt9IJw9PAqYnDYpthY5FsEcJoMq8Z3pCtgBGa41bhmPx8Dmi
bytt6W7W8t8PUMT4jFih7txKY5SR1GaK3sm7i6cvlUk4jqdnr/CxX5wmD4zT9clxHE2O/mh8z6/8
r/2zoQ+CaPTQhnxLjsxOxiGRpJZLH5NV6MzSJMuJWcIxcZDmoAmccEoRbSZBbJLwuB7o8DD4X/oR
wOudg/z7lPm1QX88zM19iedY14pJLzNnsk6wYgSYN8MmgWia4FfumNqkJxliNBbyPTP5IXr5BRnC
1cmeYeTL+PRZAE6MAPrUrckLBQZhNk6OMRqce0GRfy1ZDQRbKv72FBa3YXrXsA6jkVAOt85hTZRi
2KGnxWgidBH3NJEHK2dxWql79D3yvljepwh+4+a/X9f/PoHyZw9hSsckC3WeoB18uEMujNn5g8LV
ZuQH9qGvi8ZqXpVZ6d9rRPXfTd+QUm7CTYCiAH/1pri4yAXJHcdTurs0W8FvR1x4PT4SBE0dMyDP
dju6+Mfazw7bFG2zPoayIz+hI281BEFOrG/N7En5rAcRUL5RiFfvnpU2yKBHZ94REy288yPAtrfs
qRd8BtQ9XW0tOVr8JtXrEtxcix6UdiITORUbDyFuEM1WvAancCMbcN0LFJj7qva7bHq6kJ7qhxpx
22OIxxnDqdYriHrpgAXiZlHFiBALkjtzMG2Z7K6Chnki1oF6j/RF0Nmv8xRpn6gLCOAYhPx6a5Ug
H8+ZBkqvwo07Tfsi0GJyUP1E+cAJ6whk6KOkSgubZQ9ewZTkPJowk2i/dCMYGv2st1TmcVPhoZ0n
q3SaPB8eig29NgAw9BCVsQMA73nVrM7PMUQy7hXIuq9onHbaV3tkI9jcPPhYknL1fv2MJwfn+Pio
bcVN85bCbZgOKK4J1d+uwgBVlbJPTUjZFnAUai7tWV0A4DwKT+0Mq40gGl/gNmauMSUlkuLSnPd2
EVBoubC6LZyYrEFgguvPuBhfPMU3A454gNWzmy7bR7LKIZcamB5gl+HmDyfargnKcYkSEXBTfAB+
ylb4CA/mvRBYv67BcSI8Ni/1qqJZXh2wwXSwxPUO6LSM8ZXBIyE9U/E5XiqeCv1kgoNoM0nnw9Vk
WCHyqsLLnrKg84/reMs/yyGSVAliTGGwEBtgMd2CCULON3eIA6sNjPcIrrlkHg4h+/jK2J9WTP+q
jlgVJW/tnCQpwhVK1uojtG2EICYcCTgeG9M/T2vvm0Ou+KVoAzk5EHc3Vy93Qeb08UCnABcmwsTO
nvT16BWO36cO4j6IVvsN2T/nB2MFSWaDTHM8WuB7vBCdaj78aYYHwlP/OIIDHfLJDdGLgIPL1rlS
oAxOAp0L6cZTNy1wp2DpcqAWPqk1GYgkhhsjG2XjcRr3vugpdl9OCLfTyHghemqd8TOSoqZ8cnHj
fNwULglk8aRa14w4Hun7Cr8qKGzs45bVsxbyGRtpZEsf8ppUlv4LAmy8YyB8fYoPxC0GEA8oXZt1
iSbx+ZRuIL7wCzNuJVc0joidCMhfK7/4D0D9ULEPEYnLWOjtimVkOiWAd2Eps9FA0/SkGX69g6Q8
wGNUOAeC8IbRkyTaMMJU2sh0fdiYQJK4rxUHWD0AT46mWxWBI4mTQexYqc+6tE2R9SVuc0TidfhI
R0//rpmM3yUTWxx/BVzVVU1Ax/XnmawolZA3fV3sWsrizkkXzaxEr2irH9peD4gLAjb3Bksqdcek
Y1u4iWTh1zznziNj8K1nZtkwiu3tmETfE/mqTjzPqAheIn/drucU4clOIZOmm+bjclqnMKZiXy28
Eo6JlyyNQApYyeZc+ICTh/vLOEcPCBwLAWPNSMHAOQt0+vkVDwSGFIMY3KOW7N2BufBfoOP3XsfN
FVXGkZKpOq+D2kIY8kesZCs9DxNnc1Ju0NX5/37/+lAi/Hkn/vn+b8AUhSC4UxN3HLEUUt0s90gY
AwcXRL8zcfmxpNFU1l0Ih7Q20OZDZmoPxQONGdss3TdTJmdIco3N6AmOQ0pUA8BFR9/otUAGlROO
WcEOCQ3I00LFxU2ef75G2K/hliO7GuDXIAU6wZXw+l4Susb8a6xOQIy3l8ap+ukl85mfkBCbo6pJ
niJh0oI5wjWPfNDaqzEZpdORI69Gutu1dwp66d7LuamvyCAMu1zk5TTGkmL+iOnM7qVaZGvP3Jzr
B6kYlxwqYDBTfY0KMDSRdpx9YyFsJOBsDj8mAPeA0N+1Lz8Y4pzBLosJzi+jrsNVidRzVezq4exJ
NxFSoUXCVNcTJtcvbFKcZgxpyZyjon5HeSG/xChT+G9kF2By1RiG6VS4g0f+pSz+46m+w7h/dD4j
6dLBOGbdlrgXbLNXnsvWp6f9+VGbneCZzIWn0USYho4c0DaYzj1AQR82xq91/L+vRbzBrPWoPuOM
eyl2/TfZmZu8XVxkS36WFmjZSieZYYm5Kib1PlxfxrhM7JBdqot0LczzZTo9PQhr1LPKerSUve5D
++QGCOhsitpOcHrZymshUFantfGVvcrLq03cvduNhY/DxwXj3kn0Olrnr2pv4yURExdliUTHYvQy
QzPAOfEJITKxjbm5A8Cv3u6JGYx7X35AW368fR134zQ5YN8fBeeggIb8mF7tsnSYEYjbHHnS1RoU
OSQrrc7Lw+S0OAGTjJuP7oN58XlJPy9X/lCzpCTnDXxKuV0Ix0WFBAFvjhaCn22+motkmRbkyFO5
Wyz6cooe72rDqZ2NJsm4wQLRLTUHq0RAZz1oEeOPy0m7K2aax4Qs9Chd3HaMEaKjdsxOuSpBLsaG
tDHeBOpaw5Km6LixZJQK/rp7mnz1r0frjxVyc9OYwilNDYMVEs3S1/ChelC+8mrcrnk/8jZ7MIR5
+GBuD77x2VL/rK5IiDDssk972uZtyRo5bpvHEFXI/jzNsVs8LsoN+baXDXzTy0Z86BiO704KahLH
eBLn3b7ZXPbCG2Mu5264/b3vcnNNmHWhtvqZ71JPLqCkCG9hileO9gQb5b9xB/xrIf7j3d3cEvKh
PotHkUOH6iyo/Wb8bX9hIw2d/vs+koRhrf5rI9+cuWkiVaEQFtyA5ORGuVU+C4j74JZiz2N6BdoY
irjciiCFlixM4qVZS5aiOfHIRcTLNG0IsD6lzg4dU6cGSbfA0Vi+4kxnqSPnErvGJ7Ma1jCwSTQo
HU6JrwGiaSuCy6U2IN+TcbgQjc0cJGMlFBYxi3rDZXUQPVwWIFwn8HmhL7dYqlv8rRE+pUSVAj1h
bqpYZIlDwm2f4Xtin1fOo6MlvuTNO+kr0K4pLqI3TFI4mnHX69x6h9Lzum1eWPj4A3FAQPM/SW4C
ifcVZgmaaP4QHEmMbV654qLQZ2uNFAdboPoDDvvINkuq9WY+GJvFD8zf5NxTeDCI39L3FUR/v03f
5F1IXgcgWugiuz199duEKLvnHidQJCnnBWIYd4Tb1NPpNIi5DsuRnzmRW09H4/IzPHkyNe8ZReII
1sM+Fq24dCkvG/xdyUunxAaCoyW4MO85vKB6zGOfvwOkM85g9bh8c74/r4/BJhDuAEOgZDe/4HTg
DSG+qvvLC8Vr+pQ0zuVF3VdLwJVqWkBPpFHKLRMVGfagT+nbnQX3Gwz/8+a66cyPmdQ3zYWljZDj
QqKIby5HxVBTokBZX+1wA9fE6sYq0r9iJo2s0O8m6gSE57jgh43BERqfUx49zL8f7C9DmD8f7GZK
cLrWpXi6shEIbS6ASzAuwOxsCtOPWzSyTyvqX+Ro9+iHxt+KHpxekN8MWibjFsQ86hfjZOTnoSL3
0tduhk8x8jNhW/BLUwha5uZite/nN/ZknLqi6Lai14s8lZ0zCM18w7DDfAHnPCvwX3F7WsliVghu
f57X/b7RvjSYGrBb8SKJZR/dJrYVHv+nj15rzaLEokRXqiUpMIk2FzH/bAmjAMj1+8aTiLeAXbPr
5FmNLY/kGA/s51WnOYLo4aMS2e3JzmE6Cj4kCjFbthVY9AFdXbFUu/H1fHjMmpE3qnT36F8Sq0Cq
arqttNevT4ni3PkF/1aq/XyTN6f00ahLVY6zYndxBMKfVr03aH5Pk4i2o5lgzUnL86FNr2+ICoN/
f7b567NBmeD3yOQEagpU35vbzojLVlQOwmHLhFrroaR9XZSHo/GeXxosCudNG/vV4erotc9LJyvI
iNa9iMKkKd2mTbBae8KR8BDUp4UYvsTx+JIFsepw+TOhyQDuyfKySvQ8AAAC9lyXaXF6q5Rt328u
uctoUxIBrp2qwTvQTsmoXY52l3dhcZgbfrw5TAT7atc0edX0RGZvOCMFCv7YgT6HxAgR4hkCHWNp
nqfXZB9ykF+i+ah9ZVxpHbKRm9MdlUY87YnFlHG4i52jaeP/FQnuOVxqoAERuQ/h4+W6qzPKGpXJ
YQOhKiLnk54mKfbRcB4dn4RsQp7nv1+99Nu0XQIZpkAnppFSnbz1P8uxUj0Wct/W6taYK5Nm1s/Y
G4hPlG7NrcGLlMKtfNBncfecGBzl8NwS6knqxeIIORDKIco8ro4CCmR1PDhVBlnvHG+N+jpR4G3X
CefN5WLLoFOxO3h7R6E6lnGkrVMsa3LHwEsJt7+3A83U7l3b6v1YkGfVcQ8rR5qBEoD1JvE46Xe6
uqXYOmTjgzbXqxfjjbumeDaZow05enI+5aOOyLWxNkB0lHhF4ZpYo4bjHiE6LgwUt2XqNhmmm4Rt
kIH9qikBKlkZ4Y2CQa9PjZcBbeWDr8Gxs/i6iPFMJlgr7PaMt8rY0MUVQNKIjLEyw0tDOtr5yRUX
FUgl9SdXWjuv2vn5tFYODyNsM2CtEfsHAdlPhE2E9xdHkpdyN1AEwbS3xS/Rx6nj7RQGCh7vL7qA
Q/mzKVgtdzc+flt1arwWvqmvdRuTEsxIInzT385bDBvhjl3dird6eUxtDdgICtnGwGThU36ECaav
SEIbDJRAcjzg/oi31doITWhtFQnZvSX/P/a+rDduXVvzr1zcdx1opCSgux9c5aqyq8pDeUicFyFx
EpGiRlISRf36/uSdvVNmbFcfXdyHCzSwESDxtgaKa5Fc6xsO7ackW2MDofNHbKexu1hjwX4OvyRy
uRbhGVq8wZdpuj9iyQQfwILbKjpB4IMALxCvoBuY8S2t+k3Gn0tYJbfbNFsVKHuozVg/hPHj4Mtl
xm/ysFoRFcKcBbM9b7vzESY5OWR6uRRnuodU2FiseDxe1usYx74AmxKZPOXkpiFfbG8T1g9orzlP
1urjyR/8sZxOcx8IpgDKI8T7U7WsSuNQKxbcwYPn2vrcXakHlMHUsKcEepJrqTYAQEhnayc/h2pp
BXssHU25YCk4aPdRchjYNQIbAhNiydE1dJb00cuXUL9DMyX93l/RQwY1Jr2JzuEXF1s4bMPomwfr
0b8S6iJC2QqmkM4qyj7X3T63Nl6/L7Otay8ivQySn5DpK0HTOEXh/hPUiNeGqDCCPnQAnYiNXYSV
9lnHIxrcYWdFzrLv0SOc39AFBY5xiajz0PQ8m8Se/n2N3unGKJGDGI3BJiZWa2B2zWMr8e/UAvJG
a8TKVYpz1bl1Xm4wGRLUrqJvEJc8BSR1psXr1T7duLFx5qzhS4XaHW7sic1ULYItJwR8AAbE8R4b
c/Ldw0EP+gqLGRPMd/GuEcba9jxjpInyaqCDPP+ONCsoPEEOBAsY+hSXoMZ1t6CR8XKpv+jmoB9Q
meZQWIa6svjiAmndXqeRtQHbKQR/BXIcTf4NDoybmHTQ0DjUQOMq+iztba2e7XYZdysP2kso37br
2N6Hzt6PN0mJ7fwNCSClLeCltCFgpMUlyAwZWvBoJcFOmIvkAo7DaP1tYa6FM8EXn66E9Z2QW6e7
/Xg0TCQWCKYEKzz4XPAxBl+EGF9Bhn7dBnWAg6YKboYgKC7HXqDG/tefL//w+49GMkiWNQSM7zd/
jkMOd9sAimMvT/nfYCH0P842NcDu+X2PoE9f85zJF5fUVdd25ddXdkHT7/7yRp1MghzXj7ypN+hB
TwXlq7+9UcPoX+BrEVj2QiEijCZ61N/eqI6HH3lQiPQhUIzEEyIY/vZGhacqZIwcoORCn8DsF93Q
v72Mbv6K47+cbd92R/WnsDoK98k3CPX5SdoAZuqTlfrrPc0ACR4e5JI+Jty7d5S99S2dYUJDuY+m
5FNqo4TjykdPRyAIgUQzotUlvxDoLnQdqMzwj7uCqv6XvsggF/8E5+oChAiI5TTeRhF64VZQTEIl
2R4gq5JBMxRC3kPzHDBwJ7u4P9gBNAp4CSOuBIcQSHpnY77vM0RdHG0EJResftaOc91y/zJLncPQ
+qDidex64mICLnCd+emJTOTYxknprzGZBh+xh1T0Agc5Krt50cDDLi4p9tXNt6jBgQeDgN73edsU
Pyog2MIeTLqo1dDURgU2ToJL2GiuQqJWBY7/qrvvXbVOoXRPa7gbgxfYkus8ddeiGMXCjodPQ4hO
lxcf/C6EKEsQUtQirFViQdmiR82cjQDCtnfRiD1ZBmHlutu5sGceVQtNcb2VGs4iaVxtKog4NNnE
ZIUwcgiWc/kzIudF8FSWEEQG3KQMuzOLX0c53SriXtSkBRYslgdaN7glA1HRBZV2ZFhXsdOxg/sI
LZTEqq9iB5t1zL4V7QAaaCfdHVBw7OhJl81tHldfYYOxbLt+naEmHUAclEi27SN7HREcaeGWlgKq
GiNPe+V10fjQkWU3oWrWRQyZRheKTrRbtkkO8fQUpGF/7TTBpoq66xBEb5LG62b09nK0bxKJgx8t
2wuPZwW2FeEy6FH2cQb7PCTueeGjsijqEygw84j+1wQAhwJqEDCRBavidVAwG4aEwEnSR7TyzwPo
vd+7D+l5segBcA9/Nt81vGVOroBmrR13w+yP4F6CXBBAG9+4a0LqXmf+2D6kWOmn6ZYT/dmHknCb
Ewj3Tuaz3ykkjWotIftZrrmbYL8HDrdvoXcJHiNY6akE5dxud2Ma7hoIWh9luV/Z49hb19gbmE/4
gpw9Cgzht10qVNw+yFhvcw0Ali1PsG7/WPn+GgVseZCRgKtAentV8+6iQVANFY4H9qjOffRovWWw
Sc9RBoXm6HiO+NlCW3kJxfKnj19uynSvMuHL8P++sVGXsUjW20NO2gfLRaWd8nO4ccIUqD+RXt75
zL/vY3zmKrMErINxH2axbQr8Qvl9QDLrnQeVK0hRo9ru0E+hbi99SI7nYNbFGq1m8DA9sdfo4VoU
JmEg1mSFdZuT+MfHw2BueaePTPB0IJNDKMh2zBUhZpBDi7u+fUATPP0KLucG7X37Ibub9O36n/IC
Xbr89jQ94Y3xf3XfKSsfTa7ScosQMjuYXO6T6ooFGghdcqIM7Zj9pD/ezpheiQhopysEWRtApRJV
XZcB2+D0e4gmwKkd8u98UQnUpfzuuimLTzDQ2SclHGGo/ZVGj5yBBijtXViA2x97N7qCrVUq1nZs
XVhg0topdDOd4lq6zpkXwy0Ax15agCvYHHi6VyipCLhG8L56rppdEJZg1ParIc4ONBr2XtusrOIh
ooBWtsPCH63LMX8qQ7rVvn3RWsWaA98UsmvHlmegCpwBw7kYoTxZWzeWB5W2aNuIaFoOIJbQTPoD
ci3apx4ec2V3xdB2BPGKrXQ3fpLZcwFQYQFEJqcwAdIaVWXKVrWMzgtHPIkapxsB/fkcQFGc4rU6
q5UNBdb00ouy63ywUTOy/aX24WzU2/aSgjrnSOjtopTDy/JrCS8Fy+dfZXVbahudKroqumiRsA5N
5PwmtdBVKQEVcbzdKPJFFiZfKiDjyQjomK/21EWjM2FbJ7Meyl6tqGvjmCfP20lzpQmvSu6sg4it
Rhk+pg4k8a0vNvAPseTwESiQsbEi5j1AyE4MFHICFqa4crJLf4T+aNMWi8oZLxMUl7AHgYmsWCcN
f0BG2kcJ20gPBE8P7C6I8PZy42PNzrS3bMAJT2sAL2yAhVJ60TvVfaQ3gXvHUHpsYgHjhQDUUfXD
QsO79bOLCgWIRieXRA47mNattcu3St60PsShYKeoIeKUXIooPisgDCjbO2wPL1N63Wl25YK7xmp6
gsD7Rv5+FWJGinO47/Mg01hhynSVUEjfyvsT2cPoKP2KrxgCStjtQrHHyG6szSUPxQBztp244JcT
igpfb+NuTiEcXsgKRr7Gy/xzJxNqPtjdMHYMd+o/i4sCxNSz/gIGgGiY2dfNArYJWK4jGKhVoFKh
4r3Kf0BxBgqFp3grbw/q7+cwO9RFWvZ1h4xSjp9QfHKyUwnZ+3NhevWixllwwDqel9hEP6SPCJ4b
uphg2NjIwc5+CSj/7X95ZKcHOsrENMozmVW4IaBq3aK/cADSerZuJxc1HP7BRSJ3k8kCaKxoX2FX
uxuXI9hraIV/PJlMnIY5mbxp6I8eJAwIZCg1HmRiwMNE+jK4as/uHRxn9TkqYS8tBSC4kBYe4x/+
dQzbJKQEtahBf/dObA9MnOtfDzPVfaeNCTR4jZnt9qLvpe/KBxyzO0gLgJf8HX7HYDCA29csvDV6
YvDn9Nb+CgLAKCJeBhcfj4dR+zefwARj5MTL4zLBE/ToedIcdjRhe8lksPFt0KSH5QAdno/v+HLJ
P4Ls90ub8IsqpB5yhSMffJZvquHJSbxV7sOfA3VftACAq7TBng+cE/WPU29qTPkm4Qm8m7V8yHRz
IaPPrn+Vt4eWlBtoFrXVibd8c+dx9JLGfGelnTd6iORDDGI7RArPxvxToE/N5mn/8tFQTk9xNJmp
42VWh/XtAToOL30A5iVbnzZLIrsTL/TGrUIbTT4ga6fapWukpKizncphnXywnSchwEBNoFDlbKzK
ObGfeuM7vbqR8Z16KuB+7kj5oPNLnA6Wec8v3exbCQFR3cqztvVPJcO37wi/ZbAE7QCc5tejCM+m
IS6x03pJCe4j2HhFs2oW0zrjXcGbE1rkaNSv6gXji7vm08fh8MZEwev+c/N4WvyOPuHY57JSeLGH
1gYhEnILBaQEBnT+/2u3MT5famW/3tFC51x359EIx4GsOXGXl9g1JuSrtzE+Hk/boKQKb6MAqLI6
tHqr5ItN0POvE6BfAOUbALewEzR3fIV6gRcMzx+/6B/FJ7TTjsfTCDwqM01LB/O0hihvWkODSMNF
cRuFQExDevblZv+/WvmfAfoEIfRcvSCOUc3yg6le+H71cpGzuv4h2qr8jwuZQ0LtuHr55rX+rmba
8b+gLkEgggocgQPz7d/VTPxoopR6qFrF0Deaamq/qpkwPPcgqQmnP1Crf9VAfxUz8SMITKP2aE/K
jjhxRv9OLROZ5VWK/ePRI+NwF6eSdazDzrsrthSAlND5UfSYveDiWnTS2bvi4dIFQBzxND5ANRWq
WDEwhMF5BNBgcgl5NrTV/XABwFEFZdRnqDfi5BWTQ9PckOQK7tzQjffzTTh+iuDYFn5n6JGWGqCZ
9rnxbx0fLeH7Prmg6TKFtwT8NYOvjN5F/MrqrkJo/rpbSW6qaOdDSFRuOf7cWgBps2s5AGBRAo27
dRxQqxgqPKgzaviPt7D6XKegx9v8W1hukuSg4seAXVfWDw54eocG2QjDKTRnyn5V5/siu/H7C+Ks
+mQbVOekvMexhEPDHeY72cYVFxTcf8B7BCBJTiIXWXco9B317kf7wuKfnPFLz2FQsk/kpmgviEaN
Yi1wHQXfsU2Wr4N4Rxx09PPHOFi6YEYBOMCvB72GA4sfAK++c9R5lm9hzTbQS0/tdX+jbaxBSwor
u/4JsKIc/i92v/KyG3huJOhagt4+fl5OCpPD5fQfvFb9T3S47ThcZ6Y+77Yo9mVwJfy7Rt4l+T6j
kxhlBpoGGslotQJhBOeDbK3JpbBQFTtz+b4Gg75eN/QvRdJ/K4/cVwX++1/T7zxXtRYspe3/ef1X
VOF/XXL5tf366i/nZQvr79vuh9CHHxJVhb8L+NP/+f/6w//48XKVe13/+N//+Vx1ZTtdLWVVeRzO
OIR9lAoOnZTs6x+/8He8k/hfBFGOs00IWhyEcf+Odwc/wPYiAJkYhcjY836He+T8Cz8Icc5Hnzj6
65d+hbvvoK1BsGrbINHiFyEv9feb/yo+ftS6MPSxLOjzhkh19gv0/WgV7iIhMy79bBcVKo4HcOIY
eJlD4fsFzHCtcbyRcUJwHu+4neafGAqu3yTFQy+K3HbB3SC0Ak4tBvmjKmt+WQ2eS314M/QCtqcJ
LztpLypfUvBPci/kWxulkuyc5DQN954VuhK+Q35+ajF8fY78/TrGvnDw8pZUYV3uciL4U80EajKo
EH4++q6/Ru/90u3vqxtHKCJcOriVKnYkQf6FR22ZAsYvUVqcd31jCa+sCAcS7RY7WjhFepYMJRXL
RjUJZt0/S9S/8fzGJqUIu7LUJS92cVs2j4njl19ZFdzNu7ix0UJHNctGVRQ7CCN4D50DH7G6r+4/
vvjrTePvkTc2i9ACqFDmDUDXyRgQP3wokOxwkC/4igYyFMuPbzNtfH/v5v65jWkKI1hsj42ioPy7
unTuQs5wvCha4SUrnbm17QCZSb2bcBANuAtswknxuE6hoPXx/Y3z8e8HmHbsR+EoA0uUsJlMdlbE
RsGgYz1E8N+JJUCACems6zhsBXiMo98ziNvzKC/QvnLdgtyMiTeyXYAp5K1jGMOSFQ8HWwdw1h3t
6LOsIPHzI7Ryt/sxUvCJILlXNWJr68oZshO1sddnpn8ePzAm8BAmMvOKaEAHq0HxUECkq1zGPfSC
Ak1Vv3aiBIKKH4/VO6FOjP2JI+LQ74eK76yihbuqqu2ll/nlifbVe1ef3vDoQ0BkQ8LMJI+20s4P
XjR2qAjDQnPeoxtZKgl1lUIZge+QKoMlRql6rGp6qj7/3qNP/3786IN0Gyeh0TaQo160QYTqcW45
/pePH/714fGfb0yMb2yHCe2rMPN2qcj74TlttHLOe96Cr7vgYT70q6hLAL0ebVYW12VTRs4JsdP3
XsxIX20dMxtg32wXZyqEh0LHmn41UaZPhd97NzBSmDtEQ+7UKtuFYZ7XEOTzBbiRQxjO/O5mFisT
tFgdWJtmeUSu64qieRyqp4+/yzsP/wI6O/rshct4VyoVbksIXS6xdoBlk0P5bd7VjcSEQ2wmmOfk
uzgXILA1depAuHtgp0Bi7z29Ec02rdHdDoZ8V1slTJWpCD4jh6gTeem9qxvRXLte3aedne9KL7Uh
Qsr1TZ/qYt6yHRjh3DvpWCVVH25dn6IH1qbDIcw7Ni8TvaisHH3XlgRhbtlOuYtLld05+Zg/jCI4
fPxZX1oJb6x4gRFTbtBK20aDZwcbVQvALNkFhK+0q5K9RcdY3XfpYEOCIC+VY/3kuS3Ke1/ZkMSN
6ZhG8Fv0KmqdUdIWJU592QjcBAoha5hDgCtVxhZNb+zBp/pZugH6YqIJQb3OXWi2iKHPwMVqIChZ
ja6EnWfuwTK9q0I0iGqLlG2K9l8YbdxM2EBLs0JZg5w5n41QDxLm5rD7sbdWJH8Odp0CADz4Mz+Z
Eecx50DgAG20pa3bXQNgOkL1IoflwMcf7Z3ZbGIbYl3SJMyEu9WFJy886Y1fqiFX63lXNyIdYo+8
dFQJmodV3dVJCQXMYGxYcWLgX7AHb8y4FxDV0XxuSNJErR/mOx+ivDjvWv1Yg8rPCahKWljCWneu
I5etjLR76XK3vrATBmFEXnoTfnKkVvY91jmHZu3YEvcZMhrDIsj9UC9pK3WzcS3X5uly3mgYmSMW
xJLoO3c71do1PGpbGLyhTw2207zrG7nDkxXOgwk0cusMNNkmY9a9m4TNibxnlCf/Waz9aQodDTZO
Qym1QV7eRnYBkaok7kS8TWmiVy13GvY1LvqmheQukdjP2qNsF4llQVFtQN98kfR+181bu00KuzWK
ZiC5SLZZDMUO2OrVMMxIQnGq3PteTBh5zK+UGCLLirfZwHpyXg5Egj3iu+TUDaYP/ta0NRKGRlrv
Wp61O6+N0vYxHXXkQJe7b320jFp07C/aPOhLOm936xspRJEOKBXV99sik/V9LAkgBCwv4rtZ0+5F
BP9oXkRWO5DGbsatD3+vRU2s5loH2SkhoHc+xgv34+jqNMBmvBQ+29dNAdEqHq771D51Rnvv4sZO
YWSFLuwqzfY9Y586W7dbJWQ0bymfSjHH8ZJUrUW7IqW7DBNoBz19QKaFDW/HecNuRHtKsS54wrIP
CrWEfar4sAMJZjnv4tOAHY26chuapGWV7XNmP5buWG573wtnDoyx6y+yseRumtNdlSeogAo9bAfm
jjOvbkRvU1tjk5HcPXDXo59AbwUZ26qSdDNvZIzYzRVAgJ7ysMlxexdF6zpJrQu0xPJ25nc1ojX1
0sZrA+ZtKysuvzTdAO8cS3dk3tbexIFQGtKxGSlmZcycm5SH7KCqal4qeHGVO5o2SYy8b3lwV4Uo
Vbgu6eDd9E2Yz5uUrhGtWUzb0CMV30fQswab0GOfNPbK8/YqL5iHo2enwRAKWI6m+ywD4ygSAWrb
3cnj2jsn3RfQzNHVBY2sMmZetfNLX+s9BmoI13JoAf+/yLwQHF8eSJafp9hEw+8g7GnNZg6bEcvu
MEq/8Z0UHMTYXYRhOdxQp27nxcOLeOzRi4Gek6UeUGAHW9aQXCd2EkBeENOKz4uHl2rz8Q18t0iI
U6f70db1uu7K7NBmxJl3jDY78jSqw1iNWbrvYFANU3oe7DJHnxLQM8xS/9kzvWBOjx5+yBn3gADx
t0IErn9vo6sL0aeCSbiPu8oeaug5qCDW4WYsiHKeWVep60GFYOL5SVI4y9DmBN63tttLuIJCGt9i
mdDNsgL60PrCdBCNq1LKsE4XtihiqCXkDsmXKnPtHRtjsMeF7FJ4wCWAig+UKJyDUHYs11hSJQxw
eSn2igMRH8eFDQeOyKl5eOl6XtZBUNDu+WPXed1PxQXrzoQtRXCeaLu/TGrXCh4VavMHq8kcSOVa
QPQxe8yhx9/23TLvBgqFwCYKIa1UZA10n4LGBfbZS8GLhRfGuAxaD9BACXDviqRhBrpijNIAPKck
zONBRfPH5pM3Tr12b0gcQK8jrBzwnyhhS5bL+A4/q2amdRPC4+BxhbaR1lWvomVUU3prsSietyaZ
ECXZlaJLA14fUuAklspRIGGHykkfZ61JtnHMahwJW6zcrg6VYNkVqUO1dXxxCgA+bSje2K3aRtpN
ykH2veVDRC3OyhQ1WId53cZzRbHCbkl4u8gp7OaSDF6Kt9Jxf9sORSsfy6wGRW/VhzJDz9P1+luU
D2NKANRUSQMOZuZ06YnDyZTL3njGlxr4UZxx34t6GIHme9WMEuJdbn9T+0TOy3Ev0PijqysvC4ml
GdwwbevBGilMY4XTzpsbJq6eE1mSXMXWrkvQVSbMr24yMXbzVrUXUPnRo/ud9Iei1vlets7PqHDd
W5HUw7ziwQtd4+jiKrZJz+rE2vmizQ+d40rvbCizYt4574UReXR5lwc+i2ma7jVJqzVXJXop5UkV
2XdWZMfYhSo6ijFxKNupuhLF55h6vL+Ks7RqKMSgGyRN6D5ZgHM6JOFQ8FR1ewKk9d5kNXaokeos
9J/SYs/H4QE7x/HGGsp4ZiQY+9OmhuFIDqPQHbMV2SVE0oOo9dd5iYa8PhZwSJ+GXjbWhyiQ9LZD
3oEwTGIP8+LM1HrlVuhUXt3Uh6Qj/UUH0yG9GG0ILZ3YSkyP+UaWsI2dEFdeUNEQ3zF1dQYQct96
45lu+5ieWzUUUSVPMm85b6jM6ZXIMYhzgqHiFSrb9kAHmLEX8HGYd31jErmu5FA4rcWhQPn8wqW2
gFl40kMpeN71jXmUBn7l6NwZtv3oRkulND0kVXWK0fVOCNjGIcfPULlLddAcCoAGV9yaaG+146pT
2M43g5vEcfx6ohZNAK6I77Edqsx59DXvMkjayAiV++eiLQbsI9Gavc89JddxHfDkfMag4bbT4xxl
rMQLY+Z6UhxUBjKCqgacJHrHggj1vOsbS7GOkrbLXT5uywTN2KJprA2KAHzOlMXTG9HtBlRhExR3
h0QmLhgrvITgNEUGnjOlcH2jYsGwIwwEUKkHWItoiJJDETPsC30i8Rk8rl97bVzeiG7br6xWp5Jc
lr20AHnomAyjh1oAorXMGoAgYJOnU/shgh/TvkU9A4JpQYbeLIT/BR1goMNo0i+FP4BkTwmvseOs
LEgnu2nyOFgxxH9bNhQgXbLSucpATxrOOqyoJ1bqaWr+kZxIHBgBZwV2Fum2ENuEiZwAOuWGgb/i
eDJ5F6pQ6Y2q67bd6YQU1TrXNkRC0MoRze3Hc+vtYjrGz8hYzMrpMLAxuMWDNBgOy/IKAcktpfMW
yv6WJtGqcTrPXdJcDfKyZFWW9ou0jOq9a48O6PvMim+LOu8Ah4MOTK8hSZL3fbCwyhy8IidAUf0y
qPqicOcspXhmIwsWikfJmOb5PmmYvC0sv37qLYjffTwkb2YpXN34JBUZxhZvzffYlFkrLQXZjQPw
ivOubuRARgR4xUOV75uih5O4q/2HwK7FvJEx8dg+1OrqqsaOuAKRdpE2cO3NFMy6Pn72KeG8MVkj
I9FVXtMwPiprW9hEjxe848F55fSR+ylWyLJnfRf2V7brk+FEdL/zKUwEKdzP7RaFk2CHBiB0+cNs
1GscYyH78PELvY2WISDcv07dstetanofB0BR1e1lC7TONSmr3t67KfSAbFBDYcJNmqKEjUxJJVr6
If60ocAWQvXDGix4bxdBBPEVLy2cchP36COcO6yAcV5cRWIZi8ivLnMFfjQszEKNBsC8mWTSf8PC
TqvK8ttdl8kmWUChKo2Xvgu25MeD8+bgQ5XAmKmqF13YMm59C3h/K4couuIAnp8wlH/74kBKvx74
pvWCrq6Uf9HEvneoZO6f1UHifJvz6IG5ImfOGBbDGCXfmKwtuDYW/oOsXXvOrAzgjfD62aOyc2GX
lADRbIN/v3blSH9QDNWc8xUub8zJTuNcrweaPgvUOuFvmZF1K0r/+7yhMZZjNfDRcasgyOAPCmcr
UEGhbgJpMoueSBLTY/6RJPD40xc/2g2R3pcVSXvIPROSwcEibaA5IZSYDEXCYQBLq8i7OekO9zIW
L56GblUJ5AWo05TKOlNFKsuFaOPDx4NlmCP/2l3gBu7rl9F+12hUVvQTQztnV9dO5qLFOna7rusE
DpHlKEI079B9gJu7ZkqfKV7G7YrRkR5o7vHLHAE/a3eOpzFWJtYMsgaQTD+1wRhdWCnAZbSHws7H
L/teSBrxLhlqoU3u4cOlJWthTOLma5H0JzYab250YOlmBHzXJgNRDDzcs45WLd8rRwB0yR3077k3
5BuFbTn8XuHQVWcoOF2MWnn+iU3WO29mrlu6isvObtn41A/5U0pZe9a49bwpaC5RDbMDqaYTBrRT
kk2XZOQ2r4dTzY83V1yMmpEL4iFhDQ/G5FsP+sUyZm2toT9h8V02ivS7Cqz+ULtNc6Lo9944Gbkh
7rgkBRn0U8kmiJZX1+eui7idNb9e5JWPEoO2IUc5+o4F9HdIofifKFC4Vd7pE9efnvKNxPOigX90
fdKTyOE8Tr41iTXyVeHErnuueddeB3aezlu3IiMhFGOaZo6bQhXfLRUUT0rPvuh18TxviIwATws4
t4issr5lpI0eQlEkn1B4PFFneScxv9iAHI1PwxNJiN9C+z1qpJeuUlW58KWxu4Z5UE+ooD7dUquQ
y1nvEhoBzwduZ7wG4BpIYQ3hoBZsYTXqp3lXN7aiMgDqRFdR/K1L3B50/Typ7psGZh3zLm8s8UWW
EqVrEV10iXPd9Cg/ihag6XkXN4I6igroLLQ2LIqHGmzJrO8vy4ad8p97J4hDI4irpgrbykvcC6DQ
7yWBumEYpmzWnjB40fM4mkMgjjkolwX5s0+doD0r0h4Kz/Gk8jZvaIwF3avaqrMaC07CpapWtY8N
RBvpU9n0vaExgtfO2iHQ2sOUjCjUEgHIWpViVpUUlBsjdiPeWOkIoDrsMDkkJ5WNlS2Khq/zBsZY
nJs2lCQe3eRbKPyfZaiyDUhN7okt2zvjYpIWOgpaKEWb+CJNXW9Z2JAWjUd++PjJ30k7xIhUtxhk
nmltfeuL3kF5LO5ArLOqRl3xpBPded5QiJvOu5cRtp1GA7N1uvgbLwPP+lrXNHgoQ8tJVjRHZ3Gj
Ue2fFwnECOIKTVIPWJP6SQyeWo88dzdWVt18/B7vfRAjhkmSoT1U9u6uq9j3pmmgU243/sxBmm56
FMMu9ssxrSz2WcEB5RpWKA0YlmMr82VqAaawCuqx82eOkhHPPGNaSkfWT3wIqy9hysd2GbESUsPz
BsqI6IIljpuVFswJwbQ5153K1jmx5631xIhoritmx3UGjysWBVu01NxboA5PTaB3tnYv4IGjz8Aj
t0tLN06fI0k4LGedFJI92rEbSAfHzdYZS39SZVfjvDllovuZZSkHJ7/owm4p/B/GCOau+cwJ+2J9
fvQyjfKxUYxl+gzktj53xqCNzvrSimfuHQMjsH0sPL1kBT7F6JAzwgjk7sZ8FtgkCCbFyOOIaCy/
Y87YuE+ukx9o4kO3xM9Pfed3YtnE9jeNzbywJ6hF5FFxhw1wee54Xno7KwBMbL8uWVGKGD16UGzD
+6KMyArU0VntJgyMEb5ES29gwHg8pUDqncmM9FeZL2aBPHF1I3irMQZtFNTUC1DUgL1ivr8a6SmX
5feG3QhePXS0DDDhn7iNRlyZQymsKRy9mjfsxnIMfUZGkjDFWYaFB2D/u60nRDmvvmSi8/1GdI6o
JAzVEmGLH57I8IkXUZEn2bCc9fxg+r+e8X5sOx1R7lPVin5RQTcU9PzMUvfzLm+Eawo9XZ4wzZ59
VIrRf4Fz55D2MwtkvhGuMXo+LROF+5R7I137UqiVZDr7PO/ZjbW3gMhO7XJJnxV3mztf5FV21ieV
vph3+Wm+HmVK1XEF8HHiXUzxGpWjt4wDJucthyZGXg2+LDA07pPovC+wkAzuijCWc4AZQfBiNn30
5Gwomdd4PvucBrnap6PyrrO4aU7MyGl43zi9+0a8ckA8I9nE8B60IwVFOhS1xT0HV7r/2lfRLIQz
3sGIWx1h69wAWH5hu8RfpRrgEoux6tusb2ti4hur0CJOBXuOed0sKU+g45/F9ryZY2LilZ9rEhaF
f+Fr7NKh+9m2oEd1opo3eUzJ7zFg8MiOWfVUc5jKAZSxs4J2Zs3chMU3wAx5AyRRn0ilrkpXobw0
Qgrp43F/Z+54RsjS2CUZYT17buoasl9AsIcLKHq3qGu36awuP5ZCI3B5AaFQzGTkNM6DjZtG3XlX
+KfAZu+9grHS8r6To4tz9JOVBdDxLXFQ7RZFWbXJZgQXop23H/dcI/tQJ0u4ysILIJCrZdTlcLSs
pVx//B2moXgjhl+MlI8yRBNYQeA0hfekLHQf3TKyLgPenkI0G5r4/xTjTYnBCNtJ12OJ/5SW5bjm
QIQuxtiH1joH+uy6YpZPlx4ws8ElsVWxh4FCBjHHYQjQDeW8XjOpKniytN7wJadllp2Yfe+8tYmt
h+4iLWkIPt1ZCi0x0DebuhMLCkzsvI9m4ut51AWd4Lx8ErnzCcbKtrcYcgWm1ayvZgLsh1wmk/BU
ATHpCpiJqLlEH0Sfz7u4sVYXXP1fzr6sOU5djfYXUQUIJHilB7fbdhLHO3GcFyrbyWHQgASI6dff
1Tl1b+1o26dv6TF5kGkN37i+tdayXhiFBjK0dKFojKFN6tehTF14vQFIuE11i8UzvMbs0kQUfKZ+
YVjsPHhbo9eiSUNfTFvZ3RAt5JxLfY0c7r1b4zz4oe+WRDQANW/pFt8FyPEfhao982IXPi8wlKcU
WlcvVRAHAGJQRHlNJavE88473joDOdKaAqT3ynQPFl3A63L0yRn3GohGZuD46RklaYkSFHtJRHnC
tbQ7i+663510YcOLBmVJ0NXyJbPRCHw8zQcMjjZRdMUMvmPLXeCwDFZM77SwU1yJ8LSmHBQWcVTG
7Q0LwmR79npZLoI4JQqpWc7b17k2y6mO2PiEqHW8cvkvkfobptxFEFvGeTk1jL+COmktdNaDx7MH
6QRkgbulbvaMdROAjQCE7P1+zmUz/+E78mHNKJcdf21baA+jSQcB7JlcG8J9r5HrooqrsWJ6XWn6
gugY+uaY4jokS0YxYD4AGD2XPX2OoWhwHtcgKA8279cEosgdZiNmtdobAc6hayO177x8F4KcNeUE
Fmf80kuZr5hm+nNsSuFnzH///n9sI9ieWL1Q0r5i6GSbdhQKZdthJJ6DOXDnzsvHjD+a+XVMX2AA
KASGy/S2KqVna8QdyEh0MjcM2MbXrip/huAhPE7VVXfx9iwz6LKcllRccrEpFNte7aQwFDXqXn2r
RSRuwALUsJ3AGz0miQEqFTg78UEPnfiLAFfzisGm9uR1z92pDZIZvlEQYb2uWW7uc5ZpCEt0rV+O
5k5tVEYzAoiteKWzTX62aVWGhRlafcVyXsoDb1iF31Id/7hdqSnVGmBS/mWK0vAsmm6q95ER3ePI
NlrBTOipOW+Qa0OpHSAZeeXPvvNiXIR4HFVVvaV1+xqEFTTvsss4bbiu5bVb947BdhHiaacw+i17
+lKSIftsRpBLFPWSzd/ttIJY2O/gHYdPI0MY5pfCW4wbRkVWlu1eVfOj3+JOXB+onkker/Vr2qfQ
SeBVvwF60w6hn3V29a9kkI/pFCXiFTxt419xI0detMEUeh6w4+5bQD04TCx50Wr+G2NjwNeM1XTl
xb19usm/oGbDDFI3CqG3jDXbthuWYVsgt2zMU0+k3wYlLuKsCmFhF8HJS5XTe7NCIqbOEi+8a/ov
2TNp07ISsia33bb9KIkqiyW81p57+20l/0Kb9XKySJnq1zJCebrNIfyzaCq9ECUQavzTq4Osv5Mg
KUpfqgHo7B2Y1+oSnLIgDvO6mFAJ+vMPGBFYUy6ReOnZUN2KNhC/wLgx+RXUEhdglgF7ugq8rvYy
sPgl6fvukTVx6oUdSlx0GYjWagFqHog/9IIEN+Sy+XXWBPpKIPre2Tq+OhSMzHMVQbYpughkrJMa
C2hCeVYTUDP+c/OjjgoAUOHL2rLDIMqCowaRCmjivExm4mLG8gyQeGa4fMW0sfnINgylQAVDdl6V
Xojw/vn5NFwlrYURr5EWEXTrc4BdjyrgfhjXxIWGTcFac9vCW1JMPdxUCCZ//X+Atd4xay40bCjL
bJJJw19TkUZQsebZ1O9YNSTJ53hasisBxe/azb9dPlhGnU1iUN+KLWUvE8lC9q0bpzB9MsmUPsDV
rA9dDHLesczng0kt20+yHMbvU9sl1UeQtBJo1ixoodaQ65MYcsCEc3I0Fgn195U2y01Z5nTPQSaI
ieUhxHFDtxugj2JONcQUaQ29cSoS85MH6fQTi0Y/qDaN+jJOvLrrM26hbVl2w3FdCK72FKeDV/qT
uFg1FRG0A1Etel2COX3KY7b8EGxbn1sG0KLqJ5HfUAaZez8r5kLXumHsMtqPMAQxXSAr2wFK2LaU
epoxF7XWs1yxLenky9IkwW1qhDZ4p4O9Rsn0jqHJHENjGwkIiVg4JrSj6ZFjZP85mIMrUK/3Lrpj
ZRI9LUOE8vHt2rGt2c1dRX8FC3obeT5l3CtvSv6FVutRzrggFF/LUr1kYyROYN1uDz7RGdi6/3xD
DOptY7t08hUuINhhCGl8BfaOXoEpvJ2qJxe28X9mzmW2LWpeE/kCjt9noIM3CQa5Zvwux5lCp1Xo
l0a2yef//VPeyaESl+7X5LAHfQ+PXuYBqLJaoszLoLL4MdIote4CmumbbYkw9thhFuUwxIBBiWBl
L1IKya44hneuhItxk3UEyjyzVK8xUU1QRNl4C3qEFLJd17PFd+60C3WLV0uU7Qb6kixR+1GKbPgq
utCvLgphyT8PLaHzsHUp2oAN9A2+DAMmgSHAt13boPc+3skHMoFRLkw8/Lfs2tAh3qm4Xa+8FUeO
5P8W4hMX6pYQhZBUo/JayDUE7QSSwru1UiG064cAcPmXHkXx8CtTcQ9yAFtH864KoRqI8bVr+M/3
boBjFKrN2nCwNL21LKDHMmb8kQowa+wEumSZn1l2cXG5WTmiSqBawiHsTiIT4tM4l8O1wWRHZO//
7aMLjZt6lU1rtNWvQHcN5tFSweyJDcka7O0GKstdEBuk1SwOZ1T8mygpSCXSHerS/a+MmOlxBnX0
dBZsnutdjjGFm23Fm7S8qfodpgotpMobKIH/76f/zp1y6XKHcQ3R723UK/gefzSlyb9GGNT/5be4
0yfoQ7BmWRBZvLKB1J/Kqgo+D4p7sWaliSuiNyN5mvt6zF5krcy57URmdzzMy/rKi3hvay7//4+6
SA9eljCuS/oSM9vfrXMgPreYeLmSwL63umMrhkCIRHR5+rLJuL5RKdMPaojEFef0nkV3xY1LJpLM
BH3UFDwFqKpINh6eyqGywV+hJIwdshjvGMwlHf3VY1wyOgZTAAWDdAR+rFCRqLw60JArc+pzSd3P
CyZip8PUP0DGtdC9V7/iomntHBDRdRehuHhIIMMaJ9uNJrPPs8DSjvvNg6UZU4OlbXLMoiftxU2D
dZ0XgXI4yp8K6wZTKoo4oju5GN+dvpjVf1zYWIAhnC7Y6SG1T6wti9XQHx4vGd/tvIVVm2qZ8206
RDl4xVOIEi/q6Le08xD0kCOj0M18kHarC7osp3xJrkRRbz4yfLbjMTubMwQP0MqIkxeMQO8a5RVa
YmUnOE5kFYbbWAY/A7BV3oN3ip6B+/cCqWJ1xxGiGsEQk4XzgUA6JTJjsU1e3Ggkc3FoQbNhNOFy
ki0bjjNUP9aG+VQmsLTzHpeNKgWI5XxYU3ZGPSjaWVFeAzi/c5QuP2xJcSmnJL1ck9cYxY4JYFSv
C+hCoMA3NC8rmafDSs7axEUZe/X4sSHOJVkRaK+BXecD+B0f+iD/seVebO5Y2rkhIar2mYyW+aBy
6AD8h0//8doMF+20IZdZyIR1V3lImS3Ameu3zS7SCZqYNsgIVu7kYWGPtvNBUBGoXf1p9QDgblWG
Kc3DVop6NwI3+7w1ofrLbz8cg70wNUEmD1+9AMRGWYkWxWe/lR1rHaUqzcNxnA+6rw/tRZ9cZ+qr
39qOuW7ozEGdbZGbTm1fNAwNXTC2Pfst7hjs3EJ1nczYkjG7qelW6Nb3ijjmmpmBBxwwn0OQyvi2
qRJUBjmPr8RzFzP0r6IXLorzGlOwl3VgUMTVnoLmWG31sB9o1i1FCeredV+ZvO0KYlCGOtbQqu39
rKILcOJzGJE5GuYDXdGA0sktKtt+rtMFKa09SUmUYsSWd+Sgc70VoKH42+uUXXxSqOjAQYsyH0Lx
qSSfGRSp/RZ23iurQIg6JfNFvyq7zdYqL6jJPOM2l/lzkdsA9g08KjWFfyf132gxfvH7bOe5hv1E
IpNiP0DuXAAnXiR6PPgt7bzWnm6Qtw6wdLNsRZJ1e3ANX7nz73hNl9JzXNAFmgYEQFG2FqUE91ln
PJd2HiufM1FJAm/f9SY6kHAke1sx8ui3J85jZVk/J3ai82Gu5nujzcsUVtcYpd7bFMd3BuMUgQIH
N1BlD7k25yBbrxTW31nZBSHNDZL4hC/VL9OXLV4OVMeLlG+h3x10MUh9KZNYhfhw0x+p+iy8WMUh
Eug8yZKOWjCKdRPa7iq2nNLaq9qCpR3/uWIGsUtK3BJFf8TdX+vglZ1jYfc9TkaAGsXOBxEx6Jnn
U7MD2+iT1+1zgUU6JHms6osj6ptwT7v8fl4H4+UQmNucBR+ABhzm4oei02oeay/iTNCTOTsiwetm
weE/HvKE325tCyUss3labRfftGLyI1UGO4Ku9Ylu/aPcmE8lBCfpGJIcnaPSUFwRI7JjrsQxvcoe
8N57dKzIyMJtETXcwZYcCCg5R1/D6mKaximLF74itA/6v8r8R9ld6VG988Uumok3Y7BYgWtdtSmE
PJqPoZBXWi7vLe2kZ0MCTHApce/a8Zymj73fvUO/8M8AnOmMJSpr5KvBDPkdxICmT3Ki7d7rKbro
pNlwKyDIgiOcBnALa5CUefFronbtPBiaEk7qBsUYUUPMJE6KMfHzAy72qC47w1K0hg8WHLmthHzG
/MtvO8ifmw2EWyvDEiFf2d2FyWtEffiJsBfOIzR5iEkI+JYD7V51U+8r4hnUuyijENTTxlyS4Fnx
vRhoEUMG2W8zHEdehXao1h7P20YPYygK9KW8glTmwotiKJQvyM7wVqaW7laWPfBF9V5hO0SF/zzD
uh9M1Y7YEd4AebvoYq19sCdwAc5TnNCuseBFxCk2tyz+SKODz0YzF5CTQ/oCNHG4zwuYBY9sFmGR
LqlfjMBcPE4bD2HZZY09dE13Yiq6Xev+h9+HO9daQV0mXBo2HrrUwidSIBL8ijvM5W0SgQYBwoQ9
Ya25BaXUcU2JD8AKx+jcaw6IBDKMygIsLQvMPuxYmvtdbBd9oyjkJ9pLZbHrgYcUjQWceLba60EC
K/HnzR67VNt4gyvv5Vp/oJWI9105z16BAnMBD3nFIz2UcGB0vI+ivxKvqQ3CXKADaAh11DfZeJiW
ZwN6oZJ53myXnWdIE4jbWmUPNCbPWXfpmk+j39V2wQ2DMN1Ms8AethUEqfnnKvNC7aMX5JziADFO
0K7X6CMgdC/aUd53HBpwXi/SxU/l0GjlQN4gkFSkv7MjiAIZ4dwvtnbxU30JscCZdvaQbn3BoKEg
rF+3CeLsf97teYYImRkvqfScAhwhf9nGr2rBXGASBErApMqwNOk+0rzbV4sXDzCuthsuyACG6+LW
J3SPEVNiYZhE5fcgXZBKHog+6gN8t4ZeyMPSsWQ3kXH2c2YuKAUc9O0wQAvuUInyMJfbzUJSPyvo
Qk14YDaypfjwOOmKla3F2Hp+9CX4/kcPbqOG1B1arocp+U+2GKhYP3u9GxdbEohuVGmGhW1qol1d
c3G00E/0irIZc/ykaOZcqypGmt4NN2X3Hbolfu/dhZVoSM1pTMbMh5qUT308P/btT78dcbwka7vY
6riaDjmL6r3s4rywgZ+WA2EuTITj6s28w3cPA73JM/FoVr9yC3MRIv1cQTcL+JkDN5/CBt32cvG7
1y6ao40rkJ3QFuYvgtTKXA27RmeeoYNLjgQkPEzH5bOjaK/Jx8Uvf2QujgOUt4tets0eZCBfwxBQ
xq3xmpzCKTrPEYKMNc9qVLZyGR+a9XGRXpJwWNmxrBF4O8OllfYw6Qce1SfeC7/0wIVuALeBri/4
aA8Bs191Rk5EDrHnBXEKIhjukcimg/HAuqgo5/rUlcsnr+foUh9JaC3O0CDCyO7ypWs+jJ7P3MWP
YJDWxsOMjV6Cv4R43q5xl16uwL/bQcxFj0BKqzFxxe0hp9seQ2J7seZ+6ZKLHhlzYVYy4NaF4NPO
EPT5KWgR5uJHNIL3Nb9sBvQCQVSNskXgaTtcSiM9120uSpzfFA7FVic7Ek1+N9pFj9RQ5KikRlRW
zfZjJOqz6ZdvXrfOJTOystckqS51OP0gs74oiV947UJHqrFJqmjCdlhafsFw11Pbaz/EAXPBIzVA
/nyTl7Vh6Fj+iQeeCYcLHGnA8jekEVJpEmOwvWFfA5E9eu20CxzZhomNhKO8TMPpobOQaFWk8ap6
Mhc50omta2qBaz0H06nu5F8IcvziJhc3Mvdk6qIES9dieSrJdpzT6j9+O0L/jPXAO1hNWXbJR6tl
H47miB6VX9SUOMmGNsymQSjsgUePM7FP/cD9zLQr/QvxlCBcpkvxqY6OkN2+Nb3XZBJhLlGRHRnd
MKOIQn4LOUqzPLCr7FDvcvo7GyJTHBvkRYf7KlfgQt2DDD5ay90SgvjtB5mC+DRSlsijSvVwaiS3
5Ez5UnY/h6aq8HDTcEjQDGkxI86zooMGQPwVc2wt+LgCttrkR1SWlO2JWidzb5PWjOcoAotQ6nOg
0CRwApEQAu1NVFp9T2uNmjAKagHZtYvOriS+v8le/uXO8AeceGQawPzbqTm/G0FGRb9gEGT6tID8
I073DCPx9gmg5CB/SSmzT1E6WfVx5WswPjd52D0oqdbjqpJEnOp+aR7bNe4ZtD6amWwn6HJvGmJ9
OpbhlzypG5EXUSuGddjlYmvvQNOhIeHebMIcrMh0sBPGsBpsPWnf0rPYABx/TDWoNn6KaIvVabvo
oxR1ilncZrNi+Hvpl4Ff60u/zQqAnXBymWZYyxxMGdtHjMmHdoL46sqXCUXWC5NwHAZdfhszkWfd
qUqCTKDWPfQq6oqkD6rpiIkD+XFZaxXc6QwjytckQn43U986ICf0qqsgzepaVqD/HBb7aRqShnxp
IR3BPtQ2RfS4gvfhhZIAqiwxBDg5ytl6vbGANNNvbd6ZNDzmgYrVh5jkxv4NUd8G4pGoSUyHnlX6
E/JYaL5cSe1/E8W89blOdqX6jY8pmKjuoBDYTt9SuQ7TXEwQ7ST9Tcraqf/Yg+R1+jwH4C9/qSIT
kudpbuypmauYPys9j8nXrJxNvV84pKFuQhNlJ0i7z8NusFOvv6TxVoWvM2nCsCtak2X53bCw5Nc6
rd34AmXQJCv3bT0nAeTHMfV4QO2ItX8zEvBvYcnqzidnp7nr2VaNW9lUkGvJajMd9NLz1zAms4/B
pblbp5tXQIpmQurPfFjXrWiakGz7JQzFFQd3sYBvHJRbrasCYo3uc/5koRB4I9u+gtOYtUAqXw/l
/oqru6C13/or7E9f13BWds0WpWg6gWtt3kcUsl9DMcKGlrdrEo7l/RBlqCDcGbFmy2OL8vUteBmU
Os0mS0RRjaOJtv2MmS/+M9NdHZMbMlQbuY91H9+wYQzVbWzAWYu4Aop6twTsr+xx7oZc7RPeLeWX
IKFB95wC2hXsdQkC/Rddg3UM0hAiGAo+TMMhqJM+/xbpbqS/4IV6vpuo4rzAAKiG2ItJKSFFlQey
3Nm8ktuZV3z40dOWfeWgZ4+/VRvTJ5XTBNowa9s3y+2Eb2XbTm8ddroA5ydTcjek+TChMNVn698g
4km+dIaM+YnzJGx82rW4N050YWqAJUW80Xtq9BDvIWoz9TdhvtRX1n/v3jge1ZqF5A2M+VPVVKku
kkbGaUGjdfokFjv5BHb4EY7bm4XaMpXx5j7mc3ruR1Y+QiVzueJUfycQb91Kx+mlca2GrsvJPbSz
2nS7neMg+yUEa8LdxMfZrrts3XJ226dWmrUgg8ije+gPNSH+IVOp7uWc1HFQ9JVk9TnLF8UPsZHj
dxBdQp2lazjYXOAh492soJ9wI8NpLvcbiuMPGbMrSISpWo7JMuoPGV+2i/4YDeui5I34KUs97dcy
ToEwjCCCsRVBvADnddClDnW3U4hn5iJRjfiSr23wAkELvdfzOseFBgspBFi7OoPEamXMTVVLMUM7
V8n5biBtlT5iMKjS8Y2Kazn+Il3My1s4026JCz4R3aoibjbDijGm9Q2Y6ZdfMUbqY1IkI7RVZswr
aiMLyOLq9EqS9/bgE81dLr0krIK46ofxjg+mnh/qULVJsc1DzO5t3dPuhOQ1+loGwQQV4D40oKaG
RWyfSCTTCjJKKifqRNaVbx+Wsc3EGXjyct+NrLk1nRm2s1Jj/LlqoWN3ZTzg7SkZmrlt3pErHmyQ
QznncabpUQQlUDM2Dtd9y1YKTt8GROA7sAmlZCd0OOXHNWNbB5pDbaNzgjlMTx/kFmC7RuZ2G0n7
ZMu5KffWTCkmqzGo7FW9w0t0wo+VtdFAh6a5T6suOXQ5384djPeVl/hmMQWrO9ECxOsGEUmb34Gj
lN9UupUN6kAEw5tX/M/b7setxlaI1sYVg2n32BZ66ikJP5GovxYy/ga1vmFH3IpsRfpNgMY8uhNk
Cn+MAopGTzQvcxDZZ5iQUgXr0/UVjCNkB1JHzPBB+EIme4grbp9iYsrqhlNlVHxgyxp2F6L9ep6e
K56YqjA0KIPHelCt+TwnWfhLsaaRuoAO+mC+K5ZrCK9qXpZ8h1MR/FWuQdl8yZYAlCDrWKqTkJR/
k2PYhldO63dn843f6+bbttyWfK6y/n5TKU8hDBhM0SGELqJ9oJlc5UNXbnZ4qtEWbb8DcEOb4zxC
8PGG9jI46lQlP8o53Iqsvigz7iixcbUnBnOVBygDUCCMovBhgSwv+9JcZKVjwOeW/Rgx+yXNonzP
WT1/0a2wQ9EIBfXGadTqmI9RK/dQWVfdByYZEWhWYXfBCs4GuRupyOVLo7tppJBtswyV84Wiv5eA
Ci8s1WOzdiGUzWmYq+QQZzm62takyX6K0Di5XYNOpUGR8zHXJ/QO5n4Xpz20ANUQlLuq5lH/ibdh
Pe4lJWIXJQb91GRbkuo424yRBwrhug3eq4Z9ViOzsAJyU2Bi2lJ9260ztOxsnbMPobXBcwgah3of
IGH9MCZhWe+zibSHSkciuu2k5f25DRnpCpmb2nwqwSYu7qcNvS4aL/XrmCCV2niHGTwASdMaVlyx
Qz+ihvb3GjVJUxb1qNRf8zIZ+r3iKxEZkPJgCEs935sT7rUW1C4c4lf3IC7ZzoSHQQg9+XX+6vec
ndiG1wzl12hb7jsdmq82a6evjIRXUpfLN75xud1+QqNlnCNorO95B0aaivVRWWwBafUpxJ4j1AEF
oY1ObanieL1SV38nmHL7DEvd2agJQIbRBzFJd2RhEd8htszA3tFtJrryZ37DLd/6bU7AE6IzvILY
k90tLdHsLED9L45g44CqRDhWjf46hVl4k3Y8+pmkSHTrIdHhjUV6uLY3EXSCoifeY7qimKJtwLjM
/z7O7J0ddzJuasoE8tGQFU5YvfFiDlT9CIVTzU8yjAWAudMY8u8UXOTHFoOlf//vv/qOz3GVHKTN
xlGCbORO1XX/ZLMm/JmsoxeUheb/ameY0ojBhPldnpjprLtAoaZyVScivrjdNw7S7WqAtXAY5arl
XVnNLLrXYTtpIOOCMPqgdGSfh86qD3YYslsqExntMNhQq+d6RAlpty2g7GfjwNQN6ZZ131QmWk1R
NzaOjhoksnd5Y3m2y1rI0SOuGjEF3Kk6uwwx13F7JXi6vNW3fsHlMvyj0w0mrGWBlEB0N4skiu5K
zPbu8jzYoi+2oTXdgZYr9xqWhqCuY47GPMqIqHDUHcbUj5HKoiMt56f/fY/eZj7A6o41SqO4F9W2
jXdplazNYx1M4x2dtuwhnolsQD1twExBiw0EoGSPKuS2nPQSC3YYm9VeI2L/jRt7az+dfGypk2bI
m7A9I2kel19Ln2afUa3TX3I+YWstLwl90iRo1QFCuQvbg6Uphajv1lCIWKWqZM+B1aH6NssMUi+Z
gUrUzzmD4uctoCXbiaNKN3202wCG8S3PtC1EmbUfeSCDCZmArNN9C0Hi7zmboQTcR+bCbCr1kcl6
Cp97iWLPqaZlX8NrqZ7ulwWD5Du2bf1NNUEX6TjHU/Bcz3V57quoDW8TVAOOAwp/D2Li9Snpjap2
Q9hMCGznKh+Wol/aWO5kAx5PzKlP1Roise4IeeFJNN2X4QoJqhpKPyAkSRL9AUTs0/hIKFB3Rd4O
2X41kiY30WCbEJSesocQNOZngoTtObII9Tmv2zZSRdBFZXCiug9uekYqUBEt5YICSafWLMT4ncJE
IkHq8hEQd7V8R7kwmW9z6P2FZB8oCS8sDEn7YBeN9RiIT2oZ2fzUAOkS7deoDpud3drIPnRgRTY7
ycfhQwhwlj4oTTMo/EWQTrDf7NBF/DauggRCs8L0wb6x62j3oFCK5o8p9IPJQ8Cn6Na2nIpzo7m4
4b2i0xWE72+a4Lcu2MWO/uPB8kp1q025uRtGxvS+p2UX7YlNk20H6aD6WxLrbvtoaG/j4wrd7ZQW
SWrM+rmnA7gZV5COAY5Y04gmH2SfROFejEt7GBdBPsQxDNOXuom6+q7uzHYaxBqYotNJBhLerF2a
ok80Ms8rjvAdf+u2/UKQLiYoK9DHIZjH1wal29tmZU10o6yNvBrxsAuuW4NQgRlkRB8pS7/zRNns
GAUoTR3/t91503+lxI1TOqlQbhCxOBtIjR5NqoabtqyvWOf3FncOu4qaehzBSHoGb0W0lzCge0zd
+RRM8eVOFBKXeLaoNctzVoIS3gBiexqhO3Xw2xdn25txSGzH2/gXLI88Qn9IfevnqPXB1uLbnTyY
2mpCQHYp9lCeSHCb5XrA3Zx913cy4djyXBoxoSiKVtMO0ON13xvQKnvtjRs2UI2cVLOEn+d8MPuZ
wyFNueedcRERJaieomheunOStmw/NGo4Epv4VAJT4rrwNZy3YJBrdbaxxvDkRflsUcu1+Pud6+66
8C4blaGgGz1HsNmjyNkekESvpjo+3fHMCOih5Ahu8XOXZXrX9VIfpjb8j9+JOg81JH2AOlcrz6Ud
5iKUCDEj0vhxuGEc+E+bvxqDeGG05ry2iiOZzKJ9223U8zY6L1UOYFNrRKvPv2Xv0Rko9/Uw+czQ
YNedh9qg7L1q2PRzGOtPVrJxtySoiPjtuvNKJVoSCzgPxZk36VkqXR2i2mRX0qF3LqPbT7I1qoMQ
EZdnm6BGwSVDuySYvEptIF124u5sNpjnjch/Px29znDHRuUFcsbiTqAtNykt6SZ9jnPGIBacDYdI
2yuB9nv74sTZQ4npflFhX2bb9kUGeO+RyKtE4O+t7rzSIW9nVplRnodl+laivHCje+NVD8G+OK90
WOWWErHAa9T080oWwA2gDeLn8FzcRNXFWqN7r88SZEa7uIMEaC+WL1433WU3ybZGM2IXeeaizo/b
wEGpaTCI4Le680hpY3rZBVyeaTKdkBrNR1H5BgIux0kFmBQ0Z3CifLU14nsou/aX++716S7TCXAk
KLjXxpypAreBlWH2pZc0++a3uvNKTTPUvB+D+oyqsjjwUN2016/6ZZF/RfIpcSlPALjIN1biTMGm
hvfTQG+vgapkNO5juY1mr1ugrncrWB3Pyk6B31m7ak/A0m5IR3Kc9Tr+/duqoZzpNV+Mn+S8XrQ/
ehUEozpX6/Qt28rmVgFe5Rdpu52pWERDGrQC8WqYn7oGKhQTD7wGVPHljou1MUTvuylpzwmJwc++
gmIteUa5zbR+JPPE1XcqJ64Ga2GUeZfgLgUaWgZ9MtXPflfVecMVrzDI1TKY5dFkBzS5smPA0lu/
xR1HG+ZQF1lzos80QthXjUAQpKOn3g5xCVDmPFoWE1XNGXe9AqpLxg+6K/3kzYhLgTLQEWXvBanC
xbjZmA6nVhNx47Uxv3E3/8jGAcTuMI0e4jW1VZIXLd/AFRF1ctr7re84267NxhxsxvqctfpTU4fx
ETqx1M9juRpNXWPRqgxi+d/s8ncakrf6SqHiHUfuSjQNloyxmSlMgQ6+opWs9n2OyRS/bXFeq1mM
SNEH5ueEafC4TCbeAez1029xJx62LG2RQhkBO0PJOWQqv58y5SdJRn6Xkv9xY8q1r1JlS3U2ZGow
xjWvqN54pmeuNpMt82SuV96d7YrAr7OjOY2i7P0uo8uLIqHP0uc04+cyZH/93vRt9PVLLiuK2cp0
qJdKnbNBKrQPl9F/X1xqFGgglzmvc+R+cwuQDAffbl/6GgGXHSVc6y1H5/iy68G4oxZJAjN+8s0g
gnJyv6lpEDi11XlFZxSiQcQewOl7BT30ziN1GVIqrbdJlUKdVwEc1Apx4gj9Hb9H6pKNhISpua1j
c47RgC5WgYCY5Fd7L+99uvNKJejssxXsHf+Hsy9rkhPntv1FRAghhHiFHCurskaXhxeFy3ZLDEKA
EAJ+/VnZ9z6c49vf6Rt+6Yi2y5UDsLX32mu4kyrVL2QM9Mc0/Gug4X/67b+dphJSzibMzXDnEfC7
l6BRfsq6qPqX4zQW/7wChL/XbyeqCHpGn4RpgcxuPTdkcSWbvThW2gz96zBhy1ZuED2pAgQkOR3m
TNKvBpEXWSFAZOkQJb3548prc5AsZCc+j9F8P47tcBTJYNuicostK+yg17tWzxgtue/mXdLk1hQg
SbTHrW1tA0x8VQ/RZht6+vuJTmQVDPhWi9blKEgMRh7FnqqDhfHodsmUTebobg028sAgRXVTVJA4
WpELwJAsDuLUmhyhVpBQ8Q00/rUOSfQQsGwHKQ040Q5spuHQiKF9Ah01Kh2oa/Ee2cnDUgqsQT6p
9WbwYvLKAK7vJVBaNRAljkSRFsmwjWHJ3o0R5DJmW9vqyJ2b52cSeq2/ipwOzXen10wtBXVtyF7k
mldtYdpByY8Bq8YGSXup6GDnDBInKZRw9qPpcC0ODLSDL3S8vSLJx7QvMZPXP1im6itWiCw82wFt
yUCZeaCjHYCZercWYWpAzhRkmM6ywq4C6iOk8OKS5fOXsOR5GaIkRoxCxOH8bqNWrYXgq56K1LXR
C8GX/armjpx8YszVVtTjX8yeP/muxqo+6qv6i4xJBllaX497siBb04cazKJZ6mk8DCu17dHF+Wrf
OOI8cafmi7tW4Ixa6Pa1/c5gZ3qMlirtnz0LqSwr0B2uq2zMNc4n8OFmggO0MVP7wpdQn1yv9Mlg
GXIfTLOWdGPdBOZEy9KSraTH1xIb5FHjC1/PEQiXCF+sZXhr1hE2pDXxRzLR+kF1EX328zKfeUyT
+jhkeDADfDLmQiWk3Q+RJfOumsZ0V7WBL6Unoz/AYMRlBYuCfVZCpbSA3H7gRUfc2u+wr0DK2+A7
WYE+uWFigYgFP7OC+ieuiCbDFkQl2ZCVijce/NY2Yxg2b/eLxBJkfp8RPZNchnGIcngpbslwNpRa
BMm5oSsqlUzjtUGQjC+Mm+JfKo6hjBz+vqYJ1X57z7JO9TvixPYy9SQGpVtO/H7hUfOzganGV78Z
9Sh9MGtREUReJuClPjGAUnv8a/HJeoKwagKfkx58PWu/14gFvMVp+B63d2McPpGTRO4a7yDRLJYI
1J2nWkd1fDBwf6u/VOAHRMU06qE9wEEhLWMVTdWbWryL7igoQGHnJoq1YCZqWEVjgSxswfFkQGI2
LzzekeAhyyRVnOzQ1Lj8kbUIWobeQlxknYAedbubwsHnPp5fXNxgNVo1bWUeCXgkchdkiNSzp60B
s3Hi2B36QIQA5bvHZdsqxFjGKQ9HlIDuzmausw1iZ5jUdwTtn4EaQRn5NRqmqO92lmXp0JSA78B+
2TUGr1wELMuGAiKfWBTcDGP6wEbY73Q7knLiyrWruS7EtNIKvHG35AVc8UIGD2YIRw4pDaghmrCp
uVUSCjOFBY9kMQuj75M0yrCns1WKFxmwAGJ1BneLDKtOxOTN9LQhPa0/LLnP39mczyiAPvRXMNXM
NQ0duBdV4BOI0ptShs1lYz29cmPohwRnqsQS2cV76uIhlGQa8ZBPDDNA6e1tt9/AGPDMcYzcnqaV
HEimtMAT7uJ3EnH7ba2GeefSUR/FBr6dYSDl32HYBdvaEmovPo+oA4VKqAFPL1/WL6GPUIX52PP+
IYDztOOLHeJ7lnvfvzZNtbzxELnTGnc+3/k5TV4mrtflgcSzxMJ3HH2xIKmNFVi11ojE0kuL+Bch
+7+6hU/ql424/K4MQRXkLUaaM4GCQKASw3kALBBum5OvKo69poPJbmUrEZehIe39ajILTlwlNyv3
Ve1hrliQaEvOQ9xm8rtscaydBsjl3qp4BasnNblIi5ozyQuxTDR/jTqYeDb7CGFU3VM6CXoBJ9g+
Jwh9SRBWr7ZnCCcRPcp1BbsC0HOVAQz2LOM5Sc5eZxNuowHm8YUnEh/QibZ+ddmYY7u96LG5KJva
+MSmqZ2eeADfQhVhZm0zIxo4nuZDnUyrvTq05tM+8Ais4FUz+6RStbw5hwzhnZyQOwuyiqjta9+S
iN2hEJH9NECifT9ubMruNl1JcoB7a/VrUiwV926bxfGWILCXmrIvsFfhK/rEJTsF7F3ZWd2CDrGO
S15kavy4Rzwy/8ziDe691NTOl+PIWHduNMW52tK6qkvY8EYPqiHsE4NLbFMsdQtufVuh7V9FW/2C
riQX76o2aO4wozY4x/ts82VoK1QaXyE5NCREGhi5U5zLYWvyq6nbThWo2O1nzVoMa5LP7S4WkNJU
fEzhzNcgzICHMf5lDE+vrFJB74NLk+MYJ0xfPSDzw2C67YrPudo7gpiLAtWSh48VzcQZHopyp8Tt
sWNu9PrAkCW0FL7utwecVO6J4LEG84joOtmTKR+mi+mWxO2Cxo1/YrRudq6Ol/SoXaTfu5mO5Akx
9P3VeimyV1Asl8+bTGpaphITYrMTSqKF2abekpcpB8+iByVZFkHMrtR9zKKq6BEE9eEhMOz3Tfp3
5zThtdZYoNoCBBJvBgIzffB9s/5QnTRNCSUajoImxolbIjO9AjttrROQuEHuUAVu5gAqIgVZQkTQ
UF0G0aX64OrbPZWPA2uKnIm6gYWCnoPa9Z1BC8PHuD1Dd0CzQzxR8y0XPDKHakzVuie44qGAyWrt
31xa5VcciPkddpQr+aTBSK92E4eh2GsG3uN+WRX9hkfaqbJj0uGI9ApmkFlhrPA/sUvOrytBrgkg
xmk8VROd7xpyyx2Lk8zEoImOk/9AgvrGL/ho6UmCLtCdKgdH6WUXQFVr+yIsg272k+G5/s4aAiBL
dTz62kZ0SHCi46bhQ06zTw1DdOwepauPdnJVCE8jYP6SIsSh4jthZ/eERBD9ZBAuinHbkfkKBk8U
FyRVXVpOjeZHC8cJXdTj7dnzeb0kR2uXAaTQuUOPyNZtDWhzp1iUdt6Wb2zOwviQQRuHYKvVrndr
4tvaQy0CJhBJp7E+Spwn3YWjKMQFjSb+XbhbA4tzFQySAPZ9Uyg7x99bvmQ/DOjW86FHONaAghBk
u6+23HR4eompD8qH8AtPt972QAybruApz19dBzbPzpDewNwjFp9urH9zz+QAZcGazVtWWp+xtz5z
bnyM0zy6rmC7+BJ6Gr/tICCb3oatxmUla1jYxSLFoAcBuQsv0Tzja0AOg73FbMZsu2RyxTnNKgL+
BOrzTApQcyQe4+DHeb63Qk3LBfFt/cOi6qh+cVLN6yfkxLZvIP1iM8/thn5ySJL8iebJlj0glq4+
+82rEZQ0z7dDbeqZXnpkhV8CrZePdKU0ORtSVQ5qfpu3O/z++DtktPnd0HFOcU8sqT5VNbccjKDq
5r3hNB+6X7gFU3tskFmRXcHLSM1pTJxswY1uJDnzymbze8PZCFZut+A4UNE2yyMI2rT3Jzx0rTy3
KkYFLgAwt1+NVI68IWtq1nvMl8jMIqOBAcrRRnaEbCEMs3Q9dByuTdRlI36xn0SyRuhCZx9fwPQR
V8oNib8MLT6d14Y5zGIovqJZ3XeDL+hrZfsGlw2iDX2lgxqjk4Me8+AStinQuTChwbfUg5x85T2d
NVq8GY1eIzB07Jpu5R8gVcdvstkiVppoQGpNQcCp3x7Rg/ti3eSEJrDnqFKqrjaztzNK+/NKEd6j
JjJEezf39ReF7W+1s/kS4iPbbke1uXUUCmA+PzKtO8RmGjpCYmIzBSeEqpMwgcUT1hheVHZCoNva
b2P7y9axXV8JgwCmlCMX/CR1w5sLFrV2fYnopN+aHFTngvi+rn6ZeWvekQ83nasIbnenQUbclwyt
x4iDfMEpslY8aV4VsLLhynmn2MUtlNO4gBC8Hz6mfPJV4ccFY1GqNsGePPVZXDJkEb2QmEcQBNp4
Mt3ekC2b0f5V/RsQoLUtoXSN1B21Jn+P1hEiySQi60nyHl2N26qpu4rb0X7XjXAvQkpGv5iHFRTh
pljTdk4LrIZlesQRZAQ0KqL64isqYPm8WtrmMGMz/CmEgQ47QuaEHWF9kdknixBD823tHDo6KUCc
H4vBuLH5uWIp83Bb8e0NPt4TErjRvQvdW4heQi8qfj9VUfwNvPauOVjdD/4Ct6P5SuAuIg44QewZ
M2NfFc5bIi4M5zWob2MOtpM3uUvKpI3Cm8PWudttq2/jAkcXBLsGDe+T1EixQeuFMyURNwcD2i7V
D8RVWPS1EUMvbpIwA2od0UkFgxBPHFJNhLo8qmlvdI+mwqNNfhmiXtgDG5qofbYU2zNVKMT4/RWk
RqPA4bi/d4gOPmFYkScnZ23vYW3oXwkHKMdpCr48KKLawQcon5D3Bp7yhxyHzaFxT4E9qM1n7k6M
SdNeu5Q7iYrYYFhK5aD2hPP81INPCuVoLx+RVNXXCPNYhQQCHcxrHqOFLnqQC91+4D0mksiH5ZsZ
Kc3LcVCZLcM082+zZuq9qjSDxYVYTJsdAdlW+2Cb+ZQhZwMU3MUBcKgsS3fjBrBhTTFQHnyauk8h
x6F44Mk8okIBJbBINM8z1CCJQ29G2LxvpjouIODCYepiGP9+SoIQVwdI74KcmhxHmcgh51A8Gb+1
aa7pvsnX/mcmNv7ZCx1Na2GD6FZIkqGgYV/XZQnTB05yvH8J9P6+8mMuP09DFx2k64atpIn0/MH3
+ZA9+S1fxVNqdO5KQD9Ddw4dzbbjCvdNAjFZc3vUazDjWUGzSPETs0ht3Gc9wFnshNf4lgcyOHFX
u94deorjrMdIGFxVLlGCJsrj9HtU3aSfnRx98wZBRiS3HfcetxF87gBroE5V90JtM5QM9dRjMlHW
Pvs6gYK4psgXnuqNEvwdWWmRxxIYi4hqORYNwUc+M9NqhpNusuQIbQnKoVgxkeEhtAuE6GSchmei
WPvVa4ifn0Cd1PMvogLLoT8H0t6f4T4Ldnu0Iq7hPsfR0ZY2ndSyr5BFpQ8yjdaHsMppeuUYln75
1I2/+gizp+w3nr4pFoODquCv+ou4cT3TLrVPDkz5FypG3BI2Hvt9hUdhwHmRMPkCLGpyJQYThxYj
xkxLu0WLg9d/L2Cnld/jKxXZDnAb7mUqakqPKuQ2OkK9F6ICbe9Mzsvgui+WTJgkVeBJvhtM1Pdv
YWzmdKfyuoPkpOG0urTdgiAYiZwftXNxWoWTgzRFHZys87s2B4PF3uLZCkEgsmaYFfpdVFM0m0pX
UfXJgs+7HwWMaQvMtGt2VJNkJ5bUtTrJaWPjAT8HReMRKOYKhRJpU3q+AYr6rGYchLyYoUisDpwR
u54i+NBcGMKvaYnDCcpzsRrcK0MlkLTTzzdYIW9Hpw5LO/XxvVebZK+ZB0pQ5ICIfoTFdGwX+gE1
GNTeQZzJKr085gzdE7t93Nv+Kj6QCd1MCUjHneTMZ8jL4Cq+F2AEwdN+YHHdvaOazNORIT3uRZFe
QoaJCQ0XcrwNCTyNFM7OCKdxKGhOkG/lTB6pYqyQy/kmoh6/nno8u3fJhkETY+hC6aWVuX5qfNDH
GUhLv8O4DORq8RitRNzK5JiB+fAOQih67EKEts6LNYb56p7KOSTHkENfXLrGjct9FfOtem1aMn4B
Vb5Cam+VupPDidGdIjgSNO8tituriQXeZ6qzlha1i91LviWCliQf5nJRaWjhnJD3n5sqRzQsWPfd
B7bYkKQBVqRgiFd+CUNpnVuW+w1lC610Ddwy4JE4bVDavxCKcXO2UIeeYZWeg4w7jDQm7yjC6wFp
jwlW2No9RcPQ53/dgJIimwUkgorS+TorYsV9DpmH+0o5ask764b5BPeBBBwhCyC52Rgi4pXPA8Ya
jFIoWXE6oiGstitGZOgRBFfNXrZDxp4wSNNsQv+jK30wKhKubGTWLPSAOGizFPMsJ4+yZG36bpMJ
4FSot+gr0I4sOwOuj49rGhklCqx+cGJ4AicPtK4oxEORwaz8lUCzhHoHCkaJcXxNwX+HcOyO94NA
s2nZfDZj3t9VXgAYz0IsHnQnG0y7SF2/neyiITu8NzmWPlbbQy2FXY/NMHfdfl4BzOwGh+IysDak
5dCO5B59flYd7BZjMwLJMArQN2GzUD9bdPH8kOgVDweDF8dnvrB+/GG2aqlL6FrnpxCrqcH9OOZt
+k1mphN76IRRg0KaJSeTKZVgoFx0tVtJkpiDFSQxO7Wa9sl0DZLjyEJXfFrw1qutlL5m/Ii60tx5
m/jtKKyuIGNGazL6R0Q0IKQ+G5GScVhEUA8M6hz/ZEmNEmqQCofZAbrcS6I3B2FfHK/7isVhPDbe
Y3mQQwb7GEaudvPQb9WpJxZkosazJt9tfZMPnzY+zq+mtrJH9EHUHRHCOofd7cM+Ehh9qp2FEYfZ
+duMdjEAwz+cHnCVGxkDqVEu1m8SWaRjESSKFPZ5tgPDBUl/QLUQr2BLQJ5peg2LW2MscC3GXMSU
KDimJ4rKn8i0z+5YPcanCgKeqUwz+H8UsC7pv+bArbEDQF1KIKucTxJPLaQyDlBxE9b2hGQbhF12
RnT5vlmn+pG3aSbvfHYr/T6y6cNqAT8dbYq7rUy8AVg6IjihOgDnDesHj8EEOeaL5+NZkhZ9IAPE
uhZMMQCDgxqisl5xbH8ZOoSq33mdsO6n02ngAJ2A797pGIsWCcPAGZBJm8XywiZWXX0Fu6hdlYEN
eUQK2/iM1UGNn6u0QLONSp+0fHK3hB//M5Z2Wd6gt/LA+zn5FEeABYEr5+sVvhnVjwFeNzfbBsK2
AiuHOf4GmLPqLpqGxu0YYk4CNA3YSj42A8mA4y4YVE9ABfFf1cgIUtgpwuwDwFjuOqA6nxUwJ13C
oWGDzh2D6ccILOjggFq/J1AcINEERms5AGX4MI+Av5I6VLDpmlHkWNRt2bPL6ja+ooNrL0yp9XPo
bpO5XoHRkSlT76sG2i5kEvV3C3Y2uqCsMWJvWXNbq1QZJLZy9q+NGoI9cCgO/pKWQRBiTC/KkBvm
EbypG4vZmQJ1zATgdZGuSbJv4DRxAR41qhKnhr6bKgMQPm1zSDXptgJuQQe6h7gUJzjkdGn0WCkJ
O2aemFtcY4XjhhNAqgXasLbkCsF+jxtgeMw2suV7nCVC3CUCRjl4K+G7XuAxwhENHw7CIHcRlibY
GmBzrR5hoe/Fd6h39Fd8UFwJtApoLFos9XJ0MDXwt57WMtnR2+9AgOOtce97zHG8X+5jN0P5wDEU
AbRtBiQWpunF1rV+XroEwKaK4rwtpnnabJlo7u5IGmmYudTIhGRis9/EtJhf61ptfyWw4PgxpNT+
IHE//ch5Dd2+XugTbZL53LVkwoyxLN8EjHw/lEuqa78FdV62TEfF4itM+rlHNztI+8JMk6Z7OpoF
IC0iVwou5QgrbpSZbu8XbJIUHphLvfEcizuqn2yMQxTXwKOsdzmC1XsdfWPA3S+IDsVEQwAbXmms
V7QHkASduF4Ggk0ZykMJODd7SYd5vsNcxT8jVwjlL8rIu8TZeKzqbPkBoxFzxSZQ6WJI8GzAGyxe
T43L5XeA/3iYq3Zs3yD0sM9M4qxGJ5S/eyubpSnRZ+ErxLlWDwUVsvsebO1g3NY7Aaibku4hp330
EtIpOW+6B7uMamVPfNmwJIJEGAZJXN4mYptXlwX6lfS0zRvI6iQVmJlXVlWHLK61OpBlbdGUT0n6
2C1B5t88acWM3PRlK+saLKXPakiwnAp9AGOIYtv8ZYHPUntpIgcclAMp+OQBxz/LiM5PsOkyY2Eg
cQN2i8PAllE+JPcVgMQLZPz+J/AqGFZgLYCcLWxOsmO7BTIXLeujjyYf0UG2G5ufAAeB+YBXWCCI
ZAPZia6pzwo8RwnBtNl6nJu4xgeMdfJxNWN9Iv2C6y4zzIAix4RVYKGMYYkncvyF1gHPIPq1L625
gS9KMZhwLAJ1ETfRWtV7bTPyFg8+fRi2G9xWK4nPgeqEbhfgy/xEsqHf16CHuh2QyeV1nprmIOHY
9Dh3Auh06KDGKiYb4R8PSQ+sSc9MlUNf4/VyKKH8boBt2AUuYe0ZNhDSlGPXAB6Ui8tOOS5TBk3j
JpbL1sOtoqg6CMAGiPiRRIQxl6dT84llBGdQI6zAfGE3WrRcT298gAMJjGLQwBGQ+0/TBHLanmnv
XpBl4Rk+Z0zU0c1qO6YcPizlukxTgiFLzF9sIqGV0jAluaxTI+D2sZjwAAnnbbm9yKCKqcG6q1Qt
q147ixGgrLSO3xxDw4etw/INY3H6IICS9CeB7gIpo70QZt/CgSQ+ijXS+3GJcIwuwwLksOVheoRL
tPgkZY2rqDqHDViuYQWJf9irR6Iy3GYkRqnoa1d/wP3rhnfP2CnuMEiHEsNQ+8RaxktKBa5cg7X0
F6xx8v8zIKz9DJyqi1WzM7Ef8sImS/KoalZPV5sG9wKmWneGm4J5BfQv/vJwjf/Juza8jP1cf+et
jl4WlLvnsbL+UjPYdpYT1C8PihkwDTTa4PC0bjhtC7l0mNprrE92Bs3SYQvBXoYqh11c2tbACmDw
BehLpOlt94HJfM2z5AUFTyBI+wbkmlWMO934sd2hr93KMejl3aBSvcPB2NgHU0cgCMAIC6cL1i9o
JEjAYkwDXe7PZqK4s9DUcvimT7jffdbxe5P6Fqmm+Zr9qLRq35t+rDEf4kaQ52ZY4vw1RCzsWpOY
BzBo9C98vxkUi8AXR9xC8sxhPaFe+dL6Vw6fKl1G22q7Z4QSDtkhus2ApQPmC2sgAD0VXkrJaNih
fqxAJCBB+twwiiy7tMfRduYUEMxdiLO+uxAsMa+Ba+f3QEfFX4AZYRPuYYK0ixdH4LCfwCPELHir
WdkHbCP3BhSf/pxWtP3Mmqz+q51zchYZ8kRf4pGhvcEezX0b02jb3mD6RtS5ri3uE8k5uesiIDKr
NygrUcjkaXFUv2zYUvRHDqHtyxA2mT9mCuAa1hbx8hEZHhieQeeuXQYStQBJainYLCK5c24FsoGz
nalvK5NWl7CCGg4UW9U9zaP+q3UWBvbAcqc9Ol26J5a5l8BBSFlligK5DuGlXeua7ev65ruDscmz
I58xUxRITcYyJYlytavd3K1vI03oM+0xuBGth59hxt+wPmCTmyaiPpB4SYB36Cg9g/Qr951eAUJO
mPrQxqhbx+I4Dsosq0x8hUeE/qVqzj/y2ZPpHPoYNQSXcNpl2LCpEuJpjWY2BRjItY0+ooEx7BEg
gP5cCyPm4yZoB/s8cbsWHDsoU4wCK/FHJG1BUAFni/Rp6PrbXnmd0ENg3hMb1l637b9F1in6pQ4j
eslguvluw4aBNfFo1q0ZmhSJEw22ZlnF+8/W0uhisFk/tKj4URkYb0/er/VcEJeqdxrgimrMUgO0
Hvr+mmHn4ItY90T+kmOF9xWha2OneU6w913TQX9F6CW2S1HGUX/6TtPqRfu2s2fbJ7hdAUFplAND
0DmAJFTAmyd7wSaX1vtBNOamJV5fM1otO2xk0yKf0Ao1Kl7WR9liz1eKba0OQ8bRPmQpZopL4iew
AyRj7hPoFJU4TBV6FQCwaCAW4e50P0MpTbmNjwtoMjOIVOguHhRRICQ16zKcDNhc31YJf70C5oDh
F7x53J3McLIb+JOd5qXXZMcmyoCXrVn6hicJ2EbRLHZLvsl40bBDBhr2HK0+Gb5jH6MOEyc0Oi7N
bZuIfc9fYRsmhj3M5tFc5yw2pC4cMHHy4INPr0mnF32eQC0ZCngc/EQeTf95mJubKfkY8d2Qzeb1
bzwhdrX+quk2nElYM7YDEQgbaxGDylJWUP8+wkGe7KqkmZIP5ERizb+KPCmxMQOoPiwSFKQBQfNL
TCy3RRoWHDMYDtEtMR3nycF4vqRnog0gOjczXNMlZmjEoVlWySkki+a7PKkb/cBwD+DsHWWPEjU1
43lODBlfMML2X2Ns3AYYKA1iuOInxq2AGczygRs54/vBoKH4pNcIMPuQA8w/qXZa70J/O23CWI36
4iWvokOW0naP7pjVZ60lJfBi2lK/g6V/PJ2k1236SLDIFe84k1oDYMZX8OZBz3afayLz64a9BtaE
PDYP2KBn9d1qIozXMGgcjqA9sMPQIIe0UC3wPpJg7yFTKpBepNQF/K/6mPRGTbs2weff4Wm04ajR
K1xMhRMbMWnsU5XUw6Fr4vq75al97zCR+ssIh6vl0PQ38TnrF/scUtgYnGqWzw+Oo2esJY5LrCaT
rQC9aktfNdI5sI8gAPeLFhp/vCN+I+ABhzl4Etsfaahoc+Lx7QdgtAbQ2AgyfwHTok2PWMiL+M/4
6r8Hk6HDBZrovfq/IsgcBOENBI0/IwiT3+QyohktjxOkqDUSRYY51EoI1FHA/vD3/6ZroxKUQFf3
kEPfhAJ/C/6Qcuz+RUr0zw4SafJ7SJk3aZgHQAh3gsEgs+RrlT2aIQp1iZhMcaY8NfR1pkMfHfG0
GPkZNyv263kY5fBnuubfw8wsTlOBEcjerVH3VVlQPPMIas8/Irb/nmdWoTwAR8DXd5NLSrut+/8P
cvh/UDOR3yj5Ah1djskDhNYU5h6QCcPvDjd8chY05KKMG5RriYk3vhlOM/70Zx/pNxYwqZY2mhZh
QNOHqNfc2NEpY9/+7Jf/TgKOYQwW11bdkRX6LNpqU7Q3ken//ttvBO5/kH+R3xjAHKGUlLZrAxhz
5s9GA6NwVOD02NDA/tHtRH93xsMmd04wjkEyBbi48Ol2Q2Swf/vfP8E/e/Sm9PcItGbJQTuuM9xQ
g4pgh2x8imWzJ/dCG2w67aSw+WjQWN/bDRRE8I5HcPvQKy38omqwzTcQpv+lstHbjfb/fp9QtuLP
/5uwAn6PuhdjFl8E5p4rJyBI3xadfYTVMAHDhrYDMFeJow7M3gmetq08ia2/hYHTCHiZbdbbJJ5X
iTvzptqeB2ADzyTr6+8dzonDyvC/LGBtbR0YQQWc5eHos6ax5p/SBAEV//Kt/jP1nP4eLConLGdl
Rps7zuJHcRvY+7lyf6T+o7+ni5IQwSmER9GZ3cSYvAcvN7/xEP73G+I/vfXbn/+3SzBkAgdb2kIm
BjzfFhRzewlgov43pfo/PzKgo/zP349sCqweLOwwAulQXXgWz0UYs+pLUoVq/cPv/7eSAh82LGMn
BuFSruy5G4AR41D7t7v0Vjv+6S79rabA/1kN6wKFDrBCcYb1DxB3auvscUZgg/jUZOTGYwSjHzFP
OZCYnCl08nTToJBR20GQoPEyM3hsir6OIwcRlKURKRf49n6ioBRh2qmhESsGj5u+WCCPba59BOT4
7c+u8W9lS3kzELsYkPtQ8IsGOOhu/EOZM9z9/ucFtoDLFh2rWwOxkYNbAD9g1f1nxfD3WDswrDTg
yw4FF/IlYNy0nMUfylGo+K36gNWXDAzrCJwV2Lj8F2dnshw3rm3RL2IEO7CZZibVpCRbkhvZnjBs
ly/7Hmy//i36TVwoyRmBSQ3q3kJCIA6ag7PXnjnYXk8Mu96cDBQZoDclcCYNJGn2XFMVaJX5Te0G
/2h90WCPtj+ithgtl3KAasLPoyNzl5Ctdw9pYto3eu0rq4JJEj3mBcq9s028MozhR2PXF7b//e9/
JZoCZUGY+zK2uj537uZezvMpC7xqOcOe5W5CYVGznoyMUtcLH+GN86GtIukDOMUpxD77DtMF86oj
0/Y0Ut3VQgqm/BYtgbSq/mgm4fwZKKgRHikKbub14JtN65/0BlNZPzpekGvoU+QVHURVVcY7Ui/j
STNElODusIcWg+yZClIKysdiD4sGspVafVcZ6h6JAaMVmTyjYnsJstQ/UQmx6g2MClAP1nodVreR
50BSszV47JtGqYd3sX01upMp3sJhled46eJDIOr0uiw0SSO2yggf0zGfPT8bz82AdNtbpvIunZdS
c2CU8Hb7kdeg0pZnchXywL1yueGxXQ9/ZftKcK+gBGqgZ+N53OZ3lEdDlOtI1OlNGCW8KyrPykTQ
9d/q531ILHQeF8J57+Era4fKavY2azKN1pJnN6MgduAkJEkxajauhKnreZnvZPV4zoKA6rNOHGu/
rDUbV6I0Mb0YEGo3ngvf+OzJsL5eYk3Fuf0fRrMrwT/Kbr2n8Ds7ebAhrvycjJPWF1URzWQcBXor
ezh3oUiOtsziyK80SUa2p4Splxs7+5sCRI7uuBOQd7Bc3QVGNc6jtN1sKG0dzpXrffSsvD/ypKy5
wasUucKuK8owneG8tsOD7Xry6PSaeBdbxdo2c5xPjoGWpihRmHo2Ka6yWJILYtY34shTgrTjjWWE
Lzick7LwT/9/BV99LeYHhbX/Pptkg1EnRljKc5KOvBrUCMhM9g29yagEaRB2mUc953AeF+s6s+f8
OkfDqHfqUcmzMwKh/x/0Pd3b7RizrUA38Peev3ERUgFyiZgqFGspC2O4lPckW75mvUmNfs754++/
8MZXVSlyRU7NcLmFzJnVe+6mtbst57nUmzIqRa7z67qNVyZkspUfK0riHyyLf+j1XDkrm61tDXNQ
DmdeHAbKj8CIw/uI9bYklSJH6YyBWLCQ52FMvnlcdo9UYmvezlWHvR4kf254qLesYrkJCrJ/w2K0
F0LprTmjxKnNOyal16N9x7t6B4BmzPdK3zSIvy0hqUC9wVfi1eRCtbne6txVadNTsgdLTqZ8hr+3
/tafoASs69qd39edc0dtJm/QFMRQYlTwYvELvb4Tak59ZXtdy5XEqzfbd67ZPsY8ZVDMQNXA3/+E
N+JKpcoFPEObNQ+96Oxq2VB4h4D0JM0q03LqFbYKlkPS0U1y2pUovPQEZzl01YesC2y9WaSi5USx
BH5hrwMvaR31jOns5NOPzXWXb03SjtsvvVFSYhjpHUUqqc8oCcsvb/08nm6nuf6p1/o+vf648E7l
lKMFljI5UJmEDg0/Y55dw1Jv5Vcpc4kJw3+0rJEXWgrwfvc9zbNOi8Bpq5g5d4onC2w1ra8lqEnL
RPSDsGXTnJ9KANdhLdcFQQ7v5+iIDtkueDF7y7wQwW9NfyWCPURaySZdep/0y6cuHdeTzMf1wuR8
q3Ulcqe8gjC7CFr3t/yGp9z5ukCGfKH1ffK9cmFQUXNQfT2A1zBqkLS6cft5WNDLHP2aypjTgl5z
Oq4Zsm69PdLZ31n+mKSV0XjgHyhFoh7YAzidV++oZzf0NkmVPcdDNEjrTtJ6DEPzJt/M7gMauEJv
G1Ahc7VrLYlpBk6KImVC+QWxgcK/1eURVyuEVdBcGRhbMFe5nx5CWJSH0AjFU5pAYNBrfp9gfwz+
2ExQ/9ye5kmJ/DPmhrh2Euq59Vp3/t06itbct3EjSeFQoNcO20pmRyoDKX7S+wEliPEeCjsrXbAc
EUu53OMu5T9PotguJLHfCDNHCeIhqaj/8duA/lvlsxWkMUVXqaBCWa/7ShgHY9Dj1wN2Ax1uduPF
7XhPjYEeDw7p2L9Hf62dFOu7yYUlkZZZtNogXxDF6S3PKm0uHLpMFBRlpQentr8vZVtHqNu1jNCF
reLmCpFj7NO39N3t7G2HuSd3ba8J4rNtZdvdKzdb6Q7Mm7bfxAFVa3CMN8owtb6rrey7ZInMDIM9
Fh14Ct8o0MPTbC3qk17rasyafWPIxIr/SQuE4XFGFWGXUjml17oas+Ng554j4n9GqsJuO6wYjrVw
kk96rSsB6wBFycbRJKJQJD62jiOueSXK9Q4kKnKuy1aQ3XbPrMEx94YaIoQpk2bRh60y5xy4tIb0
R1rPC+ulo2QLpEKrh6a1VeZcIrcxlMnvlXits6twWlKgT0jftAb+P9S5rCyRGK37RpVWzX2Owvaa
6h/N65DKnQtsaVhFPc7oW1noY6xQTzh3pJqdV8IVfBDG1UNM53kktL57W1seljJlP9QbHCVesbRZ
wXqY8T/cTj7OOfgzi9okLTC4raLn6mLaRAYKNT2kU/e1Ip8J0KdEgqXZeSVgIQvJCUqCe25a9hAz
oXajs1/0Bsb+9xYSJP4MDZXy7kNXTMM1KHzqTTenLx/12lc2WHeYgtV0V9o3KSw4kdEwqTyv9Ui0
/Mf/7r4Zs3y53b4eDHDFDiuS/qjdEV1/7/0b52S1xqzbX4cFb1LnIEnxTRmgL30FRu7Nh6agGM4x
Vr16M1utN7NX1GZDW/KHlHk1IVRLeDAvKEL5+x+yz/NXDvymkk5GWTh4dr+6ZxPKwmMhbGRvgcBg
4WBQJ53rnabUqrMM5FyCemE+z6s7fM9WkiaohKpCq4jJVivKinTrvADB1TmTC6ynpjZuDVF8/PsI
7XvrayOk7LlFLsnjb5V9biY/POKzzaMbwH+9K5BaUmYO2PQh/pvPicjezxRNXE34kUV6XVdjGGeg
qeYyfSaZMVPJOgNnkWNp/NJrXgnhAd1KmKfmdK5m7BSRlseRsaV6G7paOtZQ++v1eNyfBxn/kwnZ
HFOv+qrTcUstGQvGNM36fImv1ib3rtFWOvcil5dC6tUJg0m3sip7E2VvsKaG+8Ffih91THH1EQ2S
+KnReZpXPmoetK4TdHN/L3rrBTPK4d1G5y8QjV9dDmhc+aTQuy1XpFtwjsvJfScMx/vOa1OaHzeq
uS9ZN+zX+/9EFD+irM1W6oNZdOLkbsFlBQTaMlN6RjopNx7dwspyHIMz66pPTCu4KrzGbS9E8n77
eeV31eSGuWLNvcR5cycx1XrA65yNYZk8j+r/BHuaNqtcNFL5KLeHYmmpZl4H7AovxOIbI6vmOmZs
udqqqZN7dN0kFdHKxEOErzNZqClE5nLhZ17dmLA2VtZzNwh6XELH+BlFMiC5wUWXPKIdOCBgJC8O
oR9litZEVBMgpi+CrM2M/L4eQXi2RvJuFMumsy7yd+zD+Ed2wlsW6At5ET8nXP3uzG2X0Rbbptd1
NcPr7ppNcEvyvi7T7JOEQQHNYOwvPUO88RFc5dAaegVidGH3d1TR90iQRYPG1vZb3/3F2hBKdMsh
9t1//wz7l31lVrvKSE2OmS99aqx3YAjm4KF2Se7zitjkxQ0Mhq3Kj4PDSfTOisMagOjff/StNW7/
9398HlmP5VTVorpPKSlNUOwj4Bru02xNug9av6CaFewl6Qn56uC5WLcCiQWenTLptK6LTC9lEUXm
5RaeEYTPa1t7t+zxw3Nq6Rnf0LqyiiYVL7r94PrPWQjDdCXhfI10Syt1ROvK8kn5l1uAgCnuJ9cb
H6GD9dCqIFB1esGhJo8yA+1szhPIc1z28LW2vLhCxHGpJPw31PuV+apmj/BoXLnJTc2d3wzhBx7W
w+znMK/1S44cLzkgjnPaAyr1Zjj6iG6osQaKUrT3sbMG46kfcBA+CqNBrEzeLzyucnbeNxg/a27f
av5phprUgaSwz9jSl7eTt6XIuT3T1MlKe6Gaf6q8pDe5t9Vn9lb71NSTdR7mRssAjNaVxaAwt9hI
mHlPgH9zUHFLD3TNSpZL7mVvbKGq44G3FNOUC1ndL83uqi3sLJujnSro3Y52jfXztub+5xTpNJ6S
VjtPNyvWNeXFqb/P8dcmj3K2KjD/cLpuK+7MMS8lQvKwuxnysPzCqRl4l2uOJnLBbMbdpFlDIyq6
Mb9eYJ8ISOO5Wx9iiWv3o0QwCAS78rsuhJcwGwtcMTzQj9JAv4rEfwQF1rpy8x4cRzbOi4jrbBeA
zZBqHqnA5++1HRSqJ4iFHBpyp2iPHIe9DTKGm8Injb3iw9annvm82SQA7zzEsOlTBoQlOwaV5V7B
6yvNK5sBzG6WPgRLBEGuseobkKngKa/LavMvnereWK1tZbUDpWm2Uvrus4lsMAbjbW7yVjj9hb16
n1yvfRRluTM96UjweeZznNdT9alqea2+SeJ6CaK8gJeitSGoOTje0ZKidDvxBLvIv8mqXH6rS/Bf
f2/9jS1bzcF5wWZ3KCWS+2EEJfPVnMNyOiO0S6NklbVzZSEYvrBhv/E11HycaY1+DpzSfq7qcrda
B07mXS3J4F04w/8+ZrzyPf6TkTOMXOzGiHcJbL8HOQfZt8EJAd6iiKwe3Nacoj7czWX9CijNQvJe
iuxUDbXNeRvq9lqR6Jnj4W4GiIPlJOxf+R4wxGL7B8tIbO+hMf3iE4kD9+uwFZbrH+p4StDceIYY
iZJ24Z8UeYwtzOCmvho7IAWPXRjAYj6AgecrPg5jvg3xEVJdlUaN04ju42pATGuBxaal+TWRgIyu
GisNKOqMjTUaS2hrgC+s7JNYe8RKKHET+MmZ+VTmpi1gZyb1tS3jJPwumfJTJNPUWWFdmRty079P
kzem+n/kZY5r45RXGE9F3ufTdZLGGGPb9tYnV22xq0D1fkZZ5iAwFDCB3JwFLi93Ll4cfA4mC6vL
OOy0HhO8ULX0WMGxT5UfJx8CcxweMyPdJDANkCV//xvemubKVtQuXDV60iV3k18Nx9yf4n+sYrO/
67WuHEDdDSjuNmXWuRGiJyHjpdupKTd/OP29/Tc+9G9Piz8OuAGqZmyajeJDV3egtnY8FtxyGUig
mhvSE71fURbmZbVTya5knC2+swXzsBrHiFoB8R0CGwSgv//KW19CWZ8BZpXBGOfGueyd7SiFUT+F
xuhdWDl/n5lfW27U86g5tT3UGPPOc9oNbliDYszpe/TstS387oT7gdxO9hAHIzmcoj7DuLbnAyDe
7GdRAEq9n/zaMq490L5VJIRpXQWxHMBEObkXWTC/8WdOW79pICWh5PqyeGJNH6RMTRoXIl5c7u79
kOP1jHDog2y4Zh+sTHgsrmlVnGIXJupBJnVqVqdalEMQH9q4xlz3yoEzf8mY6HXthAdN8N+XIrOv
RAsoYz77RVUJmHVBNZeREQPvdO11IadaNu0cHKeVA0viT5nDS0kgjAOK/0Izz6BmpkFEpWGSyfJD
DC0rO41p73+dmwlaal7wGPn3GWX/zg+/8tHVtDTQBiuxjaw9zyWmBNlxG2EQHeDDDxHwLE9+Xsu8
X09dRzXYqXa7FdL2NN02i9uvEIJK2d07PjZULKHwlI8BHM2oqWLrczOs/bHoV6w/WjRBBiKvNO3L
g4nuCz8LC8IY+OhgsQ9w1D3ztHImAArmh1lx3Nec6n7oSxt8Dkp+/4bRqMqjX2x+eXD91MrRz8pc
jkcLLMw/pQEoMXaN/p7na2CPqVFYAY8opW3MCPdTp6YuPLCyWwhVpfvTr12Hh12Xd9LkHXA+bBwO
QTA7D62VVt8dsuhXeRckZ780m+wByESHXUfo+uXVvCx9Yb/LUd3V/+ugKT3UKfiXgwHCvH/avI4c
zRXVMI33XUhrs852mzrHCaON7luSBUC2s6Kb5R0uQ8bXDsrQS9Zxkr2p6qH4sZoLjpC+kK0Hx7fO
F9jjvnucgJXuIPHAa740tTkV7+TsmQ+hWDsDvT0c9Z+UH5j3hjF567mQRvXLAQoBdwDsfwzXEJM9
HDj7FVTtAWeexOBbOeI027XhPeN6Yd8iuE0Y6SqspoeK5z8ADD1G9fUKzTAJ3Ieq9daa4XTkTeAh
Lb+tYU90J2lsMJ48v66ke5j2Wyaar8kaj0YlrIzCptD1rCVa5TZcVYCtIYuKEisbTCLS6tMsYzgs
frVkH+1+M+2HaTLW9X8gy4C7rCV3q0NCaG0fRVcu1js5gGQPnM2mYqo1UqN7X5l28TBP0jew3QDE
Zx3acItP6zq3J8HZDCZiWRkYtgDXfCqc1uR6PQRhfg3mTrSfeyjZ3ofKLLz2PSiXsHvBeUteI9bN
brkIgW+U3P/pvYN0kATGhOZCQLNaaGTFjyKm7wcPjNevuS1tylMbQNURVfepRapuGeW5n+d0PLg2
/NtrEgnx9G60IObeZyKoSFmG2HD52Y3pNsvwMGz1YPzcgkm2y2nzvbriigMOCVjG4HZfClvEwTXY
Dst9gUDmJ6dsHckRctGx/BfwkCHT1WnFhvf3FJvbS5/N6XaeWMTn95aB7fsd79Jb+QVahX/gYuWF
98h4cnnTo+BPojqGWsj0NvvkJDtTDi9jTFaiPsWWNc+7sWfOmWWb15+ma2XHuHDkdpsJA0qsacXQ
PiCbPVhUBNcHO0hnyInUCLXOATcBuUTQWFrvHcSWGBCgl0wPXon/zQlVUhI8+m0frjixBE3XH4dl
Hh/ywDec+7JkrfMCvI/kIS8TrmkHUMFtcVXEy2K+R0DR/zRnlHQ+9lGXVMFvXB9MZYs1qbAPBrdd
74DOekNUYFzCqZbpcSxnk9qbSU8Ywyaj7LbJ1Mejw9X6g9uBn7GhHoFkdX9dWNf3A+Zry7qaPnZM
DstsrOfQmAyHoksnBNuVdxteM1PcPyFtTLk3N8OtdPPW/x6iSWNBW9r17PrGfLJhVzzZOMrODyko
N57pTbisE4TeEieEj+WYetl1IDM3/ALA331X85xZf4i71nlKySO6V04ty0vKyTfOPeqrozU4Tmsb
hblnvaEzcMmwD+kgZs1EmfrsaHCYMcN43u5A+GbpKXd42T8NmAZondsCFT3Ao77XlNXcPnc4zDZH
7CrSPAKSfOk95P8Lpv/7uQOVJxAPwyAav6qem6Ufl/wAT3IK7VO7pvH41MI4NBew10VYPGd+6Xjz
h8HPWvt/zkoqFhBNYX+Aht38gGqIkMethuGq8YbWeomTEWOmNaTCEPK/32GelBCS65Fbe/4jsLsB
OKoJx/hoxj4mVl3rA57zBGDj1UfkzQ2xeleUEwYBzQSt5Oi6fWdfo0kdwe20mBIF9N2MYmPJr0dS
hXCpcOKp3k2+WWdPnQNYrih4pIVLRBtjWe3JsLoMz7zWjyIaY6xeWuFk4KJ3xYrnLxhEDJDzIfx1
q2y/jfm63Fg91NluzefhYCeU/xw9kTU3c8utBsFbLyo4bA3OCYBJd+ujRoKeiuNy/DQ4ubPd7+zw
aHYD1zwMRY39CMTs5FOGAcH7gK0pORWeX16vYWU8e3jZfoRbDRvHtngXj8cxB1A8xsVnmw0QsLFv
y+fOp8T0NmO/xQfLJ+ny2eL6/RnwrOyhuJjQl+eugx2dNDtkw0Wq8JDhWoD5F/L7r1Si4NyzjiSM
P7tAlPmDC+hLnBNHzlfQl8GMZr3PRAvd4oPrY1aTpGL3B7LxksOGrLPzU1VjK9YAb1ivgB11Hzx/
w6NurDLrFlgsY7tak/GD/2vvfKL6DbMJlEeAR6lOAWdgb3CD58D3XrBRGg8Z1nGMPi1cFW41Odkp
7t0y7KOZK/746My7tc821MZiRE3e12178JDSsCdYYujflYEFfdd09xmSwYZPw2NQehMkQTAZoIVG
stjuwWl4QHDryeU4M+Yc4g5dUwH3ikMvgSyQx4L/YQsc+Iz1WOAMOI/QnSB19V51zfEV/UVlQWT9
2m+2/QTgfbdDqFYj+Rp0sBYPc1FCM2sAJB3WNG3laTGptbwZxW7et4R8nRO8EMy2junMA0Yxz7I+
IvTMIkzSAO8Y+JgmUbAl/RpxaPT94+oB4vho5ZjfkBSsRHknzbrB2C4nsPivisS89f2VahPuwe7H
tUasa0GohmFscfj41dizJIkOvxCnIdKYXrajSFC8d6LOuBuVJbAXwLHWfiXxwSQPbCj5nWzDHAeY
euzjk1eBYTOuuTgMWKGZOaT+jtqNmx6e+stvMOLW2hCg7LKnXC7C+sAKbhqn7loAlHBeMHgoFqf7
BZfbGOKroLBa+zYOUgszQnaO7dFo5spBvxH3y8ndMuuII5fNDjH1WfoxKAAcnz3Tg/0/olR5cNdu
xyB3nmc94YiCyR84M8DA3pgH2XkUnOuO85qF5nt4edgT8sVYFiIfizaBBJOD6Kc+zwpjBPpebPmn
3mvn/CW09vmDEZMI7iuntF+kD1cd6mQaomXzk7p734Xh+lBXu0mhcJefJn+TifdfuDXuyfUHzB0G
f3POpRSFwCMm98evQVWySgmn9aJthsoW3DtNm0/e0YqThLcyU6SoksJuw/0MpCPYXA74zr0RFPZy
xvgHOZE3OXZkYeQTl9iywJ0/Urvhfvr7Jv/6thgE+7//I7URc67NkdLtQcSxbx276Qxv6pJs763W
95PFH62PHV4Xfd5572YfKXYmOv/Gyi+qpX+nrF/ZsVQ+AS4yztBuQ/dhkEWJ3UK9wtzBXE0SND4M
eY+LktscRsK6xbcF2zlbTMV8hU0NGOV4hW8TJ4YPIDVcUlz5khSTvcKSQ38lN3t6HKGVbKfAtrCd
c2AhRp4v+198R/EBKiThpPENaGd/X/ljlOYqtS3ZwNyz7AVYlDhOldbbNk3vVRd/NE0i1k4W7KCi
TPpH32tPWfWk12nlcFgLLOuwGSVDlZPQqxhIoXPSoc/7sfqPPtcbLPACSTbvNY+Ntx4YG82BVrKQ
WKOaBGI27i1TmXOsve6kNxpqGG3LEJJtlpFk4Q99iIKTbqeVGOLwVaVogMeIGkngPw2kac1PqKSo
ZpceQwaX0Wb98mrjgOWJ3mgoF6C2mmx36pkbdT1cu4l9pd1l5cJjcedMeFMDqyLEsZxw22m/aPVZ
feimxKzDdpJZx2p+WlbKcRgRvaaVIOTmgaFBybSbO675HdopLUE3T8RKEJLHWTFl4AuWy4s/USbV
jpFen5UgXIC+ZuG8t0x4B8lwTOSdXstKEIKDxPF4J4wShGZpHHpMCfRaVoIQinOFs5ezRk2ZDu6J
JIP9NAf5xffuV3czRluJxBGFAsU8vD6VVv/iUOTe+O2FHOpbTSuhuDmTN01FKCO3TK7wVvuQtbPm
eCvBmIpeVqtHMNo0nZUpkgLNpUl9ha0T2bRcxVaQvc5LJpynPr2kfH5jQNQn2KyuE3PKiRm5vSwm
XFfdaFRfXFMHS5osC9do8tNbNvXPtqklYQSSpoRjwfEKWIPTRp7X4Z3ph5bzUMKDDi495rID/ue8
Q/tKUHIbFhymWaMWtgKchknD/E8rdH7X5/yx5yY7VipbCHeDbVyYQ6R9BFF1D0uWr8Y28yXT1ft9
BHG0WJgMhxKP4NjM1a1peeE1K2kp7ej0wvE3//GP4airYqwhZcjfxyYQuQcM6E96I62Eo9FhK13F
jDSbQVIOIHnNK72Wlb3RCz3PX7tgb7k/TqXEoTPRW1nVd6RU2mHuoUuKVkKxth6tsdUbDvXpCK9f
KqIzjGLxkl32W1aPuyy0yVaz50pIJs6GthszuAjTjx9O+z8vtfUODGpC0c46yln2ee3xAozmKdLe
yNRcouwrkvHUuES1kLdx2L+PO/On1iRRaxb6ch6n3bIvshIceLw4uZmyREtngxWJEpCsTH6JHS93
gro57Kez1tGdgcoG2Tn2bGA2zMHPqX/fkdzK05wiSkSC7wrrqton99RCRffw74pFqiXLYkyUqKxD
H3u5lmnCJfuYt9kVFe9aHReqciElSZYtkjEJx5ehK67mNdVsWTmxWgUppmmg0zFPdl7YnHS3A6Fm
mfE5LYLMpukam8b9emfWUuvMKlSQrGXUgswWTfvOrzqgki4ctPYDoVJkR2x58jDlGr1fO0hh0Wmt
VUSE+/nnj50GfSEMKMxdIpzHi08F2uN/MPAUWnQLR6gA2cwgL2K6DMloF59yXKKMedA6V4pQiUgy
g9U0VsMaddZXK+uO5Gy17ksiVAJSVnFns5uNP9saT6MmEzgGemZ/4RC1H5b+e4gSoRKQY8qroenU
QzRAJFip4hynr3ZQOPl1kWeNc8QOiEmvs9oKFe9ammMYuJhHRL2N00a2HrbEv9FrWgnRgk4mdTmu
kSjCTxZG39ST9HqfVmW75qndS9Peu002I3NwOmQt1+u2coRdkirYlqnDnoyhtleBS7MWaYgsrXKx
bHHu3Mq0WSMnJIs8dPiQaJWB07QSpa25WxekDIidtp+wJn22t0sD8sZ0VImuTo57uVEs+9uQn3/E
pKlvP/aTsMYrZ5DLrywbHal11hIqMdTo6mUbl4zrWt8vj6HZPWOV0+rImx3hKwctOcZZKHNv+n1E
nIPu5GxPelNGWWhGs8BAalibCMVHfcDXb4VHk3/Xa1xZa7oqd/c3lRVv39j5Il1xroHdfNRrXFlq
Vg4s4YRuMXKC8Rr/haOfa0nhGW4lZ7z0ksp2KAfRUOX3do/RIybZWr1W6awg+nmVxMsjGnunuyIr
Js8OKDW9o4WvRGnQGFniLrX8iQVodQCWvl4VuIdpTnElUCeMFZe+tIYoyNwbbFpOjpHqaDUYceff
O3URIK3C3o4EYRwfOjj/1Cxpjrgyw2XVpG7pLFxSTOscpiI5UDOmlxUTvjLDpykBfTFzA0qN9D5b
Gsw9YG9qjrcywyndmptxpHEUs7wt4D1ZTO5nrXmoglk9XoIbc2RUECdEwK2vF/dRr2Vl78ywIlsw
Ix44gxpchNyb3aVRr2llGTSAaqxOyYDgO8PJeXoa7FmHtOMIlcdK7SbGp6DEIneRL6ILHsP4Wa/T
Skzak29x3WSk8yo8CfnLKJwLapA97l45bKkkVkt29pD3DIdfixdcVgHQjRf1P2+0rQRkUlLDanKe
3XU9x5Azmz1NejcJlcLqGSFMh73bxvq4pd2pHfTeAoSnROMWj6KVAy3ntjjtnV7AAut9RSUW+2RL
K7GnOqzMP4GBOmRdfeHM/MZnVPGrPchSC7PgIVpk/k4m/imxU82mlVjEaXJosp6m1yY+5HMcmaLX
u7Wp1FXqg6gNX1omCBcfSdFKWr1oDbVQTrEewJI0RCcctSFsdxs0fq+3oKq4VZGDo1/rfohi08oP
ufQ/AsjQO9artFVvJkHD+jRQUCOOeH2cMjKbegOixKLvT7hl49sZjXMW4ah6N+ed3rQWyua4bdNY
Gxa93rf0fbFOfL0FVSixOHUDRLBmv+bg4hfwwJB7F5RBb8WLEopzVzf4pNFyUi7RgqoKAZzeSKs8
VWdG0m+ZFRsMzxdVGKUwtLW+oQpShbPgG26R8g2DFyitd04vrvRaVjZFswmpe6XaJVrD5sms8keh
9wSAk8+/D2WUCojBwIAEQT3e4+uCBez/9Pqs7IlzKN0ucIM+otr61MZhZGSuXoy7+6z5I+fjck6q
c9Pvo9bNb0IA6z0V9nq9VuIQg2wnJsw5My1w/uf+ebUrveyuUFkjsMOpc8fXdN8U5zb+hNHks16v
lUDEwHhq8A/hlNBk5U2PH9FVUyRCb9lTCSMQzoYSPBNalALrSjN9XyaL3vFGrdwR+F8vVe4xSfLc
Poy1/M6lRm9Q1NKdFcvODeJeH03T0B6GCrfxog1dvVVVRYMM3oq/pzO4XwPK0Q5YGM9Hq071HoaF
WsJjiFhiqDq5X8uwbHgFqOaD6L3PWrNFpYEMweiVUzq6X3OqElGwzV+Qsv7Ua1sJzaI3kjYrO/dr
s644e7dbeKRKddIcdCU6MVFOPV4bjG+GoFTUz8z10LbdJVzvG5uOirFomhbzZCo+vwW15R16E3tW
Cqk09x0VY+FtXdrElP7+3Eavu/G8oP04YCaqOdmVDTOkEjsbUM/jdgCE2RkzKmEpxtFbFdXaHnBj
9UAZxPpjrx9CTgL/CkPfULN15QSbFVPmU9KTfsvGHeZj5kM5HJfYG2605qRa5BN3pSzcJKx+rtNa
R1hy3ztLrmW+5wiVQOEsmGEvomi/CWpEbjsjm59jv9Cc8CqBIui6tuwrs4WVXn7snMn/ueRAkTUH
XgnWYeiSouWx9CcC3YSnjYlZk4pu0zsBqOU+a967mYuO8yfy//JQyPV/fpe2mn23/30GwC0UJnuy
5N+ddp1ukzxIz4B09a4nKv+0nsuwKosh+S4TjFVWC9fpdXCSk958VGJ1DuzBc3pWMdMtP2LO3J3q
3XlGq3G17sf0xjIEOtZ/cZbAPWD8B1zV7PVSeGrpD8vVYni+331xukYcc3SdhWNqvsaqxT8r/kqW
SBxkdryzHSe3XI9zroUocoRa+VOnY2Zsxrx+sSfv1M5Fflyn6ZLL5Bsbh1r800q4OqZT2V88mZzK
wigO1K5rTnS1/Ifi+TihLMX+0vb+P3bg/Oo2LWcABkXZTslHWLbsqACtk3k6JkOBQnVl69ObiUqE
er05clce6u+ZAZTuxk6L7Z0Z1G2ud3a0lEOvX7lI+9fQ+urVwjs5bTE9zQiW9C5zKvK0N+wqZNGt
v4eVh1l6la9HM00057paDzQ5icOLZlJ/N8PwYarROncL6natgVdLgkIcqIWN9PXbOpnTETva4ZS0
nd6oq4hTruWrDBGFfh/7pTlOdW0fV0P8o9dz5TbKu6Yo89muvu8ebieHB/LHIHYMvU+qVgVlS9Ga
Zty237Cvdw/WvDSAcn3NU4ZaGGTWFfjRzQ0Ru/UByinUmnKdas1vqoRqh7zWD/fW+7JqD7E/1tFg
1ZcwB3se4ZUss8paSAqL+ozY3r5mok3sXwUchbsAUocd5dtmXa+9kWVPMZLASxCN/YO+9oNK7NI0
32Bp4q/uXFR+FPjW0lDJspZ9egcxc8mcY8ariI45g4Ob+L/PCtgydMa0OvGPxq9xd87NJv1Uw5ry
tD6Oq9YRJXOY1EY/9j9TY75p4SQfpKVFjnZcVbZa4JtgVJYMf1QTBpuOXzdXI0YNWmu0qxYTBXU+
9PPoBC9D/PvKk+Ph2YpLdt+v74uuWk80UyjdwYsNfsxT6yKgg/2WVHo3TVctKZpk6BdxsAUvSZ0A
NmnZA7oyfvz7QvT7jPrfCeqqZUVVgDYQzxbjR9DOovv1f5ydyZKcOte1r4gIIYQQU8imWpcrq3Ez
IdwKAUKITsDV/yv9Tfxyqpx/MDtxIqyk1GvvtZ/le0CDX7lqrFx+Hbloyc0uXirpPpB2lPqu90sd
pEOPuvpDrqY6gxEOpIJeUkaFYw+0Z578ySe/cvIW7nTwBvdKaT53StrmFiU1sr6LyQK38yRoeTge
isLDPEpVQMpYJaUIlf/877/snTFZR96brs6BZ82rXalbP10C9rEKlu/b2l6F/HDDN0g46moH9gDw
RzHLPnJll2DLZOViPZ1o4eUhRe32icqF3wzFyD4XVXVJshy82TNofvX1VM68mZgLbzqFqOhDnvOw
uYPdGSyxZrdE37OpqhV4eP54Gscw/lTmUvYpXn9+dBNxsjyWIidnh26lph0k2/qlUnBSOGQIfJrj
gNp/ApuMWs33c20c/gejzX3nCvgqaho0dwLMjauyDEl43bSOmWczTOFDGNoJ9L8JVXm3iMSNsC+T
Pg/TQfjlXTC72N/3XmSaLBkZXTxx3DCUXKy9TkGmYB6wDvIE8mr3Qfc1+zxWwIT9u/Vzl/5ndaH1
1fbPBzw78QTPT0D41WInK6ycRGZDBEtVOfUXtv0/b543fma9iKeKG6iWq/wuk11/AmMBBtvJYrJ+
vG7GriiuuynUVzEp+h/CCTEc/CZoclBUhn70X5z2bRAmeYba6iydxja4AzYpd8faTObezDL3xhQO
9t1tIAqxa/OCZxcidG8ej5iKq9MePClDjaoL1NF2eX+H2jKw2AAVCO4dyIoI0hco4r4wFn9u+2/1
0uqeHhdqQgk8iW9xb5n5r4hnnfedcpXdjQVz6gADmfC6JNCD+kp4mHohsdXBunJoDohny2FJx9D4
gE6jqrrY/XuGvLcYVzOk90Y41Rgnbplkowb8CUZgaVgUzZaXLHp4dSXoqqlzC/e7J65k/aAVCEnA
r1B6KTz8J9P9Rq+ulYuzmWG7nSv+KKu49MvUoG/EsLeNC/znrFK9/9sUeXilWoGqaQEKjBoTGUey
+tR5cR1cz3ool4cMdacD4tao4RxgisU6Dzej3o+7dlcW0k/pqJUHQgGYSV7CgwClglLiwZh0Tc8/
zg5iTXbwe+W/alv3wVXmRpqqCYrWfhe7qnZ5MlCwBj3doTKSdEJ99ghq8o92yOajP2v1iMJ2p59r
YJHxhRR773TospaGD7II4yrxwKoMdt4gpsLbDR2pmwTbtATH00bE44/elFt7286uRWxPDrkvkmow
8gF32Ma/Ux7ssdVIfXE/UcsgwxIqKm6gjTXl2cxJs9QufvmYs6kgNwDwUAYKwJTDaJhlUX/Ei4Hl
EM7w+hgBteIuabj+VKq8NX6roCQdhgamowV9JFUkrsuwi9qdbswS3lkICtkjFDBtflX6A2jgwxjL
7hkmMCa4htuPo+1NU5VZsCsUAfVy25a8FpVmsIMWsnGYspHXp9nckpfR13TbghCrpxefbR82o2if
jAuGo7N+8NuLG7pF3MjFWloKwlBWww6Gf+Cy8Q5sVuSqofWF3fKd00Ss9goahDioprx9mksRf3Ra
L0cYQfjjPjQy26Q7wV+w3jCoJflYUPHILUDGA/xcvkRzs/W4jf/3heKiMuCI39sn0cZxqgnGtuJT
t63317pV1/ZuJhbHLfHC4IE4XDrTEbHlTVpKHOfnZ+Vf+VhRV6PXd6o48cH0X6WN5AJhR2s3RZLQ
/mpu0pL2Ue2Z6XGeFa9uUX8I643JGi5Om06btaaSNwuAeMOUn2jNwg/WDlWUFPXSfv53839yPG9s
JtH5lPu7g4ZJxzlV8sHRYAIlB/Lk+Sogevk4T3iRFjfEa4ZOATQ/RuKLbEfWwBIrB79GFtTrdgSQ
O1BBbDSgd0WWJ3VbNdHO+WOvroGXAT81Kau5uZdzAClG5s9BQVDgaEkNchTXYle1ajEWkG88I/O0
jAMFnljplnpnAvw7qD7zehebfA6vZ+bNTeIBqh9cNzG6XG8JHWEYV7casBkzvGs6eaIdNgEw0Yr7
sLsYIfkTEH2rk9crVId5A7YTeSRWZVezX7UtcDbwLP7EFCfxnM4sBNl0b7oznXDIpiL4HCHIx1M9
xmz41sIFMQiOfjjhXOqcYsEekFwYB1+4aL1zpVnLMcEgEqyYB/9Rxl5JZRIUg1dd11WoLrlkn8+m
N3qAr86sOe6j1gEa8zRHqn/VIaf6hlRQzN2wytYCELyqOsVdYW9if8E5/e/Z/d7ftVr98DiKOmpC
9qgmhVQyRL4/+97JC63/ydK99UetFj/Axg3Xuo4eWQip24P2ZvKCYH53DxkgkrMmk4tL2SSzK9MQ
OZ5g0KsfbLcE+gBdi0hn4NMam1pqh/YnXmwVOzVZ610DpYZndxpPo6yatOgZ51Xi4DVb7KyY4Q0N
b5NquaEDyU+o41dTWiI70dukryLC77haRHSDOGsut53AfPX+5EbkTWdq/6mMgAIaVNzc+Cim2/97
lN45JNdCUsXyUQNYa54yhCWusYugCGvmJtwFmulf//6N92bCaoF3nQFCPCuaJ0UlNi2Y+j33NqRb
ZCgciMvVJtqOfTDSmD5JVmaPog7Fz5ZbdqF/3vv21SWC24z1BUBZOIHBkiKYEx+Ax99k4IpvX+1N
hkofVMmmPNmsgNekbjTAWQHNyLa9Za0vhXgL0jPgA5/c3OKWnUX5DbBjalvfhKt9BZqiArcFTp+I
7htg4lT0pYEu6unfs+admblWmWahmRFji/RT1jr/qAJRuxutC3toGj/yL5w97+CExTruZao4WhzM
Pp/Oi7vbcfgZ0MTkXQyk3mjlTyTAR7jz4ZD0Ugp3tU+RzZbbxp+mTRpgLtbKVDYvSJryOnviPcKG
/Syu+3qbxgGNn6f1XzcMHbMGKu4hexqYUQfdFu5Uk2zctjWFq4VthD/xpZTZk+wd+KQ2uMNtqbjQ
+Hvjv1rXuon9WfZd9tQRlx9t7KkqyWwwtTuPweT0wgR4Z32vtaqycKjuz9D7BM+6cypvOYIzv0nC
gu5frW8RL0THtI7BibbegWQde8Gbe7ratELWktVBjFrmogsfUdZZfUIONbfZVU/ihnzxYgV3ot2/
f+edPloLWHkLW61xMuWz8ushmUM3XXnSkQu7yPk+8MZBvraJotqrxrkI1HMWO9d8PvsiIoxZZuWj
ZSRUt8hWqjIZG7+60G3v/Tmrm0M2Lj7whUY9cz6Qu5IPwcNEyIXg4nuNn2fz3wtOQTUb+1Q9G0D/
d2XQivsiAFVv20icf/Wv1pnXIU4Ts+nEVPYzQ9jN7rBNIuqxrfnVeh4Q8puzUM0ngUpSXPiX8rGa
RP5rW+urBS2cXgYKQ8pninh6AYq2q2gSNOrScfTOhrG21RtwC5tjEpfP0BWVVSrxGqyAWFxaP8lb
f7iUo3xvhNdrekGIF+mF+KQVarNQVdF+Rk31xtveWvnK/ayZMj0EpyE+Q0/LqdRlOuW5uTCDgj+b
8xvrba1/FSBmeU4JfgIYU8l7zSICqKgBVdeM8wvVIF+5/SgxF77W2njxZ9mM4IiUNWoyTFvDgCZi
4HIeBurLa0JMMabDBEdQ3SjR71yJqwZonXnwo2wn+Eoh+W1edL+E953PxecyYKNp0nLBni4LG3oP
kpuyW/A4HT13gogAEcLMNL59KQGQzm/6pbUK9MAgklc+eJ4CfpLdGQobBUw8qJqVr9whwnMrpW6e
h96itFJNOLMJD4p7RfvuKCdaPEgIWn66GnxU4Fa7k5p81iaDDYMT2AbVUVaRy1LUVEUmNbavPnaU
VF/sGGWfsrNgZc+ss1c26oFSzVTTphKhjTlRUUQ/EgVNEvFnhHNnEw7wGGrAqLyVXmceHeilv/iC
KMW1RKF69J1YcOhTnU8LXLUA4OWVB3i2aHWfJWVmxukIXzD6gS9BD0ddYvkNavVcgBjnUuAdr9UN
tArOHUgD27ODoa19IF7UmpShuZ0AhHxMmCkHIHQLP3vo2rb/QXMqpiNzoxF3sj+HAkwcjd4vNjfU
HcsRrnX7WQ18OVgMqrnCRBizj5ogpPkdNVWz+SAraK9UDVDnA6um4ShqRGz3JOCsSRussF8coCP5
UWaLueXCC/O9zWb/l7ZDrV6gsXb7cpizb4Hv0S/DMsTkdu4LvPsPou6NuOKgOrtUwkS7eICLxuLt
OFLD8xdeUVMdTUk1HfeMS9LkqeZDD2N5UWLoE8fz5rVDnV0IAgNyfhngt953Qxsgi6IclvDc6212
kLA1LBNuzBIfgMhtwTMGOQ5g5UDFB94RXO5qUpUHrmhGbxlqB2gipqX1bmLICAuyR07AevaV5LNV
hzN37lbTkjwEWU3vBx8xYBY2+DcWCX6oR1B3/o0NTYN4LI1mA85ibFy9L5dpNj+5bkTKyznOP+uo
6Ja9BW3cfs7g8yp2tOiK4YbzUZtrDQuNDM5FKJoLE0N5Ee9qnU3q2DH8Yc1EFPtgtMTPFr4Q0U63
DXYMOM/a4SaX4TLuDF6qPxcsvp9dWJFdCfPPYoeoHCaAFn4uP3TSbz6JJdRfgDgX7E4LnWGBUz6F
17zizXgzjFDCQGaSi6QTsh3gjqAwVGXbVh85MLU/cEGeroIxDn7PxI/FTQejhANdGJ/SLAAZMtGF
scujmSIUsapm4Heybga6s7MOyR3s33K+m+IRkTXCEWtSU2iaHRUYwWQuxrC9rXQtH9g4YZ8puzK+
wYDE5cPgNTHBPwR6/heP48IdGmRE9myOdP8ZLx4hfpGyjdRhyLDIcIeoPnHmy3vGC1HvtKu7cW/t
FH+cqG7m02yHMNGIvH2QI3c7IKLz/DhR6oePJmwQVqw7EaQO2u+XYoTtPYPVFwM6X85iH1V+8CDy
iT4WkZ0QIuoynoCM68NCT8EVNNVQWvpJG3ONjE6Q4/dzOMWUj2NZWlCOoeXn14Yj7CWGINjpaRC3
FGbsXlL1rliuncVLHJnR+VMd6yxPmcRVyIuCovja5TXZLSqDGICWi7gtmzySDxQMcoFa/pbfzV4D
5ncNjV0FOLjn4gTZnam50bVy4G3bqLpFFDgu4d3dmR8GYPHiJoPJ8E4ADjdeIdtTHw1menRLmU8/
5gENu7tyBD43hHYaP9LP/QPwfdMPnwQ91LzR2O+66bzF+Gd/t3RWYXdFnZBf/MCWX8GtlWxOLKIa
iK00ufpEJhWPO45MXnmrNLy09mVLBfDuDJ2hd1zparkDDFw2MAXJMr7jkytokUA4T+4UxdxNAI72
0lbB7ZDmXh3D9nWo2gPcpIOjjKQ9ehlj4wFuEOIlDIbwXvV4RVY0dsc4ikDHEnR0vya4VAxHmcFB
BEW7fLgiOCEOU1mEw7ON5u4DrSNgp8uSuedcErvgmDgjsccz//7oSEh/tNp1KgX4Ow92olYADkLx
kXSygQkJhMlhfqRLjsMHk4NWn5zy5Wthu3a8pdW5vdxwYp8t63DalFmYfWtJFTaptoHYFUgif4vj
CKtCxeXZ6BQWOMAz1zO9cDF451qz1vIDBKMcPMXECdZl2U54uLgGZGsYZe1HKaAoRfHeIE4DPJsT
q4L20Rub6UKtq3j7CbFW8uNcMr1UfnRyPs97zOWc50nW2QqziAo1pi2vzlcRq+mHINz8R60eEiQg
fKzhh3Fiw/nA6LQK87uaMl1vS+2tZf6zyPysFyY6QS1vO7gL+/B4Gkm3/Nx0I18bTbIwK3AQVdGp
czg4U4oUa3jsxxYinX//wDtX8rXUPyNICjEph2c3htWetTECr2XBqTzAp1dtCwDS1buCh0FmMrD8
n10ImxlXhOOHSJaX9D/v/Anrgq4sHHSTTxbrIiw7XGMMdts9F5Pzd3HkI4Xy7556Z/mtK7t0SdqC
sSI40byoip3qSqH347J1rq6Lu1gUiZzlfXwyrsRVAdjBx9Dzx21RlD/aqb/epV0heBe3df7Es1Ht
3OjC26mPiv22vlk9S7tg8IPRFfn/RQJtN9KP21fxuryLREPQLszgHYBzFW4J9VSXu769GMd8b2TX
EeS8ow0p6+A0hrAMOpJcxQ+eXpZNiGwu1k7F09j7SBUt4hTQ3t0QP2DPw+L3hw19D53pqu8LOGBl
Lizdd39q+RGJrzaFkfemgANaXy3doCdiKPUyfw/mYTpgIfvHArfhp23fvur5eAlLmik+fYctFkFY
PQ6Q66u20dTYWiqUgYbjqa4oP1FXBkmZo1Qnp7Ch2PTta51QW0B8BRdg72sw47Iy+z29Ev6ySbWA
d/L5IP1rvZIii/2hq9x3XHoCvF2Keje6i9aob53GaHyV+FNTB58G6/mfIFUIb2M9uKs+DDalS9H6
6tAVg6iqgYzh91oPJvUyM+9qN3/b1uvnQ+CvfjEFI262vnkVzVCQ1A9RynsFH186b9ko8fXnTeKv
H+BwMqoDZGBfWK8Ro4JrrB+kdTeLC0HzNzcbtL9arsNCIk0nG78QVKkciOdpHIhyU0oXra+Wq4Gy
TMLAOUZoBlW8NsC7d3I9Tf/d+W/nYtD8ar0GTOJNnkvc0pe2CJOo4Et4UllbR1/4FHgz6vqzzFco
c7CFjwAr9KJ1ihrOqvrGRN6aLbcufMYqwMeyLuSg56kfg2/3pRM/UYS+bX6t6WJ52cWksbL4kY/R
bo7AjKIglF+4bL0z9ms5DypB4PblJvYSDeGnkLdl2iOscmFw3mt8tagzEeZw3JnZS1MF3RFJ83k3
Ltm2WbsW8rQQpED4u7gXVAZ85XC7Sc/K543dslrTeuoat6AO/8XWze04wS8lm7ceAmsFTzjAlggF
/+4lzzKRlAQbqRhpubHTV6vZTtFQeCFxL1CNlzs8mp/Dabkktn5vRNeLGRU9woK2/5I33NxVIS5u
MsznjZ++XsshcHSa8/K1txOCk3JqEV6VgZy//nuzeO/rV4s0aHzttROPXyq426Z0qkU61PrjpsbX
kpyxDfs+Wjq962m0PLPeFLsGEMYtL+2AreU43tL4Mx+V3mkkWNIlllWbUD+Lfmz7+NVK7ceO+nWl
8fFedN00o3koUFN44aX9TrevWWlDF4CjWVi980lhfsB+FhpbOfza9uWrlbrA/r1AnARBH+P1B8QL
+1sGK9tt+8A6SMCnpWhMXsZfQU7rEoZ9vccxtt/26ef++utcFxpMxLl26PTW7hZeHSdUe21rerUJ
1KJhqEIY9c55RapE9xtmpN+3Nb3aAhCMr4qQLvGLa6LgxvpQZ2Xd1F+467xdQYCJvtoDoErGZb7R
0XeDYGH4SfZ5HQQpQ7rC1ilSjF5zqMdFsb1yZhJeamTZ1TDWLX0E9PAQk3DqTtsBoVYJi2U+RNeT
XgK+schtLb7BacmWKUDHqrxNWLhcL1m27Qqx1t3AcnCEltmvdrGaW3Ol22X6WLQD8XabBu4/yhtm
If1HodmullF5mIoy/DThtnRh4N5Z5Gvljd85iyhHXe2kZXU6ZsD+0oZt7JrVStEVD7JqRGZ2RFnP
byStkMuBb9+FvfVPbf1/spsBW0tSCr/22eQJ+dqyRYTF3vkSwWvMqHZ8Qd4pNqn185ntxjgfqkcx
1VP0G+kciZA3y7tJh3jJtdUCITTCbP0OUAObw2LZa8Yf8LAcxdYRXC09WDfnwyQL9tL1YON8dHGO
sFJEIcTdRvFga2UL830/L5wWL0sT9ekEEv9TLTOxRTuOfl6dv1oEI8UDVb4iJPm7tuCmNOqSQe47
82+ta3FLEyPIU7SvGXI3EYbQZfc41IJLQJ/3HhprQctcdXB1plH5g3ilh4xg1qKeZAZDUn8Gbnkx
NzbUlfiJpGfQn2KJ+p9jgAAmq67qcJ75FqkIqvri/z0zTBFy14Y1ardlcDtL9auUtNt2/VrH2/kC
gjzqFcVXYs2xs+R367Mt4daArfU6vVO9hFOY/eZ61AZ3KBBKI8K29cmaOweXy4AU1NhvOkOomHdU
7AK79ctX94tsJojbqsJ+Gwh0TPFZJjzndmO3rPa1uJ8irEE/f41ypZNYiCn1kc/aNp5sdQmAKLlH
NlsUu0BlY96koReCtNIRIJE2RpzWyhPKm0r0rulfTet7fsLmmHqJx9im0rqA/Ud3ggB0kEe998Ky
sP2sZ2Z2c5FDCHThSDyP4hs7/zpQL4lUMYOaYJfNbsyzV81Y9oD0Q4OxVnlN+2cVxWFwD+vSEUdy
mA1+2gwL8AUJ3oMhP4KVFbEyDSEHVVdLTBt55WZZzOMeqUCAu6+QC4/ZzwnZav+HG2veJ1Em2Oeu
RNoRun04RweHnsy6GdNMFz47QtZA4Z8ajTYOPwwwcUbNRC7LmOCQqTJRXRu9RArS8aKGBHsXBKqI
j46W4XIbwYigqJKa9e18JBmOtZ0p/dDeNMuAe2DgT3N0GzWUmU8ynwksYQpDTrayjshE5qWWJhn7
KQRPH/5Q2VRujDKswVYOyD8B1WT4SnQY0V9Vb/rsdRm78fOFcXx7GNc5r35CDDWAffRrHQm2g6X8
x2rOu922xleLlHukYwYK8RcrUK0lZiSHc1deCJWfg6dvTMA1x7FDRY2zUwiAYw4V1xG+4tFwxRuF
qZVlzi+v2lKbeA9PVRIfiwhFH9vCJ2vhG5RQ1dBWUr66PLypqrHZk0jmF7rsHFd9669aHfSGs5mX
Re69iDFozEdDhJmfIXiKl1ugell016DicBssha2zYFBsxZ5oh+iq/UE+boNOs3XqS7atqSEOUl8B
X/po9PAZO9G242qd92JwtPUILK5foJEIr9olDI6i4dtOlGC1589FUYS59IpXMfFrmOVW+yAQ22Bj
bJ31cvBvblw+D69i0H2ChWF2lRy3XQ6D1cMP4XmUpmdWvUolP82LhmZf8U2ZUpwjqwmJF+A0TmGP
Ssi4zVGrMjaw28qft20Qqz4XVMAuCPqTF1xx4oQu45zgqI0unVFvr6V1pnqhuDq1cyBe4mH+4DfR
dT6E2+JhazQdUCGK9ax0r1Yv6i42WXX0mLDbwhtrQ0rN8QQf45a8agLaDCvqMe3Nxk9fo+lG6ecV
i0L3akw93/Qy/Akjd7HtLbtG05nRTqRcZvc6iYol3VItqWwvwcDeuXKs0XTWAOeBTX56pQvldVJk
falVwivXZ08xwELhtjfzmlIXo15fNDRwrzBAGJMIZfZJGOsvm6b8n5f0X6Er1EACcWHZ9AoNEtmj
OkT/f0T23zk91pS6TMfWmypveu1gg85vA/AUTCJn3CoTNmTNuIsmGrpP2/6S1eKF9ygi8c5FX7N8
lsm8QHxV1BvJklC7YVH/1U92Rqmcgir1q6v5yfXwcm/xrtr25asNk0EWWQNCOr02tS+TpdWnqFy+
bWt7tV9mgtd+VLfBVzG2Yq/GsbrOg3bYFhBeE+uEdYz3gyNfdTZ+aMQiU1Qovm768jWwDrpAwpqR
uNfGN3bnhRqUVlSpb9uM18Q6NrtsYqaNXxVpbiwUvfitx20ffl4Nf02VLMjmuAZw87VHGfc+DuhX
W9UbqWJrXF2ZR0KVDRo/z8OOsBvGqx/bvnt1PXZ511cKNKvXsgtvUPscQiEqyMb+Xq3ObnJRHnli
eB1jq/a5KeOETNOWSQ5niNUCGubSQtEeDM/GwoknGbQdbwC2tJtUB2h/tYjIPLVFDc+wZwH8VzK3
Y3Wbu3aTDSIX6xPQVdgRq9Cgdc2qvc7j+b5ibr5wgz+P3n9u8Gj9/F75azZSpxXYYQLv33P51h9x
Vt5u/vbof1uXvGJhVA3+iYKIeW0lqW7rqt4yIfHpq4VkqroeGqv8k63hhg0Bc387jRevY+dW3uqY
VTxIhlWdtfHUPc8dylNIHYvyiNKHdtiLvuzBq/HJpYTAOab31k+tVtZMOygGq2J81jSMn+Zm9F+d
QfH9DiGcOgRvLV7qK99bfJswHqqnyRB62LCo0Yerdaf9UgGDXPfPJEdY3DFw/JJ6qeMt9Ew0vzoW
ZyemsNVz+ChwE4/vKVSMEKNXQ5ZvucHhB1ZL29UN5OXxuDwPJGy+wDHtzqeR//TvznmP7rbmuULL
1i7dENrnrKEZv0FZI3Rcqml4dCUGx+uDnAf3K+ti5h4Zk6V8YjWtxAfED2AGRIIJwM1uGY45s6g8
0mJE5VGsRAPmkdDFmBQycuUu022MzMJQTq8CLi72MJSqLfcyX0i5d4S38U2pHMoGIgF2zNwAgXTo
gMqQ+8ydGUikpardL36eAQYinfeF2CY/Bg4/HLGOeVues1ysD/NBk6BV2UCfeD2F95C7hk951W/K
t6H11T5kG9v4Ra9RdQOS1EF7KCONK2fSf4/kO7vc+jg3U9FOFTBWzwLwsUcrClTS+4iSbbkl4+NX
O5GYJupH0eCeOzD0P3ReHdgUenazSU2I9ld7kRqhEI3ETJ6XyL76DFUBSYNIyKXm39l/1hTawY6e
NRqlwnjcLlPCm9yivgbb3y/qoyyCI3lbIMEcN10idNfT3ahYUV5YZO8NzWoHsj6CAUtUkSe61O3e
Figrrf1i2fI4Qs+tNiCk3s3IXEGeIPXnKfLE3bNvB35peztvM2/s3GS1/XQ0G7u2jqdnjtWvfxo7
D/oIgpuEnj0Iu5vZq8LqFlA+Rve6CEAdTUxVmev/+/+NHgqN6j4Y+t2hxC+kCfGnLruvXVH+JrCe
k3uyjNWpjHIG+szsj8MTBxWoe/RsgMq3uAqLH9LzZlTHwTuIXFfMVM/cD+tvIPGJ35W/dC9nMXT/
Y4jxR4+Rg+aycNAZ/hZDB5KOj4RVuVOosIbmIdblNUN5D0mFa7lLfBR2kb2cbS33KPssLgzJm+9i
jqj6/94JBA4cGYXKPHVB5H9TEDDc6sXy8Bn1K8N44eVxvmD8d2AQef/fH6F53ON5ENpHVhHkK1AD
pTAwfau6F2Fc0R7h8cK/NXZp+wtzIfgTwPrvb4o1MVgguKLB94xPXdXr8Bn49d7di9xv+9s+L/Iv
lhXDUzP0wZAAP5PLg6Z1uezmslb8alZxfQwyxFFuWGZQ45j7Cy6oKMi1kd6Vsy/hJ80bDjK6dJ37
1lVGBwfhK0U+RG1bIOLVoKzviGimui7KalmA7Ks8DhHkMC7efQ0gJb9RJrZTCoQIibI08knspTzU
5hvulx1NeaSLqz7o8J8Zb8cbVJiFGWiBWJQHiPAwGzlqQK5BFvb4DidNAE6pmQv/6Lym2c84pD67
egp2QRyy4LnjsBgaQGGcYSidokAK8kzQCBG85yZuwM2pJ5c1Lxqlq8Fr2zbedCCQTD8srIHSvsvq
GvTGDkZ1dUrDKahL1Bh29oH1sgj2ciH2inALJJLAa7hIjBGYppJk85TiEMaSoGHrv87FBPBaG89f
UC0bNFddj4jsPjN4Je11XEepbTp+J7JQXDuQIj+bFgajD0DFThlQgj2l2YG11j7IPvPC61pTVGvN
2mtuxEi8KRGmbMxtB6dZcWBNXPxgFY1OunHyvmzha1/WZMmCpDV+Ia84tY5f8zooXwe9yGsnUaJ/
xSgGL5V04l8bZJSrhMVuKg6lgLX3Lmsl/U6aVsUSWaMZUjm/LPFLnv+t85g294ObQafiWYAKRuyf
twrw0keKGuwvqtDLY9erYP4tUFlaoZ9Gel8JH+RISMvCK+1UCdIRWyJzVaPmrEt5brujDYehPri2
iqIUZWoqpY3HB1Q3WnOAmhaVsgj40T2vlH/NsmkeU+N57JlG54wpiTOwFmvdsn1J/h9nV9YcJ861
fxFVQoAQt73abttxe5kkc0PlnSRCgNgECPHrv4d8N4nidldxN+WaqNF+dM6zaO9UaShBGJTH7jLG
0s9I5nV2L6GWU77GtQLfFNy/ut3C8QvnjTUB6c5mQfPepCiKlVioKfilkCpje7CaxzvlYY5BomV7
GwNjmnAkcYZqHCGCKWFOnLQIGAqvQbRcG4JzbOgIbW7g5DJ9E8nQFKdoaIYX4Y/+dCdKgSieZjrt
DzT0uHqETCtI2i3IHQ9oDixUFnXQdbEL5Y7ghXrgJoY8Dp7B+S247vOTGnTzU2QYIy3r4lBgOT7W
QTt8rUVEgKpAen65MUmOx2xNaljVhPoREsVsa4e6URCgMkZtB2jv35luxghoBt2pG6xvsw9zXYt9
O3nJU+9FI/hdourmJz7myWNtIci8myFB80IyvEsemITW8AbVN7CA4RhWg4gI0iIxCFQ3lo78dZAQ
R73PQEO3mzQNZhARozDUb7YqpvCfOZqgaJOGg5dCa7SeH0Om2yX7hlqlYFHOH1VRs3vt5VDcHfyM
yVPZtOH3AGwkCFhTQO2nQmtxkMbP6c5UMzRgN9x63lcFpAwY/zFoRaIGqUsq6v8gOqNi17a8OCOw
8aHBrXrNj6rBOYX1yvIbzsMG3HEvV4/K0/joOQc5EoKjcao2QrcYqyRGwK8JeOOlHuwBbGOYmE0Q
nNlpoxq8M2N4d9G4Jf1tbWDbfgRJAxX3IWcC3GewYuDxlf3SVKOh0AnfqLbI2I0fR8Rrt6i2ZqCi
GlHnEoT41lf2HniivLphhYrMi+0K8YkNFiIV04hUCAd0yd/BG0tu24pN2VPWFRVY2vEMUmY5GsRq
4zBacJhFRQ15gueP9zltUbhPtstp+KNOoH0AKvqAB4EIOwSU27iDZgF0f/RjmIKdjJWuxp0PKm17
1DVnHf6/Ckx+CwrOozfByA1Kp/yR9SkFvV1HCTswEJcfo2FOXoqySor7qK46bBCNneDFC9UZkl78
e16x8THTMT0pMnm3KDPTUy+VOrAY+V8ImJMu3RVeQIIHFbRgnikQ/F/6Ge5lNQBb0ZaEfSChFTGn
5pl6VdgdiJom/w6HHLtFXrGvtmUnEFOyJkqPc1OJ7yHAyw8m7djnESrVr0Wg9CEougC0hFq2x7ru
JoAwvEXcdc0LIHbl9hlpQgMJtgqCQVm8g0EE21ZNvYq5gZjGeb0QxWwO7nv8wnSMp8UQKdw1cd4V
ycrPdxIpLVDHcoLVwQvOhYbfcwGr4uc5sezzx8PzbnkaHXBeMIXFSWAq6GkxmzKEk94EiADNfMQn
vJFxtW98AWXJupEWc1mxbx//7PvBf+wSyGCvB6tpVOpeF8r9VoO3D/YbDa6EZJdad4L/VoCgzYdZ
vNpgSRAN0L31E29V3QVD5sT+A1iHpsVCf2HwTwq3HN5DCDrKeFVmJnYZZKpfsDzSNy+kBAsL6gzj
TQy92jX5Vha7DDIRDDERnTYvMprtTgTgZPrILqx6bscug6xu1dhVeQzVJiniQxh29VsGvYxVOZ/Y
pZClOJrGTlHzojhg9xbZyrfca7Mrz5MLi8alkBnwPyCuzc3LLwSbmpDMBT392uPnUuvO40dLKKe3
hqtXPkNKPsVh+QX6D2tHZvnV35K5pKtzEwCl9YIbDS/IwCJErXBp7VbtVpc/RkGdh0lFWL3WBkuS
AVTyqUGItHJand1a50jSI1k2fYJBR7nDgze4bfqrlMkLuv6xyx9LYck6cNPYT7VfTdlbCtOJ8j5q
Ib12A567F9y38SLsMEFX8JkQcN63bZo08SFlCeSiBhVDXKFp+n8hA9KZfVpmUKEQ1RJptHEuPlWp
MT/8cPkXXVlAW3rlVnJqC8gSTjpHyvDV+EhgGNHV5xkggStjfuEt7lLOSOtTcGUyiFgAAveJRTUQ
dzTN5aHUDJnaVcvGpZ5BO6+vOM/aFxshslA8K1+9QJEri/JSF5ybsWgxdzkI8i8mUNBu6fL5EfI1
NIHJxiKm8nEXLq0el4QGmccqD8aiRhHGQpFEF7UWG6UWAZSh4+3jgBdntiuESg7EZ6y/ky0Ee1gQ
psWeSsgEIDbUELUaa2+4LSNaQAonyXdZ2kY7WXu53EgZ4aNRGbTZ08cffWlknLPGyCodWuhqvBa2
1pCAggqTgOOE9Y8txACvwMvezx0CMfnnkZPKCImLUrcvLCfljg/lxDYRgeekzEnxpgIcP3tEr4qf
KUC7dFvFebgKjwMLQSd1OLCM2WFoyldREzzcKO/O/STnKz1bevB3OgdSXX/2jOthhD9TmTxb0ntb
MlIDe5erhZdLk+NED0WIcwSDU+IiWAoJaQkvwINS8TAeAfqEGszHa+BSJ5zjg4iUeX6Ttq8mH82B
+cjhHhMu+vFKlLLssncGySXD2VmYEkYv+WvblUhuWqanbxKOZiXA03M3I1fAs3w7VQz0+lU9cgly
QtpGxywSZw5N/Xu4igT3OWS5rxQ5fhWO3uuQc5wQT0JtuzPZeZgXXwzpkzcJp5MvA7g02Kqgp5id
D2WvIyk5XqSzjeMYqa8oQcZucaS4+biXF5aHS6VLJS0MVMbjJx5w/xuRi+p7UUcP0TyVV860C0vD
lY42vdRszkT+CqoNOxKOdFVba/32cQcutb78/bdQBPY0cEYKmXy1XszRsKrvA+RDrnz78ix5b5bc
nS9ZgoQ3gH0F5OfVGe5/U/QG5UVo05QQ1PgUzG27SoaCxa6EdIifCFVn5CsyTfooOxU9VM1VV6NL
4+ScAwNrNVUIk1+FQcJ/q6mGdFgMMZB1p5jLYytYChBOP3kvLKBIPFs/SZHdoCK5cgBc+H6XzDYA
2gqFeOnhcvfIbejL5G6K4ys32C/s4zvz7FLZeAsFbB2J7rWooB320volpOaQWKrL7zotKduBU20/
E3AJzRb4aiSua1YioaRtMIU/ZFx0Pl6VyfxsJriibUUcAB8QITvFvrI+1q+j51X/gy7o2G5hUQlx
GiRHuoONwjp/qPiilvjxbriwnV3SHDLg/WC7lD+Lth4qZHt7gFMbBU3GLLj66rqwKVy1agPRRZUb
m72CH2XJZgAButwZ1uv5xPqx3E1Ny84f9+fSrC/9/G13s9mEPOHQPZI0YAJVihA6WqWPvPC69pff
/a19Y6rOZvEcP7M4RCjhxQbpGomc5sfN/9Kwem9dOedHMY4pPM/9AEKeffksoJs4bWWbUbyEA1jP
RXk5dz+GynoPoCPW5imNIAR0j0yqz+6JaPPimIrMvy3CECZbktTG24BaODZPfA6HoxoDpKSlbcfx
XNCh7d7SHCrJt4A5Un8PEYu5OeQoDB49r7fNlVD+0pQ44cow5qwpyjJ4oRPIUZT1/BR4UbLu1nX5
grCPy1XVh8ELz7Bo25nbMyS41ylEIcP653SngKFE2ojgZagqQCF4AZ1w2hTVl4+n+8LQuJRBGUYm
tH5LXwyebdNDmzEVPWYq7Xbr2neyf9DRjGr4CQWQoArFtoY24acs8frPH7f+CzD8zmJ1OXVMQAO2
SUb+BIlIzVALrEZ6grQuaLJyRIB/GxSlyDZFOOptMsj2rm4Wxc88KlHOKOvAdMccTjvBHnoFdm9E
EXz9BbuPS+GjZCNj/v3jL700zsvB9PuuDZBZhuZo8AKXMSgDqyaqDqPt7TXZiAvBZuicOj2D3t1s
B/GzqiCo9KI6ijgzS6dmQD69yI6lF1m56UJbXYnCLnVo+ftvHbJK4D7IS/nMwkodOJx2Ni0B6v/j
4brwdHJpe6LvVEabIHuxE/JYWZlU/3RwY+lRLhlKTJEYtij9NTepF4twC/82duXOvnBRuFwkLkQR
GzUOr2zIxuqgyACxXL7g61XVBN2zP0JV7UonLw2hE9+wEa5vZPCTFwME5j3nC8Csk1X0z8djeKl5
5+RADTyJJE+8e42S1Q6G6sPe9695hP2irb2z81zWo/VrIFO83H+iXijQBRWN81ehRAw11qYofrKK
IuL0BgQeG2Ug2gw9yZ4fix5l/GMUkl7dCl91937Txl8LkpnpmPZIV3wqhqz19rIQ4wA1P6SRgXtH
KWZ8oByqIvehgDr2sTVQRwVSIsy3UVkqeRM0QckOcZd11yzWlp3zTgf/wpbSiTCbRclZDKKDxKqg
WXoMmy4Ydn3E+lVSNSz+C2RaeJWJjUjOIdSSXkASm70tXDFx+qxaBS57tGjaqcjyVDzraJjuUTlP
zoHnZevuPpc72gJppQtPQB54EYlTbE6Pft+uzI65rDaNQnACR5HhVTQQOXoUgEHTp9zzg+O6sXEO
zWGIAp+OqXhoW5If2dS3tzP1vq5r3Dkgw9qXflNO0VPKh+4EFXR6nhiAIutad6I01stZqDKOnhaz
shfIn4930J6QV07BC0eHS3ILeTo3jWjEw6+jg0b4ryxIVsYELsuNjz4ouhH1zvAziLMTtS3bIwcz
misAp0tf7xx8wEsBbBTr9lWJtH4C1Il/TyBYf2XJL5HLO+eCqz5gc0i/kyDqX1kmwVOlQoTJ5v/f
SZwG8tT7QfJEgZ05wrWzXreLXVkCHYceBRUCYqpeNn1SwCT8m0VjfOUu//Xifa9PTmanGAFNQtkr
OcN4LI4eBRAe2QNXCWrOQ1FA8Nrwgaa39TzDK493UzvctCOSuFFAyaMPGzgAgoKWwFMsDjqyoaj1
L2eND6AC1jw7S79gdjsMvIcZa18auTGhTu4NzJr5rlZ2CNGq3yEuKvDaYEU25BvIrjYPpcf5Txin
lPUhnBPzGsI9zIegfiHVMO9oDYlBGBqUQ7THwJCT4IH3FbJ2g9ZbARxC/0TyDO5TgR8NX2AjStMT
CUXd3UPKPv4qW3ilBMDpQrM+0d2XqUkZMRtpeis/aXRWbBUCqS30r70J2OzeV+kpKKbsM7pZD8ew
ZF75MDWgaSrokkfweA3T49ClmBywkuC3UK1i9OCWcCaIpxy29bNXPpMIoYLA6+Vp5ICgrDpMXLYA
6ce0schDPcMU1jwgK5o99RpX9setXwipXJ4cX/ANAfINz2HS2881xJ4BFIHY91ZFHd1XHkiGV37p
wsb/izRXgV5CvEY+IynVFDet9lpz64cwKfi4Jxfadyn8GoXJKJoy/Vy0LHzjeOBDUyq7dlNfOlic
22h5qEy1Z9MzwYqu7tiIoDYc4+BTKkYKDkfRJI+hUuVTNZHgSk73Uo+Wv/8WxeuimYHIzLrnEHHa
gxpVX2wa4hfrUAZ/yVj3OSFTERTPgs8p5I3h0TVGeCmsmw7658enXg+UQTiMz8bO2asMqvI1yrpr
qJgLjsWxS40SlQzk0ArxrAA2yL7XfrrAMCtI6b9JNkDGOgoK2BpC1AFSpAh2IwhNzBW/4T0b9b/e
ZAbvHKQ0iq5c+cs6eO+Qdq41o+EunUCd8pnDUOKfAU6nIdxdsGQ2pYHHxpU1fuFXXNYL0NcACMu6
eSYaweqmpWb5maHFYiw7iPVfiTAu/Ywzd4DVx3NpaPXMZqi0nTQ8Mx5YSCv20k3RVdfwC8vbpcDU
ofYQr9vkzCaZTehMxiEcKOHCsGoFuiQYXExzpkCcQ1UcptZAmDdAm43XxIYvjJHLKoEzBqNFHypY
GhF6k/KRfROxZXLrddHzxx24cDa71BLwric2ephtAUtQCGVCM3Ojx8XM1lMV+dKibnMlxrgwFS7N
hHtwC/SAzXwuUsZvawLAUSDBOPy4H5eGaunfb+eYjZHQoVnc/SxRYZs2yAo0x4HwKTv6NefXXCcv
/cry999+xQDNAxkh5r0K5mdkh+I1wKeQKemmmzkFTPPKFrw0VMvff/sZKYWtkrwTbxpOPDDEKIZT
PFT6ys671HrwZ+vM9j3sYSb/zEBY8RG3wXB22+h27dc7O5t4RDYRXphvpseD0869vO9tt65k45JK
ClmGFsVU79XMHEfvvPjyzAwssStD/770IotdokLddBUNyrl9VgEHarfI2wHo6zCHf1LKEYZu0iEb
1BOBJOG0wYsagMARih0t1Iea9FNJBtDYWM+6czLb5OXjxf3+jMGU588ZsxkMArwh5mdgE/xXanz9
z0xWKXcz5sIzi5m1FfYIPYfwkz8VPJ5PyOrMV/blpU934lYmsyyJy9Z7roEH3yvPE90Gl2n9bd3I
ONsecOMGr+s8eC2K6a2e5VDvOqBjr4UAl77e2e+WdoXPo2Z8ZXgkbA0Q/3dTBVTKuo9ffvW3bQ7h
zCmTpV6Idwv/SgG6j1TNuhcjMAR/tg53SIRxowrOLdB02QHSrTDHjqi0/3389e9Hq8x1IOjsNGso
COdvVSbTo0ziCkpdGSXNveGNKPa8a4ton1RhE94M1LOrhO6wXp2kqYaaIQifYnyF8inCriKThwl+
5KsqRaiU/zlqVnQpa1DGPivwJe4HHunXKrx69F4IKZkLLQVRNg0oUv/PAEuI8K7SULOC9dwQ2Y2a
/CLf1WmD5+e2ht+s2uJRudhReYWyG1bUEHTdWBnQU0VWlqiZi0aV2ofUfeZlD3YCpENzUt74HXv9
eIlc2D4uGBWlvHAakYN+MI1sUEwBeLkq8JJf17qz99XEIgvqQ4j8bFTeiDqA9hvNr9VTLn27s/UN
WASBSoz3TNpOH0SW1q+5HIN1y8x1M6gZ8rBj3HfPIOCln0S5FOA94kE3cN3YOJtfFDNkIEkIeFuY
ed9q5NDBsWD5NXeiZYj/folA1eHPXYKQXRMBctt5sEtYbXCs74ox6Lq3MZ8s9Bu5qtX+465c+i1n
vxuZT1qQkJ3pLGV3gA1EH+xlo+obqgt4mM1l32ZXhm2Z3Pf65ex+43XKE+B7nQeOK/2AbC18ATmt
+uwAFfZm3UMf8Pg/h68NwxiVnzw508SKW5Wk/i4V7fCiIMz1g9djAHPdSsOzPu6IJ84fj+OFBe0i
TesYcV6ls/BckxhPLVQGv2bw/9yta92559u6iSFFNWXPAsLVryBvRS9VCXbQx61fQJ4BaPTniIWW
NJBPb9OzjqWHcm4OXgwhWdRslJ8tmdhEvXB/sXisTShfeGDCNx2WA5CuM2pra3TlGIudM4EY1ASr
iNTPhhf1ba2ZvJ3NNSWjC/fpX2DRofUzyMqRswwxhlvNYJZIgK5UW7hf1+Vd2CfySz9rrEsDk8XP
H4/spVXhHBS2bHNBKS4kBmeln2k519k2bhX5sq5556CQIM5M3pjVb2nnLfQ6ULbb7dxfv1Avfb9z
OtiC9EUNws9/A5hl5XgbN97YH8mUzWZrKKz/LNghRxLDQFeOYNHvcGLl9l8FzY1+up3yRo8PMHCF
C/EId8/oNI7TNUeZX1nHd06T2DlNdAhhub6p4jOudp3fS48SQCf70QN6nqjs0ZCxfps1G0HYm3y/
Odap9L7JqW88qKyGBuanmoNEB3s89hQhI09XZeUQQ/25m0hVMMRpU/0GLcpyZwksPmd+td8XpsQF
oTJfTDmppulcd7L9DCej+ueUxub48Yq6cEQz56CRflezAAa9y3Uwg4zapyGBPy00xr4CzFE+ffwr
S2vvTJ0LMYXrVTxGKidnSpM4v2lnw8kDlGXKPVgk4IMiRhsj+Pem3K47W1zEKYJZFhnNizeIE9CT
tDZ7jmsg4T7uz69M/nsdWibr97eG7Ec4rgR45VWq8H/EwM8KARIb+Gq3SnhZ/0yH2R5AIs8UeN8Q
4Ee1CXqogA97J8rnzt8MfVU8A4NNmz0qLN34PfQx15ugXbjKVz5z2RrvfaZzHNExDOGy55dvJBWm
BUI6Qr4uhd2C3gUd9GUGFg3stodKbLto9ZIbrlP1I2+maz5Dv4oS732Bc2INU+NXNFUNVFsLeECx
XKV7wD/idMM16k/g+TbQo7H97B3SWWV3mRny5z7P8uZm4CyZn5C4ofkOlg1gUEMqFNV8AwXSK6v/
0t5yjru2JhGLC5meh1zDlpNk2TnLmV6VXGEuHpYaCrWlVPrnOgEUgecqex3pcOUquIArZC4aVmql
Wr8x1XNbBzCMDYuugDACEYHeAWhYm01aMA66QgyN62RJOoN9ntxJm/RblsTIS+IQwV+hRT6RTYZg
We+sbuBO708owEE/KC6O2WL3eoaBjmy2ZaOyr6FGKXAP6M5YbeqhRIWyQ4vr8ANYjH/uKigqyDkW
ontjcCuOdlbMw/d4BHJl3TPBhcamMqdRWAXsDNdzdt/mrGO7OB+vgsYuLCcXFUtY0vi+7IMz0HNj
tDdtIYAUI5ReOUYvte8ETPBqHMu6yDJIMQAC0UqaPeGxSbYfnxaXWl/+/tuZlnZzrpO5E89tH6D8
gVoyq7fZeNWa5n23AwY71D9/YIjmGu/XYj7DpDj3t2nHi+RESl8VEShJadfvp6kOvwMwDkbz2NWx
3Q3KduxTmWjb3nzcy1+4gndOpMg5kZBMBHXd1+k5FR7Hq6f1IbJbZ9kNp+kwPqZFASWaFiEi25MW
dfw7Bgz4U1pySzepSDL4QjO/9t90F8DFulEVNkunLQBZEAQongjPbX+I/DztUOieaL+PVUgh1iGL
4qg9FQ47fyzVobYJoL1B6Ru+S4caNdWZm+wzBFbzn9C3uKYFfuF+d8G0nE1dNKTYUrSq5KGOFNCb
0hJghr1ek2D38aAuG/S9MXVCswWr0CVNl5xb3bXeTkOmt9/UIi92gxdN/1VZzfdFObDP3QiRjo9/
88JydZG2g2gTZFgBeB7a4kBhdPNlbuvpfx83fmHYXGMOHapmqHLKzrYp8RiHLRGAGqRvi34bcSam
K3HEpZ9xoi/TmaH2MwHNuoLG5RPcNaFYYXnT30cTpLeu/MqlkXJeewLWqTBXriOgUQB2CVN4+dao
6FzZUJdaX/r227FBq7mD8pvAQ3gcZb+XUyy6Q9avxOezcPnd39of0gB0KD/v3oQspk9FB3J6l43l
KmwTc4Gx8HTMqizzw3ORQvr2EPZp1tzFeWKLK4N/YWu4ANi2C9hcBHH/ZuYOsgOtKb8uhXADuSGV
jXsAK6S9DyTIa8eGhdBA+HgBX5oVJ7Ih1MZ5GmkU2708LzY0XDQAZ40Lf137zo7HPZ0S45PwbEof
5zTzbTfvgVNdmTh24bC8TJIkIAAL4G3CNu1ckU/JuJL/zVwQJxtUwsIk6d9qKL7cmrkcvgZ9sE4L
grkgzqKGqE4WTtW9LMvkZziARbjpoTdy5Z7+FQ69c9q6ME7mQZUANtrNG+jAyZMayzTYKSpnu9Hh
OA/buhqn/LNKc/sfaUqYwNdNClkVvOlotGVQAKLjIB97PRYPHYjG9wruQ4+m5uF/NKlLsIW6Sskj
kqhRB5+huH0RMu3hROuXIPZWUIvstS42IHmFXxDTyztV9HO9HYcsOTAD/X5lupZtQmMgiyR5kFEo
ekF5DRc89W8KC8AVgQi6LDbgIsc7CchotvFMHAc3oc0QjAHikRBw/qv8phxb1p2YP+Hd7iUJNLQJ
Ev7VJposE2/YrDLdtdBm2GIz9XqvfTXdRx3HT+p80E8z2OyfBVFesvU4dPQhjUb0sTFUputOP9fT
oVhsuaCJOb4hrhDZ3S+hAggHZcUaBwMGEvefpx+mMi7zikIvkZbkmUN19F8kgFbeDK6zgwxKkSa6
Gt9IWL7WfiJfgnyu31YdES7otWAgs/Z4o5xpBUTcwdgp4kdYR68TRWEu7HUA0g3CQ235zNoUd2UR
g9UOOtVVmdALJ7fr70BkCj8TKykqfoMNnmkOJm46tiLY1F4bpzdeWvS3FtDy8SYIh2vx6YWD24XD
aiRgonQeq3vTlHYL/P+w73V9JStyId5wYa8g7EwTK4dgySWlNygl8lvZQAp/P5EaZYBV8+76W1LK
xaz9EYuKe8FPBWPvZ3CW0muGIZeKfi5qkEK+Uhhs7DdTz5AFpIvXeVhM5RMhgEIqicfvIZZ5/T9a
gZ52RNYHfkR+CWSBB5ZzcDNbWq6sx7smQcMIDbNc8ARPmix5ZLbtfuCQuuYPd2ktOJufQeGvUKoB
3E+nwVZPIHvNHrRK1s2T+xwDUmVIbD/Cj5i2t6ktutMY9ddC23d3T0RiJ7SFwZAA26O3pzSAnuFu
oKb/xOtuvCGYlD1XGYQXbWARSmeoMv73cZfezTPiR51IlyF/2KZD7J/ajpS3ks7tLW89aEF6guMS
rjUSPPPImu8f/9y784Ofc0JfpI+s9UTgn2giv9tUy13cr4uw0Lgz+ZpB4UUNfXjiGqqikBUuN7Nf
vK77cmfumZlU0Vk/PVji0xteiuGUTNmVYbk0C/TPO6sQkkh4UDV3xHBo+5lQDSewbKHZATZh/W+Y
K5hqmUl/W9cXJ9S1iIamRDB+KGaEiihwVtsYsulrAl1MgxPoWm0Gv6mnFOeMQIYsiqqjl12DC14Y
KbdykPqg86a6gZj2gMpLtyd5PuafaQz+ySbC4G0EayDB1stpCg6rRsstJygpYUQ3DuQERAaFOmlU
P4G/viqhGkGj9c+p57GCPGhP+UFLlOCpbfKbKEv83bpvd7e38XzwIVILGaTFQGCiZp+U06qaK77d
2c0kzPo0bnN7N7AJ7qzeaPeA0r+t+3RnN0svaGILVwVEwZ458lrau2wYXtY17uzmpve8BqgtLmHT
pyAhOYXjA2j4ek19CwPj7GdPp0goNwma9xPxCQ+ycg/uer9yUp3tC1VrKN9HrTgqw5+KhvykPF+5
1p29qyLd2Vr13oHLEIUDTgAG2gYyMes+3U3Bw9/XExo2DfdFFJ6sKZE714jXVk2qmwxHdlI2ZiLD
PYuQo96weUICMifrsNYRcZPhBG+gBBXySGyyUo2bSVdmo2j3v3Vf72xVEsGBqgc0C8pVc1nfeBxu
TtMAmvG65p29yvtwqC3FUxYnZn6rM5AB4xmypOtadzYrLZs86LswODGKstAwgbNUzddOgguBkZsF
h1r60OeK4EIJ2r54aCFYNm5Mm8rbIp+haJWCf5+cBwmTmu0M2uDKPjmbOEwtLjeP2Ls2g7B1izAl
Z/l53Xg5W5ilaQabOoHJNu3iShP09gCfgms0pF/P0b8SHliqzj42Bs+HuhHzCQrOYNAlId/Bzbzw
DkDBjv5JwufCP0JPCAYmJVS6INsiAoF8Gqj7/ym4ZHwmULI/ICqBPBDz4KkC4esQeXcKHes9DJan
+CGlvgVgHwYBgFrSHCqkYUrC1wkya/XeTzMFyTpDRfYdsQaKpRDW6B/w/DD7FlYpt4qEcA/HxQo9
mKxuIL078yEKH8aOjf5x1SC7+W7ltSLURZYeVG0eTZkmN9hf+ZU0xgJVeGeE3Xx3XXYoZsMC9ih8
ZudbqONDmLsYmf4mBziX5ZvGh5vtbTbzYjgKGBrlWzyzCnItS7rsrPd+34kbUinBKIG9wGGo41cN
KV8I2q+7HF0nZxWVkc+RSTxyON7AgTcqvQNLq3zdQecKRYiAZRErUiyvJug/oYaf/0xgfvu8btKd
k0j6KY8mkXgL9xFq6IloN145va1r3AkbQB+UdDCRdxCamT3wPt221avc/CLi5r0hMt5UHHLtBzzI
o10LQ4otigRX8hiXlotz4KgaYtb9HGO52OhHUch+M6EssG5UnMOmzUwXTLAdOJAJCRgbgegsRbfm
zR0RN60tvQnW1n5W4YEKLdxCQdsrza5JWF0YFTerXXSAqPbWeAca11/1DG/MhptrCiKXGnd2KGew
KqdjnB+pXjR/dGsPHhnXXSBuRtt0VkD0WQEDUmixL8bpDOuCVV6+GHMnVjANqSiIheqUWpRAgyHw
96IcVn65s0G5jkZk+Vt1QkjfbAQuje1sVr7S/0rPFp5XBkGOCWVtvpWa4iK7ZlS39P6dE9fNzspY
0HaprB2HoJeA4ABgIt+Sbqltwk7yKsny0rJxdqrhmRlRCVAnoum8ARhGbBGVrwHYYGadrVrElNRs
GtXJDll9JLIn++su2he+3E3EDoGkHE4kEjY6cDr8orLgB7w2vH9XnTJuJpZnnY8ika9OYZfnjwpv
n9cSovTrgj03BdtGXGsVc1wbJbE7Ovv+C/SU6bphdxOwMBLKZx4E6jTQyR4ga5EcfNjxbtaNjLNd
Q50au3iwHLWPFdPmcbfrGxmsbN3Zr5C5aWQGM5SDhGgo+B92AtewystrxblLq8a5UxX40iisTfVx
0GrY4OH84k1Xc6qXGqd/Zlcg/pWavJ7rozFgOCkCiS0cbl/XjbuzU9NakCr26/pI4/FlgCjHtmOT
Xvdec20ruS2C2p/8+qh7758QtnmbtVWsiLjKQgS+IYmlszqpGrY1rDNI3LTXcHYXxvwvPaFaSM8z
2Kg8nL+pFqQysBRX6aLiy51LVRu/9WjM62O7qLmpAosx7hK5pnaI1p03OKuysmQ2wVokMPYK7LzJ
zDW9qkvD4uxSCA02EVH1fKd6BDJphu0PP6Sfq5aiqzuhoM5OWlrMdwwpoTal9c5LRbPuBHAJ+RCo
hldIBD6zGdIH0SxLccFBrvtyZ4cqmkVZj0jgWMAekhZdtMlmhNXrGnd2qB66fqQ9PLdMUlUwD4KL
V5aM1bo7w+XeM9WXPvAE8lagFtxGAI34cWvWjctf1PuqmgrfN80RNmD/hE3b7sYp8Vc2vmRafkMI
FVHlEyXC5mhZ9CNtVb7tVi8Xl2dvc+hZ9TRpT7TRw8G08GyfPKmvfPov5Y53wjDXzlGNUwxLvLi7
Ay/LHrRNR7NLWTnl27CWBGw5mG52CQCEqazTfQiCvN0UqfUnDz4dDACL1tMerDvb/+Ps2pbjxLXo
F1ElcRHwSt/cduzEzsWZvFDJmYlAAoQAIeDrz+o8JYrtrtI8TdXUyGqhLW3tvS61fWi5WL5H+H/f
q3hW33KdAzXRlBuw9l1DVH4/mTiLdTGVhLWgmMJFaMhKuA+8vT1fqSG4zpEM1qhqYvV4Cy2hie/J
MJOvVgt1znoQVOIoEBoMb6Fvs8SaUyclEvG3//Irh5FrKjlOGTLlJcUGmNAXMPJyd9lrPZrXBndu
9DXsBsCSw/40ghpXSAs5iiCJ/Urrrmck1EEyzXQ73HFI2CPDV8luWYhfxcgl98ewrSrXgOg7lWfx
kfRp/XVbmfrit+hO8o1qWNb0wTbcKYtrPV+mPbx62JW99OKiA4l12WO/hXTMeQ/k6jTckRQt49he
HKf0yq5E3WujuwdGJmHs0vSouML5bzdOuAMG4tUUwNSdOx3kqVC1wzDcjesSwMKsgXMJIs5nw2B0
505H8ieSGaqMd+uA42gUQERB0+/au+Fye/91GmF051aP5wk7EnWgu3gC16rQke6+kk11t1UFb0OP
fYO/cfkov3/aKSIZ7q/6DA8vvjfA3hWaiSe/wZ1ghTFSZ/J6QVoyj/fQaGdFX6aN56YM/5z5GqcQ
p4Mt9x3L8RwfTUiB62s6CJr6Td6538MhHTOdA9lPYvUBtTOxnyvZeA7uhGudhqCi5LBt1BnS+26k
pyH3s76Nc5eHr4wa06WMhrsQDo5HrUBKKIZF+IluYnwnYHVikmGOxHjXsk4IQL3W6DRtOvBq8mN8
J2ZJD29tAIA3mJbiFtZp85St6NB6fVbX5Qk+gnakE4KKLAn846ePFEqvflsycwJW16Ws14kOd+US
Ljd1EqdFdDks/WbuhCoQn5Tn8Da9a0Hy+YI8K3+HiohXTohFd2JVjvVimmxGrI4XtdAKJpzXnxCv
nGR/Ueo1pPntPEJHZr2cMrMG1QMWo/HPRRNwnPzWxwlYOXadSRt7+QUB3ZshfM5gMegXsJkTsGBH
EwVTquqsQAjYSfyx27kd9N5r6i5nvgUnQFVmq862SZtTm0bknE/jD7/BnXC1sl9kbsPqnCXo16kg
z46bzH2qT8hhnFjlk4JdHSR4700DxHMdGV5sbf6v38zd61VOOtuyXp/CRo5o6DEIbvbzlff4ywSo
S/r15wUCPKka1mQYb0EYhq1ohy4sfHcDW+/h5Q7VNtVt0XkE9egJsKPsrg/xnDzi5WSutE1eCYq/
IGUBpEdxRdZnVQf1tluthmOS2egIm1cCmYa31/C1v+LEdRnIIUuiabwNo7U7oE0b/qMM3AF6QlrP
PRD+uZBwFZ/GtLf0zKr4OYszse/nq2+yy+n2QhKUOlE9dj3e7WSgZwLjYVihLmyMdgm4YF/fXp/X
xncCO6bZsObM0HOpBL1lFRDzmcq8HsNx7kLKiJ3JUJORnutk+hGWU9rvhymNK79zw4WPwU47EME8
hme7mOoEW+nsQcR1fXh7aS4HxAtL78LH2jZrRgkzxLMRccluVSnIXadRXyZ9OJqbtmzY4wQkwHvW
NX6y8VgxJ+bbMNRTplN6zsCsuCu7AUrDkJ/zuyNcVBkkAGNWNXV1Bqle7Qg8Zg6J9FIEwtQvW+y3
XJq1JW3KrmR3DLCyJ7jdQb23blKfijBGdwKZTKohAHtVZ/igt7DA7AZxAx65XD++/bVfCQQXV5aJ
aRPAbva3IczzLCvFPq/81MAweSeKAykg67ps8XkYyw08xKxf+MEATe0ZCE4Ut0iOiIEK5jlUev2f
ySIosc0k9bIei3MXWjaaLRQbvORvbWqqggPTXES9V9UBgzv3MxPh0uRKR+fYpOwHyftavYM99RBc
yXhflurAH3DuaPjEQwIbmt534dChuQh1jDo7czGVEm1Morftp4Io4L9RjdcUlLra5W5Ayyc+qQ3l
iS4BKW8/RUtDviRbBW47NCK21jPXd0na6wgBN5Kn6209AFLBIh3u0rD0KYrghzs3PNPLYONxTO5g
b3b/a0sn6ioO6pV4SZxoJzEIAAHpk7t2QG9Jquaj0OSaiNJrgzvBbpjs8mEdkvMaMFKgODjtory7
pif62ujOhU1KEsx64/zMVQcBsxoUc3WfMOIju4xld4IdugWRzMFuO8MNtbuFVUtQnaeEll5UI4zv
BDsNpIYRX7PyArVmGJjDn6ioN9HcvH0QvpIx/QXtIgNsoQKgnhoLF5bPYtWdfpC6rj93yar67spV
9NqfccO+11LCpTG5A4vvosVRVnLcawJ3+mioay9Rb+DonNgvW0OFaaPgBno8XyVf5W4Wnum5i+Ua
jYBcBc0XoEpLoPHVvDWnpQ+f3/4Mr2xSF8oFxe6pb3ho7kxvH6SqxdcqgpaP3+BO8ALwabnIKaZu
RzgaxwumPkee545LY7ZRGY0Xf5ozN6CrlxJv6YZcVXF9bWGc6LULdGzaNgxuyErhqcNDKIUX3i+6
2IneTXcJZdOApdnkkB8TM0C5c/NqyWE/OrFL+kCPDa0x+ry1/NA30XjOUwDpvL6ri+hSuWlkqVVw
A+O97YFfGNYsGK45Sbyy8n9Buhb4m4NOy0VxKWiWdlIQq/brVsa5S1Qmq83mocTcdds1216tU1Du
qzb+z29pnMS6zhY4rcHEFG8omCZ+3Zq2fNZL7pedurCuMJc20Fs584IlwHVlZCLHKfW8Uf7i3cIn
LiurCKOv1cgOeNIiO92u8TBf+6zOZasjsJ2R/LK7C9aCtSDIRFD/2PstuxOtMpqCJGt0chPr5TFe
kDl65zd/cW5XJcs4zfUtz9k7oKFUgYeaX+7kornWiI3r2i/5eWQRhMzLgKO+20Cq/ei1Ln8BugDU
1uMk7R1qu30BFCPZRdILqhfnLp5LiWW2MZvsHVSZbnUI+aXhunD9K9vFhXOtSbWyfIrGk9LzUjDT
lMX13OmVrMBFc62pVRO4ZuMpbq3Ioekfm+QwMhDpe9P69jZcouwagw+a8DG5kY0YihUQiZ8JCpB+
l+svjazf3sGcDnxRWapv0dhDQ6yt2mNvlbiSN722/E60Sm34xutu4gVcuW7qCuatfeub1f/yo/1t
7gZt8hUiHfYuJv0H1kf2VMlV+zXbXM+NcIW9Xjp2Exhn5f1oYa+xDQBf+AWUc7O2MCwMg42mZz3m
H6AoA/W2Gr5Zbw9+uSReKAW5oK4yq8Dm7CtyznAQ7JUgZjuOhvT9fc9ZXBcNpMTFt7f/1osfOArd
QkRV2gAykqE4Tmw0FAq1CGdIQ5ul8jl68AecDCeIuq5sokEcAyvWfbWK+EhF3/qkIBjd+Q54OMzl
yid5nHhF/iEKsmCrTWDl57U6binCiHoq62quIY4TPCTNNO6Qiyw+eyiC8tafFaxgNSytBi2OUP0/
VBlpZTF0gnC/pXELEUEkSTBqLDy06sROGxSJcxMEnpO/7N3fQjdMAsvWqBJHIfrLZZKemyDeDn7L
fjmvfx+8nihWphbHqkrNvpXRdoSsFr3SCnhly7u1hDxh2UZoJ46UJSU/C9yN9GC7xfq8yPFdnTNz
7Tgol21QH1dZpUdh+aMItJdDMAZ3MpyJWp6kiRDHssvtybSQc6guH9lv4Z1gBZJKhmsixTELKFoy
XV/0arumHPraujuxCsOhTcboXh0xYcg+reEOnq9eci6Q38n/3DKahlzDZKE+mnBdv7IRxmxTro2P
VBZGd0J1WuJBkQkbMh+6w8xnRCpMyLzW3C0agAMpW8MVjoE+j/bROtQFxO6vwVpeWfS/ygZLSLOZ
lBXYZRtVxazkFw1Il++yO5FaDfD64dBBPvayFcVoZ74jHfvgtzKX3/TbMVCCrpyCKSCOsqtAnYg+
m0x6VeXwRZ0gnYMGbn6gaBzHIPoBupZOCh1b7VVpxfBOmLJpgwdijKnXRvzbbNF9GM0/3l6V8NdD
7K/8AIM7UZosLZ9aQuvPpJ8Me8iiaYHAS5PMc1+wod4GVIeoCoZDJWm3fJujaFnbwlg2ZvDOBrYS
FP8yyjYgv/q8r6ANgjTskED0eLoFZ1y0p6GbM307rE1QrsUKq4nu6wWLPNfFRmI8saCYCy78TsBA
Ju6KaC2HBlyRTdbJKZkzGCnaNVuDc4QGTVnv5qnPFeR9h7xsHqcxEnlUxCmHPPV+w0RoXEz5LNdH
qWB4H0NrsF9sW/Qz8EB8t9QDicuiD7vEfEzQmu7vgo3b7DYXwI1+qboRfaYj9CiDpblhgUqIPC3r
jH/2TT/K5iunwbAeWqYS/m1WsJDbxRAYaUKMnLGwhGSAGqOtkHRdt5uWCpU8rFNYVt/jKuor0ODg
cZRnuDsHBqR32fPBQE67llX/M+R9ROBYHdgxeuyJNO0Z448hXKT1xHdZgqpFVaRc0eBQ9gtawnzr
FgUr6FSypeAQNem/N7yb+dd1sqX+2c0Nz/8r2YQi69ymy3azVQaip/ipibwtxTSZpy5JNrrjUB8P
HmSt4LdYpExN+l4vNGJFNyu+fYoqGzVHBqZTgKstYv/NkxThQeA1VR3RjBB2p8Vct6d2WJZ+N0MH
25wJTQZxGoKLJryKuRyPAhrV5a7OZ5OeS5vBIHZfzsEYYTNtqCqlC8xFdkqERp9DqYF8qodIfQiX
DpbMKR+pOXQhqsY3ikDD6jDTPjOfgy0c6XMnIAq4D+Si5T1gQpU5AJfRds/cRL26E4CAPTeJafl/
dbNE67jvaZgClaDDtD5qzYINRSeylRBkA/1mZ8YgTg6hHAl5JBnl0xM0yRv9jKpjxt6bLQIRvwC1
Jh9wo0kNhg0DSoPu9WyQzpVbviyfVC/j6CANC+aDHdcOhQlCq2UPj4Ol3LXgcPS7aTWb/phTs2Qn
FpfJslP1BrCagHdx8L4PYDf3lOSY03tN83hYd0sj6v6Yw8kqLkAyLg1QyWBU6B82TlgkiwaNdtvu
Zzps4z3QkyN73yNAymdVM3wRsEXgftoyOuhjDUo3uR2aJNs+r8ry+ZSaSMXPUAGBZC3V8bAcSB63
MaiPTU//hz8/QrCVLjG8DQC2tZBaGba8T3fL0I7tQ9p2S7vDLOmE7LPuenrYatqG+xKY2f5nOtcG
5FIew8jRFr2VHYw/aDDW41M5xOX8LhJz88Ga1SRn2KEu5j6qkFUd0GRCZ3Bitp9vQzFm+UOjghbu
GpngkTjDCkuIfambGM6pcx9Is4tLHF8w/iixeeMuSHazyrsRZxSrLXo9QQ87y90woX7872xxAFTF
2EQiKwvapxkw+03Mwuc+Hmf9xNekxyHYQJ2Zfp+hCMh+mEzgPVwMaFPaH2wc2KCLDUrX8Qeo/sJ/
rUyrRLf4X1QyzrtANlTPBa3FWH7s1ri0x6ZqM6KLvoOjKS26TUQ96m6wVshver5k3f28yVI8NACj
D/eE8ZXKG7zxIwb52yRI6o821nl/qkkVyf+9fQW8dqk7mRTMcMJJM1xeomumf0qoXT/aUXvJ5ESh
W9ZN+LQoA97/MWrwSwcYej3j39pHr7m7Zd0VfTsarq08jls1VjvWwZPsGMW4vq50lF5ZHLeyW4pk
agReVseMm+ew48M+q0jr9yB02bp1yGaco7IGqGvZTqppup3plVdtFCvvZFMtZW3XjVF1JNqIm6EX
5phXxIvlgtGddKqC4WAol6BCqTgG5G008lHkIvV79biEXbY2Kc8EbMMphi9kS+8zxEXht2mcdAq4
8qSJEkyd8mTeyUz3N6RpU8/RnXwq5zHT09RVuFh6nMIReeQwhnjym7oTqxJosxZWJdWxblgKh4zm
gUyTV3M2goPEnxlytaQNqsYKWWzKv0F2oD+zzVxzd7w8bl5IM926roZG+VBtK6SzVTndIFeBZ2Bh
Zib1OxzxVn83UdV8z5YhzY8qHLzqdvhNThN1MbqE8FdZf65RvSiiNPiyDtxvk7oF31hIyqN+RPiq
oDyNmeK3OlZeIHbM3AnfjORJGUP6DxLoSn6vqqHMiqEBGM3v8HFLvVvcTxpxXR3TqNIf8qnjcj8k
TXNNyvyVk9O1WJYL8mIQPqtjGUXVA2dGPAR1VV+par42uhPDWzXbyDRY+5TA6WAHFMSCazmLeegX
xm7Bt8nXcUuirToCqBcXXcLtHlbRnpVGl8Zb8gV19qSvj4KIp2Hop6FY5inwfEj/VfPlMprHGt+W
W9LsILt/M6nBy0c1wov/z2OijWDJ0GtSHTtR610JdFshxyz025Yuk3euq7XqcZsf4ez83kRzuxdJ
52U/h6k7dcZ1zSVL4SN9tBWDzJCI1yJgyqdFgMGdgEWbJEvTjfAjKePtAWJv94rSwa9m5DJ5K2KM
TlucBla1tsi67Clh0Db0ulVcJm9PqqDHs7M6tmN+ps2yFLUwfhnaL/HZ38ougGeDg7Zg4iEcXA9Q
kI5Pebf6wJex5M5dO5da9oajuzCPaDCbbQK5XPllfi6NN61KXdWjwUbEnItpjB+gPejlzx2FLo2X
i6hC7QT3uDK23fAmltVaTMGU536zd/2zwxpHOd75qBTUCy3oHC/FCEsVvyB1ubwLsBR9B0/CA+2T
9GAH6DdDZm/1S3JcKm8YhCDHhNiOeklFfDINR20nUWTxsmrF6juRKvjA49oQ9Ek4eD4kC/t9Irhn
J8Yl0SquLAplSACVGKbTClbhh17DU8gvWEn05/HLeknTltryEM2ifwBCTxV1yMuPXkeBy6M1VRov
EGIvD/Wc7qBpXp4DA122twf/dc6+kAS6RNqawGev6WN+jHWlQGvQa7630HpLi0ytQfxlhnJo+TDN
0WxPa1+Kahf0tB7u8Ju77jS1cd3tp3lpaqg4QpB/J/ty03hF91mqCng/yCt9zEt2+NI83TTb9FUK
DXm8EJa0pDtFB5jucstEeZTJZLMjAyNDv8MbPPNrsFGXqLvBr6OVIQpsDVfNYzKW9DjAR9SrS0Vd
M22hJtiCw7vgwMsgfLeta7mzxnafr3zXl9eLulRdWc5dM8YD+WLhwAbYXGpQwECNqesgObFtItE7
qLkka3Lq6zxr3uVLw6JHwnXPHum20W5Hah72DzaHBvn/4hjvnHq32AjeVQEMnLmCqJqENcKWxLzz
ulGpSwCe0jKb2gZaAJBqa98FSRU/BCSJv7+9JC/np9QlALMpGnjVk+AQwrvoNAht77uA9l6nO4p/
f54BVT7wdha6PHSVVMc5pFUBxrFfzYO6Dt00MSimL9gs2WCDM8qQ/BxTqrzuDur6c6e6yWhERoxu
6VJsi4EhQOV3r9K/TLjnOg/Rfigv6MTsHTr4K4w3Yul1OFLXhJsmM9vWBR81qJbyX84zvdNxp//x
2jIu97dEzXIOOxYcqpGD+wuUa8Ey7qXGF1GX+VsnfYSos8EhsoZ8GAkDG6XMvAicGN15ZlP0RpDT
dNiQQw5BDVIBdr3KyS+YXOJvUqOwHY/4qkkXNx/KHBQjiHh4SSph7k42kAmRT8nl5CWBEoclCiga
WjzzaoJT11E7z4c0sTmOmQYH8LNJ6ukM8+b+5LdnnGRg2+IB5H8BQRNr6vfhLOyNmBrPWyML/zxm
4gEv3hCanId0Wst/eFRVBeOb9Ktw0MzJ3qvEWjHBNPJAE5Eck6mGogpd/HJUKJP+OXmGbkElliUH
QhyGNX2SfMtrz2D6i/TbgrTHu8vMm2aFJmcqLxgHL82OiLqO2N2akqxtMTon+VlJPd80GxIirx3z
F+t327qBM14eSMi7HbdRgM6H8Hs0Udc3Anu8lRam9Ic4kt+BVMwPlOSTXyi5rF/AK9FADHHIXBpB
z5XSeQsdnCbxkrTDuju3qoLTIPw9g/zQKknv1qSLdlVLiN+dnTqh2gRZTmmyBgfOQ7IfuW2KBQiE
K581ezFjpakTqjROWrSHaHmwfKqnb6QSQXBYK102u0CLiR6auUwuRGVIg3aZDT1j2OX4duhQTWO7
BAeUcu27obKof5bZEng9BalrGtETNCIjvIoPwHXmu5Z2dEdEL/2yYpfiG0HYbSORyg/Q3KA3vW2D
AgYxk9/cXYYvLpPIwHoiR4IJsWkkv2yv+epFM4vwRPrzeEMVOxkasN/34ZLu1Mp23eg7tFMlCyHC
PJcthmbiPCffjBdfG1N2LtqGNKWgFcat+GFh9U5MvjN2IncyrarR072Y0H4OTIun4Aev09Jl7rJY
x1EfELZf6BdS/vQzp8JSOOEapkPTlyCrHqY2UHdkDseiHRfrd9S4KFm9YV+ETZofeF0FZ1zjAC3o
9MpJ88rLxgXJzi3qgyyn+UEQOzYFyp7droPd7RevFXdBshOI2FkHhap9ytITBL3O9SCvlB9embkL
ke1b+AF04cIgghgA5AHF+tDLEDmif8FjrYlVEFls7bDaj/09l146qBjZCUZgydoejVa2LzNSLFo/
ki7/5LfUTjwC4wzEBORR9nG+7vJ2LLRu935DXz7Bb1XfGClMUzIMXUdxQQk4aEDfeCloY0mcm1SG
cIqch5ntUVp7IvQuniO/cHfxsKGJ25bUGJmlWaGD/y2pF7sNc3ZyXQ2vhZ6Mlw0Sz3va/UTy6LnU
Tp4LnavGMoo59xEOER58boXyanDCJuvPrzgOWRuB+cCAAGy+SSY+webQb9YuBrYiScdbgfWIsu5b
SLJ7TT1j0YXAKgm7zfHyERUp98v4Q21+PUHqwl+jig3dCHvbfS/ai3hkoQe/yoLLmFWIPLomGFlD
qhlAwsLP9xLoRycSeUq7KSQEfh0TPysw5C7SkT+9otyFvWZZN6+lwqwXxgDi+5h1j34DO9ejgudS
bUYMDEuIIpf/zYtfjcUFu44xhUoPqBL7cfnMx7hoAMPzm7IThrZuxwuyAV+Q9UXeNOetyf1OJRdC
tWViDiXBht4GdUvlT7iNHrwm7cKnlAlSSVJMmlqU4qKsqJSX5FlEXeAUQK4RfIZHDM2q3Tp81V6a
xhjYuRAzKrekzJB/TCTs/+3gIlPUZdB88lsR504UOmls0l0OD1y5S9Lv4swLsUBdwJRgA0+7Dmtt
A54U6+UJ1ijPfe3ipTjBjSszrHaffs665Aj/Cr+D2rU3CAnQ2yRDxJSk21fNPxWd/BJJlwILXPDC
+Ejyg23MD1rRfxs++HW0UU/+8+ZKaymmGiYM+25MTqlagZzxrF+7KKm2p1mYz1jqUN8Re4IWR+G1
9VyEVMxZ2KY1Bg4W+wTszGOceun6RgA3/7kcgPRPi2wwdEvy+7UTO4C7rrRRXiw8MOayLkkAugKg
LNVTWUJ8MDTVchdnU3ifLRQ6RNS2A9QIJwRSY1Lik8jjbzrJFIQIu7jOKvkEeYamYGuZnCdgy64c
ipdF+av5h9GdvRP2Wi3wHAgf11S1D6td2G2mbPDPBvbewygNOfgqBzBIbvz5ZdZ+6tJBmekzuI7v
tV7Xf4aoJV/f3lG/ABwv/BQXqkPyOUyWEc602FaTLOwgIvmzpPEMozSY95q9DeP+voU3Vw4Z1g4a
QtOasSMxSnyvOc+bvYATenAEat4Yr5IRfrKzGcOMAlHei+1RQ9NAHdFv1vqUVEnmc2JhfOeCWHuT
BWg054+xSLMz61cIAG66vhKll4vgpSV1LgguwtXWSyk+ylhsZAeI+3yu5dzeb7T00wnBT3CTNhFO
Q14ZAdnyjRygCruegy27lntfFuKln+C8n8YEns7ww84eRzFUy6HtovBmrcmsbzs72eOA14TXswc/
xEnkOOqP6YgX3CPaQx2sxZd0+cjHSh7f3uCvHD4u/ofV0MeM8Sh5qhM+BDdxPXW3JV838gB6BEOS
3qwZeEIF7xYIpWfzfCU/feWIcLFBrEkp0J4h/c7DnEY7DrBye27Ypvv9rNkw78YELLkC8j3c6x5m
zEUMyQjKeoEh0V0LVsM3a/U2famo4PJKkvnKvnYBQ3DMqMq8z6K7Ml5oY1HX0dV8hAblFn9N7dW9
d9nBL+w9FzlkLZPgOtntkaRCxXs+2PBBblkdnd7eEa/9DCf4M6CEICoVj59LomBLI3HIbfsWUCu7
6xq4yBze/jOv/QznFMiaClB6QM/ehWGsWTEGuhl3ywYPYL/xnQPAzHSb63Qo76Ai0UBpOm8egqT9
n9/gTvy3S0SbZCrNExwNgnuVJfVdlSzXqjOvfQEn5PWartDB65YnqyuUNct8au2ejaDaXJAgcrjy
oV/7Ak4OEKJaP2Ujjx/V0ouvhAAHkc1p7ZdhECcHAF4GppVbvzwudI3vVwiuvq8D47X+iQv10cMQ
QLa9No92kuqMArO6mzMv8Rf49VyOyt8qb6QCASnuRP95RBibPZwudboj7bW987LPBsZ3bm+Zo/NO
ZkUeTRm39+Vay7rIEhmgNTyxOdnZdgkfwgFy2j9BTRjNuyaw6c2oAS9/yGNc8irqxfepmQbI1Zd4
jB8yzjcBaUNeJZDfTMdvEujCdD+WOQG6WDYpiGbJQApTNal+P1M057crl/nLmyhxMUBQaDFDYNj0
KDPYqhUgI8gfcpyzK/2ll/1WsVjOMaGHpZuXqAwe67LZftYcu2q/VtnQiAI5ysxuYpJYcQTfMshv
YIoqIWxads2T2ZILcxtaI/Gnhoaq2slqstXBJlP1iWle13ukHArasW01g+togv9WQGthnYmNe6PG
Vr/Pxim/zYbLf183SAIVgarq/hYC1Wt/NOjaYQp1tkX7AWW+E1ECxq7o19qTLBMUr7cKXUqvUE3c
brm1wLdnHY2/tw3c5cqwDw9zV/vUKLHEzkkZB2hAkHC2T3oYgyfTYkPipw72Sobx2g5xzkom0zhb
x3V6tNx2t3UqzbvJXtPJ+5Wn/H0bJi4Wqu1kgJx/pI9yxkX4qGuegK7VT3mKch2D6UwbleON3Tq8
nzj0Be0hDXQGTOls+9stQFZ7Zae+9jOd0xQI2CCxPM6+T9BcKxLcN7t0hgXj2xfO5Wx46Wc6pyla
rFUUhUH6vYX/8IlHwfRz7kzyscXZ9ykd1fqsgZ74/vYfe+WnuDAqMsktz1tLHmVFyZEEVQXFDEuu
7IdfqKAXfouLo2oXXtIW1a1HBevg6KQnE+7qNo/ywjLTH8Z4Q8pnSg2FX7wkjyaFmH2og6jdZTWL
zB5u5KA9UwXjIFnnCPt0jjb5NEdduu6HuV/esQyLFIdCJOe4X9fnEhx55JKawdEIOztMiiY1bNlp
bPVjkKvpJLXe6iIBIhYY9ZbxXV3ikN6bYCbv2zQcp0NJN9mfVzUkO4a/9L6dWtg/ZKrSz0apHuOT
NY5uYwXWyEElWna3cVWvzyknEfi1FjpBYDbIfVguLXnXAooxHUYVLezTuJqBHFgjrN5J0ImeFRvi
g5mS/OOYlujygoHSd3dNuDZ707ONn9Z5Cz/IrSujd+MIzcI9EIFreiqXLg93jEAfFNc5YFI9qN1D
QfiWpKhNTistajNv6b7Mh+Ys0jJIT4Pl24xfK9uwyIdpMee6jdefhlcNKaK2TuP9vM7pk2rqrDtQ
wKMCWcgB/73gM/6EbFoLH7qxL/V9slmW7eHeTD77bUQnpkyg4WaQDvF3kpNp31eIZG1zL5ohS1x4
k8QbbpqifPpsOll/KKtNfp6xPP/6zd255UfBtIrbbn1akzx6AnOv6W6pFiDKvz3+ywr+mL6TpwdJ
bscWcNt/83Vb5KmBi29fKJZfVKmgQHPOad2p4xRgIzQFSSspDqmZxY+4rMr0x9uTeO2kcG5nCXtc
e/FbeYItysd4CrOHHOiZT36DX/7ob3lYDFkJWKGP6fcadldnPECj256Yj36DO7eSzOPIZtm2PkF7
SO5gEAY/7oiS/lr59Bdn6aVTzk3iKxxCQTYud3W62OlzSzm9bXsV69Mqqg723L0soZkAxFEC6Qdw
WXZhYCL7X2pROipq1dP0o6oBl0gRqAg2tM1YseXtNefUyzZ5YX4uRI6IPNziqEu+rz3YJ4cSEA27
Y8HKxM2ssOz7dYtJ6Xc5upC5odvSECj19DuDasFRWsPvmsx4yaqyxIXMqayEwsI25Y9Zt1WfxgHi
B4Xo1ej1koSa05/70ChoEWYGuHZdjskuauIO0raRl20OJu/s8roR0VzVbf0olz7/NxzD9iNUn/SV
y/aVAHUhc3UGl+N5HNcnHmiyr+Fsrc9NuEFYxiuMXNBcHLZ4aoxN9t1CVXUiZfKsR8W/+A3uHv+m
MjKdGlgtjWkmd5mAks2O/p+zK2mOW+Xav0hVEgKEtj24u20nbWd6c7NR2bkJQvOEEPr139P5NjfE
na5ik0UWNEYcOJzzDFZ5UUix9E5S1YeWQfpGBE9yhLOb7Zfx/ZTNt7ocb1fWmAuNS7UVaQHTi5ei
iMRhInGx7haKHLWre2JP8LcNPzGlSLYLQ9jf+L0UXMgcqlnlYkD1eFnjodmFMdK2vhf5jTT0ynZy
IXMjdGCqCm2Jp76GJ40cYAfDSj9VVM5c94teVnM4DiVGlyz8rE0H0dVg9fOgxfBOHIeLWJUFJ+CZ
ky760jdD+z0IC+u5NE4co8FnDAqa8lkVMTF7o8cof5fiaexXlIcaze/HUNXmQyEWSl+4mtiOhxAH
X+el9jsoXDgdR5EAp7ISL6Jcqseg7bMXtQp7Y1delviNy8aF01EtJogVLNPD2IcXZaQWRK1dn8D1
735epuTD38+La7/ixHObRLEsU+zJLIuABKSzsfIeOF4K2G41ZV4KEpy5+Dqk4IlJJvTOsFnnI69Y
eM/S2gdegcGd4tNYz2W/ZFn+QSfl8gCJY1sgL9fqRq/xV9vgjS/hwuxauvAsSpLsuaWNhnobF0kW
whujGPV2hIpRvunTcrVfZWPRNunWYnofrgXEkO8EBLde4wpKMWmNpopf2LjgvAuSm4foYj0LBcOp
cI3He0hjffr7hriS47gWGGMq6mDRunomEM4qQfJcKnsflNK8g6OhvYd+aRLfSMevnIyuiCXPLQDQ
XJsHmabxthyi+LCa0LPK9gdeL4qShRNZPdMYDbmxMOzjoErPO+MPzF6V6g4wtfK5TDB3WcC0b879
6vDMhe1BbIkKCKLrZxqt4xYt52aXoCTpV3503TDaQi/tIoPmmTawd+sTFMZYw25wWK9sHxe8l5VJ
BqhCpz+Pwdzh+V5S+snA3Wi562OwhU5TOKSJXyLlovlAugdKv8qmZ/Texq1cx+ilsKn6+PdAuLI7
XUBfT1UvCzWMD7YSkG0Ly36NN/lc+TWkYSP1+92khlxxXvdIYvv2O4Hv+Lc0FPNXv8k793atB1pn
VuTPZEzKi4ZZdEDDX+z/PvovnMAbJ6IL74MidZjMhI7nrGL1u3aq7UcCJZooPGV1mgEyhmf8DyrY
9FPxzlyUe9dkfkCn2tpNOyXNazsM2fM01e0x7gS33zTIG/l9UXU5ewRBlvVfoNUYkA2zIA56KTDB
uMvJBgApnQoSLOND2dSj3PQFiT/YpmN+xzJ1Xq9EF2MarjZHjW5I7wlBBS7pb+lpX9uNTl6Pe3+C
dCEwFSE0I4FdUum/F2tzz+eg67KRWd3Cq3yYX3oGu4S6DthpboDa/Pt+uTJ5F0qYTYWYVtCuzwr9
uE09JF2wm5spGXZ/H/9twyrOXEQh7wpe8bCAy/scxPZLaaXao9egyZMMgEZ5EIqwCQwhMX4Jedsf
KMs0VC0jljYHWXC9fKS5CJaNyaNo2a9x5iWIgYk5FS0KVM2iA509tV0HRTHoMzwXMb9VP79y2Lqg
RMXzkXBGYE0LIIt6V7dFPmwyg1rJjrZ4Mn2FuE+v/eoRrrBbL4cwoqupn9uaVnuu8vaYNzexJ79w
Tm8cKS5QUY2iqcU6NGf4qa/v+9n0y1Z2tkmabT8xtPgQX2itU67HD7k11QnSAnT9XzDCMHFbw1io
gDMPpE6jeE75kehaMViXDnRoNlUxto+0JfRuTKpqOq1ZHIJ7EDdGQUL171vw2hZ3zpYsafRs8Rj7
XKKpATnaGk+wAjvQy/wJG8k5XEIIvEm+hO0z4TBnOsgmrPidJTN7P6hG+yXSLjaSUimg+tqXn9Gc
67Zj2rfPMTq5Nx4015bIeWpYu6iyblT1bGGB8SkjBX9umvRfr/V38ZEwg+Nzw0lx1pICc8bLqW6O
Bdys1htnzJXShIuTHOsyivVCqmc+KTNDajc07V72dVWc1VwZojZRYyRHJ1UCfwBu6zD7yA0hnJ0z
BCpXyQil5OpZA1lWbkeA4/Jd16+3+sVXvosrKAfS1hQBuds+jHmPalrQIdsBjNVL8Q3Td1KRwAZk
aooh+RanVbNZITp86NDe9LtaXD25kQ3C6qmpP48x6tAgLaGpFFHZ+rX1XDk53rAR5YMyeKKqak8C
ovgPjfSyQsbKODFdFyK3+Nz8G6zc6HjiIHPJXWlrY774BYWTNBATx6wtTfY0tgHUsVGyY83dgLTT
79BzMat6beMZNgHZE2xA+ePIyuWxWr3spzhzMappBBnwpZPlax9NBppJvHqvEuNlc4fRnZqBDHPF
FkKDJ8PwdkDpRh6b1M95HaM7IUtHWrY0Guy/GTLhi551Aj/GHqL7fi9nF2yalX0Yq6K2L8A4t59j
xsyryuvc76B2JeXkmEK1ldf5q4Wfyh2pckA0CTAbXpvSRZmyqk+aIjX5a27Yo4rm7GArfkvr6cpZ
5mrKWd6YcCmW5kmoS5q3zsV5Tf1gGRS6278/2bKiZkixuunQM/ajLJkEU8jXpsjdM5gwnbO5z460
5LZDz1ug70ni2mSf/77wlwP3jwwLs3cenGVtszmpJnZUgwg/FQS+zDiAbLVlIgg8TYXcvdN2eJ9U
hLJja2H6ulks0AFVhOfn3/+GN78v/obL//+nv2lrBsgtl8M9Wct6Q0jLtokNfNIfDO7mcLpStUWl
Um36al23hgFwse2m0I+thR9wDnw19fDTJfN0GCVIgsjegbxiBtKQPpchxnfO+z5MW7P2RXnfCuRv
spYppK/5rTLoZRne2j9O/pbpuglZVqHCykK0DGHKuEI3vwIcHSL5eXcOmxpQ/nmKohf0nujdDK3/
UzIYU53Ro1j/zVIznTvOYeTstRlccLIQfVDaVgq1qdkotgDd2t2a5D4QL4ray+9bzYxZa7pJ8qOE
mn12V5e8OURhONQ+ZzjGd+4IPD2GJYgVxmewiIapTLJLVr+rGaM7wa7qZu7WSOOosvPHLK6gpmMh
8u+38E5K1/NcA8hS8GPYAzxJUqHu0xxJzI26Hiqyb281V8zQpDNbIFzCj21Sm3/Goel3XObNGfAQ
8amPixxPdahhvUYqsD/L2LKPiRIT3Y9Vo/bAHZLncAH5iG5MQc0+6BATBwoXOPEMCcAZUDOdgwmt
4kthT5OJ7LnoIJYP1Ur7D5mSUX9oLWEfFQBL7R6PrBk402iEVxHYTOYulKQ6FtC5/EohsqDfiarS
D6pJ9L8hJPNfzTjHj2Al2D0yupRtQtWEX4NIqPcaFOEVeCLRpTBe1PknG8Z4rFiTabolWZ+OW0Lw
qXRlq3YH2BR7WNtLN0MmNP6Z4emLK63n3+p+oeI90/MUb3uCmseGxGWTtZtMFd0HymvOfpYJA3ZJ
sobIHQkGne5CJeL+x8g7bk59Q/qTqfMh1htWdYHdGBUkvTmqjJrqCMtYWUOnpzE6aVCw6UrzKWQh
0mt4/xUTRPaWLrP9hociFADf9ona1nQVmD/ulX7LhwF/Sw/SJLqRUKz+KamNDx3j5AGXqMl3QYHX
8lYOax/cV9AHK/dNXxb6k0rzJv0aacDbz5rOfXOamgEtTTVGAXko0OSH1XxDZ74fFLI1WQ/DY1/L
XGwS0SyvrWL1D87T+mMlg+yblvBSC8IE6AMqKGBwHWtADFMNA5AtnRTEmw1Ydfk+EEUMtQDoB8wn
gPfDD3qph4eh7+xJC5GTfRXmkdgmcKaYbhynb99k4g8QcJUXTbleQMoCl/IJ+KI7NlZ94HW6CBcD
nM1Foy0OnWNZBrDECxI8XHjh1f2gwoW/tlU7ozPMkqMAxmoLN4TyfrqEkc/xIlwlwHCmqRkURqd0
+axUPFb5pqIhyb04j5i+cw+LCz+IF0L8/+LUEHjaLtwLJYXBnUsYTtEp3l2SKYD9CrCE4bK4jbLl
luTStX3j3MLtjLL6mEk0aQ2iAYZPSWM2KUu8sDVoM6W/X3s9+vwtuFKYvkJJH2KsQI33oX7v9Wld
HGu/9lPRz4M46qVZ310w3+VTIGe0/f3Gdy5VGQL/UkxLetR99cFOS7VLzM0y9tsJtHDRgxA05+A1
hulRpPgC+cakVC576Cf2HyUtCvnR729wblewt1SskgTgVwMqCC6sBnLhvqbRrpBvVq5FkEFm9pjh
CfwUjnX+qZvGV5+pw9v3983T9iVguSCEHxUO2q3haHHtpqXAge83vhNbNGvMAFVcfuxV+iT6GQBX
brza6kiZ3MiKEpvQttLABPfFFo3MYleNg9/GdNk3GW6fslgYP9Z1dLBqgPjsusx16VOJwaHjJKtw
/p7TXiSXZLX61Gd9sGUBDb2eFeIP8g1tQXNupT6EtmlfyZxeGnNpH/rdhK5WZQi4NvKsVRyzbsiC
jS5CTL8ox+ZGOnnlxBTOs44wNAEYzKvUps2CL9kI/1+ozd8inl0b3dnyciJjSqNcH/7fGRmVzR0D
4cRv6V2xSq3DtMrR7nggUD7fZwVaZmun/TaNC+YWuqi5iYh5sLCMgVSQ2CFn8GKOUuHSb7K+h1Zq
E8FRu+LfSDqCFhsPJU5Nn5NAuFBcAXxEVy5tCjnZfoQ9QdZ+KnK/+h0m71wjXAOkkADue4J4F9vo
qJx3vkbpCMrfD0m4QzdER60+6ITJLZfJtE0qL+gIZu5cHrCbaYI54wLrUtktqRVo9HGlb6z62wB6
DH+Jgv/UX1pZ9CDSikhtQC1bQUGeOt7ekVG19sgmCpu8JgErRG4iIEX/6eoBNvOo1+wWs8yFZ/rm
AnShE9DLvG7RclEL1FsVTADhxUqrg9/WciIaOjcLXLZte89DOe54KZeHIuk6v+TWla40a9T16UrF
Seix25e97A+eHFt8HucKE6DlWJ0HORiSlr3TAecSOvWwqvVaGReeSwBioXla4STVUxDt6kAO+0b4
FVyEC8MlLYo5LV3pScpYH9qYy+Oc36peXTmmXRSuJWhTpEsaq42N2i/g/vC7mdfhzm9hnJBWc52K
cRjpCfp+6zudRMW4CdKO+GXNLgrX5FbWiiSYPLlcXACCfFwzGEr6Td6J6TDtUIDI0w4vX7TQSDcE
p2qAPZzf6M7tOxarmLsYNLASjzk6p/l2teaz39hOpOIZRwa0drpT26mjCHqQaaGVDjtpv+GdbFO2
8JoToexOEmXtnYbpxd0CLKfn6E6sGhky1k+0O40RTmqYeimzGUYJh0uv2buQ25okFnikujtpNh91
YdptEd98Cl0JJxdyW7ZBO0tSYOVhEwlLIxTEhhQwRb+pO9evmaq+TJZC3meDQokmYykkkfknv8Gd
WG2j2CY8yuW9raJDBn3wXTB6ll2Fi57lKZiXCSH4qGQm7wXHw3yzzp3812/ul8/xn+s3hMGvnEoE
Uwgm/zaToYGntOcTxQXM1lmeBEM7YbvDbfneNBPoXXNtJr+qsXAhs6Eq1lwBN/H/RzANC7iqEN9H
iouZDce4gruuxugtLC+QngSw/ZhnL+NJlFicaOVtzeo8ja3ahDT6Kdt1/DBHNX/y+q4uahaSW1yo
IKhOuu6+9L2MwasTfnvGRcmiC4RaXdMPp3phZjuaON1OTeXlzY4iqhOqfdUqC28w9S5DtfSnKOh4
3+eZ8cGcYXQnVscEHGq10gpXk3k2GakO8eD7QnHVL7N41WaqO+wYMQPcAUUfwJ10N/u9rlyMbGlh
qrGuCKc2boMVpAHCyl0aFPzkt2eci1UwGL9VJFTv9FxG71THyOdZ+SnmYOWdqxUE56oNTd+dILfZ
bAVca1CwQA3eyxMP4zt3axbwblLoS516EosHkXfZeao8j3gXzWqyCarLLfjaYPrjVjUEzq4bmnum
HS6cNRwiQzsVVicRqDPI5PowlNBH8PqsLpQVW0VDIT6qTqoI5buaTED4Jcxvz7hwVAAtVhTWjT6W
YYmmimXVFl36eec3dSdaawZochj282HsI74RaTNv5sjzYevCTzPI2su50vqoIH6A5+cU1TB2LirP
pqZwAagoI+CUnAd9lNbcZdqGn/F89RKhp8JVyhRQnMxXJsuTDJf+yEkzHrrWC3uKwZ1Y5UM+r5MJ
5pNRxbQvQ9F4g7cxuhOp7QDk7CwSiBy0KFe0GhSaiLVemHyM7tyrbcqXfmBWnS61ufDC/hnmW1Sm
S1b0J2AB+pi/Z0s6hcv5NBl1AoKPHYWETlM8sw9/3+xvk9WpcAGhous6AyKeOgHVXZitJvkQbOtR
dTnoDiN/VBVbQJBFV6xIW9U+jjEoW/s+71gUbWwt4DJWVgtABtuakY6f2whS2t/lWnXG7wXgAkdV
0owTX1pzuNSc2xx3A0PD9Mb1dgnqtxbXCXalKLhbaYJw4dTQh4xYwGSSeFQWaOwKDfOkG8PlxmJf
+5JOVYvmU9SJMsRaZ0PxFedWc7BD5UX4xpe8/Op/smrQTYuwQw5zsjIo9ioH0GOowp9/3yfXpu5c
08h3RxqumUbHSwd0m5Ukae+GILcf/cZ3gt+oZkT7fJlPNJTNDyva5Hs++4bnH5qnqstgnVHYE1z1
1J1WUNIa2/FWEfeSJL61h5zgR+kz12O8zAdaTEG9hbaKFBvdSvmQV6vdGTgsHqayQlPAa61cSOk4
Q+sWnoHzEYiNTyQCbb2a/VpfUBP9fRO1XSahWJxMeH/Q+athRXmXjH6gSSpccKCuTSSHYp1PeJ8B
DpKiNxXT6ha54MoedZGBYEmLnlFYYW1AZv1myikAPOWWdtu1wZ3YRSezEECoLpC9WZ5h2wwafz/H
NxKaK6eQiwesCQGIWkT6aEU97EH9VR9NhzhQqod8GeBhnjmfiw0Ms7UxdM3ro6Dri26Ajs917qVX
iq/rxjBUkuIqHZeTWaEsrHRdbCE5doOReW39nftbriC7VajsHTmzoA+EsSh2bLkwbv2CygnivoGm
VqnK/l4mmXoo8bb8EBjfrMzF+HGzjEE9rO3JRuxHBs25R0ChxI3dc2VpXIif1cki+rhbTv2CNo8U
Dd1Xg59UBhUuwE+npRwnNiBmKwKxThFWx6CfKr9avAvwy2CGnjYqWE+cJGIn47Dap8Utee1rC+PE
LMRYc8qqGnVDqKZtAbordsviJcyHdbn86H+v21yl3TJWy6klNeQ2asCom97zmeDCG2TVVQn6T9GD
qatPCuTSLaBsnnHqwhtgpyyjOA/0sQ5AZB3xSbfs5gVyuSjeuAxdl+KRkbbXIZ1PXOhGoNer4CBi
BkhFbQSoU81dEk7de8AK5ycmc1L7dcdd1INCezlPDDOnLF6gx82bJCv3sw6Hrz7HA+QpnK/d0Cma
K2tOv3p1ekBrHIDaWxnE2xs1cXEPBErMbM70ctLTUIACPoV3XYE83G/uTnErbLJcgmJpTiFs/w51
OyOthUt15JW6JX9AACEcC22PGUtjGo0iVMy3YEZ5HfuJCwBsdZPEzYR1H6kMH0I8aj8Pt8W8r627
E8Okz3VEgnA8lUXabU1ShLvG2Je/L/sv5tmfoQABhd/3TDlFGeRpK6in1wnICc39OCqSJ3dtK9N/
G4kqwAD3jS7ujgDoLM2+QJKNoAwHsh8ayPQ/Qhhj2l1sDZ5raFNB5j3NgZHlEg6usW63Qy7D5gjH
9PgxKXv+Iw/aMdqzFK+LrZQqvTNKFe8DyCjpdSNbtB9gBSu8LDlo4qIP+1VfrO4mcyLxsqJF33wJ
Qr9kK3HBh6a3MWTayuVkIQB7ABIrPVbt4HVdJq4RcWjyCi6IZgIqAjKxCpabm8beek9f2VEu7tCM
g+lsD4WIX2I6Vsj2iIaEV309cWGH2K5tPZp8OY0qj7Y1X8ldXikvB0+wvZz0bZQwBss7mTzBmU7t
qQwAKC6a738PhjfXBYM76ZthYww1UZK/jpGa9mHVd+8L4svJdSXlDVNg/dNxeCJRDzQ0MaVm+xgR
WfgcoZy5+Zvusy5ta3xIkc3Lhrdot6UQPdx7LY6bwPFkbSvam+4pTC7SOzkWJ+DoK/mN7hz/eg7K
2S7B9CSgZfK+T3Kkz2krq3/9hncqKDZvggAA2PGpHPNuY3kUfVywk3zuXSy8m8JBkR6pfyieoMvc
7GDcCflAnG83luZye/9xQmP0y279Tw6XVBH41WW7vkDgRWZ3iuvgQ9vyQm+hJj2ucPouh2GT2yhn
dyiGdfUmXXrh5feLX3fuB1JDfGfKuvqJQ8dzG4493U+9V/MAg7vRnLRVKVmbPskcfUQzj9UjxHdu
keDffLBidDec69jUtF/rp5pXtTqQTgw/LiqG9zpL4vbjhYHmBdvETzkPMz7mTQLZXftkk/h/KOMY
6DBaL8App25aJ8Ie/Xk+2qe+KP5VtmfbgfnVIzC4U0sRa8DLASn2U18q8rHPwug11pC2+Hvcvf0J
qAtn1aOZ8GJNl6cxaoN0My64EujEbLkh0hZii5VE7eDvv3WJhz/jhLopngBJtAzMXL5SEv2ErHex
71AyvhGE1wZ3QnwEg4grULCfSHcRbZFS/28dxvb571O/jPLW1J0Qz9KyN0tHpycC0fgT5yU/0REi
WgFQB5///hPXvoQTx+WEDQT8gnmSSQBxpbDh4iucWMPic07JPG8aZAS3tFKuLZYT1tnKOvgNqeGz
BSUy3kwECCeoATWvf/9Trg3vxHXWZejfr7F9Ap+ofTRrlkIQgt3UoLs2vBPL0PQe2iho9ZMQwT99
EzTQ3Qa5wWvuburVt0WRgS8xP/UhQMZ1gVkXYZ7e+Y3uBPNFJIACR6Wf+oz9kC3ezAsDKsZvcOeK
ziEg382Lla91PqmHsU6qd3nux7KnLt+jDrtFSSr6pzZu1gPXZDwydUso7coX/aX0/p8blHboIiOv
6J9qiIfsLZxKLj5FfopL6K//fj+Xa74WTJP6e7YgVZ9AzLjrm/CWTOu1uTtxm5mogsVa2T9lmrU7
HENQHUqrf/w+qROovKZhnKxz/IBaffhosiV7SQfoNPmN7sQpmYIA4O4a33SIVgn5xiWSuwGsDx/E
Ckd1y1n4pcsHDYLnN4Fz8iFbovFLF4hbWiq/GvVvHMouqj5U5KLuZLpvma36+7rG4Y9G4ri+R7LX
s/dlN6PHCEhuoreqgHp2ZfrqSwDyxl2aJhf5pLQlyz1T8OtYUgXvrbXpIn2XNnlGtgGNJ36o03AB
tDplbGWfQflu9jMhdXeIIU8wvIckb3NuIcj/Pxg5j9lmXuNy2hIk9qAaLxN0mvLAlPaxTKeuvJNd
U0TbDBfuvwtfx/clEAf1a8vU+FVNxupNuIbE+lSyOHUpAWivlrA6GEoo1Gr4jCwNBVqLgc/vd9a4
pACwJdoyKkT5HQLOMXyaC3WHp5kXOg6zv9yR/zkP8O4q0AyjydmaMlm3GeFRsWsuzrleG98lBrS2
bsMc2j5nKIfO78OgN5+9xTapywvgeTyj085XsD3Gd+FFDTNtfO8nF+/POQvw2kCL3Bp4lbwzfUT1
O8Zqr/4vlt49cUhfod6jqyeE109riWk3OJs7r6oxhneOHK3CQpJp1d/hQNhvICDP7+d4uCXWciVN
cyH/YV5WcW1nddZ4c+XvlpU0ULpTMYSyeTdKv0vcRf6blRsNt4TyCTizH2XWVU94qt4y1rxiSENd
5H9LweUPxqp66skkpkfwAJZXlP3Ku3Yp8Y+y1WNYsCo5rGhFw9pjGl/KugdYfYLxxi089ttPWuoy
BKAIydtyVuosDPj7SlzUb/WclFD9nVu+JSqT/yRrlYc7IYup20xrHH/wik1XxLseNWwD0B96UrLl
Jz30zdeBQMTg76P/CvE3Lg2XPgDTcxHFE5HnOo4vR3sNiXj1hVQFjBbCguebTEugVnJWxe2OxxfS
vm64JRsaQ0dxhW5r8I5PqBBBh8C232Q38B8JixnftgHg8TtVB3B6SvMOTGf8LWpHGkg+boRW/WGS
mg6PFhaPBbD57STueQBvDwFJv2f4KGqxoWvcVpuxJ1F1sH1YrjtTcqr2me0wHQEUz/0Cm8VpE3Z0
aZ+ZnarukOW16iCWYIFmrZcq+F8On730PrAdrF5iKIE89DN+ZwdTj/YIM1iVbJVJhh9xUvTVg24b
yD+MubEnmHBA4oHGFJI741J0qLOBwDoCowx6SP8tmmYwb9FMHuY9DFUgEZnB+ekIYe5BnNYSIKBj
PtD5qcTrnW1VX8QgOTQ8nzbWcggpoDy1fONJrX6MYdPr99KiZyc3WTe29VaLvqNHE83jy9r07AsL
ZSQ+BUUdiVub+kqmxpw8kHYLrZOMqM8WLMLuXqSGRHvdBYVPl4FTFzNO83yYuqknL0p02UaFqr8b
kvXn3zfulaPNBYyr4GL1IxQ7W1hu1nC3DIZsZ7hlD+kgFy82GQeD6feLl1aTSNc2LZ8M1L1/ll35
CW5Hxfe//wlX1t8VoB8ErZICKiXfg9iQLybkxU8ypV7sUEzdubiMnUtdSEy9rNsJrQ0VnrvEr9uJ
0Z17q87FVAZ1kr8uKCPuot5Eh9my2YfThNGdRBmE0IZCgDP4XmUWGilxYA+trL06d9iXl0P+P9kU
X/Qw56RdHkoG2/qkpHvAxW7JH1/5qC75BdyxxrRRnn1nq2U7Y5ZyW6a32MqXfO+Nw9oVmzcDnrMU
xdtz286kuiubJUkANB7jk8x0Un0quiCwnimtqyQ/Trk09TCbB5ihLtt2rqt9UHc3BJSuhe/l///z
DfD0GWYG37FXkMdhRIYST6s2M42zs6XwzfEKMJf2kQs62rjqo5fYRiH7rCdD83/kVHhpTGEjOduU
Tej7kWqNX6Kxzc4ED6XlEVDP2LPG4DI/pIWFmc2y+qVs0xToWniPwHct2Xmtjsv9yEJU2HB1sjPw
Y+TYtyK4b1rq99R1qR8yWQA5TJvmJRkqvodkT35fdoGfSj11qR9ShZIPU46pRyvw3gIcy3iT9jB6
91saZ3eKleRmTFTzIjP+QU8TOXawH/GrMrjcD22jZmqjip6p5R943+nHKME/fjN3qi95mlo5iLF5
afLCfCjrolR73oHf6vdSdKkf9YJM1Ji1fhUD/5CNgJZWhW/9xeV91PUa2KWYyNlc9LrgIaYPCb1V
T75yMLu8j8EqXbQ9q1+blEFny3bhYxisxu+jurQPAgyOMnHC7kOYc+K0HGlV71a6wgTR68O61A+z
pHIASjh/xZ31bwTe/D4pltHvoHSpHyQKIqPhh/sKS5lgs6xFfA46qW7UXq6c9a4SOaCo9RDKJTwT
2o1IlQWUJYBMo9TsmrbIqqPfCjlBK+Gz2qO2FbywipB9BJjaYTK3MpJrf8NlV/3nviIZngWckOTc
hmm07EJ8j/iOtxLiaNBtH5cbZ/KlNP3GBe9SQTRgdU2u9XK2c5ElqOEl4SeypOM70TXjXT0s4nOY
4E6+8XNXYuIPcsgCuusya3sWF+EiReIDRET8fGqhdvf7kuFsCGcy1eRcLrna0lyC6NZENvSCd3Hq
skPGqYB7cGfpGc9juaMF9N0HK5nfbnL5IZIVqAUPZXjmdaWHo2mpKg9Wj8wvnl2GCCjdQZAWAz3z
FOonAEGYw9rcLBj+esO9sZH+oHeEEeso3MfPYp7n9tj3FSoWbY2X3lbOQW/3dVV14cHiPX+GcHXJ
DiVoanvCegYtQBjWv5snuCZtsnkVYgNxQXkaxgqq5soCoKFXXDT32axTJNGQ/Nhr28n2fUlVBDqg
XNJNq2CP8rrgJbw11RpleFaX2T6kXYgSyZKx/CBV29BXNkwoHcBZuO2gorJ01b5G3lxtizpeURxe
ugAktBKlqiJJ0m3YFLF9EYnpmh/N0rIvIkqLdAeJYPIj6UryTzwh5XsAKQmv67gsv3cB2A5ilXVx
DkgCV1iy6vAcZLH8Usxwn/4fiDn8foBxy41n6ZWIcvXS1cKRoanL5R6CuN8SmGfNCu6zXkcccY44
+Mn2YzaH9UvM5mljamhUwCFturElrxw+LtWlJuFSZaqy55BEMUzRh/VJ4REPUcUJasN2gvBVw8LZ
s/TpyqeHaiZsKSNEQK/ZTs8pOHuNbErf8cnv509gR/AJ7FC/5ErVWzIVq4JRL1SCb1yaV4xu0KT/
/QcMKltEkTQ8S7uk5FEMczztdTFkG275ivYHbcJdyyFpsVVygZimLJLlWwKI/zOZkvBeywYO7MDh
PcKhLJBwzzbhXmoRyU2RROMHuCtAQq4LRu1n0EhdTXYlE/jQLDW5r6ENvuVLHJ6a0Y/UzKnLoBFr
GsvRWnPOhpls23pKHyOtrV+V+Q8OjREzK7vQnHEThHcUIqHHJGE30uZr39Ll0PST4oKanp1pMOnk
Xs8zLEZ6NerHnK/tCEE80qWnS7X3weDg2mYxFDMfBK1FeYDpBkp1JRPqa9GNqP6GkKYw2wJ6wPyg
4yK4K1ZA+wXr+2O0oAZ6I16jX4nxG6e8y835P86urclOVAv/IqsUFPXVfendtyS9k8wk80JlkhlE
UURU1F9/vn2eJkx6uorXVIpmIwsWa32Xvok7OCJv2/cYeq6fOyia39fzYr7u+dqaIxTT7AUVzJK+
NLmAnLQdN0TXLICgeVyiOtreNWAntuNlbYrsvlES5jO4rOnXxsSAN+kBhr6HsY+5+SLz7iZGuxiV
wSBnb9nTABPhyxi15fwe5VQlnyPY3LnDwmXfwiu5XpKrjQj8BWjJd3lRfHTjX/ACKPKHMnO6v6hu
GH6T3PXifUI6WttDrid4B4s44XuVmhyZQlJsDbvCcsfOQ8UpaH6oFM8JziCqAbh/Z9OE8DP4f/lS
OZOWL+mQyuFuGkHXqIa2az+D4rk9yK4T7t2t7DOe1T7Q73UMxZnLjDvySzdPyR2UOsWIyi29rRLC
7kyLdUXRdxnW3/q4JfOJuUI9yn3YClUJdAPeW1GabKgYhTv4H8tYs/S0gXIvUMBVo4sfC9JmQG7F
N8cMk+XRduphTvxN06Z5pLQrP0xzDHcB+NRE+sHsMK2RYGSeYj6ppNoTtslrDcgrfinMxuj9Sif0
bWueYoNWo6jp/qM3fF0+DPNM6EEmyXZsoe71XuaabCcdRTqrpjHXT3ME7I9pkhVw5VhbfViEbp5L
kpffhn3gH1B9H+zTEBfcfYkcacbTrURfHic6xa7CjkcvpbOF0RX6wfxugiw83OJL9r43BFq70L5e
7Hlp8dC0zZYAmFMm5foiFDXJIRuSzB1H1Q/2vmP91p9SNYr91JBy+LFHFsZLCx4fBl5e68w+DYlN
AReYFtmpCq9LO0+nHCbsW34UWbROxZkUC2xijqVuEI43gGd37KEV4KBGoiLxI3MZ7H+OKkn6B3Qi
xAqFKzpPf8cb3pb6BJJEfiUTl+yNEHzluveZX84OnWBGsAc9x/x9CkG4jxAdUm9c9688OnzssCSs
dqDA7O/1TUnX9v0A9fk+4b8PcJ17y1j7tZ/g3WKQ99tykknyEEO++iQVz+5V9Dbt//8V4V+dUV6R
TN9guEKb6A/e5Ww7pANUuHs4b71wYXX6jBK1Pu4RWI2PKCdb/Q3yy8OnuQM98uOOAP3UJkqfIXsS
/RkPjD6wQozryUQm+atFZ/Ygiczqc7aojFW8XmmGFRqiuDLjmKeXZmsFfaiHvXyokdqAKwAruarv
E7keN8hulkcTW/G8T2k2HyBfNyjAnMd5RP7JgUOyC/B+D0ur9uVAkjWFbv4oyvEDA4FCPnZxibX7
zEALI/ICUxxyIFrjiTjZYv8st65Z76AfDABM2su1/V6KlfQPY20hypuBLgI/olwuJ94l9XocbEk6
eJPbIX2etiZxJ2iaj+M9dxSww3Ym6Kjta585empasXR/x3M/NrJagazNL+C20K+uh8hSaZp9PhhK
Cl7lDPFpYtfzxwJH8be0FHlyXPd2plUrY5YcYOAbnzJo+jR1BbETgsZJaRQl8OIpYA5gyJ5sz6Zz
Kq/mMmmGd7SbM/kD2EK1VZGK+g5upltbgpgIm7j8NyT1Shz6bRbJV6jsxN3Hng99eQSFLn7K9yhL
QXLvBaYz1C91lvFrzVd1aUsJlXg1QZCQLgv5cylzKEeVjgtdNRCTVneq69qjQZMnqdrUgA9slxWz
MSP52C0RXARtUZcI9rUcITzekeQTAA0TqaIlkd2TgjlWdNfLaR8xqqrLz4OLRnW05PbKAKfKmUNd
bq6bwE+n3Ucxw5mtGgodfRMZs9FhHFMYa+Eu5dERmjkT7oo6hrR6nKbKHhjQDd/sUCzv1rSUT3FG
txciXXOn5aSK9zXvoz9Zu2bv9FIbdbIau6/O3FR/RC9CHldcGE9zUyeuqqH1c4QnXPZu5mtcv4g2
renLutDh/dreVMbhn2GGA8vrjnzMGyroi3Vs5M+6IHit9VNKUVSx3ZBVTUfEbw7i9udBmaY+b33B
7wDbnCyUPNntkynWNqqKhlk32A7z+GXIZ2jN7xE6mMedwxGyj/Bj70l9e/0BFFk827a1Xxh1E7+b
rW71381N77GpGravdKlw67ZxpRJ0naAq3tbvxkEW1yaFfI48bDQGYe0YL1tuKiVmO1egu6fk5FK8
1NQ+6w+92eLsBS5Zrf2YihKoW90qpCzQmYE4aM5RAqt25fAV7eBEWpGF3p6MStH2ANiEbP4skz0j
Z9fnEIrI0ZLMXjLnOlEcoOO91idpipEcFbCedVeZYoMbnOiYVgnas/jZf/dLi/NBTRG5bNEal1+j
WQ3yGxjbGX2YnZV/uZGn3WWaRR6/38VIDptBUloeIYkPvUtwxqlRR6lwZvwW1V3UPYEs2dIB/IO5
T39fhLHsLgKrjh0K9C/5l3XPuw3RP7EnuF1npIJ7Pd7PXTnopw4pxPwCesrwe7lluMx0lq8fp54D
N5ZnYC1RAL3UcVOzHh4z8IaiqnAALt9DawV7vyT4KntVsh7eWlwwnIRo7scHyVeZPJQABzfnBrxx
9oCkVT3tsDf5EOO4YScokmeukiXXf2u+6quo4W2lALR72XSMRg2SWguSM1AenzpZuMcVHnzPbkRO
flj53FwSvaKp44ravGdw35gOg0jtqdlXtPHXCbD8ht1cX+UUIzuAFgYgxCUo2rtaBvMVdnlFd0Ie
J+JTnfUcThIr3SP8F9f/US9r8wVQn5EdRc6IOfYRRKyAumgtjBpylHUPytb153gvzXKMNywJjAnI
xQpdPoDeTF4sNAPqW8OJLeelH5f0BoaDJ2SlkcWetYJz7GXP854fYqIh2OgIrLzvSmRD+zHaxnSr
oKiS6VOEwk0LrEEzPRd5kthDlmyFeRw3MPy1zpB9CZnvrqLwRP4i5QY0A0Qf9+QBhmr7y9xN6SoO
DS6o/AQpMo7QlpSOL2uyk4PKaiLuoRSS8UvBJvGYwFtRVFtZqncgqi3P8941AFFs8fQ89AskVXXc
SFxUhr4kdoOsUSJMzi91mcNTU6JY48qKk3EweJZwlI1TJQmwUqRBuQXciwPcxPkxkXH2V7MZQG3W
3D2O7TicYCZN24pCCKg9chXHn7Nmcp83vFF/L50un5TW1j7yjWr3Miwl/DKquYOVRF/FFiRDWEbU
MMKu6zT+vGuGJHjpuuV+5NOE/DxRoOQ4I0rMMWURjiGSQ0AadOJ9no8CgJDHLCrHYzqt6xNwFyu7
wCZ8+jQR7thXFHXAu0xcluA0mEfxtOzrdI9joWSftwSGkPfY1fpFUSDTn9nW1exxRuVZVBNcaM9q
qzk9LnqHLY2Bo8ARyP/ha7bXOEZJG81IMVxdfHUNXDCOQEZQ9Q5qzmx8ZAO00XHNWrwEIcY2vNsF
KR8S/KLxQ6fdtkN8P0/w9U2T/56RpAWj3ggRnYatVfYIDXryZ523gK8ovQl21Dnyx0vcjuWTkwz9
ArVHU4u7PprrE2QozDEb3dY/zX02oiojU+xAiotov8ug59Hdt0nP+vtmF+K+5KTFK6pRcLcy4G79
XbbDFD3g1kd5j3Oiqxj816irXFoiHGtl4xPlVH/eOXrsH+YcUhuXJZ7JfpqmudmeLPxQfyw9wFZK
DrExaMWT4hn8iARpT2ThK551ubhPWSmOIJKAONeJFkoLCTBSQOvAzhRS9W3l9GwBqVHQYS4Jdhuy
2ravkiSu1y8g3ZWoMCXDiILHht42OxrURQ9mb+b2WaKFe1hpUaj6kEAw7RN1jN5ppC7Lh6CSmk+E
kWTvydrI5f2+39DnrC7uarg4HkNGpz4TpjNJCTc5veKY7MDYLuRtZ6Bp/8bk//8S+HdyTX0yTFp0
9VpDWP8938HDcEWnzy7jeLDZeXX1Q5nCWffeFHx8maldljuZWousJGqh7r8vMPwbcodQC/ixgNje
6or/6JHAdQ79ZIoYBIG2PW8NMJ6ZzD+FDX6DRPxjcDvBO4CVk70nq5n+iKmp79g6qfuw0b3CKpLB
VW8OmmpC4NCDXkt56dHd//Lfo//yHYeFuT29fpp7BE3vYgdV3HbTfZz24odszE3lC75rb7xEf4lQ
xN/wGr8doBPw+QVVX1u6i+e5iLvnGPQHcJgm1ih0JPEsAosmSz/BajvXHxoAeMo3/vjth/xrG+KP
k59/YApGltTCoKvXcVjo3MRzegOPoP9evtdG916ogkoNi0TI+FYym/5E43Cx1QKcaR84e++FSigS
BLeADe80WiCbW9RjXYC0FjR7H5Vvip3DEV0v9zAjxhHfRpOr9mE0QW2wNPeR7XBkyrfUgW3PgUl8
6KgR91EcppKW+7B2BuIhDB6chU7w1n8p6m7/oba3Tq9XvquPaofwzEpJnOG7FpB6O8gyjx6yNuYh
LXksjBfTut7qOdv329zT+sqBdvmEAzSkPYjBvZBuJciT8A4Cf8bO4g/OgIEYhjEIxYHRvWBOa5JF
GpBZKFdk5UcSge/uyBrmvpD7kHbTxLpcpcXo6PYfLGp7pw3PgDfupNe+qhetbZSZHKCW6d4W6/jU
OuiyjjCvChzdi1U95lGflspCvXOHXtEtvy8k/y0oVH0g+wwlxqmNe3ff7i2/EOa241TMQbgfcDiK
nw/JOZ0gUjvcZLqiyB0FjDDPTRsYqD5AneDlFPUbgeKelKiO9GqCXi0Ebz6FrYx3+6IYriUq/dsj
KSCBlMIbvRo0FWFHpI9B39qI1Es2TRAwE79Dygz269mbrfBX9qMP4d0AwlnhdIfEIdv0gViaV3h1
BSFn8FG9SJW6hX2i3haY5on8bDZk2vuog2qzGN27V+MmpmoxEqdM3EP8y/RjhjS4/xr2Ub1IdZI3
XIJId7+x1L6D+mv2jMdOmAZV7mN40dxJxtXddFqKzL1YvNjQ1QiMVB/CC9h6CnOqBlNfV3KCufRy
mUbye9C6+BBeydH9asS+P/Ji+Zi2MEpVvA8C0KW5D+HdgKOFIAioyxVWHtjmSS8XmCizU9jcvUCF
kThPZp6g8AxZTz4gWKMkzAI39/XrYe64w36phpTsLYE8FNnisqp1+fewqXtXauGojIDhWO7jvCgP
Y77up62NbViS55MRBN9HsW0G6/5/wE3qcHMkaZg8fu6zEXCuQ7Jemu3e1XN6mqXbTmp5C3v2ygnm
w5jNwiAmpudbJNnJfhBpsqPFXMo3XievDe9dqUySRBQF2HPVVjBxmIXNLyirhnna5D6IWY9a9FmC
rYgzzCxVCzvN49IE3ns+iNluHZLWqcfkYaDMTrKfySXK+/IN6OIra+PDmDvdGRgQ3pZe62Q6mlwn
dwlqg2Gb0scxk6GzPYpuYBqZ/BMZR3vXWynDjoLUz3+HNYHoKATp5NRv3bWMzfyxmd28vIGZeG1t
bv/+j1dtDGpxg4r8drdxK06zVfN5AQHrGHQapN7FmvYTj8aWSGwbunwBnxxifev0Fvrutga/eLD6
MOYiBpJsgozsXZcO5kxG4vITB0zoPBjRmsAP4N2vGqzFogXi8a5o0KhkCwrnG2/OYevjRS20fLOB
Rgbrw0vYztjVNd8SNswfg4b38cyGZLvobbndyWndzny7FSqarg2CyaW5j2ZuR3R3StgU3cE8pz2Y
m1cJ6qdBdoq5j2YGUj/ZQDrEumscOC7b/0ZBNYh6gJl7FyxSX1j+btl2x4sVdyDZ3UnN/W9hq+6F
LDG23aBujBK0SIGZleVq1wtECIYgmDpm78WsoOViV7S3AEbKhwPa3WmVk9mEPYp99HLR7PueJhgd
rhbfu13xCtjWtzTFXzlufKwy77Odt2amdWV3dkU5C11HGfxZvViF/caCJgIFIhb335FAMOQYJfwQ
9lm9WCVju42RjeK7m/FsDOmlKniz+zjlLbX7mmW4lngEOyQ0CRSE1vEX/nvmr3j65T5MWQPll8+Q
w7grALsZUKgpht9F2/dHnhXLF5Ut29mlWvyweTe8QyNq/US70NvXBzGzDHmJ0Ddbh3z5SGDytA/u
5b9/2Cu7ycfppo1h/WrodLENkCAzbvTaQAQrbHAvjGHzNPR6XcZLt8CC0CDZP/Z5/yFscC+EXckT
cJNYcyGAwIH3urzM6JG/8b1fWxbv1hUctn3CDgQHEEB+B6mG+awEDOvC5k5+ThnadZrHgoMjLYSa
Knzfrlq7ogm7b308Lss3t9IhiZ5g3NV9jLvSfZrwinjjo94+3i9SBh87O89mReut655vUuUpqUl+
Bup3nA+lWtKwVNxH0IqF23YYAb5nGlZA1gzrk4KNdBAlGFoTXgWqJWSPcuQkz3McN38WOQotJCFB
ooIY3Wv/AB4igNzgWP61MQ9twehhiiFqFrR1fKjrZvOBlZqpZyNy/d3k6a5OIxVhAi6YvRezAuLE
I2A14tmKRv+JStp2zEjdvoXVfSWwfC16g05+xMDef+Y519cpy2IoHggd1r7yYYhplskZTf72qUBf
5MUpAGEjqOH+98rfvt8vNr6PQmwh+N0U0do9S7WzhyJdlxfWt1NxF5Vu/UPCpuHjZKgKIt7gQ3g3
sRMzykZp0T6ZLM2/A0GTHeEyRcMeLb6mqZjYkPeQu3hGqS6uXMvZsSShLQdf0BTirs1Sg9X8TArk
5C7d9OesbrsQVnya+4KmZErbGxxUPGvIEtwJt8Znl8A/978/8ys79F+K9NnA4yHmzXNh2/Lc5in/
1oxF8cbcb+nxLzaRr0g/r7Eqy2RQzwNJi6ce0dYBfIHMc5N7+7lvhrl442H0yjnta5tuzbgmMXPt
M7cWW8eKuT+YXIJUvhiq27BU19c4ZVYUYG+w9lnILao06vqwJZcg47zxNV77Fd5FnK5juVtEwTNM
N4ocVA0l7Psojmh5n4wAUIV9c+8+hoxNacTE57qSxBZgqdj+lNPAeqEvZ2q6dk0mQCvqqs2QO/5/
9AFP7Tcm/9oSeVn12igGk8W2uzRF86VfuscFgm3A8uRhnVX2L/AGqAqbgIMFkqGeP29g41+GdGiC
dhDzoRtSQLMo0ZnD6vTqE4Dz/aleA19L8FryMq3cJjVwroDWjvUfWzS/Wyn7FLJpmC9baqEWfJP+
GDDxmifftohAlmeKm7Z448P++iSCDerPczfrmPOtoKDwbWh64AUJtHJTfw6b/e2P/qNqJde1TBNg
yi/FvnxpG/m+7d6SpHlt3l7MtriGNRCczZPoAG8qljg972Mkg+54VnqxCpzSQMWU3WJ119Mnnrc5
JKeC2PHAa3m3btEMyBwgf3TZoDh5APdvrQCeCyprMF8bHqb2Gv2rElPHq725B/C1vOxt2FOO+Qql
BFDcJYKgZY3XaU4f4l2AcxnoDQ5Bj5/3i5B7Pa9LgdFnBs5cqpAxJGugiwTzMVOmWKB1sCFrgMgV
fBFj0y+HiIehFJgvUtqqpG5scRudTWh+Mt4Xhz0PksuEMJsXp0Vna8hBkNtBoC0IEjNM1wZw6I5B
keqjpuIkGrseurZ1lcnxRU2qq3oFMfSw0b1gjQWfgMWpMXl568M5+BceQw2/YN/6866x7YgHYgLo
TEUojBEFVDNOE4ExVNjkvWjtVCJ3uKJh+Hmh9l3RrPw4lxl7I4V65SDzdUqNjaRUAiZZVbvn2SPv
8BgdALy4C5q9j4gCQXyBgWwZ3bGhbyvhUMkbeFjhmvlwKNtoNRZOYe4ALVDgT+Db1BQbD9uUPiAq
tSXNpiHtEVGC59/TkszlYU3QvAxcnFsC/Y/76QYxhjJ7jflzgIGf4CXdPGewqAjb9j4oaiBDvPVw
Yj3nAOesXD5BTzBwaW676R8zV9BYnXnZxGfD7CVGenPIXUkCB/fCtehQZEzAzsSOj9Gk/H/paEmj
OCyg/gWJikmdpATLsrf9u7yDjmOtWBc4dy9a04mZtm+37UxMW62qfNR1G5YU+AKfIA5loEkKLMu2
Onk0HcoWuZBvqeHfPt2/X23MB0RFiaopEHn7eRpe0GZ9yrkLm/i/wFBdC4AIKBVn0DBOPQ6ZRman
oOPFh0J1dOLFOO77mer1LtqfLIBFYSN7sQkIFBldhw85x9t56eTF5HtYXPoQqFSCi6Wp2c/oPzyA
SVUyHaJllTIf/wQJlloUBt9wbc5jd0yasIPKRz5lILUlZTzv54STDxBqrqtUum9hC+1dn2XBextF
435OVXFeWfOd6Oxj2NBeMA7TCqKc1VhoFa1HCw7dXd+mYUBo5oOeDJhlkDor9/O8ALQl+338qxdi
DcujfdQTmca67jLsP67EGWwbAJYDI93HPKVLoXkcDfsZTPT8NIPG+HEVXIeFpA96Mtsay2TbETj7
55YupzKwDsN8kcJUJ3Rh6nYf6100j2nflj/2RYf1qZkPedISCQaIpLfr/gYUYHzsT3sSZv/LfAHW
CfytUuVooTEm68rBIaeCzHfYleYDnni9CKgFiOSMfk5TpWNC7wC7acNSRB/wNLUpClKd2s/9unwd
Bf8Wye9BAeqjnZJ57Jo6yrDkzai3qisMhIPrsBoqy7yikZmnAo/FdDvHVLxoY772pQw7EH2gU1E2
LulMvZ81F3dxQV8gUBgWPz7KKYb2xkwE286l+BwZkMXjwGeQD3AiA5DfENJCAmHWvjsXCpJCiQvc
Jf/CN/VZ2y1QxbgrthsSA65DFWx3A3e4D3DKS5GRHEIZZypbQA3G4nEa+yDfEwj/etks4P31WLty
O7eTlt+bBkxzGLMPQ1gq4cObhB7AsK3H+KxhGQyxsf1un6gL3C7+9TmqLCu2fDtPbZscM/QtoZoC
TOKnoAhNvSs07ToembKOz3waobQgwSOCav0U8SBXGKy9F6QsErVCJys5ywI2FfG80bsB5fDPQdP3
oU1t1oHivEJDyFjDq07V4nHRLjDd8pFNKHJvuuA7FmcZIHi2Fc13hW35JWzu+c9vrLZfNpvFscJ9
BIOY54KAwN9FYx5Wk/bBTRJ20GXGsTRtOg0ntqWQdt4TEnZn0OznyW91tA5bnt5GXz+3U5lUvQks
AvrAJpaiiWGojc92ZRnkJWI8y/tlsm+JId9S/F+8hHxo08y6DZr29pYIWOfMg81T0zzqWcHCJJMS
+hHwFBYs7HTwsU5sW/PVaoJNRHfw++2i7ncW5qCWQqDo5+/gdnj/AAYan2cK9QmxOnpMFpR4wrao
F7yu0UM3NJAqtrSELAUMF/fkTXu2Vx6kPtrJkaJcxwkbFIRqB3toiNPlcl7DHmE+2MkWkIq4ieqd
QeqQJ5EM5jIO0JYMWhgfzbQb6EGwUSbnbndLZSjj903edmHB5QOaTNuNM2dsB1ZzF3AVh2YKRP2D
nDqhJe+FrrQd5By1wMpMdvremqH+HXqLrgvJVWniTx4+CpD/k9B0oOlvY6KB9A26xjGyN/FyXnCI
NRh5p79tUX8oTBArFSN7CQK0g2YoUBp2hJzNXPQH0rPA1aA/x6fMChi7bhNWYx+vTkUOsgjq94BN
iFl7qcFMsyZ2DLOGkEhZysvYBRUuMbJ3qoCYh3YmYHXHaeouY/Y+HteQWwkjeyeKbSBjBtNNdlTj
fOR7CZuHEHg/TXy8Vb1MWUMhdHTsenVZF3kmWZANGob2+kbTBEutdcbQDjokDfLrwiQhBwmG9pIA
hy7IXBAMnUfxs177qMLtF4QAxOC3C/AfVVwhRSt10pYnyNoN9wnk/C5lYMqO0b1wnHHzL7DrYMcs
p49Z+bXL+pAyF0b2whEQpRSd3JbhbTTfjUjcT1DhICFPOwzuRaSlI6c2a9D50/kLHtEHl8xhm9tH
VzFYsDRliqEVVFAcveo+yNQLk/YCEuoIIONEGJk19HmIDAQ3aMhlg6G9iFTF1CiHrhD0VNsz5Muq
Mgk8sH0IFWnpaFnNsuNq6V9Rp67ZRP8MOvt8/JQppm5Koro8pcaSp8Zs0NFZ9zf2320H/ytBpIkP
n2LjblhbC34CgG2Yj0m6UVjAjbuiB2gUFz/CfoIXnSmsxCOUWosTF5u9G2lKP4iZT2/BvW/B8qsf
4YVn7lQM5SMKHWioBz1xalKI/mTRp7DJeyEKirmGJNdanLKFiEMK06Oq69cgVxd8AC9G24bJvIBS
xElo6FotY6QOGxQXTmFz9+/NwUFvrlf5qWz28aGJiv1pKLK//3vw1/aOF6nSAEiTqwHin3Aqf4fL
bh3uinkoyIHW8Ry4+72YHakEGVdQHAd5dJfL6Qm230FnWOwDpVg8WtAEVHoibJyRgM7iHszl5Nt/
r86vN2X8L6CUGtuSQKD2tCVqY2e4kmX5pacQKQ95sdDYx0rpeGUK4n/ZKdWQHXUNL18gFc6CMq7Y
h0sRqJHBZ2vB9FVy11E1V30adhzEPlJKMCgUzsxmUI2OIIEPIa1T3r9Vnf71roxLL1whIL9aS0p8
1aHP6N0IDTh1lw4C+oN8IsnyEvZ5vbgFeidxitD0JCZ3lg3w+pMBzT1scD9si2QsUE2G6qSuYdyX
dpmEgNoIueaw8b3InVFIasYda6QTIMlqxg6NRl0jbHAvYjdAsoa02zD52d7UNNoDNHWD0DU09lFT
gkB8xUFL52Q4XS983uLPVKyQHg6auw+b0rFLpiLH8Bbqxb+beEr+Upmuv4aN7mXAXRIRmC/G6UkS
PZ7cmEbloRy3fDiGje9ds1O5L3snxu5jSSQMMzOIxi2UB/XasPTeLWsLftNKXbuP+YSsrG4aWIpm
YRQejO6FbQGdR6vQh/g4Z1AWEMQetnl9izf7ylnsq0zFQEyVM9PkZDraPpiRxhXEaYLY1pi6F62T
mKCKAiGQKxGN+q2JFDgHog3yjsboXqx2eh1BKSimazsCW9oS0VfNoG1QShz7mCk3Lrlspp6cinGA
XvGezidYYvwWtB99xNQ0IX60TKaroYs8ql2wR5augUeBD5mCsfOWDrlaoYydzCC6o3GQDXUXlDkh
f/z5Qclj42zj3HQts5VVqBJA2LcIkuqgsS8hpdMSpKO9Jic0CT6DmPUN8pFhZ4yPlCLdmI2A7pRX
CI9dthIMwVAiHObtBekk9pUPCV+uo7XNTSozPnIHadaw7eJdqUODfrij1l5nOmhIna7RkymnOSxd
8rFSMmfJGrvZXtPoqV5+cBVC28aaePE59WlT1D0E2kWZ/B0z1p+aNe8Dd6F3l66otK51y+21TtgJ
9gbPmZBhOYAPkiIs3WbIv2NoKPLOnF9MSoLqU7GPkrIbnG14u45XoF9P9Y72qVyj4o0r+naZ/fux
F/s4KZyGRZ3NxYhd0pfTZYWMcAQfW1BAK8h4pi1g7GyR16At6bsYG1grdOvUj9exNB9sclOAZiIs
w/axU2Kak5i3sbnKzL1zE+CkE0yKwmLJh0/ZUTWqWxNzTesOxgv1Hlc2acPOGB9DBQn3qHObHq92
KJdKWffHnNIg/xsa++JRA2/gkgDTjasaV+iYl9Q8UUO2sGj1DWCLiOERnxbmCi90tRwytsCfFXJY
kKAP2zFexNY0JqVO9XwFA1YdSieXipIsbDv6SCqBYp5MBppejQNsMlUpO2Q0D0sFfCyVwpPPWtes
10SUx3GBNUWfhB0IPpDKwtoOLhjNcGX1Rk6yZNOBThBqD1pyH0yVNXqCUO9grkNuHufyJriZtkFa
ZjT2oVQMIu0EJm0rbI1k1dwaqVOQCweG9m5TV2S27Zhdr21TDodR1snBpXkIYxSDe5dphtMxgWGE
uSZJxOFQteT2S52P659ha0689IgNE5vr3lwNssUi4QU8ACCfGja4d6V2HXjMk+Xk2g2TOKUthOl4
Hzy6F6G9GhbZjgW9rlCrrCAA9BU5zF9BM/fBVAA5btG2EXLtp2KEWGL+oxuLP8LGLn5ecsehJWuW
lF73YhFVtJbf+1qGlVBjH1BlIrA89oUPV70PsahWy8WHJmYbrcImf7vN/9GfmUhEIOxEhuvU5j9m
vW5HWcAhIWzw7OfBUztCuX1MhqvYoazS3IQOCtMEDu5F6ZRk9TDEjUF+BxYPnjOwOSNDkLQEjX1A
VZSPA10M1iWKk98jo9sqUeNbzni3Kf4iVfLlokQf8ZzAeOPaS1Su4ZsAsu+2Bx5fPp5K8mUpG7iG
X8W8rFXkuhhy8CQOO9R9MFW6RDRdnRuu25S8T7lJTwN8HMMOGB9LtbGMAmzbzzjUUTotnfuY5rML
2zA+lIorzNhlWl+h7WsuRbFAO7uTgaUMXyUKfQ0+7ZTOVzJnf2V2ku3LvOut/RAUSj6UikO0uhjk
3F9d69YK5pU/UroGAVVo7COpAAXqtsbs0xVy7rB6IX0xikOZw4U88Lt6sWoTPMXSWu/XnZC/Bmn6
07jBXydsabwbdYMUBt9Ur6+26XcFD50urUYp9Z9hw5OfDzHwhW1W9k1/TWgzH9wN82x5mPU4lt67
UrO9W0aajf/j7Mya68Shb/+JqEKIQbwCZ/RsJ3GSF5XtOEhikARCgD79Xf6/3dQdqvq1u5O2zwFp
77XXXr/xeVrDw6wQxUiV+/+EJPxfjpl/ibZiz2ODe294XlGDoV0dqqUA3eI/fSz/WqcUdoXTUfHh
mYZB1gMc1ifAaP5TkgBK83/uVDBlzeoSfCymjR79AtTQZFrx3zrsf51TcsnjOQEB+Zlw7GlWuFf5
AbsXyBf7bx/NP3cqlslanF9F/wzJGuy9pdTVBF7Qf/zb/7lUbdKaHOzo/jnvHMAslA1NuvzX5/Ff
GxIw42tAMIh8/h+pWmThVST/KXgUX+o/Lyq48eU8T6l8Jts2fNJ14+8lA7jkv33q/7yngkVqzotE
PH95QVaC8UY3Rf/NQwVg7f9+CKxApK1aB/G8xfQ6lv5Nddv3//fPTeLsf1wl/4eC4F9LUgZqcHA2
ArxNk1wuzYpZTeswtOUs2eo88iuodjyV6c6qIZnApwJ2LWK9BWwMTwOBlihNf+Phf1lsnSq1xazy
di7VHQFe0091a3SaH5ZxLxWWILhUSKAAgq373L1gyQzXb6bRRIF7twDFpLJZznirs9SIqy/7rMwv
bEwm8hOoj6i8Jxv4UzCwG4Tyfei0myw8smOUu4oa5BT8QkTdQH/HkWA0qQrsF7vrmnmeHMDDIeRb
C9KNPvS5cqJ23M+izgAcPTjwja8JKUX55GQ6LgeeLbas5DRl7tFteaDXbeeZhEw4zMUrwyYUwDa9
hNYhI1C3DqvrlbZV2jLa3XZZKP0RkCkfw78YM3aOQKrD/YBc874hGcIu69KrxIM0+rWRQwHTGm+k
K016nLyekmMmVW6ODBnI64m0yvPGIA2mvW31XoZmV2DRXBAIM8gK/3TPbkssxkF7IX1qLwC1qawe
kUeEFVOaTNHdLMDqPG5fgMTKlmR59wbLkMeidBmry07N2bUM/RRVq6Pj3MLROcSk4swO5ikRQYFh
SqchnIFYSRmrSdIHkL5HDhTrUa+ka1+3xKfzp8LJUyAcu42y6Tr2TCdFNQW9uaG2Q5z382GdrUxr
bbtynHGABItYjAxeUhwiOUC1CGxgvTMyVGRBRtYjej6+TdXKI6fvMEohrMF/FrG5oh1ZsAvQDdgP
uOUFYip+boONkIOaR0EWP6mf4KG4wyitm+56/Fp5Xxv0Lj1pcs7I7sGVwhj7jTonp3uz9WOEFEkk
+mAlt7RpN4NMOe7imk8lHg8zS6RZVip0vniZy3Frf6OQA5jksAOLCNSg2UeeXGFQTgfkHyikdkIr
kW05zE2amc4OFUekZHHxDhtkxz0r4EiTcC6Tr20PErSpBiTUAU0NwuFai67rhauUAMcxP+UbEz3F
3lO+xO+9l4oMlQMqAKS4CeE9/jMKRejjk4HlYjxgAQNx03FHv95Xqmj+Rkq9rTfLmg9362z0WCEm
c+NVy8skfSpAnIdba86NwJOQ9vpuWWNlDp4Ok/jhaNqKq06nXR9nJNdGCNQoQAq+xx8rQoP3J01u
p2ky2YXt2iAKzC52Xqt2KfLi4rJcyxqVaGp/g+A80usq4Ry+S3Zg+0SN5Yt0q2Qc2PzHM7oWc5Vp
rGN8GGIpCLGMMUz79JggG6ciAp+9R07mZkhltRHRj3GRRh7dKmxZr5sq91uWT180kt2lrinigZ2c
7xMy1oHnKtxMYKayKiv7VI3VKnYKJGMPCFhW9wmDuog1dQI/A6hnAc00BaPU/FJLKcYrmeNy/51N
k0obMDn3Fra8Vud/CcIwSb054+hzptmKWGu0atGIyMGyy++5sDvol2UPpeVGBZ6Od3GJ8Ic3aHYp
P2J4xwZ6CF076SpaDOC7gtqo/ZBYucwarrMUUnmyqOWU5mKyRx6W3H83iQrzQzwgTP8uwUW2QsYt
5wEUxMlPLf2c+bJg44GmsNpWkDFWdyKrCNPHGg37dMhZ5P2D6+jWfXbeBvqyLhwjW59ov53bqY+m
QwmEmXsIZbLauxgnIbvkMGDHP0IWZVmN29Mu9TLTLzxxt2t3LgDkU2cp2ri7EoMkzfddWKyN3gJ4
E7sKbinBz3TvkvxGj9GicRxwr/XRATYX/mJ/GgSPfABb67i5mG9vsdppUqfASIJiWgDyJMKBgqaw
hdtSy7F/X7ocuZH1iBBPuJcAd85+G6DJwpWVIlv3c6kSyq84qXHuNu2qIHtVaeZz9OhEIlvlwJES
booaIeTrWIsFuKfzpgE0+8ZWStmvqZuIlYdu2qX7jQk6wwg0j3NRNMM2ygh0t5QX5oHiBScXupul
OFlMk+Ynu2bC3XiwDlRZCwe68mUTHJyZKN7peBvWfZXfM8mj9druybbcEtnT7QSCRraN1TRASQCn
I4+f2s358KEAtluvps2KQTWMZHP6Q+9smX9ubVglbfKFOobROJIQfJXG2E+DhxHUXlBZFwTSnTTe
cfu8mNaYJhvUsOsqA2aVmEowOXfgIqapfTR7IscD+KmTU1XZbyqvUmJmkVUk2C9KRmknxW/LPnHD
AY+3s6dtktS/uo1hbJ6sJQEKxOrRvYzJsqAkiIgBNmscPMKQIztFP/Fb7v4qyNBF60H4MmxXRDAT
+ouOrpTPmGgtMAGbnK3uMprRfMnkvjRtjfskqL4RcCKO92ztSqCfJwqeTLcCUoiF525k8sh5S/fP
cXDt/MYLJNFArurSqPiI+0Qu34F3xji4iwixL8DwhU7VmS5NqBcMXKahRkPRu4sHLKF4yPPBYVtl
QGzc8ifVO0Kjqw1MOvLWig3pJ0j52BZ7Y5QGArehaLYjHHqsBAC8mHoDyquNUt04jG9ZM608xpQb
4YsvxTQJfwwA+OrHFbDv6+QyW6aVlKlrB0CtupZ8F0vIbe1Tu443y4TYoq7iGHmABIsTABGjwGyr
HeeZUQofkcti1Z5HtU3p3zmHZLTVPZbCva2nGEKsarZWtQ5nSw7LUFT1SaLKvwh/h9QeGWSen6Jo
V/Ej7p1dXaIACuKVFYvVn8tOvn4MtQ2hQe3EyqYArVD+LfLI7r9BlM37P3sYevgSiy7nZQWtWZEG
k+WpPYIsvvjfbk1JNANlCn7nUagyxsS/j9vhNgNxtX8CRntsn7mE0UV/UR27cCAGfo8YOS2pmm7T
OLXdfQxutj8VrvTdo8ltMuD1T3n3E4zkBPVJ3sfikPVhHO9JtLHhpEW5xfBNl271NefdvJ8DMPW+
Mgk2bUBXxVz9c5B8FN9M61Di5Mz7/QHp3QSWZXDJs2LE5QIC57GwY9efon2L4ps25HtULxFqvHoE
t32CgjNy9qtoiUwOu9x1dtKtSjiv7DTga19QpW0HStTan+JoXaL7MCDI9VUvGAMdZo4MylNKFjPX
iKNcyycbLSMDfx189B8otOL5jeBf9weAZ3FvUT0M4hfgrTa5MJ9N8kRklJXnLKztSiqP221G3RiF
IX+cUHfHwOfZfi/juh1jGvBdU1VcwS2Pel2JyQGTVHVUwotYwQiXbzXHqtx6SNLYFEhq1cIdfVLK
vQlFvpf3JXb/QUz3SmORsYKK+pXUXtAN075Ta+bNGtwaTNHoATIUyx+5wsZpd7enPW3V7SwGzbab
ILHlhGAlg6/9q8JqMzlf48LJ8hYki5A16P32ea6RaLDsIH0g3H//LPcpju5dq3Vf4h/Fdqrj3uro
YxjGxDcdoNCs6TTl+Wc2FsV0AgA2NglC2BdQVBZn175epn1gVyrMGEStksgnVej28Mtax/cLVm73
TTbK0o295MDI7s99NuBsrFSWZP6yAZRrDstmcYFiOxQ32HuY9U4qZBp6e5YpyVARJIgVOrFgmGz0
8D8hz/PXM4mF+9mrg0pbG9dLz3lQNTi7nL7GC8WhRcyI7w35/Sy9JKH14deCPB55Q9EJpU87qpju
uE1LTvUpGWe/33Rp64Cv9rGJhmvvl8Re/U42VqdLX8JmnnUuO6JGEPvvctCC1olfE3dKujThrhrC
vKHL88iJ+Jb1MuZ3uKGj+HuSsCS5pArDz71mQZm95lkPhhwSsSxr+IIV1hOcdX61WGFHtYvK1pGt
OLaGjtNDjOsbDCXwlqUlFTK6dFIJkQT0Hgi1RTSmYIu/c0mCCh9E7xcAtcalhkwM0LaB9VJkwAiP
azzqCnuC2OJbXSxoZcFLqbFlOf3WQPKdwiIQri/mTDSYvcVpBd1tu89SvX5xbnM4CqL+LlrXAi0b
E/vziFv6mbmvAV1mM0o+ll2V4z2GXyQ6LMW4wn2b4etrm3hf4vg7sxFVLwqVLDmInfGiNjrS5MxU
Yc1YD7rwiL2KZ3qxrZoAqYVSYR9GHU+fNhtKjNMVV/dDbAfxhdUuc4HHYp9ojeckP7QbIeMj+D42
NYcMB/l7KFRRi+yrswZ7tlFJ1re+ZoMtxM8kLyZErgqrbBWmeMPfPiC5nJwynYoVloCoYH+njU0X
v8H/RY5hZN7epakY+d8cCwF/ARKBsQrE8NbhZSJ5iMEJnnZn31dS8P6Aek2lr18tncEaGbyej+U8
cle7HPi35xx/KsF20ryDupkVGlV7P/t72hZp+zijwUkveEli4MpI7josxC/t18Q/Sx4UhCya122C
wrLK7ajpD6vo6k+0gzJST5F3XWXSrtBfwOxiGm+GaWx5W3cAlL0FCurubeTjfPx0A2C7rE4A4YzR
xefmxVC7eN9gA074J9BhB39AvWC8qhZfBJgmjUvcS0RZ9rSBPD+d1Nz7M5X9RBqNy0OvlcUXlWA6
KVfxGukeoPZ8E6h/SDcHzVHHyA79JdHTegs62xEoFro9tj0nYq84pdy+RJHfl+OqtzAgnzMuXktm
hvE3WSOCx1MhPPUIpOMi6ySdi+mKC3Gd7pehpHsT5alYajVEuASqHufydlbI9Ta3NqWks3XCtp2+
TKApR7gP5n2C0QlSyFADaAu6dFV0cmOVW2kaP0clqHq/It+J7h7g7q9M+2zHsqffyIIF1RRH8DJX
5R6Hw2IRJwpoGOvPuYPqch+EXbvbCQS3QylVkj/pqXMWxZ2j0dEKhVa45kU557hfE/x6EH3WkHyL
BiLHTwbcMQd6RcYah63AhvglUUjnRu4H/gh+YUg6vFLxUiwnn8QxSMYulmGpim3JYZlz1ipz6ihN
Ljlo3I5VcxE63bQxzZDps8olqY3Vm76d8aiIC5R6onBYjESBzOwXc5rQH8hn2a/tfnByJgzTsWzm
pLGqbDVUlQVVVlui8bhbUzfKeiZ5ZCp0RsV9wsTaYbzLpgFVB5QtWKinpbPteS1weiEUYRiyekBF
t9wUfsSDjhATbugr6EogAdYdCaX85bCKFNewAHV4OBLww7+lMbj3z6hoVPdA8HTntwUtVaWRevu1
ZbFCVzF91z5TwNdXSBtqYGG75X2ZXLNA+rlC4KjIugoaNsK7KrqNRa9riexQ6OZ7FAvoHAH2WMQw
ywK5qmYDpZ0RUPJq6FOmst4Mf8HiXtjc4BNhG7CcmyvL00p8u17LBPZTwLQ7nES4xTlqLMmTqGFZ
afKpysZpaV9l1KbjWeTRxO+HJPTDfjcahe2o6muBBt47GUlIRhJ98m9fuGmqRthyEDY44fCNZ2bw
oMDcvdcAU4f9HOUy7i5dyWc8d0IGgj6fImauRiyzod2lB9hk/EE20MHfF6QKcF2lBUMLB5Z8oVG6
iLY05n1KE0i3jUKHAWpLNmtfXgUFaUg0YxJjRmd6sslvNmBv/XvIiCxd0475kL/2O2fBnYetjPcb
vvEYzpusnOheg5UAq9JZhyiZr6kNCIvG8g7ql484Tvv4VkYhxLrOBuTvvux8XSw96Azn8IQ+YNLz
rx7FWfQJEbKI36A5/pIrzkWp4L5RaWSwNapA5D62XYmgZmroUoWsgAy6YChSHJiJMSNyPL1ftUeo
czBgdJT0IxvavY7SWIJGiDMb3XBADyNbUadG8or36SPb5F3A15BUeYJUVi+X6Rd4V21tRMaeKXfd
zSRmXjmfitOcBPTxALuMlWRyarCIsJ+hYr12KWhewS3hISk7FDrbEtEzOhbsYG1L+g3ztzhGImAc
/cT3VR4V9vbrqHTjwa32bV6T6F7BZ3CZnU0a0sbFaaX99m1VCr+Hxs5P3rUQKPetv5tCPlZ7rz/l
Rv70LgkXSHehUty/j8KwqEomHBOTdL4xnUhPEqs8Rza576212Kgs4YdfwBvBqRchPnq57aPidxI0
TE7tnv5Z2IaPae7LY7znw8nT6LfvZ15vUfQ24pGylZNENCEp2nPamh67n169lWPgWJrrcZ4i4bra
dYyvJ/iIN74dsK09ZLRB8or72Hg+3ROexg9e6qTpVRb/WIeyfFSkh82VYW+qGlLES1YZ0a4e6Nfh
HvUfy0Zf9kiONQrVAY74PFQBx/EtnKz8uvoF5yZW0C/lqoqXEqEyNwHSF67oPr13y4bHxkGPGjXf
zmUcsjNugKXBXc+PWZlS9PBuahx2LPEsdpM/QGZqzy7zKRr2/Xfvd+YrDzG0QvAw+vB5wBc8Z9l2
RgLMe0GDvkkIlGavQvzs/fiWI1nyAbsS6Qkx5qYGSXWvvfa8q/aUiqKKlza5D8zRQ2clOXXJguMr
ISibZMGjH8wIfcYvIetY7PqajmDfsn1lLYiAVF6XvFgbrMmyBnv47ZPrpT+uctSvNHaqPYwYbFSY
1ejaTjJ/KMrdvLQ8nm90Ie052XlxhzoUSbIDYAlAwazmB745enYjlszqZCDzjQW16NjHSDqoYiih
99xDKowCR/e1e/dOFvYTao1pUjNnt2qIza9hIvGf3pDNN0MBJFplHc69bJ6mxxnEuxpSOfnbGWyw
Qc0SxzWJ3R2u3PHI5q08bAqiK1o/A81AlOgMIv0jiaP2EjqmoeT15IBy0fwBFaphzi+HyBvZ4IfE
Z+70VXVj/i73CWnKvrAnVXbiNtndryybo5/Qnr/3PBVnZToDIXXH/eKNGP0h0JRfCuLsPaRXRLHk
Ki4yqMNB8SaVfEPAZhmyg4y3uQKxPrqmuZlyVLCG6QZ3xga/Yb+gIkDYPthXMdSSqhB6uWbzgOtQ
Kv+3iDEubG2vo2qMW/rHaLnxE1W4Zutl4dMBx46c4ejo9sNUGhxTIi7pxaP7vrqtXSDf+Q2HAqiN
Tejn6YR2d/rdxjjfasNcdiotnW5npehlyNtwU4oEt9RYltG7RrRmfOrnqFVVa9hjh61QV4k51VAv
UeadgQP/+jT3h8Jk8hvRhF1GgEpvaZHleMS7+HXZXQFFayMa1bXyqmbK7Z974BJghNRA6fAr4X/K
Msc92Q/9rTW0fypBI5yOvcv3D9ByVwwE7c3cLZDGwTUq6k53RVuhNX7deye2nwIjPnOz8Um+IMiA
bRUraaqvPMf/5bpylJzP6CknXCYIgGTYq+6jX21GJnpKIQIdlerEjRXJ8BqtJHmPGN7IJCP2krU0
fnX91F4hs8O9GXfF9FNgWnYK27w/50lgv0fhyNs8jva9LSb1c/eaHyBDD28ow4HkQYTIdggoJKOz
nN3XWoJBWjLeP5Tyxy5z+wf1G0wPIDHIpKum1g5XUpDwSDAqOsU4zc5RW2DAwXia39lu3q4jwjgn
5MGMqDpUSH1NQ9I+b57Hx9wgtQQ+sOKN6Y3bJmlbCkmmkBsSqxd3RrZ3eevx/aKiWnXUnSyK7/wn
D1uX1FuRr+1NMJocdIniu14Y6/1dq9VIbkPbF28ex4Z+znYDvWts7Y6gBF7sz622o60hrvE/q+Ag
sgxd0puzJLaY6lGkfj+QXvJv85Ys72anqz4V+GmwHkNI99yF0OH5D2X+jVF8z0krcgQZSG8QLQUJ
LkGFmLtwyIdlUXUaL1nWZLAbHcdpKg7Z8NU/Z3sG3NXg8iPycUqooguUkjXLhl/9TL8QLvsOFAqh
7qS1ELZaiR2+hRbQ1RS40bVZdaq6JgenZsIEDNV7AxWucxWLJR9+FOij8ipzCVbRB+Yf8c6niJ2F
bgfttL2H5Jl9yb35Q9eZ7qJ56J+96dqi3tLJDE3gWr/kUSzvdgwobMNNlx/SfMm7A6TC8YxhBsQ1
15IcV1SkvxOfDd9MvLfHFNfLCS5zPtbIv0Qr6PIlOSxLETTmQnG4wcJF/pFCs4JsI/K7rY+1qPN1
geQ8bnp9Q1wIEtEASQOBTQn50oLi1eg4lyWgcii1Gh2gwpyXICdMSyfK4wZ9rn1Z86D9QXIuu9qg
dakD+uPCVvEawU9b9vRrEjlvRYwR80BvI/TZJ1b6Mbsi9N3cj2aJu4YMWdw+tsgwCV8Dg/CHUTqc
cMDrtlq33T2jA1Z1op36rnuM4RBvodCtF1Tftf2WY7jFMKatVmjClcTY1lVkZuwwywzugAJxy/cD
1eg7MHS3+mAM1kibsGrzavGYGsiByhaNmSSL6h6F9y1L0+nblmGRFSun+a3W89y/ELm1p33K0TR2
+BmPuxXuCSmp+1tRFu2vYd7iDtUQGirM5nKxoVbkvTt0aNjwqMCQbrBjAPG/BnaEPsiExQfUt0AV
tGuHHYSJD7fLhGFwk5gpft6jclAfGwXDVeIByU/I2SvueplFH9QCTV+JflxvkyHmkGQCruJqyCN+
LNC7NVg+wAi/ivu1e7VE7esp9Yo22Hzq38LqMY4xHeJiKxhwywPlQtCzVpF/Fxh/PCSFj7cGjsbM
HWe2k+UOEzek1CQsA1ZTJ7v8JokSiIXfdZ8BQTqjQLQhn0MlXJ6qwy4y+QYTVfLYOgi0xwgfXzgt
Rms8e4UliLCLXSIbTJWEeTJ59JdsUYIyTZflWSCnYCC1QI7eh51z+1x4ZHWe0E10ZzcM5k++RTte
YwyQyQPHuM5WECilrwNktbIZ/ex+UjePGJHvSGeuzTp1y4FivI+RehdGuN83nLusxtRjYTdKTcXP
dM7gfeAEh8ABTlZ2L+JVqmPXxdvdwtJsh6gbhr+D8rm9Ckylrn3Sq0uWQp6BMAjJ/rKOxVrHadT/
2oshya9xUgYMY7JWNIsEkvhIZ0jpP7jt3bFM3PInpJMTFdwPa9dMsLe5qijp8HvbWixkF9D92gNp
BxRqQBv5p68su6cc9sO/vhvUq8pC1ORiDA8aY4CxKr17CYXc321RZk9Mhy80bBkWe0ELyM4ZzD74
hUUCFTQOfr4CTb39ovmEFBgUYAI8kYRMr+USJ1eN0lyh3vb+G8ZRqz6XvKSuWjIYH5tlF7mvSTxG
czViED4e9hyxlUuSwdPiZ/pgvGUPJInic8tF1yI3CS3ZMevwpVcuh5zGJY0IOkHRvnjbtp9h8fZp
X9vUN3L1EqUhhvbnGb/qH4KRdj1OzMkbrofihPsu+s33AQ7GmM1Y5HVqOQuAbj7ckIj8WbIwfa1q
T+lUlfMGwcH0IJUVXmYwbEe8w0mtuP5GylA+YJTW55cYRsKt4ZPCbhe8BdHZYMAAS8yIzTdYmacL
XS0acEsFV1+Tp0V8brCV30Zp1LKbYbftN0jI/BSPxDywcSrVYaSre5k9dIzDHsMXXasFJUeD49kd
kAJPruOI4/wlYJh1wwQ12xHQIQHDjEynhyJFXnJVSLrf6YShTkG2Xvc1MIrakd2Va4lwiq7bWtRt
rE37Rnnj2EEVmGOfPRGyr1eM0J+mxI34ylAVJKjF2v1HG2PaU6PFGa7RlHp9AcczjMdcz3Q+Lllf
ijpyCy70fkDuq3IccsSGrbHnuJ0TWHI2Wt5M8yDRQ84RGiqT7gr7gRiheGPZ+7YK/ReuC/cThtW5
PaOoLuCIyJfiVSIn4T1tvfhY56G4QgJwdwFi83AAwmIvq1HE0aO1Yv2kSSGuQL7HB6HX5R63Vfwz
T9d1qYxTZKsxrsLEAXya5IoiFF9HwqI2qTGHSGE4nVz02Ylsfu3Y7tBCeqMPHPcL8j0DPmAMCll2
h/aG7TW24oZfcitH3FEJYl3rApCNP6ZU5JElaWounA3ZU5snWDfpB2pvIAWV/oBZEFw5yOVEZTnA
q3EA4gPHSIJi/Ly3GX8QrN+zo58Biai8R5eCWCjPyirAOlLRRKYPWA61B7PAawonTovXAzcnzyAu
O1nAq5zxa5LS/NKmS3imGON+jyZdouFZ8aRi4vgmemkgRjg2waI0lVCcu1aJh72HXxAlM9vc3aA2
F6oEZp8HzLNXcdgN5uRzUMt17bl9y7swP7ZrmeKDIaPrmzDtePOl6kyNt8P0f0XSqQfIiwyEnnV6
wZw4OrQ2W4qKsBSKdk4yjPnw2ou7mXbDLzCgwpvOWHmGbRbSSBIKMOvmIO6jPk1ToDiGaD4E0m3l
k/J7Lt7IQumZi3S5utZS/l0iWjt/h8kE2yA9+JqH2Q5uhKQ/JgbdTEw+SJykQ+XFIAma0AkBZDwj
UYuhHd/P1GCAWMuMb2sN8wI/QbZML7GZMMLIHLf2jIISTIR+3W63Dq17hioabq19mq5ptHmcvIyX
lyRn4iG2UOFPio7Jh448+26RgXwq2DA8oBLbf5olDF/j9Fg/QWQaX6zz2dLIUXZHo0CKByUXWWmV
TzvykLl03Y8Txl4/Bsr74TCuXY4HoxewwA3yIVguPndARJvFJ0Mz2lkcMCRYj9mwIXNiTflwpmHJ
b4jN+4NWiIgwWbvd9APPjlDasyogFLBDM2eSBmfr/AJUALvJCGiEcBzFh2FlaeMl2X7akaxDU/Dl
w6XR/rwptPoaoOlaGWk+814iOpUBcPSYwsMC/aoz4x12ukYceUgFjM7jTvHDJYiXg0lhmyXWGXNz
Cty8wvgNlaHdorTeoTbVFO6uszHTip5hGW7x949p3cJMCKWjXO15xHNz9DkKQy5J8c0Cz3CTDDIH
2yeivzM1l+8jtevtSlC3wVIQnUt4JnDF/y+OzmtJUl2Jol9EBMLzCpRvN+1mel4U4w7CG+HE199V
N87rRJ/uKpAyd66904tDXLIeiiEBl/khJGQ7tVqa4YIAvW8187hr4ZbyQlVVfIwBtzz/OuCKbnlh
Cmv5YkVdfrSqndbTbagq4zh3EsZRw22Mp+mHvTrLntQS1jIpu2pLpzC6KVeZJnXWXLIPpA6SzdrA
byx9KcJtedF+wYwYKo7r11GkncRQwP60b6lDjlsSzeKzMsI7hpjCYXucNZmckDCRtd9ZINPYEEUV
4UCDl5/1RGxVuM7fZdOGiamGIClkKA5jwGUpJvHBJrGf4RJ8cN1bH3MwfDACOcZ+hJnacVdGalaZ
0gaLpCfz7thvgbnud3W8g1F47YuqzGyRe2lJrAwsXH8O75YuSE+RsjVkvdKNnuohIO/HUny7wfTT
oUJOrXHIs9jKx9PIwCgdBvbSCD0MSTevC4LwCtwGPZdOY1mkoQ0CGSr/raVDTFS+hdRk3cKieluu
2RyF9jXW3hP4FFzouFYv7e6xf3zed5k1UTWUp1isksQx67vQ1s4kKKpSbyoAt8cNXIQstaTj9H3a
RsYI3lx9tr1FuoEWN3vf/o5B2/8r1LpdhcsrEL/HFasI2fcc9C+rVfuvzeT2U7bsXQicGlGLN/cK
0u6VkxZGivOkzJZZuwNguE1WGsnVtwibndy/U9iZAhpg2BEIKvffXgjrNM5GUoM5jvdsLPgNVmlu
X4Foa4ybgivCzns/W0B1xCGsazbXwu2k4NygO270zY1X2pWJoVDSqHz+8rp4vY39oN+naO2rO/JN
knnQTg8FHrmMUnE+Vx7WuXQhd1ClJp7ixB9RvxNlSe9lkdNyGNuC0bS+p8Gtynkl5Yeij1TnNJpt
Th7HCf46ZQsO2xk8VC3x+j/GtvMemAbtv8NJ519sqVgpHKmj494xP8bKC965UDcGcKL+0nvu2Yex
Ktid12w8TttgmYdhKiDmmCF7z2Gt52917+2PvWaqEMti3awntdT9jddNn0H/mM9ZTdEkPcc/NWO+
RH8jMZSwxjRFb8x+7spyEbx6YquP/STbQ8ve94O4a5KxEuMjX7N8iaNphbbKzXu1+tGZ8c74YNh0
FmZ1G4sfrltPLxyt6iXfo4FKaPOqn3brbAm83zv4ir5R8o1USF7XpoHto1SheY3vRTj1NLfVXhY0
xVF8tYeKxn+zPWdIJebCMxm4K21/LY+etKxb7mFL97d4+T4a690zsfkNT+T+ZmlZ8F8vl+pvoxRV
mGgt76XOjbwB09pv6A57tsIJU8VssGd7L7xzHhTt57rfL0TfLQ6LZ7xzK7fqFhi7ug0Ubq+EblSH
CUn9amlVvTrR0D2szP9fdybOt23eegbOVcBwmXH7mtVhR24pCjBTl6EIbEK3xbIedF83v00flicX
rpRF4ypKI1/ma4q0uydNb5XUPAu+7xyi5ekOvj3a9sRaSdJh+ywPFBnDUUsLshardSwr/ktzS5cn
TznWS6wqnzBWFfMsrgEjo9CYc+N5aBorSHDddPqn6TrnrXOb6TEedPvetWTEJKToALNF0r0XXmEU
TonX7dGrUeNd73TAHBIi4d0f7JysxoQtfO0DPAIDNQLixt8R2kmYDDK888RLl0fJUPpxxy1RODJz
w630nxpGIHXCGgIaXGFDqf7XEk3TvDkADxHztHD9nGa2xj/YfmwVv5VscusATIz0FO/BRH1QLXFz
tFu91knXswQQhDmqtu4Y2dvwXNdTCPkgQzwhO9pDyEi8nNz8N1gcE5fQGqb2zTezgBqFHhxPjFVy
N7GMO2Y+9RwPnZz6zUncodc1hQD4eObwb8xf5tMikAkAqR+8GK8b95FPsl3NV0jLMHYc09sMF1jE
syjSKAxN+az32YLiZbS7ezevYgvy93XdKSKYkVeqbZIcvNXLSsVKz4sXTndJhrl9eDRkp2VzEwXP
xV2benDaYqgT5ShfPflb4S0X1bak0J+aFjh4hwVwTPOovFU6H3osBt1lME+BvhknXmtuJr/0ds7S
ZiDFeOTI72Pwl/WDfODODhMKbfQPtYS5+bZ4ywre6QSoEJ9si9PVTXoxSGmpV7kdZ6cahqeVfsfL
k7lxjBZp77Qxmw2ZFzYWM9pxDf5Ji43w6e721mTSgVZqSomsjsybcWEdWPlaUwwerdXSbZy6Zife
90izZqoVcazpoznrcrbDosMjBlZ9toPbllwmndPc4bHSJ/YcElYV4a0uo6Zg7i7KO2EYb60/J9qU
kcvchp/H5GYO3EAs2bKW8brcZw2Vech5ZjzeJHCqc1Puaj2gxrZNScG62fzqmgSc5RqgMkoeAGfc
D+GECH8KZtFEWTnl7vpNNn2AhNgGqvrFmbYj7gJXpH2c53gl6nb6GQ0Bc2bJCe0ntmggdAr2msWM
9pUo7IvVEwsAI9HOdupx1/TPOoe0/UsR1JktaRiGtM8MQff4YHu8XodS5079MWpU4lc5mNHgmmX6
EyBiN/2SEr4UjY+LwE7yT9f5/SvqK+5KLmGmqFnsyka/EWI1zEcVd6u6tH7vR6cORztzPiQg5043
cpL9Ar0fp4fF8oo13fw+Cs81nAnNhAX1P7xN3s6ob6A+7O4s1jB7dBJWn59CSzYu9VjeOuWJVOtN
vdTEXONJlvARw4GpXBA9F0tEYDqgrMkPdYnDnthH4M3qCeCcVWEpuNLuXDcZRX3WCpinj/uUypyc
WbjqFLm71Gm3NTwQlaga6+KSk0HnUg+reG5z5S7U1UvH6E9Evfu8N07OBbkFQ73+nWrhxm+ESfHL
siV2af6LofGrnHFKHa7tYQ28xflmIzd1T32OkPoStf0WJ8jPndrYEcJw8RLM28xIiIRPWn4sNjul
0kFpsO2jV4pAnaQAdUulA1b2I/ZVE6d6n6DT1zvXfHaCfSNM3LJ8sJBidweAx3xac+t5p/ClB/PM
UL845STyk4NPfzvbng3+kcGdjtnGbsgqZU1vlL813eJSytdDsTfvflPNlAdyVFFf3oYhjuInqItq
/a8Ju1w+23Lvmt9tnGPIWf11mXLmy7LFgnqfna5B2jpNVWckCMJYOKILukNXtxvaE6yopgfQjAHI
4Ws7Z8gHTrW+rL8PJUPVb1KQ4/uEhm/yBCYjlP/l8d7M1zKeKfrFNudUHI3oN3OxwrnuL1toZPBL
9XDVP3NnwU+j15GPeV124T3NC6RUJmYQ4zOOHmbqtqtE97hNs12fcr2yWjlsAMVT0eSMrFoTRvND
302Vf86bsVwRU9A5f/SezWM6+nS9n2NpjfqTgeStRpVtD0MF4HytI4tGsL2vw+DVGRh0+5XG7FfY
PZ/y0Y6Yhz+0dokGn/vWiJgwT9Dv0dXmxMuZmeqV2XCqHUiwb4XjhG1/reA8x/tQYuitU0kvRo9f
Q7f1xwbhALgm79dGv1NLspx4YZ3fcKthSuYz448CMkuzg/ZX31RcQKNXTs2L29XVlLZsp8QUZLtV
sb5LVrt3mV0p9XGf0W+fjTbh+uaQR+E8Up/sDPXZSjDiM8FwVmSA4cKfTsNk8TiYwdj9Hz7uUrz3
JGnq3yQU5pE5bAON6EtegDl9KsLupyrN0Tbu2wAwMcj4we6pyVQyuaOzFOnQljzxpV7yIouBYNyA
+DRnE/nZb61uEVlUAedwi6rSfq17FjBwKXsamwlJ98w6mPvTmFWc25fF5eW5iKr9qskJPTXFiOLS
Oza5Q0iBzzMcdtCnrqUmrCOBthf1qzGClyZ1cquxbn0Yl1lFgGz9iQqD6ORDF87MazUjkncmDJFg
LUkp1v2CecMEn0A+0fZEI7xOz1xvG0tWwxqRz08HnbvReagG9cUgwT9LCxj/yKdR4ZhxWq9zn7sV
wPK45BHCZWIVo+FPDVznGKEBMOneZAoFEHV/OCV19BOrUjj7SdgvvtteRNd1QZPapWvya8SCiOJX
2bV1QT/jVCGl5mBLSl2bSp/mDE+MukGDhdNtJfa4rQ+yt1AzN9jG5ii8sM5TYg/L9mHZWrXTbku7
gjhn/vAQW03pM59gUpgubV7Tnc3gDTxUrVUfPZ3r8ILZCIYumXgYawAos1a4yoA4myS0u1b2Z5zB
vD3HmHkGTAjo+/zbV15LVDdilXPI6f5KIi4JK/zwSr2PU1qz2ZfMEjzQgRgSzGUzzYnSVvV97vp7
JinNHPSDhUsyHagAkGZdVbkYo8JxCa+oxHsI9Gjv4wYCpGfnamtrGg4Oa8ktylA2ZO13g1BUY/Kw
K0D26WJ82/LLNJR5aDup6Zx8/1WvnK8xI1xhmeo5EBPerwL9YXnGQNfoB0esUXcsaliPz6XhULmV
gZ0bHk7pqPEqJ1SAS+9Ze2ClPAg1VdYc4CDIHVO6J+Ujn57vDkF16p2Rn9Rb295m97ag/NO5BIQf
o6LcxRWw2qlOfWXt7n6o4i7w7RSAxRQnhXRZpXRSk7mZucXpjbQodXPCMwYymY19yEAVwCYkXKIq
RUilz/AHDBNQGcoKYOSP0yydeR2sqWEm09ES1K9qD/mxw4pu96k2soB+0zgv4ylSI3R86IVq/DZ7
eaEuEnrBe9xmXJt0fpO1fK895Y83tTodZqmFSLq0rzAL8lJuaHeW3ml39rzYUNnvV27Abo8N8dfI
ZTmVTUXXxdaouReXZRb9fGX0FduPed5NzCNcJmO/itAN44eaRKTm3FeztlO73VbOXSV08abrau/5
0EHHcapBbWUqdrtPHyu588IUsqtfwhjecccYLEzvndxajfU16HYTBWmx73F3JgDF2Q4j5Wb7Pehm
F+hIjmH5V0ZtncuMDQ11zSrraVmuQ1wUwa8ZHyl8QO5EzRMb3SEfk9GnH0qLGcQaAoF4lbZPbHXn
Hs9iHA3msXqIzZD44XTfpLzBdMAuOaWHhbGOWzy8BzB1MZ96y3g8FJPd5TzZM380ZpNhPvBwDuKB
C7N3s72sBg+rVLsvH8EaWuKWLyhZ5zFu7c4/LEMvykMx9IOV7R1751OvmKv+VMtqn6DaIkLI6KOZ
ym/RAMap6hkZrB5lJK86nnfq7yrG95M2UJbjwVRGTmdnEsHAIvXAWa67GYhhZLDEeHspOQRf+l2q
9stncGcd3TEaYiZRm66TSQx8RlrqDv8LvFL9tFfVKj+6fo1dlUoWBTLTRP0d8bVxTQZP/sLbnBas
mo9frHIqsbgAKoXZVlcURW1BT3hhTd8mnzUuWkqqcJ+Wo9LLRBWJFykC5p5A5E6LTWWfwSvfqajJ
rez4xCZSo16GZWNPNvyTVhgj7KgFjgIZMhLJz/ctO6vnaa8vcui4a0puRmZiFr88vpaQuABXMQzC
aBnOEx9ypXbx3HEwctYZ6mEaWyQUcLbJDOfKOIs8yQDYH8NLrhSFGg+5lwBIb93rYi3CSxaoAOdh
c8z/JWWrif55SKDeX8kQQd5Vm9FS32vFN3XtgxHTCKp7tf1ohVn764qtKUg91Ov1W0Wt1f4DdWyg
jKQyTvAbuhDRefPbQfwaCweMo4q8uX/38RP3D2wficNrYc8Q2lEUbuKNvTUyrzMYVCF/uIALwdWb
h4L5ZKx4szs4PPWXgTEjozQfuMWfy6aY+WQKXfvPqnSX1jvBJ4mFAwYJPjqg0VD0kaNjq8ZOfI9n
JvUqF+orQ+dXmit6IgVjyRTQR3n38vnNf3DDAVfagDLf/gnKoWHuYq/hyL1QN942X+whcmGHJjE2
GyObia9FbuHQfY/23X2nGi1vE32q3fKE8RI+hr0V14dBA2dl9sYKQ5n61NTtKXYDLlo2PfTVlae8
+9V2m73oZG5jp0LRL5AZEir8trjiO8cOdIv62Zle7anSdgKkj5qP0XKzP0wD2Y0xxcE3Nx88PJdV
cFyB1leRGluiTSQbLvBoPo5Mb1119FzWSl8mbsPYu3BBdNF0iOOQiEBG1Szri0+Itc3K7boMyj7t
alox1DKOyl8tvg7afbUw2cOjWHfybd3c9dTpooCxpKT7Jn0fVaCKmKv/YlbSdv/FHpt4l7SznTwC
3V/refzRFkWseOd9rORndEdT2CluOZdhFUqvNQanzTbd/M0dOuk8NOEaDrcFlvUr53wyJ4BjZGpT
j+Oa9uU8bYmJLczEEcjEflOLG4lfmMruRAj2Nho0j1Klu7AWecivoll2GFa/WPvv6I13qGXiRfc+
coxw3nfILTDJ3grxOSqkRS9D+KPeh0C80y3GClErWfuGJthsffnYrNBuqQBWiqHdV+lFf6wy6hoM
OYa3m0mwtwkGYpxaqDVDoOiikg2eiJF+blPlZ5gBOmq0WRZfyzJZ4/dxdVvs16EMZgb8Nd4fmgWz
VTVuKke5Byn2HiR1U17lSHSHaevYTjotOmoYVfHA/10Lr5Spgksj2KBihjXM4ON60W2mQ+T9y6gN
bpu6cYT94UWaNq3nZMxN0gdCu2ennVR7sxW/fOYMkR7Pu9q76FX4hqHHDCvsoYW2VvwR627KabTG
ITyjIAT2p0G0qC826tn+jeNPyyEZaVgHyOiYrbizFo16D4u68S96tEv7YpYWlgbGZNhgwbtmPE4T
sNyHIE6y+uXEWCLOkNuew/SrWaeH3hcMqRI4y3hQRz8Honjb8SROx5rYP0ktGnV18xwG3jB/zg7J
oK91642a+9G3qvgs+tDZM9SjvUhdorH7S2yKnbUUWyQwZ0RVtJ2w5QYydcc82HDjuZHmHGin8roI
OIeDuPtQ/oFwKkg8XHYsUwsn8+5SPcvPWecz6mmvBKgLNK39aInw/jp32o/+EqMwRwDIVhs9xzv2
njM6dhsf6KTq6qtTgSHV2dYmh0dcHZ3vB+bV+XOfF56EqXSRErKYYyW8IM94csy8dbKav1FLZQKx
3W5+dJxM4WPJmod59BNtBfn20WNLr35XcVPDHVlDaNEOgJrwTKC8jt4dAtVqZ1P7oh3IKu6+oVv+
RkFNB8gYdwppcBgqzHc/IdZY67/J46FDE2jbzpyjOBydp1jPTXM1bZfXl1xqoX0CBzsV3Zjm2/IQ
8WkFRSIkZTH6AtIO2KKimh+AeGPlXt2Qv4E7byxdxhpLNZjlz6LFuj6GIOFbfrUgfu+6nNynyxZh
/b/h7ARgAKFiMp358VR1aYApb/thuyWjo6lf6VKVmzuHJh7H4FcAOef9Ie6LgV5Z2qWT2So2FZFx
rna4uzTUvnTsu/8COziLsbqO0hhEBEjiyGWnJsYLeIcIC8FrkwH5dVi9PMloDscks31EYIgPNyBx
WcSLb3tpdAcMguMc9dC9u5u7ZL77O28R8ZSDm4Hkz9+5r2G0lVFldWqZ+ppjq/WMBjW4TfTXCx2O
gHvCwlyeq8K2qDoU8fFSlZx5Q5N31leJLkKaU2/7OxKM28KkrNFY/6nqyY8uo9vUkjkGQDEzmXZR
PwFwUL1XE2IpxVdADMfN23Y5wmkyKjkgGPRA6sFgtHxzZh7c157C8FFYTtAR2BHQunViDPxDuMal
deFyogURi7LVB3Hcpj85VWD0S137pvtcq9IHjQeG2xl20eh6r2uLLxzaHPv2fB5KAcY3FW4X/8LF
TDZMEvhVXOFcmHP3ER1bxmg6pYx+BL3UP5fdVyZllFKs5xG89IsybxGvNkkj+c+6HEvzYPLAjQ0K
r5A/8wptVGc0XM30gsOJfAvDmp4Foa/SzouzkMaR+os9l18kh+s5HUzNHZl4ayRF/kwIxorMIpYd
gUCv1nLyqXlnxgSa23SKnFFmAeX3kBFHIPXn2uUh5qSOCSh1Oa/QrfN6aJohJnOSEXww5e9U3Dzi
fdtRh+mSyu4fg5fRfw+1Z5s1U7Ld+68xRpaDMgsGsj4ObhDU/sk3IbZmXmqVu2c32n1qXZQhuzrn
YQE9qQ1X2VEtyEAJXw1cTLTDH757sp67TMRBMN3i2fUc1nC3ffxMWzuy1MNHPmL2t9B3pHysQPWp
h90w6I7dvjtedHFENIi/m16aDU4uhKw6x3qv+yfuQzOqI8sl+/5sO1sffqemFtNr7pXhRDAAnJ/7
ndygxf8BFbrW/3Fw4E2MnX09kJK3O2fAIuzXG8r/8BbYnj1+s/PO45rjzxMJBarXZ7NNOfx7aiqv
+iMYyhdfhucUNSZmi/bD5BCXcuIZbJ2zRDXxL5yccQYsgDKPAcmU9Tk0wJ+XBusbYSpOztDtkbyM
qbh6RLKM76YKxChOnGE1t3RkB3ilIe13QavejVz9Iau0Pfx9RCk8dBXfzIFD3WJqahM29zSHQMbP
UaWiMN2DYezfez42ZqzTqgv3DzHJjUM6fV0HR9inoMpsFOfllytJjfgpKz8ebyQ/hDkSVFSFTbLi
Rpv/dYqe5Q+ysteOKZIyxYhc2xzRKB6LBayNoeiVuV10m/kIhvT+87s/OOwJf6gXSRthVaLFDGHF
BtYkmoKWyfgazxx2nS/qusAWTkIsjO6qHeLmtuC+NoIwC+we47yyZL6BsbAunrVy4mBcxY3L+G0c
DgXXbojdPOrwPnKjazQlans5HfIVYPdXWSsVaBKFiPp/KKamvfvNI4w7H5bEOIsgNMWM3WBA7avn
kH6TllBkcZbrAV0kZ7jcv/T0h2ygJQeksvCJM0EcnroYx/TdBoR70r/K4W6PP7gV19olluXq/fRD
b1Ifm1nwRa39WLJfRuF8v25bLDB0LbEGIUQmcUn/ge0peC1WrglA7nKr7mcSbt991GfGYdALhQpc
67S3m54PG+miszmU/jLa2wVwgJCuQ7mvrjwCp8jgWmrSnuFHsfMeeFJ3fEsBPvR/ewwN+Fs3XCAZ
oCF5DPgyatuMKZFFKjq67N4av6GYR+PVcd1Y/1mCteieKrOgP8lliu0s52gt09UtlP/Nb2emwRv9
S/l36KsQtagia+/JZu1wfNpkDgyauLutmSXU1sCx4Vn25h+w4HlBxghRzvh8llp+K4ZJjclAORO9
ooZNY2JKXblHs6FKfjFNqDsykCyHEguQx90Efe26eP+CCgTvAH+Qt0/BWMzuWcAs3Arhb9+rfTPR
oa3J2T8treNXz1YVOnM2e83onfQdBXzV6JIMervescCg+fAtKC0rb47SQ8R979yxYljn4mWDELIm
/Z1nys3fKhdwMm0bQK8cLI5na4AmjihK8hZR/tzWtpwGWANMz8fV+MtTQc3ppKEvq/Ew7WEz/agE
y9lSUZUlRpVlKCoyNDqj6Jf9aeUi8OzK7590yTkLhg4KumS7Qo3L8PHR/De6LWM6N8TLNQTHNlv5
I4zW0b9OCujtL4inpuWLXFKi+2R0R7f8L3bMbJ83VI0WGs2Q08Dy3QHMrr4H5OOzUGikkPpDi1E4
0J07PdUcjwqXmCW8TxNHPklioQ1hI4eg3z7JTwitOBkEI/8XWmeGqswjpJAXC4fLcqwWksGLtNa5
AFxy9qn+SWUz4nNgGObVLws60fpJFem3DVx/G7JwmLtbN8d7/gQfGMbk1jl1ZA01h3Cz0D+xAJXT
c2z7DMh4twNuOJplYiWc1sl/OmCIMtmVkpvFU0DvmYVhvdb5qXEG0T3xnK/x13ifuX0uY62K5mgY
scRsnCPBq4+Ojig7fZPkDdpWcW2HQRbTJfZW0EIWdGGVeeB1Z8gHhtUJG/tTzdtlGBVze9FK2Ydd
1rp9kg0zvTQiceW/vbTY7oBToXkcF6cgRUYhujLjHkOciQcIN/c/rIfVf8QglSPYI1Y5uSPmUgfm
qNjk/pDAcovIKbgu/cxZEAcyf4xm0tOOuOggQxlZDtaQmjKQ3y0TunDYeJX3F4c0o3ZHJxyi8Wvi
6Ec/oLvNhWDuCdeQE/ONe7KlPx9M+YjqY0yySONmoE1gwH3gavlQQAkFl4klTb+xHqNU5PeS+ses
I08klqPiRxGbD0p9AJRK2OJXbZiBJgsZDuKgfZJDl0iIN+X55c+cYmhJvaYr38iKAHoey3Z4zkfb
vcq4IKeu6dh/SgFQ+Z+LMzZuuvK4laeJDAhXJYO31tkYBQ3MiO9X3pdZRmvCncsbeKmbOeZh5G7m
bWeFVJhbGfd8Q/y1a2+451xv1jLb7Sl83bsyUMc2hmPDeOborEIajp6i2dp/sCk6YPSBwbLAflps
P1nnQBXjsCz0MEQDI+W2aZ8BeUXK5qTgIMOSWYTk6AL7zev8AYmSAYGQw/zQOEt9A/1YCIsoNlMl
Uz/Px0JH+k9M7A412k4gjIq6p7yv/KzHTH/aiNHN0XLLwRzRaOHXNmGHGzN3SxSv82KM98efpq04
T3EemtSiAH1xkMoyCnl4lsBCqlv9rfFSAjS43IiE048GTXwrElJOyEJbSAOEromwtQx1ybBjD+V2
dWk4f1ph2B+dzol/tLaYb6s01kaA1ap/0SC4X3UQaXPs/VEPJ8cqercg+1uNzp7QVq1PvsLRdFia
ufHfGR1Z3bO1c5z92puW7eJsyF7Flh8sRJn+992wQGJ4YzUeyWlztQtqXRJy8MCY3EZX8hiCiffB
F1hLqxq2NN3KIMp0Lwpcf23hqWyhJUGvxCU1poOL2eRpRrfHTrbb6/LNLISH0egT3Xaa/X553mD7
V9rZyKJmCGLHmR4izuR/tb/gbW7EOkeHQeWLPiy9dl/23gvPQ7H63iHE6n+dA38g+4hiEZ0F0zUp
NfUD8YXd/Kj4XxkGW/Y00UxsHjmPTV5cytKbwuvkBshEaLO1eOru1xKh3awlc1AQmu5Mn9L1n1vY
r+SINGXJVLYobOfQQvtkg0PaWphATJbbyUbd9Z61llN4wgtj3lp3Q9Dj6TRVFt+j0o+twxVyCrpg
z0/sCrO7J2RH+O4EXi7YvkhMmEMvZasF636oTXjQ9miEW47MUF33fFUBsSnKeu3ynAA2Q+vJLs6u
3MGsJpvECyTUov2B097n5cjJoEq1XVpYMrpNfBa0Gre28pp/dl7sZdI7PiknYV7Hp9zy6nNrrRTS
rqe7b5HDXnBo++JhHcv8OIWxeBtsn16wr/Htgr4g76aKb/M618YcvQ3a6RthgAartNZiWxCa6Lau
zj6Q7IHpFwBwg72yP0LQWb7SJWBraLgGI/gftwKWAycQ5g+t8t4cZGCws1Cgv9v7ULyGW1D9x4iU
SCCY5iCjAY7Fvz6uN48p8tgJlwXsAWFNzOpa7Kv/obJYHDxkgLreC1lWNCUpcnqdY38rc+ctp8yV
6QDN453hi73+KUL0tJjTMGL+aTg7N3A1sdh/RWwRvpD1vXPvf/apsm678bf+B40xKgbxNNyJG7XK
9tO0qFhJsWrzhWhWqwO9yFz8V8XYKA5dN9veGRvGRkjhIOHuHK0x8A72TAc504L9yDGnv0T7XQl2
Os3jSikrTiDAwb+dxEMmD3Qrx3WVK1pCqb55gCcEcIlRMt8pLaPeC1OrrzzU6wdpSO3Vrr3iDfCK
XEmkG7x1NjJVKrv+XidOpF4toghfFexYk3ROFbVZ5DU18Hk0zQ10SWxfXW4+kheqzSadlIH2nEoi
8TKMCxHhKUxwRsZsDQI6/tCqPu8tLpujLFo8XIQGANuS8py19eC8tT6muG4s95NNG+8yJBthHnqk
IEgJeuqKyAr8xV/F5DFrgeDlD0YCNGerbXpQC17m47y3s3+QzTa/bc5e/AssxQEbFYELXdVJEjx2
5MHxwMwQt+C8ra39MGP1OI90l5eVF3whoClXFPFSB//j6MyWI0WSKPpFmAHB+pr7opRU2qUXrNRS
BTsEEATw9XOYl5mxnuqqrBREuF+/97irjy5j7F01xsqjV1ZNGP0xugHNoUIVQlhrrGR1D6K+vXP8
t5c8oPyLyy4v/6i2EuFZYxDntZdG/oeWiDdzm5Vx5ByJZjA63cRTni2K9CmNQbBnlN9Ue19CCzzi
mubUAmmcXRwCvcV4UJFJ8+FkN5XorG2TLZlnHWYvDMLhkKW5cXDfIEv6p5rM5J8psfyHKiXoL3Pq
8S25LYF/tfOxLvRnGdTBoOFceXo8Rjl9IYGQrPzJgL0kmMdWlKlPnqJSm0LOxTc+eobTmE5yUOU1
snj0WYz+2OzHKUPRibP2KY6B2mzbWunyVxUATL7iDIOCm4MpxNMJ/OlrwJojBIOniGR34Jq/ZWrZ
0VpV8VDSpPe3mobpYxnp45jytupQV/GUvsBOdeP3OLXrv9ZQ0ynH0cy8JQPmSjhHUkWz41YySAMz
uKlZsZLeF0kQnUfon4YkZt+0J9zXrgO2pk4ljtaQ7O4iyKizCmQey5+BaevNbeYgPyVNkFiMNAOe
zmPpjT1MsBY7RkBVfiJd1N+y2fH1aZzHxbpRaC7kPp2sDzcRpx3fTh9giRfLQuCmjsKIeBi2gHej
HYBktmjys2A7Jg7g3iE14lvjuOkGN6720tEj4WWrzY9N1LNZrMhx4qBMNtYvtFR9gHEUMj4Kl5ba
pJqLw2BXszgUbr6CGOrgt3GsTBzx1TOg83iqb8KMzHCY5E/ikDueeRoIyd5ZqpYHOib5loEqRFsO
IvEUpov8sXHXvQQ5wuGGttEc1GjGe7+CSn3krWPVISGVFiNfFx1HC/MbftisfW/BNhgAQt38uZoc
pwvntGQozZD1RARUWXuzLPYhrwu/uhfVWGNItpdiuM+ZJE+bYTCanacuESUIf00SQuIsGX8xg/mO
LV/8Y/VXzVliqeiIjcGq771GWXhlkIrlrivHhmx33DETKfsiUscorCkmk8CO36qIxQwPvXKbP+Oi
Q+tQj1785ts49VFi+mnHm2bP+C6t4A7WHrm40O94DLGEWweGD/I2Jc78WE9YsXd5pIvsoLNZOQfF
XKQOtnTVdCvCq8KnuA0V/gGDS/JGDHhAMCcL1ZQ4u0cQp4ZcLI5LeCQACcONB7YGhHuiOy8+9bDc
0N+TfiiGfJu6hOaxiSxBmlzqVWHb9DirHfKFGaLlZUrNEnCmzXEXXzCJVObBJ1D2E1MCLBsFkXU4
WV3qn4j068HaNPEo9MeCsTZGmfAZD+yXwdLylPdxVJ27ZmrFaz3Y0ymgG36oIs/Ud/wAmbN4rSFh
pqv2rad4OJVTxTBdEl46NZFLwU/sESOt1UjKVWfW3a4hQ3GDeuYtwJlC0xxWh8MFHSUy57D13f8o
GA1lEM+w3k7azQz97YiIz3qxXuyDDkTlXUbB9JsEASdu5Fs1gfzZp4BqdP/VCohSe9NCxk1ChOK9
25fT+NrRI3B/JmZ69qrWHy8d4db4mfp0Ws5RPE+kL8RYvtNMabH10zAbbjT27n+zbfRdT+hlxHbk
cH+HZRu/1bnL0GzQQc3h4aflq/LjdXA5ObzeDer/GraqJFek6nqO3t59Z/lHfJGNzbMunNlfMJA2
PvtL8vQESWO5RgRqD7lfUaNFE3f+BcDGSFg6TTGurhgNrtOo8PznJGEB4EY0bo6xjE7vqyL5u2Mt
sdn5uRBPxD8z9Wajxp9VvZ4dKYaCaxjbYvyqO794yU2eCibKS3kXzaK9ZV5s8JYRrdnaGJCpc3Ne
QuZoRDDjSm5G0UY3XS95eI1Lo+gN7eWnXUivzlTsR5iK7Tt5M/O3SEEarAA0jNJ0Mi2Hm6QQA21W
nutc2uquGgYcsOOweK9wIGJBzGcI9rW31CjUdrj6jfnfFF2ztKaDA6/lHFjFYLdk4bBR/1NC6q1N
E0tgWJdpzywdv/0utQQ61RbDifGuZDtgu5JPrmwq13GOboXAOhufFc3m0L4v7cgjweHK8rujg3+i
JO1T9Bgoejgr/UXivCxeBhBqNhgcTJeXIa5GdFyujbsMywfxpRgwsGUlWXSPMyMJzmMSR+VuVgrO
tQOqgpmTM+YfydhVv0iqhOBrgg/hxQuKqr4gXQXxF8bvmlsEbkGafqYGPebIz4v9R56d9x8dodwn
TRqz2vhzMscHkmZDdAEB7kbvQdsu1fRdLgPLWeGpoYotR5aaOBUverE0VEOCkoCQg+rQTEOAcf4a
CDMirgqQUfmMkGftLHLc06kfhBPsSgMN6eCHKmJTB2lE33nM8OTYDx41cbUpgfhORzlV8zl3bcQD
UE3lwYQ8/DujmfAwyLB7B1Qr9AEgQUH7k4LPv9Qzjp9N1RdmeucqccU5aHPeIlRmBpdhS6hjk8kl
0NecJqZ/AL08WE+DwKNyMbYRdw3fOMg4RAp1JsmoemZHLrONKrGj4Rjyq/t3S6V1/J04uWrigxB0
cYwY4uqMJzQhmIj9eycKq52+zFT08zUaVqURYiak6EzK+hanPBifdeLgi1k8y/sQJW3ztrY6nAam
KP75OLasRz+jS3gcCwq2C21OT84g0w6Z+nbOqmHnaq+/x46fP7dshGlf6asoGuFsvw3aiRqitiEa
1NyEBt4M6o94cBGI5a4kB9gDwuXJeokWB8q5zOvhhqMSISNvF+q81H5qOETxLVA4v1ltVHMKCxPH
GbBMK/A9ECUk8Td9C6kgQkk9WQJP4WRkO15M3M32BbtvcEmJbjwnmDyv7YTfLhwHf9jM3TB/qiCe
axbmVh19WZMS3eRN0x9pltgXObSs0CvH5Q8bjQF5rStRWB4A+OMAkpckHTVaTqqZpnc7l6p9cLrI
HEFeujeGURhAIc+k6YEuLXnPQ8nZyMRfvU9yLC4W34PaAYqmqQCD1+WXAt34y5a6CbYVi80OQOvi
AyXnaHZWEOVhRNhmiM6tw3XUssvqYiIr3tc0MKsnQ7sHDR863zmF1e0C5eNzsSdahkvDKqDlLHGk
HssRaRFkfi673SLb5kS7qJ4ZQWU4ZlWOhpzFl3GIEHln2/3EWSzB7tOMO0+eD7cyMIlfXyfqEwQn
ZzHZIa5ajVPTUD+GYpGEBxKcdyEKxXLWXY+ySZYkSPGPxusbnrNQ/B4pi+K0hPd3KyDz6C2pFxKn
HMv2nTv66a9Th4oqXTsqREIUgbdp2AXq7gNWL/wOs+M+Rgi87TGR+fACFpLjFNoFuzZIWPJEpYM2
DyRkVwbFXLPpD3yt2tRksPdQurqs25KnVaLdaAuH+3udsULhsRgtrhUTiDDax2nu56AgHLfZtLHD
Z4ssr70A3GXcUXRxxbIjQcvFcrjpLQEMv/cXqyK6iD9jt7ABOz+Bx8eOI0qrWu6wSJBQbyxp9kGg
sjtsf0SW5mE+CyqqxxXR627dPOn/k2RunB2BjeCLvtJP4H+F4ugy+AfcPeScsXWYty/YfO2Tp9n5
sRmgXxxmmp+StPiIgyaQsZVuRyuWUBahOFQ7nJ9+xQaNuL940hv+WW6tPzX4llM94ShS/JZ7Egvy
tY+VewgwCV9HYGTPDG7jN8wx9HuKGdEeF01/mxyeLiYSJKc5HxgxyoQIUWbhJKYiycgau2n/ZFEJ
bCG9ExyC5eS/IfDg/R1jP1/neQmYcLvmtAxDmyIp4QXcs/NDnjFzZ1cOfvaoD7DL0ltetyOpRijD
hMFIvPxEaT5fupAIIrDuUZwXXoa30Jedug/x2J1TMvUtj6nlfPVWJNp7G4jHvyKvbWjtjjNjd1T5
cKyrJHnwofuy+MB1kZur6UiukIlKQxR7X0mnl9u5xky0reyQl3WWw6sQRIrgpaVYf2cj+C5q6b+i
r3a/QzF2ew8S0IdQDW9ijaeZrDb+G7lN4ewyIiSs9qdA8w02tROJ3YDltUBAZnSKgibqS5RipSI4
0Iwnr2FBAVwU8Q+zpc3t1U20Rnh3UqilbSfCO1X3+i7yic095ILBx5GXbLJwOsFs3lR80GdRDOGJ
WK26kvLiT2pjS7xmo0LgpiJnzs/Hcn8aMvWYwcrKObRwcVMEaexFG7uJvMMw9epsxnBWWElVk/tH
HGLWGdxUNP0k1TDyR3E5FhEYyCY4xq2fpjUeS1SWGYMvxlN82qy1KGbKzGLh+wVgsx2G2D/Ti8zh
Q0ZUw3BUNO2TPTDV2PaGTSzFnEVmX0NzFPtsELZ9ZLMBc08cyFgDUX1Cue/wYqHWudhlRKAmB5GK
GjTvVMDBRRZLH/EKL/3ZBQjKCzvgr9lxy3CFwoAcT0Ws1zOVCe57EuPNOCxVXz6S37BPccaCTbxo
0SLPsJvUWQoblw8tJ+2Uyfr8Q+Esva880AfHiFbLhweLgBzoHUlQG/ZHUoIk5CRycBRdKD6EuYx+
PZcnWTepdUDv7+2/uEVzext3vvvJLho57NiHMIDeYleeTxqYPonzomimM4CFOHxciezqZZraKmeO
2Hf++DZnFvQ77OpoRtuW0BDDxsAV/zBym0cS4uRlII9G6WXEIDs8rbfzGUQBsJhS2eZ76ZnUE61T
5sngXekueii4opVdfOWtSY8VUq3e1qMvrU3Xu0X5WAYuFDDFHutqU1RAd49MnpJ0MyHSbkrh2dO9
YfvDPo0isIaAbFIJggGPzpqRiDmrKYCJzkWZfo/KtAHB3TT2wQd1ZIPU8eZakm3kGGMMEtmvEl/L
rYVZ+oAKTGlNkrql9BroVhwevT+zcqNXux/UA6cdHSFjPfNbpaK8BoD6oI4hwjU71u00codpxy/2
mcO2iluWNnS2il7srEsALwedisA+oZ1CGidNZl0j8oJHztr006WJQp8dWJkSEFzVd/RuWKLduh1e
sArnmK3jnuHEbPz7oY7FE6goD7NWNDd3hTM31jEuiri4owEwwylM2nZfYOzov5GjF2w8RIquXJm+
OZMCi/utD4bsAfhqm29xU5Isr/A7VPu+MwW9SJgmzMhbGt/lFLnwTqh0W6/bOzpIAPow+Ts0zTiH
NM4ggFa4I0K8T4NEkpuKDTcT0Qz2gxS4AO1+Cb7tbLWyoLAxqGKA1/zL8P3b1JcTsr3rdfmJ4846
lBmJgp2lqLuxNsjaPiDURvmhbePgi96DaXKAmklrlCLI1oHhP2bRnCFvh9250SND5z4eH1O3z79d
7WLdYSrhn0LypidvmmvqkQSY4oYeosr+Ya2umUl2KeFlyrUwO7YKsZc20GUTEfC84bhQIjeMqJys
uUM81XfsxorCc+KEGLFdOuLpCWhI8Gecm+QdRUEXP13hU41VsBr+0+1cXLK0BmeR0SlxruSJfXWC
3OgzA5T5XA/4+q9sjZHRQWGOEMjmkXsd5EDMRAwhJoqMPPGtxatSHdOBc/uhZ9cE7Kh0woGP6kDR
lXN/scRKVT5RT0ImJD19YxP5Shqxqz3fVXsfe2i8aQ0A6h1RSj96EC2bJm9gmjqzr5h5H3NXYLwB
iymSM9Ctvjiw1SZKn3rqsv7eWWZaicnJAdNuOJzz9Fx5JpfU6Dxdj7bFn6pyCTEDDzqzjoR4Fkav
LK/J0jXt49zXfv1T+ZwIWKZSk/xxkHH8cxgjjX/6hg0xd3bOro6dIejxpbhuzgpnT7TNYXfDhaua
bjywOxSSPuW7B7elTqR/mLO+uWN9SEmiIHNE9qcjxpFtgmyYCYj7mbxmWcAwhNsfIh4PwmBuxrab
K65rQey+7fV4V03UwyyNMNzEVYxKMvE3zfrle0YrHE51oRJXbXh7OyAKvQegI68654U8hPdiBYLZ
D8ZPKe59C7vw1u1ppPZx23nltce1Kw5xSfLhMWCNldjNAnraTi5DP8Kfg3r8QOijZaNBrGV8oOgN
loPVMs+/o5FzT4VJ3epB4+hE5HYtHAiDA3BrE9txfvPBdyQP2DgCoHQ+2Igt8oP8QfOdor2ecC7f
oTrU3jf6VxODfiUnuknCLFDXBs/DdRIQeY5NYFvtZYnjjvgnWQuKvJrRIBwjkCz6vogQ5iE3MIZ4
d/BKa6BvnKZM5Xgg2gmH4g4+gIKYj5f3sR/TYHigcc2ukTVZ/I0EbvwN+xXcqzKieUrayTlmkHTD
9yAOitfGG3X/S7/MURQMY1Y99wipwYZvKHgvEGspo5g94T8dlsRspiT3AmpEN3kv6c/rXaHBpjDn
dGk2oIcm+a7xZ7p/F7bHvoAKluzyLBpTwvitt04TNA1Ib2l28oS+0ssOqlJyVNKeUdiHwbl5Djno
jWGk+V/GRwPhZ62T24x/E3mCxSJfDlJDxd3RU7IVNYZbpuHhusSA0A2JVHK3Rvbxz7jI+Mdwbu8p
LOmQMm3WdFkEUmZTILGB50r6causuH+LMPbTwSvPAWTVxxfSsol9mAVph01FuQR1partEyaXxNpU
dg07mkQmdQw/hGxv6mD6Imw2722nZVzo4f3q2ApQ2k9uteRHNys4GQxpaBZrsQXhLEtOhY0LRXPa
UxaLIw81i3JBBc07PC3uTc1Wm90b44I0CKh1LoDI8nt7Wj+ljXiPH4DaYGNnUfPKSU33HUWIjS4I
0pbxk+RTMklELLPnJLt3xybzD3LsvH3Rd/pfJEc2P2XsyXq2ZkVj7YvUQgCK6yPdv9xTGmAEyMau
tXb+gtI/DywMt+oygUSuveifSyUKD6KzmidYWsitK2H1lWpefHqYLKFFZTFapdJjcIEam0HlGU34
n4k0FBBnDt4tppc3DhlzdRE0+QbLzNzPha8r2OPd/Gx8/N1UPJJQ1exwF0Pfzfvkgl8YMIA7B8GB
p5Kmr159mT25kc/ElWh5iBBXbrn2H7QAnoxAWdat8qVZSOrlw1fvN7hMYBEb/JjpmvxInCL9xG9A
wJXJeLKZ54Y5isuE6ctleN2fHel3v1CrHajDnvuo8Kv0OFRW3EvBoXY1WNVOiiRGxkAgTP5WsZv+
yowVOEfbgHjaRND4GU5EAfscTEdmzLeN9wHwZ0B4EYz5VD2QoOIUodMG5OGf2HBTPmm+4zesi91H
VcUhi+Bp2/YymwuQyXyH4bYq+W3sFBAPzb8O2n1WO0u4ow+n+8Ak0N3cOK8OQRDk6cvcJlZ24jgc
yaNLN3gHy4KJRgaWd8og2uY7j/DFjzX/f/lbatPiEekq3hTwv8/V9X2pHIu/okxGbvHAydRnw+Ko
gw1X8o0ZbH7DYCp2Td6Un3Tm9UeStcTgce7hJTO5YtDj9hNmchnDv8I3woriIPS9D21VJen21KKS
s0u+0L03ZkO+08S3beYD7oBPrG6++7hN/wRL3/6zCZqVZ7RT5mmc9c2jqte+tQc1OPDJpvlAG0cX
YNw6f6bukQ+YieO3ZqjhYELQJEo2zSmW7HAWaO1Sr3Nya54/iwH5CTAmbS77AJLkV6VpvzNJHnI5
SSmvDVZCElAyLimrAnnCA8eESPFT/1pMPwBk8K3qdxry5ZbRaSNvlRFft3Bo5iSggYO7BljOUOHm
/yq0wTu3F352HdgNdvVCuTwqd6LANTCBDOnZaviaMzKOOwj/iKvGjWsQ1gWJEyJZB+T0GWtot050
s6j7sFnVcIk0le+mmNP+sQO6dWa5TnafgK/Z9TQPOFHA6zDRbPzqDfDEcLStkjdByXGlHyhBz+XT
bc0pjIONIlXQUjiZ4KJ52f5kOebGXSS4ZDee1YrPeGQeaJs4DDGwd9M3OLzEnGLWMPyBiaWI76Wz
ea3CiK+WqeawLXxP/FtGgySvIj5NxezvrZMOyWZbO0edD156SCtpPiDDra1YKTln6e3/xZVPeaxC
nT7hskUhITBNpK6BI+FuRVOPJxtrVsAluMqRteV+gnBXxw70BfI4VNML9Y9uAN+N/r2DoeVX+i3X
jNUxkGN55+DupsrN5H0wjdY3JgWuqtbjdWdrgtdt+4BtBEg3/NN5HpOWvBQDE5ttVTEstTFYtvYA
cZ1a3un4TZeFX0ifiQ7i9gNOH4yoJbkGoOeaf3UdBBsrdxtU5snGp+MX88Uj0ko+ivxqu+2BGZ7J
cyDxoJR21QlPMdyBZVo96o1Z2lvZFdU9HT1fPZMJGq++/X9+3XbdeR8Fmb62gypfKjGV15Btrecg
L91vdFa/5c/DaIXfskdoAWQJLgf3R/LgYa8ej4UPZSHJEq+/A6LNs+UBpFzXoawNvWvRun36S20d
tIqT3yJsM6KfCD5yl/JzfukxiwQbvfQm3yrt9N8pMPNHY9YftnYQV9xyJFvmxojIUeWxD47tX2iX
1lDeaUGe8iWc6+KE7zIBlJ6FvbuHJt58YQhAxzBNOre72Rhd3uTiy2JPVED+rCa8FDhD7UvvwsWv
mcmQhote3AxS8QkqApZCnSWklhpu62k7sojG4w9hck89kq9Oj7Ln0xEMRrVOYyqioyDjjmJb0FrQ
jgDtmRyOswgWRvbLgK3Aq1HEcleUru/vBVXJjgJ5PvRzy0xBVcplDMT/lf+TeTcO3KW6YgRqJI1o
tUMBLbqfohTKvkUKFiK1DxuA3M++Im+1K/qJMEgHA+2o+YLsDyLRyKds5viJILQihw0x4FqdTbo+
AMYCzcG/0/rzD2KLJELOIoz9TAFNgjbgnVFPuM05nbyQjTdJlNYPOTLUBXcIirfD6+02HgE+uxFN
ccI0390lcWX9Qq8PqitG+yg7c1A1uxb7an0XJxoBhj3QuGAke82Cq4kc5n1jCZfijrqWVVMyDgyq
UBOXPlb9Erx+cNJIkeMfNDfL5V5IfN8948tTLjWUVeFSuyC8xOIIlFBRhqfDi5bGwm9NbgD4ORfP
MAXTOXD5EC9TkdG39nolsRhJmbCLbJsisWCvYocKGglDh6IU+V6SL2VIKw9132LJFWT3kve0jCkC
czCMWN1L3zFHrD9OevPdibdV0m2/w2kp461bU7/ve9nqa5/GPpzbaUy7A5uVucc9ZMkTzkRM3oFF
wbIv2HeXP8AXi5IT2qq8egKn3X0wWnVzTuAccR7LutiyQ9dPD8pXpj8g0VGFFFHoHYycKBtBtKQD
aeYB9saF/EfGGGfOfR38YKoeziUO43jdeWcBksZ8kD+jJCXvgXQqFPXezYYjZ3HN4omBXjn5LqL1
v3cujTzWZEK1UXN2esCOvxkYxO7dNMr7N3NikEhk8R9xaFauHrMCWCje8QrvUx9qrOWy0JZDLdzZ
7YPtZG3wByOIl78QIgDjMHcOIC9DxxWIglhdX4k+f5zQEOYCJ/GQNs92YYFV2BpBB7bVAujH3h74
9o46lF7xnExxa/425KzvBQbT5Uzad3QfxoKQ71m2LcePVoAZWJ0cpsH4lugAqvQmin1+LaHWDM8U
E7/tTCX8Ck2wWB6mjD/k7NmlXg4M/0kPM8higulhp3xP8AVNWwZGZORNJeQXClf2QX+7FE+9Shfr
DHApObWxT1XmeZwPB75jQbEZ4sH90t0SvdASFOA/k7m/ZxuQ8x02HBp4nbEy9hMO5zOW0AGnwEgg
6SUK2Px9aDzHiJPt5aq8ol54NbWm3RFsapkysdMtVIJ1FooHFQttdS1LfmD3fVDZp95NpmfCtdYh
w+Lwz+dXga4Dj87olWXFQU5hy12di4/GrmLiCoPu7saFYCuxgsJ5w0bGIJyFcWjuZ10jkB+9OhLz
T+YFdkoRMYgQsWBM0kdvUPjXwplA84mMWyF3io90l/ERXSyXC1qxr7P64FUu8Ztsbqv7NfY0XEKZ
WcMb8FJ/fEEEFKul3s9AWxJM0GA5A8EWtse8aFR6NwRVoP96sUPEchNAiZ8OWdWrZesuDnHEeaI9
etBLHO3UJLiwtBVxXiuA3uG1YlhQvK8LpxeQhdZqN2DYwu4oCBSjsUDQLcIBepC3bEtxUerSrWsX
8399sr7IMEg0SXvRvBZowPV3QDaB9AOi2cUfQJhvMbixpG+bKlbT9Z6frhStHrPPWToN9ycBnpGF
QZVEmBIZ6yMLYpT9IWB6VxzhDdPJ2eie3oa89PKYcLI7wz4h0a33TI+X4Y+LuQk7i13ljDQgr/DN
f2AY6loU31kL95hQ/pAr557xv9jcAh2evlGj9kwhSJytninoYAP4zIQ6CSFMsMsAqdZT7g1R38aR
MVbLgJ9nNSxSNhbsHel6GwevGRnHbIxRUbgbAcA8VRMMoR2QOaH3dCRRDEOFivy+yQfu3ZA+unIa
2zunGush6Pc0sS4MfYFxbd3QK94o/5z5T6OF2XttaejzrcZEO7dg8gDMwsmZotqOeAhmINesN2IB
7GYVJm+ijw30XgJWJCg52WirC7jhHltcpx+NpI5p3C7AUdWuaetffmXVsmMBY+wfpRsu48ZvGD8Q
AWIll6BmZ12NoRwfmKeeZsPgbjuDpgTdQiWcbYOCxco6IG64AdUXFM9AAaEKeMLVNpQ7QXvHF2ff
y1GDWsxigi1jhN8F4JcU6ui7dF/Y1Wgv4cQAfvEYOHPFRXNW/MtC4P93AfsHHzISBcERtyLNKg7W
yL2TWIipb9NuZuQzNv1j2OoSD4HWQ3zR2ZjV6ypEVl7sMYhnwakJ5rh+N0NNdtxL2kjdO0pUzxm8
3W/6CedvMPhcPmyEb751v+LNm6qYzJvBRDu+eg6+ETqKtj50rioJDmBUGbYqWIfz9MUEM5JkRipg
ONFh92FzWUSRAG05BzKJ7s5Yfld07Bp6cnts1QfTxmulzgWlmVlUNYuIPOzFRYqpTc7M2k+YzXCe
FcHi6xtLQMPwamUTQn+Wu7iauzL39tDHNMBmMemcjtXPH+Cq1RtmbMO8Q8xsAHsptzypkLkHEhac
8ceBGU6e7cjKKH0Fo5AdhnFF7dhg1/OnPnJMz1AjDtlkthER8D0+AfDbDTs80Ec2jp5AVxgY8/pI
qlv8NAxZ7YOKlWRev4izWwz08T2uG8JvCkrDCvJHxOBewXsqA716PlhHTlibGUxwJg1MCZUwEPxD
tVRHp8VC+1tBtc8lKk1B+Hv1IxuwMlsWQYbZfSpq493NTmMBAJUl6tVQFAA6aivwXgi/F8MjcWb6
vdlhDfueV48uHzq7AJdc6mvldrH3aNZSCFR6bX9gakU61yG5rL3nOuGTai2Oy9l38MXMoiA4UGhs
RYYo3BNOEjxMwG0uknqYIFk0Kv1IID1k4XDlrmWRtd5syqn0u9Y2vhOO2nOQRTlbJtrhzCVTXu26
xdzrcikcJ9P728LV87y1beLebCSRKxmgqHmjMhancaoQQPlPVjh+3po1grWjAqb7b3RhV8QiWjKU
Y4h0f8gi9iiQcDX1pcJxCgqewiM/xBNSU1QS+T8ihaqTq4EMPEHsNd1x6BAPpqpN1C1n6T17aIei
NA/STYf/ShPid/UTyAt6Itq1UUOnn3sO3uWAkIpklnczdX8QMcndF2FRe8jACVNOGmsS453v8Tcn
flm8k0UC9hBEmOL/6dZQVCRWrGbMypEUFxa1983W1RIJNAsLYR7M0DTfmefW/n2DAYzLgYpp58u0
8BgusBrLdeDA7kQzlP4Li4htxuczs/71p3GtqolsVeIPYHJYVEkgBBs2D2M+8CfO7gD/Ah1wTX5Z
RSJPGisXXA7Zgsa1Fj4KhEdSN80H5fUEyNFrf1QneTjqGM8tl0TQf2lYJnKnfc+Xr2qqRkgIZupg
2IwsxABrNMUIRoar9jaz1XAfwECa0KMa+cCCOFCRDAz955n1sMWn7fKtQGb26LhZeUKxYkJm14nj
rA6dAEt4uaMCtG4RR3h0CVTLSS+FU1WIlQIPM4lmMn9AwTiC1ugvv9fYzkcJsGsFsHmW8xd3UIia
CHYLGqUdhpXz7nloQDsP+GDNaLBfmzBrXA090cIwizy58LeRl8/PlZ1X1oNKR7M8U64gGZIlG2EN
kMuo2V9eYHHS7KPsMKKulzy49UWwWiMh7bCJDKIEKN26u+sBWaWwkhxsH2yjwKTjvVQAA4fj7ER0
V968sIrBHjMVP7it4x5s2KYlSWE8Ty/5mGUw5ZuJ2X9k4oRdpiBpvokmjC5A3XCojmyvwXjPaAXD
Sd82wWNQYGsB6cGJt7ATs+Ch46NlJXtte822NSxfR8wi9sgb5syJ+ppFWd17qUftbAFq4A0r8rVb
TVxmhzOuTuuwbhqQW0V9xnUFnhPJyHQhjvieIzKqJzxmuEcsBjgjmVRNg1EzVUFMtaotWn6p3ouc
VvSa4Zi0non+ZAVu1ZiJ3Ubrap0hmSil6hoUa0OTwe3EKz/eNQQtfBWe/JDvheciCogcYsRlXg0o
GfeHaP+mxm8/KUD48uEZoj7h8aKhjKgHWoRlO7hgqfOz5wxN+DcZ1ueX0Vzlot/bBfm23vde8eXz
xmuvXt03CxCUTTZF8WMux5HF3dxr9ym9O4GFDOtGbkz+19BpoDngl5KbIHFX7YifJiekgX/Vj5HZ
uVgYnpowcP8D45SwfYe+BjJDCAxqyxfgvcY+ZqTAD4dti5vbxhEHrhAmZB0P7HZO7Bcw4uXjPEX2
W18yQtpAw8hvHauug13ErIqAmSiXxwgzZ3c1TWcR1O8xn2NoKZxfgHnGfndJSMR8MWXY/yUeiz7g
8WWcmGfI6dZnTCZmJG2qFogjCC/0OTf8C3juyegNFPcVW8EPdOXcGSydtjmrm7ZiRaZI6dbLhsWC
G4IDXb1pAkts/0fSeXTHyWRh+BdxDrGAbeegVrSCveFIllxkKAoo4NfPwzeL2XhmZLkbqu59I8Ov
5V0yzFV/M2ulOpA6Aq0mITqXe4fcAGI5BlU1Z4OlbT8R7+LfM5Y4r3aP/21f13aU3YpwRUMixJT2
nSCeLt8Iu5LXRGDgBkwp1cEVPeeu8or2XxJkyM3BQdCY7JmRJ5zUOTrGXeYiJrjYWZdgP+G/QCHi
l+HyysjATpwom7ivCATgx/S+z6leE3xb8ldYr+uF3x9JrZu+6GHu9zpJre5xliUYa4SDEr+IJgeH
EN3ehzJmDOCxsEvxTI4Dtq6NCFFrnOmvKdG8sdybs0lk47xXAiQZsCnz3got9HMSB2DW5QxW2wi3
YmfJAn5l5GUe2NUSTP+qFgZCh10REk9QIJhTQ9w82yO2axp7Ij7crY7B+VZV8uppBMqRb85SJPqJ
5chTVBZFI9JEIBdsJyqkQgIlE2m9J7izaVmH2jj5XFVt9RdI8vpNEzEXbCc6dkZnO3QWc7oPWrLL
qgl6YvAmHtMqtHr+u7jL76JxzfSVTRlyRLk5P3GIOKhID+eWTyYfOiEwsLe2GmXDzAIXdNdAvq+a
Q0Czf3R0wfg1gIregWC/5YhUH2C6JAZ+5xKazI0ShTF9NqVI239DDMd6KLxZgVg7Qe2/9BIuBAyB
be+K4A92iQwUpiPh9kAj2QyByu7hbQyELVJyR71QXkM+bOOM+KCGwgpKWI8mQYfbRs5X1RlJglxO
abgw4ckuiZT9U4DUhzdCTsvsBJcfvLgZU8Oe7Az/1UfZb+2jFPl3EZOJvp8XB0RLT92Ucbwx2B74
vu35jCYXktIJl5gCvMgQWhxG3kPnAe/BV4ri24V7xzKjCvdFswTmf0U380gtQwWSiyItPNhJwMEh
JniCLX0JwUng4LLvAEpoh5Gut9Ktmtqmg1dj90qS3PkZ5j5A4o4GZFdK+nTYVDuamKc+1JwA1XqM
WN5wjOTcZZQ/UC/n03QQ8T+PhvXsLft+fFmIz1DHhgIK1mBpN92O1aO7I9HX/BC24J7c1urf+a74
ZRKe8b8qWPFRPzT8HAh7XxwRA0BYEEi3PDLduQGRcuuBUkaY7U4R8gAalemfOvkxD9hbwRmd7FqP
3BFEUc5nvaIwVCS2xGHjI+Ja0RTUdLyheTYw99LqswHxqIM3k4b9svMzYqn27Ohc7WhMoDtADvBu
dAKrrs+hfCVwDEdJ0aa/cn7LH90gR9+WXul+9Cm5TVu3Jxp5jd/69KNG/PidReAC0JN1QE+a2V8M
+eWpnHsaKBLdYdzhiG1vXZyJcLPUinUZgjTaUj3KISnQ0o+/2QI9CjmALmamOen73wSLCOdOYm2w
byzBZvzjUhds72msVqhFHaWOZTH1DyjD+SdXsdBvLK42KlBktK992dtgd11LqlLR9mF/b8UEp2NS
Z6LmmQpaeevb0Ov+FJJDTlJyf0OKUr0AvnYbL+tq2prDgMWwdsvlOOUEWXCCGBsSGIdpau/I/1z7
sgdNnkMy2GP30kkimLAdDFCbvceBNThcSHt/tpGZqtjrH+18APTsCLRqtnRk89WDT8hVb+nROsuh
oA9siRwqDZOjzTxfj1AaUTeUyTsv5sgrSdg6XFiDIWhemzu3turny4wPgz+ekc5ABtAeD/3rkKju
AhIqG7uX6iKYVGsYDklLWEJz9P20JXlrEHZzLjzCXtzRIsaE0huoJDN0L5pltDGEKQt+pjvF9XzK
YpcrS7aLmxxAGK1nFuAE0Tmz5jcWBCaLJufz6XZDGYrx6pSi5C2klWwbkn2lLiORRMstGueueAgn
xU4f410kgAgF6C1tcIvdoGD4g4Q4RiqO8TGcRGFZKEQXDskFLQ4InDNXJHKHRfztTTOnVDBF+ubk
60ZSGAI6tkjGEzx5dKpPj5CIWNpJ5UPRibSff2oVl8+u5Y/i1kBmZQT/EWcA3tg26mEYA4wnlNFd
/SphnuDzJO9VLG6Qsn7gv9lFdZKoSwI4jHhVN/0vK//vMtYMFrQxGPsOZXrWXlTCMgesEDUnQuH8
D9l77lOFBwS1QW5oh3SoF2MkYiKm1ioYB1aymDWXEXpK0BAg79klESYWmcsm2mQIovnk0brmlCw0
RfpEbGSzRgsgtS9YmSx7PJVopp6J5iD4wef47NC8Z2RMcS6me0RO7iOJ5ogVKkqMOFrKTCNkKLgB
uPb5uHoPSgiWYjxnhOATCif63t+7k+YlZs3EyJksQwqWk5L7AkeQuy8ujoH2FyB61j03KEX1ltgZ
MOuWtN/6zqEd4+I0XYA4oXRi75CQmblcZ37ug+rRKGDgJ2EvZSoZuagLQmL8Pcaj4Q9Ho+TB9plT
L6YnU5cyGAoBmTXLx2Ym4Wf1CNIakITEm/mmwpJXBROEihAVqiEMgy2uubTluXCpSYFUaFnhd6bE
xLvzIlu+CsVnwEOQf6KiIYFMpsPsoGqAZNhGIFGU+A6qQGeqeYlMSQtwZTrkNWIKDKBMXJdHQArU
a4leQvukFDQEz4YNbI+jirSLUobRj2lAtK/kw7AZoGZNuK09J7j+p24n9zo3L7UI6vbQyLakazse
P6RHF8ExbYm13Yx5HRJtEpdY/+Cf1dbmBFhQd0U8QkjT8ZlJqdHaSuLgQQoMs2pU1a4+EcyiLu6I
0I3PKHafcENV2LwHzJMcr+Fv0tjrYy1N/gBbXUb3w1A4F1EIKOjBWsVeYuw1kGiQeA+ktWh9UWPd
7e1pEe/Gsyk+5p9rffaLwyyiiwU9tcnmF3fO1v6QMDG/dOHXcs+34cGEzd54QYY39whL6Y5Ru2Y0
4g9AT6UeAsSiW116eXawWxuutBojN3owExmQvH59tHXdeA6PusQ5WgkSHogjmKxz0yPye5xzqYOf
qeKhnccQuBQ1wiqOHh1qHLE1xM38LtkVT71q15FEqD76HMBvFOZbD2lqY9lgx00G8nOpIjtsTloJ
xhE1k7kCbjbeM68BkViTqN+SyOY8axajxivWKc6EoeFZpo0r5S0fskFhD6mqexJmCKJgIZnqvV11
oKZkUFT9uckUtcdt7qK3pvyNo95fBR5FTa3BgKNWbtKVG+R+ZFdUHED+0Y6aPjv75QTYShQu9l6k
I6pcZ0GSZQ1+bufg4nadD6yIACtYLZ3PIVYJMtywogYZtcuQvthzK7oTiQSMRgWpssT8gmB8uxJh
zMaognGA34dImZmtpf1llRY2mcSDT6kTtIBg8YpBygezpGm0Gx4lmo9lQ+ZRDMscTPPe43FGANWP
qMLycuKPbVpbDW6oIbJvWB0Ebb0ZJPPN7dlgD9p0rfM+Ayye3Kbwy/fIruV34lCuu+2EaJB8Md6G
R+yIxJcBw3nPDhcMdWge+a9bsqa43BM06icjJJCGkhQi0o0JZULh1ioIAAHfDq2SZ0wNyxGfBEOH
GivsXkRFyD8eLuRx74YhQ6VgyU7edFBVmtwdxPSlifgy0LY2TxoEaMIc3BfeXUdK/XRI+P6uA17r
+pnG5LkMtnqVJv2hj5pNrqhGQWtbxeBHZthYszo6yRiiJ6jCcA/n1+qjKYu+e5A9tsITZKdC0ln7
ao/5Vp0Gp13ByyydNU3PZQ9aJBhQzInQBVBh5Njpe6LRDu7bEPfoNqLZ6SedsS4dRQ2yghe8neBY
IzEb5GE0Vd45sWmYG8gDfCCTX38N/gyfyd7D12vLVS4oQLGGC8iUuqOCONzS0OeegNjSJ7vr2z3W
Z+B8oizZd4t4xqDRszBu+WECsSR+ozv4e5BYFK3w9rNVcXvQA9X+m8qA5gNfOM8QWysmHiWyRRq5
psJu1ejNe616to0YHvEvsUks+ploUVDbg1D3SBBYSqeKnKBt22fTterpbdwQpIsOQaAwzDaVMw5Q
HEkE/zmZUZwikKTpO3Sy4GRF7kpSDaQC3JaA4B6G7qVAEER6OuyXHdz7sNnhbtZ2UAEnAAnhYe6q
Zg9tbZ/xZZEa0ox+SSgE2/MGUoLci3WLeY38Or54XLntI5CQ9xcRNe8R3rJoOQrML5CRAWm9+8Tt
rOFxAse7kkI5z8xzAXMYyIsqo4e5a96gnurhiSSBpkAOpghDIAKfuhU9Tl+WcRdxIgGKFpBlzvEk
MW+ULx7RJwwpi418q3IcE+6TVTnVhBpWz+2q4GbGFZb3x6lHR4Saxdkg3iZDEuR4G5vZAnXseprG
UJpVdNF5gL1UigQUF64jXNHlySnJNUF9VRN0zTGKKLN4T7UiGmp1cUxI86iCY/At7sSSpcGhqmO2
zAhIOtgzfuTIsKy4sF8GE8bDHyEJNm9J579Jj9Twz8p1+QZooAf3DgPf+zUN4bDPfY1w59DNYUqc
dOq09b+sNMs2zTCS4pXIQaC1tQKXnaWs4j2UHnnPFG7wVZAoSZsx3E3QfneN59dnpC/9Nk5SYo3V
bNZgvcLpfsrC0m9qAhAgaszCF62dHnEf2ZxLfaJpBwRTcoWRU1qh+/8CsdbNsZja+EJJHJy7y5EQ
UU4D8MHwbxf7QvUYZhbXmtxbYthofL0CrKan5hfh/ZrDOA9h/47WpK/emYdgs+3SZTejiJmMDUFe
3JZwX/3G/AhGbkUZgk9ePFQ0qEDZCQmXJEjDUJz8pFDXyWfiM4rvPl7ROLdzeXJrinEmhscurM6M
c1m+Vy54JJOi676iEuOPpQWJahWQug8FV8F7VFWE9tNyw5HUuBMKQNwiCBEwwpDFiOaVKLEYbRSw
HMKpBPg94lGziwVlbO5tEAwB8rCUJA/zRI0xukWwgVRykrmRhHtWykL7bOUpehWRoVDzAobaaGFr
t9lm11AoHwWuysOONxb6hbjOpv2FQ8QrL3rKQlpHcmJxtwgm5FXPC0fO6HXp0fghBXqhQvIUzbV4
pFdZ3RJGcuu1mzowapjj+bdFrBIoFU4SMBYG5GRLyJR5Re3CsMTT03LUEgB5xnDoZTeeYETDfVod
cracaDs4VoHboAKgnGlfkLeYQ3t5wivQ3HHXMARyi/goxKKiOTAnpM+1M63YcdyEpGcWaOOdZFXR
kt5LhfJWtPBEskBks3H0OjqXa+TaCWhVHTB5c/tvFc48ewDyUel7GzRAof6E4rgF9SyOsqLtedel
q4N/qDNIVhou1sTHEesINrgKCcxW+cRv8rdwnO4WyxutwxIshBTiJanC/cDGwZSlxqahUYNmoPdw
KkjrRU/t3nIcJh8UpJgHZk/5zTWFg9CgiDkTGQJiI/Hc/csW4GVqdYnenE2N85vRgzuEiZeQphCu
uc0B0ctIBTvkIK4Li2ib18ahVXDv9xarbdqAp1VjWdpfA271g6mDqDgiDymvRe0FV18A3TIA5O1Z
Arvighh8s8dwChaGjAoEMijig2TsYwsPRIK9L0VVubFxpndHG0xxQkVtDfsqZVI/SaLD3Es+kEQt
BwLtMAGgJy7sDOQ0TzDoaEwWLa8Q3gnyDVjhhV6REPYuFt0YiToVcJDKzaEkXoyiRb9Kfysjl6cI
iAc4xtHsZqlL0wP5SKTmSUh9yikQ7uybrGVoMZQu7Ya0aqAva2t6IWVUviYpTt0NXQ4suXifVvM8
wIBIf+NBpmCwh+L033AuiIxUr2L65AHK0Tyk8zsadTqIyjGz6g+7JQuTuhYOuItJIQRQ4ngAQaRK
j8ljY1GvA6Ez0mGbtNndyGf/xZ0QtE+a8nZmV6L/bFYgSTZL24NIonReT8qQEgtcQzN+OhrSeo+A
ZBhq63dU91OP+AizJ16tBXUTdx1VkQ8IwSZeOt55DWtP7ceqhMqj8kLQRdz9gwHMjwajfr9dqp7X
3m21uPBmN58NiG+1TdG3XigJhEKlP2D+2xP892uYbDt4AuCYe64hwoUeKGsB3FgtOJAgaLT6fTST
Hsf+brzp3PP6nViaAwq06L+EEM8sTFy8rgT/luRmZLaHXBSGD4W9iGzYFbtq2WLwVJT5jFjIcxOy
l4g/JebwoDvJNvAAOMJpXk6gcEPVu8Mncoekr7fkpYX8Foyo+k6S/Eb5pB3DYZHpuFJ9SHEXtSGg
ZiabPJOj9bEmf1wHf5ViVAQvW9BFEoyNyORguY7+Kl3BlFkcBIpwl0R3wRsjgsi6xI3OT/CTWBlF
k4wfbmdywn1Zy4k6JG8y2nfLyLyH3HB4IVeANQFVAIVzNDrbRCKZaxBE+s1Xpt+BIptXBFJw9mbg
Fdrobr24aCF2XoowduUhBZMQd4aEfOTWlRTNFQqaf+l/V2ifoX2dqII/4l/hAbcLAcUZTXO4M+l/
GLKKon8jkyeTIFEOOp2F/QERi1BEFgGgKb8jnJdNYOBPRMgKnxE29+ZSAdYSMUY8lndAqOESV9pm
M68hPBxEjgvgRPCu4glFGMuTVozwyvuav/41FFQ+FiE9T0gl5pR+vI7ULkLNC9feT74dXTPjamLX
XRZJXebDb8J5cNl0OV6AK0CkfYZjRQXgBguTVIkT91xxDd4R4Q0g4JNL+pKSDw2TZhT7TLHmGNqk
cgYbir6RbbrzXF5LVITAt8SUiPuZtE02O6IH2M+U3dY77JAegrppnheiM8phPGXUQXb3EOK4H8Y2
BgQXQZ/dUUTo/q1GZpbFIYW+9Yn6elhcOif26Is5VxqDM2bvRzncI95IShEn7gavwQFMw8eZE6nT
1wzm/Uima9Y+iIg9g1cI+2Ncju5+iO3iicKJ7ILNC9hiAjQhiNmdyo9CQWnvkIdXzq50fTb6sSbM
8IOk4Mp58lKbO3FpM1UTQDkN/pYEDFTSoTXpT5cI8mcuAnMK3bH+W7fw8v2ebMAYI0Fgr8mKDNt8
mu6CEvFLACs3WyN0rIli8e31O8sLwBe76ChgFGWOGXlnpsZworPgM1XthPUfgGuPuNNDZX9oPq6E
DQFQzPsgcj4kTh7ul06qldlHyQMn5YXI85LFs26l6Fn1F4IEHrDqyQdq2XviPrhb+wEj9EFynI1b
LK/tvzas1eI8e2bsAq6swhKvru0jrdomE2875rR1b9Isix2LQpHhNCoQstRHm4bX+kdg1bGv48Sv
snoDSAMB30NLEoluB4bGDBc5Vu2cUCZOX8gCXKrF/Dg7TqTOPdleoNv3eLWd8564yQe9QMu1nVvE
VQ6RkMMZZ5FGfcAWgRUXK6RAJ97i1KeMwPM98NAsxV15QsNhUZ1DILI4+sMqMc9LiCbUsWz1ft/w
/jdIcGHkeQdHK9g0IZ3Kcov0y7WO0Nn+hynrmWHfUCjZITRDwlH3A49/1ZX4KZnT+NeHMfSABqV7
sHtixSvyV1HMJgLtXoha4mFSPivyMLHoKxQLVzP1HD8qCGBkyzqb/5p40tsaiY63JfueFzZ1JAFP
bZCQodd3GX0MizuZH6571lMkLGjtqByTvtqFnus9dCifDEcQxUn1yaH5gqSOrMf/UybsO6TEAt+g
tEkwbD7oYRUL1JJtgec7JkM0rSbcPjA4LEzICIG+ncoAEhcMWUcb5elMQaQDbY0jhqOhCDoe+Ihl
/yiDGs9B3RXeO+19bLQ1CMM3+6z9Rizf8D142H8yd+Hg5D3Uz4vgkWX4ZI/lBQW4yGSgznmACQWl
Rhsgiie8GxzYhKw3lHLO4T3FLPFj4flYG3Nyww+rwjTbpMFA2EQcB5n3i5OENju2FSC5GfUSeouI
stzZZZ9FO6UghIeyMOPRQ3o9AN7M4V/XnhAGeRUk0DChKSWhlYdhngln4hNAJDFaU/nbN1S4gE/4
WM95NVkS4GuRrSo7Jzdbt8ajiLAgbfS3bgnBQ+JH8cnGDeLiFStuYu8gUrkf0BKusjO+ihpScxl5
ouUIR/Q+JxVKiaCfIMXqan0AJZZPQkXDPvV+KVrjp2mbJquZrh3ZCkkXzs2zSC19smMKkE4qSd0/
IszVgqY/YCO5uHgRFAo2wTJeTQFWR+LaWNdpThXttRWG20SQBvlvQLTHi5sYLqk4zv/S3IWnEf7M
KY8DcDTB1JTktchUtZ6udgBb7yYUbh4heBLUI2v5J+thjJaHLnTnC1n5QNpkVq0iSTWtJxuU+q8I
yr/dUbtpzKEqe7AoMy/6c+h11N6qrmaBlmTJYhDnOa2WVeRnc50QXkmk8zZrGxLvI1Kx+h3u+rpb
A/cBd1ECYaGfzJQfikAD4BUjihHfE2G1M5oaEFYlwoE208AOfMWbbA6LP5vuD+mHLWKhRK6EBYp1
jMp0QNsfxgpj5vVRnuHgsrNFbN7XEMAx7vDG1R9Mu506hnGB8dohfzR66pELzf+Mykk3tCt4caLw
c1G/qsV3XgJhEenETEYF5abLsqlgHRLpo4NWZj6h4/XcfQqg4tCm5ozelQUI7gJJekm8Souk9z2O
TGk0cZy1RPOBsTQ3hFjHKHFo1MK4281Ww1TPO3rnW4K7dejAkuEF3M4ejgSviC83V/oITpA0dIgB
o4QMfQlhtQd6KgpK2EpLj3d+0qjhTOzElN6T5bLYuxBAtd5MXgS262X52P9rh3YO/7QgvxXW/5iT
cVZWn3/oycZ2gzyDFE0Qg/qjmDgaxh3BGJP17ZDDEB7KZZwEQtmBldWNXebWlC5u9EUi8/wjNhQW
MYf8mP5M4CHbmF2Q5LdN4WLn+24sQInbSmSryZy3lE2Aej1wW0pVMGtH6PU3QWj7H2nPb34PUsNs
M5QAxmgeklCSY0CCcRRvOsSdLP/RErm8tlAgf6uOeDf4MXeR77BZIf+/3Gb1TEA6UKsr7IgMmCTv
NTow3a3lDi8eMiLuHv2K6YYdlWD0+YOntg32Trpyq4FnsaxVkd9SDemZCCwt8q1ow27TmmPvW2EH
oD0V8j3oPRqCCUk0MO2bqRRa3I+wc/MDIRQM/5nuKrOrR7K7TsiufOQzrCvItTOPOdop6VbCfKfq
jwrR5SVN2RIiN+SAzmOvPEZFRKSgIDqYhxyAvWwn+M+lWtlZK8ub8zAANWU0fr1SJsW6J61cP+bW
ysGGLimnBNxgKsBhUYhHhj1G/ngcmXQS4ggusRAAonyT9TFyhJNAdEIQPOnay7HTdGLEn+gHeNqY
W8AYFyHHHU0Ojdip1AmfkriD1GMcC25OK/u3ciGC+ZBhgnvNFYqvzZrw+JShmPkD34XliryLNNiM
prKhrSc6xegrXR7nznjPU7mg+VzgyEPiX+FvWSSj5jG1EU8ckSoiRExH9GeRakr3oXBpzYmCoDzh
ibH3IZEBZpuXyu//LvM0PolpiXry8aktQqDhjfeKdbc6AhOzFrKAoNrRXqT3IVoxoMBxQj9I/2Cx
XTCLOrilHGhrn/Dwna0SWMSuildFvCGrDwghfhLIIe+SqZo+geGHu0zbESjSWDcngenz2UqhMenW
qJo7xHXzS9qvfnYjFQG0FGGxtnmImSU4+yMUdKFOXk3cu6Zn66gA1Mm2d8Iou1gNkteNW+GN6zpi
fTc5eK9/LlqLsbVrKvHYqHJ+aVDt9Bu4MX+8RIS41tsSKShzcR6Za4k2wt8IkLW7eCbgViVz90P1
EY9A0Kze8azlGsYh/Iv8SywJACCApy19L4O1Otsha5+bMczOuM25FHGsxhwKuFzTI6pLszZRkQF0
H6Mhu+FyJ5YHR3OF3qMJPf2lvP9kOVlkoSKyKA/7E/mKPo6MwXsX9bBkWzfwI+sfUexiP5uKekP0
xmdjWcQAqKFCzW5XIz25evUatvnAld5p/5X3WR9JmMoOWQi4frbR6VDZRAs75rze51ByPTHh+J0C
/Zn1WjxhD7aCt6r9TwfO82P29uhxxKD9oWItmyBeaWSfd9pOxnv+I96nZoQeztH+NJsOX+RZo63a
r+Ryvq3aorGu1Mmwb2FlhtxcUyBpDsTohvv+3PtODRqGENIn5cfFMEFCXNU8Oc2YYe4rEBu8J2mS
/kCmjgiHGpu0IQ+PqQPQoDcsQZCGWech0bW7zpGHIe18jWNkpRTsouaOEBDc26pG5GPY/sWOR45/
Q2khB+RK6D5A5cAaZSLje10NqM3p7A39ZyEz7YFxkTnVcBkLxIx6Fj/kJ4t0rxwFZmVrovsZ5zwz
0J+o84FU8Sa2JnnLEkWajSCev3oaSd3G5djTMSKJsBrWtHZV9jL5JYwN/Yhs2CoYlygKvLOtYvQv
aH2wKljdzI9Ee1FEyKwXY9LfdCvpR0u3GN0c30K/P08IMQhDZx3byEmF9V7iKu/JwUcnnmV0W5R2
b2/AepOG2mIiH+WJ8OWU2vvF4wMt2Vm9jc4Sz2m2lUNW0HmYljghtSmjGR0hHg6nC6ESa/uOqxXR
A9swjWkbctOF9y+OLPQQXNqEezgRnQqPThxFEy9SHsJ6JXRiWKciwZGxOqCm4V34EfxfltKqhR6F
8d5Hq5/aKusx5pEMsOkcB7CvKmqaM46Mu+My73pnbMq3Eatp+C8ZlR65mgrCsDYB/E96RoNIg6tF
rD4+BFSI/b5tXLZ48gvrcaSbtNU+M1m5+sEjfmO8P7Jk8bPCftAZT0lCEBP54t7fzG/afx4ZP0jD
UjG7qHxaorfI+8AzdAxmmzgjzMT8a/jbaMfcUecLCIrKfkqHveHqrHeG9u/8rhil7X75o5m7jRVW
kYuQEfCI9Xl1xQDRcrMtiA6cs87qwvkdIWPubn5go3ai55CWHp+k3eRRguD7SDmp1uULYtqpGLWN
4wyHQvDZnegELvtHBdLp05db0UvxTTb8on4nmYTgIxKPadblVBxvCuExx6RP0bdzbBit7tse08ZF
z8Va4GrlTXsQZWw575S9c20CCRgsrkrSJ4WpM1jL6+tkdYpVASVJ2G6snVNLGHhrJlIW+gXRgBEt
Ih0m4fhFdMzCCPJwhR1yHtZnYtuLXdg7lfoEfGzWYhDrR/javbk2VDO2drCMJXYWjVCuC3/ncr0d
UpyzhCjNoz5y8aj2FvkCykp6FeGOIsR1S2hKu+ZGE6jFKZuj5a8EqiOO8LGHnTJWNV3g3eJH6RdD
zm9QExOzmjS2wiOZaKfpHaDCT0xtZL4ykwzfBMy6+KFreiYuoeybJ2m4rxCwLVzWqSobklgF2qpD
SyLq/OQUAswDvb1s2oHzwIwSJkyUKvydrTzibbDCcTlGHRZBcgtS7yonZH57V4nZPmTS5oOjD6Ku
LkO6OlMqxAPhCXienJYqoUJuV4oB0c6sYZc4TbjFjDeYFDGGiybA6BaEU/bjOCENdbDriXXpOrvZ
KuNoyqH91UxulTzJDk0PLlwTjgfpYoVfa/UkQqHezj8pAkLyivejt/aDmSesxQKLC1RgViXXUbXh
s5bItE3jEoNTQuNt07ljTHPR4nxmUENzycKVp/51IJ/3AiQY/dKNS9VQq9OIkAZFewo+cTYjWVGF
gCowF0dZJP6B8rylR8oWsB4VIaGGG43Hf+D6J2yf0vqUx7RoM2c1vbc13UVL+NdHrTUfB3vqruSh
qeXRTz00sAOG861IJ7GW70XUaWOMD2ducQI5yKNVDlihII3VvQpkMsUJ60VF92gQMDZkdgRqvACS
fycZIjApcwA3LIg4TJiAohsmapRNg0TIcoefJH6Es25otC0ZSuqWpypsQ2ItV5wOpVGNJk/mIYaD
OVN8AkQWYC3yC39EKYKNosDtQEjIeSA3AoyFSkuEBUhUoEVL66dtJ32fgPQf2UBhklw0VC8ortTv
YjXJg0qxXEa5JMrIMNN8gumsycuVw+em64FsuMEiMAzxKsFSmRXqryZaVVNkA62ci41oGgapJVvE
46BHgFHdo5IY63u6k614u+ZRXStOxmije4YYs/CeNrVgUfdCQPB72Kpu+RGsgWsqt3Tn4qttVmGk
xGH04zTw5LCcsCROmuDtRAGQHSqixdNDlHRqB/wnGxScRf7LxRl2y8jtZl6uaqueJuSLKKpeEmbM
C2f1sjzPg9N5X9HUNTnRLp4hHehE8DdfOJsYjl3yz+RrRpxwwXoyl7/xQznzHSdF4D1pohi+i9wk
2ReKman84adnd/ay8idGGrf5QNDnLg9VJ/LuWxoJa++CneuDGdtVypK0NVcoWbcXE4/RzS3yavpN
agHUItmRzVM3TflN+IgW3HlA9E4GFZr1qLDF8ITNfXUOtBI2y8b23NyjLwj0XUB3UAQmioJ9Q0BS
am0lUQZIQVP0VCe8AeP0wpe0ptDRwDEn9BZ4FKlvmnys/HcBqsUWvxgwEyrqpYKBKnV0I6/OP9BT
jAoPyJtVOK/4Tk49V3p5GnDoDf3R9iyq5sFrhHXBcOVQC1f5ToGwNnfdo4O+azV5xgtCIuol/8z0
LeRn+mjxvrKJwY1S80JJIZIEaNKh+yGbCZOQ18w8eNJKUdTUBqXFQEUEUgkSzWPspUDt9i5hzJPn
ehyYzZbaIYIN+cPyBEmHrcn3CNnaVlSsXsqQqW+2cqrQ2xi61vWD5l9K6zEeAd2219jWwU3WJS/Z
uFRrbExHh+N+Souwv6K5M2/IDqcT3iiOpEUS3C+dUJKPOCtSNvoOOHgY29b+5Rh+ZoIr/ACNKN33
me3qH3WMnAUDVRRgZTNhA1TKTEBknUnYQGyDyB6TUT4TjEJc64kEi6A7roKC6L5kciSzqoUvczv+
HOoPGg3aEVM2dUSUXVJ4Ba67TUlPTDcm5YQ/6Gl0xRshbGOSM3say0aoi4V2B8JKamlD0lB5iPgF
37Dm1D84yBz/MBQVlMPEH1bDSNKiJKsWLRaxQopY3rdJmhImg97Te+yyyz0TeddsNXXIySYIAiI7
WfHgxMt0TRsOSKT3XvMAOcZZy9R6SuzeZcLkU64dCtAfIQeI7bcJ9YJ+weFCj0mJsPKiFtRo2wG5
E06PIhJfxFyQuEartjphLTc/hYIJSuO1GEP3ObN1jRjpy3fpIiUCtJDfmQn0q43b7tMm7GrZWy0E
49HMsX/Iirz/Rdr3+tAndXrUjhV9ROgdiKvllC/vSuw4eFUDRrByxyvkx2fsDkpQMgzLxl7Zo9+D
/C2XCyWeGUQwDlrs7FV8sJueKVNF+D4RbNNYtCV2i9WUgHkeWt62NQ4yJxR1k1gEZoOZ4hgyDfq0
48hf/hB1YVbf7Khwb5ZM0bhhe4Q0c9nl3kaNV2H7f82xIPQp36klweVHR2sQI0AIc8o9IeFLirkK
Ns04oC14Vw6BPxzCto6/naIDPoqIZsemuOppdmHroSXxLQXiTyVUeyOULXhTtaC1ADuvfSoWLq4U
ogmxn6Kng/xgD4de64cksNlLij3CX5lzTwJzuYHA+SXNGoOpJ2i3NWEm4j4kaRtZ5HRCp7JqIKvm
4PYWgS6YB+6ZvEDKbeI4DquHn7Q15v2HyM8ob5K5hSyNmSUYLo0nEYFQV06/9LPAj0MNvTa2PC4U
BVJ7B9lJ+yzuvwcO2y55+R9nZ7JcOY5t2V9Jy3HRCmwAks/q1eD2ja7kal3uE5q7XMG+BQk2X1+L
McqMehFpFrO0yIgriRcEDs7Ze22vCprmJk3EnijWXGJk4zr/tXAoQkctCIC91MVI6JtD/jOT52wk
frV3p/vUG+nUj4xan7EXtMMFnwqRT4GkgmIfUiGdTtCjuxrvQ55t50lQBmahorSvyoGxsALWHDiL
yXfthP7h0jbd8sg0m4Y3TUluF0RVtwR8lY6708VMYY6s2XmcXW+uLziIIaXFGvDOOYp4XAq+JPFo
Lse3xreRPvVyKcHMAIUthoAAvnLqSXwquGkNMOEqdi0vRfKAl4OuP6PA7Der5Zdz9GLOgsDbZIPb
Xz6X7Ojv4bASNFO7N2q4VnFMNbwJcxN4TxEU3J899Ec0sh6DdY0YpQZ1lZQFi4IOsPBacxrDGiYE
oyuO+9IVMXQOzmgYm2o/RPTquVBwfYCIIl5XVCXhDgvddqcP7edi4gvhyg1qT8K+gogYNNCQI3Sg
aYlGXRsR7KG253Z+IokctMNlaJbB3lmMyq/+3EsYazYjtFtQed5DFLtpusHj4yMrxJermtre2r6o
H2K/yNFkzZXjzseyqgAjQHBgI7xv4jXXC5Ui6954iLphfQzP3jgxmiTJJKteMW4Uw6eQREdHS+Fy
74lByJ9TMvxoZmI0Y95A1g9sKaxLdNiIjNeIbfTnHBbVOypvJiTlHMHQlfSxVitkCnvAF+UtpvUS
HsY4G64ulU67R4HgHApdM5Vj3M/zC9v+ARQ512jqdYdypHC+xjaC63oAS8fgrq2/MgwaxbGkr+y/
ldHE8N5dDEekPQnG4kpCBDAMQWJKXTvNN4QBWGep2f4atTZqRnISrqhr8YMntAPvwKPLN5xtCcWp
VUcPFTDBhal2vHBwoR2I6bnW3vCrL8e2PUgVcFPPJSA0woro1+VNM5/jeOWpZkmG+YbZ4Yhqo6I1
SQo6w3Wfgdy0bQI/oXMM9OidfB92bNQA6oDAgF90CRmFbqrSWvmNdUfTWwCDIW5U8wrjdQIrghXQ
RgzWmfXPrWB35Li+WZqaIchGkUGuX/liybHZYDKhDRwThJB+aqjlx7DMuHW7Yc+emqWjK79i8pfY
dqaBnUcXaKIOSFaq44C55XlEWMfUIG/Q3zUwru4w3bXhZuZvrXadrcdDxd/Tb7tOjt5Ju+tu4i9e
Gd8sridr3llMxDkzadqk+ECXa6QDP7xhLwjNue3pUgnHZv/Fah6k5LNFIyV5AbGj9MvxfaDMvrRT
3V6GSUMimdjLkvfawx/nuej75jTQrzov4gOEnuKYk3KquZRZ8hkD3HqTK6DUO4xU6GNU7UXQjKYM
HrzPXOkGcaSI2KzzgfrgZeC4fZzi1Ws/liVfH5Ym7uakDrfwHosW9x7lAwBT7uCnMkGKlodN/9Eo
qW/jKv/ERKik8bd1xY1hOrFr1F+gqZn3MSuqENQP6s8XzpPq11gwRdsq261KxFRWwjCyR3agUhs9
X1BqFlpskWXwBa8lr8iOwQl5SYUBufrEXuYn3zK4rdURaSrK+Xmid74JZTUh+kGl9EEIKwVRaMrP
EbaG/BrTK9QfDlJedcbbMWDlImwtvWP6gmPVb7WG+tertb8QTs1Okx5/KmLIA8Qhjq+QU/lf5ajc
c9zTI8OpxJZycxpZ0UCI6U+PD21or0EnVYFKTztT/IY6psyOS7hUjMZWOkH1Eni+9omksIvyZ8U1
/4vmBIl+ZKEjr6ljz7/NnSyukeygyvGerD0Sn0AGPJwzwQMMV5k341wSwRccCBCq8UIjLA2SYVVB
JU+O8qFa0YGFkYO7nll7OAbTlcDt6bnUCQsMb8tTunbvEcrQ7rAjZPtQZ0LudTixsL9jQYTNlS7r
nkz4Gy3s1nbw/kOWugsTFGj94tW0TR3zLsgjfHR6AgUksXpHuBvpe4p39jpY+XA3BwUzfNoPnPaA
vl/wO5ENzxTsAPSJIrGsllZwpyA8SNgUAj4d1Vc8cABGdL3eWSrPSJTyISbS6+L7FqDx2sYFrsCM
Ii5kGbahto/Cryost5g47tog1rw9tEsvEEwoG8cFSpObzZp4eca7G9WWiCdjGbxjRLXRCDnZRzwi
uIfNoHKyQGIjmfcINzMnL+5xVw4lpWgdEr2LloFbJglmy40SRv/UiHK6E0U+OigLDSFbPIk9SVnV
0ZaES2vdjECNeBGaVPKs52/Ua6sxdUabJivizvuUMXwABezOBf3AhbkV1IGMvkCPxoTUznOAALos
JHphZ4TeaiHROa5BEDttholYSlo7FexNC95AwMa1EYGxpyeFh+gKCYlaII8dbguDSSAMBXPPmD/O
GVPkWBdxlhs3eFFwZn6w7wtG5wC/tk7adt4xhWuAdXSefW7UrRvfSC2m9ZV1ET2qnFL+DrcM59FQ
lcsjlScgYlJ/OOI4+UZZbQAeuBdyZOkoIe9L98pQ6n7js8l7xM9JYWwsgnpSQmEemAOp7wTc4JmK
GlH0N0szhtoLGcbWcOD3Y5xri8GYI0GY3rCbZzsiiiSq+wYxK1Ng1t426ZZcMDef26BhpmEbzvpH
Bm30bpFoFONBVWHwKlIELtyUc+FfO5+QhoGh37vjV+ivmdAz7nU7ZClL6StAdrZ4QWUGZWuyO2yi
peUT8zSOukbWNVTg5ZCm5nnCrBxHASrIWZdog7jCjOwtXmsLGr+L571o2Jwoba3pK8f7qoWBzbhB
jmy+5FMelGdprfYcoJzYpgd3js9QNeqdnktaeShNw+wOB3VzP0CTeAZ2jkHPJEgkA5HkRF7BBGG0
z/WJpSOm4L2TYCwwehd2vpeDnb86gVjFb1LQV1KkACw7P3KKvcjk+MZRSnOJBnyxJVOzxjgFPRZg
2O++Aeq+Q532zQtlALCddvVcAomwKVg4oqmsEHk78ptH2X6xKuCCZTbjoTAAcLczXYxX6n9II7po
6SLx09G+Zn3fXduqyvAiOKCPpoxSlW+LGiVPmJGsetf8O4xHqzlPpDw94IwXL0KEsb1fOoawjjUy
ptkw5SOCJatN538w1/F9cXD5pb/kTUzlMIuUITuVEIPCoJqbXzpBzBOTDubvudxxNyoaKbJtQVRB
jem3tBL1UHE9T3+sboMA3JrV1h/80FTvZd3F+RdJ8zyjuzJxSINfSo5YOsv4XFirAkmx5dG8wflf
TUjvz8s4UzfOsmI5gKtjMGvL1H8g3z7Y/966Sptg/pZO8SrmIHSVRNMO8u+R8hqBC916+zvQbro8
UbGCCPCXrVN+Eeq3ga5Df88Uf/ysAxEVZ2d0Inlhqoa/0RuxYY4AwONHn3nEXg+Fe5eCHLzU/aIv
5GvpJ9DIgE0FMi70fTF1KFPtOmSuTqGA2sNR4SN8FElHSAMvp3nCAt7TkWTGQkIm7RIFNjTga3At
UBys8hFxT2/E12lGyvGNfR5kR0SSmX9t1doNIqy7snO2FS9z36NkElP+StwXQ0AIJPIwNFORzmc+
lcAnLNgZunNtFi/cAXzl6NjmdO6I/WzgKYvN4schZF/pIbi6Z70mHT7WNOlIQM6CZqfCqsS9IS11
xernmWITogP3zgwTSRpNIZL+bPFW0LWlmqdssobihegCEt3ahUcjmQGPYsWHL8C/il3NGSM/6mw1
Vm1xk7A1cQukYMpqRtsBrSSeTmizCKwCgVwm5SxDWmlN+GuOff9DIKS54tezUrbFHnpvmlZBBCZG
64MzumRlcGNmwuFFOajUFBk/tb6/ll7InZrwFmMJybYxSiCy3xe+zWeUWi3+UfoxaPXQhfFeL5Vv
7lU0lre2c7LjYKXOd34wtJTQ1eVM6zyQPztXIEkFSYgxOUN+dkVfUw6f0iGmqtjA2jRVSfIkXlUH
khXPp3OxEifwJtrJhYsGZy6IOBs7/JibuFJMY56aYMCETzpRGnMl0cgSz2wHjvXVIdgwf2ZZsSPJ
GKA7lwfPdunzILhTB6ATjfqU2bIsHz5T3pnoiXjJ7/O06kHFteVyT/N2+Y3hHog73NEY2UC2Y9ai
WcGrXYZv0xLqW5TDjFBYoX80rgZQMgDdO/hJynPmt/ndxYzwkSPGLr7WU85jk9jNDkMYqgcTji5P
IpFA/4lRJiumVOonzSDramN254oItQGOTotdZCcAhWTXIUm8L9UQxYcUAybFCUPIdxufiH2E4BAc
G9/P32LaVN8FTtrlyA5NMwAyAtN/kaIs0hwM9IAIEDvW7Dv5MSqTqviNQUacXFkBvXF5C7Uk8k0h
GMoRD5EScYRbgleOSmcF4xGFWEhkZmjnMdMNVYyPLoEcwlHDMIZqZ5J30IYj/4MKvif4fDRZkcE7
rHpTvnOXaKrrmIIaTLcgvrR+0rgOM1owkevsdDyDokFnVnD1X0Jslac57nS5J4WKCvGsEP3k+3Z9
BRkIwYqNEBuPJfv4pgKYwPtkdwp6dRIs6Y8pCjLcwyaY8fv4E3gcnLAtQgvoRb9SYxOU9wDJqKoe
W7xNJtvjavOn6UaZjd0rd6qoea0Sarp9hz2KkTCx9VA6D/BWyfBB15QVJ2KL6MmgL6WbreY4x4nV
2fzusUUax2EhxyFhKiUsfenjUObPVg3R6jlz/YGQOJrb3a5PmYPeMesz3Rsct6I/4RD2rG9cftt6
P1qtxi0Dsw3pEtOC/h4fKUqrBnyL2vCbVBU6U7e3zHTC858q7+QpdK7bBQWSez9rbzDxLkPVEG7G
DJvpY6BXTs/6n8h37t1L+84YJexpAc4NzLoOyWO9V11AwZ9rwR86x3Ze+wzeaKRN+5Gzy/Hv6WF4
XHgrVS5im/uMO29g0Vs0w5UH5HTL/BvlkJT0CbinhGNDDJQBhn9zLCYulwkocKDuFletssl81qsn
CbursFYDTAvon55/uqPVQHR01zG6/VExMJjvak+J4ZfwPRE+5/QvLXtrBFvLReo+ZAQ1kGoWfxtj
lHZk4yJFIPM7IJcNGfV6w77mTByWA6KTzobyla6yXT1VoBaCiEYdHZ50zQzkeVG56ChYqyQWPV90
PcmMr6zDloQvyNT9W6xklkLvGVN5lyi1SqUdm5MQURjagT2Qm+4kqcGLvVXoZNw0QTMH7wNJz3rn
MFfVh4gOPGP1uR9K/zMK6WCfopEDG5RjjETmwhxhnSgG6XqmVjVT9zY0c4xkG+3wZZatM+CE5SVn
qoCw75pZ7BDI0BNiiRC/OCsAmLA40KiMR9aunK0zwvQEqvLNEKX9S9gVU3NprKT/DtRDlcdWLhMt
ZYoJgnmAUrYVEEIJTAucUNox5V5DvUYCUzzEcwStbYZmLYp1HIoFx5aDyophJEyl2Z7QfAajAVOT
eql+NC3TfdTKjIs1jXfbkpcInCMKJJJUN9oJ+2+UblCSwPAEtPMT+mYUSuDxr/T8V3tqFbJ/wp9k
Ko1KWAcMFEcEOW1okaOedvi9LYTatc8hMftAl9sQcxR54ghlfLZgl+akU7tsqboRfQFjT+VFcjNI
w4g3SvuInDZqar5cKLf5p0bJTO6UmsJnTC/KZjjglfk7BGq6Ywr+IYKzKDTWZ1nZ1n2aybjymG15
unvNF0ktm6OP9s6OM7SyXlvj+EAH2oDR1vV43ntoCEXwBhclO3b+7O5MU1UYFGTWxQfuYNjOamnI
VeW0428Fb2f84oUNjeimHomJ9+axgxp+TAUd7IXOG+ddjdg6unqGPs/Nxe4VPHjYU4APYVuPL+R5
cb3eWpMtFU49BzMrity8eCVYWid7ZnBxd8w9GMakRYxMjmuuvs4eWs7q2SG+3jPzuef9Kn/MgxpA
PRFNy5uDin5KfqioKNZ0JwMYZjMwN/Du3UhiznO0TexpMmdQSGBOqPZhHNe2r2HG+q3u3CbfGmh1
wV1GszX6wp1O/8ToDfgcaTQ9pKknD4QYWORwB3tGr7xDDynMq0lZ6FBidW49RGp0wOpkU8FAUA1r
/qpGlghN0ajee/JnA1eLtDkx0lyzZTseqYNd6jfasAIaDSdRpyKwzbadh+IeEUARyL3j0Ubv96uA
P/bwxuZY0Q9OJu0AiH6LpZPcxyKFEQKGGKQuPd1xKM9wtDswUHqdW8OCRoTHrGZMGOxj39vntEIP
AX929Ksek8h5Uq6DHnToRzz0JdYYOvmyl9DNh1kTZcG4BiGxD0SCCpiLKvqpBdEOiXO0pyLABeOK
rVKes7aucF/1HsirOzYcBazaq4cQeDaJi86EycHhbv1dNdr52jVds8frO78QvjE9t2hYVnug/41m
z/AbHsw53ZFWOzwTWqcg/64iv3KwoqcSxFj2k97i9BPJIPJwDRoeDTDjUNoX0UIhVfqevaFfzmTB
q5OROXsO03EmK3vZ1LCGgK07rT5wdWC7Ti1mLoLt5tccEG2Zo8mrDnOEjgQbELQl+qwpoB0D9rIO
Wmr4wKcLs40UJI0UITvSDlPQ7S94cM6eAooAyo67+xXMiJgviNJXQFbPPdGL0MeQn9XQzrIl0lpE
8zO+e2FN3wiYXSdsql/RBDR4kTAvyoNYrBNsPWh+F3Us7NhBVzWrwBo2rT2mO+5eXXr/O5aN94BK
PBtsBI3JWnNymGTePhs9UXNporu2lwaUBjpZo9RuidJ52VWuch+WDqr32R7H/oksZsF82Ilq62HJ
ouDguF343OoKLdTUt/DYYHl9pbXnxbTf4gX8nZx2aPzHz8lZJuTzgF4f9KQZ4q5O2QOnG/eIka0n
2EiiAVAqkNMCHXf2X0Cb5OKU4dq/m/qQiWUS+S6k8/V5tR0oklXhepshTFCIli0Co0BqxFw1op/X
NZI04KBG5MV5n/S3OdYYE9p6pX2YFqlSHXGV0mNAL5Z7IWzjgMoJMFkCOQMWuRu9+VbmPgy1YW4Y
aGjTpyBfE14WTjlapkCL0Gayee51EzZbZSRdKO4amNNSt6BlhQhpxSrYVr/rNafS1kbP+UQFxBjR
4/hlvUYdopqgFePetnDAASqrr7jiEB+0DJ7TzcSVHetqLZkJeR2RZIcsZbWNeYLwVeX0ujilZtIh
PUhHc+Rj+4euxo0YHXH6/vtDipacBv5AkBN0P3xhdHWtlG6CDmJkS2UjEIaFQ/yWLyX6oxlqxQ3t
K6yPkpmmvnQ1ChFnKBOxd3I8RY+YYPLqde4ziFBpYXPSxVx4BCMyMkjG0V+e7KSwfxvArewpw8Zz
mqMzg9E1osVTLl7BbY8YANWYChH1ce0jUqlouqvJ6CbFVQNQA7bGLgAveue4rbqgmCyhZwsy63je
/UNcqvDEL4pOYuXKHW1+8s6hM4ayyB6xdPIySaTEifcZrS/B2jHxt8pXzlVPgPLOnqt5cqOOaNTs
VYDyGRCkwChvD1CWkyilfi8hWH3D74RUX/VUZmSnZDRJEFxpK8RERl99vTUtOLZ4+qRkdEhudg4X
169Uw0QHzBEq6GOO9HZPkhNxJqwv+cbSAetCgYao2/Ri/DQ+AySrGdBqhFnuFtR9cfrUGLu+Cxka
cdOtW1+wv6w7WRrn+fdqjPOPcunimzdwm4gjhnGIYvm/2UpoCk3d+DQ2GJUfYyiqxbbg6MK5XZIi
AtwnXeGWzimw8yg/MNG3f+PHYj2Rc6I2vuPnrxDHrT2izcog4EiqTzoxvf0dXwI+RQha6WeZtMj2
mMCFl75uAYhUsHvr3ez7iiqlQ4jBgJD+J8jPBkN46gfmNkMr7k/5zHl1xjtDYgH+jPFYswY5mpgk
EtTRzOtDSSVHpvbtvjtEw4qPsrqGkHhgq0yd4qkBdAP4OP2e2XDVziVam0eaEGTjKInGoE59qrmA
SwHySrRt4Z64SRtBTZzSXYZ7cFKGC9feisPxoVz8BhNI1PGpYCRaQtuCDg6jX9FPmB1AWnghA3MP
8BNg7TCMUEFiZJW3GQ7Bg+pbAiPFtLK5tOM/BZPjHudKILVmYUmij9jVPrn9g5mCBhDt8hZWyHlw
e2rBfOmn73ib5Ru8x9Ewwi+XZTv2Cil/VGFhP2U2SqYa7RRpnh0KsTpET38NyYJDwDG2NCndrp/u
htHL9sDBadmUyPpHEilueb92YPN8YLYIf/CIcsl9ghnGvNaqIMSlTeSigi6JMYicNZ3aRfO3aweY
u/zqYGDWJDEOb/ge7k4ougJrY14F4BJdOu8KHfdu9gJY5K10GbkWC5TNFHrJIVhy3961Mx2vYguI
UW0EAPpfuC6n7zUabVJZJKRHmqiIDoM65m7JGk1eeOGLF9oF/glywqQOlA0YbUSZ6oH+GMJ7bNLE
0buO09xEyaoP54hOXifyKcQpwJFK4gkmV6tnwNxBwf/W0/9Pv/Pt0BWbcuggFx8tB+E2NmJdRn1o
+COmeBBcHoHo4uWsczLYOSjCO/YzzqS2XK8jAuUoAnuA0I8CcM9LGhGIxYx0mQ5c5lw4xa600VYl
DbDxjPwwBg5IK7E7ACqHErWN+2H8/P2JOcnKu2nxQ1Ajkxug4gxxM1RKPktVPYMPPLQpVH76HTsR
lotEdUeZR6zCOD454cp0aSE6IFJrbcZNGPJCdSiqVcsgso6C2daSJVtZXPcPshPkOApoF+EupB9I
fuC4aj+GtCTqQaSr0Z083Vg/EAHJEuALpz/OyDV+DdOQBADw7+MJ16UsL+6YcVTkjt8TFJA0Hjkf
VoOuLdBe9hElmX0WPtAvxJYYBbQ3Y0Z1UPdtg9/BC74sOOeHlrqFmtpFdbveaP1lMo8tvccIGjU+
V3bI+WuJE+k972UP+RAV9U20fbNsCcblQbbpHINpxjL6AuICrcxmwgjILc5bm1jILrqrHzTma7qO
FG4J0OhnlEUEMSARxDCDpheYZ4PU7iBIIqKjPzs7S3vQfewmxLaPPf23miCTfZQP8hw1S26fUqj/
X5aMH4FMLGKns0tUdyrpyFafuuyjcKvQukfFNLPSp8Ibl/s07S3+dQGgbObBOz1zUA+aYE23X9Oc
swA7TIoOBVK2glZtPEnwEEWEzuvEtSYyRwNbSZ0Rr7INx6JkZ6M8wusoXWP7zxFMGNJyVh3iNR8b
Z7yDiqC6TSUiLkXkBMIgGR3L/4USoYCXHdV405HZfI+qLNyaBbovUDrQ8nkC4oNVP5roHsllaAPH
hiAf7/PCFuZrl3DWPeD5CbCxEc8VBZyYETAD98Alqmdin03ekkRH7OzN0uw17lFcbLPs54xAGD2p
4bfOlFyBUUK55Q8kzUb4u9zGma53fkreIm9Ih3eEnMgU1o/HoCjqnMcFLnN9z+STaf+2d3lIqMcn
lX3hzc2nj6ZACbvzx8GB0ESOSfgbLW/lM+3tEktdmsDM2RkDrOurTQjGFSu2ppvOcI8/qCHaSEDg
2TFi7LzXpZ+l+x2IiGIE5de4L70TeV0EBJCqnWRf/HF02ucAoiN3eIuyOsQ6jcX3A/bJiHYaC0yb
4N0FFC6J0Swo3F1YJZWwzqAdUNiuWQxw8zeCtPapO/pNhJ2NrgS30vGyupNAKTUxeJjp2NlgQFB5
TaaJAwh8hLp6O/iakIk3JGFViKeF7yr7W84MWtwthEbOV+hGuMh2OkjUWB0X1lV0XqpR/CpR0zcb
vuzF2SUeYvFNZ3H75aVul3rPGYAnECKA0tOxNAH8PhJHqTI0JxyoeYAw3kXg4IOSDTUiesr8oJSb
kjCU+kETJ4zIrm7pBJkQt+FXmQ2k7pbc6FG0YVqL9GahhQ8Ui4a13i40hLKthcwh2KKTK8FfGV78
zSJRiW96p+Oqqypop4ckcUDhdb6DMG5S7c9ATtUpl3NO7ans+CGR7RwfS1kgBE3MCDIEQGxt45se
kslfNh3dTfqGFH1lhsleRQuqOqtDpQOQrdmCDaNmOeBHRFLG1II0l5u2W9/bdh4ZjFdY3BmR3I1v
6unQ5sboUz6EDSrEcGgkS7NkoNp/cFJPAGhsjzRF6WlgBvA/cGBs5Nz2/Rb9XZeencBu3OfGNDK9
wTFA2Mx3X9zcbGKus+CoKk6BNzT5ZZzxpN0mWkbxi1dzL3wZtF964MhzZNdzCiPorYmZsFzLtmCh
EfsAUwrtj2j9D1qmURmfiLIx5bWqur5EfNKI5ZMEGBBaFBXFe8jO+gsFL5h6rAfx/CFNrOcbl8ey
+s1wqvgbZEmldWRMGzK2MHUllh26X3P0LSRw28xBqLm3S7X0nz7xRvkDzcOsA7mIZJUpVLVk6V1b
z8W01TbRVPckWHl4qV1LxHdOR29uQ4TJlJ5Tu3ahVZG/WJ7oS1LB49xGsL9Xlbb8XYqsPN6anEAH
/EAjGGJQL65jX9nAyYLmWijUh1osU78aFLP2ZW4EYd3hEmDv3TB7QT4DeInLwRbfvk5/BsZdIQ1B
FrYamZNo0hJzEUCl4jgFAGu3AJakvCrfspGm5EVe/Sg8UJ/ou6davwFXR01j96Hl7DM920wX8pqz
5IChAc3GLkTkPHzDHaP7O/iaZbkfelxxKMGzluk12cPRDZhd4B6DyFcLvjHKpx2DSQKB0NRV/tlr
aW6iPS6xML2j7Fco0htjxj2R8W0JOHwJpnMkgGGRQZ3WGvHaMuXfss6RFi8r1xgyXxZ4nxX93Hah
plvgQ05fiXiZgoM9kU6MWXJdmgk8Y3Ws5roPTiY3xCzx8rlQZtmfBpKTvXCdGsaEXt7Ylyv/tIAW
wE831rX9wooGELMAuy7v+jSJT6Hok2FTGGDBX3RnV0j4sLyXZ/pNkxw3ph18/wweoIj2KVKy6RB6
Ywc4kTc25pZS2nTvYxHTQSoopKYzE42k3vux42wnhuabvCcdBaUtJJNtTUriAFarn4P8uWrdmv0j
nXB6YYIDaIy8a+2G/8Cv7uoT1jBowA03FRaEKxwFAYpeb3/AkIRpY+ehJ3EOsIDr7qEQInG+TL49
DzeD5KZ8iAbHXw7k2M5AyFNkmuB/ZiSoC10wZjd0NeJ3hEwZqc5LmZan3hXdsOOS1mQfpc/3tmvr
ug1eO0Y+RMWMJIzRGmyMaLcmJun45DQEIF9YMXH6XtTtIj9zLvXTGxd0tBb8PW4AIjawRj6qQjY4
WVsZebE1bX0G1dnF70a7uwRtHkagC1I2wn2bAf3ahywwA4EqjlX+YNOZSD6rBrz8E3wGQ2AbEBBw
NEbGzvtoIAQGu37Cnb/p+zEt0B6xwdSnOGwc9RUjc9de4sRDLLeBA2fUAQYLRp51NL+cRW7r+cQV
zQsO/QI1/jzZE29G0xsnuQHo1smuTWVob3ok7As9D+TQiOgQ/Xf3vGMiO82inVHVWLx8w4uIHN28
BZ0y9UsP32D+yeg+jsDJIZ4/86hI4tjBxMtnxYwTTSZ1L/UbCGS6AmpbqDKo3ya6XNMJu+Fc15sk
I/NEM7BQbfM6uUOqWLuEnCy3kEuEephJWGMoXBZNtkNRon6YKSLWapOD1ym51nfNBbecV9wXk2v8
H+5Yty52P+k/cXPwe8nIz9TxVZSzwbLkN7Q0t9kcJtFj2Xapv1dlmk0ntLDu8ErwWKROORczJPvl
TGBERsAIAnOxpC90JSpNaA5DhFco98F4Yiup/a/05F2XIFT2lM6sDRIqe4iiNu0gS3GVec0iOkun
OZwgxXj448x33DeZfNMTQ3GbsZsY2icBlIyXNMR0bHYWCI/6SjEEzjZntysvsUOIM0xOCzhqAd0S
9AE20oKwX/CT0dG1ea8p1sgsuncDOGQrh8u1uNOrgfZvPyAqsPeZXU/+F8TpwEBbt0I7CgBl9c46
wdAPWPwtu9y7gDn8Rya5Nobsde74XXKY9/u+q3pRE33Zl2YnKXnbU0Jdzz25ltET4VYXJvCju+O0
behttNRww6Ol6GWcWkFj+4fdRQ1bmEPbiBxDLLK+cx/GWN8PM+CwmJjCpo2Q6tMHdO5wifjApfEo
cgWq7WQNRJXIxBeqf2ukucWGXBZHOBE1oWP4b+S55sl5FTNhzEVYP+pZgPeumYXvGJ/a+poI3BRM
LKOuIdypThoK9TBFgwCLgHkp49WM5tTEXk6zhMspMNoWbOgvAASepTFT0hNQWymJXSRls/C8C8oJ
TkAdurmAmtDl5nFmTACkx/SawpmuZB2zCuA0FgB5LUgrHNdNGXpXwoVTElPp+xJKTgfidfKxcByG
GcUEbWzTD8ds6Gv/l0UvIAHykaAaOii7C1v7krd5VbxlsUxgwIEU7xaJqgsJLRigetX6ChsTdQoj
Uxt7vFoksKblwaJ5WdlfkrqrMvq86YwqeXGtfOk2DYHFU3yUoSmQcJAMkAIrh0mK0aGvv3A0Vzfj
cg/13mjPjkS1puwS0qOM016DMJFb2BISheK33aaX+IlePbu2mq8z34jbsNc43nRBWugY+zwh78hY
tmNO6qWTOqa7W7QXziTbjIXV3qleDnjG8BigXd50osln7AhcVcriTDEa3S+0DAYkOjTgq0PjpWqC
LY8JALZe6yyp3gGyms2lqikBofkm09IlByYHanwKB0HJ8c9//O//+38+pv+KP2tAKXNcV/+ohvJL
jU5D//c/vX/+gxb0+k/Pv/77n5Zje74nlWdL/vnHjyey7/iX7P8FV9lbmjhZPvJKuOfE5PKZBpM4
/PWnO+vH/E8fv/7Yf/l4XJ9KuYFcHnRhcKhxwo53qLRh6hlwTdvcovlRzpX1VAIR26sQqbBgfmjO
cLuQLjFPekk7MYdPMQVHXm8gYXRUccQrLa/46qSkYGZTZ+DF1BeUpjg5ScStaRmW7j1ImuQo9aDu
rBDHzl//SX/yF4nw3/8iCE0AI+Kke/BInXgYzOrrIpWW3hoxbqj4//qnqP/5uYng339Kq6RVlb2w
EEiU03g39yg+0fULqJEWGUeMi2QJzuqvf5j/Jz9s/ef/8iXFWFD1OAX2Q2wb5KjlgvOM7mn4hXyK
rr2pBrMM0YfoFP765/3JmhPrH/0vPy9vR4KBZVBeVw3Kg1Np/ZqYIv8Pj+7PPv0PKxq1FkkhVLAP
Q5aXm9GJ00s/ICL769/9z77+PyzodnBSnkqyPIywDEinHyagWixryUUdA8x/+Eb+7G9w//0JDYh4
SL7IzEOA9fRx8AJ7Byy5Pf/13/Bnn+78+6fDtLIzL07Lq0iA75UjIu1iAg7+9z7d/vdP56gIsTT7
w0PetJxAcz7dZSVt17/z6W74h7VaYhZzKRUEwsjke+TUMBkqAkL/3of/YWEiwwyNRu3x0CKu2A95
3u2zKbz9vQ//w7rUHvG/uDWKaws4+wu4yeirH3Xjf3innHVp/P87rRv+YWHm6H1mwCQAWQKPp01K
nXVVrQLZ4Mg8abG7DKLZuyHxMy+1SRxxjEdfXhFnkYDJafutZItB4JzRWkINvZIyKGQymI5ywKxb
k/Ts3iENJqOTW2jKOZOSrkoyylMCCHK4M3AZuf78vWf1h/U/kl5pRXlXXNmLIIcNiEidi0uEpv5b
i9QN/x9pZ7bcNg6t6ydiFQmC060ky4OcKHbbUZIbVro74TzPfPrzKXtfJGjL2oVz1VWpLhgCsRYW
Fv5BCYECMijl4Ww9CIcvjZZLdO9By9WcvhICmQUNDkQC05chz7SVM36IJy/V3KXmnwGW8EzPjZ/F
kdiJP/B2E5WPNvdm+fD+4r+d4mxfOeEqsCWsh2+hkAQqfCN4tHnwx3hwdnOMooHeGvnKCZd4Bm4w
Zjm8EA3uAo4Y3dttbnZ/v/8j3s5xtq/kiUxUcCaKZSWUkZQJgYrsypbr4fujX6hrbF/JFI0r0Qbl
segIfXwIv8Llmp17H7Tu3dQ2yEAZLkTxYbHxCw4Qqmk+tuiXVgjNnPVhUIRYMYP0UiTmixaewdkm
AO/fIWoessAA3EfLDReypMwz8/OCxJi/DUbpv/rrEjmPCFrwTD76aFpDaEWMuO7c4kp1c/7Gb2QR
T8kiYMqxvfOG6ZjZtKiSXtju3+gt8BYlOqC6vO6dZREOAWxAmLw5rqeAPc+/9f11vfTVlBzJaYdU
beb9bwKePG89wKOsdu+PLs7x98av85VfN5n2agJ/5QV2xFVvV3WWxPnA8eqv+H30N85i8x0WwIjl
sbNT3pQiYCv3i4XpN5YvFHfIydCj8deyx7a8dgagE0ZUWrvAWxJYxWSsexmm1T4QIyRC0hZq8niB
51rFh+0raRHBQUsO+AYfw5lbR+dN8QneVPXMrcfR/ALiz+QCGXqcIzoSh4iXqZvM98xd2pX/vP8B
Ln1eJS9GDQ9XJt1Typr60zBb430MO01z5kpazHh6sfAH4QlvDCc0jSkNahfK0/tTv5AUPSUpStDg
S4u+1tG3Uw8ZCzcBKits9kTMY9B6eP+vXFggT0mKRTcYXNut7MAnAFyGntonmz+lObqSE4t6hcgz
Nskhq2yO967qwCC1vOx9eX/21qXpK1lxatyUC0TC07zvZK9RlNPOCCmU5edGcHv/UaA+sEURb5lf
wnqmiwDbtB/3kI7QFKnS2UE1bJm94ducFu0N730tb1Lvz+3S1JTMkmEWieF7mR2qvgUvlHAfbCdE
dPRGVwMzcwrflENCxYVjFigD/76G8fWiN7oSk9Lrw8ZqkT0M0cHZRiNGRk6EwZ3e6EpQolQRT6gL
uccJq9cXMIPDVy/Orx3zl+JGicoqgJmb9SOjAzeDuOkBJBfmtA2sIbpSWFvnsd5I664SmxESwuj7
RDhIcM/D7wsU372fAaamA70AHvLZZXcdJIc7mQwgK2tIgdbOBuSpVzG5SthOQ7fWsl1TYMFoDG/D
Hn4goqniBolzwC/vf6cLK+kq0ZuZMJRdqxuPw+L7L0iONM0hoRu/b20rGa+cMBfCxFUiGGEf2NEI
zb5mHSDfBXtPx+Q55f1fcGlwJQYHgD10a8fs0IWmcQDQHvw1Y2t/ZX0ujX7+99+6Csgkw44j6l5R
k294qwGfZHi4aerNXYnwCea+2wbBfISNiEZKuIo97IJJc2WUCHeHFuUDIDbH0K4fBSzJG761qxfg
rhrgUz/ZaD+MR3o657dPidb8vSER4NCcvRLjppHIKBpASCZJbeAC1Tsf8WbQnL6jRDcC9Q344GQ4
JvCTUUyhsYdWrf38/ne1zjv7jeThKLEbdQDb3FimB2EiNbJxz2iGLboENHfcoZ6eEcyW/+IeiiId
HIzo7xkU6bD5dZ0bSq95zbDS8hF2cAFpCaggNM2H+MXuHaTY35/ihY1tKwuAdrXsk6gLX3gPze9R
dKqQFOMg1RrdUdJKZcMUGUUbv8q0NJ+Xxop/5Mh7Xhn90uoq+aSJU27aHX72TTcj0JpJSqVkcPIF
SWbYtt5qRa96v0NJLn6ITrwJ/+8VqP340OC2CnQxfdEbXMktYWQkiEBn5Yvwq0PTQxjwgBXphY+j
pBaa+VGSLtN4dKP6cwXJceNUia23eRwls1Qh/BWrkNHrMBQY1troLKf1tU7BhZ3pKJllaKM6sPCT
QmQk+JfN6X46M2j0qlVHySrSlMaMH8P62gE4TLFRC9qnBtbgp/c/6XlfvBH3UokqOGaeVZb4Rk81
gBopAvg0nXmmQJRY5fl6yy+V7MJ7VDpE4y9hwnw+LEkFA6v0g7v3f8N5lLd+gxK7srNHeFDpcPQr
E8BAk/FmwkMkZLXF8gb3w9yFyVmbYoz9Pf8bPgfv/90L310qUR3BQ7JThPGgR7nZA0/2JqAE1Ev0
RlciGV0Mj4+PZUfRQCPmIrezJeAavcGVSPY94RQ83k80buIArx4s2QPJC5Le6EooTzEgjtlI1tfG
RbS4moT/EV6WdaU4O3/Wtz634N9/q3C6PIjNnEfnl8jDC2/jJzb0ifAsM3C2g9nTwuf4yZcz1/j9
n2Od5/3WX1QCPOI50uzqYXldADtG2yGwo+XGnTvErnHDS6p7v29hyAOUh8cmWwivD9WcZ9EuiVO3
uhllz9tlh5jDNyeMEM1+f1qXtp+SGXxLxsDNp+HY1E60RY67vAXzFeh9Q1sJ2Q4pRAtVK0ZfVu8O
q0vkseoZfSm9HWgrQcsD92g7Nse5BLaDEmo9PkEx93Zaa2MroQkooAyRo2qPoYHt8ADV/8mesOnR
G10JTYBklWsgGwYFHt2BBWfF17TOS82VUWLTtQ3UTeA1H0O/foQ3M9xwZ0/0No2thGaHzmYGN2t+
SBIfQf3MRa/QCfFD1VsZJTYXbKNGtMGGo5yhrvEIDfTAXq4dVhd2vK3EIb4yDcIqFSU8ulWgezFO
HG3tdVfiCVA+ChwowDwI8KQHQb1wLAXaHVorI5SDFpmIBX7iOD8gFEliAOhz69S8MOuNrkSrW4oB
rt8yHE3ECrbS6pu7EccfvR0plFitzlq2thUPxwlBs13XtfajjcbIlblf6pcJJVhRZll6CQzqCIHW
SLHFMNbhX3zisXmZ6iiIYYnjWfMzQuT7KcpkeOca0HgPLe7bJ9QN5nC7znlzC6N/nZ/LsLjWyLuw
3X69evx20CwI2qHb6VpHbl7GfddX6fc+8Sa9JCLOf/W30ZMI6FiP8OpRclPa+CjObFGev1LWXZq6
GuZAvYyzkeNxwI5xGwKKPni10eklEaFEebj28GOW1oLCheRuU+DwzK1Ur+D99Wrx27pElm+IHEup
Y4O+EjSuZnwK5kazASqUIF/gsZTo3i+gvaC9RBgm/91nlKNaYWipQQ6SKysXmBvhnD8DzGv2Lc8e
eqtuKTHerSYdC99aHpoWNBsyAukxSDUfCi0lxBevCRncXx7CvCr28PqGvR1iS6e3LkqED12EOziA
i4fQHbH1Gpvgs1GGyV96oyvH8eJNsOgzE+p75aEXZ0l/t4r4ylPghUj6lbR+246ZSyPEqhjcNYps
I2oRfBpHxAD1pq7EqR+ggRpFq3ms+iTZ4jBk//TaOPhXb3QlTrMRm1y7HZi774vD1COB6WDfemU/
/mosv1EWW8pxPEV+X9th673QyGz+GtiR7j9cW1b3aehBue/SqpIbDMzQ9oyWEjETv5wPZY4KJNVf
gN6juUK1zjpkUB7Psl/DTdSXhgubfF52WeJV38QEMwOtupHiE7pDeEqiCnlQEpuzxVLS6zmr4YZi
JnwWgFwG40eInuSNBTfh8SzrXP6AYVblxS18z/EJfzAR3NkmfuH+TW8gcZR4LWJhrUdmbCoQuQ3m
Tkhr2jb8wTZxamRUFyjiJt6XL30KNsg0c/8WVDR/rUXbBVLO2RMkMM6OG35pDPLBGFBZd1N3BenK
/4ilaWoK/0Nh4hr0XFoNOpw1fI9nyPKdySNADYUbomcfPuJXIZMTnkmt9wmOkIw/wp9z4q/FNPOq
Ont0ip0N9pNGHEOFgIW82j16J1aStMtea8OYanacUzOPazN8wHBgAi+Q+/EPczXzO53h4Uz+eeQh
3ORE6B1Rlddz+QUL5QmZsUV3dCU/JnYmzd5NnCOGf/PfTQxzZAMop9dKBEKFXMFmmjDfsesjVIiI
HoZrvqA0YWtlSBEoGRJs+9pKUfO4ldYjbjprfvj/GF3JkAitJXVbieZo1strkeTGc41v24vGV4W1
eM6cv2VIWEVOOzmGfzhze05NFdE/HlHP1ll3hldSJHSys6xUHhxwP5y+YE2BSRfh7F95NnszvzO8
kiPp2jfon6IhhKMIrjcL4DR7WzX4U2guj5IlYfMlWeBM3mEacMTa+9zal7t20HvO5gcoMTuQ5c+I
ef8ASeMZrYrxY4vW5Uetb6sWNGaPeTHQchNblG7aFDGPuXbR6o6uRGxjiMH3nBgl3tzLnhzbh6gh
sfrTm7tS0hR9Cxmztus7uoAvkb/+jCf5Q29oJVpBu8OumrPpkNiye81GtLU3EBuFTp6UropGd+F6
m2WRYNrdoq0hc+cZjylX597B4Eq4Ct4F0ZQw7T2V3mcTJdmHGS0pvWD91UH7LRdMs4s0YimnA5Sc
6rYp439JmqNOjmTmSqhmRjKd6U72Hpj5z6SK/tWt3BlbiVKUaaHPRr65X7Lqq49cyg8niqvvettF
CdEOpDei04O9F179WAUcGqDHtIDGaNsph2qCntMwImJxKJYKsWmcf1wkPzv/X625qxD8KceYFUM0
fM4q3v4KWkcVDaO11YskUwlSt0dxy8ihtU9Z9U8GcfmmrVAj0Zu7EqYoXMge24UZhPeatc+d5/FC
u7EzuxZ6wWQqB2viSRtPxmxGUu1sBsPp4a7bfGndR71foARr5+RD1mbTestjYXXnC8i5teHpVHvs
HOVkNYMsG/G+8Q4wIJGUWwGioWg8aI6uRKsIura3vcrem/EA+RKdm1/qNFeO7fMn/M/dg7kr8ToE
uURCx5wOk/TAmqC/TAXd9CXgZb9p1uUxyPK2/Kn3FZT4XcwRQA185v1gc8H0l3F8whDa1PrGjloV
R9KxrGJuyA4EGvJZCDk5aAFeAeWcd8p/F8oJlDNWxMgWmHiT7AVaIvMD94r6QxzUeErqrI2jlsVV
7aWrSel0yPIxfwwtr3tBQ3LWypzIg/xZWy4YvrUpKeLg1tgpjGH4bUVm7bPe1JXgrTw8RovW9w5h
irsXl6k9PG0tpIzExOzPmaOq6kokg8y9KacnYcKhCORVPMGlj6pEbjKlAf3DnLcHpPPRB6vdJ2/l
NU9vXZTIRTEtw4GWsxD9mnYjhem/IumrVyLARf5zYYhlIRvuZYckyeaUdysxODcg13ux05u+Eq0h
0tmtb+bTAWURdDsmQvWvNETJSetUcVRigMRoY8RD5n8Kbp8XlQOFa6XTEJKOygeovBTDjiKxMKwX
3ylarWNoOuEnrZVR2QCOzaMeTQlyQYwjtT20LwaWjZqDK6EaBb3hoyeOxH0LoB8puHU3WSLSS2O+
EquR64dSuBF+b4vzrUA+YYNDo3+jty5KrLouzjP5KhGDb1IIhgtGcmh18UBe6iVJFbHerLPv0DRE
baKIJ7GFSzLctHmUaO5IJWCxQ3CHuPGoulHJR3kNzC2200hiaj3osyuVmF36CVpU0Tq3dEEQKEPL
tsjzDZZqjuls9L6BErUAsmN/wWrkgJ23s8twHy9KWntag6uw9RDlt2BsIYNDNKGhiOroso1RntPL
OCpePZvxM8TYg+GbGrdPdH2BJleIFejNXqmRIzmneW6E08FH2wrJyTR4MHBq0hxdiduqX5axCfPl
NsMWAmWhYZudl0dv6krYDphruZkXjocuy7ydnDCsGY0u1py6ErdTXRkZTkUmPAE3/4pnJdg6B1nf
TPO7KscsOkFscyv3DpzhGM+TdlL3Ux6EgauX1Tzx51loRkhImm1tHoYux54wF/QR+sXFZ0Rv+ZW4
rVLMrBE1MQ/Sa7OfZw+NbGNbrJLe8ErMViHeuMvSor+9DCBxTDfDQSbxrUhvfBXRPhTTAkXXcA5V
Gn6oQq+8b5G51WqyILL059ojOOJV2Cq4VH+Z+BtNAkQb/w/863P4vFF3qzh1aFFzg9eXeygqZNu3
bhDG64l3erQlJy84677gVoP1mNaXUAHrCdrG0GRG9xB16OThHoPVbaNHtUQfQYliHtdQH/YNl3LT
/SbM2n1oC/yk9KauBLE52/E8wRk8SOfs2OB58QOvJz/1BlcieErqOnfG1TwIr8X2UHhnMxsvja9B
w86TfOsrKwEs59VaObXcA1ZLWOUWCOkioxXs35/9eX3fGl0JX2GsRbxaiH6EY9rIu0mOZnCLAy8m
3p6D7Lteve8qYYwiVtrzTIiIhA3UK7LaCvNLkenlOBW47tITDE1sMQ4CYzB302DHlOxSy/e1WtSO
ilzv4gGf4iIzaeCPKaaGa4lyUlF2Wshw6ajIcIiFXuNim3GolgTfnLSpDojV6DWpHUc5fZfU6A2c
dtxDN4nph+jPAsocMKbm4iuRGzqj7aIZPx6S4KyJdW4QiqXUEgpgaZTQXcdpmQIUFPfIs6ARdGYX
R30/X9n9F2JLBYT7jhW7mNyTGLCH3k00Tp5GjDj0MqaKCG9KUZheMWRo0Jf5S+OAr9XFm7MySuQO
wqmjEhmyw2SgmYvpFNay3Nf1zkUVE744w3g2eHcw5LFuK98L441jFcaP97POhXVXIeES3fICj8Dp
0Ll9hr3Q2uLcbTXo6euNrxy8SDrjuFisrDySAA8g+tatY4tJc3SlWDYDrKDKWjoQq6TAtAnHT9vL
Gr3DSoV8Dy0ilPXoOwcResYHvGXiT3YQftZbGCVYk7w1bTxrWRio8c84CuePozeNT3qjK8Earc2E
p07J6MOwVNvGjKJDumb9vd7wykmLpSWeMrQaD9jd/yuyrrtd3SW90u29tCWVY7ZpgxD4RI4iB/pp
G5K92CNLprshlWCVAg3goEcFRDSJcQobg+VZR5RB9cJVKudrl0iccHC3OIQR6k48o/T/oPxjPGst
vMqLqgDgRGNiykPkwzDakCeN4d4IagS79f6AEq9FW4xDWIgVGQ/UzjfVMjXdwWkLf9YLKhUK3vjS
7me8GA6ysJcWvlmI0kOOEZHezlfB4JnsljyNTHzDkyR4CfPpLM4rBtQc9BZIiVsrx00WgVrz4CQo
7gG2GG7DMNcrb2wlbJvMaH0Q5tZhKILxyxTP7saZvURLJooKWwnbBuU7XzjWepg6p/bw1MQZbLe2
YMT1Nr+thu5iZ5jr1ZyEpfu8xGN503e6fXAVEJ5g4pxXXcjOmeld0AMrv9R1UGlGlhK3VYypYS96
iSUY0uYbrOrG+GF0Y9u60do4KiZ8giGdIQBjHZayPltNWKfS1r1XCSVs4ZzEDuAqecB+y9kkOEM8
ptQlen1qFRKOMI5Teqgw4zgYVp+Wqe1eSy+qr2yac+S8cfFREeGVL9ysxrx5vyQGNo64hC+z2E19
uwSnwJtNS7Pzq0K83bh0ZeOMPEY0VRl8kXVg4rcaZfYXvS+sRK+fWL6o44TUEwzJTvrT/M1xOwBS
esMr0YuduNnY8n8fmSosBG7RE9SiikhHRUa5uVXg2+3JQ3e2s/Iz3Ag2a25qMVUZXjl13biXaRVY
PEb087Iv4iS8QZ5V70qrgqIic3LhkBvLAdmNJ7+suk8ph/AnrVVXQVHFnMkZI/fzeWXiGbuAlZ4n
ZOv1RlfidpCRg6M0kj8R4rdPC7XaP06v+SrvqDhvIY08F35Hvi89/z5DE/hT60M90Ju7cpsVfpQg
Nzpbe3zNs10GMvuYuuKa7s85aN7ICiosKoxRBJ6mdEU6rpLe45R4AtQYVhOGXj5WoVHm2tcFotLW
Hrb2URq23OPx2+ldxVVoVOIsFua8/nQbyTz9CzWYaYdQ5jWJ0UtroxyzuE0Hfe+b1j7EhQ8MRI0h
pBUsejAdAAl8kt9wXaJCRMzNAmu/1JBRkdm91b9U/RI0+W1wgPWxuWKcdai6vr7J7Lb9MqIs9qK1
J1V8FEo0Mqhz9qSwQS8iNPajxNJVr0RQ0VFIk2GYEUjWxeThB7Ma/zBizaBXGKvgqAWXl3aMpvAQ
dlN3W+HEs+8xRblyeFw4ZE0lWAsnGkwZr8tBmolwdyJKsdVAMTG0k5vZRQ3V0ssKKkgqcquChpxF
Vgijb9XkVJ//P76AcsJ2EvCrMOfwUMnxS2dH1b3t6hE9paMipJoe18di6YCpNykm3pDRNkCdNfeO
GrKxzBZbwgjeRKFvPMrUETe2Hdo/9fa9ErJLKWOIEiU9kAxhDhc7q3hyhF75pxIFirEMz4LJ9gEz
bcgNTT6WOOr4sdYJK/8DicrXIYQ2wtI0bn1W/3Y+WzKztPosUoVEuWSzLhlDsT8z64c8Xv4pjWr+
W2fZ5X/xUHXqDSOtJxsVv3Jnu023xZ9NOju98ZWonZKoNad1Xg7umHjYh3LEWrGD0bLe8Odk8Vsu
Xsa1m5OwpHCaiuFnsVoZ6uK6eC6poqISyJntkMvlMDhwbbecJLjJj6aN77ve/JWKmGoeFayxtGn/
AbRYKgd/RRf7ML3RlZBt6LmWmFWw7UsPejOIgp2Ls9Od3uhKxIq2G3LTosuFrGS5jVIoU7aJwKTe
6MptNmqGDHvX2j4kOKhvKhefsBoeu1bpJFVQ1FAWU4MFlHXA3sF8nKQofgSm4WgdhHjbKbtycPwy
AnqCVPb81BVWfrcGGIJqLYyKilrKVfo0++xfr8wSzaMPqd3YWuBOHMv/nDmdy8rCucnan5+w3TNF
IOcs0Zy5EqygrQzpiYTt2IwIvBWsd5PXk96GUWVCs2heY/vs2JJVzgEA47THTELv4i3/g4giK6OW
E4iD25XtDWS/5Isl6kFz1ZU4Fe7kz4k1i/2A7xnNj5yaYNs2o56gjUR4/M/PGnGuDn5eB4dhgucw
TOuCO7a5aq68EqpFw8W+jNPgsMD3SXHkmK1oZ1lCDy0gVTjUkCbuZHQpxyvVpL2pBgj9OSo6Wk8B
UoVDLSb8Sbv1XaiP07JvIhQseJVN9RbH8/5c+mGV5TIXFr0hiY2jiYh+s8kbu/D1DlhPidhJlGYZ
gr4Eaei7e/QGnudU6C6NErF4HK9QeobgYK5Rc+pG7jtRGF+VZz0Xvf+9IeNl8efaNNg0W21eBoco
E1F413kYSt6nNt6LGqnStdWbGn4PVDVuYx5FtWKFIg0swja4eVRXEtp5Gf4zf9dW72omYTXPZS2O
NIwhtcpp7KKXqo+WE89uS6fTUuevKKfJUNrY4YThesTCCgsQYhfPUk0ZM/XOFtWuudppGz4gvG3u
M6OJbz2/13pKYurK5vSHyZdtYjL1uCz22Mfi4Vc6fqyFuGJ8ZX82gREmg1U6R1xuxCfZT2uysXg3
vPJ939yfDK/sTz8FFkVr1zm6wsV80+CsrSs9pAmjK7UfZrSzM6M6fyycGap2a0yfA+MqFeeXzsJb
m1M5VLijNfgTm8kRrfkwv1siv5lvUHuaX8DwmcauNHFaeXCNOr0L22HYQ7x3cePNZRHe51bjJJ8A
hvY3gzVYP/zZFMWEvAmedvhY00PM+A+ims0Hu5hW+5ru3XlLvzVn5Zxa8EBOpl6GH7NczOkpHMre
/7ngJZjcDDlvhMfWS6t7bnPw5x2sfe2vOolC/KfO98faEPgmHt3w/Cnq3sS3D4KU3ujqh+ZNxp58
szqKeRI3SZAG+CcJW6dR5wrVFKFa2wJTVw8fmBHTJDFClI4rM3vVm7vyRUwfM7Cp76xjZYsBzRoc
fTfjqKn/KAKldIjQiMN2ZBFHEJ/+TWFMFJwe31lr8mqVn4yW4XqdbR2lvWYIvWPUtImTFokEvfGV
zIwvKXZ+dsCHLdH4TJJ4/TiG5TU3obezj1ALfaTRzSEL8/a4jHVo7pp2aDJMrK9KPL19egm11l+M
JGwX2uvHX0jqIhu8ryY2OYd4Teufeguk5OcljBw7Qd7iuAA7xF1roLoFIhKf9IZX8nOxDDhFQmI8
Vi4N8GDCuPb68lxafiVqk6zvwmWUxBVmnyA5ckzi0dUr4937k7+0/Ep+nuDoRcD+EA4CYVTtGrsv
A3iTYvwyn/Oe5hZV4hdzmJwjLBHHxRzwGQXe+A2AqaNVmsCx+rOAk2aQz5jvkB1C2i9TNNvpdjUR
lnx/iS58ArXw75xxMSo7MI9LCtp5CAr3OxLF1We90ZXolYNnVlNN7vEdY9M4rXEfRJBv9QZXyv7Q
m1qkZUpxJMjuTRtsVD+FWjBJV6g1v5QlIPwsI2uioeDHqOLbi6ZVmvCUmMWaNh1mZHeOuI1O065g
y9zFfSCTjY3j8DUvlkuf9vzvvzXuJN6/Od0G8zgJa3wy50B8xd7omvbU23UERo3K6Figd6VR2Kz+
BOQwL6psP+Ui/WDG/L4HHhOnl9rtuKwaNfaLOm0fPosS0dxNxbKA+3xIYjP9G0Ivcje537RXttS5
aP5vcSQ8JZTNqWdDxQ63jXKJ7hsshgs6hpG3D6c1FbicC1tqBp4S10VZInVEiXJ0XR67UQWv6zvH
TKkA3o+OCz9FZUq4AQ7IDW7Nx6iozWfUlfqtObVzuh/ScvA3XoLluE5vhTpdiXLRTAVIvNr+H6lB
swjSf1onDJ7e/yEXtrFKm6j6cIq6PLaPQzYlOzfNm/4brspLoleYqkQJRMrPXo99eoqavtkNK/aX
eVJqDq5EujCWyUvwbD5Wiey+44Br9Js4h/r7/tr8euh+Y8O6aowbTZYGYVceBRzX6L5KLfvep67/
LrAQ9rdRXWL2MARB199QO6F/a8Zzme155kuzJ9zNhPFXlQ1Ttgt6s/sIdwrxkhl58FLr9YC9oaQJ
3x5XMB2mdRR9uX7A7tpNtigD+XrVj6vkA9G6Ewq/qX0MBWwLnyT6+H+4Pl6KISUdhGW/VFlkJaeK
Cy8GpmfFrW1UZSGQxGqywp0ztFriCOfL7p/5dBjLPiz8kdTjOd+aLCs+tiLVPOVVxsXEo3Tu5BYl
igtXVvAqV0rbv9Lcu7BK/6FbjLEbj7xAHXFTQInTqjxzizWp/wG1telHnlDB797f7hdSgUq8EPiB
l1znk9OvYsUdW+8rXf/pRW/08+/77bysKrfPDRNnNBPj7x2tvpdkpmGsN7iSCFCFA4o4iBWbpHbc
dmUY3BmGF2kuzHnBfpt6EWdrGmcGm6dHDU/KVDrb3HN8sdWbvRLFTViHbHvcaqsAcXBRgqqMq1CL
C+0KlXhRGZZPeyRLT0JG1W0kUM3eO2WQX5PFvlCqqNSLporjfDJn64jlTjm8TmKU48Pgpn66z7AT
nY+135mPQZvN3/N0bYXesahyMkSQjJVHRXGifebe4/IzNjjsmNU/Wt9EJWXgsZF7sPZX5AAS66Hy
neTgzJpa80LV5wdqHRZtm1vHJagT3h+70pEfZqND7Fxv+kr13pVWWlhG3Z9kPcyPGNR4X63EG64c
jBcyhcrKSKx2LdzB6U7FxInm4jTwIJ1er6MrpBLMSVNYFOuxyb0VmRy/dIM7z9PUVhZSCWYx5hI3
+MZ/YONWt/8jvOoPX/SWXYnkZMaWG/p1ezJ58bkxhzK+HatrthcXTgKpnMboaoSh79fDafCBwG8n
r8k/hXU6FAh4Uk8L29O8nknlZB4SkSXrZLWnsDL5tCVGosiLXRPtvZAwVHrG5KcNSaJrT53hW9+b
Bt8e38KMpNzYhtEON2Ki87tDZCutrU2aLfO39z/OL6z0G+WcytwIY2PkscbOvguJleLerX0hdmth
IQ4RWwbSH4ubZ+sdvYvMfFjs2EQ90Pan6XzzyqK7pjDx1RRispoNqL8pu2WJ5M+mF1hU22WU+h+a
LByn8QYr9qjrN2aBcuXWdv32kM6z792Ea5am2yKs2mKPXn4z7grYuOMtssh+8DqHIjOuVA0XIlR1
ExD1NJtGag2nqvPdadM1djJtx8q8dv+5NL6SX3zIQX02WSZJ38G7xC2HNt/1aerpPYzg9/nnmTvN
Oc/H3jiib9k728JFQ/No53krrjR+fqGq39oMSpZZxsI6a0ol30C8l8mHqlrip6pu+3pjWIPzgihs
Ozwsfdi3H/sV9W3nhseUxrvrq2QaTn6fuJ/GEoX0TZOanr8tk4HLslHFmfPRdGVQHrMGmd2ZNxdz
ZyWitX7aVS/Eq51O8sakFOp0uFrIdSoJbRjjXshEDqeu9SVed54R3ZnWamiJDjC+ktNctwwdUbSk
48B97AKQGqk3GVdaApf2kZLTEsso6MHJ5ntUDPlz3xrla8jZuHk/4s+78a1vrOSxJIDE1gdzz+Wz
QCNngpn0YLrD+bKRj0F+45aG+bnuPFMz6pRbhhyWfhzasDi5VlI/i8Aq/hrL6krL4cJSqeSVLgz8
M4bDe0jO3tGdB1p6Dq8yey4cLip7RbhzEUJsrY6TVycTkjzYj3Vx1aYP5pr2m761plSvNlGpLH4w
9H3K49dJ4lTxiGBmf8ptzFTe/+YXbBmFymVZkFiaezdOTmjkVp+bdkb5Namb9aM5SNyKECgY6xuz
M3vwiFmD8y6S0NaPPjBj9+79KVz6UkpqqZK0QAso6U++V1SYmvvdDeiM8UrmujT6+d9/u43AWuob
mCfdqQkRx+uyOb+bB5w53p/7rwT7Rsyo8r++5wnDyMz2VNh9Im4woHE+RFZmy+0kLbn/RRPMHByn
xWqFt5VZCbnH0TS5kcWSJbDxCsyNI1qh7RajwvImEr31XQRtuvUrQy6bcagaXvqqaV/VEe0TcwA2
z+/oVru9gW6e34fFKO5mF8Im1eW05xsF/wZx5wePXRelB2SmDXTCbf9niaRTvZOI3T9HdpJHu3aK
nE9TC8rg/cW4kD9URo4/jjwluVFxGkin9RZp4WLhFd2BqdoWbhtv7T72bmd62XrvfSpHp1uboaII
KU5dtNr3EWzBZy/2Ne+xKkkncfrBKpK4OEW9wAm8k3OS7xCk1eLpuELl6TRTHMVmJKpTkliY0BdO
vm3trH55/2Nc2PeqHUPT5b2V21Z5krIosc+unZ2Tp92Vo+JC/lN5OiaswDnpk/KUUTq5G0n3+NW3
Q3TpE4jc6XZmV+70foha2hiIbWXW0J6SpcbQKraDT3ajp5DCR1CST2LVPhbxPcuEYu++KUisSFGY
V5bp0kc4//tvyUc2Cw3XLGxOi3CWr75bdJ/q3NOCgjF3pdQwxwUfDKcsT+HcJpvMgsnkRHq0c0YX
f87dFD1yfF1Wn7J1qfJN0q1y3eTulOud/ipnx61Na8bMsjqZISb2zbmscN3is96mUUqLRXhBXdiC
he9w9HBRXL2xu0yzj6ziwMJ5scPcTbjwtUG+9YezSDVEd70Nr+K/knkpnRnjtpM0fPHku9xbs5by
5f2V+fX93jixVARY6NRF0q9deUok9qe3kVmZu2SxjQ/CaBBPDtsIGRyo6MknE6mdb2O2hEe/79oK
5VrT+Fp7/jVl/nOMvTUTJbIl/GgLtGF7ys6xh+gGxnhF01i3bXYVMnAe662/ocQ3R3HCiSqrE+Ye
5QMlTX5YqgZwYOM51XNPn01L6BqdeyXWs7xr4yJY0lMRhtNtYfnL0xpMoeamUGLdL7J4CnheOIZB
dfAzmvGBdbUIPE/xrUVSQn2Iu8rrsjU7RdK1HwYDn5EtmKLyGl/60vjKxcLsY5csnjXHhslH/mLv
YqPTbAerXB/hyimouqo4ZXEa3k3BPL2WQ5xooa0sleqTlU4yez7YtP/H2bU12Yly7V9kFSKi3roP
fUjSOac77w2VmckgKp4QFX/99+z5btKkO7uKu1QuaDayYLHWc2CkdYd+QoqxgHMVOPql5vPL/aCs
Rjl4nsf3dk8rek+rcalLlS+sO/052l9e+din+3CywanWrfXjuOIczEGXvh04FG3CRvcCOG9w7YP4
VD+ucbXkZ7oT4D05Wgsq6P6MCz96Z1OBGrn//65Xke1Ou2y6oJBCkfT54hOdgD6kefOIA0GAwz/O
f8MQsP4rbG28gB1RIYsWPLc+w6m9GU95scfbqZr4l7DhvZDNt3VzTUHMY16w9ae45C0Qhw0rksS+
CDLlNm/aTekfdl/grrno4bT1fXtl7i+fybEPAtR1P/ZbT7Bt5Ibe0JijKFNaMUFjgqaTPKQSHZA/
L9MrPenYhwTmTna6ycf2UU2w9tWMTj+tWRWeVw2lfRl30DosLZnle7Is7YcR5r+3bbFt9ZuoHqpT
1MKV+Wgh2fxz7XI8ZOCyV4TZjkFSztuAaRzFgmv9mOO+uzHwTv4Y9WIPqhXFPpzQ9mQvaiYBJdg2
cBCshJJqOQ+BntWxDyeEfhh2t6XTvRAw6oD43P084Dn65+92icHfb6TY11NWm826WFTmXucJjt6i
OqTAIIedKj5ziNCmA7uExo+9ozu86qFg87Ak1IigEmPsk4fcvo5L1FQtMoFqXUpQIqGokZhKhVV7
odHxfOMADyYzAFvU4xjv8OttwCWcT3FoDzT26UN07HVWq2p5dJASPKt+au8yVwVJ7nBYlj6fPe7R
DZNvsHGGcfvRiw3Gzumk9rDV90GEakE2kDf9+miRVt7gYywflj5QR4z5SLN6BDERHlLxeaj3dC9B
NBHsYO04fwvY+Az0uOeL41pwlTXRoEW3BLhl+EteyMWFLsinsD/g5WK8n3IgCRJylgWr3w4MIh5U
dld6Ri+GLWbvfdpRTbAAgf7NuVlNcU/7PjoISYO6tAxu4s/XprF55AwBO4mv1crfEQ3ruoONwDI5
Bq3Nb9gxYBP7dcTiM7Z9Bbtk+1+WuP5r2OCXqtkvuR5csKaprqBR0aTQnDroPok/b3ORzYGT95Ix
sQywMurH4g1M+YZvMMEt2hKS99fEXl/5tL7ILt0a6gSYcxc5AFvduCYl99sEJ8Sw1bn82V9Wx+o8
W3L4voNcLJKDQCviMINGHnLiY+d4yZjoIxhw2n0/j0Nm3y1wSxnLMRHpx7DJe0FrUXh1cQV4Tp4l
BBXyxdn6Cbl8EUgY5V7Q9pTXomjz/E2xj+ypuNgpl1Pe2pBUAcvjhS3PiyGd87VSpeF45Rib6J/7
vAbB9hnMRp5/W5fhGSKHHcODhGpwWgLVWCxz0AMQw3tpVB7JxbZ5l7+hqCGVbBZ5WdlA/yrmw7zy
YonR4qEQWW/7/WZd2+0tlFODCHOYuxe0TMiiWXJDz6Zi9Q81CPGzqEK3feo9n7goVnTlYWC31rX4
OA6r+WvQNQ/J0TB3L2R1PlYG6tXJ2Yi5fcvSAc3gepz2MN1LiP893zZmIGYz/bjfjGJ6x4YdVYMx
LHvF5P2QrS0xtBWjKh3Q1aXIZ3eMmrDeAYb3A9bsi6kHhy0PHxNzo/bu+8U+IqRsgNG9eB03tseq
RpEDATWy0i24ZwEdC3rWM0gKPF94C4LBgv48aspyruJDw+EIB9HRQIa0j+YCvqNFky/F7N2cmIc1
XcTHLG7CUhDmXbPadAwxdVmbQWh92ibydkjHwD3pQ7mAXp8KPl2+K2HFOxpDwx4Cg0GtXiy8F699
sUNnys6XlelQrpE4Hm7nlmdht+BvWK5821QHNWaosPI4eoMOtntIC/096BJkXrjaIdsa6yA2WvbR
Nt6u0oojG8LkgaGa9HxP0tYQQRcgh5jquqOdQV2F6twpbOpetI6uE6TDS/9MCE0waSglLK74J2xw
L1jBo4y2bMbgpqL/itr8hYs1iGnKmA/R4i2qtHJd2ZkKgBygnxKdd918CZq4D4qyhoAh2zp27tn+
g+RRdeg28m/Y2H6UAlzu0IVgZ8j3Ys5DBgfpJsgsHqviXaq8HqkFjhArToQ8NjOqV0sepoLNEi9G
oTsE9o227IxGijhpiKiXcMMOoklh6v6dCnOqyC4Tg53l8CFPUPeog6UpfGjSymdtoyhi5zFOHnmb
t4cdNoRhh4svpLvus211jt1iCbh7go/0EFozwLp4EQqFE1zYVYpVN8ObfsngK76E1YMwuBehlEBh
e0pJjx7qtmwlWNuuTLs07ELygUgQiUiafm+iquSq0aWluKchFhRE+MS56GW/tmKRVoYjStMVxvZ5
fYozPR2CwtTHHrnORsBd4tS1PUdqTSJycNiPgaN7cSo5pMAhZJ6cL7JJPUwIDlHjfoTN3AtTSMbI
doVK41kRyKXDVbK+TQigfmGje2EKwpcUFE+xs2kSe8PSbj1PcxFSwMIX9S7StRk3QpYdzqTGFaV2
WwRpvC26CZu6d5G61SZKdTw5O22Q4IloLOc48OT1ATlc2GjZ+4yd5d5+oWkbndvL+R42cy9M+zp1
/TYCPyW7GmqHVbKepn2/psx22XS/VZwZ89E4a8rn1KS4Sg3SRnNosmpJ76NW1O2BSBObclqiag5L
OHxwDgTZGSOGYedXGl3FqlsOexWYcPjYHB51MG5iG3Bm2PFvnIFAxFZPaVjQxl7QqmY0MUgSyZmv
c3QgMSx/53oK2/o+GqeptrZGoQbm35fL1Y7anpeq+zto//jyuTpNAE+zcBaXK2jNBiTFQxcHnjc+
FsdkziljFnZu4uXp4klw3Fh3jQJwOVZe2ptezHKtRGE3HDeugKBIY+HMCDWHa7zN10b37lYA6Mw4
TWlyHlkHtoSZpp/LguAKW3UvavnUMLskM25u6Kw+6NiRr7XowvyJ0Ah6/iwo2nFoID8Gix+LoOWp
zW7XtIqPQXP3kTgEon4tSKIwVh7bT/BzlmeUa1Xg4F4KrJZuGtvN4AyI27lsRN0dozr0ke0rMRnC
WkonAtmePlbvmwZbpu6CR/duV8enBO2/Oj338zrBzw1Ck5WygQUCH0kja2gUZStM15Eq0VsY8pIS
9IIwI1jmyzDRWkCuEYIBZ4EseO2hR5+a0Fok8SKVMgDkYmjEnHUOZBjr6+5QDGHmu8w3FVdZYRah
sGNsi9oMmF7DYVBQ7A7b7F6gGjRTOiRNl+OR/DA7Zp7VTViWmvgwGmnlRrseVlyggzytCrd2Nrsw
WffEF8xFI6uSYuP0rPZ9P4CsBAzNxILS98RH0ORLlQDz6+iZDsje3QojrmjdgiAAeL97tynZzDZJ
ON3DUwmKwoecgALXLe5nyCdNfPgMDDDTNRm6VpYmgQGJNoNEuSrQyyrxATQWIu5t1y6QIlyXz+Oc
yEOXR1eqSf/BQH+/86DI+PxkJ70lu56XHciQMYXhRa6gt1yVbpuKDX6h6zgc1tUSd+9kTLvpAFBm
nS+fpdxm8Z1vzLBPBNoDUx6CNceX8iKbZHB/MNGEHzsDnK/TcS2TNfDdn/iAG5nBWytPIdTeUAvv
K0hSbqhIByXO0M95vpQqIzXhBYR7ofT6RTiQH5bUhbUdEx9gI+gG/paj8X+POLLAWjizgQLniY+Q
mRTIDpohH8zr6kMrLcReSbUHXcCwcH++LIzneCIWE2aO+lYi0/TAwVMsg0LPR8fgNdv1MDPHB4VN
dMnZQE+grcughh12xvOpw1+vWm3ax2e7J48CqewdvH/COr2JD4/pYdeFLwibCVu4s1smXibg3wU9
HxIfG5MXBUQzFyAELmL7mDg5TSMvAgf3YvTyLB/6MSfnsYANwVjBlqTe2y5wdC9PNkk3xuIC/Vit
eAfS9XTcilYEpcmJD4rRsFKlpNPYL6b/IBOsSw2ty7ugzehDYuy81VEqFBYdeo6ozbH8WATqWrLE
19MVoB7tkxoxOrC4X1kNAlkOI+SwKPX1dJ2NlwXo3vhM9LKe/1v2Qc9/hS2Md/3qGQn+1mJh1tGO
RwLx9JvdcR62YXxlLTnSvTZmxujp/mONDTllXR1mXZ74WrpmqyKQcnEEkAxq7Dnuw4c9CxOZxDdN
nh8w/R4zON5txfm/jr2j9Gc1xWE3qQ9x0simBors9rzGxS1d4MpaqDEPXHMvSCXgwtChWIozi/Yf
KEcNJZQvgqp+0Ad4vig5GjkAgg4FgM7rnsFwbWbVETKl66eg3ejjm7jScoJiKMTYDZ5rwMn9yFLI
mocN7tWJm9gJEQmHUx1c6gdFF2qO3SjSLnB87zZVSTaTzmKzA03SHvB+IMdNgGAdNnsvUBWXEp4Y
CfyDIuR6PSFg87rAFN+HNvVwy0K5qbuYE5n02McLfN2WNuz88kWxyDB10LlA1VIUET/nqvhnzPg1
9i7DznshSfZxTWvbpDqfkcJAdOKeyImdoLl1rXJz+XIvDe7dplTOsx2TESLj81Kxfw1fkkUd1Cp5
Va66eLeCQI+2He7w+mvYV/aCl+a6pxHBmXY5MEk99R+7ZhpCiMBoCvrRa4d+H4EqPo/dtP0YZ1wr
5V4E4uMSH+QEoZS6WCiGd5vqS1fjRNu3MGFtNB396G3WbpXRgKMhJfORuGR/Uw9hIi8Y3Ytda6ud
CN0gdkEmOORREZc0WcKgfYmPcRIaWmLJsiK8plp96E1d3KdWzGEHvo9x0oRBt9UMAA7WeI3lCo//
zlVhV5UPccoBZsLcJR7/KKqXPIegRdJM1U3QdvcBTpAPXg0MGlJs93657RrMvyvQZg8b3Qtf4eao
GfpL9uFQ7gZU35WQ+Q5i5mDLeKEqRhaBG5FeLvGLtelYTadCsbC6hY9vWixt2hS96aosoAECSfJZ
vR0tDVJuQ4/dKxpD58LEqYVzSFuTLwZc+3J0uQhbdh/dtNaRmWEnBgxx1eqDAEO3BDFXh6UgPrqp
N+j1Aj2F3k5sDzlQ9Oe6ScIMDCHF/Ty/EZvZe9WNw41i8K+gqmkgMXRVme+Vu8oHN5EE4s1pNGK3
Z1w0b21UJ9PbFtzDMFuSxIc32XyDYLDY0zMk7Kc3kpmUllUqtyDWBbZN8nx5+ipfevTscI7trjsZ
0X1wnIT5wic+vgkSR45EFZJiOtnoAP7yh3XPw1AliS9Q5QDGELRqhxvLUC7o9/l9Aq3foJ5d4utT
qYEleiaQZYNK8Wcc9O0dWjKBWasPcDIcPKBJGHbmJv1puuWJmiUM5pj4+CY11mYyi8R+YfYE9rEt
9zUM35T4nuERKihb20bxORXpcliTKjuyVvVhxYLfAE5Rv3NXwTMyT9RQ6gSEzlSg/Bp0cfgIJ9VN
BjdTi/e8ERDDcnQsvql8b4LAq4kPcRIyGWh8ybZpo/tb2TsIslASdqX6ECfdL65OFC7sEc6Ud02G
puCk0yJw6t6VyncwmXW6Djcyx11tKrQBElWEHe0+xAkuxtwUFCVgA+Mc0H/6bxqWxmEVIB/ilO9d
UowVOshrC6qhqqX7OybOhOXtPsSJVtGACiGyU7WiMbUytI20Y2Gw1cRHOHHJaJ+AHn2WqdtO6azW
GyXij0Gb3Uc4SZmSkRVo78CS6ysvUEktUmPCdqOvrdQvubLJhiSJRE16C0vp6hPQ/fWV0f8DdLzw
QPPdwSGeNvF2BuTO2JGCFdVUM3AxiC/94KLBWFiKTRV5yEcYqx+dInQA4KdhooACYlGkN40lY3fM
N3jU4yKmeMbpRqEONue5oyUQ7O2nIU7ZFFYhoJfE4BeKD+86WnGNx6qWkJJce5rc0Dq0QvAbagqw
o8V0DaBqbFdv9ZzHn7soNWGR70sbDaqn81Ch/wCrmKV0Cj00seRFWHXjN9iUjEGdhQX5Wc87v4cv
j35fU5WFVSB8HSNXL2zTBJUfBwLaoZFTctcyWOkGBZCPm8r2uhlbl8fnTg1tydv1S5+wK03AV1JG
HyYlFaQoVrROzq6W7UfeROJTxMOkf5C3Zc/3I+tmSYYLa6uHucJhVSB/7Jc3ZNi6eMl0n9otjgTu
aMh2FgcqFgfXYnVNf+m/w++32OexX3SXjRm2RSz6UbXd/sD3i6t236opA5oshitWA35zXiKld9+7
ecQDUEqV3gpOYO60ZAUYdht/u+7CRXeQP5rerknL/uU0XyLs7omj+mLi7ajnhtWl3eq6gperNngx
JfSDsmvyic9O3MRjPnwnSQce5m5gHxBHF2mVgAXEL/Q+D0+mNncxH+8Vj9+rGBu2HqM6ZNdicO/r
aJqMq1oceRxJ9gWOaOYeb4ZraqKXQV76NunzjWV2AATWNZOP0qaDu5ERuslv14Gp9pZ1a56+C9aF
if02QB5raqUolkc1u+x7s0v+c47Rmw77Bt6ThztoHOItsn+2xfzXGpH2Ns7Wa/fXZTleWib6fJmA
NgH2AZZEjzra5qTUDYdbkIRQRnvMZWNDzhB8aa9QAcMm00LsrvmRJheUZZIN5xj1hCv76D9830s/
wqsq9pWTLpvm5pHyMdog1F4sH2CLM9QHsiTJe8mp25GhNxM5mBngjvry8LLUmq8J3OQf9DCAQjvu
gJWFvA1gg+4VNyyxWEFq9s9rtH7UQKo8zFBnuyKn8eKBjMG9MqSgSOso1AofKW2QKPSodOS3A82y
ax5Yr4SO768hFNhOudiWR7aukGvSbLmDd2zzLd1n/jE2kPEK2ti/+WzY3VVpP7vPeuT/G2nXgk9b
9Pznn0e/LMcLm8JvKIyVIw6r5z4zVyDByeMCRhO6MFt8XOENwY4iYsN4jru4+rTJjQe9C/EHLp/t
lwxrtBvpiwJ/FwL5tuzVOMKW9aou2Svx6jcbRDJE8dzN26MBLo8g/yH6HQcbi5W1aoLamvgJ3qFg
EtRr9Mbko27d1B7GHVp/t8ihZ3MlYl/7Fd55QMaI1AXuy88X5chbk1zMKSVETm+hCKKvfP/XwsQ7
FHAXZ722k/tML4A0OIvR24QOw+nPu+uV0f1OQw9CAx2mSj7meMLBRK+Szf/oNoc5cfPY7zVACoxM
87jaB5p3R2qsvNuJVCGJNAb3bvV13WPSppV9MBUMp1to7Le6CMLrYnD/VgfyaLE8mx/U2JhSZpJN
p7SjYd67GP+yp36JL20dILSRjB/JCJ5gP6X9t6i4asT12ne9/P8vo8MUOq6x5+VjQ3Nzb9jcxiUc
pvhfYdvGu8vFim6vGl31JEdwVmReL7dQqLryjH4lqnw6tRAdxFxExB9J75K7MRf9h5HqWN/v+Wb3
859/weUKe+FY9XsOo0TzCwmqgDBiMdfH8aI6dtQ7afpjT+DZR3mf/a2ruL1zfBjTd8VKsvjuz3/7
tY/jh/RKq02ix419O9QlGyGNvcxNc+WX/fcGfuGn+S0JOy0kmgfnHh1QLgakpQoC8bg8ljuDyk11
sG3L70gE32EgINv5i45sfUsj1uRvGjUnb9OtIPe5BEz6ODfV8ElBg5AfRK4hvg/5fpPd1bvJb8a9
m8hR5t1wqtsWnfQtgYQb3oSQZ4/gwvRv0GL5PRDdogTdDdn+SJc0faBbZv4X4c9dqU9ejoqX1so7
Qiw4IrFjKzZyBV39o7p8dZKCR8PtlL5zORm+V3idXPk0r3x4vymS5zwroKoqHsns5r+hKR515TKH
9Vwg3u0dKXav16it2PYohhkeWWbleQZmcxd9CvsU3qEiuiGKqnGoni5CWk5k8ns96/Tbnwd/JSD9
joiCCp1a1tQ+jKbb/yUgY0Q3uZzT6pbk8bz8vSSufoeWki0OID1HpIwyOOlc+WWvJFl+xyQnJGY4
YeRTU++Ne+fSPoOvFx4Ad3yGVs2plxQy24mCYFs52JUHdWrwxbwEgvYzfjVg4U80kwbVs8XeDE1Y
XxWje+fMOAEihrtcPoKGdqnNXdxczFWA5CvHtN9OUfs0q3aaom9A6aG0Dw5aBuXDJlLLIYvdeO1V
9ErM+J0VRiAhu1shPhN4XDxok69vYhbEEeOx31pxtWhnTerkMY+ggoNGgoS71NXCymtT588v4SYe
46yKu+QRrnRzU1KR959Qd8rDThO/t0IEZILHuJ8ftM7yr3qpk+IwRQTf4s8R+dr0vXDv4RIJSeWm
+oL0aj32Fwu6hGdBjXMsvZdC8FimBdSy6aMxei57kJjv6qEP6q5gdPp86U070GbqZ8y96OY7SyGg
G6ehWqV+ewW9JphYwK7tqSv6+KaqVvpmImsUuO5e2Momzbo0cdG3fly3v6ST8p/sKhfilaj12yuN
jWw7ypk9qoimGtyWy3sbLMzuPgJS6Clo5/hdFqF0vFJoNH1pUEY8QaNXPSQo+JzCRvfu7MaybQUE
CKuf1PxNm4jmYzysMmz1/T4LQ59StaJXT6ajy8edj+6+KNg/YVP3bmjoUcc9oYV9aBQwdgRFgjrv
t7/+PPjlWHkhl/F7Iron0QTf2vSRRKp4KCZr7XGt3G4PbuzgoVC3e5AKF4/9BolrJ1DWtxiZAHoY
712sD7Ibr+X/r5w7fn+EjhvMaCqjnvbM9mc38vYDi+V2/PMqvTa6f+UCYzumWx9944TwjyqZ5vfZ
qAOzVb8/AtG5IsXzYXkQawIOmYDrdFbkgTKsfn9krKddQnigfhrXlb8l01i/r+prjMBXTga/QaIt
XxVeOd29A+y5uW3qGQ+AUYk6vUFREu/HoPX3OyVrEcd2r2L+CEzQDsBBKusa9bKoCry2fiOVzzMa
Ry6fH3hT8xsDbWBextlFFjjsB3gxrNNK9ksx4YAwl9IVcUumjnW0//vn4V/7DJd9++vLvRVwHVUJ
fZTSVh/5NC3HBhfcjWqS5soD+5UQ8PnlsZJzki91/dT08f5Pt2YxPeUadrZXHlWvjU+f/4SG5HiD
SobSyaWF73aYaiZK8w9hC+QFMIH3XpXCZPGJtDs5xfAS/KQKXUMbF0W4JPAje3ewRQEPTfws+gYY
8Q3EtZYHoDfDjJ9jn2hujK11oQb7wCJ82GZeztPe9GFZoc8zZ3VtnMw3+oja8HgHB832to3qPQT4
zGPf8KFp+zXSUHN7Ikuk3kBo8wOg0Nd6Xa9sfZ9n3kjdbxrn5qOZIZ3jpn45Qt5XnupN1ldKL/8J
NLxwSRIvehXaQ1z2RfouN01/13CYF6FD1Lb5JzfuI0lPbJ8Se8TR6g6ySCZZLm01tm9MrxZ+X4tB
RVkJHQLlPqTWqeFw0WIOixufqz7njdJDIZIfBKbGt2lV8a4ETXQYwza1z1aHL7qcetPSR7s16xNb
jXElELf6Wur0ih1I7DPWbb6Kqi/w4Fm7FGsGdP9ESmMF/4vPFrUhTQde32dwU64OCo4gezlXW49/
rvyjcyT51GXL+vPPx8Qr2dBvBPcczy3oIkRf9YC+2QmN6Hq+uYBynlg1J3cVa9fq+Oc/9d/9+9Km
+u20ADx0h9v9uzHvmTkhbzcxxKgr+35YW30ebSdP8RT3fzuquDug5VH0y4HCt/x9Ax2av2C2jVy8
yTfcUyUEtaYCL2mc0fMPJhRz/9hiSvZj6oR511p9Td3w5XAjPo9eFG7soSgVP4JF1dZHMeUwAJ1h
cXcoBKch7FJOfD495Gw1vMxE/jbvYg7fKyaaM+76Kj79ee1f+xHeY8AQjbKGK+LHsSW7OoK9D9gC
dLmoPLuhhVb6n//My1ca8bn1LE/aStdt9A1u72ZDzw1WBvU4CBJ0ahOfXS/loKq1Y80TiaGzk7FI
fhlHOgQdLDB1fH4hQ6R3QkEmz7/kkFB/R4Ulw/siU7wN/MjeW761MN6hadY8CcvMuVBTfxaSJYGz
99IJEoGi5fqpeepX0D/KbdijuczG4pqG/Ms1YOLz5akqEo5mZ/yoYobqEqhJ8M/OxQqFgL4b4dPA
aAP8ygQprcCv7Z0XOYVzn2BJf8/iNXnbgzL2eVr030Fb1SfR00UM3Kgc2V2bVTPclwguEIBBg85V
4tPoZZ0WAFds4iuBeIF6Q3lGVqCFHOqypt0Ye1dxE1/5W69Enc+q70WrRJWY/h6eQv3/CGP5Ozk3
/Ri2sXxefb07uP/2W/0E+ZMd9q1VlZdg18F4LuxLXM6sX1L5fIzQOopV+6S2Tp2Nq9x9W4Up63Li
U+sdgUI+Y2P7JDZhT52Ca6Hd4yBAO0b3QnptsibX41A/ARQaHWq7RId9vaYG+vLdTHzPiRy627PM
lvqJdVqlb1O4qdkyb2F2fTBQCHTvchqHWZqjV/D8IzRA5LbxzPt7uibo7TC9/kzHMENQ4jPtK0cH
o3hRP1FCursBcf1dLjAZDto/PtU+ql3csDhqnrJEicPaVvIMjdAwH2nio/4o3bOtWvb2Ka/B4C3H
lPXDcYA98qew2Xs3M7JpBY9mUT9BJi1/I8aE3LG4vrI0r+TxxAfdwQEBDl1win5LwLav75pooO/W
vdv5G7fs9h+hke0CACZZfZBt19/1eWLsrSs2V5wgRTk3hxg4h+RCLuY/0+6qaNMltn9PBYnP09dL
IqyM5uZpLMwFiJZE08e8ylp93CFJEvQKI78B9YoFhsF0hwSaieaD6Ki5TeIwsh8nPl+/QfIRb4PR
DytgmEeSRClMMtGjDtsW3m2+zVHMYDGun4DNm29xUeUPcoumsCPXR+h10b6v0bLpJ5du8jxPWXTq
yUpD6ElYGe/ehr5A3YqO6Sfl4puOGOytrWmuvCJeuex8sN286q4Yul4/RckobAmPNTjYg18c1lYg
Pt4uJ7Hs21brp6ldxqVsTOKGg7oc7EEf1ofbGergi11gcVi0fs3xtjnWNIwRzYmPsSMO3IeCTckP
Dl2uQ1QLdQtrWBa2a37D2GU1hUM1E9+gy1W5U6P3Xd2mSi8yqCECEaPnl5CLUtuJXdoHPEDdSYo9
/hGne/M1bOW9u7rnaa2ljPTTDnvecq2x9DaNg4RwsPRewBoB8HQ2CczdgtCtNQycujyMTojRvetZ
7+DNTbzunlAbiL9B6aE/QJLl2kH5Smrv8/RZW0RzG8nmgW3bMB0ZHNre2GYuhp9I5lv7EdZxQFAy
2ENcMxB55fz3AXWZqknVVbnGrVfpnxBDGQ6jnhaov7bmyun/32H2wh3jg+pEPoBSl43kB6C5SX+c
s3Hf79U+C/rQ93LX982S5u+63uKATeqieNvtio6lSymeroxH+X7TtBcn1o2j1NVtGX8fTcBUfLtY
CNEHDp+i9e8em3a4zThtb8kwF/VBIf1uShj45u/aZIFAI3adivVRT1AYLgear+DIQjiatN9BG2BT
VzKOJ/MMAQxGxqYskFCuxyRNuLmfRpnV52KuZvstK6zUb1UC9Gw5rzGvzlmL6+2o0SzLb/OCJvro
qob/yNtFNqc5W933dci3z5Nxpj61mei+rrXpXEnnZaj/7YB4S3FGDDlkis5VN1ff943y/9UU/MEb
eMc07aEtoJV7hywgstsBztnpcIjhuwVaOxVdMcITHTQuR25guz6gNKI31x5jmjXFm20Z56k/jfDa
Pkbbsib3UlSk/7LrrT1Ncl8+TUtB67GUYPhD0iUown2ko3Ym2taqwLU24/yAFzfs3yMdJLfOiQ91
VNGSctitd99YB/59QxLKcMRyqBWHzf4SK7+8gwS4/XPRs+Yb5/kHvkt1jiTgxAGDg3njDQ7Xuqlb
+hqyJRVwBOsAWsfUuEBNRV/nlyGGImOgR+UuFiark/OpVVkWcu9g7t7B3ai8ilQFxx5G9uZE3L6X
4HeEqSsnvum2hganrVs33PQ1YIZND05SloSqiPiW2/CWRNt0hZYW33EtsAG4ogI807CP6iVa45Sm
wN9BZXCcBvsRnho8PoDdgHJ70Ph+B4Y3mYGeHjaNGOf0aJbI3MUKR2nY6BeU2S/7HUqOFOwnzN6s
c/Wxxwa9b8gaKGL2WwtmbtKeNKCwYpcvBxHt/bGQOJ/C5n55sv8y94Z3Tm0G8i1A9/Y3PMPdMFVb
kPM0zBG8YHW62Ta2gNyrx13eSR63J/g80JCyGkZnz+duNzFTwcEGV4Cxn/KJ8MeqUtu19sZlmN+u
XQzvRetwcaXAaz8+t2tanNFETctF7GEGBonfO9ETF+MUg20uc/rFzak+DnsoodVvhjhYmG31cFmZ
eKwPvYM+9GCC7IOxLl6wys25VFfQ5AElVx6wItNhKa5pt7686NRvUshlSuG/hJkbkBSatRC6zBak
50EnMPXbE5q5LJohUXKGjW9RNnUrzxOk04I2JPX1fomrMuJqqB9c1OlYJvu7SAf6RlC/JdHMydw4
XQ83TZGgfOaI7td/hr7bo39CjgIAV56HE1upHqYMJ7wA1RMeCfBgGkgWlBQw6vckKAHdM55ydNfH
/u81hfpMwiNzCpu6F6pkm+Jd7zN0uZtkPahKfwf87Bpm/LUt6T2I1NyADTJA0xSSo0/aEnrekG8f
w2buvYfWeYIXyLDCEmGDAgrb1wO8s8PyDeqL964djAVUiuMX3BY4uA85OeBODSnswDvmAuz+5ebg
0kFPOQLxHOTF+MZQcEIynvwIWha/69AP8eYS2g03FGy7s3Bbcx+h0BNS18HUvVJlU2jggG1Dz2TY
WGkNLPC6aAzTK6d+m0GMSxuhBir+Ven6QMwclVW0BGFtMHUvSNfRzCkzs/jXoL1MKeTtZ4uLKWzV
LxHwyydteJ/ktK5wsiepPNgeJL1pq4LoW5i6F6Q8z5WMofVxhhCVgkFdPZfL9H+cXUtznTjT/kVU
gZAEbDk35+I4E2dOnNlQySThIoQQQgj49d9z5v0WEyUeV2nrhQ4GdavV/VzcH2GP7gUpro0brSI8
Oq67720P4mJXBN45iD9TADeo2SVZR7hJ4i7Qbmy4TDp4de88raaq7glcpy9CUvDuTcz2+JhNOg0h
3lLijxUoMBpA9qjih8RlvhQTAhXCHGE6JcQfK8idwfx1maBrY3GZbK3dD+saJskDLvDPGxLKUyvH
plQXKH4ZTIzcH2RctrDd7o8UhOwG2F0V8Rne0PNBa/AAMPP9M2g/+nMB1xtST12mLjpb7lqj+Cld
w1ic+KJenMqMDelEJ3WJgYD7HOczmz8NLWPjh7CH9yK1bWkxQYoOYm7r+BYWZ9/35UWvpGdOU1/B
l/ZT2hAW/f8nVS5Hhdf0dfRX2KN756lytULZPhc/lOiGsory+VCQ5lvY4l6kcnjV0iVHfSdgqfNW
OZK/6mwRtrg/D4CTg5qGEXvdZfB0+Ye53seah+VHfxpAoQ9OoSs2XuRi8kNVrTYvu36oggYxFCiA
nyOVQ+9rrJvbPTLF+tsKZWYg5cawUP1lHIDiKN36JP+hW12VoDl2lyUKDSd/HCAwawBtWY4XuA25
MzqZ9JR2KmjYgDfjBSvs5nu5ug4bfmYLv7ewvdkf91pCUCloV/rc+rqWqNUBur3UYuvfiwRtMZFN
PCyg/HGAZrv6nz5XvSzDa9MDFdttodnAHwfUaQFJV/SR8OoBz3RZ1rzO8jCFY+JPAzRyuxBNjTR2
I6pWCWSdsmEN4kRQ4nf+cYXBSNZWeHToJ7sKfKZIR2Gq++SXlj9zKt1zlDNihqBbXPQf1U7aEPgW
ntyL1cpKK5mZhouAFnB5y++oB8K6kMRvLld13tM4RjC5jsnvi1j1Y0SGlzQ+njk9fmHRz6sqsmUe
Lk5q1hyN2or03NF5DxMwJL5qb7xM/19H1gl4unIphrtRxXlYVeCr9uZUDGuqVXzOMU0+KLl9Gerk
R1Aa8Gn0Zt8RR7xAUVDN2+s4d/F5B1/tGra6d65yeKXtCryii2myt1ZF7NKTRt2FLe6dqxUcTtcR
WuDndl0e+U2SMsVULSw9+vR49GMG0Sg3XKxW9UMd1evXBD5QgXcmn68O1O+SQ6opho0y0szfvE3X
5GlqdJAGESW+am++TbUZF3xWjZldWcOg/NygBRf4cvjPxzZkHYGWyVCmVo171DfLg8HZkCE4nty7
qvLIMrcCa3yp0X8sq0x/HevA7Ui9Q5UWSy72PYvPSsHPU++UtuXaKf4laEP+Qk6fdqoBtVMXtcJN
QTasPzQV1GnDVic/v3Sezjvk5NFuF20njhzy728aruOw657PMddViuFbjEbbxtW1IrjodQptzrBH
9yKVNBqOYK0cLkqv9Tfu4Pc4sxdVgp7J7r9QzJehTQhsJS5UqQu0ab7NXRNEhoAxrjek4ROkpva8
Gy4QO9vKbdjst3Q2zceg9+ITy3HXaNKB4KmJ1fpcuXV5DyfCsJkn8TV7VVIoGNi3KCGl+gwnM11O
IDSGPbkXpbKG35EDVOhiebd+6VKBUYGaVNhm9AV7KXAkc0GpvEhmjXtF+MTtm2kIFAbHRP/nUIoX
tc4LvKB/8GRcVVlBydOUyxpan/q8csoSVGErPDdsW/UHcuv8ZABhHMPevXeobptpCibR+aktvJUM
hPDLyQ35KWx1P1YjsgxxE6HMm9v6le5a3IXHoVaBVz6fWq4xUTLdkk1NSeBecXICRl+6C5TYJj6p
XEz90LZw8L3kcho/iixJX9ONB5EMKPlFu9e2O3NRJC+YdfTHnu7yFXyc2kvQq/dJ5QLa4FklYnmx
CwztbQJ7eMAggowliC/da6Get9bJgGntlq8XC92nVx2KprBd47PKDZKiycRtT45yOFRE3/cRCxxI
/MIjd4XZopSg0IshstVCb7jMzEso82dOD59HvqHzEMPkG4f2VsPYDiYqydyHGR0TX2bXZN00S2JQ
cBS7OcQ7TIT2GYKnYfvFC1WZ7WTKcxwfNS3uc9ur81AEWokRn0UuE8JmKMphv+CKXAoO4PAchbm2
Qxf25wQMoZxm31Nsl8q2ULSpTFMmfcXDyg2fPI62IyDr0pHzJMEC0etSlw6D0LC37jPHIaNoGzpj
w5AKCqWwaD8keeAInvg4pQoyyTkITDhXY5Z+EPFqL0UVBzGwKPFxSsC/ZWvUw7aWRnH10MKhobqs
4GSFQSvIL0ilEWa2cLND7S5vw2Y6ywhiM9USxsXBP+DVwHGVRSDVphgG1aJ71ca6frVaOR2C4skH
K3G15rQbC4Ar6vSKrm11WrUZAzelF6y3KZbgbI7hnmf08Z/Vg81xiA9VUpRYOG7PODq4QY40apmP
oKhVn4LejE8XHyJa1U7iZgPtUMJe0YWg/66kcC7scuPDlaCgWGWN624D7fipnmBeATZOGDyP+Ixx
2DjGNdTB6roU6QwNWfjZlEMsgoCRlPhwpWhoIKQ4ywRWwTX9lPRmP5AoDFiN1W/n1r+mq2oqttRM
CQiGWSGnkvVVf4m0MmHb0ocrARs7k9rgxbukm/QFbpfskuysfUlB8Znj1Qcs0WGESsWyR2fH+49o
z7zPtHoftim9OtiBlDxMCSbm9iYEQF0NseWb22jY6l68RmK1ENTI+ssS66NeuzuR7kEYiMRHK1kl
U9DasTSQriVX9m7dl6DPmfhIJTLsEHHLcfRtEfkMmTVzggZPFpQfEx+olG9AUWc9gHjG3gA5wNDC
XjwMbAl94p/3OdWLFo6yHX7UN3gxg0xZV1TXkI+JPfzz4nk1zHHqzH6W69RCqSxiXzKw/oO2SuKD
lGIOEL+TMj5DfP8hvxmuzk2jAhf37qqM3nSHIDF63hsiyhjSDGfAC4PIrTTxPcbtCiFqCF3s5zrL
x0OuWApZvtDN6AUoTZG2ZorqtzWY7sm2P9MsDwNvJT5KKU9gy7nBK/Z/jkRx3Q2HbFBhE4PEhynl
rdIMAHf0ZyMYdFYZzLQjHXblSHyYUiVAw2lyNH/rdouAT1g5DAQDIdeJD1OysP9luovx6FPxHmKR
5tDv8nNQHPkgJTPDeWNWLYEp6r4dBeP1XQNzx7Ct7qOUtnSrWN1n6ZkuMJmqcOMr2ZaFZUafCF1z
sIipaFF/zegrC2v1XQf90KCre+KjlAS4SVO8Y0Tj2l0cdD7kh3GWOvDZyc/pi2xy4Kut4MWZsw/V
TXGraDQLaidhnPnz4nlOwYlwuF0b0Y1lW2lySERgAzXxuc98FHbcOdCPXOf50Uw4NEbIs4btGB+k
JNNu7ZoWYJx/bMnafv5aRSrM2PkXwxMB47m+B9r6XO+Jfmyzvn4AASbsGvmL2UgMXE/P2pu3H2a2
M/Sdu3kuoVytgyrqX/xGIBgLsjmO0bOKQOnY5psEpRztY1Ai8IFKGxQfHK8mbBqgW3Xe8leolVxY
MPlApYopSERMyAOikvv7ScE8JmUibBiR+MRl004562YAc6mA3m2c9q+qOadhweTjlFBEG6JgfnXW
gorXGiIXukQu1oElmM9chuFyJ9i+Q4YWFhvdFzmJDzJb+6BrXuIzlzVFR9O0lPwvnPQy1ifcPl4i
vNyKrV+ZEb/4hJhxBiklxsEEEdQuOWC8Bw+MGAZg62F1sgmScqC/OIbkrt4YEJE4XQ0ITZtDMRye
LX3EkoWol54gCgkiWVfdqW1w592GTVUSH7BE05U2mB2kZ7LB71Pma/znsuo+6L6U+IAlwvfJRBxI
/W28peI6/rGRNMwu/RcjkL0WvDCspeeik19raD6XdRGGdk98qBJnGediouk5tyB07/FDEWWB78Q7
WWnXkCG6HU9kSs07o1TziTnRhp3bPk5Jy1w3e5HCIW5d+vftCBpzWeS9DGrpJz5Sqd3HuBlxST2T
GAbgFvf4MrU07JLqA5XEwDEJghnvmVp4eSkS7+W+B96uf3H8yId0GKzh9CzGJvpi1M0TJatJkPgv
/cXzA0Mm8JULPDyxeXeqekwM0nVJw45WH6y0i3ijDFrw5yzZH6rNbaVj6Qs31WeSpA9VAtFwV6m8
9SBHCi8RkQ6me21A3mlPmdinJQjMBUvFn4s+x2ayV3anZ0Lbb1LDvmuxNHBt78aax1PC6gbkFAsM
TSmn9K90D9IDx4f14lXBSEu5iaCDbWrovFfr+HmWyx7Gk0h8vw8CtQgJWWpUHpn7gw+Qi27aMWio
nfgW4xSX9j2H0t3Zypkdapg/geLRVxDWDirJfMRSO2lRjFUDI1c+vga59HvEgrSWwWb3xjV8WqcK
4hewLOXA0k+ZuS8mt4QlGh+qhMIXBV6Nk0MpnNdO0Ddmye/C3gn/eZvvuwaHhlF6npoC+mMsS8pq
gUpB2OpeV6leBiNdS+gZOiYXa4vhMkA4IOzs8LFKtumsyzZEKPT75WeZyaqEz8oSVr/7UCWLpqCd
qzQ9tyz9JMfmW9QFcWqgE+Clli2PGpTApv8MiPF2KIahmA6ijbYw/VOMwX7+pnQbi3qMO3XVC/se
o9TYDs1MlAz5qHh8P8Mwkw0b1+JqiYzOWYNSex3DnK6xunfZjveMFcbK/sqhvlFuXVR9hZ5s/WfA
hsTqXs867uOUQ6Bb/U+iQaEpKQ4d2fuX/O5/ezjx2E8xfCFbNBe7fGJLvtA3jLrksesXV3zgW6qL
kESGX/GyDZlxo6+StLvSHIgcIjTBLQSeYEHvyE83bTcnbZcOxVtHQJhou7Y6scoE4Trx7F7CoX1O
NF1jvKFss2fkh/b9ojDNCnt2L+HYbM72YmmLt8L0H0lcy3PPiylwcS9uKdR6oJ9Yj1eyjVUJBJal
h6F/Wd8j+931D6/Gi1stSAZ9FhPf6xVSEGKY1R819pF7L5FE6Sm3euGnDqP7kMssfs8L5E2OPZ8n
O15pM81j6SaMRLMh41XgNvVCGQZWSR5Vaf5WrXH2wQ1868ssroLYpnh8L5anYcZtahPqOjpd3IkF
Ct0rdNiDNpIPmeQJPNM2MokrjAKGvJRNt2dH1hpY74b9gB/DetoBZ2zFlUyVfLSpSckxFWwLkrfg
sY+crBaa9iMthiuf4/4Vd8V8qJf2JXO025b/pVOB1f0oHpsmmeMGOcJAvzweXPQZVq5B1wes7kUx
oAsRimLI9NBC6qGE21elD73k5oWi55ks7aMnlWpjtlRTd81pgbmLQ0nFDrTLh6848/ULP/LcK/Ki
OeuJUXuUyKd0039rSEO+AjWEnMJ2jxe6uK9t0dZodTVDTc9A87Znnjch3UW8fi9ucxoJx2I5XLXL
5SOEoc1fy5IHBpYXtXThG7yQ6uEpb26eNvAd+GNx4qUpwz9IlN9sTB88mdsRgqtJT++l09vf7dxl
D7bOeP1nmhFkz7p2vZhPYtBQNknzutlPnLnJfZY6JYk7uLEIGr+hQeIFOC1cTmuAZ5+KfqlOkJVM
Xkd5FYcVYT7Okhsz4VbX0XuaATCe6338NkEl54Xk9MxJ5OMsK66KbSri5trGE8wJbZO6AT4pasR1
294E4Eirzvvigq5PeFdewFtZzG3KFnpVGCmmp9rVCEuVT4Gx6IMvt5o3JJ8z9aTaNjm4OnUPe9XG
YZHuoy8Bt4wqXKSaqxFw0jB94T52wcnQh1/CqA064yptrhB2+x7zSf2VqP4l7fpnkpQPv9yAXo4G
x9P7OotVX9Jl30Q59MPfQWnKt/ExN5yMWhf11EFSYSlnGD3IAwNu+hi0vg/BzFH6bjBNLd5yi0bK
P1jmuW31C/fuZ44JH4PpulVUg0raq0lcO59wyY8fOPS/pq+73dIopBnEYx+LSeqBScN5cuWtgJHY
zdxu0WseIsmB1f2Dmop5mllNrzKfu7vW9VV5Y/i8kCee2T4+GHPbOyGzIkaO2xs2l3MBYWKbVtX3
sM97+9l/Ibu4rmAwFVfDkxZZm58d8KQ/Kj3k4oUkWvy+ivHRmCYi1iIE2BVKouKwJTa5bFAJRhw0
Bkr1FEhz2LFCzOBB1wl5n/YRlWE5w8dpiiyr1MwSdm1ZY466H5NLB8BvYFx4JzgptMS729RVTvXY
HOo92+dDsgc6MsJL4ecPU/MM2rrd0rzOpzrPIIQ1QCFfyGp44Qr6TOT5YM3abjBglUZdIQwO3gZs
RTEfBBECQc7Xhr/wK8/sXh+zWUskvsYWyZVYCFXcEu2xYC8a4D1zhvqATZ0seoCAZnqltVL0mM9N
dWd1xe2BCDffpj8QKjzs1bzOL+ypW0z/pvbxUZxbojEpJJZd7Yr76eZGWMqtWfMh3vfRYKwCLc4X
4v65/807r2tYrNCJMnaFocMwnBT8WJaL6UTxOgKSCWIodhjf7TDnDdvPPsSTwL0YVnndeJVohh4U
x9E99usWuLpXqWPkukkFA5mr3OCBaEjEvq83oYWgJObjO1VaQO1j6scnkPq21xmqwfdOiM9hi3uB
nvfRxEif45NLCv+IaoYnX9nZIBwWZrZenLsugxZ8T5IrAnI+tGbfTl2gggMrfJQnVAv3ZmSFgvv5
zbq9qrpjxOIfAW8Gi3vltxJrgfaASa6GWNQHg5OPDdNRkBgVlr9Fxr+OJmkN9H5mNT4ZiCTCT7nm
39O1fYmG8Nv8h9W9U9uwqJrUJvh1i4z4iy81v8io72S5Dl1Q9sNveDHcFtRuW7MOTz27ZW/gkPVl
NWCKvnC4/ja7Yv3b3//1hqqpT+posvFVjxC9qh2q4rna8pCqCat7MavbNKMp1ByuhLGiPxKoA8rX
UYe+wQuP/9wn8G7YLlMmbotteIKnkOzfZXAwHUoFVwJ9jJQ1S8gZhP/DC+B2X7dRFz2/guXHy6qG
AMA6kCBfbKzuxS+w6moyed3CixJCdWi70nPThfliM5wfP39hCCXmtoYkBW5VjryLWLr+ZbIwg1Gs
7gUwH2CS3Mt0fMKsd0NVqYvHaA5rHmJ1L353utqUb7iZJAUYJ7LZontS50FYD6zuxa9bJmldM7av
46FKD7mA5OOSs5AxKRb3Apfl2d6qNsdrH264gwUfNSJhrhVY3QtbaoYIuKNc4erfD3W5GbXyAzzj
g5xdsb4XuGaREGBhE7tiFhOfxYR+W5YESSNgcS9ot4xk/UTz/tqCzfJgdda872A2/0LV80xG83Gg
kqSg/vNo/J/LvG2pPaVjEJoEj+6FKt8zqMrrZnjiUUT3MpV1EZVVkb9QKPzTdvqlOGTFL0DQBZfA
LJfiqiioPrpkzZTjQLFjp+5yVWEOVpEqOcayY3CTrWdDQDqOYZcX92n34HrGxx0aeok4kIUaU5ft
mLT0nVztNn3aZTtGIPfkvMZcBOTQPlX9nxGunsj+UwQsApv1SbGxf2uarh7eslGu9HprrV80uDWY
X1UZX15I3c98J186DxBU2AhF4/BEpCrE51RkNj/vGe4Ul6DawpfPq/e6krJH8gALuUtOiaHb5yot
1sD04SvowSY+3+K6GZ/aYrWnqKrYKd6DfCiwEbz0oXu2JqskCg1YsiXlChB2uXKaBMm6Yn0vgbCd
TQNaYsPTRPn4zs1Z90NPRXcOe/Ve+iADmzeWWnnVhVB3tufyoRPQEglb3csfOAZylKSNfmodbT6o
3erHYuUfwxb3jnrwd0RRr2aEF67IjoZjwjrYMKlevHYvfwCYY6OMKXm1egCXrCewX7vRboPk1ljh
y+iBwWcVjNLUE9gM6ZHfDkz4WLyEJH+m2vJl9MS4o1ZZc9iXmMGxA6zj2/rDDkOFuJT5kgQNn/FP
eKd+FcWCDrklV+uW9tjWtn276BcJ4c/9E96pTxkRvVB2uMaQTP3sqqp9rJV1BJe+VMoXmpLPJDcf
oyrgHlf3sAB5ysSyX5puMZc+ER/+e4v+0xb8zSnhi+qRddIwpE9x4Ut6/XpLc2M/1HU1N2e9F+Nn
Wm1de1p2Ob8ym92/xZA/fTvIYX/PAes+iaLHDVfH85HJoX6Ys1Te721TvBD7z71fL/Zp3xqmqz6+
2kysb3Jp977Mk3abz2O1zOKFU/6f5uXv3oGXBOJuZX2TxEBXTJy9qbcBZ55qZ3rachmvZ7lv63hw
UcLsfXsT1ZvUbDJQuW18Wkm8fe5FCqyNLCB7Ua5bbL+tSuX5C0/33Dvwkgh0SSHfDA16ZNeqesiA
ZpvKVKySHiBCYF9Ig//gY3/3CrxkYgHwHYbRxW+lIPNDLDfXP+ic8fUgdiHOtNXbI4uXPisF8GP3
xaZscTR0jt6sTGbABHKR0x9G9y2zlw6XEPIE2yYy3LcRRPO/uAEIwrTckmZYIX1YZDnmb/2cX5jb
ikeBsWOGEdOtZwked+JOG46rv+MYAns/hM7rBC7EDWtLrSw5cAmKyB3EeNO/awFrEPTxlm0qTTbK
7MS75uZDpVclzmsRbT+KOJo/iXxJ324Gcvtv8YmdG5Fv1jg/6Fixo6qr7u+c92OalzQqtv4Am3qz
/S1TlgyPsdha9QgpcbOXYzOQ6ESiWr5LLQxNJCxZ5NnBWLO4h/v2pA6Zipc/etpWoGtm9UbgWNxU
QUQHVvjwY2z/icItdLzXqSMnMyb1NYll/QJy+nbL+s0O8IUSW2G6rZ91csXsP73kUV+8I9mS/d1A
vuAz+qZ9dsIYhxbHKU/Y+vTf6eeZ3OYLKALNJxYFsuXbPGubOwv93Xc9blAvhM5zq3vpGbQNtI6j
Tj8pKFg/NE2afoPpoXghL98uvb97YbeA/Ve7o64M6FAVI3hh2fQE4826uoMPer+Vehiz+LC5uX41
kLY9VUsK0eXOQvMr8D+7/cf/+u09cvBZGursim5adNajso9117sX0u5z781Lu7UacwCF+Hjfsr19
CyiSLI0MG81iG/vZtoBxGZUbv9qC4j4CC1Vzhb6+eqFP9Ey+9OGErAESXcW4C1SrnMc7Frlkf725
FsKlFGpm+hS2c72ECaBhLVyajvcUJk13Ocvb+BApgFeOQev7uMJk6I1TmUXarziyIhHRd5UI9jFs
da/VYnNMbpI1S65btn9VXTpCWnRd/wpb3Ku5WCq3Xaa4LKkNVnFlM4qZwiWVffvv5Z/5wD6e0PSd
6M2AylGpaDHfKwNh1w8mBqbkmIzL8ML3fe5Xbn//V4RVw9hlcVyTqwYqrDpiSui+xE4yUu5ZGO+O
Qb7t5x9peZ4u8zqMT92eO3rs2rbdHrNxhInif7+r20K/yVE+wJBXApAztexAv3IYruk+fduFNjB8
NCHv3JDJkQ1PKBoTTNLE3kynxr44T3vu4b3KR+g05QQKYPcbXvwGVQiJ8mPYwvRM8fa9EN65nOMZ
gvtPKs9w6k+WDezgYAMTlqR9RKHDeJRqq/hVadjknnRVRDDHrEj6Iejj+kKMtitIxl2boXEHrhNH
3+VNxqo6bOv8Aie8iT7PLfKo69f6IEmdPYw1zcMaKj6csI5js4JRvV1FDOkfyaPkrzlr9xAMBCt8
OGFL1QAUvMGcyeqRH1pszO3caLcEnr8+npBO0144ikEWvHhoUUoed+SYxTLILxf/gHcCbyvQXp3D
1sTMnX9ZJMe8hmPSevzvnfNMcvPFGInTywK9ouFp2yL5ECvYAJajzWlWQg26CaxXfVQhrqyJLXC2
PM1JrS9TTt3XrhjXsKZ46kWvVFaOtDbmntfoO5VWxqMuh6llYfvfxxVqXgNYCELevbG2+YO0q3wc
7UvX7mdSmw8VjGHiVM0S+6cY9PAQgbEIx9Mwz1+GLPDzsQLEpeliS8y9gLbIayIh4GdrZl84GZ97
dq+qvlkvVooi7W+5ih+sgdDb0rvuy39vzedW987dbh1SgbyMrlM/D7iJ9dialbRFkDIV3s3td/91
rs+r6Oq9G9VTHLUAAoMq+jpLoy3w3Xhxi1aQEm7czL2dp+5g4KB9Km4qs2HvxqucN2F2x5pF31sR
uctmJH8bCcjMhq3uHbdbxYsB5jAKVqmqOkV1u15oxl64LD33Wb1ohZIRWOIzke9s2n6jN0fNlYWO
JX1QIK7F0K3W2fbWZPNacpLIxz7bpu9B78UHBRKaY9lxw450+YcIKt8Pa8xN2EnlYwEta9YmyW69
+Zv8Nh1AyJjWIOQ1OIrefqnSbqFkhpShi2OB28/QlVnSBp2BWN3bL3MiW+FWTc/pDONC0qXVQaxJ
yJQci3v7BZJ3CUA0K8jQPQT8yD4dgTsLZMz6hVnNxxaKWnjyPaJvCzLn5diykN1CE78ok33uliWr
2ZltTMNSLOGXYZrCNGWhH/Jz9lqbFQq4fAHNukuKkjgFIfvezSFFGZ7dy+ykUj32yETP7ZC9ayG7
XRaF+RgQRVjby+suXuYmT0E7VQ70wbhDDz7VL8LXf5tesPrt7//K6jFrErJHPVaHoMBB31KuXpJP
YY/uJfUR6smYroLT2jX9oxpvKWbWLwHv2T9z9l/uaHh2L0oB4ZOUmaquS2p4474aPfDhvKWpExdK
gCCbUprXZ5fDrf7EF1CNSwerQ3uWqtHjn6ifu/a7guJJ/WfViZaBPQNdyo87K+zyNkmbpYMidl/3
yV5ufZrFHZqfXBFVNuk2G+gy1ly9IXAHL/7IIzsn9/G4pWBMgMVfvROi0BgPg4DI+F7aViT5+xU2
juLSa2GaT2REQ/xvWWdV+pB3dttLHfOozsp4JNEiDk5n/fChxiXUujMfeLx2JdlTZ185Plp1bElr
pxNaQGgUDBzz4gPNo3R/qFlV1dmJuNymd01slpEcOd3Q263trds7zjAUeLPm8O17xAQpSpMSiF3T
fEgnadY/gLTV4ksMyZP4CLAGGc+72GenIaJn7I8m3qO1PrbGCnac662ZzsPasq2MdzCDjikUbMV+
qfd8d+Rgk2wy67s9SlHOYjZF8uhsb8Yvr2hl5JgdJ82z+gSq4I2NUdUzT8sinSL6uh+IoWPJsmVr
+J3r+r77y2mautfQ3DLVkWxpLF4BCVwtGDIAgNil8HEXqfhOuyk2947nSXpvZJNCMX1G8wftw82I
teJl2lS8BTwPBkIf9Fw3YD0uq8qumM7YAa1wMYuubIvO2Id0TkBno2jFbEUZ27xyd3vWok8VYzxp
D3LeuHkUESze71aqdvFOLYOt1kOuGtdur9t1YEV7IOAA81PRN858TaIxo3OZuzUaz/jkcmjP0AWY
J7hxY1DTXVoDv+L9uG7Zmv2lt05GpMxhGwDTPKTdtr7r+xHG8occjsaqKlcIQX+tzDa0/ck0xtjT
1lmm33QbB00X2uuWnYp2GooLqAvcHdKxi/RrMk2kakoDDTBxqnu5xwdXjMNa2rnG8JnehBM/1Z10
biqXqKX6ykfUkUcI8ur2HYT5CQOzvt/YRSyG1d1xBmBnLZ1TRD6M1DXsLDoyy2uHD2ePbUbq+BXe
xkjFo1t6A+B73KzbGh3zLjIJHNQpTfZTvAzT8immG8svgGd18WuHmS+52+O2SmtggLcb8bJSRVcW
EwAxQ9msuqi+wLF0NT/qZATgvKLWTVcOoJj9AQiKrs6gufLtsLVUNqcla51l51bcWprJYiyGFBOl
W5n13SjLuKfV9G2EvWX2CsLJGrIzJFFR8gb3gL04VzXXFMz8RKqTbdauW8puo116Edqk+tDqsUCF
sLctiS8w2enGt3HeIB2YPcrlK7OqeH8dz3O3Hrv0Ng1oW8vIK9cOfcpKum4JPw7J0n0xLo3VK70b
wAw2l84PG+edfKTrxLCbm3mY/3LOWHpqAVxPHypHyG3sUxuC12P7lPwJFdCs+1gP3LSHZKrj5SiX
FY+7MAu1N9Gt0/RRd5NJTsuMqDrVKl3ER1hvrlfA3nR8vOnEgqOQxULLN2LK6/GhGnp7496Pu77j
tQLjbaNoHF4mjpd2hrRppEqzABHZT4a/VXjwIw7cYT5DSaJJj+3IQBtAfTnPT7JZ22Ms4iw73NQu
m8M22frEa5ZZJFhYAMPdlmW1PsQOg9NzVThIOzWwr4aP3iYwUadTT97NQMR8mfZlWw9xMQ+YtE3D
/m0D8YFd+xbmeO/7PCXvK/yjzR2dY+jRbmyvLlA1JZ/4ks2HDjY5wIO1uvmjE4CFlS1czt8qE23R
YeYJVGuToS5wKsgOW0iKPl/KtoGN6jpgjlNCSRfDKpJk612fz6t9pdqF/5XGAOHDEnyvL53dzRd+
g41inBfTA59nuh5dRAUa6lZDYTbel+TDnFTxWkIi9i1P6sJ81art/wB3aaxA7qLu9H+cXVmP3ai2
/kVIeMDGr95DDamqzMlOv1id6sTGNuARjH/9/XbOfeiQpEvi4UhH3Wq2C1iwWOsbVusIfw+Kqrjn
IJzzQz2P4B+hRkbNWOpiaLonbOj+U1plZv4LzTR0ULOkar5RGAONd+mg3Wd4gsAqifNVyfvaVXDF
22kBrUVR9+bIstzMJUN7L7lRS0PfpRKaw2WmRJO+GtGbPXbgntflWhWxxSG5t/N0V+WRHQ/VPPT7
EaAV0Z7aHKjJN3PVLXd9ROoJai3Q/611zT7YbG5uMvThPmvGs+mYdQWpcSeozurh3KN1rt6LJo5v
GZqV9dOYK3OES1W/P+AqhbXGrIxpMB1DKk5rocU5ugroMTzVDyuwFmedj9P2WtfJRMuNtvvTyLL1
JFsgdctaUx3doi2HdpJr2uyNRN66HJeCkOReFM1V4VpVkGnqGPQExwVyVnWdozEZ59a8ESnM4nFC
RfgvRind3Q5u7XrbRyInn2JdtfzVLhSp32gYgNn1foHnNi+N6eoGOvdbjipCFufR3ayhgV/qMUpe
IzxXJIoq/Wdd+vpVAq6xfrCL7uMaCmaOFjdTTKf81gKYl98nWd12H8ms5gN3pDkVJEYeA22pDtov
kJKQjM1PI/onZxpn9gPXXFwqGhdv0iLPUJRNUQbgdOnfQIBJv0vhqEuP6AnPR5i8svexnLByPJKN
fCtbQj+kywQjs3xPIPWZ03qIwIZYmv2py7PibYdb7kBjET+uK5neCt2Z7ibGAfQ5NYq795y4rj5a
17n3Yk8AIM/iNNOnDGya/m2VYwvf4FSz3ypIkUxnIAL6w2BylZbwrnF36dYWF7ylsdgwxxH1qxmI
LHXmbY4aHmxzMKPzNq9f7MxxfQF313zhApZ6pYzVfNNNEldYPa/UPYxbN5j7DT/FDgWrxlOnxfhZ
RGaYhzKDMWoZ5yBf3Gt9jSQKW+dSWtp/Hl2f3VSih/pEC9GbtzJZ3VFABusfgWrBchaJgF5YjGdb
6QazV6XIdv0g04HAA1kgXYBpZtVsr0i2dBv+/2AXpQ563+jUll1UqXuNc/Ddus7kINIhezsJNXxI
62mZj4LQxv21pdFoD44m2ESVdfpgkah9yUS+num45fvrAlclfcK/qlvIzyQxpHTIXZRaosdz2mrY
MpfACGImonVLc3PoJtraWw2gX3fqmo6Pny0E/9jDgPSQP9muMAaEm6a3j8DKEKDmU0ne8VhY+h0Y
3938XY0VA/5Acea+5K2QHEV5QDfutjaqGrQ3J7EMGrnGkBNXbvNopk8x6FTP7cqH+a3rZ4Hjo43y
9Ji7KJ5vceETQHyjLWNPOTzam1tAD8cUZfhlGmxTavzr/u9JFGN8N9sa3DIyzNta7omK2qOxHInj
juYM3sztoMYvtC1qc5JAuG/fRyO1u20KKu2RNcNmb6tZYacVWVxb3H+yX19VkHyZD2kEtlQJORkA
FA+ZgpTKeweRjfapKfhY1QcHtbIqfqdh3yFQXajASS/XdYuG19iZ+X6OmYL4e5SpinzHXpPfLK1z
9xdMDaf0bY1jUp+iFWvyKeajMvBoTVHtxoKtrdJ3GyMZUnADOMDbJstp/t4C1t48KNyBkP8yvN4+
ZqCs3+94BZMc3ovVkizlLqt8Lc41LtTtMVtJ1R6qrmXsvNiNF81Jj1M1wS0BpgYniTdjP70CmLue
36QWd9yrZSBL8jDgkuCqJHue2ze77KUZz/HYgWsq2tjgQK/GqXnGviXZBbIRcXtZ2padVZVt5m+B
1wF/cHEdpXd1nrbxrWtke5uSfnyNL6HNI53hI3QswJIYXyJQ/emF6lVLpG3WCFbmyVkmaNZYbsir
pnOByqZ+MTzeYHbEc1R6qIr3soqtO0ZbmDNJ5FfCV9FGVwX/DPbOGUV+qQzysTSsXuJXwvdO1ZZG
AzsnjH69SnTZfA4ipCAWvGoJ0EGVaKF1BRf28bJO+XoyUREoE+4z5rtxytWcohTDx/Xvaib1wTRZ
SG8DH+4VS8Z4NRYwfEi6QcLsWKXsQw9Bv5AqMgb3aiWrQFgnzZKejcBdtOBBUvaAeAXVSnxmfAXC
RrvqiZ3xzHsQjBRIZCBEEja4VymxsZgM0KLpGSIw+ZGPKJaaPIhJgGnxAhTpoEN1HQEKB+bHbocp
/bKLQGVjnxZPi5l2rZ3Tc423Ewpf2dsoBb8uaFr88jesoIyTbQL7MCIHUOqiBtbOG7jOL7UL/3B2
+RXwVBE8YYeRwY4PaSYMC7PwHfNLBRxYwCmGmON5rraPM4V5Alh2gQKAPhl+KvCCabcZp4sdWSlX
U5d45ASR4dPIJ8PPDUA68OpmqMQhO6jmz/kSKBjp2xIBRDoKsxXYMMKiysL7od4ecyAdSVig+kx4
yTIUYQzO3TEt1hOH/O1TMYYRbDEzXqSCLpc2WtLk7DbsmDRPskO0ru/D9rsXqU4AsLkMiFSB6x+s
FNke2lCNV5/obhiLbT2CYWUK4K66udZ3VTdUYaHq09wlzdgcRRs787o6xR3QSiivBWoC++x2YDSB
v12SDJ4byYYnddzfRA2dQjpVaeSz2ykk6vN5SbOzg814CdqEPUT98AL49A8njE9kB3wIUhscn67j
6JXc4FWoYAB/DNovvhnRPHS8V8j54LlR/T32eX9gEQkC+WBavNt0Jq3KhgSqkbowFymuK7qF+hD4
TkRyHUHyziB+zQUpbrfOvGfp+hLC7U9z7sWoK2aUNPWELzfuYxe3S6mgvRG40b0YtTOek07iVO8k
rCVqAak20ttAPXOfpT5HQ85aohFGlX4Dky8Bm+vAXhL1SerVnEdzNZrkXM39uxpv9QOqw3NQ8kV9
knoHScFWADd8rlJDvrGuUM+xqvsQzEpKfY763IAIR/brvBTuFdWyLRUzb0KiiPoM9Zg4Pjk64p4u
IBI5UsD8snz6Gja4l/BWievrVWKjC1b0eO1zZDF7GJAQ0+LHqKxBG2sxepWY9xXUiQ75hGds2Kcn
P7cexbWutDZzch7BTigpkwMs8gJTXuqbEVnT7rRGk+I8ZfZV1MR52cj+EvblXowmma4twDzpeZaL
ut+6cUTnaA4zaKGF18EX08CSJHfFj+PFTdQeIFNdh026T0QXfW6qPds5XnZot9kVdfppzGXg6Pzn
JXXFQBocWfwsFbk2WwnIs5K+DZp1n4cuQPN1vNe4R8G3PsILfQSZO9D/lPo89NSgAxdzCI2D0CMO
ncZbPTQppT4PHeWUFh4n7VV/OfrO++pL6OuL+iT0BYJC0ECVpimNauPSFXALsgkLO7t8CjrOKU70
POGKWOs2u4GhT383Texd2IrGP2+XegFhDPQYbBf45ZbxDJNMJQON4qnPQW+XlkTQz8W3R1NnTtCO
yE95Q0Ow+in1SehgoKPnA4JkUzJ0ZfDx6/dx74IopCn1KegiRn1/YgSj6xSAj5HE3waShuW71Gd9
yxZss71nHLfdXNyvJiWPEdRhw+5Sn/ItsmrYbdvAL6FA1asutv7UNBMLyo+oT/jmrjYVQY/0LCgc
cwmEqCIeWOGhPuEbhoc6c1uWnKHs8J3X0NrkIowchDX1LlOmhkzv6ZKfQc58PUODFyxJ2HsGhZJv
RMRRHrEFQTE4ozAEqGitS2ODVNjx5V6cZvvS7stcZ2ex5R8EdPAPux3CvBqp70KkLVt5Xq04G4HE
KOtqW45tFgbkoz7Vu5U8kbtNEEcAq7ybdTaUue6ClI3wnvBUXUQ+5rVtK7gwpMnn/7laN6EJr8/z
pugeVcUqcd1t43KsKKyHki74070Kb5ug8A/wJ7yyV7W82ZJ9e0DnuA168lLfewjaWty5dMXoaHh+
jt00vTIELL+gve7zuqmjG4imGqPzVS93SZqhodSKIiy784ndaWvhRzgVqAraCO6hAqiwV2gXhVnk
0cxLey1EwzcOLjK2ZA8tL1Xz4gRV5Q9hc+OFat+LpZnh8nD1QOffchHXBxj+pkG1L+p7EC203vci
Ixh9B5Tjfu2K7HXaBym0IZy8xJduUELB6ENTDmOsDz0z0c2e5MkLR+T1SfQrXJD6LOANssUd0DMA
IAIgh6Zzb7o5LmNBRnlLt2b4GLQCPh2YmzEHpTvDHC0xXmPATtWnuFjCkmCf91vV0FqHvh9G51AH
KgWNvzErwywQqW9GBCZuoRyViKyKDw8cmqXnrQcDK2xm/LeqmfC24Qqj93recDRgZiBcFdYq+MUr
ROTa5KTtpn+oXDeI9uBKgQRCkC5y+qtTyEgFdGzM9E+EMwfQM4j4oGMYpEKK0b2wXVsCDU905/+Z
lYQ8aFVlR+PCDIt/8QlBQYlvMonIc71DuA75mWjBLQVEJGxZvbDtJzeSkfK6Lk3cr+cqn4tPth0C
T3ufz2sglWkdUJvfhzqrj/C7hjavGAJ3vO8Pord8WLEc4jma2IMxxVQuG1jbQTPj24N0q4Uan5zp
d1tDsU7TFDot9RA4uIc5X3GDoM0xua8bdfWpB/rzbFIca2Gf7sVqr9MdaiFd+twA0AEB27XMID8Z
OLiXCQ/UZQJeVexrT4vmYCf1DE5Bewz7cu9+1Q1gd8Uak69uQCbMpTK3haqCjE0gCRR7T9YN8Agp
a/q8ivmu5oAqMUCJAufFqysBVdlDNHtInrPFPknWJOXuQgscPjEElQPAeph2zzQZ6DG7fnW2dy9p
QF6X7jeXq88MEeMYkbgwyXPTQCQrmXl2aGzzT9CS+tQQ1W7OGYdP302q33VxnDZPEheJCEINQHXi
50Vds4zkwIXSZ+6i5G5vYcbZ7aoJS1d9cgjc/ZIaYhPyO28KoPT7H7boYc33X/w/ZFtstUsn+pz1
lnyd7VWftNGhV7ZPD9lMA3R1U3XfcxW5+yarqjOpgPwOW1cvVDOnoMTrePa1niEa71Lk2I0NA1RQ
nx0CkLCqa6DbvioiuyOHOMsBXiBBbbdffD9ise/c6SH9mhEH2BuU0Q90EmGlpV8wSRDjHddJ198h
awutpq6IgNdliQlyrUqBBf15uy9Q03bVPhXflFYfSBFlh74Rz0FL6qOSkgZcyA6I9a+D1Ek5TZU9
LiqMr4gv9wJ1h9pDAYH2+OsSb8NpBlnkFafGvQ/7du9GHcDNnU0Wb89DyjpRurSpX02RSr6EDe9d
qUNuE51Skn271tvWBvK7IDHYsKvDxyaBTb+ydrbLMxxj/qo38oXowOqPj0zKp6QGu0cuz1O1uC9m
AmuqJKaZAr/cu1EhYy0mmdvt1O8THDJZ2c5/h024d51mayPqYR22k+nVQbhzmgUR9LEPvZSXoCTA
XLFtp2m5zauHpf0U9MU+ICnukyiqOcY1Wb8Btu02NJaSOiwz8tFI4EaA2AbCxIlt57hZIbYb2Mrz
oUi0sVAriMftZIvultEKeMQ27KT1gUiSR86IlG6nJb9thhMOlbCp9qJxcm4HTBeTofsWmPAL+DmB
03xNkf5FqZwavsdw4dpOQPfcLrmDuCRVgRvEvzEhPEujbdpQURjrcp+We82j+RA2JV4kNjNgXo5i
qusxel1LYUslkrAU7ocJ1b8mZURnV/Bsx4fv6bFqpntDXtI6vM7rb1JPH3hEiJqLTK3bSe7Dety0
4h9ttiQh/PuU+sCjZgKfpVkwKR2EAyGtcExVWF7oo46KAmxQAWz7Kd+cLBMtQMrZw+wd8d3eVanW
lc/QHsMuBOiQJxsIBkHaSBjauyfjFZxUaIdsJzJ+2MDNUknYBezjjdJ2pcLliJw9Ps7tjWZBnHjq
Q42IUQ6yyrhiklYeOiZuRDGcg2LGBxqZqdPZjg7sydUf+tqWcu/CjhHfDCNFr0LkzODga5Li9Wrg
MleCx2OCpJ+xit7tmKxxRzercYdhzxn91DfsFDYn3u3IWMaWnmF/qPwuylVZqHcBAye/uGBMk1z2
gWNgcF8E3vZBJooYl/98Ys+0jfp8w1TAJMEydZNwErKIGNmLwr12I12dQqhsZzxBDm5sQg5rjOwF
Iaoxc6Hz68jt2ZG/MvscNsf+vWgZB6Mep1KT3xbs7WZCTjt87/X0/tcFMMMqewDtHvctMU+QZU2O
oA4Gufxi8OTnwVWa1IK2+Ghit3OPpo0kX8Omw7sTdzzAEhghYjqWU5I8Tu1T2Lhe9GkDSUtKsOVG
11UH69SpATkxZNcxPOB+ng6pWTPmRSSfbGUu0H8FO22dgl4aGNzbIBE4cjJPoMDUFTEB9HmIv4Tb
QfjwbU1Aoq6WZXpMU+iaClaxu6afQu4BfLq3TWBhtQxxr+ZHrkVRuhyACkbjzwErisG9nVInTTRK
iIs+uAkEBY4j5XaZw+BsGN3bL+OiJyMYNIZaMA4tXcEpsokInBfvwKYJlL1HV2FeGFQzUtFvD63I
gxr8rPAzqHWdNiek1JcfantpLt39YOb5Jmja/Syq6kwOxwRMO7TK+WMV6fbgVBWUo+HbvfNbOD5E
Ww0ts1UxfRxXdbQjHErCPt0LU90uahuhAvG0GjmdtFwvoJDRsDX1c6kcxHMGRri6RCzmTy5HPljK
1kafwr7dO851OpGrT9EMxh8vDhnPgYFAOy9scC9OdV3wbh4xMU4BF6YZqDlDHOaEiTX1ArWKKjst
hkyPXdf29RGH1wQNFFe/pKH4o+b9y4MEP+DFqpvGyNY7+AOS9lFaymGNTxDgKL6vsx57YGlddm+j
dYfiRoJFOs1ERQNUELLlE5SX7bdVG3KQRO7fow5004/QIgDGtExrQgnwGiyZttu616x+DQD6tj2s
E/ik5dAW2Rka0DYu9doUUCRMa/cZh9z8aWZwVsMdsCzjWztz9l6ASHWPMxzsZ4EX5X3BQQ4tFRnh
MWLQYGvaxQyXNYugxgzdtPoRAL2cHNpqW6MX1IavG+V3k+SdORmBgXeTWtxR0PU4yXGNbwcRxI1k
3Eeiw3IRevSkUJcZapYAcuYDh+REP4SZI3A/YdRUQUe6j9SFQJeiJEDqfJ1kzN6HbH/uJ40V7VDI
a2d1odxcdAsW+5s9b8f9Tdjw3rGzwxCsnToI+XUtDMlVB3uwMk2k+hY2vJcfdLnLFemovuRQ5ICk
ydr25RYvbUhChqX1Dh74JozQWjLyiUNjtZzHuiiJfQmQev3GXzcl9/NIm/V1ATl7dUltr89xl3X3
aS7EdmSJsE3Qsc99ZDobB0gXJJ26oCzJjnFkqps5i7+Hzb539kA9qaOgbUNzROn14IZhfSiyRJ3D
RveDFtauxZRM6tLFDaSN7C4fwQoKAr4z7mPTxyVm7Q6UNzTti38oGVWDd6kVQRBJDO+98poGqi10
ybqLEdX0VxajxV3KbmpDCkUY3ksV5gJC1LCAbJ5s03+wCobfpI5Z0GnJfXQ6uPyKm0pgz8zR/JiQ
Pvq6s06HLasPT4/paqMKYOOnLHEfxrWJvyQz45f/3jN/iCkfoJ6jFgeykZYXSI0l4vMI2aD6q4NQ
wPZQrXOVhp1qPlLdCavUDqf3J7tvk4ZqOgwqItUNYXHl26XJvCK8oWt32ZOqu4c0S3WX7VSL8r8n
6fe3ISTPvBfbImEOnCuY+jCIvNwTjvv2o5wcC7JWxe70IleSWfZRzpsn+MLwk4xEdQq1a0J0/vz1
s2KV3qZqvIesG6RRIK/69zAm3aegufHR6pD5s5D8yeWlbea2NM5B1yLrg+i8MAT0whaKG9UCNfDu
Ms9Nd8wnTYBMm7R84TbMfn+j+HD1XKe4Tra5v5jJsvrjLjV0UMtETMW50/D1O9NIteJd2Ex5V+/M
e8jO8La/QAeNlTCoL96mLguqomKmvJsXwCtgkqGmd8nGGvJBEBisbuA9xcPMM7gPYe+SrdDLtslL
bwCRgPkEVrseePYlbHK8tH8bwNrk6KtdJAWfqtzjuqKlM3lIfQuz40VwntUrEAdOXgCSeNOCZ/1I
Zr6HHf8+jF2MyN0bsvSXbsnexdGaXjaU98Piy0exQ5UA1XyQTS8dzupvY5taXbJdhk27D2MfkKxB
aLVoL1vm1rNWkDGnM0R3ghbVdylTQmdwlGpwNgxRbHDqz7BG7KCGF/SK5j6QnXa67/Y073E6cBwM
yrF3Le9Brgj7fC9g0w66WyCzYfgke3DQLbkdRp6dwwb34lXs7dSqqYabCAjWcAvArQiVrioI3AjV
Nu+RvqcKzWp4EVxMwpZjE1W5OKOiBj+qsM/34jXGhTuopeoudIv30go6tjeqayoaOD1ewJJ9Wlk0
KdjazuQZtpTrTT2NMoQAgcnxrts4i7hqG9pfoByXHCk8BlkJYUT3kvPaH/IFH8s+Rx2cYaE5fImB
gQH7LF76z7A/0UE+7wwmPD/f6ICqrpCe0NdEH7az5ayn4Za0UM0Ni1sfxu5yq+ZdAsZn47o7apBG
T3mq5rCl9WHsGsJlY6JwXMYGpGjIdpm7HT8ZtjGZF7StaDORwETh0uOhfoOFPk56CrwEmRe0dUZS
2OOhsmAFe5VFcPcouqkIO+mZF7J62is4Zqj+Au7+45rZ9oaN0HYKilcfwk67XLYV7PwuUNv/3+Bq
SILku7EfvWCVfOWdSeGUei2JpDN8qPe4DdPv58wLVslgCIMyprpsin+DN1h1M/VhyH5oV3u5MTR2
u44oi0i6Xt0j5BvLDeSil5R0st/nl7/g1zHpEaoHOCU5IObpsI7QS47oJwi8Relhi1gfeFf5YHY5
ZIuADZLEXQVw714N7L2EymcIBBfTdP37/tUerIlLxIL/Pc0FNCbrlUJ4Em61kMQM2p2pF7Q6g4fU
j7iCpCQ/JJot8jj1q9heONCu4/ymcuQbUjHS9BGkx/qLMLCkHyLwVA/QjIbWKd5a6buwP8KLX7oQ
hhgjeIQWUMFepy76lrKE/R02unfhQohth84ASkf6WlkzdGaf6mSbw97nvumBXRN4h0AJGek3gxvV
0GVDdc7s9bn135//pxXwolhLm6UFpDsuqJXmZ5WL9FBxgF8PeLgHmstxH+aeaIMuXIp3+kBH0OEh
ingXj2lYsunD3DMIkUMrfkDbo9qiG7nXIj5Nc1UFIaIZ92HuxRBD0KeCHjHgGf9skFCBKE6kX2ho
/4Cz/yYCfoG5J1DDnGfXPaUpk0mp45y9ktm6N/dU7PpWELZBuHxI3H5AAVrfjD1t3q2TgGhhLGvg
bVMAM+7WjRpWdmlPZVkT1vYHWFjwg9F4mR9QRdZ/j1EL2f2udY05ZwZdYuhzGsDHOfTdi5KDli++
FMAIjCOMyRZqv4zo8rzeNcS/D/DigrxqUlTIgttEt+4yXZHQpxz+M/fKFPH8IVG7Q9OpqPOIhN2M
voNDR8dmXLOxf1o7buVDrKMmfUqaQD9reEH8fHaqXVTDsszyAq9Yc+F7h+l3uujDHp++pZaA7nff
o6T/BNVe9wVs5Hh8MHAk2MJezj5QX+apWAqYOD3yq9lovebikg8QPQg6FnwvLTs37TqN7P9rIjST
Y/fKSNKNx5GoMf/w379ynerfbX7v8OkgG0RJROtHujOoscMB8S5SQTKijPt4/b7O9klKJS9xm85n
OcbZG1NBoyzo033EvkPdGqBgJIXT5IYvI89pekMp0DTHsPG9Ahs3SkJNd5GXztXFhU+66Mq238Ka
6Dz2EgdKVppMRXNtxZn+mCcKF8og5zXwmesrikarSzO2xvJirGYHOpLhteQ6SCsDS+uFrhiqfS1Y
3V8aCvkjPpv2NaxWA5+4PnKfR9lVPb2VlxV1z5ITyx8bBVJD2MJ6+UKlqiJdI+TkC23UsemS/bZd
gbQPG93L+KumGomzDPkC3LoBMY3Y3TpVgY0sH8AvWrjbI2FAMttUj06hClgwEkRrYtxH8RPWq33S
PZo1O/TDJ4JaIJxJadhx6aP44amDgvGGDbnU7EFMkYErwVjHYVZp3Ify6xkqZau2xR2EzO07Pi32
48J1WJbvA9NcJ0hkcTnfwQK1/5CCMQjfd2iBvzA1f3gM/QJNA6BOJwsqyPDo6B/g3cHjE3ze4tcr
HCeXvyjZd/CpgvanD1QbKlfB68T0l7bqIb4EvX+IlENn24QlDb9g1apm3meDk6FTGqrgEYVk1ds5
Skwflm36eDU8I8YJ4uzygqp+9L7qWzjFQq6aBw7vxe9c5dPQNHF/gSo+sJNmwwvghqUxD7txfdR/
JgfQw1RUP8LaCBh04HdYdSB9D2XmoAX2YWuyjsw4KJR53Ly7Y9oDz8f6JvA17cPWsp7TYRx6CcMD
NR1Gtpr75OVL8Q9vIR+21k3NsG4mZ4/w8IjuYcM8345dxt+IXgZe6z4JACVNFHxJUj8KMjNMz2bP
YujX92GTf/3D/lUO4MxwvoysfqzbqoAXluQ3k4GydNjo3q07Q09gsWxEbCFZPhSFir/IrerCXro+
JWDth2xvwYK85DhHYZBHCnhC0u9hn+5dui4mUzSubXdxyj7tMc2+rO08fA4b3ItZ2udJA0mw9uLy
3LyhIo3wEMJWOocN7yXJY4SEoVA7WkFdmz3ly9K8jXIdBL/IfcgXjHFsLiCa/D+8I4tit9wO/dYl
L5zHP5C2v6b4uY/5GgHuYMuqm8e2TaFaSzoxwKzN0h+GYCs9ZYmZXln4ZuUPKS/EpRB4ZsO3aODL
AW64e/42ZBZzHx02J3pbOvTULuOophNHMU6g3jQnQYoYLPeJBbOqTb0ptAPHvl8+4Y/aYNO8W/cc
9vleZOtIVkWf6OouRverFJClh3HQ1gVljfkv6DAlQdMq0G2UDSfZsQWQmr+plXVt0B7OfYRYJVy9
cQG4wLWGslTr3pY90CBfwybHi246TnaAGUx7sZKlH+NM1O03truqCgpwUAB+PlYFF2AGqE5csgWN
EdjGWdRaIG0VpEmCveNHOB3AZYP73aWCavRhgYbWt1jJ9GPQ7Pj4MNevOwDBbXVXFwbgoaHFI49Z
u4QwTVnu48PgYpIkW5qISwfPsNJlA/zIWC1J+8Le/H12mvsAsSlVNlEuay9tW3eP0k7RN01gtndI
FNy+zkVl25fU+//0U9d//q/rc7edbiUMffAo1rU8Ozzy50MN+YO/dqUhKUf51IXFs48dcx1MZKCI
3VycHJa/lmJLp5JX0MQLW3Pvqs7w+mu06tpLzFf60CPXJnAKehGecx3mN4e6jxobKtvD5wSdQqY2
/QSqzPJZVybIXwI7ygvnec0GOCfuxV2XVnDNFCggwK0r7KzwIWOREcbFS4Vi2egusN0BinfMA9W0
8O1eKGeSQM3FkOZSi+oxlZO6b6G6F/Q4yH3AmO6HZSd52160hR9JvBTD/WbCVDxZ7gPGaM1qmzHT
XCCzB2NMQNEe9nQYXkgE/rBlfMAYt3MdJeuMM84M/QcCkPw3uqhJHIM2vA8YuwJxnJun4m6GOHZZ
A851bIEXLsNG927ftJZUkL1qLn2e2XfIgpf2tPSQg33hjPvT5Fz/+b8OnnqZp5QnqLZGaVMc9Qr7
SXh2otMQ9vnJz8OvOxp3WN7mkg3b8rqHn9nFdhELQxPlvs6pRGKybm4yj/Xcdc9jc33YD0VKAyff
u30jtUf1AoXGy9TX5F1tNGxDR+jOhx0IPkgMVnuyWmoUclm3DMXNxlDkejINJI3CFtcHimWU0UL0
WFw3MzBQikmPh2WPIIATtLo+VMzVbsX4yH4IRK27Qwb/26dih/vefw//h0vRx4qtsoFb6950lyrG
izVOYPm406xOy2ayET3NMNX+9t+/9Ico8FFjEu6bZFhQOlATu3pmLPrNbgcXdnj68qdJwiCaPTJx
MRXel2MMq8aSp3TvA5fBi2EJX9DMsa25SF11n35QCKjgQVIhGMkPYV3YBB3C9gI/5bfgXnFWwmy2
jwM/Pv75hNjMqBtibHtB/1OdUlgR2gNMTPArYUvrxTB80XYo6C/NZR1VKs9JNC/jfTYOLyK7rifx
bzISHzk27sqsyKKnh6uH8rGaaXwel3S+JXNgxyf3wWOC26aG06y4LGQjB9Lm7VezjcMLjeA/bH4f
OrYvBM7nyl43/9TfobjCnkwCc6qg+feBY7VKl46Da3uJh3R+0o3JqjJibn3hjPjTx3uJcwpj8THt
8fEAizRQV8UJ1IeWXHMfOYan9cQoWMIXYLru4TJGzvsUZu3Cch85huZsanlrJODZ+ss8I08eFJjf
YdPuRe0od6YJJI8e4Xpew8YSuRocRV3gonpBKxRaYGuqxvsxjfoj58qel80EqfthYryQpTKtq6Rw
qPbFBWzR0Toledk12oU9UXz4GMx6NviHV+gwX0u5csrm2x1urmFz4+PH8qri+UyS/sLH6Hu07fxI
UQMMW1YfPRZ3Ud06ufYX7UDcSPmo3xors6BCaO4jxlaxz9TUMYdXaO8O1ZKzmyXpX1Kc/FHp/81J
6UPGZgat3E2009OPNN+OrQZ6JOLyxGNmP3Y94U9dZPovKPdiuxawVDBHkk0peaHb9IezwoeUVUMD
bdoRRtFWFo96qji6lC9iEv/4111/9V+Z9AgVhIQQze/gzwT5wlQV9xoOtfrIkZue65TPJ2FwPO0F
XArWCd2E0rRLH9Soy1Mv3mGbCz7riJffuHLyaJNq+zy43YU9oXwRVUny1MDIXl4Gp6vXXQNu2w1U
4ICUDjqtfsGa5fr/OPuW5bhxptknYgQIgiC4ZV+kltSyxzdZ2jAs2cMLQII3ECSf/mTPdxYj2Br9
gZ29qYZAVKFQlZUZElst4qQJWAzWgILnQXrOjycukWq+QS04mVV+JvlazxBbWUq+bzX6Q16rdzFm
HHweUUsD9X3JB8kzKBIPP9puToVfRHFhZrqTnZlpj93RxQMm8zgoonw/rYsxY9KERq15crpoAUGp
Z5hvQCDa+sUrF2MGcYg5QgEzOVtwDN0SovRftV5/+O278zYGmU6blz0z96YCHYvo6ukUpu+Gqzei
hQvSWlcM5W1jaO6bdXpuctFeJe9HiwuW5g+h0IVokbKDBHgcJydedvyUb1PyWJVafdk04l8zo6AP
JmHpiYJMXMQWyVGX7kCT/Z2OJeNZMvXj0fQF8aJXjBMXs8UAcQDHWDff6zFP/yITOgZZEnRr5xcf
XIJVVIcW5NUDP0PBc8kaEAlndCobv3zAhWvpTVTjNufjM14IgBvUVXiZR5WV8fNfF7DVDD0dC7vO
97bRH3v8b7dwzxnsxGVYNWPUW6L4fD+GotuZUNV1FqfJ/N3Lx1y0lhjXZtt4Ye+tAW0IhgfDz7HB
2JOfdceDq6hkwPK04z1t659Nn7bXm/YcKklcqNaacpMDx2bvWRXfgE+lOJeG+GEsExepVeBl0LTV
QpBfz+auImQ9WDBx+T3JqJNfN2WuVwkc7T3mD/KHPt1QjZ4V7eiV3747GbblY88gtxCe816Mz3kd
Ly//h9fBP27/h+jmgrU4JAjlrIvwLCGgVKdZmmx9eGWiaNhsVoSF+ZuCofFDKQEUg+LfPH6nspyu
eZ+PQ5ZjUmoCbi9elx0VjQyOjUq27shya5IbWSagYSHoAZA7mYTmKrdhORyrJCfJD0NrItQOIBmj
C1CKYY43zOiAx/leb0hiPkJgLLpi0zbHn6iqLpJ3ayvGKOt4ra+XfpkGv4PtIsrybRFTsA7hmQrx
0Sxt8gJVQy+a3Dj5DVDGoO8WAN9y7hpp95AeRVQpV+6FEkxcPJkqorQZB1TdKkv7E4YvlpOMOq8x
u8TFk5nFAk86N+u97ZbgVkGffRcnVPtdEy6cjEkUj4qhkt9ZMHYHDmnTm2nxrQa7ALIC+YVMG8Wf
B67C3VaT4KRiz2msxIWPhahl5/ncANUbT/Q5Yt1yvc1b916D8Y1sxgWPYZIxrxpe4UC2Q/BJkKn4
mgpPKIfLdaa7oSJyRbiqagwryHye/zJczp5f1WlsWUYQSxbOT4bPn/sYIRw06KsfCsUFjSmGuUNV
p8GPAkIOJ/gaOxPSPf93mH2jNOhixiiLURFPOgpQVNLIHWGq/pzHmhe3Je0HT/yHix2rtrBKw4GS
s8yHeceTfP0bjfzWLwFwYWMWjRvog9bheVTd+lmELDL7oUErwS85cmnPKPj4gcidyBlkKfIiWW+/
qjyc/SoaLpGsHkE1XIiInFlgv9Ilgqgst34zt4mLGyMDFCuNEhOe26UWWcHVqnYJhX71fx+fN3zW
5T2bKzvnRWTl97JPxdEkC/KklPqu3skBMNgop7jCsdENWrp9ME8fwmgM/TIMV7da53FbrKEhZ85Y
+annNDhrCfGV/96ZPzsWd7Fj2Oi+jkw+nRFl2M8GxLtHXsSm2UMVTH3x+w3xup7DpzIZ2gl/QZ+0
JmNV0Pxax5Z911y/B2v8c4OLu8iwBmzm2gDDd67Shj7ltliKTKIBOB0jo8ePaOanfkGUuyCxKpFp
Cu4zfpJatzvLyvVzO0Tx5//eq7f+ECeP1yPGCPjUkTPNQVtaVSH5OgLVBRyoEPeJMJBt++8f+rNL
YAb09UcRDWswo0zwZJ6E2PMa1Yog8Gx1cRcrBvnpdo7TFtYhWXqmMQ5tMMfvbdJbh9ZJ6jGeyYrh
n0g3U95mnEGmsFU98QOvoOr0em/oGsRRklT8hLc+SAx71ImU9ZPGirmLFLO5qdclX6rnokYPLVsJ
ekVLP4Z+4yPcxYqJ2YBKLAriUx+ueqcrxo5L3PiRBnEXKlaMqjdJUvLTyIriqZdl9/cU1dM7oeKN
U+kCxUAM3LTlttH/BbuRyf5DOYReKDfuMomhIaoCY1d2EgtSoAksTd2mzTuO+9bKHcdduzSsIkni
U355Aem2oaAVl43XM5a7TGJi0Q2Bqnv1LNXcVRD/RJ6y2+YG//YKBy4arNpoFcZbWT3nDTrf3cTI
mIFcdvZq3HMXDpbnCQbcgyQ+NdqYI1OM7zDH7emvLh5MpLbL6xFjUixS1Y0c9bplUEDCKLff5jh5
c1+E3dgV2JwqSqNPsi9TlHdz6/VM5C4irDABTowt+Imr7puJLhLDoScHA/8NEDaKJVQLiLDsAsXV
/tK9LPvp2WtfXDxYY2OtLBnLZ5RY6megjleVdXHS+PmriwejOZsBZdsw/cZHscurRe3rEXpQfot3
HJYphHXTRjg0XQtFSzGLotltkSdvB3c5w6YEwpBNaOQzHykl+4AtKEWrJUqF14OL/0YaJqQFrTfV
982IEUdLpv46nDxZt7kLCFunmqcoIOl7ru293iJ2VEr61Ym5yxhGVkPKfm3K74Si1IoiU3GahGfx
grtosBQj9jJsgeL5ByU0Sr08o6HXeAHJuQsFazBpYVFFlM9gvS0/yXouvKcEuYsDE6RWVMdW38sV
IAwi8vQaysCFV3meuzAwGhtbVEtffu/rLbme5FIvex4q4vcC5S74C/PTVPdJDfQpX/prEctQ7tCk
gi6fl8u68C9o+83EYGz1YUroFSgP+FM5l+qnn/HLxf6vrnNQ0XrVERcP3RzdrpUsH01cpl/9jEev
ja+qJRskVtMHjrnnQ1zm5i8L6ge/25XT19YFL4uBKJY+2JWfZiXBMMGH/OC3dCcZFjJK1aKL/MGs
IPfPO9BnBqR58TPu3KxVvxLK5jl5WAkaj6xMqtulLfk7T+dLKP+9eg5dkNf7wu1AI5q3/bnpi6q5
KkB3ea6mTmm0OFFQ8juVLurLqJxDHImkD5S21bFXF4ajoJOeoETu4r7mLq0rTNalD7qI1XUlhvF5
Ikvvd3ZcwrBmnpo1Gpvmpl8U8tYgKW/KyPet48K+TEqaBHJayfci5sN3ArGF54D66bqi7e247JrE
mL8nOsGgrWDXlizTnexaz5TYpQzjoM8o7STUDZAa5qDzPjopT25I7lKGzdb0Js3b8tl04ZYe8jqo
95iaC7zUd7A1jtcSTUYTQhzse9Fw+qIttR+iBB2DnZffusCvPu+rgYM+/aGVw8s0xdsx2ZQfSzio
i167LYbjeFRvtXjI68I8mI5cDVp2X7xW7uK+zNRqQamQT2RuyXW5aCggFBFaHX7RwEV+VZshHGAl
9bQ2Qw02r3naq7b0oyjgLvArNPEAed5VPbWzYgcalmMm7eBXyOQurKsqQWFpglQ+mR5MRGYEnA9i
EX78fqhWvv6skxGNMUuvnjCk8pTmXX8SqPD63VIuaouPeIGEgZJP4zKteOxs3cNgpWfi5KK2ap4v
DGo/8klN7Xyj8gEiFc3MPY+M46smXDqjop6dCxZ8Ex3mjTZR+zFfcReyRYquqCpUVW6gAyegVoKO
cKCDb17O5OK1gjCPGN6X8qlK9ZAVQyA+luhc/fCz7tSNZb8hO5CdfFpDVdxGwJJ8WqPES0Us5i5c
K0xS2iGR4c9lL5o8s7rvq73V2o8VmbuArVGsLRW2j87jBNJAWhVm18/Cs2jgEmvlYmgY0yk9i658
6vspvlcNH9/pLb+RN7mALR3mNMGMQvqsy4kFtyCNVp9QhWbmpi1Tv2kI/htwS8Vzn2w5O9FQfSID
2TKwuviBtvlvMK0U8/tbD+O4OFhGwm7ebQP3S5lcjFa/rHQJCgHjAq9XkKcXx8iKn36H3smIbQ2p
0K6G8T6c6c6gSXgYGun5gnIBWr2URoUNZyczYjgcvOZZWCx+Q0zcRWcZzZnp1pidihba12OY76QA
tZPXvvyGzorqOTZJQ3+UeYsiR1gXbEfRKfc8ji48qxz6aAInpnxaBtMcS80vxLmeH9Vl0prGfgw2
DMo81X2Y3gCD151BouOZFLjwLDI3UzJxSp5VWcRpBm5Pm9kU029+95OL0ALKd+2LbVZPch7ma9n1
9YdkhPiM34elr9OCNAH3XSxxt3Z6Lr4RCWHz2M7vkcRekos/PAGpc7dWWtrRbhN5Huve3CbRtp7F
3PhVbl10VhVrTXLWqqe0qdSnjYJMSHHiV/10gU9FhbbpCAatp2ZBeS/nQN1t02beeRq/sS8u8mlO
+9LWwK09Q6yrOiB5msAgb/0ubhf4RONJmik06TPFuTw0YI22u7bvt+Cd18cb95OLfcIYVJXLKEqf
R6nseZOB/Lh2gBXjQ1O/UpkLgJKS9WJJFvZDpJw/1BD9eRCggvQ78y4AKl/WNCxx0p+DhbdXS4Q0
GAoEXmLWMXcBUE25jr3ZQvEwB4X8YJZxTTPWxNBR8/JYFwG1KjsFUwHhLzuAjCKtwC/GQ+PZ6nIh
UCvpZx0Gkt0VPOEP1qS8z4LIBn4+65JnBdIWUQCBgCfQVX5IZDd9o/HAvnjtjIuBoqO1FaBz4bPZ
pucN2d5u6oPB70i6GCjoGM9FImp2B+q4n2B+bG+msnivVPZGPHChT1asOewP+aMKTdUeVWnT5bi1
vomHC37SkL7Mp6EInpGARI82FEGRzRHSMr+Nv0SKfxVv07lmXd3b4LmDXNSHtU7Xvyio1P0OvIt9
4itrRWXH/FnMs/okllj8DEqgLv3WHr1eu61a8O1uW/C8dUN+HSbG3IHI14/Ek7vQpxqyL9VYj8Fz
ier8jmg13CFMynd6UG9EYlfvUZOOTWoMlwsV10B2IjVheZ7CGdB5Wdcx88FvgcDYSYrXjscxA6r4
QKc7Nd4X/J2Hzh9PPTpvTqVpTXut0a+E+rVV90EKGnlRtV5qwTDuPF9TTBGsdugg2b2mX8MuUrsh
p14gDxhPXh+aFvQna8ugBy7y6A5sg6c8jr2m4GGbv7YdRG3F6YyFr4TtKUjoEvRHPc46TDt+Gs5l
N80L1KqhsrGvEn6EIqlPvgTTl2/87xAgwq5ubAAK4jXIkpjemk76PPhg2vHQ3q4RaJSxajHdJeyJ
hs9+u0FfL5kPeCOpEXZt1xyqJLgbqtqnMoMlO3lvOYsg7sKLEH1cgeeqyqz0ueNg2fFF0jZtPFuo
r6thvEqI/pYo6efmLhJiEWCjiCO4eaLyHQczWhF7FawjPCpeb/XKLBcmwemo+Pexfl5iH2AO7Dp+
WLQjXabLqSvVekgM2weS+txpMO24oWlyTKLm+IS4ka8oXw6clz7ZP0w7briwFY8ii42GHvBxGMLT
OnphcWDaccOeVQ2N0hoHL/q15Tqb4gcvZ3HhDsNct6HusdNzj1bJDOLN+ZefZccNWwviPLCWLIcI
JD4ZEFZZP0Mg08+444hLgbFszK8shziA4jCUqA31qrdgqx1PzMNo0bOAJ67JbVF/HZKD15JdhINl
W2nEBrtpEGUJng1F8+Rn2fFCCDebZaMIeAUea/RzK/280AU2xFuXNJCUXQ6m+9aJY1z65QcuoEGi
5S26KrGHnlyz+i7+6bcNjvtZCz2KuoBZEMbN+Y55PfyilDu+Rw3Un5hQiBTLU1WoW2gJ+EVm7tyA
UV12lEXcHi4zY13O9so3JXDBCyot8lFtDBE02PfFnk2eZ8JxvHgwcwJSOJxicaXqv6bZ80w4XoeR
TYxXSsQhkc434I+8G4XX/EmUuniFQiyLmjCdd2Bs2TU6PSbci7EBph3PG+B4QNMSe9BiPodb2GY5
EV4ICBh3LsGo1zEzYIk9RFW3Cwp7q9rBL/Vy4Ql2AEUClyGyujgqsh4sF/spr72mrbFwxxE5iJyH
KLrsSnqPSccstI9eHu4iExoLgnFLN+xI2mYiuW78ii9YsuOJZquE6TQsF9APjuSW79aYvifldAkU
v1VLYdy5CS8C4FIp7Mc0oV+yq71mw2DX8cVZJhHamrDbN4eYfqCtX1hyYQjoRrUiGIrlAFwGL8Kb
quj8MiQXg1BhAKAG29JymNOvunyxnim/Cz/YgGQl6GZe7Kqs73+gae2XaLjAg6Ad0q5NEZfAtnqQ
tTiL0kvSMUpd1MEURrLpB9xXKt9uCGCyTdD95eUoLuSgsc3S1TlCB12aLF/L3YYUyc+0cxvG9VLF
RYANSYNj2NxO9d7PruOBywz5PXJ5SpBll9Z/FfPffnYd5zNF0CC9RagD+cmSzU3f3QZEbn6u4hLD
dODYnRaMCR+a7luNOlMfNp6u4lyIQQqqmXEFbnqU5acZKIOj6SKvaSug650KDdhswMKTw3iayIwU
Iusrv3qBywWTL00dKWhi4VFf7RVJron2ImPAop37sCs0BrfyGZdWsW77MKD7hjAvLAqMu8/CMZmC
IUcsLQJ+x0tAi5YaV5fXGXRhBXExJIHC9NxhUbtm/GAjv2vcRRTwWG7j0uJsQ0OobH4FxU+/9Tq+
GGFaWnM14Z4lwQ6j3l+XwvPOciEEabyRFhyuy2GKPsZrm3WzFzgBX9C5DSEVkU6FvGyybf9C/eDz
mLReDX7YdpyxU2OFMWnYVuaKpt9Y4xenXeCAroq26uoFQQ802ocWoNEMdWuvEniUusgBZEoruVD1
HAQDldxd7qXEAruuI9atisbLN1zYp3r6O/B8A7hggUih6t1erpZefwxlkWmv+X8s2ElIjY5HmQOS
cWiHfRXejZ6JkgsRqJa6UuyywTQCV3b6M5n9oqiLDVBCx32wwbBVn1WZXEnqea1Q5zps8rK1M2Zm
Dmw9RPRDo/zeby4iwIJ9IgRIxR66dj42qb0VoWdZzcUDIG7mLEhLJHcLzab2bzRFd15xzgUDTDpZ
VAAQ70FP9SOtgNupKfV7KLtQABbnF+fDqlVxYaDUezt4kSxGqQsEaKTMm1Z1l7cyH3ciKR7bPvLi
KIFx9yIs27ppU4l8qabHippbkE/5pXhu9x+ngxRFj7OXd+mHENfKOgm/4tpvrX8SNgmEbOwh1MnP
eOnnpwW0cV/9jolzHfI5YLnJYXwVUX3GnoU7sKV6eqTb96drPba9RGk3XY9q/ZB6yWdfFvW6Nm/D
rS2ZxIfcwoeo6qHwuDz47YdzG06yS6uqxH6MS/e1aZZfANZ5tvfcXj8Duc/QhwapR58+heW8ZJMG
CY/Xwt1ev+4pqE/jSyQJy10Zm2za/LJ1t9GPufOlSBY+HwBjPCBFjYnnu8ht8XclMKN0wZoldGlF
OmWxPvrthnMrzia2ljJYput1Lc+Fl2ROlLp9fd3QblZdtRx0ZY7drA/gy/T8gI4nhsMESCh0BA9x
AhAIVGaixa+05Db0FShj0nKCZf2tqK8W3z12nHBhLVkiDbPgB8osLTPuxXuDXXacsFOxzqMKliU5
1du5mr1OhXCpS8IFdPBqg10MGO5a/l0Tr0eFcOWu0pFf+B8aPJVxzxoJ6DD1XbOTkEaoNv7/Na8f
RHtnuNetgtv0dQhdwexUkQRVwXq+lQHNmmHxugpF6vjeVGI0KW0VnptJOX9kW/DXbLbEK/UQLglJ
sthIaUQkFCU+VhEEMY1Xkidc/hEAmUgEPD96p9u9rL7mXjpukUidpDSoBbRfN2EPfKz2TC/HeDGe
G+044GAM+CI6fMKNDhIk4LGud4NK1snTvuOGYR3E0OLBh8yj5nOXjmaPOrIXfCwSLpAmWJRYRKlh
fByi3YDhhDJreFJ+97kAhAulyYVsCN9SmBf3pfhCfJftuCMZ+6ihBu848KBejZyeisVL3hg74nik
jMZgCJCzH0L295isGZjG/fbCcUjSE9l2UK4+lFw9chsOv1gbli9+xtnrOIImOANHBA6JaW7SeNyB
5tPrQhQuhqbC7Ge+UiR5Q1n93XRJmIGjzwdBh712vLI0davHS3FiyVVGyo8q9CqaChdFg+d4ScWl
flCoawB2T5Z4EaJgyY43qlHJarFY8iDro8qh2eGHDBMuiGYbEsxOUljOa3Fs5XaFpN2rOihcEI2W
fRXFFn2ApNVZIthNGi1+n9DF0XDQlDSCJvMBHag95b946FcREy6MZpUjuCwXhKYpOEfBdDeZ1Icp
PhK/oWiCsjSpovOBjMmBY1I4m9Bw9vMXF0cDnvIk7xWWzTrJPtJptFfTlFjfT+nkp0sJcQL06bDf
xbehYncghvzkFUJc4hBV8sTQ0GLh2zUT1RV4uvwSPpc1BNqyXRobrDnmz2scXK+ll9QevqTjjQz0
J5CaJvOBbtfB2h7HgvklZi6WJpy3Wq6YrDgYUZ6rrfmaEOJpWryO1bXlFASYOH5p3R8BxP1kO+aX
l7l4mrLtimSO8A0XcT115a7zY/CGQKtzLcZpKAerV7QSk5c06LPaehWoxW/cIGoE1wBm5g4YbEvx
1lh+eR1nF1MDYuAJuiY4Gqy+ZunPbfZcr+OAQiVLzhXKkBPQAeaUe83JYYOdu5AN8L1ywXrTud3N
tti3frAwwZ0ENaUbAWcJLpbNLvtp7Pa4XPwiqav8FCyxWmuOLt+aB/xjFE1JVqhwefH6hG77uqcB
hL0uZ26OMe+4ojBRf/Sz7ORi6VYkvKWXzY7Sm0GnL93S+aUe7rR8H8oy6C06W8IyzFKqu1r7NQOE
OyuP9GCt9HKJ0F17HURbRivqsyExc89Iri/qb4FWj/2ozYNFmnOXKv0e9+BlW3+Dp8C6E6ZJXCR5
pU18Ehi4u2lyFuOVMSlzB3308D0Q3aWz/IcfcUFYVTe3kWhApNNHmzoRaEfoW1JjXnan5ASq4aK/
cElHA4WgUrXGgCtM9cKFzystZi5OS1KwcQI3FJ5tBX32Yomq+41tg8/bAdad984YlRiYrSV/zGuT
BxkUMWWbDQOp33l2/1MK/tPmOeFdRvGqNkjovMix0zubGsVOSxBCDXwFE8YAZviuvh41Rg+fcmma
6ZjM43BH+lDRaxZgpGmdB2L9RvyZC+8ygUw2yln7siXbBxNEi8xswic/ghjmgrzGCZrPpMvlI/hI
byrQvO1w9L0qOvhUzv3Qc7QcBM7XKSfQOh8nqTKQ8/oRsDEX6EXXsSmNxs5wFn7IaaHX60C2dPQJ
Xli8c1VAASEYodzVvgwpJAK3oP0xBmNVvPMMeSMMuKivImIIYfjaj9XWsm2/omE6ZM3Ss+9pP3kV
cGPmAsDGqKvLoh7Eo807sh9BUR3uACit35MyubjcHzzFBYLxBjIvbN74idZs/CpBhdDgYlqX5qJD
MC/mBAksPj2ofoYow3/fVhcn/NNPOt5PNEyuLI9PpNjIAXg5davRrfygaZMX12B96ser//6lS7ng
T7/khAFTVrayLchQC9bPuxUD6ku2kKTod372nXvXgkidYGLusnmjzQw3yXWg+vfIpN9avVMEGStT
z2164cxM1h/NhTEFHfnac2scv1ZAHdUpRkMfozrGRyCq+DCijXTw2xgn+xP5rBqoueuXcdl+RBtf
ScaN7b1ejXAKx68F080YgJXocRm78kqRPrrCR/VTd2UuVU1XbKbBZFH8WPcFY7t+qvR1nHaJ35Ao
GnQ4rf+aEBsDJvHQS/hjMebRzk5xsa8r7pPCxsyFk/UDhq2rOOWPUP+a94ZAn3aMxTv36hsn0gWU
jbYZ4mbZ2OPYaH3MQXx2Vdb6ndLLG3p7gPG/3pcl0ESweuCPql6nb3HX1ae5BLFPJiXpu2tZaJNf
6XiNb8eCdzdxJHGf530uvebrsHeOO0N6Xhq9xvwxrJufeoKcnKgJeQd69kbUc6FnUK4xLVIQ/RL3
oIGHlo0y1ZdBl7k883SdnmY79O9pjL9xM7mcNpK0cqUKOmSrjDe9G200xcdwTXSzI1AVfOd1fnng
/yG6usg0TPaNUCAx/FEazF9lnEbhU0LaGqzTFfjhiQnl32IGx8hgA+Y1bIRv5Li+aYENrEWkXwjO
d9Zqq36CADXxaWrCupPZN6rArHlD+f8odXoO1pt4tO8lDG+4jwtemyfS0DY3+iWhJbviJm2KTBRb
6DPVFDMXvYaqZW14ixeDnKs0WyNwM8Ysqf1Cuoth66FcEVpou54o6W5ErfqrrlXV0eu+cIFszDTB
MqZjcsrHIjlaXshj2MWe++K4NQEHqQ6XMDmN9fq1mVuxQ+PaT42auYi2HFrCsunm5GRL9WUdqd2V
vP3mtyvOHa0rALDbZgTl6Saaz1VfTlE2mNV+9TPvXNLwcVPG1OYPaJmVf83QLLRZAGlqH0gejqPj
qdB6p1oHFtqznW6XzNh4KVBuA9293/IdX2VbVeaYX+OnqmYPZmD1oTZV9c5p/wf084fg5iLdqg4E
HYkIkdqVltWZnaH9sytq6CSfL1HiPNc0jY6aKWU/VKmyn4JS5N2R5Hq7ivMp8EwxXVRcz21Kg0VD
cQiq2BjU0+spiD1p2ZkLjGNjRKsKCvAnGW7jTpac7+q2ffH6QL8B46KVx6jBFN/zCFWLohtAbIcQ
wje/7NtFxzE21B3RAumAIeTIQdl0qxJPtVDmAuQQoatejyM9Gz73/8vtWyTi7wS8S+z50/FyXHsU
8cZAnQDePJFDSIpvhn1vSBDJrLW98quCuUA5XdRhsaYbNEnb5EuxtBR6ieK9fOatv8Bxb71NcZ1W
NniwdZh/6KqS3FUXtY+qFV6zIjFzOXJGI2SeVvnlJ6rlw0gK/hEtZr/agIubKyTgpuvGkxPa/N2u
qEB8Cy2X9zKwN67634BzQyDnZkQG1oC2vqpjsZ8BBNl7OZaLneOU0hIST3gYihwCVaOooEy8YbbN
L813EXStBKBV1SZ4GGbQVZvq0teJx89+i7+cp3+9firTlGFTseiOLYuuszzok+tlWIQXmC5mLpiO
ALhuxrlsfmI4lma4EparpJtzv0vNVQgbxUXHr0vlz7WuQ5YtDUWkHzfphVTG6p07GdTLiaiGovlp
hqaWWcXa8Yos83uF0beOpeO0yG7XqZigmmMicDexrjtMiifv1MPeMu5cyHmTDPGAnt3LmORh1s7D
1B+qYWz9aIFBv/P65PSpqhcofbJbSpC+WT2PuxCSsO/c+P9wv/weksEo8tp8TnFVjR2JTv20quls
ory1N6OFnPMORM1dt18xfE4OIr7cY1XdoabRKSrCq35d1z1pkybK5ND1+9wMFT0iX4CEShNXSX9L
eLAFe2kTojBOEc5zxpidJhQLk37dEaONOGJmXg/7IEonhoaIWNDXKhZyIEOx8i+jJs2CEopWPzmq
juH3pWuAwi+2OHic6omg+JSv4308B/lTn4R5fGXZ2O+LIJ2aq4XUbLir507IqzyPeZFtoKRfD9CM
NZ9VGIJjgm+NOaq61/nOtL05JniWQFd9KsqvldYGM5EoPBbs706Bci1bAxI+z5vh9sR4vQ6ZGcxw
a+d6MLcGHVvoVa1xd6DVvK5ZN2r+o6es2o7IniGFmVGQzgXZRorlSznMcfE5F0Tcxu0o9BH4CyI/
znPHf5mR0duBXjoeYtLlVSgDEWetwRN9L0cMnkVxyL52E9hzD60Nq9MC9YFzKK38KdIlod9soUD8
kXQdXQ8axYIuS5fUa4A2BuvF69NSJgotl6jJf9a1zLvMYt6JZXmuvWbwYZ+/tm+SkXVaGnaLLITM
+95M07irL/q4/x2G/0lk/3TcnTjc6zlYMQLMboFLKb80bb/dI6bhhaEtotnWzP1njMs1xwpErdV1
xRp9jWrMQLJqiYoziAe6+0rXIjjKqVQ9QHw14NYQwURryug6bjJIyFmZZJtckSj/96L/HGEwAfx6
U0aSxE1EW3bbN/FybVVi91XZeL39MbP22nieX9gcWc1u+aY+VQOdTwMJqneqP3/OljBR9dq4GQc+
NWPavaDWs+1Ibsx8x4oQTh0Wc2A/+e2PE97ZJli4bDMkJaisugZpZTAx0GZ5Kh0ARO38GZz227DK
8FcMbubjQOv4+v/AKn/xnT8cSRe9GWEAIxpSTn9BRG++AdFznV4PTNEzQ8VM7ZaVA5u7mW7wInqK
AX97/edoPOfataH0pQdMl2cgj8h51i2t19Qw7DtBwkCuayVdF74M3dbvQx3wI0YI1Dtn6g1vcKGd
aGy0RE8ifJkagqujF1KlBxpU7TukeuE/M25/+iBOjEh0PEd4/pA6W8C5W3yBjPTC9hXoX6uskStT
mSqILnd2CPQXjTJ8kBVpQItvCiLc11S2/4+zK1mSG9WiX6QIkARCW+VQk8eynd32RtFtZyOEJCSh
CX39O/lWbezqimDTC0c0qQIuF+49wzq1BUzR+r0uTNYNnS3SbdZzdU8XXO4PyjR6P/aggBzXCmfR
gZcLXCi0THV0KefJRdjDTVpX09HUFapNMqOOFjqP+vqgYqjeFqK08btytHN6MGBIveVLph/hKtm/
JdpG5VEsYzN9KNsqok9y1KKDA5Zr2Od1KJP8QYxwStVp7x4cuvoHYdQ6vsXDksUFZ+1wNgBVvINn
y3Lf6KG+jy2MIETTdUec9+4TafE/wj20JgczJzs9aLTrMvwpZBXHssFTNI1ljd59N9zF8JcZHgXw
UbhBAIc19Nad8SZzj65WLj+nc4q/bHAZXGGcqrUtdoOE+mytoGV1jClaZPth342Fx5aF3NKhTZv2
Hdcg0X9KIpyEtu3WK5Bp4miZnp9q+CKhYFHGUVGuoEbeqThOnssVVxA5p7U6Y45v84N2W1XEyZa0
h1ljju/aZvlkywZt0nZLYLQu206awsgWEE5Wlx8tzeOvKaBYawGKF/ZA4oQ8kqzGhcahUPV+3Td+
taYyw2FdIghsOk7X8S7tWP19JXv+hsZugc1cngzNAVaiNv48VFsMwby9fQJ4mzJzF4ttXY7LEveY
lWhYEvWXFWnDz2aoy+RuEQL9yQ2Sj6euraV9x+kyYT81a1Ue4eazBRHRwbbw7pw1VDDXUjjzJyf2
Ldzox8MooFEcdFz7OFaF6/K+JGX8VNKdP5aNjJ6jAVn0v0f/v87ub6LXx7JOWZJyWMpNV9YPXX7a
x2jNi75PzV8JWG5Ib/NAP8tq6x4V3avxrzzpHe6GVbl32O4TeWM1ZfQOMly9CHp0J7444lomQOjD
L+7JikodjJDuEPqiT3xoNxdTbQY78CdoDMkTyvbDHZTaXkNZ3HLCb2bTB3cruECojWGxUkB/7HFG
Dbl+I+oF8SRa2HxsgI7dzQ5C/x+3thT//PcivnTGexmdM9XsC5+m720rM3MaZDsl97gYiT/DxvcS
um6XBfPG4ye7w+jNNas75bF8rU97u6z+Zs58zLOuhFLApiRPGmFblGKv2Fnn2qpDtIKB+9jv8jVQ
wf8Bab/7LS9XEe5mXHR2Wxdp3k7xSU1sGT8NBFCDrpCCk8EVroYuSHeYyn2GTVaTw7R3siaqD6tj
3d96TOA/hdPM0oeW5BV7kvBfr0wxdCbPH22lhHqj8wbSW2cZITGkJp6Ootrq8Y6su4kK2u3NUecC
JY0li8XDyrQejjge6+l+xUTrOzn1ehSFiFPNvinoM+kTyhRb/5C2uY30QcdLzYuoRCG7TVFdLmQX
K1EWS8XS8+7ipS2YAPeiiNZts98iYOHvOA5oKAtU8XJfTssUpKaFo8+7bMfbXJUlpPIehll8IGuT
Fj0EI4Jqt4mvophB2Ggd2lb/yZbpTzVC+qTtXBhmJvGh3zaeU2Rl0gLyk64H0fH+AMBZUHEs8dHf
aKjrKO3H/GHdYexa0lQctw1tn6B49BHgroELM9DK/ElaVCXNzY5r71/D+rxwmPggcJ3OHQy4Oa4h
df+hnaGbyqb+NUraC+37xPeMjFp6o3XR+GobsTyjOmb7QvEh/aGQ4/oihpcvNB+6iLaPS5IrcaBL
ipxNk5EOX4Jmz8eLp7vJF4ay8UMMb9l2GNw5yqV65Tr80ux5L/I4aWmEqyGa6jSiR93iysWY/Tvg
yxFr8c8vkZoqoMdEDX+3dX/T15zcy0iOIZgQDO4lkXWO2jbqIv1dULvco/K0FbKuXmuV/XZeMLqX
QvYK/j/dTKbTuD6p1D4Tx0OKrTgjvMuXWKBQOUsJ5xkyxIXUEIc12xbUWcPo3uNPrQvu3WKfTrYu
/+SVO7emD6lxY2jv3ccavQK5iw+3timQ785tFCYVmPkgmWymXJuxn09TRVABcw9iLl8B4LywkD78
RbWyMbEVWMhx+gdahwBPuw9B29sHv7C2zGXGMCFufF6iFmrhYXJzmQ91QartyQKh2BPb8mKJaLG5
OuQsxip6MVmuqPDpDYVGYfWZUXUmJHnlbv7SVHsRmbpMRWOiZqTt9C0f0/e6TELyE77aC8esatoe
aL75RGDKnuKdmPVhsoyZj1/ZHFPrgAfFCVpr+onmujnsE/6AoD3iw1eWfHLuViY7jTkkrvZhkwew
EQMH9yISlhUJBH8x4XgkgNNhD1EZ1OrDZcPLCwqmRCvhOP/cvlfFiqUtqqk0p7BZ8a61bKUNaP9Y
znVhB0h9FNpUIfUjfPhtc/6rEycMbeNxQuiA+n5a9NvFBnXmMXLy88hrlswDiqfTaRjTe+LoJXJN
EIgKY3tRWZcQQYMPw3QSI8pP3X43R/0xbK69qFwcauI3s4RThus/+UKzpHmXNZOKPgaN76Mt+mns
pzqL1TXV/fy02MY8ocJ1Fza4tw3B/xlYvSCd8T55R7b1a6NU2EHoAy3iimkDF5zpNBvoELGp3d5r
m4lz2Id723Cda8jHmXKCwF31Rzp2d3Ygf4QN7e3DMbbxEqOrfyJmf4QVUVnAJei1+soLZ7iPrpi2
CdrOGhuR7fwADuGpwgsw7Lu9jSj4uKBPwLofxpRvVzgAF5ms+sDBvQTR6CzjFo3BExvz87zpN+B3
hB1Wv2Aqol51qsbQ/dacgLsr6jyoEJdkPqBCMASinjlwuWlFD+vsGojtkn+C5tsHVDDWTRUkmXBe
7f1z1k4X3YSpg2U+lkK10IomAiS3GnXxf2QiKGhuqgp58OAw9NYyG0qURjSCfnf7hGqzqI/p0LVh
y+lj4FJbC9sAzAZDgvghod2fKckCj0Lv8j3FtM5Gh51Cxh3yIvmB7EEIYewUL2PCoDFP1TIvpzJ1
94Yri1oJ4MhhO8U7rBpQewFMcN2PCf3qojaMFnUUJhOGutjPabPZUsITYyEyu+cVBCrSP7pu28KS
m48syeNRNvHksJgJO8J3rytyGJMGTot3YLVJk0Ak8ZZ8UpqcBlpX3/tGBNn7YkW9XS4Sih5y3uOG
tcXHTcf0gPwcdsvnPqqkZ2ZG+RaDp13sDpnaxgKiGHnQxHAfVFKtvFtJ5ZYTUkVftGX8fnQkKONz
H4IwDURUqEovJ3MTeGyl69+gjROmDMJ9i6QNqDIpOUYfGnriEeznIdUTEkTcxzakIAaQSm7LqZvj
e5rZD41K/g4b2gv++EaTStkKPYnWFCyHzEb7Gj/l9/kehbKfo5OidtaUDSZkTjJ7Lzb+QyROBU6J
F/ouaizYXpANqHtgeXT5TfZlkMtjwn3sgTTLMLWQXT05Mw9HNTMoJ6IQHzbhXuT3hKabdtDx26dp
P6Ra3hnNXgPX31btl5o+vtwL/Bxtc2pqSEuUkC6aDmUi9mvTkaj9tIPitIT0QFC39MpMewRDBlgY
godOnDzvOv0bHN066JEFX/Ofd42udrxkc+wapr/YFP5XW1BRj/vYgphS3aFnvJy2/L4Zn3r1I2hB
fVTBHu+0midoCSiXnZ1+M7kw0TnuN/8s7RrNWoxMcYIDVnfueJhqIPdbf2mOEjNwBTgK5/emNkWS
uKC3D/fbfrSvgExIp+WU1fwplmmxsiboDsR9VScADIybGqe+L9PiiozsWbHk0dewZfRCh4u+jFS8
QEpmLNUEoCqQQPel3Vv2IegH/Ob1jtZyhbcbkAwH9UDDosVvWUv4T9pmURB8ic6gORS1fK19+8Lp
7bciTT1uKha2+p7KYSnELsgBrO2gyin3FZgEAJ9NVZVIDRBvQ1limwjUolF4I2ngbHvJZ1aOWwcy
yKn/kH4fAj/bSzobYJgQpK33k+1kflCtea8MioZh+yP++eAzeJ1lJncOZbGxv1v52hyUrkNH99IO
FbvKjUDtaiT8sAJ0O4fZX3C/AxcBhdJZhkrhxEv0WrPDloTlGb/91suhrNIRIydjduQLP8AINWiu
/dbbCsPfaoowcge4+Kb5YYDVctjQXuF0UhD8TktM9BTjdp+bo1nCdt8vEkxxFEF4EyMPLWBc0h72
6Br2zd4lECBoW8P2dT41aVmYND6TLahQwH0VprrKcJWaMNEm7t/0bP7eVklIezHhPtJoAHssF2pf
oFFe/agruJfIPex5xn3btMUksYbe4Qyfxf44Wh4cLb7ME2Ei2toBizjPe9Hm4n4RQSyXhPsaPiN1
ebxSa9FEW/GG5+Vz3CZhRTDuS/jwOd5Md9siasoOdd4fBxOW1X3dHhYtU9vHt1jkUNtMn6qkC3sj
+Jo8fKihlmRHe4pjU8BjCZ6IQQo1CfcFeXLaK6WgPn1K4C1v8OF2CEJ6YGj+cx4Y52aHDitmuqpT
4Dd/6JIHzocX5kAKk2bPBosm2laMizj2edgB4ivq8CaP6xIIx1MC6M1GMNs0LAf4cjrtCh5FbBAv
li2P+dqcs7x/Djr1ftHSMWVlqSLuFO387zyqIXoSBXXPuK+j0+wsG1SKfs6KKE97cmZdWKmb+yI6
lVQq1+rWU2zrYzLnh6n9O2g+fOUccHVqU0u5n5aO1z+wVfR3BT+MsMG9Z1277onLm9sOQS6ve3Vm
SVDPgvv+aTPPdG0kro+M5ofUxfdkCJNThD7Kz6EoB3ww+DboOtPxdEsDCQ+7nvr2aSurE+iYYBXR
KSoy3h+XNsy4lvsCdNRMCR3xJD1tw/g4g/MVrWtY7cIXoFtlKuBrgPo23aAGttT3cgq72/hwnrJt
8jqvcOhFkh3SyUCm5DVM5QsPGR/ME2W1qk2i9pPq2NOQ009MBMklJdxH8rQrxMMiQGjR53vKW9xP
9zTkgoqN64WLi3usII3Ls1XrWY7AOI8VCzn3MLZ3QzV82aPESgB9a970RZRBxqAXcUg4YnQvZmAY
RoYoVhgdlajTOInPWZSH7D+M7SWwrOXxNKyRqwo49qzHHHalp0Fvr8iz/HajYPTbv/+7vc/VykvA
lquC7IJDBKbuUPevQrBZGN17O5J5svtkKL69T4a5iEgDeEwXJpEEQsHP325ZX8ewMcG3RxuVh8W0
9V231U3I6Y2P916PsI5f+nQ10Q8Hq3ewLefhEYoNQUYTGN0rvQy4/pl03DE1rdzzi0mE+nPKSNjE
+9XKlEdJuxlAqYuxh3IXy3EkyupVUZ8Xdo1fr2wb21Uk3jC8tNB42qesOiz1GnL9YdQvWgIV0mg5
xbfRIYgIMRZANME9DRMrpH7tMl6VcrJZoh/glkdoPlf8G5qA6+eAnI+P98IVpJqUgb6CdV2aGfCQ
KmIfR26GwIX14hVPwtK5Bt6jBaTZ4mLA++RASBinn/oV0kou07qaASZxxJCrQQRgWeMgUA6mxotX
4tqtwn8w+gSv8gN60MPRrs0lbOK9cIU9cprhdlFdN6maYkfHOzthI+kg2AK+3gvYeakhMdfu8ipn
0L8r3eHyIvaIhfF8qP+0V+ilDdqm9LHk09+iqsFA6F7lpbwQsH4ddl4IrAVrWV3rTbh3oFzwcz6s
QXBTRv2CLOwSUmPTcnlcV2EfB9AwP29zV4adw35RtozSKMmGrboKNy7YNVqeITD3PWjX+EXZdCAz
2gA4bwox9TWcoAggI4MOeo1jZrxw3aHgN6cVl1e8FOsnmAa4f0zSVc///fEvoOkBNfs5A7qqgaIr
8LgwdQRglpzBEJtQfIN0Zn2ENke+3DH0xJKj3MZx+7hLtG0OMRnYkVE5ZGEXFJ9IkYJDSCX4n49l
1z+tE65tmw1UzqI+kQJXqsX20rnHodn3g1IZ1A944PXEr+IOyyB2s5XkUZK5ugO1EvYCcfKan+ft
8vdLX5JRv5IL0XTIlVUxxdaat+ZNPCzNQ7Wp/NiVERjEUceXoMoMfsq7Oc9160iVdvUV9M7usGqI
vHQbbU7/vc1eODx8wgSp81WabuquM1htxdyBN7VsoSHiV3gJ9G9wQ5zrq97A9kv2bHqKW2gFhH27
l44FJUzzhHRXN4N1tWWJ+8jrqAvb+n6l11ZSmLg29LElMoZ0x6IP2zoHtfuxql50xzpZx0kKfXVJ
3RZS2m0uIFDeBGGSMb6Xj3nWqx7HKX2UFrsmbbsU7Iyg1iIG99JxSocV7a2IPA4pux1Ju31kOVSn
w5bVS8aRAYNtyprmauryrUonec43GYRoY9QvzqKJlrAo1+YqyTZ9H1IUtu5zQH62sHjyS7TDEgsm
ZdZd23JRx47r9YvohjakDIev9166Su+9kZttrqkxd/s2licwnev7oHn3K5NQebLtMpnuqpqZHWzd
VR8nhfLCf49O/x84vzkz/Tqwps0Y7zzdHnmm6OcBuvLvpJvd45LV+XJMs4xkB+h/d+5Tno3yWI1l
Rg/cSZo+pKjlnTkUxsjdYHt2tYvSx6i1oGKtdorfmHTOnjnkksExLdv60Pag6bb94MajUfVcI0mK
SIHnv3f9cYWsAP7LaXls9w7+0ZDagTxBSmO+FqSdrCsMq9WpLIEcPrE5zh/Bi57vNeTpx2e35LH6
MQ/CfKhdNv+10W6EAhCfYA0M+jq/HyM8QUCdtxPo8J0devUgJV3kdweRriOnEPn5HhvbrJ85n+v7
1cTsiW8RuZBqlD9YScQXk83DvarkdC83Z76gh+qOZTyz4UnGmrg3dtnQmqw6AnqoxiPtIwPy+Jms
UGwZ2JwnB1LdmN6QDTew9Kjle1clJPnQkgQqZCKCOohA6xv9iVS5D7ybm8+LtbY9Ty3OoWO66/oT
zXHUOQWNbgB87JexHqbvJKPcHQVe5clfAkgI/iGaME8ri8r2kKB1D8e/ZH8C1kX1BzBV2Tsat1Ye
XDTlFwuaznHXqEMwUXXTWe0yKeK5iZ6ljsf2XAlivg+03/6CTkJ3EsTuDbQiQJ3KwPv/3Lct/wtK
eeS4qmS+cxMQWDs6Cx/caJZjzxLxOc3G+j1DRaUubB5F35euS/MjbtxReWpaIUXRgklx37dpK45G
2PyNdQSIbRZtO0uLmrKu+qcRNiPApqxVewc/VSnRhZPqqpvNtSfU8VL1NoWQ9RmkK/UuqiKJbZHO
d6OsIv5F6VmeOurss6Wie9jnbKkeu9zQ/EnNu323C9l1f87OsXcVESPUHiKaiWLgHVPQ9YyX5tBL
PrCDm+LIPShqmieXTurNbvHIBIE5+w6FDQTnOE3tDUlU2Q9qxuF+mBpT2o/Qx9tVsXS72o6Owkfz
nDSsuato1H3JbcmfVA9jmlfy4y3L/i6cvQwDrjWo9lFHH52Ce6RLGCSdupsARzJkZRv2PvD7DmyC
+KWEK/R1FwxSFRNaR+2cvHLFfuHu43ceXNctHJFOH1XHv7U0H4/d1gS5n0GHysOU6UwPqIa19BGA
inuNshu0m17Vjbid97+Ze1+zP8lMRFoygFLTmJvywM6kOtajZJ9zjRscqbU4gR4OE7r/Prxfminv
poVTemtyOHY8qrZ5Bo+dH3r2qijyC3dpv9emGsDjjLP6WuewKFxHTs3jXjfmXOV0roC+6CcdApnD
ovj5s9sgTwKw1XXrZlDqa+zehVRh/GDqd1dKnoyLieb2mmbRZYgEPVZEBREG8eneEmzUbSPMsOZr
k7Ty3ebiCfyhLAghitFvC//vUjEUbSnU+s0V1f/13UqBaG+RScMu6n6bRfCZZkbiLdYu9i0EtvpD
3gcKCVC/0xIncd9FalmuNqu7YitFe5z3KaSXj3nxb7rjlC5LTuZruoCNj6P4fXrjgwZFld9tyZZ2
iIgo5+vK9+6uWQd7cB2ElYJG97nTZZtKuw4xXkdDJr5gb0IHPkobowPH996lQlu302kzV11CaDBO
836AvB6Zf4R9vheqaSRmIqGtfV0lhImh8zwkx8kla5CJGKM+jbpcJGPw45qvo1NZf0zh6v19r/sk
BH2J4b1wJWOe1KWw3XWjyROQgc0ZN5gybOP4ZGrIagO5opruqlX5QybQIcjyQIU36vOp1QJV0Cy1
LSzqWXc3xk49wURCBn56/PNBQ4fKaihVtlczkayw6wKYzBIHVjN8bwBbZuuo8sU9thsnxYDHXVHb
MGMN6vOqXbXAqqibxqsCtLaAjCbMvps87GXnM6shbKiBZ8eSsq57hkT6D8GzsEjyadVKJK3b7NZe
s8gu6NM5qGQv0HUMilPfFQASoujrjmq8tpqbo+shjQNe119hg9+uDP9KS9IMo8NlcrzSbYqKhPdb
EcHiKmxwL0SFgCAddFqHa5Jl0yHOJbRWaxaEemLU51aj123addvnawy1vT+4zh1qtG545TV9y8u/
uQD6/OqNQUwll2y4qmVVxwxCJydeysDrns+wBq2Adj2O9StPKnusuvibw2H/St64Te/vPt1LqTuo
VtyVrL06vZo33ZQ6cxBNVH6IpQAAPmxtvRoSHw3fjJuHq8ltf+KsZ0dqaxs2uk+LxIuy3+HGbK5u
cd0pXtaxOUaZ1oEVMF/yX2wd2WVZd1fT5T/iFA9lBp3EwI/3EutA8rGk1eQeVQONwXJbzKGTgWek
r/jfE7HXaO+ihjSvS1Gh23JGAyYIxcqoT0OfbGd0s6fDddOTuU/jEi/1xIxhdUdf71+iWY1n9oJv
3zZZzHne3UXQQQ8cPfn5KIOK4EZ20gxXIEy6vzcIj0I3cUZDJWjD+1z0teY1qlNjd6069WUFTPQH
xDfl3/89+AsvtP9bZPzrGHZbYiGOsk1XSWehjgzSjvcxg+5kIVTG3+fTGAXOkhe3JZGTdMBYXx1l
13VKHwcVpu5LfWr6EEFac3b5gF4EoAGda9xBRyqsduqT00mX2wl5driSstOwr3FQqGRhxjvUJ6cP
Owh7y9rEqlC5+gFxZihi9staL2F7x2eoiwoF6wgmIGedjPYsGHyyEwhCBo7updm4HWEO5bL+SmMb
PUH4wr01VUpfeVq+kE18sf9NDQQqPay55mTvbcG57GER0fTQK68n/fm/9/9LP+LHrs7IMsCD8Sos
qdq3OJXhvjgYCp5907bTK7/yQk73+dnl3oulN2V25rGdz6qfYngJBgkcMEq8rIsX5rJZ6uKnFQKS
AHjD8XqX6hXgykvz40VtTRsjTR/Za6MyrQpkW/0PtnGdHIxroQD/36vw+/khPk9bpPDpMN3gHuUA
3GMPJVYqA3vRxMcnmmxZ9pjhTyhzM8OOZTJlYbse5hphH+9lXU5nXsMmeLj2Q2LvumQjj01tv4QN
7l2TDav2DHBNfVUGuqeQGF4+0rwOu+ETH6QYjyJddKaQuVqDpgFIbffT8prD1e+3DvExilHMIKOi
l+HateiYoP8zQYrekhQaz5V5FWb5+wRGfKxi7XbWJTK1slgIktXdICwbz7DHgY6rNGPzwZVjbg/9
5tCcZjSapjc5q+VZCck3iIZGzR/jDWsBUUk7n7IED8HxvPcVwBmsgTjwH3QUzcOylvadyoe5xc2H
NE+zE+vTNGaQbloBQHd10r9nsDbMv+q+B4Smb7d6Oog+TXvEDPhgj1g0e4yW1VRP+AcQXuw0Z+Ij
+OZlNBaTibu+0IQlh22nO3T2E/gk1se6zNgnNHugeezaURyMEQ2ks9BCiBZYjdMZ5uuTGrPyXsHo
K0hQixEfTwZsKWV9anMcV6S+A8Apeei36kfQjv4FTlYOSSkNyyHJt74DH08cgsGfxKfdOvTeIX+x
0KdBLJ8UWp6Heidh6Y74UDIDMhQMVfDlsp/EXQv60jvWqrB+CPGBZBpOVM4A5vVUJo691ejRfp7g
UXUXNOs+kkxHvIY05J6fdd8hgzq1wNeczl1QTYz4mN54kzqDGou+yhscWeQIqGh5LUf//3H667uS
+JDefEgM5bh9XYd2r7M3rovXZxi4mW/5qNGJ5ZOO5jPYD11T9FLTCiFHLPqK0a1uSeBVe5ZMp+0j
gdtxfNINiAynfG3NBeEE29FUVbmsCmyZJi7SZB7fjC1Yop+kRDuy1K4LA5lCZuznh8IQrSnQt8Y9
lnZUhY0A2g41FCQ+dli4jUOTW6LmQRp6iKgjp5qKV4L2Vvn9zQr8ghzuqmnG88Ne52hzEPBbyfqe
1mlmDgkbNn2EgT0lR6HN9mYTcgthWuAc8jKrkAvt8g3XgrjMGzjYASDaJ8srEPqX/iQvs3Z8JTZP
lum6DQ1xD/BgiVwxro0ihz7NmqyIjdLw2mFRckdtJgNzro80HtqhjtHBxSbo4Ssd98A0hELjYKn7
8w5D011sDd9gooLzT04gwmM5wtgpv/hX0dFmWTSb5TLJhhxVMjYPs1XxMeCEStJfrrE6Yg3harnQ
pmshrArnItaKD2GDe5G3In1FppPTJd6BR7Qte3Z14Lz84l0FEK1JdZrZC0mH+UnVGfnciCQO+vRf
rKuABIpFRrW40JG9GUncHxYnkpC7a/KL0xEDEA4smDm7JBHoNYqgFIVK5iu1hdum++XQwOBehEEk
uu4gomUvCxm7o1tQsqdtHjgtt1vnvwsXMOfsqpLbb2rj3wDvcceEbGXQXvzFi0hwDcjvMrBLCrcP
dRQbgaKoWEX+MWQ7/mJHRClg4ygtsku2IfxFWdbHuFw/hQ0e/zwzZJkHCIHL8UK0+yJHCKTXaRj2
AWvqPTYhRiBcO7TjRdp4x17Z6rfJDEhT2Kf7YSp3spYVGS/w7mHHsewdnC1kmNRl8kuGXFWcNA0b
L8k2yzOu4vYjI7EO6Tkkv/gNjWsnYxF346XSE2uKKZUgS2R4a4S8BDG+lwytJonb1DheSiOyolzm
T2kd1IzB2F6kWgYcDpQ6p0ufrMmxaxdekGz6M2hR/YRXcgLVtxRbpqbTUqA8qgs6hQl3/Wo6YgU4
QQNPLoqh2bBEQMi5KJNhx6P/EDIwQMILPEsufZ0O8okIwIoOLOlhvxU2N16sDnVDZQRo3MWUkt0v
/dCfknQJO2X8x1AHloGVBoPDY8c8SCpxwtdlkIEr9owXq/CBlNtwO903SVixj+3zqCUNmxf/MdQM
melTxfoLZBBskTP1vA6sDxz8diP8V+pAYLbJDHbwBZZkf3Vcvd9pUC0uQXfx56GdGVNU6i29iNXV
7y0MCk6dSG3YEeNTauZUzDlPS3JRJRD9JB63IpB7iE/3EipNdvhEdhX0nFetv/V7Iw61GsugLgaG
926mSuop5WNMLnOb16eNiA84xl4zPPxtqQmDJz9PuxJaEIBoMfjCkucu61J6D28VXh3gpkWHU1Cw
+oyZrMYLq4IfyFdE7B85QHjF6FzYXcknzIhV003OmJ4V1ZFjk8BSh8LRpgj7ci9W1ZoDuwYzta8x
6R93PUE8nrSfg8b2+TK9g8fNnAzx19XxhzrVCyzJ9Pewsb1IhSxoBud13V1cZ7YiAZevMD0PeV0m
oGD+vGkgo8R3GIzuF2ti85QAKH7SU0fvwj7dS6l9X66t7BpykfHa3dXD9tG4sjqHDe7FajmOi0XF
dr+AHx/f4y6w30yXwgQfoBXw88SYFiZebJj2C6R29w+6B4p9cU0YnxTz7gVrziLdZ1m3X+qR2js9
gPTW0mT+FDY1fkaF7gqotg6ruiCQ4PSUF3Aa74I07BKfHjPJCDfghuyXZBnVcU7JXdWPU9irw9ct
6kfYTnf9vF9gqEFPdOXNqRzT11xKb6v3m9eYT48RoHZOsYnMBVYP09taDX+Sfg0y24TIsBeoa7su
LurpdnEMRQ1wNj4qOYbNuc+M0SOww2RV4uvmIHbYWwpvZsa+BW0Xn7lCcpeJaNbiq+L0Pcy80Duz
YUbxmBUvTIfBlULCv/FrtvDTNNG/djgMhX23F6PpVC1ppYi8gC7yFb5Sb3Ro+P9CFiq7FBI4i7wQ
BzV2qyIDv+/8Puy7vfCUrRnmccPg9bjjRO/E502FqevAIfrncyujLRGDmczdVsBOLwliC2IVveQ5
w3XQypwlX9dMvedL/Afj+jloNnwmwWAVq29Ex6/lyo9p3n1gw2vlzRfC3ecRCJYK0H/w1Wm+HglY
OgmGD/tqL3HCtATKii2MQrdIvq+r/oGGqSjCwvLnFdwyA7Xosim/uDj+Aj7MffDG80H2OppEiSmJ
v86W3gkcUL0wYddyH2EPK+wabrgy+ao0iGIm6oBkDEP/JIkPsI9JAnSxHravdcw/ACXdHBLy6gF1
m9ff5AQfYL/29bZUQ9p+ZXHe0ftpTqfuDI8RVn2tc5FG7+u8pvrw39vmlgt+92NeeHZgf1Z5Xo1f
uyEvy1MKzv7/OPuyJcdxLMtfact3VpMguKCtsx64avd9faG5xwLuAAkuIL9t3ubH+igqe6pCVVkx
JrPIyJDLBUkkcHHvxVkEzKyR8BYp+CwGKwOY7FDjYFhcDykzYb57XZS/hOPzLOOqBmXwTcv8pq7t
Q5vz64a+xOK7pewdE022N5pPr1T6x9771aHLnyzhSxMzILLcgmofQ6/u1veyZ7u9Csxno2L6eaFl
tpynzPfkG7Rb75yavPNxvS7xvUTfK9PgVHamfFOre+/5Nchstrxu17uE3rMht8uOLvLNxmKAiBAc
hfvXfz87/+xiX2yootf9XKHd84Zj9qToyvtyya/b8y5h91VjmAMOsMSbX8yvJJ82ObvKsBL38WI7
nTtNLadvxNvI+m2n3cerM4xLwD0aJMSDOHb+3HrivbDFAQaT120gl3D7WikLzu82e+1qZ/jIC1m5
kMSh7XXuf/Y/Ie6tPle9qMo3VXpbbrS3Xl1c2ce4hNyPM/B0BZTl3kAhLgI/F+noIOL/+0n4w9vl
X8TIS8g9WjpFYRnKeCV0XeFt20h4O+51aRbidShBgxaR32dts1u7QltHWJiXfWzjONlLVquFJ4rO
qtk6usSYB4bYOk5zF5pDB+Z0hLJIzGnVz1qcVAtC6b5w8sV5afNJGhsNrbVfJad/0o65dE1r2Wgr
w2vJq8sklZteWA4syXPXFZBF7ub2F/2Yf62jgsl/kV8L1nellTvmqzMDU3djUZ5NqRJqULHv+Yt6
NyuzU3vAcHB8A6HcXo+h5hZwMjn4zuq6PsIlHQAFG5ewu9GvVc1t51AOWdO9dOUCO61/Pyv+JDRd
MgI6h6/8fJMQO6T4GPMC4XrS9Om60S9CiDv1tcapiHoVsq1RMVf+NKRTR0x23YZALvb9ORuUxwCi
fS3z5g2Mj63FvV9Qa/4kf7m0SFqpDXhcP/WvdtYW44dn4WT6yTJ6KveuNThOMmjP5dd1Fi6pAcTn
GWOkkq+2LN+Log0tIOd+sfD/5BZf0gKa3IeoJvHFq2+yzSjyLrDklSXupTNd1Vre4vpj80yy4XMB
9g7SBezrVZPnkhTAVGlm2WxDAw9AhhdzNgB9F+4q7q8b/mKBSyi8uogm+avRVXlUI83cGnQ0r8vb
L1kB3eSzArpm+eu61Dk6C2Zusz3OPO36uqVlXXS6EGpW4Bx6/2XJFdKgku5g+P6LpOJ8Cf7FTnHJ
CuDCRKsl7/yXGWZVfN/689pHGWsgMzNkrWVct1Vf8gNGQWk1ksJ7WaQ6dqX6LN35yqtzUVd7qyjn
Vrbui+02zjHrwDnINfrIV02dS06Az4vVHY3MeZkgjndyrKr4JqWefrVT/8nlv2QFCB+yclOfkxcP
VNw+pWD5WXtmwWYzzl1dXadia1/yAzgxaGMKr4znSt8R1c0BDOjn64LOJTmA92p1ROmXMR8g3Gqh
ZO078asjhz/bnC+t2iDCbjBqVsMLNFvrPOaIndSJtSgXZ8XpMi3JpmFs6KIKIkweAdwq66Fn5Kym
rO/dqs+uQpHZ9iWPQCjiuHQyy3jBYaIOugEESd5S+/t1E+1ikQt4MmVdM+VxperHKl+GaNVa/aJm
/pN94ZI4QIq65AQuNbE7DJ8mkzIGyvgqrhsuzMXG7C6kN8vFLWMgn3VQzYDXeaS8zlzHvjR2g6pB
1/UaU9fK3CoAy2gH8PZVi5tc8gVAYYGXnlPUL9gX3I9sWL0pwOjXEeBRP5xbGP9wQoywaqz+MlYv
YEaJMel11tsbF+SEqxj8eIOL+ns0LMkKGFm8iIG/VE39ZRp/2dT513OGXMKu4CQgSmq75QvlXsWj
ZnEwYyycXP6KmPNnb3COif9wdSZTZQPQpnVSiPxO4qQ4oExdB9Ihl6yBZtWtJXwHpHpguQMHZqlB
6fjXVW/kki2gCzrSsgVln469eF3UYDmxLI3pulYgucRBK65Lt7FZnazoQ4eWKHS6zvo6QAe5BF9J
PizCN/Dpy0GSWJNs2k7t4l7VySKX6GSv42111qlLSuFDu8rIt8JS9KoigFxir0xq153jyDpRfPwk
cFKKdHudTohNLtHJw9jxQuiqTjRUMba+WBBr+HUoRmAtf57tGQEY2C4If/mhY8o8LSIuu6saWuQS
eNWsA2htqq0TCEltssr0w7oqryIm4bJcrNMF2aA19DN/EVX+bgGjHzR2d43cDsY+x4Z/iAFNxXLu
DqXx6HK0cSNDMu3FClJpV1F28QYX26pPSd+xmkFtx6sS7IE30vCuymkByvv5s3fr4pNK+XksSgbt
9I6zYJrbL9ekA+QSdAXw8miiU2Y8l3W796HsGjSj83Ld2BcZM9YmLyUjdTKP2SgSLqA5BhbQrNnD
VW9wCbtqnbHTzlLWSeetOkRbyNwuwAjH141+sas6ysXRwuKBjZH33nYYNUg0jp/9okvyr3sB5BJ6
xSqf09Lwq0Qs/jJvmfLmJqTO6IYc7Z83JXNOP6/7IueP8A+T35KTPS8d4o0a/fkdOhmLmZRgkV3F
CrbJJRTLK+p1XIkqk76fy6OV9Q1Iway8qqgml0gsHCr0gk2N95x15IY2ON5lSNSvqinIJRKrb+oG
ett9mXhruSETXdGJo9dRBFAU/HzdpcsnsoAemji1p5PcljRko1vdXXdXL9JhZwQ7yLB5lfjV+M0o
Kh0WPFuu2/8uNYtdPVs22JBVIn3bDtpM1YHB+HDdyrrEYEFqCnZ8pC0To5vLsLf0Xam5E111XS5V
ijNwYry+RxQebJaRyLPKUsV1Tdrpyk9/scNCJdMhuO7uczORcOirt7EqHq/77BcrtfaY1XJDlAm0
ZpxwZM3JrmEFf93gzs/TEfTC0jyLjybeXFEjrDu/PAqrnMerij94Jvw8vmd2g5yVWSa2yNK1r/zU
KZpfaTyeB/nn/hG5RGHhXICMhZ4xeG8Xb0Jr78uS9+4fOjP/+UX/F/8mbv82kvrrf+PxFyGXvuD5
cPHwr4+iwZ//Pr/m//3Oz6/4a/pNnD6ab+ryl356Dcb9432jj+HjpwdxOxTDcneW9Lr/psZ6+DE+
PuH5N/9/n/yPbz9GeVzkt99/+yKAhzqPhtSx/e2Pp7Zff/+NnE8d//Mfx//jyfMX+P23x//7f/qq
WL7900u+fajh998o/Ytvea7jUWjemrZ1PrOYv52fIc5fXA8G6Mx3GXDs3llRuxX9kONF5C8QvHYA
moU4oGN656RCCVSEv/9mOxjP8RzPg4SdS32AD/73o/10c/5+s/6jHZtbUbSD+v23H3Cnv88Gj1Db
Y2Bq+wDkO8hdLo8qgWWbRs92x7D32ZiOnR3Am9nb1ZkrzMArzCHGYZ38gMEZ9HhrJr1omKgBYVLo
UQKYDIfl0pweqM3lDSHmtobgbXHK6dofCmANdr4j0WRAfCI7syrNwDKrT6IpTZpmHHdsmPdwIfgK
wnXTB5aa21A0UxlOOpMPZgNfNR+IJEDNSeDVg77tPb4c87EoQrOx8sSemE7zwbn78SSU64K6WftY
iu77zJi4K4zaQPen2aAsK/dLRabNwhw/nmovZrw3j6xoSWKUmZ1w0/xs5+oXpxTE/AE0+Pn6+rhJ
zISwNoWF3WUsrUZFYA/hTCE8OkTgaicLmkplp56Q7GT7soutvi9iY5w/C4fXJ2tyyVM+zZ+DNYRD
59YPZLCsqJ+L/FZCgy4lXePv8zI7SxpYRR6oqm4OKzn8eGE7rvSx40fSt/aTJs++bIZ9obM2RvfB
foEu3m279t2dPAPrNIiWIS4W2f547Y+HDWvVVqhEUR8+BGvL4xqRAv8ycRsy09nXVbFzLdY9VvJ5
dps5hMB0ucFBXPFAZdVsuWIhOjXqxklGtwmVbuVLQ7PqmPMMisxZ00aKWGLL1sncsMGZI6Jb/Wwv
eZEsfm0ndBndJ9HEuqryQ462wAgww8l1lH/KHTVhK6WIWcVUuYmJ3cPnfYmD0gZ8fuc87MCK16Lz
d2T0o9xxi21WlegBCtzcFApkoklmmi1R16hgBSTixbFB2pltUux+PBSZvukh73Nn59QDNVjDZUma
xrFz1jJkebO+T0wlDhxAMNdUvskpq7arDQVv3qY/vuxawb2ndKtt6w97Pno57itMhB2lIB88gRUT
lN3E4OkKsWU+AnZD+26D+ObCbY3nb4Y5btq8LJbIWQwknASOIMeZJrOzqH3RyKTxLFw0V7cbNHPn
E+2d7Nbs8lCOlB6bkb1JW08H22rs2FodkpJhdVQC9rkVFqSALC60uXc/buVK3SHyTBExwY1v81I9
lWa39TqtN4U3eEcbdh5HbekHlMgkdTMH2tbnv1ZzkmHjiiWyPH2ieVltB/SRjygQncM8Jk4n6QlS
KvNhUHVkS/RG56EeYqgaG8fM7LM1EB0Vm1HxD20sgObAyiEvmHccjNxJi0F3AWhm9J5SHwW+1938
eGTUU77VUA4J8hwseZqhk2yehXPQZqiClWn55ozYir2uyY99bZ+4wd5WX/QnAMzUjR69B0BW69OE
xn0wFQJ5k/5i50TdiHoNewkvBtXpQzn33XG0VLNhDWvCvEdBx2fmBh46SQeeO19BbrT3wq1f1rkx
z2S4DclKeejo9NBYnD1UldxOdf+VQBc1LazeDet+dW4W3t37fvUB0IZ3a4DhGWh3md5Ba39wKj+Y
HNEdJdCM9wSOa9vVzaFr9M1b1avTsfyBroMZlr7nHqBh+jR5DOwq5cGpEO5x+34medqU7GHu7PyB
9PLJkvN91vtBJidx9M9/cXgc7mlRhh5pxEkyIw/GZaq2CiT4re3PIuil8G5dvXq32nENlDookxXV
G5J7686lwjsSg8zxvIJg2A46O0G2xTqdz9HODyDek9TEnI69m3m3I+RpIkvLNv4xYNlXVVRyw0vg
9FOEsNdetmZr8Ufp4EJDMdsNV2GOBy30u29ydgtPJi9YWxSMRm/5t9ho2C0kM/oYooRr9PefgQvG
NooUED87/4rdFjzQs0v3E1r0EbFbO2Vz2z4aU9dts5W0YVV5zSOz8FUpkvMfT9bLkqdCGUsI09QS
d7uq39dc//Gvv/0Mou7hutrmyTHbZHQK9X2wi2Nded6bIQYr7NvO3vwtIjOloM7aEx3rmYxvTS3i
2fXnlPVkSbqitJ+cqrG2ZbF6kVFXsLaCGvB9VTki7NexSQeHk1Bwq4oEwmXIXf8ld+Uag+Vmbpx6
QgjROEyJ3IwZtz/+Guf2zc8GZ6cL145Hg6SAY9zDkuKE4jueGX2CansbEb97mtSeuV4O38/1VQn/
roQIepOx0PWLoLOGHQ5G98omcU6XNO+eO6u9tyYjZbQMVw8/Um665ipZxBrUrbmZehGAjINJBSEW
o4L7y/swrUdt1i+CtV3QMj+BRVLUuP1mhJwk423o25AYr/qdAePbhn2Qsk+GzErOQxGrjABqiSxI
w04mj51Jx6VNA1+6cWVaAJPkEZQAI2JYW4N7qeuQhNQ2diwnXGtEeEgtzNgGzLnZ9kVzB7pwPLlF
0BRZJFoIrgwGu+uLaps5LJrgbzU7NwinSIm9dDSxNsZsazr0iDznvuY0qbP5mE9iI2myQnil0V0i
Cw/75XJEoheQkgWaZ0EljLiEs5qikZ3BzSrP00HwTTaquPJVbEMDv+JVOObzYarZ/nwRzxdi9Yxb
uxLhODabMeP70XPjYhWREoHwYjIA44Wvp18dMNjd4tm0jW1rGAEyBxjsNLHXCcjBywh0nJDmWTgi
cEEbP6krK+m7ZM3scLDmAzXy1NZWPJQ0BX48ANI7AiIyHGy9t2cf0PoOKjh8Kxc7gdhD1DB6XDW9
yQy5VVrFZlc9u9yK1loc1apxH/RhyNdwBscCwoZJP9HI6uZDNprYN/TeWOrnXvinqexCA0cF4+KG
hZoS3rVxuYwRTm0S1fWBd0sKO+Q6jw0drGQKwLXa+1psx+wrFPC3E6ZL0xYHJrKwlm7gsn5D7eYO
MgQxyHCIeRHVTbJMY6gMP6jnNRWEJBbYX0O9ph33oKGv4oGDPbBA7cNj/nuOdzMxt0yvxb5BYdg7
1wEBxbODCU9u6rDxt85QnBTDnGzXCAL95xQm4h6LtNmHOp/3Np9uiN/GtYQ8kw37hcm/7/ptTuYE
/aHuIyduWNb+0fWbBLooIWPys+FIrPNGhOf3ZAOspG1vUy1dpDO1QVcjzYoIE+z7UIPe7mfbReUH
KXro47M4i7ibb0zP+NKBquu3IvBJH01OvzOlTA3HiAt8q5z4SWMYtwV3nkuujudRisd+LdMpG2NH
3lscGQ9mTo26Hj5Bd6NyoIvonOYeElC8TVRJI2Es6VgZIZumqCpJknHjYZJfO+Vv8qlPum6OIEUd
9apIz/O5UMuxHYZnZdr7rFhva1Lu8Mmjrg6R4+KQudmBtxj02EazWaWTcNPzz1nvHStfHCCLsW0g
vDsK8wiA5K4cmwSNgWSU85mtBj/b5YbWfoAjud35/8r0D4WmuHnnQuXYtP7Wpvkx6/Uuc/IYepLh
RDs0Q+of91g5JxPCN9ItYsg67Sx1ON/krIC2UyOxAaqQzPnBrocN8Pg3XeH8+HAzoZGe9E6uczDL
5vkcCxu2nAQKC/WaWySykan6vgpGr7mrmnEDDt/bMlsBSVoucB+W0+whL7XiZRmTxfpyjmf1Hrvb
HZ3duF/ZdiLNwfGhAIDZhfsaGJXziKQtHOiMFVLdWtUUme6aQC0/mYl96zhNKCr2ajvrztblfpVI
NV97xuNurY7nuzDAvNDiGNF10rUTUWYtR8aKqO7b1wnc9PN/zoyXCXpr5FYVaGl8wUabzq1+Uzw7
AZYRqtp9yjoRN5a58ckcDMV4gyARNg1J+3zAYsbC4WqnfTuxlj4h3nTjIGDy9sP24JUh3HvtQDyh
tbNTnvURAMfHEQcGokozSF3J4tDacyqw65lGtq1LGvYL30kHV2pcjqWe76Xnw93FjjJBYtkLbOVg
vDnmtK0sa2+TeUNWe8Nb582Z3GNDIPQ7RKBnRX4DrhrSmhz8EvOlrAx4KXTF+zrSaIF4F8I8LBSW
5YnZT6qq7rJs2tesRqmLizl7Q+rpugxs6m9cm5wggxk6w4hr5b5CFrONdDUeCq7fBsxf15Sv7bJZ
CujeS2nsPOU/qLE4zK0XtPzdVncZZy9D7kS+n9+4bXfsO3dfwwUhd7tkYe0e3i8FQgF/a2DkYRpG
VCjVBmYPCzhD4tX0Q1j8lU70WI1rE7iVSUEUMQNKHw2SIyJOmzqrNtzbLBDyCHCmD3Ue33uSeR23
C03zammCnnteBA1eTFJyN4ki6nITKoqcfUOuf8jq+SsEqt+dsYinZYJgGdI6RbAKjfW9QIPIxFW2
DReXv7r7Rjp26Ez30205DexMfkFldDConchlSFWz3tHChrNru+7bjm791sTucofjliqo4PYQzp77
OevsQemTpvKOF8YjHdVt1lv347wplPvI/fyJ5TSuZJW0Pe2CyZxe3d6EAUAn7/sstBrdBqW3HvjS
fpNQMBbrK/Tqn0050GDq+/dh5Ic+Nz8KMaUunZ9tz++CMhNHo/IeB9dP1rxMqkJuUGanAMHElmNu
FmF/CI9/2Lh9rRapzXXAC5WurbEr19jDpAobw95PHohzmIRB5XVYjqe86x/gDvfmurAAgWnKrvja
QeOtl07SSo06LGI9ymxhP4OhFfeU3ZO5PBmA4BL/HhaGx4HVkZeXX6dq3Y199t2s2oAZ2FxFeesA
Pa9nuSsQD6FVdacY8KVsRJJi7bT56JjqrrSWz1Y3NzjFuncQ/2Zv3RI4JWN1Fqv5hBw3AgYtYtbw
1S5QSjXWM5PVEoAPM4b2SUnyoljggDWVw34TkvYbiLO9iTqE09WWlPqlKOUr1ITuMWeeByHfLAP5
+Ay5LFF/XbU8UYNP4TiojYuF32KHn1pU07TSNygjNrALMo1yT7J3CwfVoK/vYFbwdVaGRM9oPVXW
4oSdD+Glrtisc35y2wDuZjf+mpW438ZXiDKhs/R1sGsSjpVlhItvRH1tfhH9WAfZANWaWbCI4k7V
9vpoeGOwyPwwZAhmFj+O3E6ROGprVy2aoHXU3hQlO1IQ3aG4amyKJRXGbEa8sj8Lr94VqwxAU8dk
nbyED2pGNlbta2LsVkJBPh7FDUyGEGlRgKXSk6ENdtUwUGhGeboIRt8y4hWSZAZSgsA0gHuhG5lD
QcZnL2vJNiZCTNE4Gzm0U7Sa+rMx3WSQSD3FGg+gIS62HaEbjs1V7CrL+2CGuhUUzo8DjzqkW2CX
bJUVM3NK1mncC0T9yVpiSw5pWeqITcMTp9Zh0t0LTkvujDZdavvWagbsve8eZ+GQ1ciljw3UkDdu
I7BxCWIg4BwhIHjsuE+i0er8CO2/zWjAiVJruZ9ahE54ZStgJGsddw0MYjwAYDXFj7xuQSDAmSFB
7EwAknnAzt6GnWrscNbul4r5eQDF6yaAU2A8E5IaUNRqdRFmjTRR2kOGkedTESzwRwrwodO1so9E
end9m4qlvF3hgQnZZqTt1fiu2wc6OSnzrRth+hu7AbAyg89hsI5f1mrdi1xs0eK4G7z2TqN4T9uy
CL3Jepos9ek3WAhZGxqlaAOIN+4rv8Auc08WuePcOK0O2jFHKLVOAYzLNh3NYssovyuHweS9at+z
ClsKqn3azSGt0fhBrBiMKiwN7440HUATbO+0/H4sphurQaNT9fuck4SPRdLhnKDl5rYhRSjG52l0
ojWrDmz2Utl4LwBfxCjCcagF+ix5EpLthiqLnMqJrfrTwCZkLvJY1KTCmWZ2ZKh4shlZKdLigBhm
IudiS+2nHm56as63q/ys5z6yYaPLSuxFMNVt8ildkNBbfR0qVz/UrQo0QfhB9/R1LJbQGFBWmWpv
qaxNPUn0pjrrpRZNux3XLB5YHkvE9rid6c2EZkwwrdYbitgHYIunw8BwC7sWDQGDJ8vi3YN+HViO
Qj1SHlyYsGVrh9xNpfOh0vD+6XLnyddWoKYei605sZXUgSkJtpp7dNawzZJAgF9oZU3S+e4DTnFu
0NxNymJI84YdvalOtd1hC/pOse83y1d/QIXRrTss3SHs2vZkWjTWek5YO2+kWUR0ce+oxxMhe0jj
qcOaGd9bmSV9JY7IO83+Qxj+s7bMRDXZrhPq22yVsTnZoQv5OdZw7GPuru0BVkSXOCnKvgzac/Vl
GofSFykdq62mbgRvyUcvn5OxdkJGjobuQzu3D1IWXwwXQiyGFTduE9TwzXQBpAiKgt8w5KamPewk
HE2z2sRJT5EUWf0s71TxOUt4YH4D0H2XlwgVjr1xmNzASJGfA80b3GA2s0ni0XGiyVyPC822s++i
MpSx1UQ9EEPYF1kKtMN9Qcxd60K6qXDQ6ps9/uk2eQNnZxsowOF7b2X3S1O4ge2/tFOFx3LrZEUM
su2tUWkEbSFToU1USU0fLsgvAaRIfa02GnwB1vnfK3l0z7tRFoJelmbKfK5KvWHS35sZVspMgjHL
b+gg48q+l6ObEhymFJZzstdp368m+sECXBEzgmnbbeka+6wmySSGW8ernsQiDuhI3vo+UJYzFpyZ
H1YTkZHIFKXQ6zB9KcYCdq1ZsvI8NCXs5ccSzRw/7Mvqc1Ik6mkTT2u36X0vXinf1bI+KquP4dCN
FgaitiWLuBHkxSCAD0AAcGXykNf+tIG93+d0LicnP9K0TxSAWFk5Rzj3WQ4gt5hByQGFqdEPAa1p
CrlptVGVrbDozN6yTCe9Yvuy8I1gHuWNPdGwxpKp7feR1F+0j9jpehQ9j2eHimDmZsoRyxbnq+p5
mPPlZuyy/QpHPEE1Yr/7HXcRF7lB93Ktt23ffs7Oh6ffpJlFvUe/+sawV4MMumkO0BVOGrq8Qln8
QcGvzOscOPTVNFlWtOy5EaChHmR+FiydExje8CIUi/iIMlkzNCwWO2CuDg2+hmJ1oSXePBrU23WD
SnRvoYllZxEmWWxNm8EaH1gOthVIpEfZjiEkOiNmOAn4sbczRvXQXMZKDeoaXe8GlcziBE7YdOR2
ZCgH6sfM/WjJDn+6zos0pxu+WjycnenZKZtU2DoRM2wb5027TIFo8u1i0s1aFSm0fK3AoHA5tNSu
dNY71xyiPmebwlh3xZDth3o+rnUWo1/4DvA/DZTdfs8gARAg7d3TlQUwOnxeNQBYOVqN2KJ3tc5l
yNvAF2w3TudUWpchILi7pSvPqUi4dDxU5AA358BAjpu5PMjRPJ1duUV8eBgGFRa+s/OxhoSwEILy
nTL5pmBrAFxHwD0r9aZsZzr1HRXWHEhozE92CTG7MmwXJ7HaDABFW2wrFTm93yZEsFORt0HdJ0tf
xmyooeaqyW2FboBnqZPVEDRDWsReFSzkU3deXDFOTq1+bM5pm8eWj27UUTXa96uf79HGfpzXbx1K
ZVrmb7OAgBbYuWi4oshX26ZDd7curRAHcRtCBSTA07lT6UgOS69T02WPfAB/l8qPds4OcAo84XAk
nZZPulUoJMLaNYLRWO97miXAL59MoGTK6ts4zyHPeOzBZbI2AGaUKHTR7YEZ15Mz0iXI7A1A1aE9
zYkVihJO36s0v5XKPhQwYsX+7IaZga/qY7avNLQmP/Ym44NOqP0o5AbdvDn0E3uHPi8kMbfWAEWg
2jgZM8yKPRxeThRddpN1R9XfqNXfzlCvCjrYjNn+Q4V2YIGTopjZTaCaBlGvD3NzScGa25YLvpDj
h0UpUtffU3ObCx4yiyQ5OgIOGpqyT2orcAsSal3sUViEHAHInmXiMmcDn9fYG3vYS9c6qQd2a2Bp
WaVGDl6c7TqCxR13qHY3MGoKx9m4hVxoKlocnjnySKC4CodATFQRG+Ya+fIBNqmRS4dIkzHyxnuz
j6viAEOULywTsRqN6H8IO7MlV5UmSz8RZiBAwG0waJ6VSmXeYMqJScwghqfvj119UfW3WZedfdJy
lCCIcF++fLl7GDX0Tq23RvP5HNYxqqiGtFs+7lLEr8Z3kv/MW0IPBm50JwJ4e0wheGXfLpSVaa6Y
rrmUsw9Jucrxm5w8Xty68ePPrONohQ5TwcDxsugiybWUyI6VdGGu5tWwxhSPcgPVaAgqFo/yEzxs
PLrRuMSq4c7LF49Bg4qjsXVYiDndPrNFEVziUHG7PnYJAufRpvZvaTyILDN2L/DWTHnB/Y3kaJfp
Fr+Y1jFUUrs2u7UUlg5RkmjS0VazxA2NO+nKzUwBITSBO2eC5ayZHYPss5HetXJl+RsqOPbVa3SM
5rdLI7TGWbNUBmMvGytLYTps8hfFQSW0+m6YbqJvetO3DV1dafIcQutTf/nOWEh72NyZMV/Pmub+
THs3jODt5VzAILVTqnptGkslqldzrMiTOW2h9F5p6pZYDASQRnYnS19mMR7NcQv11lbv2YCQ0pds
WdX3CT2JokJeML5vgWxZRAyCT+Zzr8vqhSknh+QpncJnvDIVElIp7F9q60VuN7PmHKcEeQmPf1AG
u4OyGxSwyyDkZzjYM6ZFRYU5UX7aYh4MW1UOBvhsyKW8Wc9ojujD1HUv3VoO9ajgFuTCCzqJvZ2o
x1x1E6VUtmEQKlu1tpYkohs7bmf+KZw+VPDeM71lYvfLtNOxYHR6YdFUGcwAMK2CJ1txMA5p2zdn
6VmtW8ZotunI5I4EOjMn4bLtqyTczMzYVuc60IteOLuExMrqFeaNU/aVfpGVMHHzhIi21qS9lVny
1iBTQlpkAAaqGdXQnf9bd+oWqvPdkoJhiaZL28taqCwko/4jbTlsJGUYiNWDYfPvy0qVa5GkzBX6
9+W/D6Wlf0ZIOOeVUp3iTk+PhnQLXuUXWTx9k/Uzp9Qs8/DvQ9SFhq0mZuhkdGvdtFrA5O9AeX8q
SeHoRPiHNtlyvk3YtEjZWtpMW9Dfirz9EPiMEa19+ayUEbxfkZSu+Rrkc1HNz9kwMDQ4ynAJ5Wz4
rEdEFPSxjSFyM10U/hjsngwbd/Tc1DytmI/UDVfPvdX4+qXNkk3Q+QE9aN76AX5OMoqX0IlxK0Yh
YKYUEuu93xDL1/VBUuTClmgz+WUlP5oudfCJ/RNi0Zwj5EuD9b/PMmjdRTBLQVMGuQDRTTluqdia
8Sy9Fg2i2mTQarvpXp1byubsrSg27azVr2ZAA/15lVWbiFbkTLGN7lLQ/y86tf8onp5ELEho5qpi
0i7fkk39P2SCZWaExvNltLbkt73dqhE+V7eeN4a0Sh7TALESdf8XFL78BSmUFVWyVdEWbseFUeWL
3NdJMM6ex/Q1AooSP3XjplbgbsPZVSGQ9/6bPOj/anD+u+bmX033/9SEWPTG1bH9M4V89X82TEik
sVEDuZPtUg3S0OlGO+iKcS81MvhgCFxZGmgM00X+Pmmn1Pa8Kg6JSmr86Y/+hh5mROtDkWDnvSFO
xhPzb4LCnmvlD/OT+QXz6W8QJzidZqSM9TExjllsHf59GOPmN1Xe/v939K/q8z/uSJNnMl1gKOxF
DfAfwrUgm5kR8+5pPh1E5rZGDnCoGKLj5Lm07xWyCWougf+NHK51XkRrSTcq26ewMElTuAhjrp95
sHauDf1RbYr/rRD5X93lf17fbJJMUTmkzZX/rFp90c3nJVH8ZCc8bLjf/uVmKqutxh1apmSE/4gU
eHODUZXb8HUd5aFcPFm9/b8Pwet/m/b4rwb6f1zRPzWYpk3jJE39/5n+roTMxLQmflSvlc5tFenl
tFneQsW+xm1WLEnstdc4YWfIszUjXmarIJQTJw1o2FzGXbHKtHWlPvfBPOl3Osndij7dQrdK+aaX
JUxE3Bn/i3x4kk7+90vWuVALOw7Es3TZ+k+99axgrLic6IGjBSfS6rowRtv8+v/vJA6uMZ3W//E+
RE5zjpVpGXO0d//ZjiqJydYaAVk/1aGzf8wQD1MMb91OakTdCw74uEl3zZe5Ms7G2bySIVu9lvmi
tOkt585tJv+5TNBbN9vonO7TfbUqruaaLIB1z646icPV/I/RxCQjj90jPYNEr93+9ROQ/V9Xl/JT
l+zMId2wEe0u84Y3YwPDYofTNx3GMbvPo7kuVtraPxHKroe1dnKMi3oY1vOdfpidENfcEb/t61t7
K+fitc3309/NH+ky2CiOvzbX6d6417f6Fl/9k3GQ1/OTv1MP8bbxCqdwcjff6Efpap5rAsyd4dSb
fBkuqBK3S7dy4pW20BaAqm23Dm6zxXPLn678XbAnqXzQFqMXXmfrjiVQveyjv8rPRZEJY68do7fg
1/8ID/FBWSauvmQWgQ2OdpRtySrUQk4E4epduarb6ifYzEt7eKSBJ5lLRN0J/bwZRM6/iD/RXP+W
4/gkp9tHm9ktWDKrHKbJU++Z7lZb6xtuJzlXVwCZ2y3kX3VZLqI1Cj1l8/ToOKSJZ2PTruE3ceXf
jjf+Sl3L6xbNpfCeTknm1tY38i+/pP3Kb5N1s2eu/xctyz3qL+kejaJ/iWZVXanQy/f9NtPsfttC
qY5ecWXwPVBVnzFkdjMgnLjzN/weTTaeIvzpbrO/+kEHRVho5oSjHSn35X7mam6+Tt1kHR/Ci/lh
wbu8N+/Rm7V/beg9gz/oF3m8CN5mH8mO/xbz49AzBXmX7sJLkIjoMzol6+zg5WvLU7dhzHQXuz7P
Gq/L3T5y+mv20e2T5bht91Flxx/jlit+ZNfEdEbqr0ZX193csvPGY1oFv0E2UY7sIBBEjw06AMcv
p696X0y3Qz4id3dS6iXL9mSwXcvdtMTQ3FguJ3PaBeu5b6FracH8sruA3fCCnFvKIEeYtrPqvbbJ
no7+LsiMvThfo0DYwx/0l/ZE/mRcKU69J3Y817D7N389s6srHMZ8tHkJNbUJrGJyRxHMsIiWGutX
eDUPtZ+TnlyRB5pYbPbz+tkS9iKCcn0mN8beLLBTtzi0O6MRTbVogxUZQqRM/GtL0b2h+GwD22wd
38QR2zNNBJabeeWaFNGS+2Yl8syZ7PYyXQ7713H4DO12p2zGZbogWxZpIvqtanveiX6Z2/lixDqk
b69NszH2pmO4xdL35o5lS67khl7gKkumOHG6JZGeh9trRSRmv64cDKcWT6feBadg/Xp/LS0b3agd
er4TesnCVIX/E+30s1kIa5/sYJbYupH4KnlgaiTin+yoOOlSdeZ296k6dGexHc6PjdEYxKwSzxXc
qct3+DhfQHkxh1aYnIODttbFYOuicsy30qVfvN3aJCbc1vUXwdLw0mW/0qa9IN1HJzlPL4M3WJk8
wddqslHe6Ixbxen5wl9XmL/nsVn5/Lj/aS7czNJiEUpnDtBXnOdtXJcO20yMmkuIENOhT6iIVYnP
EMD9VKv4p4jhDpbEV5a0S4EfqeMvjLu/SM/xT0ieSZjr8IdJutESSWJkS6k9NJ5ScwwXfu8wkEfd
Nkdi6gTmcWZznpNNLbtBt4VuNBjRpfLC7Ir2zCCklh9srJkT1060VLfmI0L1hOzN7leFl5zo+q3L
gp0WlF77SQraX2XWmoZZhuQUrw3J6edrE1vruPe0zIk2ii+Cyq5+YlVUrcvSNTbXMx3LETJVyA9S
Gs96VxELbjtlCZ1UczAqcggLpsg2kRvJbtt4Vur1tcN5qs8krpzi+toGpF/TaS1mpW0Fi5z75jnd
SOxgDZG5DaiobF7uRhuIFQLotb9TSLM94Jejh2WJbNU783V0Do+9Y2K4x7t1eW5ToZ3M3ctrXeCU
M7Onx02GPxNdb3NikvW4jE7RiXwh55zjaEMKrOOfMrIxis+XLd/6bbA02Q/pfj6w3EK9kzlLHyO9
cNhjXNUxxWIqW8MzloWnLyFkPPSvnB9M9AIaxg2x8dEy/EjPrxXY3mUR1tE6WSub6U0TjrrhyfhY
7sCbL/ydv3tuYdPmuij/0pt5si7pjRrHYB89aMn8XOmWUO7SodoqXrEyF6+ZyK7tzfqer/l09qeE
DleaYbp9NCrY8wy3JdK9kovwqK1na2QoznOFItDzF5LgXNrP78JrF3P2hGbXmO/mmp+JTR320GL2
W3gaOAAVBh5auWuoY7fWZX4KHsq3dVDuIyhgq97Th3WYL6SL8j3ee69xsm28mlwp9/INab7VcObZ
dvovvcnr5EFYzWsqHC7WRzDVbJ242AchCfJxHgDOja8ZOcfWNk/Kffp/umX9TviV7BP8c7Rv+cUC
ANJvBze7ptxo+chWOMxDttUPxqW564eelxpcxhZtGk5e/QBAeLz2k2sb1nS+aQXRoHbSFtVWW5sL
7a+9FatkL/+lD+Nb/55XQv/OVvo367wFAJ2rVb6fr5Oz9tdsZ6lj3PPHdOfhdXp27V/rztYjb1ls
5wud5Sm2/T1cdXbhmLbvMjfNS7zUqxaEic5f4PiubydCFcOJEcWjskVhvMi2/s7kgqIH2AMmeKt+
5zfpovGD+WKwp9cm+cmOHj1t8VzROOlW/s1POsBFXtdu6RYO0aarH9XjfD/fq0d1lYjObjyIjlO0
19b5Izw+r+FxsnTJPsNwyn/Jvr09r8E5WxXbqTEXv/hcBWeScbfwSIpiAQbCZva8bf8NzeAnwpTX
8qLypGXlVZ6ySjfGtv8IvpAz8DXedvHySlcXiXDIB4vJ7oYL057tlWO5PGGY+IbuxKyM5LUsQouJ
nj7G9hwjHfOdG9Q232qclxeuXh5ZHX6MzmSbfCmr5N2ZkTwkgZjS9jNRnEx+RrZZ2bQEjRlRU2XL
APl0XMLfzF/t76f8GLe6lxYbYEt7C86cl87BUcOSRwI5F2ckn4v6UT+e1xI8SXLB+rbuygs2esII
mOXJJNcCQ4V54HOK9gFKUuWEP1grZYJO5l/40fz0K2PZfcpvs7f5Q7tFy+ynHAUQhuP0KZeiTxgr
JNLPrhQFOR0nYhkyMb7npShLkf+mvwlDwD5wkl/Ku/peXYadvsXWDxbCalGfIMr1r5T2r2hVvlIc
ZOGtgEzPQ5UJksnZ5XngS9LoRiDmq/nPs0FbKSJpWb+WKJGK2k4mWYiIElGYgj+KOYeSPccShWuV
d4SVRIRbRJ46nqXcaYc119n+qpvmUK7N38gQzLxu1YWuwVQstV9tXJtQc4oooWHfua38M/1MTsoX
KoSxEebKd16bfrKIn/VvdklP+akPRXWRdcrYxT9ESmwCkbx44pLK3u401AtunRB0C1JGjEuy3vPP
dpEsk01p2H6/fH4bnu4Nt/An3RerZusv9Nn0ZNBOIAx/zN745XVwYl1jloPOFunp35XVb5D/SAdH
mfVK1zPXq7a9163DlbSUNrN904nkfXbujzFnsb9bh/pG+YOrOvIu/q5B+N2+OoaqaEcR3wfO1a59
C9bhYXyPTupmwmHZpX+H6XPGhXywPnPKQz/VU7BqRMUSKJvMI7rEaoNX1vkgzN2wTp4i2Ct3Aqxz
c7Q2xcyG/0a5o254kCeV5EFgg+WkfNlrS9TQXHt8yTJRvwHwPxqwZrLHUBgHmMFLbwlEHLwkyaPo
FhNI4CT3OZA02YdHtvf+tSpxPeMXj9+YNSJE86o7s2GNUiM5FRfrPV125xqfVmMnEqI+GOxb/DG4
XsexkQ7GwenWw2n2qaz0lfER/rbL+j2hAubDygRAYF0OohvcoLSNQ/3X5NycceB7r3tNMIMeJTlP
/r7knLVERZKLw2/34xUhQ3NAaccG1BXkhEtUiv2X+fGsbS9Yixr/pDqeygRe0WCro728rhxpWcTk
GAQp2ZJUhWW/FOE/otCO/vw3i2iXSBB1M3X2Yn5GGVUIcukqzcdikXPvb7NUjB/qqtygPU2oqPoo
DUE3+6PywU90Jn68a0STeFygHLfS/jVOsA8e1oX/MPpAAes7f2idk9+yrTOc0k25Qd1N8t76GN4r
ZIx54FidqL9QBhyz76clysGuAhfHg2zX3PHyqyEQWWdXZDbJkHFSG8RlXNvcEHat2H7hVm/pwd9Q
e2Gra5X8I6ogVKHbfCuT3UGMbMvv3Zd/nu5Ot/vGUbCZOXl/r2uOhrwxLecZLCV/+Xy5cugphZDP
49GSf1P5FIbBji5hp3xU/Qvcqm0gQRnvcL22Fb1JKtohe55t2phqkRXsSegL/ANFCzFlZPHWmG0j
uIIBG7JtB6HHkKFwze+KatOtQjHfhs4pg10Rt074orxqbQWPol3QSdA6SK3oOnDCq6Dv5jIzlsbB
P007TCZ/lbr5Tbmrqm2ZC4DDSjrwOf55DdELJmjRN4RH6zs8Rmezc9S7nCxr3bPqe9VDHzduYMxX
9JRd0e4879x8fpxMK7a3Rr5ih6HADJSJSz73TX83vqoDoiLP8j5rYrnuId3DH+w5wDM6T96Ax9xU
zlPijCwnpJM/oD5wBcoMDYjot+N2ip7KdbnWl/kJIu6TUIxWYjXm673c5W/BCSz9UX1VXwMa5+2c
//yl7sqH/G69PTcpwZVstx9GIrJKtBS68M5b39NmZEiX6tMdz9qqWTaEZEj6Pa86GLxfBKRBOQIq
yLbPbbwNt8qlP/SH2U6/ymfjql+jd/9tdgKT3TPw68zWvQn111jSCdHpd3TberkDGKZz8fRxi+FP
vyUARaXr1gsMRISYnJO9Yc3mmmN+mPHkVxCgTmHa+fUeH8Zl7EGD2zPb4oHE12l56FFQ39R7eFW/
zRMaPA5/Ooj5Z3CLbtaFjdPf5QFFL3WIdmGukBSo3+VN/54NPCKb8RrBXAD9+EX+pYZjtSLjaaCz
O0S3qCNRK2pkL8gy7sq3dPFPZIsJmeXd6/K6yLvmQmLhgCN5S9/MjzkH6rd61xlc3y+s0It9xzxO
lrhbiHTpBBsfNFc/pO8M+JM+eHeydLlgliUg6IHk5TRlVf54t64CkCuAsfIGZDDu0nf4k7BhiGL2
7b5cG5v85KUn9R3X946Rzom1P5Wv+rdgJywK1l7ZVtfuUe6lu3WvISuAzsAMitkTki6XbMtdja2w
gNoI6BVnMGzqFtEkkUOyQpH8sZZY9ExFEu8VFHgAjwAml1rfdHYKvESVnS5YoGdr80sEJxIlFZzT
XABjglS0Z/g4mlVlZPplMYn4epvhaXhJKTp08SZ8USy99qPNr4yoIHZa3Y46O0tXee9lgyMTMkcO
VTTsWc76QIXCCsm59Ai/WGUpnbYLoIS4ilfX3qINbIn2KMhPPpqffK1/Jcyu+or/nQt8mpy4JF3B
H4AArRf9tYbKC8793aT6jaINjKLQPpM/JA4WWZKKfYeIAsuGe6GnvjD+6xZVkmR2wehRCLgTvN8/
+975WK0lVbd6J2zT9BCGx7+vWFTfTFHeWPeUcBXfeB2vZLj5jK8npPfQIINYWCRe5ELtNrJnj9fk
azkL3F+/Mc7qefigFwy9xIbO5h+HYfjIqDPp7K4TMfalpX0R1XzY8QPNkBsU2eTxFXtUSIu5OiZ+
GsNgm5kNrQK9YnYMTbDZI8ZXd57dyn12fLJup+Av+0ZOjN7sBduB1QNKcFJrMsaCGlRkwskGsspE
zExc6jYSQuvpOpPA5sxSH4p4wue2M5GB8sjWY/2we98qmKhD+MVIeKpQp83RpcjaHJazNifbiqnD
yMJZxD/mX7QJ7w2CAcUuJ4pEfdARpCVHmyB4E8OuPSPVQUU6u0FnscdqMSNXHzqA7OHW7qtD/sm7
cxKS3/nHi1Wi4KEBetWf2kOl69hkcWZcvoOAnST9NMCZwLq1/0X13R/eRlJtUreIPZ5XjdQTDqoV
9SSAswtLyJ88bv1HAYXQ/1z6sNFwPT/Lho40KH9F8FV8E6ngbpHM8U/TBd4KNZoZ2vlj9KrXFCEj
/K6u7eN17T5ZoHYHRjQFDyZ05Nzj6bBreToknkFD+nf9VwItiFj+yqfTsSMhFSjnhYAAgEZ2O2dK
I7QBrGDzwgcsstp51s7YrmF62F3ZTw1t2e4AdCA7joqsTSw8QDzobcQemiQaTMdv8Nm2DgsNCMok
6uycuHBwWxQ4Ra3D7yUmSirPfLlG7mQRPt2lwsbypyceJnZWOGwJsCKfsLka6kODX+mMDeeH3A87
mpINhPDogpGry60D5MJh9ZEXmFsrgjp74ReWabhMe7spHOiS4VfrbRglJtXmpacCzsJpT8Gl1L1t
+U6L+upfFNACi8/DI/75F0gNIkA+ZokxcFrYDk5xL1JdZNSYZeQ47fngmK0nIfzwbSteID7oAGa9
QImfJY7/8sibM6lLCtczCa0gmk6314Q2OlVuD7WNkCWvKfwQQSPGS3HXFUHpGzZiooRQOFFvSj1e
5obs0YcEe/uD1GHWr2TuxVyTDCElUsDcBajVnPKTDpdyL14HmNArBkGB2KHQDbSfp8f2LUWRjFAm
W4XD9klEamy1fh3n1BA4nHH0Uihby9htDEGFt9nS2E00f9KpxeM9CuDCHBW/GD+z3q2P8VLeFlDr
g4h+emJPFLw4uE91p57nH8kv5zfhqdCwuqHCQwAbaGPTFqLQiSRt5RMTpB37L1CNyjksRftLBzxW
Hq6/PpXrbl8cOa+wceNrilt95oRfcfQcbGgrTCW+A4s6Pv85ijlSV08zOPwi+GMWPIDah62bXQLF
fcaOkYnXN7U3L8ERpc+oWdr9Nb5DPQfULoNOEjuc2fOZhy3HBnFBdUvpiQhaSrIm06dAw/0wE1gZ
BRBn+O7ZBRAv7cJQTi1lnBgczuTTppYLGb362X7MjhVRDpqPUBQXmg9sCN6/W7xvfyeCkO7Pj2DT
EKsw16pGPvTVfvoERhJmdxdZLiw338Xmsf3xb6q69GP3Cc+ouJR6a/Nt7G+0DAnNZHyTz/B7JE2T
/TBfkeYIobVoyRMZxOUeElho3KK1Z4NNIIXFmRkAW2R3dsskWUU08KCZnSEBpKIV2fYXm9E/G7Fo
FbtJ3KxHLGKPRNZfFFawey4pS9yi1HUQPBofyrE/4KmT2+TUcD33Kbi5tvtuH3+bMO8FRXJi/ksy
Kf5O14yY2MgfasBkXwGeweemv1N4q3wReOendP26jKEIdPYvf9Gehs/xqlx9VDLn+Lsk6s5pAUIs
zKYpf8MDFbdfs5/247mhJ8GJgnG4Lp4nXPXFvHTfUoE1FXwsc8EDC2/Gp3xIQEZ/PCPtIr2BXr+N
N/mon+dH82Nc1rvi0C1SV3tLNqSSQvf5WlhiqL3ouWTjOERJarWKUicOHa9M1rLvJn8mDgtrDvMX
r1OKHhQRo0ZHS7g317zY+nkAsj+rBdACEIoiToGQ0KjqpPUA9aE2eqEJwSSTAx120aYjaqCM3TyZ
hu3M5zgip0GQWK1qCjtgz1R7lrrgSzRyBAqoJ2Z/fErZI6NBQiTfFCdwBwa5d2f8IVIaVaGqYH1b
f50IctVC+G8qKZ7yJh2Sc7PqcBdUSKlUoii2iqqxE1MRN3FreGl36RLxsHHX4NdwXlCX9V7etbvi
AvYiMsG2wuNYX3A6Z/0fQsNtdGDxl62RVuXCgDYcuwapGDuRQkX4XIhxXPMHoIWaru4svftzGwhA
XmiWiPkNqzW7DTfpmzAt56hQGf+N6wNCaugxHvN6glVEmTBE2CIyn/EUuHF10/tc9S3sEi4JS0cH
pxgjzzZtjwwFWqK8xSkaRNkdUY3xXp/GFXcn3yQ4UPgH3k87EXs49TJ9J77W0Krwy2dkmenXtNEp
kh/WwbnxSYB1NfxJ8yMJ8iiyW56LYwX1UX5ml+jUvA/sSfXTBATGHBVch4hxlAS1Ih4d+ixgeyG2
4DRHJ28d0I5aEz5PmYwJ03LMJnWj0Cgz+JCP4dfwYyUCNSS6+DmoWnMHlfpehzHQue5S2Es9LBV2
9YxJmaL6U07yRfvJvgSbjX+SIUCsmKLxHRYspbYLvwwGmtt4UM4dS1/JDiy5Aq8wfYXx6cJlo6+w
yqTYWc+OsdAbLz4qd6xu9a2xttqikTdSum0RMiaCpuLwAYBc4I30ZIvDKhCPURYORqO0rj0BkUMY
g15M2VRqMICXreKRNWNhqAEKtQWSWP8a/L7eE5ALbs2kS4atUOsRiOgte3++o5mUW9EM9oD9au3g
6UnRKvvTPw04M7qJZHAxQgY08ZANrlAAN+ARgSEqOvXCixI3YGA9Vjy2KeynBpeQAGk9qwt7Slir
Q7S6oBgVa4zTxPdkPz7MgM/dZFduhm+qL5thXjx9XOo//IdvAt6RGmt0IK0DgCTwJmO10QFJGDwY
LpSl7HT5rbhAdlbv7YesThsjG2zUmgYtULC2jILPbCy8/5H/1m/5SSMFXx2bq4+1qR342udVufff
cP10053tUbkaXGHh9h9VJ4yp4u5fZEVauxXEEjJBJ757JuamTZDPgQN3c+LqUbx+4nt/qT66z24P
/3h0xnv+l4a22YNGYXKQhJtoE1nETjgVJTmN0L6CBrdrI1TTP6wrEgOOceokow2+nQq5f+CXSZKl
iJgypleK12X4hfoML8W7fJz9aB8APo5fQB5fQZblSLCz1JrDjFpo6G+J/h5qywiZJRSZ4o7lAqVe
qu37cgEDq79XB9xC/K1cSSbGH3DRJJsB1PkU5wKWiG+rO4PRczhESgxPr2lNEGhj69JGcHxDLgWU
im6DtXsvs+me5u/zd76UruBrwlKCeW6HR20OcOhgjoiHxgh6lgxSfc6y2mHjkk0hrg5ngsxd+gct
QDg3h5/XgVV2TDU5u+VqYYsJ+0dBphyjaPEHKnlZ8iw3+dR/5F82wvoQUT9NlyWS5l5LlBcLI5tQ
IOxeuoFneCSp82oXae2BeOrSjn+Gx3jFQA679DT8Alph4SsMDN9B8SlRmG6/iJF+ux54Iwiusg/t
9l9KB2IZ4n2n+8tvnF/APmvlk4a5h5EAbgYIIpWJdG2cQnPTwaWaVSHrDobuEaQjFhCzs/LhW45v
o2ikNLiZ8C1znMdPH8RBnhF4yWknzRuJ7YxmAmBmdghS8hYANH3sWoG0C0umCKr10aGqbH6LaipR
ITxv7WdPgbDIvdgNT9LR+qgxTV8SfktBjm73aEMVL1VXvaquq3bYvppy08vp6Yt90X2+CCvCFYOq
AMGYMvmtv8xv8iP8sSYfUv5Ff3iM5EsmvlewNOB58fod2MuP/Kjx0Dgf63jT754naVW+0+n1jScb
PHD00BrdH6x8s0rP+KX+OkMLCXorfrKP8UpK48mmpM3N+XWRmK3gZPDo4xebvQvWVb2pnvcy9yqZ
EwTGqm1yFjh6giKqBgzL037pBNX4i+xIIu5JCCnDPyGyeCNehaV6fjEd7wzeDGELuKDBm9Hz4Lu5
hXOvL/eFbFO6rdMdB7aeOALdGCx0vo2JYRKn+bVLr1zp6/kBW1lVoj+3H1i9FlJEvQAoZwSy8ZUm
WIRj5BMQ4xBNNY2NMASnSP4bw9aFOwaOGJTw0sxlEgGA7jBmAyyIOakyDApUaFhBQGOsjS/pff54
qo5qLuMAdbVNYw1LcZBBd7rwf/HYygcEr2YInaA+twtsoQaHiRFczBWbgCjlfjA6JPxUIW3iLbwS
Sb1jXdG5zwUk+OH6RSRXPKzk+nztyxQZSQvdGBB5n/JiG6e7F7EijUGagw40psmC7xgjWC9+VBDd
E18nEDZHjB2LnCBa1JEbBpQEYxpW84GCLc+Wv61d/DccZj/+D1AhvJRvyiYFyaHFmd9AK/EHZ8tD
Q/PCHGSLkvk6bOJqibY0NwlUp7hNJwvok7GWUZSMFwIOndUj9fJJxEEgahlrckRV/V5V1EwtxsKF
YwEdDJRUMsgHHEnppNdUHv3VnrqXz4T/TafXpn+jvLSLzrHkyt/D4fmeyfgthwD6FXlPbZknGwCZ
NDoz6ZY/3RSS54dMetHc05JCKMJ8x9e8INiVFb0ojv9oukUQX4IvLeOk0+Hmr/lu7twPt4FYwV8T
b8pv+SfQNGI7UxmICTF3GNXUQqSWY5yLTPv1FesSSZmyrgr9bKjFp2T2XmGWGSEZUETSZ0slC73n
BwILKdiYGmZxsldNtjODVdZcYisVyv+h6by2GteWNfxEGkM53NpKzsZg0o0GGFDOWU9/PvXaZ3ez
Nhiw3QpzVv2pjM/yUztmP8VLUF1j5ck0WYbUaHOKzwU1PcV3Z/roKIRH9ZMA5O2XyOsLe8UAog3O
oK2xAUhOtV1L2BBuJ5u0bNtq91rBkEJAuRHPxi37iQ/DpbrMv9RE0IsqXTyrGssDliSTq3GjIigR
WEr3QfpTKM5SbCBsbPELehUUvYgwh/2a1nnloFGRPFhua/1caF/6KO3lAp0CNEjJSzznTkFUgfnS
hx+mcumHnuvDhd5gY5ICv49c42dIHLnw+UsE1DV5GlB0ukKgHADLMMofZxaORhYvOteTvkXQogGF
ace8fGu6l7h41kfupfyum1ehAIaj2K7BTGEXidtnzzmrxd7KvzKTtqjYyrf4lX2O3BagWOo8ak18
Pr1JhCqi4LeUUqp8KQaeoXg1o7det3Xj3IiHpEMBwzKOyqt4sBVwUKsZyBCHhLCxfsK3QXDlwBEb
yOsZsKXf0IIwQoipwZF1aYK9pvsjx5VSWiBTRLSbXz1Yd6/XbvwQgSHGXd54tbbrQXrkQyEfWlar
kn1tMhcSUvTEFsy13oVQVQ1aJxCU+gWQzvzixrd6YbtUdgw0nT8Vl/HMItUTYKH9qDirIphtum2s
uDQSYPVsr/+Iq/iN7ISp6r7M5Kka/Lr/HYK/IIpsHGxVcgio/Ivk2mOKr5bgNRNuST8qp2Z+rwuf
/UN8gbwJwvErw6Vx0fJbuNxCfS/kX0PxVRtPQLytwHIntNATza4vr1h3IgxVgA/U6Ct0SXsrsexV
R3H0WQWM77UVArIl96FdExjYMJw232tHmTrxoNodOv9mI+h2YlDxIKRzNPOJfJtAIm3tkiwHLfwO
49PMRYGbXNZdPFGA12z7NK8seHiUGZ39nNTvc3PIg0McX4T2IilvxvyuRY905GWmaiNZtyTw69nB
e7dCB8aOaCAJ5W23xdOXv5Y385WiAyQ4mR/y8j6Abv32N5IN8lv/urpkQ2IHkHiAT9LEgppRkAUg
T8leGQ6S4uSil+ZekUEAbO05Yd/fQ1xqpTtXjjVwXLnLgm2r7KjdioSb+5BMnhYQ87ETBI/TI3WX
aCRXgtQlTEIuFCPJgJQ+F+NQPbOmmOWtnLaSuKLdbGt03e2v8Q3AA65kwhdi47MP6q/5WnENfxXX
CslN/ZW8UEmaSFBWqZXozZ4C10SB8JK9B1+avBVEGzoDxMQK3PEJ/ESH9g5OxiU8iw1ZRlv9iY1I
9hDBrDRW44I7HPS78mK8CEfDDm2CPS4DqLM3LfvhVHMIaVGf5TdAwlx2CkKqATSvxtWn5uFO0T6S
O3gwQCIJT+FlDmzr2rNKGC/lAcb4HR/XLjxXR8geOCcJ0kH8Mw3QCRsmfX9C8V2+BgiQx32/n67x
W0fg1omiVG9d809etuDw5h9FrubWNxRxxY8JO6Sj/2CY63uFVwBseIN+h+twXlGFjj2NihDi90Ef
TsMHzIFTpJNs9nblmZZEeelpl53Q1FlF5YaGvGjjDRtUWNOTUfO4wD40Z6y2GBV05R8Bh6xutkn4
zKYjfE2CzONDHjfDAd72bO6YrtW9kVt0z71pk7gcZMRtsyNyGyOJQm0DdGXTW24VSubSZ//1V4lO
uzdWxvzA3LxL464y6ZGfWEU45BtuuADQZYW3CpmVijB61TrhUnntnVUi1DvWJucOrTff39S023wL
TYDOU7djT7dhJ7aUZRvAjQ1hHzZxI9tsc0Vqt1VfQq/yDafwzaPh4KvjV6jP/fAUow0efIx03orI
06jdwn3iJjYwvuoXF+2APAb4/LKCW1iGvN5by3dwSITmmQ2c28O8GT6PGCKa303lgim50QVlwbgi
SgFYq3Xj+ZMr+xlbwXl4k7ITkA7HL4IqpH8GWQdxoPmVjSNfpr98t636zfDNe0p/I5fCdBWBTD5n
i7/c3wSF/vKls3ZnGG0j9DFy2ztx27mAVtRYbNnD2+SzlQyUA7zUc34Ha+G2i56jS3mKLghjbfw0
HpFVvBEyMR1O4/rY9r8/rM7/dKb5FhkzB7vcwqH5//0WT4xmIj+FDm/hyleX9WsWbR7n5w6hwzMj
PVqPY2Kn++wZS/Wh3r60G3yw7qp8ra7DrnuprsG+PZe3BY67upa39TuoQI8x6mbUOD7ibHtBULIy
3/k+38PyHVJnVfJpPt4QGw3AgdN1iffhJ5rIb6ol3gaq3yvF5iHn1A5+6qH/3W1MG1+TFxwDrgB1
J1/NF3VXHa7fkt3tpmOzw2/wzm3q6V6INm3eJjv9hMj/HVcYtykiOz7mff46ID9clWryfr3QV5nc
enEaKOrLTbVbJYcobc/Jz9rWHXO0KM1LeR6/ZnjZ5VifV138+q9tUUGuCnmCctB/Km55XoV/+B2g
i4sX4z25EoT4oE5VTQxz2/qLnFAEScmPgqRx4nOE9La4XW8SY7PeOMkOPMlb36vgr2I8ca96qwpZ
3aNe2C4uWrRmpYPBgZtjtRPZBgrKatp07T09d8f12SZ7+PeHm/jBz62+h8DrXymuYjhs9c/aYKTe
UMGiVDJcALvNd+oATHFOU6TOhot7YouXEzXtKp2U3PUJ1b0KLCdcVpEF1nHESUAfvIMObYGKmnFB
2ZjtdI9mcD3yxGmhvg3Pq8ATytrRNtmRoMD94M575RLtcI3bNfI/0SPA67guI9OFHYHlZl1w+u3r
O8I+g3UCpQ0fl0+XCCcMIQWOhQK9P5zhHnkD+vfKFU+rXUTzKd/g65sLRSFy0e9v2luud+7Rjbe7
ed66sqi2/CL+TDfha7nFW2urOcj9vXVxQTDmqpv5R7UfgRu4mhN62UHcaQ7ggE9mhMPRO0LaAoGL
F/GyPtbtF35GPz4M1iqee4Na49Tt+dh0e57EX27LeTnrRxxl1lf7EbjGVrfJltoganfka+w1fvWG
7uU7vse/6gcL+coJo6K4mrvm0PnNwToLrI3WuUNJH58EZ9gIWx73H9iUPNIU6feTb8OByX0RP8SP
CGzzTTuHJ/FDAmQik+tNOVcHeKF23Jgv2jk4Nvy2uqMU4cH5Q7n9+6UBsV6x4nXZG03gsYFAaA4q
lDwFAm+Q5XULWm7nKNZMu/N/cxbt39sv/9sNm5x3uL4vHl0/Me0bJdghXx9z0q3l8KPrt9ePdaFf
P/u9rb9m8TlE4/rt9c/v9ebxdHzC39/f9WdR8f7vp36xi3mWE3tkx/EuOCb4AuRdcWA/2wWuzIlS
7dATd62LHWFb2/9/TioeN7YDZ7jbE+DLqV28ylkfUe0a/V3gks7lKifOFp8TwcMpHbguUIVx6rka
Hm+Pq3fNNo/H9b+9SdwVfuEv5+ygOdNNPxZodNaP9XWH7aO2e7dy5Oc3uleuiWHP6eb9dBvNWZ9X
tQsunZjP4J/Z5x4Pw3k81ivwv2fnSuTdGVuUqR64Mw6I9d+1Xp/AabzC+luP9VuVr9qVv/64aou7
xdOP2cFAJrQeAjSnvrG9smtyoXS8BlGP9tXiWJI1463HlKJne10Pv4kro/PX/65HuPnfZ6SK8ci6
uYKt/ftxHAMcR2JH/2266Zan/L2uZ/vfqYd34ZJYt5Z1u1m3GS6/DXWqs+A+WjeRVfHeeqt4ExU3
N2jBjbtqxwnV9JmYy//zGL6NlxyJjob8vsK0ZB2MA4GHNslrp3ov3tevV3MYuq/9fDIO9Z6d2lm3
FugYnmj1ARk+FMEecILVYV0fRk/z15dYtVvrn1WAT/4Tj2n/Hl3JqPXP+irr2oLCzF9XmfU5c5xU
I6UB8PEGuwra3HXrw1qGNUrBksWfbbu5AOHzZ/1UxbWmouVfdv92vaNy1F9xR7MTyuj3WVn5fNoN
O9TsPI3srL4uA+V8iv/FQvsz3kCsHAWfwOphwX1zWDHqFp9GuUc/gDeGrdjFTLYHvnUS4i/r7Xpk
U4e/42ktdFgDT81FvHd88K89lPuBFXH0hst6eP89LS9+IgNx41qUYZ/rf1AAYSVbtzwyz3f113+r
/vr1upvRpr3qex0XnfBYN5jPwPtvn5kp5QCs3Pw8O9Vu/UpE46Xvp9V1g1kB68Aje1ndNia/Mdmk
NCPCLRCjroJc432Vd66GweQ6HIdjcl0thOuLaZBFEVRGP4E+mePWCKy9jM8ILL5HApfbcRcD4/gZ
WIbFlqExZ+XO8sMOXqVeN1wZJvVEAky1qm2ID+mgXQXMUHmgkLYSYLFJonuPoARQQk0OYXrA8m6y
d4gnvX1ZKBvDBoDeNctLb3lyuav0axKx3A6Ln4p/wnjpo3stwh6F27S6zUn8o4bar5kojkBk9vA8
4RKGuobJHkHhCfvtot5OU8jL8juGUlMkBC/CRfjOqQqVLjlUVfkcaeOzkCi2cBPVsyn8ZRqZFLdm
+O2+S9SCsLHPBaiwGZzUtNpPzdukE81/4EXtpsnvHc0k8ft+lsPPgiGQKJOhDGWiyFbUuEuALwqD
zvCQTSQheBHlT2G4kQHcrPS9q3YJE7LKcUM4hvmtSMQdFwHZKMR7LkdFgaGetXNJBl0UTS6Zpy94
T4wKXPk2AeAHpCXX8knJmrM43qRSXJl+FTbImrEKkCGCGLSNbi3p9mHiii0Bnd2EtBiDPOFeM647
CzStTMSjGXEbCeDgwEYB7Hga08cQPhXuYD7KCfLV6+mTC+Ohy5507GlFV0IPnqMq/RB5xh1PpYzh
MF9KT9Axh8wWqa5HIol89jMxBqppwz3SCU3AZPPZAGigQsKgVN7SDFiua1GPAXEubp78EG7nYHW3
s/zU6gjsaBW1yI0bSJNjnboJuRHtX+jpu/yEjTGtz9yEKEI4dsMGULern0JATUs8QxABbYXpW2KZ
jiIBmsi15ow5KKzKSUVMlh2C17o5N81Hl96iLWXvVr7IKCumvX5NnxR0YeTLnLXn2LrO5fPU6AR1
sZoiquxH1nSEBnm27+V9FXokceuadGkJILeQqliB+KKPMsSRl5jfcovae3FCJFyahOeuexeSu/GO
D6+otnLhBJbhwPzQrVcJBFIi3oD1Rjg0I/maQlEjeLABm2oVu0mlD2bKP/cct9aofivhxA09HDOz
3nUKcscZQGrSjqY5u2WOK5VAjjpBTGYa2klYlnvafKna7JDMGkfKbrT650ATnFlGEzrCBHdStDNT
85DHVJHjckl08x5bEnpTCS1jhOZAmrxCeDUrT4fFL35j5UJuKMj6THT4lfB93j7gotli3Z3QJyw0
62G1icCjyIIzTu38FEy7DhI2wjlluE1zmtrdpF9m7WXsbqB8VkGcCDPV69eoebJgKkeUAYFTqhch
9pBTKnipWDAK+dgg0Whc28TVAqia3If1xgK9Kjyp860FZ1HrL/M1wFmGT0g6JsWt9nnnhXKTMz/C
S75AcCqOUrIeUxEDUCXGvUnvmcw0iv7dRDxxYyjnxhreI/2WJ0xBONaKZ1ZuHfoD0LRCzOFm6vci
LCvzIgrp2mSfOXlfefokh6dBirbYZYezIP47M6nyIhB3gy9iuKnprq4AN5vXQriPuPiCGr6iOWfW
zrUD8aNNdt06ftVN0YuGDpRkz+iR9kmyviHeJN1xLcuT1L96uFXBdye+6eIlRO3cuRmUK9aM5VHg
KCAPmiUyZ8cbEPxjI2ycCmRxTfk8laUDdU0y2TTbU2ZHhQddsIy2VwsblBxqeZxMVzMgaBx+Ao7f
nYGVWJWn9k0idambH1XwwRdrCrqkn8qBdNVDXH4ZFAuDA241/XAXRpQV6kodyOTGYCQkjGQiMMge
raPVHQaIv+llMliPao+3FoQ+Qd68mLXYyMJW9CfMbc5pWzgjmbCCQ85P86G8tXfSjwPBV+o38l6G
2kNmTszPKkvM4lvXOvZ6425TKjvBDqsjKWtyctAFv2SmceWpie32eOgmX6svaXVQuQvEU9gdBfPO
DLpNof4Z6ae6XCaVq/0ayB+tcWDCA1cBQ2TG/phW1wl5Zr8vcU0QBIf1BAM0SgH1lvWksyE280XZ
q3muGTmoZBJl5tJI5iaatk3zAVXG6y9oAtYQv80cOK22Fwnamy6RfDQuWgMqu4W7MqNfyddThjrY
CYwNrorZm9ncmq3U+jgAwNVb1Z2MLyV4VD1RKN7Qvo/JLqLGWNNUNuC8m/hAFhtkYj6/wE5zaqxv
+YtDBSUqMrgEM/6q0vImqnBo/KH2MWVZDmHNjeKIBKbDIrfOmPiKdY+owoON8kbmOSpTzgZL2zxf
FmJmTS+ydpF0loejTrQ/0BYR9LWHABJFI8fa5phAlwyWF0cnC7/SFmK58dGagtfVvzLe6Rc1JxP0
wnwL5IFZbLsGFJbmQjeJy5aodoHc0fkml04QEFBGCtEG2E98yo0PuYQftCs4eWNdbQdrpa8xJR56
LCzdFs2GKXk6EXfmWTMvQ+FGDYvSoQQU4Uer9eSiOiYxLybrMbdXYehkRxh0W7cUdybJ74WDwqzp
EJrsgdol/NpUsT2H4Mp1Aya+VBdp8KDDetMBC4csD9Jnio9oXDV8kPGICKzvMrU5EQLeqIg5A44s
esl06AOuVxif9AQ2OSK3/0Hug/2LUK8Rk5G8cvYz9R4UBPJz6zQJbiIQtmzzr16AtzCmQhltpxEJ
nIdFa6XPCEqc7UDDA4dlwcWCnJErO9qa6oSFjWFLO8x3jg23B8JTlGuoN3KMKgbBpigEd9DsKCJM
zCjGN1w9Vz0ufhzGJHuN4GLiRbI2VJuwSZUNqYi0Xngbrtq3xZsaUTqzRK+UsBbY3IOrHJChR6Ci
86YjbEtzU6alQMh9SwgnoLTo9yubdwPzbJE5iM3Mx5FM0GABg2dcc1oY4HqmLFBYwLoGhNxp72gJ
ahYE/RBwV5LDmu9V2SOviusWLWgOVBucV10NdYPpIksitp4L0cCxnK9IPraGkH4qOo71saidXLvq
xXFKn5qKhZMM+3Pkas1z8KFof2W53XT0cgc53bPzEbv4mPTrKDlVaIcdPTGVDuOyx32+sU1jk3nZ
hE6P8QeO1PvlgRz9cd+xMG/r+NJG7B/ETYU6pJkBoUHsp9OY+rVpw2TXiqgTEiMh1YMoWmcUJVRU
6nVeB/yOsl/h54wfMYLYmXCpyczNm9boKSrzdPGfiqkwScXjP2M8m2eVsOGgxTSaBIKtLgY9rUw6
Y32KVNRFMjFl82cyH0pphmbdD+AroOAllitGKvRENCWFl3aIsuELZUhqHXlox+79OZNYP5CSYFvJ
la29hCkrfGHcL/FrvdxQ2eCOkmrGJDyJ6pHhrzbKEhE0bXgORwj6TRgMnhnLsIydUvnFEJnPZA+i
GWxvJlehGFyX6pTnv6N5TqyvNf6wbHTPVrBJ4m+kc6Lo1fyUXV6AZtjoIFYqCsyt7utu9jUGe0l8
Cmo732neVn3WHJgtIhIlhIbsuGRbvVRPTUjQ5s0QGNAE/XTstVOq+nZ3Eo3qPKrCF8H4glNJ+PBE
9vtVdi/b4pOCFqtjuR02AThLwBiRXa+6ZNYWXuzmfOdtafe0BGa8IyB61BhMdUwNxGcua0CNuXPx
sY+Qz2Mo9oSqHnLqWdrZtSvf0Jxl7xBLLSKoa3kZfq0fWAkIxUfnhRcImwv8tfIs3zJEuZ9oW5YH
OsH7ytzdlB+uBbSu6icJiwSkIiBeBJ+AXv2mH7bGibfio0wgj69+1n54Q+qZKSTJXfsZn4JPfb9c
TEILgLXoAGi4UVPmq3K7jAj52+oEhwW2kjiK4djDSNSrLSB2fyduGFauvCr39gexD9KT2SJ21ilr
Z7W8mQ7uPgIEG7p5lHbGUx91YKOh8D3q+UskaU+CidJOpYEZCFlk3qt4jgwBBWJXQjTFTDue/pYe
wRykozkd5mCBQGbNbsaMFYPxN2NzHrvztste09zAr5l5RlkuW8Oe4b2DkZiR4dW8NXnr9GOMfDK2
2ym1U502QnaXgslbjgb73sLdRVdDeQ3UigKqeJawvSSDRIowUoC+RNAnW4jCRvVekhLXC3CwSXDO
F7wa409pfJpCdiK3mWFXpJ63wlVqTLbu7lNTfm21IlsAdGTAKHeQSBkQHxpbFBqRVLrVAtdChemw
fWU4+03qpX2mMC05+NMmauoUui4eEE13aMALZP5l1hKwiPhbx+hZ1kQjTjK4kqIfrKnemoJ+Z+gI
zHHkaGR6C3HrBNVkFwkD6A4qgZNIvhFaftnC83LNEbOgUbxI3UeOl7XdUivIi7+4FE8ZdY2OYMqZ
kai/G3/hg6FRakLUcfm25JcoumnVCwVLCV4tQHt9dnNxz6d5Vw+vBJa7B02gOYVbrDk+6buGwrcy
0QJbfzWO/mo4K0XHFpsfByC8NoCxDV5isXrSydQo2+iJCM99XWjPETWHqDa2TMqKOdS/UqhB59XS
L4MGf9N52Sci9fcwmT/tuFYBE6w/06BfFhVDGf4RScj9wbJcUwoerSk9VRZjI4jPFiej3sfs6000
hKeonZDORpbiDqaWHsWO1LFWRb1mqTjqiOyySDzcxrO8XdhdzZC45UOEODGmm9JfxBBphDSgoUy/
KvGtKxkixAYnZ6mt6JUXV+eEPJjOmGyV6q1QGp+swnObgxwpRMz02HTL5CMIo88kiMiktnbGVDmV
IiB6YNVtb1MPAbGkLUuF/KubwkurdLcWSbiUNHelR1rZNs9pA+Q9LwD8xSGb60OWCLscKTaTjye/
UAjvtRaPmVjaiPkqMVIUq0geiIHnnO+WSfyw8KzIiYqFT2B8H4mQn/hBm744LGvgetfTTi/2sORs
mgg7XY0dq0afpfIee9x29cz6sjNnINWOqAuEET1sMDa4zsJU0OZchHCWFTLJ4mv9lo4tQoLDz8TF
HZFdWRWjSGJCJB3DOgVavl1q/B0doR9Sc8zmzAnpkMLmIRekoFMKdQrRRVR4RKFhWEORCNU7w+6G
UNOx3ZEGNYO4T9lQHtbyVkWI9qyWb7L+MgUmqIIKH0jeqS0UVIBNZ/7kabodm5tpPLfZX716/9jz
KHyMGLYU9pftaRPVmNC0PNmG6XRtxy8TfEGDawzGBbnWmnuLmkeqPHKxAWUtSiVS2jAiUAMx3Y4J
lTK3gdjfYmu6s8UCRi7IGodlYxl3k38EgXxcdJQw9Jh5QUoHkEmQ/6JvkaW92SpYQ8rtUAzGXuvQ
Tw6DgBLoncuO5ltrmJtYrGoZ3kxnK2jTAw2Oq2fcZMhLTdp3I/1V61rKh9HVpzy0oGNUVs2w+K2l
j3TZUdgwDREWHJ340O8okQdKETbK1ps7n4JjHw7vY4OAewLqosJJBMXu49Ni4HlWDHYnaaRN/VbU
N4u9uh9f9Rv7BhpQeb6xE6oSZB0d7KVn0ICeMXpF4BKoYa51rquKiZuUwGPK82PKmNqnbtinzVEC
SDb3Rtn+rcCNnP4Y1LHzuaj7Q1d8NurRFSVC/rm773WHav6z19/X8lB+spqnaWYUi7ktg7M6f6oS
+iv0a0cdap08imw+V+GXWv5ko2ELxnffMRHrazLuBvKNpTVcMgq5WfP5ElMAEMCsTpdx9vXMk37S
3tXHY99dGUdP8CUioMU2hiekM1F+q+ddnx8YpERwOQMlc2TKWocYWnMj9TXM92IsX4jlIlDHTvPn
WHlph5iVzuQaZWM2mf7wY0lH1giSi50ioJVaGxrzIot7izEc+lFuDih0iu6i9n/oXXrEy8qZq1vR
vnV4KfYJcf5kYtcqKgIcT46hTg7Yrm4fBgNrOBK5N/O+2qPaHOn5os4GMkUnw/rcotqDdntWM48y
PFK26xjUdLhL4VemPzqNwVXw6lByy0UsfyXt0ZY/BUXafO7B2oSvNnwPzffMeFQ6ezmNCxQH9SFl
nRq/FcojyJHGyD9jHqHDJx9giLcLd7SdlJeY4xSiqhLCe9q/JuZri343GkTU4e9T/pVEr8zKEqZz
0uyULvgwCtOfWNu0CfXW+FwgCOK22WTFJZQ+jPm8kBPRHRfSOab5LZzvWnbXm3NoXnMDEUbwlBEs
YWI3RStd8UO22EAbGlhSfAlJaNFQMhdo3bVvU39RxwcVNRqW9sL8A9EivCnaBVW3ARYzRkcS/zJU
+Un+NaIIL5FahbT6pvIZtuOJhZyaLnw1EdsaZAi0yMkIIGBEAVSp8FYh7EvZOOJ9PTIVlEZ3vkjL
dSimL3H4agC1shQHobgCR7PkSe27rrH8CfJvEuBpGd808W/IvpLuo4ikQ7l2+3KOIJc3UZrFJtWr
w9iGfqO0WAZm5r3gfiJBKp06DBxtSMy1haFY12lSI8UzinInWvQtgSie26yOzlSE0owQ6DCqGWsw
drftfFa4QwRwl3pYvkZ0UFP40dQtbSRVklRnjqnup5FZBtcaT0QQlfSAxpbAUNob/V1cj02Xv+Rl
cRSbJnT7dqGy0aRrIHSMRjJ7yclVI/DkFHI2jWX2DQMZvGDF7rKM5hPgQBuBEzLY1WNYw28nZRoI
FHlCMjLk+aGayP9ga+sG+AR3jo6lF/R2wDwsRqtFxwxgGQbO3aw5eu4hZquDN1U4sjaI+QEpVGHd
isAv1GsQvyjpd4wFe/KU5KyFLAJcM+Ezu3ZaPIW1H4me0b6m5i0bwHXGW8r6mjjj2Pc7uVbXOXLn
uKqMaxCh1spAaErgk2A6ToXu17APfY0ycGWMJ0h/WtIEt4FZs04ins4xZTGoZNeyzFWBgkemy1RH
DtjchhTsOjQQFwbCTugyT8zel6iK38OUM9QHpr1N5i2zLQB12G1zqLnW9IqwAQkI7bJyBpnZhYjw
cBA0LVF3UujqIv3mfbQOhbBTCg3JFANR6AS5QbCWTNg2BE2FYly3zymTkbwWYm1LfXsT5Kmit7Y+
ES4t6ifjoi3ktNFnTnLCooHiZozOm8kWNvLWTxMKFiLSBCLgdOFVbW4hNgVBaV6CLL2P27bMbrJs
IUwNemSYzUEoen9e9f2M3RI/p760I2Q8I4NHCB/S/wVKAsan/KTOzCbxLx6ohJhrot/Hp3agTW6V
fWCIn9YkMy8UFaaptx8xL63l2rnPYl8O1S0DBLeKWv9U+fijdIwRUE5KcyHW0xPcWMjTnabKRGwb
D4Vx7hvaimMjkYXE7pYh3MyoMbCYhVr1TY8DhiU3f+0QfkVmTb+mSldZMV09RfYy/OjceXJE9xMJ
QbxbrOjDTLHwRQG9HTC22VyDgmgF7UdZ9I8yYAWoehXeon+pGNLXLLirYxSdxfCkGK+D8Rq258S8
FFl/VieGJRUocJiJZWriU1YZl2ENqlHfR8wLaql73dRiM5pDSmVGbYgDDiV9nMhQ7BagRU9cCCZa
YnkXq/1OQcYnShDePfGOiOn7uD3p9eqGlOXfuC2/zRapc18f6nb1TIj1k4lLSsBsO/fxQeWkpkLr
GyJGjmR0h6y8UI+ewwYnuTE8OiyztpHacFJRrnNX5uQUEGpnXrIAo5zBhSlwg+caHoOohxDuZpRR
yjojNr82JdoLdQQrGSxmgnb8rhW/tDU3ZzmTBM+PtRULbINak7qKiR620JafYlO9GbpfdOhAZeE0
Nuy2OhwgIOmWNSXcljkZ8ku1N1AHNpN0LPGNhATjxXww5tyLwFVp1UUBnyep0NBbLS7nWr7Hmfqs
JxIlfkuoRl9xkXV3vUZCYNTeKI7Xuh2e+4hoVCwouHMY7pDV792dUOuLVfe+dkSDhqSPRbVhvI4F
j3kQZ5r4XQUWQj8SISnBWPc10jVNxo7bf6u0k5t0hi3HOJjNmKRT5ugBh0hklTZ3wp2nLcDcQ2bD
YRo0A06i+UMwsTMQTZYGjAUDNsz+gow+1QzxuGFyaZP3oahPfUwZwGwKCByYLB0omI+2/i5CksgT
idmMy41haTdFeJIji0oqYE+Om4xxmgj6msqW6NZTilqRDmHG6NFRm7aMCJaiW5Z+ggfBhCTyn8Jd
XtHwWEhFo5hGgPuAAhGl7mB8S2vNFA9kW3Sk9dQsTx2+AiLBB6JzxJosjEvXMiKGGzqcP0O5dhbI
p6rbSYr4UsSaF81sSYuZfQf56KYJVWWEGa6YQajUhSu1n7Rfwol5EfXR6gEevGUrReNDqriesC4Y
CJc6jbEJ5WHO/z31+ji7rhxVaBNVLmukBExEaWfhXtbJ95SRm8UeqXMRGe2T2tAY6io9kKx0P1Xr
JJbK/QE1bXGVzBwehqRtZxaliDutX9KnaMazYDHrHuFpaJR3oSUx1Yqtc0VSqD47pYyZtsquUUkI
dgrmVrtBcJXLazW9jZRTivLXvuYjwn0WYuW1zt4G4wHEx7oq//WtS2cCiLrMhwUlrra8gZeShiBI
lLGfdeZbre+K5Z/Q7aflrFavivxqNe92N74pGICbTtnLrJZhq9sCq2z2N4+fC98wSYFL3ayPmFYt
3NUiulFpXKeiew+oeTMk4mmZfFdJehCQ41s4Q2FBelFhIG36xrD2E4NscJ6XQWjLRgV4nnOtN1Zk
umHLZ/1yqVo/KZV3PY0YqMAUGRCrnunnKSEDFUSAXDDJpniZimavNq4aEF5lqK1bmAHmTZIF2hiY
h1rdGJ7XCcOMxmBxYgZMBFNaQQg7hQpvHYokOC1buUHrMNFkdFLwHI3PhhK9iiyaUjNvQ062ooPE
mtNlqK27RlucJO1Xs3brYf3Qq6Z1rJQxu6ZOfnDc45HRgzdL7D71Jvaz6a2Y/o+k89pxHLui6BcR
YA6vJZFUzqWS9EJUaDHnzK/34hjwwB5P6C6JvPecHa8RFjhIU5M5Q+YMxpz235E11fb8LjEOpCVE
Us7PqlLRUxoUTvd43D15n4XeouOPZlBpHbPWMn89KOY+qpNHDyoYuK76y9GkE3a6jt2lAUJEqYAw
AlKBzwJ0Ihi3BSkUBuQI7pa9KhMT6EdnSWnmHpy93+W/LetYwLunc35aXnXLRmWD2z5Ap4OtB4q1
9fr/IIow3qjJu7bNS7TJpmknb5N9uZ2Qywp8wRny0GlnbSlG3jP69r0036a/TZkTP23hRo7Fe12B
CWbao+Yvhob1J1fKoZ5riEvrR9GHgxeWRz+jFElLsJPL34NJQJgcAR03TlX2X6knXcQM5LhsPmIS
HrxK55MLsCBJVIhM8tQ6dVSAWZ4iCY/gxHFvqrTRcJXQJ+D9oVmwNXQfXRWSfExQJy+0j3Q51MFb
WpKBegQacUj/cWhxs/QvQ/mt0390C7Bp0/7GPw6E4M54hO9RaFWZ+CDJWBDsHN46JCFEqgVKZ1HS
9bnbwS5ZXJ9+ONmicbM64nQqi5b7VY6xeGQlSrgaJB75wAruYez9jS2/LGPQqeZU4Us365AsgN6p
aRoK63AZIH6vIhSDsufQQuNmY7kOOqjvgIcqxufeECT8r+NUbUXq3FJeZf/QWMNGpdhkEu/zCpPI
qDlw5OXlb1vcaYUiCRuTCuNdghDaTN5xffGAYQb4PNjbcVxT181HYY57pfvSWaRT1suKn5nLNqoQ
PqLDoZKDi+gXCy79cUKwpa06HS8VJptiTqWIzhYfeOsozZ5NuQpfbX5XsLpM7Prs/tolksrFshIP
oXCILcGVabfqgZvFLFn1pnELzUc3XuNkM+9W8Px48kAjSVjivxaVD0FOuRDGwXPKwISlR1gP0jZs
tpZ1l7BSRPjXdfzOio9Tw60EaoH2JtxbdGZwAc7zNirlLWo12F7W2SVK3jgIEPkSQhR/hVIG/8QG
BvYjZu8AG3spnxvaDYKLOoGT2INPfcoCioCDEqPJRG18j8Gf13YjRW4RbxVcIhN3U5DJ/NUHFmSD
DJfRSx/ZJO8suHwpCInDjYR9GarPEDoC/Cl/at4mpy5OBuKmXWQZiIeiuk3yEjBBl/aDdh/rPx4L
7qdz2l9UaY1SyyBRh1IQ3+1rp0TeRw9eucdKJS+LnLKVKzW3BtCGsPMqzGZ8kx01DEGlEcIDbUIp
i9qgTu6UjSVPR5V4TosOU9PVGPzhW0r0BvAFykOhipR0enYZfrTsU8o+BZOzjY9QpP8yUSnKOsTE
fIiowlYTnoQOnQf+asY1drRlN57U7NAli+oBhdKnbkG6wzw8VGz3LSWMoPM88cZHo/6W9U6nNN3a
cwnNT2QV7nKUzXOh87knTsrD+IeLX7tJxn3+xVOc4spg0LyNGZgJOuyKPX0a2CRRZCtYI6KfMbxZ
/Ua9DGHMvaUfaFrHdZ5D2ch+ulfzztZlkSaodu3RUjR2KqvjxOvA4F+a7nYA8hzSS6/uzX43YRFM
3FF/WmOAOUF3oy64hk1EjAY2TbylytQyJoZkBB/SdM2e3GSfk4CleODhBpYuCsSGxdc05U6uowEF
cbMmIgZAtPXpXKWYPepknVhvP4TmRcLApHcWK9XNFemkydl+Emv899TDMYc7MQ9D0SRrU17L1jbm
+R7C7tBH56HyXRPSCsMeRKbGPQuc0Z2iggkNscZqMqpNlmRrx0RK4MmYFIuXIqbIbUBMBJP1nDNJ
ixDsW9ZLw9WEQU6d9gMmpJJLWZTOlXppGrcp1+JwIdVjZ9XHEChC9baCvlOt5Z+g2zBh2eA0sTMi
Tec27IeXWfwmgLslwBwHEHicrj6k8hGqj5xvF60K94uY/tYtMn/wVCOITwWSFw8I0hIYCzunKz9M
qrYQDw0VLejNIavM6jLKRPHkXfYYDRw7vfjbjtgjTRZFVegxALYHtBhZffOxVUe/Re/oJjbZ0frR
ve6d4FP2Jc0x+QK1mG1HtStKWU2mcYO26rCTjqU53AXP46X7UbnIh1j4IL8LqxBxLzr7gsrIHha8
BlVq65Lx9JMO56Tfb/M0vTWytE/qiMaBxKRwV4tzUBUDk1UKexn6cr4pdJPAqRD4TfQq7Fa4rvWx
+yfBovXtZbT8h6YBkXu5W/Qon8MqQAxYffmVCdTsZNElN7aCdWwC/gfHHxd38k6xzmbhMk8hskRu
kJrOJ3UZVQjwwpcgBh9dcon7X0/ZB8qlt04le42vkDxW0swJC+r3rm72dstYBK/23/iewCykuO81
HEpjtrb65uVFcCr6rLnrELhExT9Knb79YWA9BH4B9EOuwrTpiZtUxxUvsGklSwsKgNFw6pRtkLcH
6mA27SCAYFzEQHKLWT3J77HScdeP1qeQi5x3BgmTBIWKOHk0NjpLancDFNWS210zzH0epKch9k+5
xI9cq6yW0kYt3KDjgTdG0tdbu8cWahDAJ0nSnyIwvHQB9BAT3XLMA32jFbq+swpi2FMZ9ZCZLFEk
xBREEsngz9oUQSYYy1QIwRY8EgqlTWBUmauKkAEJCQkRHVJoNqJ1IW5L+JouDd1Ma3d5xr8t5Y+Q
JQUqH1UP3eGm7jQjqoMWeDn7iwaaK+hE0UeMoT60O0dbDxHc9wFlWkRBjzVBB5BGxe8Axh5wgEZR
siGapgeZkmCQNCSpOmv+zANY8BKIYQG2uq/C4Izjw0vA4+EGliaerf8aHczH2OvA2Uw6MWfnSKOo
QahI3gCDBQxh3jRtRBEenjvA5FnofWK6M7dT3v1gkCINX5cZQOKAmz2LXKOS6CGDPdPuPXUAWb54
9b3hopr0mnuMNSlt6SEjWIFaLdMmpvT6o/e+NIQbkYjPvWAjrYvinvW0qRnSsZUqZxq1lUxf5qiF
22Uo5PeUn77uSHdSBLfvcB6I5k40MFc3iqMz41WwWES2t7M3PHu30nPmYBBW9tPaCC6+hG7NjHde
Wr0C1quioKY6Fg6ZB2RP10DeH6oI2WaAJLPHxoNVBXIaD6+8MUhzgisS5B0O5NxImSJNnuaNaV29
4j4xUZv8mmGBmpRaZSaImJHRqxwZrienbGpD2Eb/FpuLZvwACVsETXk5qavZvyZ+JRi4k/LmkyCG
44DrP7nWKbg9ORSW9pv2yIKUfz6/aJU/e332O0oj77atjc6IRDWwTfnZeEf8SZAkmCUJAkEwc62q
m4Lw2/xPYMeCyHEJ4c3fguLnV37P0UZMBHxo8tL0rhHp9AbCLnbTbXuv1s16/K5ucyj/n08AloMd
rSP8g4/gY09h83ouWSEQ2q7WqNAxMolvvMKNPGcuWb/eWTjOyeeSg66bsOFZ4K+siG4iYSa6Yra7
Em/0NPHm4M/BpfQl2MN29sYBsCz8LYpx8Q7RL1yDZ/SsD+q9vrATjt/Sbm6hmR1wWAu25FQR//kB
qYUAHwobtxZirQd6W+3hjO9GPM38aoJ3Kd82O/GNjhh4OiOJHePoLb3AfpCawqzo518sXYTFpRvv
bRSwFZQWOVZ1Kwmv75a1jc5goaW7LGMb2Tbo+pf32U7FpfRRFc8o/KY3Rgov+JBnK2a/z4cVHMP/
f1uUHVGi9lbKsyjuE4+A/BRqgZwjRwbvArImXPeDnEQO7v//G6VZHIoDfJVX95TenR6pUHTt8y9e
3yxmdu+xGIXNDmKTmAHqd8J2V08l0evY/pCe9EJ8rOWQJa9oMjcI1S89bbe9ZFy8WXEVb3LvVJEH
0vDBsezkqEvYy9bdACBc72oGsWU4HlMJ8fOlsTaFwMBzlhm0JFDQsH07GmB7X/Ok1P5uKIS3VqZO
Y8ZzKOK+KW6R9quhXSnqh9/8GEJDiJ2wlpBqB95x3mi7xFEo89VRxYKixtIZ4BCaitPabE5yvc1i
1E3xojTpoMh4mMVf06JIUEqGi5Ukj1jAzSmWGy8hNY9jjrOt7qlNaVK38jQYjnqOsUHvJ/VY6GMu
KkfQwh9ryrdRFPN6D32069DUIcdXBVl2BeBUeFHdLXXCA/KeQl1PBPvttBogoQpI3sX97U94ykoL
tZtEfOQ4YtAlPhztQ9OuG303yIdadIUEC3SXc60P3jvO+haLcYVvHbxTbFQ3AIduy3LFq4yotAJ2
RDfaD3t1PjD4P3liDfGgNGt9stmO6vKUznpVjm6dhntjcGLfQeUyh/HqiR1W27K86jmp1kjZPbrG
LYdLZ7OMUhPawCJ0EhNkMK1FVCadf5G7aKcSRyAo3d1rLuaY7kYkVgOaBr9SPkp84wUdN4PPytR8
S9qPNImbgpiqtsefm/iLLiYuI0FczYW9R2WkF8BzafeHwjHXeCzRHrD4s+giQw0iZICnEKp96r4G
AkJi1NcxgmGhSe+Kbu4zrbJVND1pBWak1R+EX5tnw1ijNS/pPTV/0AevUhIaigaZY8F0xMsAaGGt
AWp4QuePQtSpCWT/hn0mzEuGBgFoFhFpe1w2KQaJuOmWIbSPRLDo0OxrDaupJZgU0eSW+YEgtoIV
0Vet6u1UGZsW4X8xkiaNCJ3RO+SF+D2K7ZdQ8q3WVfzt86DwsSFJk4iTzX91EyHi2IzEd9wKoj90
Nd2EyogSnXOXamCkHDGqh1gFdJ5FOFGKrC6yy67aZzHgg4W0ntIs4xiOKygb6Qs5Ldnw/C5S3QnF
FTOIH64H62JYl6mySa4IKD8I7I6cbrt+E6Ps00N3GikJ6S/EulF+PDSuSeRNpVzSyvG+OSoGYQUC
WRQo41E8fxQS08gatIwpFxoKiHDqFkbvKPwndNB5dh+QUTDHZX3owlOMGpalRPlt2085P/jFgc+G
FCOLOUwBr9GWRfPVaWt9OMtAZh85ORA8zRYV1UwDMQq6wTbxkLaElsCcuFH59Ik4NE2Mf5b84RTS
qfG+c2yW/H1gv/ULbVtTvnx1D/9pel8oFZkf3qV289M1gnohpvMa3qRH6qQMbAHSKpQ3aXxFtzPT
bsqrjDZoDOGue+pTJsJYXgPFQ7kbx19xZiOubuRLPZHThoTbslvaddA8ZiC44VMnqtXwboLwrMHF
M4ITtzUtN/m/0Ze3GpE/WsIkDX7rn4E3cyAY4gwqEpW0bfejlN4xruAHnP5SPL3hmw9rqB4wlsuC
UtGoPCf1KpRWkraWk9+svkaVXYmOPNm4W+JpH3nhqRCIG9aZFXir81VPjRbcstsAegbC3sgQ5tJf
JR/98aITDgLLFzwmGSSHD0SSNyQDUeR5ywj2IXYX6l2bdiExxmZ+RWOmNUQAOvzUFZcFqusqZM35
oGqMDDhfPssGScE2GVGD5UTFpizqnfTVnuvcbQN4EzI0Kyf27LJwAbDj+bYvMB0myC2W3ckR5sS/
vKa7AqNWszZkljlWc6p8Ce8gCoSTFdUYAhRMzQVasMZhN0n5k3Z6hSjZPJfAoYlzExMNxx88K0mH
ADXjYPvypvQ45951zmHqStlDp4i2IF+R/immCoJmxL+MrMv6p0QC6wEfMqd4qXSmdEyst129ZZF5
6pp/ylLpS9NX0hzWTVbWvEzPUG0TvabxUZmB3YbVSpZRL5e2j9XNNB7ktY9E5qoK+mnP2updRPqT
55jlPVXQ1d4o0gDYnyLHoWcueuYmYeDurFbLDoZ01Q1+FEhZDwDfSpEr6J8VYdN6+VdK62L8q0PF
VfSNqcMx0nodsZ744ovV92MicDbWT1mdOM6k04iAaOfWKfARNxM/AwStcQRyB7KVfnVUIQ3cj+8T
+gsL9FRKKJU6gAlrGtQIbwlpE+mbZvszIndpJLKpynvfhEtlhBeMAldMLTIv6FqY1OU4o5wY8kJS
MYIYvB/zDIe1heijNh6o8VKcY6mTIbuPOldhROySdMHYja4s8VZoUI3iVYfc3Nhzx0NpHgBLliT8
Feo71+FnGsK0CLZXCIlJq20LylgoAxWWlVtqpP7zcbFOUIBHYkb3pdQb45mmbhmt9Fxmwiugupl7
cohugh7I+UGnVnc/WUjgaFnHxLEP78Tjhx1XA+eBsJvEf4VGqudzyGbm5cYKKdJzD6Hxq4asvjFl
sXDXn3AfRxUTzCEeOEtk0BolpwVcDcvhPMQxLSTdaYKMlsSTGeyV+DNloWu5oJWBoHv1zyhvOrBJ
wXtufTJUW/2WRXPAEPFsWajFca0Bn/fycUAZGpFr0eHhR66cPv3RRjdjVjtPcQxqSqQNDJPIv1lS
UF/dgBpBeDQTXvYgD0duSFV0Q2kTAsRK0tviETSjlTBwsG/7cclYydcAkjZkR6G/qtojJRiFQ70j
czNB6XnKp3VCPl1wLIaDofwl6rsoKOstjgUXsceCrqj6QtDuFpOHpDIicLy0PmYUhXKQR8OfRdof
i54cr0PpKFvEUrYrOvoM6rEEss9JyCi2JT1kidtRa1C4o3ECkeVeNjHz+QvFv8wQg8LPPEeAfwrB
Cz0JwJGc7DWs2P8QpHK+JfnClFeAA3nohNk6i9iFd5F+QskTWMcw/Aq54rAGaVXyV3a+4XLolcIp
mw5RuSfsdkyZum+0GFvMVZBmAu/rI1HvSmAjZRqVc0WmAD+MKO29wda8PQsdpBb8xsyYSDaD8SBg
NTtq8peW72VI9+4a6uc0XHOfaervvA6WJ+SomrEWX8B+AH4gPMXgkphVeja/H5gVdGaI7QgFiroz
3/E9ynbA3qO6L6Orh34lKPYdTFtUvhSu+YZLiLagdi2Z31LBU/AXa5tqePjD0SCIQGF2NVeAJ328
IQndRB+g7ObZo/HvRrXmWO/YEwN7uiLkK/EX7gEsyGZMNFvGh1gtcaM5rbyKRAQV9A1uO8YfaSOO
lyG7DMmPTopCWNlpS87lCoNOpa9UbovxhL0Ew+rAR1cgrbP5CbSe9RfBFL/b7pqYrtJf0+4TebHS
L85l53ia29L/11H27PoEdjfFfkBFvovY+syr1nAhr/X8kGb/Iv0ni3Y6KKa8yoq9ZRwthdJJN57Y
CuwCiMQ4I8xi0S9LtwtWNTljerNPiqCyCxGtTIHV0jLrn3gAFL2DYvv0r8qLeC7BIZ4Y6zHyyTfF
6oE/dzsYJW6XBWy9So/vtw8F8M1SQtxcj9Tza+TK8Bi74x+oAzVjI38gVuniQ4WmOXAsypSso0+k
inGutYoAYlZugWc+qPVDE3OI1owfefkT0SzXvQZGUp0Un3CtqCeC8bPWZcReNtTFjKsmPbbeF1ro
wvzuyjUvfqus5elSsajXJ1F7KT1GyXvy8lHQCgxZuyT/RI+CDQlu54jwGxN3hjBcNupVYd37mZ9E
k9gvVbmm6I2VqdIKEiS6cJ9DxUSoGYPiYdCCmbW8L5XKFQcjSIlRz8XQG92q73Q3L3DyhUx4Vge0
EtpmUa4w0XDvNwOEd5qvJN7XtjhR6UwBNeBH1a9qXEtziLGAIIigeOi4RIZsCmX/W57gtzJNb1Zt
XT8y6swZ6z2EogIQ6mha0ta3mnMbpfk2D/HW6Dq7X+bJMAk1+cxaO6zQqvhokvtroxID1/g8POZT
HiaOugvO24U82rhfSX4kTbvPPpSSgDnCqih9XlSsLpNJ+AMgXEErlzVGqxreL8JACo5steJGC/AD
BBic6zRw539dVxEfJRJUapBP12LqaVaR7D81C4w8m1oYfY+yRBF9c6J0szK1TEgd4IodJ27w0lyW
eWgbxrBSW+xX0NLFzhv+FZLhlGS7lDWVCkZERkxPHprGF7ITsYLuRpYSq9zLqI9DAKAYACirHxKo
O75Bn2ywEriXzkbITNaGYvpAbtCQOyKe/WkloHYwkgw9L7IfgkcCNNw0IyXaj8K1M3LLzlwhNEw0
kswWckz32YL1IqfYsqSOAr2iAsOnANy2JGHS3s6xySNvNMc4BvKmUUD/EQdSV+rfbBoxdZ/yukHm
KjJRt8+AbpYUR0RzyNEDdnlLxCoh/eY2UwVUiQ11J+2uix1DIP4qdRvwEdOk7h2fSZvaEqJDLds1
slNKiC2nh8/8AO0ytPtQfentX6htrDqy05Atsp2webEGKMY/iwC6mDw7BBQCcTemsh+1l8XdqiUG
ZEbKEkJZEzG9Q01wMuaZji5Q0/J2eicb28wKFGbkSUO+9egLs+eld0We/E9vsqDVw5Nhuo2wh4zT
Gp7bz8H/EXhwzD1zqB+sEbjvdQKsMBVzvxg9dj7jogvo48i51tuXH+ynFvmiCZyDpN6zrgri0DwD
qPjADDlQ9qhvNSSJGjqyrTyuGAQgKMdorfmu1BJXt0CXjrDDpPQk7GbYR0eXTraNuR+SC3sVDhBI
Rn8A8Bv387PXZE+9m+Nn/6UW+SjhvdbPJCQrEda+wZZrbI3Sv356QsMjGtsLfO4p6D6dNjQGIYP/
SMVPQ/gnqsCxucFcyZtw124jOsPZiFDw/gsivk5iEAFkt3EjuamQrQZTWk4BEVuNrQQXXXJZV3pS
dvCXc/NYgAh8TUF5pNLJSGaI4MiZOPV0y0bNSp4qZ34YTYFr32RnOgbmM4bI5ssP/kQJztx8jnjY
jQl2Cr05/9islCIJNmLlMHqqE8r+ZkSW7TDLDuYK4242V774R7yepnDiixfhHVGiNcKGuE6wAj39
Kig0kPyVFjy95tUSuMz3h8iMNFsqzCeNBSQ9WPplCi4m/RvI1xj0BWvjM3ap4bqRdZbppSk+NchF
5S8tfgs+TSPfT+OBT6DVnZTTEZmrWe4q4SY1Z0zdaXYVq8+ILO0Jl7n/zyLDL/82fR5/ztkME7CO
fv40QEN4TquACaq7nsImMPcPvgmWi5ZLiKgNeTX/PmqQwhCMOy++hvEhSt/QIVULVYrCMiUOQ//t
UXwo+U2DTJWGZrHU08NELWnNz1DyQCXvPLsPsVNBQPnEtaUBuF78JTEIFoEr3UIO4h2uITIDBWsP
nac3nzNE1AWf/F9VsETaQij88K2NXxbLsXKbUpFJh1i8Zo8yG2XpRyed2vZHg/WWHnhpSd+cYlbA
b5muiw/ll2EtYICp+CMnKNvH0vJf7MPcVCeuWKgAdNtDe6Yni6u2vOvRKhVpCCoOVKVJv1DmvEKT
U57LMz2TdxU4k7Ss6MawI/21CBjxjSU7fVpHCIFo5HinJKdheeddQno4Z2FjZCGHhdBrMnC6Jb6B
DTgx8dnFbklP4VF+VzQBKAtVcvs3VTgIfY1Zdkfx9bpUNnjc0fVjFEHAjXGbZuOFsipuwOwqRSy4
Nc4iMdtEmZZLDlFE+wD/qf4BQEnhebUjvStfVeS5JLuCmED2XzAlot6IbGfLJbmfFsbk1O475JgL
ehC+60365b9L7Jagkjj7aea6UE26J9Q3H+6R8hjot8/dhDwyENZ9egVs7UikGZfayfMWRWy37Jb4
1mYHnopO3eUt5cO3kpVAW6e6w8RSUOx3qc7RK5ZnR6C4MWgINsEa7vm4zAx76s/yD3YceEHdGUNM
6kduWqXYT495fDZWkXRSoQcklyxmviaR00VKj7PaDzoJBC13/N+Q5XrRziSubb0XuMHSzuVP0YIM
SBZ7oDAXv0JUrjEgCf2j4+3i5ArCbdreg/DE/Kl1t75eyIp/64PoJ8l6qtw9EokKqfrYAzjxUcr/
LFQ6dDdvnfouXVnVoLxDykZAgL3oyhusEoY0bFhKp+/wt75mnyFsc+2dUIkX2aeWHiFKaYOweDy9
pdotOQIkzAs0cYPZEXs7u2Zw5pRLprvAXGOAqao1rAwMDYoO8vI43QMn61b4ZEFl+Wen3zJeVezT
4ps8tnRRUg+XkKU9wkssJ8EF/OnfiDtA5rxNR9luyO8cJ3+QXeJs3Qyu8Aehz4bSYP8P1/T9EHfd
jzPihpjnSdn7Ij1AMv7Rf0SxKp1+O9MGFFKBb6I1K5JC4riPJmZtjQ75AthUEWvp4Q0Dr0FKUgrZ
/7EsVUdBt6bxpNv8/GF+wsMslEv2iORWPWoE3POw6TLxFf46RAVMmBLwLLFiBNm3NoteLV4k8gj7
fSRtRyJn5A2zbjlyW+6bbo/ovmqfnvZSCZvyV41yYCUZL/FX8ZJ/WPD9r+ShHPuzeoHUBEPFRlyi
jfkgXBTetTGveTAuysYoOCGwRlQCgZKlLb/4PDoKcSFJu4b5CDsfnY+htxzIN6aonXKwfz6LCYBr
/2EwNBx8RHMqafH5djkLW360v/EMTivDLyA6dett/lP/CE9vC6rSfHyWApYaNebhFQKBeodMou5I
b/eVgRauLFGz6yqD3HjiLhjJjS+Qg5Akqmz9v+7AG2q/SUKZ8sVSBYOydH4iI9PxKXD3/Pc/hDIj
lyFAHz2xuE8TSTyhHn6i3VPIndC/TfiMndekvzn3mBYOIikrARoT4G+kxGSbqTz6EaHmvgAU3Cfl
1eBFjf0i3/Vz8NCMg4yqx7csqiRBKve0qk4yc+gijtq3gCYKIRrFxAHfdKoY5Awp6ITkoD1b+hxB
MjSxK/RM5pOmXcpbqSqS4ytw4lLpHeLSZw9QiBbyoV+ssFYPpST8IYNfqy07K7heIN3b7J7TS1JA
swiYEbKaiJ+JZg2aj4zqtSR1OKp/KjX81tACmbSkKe+uJEN5L6EqnmpyPye7Sl95dSq0OxQqIFNq
XTOuFam/g2tVxm9euMTnKNOhzv7FbYzZYqd4oIUMpqqDflUC3PC8Q0JId3kf81PnHc3qnhirapxf
iUbk3eoBdWqQ25UaXMEuRuJTCo0FbNcS10SIQZValD2tjcrH8L1UmwushBZ/js1lJCbEgdSld552
Th1y2JuJG2b4uPktgNRaM13ICUhbck2ZUdnrNYLaZb6+AVtODy6vMY1NPoEt8B0Z0pAB0Y9e3itQ
qmJbd9DlBta2fatsOCKxXwnz7mN+WbMIl+1LazI7Y8yvCRYdThpJKbmLEMq0TgIN8+EWfz4U0m4c
yGRVsGUbJF9gSNI/C9I4qcHSuQ0Qsw/0dmJmV0NcUsBN1m1qdeYxwAUJRggOrdXoIY7JlxUQIAfX
ePwM4390jhj8tTENnZo0fOEzkghESobyKUnEDni6diY2BpJayZ/A5EK/7a1DOLxy84CmSNefY7oF
5KrNL8XYhU6XX3T1aCZnLTpZ00OXqD0RukWfcciSVu/9hSMmgjA+4N36qIxIBsFmcl0FjdtW1dVn
Ba/QvvKJM+sawauIHVj10rpOCWuRUX/AZVULODzPuNUWzBPj4RanVGuQObVCr0NaWjJJB48Rote3
BABFKmJCcz1Q2yJPZI9jCtbHYyyvTH9cxNYzaI4pos+Oeb/k7lOYxXHm5seEL7mpkR18Tcav31zK
7IAhqcISKBP8raxreYVl8diIB47mwvtkAMAp7NUHunVHcQVJFWWviVFKo+EZXFmh5QWB5yh+exLQ
ankXSLVmLpGIKhg0aalHpOjBR6owcT3Ok1Q/h929sf7p06VoGV35ba+riQbEM5Ctm5A8PcDj3kTU
Fd4IWuBD7InsFfFLHl8NW1B19uWbPO6ZKlRIyO5Tx/wvmOtO2KCVLGaBdH5siiN+50xC4UlKSfyq
xxf+TDW6dvXRSHexsENQmknoZbbxdMPUK0i2KoD6IzjdIFVcZ2Q/SuuaQgflTC1sV59HxRH7NdBx
e+gkDhFtbRUr9DJVd4qF+7AWArcJcOjaJGx1o7ME5Ek5/ho42MTNUJp5tsYmXWfvpP8SrS9PO3Ol
cfHhg92W1a4l3UVQSWX01qBcJLx05mcQXWrA2NDOfkXDqWkgM925dMQcSATgOLhaLUAj7nGOHVbO
BUEzqDEj9HOTbchL3P6+S6aTWlP/NOFdOHjpPpx2fEILshQYbiz1p8ZrmtFLsRriQyGvByKTyXPY
z1DrRpZcQqLC7O0Xdlps0Ph4OAkmEisx981mBfqLKqpXRzvWtuwg7F5DtzHDvx7D2bAKu2fr/2XC
loCVTj9O+gtZixlj/FmhJwdjdkJ0Y8G3Fj9rQhw2M6zdul28gyRKSeYZrryMOBSJNfBJErCu5Hcz
PUAyACIq/jfxLIF4QqBrGStKgbMRtaQtTiCDTjnd1G4tEbXqO0LxBNkZ/mMEwflkwSYxzEDn9mEB
P363yUlQ11ZyjssdvnBoN0fi8TfWuNpVl8aamKrh7D1V51raGwSEyvew2CKg0qXNcvY+4WMo9a2A
l8tY6tMxqPam64t75Cx1t7QouWQmaildC0kY43J0In0nlAQeIiLj6Z9/Ij8/kTkjy09+hIkqvADh
8HeerI1m42MPiIJLiMULGisl6qdvTqrq8muJGwyArXVFNVF2nyC99ciAwcp+DNqVYoKx7xr0HSxN
ZX5IyKb3wJ2eluj02YZEBznD4LcBuEqiHeYIGsN2igWue+VKCONry/gBPJF6j9p3CNzpCoL2Fibl
DRDnYPI1e/OKy5ln0Ys2yOx45zwq4kixnBY14QfkX+gfIQ7+aL0MwCejBo7tr0dnUhDsOR1ocG4e
Ck57iGD1HebbdrT3MDlE+c/KIlzpOfE7IBIKkm+CiDiGkdmTuZO58wHUYq8Ixb2ZHeb1kLYRFEaa
PREp6D9iY+uHC0LxBiKhPNeU1mo4V5haP/03yxBLJbU01ZNQsFR2iFQSeBlwzOAVRvrsx6uu22qo
7URKv/mVUAbTnVUulT8mQEs9UbXNTIX8wSpXEkLGwLro9UnTbS9xGVoTi4ndQRvHjT2EjOsucopA
t5HhqOIamY8YEL4FFbJvGRPFpUQEccIOZ3dEMok6rTsC4UGvgcoNkmZrmwfdRESBGgXGUMMXheCS
6vF0TnbyjKsVoJlZYNpb1NPfZOLYkIutF6f5vkh8JAYG7GA+fqvND+3gITA1cdPWJs1Pqf/IhZ5s
hwYJkKR/+uI59IgTF4bVJggqaoQQ3rbw6cWv/j+OzmvJcSMLol+ECHjzSgN6zyab/YJgm0HBe/v1
OlDEakOrHUk9JFB1TeZJto8BDZZRIxnilubHZ04+5BIFMdsIhhiiJPUjDluQEIYCCGsuEz2PFLyb
Yi8E/6kZKLG8XVL+BvbVI9MWh2N+t6oV/JpoCnGOURh4qyp+2vmuHZ8BLshgBYCdxofLQgbDpUgs
c3qGk4pjLaAPsQcSYAf2lXmPaDh00MDl3h9KRgVoF3ZafcvMo402Mue775mYNqG2MfBnYNTOGYEG
FN9jsAkJ6OlgS8HpdMkt1g65gp3gd+x+RX3U1Hdov/ww3sXOV8/COteQMMdsgH4UGdf0l6+AuWWR
LCsnCz0SGsZQ9bBsNDuDE5kdGrD36WfoLI122VknZGv0dCh91Lt5CsOAriFtaAMFoJXhLalXB9Ca
eCk87XH6hSdwFobkCWgMkMizMgsinCfqGy1myZZDYs4kqCBKpEViYIYAZ1NX/IWs6wuK5zl66Zm/
Dkbuk9SqFnL+6CgVm/Y95oTr5NFjumnLcVL0MHJhNMs+rECWy+6oLgSX4j4VhN5aiAWRfhXFIx+P
WiDPS0LglLvZv6vuqoldOkwEpUVV4dgDe8p61RhvnnTO5WNZf1Zc0QzPcCmkc/TUnCt8HohZsOmp
TBlalveSfKZ0478VZ20ybiyMC6WuXbyt8jmSkxUOfza6vKzXd8BGyyd3btIboDZXfMec85UDYUT5
VOpbOfxLkh+Vk3DS06jOvksZ/rxafdxq2roSXLiwB+JELAy25hXOFdtE0I5hZIY2W9HWQfAYeSlU
P992aEKk+q+nNybPq+XRacNTAxA2wWKRM4tRvb8udg5K86fC5Op+a+RaOZ236TyM8JSRO1aYT9m/
pTlIK9ydxQg1r3x6WnXV/YfAzAeDwc8P6FJ/CBnqXcAynvcTaUfZ/pMYBIjWQxnilvqp9XZa8ilj
fw4CZtTEAmZfSv/j08ME1Rev6Ez3//UqSAfjGVf13GGnBp1o8K4kSMg6YYN4u8fiNoifaW/F85KQ
05rrsLtDZ4uYH0gD6pSGj7P/lVkhXE3WUDoO1pRHfkDgHqo/nX7r0I611V0jakVhs54jwBDWCqyM
XFFPd8ceSm1tnpJ4HUuEaJzNkLL+pxVikYAoiNFoeraYAVbJ3do4tL6zyMhAk2177UUw0FHoUzbJ
U+AZ+WQqL3gAXwCbG7oB3HPwgvgWLAA6JQZwfVNGpLCCpIHrFu5HWpWxffvVBgycSm9EkR94f7VG
NIUnYJrxKBWAARQkPcFKKvcq0DKtg+BoHmXk3iraZz2M3EIKkS5AJi8JNKvhcppH1tEpNN4UPYMn
Lm6EFB5kZrhP0t1Axn21MbLPNDYgb4Dl2o/DJmsOVnCJmaUM2IIiWje+kCkbYuwfQ8cwMObROE/P
RDCBSet+UXZ/dCcAYVJyPz8UTg+ec0n+Hqt+NrlvIzT9Tv+wpYdHQawth+xbKcNFrT6s4RnXG5sO
33ymA4Ln8TOoAOF1ByuCSQMxcMiJ5PX/Bu3Wgk2Ck1On6xZeQ+AxAmA2HXIDxjwO8inFhxPRw3Wl
drKif5X5Uag33SpRoScHE+yW7kzgKboMuH8pRokCdSFgONeLhlXWHcYs2sjmMM90Fuz1wuAlqZLv
RkKCmPouTqNW/wmZDTdUvorBS4zfTRrWivmv5CizHEGeVLBowGymDo608N/ofXscYiJ6m9A1iJkS
1tvLzY082EwOgcvJv2byw7RYmlZd2PEJfC3NdCumFKeBB5cYKbEroPVFLMUQWXJJB6gD/UXKxI+/
Gq9D82eYVH2tc83Fucm20XDV0hcqVSi0zPwsbxuCdYi2qEWrHt3LK07crGao+xViukNF0pmLkogv
tmXQF5tzI9aFfqcl4Phpu1tnuj3aBO1SJfjxfkEjpxxpoj+X1jVIt6p3G8uDJh99yNEAs5TuhhAl
Qc8jXYC+LnHTGOSJQxIHaPvr2Xz5wESpCXcqIZ+Wv8sTsgTTp8QMzFsApToZ9bKsC1oCUh1pz1gM
erBhmS578IowT+ytCobzgRF12hgLqgqD+X5lze3yg6i2Sl7L6I8dV2bpbB7CAXYyM+9dZq5lCxHE
I8NPV1BMPtxEutrqLUbEXBjopzN/U+pr5kQjoG3lCg1V65cxThFnIbMYR7ineSsZylW7KhlGGw4d
5bkw3DQH0LC0epCnrqNN0pVCXnn1H6rHGfwMPiAqY4VY5ngpiUdlrHyd6dFBZpoYb3xKggFutF78
NcFaV3e2cQyISDLXpfxRD/sxpqo9QlGLUJKbxgKKgelvFYIz8X0gssPsqpAMfiAC9DcbZCQ+s0Sn
4GTjY3L68VSO/IaU76QDs+dgfAJM/Nsaq55Ik/Dik9k3IlrbdXzQpXD1lg8MXRmdoXUpuldAhe1V
5KMZzUZWLiqGlUImvBD2rdQyDWY63aAbs5X1UPwR2Wd3m5L8Li5SO3lOOz212cf8DDkbR1n+Mjr6
+JotmMIvCM9ZQe9aH1Xxaw48JcaXnX6nyaeiYVbysYNGK7wxBYf/IPkzcXKSgvCzynVyMphLY5Yh
j7aD75GhwQztV9w/8g7+E0DLICa6wEeGaQ9zzVOAKnIj1AByDbjrDeK7/q+2Dr2jEXoOBGHEjXLo
MCjWJokr4P28+JXxaPlISNRbGGdsC5SZuRGs0Ay7pHX/yce/LqIxNJDcj2/H4s2dvBqM35N8Ei8j
DbD5IlDflEiciAEbb7bDNMA+c9ekuEGCCzO23Lt0nFtF9Qh7A7wOJSmKkwwCpVmD5SV9ZcSB7wMp
Yj9tjykdGxB6xqL4GVNSqo3yXqVnfDDzRiSrIdiY8koRH1YjcLmy18WCJEyInFxv4ymAc2hq94Gd
VogvN9d/FbbLDTLivDognlKYyvQN/x64I768R9uYUZVJJ/YWPa5TfPyIrnrXZ80UoWg06PbwXigS
7A6mhwUyoAW+LPot5Fw2kgnsv/yIWO0F57xDWyvADPYZU0zBdj6fA3lbyegKAQOgEr0ihZsWuqjj
qfm9DbC71QDsvSv+yuYGPLcRzC8KnmxGZwDx7JhxKV9cDvE3JRkV/0ZcsEEHzOg8bFYkCVujRqLr
NNENsC+LvpN6ip/Ih2sTfRveqxkvTU/46FcRbBN1p/aXTLpGOf5MljxcbiFMRdmjVqVrraYYgHUL
9FpCVJmQUyfDJyqtcelkGyu37o5BdEZKZp0M8i75jT4shnqo9hEv6wQBMITJVz1WO4q+fM8gUHNe
LGMj/9cCmIW323k4tPH+3kruvezquRtZWDknx6Zf5STOMzeRSnr3WLFXId7aBLwTwilDz3bQ54K1
kbKkqBbCgRKMT2ULMIgomNBiy0pO177oVzJj4hwAUlcZ86RZFcjIZOYX1OBUi/g0dUqxhDqs52Kt
8HWZ8p+Dexyjo++ttZD8KeFGNmTKWZfvTfDyFJjazfenNvSpACsJT4q+yUIGBeNPjkp4KJlFIHhH
jbpY6MgychoQNfTQnf5WMlDEcG+BtOxsbW6F0kKLEfIC6vOXVsjyg2zQdlAPVmt9GXwDXke/T8gB
NpQMH7hZAS0vPuUcdmlFIoeYrkocrR7FEUz/XNq106y6pOhPr06LPOncV88q+JWaqcrkNzwADmDh
0MPltSjnF00JCOtTzz4wwNGvcHmzaikE1l/wRPUzbX8Dkm9bRCE2I8cODYKE4qVEgtNdTGEuDEdl
N4m1zN4q7Sps1rWzjrgVKPLkb0xF27Q6SMOuGl8aLh8EuZ72/+FQonbnT0fnO4o3igRFl9eJxidg
p3ttAXBSzTSASkK6nJjuQ2FQbcRfZrLNy1dS7Ewi+hRnwz6gFTtau7E75vnansLgpddg0JhulQ5Z
3570zSpgfM1VU35Nx2ubHGyScGFheeFPwpLF6X8aXyeJmIlndBzqE+FfZb0Tis6WdDoZND+4Q3WY
RXjRI8QMVUXY6//BktqCERHHcqX9JPlHmz/zkXA/Kv0cOnQLebr0AkTBDbOVdMbiPTuHdv4YzhkL
WK37yobPwDcXsj/s5FIeiJGsv0cnQQeIz8a31l6LIpuPXgeCHF1Y80duDf1dD/qTLnF+jV9N8ZrH
ePEMhoBqPDewNBv2LZJWLdwMvwbYzTuoSnCle9YYygyeDfB+e+bvY6pWB7N1QfvYNQcAeHinLiJD
e/tPFBicw58WZlY23AVx2x2A9E5nKbizzLcV77FbDujeB4C/NTpPQP0ltoY0+xXg9Hzcj3RB+ROA
ClYHtGKMgvrmr8AfPdBL1cHJDh8zsh+dloBcFEYxcKPhliKoUqKPEh52oJsbrQq2SI4ZEOXsLL3k
ZnSUwJTgcfdoimbmskoNqo8kf8saIxGudxsHBbUW3+n/T34fL1sT+UKAfspuPsLg2uivEbo1UwEp
RkQ7VaZnuT9wzCrFIeUFY1EogYKWcR6TVMzcmpALijR5eIPRlOqdHf/WBH66DDJmTI7b4pBDbQR9
RgH8pYS8B9ZHSrhXuJqczjTOLTvQY6G9bC+cywTLMmL0L1MFKIsbdKhFb9A/I3jhdTApDYtzlf/1
aH90NgbySwnYJX918c+YZsAY96l9RbLCHMLPMEJve88NqwPdUUVHa34Y6MPHJCT2+KmN3xGJM9kX
oqqd1mwDh01Tu22UU1R9T6ivCJC3/ufj9ZC0bFKezbJHG7dUpAJh/0F4I7BTajxtH0J/Mb/xWykE
9FgLjLiLtnd7JEfZrykfuu5toduZBlabjsNYu2UGCF9eN1LS1f3AkpF9zQS0SJlAejmD9yP7/bGd
EmDlHqqOMXPTcSenN+SpKbY9eY5DJCNLD7TBeMbMTCknZlK54SzN4lvLfV0OE1ri7jdYXA6THa67
a8qcus+UlnJ3RVDRBf/Qs4t8ORM+IcsrryIZNsHT/lOj3SwUE1cqsxtow/bWzWwbosNnnL1yUkDt
7g0kg9AIDqRWYmzg3534lOr7MNoH3rFr3oHXLZLhi896bjLRbGpvUaWPuCEcQccKjh/UrtmHVhy2
/N8FQOoKKHhD9ZAh0dDYNw3ec4Jr1zhjDUShZDfhGsUPnjBZSYdnbsJVRItEKHEdf5XOR2V/WlJx
lCsoA6ytJ/Glwuiz8u/+8IbolZOAhTQwv8An0RqXPgCgmhDMqZnVNtK+oqTAEAILJ15kYEjIhEt8
N+DkyKBzaPmlJc2HWWXSvhWU8nz0aHwhMHjKpdUedrW3HEKGXUwWuLJNjAmR/4kNgRQdVd6hgMIK
5U6dggMGr9y7FDJVswet097MYKm2u46HBumRlZzlbtv9ZNmp8gkMso6xxyuzLY2Np9/45jNlIwid
TL5HMPT1ZRiXrlrtJdIeBAZlFd+F1d8E/zS9AHwcAhGvt/8rJFAhdlzXXIGI2omsVAiFwv+mK3eG
6rwspIlZx0y/TOE8082br7muUuNfJwOIsT+D8sw6avqGBmungKrW6ruVUfwmTLZIPOYnktsvnsed
7B0p2Xxz13lMSbZywSe1N3VySxALwkLRXay4OW+SLEFIk2D8NSssSdbJ6tQVcNtbiJHd6sqZUP+Z
YDC9CW9TUeenzUz3CBuzPEISCBYs1k73mYurpD8c9dr5PEyhOpebBZxDohykQ4OYE3u/m2TRUtMd
3L3eMlFPjkef8R3nQOBt5WzbqpuXwClbQknBo3WdtszJ67Z/od5sRzAKwT3HDYOKIrY/ElbJ4F2E
fh7RcJjq24kpl7bypfHOtgqUAeDV6FxVj69kC/vEZKwUix3L9QZMpjhPbs9a/Kji6eSMtkS1U6V9
WNxjL1qVUEKlwaVijhkTcJWwZ7bgXomxxr/ylujJ+efoyicZAnp30mz6q/jRIjuiXTBlYJvDjYPU
hCYaFCtrGqW2yPP+qSaCnO+6eHbqZ55+SfrJQQyv+rcCpVjqGt3ZrAktUZZ2AOEx9l118BcOcHK9
QExj3tzGVzYqgfUWO7Sg+SmJtdE4Y5PxQhoJUmQWnOFsM90xYIoW4fBUsTVYVGQKbpaxvsRdslAY
9cigALJtUx6z4WKxksMCiVl26oWPi8CGF3WCMAQ5c0pMBzQ0y0RwCInMqMkWAADRzLijfRXztWTM
jaY5WpE965WjBbRoRBgmynLJRGkVO2SCx5w43PZ4gv9yy5opNQDJpHKTnNbY3HTBn83ivYMMmFQP
mWlNXt5rvu783kVPPWXvbO1C2V4qnjWDQ+2O0ABojBK23Rp4Lj+lM0U6NjX7swIVTUnaQECDpzWz
ckT8Bras5E7uKlKYSNWtEJZ1xsACONwgACUOS/JOZsPDlPUfifbSKKLyLLxPusK+NdaTwAKtg+Yb
89x5o5Kc9PCTjCHvxR4BXFQ+THbg23HYs4WMfZ4ixlVVik1xm2ObEAzh3762idAlCBy6Q7NpvOzS
7iwFdfIF05/cv8yQVDuIstISSOYsp6eEciyvaeM6om/44pYdI2spvMoIP+2DOm5x4UUmFjGq5+Ci
EtZGAY28Ll6mMqkOX2W+5me3/O/UwXHqVuW8VX4q9SChEw9AJGCSTpc2FmhvqxTrfACwyt4GP0bR
fNgy4F4qLjDleyzxBeh3QYAWD4VLSZ4Zc197KsnaIIdTWQ3OBjnApmAZzJEslBVrNVYdkq7NNjlT
G8N51fkiBtTbbksflg/OoHf/mXuHIIS8xOhfRtWL0YY+uEVDk/Hzk8PjANzhLWr+Fd5D7e5mA97E
rlZG8qsY2zoH1rM29F1j2qD+iGBhTIMkDUPKh4kYDaFGEj5aHbhDcZOkTwVbmzj2DA06+yEgKUGO
ZurFIdlpnzjDo3DldiKbm9H3WCK1Z10/kgaUmySJPSthL9QEC0VOz6UhY6fQVEDjT0TntP/ntOdk
RIyC4FXEjMV2WpS7En3hMAESog5un0YcCqQQDSl4qBwG+nrQQBlvurqqUS0YxAz4YAEtgciZqyEz
fgI03OGX7xzaAuBl8OF5qPLUV5a9yurqEKhUedu6xELBzN2+adE/ybgA2iC3bqOn3qtUtFUGrLAx
obBN3sOQKQT2xX8mRIBEfQi0NXHxnaQfeMSfGt9S4r+N/Jmgi3aosH2WroyU68iYcYQPsbbJEpQy
nZshg+HDd4jpVteGQTAJ8+OBpJXh3jvrZrgn/r92vKrtUhgHw9nFqoYGSQ1dxoeMdhq9nhcoqoZn
M+y8Efmr/TDjtwGjypHjdc0Ivgs+wKZ3L60698Az8oeanRKKqnylBOTSX8rmqpTWrCBmmqNbuWni
KfWnEOQplZXeLjupn+GFLtkl2qjkB/EYgzv/B7uMD5k8eKgBdXlTrX3Kwnbm60cfF2fa/1kdq5OG
cROIwnab4b/s5WfZe8tZmNJAxT8xESrFRWeDKlp0Tozvek7aLr9mwSR9GgBRsYwOkOcZZ35R2zK2
YrnMT3FWwyfVFlQPdPeOs0JmzNb0SBUKqgBHahhSmt8ZRyFEYHbXY0XobxJvXLGbXNA46iVSMT4M
4y/y74nJkuhheRePZHmgFt675c4zVUQELd6zhqiL7qlX13avVJuOtQDaYuinZuywQd0G/rNmdZoS
ONwydUl+hPLNQ29oH6XJmtmCcL1txFOwcx7ak+ffhNhpTATs6ImZFmpMbpEDB6OonpboVf2tIvJ3
Vg1QDlN1DfIf02iOxE5Wn2w23WZgpL3SmZ5hfeyNQ188i3SupGfw7UT8qOaZxsK2973z8ssvX/qn
aKco3A0DChN30o6ptPnmlm3RtN1QmOqp2dXJXmbBQp6Z2ACbLrQGLgwULXu2urg2QYO0Tbhg6psa
9EFult1gRsx6okVkC0krIOBUBTDiP4oqONUGL5a+saS56H+Fm/QzgD4nLzpm8rq4pLQ8kxI613Em
0tQtK2SoEQYZAthbVvnKllU+NjjcDrRLZb3l5gNzxlIQXlQAs2LZ3tkSonMgvCJ6sCtAywYEme8X
13Dcf3b/eoAI54rtZIuQleemMo4ARJGPRONHmh4CZ4eJOmXRRxaCj5l9RyObZPuEZX6Gukh72umT
lkbNoF8fVOD7HDjJutJW7Mqno/Xkw4EUXBLjl1VlewXDRWigwtNnDrzpxtl7rHuLhNfJWbb1pY4+
ZMYSsXkyw3MX7nj63XHit85zYK4Gnw5xptVXLF8Z1/XhJetBnh0zf+uLtUa4ir6fzPEwOPGZzg5S
vu66ZRxfGntPeQUJfj4lj4i5CYsq3lUdH+6fwYHrz6nP/XgpUDLj+EnxqiQsBZc+2mCm0OrO0U+p
c0kg2FLAceBrpIsPu27cdvFSHgizWEQCdPICZm3TXjUcg/hL8MGiqxDM2pxPVWcA6XwaoDHNBIuX
TdALBoMNYV2IfJA0e+2boYGLBpMBYZNhcFw16qZitVgVQEVnSbceHMRnJF0z5K+Mm2sV20w8VfhE
Rs5VhwPzpvkYdvmaqkWSPBeIToCa4XmgHPlV8pOja4sgeQr1rCHDEkUybzAupvWyaN4KCnBARD6W
TF+VF7Zy77U/OcYTtPCaEyA2hUEvlE/8C7fB3ic6s77pLvX3fOxmv4j4vDXzGpeHjjE6yniiRfl4
UvnJVqcHhdzey2Hfsuize3Th0Y6RVG6crPJWOHt6RwiIIT42anyiujLrM0mmQ69vj4rDCnesgAeC
gVybTPz0U896rwoXIwcB7td4O4I6k7Nz+QPGRaFKDiLsb7tqWMISQppiBgfyQeoUe8iHEt+NamX1
FOzluezIUK3dsXgFQ+425bkXyJ6A6SH95I9c39D9mR15Ic6Lq4JBTzltKXl4Ne6eKEKCtnSRYgD1
qHhqjYS+n2bem/5epn+ahJzMW+v1qWpevnft1Y3p4bHgWatqbF/MB8WjjC4KJkepeDbNIUE/rwyw
+JZa+9v3kKasl+Tjwd0WySmACqPCIQ8DbaFhh3I48KlyBj4qKyeLzHtFxRvs2iyIf8z2JRtYSjd0
7J18sjQKNA7eqTREUtxzA0h0Vf4/OMTsKTWY6l/++EWwojx++OIZKkd3YJVmYDOJ1E1SjUhJMbO0
OnDAQ4Zrp74k5bnmZVH0fVndC9oF4n+y8KByI0U/BcsYC6JfuxnM87RWqrCB2D2P9K2qT32AZyu+
YOviQyRqulyhJJIL6ExfHr3FEG8VlG7KMyVMo/OzucRCPDFA/3SH4CvlSbfR2aEzNT4a9ity2LiG
8WsKhlILtkdLFtwzoZ/q4hbJBtyXTekcFW4Q2KQM+2IGXxnPEX93CTm35uKx/bvioL1eOdZ1tFn4
MPUtDUgm6IIZoYGWFlG2iHtrnTQnyBZye83y34mwKKCo4avKngoO+CwYXbod1GEKTq2Agz95jsoj
b281EmxlM3n8184pA1ISoUSI52a26sQByJrH8Z4nr1C/Nj4wzWcqVgW+pqydGlRDQ/XjLsZgp5l7
QDm0g3pM6HHIlF19VRpGGOZr1q+EFVedUyXZwTlL3zXBxcMWgEmnmsfeeOs9nJQeERxhE79kXSJf
IHApVv8JHkna72lRk+FV7cmPnY7bay+A5WqMoQbkP5TLlhunB8H2hs1pI+8i5WCbw5rlItQNPO+o
QkFIcWY53sUWtyL/LqKFXX7lzDMjse4RbHSpxVOB5OGQkXdLc2A2CxrYQWZ606FZNBfaSEiyazaX
SNmVHtCpYUv5r5Bxyg5bJxAzuGbqaoq+VXEoKHfVxIMwKX4d9Ryxb6evMFAE2z5oFFpFFHAMfhRI
Uc3RKLZO2CChP9UEqzVLWbvE5YVxRka73BgvTzlAAwjY0GFGwiGoMrpiGV7uM1TauveZOgc/f+TK
QyGmTD6jM4q516IGgTcagBV6Es3e+saiHq9W6zLWZ7AGKpEKR0k3cXSJQBEbq9oEu4ISQvsIJ5VH
mC3kYDWT+7WH6MHgq9lxDQUy42i3Kdxq3A6mvDbQHFrdP9iilnU3K3mW42sI21+2z7l+KrErjtfq
jyEzza9ADqzt5f6j1vk1THQt/c9K5WXefqqkLonnkHRzNYCIKOFZZao2fNdk9U1mK2qnmh3OJFiX
LEJr0r3a3Ftw9jgv2MDSa9IJ6cExrc9D8kb8NfPzm471hSeorZ1djm20LQJX1OIYDyeDnWQ5rSmV
W2phY98I8kYgDBX+e5hmlDogsQGQMrbzq6ghA+IVd1YtA2oQ/96D3xankyvhxTPkeY4JiJsDjWEx
91TwRZxPF7yHY3dmI0cYk9+xvXCjBnpg0/HmMJdu+nnaCVwpwq2UjWWJLawZ3T/EKodG+sz9r0H7
LAvk53QMzc5yiFNk+QtjgsMLJR+ZWU8kMnmKnxufFRq1lqVbj4XC5niTCLFkhGFHkAOpVXScndLk
F5ihPGiQwFUWUzWfhYgMvNZmwo9th82lUkKpUV0qoxaWnsI7VjFII1SGoN5R3oUsjiAMEQ3nr9hl
keoYaG6tfScCtziCpCDeSePvtFYWzS270BwsCodLWkUfbZW7Em09o3stt2YNyp+RgQMSQhxHNM7g
zIi/sFwz+864vtGBEfS9lwVy4nZrCmuvo9gMmO6OcHdrnc6IxLBMh2Z8CIaNDBk4ESxpsKWUNEpR
WCE+RTlqXUYHvZ1I1zF7rNhcFtJf11KsSAxFln6lHcowvZTmHw9yI51btEkxc1ZWVn7+T2fy0k4+
rox14cYnmCQpHrHfEDvDFkdtlnUJ3e1k+54r1HfV3y3vhZ4sopcj0La2JvmoG+BCYRvCTyFpm7Yg
U6BemOVp+kkj+iStlOZSzZ+Tuyj+T5HYaPwGVIX6rTyGRNQXRLvRQ2fFBCNqsPIow7O0/iX6pTT+
WSyoVf+kG92suC6Q3MIGhBku0hNwMQWqXrDMMY9AcGE+4jJloPHxGOSXDRbUEXQ+nHA2qZco4oNj
lq8scJFqsusEgKWJVOrZwyB4RyEz3BQPB6nlvXW8KyGMDCX2dmEl0N1OElFnQ+yXj+kBubTBQNyy
17V9yP29SqxfBY0f/n1167wHkWgkYjCwCAfOShWYjDlPpxpKR45mCmpN1ry1Tf4jC2liD/sRjXcD
pYoBPvaavZz/efTuUY8pCacj63JPnnea5xZYOk0e4kplEAACiDtZGpCADz9Gg2c+QjlUTG8Mci4a
72F4BfGxo6NXp9OMUDN2SAjDTonxFNNSRv7JStj17YL7opX3KmGnXB4OgBiCZaX8oZji4hBFsS/I
WVuALGUqC5XUIJi3H+jS4lEEZIcjCpONVbWVew7kwCe7r9AZM7hunMF8IkCjctk/v+SRJ3QuOlBp
HSI0nB4pHKJUemvQqJKzKF9jW8A2/UnNP3Ys/uAsU+iNo3xtLeI5KY47A+PD3t/2aB0jPuOi3cDZ
WlqC6U26FsmhUJivGx+iQHMWQVFsJGh4QBGVYWNzQOT844r2pSUKypNX3lJAkZCQHJuenzc/Dka8
t4GJEBM+XFseZ6BFbb2zjI098lc3uDOMhmn0liuy6eF0uL2yLIkxdALA3Ym6bsunHFjovapl2Zxt
H+kXugdmJFp0L0s+feZVG9VuhoNd2CsJbbRHmGmEOzWN2XohD8XgJmtnWcbZtm4tAoQJK/jWOBQn
dQ05BJq+k1oH3AD5NuDA6VzrszR+280hX+d4wFRp04lJUzABuI9afEks1a2ooA1ibrvxLqLTlDRo
8uEN/jMU32wKte5cOwwp4aWCQPFfFmVzzrvrNx4JtgAgWaSUMCplnPzRnH8nwoIYjNck2uzrJa6r
gs+uOOrEFZPUx3s6LStHaxtY3BPlgpN64H+eYqLIrWoWt+oyUbj8vCc7tKL4bSbp8L5rIBVIh0p/
leOjH6/4sTZxtmnzDXb36fvEqUlPrnwB8F5jXgobJgpLauomJgdojh01Z6QRi/PYYITV7i0iq1bF
c7hsjRPjTzH2a1M9TDwKuCkROaB/TFS9RnYrDmO9XeMnfsXCmcveurExTNfe3JbdAdv4BNANV8NE
XtrL0Uorn43Tr+NyBVUOmLWNAwmaGiMO2yGxxdziC7Hby6R4QbQGuDwcJ6aMYRovBSeC/+7Ue9tw
4sNOv9OqsUnq6IXyjaZAK4nPZCMJBzUcQdblIa4/kzHgh0J+cosdrHjBwjI3+aKttnm9TbUHZHMc
AE279yzAIhA1euwZcDEdhkikk9DYsapjwGEzt80PaJMU/ZBgdmsS0BknrDSgvQhVF92KX5SlYLww
TilLOWG434GYv6DvtTBzIk8J6391xdIXyuezhPWpsLnnjYSsAa2f86YFbnRocE/74Q59gcqCJeRd
K0KeHKjlB74Mj75Bkxh46pobYqLrDX7N8IuelJaaZJIeQ4Udb7nGcmKNXEzDzZb0bLP66brvXtvD
jnSoT4gSQL9dEsiaLdsOZShpAPta+dYnAV6/rpR1HlCIUXwOMAlzggaJdcF8FhzLfMlrbWRr11Cp
Zt5ls6OLCktwFzdL2pn9KtJcPs1ohxPU65gRpOuy7xddR5DZ8Jk1dM+EbujCWAYoCfqMmE5XI7ao
eZYt8sHvGESP31P2fQ7qbx5tA2yXwT7nHSY1vqvShWVdKcIb+aTG6xL/rRdqrpZDp+WrSZhizlK0
GBa9T26jC/0shmOiQEpmD95izolw/YTJ6AIKmU1zOifVtmZ+jc3VpGKOuVEk6naLaQuhwnp8nqRg
xYAE3v5RgF7jF0mCQ5MdgYzMtGDicu0XkrBnubQdW3u+8MxPlDM8PQXCTqZMiHoibBG+TcAIqRF2
uG1fRT3T7UvB7JCD2Gv+pfsk89ws5Q90YsJcjZgUehOAH+Meup8GUfK969kT9qyDA+RGbCszccu6
b6VAxVQGrELBKDTMx/R1o57wklEtLWxIXS2WMbnsjibdnqlRejNfKybMVBy5jfFVeP7SUORl4+Pw
lPtnjkpq8F81/CkS3+Es5CymOnQCKGkd/j4m32N2D3FFdcSljGPE2IV/LbdLiVwq+W5FSZsE2SBj
VM1xx7VN2vEzqScWXLc0Md8qpAQ4GcoQ/x3wiSj/0XReza1iaRT9RVQRD/AqAUqWZCVb9gvlcE3O
mV8/i66al66emZ7btgTnfGHvtc1HxWcZ5wMMWDqVbCOroDfLICK2miEESJge2cBvWiMv1cyNzpJw
XDxnZbfFVcMkZdrW9llr9PM8nqSCw4YVvRIWexGbRzhVlv9i+d19LHV+RmwpJEa5c5f/FfFW1hAi
zFsnBTZjkiGoA4pJdEEiOMaWypHN9ZD+W+KMYEJV+hOoWAONVF50CeHKwQXJgirAJ17a+2ZZoeCR
h6A7oi+Uuai3E5a15mB3eF3cIdkujnpoQZRnrKLsijQX2BP4r/M9ln69Z0EZcchvZ1ja3Idw9+Ob
6H+G8FQY2AkNkxkaYvg2dTr0PnHPMxfslJLZf7FWhm0/T0BYT4SHj1hf3Sjy2pK9J/AlHlHqee0u
3RMc8SuYVd98FmwDrc4rWK9htOy4qR4GpmCp5dH1SPXGAbvg+WOm1KeZ2npgFSX9q7Hpd5AZDyXv
CHNOruRvZ2Ajm/ys23CfSATFbkoOi7jkltAUd5w4HKJZhTTzIH8uqd5FjYUF5VsJeD2g5NNMYyPE
xY7R6HL0VTyII9Ei6R/E3+FLSwsvyZhIdMxf/Gzdd4wcbAIDFxI+HDqG6zHZPbCrHDFVdJ7I69RN
Po9HcPdSHO2LgwqBRwE5myoNgVwlPUfG3ozsJYpBqSph/MrsjJQ9iSO5QhfOInMpoZOOjZzvCFR/
IzPrKCYriud0EX1Y+F2bEYKGLPbltDhmCtYT5i01mCLxv/fkD0EadMNChnK3jFIIk57QKt/s/Ohb
T5/2VSnYLh9kQsPgJRYnKmMrfzU6ai2nrD6TktYwRuYevwuuKYE8m98egwcUnFlvWUg0zOlkFNL+
j9796gQTdGCdym58l8HYBbHwFCoQ9RJFT5JRy6fs3lP6vnHLHzKlKydHP+ZxxZaVY2Se9K01a8Ry
62zYlWdYm9J3l+Iad5qtOKbo81bBFxkbmjd8RjYh9Cs+SsSfQMpW4YvGWbpnaXaz2CSg7WBHjKEK
A+JPiAOb1Ff52l0RQ6pgvjYxA1aaac6cNXOSwVGxIuZ71kUWaBmqdzSBnvmLAU87WHyYp/qHmkCi
eHblN6akLO4phxyFGcgap7a1L97aXzwkwcHatB8jOVQrDL4+BS3XJqZurtz1olcHALsXpht9ehDj
ph3nWicYe60J2B3xO7jTw7a8zGXZIPCkO/JX4arfC+96UwMaYk++wg++Urz0BxZMcgHp3/D/v2SF
03wyZtXdhFvlFWA1siMmOS5TN+2n36XnBoo3yW4oFQ1XD9Ze+6LhKd2HCtozr1gdcUSorp6s5D0+
9djr//pt3TjYb8k7d6S36EEoJld8ccVTOz/lt7HeNZyz9I00eZQrT5YMFe6ob7vY6g+CJvIQAcFf
ueWXvZintlyzxbP7lUSjyFvirIIH6h2VaZGTSYRCOay+5XFDsaZ8A9bhX6UjnND3IvvWLZcbkfpt
VlzoNTwdkTgk9QkUWHJQUd+gG+VOpXZKfpXeizqQ9RyxeKFVElI21PQ9HmImBvhkmvhYVS8RRqQa
dxa6WKcZtrEGSGzjjxuPHyIWR0W+5mJ3T5Ub71tqbnoBj45sEG9gAJuKPT0xyl0UPK5RjYA40vVA
cAN4DI/QMA6O5aulNIF51mOWsNmZaolOWCWktz7iFsL0hWBdgK4xQteoYe8swdaG+qpnsGg6NyWt
e5JAESUPI/qSwpaor4Z3bzrbDdA9oFkVlWrAIfhq1TDR1BFuC4QsvisLauC3ouPcxC6kkzrMBq/B
TCX4hHTt0GUnr8ftEvEBYZKCfnyKyTv2EcqhM1v+ljF+wwpC99FIn1OdwQAW9jin+1/sV2OyjcOX
Or/Hz3Y4pdiQIBzU87Ut9tBsxug81x9s5NIa5QRt+UxXpOavLBey1EQHzIToBuWaoRDnNRmlWPOs
RCc14VQxaq6MG85gHDB2i7+FU7j/x8eWZs/JcOrkYx4YR1E01YzYzBC5jM76BMVb0VVbLZRuAwZq
rAX8NAXDigyp+VgTXVE408i3iEen3o6V7fWReiNm01kOLn34nJJ9Q609YbTwI9J1/J5llf+bo/Sx
e+MuKmlysnZYMgnUGL9quXQkz2WEynfLDlSUm1kANaoV2SFT1Yv94a6Z1REdNW75BfTG2ca4FDFn
L/6wOpJhMwlSbXe4lTTDnXJ4/ggbKfyTFecxMrJFkWq1P7J14CVumVKgHfU/FP+jb26yiloENd6N
RUwP3Fc9ZCmvtfgaSW+xjjofbiDfE/JErH1F9Rlfe+tYDOeEmnHK3jKT/AZGad3Bzo6ZthmSf0H6
S2fOrLcnXB6SV3UKOmYJ1qsc/NXS9PAKFusBXw9D9Kl54BxEDg1OfJ3NJNqy0Qs9MITzFrHGSq6w
NiJNTy45rIMBOj2OlkVik0QyOk5JKdwEnIWQtZNd2uIcmONOhQ8nzYaAwmlRv3GjDaDHd0GiVYxQ
ciBrEyjVvtpAIGXnz5yvTxeAeMM3SNWWLdHrpVQjCbPFYTRwW0alccCN4QziYNNcjQfOFkb4L7l5
YnjaSYcRFYiq6BvNuFmx/wQMui1TcdfijmOLdUHLrMQZpYIhKu4DhktoEURKnRJCA2aayfeIRMmq
hgqvcIo7NHBb0pQYxqEUtP9gsPUX5JeTOK9n0izltUWgqSujXT04wvIK6mmEzySX/dRPhV6PwCaH
6jb6zt4oKfB9189AWtMV47f5BOvWuM6oeALVGg5xbCK/WNDbH3EtP0kaGo8l+KfOzXH3MmSpdixn
1TemeoMKi4rqfM331/tXRA64pBuffQ2hUhv8ij7Dgn/Be/W91r6Q7iTwtX9E4YyCKm6lHiCBGNwj
5B6LdQVOns5zcoi4Lj1KaoyI2a3yHQSRyPJxcRwgMpWboNrg8eOYYTnnzYCp3oCfpNPe+tRhKYW/
CoZHrISUd/FG9F5oAb5He7+KjCN27wp9UXee6IkEoCJbNo61ts4VT81/ebdhptO6UcHOgqbrWxnX
IvN6bB+CPSmVhhcZ5wlmJWf0YH4QVEPdt2MCi854C5WCtON22qvVJh7cwme8wa3RnewUEZcTm+up
R2e4tWZIDF43OxWyIX8tYETWxEUh+smCqvoAJ9fFJn1BiA2di0d/7aVf26QmxiJpPAINtznq6Q76
RINcNfUpCOrqTvQh+yuIX0a9SdvsUC1qos7Owe6uJJYFog5evc6nvij5qhYyRw+sVCLsmvFsZgMx
CBC9LvtQjogcl/ltlqdtJXimWLkqqNUmBCqmSaZ6CWeURRwDPH596QQBJ/hknmbB15D4xzqO/jh+
nTX0Xrh4KptJp8q0n+vLEu9lM7LklHiy6aqyt2k8KnSvC/KvbLqH2nAzlU4TEXRvuT5aOTGgPjhp
PXnPjOMuluCZYq/VM26uxLwVXc/rRJvCAw+wj23wZ9khuqJIJMwIIEN6zSlgEsmTIRInkrbSpp0S
QRIh2ygpHiXPmbqsgFGTyeHfGH1rNhg+ZsRtQo5G/4OFp0WjYTQ3ncY0j6qDHBduhh9J8+/AOiwk
ozGGuMRED1JamktEOIjAN13RvZrnsG8JpGZ9I/vFi5+U5EhO0BxmxgPLxukea7ML9+ncyxnwJvzg
uEQDDQFffUpkbCVy5l1zg+9wBB3m499sGRXTHzDA4ihlH5nue1i1E7U3l2PTI+eiEivpx3nFY9b9
QRzAcKL4j78mEOY2eWNd/V1zOQ1IB+YxZ9uP8gu8e59Ya5Y81Br/dMo7Y+LTvAdg/i0dZiyUvI8c
xMbktEazLmIk0W0Zvm+6Od91oQoUGc0YdmgZdjsGbiUTbgC0MdLNvVwbvN/TuViMPNTTgT9fQn6l
eki3zA8dpqGvoYHbooZpFPLlxcwMyuCo4jqwCMsoYaopBkECTO9IRh7099K6ltZPxEzOyWtci2ly
sCdeC1SsXYDHoqw9RsoIqzVyl3N8oKgLnjbWhxL6UIDEqWApkY46izr87gMu6Jj6Mg72VZi4vNUH
EUWusZh/VcTGITNzwoAKYz+OFHVkV5jUDJZ0mjE328zSOxyZ8MFQ/PSuUvC2p9JGJCUOxULBI77R
Ha38KbS/Rka1Pyp3rSFaieMv+LMiEhMwFmvMsCZOxMj+N0cmyOGlMYFy0t0is4cV8pFi4hT8oMzg
EaO4Q2o/A2gdsfYVMhgtAyazRJ1X0ZOYk5UUfPGU+fVvonFWZUtOAqXVmweBMrE422MWFkvbAiqN
Iw+tLfEj6/DcYZnuReBJeAcZeKysRg0Y6xHPYfa7ainukBTIir9W59SRqoYV26HGTCillmcr9wjK
bZ8/Q/ZfxXeVm2tp/NP57RsuAw6giKs8nOe1To1ORhZN3Ufe/ZMM3PGsdXI6zrhdAJQWqVSoQo2d
RiKGCZemwBUrVUBCEMEj/ipEeNBZbxYzUxWJzacJMyYznRTQXRXsgiE5GuOLhtN8hrHLEmQ3wdtu
liXgYtGXvbpwaG7P1BRmU12D6NAXe92CxOazNUb66DLw3vas5uuGT3ac6alJujR/JlwPhWWsTB7h
ED3VxNp77NE5DVT1Ks71OQgdLaLPbAqv4TqPKCisPjkSZkhM5uKT/iKvwwVgV3BLpTWSESUx9YMa
ybu0CmFb0WIOHGhWQlMh97hIlH8B5TuJLl4INWBo1RfTuGiRtGSZ+xGFwKKln7dhwTKLLRmdWvmF
GbUyzEOLOgMzQ0SQVG1i8rDQ8rYwZuXCvhpKbKzREWD6NFm2lTHtI8nhfEfsxXRPbp4ygy4RvWIW
HHkw+l2XX2N5ExM8vDbbCJ4MUm+RXHzd+Gh0yCZpLTZdi13ZHP7VhobWOB8xZqjd67RgFogNcMJJ
PhWxbazsNvfy2lBWnTJ7aYyCkKRmALy0h5NR/UphtmPJwvRuqJq1liFnnX0lcWxJSpxWITxk1Gl7
qqHDeMSDhDo2HyZmCZxlbdrdExamG1Fh8CXtagX/gQ/rbF77HrutYcpfUach2tJTpGTnsUnMfVY9
m7HsmWaMrMek5qARCMh6EqKuRaWVUB6HbZzvi8m/qWP4lQfVQzWw8vilApND2iqJzRMUukQhswTo
7X+hJDZTkU90hCUgGhbRcrq80YigWj110plZJZGPHsHMmzbpf+fKTN00xL6mWuPvGJQsZBIW/+ht
1BFsOHkESk2R39iDDSsxwMJbmkhY8AfJshfWI5PdC80SfiuKajHdE9YUZtuuDeU7Hk4VJn2J0hLF
Sd8Sr0mNlWJwQdZJ5Ch0Flv+kdUD7rSF9ouXBp0cKkOqUjM5jizvkSTfCbox7fOiorDV38A+VWh0
0NY1I+2DSdyuDb5Z3QO0Rw+HwqVfsRZENKWE+FfPirkroh0YTUa6oCypzcp5z1yPyo6NZCsB3IX1
i3SdMAeiS0IXBUlPOz4vzSvqKXngzT9TosV4ZWA9LpRs3sVTjvmwXEDYIcE9yp8ub1o21hUrzdam
SSNZF+B3ar0ZhI625AAUPAL/Od9RiWg42FXSVKtbwDSyxWLVdhcU+/LFAiUXd8Y29vdVfqpHD9io
lnzXiz5pKL0lgdOR41dJIhlhm6NXsbnHZAWnbgLczD4uN5n6WFpJBu1cB6HxNeRs7S2k8UdD0h4V
BUeOGo0QJa6iUv6UixQVWS28rLdQwvTSNwM8rM4NgUKkU9TAe7YYzBBDRlbz226NE0uvUmUCuF6i
sIcdZr6CkTInU4GGt9Lf4+QpxTfgHdhvqpUHL8SogC4jHGdkJcQzLO+kfU/ivgz7ZsgTpOSWFDwj
IaGRne0aEm1mTni5ucaMxsw43NZQB9wA5btlFZCJAu0o4+nyiwJvbwP4/4HXMQqfVfSvil9HsR/o
xStcKOaT22obp+F28W0lPWqesHakcleP7zHqxxEZe6++DAx3tfZJysSKwJ1aXBaTZxBtFYyw/doD
AXDLxnM+vyblD+PqRmNWhedcJgpVBdZ8rMmwDP6xTBbGcK4Rw7HYEQdrVFAVtp9mov1NQ/1hFzL6
6mkr4t90BnbCn0BYzr3qGUkEW0SDPrew1XfOTO3QDm96cR2XhmCRNMdYekPausK3r/iGIXaI49xE
hMF2YHsUiZ2tPM7JVUg/Mv/YYmxiKcDvnuxnPkN1jrk5e2j6ZJVsQ1RnEOOxgRBeigUBMqCBs5+M
dLPsnGY8oisOtdYZIZaA0PDRixsXKspTbJ+r9JZAJW6X8aPOMDOUHi1T8AobIUxCG+YHYnxJ/sFv
lypQgSyQ/5zCwzJE1DGLIQxqr5j2c7Dm4/QXJnc1ee2yWzJHeN0MR1XvNS969ScwcUjnGvoAmfLZ
T5x+9PYjUO66WjvgQ30DXte0nat9aqLCYTwdzLiFeulULR+TtE2HX1F/6sZNLV+lJZ7LgomnrWOv
qlidxz8wYThPzH21qZv3uMNpL323ePDnUOacOPiELqm/Orjg7iOHQJomnz3nlowmV0eR19C+ag/y
x72UpButvnWIDiwGqwCORXKIUBSIvs8BwinQDsgYIVwJiTF+mqm7D4UHxmaDN7lJGUjv8OJUsrnH
h9Badz8+SfSybNHkmG/ZZwjBd6qmlZfLEupH6G8AtpCDI6SKyPll14O5VULlEX0VmKNkzBmt2DKo
notPC88nzMWK9eXe8ncZ0TOE0daspx01cCVMRbajIFzPjhBTPBzjJvKLjEk65tRg3gHMI5Mhibf8
jYRZBEW4OQWuKDwokZXmLUlnqcc2HIYYkvLW39vVrsr+FDo3FJ/pk2ytMTuaxCslB3aUU+BVyS6h
5Ki3MWktI6sgzfyeYTe0L0FzDfpfx8+3nYhufrAfho9EdkX1qlEwGrx8YJBHD0cVc3N8sRKf1XhR
5hsknZCYTEfVDyXf1LInUhjzR9ydJU/pXO8sOH4SdEj7oaMry/kde4yS5CEX2s4euS7LdwUrjEaQ
grWm0FiniPU7bnAgtPII4J7fnN3IVJ4ShbfnEPJxq+Wbqf5rmqu6jLndnKJL/S/eQLpoUnBeeYDp
WJWwXwLnXxT7pcFFTEZrNPt45bfVtAvM+zReJ+JJYqP57g4sQPjYwgg4Z4BSjrQowLMS3Pag+x2s
4qJE6ks1INeqjFedHg5LnDXuuphwA9Xp5WuApEGO30LBAptKFsiCi4Z0Dr74KTX76FfKVp4wuI/4
xx84j+7lo7ZcqzvkWBg0ogtxtnedM8gPGZCMQPJNfA2DWXlvtEepuxsaVKtdaxMAzMmGCD/8V4EM
T/n2LYEVB1oVhfAQj5gCMCCkRXSJ+HdJ18JG/R2tC5mGHjlWuTFlysPdUs36kwz1YKlblyXRvmXK
xKivzuCtFk7b9DxURHDcbJAyUoLE/6/m928aH+8Yu2Js9pPKhgqqb4W2z54pPTTWhCivC43sUstn
OYr6KxcJDWc2wkFm0NkJD9nkULwCejRuBlPkYLYOLfsBMgz7PHdTjjxNvgn2DCHhAr4fMWAUThBm
yBP99ZJqK5eHTo/3ZnsI1DMWHVN9bfovaRxXDbe42/rtQR2kTzZmayYC8Q9SR1yC5JKy5u76T81/
VNYpKdG0qiwp8TxjW8+kjToYqxTfkJTbbg3rAtX40RhuRsB2jsWyifw+u4TKNe8OUrOzfFduTors
sWexvnj6av8DSUFtQoDU4YPsTfWSqlCVNl2xTftsS9uMihL40SUsGdnyFa1isQ3EivR5YoMLVCUG
R5921ALCf3mc6ACBsuJ5kgU7HK/tXqPxMtgu/ET099lCTD1kKgpEzy8PkfxZSg80ZGXp9uG5YpY7
7obWE1wg04aCAp6XpzQuse0ZtNCheJulo8KzFPdrBEx7s/ywoTz30ZVt7L6lI8mH/Sh5JhWxtWLI
XP8u7s/6MlQ/OS+9z5yWnQLQbdShLgvKXnnRF6ArdaG6Dmm3sFQQ/asdjfBqim3fbSf4ddiK1QFL
CVMcSArHAqCBtZX3NsujO8ac/o7qYQR8iMgRNIu14W5YFcdxt4SAdJuMmy5OX/KI0ExEW5ucxXe7
MZf7T/eUctPqu1l7cO016b7CzFZE+lqR/0mCyScKrNZtCkbsqAmo12N9k54nVErKjzH9yI/wN9d+
aYqGa2sco2TDJbA899EuN57cbulNfbMQLLMhfmf0IcGiGdcoeV2Rv1G4osNPpGsUnzpS1K1Hykxq
/M4/8EIe+FGtcDtbm1rayvp5IVSgn1FBY/WuSiSIDuHGCaUnf+qcXeSSZgeBR8AygnRCYlINN6vX
xqH5XOLIwIvXzpK0zKy2U1yNMKRSmzgHwua6QTaD16q4BGBY6XzhcxRr7aTbq/Av2+HAQHH5Lr8I
EnLqdV5spXeGMcY74/bxFjz6zKHz1ID+s1fhV2NtMygbTEYEOGPl4gDApWorvB1ez1haXXf/7foY
gQvbBSvGoZ86CzRhi+AWDBe+Hg2cG8qN0cGjjrWAwEDyXnJ+2dBh2wollxdh6X2guiG0RTfoYAcJ
YydVUF6tgnfNm00GnbipDqW9Q65WPvwlRMLFu0Vf1fCzWqvaI0lR/udItUueNpgKe8MPl/Mjci8u
EwQn+6u+YpjHJYnCaxS89c6HTjm5E2pgosZWKa7kXw/ZTECg6UNvvdbaZLV6qAB3gMNmekklCrtu
Hb80LFL0V81aae/SSQARFWsADWyhucIJMSX0Qk4JBFqpj0715nt3YW1Z/bMQEch8l4iKVjF7P47l
FSsdmyWW0/+Ud6NanmfANIgF/vEDLR2+z6BpqfPTsxaj5117jGwUPrRunezlV+2TSEX+cTQr8seA
KE4BB7RKQbHDAcbFu0Z7jU+qZ9KFzanfgM3iaar29bciQ09ZccrxUVHPMweLMQ9mjoSp4J37GyUu
qOp1lmw6HDT2agLqCdMSuT6EQx6LaRkWMipCsrNue4+VSqUvGkgL/FawNefrQlC23BI7Boyl0uH/
Zi8b/BXSyqVFYQWD6JO9Ooxd8x19szF74o05kUE46ld01HGN/6IbaCsXZ53J5CvhDmJZzCaW+i6A
WXWpEEZ3HhuSai8+qObZ52VfpocIPmQrygZiCY9NRnDftEk4C1ZOczWf8ZPLBmjMx/Ja3KtPne0L
jAemZzFwZWxCgJgpqomXQ/Zq0o/wlbFbo0f8LT75BpTuD9PMEoYa4WLdYHdLkf/gSkNC9YFXJXwm
/7T34AEQtr1lxMauSsSqJKku7dwSKx7tY+EyEyjJG7VhQ68x2tlcUjaFPPPLhfbRMO7gFcdA669X
M5HX4JAYjtHexz+UUyzvwifNPpYAqHjQl9cD/3IOKmwcroK+mG8NfhpLBwVTPs8RSq1VwunB+J9n
lIiaJ7IhVvQtNx0tyu94YCrHRrf8ReTAC3+lBtrZ+gZDcFF6zLZMxUXoMsQAvFfLsHvNb06iD7j3
5b8HiMj7a/NWMWvpHDJtSGS2SIRAF09wvUqOtCvpW+KuReKigpNLD+VJjSFF+/IYfQaFu/A3xSbU
d/x0nsVKr/KCbBUX6lYjuoDcSHPNuTf1qJleWeI1vQsTYLM43sY1CASes3k++Sq+ilcle4LqQKqr
kw/HF0Pl02u7VtsG+UsCA7Udf7D+/Hl1CnqdHRMF6Kx9D9k+bm9R/SjsCfIQ+3NuRgqqrL3LBGOv
Z8iSaJ8Rqk1BvG+M+qT9h2OYFFDJKG0nPXSmUudDbnlo2NW+NkHq9ehee8od04YSx5J+9L8RDnfw
9BRMcV6eU8mEexw/UnW22m+DMFKNSOY5ggcG+6veKksibsOgDtVZF+w0PMmi/egUMBPhPeiJtihR
8VMylbs4eDVLQOPYthFzVXRJ7Xwjn4op6kKIcxP/JRz+IlSbY7tLFIS6zMuNicDYljKNjCbTpOnA
lZMWaMBHLWTX1jO7V+Lq1Ud0oAUtep0mbTadTKFstARBTF7fd7yRA25QaCJagy4KDETRDg7Ijwjp
cMcMIi0XJNkpj84KYTVkY6iMWyP7jWg7/Ms9RRejP459Wbnh/rSYfOBRLxvju9wCStWRAbFMasxd
w+i+nT5l7QfDNBsoCWUwmz2rvQ81BlaklkMAty+5Kl3vyHrBdZ32v21OWK8/ds9wZP4TqOU26/uP
tEEer3bI14xok7G4SiQmevq8ra0SzxcVr837oIMd5+daoByTFF+0GvdrZGtfyYR6SyOospGyl5BC
y4w01gUhSChSDnhEios8iFOFmloUeFWaVF7cwNxe2mc//VpU3Flcr7UZuF8dbktjYQZwzRQtNrpY
KE7dNqBgBvJpm/BF0rKLWY0N7cyAlw/yTD20YFIqhnh5vLVEjGnPh0aexTCxw4GSvIzP8+Cf68Lu
SAAG3hVP9nuRlVyzKhynjE1nkmFxaJZRug+loh0IpKMcNTVmvGkl7StbZ0tsdHD+ggSruk1tWyWx
fNZFhu1JqVQmFrAYDSv/0GoALugjU5njPMMZ2KcTVg30IZ2BDARDdbaLY7qDoa6DD2ukf0B9Mwo/
gaEsQHTI6JrIBQhNBgK5LFNPBlge64ynobsHgveva1Fr4ph6q6oIQK/WfvtB+Y+Yi0NTGc9OTqlW
kbFVsZLtZrAXuTqBo5GtrUrvUQ8ECSri2OnaVrPTr7h61yafgGVpGREzmLQqdBAB9RaTsIHakqCP
XOXBNtWzUPRPtpHCq7USyy+Agbi2+IhC5h3MrgI3EODVq0h+rfyQIsgHv5PO6Q3LwmAoW4u0H9vi
4rN5dSu7qdxEks9ESPuAH4HMl2x2JKPHnst2WM2LdW7y8wSp9ORSrxpZg1VK2aH7MS/w+I6t5zOY
gNHJ7+nyDxbLn1gw/E99JXZtxsUY+KZvP85//ML/jCfRvIiMvMMIOA5O5qke6DpgDzBMlvGvzONZ
maJfANWwzboKeWRgb2yVrssSSsPLgWMCLlU8tB+GYn/7o3iNCQFZMk4Y0ttUXrxl5VD+dqQK4/eq
Aq1H9J++q9PSJDcMAHy266l+sRRBMdcNr3ZDnaEWyJamYLmcoVJbXBxF2zIpwY/GHclJhl6ThdQS
lHhvW5SsyxK0jBCmt8AV5ACRU20s0YdDeRKNPBJ6jr/WMtn7YnG6ajIB9UzCGNUVCpsIXXSE1AIC
UlTStu2A68ov4XH5LHjDnWzQS7Wp9DuqBl2+gNMTQP4MUv60zsdvqdkoT/Lyx29sImg0ukBbgkxi
t/dekRmg16yYdUZsWh4JsrHCTYyAfJgRcAf1sl0uIK4O6U87mutgap/9lD3Vxn8PVP3tUWX2vzQd
6pOsm2elsZ+RmaODmKmAhqRH+OJ7U2kdTXazxFmiJ8bkvI0L/5dEos+8QixPlrDeMcpRCbAUqIbk
qsxRKkATjvJnZpSkRrIjzhV0oEKM+yCfL1G3L0ZzM7BzrlmVyUNQOcny62aCICI90g9tQtU/IYOI
JUI3SvMm9Hrv9+tRUEF2mTx6RrEP9JpBkkKpUzN1KFL71wf5b1rlPvzzc1V1Zx0oSUWFmuUGdCWD
/RXaHTN6yXCkr7Da+CNAj6iFIJJbiAwso/CMsqAmJOrCj6yfzsaKtVPYBXP4IR+17OZPKvyAgnKc
oaFHJ0MDb2MVFaAeq9qkXXHMGbHIjDVkgLOz+gj16mXsgq+YGMZeZxJjofMDm47uVVRPrWb5ybn2
aU+5U2r9X9VjKwhe5Jzzo0z/gc7NJKZVtYIdXNXw8MVZ6ukKhXcg5ssYMNYdWmZMWvc1qipSjjIn
e5mwuEhmIBoNxRqJkrFL2FqhQx5Xr3rkkLhNadv9snfa2kn9NQxbX4/folLtgLIg4hN6gxUhkMmQ
QLgTyqiVkwzfCvbhTcoeV2m5nBrj2dtB4HA6EYrFbhpD7ATfZgEkhjeD+cfWNirKQeQChoxtzscv
mCukCRvoypuWElduaNEnCWWv8hdRogqlxcgbi1OZIVKQdACmkc4ZNXCRk40KukYn1Z2WwJKUNbWJ
TvSMhbY2fJcN4OhFDxpFAg2rZYQK1A2B7LOePvl2YG37E1w2rk15eMTx/JFW89Uahj+FZLtsyF66
UEc7xaGn11y5gZJ+2FlRXnwf4fWsm4B15tkZqPlNdXzEmeR1Ap1AqtO3mIFmHIXBEW7zAnHD+Qvg
GOOVrjIEx4lpZda4UgwkgRVH5cge1JFlJLZjkB3sHONbIs/GbflPut3TRpXFuG9ynSmHErAwQ3oz
zVzgpgYzoWzQ0Uu++A2xYUq9lq1L2R82gd0tyb38BVJkEQ/aOSibTWF2yn0Y6vTcye2tj4xRIRs8
bM5WP8lXS0FMmWLQXtuGve1FNH4YTfLWBVbxFxm/daVszIxHqi8s/5Jz0m7aSJfXEmaaqVXsYyxl
1tKRCgiVHBos6v//F9HrxzLhKFftDPWMXoAANdLv3l6o560dfDfWwvY/VzLNn20o/jULsbAORhV/
9fChqzGc3gmDPyoNs35RocsxZRnZblEq9l6Nokdl92fKl+JQ6bZ1zmtCw3mXWSiagkdTmbVd0NJO
9SnZPuGoYZykplLLCDcWK8k2T2JzpanBJZAFqqW+BKVaBtNSR7+Omc1lnMGgCew6vYglOyqayec1
8v5bZbDblDZhUA0u18koBbogiRl2McwZrODsqIS0GssPMEtCAY/MSsxNHrFtT0+EOigxSWpU5muU
cAUb1jC+RpNCGmGniQMaRP0UtSpj9ykNcMIZITNLn7Q0amKW0eqj8XvzmkbmP782o20roODnfcs0
ou3l71QI/yqFMA7YYKDQpQK7/PfdEfT2mpe+xj7A/De1E3AyPdPY8dCAxe2obuaMu7yKDPtsRPei
ydmhjomcXeZ8lB6KBT4/E6rbJhl0FyRfB4LyzqE+1y/lODXIAvFtDq0ivc0cUAgf6vzF1AryDiKL
EBuCieWmmtZdHYyuVPbDehAFc61uSf8opT7dWFVJMl0Km6DzfRKoknw/ztmdLVf6VtTJ6AQzyQxh
KGWnqbjzRpnH2GzNY5sy7QUTt697rsHSnwOUgvzFlBdZQZKknmLWxYk6rlujiPSQBMnfFllNPtqu
vV1GyEbkimtCyxNPTOhAGlTI06DXL7J2VcE/3GqNinCU/8fUmSy3jWxp+IkQkUAigcTW4kyKpKjJ
1gZhV11jnmc8fX+AOvr2hmFVeZBIAHnOP5IVWD4FXVS/Sp91uLQf6xet9rF3Nu6/+I9pdJ/QBesB
2Cb+GNJh+ukM8VOjTXXWYc9H7Fh+s2s44E8NvMH68ZDgZgH3F30CLqnFpuQuu6TTl9U71rvq2g/Z
yG0moD+FJ/eyC6tHtjeqimkzjFsODOUTo+Eg0IsCk2qp0b/miktK1fmpMcgLSDoGJN37o0cDOznw
RazOU8PbTQ2wNJz4ZtVDfAvqosVJulxzcmyKrTlk5wy7vpw7jwSY7uF4xV9EQByRfobDohqn8DNL
xB1BxfSSRy6QiuHp98Ul24+tyWxtXNdPNTJ7QumN6K03uvrSdb3eGTMCkgaF4KWeACjb/Mjo8Rtz
x/w+t1R2JOg8g3z0fhbeH8bX/r3Lx/OgVLwN+9E/D2hk+zpMtzZdDbAnCvRquVBC8ApzMjMAe3Cc
oMF2U1rmc40yKmssb+/PvDFx5bmAM/QdhGX/px2q7B83VJ/BAoRWY4xPHAc2letMN0Nzm0LmEjWy
C/WlOx9QyXl7W8Q5130g6stop5/eiCeqyUGTWWWcHba34hEDgg1p+6Ytu3ytLBzTdqjHe97bLMWi
QhjjxhmtNak38+jBpAB+es9a+Cns2u0z3kpr4xpderBS4CA5SBfpqUkHlm1d6rFWr9PyL0z1CJdm
W+RENdBvy0vLkHVolPFpulZz1rJFTLL8yrema5MEOYhjgKJBorkqLJpa5hELPzM4MTwadmSow+qS
Mj1pHjmHIdcE8/UZIyz6s9RTzCLT+BbIqtp6aMF3sYFAqCOzOQ5s8bLEkKa5BMleXlpFW3kvEbJE
+HJvjsG/VkEazAHrtxzC8t0YoT6UrPcdWe6XSZhUbSNodZ18fh2TaD7WDt/cgL7qtQqJgxpk/p/B
/yt4Ej7QK6RnjbDqRyIJKWhk/ZtAiycvU6T4d6G86nlqyD+p3ypdkmbnNMav1AvQN7jjHcbodzzJ
Gsl1W+xiNwBtjBVwdKjmfNcUaHrSsCxIQPFRsMxufjCsns3KBXaqzVod64iKrNmnD6aqy/jOKShe
+P4/rG4yUbZ00b5kBX5hu6DNccglK2pk7aXFkm8oezqknodiuE2RZkcRNahpy8CV9LT3xuZtJuz4
JcmY2s02qg66JsVJxkjou8wPaJ8R/TOWM/9cVyiFXdOJd4PXune/LJq9wRj/o58r2rAmeKpJzBmG
yFqSqtxSPxwH2BozN/Ov60vS4bqUHe6BrKarc70X0hKoeWY8VZ5/Xn+XYTfETgHDVBYJtbMJDmpK
o3msL5jNLFjAxRwPzB4K6z2uFtmSUNRCQz0YXfGhaoa3ADfDMXZC6NAoga8XTG6Wjd3EDjqTGNcY
xWhMrs6kGtbWkDoaZy53SvPN9dbYYO0dX+NSTxdl5SeRV8NLUgNsVkX78HNZHM0QcV3SehznHYLs
rtwSNNLQyxqFx0Cm5h+4qzAOog/puIdAeQqJa9IdnD4ej4HT3auW6rTOq3+bMwyc0x0JPPePciRT
JYj+Y2grOJaixGKMSOseeik+s5mfM3P1z6l/1pFZk0Wn7O8XPeYvMm0JAxSRvWcl/DW4oOeO9sxf
DXZDyzSmP/NEe61S6ql2e/kpl1zGuSiHS1Z79UdPsDD5ZL1os5OysKy5y0swZO9hpEnHHmrv5JLl
cVp/JVrhYXIr08PkkxMfdIiEwQa/X/KxhtFL0vCv9qz5qsUZY+bB9MSXHDvM3qSycsdGxnlp/0FF
7NDYw0s9Dc4F5A3Yf1hgiXQmh/b/HiqMwLT7pQ6bcN4vQU8G0Z+jKU7fh4km9I3cykPmzxB42q/j
sxsk0DYBIBYpKCxmsdXLs+Xb8kz0rTyvXwZpHO1rKwUbycuLWl5EGqVgdxHq5TDrBqRu7nNfFhgQ
l4XPF0qTBAFKo3SvLzHi3W0+C+RdDlHfCHCNcT/YeEuJNEyLmbIkUY4XjEkjlTMe/jU30KjT6g7v
P8UkPY/rrUGIresokPrccF9s2gOWL8B32kfY982hCvr4qbTHY+m57WUdPitB6ShiZ5agqF/g+Iyy
12UULnre3LJ9RKZLNR3wk+s35CvOBbTimEFCF078WeiU+hHm5D3IeVsiznUEgYRlgBl0/dIgEv/Y
N9mtbPkmiYplplg+NXbK///y/d+wxDpthUlkEsRCDaSnNmN6mGfcrvbQYv1dxqaZ/eCZhxvTK5RP
19sI/myiozJJKCd6bOtdAn/xLcXIh/LmqDiW34txWCxD6lwY3T1A+rlvs9L5cDM5nlM65S6Bi62p
h6EVqcePnE7wiAk21L6LTroLmIKLAbQ6jnLCQP3oX/54+SPRiLszV3DAJA0PpimkhoOA6R9GSt3F
KPtDW9XNLdGEsad2eKVwz1q6jcSpUOhsvfZRzROB175VI9yo67tVpTbFEUSP84XPk4ChyPiq8qI5
zKLjGkQl+qtwk8tclbu49TM8drl8jxQ1yo6lX1Cbg8SHcDm9IgwqbDWVaPkSAidn71AamhwFC/e4
kOn4KhwIQpda12MY4NlU8WDfhhSLVtDeHC/lDNMpR74kKrNNnO4tcrq9kWvrPnQIicy+LvffTx6z
56rDZ9eG4XMSCOPJrdro0GcmjJYBmqKq2nj2B9N4NtzBP05p/U/bsKV4zBFv3QQAb5s6vVjKsHAM
K55DgnkjCYOTHZEK7p/cZIpf1omzkCTKguyYWPJYn0c+ufXEdqVsEBGMhGWUeqmU4EfaWWb/AAmC
TPHRRzqLX1FN2IEscMDtXPl4S0QTBAdTqXOUFEhz65TyVHTWceqal3yW5H6mNp2ZA42H5fIl5970
7MGP+zVNUV1HzFm6pLkrJxtoB3O8TZj0GdEhncJDIQjiae0sI+ucJBUaTGA7zTnBh2RD3onRSxFX
yPGP00CyttOSwbJM/LKdBcnn6b9WLoObqPEyrB98LNp/cqFult0YZxGFzNgOmkRkoVOBT9Qk/jdJ
KmIxnIK3YJwWp+z6A6sWGer6aO3/7/lq+fJnL3zUVBUjfiHJKp6DZjFmabKRQvMcmcG1q8gpW+cB
dwnOcsHJN20UmRedTsQ7eHCbTi9iejjretgZUXQXmO1N6RyoUS7IcWEXqar8L2LZ4GAwe4GRJPY+
CLKMTy80i0vejNupIIMnn+u//50Fu0QyELbdR+yRtZ6DDF58k6UrtSq5sVsLP3rnwqoWDBP+bPtn
C2fd1nNqmNm271uIByjPOmClZsPaN1zOp9HWeqOw7LiJwh9vpzutWlxRMZxDaPeEr5JcjWtQdPso
mW/smN3dTHH8FBkfQziHrGZKUZNuGadwCr+IEEalnUX1S1ylV2+kJi7iAN50o/7pZosVuhmvtsnN
N+Zp+yVh0XsSN5ixzTfSHtKXGFcYUHDrezUZD11Nl0M9H+MZXYrtO1TimAECBwWzSXo3YuXwhczE
3yHLp/YrdMvQHAfyZgeC9JB/m14g30tS3Zmp6F8uTOp1FHAsqhJqk8DGVGQyZxS+A56dWdwRhT2N
d4OBO84UN3rERPJDmjnwpy0pZbOYUlfYAgUySLX5nLkSUTZ0z9HWA1HBTWid7cQ2z11rYfQrq2Tn
A/Uspz87Q9i+z354Uwkmnu8/BSrxc0zy/N5U/L+ZRyq3Wlc5+aHCAI+tkG/b1OjWg07ZVyDKp8RE
9TsAXT59r3dlh6h1veFnrEInYKBj1PAEVXbkbL4v+0aOGzn16pRglvheqIkJYvmMs+N6prS8Mdti
iQC1fwQjxrnSioZ7HaF/tKL+Z5w1igOLJMopNAl7t16aVNM5BDLIKj4i4U/bkT4ksvydZfEPRUIU
HkwSixd1PkE+uceO49G1bXX1wia8u0gdOsNPr+PkFlfTCJR9QOpcnmjVGJ8dgw607xG3npPPKKjf
v29n8kSIkGooeO5LmyZJy33HMEG/KUf197FukhA+xqLfG5ZBmXHqZkhoXEQ8YGaUOdfNCdjkgiuk
ODQdg+66lo/9+5wSXTr2L5xo9UvENvJsTv7JbqhBnDL7Fx2SIanNA/dI3ajnVCFhTnsSDQKbezyI
6qM7zPAyJqbigPAQazmCtNVTNUzhCSqt+ocuktPA/QbZ7csrK6HgidxYpyCa7U+1OGa86VjmaUae
rmFezC7CqEgEL7lHyFaRHyDH4Q+DKQA6sx33bdqe1+XCyPzL97nk+Iz0OH+3Y9V3j6lEbb3+3sYe
P6c+BrBwBo3UC0Z3OZfXF693UPNMtBh4qfvx3xnEmmz4n1nh2m5tcQl8nh6+JpT6++k+FwM5QHk4
UY/Jkyh0zJ9h2PWvdLXfvz86a9ivU+t/59fZFt1WjaqoLwoGd7Q7cemWv3x9qQeH3XUpjXWcZLyg
WmSq00iK57Cs0Jvx30iskocwSu8Jz+UbyEe9jVuY2hWKkJ3GZQzowAnu8815Ap7cHuEI5FRZx8xl
/jBKV+ztKMKM0xW3Oo+yF6sIkkfQojpnV9Zpn38Ih/EyzNqWVOeeYdqBKQYgIrVWfOYVxg23y7G+
GlK3R3eCsCFhbniOCKKZMlqQxyA4fw/ZcUWK8MQlWyvjzShm5ySKKv3goa+fsjGgVb2y4ErwPRz8
AI61me1ffi+Il8grX5AFkyVHJ+kgXqv2Oa4gGNKplpesRD3hQR1tE7N6hEH3J4Vtuw0WVqrGMbOv
piGlqoZtyyb63wtRHWPlLfFW3leOnwkKlF1oBRgZEuk4RUR6rormsm72HSqedciBVRm21AsFexPP
zWEG21mMXTwvs8QAsAmYvB3VXytA4L0qDEp2ly+FJe+qj6droLoeB4IkED1q5HUkO+4Y5I23H4ti
8ZhLdW6N+GZEICdVUHjPuTathyOq19LSA0wxwzvwD/JOJYZrQ4VAxIPtEgz5IyK47hEio6znUF4K
0QcUtjfkHi1MQbNoFKNF0mLbofsjqkaHaB+G/HpuQYA2RUWTTBs6sCbkGFIQV/5er3Am15EMD0XO
ZIroK1ucg8uNE/b/CUrDfjXKACm/inSA+gI9cQcFuFmP89khYIU0nWRblB5KkcWIb2e+s12vS0t5
f6G+8ewXtX+oFYbrgnLfm+U7Z4eIOjLZaxwXGrWhazcmMY10CRkT+ZZ25cH62aqnbpSxKFdzcFzv
Z3uqER8vpb1hmqZHRYLUHAf5KR4GcQknNDKlZg4qcJ8dO9Teno1G9BuVNt2p3hUmQQIqHaHi7fAr
LmX6YQWok1SdWhDzaH1W1NVHfGdNwdLypJe+P9Q/PHm8E2QFnX4Sfp2Rj6jAwOqewKDHn4r58Sm3
MBe3gdrKqbOvRlD8Y1VTxVHAW0Om4W3OVbVHR1/vTfbx8zVBoXsFjOF5FNylUNPDViEser34/6Co
n0qFk9JeH6L5MCdbY6CmAYh6vKvmn9CQ+aGdTDTWBhK3Gk8zNZsI29tqumUgXphYbRZeU9h6FxlW
QpNI9sUynz20IX4lCVpUlbn1aaYJIXZD/9lp1TGoZPaWNyi6/O4VVvWRS0qQuFOJ2CTX4iECDw1n
aPTPYd0PV9jgR++Y075d/63MFy1SfqH3ZUJ+cCtG5GEp+vJs8BkM5ziLyT9E9D8vgE634Dvrr7SF
VCu2nHswYkdgVcbE1lsYy4LakttiRCw2a2phWMMhHcCnOXd5xLkyO4gk9zbDiLetWdarNh6p/QAm
QcheLQOhsQyEc8uPRNXUOBDZLhZcCqxi+LH+RpW66T2NFCVexpfb19wzA9BQgLHzfw+wuuSGGCpQ
DrsIKYL3HVzNOFXKp6iriFpRYJY2KuqitFAYVuENEBX1exZNd1u4xIwVLacmODMedEG1t7bxBXiC
Ld8S215WCvMnW4dVaCyn3x9aXuidNSGNCoVnXaKpXgC7Nzu0mptSdK1aQdpvKuM5ZJT5m+rij98y
WDBw6v3YZbS12x4Ov4Z+uGbIj55wiEvn2/sR9AWMI+DodrC9Ghtiz4Na0JoqwupcDolJzluFuNvm
rol59Fgt66ub7yw6q5/nVCNxm7xkQzaievVxScK4/Zi0+6/GYsd8JYju4ibeCzdsTzBiRG8FFY3c
Hn3w64AR+1N2kWh014tatL74j72EboS5ee55rrDJIJiFaeyORt98GEM2/zHirH5UhURtsSxEmY7F
qfF2Ra8WGlmhJVpkI4ade2R1+N6ekeV3NQ3j1avGYw98QMEATjcNPLNhEi+INuzUR5owzNcee6Br
l2JjguJvHZ/eYxiWfq9LAAe3JnWr6OPqMUX+az/SDRmN8BXa90lC6msgbpIVvCo7EGAx3om0KK+d
n/evg5J7Z7TMg7mcehbPlWPjqlPs8qEDoMl7OXQQQRZTv+yGjYrWoo33vq68fU5iEO2MNDygIviR
4QE8YsGtoGctem9oDyjyKLq5hEWURa3ZNcF0ardOnjgg/aMOfvPobbfrX9V0iMjciALYqRbxlR8E
73XxZc09aFfCP5xzYp8iS+p7E5U9jXvuT5De9L2GWTFUHJNvO7AtENLJ6IpjRCOHXKmQ0UXJEhZh
dzAQ1KOM0zQQ2FThYc0zAkOdq9QqrpNDb0xOWrbss/bH+pZKLj0YcedvVZsmuzuEWEapJdsZkZCh
ognSa8l+gx3CjprF5Zkc1l+mAfKtKzFeotLheSrZjcsZHXnpgJfRayjzjGANOz2JEAmimeOeDeJu
fu+mjraYwT77ynZupuM9csRx9KI31jV3iMxdv6cibwmK1WwAbB7y2U0xdM3LsiqXXo2xcMnKkbV5
kXSCeyqdz1ScoHFtCGg1km0TIRdVTLufLSGqtNCqU0qq3MEoHX6soh6f0Tknc6VJPtp0md08ea7R
EqFr5Tgns+AQE/xzCIfFzr9wpkErk30bsChajVvd0/kbHVsxMddXw0EMr4nTP6Yu7Kj0BTo9L1+a
2AvnQuKiHUfUWt0Sw1uXHaG3hNc4JceKGrqPCjh7EZB4R5RnnMumaTxNGUFCGdf0qWpQznqW8I+V
Ac6yrDbDQG5hP/cFdhb6DLmlrfe8auH8e3XmOJO0qVjG0bYILugsaDwBkokDJ+Bhwj4hpbiWRkQD
6sJSlAz7mNCLht4KNPUDUD0qBP+59xGMU7BqE5A+IHYjZtAppH0olpNuJJ9YwCydexlYZ+W4DXEI
pLgn7YQatpvNA+d3d2uYLj4slwdbqxClO10YXh0s6SNj9QZTTPiapAXPGbTCZvxvWSmMbGqM98w+
uEY09X/0wXF2NZoWIoSje7OeAQhC5OG2n2SnvDZOfYxDo19kKrlh/2PMkpVSzJ/aMtJDjrOah4JP
W54md2nUyYOgCVqfNb/JXMpq4za7T4l1GJIy/Vl1al+7TkA6nPGOnxp5uaY+e5jbC88NkPTwD5kk
AArMmowPyPl82qniAlNjZZ7IrmvPExnhm8BGtTm18uEWvt7nGSn9M3nWSV5+Rdq4+SBkAGbxa27q
8I9LB42NA9hOZrpLIAxRmv+7yFP2tfIpLjTGV9yN4uTK8uFlqOpF8e7oiJB7z2kOLp0bmzFX5SGi
rpT2WBTvC4cQuJb446PHwADqV+BgzMRGNRySELF3XBZQxsvDtCrG8OAsVEabjac88wRjBolDYaXY
U5QX7L2wMEihoHVP9ufcZuduQeDqkfvHfzQLv9kUuKBLYV3E8uFMy8cUx+JvuPBy60tltQe7R8eQ
1NWvCNUkzQg4cmbTBsuyRptP35JYMEh9dhjRtLI5DToI5mk0v1KNGQS4ePqpppAMbu1WT+tlVZa5
uKKWAA3lR50q983gfr8itTrNCkmQziqiY3Con+VCjtK5PpwYiqHt3GuvsHT33QAO15/6XocX0Ze/
nDkkWW4o3a0UAKNtWzlbXJvN8zrc9US13zua+GwSwF8L0t0PI5PHLpoq+3k9UmzafneB66ObKK3f
vEXbCplAV43mq+kg0R7YYVH7Gt6TQTTDtpkTLFl0K1xqZ/SRYSQUDiCiht5qaD2RiIvqtJ++eo86
uCZm+2gM99AVuXlqhXPHqxU+ywF52foGFI3pvmYTh7sOxp0P/vYTzXyhmpvrFpjyljPPRmJ08dK6
hTllvrGGD9uXJQnCUXuyRg3sy1xtiElvMmQDT63RNie/wbqqiu1gec1XoOAyechgJ0ulfg6yodsr
VPPK8EH61klvCscnGxhqky+YPbg4JU0LPpBGNVkuC0dvpv8Z+MZq7uieLo/lTRmGgUdrXUzDqbPC
FzGH+0FYgrBKn4L3qDh/gxQzfhg9GhQNgIoJO2x+DV7wIaZ/6jr+ZY4OmWrL7sCj3D9lKc2GgFPI
ReZJ7aXx7yAoNRixW82a4ScH+2c5duu9bInTK9PyZUgTYpYQHMCuhKjLFwVBPM7BmbxkENxFGGhE
TfJm5/NnaOCYRj9RE6MxsPYPFvvN+nDtnj0iGVBakojnV/LTm4EkuEKX4NYGuvdseq5A+3kwUj/7
jYgPUWgPmO4Uv8sk2oLMuj+8qrrVY15+LuoQ0/Xs5/XzqwmwdiXF37Mzqr09P4TX8HTkgGY95BHS
GWKn3dm/N4npPkAA+WvbodgXigQHVGHzeQAt3Scz2UmVV5IFU+NXatKIDOIZ8awdIvRc30JhMr8D
PQNq4vECC8U6hTCVXHseGoadEKjkoSaQbjbCSlBzl04zob7d7N3dIIMaKogi6luLoEZdbCfXL49p
aBCp3RGgtc7VicYSSO9EtDWkn5+c+Z/AkMn3opdU1WayLeMttMnwtXpT7yu3f2RVoW9h5NBDnRHj
FP+pcz08e1VIuUCNZgzAhykNXTThzlO2C4KIkIlON+ewZCYrQGzuFVKyXpjhm2Ux0SEaeg5VYR8Q
cKHiTwWliRXPF23TOlKj2nxQJTFemqD/UzYoMAg6ns9xHxtnKY6dtIYdZJbA28GbsqCAxtimd+ob
+Zc3hWN3m2g5YPuOdbwIh3QfLZqPAbfS3MXjH+38ZCjSb5Mb8CH46hb5cE9CGPWhHHo+V3AEGnsJ
gcwLF9vRcr8jzqBrkK4mXyX0fgXoDlSn985MhGU3iGnn68xEDfpmdSnwcWIlOM1JSQEE0I7eFCzd
ZGkw8AL/YLpY5/1A48h3zMK75a6ZbwYJbhVwdQeZB2WxKNdDkl/PQw0UBmoL0W8Gbr9TQf0RxcV8
MAZMiyjWzuNU+eco7PaxXZx6pEP2YZEwNhbXeD/P3k2MBW7OZNh1C0GhgrbeBiaKeK8y20NhJHc7
wXi43i122d8HcxjPFj3UOzEI0ihtzAZhPO4aoOjs6TPIMPyrNh1fAidtkcqR455W4lQOxR9zCNJb
RITrUre9XtEdVclnlcPx1sS7F6g4Dm6xvGvNQFD5MlUBgiyRWO2xCoPhraNnd1M3/ZfLE2CTJ+NH
HhHtO1lGtknbeMlKdurTeimvB1lgpeWuZ4NYD4sEFDBdwam26j5SQ/+a54EPRKIS+0ihgpehRfSo
beETaMJazspCx/NFWtPZLGfvo6R6FunYrp7wKi1M5gqQgS5+rmDj7IVqk6mcBAU/JhYgNMstgBBP
3N5EXUo71iHHbbBNkh6vbMiDdiWF8gRxkx6x046xR2ZybvAXh0DWTUfkl9NSf2FYA4t0hkM0KKYv
D/gGr91uXV2MqSye2oq5c32ks7G4N9t1H61Lv5uhp6dY1FcX/cuRXK36Qp0RuSYwBhUhg4qcsnf2
RYR8y0LVtFyU3tCN5/XjbqSVbgibVK/Gv3GqkOzmRPabDlgDtRw7VzT+wXLwTqUxBUeMvuxnHjHN
raWNTRp5tNGo9suk+HCjx9TZ+FbnnYX8krNDn7uPqysFqjh5E4Yq28Jrphrxo5LQHRvSBhIkYwse
IQjW8mKU8RO9t5cEuXWVujRNZNGhWGR/huexXLsR7TuSRMkJIBBKo8/PRtHWP7rQYUfOve81VWns
2sAZGHAChm/s/T7NL66BIPEA8WsQ6IFkGfx4FITn6zK5l1HNd+MW7ZH7cnqyVfDK8VctQ0R0btX8
e5DkhM+FUb5MYxhcZYHs+hv2yLuaFG9jqF6noch3IRqrDwnuH5slrGIYRhe7j5+/CZrExjFqULEY
Cz2eQt/0CWHRoMZKVlcuueq1qc2FYsUPt3xSpoiGGxIiXLlB21x6f/pbDLSpTMROPLxRvKtsFp+z
Y8DEI0bvu0XImPq/FYNdPzr9c9nrxWlMhchgooAxlHlNKeYY+rcOdefPuaeZaESs9WMVv/BJvHlk
UPKPK3CkkbA4yzTfdQfkAOWGec9D3RdHKiMCyqM0SZZXjwDuZBIgbcsJDMO399J4uA1NNqGHHf03
wAMU7IO3sdk2shX5UybpD1HnfQ8T8Irec3IVCIpeB+4HekLLn4ONlgm3AMOGay2jsKzbR0aajpVg
cItz9OVdYyhCPLx4E82SRg7Q9l1iYy1OJ7c9FSUhFOuRicKQRGc3JBVGCOIq6erxycCN5CebVMdh
kRASoZAwREE5H4Z2pCNBex+RMfxEyLxFFUBF2UiCgL/+rqqobA45Bhx6TF5DPbwHATEbxNio1zhK
n9Jlsx27FNuu24zHMTd+yR7nes4AgriEH2hEFXfIGxyo8OA4IRzE6xUVacVcVbQ4CHHUYwy7B7qC
iju5EUMUPqez+1pi1KnHcXpMZnUJEmpsVYd6q2wHuVun4Nwm0g5pKO2ToDJz8TsMwpMV2ASbRBlp
yp3uT8wwKQvs0UAzPS1XdUvqB7Eh1SK4amLrKoLGOVY2yJfjIvlYT7U2da7GEFwjKFriwDME08tc
VQchPMsgtwujccsbBmjkyN7GMP6mDn1mkTc35A8OxNU5/qlP0etIYf8pKpUe8xbFtIxF8LPMOiAK
cgwN5X1UdjiffHKOSF2nIWgVTrrMmBuWyn9TvUThgQa/5dL4O0DyOo3lEGFJMPtLY83FZ9EZySls
mvfawx6ZzJb87EqNbn9scRoKSc7SMqauY8P6fDQ8COW5CLOtCrXxkTQSJN8K9983tyzIjwH9f8ZT
gp/VF2RpLcxOJRn+vIA4Vc7b5KBtJH7rqkP/H+asTJvI6fn5Uou0RUSano6wm2UEOeedm2wmn27Y
dfUzrex3zc9wzFEI5dyeZpJMGzFG1S8PveyPZwCb4oGoHFGSwur6PTYUqUGVcDxYj9hsj3WNHZyo
wenEXbmb9Whfciaz3Xqx1bVLk06PTmzWwdtgEp5AWNitLZIYUQ3nkBUM825e2PEicv5d3x2nBl5O
kcw87GFpzFUMgas+Fmin/EaCHMS2aOxpulqf101M8fI34l14EcSFauU7KvbmR0yFKpCLeW0Cwz0i
x+sBGPFN4clbdhZUdhlu6ggMSg/eTlQ59QpWmlzGMbcPFqGVN+TA05bQuOiclPfaCNUjCWHR3VZf
TaslaNX9p84tGtZG4s6zmkCewcENHHl6oydn2ltZ+xJBOxxWJhbB2rGuXjxjvJOpOH3VUfVBvNuF
iav8ZZUl2sxEIduuMjY1gpRqlfjveA6h90f/BH6IE2twu1Mz5TkzZlGTEAzt4FEpnM0q++njGRNB
emk9VDhV72KTwEu5K7ty+sIoX/cIqP0E+CPGH7gf5t54CWLgy8LZNp0ytqX0NawnpT5zRopuZ9b2
fah7/HplBRXFFBW8lG8eHfZnslntH73j8Z5WiyOmfJXBlP0jO6yxCFsWazQdbzxI49N6KczUS5wd
CTVvzmN6G4EL6A2JLlXTEFSxYvjDHBonEEnKT/ys3zlgSP97VKP0zJ5mPtaKxEUMfevowPmdIYeR
aIBKKOXaYSZCvAPzQKzl80xUzEkEHbLqqPSxWJAzvJIigI/FMYzFpg17bLjC+enMafIoPRU/qLR5
WTD0bIoKwk4r/9jqkPchN6mGkv1nQHzqlIV3P34xgiy6dTOOvjShWiGy28NclvJJS+Q0nhv2rzhE
GggoHGqpycy9XuXfjzcIYBTMSGY4RN4wY/d3IxyPQ2LHL01UbyX9nbf1JUJR2bqUvDZA49vMGMNd
ix53N85td9JuWRyHgsIjD/cRosnpsu4ZReUf8sKonmHL2LnExJSeBfbRruEN+6YP300qL00ELr20
CjArJjZlGR7VYy3IxZQTZGf76R6/o7Rq8rorgXl+shEQ9Ea/7w2051FDorJwKzjKYTGeZGGSfYZ5
cfe6MKGOt9lFJqr5Morle1IS8uSPKepCcqMDrKqfuAiyTWXD4GSefok8CJ4VUbI9D842QHGEMovF
QCJSD3xxnDiZ+RvJf857LJ8MicZ5SYEuovAt7813252bQx4hiXlCTJpN73UfWPdAqzueELFK9xEh
XSmF2SRmIx8jkosD1Gt8aKUP/IlGvIT52rIEtJuwMfQjSFvabLwBiRemyh+hJphjskFwOhnmT03m
eB8NsUTd0ozYuOW742nzWRVSkv4bue5pSMYXk9yua00qbWuYAXqfkMw1C5jP8wg/r2GTQWj+TNGI
hYZciRXjxhlF4l9OVcH/cHcly40cSfZXYHXpbrOBlPsy1pIZsa/cAKJYusASQBIZQC5Abljaxmwu
8xFznlMf5jbHudWfzJfMiwSTjUigSBYRLckkqmQCyYqM9PDw8HB//nynxKAT2yBS5BBT7ztEXvWf
r226LnV2kTEyzc38c6SutjXcJnGsRmjmuNvvwbIdR7hqoqKq7cF44zoBAHFoIv2G1jSLNRojr9dd
cSn2A1lA60EJxZxoxtba7MHbqqLDFVjmTRDTe2CwpVmEBW5TSx21XKoE/gIdBHII7KdDWMwyamUF
Ne0JtG0iYDSIsJs7UjOBfcamg2e5ddykpnjSrnfYexmMqBW7yAiYycq5c1MAMn3cB6sIz+/BWiCj
InclCPfbxdjp+In/eenvnfZ4vZjgbZwBoERxJV2I4C7R9NVIR7y5vi1vgWtP4QsISYxGyNICpSbG
Th1o0a1LPb4Vmn11ygb6S25Ccm+gbRA9a9RUUHoAG0R3uuOF9bJHZgYqVu9x8iM7KAtuE1ygOFf9
YNyNibargagNeRoV/UnE1Nvj9hChW0S03ncBLwTF1N55dBZ7b6qYwWROFIhCo0junZCiP1Lkhd1k
vVR6i1joihv0LEFRXzgxkOr1HPdJXq71zwpQJ6q/0Gx9J4xoxgFNHo1l2yOrOxfU/fNKH1j7FPcq
CMoH0rwmhjgJUGkNeknwLFZFmhNEac0S3fX2FBuahgjKxkCmCq5sDsdr9GaTV8hc7qOl1gVwa93e
hq7xOd0sAVhW5s4vQlL2OqYINvc0EdFHI00oXkkRQa1Kgj7i6IuaJyCBj32wQPvecGhQ5tI09MS6
spVStDYQnYamoFNWCJr7cQSeugQMCD203xFSAryGs0GY4aDEhq6DA1v0UBs0Tx9kZM+78gp1EOii
jBrgeN0n6Ti9cSMCtjq/vH92PcIyIKJZyg51T4iSouFjE/Ws4FRDpAmd0kjQSiTgQRNBIo/SxkAo
yvWWfTMl+8+gLEaYE54zrue1lFZ/bOZJT4tXKtLmKA1ZLpEtA2hnIOgoDwkAJB0apuB3QgXxrjid
KwCwBDqoOVGRQj+lnuf3/CWqEXA1VUcBUKQ1TUGWcRdsCIhigAkao7BcMfTy8+w1R+kF9KouEYA5
ZRELs8SFxScDgSTGQEHfVuLgTuSHy8eyutz2HbQGJhJqOmQHmea5jDi/nIBty3PQiy/0x2VQt2JD
ZNenBXqOowgmANGMR+Y3W0Ha9lNkvtCL3Qt7hyDE2LWWGZwwVvUAvfPcrpJ4citYhElXNprCLtnU
Ixp9hH2WkStODuFt8H2ChgIcNdEW7i2IroicCDeqYo72SKGOHN3YdEXUHqCGeXsTlpNkuATaCBRc
6/3n+dIEBQN+F6SyuDtu52UgPiOAb8y5D8hmJDeQzRe/LAnCsYkn9Hbz+Mue4hA3sggYIFhFO1s9
SoeoYLFiwDPruhuhGF9NyqPtBsz1SLjfp2haApg9yqvCWLrDSY9WB4GL7LoXkbsyGErHqMKCnich
6AkDqT7GoKmWbIHa8drLzPUQTQIm7BAMG5JuLm5ML0TNy8J9jGaIt237LgAZhziMvHdR1uIFah/B
ATRTiYNyW0RCrrbcoAbRAd64YdLqP0dXA7CqpDiRlqEEetH5/B4HwwTuGAr5o/X2VkPdl7t00SoO
4lNpFG4hLZ+EJSo7ArIRa1t3d58lKvcxMa9dN/iC1MumV97oSJajn7ingkE13SnV8TjV2i7Aum3U
oaOL4r6FIAFi/itkz8PUS5tZCHmPdixpIiAT6C5BIhVv06bu6ttqECzBvrr1g+kGTCzj0PFG4yR6
RNuNfUVNpeXtwiiTPorftCootVVlMgedjo/jDY0t0C/HWMvrPprDRKNFGN06QgRcLv3kCmhAK2/d
jrKT1nUYRReHNIgTy4EwGG8D8QFwoLgZI5/nmqLX8Ajo6x1049sh/YwWztsHNFGzTImyQwGpEqUP
KBJCGt2rBuYGmxPl+kD5uNtmGcwp8ngMyaPBsFzddBa9bQ1NXmogoYmaYI+ujb+AeGGBmHRl2wqq
E6VOWt697NS0J8TnbvWG2iL1oF++9qooEO2uulJ71d18QTn2uLdsoodDBaRhtWVr1YAXUEPVWb9p
1sFS2FTaRg/xphp2XSWqKFWlirabjQQTIGEFrVlA29+Yw4FFbTkIyUAKvQM/YD2cikj7e018O9ih
bL4q3C3RVAq8Q2qFjIz+rgPWizpOliZpkJrUCvtSC4H7G3KDoqza5m5sAz8adFFsXEWn2a50HXRB
LNna3qK08gaQQpreBqWD01YH4g16UcuDXUe/ASXfEF0u2nplV1UrIIxA36KohXtm1ayt+rsJypNv
Vw/OL6u+A7L/dWXX3eGp5faT2U66ThMogoZcEZowuelUucPdOkZ4A/QQa4TgKstR8LQcCZ35ddjb
1MGoVQfKt5H2xIZzS9Po9+Ub8MkN9JtdR2magzKIjNEsz+9tG2kDMkDaHERlsVlxe+GjfLPo7W/2
N+jh2oCdQ764gut1HcAVvJLTVpqoTO2h2vBO6QBaUwvb4IMD1w664+5JxR3uG0ih3MjTPbqTe3XQ
Lg1phxGzkjyhXMjDHKUOKp7bqGxtur11vdwK8GblBnpKI+nhgHIUJWggbago195Eq6NzTkPDsxdV
rxt1xHZQp7NY13cdBMFADwd4a21b2+MLu2o274a3447cm3fnXbGH5lgNNOkDbAKBjlH5EYwdHbQJ
7MxbwTXI5Jq49Ta2DaWpNFOIIayt0BxrVYsbeGJf67s9px3V0WLpiU5a6DhDVMg1dk+ADK1H8lR8
BPGR+Eiu1yOps7xGLXYNP62CfrOHioo7vKvWTOpgQHzUb+i3tkA+VkC1tbTMG/FRa24hJv1Gaxp3
bjutbep7dLRatcdNhHcxEI7PelzbQFHQiaQa1kbLCppF4Q/9gIQF5nX4L47RRlSnX/SX15AOwvKV
EdI+TbGt9N1HrFq5gVRnzagirwcA7ZegK96qs+VnFAF3zdZ+YDyMH5AGrcU1MjIHO6eK/p49HXGf
FdoOVzVcxirQFwSb71QMjcYfVfypzLJ/jWsUs7XMWTBBoqdf7iEb2QbkFlM1sDcAxq7SaSl4W7Cf
o3YGztw0eULhBN4Pl8SnVc+4Kw/EaXmAVlvQCohNnO4fvVH2hZfv0yfSr9FMr80bm4pfhV9eEfAF
2EYNmtcFRry1f4hutK7XSEQZXP8iGKCSNXrDr1L1XkG4uI54LMKWKWhfQpCYxp4Ro8sqauJwRLWg
3F2tblSNOtzyllFHb5D6jO5KXQXdUIX2UgA5QwUvie6LFe163V236F5M8G5epfsIruVKXBtjHY07
b7R5Kg/69FWw13sgQ7xLH9NHv4dNhm0KExQht/m46aB3PVYT7XTv0KFkbDvYYEJzfyMO0OSgJw72
gz0sSdQpt2I8CWvTEJrgQKljQ7RBR3CrtvU2+NL66m3SGl8rKPnv6zW1rbY1dH+oIUWstjFrWa7o
M6cfdQG575pt98Htb7qbFnqoNFCS0kDTeAgTEcUqOI0hxrQZ3q06fmeO8iJAG0JUxyUpcKCBdr33
pLQtxslAXCAWu1EMoMtC/fPaBANL6KMD5h4BTHAl4J6AIwCdUTblKhrOdD6Vfvz5rz9Ot/86t4Pb
wAV1lR/9/Fd8ngarXQgKr7jw8edh4OHf7O+8/A77N37ukykCXsFT/OpvNe3g2vLsqPhLdDYvI+Pp
z7OrWbHFfKj7MYl3d4kd7u7tKHHj1396eA+8Jh3oNkAxPejPi0O865eyt/3mQCU7G3S4W9k/fZqi
f0VM5zcngf/p+Uft2U+fRFHPRH+Q/MuUsrd5bQTXwksnMwwtCz8Agq1IqiaY2T/GpxLgQvP8x8oP
hopID677h3/k46V+eeAZGbz+ermoCxNnxnntBQ7SoSKQzQsloEk/qDouE6IoHV5RZCRQNrUfNEE3
RUHUfqcikBTlQhnI5g8qYuaIXmiFlzd/EERDVkRBPajHQd+ONtO39gCzjb71Sy8bBZEXd5btI2JH
R5vxzV/I1ex0gKNtAqysIX5ifpVurMPg/9hoPzP7LLMYRz+k5uzoI/O7B+tz9NPc3GTTen7Ws9BO
Z8pMrE73PYSQf7NF7NAKpw4AM9RQPb8VNXk/fapavjWzjg0C3Q3/mMaJ5YCVPuy410Zthrbtu5Y/
y4ei28zExr904L69JdMgHyezXxr07dJhBxascOkWcgrtEqZd6gP/ZsOI5UPTJ0kChyc9+CS2Z6VB
bMV2xIxOd+Cl71HFAKHllq48OyRTZlklHfDTV56AybxraatWSCYT22JEA+Ii2TQM4c3xzynwyzY/
VWvWxn//z58Fmq1e9v658h5vqlc25ckGPp7/P21PVmyX7O1cltnkeehGEMVW6b6gFiqHketuaWC5
qTULwuNJ66+p2zu1rZlgn3iWy6iyycFCtQJ/loQWswVFHhv8GgIOrXnCzFh8deu9Uxa3MNUeO6z5
poiPFbb+ci6c++7RkcnskvxvvevnRxsODtEf8Ly8ctGMmDCrwGEHXfnzoKDj+U46676/y1JXgjja
QGfykbLTksPWqYDulrH+Ehz+S0+uShIm/ozkA9G5yhyGrTrW7HhMRcw/fVyu9/YKtbNkWgqeSuh7
UkJR0ZxxSRQOjk7N9oJpiDvWtPT28zhoYBXeYBiwDo/CQVlQtIpAPWNm1dfchHfawhdH54n6Of6L
jPLVpfqjqvmnj6911VrZpZEdzpjjWMUV5lKFry3IJEhiRuO1N8352643SsdXcT49KgaNw2Tra5zD
AeyeW2omxLcZm6JxUJM6YNwhO6zOYavWY3AqrlhzrXPYnUNs+6blTdiRDQ73g6Y1YTehwWH5mugW
ySyZwWHJThUBt4Bc8S7YcV//J7ZLsz+104CEzK4TRQ6z7tr+jhEFUKGXT7pHJkWvAOSNHMa1oyB2
mMNFVDhoGeZbkILC4bDtI5IAXmv4v/mbZy4Hj2Okb+1AzM6qg8phI/dxtdgQZro0fnWpccewhUE5
7OI+DtJpIfihclDevpXA+lo+a8xEHocRalKplUQsJZdpphEaB2W7JnDEmVF5GPZs1IIgdDV/zMet
2sFYliskiqwkHy6ThclB3e7h5rNBPEng4BMO7N3UQVOAQqBK4LB6A7g+Tukq896OxSEJHBR6YPs2
eo8z44ocjqYBjQ9apZ4d+Iw+SyIHSzQIEOZgNU8SOejGIJmxsTqJxzE6DNgrjyRzOO0GX/8rKCGl
9/XvWQz2Nvz63/6UrFhZyxxkPUx8EhVkLXPYMEPL3xftqMQjnv4wP9ngCgeFxqV7SXyr1LAixseQ
FA4mD/kFUnCQJS7RRgQ1YuIz56ukcZDGLycOvaRxULZfiDexJhtWizUO2nawoaf7W+dgNcApUhrC
M2KMqCpzGPlqsrOZtdMlyRBlwQT00tQATBTevpycC1/+elkE848Y1kwimjhibaLIwaZfB+FT4C5L
7aiYDtRUXL0Mw9Q0UwSfKPKrb/rIv926K7omXp7+PZ4/9SWRoT3+FhNpPxuDz7/5Wu61Yjkh0pnH
3g+FeFx6pUHL6zCJ8nGo68rj7tG09haSoSFZHY8sChw0rx2yfo/Iw5tqR6FlM0Yxw89cKlzMdc0I
QOIQ/OoEYcH1EyUOBrybbCzCRBjBhZFP/uM3pJ49sXw29CXycJ1uvIIa8Dh674DcYi+fJoctNrCS
GSldhVbRbRI4uGMDgOiYwJckcdhkz3AGOudSHQTOJ6gGiYOj89mO4lLF8pe5llHrI/EI73+xPZux
lJLGYeNdByUo3Z+iUvHIU3nYtSYyhX5pkExmBGc2mTJbUZGAssrF9PHNiAvS5PnIZkw+MuSwdyYH
GV1NklI/iRiNfB6dg1r+7b4+qN+P6rV/K1HlsUMIrKj/uqQKILKFy2lIqAdUlLfjlOcO61eOcI7o
FdkUdOFdfidy/D6OoxPkCotyCaZA8LzxO78HeNpphIjCCgrOzPMrvzN1eOXDdk+RWGV1TztFlXzn
uMWIwpnMwveNWE/CgI1+AEN5msH+vkHhkNPI2xmAWIZwvEy0524RFHh2YpK+b87P0cLTOctwEU58
j+8b+4buBPZk1GTDAFuooaiKrBswEaeH+/c94xbuAvDshacowETrgMxK4JXXTSBwT6SU/AOyDTP8
LtAHdMYqKKJmyIYioe2Pgtu1aGggSy7uoA88qI/U1CqIEeRh9hGsKtoqGRQMjm43sqoBNVvQqY88
zJo7oT3JR6LnP5hgdfpl6FgeUwfymseDXtCNpWsb2I6QnuDMCWgoADrKkmLKkqgLiKW+moU6rNpv
d2wc7EV+a/wo6JE9On4Xx4KLywKreCdm4EjN3rl3rnwgGENGnTmkOq6oUWTnKnJwigESnZPEO94S
PC6NFXT9JFYWf2/Z4d6eB6gFZ0QivWY93ilpTN4qRBN4pOHR1WYOeDIzXZnDdGu2D+od5vrB457Q
DiEGFiPPIzNaj+LiWQPf8dtG+J1rVt3bU4eVLY/MaIOcFAroHO7SDSsM7HNXmFfPo3eKooHQ0tTO
RUpPI4PDjm6SCUKwhcCCyWHlmqhM8yN7dzzht5HDb0PNmnaIey47LA85oHiEla7JwQxXwwBpI8Y0
INWQi+TjV+VW4sPmMEIQeSSx29MT4yDySGK3Y8tlZytykELHDgsKJkry5cLtINIB6A8boxF5nEA9
K04L2sAjo9ojsZMUXRPx9M72/c7JwA1Sa1mcMgcZ9wjsemz7CJMUsgY8ssC9ZGt7ALqG81wbqLkU
FQ4mvh+4M8iEGVc9CQ58v6T7gW8VYVYctggwYTE7WR7Z5W9cU0QeSWCECjYWayt4HM2o7i54PSKP
iOItAhtJAfYj8qg5vAcyp3DZQJlvrnYfPznojkYpBaMTEo+c6yCzmiHxWVAHj1vHYFVILeIWzEES
qYULXTjLR8ri+xIPEW/sGXt4SDwuSYMNifeH4AA7ZQ7m+GFJs7eMc4nATf6Yj2vbc6amS/z5LGCv
jacR1e83miNaqgK9A8cSYzHAr3/53GGRcUDZoIPKx8o0hMetZmCHxWwbj8IDwB1sWh/ULyQfgXng
EKg4xHD71tSeFW96IjA0HA6rLlgzUkbaJlAaaF2eL8DHFfHrf1Dzf+5qpisyiAJMcDPKBlJlsvL2
437D0BpNGPwBI2tnsyPq25Wxv91K4Mz8Q67E0xxlO8jxsiaEgzm9wtk1sciCHZhDnOwqRDqddWg4
eAfI/M9da2ZHTm58MuvPQRD9nUUDe8ywPCbsJMVF4xAWqaBAlkVOyhzmirrPSTBj14zHRXgQklIP
kA3Gu+XhaCCJwcajedxSwQYwL3XpfwZX98fqIPKoo2gjr+DbhawcyILyB338LMXI7NKJPEoROtaK
NQ0iD6hQdxfOd/uiOQPy93IxHPyhblCoIAXD2+VjH3LPZ8bmsKW7QD8unVORcNjXPYstuoZLdbks
4HFawckWUTlIGR4+GBAKusyjWgBRlxlJ2QomUeNw1mFga1fc0zxqra/tFVu7JOoclu7WCnFdcM+5
3aLBZfzliasi8khe3ILWi6xWuBJHuQJnx/+r6f535nEGuAxbK5gNZmSRg3YMHYsUo1ySxGFfD60F
OZU0SijyV/j4YTK0COoI83EOPhaPGaPIiLqFRTOHzrn5sz4+54f9xD4jDh7h5RGxYxDu5HPM5MHD
1N0ADhCkpTZ67CWr0o+lOogVgjh53pnHjxNVSeCwAM8P7Ca+FTmo6/mxlP8vOfdQXeERlx6sgAV2
d+fsDe0XxuPIILMZgix1K4qPhXao1Ph2thtW5F1AqmepDRyyBMrJh9Re/vdMLYtpAuzEITiSnSoW
Figk7v/9+39GS2tnlZrhDpX1mEEL5BCela8aYw8BstNkHtQAQwLClnKPomaPxapLaKomcLhzoTh3
aS1zdY9+rBErQOMivNUdCIAsNuakq7qkc3hoLVjOAghwaC1xjSQsi5apawpAa/nbftwYda2EhISB
iYDyU9DQGPTywW+tskvKUyAwylGU5ONRq/T8DA5xRSQO5mdG5mCDetYqdgpuzUE0bx4Cv11g6YXV
8NIw3/ErUPX6p9R9XYXJxGJWL//wcY0GVpqAyi6Dg1WscIJa8nzQ7DzMP1zyhHlCXJb7jIcDRmcL
QkLGRvIIjFPmH1TYgYiPGZrHBfnaSi3QQ5w5k3ncY6vWDmnMc+cxD2epWtA9HiQqtcBDmTcL0+fh
muTjnmcN43E3BP1tkVWXR4YbZJgzkNImbE3AKQD++7N3LVT0kXwzH84UDqduB7uksH7gCc8f83Gb
0bdCSgBQZJXhwStHM40RZflgfEqRR63ZLVB4cUAJWBkfR+JRE3bgL+6SOI4yW31tp4S1TzwuEoen
9JIpG6eRuNhVwBXIzJpl0x8GE9RL5IqSnTQ8MF9D3EQP8qlCL4PonDGUeOCQD4IaEYBEQStNs52U
J/JgFU4CGTyYtyogcCKRUxqRcE7OGnkUu+Xy/PjGexi8+gQO2KsKsFcF2jeJB49wFWUxiF3mIshU
isfFYmCxPpekc7BvCEvFpTrKBoCpSNhtzANxfdBOOEix8/Xvru3tjqWi8sCYZi/Qt/AEFnwDlg8e
EdLDCxxOgdKfD2Dsvxy/hIzSnDevQ8dOeR1+7oEx/9x338V8/Fax53NEgmreuRqiX/eK8Wu8pXam
vu2P95aHCsRL3+t3WGEVznF2FVKtPMJ2aKRECshrHpCoSmjtWbYiHoxkVSQfmDAYjwhbNXCDInUs
j8ByfYr7AUvBz6M3RgOXmalDeX8LJLI8IMYNC00VvwUH4xCSayaAeDAxC0TL8qPi447QAPFZ5AYY
1RB5VBbRNB0CLsyRLBrq5TO+tUM2aPg229LbBUAPYVKcrMRjh4wA9tyj/wqzcKi5fUsM5461X4ef
4VzJ+B/wUDhU4INMw/ICZnF4eI0VlJMVA4wcLi0Dam6Ds5ciHtiTSpCkdnwuaPemB/r2BqsG9Jr6
566NjjD+/C/nLqw8ro8ZfoaSpMCnplb+3HN4VNbQ9rVnx34zCfC2qDpWiJjHmXXgwffUIAuSGx/q
wfNAZDRQmkD5kvJmUBlcnPYrPIGKvdpX6Z3pzOdTnHZWPB2fx8UdmbXwjPQNDnHE57lnSCyqpdRf
eGFxoSjDAkUDh+MSoVYm83/KAPKBIKuNEpdnEWXv0J/WEO5w8+8xN30wN+QK93E3pRVsjpyrfDyq
wCKPeGAedcpQiH4pY1IpDRE9RZ/tQkUsj9qjTuCgSBGW/Ar9wlkOPh7IGloZQzMk97b9xIiKx0Wi
i8TwBOEcdmAOe6PqhEDWIBt1Zu+JPLgPbi3X24H1+lToPBrWHbjnC1EudMnM5fRx3b+2N6Wq5Z6p
kOFRNnRNCpT2PIqGRpaPNiusm84jnngNgn92VB4nChXwLzZQkCyDBSp4Ll+8WxJPEQc+67SBwYjD
A6wV0tr0Fc60MeED13CLRP8cDDr8swgwivMwzlMCs+8/ow6h1ZbtIoH5L6WrCAmMCA2DD1kZamlg
IAFFqia+w/j/IJa6fFGGwRJ3PkZTJR4u+hDgYna2PBLqwwRVq4XJctDMz1he+LHUx2kkMTB7uVyz
nAWPvPpnuGpnTgtJ5eCFn1wMJR7Aqj6ZoRD99AhC5ReXkhIKMKbJ2dzeHItcRS5B18H5he7FwHIp
6tsl8L9hGOIM1dulYYjjt6HH8T8FvIQW7MhcMrrOA5V+n0QFiL7EA8M4/Pq/aJyws4/1BA2i84/f
clqOJfnrZpzOsfL9unpx7t1559XOUQL+zt7yDTE8762pi6viz/8PAAD//w==</cx:binary>
              </cx:geoCache>
            </cx:geography>
          </cx:layoutPr>
        </cx:series>
      </cx:plotAreaRegion>
    </cx:plotArea>
    <cx:legend pos="r" align="min" overlay="0"/>
  </cx:chart>
</cx:chartSpace>
</file>

<file path=ppt/charts/chartEx2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'Question 1'!$B$22:$C$607</cx:f>
        <cx:nf>'Question 1'!$B$21:$C$21</cx:nf>
        <cx:lvl ptCount="586" name="Country">
          <cx:pt idx="0">Canada</cx:pt>
          <cx:pt idx="1">Canada</cx:pt>
          <cx:pt idx="2">Canada</cx:pt>
          <cx:pt idx="3">Canada</cx:pt>
          <cx:pt idx="4">Canada</cx:pt>
          <cx:pt idx="5">Canada</cx:pt>
          <cx:pt idx="6">Canada</cx:pt>
          <cx:pt idx="7">Canada</cx:pt>
          <cx:pt idx="8">Canada</cx:pt>
          <cx:pt idx="9">Canada</cx:pt>
          <cx:pt idx="10">Canada</cx:pt>
          <cx:pt idx="11">Canada</cx:pt>
          <cx:pt idx="12">Canada</cx:pt>
          <cx:pt idx="13">Canada</cx:pt>
          <cx:pt idx="14">Canada</cx:pt>
          <cx:pt idx="15">Canada</cx:pt>
          <cx:pt idx="16">Canada</cx:pt>
          <cx:pt idx="17">Canada</cx:pt>
          <cx:pt idx="18">United States</cx:pt>
          <cx:pt idx="19">United States</cx:pt>
          <cx:pt idx="20">United States</cx:pt>
          <cx:pt idx="21">United States</cx:pt>
          <cx:pt idx="22">United States</cx:pt>
          <cx:pt idx="23">United States</cx:pt>
          <cx:pt idx="24">United States</cx:pt>
          <cx:pt idx="25">United States</cx:pt>
          <cx:pt idx="26">United States</cx:pt>
          <cx:pt idx="27">United States</cx:pt>
          <cx:pt idx="28">United States</cx:pt>
          <cx:pt idx="29">United States</cx:pt>
          <cx:pt idx="30">United States</cx:pt>
          <cx:pt idx="31">United States</cx:pt>
          <cx:pt idx="32">United States</cx:pt>
          <cx:pt idx="33">United States</cx:pt>
          <cx:pt idx="34">United States</cx:pt>
          <cx:pt idx="35">United States</cx:pt>
          <cx:pt idx="36">United States</cx:pt>
          <cx:pt idx="37">United States</cx:pt>
          <cx:pt idx="38">United States</cx:pt>
          <cx:pt idx="39">United States</cx:pt>
          <cx:pt idx="40">United States</cx:pt>
          <cx:pt idx="41">United States</cx:pt>
          <cx:pt idx="42">United States</cx:pt>
          <cx:pt idx="43">United States</cx:pt>
          <cx:pt idx="44">United States</cx:pt>
          <cx:pt idx="45">United States</cx:pt>
          <cx:pt idx="46">United States</cx:pt>
          <cx:pt idx="47">United States</cx:pt>
          <cx:pt idx="48">United States</cx:pt>
          <cx:pt idx="49">Canada</cx:pt>
          <cx:pt idx="50">Canada</cx:pt>
          <cx:pt idx="51">Canada</cx:pt>
          <cx:pt idx="52">Canada</cx:pt>
          <cx:pt idx="53">Canada</cx:pt>
          <cx:pt idx="54">Canada</cx:pt>
          <cx:pt idx="55">Canada</cx:pt>
          <cx:pt idx="56">Canada</cx:pt>
          <cx:pt idx="57">Canada</cx:pt>
          <cx:pt idx="58">Canada</cx:pt>
          <cx:pt idx="59">Canada</cx:pt>
          <cx:pt idx="60">Canada</cx:pt>
          <cx:pt idx="61">Canada</cx:pt>
          <cx:pt idx="62">Canada</cx:pt>
          <cx:pt idx="63">Canada</cx:pt>
          <cx:pt idx="64">Canada</cx:pt>
          <cx:pt idx="65">Canada</cx:pt>
          <cx:pt idx="66">Canada</cx:pt>
          <cx:pt idx="67">Canada</cx:pt>
          <cx:pt idx="68">Canada</cx:pt>
          <cx:pt idx="69">United States</cx:pt>
          <cx:pt idx="70">United States</cx:pt>
          <cx:pt idx="71">United States</cx:pt>
          <cx:pt idx="72">United States</cx:pt>
          <cx:pt idx="73">United States</cx:pt>
          <cx:pt idx="74">United States</cx:pt>
          <cx:pt idx="75">United States</cx:pt>
          <cx:pt idx="76">United States</cx:pt>
          <cx:pt idx="77">United States</cx:pt>
          <cx:pt idx="78">United States</cx:pt>
          <cx:pt idx="79">United States</cx:pt>
          <cx:pt idx="80">United States</cx:pt>
          <cx:pt idx="81">United States</cx:pt>
          <cx:pt idx="82">United States</cx:pt>
          <cx:pt idx="83">United States</cx:pt>
          <cx:pt idx="84">United States</cx:pt>
          <cx:pt idx="85">United States</cx:pt>
          <cx:pt idx="86">United States</cx:pt>
          <cx:pt idx="87">United States</cx:pt>
          <cx:pt idx="88">United States</cx:pt>
          <cx:pt idx="89">Canada</cx:pt>
          <cx:pt idx="90">Canada</cx:pt>
          <cx:pt idx="91">Canada</cx:pt>
          <cx:pt idx="92">Canada</cx:pt>
          <cx:pt idx="93">Canada</cx:pt>
          <cx:pt idx="94">Canada</cx:pt>
          <cx:pt idx="95">Canada</cx:pt>
          <cx:pt idx="96">Canada</cx:pt>
          <cx:pt idx="97">Canada</cx:pt>
          <cx:pt idx="98">Canada</cx:pt>
          <cx:pt idx="99">Canada</cx:pt>
          <cx:pt idx="100">Canada</cx:pt>
          <cx:pt idx="101">Canada</cx:pt>
          <cx:pt idx="102">Canada</cx:pt>
          <cx:pt idx="103">Canada</cx:pt>
          <cx:pt idx="104">Canada</cx:pt>
          <cx:pt idx="105">Canada</cx:pt>
          <cx:pt idx="106">Canada</cx:pt>
          <cx:pt idx="107">Canada</cx:pt>
          <cx:pt idx="108">Canada</cx:pt>
          <cx:pt idx="109">Canada</cx:pt>
          <cx:pt idx="110">United States</cx:pt>
          <cx:pt idx="111">United States</cx:pt>
          <cx:pt idx="112">United States</cx:pt>
          <cx:pt idx="113">United States</cx:pt>
          <cx:pt idx="114">United States</cx:pt>
          <cx:pt idx="115">United States</cx:pt>
          <cx:pt idx="116">United States</cx:pt>
          <cx:pt idx="117">United States</cx:pt>
          <cx:pt idx="118">United States</cx:pt>
          <cx:pt idx="119">United States</cx:pt>
          <cx:pt idx="120">United States</cx:pt>
          <cx:pt idx="121">United States</cx:pt>
          <cx:pt idx="122">United States</cx:pt>
          <cx:pt idx="123">United States</cx:pt>
          <cx:pt idx="124">United States</cx:pt>
          <cx:pt idx="125">United States</cx:pt>
          <cx:pt idx="126">United States</cx:pt>
          <cx:pt idx="127">United States</cx:pt>
          <cx:pt idx="128">United States</cx:pt>
          <cx:pt idx="129">United States</cx:pt>
          <cx:pt idx="130">United States</cx:pt>
          <cx:pt idx="131">United States</cx:pt>
          <cx:pt idx="132">United States</cx:pt>
          <cx:pt idx="133">United States</cx:pt>
          <cx:pt idx="134">United States</cx:pt>
          <cx:pt idx="135">United States</cx:pt>
          <cx:pt idx="136">United States</cx:pt>
          <cx:pt idx="137">United States</cx:pt>
          <cx:pt idx="138">United States</cx:pt>
          <cx:pt idx="139">United States</cx:pt>
          <cx:pt idx="140">United States</cx:pt>
          <cx:pt idx="141">United States</cx:pt>
          <cx:pt idx="142">United States</cx:pt>
          <cx:pt idx="143">United States</cx:pt>
          <cx:pt idx="144">United States</cx:pt>
          <cx:pt idx="145">United States</cx:pt>
          <cx:pt idx="146">United States</cx:pt>
          <cx:pt idx="147">United States</cx:pt>
          <cx:pt idx="148">United States</cx:pt>
          <cx:pt idx="149">United States</cx:pt>
          <cx:pt idx="150">United States</cx:pt>
          <cx:pt idx="151">United States</cx:pt>
          <cx:pt idx="152">United States</cx:pt>
          <cx:pt idx="153">United States</cx:pt>
          <cx:pt idx="154">United States</cx:pt>
          <cx:pt idx="155">United States</cx:pt>
          <cx:pt idx="156">United States</cx:pt>
          <cx:pt idx="157">United States</cx:pt>
          <cx:pt idx="158">United States</cx:pt>
          <cx:pt idx="159">United States</cx:pt>
          <cx:pt idx="160">United States</cx:pt>
          <cx:pt idx="161">United States</cx:pt>
          <cx:pt idx="162">United States</cx:pt>
          <cx:pt idx="163">United States</cx:pt>
          <cx:pt idx="164">United States</cx:pt>
          <cx:pt idx="165">United States</cx:pt>
          <cx:pt idx="166">United States</cx:pt>
          <cx:pt idx="167">United States</cx:pt>
          <cx:pt idx="168">United States</cx:pt>
          <cx:pt idx="169">United States</cx:pt>
          <cx:pt idx="170">United States</cx:pt>
          <cx:pt idx="171">United States</cx:pt>
          <cx:pt idx="172">United States</cx:pt>
          <cx:pt idx="173">United States</cx:pt>
          <cx:pt idx="174">United States</cx:pt>
          <cx:pt idx="175">United States</cx:pt>
          <cx:pt idx="176">United States</cx:pt>
          <cx:pt idx="177">United States</cx:pt>
          <cx:pt idx="178">United States</cx:pt>
          <cx:pt idx="179">United States</cx:pt>
          <cx:pt idx="180">United States</cx:pt>
          <cx:pt idx="181">United States</cx:pt>
          <cx:pt idx="182">United States</cx:pt>
          <cx:pt idx="183">United States</cx:pt>
          <cx:pt idx="184">United States</cx:pt>
          <cx:pt idx="185">United States</cx:pt>
          <cx:pt idx="186">United States</cx:pt>
          <cx:pt idx="187">United States</cx:pt>
          <cx:pt idx="188">United States</cx:pt>
          <cx:pt idx="189">United States</cx:pt>
          <cx:pt idx="190">United States</cx:pt>
          <cx:pt idx="191">United States</cx:pt>
          <cx:pt idx="192">United States</cx:pt>
          <cx:pt idx="193">United States</cx:pt>
          <cx:pt idx="194">United States</cx:pt>
          <cx:pt idx="195">United States</cx:pt>
          <cx:pt idx="196">United States</cx:pt>
          <cx:pt idx="197">United States</cx:pt>
          <cx:pt idx="198">United States</cx:pt>
          <cx:pt idx="199">United States</cx:pt>
          <cx:pt idx="200">United States</cx:pt>
          <cx:pt idx="201">United States</cx:pt>
          <cx:pt idx="202">United States</cx:pt>
          <cx:pt idx="203">United States</cx:pt>
          <cx:pt idx="204">United States</cx:pt>
          <cx:pt idx="205">United States</cx:pt>
          <cx:pt idx="206">United States</cx:pt>
          <cx:pt idx="207">United States</cx:pt>
          <cx:pt idx="208">United States</cx:pt>
          <cx:pt idx="209">United States</cx:pt>
          <cx:pt idx="210">United States</cx:pt>
          <cx:pt idx="211">United States</cx:pt>
          <cx:pt idx="212">United States</cx:pt>
          <cx:pt idx="213">United States</cx:pt>
          <cx:pt idx="214">United States</cx:pt>
          <cx:pt idx="215">United States</cx:pt>
          <cx:pt idx="216">United States</cx:pt>
          <cx:pt idx="217">United States</cx:pt>
          <cx:pt idx="218">United States</cx:pt>
          <cx:pt idx="219">United States</cx:pt>
          <cx:pt idx="220">United States</cx:pt>
          <cx:pt idx="221">United States</cx:pt>
          <cx:pt idx="222">United States</cx:pt>
          <cx:pt idx="223">United States</cx:pt>
          <cx:pt idx="224">United States</cx:pt>
          <cx:pt idx="225">United States</cx:pt>
          <cx:pt idx="226">United States</cx:pt>
          <cx:pt idx="227">United States</cx:pt>
          <cx:pt idx="228">United States</cx:pt>
          <cx:pt idx="229">United States</cx:pt>
          <cx:pt idx="230">United States</cx:pt>
          <cx:pt idx="231">United States</cx:pt>
          <cx:pt idx="232">United States</cx:pt>
          <cx:pt idx="233">United States</cx:pt>
          <cx:pt idx="234">United States</cx:pt>
          <cx:pt idx="235">United States</cx:pt>
          <cx:pt idx="236">United States</cx:pt>
          <cx:pt idx="237">United States</cx:pt>
          <cx:pt idx="238">United States</cx:pt>
          <cx:pt idx="239">United States</cx:pt>
          <cx:pt idx="240">United States</cx:pt>
          <cx:pt idx="241">United States</cx:pt>
          <cx:pt idx="242">United States</cx:pt>
          <cx:pt idx="243">United States</cx:pt>
          <cx:pt idx="244">United States</cx:pt>
          <cx:pt idx="245">United States</cx:pt>
          <cx:pt idx="246">United States</cx:pt>
          <cx:pt idx="247">United States</cx:pt>
          <cx:pt idx="248">United States</cx:pt>
          <cx:pt idx="249">United States</cx:pt>
          <cx:pt idx="250">United States</cx:pt>
          <cx:pt idx="251">United States</cx:pt>
          <cx:pt idx="252">United States</cx:pt>
          <cx:pt idx="253">United States</cx:pt>
          <cx:pt idx="254">United States</cx:pt>
          <cx:pt idx="255">United States</cx:pt>
          <cx:pt idx="256">United States</cx:pt>
          <cx:pt idx="257">United States</cx:pt>
          <cx:pt idx="258">United States</cx:pt>
          <cx:pt idx="259">United States</cx:pt>
          <cx:pt idx="260">United States</cx:pt>
          <cx:pt idx="261">United States</cx:pt>
          <cx:pt idx="262">United States</cx:pt>
          <cx:pt idx="263">United States</cx:pt>
          <cx:pt idx="264">United States</cx:pt>
          <cx:pt idx="265">United States</cx:pt>
          <cx:pt idx="266">United States</cx:pt>
          <cx:pt idx="267">United States</cx:pt>
          <cx:pt idx="268">United States</cx:pt>
          <cx:pt idx="269">United States</cx:pt>
          <cx:pt idx="270">United States</cx:pt>
          <cx:pt idx="271">United States</cx:pt>
          <cx:pt idx="272">United States</cx:pt>
          <cx:pt idx="273">United States</cx:pt>
          <cx:pt idx="274">United States</cx:pt>
          <cx:pt idx="275">United States</cx:pt>
          <cx:pt idx="276">United States</cx:pt>
          <cx:pt idx="277">United States</cx:pt>
          <cx:pt idx="278">United States</cx:pt>
          <cx:pt idx="279">United States</cx:pt>
          <cx:pt idx="280">United States</cx:pt>
          <cx:pt idx="281">United States</cx:pt>
          <cx:pt idx="282">United States</cx:pt>
          <cx:pt idx="283">United States</cx:pt>
          <cx:pt idx="284">United States</cx:pt>
          <cx:pt idx="285">United States</cx:pt>
          <cx:pt idx="286">United States</cx:pt>
          <cx:pt idx="287">United States</cx:pt>
          <cx:pt idx="288">United States</cx:pt>
          <cx:pt idx="289">United States</cx:pt>
          <cx:pt idx="290">United States</cx:pt>
          <cx:pt idx="291">United States</cx:pt>
          <cx:pt idx="292">United States</cx:pt>
          <cx:pt idx="293">United States</cx:pt>
          <cx:pt idx="294">United States</cx:pt>
          <cx:pt idx="295">United States</cx:pt>
          <cx:pt idx="296">United States</cx:pt>
          <cx:pt idx="297">United States</cx:pt>
          <cx:pt idx="298">United States</cx:pt>
          <cx:pt idx="299">United States</cx:pt>
          <cx:pt idx="300">United States</cx:pt>
          <cx:pt idx="301">United States</cx:pt>
          <cx:pt idx="302">United States</cx:pt>
          <cx:pt idx="303">United States</cx:pt>
          <cx:pt idx="304">United States</cx:pt>
          <cx:pt idx="305">United States</cx:pt>
          <cx:pt idx="306">United States</cx:pt>
          <cx:pt idx="307">United States</cx:pt>
          <cx:pt idx="308">United States</cx:pt>
          <cx:pt idx="309">United States</cx:pt>
          <cx:pt idx="310">United States</cx:pt>
          <cx:pt idx="311">United States</cx:pt>
          <cx:pt idx="312">United States</cx:pt>
          <cx:pt idx="313">United States</cx:pt>
          <cx:pt idx="314">United States</cx:pt>
          <cx:pt idx="315">United States</cx:pt>
          <cx:pt idx="316">United States</cx:pt>
          <cx:pt idx="317">United States</cx:pt>
          <cx:pt idx="318">United States</cx:pt>
          <cx:pt idx="319">United States</cx:pt>
          <cx:pt idx="320">United States</cx:pt>
          <cx:pt idx="321">United States</cx:pt>
          <cx:pt idx="322">United States</cx:pt>
          <cx:pt idx="323">United States</cx:pt>
          <cx:pt idx="324">United States</cx:pt>
          <cx:pt idx="325">United States</cx:pt>
          <cx:pt idx="326">United States</cx:pt>
          <cx:pt idx="327">United States</cx:pt>
          <cx:pt idx="328">United States</cx:pt>
          <cx:pt idx="329">United States</cx:pt>
          <cx:pt idx="330">United States</cx:pt>
          <cx:pt idx="331">United States</cx:pt>
          <cx:pt idx="332">United States</cx:pt>
          <cx:pt idx="333">United States</cx:pt>
          <cx:pt idx="334">United States</cx:pt>
          <cx:pt idx="335">United States</cx:pt>
          <cx:pt idx="336">United States</cx:pt>
          <cx:pt idx="337">United States</cx:pt>
          <cx:pt idx="338">United States</cx:pt>
          <cx:pt idx="339">United States</cx:pt>
          <cx:pt idx="340">United States</cx:pt>
          <cx:pt idx="341">United States</cx:pt>
          <cx:pt idx="342">United States</cx:pt>
          <cx:pt idx="343">United States</cx:pt>
          <cx:pt idx="344">United States</cx:pt>
          <cx:pt idx="345">United States</cx:pt>
          <cx:pt idx="346">United States</cx:pt>
          <cx:pt idx="347">United States</cx:pt>
          <cx:pt idx="348">United States</cx:pt>
          <cx:pt idx="349">United States</cx:pt>
          <cx:pt idx="350">United States</cx:pt>
          <cx:pt idx="351">United States</cx:pt>
          <cx:pt idx="352">United States</cx:pt>
          <cx:pt idx="353">United States</cx:pt>
          <cx:pt idx="354">United States</cx:pt>
          <cx:pt idx="355">United States</cx:pt>
          <cx:pt idx="356">United States</cx:pt>
          <cx:pt idx="357">United States</cx:pt>
          <cx:pt idx="358">United States</cx:pt>
          <cx:pt idx="359">United States</cx:pt>
          <cx:pt idx="360">United States</cx:pt>
          <cx:pt idx="361">United States</cx:pt>
          <cx:pt idx="362">United States</cx:pt>
          <cx:pt idx="363">United States</cx:pt>
          <cx:pt idx="364">United States</cx:pt>
          <cx:pt idx="365">United States</cx:pt>
          <cx:pt idx="366">United States</cx:pt>
          <cx:pt idx="367">United States</cx:pt>
          <cx:pt idx="368">United States</cx:pt>
          <cx:pt idx="369">United States</cx:pt>
          <cx:pt idx="370">United States</cx:pt>
          <cx:pt idx="371">United States</cx:pt>
          <cx:pt idx="372">United States</cx:pt>
          <cx:pt idx="373">United States</cx:pt>
          <cx:pt idx="374">United States</cx:pt>
          <cx:pt idx="375">United States</cx:pt>
          <cx:pt idx="376">United States</cx:pt>
          <cx:pt idx="377">United States</cx:pt>
          <cx:pt idx="378">United States</cx:pt>
          <cx:pt idx="379">United States</cx:pt>
          <cx:pt idx="380">United States</cx:pt>
          <cx:pt idx="381">United States</cx:pt>
          <cx:pt idx="382">United States</cx:pt>
          <cx:pt idx="383">United States</cx:pt>
          <cx:pt idx="384">United States</cx:pt>
          <cx:pt idx="385">United States</cx:pt>
          <cx:pt idx="386">United States</cx:pt>
          <cx:pt idx="387">United States</cx:pt>
          <cx:pt idx="388">United States</cx:pt>
          <cx:pt idx="389">United States</cx:pt>
          <cx:pt idx="390">United States</cx:pt>
          <cx:pt idx="391">United States</cx:pt>
          <cx:pt idx="392">United States</cx:pt>
          <cx:pt idx="393">United States</cx:pt>
          <cx:pt idx="394">United States</cx:pt>
          <cx:pt idx="395">United States</cx:pt>
          <cx:pt idx="396">United States</cx:pt>
          <cx:pt idx="397">United States</cx:pt>
          <cx:pt idx="398">United States</cx:pt>
          <cx:pt idx="399">United States</cx:pt>
          <cx:pt idx="400">United States</cx:pt>
          <cx:pt idx="401">United States</cx:pt>
          <cx:pt idx="402">United States</cx:pt>
          <cx:pt idx="403">United States</cx:pt>
          <cx:pt idx="404">United States</cx:pt>
          <cx:pt idx="405">United States</cx:pt>
          <cx:pt idx="406">United States</cx:pt>
          <cx:pt idx="407">United States</cx:pt>
          <cx:pt idx="408">United States</cx:pt>
          <cx:pt idx="409">United States</cx:pt>
          <cx:pt idx="410">United States</cx:pt>
          <cx:pt idx="411">United States</cx:pt>
          <cx:pt idx="412">United States</cx:pt>
          <cx:pt idx="413">United States</cx:pt>
          <cx:pt idx="414">United States</cx:pt>
          <cx:pt idx="415">United States</cx:pt>
          <cx:pt idx="416">United States</cx:pt>
          <cx:pt idx="417">United States</cx:pt>
          <cx:pt idx="418">United States</cx:pt>
          <cx:pt idx="419">United States</cx:pt>
          <cx:pt idx="420">United States</cx:pt>
          <cx:pt idx="421">United States</cx:pt>
          <cx:pt idx="422">United States</cx:pt>
          <cx:pt idx="423">United States</cx:pt>
          <cx:pt idx="424">United States</cx:pt>
          <cx:pt idx="425">Israel</cx:pt>
          <cx:pt idx="426">Israel</cx:pt>
          <cx:pt idx="427">Israel</cx:pt>
          <cx:pt idx="428">Israel</cx:pt>
          <cx:pt idx="429">Israel</cx:pt>
          <cx:pt idx="430">Israel</cx:pt>
          <cx:pt idx="431">Israel</cx:pt>
          <cx:pt idx="432">Israel</cx:pt>
          <cx:pt idx="433">Israel</cx:pt>
          <cx:pt idx="434">Israel</cx:pt>
          <cx:pt idx="435">Israel</cx:pt>
          <cx:pt idx="436">Israel</cx:pt>
          <cx:pt idx="437">Israel</cx:pt>
          <cx:pt idx="438">Israel</cx:pt>
          <cx:pt idx="439">Israel</cx:pt>
          <cx:pt idx="440">Israel</cx:pt>
          <cx:pt idx="441">Israel</cx:pt>
          <cx:pt idx="442">Israel</cx:pt>
          <cx:pt idx="443">Israel</cx:pt>
          <cx:pt idx="444">Israel</cx:pt>
          <cx:pt idx="445">Israel</cx:pt>
          <cx:pt idx="446">Israel</cx:pt>
          <cx:pt idx="447">Israel</cx:pt>
          <cx:pt idx="448">Israel</cx:pt>
          <cx:pt idx="449">United States</cx:pt>
          <cx:pt idx="450">United States</cx:pt>
          <cx:pt idx="451">United States</cx:pt>
          <cx:pt idx="452">United States</cx:pt>
          <cx:pt idx="453">United States</cx:pt>
          <cx:pt idx="454">United States</cx:pt>
          <cx:pt idx="455">United States</cx:pt>
          <cx:pt idx="456">United States</cx:pt>
          <cx:pt idx="457">United States</cx:pt>
          <cx:pt idx="458">United States</cx:pt>
          <cx:pt idx="459">United States</cx:pt>
          <cx:pt idx="460">United States</cx:pt>
          <cx:pt idx="461">United States</cx:pt>
          <cx:pt idx="462">United States</cx:pt>
          <cx:pt idx="463">United States</cx:pt>
          <cx:pt idx="464">United States</cx:pt>
          <cx:pt idx="465">United States</cx:pt>
          <cx:pt idx="466">United States</cx:pt>
          <cx:pt idx="467">United States</cx:pt>
          <cx:pt idx="468">United States</cx:pt>
          <cx:pt idx="469">United States</cx:pt>
          <cx:pt idx="470">United States</cx:pt>
          <cx:pt idx="471">United States</cx:pt>
          <cx:pt idx="472">United States</cx:pt>
          <cx:pt idx="473">United States</cx:pt>
          <cx:pt idx="474">United States</cx:pt>
          <cx:pt idx="475">United States</cx:pt>
          <cx:pt idx="476">United States</cx:pt>
          <cx:pt idx="477">United States</cx:pt>
          <cx:pt idx="478">United States</cx:pt>
          <cx:pt idx="479">United States</cx:pt>
          <cx:pt idx="480">United States</cx:pt>
          <cx:pt idx="481">Israel</cx:pt>
          <cx:pt idx="482">Israel</cx:pt>
          <cx:pt idx="483">Israel</cx:pt>
          <cx:pt idx="484">Israel</cx:pt>
          <cx:pt idx="485">Israel</cx:pt>
          <cx:pt idx="486">Israel</cx:pt>
          <cx:pt idx="487">Israel</cx:pt>
          <cx:pt idx="488">Israel</cx:pt>
          <cx:pt idx="489">Israel</cx:pt>
          <cx:pt idx="490">Israel</cx:pt>
          <cx:pt idx="491">Israel</cx:pt>
          <cx:pt idx="492">Israel</cx:pt>
          <cx:pt idx="493">Israel</cx:pt>
          <cx:pt idx="494">Israel</cx:pt>
          <cx:pt idx="495">Israel</cx:pt>
          <cx:pt idx="496">Israel</cx:pt>
          <cx:pt idx="497">Israel</cx:pt>
          <cx:pt idx="498">Israel</cx:pt>
          <cx:pt idx="499">Israel</cx:pt>
          <cx:pt idx="500">Israel</cx:pt>
          <cx:pt idx="501">Israel</cx:pt>
          <cx:pt idx="502">Israel</cx:pt>
          <cx:pt idx="503">Israel</cx:pt>
          <cx:pt idx="504">Israel</cx:pt>
          <cx:pt idx="505">Israel</cx:pt>
          <cx:pt idx="506">Israel</cx:pt>
          <cx:pt idx="507">Israel</cx:pt>
          <cx:pt idx="508">Israel</cx:pt>
          <cx:pt idx="509">Israel</cx:pt>
          <cx:pt idx="510">Israel</cx:pt>
          <cx:pt idx="511">Israel</cx:pt>
          <cx:pt idx="512">Israel</cx:pt>
          <cx:pt idx="513">Israel</cx:pt>
          <cx:pt idx="514">Israel</cx:pt>
          <cx:pt idx="515">Israel</cx:pt>
          <cx:pt idx="516">Israel</cx:pt>
          <cx:pt idx="517">United States</cx:pt>
          <cx:pt idx="518">United States</cx:pt>
          <cx:pt idx="519">United States</cx:pt>
          <cx:pt idx="520">United States</cx:pt>
          <cx:pt idx="521">United States</cx:pt>
          <cx:pt idx="522">United States</cx:pt>
          <cx:pt idx="523">United States</cx:pt>
          <cx:pt idx="524">United States</cx:pt>
          <cx:pt idx="525">United States</cx:pt>
          <cx:pt idx="526">United States</cx:pt>
          <cx:pt idx="527">United States</cx:pt>
          <cx:pt idx="528">United States</cx:pt>
          <cx:pt idx="529">United States</cx:pt>
          <cx:pt idx="530">United States</cx:pt>
          <cx:pt idx="531">United States</cx:pt>
          <cx:pt idx="532">United States</cx:pt>
          <cx:pt idx="533">United States</cx:pt>
          <cx:pt idx="534">United States</cx:pt>
          <cx:pt idx="535">United States</cx:pt>
          <cx:pt idx="536">United States</cx:pt>
          <cx:pt idx="537">United States</cx:pt>
          <cx:pt idx="538">United States</cx:pt>
          <cx:pt idx="539">United States</cx:pt>
          <cx:pt idx="540">United States</cx:pt>
          <cx:pt idx="541">United States</cx:pt>
          <cx:pt idx="542">United States</cx:pt>
          <cx:pt idx="543">United States</cx:pt>
          <cx:pt idx="544">United States</cx:pt>
          <cx:pt idx="545">United States</cx:pt>
          <cx:pt idx="546">Israel</cx:pt>
          <cx:pt idx="547">Israel</cx:pt>
          <cx:pt idx="548">Israel</cx:pt>
          <cx:pt idx="549">Israel</cx:pt>
          <cx:pt idx="550">Israel</cx:pt>
          <cx:pt idx="551">Israel</cx:pt>
          <cx:pt idx="552">Israel</cx:pt>
          <cx:pt idx="553">Israel</cx:pt>
          <cx:pt idx="554">Israel</cx:pt>
          <cx:pt idx="555">Israel</cx:pt>
          <cx:pt idx="556">United States</cx:pt>
          <cx:pt idx="557">United States</cx:pt>
          <cx:pt idx="558">United States</cx:pt>
          <cx:pt idx="559">United States</cx:pt>
          <cx:pt idx="560">United States</cx:pt>
          <cx:pt idx="561">United States</cx:pt>
          <cx:pt idx="562">United States</cx:pt>
          <cx:pt idx="563">United States</cx:pt>
          <cx:pt idx="564">United States</cx:pt>
          <cx:pt idx="565">United States</cx:pt>
          <cx:pt idx="566">United States</cx:pt>
          <cx:pt idx="567">United States</cx:pt>
          <cx:pt idx="568">United States</cx:pt>
          <cx:pt idx="569">United States</cx:pt>
          <cx:pt idx="570">United States</cx:pt>
          <cx:pt idx="571">United States</cx:pt>
          <cx:pt idx="572">United States</cx:pt>
          <cx:pt idx="573">United States</cx:pt>
          <cx:pt idx="574">United States</cx:pt>
          <cx:pt idx="575">United States</cx:pt>
          <cx:pt idx="576">United States</cx:pt>
          <cx:pt idx="577">United States</cx:pt>
          <cx:pt idx="578">United States</cx:pt>
          <cx:pt idx="579">United States</cx:pt>
          <cx:pt idx="580">United States</cx:pt>
          <cx:pt idx="581">United States</cx:pt>
          <cx:pt idx="582">United States</cx:pt>
          <cx:pt idx="583">United States</cx:pt>
          <cx:pt idx="584">United States</cx:pt>
          <cx:pt idx="585">United States</cx:pt>
        </cx:lvl>
        <cx:lvl ptCount="586" name="City">
          <cx:pt idx="0">Vancouver</cx:pt>
          <cx:pt idx="1">Vancouver</cx:pt>
          <cx:pt idx="2">Vancouver</cx:pt>
          <cx:pt idx="3">Vancouver</cx:pt>
          <cx:pt idx="4">Vancouver</cx:pt>
          <cx:pt idx="5">Vancouver</cx:pt>
          <cx:pt idx="6">Vancouver</cx:pt>
          <cx:pt idx="7">Vancouver</cx:pt>
          <cx:pt idx="8">Vancouver</cx:pt>
          <cx:pt idx="9">Vancouver</cx:pt>
          <cx:pt idx="10">Vancouver</cx:pt>
          <cx:pt idx="11">Vancouver</cx:pt>
          <cx:pt idx="12">Vancouver</cx:pt>
          <cx:pt idx="13">Vancouver</cx:pt>
          <cx:pt idx="14">Vancouver</cx:pt>
          <cx:pt idx="15">Vancouver</cx:pt>
          <cx:pt idx="16">Vancouver</cx:pt>
          <cx:pt idx="17">Vancouver</cx:pt>
          <cx:pt idx="18">Seattle</cx:pt>
          <cx:pt idx="19">Seattle</cx:pt>
          <cx:pt idx="20">Seattle</cx:pt>
          <cx:pt idx="21">Seattle</cx:pt>
          <cx:pt idx="22">Seattle</cx:pt>
          <cx:pt idx="23">Seattle</cx:pt>
          <cx:pt idx="24">Seattle</cx:pt>
          <cx:pt idx="25">Seattle</cx:pt>
          <cx:pt idx="26">Seattle</cx:pt>
          <cx:pt idx="27">Seattle</cx:pt>
          <cx:pt idx="28">Seattle</cx:pt>
          <cx:pt idx="29">Seattle</cx:pt>
          <cx:pt idx="30">Seattle</cx:pt>
          <cx:pt idx="31">Seattle</cx:pt>
          <cx:pt idx="32">Seattle</cx:pt>
          <cx:pt idx="33">Seattle</cx:pt>
          <cx:pt idx="34">Portland</cx:pt>
          <cx:pt idx="35">Portland</cx:pt>
          <cx:pt idx="36">Portland</cx:pt>
          <cx:pt idx="37">Portland</cx:pt>
          <cx:pt idx="38">Portland</cx:pt>
          <cx:pt idx="39">Portland</cx:pt>
          <cx:pt idx="40">Portland</cx:pt>
          <cx:pt idx="41">Portland</cx:pt>
          <cx:pt idx="42">Portland</cx:pt>
          <cx:pt idx="43">Portland</cx:pt>
          <cx:pt idx="44">Portland</cx:pt>
          <cx:pt idx="45">Portland</cx:pt>
          <cx:pt idx="46">Portland</cx:pt>
          <cx:pt idx="47">Portland</cx:pt>
          <cx:pt idx="48">Portland</cx:pt>
          <cx:pt idx="49">Montreal</cx:pt>
          <cx:pt idx="50">Montreal</cx:pt>
          <cx:pt idx="51">Montreal</cx:pt>
          <cx:pt idx="52">Montreal</cx:pt>
          <cx:pt idx="53">Montreal</cx:pt>
          <cx:pt idx="54">Montreal</cx:pt>
          <cx:pt idx="55">Montreal</cx:pt>
          <cx:pt idx="56">Montreal</cx:pt>
          <cx:pt idx="57">Montreal</cx:pt>
          <cx:pt idx="58">Montreal</cx:pt>
          <cx:pt idx="59">Montreal</cx:pt>
          <cx:pt idx="60">Montreal</cx:pt>
          <cx:pt idx="61">Montreal</cx:pt>
          <cx:pt idx="62">Montreal</cx:pt>
          <cx:pt idx="63">Montreal</cx:pt>
          <cx:pt idx="64">Montreal</cx:pt>
          <cx:pt idx="65">Montreal</cx:pt>
          <cx:pt idx="66">Montreal</cx:pt>
          <cx:pt idx="67">Montreal</cx:pt>
          <cx:pt idx="68">Montreal</cx:pt>
          <cx:pt idx="69">Minneapolis</cx:pt>
          <cx:pt idx="70">Minneapolis</cx:pt>
          <cx:pt idx="71">Minneapolis</cx:pt>
          <cx:pt idx="72">Minneapolis</cx:pt>
          <cx:pt idx="73">Minneapolis</cx:pt>
          <cx:pt idx="74">Minneapolis</cx:pt>
          <cx:pt idx="75">Minneapolis</cx:pt>
          <cx:pt idx="76">Minneapolis</cx:pt>
          <cx:pt idx="77">Minneapolis</cx:pt>
          <cx:pt idx="78">Minneapolis</cx:pt>
          <cx:pt idx="79">Minneapolis</cx:pt>
          <cx:pt idx="80">Minneapolis</cx:pt>
          <cx:pt idx="81">Minneapolis</cx:pt>
          <cx:pt idx="82">Minneapolis</cx:pt>
          <cx:pt idx="83">Minneapolis</cx:pt>
          <cx:pt idx="84">Minneapolis</cx:pt>
          <cx:pt idx="85">Minneapolis</cx:pt>
          <cx:pt idx="86">Minneapolis</cx:pt>
          <cx:pt idx="87">Minneapolis</cx:pt>
          <cx:pt idx="88">Minneapolis</cx:pt>
          <cx:pt idx="89">Toronto</cx:pt>
          <cx:pt idx="90">Toronto</cx:pt>
          <cx:pt idx="91">Toronto</cx:pt>
          <cx:pt idx="92">Toronto</cx:pt>
          <cx:pt idx="93">Toronto</cx:pt>
          <cx:pt idx="94">Toronto</cx:pt>
          <cx:pt idx="95">Toronto</cx:pt>
          <cx:pt idx="96">Toronto</cx:pt>
          <cx:pt idx="97">Toronto</cx:pt>
          <cx:pt idx="98">Toronto</cx:pt>
          <cx:pt idx="99">Toronto</cx:pt>
          <cx:pt idx="100">Toronto</cx:pt>
          <cx:pt idx="101">Toronto</cx:pt>
          <cx:pt idx="102">Toronto</cx:pt>
          <cx:pt idx="103">Toronto</cx:pt>
          <cx:pt idx="104">Toronto</cx:pt>
          <cx:pt idx="105">Toronto</cx:pt>
          <cx:pt idx="106">Toronto</cx:pt>
          <cx:pt idx="107">Toronto</cx:pt>
          <cx:pt idx="108">Toronto</cx:pt>
          <cx:pt idx="109">Toronto</cx:pt>
          <cx:pt idx="110">Boston</cx:pt>
          <cx:pt idx="111">Boston</cx:pt>
          <cx:pt idx="112">Boston</cx:pt>
          <cx:pt idx="113">Boston</cx:pt>
          <cx:pt idx="114">Boston</cx:pt>
          <cx:pt idx="115">Boston</cx:pt>
          <cx:pt idx="116">Boston</cx:pt>
          <cx:pt idx="117">Boston</cx:pt>
          <cx:pt idx="118">Boston</cx:pt>
          <cx:pt idx="119">Boston</cx:pt>
          <cx:pt idx="120">Boston</cx:pt>
          <cx:pt idx="121">Boston</cx:pt>
          <cx:pt idx="122">Boston</cx:pt>
          <cx:pt idx="123">Boston</cx:pt>
          <cx:pt idx="124">Boston</cx:pt>
          <cx:pt idx="125">Boston</cx:pt>
          <cx:pt idx="126">Boston</cx:pt>
          <cx:pt idx="127">Detroit</cx:pt>
          <cx:pt idx="128">Detroit</cx:pt>
          <cx:pt idx="129">Detroit</cx:pt>
          <cx:pt idx="130">Detroit</cx:pt>
          <cx:pt idx="131">Detroit</cx:pt>
          <cx:pt idx="132">Detroit</cx:pt>
          <cx:pt idx="133">Detroit</cx:pt>
          <cx:pt idx="134">Detroit</cx:pt>
          <cx:pt idx="135">Detroit</cx:pt>
          <cx:pt idx="136">Detroit</cx:pt>
          <cx:pt idx="137">Detroit</cx:pt>
          <cx:pt idx="138">Detroit</cx:pt>
          <cx:pt idx="139">Detroit</cx:pt>
          <cx:pt idx="140">Detroit</cx:pt>
          <cx:pt idx="141">Detroit</cx:pt>
          <cx:pt idx="142">Detroit</cx:pt>
          <cx:pt idx="143">Detroit</cx:pt>
          <cx:pt idx="144">Detroit</cx:pt>
          <cx:pt idx="145">Detroit</cx:pt>
          <cx:pt idx="146">Detroit</cx:pt>
          <cx:pt idx="147">Detroit</cx:pt>
          <cx:pt idx="148">Chicago</cx:pt>
          <cx:pt idx="149">Chicago</cx:pt>
          <cx:pt idx="150">Chicago</cx:pt>
          <cx:pt idx="151">Chicago</cx:pt>
          <cx:pt idx="152">Chicago</cx:pt>
          <cx:pt idx="153">Chicago</cx:pt>
          <cx:pt idx="154">Chicago</cx:pt>
          <cx:pt idx="155">Chicago</cx:pt>
          <cx:pt idx="156">Chicago</cx:pt>
          <cx:pt idx="157">Chicago</cx:pt>
          <cx:pt idx="158">Chicago</cx:pt>
          <cx:pt idx="159">Chicago</cx:pt>
          <cx:pt idx="160">Chicago</cx:pt>
          <cx:pt idx="161">Chicago</cx:pt>
          <cx:pt idx="162">Chicago</cx:pt>
          <cx:pt idx="163">Chicago</cx:pt>
          <cx:pt idx="164">Chicago</cx:pt>
          <cx:pt idx="165">Chicago</cx:pt>
          <cx:pt idx="166">Chicago</cx:pt>
          <cx:pt idx="167">New York</cx:pt>
          <cx:pt idx="168">New York</cx:pt>
          <cx:pt idx="169">New York</cx:pt>
          <cx:pt idx="170">New York</cx:pt>
          <cx:pt idx="171">New York</cx:pt>
          <cx:pt idx="172">New York</cx:pt>
          <cx:pt idx="173">New York</cx:pt>
          <cx:pt idx="174">New York</cx:pt>
          <cx:pt idx="175">New York</cx:pt>
          <cx:pt idx="176">New York</cx:pt>
          <cx:pt idx="177">New York</cx:pt>
          <cx:pt idx="178">New York</cx:pt>
          <cx:pt idx="179">New York</cx:pt>
          <cx:pt idx="180">New York</cx:pt>
          <cx:pt idx="181">New York</cx:pt>
          <cx:pt idx="182">New York</cx:pt>
          <cx:pt idx="183">New York</cx:pt>
          <cx:pt idx="184">New York</cx:pt>
          <cx:pt idx="185">New York</cx:pt>
          <cx:pt idx="186">New York</cx:pt>
          <cx:pt idx="187">New York</cx:pt>
          <cx:pt idx="188">New York</cx:pt>
          <cx:pt idx="189">Pittsburgh</cx:pt>
          <cx:pt idx="190">Pittsburgh</cx:pt>
          <cx:pt idx="191">Pittsburgh</cx:pt>
          <cx:pt idx="192">Pittsburgh</cx:pt>
          <cx:pt idx="193">Pittsburgh</cx:pt>
          <cx:pt idx="194">Pittsburgh</cx:pt>
          <cx:pt idx="195">Pittsburgh</cx:pt>
          <cx:pt idx="196">Pittsburgh</cx:pt>
          <cx:pt idx="197">Pittsburgh</cx:pt>
          <cx:pt idx="198">Pittsburgh</cx:pt>
          <cx:pt idx="199">Pittsburgh</cx:pt>
          <cx:pt idx="200">Pittsburgh</cx:pt>
          <cx:pt idx="201">Pittsburgh</cx:pt>
          <cx:pt idx="202">Pittsburgh</cx:pt>
          <cx:pt idx="203">Pittsburgh</cx:pt>
          <cx:pt idx="204">Pittsburgh</cx:pt>
          <cx:pt idx="205">Philadelphia</cx:pt>
          <cx:pt idx="206">Philadelphia</cx:pt>
          <cx:pt idx="207">Philadelphia</cx:pt>
          <cx:pt idx="208">Philadelphia</cx:pt>
          <cx:pt idx="209">Philadelphia</cx:pt>
          <cx:pt idx="210">Philadelphia</cx:pt>
          <cx:pt idx="211">Philadelphia</cx:pt>
          <cx:pt idx="212">Philadelphia</cx:pt>
          <cx:pt idx="213">Philadelphia</cx:pt>
          <cx:pt idx="214">Philadelphia</cx:pt>
          <cx:pt idx="215">Philadelphia</cx:pt>
          <cx:pt idx="216">Philadelphia</cx:pt>
          <cx:pt idx="217">Philadelphia</cx:pt>
          <cx:pt idx="218">Philadelphia</cx:pt>
          <cx:pt idx="219">Philadelphia</cx:pt>
          <cx:pt idx="220">Philadelphia</cx:pt>
          <cx:pt idx="221">Indianapolis</cx:pt>
          <cx:pt idx="222">Indianapolis</cx:pt>
          <cx:pt idx="223">Indianapolis</cx:pt>
          <cx:pt idx="224">Indianapolis</cx:pt>
          <cx:pt idx="225">Indianapolis</cx:pt>
          <cx:pt idx="226">Indianapolis</cx:pt>
          <cx:pt idx="227">Indianapolis</cx:pt>
          <cx:pt idx="228">Indianapolis</cx:pt>
          <cx:pt idx="229">Indianapolis</cx:pt>
          <cx:pt idx="230">Indianapolis</cx:pt>
          <cx:pt idx="231">Indianapolis</cx:pt>
          <cx:pt idx="232">Indianapolis</cx:pt>
          <cx:pt idx="233">Indianapolis</cx:pt>
          <cx:pt idx="234">Indianapolis</cx:pt>
          <cx:pt idx="235">Indianapolis</cx:pt>
          <cx:pt idx="236">Indianapolis</cx:pt>
          <cx:pt idx="237">Indianapolis</cx:pt>
          <cx:pt idx="238">Indianapolis</cx:pt>
          <cx:pt idx="239">Denver</cx:pt>
          <cx:pt idx="240">Denver</cx:pt>
          <cx:pt idx="241">Denver</cx:pt>
          <cx:pt idx="242">Denver</cx:pt>
          <cx:pt idx="243">Denver</cx:pt>
          <cx:pt idx="244">Denver</cx:pt>
          <cx:pt idx="245">Denver</cx:pt>
          <cx:pt idx="246">Denver</cx:pt>
          <cx:pt idx="247">Denver</cx:pt>
          <cx:pt idx="248">Denver</cx:pt>
          <cx:pt idx="249">Denver</cx:pt>
          <cx:pt idx="250">Denver</cx:pt>
          <cx:pt idx="251">Denver</cx:pt>
          <cx:pt idx="252">Denver</cx:pt>
          <cx:pt idx="253">Denver</cx:pt>
          <cx:pt idx="254">Denver</cx:pt>
          <cx:pt idx="255">Denver</cx:pt>
          <cx:pt idx="256">Denver</cx:pt>
          <cx:pt idx="257">Denver</cx:pt>
          <cx:pt idx="258">Kansas City</cx:pt>
          <cx:pt idx="259">Kansas City</cx:pt>
          <cx:pt idx="260">Kansas City</cx:pt>
          <cx:pt idx="261">Kansas City</cx:pt>
          <cx:pt idx="262">Kansas City</cx:pt>
          <cx:pt idx="263">Kansas City</cx:pt>
          <cx:pt idx="264">Kansas City</cx:pt>
          <cx:pt idx="265">Kansas City</cx:pt>
          <cx:pt idx="266">Kansas City</cx:pt>
          <cx:pt idx="267">Kansas City</cx:pt>
          <cx:pt idx="268">Kansas City</cx:pt>
          <cx:pt idx="269">Kansas City</cx:pt>
          <cx:pt idx="270">Kansas City</cx:pt>
          <cx:pt idx="271">Kansas City</cx:pt>
          <cx:pt idx="272">Kansas City</cx:pt>
          <cx:pt idx="273">Kansas City</cx:pt>
          <cx:pt idx="274">Kansas City</cx:pt>
          <cx:pt idx="275">Kansas City</cx:pt>
          <cx:pt idx="276">Kansas City</cx:pt>
          <cx:pt idx="277">Kansas City</cx:pt>
          <cx:pt idx="278">Saint Louis</cx:pt>
          <cx:pt idx="279">Saint Louis</cx:pt>
          <cx:pt idx="280">Saint Louis</cx:pt>
          <cx:pt idx="281">Saint Louis</cx:pt>
          <cx:pt idx="282">Saint Louis</cx:pt>
          <cx:pt idx="283">Saint Louis</cx:pt>
          <cx:pt idx="284">Saint Louis</cx:pt>
          <cx:pt idx="285">Saint Louis</cx:pt>
          <cx:pt idx="286">Saint Louis</cx:pt>
          <cx:pt idx="287">Saint Louis</cx:pt>
          <cx:pt idx="288">Saint Louis</cx:pt>
          <cx:pt idx="289">Saint Louis</cx:pt>
          <cx:pt idx="290">Saint Louis</cx:pt>
          <cx:pt idx="291">Saint Louis</cx:pt>
          <cx:pt idx="292">Saint Louis</cx:pt>
          <cx:pt idx="293">Saint Louis</cx:pt>
          <cx:pt idx="294">San Francisco</cx:pt>
          <cx:pt idx="295">San Francisco</cx:pt>
          <cx:pt idx="296">San Francisco</cx:pt>
          <cx:pt idx="297">San Francisco</cx:pt>
          <cx:pt idx="298">San Francisco</cx:pt>
          <cx:pt idx="299">San Francisco</cx:pt>
          <cx:pt idx="300">San Francisco</cx:pt>
          <cx:pt idx="301">San Francisco</cx:pt>
          <cx:pt idx="302">San Francisco</cx:pt>
          <cx:pt idx="303">San Francisco</cx:pt>
          <cx:pt idx="304">San Francisco</cx:pt>
          <cx:pt idx="305">San Francisco</cx:pt>
          <cx:pt idx="306">San Francisco</cx:pt>
          <cx:pt idx="307">San Francisco</cx:pt>
          <cx:pt idx="308">San Francisco</cx:pt>
          <cx:pt idx="309">San Francisco</cx:pt>
          <cx:pt idx="310">San Francisco</cx:pt>
          <cx:pt idx="311">San Francisco</cx:pt>
          <cx:pt idx="312">Las Vegas</cx:pt>
          <cx:pt idx="313">Las Vegas</cx:pt>
          <cx:pt idx="314">Las Vegas</cx:pt>
          <cx:pt idx="315">Las Vegas</cx:pt>
          <cx:pt idx="316">Las Vegas</cx:pt>
          <cx:pt idx="317">Las Vegas</cx:pt>
          <cx:pt idx="318">Las Vegas</cx:pt>
          <cx:pt idx="319">Las Vegas</cx:pt>
          <cx:pt idx="320">Las Vegas</cx:pt>
          <cx:pt idx="321">Las Vegas</cx:pt>
          <cx:pt idx="322">Las Vegas</cx:pt>
          <cx:pt idx="323">Las Vegas</cx:pt>
          <cx:pt idx="324">Las Vegas</cx:pt>
          <cx:pt idx="325">Nashville</cx:pt>
          <cx:pt idx="326">Nashville</cx:pt>
          <cx:pt idx="327">Nashville</cx:pt>
          <cx:pt idx="328">Nashville</cx:pt>
          <cx:pt idx="329">Nashville</cx:pt>
          <cx:pt idx="330">Nashville</cx:pt>
          <cx:pt idx="331">Nashville</cx:pt>
          <cx:pt idx="332">Nashville</cx:pt>
          <cx:pt idx="333">Nashville</cx:pt>
          <cx:pt idx="334">Nashville</cx:pt>
          <cx:pt idx="335">Nashville</cx:pt>
          <cx:pt idx="336">Nashville</cx:pt>
          <cx:pt idx="337">Nashville</cx:pt>
          <cx:pt idx="338">Nashville</cx:pt>
          <cx:pt idx="339">Charlotte</cx:pt>
          <cx:pt idx="340">Charlotte</cx:pt>
          <cx:pt idx="341">Charlotte</cx:pt>
          <cx:pt idx="342">Charlotte</cx:pt>
          <cx:pt idx="343">Charlotte</cx:pt>
          <cx:pt idx="344">Charlotte</cx:pt>
          <cx:pt idx="345">Charlotte</cx:pt>
          <cx:pt idx="346">Charlotte</cx:pt>
          <cx:pt idx="347">Charlotte</cx:pt>
          <cx:pt idx="348">Charlotte</cx:pt>
          <cx:pt idx="349">Charlotte</cx:pt>
          <cx:pt idx="350">Charlotte</cx:pt>
          <cx:pt idx="351">Charlotte</cx:pt>
          <cx:pt idx="352">Charlotte</cx:pt>
          <cx:pt idx="353">Charlotte</cx:pt>
          <cx:pt idx="354">Charlotte</cx:pt>
          <cx:pt idx="355">Charlotte</cx:pt>
          <cx:pt idx="356">Charlotte</cx:pt>
          <cx:pt idx="357">Albuquerque</cx:pt>
          <cx:pt idx="358">Albuquerque</cx:pt>
          <cx:pt idx="359">Albuquerque</cx:pt>
          <cx:pt idx="360">Albuquerque</cx:pt>
          <cx:pt idx="361">Albuquerque</cx:pt>
          <cx:pt idx="362">Albuquerque</cx:pt>
          <cx:pt idx="363">Albuquerque</cx:pt>
          <cx:pt idx="364">Albuquerque</cx:pt>
          <cx:pt idx="365">Albuquerque</cx:pt>
          <cx:pt idx="366">Albuquerque</cx:pt>
          <cx:pt idx="367">Albuquerque</cx:pt>
          <cx:pt idx="368">Albuquerque</cx:pt>
          <cx:pt idx="369">Albuquerque</cx:pt>
          <cx:pt idx="370">Albuquerque</cx:pt>
          <cx:pt idx="371">Albuquerque</cx:pt>
          <cx:pt idx="372">Albuquerque</cx:pt>
          <cx:pt idx="373">Albuquerque</cx:pt>
          <cx:pt idx="374">Albuquerque</cx:pt>
          <cx:pt idx="375">Albuquerque</cx:pt>
          <cx:pt idx="376">Albuquerque</cx:pt>
          <cx:pt idx="377">Albuquerque</cx:pt>
          <cx:pt idx="378">Los Angeles</cx:pt>
          <cx:pt idx="379">Los Angeles</cx:pt>
          <cx:pt idx="380">Los Angeles</cx:pt>
          <cx:pt idx="381">Los Angeles</cx:pt>
          <cx:pt idx="382">Los Angeles</cx:pt>
          <cx:pt idx="383">Los Angeles</cx:pt>
          <cx:pt idx="384">Los Angeles</cx:pt>
          <cx:pt idx="385">Los Angeles</cx:pt>
          <cx:pt idx="386">Los Angeles</cx:pt>
          <cx:pt idx="387">Los Angeles</cx:pt>
          <cx:pt idx="388">Los Angeles</cx:pt>
          <cx:pt idx="389">Los Angeles</cx:pt>
          <cx:pt idx="390">Los Angeles</cx:pt>
          <cx:pt idx="391">Los Angeles</cx:pt>
          <cx:pt idx="392">Los Angeles</cx:pt>
          <cx:pt idx="393">Los Angeles</cx:pt>
          <cx:pt idx="394">Atlanta</cx:pt>
          <cx:pt idx="395">Atlanta</cx:pt>
          <cx:pt idx="396">Atlanta</cx:pt>
          <cx:pt idx="397">Atlanta</cx:pt>
          <cx:pt idx="398">Atlanta</cx:pt>
          <cx:pt idx="399">Atlanta</cx:pt>
          <cx:pt idx="400">Atlanta</cx:pt>
          <cx:pt idx="401">Atlanta</cx:pt>
          <cx:pt idx="402">Atlanta</cx:pt>
          <cx:pt idx="403">Atlanta</cx:pt>
          <cx:pt idx="404">Atlanta</cx:pt>
          <cx:pt idx="405">Atlanta</cx:pt>
          <cx:pt idx="406">Atlanta</cx:pt>
          <cx:pt idx="407">Atlanta</cx:pt>
          <cx:pt idx="408">Atlanta</cx:pt>
          <cx:pt idx="409">Atlanta</cx:pt>
          <cx:pt idx="410">Atlanta</cx:pt>
          <cx:pt idx="411">Phoenix</cx:pt>
          <cx:pt idx="412">Phoenix</cx:pt>
          <cx:pt idx="413">Phoenix</cx:pt>
          <cx:pt idx="414">Phoenix</cx:pt>
          <cx:pt idx="415">Phoenix</cx:pt>
          <cx:pt idx="416">Phoenix</cx:pt>
          <cx:pt idx="417">Phoenix</cx:pt>
          <cx:pt idx="418">Phoenix</cx:pt>
          <cx:pt idx="419">Phoenix</cx:pt>
          <cx:pt idx="420">Phoenix</cx:pt>
          <cx:pt idx="421">Phoenix</cx:pt>
          <cx:pt idx="422">Phoenix</cx:pt>
          <cx:pt idx="423">Phoenix</cx:pt>
          <cx:pt idx="424">Phoenix</cx:pt>
          <cx:pt idx="425">Nahariyya</cx:pt>
          <cx:pt idx="426">Nahariyya</cx:pt>
          <cx:pt idx="427">Nahariyya</cx:pt>
          <cx:pt idx="428">Nahariyya</cx:pt>
          <cx:pt idx="429">Nahariyya</cx:pt>
          <cx:pt idx="430">Nahariyya</cx:pt>
          <cx:pt idx="431">Nahariyya</cx:pt>
          <cx:pt idx="432">Nahariyya</cx:pt>
          <cx:pt idx="433">Nahariyya</cx:pt>
          <cx:pt idx="434">Nahariyya</cx:pt>
          <cx:pt idx="435">Nahariyya</cx:pt>
          <cx:pt idx="436">Nahariyya</cx:pt>
          <cx:pt idx="437">Haifa</cx:pt>
          <cx:pt idx="438">Haifa</cx:pt>
          <cx:pt idx="439">Haifa</cx:pt>
          <cx:pt idx="440">Haifa</cx:pt>
          <cx:pt idx="441">Haifa</cx:pt>
          <cx:pt idx="442">Haifa</cx:pt>
          <cx:pt idx="443">Haifa</cx:pt>
          <cx:pt idx="444">Haifa</cx:pt>
          <cx:pt idx="445">Haifa</cx:pt>
          <cx:pt idx="446">Haifa</cx:pt>
          <cx:pt idx="447">Haifa</cx:pt>
          <cx:pt idx="448">Haifa</cx:pt>
          <cx:pt idx="449">Dallas</cx:pt>
          <cx:pt idx="450">Dallas</cx:pt>
          <cx:pt idx="451">Dallas</cx:pt>
          <cx:pt idx="452">Dallas</cx:pt>
          <cx:pt idx="453">Dallas</cx:pt>
          <cx:pt idx="454">Dallas</cx:pt>
          <cx:pt idx="455">Dallas</cx:pt>
          <cx:pt idx="456">Dallas</cx:pt>
          <cx:pt idx="457">Dallas</cx:pt>
          <cx:pt idx="458">Dallas</cx:pt>
          <cx:pt idx="459">Dallas</cx:pt>
          <cx:pt idx="460">Dallas</cx:pt>
          <cx:pt idx="461">Dallas</cx:pt>
          <cx:pt idx="462">Dallas</cx:pt>
          <cx:pt idx="463">Dallas</cx:pt>
          <cx:pt idx="464">Dallas</cx:pt>
          <cx:pt idx="465">Dallas</cx:pt>
          <cx:pt idx="466">Dallas</cx:pt>
          <cx:pt idx="467">San Diego</cx:pt>
          <cx:pt idx="468">San Diego</cx:pt>
          <cx:pt idx="469">San Diego</cx:pt>
          <cx:pt idx="470">San Diego</cx:pt>
          <cx:pt idx="471">San Diego</cx:pt>
          <cx:pt idx="472">San Diego</cx:pt>
          <cx:pt idx="473">San Diego</cx:pt>
          <cx:pt idx="474">San Diego</cx:pt>
          <cx:pt idx="475">San Diego</cx:pt>
          <cx:pt idx="476">San Diego</cx:pt>
          <cx:pt idx="477">San Diego</cx:pt>
          <cx:pt idx="478">San Diego</cx:pt>
          <cx:pt idx="479">San Diego</cx:pt>
          <cx:pt idx="480">San Diego</cx:pt>
          <cx:pt idx="481">Tel Aviv District</cx:pt>
          <cx:pt idx="482">Tel Aviv District</cx:pt>
          <cx:pt idx="483">Tel Aviv District</cx:pt>
          <cx:pt idx="484">Tel Aviv District</cx:pt>
          <cx:pt idx="485">Tel Aviv District</cx:pt>
          <cx:pt idx="486">Tel Aviv District</cx:pt>
          <cx:pt idx="487">Tel Aviv District</cx:pt>
          <cx:pt idx="488">Tel Aviv District</cx:pt>
          <cx:pt idx="489">Tel Aviv District</cx:pt>
          <cx:pt idx="490">Tel Aviv District</cx:pt>
          <cx:pt idx="491">Tel Aviv District</cx:pt>
          <cx:pt idx="492">Tel Aviv District</cx:pt>
          <cx:pt idx="493">Tel Aviv District</cx:pt>
          <cx:pt idx="494">Tel Aviv District</cx:pt>
          <cx:pt idx="495">Jerusalem</cx:pt>
          <cx:pt idx="496">Jerusalem</cx:pt>
          <cx:pt idx="497">Jerusalem</cx:pt>
          <cx:pt idx="498">Jerusalem</cx:pt>
          <cx:pt idx="499">Jerusalem</cx:pt>
          <cx:pt idx="500">Jerusalem</cx:pt>
          <cx:pt idx="501">Jerusalem</cx:pt>
          <cx:pt idx="502">Jerusalem</cx:pt>
          <cx:pt idx="503">Jerusalem</cx:pt>
          <cx:pt idx="504">Jerusalem</cx:pt>
          <cx:pt idx="505">Jerusalem</cx:pt>
          <cx:pt idx="506">Jerusalem</cx:pt>
          <cx:pt idx="507">Jerusalem</cx:pt>
          <cx:pt idx="508">Jerusalem</cx:pt>
          <cx:pt idx="509">Beersheba</cx:pt>
          <cx:pt idx="510">Beersheba</cx:pt>
          <cx:pt idx="511">Beersheba</cx:pt>
          <cx:pt idx="512">Beersheba</cx:pt>
          <cx:pt idx="513">Beersheba</cx:pt>
          <cx:pt idx="514">Beersheba</cx:pt>
          <cx:pt idx="515">Beersheba</cx:pt>
          <cx:pt idx="516">Beersheba</cx:pt>
          <cx:pt idx="517">Jacksonville</cx:pt>
          <cx:pt idx="518">Jacksonville</cx:pt>
          <cx:pt idx="519">Jacksonville</cx:pt>
          <cx:pt idx="520">Jacksonville</cx:pt>
          <cx:pt idx="521">Jacksonville</cx:pt>
          <cx:pt idx="522">Jacksonville</cx:pt>
          <cx:pt idx="523">Jacksonville</cx:pt>
          <cx:pt idx="524">Jacksonville</cx:pt>
          <cx:pt idx="525">Jacksonville</cx:pt>
          <cx:pt idx="526">Jacksonville</cx:pt>
          <cx:pt idx="527">Jacksonville</cx:pt>
          <cx:pt idx="528">Jacksonville</cx:pt>
          <cx:pt idx="529">Jacksonville</cx:pt>
          <cx:pt idx="530">Jacksonville</cx:pt>
          <cx:pt idx="531">Houston</cx:pt>
          <cx:pt idx="532">Houston</cx:pt>
          <cx:pt idx="533">Houston</cx:pt>
          <cx:pt idx="534">Houston</cx:pt>
          <cx:pt idx="535">Houston</cx:pt>
          <cx:pt idx="536">Houston</cx:pt>
          <cx:pt idx="537">Houston</cx:pt>
          <cx:pt idx="538">Houston</cx:pt>
          <cx:pt idx="539">Houston</cx:pt>
          <cx:pt idx="540">Houston</cx:pt>
          <cx:pt idx="541">Houston</cx:pt>
          <cx:pt idx="542">Houston</cx:pt>
          <cx:pt idx="543">Houston</cx:pt>
          <cx:pt idx="544">Houston</cx:pt>
          <cx:pt idx="545">Houston</cx:pt>
          <cx:pt idx="546">Eilat</cx:pt>
          <cx:pt idx="547">Eilat</cx:pt>
          <cx:pt idx="548">Eilat</cx:pt>
          <cx:pt idx="549">Eilat</cx:pt>
          <cx:pt idx="550">Eilat</cx:pt>
          <cx:pt idx="551">Eilat</cx:pt>
          <cx:pt idx="552">Eilat</cx:pt>
          <cx:pt idx="553">Eilat</cx:pt>
          <cx:pt idx="554">Eilat</cx:pt>
          <cx:pt idx="555">Eilat</cx:pt>
          <cx:pt idx="556">San Antonio</cx:pt>
          <cx:pt idx="557">San Antonio</cx:pt>
          <cx:pt idx="558">San Antonio</cx:pt>
          <cx:pt idx="559">San Antonio</cx:pt>
          <cx:pt idx="560">San Antonio</cx:pt>
          <cx:pt idx="561">San Antonio</cx:pt>
          <cx:pt idx="562">San Antonio</cx:pt>
          <cx:pt idx="563">San Antonio</cx:pt>
          <cx:pt idx="564">San Antonio</cx:pt>
          <cx:pt idx="565">San Antonio</cx:pt>
          <cx:pt idx="566">San Antonio</cx:pt>
          <cx:pt idx="567">San Antonio</cx:pt>
          <cx:pt idx="568">San Antonio</cx:pt>
          <cx:pt idx="569">San Antonio</cx:pt>
          <cx:pt idx="570">San Antonio</cx:pt>
          <cx:pt idx="571">Miami</cx:pt>
          <cx:pt idx="572">Miami</cx:pt>
          <cx:pt idx="573">Miami</cx:pt>
          <cx:pt idx="574">Miami</cx:pt>
          <cx:pt idx="575">Miami</cx:pt>
          <cx:pt idx="576">Miami</cx:pt>
          <cx:pt idx="577">Miami</cx:pt>
          <cx:pt idx="578">Miami</cx:pt>
          <cx:pt idx="579">Miami</cx:pt>
          <cx:pt idx="580">Miami</cx:pt>
          <cx:pt idx="581">Miami</cx:pt>
          <cx:pt idx="582">Miami</cx:pt>
          <cx:pt idx="583">Miami</cx:pt>
          <cx:pt idx="584">Miami</cx:pt>
          <cx:pt idx="585">Miami</cx:pt>
        </cx:lvl>
      </cx:strDim>
      <cx:numDim type="colorVal">
        <cx:f>'Question 1'!$D$22:$D$607</cx:f>
        <cx:nf>'Question 1'!$D$21</cx:nf>
        <cx:lvl ptCount="586" formatCode="General" name="Max_Latitude">
          <cx:pt idx="0">49.249659999999999</cx:pt>
          <cx:pt idx="1">49.249659999999999</cx:pt>
          <cx:pt idx="2">49.249659999999999</cx:pt>
          <cx:pt idx="3">49.249659999999999</cx:pt>
          <cx:pt idx="4">49.249659999999999</cx:pt>
          <cx:pt idx="5">49.249659999999999</cx:pt>
          <cx:pt idx="6">49.249659999999999</cx:pt>
          <cx:pt idx="7">49.249659999999999</cx:pt>
          <cx:pt idx="8">49.249659999999999</cx:pt>
          <cx:pt idx="9">49.249659999999999</cx:pt>
          <cx:pt idx="10">49.249659999999999</cx:pt>
          <cx:pt idx="11">49.249659999999999</cx:pt>
          <cx:pt idx="12">49.249659999999999</cx:pt>
          <cx:pt idx="13">49.249659999999999</cx:pt>
          <cx:pt idx="14">49.249659999999999</cx:pt>
          <cx:pt idx="15">49.249659999999999</cx:pt>
          <cx:pt idx="16">49.249659999999999</cx:pt>
          <cx:pt idx="17">49.249659999999999</cx:pt>
          <cx:pt idx="18">47.606209</cx:pt>
          <cx:pt idx="19">47.606209</cx:pt>
          <cx:pt idx="20">47.606209</cx:pt>
          <cx:pt idx="21">47.606209</cx:pt>
          <cx:pt idx="22">47.606209</cx:pt>
          <cx:pt idx="23">47.606209</cx:pt>
          <cx:pt idx="24">47.606209</cx:pt>
          <cx:pt idx="25">47.606209</cx:pt>
          <cx:pt idx="26">47.606209</cx:pt>
          <cx:pt idx="27">47.606209</cx:pt>
          <cx:pt idx="28">47.606209</cx:pt>
          <cx:pt idx="29">47.606209</cx:pt>
          <cx:pt idx="30">47.606209</cx:pt>
          <cx:pt idx="31">47.606209</cx:pt>
          <cx:pt idx="32">47.606209</cx:pt>
          <cx:pt idx="33">47.606209</cx:pt>
          <cx:pt idx="34">45.523448999999999</cx:pt>
          <cx:pt idx="35">45.523448999999999</cx:pt>
          <cx:pt idx="36">45.523448999999999</cx:pt>
          <cx:pt idx="37">45.523448999999999</cx:pt>
          <cx:pt idx="38">45.523448999999999</cx:pt>
          <cx:pt idx="39">45.523448999999999</cx:pt>
          <cx:pt idx="40">45.523448999999999</cx:pt>
          <cx:pt idx="41">45.523448999999999</cx:pt>
          <cx:pt idx="42">45.523448999999999</cx:pt>
          <cx:pt idx="43">45.523448999999999</cx:pt>
          <cx:pt idx="44">45.523448999999999</cx:pt>
          <cx:pt idx="45">45.523448999999999</cx:pt>
          <cx:pt idx="46">45.523448999999999</cx:pt>
          <cx:pt idx="47">45.523448999999999</cx:pt>
          <cx:pt idx="48">45.523448999999999</cx:pt>
          <cx:pt idx="49">45.508839000000002</cx:pt>
          <cx:pt idx="50">45.508839000000002</cx:pt>
          <cx:pt idx="51">45.508839000000002</cx:pt>
          <cx:pt idx="52">45.508839000000002</cx:pt>
          <cx:pt idx="53">45.508839000000002</cx:pt>
          <cx:pt idx="54">45.508839000000002</cx:pt>
          <cx:pt idx="55">45.508839000000002</cx:pt>
          <cx:pt idx="56">45.508839000000002</cx:pt>
          <cx:pt idx="57">45.508839000000002</cx:pt>
          <cx:pt idx="58">45.508839000000002</cx:pt>
          <cx:pt idx="59">45.508839000000002</cx:pt>
          <cx:pt idx="60">45.508839000000002</cx:pt>
          <cx:pt idx="61">45.508839000000002</cx:pt>
          <cx:pt idx="62">45.508839000000002</cx:pt>
          <cx:pt idx="63">45.508839000000002</cx:pt>
          <cx:pt idx="64">45.508839000000002</cx:pt>
          <cx:pt idx="65">45.508839000000002</cx:pt>
          <cx:pt idx="66">45.508839000000002</cx:pt>
          <cx:pt idx="67">45.508839000000002</cx:pt>
          <cx:pt idx="68">45.508839000000002</cx:pt>
          <cx:pt idx="69">44.979968999999997</cx:pt>
          <cx:pt idx="70">44.979968999999997</cx:pt>
          <cx:pt idx="71">44.979968999999997</cx:pt>
          <cx:pt idx="72">44.979968999999997</cx:pt>
          <cx:pt idx="73">44.979968999999997</cx:pt>
          <cx:pt idx="74">44.979968999999997</cx:pt>
          <cx:pt idx="75">44.979968999999997</cx:pt>
          <cx:pt idx="76">44.979968999999997</cx:pt>
          <cx:pt idx="77">44.979968999999997</cx:pt>
          <cx:pt idx="78">44.979968999999997</cx:pt>
          <cx:pt idx="79">44.979968999999997</cx:pt>
          <cx:pt idx="80">44.979968999999997</cx:pt>
          <cx:pt idx="81">44.979968999999997</cx:pt>
          <cx:pt idx="82">44.979968999999997</cx:pt>
          <cx:pt idx="83">44.979968999999997</cx:pt>
          <cx:pt idx="84">44.979968999999997</cx:pt>
          <cx:pt idx="85">44.979968999999997</cx:pt>
          <cx:pt idx="86">44.979968999999997</cx:pt>
          <cx:pt idx="87">44.979968999999997</cx:pt>
          <cx:pt idx="88">44.979968999999997</cx:pt>
          <cx:pt idx="89">43.700111</cx:pt>
          <cx:pt idx="90">43.700111</cx:pt>
          <cx:pt idx="91">43.700111</cx:pt>
          <cx:pt idx="92">43.700111</cx:pt>
          <cx:pt idx="93">43.700111</cx:pt>
          <cx:pt idx="94">43.700111</cx:pt>
          <cx:pt idx="95">43.700111</cx:pt>
          <cx:pt idx="96">43.700111</cx:pt>
          <cx:pt idx="97">43.700111</cx:pt>
          <cx:pt idx="98">43.700111</cx:pt>
          <cx:pt idx="99">43.700111</cx:pt>
          <cx:pt idx="100">43.700111</cx:pt>
          <cx:pt idx="101">43.700111</cx:pt>
          <cx:pt idx="102">43.700111</cx:pt>
          <cx:pt idx="103">43.700111</cx:pt>
          <cx:pt idx="104">43.700111</cx:pt>
          <cx:pt idx="105">43.700111</cx:pt>
          <cx:pt idx="106">43.700111</cx:pt>
          <cx:pt idx="107">43.700111</cx:pt>
          <cx:pt idx="108">43.700111</cx:pt>
          <cx:pt idx="109">43.700111</cx:pt>
          <cx:pt idx="110">42.358429000000001</cx:pt>
          <cx:pt idx="111">42.358429000000001</cx:pt>
          <cx:pt idx="112">42.358429000000001</cx:pt>
          <cx:pt idx="113">42.358429000000001</cx:pt>
          <cx:pt idx="114">42.358429000000001</cx:pt>
          <cx:pt idx="115">42.358429000000001</cx:pt>
          <cx:pt idx="116">42.358429000000001</cx:pt>
          <cx:pt idx="117">42.358429000000001</cx:pt>
          <cx:pt idx="118">42.358429000000001</cx:pt>
          <cx:pt idx="119">42.358429000000001</cx:pt>
          <cx:pt idx="120">42.358429000000001</cx:pt>
          <cx:pt idx="121">42.358429000000001</cx:pt>
          <cx:pt idx="122">42.358429000000001</cx:pt>
          <cx:pt idx="123">42.358429000000001</cx:pt>
          <cx:pt idx="124">42.358429000000001</cx:pt>
          <cx:pt idx="125">42.358429000000001</cx:pt>
          <cx:pt idx="126">42.358429000000001</cx:pt>
          <cx:pt idx="127">42.331429</cx:pt>
          <cx:pt idx="128">42.331429</cx:pt>
          <cx:pt idx="129">42.331429</cx:pt>
          <cx:pt idx="130">42.331429</cx:pt>
          <cx:pt idx="131">42.331429</cx:pt>
          <cx:pt idx="132">42.331429</cx:pt>
          <cx:pt idx="133">42.331429</cx:pt>
          <cx:pt idx="134">42.331429</cx:pt>
          <cx:pt idx="135">42.331429</cx:pt>
          <cx:pt idx="136">42.331429</cx:pt>
          <cx:pt idx="137">42.331429</cx:pt>
          <cx:pt idx="138">42.331429</cx:pt>
          <cx:pt idx="139">42.331429</cx:pt>
          <cx:pt idx="140">42.331429</cx:pt>
          <cx:pt idx="141">42.331429</cx:pt>
          <cx:pt idx="142">42.331429</cx:pt>
          <cx:pt idx="143">42.331429</cx:pt>
          <cx:pt idx="144">42.331429</cx:pt>
          <cx:pt idx="145">42.331429</cx:pt>
          <cx:pt idx="146">42.331429</cx:pt>
          <cx:pt idx="147">42.331429</cx:pt>
          <cx:pt idx="148">41.850028999999999</cx:pt>
          <cx:pt idx="149">41.850028999999999</cx:pt>
          <cx:pt idx="150">41.850028999999999</cx:pt>
          <cx:pt idx="151">41.850028999999999</cx:pt>
          <cx:pt idx="152">41.850028999999999</cx:pt>
          <cx:pt idx="153">41.850028999999999</cx:pt>
          <cx:pt idx="154">41.850028999999999</cx:pt>
          <cx:pt idx="155">41.850028999999999</cx:pt>
          <cx:pt idx="156">41.850028999999999</cx:pt>
          <cx:pt idx="157">41.850028999999999</cx:pt>
          <cx:pt idx="158">41.850028999999999</cx:pt>
          <cx:pt idx="159">41.850028999999999</cx:pt>
          <cx:pt idx="160">41.850028999999999</cx:pt>
          <cx:pt idx="161">41.850028999999999</cx:pt>
          <cx:pt idx="162">41.850028999999999</cx:pt>
          <cx:pt idx="163">41.850028999999999</cx:pt>
          <cx:pt idx="164">41.850028999999999</cx:pt>
          <cx:pt idx="165">41.850028999999999</cx:pt>
          <cx:pt idx="166">41.850028999999999</cx:pt>
          <cx:pt idx="167">40.714272000000001</cx:pt>
          <cx:pt idx="168">40.714272000000001</cx:pt>
          <cx:pt idx="169">40.714272000000001</cx:pt>
          <cx:pt idx="170">40.714272000000001</cx:pt>
          <cx:pt idx="171">40.714272000000001</cx:pt>
          <cx:pt idx="172">40.714272000000001</cx:pt>
          <cx:pt idx="173">40.714272000000001</cx:pt>
          <cx:pt idx="174">40.714272000000001</cx:pt>
          <cx:pt idx="175">40.714272000000001</cx:pt>
          <cx:pt idx="176">40.714272000000001</cx:pt>
          <cx:pt idx="177">40.714272000000001</cx:pt>
          <cx:pt idx="178">40.714272000000001</cx:pt>
          <cx:pt idx="179">40.714272000000001</cx:pt>
          <cx:pt idx="180">40.714272000000001</cx:pt>
          <cx:pt idx="181">40.714272000000001</cx:pt>
          <cx:pt idx="182">40.714272000000001</cx:pt>
          <cx:pt idx="183">40.714272000000001</cx:pt>
          <cx:pt idx="184">40.714272000000001</cx:pt>
          <cx:pt idx="185">40.714272000000001</cx:pt>
          <cx:pt idx="186">40.714272000000001</cx:pt>
          <cx:pt idx="187">40.714272000000001</cx:pt>
          <cx:pt idx="188">40.714272000000001</cx:pt>
          <cx:pt idx="189">40.440620000000003</cx:pt>
          <cx:pt idx="190">40.440620000000003</cx:pt>
          <cx:pt idx="191">40.440620000000003</cx:pt>
          <cx:pt idx="192">40.440620000000003</cx:pt>
          <cx:pt idx="193">40.440620000000003</cx:pt>
          <cx:pt idx="194">40.440620000000003</cx:pt>
          <cx:pt idx="195">40.440620000000003</cx:pt>
          <cx:pt idx="196">40.440620000000003</cx:pt>
          <cx:pt idx="197">40.440620000000003</cx:pt>
          <cx:pt idx="198">40.440620000000003</cx:pt>
          <cx:pt idx="199">40.440620000000003</cx:pt>
          <cx:pt idx="200">40.440620000000003</cx:pt>
          <cx:pt idx="201">40.440620000000003</cx:pt>
          <cx:pt idx="202">40.440620000000003</cx:pt>
          <cx:pt idx="203">40.440620000000003</cx:pt>
          <cx:pt idx="204">40.440620000000003</cx:pt>
          <cx:pt idx="205">39.952339000000002</cx:pt>
          <cx:pt idx="206">39.952339000000002</cx:pt>
          <cx:pt idx="207">39.952339000000002</cx:pt>
          <cx:pt idx="208">39.952339000000002</cx:pt>
          <cx:pt idx="209">39.952339000000002</cx:pt>
          <cx:pt idx="210">39.952339000000002</cx:pt>
          <cx:pt idx="211">39.952339000000002</cx:pt>
          <cx:pt idx="212">39.952339000000002</cx:pt>
          <cx:pt idx="213">39.952339000000002</cx:pt>
          <cx:pt idx="214">39.952339000000002</cx:pt>
          <cx:pt idx="215">39.952339000000002</cx:pt>
          <cx:pt idx="216">39.952339000000002</cx:pt>
          <cx:pt idx="217">39.952339000000002</cx:pt>
          <cx:pt idx="218">39.952339000000002</cx:pt>
          <cx:pt idx="219">39.952339000000002</cx:pt>
          <cx:pt idx="220">39.952339000000002</cx:pt>
          <cx:pt idx="221">39.768379000000003</cx:pt>
          <cx:pt idx="222">39.768379000000003</cx:pt>
          <cx:pt idx="223">39.768379000000003</cx:pt>
          <cx:pt idx="224">39.768379000000003</cx:pt>
          <cx:pt idx="225">39.768379000000003</cx:pt>
          <cx:pt idx="226">39.768379000000003</cx:pt>
          <cx:pt idx="227">39.768379000000003</cx:pt>
          <cx:pt idx="228">39.768379000000003</cx:pt>
          <cx:pt idx="229">39.768379000000003</cx:pt>
          <cx:pt idx="230">39.768379000000003</cx:pt>
          <cx:pt idx="231">39.768379000000003</cx:pt>
          <cx:pt idx="232">39.768379000000003</cx:pt>
          <cx:pt idx="233">39.768379000000003</cx:pt>
          <cx:pt idx="234">39.768379000000003</cx:pt>
          <cx:pt idx="235">39.768379000000003</cx:pt>
          <cx:pt idx="236">39.768379000000003</cx:pt>
          <cx:pt idx="237">39.768379000000003</cx:pt>
          <cx:pt idx="238">39.768379000000003</cx:pt>
          <cx:pt idx="239">39.739151</cx:pt>
          <cx:pt idx="240">39.739151</cx:pt>
          <cx:pt idx="241">39.739151</cx:pt>
          <cx:pt idx="242">39.739151</cx:pt>
          <cx:pt idx="243">39.739151</cx:pt>
          <cx:pt idx="244">39.739151</cx:pt>
          <cx:pt idx="245">39.739151</cx:pt>
          <cx:pt idx="246">39.739151</cx:pt>
          <cx:pt idx="247">39.739151</cx:pt>
          <cx:pt idx="248">39.739151</cx:pt>
          <cx:pt idx="249">39.739151</cx:pt>
          <cx:pt idx="250">39.739151</cx:pt>
          <cx:pt idx="251">39.739151</cx:pt>
          <cx:pt idx="252">39.739151</cx:pt>
          <cx:pt idx="253">39.739151</cx:pt>
          <cx:pt idx="254">39.739151</cx:pt>
          <cx:pt idx="255">39.739151</cx:pt>
          <cx:pt idx="256">39.739151</cx:pt>
          <cx:pt idx="257">39.739151</cx:pt>
          <cx:pt idx="258">39.099730999999998</cx:pt>
          <cx:pt idx="259">39.099730999999998</cx:pt>
          <cx:pt idx="260">39.099730999999998</cx:pt>
          <cx:pt idx="261">39.099730999999998</cx:pt>
          <cx:pt idx="262">39.099730999999998</cx:pt>
          <cx:pt idx="263">39.099730999999998</cx:pt>
          <cx:pt idx="264">39.099730999999998</cx:pt>
          <cx:pt idx="265">39.099730999999998</cx:pt>
          <cx:pt idx="266">39.099730999999998</cx:pt>
          <cx:pt idx="267">39.099730999999998</cx:pt>
          <cx:pt idx="268">39.099730999999998</cx:pt>
          <cx:pt idx="269">39.099730999999998</cx:pt>
          <cx:pt idx="270">39.099730999999998</cx:pt>
          <cx:pt idx="271">39.099730999999998</cx:pt>
          <cx:pt idx="272">39.099730999999998</cx:pt>
          <cx:pt idx="273">39.099730999999998</cx:pt>
          <cx:pt idx="274">39.099730999999998</cx:pt>
          <cx:pt idx="275">39.099730999999998</cx:pt>
          <cx:pt idx="276">39.099730999999998</cx:pt>
          <cx:pt idx="277">39.099730999999998</cx:pt>
          <cx:pt idx="278">38.627270000000003</cx:pt>
          <cx:pt idx="279">38.627270000000003</cx:pt>
          <cx:pt idx="280">38.627270000000003</cx:pt>
          <cx:pt idx="281">38.627270000000003</cx:pt>
          <cx:pt idx="282">38.627270000000003</cx:pt>
          <cx:pt idx="283">38.627270000000003</cx:pt>
          <cx:pt idx="284">38.627270000000003</cx:pt>
          <cx:pt idx="285">38.627270000000003</cx:pt>
          <cx:pt idx="286">38.627270000000003</cx:pt>
          <cx:pt idx="287">38.627270000000003</cx:pt>
          <cx:pt idx="288">38.627270000000003</cx:pt>
          <cx:pt idx="289">38.627270000000003</cx:pt>
          <cx:pt idx="290">38.627270000000003</cx:pt>
          <cx:pt idx="291">38.627270000000003</cx:pt>
          <cx:pt idx="292">38.627270000000003</cx:pt>
          <cx:pt idx="293">38.627270000000003</cx:pt>
          <cx:pt idx="294">37.774929</cx:pt>
          <cx:pt idx="295">37.774929</cx:pt>
          <cx:pt idx="296">37.774929</cx:pt>
          <cx:pt idx="297">37.774929</cx:pt>
          <cx:pt idx="298">37.774929</cx:pt>
          <cx:pt idx="299">37.774929</cx:pt>
          <cx:pt idx="300">37.774929</cx:pt>
          <cx:pt idx="301">37.774929</cx:pt>
          <cx:pt idx="302">37.774929</cx:pt>
          <cx:pt idx="303">37.774929</cx:pt>
          <cx:pt idx="304">37.774929</cx:pt>
          <cx:pt idx="305">37.774929</cx:pt>
          <cx:pt idx="306">37.774929</cx:pt>
          <cx:pt idx="307">37.774929</cx:pt>
          <cx:pt idx="308">37.774929</cx:pt>
          <cx:pt idx="309">37.774929</cx:pt>
          <cx:pt idx="310">37.774929</cx:pt>
          <cx:pt idx="311">37.774929</cx:pt>
          <cx:pt idx="312">36.174968999999997</cx:pt>
          <cx:pt idx="313">36.174968999999997</cx:pt>
          <cx:pt idx="314">36.174968999999997</cx:pt>
          <cx:pt idx="315">36.174968999999997</cx:pt>
          <cx:pt idx="316">36.174968999999997</cx:pt>
          <cx:pt idx="317">36.174968999999997</cx:pt>
          <cx:pt idx="318">36.174968999999997</cx:pt>
          <cx:pt idx="319">36.174968999999997</cx:pt>
          <cx:pt idx="320">36.174968999999997</cx:pt>
          <cx:pt idx="321">36.174968999999997</cx:pt>
          <cx:pt idx="322">36.174968999999997</cx:pt>
          <cx:pt idx="323">36.174968999999997</cx:pt>
          <cx:pt idx="324">36.174968999999997</cx:pt>
          <cx:pt idx="325">36.165889999999997</cx:pt>
          <cx:pt idx="326">36.165889999999997</cx:pt>
          <cx:pt idx="327">36.165889999999997</cx:pt>
          <cx:pt idx="328">36.165889999999997</cx:pt>
          <cx:pt idx="329">36.165889999999997</cx:pt>
          <cx:pt idx="330">36.165889999999997</cx:pt>
          <cx:pt idx="331">36.165889999999997</cx:pt>
          <cx:pt idx="332">36.165889999999997</cx:pt>
          <cx:pt idx="333">36.165889999999997</cx:pt>
          <cx:pt idx="334">36.165889999999997</cx:pt>
          <cx:pt idx="335">36.165889999999997</cx:pt>
          <cx:pt idx="336">36.165889999999997</cx:pt>
          <cx:pt idx="337">36.165889999999997</cx:pt>
          <cx:pt idx="338">36.165889999999997</cx:pt>
          <cx:pt idx="339">35.227088999999999</cx:pt>
          <cx:pt idx="340">35.227088999999999</cx:pt>
          <cx:pt idx="341">35.227088999999999</cx:pt>
          <cx:pt idx="342">35.227088999999999</cx:pt>
          <cx:pt idx="343">35.227088999999999</cx:pt>
          <cx:pt idx="344">35.227088999999999</cx:pt>
          <cx:pt idx="345">35.227088999999999</cx:pt>
          <cx:pt idx="346">35.227088999999999</cx:pt>
          <cx:pt idx="347">35.227088999999999</cx:pt>
          <cx:pt idx="348">35.227088999999999</cx:pt>
          <cx:pt idx="349">35.227088999999999</cx:pt>
          <cx:pt idx="350">35.227088999999999</cx:pt>
          <cx:pt idx="351">35.227088999999999</cx:pt>
          <cx:pt idx="352">35.227088999999999</cx:pt>
          <cx:pt idx="353">35.227088999999999</cx:pt>
          <cx:pt idx="354">35.227088999999999</cx:pt>
          <cx:pt idx="355">35.227088999999999</cx:pt>
          <cx:pt idx="356">35.227088999999999</cx:pt>
          <cx:pt idx="357">35.084491999999997</cx:pt>
          <cx:pt idx="358">35.084491999999997</cx:pt>
          <cx:pt idx="359">35.084491999999997</cx:pt>
          <cx:pt idx="360">35.084491999999997</cx:pt>
          <cx:pt idx="361">35.084491999999997</cx:pt>
          <cx:pt idx="362">35.084491999999997</cx:pt>
          <cx:pt idx="363">35.084491999999997</cx:pt>
          <cx:pt idx="364">35.084491999999997</cx:pt>
          <cx:pt idx="365">35.084491999999997</cx:pt>
          <cx:pt idx="366">35.084491999999997</cx:pt>
          <cx:pt idx="367">35.084491999999997</cx:pt>
          <cx:pt idx="368">35.084491999999997</cx:pt>
          <cx:pt idx="369">35.084491999999997</cx:pt>
          <cx:pt idx="370">35.084491999999997</cx:pt>
          <cx:pt idx="371">35.084491999999997</cx:pt>
          <cx:pt idx="372">35.084491999999997</cx:pt>
          <cx:pt idx="373">35.084491999999997</cx:pt>
          <cx:pt idx="374">35.084491999999997</cx:pt>
          <cx:pt idx="375">35.084491999999997</cx:pt>
          <cx:pt idx="376">35.084491999999997</cx:pt>
          <cx:pt idx="377">35.084491999999997</cx:pt>
          <cx:pt idx="378">34.052230999999999</cx:pt>
          <cx:pt idx="379">34.052230999999999</cx:pt>
          <cx:pt idx="380">34.052230999999999</cx:pt>
          <cx:pt idx="381">34.052230999999999</cx:pt>
          <cx:pt idx="382">34.052230999999999</cx:pt>
          <cx:pt idx="383">34.052230999999999</cx:pt>
          <cx:pt idx="384">34.052230999999999</cx:pt>
          <cx:pt idx="385">34.052230999999999</cx:pt>
          <cx:pt idx="386">34.052230999999999</cx:pt>
          <cx:pt idx="387">34.052230999999999</cx:pt>
          <cx:pt idx="388">34.052230999999999</cx:pt>
          <cx:pt idx="389">34.052230999999999</cx:pt>
          <cx:pt idx="390">34.052230999999999</cx:pt>
          <cx:pt idx="391">34.052230999999999</cx:pt>
          <cx:pt idx="392">34.052230999999999</cx:pt>
          <cx:pt idx="393">34.052230999999999</cx:pt>
          <cx:pt idx="394">33.749001</cx:pt>
          <cx:pt idx="395">33.749001</cx:pt>
          <cx:pt idx="396">33.749001</cx:pt>
          <cx:pt idx="397">33.749001</cx:pt>
          <cx:pt idx="398">33.749001</cx:pt>
          <cx:pt idx="399">33.749001</cx:pt>
          <cx:pt idx="400">33.749001</cx:pt>
          <cx:pt idx="401">33.749001</cx:pt>
          <cx:pt idx="402">33.749001</cx:pt>
          <cx:pt idx="403">33.749001</cx:pt>
          <cx:pt idx="404">33.749001</cx:pt>
          <cx:pt idx="405">33.749001</cx:pt>
          <cx:pt idx="406">33.749001</cx:pt>
          <cx:pt idx="407">33.749001</cx:pt>
          <cx:pt idx="408">33.749001</cx:pt>
          <cx:pt idx="409">33.749001</cx:pt>
          <cx:pt idx="410">33.749001</cx:pt>
          <cx:pt idx="411">33.44838</cx:pt>
          <cx:pt idx="412">33.44838</cx:pt>
          <cx:pt idx="413">33.44838</cx:pt>
          <cx:pt idx="414">33.44838</cx:pt>
          <cx:pt idx="415">33.44838</cx:pt>
          <cx:pt idx="416">33.44838</cx:pt>
          <cx:pt idx="417">33.44838</cx:pt>
          <cx:pt idx="418">33.44838</cx:pt>
          <cx:pt idx="419">33.44838</cx:pt>
          <cx:pt idx="420">33.44838</cx:pt>
          <cx:pt idx="421">33.44838</cx:pt>
          <cx:pt idx="422">33.44838</cx:pt>
          <cx:pt idx="423">33.44838</cx:pt>
          <cx:pt idx="424">33.44838</cx:pt>
          <cx:pt idx="425">33.005859000000001</cx:pt>
          <cx:pt idx="426">33.005859000000001</cx:pt>
          <cx:pt idx="427">33.005859000000001</cx:pt>
          <cx:pt idx="428">33.005859000000001</cx:pt>
          <cx:pt idx="429">33.005859000000001</cx:pt>
          <cx:pt idx="430">33.005859000000001</cx:pt>
          <cx:pt idx="431">33.005859000000001</cx:pt>
          <cx:pt idx="432">33.005859000000001</cx:pt>
          <cx:pt idx="433">33.005859000000001</cx:pt>
          <cx:pt idx="434">33.005859000000001</cx:pt>
          <cx:pt idx="435">33.005859000000001</cx:pt>
          <cx:pt idx="436">33.005859000000001</cx:pt>
          <cx:pt idx="437">32.815559</cx:pt>
          <cx:pt idx="438">32.815559</cx:pt>
          <cx:pt idx="439">32.815559</cx:pt>
          <cx:pt idx="440">32.815559</cx:pt>
          <cx:pt idx="441">32.815559</cx:pt>
          <cx:pt idx="442">32.815559</cx:pt>
          <cx:pt idx="443">32.815559</cx:pt>
          <cx:pt idx="444">32.815559</cx:pt>
          <cx:pt idx="445">32.815559</cx:pt>
          <cx:pt idx="446">32.815559</cx:pt>
          <cx:pt idx="447">32.815559</cx:pt>
          <cx:pt idx="448">32.815559</cx:pt>
          <cx:pt idx="449">32.783057999999997</cx:pt>
          <cx:pt idx="450">32.783057999999997</cx:pt>
          <cx:pt idx="451">32.783057999999997</cx:pt>
          <cx:pt idx="452">32.783057999999997</cx:pt>
          <cx:pt idx="453">32.783057999999997</cx:pt>
          <cx:pt idx="454">32.783057999999997</cx:pt>
          <cx:pt idx="455">32.783057999999997</cx:pt>
          <cx:pt idx="456">32.783057999999997</cx:pt>
          <cx:pt idx="457">32.783057999999997</cx:pt>
          <cx:pt idx="458">32.783057999999997</cx:pt>
          <cx:pt idx="459">32.783057999999997</cx:pt>
          <cx:pt idx="460">32.783057999999997</cx:pt>
          <cx:pt idx="461">32.783057999999997</cx:pt>
          <cx:pt idx="462">32.783057999999997</cx:pt>
          <cx:pt idx="463">32.783057999999997</cx:pt>
          <cx:pt idx="464">32.783057999999997</cx:pt>
          <cx:pt idx="465">32.783057999999997</cx:pt>
          <cx:pt idx="466">32.783057999999997</cx:pt>
          <cx:pt idx="467">32.715328</cx:pt>
          <cx:pt idx="468">32.715328</cx:pt>
          <cx:pt idx="469">32.715328</cx:pt>
          <cx:pt idx="470">32.715328</cx:pt>
          <cx:pt idx="471">32.715328</cx:pt>
          <cx:pt idx="472">32.715328</cx:pt>
          <cx:pt idx="473">32.715328</cx:pt>
          <cx:pt idx="474">32.715328</cx:pt>
          <cx:pt idx="475">32.715328</cx:pt>
          <cx:pt idx="476">32.715328</cx:pt>
          <cx:pt idx="477">32.715328</cx:pt>
          <cx:pt idx="478">32.715328</cx:pt>
          <cx:pt idx="479">32.715328</cx:pt>
          <cx:pt idx="480">32.715328</cx:pt>
          <cx:pt idx="481">32.083328000000002</cx:pt>
          <cx:pt idx="482">32.083328000000002</cx:pt>
          <cx:pt idx="483">32.083328000000002</cx:pt>
          <cx:pt idx="484">32.083328000000002</cx:pt>
          <cx:pt idx="485">32.083328000000002</cx:pt>
          <cx:pt idx="486">32.083328000000002</cx:pt>
          <cx:pt idx="487">32.083328000000002</cx:pt>
          <cx:pt idx="488">32.083328000000002</cx:pt>
          <cx:pt idx="489">32.083328000000002</cx:pt>
          <cx:pt idx="490">32.083328000000002</cx:pt>
          <cx:pt idx="491">32.083328000000002</cx:pt>
          <cx:pt idx="492">32.083328000000002</cx:pt>
          <cx:pt idx="493">32.083328000000002</cx:pt>
          <cx:pt idx="494">32.083328000000002</cx:pt>
          <cx:pt idx="495">31.769038999999999</cx:pt>
          <cx:pt idx="496">31.769038999999999</cx:pt>
          <cx:pt idx="497">31.769038999999999</cx:pt>
          <cx:pt idx="498">31.769038999999999</cx:pt>
          <cx:pt idx="499">31.769038999999999</cx:pt>
          <cx:pt idx="500">31.769038999999999</cx:pt>
          <cx:pt idx="501">31.769038999999999</cx:pt>
          <cx:pt idx="502">31.769038999999999</cx:pt>
          <cx:pt idx="503">31.769038999999999</cx:pt>
          <cx:pt idx="504">31.769038999999999</cx:pt>
          <cx:pt idx="505">31.769038999999999</cx:pt>
          <cx:pt idx="506">31.769038999999999</cx:pt>
          <cx:pt idx="507">31.769038999999999</cx:pt>
          <cx:pt idx="508">31.769038999999999</cx:pt>
          <cx:pt idx="509">31.251809999999999</cx:pt>
          <cx:pt idx="510">31.251809999999999</cx:pt>
          <cx:pt idx="511">31.251809999999999</cx:pt>
          <cx:pt idx="512">31.251809999999999</cx:pt>
          <cx:pt idx="513">31.251809999999999</cx:pt>
          <cx:pt idx="514">31.251809999999999</cx:pt>
          <cx:pt idx="515">31.251809999999999</cx:pt>
          <cx:pt idx="516">31.251809999999999</cx:pt>
          <cx:pt idx="517">30.332180000000001</cx:pt>
          <cx:pt idx="518">30.332180000000001</cx:pt>
          <cx:pt idx="519">30.332180000000001</cx:pt>
          <cx:pt idx="520">30.332180000000001</cx:pt>
          <cx:pt idx="521">30.332180000000001</cx:pt>
          <cx:pt idx="522">30.332180000000001</cx:pt>
          <cx:pt idx="523">30.332180000000001</cx:pt>
          <cx:pt idx="524">30.332180000000001</cx:pt>
          <cx:pt idx="525">30.332180000000001</cx:pt>
          <cx:pt idx="526">30.332180000000001</cx:pt>
          <cx:pt idx="527">30.332180000000001</cx:pt>
          <cx:pt idx="528">30.332180000000001</cx:pt>
          <cx:pt idx="529">30.332180000000001</cx:pt>
          <cx:pt idx="530">30.332180000000001</cx:pt>
          <cx:pt idx="531">29.763280999999999</cx:pt>
          <cx:pt idx="532">29.763280999999999</cx:pt>
          <cx:pt idx="533">29.763280999999999</cx:pt>
          <cx:pt idx="534">29.763280999999999</cx:pt>
          <cx:pt idx="535">29.763280999999999</cx:pt>
          <cx:pt idx="536">29.763280999999999</cx:pt>
          <cx:pt idx="537">29.763280999999999</cx:pt>
          <cx:pt idx="538">29.763280999999999</cx:pt>
          <cx:pt idx="539">29.763280999999999</cx:pt>
          <cx:pt idx="540">29.763280999999999</cx:pt>
          <cx:pt idx="541">29.763280999999999</cx:pt>
          <cx:pt idx="542">29.763280999999999</cx:pt>
          <cx:pt idx="543">29.763280999999999</cx:pt>
          <cx:pt idx="544">29.763280999999999</cx:pt>
          <cx:pt idx="545">29.763280999999999</cx:pt>
          <cx:pt idx="546">29.558050000000001</cx:pt>
          <cx:pt idx="547">29.558050000000001</cx:pt>
          <cx:pt idx="548">29.558050000000001</cx:pt>
          <cx:pt idx="549">29.558050000000001</cx:pt>
          <cx:pt idx="550">29.558050000000001</cx:pt>
          <cx:pt idx="551">29.558050000000001</cx:pt>
          <cx:pt idx="552">29.558050000000001</cx:pt>
          <cx:pt idx="553">29.558050000000001</cx:pt>
          <cx:pt idx="554">29.558050000000001</cx:pt>
          <cx:pt idx="555">29.558050000000001</cx:pt>
          <cx:pt idx="556">29.424119999999998</cx:pt>
          <cx:pt idx="557">29.424119999999998</cx:pt>
          <cx:pt idx="558">29.424119999999998</cx:pt>
          <cx:pt idx="559">29.424119999999998</cx:pt>
          <cx:pt idx="560">29.424119999999998</cx:pt>
          <cx:pt idx="561">29.424119999999998</cx:pt>
          <cx:pt idx="562">29.424119999999998</cx:pt>
          <cx:pt idx="563">29.424119999999998</cx:pt>
          <cx:pt idx="564">29.424119999999998</cx:pt>
          <cx:pt idx="565">29.424119999999998</cx:pt>
          <cx:pt idx="566">29.424119999999998</cx:pt>
          <cx:pt idx="567">29.424119999999998</cx:pt>
          <cx:pt idx="568">29.424119999999998</cx:pt>
          <cx:pt idx="569">29.424119999999998</cx:pt>
          <cx:pt idx="570">29.424119999999998</cx:pt>
          <cx:pt idx="571">25.774269</cx:pt>
          <cx:pt idx="572">25.774269</cx:pt>
          <cx:pt idx="573">25.774269</cx:pt>
          <cx:pt idx="574">25.774269</cx:pt>
          <cx:pt idx="575">25.774269</cx:pt>
          <cx:pt idx="576">25.774269</cx:pt>
          <cx:pt idx="577">25.774269</cx:pt>
          <cx:pt idx="578">25.774269</cx:pt>
          <cx:pt idx="579">25.774269</cx:pt>
          <cx:pt idx="580">25.774269</cx:pt>
          <cx:pt idx="581">25.774269</cx:pt>
          <cx:pt idx="582">25.774269</cx:pt>
          <cx:pt idx="583">25.774269</cx:pt>
          <cx:pt idx="584">25.774269</cx:pt>
          <cx:pt idx="585">25.774269</cx:pt>
        </cx:lvl>
      </cx:numDim>
    </cx:data>
    <cx:data id="1">
      <cx:strDim type="cat">
        <cx:f>'Question 1'!$B$22:$C$607</cx:f>
        <cx:nf>'Question 1'!$B$21:$C$21</cx:nf>
        <cx:lvl ptCount="586" name="Country">
          <cx:pt idx="0">Canada</cx:pt>
          <cx:pt idx="1">Canada</cx:pt>
          <cx:pt idx="2">Canada</cx:pt>
          <cx:pt idx="3">Canada</cx:pt>
          <cx:pt idx="4">Canada</cx:pt>
          <cx:pt idx="5">Canada</cx:pt>
          <cx:pt idx="6">Canada</cx:pt>
          <cx:pt idx="7">Canada</cx:pt>
          <cx:pt idx="8">Canada</cx:pt>
          <cx:pt idx="9">Canada</cx:pt>
          <cx:pt idx="10">Canada</cx:pt>
          <cx:pt idx="11">Canada</cx:pt>
          <cx:pt idx="12">Canada</cx:pt>
          <cx:pt idx="13">Canada</cx:pt>
          <cx:pt idx="14">Canada</cx:pt>
          <cx:pt idx="15">Canada</cx:pt>
          <cx:pt idx="16">Canada</cx:pt>
          <cx:pt idx="17">Canada</cx:pt>
          <cx:pt idx="18">United States</cx:pt>
          <cx:pt idx="19">United States</cx:pt>
          <cx:pt idx="20">United States</cx:pt>
          <cx:pt idx="21">United States</cx:pt>
          <cx:pt idx="22">United States</cx:pt>
          <cx:pt idx="23">United States</cx:pt>
          <cx:pt idx="24">United States</cx:pt>
          <cx:pt idx="25">United States</cx:pt>
          <cx:pt idx="26">United States</cx:pt>
          <cx:pt idx="27">United States</cx:pt>
          <cx:pt idx="28">United States</cx:pt>
          <cx:pt idx="29">United States</cx:pt>
          <cx:pt idx="30">United States</cx:pt>
          <cx:pt idx="31">United States</cx:pt>
          <cx:pt idx="32">United States</cx:pt>
          <cx:pt idx="33">United States</cx:pt>
          <cx:pt idx="34">United States</cx:pt>
          <cx:pt idx="35">United States</cx:pt>
          <cx:pt idx="36">United States</cx:pt>
          <cx:pt idx="37">United States</cx:pt>
          <cx:pt idx="38">United States</cx:pt>
          <cx:pt idx="39">United States</cx:pt>
          <cx:pt idx="40">United States</cx:pt>
          <cx:pt idx="41">United States</cx:pt>
          <cx:pt idx="42">United States</cx:pt>
          <cx:pt idx="43">United States</cx:pt>
          <cx:pt idx="44">United States</cx:pt>
          <cx:pt idx="45">United States</cx:pt>
          <cx:pt idx="46">United States</cx:pt>
          <cx:pt idx="47">United States</cx:pt>
          <cx:pt idx="48">United States</cx:pt>
          <cx:pt idx="49">Canada</cx:pt>
          <cx:pt idx="50">Canada</cx:pt>
          <cx:pt idx="51">Canada</cx:pt>
          <cx:pt idx="52">Canada</cx:pt>
          <cx:pt idx="53">Canada</cx:pt>
          <cx:pt idx="54">Canada</cx:pt>
          <cx:pt idx="55">Canada</cx:pt>
          <cx:pt idx="56">Canada</cx:pt>
          <cx:pt idx="57">Canada</cx:pt>
          <cx:pt idx="58">Canada</cx:pt>
          <cx:pt idx="59">Canada</cx:pt>
          <cx:pt idx="60">Canada</cx:pt>
          <cx:pt idx="61">Canada</cx:pt>
          <cx:pt idx="62">Canada</cx:pt>
          <cx:pt idx="63">Canada</cx:pt>
          <cx:pt idx="64">Canada</cx:pt>
          <cx:pt idx="65">Canada</cx:pt>
          <cx:pt idx="66">Canada</cx:pt>
          <cx:pt idx="67">Canada</cx:pt>
          <cx:pt idx="68">Canada</cx:pt>
          <cx:pt idx="69">United States</cx:pt>
          <cx:pt idx="70">United States</cx:pt>
          <cx:pt idx="71">United States</cx:pt>
          <cx:pt idx="72">United States</cx:pt>
          <cx:pt idx="73">United States</cx:pt>
          <cx:pt idx="74">United States</cx:pt>
          <cx:pt idx="75">United States</cx:pt>
          <cx:pt idx="76">United States</cx:pt>
          <cx:pt idx="77">United States</cx:pt>
          <cx:pt idx="78">United States</cx:pt>
          <cx:pt idx="79">United States</cx:pt>
          <cx:pt idx="80">United States</cx:pt>
          <cx:pt idx="81">United States</cx:pt>
          <cx:pt idx="82">United States</cx:pt>
          <cx:pt idx="83">United States</cx:pt>
          <cx:pt idx="84">United States</cx:pt>
          <cx:pt idx="85">United States</cx:pt>
          <cx:pt idx="86">United States</cx:pt>
          <cx:pt idx="87">United States</cx:pt>
          <cx:pt idx="88">United States</cx:pt>
          <cx:pt idx="89">Canada</cx:pt>
          <cx:pt idx="90">Canada</cx:pt>
          <cx:pt idx="91">Canada</cx:pt>
          <cx:pt idx="92">Canada</cx:pt>
          <cx:pt idx="93">Canada</cx:pt>
          <cx:pt idx="94">Canada</cx:pt>
          <cx:pt idx="95">Canada</cx:pt>
          <cx:pt idx="96">Canada</cx:pt>
          <cx:pt idx="97">Canada</cx:pt>
          <cx:pt idx="98">Canada</cx:pt>
          <cx:pt idx="99">Canada</cx:pt>
          <cx:pt idx="100">Canada</cx:pt>
          <cx:pt idx="101">Canada</cx:pt>
          <cx:pt idx="102">Canada</cx:pt>
          <cx:pt idx="103">Canada</cx:pt>
          <cx:pt idx="104">Canada</cx:pt>
          <cx:pt idx="105">Canada</cx:pt>
          <cx:pt idx="106">Canada</cx:pt>
          <cx:pt idx="107">Canada</cx:pt>
          <cx:pt idx="108">Canada</cx:pt>
          <cx:pt idx="109">Canada</cx:pt>
          <cx:pt idx="110">United States</cx:pt>
          <cx:pt idx="111">United States</cx:pt>
          <cx:pt idx="112">United States</cx:pt>
          <cx:pt idx="113">United States</cx:pt>
          <cx:pt idx="114">United States</cx:pt>
          <cx:pt idx="115">United States</cx:pt>
          <cx:pt idx="116">United States</cx:pt>
          <cx:pt idx="117">United States</cx:pt>
          <cx:pt idx="118">United States</cx:pt>
          <cx:pt idx="119">United States</cx:pt>
          <cx:pt idx="120">United States</cx:pt>
          <cx:pt idx="121">United States</cx:pt>
          <cx:pt idx="122">United States</cx:pt>
          <cx:pt idx="123">United States</cx:pt>
          <cx:pt idx="124">United States</cx:pt>
          <cx:pt idx="125">United States</cx:pt>
          <cx:pt idx="126">United States</cx:pt>
          <cx:pt idx="127">United States</cx:pt>
          <cx:pt idx="128">United States</cx:pt>
          <cx:pt idx="129">United States</cx:pt>
          <cx:pt idx="130">United States</cx:pt>
          <cx:pt idx="131">United States</cx:pt>
          <cx:pt idx="132">United States</cx:pt>
          <cx:pt idx="133">United States</cx:pt>
          <cx:pt idx="134">United States</cx:pt>
          <cx:pt idx="135">United States</cx:pt>
          <cx:pt idx="136">United States</cx:pt>
          <cx:pt idx="137">United States</cx:pt>
          <cx:pt idx="138">United States</cx:pt>
          <cx:pt idx="139">United States</cx:pt>
          <cx:pt idx="140">United States</cx:pt>
          <cx:pt idx="141">United States</cx:pt>
          <cx:pt idx="142">United States</cx:pt>
          <cx:pt idx="143">United States</cx:pt>
          <cx:pt idx="144">United States</cx:pt>
          <cx:pt idx="145">United States</cx:pt>
          <cx:pt idx="146">United States</cx:pt>
          <cx:pt idx="147">United States</cx:pt>
          <cx:pt idx="148">United States</cx:pt>
          <cx:pt idx="149">United States</cx:pt>
          <cx:pt idx="150">United States</cx:pt>
          <cx:pt idx="151">United States</cx:pt>
          <cx:pt idx="152">United States</cx:pt>
          <cx:pt idx="153">United States</cx:pt>
          <cx:pt idx="154">United States</cx:pt>
          <cx:pt idx="155">United States</cx:pt>
          <cx:pt idx="156">United States</cx:pt>
          <cx:pt idx="157">United States</cx:pt>
          <cx:pt idx="158">United States</cx:pt>
          <cx:pt idx="159">United States</cx:pt>
          <cx:pt idx="160">United States</cx:pt>
          <cx:pt idx="161">United States</cx:pt>
          <cx:pt idx="162">United States</cx:pt>
          <cx:pt idx="163">United States</cx:pt>
          <cx:pt idx="164">United States</cx:pt>
          <cx:pt idx="165">United States</cx:pt>
          <cx:pt idx="166">United States</cx:pt>
          <cx:pt idx="167">United States</cx:pt>
          <cx:pt idx="168">United States</cx:pt>
          <cx:pt idx="169">United States</cx:pt>
          <cx:pt idx="170">United States</cx:pt>
          <cx:pt idx="171">United States</cx:pt>
          <cx:pt idx="172">United States</cx:pt>
          <cx:pt idx="173">United States</cx:pt>
          <cx:pt idx="174">United States</cx:pt>
          <cx:pt idx="175">United States</cx:pt>
          <cx:pt idx="176">United States</cx:pt>
          <cx:pt idx="177">United States</cx:pt>
          <cx:pt idx="178">United States</cx:pt>
          <cx:pt idx="179">United States</cx:pt>
          <cx:pt idx="180">United States</cx:pt>
          <cx:pt idx="181">United States</cx:pt>
          <cx:pt idx="182">United States</cx:pt>
          <cx:pt idx="183">United States</cx:pt>
          <cx:pt idx="184">United States</cx:pt>
          <cx:pt idx="185">United States</cx:pt>
          <cx:pt idx="186">United States</cx:pt>
          <cx:pt idx="187">United States</cx:pt>
          <cx:pt idx="188">United States</cx:pt>
          <cx:pt idx="189">United States</cx:pt>
          <cx:pt idx="190">United States</cx:pt>
          <cx:pt idx="191">United States</cx:pt>
          <cx:pt idx="192">United States</cx:pt>
          <cx:pt idx="193">United States</cx:pt>
          <cx:pt idx="194">United States</cx:pt>
          <cx:pt idx="195">United States</cx:pt>
          <cx:pt idx="196">United States</cx:pt>
          <cx:pt idx="197">United States</cx:pt>
          <cx:pt idx="198">United States</cx:pt>
          <cx:pt idx="199">United States</cx:pt>
          <cx:pt idx="200">United States</cx:pt>
          <cx:pt idx="201">United States</cx:pt>
          <cx:pt idx="202">United States</cx:pt>
          <cx:pt idx="203">United States</cx:pt>
          <cx:pt idx="204">United States</cx:pt>
          <cx:pt idx="205">United States</cx:pt>
          <cx:pt idx="206">United States</cx:pt>
          <cx:pt idx="207">United States</cx:pt>
          <cx:pt idx="208">United States</cx:pt>
          <cx:pt idx="209">United States</cx:pt>
          <cx:pt idx="210">United States</cx:pt>
          <cx:pt idx="211">United States</cx:pt>
          <cx:pt idx="212">United States</cx:pt>
          <cx:pt idx="213">United States</cx:pt>
          <cx:pt idx="214">United States</cx:pt>
          <cx:pt idx="215">United States</cx:pt>
          <cx:pt idx="216">United States</cx:pt>
          <cx:pt idx="217">United States</cx:pt>
          <cx:pt idx="218">United States</cx:pt>
          <cx:pt idx="219">United States</cx:pt>
          <cx:pt idx="220">United States</cx:pt>
          <cx:pt idx="221">United States</cx:pt>
          <cx:pt idx="222">United States</cx:pt>
          <cx:pt idx="223">United States</cx:pt>
          <cx:pt idx="224">United States</cx:pt>
          <cx:pt idx="225">United States</cx:pt>
          <cx:pt idx="226">United States</cx:pt>
          <cx:pt idx="227">United States</cx:pt>
          <cx:pt idx="228">United States</cx:pt>
          <cx:pt idx="229">United States</cx:pt>
          <cx:pt idx="230">United States</cx:pt>
          <cx:pt idx="231">United States</cx:pt>
          <cx:pt idx="232">United States</cx:pt>
          <cx:pt idx="233">United States</cx:pt>
          <cx:pt idx="234">United States</cx:pt>
          <cx:pt idx="235">United States</cx:pt>
          <cx:pt idx="236">United States</cx:pt>
          <cx:pt idx="237">United States</cx:pt>
          <cx:pt idx="238">United States</cx:pt>
          <cx:pt idx="239">United States</cx:pt>
          <cx:pt idx="240">United States</cx:pt>
          <cx:pt idx="241">United States</cx:pt>
          <cx:pt idx="242">United States</cx:pt>
          <cx:pt idx="243">United States</cx:pt>
          <cx:pt idx="244">United States</cx:pt>
          <cx:pt idx="245">United States</cx:pt>
          <cx:pt idx="246">United States</cx:pt>
          <cx:pt idx="247">United States</cx:pt>
          <cx:pt idx="248">United States</cx:pt>
          <cx:pt idx="249">United States</cx:pt>
          <cx:pt idx="250">United States</cx:pt>
          <cx:pt idx="251">United States</cx:pt>
          <cx:pt idx="252">United States</cx:pt>
          <cx:pt idx="253">United States</cx:pt>
          <cx:pt idx="254">United States</cx:pt>
          <cx:pt idx="255">United States</cx:pt>
          <cx:pt idx="256">United States</cx:pt>
          <cx:pt idx="257">United States</cx:pt>
          <cx:pt idx="258">United States</cx:pt>
          <cx:pt idx="259">United States</cx:pt>
          <cx:pt idx="260">United States</cx:pt>
          <cx:pt idx="261">United States</cx:pt>
          <cx:pt idx="262">United States</cx:pt>
          <cx:pt idx="263">United States</cx:pt>
          <cx:pt idx="264">United States</cx:pt>
          <cx:pt idx="265">United States</cx:pt>
          <cx:pt idx="266">United States</cx:pt>
          <cx:pt idx="267">United States</cx:pt>
          <cx:pt idx="268">United States</cx:pt>
          <cx:pt idx="269">United States</cx:pt>
          <cx:pt idx="270">United States</cx:pt>
          <cx:pt idx="271">United States</cx:pt>
          <cx:pt idx="272">United States</cx:pt>
          <cx:pt idx="273">United States</cx:pt>
          <cx:pt idx="274">United States</cx:pt>
          <cx:pt idx="275">United States</cx:pt>
          <cx:pt idx="276">United States</cx:pt>
          <cx:pt idx="277">United States</cx:pt>
          <cx:pt idx="278">United States</cx:pt>
          <cx:pt idx="279">United States</cx:pt>
          <cx:pt idx="280">United States</cx:pt>
          <cx:pt idx="281">United States</cx:pt>
          <cx:pt idx="282">United States</cx:pt>
          <cx:pt idx="283">United States</cx:pt>
          <cx:pt idx="284">United States</cx:pt>
          <cx:pt idx="285">United States</cx:pt>
          <cx:pt idx="286">United States</cx:pt>
          <cx:pt idx="287">United States</cx:pt>
          <cx:pt idx="288">United States</cx:pt>
          <cx:pt idx="289">United States</cx:pt>
          <cx:pt idx="290">United States</cx:pt>
          <cx:pt idx="291">United States</cx:pt>
          <cx:pt idx="292">United States</cx:pt>
          <cx:pt idx="293">United States</cx:pt>
          <cx:pt idx="294">United States</cx:pt>
          <cx:pt idx="295">United States</cx:pt>
          <cx:pt idx="296">United States</cx:pt>
          <cx:pt idx="297">United States</cx:pt>
          <cx:pt idx="298">United States</cx:pt>
          <cx:pt idx="299">United States</cx:pt>
          <cx:pt idx="300">United States</cx:pt>
          <cx:pt idx="301">United States</cx:pt>
          <cx:pt idx="302">United States</cx:pt>
          <cx:pt idx="303">United States</cx:pt>
          <cx:pt idx="304">United States</cx:pt>
          <cx:pt idx="305">United States</cx:pt>
          <cx:pt idx="306">United States</cx:pt>
          <cx:pt idx="307">United States</cx:pt>
          <cx:pt idx="308">United States</cx:pt>
          <cx:pt idx="309">United States</cx:pt>
          <cx:pt idx="310">United States</cx:pt>
          <cx:pt idx="311">United States</cx:pt>
          <cx:pt idx="312">United States</cx:pt>
          <cx:pt idx="313">United States</cx:pt>
          <cx:pt idx="314">United States</cx:pt>
          <cx:pt idx="315">United States</cx:pt>
          <cx:pt idx="316">United States</cx:pt>
          <cx:pt idx="317">United States</cx:pt>
          <cx:pt idx="318">United States</cx:pt>
          <cx:pt idx="319">United States</cx:pt>
          <cx:pt idx="320">United States</cx:pt>
          <cx:pt idx="321">United States</cx:pt>
          <cx:pt idx="322">United States</cx:pt>
          <cx:pt idx="323">United States</cx:pt>
          <cx:pt idx="324">United States</cx:pt>
          <cx:pt idx="325">United States</cx:pt>
          <cx:pt idx="326">United States</cx:pt>
          <cx:pt idx="327">United States</cx:pt>
          <cx:pt idx="328">United States</cx:pt>
          <cx:pt idx="329">United States</cx:pt>
          <cx:pt idx="330">United States</cx:pt>
          <cx:pt idx="331">United States</cx:pt>
          <cx:pt idx="332">United States</cx:pt>
          <cx:pt idx="333">United States</cx:pt>
          <cx:pt idx="334">United States</cx:pt>
          <cx:pt idx="335">United States</cx:pt>
          <cx:pt idx="336">United States</cx:pt>
          <cx:pt idx="337">United States</cx:pt>
          <cx:pt idx="338">United States</cx:pt>
          <cx:pt idx="339">United States</cx:pt>
          <cx:pt idx="340">United States</cx:pt>
          <cx:pt idx="341">United States</cx:pt>
          <cx:pt idx="342">United States</cx:pt>
          <cx:pt idx="343">United States</cx:pt>
          <cx:pt idx="344">United States</cx:pt>
          <cx:pt idx="345">United States</cx:pt>
          <cx:pt idx="346">United States</cx:pt>
          <cx:pt idx="347">United States</cx:pt>
          <cx:pt idx="348">United States</cx:pt>
          <cx:pt idx="349">United States</cx:pt>
          <cx:pt idx="350">United States</cx:pt>
          <cx:pt idx="351">United States</cx:pt>
          <cx:pt idx="352">United States</cx:pt>
          <cx:pt idx="353">United States</cx:pt>
          <cx:pt idx="354">United States</cx:pt>
          <cx:pt idx="355">United States</cx:pt>
          <cx:pt idx="356">United States</cx:pt>
          <cx:pt idx="357">United States</cx:pt>
          <cx:pt idx="358">United States</cx:pt>
          <cx:pt idx="359">United States</cx:pt>
          <cx:pt idx="360">United States</cx:pt>
          <cx:pt idx="361">United States</cx:pt>
          <cx:pt idx="362">United States</cx:pt>
          <cx:pt idx="363">United States</cx:pt>
          <cx:pt idx="364">United States</cx:pt>
          <cx:pt idx="365">United States</cx:pt>
          <cx:pt idx="366">United States</cx:pt>
          <cx:pt idx="367">United States</cx:pt>
          <cx:pt idx="368">United States</cx:pt>
          <cx:pt idx="369">United States</cx:pt>
          <cx:pt idx="370">United States</cx:pt>
          <cx:pt idx="371">United States</cx:pt>
          <cx:pt idx="372">United States</cx:pt>
          <cx:pt idx="373">United States</cx:pt>
          <cx:pt idx="374">United States</cx:pt>
          <cx:pt idx="375">United States</cx:pt>
          <cx:pt idx="376">United States</cx:pt>
          <cx:pt idx="377">United States</cx:pt>
          <cx:pt idx="378">United States</cx:pt>
          <cx:pt idx="379">United States</cx:pt>
          <cx:pt idx="380">United States</cx:pt>
          <cx:pt idx="381">United States</cx:pt>
          <cx:pt idx="382">United States</cx:pt>
          <cx:pt idx="383">United States</cx:pt>
          <cx:pt idx="384">United States</cx:pt>
          <cx:pt idx="385">United States</cx:pt>
          <cx:pt idx="386">United States</cx:pt>
          <cx:pt idx="387">United States</cx:pt>
          <cx:pt idx="388">United States</cx:pt>
          <cx:pt idx="389">United States</cx:pt>
          <cx:pt idx="390">United States</cx:pt>
          <cx:pt idx="391">United States</cx:pt>
          <cx:pt idx="392">United States</cx:pt>
          <cx:pt idx="393">United States</cx:pt>
          <cx:pt idx="394">United States</cx:pt>
          <cx:pt idx="395">United States</cx:pt>
          <cx:pt idx="396">United States</cx:pt>
          <cx:pt idx="397">United States</cx:pt>
          <cx:pt idx="398">United States</cx:pt>
          <cx:pt idx="399">United States</cx:pt>
          <cx:pt idx="400">United States</cx:pt>
          <cx:pt idx="401">United States</cx:pt>
          <cx:pt idx="402">United States</cx:pt>
          <cx:pt idx="403">United States</cx:pt>
          <cx:pt idx="404">United States</cx:pt>
          <cx:pt idx="405">United States</cx:pt>
          <cx:pt idx="406">United States</cx:pt>
          <cx:pt idx="407">United States</cx:pt>
          <cx:pt idx="408">United States</cx:pt>
          <cx:pt idx="409">United States</cx:pt>
          <cx:pt idx="410">United States</cx:pt>
          <cx:pt idx="411">United States</cx:pt>
          <cx:pt idx="412">United States</cx:pt>
          <cx:pt idx="413">United States</cx:pt>
          <cx:pt idx="414">United States</cx:pt>
          <cx:pt idx="415">United States</cx:pt>
          <cx:pt idx="416">United States</cx:pt>
          <cx:pt idx="417">United States</cx:pt>
          <cx:pt idx="418">United States</cx:pt>
          <cx:pt idx="419">United States</cx:pt>
          <cx:pt idx="420">United States</cx:pt>
          <cx:pt idx="421">United States</cx:pt>
          <cx:pt idx="422">United States</cx:pt>
          <cx:pt idx="423">United States</cx:pt>
          <cx:pt idx="424">United States</cx:pt>
          <cx:pt idx="425">Israel</cx:pt>
          <cx:pt idx="426">Israel</cx:pt>
          <cx:pt idx="427">Israel</cx:pt>
          <cx:pt idx="428">Israel</cx:pt>
          <cx:pt idx="429">Israel</cx:pt>
          <cx:pt idx="430">Israel</cx:pt>
          <cx:pt idx="431">Israel</cx:pt>
          <cx:pt idx="432">Israel</cx:pt>
          <cx:pt idx="433">Israel</cx:pt>
          <cx:pt idx="434">Israel</cx:pt>
          <cx:pt idx="435">Israel</cx:pt>
          <cx:pt idx="436">Israel</cx:pt>
          <cx:pt idx="437">Israel</cx:pt>
          <cx:pt idx="438">Israel</cx:pt>
          <cx:pt idx="439">Israel</cx:pt>
          <cx:pt idx="440">Israel</cx:pt>
          <cx:pt idx="441">Israel</cx:pt>
          <cx:pt idx="442">Israel</cx:pt>
          <cx:pt idx="443">Israel</cx:pt>
          <cx:pt idx="444">Israel</cx:pt>
          <cx:pt idx="445">Israel</cx:pt>
          <cx:pt idx="446">Israel</cx:pt>
          <cx:pt idx="447">Israel</cx:pt>
          <cx:pt idx="448">Israel</cx:pt>
          <cx:pt idx="449">United States</cx:pt>
          <cx:pt idx="450">United States</cx:pt>
          <cx:pt idx="451">United States</cx:pt>
          <cx:pt idx="452">United States</cx:pt>
          <cx:pt idx="453">United States</cx:pt>
          <cx:pt idx="454">United States</cx:pt>
          <cx:pt idx="455">United States</cx:pt>
          <cx:pt idx="456">United States</cx:pt>
          <cx:pt idx="457">United States</cx:pt>
          <cx:pt idx="458">United States</cx:pt>
          <cx:pt idx="459">United States</cx:pt>
          <cx:pt idx="460">United States</cx:pt>
          <cx:pt idx="461">United States</cx:pt>
          <cx:pt idx="462">United States</cx:pt>
          <cx:pt idx="463">United States</cx:pt>
          <cx:pt idx="464">United States</cx:pt>
          <cx:pt idx="465">United States</cx:pt>
          <cx:pt idx="466">United States</cx:pt>
          <cx:pt idx="467">United States</cx:pt>
          <cx:pt idx="468">United States</cx:pt>
          <cx:pt idx="469">United States</cx:pt>
          <cx:pt idx="470">United States</cx:pt>
          <cx:pt idx="471">United States</cx:pt>
          <cx:pt idx="472">United States</cx:pt>
          <cx:pt idx="473">United States</cx:pt>
          <cx:pt idx="474">United States</cx:pt>
          <cx:pt idx="475">United States</cx:pt>
          <cx:pt idx="476">United States</cx:pt>
          <cx:pt idx="477">United States</cx:pt>
          <cx:pt idx="478">United States</cx:pt>
          <cx:pt idx="479">United States</cx:pt>
          <cx:pt idx="480">United States</cx:pt>
          <cx:pt idx="481">Israel</cx:pt>
          <cx:pt idx="482">Israel</cx:pt>
          <cx:pt idx="483">Israel</cx:pt>
          <cx:pt idx="484">Israel</cx:pt>
          <cx:pt idx="485">Israel</cx:pt>
          <cx:pt idx="486">Israel</cx:pt>
          <cx:pt idx="487">Israel</cx:pt>
          <cx:pt idx="488">Israel</cx:pt>
          <cx:pt idx="489">Israel</cx:pt>
          <cx:pt idx="490">Israel</cx:pt>
          <cx:pt idx="491">Israel</cx:pt>
          <cx:pt idx="492">Israel</cx:pt>
          <cx:pt idx="493">Israel</cx:pt>
          <cx:pt idx="494">Israel</cx:pt>
          <cx:pt idx="495">Israel</cx:pt>
          <cx:pt idx="496">Israel</cx:pt>
          <cx:pt idx="497">Israel</cx:pt>
          <cx:pt idx="498">Israel</cx:pt>
          <cx:pt idx="499">Israel</cx:pt>
          <cx:pt idx="500">Israel</cx:pt>
          <cx:pt idx="501">Israel</cx:pt>
          <cx:pt idx="502">Israel</cx:pt>
          <cx:pt idx="503">Israel</cx:pt>
          <cx:pt idx="504">Israel</cx:pt>
          <cx:pt idx="505">Israel</cx:pt>
          <cx:pt idx="506">Israel</cx:pt>
          <cx:pt idx="507">Israel</cx:pt>
          <cx:pt idx="508">Israel</cx:pt>
          <cx:pt idx="509">Israel</cx:pt>
          <cx:pt idx="510">Israel</cx:pt>
          <cx:pt idx="511">Israel</cx:pt>
          <cx:pt idx="512">Israel</cx:pt>
          <cx:pt idx="513">Israel</cx:pt>
          <cx:pt idx="514">Israel</cx:pt>
          <cx:pt idx="515">Israel</cx:pt>
          <cx:pt idx="516">Israel</cx:pt>
          <cx:pt idx="517">United States</cx:pt>
          <cx:pt idx="518">United States</cx:pt>
          <cx:pt idx="519">United States</cx:pt>
          <cx:pt idx="520">United States</cx:pt>
          <cx:pt idx="521">United States</cx:pt>
          <cx:pt idx="522">United States</cx:pt>
          <cx:pt idx="523">United States</cx:pt>
          <cx:pt idx="524">United States</cx:pt>
          <cx:pt idx="525">United States</cx:pt>
          <cx:pt idx="526">United States</cx:pt>
          <cx:pt idx="527">United States</cx:pt>
          <cx:pt idx="528">United States</cx:pt>
          <cx:pt idx="529">United States</cx:pt>
          <cx:pt idx="530">United States</cx:pt>
          <cx:pt idx="531">United States</cx:pt>
          <cx:pt idx="532">United States</cx:pt>
          <cx:pt idx="533">United States</cx:pt>
          <cx:pt idx="534">United States</cx:pt>
          <cx:pt idx="535">United States</cx:pt>
          <cx:pt idx="536">United States</cx:pt>
          <cx:pt idx="537">United States</cx:pt>
          <cx:pt idx="538">United States</cx:pt>
          <cx:pt idx="539">United States</cx:pt>
          <cx:pt idx="540">United States</cx:pt>
          <cx:pt idx="541">United States</cx:pt>
          <cx:pt idx="542">United States</cx:pt>
          <cx:pt idx="543">United States</cx:pt>
          <cx:pt idx="544">United States</cx:pt>
          <cx:pt idx="545">United States</cx:pt>
          <cx:pt idx="546">Israel</cx:pt>
          <cx:pt idx="547">Israel</cx:pt>
          <cx:pt idx="548">Israel</cx:pt>
          <cx:pt idx="549">Israel</cx:pt>
          <cx:pt idx="550">Israel</cx:pt>
          <cx:pt idx="551">Israel</cx:pt>
          <cx:pt idx="552">Israel</cx:pt>
          <cx:pt idx="553">Israel</cx:pt>
          <cx:pt idx="554">Israel</cx:pt>
          <cx:pt idx="555">Israel</cx:pt>
          <cx:pt idx="556">United States</cx:pt>
          <cx:pt idx="557">United States</cx:pt>
          <cx:pt idx="558">United States</cx:pt>
          <cx:pt idx="559">United States</cx:pt>
          <cx:pt idx="560">United States</cx:pt>
          <cx:pt idx="561">United States</cx:pt>
          <cx:pt idx="562">United States</cx:pt>
          <cx:pt idx="563">United States</cx:pt>
          <cx:pt idx="564">United States</cx:pt>
          <cx:pt idx="565">United States</cx:pt>
          <cx:pt idx="566">United States</cx:pt>
          <cx:pt idx="567">United States</cx:pt>
          <cx:pt idx="568">United States</cx:pt>
          <cx:pt idx="569">United States</cx:pt>
          <cx:pt idx="570">United States</cx:pt>
          <cx:pt idx="571">United States</cx:pt>
          <cx:pt idx="572">United States</cx:pt>
          <cx:pt idx="573">United States</cx:pt>
          <cx:pt idx="574">United States</cx:pt>
          <cx:pt idx="575">United States</cx:pt>
          <cx:pt idx="576">United States</cx:pt>
          <cx:pt idx="577">United States</cx:pt>
          <cx:pt idx="578">United States</cx:pt>
          <cx:pt idx="579">United States</cx:pt>
          <cx:pt idx="580">United States</cx:pt>
          <cx:pt idx="581">United States</cx:pt>
          <cx:pt idx="582">United States</cx:pt>
          <cx:pt idx="583">United States</cx:pt>
          <cx:pt idx="584">United States</cx:pt>
          <cx:pt idx="585">United States</cx:pt>
        </cx:lvl>
        <cx:lvl ptCount="586" name="City">
          <cx:pt idx="0">Vancouver</cx:pt>
          <cx:pt idx="1">Vancouver</cx:pt>
          <cx:pt idx="2">Vancouver</cx:pt>
          <cx:pt idx="3">Vancouver</cx:pt>
          <cx:pt idx="4">Vancouver</cx:pt>
          <cx:pt idx="5">Vancouver</cx:pt>
          <cx:pt idx="6">Vancouver</cx:pt>
          <cx:pt idx="7">Vancouver</cx:pt>
          <cx:pt idx="8">Vancouver</cx:pt>
          <cx:pt idx="9">Vancouver</cx:pt>
          <cx:pt idx="10">Vancouver</cx:pt>
          <cx:pt idx="11">Vancouver</cx:pt>
          <cx:pt idx="12">Vancouver</cx:pt>
          <cx:pt idx="13">Vancouver</cx:pt>
          <cx:pt idx="14">Vancouver</cx:pt>
          <cx:pt idx="15">Vancouver</cx:pt>
          <cx:pt idx="16">Vancouver</cx:pt>
          <cx:pt idx="17">Vancouver</cx:pt>
          <cx:pt idx="18">Seattle</cx:pt>
          <cx:pt idx="19">Seattle</cx:pt>
          <cx:pt idx="20">Seattle</cx:pt>
          <cx:pt idx="21">Seattle</cx:pt>
          <cx:pt idx="22">Seattle</cx:pt>
          <cx:pt idx="23">Seattle</cx:pt>
          <cx:pt idx="24">Seattle</cx:pt>
          <cx:pt idx="25">Seattle</cx:pt>
          <cx:pt idx="26">Seattle</cx:pt>
          <cx:pt idx="27">Seattle</cx:pt>
          <cx:pt idx="28">Seattle</cx:pt>
          <cx:pt idx="29">Seattle</cx:pt>
          <cx:pt idx="30">Seattle</cx:pt>
          <cx:pt idx="31">Seattle</cx:pt>
          <cx:pt idx="32">Seattle</cx:pt>
          <cx:pt idx="33">Seattle</cx:pt>
          <cx:pt idx="34">Portland</cx:pt>
          <cx:pt idx="35">Portland</cx:pt>
          <cx:pt idx="36">Portland</cx:pt>
          <cx:pt idx="37">Portland</cx:pt>
          <cx:pt idx="38">Portland</cx:pt>
          <cx:pt idx="39">Portland</cx:pt>
          <cx:pt idx="40">Portland</cx:pt>
          <cx:pt idx="41">Portland</cx:pt>
          <cx:pt idx="42">Portland</cx:pt>
          <cx:pt idx="43">Portland</cx:pt>
          <cx:pt idx="44">Portland</cx:pt>
          <cx:pt idx="45">Portland</cx:pt>
          <cx:pt idx="46">Portland</cx:pt>
          <cx:pt idx="47">Portland</cx:pt>
          <cx:pt idx="48">Portland</cx:pt>
          <cx:pt idx="49">Montreal</cx:pt>
          <cx:pt idx="50">Montreal</cx:pt>
          <cx:pt idx="51">Montreal</cx:pt>
          <cx:pt idx="52">Montreal</cx:pt>
          <cx:pt idx="53">Montreal</cx:pt>
          <cx:pt idx="54">Montreal</cx:pt>
          <cx:pt idx="55">Montreal</cx:pt>
          <cx:pt idx="56">Montreal</cx:pt>
          <cx:pt idx="57">Montreal</cx:pt>
          <cx:pt idx="58">Montreal</cx:pt>
          <cx:pt idx="59">Montreal</cx:pt>
          <cx:pt idx="60">Montreal</cx:pt>
          <cx:pt idx="61">Montreal</cx:pt>
          <cx:pt idx="62">Montreal</cx:pt>
          <cx:pt idx="63">Montreal</cx:pt>
          <cx:pt idx="64">Montreal</cx:pt>
          <cx:pt idx="65">Montreal</cx:pt>
          <cx:pt idx="66">Montreal</cx:pt>
          <cx:pt idx="67">Montreal</cx:pt>
          <cx:pt idx="68">Montreal</cx:pt>
          <cx:pt idx="69">Minneapolis</cx:pt>
          <cx:pt idx="70">Minneapolis</cx:pt>
          <cx:pt idx="71">Minneapolis</cx:pt>
          <cx:pt idx="72">Minneapolis</cx:pt>
          <cx:pt idx="73">Minneapolis</cx:pt>
          <cx:pt idx="74">Minneapolis</cx:pt>
          <cx:pt idx="75">Minneapolis</cx:pt>
          <cx:pt idx="76">Minneapolis</cx:pt>
          <cx:pt idx="77">Minneapolis</cx:pt>
          <cx:pt idx="78">Minneapolis</cx:pt>
          <cx:pt idx="79">Minneapolis</cx:pt>
          <cx:pt idx="80">Minneapolis</cx:pt>
          <cx:pt idx="81">Minneapolis</cx:pt>
          <cx:pt idx="82">Minneapolis</cx:pt>
          <cx:pt idx="83">Minneapolis</cx:pt>
          <cx:pt idx="84">Minneapolis</cx:pt>
          <cx:pt idx="85">Minneapolis</cx:pt>
          <cx:pt idx="86">Minneapolis</cx:pt>
          <cx:pt idx="87">Minneapolis</cx:pt>
          <cx:pt idx="88">Minneapolis</cx:pt>
          <cx:pt idx="89">Toronto</cx:pt>
          <cx:pt idx="90">Toronto</cx:pt>
          <cx:pt idx="91">Toronto</cx:pt>
          <cx:pt idx="92">Toronto</cx:pt>
          <cx:pt idx="93">Toronto</cx:pt>
          <cx:pt idx="94">Toronto</cx:pt>
          <cx:pt idx="95">Toronto</cx:pt>
          <cx:pt idx="96">Toronto</cx:pt>
          <cx:pt idx="97">Toronto</cx:pt>
          <cx:pt idx="98">Toronto</cx:pt>
          <cx:pt idx="99">Toronto</cx:pt>
          <cx:pt idx="100">Toronto</cx:pt>
          <cx:pt idx="101">Toronto</cx:pt>
          <cx:pt idx="102">Toronto</cx:pt>
          <cx:pt idx="103">Toronto</cx:pt>
          <cx:pt idx="104">Toronto</cx:pt>
          <cx:pt idx="105">Toronto</cx:pt>
          <cx:pt idx="106">Toronto</cx:pt>
          <cx:pt idx="107">Toronto</cx:pt>
          <cx:pt idx="108">Toronto</cx:pt>
          <cx:pt idx="109">Toronto</cx:pt>
          <cx:pt idx="110">Boston</cx:pt>
          <cx:pt idx="111">Boston</cx:pt>
          <cx:pt idx="112">Boston</cx:pt>
          <cx:pt idx="113">Boston</cx:pt>
          <cx:pt idx="114">Boston</cx:pt>
          <cx:pt idx="115">Boston</cx:pt>
          <cx:pt idx="116">Boston</cx:pt>
          <cx:pt idx="117">Boston</cx:pt>
          <cx:pt idx="118">Boston</cx:pt>
          <cx:pt idx="119">Boston</cx:pt>
          <cx:pt idx="120">Boston</cx:pt>
          <cx:pt idx="121">Boston</cx:pt>
          <cx:pt idx="122">Boston</cx:pt>
          <cx:pt idx="123">Boston</cx:pt>
          <cx:pt idx="124">Boston</cx:pt>
          <cx:pt idx="125">Boston</cx:pt>
          <cx:pt idx="126">Boston</cx:pt>
          <cx:pt idx="127">Detroit</cx:pt>
          <cx:pt idx="128">Detroit</cx:pt>
          <cx:pt idx="129">Detroit</cx:pt>
          <cx:pt idx="130">Detroit</cx:pt>
          <cx:pt idx="131">Detroit</cx:pt>
          <cx:pt idx="132">Detroit</cx:pt>
          <cx:pt idx="133">Detroit</cx:pt>
          <cx:pt idx="134">Detroit</cx:pt>
          <cx:pt idx="135">Detroit</cx:pt>
          <cx:pt idx="136">Detroit</cx:pt>
          <cx:pt idx="137">Detroit</cx:pt>
          <cx:pt idx="138">Detroit</cx:pt>
          <cx:pt idx="139">Detroit</cx:pt>
          <cx:pt idx="140">Detroit</cx:pt>
          <cx:pt idx="141">Detroit</cx:pt>
          <cx:pt idx="142">Detroit</cx:pt>
          <cx:pt idx="143">Detroit</cx:pt>
          <cx:pt idx="144">Detroit</cx:pt>
          <cx:pt idx="145">Detroit</cx:pt>
          <cx:pt idx="146">Detroit</cx:pt>
          <cx:pt idx="147">Detroit</cx:pt>
          <cx:pt idx="148">Chicago</cx:pt>
          <cx:pt idx="149">Chicago</cx:pt>
          <cx:pt idx="150">Chicago</cx:pt>
          <cx:pt idx="151">Chicago</cx:pt>
          <cx:pt idx="152">Chicago</cx:pt>
          <cx:pt idx="153">Chicago</cx:pt>
          <cx:pt idx="154">Chicago</cx:pt>
          <cx:pt idx="155">Chicago</cx:pt>
          <cx:pt idx="156">Chicago</cx:pt>
          <cx:pt idx="157">Chicago</cx:pt>
          <cx:pt idx="158">Chicago</cx:pt>
          <cx:pt idx="159">Chicago</cx:pt>
          <cx:pt idx="160">Chicago</cx:pt>
          <cx:pt idx="161">Chicago</cx:pt>
          <cx:pt idx="162">Chicago</cx:pt>
          <cx:pt idx="163">Chicago</cx:pt>
          <cx:pt idx="164">Chicago</cx:pt>
          <cx:pt idx="165">Chicago</cx:pt>
          <cx:pt idx="166">Chicago</cx:pt>
          <cx:pt idx="167">New York</cx:pt>
          <cx:pt idx="168">New York</cx:pt>
          <cx:pt idx="169">New York</cx:pt>
          <cx:pt idx="170">New York</cx:pt>
          <cx:pt idx="171">New York</cx:pt>
          <cx:pt idx="172">New York</cx:pt>
          <cx:pt idx="173">New York</cx:pt>
          <cx:pt idx="174">New York</cx:pt>
          <cx:pt idx="175">New York</cx:pt>
          <cx:pt idx="176">New York</cx:pt>
          <cx:pt idx="177">New York</cx:pt>
          <cx:pt idx="178">New York</cx:pt>
          <cx:pt idx="179">New York</cx:pt>
          <cx:pt idx="180">New York</cx:pt>
          <cx:pt idx="181">New York</cx:pt>
          <cx:pt idx="182">New York</cx:pt>
          <cx:pt idx="183">New York</cx:pt>
          <cx:pt idx="184">New York</cx:pt>
          <cx:pt idx="185">New York</cx:pt>
          <cx:pt idx="186">New York</cx:pt>
          <cx:pt idx="187">New York</cx:pt>
          <cx:pt idx="188">New York</cx:pt>
          <cx:pt idx="189">Pittsburgh</cx:pt>
          <cx:pt idx="190">Pittsburgh</cx:pt>
          <cx:pt idx="191">Pittsburgh</cx:pt>
          <cx:pt idx="192">Pittsburgh</cx:pt>
          <cx:pt idx="193">Pittsburgh</cx:pt>
          <cx:pt idx="194">Pittsburgh</cx:pt>
          <cx:pt idx="195">Pittsburgh</cx:pt>
          <cx:pt idx="196">Pittsburgh</cx:pt>
          <cx:pt idx="197">Pittsburgh</cx:pt>
          <cx:pt idx="198">Pittsburgh</cx:pt>
          <cx:pt idx="199">Pittsburgh</cx:pt>
          <cx:pt idx="200">Pittsburgh</cx:pt>
          <cx:pt idx="201">Pittsburgh</cx:pt>
          <cx:pt idx="202">Pittsburgh</cx:pt>
          <cx:pt idx="203">Pittsburgh</cx:pt>
          <cx:pt idx="204">Pittsburgh</cx:pt>
          <cx:pt idx="205">Philadelphia</cx:pt>
          <cx:pt idx="206">Philadelphia</cx:pt>
          <cx:pt idx="207">Philadelphia</cx:pt>
          <cx:pt idx="208">Philadelphia</cx:pt>
          <cx:pt idx="209">Philadelphia</cx:pt>
          <cx:pt idx="210">Philadelphia</cx:pt>
          <cx:pt idx="211">Philadelphia</cx:pt>
          <cx:pt idx="212">Philadelphia</cx:pt>
          <cx:pt idx="213">Philadelphia</cx:pt>
          <cx:pt idx="214">Philadelphia</cx:pt>
          <cx:pt idx="215">Philadelphia</cx:pt>
          <cx:pt idx="216">Philadelphia</cx:pt>
          <cx:pt idx="217">Philadelphia</cx:pt>
          <cx:pt idx="218">Philadelphia</cx:pt>
          <cx:pt idx="219">Philadelphia</cx:pt>
          <cx:pt idx="220">Philadelphia</cx:pt>
          <cx:pt idx="221">Indianapolis</cx:pt>
          <cx:pt idx="222">Indianapolis</cx:pt>
          <cx:pt idx="223">Indianapolis</cx:pt>
          <cx:pt idx="224">Indianapolis</cx:pt>
          <cx:pt idx="225">Indianapolis</cx:pt>
          <cx:pt idx="226">Indianapolis</cx:pt>
          <cx:pt idx="227">Indianapolis</cx:pt>
          <cx:pt idx="228">Indianapolis</cx:pt>
          <cx:pt idx="229">Indianapolis</cx:pt>
          <cx:pt idx="230">Indianapolis</cx:pt>
          <cx:pt idx="231">Indianapolis</cx:pt>
          <cx:pt idx="232">Indianapolis</cx:pt>
          <cx:pt idx="233">Indianapolis</cx:pt>
          <cx:pt idx="234">Indianapolis</cx:pt>
          <cx:pt idx="235">Indianapolis</cx:pt>
          <cx:pt idx="236">Indianapolis</cx:pt>
          <cx:pt idx="237">Indianapolis</cx:pt>
          <cx:pt idx="238">Indianapolis</cx:pt>
          <cx:pt idx="239">Denver</cx:pt>
          <cx:pt idx="240">Denver</cx:pt>
          <cx:pt idx="241">Denver</cx:pt>
          <cx:pt idx="242">Denver</cx:pt>
          <cx:pt idx="243">Denver</cx:pt>
          <cx:pt idx="244">Denver</cx:pt>
          <cx:pt idx="245">Denver</cx:pt>
          <cx:pt idx="246">Denver</cx:pt>
          <cx:pt idx="247">Denver</cx:pt>
          <cx:pt idx="248">Denver</cx:pt>
          <cx:pt idx="249">Denver</cx:pt>
          <cx:pt idx="250">Denver</cx:pt>
          <cx:pt idx="251">Denver</cx:pt>
          <cx:pt idx="252">Denver</cx:pt>
          <cx:pt idx="253">Denver</cx:pt>
          <cx:pt idx="254">Denver</cx:pt>
          <cx:pt idx="255">Denver</cx:pt>
          <cx:pt idx="256">Denver</cx:pt>
          <cx:pt idx="257">Denver</cx:pt>
          <cx:pt idx="258">Kansas City</cx:pt>
          <cx:pt idx="259">Kansas City</cx:pt>
          <cx:pt idx="260">Kansas City</cx:pt>
          <cx:pt idx="261">Kansas City</cx:pt>
          <cx:pt idx="262">Kansas City</cx:pt>
          <cx:pt idx="263">Kansas City</cx:pt>
          <cx:pt idx="264">Kansas City</cx:pt>
          <cx:pt idx="265">Kansas City</cx:pt>
          <cx:pt idx="266">Kansas City</cx:pt>
          <cx:pt idx="267">Kansas City</cx:pt>
          <cx:pt idx="268">Kansas City</cx:pt>
          <cx:pt idx="269">Kansas City</cx:pt>
          <cx:pt idx="270">Kansas City</cx:pt>
          <cx:pt idx="271">Kansas City</cx:pt>
          <cx:pt idx="272">Kansas City</cx:pt>
          <cx:pt idx="273">Kansas City</cx:pt>
          <cx:pt idx="274">Kansas City</cx:pt>
          <cx:pt idx="275">Kansas City</cx:pt>
          <cx:pt idx="276">Kansas City</cx:pt>
          <cx:pt idx="277">Kansas City</cx:pt>
          <cx:pt idx="278">Saint Louis</cx:pt>
          <cx:pt idx="279">Saint Louis</cx:pt>
          <cx:pt idx="280">Saint Louis</cx:pt>
          <cx:pt idx="281">Saint Louis</cx:pt>
          <cx:pt idx="282">Saint Louis</cx:pt>
          <cx:pt idx="283">Saint Louis</cx:pt>
          <cx:pt idx="284">Saint Louis</cx:pt>
          <cx:pt idx="285">Saint Louis</cx:pt>
          <cx:pt idx="286">Saint Louis</cx:pt>
          <cx:pt idx="287">Saint Louis</cx:pt>
          <cx:pt idx="288">Saint Louis</cx:pt>
          <cx:pt idx="289">Saint Louis</cx:pt>
          <cx:pt idx="290">Saint Louis</cx:pt>
          <cx:pt idx="291">Saint Louis</cx:pt>
          <cx:pt idx="292">Saint Louis</cx:pt>
          <cx:pt idx="293">Saint Louis</cx:pt>
          <cx:pt idx="294">San Francisco</cx:pt>
          <cx:pt idx="295">San Francisco</cx:pt>
          <cx:pt idx="296">San Francisco</cx:pt>
          <cx:pt idx="297">San Francisco</cx:pt>
          <cx:pt idx="298">San Francisco</cx:pt>
          <cx:pt idx="299">San Francisco</cx:pt>
          <cx:pt idx="300">San Francisco</cx:pt>
          <cx:pt idx="301">San Francisco</cx:pt>
          <cx:pt idx="302">San Francisco</cx:pt>
          <cx:pt idx="303">San Francisco</cx:pt>
          <cx:pt idx="304">San Francisco</cx:pt>
          <cx:pt idx="305">San Francisco</cx:pt>
          <cx:pt idx="306">San Francisco</cx:pt>
          <cx:pt idx="307">San Francisco</cx:pt>
          <cx:pt idx="308">San Francisco</cx:pt>
          <cx:pt idx="309">San Francisco</cx:pt>
          <cx:pt idx="310">San Francisco</cx:pt>
          <cx:pt idx="311">San Francisco</cx:pt>
          <cx:pt idx="312">Las Vegas</cx:pt>
          <cx:pt idx="313">Las Vegas</cx:pt>
          <cx:pt idx="314">Las Vegas</cx:pt>
          <cx:pt idx="315">Las Vegas</cx:pt>
          <cx:pt idx="316">Las Vegas</cx:pt>
          <cx:pt idx="317">Las Vegas</cx:pt>
          <cx:pt idx="318">Las Vegas</cx:pt>
          <cx:pt idx="319">Las Vegas</cx:pt>
          <cx:pt idx="320">Las Vegas</cx:pt>
          <cx:pt idx="321">Las Vegas</cx:pt>
          <cx:pt idx="322">Las Vegas</cx:pt>
          <cx:pt idx="323">Las Vegas</cx:pt>
          <cx:pt idx="324">Las Vegas</cx:pt>
          <cx:pt idx="325">Nashville</cx:pt>
          <cx:pt idx="326">Nashville</cx:pt>
          <cx:pt idx="327">Nashville</cx:pt>
          <cx:pt idx="328">Nashville</cx:pt>
          <cx:pt idx="329">Nashville</cx:pt>
          <cx:pt idx="330">Nashville</cx:pt>
          <cx:pt idx="331">Nashville</cx:pt>
          <cx:pt idx="332">Nashville</cx:pt>
          <cx:pt idx="333">Nashville</cx:pt>
          <cx:pt idx="334">Nashville</cx:pt>
          <cx:pt idx="335">Nashville</cx:pt>
          <cx:pt idx="336">Nashville</cx:pt>
          <cx:pt idx="337">Nashville</cx:pt>
          <cx:pt idx="338">Nashville</cx:pt>
          <cx:pt idx="339">Charlotte</cx:pt>
          <cx:pt idx="340">Charlotte</cx:pt>
          <cx:pt idx="341">Charlotte</cx:pt>
          <cx:pt idx="342">Charlotte</cx:pt>
          <cx:pt idx="343">Charlotte</cx:pt>
          <cx:pt idx="344">Charlotte</cx:pt>
          <cx:pt idx="345">Charlotte</cx:pt>
          <cx:pt idx="346">Charlotte</cx:pt>
          <cx:pt idx="347">Charlotte</cx:pt>
          <cx:pt idx="348">Charlotte</cx:pt>
          <cx:pt idx="349">Charlotte</cx:pt>
          <cx:pt idx="350">Charlotte</cx:pt>
          <cx:pt idx="351">Charlotte</cx:pt>
          <cx:pt idx="352">Charlotte</cx:pt>
          <cx:pt idx="353">Charlotte</cx:pt>
          <cx:pt idx="354">Charlotte</cx:pt>
          <cx:pt idx="355">Charlotte</cx:pt>
          <cx:pt idx="356">Charlotte</cx:pt>
          <cx:pt idx="357">Albuquerque</cx:pt>
          <cx:pt idx="358">Albuquerque</cx:pt>
          <cx:pt idx="359">Albuquerque</cx:pt>
          <cx:pt idx="360">Albuquerque</cx:pt>
          <cx:pt idx="361">Albuquerque</cx:pt>
          <cx:pt idx="362">Albuquerque</cx:pt>
          <cx:pt idx="363">Albuquerque</cx:pt>
          <cx:pt idx="364">Albuquerque</cx:pt>
          <cx:pt idx="365">Albuquerque</cx:pt>
          <cx:pt idx="366">Albuquerque</cx:pt>
          <cx:pt idx="367">Albuquerque</cx:pt>
          <cx:pt idx="368">Albuquerque</cx:pt>
          <cx:pt idx="369">Albuquerque</cx:pt>
          <cx:pt idx="370">Albuquerque</cx:pt>
          <cx:pt idx="371">Albuquerque</cx:pt>
          <cx:pt idx="372">Albuquerque</cx:pt>
          <cx:pt idx="373">Albuquerque</cx:pt>
          <cx:pt idx="374">Albuquerque</cx:pt>
          <cx:pt idx="375">Albuquerque</cx:pt>
          <cx:pt idx="376">Albuquerque</cx:pt>
          <cx:pt idx="377">Albuquerque</cx:pt>
          <cx:pt idx="378">Los Angeles</cx:pt>
          <cx:pt idx="379">Los Angeles</cx:pt>
          <cx:pt idx="380">Los Angeles</cx:pt>
          <cx:pt idx="381">Los Angeles</cx:pt>
          <cx:pt idx="382">Los Angeles</cx:pt>
          <cx:pt idx="383">Los Angeles</cx:pt>
          <cx:pt idx="384">Los Angeles</cx:pt>
          <cx:pt idx="385">Los Angeles</cx:pt>
          <cx:pt idx="386">Los Angeles</cx:pt>
          <cx:pt idx="387">Los Angeles</cx:pt>
          <cx:pt idx="388">Los Angeles</cx:pt>
          <cx:pt idx="389">Los Angeles</cx:pt>
          <cx:pt idx="390">Los Angeles</cx:pt>
          <cx:pt idx="391">Los Angeles</cx:pt>
          <cx:pt idx="392">Los Angeles</cx:pt>
          <cx:pt idx="393">Los Angeles</cx:pt>
          <cx:pt idx="394">Atlanta</cx:pt>
          <cx:pt idx="395">Atlanta</cx:pt>
          <cx:pt idx="396">Atlanta</cx:pt>
          <cx:pt idx="397">Atlanta</cx:pt>
          <cx:pt idx="398">Atlanta</cx:pt>
          <cx:pt idx="399">Atlanta</cx:pt>
          <cx:pt idx="400">Atlanta</cx:pt>
          <cx:pt idx="401">Atlanta</cx:pt>
          <cx:pt idx="402">Atlanta</cx:pt>
          <cx:pt idx="403">Atlanta</cx:pt>
          <cx:pt idx="404">Atlanta</cx:pt>
          <cx:pt idx="405">Atlanta</cx:pt>
          <cx:pt idx="406">Atlanta</cx:pt>
          <cx:pt idx="407">Atlanta</cx:pt>
          <cx:pt idx="408">Atlanta</cx:pt>
          <cx:pt idx="409">Atlanta</cx:pt>
          <cx:pt idx="410">Atlanta</cx:pt>
          <cx:pt idx="411">Phoenix</cx:pt>
          <cx:pt idx="412">Phoenix</cx:pt>
          <cx:pt idx="413">Phoenix</cx:pt>
          <cx:pt idx="414">Phoenix</cx:pt>
          <cx:pt idx="415">Phoenix</cx:pt>
          <cx:pt idx="416">Phoenix</cx:pt>
          <cx:pt idx="417">Phoenix</cx:pt>
          <cx:pt idx="418">Phoenix</cx:pt>
          <cx:pt idx="419">Phoenix</cx:pt>
          <cx:pt idx="420">Phoenix</cx:pt>
          <cx:pt idx="421">Phoenix</cx:pt>
          <cx:pt idx="422">Phoenix</cx:pt>
          <cx:pt idx="423">Phoenix</cx:pt>
          <cx:pt idx="424">Phoenix</cx:pt>
          <cx:pt idx="425">Nahariyya</cx:pt>
          <cx:pt idx="426">Nahariyya</cx:pt>
          <cx:pt idx="427">Nahariyya</cx:pt>
          <cx:pt idx="428">Nahariyya</cx:pt>
          <cx:pt idx="429">Nahariyya</cx:pt>
          <cx:pt idx="430">Nahariyya</cx:pt>
          <cx:pt idx="431">Nahariyya</cx:pt>
          <cx:pt idx="432">Nahariyya</cx:pt>
          <cx:pt idx="433">Nahariyya</cx:pt>
          <cx:pt idx="434">Nahariyya</cx:pt>
          <cx:pt idx="435">Nahariyya</cx:pt>
          <cx:pt idx="436">Nahariyya</cx:pt>
          <cx:pt idx="437">Haifa</cx:pt>
          <cx:pt idx="438">Haifa</cx:pt>
          <cx:pt idx="439">Haifa</cx:pt>
          <cx:pt idx="440">Haifa</cx:pt>
          <cx:pt idx="441">Haifa</cx:pt>
          <cx:pt idx="442">Haifa</cx:pt>
          <cx:pt idx="443">Haifa</cx:pt>
          <cx:pt idx="444">Haifa</cx:pt>
          <cx:pt idx="445">Haifa</cx:pt>
          <cx:pt idx="446">Haifa</cx:pt>
          <cx:pt idx="447">Haifa</cx:pt>
          <cx:pt idx="448">Haifa</cx:pt>
          <cx:pt idx="449">Dallas</cx:pt>
          <cx:pt idx="450">Dallas</cx:pt>
          <cx:pt idx="451">Dallas</cx:pt>
          <cx:pt idx="452">Dallas</cx:pt>
          <cx:pt idx="453">Dallas</cx:pt>
          <cx:pt idx="454">Dallas</cx:pt>
          <cx:pt idx="455">Dallas</cx:pt>
          <cx:pt idx="456">Dallas</cx:pt>
          <cx:pt idx="457">Dallas</cx:pt>
          <cx:pt idx="458">Dallas</cx:pt>
          <cx:pt idx="459">Dallas</cx:pt>
          <cx:pt idx="460">Dallas</cx:pt>
          <cx:pt idx="461">Dallas</cx:pt>
          <cx:pt idx="462">Dallas</cx:pt>
          <cx:pt idx="463">Dallas</cx:pt>
          <cx:pt idx="464">Dallas</cx:pt>
          <cx:pt idx="465">Dallas</cx:pt>
          <cx:pt idx="466">Dallas</cx:pt>
          <cx:pt idx="467">San Diego</cx:pt>
          <cx:pt idx="468">San Diego</cx:pt>
          <cx:pt idx="469">San Diego</cx:pt>
          <cx:pt idx="470">San Diego</cx:pt>
          <cx:pt idx="471">San Diego</cx:pt>
          <cx:pt idx="472">San Diego</cx:pt>
          <cx:pt idx="473">San Diego</cx:pt>
          <cx:pt idx="474">San Diego</cx:pt>
          <cx:pt idx="475">San Diego</cx:pt>
          <cx:pt idx="476">San Diego</cx:pt>
          <cx:pt idx="477">San Diego</cx:pt>
          <cx:pt idx="478">San Diego</cx:pt>
          <cx:pt idx="479">San Diego</cx:pt>
          <cx:pt idx="480">San Diego</cx:pt>
          <cx:pt idx="481">Tel Aviv District</cx:pt>
          <cx:pt idx="482">Tel Aviv District</cx:pt>
          <cx:pt idx="483">Tel Aviv District</cx:pt>
          <cx:pt idx="484">Tel Aviv District</cx:pt>
          <cx:pt idx="485">Tel Aviv District</cx:pt>
          <cx:pt idx="486">Tel Aviv District</cx:pt>
          <cx:pt idx="487">Tel Aviv District</cx:pt>
          <cx:pt idx="488">Tel Aviv District</cx:pt>
          <cx:pt idx="489">Tel Aviv District</cx:pt>
          <cx:pt idx="490">Tel Aviv District</cx:pt>
          <cx:pt idx="491">Tel Aviv District</cx:pt>
          <cx:pt idx="492">Tel Aviv District</cx:pt>
          <cx:pt idx="493">Tel Aviv District</cx:pt>
          <cx:pt idx="494">Tel Aviv District</cx:pt>
          <cx:pt idx="495">Jerusalem</cx:pt>
          <cx:pt idx="496">Jerusalem</cx:pt>
          <cx:pt idx="497">Jerusalem</cx:pt>
          <cx:pt idx="498">Jerusalem</cx:pt>
          <cx:pt idx="499">Jerusalem</cx:pt>
          <cx:pt idx="500">Jerusalem</cx:pt>
          <cx:pt idx="501">Jerusalem</cx:pt>
          <cx:pt idx="502">Jerusalem</cx:pt>
          <cx:pt idx="503">Jerusalem</cx:pt>
          <cx:pt idx="504">Jerusalem</cx:pt>
          <cx:pt idx="505">Jerusalem</cx:pt>
          <cx:pt idx="506">Jerusalem</cx:pt>
          <cx:pt idx="507">Jerusalem</cx:pt>
          <cx:pt idx="508">Jerusalem</cx:pt>
          <cx:pt idx="509">Beersheba</cx:pt>
          <cx:pt idx="510">Beersheba</cx:pt>
          <cx:pt idx="511">Beersheba</cx:pt>
          <cx:pt idx="512">Beersheba</cx:pt>
          <cx:pt idx="513">Beersheba</cx:pt>
          <cx:pt idx="514">Beersheba</cx:pt>
          <cx:pt idx="515">Beersheba</cx:pt>
          <cx:pt idx="516">Beersheba</cx:pt>
          <cx:pt idx="517">Jacksonville</cx:pt>
          <cx:pt idx="518">Jacksonville</cx:pt>
          <cx:pt idx="519">Jacksonville</cx:pt>
          <cx:pt idx="520">Jacksonville</cx:pt>
          <cx:pt idx="521">Jacksonville</cx:pt>
          <cx:pt idx="522">Jacksonville</cx:pt>
          <cx:pt idx="523">Jacksonville</cx:pt>
          <cx:pt idx="524">Jacksonville</cx:pt>
          <cx:pt idx="525">Jacksonville</cx:pt>
          <cx:pt idx="526">Jacksonville</cx:pt>
          <cx:pt idx="527">Jacksonville</cx:pt>
          <cx:pt idx="528">Jacksonville</cx:pt>
          <cx:pt idx="529">Jacksonville</cx:pt>
          <cx:pt idx="530">Jacksonville</cx:pt>
          <cx:pt idx="531">Houston</cx:pt>
          <cx:pt idx="532">Houston</cx:pt>
          <cx:pt idx="533">Houston</cx:pt>
          <cx:pt idx="534">Houston</cx:pt>
          <cx:pt idx="535">Houston</cx:pt>
          <cx:pt idx="536">Houston</cx:pt>
          <cx:pt idx="537">Houston</cx:pt>
          <cx:pt idx="538">Houston</cx:pt>
          <cx:pt idx="539">Houston</cx:pt>
          <cx:pt idx="540">Houston</cx:pt>
          <cx:pt idx="541">Houston</cx:pt>
          <cx:pt idx="542">Houston</cx:pt>
          <cx:pt idx="543">Houston</cx:pt>
          <cx:pt idx="544">Houston</cx:pt>
          <cx:pt idx="545">Houston</cx:pt>
          <cx:pt idx="546">Eilat</cx:pt>
          <cx:pt idx="547">Eilat</cx:pt>
          <cx:pt idx="548">Eilat</cx:pt>
          <cx:pt idx="549">Eilat</cx:pt>
          <cx:pt idx="550">Eilat</cx:pt>
          <cx:pt idx="551">Eilat</cx:pt>
          <cx:pt idx="552">Eilat</cx:pt>
          <cx:pt idx="553">Eilat</cx:pt>
          <cx:pt idx="554">Eilat</cx:pt>
          <cx:pt idx="555">Eilat</cx:pt>
          <cx:pt idx="556">San Antonio</cx:pt>
          <cx:pt idx="557">San Antonio</cx:pt>
          <cx:pt idx="558">San Antonio</cx:pt>
          <cx:pt idx="559">San Antonio</cx:pt>
          <cx:pt idx="560">San Antonio</cx:pt>
          <cx:pt idx="561">San Antonio</cx:pt>
          <cx:pt idx="562">San Antonio</cx:pt>
          <cx:pt idx="563">San Antonio</cx:pt>
          <cx:pt idx="564">San Antonio</cx:pt>
          <cx:pt idx="565">San Antonio</cx:pt>
          <cx:pt idx="566">San Antonio</cx:pt>
          <cx:pt idx="567">San Antonio</cx:pt>
          <cx:pt idx="568">San Antonio</cx:pt>
          <cx:pt idx="569">San Antonio</cx:pt>
          <cx:pt idx="570">San Antonio</cx:pt>
          <cx:pt idx="571">Miami</cx:pt>
          <cx:pt idx="572">Miami</cx:pt>
          <cx:pt idx="573">Miami</cx:pt>
          <cx:pt idx="574">Miami</cx:pt>
          <cx:pt idx="575">Miami</cx:pt>
          <cx:pt idx="576">Miami</cx:pt>
          <cx:pt idx="577">Miami</cx:pt>
          <cx:pt idx="578">Miami</cx:pt>
          <cx:pt idx="579">Miami</cx:pt>
          <cx:pt idx="580">Miami</cx:pt>
          <cx:pt idx="581">Miami</cx:pt>
          <cx:pt idx="582">Miami</cx:pt>
          <cx:pt idx="583">Miami</cx:pt>
          <cx:pt idx="584">Miami</cx:pt>
          <cx:pt idx="585">Miami</cx:pt>
        </cx:lvl>
      </cx:strDim>
      <cx:numDim type="colorVal">
        <cx:f>'Question 1'!$E$22:$E$607</cx:f>
        <cx:nf>'Question 1'!$E$21</cx:nf>
        <cx:lvl ptCount="586" formatCode="General" name="Impact">
          <cx:pt idx="0">0</cx:pt>
          <cx:pt idx="1">0</cx:pt>
          <cx:pt idx="2">0</cx:pt>
          <cx:pt idx="3">0</cx:pt>
          <cx:pt idx="4">0</cx:pt>
          <cx:pt idx="5">0</cx:pt>
          <cx:pt idx="6">0</cx:pt>
          <cx:pt idx="7">0</cx:pt>
          <cx:pt idx="8">0</cx:pt>
          <cx:pt idx="9">0</cx:pt>
          <cx:pt idx="10">0</cx:pt>
          <cx:pt idx="11">0</cx:pt>
          <cx:pt idx="12">0</cx:pt>
          <cx:pt idx="13">0</cx:pt>
          <cx:pt idx="14">0</cx:pt>
          <cx:pt idx="15">0</cx:pt>
          <cx:pt idx="16">0</cx:pt>
          <cx:pt idx="17">0</cx:pt>
          <cx:pt idx="18">0</cx:pt>
          <cx:pt idx="19">0</cx:pt>
          <cx:pt idx="20">0</cx:pt>
          <cx:pt idx="21">0</cx:pt>
          <cx:pt idx="22">0</cx:pt>
          <cx:pt idx="23">0</cx:pt>
          <cx:pt idx="24">0</cx:pt>
          <cx:pt idx="25">0</cx:pt>
          <cx:pt idx="26">0</cx:pt>
          <cx:pt idx="27">0</cx:pt>
          <cx:pt idx="28">0</cx:pt>
          <cx:pt idx="29">0</cx:pt>
          <cx:pt idx="30">0</cx:pt>
          <cx:pt idx="31">0</cx:pt>
          <cx:pt idx="32">0</cx:pt>
          <cx:pt idx="33">0</cx:pt>
          <cx:pt idx="34">0</cx:pt>
          <cx:pt idx="35">0</cx:pt>
          <cx:pt idx="36">0</cx:pt>
          <cx:pt idx="37">0</cx:pt>
          <cx:pt idx="38">0</cx:pt>
          <cx:pt idx="39">0</cx:pt>
          <cx:pt idx="40">0</cx:pt>
          <cx:pt idx="41">0</cx:pt>
          <cx:pt idx="42">0</cx:pt>
          <cx:pt idx="43">0</cx:pt>
          <cx:pt idx="44">0</cx:pt>
          <cx:pt idx="45">0</cx:pt>
          <cx:pt idx="46">0</cx:pt>
          <cx:pt idx="47">0</cx:pt>
          <cx:pt idx="48">0</cx:pt>
          <cx:pt idx="49">0</cx:pt>
          <cx:pt idx="50">0</cx:pt>
          <cx:pt idx="51">0</cx:pt>
          <cx:pt idx="52">0</cx:pt>
          <cx:pt idx="53">0</cx:pt>
          <cx:pt idx="54">0</cx:pt>
          <cx:pt idx="55">0</cx:pt>
          <cx:pt idx="56">0</cx:pt>
          <cx:pt idx="57">0</cx:pt>
          <cx:pt idx="58">0</cx:pt>
          <cx:pt idx="59">0</cx:pt>
          <cx:pt idx="60">0</cx:pt>
          <cx:pt idx="61">0</cx:pt>
          <cx:pt idx="62">0</cx:pt>
          <cx:pt idx="63">0</cx:pt>
          <cx:pt idx="64">0</cx:pt>
          <cx:pt idx="65">0</cx:pt>
          <cx:pt idx="66">0</cx:pt>
          <cx:pt idx="67">0</cx:pt>
          <cx:pt idx="68">0</cx:pt>
          <cx:pt idx="69">0</cx:pt>
          <cx:pt idx="70">0</cx:pt>
          <cx:pt idx="71">0</cx:pt>
          <cx:pt idx="72">0</cx:pt>
          <cx:pt idx="73">0</cx:pt>
          <cx:pt idx="74">0</cx:pt>
          <cx:pt idx="75">0</cx:pt>
          <cx:pt idx="76">0</cx:pt>
          <cx:pt idx="77">0</cx:pt>
          <cx:pt idx="78">0</cx:pt>
          <cx:pt idx="79">0</cx:pt>
          <cx:pt idx="80">0</cx:pt>
          <cx:pt idx="81">0</cx:pt>
          <cx:pt idx="82">0</cx:pt>
          <cx:pt idx="83">0</cx:pt>
          <cx:pt idx="84">0</cx:pt>
          <cx:pt idx="85">0</cx:pt>
          <cx:pt idx="86">0</cx:pt>
          <cx:pt idx="87">0</cx:pt>
          <cx:pt idx="88">0</cx:pt>
          <cx:pt idx="89">0</cx:pt>
          <cx:pt idx="90">0</cx:pt>
          <cx:pt idx="91">0</cx:pt>
          <cx:pt idx="92">0</cx:pt>
          <cx:pt idx="93">0</cx:pt>
          <cx:pt idx="94">0</cx:pt>
          <cx:pt idx="95">0</cx:pt>
          <cx:pt idx="96">0</cx:pt>
          <cx:pt idx="97">0</cx:pt>
          <cx:pt idx="98">0</cx:pt>
          <cx:pt idx="99">0</cx:pt>
          <cx:pt idx="100">0</cx:pt>
          <cx:pt idx="101">0</cx:pt>
          <cx:pt idx="102">0</cx:pt>
          <cx:pt idx="103">0</cx:pt>
          <cx:pt idx="104">0</cx:pt>
          <cx:pt idx="105">0</cx:pt>
          <cx:pt idx="106">0</cx:pt>
          <cx:pt idx="107">0</cx:pt>
          <cx:pt idx="108">0</cx:pt>
          <cx:pt idx="109">0</cx:pt>
          <cx:pt idx="110">0</cx:pt>
          <cx:pt idx="111">0</cx:pt>
          <cx:pt idx="112">0</cx:pt>
          <cx:pt idx="113">0</cx:pt>
          <cx:pt idx="114">0</cx:pt>
          <cx:pt idx="115">0</cx:pt>
          <cx:pt idx="116">0</cx:pt>
          <cx:pt idx="117">0</cx:pt>
          <cx:pt idx="118">0</cx:pt>
          <cx:pt idx="119">0</cx:pt>
          <cx:pt idx="120">0</cx:pt>
          <cx:pt idx="121">0</cx:pt>
          <cx:pt idx="122">0</cx:pt>
          <cx:pt idx="123">0</cx:pt>
          <cx:pt idx="124">0</cx:pt>
          <cx:pt idx="125">0</cx:pt>
          <cx:pt idx="126">0</cx:pt>
          <cx:pt idx="127">0</cx:pt>
          <cx:pt idx="128">0</cx:pt>
          <cx:pt idx="129">0</cx:pt>
          <cx:pt idx="130">0</cx:pt>
          <cx:pt idx="131">0</cx:pt>
          <cx:pt idx="132">0</cx:pt>
          <cx:pt idx="133">0</cx:pt>
          <cx:pt idx="134">0</cx:pt>
          <cx:pt idx="135">0</cx:pt>
          <cx:pt idx="136">0</cx:pt>
          <cx:pt idx="137">0</cx:pt>
          <cx:pt idx="138">0</cx:pt>
          <cx:pt idx="139">0</cx:pt>
          <cx:pt idx="140">0</cx:pt>
          <cx:pt idx="141">0</cx:pt>
          <cx:pt idx="142">0</cx:pt>
          <cx:pt idx="143">0</cx:pt>
          <cx:pt idx="144">0</cx:pt>
          <cx:pt idx="145">0</cx:pt>
          <cx:pt idx="146">0</cx:pt>
          <cx:pt idx="147">0</cx:pt>
          <cx:pt idx="148">0</cx:pt>
          <cx:pt idx="149">0</cx:pt>
          <cx:pt idx="150">0</cx:pt>
          <cx:pt idx="151">0</cx:pt>
          <cx:pt idx="152">0</cx:pt>
          <cx:pt idx="153">0</cx:pt>
          <cx:pt idx="154">0</cx:pt>
          <cx:pt idx="155">0</cx:pt>
          <cx:pt idx="156">0</cx:pt>
          <cx:pt idx="157">0</cx:pt>
          <cx:pt idx="158">0</cx:pt>
          <cx:pt idx="159">0</cx:pt>
          <cx:pt idx="160">0</cx:pt>
          <cx:pt idx="161">0</cx:pt>
          <cx:pt idx="162">0</cx:pt>
          <cx:pt idx="163">0</cx:pt>
          <cx:pt idx="164">0</cx:pt>
          <cx:pt idx="165">0</cx:pt>
          <cx:pt idx="166">0</cx:pt>
          <cx:pt idx="167">0</cx:pt>
          <cx:pt idx="168">0</cx:pt>
          <cx:pt idx="169">0</cx:pt>
          <cx:pt idx="170">0</cx:pt>
          <cx:pt idx="171">0</cx:pt>
          <cx:pt idx="172">0</cx:pt>
          <cx:pt idx="173">0</cx:pt>
          <cx:pt idx="174">0</cx:pt>
          <cx:pt idx="175">0</cx:pt>
          <cx:pt idx="176">0</cx:pt>
          <cx:pt idx="177">0</cx:pt>
          <cx:pt idx="178">0</cx:pt>
          <cx:pt idx="179">0</cx:pt>
          <cx:pt idx="180">0</cx:pt>
          <cx:pt idx="181">0</cx:pt>
          <cx:pt idx="182">0</cx:pt>
          <cx:pt idx="183">0</cx:pt>
          <cx:pt idx="184">0</cx:pt>
          <cx:pt idx="185">0</cx:pt>
          <cx:pt idx="186">0</cx:pt>
          <cx:pt idx="187">0</cx:pt>
          <cx:pt idx="188">0</cx:pt>
          <cx:pt idx="189">0</cx:pt>
          <cx:pt idx="190">0</cx:pt>
          <cx:pt idx="191">0</cx:pt>
          <cx:pt idx="192">0</cx:pt>
          <cx:pt idx="193">0</cx:pt>
          <cx:pt idx="194">0</cx:pt>
          <cx:pt idx="195">0</cx:pt>
          <cx:pt idx="196">0</cx:pt>
          <cx:pt idx="197">0</cx:pt>
          <cx:pt idx="198">0</cx:pt>
          <cx:pt idx="199">0</cx:pt>
          <cx:pt idx="200">0</cx:pt>
          <cx:pt idx="201">0</cx:pt>
          <cx:pt idx="202">0</cx:pt>
          <cx:pt idx="203">0</cx:pt>
          <cx:pt idx="204">0</cx:pt>
          <cx:pt idx="205">0</cx:pt>
          <cx:pt idx="206">0</cx:pt>
          <cx:pt idx="207">0</cx:pt>
          <cx:pt idx="208">0</cx:pt>
          <cx:pt idx="209">0</cx:pt>
          <cx:pt idx="210">0</cx:pt>
          <cx:pt idx="211">0</cx:pt>
          <cx:pt idx="212">0</cx:pt>
          <cx:pt idx="213">0</cx:pt>
          <cx:pt idx="214">0</cx:pt>
          <cx:pt idx="215">0</cx:pt>
          <cx:pt idx="216">0</cx:pt>
          <cx:pt idx="217">0</cx:pt>
          <cx:pt idx="218">0</cx:pt>
          <cx:pt idx="219">0</cx:pt>
          <cx:pt idx="220">0</cx:pt>
          <cx:pt idx="221">0</cx:pt>
          <cx:pt idx="222">0</cx:pt>
          <cx:pt idx="223">0</cx:pt>
          <cx:pt idx="224">0</cx:pt>
          <cx:pt idx="225">0</cx:pt>
          <cx:pt idx="226">0</cx:pt>
          <cx:pt idx="227">0</cx:pt>
          <cx:pt idx="228">0</cx:pt>
          <cx:pt idx="229">0</cx:pt>
          <cx:pt idx="230">0</cx:pt>
          <cx:pt idx="231">0</cx:pt>
          <cx:pt idx="232">0</cx:pt>
          <cx:pt idx="233">0</cx:pt>
          <cx:pt idx="234">0</cx:pt>
          <cx:pt idx="235">0</cx:pt>
          <cx:pt idx="236">0</cx:pt>
          <cx:pt idx="237">0</cx:pt>
          <cx:pt idx="238">0</cx:pt>
          <cx:pt idx="239">0</cx:pt>
          <cx:pt idx="240">0</cx:pt>
          <cx:pt idx="241">0</cx:pt>
          <cx:pt idx="242">0</cx:pt>
          <cx:pt idx="243">0</cx:pt>
          <cx:pt idx="244">0</cx:pt>
          <cx:pt idx="245">0</cx:pt>
          <cx:pt idx="246">0</cx:pt>
          <cx:pt idx="247">0</cx:pt>
          <cx:pt idx="248">0</cx:pt>
          <cx:pt idx="249">0</cx:pt>
          <cx:pt idx="250">0</cx:pt>
          <cx:pt idx="251">0</cx:pt>
          <cx:pt idx="252">0</cx:pt>
          <cx:pt idx="253">0</cx:pt>
          <cx:pt idx="254">0</cx:pt>
          <cx:pt idx="255">0</cx:pt>
          <cx:pt idx="256">0</cx:pt>
          <cx:pt idx="257">0</cx:pt>
          <cx:pt idx="258">0</cx:pt>
          <cx:pt idx="259">0</cx:pt>
          <cx:pt idx="260">0</cx:pt>
          <cx:pt idx="261">0</cx:pt>
          <cx:pt idx="262">0</cx:pt>
          <cx:pt idx="263">0</cx:pt>
          <cx:pt idx="264">0</cx:pt>
          <cx:pt idx="265">0</cx:pt>
          <cx:pt idx="266">0</cx:pt>
          <cx:pt idx="267">0</cx:pt>
          <cx:pt idx="268">0</cx:pt>
          <cx:pt idx="269">0</cx:pt>
          <cx:pt idx="270">0</cx:pt>
          <cx:pt idx="271">0</cx:pt>
          <cx:pt idx="272">0</cx:pt>
          <cx:pt idx="273">0</cx:pt>
          <cx:pt idx="274">0</cx:pt>
          <cx:pt idx="275">0</cx:pt>
          <cx:pt idx="276">0</cx:pt>
          <cx:pt idx="277">0</cx:pt>
          <cx:pt idx="278">0</cx:pt>
          <cx:pt idx="279">0</cx:pt>
          <cx:pt idx="280">0</cx:pt>
          <cx:pt idx="281">0</cx:pt>
          <cx:pt idx="282">0</cx:pt>
          <cx:pt idx="283">0</cx:pt>
          <cx:pt idx="284">0</cx:pt>
          <cx:pt idx="285">0</cx:pt>
          <cx:pt idx="286">0</cx:pt>
          <cx:pt idx="287">0</cx:pt>
          <cx:pt idx="288">0</cx:pt>
          <cx:pt idx="289">0</cx:pt>
          <cx:pt idx="290">0</cx:pt>
          <cx:pt idx="291">0</cx:pt>
          <cx:pt idx="292">0</cx:pt>
          <cx:pt idx="293">0</cx:pt>
          <cx:pt idx="294">0</cx:pt>
          <cx:pt idx="295">0</cx:pt>
          <cx:pt idx="296">0</cx:pt>
          <cx:pt idx="297">0</cx:pt>
          <cx:pt idx="298">0</cx:pt>
          <cx:pt idx="299">0</cx:pt>
          <cx:pt idx="300">0</cx:pt>
          <cx:pt idx="301">0</cx:pt>
          <cx:pt idx="302">0</cx:pt>
          <cx:pt idx="303">0</cx:pt>
          <cx:pt idx="304">0</cx:pt>
          <cx:pt idx="305">0</cx:pt>
          <cx:pt idx="306">0</cx:pt>
          <cx:pt idx="307">0</cx:pt>
          <cx:pt idx="308">0</cx:pt>
          <cx:pt idx="309">0</cx:pt>
          <cx:pt idx="310">0</cx:pt>
          <cx:pt idx="311">0</cx:pt>
          <cx:pt idx="312">0</cx:pt>
          <cx:pt idx="313">0</cx:pt>
          <cx:pt idx="314">0</cx:pt>
          <cx:pt idx="315">0</cx:pt>
          <cx:pt idx="316">0</cx:pt>
          <cx:pt idx="317">0</cx:pt>
          <cx:pt idx="318">0</cx:pt>
          <cx:pt idx="319">0</cx:pt>
          <cx:pt idx="320">0</cx:pt>
          <cx:pt idx="321">0</cx:pt>
          <cx:pt idx="322">0</cx:pt>
          <cx:pt idx="323">0</cx:pt>
          <cx:pt idx="324">0</cx:pt>
          <cx:pt idx="325">0</cx:pt>
          <cx:pt idx="326">0</cx:pt>
          <cx:pt idx="327">0</cx:pt>
          <cx:pt idx="328">0</cx:pt>
          <cx:pt idx="329">0</cx:pt>
          <cx:pt idx="330">0</cx:pt>
          <cx:pt idx="331">0</cx:pt>
          <cx:pt idx="332">0</cx:pt>
          <cx:pt idx="333">0</cx:pt>
          <cx:pt idx="334">0</cx:pt>
          <cx:pt idx="335">0</cx:pt>
          <cx:pt idx="336">0</cx:pt>
          <cx:pt idx="337">0</cx:pt>
          <cx:pt idx="338">0</cx:pt>
          <cx:pt idx="339">0</cx:pt>
          <cx:pt idx="340">0</cx:pt>
          <cx:pt idx="341">0</cx:pt>
          <cx:pt idx="342">0</cx:pt>
          <cx:pt idx="343">0</cx:pt>
          <cx:pt idx="344">0</cx:pt>
          <cx:pt idx="345">0</cx:pt>
          <cx:pt idx="346">0</cx:pt>
          <cx:pt idx="347">0</cx:pt>
          <cx:pt idx="348">0</cx:pt>
          <cx:pt idx="349">0</cx:pt>
          <cx:pt idx="350">0</cx:pt>
          <cx:pt idx="351">0</cx:pt>
          <cx:pt idx="352">0</cx:pt>
          <cx:pt idx="353">0</cx:pt>
          <cx:pt idx="354">0</cx:pt>
          <cx:pt idx="355">0</cx:pt>
          <cx:pt idx="356">0</cx:pt>
          <cx:pt idx="357">0</cx:pt>
          <cx:pt idx="358">0</cx:pt>
          <cx:pt idx="359">0</cx:pt>
          <cx:pt idx="360">0</cx:pt>
          <cx:pt idx="361">0</cx:pt>
          <cx:pt idx="362">0</cx:pt>
          <cx:pt idx="363">0</cx:pt>
          <cx:pt idx="364">0</cx:pt>
          <cx:pt idx="365">0</cx:pt>
          <cx:pt idx="366">0</cx:pt>
          <cx:pt idx="367">0</cx:pt>
          <cx:pt idx="368">0</cx:pt>
          <cx:pt idx="369">0</cx:pt>
          <cx:pt idx="370">0</cx:pt>
          <cx:pt idx="371">0</cx:pt>
          <cx:pt idx="372">0</cx:pt>
          <cx:pt idx="373">0</cx:pt>
          <cx:pt idx="374">0</cx:pt>
          <cx:pt idx="375">0</cx:pt>
          <cx:pt idx="376">0</cx:pt>
          <cx:pt idx="377">0</cx:pt>
          <cx:pt idx="378">0</cx:pt>
          <cx:pt idx="379">0</cx:pt>
          <cx:pt idx="380">0</cx:pt>
          <cx:pt idx="381">0</cx:pt>
          <cx:pt idx="382">0</cx:pt>
          <cx:pt idx="383">0</cx:pt>
          <cx:pt idx="384">0</cx:pt>
          <cx:pt idx="385">0</cx:pt>
          <cx:pt idx="386">0</cx:pt>
          <cx:pt idx="387">0</cx:pt>
          <cx:pt idx="388">0</cx:pt>
          <cx:pt idx="389">0</cx:pt>
          <cx:pt idx="390">0</cx:pt>
          <cx:pt idx="391">0</cx:pt>
          <cx:pt idx="392">0</cx:pt>
          <cx:pt idx="393">0</cx:pt>
          <cx:pt idx="394">0</cx:pt>
          <cx:pt idx="395">0</cx:pt>
          <cx:pt idx="396">0</cx:pt>
          <cx:pt idx="397">0</cx:pt>
          <cx:pt idx="398">0</cx:pt>
          <cx:pt idx="399">0</cx:pt>
          <cx:pt idx="400">0</cx:pt>
          <cx:pt idx="401">0</cx:pt>
          <cx:pt idx="402">0</cx:pt>
          <cx:pt idx="403">0</cx:pt>
          <cx:pt idx="404">0</cx:pt>
          <cx:pt idx="405">0</cx:pt>
          <cx:pt idx="406">0</cx:pt>
          <cx:pt idx="407">0</cx:pt>
          <cx:pt idx="408">0</cx:pt>
          <cx:pt idx="409">0</cx:pt>
          <cx:pt idx="410">0</cx:pt>
          <cx:pt idx="411">0</cx:pt>
          <cx:pt idx="412">0</cx:pt>
          <cx:pt idx="413">0</cx:pt>
          <cx:pt idx="414">0</cx:pt>
          <cx:pt idx="415">0</cx:pt>
          <cx:pt idx="416">0</cx:pt>
          <cx:pt idx="417">0</cx:pt>
          <cx:pt idx="418">0</cx:pt>
          <cx:pt idx="419">0</cx:pt>
          <cx:pt idx="420">0</cx:pt>
          <cx:pt idx="421">0</cx:pt>
          <cx:pt idx="422">0</cx:pt>
          <cx:pt idx="423">0</cx:pt>
          <cx:pt idx="424">0</cx:pt>
          <cx:pt idx="425">0</cx:pt>
          <cx:pt idx="426">0</cx:pt>
          <cx:pt idx="427">0</cx:pt>
          <cx:pt idx="428">0</cx:pt>
          <cx:pt idx="429">0</cx:pt>
          <cx:pt idx="430">0</cx:pt>
          <cx:pt idx="431">0</cx:pt>
          <cx:pt idx="432">0</cx:pt>
          <cx:pt idx="433">0</cx:pt>
          <cx:pt idx="434">0</cx:pt>
          <cx:pt idx="435">0</cx:pt>
          <cx:pt idx="436">0</cx:pt>
          <cx:pt idx="437">0</cx:pt>
          <cx:pt idx="438">0</cx:pt>
          <cx:pt idx="439">0</cx:pt>
          <cx:pt idx="440">0</cx:pt>
          <cx:pt idx="441">0</cx:pt>
          <cx:pt idx="442">0</cx:pt>
          <cx:pt idx="443">0</cx:pt>
          <cx:pt idx="444">0</cx:pt>
          <cx:pt idx="445">0</cx:pt>
          <cx:pt idx="446">0</cx:pt>
          <cx:pt idx="447">0</cx:pt>
          <cx:pt idx="448">0</cx:pt>
          <cx:pt idx="449">0</cx:pt>
          <cx:pt idx="450">0</cx:pt>
          <cx:pt idx="451">0</cx:pt>
          <cx:pt idx="452">0</cx:pt>
          <cx:pt idx="453">0</cx:pt>
          <cx:pt idx="454">0</cx:pt>
          <cx:pt idx="455">0</cx:pt>
          <cx:pt idx="456">0</cx:pt>
          <cx:pt idx="457">0</cx:pt>
          <cx:pt idx="458">0</cx:pt>
          <cx:pt idx="459">0</cx:pt>
          <cx:pt idx="460">0</cx:pt>
          <cx:pt idx="461">0</cx:pt>
          <cx:pt idx="462">0</cx:pt>
          <cx:pt idx="463">0</cx:pt>
          <cx:pt idx="464">0</cx:pt>
          <cx:pt idx="465">0</cx:pt>
          <cx:pt idx="466">0</cx:pt>
          <cx:pt idx="467">0</cx:pt>
          <cx:pt idx="468">0</cx:pt>
          <cx:pt idx="469">0</cx:pt>
          <cx:pt idx="470">0</cx:pt>
          <cx:pt idx="471">0</cx:pt>
          <cx:pt idx="472">0</cx:pt>
          <cx:pt idx="473">0</cx:pt>
          <cx:pt idx="474">0</cx:pt>
          <cx:pt idx="475">0</cx:pt>
          <cx:pt idx="476">0</cx:pt>
          <cx:pt idx="477">0</cx:pt>
          <cx:pt idx="478">0</cx:pt>
          <cx:pt idx="479">0</cx:pt>
          <cx:pt idx="480">0</cx:pt>
          <cx:pt idx="481">0</cx:pt>
          <cx:pt idx="482">0</cx:pt>
          <cx:pt idx="483">0</cx:pt>
          <cx:pt idx="484">0</cx:pt>
          <cx:pt idx="485">0</cx:pt>
          <cx:pt idx="486">0</cx:pt>
          <cx:pt idx="487">0</cx:pt>
          <cx:pt idx="488">0</cx:pt>
          <cx:pt idx="489">0</cx:pt>
          <cx:pt idx="490">0</cx:pt>
          <cx:pt idx="491">0</cx:pt>
          <cx:pt idx="492">0</cx:pt>
          <cx:pt idx="493">0</cx:pt>
          <cx:pt idx="494">0</cx:pt>
          <cx:pt idx="495">0</cx:pt>
          <cx:pt idx="496">0</cx:pt>
          <cx:pt idx="497">0</cx:pt>
          <cx:pt idx="498">0</cx:pt>
          <cx:pt idx="499">0</cx:pt>
          <cx:pt idx="500">0</cx:pt>
          <cx:pt idx="501">0</cx:pt>
          <cx:pt idx="502">0</cx:pt>
          <cx:pt idx="503">0</cx:pt>
          <cx:pt idx="504">0</cx:pt>
          <cx:pt idx="505">0</cx:pt>
          <cx:pt idx="506">0</cx:pt>
          <cx:pt idx="507">0</cx:pt>
          <cx:pt idx="508">0</cx:pt>
          <cx:pt idx="509">0</cx:pt>
          <cx:pt idx="510">0</cx:pt>
          <cx:pt idx="511">0</cx:pt>
          <cx:pt idx="512">0</cx:pt>
          <cx:pt idx="513">0</cx:pt>
          <cx:pt idx="514">0</cx:pt>
          <cx:pt idx="515">0</cx:pt>
          <cx:pt idx="516">0</cx:pt>
          <cx:pt idx="517">0</cx:pt>
          <cx:pt idx="518">0</cx:pt>
          <cx:pt idx="519">0</cx:pt>
          <cx:pt idx="520">0</cx:pt>
          <cx:pt idx="521">0</cx:pt>
          <cx:pt idx="522">0</cx:pt>
          <cx:pt idx="523">0</cx:pt>
          <cx:pt idx="524">0</cx:pt>
          <cx:pt idx="525">0</cx:pt>
          <cx:pt idx="526">0</cx:pt>
          <cx:pt idx="527">0</cx:pt>
          <cx:pt idx="528">0</cx:pt>
          <cx:pt idx="529">0</cx:pt>
          <cx:pt idx="530">0</cx:pt>
          <cx:pt idx="531">0</cx:pt>
          <cx:pt idx="532">0</cx:pt>
          <cx:pt idx="533">0</cx:pt>
          <cx:pt idx="534">0</cx:pt>
          <cx:pt idx="535">0</cx:pt>
          <cx:pt idx="536">0</cx:pt>
          <cx:pt idx="537">0</cx:pt>
          <cx:pt idx="538">0</cx:pt>
          <cx:pt idx="539">0</cx:pt>
          <cx:pt idx="540">0</cx:pt>
          <cx:pt idx="541">0</cx:pt>
          <cx:pt idx="542">0</cx:pt>
          <cx:pt idx="543">0</cx:pt>
          <cx:pt idx="544">0</cx:pt>
          <cx:pt idx="545">0</cx:pt>
          <cx:pt idx="546">0</cx:pt>
          <cx:pt idx="547">0</cx:pt>
          <cx:pt idx="548">0</cx:pt>
          <cx:pt idx="549">0</cx:pt>
          <cx:pt idx="550">0</cx:pt>
          <cx:pt idx="551">0</cx:pt>
          <cx:pt idx="552">0</cx:pt>
          <cx:pt idx="553">0</cx:pt>
          <cx:pt idx="554">0</cx:pt>
          <cx:pt idx="555">0</cx:pt>
          <cx:pt idx="556">0</cx:pt>
          <cx:pt idx="557">0</cx:pt>
          <cx:pt idx="558">0</cx:pt>
          <cx:pt idx="559">0</cx:pt>
          <cx:pt idx="560">0</cx:pt>
          <cx:pt idx="561">0</cx:pt>
          <cx:pt idx="562">0</cx:pt>
          <cx:pt idx="563">0</cx:pt>
          <cx:pt idx="564">0</cx:pt>
          <cx:pt idx="565">0</cx:pt>
          <cx:pt idx="566">0</cx:pt>
          <cx:pt idx="567">0</cx:pt>
          <cx:pt idx="568">0</cx:pt>
          <cx:pt idx="569">0</cx:pt>
          <cx:pt idx="570">0</cx:pt>
          <cx:pt idx="571">0</cx:pt>
          <cx:pt idx="572">0</cx:pt>
          <cx:pt idx="573">0</cx:pt>
          <cx:pt idx="574">0</cx:pt>
          <cx:pt idx="575">0</cx:pt>
          <cx:pt idx="576">0</cx:pt>
          <cx:pt idx="577">0</cx:pt>
          <cx:pt idx="578">0</cx:pt>
          <cx:pt idx="579">0</cx:pt>
          <cx:pt idx="580">0</cx:pt>
          <cx:pt idx="581">0</cx:pt>
          <cx:pt idx="582">0</cx:pt>
          <cx:pt idx="583">0</cx:pt>
          <cx:pt idx="584">0</cx:pt>
          <cx:pt idx="585">0</cx:pt>
        </cx:lvl>
      </cx:numDim>
    </cx:data>
  </cx:chartData>
  <cx:chart>
    <cx:title pos="t" align="ctr" overlay="0">
      <cx:tx>
        <cx:txData>
          <cx:v>Latitude on Map</cx:v>
        </cx:txData>
      </cx:tx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r>
            <a:rPr lang="en-US" sz="1400" b="0" i="0" u="none" strike="noStrike" baseline="0" dirty="0">
              <a:solidFill>
                <a:prstClr val="white">
                  <a:lumMod val="95000"/>
                </a:prstClr>
              </a:solidFill>
              <a:latin typeface="Calibri" panose="020F0502020204030204"/>
            </a:rPr>
            <a:t>Latitude on Map</a:t>
          </a:r>
        </a:p>
      </cx:txPr>
    </cx:title>
    <cx:plotArea>
      <cx:plotAreaRegion>
        <cx:series layoutId="regionMap" uniqueId="{AF4B4A0F-5796-4142-A043-DB9E2B7BF313}" formatIdx="0">
          <cx:dataId val="0"/>
          <cx:layoutPr>
            <cx:geography cultureLanguage="en-US" cultureRegion="IN" attribution="Powered by Bing">
              <cx:geoCache provider="{E9337A44-BEBE-4D9F-B70C-5C5E7DAFC167}">
                <cx:binary>5Htpc9y4suVf6ejPQzdAENuNe2/EAGSt2mVZsr4wtJkruIDg+usny3Z3S2Vf672YFzEfRnbIrmKR
CSSAzJPnZP3zafrHU/nyYH+bTFl1/3ia/vV76lzzjz/+6J7SF/PQfTDZk627+ov78FSbP+ovX7Kn
lz+e7cOYVckfPsLBH0/pg3Uv0+///ic8LXmpT+qnB5fV1WX/Yuerl64vXfeLaz+99NtT3VfucHsC
T/rX79vOPryUv//2UrnMzR/n5uVfv7/5yO+//XH8oB+M/lbCuFz/DPcS9EFgP/ApQ/Lrj/j9t7Ku
kj8vBx8ElQEX6PsP+dP02YOB298fztfBPDw/25eu++37v3/f92bof7+ddbX+Nm9dH0a5Pfk6rT/e
+vXf/zx6AyZ69M4r1x975b1Lx57XD9XD88Of0/+/9zzzP1Ae+Bhj/5tv8RvPe5J9YIhLjDD7dv3I
9e+P5+eu//O+I9f/+fax6/X//n/v+psqcy/Pv127B/fS/c+tAJEfKCKUI8qOXC8/ICxIgBH9dij4
n0a/7fr/8nh+vgJHtx8txNHV4/W4uf6fWI//fEz+Chbhg3uIvkaZVyfl11f/PGJHt/4qWH2LY9vn
f/2OMXj5r9h1eMT3+34Waf664eWhcxDF6AcmiBA8EJgJGVA4K+PL1yvBB5/xQAo4RrDUge///ltV
W5fCTeSDL1HgI0p832eUwaWu7g+XfPkhkIj5EkuGGZPS/yuoX9TlnNTVX474/vq3qjcXdVa5DmYC
D2q+fewwTu5TOMA+O/xlWAouKFx/eriCxHH49P9K0qEzPQlmzZ3u8bq4albDZpnDJIjIF/qAbrPH
V675mcXgR4swcl8KHCDCwCtvLTauKGK/IFbPegjRgz0f9smp91KcmO0UVVG1jv3Nr03CkTmaI2EY
BYRIJijh7GiOppYEewOZdC27LmptHVHr3biWn+Fhaba/NobRD9ZoIASWhHFEDv97Oz/rfEf5uAw6
WPM7Ek6bcl9v+3MvjPU7ln5cO8pxIBmXAewfzmBnvV47Z5IpJx4ddHyKV81q2iTbPoxVorMwCXv1
a2s/LhvlVPoSMgLEfj84cmLtkaVLbDlp5wWnDWdbaz792gI+POLtXnxr4rCOr/ZiPAVjMHMwEazJ
qgnFOtnjDY+W3bAbokSzzbgX7/nw4KNf2YSD/tomGmWVpwJsintXqynsVHGZhoNubTiHJsxCHr4z
y8MTf2URUM1ri24kJXI+GzRa9xGjKzeoJQ3z51Tnod2La9xqw65QWMJReHe68h3jh+uvXNzjkvp5
YiY9rPAq23frMcJhq2tdPbooWJlw3GRbrJ1u1jh/Zwf97GRwhgklVCLCA3o08zgdgmKIv67vFAa6
W4vtuOq25a5758D7P9usry0dTdOP89TWrpn0CDEGLOl41NipOPSjcdJMg4vXbYg10Vmv2lSV6zos
L02laqTeOzj4Z1vs1WDYIWC88vmQWz8vBhhMF80RbmrVrMy6ibKLyuUKPK0rnb+zrX+MeBQ8zSTH
gnMq0NH8K0NiPiI7aRn7+zQzqhuiLGaKm2n76+18eNLxbn5l6euav5pcQvniigUmN++yDd4EsKJs
1azfW1H844oyMEMhX3IBO0genPzKjpz8oRxjyFPiVKxRdFjCJGr2/BSt/DCP5MW75/RHH761eBjR
K4ujWZYygYAEy0Z77VuVJKqDM2q0U94lvZ9rRXSRq3nTvrN9fxII35o+irVpJ90EqfNgOrvyo3o9
NFF3N0ToxK6zsLgN1uUpfmchifgxcb21ehR+m4QUbTs7qxNi6yBsbFx8CQbDVQ21p/J514ZZUVkV
m3QOS+vmuxi34wn2zaI90daNJvHQvfT5gmqFRd4toSlkc2XjBUd8HJnczgz1jXKe7C9sWc86JdT/
nAo/uJDpPGzLoHqIR0TP5sJMJFwMy1Ye4GCuKpzgTU1Ztwv6JFYtycdIElSs24RP+7Jx9d5K6hs1
J2O1agIa35QkiD8vKSvq0A2EipAGMSrVQFznR01WmgfkRrsv/Xj8NBSu2XgLRdvOES/shURZJKUb
woqQWCpUxXMoW1ysC17SzZiP6UWdCBNOY5A7hX1mVhVKu22LZvcwpNS7mIrMgxArRLn3RYJ2w1jX
J7wQbF1VfXBXzgRzRQ3KvXAMTJ7qDHuIajdbf1c1yRCoOSunz9RMTbXPFm5rNZT55UzZzFYWTQ6H
3hRP4yPybRZB0TzmOi7iMo8azy4XqE/jeht3ssKbLA/KWefSVpeC4j7MbZwjlRq7LMor0nyA2DjQ
TPVeyZlqWUz0mI4mW4/W65LtMHt5q+Yqxxp14/xYoHKHY3/ZzmWb6oZLm+tlmrsTP4lnqzIzmk8p
Yq5Si+m9j95SDlhlCY5169MqCPsYNadek6UPWYBipApUTBfYNPjWuTLFITa0ICompr3J2QAjKtrg
OTV0KVRccRhVnEllGSFD1Pmmuxxqj5+YhXYrkafpWW4NVswb+W2ZkHmVZ8ytOuTLjw6z1lc0zV6G
pChS5SSfT0ibJ6FrMB41zZtm1VtTRYJ47UeXUHnCvcRelUjezMZIT7F2mIjK8riNYlzmU5iOoqm2
me9zoTqXBr3yva5qdDF0NQ4rFNtNN2fTi2OOf5y8QZynec1uRpdh5eNs/lxXeXHNq6ZTFRuYUang
Q5QX8bxGrUsUYrk2Yly2rPS+DKzJ1NC4UbOimsMBjunez+sp9Eu/C/OpzsIBBcsW9myjGgkrVAhj
Ql645TQg4DTkB7Hyh+B+oc0UAQwvz3MWd1p6poskS3m45GUX+iZrVIHxshHBdIlRij+JDOdh2/iK
LbW3tqjLdzLzlygPAqqoT8uwCpJS9UMVaDdlVs1l73Zjndzb2JvXTerwvi978nGZuFEyrtCWVmRZ
dZ7tdvVCfNXE5bISoz8o3Dfex9q1/lqi3GyaBIltA2tuQ4LiZk/LsVghPuGwIDkst+inMM6tvKzL
PK61xH5xMizxkq1I0dlVmXZWNX1vicbIznAObN93qs1ZVypeJfXnKk7n2zYAxN6mlNyUvmlui7Yn
o3aiiKNhlvYUdclSqtFjXWj6xKwYpKpVXDG3w6SeI479Ng/hEC5rKXJ8IhMn1mSKu9NlpnGq45bH
z6LxYqxmr880pQk685IZdTqBGKCztESRY3O65egQNhFxnra4Hm6Hzk9Wg7cUqzaOyb5LMwk4RVwP
MqupKkk6Bgp5ZSWVCSpRrmVXu/XEHetDZKsx0SVtk326ELFLi7zRo6VDJJLWRM7Zz4WtYX/ZrAmT
oYf0xkcTpqL9UleiODeNh3UfSz+sRN4r3GR01/Oh/dzkojrp3YTn9ZBXNMpl2ioIXLOqkhFbHYuR
VSrjzPiXflFmiufFl5EHNo1kWhlPd1CrNavGjtaejUGfw2GvRX5iUZPfeG6BTdr5g7QvWRqzCELA
BR4gE7hlhijpdZ96Ysp16zyrlgBScyUw0t1CCsVTXqm0GX1tky7R1iu7C0pnfGFTQCi+n9ETmjRd
czek00daxbA+MfKA7ytE/9DkvKpXKJsazVHzQCver1LuLbkmZYfG5ykY6kH7eGl6bZJl2jmO5/vY
MH7aZRDZ1jmZapiLF1u3Q8ibxXaqTZHuhkFwr4Lz3Q7x2mExlNqOIpnCqeCS6pxm8sq0pDIb02FU
zCqY5z6+9afAPOYim2Y9J8JbzsqEumeMEGcauVn4IWtavOgG1+1HGbdkN1JJTJRh5F3JQZrzqlp2
v0Z7P8VEQBoEjBPsQxH/FhOlqO2qnktAYVb1CYTQ+qwsH5PlnRrpp2APqlosGBdCHBfsZU/d6CMw
Y7zbiV+3bv/rafxYaDLmY+7jgACJKb8i9lfQriOo5QiSlS7dCPO4jeUUzvU7k3jPyBF+hMTRwh6C
SWA8qTjIQ5l62mvvfz2VnxA4MBefU9+HFWEIHy1Jk9eiy02x6Hnt7uy2Xx9qOf98DMdtvhPRr639
WLtCYAsII1giSoHTerv+frUU3rD4iwb48eS15DKfy+smKR/mttwF3H/5tbmfov7X9g4+frVQbq6X
xLQOQR2HV8OhkCuvhw2+FAC9caCCkzR6D/f/WNC8neIRCp7NPEM6zSCiROasXw8bG/UnwebdguZn
aPv11I6Ihxg3hWxLmFqw9rWnulMeHUontH9vzX5aTby2dFR2Q2qRQDfAoi2Ai7h2vZ5Cpqf9YBQu
w7ZW6I5oE3rhe1Xoz44xw5QLTigUb+h4t9ikghQIUzTeRZA8UXL96+3x0+dziHe+JBxIt6OtX422
mTwxIt1MnepIqlDRvlNI/6R4ZwyKTuBGJcZE0KNlGvp5KJidEBAmSKOoiIJRy6gLAQStqxv6+T22
4Odz+tve0WKZmEs3LjCnJB91Ia/G8e7XTsM/i+GvZ3TktWJaZhbwrxtP9rprddqoFIppESZd5Fod
P/lhsYojAfXEe978Wfx4ZfuYCjHDPAHJZ5G24RD6OtXtWoRjus1XyZqul4gsUN/2t2mUr9+Z9Y9c
KWMCU8QJkPFMHq/jFLTc8Roq1erE153qT72o0MBahDjKd+npO9YObMRbVuSttaNVzIs2S3pTLXC4
h5NU88dgiFjYhe023teVElzxN7LixbeHf2P2n+pmtlmSflds/3r579M/ZeCvUuPf7x80379fnTcv
1bWzLy/u9KE5/uRBfPnro2DuuxhzkDzevPhBffkP+so3afk/XPyviS8EnPeftRfV2756zv4UwQ6i
xuGG79oLKMigrwSSI4hxnBM4bd+0F1BRQPiAjcApkqAIHASW79qL538g6ECqS0FRwGC3wC7+Lr54
wYeAgVoghY8C+EN9/t9RX4j/FiRQJjgMDAe+gN8+CK5HIRJqkcxDpPk00wBdSlsk4ZgF8fkE6WEG
lmMgnsqLjN/FcpjXgs/1vh0rE0KshXM79MN5MQNINwLlFjBzXD3x0aX3lDRQZfGiJxFtgfmQTUMu
Ey+po6VF/XaYPKvFNCZbU3tG+9VQnOAm5nuRL82iWzJ1t8NYkGieDPAEvRGF9tEipMqTYb4izqab
JWiLK5lb+wS/6DY1A9BkgFD34wCwVpc1kBLT1I3ArQrT3FCW5J6qscxKPdAnBOVvL7N1MwZh2rT5
Ponr5rJYSruRUFGcmrqPHybTVcDDL/aT37eiCoeyIr1KC+SvE7+vWs0tz8Os5cNGLl58XUtpVBa7
FthOW+yg8CiVn8Yu7Ie58pWEkgKpuG7x6dC0qFNB2RTFFuS5aQkhf41wXz3GG79x8gQwNL8Vy5AC
p1AtnhJQ65Wh67PkqVx4HRmT8Fxl/sDIVi4InZAmnW6Zzbp1Ikt7M3BHVB57IuyWHD9QMnefXLmI
DXIZuhRlggE8x2UQ1X3grxGLISokyM/PR9uTSh/onft4XkQUz9UMTiFsFHqq/SpWrOz7B+H6eF9J
iXygEUx3avPMG5VgPdZdLPNF1xgtyjeM9SobgnLXB0t85+Gq2BIhR1VJsE2o56BSyqu9xX18mXDe
RzlOSCg9mqzSdoqBg0LLfSY67ybLPLdZUKKGpd8z2tdfOtGaXe2gPkW1qz41MNvVPMdT2NKORGQm
bN8An7hN/K4/rxwiV1CetOGwJOna47IGwYF17tJ5pAmL0Yv3qEjSECdpMEYDnAsT4qmV11VQp1GQ
Z8l9i3nGNTFkRKpJgwMB6+DgK7ykyzYecxt2eU3WU4yWU4ImQDa25N7liB0tVTOl/acWeD2y8m3X
AZdEoXIH2JA3hZoHkm2KLnM6s7JtVeq1yxqYjqFVhRWNU1UW55UiHSnYinYi/VS01DJlUo/vvWCp
bp3l9rlxPU1XrqhH3fKO3gMlWPMQlQvwTqn1pju2WLQyZRycD7wL+q2s83jjmaJS1JZZq6wJ+E7g
ep5UWwz2NBiSeUVZPbVKiGJeG69Y9o4kyaU/JqmeKus+wVm4qGMK7MtUBfZCYss/4iypPw684XdB
5rozlpoiHPOYhHOW0IiMk3ftt0FzKoCDARkCLXs6ELQKbFN+FkGdPY5A2gJhNi9P/ehnaw6F1G0N
/OmqS8mBaiIx/Jqba5EN4lb6yXyfcuA3fcGby4X5VA0db9d4mso29FwtSw3irLuZpGPh4AoMQcbl
a6/K0RlQs+2OpQH9QmuON97UtA8sa/DWjzsU4Q6xj93Y4oehd8sFhJThNFj4sKqrplc0xsOKGAfy
Z2+BGFhwdS9ZDI9vR68Ad9bNdhZeuqK0mh/HkmeXPUvbEijoqVqzoM8+Z2juLuMkTs8PWniiZiHF
ZcuNtxm8dlrTJO3OapFWUT01+DwFeVcRVM2qFr3Y4SAg9yy2XHdlOgHRkQRzVBFEFeaLt3fpVO1E
kpc3y9CIne1bovqyzVQHAvmJI10HtHA1hdyX/Qb6AKDOyftgz9DQnkxLMZ1PE4M9CkEzhp05Buxu
6Si7NlngbxvapOQqkFOAI2mGodgmDU4g3vRtI3UyNnG7HhI/91ZVSnin3FK45GMNOGhYC7fU5w7j
AkoAYIvjfgUubOypm4Z+UksuSGSGoolSbpsN8VLzDR99Bwv/P4OVA678z2BFPzQvv316sc9QB//d
XXK45xte8Xz/A6PCZ1II30cADADKfAMsnk8/EGiEIxDSofAGAQJw/XfEgvkH6BQBDCECBLdCy9xf
gAVDkxyCHhJJALRweCL9b+GVt7gW8LOPiaTQlgQcAMgux8QJ8KkpcL/+I5zvEASDDlQ4FNE9ikyU
X1dhrd0G+h62nQb1JArUEMW1SjdW5/f+VXLdb/1NpbtN+q7gC00cbxD315FJBOSXj4UAHwVHXReI
p0ywqXuaU7EKUmgsae0dHYMrUye3uJw2VYJ3cNplDcdrbCNn7CkC5h1wyhaLKZqs2NZFEc34C8qe
CwGkamaitDC6MI9Jcz2my3VjEihZmm6AvFrc1l68KnJcg4YzfuaA1BTkKT1DCq39DPSwmyppQn8B
ejINlGvYXlblMwDEz2S2NzXdpx2AngG0tVTR7Czzs9Wc3409WUFwCzMTn07NXWtwC6maXjN7XjKi
alB7MqJMfc3qj1x+DPx2s/hSu2bt1XdivhEdCCd1oPulgUz2XJFS2UlAcFrOvApfu8YrV7YzD6DW
nU0HNjhx68IWYeWZLaqzVd2gsM9rjYdc2bwBybNVMYRL5Gd7SzzNhizEVJzVtgf1J9XelKjE42Fe
zdE0m3XS31PRrzn70rIKIkd7SlK0SbtGT/PeD859KCpZOZzLBHjazNeorTUFeXqwICTNPJzdBLms
0XUXn+CpOnFzdjWKl6S6TuNe91MVTTV+zkzyMWsuPfpAWho2BIP2dlsAiJzwlfVFVAoP9CHAulj7
2VVJgw2vckAJGPIFP2FQls1OQob21o3Bp1nvuCohZNv5S2M3Q2vUkt03wxdTSo27s4HlKwKkezJu
bPaZ80Mqb9ajK3UPIhLFNJwNJJTK6TRI1z56QXGh0nwzy2pN+PDiyuJkipfQMykoR061/AbSsbKo
UEnwxY2fm+RzJm8wzU45jlWD5VlciwTAZQtYC3j0Yt5Xjh1wuCpKoUDcP3VZetnKZTMHJ4wAnIPS
98yXU+QB6symO2x2rVmUadsVsstdEfSh9aC7JR9SxRLzKKsUiOjguZhtVCdgY8byXnr4XGT1Lpum
3WDGnQdSHZHlfhgvJb1D8t4WWapTt2gxeietzG6SFqtq/FhWzyVw/zOyO1Ha24X3IYhgW4u7/QRg
WPnMaeMA0Qh8MQLOBRY+yS6m5iyg56bt1h1jasxAk62Sy7H3onoENYi3YcE3QGyqWiYRKh5YIrSo
9w2rNWjjaqzdKc3oZqB87ZV4X+RCtxRdpZOJAosOo4mWOlE8Zp8Nf56yISQ50yMseIfdXTVZ3cZW
c4gJ08i+CBN8lMnT2I0PgQCwIoyebAaqma/GuNh2Hoskmjd4EKsF03NUMh1nwU091pFneITIuHLB
yeC5EPS7Td2SEyHoSjRfEOy8sfGewbazEJVWY2+uZJ9uRMFAggnOE9lflYncTvKLmQx0ds8Mzjv0
OMj43M1IkSBROM3Vknws8CcTTyd83PVjqlFqVD9fzMG09uvlwhdWl2m/GlGwahAHjW2C5aSwgxOV
JsC2YBL2SwzyyKw90FdHEFbH+RNps9B2/bYBEI6aVJcCqzEItMfvoN1iAyr9heeFWE63dE6u3NzO
oP8PXMUzPJbBnmqverKFMjqsQW8sTRyleXrKkLcqK9dogweQt8ddZfA7UsRbnvbHgH8gfF5RwzF0
HQTD5J7yLV2RTbEeV8HK37zHG0EqfkXkHKwcMivkVkYCUE+OBQ9jAR11GX4KqouqGXSXHrYMNBGA
zpN26hUW+A6KXvdivuUCvtkSFChGaNgByeorV/BqRhPJILnny2M998oN0Iq20BDExHesHKinv6mp
71agD1UCB+aDSH6Y8SsraZ/3FVCqD6V4LMvzeCEbKWPA6HQ1F6d0dKtfTwoIkR/swVyANBHUhy7M
Y+ItN9BV4ln6SH0bEUCXcQp1C50qNUFxfhZDFCn2IGaPrTzthL+Vva/ycllPTX3aeixkJVa2qELo
QVCTqU/jwCjbY+hbeOIEWhaKq95eLUH9zrAJPgCGIz9hGviEBCCqMBj6Wz+VUCVY7qMHM1ebIk9B
XGy9TE/T+NyDks7mfE1ksukTt7PIn+EkVlCZX3bo3q9qPZRGz+kSzQ1o9fOnQx3pzGNDnBbtY1ze
pcNe4M8SesE6VK9zESvc3lf1ZdA9ljHkc3rO2qcStaEbp1VSfyrm7TDAuaX9upuuLHQimfZsjvcs
CHYNaVsNXxz5mNf2puqCyOTzPjO+WvpyNWC2wr2/ohXVJVQBzTIr0nurICt0l3C1zCIquNDZfIM7
yO89COg0V3XbhLnJdlCShH3xVI3F2kNR29DVaM0ui9MNnaHGST8vda1YfZOjdEuTC9ylq4aPa+ix
WMdAF7WNWXO+TRe+RTRbLZ3QMFgok4EJzaZMp63YJtBujKcIEE+UmFInIMMv5BGoE9UO1dPUXfjT
JanGcOjSLebPSTdtZeapwOI1sA6qXG5pIU4teurrahXHiYq9C2iVBVqkUi0+yXsRVUMplcjaTTNS
lbv1nRPPbpH7GWiC6WIuaDTX8Yr5o0LQC5jHcPxi+KINCKxlFQYgE4KcHfa2DWnqr3lBVQeNM2Wl
U49GZX9bZ5lmpN1mHawyStdtCXCnLqCDQobBSFsI3edtctWgB7w88QamncjQ64bt0FjIbsOKT+is
T5O7vm4HgIvTygEF1KZfsoWFfmNX0yS2CBZpMeveUGgUYroImG685AoaeTblPO/r2ftcemQVsGzb
Z9mmLKsoFS+gPK+hw9n1+T43cjVWvcqBsGjaiAAjhpwMs4yGdgqgBRUa3PrzjFwMua94GUcT4CTU
yNXQBDrjYtU1RlPvJRe3tvJUsnzJJV23NSgjzfLIQL3OZKFFmuwM2vew1cr+WWaJbhYXmpKui/gx
gW0A6YWYzVQ5SEreeoaV970mTMss7Bz07eDCSogLYwh74dr447JxCxxzM1bayQboCxktpgO4wKKE
Z7pgwHrEXdRn/KIU0/mIprtkyHZt3upuhtyM+n1f7TqOVFKmSkAPKG36bW3lbmKTToYv7YCvqwmd
uGWsVFC1ACW7je0Q4KoX4x1K69tEtGcdlQrYQDh6VKEFhwzaPcYkv/fQNChUmhVxwS3j5RCZvtmM
nq+BVgxHu/gr1rCLVEw5gNrgxps7DXvisR+6a3/uVwRd+Jnd9L3cAyZXSezrYE6V9WgY0Oyurduw
Q/PWq8coz+P7JW5K1Sa01Sxjo5pQ/LEquqe8AS7q13H7SFf+micIfHVMwnevoEkfoaP45zz4roGM
u8dD0yoJ8xV75tGkF02iZt1471n7SbQFa/RrkoVcy45EKURFFQuve+xTbbcVfAVBPky6/z+MnNeS
5LiSRL8IZiAJCrxSpxal64VWWYIkQK1A8uvX8+4125metul97RmrKmaCiAj347Gv/SbKon9/sr87
bP99MDwXxmUkApxfJ0UJCmzUrP5WFr1rm4mvJP/T0/ymxhqMOhTBD46Axa8RAGPu2qoX/U151Ft9
QKOnDJXcTfId82lI/SzIK7fHSVj8+fzvT6f/cxAGnOFYzGAgPE1+j5v8tb4bPbiNiac/K8u82til
uJyKSceREoDMKd9RjF3dbFwHp/EnhfuuznvLXwnzLf17KooXqWbXnurBX6R1hsf/4GQYLir2SHrq
kom7k2aguLXnZWn/0NNB0Phn1WWmhmAZqE5wDb+Cy0Zld4m1tDc+KbfvVtfIzQPs0J+y4bDupvkj
BXCHOyw5c5Z9iCZ/ssSwh4MbZHMfSdFvFLCSg1yG50qfkkBq7JyW7HNc4sE+z04GOI4Prqy7CHrq
kzHpETIcgLB6r+T8pBf9xhqgfq2VXxDpWfxzaN9H81Vl00Z2FoZNCHFWBxl0Sb0hA68PJdkgj4OV
ex2TrljnSFVfbQ6yWwDRU6BYibEday2yei1K2mvao8FJx22J59BzVF/N2gxq8Xje7aA4B520fS4+
cu2S1sXOGNJTwQ2XsO9xfFOjFTMNY5mxbiAAX9cKl9qqjaEjh9uctJvUSjem1e5K3JGTMFEOShTC
LV+yF24u+9ooNgDdPpta7cjg2F5Z4saz82G3sNQjmbWry9xjHMMntBC7eSGChaq2wN8m7TfBRGLh
UoV8vnGGckOmMhoSx7ccEkxmE6wNPzI9DXTaorSk3mh+rpAOLdXHqVG5xMRrgMGIQhHItfF9SsJK
7XMHPVAKU4jiiEIFKOt5K5VAL/DWscKjNnhADL/63G4yPcldIxkuSWaGQtxHdcwhZnXQ9KR1C+Ij
Ovo4cX7uxIxD+lis3BO92nOAo0X7NSvu5dCMFzlEU23ul9x276XUxsVPk/1qxU5Re47+IsvlYbaJ
q7OHITXiabnP3kOk6ywk1Yvq4UuM9ylIxms6u312G3ISsaV/TOVT2mEkrj7H+ZWm405b6qju5BQw
Np3KgdqhWmwUPXVte0v3+Sxyr9WE7a3AvNDybqrhp2q7k1qWA64Qb2FdmDSl65CvVNYunAqPaHRD
UsNzJISIWpEfYjxlSXUtBAo+bfZqAlGrDw+jMi65wTyMm/eydqfEzgIdEgOok6TwT5JsN1nqmhj9
pmqWyJzg+CRg3dDcspG7zbBv5SnRv0h1S9qdvaY+lQAVyy8l90psbQ0N2nJSzrafP7Mk8dLC8Oql
9XimwX+T4GyNZ9PAMaRT1Pd95up6ChsNxQ0yyXFYooonLsDkkKMbYfZtEOumzbhfDDPcQyAJqJi5
+hiS70wf/YxQ1+Td0VpKDNEYdYXoTW8U5ezmCuS5wr+vor5kFbnO+OIsNjBXTFwPimR6sCr0NEAn
n0dT7kHihuP8NsiDRba5+QlAzLOyoz5gvCtGX6YktjpU91bhFZrPRLO9hB+y5cJWTC7pSy2euCw8
LbcjC75GyZ6tJHHH6aWx7e2Iqb4k+WFN+CkrLKgt0yUFBMzJcwvOs86dPUv5XmQQuegszqwgQbZ+
LGb5qFkT4Om0y6DwgJou87fCkdBYW/qiLGPway03Lu3EiN9Y7QDrSW5sTbyozrrA/fMN9KTW2rxB
5dhULYanlu1LlFPlTN+OFG+5pBVefqL7ra51AWtyCzAlaiAvqD+gk+Z6Dmp3jdvE9nRzcMGIXP5Q
m353uzsoipg8bfOf0T+4bC1phhZ1EWD92TwtwZ0AGSMRJj6FNeK3kyvfJNJr+Ut3+NMs/5vCD+Uc
mUkNcUsOZOjvlXFUVFvmtL1RI/Uq0GPLNP5havwFtfpPb4GfrCEkh9FQd+6x0b8WX1GjkyL2eMt/
cOCaTRk4ygX3ng8+MzwR09jx1BbG159Iq//oEL9Mq5AMHPx4C9Eqk/4CynG48bo9zzcJYf7O1Ywq
hlvrC/z6WB986eWwrcDLBs6OxravPPvVuSpIOBcnMDzzSUiXQ8f8QyP0G0UDCX7TAo4ACwvN3d8/
DhzHsaoWdbOnHS12pIhYsvn3I/W7NvXul9y9CPvecv3SpqZ3AB+W/41FzeM9V1W/rl7n4sP3kuuf
PuV/HiAG5JVr6BkteCq/Shl9tjIKm+y2kgGVY6fRP7Kc/He/Ahwn19G7QQn6VW/SnaoqGbM+RmNb
ydVlwnoS5GYV33OP9EWmPDARfm3OXkkLNGyjy8niWsahTx+q6g7yQzxQrQ+33yW46Zu2wDBiHAwD
6Jr5RfV0Lzr6UI67VNl+YrPzPNkXk8nIslH7rNVtGOIMIzSJxIkxW4t8T4bkOGAGtGz0yvrbpLcH
K5FPZbHTqu2a4k+oO1eraTya/d5EjLjIJIILxbdskgMlxqZt+os287Ago1tPRkD7Zxu1wOCz2zT7
eYo0/C1Fgiv2K7LMvQ7xej04JZRW9kMLtG89xPLyjNEpoAn4CsfEML8GpfoBzOFpehfbmJunHGe/
PizmVgD1T/VTD2B/NFBll30DKd2BYJ+aS1A3X4l4dervdVh9RUq3EJYr+pfFlp5ZUY83awhVCGJH
FjEp/WRBxAsOAXGIB0lVWahcqvic02lvMnKZVxZa3QhfaATWVXp9ty/tj0LedInhmpTBYrTbwYE2
WSAlxYuwFj/9oEJeKDczssg2nuzsalSXVH9IeRWv9oXAEIGQ5jY0h3EkfGd4lxPmQrvyKlL4bJYe
ZjN3Vfs2z9wekgfuzqI5p+ZZ9pU7wJgDau/rMnGNetPb5HlJGv9O3uhtuTHgcshXO0X7ivNRaW7j
HJEcQD+TepRXHn78se6bkEHwGXq1WerZVbQKB6V5BAd/0b6TtMNf4fisO8lq22mP3ZoE5tREybCf
UMJTs4tJMh006Mkm9DshESdpO6+cEaotn9ckDbRB88w5h12y4cNuah56XQZazgKABwenWPzceqHa
iE8MeebpvctOEn9LCtijJRtK35cK6WD60A8Lokdp0Anpc0Z3eaUH4zqCA8H5wBuyIPA1aJ1rktnN
tLuyaACs6CLDIrHOhsjE3UjLz9VWoZjhxbxXTbahfCOY4TbtZ+04nkjDoRiCaRjuBAAQUxqMcxuZ
aNUrZ/TkqnulPDuCQllCsgHGlkgPqXpzLOEWtu224+cw9a5WvnTdjbUM/wApjlseOjG8JS8E340x
bCZzdbtMxtpM3Ly49bUNE05zh2yP8ASEhMRrdNRkBwQTATVkyzBflW8tYIfLR9IOnlYRyDPw/xFP
IAwnB95fm66IKmxzOH1kYpvR+UgsDuvkATk8t2AY/jIOnJW8DVkWUBtMf3/3xTQ3sZ5B+sc6rhS7
RBa7iTO+uKveuwmHJWrsbON9tb9Gkmw1iFk6ck/cHpHSqyKbiNydx3nfrg2+A/7dEnEpmHm+v2ea
2YSIim0yws/MivEZNmu2FUDD0MAF03RhC8IVZe4rDcpRiwyL6j0kg3y7ftX6W0dUlJWbtBt8LQcP
NXzoHBHApt87zUHHXDGqPBI4qDVOX45R5O5NkmVBdKQNS6WCROpBlUJIzTeKPCr9CPREKaBzjuUi
iYQwA2pH+7rKGIBW3K2AxOoiNo3ShSfu9dPbUtYuEhBxK2C0Nj0Okb4v0wYNZPrITAXFk3tw4t26
h10JJ3Ew9giluD0Zoo6PaIYfe+tFGGhdHYjXVPiVOtPqJ+e7kZEAJ97tUvi1+CmIDaHHu1hLj1CX
48vqpJPKy4vaVdMUZ+PHRKCQ5OuxpGiaau45gvl2hp0UmTvnypWlGcwO4Pzebxgi5hgbAQS5g6Xj
1Ev4lbFmL2glS7cSppeNmj9SpNeK0gd/sNFp467WT02VT+ozmJtcP8zVsaoqMFVDPGaLO+RobEiG
ialxTeOjqd/kQkP46M4E+y2Zth1sWAbrMdMNlxtPCH55M+tc1WKMMAHvt63fYWrBZFngNUR0zC9s
2AJ8CFpVbGZygx/mrVXiOebiSgcHFXOM0pXHciRlTpWG0FaL1xl9b1b4Mntg0/0eDrLkBjjGdSBN
OzhGHNk6TDoh10wPglkos5dW2G6D95NMAkM8bNW77U0OA14j2X/Uie1n6Tu6jrjMBjdtHzP50Zt6
ADb7aoj3vk1cBzPy1BrIM41RQx8qo4H0mYOeO9UJ2qy6uF/XkehUaLAd43iRUasJxMNxeZntx4KG
FvmC+x2wDKMEDBhRI/SE2F4CebKxIfJiHoYeVqS9a4oXDf1/M+K/Qk2WybXqz1ljeVa6bgx1zHAm
EZCCs/KlA4If+KXtRWCnZizvKqW1R4rP00nuavBQaqBTNt+ZHaKs4xuAU8/UKt/IT1QkAV9VXBcP
XfKJjCVEIBjmRe13cKWT5GzoYALmE0lu2vjT4xJNrQ6jpYWXHY55L/x+wVPj6aXN0GuOEVCzHkii
6bbDlS2PUzZF9ni0GnzXeOGtqvKtSfmSOHB7h0BzJChMZyPa6sjXb1bjOuFOkDtnDQ4v5AWEwcIW
FSQT1nZhjWslVUSM55khxmfgn+suKJ2Ts76uq0JiqsBR2ZtQ6TUIXwsGqaaFQ2w9CLpuEwlfNFF+
XvG9dG4SM7+NhKvzsRTHLj3a86shIHZnk2v14AIgkSfagPf6CJvITQXu4vp17NmuBaennM8OsYNR
ceh7KyRZXJkgvJIK+TMzx/i1+kAf3bUaECiGLWFCIDC/5pVHQ+GEWld5th0yHs0KqTtcLvAEOhvC
BcNtz6zAQUenTbM7d7NrDnGOLidtd41xgnMx93VcJ+8NGwOV8KhBk0Bo6Qok2BC1dPURL2gbWzgT
BuZvogGNU8hpbgwbn0b2xkS3xQYRb206WAuDqy/IpNobsyUub354uUmauBvFU9k/AovpCe6VFKl7
46HCTQ764C6qTBq2j5ATA7NisK2ig9cqGdfD1oCbpBYGBapAGSk9qybbtG5dThGC0lOvFnPUN/m2
1O+SnNqveQ2iyPSnLt3YZMcbc9sUtw5CSzYNUTY8m0BFDKf1LbzaOTnVGF4a5wVAbqTM2hurNc4J
sCR1qOBqFHAoSH1S9pupnIiPn4tp4MWAH5NcSjRig2Q4rhsCmU6SU2dc9Sz1kgUgKNgEeOrajc+j
51SoJk3pF6vu9/a3gJ899aungFJMXe4nbe2LnEXK6d+Rs8Z70AKCQaImpfAG9k6B9OSoxZ3i17zt
4C6I6SrX7pQYBlpvHhHLhHdSRgR+TUW+TB2Z+3F4W5Xjz8uBAFa2zX6bltfKeaX5DizvViSlx4YX
uh6XBpQwlV6LqrLOjQ8L05frp9Z9GVPi1TpqL2xBK7vaBbSY1HCX8p3j9oO04itzdkkDLqGTHoZh
HGG0C3hPZ3oYUepT/aUyKl8WlVuu4jAP8H7mAcaGg58r4JGhb+fWYdGkX9QPqm0QbUTWe7EOtXUj
UA8GHfjUivoGrxZOzVZVi2cYx9LIfAvqUDGgLjoFPmjQEGWNBlKASKhivjR+X3RXUaHy6a1vl2XM
CFoDZ8a7+FODLDbzT2nuy+6S558Ozz2Bk1PCN0Fqdt/D2iT6MwSgUiQR0buw1SCzZtUlpy2YFeFl
ufR7DCx2CnwzRRXCRSGN2iXCijnsWRPgjOFqeh901eTbYKgWBg+seM/WK4FOWaoXs/jsebfvjAtV
YJ+PFAUN0E1kKOzfyQzQ4sJj0C1757POIGKBBDZa652auCq73s869KP03RLVhmXoGkYasFnFDKN5
J+tLS89ziTPyleKZtNoMJAB0bicenfQjWd5NBZGEA8HCCoSsXffaOLrK/ETQn+hxMUC/maYNG69i
+VE88QoEaZ3itSJQzPFgzprux+Jbp9deIfNeGa7UP2DHBxVUNApYfh2smEJsLaabmj8F+yJoE4kd
OH0eZMshE0moi+20TPEof7RWQG8SrjAWiAt4wTA7Zi3Ioeuq4fu1Fg/J8k3GOzezX+0J2I91cYy9
qT/w9HHWUBHReqYAYidYiLkCMFij6Itjq9ozrcszx/NVI3XzxfKhQWJocMd6hqGqoKLBdO6GoC+/
tdT22LjGanxOKrSC8+xLs/MThIF5caWVFXRr6dl9F/E62SfaJ7LlYZsTVBEnGEvQwF8KN7dEdaxQ
U0z+IriOkeLdaU690+H9Xv05Z3E7N/G0lu7M7IC0yJ/3ta91RWQU4B3RihpoFBL6YHYnYLZI2QES
sFxqv09zaDdxMlZhOo6eabQuIXO8wu4c6AFrsNxxxa3bYW3B2kKNKWykALDWYJoDzKF7Yt+Bt4+Z
HKGjeGtfeg1u4L4jHtN+7A6za/ukKgzaq4+UGhqS1xGVpBuboEGhKz+MsfJNuIZQ9/IG7IEuAVXZ
Hl8eB/lur+jWFn1f1DauPayIWRD9yCzXwSeslQ8NUlpsPowmdWd0sNSYfIGpvUp5MFYSIy367xSP
1OHU8TwYB2jTxlmVsY05Im8h3qaYu/IfbFp4GthPgxMg72P0anoGeTfwKbVYNVL1ODbTQ+ocBvS7
nXXM13uCP1y7D73EB0JRntazOVxG1MPOhtcyOu6Cd9aBuTMVxwFDRtG/J+MrN15m1EpVXvJJD0p4
q7kofH2M5fRKa/VRciuS+MLyJ+nAZe818AXXoipcBvWkux+Xp1n0KKDY8IIoBSGoIuMcEiADBQjO
UsGwpQ/wRH17wIYQTG0Eb7AJP7csEyzDkqGhZwAkf8xp3XP4ShapA1rBy8wdNzPz7bBwlzPbdfQ3
J1PuAEMfg4A7LBawvcInCouBGPZ2macErYlB0DRbcCy6T2ZuV6zyGa2L0PcaxIGRJV7VveM9GtLv
yvxEstyfuyRKkbZJsL5Cy0Z8k5DRUd64FWsqLhXSRJi1S2w+sPgQNjXOTpZsef1ktGcbc12T4Jvr
vo2h9Snu3NmazkzTTo2V+XP/TpL3HLziOOSoWAqXKOgk9VWyvWFg5rE+eiCvHXo0Ix3BDJr+mKLx
rMj/ZtwQOcNG0t8AUto/XWJ2z2BSKMiUa+xXAY5anVnDDbgNvgrMPRJQfhKWmyqQD3/Siv+j1P5d
UIWRhu2L6MkAPSMS/Hfp0llWy1Jy/jZSHysGNL/wywivuodWxt6JsItrw7M+eQFN17r+u6YJmxM/
/N9++d3j/QujlWSzlhd6/T0P2xaDmGNM0R3eIZO15SbYH/HS5Os+78VG6l8dgBRYYxG46KizZJCP
Y0Aby6+H5JDqFNzrHEG8OqCsBlyIAP3FHSG5YqWM23HmpRX9qEoaYS/BbuTDk6nzp3G2fLHU8awB
DtUGPZCYaGanCK3pvaU4S+bbPBKvpfyAbAKmBEwKHUK+QJ/k/CbZoe6eSZZgNP+S9LXLPnh1zbHr
gHa4D8Q+A/GZq36Tam1M1HxIK2OGWDKj9NDMq+zFM2HoarVyO9ahzOKesFiY6+I29sdyyOO5nbe0
jDEAbYc6C8uyQzEY/KpRX2KEyp6aPpJtobYmCO2CMaGjdXIEBD70wlUqXEYEIiLG0XB6nxtys6Y7
seQXZ3pmVjhmTZQDNyYZ6jwOWY81Xar5JChpLZ9cgqJrdzLOqma/NPRT03q8m5jt18hpgLFk05XK
8jgUMEczkGDRgIReYkXGhJE6Qbdq4xON615Eg43IlsERwIblPuXvHEuNzCr1mxWLXLKIotMF2Rkw
0sYZqlg2b5elCEG4hsPwVPfw980VQyBEKVSg1hivTsHCtHoflhsrnpBA3VcLfGLdg0qO3h1ITtW4
XCzhyj8Eep60azYkwbesO6cxvdDSAqcr0QZCLW1Xv9XSwLKabY2/WJrzZs0hOjnoOLQcQ+gbXpCA
0Vsvrjz/mhiN0EahF3UK1xkLD8WFji8Uyz64YkGRx9BQPaEiY80vfVd/ltBV1oz6c5HDm4SmhlV0
Ffy1NRrhliQKW6dUvrMcx9fTCZNVC+cXmmbfI16FRTALqC+5y03zK7XpHj++SNRucj5FjbNqgH8T
RcgSguDSh8aAHBnA3WjUw0VM+qu+Phkj7Lw0kEWz0ZcU/6vwhLNCwd3NEOs4hSz9rKNKt1zfrFn6
sGJtXEGVN/RQ9LAtrsXWm4rucxBN1lnni+9o3Q4ys99X3XaSoIGh0E5IP2iqvMs6+wx5u4zhLMAR
ypv3IbsZ9I3U0YBkkcgqKJbTg2jhhtI9h+LaF1FKCg8Lkk7NsBlQ4kZDAHeq93SoEeCcIX4tG+wd
OlpvZIKOwr0pmb1K2ZmrLMh0ybbJHlfjoOqbdt+MAmA5G15q7YHXEdVITKDHEhVqaBqnPqrI3LkQ
SIKq0nxaOVcJrJ2BgCuREMTS0HBOOqzbKfZZZgWSk43SdextGuGE/wd/Q0ALIubqF7MZ2EUfklzF
sEADQRT0VTt0GDu0ZhEOlvHoJIexhIqYWHNoihqBV+HpNiYIlXVQtdHFUaI9Tx3E1npgwWph0pE6
wqbYFeSS5cvsrl29+g7yXRQ3xrxu+HSfMcWTQdJgqvnurojNdRG2UKbU/GFKEa4SIHeThWkDnrJM
r7IZINO06segAiMW3WEd6w4ojw/IPe5tJ0AIdCdraGfDHCTqdZR4a1K4aSt5Yr2Dlx3OvXQ2lW4f
xxIxDq30Szj1k9N4bdoGDVMPExjerk0uypDxMg4hJ9i8A4ln1DH7sE9S3q8FmJ9QctIGOwUAgTfa
etWx6asQqwsUBt/nHpksH74BnBGQ8Q3kneIxnzHko+LqI4KJ0BKL4WWWr7Q4Ur0OnOGgLc8y70Jd
exbZPRU4nbLmqy10UJLgGUF6NBhqBd50nstPaSF/1r7Q5rasDyJVqOPvVQbWnojt4gA0wCU2FwiY
aFiIwfd69UimyMD3plXpE2H8NlXJoXYs+Pg5pJKTGG6rdbCK/lGl6YGbll/JcrP2D8301GMsVxMe
D5RhriNg95LxR5FD0Rsm965OWukPayg4RRq3axYb8Cv4jCV43cmAxOzQPKLo0VZEmp1aYLGVgmhz
taERdwvzi3sHbZxsyCAcWbwlidaJ+Z1RoPH9Kcd3QsCJq4jP79p0FHnpm/Zj0/44/Lr2ZJtBtbU4
EiCLOw9JsCSXBlEiOYeJ1vkFfIM8TfEVn3Tt67/vDcu+1/UpBy6bwJfAyJ4DepnRL1tzGSO36CNc
g5YsHOv3QkJxTc7SAJG0mi9L96Jq+5xkd5HJ2PdL7qoCqqnO1IF1JfTPL/gNp3aAHWNHAiLImGdB
k1p4H3V/EPf3pLcDPbcQurZSKIBHfcVWQgWJa+lJ2Gvp4M5G8UB1hkA1Xt98CWt6MJPuMlUimotC
xy+rfcmwCav5ABd5TBaoZthoZ2L5L5gCTxU0YhjiKxsaP5gxrNkKlPXKoGUBRgIRHDt1FWDgDIoJ
H6qZbCdDizXcCYbWgOKwAxvRVfWYlu+ixD3PwQxnxsYssNkuX1cGIHOOrHvFxDaqLw1bbFlaRazT
Q1J+ienWdPUFqlTcT3ZkFrccyePyLrzU5CVX0J7Q8zr3og4NpplPaS3/gAn+ttn8awf4i5c/T7y2
y6n+7gPonHa4YrelxOqUQAeTmPyJ/f+Nj/33fvOOFP6l5dNhqWatcG6mqwI7xMCW+LmH3ssr35aY
PP57h/nb34aFCNhyAFgAFN4vrnkj6dTMktyWLfidd2gMHpab+dmuuvx5F+lvP8i//jL974/W5f/9
ZfxBC1U07T6x0e8R5cPv4z881j/jiQx7l9G3g9oHhfErRYpFMXrdOPS787Et6Euf3ftWkwGbVpdH
jEb56U+7grCS8Ted+l9+o33v5P/yteV4a5nQOWJ5Jq7TSXf83JgvGJpfNYmkUdM9mAkY0wWNsaM/
JcmxhZ2c5wdVxXmKIO/TBOSF9UaJq17dsoEjHdXhCt7n07liP508UvJg1lhWPbl8MGM2iw3ttLip
J7evNp0OfD1xB5V+TXDxvZY5O2O5OVgbkeQvzvxBjQO2vl0abLfig4HAeI/5rNsP40bDPGtjA7D4
YdbkVi34ZowYM1qm4jFtznayG+V32kq3NxHR1jyYtViyhy1z0KihW5jViZhP+gJnF4tqess80DTb
zkKeJjEGevNhYalF2rqmk+4bB9DkcOLdpYKephMKLO9hzq5kxE5BtR6bfnbBUfrY2BH2ZuN3BUgp
CNLgEbthU0N4Vpr4QDYtZqgVjnE2cvWiSR7CitrpCZp9URb+rO3Bs/rY1xPmJeKp6A16YOxsMT1F
73KwiIsSdwnutA7Il56nmxw9lV5DesF60/qjWssDoI+wrsEbwuDi6Qqz1dxgwYGU7yaijguaek05
QZcVJ4LsHdZ2bpGexmpNHTWgjRJt3yVINnYQaZojbltYS7mxEamz7+fK14wKywMgOUgn1ogMCtxb
2aaXk7d0ZUwzEaUSKtwE7oOokwSxh4TdrlrtfZ3i0m7hEokVtyjfDvOpKVH9a8d8kUXyBC7+kEvI
5vzsNN22nOv3BJ4K9O29XdIZrlgxYKen7VkYH+/yQMFgtzsMnZVhbad+wi2KkIMnGz3ECDj0WNja
j9/TcrOxL3Q1LrN8aJ3z1O+x/BUaEkgORkvMjyAwM7qvKDycOg1TnXhpimIGCgSWJ1THM21fsbTg
hJTi4+RkByehzK1thFDEI5wTM93SCaYY2AMhvgXw/L7vXN3pw2xkDxXd3nFMtLNzbp2wtUS6eUY2
jPbQzpGMw37MpAeaeMpQdfr12ciSTb2gj4O2nUHpWGvqO725aQZ95/DyqaHjY9piGU/JA5oWGw1P
kCfmcW7NIFdyV4wnaQ+bFcs3lU08ZzgvEPLWVx1/Iszy2ILITyswp8UCo7QFXcIiQbV4ZgLDeamf
EJN4aofyDbv/oH6X7S6Vw05hceJWSHXOBd/iv56zYtzAma+QY1wO3Mn8io8PwH9DHSTqUtADXdNn
MqLLYp3pLard5vdMyAjYuIMJmqlzB/km76DPj7N9BTG4tZ30iMUivtHIo8zpY4s0kqhmj0JJmjM9
zLjcYSsn0g+kBBnVObuED2fR2j4yPQ9QG/4Acv++wPzfTWz/UmBIW5mqc5Kb2GAl3QVtuTuG9Qbc
HQrMn7ZK/U4usbDvGqPyfZXPP+A3lS4GqbP5s/PTK0LOe/1JXvSgPcoYt8IOcqzbPHcf+Rg0/5/y
9htkC5l9CqIRrL+BXWd/LwGtajBD8PmzD7Rw3sgghfXq/g97Z7LcOJJt23+pOcrQN4M7IQmwE0n1
CmkCkxQK9I2jB77+LUTVe6mgdJOv7vhaDiItUxYQSMDdzzl7r410nA01WOpPsyNp+ff73Ffro26a
umGQfmNoWBPPelOxppilFI/vluQveoYpPStw78eoo/yFLFOk1D4Dd+OCmO+7q8JRgt5OrIHJseHs
Plsp0e1yfKeI3dZrMLye4qqbS7Q69atmkL9cRss3kwzQ3p85QWo9LYZkGvk4aYZ4GSJGaZGucCg+
xs+ZO62Qv61T7DxrSmBXXKPtxiRLmzinPXnpPDGfTM76cJ9/F+dsd5+6Lu3qasRjml5n7rBpkKj2
VxinFpfzFc5Ic7N29I8bd85emaqK/d7Qx/fZNDJwm9FLsny31oz1VtL2Yn/zm6PSH7d2diiLTKPl
n/F98GJ/QZW9wdu4C+5xzC9iNz9cOil9o4zl7kiNQP5rKDy1Z19rpRrTNERYla50QPHJLr6zjuP1
sLQXxjI7lQ/tRe6h9e2399cltbNvr0mlKoHi/p7TIMnNcZHV71X8iIGAgQZijKi6TpRTmptLw2DI
k96INlrY2V1jvCg+ACc4mvrt5A/0ILtV0qReqeRumtEbC35kDc27nxm92YbpUYc8rmJiGqTpUkTH
WglXwqYhXkfoHZlgxfDusvuou++E5Aoe1BmvQAWFIKTelrS6MNKE82xD3csz1ri6j9IA3WKxzVuE
3ZRIMaDGzDap+k4SEsCecVXmUFLuYqQwsbbKG5zhR6V4KNq7kPp2uEnth6lCTZS9/v3a8/1jytqj
EBhDaIx+9pji8K+L0C55TAFJziuBtEQmQDMFll7mRXeXnpzvllfr0/XOHtR0jIRZ5wJrfrOQs1u1
vlQLXbrA2bqWx1Yf2k75jnV/jVy09Pyts0Rbb/MqJF7qSquLKRyXLjn//09Vg53mVoImkzWOZsjw
e4EDP7TWcbMuDaI3cBVcIN5+//6ZqmYjx9ao+s6q2bzusjKp+RiJ3QFbviypLRlqhCuEY6d4MzyM
b7574VGZH4Uvy+ena57VtJGow7ZsxW+L/gkMPVsGgNOLHv3vH8lP1zlbW7SuV4yqme9N3U2rhIVa
uYVpv4R1vg+84tJH+e268tflfucofPr28iyxEpXL6etgg0zCRRAJSZIZ+ybeXVynv90OP13s7HUb
IYvnfjbfW7eitQ5NYk6gyJ/8DfgzjsoLRCfOyrm0831T1+IiROw+I4UAEpwdMVK7Gzr2I45Uowt2
dz3s7Wu0Yo28mAtqZYm4aUCjhAphoR8vPDbffr6frn02/dLLopScGAHCVjrNfRffq1cMRF0KZ++S
pP/79+LTxc7eCytIBjFO4r3zepdqeBnfdU/+FUZXuCWLat3vGZRd//0Nfvv2f7rk2WsBPV3p1IID
Y0TZmz034sKY1Px2b/90gbP3IQlbUQ/B8J5J0MXtkXKMyh8xn29ei7pCJMosr9rYQl+GRYCBKVgy
h4t6zjVIjXOxS00wNHKzapwQFMF7H8deTxQIujC1vhUJMhwmUwJ1q2PcmoztFQplLStWtvghJcKz
baRq5XVcsyEYDwPlZ9qNqzF+ka17euGLskqX1gjGqHqqymSl1BGWyjnlgfka6JyBlxY9P2EKywFr
bkSxpHzkDOxyWXKtYSuruAW1nZSoS6V9/vuvZv7ov6xYf31y5we+jEm4ZQzDu2Sv6yRyJTtY9tZt
V76G6odKl+Lvr/ZdlfT5LTs/8rVqU2il1PNyy8uZSqu9zeEyOARBd4v/0bL16d7ONtI6Y0Jb81r9
KxIpn5f+Y+k668JztpcuduERd8721MHvhVVrw7sjDh2zR3xAFz66b5fFTy7nsx1UjDWWdYqucBSL
Ig4Q3sbrtE3XF76g7y9DLp6sGaD81LPVV80o7atkrnmCTb1GfklF6W+nG7ElnevBpv652MP86t82
2KHnVVdWuOp5mVVOU4kiScUjFx1nJ9eMLdjONaz+I9zAnnIxYq6lC8a1r/fJRblBS6eZSUF5tgoa
ESCArC7esuJplI9Bf68UFy3+X98t7gtmrj177w3t9y7+aduk39aw0JYABRQPr2VTLoCRld7cfB49
BLkTOzYiTLFTUSt5l46R85r355vN1bGgKZaq2uqXVL4sqfCFGPZb5818AUAanrRu1pe26++uQitg
DjeE3Ud3/c+DndUENFlS6U3e/X5e9r0X/n8cCvS5cvnzZmasOthg4LQU4+dfV6xCjuwV68MOUAe0
3dZvcU+Z2IVilMNSXS4yFFIaAW7FGG/jTEFd2171GmQ0kK5l0xB1053U4gYBW4tlV0SPoQYCBKF8
mYyPqtUcBKbQyUrXKAQq2kaWxcjTvM4oTtClh5L00MZVtWQH85yxWZpC7OTAuWGUu6lU6cJh5Oti
YirzsRXjnamr5nlHwE6nNjcMSkcHE9AHSI3lhbf8637JBXApKobJkyF/mYbIeVv7zUQFMKOdtikc
Q8NFqTk/j3hvNpcOHerXV4E33J5XFQgbWP3OlpU2zTB8q9P7jFEcXxM3vJvP4sXaWs4jC5Nux/zC
2wsavWvsR55xv+mpk33A6JfeizMc/Nx2+PN3OXtkfWSqLKTDe8GBB4vPyn8k60V82GQgyl7wAzwY
6mPslPWl/ejrQvfnhc+WcExhWdhL4tcMGEk2cwZhw+rKruR2dHYIrnmxs4utM4QD5+8OEjK6Z7yg
ACHnF/XPV5S7jUnCqt8L7GFadqqyF1Rt4KT28XQHKiYg74zAJndAhMR0cjnEDPkRHhCt04WyF7XY
vUoa3s12VOQVfftV4FwjY2CAy+vx2pavuRQshCytkYcEIOwsvBhyfG+In21yn5YnTXmaCYe5HzFO
bd2qVlZTs7MdcTKUeJMxxpX1GlvIjzxAA2WIq0iGGBRdT3wtHV0F8l8XTg2bH7GCgm23tfizSt4N
hH+I7FFOJ49mPLidKTwJRTeNvEM1DW7cMU1Rm2MZXmnqVT/JCwYPi6ypDsqsYcbM4+eepfVbwaza
4f5yQyXSo0DDhY0dJpJSyu4YPZnwBcJOLDWAw/I0unVxb6jCtYu3UKDq0tMts7AtnZeFgV6mTDFc
mf1Gw5ODsdPQM5dosesxRTycvEpITqPwrWvC5RTnyzRoXHDMqOAJSUPomvJBKKRu1aDWyu4VWUwL
LyAkwyJJpY3Wm1s1i69D0wa9xYy2hPLsdzhZ8Xzo+PdqDP3qo4wIUmZGH5oHvdwwx4jlxC2MEaFt
vWy6K3M4BjK5P7m9VUI0soW81wvkbLDtYpazzGBUNNI8Co+VilhU1Vadfa0mFplWW0U+oFiw6xsy
bVENzNMu4vE6Xt1RvpWMfJMKsZGx0sxGTSU4xdo2Sj7MHgUOP+O8JQPdcFQjQr1Dsb9oYImoxVaH
mVjT5K+vcv3oq7/ibJ/xd2TmwUL/IScHWf8VltrC7KNFMDNZYqwiyh0ijVVfX5EltrLbB117HaeP
wS/RZPDYrVsJxlbuAYDJSTCT6nXXvDT+4OGj48fJNRKyGwZgC/VfpI8hK3lI+v3EViw14doMRiQ4
H0N+i4ujDIOFpMGm1Bh6qRWpdLeN8VwaGICGyW27WUECG6sB7ZWhnJBnPpK4pl+Nta07iLj6UK07
FWiJKcBkAxnV+N1DnF2DN6jmKoVJacnhJst/2vVTWp+MFE1jXq0iZ5MOP4Q9uUW25ulf9Dk5t3l9
KLtoO4IUCxAxm3yEUHHWaorM2H6Kpg8kVIt8PCSyc+Fw+GVbOltIztavlJyqoZyGd8P61eQf4SBf
OOJq5rwU/bHNn13hrAgnj60irVX7lZfDuqqQ+QmExrKJDZf2ocK0tyKFt3e83PafkJTPzuibCuWx
JlKMKHcKM2OjrNdtn/lMAHFAWjOQcRYzW5FrDMZmlBOPw+BSAW2YOdMV4axuJRH92kro0/NfgOPf
ORVPCDzVbWC3K5s3srfwznTKtozsrRMG1+3QzjB1hJHyEWL6UuvFIovSY4/Vu2lTl1Bhjhb3Cie7
MG73ZBl/kES4HEz5sc1auDeI5QZ9rUcf8/QzxzwTqGSlInNL+bEcWY6F5aHRjWNfVCsxKJsGMb6m
CU+bR5zzy19ib+ZxsfVFD4q16t/r6kFWr+SByEHCl2bHLYZJCfqpLOMYJ+msZ/xWdkdJswCEyMuR
pnA/PTZFxFtVbTI8NIs6+lVHiN+zxjXqYFMkzo/Q7OOVZE+7vgluNe63Mctn1alX/JYrP4k8e7Zf
UWlPokUCG7mkzK1aC94CL6VD/xauOYAi4hqHYzLQZQx/6BLon6JFrYs/KtU8gSWuyJmJG9Gtgzx/
mdYZJHfoTImxZXqHt9Z4NjFZW029VyN6T3WwtJDTYOr0Rgu3Xpt5afMYSeJGLzHQYEi3yxYGLDlu
qcVXWaoMLbFBg5KFBbmcOA7qLZJKM1mYRu0WSuL2aHotL2JTpvS3+NjUIfYkIYj1Y2Tq+8kyaP31
6CSrQtNJWBS31hh5TgDAZj6NgqoRKIZyG2FsQvfGRqZmrvHMKCmGadtAVkwWd8Xpp0J7FsC7wdDB
qf1ERosbKA0r7Juqvur6VTs2uyCGTIG7M+1+yuHoBjQZ8ApX4XvZs7woHrv1KigCdxAcnyS8nt3L
iGFWMNeYVMyHwGJqvJ5xzbGmiVegDTkmH2vE+hEviMwRQN5lvbMqxxYPxM7HhEfw6Eue+FetGA5N
Zt2Gpv+G3PNQ0CqJ0OmWlWsGqImB2Yha2SNSxtmjMbu+qWr/1IfBMTBY2zDlmIzjRBK9+ey12AAx
4xWcq+OtnxNE7oR343Qt+mCT+cR1FK5IzN0gx+si7jYEHCIxxoqh4k1tsideeNfgxrUp2FVMKsIW
nUiJDj9g2NmjnmUyUQJRnK3rBewaC9Wu5UsP2az7mqVYmY61+9CHPxUl3iX2h5NOO0ktQT8i4rCk
wmsCHdMXJhhZ9QRwGw0BUgzfGe3s0KEaHT/IIkcGENz5zcD2i/A0XGX9YxZma9tosR7cWZUEw5kp
JHJL3foZG5IXpRbpgsq4bWJ/ZYzjLlWtZe6IO0gpPzIMOpH8M4VbHyovSnDLRodU5Bjn+bXZ8j6p
ynXYmkdVCjyLAIZMz5aiZp4Lt0lxaIYCZN3YfryeV65AyzDUsfunRuP6nbVRB2tbFMEGLsNa4VzR
sB74kAPTCuJXi6thujYb06uQacga457AJhDyNmolpPX6hd3i6zl7XsznMLt5fqp8qesnDP7DkA3v
2im/8tdkg3qhvcBMsMQWAv7zdabeaPf/+Sn77LJne4hWjzZZrcO7cK1TcVSpS7UVqR1ryfW9+Kij
7wP2dbHa/qr5OrvsfAr/VOwPQBvzULV/ldpvnh9B3y0VzeCiM7kIf1fnztXZPqnLNBWYL+oqAJyz
fqeVoL+R+GjJMH1H4B9sUKKyLrzO1QQjOtaV7dxl0CnojMcKA+2PFIX1hSr1azNvFvD99VsoZ+PG
QIzC6IFhzf0NkwgRT34uXXsRLMUJdfmlGdI3ZcwfVzsrY9SusAvL9n+l8dVA4R9IGB+v5KJ0/742
dr6UqtwVM1TkdKqpA086+2wzqJ+V0Re/bF3SFwNgNjXrvaS8U8gMhUxxS0quK7UGlt/wuplMaJ4R
71ewTntj29UMDlCZov+8FVqzdsYOIwkkGeBygDSBD5xAuKG39acrlRWpR8ojj+Gq0PmzYw1TK1yH
Bsw8v4+WeJjoMCteEHUHDWu2WgHaJtrDxtEaT+XekW+jSvspENi3lfkgEGv2lBl2Km+HznSJsV1F
hbpSVf8xTcjHlW98zIm4VrBheDJnyMA01nr9nI2ZB75uXoQ5J2vUNOojgAGsjNLDqF5HUvVkK28y
pxx6Mzd96DNSZmgnV16cHPpxX+MrU0bzMYiHg2pnt12BQxDZVd3FJ03CV46PmH58zGFM68oTH4wN
LsLZlVG3b/GJjuY7MSyLuunckPyqZdZVv9D2Xzhdfvf8fPpezwU6edblZPMM7wOHNOqaTANdt02G
979/fL6O5v58fH7P6D+tA2NsxPCz8ULMb4WhE58+PMl3sAoW4z0SrvzhkjaGjs03q8HnOztraFQR
EERTh3qu97OSDml3XRA31U/prC4TG6Nm5to3HECIoJVn4j7hyZXxMTeyZD70OMKnFGCDwDEZBNXa
aEPEVL5yaDHeJwEHWqrvLMFyVw+eaFUkAG+5M3j2oC+7QSwrBH7oLJcZVCCrWg0YXoBXHIceEobx
PLuP+uKHVhxqZiOW44GZWCNvpL+mGhvJmU5aRlx0YCwlQHQdPhWtZfiVoHEReDwmE+hdt3KgYJQz
9gED8dTlxJ7b0oMvPzc+WAcp3wxZvOJ1BthQRGtz0p6FyO/yJPkxdHD1/ejdyNujsIwb0+9vMgSZ
lhp6KsQjvJF3kWzBbsx2PskyJkEARQUnuUjCVZNaIJVwPkBksPmhoGuefUzDC7+HC4S5WiccoPR3
FcwDgWrB0Cfol9MqbNZS9iJ3wW4ar6ro1Y94eSKh0Tu0PCvsrtShcE09XjrtjPOReOednY+Az+nN
ZSEjGVXorxS0hjhWaO2p6wNoz+ahQvg/YV9IuxttK6WFx0BloeQHAgwCM3mya948WMTi55heR+o9
vItBRfuqPs4i3DB+KIpD1dgbnQNukRn7aQLjIPaS80hu76bvfk52Ryq2SmWPNYC2i8iu7ZGDYLpL
qfNnh69JgYxHdVOU1UvaWyfHoDtatZt2QE+tZosgk45idvdDpmmXprI32n4RcNAcmE6X1zKPSI+k
tSUjOUEsOyLmQs1XGsqVDu8hSrdW8GBTw2sGxTrN//ihNLL1KN3lCqRFVV10s4RzoP6KP/reYsFT
9zVZ9ELdGtHNEB4z9OvFbYwFFeHpOnJwcJevpQSVU++vKjzx9XCvTHi080PflR7ZJL/7w5VDgood
HgPluSRwISgPrfacANFIgg8/fxI9YHZijH0sSqqObQNcMcvYj0kFhFgGq1z7CTbKtQNsFemPDAh6
IxNz2so0/h2UoQkLOWJj3Z+up2HadAX4SDV+iVDCmsRLTcNbOOrrtKmwpnMAjTt0oy+D9mAmL0FJ
VyxpN5P9kBCOAiZ+pVGd5QXoCJoRktgr2LZzP70Zhu6+DCFF6Awb9PI9NSZQi9LSIiu7s2JPB945
JqBafVeV7fU0Mo18iuynUSUTBQyqFmora3jRkVH6HZ0/g5CuTqVX0y/iHkQGHFDDXyfGB+dPF63M
cuSVid5D6bpXNq390PjPFhJ0a/ip0m0yFHYTtk6Tr2Nq1GVJzBv6ZPYxacJQOTrhc5Y2J8MkHBrR
dahg/ioprgWxsBiCVPADPQuLJWlAAdBZa6sQPTBPimsk1ZXeNvdN9mKG4w7ZJcvYXsKiO6ofukED
W3mKR/3OgepGwe2KtF8pHUITfDJl17g2/0nrn/ou3tQtFXRzbzF2LeqnntLZaSVqt0MnByuix96t
8a3B9z9kApTPj9C4H7Xrlrj7GDRu5j/KweMgXSeVwDQTb4QTsxPXK1iyYHKR0whKviG3XtQKviuD
O5B+mMjiZUXIfR3sJ+kWMf1iLF6SviNkq1xFLbpirGIhEW2G8TyGmKNAGQp7hsnyORl7YYt94fuq
VwbSB5KF/QByp8fxYtRvoTRhtQMjU+ZuDZs84csP8SUCcbnSyK9HuVVh6er0eiNo64Go2/ZB5UU0
SIoUWpJRbh2mAHLYeNLYLSogAqaAumNguD9UdUxPcHTL2LjJh+hH17H/p9kpi+RdQeCJGtE77uCH
s/WoQNrlYiLig9jyFtM48vTE0A8Ea/Eu35QGOgppeHbU5rozDq16KMY7JoC5T9RxB1iFV0VY2aqg
hOn11PV5tf2K01jylNIC8wvVwxjVI1iboSUxJVKUaDeJZt/qHQi1subFKaWVaIM1fjxYUTdWlnD2
CK+nivQMSXB6vJXj28igmhwIbGI1qnKxyXXULTnUNVM5mAmEpdJfW8ONaGyqrGo7qf0607R9mZAe
G0tbc4hXWvtWDcU+HWGm6q+TFB50/KVSYXpDdZy7iA50Mqs16Yo7y5wnKatsmO/sUzi1mkg7WBhn
oTAFZYfm/6ocXpP2IBExb1DrgUP1RAoqUFun0baKwNzhrB3pi4fsHyqOiFLfT4HGFw4p3nlzFK+m
J9uIvRwAbDTB/bXYFRq8vlVAZNGdQTNfBoQnifeyvDU1zDbTu88bU8cgmyf5LQiPRXhKqyPUp2BA
p07WUm+994Hw1Gib8QGOwfXUF9vWKeaKExX7YJCloS9qC7cmw4GqGLZFU7+UBpzGMH+SBUtvza88
6fbKJ25ITBIglAqpWUeRVHMSiTeJET6EcX+TWJMr5Q/CnJbB4G/lUlkkyY11hRVzXKTrhIcxUKxV
oCe7nihfp9C2Fs6PsBg5WdC1i8Zs0xTWJqh1z+kzeDx3qR+DWgxPCgg/1pdDxHS+kcK7KDlEo7+p
1ewY+8MmCLRTIcXbrnEOlgj+JYD53/i3f8yH0f8+/m3xkUf55+S3+cf/nVRLUC3dE/RWsNuJ455j
VPqPuvmvf8j/tCwiqJG2g+I3ENDOJdr/DX5T/0kRqMz0UxThiDGp7v+dVGv+U8WVM/PtTeaLNHvs
/yT47cznZGkyiWuIMG1mpIDlld/F7+dzvF2BLDXYsg8EfdAP3LFe7uc5ereUbjrOpItsG2/UvbX9
9AFd/6uI/5yJc1ZAfL3w2Wley3RRMLFekJ1EQMVG2WTL9xiTzBLA4yrwLpXVF6931tUvRBCHjVkv
5Jt8O62gt2+kZet1v+QVl1sZqwu39+cQ4evtnbVnAJMwWrPrRfRYXcFYTTbqB7xGBBFNuWdutbgc
yn7xDs9aMyLstSkHzD1bM9IEDgjfYuVKHIBmydusL7ko1jG+3qataAhyqAZlQMC/VXifHp+QNjAV
CtyFKteyEoylbmDJ0mIhcb4bfMeK12ZR+fjDR45XvUwtMY4z6i8NJKd/DMsoxUw+me2vpNfGtWLl
0lHvBq2Gyl4y4BPjfJySU7uELDZA7yWVrx4fo9DRH5SyVHbw+4vDoOUNU31+qjraQ85hZ5R6UkSU
iPXeHgv7Tqr1/lQacnDSzUBGk9YHU8oQ0xbqvhoqM+TUrxraJmuz+jbpdfruQ93SwnDgm0I9rI1x
y6kmI1cWvz5TMAKdDp3ejc1tHTaQQPmlhz2JwuExdtB4V2phr6OknzkAE42SpjXKVVZEQGcKo+UL
KXJV9XxTjslw8XXXskflPkYVvotzLSLUM4hHl8zZYS0yR0HZZWg1Z5+Ys1Pdx+q1RJAyp1zVt9dm
W4IeLMwJHCHboB9hUDZJL4LgouzRHHVbnMzZh2GPiFZwCdHFaZL7jPylu0nWTDpqiYIHd2rYeBF/
dkQKRza7a6B0d0Xbd2t53ixkIoq2ZSp1G9MSxi8llJUXMTrDYUrV5FD2vgG5sx29cuzwBEvyyI5J
RiKkLuSEoZk7m8IqrG0/6eX1YNXZrQzu4TDF3XDy08R6wKGs7GUzs7ZDNNjUvra+LMK5yR4N5i7o
pmJHPFm4HX0pfFV0nG6lQ8KSlab6YxFlwDVaq6ILNY4x45EaA41RAgeqpTGOD+C7QcBF6TApMI4M
80k3SuOXFpPvy+i9JRjZmOJUrPl49MItVRXiWIxFWFxNUj3+qMku4MTLIsppytJvudm4JTbHEm8K
Qgdl2QVy9dYaHVOmIR0TnZ+dkmxddl2A0TsAneGKSYQYP1XS7LJSgXlUa3UPMlmK0w/oNzYD4jGb
NOC+Tp+u8IIhykVAKVSgSmifPGfwrRfNj/Fwygxuo6ZVttgT1HQ/hbrQTuOgAzVt+pqBlCls4LBl
oobdRmsycSMXRX2fCSu5YXBCeZMzZYUgpLRYfjJJ8rrJLndxG8INla1U1txBh9YABdf/xec9MHgs
EmVbRAysE1UI6xk7oZZ8wBZtJlotwhoeCisgny4hJ5dxt9rEpEQQuq0Trhc5W2zmDnPy0aqfhQ3G
vsy60Y0StVvrpYV3UpYG/b7reuzvUdh0gEOaDGS133TxtpbJ0FkEnayc5EFuXRr76bjs2G/3TdmI
H7lMae+Mpr5JSsxTM4iOEzpcfVYMcxIOJ6iBGgX+jP3WmpJGAJ5lookyZUp5RyTweMO8mSyI2HL+
qOt9+JiZlO/22IDcZYpdms2T1tRi2ShAq2O7zV4NsDokp/cickfRRzBFmubYO0pJE7MIipUIE8st
+0g8NspEgRcXRfWWZxH1fN6P1TE1QUNWpm8tjH5EtiFAuFSlQXMQKWz3ITOmPZqDZj2S/hvugr5M
X2Ghh1ckGMbLTkxQwmsqJ0F46U7SA4zsnNtXPlnmK+rJZG81IYDKOk0IPDBRKAxdBj9YZJKb6Jl1
MBW931vDyAESe/1eT3N9F5POvWmkAmNEoFQ4K2FY2nHXHkqrqo7AvZL9mFjaVe9YBZCQCtdplatr
Pw8BXOgDyy9/FfNiFdLuMetEfJyacI6ubqfiSpv8yOtrMR7swNI3UUtxb9S9+SExnAZKUMDCqppg
OzArXPN+zr9sOblV4wyPVUufSNGJuOb5y1MAHHLee5WTAwoyeb3hnJoGI7JW9c0aqEUxHvU0qhiN
lcVW1biSWfXSRpRy+RS3kgRHoycDS7aS+2TUkmNaErzQ4dqELx2XB3ksmJxJXb2q66xd+1h9t72i
I0iQddLZtEDHM4a2YjFWTUxJ16E4BHO5MYbZ8+zbOqQEI7w37AhHsUFFA1iEBrkwQ7dT9WgfBARu
dIWVr+TR1l1pNOS7fuwJUmzUmNTMyn9LHdQgyZR/jDGfXay3oTv2jrPx6wqXaAarg6RXYz2SRLSy
fCyxWpWYV62dsyOUpp1upDGkUyIC5dZOfA2hhFUQVDNr/AxYFVnA0DGODfOgWpLzNiW4DzpdKd/V
JKmATCGNLsC9eKmclkQH6uiXR3XcDmNrurmqDK+dA+0865NppZoNEZGVPFw1sUhepihUXhtD85WF
PkbGa2F0jaenoeG2si+7mW+F88i6vc86yMoSRLNVF/cFkoCBZnzVZz9bzQBcQkraPqjTYj2ope82
nFpvcEaGVM+x9VGgRaXrDB7/ZjTT3htsKlgl6Gi6q1H3w7DTzI1mAJEjbMsLtT44WK1i7fuC7G2h
kcwbqAoZKFPCoIOOHbt7YIWCY1OqhKc8knK8Xe1wiovQvApVws0XBb/zKmZXYfgDe2EV2gEwTKWS
wnXdAhEi6sdIeOEsbi01Ov5VkEkR3AmpjSino5qBoERSGBA3uubB3mRud7SbQcsmb2Iloxma5JO/
ze1K9U91YUQqHSkbsgHInZmlGdbVmwGwdFgA01UNF/6UNLomK+yTXAU6dMrc4eEPja6LVyXwKPnR
KaibCRRQumST0aTRgd8MmUzEcKlo8HQNQdfVbyKW6zYtEjREtl0FXs5Q+E0aOroFfqCYDwyfVQav
UtCb+nuG7g9obT8M41UXJ626CkRgtttIsbPuXbWx694RFwltTOP90Tg4kR1U1/KJEEpjAPoTDTs1
kPG16Drpo+TyBa7W9NnWNsMODNc0naiY+gOZ19NVnDrDeiTz4MpuhLkrpa7ZRfocIge8Da1DdK0N
dXlvDTEYLF+a4AnRJIYUJBgqR9HMHICNqvd08vq8+2k4HVDxOgKOMxajubaaofJGtStvigmI/xQZ
HaG78yje0eOVHviTF5WA06YaBYhTK8KrVWJfOiD8sKKScaXKolv3+mDu1X5krl6P3b5iaOThj6+B
O+bBOsljOiE6GJRrnGG0CVq4MJUWKkvG4ONG9UMeqyi0Hku8sSuzLJqfbF71vpUmgIxjl4lDkvLV
YGu33aacNQoV8YCjSMV0LAaZcQantM3vyuV/a/h/qAYzzv++iL97zYrXP4r4+ef/nd+uWMo/qbk1
B5m5ZuLNZiz7rzKemCCVKHbQJJz/iYfhz/9XxkuK9k9do4gnN0ZWNF2d3Xn/ruMlEtxlThr8rYal
Y99Q/qM6/k/luOnIlmOgQTAMfslZ639WTstJRFKkaQ73nZ7Rx60Lt2WMGguFYFWmAdXQPNfmY9/b
dIAD++HTB/VdMf9nGfj16vP//1QGDlqnCOKTh3un3sTWsxwbZDUHOyN+sJKGzMzmSiK4pEeMlYPh
rPT2RwUcjFz2S2KMeTr+l2Lg6y9yVnZD71TViLfyXjv1LhlRHvEN3a5d6dgTR+vCqPWs4uZqBA1y
+LZkVSZR9ovkOAK7JeJuGu/jrb1TVgRi3DUb6aBhMM288nBRifDlYz673qyX+PQx12XYqnNxcm9w
d8rK2SuLYj0+6++kkCzkPRCaC1ru+eP64+M8u+DZU6WFcW4aej/dTzjBOGAsYqA1LLgXHp/5r/m7
y5w9Pqoc9Gnid8B8lpNHtoALKFrfIn1bj6v6BBLmP2s+ff3izh6TICrKLJq4IBOQq+5udl7Ownzj
V7OslrSQL93gn0P5r9c7b83IDvxeJ5wfFJzV6OJNrJf+FlHswj8pRG/qm35/aWKunSlXvl6W1efz
8zLaBCtbOq9lNtjvVaUSQJhopVd1DuAZiC56uJc7LPOdLDUMPIY7jlqvim8w2ahIwJWda6Ue9rJa
HUWFZl80Bba9ML/uYDSPCQdUwoflzr4JrXwjq6qrCCx/hS4x+wrqvRZYJyOATy3i9NY2SU1o26dM
qh8IQheLqrWh6obyWuuZnuRj9d7l1aOc6VuTjc1u7f/D3nmsN66kafpeZo9+EPDY0pOipJQjpdzg
kZQpeO9x9fMis6aPBLLFql5P1abyHFWGAuF+85mfSV5sCjG8+vaALD0Eo8wp91QRnlOlkpdKaSx1
twPzWpa/HAR7SJ2D+9jInsnia9pEyDPLvRRex53t0kDpbxzhvZum2MVqfk1D7ClVnV2SGD+UOLux
c33v9UiwRcN1KtnPaG4/q3aMC0/stIDR5K1WiiN4s1+267ybHTgjIImvQel8GMKJV8bYA6lJbT2E
9oxeR5QwpFllgB5eWl5502YKfgAa5GwLNWxfUp05mToWHb63ramoYMBgYXNYIvAs7Pe8Lbx14aL0
oYYpYQmqfWaNdy5FXJCuNeUzEXSgQ934rjJSQK9ttC8d5Sh8b927pgDsruxdKkJVGW3pPhHz1DLF
te6nnnn3wFSyDSD6R6Se0X0uQJvXmffW0a5cjYGb7WBpWqveS2cPtNzsX3WcPQRNdR2Z7Tszh56c
5js7sFBzL7M/1o++K0M91cio/Urd5LS5yIz2mTqAr0h/9z7+tlesAhnhb79Cl7/iaRrMTWb3O82Q
5jHmJFjWIZE2SLSqnW3WaQ9uC0ZodJHUBwXNpJZb1U9qmhzZjZcAACEN/h0K2hxObri03/SPlkCX
G4qatel58hMgBAhOvdkcpUKtF46OImmCJzZk/AoIg+zThE+NrW5KIUCNtlw4Xc1mzXDRLmRcKvQ6
lxFmsCIsXpHZClxEVkuqBqs8pl7odHJCbSFeB3aIj3W/QSfqRWrxJ/Zy5RYj4isgoQdLmPvINNaW
Jx9deFcQMLyx4WvPB0fCzg+V5aFpj0PJXU5MiEwumpNF528dzbwu89rcupliwU5A3MrUaS+HqrRv
9LiYp+Arll2R06qzHnQj2KohSHkpzTaJXi/00NFmtr2DozDMA195k2Tt1vFw5oKacwt0p9wPivGk
s7RLL7DzhePiZW1Fh9p1x4a38ctIqZXJ9jLr2jebTTanmYUBZO1tLRMBcx2nafARpdmMECmcWqKa
vm+iIXWgi9+KPOy9AnZIpmCrAN8lkyx9priutDK0zFrC+krRch9gSUn5a0azOTJBeKnyvjZo07no
IM1jy4bGHD/3cvsb31tEQ6Xo2Q5yfVyOQ1A1NOFMk1xGrw6ljMdCVau/9QpjqMTGTxN05C1F3oNf
+Y92Y/iboomHWW/2NlK5cvizlACO58OxBOtAOViXrkTX3ORl+OR03rAy3Y9OcgFc6J4O+UDGx7Dw
k5tB8dKV33btbSTr14MKM0GOw+rhwoN46aGnM/T54k7tyIospMoegz0ioTP7mM+Rhp9ZD/m2gLlm
by95J5996BWBCPfobkgE+XXAEO3loW7b7jHTcBRRDeW6jdA2C+sLFPY/YMmTpx79KI08Cv/pKQvW
701TGoICcArt2q69kts3lc3VNS7uDfHakPeOQfNcLxYXPulJgDyGMp8GnsQYYaMgwUIJjycYbhPu
icVGX4ulfHWReHc2mvk00iS4EFZfmr6IZaIZVZ3bK/+umb0D8RBzIPZX2fpia+sk6J1MbRJdILUp
t/WQjQO2o6jDvLtyNvY6WeKjs7rwGb9Ccv8VUnya3CSkqFH5llQJJbJ+N4o+ujv4FStoORAJ3cWl
CObsrjQVqqGAq2H1Tb5kWeLFWsTsSiM61sYPVEcw3by/MKOzyzUSUOmAQsye6t44sh7LZdd3jxi+
LEHOIBNTLBukMEYly8s9s7NBGUothgwrm9xPnUyqCrwCFr3cPY4k0dFEnPrRWlvA11/0G/VSpDse
3Ol5+zzaZG/IIhxU3jFGu20W+My8aAcTNiYAlHuUIY1Zv0hX7REsS7GO1peOwkTA7e9u+Tz6ZLcY
UpD2FoWcx2hv7GiGLs2b6KV4xKIBiX/j0bwDmefM2lv5qoWxOFOuv1/b8Zo8mbwmxuQcMVT7D5j9
U77UtE7vmHkkHrW8zOZVlmxVNz4Kpd4ibQs6pmpueyO7+37Qc3e38WnQaZKGH2MlN4F4DJGJGpsZ
ZX9hy547Fp9HGHf0p2nVnQJfqMj7R1Opfg6DsmxaScD58S7dmZcGmtyZmes1fRIwFeiEK21JFLgI
r00OB+D/ubej0ry9lJqdXTLwDVRETF1BfO/r3FrXSiS0yZlbrs7pUhFM/8j1Gx1pEbTxizq6NMdz
l6fxacDJU+upmVuEfoir+L7Z57vuKlvGj8oCda/FpeNw9ix+GmryyDo1JdIh8cVjrNBuCOGpLvTG
RLAVoXZPQdy6NeNZ2qlYzEvKJQtjZTzpJ4fhn9GnqmkedLgi83r5cTQjm4+mSTN0yRfG3SgElO58
FHVHXoVHPXzbLIsbfT2s5ZW2qub/Bjn9wlcfa2aft3DfJwZarfbwKO/UFX4Hv/21ubZ3xbzfXJQd
urCl1MmBRHZI04dIJdnHjMVFDExDSArLH3ebXFkLgJGLnJuIChFLnr59fxmIs7fBp68+OavgFDIT
FLh4rN5JEA/GnLbmYsDZ9Rbhj9Vw7a4umqmMR+S7hZ6c2qJqq8oc2GZw5A7EvMYOzUEcXGbFMt8m
H9gNL0ZnFcoqf+Ff/6ONy8Ss+l/Xva6ZFswSm1t3MrLR9VZQpcRYGG1tk0Wwan4w+NZ4df8qnizS
66hEVAsjyG2/BYCN4v9N9YoYw4qHdhcf8+P3n1/5H3b9P7/S5LVtmt4aOnUQj/icfsieaGfJULmI
qc80e8E5pDOj4nhfuj6NkA59e7M11lHjYzgp6Q86gIE8QZW/xa93FipwOofWtH65krrvOv9nrcfX
veftPAu2mi5t2lzdyh4qloZRX4HOeLXU7BGY9A7iB49uE+IxjADurHCChy5zdfRbnXbZNYW+tZRY
nmc0ypFYj711JqQSVoDuLGlt0XdKpHdVAZxpV8JayJ4LxAWA2CIWrvrh17KKtnJxU6bpVRhp2lwJ
k7KDXYiJXuIk9o0XibskTrFNNA6lIj0b6MFXSXQTtQ73T21rtLD6EivjVL5t/Cq5Fk3EAYmadBt6
OpIjpNOYmv7oCvx2JSMwVroR3jkq3Og+dUmGLfNN7gdpoTYYyYVYLtOH736bPaWHmO44/hsmQjBm
WS08v3vu6z5bV3UewRvEbC60S23rBnq3RFI8XLOzfkkODLa6K9HN1R2x7E38nI0GhYU0ehFpsXcT
TD4CzfZWZhko0HArHcKbQqu9L3f0dbEhBNuRJVgEgN2NIvO6dVASaCN6eAAIQDk7Ros+MnbcGkqP
wGHBXlR+FC4CvSgBuAvoPGmFHHBtP1aloix6WV+bMCbm+sAPhCqV9coxDlmMo2IvHUQO2abTRf0r
qSlkkN0HECazeunqlJ1a3UAXvKvww2tgFTdddduZ7VHSul8OwsvLRHd+NY3Ylb16XYEZmHluOe8T
kLAQZI9ZkWz0WuwrynSztg7xRhWhNHO9obpp8BiUXDxGI0UR2CygUk3ZLusGhT/Ah85VfVEKzENi
nC1QVSa79rr81oMnsrZGY8hKwZ3FcCJ7VtVlu2xyEvUmd4ybASwNixcKLKdkaOUVZTlTdGKZaCHY
6xICHol7sfG8LLnJio5CTColKwOMxpAjIYkGt/uQOTXlhLaGPd4UHuZb1GBETvUMjm+H0gA1REeq
Fkbl35gRMiUm1cCZWUP8VNRRuZyPg4QF2XbV3IHpfg+tvFrYMmYmUh0ibq+mP0Idu5YCDwbecKX3
r0tzeMkN7DSLOBUL32oecb0YZsqQMSVVBmnr/7ATKl95WuSz7++bsx0BKuL/fQNOwm1lKNpK6nhk
o71YjSDDBk7yrEMBaYzu843z+v2A554XU6YhhXsWYsX25HorXGQsGjtXHguFFrqEu4O49IKNz+Pk
OaG3YVL6JQfThTWJyCy8lpTU0IdHJANRmIRsPB82xnaUfNQuw0LPjTYiUZEx1oVyok9oGRme5Gan
8gHJZZGvDUFp2msszP+BTP7/Xuf/ARX8TasThzz/c6dz/On/bnRaAIzJTdFoVsiJLf7V30anMLX/
MsBZqGCO//wrwtd/wZUlAV7ZECCZLdDKimmNMdb/63Mq4r9MFdEzm4oPuTxSTP9Jo1P/GsYCd9aE
AjDaHhuqCC39oWN/Sn66ogEaQz3yaNlBgWFVpHnuCtrfRgQ5on6qed1jmbfQVeunFQLa1FJuvFyW
5xZk0VmgJT+6hGtUmFj8VrA/LRO/MzPXrssy8V70xL+xA+1QFvE6xbEvsjBE89Vf0WA80Gx/DlMU
gSKc2nGirXd6iZqWEMXvPIU3FsWYRRcNms7wxec8lwi84ZW0yca6uCsF163R/2yM/l7hgg/i7KWw
eIg0TdrjngTttTPvqji8MxDbn0l8h7lUwVJJuZafTKeogWVLTXqH+nscmfNPy//j72n+gsae3CM4
4aGxro7/QUIJQbVJmEqtrpdcJ5YO2SjPjRj3yt95t1C6Frq5kBfYPCwuCYJPiPPGyZiTu6tODAOm
V2YeRhE+6RjeaS/WnjLZTlsV6/JNvtGuLpdfJintyaCTCxpAjYS2SScd1BY6sb9usHSO2rvvP6c+
SW9ORhlTkk+bFNRtXHVoJRytBiJmD1sIXN5aqmqrh+4s4p1kll1x9ed/xopbDNCJnHjXCR1r3E//
9Juf/ftTGF2Dyxn/xumfLctHefrvX/DPuH8H+/uz/4zrlnrzr9/mz+/x989/fyW1Qz/kz/+hG7qi
ws/g3C86/dlPo/8d0swvSfJ9vQjG7WNa4M7BCrFdEbuavEtGJgO9hbtw8DzcOEaP9vSHirVv5AWz
75dzWrIbh7Lp8dvgO1SQHFNZtyrHso6sSj/UO2st9v7OePwrcB7tLivXTlOWP6MBKhE6SnKjqOLk
LCpyKemDluqHsUDYPELJGDNkMLGz8jVbBQtrIV1Lh2Guzquf+X58Gf1FfeXe0ku61Lj+c+4/Pf78
LhYMFJPoghrayDf5upFlo4EJi0vdseXpl5fZ1phb6/y+XiOZuXQWWNzMtOd8r8+LdTGrNsMuXwPe
XHRLHKQ2+qJbJdfeuloM7aUlGQee/GKKrFlQY3ATUFibr78Ygi+Z0Q+JeQgQ3fD7RfCesk2fQOU+
UHYTc/t3DLn7utEXl42PTi9L6/PYU0GIQe1h7+WVc7Cza2JwAPRv32+4SwNMqiNgPIO6DVvpYHjh
C83LR5q7F5AdZ/b010nwYn++otLMTiRfDOVR3o1qpMMR/o26U5fZ3N5eKnzpZ1eLI6tpmARQF5is
Fg+mble51Bwjo0tvHHC2OBuNNtP63EiQCPV0ZSllaCngPweR0asPalT/SGp31zTSW5fy1EblPX7N
K8tXD6qRD9D9gA7UwuKNpZAgkhjWd3X0tW7vierQlnG4yBN5jj3jXjGdpTVa1rfqxs8EKh62sQZE
d0dChR9R/FLI0ZsSigfXrX8mDkW4WlF3hpr9BFEFY0ihg+PkLfTl9F0ZTJrk0DGBS8KgTcVzocjr
zg6eYeCv4cDAQQxeZaW5li1JWX6/L8T4nb7seoUjaPJUy6bJk2FPjmPQ+Q7HIVYOyCnnHzh8q6tw
SVF2jhb7sVim2/gHRP3l2I/xlsYF/e6TXTkOTmkHaL0sn6pp5kUMySdi2wOax9R77WO29P38zPFq
O5nfpyEmmxInWafWhgYhD9hGs6qzaBCKcqGlJh/chAauNQrtSR0jY6/Xg2VTOk9lpaR4pOOFDm54
lVRYgdrw+wEfXGE+L5ZgK5+gGe3DuMf3sHZvghZvXH14Q+tu36jWc0QdpY4sJCD0VVMab4HofpR+
uIMLMFdUhHMdG2+ltHwoC/u5cbDhMyBfzggiIHLlzkduySVsk+EdS99n13BgLSXaVR6aVyB+oI03
16BSwpnmodwGtjRuMYGL43A/NKCbpdquFloSKNAxBtZybBrwKnhzG+5Dn+Pr2MfWBtuIt3pQD4YI
Vm5RfnhRdoc8YnldkGp2VQNUCnesugM8kBHLXbhszyy8SmDPTQt9y5b/XCWfopnUKt1UEp1+MGhQ
ocVYkcl/v/DK+SEIQdHvJNecuhjUtWbmg14Z0MzjGxewe+2iTiBZqESom1bvABHsekAzaDEAJUop
th2T0MCporypcUMD7E+VImLyzcZ1EPl0pFlgYzZm2thCKjc5pIELZ/E0/OD+/OdK08d+86eP4hr0
lXLgvwdLDZek4E917L+kZX1DqH4hnJyQNMdQh2zM5PKkrGqcavUQQoqqd3zrkDxX0mpANWBe3+vH
dG5sU8Ce81HlrZ/hxL36NxSfzk300+DmZKIYRdM2iG37oNzFr2IRPCtw496sx3gv5uZHc5/NPaQI
ri5xC0+fDFvDlAjSHZtCsaZPRujFuQ4JzjzkbjVH02am9rclWiYUb636QuF6WrbhA9sa2F1cplSb
RTUmD27YDUPqpJp2AFm10ub42TboSnXzUUraRc5BvhhZnR2SdJizrDFPMfXNQXfG08qoDo/l0lkb
c39ZXEUraWk/0XpeFutMW3x/xE4TH5vHV0ajjHMMVHnydMiDTpiX8T2F+yTnz7K317Of3w+hnFzf
fMbPY0zSHj0IYkUyOlrMSF6ss5iSKFIk17mmHlrd24X6YG0gKYi5D3gJ+bz+IVZDWJD5Vetp2sqT
YwTzx9Klxr2MFbUNEFFFOcJ2rV1SF8+1CtndFQkmq9WFp+dMPGRTRmMLKIqGf+Y00rUg7AW0pcyD
KmbmewzaUZvJv7qeWBLMCEoEs0sJzERLbTzWX4ecfK7AJp/3UlEek321Va9Q+Nkrq7/x/CVvE3X8
u768rJOxJhGY2hsuPQTdOQwJnu4CLiagP4suh6NZN40bv9cwzSwMYOXCfJJT/77wUQwUTb5FTPZn
FSCyoLj+y1B7T2M2RiV9ZPTl2RN6JM6sIIVOWmunxvmyQC8JuWBznWR+uAl7egT8EwMrYPU1lhHi
HihoriSUENsamcu0T1TOtivv8G735mYmIW2J3t/3W/MPEfnL/BV0zoAdWdykY3VxMn/b7GuAraXC
CZfnzdYTs3g3aseBC5yl9MMGRHo2l+Le0xUeR9V1CAAwADRACF8fCYFgSRvprX2wmnQZVOp9bPtX
luT9KGIhUDBzUngkzSIavLGv4GVzzRrev5/5nzz4y8y/rvwfjManhwoWSdv5Ue0dEQ/Zy4gaLV2z
yOa9l8G1bUVOh6J1rmJVeVFMuLpVh1ZR6jpoUkVZWDybdtXt+0D1l4OkJrhTosRJvqxeNYUBXBt9
gZ9uH6EciR5XMzjJ0sxk7zHWRiHoChGLsmzuLOhGQFnla6WR0MMaadyyGnQbqy/wDiSQWSal/xZg
Ubfz7RBZnk7pLlx/JwEGYYWhy+SKaCZw206uP5i3SdMiw3AIfQkPT3oXCGV//6XPXelwPfSx+4mL
ljaFK8WlK8fIAFkHL+9WKgrHfQvdF53Ma4zWkwxEqFvslDxz6QkwOlKYrXz03M2FX+NkqpQoVKoi
KOtTr7WmqTGNvABEZqMczAdOm0IItQzJ1c15EJOYj8I4P7O1vv1+1JPn5eug05y4cKIkgsFPlNC4
P8xCnVXuUasu9fLPTE0IMiAWE+rMiSCkO4iYnhP5Qd0DuEWAzR7k/zSuI8sRGtATkwfxVM6zzBq3
VGpNgkEXXok+Xih1vMFIflk1F7En56YznhUoi0zqD6nocwyplbUshbawDtFWs+bSrHvwl/FvoAlY
s36wTTC8leaXnp1Lg05yLBTaM831O3HQkXES1WvXNRcOwknEyCdUaN/opGSE9NPQJgvNelCyzj6Y
o1bSgL6GG85Sp1p2CB19v+1OnrVxKJwjZJRV9FPDhQFNNnuwa/tQFEhUuvWj7YiVKJLbsI4J33Q6
/ap6scs3fqIvV+qfTJhEnNIY1cepxmLXR5GQ1ME+hKPPw9Kb17+dxXtPR8x4u0j6Gd+I6WDwy2w2
5diVmR7nEk/NDCN5xO1QWlSWwUoAinrU18YqWxvxTN9e8gg7t3yEpcjZ6oI7cxopVkk2xKVPkcFP
0HeswvIqN80HpC6hkpkX8MDnChqjVQVBl6GrJ7S1sg2NKveEOFQrkCIrhDL/LfuWM7fTaATCFxRg
cdiVk3e4qDUtsiXngFbvWo515B2LXegqF67ec8NAcIUkqBNlnKQRlQMA3shc9+jq6VIO9WXcX8EM
/o9Ld2y/z8NMTjDYRXOoa4dYzoaBMVMX0YN9ny/MNepq3c9kfQmGe25DfB5vEsWoHTh5M7bEoQR0
ERcgmHx5I4wH0WUXbo4/ILTpZv881Hh5fQpWKrr6YBFQch2SwV6DkagXmY0cp0VFp+6l7JnyIqxG
rMRSXymfMt1/UEk4ZjL9adgbuFWgeQjXBinwMF2FlgZsJNOWNUIqYdksCl1biWiUE4waVIfU1Jop
lrnw3OC3n3d7TZXvuxwFRik0mqfvb6pz1y56TtyGMkpQVDm+zsyv8j7zgIIdIhP91xK7cxpQ3w8x
BZtxjGQCTgHZYZSkJpH9OkZbOqUXNYo4IOYevuL0gc6Rv9TwSVeRVSp/FPNkPbx8P+iZPf9lzHHz
fFqxqDJ7uXFkcRg870VSzD21lysNSYDvhzk3NyABZMzoostQXSffT0XoBVtbWTqQL3ujqRqSGWhy
rkSzwCN8S/ehm4WEdv/5kf5S+5pUBihViaDwOuXQ4cHcU2jD7gC5BHP1/fTOfEUVlTDa27Ih5JMC
eZnEJC5hqR+a4joibW7Luyq/kJ6fOcZwkSniwRFWRq/eryulZKaRRVmvHAZ0/CvYWyBuNtGwlYL2
wmL9Kc5MjvGXoSbH2DQryQktSRzsyl6pQ/HWteke8YNfcev+NOT0iAa+1EL5MA0QOhiIdEtZRuIx
wG4EeYAqwCcHa/beXFToPOaKtwiyYa9q+0hay9EBxWbS87sSBwcLfTx0Trep9gG9CjGlew+1XYFQ
X2DO88pbZWmxVPCZaToEBkWH4CDcIMNY5np/I0MJtqQ1kqZX6CLu3apcQfHzLmyhc1tX4xmFackF
IniIvn54xAkbtDRKh60rViP6XjSr7K0GWxttAJyhA3VzqXF3Zj+R7NimjB49KcC0muEGaWClGts2
TLS5FazbWp8Fl/woz01MF3AmQA+MFHZlMrEY6JFqDCb1HjGTd92iwzXYWwCFJLvemrtmLW0vEVDO
XKPUTbDR4w4gqZ5ecbSNTAd1BnEwRwX6REMfprv//ixOYazjNTr2XsGxUG6l2TGZVohUk56CQzmE
hmuu4gHRIRplc9ug92BAc9Wj1kD1W7BvRzVlSdmH+FrKbbdt9fYlN/MrPeivRB0v4sSZG5D1QiVj
o8OF00SGTrVYq5llzaCIJEiXtOuol+9U8uxZMyQfge45F87jmZOPoDi8WR1vLAoRk7uzB4JglJB1
WadgqTovunQTjvrC8oUvd2ZxPo8zrYmLOJWUHgodwMb3LPfmiXepUfBn405uFlMhL8M/ntY0o309
SzkRuV7kOZHczLojHmYh5t4qnBszc6ffQJF7r7AdRyD70ok6hauQEqrsCJXvOAL8Ji+B4WrCqIoE
+Wl6bwf/yrzqjuZNcjV62GJPsVaXEIZuL2Vrxpnwn4YfrVMuVGzNRiXIz+9rr0Sl6MEt0nXzfqqy
/xggmoeUiIGGswYSVJJXuetviJc+hgHApyLlKKTnyJ9XvYWYo2Xf2Il36zn2UqTGm6/0iKcOy6aL
b2vPX/kGOCkdCeRqiDa6qK6NylyaPe9cjQS25WWPro7mSnOsrBgLl3Cdp/KN47QvLcDOLMK2RmD5
0du+ORsKBGOdxN7nWFmVirjxkUgHyZQewPr/SgPzeUgqnrXyIDvGJg+CAXe2Yedn2brtdbysEHXT
EjSRHU+RFllerB211hapgELulvWtLRp3ju7M8fvjfno4CJlMbOPssVBHBPX1A2tDhOQTtcdjQrYa
DQeleoEtNGuSt+/HOT0cjEMHTTHZPWT8k4UEiCrbeOQERyi8u8TTF7niXsgMTrNhQX1Lt0fvP/Lu
6Tl3CwwY+CWcA0W6eYqOXE94LMCNCG9pZwN4JzH7flLjcft6HMUI9TdRHGF3nlg4dqLw0joYlAOy
tosupNplSvPIyJdpcxDm8vvBTqfHCfx0FMaV/BRqul1hmxGM+gOv7BxY/yHS6UZ2QbwJa6rRHQYS
3LT2w/ejnu4PXE1ZONmkRUTTfXLu2xCZXre2AkjaSF2PLUl0ma0c5Lt5IZQ+d8V8GWqyFfsMb+La
MYMjosPXDaLsgA9e9aO30O+jj2EePopX8zW+Ne7/FzOkWsgqQrI8CRa4NWjwhTT2rRyvI3Fre96i
tGko5uH8+5HOlOH5mMhEmUQn/Hf6fKtZGxRZLoKjc63stLl5FeCJKdMxXwywY5t1/NBvvAsswPF1
+7pHGXMcS6P1DXRicvCSZJAjV1WDo7b2N+LKX8dbZRGuLlVAz8/NBvw69rBBy06eJkVzwo5av30A
+/7af2D+tIuv82sro0M7ijiNfjH3F5+l0xPI7D6NOh6aT4fCS9wkBjRPi+GnPFcJL8Gc/4BVuUDo
8wDD4x7JvGu4/ReumtPb7Ouw05DCysC5J6p6SBEZFA0x+MWZjQdrum6GwA/XMseC7DSG9bQWeYKk
VA/IPS6oRu3c62pJ1evuMtH43GywikWc1jAUHoJJamTX6Ec2jhMcEU2cK2U7i6ILd9eZVpAMgZnr
A16UfIqw5UmIG8Rk6YRC0kYiF25AcYXdxiq8vdh2Gnf0yZf7NNY43U97AoHMonOrDkjQIsMjZ25u
ktt0HYLm7ZbNMBuutU12kex72v7ATWGEd48V0T897a+jyqaoi27gIzYrdxNuKsw3UC0g15TWBtpE
tApX/4vbxDBosAFK4tWbnuzW4+XJfYmmHsigHWJwqxIjGmsh1gCn40dYQKvLTb2ze+XToJNXaAgH
z6Gjph6c4red+3j9XRSPPnemP89rcpPYOvh9RdeCY0f2Mcd2DbbZw+ghbyzAyJWL4D5CAJ4ujrtK
LySr5y5LgAAa9XT6lSdRbhQ1EZEui9iRsmIW0dE20kubAlv5DjkXQxJFkxea4T7IcVFcOCRn9y0A
DGogAoNfa3IMPdHUeoIG6CGNQyB9sH6fwuoC1uP8GGAQx91KhjW5uFrTHDIKTTx2mn9rOsqtrvW7
oHWfv9+bZ3cJCJZ/DTNNhXCPaIGUFM7BYSppsTVpg38/wrnsm1oOCT4gZ8K9aWYgxQLrQ5l6Tjgb
hQvKeaIAgV23LxQ8VvHKA2aG89yFz4fW/OnlAgaMvUFvYJS0myySXidFmDVJcJQraR0oFBcbpZ7V
bvkjMsobJbWXchM/0Cg92o6RLDNXYAtolsq8SqrRIzF8VRPjScj+Dh+KR7mT7qWggJjrq6s6okzh
S+LDa7FmatOWphgSx7PEAQ6iUx7bGE4JNhAjiTbHNRAnXrwgR2mqQulQ9agrVIh6a+mbCfgdPzTn
tghePa25VuxhdDiSF1Zh/TR12tRoKa8xD8FnOdPSVaIU+AWh7bsTwPluRSn/Ks3uvdalY14U66pD
MjiUkx5eCVZsyLPgi4Mlk+xn9iyoxL4Iyx0GOR+msG6rLLySY+CCYf/iIsyj6V20GCzIhMILfriJ
clfHxQMonaNhBw9Fbd66RXxt0aJG4lauZlkWXg9m+iqHKhZFRcQ9ynUzbxN3X5o2mVpO4bMPwx8x
A6YIfc7csD5mUb2Jg8HBAjm7b2VvDQQ/njWefyhbfRXGKnlx1TwGMVw4s4Tv3BRrOxxu/S6OlwBq
x2KF/9Ik5oPXV9cCw5mkMTZyA9m/VtYRiz4ziwHMR4mrZNaE2w4HxpmZC3eJESzCzQZfOxDXQT9K
u3oPjd5/lHVyKwdU5CE7rEken1zRLZLYy8hfgRr4Ae5vWq1WM6do3oKh2fiueNVQzsdmI/R4hLP7
lBBgYfiSh/CTDSXVSOQtkg6rSKjvcgVqw8/imyTF1scY8EfJCZmFm6pzNPs2UoBCbu+V12hCochX
yddWCwCz4PJk2xtLxM0HSi5ZO/Ny9UoE5pVUo4c6YI/lC5Ff14VhYTxb3Netf+WH9rsUUQEKq3Zt
temrpQS/8jzF3Sf0F60q3/RR/BMLl2qHRvR15CeQPTUyVj+m0BjExaZKEKuKguYO0dh1pFCU8+10
PljOjwiY6Twbsl+6Lv3CcjqfmVJ2V2nOmk7Qj4HS0MyXlXAukIvnKzzkJFiKN9pHZbWY9apC0OJC
ac4U5KdMS3noYuVO6Nnes+JoTuX8CV72OsBLZAfLL1pkWoVJJWl1Xw2vxoCYW66+tX120OISWX1V
mudZuOkS410MFfBCXTzKrvLeJfxmPgphZgEi1iqLX3xgzKIS8ZLLSExp/UsmUU61m9uyFndVmfz0
M28jBxos0/syCNZqOaoOO0h55R2S85HzkRXIHSit9zgMzm3hZA9uKn9YtTpXwx43cUS4HeE7C0N2
bGTYskWIH5SO9FNlo6hjt1W3srX01quU/l4PMNwjv+FeMFLc75zyyg7SZJnyQzoW5BBClWjhdl2w
1jvzUQToaA+x1FJjdveaSBBvr9Bi0SUsuU3h7KvexTXY5ArzoxcIucDkvfI5cJQnw4xfQc7cBT7q
uk4D9DiIO2mrDhYXsWz+sksYaDgZ4SHmuOaV4RnvoddgT1dh7zXLbZ8dbyaveg1ftjWzfCFUuVlT
v45AOhYRCv026gA+VFhgHNaqluV12eM0Vza8v+bw4WQamyHubnK2G+RrEc5UpXgTshU/AEmvABSp
4VVoNt08zQtzPqD4t8TFplsEaMtuTRkvAUdFX1h2eNHZPns5Nt8Mv3nqpfgpd6maD6AQTKkL507h
4c2WGACYk+BHiO6uEuPUFgfLoFCdrdXjhoZwVLtME02dZyqsN+EY9tyQ/eHCi3f6dNNYRSkV0gct
rpPkMYiGLFTpQR8GfHgdAiFzWLvZJQWSS6NM4rs4yilV9ZV8cIzhgTV4LjXOn+2r6+/f79NxcHiB
U0RSSihy0mYPqhIitBFbBxFiTwlwjoYgb8WFps+5moKNuCxP9vhawyf6GpVnlQ4CIq6kA1GdPtOr
emFX4VPt1Y9KI9R5WGc7hxLflp7qq5DgQoLouK1l73caWjeCJR+ADXlRufx+9ueoDBSN6EONaG8F
LsPX38sQqudWUigd8AavUBhQZsp6WIlFtEKpAjnzRb+IlsNHvMW86eWyAsm5r68S5NJONBXdnCJ+
TYQEtByBZ1zh4HKmY10TA8j8Eor57DAkfEAp/i9pX7Ycqa5t+0VEAKJ9BZJsnO7tTNsvhO2qEkKA
6AV8/RnUfVhOTJhb5+yHHWvtHWGlhDQ1NedoUF7R57xKuNiTxGxlek7Bj6+bW4eDn9/9+XktF3JN
0KWRWgDca2uokV0uZaWKXoHFAnL20v7IYvpQ2vraNlqovV2MMXtSovGaC26r/Bwf6bvqy/ccMmqg
pd1bitdlHuLiTf8uH9UzsNJr+AN94T3kEjCIsUtQ1TTnmW7LBpFnlTapLMjPgia4RhV+ciJr8Ejt
vtLYTEOgA8xjWTdQ5xN+V2jb1GmeCrgMhSr8zETVXlUjf84Ue0dkuhlirQ1xHezg5RFNfA2weuGr
FhsxQPWyE54DY4JKditVkyl2XD7MLyPY7GFXKWUE3+ZSPY1wjustCc96gk5vq8NOEbIdP2+LhaOP
oiyKUWiUATqp/mVlfSkD1N3Ysqg37VMVWvcQZAlhywcRh+Eu21MIOIG+km7Vh+TaWjvbU51yPs2v
A89qUpkAFkDw0TnBJTXon2qwBeExsIl35aMS8JVb4TtyG6Whr6PNIokL67ieR5jmxJe0w/TWvQGJ
rPfBgoLmQp6sze77mb4Yz5oRIqraTt0WvYRTF0bbdptt07P6KwN0WwRQvHwsd8N2TZ7xOyf0co7f
whWn6IVCSw3AR2UbMfMQZzQJRgaNxoLfWPA9BQetzkJndG7tTIt9oyePiYLOO6F6/JlG5ATwJPVJ
oebbyiqqQ2vb90KBQCHPovKeoNoGaw09OZo6aEhmrlhbZrN6MzpK8PO2/L58Kg6zQcAnUtHQ+ltG
+rIrR1NlMPdEhQEQvb1MPqq6gjP8uDLKUjUKQCKU21C5B6B43nRvVZnlBZX83ARwWjxmG+0Kjgfo
E2q+vG2e1/p0S7NClwDdx6lRALG5yxisKEWM8kinnKTlQIq4gHNRTuVNkqhN+O/rhxb1hIN1cHl9
5z1PATC2lVOUloe6hOM9cjFs/5Vj9bdcfXmIIdkAGKcBaZ6pyz/N+Mt3SiyqMFpE/MyEbYMCU99l
LN8ZXHy4XAWsKmtOhsufpRvd0NaErWM/fsAi7BWk0se2SP3BqKChiBIuBHpF7o0SFDa3vR4bOBv1
Zml5wq0/aNs5eAeaQzAY9WeVAJBlxeae1dYJPw662CMEZ/BouyGCgKjf81BG8VsXw4oF6F0rUCoY
aIsO+GoBBxOi8+cyL+E34hjcQw78ZMDvGQYktz38Qzyalx8/f4uFEHu5SLNksZBUtpmepah5Fnvn
N4OU4/gAPvSB+rqXb8k+AuRqrTK+dBejugulf2CGIaoxu+9hdwOjgorxsw3nc/6ryjVf064V8RZp
D0n3+vMUFzf2l8FmFz+a3loXF5SfLa21IIds+6LG54cI9eHngb7fjVhKlJVMNKJQhZ/jXPmQCF7m
qXISsfSZk/ngKpk02mT2Si4z/eL5xgbVZwo+KFMDD3q5sUVFe6s2CT8bY+tF7T3JVmpkS0sGwVJU
cNAGcpx5GdMZiKzqAv202n3U0YEFoaI2xcrtvrRcCGsTYxKjfOv1yoSkmZ630akhsW/qDw7O2ADB
7l6JV0ZaumDxaTQDFVkAGIEdu1wwThUr6lrbPSllUO0BA9gYe3akT/BXQh9tVRdkWv/L73PZkJ+9
WMDdACxfRYG9IvZWcyAW1Ui12damfYgb508Eqfakh3JKacNAsBRZEHF1l6s5lJKlzld2pf693DlB
8wliLaCbGHm2WwbWs4plbYu+zUQNhExism3R2OhCOKviOpGBCNgjfIHPg+anbwz2QfB3WfkE35l1
uP+//orZKYRCpcGYGKecI76j74Xu2Ug+so08uVfl1t6kKJK+A+U5QVGaa7C/dw2kFM2Vjf395Ggu
+CSwvACRCs2s2SWnJUrXVxxXT4qyU9xD+5yJzc9RYCGiXowxl6mE2l3VQUvcPUGfUvkEJ2KPpAfk
u5A+Gx5I4Rq8AG7HZwlp9+Dnob8fW4w8KYbgnazjVM2S89S2O41HpXaKBZr8PaSAkxfLKlae/d/P
7TQKaIZQLJkSk9l+qvraimHLAn4JXNBJzyDAr+Ni+0j7YaXvvTbSbM9QJEfQfHOdkzte6c11l7oH
wugh0cyVVGF54f6b0iw+yFhYFS1SkDDqmKGWxa5lZetBDDmyn7/Q4oxgN0pwFPGenkOwHKnXQ+ty
91TDvYKZj0Kzt5X4WB9oIXvEV/oykn4Z8tQ+RwZsxi5O/RhO+hhQjjhgTL//Y6Fjuwai/htCZzHv
YrzZrihap6udHiiviZ5IgS1LH9k1tPyyZ3cDs0IfzgHiLgsUaNIqO2fT4V1lbPUbebX20vj+1MbE
ofUyqWwBOTpf4qYZo65UMHEuflNIMjtZCxwI4FDpHarPKyduihffZg0ZbBC6ALP8duUDBiZGVHeV
k3pAi+IAr3NQaNTdWm6+PAwUdaBetlBp41D3ppVT8rM09euitT6Z0vhjQ+5opR7K0ggzSF4CUN6s
3B0LHTosJjAFIO+AKvQNu9dbWdkwVmv4qlCd9bu7eiu29HpCDGqbxjdUr14pMCxG6C8jTifoS9Ju
6klKagfKMbmePJhS8SV33n8+hEtDuOrfLu2EwJ2LIaFVAvqTpeOjRQ360PGDbq5twrUhZqfPzOus
NJI4PWdWvwfg8E/u6OefZ7EUs9wJu4Y+O/jK8/caHOo0nvUanocW/WioejVIkvipGa3sgZVx5uoJ
PUwHSohN8jOMMbVj7lg7XHDk0FTGSsN5cSDUUVU4iQP+N38UjC1EZBOt4mfeZRs7a4Eec9NNXUDm
7ueVWwrCKDagAG9OmIt5hCAlTCDzGt8fxsobQetHLVK2oMReS4eGPw+1uA/ACkOZWIUJgD3LN3pY
iBY8mzQSFHdX2f2DhEfm/2kIZ1bMya0C3R0wIc9Rl3q1yDw3X3tJf3+uAVSKx4Zlusii8ZK+PJPp
mLSMmjw9Q7R1l+doYurXaOgGpYRIllZ5cfz7X+d0OeAsge6qEh6+FfgGJkSNHXOXJCtKQN/3GgYA
QRClRYK8eP6CstyOxpoJcINjpIFuSdgullupP/88je8b7XKUaXd8iWWxnlGXayICZbveOyNMNOGI
FGSptumytTaJPoWUy6sI2m6oKADZoCG3nR+fqGoUu4UR9pR2Vsc+gHjPFXAoEM2+jfbw9gyy1wYQ
xUNyuGluqP9Y+Gvp518i/vwnwKEEcA4bPwKUisv5NrCqBqCamLgtukCDMcS420MFR/yGs+yA+rr2
zoP+edg5vnEPHXxtTeZuab0tF/AtdEQM9BGmr/5lvV1euU5UdlCZsR6UNLtm4zktFa+g/yxFAoLF
14GmH/JloLjSWg4wrXMCj+1PZTU3VpZBzphUK+ni0jYFpwqFEgvX8Lc6CctgEmsprXYS4ia2f1On
QWN3bZDvMWqaDLQzwTyACu88HFq57hYsx5uohVKnV7X1fS/V3c8nYXki/40xuw8TJYJHsqicU4Oa
ves8ldCHMuPT/22QWQrqtK7VEh7Tc9X1MRhZ9pslm0ci12TElsIhkj24JoLBj50wC+o2awzVhfnr
aexiX9Hkr9oh113voBBttR7aFTetq608ur7Ln2AgfB5Q+fCww7aana3OlWaTS3wl1ZkQnnY0+HGT
BFpMbJ8Mg69GyS9UTyy/s+x7+FFX3iDHFzSZ71xY3HqKAVKElu/HCnr6FWAJAV5tVlgj0eptW0An
hfU+A0pxY8dpEsAgN0AxZZPLGG3zGnZ4o1NCQTu9NQW616LbQvDqurHc+6SEBArAOcKz3aQPeKm/
mU23ykCbvt08tHyd/vRNvpw4AF/jpCot5dTBKxx2AEkYSV/ZdP7ou0BKJt66btRiOPs65uw7F6Vd
pa6euCeAGG/M26l4Ao2bYWshqMHTzavDiTAPe/Pa1xO/Pidva8DvhVrCxVefS59oNI7arsFjBprh
t3XlkTDbIKAKqMyOVdhtTECy4cOLS58F/36Yvkz+b1Xpy4KTqGKWqk7PqOjcO6gTcXjS09efB1kK
PV8HmYUFvdUg2JO3yinOtdQzmv4atYWV/HXpUvg6xiwq0LKSNE8xEcON/FJ+sPi3JOW+KFYu+7W5
TP//lwVLSgg2J9NchNLtIiMw3GoliC68sSecBQgkUMAygcKepUWwhlVJpioqqIPVkRG6Zy7Bs1rE
fqOjkUfdV05x3ym1uoOzwfii9xxKVArEIwE4emJWdCehYhugX1LB1jBXw8YRpScbWh7BPzkoZbYb
S/RXO9BPfWWEPv6QyX8HFPwFi6DwC3sHQDBnpwohziUA6NBz48Jolun3AuI9BWSo/31roWk8OQmr
8E3+W4/8+jk6pcR/FMRLqVyJVu7BCfnn8hRiPziqEyEe7lvfACBWodiyq3A4RxRMk8EvCuKZrPdM
uqYSsrS5vgzlzjLwQTdzqumoKarwsmiUl3pY5SUunBNUpSF8PuXD33HTA7btqPRgCTH4fD+hOrPh
h/SWP8Ny8o9iepoPq1XUY/uViuxCZnAx7CwE8LYuQClrEzxjLcAvHxX5zkzi/bwZ/t6Os+vjYpRZ
EBCJW5Sy1MiJjdptTpR3LYMeGCC8JwC/qo0bt2Fnjnuh14/o7IJg0MJZiOEfOpNB3k1FkZND1Y1H
7HFw5OPKr1v4uhe/bhY6MidG+hejoVwy9L3lpxKPHpjclQrcPPvMyUee/jas+qFSy1ubtfsxNQKa
r0SXKYGYLREOJtRg0HGe5J9mS5SMbT9gj2unsmuh/T6ZOWF4EypPwvIAE177JNPfm40H2aAJE0Pw
FAPI4zJeZmVNcwIY4LmBNRcJOLy2/TpEbfxJ9dSd8qteuQcWallogiB6gno7dULmqtQZK1rCFFX9
f2yc0VdQtQ7isA21wxBUsOLYrRfuFhbVgK8ARB9UuK6jj385SW6Acysb1AfNHGLXXHp2A80bcsp0
DNz++6MWdRN4sUMCUpsqdpeDOUVnVVnSkZPGFA+YiLBtXhzerES9hX4ShIq+DDPbrUzJwAMVDUHY
61M/7tq7IuZ7s+4fLVbBqHy09q1Sf3bVZEhU5kAV54an9NHtaBnUi9P2ZCEsR/iXkIn4YRzgZJJF
Ag4DWn+PdsNan3HpZYxmM/qZLro+kE6bfQRKVTL0NSJby+Q1sIoPdpqjnd9XR6jghAKOs142smPJ
qo+yF+fS6KAUx2Dto8srWlcmhDlwxfZ9+wLHY6Che4+2/HZgiMExSwG6LWp97XQsvDEufvMsLGoi
rcZeEWjxbvmkW47xzzoQGecGtXQwox8g+bdN7909e1x7xi9cBMBaQeoPGpKAgXxD6lRqFtcMBaWh
+Rhr9AXLXUkh6MHXqLcLbVn0kPCWAURjkiqbpwJAZvcxFo9AmBW67L8nE3MrGELsGwE7rbUW5NIl
ABNFpGFg48Gbb35fj9XgclYNyVl/c+7pjlzZIdvAlsm4q0P7nt6lO2heX5l3axaWC+EdrTJUaKey
9neKsaK1SV44CO8klvu0xpYv6MPPV4i5tF+mxjZsSsADx/Quz76kSmMwmHWc7Lo3gigz72CFtRtM
50Z3Gdy3KGyLxq7Zq9U4iTngf+JlAYMvGIm0UHyGQGn+CrWCgI05FB2N6tHNs2FT5KK4tdP2yPv0
k5nJTayONOBt/OFGjU/sHDgHjb+0ffPU2QBiD4V2BZGYoImalwZSLZt4YnpAQ3RL1GzwGPgeXs16
QMtZlfhal3w6PZy2zALNcV6fmxyG0CK9oiiHhNpgwE1JMuJxvGJx/IZs0ygAuws4OHPWw/1Sh2+Z
kT9nXfNMiXOTEO3p52Vd6KJhhwK1aSOPBD9p3i9OHZnCTB1UoXpTn4pQbF1fhg48R/8/rVUXsiGM
hziF1BhF4zm7eOAqkAIVGFH2I38XMCLwgQWNg+gpA6DzJcI9HEwSSP1a5WwBoAqg1HT1g4aIrsK8
dUycSvRWKtxTdF0dBXwa0l/8ZoQfLgq+x+hAdnzb+fnJCCHCcH8XPZbH5l27Lt7Wj+nSElio3iH0
AKsBTv7lTgYXKdaE2rJzUSfXjUan3RDCZHvlGlscZqLiw3sKs55flmnTmw1qIfrJnXgyUis2lRL5
hSRy8/MeWhoI1aKpBQAeMDppl/PJY6WlqtrqpyrmcE1UkekO/L138t8/j7MYTSH/AIi8qaI6Ncd5
wOwtQgmGsLPz1gUNhGz4driFDiOcLNaLI4uz0lFnhRwEIELmLN4YhHSyTyDRWYOoUkT3RLU3pr3y
Nli4iSzAVqDVj0wRgpazi7sfSJvTKNFORQwVGlbC+L5AYcuylNtOZWzlQy0lNqgbo3ZuOFMJfZ6R
Op1Uay21Jjsf1FkO5bV7Y9wZHt3Q53E7WcZCMeHK2fS3cAlM8I+rF9TCol78gNnWbyT89YyMWSej
gDKJb23tcABf6S16jY7WY/4uOhim5P4aOn0pyk2JPyCmBMiOb5I0hk7LEZRrAkHNLsjTMgSVaasb
jV+XiPbRb5H3uygHNamnO0Nede4RfypY2b7TE3b2Hrj4EdMN9+XBnsFGsAbml5ygmgpaGLlzCJCX
A4tv2p74OXGuDNgSNjx71CHuvDL4wk6bNECAyAC9aqpAXA7ej6KeZKLaEzuNoXgAfpiFHZzbxGfv
62GzBekherA+1tCXS8PC+Q6ttb8ndp6ZFiRjpnTq7lQWgwcP30mxeFNaAnqja0iFpefPBCdGcIcs
JmzwZnGosBOGkjjkYUw4LXpaGEfb2K+v6cY69iDebhUQwdehcAtfFdc7xGLQPwSFZ14r11TUYRyh
q6emCnILjDkoJ5v8UUW5b6gLry7uXbBYyUpPdGlHA+cFLRkIgoCMbU8n7ctmiqThcMIyddLa2w5N
SHbKpoIjesmCHlx+ZdXofSHHmzTpUDyB04ELUtDlgHJM9KLro/Gk6PxW2PqxH+K3lU26kONhDGSv
APEBYTpvAUQaqXrFcsYThMOgETu5015N6ZXtWYHl0TsrLMHNOU/668r/Knu+GH1+PomNDFOxR1TD
NagUDM+G5aUV1FydwNy2nccLz/2NasFkpbAWoZZX97+Zz/Zu6ZDYRq14BBDMeiSu8iKM/P3n1V14
qQO/hALYhAiAcMB8iNgB2IUy9ZQZYZ1MdNVrlbxMssl9OazEusXp/DfWnH+hj6MUNp6lJ6ap+yHJ
AycavJ+nszbEbD+SunGQVSsjGtyaR7I/man7P4+gLW7HL7OY3Vam06ajtDGLLiThcCM5yik9zJGh
X9F6zQEX5iY+qDe5vSlM4L7WbsvlGUI32YQcKRKR2Qw5SIHOkOKDOYMJ1S3jZWztVZ3k6Y/MLiWA
ydBRRjMZsqTzJyMp7SZuGJaRVmG+1zf0QG5KLZgcLtb1Rxa34H+DzYu8ZtIPMKbFgqJGfjN06b4e
IcKrwklHqW8kIubKB1xcwS/jzVYQsrPSHDgmV2/Ee/wLNre/o30JaBexvMnJvPDb3cqQ056Yryee
U1CgQ6YBB6TZkEaTtbYEOfbUdJCgGmIQklE2t8sbEIk/UQfdlUb2nnfjL1sMYSKrgBlr8hmLd8PX
3zDbt5LFuV7IXgVmrwEWfLKM537q2Vu4NvrI6rY/z3khqQPI7L8pz1ILPe1rOJVhyvEI3wq9j3zK
jNovebsy0OKBnGTMcOECjogK3eUdJFqWZKpBu0kedfCg2NkD1pKrINWnz1XXPPJxeDbtuPJru3zm
9rixU46UOhodqEzUqgdm9aHU8PCqTMi2u09grHz8vBbfdxwQqRP4Gq8Tw8Ij4fIX5kQ3GXRYuhMx
S1g2H+qErkSl5REcWLlCzhNoyVkYJz2gn5pJAVhUW2+wPop0pcj6Vzz8cgtjDrh90Y23Abb5u72+
pBbOqOlKYheYw9DCi9m0gXG1GQ+QFSC9UbvBMx3rrJnx+1i7x1yqgLyO9qsloS0IigPAscmgeEhd
JuGPDNZgunovSd35bEylZxQSpprWGDq8Aw+9il4p8Ksk73+RDIycaiiv0yTPQ8WN2gCvwOu6GkhA
7L9+Be2xc6EoWTs7VKRDxepghGoXEFHh9A6ly8zLWAstjhh6EYpp1AHh8rVwY1TdaAd71NaEIbie
fFhxqfsA6zsQUag3SdLfTacwckkBahNjQaf2d0ZTn2UkgM60YW5W35qp+Zgr9G5UzEDUcC5vqf5b
S5r71GpuM4jT7WIdOo8x/G4Vady2ESpQBbD3KAJ8Jq58zXh1RKOSr7zpFuS4L7/WtF++fC1mZyYu
qbFDA334Ex3ia9iwbfVNu4m30s87D5orfuV4md94xqe21fzipjy2TxAn2Dabcg+t9VUw7wJxfPpN
sOpA7dP63vnQM7ju5g4CkLF1ICGX31L8CCg/MAnyVR2ooQilsas/9GPl03D1obV4RL4MP4t/kBKx
kYG440keJi5MHMIsCmBe1JWHIAtA/5jq8eefD772PQpiznhf4UwCwow3z+V3sARUp0dlGvQvPJwf
amQL3c4FfkPzoaX5KHdrCcJCvfdyzPm3V1WO/CSdIOk2dCnih0mgPw6NXxEcGkF86Uq/ia9N3HPs
f5GdIDZAAWoq5C2IpRkwDNLLaGxPjYSwKwRl4Pu0sqTf71IMgdoVngTmglpZxCAnJJjdn7rPaDsh
YuwH64i21nYyatdWSjEL6m/TaGifQFYYkXUeWDOeiwamVSMKhFpYhP2uDtMbiLQH6w7HSxv0y1Bz
xLFEZ0UZMwyVJ89mByHceuUltTgA7ocJJwgM6BzxBrRSAvmPAVey2u9sEzERhJmVJ+gCeggLBtGE
Cbv3V3jzcsfTUiYqSMLT7oNs/504sE0RlteZ70D/8lY8oXq6dYPWTwDXfNEr3/y1sj8WZ/nfD5ij
drV2jEmuxepJgZj1jYW3vv48iVUagX2f1N4I0a3dv6P3p0mjeQws4VTwnKUgepKVvCiS7jS0Dzx/
L1blk78/OjCAO+WOE6qafGtOtUUFzW7EEaHes6T35AjnSHgkFBA6StrRt7rfPy/jUuCa+sYYEvkK
gH2Xn5GoMH2F7Vh7chGlYTRDyJMdrYyx9KVQMgBlBRUaBIxZcMwdo8aTkA1wYlRYWEIJ2U+7TFnZ
kd+LTajCfBll+hVfrsJGWPaYAMZwMowXFZpuNYOqgoachRcrat2LN9zXoaZF/TJUCqXuKhrKDjdc
tUetoPSqu+he9/tHurFvErhgeu4236Q8cOVOCdYgRgu1LvjAYwNChg9FGcALLsfPtGKsamm3J/Jo
PRf7yUMC0lvDL3iUHfQAZdzVS31hcTEiclqoF6NHPS8gSrds8kpTEe+VN67xTVbfGr3rKajP/PN+
nORZISo69aO+IQpk2QPVBJXKU1ulNzHjj01H95VZr2TqaIEsTGlSY4Gcroo62jeBmR6z0WFmZ58K
YbSbKdFrKnZmqEJ5MLB66y1n7/QlDFt665QUKA9beXweOvLL4TiMSl+85CDDG2rtxVbyojT6Me/0
K5I5oZ6w+zbqtvlY2l5s64+y0t6syI58Ttz7Mla2eVS+Om0D2I1WXtkdvHXa7CMR6qtT1IeIZAdZ
2wZSbr5tm+J6cFUa9Bl7N42o8UxTBG1fC78achlqRSfCqtHPxVAEVES3ZQQ/Xhk5iReZFXYhDv9G
gmfgu7mpX9nMaTc2z4KhGmCeCxuPLTVVN4j65FPXjBCsm71ZSLlVneKJw+PTqxWIzGXQyOVJl24y
V90BEbK3U+NODuVRdV3L71tZXGUJbUOoFL+pevlHE5C0qzK5sV03lM0kNVbjL2T0SDMDfhBpElox
iKLEGn4TTXqDhrqDZUFY603i8RAlwPwKpNJt4wbWttJ9A41Td4BYFt0WRX7WR5J76fQYAd0Qr85Y
eR4T9txn5LOl5VOt0gfI9R0aDRYuvB2eJlV/o2q2ts1SP4nG59jtj9Vglb6RDvdKnb3ZBhiztosn
7NhYd6baHSodIG6WQa/XbbuASehZ5UmKHw8nsLbGLumb7DqH2piva/yBO+OTgtJmkEXMB/yPQNob
1tTw5Rl8s7fg1AgdBqik1VUw1kPpE3egm9TBK8mJxxd0LOE/V5wJpbfGWFy7kLjZaAn7iMsObn6q
2W10Sf6QeCB+kipP0NMTHh3LF6utgxIKfv6gaudaGvu+sYJISgKcM6u8iPYnpbWQZwvcJcwSkAuJ
nnQdrgZRCr+DCnrtLTlQW+ZXzJywHjwGSdvhG6dACklgCy/jZjvaSe7D9LfwtdoMrES4gRzz5DAI
qEtGUQ7yB8TyJAAjxAWymqqJGTQ2KmYQN6vRe1e6DaX9S1wXMcqN2nOqqnAS1/DyM2xZeGUCtLFZ
iyGQRmF6FvYo5PJM1bd16RdK7QaABW76oroaYPCycXL6xFXxasc6OFRO95KyBDlh3z3SnlobxXUm
3Li4raiJZpqrmH5d2Gjexxye0KXo7kZeQ/mhA6aYShUAU4owHqX3A+pRfpSM6H9XSeHJVm7anJh+
bwE9R82tEoOgC3gQxBFrUAbdzL2FaeUGrXWsWW9RP+pqAy1W6IKjtND7mcNfgAX9kAUzdkYKlvTk
ggyGWbkXOXjpYM9ACzKHWTAtH5O6uYqL+haNx33TUwjLmRnymiytDqMCBUmVIKGBxQ33mQtqvamU
z/EAhGuffZS6WvptB0HOoavv2t52A7ORIbfIzinlLhckD+pWBsMAkcXCQggpYDKz49TetVBX8mHl
p/qjY11RHU/8irvYYsZbWjVw8bH0wChGyNIgytgVBOkyi54dg5Sh4MVd5kSgZcIy3qvy/MB756Mk
xTHSqxvEkl9Gh++TVnB6hlkl91QapRvO6CYqoTo4boS+7cejoya+G5k3XGW+7mwat4FSZSfhs2t9
xubo63IIICrH8YrlW2UwjoDU7EpFu9OZvXfqeqdk/W4UIKKXYzAk5slMIxoA1n9vQh3dA1Iuwl4d
Ek/m+kFoYMSZWnmDsgYUB3MUaazqUYhyp/Mi8vCEv1VFNvhwjvtDTZRbIU0eQ6xQHXzW6Ro2W9tg
6eMgrooN2kIjHOt5dzCZCfXLTIVr1ciPCaGqB43CNjBHqKImiGGe3afmZxu1j5GsB3/kZXYsC4t5
jKtVYGrjK6HNnTCjsK0dGqg5TKNx9fswIuFbjVvQ91OG26pQPk3YeG40NdpBXajxyx7/BTTldaFH
Ly0Hcw0KAFFoD+6Hm0B10zRei7jhXlFmd0UfQ4SmT2DQoJS+nqPlOsBNJwXKWqX7prB+RUmRBBTV
EWDH6oOqt2CjK8lG7aObATYepDOfskE8mbkFRGkFRxkuumu3dA5Ri45NV/TIQoYucFsVEnW6X4Hm
4esxhBJ1GT2yAhXmyR0YnwDSyLL83RN9z4EoBor7Hryu2HNgrIKoIG0vq9r31LR+4YBf6xAIo9RV
DqJXbzmlJxFlG0Ug8QAYHFu+dm+rRN9y1ICKrHltBX0pHOBwMgNkFbXKwA3hNfW5prwNlO6VRrAg
itwHaO3TnV2YzqaUutyxYYDkEqub6zQaXsuBPMHeBFweW1zFUj3WqXPTNCaD7ED6y2TWoYyT54yj
n2wo1atekVcNeDOIP5snpVMdNDiVd0HUl7gZn600nQx08z+1O0ZeIeSTmhKIN7boxGjjQyrE1Vho
GtQvEVq68r6BgWud22fA+E4kqd/hL4iim9mGLEs+wYZUgtQtuiP4jD5LOiskTferHFDTTKxnLlHg
qCtlB6GEvWYVZBO1QLzXBv5m0wNhB+Ju7tlG/1oXBDdLFW/VOvkQaR+MwF1XdfpUu+2NPiD8JwCw
eL3Qjuj8bRMoUQaVYENo6Ex6jmSt73L72DltvEmV4pRqUHaNqsHxE0eGsWZnm86EVSyDoqwjW8OH
NUtIKn0XQ3ozYuNtLoxfbcSPrNHvHJhfeyyGWmzd9AEl0zLxfVdGXsdbr1BE7BkjpyHR2Q6n8U3r
m8NIhi04wkEXZb5bisfOVT91p/3j1AipQy9erEG4XlpyxA5VPRbZGO9Tlz5rig6RXY40jg++K+Ix
hJ4qYms3fpZauyfIECBPvFU1ftXj4rcNsYkduU2UFAmAFl+rCTkABAqkFxn2FWk30WgcKBNeV40n
NSv8OoKFrlJdlZUSmm51RZTxqhvoHwUFxspFiU6O123uvow2sqqE2dSTBBLi6RDdCIillML06Sj2
rKOPcS/ebcVWPbh3vKSt2nu6DXBUTGgKbeA+bPT87DKYbYBI4wEBvjMYf8oSzTesGHuw3kGZ9qwi
bIvI3jZKsW0zSQLUdEMFHscmLIf8vOykn40wg3K6PxYocn4sW8hFS4ijCqH4DWRT9fwBIpMnatcP
JmB3SMW2nWtfRayG2beOEKdeWX0NQVX5BH+jgMXdVe2Uh8FIgAhqq8Dl4lAIgjJRXLqei89qFVDD
ccac+q2D+Fj0+FejkrUfjd1zrqY3PNMCVVq/6lZEnm3CFwVQyyeQPWDNB9WDXmEbtUF5WW2dT0RY
IBia93js34STHQRz93oUvahSGl43VWupnfXh0ADdJhAOeQNqpmgBem1N7Q/rjMhrifFZWdmV0XEE
GZSieTVCqqfh29hOKk+V3a8UonKeAjMok47XWork0ADbxAfdWwvRR5tSaghxdpS2Xuo6YVyMMIqr
er8DJF+gxRcAhNvBqMraWLSCXmkBPWCuglhmpKUdgDjdb+IE7Ee1LOkGnmv3dgvzFAL7qcA1IVLL
XTvIC/XYJ73hR9DM8vGxDkDoTmU+DVeOhLgzDicMTyluDEifR0FuFHuh4Gx1Rln7vVCOo6YC5GIh
fexEDh2uAtjwoUA5PnqGYlF2gIOfX9QVQCHl+D+cnceO3NiWrp+IAL2ZkuHTK1ORkiaELL33fPr+
qG6cimTwBu8poICqQSF3cNtlfqPYplK+xHwkofapbVreDrywE8F6rCLhSDiAm1GSPldqnp7akuie
pOkUS+qrzLk6ymVebysxAjNdh3duU34NocdDvFGSe03sjhHXvB2Qzcguq1tW7+5Yt3Zu5TzwZrar
KBTYRLy7wIwbenb5puaWUoMUp8iBkMNL21/5YL5Kpf4GpvfeSJP7PkhPZHUBGAzenZxum21p5S4b
ip+F0B+ScfhUdBgRkBOpNSyWUBaOSSyecjn6KkfGriw9yXa77Oh3WeCIeJ6jU2XaYgQjTi2QvRoE
7y4wxhP69Nu87KbP4zkOMG3QHqgM02pIZPWp6n15h497whZPPvlBt1OVao/Y/C5vTVTVG2PT6GQY
eQTOaqySB7eKnwspG51c8t2NZ05/ESm2VvMRXk2IhDVKkzsCPo4QLk40LtAX6ovD6Orb3Gy/a3S7
6qjfWl75lvR+aKed+rNSxcHWC4t0UeM6CLF+xFv7rlfDbt8K/quket+8bHwUffCulvgnyr9Gpvgp
U6WXNpreV0v6U7X+UVT0z6IwPpcttnFFQ3elLcpXFA032sCJktud2NN8aVI0jkJT3YV+4ZRxc6q8
8FQF+ramDzLylAQAnpxCTHio2vtMK7IHw28Q3HC1dKvXOeYoqeF/Q9d4V5ElHhH5PbZEpWPVHNMx
1omczchRw/BBzYy3LrK2mhlXEBUj703NyvYE4CawVW3cyo2OgLXqPyOM/qrWzbipdBI7pc2PnTk4
Vd/vuywnzNe9T3qQQSVti1eri1+0ylc3Vt986mvzBOD3IcdHYlsgnEM2+S0M1NQOu5zwRVF2uTe8
T0k+x+QFZlHqCApq+5Sz8XUafrqmQKJZSYfO176qioqeiG9uRvKUltQETfNo6wMliXX1UBg7v7Uc
OT+K9bNu8lg9x9Gj0JcPWqf+kHRg/fl9lagQlyBH4UtPmguFNYozvIAa44cxIBtcRO7bqAEmtjz0
J4UaYeyikL4nSfg5b1HgowHW2eJYkMWUivfOm4LH+ViiPd6737tO3+FS2DoJV78NTPZrP7hIR4zJ
D0QXShsvrBeUYOSjXKfcuiNcWNwSKRdKySYrxS+dh7B04RpPKSmAPVqYPLXJewjxdl+qlWZHvuDd
Z1GY2VkcjkdgiP2uRKNwEwnpE1oFJ0tVvpvu+Ag+AOjP4L97YtrRjMMZS81VIsMamblabukfxhrK
hn037rSB4qug+mfRrwakr007010evSw8mGnzTjcPtXmAr2ePJzoa4+fBGBTc1Ix7tDHQxqJETJPZ
2pRqk0Ed1g6iRy7tDe33YiDR5cbl1hSbI4cRnHZe/gIW/lhUTeT0bl9+jYVw07VmeACh1ZAQEhwQ
HSU2aPiAjrTAwxaZXLlq9j1u6tCOKN3s5dpMKVbUD66ZbvgZA4CtKtkLicxl01nei1Tor6XnlztU
mQk9Os1WUKjf+4r8nGcFOaORAB6sxveQHnbUeT/JVl5GKSq3qSC+WSapnyw2GAH0pXy08hg1ct8S
7YT0ZluFxdfGQyOBHuyhkFc5aEuVZCp3GkAS8LIwAj4WJVMtNBJP16aGQLdVcbvogx12r/T7SD5O
0a65i7+sSdEt1fA0hJVVKuULWl1eF1ZdY2SQupJ6Y1Ig6ggmSrasHlkrhckF/LGCojmAXR0LMPXK
Hq6TEjGL64Haf3jMgmiL+sW2GnU8S4GqucGmq4qjx1PrdsLBiGEvS82KdtACAkIBK4zoBo2XBR1p
2R0salbI9nan/F49ZZ+KT8Upf+0PwDjJEaw9KWX/SM9qV6whW66RQgpkUKqkaDL+bfvMVleKS0Eu
0berN6IzbNONd8LnYV/g37M21tJGAqYvoW06KdDOQUnSqKelZQATppBjW8OnpniL3fJfLCfIbkpn
9BgpNc8r2mlsekYW6HThtPEQVj5Gs1jy2iGGt32mqXZpIJ0t+wclrQ913St2rdeOrq5JUC187Ief
MetaQNNsvUpRACkhZWK2FEn7XdCebxfV/zYEZqAOKHoSppx0ecSrjyXlLn3KVO3ZTyqTlJV8qiXE
GoSSEvRgUcaWddCyQT6ZBPS7QlV/abJxUt0AlxbYKW7jIQVRUwKNNPWpaNzQFtzqszZkqC00tBv8
eyXri208+o9CWu08CYdgN+y1Tddh/Oc14ZrS3HSbXH0RAAOQQCLdq7kWSiyN/ii1EoBUcJpBcpak
z2Fl2LLMliGKvD1/C9cMfo0IFStgmUGQz2BdbRS6Q+P743nECjmNP0EkdhKjsjMz2NweaWq3zT8L
tziAE5P9Hv2yj8cskPSgBtvQnztVJdaQYa+LPK2fFfePrvPW3MmV/t9/HI2/CVIFd3Qa9OOQppLk
td4Dq+I3HfX+EPk/y4yyQPJfM1JoWrFe4EK4RtU5UQQlj3KoqYGdq/CgaedIpVxgvd2evoXTdDnG
3NRJLiFUlbgEnfEQ2RqU9kq8/fIftwfRF7YDGwG0JC12GhxzaGbqG0FrZUJzHvLO36P0+1sQZIpH
fmubVNrKio57kiXfYtW410rhIRqVYyl720FWjq1YPuaptOM2fc6HknvGlI6FGR4HPTmJXfOcxOpX
JYqPoy/K9ojC374vRc9Bt8pxB7c/KLH5RSysYxX60Ccisu02QlY8NhTb1TFyUVsy3DDw7sKhabeo
BUE7DrwXgkNoT2F9HIMQNZHEuEtRvpWCatj2yfiuyMNWb/zYoQf4Nor8L3U6fsa+Zd+b+hdzCL80
ifSpjfSHQRBUJ2sU2OzxgL+QWn5ry1y3uUtKm/LCJg26wK7F4vX2rE8X4exkMOlTj1qmQXilRmBq
mSeVLZOuEeql5OT+uL89wvKy/meEOT5VqWLBTEQ2aFNkTpSeIxFoC4V6PXy5PdDKp8xRolGaRlll
MJAv/BB1tCnWFOAWB7joD89CMSkyanFM6A/LwbFrQ4Bg2cqlsXTQLtu08sdLg4s3jLyADnjoVjvw
A3ZJ0cuUvt+eqKUV0WREmyxxkt2aMwLyth2KUYbTUdMDMuUHZKhsHTxg1/25PdASfgtGMIRgYIwI
Ds5jjir1BxcbMEbaTOaP3X7U9uZGPGrQAmn2nsRDJTl9vbk97NIsajTVVXGCyVFx/jiLRHJsd4lZ
HKx6VwWBQ6AC5HBN/nVxGi+GmbbLBVzBtaiBCW0JSLCPT0n2J5R/RJ38KgjWyvcsBajIav/zQdMH
X4xEjyqmilczEpr+5TMaaO8Ue3fF5wmA2OxoDTr1Q0HxS1j1IFlAznwYepqEi6FTpc88OQnlc0GJ
bvQpQ/lO3hDZxSc91Oi/Bl9uL97agLNDRkeMrqIM2LdqfkiBtcnNT3mL6r3qO51pgEDNdrcHXF5G
kjgs4iEL/jUiv/jCOGx6yUtgqMhFuakT/Pe80jH6hMroGiFlcShyHXUSsJlExT9OJn1GTxIBP5wN
6bcVfXKRrynGx9Jf4yQuHoCLcaY5vvykRB6LsWGcDmPA0vusdIg6y6taHIvDwHOYAg/xWgLO7NQy
EfBEP0s/hZ/No3YXwr9G5vHeemju9QOWX4lv664jfrq9YksQTS4VQGpAQlGsmHNWC2pT6VgSz4fH
qfZgd2dqkxH67JYTHf0/SItVz6WDBlm0WcPlS9PlMX8wL8eenXqCDOrHBsB801feFKgJqFVob4pS
btwx2OvDYzUYz7i03QlKcRdlxlOoKD+A5Py6PQdLQEHmgKAWGqCJ4sQsvjRcSQ2SYJjASj3q9MUJ
bBZuImpoNw/Z7/pQboW9eUddpRz22Y7mnLOmwfP/mIp/fsLstYLLW1j+CGyP3ukOZb5D/2N88T95
QGMphaz6WS/dDJNwnjIRiIHQzDB1pFhj7Q1SA2zIRIXekHq7DYRvgDILqvvCphTCHzEYe+f2TE8L
erXg/ww7j19qkvdMGNvxHLjvkUSG1x5uD7B0K1x81zxuaQ0JgLtRkQbJfyzxB5IGSBvcG/Uasnnx
Q8BQowBGl+JKycYSiipsLBlyVz/Swf9eu+K/CF/Ask2mRODZ8Hj7eO8Mo1b4gPias2DRyBtE9xQB
xIriNcnGhXSOmPWfcWb3G/xiHd9VDSnFgJpJp71aTUdfUDuUkfmcJOMh91/UMdnfXqel6+5y1Nn+
85IqMgKha87oP5v9l1o64LV5e4jFJaL3oaPWhvSMOJvAqCtBdCVE432RnfRBf4b5sZIvLp/aizHm
kyeYgaKnjBHi9IjGe3Bo9qJg16VtAdE7c2+e1ghci+uFxAj8SHQToPJ83BeZ0PelihLOufFKezQ+
hfKvvNSdpPgz1uZuanX7zQpsdUGagrwGmV4DCK4EcXkWBPpGqQWBS85KJYjMrJBPsoAraR/Kld3m
mbGJO0rAeqo/J3W0TYvykQbcdjCbzO6KvHeAXd1RMYA8o3yLRTq6UR+8F2JXg3yTf2pZ8+b1CtEX
6oM18EIbcqgGIFx7oCwvbG9vi2nZP1xBFJcgP+F8hBmJoc2rMpi7tpGFJ/W5znp63t2dXjWfipBM
VjK9ZkOPc40mcLURpxEplJAiwDhBbOfjipWaKwSFMfRnzxwOtTY8VWb+8/ZHXVd+pzGsCSTKAl37
OHvi4BNBF/3Zd5VTEA1YHZfDWznyZumDONpFX+0yS+42Ya5tfTXetVEmYM4pr3Czrs81Ak/Qdw0i
wAWN1LzK1MiMazQrsRzWxAiqFby+ZNWWbpqz+SpSZ56cgyahpHnU4qpyVyZTMjQ9lwrMCzN1hqdh
p2yHAx2Tldm9elWYXUrLMkQSA9z7/LWMiq5PQFGNZwNV+WOYeb8R6/E2wKmOSjSeTCWF7Keov/S0
eRZEMBGS+ZpaAw7IBrU+rXjSi+otpJey8ruWZoHKsEV/QTEofc/OZR3xcKDgNFF6DBvI2GnyyBsd
/yCvcigXd5ikTAU4g7MDP/vjLoZIUwRdByWk3PjPKgFK8hC/NzvUu3blb/m/jkqZ8cvRpjN1EXX3
rYWAUZO050TJKfTgcRt35lET4pfKSg+pahyqovqOLOtd5ep39bhVhhf2euVixrTP9KfWN9foN0sX
x+VPmrb+xU8ydKPyDK+Z8u+4tcvWxoK6+Jbtxa8/ue9pqRXP429aoE/eZpUwdnWsZtMxbdCLsXu9
N8cRoBYLLfLIxBvxcw9zS4Mth4LwE4R/21phECzdWpefO3s+xT6k+TGxjcz+s5X9dLtftzfv2t+f
PZ19kWB7VpPxG/JzgB+JuCaotLxjVegH3EWoCsx5I12ZwrUwpsyNGG0caVbqarRDghlH46p7DJL4
znfN1z5OB0dK4XpGctjsVE9fkT1cuj2oDeETi0uJigzRbPHa3EXRWRnOftXZOZBVTfwaF3e98Pu/
n1G4x3iSKUjsXTF/MAhIsB9qmFHhe1QX9rAmcL/4IbKIJxksYSycZicgFYYeTLY2nPnW79jSPndu
9RvHiN+SXCXbf/ExF2PNdnwtZrEYq9ZwjhLZbqwnKVl5qZb2H45cvMnc6jQsZ6uShEkXFL7bn6XE
fKBK8ux11dvtb/jL75q/UpPSJQUKGvXm3D+yQp0BmH06nKve+CyDZNylIaVvI/J0Oxk04M6BZnc1
qETVq2MM7fu1HtR0iq5+AW+kwYohtDWnewde3wTkMMQF2XDflpKKTVSf2r1RjPYwKE9tm7U7AKnK
v1g+FRkzogAImFcdG6kRDEEaE2a3eBnV78Vayn4ty/034PlngFm+DD5ZFBTcV/7eiDEPUryxdjiz
b4N9dBRKW3PKfVjYa3nf0iNw+V3zVzBpel/Loh4ZFO2rNsDdGGvxZ6mqyPYZXyStCTa399DSmbsc
cNrGFzf/WPhK2+hxf3aT8htefYhRqf539OKBE+errK2l0SBr6ZxxalBXDbAo03s/GoNpVrutBGcr
iIDr2GPo0L7vcclDFjIG24b55koss3QcL0aet8X8NqcplzIymt0jbZoY3NntmbxO1sgBiV/QIiLy
hxU8yzk1QeChgEdCzAiU+K3bw4lwekfcNW/xKd6vFSin23B29C6Hm9c6erGOXM9iuFw5p2nqhEC/
CuDZt79qcRRdR7+TFbu2giOntVrVaLuz1/cS4oTKO+3swanbYlWsZDpS8w+yaM6joYlJOEqFH7di
WTdeVoVph3zV//qZFQ/RPnCmoFt8X4PN/KWj3xptdsDzQG6TMfs7GhjGR+0VAsimeunfq2/eNnKE
b+7P+E+3KW3ZDsjasE0UjsbK4VvYlFNYDZ4Gq6LpMfr4xUEdWI0sJ925zFwUX4OJ6Zpjp3J7CRfu
6MtR5lt/0FxXrgRGUZTuHZL+SSuSJwlgsmPl9WYUymfUl9qVQRc/DUVEGWV2EBd/y8IX94rSeo0F
M4Rqb9m9IVX0axjVlRf2qlLBeaOiakz1OGyelNnslVqaS2POCkp5+oLi06+wAX2mSUFz0IC22lOj
HZCtsRGxlV477AsX9eXg6qSKdvF9UVgVZS4F3f9FzN1ntXf8ncV5lxy8KuLHydc7+fH/IeW3NvLs
mOijIGSWyshiDrMjME1or368LYL+PpC8wGmLILAb03LqHP6t1m/iJnlA+rvehpFG2R3UbRNLlE9c
gHRhEP65vdtWVkWdnausznNKPfy84RQcpEN5V2/1XbmvDreHWZwF1FmoR8jgwOZFj7oDMDi4xG+9
fN+qn5vi5zj+cpVx4yX+yildeLRIyklKkSpdAKQYmiDGY5u251zwXkPEohxzKL525WQ2sSqafu0C
A74NJSoKsuQ/3IXThXyxsUxl1Guq5+05gl1te1bPRvYajU1cPqVYctnZGHSbPg+32OgFoIzHYzPk
Ry9yQTqG5rgto+ZUKsGnEsFyp5EyjrkY/SIWjTeDBl47riAQeklR7sRE6ew4LGmj6YjQukH4u5D8
g9v2rxG6zTYJ6WfQ8Uc37cG7Qv3bWnJU225UIiyQh29tLv/Riy5eWdqFq8OkZQBfmSoAYm3Kxxko
falkF4UiNhvRixxkd0rTH2/vnqW3+sMY02+4mOXQo6deetTxjafyCFo024PT/FKin3N07WSDV2+/
vz3k4lfR/1LRpscmd/66KbLXVkStiOulxmaiNwCfvz3CwlNNf4fsCZ4VJf35a9J0/ijXU8ey7iH7
IQytOAP5iRNE8svtka5tStik3Ot8Cf1E4vvpdF5M3yBp9TDqkH0kr9hnYo9LbEqVHdEZGP9dA4c6
BDJQiECZ4ch6dRDDcUOEpg5FaGjxWU4SiMVufoY0sPFN07OFZHgNUnUnxsGps/rSLsmvHdMM7pRc
lp3Rp0N5+yP+5sWzCIB5mmAHk/6sOM/QjKxBuUX06r9XePVY7dtD7zSb5hiftJX9tvAEfxhqdim6
ZifVnelW52p4UvIDPXNkTjVwsq+yIGDGHK+8vtdgDqCql982P0PF6FpqGtXcWUnodHkBG1pU7+kC
vyJ4hTBTSYFJzWCwJJi3duW90gemXeeGcayH4Cck759mBSlmZcqvHwfVEJFnn3aNjoPd7HILwWt3
ZT9YhMgTEcEBcTmpR2BYrdiFapub+mTaiqNFm6R1EODeGSsL8Xdnflz0j79guuwvdq7pZ64X0BFj
0aHp7uNf7RFhHUwivH1/Ikc2Tv0+PqX77P32p18fTmrWALRBaqroo8/xk8Xgm/HY+1ih0/FORnj5
GUzzX7cHWZpe8LygkwEZyoTRHz8uVzGNxoJCP/tmdF8G7k7vpIbyeLhTk+HR9OV8A5b1CHd5TbNi
oRjG910MPZvXRC91M+9heMfH+DlFWbc+TcEzXK7DuoD49Ys8DYYCsYTbAxnDbHdL+GA0fYSvvCBz
lRgYIEFm62gxk0ventHVS2L2UGiNCiOmFKpzfK+frJ13qm3drs+wyNelE68/i0Or8+jTdjNVwo2P
yxep0mhGOYdW3ks71Hz21W8Y7W/RQ7ntgA3BWiVmT51iDVO/8DRRdSdUpxCgk7vOpzM25AYPgZq1
0/8kVH8nm4bJd82H3IYa/b9Q9pyuJ5ISTgJPPMHOxy/F+bV0rdGszkBLbQnyShytPLcLG/LDEHNt
pJASvxllDKHZ7SZ/1g7tQdlnR8+ZtuRaNLp4v2N3xbqxfhRjP36PbrrwGT12ievXG7ycn/1EkDaR
1z8GabnxRmsXhtqnla25uGzoTgKd48G/ypeTJq19M/i/LwwO4Q6v+50LtZW6veJkm+4gZ9vbY64N
OXvHRLirnRrznbUBGD4fnbZduaAX7kmdyASSGKQEksfZGTChtsdFmhpncfSB4xfiH9n1YmeMm5VP
uQbqoWBF416b+omUHP7GOBcvQdUCLO5dRqq2yFUMBl4h46FRbOnFxwvPsmlxOtFGh8B4gN7tRCsP
wkKF8eP4sxtzUFt3dLm9zrq6azdtgqV6tC1+G9up2cc/2k7c5KAusYIcV241Y1qn2Sv44dtns5yH
PVCxIazf28yvbM+LtzJS/6Dtu9DpY+Nnnsq/Ey3ElSo/+L7xLiRxu3HT4mCoGFPJlIT2iaH+iVKx
5bfCDkPWwLe7wXutBhQxc9rxidA9jiaqJmLpwoaDtO+omf8sh6VkV7GsbPKyzjBL6CW8LuKfeq9T
cvRcZeOH4c9UzOND4A3joxtZn2iZAyoU4aXqAgTmHmmavdbWv8re/RWLBbBto3wp1PIzIij3Vdj+
pJ96V6PeAayl38lu6TsuIUWNbIwd1PqPpEqfklh5ytXua2mlm641vhmJItpj5m1iD9HAokrfR99D
wqXVNq7Y/ykKhEykDA3syMAfLDx3ofDz9tma5ny2JpPLwqT0B/eBf3+8QywtqX19HLRzmuPPZubD
Q2qmpywtHsxMsmw5KhvnX4zIvUFDR6WBMC9Y0gId5TQbtTOeWU6h+0gbuQ5v05H+8gmpl7V3ZmHX
4Y/By0YFGFClNftCtRRaQYsYTzy1R+2uoEA6lff0Xft7XSHs+jGF6YMuI/UBXjUATh+nM5czFckM
wTpbKHPUhrTxKtNupEmVZw1cfC1GBhz/Yqz5W5OJEaIHUWT+LWsLNtoVn70tugH0yhUnfwl2a76E
S5fXhxFnRaBJPKxNBs9Ffs0b4QLYk+xf9QVW+X6SdxY36iH9XN3lWEittSgWbmhQOqCDgINMKJfZ
W6flZiMHqqCdy/rUu41T6eDsINve3psLGQxzCnqQ7IzO1lWrIEtjJQuKxDoLtTMMdvfduCt+50+e
amNzhGD2Xm0dVpS698qpuH7jGBju5tSjQPBtHqmTN5l9TWH9HLWUOWT4p7639vYsjUELdXKi4O3G
7vfj5qwjv6sqodfOjao+V338GJuUWOS8/e7lmN3WunyWeqXdJKq8jWC7aOha2Z4O4LlNA2/vxbiT
rMz3tGyz64ebgBnnwMjXssqyoIelP5Kadc64G1u72QuPweQp/hwe0tO/muYPT9AUUl08v16MdE4g
YKbaxOH9oA08BenaNE+nYPZNnPy/uBpEqa8wjvhh+GVG55RvajfeXeHg7rQlONrWD2tY44VTwVBQ
uyyWk4BsdipSaaTT6fUtCmQ56h/UfdFxDoU/K6u0sHGApHMkIGmQT84fibbTwjJGJIAv0ggMHHkr
HdT0702DLJHT/0ardeU8XEs98jpcjjkLVCQpB13mi6hBn7AVEZ0ucOpXcJsHdCnok7Tb7oio8HNN
tGR9XWuRLN0DH0afhSrYKFqJqscuHgQI63gHAcuWDF/oakMinX5CSc1zuOyctV7l2kzP9ueolIDH
U8E9h6K2KTV03zihK6s5HfP5/qQnSLuLpVR5qD6egb5VJTWK4updPHXflXvloDsombzTuygPwZHn
6qjexfvwBOnUeNY/3R59acfSevoLXiXNmu9YPynjKorC7r3DuEUL/M9NZO3KyFg5hEvDkOHhDANE
gGb97BszK0Z8J/bZsYb84InufVwCWhOrYmWbLq0X9nsGUDVAKgh0fpzLyB9iqU1N7azmvEeJvvXq
Vfn9pRANjAN3pMHFTfj+cQw/TFIpHSkeFciLl0fVibbZ3j1aKE2LO+RHyC397To8a+HTGO+fYWcH
MA5NQc4hxNO7BhKGCZ+qHm/vhYV6OIRCbkIufkCr6jwZymIeOSVD5UOl9DBuSgTLI0fZ91vKDq/r
+s9Lyc+H8Waf1IZioachlt0mdZStDKrwWOyjzxV1a2kT301WXKVT89ajv/++8q0LO/LD2LMbpahK
dAsnRRPV3Xbb8NeE7cDS2dsrgGU2vuVQI9i7j2v9+oWKxMc5nt0o3gQ30txUA8xtAiDZSQdzU2zQ
LkLQcuutqsBPUzi7XPApouJHMi1hgzc7EJJLrlZkkXWGWfcpNrET0kH2dcZn0Tf2/2ZKL8aadvDF
Yx4HtelZZWBRQcrfkIMt8DJtdq5i51tr3zzL78rv7mBWK/fn0kKiFQ3qmViNBH62kGGijrDtMvNs
dbrTRpgnyIIjqms6CQvHz7wcZrZuPS95UmqCeh407xTr8gnVvTWg//RT54t1OcbsltTrXoiKuJnK
p+N9vTP3AgFYf0fzz3zt7tHighxVImKvraBOV75t7lM0oAqWaEVunqGWSuqXgZO4sjXkpS+Dt0pF
B17p1Z05JEZsjV5o8n6POFopB++kParcl+k2eVVWPucvk+pqHi9Gm90rqWS6QoGTHPGR8NRvkq38
Iv2Udsk2emlF273Xkn2AnvHWPOQAcuRv+HusRSyLS3nxE2a7MkoRIpIlVBDNrkaquMQUJBr15yYX
YGJ2sY1q1BoKb/EgTM5vkzoJe3X2LmleJcZtqDPHhYZQm/aA2pcdGf8qbcFz6T/jzGbX6qsREKBs
nvunfhe2jnoa38YfhINbyP9TtQyK8n//rBNM/zPkbDZHbMHMKBDNM6KxiAp9DZsVp4ClABOgvwaM
BKdybpJZKm2J4xDkAvfk+FP/rO8zD5XXje6EKPe0SPSGxwarFtFe72Isnj3MAyRUvlFK/duqurg0
OwEoVFMjZVOr51R8K4NfK0dvcQAEnKixA+HnEz/eyhEWOpLQjBZHTz1F6AvfFzjNqpvsvj4Px+b1
X3iGUgihBA4QmQ8yrwJaX0J3eeh51nshVvGT1je5FA1Ioq3pAC09bhq0DISPYCpdJdCRnLl1l7Jo
qfjYWAo0kNr2pQclXnN2XqztXIw0h9lRhIxSzQ04zg+9bKdfJzMpw5FO4956EcnZNz4ynCuX5tLC
gQjjNFNmocA/ew28WEPDKy64xdzgFQXqB6tXD7c3x/IQ8JQwlCbzmG++Qh68XHKz8N3KEminKIz2
a2TMhd4Ze4H2+tSiABM5DyqxcUB9LtHVv36C/s/gNKWMeMlGVG1Wo6spnJnf/JeDze6mXpJSV4tV
Ff6IuZ+gpe5m+DpV4PD82lvHNULt0pVL/QIhF9QP6fnMbg1E3NB2QwnoLFrxZlJUSyzHjP9NWHA5
yvS4XlwRqKU0pooQ/lk4TI8nfdXKyRAVtdHlu+ud8vtkz1JYu0JaLYPJSw/35diz+DFXpIpki7G7
U7dN8Y4LXiAskxecvJfhc3AyNy3YVuXsvicgB/b53nSdtbfUXPsR0za+mADfh9smuWn8rhajaKM8
Hr7JJXTEsZRQ1tNhC+YShDqWY1+0HMfUbb5alvfLBLkdpNVmzPwzOBSnKREKADUe2ElafLfaEIwu
pHXk7vtN3miBXbnqplW7I66ib3Hc+ndigb2Y1Gqoforhp3bEAqGpI2TEjVTZIMiRPyi9aez62Kr3
sR6eZSkLttAzwo0YBrUTD5ieQtxFVPxbhFQpYlHCPhfaF7GU3tWoOgxW/KcMaXAUobtt3AqReDRX
xqp+0lItQu02+pq1LYYaroKWTNKRM6APjqohVBZjW2hgpjt5wPw594JNomi/w9rStlVlSNvEQEGz
bhCoDKJPvizvgqz7UugBthzJ9xJm9h0K7yR5PuFy30btvsY5if9AqrwIxj+1MZQr+eXCbUOr10Je
BLAQrPDZMgJFQCgWuikqJtqjnsdPTbhW7FsagsaCBS4A1iXDfNwpWpJhaEdxgEg2RVM1gL0apz9u
X5pTpD+7YyBA/jPG7Diaw+DLpRjq57TZW0J88FDzbKLPJY4QgnGU+1+3h1u6QPkeiu205knk5oSY
SkvShGTDBBAAE3DjHr2jtQ8BVfyrYGSaOnB3lAHEq3ZJFGUdzKTSRJDnhNYR23zNTXThxsTtXYSt
AcZhsjaZLZDsVWWW0CRpNNVOxQDvEM+WCuvL7Un7+3euFkmFayWyz5Dzmo2TFwAgczXz3uVaiw+C
IPrbbJDwhBHG0Wn0HFBKFikIdnPqi47GRdAGd5UBdKSNVRRtXf1U+Wyh2vSj3dgjPOVLQo2uu3HQ
GsybAzEGRiP695muljQWhXbXp3i7Da5RoeVrCXTg1fBed91ns2y9TTmqA6K5ZW+T37lIo/rbIXeb
Hc4iu9w1eX19866uc2IJ/EHvkyyPjujX5lt06Ac0nqKw/KJI0fdCkXa3p2r5iufxwmCMgE2e17O8
PpOFMq/+t29F3WUDByQ6GYf8l+9khIoT1sWiF3k3OY7J70Z7HDKkM+zbP2MploNh8J9fMXu5JTUX
RMEYyCrMSfQ830tN6aTIqLrJStCzAK6dotN/hppFxJ6pYZQoGuG7F0n7kb7vY6FGLngzj6UzQuJI
tb1HtO9eozvh6EZhHoVWiXaqizUKx0Z7AEiFnWDQPOmRqTlQkEjxwvhuHLUX3p5d40tfZCVH1iRC
yF6q7hIDrvKAjHNfVj90zQdhNozMs/TWytG7HvanZhjJ8imTnlD/R5I2DI+mkP9qUz1ayaWury9o
KVOjl7UmpJ2TmusiwFzFFaP3yi/aDffoq1wGT0NRfY6TotnENTLyjR+tlbmvDz5uoOSMgEURRYU+
/vHgt4WCmLzZWecQ42zkIB4ECftgXumVfbQ4DuVs0yIDpt48O/iB1peSOdTkUzVi4vVw8qPqm2/V
a/v1ehw2EeAldFzwTrqCaRXAovto6vZin7HnPWChB8MZJel8+1wsvGgfxpmW8yL2SbSubgjd1bOK
mmsQy9tYF1YOxPWO+Pgps6VpQk2Ixp6y09AHG0NBa70MDr6IEnFwGLI97L2VNVo66wjumPgmYJBJ
0vvxm2p2J14UaKhCYyBYI56s8GKwXtsi39yevaW2lXk51OyxjpKwj9SQofqd/yx+92mtWI/lm+4o
7/5r5IwvOKtkyPDYquT4qr2mVLA0tQasYKQqiXyu+J8opCOW25Hau7EKfEnokXUPvoS9HjhN3mzq
3vw22UGvfPXSnuEeoghElKWDJPw4v0Uf1KHcaspZqT08pXQXUULJWFnExW7B5SjTr7jYmSEYWrUM
BmNCHxzy3dRwwd70rtjIu+FY/Q9n19UbN492fxEBSVS9VZvi3sblhrAdh2qkKiVKv36P3sW3m4wH
HnybAMlF4uFQYnnKKavXYmTf//w615P56FYHj/a/Ezva3EtdtGwFFh8KuMcM7sFrNCBBgA+7dghN
7zMn5cmbEQg08IqQBeBmOtoYjiNz+FUgdYX+Qx1m0fw08f26bDTcN/OXLF6ZPizsb8tYbbu4ILBu
OZvTnuCo2eBB/OdbHNce5rleQ0B8C/utPliRfBWJv1vu6msB/SzAdNIyCt78GAIogIcWe7ihcNjH
/Pr5yZ847gCEwK2BSNTA5Xl0Z2ZGZpmtD2BAaUD7gjVvhUSLRBnPPw9z6pH/Nc7RcedCiaHOOlSr
5r141ylcIfI+pC92NG3ajUz1RRD1n40L8dmQfU677q7YN1/n2vinlnZAwbwxEKmihHUcEpGhWZoc
bhrA+/obN5quRBsG17B9SNRuepBXcO36ed6nWmEYceWv4YZEm+Zoy/J+FFOF5O3g3DS75VHK0Gxg
9YbgS0egUyTqw+fh4MCFFbYnP4+9ruKjTfXX0Ef7WGpljr5AJ2zVZqNAyE4p2VhnnRNP1dD+Gudo
87awHpnljLIggS/VwcZJXF9BkxNVJzeEcUvUvDVf5cfPcztxYPw15lFU6daENX2WOcDCw0KH7Csg
o8ox8uRD054pIZ+41DBUAHNIMNKhint0qenGRFw1V86BIb7v0NmWnU4I8aMM3mA/z+pUExFy+qAP
ATuNIOc4mGqZClA3ttejN99aX2ub1tyXv1Y8uoyWM+2Uk+tj5aZC8gf9+2NA+gSBtl4vGKzYOana
QCBl0+/O22WffFV/DHO086HIFFSTVeJVCVVHDe9/1cT6BDF1N7Lh4PStf2bdnzrSIJSxklNBWcCf
f99fozkQ6k2BfeAjQl9E9tmTIc6q5Z+a1p+jHK3Aqsz6vCowiu1FbhMBSeZv7KSIYYLJv7yIsKS6
ELv8VcRNe7YL9d0WHckvsPVox4BD5yI1+XuORev2pWgQ2qkMmi54fQnbAAQPtg3flxfijSSoFl1y
iLtCVTn0b8Qt7IqjarPSn3hMd+eBg6ciMlD6EJuA/0PB7Ts66brZzNnCa6DeAMfy+MbO0XnPUlTu
D8YuuAJfzdujArcFYywlj87jma1zajWDL2J5GBkEvONtauR9ZRPK1my3r0KCm6W/U1/8zbgtL+FJ
uqvgQBEXSemHYEVGwzlA0alTAqObNnYvJJWON1NHoT9v+mj/ow4Sw7xKjTvD38AK9cziPjkO9ixQ
HAb6rcf9rIVRQ+Z54RwcmIW0hn1nNGPqwnXMCQ5nnqh14v5wV7VgPFZcmsHRxhXNspjjTLHCEQcG
YBPHPeQrI+PFTZtNU1+eg2aeiKn/4U4BzGcheXDXHfdH3KkzMhQe1SAH2GQ/eGJrimKTGcOuHOwv
gu0Glax89/MkT50VK1/r/8Y8mqOivHEmpVHon7zIQMGv6VBiLP+Hl4Ys+T9Fq6OzglV1G4yuKJ6h
SxENeXbBFdubTRn7ICD8PKH1Uj++9JGGo7kE1qP3rQqQw4WG6orA9BfIYWdUMLa8+3mEU4/MXzFt
AeIoIEqPjp5JLb6vtQVZCjg8xrAbg8YqtPzrujojHPh9Kg6wiagqYz8D8XWcTTJaQYaCoB47Tuoa
ir15uDQwUPx5NucGWTfBH4sOyvOGl7MZmcew7AK6XDbWuW7m95tincM6CWii0G/W0hTV0MCvBD2M
DYgM7oR6ENGXuoMX4FJGBs3PKCecKCw7GAWgIKCrnbUB/fecWmssSp9y6yBpB7UNZ0wD8Mjh7/k1
Le5vs5ruKe4P5I9eH1MXwh+eK59+fqzf9zIEV/7RzkKSDtjC0V6eWxZMCqvzIGq3fBoh9zgaZNzm
UowXOUdKTuXWMPuXn0d117f19+r/e9ij7eyUElKdiwF/JViNGjA69LNnPISQ0DruKwXzkcZ71orD
RPq5s61Lx+Pb1pZxmQV7qV/LWsVy8dKaf3Szu62Gyyrn0OHPtkLoa16YMbzFtiOTDXo6EvZ9052B
ILAzXqVN7l14DNo8/1UY0Fg3ATjjyGCHge8nb4HTdnkTQMEyzGsf+ir6YHSoyQXXtttckblKMoLg
AQ4ETDNYa7c7VczXM/sVuC/ULzZLTvaED3CetFLJIOlRVABc8aTO4Lely/9hAa2gKwSayAiBLzsK
ed1eOjNrlIuT392bsRlmsXO9Ujnqm3Pcun9IwUevDPwsFxc3dvuJbriGBk2TG+QA264wYzAd7Iy4
kgy1yhnl8a1gVkr8rVdeCa1v/DYPAdcN57zfB2WbCmuMVIv6XAOXbhPvCNV4pqe40fJqgt3c6L4H
XqpQf+L2swbnfKS/cwg8eS3bUXveNUsAR04nKsw+lMu90fG9iZyQDCXY9fXGdpxdYFRPcvKvy7lC
6L+I2PZg2ChINDN5VZddKIxsWwFIX6hPCfvGjsPnwvV2tm68iA50M4EpEDc062DuhQaDUgP89pbY
gQtWYHP0LWFKUYOm7Kh4HtxnzWUkutXBtjRDwJLTlll7YsLkqqiSn/fLiZPpr126xlR/HH6tH0B7
CiyGg86gRSUqWDzrlrRhCzfNaKKmDZY/+/p5zPXwOXrfGNNFZA7QAFQG1n//Y8ymobC4hqfcwa+r
K9L3MJPvnlzz7CF4am5rng+OCe4p+1gBeXLF0kGu3kKBkM2w1E4QGsPbLe7mRFwuSEvHtyYqnnwR
Vm9n6wynzqE/Bz86h4pRdrIpiYnBhbGD8lBUwOQtbl8gQOEk53PwE8g4IID+mO3Rm6Ri1NrXkh7A
GrJfsWw/ccplyUhEj43kOHFv0G0h9S4nkHZiemC385TTO7z41SZRheirbbxyeCVksdcSZp3Cw5mF
Dm/YZuSQ06pK8fDzSjiR7a5fGlEs5Ed99C2OloJqhioDRRHi0VDtAp82pNsg6c1L6Oj+G3pDyObn
IU/c9hgRWrqw/IZ0+XGOwpyR143RUsgfWxeWznekmdOfhzi1vn0QtAyw123I9h5NCoq1DoEpunuo
4NLr8+3Sw5562v4Pg6Dbs2a4qNwFR69bNKv8NVzDD9ZY3Qlp7ZYqv/LZuXV86nEh1ENhFjqYDg7p
v/dqBgzWYEwVPRDfvyQKJMu+OSMUun7T4+MA1GpkbOCkfteMC2qTAFk6BgejD9B66xwrnC0B0y1n
1OHkQvVshMu5O6MSPZVnnqJ7cn7/HfxYO6u2oUiJBCg41JL9ckS57SGZxeBGir+jdulgHulfQfvw
2i4v4B123U0o4LGoLG4De9hxebvqcZpabjp97fsjJHVgyyhgel4n09RfCeNd2fBVBYTD86oQD3KT
MTtd1BecaBPQiTa4JsbaTAuERsNgRx5dooKWB4sNsZTzLSvrNMuNq8wa4magYVc4XzPrElSP9nL0
4wmEWgrvxUZkmxoqCWW1REDNpEEJP8KAwmacXdSQJhWt+8ug3lcHMA0svcK8Oye4dmLV/xkxHPMx
Wz4I0M8Q4/bQ7Q7zoNmamb0F8/T554V/Yrn8Oc4xF5PbXkmowDmnzIZfWop92Mq+MCWUmmRhuLDY
KAWk1nzcYR70qn8e/NQkYV9sraY1cLM5JvQ0gZ+5AbzpD6LHzvMgO+Y7DAb0ZDpTB6SnRwqQY628
kG/UtpYyV9kt7g/PKe39ZCweouXgpoRZctoL7V6b4BI/05y9w5U07LrivnWHvVN1Rayn8Ytx9jxq
koVt0FkQjPWwsm/7MemtZ/P3tJjwsSvm26qBC6jNUiY4LPPq/smzYPKZQdMnhNh3SnqguZl76wX1
fWkZ8LTx83O9ppPzBIUBnppo7X6DjyNBMDJilNZhQqMnsD76oAx7k53J8U6EAg5Y0P8Z5Sj9bgut
5rYwGVBcOoPLbvFmDPKTWy7Snw4yXGSyhzNDnjhZAO5cJcbRwqV4g3+fnPOQIzlGEH1os+CGTXoD
d7Jz8MH1ax8dnX+OcbwXABIz2OL1EJ2Jxft8AN6mAk3YW5sZj/rdSv9dNT5XpTn1ygIwgz3gqdG9
8taH/Uf8Bh2qAGQGG8xOoG44OVjFDOm5cxnIqVcGiSML7TFsAu84hR0KkGRZBbOjHoXN+Ro6InS7
IlbEpQrCFbiydjI43JK98Fwl7/QE/zv00WrBAQ7qLuDPh5zCHK5ZtmRR78QKvn4+TE7OEJsb9ysK
/ThP/n6OQgsDqpGed2iVgUll2wLTyRxIwCDPGwb3zF13okvzTxdqterAL3iN/T1e4FJflUPH8ERh
wBB56ShDzC0ioEGDUU5B0odi4M9zPLlCsYcRo6xqYsf2XyzzO6fukdtZy6uR6TAoYN7ARcj6M+ID
5wZat+Mfi7J1WFZqB8tl6F8CUIQqG/gi41d3Tr/k5LYGpNqGBwRKzMclKTUCMK5UbkEJ5qXMnwb+
++cH9t1LiK6aBrbvgKsHR6XjuomfMTaSqTIPGY38J82TBsJExmEVsQIf1gvrT8+L6svsniFCRleI
nKVknFj+yPhWfAFiPqC6j/a3nQVN72SYYgfmXLXEKtsgZThzk554X2harN4qwE5gXRwN0jMTICXX
YbAdL16HjH9NXSXQZ7ftyKf6TMHy1GAo8KIYCsA93tnRYNpvHD1CJu8A9+ZQBlsgJfe2L2KCBPzn
13fq2a1qlRgFPnvfYv/RqmQFmjius+59Me9cZ5vZZ5p2J1Ygcmf0WOBcBt+d49fTU7Nacj7h9Th1
TBEyE2g2/jyLE11yXJd/jHGUvUqsCkNb2E0gZSfg+0FBcTX0Kg5rNzfwk9XC6tyQ/7zyb7cZyqTA
XEHX45sjm1NhNZoFs+G9ZNXR5OLOVFVbJp61WCFfjJ0PCaYtzFd+ATP9JWuksVXn+DFx5AXIFqHH
7nVDbpBpppNXGZHPB8A6G9SK/M7KQ47MItHz0ocdyKFhNVs+RAtrFUmRoZRj1ruKWu82tz+sfMHV
sniPasZeC9o+dmlXvLVWnuAzxH5BRTMS0jaTcaLAB47ZAP922GS3fepl3I37hrvJ3Lk7Tw0v0HEe
o9ZaHpxALOmkqir0F9Kkw2itMtX6QlV+7GYK/ymAtS+rUH7hNNOxPY4vHp92ULFwI4jkLvFs9UE0
WuOFMpbIGeUGJeeUMSCsrMeGAgwkRfU23WTmjjiwRKXoxo/LU1eUZeI6/fXI/Njz2yend3aiQVsS
pNFSL3utgl8S8gyh4ci4yehn4OaAoJv1E87U/VBPr3XVof9TXtYtiPkOXBDWSpuRe3lU5wbA7FIA
9eTXOszEgvLbXMFKY0SD3JclkFgU91qwVAW6N6h8QYL0vZTVQw98Ov6rHlNjXDMSm0bwVY1yPaDa
aPopuptvQ5WTkGf0Zuq8D9GVRtiPnYZb8PDV+HKHSH3j2fAlX2i+p9NwkcF6TGYSsqmCvmWifHBJ
XQBMH3wQBXp/FzgHE0FTZPb8YXAW65IzqK5ZiJRDh6EkpPLHmgB5NBMvi5FR/x7hHLvvB9mmTUHf
3dH+yHMTaAqtPwe/N8OubDeUjVAPmExgAziEiQIyfgz1WIRiIF+ZOcI3pwPwdIC/N2oxMrIbq4p4
xbf1CKAoquFOZ5EQzZo7pvSlgoroloOIkDq+9O7rvOaPrlmC1LXAoaZVr0uLzFR1xRZaN32YoSI6
L2bkt+Wmb6slzHwwpSAy4obIIOqQZM6DDWBPvDjuclfiSVYT0UlmWIdSyefMk1+aDlcdaV4mbQUh
tD6v7UG9DD7dFA25GDMUYnxlTikONkR6+P7YveVLWy86zOVC94Uqu8S0KhguMWoewG1q4okWl/0y
OGlNnCDEwrlo5oGEcx/smeU3odHQDVPNE/GNCz1MdxStt2IYARufp89aGf5t189p6cx74vIUFb4H
xw8eg7nLEl/IKRzIhI/lgcCLhN8wH4GkYQZqwEP5aNXB5bzk90sGV27IQoERMpkJ71nSEWjf6uZi
cdRrbfh7ViNl70nsFuP94PiXepIspFi/RT3sHCMDzm0BqRTeTk3UBX4XucT41cCex5vn9wrqhTgj
7I0es8uOzMgjqmEHeQQsueop62hqzgPS7W6KqJXtSZ4f0M9NLa8v8GHWJzUlvmqbUIfxT7B08cAg
g4pTf9nDLe2tnsQ7jL5piOrYRQPHrJBrKIGMngVzKzDuRmXuh2bW987sPgCvBx3Q7rlq6mchqzpu
hzLtrAKOoERfTcy4ndv8UbcSKsJY3G3nfGUF+6qFSlCSh7udt9ejh+IFBQLOZluaVyK1iUXfjakT
G0gHAvM+VJ84De6btrngw2xFrele0olA2q+ZojrgGjXFXsUdnLxCZM53vKw+Zh68ZTJL8x4wajvL
74NB7bBdXkRBYpTDX0RmXVmL98uWMyyY/PralHBh54Q8dqXeGUzE8LGrQlPRLJS1C3fJsXsYM7uO
xVzv285eQvzTSzHzi8wfD7lvXcpev2mXicTgzSf1ijoxKshhdlj3oe00e2JNT5YIvqjsdq4lE7et
3bBywLEq4RLCq93MwBtimn4aurqBC/CG1oLGo+k1MXVQieoNa0mpdERYFl4botCdo5mVb+ls7LhV
7Eg93uAig5KKo82oLqCQ7Y1Xjotzq/TsMXQqdbWYhIeT9KNaoEmLzbQTo2umrTdei9m9B+f9Pfcy
WDdOBuTY6swIjaWllzAd+Shs67X1FxUSt3/vfe0lxGV5LDFAWAbAuQNUeCukilt673tGMnbuS1ZP
z9byAfuasOLGZurtR276EMHP5G/mZ9e10zzNRvkk7XxXFm0XFpb56ovM3/izAHVQ+tdON/YIqq3t
JNw7QdaGiZL3s+1/jlOp47al25rNBAdOjQs2K26NedzwgV6qQQDr5smLrAIhYyxIE5vj8CDdadfO
QXDblNNTX4kplFOwr5VzBRFZKKMs3ltliqeJeCZQ+HjsjFWrEKj95hdTF+EGv5RmV0RuNXzlA7kL
lPlVTPMNUWusMtAvx2FYIJ0X9RQlRDYq7O0cDCvH7uGiw0vyKtQU3HeN30M/tysfm9ZTKXgKApex
0Vwt9pTY5QTQQyfaHVSZIJXk+zgTyjFL3SKTidERN2GBMJOgH1ETHNAtgQbsLXWnLqy7AqtVUS+p
qnlXZH0Kx8ILOKq/9oymPpdF6pXLRa35r64FvKICB0/ZVWKj+pJ6QF5sYaMJyQzZDhG4sCpqKm/c
FvZ8YzvQXXBM6EqU0JSLjQoPfIB7IIytrokpS1RPq3ljsYAnIyaQgkfDQ0mAMa85sJXYsvuKmRCA
YhP+gP0gpFXphwDZF/VJnNL1AtvQ2gDKjesOwolue2G21YQwBzwGYfh3C3zcw9Feti3LP4TfQkqR
tHHdW/dmI54ATUi8oY8CrZx0yhoVFUGrwwHNxo2qRxsGStZ1AHWzDfe5iZ6Xa9z0NVqhi110kbKL
JhokF5FRw8YV+p4Pkk4IjWpvA7HBOUbgEXtW9i798lUG/r2RO3fLVO20Z181rHrAzviYstqMCGku
WDffsGKZw5zq+5IFiSXJ0yCBYBaj8dbK7CUDRDs02nreNAqa3ST7Gmbzsqht/OyUg/rh3+QgzfQ1
29rZjDsXhQDq3XIVvBOn0qGkxfVkQsYBOLorvywkeIAimst+ht1mE+UCFzE6Qff5RN7l7KcAMpQp
L62IwJustWHmU2lvYxvuG/qWV8oFjssqX1mlY+J3z7PvvDvAKn9UmZNwq0QgbvLnYRpjBUJHVIz+
dp4DL3F8T0SeK/Rmyl039hz3080sZzsI61ajk/vu9Pq5MkFRAtqHJgGOzYoGMAB3sKjb5mAZKuk5
2Nz51G6saTb2ZKJvIJsYcR7IJyTWt1aNx9hRjWbrgqKIA/pMmes2KTwNU8K2VcDt8pdlEs8Az7xr
D4syyOdbldkioqUCqHpcgByy9Xaw22ti+Vvgf5YI2pF1OlnNJRlakfQkEGFgzy48IJcPMvqQFe8X
9CUt/1XXUqXVMPphB6uDfGkBWqiw7GoQcWor+OB2v6VWV+2YuQyh7MuN9oqU+ojoyvpJB4WOQS2B
MEWt8ussW6pE6ulXbZm3UGjaziXbFF0nlBPCmrpGkM2ry7x1uq2XV+82Qhx4bNxUo7vR5iTDYMT9
UptQ6nE9cJAFQg2PsiDM8BPJ4hpwjghzU03ggVqU1HHlZ1ADlwOWR8VjlOxe9YCVMSv7mkvnUZXs
rSyX27Xp3EM+ImxBUguMaWNTyPQbpN0Xte/v4AUxJoPDzHCZeoScRnupSv6Za/e5dpYOOZJ+zJZu
39mkitwZkWuRFUnd50hPavrVeyWktx3EH02/74S+47llJlkHdIYQ133Pisik82YMzA6avcamhCM9
+rcbOozxItlVtzpL5PxO9NmbqfRvYg47w2MPri9xwOb+CzKXRBSgXbRG0jbsDnKfF6P2YSg6NqE3
VdfZMjwv0tor3sYyQMU+q8r9PPAXbqpfbl5fW3U5RMSdwLQdgtfVwCXkvjVEQLyBxxHoDfrVC8aC
0zNsOK+YNBH0zVi8Rf+Ua3KZ1ZkKqQ+df6hF6RBB/90EByktqwtU9IpQ++SpbRRNK4rLBCWHmBRI
t3SNEM9yVWoip4PozE4NGYvgdd3AXcu/Rdl7CEFKvber5b3wut/eOLhhORIomncyzaaZbA0Ppgkg
C90bRv5mSEB8BPJXd6ZbYgON6C/swvX1ls1ZC9hAX4eVhTtU2m4Rt2a581ktQzW22HDU31RG884t
7yYPKNInqIKEdc8jIeh+Aj4gUkhODGO58Ws5JOXSgsTnQyW70HiiQJtcN6Z1U6rqjnf8xZn4AFlp
KCpWvL6dc3KvDU9HQYcP9SbEVn0Ay1n4MkZtF0DYzr/oy/plGTIoJbl2EVfauusgMx7ams+pqbGY
JdjYsTFT6BAvegehVNSjXPXkqOa+tLtPlDRZWHnetZpV2jv0azCwIWfLE/Aft7sEZLE6cdEzWxfw
Yy7qg66zPe0RmGfjvshZAIx1DhasRuKtrXGK5gxGsF3efJBKP8PpPDZ1gCgedxJvhi+3b65bIh5y
yDqGcO0ATCNw4nJ0dr7bXpbc3o5d9VKawU557b2ZN9A6NEBxkHS5yhb6bFNvRA2F7ivTuhokBZGn
KTMESk2boHRlhsLTt3mPGxN6G2rT2rkTqcEf0qBYnpfJvJiqHHqcNFu2JS6iIIMRy9hfL5C9BG2Q
BltX+ttC0GuH4GcsXoPnNfzKpPXbCtiH9INLKBDUYcAaYKPLUiW8K18cA2efCpBkFfXyPOC4wplj
InChiGOkZlbYu/LSZPM+mEliD+Sq4oDH2XjSU88uSIA8s6VfM8RoNvXU7Jiqboy+RhOfZ/m2UeOw
tfEhBUMIKvsbOdmbCb9CeN4gSMFpbiKvSUxsSxSbrvhMkGTX2XI71hwMmcGHaZIS4Kj0S9SA2nkt
LWQcAR3Tom4/6rF198vMq9CoLFB4fBs6y8AvDVMG7E5FdQoDCwSQrSw2mne4KRCnZoDPPvSkfwGs
/3NtSjVFmzqGMJLSI2Pi2Pwejnu4C1DCWYMSa1c6MvQtSEN5eU6g8ZwDQDDcYGEWL+0kRFgDchcS
Yj0OEkmsCACXHYogzkC2j3JHRJZu1AObCliCIkJy86yMGtyYsGOpNnXv3dRieADLaqM6CCYXwOCX
ZuoMEGcImPsy5jeQiYx7WSBsn5UMe9vZTagwZdyGsrPXPJhtfr14cMbhyN5Ug3rULGbIE3ihQYPn
ygDmni1XhY1N29ZAbtuZDR6DvTWr/n7kMmECs23LamMXIPT3xbTB5gtQGhqvUAgpE9X6yFOszEjc
eiIxy+vfuV5ulqwMtiWC89DxZBd5iLo3eVDCkn2C7EBdZf3OmuX9WseOZzrcd0q8mBO77moSmaN1
D9JeHbbafvGd+iVT+U4PYAnagNEDnWY/2q3etkuFiERt1WTcFH2Gkxe82cq+z4SH29lcCZM9sza9
cB9Yk900rCgvDBv7Y0ILOskt5O394JURNFH9qMLtmWae/aJYmW8GTQGgz6dVmgHPoymcbZBTAIFd
t0T8Hty3GkGOifobzqQkGwgcPbhqE9SRHswZw7slvwW5K6EKx0MdDA9YOE+4Up8Kml0r4d9Zdv08
uMOIkxLVvtbbKo/AiKzJfw340qEcFQ7oTs0HpoixNQOSoKF8W+VTarYekDIASzYk+2xF+WIO5t6k
OtFeuZsL++DK6TqoxMPgci8Utb7smxrruniZ7OzRtFYQQGncyNK6YcpOoO2+B+f7yrDGT56xvcNH
J1osXJUoMSGu1mLr9uO93+e3YE1tuQtVK49fzD3iPZvvZltdgSH/UWmF+GsVDnRJE4Lh/2mU1QM4
zvBPdrxk8doqEYbL4waA4dCqx7tmGnFVF3WEWtPOL32QzQLE2iYb5hBotsMyk/uOOwOOMrb1vKVM
IFMyp7MZFOFko9QQoEyo27yIDKJQdZrvLL7cW2R6bi3oiztQkEcdUJRwkwOdq+zQiTSWx2FaEMbn
YocSL5R9cxvNoGW+AiaUhqru4s4YvsBCQyVX/l7IgKAYr3VUBEx+q4d6H839qIHlNs7VMpqM4Rdn
wot85aaO01c7w4ZzeVF6Eklwu2mC9qJbD5WBP7RAyYROOdPEzPOLobjg9DJjIwx03jOeBYBI0Civ
KTrhfNktrbyaO3bXSNCJlLmzkcqGgtrb3tNvRqsvJo88T7RJTNy2yGyWHWOoLmQIlTFdLjZjM/NY
cmByOvgu+YPlhQv69kOm3kfTSaUPRUBVf8hJsa3OOUeDPkCior1UTnC4UE0FnmHgk5TJ/C2v1QwT
mRGiYj5/z2DtoYQ3IyJwcD2ChQ6Lm2kDkV0IGpL6t+6WKoJuzRxayjIjZBry/9/dgMQnbF2g7w1w
8TEaiHjN7DQsMNH53cwFEifoHKKOcmaUEw0OoAKBX7Yg/ARdubXH8kcrz8/LYYGQOGqJkIvs9UOR
nzHUPdGkwQAgGPgQ3oCVyhFPRVDc6EODaXhm5aUB3NXSpgcAoDEncabN9Q9Q9ltTAzgAAwrXLug6
R01XyY3BRrMLAnwDjpR2vILHQhb5NUe9j/yuczuIGlpdwQ8L5RDvzpPCP/M4TwBmwAQAXWR1kfDQ
VPz7cdZckQmhJ7AP2Qsfn4IGjjG5Qi3s1il4Orufi+BnZr22h/6etIfRVosaEOasb51mSOLBxt3i
/JkHoxdBAOHBKwTm6N7nw4xKHhoILT1ng+ieGhQ4tZX6g9/HcE/YmZICGyM4CMhLuNKKS6+8VP2G
TWLzc69qbRceTc8Brh40vJUz+00FTTAtbc4YGJ3N6q6ASndod8BbETRMKYBXmbLPsUhPTA5DgqNr
+DZgMseTW+C+IwmZymecJaoLIsa2jvZjR3z8PLXve2+VDLOoAXhD8J0ea7o9WwpmGQfkYADKbhcc
QD+P8H3zrSNAIsVC1/c7HTaHGl9fAlb4HAQ3i3tl218oYf48xAmkA8awIaEN6hJU/443+CpaJouF
Fc/2VXAjH1dpABGV0eqbGK9SJ+eF8b4vCTwvHCqAEsL/6ZsojUCXEY4VhnEgbCiSyhZb2gVd2qMf
hNfqhNbw+8wcv+8x37IAZYWWPdBo36BodcWVb1SDOkB+M3S1h6sZvR03ZJAtaQwTSlHLpTHRsBQU
19DlWDpxAJw5qYa4ByWSzgyYxvyutpozSIwTgot/fbN/mIt/nN9LVeZBQQx1CB5sXF+/V9g1iZDO
5KF3pS4dyHmft1o9gZtYR4VlFLxssSuPd4jXof5iorZ+yHb8XiV0Z+1XnWMbAuqw/ovnOjT3dtpe
Qj4rRjvjzIn3fd/4FoVXD8iHeB1Arf19yK4QUu2icXZQ7pg2zS/DPHfonLCE+HuI9Sv88Vhd3k2u
RoXqgPbJu4aCZZ6ITRB5mzHM70j06W0MeDm5AJqfOe5OoLTXkVf/eRtneXAMHLLMrnQGDy90dXW2
VlHspyHs41XiFd2z+zML+/SjXOXEUPaEOuIRcG4A+IRDZkfBRcSKeohMJgYFVb7edcC7/Iu061qO
HFeWX8QIevNK20betTQvDEkzoveg/fqb0J67043maZzZfdmYiI1QNcBCoVCVlSkf8FQz3po/x0ZR
cIFIOUvoGAqLUwKZiYL89j9LbJ/IXe5WTnQN3mpH+PomNOSh6M6v5VOLzOcMY2j2ShI+Z4KRoCUr
vVp8U9Hwg/iSpG5Fq3VVZHKcveUZZVKrTBBRvBthtPOAXr5JNrQyvy19cpg2lPFC9tHTFoLGT3f5
NY+89xtmc3pvni6ZXnJHHiwkS9RF6DoCrggS8q25g0akJ9xYjuoK15NHhTljz4K+Cu/rymcX9qlh
Gr2PDNddnRddCsOtO7ntXRdkgX4rgHA59sYNDz24QvhAGW01nBkkIec8RejtabOsWv1L9L74pLYR
/3A+1Z/KPWg83mQ7v4fwJbz46fLHPb9YqVmMZCK1lTD0woSg2ELNbVjM/iVL5dtEFgN50cBtoco8
Wu4VdNCpJcZ1MY1edIVl9C/6tb4b7qg0Te3l77ML5L497/+cIhhYJ0y2oDhAmWdZJGhpaSgDaHP/
kuLtLSafOuYCLm/dSsiBBV1VgDMVIXrDbN1Q5Q0Zen15QXF/U4l+k6j+ZQsrt/WJBWbLynCySBJq
/YtiPqelZOdioIVXfbsTTFAl8ULoujX4AehzqWYd8+ioAder5FjvX8If8bUczF7spFvIaDnd9bBp
PgeMNyAPKjB85vIYPdcuC0zxiWABAD2RprHTL8DaocTZwrb1iBF8b9lQnpMO2mOgNeTTwq5+uSNr
TEgpdaWXmgyXBUl7RNFHIeVxqNC/wAQtzCCj8K/h7sNDitlLojQALxCc5rCOAEWK0Gz6lUCHXIp4
QiyrX+3IEo1iR1EqJqM0NyaOVSVjsBPTW0Esi89EGzbVmDaOlgJuNQKfc9kzV3fwyCrj+yKG0k3U
0xGtSAWiPJAmcFluV24dbCHNzYDxRzmd2UJD7pISUxW46t6FTfWSbLId4uFTE4DFFBk5OKy22RN4
g0F7OfOOAv3555/vt21mU5URUxTxBNsdtCDGGwm50vCBG8e2ghzlJdDu/5Pt/G2P2c4KsEBxrtT+
Ra1AH7VUYJ99u2xhLc5DXFfG2xPd2jN6umTM+i6F378YpHGb/KaXATURf/47I9RXj3xRL8soBaQE
p7i+rsbRb8ZHaP5y3mlrOTsc4/dSqOMcWclyARp8CayAOmVGbmn4NUCIHrlCvHIFL0X/6FNpbd1H
vUByZKiVAo7Fe66se+ffP0IVT3+EAehKOKsyzUoAd6BuInskBtdF5si3xk10RcVKREAGfIgQbXgU
PH+Vs8481EDZAmhvBVLVTE4GjClZ1HDpXxbad+mj5LrMiwGNmvAXgKk3pMHZKMzrzAQh/wz8xaau
zYCkKbTM5dE3E+VZG7ubPjMnwCUwvmOqUFQD/c1OEYfFAfEw0rpCQ5MEeFl1hvyrLH0WAlCRmTCg
86KCU0wCNG/5qQ7kHZSZJvipVHRlq5uyTUGhqgi+0QuPZtpEKNsrKvioAfmkWGsITKcfRS3RmfoU
fxv9pAgkP0Mr2amig+pC3KdIOfftEKIloqAvoaTTR9FnL33R/ozqebTlWv0ow/quksI3TDr9bM1Q
x8ykhbxf1Vq7ixb0LMRudPupkXyQPwDEJYBEyCAyUK8j+Rii8C4Tc/D5C+aH0VSlk9Tg3KziW7Uo
KhSD0S1aAMFFS6J4Qp/ngXTCDRAEEBtIMmFfaOrzlAB9FM0zgZg55p/rZMBk+GxUTqJmWz2qnmqw
TLtGnMRumnSbgv5utCT9uMDADfq2mB9PZFeY8muAA2u/m1WvJGPlRtrA1f1eDWdHzsLcd1BVm3u0
HWg4m732Tdrr297F0YB3ggF3z4tma49OcACAJA+vPmj5skmlIlgEMN2RPv0G19zhweBkP8gGA4j+
W3lDJSFKRO17iYNxX00xj+0y+ZKitFI46DgUYjC9Kr62MQFAonMqmPqBbLjgyjzalP9iErL3lFuU
TqucxgHFKGLUq/CEJ99CJuM1IHrEBpwD+j3Ddf6L9wBcTSwgA/r/9pibCd4J2IcBezq0VzXSfVnj
0NhDMoIkV+ExkKyUxJBEH1lj7iWQwBHAV2FNDMx7ALOul70IQLZTbKHEdA+xlBte2r6+oZAGQ1DD
hPeZCLSoaKUlAs4MDokl9pJ9tIOQ1i1IfCYPJaofAjf3XE1lqJQILMqQRmIiqdQD2UoaOE0IOF4q
3apARly+Fs/KfJhSpPxOEiapVDDEMg/JMlbkVG27/hmIzTYmvjps9Tpy+goYQnA1XDZ2Xkj7toYy
7Ldi19nw1JJWsk45vp6JGz+hVaQ+Y6I40K6jJ8lJ3vSNerBcizONfX7iqVG0CWQFpTT1bMBpnEed
1FNInjtP3WmyQznNls2soaTu2OrT5Exe+0ACjHGBV4yTEJxdxYxt5khIvWC08mKR52QAOkUFVPgg
LZsWI2pAML4bwH79gx0G6Qie6bRBguNxeuYnawjrMiz6Z/2+vYoHB5BpWq0ExDmxMReAmuE7eCjv
Bc4m0z97cuVjncdmmSheSeigCyXMxjJkacQSrSclvytyybm8PvXsRDCGGH+VezPPxintn/M2TnzM
E18JuaG4BtGw0FCd/AoS1W4zd8mmiLrNgu75rs+Wx7IzVUeaVMWby0l1RasfdyZAroDAFg/QMQY4
VKlVpxSFzyoTH9spQ4FuAUpqLgFpT8w3IxE/02lqnQLtPC9MrOi+LaMrtdSDcNZ+ZChDOzlIvcIy
vq7Q6vSWWmpsoPVyZ4iLFLS96SHrW3rtNztMlTeQk67eObuz9hVAV4dGgYXRYLasOU9AFmh1hM0B
XLkzlDtJ5d2fax8akQ9tG/TelLNxMORsQgqkJXmupDdixcEyZxi8Njif+fzNjc8M/gxcXBhvA30k
c3UNQz+lQ6p2z3NfICvCI0c3vXLs7ApwFh1ubGQPRfFAQrz+p9HJMIByeSvP4yItz4BE1pA16Zxv
So5V0uSm1T1HmNcyo/FxUsdNmmmD3cgauHzVX5ftnfs17GF+kCpBYBSNrREX0zKEXaFhYF37Aoa9
rB4u//3z73by9y3mTWBl6PC1A/6+1IeBiLGaNlQAjPy6bIWtFOIC0VHhRo9URfUJnVLmu4HDowRb
giof2jzZRcDdZ9F9B54LSJhF4+i2zYMy4RXZNj8wfrCJgS/vMAXUz/KjMaH1LlgVpzPOtqv/+kUY
KAOTjCmiicu8yIpK7rOCmNJBiMBiGXYeHV6JMdg1aTFGXSqAsHWgxlRbsaqnwSgDzo4wjvRtHxsB
P8azkPYATgMyyNjKxNTz5VBP/Y3Yj96cAfjTUmXkWiGxr4C5HFCr7G4BnGkL/MYzmC2Imy2xYltF
TNxGLmt3UYZs2+gzoK555V3+iYzrMb8QjYHTX9gk5jylqTAfkE4BMKZL951a8sam2dzpLyugZUAn
CfnhWc1zjFpFbspwPoCf2sfsr69OwDNDw9KAujHm/iR/Iu7lhTHlpzOTzKWEn6E0MmipDmUF3EVG
huskhPCBVoEfG3iWsEs3SphzHI658c+MMhfUoM1pUWBLD+lcfS1K86Q0eeYKZJQ9sZmJFw2LANL6
ebcsAueNITMJ+H9s01ldRQc38/c3OKo+zHkeZmoxzIfpdfxSv9rbZIOZhp3hQ/vY98HHgubPTfha
uW2A/P9Ge1Z2sitveMQp61vw+2dQhzv6GUI2QLWuxs8Qd2HQB8Om98crPkEUm03+tVwdMBRLxr/l
7+7MkZ1cLatcNvr5gJm1q/a2uaEdRGBHbzGUdysCyWhbbsErrtDTcJTpnBll6kjGPJRGAejLId3W
W7o4WvCTfRIY28vey+atZ5aYyJEhWGQJwfJGJ7yvNnoA3j7UIUChTr9jdqf8mH3Rzfzw4Q8fcqzl
7yrX0cZqkxDGEFmYD1qVP4KzDgQ78/sSdpEtTp+XV7kafH5/Q/bC6Kc6jTGsgkWKtQU8A6bRyljk
XObM5Xe2HiYLx2QCWRIAdQ5EwtsXBAAKptaQM9xfXgubtZzZUU4dP2otHUPYI+y4IqTOO2eBYC5o
RLclIlzMu1nor77giTJzzDLDkvpB6KgnTi60cHxBRfd88CQPYsBgbOLl3rzzxrKkFkqcANILt5gd
PVhc4KAFhxa8ASR10o10nbnhDa+ayPMPJoYnGUY3jZ4eAkOzlan05arg9AvWr6YjH2RCtlLIfZVX
E/1smEO6gWBdgMGqT8nB2CDwADInFVtJSQwRbT/0kigT0plyFYBEDd4ZSn2ITMzoD2Qwds1CiE10
7TOTm5ss1SRnmmLVXfSoB6nijHELUXu87K2sfAG8FT8DT0TwOqjQuWFP+ZxDOKcoO/VFAVoV80K1
ZS9lhJrqrKr9xuzV5xk9/V04lg8lCrLXRopHq5Avb1JqtR6YlO26yVvPXErdz2MLUIpGzu8EkIyK
0fBTlDE7g1FIaMkOYCi4/NvZxrtFdw3aA2i9oJSAfzOfrNVRTEMPpDhELzLE/jBBcm34VCtU8/RH
zOtA1UPfR7e8wPh9pk7OHGOXif6i3tZlCVDlYYHOHgYN+qDXVdmZ0/6D5Dlg5s0z1g+OgMjToujK
wLC+TablGYBqX+0i1yqiK50yGGOmXMvSR7Nrg3bRgJefr5KeSmup6qs2E14/+CwC4ncrSAqg/IgB
J3RQTyOTlA95mfZJeSibpxF0ARkSPEjbcz7LWf7BWKG/4uje6KKiCUc5KQ7F/GMwbhdIFZYYADQx
Zsn5/jSSst/heD1MWMjrRJEVvKsPFY7GDuqKm+K63EMhC5++v43vRV6MkDkGGYdLMTUV60gfkdP0
7wRi84P92bvDe3cruDwvY2nnv737eHWMl8UhFKhnDV9rdPocEw42yPn83B1ANREUlN0ohJIlYFLv
UwAkj2nYXO6Ss9SZ+ZJM7iEnulCCMqdAajV6EFh6ym6qB4hgOJjF/JHAdmvPj5jjD7jdds6XZRnA
ckLCaCrT4jsYK1faBixBQeJQpt76Bx/myJaR2b3+DtZHPiumVjXXM/ZapL2Ae2VPlXLEVySsNgkw
hOLwZJaop1xw3e8k4sjg0msZIaKQH+gEYC9hWLm/lZWvFJPcFk8s/TwjYeIV8x0VCEqRmiBOjpBU
SH8WHmZdXN2e3kGwiN4f51SuRRlgP/G4M1CABIjh9PxLqD2lGAcs8MZTXhfX8jEy0TQ2RarSng7y
uvhHeMNLhM5SBLrGI6v06B5tKFg+UVLuOli1UmfqFHtuvH+5MCaxw7zzUtP6JhY2uWSb+9NH+RHt
EgDMaKsqFG2rtrlPDbpdrKccL4wJ2ssItdU8rotDeC07QJbtsoDYys70453+b1fIhG4B41UFdEz+
+nTaNt1Si/ljFoAgAICGT9mdNyonqH4n95cWyETxGQVLk9AvB0b3V9ADOeMzOegvnUN1ojDY7xr3
2q59EG3BrfblxIXR8TyHCepTrsxWqsFf2/xHkmByNK55F9XalXj8DZlQ3hClXwQZJsgnQrm0BRdr
UPtVUH4owO5uKyB3QyfxeVcI7yQy594oZYtgxhefM9/J1hcGcmaZI2Vw/hw4PXdspFZ15EAiuCRQ
bQBZkuTOIGJBBiaXzufkaBDh9CvZGT+yA+cwrt0QR1vKRuzRguGhg90RvFV2i44flLPLAz2K4lMD
zKXPfYqfPfqZpTIhJgEOui4TfEVxp/nZjmyEa9WnbskTb+d4JFvBKdtmnmURhqy5seUMHRstuLx9
6xYQMEF3KVKlv9NoWUDVOU2R+KMPpfrFLLn9yDnW/8Ux/jZhMAXFTArVjpbBvp/BOM6BdKDPxNnv
r8gNZAE8Y8t7Jq5e45L52yZz9aiQ6dWzIS8Ogx9toIF2H9euCpkcaAt4pe6oh8jnyvOsH7LfNhmv
AG9/j1E3xGc1MHc9dLHt3A/vEid8DG0QGd4rz5i65hXX1q/0o5Uyd5E5WGNaWBmN1BQAKW3qQ7jp
3XhTB3mQfFz2lvO36rfn/14jcwdpJILaKlSQv9Oj8jF2P4ttugEPiM/rLFHHO78MfltibiB9bpY5
n+A16LY4Qpe6avsetpUNAhVfNe5zTH5EvOO2mmkfuw1zA5GklJOhxvL0WQX3mRV9GR15DYfcbUvB
sps+3aaD4M+CvgNIzYuE3hsr1XKJUr1bfeoV8/hQRVoGojV5U2TJzdQYlnP5G/DcjLmlSiMeDTLB
tVFOsJXqdR5jt52eLhvR10Pc7+1nLqpIFztTRlfiUGc13jhtYbqLvICgc1Fv1LTZqwNkudpMcccM
LDEQiL8awDxWKgooZFrPiDHkPM5+ElsfizW7zdI5Ouj8Rrl6imdhm6njc5Q0m2lZ3FAInztZ3w9l
09wUPblOSAzqqQUkCmMj1XYb6ZuqlW5bwUrdRQrLjZm3jxkGaKNieZEVjP80DerqqvrSiaCNUpOq
tmWoEHaWXLlLDzlg8Dtvk6TDlFI9SiDuia/rCJwU6QLyHvDJYBIWmC4QdoCWdlzSeidZNSYycnKH
Mw1wKoVsXd7e1Zh49KRjA3tvROkYyXGJ2pnyCWn00lY+yB6yiZ7yIj5hVsLp99xX3NpNeWyUObxK
GUKMQ8LbpnVHT/HruxFoae26epq3bRC53Gty7W45tscc4aSbippMsKffh0HnfLPxAmSBcvWOQukN
9M098nZ5Z3k2mRPcjkKthWGE95ukP7fFfGtmAoeVejVPPV4XcwKlCWw3pYknm2aPMwjBoH0Ru8pN
+JLcm+6wk3bDS2uD2aJ2wpt+24LBljvwsXY8j38CczyrCVPQqUx/Qr/rRtFWMUKtglYsaTeR8KaF
jy1ysKrnFVp4u8tkC4ZC0O1YDARlQwVF144Ly+UdjLMqZNlIRjzAZ+T7+Kl8Ik+WTwuw6haMwKab
blrnfygy0A/G3jVHu/n9wY+ejH0HeoYKlBSHKkYpGx1pY2NVNmUkTgJRck1kK7SODi6G8p53Snje
9F2XPTKetuCqnDuBvsnxJMi3kq87ueyABQhmFyd/kB9pxUO4BzfYj/aX4YIf8vKZ4W46k0NMZT8M
dY5ohIc6fdIaPniaQney3PJL2mk7zSERlZiOeG3gtbvseOOZiDSmZmEaI8poxZSARSlxdPLaqf8g
xT02woShRYnl3ADj2iGHtNpAAHwCgQdnB9c86DhxYA6GADJNDS5XwG0XX8YTBExIQemi/+iEvv4o
Oc1diUwXLJEcw+sPyr/vaZNJrnMB7YA2h2Eq9wtU+WeBL+U2YIJyrKC/A+EcGpJ74Y5XmFv7ckcL
ZidwwByFuzkqaBai7KgWRkHcSZs4uc55L+Y03zTl0+fJsBhkLAxkt3Qyc7wBMyylaZ52o0tbdn5k
chPq8z4IY5I5DLXW61U8IPGkyATxZdnmuC1BlYhRzew+3LYeni33sY1vqgM8fhu5PKzR90uZDUfH
e8ucCoMUAE4AI4+HRIvZRWjKbYUgtRPuNbIWzo8NMSejjKCcMmXYXYz720VyM/6hvuFffZnfjxOT
uY0VYZ50UDYXh0R5C9vbPL+77P4KbwXMVSx0idToJlbQYyIbeja94SstibZ1qX8aozLagNahZB6H
EBsrsidzwMSAWkY/ZehhlooEOtciCfreLAMU2X286z9D3bgjhBw0K/FH8GtFgvGOSX8v65KvZYDg
UWmA85yU3rSAmRtDDzZaPp5UFhjBD7MdpM4CKebV/rhOydz3adHKahzCKcE5NQHyhupf7oOOF9J1
5S3oOiGhPn217/JVcVvuAD/4H25J3olnQhx0B1NtgiTvocCcubkvkJUTTma13sf77S8sLA1Dkmlu
4j17kNFngLijn0Gy6yG5AigIxZzlGjwwzrgpUodXND5HquHU/74kzuajRbNv65bmHYM/gOzv61tq
pOndzCucAerCyV0CABb2HZw33mUnXl31sW3mvI+ZuMyqhj7ZCDCyRLNJX7kxPr4jHYAduPVRm+92
3MYz/WJsnDm2yxz/2bSKMs7Q1ek8HeSKX2A5xAhO8647TUCVSMAUvQQm6GlAzm6b+/+hs7V2fI9/
ARMfokaIrIVoqLiiDppUj30AgiFndMPY02O3cEcgo/n9tLU789gqEzQIiTE/GmLdoyPvsgcR9Kkb
kCh44EAMQCBr2uUDOmncXtbaATo2y5xhcZytXtWRh2TZVh6QTYHPc+FVelcrX8dWmGMK/pjaABlO
Dkem8+caBlpQH9h8gpyClqGEN95Y9moF6rdFsO2e3tF5rCYSNFDzQ77tdQA47WpXBA3YEyTdpwIe
vMfPZadR2bZSJpWT0tc4qmY47EiO2ND8oQgK2wUUmbSjrPMyMmYLftnhHddU5BUk6RxkIHffmEQj
wjS40UMC6Du3id8oiUvs6k/hre5DSIY3esDZtW+w4NEzw+ikWoNEAZweY74V6MYN4eFyHLvs36C/
OfWDMe31XpTxiprRoq7FIDV8AeIDl41w/BtyqqdWQIAm5CXkA5DwQnBApfzmtgbl0GC8613FyesA
E3Ut9/B+/93/HiwBqT+1a3S9Vhcj3kgpaOPQZgBdpZ0+tVs04peDuZUCpKS+7EO31V8C8Q6E/Q5w
MLsYg3kB6qNcPRHO92RJaOSYNNFsYbeVvrxWxnHXCmXM22zOJ1WYMjqUJOY4gd7EAd0w41NC+x1N
/+v0IAXhY/GETucHykY/L39h3sKYs7fk+hBWBsKkgFsnCWNb5wJTeEePFclM8g5zIy2OXnlV3Kh4
rJlXug3Uml3uwGHoXl4Q73n9ncQeHb0mk8spTvGp4qvhdfTA2veJoZ89ht3d9KH4CVQ8t3q++nA6
Csrf8ntHNuOySWui4MvJgfKa7UHdiuZ0sR2vIOaLkUbuLBzvqzE3eVOBWB44AJpLdC/xUwHw7fi8
bABiuNa+QGmMATzv8rbyCieswlISG2QoLSxx3AGllrauItm9B2WLQ5w7XdBuRkiMgGoX7It2EuQg
ZgWxMvaal7/xls5EJExeiZqQoxYH6VCoCfs6ub+8Uk6CCBaP09hTExWvEBzEg3ldo+Yfu9ITgCI5
9LK+v+oTin/KS7sbEocPq+asjp0e1+NmCJMBu6x3nxDLWea3y4vjhBiVCTE5pg3EMkUKWFcEzdqy
/Emy7m3M44JTS+AZYuKKRlpDn6A8fcjiewMDH+Hi9ylvpJG3W8ydPjSpktSgnDh0SnNrGXOwqDz6
ndXsFS8hjJxCNtDQGXfrCBSJSE/rhaiX9eXghp32hCBtS/nH5U+zupgjS4zbCTnaLuqIHlAIzkbo
KdlhnwSXTaxH4t822OYwhtX7RKf1+sabnW8Gl6ByxDuUlq/iHQ9hQn/w2R1+ZIzxNbPELW4C5HqQ
ILxCIJXeQ3FWHz6MvPQUJfRlSbuCDg7vFuWZZTwPjKod6S18scYzg2wff0LEpLxD0QCi8ygsoKfp
zipwQ+KeVvC5cnfr4eNo2YxTgtq+LgbINiA2N4tDtuBVa+wF0qnOdEgC6HXbM+QonrrM2WgKb/E0
67u059TJji+iYZLqGcIch8mP71Sn2tWP1k1DRxcm3A7JFgINqS2YXuTzvvb6m/5o3TQiHJmuK6Up
cyiRHIRH2ZE9bZ8/gj2/CnRA3ma3v81cZUKhhFdLWA00R2aZq7AeQkkaZgWgYLkOJFl4h+7UppOS
V87R4dlh8u2KgLpYDmly9jK+y/AmKBc4xAYW5TW0CZgLusM/ayEerY0JPm0GNpEohSsbj2aQvtHG
l/SgP04eqDMey0DwOWukJ/KS9zAhKJ6Bw9InrFGzBzfaU2Kz0e+2+Q4c95z7Yf1l8XttbCm9TcDI
ncZYW/1abqcn8OGXbuTJ2wYHFLeuA2zvGy9v4oRYtoxOSkpurKh4aIIvXp0UNyQy7wTS8HJhD9ka
ep7qXatE2MN5R7ZAwrjoDAIIA5oJFwzinIEomQaTS9aYYGOkpIfuCYKNfo3etp8keJLZyu3ig/YO
9FxVoLQgJ4IIOKb7k1coNryiRRrw0COcs2EyUYdIUZyaeMXjLXqjJ7/aYlsIC29jV5uwRw7DxJey
HLJO72BEl3aycUU2s25Hm2Jn9XdV9KKUD5zDwPuQTGCZMENiCDM+JEFHQnX6IL0lmwF9nummDKyn
y9Y4aYbJRJcxixSRSDBWyBWmFN8kGTpZ3YeUfF62wzsBTEQZQEYxKAvyv7IewahOIAsBjl5On2D1
EtIwTg02bAlDD8yXykWSzAM0RA4p6B91afYnkBjHkm/l6N+PnJ1bf3sdWWO+0yBlRFVbVI8op8w0
oLPiWECC1Z6l4ZEpJE7m896Y3y9x9tipIni48R8dPGRMaqManRBFnQI1bm/x8zd1t2AKLO8D6xMS
VH7haABFYnodNU7ATr9KyC99QUFtCwESjzjpDg0D0NzwfGj15Xv8q6hHH93AWdbmaaKUA+q7ZlBQ
9e5ksnNI0OCWmq8iJ/2Rmb644Z3+1azy2C4ThCaSdHUawq7R26MX7dNbw+sg/+VKHpqG/HWuZXjH
9phwMySTMoK3oDpIPfL9WByfKhUykKZQAWfYT+JmyeRfglA+LFIle1aM1LPJe7xQRxBBlR3ZLIuR
vItF3u1MUuR+YYXTxqgXAh2sytz86YkD/7VOGfEw5wWHYe7UBhLPnS4p8SGc8r0yAukQzjWnk3Me
PUA8b+oiJrLAYnBWoxXVAeqHep4cplw4iEL10E7TVs6We7B1uX++nGNTjI9NVZ13YHayXnow75T9
R9jzAKznIep0Maw3TVbTFmWVHIZ+7Fyw2gIFmDfptdyCeFLLMfilorwxNmQHOpvBSybQBlRg0d4U
fapdt/30EJUxCS4vm8bFSweeCWl6pE1TDoICZA5dg2n29GrJlsFuIe0OXZ3Wi+YF4k5DxXGeFQQo
GOgp7aUqg3lcZUMpdJqASRaKv6rW/Y22h9AODlb7ACEYTi5xvu+nppg4ClXkVmzHND/MIMeKE8PV
DV5j9fxiODXB3HLhJJHCCDMAUNrcKSLLAU+YkwJ6mIyPXRY5l7/ZSop5ao657FpBUcdZyvNDNYJM
zYKyW1dJ+xgaWZmaPShRt7fa8FUKc4gXdbEzVstH0uWP8pKluDci7/LP4e0vEwjkaCrmPMKvCaEp
BcjRUPIYP8/DAF0vnceXRdEEqe5p/BezDkTBGNg9yHPlEfkZBC0QCr5WhJ+XV0Kd/fQwnNqhKz26
Z6R0qWrAJvJDIqcfrUIZBqWgJDPHzAoy49QOc+isHpKh0gR3SbeQN95VjuAoQbwpdzxU2EoOcWqJ
8f0QAsuDpMJSeG0G0Z62hiCd58qv4CDEEDLv8XMeTU7NMecAkuL6DFHW7JCTJPWGyIg3uiEVNonE
eDvo4QLlJogxQXrKvvzlVt4Lp5aZIxGWYw0N5rA/xNvxRQU5Eogphw+ICOI9Gzm0bltsqzsI85R2
/KB4iQ9tzilDmUT8R3ugU5EDKhBhsfVksY3UGrhq1HHNTPb1UtjoqXJlkmRbtZboLFV0L6oRhylr
pUgBfQRJBBkMND3o4PWp6wpzYWlNq+ClAl3gDdQ8XOE9vQ3d/o2Or1LG+wgYMqflbvz50/rUMLPx
8gyFBAjhlAejbtxQhrB4Zia3aa5ho0XQ0ZhaOwcD/oe3DMu9OD0toKuaQOEF2daXONT2ErRXlxqA
QSWv3uJ2nK6GAd+qVlRHlHjkLSup5OnPZYKVmSda30bYpxI50uwtbunGvuXEL0Ls9AqEtQHRBMRu
x2szrAVJED7JumZAf+FMhkIrSgnvyAEhu/oJXbSgaHj9g//iAn+bYFt5CTRwG2K2OeqDgys7eNmh
dlP7pttDaAwCEyjmTLpTDx4ELHkVnW9ALRs6j9bHtvisyOwnkinAC3xC/e0VUsJ4G6D0Ac0nV99a
1990hrIL8jIBWkjOJvV42fp3AeLST2AyuGRKkL4pHQ6eBbmur7q5bSQ0a+I5fe26yI+H7RJF16qy
SWWKNbwyu2Jfx/0+BWdQ1GdPVWGCoXDqHHCsb3olgvLvfCVIzSsO+9VSfRV6tUmjbEsWAyIEmUuA
sw0txTWVwoWiqiP28w9xSra1BeJTMGTfCtO8F/udnOzHQrq2hsxGtxUkGhh/mFAMquZXqxZda0r9
ZVbuIAjnmZCLNRApSBhIVvmehZD77UU77n9k6lsGieN2fJ1zBXRXWyM0Bics7jSheywa5S0Xy601
buBmgQntwxozB3bVZrYlhXYay06YtUEimza+kdNgxqFSXAh7/hxBlKVXd3pSc7KC87cMPWi/vZG5
s2e5xjnLJtob1XxlTwtuKhrZ/2A6+NQOc2dXXdVkbVtTFD2pQIpMi20obXxoXnKnvBSutR13wtPl
22b1Wj1eHHOBR7mYLCqBt6uFtrOsr1ZN7KhEPQBapuDm8Ah4cxMCahFBdHLzRQAJzQxx8su/ghNS
FOZuzzVzlNO0zw9L1e8Ws6Kabf/OAnOpmKGSQ9yJ5Icorvd9ujeblodeWb8+frsJc31EaU4MbWko
zkjfoW657XxtR+E+/Mosb7+Y0E+yAXJOMvYrTzELAO3xiCuPQkPMhRDEdjnJAEYu1UCUnzAvmHnR
rpa8AeQ54IfcSKknbf/V92GbngJk+6x+grk+ul3Ao1QgQly2sJqqHnm6ygRVgtChDgW+jxqQbRcI
aBUTT/fxSttwLK0l+ceWmIABQXeZQNs1B9SAzi40gYmTDFnf+wH2xI3hQmiaO9F8TocFJNuxVSZ8
NMoypeWCSyMG+MZXnSZza4zDL675BIJte7pBdVtyaOjubM1pA67LcA6AyoSSMKlRU6zglbQ1QZ46
cH/RunZ1J294r4EVnhksFmJYIMOHSAhyxdMkUY9jpRUipKbS7eCiYCN/xQ5toCk3IG/ATXmr3aTQ
84FMG7iHxy0UxzfGlfjnSkkAxp38EDZVIVMMurwQT0byCk5nvwuiZwVpqgrEMZ+MY82xKJkbWt1g
cwOlw+mqi2YurRDq8Id5Wn7KjfUuTsCuZSnY4UvrlePFKxEATM5UHklSFAtsSIyxmQwFFRD+LtpK
V6CqoM20Gazj4FRBp/jP74ATc8wd0CYjmSyhTA+zhUJhKoQAaM4ax8haveHECrODaZnmSWUVdFFm
sFw1EOqhL6rRhfIw7Xz+cdUPLB9He8jcCRIo7KGUij1MkLZ10L7NsrdZ8yveWMHaNX5iiDkPKIzq
Slli90YHXGdX86/00fCMYNy2v9Q9/wJae3wc2/sOtkf1hV5OIYk6YmHEhdyp29nt6Mc+pNlBMjD8
MAla95HLc5G1EH5ilanpC0VKEnBkp6g2DEA1UbSPBnZM9cDLwNeKeieWmMtCWBrFaiVYorEs2VBb
34Pd6f2/NsXcFm2aTorYwBQVolCfl73gUQIhxaP68JyriZ5Z5lbHssDxjQc2oqbBnGm1a61hoW7S
a1BkTg1PafYN+cWJHCth6sQKc5SNJcpRE4bgY1iLr80AuWtQm+7DJv1URTNICLhuNR2yv7gX5iXb
qtArrokfapKHBv69Ov0MW15+wftJzLnHKyXKq7jJDolq2nU/2QrayrPa2YZR+ZeXv/aAlCH+qqLQ
j1CtsC1sWVctIRby9FBAUf6uDiPZ6UPixFYDVmFo2Ycl8BZ4yonzUNhaOV1Vyq9iinqvE0OUdUj2
OgvGj4GAmlwGms/B/jwLYX67KITHI33uD6eFfCZnEA0o9URCEr4IgvJgGrHfTa03AD13eUvWdh9S
uKYFXlMF8D/G7ZrRSPSpmLJDo9YHyYKwMUij5Wm+k0nJKR9pK1nI/5H2ZduN48i2v3JWvbMvBxAk
7zrdDxw0WrLlQU77BcsjOIPz9PV3013dKdM64qm+L1nldNohgoFAIGLH3qoJ5kA6VuRRoJjYCtue
phmv/McUMtkozD8kAlyv5BG6Fl6SmgtJOjZoqVpCWtU+ymvJaxY/1BqEQ1TiigFltqT0Yr61kuKa
ZhDkywzmBoq+C7PAzRp9W3TaOmqQcze5zcN9oLxD8nyh4aZaqb1NtHc2PEbVXgkOQSp7cf7YhwG1
QZDkAnf0YpQIlM0bZjAhV50/aJGyTZJnqdO2ekE8jacrTcwBHs4tP9TpTEh0ja3eqdRhjymeDngH
/7EGWXjBbzq2jXm6YOXn5dc8HjLT6DLygSMtUzH1MO2EmEqp5GYuJ499pRuO1IZouhjdW9LLnT1I
PZLRJnxTZIyetQBFuJeN/3RlkEgrmmEYo6rjDwW0QC1RlJX8AMbDpxQkEybnoJ4Xuv4fxNBTQ5Oj
YSy5GTRCJ0+IrHHbQVh2YMmFM5Tt3L752hjfVxSFVwVS4nhzBugrJsd6HydKDWWU4JGGoX/Lasrs
Vs652wbCSQtLd0uIw9sKqiWxX94zYEuKNvUqZqWO5Cu7stPuU1bntgBJqO23meEAm7tRWXJd9tYV
N9EZ06gXtuzVR83INrvyRsUe0aRuxYMUxRzL3MYVzVAJVTJP8lm8BIlrtu5Ky7rtKsN3fPA2bP2+
uo4aTrdRlhW7uiqgQthqC6Kl15Q2T0KOP1hBZ+LsGRTfGLwgXWEZ4LIwpkw9BoQMKiQiAQ5OtgRB
OcAmGO9BjQmNAW3XeBzazN6ASwCFbMVs229M3aavhsogKNUoKtWQEv2eHpOAgs8yz03o8sjIuWA8
W3QAn8RHDz0JpP+RG+5ip7Vns6Cf2ww+ARVHBZonFrxicpaRtEXGYEbmsfgV2b0DGQnPX2RbExTe
z+OzE0ziprfZQaBmPksJduaaCdmqUQuFgBeV6tMOFsXL1Yy8Cx4JdI9dReadJ8Axvaa5icZnq6VO
Zpr9KrRahulkn+/0ogyWZgyGGF0JwRwgZWBmiINDUqm3FVF8Z1Bl6BmDX9X7qxEBnxQvB7UQdNwt
fXISlGUYNo3KpWPhly7Udob6rfTTGSNnQPdwAYh7gmMVf5DpenRGjlKoqvsoK+R7YYtV5QpMULS7
rsKFaRxp0BxsopfBU23yOK+HeMYbvtmfHOFln0GhGDJZj60kr+Miw5AZjpFd0641UP0Z/iY25shS
z6BJvj/zZGWVoEkogT7AV3Zc7zGVugT7xbK/ktGGmpNOOXPX+G5tPN5O7hp50lAtC03/Mfn8QkQf
6yXyJB/E0XKM64aFhhj0vREHL7vPrN3JPmsGWuepRfzHUrJ2RqODFV/rHWJqd5pWrXgDqkhUFPxe
eTaJ2PV5sxDCXNRBvtRB/Nw3YCG5/InmXvXkNpnm/RBDQstHhREMOauxEA3U4jxY6Ge+8H3BJ6fO
AB2uwMxhx3zW3jpX9fINVIO7R7qGKMuxvqILiudbzZFNjV4zjagnO2lacmysojLrRvYfexWIJPNJ
GXmAs7nwOe6HS1YmcbuC6lkLLIr/SIvC0Tkk7dSZkDD3HJMEoW/7AcF78B8Fk7ZqPlz1GW6pNf3L
ecj4lqDxhWxLHZO779tCY5XcBLzHgxz8gdmF+stUZ0z8D1vgt43Jo9S0qniUtf/c6NXaf1NeoR/g
ytfIUfObcdvVKzbH5zXuq59v6LfRyYVYZiyUBtB7P/bNYJNSdtqggBgQBO5zTPdg1vDyrjrvEL/N
TQJoC+G+bOAwl1mKYyBmNiF1L5s47xG/TYzfP4lgSdiVoGfDMhbmQ2+GrlYjXaz+g0nQ7x4xCZRF
WCg1rlm4+qBhdtRQev6SXbX7X/xGWuIG6s2hLGcdZBIjs8LManl0EOMu1NGDHmd2G/wH/MvywiiR
BsWbdjVXYZ97ZZNASButLzIFD+rHoAfOD8FcPe3MC0OVBPBYCOIoSC0nLpjWUKThyH7BplY94QGX
vdYtGlWduayeSx4gnUwQDgALhHDeZH+ZYR3WligZiNrMO/D+fOq0uM4C0KCyFhTabTIW1njgKmGD
sn2IU8cE3Qq48e3KiJapLt9kLT/UZS17mAtA1ITotBsq6PwCJRUuUCBvvcuufKbSqELBVUfmhxaT
iYmr776cmn4nh3HCoA/5xQHj1MQukPfqG7FQZTt2spnNc+ZlQ1kdEuOjQf0HOtNqjFgWem0dDUj/
oAodGmQmApzBG4y/WMNzWWBm1r6+f7I/O0r8AseCeaRW9tE04oqn3YH7zW5QDDtrqSthPifDzZ32
5qqLxWvGPzVZR2v8rU4Ce+Dry4usj/41CYG4ryOyg45eG+UAvy9yl5RtK+lCOg6iWwamsoqDEtJ0
ism8uBO43mjmLjXRPcctxK589VcEl+i74ENVwm2eGYuEQKOU1yg4aR8FshQ1eiz7wonMh0prl2Ww
E0rqFjx2CkjRleKoS+BkKxdSCqm4HqqbvHvI82KRx9KSWP7CL6sNgPa7mPh7o++cVuerOg3dWDIe
MMh7lLRko0iZ3fGusLOuyVxGzd4uOij4WhGEa7UsAplE00JQOwvnUIRnPeRktSbhgPGB5r3aKUeo
XD0NlYVqg6H85Uo+XOTExsTtM03ptYA3yrFRSxAgyEqw7KG94UCuOXY6E7R3l13gTA52am9K/GJV
lhZqIexVLdg0i0MPid+KX6skmjH0VRD74WuWiZsslKegijeJdbxJJNWvVZzxmDA188otufzSx9nB
0osHLsJNOnQeE9UHVGEXaQJF7XjYZZl2z3Vzh5bNMsecHAn4dZRCKglTdFEAGd+ss4nvP2uoKXax
caXxmXb7GQIgFWhqFBR1FBYVZEHft0giQc03CDXziDmGwU469ovkr10cvPTajg0ETarunWRgCObQ
+2NWtOuUYUs524RStGIkV21hWBtDSDqqIwaIq2iV2NwEIUiZ/0qbudz9jI/iFjqmt2PKBnLh7x83
LlS5yTBxcSRy6yXqTYwqzmWPOZM2fbMw2QWt5QN2VmBB1PgjADAKMc2JRg4n9TZqPi7bOncKfDM2
2Q693jDSW8zEKSA7EuouOYRsR/HcI3cwTr/sni4bJDNPN6VBjIKsKmIttI4ZhYexwyCUXcE+M8yi
VWB1bKN3Ib3znACvXD+kw11LTFATFQtTAnmhf+2Dx2fI3ot2X5kPGQ7zMWXuITSnSdkeSHVUeUEZ
FWMYVCkWJfQ4JHbbMtCcsdpmISSKfNkNGIQUxaZTVnXs20hEVy1KHrLK7JwUTlCvqZXfKnLtcsny
tPQ/GByFx/92oelEi5VZpR6XqnkE90QP+STIXZWOJFZjzSf7BJ2NGdjKLj7g40KVYSb+zfjv13Y8
OSKLBkKWQg+so4Y6UyBzp68lZ+Yd/zz0vj3fJBDRvFTzSCjmMSFQ+i5fxRxa+Vyo+2ZhfMiTh2iV
qOhLzbeOVm+Jg28AvNuH/W2rdDIKeJYtN0lm0659atq4sJvBNF2lbR61rFu1ET1QtB7tpDWuc1ms
htx/0EywnYsygQp6u9W5cEjBnE6pA6+R6MLs0+fLK3Smff3dBSZBr1O6IPALPECzkJ8rN6G25iqr
ZlU+kTc5sAtIcsz2J8ccdHI+YNEoNXUVcAuw431ftDoM8zoT3DqC0fhqpAbJvORKcUYlcGt+NHv8
bResTc+9UI1YoUIO/jgSYBmYUAJzzn0JcfjlsOXL+CiuxH15I6P6swi9bDcPYjkfaP79uNbkWp1l
kjHkLRydSNoyxWJDWrUNP5O4iDYkKre8yiUw9Vry3rDkLWj1rgYqripL3IqwXQaBYkeU3BlWTIBc
VF9Qbjg2jdTesNR4aGuCFrnBI1vt9FvdzO5UlqKST7TYLeMgtFXNf20KqjqgObi3fGsX53TdRRq1
JUN+6LRAdnrFSGzQ3CwIhIxcw2pWvd9gGjciyMggeldbDAOm7doMyEfXhR80MGpPFPKnCI2VyKRV
jCG4XKkqN6DybaQX1yij72icw5OYlLhZ3638PnqnhfYc02KnVI1nhv5CZylm1AGdcBURf+osdsI8
3srGsCNNY0LhqQQOOnkWcuf5CVmlPRoBtFjVYxC1FJeL4bEJDM9U8oUaNdchEamXS3iCsHJIVAHO
aTSBO0jdax6RZZlri4pzYxXFirzurH5w9bRYkiw5NqT0kpD3dszY1higaR7Q6A6TFU/E57ojqL/m
JXXCHtS/UIAWDvLRO5nWzYJxpbBbqXkKogzT70nbIdFVLLuvQY/Sy+/AcMt2ng3LmV17Jpf7Qgmp
BOk8lIEnO0i2JGFERsAfy/K2AFFSWA2L0oRaT0c+LK0b7FAvwEJT3quVtSgM8CV18doytkqctph3
07aiiOfmrM/d3E8/1BTBIculpfhBZh4HLEBv67UzQCJvZLlTo8Xg8HfutHfxco7L80x3XKWYxoQM
rqlhLaYQBCmBvFehCw6SmtoDcgs3XN8etigwjraJDVW5fb8mC+VTd0KPg+V8JuE9d9v79gkmZRIz
VqFQFhcckK1iJP4GastBTg+l2/vGUX8RjGYuyKN1M4csP3eEnj75GHlOTh9q+EpgtCF/DGjvSfWt
icvWZU87FzxPLUxSQCInTSnanD9q4bNqoj2t3uusdsYhFYbEXFGf0HedKwiMZ840Yp8anXh3FfK6
LzoYHcH6vYcw4KA8H32we2OXX4kbfzOAO37uLc4s5pSbwNBGmfIw44+seNHqV6HP5DvnjoGTp5qC
OIag9BMZSNRHSx/cRg/3kqEtody8S/iOzsrgnCsEnR6y1ngIn/hGo9R62JhjenVnXVeL1mMba9us
1Y98yT/KRXaUlphz2kCeUwWXG7odq8ueM3rGj5cI0IqJYWlLV6ddLDR8+xbDjbie9HQdhBAlzKKF
L4klWN5WuY8x7bqZmSI9QyCHSCBDhRPDqGDmmhawQT4tRG9kxlEuuQfd7ye92wdJuZbldiElkHFQ
N1JxG3Kk4LIZYfJqHatskXf5VivvMNzmUSN8biLzKWLdTmqF3WDsoUwOQBEu4gBsLoPYgez2MNRX
ihTNJKtnsGjfP/3kjcVpr5bgoNWPAZDxg2a8FbWE+VZJ2JmPfLwlti8tpC66r7K5itjZ8+Rk4SaJ
cpP7CvGHGjd2I3CpUro9pCkLPbJpmM8Ey7Pb4MTUJGMmhlYrCfAtjyQColiW7SrMnVI8BQQD22Ru
OnLO2iS9ZTyGXBKYrsCOjGoXdPwMbi04D22dhhtCyvVlpz+7jkBW/Otcnpjrg7jvizLmaDRQ15c/
9P6VZrJXRMfLds7elkeY8L8MTU4cARycEkbACiTH1ituvmiOwPQjHbhTLQN3NmU/G5JP7E1OGg4w
TCcrONvjANP+9LNd5o5l2NW2fjJ0MP00twB7MI/OyY6e39InhicHEO4QJsP0FH9MsroGO3D6mSJR
zI38E9gUDO/on1w1NlkMlqmGg5vSApWuX/qbSJFcdEgWlml5LM3vMmSNZku9ZtB/0TxEUUaGJqcC
9V5Df4gG/LjfZ2jWCFBHMHMTD9Ld5Vc2c5JOKWJSIG90bo0rOGSeUd63onNUsHj6MuitBQYygS0C
fe1cUDnrkb+TI3Oys4eCWUXBkSLIyxqwkuy+Bsc6iCoqWwEtVbrXXgR6bnMTfef988TsZJf3cq+h
noMENb7K1hpQ0UC8gR1R3ygALfwnMHaVIgtWFWBncOJMA78uFKWNAmyHwPjFqHjJapCvhsl1mw+L
y6/x3EaA0CKsoCJOoe/6/VitSVITyQjNo9CeZP9OK6+INldAPUO5jsf5bWTK2BYaShH0WWccszBx
DFQQfBJdh6FA75LcJXLqGtoKIyEYXhPNoRx6F4V9B+QkToeKo672S0VUqyBR7YYg66/B3/qk8JeC
507U/TL4vrdeSilb6iF7byPAnMwFN1LN6cLagZCYk4m71J8DP3yNXE0TgtOHmlyDk1jXaZWmABlR
4eh67moJBv1QCxnYykAROq+SVWR+MtZjNlFdkGSvRg+tat1K+Cbve0AoNzG7V6zrMrsVlrQw9MIt
4ptOSr1Espy4v4/rvV8c24rgJr1uUUKL48z1Q9XVhnvfh1xR7M8E/Bl3MCZndmZpA1drHRmHUSyi
DJXfofHASXbZ6c5WaU7XbrKL4SpymTNhHsGfteV+gQJzZ6cClBhoXwlOXL2MHkJZWxG+F6nioi/o
mSWIoP46X+F3z5zs60ZN5ZSriGLoMuKWXNhm+/+3waa3uapnBYkrDAZWGSgXX8viFydzKMjz66mq
EOPDyqEdO1lPPy0DvVKxnsJTN72nudoKt/rHkZ0cUJTHdDk3+H72ighUxb8tThYu1/QkFONjyUt6
4Kt0UW27V1Di3mjLUcq9AoGxasxShZ2Nw6dmJwmJHPQ9Tk+YTa/KFx1xWHIyL94nV8DYuRBLeb3s
qONT/NjjJ085SUtKyktZj7DHIWVg6yZEk+bEFLVz94rTJ5pkImrHNbUbMx+ahUD9S7aIIMkXsfsq
wkmWqnZqgfPQZIuWobMWOW2z6ysNNbLMTtsKFbRjkWCEDDV/qAK5rYX+YX9o2E6nxqof9pKJ0a9c
cbJq349jBpGx4tlzZfZuJIxF5GtOhPibIleI89K2UGEjUjCzBWbdc5L0hGVIjLgcQyWuv9197IIm
pdlaSPDydX8fAtZvW++X39zZKsrpuk4OtjKJhkSMNsN1tWaoxFZQR3rrNsla33ejbJozeGybPuNC
oLwH0C7yLn+Ac5n6if3p9VvXUp8MY4gT8SrR0fspr/LgvcuPuCfOhdPxqLngptOrOFDlmYHjxjzy
fbHWUe1+GyACMQo0z40Vjg5/ydLkfKBZUgYFxMyO5bCjYONsazctbyIMAVxevXMASlCv/Tu+TPO8
1pfKGJSruG4fxlFNwHT28H2MlZd3uA7MZJUz23xK/cd6n8sF9c1jnX32YWynKGBffp6z5+rJ40zi
lp9mugCzGbzBMLyiwX2twNxEP+cIc2Ym8WpQAjVvQGCKpmMR2PE9qAdGghAJKFsAM9EAszZk9b/Q
lhvPl0tuMQliRiAjz2qw2fRrtgSNHKjDKcg1pCVHD2R+uG7OCyfxBNhuHNmdRo+6Tx9Dvje5vpAL
eVv5wcx7O5+6nry4aRgpclmrBFaU7IL94IJTA3iqpdirS2k7Mm9ItrZSFr6TbPyF+CW/tW65Dm6U
Q3mluv7G3OdeuxpGrfTZIeoZp532gdBu8aVW4cih2HrI3jo+E0FnfGna5glrzJsmoYzmjBw5YQvx
xWxwauX18saYO9GndT3ul50O0iLkRyAFkGx5N1IM0yt5oXkZh5TL3GVkLrJMZ33yrK1jS8NwwNeA
K/B441Q0WfcLjO8/zFUN5/Ika3yLJ2VLMcggxigRx1pnWAjUf4NVtBnHhBNAhQecQeiLz066n2FI
Qlr722utSbgxctnMeYlFDQPbv9dUUCdHz/Qp34FrBD0M0MQAhW0rR7bVnyEDhfnvasn2fuNdfrkz
+9SahKMo1CXGodd3VPNsUcbLvIZIj/IOPciZbTq3Fybxp64jU1gBDlsq5JuqAS9bQv8yP8a4pFSz
gCDVLHM6zRJUggDtDrfp+g4AIC9QupnV+h/SpN8m1O++kpV1GyoZTKi6ndyChNMVwmls6Sgg/mOP
1W3u4ui4/I7OtvxPH2xyd4hVCWTb8YB9vujctsQtyN5V69YTpS3Qt3eZa8BdGy+/MU3bcEAB2tjB
O4rsI6PWbNPt7ElCiWIaGJ9RMBD5fQ06pWiAikJ3eyRC9ZNFsgo2o1FJH8fPEQ/m0O5nffS3wWkY
DSBL+CfigRnvphKufBC4hBXoi6S3yyt91klPLE0KBjF07VrGKulI8qOZXIV0pl1wNmAD6EUNExi1
H7RTFjyyy9TCOA76e5S+RQGxk1kdlHEn/TjpfxuZsjkI1N8ySYORSkdoIWTd5IVLUamMpFfIOc84
p35uzUDnoGDCz5I1DK1+d4fCsKyOMoZdN7SPKgF/prkIwRBgWNe4gnoRiWNbsvpDXrVLko5q3zdp
zVZhZrp0oHd+YB1YjMk3q5IWzGfPQQGkZZI6ipJ7fnAAZxSmEivHDDcov64sGQKOmOqL1XCfyQs1
FdvYih4yVXO0tANgQPXwyK9Geqs21OPRcxvLDtM6T+6HrRVB61EMWyVgi8YfHCm7j4bIVXpMlPYH
PxUbnqJor6a//rpbnS7R9ISxuJoLhjcS+oOtyMsqng0R5+6o2I6qRXTdGjGQ399CSXiYtnKkPmLg
zt8lDEt21xldMXiX/xwgZfGvf3n6U6f//8/fcPo3p///P/2GIaz6wu56MmLSctLns1NrY6CZOvrp
M0+WVQcevcrHSoNf0mGDy/m1rhhs1WgFLt5dJ7lF1SwlpfuoQqgRVIG10ivpGugcpBMCbK55H92H
qrKRWHsjFdETj4fDkBbXPchnwc+X7rgkMjdA1R4citEKRJpi26qZ2EpUjg99xJaqpAwzmNAvEOWl
p5okBiyIB9JmuX70STcAlxqkmySnQPl1up5svr7++r9//uXvr7/+8usPaZDWcgycFYhI22KlhvUc
GuRHHMOEsgIssWZhqBfONjnMm6o2Za4L/dhiK4pB2B0w1bUyVzT7Uj35thajHc0aofN4meBi/u7V
rEBlXUD5+xgi6lt9UINnNOkdXQNdWp5Lb2GQueNrcfJAhshzdVOG/TWLw4+0UwDG6dpDQ5IXKJbL
Tp6Rt9aP3lE7f9eK3ABpgQ/PbEKPWBGY48I684AdA12FoB+Sat0XBBVNYGFvck2imNJr6yXwQEuM
5a+1RP6w+iwDojK9CSraOX2jv2iNHDi4390wU21tNcBoPYn5g2gpiNCkSrFDOnROg8lSO8rq0Ka6
vgfd0UZRontDT66DGrOXsuXynOeAb8YHVrNfaGtcG1BBavRadlS/aV2jUcmqSqsrfeDMjjk91ozo
NjqLzwJl6MuR62cz7PsbmCJsSKZk2FMpO5qlsUdny+1ao1mErFpLmJp2A/Dr2AlCvBNRehXq/F1n
ZI15sde6KP1FrxDZBp0+slpZXkaNuShMlOINlFksIyhtoKJfWYBJ637oQWUxNODf862bIuyu/UJ/
L8pyZljlx2E1Po4BwiUTYxiIHZMwSWrh87av2BEMuXZbPAdl7lxesa/6+w+fPTExyai5lgtIUwOK
3vAxcgxMWYRlkx1NQAUctc1ujVCtbwtSRGu5hXS0rre4htfqKkKQdDSp5S4N6MEo/ZXQEi9oyn5d
Fi0gvGZqh9EDS7iyrLqao3VYr7SGg5yN+IELdkLVEVqVu2FgBVfSwDaxNuBBybUeG3tIvvnwFvWx
C4PCEzW80CQGeG/AW7fpmf7Qhu192BvKSm2R/Ie+3+LDY2RHBl1qaoEMS4dJCYYXLS5MNnYNOJVZ
8JiFerikJuudKhkqILVDa9li5A7s6Kl8C9Vjvm0rsAZVQ4+Sok/qpaGY/AojB5WdUkV4embeSAOq
o5KhbzkmQjy/U+ttadYeqOHstg3CYuZA/pnHj34AalYF+ELL+EFhHFWYhRIQBkIOyw4y8D7CSRx6
T8AxxiAXJ7najFbB10jRD7c4sTg5rJBJy2FbhagQx071K143C3QpoQoLUrWlnDrBVeWhIviuebJb
zRYiZp93cqj0WgX6+hwcKZi6vSeQ4TUWw8rClD2/MRfpxvf++i1hssKTbVCkjaZ1XNUBBqo98olh
Lu9LxwYuDnD9fIHwZ9FgYnByJmFov4yLAa+U7MzDeIUPHiIH2gy4vy+5O6eI8iP3mFib1LdqViZ1
1MIaxSTXoFl2pJgugO3QQVDdbmCuznZS+no5tvy4CI1GkWljygV9Z2t6wbVYxIauRBG0CGMY0LYh
ZkSMsFlL0Vzv9Cc0aGJrctMlvClYBdjMUQt1sPq04VHvAIeozPQ15dXNoBWKnRi6OxCcmZ01S7dz
NlKP2SyG5aB8YU2O/q5PkyoLmHFMWb4noFuIjerh8nJeNqHJE4nbvAE2LCWEHY1IvtY4Zr2sDheP
y0bO++W/H0SbAgUCtdESJvAgwUvnGguxBH74rnX/hJ57M9Z+XP7w2jCNicE9kArCUyYHHFKVsG50
mR0rl2ziK3lPl0Adr6LOhpDNdXSlbNp7skru5qpo51yTKIoMdBCh5g/mGou2pZz0nXm0QNzGB1cZ
p+v71FNLeeYRx1A1DaSnliaOmYOFibRNbx4zxXdN9IMtfo+e2cy19qsf+9MMIYD4giLW/KJoOqkK
yiVSQ9Vomkc9oI+G1txmFfJbIonBNZBDQGiXYmZULYGIqM11roSAXzcYGENPEHAX0JZEKUbdAjmR
nLbWPTmqllSJUTmNfDEC4TdRLr3IAd8PRVl5oYa/rYb2mVbKY5TgAlM3wlxKeTS4mZ8nTtiZbNWW
5T5ntAYtkXJFNQkkxSgcUtY+sybRbcCUbro0OCBBBJd8iJTDqF5QGZdtOQ/u4py9FD5qirlW3NMk
90hLUPROe6QP9YeVESib9J1ql6ZWefjcqhuQSrLNojEwCaeuE8JWvO02UjNsGgJIk4mhwaaQ96Yu
XanSsGV+CxRkWEN7Z8RAYALPzQU59vFcne+MBwBwo8rwboLp5mnZO+8SkgkBQExNrHUJLV6ipF6m
zVQTf1bdDOObmYmjlVCrrTkovI/M4IfGOkhRDO2dd4SMJU0Hr+fFs9xDCAtsaLhBLv3KcIIuXgot
cniSeh2UiGiKrALofVVqvAGHg0TonsWJg13qlPIbxH1nNsfPsvLkQ0/2f9voZj0EaPN0tDmmueVh
dmypInAzI77HRN+dCbG8PBQLpUo3pWp5RjfsYkDseHlQo4MMLEkQtXaQEM/IUxf6ALj8bvqG2Rom
cGeC1ZkAjBXWgdjVsMcUMjlE0T+kWqsFaFXKzV2iW54V7ggB6WituznXlqJLFp2BSZUYqUoAHvhA
tnslv419PrPdz79sRTcAz8AgO1Cx32+aQd4yyjRiHHuub9JacpWq35cZW/QMgQys3J0pwO+ju/A8
J/fHZl3jkrq3lSZZqXHnkaxdCOmDSvIGuqoL3porSsVdEqkHHKQ2b981Y8ZDz+0DVUVCgF2AiveU
WKtOil7PLa4fWYnPgyFqg7eOHr1ffkvnXtI4VgvpKySp1JrkVQEdhhQTsdaR9pptplcwOuMHP2pX
8NlTCxM3QJckpUYva8cQIIBcVV259He9huJ2YxxYZzpMebn8TD+pMbG1Qa73FURArzTNpHLRSw21
CgkglbEbGrqSUy7yNdtK85LeP4/G77YmcQSKpIGf5xT1ctpjPKSqfSdOn+Tg0FPJlWi1IcE+EuH1
YLaAI8dL6BLZRZeALwFAudZU11Eglm1X/yqq25KxJWgjQEyhRkvadi+FKS3rHng9C6UqKQbSUcVP
hfGGkvS6KW4qI3erpHEkZWtkxCni9lADjZeECx+UahUDM7Z8BTVGZ9BB8y3ityq5geTzNqnjxeU1
n1uGSWSqO5/o4GaTjrQNtprwAS//NCvf7XB3vWzp7NvFlNLILqxjUvlrs5+c3UylvpCTTD3iEAVo
DUNJaVy6OZNtKThoeoZJXyNy/LQ/dk21kJHAznyAn7eDsb5PIA5GdBD5TdEeBW0jJbGg2xYc+6V/
oy4b8Gnlt/Ku3PEH84rYGmQIbAti8mCY/XM66f+8df+Xf4ibfyYp5T/+G1+/iawvAu5Xky//cZ19
pHdV8fFR7V6y/x5/9N//9B/fv8RP/vmb3Zfq5dsXXloFVX+oP4r+9qOs4+rLJj7D+C//t9/8r4+v
33LfZx9//+NN1Gk1/jYeiPSPP7+1fv/7H9A8Plni8ff/+c39S4KfO+Avih///uOlrP7+h67+DW8a
qSchmqJg7AMBrP34+o78NxA/g9AM9XBdB1csgnoqisr/+x8q/RsQ3iCAw1CoQlVlrCyWov76Fvkb
wUgXMVHbRKMGDa4//vXc39b+97v4r7RObkSQVuX4IN/SVYyb6CBQtQD6w0fEje2ruX7ii0FJNLkm
fenqLSokkKvTi3rp65jxq/iyiDH/WkIHxiqcvPplRjeN8asJQ7usPltwMjbWbcIfwgjKY8Yc6nFy
MRk/GQ46zHeOVVx8yGkMHBKlo1XBhGvwuEY+K90B54wZK9C8amlV24VohEOtCLK66KraOcCLdquA
uKPKm8+Tt/nnqp2u0vdby58fBauEWgxskKl4ndXKjRFEPHMT9thWn1DKAqODw0zgieRmJjqQ74Ho
hzF9cu2T1C5MRB9ULqoTOx/tCwfakV5WswQgecl3gV/0fKC4tTT5zETuktgs7AhcJBmHvngOzS4Z
ZVyUPHX/iMExdKYGr2SPepU4Q1KDnNICbwFyellJlm2TL1sSr01jCO1uoLZIm70UX/cdU+3ERMM4
fgOT5dpkQ7WpqgrzbQUYcOL/R9p1LcmNK8svQgS9eaVtdvd4J+mFIbf03vPrb2K0ccRGMwZa3adz
IrQx1SCAQpmszP45kgdnzL4J1XgHJt5vS2Ye56RFK+s/esv37yFDzwuUo7R/JOtXmbYuCiQ3oIHn
zk5ygiBUADx0YJymA4/B+DKWuDLFIu7gBSQyqTC1lgoGfSBHFH7++CQxvv/aBBPILWUriJNo/lrN
HHT2/281uN6gDwIoH/wdTGRUNquW5rPZOuUEoIjcO4LJo3/cXc7WBhMb5ZqadsUE7scWvY93ISnV
xWQbFX2A5iUvIr92VnCfmxUxRyEXEyMXJFhLA9kbfOKCTcfvfR5Ece8YKGggye9lLEFiPxxQsXKf
o1KttZGXzpnbaD7nGOxcckTrCIwxsqTpV/3QKssL0ii45Iove5A/EvAEU77BgqI1ZpdKhVdO/1MN
Pra7v7LfZum/b7x9LSRKZGgaDnihe3oyeHXGW9nuHuEtE3RRE1SdzVSiOo6Heu4x4JuDMiSEYrZ0
lNzcayEM4UQ+AVHM83hszsuZkqXxReWYBuWvG6Yi6QB7q4lyJKupoEzF0DXG+w0TvRI6tOW38V3I
TgEEhULqUrt19Pu/8R0gDtHRt0FIB0GHy0/bAyMghgBIOzUiVUFfrKLn5FO7lw2sYCihIS0VDDbV
qZIIVZMUh2b0cGigBdApDm7ea+UsB64i095RwQQRrgCGVRV4kMv1hLqyQq8Oz2+dfy6r2xUA5I/P
4t4DjwDmfxbYmR5hTY25zbGc/Aw8FHhWqE4EBdFVd3zA5+7H02XkVKqIDZKvWmtVDFhQCGvwg7Z4
lg/9YfIGKgd85LKp0r3+XZz7dQRNUCaDBlzB9L3KfLt27WKhnMPGyYNUsSmfh+JksfNeVfUKHu0R
I9RyZU5jIgY9DytTiQhCAX8BVdnqzWYwtze5cVBjp32mTRwTo2aN5GiDnxVeYxzC2Elbey7d6F2D
mQeJ2js8UG/UZBGsmdBspaWBjZ/RsjIayxgPqZQYTg8SnTL6yTk9O34GKugYVAHbE6X2Y5y02YVy
vQKsjP2k8O7EBR+iHIA0KP4e3rcnxUqC4TwE5UNWOyYk7Xgk+PTvM3t8YZ95+YpZH+PcpOqE03wT
qsup6z8rXenXa3Fco7ePV3tZSnnfYRjDE45bryIIZb7nnOCUgT6sAXivtoX5BmO1zlIFf2EEuhUo
JyNeuE4FlKkXhjxqHKNMIcSIGlz5pMk959pfVlP+XQoecUUCGyCGBhk/KaLK3BF5xd3oEavPZr1a
TWMEEHr4kfU6Eif1XKb8aQCavl9t18asdHkil1rJS02SO9wRxCk2lAbLt/QrCG6g3di50ROvwbi7
Y3A1GKUCNgRKQpf26rxe43gZW6dLoyCrzouaOTjJnNIU0wb792tuzDCnMBfbSiglADBw9V1iiQfI
e8ODpkfuvDP9QFcfcGOJ8WkNmTsNeWALnza8KjZImR35UfXBGPsUcYtSTEP4al0sFVkdScYMHSaM
RN6tnmSjE+2T2+V+BSTGpqERYn/if3z89wIHhb4O/24Z+4KDcVMnfdphhBIzRlihHwYZ/Mr8Vh96
V/EKDyKwqZ09caU4OZ+WbYpVizjmWpq1cGWTu7zKgO0WtviFCsEBe8LbyR3fjBIymmAoAUG9g72A
kBboowVkOEBMBHKfWCTiUQzwLDB3rQGuTclavEdi30HkNbK0mhc87F2v7SKYap1Z9iStc3h/gkKj
DMyxMaeHVBw594u3Evrvm3esXWclMacO+7KgfKk/9zJvrGenAEMr+r+3g3Ht4JetuzDDx+qNMKhL
W7UGF7IOdo5T0J+Qg9yhQBMkYN5wZftPoP47qQjocU2UpnRk2fjfyzWqVZEWoSy2TrJIz2UiP6Jw
f0+q8bNK9CfOFds76RLa5eiN6SBuY9VL5lGb1CHGFQOxawuBwNBZHytwe9pAtbilX/DGsvZiTGVj
kI0xK2Esgf2Bf2zcwR3PtUeBNOZX0y/d5IlLbEZPHesjt9aYt63PwhRYY1wtyS9ulxtqq7c0a32l
g3R/ENPy7DEXbSb53PfFu+OovoJgagzSuxH8TgAh07OCCXmOj9wLuoCrpIJ1QB9dgQWqDEREGUEc
0mmqF8qyRdTWByu6uQYrhsv1uLcr84FzaHYP6MYos8qkHjMto28BVQEBi2gaYrYB1JIlBgtMAPvN
+l5yjLflxGXe3rv+8JESan6YI7hiz5HSOoQWNQoBUCt6ltzExRPhm+7kLefCS6dD5qHsypUmZgaa
fj1+W7PMgtOw00vg2xA7QHRF+rmCtSuBDLuOQ5t55J63qbuXZGuPHrONl+sbra1baYaAh6P5dCAt
h6yjdE9TseJuOHC2c+/QQnEc5QHU82iSdGlNWopYUKuucyitaYgOpQPRdXf5TEczBciAc7Fe+7v4
2yA9X5vlxUkZtsBbY3nzSQU1BRAaFmdNOwkfVVH/35qYaG8aiDYJRUureqHfHNdDiEATNZz0RALS
ORxrvAUxQV9WrZkaDwNSf2d2qDRNhSF24R5dN0pPCQnSg/bCMUk3hfVsMrjsVAlBuyaziGopamst
IXDcxsvoUC1CkN2AWAMz0KDHtCsH09EB13nTvPXKKJIesLbrpgYewcuN0+NKXgUQHL7H7OphthCO
BfEBarKcysrO6jTApfEuIb3SMApxaSgSE7WYpxplsSkGU0SHUZTRGUTF/vgr7uybIQP4pNLEETpt
zD1L61HugPcEzYD5hVT/jMn9X/x9kL5gukxAz4kdsiinqsXJiFBQAURiVUMnbVrOl9oroxiAbv3P
Bl3j5jIZgz6NFfy8Y9S26pUecdfHySvuUUfwuf53x1VcGGNchVATrUkkGFtA1fNe/D/1bxDH9jQv
/MbHaNLzxJy3C3OMo5h6YzLHgq5NmlxxCf05uQuF2UtAbDyAIe3j3WJUnt7dPMBo+JjIOVDTY08d
6ntNKE86dRpUwjhxIfcuGp75mH8rzqaP0kzuTm9g9RNra5o5SPOdbEcWgB4DvoU2tq4UrmolydK+
7SpHtRrMF/hr9lg6hZ/YauhSpEENWkrhyxKd/gDue33fqG0IimHhID5jS7RZMyRiD2a690Im9SUg
0Ud5uLgxnAaNSKg5FY4Rf+aBAPfMovCAejuqqCjSMuEZiWVdbuawdpr165g+E6BSdJGzq9d3HNjG
jQ3m7SZyPIwkxmdVDLgR0bBrdfp/mmDcyGguZUhqmCjNL7n+qW95DMjXfhd6eAa+EsoWyBLZ0i8Z
etIUmlQ5pvRYGr6s3obljyk51NF3HQV7aQ7kgYtJ2NkcUQNLIYQYDBARsgQ044pJAZCU4DximM5X
3BRTHI4UJIHuC0j4M2Cyh4PJuwU723VhlXFncdHnxarBKjko/uwUlU+F3sC1b1XdoQu0E7n/C6+G
fiYESQAI0NDFZ9tLxWDG+Qz8B4QF7cGV7MJVMpSIw9jqcRGt7DuyZW6NYe/zbo0yMYOJbtc8xQA+
0oZTbA8vkM2EYnp70r8YVgy2HXAkm88cD3cdFtGV6hBOAuaX4n4vH4syF0gyg60Lod7konV7iHxa
McrAs8MLYq+ThEtTzKUgoTHjzsMUSV8EnBwhFZzBrB2571zOquivvnwmLk0xZ0YgOoaO0rJ2RPEV
t8NJXKQE1TPkhGl+zs25dtIBxAsAgRnvI0GIwS6/Yp5P6wwamOH9nYht+YSz4t2bPrhn/B88zcX3
8dvL1V1aYx7BaAb4Ss1hbRjHQ9QZTpnkNlCNoMt2e4Af8xW0INNk9Zp2BLzYETsCFeXk+7QYPibM
bnRpOqsjAJvjEzzhQ21OZ/BRW1TtYVwnN1s73wDkNAbvy7y8pBoU+xIoabYzp5q9Uxq9XAgTPWIG
PDONBguhct3JAQBgT/cltMpi/z8fCGrJRAqFXBFlbSZ8HIUZQK7k3RIG+R5p9lQeaE1jCeKjxjt+
15eKTrUbhmogLhYRi18eB33J4ywpgNiR/DqgvaX+iOl+hP0Rl9WG4Z6gIQpsQa+HygKha8a+BHG7
GiGGspCrHU1w1SLfqCk5b7Lai1s6lR/5Ymi6NFGs+aT419EfNQ7qWvBYo1HI5hzohxSh0SqdA26W
kdLQlGh5jnYLpWGXknUlDs81XztJgCWgZInSFKZzIfN3+WnXcZTiyhA6RyCNpWGcM+8eI1QaOOfl
2lddmmGu2DDrmYzm2K96b/tDP0XHtDv11mrnj9IhJ4fap4LyPG7sfbPQcgWyShWv+CfkooEgRyqg
+Nbivclqe9FRgZNkJyo5xM7vLunSidAV/jbFOP5OGYcVgTRdIWYMMSR3Wz6Np/oACiGQLKN2bynf
JihocD7stWeGWVwJRVN0CFSzPcEyESsIruu0R5Hd0roCJAzuNWtCHi5wJRyvswUYkzTkpTK4laH2
fnlY0gKzBK2BumnULj2mn9uXwlBvgdN6TMAngPxLjxzO+vau/tYk81kxu2p2UimDUD1c3tIZBxRF
lhsUOM4pId6axl8LoyJB1xX/TBAOhixPyEkxdx6jy1Uz3qeuyDJNIz6xao0O+VTA/yx3K3xdbxdP
/BInDUuuDtLmIzNvLSQK+tTIos4BPb9grav61K9CkCjgZG7aox5qDli3Rt4F3f3OELICWYsCmXm2
IdOGjZF2AxKFKjWfqpbMjiJ8mQEbwHgi1MHAqE9M3ZUmGTr3WvzI2eXdNW+sM2tO1KYouxp92Bad
7b4V3FB5ps4WwtJe2VlxcRRGjPbcTM1nXfJBA88nN+Z9AMYRFoYyVauMn0Dvb3LCsKJPW2DlA3+H
d6qPOFGb5TLeMJvDTCtE2Jps0cOIOsV1jZD0VTBVhLL5f08CL80xYcEiZgTciGjMNp2XKnc1FKyJ
qfAe6d2XZLMoJtxWxrnoUYpB+wbkc0aYeZo4WIW7HjCCb7eaJcrjqYezTzxuNLL3bOLJhq6dCHUz
lJku/VLXN2vUtsB44bVGpWSx0EvyQiTWYXpeHEyvcMmidkItfNONSXYLh8IolQYhSXjTBtPLeMDM
qd3ctz63eHydml5aYnYP8tAhhkpRy6XuB0Ed+t3QfUX0wfuM9JJdOZ7NkpgNbJtRRuwBuBCm2eMV
NQrxx8fX/LqVgpWAaMfABB8E4VkwV9cAZzxjPhBvVXQojkawHrug9VWOw941A5IKScIgkwRRycvT
YBaFAcbrBcd9gNBAvC6AF5aHMcustkzPVZr6Y9EkNkjUOFWE3WhjY5g5E0UeVdJqwLBZ1pY6zlaX
TkE8GSAlV5yPPyXPFHMolL4qCKHQBLX8HKqtF2kGuEh7Jw5lToSxeyp0BIYYzcGwPBt7J02hihp1
Hopen0djck2d9/jseo6NCfoTNgXWQlyhPZqi+UNE6UclVrplFpWbNAmHOmPXjgEwLdWZB1CN+Wik
0Ui/hogG9RDRyiJj4n4ER7g5qDx8Gs8Sc5W6JFZqUhEEg4J8JzbiuZrxgMV54358DHaPuom3REfp
FAMNTGgC6DoGSxGHocTRB6VnBLLfBdKBh6HdXc7GDLNBCrBosT5ig0LhRopjkPpiMjX/7wAHuIeN
FforNscAuvKSPJaILkPT/NGs/ee4MV5ATMGlw+cth7mnkZyNpGiTX4D0/H66bdC17lLwPlNYKQZX
7en0F50d1Bbfaxo6JcJjS99ErKfMUHGPTLjWpcggYzzZSv0s994Ichql/0rmz0koc07Izlq3Zlnq
sajRY0Eo5tYpYtTZy97uetOK/r9WmMSgnxKQ8Ik4IFFZvyHnAvY++znp5X9jYnpPziWQhCDhwWQa
ZSC6PCITsF9RKL43HWdneIQ+SQVNKcoskfoZ+uKgSgSf/GqLYJiYx+Djy7aXCFxYZ64BJv20VoCy
rZNAEIa+xpK9BtWNEkT9UYAmdeZxa5g7fv7CJHMnqjASltksgMah5cQMpJO3OTAA5QnlCCcyIRkJ
DqI/QlrsHpzNp2YuSV7LsizoE9KQOsJkfHI2KimYZ4UHjtyLpC6WyHhlcGLFjS4j3wGy/lh1y7Eb
5eMcN168aOcEXSBRNhxTiQO953EP7X9dtLHR4kUrlM1nSSM3xjzgQZDln1KRQNItc9R0dpqldzhn
Z/9z/jbF5LEgsYOu3ABRHWO26Gw3Bkfq+9JD3Jg4y/fkfnwUrPJGfuaYpX+WielQdjeAF0Z3FJUt
5uO20GITUxn9+Ojr5Epu48uPGhh1uoAGxbxa0u4F2Vpjnr1QEBel7dCNpXNLGeXBnC3tmbLSInn9
FnFpKBm+8l/+ABODogpVdUg9scGJmJVZG3ZqjaTtCy5CfpianysI5fJ3RUkkVo5U33WQogutuT5p
h/6GP03MDPhf/wjGLSxib2BYGKuG5p/0KD2K30VPHq3aW99ip2xB/6meUseAdr1oR7YM/IAJChz+
DA/dy6u93nwMxlckYiy2JAlbiF1ADFB5zUGt3OtOFd1qFccR75nS0c0BdFnTUTNgTIGbA+NCAsDu
Sv0qi6aXraldJNAH78Ca3Vac4sROlCMhPIRSqIhQ46r8C2BQWUM0HtZkiNKvtqIHc/7WYCIqg2DP
YIPW4eNrs3dZtwaZHc37pa+JCpfUaUMwasaLIWpWnZJPH5uhf4bdsK0Z5isO7aBmdYl1dVlz1srK
GxeuBj3PBuPG13woDSi7/op1NLDm/RzBMgXANEif6iNIqv9gHGmnlCLpmiqAQkJECsbWlBM17opx
RMYqHI1jcQSflp3jUe5vAWM5fPwJd3o3QFRtbDHrK80Jhd+SVngbqbQk0HzYnVJlLsbNv8sFRGxl
/QvoRx+EuQ/atHmtyr4H8aSOGlIJhqQxjY4tiY9VaDwLi3AKC+Vx6KVDlCnf5jZ8CeP8IUvUOxBG
3IxR/zipzecImp+mMn4fJvGpMExO9rp79jYLYjx2p1M8S5b1ziCrUFchP+q4VqAg/vDxh9s9Fxsz
jKtWilQ0qxWdBgFyGXYTGZ+avHr+2Mbe87rdG3qvNwG9ofWJLIdopQzxDPo60BDLtaUIqZeNJg+k
s1MC2p4Ddo5Vp5TzBgUQxsGcWJIbHUcrPCyeBAbkwiH/lXP5l9ffLI6NHaYaQvFZgmEYxScgjAB4
uXihI0eqdKT8/dEdb7xi1wv+3jFWO6wCAbtWyrhVqMgGgz8eaK7XcntQ+wcDKB2apshXLRNzBQ/h
IqOWNkVLB7pMMZgwZs4pKuyfjN9GmGions0yzge1AywM4p5r6g+iZEEiNzCUvwnaAaf733qYlGFt
tIHMyLneYxITLNxH47l8DcEMHru6o7xx63W73k9XgUgz4QCvOjJZuOgVBI3793qdeIbIzyF8Ij76
5A6PC3T3SGxMsZc4UeRIMGBK8dugOGIswI8PErfts1evBqQB+GfKMA6xbuYbKk2YLpWMJgzog0Mw
+dHiqmKRBTkIvVt/09SCPcqDABikgvH8S8dB4n4puwZ42dGjMhHNA0V7rg9NkLsRNNydj93UDsAP
b8hvcyz9QBEXs9Cm/2aVvwfUwcLk80Zm9wKndzFU1EHRZVFZ7w5drnZKjdapwNAVf4q6HtJF6GIT
kBZEsfvxwvaeElClCZiUo2UVNkpLZ2VuqhVhTCLXb3JoeAitviixxHmxdo/H1g7zBoujvKJMM4Pm
NMjvMcrjTV0V6O+YxfioaHXAU3veO/dbg8xXxEirWoPRhQYYPUYqMr91zSO/9M4zw1yvYYimFUUb
aiY5iKcWz4noCicejkfeS9K2y2GOu9oWo5Rgrg1sBZ1bDhjXq9Nz2IBdrq2CWGlu1En3VKH1EdQc
IkM8hFUV1AMJxjk/t2tyE0KDXVog+05MD3rsfkm0QKh7b8lqHyjgY5Zmbg2l1bg3/FhIvBJ/Q42F
QA/X23kqEUAvnHb4noPfLIkdQhHA1TeD7xcUP4ba2itZM9uQkQw2+WOtGLzHf8/lbq3Rf98EGuHQ
1VMUK6gcGmJlZbJyyLoWBbZWOupJCD5q0Q8bMbPGtvzW5N0h7Hmc+zvrBeRLQowBGDIduL78BULR
d6Rbca+H/DaM9drSpt6VU4S+VczJvXZMSdvFMm/nkpvNqM641XWL7oIsBksn3baGBJcyP3zsQHa9
1W8HwpaXSV9PU9HGMFW2x65R3XzpI0sNzYOkreckaXnYRN7aaHCy2UjEhu0AGmpU2HKrDjRMqmMs
MCyRPNBpKckroIuU2+0N7wruDF8igQTTBgo0Gp5stjo7x3XfNxFgMO+zsl/0t/VU2JGfBKZfeeb9
2ljkx8ffdg8wsjXJVmbHZNUWieh0BEUA4eM5OlG6CDr3ovstuaXwpj/Ai+x/4f8tVGYO6ti38dwQ
XMxyAFVkALxKJYBZhEJAE7ttvUSy1vrHOyEwt2m6f5x+22ZOrpgO2qINCC37YQomDasD5bX4vNaG
t0KKgvN9d/qmF9+XCVrUuO0yU8NZoo8EAGp+AiSm7OZHXndkN37YHJ53Oaztqa2mtR5NWKJdGPWA
qXxrPSLi83MAyj9e1d72IS4HyQL4HMDtypQMVomgxiYvjTNjxrQNM6gDmc8tkQJz+Pyxpb08YGuJ
/pLNosCXjlejw+M3lf/AB1jFQnhx1967tzXBPuOikahmQs+DCapEUJv8g8GzT5lZPTZC+FDpMnpz
RPfMjLgppkXVDhz2fcppCu4dyu2PYB55UDqEvZShgDDGkmKh0XkzFM1kafD29iyDyh06BFyVd97K
mRffSAwBwiM4MRmEtI1/Br/w039wF+z8SD5z41u6BLbOtFki62lSyBVHcQrntn5P7zFbAQ17O34K
z4NH1eZGf3Qp9fFwam8azsu8E0GBxFkF1Rtmc4C3Zu6gqLdz3I/DL7cqHjKfTrzxq0B7hWc6XgH8
h6GhHc0mDFoPK4CiIYICqZAMCpxm8Q2kKKafu+3k5jbvm+7cjq1BNmUYpKhWqnJF9m8i54J4Tgcu
3o8v4LsrZrYNIFQwJengwBCB7bu8gUgvx7jpACfo6+E4js1rOSmPYaSlYCLG4LBWHNS88MNoOjQA
JRxWHeU9sKCfax0Stqv0GrW5nzSrbYwDtILxrAYEU8EE/MWgQz0lw3ITlZ3gr00aWUUGIXVsYe3k
aXwGh/CbPJMbw8Bz31cRByex99perIy5cz10RluVtq0pTplyUzQqmloJEFCC0z4Y30jAy7v2DiJG
XdBfBpsawLXMhavhM7N2QB/k/X1HxiD7f3IQd5wJ6G/AJgJJix3lpTTXwmJMQL9i9Mj3DdAPp0cJ
Gu+9dBdKOSe94xmjZ3TjoSvMLoIunQ5yqLNl1OCJ1iDboUBKp/8mxBLH2u6mbdfGPD2tpCwTMA3o
092JXn0vvJQgi7sXH9UHwLtu6y/gCqzePr4Ce7dsa5J5g8DRCOx5iOlBUf8xRb1l9AXvDaK/mr1k
vwiLUNwAwoU5GPEaC2PTwAQoppy4ttJPv5hnVb8KzOPop8fyhec8dmyqgKGoyMhFjKKxOJRF0lcj
bsGbNRgq+MK+9k2gzTz+5L2s3MCMHR4wNP+AS2Z8b4iXVWhrpCS/OtXg7s0sguF8EJ0CDMDl2Njz
wRf2mOM4kT4pTUNvUQWgr0zpdGAfO0g/Wpc2uyKT327cCYYwOSViAAH8VjpIly4vABGVokQaTEuw
S2MrdonoOQ+d3hJxJOev68/pIP8ouTOaO6fyItejgefm3qFMKUuFjg+L+MU2Ol/rZ96p3LnaaOTh
jABojfFZdl4qrvQs6SID3jigPGENaMxBKh9BPMqabcOSnNrPhvsss7vCym/mzx9fu72jc2Ge8c95
ROVbqXnjZobWZ21YlNWBzqA2MfQLediYnftwYY65g2Yy0AZqDTKvNrMwF23VQpAVvBnCvQOK0TNQ
vr6PVgCNc7lvAAVCuS7Bqt51fnWv8c08s+Ub9ZiDiGPIbqTGjwaP8y13txIj/xigMjHXzYIe00EY
yqoH+VPntoH4LPyEYADYySRAtbJn3Ay790dkl0Af/dUh2lhmdlHPIhM6epR2CmLeteB0L+F9jW28
z18xkeBIp8QzUBOEELDFG/TdWzRYllHkRIsE7FrMW9HkCRHVUQQAtyuewIzjJdH8MkJrSyXzt95M
XjkfmW4d48UhwgJXoAO+fj1dq65mOg3aRD9yfF97mBY70AGhwuMPCO3c/gtTzJu0AigfSQTFTohw
BfBNqSVmw8RJ8/aKAxdW6Afe+Jh2LdalgkIfzurgUvGcBsQx9zkY3ma4U6rWwz0uuwvDKBeidVVD
1M7cwhUFO50kMEkpmcQzRiUnl9iYCh1Bd0BnUQWQbPHWSR8hduMo1zOmnkALftVtUtS+nMp8pEbl
77NjevHdu2L5J8mhDRPuIumZ/8ge+2QsIgQ/lQEH80b/NMyOeAb1+9N8iF5qt0CxBziRWzFz5ts/
gIzvXQqMF1N+Z1C7XTWGRsCQxDXGWpt/8kA4hj40CVzDSV7K03jsT5hu83q/zlweiGznmTRR2qJz
5xiDAg7o8iyBIFo2CxG0yWD6BUXpd7DV25paumLIE/7eO0ISbEDLTaO4EMbD1sq6QvEXlgqgMhoJ
QQaklDlXfffEbGwwO2ioYKev6WMhS7biC26U2vIBjIuCLWNquq7/AIW39z5tl0V/0uYymn06SZGB
ZeUYLZhC02pC8MSbPA6x3Qdqa4d+3o2dLi6mQqZjIdHX/Hl8biCBBtFpp12B1aCK8H/TZ8NsFUwa
4EUzodJ8aTCripqEZlsjZFOqE4WHmW4ShEaACNEBDzDvttO/x94+dA9NUC0q8jUPmzbl2RzrU/2e
Qih25q5vpqtYoj08S6eY04LYjWK21pjVzUKVSEkIays8C1Usj9z8jQ5jlw+5zXvx9tIjjPRAjwM6
1+jSs5LIdZZLSSrAmrMAqiliRJq45q3qDshpe990BF6Av3fZgK2hNE1AQMKvXG7e1JC1z8Bv7STd
1xWaj5Ka8PZr764Bd2ViEBsuC+/CpYkqFQcCGSM6QV/dJo+KW/kmWJkECPI6qft3AEITQ9+A8hka
6Izfb8jmBoxmb3S5rP+anp+fZVSMUJO7Q6qOx4AEPBjC7jO7tcfcOFBBdAOCGEiWenDHdODMq37q
rvCJ+PSNNdzyp+pwHNjeJdjaZD7qBBDMikCG2iwQ2AMISitVvfGuwsdHY+05L5TEdEARcO9wyy/3
sMDNj+MCUa9WSeBUaQSrGOZbrc3/JgYDgQayTVMCHpMlbDWSFod1MhqHCrjUQLb2Ftp/AR1oSzlX
+/ro64KG+VMoE+D/ANZ6uaawUsK8JkBc1on2rc1ywC0hV/3xPl1/t0sbjPcQa6EcoHJUOVIouLP8
dRTRiRq5gd7143xphtmeXsoVZVQpQdKZPNXPytc8PqcesVt3cYQ+wNQI2Nagfskl7ttdHyQGNBnX
TENicvkNuwWcKkYG5h/tJrtdnfBViYLkS+LP9uqCk0x9URpQlXOfnGuXgvVSPm+oFGMim61KRPFK
ZLWFWcphLFU+isI/wYmLpBaKYRjGSUqLV4TePS0bk8wln6aubtIV3C5d92NB9VRdP318VHYg7JeL
Yq50Z0TREsVYVOem4Caj6QdKOhCS+YsXFJawaQomfiTM0TG7lnRlEUsh4JzJoHxSp/Z1wSm9AY1T
aC9GlUKnS8xugXdcrUKVfHUdMZY41a+lvnJAHzvQa/pLcAGRYYLEhn1+tKEl+iCC9C0+A7IP7wXU
hyVala8FPUbeO6Qq4Hahgxi1rwYacFbZN85nvw7mL38Ck+BmPYTd1BkdVLAk/iM6mQt+tiKzzMde
t37Vd2d4IT/ChARSXZtjfe9YUTkDE8E12nEKWwbKpnBaI1h/p5f5riJjioHSwM2lMO/iiUSH0OXY
3PMWYAqiMg0CWGYE5s0Xp7BvSAGblA4f1/YsgtN9qS1c3WfBoQP/5UvsLz7HLP2zl3EbTKFcSaUb
IOvDXtoibJbUrGCWnDBiONoaVIOt6KjAvecn86F4Hu0ZlYzaF7lzE/srht6JDpC/CcT5pZtaJS3R
peTfFcd28TCLNuUqon358maxhD+hK7p+oul6fxtlfL9ZkUnT6dbSqZvVQfP4pj2MtuTl7nLQOA3I
nTj10hrzBESyURpLDGvv/AJWbLclrpEOGADY6wWLJ/Uh/hLvud7P3+tjPGJRlWHXJUbp5PWsTLYu
5sWxU5N1tUF1J/ZWMebiV4PKU6tDprmTQo4r1HXMfLT7cT0UinbWOxOBeyObdiQtHqkK6APKoWiT
SpyCpCvqIFPHW7lbTnKpnsyuvav72JOUHHBS4y7p4ZyUSbdDLfosjqZiw3kVVrd2X+V8fjIT0dPX
wa0rzBJE6WznY38i0N22pLS4lTols2YBmkzKimmvVrozFHRsk3Y5qXqeOFEWTgBMI61pxfFGL0qv
bSEKFCvaXYw/SrrEa5olAtQh/6G1FR4EgLplIz9mcnEu+/wlNWRfWrubhOgOZOvPibG48zz9SEOU
P81QOElK+m3Nq4rGU49l2geiWfpdmd8LkEsPQzAXh7HyLSFAJCla/1IZ1SskewUk3+pbnA6vaqM/
meH03EzmedETTxgmTHfNVYuxstGvdfm+U4fJIln2LQ2LIWgjwx3MovaGaPXEAh0KsfukSkmgDt3d
ZCwl5uu1hwjFNbs3tOMqVoduWTD1IgmF3xPpMAnZwxybdyjSn8RqPKY9mP7i8gCiKvNMxPEMvcJ/
kMH4Sp4+F+JwnKG6FIvyiWS48r10DKFfCYLrZyT3abDM8eDqC7ZPFtOTOWhv4aK9aGZ/E67LJ2nN
IjvMtcc4j+1SxqR1EmqYF42Me/CdBdKwKH4dEmLNw/IDKuq1i6HQu0SczvB8vglpQ2ueIuJXTbTc
QFn259KNZ5LIKbS3pPu+VY5EzahG+fysVZFiSfXiVoJ2q8/63dKUOJmdV+XkVeqNpzaU/xll2ThH
8/h1bgsR3XzNX3CULLlqXow2/Kqroa8U04M2oNep1MtTPKNM2S/+moYrYoX5MTXl1e50Ijl9SmYv
M7RDa5Q3Q5/JVhuFg+408VBgFLEilW8sWXWoYz2Iq/EHGAfPhpzdjSaUMjNyBIfJaGf5cqvGpWYV
SfnDHNPHLs2+EbF5aMzStEmz2I3Q3omR9D0vTdHqdeVmzcZbIc7fSIJ0mcRfZ3W5Mzvon/bmSVjV
QyKDPk5KcKbqz/oAzvZ1TAt/NiHlJ6PWlVI10bnBxFleHgS9upvVBJTQbSweyAitM1QHjppBnsY2
OmN2A682Sqn2MnSjjcThpY3aN0jVWhAeO6GS50RQ0BoXDUCwuHyezOpVjsofilwe5Dy/04icWEWp
PPVNPB/7PFduw6JJH3WzJJ+SUIy82pgORC5GKlEdP7Z15AKqc5/HJeghtMkHOckTnI0DUsE3cBJ9
XkrVbjShsebF9NT5tVIxEIzh3YdeP+RVc1+PUQt+5FS1+kVzuyG5aev0ca7Vl3QEbKuU2tVKOvlV
iMafQz1VFj59/thpc1C3lQeIoDdkqr+iQ3wvgvBy0FEoHyvAUTI9t4a1fIZM5KyH9hSGD0vfPeI/
tI12sklCIBo83+la+QQAgKcODbHFpGye2q5rLLVcy7tCkm6MMna6RHcxPOoM6+IT9XVdP5UCuNPM
fvSgqmvXQqzbUBUjiuwvoBkU8cjIUBuYAXZTTVsuFqtqKnsRAF/Xwv/j7Eu6I0WSrf9Kn9rTD3DH
ge+86gVTDFJonjI3HEkpAc6MM//677qq+lWI0BHdtchFplJh4ZO5udm1e7Mna8wiv6jeyTy0Oypi
V6946TV1FaK7TIc8saWCYDzuIk905UVUSYx9UkXuHNdJIKzYHWf6bKil7mbNcDl3EGEslE2tXClK
59pm40A1eWePeISEpEVBJnML1e42ehyCHqpE/7dd6HBD42OTqNjwxrWoa1SJJvJKind85FNsT3c2
Gx5T2t0x9Io3Rf3azWwTNgZxhG2fpyDJcw0zBBuyXRtuMtHtyOqXjibPTWgYwAJFSMJSqfHK9miE
eaZMiK2Wx+81BcsYqSAVaTm0wE2p2xmgpWyDK+CcqOHBIu8KsKBuyi3fLPvr2Y5uIw4VN6V0++Ja
FT8M41yo11WuBtzAjZITZzIikEXMB5LnQYNKZaIjjhumBIvWOtU43XJ6mPLMHWzmihSEatWY7zif
e1xO4qJDU3fZod0kQ6OsEu0sIEe2FNsunuszqnDsii5y1Aju/ierUrdR8NwqHoYp3pUTRBfC2Qe5
XiD6dF9EpoOI57Uex3RXzNBRppVx0zJEW42mBFEevdpIMiHXo6IwQIqXsOAPHW/uU8NCbYV7xSRX
TQ2aHvTEyj1UuP06Dx1zsM8gJOYbSrMv+hsQT3q6MO71Kb5sZAKVGVcDZKfNMKmdkl4k44Oqddsu
Nx7UfHaaHqU/XLcdfJV9brcvaae6HNF9lme2003TWQT+1hww0VZDxBLtQ/aTht1O75M7HoXwuWPi
juJcjd+7aTcW+jYe2p9jY8SOSsddnZidoyLHCoLdy9KaHTb/qPr2konhbkjplc1Tr8/sXcJBQjSE
TiaYy9ngd5VwtTndTFHkjlASpTq76pt8Yyri3JglyR6UJFSIaUc3SYQRZNZGACmhFD1GMgetTnyV
30Rxt7NzSIjjn+v4VTfurUG8RLgpnU5vzvIy2jUMHIBofShT4nfpdElDZjkliJVdmmLzYb+jRgKV
KjdL+aGorJ1oc6fKsy2z1d0orMZtS+VZ0eGFhRm/8rS7jQsNmuSpSRym0mtLs98Ms6h8YertxigV
1TO0sXCU0HTawubYnLl9ZQ71fW3bl0YfPaDt1YkSlBC7bnRms7hqbfMi7uwbMtKf0Bx4MhI16CGK
bswDnMhrY4WHWh+AOND9ME8e+yQ56NXsmwZwikm4Vxv7F+0GYIBCgbAG5H4wbm/sJA9ig/ug2Qws
LT60CM56hfnFxNw4p45Z5e9Wz+4LBS9ONCA/JHNTbI2cPcTC2mb24NQMJRWiAjDcb8EiGWil7dWK
vbW79mEk7VYQhu5y22fAo2+yaTgUs/jZzdwDcPsRlFR+1ccQV69uQVkKxKMJaoE2h8dQ0p0y6Gdt
nx7UstnN8zg6Y9k+6pp4NeuZetMATJ8FJL072QKF9GG0gsGgV4aN+8LiU+IQXvkkVF/NUOkc9BPc
UXUAcnMa93acXthhdN8TxHiQu36dLLrPk+FRmeiDlo3nwwAWLmPc6CS7UZkdRB2/SJRur81ItCk0
v0jU6DDNFtZozB3k3yFd1OxSankxzTUf92vvzmOcBwDGwznzjGwB7CzwhE7OYyueEHd3m8SMD3oz
bLSZ9h5n/IbVkY/g9qbjkAE3jWBk4MjX+IYP3Bko8dBvtxN5iGIrVO7GOHaHdL7VUvWSDs0FI9GT
XlRnytielSl4BXPgdyaKdmR4zyAb+IaV/a2dN5lT1DQwMnsDKsxNZ0D1oDcFiMjS2jHHOJjUGQkx
1HXLqL5D+mo8m5o6DShnb0XDzqe8ueRzeZ2AJHPM+D2kwjQHAfpLk6tv9jxsuc4PSpl4ySwa5Akq
dPFWflRX/iCieEOpihd8ndwqpe73OBK07H5Alb138SCINpWODhbaT5elTUoPSqGIB/RzCxlOX7AJ
PYxtoBjhjejz54FqD/PY8L3BwN8psDxOQ3AnWgqDOzFcoqcXvdYwh+ejR4xxC00SYKnqCr0WNkHb
ahQ9EYbGZoN1KUTOSeOQWEk2zUi4G5mD6Rl6lwMoaqtbM05/jgVuhnHSUbUUZMZXiGZvGBN+NyO6
B0ZvMM5UNdIc2teXOaEHu01fzUKJcOPQ3UgnrynMTYzgxTEUC7reoj3UDMBbBqlboHEDHMwrUkwb
pnbCyWzrTp+KO4XGpZOMnbm3YoAK6jhQTA4esVIVjmkO01muzp3XKgZ1B0NBAwS3X5p5KGtnEOIp
1irsSESdTdveiSgdPfSP4zrQyhATpoFWdsKWRcivBSMurWhkd1mMacUdBI/NzBqVMOWu09oLoYlz
iOf9tOoC1NZ9kblMoBW36Q3FjQbzctRif2Jkj1a8M4WIbVtVAR2bM5LYOzwIgsyIzmUvbmRqfGuM
KZxGgzb5ill3ZMqEX1bDM6dK6aBIhiRPYlxp6pw5sdZyaLKiM0YHkySywn44gjCiyg9jmr+YECg4
qNW0rwww6Nk27msVp8tJKvvZaEI9YGbcnPM2/5mS9HlQZsvTmu49hUq0NfZwhrpW5pgkAhHYiYb8
qqjsB9AR3DR8vjMYfRxAJopouR9bvxgzgAqtiftRnJzNHVpQTOh/xy39VY8vWoErHByF8Osqpzdp
our7LutUdO5AArwIVepC97r16pbmvq0puVdnhp93xX7skGxRiswzCT8rgeaAbFiNbtqBwt+punAJ
wEhezMpzlHODohAbg8W3WgIoSzq+ir7z586Ae+O4BwrB820UlQ+6CZIGp5q04XWIrUPU1PCGLYQw
xt7cTsQGvZ4++npPIrfh5u3I1Ye2at2aK9cdK/w+QStIbCe9K3n7No3AfRUmeDQW6a1Ki2tcvECi
FiR3QgSBVTddjKV54AzVI8vCCaPBBE0CByyTiLJavOcG7U52wekgJ3SzUL1UFfpuhNpZkRa+ReK9
CTHn2z60XzNozTjo4Yjwvrco3Hh6WSh55CgIB99JxJ5xH5xHSTbgdMf9DegL4PNwLob0p9aOum8l
mU+HcDMYonCAaq/h3qfQV1MbmGj0zzjpwH5pFaG7rCGvOu7QpurwukUU3ugEzOazecZnoKV7Gzhq
0CU6WWXeI3nzVOnxHbrhsw3vy5/Adl80dZNDJ5gih1O2V2Cez8FNOR/UVn1vakK8PMN2HEZkUaKG
n0Gg49zM2mwbjkm/LfXoV6+3mj/r6M7CZaw6Q1He6Aq9bwokYnKQdTk6CS/rOlERgHWJU5Pu15RQ
Tw3th9JWroduJF6j1xPyI5npxWOIjCxqT6hhZ6MLhNQ2UZE3EIaF6HDMJifj9Dotw9twAsUjmcEj
hq4w0JGj0Rm/YzGELuJZ5QzvLNFtZjUMbKAYHavLE0h2ZS8ZqcAPpodbLSpv4zD90SvotB+J2NsD
RyO7RQTEBcoc+qvVCx7dqcPNnDmK2owbbMQNHZUdpMgeeGSei3naDWO3tUDMr6A/6SzXzVctV5Wt
3VaNU6QaNr/kIuuS7AUUIJlHevOxatLrumqZS+jwk5bwg9CXT51OKAAxAwHv6wxJlbGqwS9Wc+JP
HbnTlD71Cy50h3QhceKU1D6n2F9DGQJhMAWJpZ9RLRd4BpibhvabHFElWGS3RpKdYe9cAEEKRpey
ruFbxIy0ggb6ZYUW+LeIuKGWV0A3s8TpxpD5mRLdm/Z4ruj4VMHuS128qFN7bZeWH5bhoxaJXR/3
L2BC3iOQPjSWWjn2gEACMoWvbaPfmP38xHvMHslthofYsFW5uJw5bZwuMqnTWUDwgGQYzOpx/8yq
8LZJ0MetQBE9oIVyC+iG6kTjfA0ER7WzM147NKdXbde+WLm4TkgT2A1DfwmhN30LX9tkfHTIoLyG
CYNnToKKiV3YKx6rUHSu8v7cZm2NhLD2OvFOhtUF9wbRnI8ZXmcNw/hpV12FRQG5KwYSPqENit9M
NhAcXXtQI1CLxhRQFHTG7oqxRMqnNTeZiCGvYaVvCsFd0tfFvZINNTZp9NNI+K3ZwPbY4llHyvYh
ycrbkJmHkjdqYCfzs9YnT1iDy6gtXpIE1axiVCc/a60gZHT2s0pj7tRaxFMs7Q3/HHtaHu4avQf0
3YyRfUWQCmHIxsVZv5MEF2446J0T5e2hGc170Mjp1yG1gKXtWOvQUkFlNROJX9VW4SCS3RtKm/kp
ywKGXElsdHCP+UUFZqER+REg6tsb0iE1x2PgOlFSnXYZ1670Lt6yZPJms0IYR84snI0gHvTHoqVb
0pHbIcL2IxBmYrUfZSzaIIR7n2wk13K4eGu2XvRejS+TsX00kMqxk/S2NGu6hyLlwaKUB2qOrE2p
ZTu7NfaoQf8AiOAxS6rYQRo4QJlMPOkgq+tEdgdf/1r3eDIKvS38fM7tHajQ87NUR3YP3C8FwkW2
byl002wrc+o5eS6ZCQ0/YT426Dl2h6YxPcY1gcTocD+qNijSO6RyeIH/rTX8kMVq6acqn3y0wSE3
wi3L15MicTm+f1/S7GwaELjljdLvs8F+7nt+TzQo1RTxgGim1V8ypA4QYkKAtI7jLYgdkbXp6/sk
t5Jbq7NxnEPtgVVdcW93gnuhNsxBkSDA1ckEDGjJ5kPbZNol5Zmv1uBstuAq/Lrpzq280Z0mLxo3
akUEJtPSvugz/lAn1K9Eel2k0d7uw9wlADl3TeHmqAzjjDm1bUCt3W7hdjMFnxfVgbDbi4EgrWpp
T3PW3uQavTD0eitMpKDD5B2pUl/P6l3bNbsSUNuQHGR8RuP8gWS9Z2pTMBTDzZTVwZjQC2vqAlBX
eqzur3nZbil5waWH9zpeR0z4Fp1BQQFdNLxcKMtdFmt4ZE8gOYQGdI4sD9d+xCF/U83ZMfvqqufg
2DUgZhP191aNZ6xKbmu13ZulcqbV4pxMCOwwHW6fRz7EoDyWdttE6y56u3ZsWt1UmoHmjRkPNFxM
RZrBMTWOVo49gINp8pBUpr3FFps8EzROF0PcphO8RiKfMs0MrG9hTsjEpLUMZbpxxFEbs/q6pQUO
99AUzSog98u63VFxZ1GsLUtjSlLZAdlCSgq06sol1KRQbun9gd8YEOguNqtl21N86ucSj6xyHeFa
olFX60mRpBpu76UAc2L0G0k3mN6uQhzXbC1qhC3SAnz4dzkp2RaXEhEvOx/59Wrb7JqtRQW21IzG
UKQtWc2fLiALcUE9Kdr2H4h4flllN48WblH7zkSHgoosBfJdsiXb0HuVYC5w9qxVWVfKf8vmrnw6
Xi2p+4qtKCmMSvBPTC9/Ltj/vI7/L3orr/6ou4l//S/+/lpWU5NEcbv4678OyWtTivK9/V/5a//3
3z7/0r8uq7fitm3e3trDc7X8n59+EZ//p33vuX3+9Be/aJN2uu7emunmTXRZ+2EE31T+z//0h/94
+/iUu6l6+/2317IrWvlpUVIWv/35o92v338D6PSo0Cw//88fXjzn+L27rkhE8nzyG2/Pov39N037
JwBLpgqHqUJMRZe0awO0kH//zfynARQ/GltUtGFAIwE/KMqmjX//jeBH8pcADMJvmWgM+e0fouw+
fqT+U9chu2TjVyVTnKH/9u+Bf1qiv5bsHwUe1hAzbMXvv0kfcVRAxbeBahZgriitSrWGJflPy/Qo
ZgqwBjN4bJywtZ9iNbrKKfz+0Yz8afjY0BJWeGJpUYoO7bRCKahCn+heufxDaAPCd5dkM/qQKgyG
szUW6C+HZoC+BsOTvUMLV9UbPAvZnCFuznYJ4t6YGG6EFvzvx7Uo68thgdcFPAnA+VlEO0EfxUiW
55GeO4mmezV6fHXVaY3HuX393o5c8eVKUQLdTojp6SCq+3AqR543RhLEMGMMpw/wQLtgmYeEEyhK
2m38aKZOeAuqsEC7AEfVOQSB0CeqqqutUQv4xMdgCbheQG8NvAh6MT97f0Skrd7K0LfIhYu2y758
lI+Gqd+jSvs3JhZrB65MSDRQuhTcm3o0x+KOTXH7QteseAqVAyFPdrqGDV3con+M6cjOAkLQiWZQ
+gZ2jNpyU517OjLu36/dEhhxYmNxU6NKa4FcETaGfXIx+cMGWZAIyB57P92u4/M/0OmLQ42u+r+m
brHz57ljWjjCHO/c4RppWb/qoNepu+Kae9H9dGlujAfEmCpwh+ibzvy2dNf47JbayCdjXtzekLeN
ykKfkTTe1Gj8mPzorLrkHtuZgJWBwtJpHshzGqAavi4+KC/Q7yZgcZsPoW62s4kJULSrUZYQueGN
SOmIyqmUn3Fl+t348v0af+FtPs354k434jyKQc0CqtA42aBaCcgCXhus3X5vZknRsJxWtgBrkZJV
uegmPBobtboeWgK4r4ZWDKQ0412N0teoJD8Qam/xkgqKOX5CdfTp++9wMlQAtSmS3YA2Mx2NSsuh
6sgCtARDtaC0Q+m+RVG5S+++N3J6Zj5bWRLvhEqmDnkFK+QSQmu+ti0e44fOQ5y0DV11DbokPden
HSOtgU7dUuFZNTCrf/ZsU4f6dJ/Cmr5Bpg3Wks18QaE+A+YWP7n8r++mhbnF4ciLOp9pB3MUVRWw
Xri8awHBKN3vJ5GeOLeFncVBQGmPT42G/CWEmhxgoW4NDT31WgcECCq54zRs9Try4iG/mfJ+zxAe
GkjodPbsplazN4ouGG1USBNgD8mOsdKlFjJp7E0xH9DwhDxgfR0TgcxU7vWQXw3DyMuBWYxM061o
7wqrDUiN5WuZZ80bWYLl6BFsUlQDtVsG1lOzsxzWhp5iA3ZlzyuO9/TSxPjRWAA2HBusb8DHfF7W
VJTo1zTghIrz9q6zwLCtbfEALpzxLLluzlpgky1IYznpbjhHingjHvn1mkDt6ZFdfInFealDY5pB
UYkvAZQBCiDIEMWYdLt/thT8hfeJrwvtXgWUrBVaC4xCMey+3whfHdmjeVhCPFXgA6pUhUNMmera
RgeU2l0JCMP3VpYEwkSXIzUgAQkBKQJaXfnKOopReuzoGSWjHMvqJBf5xZy7dD97eJYebL8DVeuw
M/f5eQJGNTytD6YkmAzWbp6v9vzxl9A/f4mCqTo0aTDWgqDiMIBSma9AhpfdFifjXMRBLJEtJjPG
CVjcvt+FmxzUD5FPfwBz7poPU+ystz+cBtCLyV0EKvkUqn04wuh8KeUuqVsDj+CEQbmLQF8okcFr
L/Avd83RcsqfHy0n0gsFENO4ayqOhWzaoO6uy0xfudJOImjUFdFeagENjg5bwIQ+W1HNRrFZisAW
QBbHRG+/HmeurgHEtMbTIw/aZycPSx90FhBTgVzpYjwQPyZRbg45ngLFedFDvoB29oZhSq3G2BZq
fjbZygF5NXOFPWY5kQS9qECvQigGQZkFCpTPQxQFNcKQg9aX6Kgn9TkqEp1DohU+tY/w+3h86EQD
VQbawtG69YXQt6mo7QCsK3oeHH2vu7JTDJLYH1rw2fXgrCaDlpfm0t5iWFMckyyVJ23UPJwBxHWq
skFS74oF1QZlmnW5RvmJ341w4UqrUtQtJzKwUzlKFEjzjREI+cb8ilJgqmmDP633vVc7XTzEOaaM
DqDEg/f7wqmNAy9TnaEOQvPEUcf8HDz/V4q6cgpOjreczGMzi2OQiImMnQEz5fsfh7t02S70Ulfm
hurbdc75L7cLXDVDQ5WlA52zmEyU9GaRZAYS/Yc5CPcCXZq2Hz/0PkjT0G++1r371TyaIFACLx1K
yifduwr6qvJoKCBeVOu3wzhcTbwCnEFM19+v10cb8HKTHBtabEvwdxYAusJQkf8QNDnT4wb4liEo
IwhsKPp5XP0qdNQciHFuFkagG8jjV/02jwUQJMCalNOtNqlrodgXO/f4Sy0mm5ulWSkmvpSh6YBa
nIHv+2/s0yMLH30uR966DJNpFhYsgMmbadtGOVeqFT+2dNVyjx6bWBwFlEgnY+YzwqcBEN3NQACa
Y7vS+vH9Cq6ZWRwF8FGJmHC5U9hUovwHwstRrQonDNO3hK72MS4DhuWoFrf5WDRcpCj546WaXcUN
cuijCa2D5CrbqngjOxl1+H6NXflroyDA0w0CGWlrcRdpAgQzECzFbZc2P9GBdNHl+ub7afz6gDO0
u1CKZn3kGj9fO5OKGlY/Af0Lch5fEtlEfuiZ6DmRb/5iU67sjpMn28dEHtlbrFsotDQmMsUn/HDT
XqKWup0vWmQYms3wsib/vezbQqsSNiNatkwdfdiU6YsZHKKO2KOaANHk4sWxbVD9iCDUASTZU644
9mH0n/eVm70Btqo5wCd+P7lferMj64sHY8kAbxg1UjmkfxvUt5wHhhArPuPrCYV0NN4vFNm2ZXso
AXxAYyJG3ugjfcNcQHEhmSN1SJTd2pt0KRj8x4QeWVssHw/11g6lNeHnF8PeVILhHWzcW6nTAy7P
9LbeNTfZfi1eP3kffSzkkd3F+SuLUiS5vNRlOaS4bCG/rIJdDwAkr1y7ZZcZzA9bYOjAMxZQD9zp
n49ESCxhsQzHjv2sSly1KtiWpnvU6q9QbnZBLIdOj9lpN8puLVr6csMcWV5sGDRcpBbYwGE5BUdH
eKbNyZkpxpUts2ZlkVgYm7lUjQjj64bU1wBbbQccf2X3Nzb/0VgWNyx62QZrJhiLxqEJKO4sICV6
tpaTWRvL4soEvW1hNgXGYv2sn9OzDGyIktt13kc7+ebRQDa0yquysj+WWScCpHSmaxhZF2VbCrhc
YlvAsJZ+qxp+k69sxzVrCwfdgrITKX05Qmb6BhBSRrXN6zGY1XIzjenfcVl/rZq5ON9o8WorS+4N
UdnXEfoyitR4juo1TtAvb7YjM4vjPGtFWHYy0rEFhLijwGyalU3+lQULoTgY9QBgxbPq8yHup5wB
3AqHwSpxpQPPkc1re0/OxTKGPDKxrLb0Vc9SXGepo348pFi6iQPmScdrpKiu/Lfd5B++FxIBugYQ
GPADy6dpHiXJOAN86zSB5GgX4PiFPjt62EFVhO71NRbJryKsY3MLZwQ8KagCLdxeyXuj+zZH59S5
Vq/Vxr4MQI7NLLyRBnxQTRUKrZRNsgX2eLwFeTF65DW3AgVc7BSb1WZmubtOF+6viVy4JoUoEw8L
IIn6QPJxao9IfgJH5kwed5r78MK8+94Vro5xsRl5RbRujI3KGZ8ssG5Ee8UF6AwMoHz7n3Rrf7H3
gWyTyQSNgGvq4+scRflZydM5pjZ3dD0f99zkZCf0eo2I/qSEhHsSESOFUAa0HZBAXYxqqnrkbo0Z
6q+Xzc5+zG7bF/pD0XxlghixZILhfnWPnDUzneZaZuTJL2RvVqb2i0N4/CWW8AXFCmekdpGtNS7B
VwSR023qtntgRMUOPdMb5n9vT26NxdYBpSrKGkQSrIJK6LNbydQWNbPcBjxC3Iyz5dsFCRAsOMTe
xhNylwBkfm/wq/jOgj0LLwBA104cGTgQMmJU8mVzQN8j8idoxHGiK+SjQZK0ls37aqceW1v6NDaP
tc5KWIt3snQM4JfbQ1gudNCF4q1TPHyxU9Fjjx0KTTEUrZc7ddLrWUv1CR0dpZ+n6KnqOm9l/uT9
uFgxS0fqEMVOHUwcy/g4BfINwmYYEd/1OzQGO3isgYSJb9VV5dgvZ+/Y1uL2tJORxwDtFqjhFlB9
BgZ4a/v6LymtnqOBHyzm3w9OnrDl2JA2tEAPI1Mm5sJ3trphC8DNCtxA83kGFpr8nAaQxFlhoPlY
9c92bCBAkNYCTRE03E4eiWxQoklBs8ako8unQgET3Wn58INCrt4AGdnMg8bU3cIga3fsqav+bHkx
o3qfgbKpqNH9Dp115jKIQCC8k3fsSJ3kNd6vvXCWtx5VLbAHIc0G78ng1xZObZaKZMaAe4gbv0bz
vRIPg3VZWyuk0MuwdWFlWaFVitFWGkjGOvY0RA8Zgn5csGg6sYtujTh56bE+TAGWCClBA95jSYlE
aJ/VVYUMnpXXl5aWbKsQSW0EeY+jUG/NAT1BWklWdszyXMMowlHQrSFWAZf38tCJXuQQcldxnQK3
zdEUa6B9/Pu9f+IYlzYWWyMWYR6rA7Tt5MO3vpH0WWiz2EjxqXj1AfrFtvg0ILlPj65UI5S8Ojpq
KV2p9G6ZVRA/4cXZaHQ/p75bkyH/YntYeHpqBFcMyudLGlUKeL5tDUBcGfS976qN4GTbj2ulgK8W
CZUOsMZBWgHAhIX3qNAJb/IRzpdm/uBa+xrxFtIxUxFIhiIp3umsi/yeGgUuTSKhUFux2Umm3AA0
NxcxAO1Mee+zTZWsJJhOp05+vsyXSRpI9KN9XqjG4HzSKrSqpRb3UuCA9fkMKZiVR9npdvhkZcl/
JxXP41nlyPeb6WEMtSuG0gLQ+w/RPK+YOikk4tBKNjOgAw1cYifU1vU8cJR98czQQfcfvgs3A+Ur
Oipd8qAHknBsPe1/EtpJm9h+JmJIRJInVTAzzEkVG1D2qf3Bl9yF4a44ax/Ta2s3X3dggtiiIVqG
y9D+uwWyJNH8NTr0k5SP/A4mrEM+HAC6E/YnG1qeej9+hFoNqsWMQqp4FDrwAMiDgflysCnejpoB
FHaisChzI9rRezSAaY5Q4rlZOS5fbFwTZ8TWwPiJ0G95B5Kq1GkscBOV0egx8qtLn/9rhwa5uSML
C4cGuogIKDPg9CCV3kDVETAEF1pOl5OXgX5wLdd0EqxARRj3HKIiZA4J3M3ipHTtjHbpKEPbCuDM
MdY4d4uXFupDUivAuCK774d3kov9wx46bQCFhMiDsXA35QyBTGHgzEjyeQ08Q2jeah/RctpHiMgG
T/J8K3cWOsdax9411MnuNe5//yVOL42PQf/1JeRteeTHzcbmUfbHoMGHiy8BMjr52pSs7dOLxtcu
qRNHIYmhCcq5eCrglbt8LyCejiI7KvKPSyrZRjeqLzYKltbyyCTPsCtuY18rVl4Nci6PAzY518dm
5dc6GiZaX4baMjHX6HlCMn82g6xVn7md7CfV2GZE3H8/ryeHQ9ozbIBPkZhAd9XieoQaSSiaDK+w
EgXsjkRoLN98b+HL7Sor1ujWg8T3iWiV5IyyhwakZ3K7MjfxuQF+zh7A4GaDIMDgjrIi0HUyKPC7
oJYLmIoEHpzQNSPxFlm9TFKZqeprMaBL4GBYGdWajcWZpxAOBioPNqyDJN/inZNuJSNi5rBLvGAJ
0h9rJZiTvYFhGTjucGRQZUB08Xlv5KXZQ1sVE5mKG5X/atR+x0BEyHQIqURN8P0AvxrfkbHl89xs
c0gzgJHZaWnmKCLIyjWvKcGMn7a6iosedPMGCJM0uP7l1itm9OChc9TJ8OJqLuOP/g9lvy6b9sVQ
PhmSPz86U0KdtapUJaKNGPNhaEJICQ4zWfFQcva/G46Mb46sqL3eRa2G4Uh5rW5j7dJdvMUOX/HG
8mMWZvAiANxNghWwExZZ5dwaWDNOkACxyFM8bKqKoL/p8fu1P3W28AnHRhabO2qbpjRssJoV50bp
/JFNQC/X03+W9fpySOCJpJBpB3LgRNWODmgd7UWK9VFdk0KRcCA7Ot3+nUH9ZWapL4XkWluHDaiV
Wg+ICPBHBPmmRtZXeafb/z5BgiDIgC7svwe1VLDr0mK2jLaFD5rGDYfWI5nTlTf2l/Nm46WBBxWO
6lK2KjfACtf2MFHVP6wexFwvab2yE9ZMLI5OlZudMCaYSOs3YVz1/QsLV+L+L04nBoCIXybH0fUi
vd7RuUEczucJhEMOHdT+En0QYqcbU74SBJ5kQuR6oFMfbxdQgVq41z+byaq6R+e87FDBozPZJnu6
k8yFeKKthf3ycCxPKBAwAIPJ4YDM+LMl2pdx0wr07Mc7C8zvqd+fFY8iAFdzoPxYY409qet+jAuE
yUAa4Nl+gtcWBPxOdo0XJz+PoD+50bz8Otn3Z9lZlKOaNnhlgC43NKmvXYDSPS+HydAbQ6muYpyy
iep43SaD55QohXzF/3Gtg0JK7X0b8E8aqNu+P6wGvl/txmOTi5m1RFVxRZrku8FXfTx3q70FVurR
Lz2wL0m27+KQ/439CSJbgMfBDIT5XezPEgRb2tiCf5GMtWNp53n643vH9MUBQAYQJxjoKWz/ZQjG
M2HlVTpyR7XwJFSZW61BWr+4mj5ZWCxVOorWamW+INs1O5luQRf17j8Q4D6JmSGlcjySxfqodQXp
qh4jGfYqJNPSbX9eo0AdSMC98jO6M/YUrburWvCnD5SF3UXQPNNM6JOcwa4JjNtiVwVSHasmTmU6
5SuUnaDLqjuykFH79bZ4W02+S+exOAufBr7YIyTKZl4V+AL27R/wvtgjN1KGOb9ca2ZdW8vFOwjS
YJoOPlTugCAlGsFtOT/k/aM13c6qCtKSMVD60Pt+g37lYz4NT36nIxdtxi14zOX+kb6zR8t04iqv
1J+3rzedBxIcZCIj0Odt1kCFctoW04oHOwTITQmfPNEOICwdU97hXa2XF2YGWjZQhOjzhWI9xLq1
WRnkycSiNUQHkBetIiZ6MpfhqErRTgCnhqaXTbTNzmdUhxzwXfnao+U1vmS8eIau72a8QuYkGK5X
rJ8Ew7BOcUNR4IAggqkujk7Sm8o8ZeC6ys7lDkr20UHGj+v50NOslGyBoQwFYJRVIKaxCLvBP6Ax
UG8he/DUTSCe9OQVlW96N2ZOqjvd0+S1aC9fPSNfjfDY7sIJQU5+UNQEdtV9A8mEdpvsaDAe1nW6
TqPXxQgXc6kXiVHWKSz1gdU4cp9CP2sTXUkZqyRYre6f3PcLcwvvw62408HVWsOcFlD0ac5QLEWJ
WPfifQK6gLuVrbJmb+FsgE2zoIeC54zsZmdoFBgxmQVwVbKCNJnOirmTe34xvIXDAdlOOZWRitIY
7vkm8bpDj9rYELCgvARz33pjwur6LdxNig4usy7+vX7/n7Pr2o5bx7JfxDXMYVavfmAoVlCVoiXZ
L1yyZDMAIEEAjF8/m+7paYmqUXXft+vrAAEEDg7O2cGK4fcSjXu2G+CV9W9o/S/b4UOUgUExHDcB
3Ae37bO5k2XjigcUCX2WI0RiF4/p2K2j6WaEkrZK9UMHB7KLZsxnVvXDoMtHfhdSobFk6Qwqwkhl
1M53T23qAlcwJhSqFSFUWXh6qT+2nK/1NEFhxgsLUi1wNVidey0bgqBiAAhRiH2ehqHL934z4oBc
2C/nxkH8CuDjCocZENk/zszq28yG+dgSR6eEJRa0KaNehdnVsFkii25AvTuy774e9UzwNt8PulpO
tMpmoyrR/FuC9z8znEVo/uthzgXPD+OsFpFmULSrlsktaEbnqTmyaBhCO3RDHSQdOB1CUS75S5Oz
oMKp247x2Z44Lw1lTYsO4lIoMQ7/OHyX7YnPfDjoDQAiYRuOZ6FSt/pwFRQqpyxAElMPsQNNF626
BFJb/onVHrTAL8f9CiwGXA5XkVkEKg8soBjDOoDwaW4eiISa773e4wx0ffT1xzo3H1gBAAcKshoy
99VgnU6J7M0WQDIH49DYUPzCCGciBzot/xphFfkNr8YxDiwezjSLiApCxp89dmFrnwuHGAVSEejn
mJDMXe25IHCIV9iI93Apy09Qn9ospbIJxGfcZ3+hz4fSKYACyEWWYjuO8MdtMEyjz5SFZWvpzkC4
gL3ShRBxdtkQahecE77MGg5H2lKOELSAhUp+O9PnTOxcdBK+/viXxlh9GneyVFtSgNMqs7NOk3DF
T4jh6U9GpZHN10Od3WfvprM6N12utzYnmE4Q7BxxZQwPX//75zYAymIg16Dit8DFVxE1cyBoknEA
+ASkgDQ4L8wHktJwKV+Qi+Tls6OZcGICSAy1C0hrfPz+tt9adGIe5HX/FEowr4WnxGC2BkxfftFq
Z/kQq5CAOwnVC8BvFl+m1er1QUErrYU8qFdCRYAevDmP3flJqeuvV/HMV3IhroHUGhODTdgqqYBg
qdd0U0BCVFDDwPreDX9hyy3IsiWxXtyS1+94uCZSo5hwcMpmgtqmiqGw5l5srn7e2LgBTJxPeHej
cbOeR+BRYdsZdCHHTVMn3qbcl0e5WXyg3U2d8MhKiuTStfen2P/xI4GjgLnhKbYo2qx3IHMN0k6C
gK7fQ2VwF4ip10JXInevF1NvSNnpSBAF4Fy/eeAVV87UjqHZcdiBkmm2oa1aNBAe0+rIJ36Q+LKo
7qdRWGnJzGCjCf8H7WqHRqRzna2sOzhjEE3+1r3ppKR8RZs9yqfMgYecBbvUxQleyzkUo/MJmWHf
WlHZ9qjlzRDvI33ZQNjPbKA/7wdv9uSqvdHYAFLqkCYfgj4AHjsTD6ZRwJfRlTkY2bLbkEAWu8qC
x4SuoBo4BCDs8JIal4qDS7BeraQDniq+2/KkRf/24+kyS9NQrERvXKI/X0QdJLbgrQk3nnbXp93h
Usvoc15kg3ULoSFcgoCbrT+c5xUggk/osi1NCbJXWwiwou12sQq5BIXVtD6MswoaGbS9e19h71dX
7h6SAWm2e6WheFnEai4+uD5nEUulDNZCFvr54KOv1nCE4r43GSNUdhM4Ov2j4MJSkkD5DQ1h+WBQ
YGDgFhBfdE/8fPjw9IBGGiRrAPEBZfvj1wMFD1q9MDnAcgbPkPgCw6O4d2OVgBMbTVtjjLzy37iS
zw9rw/kd00UKsIqRyrCNRq9Qu67LK+gJ5OZ9X16qj59b1D8oS0ASDf0T4SoXdu52rVj4QQMEDtEh
SwvrTwEE/uiwrIqhv9y+8X1zrZD9pl8H5zOXDhYW+FVnManyP7WhHRk0UhloOM3QA1nwl/3WS7zb
BUBxmWz/+VB8HGy5Kt69vXAJOU6N5gmAuWInU3VYtHrExbLkZxzM8lAFRBaaBODEgh/+cRzVkIxB
AxbeP8BNzPD2zPcU9C4YM2wvPe7OL+C7sVav9K7Ly5p4AHrSnc1ggwzxPg2PdAf/DcJv/G88mz8f
+WV2cME04XWywKo/zs7L0HSABuhyFurdMrsqhqweUCjqJNJLhMoza4kjt2TAgDc51qccCDZGEKLM
oe1eQZBhQHgx0uHKBIbq32C+f94fH8daBTPTy5XZQ48TMwM7NbJ/o8iSLiWW+rHdse+ldpyei+28
WGFCGv5iRvT5tH8cfrWwjUQ5AhjMNmTNKSMHx32w578Ab8EgQEhA9h8Iok85ONxlhsyyMUib9DFc
U8rtjKqOk7KH6lTfeXCjE9FllPqfx//qnvgw7Cot94iwGkiEt3+gRFbYx86NiIubYNOAEbNonJGI
XIkXtrMWN7z4otnuuU8L008DDCaorcH74uOmratxtMYFCuBdexJ8h017gm5i3G/LiMMDt3nwt9Br
D6YkA0AOzqrRhTj3qVGANw98FACKgxzvZ1/J2iRdbhBnKabpkXH1B/oK31iCkHAxpi77ZL3W78da
hbmiqbmoetREFgWABZTWh2C5oRliQfVIuzg353OGjanhlQLero0ywhrTLqms+34Gy8lkcw4p+ll1
z242V8++0XPYMw3yjfPOhD1DPTkxmW3re9MhOqLKD5+rwdLSbIScco/H580kJRT+GWv4rYLwzBDO
tjNHjTWJqyL43pAm7Jx2uK6ED+5I7yk+HiksZGEexPUSKMday/YCvgTQlpvhTzQ5ZITfJMRBMg6o
XiyEcW35ZQGxWVnDspfDq2BqldiVjglPWHSKGSR1yaiFxHL6TQkkDMXzG25QPGvEbVDC70cNULLX
hwqKN/kivS+6Fk48pc/oZtJm6ONTVT2bxMm2gutyd2EjXVrsVbxvang+8RYxigfXWbKU2orIk9GC
aDDMh6XQdrkwe35MH+9QKOh+frf3Ti2ciQATXhXdbd+2W+qztwvzOnNAYZQL0BbMfFCRXR9QOaJ7
3xc4oPotxIWuyH7cGlnU84SAzDIny00GrN8SncQveuwvxcUzsddxA4yMVATZ+Tq1tAxY1g0MnjaW
DS10YEVy+qOsvn89yTPriALbIlYD4RHkdKsAn5dMNeBRVqHBhNjaba1ifxjYBXTIJ6WMxdz4/TDL
j/EuzWHl1Lao9PGwgO7+7ymB4vxmaWh5MmwgqQ/kS7dbUMj0Gwyuvp7hGcwfIk/gIOcBCAaPnVXq
09dwzdYrPHMEsDZTUsdtVGwgyQVx2uLAj5eeOZ9X1NER0HG14FEA7vdqqj2SOc8xAYpCtvXM7eZb
TS8pSS4H6mM0hZgKAHjIdkzYPvirpKBW/R9xOSRzoMKVXDzTdjxkeQ0DLlSAhzY70OkCF+NMtfnj
mKuN4sNKgJAOCCyZGBsHRh/QBE/g3oXnongcoLgFeOp0UVj48xnAqPh2JmDkYAeukTJqoiijUMCx
wJiLaKfFircwQrr7eouc+WQfRlmtZwawnEMKGDiRDD5yJmxF7fyCkte5iUBg1FvgUUCirx+/cugC
DiMieEQJH95P8LzNWALxqEtV7U/qPiiY47rD9zdhs4vC+Wq3j2Wu3MZxG0hx5Kd8yxKgt/+E4uWu
HcCEnXCdbC4xGs/l/B+GXd0BtJDmyE1sjwp9AXVfAPOwUFP53fL2bbf/+ffyfCiNmCCA4LCt5tgZ
0nAk3GPCBoTiOrihw4UNcSZmOGawUJ1QOgPIfA0DbCDrpgsD0zFvYR961UKxiERyw19gsQAO40U0
0efKI8ZDHEIeBrYYQEwf46MLl+rBG4zldAXXrdywEo7B4MOhMZ29jvAHgtsGMqXLBYwz+xJltEVu
CoVPvLlXS+kPeWvQzmzglnE1ERVWpABSJfn6e53blBYgaFhRVA0A01p+infhH/olpqiHbnl9wrvA
CZfGQRMNWliWIICoaGFoR5cW9czULJSZILSJ2rGHJPvjoJ05523p4lGo4OY4Qu0Qjo8Qqgm/ntul
UVaxA/0eApcHjKLTewIjGXJl1Zd242e4AvLFdzNZxV6TtTDqtGFPENyjHgHpGXcHu7LTZdTUmYsF
e96EVTruawug0Y9LxijUCIrFM8rQgb6v7th8O1s+pJeOg3Oc5c//eOnQQdDxal/Yffp60+O9zoWu
sOkb7ckb32BDaRYX0psz5+rDEKuvMzVklkaZQ35gsZ7tCVxufJDmbT3mjn5hl5+5RdCn8kD8BLcA
p3m1yZFiSMuo7QY2NpADaLampy6lMsuPu7r4UbFFbgH6LPSI1sIaWVm4TBk4R959/6eu4r7luwFS
tSIN4kuJzJk6B6Th34222g28sns/NzGaimsgA5YgmF056PSo48UH4plj9GGsVdakiNF2ysVY+t7Y
8I0BG+XbIFLgPIvUaDbqWNz6p0u8gkuDrr6YhuoptiDufTiwkNyEmjGNWkIu9Rj/n4VE1ocgD9HE
NX9B4wvRdSny1VfWpt2DUhipEH6YN+pyoe/8FvnXWKsdLy0Lrl1LqB326mpRMlj0UKvToi6Mjkfy
9Qk+t+XBr/vnxNYNMzJpWgaFySbkNNvD9lOJS0Jw59cOwRsVNxttuXW9OZCjwUmAMrd/hK9tyo7g
dR1R+kJF5BJV51wSg8v3X2OtkhiP1igMQEskZI8jiohGOD+VaXbvoiZS3l/c8svx+XSY3422PD/f
XYpO29ez8P8U8CEXmNDXauMDd2NEzXf/6TIJ4ExOA/b9YvHgw+UB6I3VcZ4EJbDVqpdm6gigHUWl
yd1BWAMibZBNO1xSfjmzmhgP9KAAnXvE+PW7ayTO1Ik/lu9R89hfQTRtbyIGRwFMXGAuf3E9P+/8
j+Otvp4uel3jCuWYIVropjQehp0f90BONZt+2F5SW/58tSzD4UGJVzPEZNcvZ1J3ZdB4tAnbDm3E
rtOnUwNt68SuumbrTU1wIfh/PmsYD6gLz4G/B77eKlMb+k4aJvw2UQYA9MzNE71VF47z2Sm9G2K1
gszPbJdaGKJ1oA5SK+hxe6nGg6hUlwoCZz8WKP1gBsMOxF8jXB1dC6xsISYsCn6LoCvMmOSmi13A
9but8fZ1nPqje/vxrGHx3g23ul4YGERs9DDc/NpBokeGMsXWCLuYntpX7EroC5yWMm/L43kIs5ev
hz/76dAh99EyWxRYVpkoKLmVyBpsFdrvBWmjAE/Mr0f4fJMtmsbIOpZWJLoSq80BB0VZtF6DTnx9
XXv70v/mGBe4B5eGWG0O+D/pNZpygCZKf4PC5U1dZ4lL/0KpCAhrpE+QWlkI/mtcFu0y2NLWDDkO
PNY2SDtukXa8DVa4SF730FGHItHT1rmZ7r5ewjOPlI8DL6fjXTz2s6ymhY9MHr7VaDsm3k+hwj4k
XeSGxVZeL9I1EDW/MOrnWwCjQlYDxi6LkvJa5GL22tYhCntDxOVpjPsHGhcxHOzTIDXgWnEJ+nzu
K+LFj6czuI4IXMvvv5skm9zGbxmGq+Uz/BFb+y3XLuTc5y4aRChcpC62IiBhq4tmwGygWgkObw6H
9Vd3X2+ymB/gQA/PVFgJQm1Re7iwiiD5fLpN0cR4N+jqhI+Qr2yM3nllNO95VFV6zR6skhvzqed6
/gSCLNW3AaP0rh+Io8JBn9ssWsARZdoOnA4nVhbWfOsUM/oxnPT9pkZ6CE+7mbbWxkQz4S4z2qyA
or3N8qioIRAd4emHSVajUGVkjrL0Q+L05aFoRnbNra6GOEvRDsI6BD4bptQWNQNKc1aadigKXX+y
IJ2KXY0GQ7d1827SYGVrkCs4KtrXVjbWO09kGtpAXGdx1hXVNiciCNK2LpF0jfDVu2F6MB8oy3z4
zU+4XMWY37uafKk8o9i0eC2AIj4vbYVJRQCqOLA+ruu4hJUqnDa9NnF9Cjum0bZCaQ42JFbc19aY
iufMzSu0M6xF9xSMas6iVvIhv+Z9bm0lHQPUstAdtZQTjrT01TevE4WTioa3Tqw7nQ4XzlGDVzNs
cAM/GlRjgrEZDGhe0CKnN0aDNj+UXQq2D6TJPLzQIH0d449xLRa9nNim5Y6fp5M9iyedaz2LOz3L
1YZl3LmG9y/uKFn7ldg0RGnlkdSCtlDUgn3eCUQN63sLX80E6n2AwRpzHtGSZLdIjuVvfCd5B2hD
rtJhCGo4l4qBxGhB8lt7tvWrehjfvBbC6YMiMHOvTHi2+qOxr7FCSTv70yYrh72riZOcQT+B4pa7
qYwKJaI+kNe5NR7HwVj2hgHmdZ99nwdgjwL+oJUO5kBhl2Tm07UFHYqIQb4nFk7OY0M6ZWKb410z
tQX8Uusxn0IFQQrZzAOsK2q31iPNGOmmcvp2SrBnbDgjjW6kGlH/cMYa0lSLYXWlzD3PJrWZzVZG
sq3tUFdB5PvzzhQyVIonZSAfGzeLnN7+xRYzDM2sf8tA72N47cIehAclvAcLkOGpmpOuHvjGUuqY
qVE7YFwrrSS6oqW1WKvDZLtMWQHJskb6t3rfdHFFxydGM3HXeXaOZYBIrmuWcKqm2ZgWubvNHf2V
WMGLrRTMOACwhys13/mQcek9ufG77Lq2YZirIfJyc0em/G4ZlGnmngpt5zD0ETzRqR0oiHcB51AZ
c5gRmgUxf8yu77MItUMAuODOEOMzRiYxUiPgdWRxdzpCV7qKLVGbSaaPTgrDd/22wm9D526GWVJZ
hXK20t6D66msmqvJq1E5zZobpsq9OXo7g5Et8E1b18lilrsCflzVUfTFcSYwnXUrrDfKXebONTQR
+bAMjkgjf3ZB7aNETreD8O4Fg7EyZwCzBvVkJZk/3Bv96G49o7uneEpFtEDgGLtWwhqSAa8+dTe+
ZwhYnXhz4mlayqcplXmWulb/6OZ1Gmiz+TRIwtOR9OMVnIndxGflt6yaf8BvbVsw3u242cm0nck1
55oV2cpOysKPCoc8off5s7H7Owj5xKVeQDQxuKdkvOryLPYzWHA32XE0oHWhUS8y/QkHzH7TtSzs
4CJv1X08WBkcE23npzGPu6ENbqQu7MS0tCFsLCqilssurOd+X1Jo0CCg3hW1gf+A5lfb6/fMUGGd
qWSuKeSrTO0JuxMZaDleFyXMbIUCd812YUytpaXJbwSHdg330ll5IhRCZlHBKv80ijZI8sl8nC0Y
letVc+w0Ex7cuQGp7aLId0artLR1q1Qw96l367vRLuqtXYPnKPyqvXPgahAWTdEk3BqeqQZzkXak
Mh4L3wsnwF4TmTnZQZNof8CB6dDUhR65COwJs/xd147b1hnve6ZFhLw1wtBQORtjAIoiF6D5yKU0
6RAvDWBVtkD/QRDHa35oTp82bvNjLNqtMZM7qNlsKcuffU6SVs2pX5k4GwbZQ93vUGm1HbmzDjv7
GV7Ug9L3dmPDrByQxBCljGj2seG1HtMI5tPseC8eQ4CuwJMT/bEAEXxTNnhlCv402cAr5vOT0FuZ
WHleXFsEEpbF7CzeBnawmakuElLrDzPBi6OC/tdeZxY+kg0LNs0IEh1ipUCaH/USkOlM6nf9ZEMY
zDtMfv0iXbTA4GT3NlXNVmvsnZ2xg9MbzxKEDBjzaAc25Y+Dq9LML6/sdjzx0kYsp8G1T7TnnFu4
BT0o9Ijp5DFyqMf2G3P158YIio3m1PA/xfE2ewu6iWpC2ODKuWZBDagKiLHouZdJqRU+5qO0mNti
i0IWjMgBCZjb8jFbemSjggLDLOekda2b1vNSuyz0uxLswi6p/P4FSWh+S7E+Ihk9VlTHamgG3IbE
hDiYnIKYg6QXCwZjuqDucYPkAUAcuVNHWqXjaVHlPztK6lQxU3/MiyG3IO47Fca+8h3x6PcKFs4A
SxnXQqNl6smxiwsTHrFOPdlxJem0kQL+Payqjaio5HCaajWlZi0z+O81XlmkmRDYhXpPI7upaARZ
1zK1GfMjw4XjgS/sJukmY0blzufjd0MjYxfqA/GfZVfnLxaK/fGgjCmxvZHH5mSgA7YI4TPudSfY
JlffIIxkxLZOWeKpQd8x0y13yJueDL3L4C1tiTaaxTCGHWNAkRSUwpc9R3geW2gbTROMi+vcNcrE
rdogZtpc/piDQHtClYzSuLS69tvEMjSCWTeV4cg881R2bd7EIrMgBD6iQ1DnGkOr0cVXCEt4281h
59fISYZSs1Jtzh0I01hAheP9F7fEGVORE9DcM/jvIj8tb3KLNm9EVeItg601i/g0i7sSYeXBCKSb
2q4as6hhXali6MfW+QbPa6SHukdGHjZw2lWRqeYSMNzZJ9FgIl0Q6LyFGvFf60LycND80PdGFG4M
761zLAXcJSRX6ABIzeTtck2e+sm3Q+7Odw0JbvwZX4pz75WVbgo9qGFDp2Bfzrq9FUBHhUHl/TRp
7oaUTiYYD8OpFWIDV/gHT43wb9fwUobA5nhgnWs/5HNu71qU4RKvDVQZggfVW2FeQW8Q+b9xz6au
21CtfR1HPe3q6tWd+R611mTOPWNvWQ6Yj+1sHcx84GMEUFuUO03a1/ldaUMxoJ53lXTSUmVJRxAX
ON/UUgt7G92ptt+BievCNpE/9MX8uzMQDPOhS20+lBEjg7WRo96lrhLGrXRsWHxNnp7gCqn3xQiL
bDKP4h4UrSnVnWrCP17wGDXvh5l5L5rrDXFZBllk++MC6x6qZLR6Jw4cMe69uXs0JsRGJMJpZ+bP
thjge223+g4yneC98O1QYZ1UTaKMqdvK4qcK16FUOdx3YACvCj3p2qBrIjZXTw3Tk4DUPwxovIVC
mtfllGchFE8k4r+QW68nQC7o03VueNkuaEyCC9jpQ703ttlQIznyjhW8ikNWUS3SCnnr4joJvb4R
UMMpzIjV8jCpYUuL+qiaYWO5oE+MzbUO2A4iRzrxXEBtpNvMIk/GQUVd1mG7V+4xyBZJPXgHGf4j
KCSvecZ/kdz+Ac/cfdtp14Yl+tjtqi6pSSZTNmQ3ZtO8FEFzY5cE/UINUF2JKB0PE1yzUeLswrFh
HG71MJUH/67eGFmbEtdxIaPdaWFmjP0V5Y1/ZIPA4XL8MWwKfqxHgG2CSsBi2oE724g0vtO3ZsPT
HoXtwQsSUcHAqS/pT8Nu1SGbKhUFmV4mk+nV3xDIsjRzAFMwm6RmxqEkZSygg3gwlejuS3vKY9oo
HOwGjQAe1kN965Ise8kdB/HeVzcNPMrDbPBCB2l5pEzqh9WYD9tqGkeAHqqgY1GlmpJGRTGMMXd1
gYNArcJO6tp34UVfquqRtPSGj15K5Nss2n2gUGCAQHlg1FsYbUXQoDq4Q7sfxPy7rvIFEKZSUdkS
otKDsTEZc9LOpXjnVOQ0jrW5ARIkllp355WudbCM6bflT9HgzTLSHbHz4QdZdmgrUL1rfhid1A6V
njVxwYw5MYdBbIJs3nmDC8Ofziljw57H08jkWz3q3oZ1MghLc55xMPFKm+X0PM0dC8IRFG3gx0qJ
ppZT9BNq1azy+heK5j/cnZmo5hSJq7vVXSzCVE1LjJLIsELXHRtoKBceEi1coPpPpLLN9zaovTGu
uJNF2ZAxCARLd9zgWjeQFtPB2eqZnI5z4agrVgnk173hJvk4jhs2OCIP8YVdMDK8Hiqr8BlhPZL0
zC7waunMndLx1nR7Xr20KqhSOvAstfU660Oq+d0v6fH2cdYZmyMzr+0XJhUe1qA7QMRttqymiiCS
SERsqqHdVmKgadOoPsFDA8B6yu20aR0ovekZvUc5wtrBhG8OSwmXAJQm/Kh07MnC22CYgtAM+ulW
B8e4DDVWIv/BSHoe2bIfyoTpE78ZR2MC2GQe6APK6GJHi9ZyQiqt4dHX/OLAdFldV55NnynsR462
L7Ll/q03Aahp19KptV8Naxf+ycB6L3JMKLF6hdXEaDvmIE1Ovrrz9dEPtbr2WKSV9ng/wTKIITlX
5g8vh65ICMOPbohdZY8velFqArdhAwgYRAH4N82U1VNejdnV1HhjKAx+02htvvGdCY9dKb/5Xmkf
Ao+Nxw4Ufvgx0pHuNLxRkwoKKXNk1IGEHsUwqQPyYv3NEo2fumXRA2EgR3Pf6SMA9wUFSLOTxakk
BOcM9idxbhHjIBzqbPypL49mC7XqSXooVY169U0/zYM2b1le4wUxChhYgdyPOCbwyuCc0Ksy080G
SH6/2rp6A7hQ14PXhXp2cdUPPbSdwJrZAAspIzERww4tb2h/m8T1+V6zc7rx6qa/AjdvsA+QIsfT
g5W5dgebOvLoNdwUYe31DmSbVO55IRU+e+rsybgjDcpRYa3MtgiZykfYGJuwxkY0p9kUNWBo/ZCQ
14OYcwPqDiocLjKawm6KY97i0oncZuBmnC0t3UFAm1sM2ZsgQuG2b/vYLht57Koy++YMLSwng4no
G+bK9kU4/nSQfTEmrlchaan1Wb2ZeP089H1BH7kqyz7S8WTeDo0PfcbcRYVz6oLxSlpUP8reLmOu
JkRCvI2MAVWAYAqRA05RzgkskYNBPwWZlm0nGmhbSPyYXYgspkenu5jbq9IzgqiiDKkZjk0RSzWQ
gz005VazTOvo5MSAjNqiE+w1+B8w6vTyn3bmaVs8cxEFRncgV/jCyEMh2HIy+NwkrU672Gp99eDy
KrtuvYk/NIbGX7sW7ZWxN7Qb26y6faYI4LGFhLS408DPsyyHtEcM2gdeVzwHbglH4sxx0FND7nkl
KC+vJzkRJ6wsKa4I2NwHy9T0635USg+Ngjf5AvSBpRC3pydaDwJFOalBF7sUzfdu7K04I0VhhHqA
gImqmOf8IHPlXzUi1/GhF3ONARKl9yMSMzOCcp2C/ibsMLZ5ZXhR0w2PXK/IZvCl+tVgwx06bttt
ZOiTfiwDJdE1YKN8rczZP9gjNBYiZ/S6HwgI7WNXaepa1DYHzom0bZFkFtfgGldKuUWiDCb2gN9S
loUcpWb+DeQHhx+NtPVd7sJD16WVEcOWFXGWlhX/PtfN+KAhNLySoOHbkUBkKGzhMD6H/uRPz32e
+b+4RXo8FQz60Mlu+KY4Ha8Jy0rkLoIOZezak1MflnI27rMW/Q4NdW04flTtQ1HZ9RihClodHAAn
1BUkldkjQ27yXPodHFzylprxWLXm3kVYg0r84HY3aMx7qe9RCZ9ayou0QfEGIc4h3dHkqtjqwm+e
wVJDohg42Y1ACu3h4VWjfqN5cLX1qgxsVL3Ym41OEyeo+W031v2RZIb9fba84s7RaP2tIdI2oilr
5gAXnu+/lRmBIxYEgJGJl8ixQ7O2xFXVTkEXUTTD5EnrUCgKRqs6mYEBtTaNVOWAb0CqZBomoaV2
PchTXUIWI+z1QSQ6pURHoW6ExohsAQwaesW3BTxlfztAcb+yHuUAmNjqLUGhUUPZsyBth1u4hY1j
OM/2ELG8sh6yxphVhF0LT1eI+On1trJzDfG28xvcN5nmoW+AqOM+8LlHboVkvyp3JWnr1IZxCT5S
ACcwE8TEBhdhJTQCMzCue/mNleMT3WuGXaFugg6xcPc0B075yuWCmdcEpnb1EHJc+oWK0T0wq43F
jRLXls8hXgevGrM1jXuqcMbblKra8+JAGWAg7wYLSfHvC6X3M01DGKRD+g2aUdZnZWFeIBO2DMjH
L1J2AMvFJBl/BiftEZWChENCEclPBLT718Oe6WNgvAC61jbuLmDLPvYxfNtqzCA3oBUqfuoG0o0S
Npebr8c4g1oGU9+zgXBA2xUWXKsOvfQnlrcaumqLrRlMzcHO0Lyw/mncmrsRfezFPmF6Yk2cP10Y
+XN71AcmRDd8C0AsEwToj9MjNB+ssYQw4MKVVPfwS4SY5xwVW0jkbP8CY9JfZJLRrgFCD8YUq8Uk
lp8ZPc43SGgL7sHSQwaACh4Eqbspi/CSbOTSKfzYjMVwC10LCicLgWrVg6Ks1loDNPUQUaYhU6g3
R0O9ETAgPPNg9nP09WIuP/1quEWd2IHfIRRt8Yb7uJam1U84A5CxFQyqODw/ZA47+g1Ue8cW1bDm
/uvhlk3x1XCrRhRRnp25LatDwpj3GwoGcue1w5w6hjbcFz7K7w4h1qm0nHqfd6g1fj38mcXFbAF5
hG4CqLZr1GNpDdIfZ8wWNYC0RxZPdIQo11VxyZyryqD70RQXuvnnp/yvMZfd/K6pmGlSb/oMYy67
tQM9bdgUW3VZzXBZuk9LCxA/LOHRFzbX+xSaWUqHSzDUDdCbSdidugFNK7ZjB+cznh/dLbSf/1P5
XgByQV1AtxTcScA9VnvVmi3V0Rxdbye47sB0z6yfX3+vs7vz3QCrrnPVa2auTRBU6OAGYGgPY27E
st27/JZN9oWTcCagAV6MzhYE0aG29SlqisI2ezPLWain+WlK5h2IWECixQvHTUSLyBeBCqW30/4R
Sf/rdfzv/Fdz849vJP/+N/z6teETig+FWv3y78fyVTSy+a3+tvy1//tjH//S36/5r/peiV+/1PGF
r//kh7+If/9/x49f1P8w9h07kiNZtr/SqL01qGlc9IZaugqRmbEhUkRS04ykUdnXz/HueZiuGmD6
AZVARXp6hIe7iXuPut//9EUwikac9/VzPh+fy9qLf/4QvNLnv/z/ffBvn//8Lq8n//zHHz/ZOorn
d6uQb/HHfz+U/PrHHzih/+3zfn7//37w8n3A8y6f+98+Pr/338df/+tZn98X8Y8/iGpbf1cRZgCh
smHBQf7H3/bP5wO4T/8O1xFSOzH9AjkHz5Hy6ExEjedozt/xCG4Iik2u4kjDi1jY+s/HTO3vOMjx
FBwAmJ4BvuuP//fr/+mD+p8P7m/jOtwYUk6Wf/yB1/GnTYfQDRXnNCyCFn4MBCx/PT4nc6zMmhLl
x8xBZfWfgq+xUbJE2Z0EUm7oySS/z35vrfdaq16owV+XTbzBdvZ+6lYCv4M3IqS9VOx3nsyYlD5c
pu9QnboTUELgPvHCRawfAzRTZbQZWqQ2W3ScDWygW63HmMvkj+J+rvCAm074AyHkaHKOZH3o8ogR
uB1Bvh5jRGZCvvAQ8LygMuioHc4v3Ckxzsm4owk6dSMr6z0ncxctdYVwubNQpAGiXgtr4qROVwOx
IqmEmY6NWlpGZ6VddX5FBhdtU11bL/OqFnqj5ZLombVqKWlPXzqNuz86Bdza6mrfUUvG9awA55qe
bU98nlY8TA+Nm4EwxrRnVrqBkejVS7eJK4ND0GwuyrDfWqCBi0sowvw6K9daK7dnI0etgd2p0uod
cR5vBjpvjM30FaN+OZFJAdB0LUq55QIzZG1wSXmZ7JhkXvt9qJ1ThNF7C37DqQDAEnOieVIbXhkY
frYgtGdcJGZoY7LQmOhsjVBXR3zgUbX2ePUesL4QXZrZAswEX8X8rpi/jAaKeqDw09IjUfpzMG9d
VOrIfnaHSIBOM2LBZAyRVWxyCBo951IqdUyEgdZhgTAgPYnudxqCzAz4Gp+IMtsD9QJ9RO6uLapX
O9X6FZBG48vL8k3tt2w+6gIExkU0/Q0hQ6dpZVAV7Dl4woKdB/AXUiz9eNmd0j2OJjw0gO1Bjfpl
6qMeNAMi9ugUrtwJWLcGixQBamwgv1OoQd0J3V6/YApXt7mGDl/q7IQ26aPGWqOplBEz4D2ug3qG
6tmqix1E9wnn07gsRT28NBPLD30OBxM4F2AgDELJgEroZmwouHWTVtnzQaFgsTy5TvGOQ7Yxpc+Y
mTRc/zq6gVZeq8MJv5kpeL5keJXTCgaru/YPciedEylbGbWnFUn8YZoWNYYRiu/9gK6BQbu2jRE8
IZUVCvsMmTaFkGaErW0iuWYPGMaxVIbt45dXQgybDvqpjfTOAvy2xViKARc876qpEPuTFgOoOV73
2iik5Tm9ctub5k6b6d68IO3n69z0X5EHMsv3s9TfzW9AEzxZ/nboEulzH+2TFZ4dvHXAwZoftipC
Nrfoh/R41hiyXanys7LZUz8SWSiEIApEkt1wZUoZd7xLeJUgMj0sjS0Bo4nQitGTn/W0pMZwb1kZ
IkNG7YpyVYqeVJddFRd4ey+klZeGHRdrxHK2vOpAIJW/8j1zBvxCu53O9ZaWQVmLDKPjSuR4e30x
9z/i2nBPR73ZU3WrC/PGSzOfZyc3oSmwUSAddlYpWoqMmaSfvm777IJRDRrVDiAsQKLrFJilke97
fbErf5wRQeF/ZZx5tg4ydHTuDDV7rbwYMu4V9R2GgHfrAXKmt+K2B5e3YkyFt3yxNCfCAJJo6lfg
53gLbRfiSyiazWQQlzryB4f7vr+VTgjRRFjWzLfXuHaMwB8ytA6hqvum9Z8GVMM+9afDnsJQ9TQW
IHb0mYOEgCfcK/9eyfFmGFdzHjDOHGlb+11VnJSTEet4K+jSBdwxPAzeCMfxzGEaKsA65LWGzs+2
mvs82pjqwh/Aoh4nZnpZDbL1wJvLppi1LTdUDfu5TA8DJSjE6QZLVVE4GwkUI9OKYZsCtprBKbvQ
2s9w9n3Snbm/BOOmZyeIy3E1gq+0MGuAVMjp0jszcboeZJYWEOc70mxSbaYpwuITiDJkaP5kwr4o
PcEJSy5sty9Vp1xoxy99s7qEYL0efSH9HvwWgnmi5RJSTUS85JFRmuGcqHUF6tYOJwmtrYSPDnsd
gV0yny61PSXdaMdaxeKa4spSoRPXMU7sF+qSkDEWYYSstoAwXSF5mPuMkyo/P5lQs2m7duNyL6e3
7mhy0UJ04VvVGZ8GRsnNMh7xRz933GgAkBaGr19wrOIA/tTllrQlupYBwGLc9UtgJRu4fUwMxQY8
BNgjnHc81i+Q7oYMZ96kvlTEcmmHyZtQAvUJYK5YccrYRuAioogiCzTYUmFIyvHRl0Oo1FuI5XuF
ViiyNDs6ZrcEoa2mePGbelk1nItQh0TmBwCrCGNoonp7E2T1hbnFxmbG49ImwzklyrInzWurJJoj
r8PSviqifUWs9UvXgfbdYm02C8djfAhtQw+QZ02Z48uzC8FZhvsARR4/oidPcHhYUTiE/fVscb5A
GWl+becmdrQx1js0GuyIMcArXkjKenmf++OuduI+t5hMD5ynJpcSkJJF9KtQsQAUWsyP+cRJPCnx
2dIIh+NIWXC+SlI+dWThVI4hcnHBrwtkztAI8F9g9heTO/GTgOTXXTa3uqU+ANyA98t94dq9E/TS
aNB2lPd+NO7lo57UlLdbunxxfLB4WUmR8iD2oJJDhsystEVvpMoyXbER6si6LI4eznILNxP28j46
6ndjwuYRoBZt4z80iP9qk/6njcImfw5jgoISimjNgob9Lz1N5+A3h1i4+2DzQ76oenDe3xfRplq1
ZFxq8U7yc5AFhI0A93KhQk6RAxmox8uJN9TClN3J6EJFPcMBHIb6FVR5pgolM1Jc7UaBiq/gllE0
jV6M41qYelvooRQMq73PRaJXU1R/M7HtEMYVt7i4Kh3pBY1XVUcOV1o4Dm9CYWlnt4mx8LRfRdbb
R67KX1oAKt3rRWGOWN2sCZsFigvWRtp0RlfjjVsOuI8prSz/LEZEIpWXbZtulC13MWyPV9COthLv
Cw7j8CllaMOuV5JNqolzqkn18Wg6A7PrkUfi1VfpbmDvqgAhEI8acmdqfd3E+JXr05f5h3PyAiSS
kddnlc/GxzRDrwjx3WYDkccm0yEwP7uopRT1lIyN80Y4VnpNErv4cpokPLGuzbvZP3WboBM1guU2
xo6YUAtLqFM7sAPfCG2undVdj2BDtfB99/ttgq50uBLSXCXDGQtFl0Gmy9brxWK1BbXnHLQYRRpN
qbi6xaK2hqJKBQnHQ1rZwbyYQd3g/7mBsV8HlEdHoBtOYA3I4ej8lZk+BR7qzmDFrGDqJ7/Wo8Uw
ApxUAXNq5GDkxEA+LNiPLYLCiPs0FELzdW57HQIflimoiRLYDgl6DVMG2Bkq7tYjfMtSIo7SezCk
1x9djLiNeClFvKh7bKAa5QhiYWpWAgOywQ+XypAhHO+bTppIqccAJjC7LkMxmCHghvBQN6w+6BLt
OjQeZT3cJmr5sw3jsTIW6679B/W7rv4Z5HjuGlhn0KHBcoz/0Aj9+Wqkoz6atUHHj3nLSFz1nwNI
McFrAM0TOD4laPPVG0xofADxaMKEuGsIzwY90u6DbYwgjYjobEXT71oZk57JBCKoRFpdglx6KKoE
yORTIOaKORfQIN/NFrtqUbKRWNkym9kedDhAx+58GcryMcC+gNAROXzMlZ3WanurauNSb2uh+vwk
ib74GMsHt0GdD1B+NRboULW59ajBxjZ0WnD5SAdtgm6R+TmHa9fm+k/zxWhjIOD+8XP2bad7AeH0
Oh3aW7sr76cH0MzMMCEgtudEkYBgqiMYyy6vb91ZP7rFBGPP79qg3j4c1ERKfph1/jF0QwaLUKoF
5/i89vdELAoqQwknq5Mp9uaJOQVcgWCGUdjRqS8xodDHHbiBdTXZlC6FfCKF+LJpUwTPEpPjaNkK
1dwLVm3FkR1fKH9D7n2wUhJTsN6TqsTN58GM/JR9bkB1ME8vKvh7NJXRuXAPs5IwFs3yqSZvnO64
2YYCqdlXHpQhUWA9YNj2KETaTgT2NkfaoIQTtFVV3iCM2TX8Bt2ExpBM/rZNTbgg6h5TNShZQ1OJ
etD7O7KTvYjrNOTGHtp9H9a25U+7q5Q8GPBEiaIS4t0A9qRuT8rhSE9nzziuQlCxYam6nKqZlPVl
lvpl2tjVcpGvInL0apM5vMnDehwURhLtbS+3NzJWb8fx1uy0oAp/gazxoXvWXGfKwdJV35OzRqAz
1L+p8AwnFl7KpzKoxh3t0BrYhx200BgNOBMQExYdEu+QbNyXzcmBCmHZEDK77W75xuqER1dHoFQF
0Qpe6cVgBtxoMr7LojNpfvqo8XLJlFxvUTXkGoyBULJ8A8gQVR2Ujn0VDRreOOrXTR/STQmMUmJ2
WRNukQZNCSgbdFB7Fw2WAYavctWSenK3YlaJ5NSMhPdD2pUybVPulbSOnAZ6pVZEco/tcQrOrA5I
00bPWaFOOWPEw3Ci4IGKnhhNooIspVsZH8yK1RUNSr/Fuxtrz8NG2dMqVAnIwoYHlRhTpQU/Ry99
7RTDaefDJDNI0xRFdyGrczf+YZloV806YJho0k8bpGdm2Ll356hjsMMRfHHhaE//gZXQ/hLF8c+T
6OkZAUH3DGFV/uoEG8RmscMk0wc9rXw81Es1l76ElHocyF34EI1c+6mAjyvHlME7MOaHguNF1TMV
HHJPjDe1Mt/MdX47gx0CGii1Y/56GiLqVPSHgxLVxwgmD51Xi4S44GOUqvtD5uthpp2DsmiPzq6M
pcniARMc0TM3R4S58rE8ZUzLJjG1oF2h3wbh52hT2gSjNbxWqvUKZe0bFJpv9bX5ID2HpOznusfQ
3Rdsgs+mi/HBxQIaLWcBgGChLpdK5Oh7JCBsNgd3wIdDzD1G6sWjbcMdCsS6uyJdbqPB66s28rxv
1Nykdi4mkld1XXRVXbDGwhvxOXISkoeC76gY/mYBixrrZJVKPP5oimG108VmKdm2RF/tGFI2sizu
vA3ROUwFjBd8G1K1XjKi8dyiQ4FdzT1h0tvJyd3tcsho7oY2P8Tvp+hx7x8CAIxzr8jxgrf1ZakD
/dBzy1ZRSp+5Xk85K93eWi7slVD94sxl0c1jsR8s18De9mWV9AMknFDJtKqnFm2vhxCydTpaPxrV
4xnPBNo960xMdAOV8CCYS7VMGHYqxh4n7pq1k5rBbAAGPz/olu9uX7XpRpqU2HnTjIBDfKc0k/aT
6OyV44h0DvaYtnft3LNNq260t27Qc9zae6OCYkM6BJS+jybE3KrEcHgy1GNinqAVocCXz2O31mKA
jLH1sBP5bHbhsim9ajUiq8dbzSowVwR7g2W/kOt7X7XzamEjyWmJMa7HgApiR5L4aMFs40rm/Ke6
l/6v5haT5qG8B5KP8FHkUfyluW0cpxr4ZCwf5XCr0GyUpZFaHyJE/lHUbWcsRYSkpItc7Sv0KG49
wk6Dc8WmgVLXr2WJRgVt4B0KNC3/ypHzYN8Pa34gvA2aqmwqScZUmumA18fKCZwjc5r2Xj1J9XVI
Pvb32Zoy2ZappRYTO69Hq112DE3WrA2iWaTpEJcIM7LDqoKeG2Tc9mOtx3RaMO6DPlpgOD9+UDqH
vSAYW4ggsflymH3QZaFUWVq+U6hOMYJTUbk3xGHr6OlA2nQ2RXLYFgRio9tkC0HAzWhEmhjjYazw
oTgJqZXUshBr1jk+zDeZ/UPtm7uzWncoAx/QEjzaF8x0qg/UbocLwFMuOdWyoe3uILnvCxwTsAGk
Z6/cR4RxDU57t8vj9nAeJlAORE1EGoCiSVCUHAibI1BTYGogAv7QsfY/DhdWGXii9OVBPJcc9BUp
uy8rwTB3lvAdabGrduGrnSsGyVnvoaq6tIAj9N5n5oRuT3sMiPMfVyCgq9vb9Ea191o/M8ShPUbd
SSDHcZtXPVqbMjtmPR/HBb1MWVSv3PqaAw89zgwHeQ6ZMDMRPmiRAnxSd2jR3DhRvzQAbvbIuZ8t
j+cN6UP485SiNYjlq5/nP/qMzR0xoGXit1Mh1576VCiPg/B0tXCbTPIGcfYVvmA4paAd8b4jYcsl
v9mhJSdvEtYu8fnarnW0a5BvN7DT2AhR69Z4/gCkwFnkQIrbHhBY6qEp5wTTrFwdeYHEHMISvaqN
XnWD1qFaVc9BDNvYVcCjEaiVngKhvq0WVTBLCLuOnX6MkSQWH+biT+W3GR+dWE0Pmp4YOomYdXPc
N1gZOO8g8Yg6KJPmFfcywpbns+jVjJvyVq/9FeVLwYK7VbmtsTysB4V7txT3QfWohA6A/JrtIwbQ
BSCYVRDWX4zLWKkZzDGp6Tx1gWU8aqfHoYAHYj96gq7pUc+JE2/fFBihMNvJf+f+jkzLkEBjWQdN
qfkOhOQwO/wbIfPfjMe/Mxz/SuT6cz/8pF6QZg6GD9FJfw3LNhHhS2bD2T92dU3gFkyhuNNk2EJb
jJj7BncmvrLPm1V3gGr+VcUDFzyJU0BFe5nOp9dPvw70SJoFjW66jlgJjN+spb+BUD+OaBnmqP7V
Yp0H2iqLodwKti6FrSrpBEvkYuZKO6GP9CDOS4x2yM7vCCOPqkz5TWbrS7uOX5BIzrOOl5DcHHfy
9cjlOcSmLCPNgbEQom0IOqW7VJCcZ61u+7SGyE5lOdlF5rQt2mGo1sS1/ckpngvkd/RPw8IAIwud
Ln9xzPG6GvT6vFWr+sUWLtc8hJ9GCh/js559U/uhNFXCPvZP3RCXrmuu22kXEAschnUla3ObpwHa
HyNYMS22V6zrEEEQaKvvGGv7XiMo7CivxJauPUuc8uLaV9V1/pG0wBn6F3hrxNlm83Zb9wRxSHen
mu4DGe987dKz/jVEGDe/8riDNwtiVsuzEJ1+NWvf3HZIYJ2g3aIPjuxGQopmLIsSlaa4l8CBmOA3
Y12v9Nwv2vtC9nwu59xUumy/MIwGo7Cbv/6ALSNY7yqqGYVOrgL5N5ngtiRK3LMxqRVkQJjQQC6u
XJdrvzoXczIjzN9wp0Ev6qUqRsBBG016CZ1dA4G7txpd0MIu2q4JxK64DKegdeApK0mg8TksbRPj
GGu3C5i2xCMHhwVwzxy/bvWE2Fwl0aWR1DAQOHudYpv501uLBgk3syIzXcqMlkcmUMraPIDIDwUs
BegN5WragY1RePvWDPoL52BDINgC69L/ACUzZ8ij9/Wmiz5Hw7xplbie33ZaRhDuwhoGbuYEPiP8
sx2jQQIBJEs8r1Wy+KLbL0ezXo8KPw2h8hLxmKjWwxaMWocSvPtQY9XcEvgbE0izp/pTxvMEjse7
SvneWhiJB4OTMTmxA5ig1YDP7fG0wOWsLJFZYs6MEuJU6vsj+tHOjqvXOJqQv3qKYizR2ZZYphxa
ahxvLQw9apv1QFjLi4J0fuA6qo63xziXWBl+2PXk61D5N4BV5RNOVaDPRZVoiZgAUVUYkBCeV5qd
wT+TkeelROtgpOFS266VVMVO9HvfNjfH6S9UYzkYyBgdcGvjGF70i3Dzp9LPOGecSkdQSisYVq+t
+W1TsUYqlNVr+2gkfQxJ3i9qLD1IMA27eiEmecNv9a46rGhnnOIjfwsqCjtVAadBB+B1vcGNdR56
VvUsn0idOGPG9RFYuOFR94bM1nTSRCaXIUfZkgPP6d5OS14Ffxe/q82tdiWFRjOdd5KCIcq2lmd9
x7MaHFJtZ5vZZLAPd0rcqWusSdtX9fvowFCIpN2ZL+4F/txFlJmtbVk9+nazx0JNoP8MZItLqZki
8HRh0wJgBgQHG1AAYV3PPLi9NTijmDdDTa8e+Pi8mQ3QTy/JJHbAHMDCN9duh2inHXw7gNnW1FTb
SIxoJ02Arz307ha4suUnheweXPA5mxExBdCfHq5Rd3ltCQIiqxAXQW6qWEcNB5MmE6JaifQc5E0P
ckr0tP/OaZ8J0MGNuE/ddgd7iNvbvsmF36p5v1LTBCfgoTdUy3ykQ+4MQ1aNVbTWmdqXseg+mxG8
33Br0IfaWpMPENopt0PSe9VUL9io8NX8qhaCnrB+6yv2xtszWg3mc+bc1OD7uR+xGlTwH3jyewku
G3GsEjaoc2XhMjjBOQDNMeoAwstgQ/c9+CDXs5287osdrZCdjoPurujV2XQBA3ulPyaAslwz8G8g
h98uEF3yJ23Ct6u0jCsSKa+qpNcRhZ2T2auRdVjs+pYsAJynL06iCM3d1SrX+YJ56C64k/AgR9gC
VSvXMjhVNZDNEjQCBmH7HS2oL6AndtAxGhGpjrgB5GPtbbp7paEVRK29SQNPc7dfkDTrn6lCRdhr
NYxvTz/0XmzrDGJ2KO6I+++0pnBOLbfQwKE+mCik9m75sOkRI5SldUwwLWDvIXuFMJVHDuhle/ro
9NmzDjXEEDEVrxJEJASVvKqAVpwF2c+ixo8Al7fArWHTJt0FoIFuTepCfAjEtGKO7s9SVhm3XhQy
PLinNgyohhUSsC8VsC9t1x8zlBg4H1jlcwSTGp0WqztAAV2Jj/KIwQoBK2ax45t2YPI1GPouYiYN
Dbwu8np/GngRy6tI7bpP4rKsUMVr17bSI5guBOzge4W2sYsxiokk6JxjqP/j/QdJHOSANIpIl2NK
B9xv4CYPtc/Nbw64AWMA6sl14ImfA6y8ptLnQOSUFcEe43axTt844AH+ZcHA0aGFdv2RdZfeqMDk
2hmTWipfYAdsrPsM8HEbBvf4tnwZHEgoMBeIlkVzNAVGNmqVazu/S3AjfaFvfb4a0i3HA1jxf5wv
5jwJhT8XWM5zLKsGKAM6PO2vOkpRDd2qror8sNlRwESb2vscI2Y/mQKnPXM4OYuu5sk4fttZfeNn
2JH9zo7+UW4oLdn4Mkzji1zrsNLAdW1wStHH0q4PpuPd6hHKa0fNpkYYgw6heRMtmxpomIKFXsnY
kXX5rhkI0c2bbCIW1Pp63n5tNBGCHEHp/FU7TW9tLNxDLGaOEj+LHBN38InYEWpcrZndXqei0iuP
Vo2/l+/6JMNRH7D5WLapnmZVlxoGsLD71FvtTm+4IOthzZeW5/Yy5rIvagGoJFpb1GU1fJ52QrHg
j7pLnFKNTcbirtEjqyMuoH03AhlM49lqYuEeXZcyKTJ4/XNCu7jnP114mdH3SPQ9+Rer8r+Avdv1
Cy4gZ4PDWTmjevARN56svPIatnnL0KeUz6myrKkst7S3XFmBaq+3ZErMtGnVV9giXvnh7/WA5B+4
C9/Zq2imvIJHU9Mmb2rX7ASO19dTWqJpgTAVcT0wbrMwBcQqtryF77B9ViX5sJBCrWl28njFDV7R
7IDsBtISRC8a3tYBikbRKI/uYnfsgqRt0ORf4SvASYiTjl3IacJ4JjNn9O6A/6s+G0ozFWROjalM
zmNLZofGKl9ihBEEbYsN0MIjvHvUq3CInRVCxQ0Eis+GL0Lq0eU3ErhBhbZP+UcKB7IFBPPqZ9bb
/91FQH7110XuWLYBNTKialUIpv6qk5KHHAQGv1kf9rmE0CZH6uQDYgpPfG7D6Xb0eIymdat74A7H
225q7zNUU3UAcddVF8aDmuVD6PRhpdUDg8lj2SpxvRyx5XBPWYWreWrZXTHZHeZ7KJGMXK4RYmWR
LlC/Uqa8KLi4OU8qiiIY1OfQ2XG/HvEoh5hXNNJRIINRi+DiNHeSXLfXXeewJflqOQeGVgWqrfsC
Hv+D2XDiQSCCAcpH7S6KCA0pQkwoH9poBK7XCR3lIol62sctQ8f4gkMyawcBE+mZVSjiKk5cuNH3
TNPWDLMFs4NVWVdAoYPWfS8ohjMwh6WTDaoe7Q6Iz5Lr8Y5gBQAIQArs0DaV8Cf0lriRgFOFlUkD
FJlhtRyh2SF+yOiirUJqGdQBQs8PgxWbZYbP8MXxsArtq77QtFy0oGe/lTAwWJ/WZpsegfGVdbgK
fi/w5m7ZaUyZcY5Zq5IUevK0WSGD5KVbljuyIkoX0epItkvhnXOXfi0WzWeG9cJs8SJ37WFu5h0u
opTM7826Xw3aIg/EzPXAq9UhGcwhhqVK22Grg08APU6AZIlSgDKrbtih83GV035bp/POxIGmaE0W
3X7sfffSH9OLXoPNQrZJFcLVmh8zhq0IIwMGnjngjTFWw+vN0ysnIyGVwM1lee+lpzSO68P0gfJe
qFro6D4d7AQmrfj/Xuya8WfVKu5/ZMaCerZVHOlQCP6VDHMwhnOpnLr8cNbJmyt/gdfRtqNS1eE7
ZNmC8tQsSd4qRkEpu4DKouWZroH+c8wbPl1r1t7W33NPE6oNaWnwVOJ4mkEcwK3I34CZwRYeTdrh
bQbcP4saCXTRyuTZFThFSDQao424gpAC/9yXzJihx3M/2ARUt3RbiDbm17Ak0B/IYNvHSEVeB8Db
mP9S9emfl4L4BSzloIV29gVvwO5Mvwe5ZLWC8nK/0PXnIIYIKeX+XtGUbR+70aOBuJpkSw5nvGJK
rW2HmgK1HAyiB1RN5Ukjggv/GDhmOcDTBnbT8nqLvrMIrtbeaa/MgnFyebf0PrdG9MG6/jbR8hUa
upWUmcjgq1z0mCCBxeknD4lDaKjUqD8fO2hNySCygpZtauxAe+3PI/lp+VrHrxh9nmxjKqMOCbcy
MlCx2eKtaeHcNs90nlGVw6gMzs/CJv59IxtCLQgcXwMumFGNF9yU2o7Sa/VYQzC59bbq0AOCqDyQ
qq9pnyNFkl6LR1ocLk9dx2gm1Wt9AR3go+nAhArl8JCThOijkSa4aCF4wWhiiSkayxhReYGoz1e9
7lVVMRZLzJ6i09yYYbxpXw1spV0xHtaq3584mdG/nc8m2rGKpVpylOiNVAtENcTtBp0EoDG1QAKJ
0JCh4LbZM6VisvCe0DXUavDEiowQKxIP6k/RzD4x+2SlLgKLLi0/ruPe3Vpo26DruR9UC8ddgc9a
ueDlsdK5OckeW+2aO6jE9hGwIQJ2dfBbLcn1AyziA4WZBCzpEPcXFrwGMY7lYXLERarzxcLfIqMm
0CALmMkvFWgZ8kWivvtRiYtud9k6Z2YT+fB5DUcfH/YRda234vP6v3fm/76GcPPA6IDZRciZQ8SX
8bym/k2LL7bBao+1Gv+LsPPYjRsNs+gTEWAOW8Zi5SCpZG0I2bKZc+bTz6leDWYzCwEN2y2Vqsif
X7j33G+zSw+DPB4JOYPcU1560CidL6goo9LJV1+wi+CzZ1vdsqTaTSnp2b3i66XpM5MSpEO/mgfD
zI/pVh5fQkKT3ZZu9x9+r5rPouif6VRcjfWB2OA9Kts3PHP3rc1umAMvSxhbh9eatym7Y18lZyLf
L4WbH9oeYBDAEynzszbzXxsjyZYUNVyrZm/O0t4Ss0NrjAcjkg+C/iVlqo/j34H27eLVLxeEDCu4
nz7s2y5M8jwUhmjXDgoSgn5H+ws1Rw3163TQUNplLCTkl1S22sy3rD9sr7vMYmSA/7ahSpPnQEUo
ujS6jwIUn7kU0QmMyLwaj2uLabjhTl3pSdHqDYhFVRvLin6oRDHk9tIVxKe9V07dUb88B9namVoe
4tHLwuyb9lzp97Gio+3kAdP8bEhmNIs5holhF3GlbeAI0T6xsX9G42zLYnbmofqUwRjgZtOSBa2g
4kiFcRSm7Ai1PcwVd8pa1lRDqDO0qjwxR9xb5RerZBlkMMDvl7smx/dNxfVbv2fY3ZVZ/xB/a7nA
BNKypbi+xf5qd8ubWu9oLq9d2V/nsr3qKVKYRnKiOza8dL2KRXtlCXdNW3a0dGJtZZ6VJj/nqHmz
6lsw6qPuyWzHW53O1tDcpJnd5VIfuhWyKG+fhj4RaZ/1/zx5JEtUX2ua/91NAAZk+UnQkwQfULT+
L1dUaRJRbtVC/V46b27ZYSBms9h/fYFM8XDMuoCzCuYkAwv1NhuOaPYmODmcGVZ6HIkmkZ1GLt24
Q34u7VHvcrQPI5D3eD5nWXYtI/E2fcLPCSY/U2hU1nU3teYurSGw5E1okRCrYuPW2ZqXGcyBz77+
a8D1Weu/VsyMEPvfCYyg1o5nDEmuGE+uuWmXsWBAxLmnf8Zg61FPJQg8Yp4iUuRbXRpUiJgrDmvL
YKKWl4HGoERkQlIXz+hv2kFhQIc8Mf/7t8lIJ0i1GVjG1hH/8CLzDHIk1iwqcsAaOeCEapTDZqmO
CGZ3HR7vDAFsG/OPFVbY3qiXfizi5TYeGu9jnUswgARPocjSRluizooUzdeUH4nIGnGuAz16rjja
Ec4j51YC0EIBFfXKHhxURPKG7LFfs6BMywD2DP7+E04dV/kU2CyLsataj9oUDhJ64/RdWlRf0AVf
rQ4xuicZLV/DvKjURbs3p13HXLN90ySevrwTlHt2qQmBNjpa/pVT8IriSRXY2pnWR0w/kxRfyKnE
QWD42R5q/QDDRM2Z9LSZrY1Mz2AXKf8k4YX8O6Wa+VC67E2XgjJHoDKuR07Doyr0TsQiZ95wKkKZ
UORTW4GRozy1TmRBWpnG9IXqm1odMktztNIvsVW8PLI8IWY356T5Q8/2OWpyw2SOnj7aLUxnt5Xe
5hx3TS6HvfSrAc20cLSM35llN622k1cx1OVpv3I48T9oUXzYhsXXx29Dy4/6Nh8RBoGBCQA4YcLc
6VscWiaKIcHzZzU5TcmIBlf5IzEtHSkVVBkIV7ereRfT4TdQi3tjdne9/psanxNqc9aT1Qom4TrA
EzAjT2zMPdbNQK+vIzP4I0Bsp9Y/Ae6opYRRwsIGUbCg5ybAxRGn4aJUYSMifs16AnmhGMBzqS+p
cWjYJ6jtuRyOeiY+CrCZKIDn5qdUYpTY3ljQD8Acs6ZdG0070VEKH7BKUyLNEYaDCq2otpXVtxbt
bKzZvbGCOL4ZlAK8ZcJ8yHg75M6fCi2spQxaDki5idnlH216js6kozHX/Hlt9phKDmquHbY/mjHd
l3V4RJ20WxLR6TfjzQwWxWmM/MhNqHZHYVd9xoK6H+LoQFSnb+Y9r5ts8GpFYm+cV2u5wDC6loJ4
5TJKm5+1H3D4OoWxU811D+mj1hVksuFmTt7w8uVLN8GIcZ1AKOT0ntsTAiukGF8yFgAl4oHRnNt/
qrQXAGkJQ6DVb9NYEQTiIzYnaPK0tMZF0MabaXXhAE7SeiileRKS9RytF2KdbJSbZwE9kIWy1sjn
CzzgF69hxtFBY24by3NWq51hf7ZqeqlV6YLqd9JPRl6dJ709193MtAJwX7Hb0nuBjBzwgx6fVJ5L
EwCl5TajoR2z5kbzpYqjbVLL0XMJYUvEqsFAejPysIgu3OGa9XKa2Ev0DYbBnkZ2Ltyo1AqF5pla
taMWYePod3J2mpAGpcZ8HIfsiDZKpXpHLu63ya1h7UkumMnsuRUV+j0Ghha4svVdrB4RUT1gYJtr
o300M+18e1a7nyYyj620S3ep4PGAOuk6SvT5ne1aXOzX/KlWLM1QJvhN/H1qSNSgrm35E7Y0qxgY
KZwJ/bfYdM6mjriNtGCpfslbtu+bj1y6mWKA+I2NRGOwCgH3slW7zqT/OGvmgEcnh/qn7WueHAOf
PtvYpN4ro12OqE8hEr26faTU6bbTzCTUVUoh0QqHEj2rOe2VP1ZyX6EayaioyCMLEg75ia+GGbvs
qxz3LQPxhblL8dar3QMVw6HIvpe6uknGvWUQren7JRWdRhkevTU9CuE7oqheOd67ddk3Y7eHihhb
uT9sfiFVByCYSYFsbpE4mjgW/jQ6L7zcK11jtwZBgka2Sxi352TQTtjdxcxT25nztn8r2/FurN3V
iALuf8NiSYPwUnLTF7rk5SaVdacquHRPmfoTtYVT8wioP2pIQbjg7YqJPyjS2wsmkIsPTuh8/VIm
1etQDrNbrwTVkbiUtxR7pfYSsa7nFhBjwuG0KfHDbRa6bX7lKbtbiN4EqFuDBkBDeyuk+S0phIcF
K7W7zSachwnvyKHXbV8RMBWl46EqEZJsWKSiY2k5AqL/kqGVPb7cMgYyio3ZjEhoEV9q/8HuVdvk
h7b5gyi8kq3j6zBXZ7Ydx3nFI4RhrdCrUDQ+q4X5EmcAVrZOGj7BZz0tNbvLOFmK6E2D2nNvOjlk
piDO3+hjvGHcQkKMWItV1MXOkkVv9Sg+QA7S7mO3XqtgplORZWeKwkH7l1jwKXrh3MbpuRqQiVJ5
MtLMGNSQuJqUGm++MzMsCZfZsqf2DUL+QVkSN5coCIY+qNR/WbXxtrDaJ1267w+pnh4K7EOafme0
vI9K1xSwk0mLL0itP1SMmKrHjHS9fPT6ynXT+nOUs+PBQbMXdWLtsjNg1SOk0wF5T3rPNE/mKBEG
rn2nWiw7h9KBz4bLGoU2PhWUyjbWTM6rP1y1unTrC22PcCb9jtE5K6vipt9RfbbMoIq+5dWD77Iv
2m6fInRUPkxuab5xx+2lxo+8xDZVhrMUjP9aSz7VzHnK7ZIK16XKDyb48IKCitJLZPovlGdu12VB
a6Trh+Wz/7dGzxQzdPqdTNlZQOw27FNeQ6d1O+5LGyW6bbBHqmhsleUxan5qTI+pkx/sk1OOwOFY
dKf4Lljd3bI187fM0yrr3iKLKZtuG3myU2asiw0w0UHCEYVN8BuZbNhsc1iC9nkRc+dy377G0jk3
2Ya6rpN85Wix0I7bddeuY1gUDfM7WFJO1Fw1god0C2QiY9yMVfI36Bp/RGLCZANVkra0dvSviw8l
wz6ZMRSsgCBnO4aTEnrWFV0Ip7qKm6VFd7CWJa6vNJBZamo8ugVEFhF8Hdke5cCwAt6bvchNQkl4
bNf+IKHqEPuPtgib6qtCArixtTLGxhaIiUON6OSGLyrBV10UN4Uk9rQ8CKq4L7l6YGGwZNzyI04N
dlxBWs2BEl1eEqji2QvTXooDo75oNXMfUE1NL4fFMvOQ/+z0zms78Fzn/D60xcMUmjujnHyz1VlD
dFcd0hJ9G+qGVXuL9MMcPVK93Fdtsa95p5aicWohg+53YIUxfFq99pEV2nvxeisraHXl8rI6Y3Y5
CZuyjyZhb9XkmbIhFeVbu30JSBN2VfvKE2RxSBXOtEio5RAHhJ+lfPY28v9YIDQBwJ9JNLHQJ6+H
n1T/yhTZjlj+tkZ+w8Od4vvLLf24WAKNpGcQ7JtVJ+FCCVdOyjGRzKNw2Xy+v2ks4OpYl7cyNBiF
9Aw5tHACgohhAwHGBTUrNhWPWfMRcshxMpVDHaUHPEvqx2RxIeOaTaoEeYYa5BYj3wWKKgOZeXh0
w/ymmUGn/qgKC2Vh3YPsKWbp2c7Jpywoz4EOvoCbNXhR2RzauDkR4nBsIUbK4mZfEuXvvAp2qX8C
cJqz7MjM5UgyBs8rfgbeyFEPlB6QV0J9yE3zrxWRHq/+orNdpClu5Ptmxg/O2iERg0WUAwaFepBR
D2TKhxaVNz1BztiHdSpdl35XWpqfRLmtCXuJesE0PrE721ApdiWdsDa8r+v4xmjhYcbRTohhLaGd
XoEDZ9GuIWtP+2jvVfRe6T+VcMmLR/bimcVBhf2y2WkS4CaB0twePYI1B6rIrShwifT7aVz2omMI
eKcuOhV6/ylKv0qF3SaPs5nyqTUdcdvhNQE+s3HpN9TB4n/nBk4/Eb6tkWUOvtcowkok6P5rrNJQ
UqPAgEjizWxKIV3kkN7cKpNZmmSBUfWolQ94rUDI6Bnz5u2b2rrecJ3lfVBjJmo5SqNjY22vRHg/
E77m/MQixx9jnU9j8FI0UqXlghlC+Ku46CGO9cqYObarZOG11JQuQrhG0r6MntQMpjerWHXG5SSg
jRB8zRxvmTXdadsEPT9K0XhsNOkIueLYNmca8KNprCDXOictxWPKCZKKXwV2LQblPM3qkqfZdVuz
t5SPJBu3Wy4VV5K6CwSjD1lRH1nR39XGurYJsiKE58hEG5beenfuZEBs6GjwwFWIH3vxCLSptz7T
YaBzL4BuY+yoIepGLnhdoKqOAWSM2D8T9yoOLqKIMTxz9YGpqwssQELti7hM2KusdszWAzFK0/6C
thSIH/TXiPD8IfuuVuu8pdqpT5bjInHrW7uLOInhPH0hMB8L7ZrxXna3UmeTX3k1v7IxMVJUbjJC
DaFMwJZhxS2/Gk13VLUOVDPyFSbH+tr4fRN5w0/S2LiIO+lKq0EnAGq12FOUTnW6l0eGAqXqNDwo
YqoVyZqf8rh+ZBtvhvG5FCuVHiLP3k2LKcxF2VkwmTaHTRQP7aztmzndGwmf6lHCdj6YOLKnxYEO
trJgaBoibMvUm5va67WVh4zbVl5HfLD20/XWmS7R1oZPfU9JUjSXSvjGW5i2P33v1/TTJlaOvnSz
N5M7Ers9AKFjZlhvFu1289Mq5R5SZQ/TbszWe8+WaooDPOTVou24fKhMg5kJiWyB30BUs6fv4bGt
5bW/+A0NSwsoM8qeiAM6FZ51Yzq0Ww6SNxtQ4V9ukVfo0os0/9PNT4hPO7RmVM+lDCEAkSza+57r
CgRTxbXZzmzojQAYWJmY/uzwBAnmuqUxtl7yXXHVw5S5GyDYfYxcbsZ1Te2XZe9K2wc5Os5hRIwH
kldnWQHKNVMkZ2Bx0dRoTdAqqKAES1MJ13gNV7YJCz7r4dgOqVsQW6P5fb5b2vWz6nfaHwmTRVkf
0dYXWXLIXkoHCIcJnTRpre9t/ZckgmPOlGEUPF1ouMEYVzkxW8Bsp7y+hs+FirLL09CMIFnJXhLJ
OxEKR3y2FJ4hSrhJQ5hazqz5hjUcRom+SrjyWVXK0VyNj0Re7F7wpEm4aSB973GePVIZJnocWF3m
cq4L8j+ljA76gmsrO2YmhCYRU2fzUVIu8XRaSmHXi3HYUjlSQDY1nVJyqiw44kMVVNwAbZ0EW3OJ
cuXEiz6xjE+mZZcpqpdYO9nJTIhrE6mWAk8iEcEc6lFFD4atD/TZ9Nd69OOU/ML0tiluEtlzySeS
BHBC1OF3LEy7pjsVb4JggpN043S8b6twS1l10E6jy8rDedRuS2p5A8to7j6rMA5l/9GbLg+xcB4Y
xw1eLvRerxJ1KZsupzMuNq8GFxCrhRvpIwnLoIHbF6WVtRFTYoVHhjWFUAhGFJM6OZL4DPxeM/xI
jANhQgK5oFb8GzXIhLIHw2YKDl2MPonV/IyX7/y+FvIB4WXLdfnZr9uJ5eIptlAWlsZhgRwbtQdZ
4k3dKcaPULyP5+JH3KTdwPafuYucMlh7HV4dgzaw9wN8wf0i4OISP8aElRTNtEYElXB6dR28LRvQ
Y96q7TWCwM7M3D1G0LiiowZPUaOw0uMQDbvAAy/TFlsFrLj0rhD/zk2saXguh30uap+KVfzi1dpK
9J1Phs1eDHUW+An2apldDOaJWWl9MaAOqIZo52epc8s5uQJouxj1fNFQPdK+xPAhqDXp9/e8AaA0
NRSYavFU8vd5SeEAohy8Mx0JXockKUjF2u3bu5hEOwbCaGuYCQzhDFXh9roJ4fwG6eZ1iDtwdUCW
C/OxOA2ddswZFzRqchSX79n8rITTJBICPzq0F3WZu/W3WiNIBNsxl3YjYCvPL+OsPpZeflCVb1Z7
jozk/Pp09BlaBJZeSv+ytzVAaEUNRastdkYtBhne7Rk1dcO4uvizrILD4thdl/7K4J/2JTkBgT7r
tTP0eaiYKBzF0t/KW1o2+zmBQ++ueOia/rkqvyoW78IIaYNTqQG/JDTEV9DSl0+jgWfIg5OhGCv2
8mvYiEWtA7FvwlEhBzMyAX1Q4Mej13Il61zJBVdyZB64rZuZX5mWLaEFumjYuZSO1y+H0X5lZDJN
n8gsDIvJ2AkWP5WRjPbF6VnYMEPruKWr/L1dUk+gTTMKXxVmF3kJOsrqpjS/jAhBHEbFV7DJv146
ZeYOtG2CdmGyUY1ZG/Qo8NHEKGRhu35ByvbMjj1RDJEQ8iE7nbo/WMy+4in2MDvb0yTZnyvDjjlj
pV7z8NIFh/hgriiA+UAuEeBk8YkC68Su+DQ2Z0hoTs8JZPL1OiK31CeQIRiiPFA4gqboneqKlBRE
rBUjMZ3KIgH89tMC7O3Xj42nJ6thtfcFqsseYYFut9+SpntoWtL2LSnXB8aVkgqGXWO7WeS4Bwuj
DgU885Z4PfSBLsHCZISRkjEug+KiLYy5J86LF4p4cBrqwc7vJ3rmMef2AFaJ2NJoeXJYxa6K0RBX
8m7VzpEuYhhOwiHDG5Pi84yacJ1qtvQVoGHSXDFjyPtKfi/YrGx9vhd6FfsfuyxG0hkDcMwwRoQN
a/2Db/oiC7aa2Z2i2ILanIdcPMmjfCTs4YAzAkYIyu4tkKo9YKEwLqtDlwxHhFinXJLOdZEfCuuM
wpCpbNVGxwxQvWE8FJ4ek2YL2WPLcDMgCI3hjqS2da/T1DGtHpTBeVFJ7EH1yvE8i9MRiHkBiTrG
OWX8QiLUbKw0rDv9hnoZ6uiWada1G3XQ/RP+GfC6yw9EwM601er3bLJH0SQ/br/nPIAsilrQy7Mf
4KnvGPbGJL9lHTtr+NMd3d5upJoRu1NUyidlBkJTntpktV+FV2isP2ML+HgB3s7Uk+BYk6lW9NY6
LLSYABw3CRL3uJwz4Zfw2xieM7DyBmdx1e218TBZX2sSNubgJi05AZP7u5RKRxN/Yih06JBtOElj
TnP/Zy2CTLhN10161pFml4WLjLvffmXlxYp6uqDYHjHzDG805GL9sHz1e4wqdofeEjH005HmAefH
/CEgdYzfCtJ17LY9IGMTl+EYNfJhyQyGwHMoE1VXqrCBcLlI2hEy56k39fMychJWzBs74tEVBWsj
10+lhJI9UbZZVudGcwgbylcW3ddI/1m3GGrC94bIX6gxnpenVTZ8MxM+OsX8aHr6kHwJE7UP1dmW
upcvw+KipbWR4IzGnMTiHBjJxTD+6P2feMe04Us2ygvenXO8oGSF+C0KZ81vz7LI5dKcThOjvQ3K
ZUiihPp6RsnJPaM1wzfAUy45icVzhfbN2r8aoHgQSK1Xbjax5yAm+keT/mYCQ2TSd6yLqMW3uLZu
AFrv9YfFsT4k30JZ+zXZ3wUrIIsZYZxKVPLViea9wEfXFyIHCb42uTwibloHmnbstOVrFcJWCUNQ
wmyRfLk+uQ8apyizGfWnkSVnguK98eAhtKNe9MCgO+XBQuJDncsMsvgGXk9/axW1nyUe3J9dy0yd
+XP9WmpsF3V2+75wZNZ4mBYrhgj8SceIVJ2Q8JfEozBoNXCiqh9VhTxt0A4gUv21eDab38DuqXIB
8IzNqMkU6o+CVQ+oVfYprzP3pZiuItuCNKTuKe3DPALDxH4sjo2dyFeZGIhEgG0MJLFTWzbi8DmN
+nNxe/GCLBKDGAoNyoKUsoB0Ccp18Z+Wvc95866vfFMpmY5042OqXbU+P7ysxBRRr4qxFdsLn27c
/hUZKaTdjHOoDOLJ9Ds+ZcsZcU8I9OjKYbDQmWtzCC5IRdwGTJGb3kZv6PaI1YkmWvPcnf+tTpol
QUJQyLI8hEelCo772vVsXBPqzyeKr45fBg1fhgSQh0OHaFHuf9fDvbcKl3FzJL0hkO31+JZgt9ui
EyQvewDVLCkOlezA08m4sK/KyHhhzsc0mtiJHctKERmmpfBEnSxiSPaAHRy5/mGrNZq9M6WlU7W3
nNco7o3YU9NhZ6CIjXCBmxCyYiduEePc6+rvQrNCetYNDMoNX8lUYWX+q6bqrp/d2HqYC95NpgfD
yFKDZ29ylzUOgdfURLu04Fxe+ytwyEwTBuVnk/8iN3N1kCklOoT+OLAK3Vakw98xemokAz4AFbum
hVEDHNWg/LEgM0oL6hWwjjV7Fu9VqKLMoV8qba25ZbzssWPXe9pQ8tR0TZJ1SliZTbwktpctnwER
Gv5cHQa3T3Qy7p/QkREGhfq68Mz/AIMJ1Cee3pPkjia80YDnN28gALKvFTHacWkSf6B1S0iNW3C9
nsScQGBjt6znBaJ8mYVsWRn3ywxDWHsPxOdloSV9FBr9GeMohYf6fqYz69CesFbfqSDF9N+syjua
QUH9k6P24nX3rJIse8PxUjPQQWI+sLRu3gqss9lau/qNcjelzKh/0izUUGJAI05YvOKcrw+vH0Rg
SpUdEVcphhd/u2XKNrSD3i7/zdacO/WhN3wKuUhxeDK61VHNh0S2V59AMLKY3DCayeQPM9vxMhAW
ZkyJ1nO9fMk6ZFLAv+rNrK4yKWZ8KkhVeKWi9MY7FjFaiaWAlVA+6KSICD6SqdcusTiiKu/o8sZr
z98MrJtqZkzrGVG2hV3+sy09nnmavptlzY+wlnEhZORvEtkzJK4BfAOsLet4a4C6dqx4XyDusW1W
YgTv8Igrg0Gkvuv4iV9r+pz1+QasqPts0+HYS3twDcn85HsU3UwumLYr+PcD9p8jGiw2Vt/6Cf7e
rM1XThB2j+b3Kv6ykt6pZJJH6o+qTvwEZ8vQkk44Ws8SQTX1wlBdlMUflpzqCxeK7CnClyIxeTIJ
Hda6liWkvBsFZRdDlrbjzjcm0t35tTLpQ/+ySC6oZz3km+lMxg7C9FRPxUSpFN+pHHMS+2KBNQ3/
v/ZA4SC9bDaF5FWKc9ouDeWQIQxu0dxQtDJYeBSSSzaDD0xJoX/g2uPDG2rvQ68VJsp28soAQruM
iYNle9eTNdZl3iFpbi6iyk3iGY1n5U+Oj01vf8/WdWvdduFho1FMvSPDyNKvpWpwKYf1ussnEmn4
7YY/jOc0QtJlJj2GoxadO8hAHo6dcpeNR7dem/bzlVylQNIgQaPEFqKrjrBu9HpewxJx7JmXzb5Y
KV7XfiJZkaTnOMquCbftKRpnBdGea/S/dOafdfWREerT5DQpz7a/SlHhvBaZwMX7Pf9WN85wPcpu
3YninnKffJnKiYFMJ8d0WjltDe/103XzKSunZslco25dDQvjR9e6skGl6Bat6q0GMVjEeBmXZqxQ
fe+VV64zGIP98CtmIrny8vThfbSuQ/SlEw5QCFB03FK8Jcdc/cykv7H15FfXuv0mfugsvlq3kkq3
t66K+HcuSDvK9uN+svZ9/g+Ut2cMzmGdXEt8HfyZp5BrQ9TLelqKX5PC+NSWSO+y2A2h2NF3XOrx
e57NvibcRkcxT9X0NIpfHeupDisLn4+kOdsFnVbnVzJhZVwO/EnKR8aPXKaHxPcEKu0P2voKF2Xu
klPZUVqujkkFxs/mQ4PuMhsPV0iORnnMdd0dxT3BHI30UMvr2iETwYWW4GwNSC9yaGir96hZvDL/
B6sr+VghRMgnpNQmE4EngDW/adnLEDmHQX50jKIO5/lo8We9Dtm9J6OG/96Qc4mHhVBBPq5KE9xy
ytg/F57wipzonFH8nmHb4lurmfnSHV62n3r4uyXXVuQtcfrxR2w57cy/cfNUwgiLVN+fAVsp0qPd
jdXEW40n5y39PUmtrXYcrblTY/aZ9ZvK35KxyMb2ucyN3bByyQxOv8LuLAZkOH4syhuLKSzDCdof
MSiH6yGbbsJ404kESiW3qo4NR26dMBwOq/RakrYyW257SCbM/vL6mwwi6zissTPPFCCbeIZzs8nP
rtGciDgY9co3H2Z7RBrZ6rf/HML9VbDuCM+BMNlSuMIQWHNbTnHc0A/Fe8lkfiB0124JUuVDRqco
1jWxX81REsujHuUwyHY9wpRSuNS5iCAJLxxjAU+pip0sGIEsLoFBcbNnJiZP80VCmC9byFhb/DYp
e5qcN1BJrzOgWRQIi3TPvLru3uq+fZcBTCrzDgTkfmh4Nhq+3gt+kbv59qKGVF6Fhb/K+/26EjFD
C6d/Nar87Lun+YxK9iiw76PXPO8PWESgFgFMLQ+tEyMMUfc6Gg7COiHHoQKkws0Osk0c2qHpMQ0v
AprA1Iu4zWJkkyLgjKJMH/qYvvWj+iYTZTNqyI5TFmtvA4pknY0gIAK0SkrOfbLTzfIFGg1ZSu0l
PQshK3nFfFenTwOInNX5JngBoV48EW8aeAtd5qbZSSeVWM+tKb1IXTwCG0lT4ryofHHa/DxFhw2/
Xj70iW3wagYpf6N3sPsM9LwOOavZRVh3KCaaadfF686APNoCbBHKaTf+lsD2GEwTdeSa6jzvIqeU
cPWYgmuNp7x+aZrdZVr5DUw/BaeTg7nLRckzWZUunpk17KnPpVa4zBOp6eMdIpUMtKnwtc2Km4WY
S1YfuLNfNXjrh/i1AzJgfCovjz9ZPmMG6Bx7NbAAODQsMuO9zpfRmLgplBCZpz42/mqxTWeon/3E
KQgSzNdxawVgsYJo/98gBhEfZEQz86FuVQqKbZSvxs6S+IcH3BYSAPnY1zp8iJhw4JtpFa+WIIDW
IvwFOXMmOkOiwdMr31FkLhDAsL5Fp5Ks0EpuD1Z0qqNHweoUsxdVfKlRUfG8QGTGtE7bzgb7abP7
kzS8mxIMHRJQv3upBNDIEI2BpQyFgpCYKOvoKl1VHQKUwjRrVU0OC1NehpdsvpElkrGa/BLG/Shx
VkmYPk9wU+uGPI9hZ/6z9J/iR96cgaUtsAPt71JuV0IjsX4fpK17r+8JxyXuw1m5DTPzJMXtrB0u
WNF08+4aTTR43crpiCcD+dirpWq25Ng32VEjlY/NRdxlx3zUDq8tH2GYNErM8fEHk/rhCc0J0MZb
JyQf8fbqvmIhfZTNVZy+Gzomoqh4PL/EiqQBs5x0FiyCBPsGOhLGwqD+Qr84uZ/qSjCJ4M2yHo7C
tUWqWM/viXKM5DeVCRDCgsj0kri04+gcN9rN6Iyb1Sg3Le9uuvKLSaBcSMjV991kncv23CfCvWEN
1jLvpDZKWJXVpoascvIKtgrf9JC2aiEUfeimK6zFngCY0BCPOtNaoQcgIbptGblKTSra5CYm9m7d
oTXtMuUyKtl7vNAG1ndR9sdquSzJ8pBE7ZGQI2XZkSp6MSCsTG4AC8QnI3M2bJ8vGO8ieS0Y1AHr
lE5SXRQBOJkDKUFYWos+UZ5CqE+cXq7CuQzexzQ+RFrnF9CDvoWTvz6iMTvkpOpN/wa4e1Oueyr5
Sq1CGA/JVYiF2JCobtQp3G/tLuZHANxA3w21oaMV7REZTkQIys58FSM1kCIM5XWGT14JK+45eOOL
GnbKd1umjiUyOxd+lRumGdhqD6OW7B40Csx+VUle11WStAGVctMF+O0rICkSwm1W4vSBeymymWH+
iybljQzPByRrzxBbVzSMs+rMCo5lgF8f3F0pqMM6gMke1OUOesVHd62Gt1a6UGt5+U7ucldRUc7g
jWIEq/LA52OaESdEpSM7qbAelP/h6LyW21TDKPpEzNDLLQIEqMtFtm8Yx3HovfP0Z+lc5CSTEzeE
fr6y99ptcsizIWwTFTkwKwPZm4gREdRlX2DLYvkhdCeRhYAp74kkC2rchqtkp915goHVwgcoh3ed
CdZmBuxFjOjPHLcI6fDanrOOnBAyM5+yewYro47VzfpKdvmhIfSSH4PRMe/Rt83aN2gYN8za89Sx
L3yXeWQL0pF8Qer7ED8aLj0QlwYJZlC3Ev2dTVwhmxDisqY48jYKFWU+lAiLVlx1Qygu9UHMHdy9
Yf3VXPrkJYo/Zn6CUmTM3TxVI8McHUYhPaREkyAM67CBpAkrP+dJOoiSAFnnqKIq4OgsGEOTx6fy
FkXbYDCwMffF64SPytwueZvbjco6WN9rTelP1qWbMXuxQzQXcMDIyOj9BYTWs7kET1nRem9jxGiE
CoPnuTH+YkSidbIXTamTkydDXV01564fT5vVHVFqQXeQEOXATxqGV3Mp0HpLh9HSaFFV1l75ZXhZ
pNofMs1PiwOyztjAMqyxICzBSDd+28a+VGDn5/hLzexI8juaHZzymQr7QD/SvZKxWM7vVie9iXr7
WuaU/ncVN7WGBn6krplRMK2Gt7HFJvHHmZvUrZlHqcZuAx2caIGo8IzneKJprXpH6dedJQwnEziN
gZZW0aWzDsLWHLmBwz5aAhM5DeejyUBoBp6uDmXAGVkm5WET9JAdI/I/Rlob4a++lhVB2Sd7XJfr
sD4v9gJYbmLeYCC9JvR333MG5skzSHWnCNteeD4JGaTgmjOQrXaYP3A/yShRxlBvzAMBMqfq2Q9n
YVwDRH1eXH+TnCWtrppe3hAx2bEwX6Po+U7DU8ucU09OUSHdUANNZfHSi/p9rNd7yea0b/7NDAJF
5YKFkL75yJJQ5Ci18tucLrepUm5lq92EmC06W7bsqmvaJeZ5lbMuWylH+uOI11Wh1VnaAIJiUkGC
5ThHUKap0lHso+M8RMd+jI4ChqPMespXBFcDb7IoydECFMnTglkAJrCWaSbaQImkwOPaH1UEdExf
NTy6uRnkGNRSlCLbIuLn4AaeUNHpIeg89lUIekjePkBhOMSzGZJIK84O4Y3oecgAAjtGSExb+rM+
+VyAZcxQbwRCyxVFkbMK1+z/hrxXKYtqosAgGkTMDtS4I/3TDCaGnhZKOQn77oQ/jj2wzP7diOIX
dDS8pxcs8RComkq8yytW6UXe0ZS0FKXc92qUMLtXYI25Ru9Hi4J/B+njudOIk6UChgO7rzhPp7FH
TXCcWUERJJdJpq8mUDLm+5LfU0XxhLL0FO4fktU90vf0X6OHcNhQOG4TQh+Nty1GDxJ5FwUEMYP+
YugwPkbs7j0r/UzQ0myv430SBa+r5T32/obl+/LWmmw2U9+C+YxZGw1wOnhfcbftJl4jhRQmpMf9
OwMjDzlfdBmGDxQqskEEe3Sl2N/NA3vUrPaY/pFW3bs5YLpERhzABW+54HGu+sbTt9GU/+vWR3QO
VeKIabfPFNRDiKEYt6qJdGWPlDSfMtJTCW0AFqTzZKqnpR5PzMELFnCEx6F004YiBK/emT/1gudw
tzmzoZ8obqRFC5DAHQAVIHGMD2Cx/Ajgpvk1EOHalw8yffXMq+Gz8xcsyei4lJyuS3csL56sfdt/
J0buLC8EOWqUD8DPVDci9JBwbCeuTEcsc0CUg0sohLsWbGZ5lXdFnXk8ojGyj6hQRA9GiAeznsuN
+VhP9nKCGnefSM3nchCVzEFEv6sa2ukEsFChu81x2IxLOrLifQ6meExE6KHjPTGywLbASaV+HTFZ
wBAx0T8gJ5yj8wxBRLF0gry3UI6aMBs46pWBXWSuKcetRQwZs3XVQqbqQa9JPlJX/IkKPg3lUHkz
KyOnuzDGQ2ddRgQaSXCua3xaScxAsg5qjLCSvAY9YytyQlExQmEjlpsIpAyovDPGy1tkVW9Lpb5m
RfoqE53S89mfy1W0lj21d4MiLj1ViuaobbmvZoomRmWc22KJPzS9Q7xf6+ucyGHPKgHVnbsi7+qb
/qBBzRwkyGgqVQD8cKZeE1gb2qaoxkVTQcZ9yu3AvTRXYe0vbbLhyfXiki/XGjhPwDlbVTi362F6
6Qh27WR05ONK/Zi/WHSPqdS/deRdxiy+SgVWKGikQfkmaBpvIV36clhYXJvRCzL2fmwvUjGz1W4v
olpeQMpmoIyj0xB1/ti9R2t0tPTumEp+ViUvTVfdVlZOU6b4TdKdmtZZoJhsY+eaueJW2O3y7Dn4
OCJ5ErebgqAn/8WYYqAokoUKRXDv6Ky+GwmiAC4iS9zPFF/kLZD72u5xxfbIwKSZsR0rbdRz8b6B
/LgKiZ/pM3ayHZr9lT22NDmKdUOqtldXdATEIsBv7RIl7ATGtfXNLOZb99zsAZVip59ZaHaeoBZn
ZPE7E9drfVhSZyPtyfOHiVA8BvFfCG5069luDtE+yRL/eXcmSG9F3rDJd5MI13UBzoYGjMogWUTU
v+0hVz+HPg31iMVZVAW1wkrfuFONEV1gI9dCUZEhfTdEzambQ7qmvgJ0RiGARAM6o5UqBMjdWvPc
H3ibIbVJR8Zp8pdo7TbUbKOauiIe9BGES5zQhsoU1TPqOov6VHSwHJn/CN6+ZsN8Wb/R3GO23fcq
HcRN1ldSVCofh+C+GIB96C7O/Eayzkucw7VFbeiwDrTQ/E/Yct5LihsLC1lxZTng5toKujGUteTE
9B6v0h5LJCoWzdVLFx8fSw4sWmy5npTH9h1XEuaqoDuiy8bweOraGC3grkNCIPBreqZPCEuwolFf
uBQalgKLlm3FHZzuFt5ZOu+sJFF8Ec1E0YgUFYVbceCMkwfPk6cCcRIfbNMsVjLYURCEptLqL0qH
8Gn6QK94Emj95HS5yoRnLDHf13A1OVgwsjsT9wDinyG66MVwVRZeOWE3LBmKoGfxM0NHT85In9gj
Lmjr1Nj5ogjS9J8M7179nZP+cR6pGEla34w/9fPBSg5ACwHAIgsAR/nIRi9FYtbF8/s85+/NU1kk
ndL7OP7pY4ZY/F8NcvsGVaO7NblxxVaA2WEMLUv224YXo/9R2Av0Fj6D/rRl95Fn57BUNBH3tGNh
Gh3z6JzVyk0qt5uADRp1TER0KcV8+JVR6aDsG98BD13GbZca2mWI3kpTZ/MvnltNPykIkzWvTrdD
BYRoW6niYjsBIUDPQh6Kto7HuIFFmZC2IzhQv7Gdye6iRS7xrp7MXuhPV6WIF/N7wbAFifGELkC7
aB08BTCg9aoe0IYBBl0Bg/a/WSIdJ3Ixkv7R60zHe5hxJsHQvO11DNoYd3GbYrBbGdDI2lWcbyLJ
MOX8ZCRF3iYo3lx7qjGeaAAVusvlCeZQAiG56Nayt8Y5bNNDT8SDCkF2Yo+CSK4ALGe6RSr7OmKA
0JzgGQgs6aLYlan3UzYb+Hk7uhjV5EEynBR9PkELwh7kM0D1NeCwDXDYRoWNpl8oii6j4DPGk0D/
8FiJ9cPAe+ou0pfCXAqG6W8D89mAyadENRYGpD+vBZyTwWAzsIqXbPidYPs8szDHJlzBFALIC/lR
TrWBSVEBoXIidS/brVJ/L1VHSmY8an9q2FWycO0IKZY8HSSX5jXF5kmkai3/m1ccLPu98JfgiyAp
8QHxXm2IXAEti84f3Qb6EFsfb1HCWpIVmW6GCfW1tk4nnJJdAs7zO1ExpVyJw94DYvBAZrHUf4hY
/6cU85YyuRWB29NEfPQaoI7NCM9o2Hek0rsg3bFKo4utb2tNaWVc24VUAcBHEzsw8E5UWf1CYPB7
oo08APtwNNRDypQCDQnlSXku1eayDfh/8/RWvayWfJ5qC83GcQXr0RlhFkvEAm8IQsRzFrcOmjqH
SXEkHYQ8eWt6yLm6h2DVDhB1B5mMxI0r0XElpISAh1eI7VKhw3L6lEl64RXqn5eNb00CKsOShtnz
bo6x88lnfXwlztep8o1+CYLmn87PsgTvQMmw8Fzo3JVuxqvSCj8Cw2zuN7kpGP7BnvqeEZb1WA3c
fK09/bhWHHmRaw6r29CbETNLw2UzFUGCtZOvXQ2TDgRgSdZLpDj08oz+s/F9WO58Dcj+Vre4o1W5
LR9IO+oIM82fr2TrTRa6m8Vuko+OtmtCrMETXGOnv4NGzdDVfhxjX0XeY7btfuxxQKhPastbyT+a
mbb3oFyrXY1Ft5o7Hga8OURqXgI1OT5sAPG+yeObvkZug8VyOBBwqVeG3VFpxQdsQ6g6vHpBeDy6
kR6InxW3TTWBzsKHbfR2JWjudp5joBTs1iydyboqXvHIST1mothLy/QNych7V8YP8qGLwdeX0d+p
jgxxdZVoo5RQJQ0cCh4vUDPBMBwDcxbJ1jlG7BSG4iLdx5j1DNgNEfyIpNldWfvSWZNgeDEkq+af
1nzP4FZJSeeiPcNNrzqNxX4LXVNIMomjMcWdRw7i2V6XM69dJ74yMWkl7rzFwx+Bx1ybRUB8iNHt
1SSYgWzimtV4HQxG6y9MpfFclQRW6ljaqDqADJqjY3Fqkag+KcGyBipAw/E94SpPLGZMTfdQae/J
ABb16SLE2THernml3tsyg46zm6Z/hdrecTTQOXoR+VtqTNxEO3id+WkxDdEmZN/cNTJ3jbUT4ycF
Jw83Ao0Ew4Sy55WkobZiqBYsd0JigWv04c0a4eFBo077KhP9kGog+d8NTNA5hiQWE/y35wVYmwWR
9uJr+GVJffeH57jT4A1UgT/67Ux+Q26ZgOweI3ubG9Cw7GhWD3M8YqDEU/V/qsUOOh7cQmFnpGnO
CN6nrU/9yNGR7JVxRJt0TUGt6rmyK2MnqXOsqIs7TGA8Vpui53N4bzOS07BZd2x3VKY1rLlE5uXd
BAgc/KVq2ZkyQ+Th3GIaL+mW+zxHl34+zql5wg+CPaxjZj9eu2i+afpwX6L0pcMQqP/IRIWMFOb0
WISutSa0WlzCffJtKSvelZW3Cr9r695i8pEgJNBKx0175aZIJ5kp+NSNl6hILuUENY9FEzMJcJxi
f5u2iwWBZBCRoJJ+DgdSmHyJvZ2RsQCODpxEq56AsiAZp3mBD7QXU7xqkmTLPHfOkSA52PzxVjAK
7BqHilZkDVas9cnKTC83qDJn7YLZAHpSAHA6sLJHjIzAHDFxP9AudFmwRcRw4TxZ25sJH3U6HLEP
tQBuxtEvMCUbBKiDTQfuvFMqfKujq9bEFhvMIElrR1/UkjzNy3OUEtJrTM+gDF4Tw+3yxqPNrdug
j8Doskpv4bf0CBosbOTNP5jDSdujfm2vOclmmgyTv/l5KPqK2+V7pGPm+wYq1Xc0XzInVBZEAzZD
VQyEdTflg9/IN30kyhqjS67Lfg5SNaNtHOmMMtHflJXJmB1fpQ7Lef9cEICAxAZkCHt44h74xrhA
Vwu6keD2PXRdbzKRZkiXkkI3xcUoaZ80sJXyOiIrycWFmib39SnB8X6NkPnIzDQIf2E+XGPjWybz
IM/dkeu44kTX8MNZVthmwBpNOI9WcaiJcLlwOXFYcnmU1wIV/2KwuSlpoKuH1fyKHSFxefQqxuNL
vNMRftLWPkfqF95q5IpZRwnwwrOO2sKt/gcnf4LJOLd+w2ec3nH+jMiiI351pbWn/qF3te2q+DcP
TJ9wALUoUxamCMm9rpsXMe4RJKZv2v96112Eg5+BiFd9ZwTSmDud6CZiEbv6t+3Xj3jEUFB1H8nT
SKp8kuZGocUEGXX+9KZozEGQU2VSHKp8WEKiHsOoXryumL9F2kO5JAaE9lAcrLMAHnh14JqfhhV1
Laik+MMgh+Fc9wuhaJgi8JGYBQTcyf4WTl3zHrenuuGoW5mJFlcCxq7USsBPl5tWSreyV3ZzBpiT
utjMjKsknfTEFbP4HDF9Hu9lIwSLrgf5ILNQnICz8MAVj+YIskcmYPGcv27ah4hJVTD3/cYU/ef/
jKlO8WR0ODg8khFT+VH5SgemA0V07PqjmfWXDucHa3fWBOuhzwjaQ0auXcpovWZMCMdkuqmYhYse
8aVyE2n6NsOiHWxulvEhxJ7M43Dr8ZhnElGSONHRMC8MsbpdhgwenQ+q+b2BGEzsQN9KGdbA1q+g
JgxYsLrinBDwHdMIi44O/b3Bcj9kAa/Y2KFSQXQHtQPpcUHXumT3CeVR6Q588mVHgoaAGIV6RyY8
ayHHZdtwFelY4g/lB2tqZ8te1BkcO3oKxn7uM4ZQfOWNa0vzl/GG8XC1mCE8cpiQm3hbujuvwaH9
kKAVgKzvxtLOxH3V/iFqi7ERLfJAOPmRAJKeRXTErPcZwHSkv2WsPQf7CilM1DsdK+sYTAiHCxhr
uyscfaPWr1+lL54VdFuVvRi7RXxln4TGFx+Z2jKS/Fn4uJr6CjqwKJDRZ247xqezo5QEbomDyzmk
8L2Pi36dK8SMkF3lwzTi68YMJgcZhVtp1c4I7EY5CcPmxmPmDZA6ioPZdcfeWUcWZC9KN+yvRrG3
eHrUGN429cPWBeDf88VClWE5PSKJmUulnLba7eTn3yq1qxb48nHvoWL7ys1/avyG6Q01TnmUpQc4
jzHdDygsMnI0JZTNGKM1trvRQclOa3exvvXuUiuJJ7Z+UXYUzbvkTwKBUaCsAtzXkr+gCxh82WFV
/bmlTxSNxcbqQVHZCjIJ98T+bfZ6ZQzF7tfRFbKIJ9n/UQwPtyIF86c6Gh71Hc2QFgP5CUY0ECW/
al73rHk8q10ihUidEVdw0jyUB9ZJ64SYXfxXDOdYS0nI7oJF+DBFmPGiO/D9kbVoS1USigK9mkWU
JXNL6H+dpCLqZUzZkBqZ7LMH3KR6cNr0rLBZzm4dsnhdPncddlXULHNYQQyOElvsmp1JFEF/mdNz
M/ybRYB4bj1hnFk63h0vRLvafHxv/ZrHCSXH+LdNflhj8vmIVknJIWFbN2khVSxIf8JgtmihgleI
SHlssa3rR/2vRCm4JF7nm8LPlr4++5u2Gm3lzl+u6nXuIQqA/RN3/P/acAnmpGBOeMw0D7G8K2g/
YObL0E5MkmQPLA95D1nbz6afCo8hdhBrLxX9LcS31AqMJQknBAdlTrtaosAgzWeBNB+XjCzTkHZV
H/wFsquAzqDvOZoIFtHiTytD1TP9rYpqx7NxcLJ+OC/NY5F4WL2yoli209fw9Ctj5Mdj8yXA/17w
eFQ694TRHaWBzAdDDOtMDQbG7rn+OjJ6L37QVLrPiCMxbrC50PE0kZdLLSOEbT/nSGY7r90Fcoye
Y7fZVAl4kZRB8JQWUUhCiBeZV4g75uxtq5I3iXl6uSOnZx3YI+ehthxNIrGElR4chYRMZ34V6bLa
ZR8xjSG2CDkh0E15PuVmdepF0SdEk5nncSnmg5kDRqqioDmoBZ0OoiPwS/gmqBzKq/BbNJGT9Og+
zMXNZIRke+a0UrNHq7ZPmtSftAloHJknef8hyb1LT8vtarmj85BmNOGOpAtM1rqjylamwl9aYy7V
Uvkg/TNi4xj/TevlIHtxZ7KK3oI+yK86no/o45lxqnoz3rI2fqvgJZTt5a0bhXMxoYRQ12Mq5zzT
jgJw9WVoXVl7a2kYZisUkhf9dWXB3VY7NegFZrsxzX8Hb3y2aWO45cbkR+SmbaBLMBcoHmbkyw1p
RxnsxjeVNydQj46dybSbCgni0NNu0VDtp8mAipEN3N8c32DkRPKjrN8QYsDRkLnhK9T3bOQmtzcY
0/CVc2xb611Rv2rlsaj7BU7Bk5hRM9bgKVc78zqRpueoClU08PFCsA1gptqZ3pVrCFQOatP0ji/q
TzlCRUGiLWG5FHbVg6kklD575EMESbHla/Sq9CojWckeaIkFRDILh0XTD6EhsyRF5qiepm2mZJuc
mtPEINZBREahnPuSFJaZcre/TssdM9jYfCUYjjn4S/XA2QdUd5UfkybviJAbRwqskHzCRKQo56Qx
j8SU9UBWJ7Akhr1Po78mCzgYDQM3UYOPNrOj4v48EeoSHX7v57vnq/LUIQjLvTNsefmQr0TvlRbu
sJ3AVaxIC20tQgPqsATRZu1MJ415Qj3HJxTwiregKSvzP9nCXC/i7BBsLrKQ3WD22ANwN0X6nmXc
p6oDOJiI6gWdxLXtGNCuTvNQCVbt2heQbx2XvROYmq6Mgyu/ncDGh3PXUuD9qp+R1e64Z5v8Jg4F
UJaXniF9lJKhAvzkW9WwZ3eQgxPgXTSUKNryCnH5q1qgp4M3HP/NBrt78F7UEZLAOm1Mb+JQa9P3
Qg8Vjpd+xCCSnuWMiQ5BKdNtkFxGIrF2NdsvHRxbz51pvleMA+B/nfvpdeCKmEh4dnx1TrHxH+hU
tAy7TcC0aHqW9I3DaKcMV2KDtAmSSrYzy7vRviwLsQ+fc/Qvre4FHruZdX56GScXuw9ZURa3Wgot
b0m5eXhwXGAlnrSR2dluA2zOSanGf8Uop3oGeYho7yKs5qvBxW2HS5KyMN1DdCRhBKE7q5IA/ZdA
ui28KxQiMPTl6j2O+6tSczR/MjbkE6CmcVXlkb8Nf6LMbfrFWVMZqbVyiudbsv6YvCZNcbr30XxP
37hGMtLVBo8XM8KUaaJqN/P7PWp7UqV82JtDK+x+y52Os0WcAjmTnXunnSyunTLRCTOAJHmktCcs
xlQV0vgOJzzP3ueIW6YKzOvw6JlYsQfSWWsktNJwuZljCWzrXiwyj/PUINU6K26d0YBUv5goYRLm
lk8/w6ONQ1xRfZTu0RVlh15p0BnawyNtRwyq9KqKX56eXxgl+dz1b3xyNSOTA1Hi09VYCTY/Hc8E
U2JAy6IHSlbU7xftFKHVcvi9shCf/DJCnRspJMOKv6XzhUpbXKY/OTkSBSmM/YGlxbKSqDoj8Hay
y9ywCXjKJ2PKKemPlLc3o/YR8y1C+9hQ3+rNSPeKai0e9lkrPgYqxWpkqNIETZ1Q2iv+Ns1ENRau
lZ94Du2HtQM2SnwtRS4Ak4HA8+dut8BVmPvWmzpnhJuy9JP6EHtWPbQnBF7ncdTwxejHSHJY9+Lw
ISbDboSaGY/HMzRNfyLOhHpivbvsWUvz4GXDhvZMa8CN2Ppz29a6DDa0O4ZN1enWOTTOePuOJLSW
zUuii6+jixYmDpl2hh2CWjG6ErDj0xjL3R1lNOK9dCFL2DwgsRRZFLDyPU64tDscMRZbh+cCnUzn
o/ovP/eS8T6l83vV0eNU/S6Nt9f5m2ozuqBvsIEeBBm1QH5fnKf7xsiid3mXg+nYNm/pb1snuhsJ
fHE+0HGt6BI031DpNlZlbwBBO5YRgRUK6MEShY1A++z3X7PR2l7ugiC3+YI2oUg+Wno7z2okxEz/
xB+s5i5+mBq+iIHlYxBPawvf06QjM+JzlwgnSwdautfax/RkN44lTJTizQ7MbB9/GY36umC0q50B
Q9h9QSC0Xpc2vRKLchEa69DX3l3/7DvWh5V67A7xxP3Hg1Gt1AP2q1DY3jYm0KtlBBhLqazSI9bj
qvEKJJbKzfpqicGeit6OMKMczRdzY4++9OchJYK56S+Te2zS5tCjZ2xRwK4a54ThLDrYMMAfAkHJ
qCgGVsv4i58OJDZxwGn32miCrAAxyApOwxFjuTHrt9bDLDRjFQN3D6t5Oe1oZK3iLrfKdcUH3bK1
TOPulANc1He1w54HJpSxGm7tkc8oacF0e9MI/tXz78J/W1NHWPASmKw9+3224UghPZPRxUmUzLMo
AG/ATsNxlym8ovh2zM82orsAb1SZn4pMZCouCMnCApJ/kAGaRE+eMIyto9IbdwGLK09w41lzU95f
5+hXWPFiDCiMsfkyZpsoRWeechlPq8kd5Zd2gjPJU3QKUA+N8V+hecQ6uyU+tR5m5iuJJUnc2LWA
/bBlz8KC7WpREvAgtJj3sbn7mWfKlJs0vc8jkd48NDELMYl0Zdom/oW05dRG4PjLu0WVkjMbY2wQ
/VI3lHHYE1qumolj5R/m9Mp2kE5ypsuxeUZxbEYmZ+Wicl4zlrN1XDyc/3CdcyaJxHiR0xlEPN04
iaX0Ik0JKi7rpFbfcZLZMWGvBzMdoCelr8adwCmbhMWWY5JDvY9/S7J1vKgkm5ScF4AHPECM6Tfj
T2KG9SI+LbNEvegL9wX6LNtXK7nA1yeWPCk/EhPxovmav3UzIaA6Pl+aowzaB4ygHWhvmSqMY5hH
swm7f3oM0ecQ8XzVHmpbH2J+LY20YwO1k1NujureN6M9xr+zhdmsZvGKRa1/H7uvBGQDi6lIYShD
YmGSIwjyOXsQr5yIZ1BSK9Sz7RhZ0SFtO5hFWOY1OZB10wdYtXU7hbYUlOVsRa78tI+wg0/3fMGJ
TXnX7+q3Zqsu0adW57xZoSSOduIAYUordPU0AMn8GwXl2yJzHU1AO82Tf2svj6SQWL6obPc6lHZ2
9Ln4wcSTx+R5xpwNOtRj8Ymlcu+BNNINfkJO4tPy3249LkgtksTmvGjTmakP7TB3hWTjtXEiMpJT
oNLmbep3rHVGJ3mJSVmCu8Is9vHKn3IyxV6p6AXh+a9ZBOAdIvkDHcpLQw8WAW6kH19sDH3esy/h
j0EcYseN3e3Rqnb2YnXqa3yrT604Ory9eGGAUr7FhCf/3tOvMqZF4hHl8pcnRPtufYpdc4rv/NiX
+mRK0+4usoFhcdgjG9aXTCRSFfBU5pYMvrNL1fcf8RdfSRe3D04ZeDjZJeN5Fu+QDBzbVAlq2Usq
e7OJFH9J+VYRtX/MaEPatzrvb9yjGee78h0M1riLXWoSbtY0t9vfbTaIvjZsspSM7pwq0w7zMRjT
HsyMgkyZtM5fEpYL5ER/JtQ6g9keq5zB/HIr9MLXMHLlX8twSN3iYpLVhimJS7hNTkM19Sr9ETMk
fmsV1m9A98ljbN+CcqmZNDcBV+URs10t3PSLnwap4ZLj5X9ev2oiE0YzbDFTnfrE/cKrYaw/ATXU
W3niDbFV+DNh+Y97Xm7WkNPBJNZkxv4O9cBiSsbHddtRbJhe5jHF3mfSCDgkMBJvzEaEA/01JY+a
vaPn3eZfYYptOtfiRZn/CdlFQkrYBwqinoRRcSFthxbUYZ6idSKjdfmrEY3SbyuJvnuudnZBYIJr
m45uDdEZY7U5Ek2S/o2HZw0MD4qJFKMfyrP6Pk7IS+1FvOtFc+y2n2QOrVH2M4PsrJ9+kQ4zBxxU
a1R5K+ls2IzsUp3dNI495DpwJlcId2h8mOf0bo0mizYi4TuZaAY6SDoWWTWwFfOwMRDFGrukUg6y
YR1nwwgrjbq7Yg/t9ON2XPrytI3iSY+Q8KLYe17Y7hTHgfSYlvf8OV0mBkq1g2T2pEOCC2NG8aTl
VSD9mYtD3uvHIldPLe3YwnBKeZggUbY9EQ7nTa0udSJdkMZeUX1ZEA4/FTW9d03+ImOXQClFemCg
qtjiAa2j7YiT941DTyDEV31uc7vx+kTW1TbCNXSg3FVmfpb1+NqvKgGxXzRcDTFnm0reMlWSSVxH
Pqw87R1oIaa/bNl1LbLLOEYnKZePshvJ7PB0l7G6B7bYVYzRk1bCwNADJVLs5+PkG49N31wgK92T
klDBu6k7Al49pX8sJZt8o+PhzdD1Hmem+1TT4LaPCGL3hmk4YA5r6fb6V6pW0mShpqjMYDRS28Fp
WHD/LUj94sLu+cYwzFJGv2y7PXZ8AXm/mJKP6gFeDdexD8RTa3hNApFLNfdsb3Y0rTzMc550aLLP
Y5lcAWi8twWx5FEYQ/RlsOCtsNIRFm4/MlbfqXcnpUPPIiNw1319RaKMqFADFzdBylCRlbVVg3zN
tljYSfJCr0Ebgh4pLwvfDMmAN8SPCnoM7M6MOQUTDXnHwZhMaLi5K17h7p3IbjkukXIwIANYixkY
XHkx/2ULBxSwLpVz1bOnbqd73MevOLABjXTCZ6o/ckPZBa8qzL5qTR5dzZmgwgjVIUZRJ1hyGDE6
S9e9Vo37xEH5rvegAwrGvXbHkaxvqwsZ+mDKEYLwLWSeYlggGOv+TdbYEiEny2hgIedIA+jhbS9i
j86wLQrOxkYw2WI/EnufWstuSn5ACO5Qdw4lspOeYLAc5Q6HbJCVOj4y9bAZMpkuKBIjEHdCTqfK
v++wuo9tyMzNWOOjbdwnQ4NVlYfD2geYrRa/QxCRMVrZVtaUJ8mc/SRbyDBE2jePP+puscBRMQ+m
SvXrifc6W12BNB807XMrHIoCwPcukvp3K+4eiGf25Wq5kTZ+ZAxTDImlRuTxfOTRkhTtO3FxrXIQ
nn4EOyZ2K7cKwnx2wAdK0nbzrNgVjoABmHdyutcYilgZYSM/okqMeQlQnz1ARZJ2z9FKZfRXeGh4
0icgczy01w05q7UXzALLBL7zcUPUYDiy9lCoQri+5MI7Ufu9SRH3QBu2RPquSUp45kBxIh3ip5bH
aeXoje9SHuN7ihwy2Er1FTJPqrMWk7awr76hRyjaetni5RyzafaFDWZC2aNUvE3SPwlv79a3ngXq
G+CIR2RCKQdbnoYGKuUn7w6ORkgPHTZAzivZOJj3ERsP7jkD9krEjfBHBd1VEZh8NZxN265iW12y
aj1pSnSwmMVBnF07oKbLWa8UL0KaqQ0ycZW5Hz2N2INkC5B5I0TPi9cS4jaNu3nDj0wayGxNODb5
+skWjulG64ZkOrTAZfUKaYTipUtmV9RwktUNvF2B7cTZ0CXHJAdT3Sm5SrgKKKYU+DreRLE81RtG
HrZmFYmIz1//Bwma5aHjOZ+oJ2jCbtPlwI0ptnMdeHBCMlIZDvIQJqb0H0vnteO40W7RJyJAshhv
JZGiRFG54w0xoYc5Zz79v+RzALdhD8aebomq+sLeazu6+MXa4zj/pgChayfoYgxVbLDhNZSyW1P0
V8l4R0l0pkfPu2NC3hsKNg+H/q7MNdzpqT8V4hSlaHfNN8SFR10zmIVIRKaGd0iCMKSlauUMrwL8
fEfCaEpNC2yI0aKzgko2gojpM/O0satOSbyQXE360eBj0GX+i/mFXKYJeE3D3kZ1pnOWNxwBu3i1
j8t31hqHyeYpSiy/aw3IGVfLjmlHvVQjBt4iA1uGqpigk43udTrei1a5y5N+pzwbVTSt4leWgnmV
/CLYFKWAozHtQ4qzXmG5QNk5miLQxiVYs4LliAZK37OtyGmGcKsAwATKxlDQ8mK191TmWWN+CtfY
nwmmsX8ldny0c7ZA5jn0QpfDdFM0n5ZkBkqHXC4iSJl+ok2c+ThuM1gE7APBB48YrJYNSpSe/TxK
hiJXHYvlkswqbFEi5p/Rdj6aQRvmxD8s+4ZVVauU3kzXUKMMT+Dj2Wz15GE7WBAPVJjE4mRFOmRd
oAbTlwo+xUgln1m8DzK6EPhCOzQAuuoDhCJG4jWBojZOtPEkhu5RKP5sFQfbgba31EgWChTy0anj
pKgrbj8YQc0M4WNTQTRxy0QcZT7U8tr6NhVRSrLs4kmStKnC7m7XTk/tPo/JHZEQFsL9f3OlV/Sc
prqJMrpA9l0IEZDlQs1h5NwYbGArcrnG3BuHdi/9vF7BjzBOEarZt2XsH/oNo9+oKpc6nK4QjBg8
590uhHSNewIjjsT4cz2+NoxRtUEvnDjKjeMDsLrNR1dTfoQU7Sdl3cl1YH9vekwbQveNWNyyRrub
2vgYUCZiCST9VlkgGxCs0tf1tVqlS5jIF7WlYzUOHQlW9TkcZi+SC28g8dogVVIVNidm64KR0QQK
K47TjqMXcSkKWRcRaMtxVuzqI+8l3bfwu3Wi2e92lmoG8w8sS5fHxcVwgSeAaCAgkJ3R7tcVe6Y5
7RPs3kaQ8s6OFX6EQr0NH6w2p0Z5pLr5kA7jPjLMwCDap7mIboShvS1vhI32lYDcHx+Rxu+0RHbs
SXd0jAcZfMPRJlFnTFw4bavmNiB51uqzSK1P0Hnk4pTwsEKbCXTqNckd4UR3Sqg/EX99mcZnm0NK
ZjxKnX42kSd15JHHVpD/K+rvdSj2DRwFFnOAlQJooJdC+zOWV4pVJuRZ0jyauAP/h14u+ckM6k1O
OLKKZfM6KYXbteNRauwjizEeLGn9w7hPza6xCoi0vq/0ErGJCULtUYVhVAbb0LeHbvoqhxZRZHtZ
xvqSaZtFGT5ZcYijhJOKiCswaaErSYBWqAp5qG2YN7WT5cTeEGobj52rxcJdQ3aPCKDRylYldz8Z
sSsbCWbeC89Ms+tb+0hB4JsSE/5t3zRXPWOFGhvXkDFnXZzn3yvrEGZUrO8MKBYJX0LnDoBAAEEr
3hV5vzHa/kPSkk96iSg6Zs2wsQsYIanf4xVoq+SZtcxs+cDxeGeSTHpxw3d8e2HdV8iv5kbjF+vR
2CZMB/GyTGg/DMYfMiZW1fZZNXfDqZamYPoht4b0IDwp3WTdsri/L0Si50YwLcdiRThCK6RXEo2j
cRo/rJIwJBrcfgi90VfC4lAZkkeDoSxJEHaXFJlIg1YfW556HljH0jYTKdpmvU+tVLHdXwHVED6Z
wehUWFFyp8M9m2nhQu1Di3B0bKVm8oXJFC3Ood+Zx7FBaCPtJzM5zr1ySIb8UH60rC7ZSzAncRk4
uS9tpYk5HWBUE+M7ZEtM2TbJ+4yYIgsPaLaMrpAjF7yrE/K8GCCCXgpJqQJphIigi2XHhK0wmIde
uRe6eaSd3sgvHae45G1zlcj0bWM4j5RJiPsba4QWXj0rcBhkz29NQ+Oq//MacNvtrQvH68JCPmRi
lgv5zEe+YrUBqBBheIYqayKNFPaCwlsylIQla/zBe10S2yUMyeFpiI3sLTtgJUf06WDjW8seuG3R
CrAOA5gprq03VcY5KYDZyfIJZbxO8LFg1QuYcD1EBByPTGX1CpPAcOLTOn+T+sCISGIKyl4onDHx
AW2VJaTY7CcTKIqg0pT6ZLVNkI7dWe2qS8G8S9+rf8p2DaqpupThBM5C3RXSekEefoojKgMzu6HF
v62EVoyoK6ddXvSe4MtauBMsqIRF7VlhSKfPPgERRS0b+wb8PykPVndmBZVWJaag0FkR1fCA6tCT
LH8cf8/KoSRGeXimNpeHwjYWebnGNDM3sPjJ7kgY75j/NRDzZSEqiHFENMjzQ7CkcJWy2hc7A/ww
zoEEGIKCFBTfsqE5lryL4fOkhQAumrkpwH7m6KF+eCsprSFWgA/K/ZJTNTHotLT5ZMsZLnnaXy1h
RoA1F38F6Wh19tLsLfvVQkJhOvP8xFxrWYiHSKPHk+0ZRYu+bFtoHtmqxLty/X2ZjbRRcG2Oa/o2
ZgK4ZO+Pi/I2kXjadJ+DYSMrAMc7Hv4ytPdwUVAYBvh82N/uNAbbdRg/+lgNFj1gOy0nA7GU4UGn
uch+Q64kkeUcxn3Qhf6aDIewDr2q9LR02lSJGynUO1LFV7ZdCsLtJOD9Z9COAHhClpI5Tj7KmDH8
q8p3VPJ4BHvKEF7IKTyknEUThLCd2bwlgNma3let42KETgYroVC3S506FECPvjwvREiteXMJhXG1
0Y0Bz8P8OZlSkIW/4nWrWpLLYvdsYgGdGvvcyfpZC5WzgrSiuxe9uP2qQeaxLrQkes3uorkaxSBe
U4At6oizO88xJ0OEp++PGTSqI5E9vephqrZ0FkK4X0v69GLXKwjocOtk8i6T4+Og9ccKHRyLhout
DDsRKwd1tEj2zuHh9l5SbiVu6ooheS0y1tuGl447LZvdYhd+xHq0H7Vx3xU6NlR4PsSq0k8Y+qMu
pKcojbdy6d5H+VPF+vRvqo96lIDGk6Gkk3AJxzmRd/QmmxWWreg7H63rwM86FNJV0IYMtKtA+A3Q
FiAbV57ZtildQoSdKsKIA7OidOp1cKb4NBfRYX17/XgkWKa2W8EyIgxEemTT7BE+71kqkYIaONyG
EWFGXGhHKplO+o/hkj63b2KcQbxA0xwfTJTEBoY1xTzkcD8X7ReLgMy1cNdWjbJbRH9Gj7Oe9BwB
tpwds5rkccBNNZVZU/Na/66TZANqEk09+ZOcnFAT3ZJPSNIPe4lPSEdulfitGZjK17+5VN0hoSnV
tnyJhuGfrIhWcuampN8Vgo3ScM6YZIJ+ytG9ScB39XMR418ddtKX0rxJyvopjdonq5LNmsz3kAm9
TLvPRBRIsLdoh2IgGmozLkcRGwSpQTElKnAKd0j/qNTaC/CumLl2022n/GaFMvzgc9cqpMzixsiu
JknM2oByoPhQs+Jj8tqfzKJwtI+iXiEey6e44uWoXCndJ5eQCTDBbHivt/LHNP0zpGdOySBAd2cA
RGJcjUm/VWCplJC/LWqTEu1vqO8pgG525k/yn4bsWQo2y7hAjbjS0ZWg5jCth9Z3x0zEsovnrHZv
EUilDtnAul+qTzN/79XvMeKDZF0nLvsJdr+y7tUe7XyOjsVcDs2DaIXyxVmFqdpWDhHwffeuZjmU
tUvXH8pW9fu73AWLUe1WQgTgIBJy63CxOgSdOKnxleol2AKZ4oUbq8TiS3IqfxAQhzL6YA9FBpK3
5CRQ/pgs9GSVfif56YYHK6uTCFmwrRZk1PVCjdSwMNAcs4L8L/SHRaJEApcJYu9HiPaRfDgN6Sut
ihJSULSuWBead2dar6n6NOs/DYCTGdKFBd2kB4ARPaMYCMU3aW3cMswAEGUQxwB72CCKKFnO2p+Y
ZVSU77r5YdXBIhGRmn4roNVGRM0vV+Qu61JnZcOnL+Xmoyq/8HObCSTzksX4G6F2JCFP8RuDe+ts
wXW3ms8h2klI7xUe1e6YoyUMF7JRcL+b5qP4XAp6czxiA+YUTEikX31gS1xvoWcNXj390Ssopf3P
wB2szJgKKrxluBqXnQJbN++3SXJORxfZgsrQSA1/op9QIr0mE//5Kxr8FVDbvzT7RzOYT1cMO3oo
Uig05djLweWsuGVD/aOLtqWxnybWZCriTa/gdxeC73qMCB/ufYNJS5vpkDAe9cXsi6CgAo3ae5Il
D71VHholJ/w8GwVXrG61dx2pS3TupYXzw75M1sKHHq46tmbMoT0GWRQgntb30A5BjRduuuqHOdS9
0cA8hbC7YdhABMgsURqqFnvLxtNr1evy96j6zfdnjPe8hR1X7iUduEH5wdji2BvTQcZ8R7dkrvjA
ZHnbNPd2lvDUDMSVvwzS2PM4VS2aI7F0oIg+SDeExSKjAXigLIUqku5AuS12cujyP91Wbhj0xwHJ
YPF20a3jatiwBLerhdgxjbap2TCaoM5WqEjniuSFN8miZGRUzpJI59PcKYiclp9I4fqXSFjsBEB9
aS9MtHZWTRr6q2oMuf/HueIe7T1Z1zcqI/8BT92KSMVPNYxXog50lfX/etf7+NjYjFxeFg7Gm2X+
+ZLdjAhWquFrst7NDzHhul7+KlrpGrbp1+TeZeEIVIAziLNIVtRTEWA68Uh/8uwU2undyjN3bfYK
E61cRdMNZ2hd2z2OoFnUh0LhHh+B1NDV67UfUjVQCFTS3/o5Wta9GRSmPseXewYCmgwftej+Ynwe
u5ERdcLLj0KGLp7Ik7KyTr+VZ4hEjegh53dCQWVzWXbb9hB28XO1rfs3/zgRd6XFd8xkM+KE/k9D
vde1qyOZTKv8izlLgH/w5of5ITbMQ4luGshLS9aKlICthKHHM1We8lRBRC2BwdoIQYJG1Tr1iGlu
6OhXp2Oq/2KwTjIDoAHz2F6Ke9vBcXwlDtGUACzizDYRq2rHrFDgnlcHs1yQdSL7mQ813pBkMgFJ
526xcqtGwk1HCcM59xiVXnZTM2cNgbMx2Te1AkHaVnwUK86mGeAsKvNkAx+EY05ir4WyvViafYpF
kVER10osTW7Dzi8r0bgf5XFyip5fxfYnCRtfDEFdG6gG4Tv30BsByBbVvggaeBeYNz7nD+X/eyI1
6o4FMTvTUbTZccIOWNS9i/qqzFekZ/kMV/nv8lXZsztbCSMHxVnZi4ggbTIH9bva0bUvhmNpKPX+
WRPaGBWlOfRKkVsuUkf9VsDCxAj9WHTkhsqzIQJmNHlGXBseePjg97D1ONf5cBlxYRqjdJl2E6v8
Uj8llX5yMDFIE1tRwBhgw8I22YsjLi1U21qLoQBchoILi3AAp3Wi9JuUq+2UkMT2Cj3g3FmwpTb9
YdzGGpjt5dxP/T63FV8YrBg3vacgd2QEthVIOuhVx/7IXNrufMThKLX2c6Ud6t70JublL32n3r+Z
E/kzPQwvtOS7yB4voa5eRaoT21RebXpk6L0/KmoQuXltv0J0NuGxp1uZzgQrwmQ0hENyqiATdyab
xEDlAykBaSWKvALhNBrxTncKBwYivFibflQ6SbVyLucGg6JGghGlf774Wlw/1y5+m23xls1bjqZi
ubFhVYt7Oid31txpyTw5bG9wfa5FEyFzSy8i2uzHfnak7cg2YNzck4Cxy63vjQt07ZOsT9DXRdCl
5S4zWciSpAl4Q+iQSki0Mvm521wBHICwTwVqwuxq0dwafw6K/oRRLH7iCb/JYJj0j8cVywm8UV9f
JeJVsj3PLVcHlh/1TnhGmz/5id9yu3rPcND2BTqA+Uqw2X7JoyAqxms85NfkCooOuZ55JGDBr2si
0obq2EXnKIRqnU2H+F/VpA6qL08GmKksHb659QTLaYM40Sfl+cRe9qKpPH9vCmO53tnXzlDfNOCe
q8pd2j+MC/LVlftlq4MHi/RXYtZwta0Q9m2NgaFNir1qsVH9juxTFmGyfvEW5q1c/ZZ+A5uQZKLB
inqrIRAcKhFUPVEw1ujrwMsElfYQf6iheZxI0gZ1UKJjUmrgqfPqdXu7ei5UCYBsFzzKnZP2bDja
3+B1EQa2x3gVx0T9Wskk+LWY9Qm7nCiACP7Km4OoYkfj59XFvU5AH5NdnXaOfJOxgwAbXZil1iSn
hesDcCtk3rToLqKPHYxyu/okxSjL4tqXrJ4+fvHZjWnqLdODkf6wRokB+tC3nMYDeAYIgDkDLV/E
/cskztN3hWUd0cZdjTZBa/6B7aiiWDHWL6WyXWxSlFXhng+/Xci+ygTUlKRTFPG6/EKp05koUjAZ
Zr/qhZu9s7yBbA1RQomEwo+IySuQXfcexx6r49TrQ/OV2Ylpzf1OJdwUegqkDGXRroqeiOFWmIn/
hwvJMdy/cCE5ztOBZuRVcZJUMBcxn6nxMglyy8t0r3v8m1Reljq6zSrbM3A8sadJ5qOh+dJovmpr
eJd15T26DfrwuGPreJX+mbk1K+herztXD0xY9cRBt8hZ2knbt6+VVDHgyESVUxC1KlQXCo/b+upX
yxX38qburN2dfQbHDYAHv8oVukjrEIdYy6baa9Ryr+3MUdo3f4gf8xV8dFU4n3uTuZorqRjPWpro
FZ5zCZtGU48DGsm4v3TL6wOBqAePtvpEVV7k1D4RY2ZHeRFwkrtBiEvcW176bAiS6nICB+qDwp5I
4OTns1kBtpt1RyNCS8MXYsn48laIvdIRvYVCI6jSCCoywbmZQTj2VhjUwy1huC4TDPsV63YaG0/y
pZNm1Tvz6QGPhTB3bib14otDinQ2BHc+nktrOeWfkPeLEcDzHAfC4gespEvBCIKx3EbM5X2pOvir
D2kxHloUWKOBRYGbja8qB3Nxr35Jhko6OMc7JrsomryshU+KMGck6kt5+RvTewK4nklCVTA/RvVD
BJGATpEQQaSaKrZF4MrgEYjhZGbWQVYWrqlhEmHLniDdC98rU3s9PwAT9+OF5CT0S6yMy+hI7fQr
q5dDn8xHy9B8g50r7AL39zNSERFXW5Ksbqx6NjUw+oqHyhy1Z686+jo7EYB+REsLlDLaQEowS0aZ
lgTEUlgNeECcqhXBmmlO8hXqmm2vhP5CuMLIOZJ1cRAN61nTomtcN7ch6+/5paTYVviYRCfJbE52
8QljiQKHKMnumCZfZWk4Q8pFT1nRxIcFhmSM/nZqvwdF9nKs16uUeFPL7h09Keb8ATx58pJnsaNJ
V29YdZ5qhBAzyjPyq/HvSD8KWagLNU0zujy35PBiJXuvuUppZq9VRYG4nKqWecUm8crr8qvESJiV
u3VUAlNdeLo6v8rKY/sVseSZCefqJgpAG0jMvJ6w5S/toWWrq7DVzSWSN2BODRGrjNZX+sk35dce
qCKOPqtPKXuB1aqhQ4DT0c7Y6tXUz94kNm8GMQ1rxEmuqBeB/jqTsMNrVyV9IlO1BuuyciWOQ8J/
FwVpdbTKkyVNh2G8NWUWYAbSALwOVHzslmRgsxNu15DAGBH1O8MKCBxUFcaH3DrDv1D6GwoUWpRU
MGyOK/PljPnygm9o7K+NqkLNql2lZzERP5vh2ci+ccIi/+rDxFkFRTmvvsJoTR2dWt8juUpfI5aQ
oXN6Lu0ngWqf0/qJLKxEghDPf5PMyZB2MQyn/suaNxpE3NQv3Vgu6VfkC9bJTKiHbJ5gZuGg2JA3
bKup3hrYDwRQvRVdXz4feCD012+aDjZy6FHfjwjerHQ3il8v1YPOZIT9+Vh8RkiLYi/uQEhICo3X
v9gt+xiufc7CcnUs9MTU0pVn0t88bVEgR+/u/fQjrHUzW7d2fo9LNscEuxDfwXIqlLxoctreb+Xd
kld7lI9rhlkmg96NoKoIIelBj+0j3atXDLykhTRKfkCopU1ZoJQFLo1dvBtkRhDwMSJShlHb4cDd
MybkNjlMjLSpGygyQyye7fLXFP1ujCJykNv/qmLzm5ndadJZULLTkPjJ5OlrIPnNrI9rEZjA8qzT
hiCTBbHuYvsl7ZI0nCMmVhN/SvKld9u+IBYOm5Cd30bwTFk7s3y9z+NZspLtkDKi2hF8FlqD32fb
Jq7eCT8Zi5sM1tumouRQyc6GIG0sdXNrOnbwMzT+/7GxR7qhPHus6HNlIpQqnYLdCzoJbo4tLbH7
EkXPFBMiV7nQhPam5Jxl1Za/7N8FUTddPJ0M7iB0EblR+DHUXNXtbYJakxi2DY5rlIMQjYLYFfbT
7rQTyNcSfnJRo673DdA8UEPp+FDbFTrzItmtWKlqXzEUHtl6t+B+sZtgn7KfzcShDFupEvAOdfY/
/WWgAW5J1+KS4+t0X6pRnCeDRNNgaA42egeMYJYeHxLtLjW/exlodzG5JcBD0jw04dBHOrRU9l0H
K40Oti4g7x5x2yIL1Fy8TB6uMD+PGUHI4XFF5c6blHwtw6UJkhhhuAQcbjwnNl0808BoAZQ3HhkE
2BEZvcp27lFUrvmTQ31EYyV6v9mXHZgDI+i11UGXJzOKHMfzNBNSJzzUFVREKaqQORJb02azn2s7
W7+0RMqDcEMsQHwDZUSR/V3hFGdM/VnJE0qTYT66imUCleknUH8vzXQhpHarGCBckLCLMjDLAJuy
oN2VPsjlsdMdWrdY34IXwtrPf1+c0AxsbDvZLN1P5itAEqZu3dbM3kbeclx2A7A57Hm2dEBNIKbh
wXc3su2mg/CMvPLEpmFdOuHM6FMXFC7htZTk5rov/pH3d3h9jlgX0fjxM7NzeAuTG6JUni44UvRR
JgeEan9UfjvwqLCds37gSbiaRR1tbqV0ONaSaxeXaVio2wB7SFxoND72pd2N9a0a0Xi0UGQ2XXdq
zOlqJfrtcyqizYL7TeVrt5gGPDLkYQAFUxLaoQBtiYiYdcKxJS+Nk4NOpDvpA6xgU4KDINeA8F2N
O/5KAulHdTf8Aie8OA2vmtxoXqsCEEAZ3z5hpRjpWYE1rpWE38jL1mRgKxSYTqZ5qKrEVwQjgV0L
gixa5a3avsnE63Vj/0S7iogUC2VXSH7XwK7JzrVUnzkKteWIkOzY6xdBR46S8aXTTGWAd/KGpjt9
6HJ/1klHo8UUnpB8s40PoU2SHF9TYkPeQ7QBakZPPrPokHzziacIwMN7C7tXpB+CQqiT8Ub61ECq
KjOZlwzzGwWR0NzuFCZCrzzFZnFWPXegxQIJ/pPEGbJr+dSPsx/p0sYisDnPSESM2bU6MWMrcLa2
AwoOO9aONdtqH6BXRRAxDKN1AQ2nGqSCYDSVHQSP7BWytUzuojMjG1+v4wz6wnbUN83G7y6afZ59
GUyyQlbEzOIGW/ZSBELF1B6mHN5DuEOtflai5owEibg9CgGYOF0/ngvRnus1OVuHzo4Cbs9CUoKi
vyQ/lh5SL02P1u9PQ6UxiGLkvII3kWh4yId3c1W6xHp10aqaUVIZRJB9/Tz7ZYDmxuulmrv2LxzX
Wm+2q526SfycyEsfQfrgFnVM4GkKRTfrGrac1nzIk/iUv1IqHQCtaUJz72HrQANgejrBgi/xpkJ/
MTS0ELXNguoFmCyq/07elFYOGCyKPdziFwvoEZsAbKvkAWEIuDBTfIVxkoLp6OWnPqmbg/27hStN
UJo5G7cwT0AHMe9dwu1Ytoh0ld+Fun5WxnXg+ixUdyWWCJGBxNae/uclOJZSR0qfAqaYYcOQirwk
gyihkR/DnpFSGCdbyonZf6TTv07LL1rRf1iR9N6j6tADpsacmyvnpl5GvlYq8DU3aogMbTpHGnvN
Y0mmUh8m27RDS2r2R4mhocEFZnIFZi0yl/WPIs+nl0i5E4wBh+FaquEtGovHwlgiQQ68bFWjI1mk
Csy6Z+XI0CLuCcPdaWMb5GUfsCqmPLT0YNX4jHCYtlpP8ud86TXjYi4hnWpyNWH4Q+7jOnaEzkDU
2OspwBcdXzh5VSPZhGI8/45WawP1EVhWxa7INum+UG3YgL1smfXdzIuf/LUlk5EvqoHwQoj7hY4F
+YrfIUaqlz9z+7BsBsbqK4KHyREEm/YjJtlLFySz7U34Q/Z4nVInL7RTqJEpMgSKFJ5orwRr5gHd
gWhck21HzIfRpK2gu92poJdTZUSJ8pyMCHV76dYc8INp0klDzWOhxUB6/xr7sTVJyEmKHnL5mMFA
KIa6z78UIftNTU2w1Ae1LVB+9j6szBHBZGQsQSiP5yHaLnmBrmOEsF3Q1Bibrsh9KWd9+TIY0dtr
A1DLwc9Ailm1b6GFyBCwyq8UFsyEyLDR1JkHU0brOpkYnTaGiILW1P2+mzgjKs7hcZck3z3G8iof
3JepPs5hKmy4FhyTID6pstDAXCIBqDRBCo2EJGzqnbUsOzljkv5gEr6T8SINzEwipKKNcVQ1zdfG
lRHZFTN4FunX9jSUCKnqc2YtO4tE3VcMH7OCTnlVpPs2AqQj1ft1OFZtf2276QIfinHRZ8Y+P1zS
UyID5m4Z2MrE3Cg4q7jimKc17POsgoFEa+5NQugGhKlWb3gVsvLXoLVavlLBOmcanGHPjtjpJzYE
cw+PeHZz/Euv5DCa3aTHoOvKMbZ5Ntg5X2vDwgwH3WjyHGqHKZYPMJDmV6VhiqutfVsWQdWqfK6n
KVCH/CRUHaBtc2Txo3w3/K37iWjUB+arnTgbnP04Ce+luZ6rFJRHt5bPDDqKEd9Fec2hE46vyQJM
nX/RIi5FI10wCi1nAO5cTMT8FhrU5zej+Cr/2Ug4FnLrxldXbRmepWfksjTYFV/jaRryc4vywtzF
NaN5hu7SLZ/5Y5p3xYJ9Kp7DaZ7hrBcoaLTvoqnIWOeGF4cYEv9iv8eLwXpspyw0QOQPF5E/zjwt
tXkY6RvHDQORP4UhMTFFuriNkFSjHZg4IS36H8VZLn+IDztFCrml1oV+9qLFjE/zHVnlN2nM77Ea
3kULmrji4Ds3J7DwUbFt+2A5873uq5X3r5MPtUquhnCHIoXOO+y7XjCnSffTT1OCjGxRMCIaHrLr
s2R90hGqoHSIiPkaCFag34VgGlEB//Rp6+FTJZqOvSf0SrllnAKSXzZPs/YNf6KTt8n4TKerTs/Q
Ip6ODrkb1eSlaedm7d4MEb6tdEUR616LX8quZbJeiHdgbs9yLGfYHCmnKDNYZCKyYWyTQ4Qb+u4k
R9j+M8VP0UpadLSIRhEcM6PV13ifo1yznpjP8WDpUXEt0vFsRpxBRQxxbCMVjVfUt8gG6mXsyvSW
yEOglk+yZQkJaZluEApzLcR9JHctaU0oLWyLScJYNn80YmbtykGvk3UwvbRTsRq+IG9GIur0l41r
WsEu+YpBwKItycfRJgVo8XT1xbSmqCPiaDq+KHHJYOFv7H0NV6KehMdUyMcMxLZls+J3WsV2WXuN
skS9UvGSoaPtVodAS6fSrJ3GKjj/k6WjL7PcnOCvJnl8tiQurYXleU58aK/dTAQwEQdk6tJEZmoK
JTK+oCaopqDuTB8oySlMf9Ik3Gv9fBmq6Jbx3nQl+99S7HLsQ/kbFb+UqZ9Zk3xJavaFb4knAK0q
egExBalSB0JpcTz8rlreFNn0jbTyR10hI4GdJ4XiZk+EZaA29VYg+SkYLsutxXA5ybFMEJ7UoKpS
9h9dd0RycdYd6b2j0IYtjGXkTwd0s4n0vXLDTn5vNPlJKN0Kovpmj8XJpKuLV/WNY5CZA8P/Fnsd
X6t3WGBZhGjXCcx7tfus3I1V3ovQ2hUhy7JleGjltmBcSzCQL+4bXZfORd9tF8PcIctSEXPlxBHZ
VeRMc+uoDxMsQ5ohcqMRoOdatVfU+0ZvBKZRIMvxLpEKjJxakGTlea0noCjBuhXk+pHlGvNb65iN
sMLFip2mFytvSsNmV8cARpjJmDHOjp6Y6TK80bNUHHq80fVqb1++R+0rC8LxmenyZWiMp0RzVxRo
DhmKbVOtR+gKIpdtF6+8GKfjaH5JFiRazhAiAHSSXmsLIzgPLRo7/RsN3IIvnwCwiYgKFpbYAXNe
11Ka36RseZfJ5W4slqNvAseWqn0kRf/knX1MC02l8lbjjjeS/mmF641vIbPXm5ImV+Zxuvadz+Oh
MdkYs3L+WhJfvS6sSsvutCA2NdneKHe7/9EzM4DrdzKSnc3aph3gkxAPM8hMpuuAe26vhZVHpAmh
dxj/KXQRJxh+inEnkehF7EBMMwLeaNsTGqG9MrO0cwwKUay/86QP8nY+tcqv+nfRF1vwr0yven3Y
vo4GBtSXWsdi+JTDljGkfsCfEUsnhI7+LP+KGF3ZzCinK7QInDMvy2CZEYRBvxp+TbWNDM+bzPI9
XMM387XorWBHdlv2i3fJydr6UpXjeZ6nIJ6b07wSsU6YEmS1QcJQOhkYTrbMjyTrXJjDdXIHY2Cj
VlYhwz3wGUt33qaIspqID6pSXIRaXNRqk+TjDSNlFMePIu7ua25fO8ao2y53law+ZP106GHrT+In
QiRokugC24J3Zp+Gkg9ezYRPJbbIhlOe7W6V3+dmeU9gikKt64uHpv0jWZHV0nCZG+lsFztKDi9F
+IaofnUmXUPyPrvlXLtaifFofZj9H7DeCUykTUxEGqdsq9EVRJQZrn5WoZ/AouBzxT4RTdB/l/g8
nYSGyyA/RfOeGslD8X60wbDpzrz8j6Tz2m1c2bboFxEgi/lVohIlWcmSbL8Qdttizplffwb3AW7j
Hux2yxRZrFprrhmOY2Ti3QzsjWimS2mJ8EEG6IqGZ6YarpX/auPSEPlxZLrUpwjsENjqiykRiNWM
dUoIZFujR2nhnhHg6DdXyS+2TXAtqCxktwbggW2wRAUxERnfKhudYQBDIawEOuz6moA86O5ujZgS
M9K5iaojzdAcyn3YW/sEBz4nm3C1mKwr1Seu+D3yrJZjokOUQQeb3MKrSIq7JNt3w/3qsE2Ti/Zk
yvmpwzZNXeeYrslZBSK8BjJbqSjM0KqsISlxPhIsF1He6mSQ96tBjVahTmKKUiOqIrDUgkqbrSpG
4/E8Gv9RzGklq3sboUPN94mEtovNs1TV6wxindwqrqdgorpOuhDpfXqOq/gcjtYJbpXm78qUet4H
Q9pwKKdkojDVV67r91FbtPe0O9mz0A+bdBVF5SDGHaKeXY9k1QqoYUZl569EpiCLPAq7PQa5svR8
dE3mdEZMHmrSLDbPZwFTvB4Cg64X4UT5bWXGIajSoxambunvYrzbwMMINnBxXEAptkVLnH61lnYa
KTqKFDVh3J85G8wEeUmrgUXijamf46B2VeCa8SA3s+/vdoSlM4yrAG6nz3WM2K+gZrPVk01kmBg8
mhAMogquxCjQ8+A9BAufFJxVyqRWIlSv7BUHUztHx4GoSjeVOudKYGIdSCuS14lMGABWdICVfhAb
yVuZSuSa6IekNiTjDNsrDyo/aTJ9uZ34oxqMU40ID1EU25Ox8UgGK8vPOgKRorTs9iIwYVBigp55
GMGeGxP3KMPe2bj/e7PbtF7utNa1X7VSrjvtsxWD67VQLa1yl352GMLWvb5BHLnRcHwiO6ELb9jA
vQX4lZDeJr8oOM4+Ow0ihAmKVNHMteY2JrMKrwdC20mIiwn1SKivEauXAdLwb9qU/B/IhFlvat7g
oV1nGBibxLZlxkXgQzbfs6o+43aUoUlBlKCRJSC8xklb1QlLyRHoq+oEBjQYfE6cGkwuy7DwUUNz
0JTrlEI9N6Y1fhEjed4K01O17/ZlMuwtdRlV/w5lIG8tVNEVW6hMjCTYRdNeq2ofwU3RiIZnlr1U
o49CvqNPMLEps4lYvhXdI/Z/BUnQ9uwE6xQke0VvRRrscP6lO299jaEDW99i6h7BxAUPro3Vl8gO
doTeL7/J1keaEjWqtdjygGRfjNI+N4KgkHRwqhBbwI5g+FOYq4ug+KiM73RlAWDYQMe+HG/jZGQy
0i1zyF2IM3Z9MewyWduNwA/VRmXJe/J4pKMEPh18MrZohPruTZ1QC+NcPyzDy5AerdkhG5gp/CzW
CKa2Yz3swEOLk1WsUwBtPCdgI2PVQQQ4weRpzFrFVztnVSbyroFsqQ8auXigu9E+5UUtQzoqtIb4
d8V2CL6bTY6WGlvPHLY1wxyttDZUxn2aLoT9ijAMig3Q08bh0zsopyiKivZQ0eS1IMB6o73nAS5U
UnYf2+guc9Ri/CGv61zixr5KET0j+ccwD7DyruBW6m1n8FbS/iNRITN5IDcvOkygq+rWkrlb0p8K
KxFzLrYSSp+rbhaXIUrPFlMfREJdeQv/PzAZkMUBt3MoNIXrmTbuqWzuU7KLB47bax6iI1ZhRiix
g7KbROaBSUXgtQu4RhPsJF3aZ/ZF7nSOfjpMFNTqfbTwYkrovTDz2uiYH6TMmJnHqKD9E0KcNkH4
+y7yax+8jKjZjDIxauod4QE8PqnF0ZK7FoGK2Rf9B+QRYZEItrGrDC/2zzA5jzMhLXihr86AKWJg
Cr1hD+Kg/LQppmXMqiyYxBfftE5jqp1JV1P3emAR37ZMCFFYqehoRA5SvJDQcepg4XWJ0xlkMaqx
cSWSxzQ+IP4VdrrxlA+5IVuBvqpZdo2CiM5hLtTkHyom97cKBlAFeJJ49U2SF0p2SdV0HagrXSdx
cR+pIFPq+icLAvy80feg8THICTACTvgbhOLiI64xNNJQogayaz9LJACh7BpobQDjCXnV4YPHf0X7
jNLlnHWt8cdvD1IfrHoQCDViKNvVZCgizuxx+XoEiffe1XjXRP1K1A3nsrUy5PZk6PWx8tu3oW/P
aYZfltKvsnVTxzfOKsTYXo+VQ+fG9SO08GvNbrMI0xcNIpDFLMIk0kZOjE1VfABdDMT+WRhTZG+w
K5zQdNJFpUED8+1NihUsyBsjMoh6sbRtVQLJKOQxykXA4NRVfUS3fxzIkRJ2fpREdAwZ7rcR1g2j
5cqPCTNyHgSj8Xzo1zmhWQp+MSZHd6/FqwK343R0VEzTK5NCryOBSWb02rSHUK2OZpe+aYqBLmpX
gApGzLgQbeb3wVLvJJ3ccwaLPXPGnMHcXGh2vKgJkTODtilBMX1j2c0ygk1Yx2fR+mdZaKSKNSfj
czYhxyfDF8eIbPZaELgzmTj9x4vsmUBzz7p3uRWH2R8dyhQW2sAJuNJdjYDFViASxMctKhWE5uq2
E3zoQfQoHOmQl3VW4lMfVdC782OxIqB+G5sMoNJpF0aJm5IhXP3Q2I4mfIVkr+BFWkJsUUzjcEhS
x8zqfSU+80ZfGJaHVevZ979LMrDThM5vhPHp0EMAwtqbFqtUM0LESdhSp2ZOkv8JmC4SGcT+uVD1
j7z4LIWjeSftLOkI8yEF5yoGu+a7h33mUDVu0lO4XBvz3cfwHObO0E2uXJ3IAzZHgPFSfeZM6WUb
xVmFOp5Rm505tubDNjJXCY2IBhFnYs/1l7q5RBDnVx/6cabqWaQ+kUzWiANlbrr4g5VmFxtmv5lX
bq33ns4BZ3dFxquDAc9/FrHmUn2zB3tjwlI/wwawRmMvm/IxRBgZtZzNAp5Mz90CAJZWJXHVug7q
SLegT+tEJ4nOlNa4bW1mKhXOcAnnIlIWeWK2Q1J7xDkJMp5KAHDewKL78GSSXhlRlEiwFvk7OHea
fnkjIaZ+uSlKkJHAWDM29n48jEZgAOn7iP5i5cPlSJaxzXDMXqgm6D8MSg/iZpW5HqU89nY+Pz67
6TSKdPUDjbDy4qwHp3gTjsCin1fLyN4y3K+NbCnHFrtbd86eJmRrGQo0OqpxklccBqTuPJMQDKb9
tVSinQnvMLn7SnTE0y9bdwviyNZRUK/DxrFyHNsRnFetstM+MSnC7A0PlXeuyDSJ5eneR4amxdxz
xW/JYB6yYp5PLMv2Eh/bWLliXWeYiVuDJ+KvtzPjCT2Ut9EhY1T1WzyJ/5u0407o6/suTBBalhBu
utNAvHF09qzyAjn8Gvr9ldKGfizrkG9is20RPxvhSQ09b9GhpemYjBENnKxrUR0i8iUV1dobBQht
F++HUrjsMHjna0q/UywniFOnT1vX6gBCWgNpfr8EdjRtYvsyzNmoi6jwVwuj0a469KAwLjAjNTDZ
a0/ZtBLr3GPhtdmGWMmkf8iOgGOrZ+rRnVbojWp90xD7UlRsnAPblNNj3lC5WDtw20jqsqg2+nVC
GlB9jqLiauP3IPfTnTCfFPfbY+TOYpFkOo29epV/YooCHUvPQaUdU7exzaLbBl2MepwwyE9fAKur
8xDFQ2XPJs1DkwEyWraEr3roEYOowPTpUUjNIVfEPqpNN8QQtBbbVvRrR2+h46667BrcLcjSBuLu
HK/CjBF5QqRF/QxWAk6ArOGDHP/qg+JqFXY6HR4baIqiNbZH9/RmyLhK0nFEv6iJ923a7KNg3PP/
6sGDdWluPUZu/dbAUEbPAQF5ewgSN4O95emugMsbbQYY2Cbm7ANZKNPWPPuIusp+RJyT7HpPgSn8
aJV7A91HkANu4HOLLn+uHgA3JkIsJ1fJ1iaefKhILdnc1s+O+Bi0pt6bmoM9wqv9Z39itZev68lJ
pMCBv4ff776LWEUs6lFjCR0LWmEORSsGi8e6crp66jbBkYlzFH+EpVcFy9L4MqdigTxEVr9tFDVW
0p0qhjJattP7hQ8qByc7Ofb88inGXJ9eme+v6BbDMijrnDtUZlXBDlsustFFu0g6GlUJ/m1wkxIo
1IyeOBlMyM8WbBYZcxkPK6qwQ4fp4N5NlMTRGJBlgckgCd6r9iOIwiWDUxlSjOgfZdnvfQjTar/k
lkg1KRPwQjXoIiZBH0iszU2PFwaNBOaBtnQNKdeWXob2S+0XUvRvkkhny7ehfqoVe6n7BPHhujTi
CcTVoa+3qDf16OxXm5eHk1bLgJSLqzt+HZ/bM936JyizKewMrh/sDVL4wWOf66HZ2CBH5CllPnlQ
8XsFegKwk8kfWMlaBDilmLWjsE8Ct2bM3BeYu/UvOX5nbmKgoPdtVBb52uNaStU4FXAsvNIh03jZ
qt/Fnd+O0U6bKJg1rOM6Jjgdj1KqSBGIjTd368Emxzit9T6hDG5y/rS4WLWtQYGToGWgmWUoScKF
HTXPuH+MOOTG/6AK8C2ftPsgKquiZxxByouBmugL464NvqCj2wTJ0uMKNe6p1ENtteA1vJiav2IZ
bgFmtxF1A/2IRBxL9ZylWXw4X6uummXQf07xm8aTzue3xtw1PkMh1onMDWxxwsrIxFPgbgHEaG8d
jKgufosh7uNqFa4rYwnj7x6gVvSGXw2q2aiIL95AONMgnnaMccVELyQTIMQ4q4AnD1M/gADtBxgs
faQoM0iv97lOYgoXjXGu4kcDcTQa3oMvSKSYDvhj8KyV7ilzu7ToVPKzLCDknTO34D7/TXhjvuHv
C/8lw1TxqsXI8DxV7yRkAzrzk8DYIZLQEM6Sxp0M/iqfBjFtD6N1STuBs0K89EEqWqJn2HtuqcUZ
KWFE1Kya4K8Ixmd4agiibvJbv+1oEnKUYhRq+oaA2/qrpM2gEhSQhJRZiDA8kFrJNCUtFlJopcoO
+zpCZqBORTqRTcMv9w3xwrXSbszVRhqFvwi743nkAo4Sep+ClpEVQqcjaGZQscjz3GPZ837CMdgn
83+ZhXcwOtPryLPndw5x8mFSQW4reEoifZfOmC0x4FmHEkfVuvgbvAePv9j0qgbaN+zy4YEMmf41
p29+dkC5kpPLJXJuwGIM14LhXfrk1xDesGjGTTwESPo57PCT4dvyKJg08Bf+NTLya5jvqj9O5Y3K
Oq1ghTomkgpVWSvztwb7YQ2yWmEz+Oo9C/4wXNDxmIxs/y1WfizrYo41L+0v6XtLlQaXK+5LZr5/
GbN+MwyOgqlG6arNSLVOZ50xAAVEZZGNKlyuCWbDF+9QaBIQPjzSAN1P7HKbi43vvQdDwQhptxw7
7AB2Bo8rPrV6ut8izE5/tAlfr695LFunCGKvtfatVxn8ZXRadJV9i7WOdkPGLYkV6cHXhI4NXkB7
ajMom3R2HC+LiMZtMhUGSRucnvC3OkwoKzMFr1l/GRbgV8rHQAOpDgjOgj9TJDuDrjn7KGBe9dVm
iClQdGzdP0IYUhZaNPMrgvE6jJvQ0bRvo26WN5WPqzB2mw4KRC30rHMA1puXoV3tt8B+vEB4+EgZ
C5qPhgrOT81PZOsrBLra71UQP/vhNUS/Ic5FBSyMLsQQFEVYSc5XNMAdwqUmQFusrAVqaMsyFxbU
3HZ8aQZswNSgr6ygDYO+E/dIwmZEqEvbKrzl+hL9Q25krsXWaDAHotxqw27Z9sMihKeJh5c1LMeb
1WRoQP2VHGSOKny8DpGJwS/KxBwaLshTY+RWJpfBctTyjWykLru1DYlKjAUFY7ymPFtGtUIcs8n1
l5xiokgToOfPKCOmh9dI9ZmEB2d8xrPRQZ9B8HRu4jUavzNItDDlIFG6kQwIr5tyAHAJ2s0mi+yF
aSsX8p4Q1iMCZL0Q2BoojkzkD8KM4obPz0JWnRQuBtRhxlvWxgqHrRS5jdQtpQJbLvvUAh4P4A9x
iXNNABJ3jeKtVCpbUYKp+8eUzI5WJxMMgKrLp+XYepsM5wgCaZUw2TY6AgVjP+kEEnXpVo0xc+pC
6gB7Q5gceicn6vSLmtrnNwPNJfPDirvgYW6Sn0aqQQZ4x8AjLDH4COB+YqxmDfqhwHAn09NVSpBo
7jujf/8WTYemYWfPeddqvwoGc2XVgKKY2KnY/cFT5/naSbPBMmXDgQZLH/UZmksajwhQKhnJTpfL
G+s0CsdnM5iU9782gdcqnkRIERnCRQj2NfE29s1bQL2RTAcsNI9Jc4IaZvW/bf+wHaqEvwjUH6+1
/VwC2F21Z/y21qlZRmYf2AEvRqi9Y5tva8LjtOoGCx/Cn4cBdPjbsJ0okKNy6iF8i8PfidSwYhlU
93A01h7veZf9GL31hlrzFJnaKRjonm1K1ZBd0VwWhMDZTOD06osCiKIAaORqgk8RcpgO2QnLsze9
cZr0hyCFEKFjrpSUjU6tgMmatJjG5OINMx+X2NIU6UNeMHtZ9XG5lmSMEmDYeGBSswLJezcw3UIa
HKOgsNhUcecHFkOXNtxGnAiiX82mh03lnR0aeAAvU8a4og9c3Ht2BX88PJ1LHER9J4foo6i3hsqo
GLu5jCJlZWFAneOs1kECPRwctsz0ki8l4jCfcDudDYEGpiz4mGTxg32xFdl6fE6xcY8N9W5/+uZX
VmqXsPUuNhypjHLMw5vIPIc9AnyIHTkbnd/cIKbC7sWWzQkxfa7j9iIygVnneEnuuVhBn+WA9Lll
8Ih7chwC06nTDyk3tkmnQsGbtujlt2ZDAO20Dvt2XdyVeDgJUDSZcnYkezmkI7SjVaTdJNxayocM
EJdsXgKybS3tZZoNxTpBATshLPchoxaRgWc0LBPOT0qLoU821JqcejAmFnjrfWqS51Bic+kLrBh0
WC1MH3SctYtvv5hT6wnE+yTb0+dtwKKJwx1PFo75wVAWZKzMxrbTpvEeJZ8nZG9FOdNRv9RziQh/
OB8RMPJXcuGKErFAdMKPEIPs8CQ/daqfCQ/6AaY8D5TmCxXBswnIjAn+vDTeofIKhgUneAzQ2APE
2O5sKMRhH8zxocwq7H0J2Jv5u4Eh9zBU+BtvuvJu+pHLPHqfDJeCNyhcF9YKJW2cmYghrA0tAs44
BachRzZt52EM1xm8QVw8hlMBF3N4r/tXWoOoQT4y1XsVDVe7Y9q9yjaJRUYobGKwjhxa9tozTomc
Lr0fhqTr4V6PL1F0154q0KYFlDFaQrkLb6VSIdfAWmIy0PvbDvWlwd1O+La3Fqequpu2mm5CUoe/
eTL4ZhIvYMLoMIohloOYUNrf2npZdDpRTSif7JsSpTc5dyhDGtrQdm5Df2hqqIRLvAZsOAmtVez4
YfqNotX2NEIFU8b+FfT1Xe8vHk0JlHpjunKPDZ57FmVbc/qYH6BG+xDpz3J4dSVhJ/XDrr9geLPM
J6e1L5Z+SiLf5ZjO0RTrSQ0Pq3ep1nSTKGmw+kQgvDfNbV+SMHkMVoUFnEiaTwFI38qgajw3AUjv
88cbtSW6X7p7+Lf2e5orN9VnwobRuyLbVzGk12nY8ALHLIogv8o4jjBZMcnIzEv+pepkwscnwQJd
fKEMTG2XbxdQx1qWBXKEqzWlhmbeAGI8R0SnSk+g4ySHklaHYi6da/0Cs+X2HJsuvuLrnhoDk1X+
OzsIoQkjVnQ8eO6sUNJ3vScpj+y36QNQSMDwz69U0TmudfxoNcIwyzcebyRtqpx+hLNnbbyMim8w
mXDuP+DTQhrJ2902wmxl/JnL2Yo3k6cAQZ22L4Jx1xJ1AFx385CISZSunsc7+8P5Me/R2eBxxd//
vWm+d+73Ubynotfgj/pQh4Oef7L1jaNfQLhLVrB2KIh3MjJcClSLhmagL8JYaiEEvf3MxRiNR07J
NhQHSjhb5ox81Faw8WCv2+Sh+EaFsmsX2pAz8aAoVuz0ZdKjIVE3vJ2dhv0L1oS8XCoIrSoR08XD
MHf2Z1jUH9Ns0qLSn5vZNW8D18YUiUEljtLMEnadjfui/6lKDBeVdVFTNbGR6Pl3x7PJqCdxQoeY
SW8T66d47j/34z7GY8z23ZQJMq7yUCPUEFmLgx0HXzvLrzUyUK6BW86RSffMzk7Ly0fQNNF9hHic
xucqxA0FJCAcHi0mup9Y2s7tTM3hmFGaV96DPbNiM/ElpqABDSXvHzYEoIw4zF9YDnOHxGN7xfhb
VoJ4aeNMm2SwLNnDQvU+Ly3QUJIUu0VWfAcBkzV5a+ff9AQaUhZK0zBd0WoVYj238oMBPSR3uEqL
e8BOR2hx+sF6oHEBrHujTR1YGUEvz72mXmNi2DPY29O7j0+RXBq8En0CGttTCBMIB7IBOjutffyP
d7PkWJc0J+SbvKp4ZdBYlMbM8oWg7DR8LEIDtkyGSJgB363ht6Vro9ukmhjy9NZSJPPlLXncsUHw
4V4M1AOBcbsNTwB3fWO9sXtysUpMS5YeR2WZ8uEjhYrP2srp82ho6TkbLKTs7pO7CnbCe00NQJc5
d1q8nLS+VW+h772Pe78PnvzL8SlxTqOJoM0lSnOrxQI+Pl2YjzUPgkwOGCwAUlRrBKtAwH5MLCLG
7TTr3q5/TuGvNBhvsnUJ8ELg91s+eimCtyQnPFm8TjiOpKab8Zfz2fIFmFJwLs0v2liS/golq9m3
vJccE/qbFAz3rLwH+jOkA9Km0h1t8lneWogBNMrhjcMJC57Je/jCZvW+D4hjpOj8IhJukd050Xgo
89tS0O9yi4KvIZaZHRyt/i/ujTU6v2WiBzMTdUGzCPV8vhch6Mq7BfXvv9IGi1dwHmxKUgbn92K4
aJ5wY3rVcD3KcxrFkhchif9FdKHkfccbYXyxIGqep3+qeZM03Gjp29OfBmkTwIXM2mMNGXzlmMfP
RRZEQtCD0k3Ts2T3hk9K/Fsl1qLuUQA92EnLeee9V5ywFqZurOgGBED+GGGPEA8ga/Num7PhyBiU
zaBv5sx7MvdG8NtGA5+YF8tb2uvwWgpwtewvnPVUwzvfgfFpgSBCRt2MYobsH7rMyZn9qvBCRI/l
MJhkp2UfzMCUAIG7zRZ4bhrKm/TJOi7lKwGnE3eCf8YuwY3hvarit1sVWPNtN4yvRHfYukeNuGRa
fmnHTSrARAqH+mb+TVFxGFoojSEJ39xNYj/teSHOq3DipeKGRpiWnkB8omEBW2CX17cY4jR3b2pP
EZc08YiRTHTtyeIrF8SD8HJo8EKnf8UfDhsYEqHIxBma9OAIAXy/JRIdVqV+DW/ZpmXzmIsodgnD
Q4BKAtMN/EjbCuvS8pTmpcsJwWs/oqJEYA+1zii2F07b/jONCRsY5zkN7nYE+p75HqcUq/SQnRz9
gTSnXnN3tmzrDHh0wJni6KUfZS0fsXotjaMEi2OlshJ5HJn+pG4oTRenaxio3BvMw4ZLilyFl5Oo
V8iJQE50t+yGM4AV0ghQEUpws9cl74FKvTj/F54j0ayN4rIbFn8Wt9JKPxpm/x1VMQ+wuPcIM6nA
/GhcSiyYXcErk8LUYemXdwBKZ/zpwLEEBQq7h2CpcCQo7AaC2zXfEg4jrg4rn6ZMb6yVYxI/KCUp
Qfn8EX4j7iToPgtlz9ZjtG8I/ZaAiK9hdONOpdz4pdi8BGxk9MrDbT4NeKIV9oEpi7k4zr9P5bnJ
DPHWJaxUg3MyylbcSITf5B0QNs2xn3346MOGeaBxUnhHiLPjSX7aQbwKTxAZD7BY+PEZ/8mx9Mko
UbkF4I74B3XsRI5afCc44vbATtmyHf5smBM2PIGAaxPc0hHI1IjQzrNbju3gwPEHrRHglCwRMsKB
0Af4q8Na4xvoWL546rRKZ/P78HPqtzJYHqBR0qI81FdyacCsxEC1/1QDluaaYrVCmTT9A2WBTsS2
mXG/01WGUyFMDUQJHz2wKHQYIkQwnkiojo6gN2Aw4dpoeB/Ail9GGyxx2EELDKy5rJovgQRXk1GO
wPPw1hHOoU1xwHfKUH4AjkZtOwKlUYVkX2M+4mSKiPzbk6y1Qe28jbExj29+BkHE3LKJZR92RApt
bpCAiLBxfYsZrHvrDqKodSZkPEeNga3Ll598T+W+K2jQ6zNz/kHq2DqtvclI3JAPMQb2td+js12U
mOF6he50WQz96aFSW+eETtgYk9a3rBHHJv8Z43Kf4HANJfxQxfmRmIWlhTtj0xzb+pmeRvprXfZZ
fothAPWcDoaBfXXyMEx3QlmDsb1WrjIPKy4VF3efIESeAwBXVGfO7DnW2mtuVoKFj9LHqGCzbTXS
G5GcA/0lJA60fqpF52IGg383holzNc35SHug/JTe5wSI38gmXOotO5iYC6GKnKyVwcKkvowMNySL
C9Ez/uBtYuz16F8PjmB2R0MNjwzqFzVoe+f/GVLh9BrtWIU0TxP7IcnJLT96BK9UiEuR4nQsoymB
n4MrOcpk8ZaIm1SJQ67X3J5LNmAkkpcONosOKI+TUPfawxuxbd1znjOrKz95ZSQ/FoqD7KP0se8p
VlNNhhFGGQ0+CTg6p+hXUzdhHsuInuxNL//XpfBc11KDNT+tz5ti3KUocmQD2EnIy7jEjEU948Zo
oBIQ2Gtmyq3EoaWxuGTyvMNLPZK3h9Mlowt1BxWt2DPLl9PFNN4j/1205Hcqp+qtHesNDZovzqAG
UotrTXjUlGglHwarBA7CjvmEYGc7WmJTfqKs8z1tnURMxid07TPRzvA3ZXCIS6K8MsTWK/wdU2Gs
reZWxKGjmzICbX/r5x+9ny8wOhCaG1bGnobrYMAHClyL91LYoVMB9Urxw5pi18w7l21PkKHntBFG
zpj7dDEeeVhn65zlbHAWsp2RzSr4mowzGyxjDGRNC8V/zaeSAjIiGF8wEaBNNyn8DPZhYHQ5uUTk
L1NDsglS5FIhdkx9kmTfs0OFHPfzQiGrkakr6RyFcU4oRPmzpqTh/3qOWI+6da76kL1p9nvBvCKZ
D+njXGYGBZNZ6yKjm6BgQV/M3KUn5Y3vQe1i8Z/mumtMLgr1W4Jidht7n1RmA6ftBIMvnv5RS+Dz
tpCZ0PCB4W0+V1HDHD37k9N3hucTKpVguFAA2FS3eNj8DUyG/48h+GfQC4p4Jk226JYWjZeC2nvy
Xzq+pUBf5SWmoq+r8J2cQPAN6s0SYjenSm4cQ6ty0noAZ2Y7L1DYYP6OushCgCEhStPogBGFz2MU
kw83LB9w4dgkYknq5S4hNoR6SOHq5Cp9uzWkTtnsjAF7qs01YMNZkcQzG8IAHELQksPPSPlI4u6o
z5UEJVVcs5Em8Y3zOB3+8Gpj5oRZ4kzveYzDwySopfozORsnzlN6IhBIiTqzic9YZSjFt9rx0jAO
4Beo1Lp6+NsFLk2WG+PyQKlpcT4XmJGMM60Bk+4ebdZN/PAxdMLHrvhmuoAWAm/VH6KFVyDVnLfv
KWgbYz8A2wW7cGGzfeS7+bhC5zTyGVNCM2BDFtuLMKRQ5Rhx4htbfAfYWZhIqEfMj61FELxU7h70
gBrGme0rJ5x9lUq7JADRusOMPCPihfWpcwvVMX5fxgXWfD3/pDj09KLjPoRgyrzBL7E5jmH9aS1+
XOOGXgGJ5Xw5c6OAbL+A+x3RN2pUwqjmNYJhyrpZwd1ZYU6NR1VyyO3KsRHAjcJiFD9ifIcE0vxK
UHgiOxuWXgx5hzYwKEnjonyf6HUD3x0YgQQvbohAFTnV2+pY9nDXQV4JdlMQlcIT46xexG2LEfCp
YyvK+tl4O4vJ942rA2HUjASxD2M5Kho0jLUel65uRFBO6BigqkFPyzCSVTpQNAVnkHCpTb89HtCI
9DYZnpnzzEPk/BUq2kaoOFUmu1QfdxUgOY5YBaclBCsF6AFlo8rvsXFi9tEBzegr5UwvYzzUHMGW
tqlQdjz+ZFUxdg6wc5ZwCpmk9sYsBkIyAzTforaGtY9dZsK6tKf3kgwvkV362cDyr5jeASGp1KWZ
HDpiVIRXpMhtcKSllmlrSbBBzgYn6joI8E7hqKrA9FEWk9eiY4VqH6YQS9aERdo8ff17qu6TKRHU
Avdmcodj/A+653//k9oYKXzTGgTMPSPbKaBpwFlSqhkGatdB/aqNnQoLjSIDldyurwx30DW8c2wn
qXP6um0o5zePFs5ylfAvlDgsq3JZ2iHDF3k3gHfNrkvje2lTBIZMF0D9C6vCSpKGIMFLLyq/aCiC
TOC8lNLIl2cDnMiaAeDB3+BUV06Nm3aZKxH7iC7JGTyxq8lXHFWVxHfpIDq84b0UUICHGxSbnEZu
hNxbWeBF/SrRo1XXA8zZB9Va5bcGOi6DquTSS8hekl2BOz+vtAxGrSxwMr/1U/AsODlucswZNrpz
UyctZkCniPdUagaqc5mXn+mgTfVr98fq3vk7BnUTFsLE/+hCgWD8E7ktMLeika0s4EW7XlC+NQwO
CVkp00vPewNziHqnTN4Vf76FKtM1ZnAEzFLDbKml3Xx45YjJcLWoLdzJiXhiUYQVOYwfqbEJZfQv
eLpmYJTb+KQRvOETzMJ+EBRXZgDLyLKWE7JJikQN5gxuC0p0TwzvrilLyqJh0lzVv0WXeHgpKIK9
2dV+WmJUsYVIaPs3LibhmlCT2vm1yX74NyaQLBvLkC99Inj40XnSmLIp8DDnmKT3ibJ3wmmvhXDJ
XkT4dMcvnW9OgR09e4UcLXVlPGZUwz8EsoYkXtHtdufmqAYvJXj5cbEoAUGbe5Wck7yiLsZ7dXzn
mS5Nyl9reLxqHlVDqSdwaxTotmOv2cKnD8cHnKPIJYAKk1dO562e49qli4PkPVJuZMsotCnWOQPN
cuU1Aa0RCt73cV7hEZjmjcdrDxcKbx1+LyVxCJzHP4Bwhfk1wUvG7ORRQRQqWca+ducnQwY2zX0c
f/XwTxjZKZzCc47wrYUwLrFTK/iJlPFyIK2oSN5MYG1RgS3Qsna4p2WLinYtpJbFhDdK/nH3gvFS
9wZybPRr7EpqZm89thTiBkfCdNpAIz8ci5Lx0sLjCbAMtXiaWLnx4dTfvHSCfYVStpf/9RresuBg
PoTher7+rDtZWXzYIqbPlWtAvkLPGIZhUoTfS56ghcl+FMptxkcEH3asOHWETId2PoJj8EzS7thg
wdZTYKkBQV4TJFRKihyxBdwDIAfZkD7wQlxQrFlEyKi6oxpsJflJxg0gn1Up4aaxnCZO9zy7YWrI
PYFXGiHiQMQj49zPCDxtKd55tdRVhFiFPJ91NqH0AwB6QhYy8ajssPPvvhIcv43siK8D1lv4kgPs
tU4rOZZt4pjV7HyBNjgn6CQ1cJQZN+KJf7RqtHvSs4DG9jhzUPI9g4saEMbAn+zPegaI2+FTWbBc
leqIIfJ+rDaiHt56e2Jk/5ifB/C+p3VP3islXs0TCF+ZlUb/Y+m8dhxHkij6RQRok+SrJIpGXuX7
hShL7z2/fo8GC2zvDGq6SiWKzIyMuPfcgX5O5ttT5XNolkn64OOzptHJDL+0rgV2aDo1RGj1tnHK
UPbUI7wF+nHqxlQyL4qJTpbFbSYndjwNRn+2qugisvUiF9GlfqmjJ4EqpWcPqbHdcJYzwA9nj90X
vXl1MBjcxH/ARATy7wdnFcV23EN3ZfaWQ/iZqeloCVv/wKL2r2n8nDcgusA/YXdd7CbIMLgP5c0q
nivOmH/RdyKTJgCHjIIQnSLYJa0h4RGYGwERjvIrqQVjqYVzCPi75NcAEx2zm7JNIBGjdcCbTzh7
sq8XWnmRceQmFi62qfOw+8PkeAJ0Wk2rZ7cdd0WzB9gWdm+9kp1btM2sirgGVo0bQvPV5Y8MyLgg
gGHdGoyTJTzHmjYihPJieXJA64NGGgk8Vj2epRhwGfXCMO3Hl1YZAZwRqVN2N1vL7qw7GrUQIg/j
d+K9zNpeE08tTAlOrVHilpQIBVSJNdsRmJVWsHos49Qnv+22WZJntteHbjCFwctxs1LP9EHCnlD0
COsmTtQDguFjMxCxiOJ96BcQfdiGQANRl+SrWwMGKlpcEcxjw85n2ez516oY7ybTb3qCb+tLGRQ7
auiVj259SUFCNwSiMHKPh89qOqiA2EEz3o2b/L3M2o7LvSlEduzmNw2eiywL1EkbdBDZQh47Bxuk
oNAiYzQD7KeMumvfyrdDxrAmXhA6Li/Q/WYTFvWlxurHdJJPT6Inzz/Byr+NoICK25z0tz6pb0vs
WHaDWGA+VMpVWeMr+MWLrg3n6ip0/a6bP0lXb4BbJnPyItqRoFqSyVb1vrb9Ldp2z5S/BAHps+pj
BvZbflGhXrUYEA7oD5mUzhbWm5n9yMc8LoO063xV+oKwg95FcaFvTzM+OrLgJ+VQlcpxIbRGmT+q
rDmrPC1zyTDSLZTHGHjNrkusugsDzNh5HOXrYBTDu3RN53EzE3nEM8qgDXY8s4Wt3NvBYE9Bh3mk
ps4mu7YGS8VtACJ/U/7jyFhlN6vf6NlFMa8KXgop/eE8atnzKZZhLPb1wU7iIMSehf4j9MBw268G
9ioQREvMxF7xjVQK+gSTEHJV9WTHBYYFbDOE2mVKeJsRNuH8WTKvZ7W2MM/XK9OwL5OqM2O/aKyg
elbjiL0VWQvi8RRsDISOPWkLY124mfxWVYsjSecygo+gp4wZCBYkppG8he2akvpuv1vZffgR5s+a
QFePz91PNL2DWKja+DJ3P2t8k4Gu9OGyj8p9NLEObmvL9vpP8S5bptvorwvxBTl1iIUhoyQ7moBQ
AfF3qW7jI71RQm8LwUpTCrcGXRWtJuwvRlcQAWZa+hOjeKdpob+RSTT68ki2Rw3PopL3SZTti0fj
mYkjMaPGI40L4/awB+V4leb6rkjrU5np6CNVL2rkl0QpXonoeA2l8dVGTbvJ45MlNydlm+jgVvJr
MbRBrvGo5cZL1HfPQ0g2PYtWc47Enzmi2M2PVu+sggHacukapGNxBxQDlHTuKHHiVcNT0FFyxOPW
qCtHMTDcd8Kx2xfq9T6UHUmxnQzOcL/0e8DvNuCKheIDI/ymo/jjwNZwJmK/74d/kZiPyUh4Au6N
SOhUwBtAtD69QVMw4mK0nhTPZS0z3/uu5N0Y0tNHaVfcWnGuw+FQUL63kPOgElEi5cG22Bvhw8xE
betU649O0WAtr0nEw1c8k6ChKYztN9pjERe3jNCf/Uju6nKrPjj46Ed5wSz0n9kN/Fy7QRvbVScB
31dWMTo5NHCiijggibVQok632B5BsWSa19Mzig3uvtHNW2AW1MiC9l5YZ2hpfya0qgC0m9Vilz4A
0dwkA9GkQTVW+4kMuhS8o9kSucPoJE8J+FBzN43eJspxK/2YlxciG7wIEl7bFW4h5j0c1uqvSBdk
j5uN2R+BoHo1lmPoodm657nokTTFpuQWtomrEVDpcEwHBFoVrali0/gGTe9bV1cEnlVBBMEkfUGQ
dpZ7enoDJquduFSm1/YaH72X5JJviPGU6PqpSO79eqm0fpuemcTgISqflEG9Zw3ZXgyLRhLeMhiJ
oAom0op6DFF5etSq/jhwEJ7Iip6lQNMIxYPBOxKKWQIW7sCs5cp1mVOiIqaScPSRbo9xqCmJWLgY
pTMSs7GrZKOjh2S/wKUWGgEYhQGaXUDDY/pCyjmcVY6DESX02G40EgVKGjv7toQNkM2uPLReOECC
wnQ10LqM8ks9VQd6ZYdsb1DUd9ymNN8MIm+xP7WhFCxPTEh37LNQIbJvu7nzGecTunNo+bIDAROr
eF3XB9mQAxlxO+tRcxrK/GjEiM/vLcft5WkilKeuC+cFhFg3ard46K90BtVx05uMJZQIp+6N3537
iQF5Ie9tXQaD0LiCHAtu1togjw0RNnA2KXNp6T8EgbQPN0BvUvjIJQdwfEl3BGISi7ZB1US04RpQ
QomnmLm6tiMb19OcRb2WMedrBCvkmasJg23PXrpDZcwBX9T0G9C6PaFZe2pPvZyYXNIaNTboIAYF
qTfA0cME0lHmGKxjYAMonLyP6wuQCCF+15WfpLSB8ZmrwxY0H95TPg7NEba6yb1aRw+jODacjUR5
Uspd1z3HnqYFRv0wdMbubBOJQPloAMbK+9fV2s1m6hYwllvWKMXe5PK2gJcHuVOK37Uu5rC315cZ
o9luvAN0wHiayvU+Jv3NVt1AG4/WuIkTk6CX0LPpdsBoSCLP/l2Bt4zqv6H9mMnGgiGs9rezBZV/
2xhkPiOJwzixcqz40qFS03MB2a50pyKMj/N5kL74QQWlLHsHgC5z3mjKRZm+VKWBHgJl7RD0dCLt
UIbJeUcspyMeVM4pWvv5U6KTZAMZeDRetKBL1bPWzzcS3y6Gnp+XJ50gZhoFG1ajBu/xZN2tiEj0
I571MkTH2rusRC9S8j5wNtQD/p/0If5Hd1mY0kXo2zYsd2xSKfdJHz133Q7Gmxulm/ou9nExnYxX
ZXiM2EHEN/5gvM7tz2joT8b41aI2GYJFKw+Pa6yDWxuND7UhqPTPsn2ig/lBSqXsyTIK6w9LT+nF
Lkd9DAm3HDe6jHNYD5buZrQ/2nbNp4DJrU3se8M11qm1xy845dsuZtC8meqPcBwCfXlSpc/UKj0L
Y/fUO3b0bgTaZJ6HeuGSxed5XU/ySKvztMqcufNgDp86RgaqFHzI1crpTNXOWWNDciSMKKekxA1n
pOGxCIuzCg49sZYrmliw4DM+CVT91dkSxAYS/7a04Im6BsUiHXvxbi8DuomO3usaiEXG1qM4qvjO
rAJGp3lUsalVPW33zZz19JZcxcwPWt0dEo6Ferj8d0R3B/62pb3GEo0X1l1Z3JvspSCdWZSSk2of
fR4o43riVHAzMmUvS/lPW2msg0m7QcdpgMuKFKRLqMZrC3P8HMT5U9qExywmwnRpTjQGWIbB6MAG
2JMFohYv/SgFbQT8lZCtfe/MHd3KwCy5G7WDEnWn7yruLoZqXdvVt+VgEivj4dK3CN8yAe+JyFNN
fTulHAGy1VcTMpSqc35ADeArgsyBH+k+RNEzMHWnVSb4IrSN8NwMZvCb9uuhqPSg0zDZjIlvD5xg
QXTJ9o9WBpGSBPFA2gLSsFgZgyJnZsuDoG+simgaSDckRCop+VnayGl/m5aEzLIltNu7ZbbXyWC9
+bC7Rz1lma96w6Gjgyqs7dmiFSvBijq7lslKTuRXTyeISb0McQ8TIAHYIZzQ1BfwwxDqHIY0pEnM
Z6S+ovLTIXdiJlCOPP8NfnsA1cPwTP8N4f61Cb0M5lDi2s3is+o6fG0hKa3iUCBRtWD75+olKSdY
pQ7qzAhk9ZjMKivYGWdfpf223Z3o6YOufyv2W2rmu3EbVoXX16TQTCz5HDhoMyhqSYoWP0VF1qSw
jBAoIJHcMjf9sVFaNvXqWEX5cY1PBos++F/DeivLs8q22cFWB4axz2xB8Bshj83s2h1Uanyekf7T
tXjRv80FQlj3pVXXsm88SA9Lwmqa1IfF7uHZRA7ddwibzA8TQhhb6g7M2p1G82TXpm+DnHrTMABP
JNEAabVC5ibp2H7KGTDWH1lPvxSXeEFjTpSELxupEZScRzaT3p+YPF9UND6TW072lk2SAt9rSCBI
6TULETsdGoBFU32d3iFGniJk0L56o1T53Tv6HgUVfE2TfRODrGkRfhtCeEZco29R/VyOgO+3QVdR
Jpj11pBRJ3VfVm/vs5aP7ZbKizcYqjczwGb+j8jsHMf0P0ycyaNCduritWJTb8rum2Zxk9c4bJI3
odkvMX+p+SbmxkvFe1Z1O3qFXtspsIaox7BiS8b4XhuwEklF2CgTYM2kC90+OimzdYjq7tKzPepH
KfvrAwAbzGKP5N5oUewrBZjIBJHpw92mBXTCD0tkHHEUneCMiacCYI1twYCg/ylipDStBP9ruep2
cSOI4AZcf+oDfZ1Pltpv8YxGE2sax25jP5MiEU0qPWWsFCr6sghFKItUiNsXfeFJxgMbw4woLYii
BGvggVVZEB8XTAPw0uOBDbt3xHv/BJwlfUApdOxRujFSxQpH8PY+JnxVS3VycBZcPCTmVGBa1sbP
pcE3+BONkz/q2nmTAk41dHZB7qOp72GnZkcNzH4JO61IUMfyzU1Z4T/vTl1tHB/D1fKUsiArRKUu
18ROQEXcxEVVRVBGUH4oI6e0vSaSegWiEfIZJErtVFF6a2P7qqY8sH15nWOQ2giF+qceA3k0Yfgd
7yC4N+OnLtNmW3q/UsH8sszaFbXCws28XWcUqARd9BV65XrcgDblOb8KyN5ld6+EE9meQkz8WCvX
EQlPHrLPjbhEu/FoK54O71PhpBsy8VZwIxQD9BF521GwVn/GqN6rZyM3rnNYb+e0R3nfzLe8na+1
VFysvZHXJ3VTtgQ6uxUu0kHHLYc1fSQHW58Ht2LEG80BAyUSN/OjCbdz6p87Y0YNZLm1SYYI6bn5
jC9VL4NVCtFgLAebvOusRh+HvIYGWpJ9jL28w/7nV7riD9LHWJsf7YiCp4e3Un4ZGRrgRlztQkGh
5A8CKNHkdzNqW6a5MR3h1snrHJkVJBTi8Gjn7m1iifRC38cMXdqi4bITRUrMiPESj6YzVDRZUN7X
46U/SUx9FkPZZ3SETbQMKxKclA3+BLQLlsqWteLRCWaKgwOiM4ynvlKf+R72+shK2NT1czbiMgHP
rcbSLsec0/TgxhklWzELxMPKWJD3oJ0kZMox8YEiXe9EpLFtgvcS+a21oIIDIB54tbxYEJDKrWvy
KtAbXiSMYqgosADEcRGEYxbI8leBHDEbiB3E1fuw3iIt7VNwN39G3T8TPfFs99lzNhlPpumMZNvo
NR77U9iyElsJRft+HUlFCXK3MNdNOHAnnDIt33hDh57EYAXIzhO9URxNXm4mqGkBgyP6CkWHxpqF
HpmnanR+xPfIHdXExHFO1O+R1ryNIy0i+dQ0TuyMhbmxCQHpFia0KqDeqNmjtLFbQT4Typq62T4E
cZCQPDhd0+MWwQWDalb0Juqex9YG4KrMsEqZG03MJCwdlOaf0eiHIYsOLeASa+D1NsjbQtSJrKUF
A3dEihFD1OYtj6VXiPKvsShfEs1+oqt8nKsX6rHratnndt8m+P7J7M1QtfFhOXZJOuQIKKilJN4O
dENsO3Gjjg2bbggXd5930F4ry+nl+h+aSXUBKclNEJfHkT2lcRqdBiJ+YWtamMcCWxrQPUSZm/a7
eTiFOe+FDONNIU+ujC6k8mb6J6zPzki/SxwlaSfzVnWTZOVdL90pxE+2NZxWoXw0b10y4m+RjGO+
okEy5kNPXaNcjSkQ0BuywfSsjHlqo7omab8ohAwz8mSZEPkeX7B8HkCND+D0p2J0YgZsBn0M+PbJ
xGQw8mayULXWNyvAhSoLfUXl2sc/dpW7hMWiCuiPNkjpDijQIC6i7s8jBinL0ncM4w6E7R6qsEJ2
j2OyJi6H88xuIvTV7FJGANcuyKbvQav3XYK/WsJN8LuYN7PA8oBx3NItsDK/VWUfCMEoUMkz5FZz
b4pSjybXNoNroRvyUeingaA4ZpNA1ov8wc/h9KxbhHVd80U9mop5MGAHGcmVyh/TEMCMVAMcDGJ1
zS9zRVs5/G1n2a0tLFGVfoCpEMgVV09oz0sZszRysKXvR2I51j2n+IqQ+RmDcc/05j7G8m0hkSSy
I2fAS0u++4+RQh59JODlnklSbprTSJ/jb+qPy5qx9ROmhPwDMn5RcEGnmIk+qpOHxzpH76k8en/J
2iNPtKzn2lRezaS7Id4sSMBJYv21JM5geZuXTGzaBQdVhpHDnuQ/c7a+0ClKUYC8IkEP0yEIMfMx
KCd6ZdPzGNWBCQAoty2/4VFiiJMp26Y1iCdXJULSwCspXESp3K6Fcie3ljnIoPuDiriz9AEk4uwO
q+jQAPoa6O6hoUeWgACSzCtzYY0wZp40nKnv0f7BAZAJddBXzguahuaN4r+fjxOhLZlGYA5pENJ4
G9oQFvniS3w7WglOpcaG0NJS8MP/Uh3TZqZbr1o8vzJdUjXPG5E2SiZGF/40IdxIIhjGFdHuBL4j
hFmFVLW2F3VnSYVPtreLZmwn5+8r+U2R/VFOSJLr5qlNrZsWltcoZmldRUbiw3piKnNcBxFo5Wfc
ZJ4+vq519x+kAIg6V1JQG2qKu1p/MrJXE4alIBOjXkzqUHmfmsZLA2mwh6MU6qe2tzaACpw5vFvO
styLDLeZfk3rimhNLPCMQt+3r2U8+ImC8E/eKtlXCnnesncRKe7EX3ri3laD81BmqY8Hb4dBAJRN
zx2rFlyl8zjmfnfA3TvV7aYDsqBGH7eR70zXl6na6eamRabV0OFQP+XmbTWudW+5SyMx73hhIT1U
iR1AsY0uK0HxugjInLSLwW+4dMUDOClsuPLh48cWUfNiw2Miu1Tidl7YPcoOs5cSu/Jyb6AaNgBY
UmRwTXaSSefq8wE5JYcPej94CMGHTUAoZfCTRnGcgasQR6DlH0X6pMTXgTikSact0QazXR4X+zpU
jGk4zyO9zBNvhQZpsYC0Tthi20ZZAnCmgi0mWZeHGaCTXTDsrNOkGtQod9UfWVmI3pi2mb6eiR2r
TfQ5DycnjGfw3TbLy0zSQuEnsw1r92vUMFypjEtXZVeVvyG2+feYXZrKNXbFqOyl/a01HapO69Xq
r1N40FaGHgtiAxY/C4Z8rp0J3t1NMDg0OECscoqMAOk1HW/V8Kvm5TGc703cOgP9bqIZhsX5scBl
yIiG32+HpQpUYCjWVvqhuelNsu2GbAgWnpqsAg6RbLSflfXsfeW5GcznCiJu+DfG2uZxs/CPHowN
uqnmLXqA/R4fmWSBCiAsS6LzqlR7HQiuwiFRBPZs7ukSNAdlfIbMBUn+Vhknm3tsHHEA5dpT1kNK
coeZWQgx9CA3WSL4gpk6bbg8SdVLgZOBRUBJCGVo3paw3pX625yeM7zYuznGUyHA9uStg3UTZEE9
PQtekBnMLHleRKg3a8wuQ79Jdid1ljG5tGFdj7sLz9JCsg+e2nKrpICJp9+Uk/eIfgKXP7dt91RR
cyCyzrNrL7/jP0/2HappbAwI/R4StMUDSqAlPyh9y+gp25uIvOQ3O/u2lK8ScQMnMVyzDwl37j7c
RymOJeSiQoocnihOhjnYc48eBdBa+nmSp4yRO7HjL8W6T5VxjwN0P66Sg7RAcSJcw/TfibbSJjTF
wLFXou1yuCtAt7c6eWQi3SaYJHA6rmQFMSpOKZjQoms8nHrKLerT48ElZH8oYNSUiCMi26HhGySH
POqoB5mESzqwexkpvz7QZbMYvZxCELH5SZlIhY+8bP5BRvAXplBm37yR6HaDOmq40PckUg321kPa
ihlF2j3F9bFFGa5BFsF8xG+eolBoSY5VsXJXnRNPHpausYbfrrM8vj1MD8lTaDRE+KKOZ5+kjDDc
/BdbzSrFe8l+DeMPrYaV+lD2fJvtvz57xXfQIet/JNA5IWXpf+Z9/Fkybx1lMdob06YQAqQIzwJj
z0VBIDlgTDHF8DSJf+h503L2iRrWAZuWw6XLllsbdbeM7Bjb5kDyO1ZHCyFRv74bBTz1lHk6QFN5
04C6+TcUpziVnteoeok4tltI6X6R6bdDv0/w3el4c+3p2YTqP0p/Jvkt5e8QN9jjM/9B/cie5CX0
JErfrD/wjleGjcOjOVhD5EVompTv2Odc7HuQzBnPztG1QiVeWbbb1C1KJa9V3lsI6Qzyc4E+o4X2
BvFSxUVFvonK8wsl4jDAb5rUTf+yJskGWh9IW5aB4vQQ4yD7Rk1EzEfwmGDq43XNnPzRjai2Wn1M
9BckaGz6G/Pha9xPD8MxG+aK8ELnRKa8p+Y17Lbbue6CprWDkIQNnSQijgVkXYqV8OF0VyA1IxuD
b6ppCzBsah95qgW3WRIQfmKMOLsst0KYpiaGZ5RfSXizvnSvTn+ZsyNjJYJ1jXFivkPrwonAro4J
MuIkZxLSW2GHAQL7T6DIIyGZi2H3Z1Hv1iRQXuYi2T+GRgbkEuYICZJ0JD3ra7IUKGyIMofM+q0j
7sJDTf+zfyLXa6PFTwZkldrvag57Y/uZMIBskbKXAa/LAGHBGxwf9eGpmMTBNLIT+qyeB72jXqm2
dSBncsBR35hPEky5lNyaBR3GdKn+n7+dKd8hmqLoWOPVTn9Hkslk9Aexv5YYjE92kTkGyR/ZdGZI
vHn8rhODOt6DdSjLcGd2KHLw4oUcO/OIxj7ON3g1ipM0ymZiwrOwp5UklbbkoQHDjP+h2oham+Hx
yf4doWNBdke6vq2YgfFXke1F8m+8bAsQBJgBhaR8rox3hnZxGIHgT+TOiNLt9EgUMUllIB4HMNYE
IRo63kc2Lpyp6epPxCmUVA0Mkqn13cZiASVIRPEV47mf863Z/kJ3JJKB5DF9Jtv1ZWTOXNRw/Hak
uZvFWz7M13w18Qy8vajoTLVNNYzbyU+yz/8E4daPuqvBXOHAA6+D8HrfsZ5PtkeraZDmkzlzOv4J
xR8jEUKwle41hxuQYF7D9k0puwnTz8LASwT5D4F5PSJlfI6Td6HNOAoKQAG6mxlHiX9Vm5RNDofw
yJnpWQP3AU2rbG1u3LdGLihC0ZIyxie6C4nvzXp0HDdR9qkkoyM0sg2fjfqwLYh9kMPNsj5JRupK
oNCkqX3vTG7zNvfomiB/wnFjMJgPUyK4iBrKEf5yvbgD1ZGkR/ErySsyVWVbZbYzNiqywg/1KB+J
c6TNpaPKJiov2a3l07YaZ689j5Xb8rjpUeclaOml5rcl94wAwPog0NpOtnboQBhaXBb66+bKYLdC
Su5XQxLMPek57Ye62txAOPTSzyRB1DFt05EMjWBgnCdscJIxkn+Ivbg8FGAWJsNmOeGVrmPxVgim
9R9D82Hk0zZh+KHH849i2z6DKa25KvpzDz5ZgO2I9nZgDoqLdrok8iJ74T2E8U5XmTKRNJ2Aon3A
N+bPOWa37jumDQqZUITBRF8kBm3EXlgI1ejNtEeCTx6vV/TghV4E0x0ltD2rk3ydTBm3PqsKUfIA
Nlqu9yof0uQU03SqN4+vk/HhAASJYtcYzBckj9G4rbFFGPzlSkIwWrPhg3yTjWeJsU2SEp303vIb
alF9orHQYwQy+5dt9WzaNELXdbPVIWArUJFgXAvpBJviluXH4spn3sPllNjMxY+i3R5z53lE+1fB
d1IpWvmPUHb5CTWmD/C8ccF3fC47qgJhiyCb8RjAYxsJcaO+y0/wAczqUEQ05R7DgpsB2pd+w0Yk
0w7BNZPafrKC5EewDSIG6XkntJMqllV9q2PsBKk5z59j5ifGH62tNX8riGWkXbptQmYV7qQaxJOk
N4HZqe++edkYc7QWWO8G43JbA21kwWK09jbaqDXz+8xX+bUz5ZqLcjcOXyynWTXuew7ITKWt8tnq
efNclkKIjVk/aJnEciQ723zXI1eRum2sIvjCbGm33qx91Nyo+GrHFxLF4QBiPODT1bZoGXEIY2KV
PosWC+DKjL1CDbts2wZE0x1Nw3qxe7hzAiTr29rSugZB/hrT5myRLtmME4yaymp5Kj9VtcaEJDhl
oKYBFTD0/5okcoyHXMBegwxxugQaYaB5VDFPXBPBfSledekuhuaJUSmRZKFfSSr+TCaUJROjs30n
w0eGNqHDjO6YA6VnzWCR4CgLosDvlH2vUfDCFt6AtEMrdhc+zLhrWpl+bT7zsyYLYxkJExK4+jWr
97WBRQ6giy68qQvirzhUGQU8VbbudiymdEVL1sN5WvaLLnE5iKAaackQFToQW6MRAhwgIpEgg0B5
1IguaIbAKLpNLas72RBBJ+grLxKRJ8Qgd4VfFbC35CC9h9NyNMiylVwIjz3P/GeI6DbZBFPyWdi9
k9qaj4sCYHfuSwEyXgXmdj8HNjnDVQhOe2RXiqbdirhhycHfzQfEMS76MUw9/siBrfUId/eSZ8Y6
RuZqMRpKc3BFD0RyVV0le5NrYpNtzY1DIA+Au0BOzo03TctWGXOmDcikSBIt40fWwehOU+lqW0Ui
43dSTloY7uX4a03SA8PiFspyeIjRuVnelHA5Ke5nTrzVrthV0Hpm8n8ieXVb1Oq0jR8UFF8jIctC
VVsA630Y9S4DfoYSj4J8iMOIaWx0lq7Ulw3kLwssgW3TS0fKmFPlczK3jWsRD9fuzUugRfRq4hu0
z0sifcryXsQtyq1xm6ClMCaZvJLaxWFZN64SG+QMgvUMkTlQ9JqovXU4yd/1rpqOMSVoIS87/bTc
awsF8TZtSA1pOf8ywFPI+hZkRuTxuDc1KEuduWnWcN+2flYtjLBp/CyLZ9qf+WPLPMuBXUu36Cxu
BtOSKLHdXiUsiylHrUAL808mZ/rxXWbWn/L8x6RSJYihj2Qji00RSTzNv7OEY7NAswo6A3COyjXo
vjld2C46kAcTdIQDYLE0ZbTBJryozdlSs+0o/8NhISbkc9pHR/9RjYEAbdX2Ni9oiyocZfJ5bH5i
JiHoMSdxj9tXMOkd35EyAiFfF1Maba0FzZEq7+yepPKwuuW5ckMlnFXyXYcP0fna0FyatcIJ46nG
XSqcSnynIXi9W6UWlOTWFrX71m7CHbEiqqACo0ASnjQIP44M+ohoewevgDPTADtioeHJmrf2PzIw
EFRax4K8qdoV3ezWKhKoUXDCA4nJYpNwWDZBt9ck4uL3b36Y0TfSKTFaJx2+RI+IcmMSGZzKNvqj
/YPI2fyfyKmHeNXMHU16BvwQcc9Fkvj1lPp6RfcasV1Oy5Rx+acExwjzIG3idT87rVDJImESbxE2
0+ruN9fZRvz9DJTXGYDSJwTE8sU6GpBlpRivdQxrKEb237Csd7ZBfS7Hp3SJz3kknQnOjrXnMl5e
mJdeCu0VFcBrmfY3FFZtWr/2vNyShM+S+1FP8VWroffBpO/RWSkw6RPi62TEgLvpyF5cKoXDPucG
EzRungWkj3JTc2I33LSiviRPCzFXUFMRTwqHMgFIfN7bRoRmEWV3k3oUws1lPIHfjGn9rMV2piwX
DSsc4Y/o1ztOKXVhbucm29OcQ2MwSftBv8824QVTcVlXvzjKmnIel+ISCyyGDJgNvXMalbLPvEX1
JayQlrBXxHfZ1C7N0F3WWiJOdDmPbKGwoasLA7v9sOROhginLs/NaJ1ENWBMSE5RcyF7m9fV2ezS
e2pQJ8XyU6l+KKEz6Lipu6NUmWdjATMQk/Faoj+M1mvLfWiHbEzdwVrl10z6rFmByJieJQdPlDMw
c9cJC4JE9p2E9iEcMXJrfhbb5z7Nr9xGCrNmdWkO0aodRtQPKZay3djTwpl6X172iZ0do7o6Cv5E
K1h9DdL8dEmYB84VEWbdLlwMr4xMMDX4BlaHrHIIGDur9TuZJ5q9guRXFCA8oChz0cgZoghKERH1
Zfl5vPiFXYKMsj3qRozX1kYYP0194XUv+QxhI7+RgHZtyAQjQnNj5iwmo6M4uSS5EpYXoe4UxE1j
o+xHfEWcAeQQFf6+nxQC0Ijq5Joa8kFHtTZUJ732hfgcl8FXui5Il+qQK8lxy6lwWOWTiG1sK5AK
Z/io8Hjq+TVhvGQmRHWv2Ktwf2TgzjjKKmTi1GJLj4LpMPN6Ouzti66Fl6xQr+b0kfXFOWvnc6Yl
Z6w2oC7g0hT00iEUPBBZHRQMO7RQqCIMIcQg/QYh1bGQxBNnFM7OG0+yqmcMTs9/EUcWJ7OmExn0
pzpzikfyGxEz0ZNJyEwoINcSMCPLyanpTJ+RbR2iI6J2L9Y1wOaaxv5cdV7ay27Vt/v5wj0BJsyw
CVjQztIM0JUcswFUNB0fWX3p6bbnE90oqu7aIP8OWO7g2fgkNzua44LcsCknknF0mNDWOs87luYI
Cxup5xqp5+3Efoj/CwYr0RkDxreeRE39mBKRKtDQVAOy+d5p32dGKIy+HFHWe/ux78xYdYFJ6/Mj
8gsQ688Yngryk8YYnGr5G4crDih7N01kdycv5HvBMHRTQmlt8zMxglizcdjtKgdxvLBQqG4ilbSC
XucnOkXis3+lDUHCBYKz//F1Xjt2q+eWfRXD1yaaOTT6nIu1mLlyJW3dEKWSijlnPn2P5T43NhoG
XNh7y5JKpSL/ML85x6RVKF56V+aA8OCNO1pTgOiloDDbvUZ7y2GF2ZPdDAFyG1XOuSDZWU1kvHAn
Xj4m4DsnKhKFI+62ZkNetIha+jzxNrYGm231AwzAUuF+53GZiMe26au+AZ0nH7ZPztqR799Kd4+f
TY9HU78qYO0ROrqYQF9sD7n7lBQpfFxTcqrBODe3uSzuy6TfhWR8wFXtM/Umi8ZjGJSHLcbTg+pI
q9XfUXDelGl9bWfrgZUIbbghwmagdfbHNB0Pv2ON/Y8kG0FZBRi4kN4KztAzBr8QEOq4vtKBdZGn
Cxv8c498U5bhjTesQOjKqvTNukkTi2ZJg0rW+wK1ToqieeynK5rukLRO2rglkvtM4gmW9fxXTWMw
z58sMxdZYMYaALh+ijNQih9FeixxyHSdmyokx1G/ZcNpJBZheaCgHhmaalki467VZhA9cfppXzwZ
TMhJduQrtcmAYXrlTybfG/MozvJxSc4jX45lUeY5Oyb9csm5zNbIMPUo1qDwnwv53mE757RStL91
MeGAENVsFQpYNnMNoG7HVwmw4RPvnog46U5C8olMWZ/STn2k+VvFtYQqk4r7O7bs9hj/TKDGgXwq
XhpGTubuC5ngj+wcnJ0SKnxGLw9qXY9KgPOrckx1rjwcL5rn/lF8TMw6UhIW5YGJ9mHQXD5j1Xx1
T3NLejRFvEZ0dJuYdwyMT6m1+xUHlhpe4yYA72r3gAtxspUPBVOsRHNaS/uo/KfHmWeSpZbsfWv4
N65YWFrkR8r3bSSZs1HZg9J05B3swEtKJgDH9rAP17yQGFB7rXJZsleZQbCiguWhGdJWl69s/m0O
F1Rk6SbMxnPKfFTXymuH9jjIBt9wkugd+Vbm/Vk0max5UgnZqjjwaTAK+hple+Zmd439ZATGqr1X
D/57aWhVtwUTjB7fYoIE3xCHEYa3wzARQeVxU/kTP9T5N3DrgRgvGIzLZrIyDAhWaQZN/XtgEJUz
+W66l+fhToNVQpngird3rJBKCq8x/1KmM2MT/TGPJp4q9wliDiq8xgWlvtpNC6QcixJn6+cIo5i+
4w1kCvIcgCZk0nLHoHQc2O2L3qmMe05XAx6KrrJpsInwe+ZFdn4rGiOaDYE7IL5DJghWHVn1wnCJ
xntPk3DBvuzV7WhmE9tTQEUjWaW/QFElaJoSgWNFDA3RnziiTCdKT5KC8WwvYCd3ONAEn9ag+rXc
+R2Hn+GJjjjUOlVBHIHz8b2TuMLR67IaVJLmjGTyFf914cuF5kN5DHi7+DMxykCbasooBgZFvlTp
rXNaUf2n9RdD7S+D1V4ULiSdYBITwBYSd689OerdQ/xcxmO7USC8OQLoyIz7Tyr2QaaQWt+kkGla
ZBTRi6yhSrKRyuRPVp0u4RziifKoXgymjlZykqluwZ+Mdb/JePG50Fd5aArcnGn1emYKKhV8Bfuw
r2DQmLgyxAJB2Li/7EN8wfsvVDrdLwz1YP0aRmQ2tM5CbK+s0Ez0p900NAzB15iIrxQcrZdSSWCm
t+eFUejCc9oW4YQDRHk26Ylvc/Us8YXAUHV+U+cQ8PQgw6jTrZivGsTI7diyCRo4OwgP6JInZcS4
eO53blzMjV30GC32hJaGHe4A+RCK26/V5AscbznVQMOwnP8xJKIlzUs8/9Q3npzXIaO1ykwCyWag
w9rgAa7bqkBTQVtDr2k8ges0TXNGDDvM2RFqOTpa7Y9cTegrJzWnA79GVWTuIlsRU4qO4llJWDzG
/d1Po/zVmXdGDV7LZT7VNRKIpGoeifDXYgCwR+/PrEDHHwhds1txskGQAmaW7RdNoMwldcT0s6pn
opb4f9a7QDwrNyH7uMr3JlKCS5PAPgbGWAU1lV09cIIhmAeCuxIjYJEqeFD383FQTgnFSHWEX5UX
8YQo/Y9tmQ0Z6t38M4eIIjE+/iATuhjJhV5KVPO7VgsnncbO/B1K/hqX5AwdxfosWkLtSBP0UbMA
JsJ90j85xktvut8g3L5xNj6u4uiOOiYIZP9/pOVebMagNj+N7bHyIhd8E9vBIJkqXAzxmJrTVVak
M6CLnWCWtX9ONRBkkBck9EoNkEODIvg/lUkmh4Ny/bOlT+pm49etrZUARZ1N+5jgSEgQ3AScDVop
QTpB2mDT1ikgVUcNYvyjkFHjeKWOw/ZaTlFfgOm1Xwkxm6ajEgSt2NtTkn+1cc5qJRgKaJlYPgOm
zUi97HXQyatfyBSnfB3A+pAj4h4nq+DV2DuSLHcJmB5KhJKJoe8LQ3bJWKNcS6M836hKiINJAW3A
2NGCLv+80u1UbmZRbbxXm3iSxHcp+Sj66l5WXyZ/jBlc/3Ij9UrD+Gb5gtU5pmLB5oIY0zeoCzsW
AlzYzBKy5SKTQWuqDWTZEbNl6//9b//rv//P1/q/kz/NrSm3pKn/Vk/Vrcnqcfivv0uG9fe/tf/v
x4Pf//V3HgFTlVXV0HXJkA1DVTX+/6/PR1Ynz5/+D7POWnVtRusnatO5yNMbk4m2XoI0b8J+FEO0
d1IQdJEfh+900fwUWPBKIS6Z2aDEqV1oSkDBBf8uB6bXlb030jNocissaIzBVODJ0nmltW3bgB7Q
Irihru8EXUW6VdJRdNBn8NFk1Jrq9qDdEbwPqgAQ2lZXzdUSQmly4scV5C4BFxohKw2odl3Bderm
cHpDa4tv9STfS1ukynDN4pecIyyHQ+idgOUfHGx+FdAwYlhhSglu4fkBRHjLar8ZCn/HMkJr1baA
XJpJde5kgovZr4TKX57FktlZXnBaReYr0Aq3ZNY/goDuKyZyeBhuMx53GTBqJwBdWGNXxlpbQRgz
4tnTfs7mRZAwG6ZmIKn4crYswg0dFIqBbTvzFbzVxYKOQb6mpx+cqu/C/NGK8Y8GZZfL/CWb9Y+2
UN5V7kC6KL8kgErws4Jd4WrO9J+cfXcS9Toy2RPLWQxw4mlWJObgC9RwH/ZLBrKVRZhaKvmuFvOj
IQzdQM6C7rcW5wpXEnTWs8m6YMxBXqyBoTJdEBPWkz3Sghxq9rGplyhOrJBhrtqm4WjgjFZ/ggO4
zZgIhHqCG8NhYTFcQufuXB/HznLw+4nbtbbWkAMm7lTlxj/l839+gBXj+YD+6wOsmZqpq4rIWyJZ
qvSvD3DWV2PcWGL/aXZoGNTsxkV6U43lPhBY2l0owsoSacN2HLj6lFrrqfjNF0ShxkS+5KODhc98
Zg+XdA9Nb7Y18gsJJS/aSsAMA/CMa7bREdbvEiKRyMnt0fAoVDwKFbYPlecAFdBfcgyWUMl0yzHz
xW1/kK66Re6A8gcKwh0ZNG3hFmpAOYXwPC8K+uuI6zg582fLhEuJLbsypKsmGtfFaT6NeaVkDkJ1
zRFFcCyJIac2XHDhtd+gPwu25nmg5QQ+hUCVeYm/q+aBk2wlLXwMsV7la+j09S64Yo+uilZDd2Uh
2Cb7fixYD63pX+WieaNENGpJOrZd65XX4WzCSxlF8tZHUvZniU6xIvcH+LzmCNVEhdUYpFdFMnxS
ft5cVxdx085UnZ6libugKh0ITfoWbr6RYyOlNzcyU4+VwyHpuYMbp+vVHd6aurk0dOG5e6RgCdj9
WuNPDCs5xmiQXrMcGgIPY9b1xEtKOLgjE9h7I3J+GzBKcWE2OAL3kWpx434wustG0NHQbYJRq+j/
G/zWh/2DFYiE9EYonNHtERcQWeW+0T1BejrFcYe7Y5qfigXarUSj7iQfDS429eEpz/db+0HgvM2x
5owx/Uv7cY8TYlDZnbZxX5QRa8WUeG54y9DZJ+eLDX7lSzebQJjJkzR19CHdhTrzV0ybOtMsMv1q
cTIl6cT37DwULI15fF7sVqAWIX1iu61jdTTJCpGSMWnRrAbLobnYIROoPdsaVUeiMUmhMWm5WaSU
Evu2PsDF3FhIOJIT4jI63W56jjPy5GDR3bBQcfnLFQNLZupuIxo2OYrmpBpckRk+SKGjKRjIyU0s
Cv5rsQvyfAgyrOgZVvRuM+wm++RkUmfv2je21PfRkt9ao3xl+cFAvJs90uBlthLuJWzehL/mLMNc
YxDsFxnZG9y5lYGiD1W/5IJ6BSB0G//054lHrnBhtIgMucuCE3l74u7N4x/qbMAJ7hN5qE9tKkTx
I3YUc3kT4u44N32gYOgbyviOr2rLk0ht6lDDREca1NdBiB4XkQzAPAR6CRR40K5TmKkN7PnV62oY
SGplT9wray25tNN2TpgNs8gZINWkW+6tcGkpSDR+M6VWb7/LozosRxGSbO6l91a7cOOSBG4OUF1B
6PsYXx1Abw1X+CSd7rqJ2z+Zbgr+Hbk8duNCx0FH2qS39ZWrmyL4QjswIqcrTyCrU4uu+FOGKFP+
VRy4rrfH/7xAssP/f1ZIy8I9a8iSBYRaMv51hazzTE8Uzag/8ecGDTBv8GA4v7rLkJQoH0eD7R7m
QDivSggpNZoWW+r9ovtauQhPzzo2sjXKqvnco+M7sHoCTAoBJnHk9k2AaW7v+xPHMlIVVwyRQIZJ
3pYTE5CW5bYpFi8ntk/lBxXLUz8Ryn7N8AOjzcR/7L3l+aKbun3a/WhYZYrE1XwGjDfy2La77mx8
Wov20hmzC8cg664ILndilbcsQynqGLlq6VNERSw6nC3pVKsPhXvBY8MEg3KkRGWqnQjWiBOOjZN6
X+ImkistqhFjcZvQLWSbK2VsaL+Fkl7ivrw0vIuobBdNzC+jqZ6HTwrGUKFL2jzWHrd+D74cEBOn
dfX7pyqQfYpBGqjVKWmwpbGqQzCUYq+b+UEVw4iOzealLmNGEKYPA9mIq5vR2Qztr0O8w/0v3rQS
RsIzPSz4HZ76o86XMzdUMPVvwjWhjuSs7gi+AkIdZ3UUCc4oOhBz6FtGdax0y1dDeHqG8NYG8b0c
xWjUZLwKykHqZi9VLtnHbtJtK3SOvXENUenYUiG8j/auFhHcJY2BMZhjsTxqG5NsGflc5VuJ32Fy
WMAxQhMeQJecq/lSze0ZE+6ghTvu9kpB6Iaxolr22NnvQoMVpPmoEUOlHTVy1R2MmPGS2Bwup6M+
bP7oUrkWoOg1q6dRM8B3j4mqWrp9AvXI9IQJYX3eD4Wmn3RlPm9NeRltlikTMAxU2qI3Iy6hsXjG
DTFKB07gP2r5TwKC9EteKbF3aoZwNc68HOdRO4XKroRMwcyfpMwTjErTUaSzrSDQMgihLAFsGj1k
EpmCrDUUpD/7krs4k1eKlAf8aj1T7c2tiSOtqKgKg1EdySztByjNTgxJRGMA4sz5dskKmuT7kvQD
sk3FTp4yYx79zOBaKaLG81sskMf4JUV+iuvx1FbaqWlvzSj5mX7YHgp/bQmN7e3U4liVHANf0Jae
t3G4ZO/rlxpDFs3MQDDT9111+J/0BQN8Ka67SnK6OQzOlOUn+n7DjdnO3J2rWT9rqtOPXKHveEDp
16tHJpE2/B+pfK6mir9o4WhqiEdQSem9sjIH9A/ulM0xqbDB2TthEjxONM7XsU9DH04lOBf4f7Rf
zZyHcSuEE7Eb2rP3qT8N89tAz6aQSWccHcV4ogo0+mEq8rmqjQuylVKDh+BvXFiIg6mG17xPvlyb
cHN25itUdqfjuRd5eZ528PWmm8ul1I7VR6FuV2BXU/ZaG6ltPKsCGcpquIstmUBGTHdxa3EWT4i7
8O4/o6ayHKmPCWCvNp23IbtIADuRKyK0ZiSuHCLtkXKpIxRrdIGizJkdFBjCaxL3BVIONZwsTvlP
LSVyLxIUnzDd7Fkk0mpp9EBxmQmqlhAN72TUfBMAywCApcP1IePMHGqnTW/roJ5Zh66WJd/lfX7J
6YZz2sEimoQnlMGVDpoL0xRZauItrZ/qPbcdEBXfSkNGvhmwDu7eSm1wJtwkfiJq64wBb5O0H0My
ozvFVGiKP/Za+GhKXCOj+DJQnpQ2r4S0LQZU4NVtcSUCSrBeU5jXUtDM8jkNoco1U5G+pmI5aS0d
N33UbuRB+sROaLqoDxU4pRwCXHfcVIS9xVfsVjlwB8LsqgcdpNIjfSMPpe7v8Xe30TnHxnAsGDaj
PVqz6acJRqdjYiqB+r1SzqtcTTw7rC4Xw1zP1SCeUkWMDIMVck6OcTczuLopFca7Ycfas9yJqQe1
wCrUhZJGPgVSR7OLbg+lo7ivlithnOPts3aqKmuuhDAgd5j/Bo0sa0aixNaiqiYC2spn2HkbCmCC
SZM7jIeXgiLtBXc3a03uGSgYdG9umuLNfewNXM6qZ4a6alzLJHqIS0/mJAOXuoCiG9MFNB926tvp
4imUWzO0NwVFMddJpKsN3PmYhkSTpL4ZdbMcAuGtGjpWZxikFgeDcEeBaJwCuS81YicvO3d8MUT1
lGkbaNrtzNzTLK8Io0Az6djWOdVwvLXky0LzlQbVP537q0yOZEibO37e/Y2vPI9rN//qm2cLAta1
EecBEK7lzCMwX2u35lIj35N8fmmvexm/mGnzDnhWoBgmA3ygHJXTQCMT8VrbqHNnnSichTDMb9NM
hZtrAHxF3YXfSEmUWjV3JdqT5EUiGzdQY8WVuwGIktD20UDnjrkuEGsmgl28Qr0fk9uaz9eURNUU
Q1nZe6y539L8fiM1YiAgGhirt+wmUKaYS3IoPRYkRL18zOvipdaMaNf50pAEaqoFHZlgsX+ad2tv
3K75e4aqOFyzgoylkdwJGN2TUbjHcv0YqpUU3qeypY/5fYkxOjzt8rL1VtTSK31LL3tTu/pfsoRj
DPqQvrh9Mbh9Q8OSKw5Mt0eAkd1w6iOF1QJzPg2n8ERCzltBKTlbjzeUEzpQHsmVcfn3FENm8suK
wP0H3ktYwd4jewJ+WEuquySUdwEz86OPqbcVP2bfNJzsTzz7Vqs8WqzMRXNL9BzsKCMyy36mkSVT
i6jXgKmNaxSdQh2xHw94sQoc5vylGVUQtwet6q/Z2l/kW3EvhpEgEQ4DHMfbdhbU5cyaf+YCd043
9oYXRZGv1lq+tXUw90YwM5rrsJ1MtybBugT5Rqa2rMLRxtFYmyI52aL42eRBGISCYcAyWe6rcLPy
wvAoP8cppkHFwmua8XVv64HB+aJXTgKuboP41raYUbn8CDBaYZpgf0Dwlpjv75jzbSNHy7CwppiU
sjQcPTMOCGPUPqOtm+LLgG1XfiG1MMPM0YBPKSK6mrNPh0EwNCdFS+BpygDLRn9peegYmlXG4Cnc
0r2cBL7MqDGl7IWVnADUn3lgYI48hPMdMHCUTLYuHGKs+oo2+lLf+B0hLpWAWEFSkrpWkcJGpm4U
DGmwGWZfxGrfG2cjH89leeb6Cu6VzUSyXixHIeGvVIjGWRI92vwoskeZ9AGzOglq5h/Gg+EYcB7n
P4V2A5p8VLufVIDFBWOxZ6ZQlpxqvqv0/WEfFzlFrUP5Dq78teQW0gDLLJhjrq7YVS5GHfQYnd6U
GIuFikMj5T6Ft2icInI7GXbgDiVoQ8NExDt0mXmWxopuW/1FWDRnxHQjG0xGal8lQJ9+EvDrF+O1
W18YKMDoionRYaDj8VvvIwbIJzDx3AzyyVtTF6YWydwqoCZiV44k5OlxIh02mamjzL8h4FsZVzDG
4jCi1klyrWMsuqb8zHZm9O6BfZ8/OgLmMwFzmYC5TsDcKJcL7HAchahGVxBoFoMmVgvYiaYnL9EO
9ALdn2018xYBnGoHUoBM/oCKa6AeDiaiRdh2eQBTgffBE2LKTuvyXATGXZDuZRxlzUg4JiFcJDqr
UREUdmJpOap2/CRBHbgtJ+pOpGOgDawKSFoE8sDUaMxIfn6VXBp0Bo0Fttiqf4/X7KMaGMh1fmIg
Ki4sT3y0HFr6zz7jFkNDsIbtJhV1b32XjmOsESiUkIRWztGdu53iH2u73papDA3hpdGmyzTWxK2H
iYJ0ntYKs0xXA/2u3VVJXC5yTvkrM7kxxTURC8HesR1OI+UXeNFIldsZlJmsI3VLuGw/eoiwNCiB
keHE1DzjmWEdqUSlpvOTdZBP3clMo0ljRWf+vpglQPjKzzUd3o7fDTl35/wS0yVbVcGuoQx2vZ2b
LTbjPARVJ/bTPykkye1kEIHfurtp6Tc1zu5bUt/VtL7Xl2wXrkbFlygJ183mShUk5EwsLx9G0Iuc
ZOigdtZSOXPiOHdLc9oh/XQTY0MVsr68B22yk8zZ/dIZesptmzy0OsvXNFZnGg2yhexYxglXPMNG
uIQxUxuViVw38ZsMrinFcIC1aj6nKeapabPNprG1LLs27J2kmAJZ+dzz9Z+FY9MHuJFrtqkwvlqO
m7fNqgL90sz6dcPEASbruBnlXcuaGzPNbBxe5um8qgmJ+vi6z8kFh9JqxQ6eRMJmcriA9WVPd+Hc
Yg/AWXAw+6OKOFULE0heEdTcYJeLZMtt4lBrh8Jxrao/5gZ1jyJjxJoSsUZlnkWwkrOyircOj4K3
/+Ae08jQfRlKL3Aw24W0OsoZKFrx10QdQZTkk2/0b2OROePKCJG+B414SV4PGEoVBkNGWLz0ZfJq
zGoYY8npFeOlWTgVGjKxdxIJUL7m4FkIjc2NYLVJqt6KrLY5AxIwjlK3eTmezNzZ96fWOHmW+Zck
dqeW0/bOdsRi0ZHMbpKJ4QiZQkE/4IiZidadDCApV81hqFUqx8NXqet2SrU3CcJc/SEZLzO6FeUc
MJqbED5YdPoQaskfS5YaXHlJtfp0fGw/YkOPuoo4UAwnSJNO0CW91FA8nduEorB8Kzn3D4BO5e6o
JjiQl0phHKjlPia0tr9NonAtKQ7CyHoZh/jcbRDnyHbXyYmRThgmxxok4LxxUuNpVE0a16UrtHG3
7B9DzOBd5juLDW4kMFOQxqqnZ4Is9lmWic08ObY7DN/tID8JheJ6WaFgKhax5tLNLYcmDEFszhug
TdyE9JEgpZhm4vdc7hZZPsxHrIXhbG5hyV1D1scoNdojyET21vSEU+5kACjDbYubUpIR4OwTcOWz
UsRnqFYFR018m58y7jFzMHkUDn150FLxZFn6Sd5lr0KNLqGBfHNbKDrgLhizNXdmesMsz8ux22cY
1GXecTitXU0cqCZYgDwsMk755pu53xaGy1AAKnad2e23g4BTp+Bn6wK6LyajtPcKPMMyegUiqgWx
SAY5kSxr2AtzyI4TFtjiey5Khp6ThQRZtstHOtHMNjmDCjkVRCOKIY3C6VWWRS4RYsgz4g+/9ed7
Qihg+ky0CWg7CUt+GE+1Zi50Ef5UwcAUCR3cBhQ15EwJFMxiz6UcTqIY7skSoo6HRf7Yy9rNRg0r
HqvejpqTBwQIVCGMeRiUz0usjsGUIQW+N0Pq70jqiyhgpVKYIwzPxB3TFo3+gXENKoPDvqMoHPcQ
icSgg80zsxOiWBEbwcBUtEHPyEwHirLMv6y5DDls0NhEvQ3sKTDm7+YmOZJYuqIiuiXbHsNOf9Pn
Y+BOgBdLL5Ppp6kITtCkDMRbB7C8vNGUy2iMsHkg9xAouShI8I0z0LljyuZaIuDBrbdoCoaWX213
iYpGC0J3LbR3LJHCCAVPBsWc21kiQsJu6KI1fdpafd2KvZxEqvSYK1g2MkIbI3uoAaCDT8xTnXHA
Ecyuq+iRfJWvs06qSpDCHJapLhQvWZO/bi7Wc4+kNRFqBQuA5lkLwa+V7RDveDzKjqG5rPWv3Tb5
/bssgT4ZT/ugRWshR9I4EJNNI+P705yKqDBRcNgp++7bIg1TM9+3aKNYdwkGfEJ5qo1F2pHX0Xlj
9EDLKZPwo7aKJyo5arkPynEIW62Pnt0TczoEEuoZMuNaCS5U3HpaoOcc6Cw+s5GfOiHAGsrbrbgm
+6PF/tjyDvVMbyRKzzL50Tu902z0zVIrPqT0yC3suaPdILis1mXWmV1ABa7K8HSqLD0SqvzUNc3J
ituTEh5nOs8sPlJet4WBKdHacSFXd4YTCvsyGzLI6XKA+YcmUMOfsaWgnzPxwz3istb3E0OJlJdS
SXxt031O1oEIYKWljBBACuyQPTs1hXTCdn4vIegWlAW03Tv1kLaQbR+ZPajZDxNeuy5X0WJYH6ba
fWjUCq1jqHK3ELDq6Q8eM3MFlLFc6US4sO6dzWPnZzMz0kRHFPLHv1YGfJxTQUbKTgnvqWPtADw0
zj1/cjFY2u5o0a8wp1bAXTFcqGUhuGg/XZoGmjqFGEpJCwYTyZ2foi5xsBGQLP6JOYmRKTuqBMCc
2NYt5bBCgjAhaWzuS1gNRVhjtOwwnlbEN5Km8XFPkXhykuVLM7/HdrGLBIPW9PQeCuG74A+ss0Yd
ez0NxzszFG79mGH45YYjc8ZTPXz5j+k7pZ4rtdIItTkc2BITHNNkWCWHv46WDAgyQiWedyM5ywIC
nmqzS0jd00PVxn0Iuh23VeffK8MALec15egMGL4X3SQHCW8PJyN3KHtl/5de9F2IOseg8lxi5EO1
zMqg0UqehBXFjpTfhWSiOXbuor8+fTSqCYeXPpSO0EMJjuaIITNfjnI1XuK4P0cSKWpcYrjzIWxJ
nsYBqy1I6nDGteyJc4weD2flN+ksi2tCVxbhf543yIr57wNZS1YVTbQMUTQ0TdX/bSCr5VK9rvJe
fbaWwT29pKqnOVUFICUHFyOyBdweFny2CxG3do6Iv7miSvQYzpOEsIodwVsYha/m5MnKxkCWQXa5
RoRFIkt516bUlb/Vso2KpIoGFOg442Gw8pCEhjIG+25yhGWmvjzGbLNjoyHJK7tUx7hrLLlXiaCq
CR3IlFxjomqbbKrGoc2Bv+luoIKYftKcMRNPlT2RxG5WIeehasDreNMIK6vFRKMGaDsiXvgyJAre
KouSwzllNWeVUZ9sCyPQqcdovNrouJ16msxoyit+MnF1YM1Ru1X38HGm64zBVEzXBxl/OCap5Rtc
Y7Vl8WtuodjAxV1kjtAcZcyl1pNGAUiizidv6BOPN9Ml2e6aBEPL6DYjCu4eBpkRwA/9UD1UNmfq
cmfBEIw/2CH150CcnceJl3Hk2mK8pp8Qqutktpcf0o5BNtkcNKFrsogkvqxw/l7Zsmacm4IuBiou
j+TmZFZyJa+lS+MRD+FHP1BjZL6gBwfDxDM1R3FMyIjlnAWv2fvTRJ7daM4CH2ZRn0UEax6dgzN0
ZtCMcoAmFMwrNE4CjgAvuiu+EfyHIASt6sQEIFdMe0rAm46/5eXHYo22Mcj2XMUE2TEQPyO9Tral
galvQSGlYSNMUHcWWy4BH1BpwpvBbqIcNLp2UhKOygs0k5fEWl5EVXgYN3M99fCTNvzda8pGruMn
xqZY/aqf6soOXJ/IRsmgpHEw+oKGwRvhSr9TefXrH6L+xDLEftxDTqGnNZYSIvNWMOE9n0FCy8CL
IMUGiUZqf3O0fvAbEeIx+6rxamgDkocFAIjaD3W7WLt5rLAJ/+cXUgJ2+G9vpCzrsgwcUTOYyvPP
f3sjq2VW6riK1U+itPbO2HocYL1yTeyc3h3Mj3E6jH8hfXrlD3lnJfzZOFp60d+wOPUuZCXBMzfM
/Yg7WeIqiOzLErv6NHp28S3erfmFPGL/lZpLZBLY4QjNzRf/8xLRMmu+LUPu7YPs6Q0OQPh4zNaC
mVPisgemiHEh5pCb2rmohDvPXCVnkUZdB6NHHmiEUjYkOrz7F4V5zmvz2RCKWwnFPXGM5dGcbWA6
MuCr3k4+pOEvYMop4IkNzdOAu/okYq0oJluNqxm1apx8Lg4+M9CZceaQB9id2cM7QnKbgXZcaRy6
g51pv/ZFLtil3qf9WgU1KGL8xMbFzPnkFAQxE2CAnCxsHynYEERAxi4CR3aeA9WjaMcrC+4jFKAi
R+NXpuM6+dCl9iO9jVb/kLTf6VZHkOdOVvYoKxZ8akqelwmVbhl612PT4c2BKj/qD8FaXwDzmBzf
sUob11HunR2E/TDsSKacwTmbGz3azuSR2+fVohJptudse2F8/mJs6sPahftWUZdqPLQyDqX4V1Yz
glD3c3/LhebaclnhylDj0Egg++H0wySC/FI9vUUggrM8DvL6SOgcV5aTSi/mu0jJl1J3QdYe9zYo
qaKhtsnpOZ5WwFSBbRFumV1ToJzEnF2e82fOFv3OwNKOQeq+99iiIb5SJrRhllTgm2VOvDIY56P5
s7yNChj/n5ZiQoevwlH5VQvVo12kF+opp+Y2/amcFFFx57NWoIe1JHU5dajk4yiyGahb79PDBCf+
re3mRzYkr4s8vPHsvvfPThQ4JRMdF/GTeHzukuacqn75u9ZzDLA5+TrqgRQz7GEv3n5Vs+RMFf75
f5qBod5z/Bbxd+G7zahiIQ8jizTNQyWwEp4bwAkMKX1myt/tMzvN3cfylEZ46abtsXGT1hWOv2N6
NdxflUVtmBPfB0bOudFdWra4hmhtU19Wm0MTGeNP7TkQIpCpVKSTM+iaLU7ZjioqEN09p2JRCMVe
e85hFOC7VgRRaBWLUxc7o1Gdd6G6xHN1lRlD0bplUmXXP9oT71W1cN6RXzMpYQo9QXRevB7HkcbH
UC84pLDM0QOzwholE0d8bQXrvJ6aCzufp5ZYUCO9G+0Nkv2yUrQC05zGT/nJ7VlczWQgIfMgW62j
nOptcAs8sKuHBrzKNBZwrsNxmnJJU7ikxWUb/F/Czqy5US3Non+oiYADHOBVAs2jZUuyXwjbmck8
z/z6WqqnjuiHjijXrcprOzUgzjfsvbaKuF0+BsN+qCYfEzzjxCtvyJFR5E7h9qCIzeAEu5hAl/KC
mN+Rw3ulibezhgiHJza5Kb5rp7euZqpc8ovF5jxnxvWnYSwfVoSM4czPcJ60/s+oGx5hHP99R1Oh
uAb4Kx6+5OLF3mtm1UqFXd2WGpLjdK2noDtQrUaL3M2bds/A9EC+hir6dS8MJh+If+ADyiwHnd5s
TBKAcOZvbEPdbKuPqo8O8c2sg31BwqC9rVNnl6KjhmV5iTv288R+95txozTBRkGKWPP5deqrYc+X
WQxro4OLo6sn1hFtYhyMrY4g075bpyoP3pLlVoXApeJxZtKaUvhCTOA/neWvJ5GvZ+ajAfg3B8Fk
yZuRBKsE84coGGjUAwoAz7JvznEhBtWrKoOpoQQyEm6tD7VjY5lWZ0qMGOfml3adrxHeRqw2IDii
VYtlYvIpUfjcwLfYimoAMyu3BXpzz0sU2G3WJr+3aI4A3Wk5afbWlTFAnWyc60FaeDIoDXiCh1Zn
8biL/GRrBCx7u7U2HAAS4qX2x2IVUEIGQbIHb3loiNHiNjhASTgG+EkMWCmfJQOTB/PzETFYqlsM
JjAvHnNoG3QH5Y9a13tZUj8iSrem5rU64uCiVwk2Q4YfGEweXIy6l1srsXe6ZKRY1m7DnpchdPxI
zATbFUA0kme53zpeoKpeSjnPrNQjlZMd/R8ZgLSr3JIJLPqXz1hdN5+vUWzeC5e1OJoyJnvW4E0t
y/oXuw9rKwaXcRnV7tBLaFhLFCDrirlV/E2BI/1LkOjXwOfFj4918bd/wZvfMY5/hg1E2bndT+f5
Dfy82FpwH6RDC08bmt+rXwsyFv4Msh8XNqJ5TXDUnTsTf8QgtwmDbJy9e8pIC4ArH1IeRszYx6Dw
pl32wplqoBtXjLcVzK8q7yWTJFr/jx63rhF/eMTjSEYZDFJmftfLRjYchKgPBvzfIrb2peh5ucN9
MFfUbKxsfWeLgAFxgRgIHK5Z0sXJJrQQ8MGLAa8GsxSd3BzsmSQWOKu5izevHS8GkjyfVtmN6xXT
EHkS73ZnHs0TaTVVsDE+0S+SztExQ4U1v9DogXjzHRginNMs4/yo8WIZcRjprloBRchAEQ7oq6U7
ncdJ3eqi3402M3GkEvI8a/gOvvwoX6+7zxRd62Rs9CDbqqxNkTFpDUIKRBAtVXQnSQU6NBICHy9i
j4N/XCrH1lfwy3eZWBEiFhCaoZE9AeS3YlOhxdl68M85ilIYP+vukKnaozKiRzwnd4fJWWFX+/JU
j+nFNgsCDWIsFf5hem+j/DzdnJoWwgbGCc+w/hIcMaHewJS2OEi/ZIx/rqDLJjiqUsGJZjgvv6JE
OaoiArMRnfCqh1Z/IMc0LdyO/YmOw6wo5/86zKofcihJXCCx8SBCXFxKs3ftU4FNKyzlyZ91djIA
8Tby1KliT8Ng1Tuhfmg5HJtmNReOp9lE876EX8GCUgoq27zKyf5of93SNQz6IWbbfrUonA73lLKT
XzZKvD5pzvSBRkw5qeFGIw8P5/HSLu5P42oqBeIzbYNJycuoFQ1VJxjJWLZfYoHgB7UNazJEKTXA
3eYdctF7T1W7FEl6Y/bZehWfJoM+0r/BEKM+8pS/4aisD73oNx0BOhG7FdZfKtKesSA0m2uzwq1B
c7Mu0JgIJi/AVXSATHCwuVSalDUHl8rEynkaWSRivNDz5jgU9pEtSDgVayuqaceA4ZJKMXKQVvSo
GlIkdRuOkYfMYg15g4Kq9lHaWsqekyYlX0yjswSBHSMyYPr2YiBf0xkjZZSBnVuaBnuOOdh6sbUw
epw3ZXYYmvFIFOKJ8/2pQUkmb2EZUJijWjjrtNpj92GOaH3ptgONemJwnZd4qoN3ES6nTqP7072H
jve/t864cSYjuGFyvvHXzR00NMx7DOSShxIrLD542yb0jkAxCdKQtH+VcGNrgtyA7pjmO4n9Hbss
anE+xAMvoJF79fRRL/IEoUM2bWnf+JGa+ncIyV5heV3Re6wcePORTjJ8MG3nWrsGDW4WSl8yVrFg
0QNuamokkbDyH6B0dOzhc8jd0Q3RxdLeUJbuM9o2yzePkWqf5ENVMGu8aFgjkBa1PuqT49XcBtWf
8orsKow2QUNfLbh/5XJbg8fy5dGo0Z6SvhUSqkyQHRIXEuKdLZ3hTnP8HZLyvUrc8zzQvTGBk3xE
ZHWYwBwTyteg0zC6e2AH9wTqXUtaGnGB5XKY/G15xGb0KJcYmY2BdNxI38VYwpoeqBrhzTWWI6vq
Fo4JsoEvxQ2i6VJlz6RUH8NC6OFaoyGVDaUUpJlao3ZhcoUXTmUHmLEDZAktSLhCtiW96Cd6kPZn
SOZ/GllzFNM5o4fyb1x+jwhD0r9BrT4ySz67iYHfCUSdH2YPGVR3ITsK0qVmTTfb04zuqGXNwWiy
vUz8bbPL0HyhWRxr2kTnj4Xk0h5+49HfSXWJSHuvwtbI03VtQUahwGCYxUkQKlRYqxSM6LBpp3CD
xgf/eLBW62XyEwLS6D8DKhq1cemkg2b0nPTNV3XcbOzZU3QtkMmY19JBuQjPMLDSdf9pKKLnz9cY
jZG+h0b3aHCzmllEVXqNUXw5+slewR4dYMapeGnEKVi1Vv5xhW8JL3fb/Ew5MQRoJByAoSq1F0Pf
mdiyPrpogQDtlnLVWx4mcivqTyqcm8YpvP+x+izKYn/SvvvgoIVMr5zrJIHirPxq3jCd9IFUDf9f
wy71/zNDEwYxdYbUhW29viydjv5/uXKsdhxrWx+6b3SFPDL6J1AjoTXsU4A0aM6z7FUBowkrr6H1
ETnpGi35msTNjONkUtbmAoZWmQuQFsAiOXqbtxozROmcVZQKprCXFOId0S66hpMR5lTM+hYBSMQN
2+828+2PEv3A+fXKofbCmsIYmk18aOJdiTqU4HkGAT2Ol9mWq1xILj+2wpSV7a/swxN155nWv40+
1GwfMCuomBWovr1Wjc6LxaH6p8lNgJiYzGHhX+xjNmDm+kCZB4Cx2QDx7MzzaFa41c4N9y8mMLce
XMJ3w35FB2aDAnUBjH8hQqaA8xKAccizoCBlL/ptUAlUBp8UanKDsHnUHNVFzPE5+cn0reW+Lkvm
x+sqVlYmlVvbbZHdIzVuVjK0yQ2hjzaefb+pHq11qPpmETDUwAxLc8Km4HV1jz4gt2KXCGMTZ+gc
g9+mapGZsmtKR7B0zyGyV9p5iNpD7rRHpOgnXU3OrVsBI80AMPZY20vx15zhupiU/6sh++eQa1h1
/V4F0R/ayUGoxwRZqN8/MaWEOHynZXihTSL/Yi27eJfawV4IYqwNeUCgV9Qt7k7CVUDaZwOarhv5
szDLiiI9qvV87F3bGkH7XqGLvD4C1quCuvjtJQ0yQHuLZpqXehAtm1rbjpYNDi1FF1KvK1WH5TOS
QZcsHZLIByyC3z669/gHiHhZGfsADnfIEjSFoJWfBzYsFubQtlkW4crC3krIkhaRstFtFbjSXMEy
fKDdzd9DymPfOkWG3BjaSBFT7mDeIgQZrPnkZM3ZmeNViyzbN+1FcVdM7SQGV9eKZ9oCRg0p6Nhd
dtJ+jO6r3UGtmVGHNCWUNEBvk6ffShQdAminr34GQH34OJ/qPDmWSNFnMS3lhKE7B1CBFYjjnuQZ
SAY8CpbyjoPQKUUTdbVH88yI99JYrhN8g332tfINSYKFz11psg0DXESWROea4VFWv+yiRKF5NvvY
bJKkz0iSDXTI7yOuIna+yB0sWCU6xyDvO9MhWGo4H2moCm1dHvwyXug0UBJ9U6ZNvDJoMcQEPH2i
HIC19EJxuTShhHK+Y3ovMMUAuHmVIycl6ZCvvtmnskqOCauJopmJMtHofxaxuCHPQJEO5bS9d4SV
IA9Yz2cmW3WAMKGDKg84i0Z7m6fddo5+DeuqaeEmbRA/LpW6ArdMirqxhseXmsGxGEAm9uCphLn1
/5ageAvo+kHi9hwZOHkQPuPdrayznaSnEebLhI2jsHe5CmjdXDSsZO3xlkbNe3RSB/mWk1s7RPEt
N+y3CHRbhTCSlIjZx+9cZRv7OiCTdXSxsRbd9DWJbNexVFa6cadP6q6r7hwSqNZUuD6iujuUgj1i
gmjBgUsTwDXRzC8oAGk56hr061r07TppsOeDADaQQ7BAjjA6vEbH4YsRG21D4Yal2DJrn8gHZepb
XWc6IhmBayt/ucMq/UPklyTz0G20WBQmRuwc66uB1uBJikXrS4iqyXoCtEGiuaICeC9JWDG8Mh03
ccroUtqMARgi+DcjJMpmQvMTfOCw+BhIEIpAstmslC2Yz0gfSS+NdoZFK0dm4rSYzZl4E8x8XGC9
tYgDB6XDMjXG45xCvsO13P+iQsKbxmna08fg+sBhoV4xoawCnn2pWdwK8s0M+GAs7Y3Msy0m3eJc
lXdR0oJgprPaN2W23zRMj7Bkp53/VXTWe2QVd2aMSJEtFFS4KG1iAseYecs7aHCTpW8bgM9y9LWC
2iAWKExwlhakxYTpCfYrPLhZdmD4Fi+NfgULt7U/YFv/S5KNhdkhkfsRdhNi1XVoWjCcFq3Keubf
ZJa7xG52ki/VKndjXewqeDevF8WCRG5ZvyRoRQFaUWvl4Da1mPq0M9X4JLw5xKlDFpYBgVdfDac+
c/geuNY6CH7D30Ts8aOcSfCo7VKX0gwqY+DllbNTTDZNpM+qxdsEb1idnUNoRkcVGG9ZKIdI4AhA
zoRCY2afshoFO6G5hqEut6Nsd3WN+4Fysqu1Pb12xHQTN9D0FcBAhHoGdn4N0oB2xlgKxTmWr0OY
cV5HhHDRcZ9n7CIIbS3Xs2PgJkI0bvw6DHDgD1vJSoBKnHY40/aD8VqqW8uyBZrhqeZe8RNXsuNs
0Uk4N3Zqedah/iH3zcYYUi5F6gpMrF2wE4w/YkPuk9zelfoyspfJHJ6oKndpdbS64tzq+lm3MLfz
qmBfTpThmpHg5Iq4O1sW/Czuf5zIsfNtlceUbYhNFgZ2V1ub9hUnWqcekVegefAG/HRx568D3V9h
gjeRzecJg3Jk80MGhy4hOwq1LWCm4ZX9fc5RWxE+tJAICJEj8dzZVS0yXixImYJ0jYC2XOaXCuwy
lhkmGyyiqINm7d6rrxPDPLuRrV5sHnL3T3DfSKAp5Unnqk6/KzB95p25EAqSoHht85W+B9+qXiw0
jEHZCPwjVd8s4EI8xYI9arollQXj+GrklQm+RVWQAoi4DlgIuBEf1kle2Oys30xEDTlOIZ2vcciQ
qFxNNuwp9z8r8Gp7YhYaYjr+yCMUqNwdi1HB8ROtexT/EnNlbGy6McA+go/fQgILTvPFeSEQFUpN
/MEIcKENBDSDStbnk1Z8FpxQDelUz4xNEtCWkIBP5jvcfWDxsWIml2LAiH3GwsKA6pAExzn60KOP
inse5cOEdMMMvIgTSGpcBhL1P5y0ftFj02AlL6sENNrfCU7xW8wfPwf/MnbMDW3Q0yvuaiPmxpy7
ROaZZrsHUVVaP+Zrr5ZDsEG28AfJTBdvagaM5bLTbVwIboOWon9O9q3tuXmznEzFq5xpAbkRvnB9
mbS4vALlMUAm4FeaTBTj4pPbWZ7lj+HfaP3Mtn/JvrnxcHEWUfDRFcFDOXOHHPl+9ka2c8u3wjl1
I1RTq/+YWaAql6YaVkq6lHXJzTCCp9tjj0mdj6H8wxUKm05j4t6PewaJDsyG0TmH+WfE5nRigySQ
RMb1sE3ZXcI7tcvDy/0THPs5PkZNesy1+LiaetKEVP2ACyJ4G6PwM2CqL1Bn8AclLM/ErNjknHMU
ZMEz6YaTkn5pzQiCYj5ypbAr9WpDOZuWeUK2KsH0BT4KCgXsAbgu4Q0qLL29wCmSd0c7iI7jIYZb
a/5tWy+C/KcTtcxWKae1xmawqsaIGQw6mn3Gr7Ac1NU19NLwh42gguYs2I/VfInMd+ASThysTZIL
WfytBgN1dHMf34sCTPK8dmp83jWhUVO3Vo9oOXxwwf2isQlU49DCJRsO9+DFSrVm14JE5+sGKTTR
gseg21vOR11fWmj2Ag0n4sBz4PQajNyt4VFOnb0zqgmOIWvK8pwFzwIg6SjcBp+2bp4jXzvX8k38
I+diYbJnVoAJWdV16r8nFJcKldMzbhggiTdHs9/goCeIaqF/zgbeB6JOuTF05LvpuHDJ9omsDR7l
Ee8a8FGrCpYjkJQZIYGGcBbg65I7ddJSd1fpheEaDee0mrsYye4bw/zQWAbfDHVZZv9ymQRAvnI8
FEPOxT1uzTOaNsMj7GWd2oiKuemIv+Mv5Hy6zfrVTC7yGdegQJ4qGC19TRmFKkHo6ZS/oWm/Sbt9
C9+D+UvPPjXK7wmLHE1WDSonug/LdoXXtCQ5TqlemPY9dUj5JEkVjRWkiJbuGbYLXOTqOdds6szB
RXm1RGtCfYY0yEuHW43WsKIfmfmnrDF+yJ8WjTd3Uo0HaCf0PveBdgvLmfjjUi6gRZ30bY7Z+iVo
lQjsjcE6OIS/MLodh3pjAfBqo3oXDw9H0HHSsvJjOVWPKLVNJ17xMW4tjY+aOWuNqnWATvPlVK6p
Y9avgcThfcpPNE8jW7diWZDWl41M1bINujC6JeIz7CUjr+QfSnB+8XESlMD/0omSCNLjk20Vf2kk
qYRxyfXle8IAF4HgVJC+HXuhMm+AReJN3hReNYCdpppoPxrnIq1Ty7QWJKuGuVxSG2tiZb4TNojZ
no2ELsgOBGmDKx79DrpdpYTagYJs2NU4vcsmPPhfE0FqzmXAa2DDNSz9TREvQ2BVxABvNG59CDfI
nViOcDAKeYyy6qzL6ZLE5jXTyCRAVs+xY7DyWebm6FrldYBi/5ENIyb8HAUXBXxZUVwQRZGcjSS9
UEa/IImG2BkAe4rEv8ZhctH1HIj+QnZk92Fp0/uHQxM/0zHSCGnRBeO0StcmyxwFN31Zp24Un2sw
0BbQw0jw4AYVQdBVVlpAZKKvsaaH58fJNfWQKzkrYv2v5ocwuN3McjGzk2i8I4VRPytasm7mfJPn
nwYrZDbl6SFChy/NZxQ666njafvFqXnl9Rg3Ow3flerIhNcHN3nKiaonqXhex9Y9GGa0t/7K7ycE
fiQDZjas0G47YFXmIJtgwkduigJAi5tzR01iKdNVZB6b1hpMD4r00PdvYte3jKxxKoJTbBlpYqnN
7dGdbVwIuEUAgn3HDjkuQMgFsDsMy2hcBV+jk6wVvnLmDI7lJQ0tvWEgUfKYm0mo0HUvvHobhlTv
+RaX6Cazpk0OjTwIZlcNr1js1iImRYK4V9JvKwvLtwRyZIIHaGg2mJrPCOCp2MEj9iMMSwa52ERI
qLY09aiTVx0UZNQ2w6UBipxo5ypYQWYF4Fmp1jIQx8aBBEaEaRS84FN4rNDxFhN0JXsf2QVDN21V
YNYWvrUiGA5EFnijeFqoccEVSKDKNSePWhc/4y1OaSVNPC1JcpZtc0lQRKW2xRgs2nZh+S5gQnSq
9hFxJ2huPKPF1hrvISsHU7Q7KqAYRA3VWW8CUo9zWpwUFhp9gbY3SRmKIkbdGb66vYWQrvT1eyKH
D0mkF/fSUeD0V/z9omX94GC2MfEIuixc3mahXSyvhNUl5uCEYCkYoLGQht2d/LzbqlWN74Shrjux
WAxChXssevmux/TzDsgRLV4M0cUcVqROLLOgRcVoQqKMDvRqPkvp4jfBlwT7CQVh7ukJFTEbrS5m
DTd3j9bP7kP1F0dXmR/TUBzmQ67/awH41jYUKuRf2hHFxrFkzDS6YAe3jaNuJeHoKRfElFMQHGxa
qpjCrWPbns1nQ2eHzEVoWRs/YbmFSS4GGME9KSQIckCRqqDX1nJlE3eImGe0AbmiHI0K9nlYL8h9
mkiRtGYq0Ts+My+raMyjtT+Ds7eS9cBQlwhr8A0WUtqiKLelkmzjCkd5ReyEOcEdwJ51N9VTaxxS
SXc9we+MMqzi6s7sQBq2VCdLv/7TnLSBrXQVbsIBoUTtla9T382nh5NrR9Xvj/C0j76CYjVaxuNt
AKn6sq1TIFdM5VoB1c2mBhTmE/rMk6ogSGDT9gPz3U+FbYRZlbiPV/hPT4YxrWu2v5YaEiOKEZ/3
mmPxnXION+WJJMTT4ERnKqgzH8hFYNnYklr8Pqvw3cqLA28JhIG8ekfCzK3lBXap0RrPMLfOjfIg
qJfBG8Zu1QPciw6wmfRTnzdncIcRfavN/iXm+6v7a96iONMizWg5aFHQf65RPttyj7jmRUnG5Qky
MDzO9RUn0aallxoi9nOtv2/jDiqoTUNRoUSsBYCp5g8z0aVWTuwip0M8kDEZt6S8EGgynh3hERZw
GurxbSRAPdj2bXVxMPdlJp7hBVRlbdcScqsDcoNZQUKIPYWnobROQ0J0ijWyWcYemJUXyHoX85k2
Da/QAmPSs+4kUl7/rsKHmVNjMZMfiKR6TPb1XO+gSW1f8XP10hmpxpQfpTo3LxwsEQ9EMok8oEKA
MVLSx191BBwMoj105oV0QeN6Pwgo9ZIVsVyDKvS3VIRAP6ZtRhFUeCGu04m0jAbXKSNAMkr0VWwd
6yFzHXgfBVknpB+KueVPyQHyGhw8ZZsd6149apF2yEjWjjiwxWurKE4VdNdqkCeefB48ceM+2KXa
yz7Oj5X9EhQCcfFpPG+FBudrN9fykYzg8nFGoKw+50ipC5XEqNKt6nvZMnNRIDc4DMjJVBip8GRZ
r+ckWPcx9LU0WwmvRCya6xcz/s71+DIXLEiwIhXqEgq+MM/9oJwLQNX9N/jcm498der3gQUAE7yy
UVGNYyi0kYIwudBVWsuCjAa5FcuCtZYaPrmWUrrdcCCO1cZ9V6Iwtd2h+hOPlTuQcTDzaY31hJNT
pz8ExM5M3T/pQpDBNaxnpWSKHq/L3CIpGg16vzRxGcWN4sFBaQhNo6z8GbKbSAWQg6ekJ6di4dG+
FozduHaQJnGFF029TLEt6RS4qPDBejJZpdZFuYmo+KArHKvVEbRLGH4zNTlhnLCjF/V38oAJMPl3
mPx3NVDLXYxTif9lXGvW1Rniob026WdjVj6qsXw4c/Hk96oESzi3lMGQiRtABc9pxBxZuJkk7n8M
AQZfdbNVZeNZmljr6CgkpVzK8zWHaG0xz+kQqDVWvTJXoMCYD2HkajatX21ru9uU/d4OIZWanh20
ntW4urgPU+F1LZlq50S52MFIdhETi5CPjZoHq5KbKZ21kew0tKwKU48OxHpOA6FCLuXe+HopwJnG
oZfdhYzOmn+0rxmpxxn2RtYbBcObAVnUvG5a0kd2WqIgKVIXZXHWJ2TY/GUt081iLF+v5TRBEsqw
QevoS09Teiuxb9GGDuhkaWVe7wSzZB38vv26LbPo610gAMVdr+IL4a0EUeiuzyFg8BtymX1YKFT8
cytbpBOfJXcsnRmFzcJ40lX2Km5Wg9fEclMRoSxoe8zfWOLwWhvtWxcjv3uVOlF77S0oEOiS+Ae/
sT6o/FgOOKQDKJKc+DcK+sKR5cPAmhHhGf20BKbr4PClhnrNTApUDSZtUxEe6+nB3JJrXNj2jREK
H/ucYIig/FtYzzYB6mMsIjMHpuEV+qepJaw0qu7NaJtjgRMoZ3tf/sWhZr0eQFi9K/4ZqRRH2Bh6
GpKchLKLf82cv2gvhVgb/yqj8rRVFlxhseAss3lxUw+baZit8J35p6Cr3YpBBmRKSutoUcX6ccg9
tfqjpou2PpqWsqy32nTTlGN3T0oHZ1eyrO1NpZP9zTD6zoep4a+10q+hYxRt/fJbyp5pz/frO/0c
qGS6met3O1/n77F6cn6VBvu3bG9SsOfu34CR4RFYOs+S+BL5z2dGOwOpYNXysnAjNDjgRISqskwy
56Ljk1TP5ZBfhv6NNYwJyFOfwLI+hqF2R+uN/ftEKCaKUGXGQfvrsDxnNi342DKtpgt3zYH1X/WZ
TRDjUlTFaHGGdlFXZ0kQTTF92PUfJQOuT24LKjt0FDM0Byd+K6eKmvZpkVTCTu3CoFMjSDgkxVlS
Xgh3yAUDGBKZDILVUzf9M8ffRPauHGasZq2wGrhm0/egRpvykqYBy3UvnmEF1J8VVQ+EP5TpjOxs
nSiW5Uzn0+M/Khc+0Ast26AXArXrqtHSh60/+1hRJLEEvGmH9DPqfkd29APDPeiezCP6yKvqS1Nf
dO58DiesjSkNl8lk4hvr90ZwBqwURmviEJi3Hjr5ORj7TD8iYogLIFMOjvN8oc37HIisTswha6N6
GYyobTfU6owcUpiMuvXXmYaFCuxUHfKFz4Sj7suFjRV37tg0/AGDtShB/zYkVnktJ0fEuxDhmhEt
221/lYweqcyLgqJ+2eCDpxQd/6S/cfAbZHKdavOm6F3/HtsMTaC/5g7ysCOfcz6n8I8NziTesaKF
cj1wVOE/yldFNC99ebN1rHbB2trE8iMeZ9eZ/1rxKn724bB9t++6j+0xj1b8et2tYSzBBnFj7U80
f87DM+YPpvx3vE0E+MHIqLndzFewtoxukHtfc0lg3yNXkOwR5Dkwjnc7umNo6mbyaeYg/xD3IJH0
galLecJjZZRyG4e89rSD/ZrYDrt6s8h3XpQM2XVYuZF0W7ml7LYvZfpZ6U8tPE08M+wsvOSA48z2
PYRs2G0bQkBaFKKEvCh0Jfpw6kx98wOaZWFtlJl8l2TZog48DmYDO8SrcXnBMyqTz1h+SyijzigX
6JKhlPPQZZXtNAUvIqjYL2oanFDAUSuHWnoEZCGjna72XlGZBCbtMraaiLaMfR1cgvpfQpztaNM8
oBNINnV7nJmiXE35zyjWvo8HGOpDPuyIoFO/dfkvdsD30IEF0bXndA8JwSKBw2GOrX01JHg+RDJt
K0Rj5t0HSHat37MIHMMMfQEdLAsv7gjKTavfJ4yQaYjw9ormeEHzlS5S/4PIq11K7zdIY9FjAdaM
e8E3xtwghjDDxl3fpPqlRN8dlSpgKpN9yEy2j0YokEJ4PJpdfsQaSGco/7bE+o3yT4gJEhsgeYiE
cotAYSOwa3x1W4wuC81ZUk8yixv53Jcn5sHLCiSlnsNi0KMHpFhcqsvuXr4qLfNv6vMRIo2q2Cec
36FroGkrzx0bKEfZBTyybh0x1Js8B41Le39B2MBslMVKaZ+xzxj6TRKFg/qyMndBW4DaUAEOPSsb
aHUB9DsHpsBfaen3vqBYx2WfcyJYjA9nTzK8RY6pzSeECohPIoh67Z5Hyvh33dlg6AzQPZxE9vCN
+IEfatEZ0E7b7UHS4DfhMTnFAL8q/X2gglZD42Ez08yRgBsZSvTsZq+DJL7NdH8ifW+z6WYWw5td
sB7Ww8s8+ftUeiOIdLSUuNPVeXIjiK4aGvW2u4XsDx8ZUGJnOAyqvtLi71B6gusj2PfNsdLjbZMN
GxDzohyOVYkGdsPHBQxsg00Nb4wXl/k12gx5dRgDNuxxvpMS/ZYGlQgxt+9YwDkJTh6Vw0phvFGr
l6gB0G8wQ5iZ6J9SOGF676zU8o8hPick0v65Yw+itwwpUaoyMsnlL4VIB+JQQ7ao1PYyr0E7NPaO
eywSqMDh1rdW838K+0vYmDFz4tn/ZgNpNbuIV5FxaRaBcBs+sm9DTm7wdlSA54T19ejPGwPXUMOq
orR/2JKxWy3pEQ1szeSyMKcvQbTo0sMyiMBBPqmYCkE8BUCh5OGwiqgIMAoHcOkDxCvjz6jD0sLc
27vzeFOluQzfbZI9TCpZ329XfD5i9VKOj5ZiJLM6zzGq0/TPbNn5Jwa3nDMq1rLgNOCvflqM3RT2
CnPocwj7CyOfl63+lxCNjnZbwFGFs2WtIUNOA+mJJHZKbB1piEn92Nt8P8TjST2O04p4Kjdn0jTz
/gFhnXjOde0yhDdkCigfAwQzMRTMPEy61s4TTfg0fyklm8wEefxQA4QCONT4jOy0Jw21iWgvM5is
I4HAuATF/zMPUewTKApFbN4O6rGuEM7NJ4th70qu0fi/LDXxfBoJ9szM7cSCCrLPGL7B2/DQ0TCs
5v9PnYJpgE92/xHhpKHYVTtSpGOx8AO2JizcmLBZ9iVFXV02z17cFTSSAh01/8owF5kJAKk6KjEf
7EXDbkZJVGZvEUtB5WbyPY1zEv6D/ybFPgAf5T/czuiPJnikxiPyeqHxirOiKnhJGR7yK6163AXy
2YqD0jKIzMjQ+gDXfDgyE/Y765U/tCx5dZRbxkanujKHTVBzjywDMhIxhgdrPIJyEvrksjVP+B/P
mkEsd/6Py6FQ1Ivg9LHAd2q1ay1CQy5aRo9RtiyTrxE9WEoy24QKnOiJgihKzFkceGO1NQwuyjua
QMmWVkUJgnyBoIxakb89rYNeNuuqKldGuDQIKMAPh2ThpW2gffKzmcL5EvkDcRxunciHo8J1UUGm
Tcuc93Yq71K7RuRdYUbK/hU0Jk75bg/2w0zw23BhOvFXcGImtS4x/QiqFfFPYaGWkRamvNaiLOVG
9EF1AuWAnXkU5Curap/2RLY9cDcSCmKSkAH+LOaYGO1SeDY/wvipNfhADm52T5L8ppoWLwlvYcLe
EAIWmz+BOEKfTkFKmE2DTirE60PYEmvpnPtEGXwHzU9evvv1T8Vov7G67bRkfWjXP5opL23wPeAN
rFjUiC3ikijDd1qoe3Z1BCdYCWoNJeGf0Qdx5tCgYKc8nC4EZHZjHamxKPWbt3G+KNY2P7zsSnBx
PuDwVVG5neNmybz8FZNUXp6Ci3FkmJ//5QdTRv0lKz+kOcQ7s0Udp1Mp/qGO2zvNzsGoZeXnntdP
ZYHMYElzFuZ/SDqv5caRLIh+ESLgCuaVBiRB7yRKLwipJcF7j6/fg9kHbez0tDQUCRSqbmaePEOg
dy29W9h3DVDwEH0qOCKU7AOGnoZNuOetVGYzG5eeSb/Mc1B/I56PluktNe1nlqGluQd3WPYgj3D1
+t1XRcNex7y8EhimeojD/Jvs15yXSO4Iiia4YSLaPFCB+b8D17syxiTIZTo/bzY6SIjUYly9I/Gu
vUpFmFQcJXIJCh853kN+e1nV0cTXOtg9MW8QLz54mrqfFrZ+qymU52VS+tKG2AW0HyZNs5EmKq8e
aBzutfnTHLGekVg32XQSN8YbxuEs+03Uv1GNnZjzcl9z1CyvAwbpQoL96F1486zUd/hryggYfQRa
jRIZvfO8Y+1pCKlEy3Qhu1LNIbh4UN0yTsWttE8VUvfwiiJx0DfowyWHQ9b+hUYcjd9Z46agNsdL
kCy+ZpkgGt5nkZplSvko+JnzgmBz5cXAgKbsw+7fK/+rNAx6X8Hd8sPk6D0LbgYfEasCl4sWfcpQ
sX2yVw07nko79OO54b0c6UQb+FC4fmU+cp3LUlJ/W6Rvj29WdXNdsbJwxxBLWGFQ0UBNNFwvef5D
qnllF/9J62V+4T2u84vKvdSjh6w8gNF2t/Kt+gpBLRmdoonWJpf4XoqRdBG+DKRxnSQcn84564cj
plO7nct3ItY0Xm/3MtBJwuamexdCPOmf2hUwcB60oL55gnDFwSRqA5pV6fcyV8SRVYhPt2rRC/iF
BgQfDZ8IpjUutoBrj1WXFYDXSaeK118F/O3Wr9BWvmvvfeLNNmeuIfPBQDnWLFQ6a2zQuD0zBh0n
PHd3uzx20rA2xiWWB8xM3DBmszHAIFFtFc9ONa611L62+riKGqxg5AtmjOm7xJ3MhzS2XzqbdKqG
+Av0a9fzylJ/c1kUfOJ+2Gy1NlnPvTurnquh9d65lvn18BJkvH2R+Gekv0ooDmr7ZVxjLqN8EfHY
mK+ZkXfewjERM/HNub7w7t5rAM7dy8MJV0frLnw2aJZ0ZcIyzMh5amsb+TQ2UZ/WhCv1ESzh0sh+
ZCgm8F8ca/hsuTv6KXXnFcJQHr1IMR/uyz+eQNhn8jrE43Cbf1rA4mlS5pfZX/r1JYsX2DZPhblZ
zUYIhkmG553y2VDBMpTyaRWatGSyKXhhkfX0vfeQfykjrCnXFvwAr3nF6Ezmv8+7ozL6RgP0GnVp
pb+dfiu5NvvapKF2Z5XVfeCatgrmCJeko0/bPop2UQ4Ee/wbJFUDM4XnzkaZ/p0/qVh0OpaOBDni
U5AAUmkq5qFC0qnkDlBZt1rlY5IcSfpk1RB4sj5aovkNFdCsLOIlFvmfTEEszh5uiFC8In6in18a
0hCjq1ffkvLmfWY1SQeVcywSlc9+9aFetTOStSxTpsfa5vkGrtBNnO3xFVufeX0DnnBeMUEsaSPC
uyk4jmEVbLiG8wc0v0WSfQT2V8o+AEU9MGHMpB/+CGN/XO4BIgmmdPJVs6QDyxkfbFK91OQPygwt
IeumgNR00CM3DoSLd0wGQfIVYpvWYFRIKONy8lfzLssYiEJyCkPt+oPvYpoygPql+YX3Loo+U6gQ
MTb/JRNOcUbNnxXIwUNHI/zFNKBC0gYrwkAqehe8QjW+G/p/F9PU4O6MXe6nHISPeZ4vlihW71H9
knix/A5R3S9evFUZlp8My0+l/ll5uG3bL4EErEQ8/lsBuuQg8HYVCNmUNXHBZDw2LK5YwbOsY0ns
+WRCOhpeMh/rdCkF1hruYOuk8VNEIb9FfPY4jRYls6FZcW54JZISfIXU5wQIDhmQUNLSV413BSDU
sSVbPdTlAn+AF2ERKK8SRdp8aBolPVQK0f8wb2HYacZbpZTdxof7xx9jhDjqKOrY7nzlYcrTmZF2
Ecu4lI2DnL/phvHUvW4D4GeNs+xTn6gkH0fkL5184GX07WulUpStmcM6DFA+refUyf4i4EGQBwer
03ZTrEiLNvmVdcZAeNDhPLK0OLGQAsyXFyVDTs3Z6+lOLwsnlQ4kYVb6MH35fPJ1bQKWI+9nB8yx
DP58XbTxGQJJz+k7McW7zp9aRLhtIv2FWX01mcAT8Jk1Gbua8cHrbrRhlcofDKP2Zfjeyw0lharN
U8K2uSM4iFFQ2WsyupKPdwEfwEBT7DSqv9SWZgCJrduoe0srsFzhP0NMGohjS6nHIVG+9GRNdx+C
PaV3NaihRyjYII/yxU45hXrZQBbdLxDmWv+uGM+std/kcdh5/bmsL1J8MkuZGvUZ96zsQ+K3mePr
X7VX4CgnpsR398lm8vFMYDSgwNILXdO2dn6v7ArGLooc7iSfBwCl4YG/BRvkyDFGa4trmmA/R6bS
0ag+lKk7Viy4thwRV6HxmR2zXDhNBETXa2/Rr1XoB4nSzrS02evV+67QXT0P3H1IMCPTMOs0R1X+
GmRB0HXZtsgUKoBJo9ijDKdyR7ErI5UNsPX60/5IEdwUSvMoWI1sagFM+RQO+IVDWvl0+ZDCGkMV
KIVwFZXT2lKdgCilhxLhITIZERIwMdYWnnNCDnAL2reAXJbmU/y10Ui99pm2HuVHwo0Pz00K4XTK
VEytJywgKsbwmGc0uZWNDQcy73ii7M1VQjIuDOWjRDKOdMhe2mvaKm1GDg3lMbG+NMQ16CoYQwQE
85GoWcsiMvX7GnyyPN4aiJdKL0Mp46qhOdFErv8Yiuo4ADwWPyo++h7UjIiGZQOoosK/LG893POt
0rmN3e8BLesK8HEuOy77upeIEn2nfxm3tQkJe6CgVXZ9UMw96xttRsTrOGeGDpt4p2MfNfFIHDhK
NepfSQWolONPKomoMUF+C1snnIs3kzV8aBk2m5bTFTxOcNopB8yrZcQGWMKZDaIupUyuZor0zdpd
aLcYPhLlLXIdLHALr2M6kDE9TLT66TMQ+EYniGN45YZgLDZLaeNVCGLc/glqtgeuOIVAQjSBvRTJ
z9GdTYN+Fa7aGTzI2cZMQD/lCMDniPh3Y+1C5cGK42gqsfTqNbDJ8kyOBWyAyeXvbPrimmT+tpDl
OXeHEqQXM3M9e1RG9piSTzNcp4I3onQqM8dzFO06wLLWZ2JYa7Z/YQMTBhxwIiaHPVkiGySlJCen
2TYyCqg0JnJNrWfbIC62BgxIDQZkb2SwILOtSAICLsYCkZHsDE/9kFleMN5wvUw5pkawtJ4obqlZ
3LJBugLCIaVA84iqrSw1JyecXby/rGrxEY6HAfqZAv2sqHAo+leJw2wCB2tiIqSljqTDeESqIdqY
J4QZl1md3Hs9uEkIMgGjsw9Tx/2o0zIW3gJFnLSpPdVf3SCTRiv2XiNcAjJujKs/SHoiqslODPTz
Rdam4dwHmyBiJpkx2q+WhRI4skiO46fUox7pzMSMFcNvHfFQyjCf7skosoisZ5e1JG+wWQtBX4zs
7zMmy2jRR7XzTpyrSXT+KPR5yvHeGMsNzhdtn+Jw0bGdtJLjjckmDfNNWFG/HDNvRngz3ieoehSZ
AgCnsmRRWNUmzSA4V+wpR2sTJY/+GK+15q4UuyC2nahdnLPVqFpXNSc7uB616KlJ7VtZN++NCF/4
jE4pFZJDWb9ALGrc8lSyWVSGz2obUVnqvv32KtAVA30XJA/d7g5yMR0qST7wz+0hbusDKOCDWaOD
48qc2r21Gi3lEU3SzVa3WrmR+G0D3IlrM2gPlv8T6NNyjPKj1shHTxPYJ+msXgVjtxqGnzqCAESx
ijq9zEhbacR0FZC0vU9VEUhalZJq4OjBtKqy7pFn4kZv5RID6kY1sUhYv5g5+DgtiROjLO00bVN7
+s7omA1Pm7ncdSnIJb3XmElUlToV19SIRZeHlPJSFumQ5QUXYzBNa015wqk43bincDL9oJ2eDTM4
F20DgRr7RwTgl0x0cym7tc5OsOyXfWEfJBsXVWTvp1uRe6uAWgcLKhiyqiNh22ALkoAvaPaTRxGy
9bDMg0Qutb30sn6Wx+Rsa8WJBy53lHzE+puYw5UD2kD3QVwftERyhT4dmuw0MuzhO9oPFHTSjMis
+5AwYJ47BRgzaWtWez/5Jjt7oJdxH/IAalloQ5KIyA2oCHK1KQgDGZc2B2qgFvuINldVF3SLg7/G
C5VewNnqgX6VAJJzdcLXVS8+P97jNi91wiHEi7uOXmMgNCshRaukFeuBtU7rRwc6GGQmsNpTsTTT
V1BSudYTDIGzaYrZLOkT+X1U06qM/ikJFabBDwib+KRpW6uKH0Ff37WYKVmmH24woALiaze8PGcJ
UoL6zLXkwNlKnmgBYA5vEzbu15gz3jqLBZPOtgwMdHNufylXAyfp9MVBz8ntlmRFNR3ATwL3H+o+
sjbSXqnbDMCZG6bFCpNhGWinaPD3IZUyBuxv/D9IJL8WENEmRYhrJ0y527NSlWQmW1J3iFZnBpTG
XRHK7O6HIOwoyk0hsUyHD+jL35KZ8DauyjVo/5wazLHmeQXOnTaYQRvWE/sHjX3zsI0V/FnRXyL/
dPcItxqxWp/xthTgRpYeDUrbCDBAQ04L5fqCcAMuLG0B/3pbZ4Itoof3WoMmZ0X7HDBL01br7myh
GknFjqhBzXOJ7doqK1dWwTaHXRdvH4U1WER4Ls/D9KndRfq3DjElxrEwjoy8ohXIkgzbSwPIaSP5
NVueFZoVqv8bAqIwYrhqyyTr117Xb5SMICP1JWro7bTIZrln7BDF3zIdIEXwrdqjg/aVrZSmo011
4Fqe556SC5OkYRkPYA/Vzb9kUEkRISZo11z5NBt/WVrJAyDPwsaIFsv9Z2wwls5Vjh12gWO7hgFU
PwZMBOxeUfPxS7SaK1E4jQ+tjMBSzWaQKrlbf5b2EcnJuq/ejjZeLETnsPjLEINa+Zxqri8JxwLG
WThoF5H4yy1M0PUKJ+ZkIGzpDwBheCHxDyzorkbxiQJgpqSSUs+EcaftPo2UZO+3NL7DMXBtnFSf
qvaBF7P+KszsdpyMW1kTwSJFku8rKItBt0nMf9SfZDqHCnpUJAqsDewQ7K3kQ9MBst4iDfHs4jCE
vdCgJQRhWq/Wn0rM5DYiwvI36b99iDeVqnNhP7u2B/0zXKS8uiA90cGAgyCQT0SmZ0C+va/5Qart
RgGiDbSEv6FodsaQujn7NFP6TPxhz4gqIxGVgsdQ6HgcqGQWJ5J3mtluDHXcYGbeDESbgCsrkbUw
CfRjNmVN7KOd2gQ32WaMw0MxlbZqh7iD15xTVYazRfonT5+M8CddOeho79I1XgjGC0Vd7ui9dAfd
Jt6EvrmwUu0AWUtR4l1VvWKys1XWuo3k70eXEaoglMBEyRjOeR+c0hEfcpL31OOp9IJ+W0Lm0Pdb
ST7ZdxDxCDBV4jQ+Trj6JNs5mPxnV1wpduOEnuVLb9z1Oll1iD6Y0QvWaoV/LnG3MpuhItGSeML6
xZaBksEsqaebhm2kwcl9Sj8qeyFTFg2eI0MLY3RLPGghFoHx3YN2aEkgDfzlXmB9qs9e8S+dgEFa
zCLr4BZobwrzr5Y+exnzDPswmug5gPpfIXWU8wCcIUSNfYVjbw9Ya6A7r1Wxk8ZbDrwdQy8+K8mw
3Wwq93NuXykXcj4cUqo5Bhf87sL8SallDkS2IX5PAxbz8XBdSf8S+9fXjxZB7yD6bokkA0LBB0OO
ahnZw8kr7fOgznOfGZsQ3YLRuhHWvcd8OmADiqTn6LigJxRrCPL559hHH69yjD7KeJemcPMNSGaG
5qZS4WbJAeXQrFaNQLwiUW+Qkq63FCYPyyoQMHVQNgATe/e0dkLuNDBex96OOFP+VThtKOvM+ydU
5izLnTpK2GQiB3mnJlhRosmc7Gd2BhkkXnGBhvPFuzNxeaXMiFTpXXQSTBtw4vlfY0jLWqYfmhsL
1yWh34XuRofC2lSy4SqRfcJHupAt/CvftcBMv+w0i8l7xdkPbvmma3FAo/Zaa4LEZAiozrDpTSAk
TqhBw/Cv04EYS2RFZ2l20TCjKHULc5jE6cS37wYQFMkhEsgIohqXsfJRpbAArPxJJAoIMykVphzM
L2WKqJCyRHFVYlp3KUvp/C9h06NiL2rlSjjUICvEHDPMT7RELefftO72QRcc8IArXAtVJe8n/adn
WBdyF4fPkaMBMUOyhaSgmAYrdFIxoRHqLxNzMkwVKgonQxSBCHwIkgJXLQhK7naUPoFO0M8X+Dw9
vmHRiidrr7pjJIN96Teqr/2X8lVnbyrV0iii/Tpk043g54ZkOE3xY6gfvT2wwldLhTdWYkbYfNtm
v8zUlVkeA4y+dephJ2ZQ1GMa+UJ2HWsiV9iuMC++sGdBukIYnFsLbQyrtD0N7EAy6PEE4otaXZfy
TinUXc/pHEsMIgDfzrBrqZCQ7Q3pSVx0QlhFYRqmU+sxiWBsneOkJDCKEGpw3uJNZ1xvjBgiso+M
sD1nlqyPblY0squTb0Mh3wqqHuqUcAWEJs0NbXat7HYLjNlFx4bjr6mGfZByL/a562nZwq6vKQ7X
72DEgdkLkFqk6QVorZZEST6SqEp2uBoqBgo4Suo5TydCfcHbHqAz68YrnuZkHHFIdSdlggmLvWsI
2QXzW4XzrChs9ogVVNyekRz6SqxQ4sH0y9+AsjF6Giakd2LkE9HzZFuRUyXGk07x06zDp9Vqizro
dsep73d1wVMigq7U89DAKtkO26oosE9jBF5zrF3wqOCZPS0tF8KYLMk7YWc7dkxTxBER+06MW6HK
jjnIHX9fYb5t8HCNd5wQHN2Boi/or+7xLvDH4a2lNyMQvzZORFVg5oYAE3huW2A0nEsExn10GWOu
D3uXFODxMVob7KEj9KEQiij5DG9h1f+anb+VsQxDjdgGvFiofwbe9upnZCOP4w03QLP2dZZ+jbDs
nN1eJMRSqvalFR+yljy4vVfQPqAtUrlAUoq5w0VRVz7LGw1Q/+0p+G9je2txoIpgHd+sOZO1KkZp
RVvSglofvzrpw3MI0sWnbacro/3OJVQbHf+Ow6FqtpvwftnjvbO/zbRdsU7uMkASLfyjSS2XAX/B
yOxN076Ym/vdTfWv1fQ+mf8snGL9F68oSz9j6Z5AoYurn46DAT4VD2Oeh7WYfc5wkIqPsZROAvrX
pFwq7wkOBBT2pq7/TcTlB4rEPuZdEF48DMnWMZwWacngjOnEZEGZQjj7a/l9zfgQTylAc0ATquxW
lgS9HwskU2asNBG9rvVWtmKHlN1n3WmLpLPYtnxN9DpjDMau0jKkrOJnyEdXf+F8t4gE5fW/mJ/N
LzQm733hPzPxV3bVsptN+DBmDFq7azCRKzuXF9WjgqDWF06pMjlaNejnf7l6VHlDIVU323lNb1q3
RtEU3nk25qjp6jVK+R753ioDZqnD5ejhJu9zC1BHeJURdSVMWNKmwnlsjQYNazRv/datQo+XQo2c
vNUlqk2Y4fCyLS7MYRpcb4pxZNJ2joVZz7nrfY+kQks4yGJR3AeEpeR7O4X0OulETRJnNr5N+O46
mfaouXHUk7f1sj36ubZrBVWlprxuE8guvrZnWiP9mywCJ25et2ccjAuztbH7szf8bdjlBWq+yhSx
NV/5EL+FRfFMIrG0USFsHB6gt7TpEoh6ERuvVPnQmSEZM4TeVv6/wLPu96CSoDfkKMwBAtEcHC6o
c2uQzBDHBvUtmfKVpETbeM6v08Sr5cM2n1MAgbztQrC+/yJdc1m3CLS1bspIJ4Mx2TXrfS4w79Pb
xHDdZ2ofDVQcE3jKVIlKF1pR4nsAcE1BD0/+2uJfma47/14UB6McTqVa30XfsXHoXLnM7xY5mIIA
fBU9Pc2+I255urjYDzlIT+NgHjSbxKJeubp3UJjFReEB/i3Av2mrDdmu59ceNwTAadH7Nx82SYnV
fr/p/nWZtdU6DAwKp/v3klSWCrCPo8ZuAthHOl7EO+7ETQo6mYLpiK+cDDOEyl3A8qrwpQqofot+
bTXQTzEB0nka8tLS7kLutAkFPhLScGV/RqDLaPUxPUdr4OMkreOw0cwV7F0cnH9S/HAKvGuG3EjB
jj6atM8AG7WJJmHPa2oTyAliWexO4y/9QDejgf4mg4bnOQrgV2fp8mDVrzmymcyzJ4I9aXtQKAWy
pJsXQuEP4oPIab+95VV5DgKsrWwrkYbj5lYSXiZcCTJgQUnQ2oe72i48Koz+bwKQ894pYaaosu/6
OogBGtjZfI7znooYoLKaeIZW02miUCHFalY33zzhuiJatZm97FU6SZjU45jEcDYFX36Fq4wv+mkO
ZYXqxsi5StxUfxSTY/wRB2G9quydH/kHhql7GygrDlC/fquNZjNW5PmVT8nCI7qI33LcOLRWeuz1
n95nWoRbXNvbcPzUxlNNuig1cA5G2oMNigkqhTmSfmvYtnaqyl3NbmT2DkBg5H3BEDRiuyza9pRS
MB6sm2i6Ej4LmV72KdVHBNZbeuYnfg0aIJN6FxmcvEj1Xipq6kbuOLombEAZGaHbgQZKE6O0n7hl
Hb+BantLWXw/uBsJMbu+HV9Z26C17T1WpcLr3nSlIdU3y2kWhFqZSe/wYgnrRto+0Dc1E8cnG7ch
GvZAVCzoHhr+9ehxjNnGzF+keKCa3Gq/vXmY+kxep9+Iqy6tDVN9lv70AKQS6IdWRb31X8klxjVF
w/lS5zKgmDapX7PMDKreadF+llF5nIEGyHtKT+NZi9tqMQQtmM/1rM6mMJ7gaiKU8/+kcteQdH7X
BVH7STvj15mF8kpD6Ldp0o03WpFtKtxSfBLBo6LowYbHK9enZo4VYzQKwAlg6E9XQ+P6OOA79iE2
JqS8BN0UyBvWnE0pKKbO1hKIwKkGNNDe2gkXV8q4oHF5knMwWGU+O26EdxPUHu7S7qEypRlke1GK
j+KnoXM00ftdymMtClzGt+DMaExRiCoaGf/8Rf4FFmjpJCpQty8WPFSVzZiDRx65YTIP6uYhL24K
TMGOgJ/cb6ntGvIdQ1pdnIaW8RCllMZigGLZvvxt3/hEqJ9si9hD0LynmvsukZf9V8b/opst5i5C
rA/+dd6+5MMzgf0msOkHA/1O452RAQ+jqQs3sbXCUYp1kAQp7Tn+C4f8tNJ48nY10w/6BqIfthEE
13joLjPv2Zp7I/cWZXCsOUkJ/Tec1haEWSb5S/i54jVjln1s+wW+mxO/G1PIYRl16ZbNdOedyaKP
IGfAyiveubOfY6c5pfmajH9pwYAN9+cs8LHn929K+Zj4gObDwQ9nBeyUOf+hdmCUVBFdkpeTo+oU
Lg3x2r/Z5dHGq2jU1aotTi3JCSv707H3EQJBvQjYsxrU0FDow1a+Z29qvEKYNaVFi4h07NfddGoy
C5bPfH0ysY/m137kIc/bU1aWk6TB1ibqXeJSq+przveG3jIhT1Hm+1cXPUmbjDbbe05cPvMoOsZ7
E0L5fLiRsjMu/pVAzNAB3WSIGcXcY8qUHNgeZ5mRr4GdNA6dfrWquYHb+VCOcxYiVfNdvk1O2nLy
5Wlx7PEh2f41/Zp9f2NeHwXSCdClg+C5zI7dBFad5vujiQUZbylGOhuqaZvcKxq/PnXKpEZj35VE
16oa7AxEfDmnx3tVSu8jJPDYTvYz6Zh4Vz9DiWVuUQ7bMrU+Be2vZ0mohOojMojmwSdmEenBoR7o
RgEOy8Woe/gfoONLzA6XGYV24ZNyB8O/w9mJwu4S+dK9C6R7JH3hgT1aln8dgu5aMymogfu0p0m+
NNzRmTIswpOFUZEaLaI/aavfVYYVSfDFJ4oeU2Z/obQ2cVj9h/Vw5uSTnqavevBeJUdDYsDYTRYA
YDZDP1ACbDrZI9caJhlkhOE0WIbHgUSDVHy2OfmkYQ3K7+ZzRMdaA6Yoh8tV73N+f2oJAvbcBldS
/ER5VViGG55Lo0AEIrND5KYY2lO/RoSOlAtByUtH11HAI5oNL/3mtXIMmhmVUWn4YSEF69z5zNUM
DlWtbu/Y2IDftXa9SWUngdY8rXfzfSjWuunjKuGA3dd7vROuPXtFFTquUYrZk14kMNXwynCNOMR9
TE1z25iIC25ss2PzZKXUkyyqnaW6iUFHosczM/8xuQ7reQ9ClFVUt7R8o+jmEKjWrdL4MkA9tP7R
85OtTE6zh4oVsTcrgrUvsq2C9qZJ1jon3MZNHSKx8NFRG0MKj5MMLu9dS1KIMJBpWLfYTG5ZFl1J
GgWKeo+r36AwnTFruaLwSBOVYKxQa+Br1pVM2p74dE8xJCGX1ikBavvFsC4bjhXs+RVrHVe0QRW6
UwOJ5vQ6Zd69HR+evysyaJ21Aoq8JUqr7G3TP0w9Vea0QchWd4jG4eD1C+/DC6Q34Yt3P1ZXuoXY
IvrnSBNcbFvbwkf2MouLMhQn9VHa+kbHXTppxJ6TCKwnBqjabdiEWqiiKYophqpweE+1kz3cKs6V
UBCyKd13tnD17pryKcXLodJ3cFR2tMNtU4vPPis3eio7LS6EuruX6ESUWbEZPTQUqpRf7a8pzmMI
vPEzZNduas88+zaGR8Ho+xvX9eIh9C2anSxWibSiKa3TMbk/J2kJriIddoypm8iRnwGODNvUFmfj
a1YI06W+PIsq2Hbpc7bNJ8m5RT9ejvZSfauJUIT0hu6t/+zxaXWRSeeUGPEcK3gV/kV9Y0h4njuv
7RkztOX5XLIsZIvyNiJpdCQqgFAwEZct8leUABGRAqXp9mHs6vOc/7P7Kcnp0Gi/7ki69oQ/REEi
xP9MROvUAQgpLyBq+TFjvjEkWeatVuOHZCVPssKLSAGDDhYlZFpdvUel29CjUDc0CR0JeKEvRHFA
TmmmoC8iCFsx9hoSLKloV7YyBySIsw9Lvxw3VDkpXUPhUHpSg63umXvNLokzK8x90bMEn3P1Dkrk
YUTqo2GQJEm7WiJnLv1J5tXzpgt9Oc/Ui0hszSkwAskPJUaGDul0bM74lNY6qXgd3EOJrKliF2B7
oqzDfp335QbVmqD0Sw2lvdfqwGMvZVC79g3mP48uH8x6dy5k/9DmjtKFJxiPnDYmDxZlwiFcq289
neAIatyeCLMhKNq2WEI76x8KtZgm+Y9y2qQSYHxt14wR7n98VtW9yeDv2CitpNRZPPyXbV3NwLgo
NjhFreHscwLr/abi9wjsR6FYjyIOH75+4i7taybedrPhiKl0y4RYNRlPjhYW2AHXw2UevADNtM0/
7vHapLxVBd19C7wN5uFxDPcG2YYesxLW37uT1PZTisUb8jg9J7JF+4dJgJ+v3mNOZ9JaDxh3nPfB
fjJv2Btsb1oOn6nYJnmwVUN9E25D+VOTjsUB2iGXrjOALYeE7jd/1MEjiaXbfKDzJ3gPjYr11VHN
ZUyTxGADpcQvzaPW0tcypeze3JV67ZArcONakUUJlLW3NMq2Jv2ILd1fT/8KDrGsUfC4aUQ/WTLU
s3AkkYOPmXex2Rfe2fuKaAvyo55Kk2gDuWiV2++KDeKsEVsAGJRucBRnFOp3KfEp5UDIwO/tcyNu
iWk/jAoa4jnBcD+RhCPimtjX0gzv+E7qcddK1T7WukVs2WuziE55RqrQqy8hE76ZimjC97L5osIP
pr/KU0wZmp0CjOAoXjy2c4Kehp0f7cw/Gpl8kDWk9bnp/tm/peV4Gw7dAPbx/7oWSe7zWBO9xfZA
3J+R9aRZBzsi5XpsOARL2wxjsqpwYMVPb58J9PoMa3ukiURipfQpXCQhUKY7na9MZDuvSnfxEIFX
A//AyY5QdTHCqiNknPgJog71UUgNKpYimaAxj1pOP0POQSsuOPmqDLA1CxXADvfe8GV31QVjHklH
73P6N1vL4XnT0YOJV80SkhEK5lk8OnhrsJB89553iADllBSVFTC8RL/2eRtJ8DvU7QL8IpVdfZtc
RgKjToR90Ma/HctsDNim9WQ3WlJ7Sxz7HR3yE4cOja0Wm+cx5xQoF+8E48kk+B98hOx6ICuOxOKr
e5+MvI1OclEH++q132U6ue0IOaaF8WwBqNRAv2kItwHuDRkSHGUgcMOkBdsvGeN1QR1Xv4n6BZon
KsRZSsQ2xFeVJmt4iKvZz8BU5EEZqDzPCK2h3MbAn1pL2kjlTGEYNjz8NmEZr2yoXNbodA8WUGhw
/VcaNugj5AJP4XY6MNQLBgv0xbBNvWxbq8bGKRS+fQo3ef/diXiZdTl71IXHg900vW1awoLpzzkq
r9bESyb5TAY4E/k9nkir21cXniGtwPvUyevxFNJTZhHDVCdmeDkFQoj1QK79CTUbIwuSNBm+s40v
RTTpibSU1HtXZmG3Oh5uecnKnz6SeU/NJBfVXfa3dQCcBqjwIMNr24g2vDFDWE4VrWymcmFsAcmk
ptgL98QavMkxjMMDASRXrEcUOH2Wolc9t3yQ/Jm4/UDcHzuFaQzxCn1rtOUum4ydnFZuReUVh8D+
bIJZfzVEnOLyYWe/NmdgxekOLZPQANyBr+p3+jIgNylZsNV0dQPRmBhHuOFlIHiXzhB/sV9cdKwj
BMopi5uQ1mPKGhQ2r8cRQFja39tuuAaI25I+OIIDDj6cEmprvHTSAufks2bvg7PPqVNMOhZnV/qp
AlwSQCqVXN3qgb8LodcMN5HGd6801zJA4Ejq7+kvcX4CAcE9iqabGulXqgZpaRD4DcfyMzcSplyw
MwDBBo7WvoF/2fuF7ERJ4kyY+3yAxP6hmHGeA8ApbveBag6ZWUf71dW3KYbgK+FzDHtONtqmIOHP
O1aDalUpUmHh3ApaHoWGFuxaUXa08998nM2FTLFWVvjThfraJHqa1P7e7iNY5wFGXWkpj6ar4pIJ
xsbNlKVqsF+I0iNlDN3WbKd9YTEPPpU+tQKmtwq9Xw5uOwu7Y2F+WM0Rd8waq/tWtY4ZPlZLg7qI
v/mkSyn96AuyeVV9UjPwvaK8+qF8M7KPxCRrNuiQ4RAIWYhCT8Vyg+/dunJv44bH2YbtFe54+D+W
zmPJUTSNok9EBN5sJUAWeSnNhkhXeO95+jl0zKJipqurszKF+T9z77lisOmieFM9UxnaUQbWcD2/
hTBeeIVg5XHMeGMM43FE7ANfpU1fcRQ+yc1dj9pCNaKpzN9McrZa+VCkIIhMrPMGgNpf9KKnZg26
r7dxrN3bGGRmW24mJgblHNB0kHOvbOapWbXkTkoosj4x4MHUSm01LbxShP2hIBqaYXhothlGd73A
S9l7bZmdMtm6hbasGAfyz3rFOA7oRvNAP6g5Jt/G7eLEpTBwhGF2AhKPJSjiscpKR7bNEev69uL3
a2PdfVi+5vyoWHcH4MZ6OG7JXNjpFLJtq9s9Am2RpbkPkpDsawxbVvqX/ot7aHZaj3pBcRKaN7JY
q8VyQAgGmkdWkAwxJTuEVFElvUug2saa8u2b4UHtu0bBdKqTfe3w+/74VDvx1Ttvlj+eh044W2Bi
t2XBYNicThnSj9Fax92f2THfEX5asXPjsykmt2lObhVXU48A0bAlkQ3hMplESSWkwZPmnpHmzlSW
TAuFT6CT30qMwviq+ay7rcUvgHoWkQPT/ClX39lKusuxcbKkcgNFCT+N3mvnWvMvYYqrCFjXmIg3
/PsaHSNGedo0ayuc20W+SN/YAhyKwOF1g7RlS1SxXZHSRehJQmEMCUzeBmQ2FwJbhJZnS4TJ4TL/
YQMYm47QkgS1kVhLaUlwqiIyo9mA6RajUjnBbzbvxx3UI6tGufqJXmTnR4xx5WajOiSWY5EtU0ew
ZicTBEeO/6LC4NhVXVVKN8Sj6wspJl9eLwnkk7rcBFK/GVT0hRWLUPPao6WSptHxqE7f+xC8N1s+
FMnbjMFmjCwzQeGTFNYadTpBfdkW+qtV3oYlO7D6TTPjQrrxuTW0k6nMnjSTKpyQ6lTcQaaRmLao
G5tKtYuMiCqETIM2OQki4bEg7dLnAwDO1WKCLDXJDTTDhYOKkIIIXBLI2cexZN9MDS2lyc5s9M/y
ZJ5FKT2PK98OrlaQOuTRd13iTb117NL5OIkQ057R8wbaWI1XN5VMEmDaVn+F/nLR5fAsBaJnOBFK
FD5wYstnlZHXzPYmAqb7M/rFrguifRwh7VR5QzHz8UICoLrM4M7dyH5wDtvqzOBehSOSfyUPgpv4
Ta32YdnaxFr6krKXCo3MCW2fZ/J+jOc9FK4Co3awKUdmlFO8DQeyKjARpXauR/dBqB9qWG5n5uiW
VbxgU2YR1E4rfq8IQp0tGHsDQ02XkuWsgKJSre9iMr3GiD2hWqsNBzT3x4DI0ZBNWz36tiUPHsOQ
WOpeGmAvbRHFydY9nKqbbpcYmP04OTWoo8XsGASAE65Krhwt0yILLWNAm19weGamW+D69Svh+oFb
SvCLJ3TsV4uSFjM70r5XWyEbh1g/JY7GTWIBuFxhH9jSh5ZOI7cH43NkwyOB/hzX5j21hstIvSuE
6GPrFWmqNytcp/XP3CluP/OtXCb8IGZ966z6Nmn5TWu0KzLwgW2ooJqHOGFuLF3AiK5qgFHZrzCn
HhEEbDDIWgOqgkBgXousFBLzmxQsG2vCupSpkUzUbiyFabSytZT/W6O4nkwkCnB9SoZ2hAhyGDMn
QQtBRF4KcMsqT3GR2CUEJG0gFMQ0j6GeHdfVQ/EnDl1hH30ASzKS8aoGwUmiK4vi62goJ5EJzS+z
ciZAVBC7uqOZUYNdfqvE+DFKCdSNxVhORNZKQplYG/2hsJl1wk4qExn8xnDKYVdlvCGKjxhzFi+C
SraWnGG7kCtbXq0TtTlPY+6hwKNwTEN/lUCKCN6nOzUGtsVwYL4CX8ZNPqoIQbCJnVGt3JIXjmxL
XlTIx8Lur11DMPwf4RYokIUsgV7VOTlBMZpkOT4BHGjlGdUQwDS7FcatYFX0spvwhZBKozlQdoVR
7eKO5rPmgLbT+WkFi/Zxgp4BVsnsyJJjMy9IZ8s/HdFEbooa20TuVLVPgYGgQPRa/CVThoi+Q9xe
UmZz2LUd2Z00Gda2Z3IIp80OHhgQJYN7R2tvYZbfq1m/V0dM4jF1ikRH50/cs2HQXvPiYPGMllxS
n+ljbrxb/bPEw6wvB9KnnBd7g8muQCBxJoDE/J7Q+7Tgdl44L7HSo4FZLNb8xSXBgS2532F5UhHC
RzURPvwa6mtlNq6215n9SfQJ9OssXDdQrzZF5qYqHTc8d9FA8S27AgMFISEnRdqzKVW5oP25JxK4
MF+tyb0AenDNyLjtSq9NrAPlLV9DJhK7KBctLF9SAoLk243l6TUBEyKDyqbdoarf1YQvKoQvDiLy
BKgCZnTGtZmG8d380aUXk5LYP8AzOdZK4ek0Vcl46FBsyyuVZEQJu/4ksTQqptcgii/2PfTtwvAk
8NfocC3S+mH5iMoUv2K09wWB4fU+NPSd9o++yo3ROmZ4kiaSm6KSBIPQTQHAxdoh/9fS3QKdMb/q
WsEbvbdwL1S4FyR8zWVxCtHVqeUjlzZL5JBAtakDRB+baMuQIvZ1zEdvA3L02erBtUjwc3pXph2X
41tQsXijooM11c27lAlrj35fYi820AAN00HUtJPuJmjSkeS9FfQUGFOjZNpbKA7JCrtw7mPkYiBd
Msd5aJREVt/aib+9MM5VdwyNDlmBIKM+I/dWWCLV9D5aRYX+FjOPMHBdkk+dpN1JQBQks0oGsnBs
8vNc1/eY20acTmr82TBVzFsd32i4FZd9KhaKCSY0umfCaCE1EI9tPQYpe5Hzqo8EWxnD26REbwLr
sOlZKvsETEZfj9dJZQ+6Ue8TCI95GYgIDvFEFUmevJWJohMWu3DXPgm+C6eAqIilqSXfCPrWbugq
e+RCC8l+XBiJFC7UyttiwYJwtBNtuo6i/EQeGLFKM8SA/DXnf8v3WwL7uBLqsqsVDKg49foC2gSA
GX4mE+uriS0+eITBEuTsCc0RP6bxXTGSTljm+dZXAyo2Kz5Y5krcO+B6qJvISGcLJNXcNxJPH+Q5
yIIhU/6S3Q9TwTNpfIcOLQvok5gggwCFTx5y56CJ/Nckz3piyL/MW+ErEYKypB//qR1XH7k4S84p
tPueJSnHdsdogYe/4HGAyBSXB4VukYmEfijZHwqgAwbVqaCKlfIVmcnZQLMWsctpGLAxxOckVoOv
kiVIyBIxYVBbvzp8jaQocQV93DE4f12x8kQkZJqa7QN4WAmYOAlTTn+QyFgOl4xl6xtlwio0qSIX
XRE2MeWhhyoXD/Rr/whgqURP1gQo4LuXMuHVj3u6d+EjM0MHsxX0Laawkk9pPaDWp5SUp+JRUxTZ
YvU5SLFdmw+ml9bNJGbl1k2Gq1f6o6aClmsY1N1nPrTOFBNhKP3UaMfZWXJLu51u/FcSDnPFi9eO
NJEGQNsYhrUxejpwE2PNj6Ex26lc0X/VtHWN+F6Rjzo3awyOFqmjTUhwNCqDaQPPKBDxA4wq0O7E
izvRg3s8TfuATKUkldH4iMfgszYVjygnO8Pmqn9KRvXWs/WpWdLHOGeZ/6TpQHg4k85wlSyYc6SO
YsUgz83QgNDzozOU4CSMezHosXXuyuDTaq19hEo+azcPpYIKCB5ZvIsybxJUm2S+GP8kvwF3vUbJ
uh3kemcczIjijr2G8EjFYZ3x3UNdCovUyZxELXatEuKsV/Z1jCpW/UKe75ZhsBZBOZUDfaEeeQqr
Venb6F3sT6jL1wzkYXJ1xJ6sGl21A5n2M3xUkGzkHB6rDBxoR8gYoqANTWWWnuafaW+Q2yZLDwsP
6xCAWZL4IO2+oESotYcG1DRBZViI7bP4alvq/fqnCI0jSqazWU0vFTWAxVIqyPCgrMgESOWDr9Zu
MX6h8d2n0rhHtsVeLK3RHxS5G6YYKVoRoGbuFGOxVhaetAgKU7ITxvkBDgGzR+LCth7sGIgV1XIk
W1d1Oyne5A5xPH9SzQJHbHAkIJidgFUmMucduuf7tzpZnpr4dtXldlMTc1AN15DQbAZXGQapTNrq
NECDwFqOobNIN15geQspEwQRp2CiuG1fblCBZz+deWmsGPvRu1/+Uxpex/2xwjzfBf7OBH6owgjX
DrVBC1SHRE9hWWBLwlZrlfMlJPQwRVBthZJhihXt0sHFV8GoXcaO0ikbNfZJ8ztHzFuwNFvugBGK
LBs9RPOfrQpUn+mjNHl2JfUwmemR2laYkn2iysdm2JmJCBbAOta6gYfJVpizpIv+KA6fIZvjdGj3
kE7w9rTEmC7vWGhf28GgMAyZWnPMmBct+A+Z4xiSdchJ79NdA9+W5D/UCepDTxJosGcfvK/xClU1
V+g7+WSv33Pv6VPiKVpJiFfvBcHd1zHt6dsBjwmKd0SlBGHGbvfXhf+YeJxqJT9rRX+eBnWf9pci
+g0cSrg17aDff+QEsRmWeJS1RXCZHPXYIeZPHjc31Es2dhhlgoFMhFokA9tQIFjuAvBFEsljpVAw
qw6cJl9r6RLifoMZHmnyTsFpKxovTYrsgRG9HILIxdpZBNYJP+W1J2sh8Uc8oMuxZeAoYIovQxuO
D/52rCJyKQc3WMyO1IPIBKVN2/FMijqrRdbzwlUY5KfO2sGy7tlRUcRdKFm7rNsYHHmMG0QW8h3/
5CRpyCaB0AvI36PMNb8Tax12NJaIu+Qs3+j3QoYGQWBozUoG2TRRM+KPhAxQIGiQQyoq670wZnw6
ty4cbpBu4jR4lqXymKPqYexN+E+BjDQqOQxGeyhmtgMqJLab+ogUTFtfWkr9+48YbbcsfvQP9jjC
eDQ/yHZimt7I9WmJd0PXZBWYaCxitTBr4H4MAFP8DGyGhoFO5D5n6gv7MFLt9q1T47cpfk3qaWKC
akriNuiaLTkuSO7cHYaYa6QpF4PqJlV9uqKjyTKqnhm69fm+Em7wJvV41c+3Vo/sGf+aoV2yKrhU
Y8ojGpzwZjdro76bXQLj2EKIaLFvye6TD62r+pyKW0GkYTJd4oQ6hNYqpFAB8s2hHhAvLKyrpzGP
x4akl46oUragwVr5tnrz2fofKDIxOd8zxkgqGoJ9k5YEHLhGjHSewyUZvAl5luHOFgGy+gOjTahQ
fWnHiilhTVx2rn+F2DvWMTWaVjLI746RkXjhezBfTUgZmIy9kIojJFYCNvLUujlWq9JNw8/BP+Yh
Mo2MfnC8aLlntNcAa3wybZGqn8hgZPWImexT/yvSyCYGe22GCb+MHVkHkMhswWKtx5bdnG2d88Mv
eZ42mj4y8/VRBIcYRJBqB9XG+n/4w7krc9RN1wikOC9EVbhEFEImv+K6OKYynnwFt8MWFUKDaq4i
TqXtR5ztSGBJ1GBv1poDHFTsdyXyK6hu8i2KOkbk4Q2HxDWy2A6nx0WSgojiGHclxuuVMWM94Ida
5SP6pt+xpAa2EIhtGyq90LW02FF0zbbCoyCfrM5wjT7aJX3KgsvTywHcPp4KUAXxVR6/IaqTI8rj
OYefsmccs7Rda5JMDAAkxeqbkjiylYeIZdGH1AVJXZe2Sr1ntqbx2DSXVj/K/A3InH91fyT30LQT
mSD2FthzmuyL1JYidOnCVdcfwaxuiaoNih+xxVbR1W6Aj2FE7Ko2vNA/UvWSoK9FOF/g787x0JOb
GBR2HSCsmjEpoEfmXogDu1dJM9c/hAYPHdybiIQ6FAFR/6urpVtWHIG8F0VATT0bcJ/huXAdBbYe
/HDD/NEwy8/OYPyr/peJzCbH/mDxoSjdVW18RwII2XkyklOdMadeupEALYAx68BuDw1mzDPSWwl5
la9Jmc4jUWls33RSUxduwil5q1lL+78lA7ESDdsmmSV35g2bB6B5DS7Qb9FdyFVBvITp2iu+lcXf
8ilroP00ztCqXo2903yXPq9H1iZEepJbommbOpg2gq+xuziYUOCnCcuXdaulGJ8QE5ecg98bdBy+
XH1jvLQEdYwtIAqugteKAE+0dZvqW4YA+nSPLOlaFyZxdIxejQNSda+Iw4saWdegUBHI30AQdzDF
EMOSQ/tmCP6blCnv6Ceb+NL14UVp551Z/5SReI4YWeF7ssJTmgYncyJRzxmFfFeW6E6QMchspAN5
2y2ZWymGp7LdgMLZtum5MibPZ69UxCxEImRrmX7R02gtcya36AhiC+10pZMEYEH3ibyGSCkfMoNl
uuYMcX6o9jrDl5QgzsG44ZIzpXfBMu0ZkTVgBqp4JHgjflrUFa9en1kHiAz3oBJgjYWmwmym/5IR
CMgN/gpsyhX1+4DhOGFIjKoRWu6WabOinOVqfm+KCeaw6qgCsssG48Gbn7R45Md+FxO0HMSkZweV
E4/ZZm5ORMDJd534BQBRP0l2i/qH1b0op6CnJRlXmhqy31mkQnQdO2ueR/1YSXy5xCM4GmYJCwZc
ycVekcBMtZeJLYCOKEXneSDyI1ucl+rn4ssFhR1LjmJFDA8VJ4sOqfAuDhv9N0KIEiaw3ZGqQV3o
HmhfxBTZrPXnP3LiNywkA2ay5gvcrIxHn18Ny1tBWltEiWo6ohEFG5LKjcEaPHbSkg1AuIkKQpkI
Jh4EEBFPbbw15Wflb+PvOc/39QSH+dIPLVj1d3q+lc4IsggvP+W2QDyRfoXiV5Y/EVunX1PzUW6l
/ifxwR3521zeMla/jcAhK5VDcmMAyVAuUmtsLfh/0h3Qf0P+bE+h2lzUXcqsZbnxNd7flOP8zCK2
fT7D+A21mxFK6CB/dVkCS/zoDLYXyfvY8ghHZD0HC1gClTj5LPqDL8S4Zj9CdOC7AcdyCcd5HQ4s
JjKQfhn8OaPDzcQrSIievc/ITJB2fhqD2yBwdppGBvI/tbbSJ8bpBvZ9lpYyVVEm/1pEB6R/m3g2
HH3mW2NCYQDkyFUPp7rOSZVI/TEkiVAQnaxstuYRQMo0slfW2b0jMM1R0LsSP1wiCxBY11nsrCoG
S9LXQE5RbjqrZLmBSAhJNd/WmZOeA1x+GM1aG7pPajwsTH2CqkABHp20giEAGgenWX1MIboI/Ebu
O1qN5j90TMAcbH8Y5YQqBvmlLDM3cuVvEuKKOf+UjZAKa5zdGIwO6dQTTpqcA3265MneJ/0OMTiJ
7lJbbEKmewOq+5SYArnw+G/xxsFg02BDI3aM0B1rmCsHjbGxFCCiIyIs1MVdi6+PprsW3hgfd6q+
B+HgGtPngCDmOsd8DCDFWSSwZNGcFkMugwDmtcldRoRtIcLOX/UyoGGAtOol/4Z3AxXjyApxQW/Z
BjToWWC7jHC2W6swKTGHFRiySu2QNOylDglusCibTswVmvipKnz8Z3TaRwOt+7VmQF7MGd0yOzn6
+/AmqiTgtBHeCCSxOvNLhU0VO6N4Vb5mPldTOrR6eZxmfpoaFjwCTyNzWjIpwp4Vh5E9Rd5NmZ2a
2RoebQolHVm3TKUg+P2eF9Te/wmrnxnYXIxkKkQ902qTrSKLCW89GMYu4na5ByEyv/wmlfINIvmA
TjYLyH0XMLltx/wQDfo95TEAW8oFSUJi2yBIAQmkKA6/CqK8ZtBE0kcrXQvri3BPSFYc+VR4CiHj
loyZaFTgSVJcTlgDeta5ijNhMeRKEe8tgf9iluwzapRluMD9ind3C5tGdGtMwlFnsSOc6bCQr86l
Q9Xiqj8AZGQWT+e++umnzyL/qCErqKuydg21ABI83iT4l5OrGLI3W/hJmEJSTh2HViANxmcCTJ8I
6HRiCNRCaQHZpB1LZkRBFq8Ta6MVv2X/pZ8rIXzNYOEDwjASpMhLa3yOMKim6DbT+3LxGjVGKfkm
8/tJfylJ3CLmO626RydeuD+a5r2CSTrieki5jRSJVCbezFyrvPgzZGs35Ji80Ro4I/dF7g92xDHZ
FocKz0D7KhG2Fma9bRF/mBHhcNKljUcnAFesIx5Ajp/Nbxx7gUBsir6KEYkvrJy1YoKnYTNZJiWi
HBA3y9KjX4mjZuvjnUljyn1dKf9GkrU68tbHaRWMb6SLm8wlefsI8N9KjbkUdC5e4zDqLpu1EC/3
Q4rIR4yeNf/DXxTAzmTK5xu7UuLFbOABBRYk2SnTW4tZoISjuGdrKMW7hBimDAAuSx0okWL2ik9i
u6eBN64hOlWNGdvMDbEsXgr+GAIrCYaPAqNVXqTCmn9r/OBe7BjXlqyxCdb6WXY5I34QsJvKTYob
z6R/FEygdQkEYiQZLJwbFs5s43nvzhtmo7G871FPMvbjC2dL3rFIpYjmeGA1VyP6AWmUNuivq1M7
b1cVeEaUo8hUPcLY5g+VyRo/5he0K0Qklro3eZX7VnYJ6/Q2qChVlyb4NrD4TuDpVUHg6WdBJfWb
KbzMigHhEjm6zwH+uoIAmahR3EHPLGa6WV+bWHoAvIiR+UjBO3+8UX8l+ZGTSIntTbZ1mGVLm4fS
uEpPevPOQD9XpwPdNfcxZFm3kFchd6U/vrUTtlNO+0TbdIzPVZQaTOxr4ndk8w1M11tq8TGmNUvf
y+gIvbmfMKY19JhaemfH8QqC4SUXq/ZV7GbNHf9h6dqIvCEwP2+Q1myM+mdCzTwiVyLjQEZ+X6j5
bQLdl9lBXK7j4mAY8ovh7qD808XRqxnl1v3sTST2TlnuqWD+ERXb42tIe0iE/kG0WdN5nW9ix3qW
DKbl8U3XfjIUeOnXTARDjOf/o2WrrkbRTsD8j2oIw0yFBwzbNPJlDA1uVeJFXKVojsRdz4qNbCi5
2aYsASx03lPQg/i029S6GGN6qfCeJj6bp5CYTxQW4dbX/6A1oBPaBMF3pJG3k9cbjWwQpFFY9dhz
yQGAnuXtqOpEBOWIdDjuZeggsRuQ3wcQlj072qK9ldj1NXjHOedqiJkL5TtackWxswwIzFlUa4SW
IWARoh1sdDjEGqQjY5fU+l5t9YMoLbJXl9il6J6SwdfxVp8xAOFIRS0APmDunKHVnbxL3NHHS/JE
mUnBy3tpZZlUIjku9tc8fxU4VAkiphOUEeZE58yWUyKH+dtxp2RzwQpi2Go41zDU5FyDaD9/0uBY
FhGn8s7QKlahSy39z2KyD/Nk+jK6o94O515OT35A9PPIgUpSjYqSTloMrF59isQ3rUR+PPBazBBF
TEdDlIAHHLWWyQPUo0Z/dX7sNnDWs+Pc+u5a9RndExoUEYaouCOH0crAuTVbJJoinCusH5MsGRRN
ZffTV/G5ar0wfKDUsf0Do2imKlx7R99O9d436a0KzBaZgrNAP0oDR1N1DEY3ekder2DtDbAD+sbK
KEuoOaS+ggDPTnjLnHy+xhQ1gT2cdYD5fNJ85j6KZpIM4AIWBIYT9aPb031uvtqZWDkRKx+DgphE
BGpGEhGs/UDJFtUVpnouBm9ibH7Gn4B2yR3iFnG85SwXcr7q27CBj9ry4B8H5tHyZxRt+huz2BLh
dtgc91Lg5hpsZSwTPNkHUCsjGrYe8+wjaz3g+E3ZHZCpDYQrMDXt9JdvSbaSXehnCGVhT7KW0e9l
P7x7FPUaQP6gBu2GzktpYlmxiOt8ApoWPAKTxlZYCQ0AufZqtj0J85ztZ3IJT8MvV0cV3+Lomgdn
thAsF2SbGdeai7jSio3yZYTjMZCZeYWfZVitkol1cHYOt1Epog8AakaYRU1khpW9CRU3DfPjYy9J
ZHXhkZagiGZ7sd0pPdAq7RGTW1dBl2Mawzdvon6xyJCO9g5XD2kxb15sUtK5AOeEglT/p0Br+Ah6
oAf1Rzt9yWgbhVJyFUcK34de2MnCs15lNJZty8PtduyAzUMl8p00uyhWtsrwXd/S6sAEQfuQJmOl
hVelg96ede6UZO6XD0kmA3pXfRTSKeVvLsxVq3NvdI7Anwv4wNCxo0lPj4kcX0iAC9aJ/q+0GGPC
G2/Yg+e9raMZQsRLmQFDXw72rPd6dCD9V8e6yYIvy+6crFvaeRDx7CPG9uWb1mssg7dclZ/hjWPr
WEM3nyKTQE5XwEsp6cAE0StlPsGh/GrKD7/4IPgXwM/bvO7MZIdrcAfWpcHJhDeTkvaHPr4IOxLb
dY/Q8SEjlqX4UMb+QIRAhL0RwEmD7ETsMe9OTpHLLtqJTDsWpNsmaeAFGX2qSs8BTiYdv8oi3MjE
dXGPNNFeH/EKqFcoeAsVuLtNzDbaWWfa0Z3CkFguKp65HdxuYtpMolbpA8zp16QJW5pyKrUGMDev
lbHxrIVT6JS+uFaqXyXEx3W35gg/z6l+GVShRFFySbxm1gBTf8yc7vixgaEhbPWRZ+LYRYwcG0zI
eYvXAjsf833mehjAOqAmXxriTgRWkqlrVPGx5TFinu9U/jNHOtzJThQcjMHcDxIrhPirjdZEwXAm
rFtK2NjI7cxsVjLWcpg1+PNrXHahHY0S1xBRcvhgUTca1ETybqZh3rbgfPLF/k9EBD6qUH302V0l
LkZgp8l5pwJeyDK30X8maMvFQW33KBmvpSE8RWGxNB9lKTz2M8PGbG0ycQLdzriCSXlXr4kLALuc
e1oKZtcrlcCOundBeGtCROAQRKJbyUyGBFYzBlFzKvGTkFc0NDAxhX2T5B6nPZ9himzMv7PX59SX
UL+Aw+l6nmbICvy5EMtUWP3KjC8MEtWNucNsBOoNkAa5pV15F9BRm+uBsbiWTjcTmASF039tE42f
q7EjxJzWsB2p57NumY5IYyG/i2BNSIcqOZn5r02Ugb5KiT9YKxUFBKhUkzn6UqY5jbFVZwRi2k2s
dxOZU6Xmsi2XXxpeVLbnhvShQT/E9guVzN/TKebsa1cJ2g75mB0bfT7zb2hK84MBiD3BpG5Op5B+
ozHkC6S1a4a3Lig+kuJDI0hQyP8ET8vbIxtzgbddwGfhN6B7ydqrefg05CAV/1+troRjiZMrTOcA
2e7RZwVe8LSrZF2VMaCoL+NqUhPi2AAX6gUP+LQrmUewJyY3ILNBaW8t0Jm+/DXj41LFZfQWU7fh
A5HxBC6VcKX8DVlx9IOvju9OipDSGowm8zUNOJKVYCmv6Q+BRPc46HcmT60j03pJ/RezDqIbsnMC
9kavrpA41rIqrAuCT7AU0iEZ6GUNlC8wXumyB7TwQRgeiMgYSLDTgJM37P0HhRMmD3yvnZyq15BT
ShsBMrsov5T+GeqHAU12x/FOog3Dk8wtxeKqY6m2ArxHfgbGTDlRaP7GJd262ZirFKm7T/KB0Xma
GTEiG1HFdrcABkF5GFJ1T87fzujLPaqtgdg9cinO6lgROq2cR15oMg5inAcws1XivkVRQm+OlAM8
JVC8fQwwJqUbxjJHsilXpwQgRY7DZdCD7x57h0yWgXZQivanDyGngjKZOg7pyoKRBYbL/BCYkwCK
vOkDRhgl3cNB2zW4T0jriSHligGR7+nfWK4juH+yuH6bObnnfi9wvNDtleMZjy0lEw5WJiD4dubC
lX9by9ay3mE06SgFP7XSO+G0sgZlV84ekj4VvZJfbNuF35nI90qxHhkxZBiPQlM/zutiHj12Wmwt
djU+Ds06Nco/rBUlvU0g7CXU/9W1TaVrUhvXrFSuctpfVYu6svzAkXfBvXZG6dDF2FSgxIYKBnWb
fSn5t8skHSCKq4KeCRJ/L07dXrGCvbI2A2Ur0gXmxKVLSJ+JAdUj129ityZSCVsZL9s1HAKdYnYp
uRD254C3kHE2+WrbWdnDyEZsflualBExfsoLfYdtG61p7eWZb49s2xPj3AdkuvBhACV9FyP1EFsw
BxjAoBVN+89U/1CNfwrOddwXgn6n4goABJu353qfFZ96NsDudwlx3BKwtQ1R1eCW3mpfGiIezXKG
4nP5dwK7JpTJSDXo7zmLVbaDzRK+4t9j/0TYw5XxxTWMUiZHcBmMd/qyklLrOCjKIaPowcOT4Bf9
SKtfnsVlOoC5mRRNBkvUHcjTrlEKj0UkTI1fCu+APtrKHEoxOBadQ2nmUJJxyBhLa0HsYIgVamFz
3wEaXrspv0iqcYoJYi4Vb+JoUI8FcV5V8iWmQOQl2Nbi4CYmCkByT4hKy1oAQFW9aVhbB8Erl7Y9
/j6VtVkdzwcO2Ex7idZsf02kmLckVPX4aKp/UvsTBlTDvEc/6pktBfGIBb5LWL9nHgs8sBXBztEW
4fpGTUWUt/UmBKWgdrI79Ou3xvdgB6wUGn5T5RVwSiFdSJAuFHyvIqSLGdJFi+dVoh0bqO9m5VpD
julAqfE+0WuH7fQlCNXzlMgnn/ypDqGwJGWIp9jkGOG+4s1M5YpY4STj6KmuMW6DQAfFYPXEivbU
j88Mtow8eiM+KJCshFDttT2+kLXWYijEXDM75QiNpQLGkJMqBxOsefSjPR2zKYSAZaKBD5z6lpt4
xcS3iho7Ll9pYzwtkDJtZN2ldroVv0mkeTNbBrk5S/rs+Ycgw+qnmRsrkLa4Hcx0FwJWXU3HJNz4
agnhJlQ3IT1MSNabjtgCHSSuVzZ1rt8htzALR5nGS8peTgo/ErbfOfFpX2qknitTO41y43Wjj/MK
HwEizzyabdxxEFUndvBs5I7mjA2jpO23pqek0iU0OxOKlsC/juVdY/5WpKeJEG4NPtEuPEz6yISA
vpSJeFyUl0TC3Gfho5qFcww8KNP+tH+Y8c5aJp5iLm6cRJ4hIGH0+MsffXjNc5uYYQC5IHoMEAAi
5KAcPMmMnCSEPKL8mcl06rDiT0wLYGecjEg8SZntQ3yJgRRW1rdgYbpshF2HqbBuKbKBGgVUUUan
HbLmmvDb4v/vN+kVANYRGrcP3zvOJ6wqEgqQYV0QsNXPAHfwfyc524+d2KAnErf6MgxV9m13ND5J
3khrXobBIQE22KX+QWd6HTD7Q4uhKoit/TuJ3R4Fb9QwNw7eNLV9RdHwHGdHNAFVKY9C/xvJee0H
6eobwvl/LJ3XcqRYtoafiAjcxtymg8wkndLI3BCqUgnvPU9/PvpMxGimpztaJZGwWeu3ZXU0X/nw
hrbZKz4pi+M98NE2P8wGrBZh/U/bamtb/7R5xBsQUMpRInfsU9JE6jMSkFU7qGv+2LD9o4BGNQZA
NZJwg1OCMBMFJMEC0NGOXdjh4C/3EnBeqR6Kvjjwxt0nS5Dwmkd5KrxSIgTEHAmlZt9k2e34YbTX
+jzE3z3ZFflorobmhuK4Hjf65DuD2u6zH4XgIeDuNR9WrtA5f9K7Q/pWLh5yMs3VjawPj0LN1wVD
vIAkQaMmA9NI1JjFTApNsFaanZyT3oUTaiBCwyNPhx2ezpYbMnZ5UO8M2UR6oTSS+VA1JI0fCUET
agjj8a6W8pbF8Gqrh+XXDICQ43Ejg9lP0je9uASrIWsNAqdYBmohbxatn4qxUVTi26CArUeIivLB
xOzbVz/ZMK0tJhhUTNelHGMp3NLI5kje2yZdcwnWI22cQVzf7OplFv+kpWa4PBeCMIgS4wDJs6BC
sqCXlOEfLHUqm4c/3RPirjDTBkggfZBua5PPGGIrT4eex5QM0t6CKPG7sbeUvIgEals12Jjkp6Td
nzpcIEQ8rhTHLar0BelS9zTWr6JsPGqzfUlL8S13HWn2msaaq8a7tsFF1rUfDRVqPqnVkeYhkaLy
dJVpCRQCs6x6qrT+VTJ/+fQNzSHPpTReuoBsBXZkkjIBCUNIk11vEcuW4DNBmzJZM/sSk2jMWEOm
NPWGvPc01X8LY0IMFvyvSq9jbj67TH7LqkfQVatAMw7bkYDRbKEdfPmaIuxfXotFmHM1o32e3TMW
kD4mQayqwnUwhf2utwELOhTpoB7voLMSwYlcD5pJlw82nylFVNadrh0HiJO4QbhTzDu76kMqaXgr
mLy6Y7J2ujfdoi82mgKGTerWiorA0hrBd1Fj+yXwEK1VR2ZdGS7hASRKF2b8kUs90dMZIQ8EJJgV
FqYFkxTySL5FHDLK4F+ZzwYtxtPdYJ5uSfFO/fsUhpcZ6J9Nz5HbkSCGhLSt1yLFZZaa2NRDxVHV
f4b67z1uNNSh1HftocIPdXLPRXIryLAcRHAH9mRAteB7bNwipptF43EerWM4PLfc3HVEDmU/POKs
QzoMAHyRTIzREApx0V2CDmv7JqUbUMOYARPET1O1hw4dagxDgkTWURR4iQkap9rqar5v8T2SNZ8Q
f9QAMBHNrVHH1/yp0IBUGDaOvvpPVn8XDTxFLqiPdMMTt8qeuZMkpx2zi4/MXkJmr9DvRltpXrwC
aJO8n9wx7h64bNYxmH5p8IINth0khEz0vaBsm7XeSNetfS/J/2oH8zH5pyGur4l0KIhF5xctY0QK
dXqOpvdPuAUN+7B1mWdXFNdifPegX3K72wvYtoI3ek5dXO7IfKgZoCjnQVfqb2Ek32NWHizZrXwK
0ONlxYrUCzwnFM1g4eR2klZm8aNTwqV8xtlGYDzxPcm/SlwYkzF60bbn/xo2PBtJucp637PaMzFX
f7XiiqshSXd5igO6rtcITTN9S04NoSyTR3PNKVOo7Jh2LZth5ukKxphrVSD+O2f2QoJKFGF0WMIC
PEEA6ZSwdKj8sq1eIr8fsc82lBVRCke7T2jfA0DhBgF4tglJ8SPpqfD4dVKimlocBfzLOtN+iGK7
+EuI2Uo7WSBNGHIb5Ccj+GCJpAH+NycJty+oClAkt0O6M9ZrZJV4EG03k3x3viEJRBoYnhLqaIBM
j2b5V0Ya188ksRE5Rf3Bqadr2pYfvvwaFCjtmcv7sEOM3BilazyyagoLaHH8ZPM+sxxN7U8yXIpk
rmvxoUxrfu5QZ4OumRGoCUOhhCOUIkDl0PDZxAihsl+J/C+oYQj0yLNoSim0XW2nXKt6mhxtRsSO
6adjf4R1agUlg0myiLZWlZGggqaumkynxoIv5TWuOAY3SKAzWA3GJtsvBFG0uPP4O5X2GlUEUnig
OPaD9JaEMS2rOFFWcsdd2G+y8lM79CRx6vYTxKN8+TifEkKWAVgSKnlT/9yQRxd0Bzu983/sAKZb
dlVQNOsP2C7ezQ/6vKfCQYGO4a04QLIM6dbmOQ2pdJ5BbUJ5rxnhqYeJQolsHGPaC3rAE2hiyT4D
ecCTzPw9bHOb6YMot6s5uYr8GBrLi2oXporql7VCVwkhGMldmU5h+83RJsHnRWa/kVrt3CUxO2t1
y8jYCr9jfMhjQbqY8qo+YuXwl/gRdlOhZbSNgZ+R4auHezZKFlWUEka2y0NCiFoHha4PewWb2Dit
Qsocef/RntW1KcdT8dHJJYyG6RjVHhX1Dm0ojAZ74bz1tdIxLkmG8dY23BQnQeBfLI6n9FsS8n6G
f28oAZZLQXEIKwuSdGI/R+iXgowH5gZe5szpbVSepQT/DllFX/Iiyc9sh/R+ArlaEFbKlMDVQMBS
6S5pn/yn5r1PvCja6JLcJSwDeUyLGV6MgDM97ABJBmnjFywPoQu429vSsxjqJ6AbyF2Q13TsbCnC
aH20dEwpAFPwLQ2kw4cJ2aeuJsSKOPCQZXoT4JvIMXWBxYU1pNRXL/X3tH4xtfketFGE3JK3uRie
y5vP+JiL40xHd0mocJyDt3BOinUNsLhYDqCIAdMWJIYs4IgMfa16JdO7oWrHlCSghWPHpZCi5zM0
SnLkD95MNS9JPrj11kT8PFRuep5g+MnOWu7n/FMBG2i4p6xhE3KS2TXrnxMrt0Dfdk3tUX55Skmu
rrG2a3SZkBcdEcRW4rQvXJ/mPVyKvD87nrEwZFRuh33Lx5bwsQENL54ICi167mUOxvqm8/I02Grt
OHUj6Vufz0InYf03GGgwOg/9sE/4gGuFbnJOcebxgaxbpvym/ciVfMUzVEIzTWeFMjlCUU7U6p3q
ukQxR2gdF079VBLXUtt7BRfJ0CdWy+jGCyUjXJYFj/fOSjmU9H7im5SxW6Ajojg2xdBMjEXqTB0g
YIVXHbO38k+PQNRVblF8Yi1ZfjFZfobonJq1lFNVj5562R1QUpTzxLemqqvzCqF4dnCq0vTe0eAe
kxEsQu0khvmUSovuJJsYyasBrzR8cVqeLU4eA5ECBkC6f3I6ISIi8UFIVPlAfMtB6v7gZBvHp9VR
UEAHEwvusoCq9ehamjcgtFgYdoMEmjc7Dp3AfsJDl1iqEQgrhHqohHpkYktbJhI8Rur//2RMUqxM
cL1uFYgfeZcqMMRMSOB49DC8Y+2ywrdG16isB7ZLd8ti45+0CPcZA8wAaFct+aH0D5YHrVLc2Spu
FtEOUJLaXjil+gBEyjKxx5adBiEiX3KUpy9GloqxujU3ygEPiDluKkbM2p045A1QtraF46SjdUjS
wzSYF91y+l9JIU+fQhxt5c/jSiEisQ0Q0EACxOg0wImVW08iocmNgq0xfFabJDoXIZ8zKqzIyOle
v9HUBtCxsZkERHvSjE1aaF7II9rWXqgUpyT4xum8YVpe0UQkSDlhY9a+IvRclG1u4DjJAYl5IkgS
wKzGyFtBbiUQ9jjmAIj74i+7x16IaGtZaDbN3YiBZObd6HNLqdxSzQ7l/hbwdFtRuoarlTA1Urip
oNNmlCSgiJ80Tu0CNDHJe6a9+KZJFC1OLR+e0HJkxCw6JeAIWA9mhAODPdigvFbmeLBWjfbCQ41D
gQRgvvmLVCle32BSSx3PwUhoOUMDPhyVqdpawcbCARIP+AcRMDUjSFK3OKyIqcMPlwK7wxcJOoEV
QM6k66B5O153JVxBhPPvLGH66GErJccKHGbwQ2rF+FvWCRYwUScvGd4kqZpNKhf48Gk2UIO9XmP5
0Q5jMh988sTU8LsPwhuZpNea9B+NdTuc7plo8QhuZEzAkK3Tezui6iH7Sd18bkXTnIg7OPls3Eb+
drZpfDTHAJ98uR85eVoSgQwkbqgWlPInDE9tnV6pSbQSR4e5SSzTEf9jbhJiZIy+gYonRoaZOLY+
2IeDjDK+Zp+qZCJVq2gmkgc9ebabbELfPCH56xxTVYaS6WFZ1XnWswtVY3Od3zPYa45wjjhCxJE4
7pcpokdMAoNRAVlQb7Rep4gnQmYgglxn0jPq7bgw6dRGNxtfkXYiIvWezAI1s9x+XZGXESJwSzlm
cEI6q4GBqOfDWqZ4SzcdTZOcvP2DgAGlRteSOBupRxu/cfiW18Sp6Hg8SUTCXUSwATcBUBFEsrUh
cWJgzMEHce66DHNezsSUuQIYsez+GPO54jeYWTqKy7Bh0+oDk1ECjsn84FqsRqLxrFXd/6qRCo88
OQJ1XDTuTTvbN/6vNCq7sO92QcPLtrC2aYTnbp2ExVHIz860z4yW/SgdS6SJiEa7LONuazmcJXe0
7hltWbu8JGpmZ4TCSwaGhy4+p7J2XtgEYjSeehwe8aorjPBKm7z0NHrx2RRdc8nZgpvyUnI3Csos
MAcDphL+AcRMP3SZ4YMJ6bnG5cBJ9lfJ9uOQOX4u74zms/tMugeSVIPZOOv2UE7NJ13cIUZMC1uH
jelfvUy9Qp8o8e6cHziiJxQeAqeq5fWReRb2Vflqm2vWKV4R4KMNvcx8xpJ+q+35vihjpQDpA4lT
bd1vushp0T8iWcXcR9IjKeQMU1WoEiZUOFOrOlhXGJxH3stcEWtA+wrxq/6uVOlrZlimmCGWmitv
noyuxtjC9mb+ETROanQ6KlVKwvRFXkoR3Mkq3LTOvJpB2nxGhBwbDPGW/jcs03WjG8eAxlCJSsWB
lajoKRshcmPolBVPr4amY0kC3Vr18Ahj82kF31b5KPCwl6iuh+FRv/gFqlLdT4VArMwSBCxr1UCE
lB8UxI8zqSUW9Qa/gGSY4LdZsgu8CuuAFcjbCfuuDOqTl39VE3EGtv2UINcgJlBN3UeUEiyc8TRf
xddIpnek8wcrjJEIPyTRuxVaTYkDQDA0S7xeUD/x4/rM+311wkFzmQcSe27GvZzgWhRP4REoIkQD
NMIsIzHHomYfmOx6BuZQWRRuw/BuozOdqCWOWe5MKL8cSiE5qCK7IZiSiMjx320UqS8Wlr54+Y1x
NxhiVfjMRrdfExem7b9xoJfz3qzSR9Uh7CahX9EuSfzMudCFygxHDqlMOYWCjp9mXmvMXrT6vqfF
8T9ejRBP9IINDPssvccW7ikStBnRTVzprX1OeBv6xPpmv9moHf+DDvy7oduPNr1PPCgNAjYrXaMl
hqXAKN05EgNLmbggEJBbVKTRY7izFt+sQR0bTCObRIOCArpL/jtAdE0fnX1RS8u1ySyGspTpgY6W
hYVxCk8HYYaZmxHZMZY/n5HdwqgRAszh00j8tbqqGnfm9PP9b/5KtvYpwybuYSmi1RYBGdfhG50u
NXVk6bJRtfNF53LG7EX/vcyKS1v+1GBNQ73hFD1k9W3hxYenqU0P7UBpNKkYp4CgXovy3xEeDBFX
Pjxbvjmvx6k6qXXkhHHmoKcdf+tXCoEPwNFLV+2QQxSH9LojVSWwep0CqQOpQBcni+xvQCV+J2Z9
JYQJNU/Pwvge5r+LmjWRtp3+g/yzV9dy89GA4YAfpLyt6M7W6KYodiA5NEHjwQ/fkMHFL5kGG25U
zOj+rHjE8pxG7m96wirVfuS02TJMZzzEIeQfpdYy3K6cN5tpro4RffSJ9rsgKMrglQPDimR4Nl+r
CakFjQ+bhGGxY0FBHOfjre68cfhOSHTLGUog/GekQe0RgaLb4ru0aEc3kE7/xRUQMJZNC5VZ/sCQ
t0xnFKJTKkqzg4vTrMQ5xJiegw4DJ5FdNfffOLNn+9w3fwLkPr76qwIP1VXN4gmEqlEXbOBYMgFj
WR2IXWNRt+Iv4xIu0BYVp9AgJrc+Rs+VfWI5zW2My8T6scgQSEIGpzjONCMGc7v2sfEm+aUm7puh
qQZIAMvI9LdC2iGQE122wq+uVwO/IIUErdNIX2XjGf17uATwBcKb6ZxtPtpkILHotykfOjUkdASn
5kZn7kJjElNrHIJBLWsnhY/uJIV41pGP9nyy/G6GRRRDca3p2G6rDXM8WV5GHm/gsBsEzG3zB/2t
ygBY72mlWKevCv2xjr2eGX+Vxd1GzITYIwJFfq1VBRIUqupORj/u9AwNHM7tHFiXxYxpZVLBIrg9
kwc3WsITlZJK3EX9zUiRixE4s4SlIM+t1nHY72ccItXLR0VRBjdzCNlsgBvNCNJdvs4M6sspNOlY
ZIluR7THxK1vjL+q9q/i+ULNv4HnZ8W3cOfyTyWed8XQf0rygfuE+mde1jwICl31GPIDeHxyUf7Z
qEfRWiMRVH9jawmBpwfVx2A/Vutuxg467RTaySOxh1c6INv1QpnoB4K5G/q0a8DWFt1vRudPQ1wo
3cA0b7jGPTCnlUQsd9/7bzHj5Hzqtd4V/KusASNATSZdFOusTG6Y/aMKTcHzG3kan79h0MHE29H8
AqNQcYaX2T90eK3ySOtdt+so9fzSFHM72hiuo700sQW9a+UCxvUgHCX5TD7+V3LpWO+Glm6igu5K
lHvCCZO7FXlSv1lAk6m1VzZv5/IWq9NGxAe+s5Rul8hVc9oz0a7k/tiLFFfDscBywR1Kk8DYe7gS
/IFqqC8f+02u7U1e/YNMQhVhkyK6YRnMxeDOiu+mm7LEoRFPbhwIN559tzHW0UERZOzTWTwExXNf
9M2TNMIHLc2V7pWk5jaSf+T1Dxbh4vAmh5a0+hA5dqG5PqlhX+oeQ7slsaqZO421K6i385tmcsiE
1+Eak75mT9uOtUTqp52vsVrdemqfpQlaPcYKYiOG8neEZbDF+Dufzk0FnKcDvaoK5E/2u8bVn2Ka
L7Yj+epsFX4mHqFZvOywvfKaG/EA8GNI/n7o6WNocD+zuHU6KG+jMddVp95WTwpwrn9J5Gqv8zXH
jPDFr2qPjMNE2S3HAS4uGoUVtvjOutQEGTWAlBR7G390uXape7zQO1xL2W7hFhIOUg95ZE3bcgYY
QwjALuY9J6CPZOzyu4rZgz5ifXbkiykbnolJeEsQ27raKLJjxvdxDDZe7fLTkxZ3y/11Szql0bkT
PuXBFJtSdY3UcrqxxqlkbtXxbEghI+ahr4yTmf8M0i7at3wr1VrJl37pqoaKaB2Fia/6GG/yoHBj
+RunU9QVkARN546tEmvVr/VrZPGgmB2ihuAtMvqrWGzlII3Zd0OLRmbuJ/Nl1JQ6/sg/UUiC+A0F
RDXJF0H2AukbEliwvCUvICDQICLzxz+ZerMmKX7j73p+Iqtd8y3GALOy5gSzcTSpY64+Jj7/qmam
1P/OJPaEEfFrKLQYPiWKVcg+YPKcoq+JhUWiQqqhb9WmSrb8jQd9Q6pagLqh+Mli6kEArJFxqOEp
kvWTMjbnOZLODP12Jqhvmy6o+VY5MusZPmfYKLOEQtE6zGyEUU+qEMxtW9GKiRVmQFQuK24jv8M0
WHTI7vAKbQJeubgMiL/ql9N3Q0iPyzySzpfMG1HDqwC7vNYxWcQxTZ4vCwVBWJ4ZUXNianx7tZzJ
WnCoNNAWAoFM7ZJCNc/LVlg/qLHmxgET60H1lJQqDILA9maXM6blx7z+sfL81mrhVUGOh0cnIdWM
NFERAS9E8Kv7DmUPAduINUkm5RArYsmV/4pQufHfxTU2jqhcOopai58ZYjV38qlF5gR0vXwg4AsB
SWtwyOn8JUbpYGvRkXO/FJOzuHp+sgWZRgE/kR8VEzQ0Io1LcYaghBt8+xEQWNKgAyCdNTfMB5rB
tLpWjxE6kXAfmWVw2cDLS6wAOmNP0dSYZdRNkOaP3R//o1Da/RCme6nWOQobVyuPJVn0+NVna3wz
8aMUFWmi6WJFg+sHJYYftCkAWU8So0dM2oapeLVOuFR2Z9KwiGTBJINeHwVPBO/WAev0pPApsJ8w
FaRsGPq25Ztp6kPqvlUD8D32ZN6ocrNVg28VXLkc9gXiNsvmCeINDAslWXctIwd5i62uaLZB4MOm
rX1pgN1OmI9msrrj07xeNqdm2wHPQRwMDQsUvsni3NjQCxBNE5LcXBzDLPbS7woEbkwHgpRi9IJk
CNEcYHKFK8LfB3Y1JCld4yQAvbmgE1K6L3LbOhyvvOpVcSG5dfowb3Zc7hvYJgwweUW7L/ucv64o
wl1cGVgWrPHeQhEBcE27GdGP5SP8qTZykrlKhkRC2mkg8jJvF/GljZea6ICAjQfJRoFIin75BJKR
2E+SZtpwXTLllL/mV5VJN/SMGQYcJdQen1l7kJaZPXAQlquPGZSb8kGJMOOOoFP87hziNlsPKj88
LpjVRtSavklUmbyiSlqPn5aVkKkr9iZqm4SVbiRlXrDWVVDNzRxuRuCaSK/2/be8wChojWy0RgNa
o04dYZrBpAuf0H2Z9M9VNbBHYt5X/b0gmiSe9hb1FgI5vB+q28Hwt5GZYzGwMM5bhb1aVZueYlZn
opyupyQQi60E68GtMm5Ixg1fCRcjsS/5r2Arnpifmx1qvCshjVwQlenCj81bLDNTaNa9THCLV9FT
i8vnp82pk9QndZcGMUpzcfaRi6sNXQUGXDQxa1ZkHgbyJIaDto3IW52JSm9wL7dFsqWAdrK+mXPo
LB0MV1cIIo/kbQW1KdPRTTU89n/EJos2k2Vi9rTbqJeeLEkeyWuYUl4Mn5tG+8cw2BTmDU8QJ1sO
QZXyvy2DmF8PiJi0/ZR8la9Gtt46Jk+qYGUGblueXJKEEu5L/o5o3mqewyDNrwLHyHyTG+mmm/Vb
QIJdgOSAqc2VKapmKufoC6cnxu2XYIuhJQx815SG7ZApRB7vmdUTdk/hwJ02QX6SmLfT0UAZJp1K
EZ5N0OsxImNf/qpG32nEP+svuZQes5tPo5TULALW1CPracAuRmHQehEIy7hGS2kP64AUtZTcVKK/
Rb5wkjGvVBTXwK8IMEcETKhkHKTuPrcZRQD9S8nPTUCX3PgFKbnjyR6jmHJ6nqp6D0R/Knvj1LF5
Y+kSi8ePs/A/nxBi1Z4nVuKr46lVODy03xmCpRonchoWx9WhmeUjruRjG2OtpSM6GCSu6ibMCWHl
Qx32wkD/r5OHlmxkouXZznc1mZam2vOE0I7Aa5hySLmhjujCE9oPNn7piXjmcwkWLeYTulf2sA9s
0jSmy2rt6tT6ZInk1u2bYp5rQqRt1J16Ve1Cahdy3l38ohyvWRo/BrV/ml1/bDgn2d7DqX1VLeAT
07pK7qFciRfJZTsRAKDI517/ANDsuxl48IYWZcP0DN0xHfryb8/7ecL9ayYtQkz0y8AHDEcyBgAY
NKHcUl48Ni8eetG4G5SjCeCwVT8WoGCOjsKRaHDw15r4qAzpNObD+b/36RJCOR6HD3XM30r5VGGc
tK1mDclug9CFSL/M/mn9L3YremiUpYzFP5AzTR+Wzs+teqcAi/DicCeMDXADCEwCNR5BjedYcpPm
w4+xq+AN8MtH/D33/VEJ1GOgABfx6lYl4zimSLLwsyPmCXmBzSR1jbILSKoBetl893LMDgz6fMZe
lnCk1R9Rbe+SnLftEjKMeZBhovNxCGrHvM88ZM/ItwAou75d8lxmfI1DTRs9v46GnXGimnB+HzZ5
Oj2h6EpoonZg0cw/yx7mXVh3FbYJPBYA27YfKWktLTt0rej3AZ4w+Yk75Ubj13pER6uT2YTJKMLa
0nTdaURZn+xoLt3ZHS44qjzD7lu3+RUz6oVimjssT6KySLBYx1RBoUnQqXL6b7X0kxuWR1R70OaU
ofFloF3UiYddqDTwPoRjCcgLpwuqT1p+uv/kHhGOghTc0f6OOfCzPdoU2FsZbO3fCEht8I+7XDiL
bKyg/hY0dV2i1ELo332qar+1+Rhrk0gL2sJRJ/syxy93slU8mHMtpmF99Q53FcsYvrju6A6dAL/g
ct0JSyBpmlRnikHAx4YK01/4nWHrlJlqCtXyglJ4SObMJ+52T2DLAFbpMSEQ1wDsl8q5O1cYEqgE
GNd6TmmYTbkgVDTjhMFthy6iN47tdrEkR8AbYnZHJCI5QSd+dRtJ8CLB5qU5cjU6ApG+CWW8jCI1
5J2sq66k4/ojrI7hfYmapk2sAyu8a1N4Xp7NQvsH/5lwUYd634boVa0efR2Uxq+Ixpul/VqYpMlr
v7UZs34ur3i9Bm7Sdq5kGuSUxHvT6vYJIgTOZ8u+hBh1VRABE9E7VJwA8itM4E2+6LggYIYmTtio
8csa7nmBU+lb3Bq/unKBVPgCFtiYXhjI+vxXkkCsuvhgdpQm1KGnAmkK01+HKlAR4SLyLV4AUgA9
jA4DBxI7NL9Ds5e43W2Ik65BlZcCd1ePCAJW4pfn45/JgEpLuumWhi7mDoZK2GVh9aeYfb0D4RuO
oon31gXB4l0zeiKNn8yWeCXqu9yX9zzZKxm6YAy++NxTzKQ1DzRb5FFgq1Ec3+ifI3BeTd8tGU+6
+LDz+qPwnwAmHWOl0VjuzJhiKF6cyh4VzUvkXn2jQa0DBQPYR6iB3sUjETJqG4L6oJwzbLegJ1PS
38bt6NNy9hvw+c97FRxnZTNEtl19r2zjqkzkq0wPXB1QIQqUNAYWwJ7mI1Sjy5ikV9NIbqKwbygf
f5msSKGgjoa0l6LBeJS+LbGx+ocpnzrsLuWAPDJGbiidTHOjDvqbyXR+hlSFOPm0LMUbcvzaMUpZ
CFBEsRQ4V9NZHS1oLc9ON7YwvCjoTmHkn2oEIB0QIAOaOsovlbZYy0TVDao6gc8mXFHMI6F6EBB3
6Pnd9NtW40NUFkiUF4a3qwqsNvEhgLGryc+ku4OZjcAQEiu5Qu5E9egAoJYwZaEuT3YaQrBbrSkX
wRy7mB2Chw7PFKBP6Uk2QH5lR1wgLpLBxUIG4BYGKPm4gcfWeFeVcvuCr4IQox9ttC8Nq5GcvumU
qEXGvCGc46YXzCrqCrlFJ2tHIg/SiQNYrpGrnKJqdMOg8jovEW8FfiwFwNbAsQMGLJvDegTPqoy/
Hbq6yUguMoJG8RM3CHsfIV4xZOUpRc70sfoEVIBjtpBF/iWobybqgKZID/pHhc9Zaw7sIFoibglF
gQvI6qteqqVH/TL8rSitFiBcBLfuZCzaMWy6CGFaUfEj0XCih8mrcUTclnOGeb18UslcaMh+KJGO
KHhrVOQj2aIZobpz0aCoO+a9uNO2kLl8lP12wXPR9+jtwHt7dI1QZmGe3PbFUBPyuoGEsW/9bzu2
z8DXn5RAPKNQPBXCg6E1154PgTUi4hl4hOrXlkxFp/E+2TGvIGWrodaY92YSQub3UpRkHU4vfDk4
uGglQue2JHCynQ+TNzWFtzzVqS62NvJg656AXxc6Me4Q2iY4tnKoLfov68kzUDS0KEok8iESjuiG
W7luufsMnF30yyNVolm3EhWnCMP6okIqU9cy4FHjlKRVqt7Eo3nE5IzHU4uiXj5yvVakpKMMc8wc
0pqEEcDHkfG351CUcDAuHxmiheVAjEiCFQLZf+JxLvqU7UktimoE3uRyjghoESsSCrOOqT9FHQs9
oUcBE71Y08a0yaK3BWa3gCQQe6RGejSAxWeOobwSx5Y64YQ7kfyV48zdlKAgBajzfZqX1ylqCS3/
Vad8W0OEBynV8cYxihvCEaiFVWigW0qonuz9+ojU5VhFbz2poi1Xm+cjSkM3N1FFAjUwDFu9/FS0
5ElA9mqhUluY1RGilZOXsOO9VlI9+LN8zJ0GGsb5EPCoZjyqI+EAIzVpCDTSgdAze48MY2f1TkNB
M/n4qr8B4WJvmjY20Y+L65gCoPWS4w0d4+vVsUJDQ8s19l5pw13ZtZFj8WVnodO/IHXCxd6ev5OT
9U7UjmXdya69+2F4n9BXL9w+CoFB/CryxU8QxaHnkUBxoLGIY55SSgBuBN26hE0S83akUeJQPRTk
Abp8XkTg9O5MwTEkqB6nj0I28ZjoiGcr0tHW8wJiaM0ZG2ExtwSDWXjA2EGoiaW6jJn22OrSQWex
jIKrnSPy4TOxmq3GwFNazcH6W4/xp2TLHwv/i8NC+5/Whsnj1NOAFoROmL236PdVwhaCo45XxFzS
eGjzrM/Iy60G6Rv9p2ae/2clpneUxEQD5Tmg4TrkSofTQGSWm5dHzcDkirh48uyEkjDS+VVUmu/4
oADKIvRkgbsadpU+75TkrukCd91iFwSFgkiM/ebWbt/lMuSAAWnyqG0naUFbphBG3g6wymZJx2e1
RNcqqc6itEo6PKccKiWaNMFXy8HSIo1aBrOuZG9rMQVtaZt7KNmiplgrzPhxeq63lGe2KLj401SO
tYEwGo1jLYCdyqAPCwgywpfhcqInY3/GB2wm5ZVjinQJ/Csf2Ucro/A1qysUXT7s9cjzsAQgGRfh
8N/4FDDPgWBscp1cA8S71Ic7iD6chpGybOp1Boc0swOgr3SGjc/bS0YZ2UpbnZiHjCkh+GE4HUbz
MnGJC8fkhFWJww1xh0rw+ymStwLfccwuN/KF2AT8xXyQ6DmXd07ZuybbNxmuYIVu+pgE3TGZ6Y+M
/YNJM+m8WvwDBb0kqA0/CYefrXdTlz+grG37FVyNwdyYDpXIwBw9pqKgkPYCqOMTy2SJlHKVPLJF
Nc6zTP17FsqX7IGmDt3EbAFBMuGutgGhgdJ+xBE4C3poyek+wwvJXXFZeLVtNS45lLJDKAtlk0tV
zDYZF/SGikHSKuK+OVEx4OEiwkEU2LErFKbSenC0F0ya/UdEwTIGv9FaG1EJI28y3HSYwutVcR3G
/BqGxiUL9GPEem1r3vx1rpT8aknx2drF+P8mpcd3ZG3r6m3oWyBKeWdq6NHt2gHucSyMLBlKwjzH
gtvyPHPUhP5m0p6VbpLK6bu1z4bsVkp0buTorGlkD40jUOzw3nIALlKeGYcwcoUK89cYPQlLLAAR
StlbgGJUPQemClWJIa7hmBMnZW1bVrcRv6HtqtNd4IpW9Ing1NatJnxokunw4CFJyp3YNSGwUD6b
Vy6wPO8S80d5NY+QYFkJGTBVAtvCr7f9uaujfaOjW9aBadcdZYATyYmG8QokZTfqRG5TKZaYg9sS
iaGVMB04RYh6zCnTSt+w+BRTuB0wHBVogTL6kC2FMEP+GH2JFqj/qXQUqZs5Ni5avvHH8cjkfiIx
79J3X7Goj9ao3JEb2n59lsrxJWenaZVzVbEguLiL3XHSWDSYSRKWi4GYM9a/FEVOsi1PQ1Fdw9KL
2F4BBsYSRdVi7mVWWMIqgt7Y4hjchTS1mb+6DoOFqzd9Y3qjx4nLiPUBGnMHu6Laf/uC8Tbd004o
N4629RkRU7y05EuQGGHwfWeTBpbi//g6j+XG0TXbvsqJM76IC286untAgCDonQylCSIlpeA98MM8
fS+eO7ndg46KjIzKrMySSPA339577WgHIcSseerpHaQRgdeWHvJ9WGo7yeAldJTnnHNdOsax3VRD
fyQ/zgKtnCDxnuOr0qO6KfOWdJQk9F3NjxI/J1ujwIIPBJ5QnAzHvtjRdcF+wy13ng+jxLGwwrv0
7DbOH3XWv1uXsFrIYXlTPG3nBFbGB1U/PNX9uR1XMyUqqXud7Ngz2j+1QS1SQ/XlOqUPt1eYDWmD
D7nRt1Og2vZK7yVfzPmmBRatUr12dM2oOU1CnIBvn+p0OUkfjVNvwYFtS7foykMxwRoqgcNUI75L
wJHK5lr+LWLcKnO+LW2JUJ8ZdDGiT4zgg32i14yNTaN7yJARs++knjMtPCpadWj9fd3JK7XJNr2t
0iITzHm/LyuISPFR8nQtOS6jc5gR8JSuO+TLo9ZPkKeOSmgcnsnCFDT3T4ynSG+sbRkC/WH2lP6a
M0u1X6gmGPwaQBfMtqIA9cFKnMX0KnGqpOPHLJWT2uyy0DwPRXiRhXk1yunWLSFnbcL5andnu79I
BHhEc498USq3YS64vtTX3hEX/XY1ZfhU1EO0ezPnyjFeQrt16+ynzPdWGO6yadw3TgTJoDsYUImV
JD52RnKUtg6Yg9FeVt1SnrvGPuWLcbQufbQTUHvG4kX7CB0VmGV9ltJ1XCwHvSkPCtWG5oDw4CSb
Fn64RtMDBGJFe+/2k2ztTY2eSjauvicLrOLuezNvSYQhorbpdHGzHoefvvtJes5u0WGif0g76VqL
LX8tRjfqle3U55jjp4AM20Y+tUAGFTKtIGI4esQGqRhV2QyL7be40JSznHM40bmbk7CwnKOE5TfD
qJGXnNKc8oTz/thaZCvKdA+DpxUE1Kp3DiYH+zXrT4Rw1RQqBc/s4hWa2Mqq2A5fudD3vcPADIWo
AH9bKgkip2fesMDzEN97a7zxHexF23E2CDdgoBSVG/waYPsmNW3qzvHkATTgjS9J2Q14kfBwTopn
w9d4d2Q1mMmoJ8bETAHkGcLkOiP7ouUobrifZGoCNeOWISW19pdO3IMhEGEgYDog9jiZ0L39PQ2r
HodY+yhbhuDKChhjuE4PyJQT9WN8pPzKYY80vzwlfpvjylPoPngx161RntTTVCFNPg2vHzatVEr5
J45aX4F73ZdnDpmnZrIOpTLRReipFTvEQVJU/22JMx+OCm9GNIgtLNW4xpyNBXK+qgg7uvySlq9j
W3sDjcZvcXTrCrpPkOuwpLxHX5UNqEPe0yS2AjiFL2rxuaD5ZCV8G3u6sXMWbkEAG7My5NyUBm8K
B2LF16MBZ4K1j5p0n9p0tCWcFRZ/KbUgnQ12xCrQaYxN3cq0vRHFXj8iBB3H2aMdsid2LsGAtUx2
9RvAWuVnEPCpMBg7OtNCB1RZDitD2UVwutRg5Df16j2vP1XT3uHYllDRKQm0DA4WTGHXWsgX9xjQ
WXUY8+mAAYspM/hTHFNjaDIx42DDyfDdaT7BBW5p1dsqHw1VZCE0bGJOYUiKSedwZufHwsKw8kR5
kib/LhGSp2ja8vpM0c4WzY7WT/ZGwnJQlxqawScrkJJNVtLAKNGrWBE2ZsTXn1KxpnGBgob6at8s
Qz7zwoUlnRTJdBLNfNRr8O5mtzfsvwavhVE32zylnoN5PIJ230CyclBOKVDEJlA7Ovxs4sDcCq0V
R9EI+53GL/aewVQwR+7TeeZNRMacAyONe+HSr6KshACLDPeS6l6XST4jOJwTNcLPlwxOl6FXDz9/
Ekzvn9enP7P1koflRea9FtYbL4QhfS9MzdTh2OhIB9hS04c9rQJlGDxzgZhswqB/i1Vs2LmnRr0n
w+nWFI4XmFCazxhqREr0qNxUtYk3dPDpUCZHiN/h4ck8ikxim9V0EVoIIZMnqkpPYtTOOICY49Me
YAoeCVWl2IQ75DdDuaNe/D7mYhNJ4SnrGYz8SvF86nBpUU3NFvreor7HmAIxHZZAc2sgcQVjZoW5
KR9WotyrkNc7DEZUpqVuPHDVo+VHSbNq5NZjOkSowZvlF4kjTS75bxTRTjVVqUy+xumlXYY7pTNU
ZFquvR4k/mINxz0DV4X5CnYxzA2TidfE8tNkz2Lc5s6h2zU5abqHEO9hcbJGaGBoFsq5NZdNaGdB
UyHOs/jMu2k6TZbp6yH8knmb2kxmqHj1RVhccPLerN7kqG7sEmTPWKxmeabKqH13YumdgoXHYjwl
iaAgo8Glf2WSL8TQqRBEjAgDY3I3iJNkzrRNAMSoeJ06ql5LBpQNT2zdHi3IB4Q4MWxJJM3VjpYV
Su9zIz3xHh3C7nsgkdw7FALqL3oDXkDW/NRcW6Cz5wSc/SozuXhAuiDJjp4f646P3DwtpODzP4YO
W0O9WX6z/MHRH72Z1SnCUEX3tRb9mXCNqYxJhXnTq/I+/w5FHyTEaySrDYY+B6yGEeOygOqpP2Au
g/UiCIRRmZgOd7qckxnzAb5M+LkWDxNwas3SD08GzIjRJSYxZP+x9YcAn9YPWxYTjR2MObWL8w+r
gfITEoximckasJHFsKJ1t0y/sve0GT2NaD+HFK4g7KLx4l+B1Uv239iUvEQChvNheJJJbAXZRu48
dDE4HjEEX8t609NrHsarBeKmxJPe6JvUdeI3jU0TDgnsqyZfAnlmozuryh96ORsShMWE0HZoY3L7
ZaCVnL0MuhuOuhVhnFk19VqlHvLD8iLjM8OGwAZea+/V+wgn0qJdwvkV5R/hYPwo3fi1dmIvVFu3
VAGtlVsn+xrakG918Pvyj9ST06leKQjfWvrF8sz+knN6IKao9KxwkDd5+seZPSlZL+IaOl68PIw8
uzTKmk7FqHmXfioIzEt4G5Jzm3frGGputy+hL6vzTR/GwHq+ECDZf6aQfg6W0bw13FF5jelGlulT
7nVE+Aa4xZR5Fv/HcPYajTBIPLheY7+Y1lURqFXFUyJLjkX6RMlRqXYzzTHFP4uKU5gqt4/xOuZE
IGX8wdj6tHunuIsCcy3K9/lGq5AHxSl39cpLBfmOKnPrmCVdpxeK25axwVi6tJ+0lblxBAxuy9NB
p91q2Jspli8UzifL/vKkWdXC7Q5YSTCRPoeT0eLD4bqnQr2NCypxUV6b/DAI7gtFei5t5N9WHDIN
E6BX4YKPzin5LhB5ik28nVAQ72PFY42rohjMdWEDZx8X/+mRWvZGMh7ggdYGBZwxTOHkLwhVEgkv
mpK+msS0nRGQkEoeUOeofIgyuk0Hjq1EkQTWGH7Qn7ZR0r3jjK9Dob9Is3VXTGlr8XA5P6nU/Gun
L621Bq8EJnqvMLTl3Mw+0mqnEMcT1MEuxwDDAxBFuNJBOBCunS1yr0Ln+zTZI+pHV0wPte4eKZWy
Nd7Sol33vYmMZdz78G+dVXvCGFE2MG1AY3T+Grz7Ix6enCOd2rwv+Zc0di6vtcWb3devffxjOJKH
eRI1x6Hl4D0RHUFkUMwJHXsjdxlAPwGj7CGzNoND0QTxCYc22hmCk3gjBb8uJTrjEhHMThKMxbJJ
ay40lezHUebTU5M0Xx2Bm/qRwDOJgOaPI3sz1b+yuhZtxJvbHMMiOy+Njn1M3kbluDKa5U4pE20f
ulkwOqITq8UCYo8bs1+Y1fCDm5m0Hd/H/TODQzmb5HjOMEIdo0su7d+dunsjpfBR29KljbuLA2wK
z5vdhkFGRNG9Lra42nFxwUjnKGBMKdke242DXVZpiZFJnHmb4qwrEcKYfitWx5oJjQJgzPbDT3XT
mdOZW9RA2Mtg3Eog1dYvRVhBulGuY+dcs562Vwk/TXFnz2H01l4nb6TxsseyNBXUCXR60Cl0xSqW
h0g9sZJbOLMYH1k0CGu29+W3MzSOcD5KuE5Chxle1107FyA3pKr5VZGIi2Y/NGqsLUqqpYLsouJs
RZHvIgRB6/n0QHzCQ2VFgMhib6AkrKxygj+s/kp8yy8yqAJKg0w0yMWXhmMSeowfef4zAnfQth+N
rbop952i3MYRxCgeZIcjK/DuNahKbIrP4yxB+fQSTge5tF91MQZ1jP80q+6ZNV1HY1eQtLbQF9ny
QsGb0ijSTfpJk+/eCfeZ0V8l/IDKD4cUCvVaG1054ExHT+rzGRbPXl6dJg26BRJrbcWnkI6OofQb
CXkHIIHKSG6UIOmuSuc3jTFJpyRVlkBdVst9udjYIeOgEy3BhIguAG0DkDjIybPxBgrsvz1MFPHI
BYkIKFYtTebTWSO6xk1KBnmWWMm5GuncyjPPCJczSXdhlC+6nL/ItXyfEsbNFRVrJfXZZX4dLedc
KCNXeFehZwKilmx9EIKaiH873OdEL696NirmQ1t7ZM4Dw94IAdMcZA5bWZG5EQfcsP9rbdWF1GR/
isVxsGo/Qga0YvqRmDhw9Q6rXderYC7B3knLlrpUt+b9YX8QUpA4H0FpYhliYU2lX7WgfUarA1vh
BirgDuHwHOKdnHNeKJMvADduWYggr3gD3EHaq4bFt8+FrSOhb7pR5ooUx23l2cOFj1tIYlE8RXSF
MMYqj5GmTkaUrJtuWuWsv3KCnYtThoLes/B4OIMrkp8+usvGuchRouK/cafcSGBKnojI2dNvy9Y6
aK+yuhBcXTsTV0vsZ5lKjt2uaH/DnQ+IdGOn7c1hZZgj8RYOsYt01OyMovaknrzIGO2LzPIM4zQ4
V8Mq3Fwb6XU6yZ16BwJ+T0z7Vkb9Loc5KKsDjfYgrMuLQ0V5NynHV/kgGueiNh1YRGMdG/lRsttj
bmFaSQ761B9tPm9Txv2vWs7q3lTXSmbTxZBDpSCzuVV6TODqrZR3DYgmdTyFIySUaMM1vKfIImtS
QE3s09xmx+qSV93V0bObrVk3lVH71cnrgxVVx0hHcJL4M0N2rGOTrPV0yKT0ABlgzq4z0NvaQheM
/ViX4FyNQTwRAUsxqHMjes51uZSVIIx+ZPBNS3iNmz+D0F/ypXuluYLy5vA1bDZJbO70jvo+ANNz
SsSBWgKp2tm3VH9nhffb/rwMoSukv4ps3RtVuonwV7VDr2YIUkKGK75GgE6yFixxtNXmapu2w9Ye
ToijPrERYMM4yGNt+9ukmJvt+tFAO19gEg8oKGF4FPZwNDrn0IogGk7yDBm6rc8dK8qFQ9tZ+zDp
CUQycH7II8EIpvBmFjzRVCf2nnNADVy1pav8yEz7AZZRAEzTufk6x++2w2AFTYksX6/7RXma6wjf
eLWOyj0PHuodyB/6mPPfUHgG04IZ1/wAdqI3v8Zd1QMRlBgA9OkbLmnyKOVsnvoqPOmtzaOgniIJ
tYqzC348oUcn1Mqj9BP3iAVr7WMmUpe7A1E8ncW424bc9/JIdbs5W9lrbZtp2x/2zdL3htXURpvY
mfyaN9MaAWA5YdAM0Y46m4YQdQzHd/3QDZJ9j8WGeUJ/wEwARMcTOrfcZBjtoTRXpIiY0q00YkHC
y2RGovyQUAarTEXWmvYh/Xo1TrIhxjLmlhJZ/+ZU/hynkCeSyVJUBIyCuCtZ/llXt3UbuiYTApXC
Ksq8PUwOBWNWb5SfhTeuhkM/Appg9NZ+YF9V3g3chh1X0qZMQIbfCUW5AIEY0dA7Dr54uyTzIeVF
r4bXsHxLoxslth7Tb5/+rpWSCnRFkyEkGH9CxTOgPZuWrs+CX3wG2uzN1FLXq5m0X6HL4t/v2pVK
sfbCKCkmaQdbRHMTqbqYVeUWowescRaAkvXvDPtJSJXBwVDeKq7zOns3GPTtcw8XhLkpNJzok7U3
s0REg5HGM/LDd4f8lT71dbdEUDGU3/4xmKEr4VAJh1cwEDYByack7xybqA/sz4Q/0JMkmi8UuedV
DQQR/Zm/qezWNnf/HJ0NbwcsB8b/xVmhuUXBGfwTvSn22a7AxzBSxZdZGA8LHxUPfbPtyCskn3z3
sUZW4LPL4Bx2xXkiDWk8iOJ7TaRTTolzI92lTD7+lRRp/OI3y+7TwKGsQ0TB6v07D69ySn3Nr070
mzaNQDtPND5H+LXmS9hjfAYmCDcYMPyXIe56r3u979jHKbODcmzcbuc0OTCY0J/z2jfTO7dr81g2
RMk8MZ2A03kNSULiscOuzPzRulPr2LS3iQxEl96pshbDakjvVYnZwsTJTqJLfI7XIuPkr93w6nFr
k6gx3PTW28KApuWZq4KG+1/ZUbNFuJVb88I9oRyu7UCLosfwLXQID73q8h+VOawe7vX02Aw/Uj4A
RKYk41BL37lDtbbD/sgkUB5XufNXPk3Uv5BWPAl+7tq9nF5nmn8spiBKALqnfpf7Xxo/yTj1p1bM
a76HVt3PUvRWO7gQpNiLoFwxbLGt42zoXOrnXd/ke1l29iLzyrpZy44v043ZGl6cQ/YkMoWMHCba
flK6w4KJYqYHjsO+rXxVeu9JuYO6LAVE8LdEvNy2oc+4yLaRt+jDXbLjuwR9DKSbjvRVWpveUZFC
uehLG6yuz/UCQpGElBUFI+DovaWGu8JSCWxxobR2Vix2FveQQsx0C3myYCgZsjp2FcclmBcDeJcF
aqLhCd5lWDaMWO215OwI0DUZHhRVrPZ85+Re02dtrcPweoS1wXi1mPGzDbqXkMTsmfg+5mtMi5xE
SlqvvgfZXaoIF6rL2xYXNgm5y+DW5quZk4exN0AlOPAJ+6/DYEhJ2DC734YxsHoax3iTpbuRmi1p
4hSujD6TVW4c2oBWTUasZweNDL/PbyV+FVwGFe1oyj4tbylvUCj+Fg10pZxVstkIh8OqQtoQU7vB
5vKs+mTkXoqA0xr4CF9JLjb3fcFPLWJEP9NXagYLw/KydEc6a3I+nurotqRgItaoxT6L+JLN5iFP
DlEOErDax8m8Uy65Y3jh8IbcFGQxnlRuEv/8x//9z3//nv4t+gvrCU5MVf6jHAr6Bcu++49/apr9
z3/U/+/Xtz//8U9HUYFbUC1uYmHSDUXRLH7/+88tKSP+c+X/sP9quTGm6o9VTcd9fCi13JcYAuL9
vreS34EC0RK6js4T7Q4tnIaFRFFPcvbIF0iMUDxmoIG5m72RFoSlHu+H37ICXYqxScdNS17wEIfZ
QWk9W093zOb5LIdUtA44JObO2Gn0eK6yYtk19iMGU6n5tdr4R2a3+ryqgZQ8nA6/B3tOl58iMz7N
ZXisG+Wo8n6nvXGwhuoAbPqiwyRIcPF0NgsQXN2Iv3du6n1VL7si0bdzymjEfJNghIxIwvgHFIzD
oaShiGKW1nuOVQXfLKAWUIs1MMnymcxUzvRU4WRBBwSY+bxEIbNN9WG4wggKwU6XiT/SmIn8PDah
71c7JX2aGJKt82WZit8KwlByvnEsroJi2UwCKDPRIT54M5840mx9A4TYGjerJSjkeR2bx2g97Y3W
fi3C8VVgeSnPhaoC9ilOoTkc6/cwbuCpBXpx66ZwpxaQ7trTEusHCV5+REsFOI3P5aQxnepgtLId
1G22NvHqx7mydrpsndACyZup8mY2cDR68yhwN9flr2WJQIWe1hziIn6hZ+tFcdcpCWJBP8XCeW0L
lW9nkbS0ByazvFAyyzhx+fCOZ4MINbkkvHnKlWvvVT/H+L8ZoGmbNinvWo5icn6m3lhyjlgsMFlY
eXgADqcP1Nebm86jK7ZJT1PZnMc2SJj8muf3Pu+A3lOZJUkvFHlfM7l3J3faZYDEov0cTTxlHxUp
7qiZDx/ZVuX5q9/6tQbuZtZcUCshNWlZOz/Wsj9286Ma5kdhVvzM/L2L/Cgf3zosW7kMywF+XT8p
1+4iw/PEmTMJQMkQIC2zO8SReVSz7Dz1BlSKwr1X9XCVGZTleLeGfb1QW2pGh+Su76P+nfP9++gU
PIFqMBhbDcN8qjoHJ8G+L8/HIiRPwPGcBQ5ORg5P1wM3uJ/UYQ+XpFihTyrWndrLe/N1nSJ8PpG0
uXZ8TeQrY2pzyGKEbnoMmeYP+UPYyP0KI5oMyJgxUsvqKx/K5RrN1GPUPcmnnFSXveYfCncBLBDg
qBA6bGhbhuMFLWKS6gsp9QGzrWJEAW2ovJBnSCiHHDsNhBz1lOEeY5zbsA8g9+zlU6R9/u9rkqHL
/3NNchTZcWTbsDRFNU1T+e9r0lDmmSFyM/zqnYH3K92wH8hjs+6I3eUtyV58H4QiRnfeUfm0K4bE
l9pHZOSQ4MXevubbsfl+9N5iOG+Zpb2TYsVfDGVbVJ5IVP+pM+CutT8hOxTHHFdNp+3lLDwIHxHH
OcIdZqVumhGy0rwxOHOyB0PkJSnECZqJjfiYZCnIjCQISXAgznX0dSF7td99/Co50IwUjJLEaJWK
ao7ZXVjwm3Jv58Y+AdRD8ZZSbktqY5iQz0LazVa+n3+VnpK5CnoT9icC0W7eev00HYVIT+0wnBoV
dH+8JsljWgbhY6yaubNRyA4W8f7z6YioPhYMSCudj0ls66+CnPetPoQcLOk0LrVraqxlGEKkdeHd
HDLaeySioUbv+O0TpPAEp+NFryhPCsVaefqUXBnJYQJGlYPkxHpUUY6JW3w7O04QNnoQtX3QYydG
eLCJ7V21ZAVCq3WZxNez/Dr02kuUjXdLk67LoeuIadbAZBzXVLb0GVMlnF+MLjoVRUcl5nwp1o0k
B8jrCdXGUaVto6LYWSEhQVDzCbVN6TDuuXmVYqeaAFLttVmx6ajjbpG/hIJ/6Nm26mDkQBIQgUbc
iv6Xir/MdITf8aGVmP9ROKxgYEcV2CA7bhpX5ZCPDahb7A2SXT0c1MI8vDBG0QfEx6Rjxe+tsyjT
tT1hWHLW/R0nioZaTF4M/DlVOfEuwZEgjuZkc4tL/GcFMCU6/6oA1kpxth35bFb9ucC7kO7ZZsx6
P2XmWoi/9jM325U7rdW3Omq9lTFpqlFIdPfiG9rZkfoDVcZSBp59XnYVxYITIt/3pUAQ4aU8iIyG
mfZcfVeWfFw2+Xs8sXoj0dMltW1H6HGbS9gSFJV/Y7sh1hBueLGDFr6MCYSwXTBHd9PuCdjJPk3M
bNHLRdVzX0afh2nO65VsJndV1zoASQ5uHKmQurJ1O7zNsGLkHzUbOOdFa+VznsBG127xkFrClQuz
bAl0EDcqg6sL3iTPJCUSE5d2PoUFOtcWN1Zn6aiQYBCE8tg5xG+qkvAw8Kz8dlV1AP0m4UrDIOo8
s54l6USJ5O6UsNEHmDVUi6KxHM+hZgRKMkJiS4M+RVGF1V3B6sb8SuxJFwb/BtcG0XOYt93zzd3G
lrY282FdoPzpsKowrZc6SXQ+0NzzGa/EJH3RwxbXciJ3g+G/1iAqHDRJ45SMygtjydwLOJhlmdPa
YW9LXLEjrjM+rs92AUEV1D23oI1xa0M7lJ+FgcAaIeJmbeM1pPSUIjzUpnrsi/EElYWwM2yZWVHc
uWfvg5Bm4BzsoVDJUD5IpHFiNzYfHy0sDNRWKJfGIZ+1gwJrNT6WirTSeGUmc8QvV/BlqXu1B/fh
EMCadi2O2fY54At2gwYpff8aYpFrdOzbKztD8XtGtAFXWOzhJO4J+llBbHeexmkhr2h7SqOdHORp
dXSF6VIYrs1bLX0OZcytit+kxtm9RCZWGGPL/IunhQLOV8ebS9Nlqtu/hosXhd22dWg2zTYK1UZa
jpRojsfknCz9iSaeDfO0TaMxWy14KZRio4hok8OTiWZMpDhUqWxlKpVK08byKLWO9yOHbIuLxyiz
Hr2b4JEoVFV4L+Z+bybhQY1HPoow00GYMkWh1n3xaIzKMZstgiIwJxDLsBdLSOafVMvV8rAg2oD0
Wr98VUagb1/OB+loFApP0bqDHtIBbiVcU83TImO3n3MqZb22pgB3ii6ShxHrreqXt94ouX0i3gRa
wWO34VQIVzbakRnexK8Llb/6yb6F6ypWr3gfLE31e/bpp4AzZw+TYoSc/siR/siW/dkxDnOkrP73
vVYxHeO/bbamza+opmZZimM6uqErz834/7sAEDjR0OZH9atMWfxyAMA67GqNWl5ICOiDrbacE4Pm
9JWZezpGCq2ZdjXkKVobzS/xoCe17TGNoJnUCb2LBoKI2I8p40Umu0Bz5yVA6Qf7k+T1hW1qeaTx
H7uALExYv9rj/nGfuCbGNcwAUueUsvIwCpFUc5eWtB0RfiO2OApumQxsGERlCtUPfluh/LUeJv5i
bZGSQypn7oNcM6WgH9zxmpsmy+e6qxJPnbcTPh7M9v7MpDJFNISdE6Qo7rmGRwUsjJQTYpUuRY4z
bmRLk4gDDdxm5347YOlOSQ/smj+sDuCQmJOCfO4cXx+f6bvVniuQAwRSl4vdI6xdjLyoFbCTZSCM
dF9PZCCvEoyIZAoWlbq/s7pRohtxl9kbrLswuGgryyl6s83l4KT2MeVlSPTkXB4SsJ7H3rKhmaxo
ADJqXx9C0rYK3ChqVL4ockJenoW6z1oM6mfDIj0UGVuCj3wShrmHe9UF/B69U6XFSxBR18e9s1cO
gn0ggTRiWTFp+4mqXAIygyu3vryj1cUmy7HGwWCh60okKjvN020BYutslmD/moIrXXO0h+7EjP8T
YszGqo8JhYcp3Cy+7CoOj+rcnbTROI1QBwoiSgQ9SmiwDVm5F21kXj4Np77bKra5yzTVM3nZFmM6
mmN+DLnFJRao9oByzk0uMKo+q8JWDTc57WDWYqvZA05wFZV9JRxt1RG6JOD5rf6ZKNbSjeR5zGMk
6xWMx22BbjgtJJ6h/cXE8Ly2bV9q2X5V9D9TK86OXD6QZJJrLusbaWQgnXJsMx2YKBJuiMCZpsOU
cTJQ8wPJ9W3Ye+m40MOR7sVUAgZ6M+p4J3HXaHZOxwbDjV82w00M2OtH4tqVvIArJl9gbQFmSAXk
o7AInmNygPuDtZtqWrnjYZsqevCNRaQ1dnOB4WpitRtpUnJbeJVMVGoPScTu6ORpVjDGaelYF1eh
00K2bKhPdcP4l9NMxnAaamNNpt6zxEmSV/Jfu3LZ8f1sIdZzHja4p1MFbqOr9OiznrH/Stu1BaO5
yxOMzYxYSBgA5oxXZ7qiVuKc7c2QgHdHm8iqppFkXqXfeKpXlGa5QFIqepvdBtS65nEmmjp/Mv8k
8q5YYxSm9o5IuuaLYQ3nCw4OTlxVBy9QerypOZNbcUjl2W2G71ZELgaaEZPL+DVT3u4aFbIL87Zt
114W5WTUCNsUr0WYhckTFMDmAB/SXsL0nNvbmI/uMu91Fc3TbNaGcklILEC1H1CcKbYXh4Kja0oW
DMkQX4fmyXQiaNZ3guLGTxJnbmc7yAnGPCyPOHLsMuiVIejq3kNS9jqmD9bc+PouW9h+S532JTxF
IZ6xccWEUJ1WBohZ7tQ6nBAM844NT4b4WgqeQd3hL3J4tspVOzp+EZ5w/bty71yXJuW8wQzZqwD9
mKCRuOdYQlnFONnINg2FxwfIIo+rkCZQs4Cs12pWP9Ie/lh9ATYlxhf7irNoGVKCqbzBXeLRP7qa
iDanlD0pA1WHT6ATw+zq2S76xK3BEwBKNSUEf0lZWuT5be6J27bX0Xthtabr5svpZebE+6ZEfXAd
zxo+tBoKEBj9Uo6DJdU2jsmIh1C8drbt/jAs9d7BiFzSHZ1jB8RkFeq7obX3Mnf9OQRQxP/aAte3
UBaFAwmwucw1YN3y7eZxsm0PjkPwmzqIGmQNXidWpu3kDRVObe4ebSMFJRVgZYLDY9bWwvid15QB
xm4GxafpWZI1d57rXTcme3Z5t4a+ZE/jQYMGONPLE4lL6YQX5kdX4XUwigRHqglCfFGuzZBYLCeo
kNK4aYKgQgxDlJvJs38NDpjTMAUjygJJHpOiloXQvkiRA+pV4TSE90kmRd1a6uo1IqfiHKMa1EK+
eWGTCzBf9Xq61yOGYvF46DYS9mQIa7cIToiaVeuObnTJGVZ5rdyNUrlLdXVvCuWGL3xKTnjemDQp
44/PfbQ2lp0qW36enmc0NqUjb6z4JnCgARHRoAMdt8fJEgmU9motM6ueocBKQ0dljLyDzNOxRzxh
5nT61pPq1dk9trgvIzMsrqBtACclDNc03k6Mq/exiWd9Zn7lbpMScorTYN1/1Fp6wL13KDkttlyR
kF8MVgEsnWa7jRgallg8qSNgvtFTms6+XjCYin953IjOTadRgyzKETjD+5NpT8aWuIVzf0eRAuCn
vagDsllyLZlubZAXioSRx9+FIEQTXfL8aHUo3AseaZUxjVHtMkjPaD+sYqfS/mj1BIb8iIifbUyc
I4W0utB+s1NEt/0eL5ZW0Sq9M5xqSzW2VihBxoHemRxIH8POZB7vLWSTuPV6YYvJHGyLSteDyoGk
oS7V/NbxH1srwYnSAY4pjIwIxmeZhBhdeIoZB6gOFSwQXl9j4ELf1Xc9flrIFvQteGPzSIxwpYXJ
ocFHOEPuUsFm5Wg539ocpAXXDtijV6YB3+DfhKnsSPJVzMpgOmwYcaTgL9AVGXFrzhPZxfDe2Okv
cumLetOUbkfMD8PBfzF3JttxI1uW/ZVcb44owNDaWvVy4O7wlu7OVpQ0waIoCn3f4+trQ6F8STqV
YmbVpAaKCIYkGuEwGMzuPWcfs74msn3IEVMEayV3rQw3JyZVfvBQoZ3ExvTUvgTRcDeO8b0e8Ubs
untlGnctkU+y/04l8yrJ87vWqG9VMFSJcyNMgsPGCDY5r0l4Rct4Ofhwr0odU/CJ3Mq1k3FwGaJt
hSebJuzSumufCymPGEuvyZLvK9ggw4nnXKOt0o2rAnWebX1Rr+Mlnht/i1RAm6XxSKzbch/QM5+F
zQiDe+ngPDhnvX+Vd95eO6nhYce62eOwJf3rtozg3n5JJVqVFwulsIdSWJr7tpaukOm2Bx6u0YeY
30PtOqAapiufVeTRagEGxE7chpT5ISXKZVWMKM9oCSKwDbx1pehrjh/rwkGfP6wkHykmk+w09LTV
0T+Q/C44JJH/03Emru+6xLuJOzfcJMQJDEjdLI7s+Xxy7pItboSx2CTJvK8x8cLDLPLTpcfT4mvW
3qy7gw+GwdyMpXowbTpgZGPPzIeQJFEm4OAsTdFfUb9YC+sZGgPHYvKkUuxigPCt0kHco5A4s3RL
2T2E16UkaBn+aIFJNJYgwgdgn4EbbIcOslQC5tDg3aYRYIxWqGiCTdp2rCM4S5blesFRvjDW9K03
MsKgaq0Al/hdeRhb6Aj9HTVuyEMAsQh5XcKrqf0dxDikKMQ3S9G6E5KOeLyqJTWtcDsQH7agos6q
kPDL0j6Rtzs7nHhwx2szfMRNm1GeHi0OPiRMC5YFtBWtvvS2qTz2NALjtYtIdUU9A0F08KNe9/oz
8TAEy+Hr0Y8GwYfdEnct+RHPBQ2aYDncXsfNKg3gWdDePUmDHrK1wuuaetucylx1sNNkPYRgwlAB
Z+sKL811tAq0fivybusow1blh/S/3tLly/3PnacQKIobTW0/JUH5AEMzU8U5i/0DhNdaZMfS9A7F
FrzXDUuOWQ6uzdrgK0h6WW3VYYdwHVTzzdBZ7GCp/IzjoQJPMnAwB5IZsxmhCm5ju1e+EnZt3gzz
WYgunEdqIBtwtwWtbjzXlPTGCstiEz6MWOjS8MncF0+lEl+Rz1BiSCfUcuPnbByxg6a62FAEAV5h
sfMRFUX8sWeJTnYjc8+PDxFgXNEuHOep1KqtR/YEqQUkE2jOnUk1kbI+DkkN/VLZKKuY8jouX4Qh
mE05L+UliGp+GU27L+tqX1c5Xyd7It0Aic121Oh2RiQ02DUWTusc0Y6hQwk5tiwsgYq4u9GYkcrk
rUgdjTvj1irU28prXXvibNfLmwLHd68p5+RWqeHxl9P1EudJL3aViHYEyeZ64hYBbUsnR3sCpQrT
kDdAkwehRWR16SpD6+L+grKk4JiChlgNuySRu1wv991k7HWb+qKZHpQYTIZ5GiH5ZVBhFsKYDhG0
xQC7j26WbKmJgiYCGtrkMS4UkpkM8PWglLcBrqZkEpi6yyvK9rh1VzrFQ9sF4n7Ue+Nsxh3xa94V
qYMt6Qmkf6rNQ2lCsF8aCW2TbVciUsQTIY6EDRzYQgRetbdOlV1vHKZ7jUXDLtL13Nj+VkG4O8gr
fVTdSSlc35y9Y+oKe8WhpeCHbX2PeHWUdFmLpdEri+TKZJ0sjgh79F3ad7sk5IByiuMjzQOTw5q2
qsZ6FWohfXtiIpKlLgBNVSgaytCVMO8cniqgDTFYfutg3Bzm46PCgTb8ZBXl1tIoFsCqZB/2Q0Wu
iRfrqwUSG+t7sdQEvOJR2UDgGVNSaXVIwmAqOnCmWGWl76oTSeMxyKgFPvay22i2XCd2uR6o/2ef
KUvt+vCxdiT7+QUigelImsEYbbUYVAIst0epk/kNwfqTQ085AkryRUQTQsZw6w8S6tJahbCybNaf
jE7QVS5p69F9gkZEe8N247RYQ/Kl71xj+TH5qBVqBCT5hFQlUyAHCv3z0fXI0sl/YGC6UwmA06Do
8+S2iNaCk2MumhhusmTp7VcxccJYoaqdV2hbE/adNYMkcKo4N1GPDuY893IRMCC6rw4atUgeDYKv
4sV36uQ7VUZUIIqt8LUN9o2M3oNjVDvMaBWYRKwY0sFAQ6XyxaNnRP0+SIluOI/OzUgbZLfNYLBn
LejclUJtHEFeCIs93ajA4mz8HEefrMjsQf1WVmAQvWJ3t6ryaTZsheotlM7wDjyNm+ET2OHaM6xp
v71Lc4D5P/T5Gx+Dr1sELFGxH7cUvXJaMdRZtXEP1uiW1yFMD4QuyQ4FXfWgOZB4t4bH+kvSjrFN
kENvBscdF80PLw73kVGA/zu3Ac6CUd3z9uyiXQXDkeTHnWDTPxbKtpRiG9Y3KYe3Mi+22W0HchM2
3uNCTXJ2av590lq3UCMaDoE+uXVMCE4qiJjd4CmjJ2TzeoCZqH7u1zVvUJX2Lfw4UmMFRgsSSbfl
YOJSxOU4k1SJCwVKSi+f9JwGflzzg1AhCW8e2JNLYnRAOVaDJ916T8Tqevs+EXekoN2jbyO1M95T
zl74WX0Wz4QL+NSISoP8PjaKcPKWeMUs3pMofALOWj3ylyXU37SFUL2Ko/yKktUVryPzphG1a49L
5agMX6FnzZcR98GqDwsSDgYO+85VZuZHdyjr4wjBzCuPE5TEERSZy3kUqIxz8NBpxUO5yPnkwAgs
GvLipDpvOzaBR4CS1u+c6a4f48M4oP7zSuyW0SZBekyzumbbU48bQ9BaiM1td8zXo92uu8pDMAdw
Ib0fRbcaHoQeMRjdTqXERwoPNuUPUCA27P5Y098M2Qwo6pWy0iNQs9EhuNGL2lW7tU/zqTMJkFuO
9+PIcRxfj7N9qNV0xeY1gIXBw+v3ZHeox1Qap1Ba5yo1rmO0H1rwEtKXHtT1uG3K6UptjKvx8IC8
bRF/tnPeAS2GdvKw2gYUCpq+sSbfN0Md2mNLs9NDzKZ4+JTn6WOsdY9pb+/8u9ITyxAh7ioyML3W
SB5TAjVH7GzxoRoSCnZ8Xx4kKys46aYcuBP6ku3au2VDuvHcIrSXWD1VNouSzWKG8swE/t+w+wx5
59tp62IhEaTNE+/hDs6Pju27ZnCgrqGDBS61LxS3FmqoTGQ3bVBBnIaC7ZkIpVbclC9RBH+A0sAx
/cZxKixjDrhA5TsbRAJGpHSxnVD95SVZldpjyEv/EUH5jW+3ZyqBU5HsPigd2/KicmxL1dItGxCc
KYQthf62cjx6YzEqmbC/ONTRSx6Oq5Y1tpfXpbvCiGXTB41L3016qGVz9FyPBDZUiF2CDw5fhdXM
EceE6LXOwrwDenlKiFgdzBMsgdOYKidTNU8sYqfR7Zr4ID0KwoTlanKn+clGdZPvnkoLa2qXJjoR
3yeFZ2CXuu45JEmDNwgCyOqLMMh0wcVoRPRO9HobUJLLk0OKbCI/Ul04Yddlo0AbsPWXk21vWyaJ
EYQHMVUHLxgPuAUPNY76JLEOiBA8mhtBmq9kiaxg1z2Weo+pr1qqqIPsKt/mSIPm/NpqZ6GmVVDT
jtLbANfa6h6AqFUOnNheeka112u5C6aEpjJFk2Y4xiHpc2iYTJK7g+qaBWwSFB9PLGRE2Y2ETcMQ
xR/8NMiY3PmGkgm5Iq5pFbeodm4xwNwMn0wgAipMfLGGKVujIzqm3ykoXLdqfSbNy8/OCnw+X3iH
MCW4gXDh6ag/2Lm1cg5pVh5E29L1bo6TUoEspcs7fu+FB3qzvW5C53o8RPEK2+lXz4nOWJJP4dpf
S2rLm2xjJvV1l+XXSOy6Wfx9VFX8lQ2ok5idtJpsi4okVwyF9qwM21jIuRwiQEfo+VQkaF2sm7Wt
RB+0OIRmvJ+nttB1m4dJSMsy599/1eGA5uzl+BeNLyNWWgM9g4KbsEYQA0H7q6p+UckLVwClAVP0
DuN+ku21L+ubQ3YliTgy+xkU55EuC9ilJqbDO4Psd+1nveWcK7stlcCTTQDT8qgn2QmDE3Gec4GD
HSKVIkJf6knZK5S4FY3CelvtU2eFpb9Ms3XRiV1JiGm5aHZlYQKYzc9abB41KDaGipH4nqbw2rI6
mqMRxmx9m63aTVyYru1TrtoPs74IxbyRxIukjjfF8KMp4YeqHRVzxO3S3NT8ioIFqCBQ2h1KIzF2
m5Rf+XHnoVnDXOEacAgy5aBm+aGUNGhKgLyemy7xVWnVZkRXkmSc6+f+1NbW+g0SqNS/FmI4hNq6
NsyrqkwPG+00gGVHXZ6z6lk8dItNPlRcp6Cx8hXlDA2IZr2Jfhgj3mEzWdt8OcZiDR1xOfCGwsJE
rJRPQ0bH+wiIvmRtKK9Ae6IlmxzlwH9rsANpGE1okjRYlWxAOP8A/VW1/p53+J39w3dY7RKMAlFy
taeXjZyCnuRaMfQrAKL9kO9Ti5Kxrm0Vy9pYkbcRC1/2c2lvp1rlnnBtTNP5zR17lhG1QRFfdWAy
moem+Sqn+Bjsk6+jbxyHMT4JbZmXLm0PItK6M/Cnc4Y0jVMDqKycJYfXROFHmx91Fm88PWAOQSrs
gkXYWOuV2S/sKnqIyvheqMpt6Qw3RMigFgz1s0lJomFVBwe9+fOyDYvk3eMgAFxKwxCwuW1TmxWB
rx6HcLR9pQCD8sWOkaSk+lUn09NESyOCArWCeUS4DS0+MYYkWTSHJPWoj0OcKhp6U1AL1esMPV/v
akCvtnEBYbEesBPJk1PJ87BOwgXSm4SnxtiUHfGwbMWGmW1D96+E4O/dMEORuQT3sjZuPR8Z75Mc
87MIBnfSYc5wTj2lp7gsrrvIvubQch0k6pnNxMmenCNyyoWiG9APxMFe54rF7qBGNVmf4gK4m/5N
PoLZSGf4sgE9CU4HcsxyWd0lqrXWwVWCGqXAqWbfpsTgGGKtsTio2V57bI3FfenYB7uj7eYvUfQt
kLEqMJw0ez99479x7OWVTsDic1JaS+iPGwO9rIle1jD4N3rZ4UBAqo1W1LvOfEKQRbhLYWfoSEWV
7JTX4zGkj5tlSHsXIQIsicmi1mnX3V4T65LearesDc0qewxN4Qq2DLSCzJMVfVtgHZqA0Cfm2rru
kJ16yE6L6ZvdeXwjInO0taoy/SryvvruCgfBYTwL6wGN/2kRUi1cjr26Va/xxvsF399xpl1ReBj9
MfFY9NKX1r1nKqupjVfRo4mdmlfuilKJQfE1JJ0IOcBiUGbkPFeLjltXb2yiBa66/QyAXUY/4EhR
nZ5zB0grRyAxILmXx8dRmW7lkdIJWKjix0hMQo6dCabcBCkpBY0tngc8uVGCGogyl/0Lw9ihO/KB
gVUBW5wQgRVH2+qJhtxuwu/mQPBT8bsNT7ZmbfKy2KaBg96k3oirHhKOIkIqejQs6xaAA3HQIzlA
GDWpBJC162Z7DDZ9uyvPRmJwuvII7EyBgVTru8gVKITC8VNFuVCi9iV6D8HJMmzJMi31TYlbs8M9
lEFB6JfZC//WESxYCBaCDnyAl2229qdI5URp3qtOswsGfNpC228fxuScdTCU/b1t2yiUEoqZBxg9
V8YjEv2zb1vnEUGF0/sUe61rtVlseXEfmlw7CMV3lYwZmGoHAE2rJsyAES1rixQ+QkR0thzJMFK/
ok/JUTdi6eHQm2IG85sFKL6dh7si4CULRxOIzD7wwbty1R6mfnp656Ar3BBxHZ34q1j5PLXb9DBG
hFpQyzCg/BC0RbwAOs6Jw3nQ2uuMw/nPdel/vZEi1z+lyc95QWnKD5qLL//9XLxkd0318tIcn4r/
Pf/Vf/3Rt3/x34/hc5XX+Y/m8k+9+Ut8/1/jr56apzdfAKcJm/GmfanG25e6TZr/EE3Pf/K/+5v/
9vLzuyDif/nnP54Rizbzd6Ozkf3j12/NGmsxa67/Jcqev/+v3zw9pfy9+7aK05csrJun93/t5alu
/vkPy/rLcqSuOoQ5mqrOtvsf/9a/zL9jir8MQ0rbxopkm6ZjskdHXd0E//yHIf6yJdsdW0chJB1j
/ilqIEX8lm7+pbH48y1N07Ac2/zHf1z9L8n43zfm9xJy05nlmP8pIbd5mWimsA1Loh8BgXh5DogU
vxSVR3wVsFAiBvrIK2EsAmjzADjpcgLNEQ2sH7wngNxZAf/v7NVqzFYpN8bQrcho1P1F6xU6xVXF
ao6VowXgHko5EBbVqfUNJfiBY7zD4kUzc86X4r3Qw05X9bE7yklil/H4KKaFoTpVzdLUZSoBL0Op
8n7Gq4H5Hm2CyF8w+zX1OtFNuc+rFrf8EI9Fc9vlocDYWjvFXOBPRXUXGxMKToouRuSt6tK0rHPU
NrWx0CZZ4GvUo1jpn9LcYt1fqHmmy5gGu2Jn12GjePW2rrVGpWmZRjCcPDU2RupGfUVBA8HfxKOu
991GlFo+Z5YLmXyqncThYQwdNVglQ1DSHMsDFVd2PM1lyph50JztrmysJfmiYwPDVw1h6HTg1a06
wKlU5J6KzTMaQrmzzIGwCctvCWnI+6xB1RWPZbZt67TvrwRin+yzpZRzUcFJ0m4VBN0Q7JEl4nEd
DUBCHO9810xrrM0A60vqpQNSu2XMhuZ77PcYgpZsmVIz4iUI7OvB7IqpQ6NNcI3qgpLWM39patNg
Jqi784jUML2IKft3geIlWAfUISKS0PN7EtZUI01I/ekUDZVvY3Ut7mDp5P7Rt9Bl0XgpLe/K7pQw
3sfJUPqrvgil8eSZUwtQU8GVAmCr7Srp+sRKy6Oa5j4SDrVBvt0ya0FI0MsXLik9WJJ0f0So02g+
uIGgEax9URsqCfXSjHd0OMXGulIHbdjJMq6iddKGPoJPLH04qi0NOYbKnQfhQUFSfyShVqrGskfG
LBzXD6veoeY3eObWKSGA7IMiqjHump0afseaCncyMWzMRKrNZlXQfvS6VA9/pFhfwhWeYnxbYR6D
EVejpIES4AuoSUPI90WIXpHNUAcRbZk2qbV0abepvCkHVU13hpV72FQDb1IXiWjzkqZU7D0Oepfv
ksCZawieP9oHonNmRUsU69iWhVpnGgEeJRLHWqn8HmJIXkSoH8P+NgH7Xn0Oo7CmLRtQGb/RVfz3
IPYSC2VImcmsAHqkSkC2goC+leKldb/VcmugF1Z5Me1rEgbMu4rXGk6tKNKBaJaZ8L4q6ugEEAKH
lMqYkSNLHIMag2LOnANcWPAttp1hOsMm97MyXLZW7nOux7eBvwcHqlzi8QvAZnnF9NSFigOwUCTa
UvFkFSzQE/bGwisCZFmEB1r+kn3wmAMPaLGxju1YEu+EhOsxbdQEayawV5qvoZo+jnHoHMzSc+xd
4ndJtjPkNJHL6sPqao5ehEonW0zY8KuDnra2vba8wiFczfBZZohhHWn/TAaHmMiLCmvpNCLpdqHW
aeRYpgYefGlnCnvsSiJLSMLObgBqJ2zhgjoa6qXUOMAS5+6Q9kl/C9lmw5VOoitJSxq6gxARZtVJ
r5XbmsDqbapOJAKxEGEECGre/hazijAFs2Lr27bejePYIbtNiwNgxke4DIH6rAeCGG864Qh7GVmZ
zkZGKsGV3zrdgyNUtP/svWiGhuSYR208+ac+bDvMTkkpk/DUloYBDcyyVaKpeskxE3Fv7teZOPee
yc9yKEynYPvpcEtq56wHZTl+M+HZcZ5s8hrLgxl7KvLbfgKIgWTZ4/TURDEruOKIbK6UqaNHwK1a
XedelhDVgDMeeJGT+kQZWWrCzeq8joXY0jHQCzu/bhUWclFR4mgSH8Ipqr1t4pjmc0HtaiywBZXo
nxUvHOWzJluVSnNhUb8RU0/QWR2Ke5F26a2YWhQ/DKHoHEjb5mvnq6266pWOzmUZoE1xURvquEoB
iOsLc9Ajca3G3XSdibC+jiYeFd5vavAQYIy/9zB/z2kIAZ5czag/w1aatkVcdUT2Rs7Maomy+rPR
q3VwV9pmIcF7eMn3vuQaCMvNJ7Tmvf250iZbYW6oqIYdAv7aZ7Bl+XhWChlDhU0tf3qxSqMGh56k
wRcWfO+xqMMkx8pipzSF7akiSk9rg9NEMYxP3pLO10Iv1NTVw6o6jnmEj68u44h2BY184FNhxHOU
ok9O0USMwtoVbSVup7AgZkFLBLJHIzMFcMMxUthxGwRMDpMSWaTNVKO5cLKi2xhBDJkwTGtj1ZsR
8fBRJr7rgzMnn+oS/ZnOwrVVy8r+3Cpm85m4FXnNWZ6ROzJRiHDWmruK7fyV5Dy69azSuqlsZ1QW
QUBpC6dn1H0uoz5b83qbKIGHxbmzHeQFivScfaWl8MB45YqFaUNzgoTZvATJhKO+GNNnmSbBjUcb
9ys9WvR3sVrfazX9F71KQLvjspSz2nfEbFRrvHUAVpQ9NG4RxkAEe5GLJcjSYQuxrzuWRSC/QzOh
NptnrKXeNNbpC8A69WZKk8o75R21r6VvIqJZlIOifBNeURSseoKlA61lSscck16+Gsy4Z34Fluc8
8lkASzHMpImu9Ky15TJPq2IpnNn9SnSJGtQ+5wKicEB3lHVNpBdRt3cVsuwnp+Z0O1qj+S3UDauB
A+qnP5reU6rtFFJLwSRaCXYGllSR7JGwwgzzRQeAQHdgdik9G7NV3gE/WtrCYlHWR5kRJZnnvF/C
CaCYR8nyUHo5z6pZNp61CHJVWq6WpX610ouwuG87R/auqZKLQPB7wqrNGVFNkEk40+dsMECTmjpN
HFT5CkFB4dDazbJxIvHgIHIjRsUaiQpm+bxLCwl00Eu0b47RYO7Ug6AckVzFpnmjy9GhJVRFJkoG
UcpeAfveD+p9ESuWze7JqMziix+BnCSPym/E8MML7PFRM7zsMWvHgnTNwpk4dFe9rkG3GHwRAZg1
InPXeUWPIYazDNAjtenJb7J7KlVi0kf91o+yoV+LeDI9SJu+rR/KYrA4WoWiMXa96XWxhyI1bKh0
6xMy5iEJ+H+QMvqRUIoGOBJ7VNlrQ/fck+2BwTzwUCr4Zt1IgOQx9bE0KemqxGaae8gtBPKEMtXj
eJ36w2g9QFrvBuov1pxWFAACTsemPUeqZtE5MDojeSTURPWX4EXmZC01GYcXGXpd7Ya23o/XSuho
yqoaJqNxqd4a9i0mSYgMTh1K/EfGFM495dG3PvcOj8BydlppbT+lVx5C4nw7pnSGz76A9UN+qNXF
hymbDPizGq7wZzlKo9lqAQWOBcEf5TgtqyRuze+IaEOTKnPYTYhfc+2lyTPan3kGMHiZDxEODtFU
4LgjfjO4LYuQenuilmxFJy2mYjhKJ1PwdEDF2CQh8x97QhJkXyAuK+Gd7Q+l44ADryPe9E3blszx
JjZqMbi12vvRKp9sUeCSSHCZ4vmnq0avYMSX2esSYLTf6PFdTMPP3li1gTeJapr91PtW3LtD0Mnq
0RxigMxGp5XyPtct4At90mmsBoGVXluRD1Yt4Ed/jNXW4HHCJuJnz6WV+PQ2kWyaW5u8XOfIdkDT
Tv4YQ8ML2B57YAStNHJfnSd/ndhem3w1cXFAMw36fXPJT9dNFbPvhcQ/4XVrsZhbbj0X7YSLldl1
zhpM4YqWV7T883Bvy+22aprC0hzDsi0HR7HpcFh9XV/0x6asnUmRrmYQK9OWTTXXYv3Vn0fRLk+d
8zCcfQUHWF01AQm+HYYDUkw1qZPwe6AxInkU10ML6LSMJJ++mXrWV2NAByEI/fjWY9LDBKwVjwa0
+eKDmqp466HgkjkuCsNmO8VBW+jz+fz1JXt25oyJqZNusEoP9vmI2GmF/Gmu1W+jNRufhXY7Pof3
ePGXxOFu+iswOK790Ufy1svNj8HnLaXDIdzGUs+dfvtjxIppK2VGmw0d0vQt8Q3/UdheB2XQD2vJ
U+nBrNaV6gG0A52QqrUXrZbm4KLiCQaEResQ1nlxV0WtAZ5x9GPB+VfFUghPrfoy5Fjl/3wX331w
803kfGQ7EL2tv93pr2rRrB6RbjcIOzz6+/qiUmpEJlOuGA6bF7ahH/SC3j8JP8fTpcbMYdTLG1VY
dHAqom1cFAHIK/yoOxb6BPJSSp+waxOSVGMHK/bqHWHMsAQVOXordqSzD19ghfjz5c/m+teVk3kO
UzHBeYMNX1r6/Ci9uvyYvo2YAildhwX6vjLDBvefkT02U+YTOjiF13E9leX/fFTbFJrg8nlI7Z9I
gFejhioCRctEC6X2qr8OvUAubEeYSBridI36oz56HDriD0adr+XNtRKVpKuao5IEqNnvFqExMH0l
8yFBNOq0ikewrn0STR+sPe+egJ+DgDSweRAMS1zQDHyCuy3D4yCukvM5xPi/2csr9Gzz21IED6jV
iC6cKNr++T7+9tp0acHksHQp9blT/uoTNUc+sMhhWE8mIJz2vDE/WMPfzZT5wv5zBONiCbdgIjTK
wAiR7GTzmE5DcqtFfWfvPRH7RCLqE6aniKOf9fTna3v3iFqqoWmm5PPU4RX89I+9ujbumGc2Nvet
UEEfwYF0knVrH/88yG8+QJjOlq5SrYRJcblymcixOPmbYBH0OdhFRiX7MT8PjQ9ulHhrLWeJ5Gpg
6+qarvOOUlXx9k4Rf1pQMuxRki16zCD9ST4by+pcbvwX+4EO5VN4DU3x3D7md/aXj96M82vg4hGg
68YjoOFvV6V5sT53raVomj5XqaavUXMnggi120E35AdX+dOz924gE9e+5fCcc+feXiVk02QiDFm6
2BT2+hY17xxyvamwIP75vv32iixrLiJTobb1i2kZNFPt9dD83dxUCI4PPA4QeahACIRXM0TVdPjz
eNpbzcnf929ejGz2M8xF5+IjrOypNFXBc2Df9S6N5Q3EsE9DfJPd4VA8kcPr9iuft2x4p3k/Bv2D
D/aj0S+ec4vSTyAqRk924bY8hptxTUrKof7gU/3t/Xt1lZcbNkMgYqzbeRx4ptCtkTIuKGMYhqu7
+APy9Qef6u+ecYdpomqGTQlAXiybTT4aVF7mgIyVsQFgsyK2dYnLYUVLio8zXikr4/TBmPOTdjFH
efVwF9kwWoZ2CXlQLVNvjQIKn3dMTzgNNwT27YJbIK4ucLYPrvA3F0gTRLcd/K6GoZsXUiU/HJW0
VAvFdZI7jz0jx6aFNzz/+ZLmuff2ijT66QhNePCYmZebC0Q6UxT5k+LWyDxHrHBDfk68cBkkx6nA
7lH6+z8PqL2/LJSwbGQs/qXyj4unYSwkAcV95YPC6FZIzJeqRQ7UIliHKCTAmH1v5dpftR88Bb+5
TkKi2OzqJPfQWLpYXfpkdDxpNwjZ0j05YxU6IhNowpDJzSSRZUEt/uA636/amiO5d9JAukDn6gII
Yjud9Lw2CtZQ/rc6+AQy6Xnyopto88FI7z9RQci0w/FFZXmRP08dr952bRD4Xm8lgM5XKmrn2/mw
hF+zWJox/KeF7mYod/slVbQPBp5n4NvJI1AmkZLIamoI4/IRtHu7p21KeRYO8/W0IlnY9XbOlb0R
q5ykCu+DjZL20XgXUycIQoy5vuKvxQ2szbWGZu05Jadoqa4iV1kVH9zC9/uXt5d3sXKSQtlrOAb8
tYNfusjIdLCg1ESnorXvW3P6YLR5Bv7XH6apXryWmElpBPDFh2+C09vHkxLd/vl+fTTCxYyMRBsM
vkJSTVfU96Yynot+fPzzEL+ZihZLo27MXVWb+chFvpqKuaG3hIui8+oLsQ9px1tkTmdt7f55mAt5
3PxK5da8GmdeqF+N0wIVUTRKXLMgMwP5Yq+Vb6FLfZtAshQ37JKkxa38/nPUX+32679vxkV//+LL
/7qJ/6bx/0dRwP+H7X72W69uwLt2/+ElG9mB/60cmOUBP//8331+Q/uLZdzm4RembrCm8xT93efX
9b8o8JuSXj0Lr3Dmg+2vPr/5F4cqXefowZnHMRyLJ/1Xn18x/rJ5szJ1NHrBuips/X/S6X+72aPB
Ldkzc2Jk/wzUWFxOSDUjhoKcW9DrRANo3YR0MVgFRoBfxdu9+kx+zY7XJau3c//XULZNWY09yVzf
eTsnRaTatE2BNFqtBYwPBGZKwT+OPv2/DTNf8eup35t6n1KDQDUAe6tTlmNeb6gdfrD7uDh1vL+c
eXV8NY5nCHze8zje14H3dO3iYVsV10RGr4j7WpVXzmdSO1wMisv+24dloY8+zIulns4eOvh59GYV
noZVxu4uCHDmksazy9i+EgC5/Oioc1FpeX/JFwu+GUUTbVUGBfvtQmxczZdqrMic4hWaf3AsmL/Z
f673vwZzaE2w+eIrpvmbzzforC4vdfA9Zow5BtwMDN06N7eKVju7KaYwa03iU997w8pL6uSD0X/3
+Uq2JYJzqy40eTG6VGKn6tuMY2tNLlwf0yErdgWMzT9P1revnJ8XKQyDx5+NONUrcTFZDU3iL/IS
wgwU+iRBKc9W1X/58xi/u21vBrmYqYmDpr8UDFK7MK2F62OrBnvzYz4E/DdmyW9u3JvhLqam8MLB
1yXDDc/DithQhhwX4SH+arvtGtdhckKL8aS5TFMS1D58Mj76SC8madzQRMkchoey8UTymYvo04Vv
hRPIW7BP2ZhfzN0Hn/DbvezP2zgLr+ZiCi/ed7NFt6twHOuMCJRFt8Iyuok36RWQxH3wQU1lfu9c
PBXszXlV6Bq7dVt1LnZBBIonap0zUrdulxMJVhACYNNgcwGoM3+FE2qDNvSKTLZbsu43zjpw8b1+
nj5VG3/90bHhYqMxXzntvLm5LARvI/PyEObFnjBEBeRAo4O9FK7hxje+Cylnl5ywL2Ad+7gk/v7T
fjvmPANerbzOQLme8AVEEVfehnjPjbYpdz5FePuj+zo/fm/XIEYyqZU5FJYQalxs1yrUDE3XQcoa
nskPMD6RM1ljaC/c7AkjzEzUWoFopwEFs/HPU+r9+vN25IsNXDTaVVmWjGwhqIhIX4vrbWt8cH1v
D32/bt6ry7tY5JBmxMPYMoipPJXR54BE0BqFsOH3bl3A2CRq6v/mqnRkIvSQKNfOs/vVnTNzqyWJ
jAHjnCAqha5//V3L2Vr9S2r5m33G76/qX4NcFloCvU88w2N6AKkqbZrtqMuD8oXOFWbU/0PadfXY
jTPLXyRAObwqnTg5+0XwjD3KOevX3+J4P48OhzjcO7sPi10YcJ+myGazu7oqs6085nwr6t31Zx2R
05MygYKX3geYcuVWCTxKGNSwCL6TcPPPw0vDPCs6kV7uCy5vd3AtUttDNdKk6DHQhIAT3HRHUmrB
TNnz4sguKeyY3vklZe3GtYP0RilBaD8YMNeVzzlqjtK2Arn1eRtf47amrG1Qp3qeCpAaj7BRx4tb
LKCJ5PZMWTtjbYK4ufpOshKNGBwn3wncWQFk1OwQc2jNdeEnrgmWWpCTRI/yc2U5xQ9+iYX70ajL
XsC0CBIamMfZwq0IojPVgYgHDJflFRSFcDfxbkNWAFt7TF39OZrqSMVhEn18MKy7HQ4B5pjj8PH8
x6Oqm1+PAHXpWzFQGk0LQ2DaegZlybb30+tqH7q8JPSjB0zH5LVLVAxJLH0YUgmWGqOZMUeFqW1M
tL6iqAWdNqAXcxOw4+yphgh9qBHSl8gLh+S2icHGkIvptilq0FbmxZNaRgc1Lx6zNnqCGs8xCBR/
BKnD+ZUhP+fMz6WjESwucUguKwgobPtNhwnhaCtv/+MJtaibKgTvvFVYMCMrqi2kP4H/cluTw+Ir
ke1yzhkq7EhLie48WXt10/+U30H8J4IUKfaGV1CEblVUmsLYBa0mfyNzogOdj8fypEoKiQ5x8o4R
Iygs/8fvRIefHnIYoQgDkKbfkg2sbNAa83nNFcaz8STM0a23NG178M7DDmTe/QSo5wdkp/bgiM/Z
YsfXJBqQR2PqWy7Y1TeNwQnlvChkUVEoNM1ykWf8ABAlbGQv3edOdRgwqA92n43lhk/n9z8zQ0Qv
QEVNCjkUhopPg+4YdXrS6h8OBxttu2xLRwfL6uJ1m9DVPf5WYXmoofuOPpmILpb18eerMB+FatlP
RD0JCil+fyvBoukajvwM5JYjHiDhet5Fxt6Ea5hKslCMMf/MUqzsYSSnLwe4CPUJ/TAFPYBmISfF
4JmgDt6AHoU1hRCvAqF+Vb4B+vMffaBu+E6a2gUAsQiogc0EImVNHDkbj+mCgQ1A+qTGF1GCrGgE
1MkUjK0K+e0w9ffdGHPyWaYJ1PlRN0NZDRM0p1tNGQojbkzALmvo11f5L3G4Pv+lPxJ+KgCiY4Er
E3UzJHsqlUGA+huyyaIKYCfUttwB8fyIXp7hx57g1W52CcqKAlRVwIe78i8IVjkgwwCZGcdPiXGt
42doMoYJRAPAIOoMg8wuUhoJP6OAaNZHk8hqneUgOCp6KBUoh69lgkW65iEWqObUxzV/YphaYQlP
61iaYLj1oOl87K7nh/73tLW83l088R7sjLFrfmfvr5ylUotgFNoF6HeseXY3jO+B+Ov8RyW/mf6m
KL0APgT0OCoXVEJhtRO6qC3+fhWKO8GECaZKdqziGsItTj0tvG/HMadRL/gAdOzJ3MHcAGLIRHsn
3SgM6l/NyFM6b3ybPMypegYU0Z542SBz35B5eQUILQ2QFuqUt4ANi2aEAwLCf6Shx3Rb3iR+dwBL
+7EELszunPwudNXb8yvMOpcEqGigG0bESahTMwTznI3AzNsKIHMQBlNBYfodCzoKI0AnojpCOTaW
XTNh+AzzpLk47tR+yF1daxrOTqQwgX+2PwoeiPYEhwSI12mAqeKsr7QWjoj7+FZ1ypv0RrpfMLVV
24lLTt+C+VJM7YMRC3zppO8GYLUbQ0xEtJsNr7FJlu3Lxv38NQa1kxqISoAzCr9mGJbtMt+EyuOY
cY88WbpzVqjMEjdegzopbgbIP0OCOy49Y1tudBdsLOojKSHyc3ymY4aK/geqL3igUPvFSIPZNHNc
qD3kKWJFtC281hQg+M9vGuZJXJmhomg6l3MUpTiJUxt5Q6VtrfkojOOmmzRP1q7OG2PlQbq1skaF
TiEEUbxuELF0gmwGlaw3e7lXOlCRQuEebLJvitNtuLAT5uczJcmQSf8JIMnTLYs5bFmNLDiJBrdT
XENwyFPvTJRCRTt1oUvEOSJsN2EGgCiIqCOsntrLuyzAhCDQ28ACeipYi+NoD3HaDgxHqIW4UBeK
MEPYcc4/o8aNlA8EMMCckGo6vWXqekg0qYdZjNShDyNBtBlUF5AT3xAOSIe3rOxIsLJH7Z1Sxtxf
BjQ4ngsxyMjcPtqmpregyY9h+MGFHLv1lP/INzX4LIDVn2wLvwcEGAc5funBpQI+58rlBQTWKhgi
Fh5AFYtM7VIfGyObGOqMJnI9K+Ba9JVtCuLByYug1ePEbv50fk+z0qETe9RBLdUkLjFNFYFzhSCM
ugqSOC7qz/vuDhPxSApEV/mtb/vUMUon+TH9xkJxDjEJuVR4MkRgOvCuxQQERltO91sTVJMRxuT2
xvuaFN5HH+0FbqxlXZ2wo2rk2gQ7JI3z01KpM6oG6SvIMT0VPIeXhmmDYRYsC9qm+TnuMEAXqQf+
c4Z8s68Ofhqm7pyhAU9hKyBGoKx526aao9XV8fx3ZKSTSMg1A+1ooEFVutWWG0YepS18q4zXCU8z
U8AgbAWSAd4jmxHYDRlwSID9REDE6BtLB/o6wdg3ecaI9lRormSIbpYbnD3BCOwwgzosXmVAhipU
qNVroVLSHksWh1ct5MXHCjS7e4xt5jrPFHNfAP4pa6SNBzA0dQQWsy20CnTFeBE0O0zM3IEH0Rc8
5UJ4wMwYUqrmAmQ+1v35L8Z648LFT7NU/EkFOQyrBSsJ6gpMUduxYYMHHps/glYGKNtwr3Crzuxl
/bRJLauSVZEJLAFecKV1D8VQOwucuci8ZQS+CLP9HBdZG3/tIpX3T5iR7BORbHw84yU38ScoEINK
xRdd8MlNjt5fT8mBmyOz9+inl9R5E8ZKKyIZ97SCgeH5FsPTThYZkE1+04VwM0mgXy62inUwp7u6
x9D2fDmB+WaKO84mZh3KlfsfFddVVUHWkrwAewJe5AAA1rIOXat5YwpIL8tvHP+1JerKHsa6VvMA
ITSTOlczxwy84NhDXQGCECPknhjOd/24xFaOodTa69L08V3BRqoeFXfZApYEvUCnQ8PY0aGUxmuY
MLcu3gaAo6M0ALj46S0hFN2UKyR6G0nzmM+qK5i3EEZ4m1TVbhbe4eRZIyuw8jAz0rDMSP46+Ska
DMXLaLrQk9m8TQ4otH4Wl+M9pru7C16/krmyMmaFZNQngLKhtq6lpwuSQNgFW4yfQZJLzMfv7EqF
TCQpgNyC1IZyrQ5qrTJgAswMzy0mHO22yzazol7q5sJ7b7HqzWB5+7RGhYBSgAhXl2NnDr7id50D
2nYnukvx0DI2eOalTj1ed7e9ugXFxL9o2MiMqxfta8x+AU0nmnRfb+wR6OYAhUTS1jf8fgMxR4fA
VBVPfeKllMzkDSBRZG9kjgfI39OlFdIiSaFhQJztdt3V+Dty0YgCpe1GPfTgWLnlxFdyrOnEYm2P
WlwZOsGdpkKh2igsrdibKExgpk1ojYtR7fCiLYdk/Al2a6IpGC2QTE+7tHpVQ6sUweuSTA/nfw8r
kcMsrog5APTbseyn7pviHJsjiXdxcRCXEtK5yCaNd0WG0gik6GvtUdYb97xN5pqvjVJxobaURUkm
3N6jQ14rkCoGtzSeKuTZgDXnXi6M1xj0Dz+dpCLDkNWKBUJLkkVObnc/XpY1uMrIpYbJbghcgnOU
4yH5ivRXXlsk190qFqH3pAX4pohFPUhg4SX08ky7dkBJ+mQ8gHp+dCGtdTFcDpvYbzkoKtZr8MRf
Kk1JsmwWIWxE9nSxC95BuQuGRjyK8CTJduoRuK7vdMJOTFLHaG5jcGeQ4NuVV7mu2aX6OEu8wTdm
ZFovK3V4EqNt5LHDbgWpmlveCiC30G3SzG08dfaHRyg4bpqL/jV6UHacL8pKUNamqSivZZImgkaW
rGmzS56Xwu4nu7haXnPERQgze6J0y0/+qCmdj9oX1hWFL8mQ8H/05dJkxmBWMdYVA8c+uJdbp4O8
R+qmD+DI9WRX3IZv41NlYNbD2KkH7tuWdamu7NP5kDWnyxSSRBvh8QiKP1ACy4+g7nQjH3I7IIIB
7/NDdCjQUeJVoNkr/td1eoAgwOxpIMUwXc2SbUjCsZUh85nH/re+7KcdKgSOcjp3OtFSJG/ZLPCD
FGMRYMpxJU/7nXdOM0EJCJA9XnbE9I9gkCWIxX2F5QhW3EggHMAzXjtIOqgJwKqQaw/nvWMlJ4Cu
/c8I/VCvomJILBN9wEGWXGu4biNeh4npBmiLcYHImAqin+hTOg19SyrruNoOYQQZkdZpNYlzZ/Cs
UMcvqmol1macfNMCRaNwNzeiM8sKxwqrT4y5SRS1FKClDdyKp3EbjAHyoPV4hkR4XLii119IT1CQ
BPtDags/JwetYrtGoaNwcmQkIaANtsSJNKwXCGr2CtieoCT+paiuZYagK+CftkFc/SOfxHezlu6s
WrlcOmVzfnMwF3VliroX80CsZaS1uPyrxwy4nDTcDtBkOW+EHbRXVqg1RWNSNnqgcAj+B1iY3BGg
zOtXRKOGnDJQNh0gD7roaINA9ugXxzrz7l9Zp+5Cta20IDHgY+upe3M/XE2gb0TnP7odd2gT+Gnr
cCySrfjl7l9ZpK7CXlZ6AYUlYlF77r1wC9oQUbXrjdzaoA+CWpXXeMOjsjhjB/DTIfV5sBTeFqKu
SXEQQXMfY8WregQjLpjEITCtRMlbA/UMjre8PUQdzHgJ0wWUbX+iJzLGaryUozvpQOqQ0CLJPDB1
6trP2OdldRzD9Bx3LoOBZiTbqhqFym5qMP4VfWZ4QcuLPcyyz+pIqtRTfekwzDGY/1zC0y+rsyM3
RQFS8mLJ1rcxd6aMeetiaAVsI+jDfBlYGkpU2XD1g4CtwfRooTmiBgoXMLFgbtiNip+cb8gzR92A
/dTKqL/AP5LbQGJnb1iuKA6O6hJQDKRcBUjyXC8CuO8x62nX38pXV+5S7wGrwfhcSqrJo1k9zah/
9EN1I4DerQwsCLnFmpvHEL0O0JMahyoEK7S4x8D2taSFF1YscWZBSdT7en4/F5+KioUFPvp5xGo0
ReNFEIAb6oEzsssygcgKkLNEpuhp/HbezCGYVNGSgniF04ytLUA97vxHZcUAWcN8kS5BzBd9qNOb
LJYkdAh6HI+o6A9yMl0lhn5vlp7ZDPZ5S8znHDA4eLGL6HJ/weGni2TOsoiAR0qGBPnfDBib1Tb5
tbxFRx2EoecNsgLs2h71gaxykoOEfCC8V+vF9LsB7JPGVaSbGGzaA3ZIlAHc8zaZy4k5A6TgIgAo
9Iy1olbx0hQkMQiguQIFuWI+RpCRWaaX84aYW2NliPpujaHqUz/AUIGhy2GB6AJv+ZgXMkodf32h
jhtoWCcwkCG6ZLty8SD3OT72k0sKgqSrglJ28xgOTgglxuRf9M+Z0ZSQtBiQe4DouU7dj+rUTPVH
gkPQLHikzirGrAmtgrYX3c4xF5dXoWN2zNYmqQuxAxPWHJDiZ7bLrs1H8aFAzqM716g1bCAadRCu
oWzigmNM8UBK75gOmO/Pf1YWhsdY/wTqnizjpO9l6eOQBDfBDeqTPsiVApe0KkHMWNndRuDCdrmV
AOrmCoS8yxUSBTp3dgIotuC1TDDXo9sD/wzUusUFDrHv5c/wSaV7QyIN5TLCJKTkt/liQYcZggqu
MBmdx1lT0mU8F6nJoV1VWdosqOeggClZr+zZApzSakYnzK8tDCCA+Se1mx6gorS7GTNO3sP00tTJ
sxzDR1/oloYOFTKVYHrK2oR6Q5PEoFsai6iOgNMHRyEvqWS5qoOfC2ygsgiKJ+rMisKgpkqAsiGA
sgfScIXGhkdari3vMmZFOt0AtQphO9G/lF8HQ8gEI8a0SHY0JLcAKMPLgLKJneodODvzDaeETP38
ixE21pquLVOhrxzFLtYn3IrQsjku/uKKv4ur0IuhRii+6XiQbVI/5TV8WPF2bZRaWNDupUNB4FFd
XjmplYJN9fr8NmVlV2sL1HXVgXYSMlj4dEP5oqJpNYiW04nQ3gNfLKjmzxtjfT3C2ARCKhmQTBqS
hfHYAHx4MNZUxk2oT45Uy34m4MJajJBzJ7KWDpSVoEwnQ/UGjcvKVSkVkwo7xQwqO8vexaDgRU2y
+vQJBzkG+gAa2CTw79MTXqagPoeMNpm4WRQn3kqHdAO8136OgaXJ3Zg/yMizSMWUehQKKQxhEfyi
Adj6wR5BIGbJI0HvQGk72tfb85+MNcVhrJ2kLsSqM7Q8TWESjIgQbJbtspU2vRJ6unqbL9pjpSk7
M0jQvvfPW2aWO9aWqXtRyGcBLI6wDI6oXbkl+Zvq6CVK/5C5KW8ilwCIisv5aG7Ncvcv7ifWkV//
AOpWVEGyHU85fkDrtY+yo3rjb+tysPMdEJo26M7d0Nc4x5FtEkOcoMszNFCvnG6pfoz6oCGrLckR
6GX3eS/Zksp5QzCPofJphDrzTT90Q5vAiB5ANv0esGZbbXcytE7Of0GeM9T5yCJL73tyBBNAZmFo
gtr9YEicY8iKYMbKG+pMKBAS0loyvFCHtTP31o0q6/tOgHpv8h7Xm/MuMXOWtTXqOEwi8E269jEq
oe6DPYR1U5cU2UmpqLutryCExzuCvGWkzoGpJvMkkfEQZX5Sqr1SovrGvViZ4RIDGTJSdgnENFQu
ViRGoslk4/3pen2gVl6tS9CmuyiM/ZhfhV/fWcmVRepCLZa5MvU/p6uSXfknuuEOpG9tkFG2R7yb
bvhVGWaeiyb4Xy+p4yWCP0CM/ni5PE+YjPKWY9bbywG9VDQ30fe3lZ+Jx21UMOP2yi514iK0ChSR
2CV0dM2v/iHycc16xWV/XTnzlke6xfuY1MGLWjMVZ7K0S2747SRAmJODD2EHZwCpMEOHOhAQYlSg
qsEjFkYw0YEBNdhjLYM9FBxv2pvuOtxrl5D68haAnjtPP8hba8erIjJfTQTJ9b8fQPk4CiEElwWc
CmG7+KiFb5QD6O/LG0hELE+CAw0bR3HUY3uVHHK3BqL2suRcjR+CJ1/ufwAeQNmoikDJUz+hlCBb
35OfMDrCFXQdBbRjjgCaQjvgoO9iyCaLb9KP/rfx9Af0KXltAzIrHgEA882KkY+/v4OKgFZXdCPm
LAkBwOQCa+bWF5FbbaHJtiv24xO320hiwTm/qRhYo5aR5BP8VjfVTnWUrbkjMHfxyMcqM2PfyjUq
9vW5IYIMHabAngqpWahmxkrf2koaeufDEfPIrAxRd31WhQ2IxGGoQw+qwIstCQPORcXxhe52ZUL2
z2cK+gdVu28qzHPou/NuMFuyq71AD32mlljK0UeGiCmg6CW7RhsaFGMfI4QyWnjX8pWxIUcjx0z4
8J1xasyd/d2KFhXU9aiAcAsBkMSP8SW0hg/KNt+kqT1sU+dDshzUyHv5gImg24mTOrGv5pVtKrgn
1WJWFhJGGzpYN809Yd1JnbcWz0KbwOj5vCK8D0rFwKYIRQPpAMIsFOmKi2F66KXX89+Tsy3p0VDQ
4S3SQp4YrVCOyyY3uzaDjDTkUr6Tq60Wj4oh8SKJjUwYEibx0gRdeq5cB/rNeWfYX0gnYF/Stf8y
VtVOQdejuIfE80cPVlawouAbkQdMHbmEM/tfvJiYC/hpkh6tCqE9oZWEXkLcVxBaPUKGGYBR9Sq/
ry6b2wZDtbzWD9tLoF5xK4qohdATVaUejQVqpCQcKz6g/xvlVoJG4gfqHzUtkOCA037hBBd2arOy
Sm1GsZX/ee9Cd+YG4orjQsiY/Nyp3ehnfF/eA77Jx8Azl3dllRyRVZGrkbpa0xosL9r8t6maXrVg
Tzy/a3gmqJ0pdGkRGmRnLgNks9rLPH84b4D9xF05Qd1n0ZCBSorcZ+mjuW833VPrgjXjCJJsTsbA
/UjUdRYqRC2AlK+g5Q7EyrvY2OktWM8+Slg9oDstylfy9nv558pD6nYDMHuSUbsiBTr1vbsm9ghm
cdDtxK4cPkySGRn/2sPw7em20OdKhRoy7FVan/qiGhyaoHbR5Ildzrdj7g4LU92yCLJxQCRPLVmj
COVr8jiC5nZmgxQnc5M7wqig+mh/xi/ADXA72OwTvjJK3XKNFuWhRT6juDE3kgtSTcywN0+EjXXx
RjR9L8xv9OQgvf3XTepuE6EFmLcy+YBjuzHKX6bRcS4ArlNkpVdHuQapuFJ2f/ZmtUvxlobWi5Ng
cAGtCeOmMF35KG955Afs5HXlGRVBZE2bFo14Ruo70P2ClgJkiW2JDEo40T7I7e/Mo4FzUFMtQlKP
+VDqNBDeNak3YLIDUA80fdCi3REuXQDlnOW3KTnRDe9SIAf7S8r8aZIm0A6WqjFw8RGaGaW5Wsz8
MCbTtqqSvQV5ntaUCl9sR04bgB1uVlapw5EYEJ6BRBSsvneoGXp5aEsQYwS2BdKIeBUFNjZr7KKn
xL2OyBE45zB1REIIDC4KOZfks2JYwdGTDXnyEo4HK3H/4Rk9URVdE0kyZ25W35QuLVvdhAlf4uoA
yVw7Gpz0cXDnnyTBAL117caLX9zmbvOgcNJOdgD6u5lolmQ5SzNCg4TNlECuSYWoa84heGMG09VX
pE4IBGNT7eMrDuZDLe8SFcpXM6euxbNBXbIadD11gxx+VM2dzHgZpcZOAKg4H615a0VdtFWWTklK
PhKEuyAwMNtJ93beAs8P6oJFD7yATiksTH1tN+YPiI3ZEW+YgyzGub1NxQ8xaedsIdUcRYUob1n6
Qdi7fSD4Qn173h3WgqHXheom/gFagvr02QgZ9oEkzGicOKV0LNGVPW+BiY9ADESjBFx2EJKlnAmK
BYqCxJl5H4IGOwYRpHqXXBJkjeUK/n+zRk/7jYsSlxJ5Mo3t0j2PkemV8fTS5vGNrI0OqOf2EaDo
FbAtgqzdQrZK9Qcz4fVmP4Q66C+4ctqgAuMQtkoYfPwMp9T84n6+rDHLUL6TfL13il0fOzo6LLqb
Py45+P0kUBkZTnCHGX4Now8gzEIsQ2YNSQcBhOGNXUUAC9aal2Jcwom2qDrteRUv5l74/FAGFVET
vanyhPzmfOidIIZwe+Zxvg7PBJVlhJWWpQUppZNRBMmNPalG0O4/Xi7yIbjVgSl9Om+THPlzX4L8
pFXWAWFPKStGmAwA1QVGbnyCVCyeuAGY0HJltBuR14RkJjrrj08dKuh3/vPxOz//WV6q+L6RL76g
G+m0GEDgP5KYOQ5mhE1IMWukYklZVCHdGPU1xniI6oLoQTR9a1xgZAh7CLfvRnPPrynzMlzbo6I5
ODeCUMphr5+dmQy/d9vyB8ZYOrt/tjYmlDx/LhleGvwXDmsHrS1TEV6ee+gUEuyYnsZXhQYKA4HX
quCZoEJ81hlFlIw4BzHod0f5TpwsXpRiBfi1F3RMbAJjSFQSpZwMoz/P4e0yIE0ktQrxuoVl1Zl+
Eq4q3uQ6xzBdIsRMogj1XhhuG72z41a1AcF3gDO8UcW785uERVdgrJykK4VtpAa5NsGWeaE9J8BT
3YL6xSuO0XFwJ9cYHOUQ+dVWulkcYx81qKUvUOs6Zphp5/O3khNAhwHQwRCqHZnk5lTkabteAiEF
Hhrte/vYXkZOcRVdoVIDuMVbe1/t86v2kHJCD/PqWxulYg/4j+d4RrHUHkXIElZii2FwSDYraeKM
Y/RkRfpVJjTgzmsAhNSU9EcjQNutm3bnvwQ7PKycp8KDIo9NDpVERPbH0TP8coMrx013kqMBysKn
R+CtNRUdmjKHmF+CpR3Q/w2CwO+hkG6PMU/OgxXaAdLRQTwBJCkYs09DuwEFSkgJIwrN00sf5Zuh
8fpScEU8XUEP7JxfRKZTGI0wMU2C4iI9GzEPcS2EH4Gnusy1yyi4y/Pn8yaYPS+If6E7Snh+cHhO
HQrAPD6mAb4TeTeGoU3EO5AXiPgPUK0DJZgfifZfcIi8JPWqC94jkhn5Vvap/boMwpRaJYKrODw0
mFMYg5fzHkqsZ+raQ2onCl0xyGkCC40b3lYg6m5tyy8wwgbfdoOGVBptvRjUCWB4dDXo3XO+IvtI
GpAHkwHyUlHQOV1iMUuCISAIIUJNIztYWAj4wLqyTw5JavNyKuauWZmj7pJJIfSgJrZoHt6I6WPZ
j2gtvXIWlWyLL7GNCDQAViqDZota1AqqdGFM0HFEa+Yj20jB8DOhs44x1t/ZxuL0Zpk9IEAc/xqk
DnhWJZGRLh9fsXPT1u5+lT/ahyZwgZxR0aord+21aMuvlgJkxpZfdGev6qd96iN2uhWmcwuHJQwm
afqmn56tkBe8masKuQt0XlFfBMPN6U4ZQigNR5APxk6Bwtt95IQ3IBx1hJtsi7GOjXF//isyfQJv
JAjhdNCJ0VivJS51rQZRGrinBNuA1lp2t7S86/+D+PLLVllZob5cHwBcVcpwSr1Q3qL7Zjc9E6ih
vBffjSt1r10tfgK+pmEr/DR7u3g0FQck4PVuAetWxSW4Ycab1a+hvmMQ5d1SGvA5mCzQNVVViVms
fnN+YXlGqCOo9mncq+DmRuXhBVFbiX6d//t5H47K5dAUHABax5LGXeyq+l2H4uIo8RDUbCvQNwXj
Nzi1aNxWMCym2oiwUkEBXHIayWyhMjjOZgfBZEvncX8yK3sgXJAxuQCmI9QrT3e/Dq3tJSMpQwKu
qfBWBWEgkntfcnSfkAVWCM+8sikzN12ZpN6fvW4UBfwievGPDUJHJjw3c2bXLU8tlflAWztH3bO6
PIkJ2JZAt3IFDL5b7qHTjX5F72IGFYzYTubwDh7DNxMhBGqoKmQ3ZHqQWZ3MQawIq0OnKLddmQKm
DaroaHJMkSttyAhcBL6MBijGRDA3TXnXWUIoCD28+98V12BuA7QOvYuxOyD8v5PmQscHPFWo73yM
wp7uFRAoaEiM4Jx+oYOJXjsEO6vFkKEAQoMR0+jnzxvr8QnZOBmJGNhvEZypfSJO3VilE8z9D0km
YUAreLS8zpOgMSU/BSYaT47c8nl6SECiwueJaWppe7GaqibBK0KxYwmSmNBRfBVEu9yYuwra9Jv8
Xjymb9le7Gxua4+4dc42iXOrQkbaFFWVz3CbkIFBOInA4FVkTdF2LKBpws2UGHHzxFcSkVb22hag
XNCIE0hZ+djdp15b2yEAwc78BiLs+R4+Bk5vOOe/LisHPjFL3VCglayshmSIwkHeL/fKId4bl9rr
8qpefzANOGFv5y/9VewGXvPGXWXSOPyyyhroX0A2IGrguj31OgSnYTFXWOXFGJ1aucpyiJ7kAmQV
SidMDuFQ2yJmhyIeHxJztT/t0v0bBXLJWkI2tQVR4aZ6b2ROPsPCs6Ed9dczhYrodSUoVTBgYZOj
tdU3shM5ypN1uWwAXwekDV8ZDNk6kCw4tFvr2ISuwMsbGZfYyU+gTu4ktGofEUZpdaO+J4pdLptJ
2+rptTnauqvsC2+RD3MlQSeOh3FlvYGhpCmKeC2CCg6q8qcfNhX1ri4lfDqMyNwCt/RCetQpgqIo
A5IZebzMnxnxV/botKORjXEg9oL4d6poANS/iMX1VPFuFubGMUSMB4BkCqJV1IbNQQOgNQOivWoN
9oyuSifzZmLIX/HlTHya+FJTBwOFLpOJOXUT7GUweN7VD4GrAtEa2OBx2RSXRItL2RUP2Z53IJnL
uLJN79oM321cEHGLtLCLBmN6cuAnADwWNSfysHfIyhS1O6tm6MuJMHmH78qVuYG+iYMRAMwCA9CG
We59y0t4OJ+Ozun0yKhyVDcAKm0xky9oKMrdnY+mvNUjv2AVwydd68EdgS9XTaMdi5B+RPRUUPUO
eDINPF+o22IUokqzIHlvG1OxaRflZ6oJjX3eG/bdsPpC1N1gmfg8HSECG/zxMYI223XiRq5417vR
1nyKf0nv1gXJTgGCemk2vBPN3SBUCLE0vYmHAD4S/h0CgwUI9omwyKGu52cb9fa8u8wlRcwCs+xH
N4FKNtJ8gtAIGSyO+9gdFWRUOmd7sLJ89Aw+TVD7o5iDQTMmBGT5Rt90u+xN2naHxluc/Hq4BL3O
v9BK43lFbZRaFqxJSGBSkSGFI09g+2t35xeOUWQ68YraJm2o6F0PrK09LEXxNLaFfjSlIHSi3ABX
fV5FT2pdyp4Y6zWXo4kEiS+xcrWi1B5J537UuhzuESXlxQWdgNcdKo9wewkul06NZ426ZHRxqGLk
ycQa6CqP6DPdZQegHXe4wztuMYv1bjpZWOqu6YvQTMbhwznJH3bLbijs0CMvC8kZfy1g2uWFSObV
g9cnFEk1FEXoZ+gMnUJTIaPLcrh4ffpYKKE96k8FOLobAtPuX4dJ5YQZZpayskkWfRU0R23M80bB
MR+M10x9GLXbiAec4ZmgjjZ0coH2z/HdOuPVHC+G5aLidfbZz6SVG9TZBlsQuA9k2NDGEdX3VJ3s
NOijTRDWd0ErXk6J4Ku5uJlF01GXchtp+lYBRDAq9dtm1N5GK75EIYKDZmHeSKtfRR1/PeqmCNrV
+KCW4dVa4wDKBxoYMDgnvBoGO+Nd2aLiQJMt3dwQfZHlTsiv6mSnSxvFV6Agivf3zpo9Q7PlHjS9
Hhl8fUvvoUbwLyZ72RHvcw9TISGqDaMIe/yMIrocVGOLphAnsWYuqiVaKNRAm/cLQWaoTKDmJiJf
QanmWzO1ws1QC81F2tX9vuxFkYP74tmjwo4phWMbhuQjFm+1MIGj5FeVAGna//5GIF/5RcUbKalN
bSjwKBKXeZPX3ZMsDZOnlmC7UFCNVVIU3WLgI85b/aBW+xLDLbB5kZlb9cu0eVCgOzOSsuQfaFns
pb/VX4TvRtwu3yGRJ0Vm8G6htwT2dMrHVA+09s97V7L/kIkrF9Jth+l25BQX8i3HNxJZaN9W5mi4
emDIna4vWFJSHBp2YbQjugqENF0UCSECpIW9/2iSSuEh4GtVGnnRyxed2+yIeKYAaItwIYGDIfa/
QZwH1A44ZyUV6qAII6fhu5anAvV1eKhn+1JpXuLlDSqp31rHlRXqCBSaGusGUekEqkkAkwe8wmsS
1dgFVBr1Lz6pJvnZXz6capGhdshYfhltz6dhFEqJnLlGvwX300YM9S34W3eJ1ntGU9bfuAWllT3q
+mgbQQt6QgGvy9rvvil/m3XwXiQ5J5TIrFiCmVCwLYCDFkot1P5v9RTqTcvHYRvc5j5tnCF/kFRH
/p0TUddbSDg42TbOAWaZfqt4J90klgOBWc1WHlO/A4CBc/xZ4Xr1g+hKzCQv4Fwnt0Ycgywol5rU
BnYy8c+fCrbbJvRG8GaH+9QuTQFbaTTSI0dfG43OYy79WsjkTcVJ8VnbRobCELjFwaQJY6enoWnx
ISdSsZTQUs3E0p1AU5DUox/2kjs3vFIBY/GA8gO/G0yiQfjxhFrlTkJfFnNBInbjdkdSYkrcCRyh
hGlGdicUEF1exk0coM7FiUV6n3ZLZjaklt8W1XVv9M9DLF7WWn5//nvxzFDr2Fq5PuiEAUlLf5TR
/aSZdgT6z/NGWC/ME2fIrlkt3zhDYCAivCoNEDJhecCTzI/c7ElrfGj8KE6y1///uP8Ti9Q+DHt5
nkziV1a9qGJlh9zOFW9LUJFSlYc+bDVsiZKQmEiv4cTt5zA2OZwwkP8gVuAwUel0V2rd1HVYts4l
WPDYU19uTSjGAw6ONTsQiUHFTl+jDedzkZvr6977tEvtvS4goGay9zQB1HGFn2/0+wWERn4HVA1v
xoa9jp/GqB2YRHNppgWMLYpim9V9IPKoz5kWZBPMN7g/8bupUGxV+qgHFfZC2Ru2GYUueo0OZ8lk
1pJ92qABaHo+hMBo/7PDJRD6hqFjeIBA4YEcQrLF5dhj5DuWvLJHJR9dKUpyRvKdxk0vkxdpG91Z
zvxcXELw7Ma65iIjef6RP1+d4AClh7IJ4R9hLAaX2NWH2NKd7Jd+8pv3OuZ8MHrfBwLGlRSB7L8A
l5TwnBi8LIAdkVbrR37Cyp9sVkoxJ/6Aef+RMNCQacr4Xrj4dwQ0PI+oTd7XVlirOj5XFs5uGwOH
3Lecm5cZyRUN1FXo8AAUR32hJczVWqjhkaAUu7yYdrWQHudI5ZhhQZ2Axvm0QwWlQc91SU5hh6hD
kaswj+8Sn3QpF28OfPHe2iNEQcnMOvJCBQmpX+LSyjT10cRuRAOEcC5BDWdQkAirUFgfNWPMtqEJ
fq79LC6K5Qi5pr8oSSFz5klYDyiQ20GzEhNQGPmlkxstUhsrSfAeFffE8eKKTAPWx+gwb7lcAcwd
Q6jBAZwBnx49l5Nmo16l4HhGm3L4WGbwzeY/yLQVkYdMwKJzxQsqzB2E1iBBHkLcg+6HaNWSNGNP
YkrUupW2ryAHbUGK6Xzo4lmhItc4QiouJYqyUls4uvCeLT+iZeBdYYw8FIDYT1+o0xADc6jpNchH
gwcDnM8NRhrB+BSD3iK9ji5JPz114zveCrImYmEWgh4mntjIS6lzDoreWs6JDF43J6BjyWXD1qvg
EmLPriwohtsrWmhP+XKRddaxUAL3/NqyD+fKPpVopYnctTPG0dHSCic31f3svkKaugObCZo+ymVw
JxmHBY18yP5kF7wnKnPPrqxTSZdUGoEqaagwCvH/kfYly3EjWba/0pZ71AMcs1lXLTDFwOBMkZQ2
MIqiMMMBOAaHf30fZ2WXghCMyM63pELkDZ/ufM+pPbQm+SQzN27P+ht00OYIFG0wIf9WXFKMNm0Z
3kWWAjTEjZIjgJ+nV8kjgph7w4tca6sEx6etAgoYfdRoBfloJuq2G9q5wIufj0Xm25FUdMOzxAvn
l9v9f2u5zQ/iFsentS3YFiQlbH6gV/rot0fZJ6Cgq9lgACVJUMOup5BdbCGyrB7c2TIXB+dQHS1K
khaWzeJK0TBm72y176w++zMRC3fZEQbT0g7ZkpQDT8Bo0mRvCZsFM5u2El1bq1n4e3bejJTkWA1v
EOhOl+Ywb9zCjcUss02gRFbSESGNR+avIntA1rmotoAltu6euVCUtBDuUMm7Z1yqwDhHX8zla/9z
BpjqdlfM1oIW6tJMgRUwylxWraoXJnlJLKCBcHPDd1hr0zy/38sWLnscp7GSnHVdMIfo6T1WVZA/
aGaon7S9E+Q/ZZdtexiuRWgeGfHcSyRGQjCihTW8s2Cr8rkGRPTh+8ibdOYFDgVVEzBYyQCLQiEW
p244Ip0QVf7o886zMeI/4vv0PlqooVOjHlS4zwkAN7ZZtdYuLaCWQRoBVkRdX2YYOhW9x1SXTx+U
QHSiAXPIRpCyJWKx2qknilHIaSqzqlGm/JK6+t+RQAwT3WsadObScS8zANeZDs7X6eNAqC8834yJ
12JTaH8XVFJAwkT25+ORKZZbtYZ83O79v2c+ur0ko8/BWVVurGZVHcujsB3QcwGXZKH9GwBVUrSl
y+tBflq3zg6Bwv4t89XX6dW51sIishJvy4hK7bR0cs+FLmzAlJqGPbcQCkzYvYSIkpAM5XHLl159
8We+9GJtSULcBg1ruAyqfpfkybOmFVdtorxueCT6ynLOw4XFchSdSRppyJE8LBbGfS3fOYxIfhpR
HdJrQrdBO9bu+bnIxRXJbbfPlUoWOiPzWU19+7m9spCxcw4Y0S393IqMbaFb61zYt6ZrtbyeIRQF
iNkzwUQl04PKNzmsQKPtCvJa08iHOGxh5ZIpndROkd46piP0CF1ve3HRPelXY31kzxJGuMYFBaH0
rroYkab8W1mVXxdomU+maNpig3R129q4EXW5L9gWwve6CTyTsTCBemYNIpa5IdmtPaKDKcR8MWCp
iq/5cdjrG1Z9rW3kfEv1hRU0VGbS8T1Nae0ncjDw3ssgDqo8sMHLlwT0pGHydBv5aOPCLmM9riWx
qQzYyqJhl71jH3rX+RsQArArv3TZ4lG4rs5YP0GtGGIKC4egMavY0peruvlMxuINzGZsxR2FDGDA
3xoh35OD7KXrjttN9avX/3w9i+uPxuw/EfVlMRNgBfbDgP5h5hcgg8nvi8u+AGc1rHjoiKhtQAmz
FeutKdCzL7C8/5haGHVbdoaNBZhvOhGkmQVg2K3G4bWcx7mYxRPgXKR8kHsak/x1NpOw0QC+mVWH
unVbb2yqKCfFRtizdh/PZS7eQWHlDNk+LA1t/yNQNqe+AEq3NYmt4cO1iavzW7m8+RiL4OkksLox
Un1w+Klo7pmO4lmLahAXTGBieEqAulfcjJjG2m1h6GytU35+5v7V6FGMqxnSzbENKtH6Vbzh8a5L
QJFK1cHRrC9RlsbJSXPFhEMEQkrMf6CuL5rwcwsrDejv/sIvEYvDQj+ukQobi1DMu67PfV60gLlN
g7TcAhRbTZoCFP8/q5E28Gy/iJaDdkAyumQ2Ct5ViBKO6uVPTdi8aCFBd3OhbqjkrcUtTsjpFIw8
yiyYW2iJl4ha8xw9AV53R496Lt4+38rNBS6corpSHHiX79cxv2miJKz8FDvqAwgxnPdz5dkbHS7r
LiZ6MQio1jDpuwT8IoJkeNCQqF+PgXMcdilgdyrwOtLck80SiHx2jIG7YmOlqxt7JnehVjS9UgxN
kc0LGPdQ9s1BAQBY9RafJJrDeDUDvFjdpJNc1WUmwFIMooICdgn5M42FNU6ygdHWq84r2/516Etk
4tr6u5nMqpcW5jUqu/u/s1bQOagoopHfKcyHuiKs0FTpxgPaCEraNy8s5U5m/IUPkObbuQ0RqMS5
v+Vkr3UWuvqZ6IVFpKbCBNLlyHqAeQGcqBl6YerIvlJv1NecB/DRjttgCJtSF7aRstR2m2mGa0hO
qvCtR20vO1NSEY6OT17nQPKTbhVt1nX5r7UaC+y6eGLlOOpoMJDbrLs7q/WJ9l49BCnJKU525b7m
3lgF06m9EV+2qRdXla2FfgAMzsvvsXi91uA6WDmURa8kkUPuxoRuPJv3IspvytYCr7ChAlrIWmYf
WQGSoFgHvY2c0Rqu8GQKVJiDKkHRwVOLgFq+C33BoQ21xO/fMF1j0aBJDuTibxkvEDVAZwDN+bcW
0tZQsqRO8VXQN+YXxRzZFbv9/OWshqJnIhamZQb6ihnLyUVjR68Y+pv0HcA/N8dlV918/UzOwq7w
zhmMkuOBvnN1BvoT5rEKbCM7AOYNcduGxVz188/lLaxKXPMy00y8D3mKFGSnnWc8Sk9f/5ZfTafx
Lhv+gsO4qnLPVrm4nrxUdLUcoQtKJb5PbKD2ICV6VwwYCZ01c8vf/13XokgK0BwgH4Iz5Dcyspjx
foiJvKk9YFMTZb4ALJDsenJKzOyQkOWwNbl99/mN2Vqj/PzMQwD59ej0I6SWKmimMo0/xhNmvnMV
GDrF+Py5sHU9B5ISA1x6Np7kQs81hV4jOyPkOWpRKzyWgWuC73uUzDAy2d/qHMPdm6ZTRkq/6YBf
Ut9rQGdrZDVPkUaDVNQE7thd3HrUp75+Gd/Y4M7trkCvZQEO8S/ko1bjqzPJC6PdOA0UnwMNmx/6
Qx0AOyMYPX1nRPR6S7u857Y+W+Xi7WscEJAgspGeOQ/GQ7sbfB65gIw3/CIcHHT/82O6B4RHIWtp
kR1ankx19JdbNnRdCf3nkJeJUcOsxzK38UVKLJphhL84WNFfgHqVC/pswQulwHsLxZ4Rx9qjRwkI
Gr7GgDaBGszB2iP7vLWstS5uF/ST/3t535XU2TXKeDMxRiFPdlSIU54i7w4317ef6C7BBKy9ax8Q
9aSNH5MAqbL7AX73Jiflaj3t/GssXuxkJEOfdPga5SH90UQcMTMGqgHS9BeooLa2eJGDiBUMvRnZ
uz2priq81CEagF9NPNUrMZz+uXaQ6nR5ngYQsw2MtsLjXCaKNb0FbZicWHFngP9h/PTaJrFvNir1
Phe0GjWcS1o4eQPPc6t2cUPRBnyy0ZADUFsn6EPOIlkr2M79rWnZc4ELvae2nZEJ2Z9FXOU4xSiC
chKp0xxZxhYW0YYoa+HUGSKxGB1gtOwiO6oZqiHWW53f2sXf6bA8W9MyUmY6T4kyYhNlaWhCJAtg
IDTE3jsYxbSk9cDM1pbLurW4hY7DLIwEl0U8ohh3s2r7zEBPi/HVpFs9D2sm43xxCwcnL3QdrQFy
F+P40NYYL8WAOTj0WIaVkSTYuJBrjrC89piYwAAt4vWPVjgXxpTwHP6UHKnXA/PinZNQRjuxN96p
T/nl1k6umuJzkQs1Uqv5DCcGxyeJWkbc/YOQ4AzgRJbQzgNguaItDbq1yoU2qXq1nl1HPju19esK
vo2739jIVR0i2wxcy0T37/JSkror61aBO8NktRK48L0kd5QI4D4JMOPzfTuIWVXIYCAEGJdjoOlg
WSOFb8Fm0Lr/+/A62YEv85juzhh3/W4zw77iJpq6hFaEHUKiXV9sohq35iQK3EwWKtcO+C1Avvoo
lbP4bn1tgwLksl71wwRrOtI7Wye44ojbH6QvNKdd2Yw2Lhq6ZAL3WtKUtT5/Ko6yzQm13xfzyzZk
3u+P/qPMhfK0ScuY1UgX1QKYVP+QitcGyI4a24Ry/v2CfpC0DIhzp+2B1oLV9UF8mxogumt3TqDv
8qt48KVlQEV7w+ithFIfZS5cRIfEjlbJHY0vM6DSCtCHlN6AtMPfLFp/lLZQoE5mNnMmO2vb+JTS
YpeZ0wbl2opx/ShioTqB1uHyTC5oOirX7Z0cTgaKbKj91EJpWjfhQX5/8h/lyUM9c8vS0mRtJ+UZ
O4xJmK6noTVB+oGgtVFf9aPEkYivtsSuXUrXMHQNxOCO7aqLZ+gUlWuwGZdyKJ2Iq4Y/qJrvGl95
8bih0tYupSuhVDUgDIJDemEbCpWKAUOTiLUxcXabXUlnpX4Cykv6SF5BPYpBwS2k79UzPJe5MA66
zQZK5UPIqQdYVeCbydgFuH/dFPAQWK6RG3y+zNX9PFvlYj+zpHMnXebdMEMS6JXrUWUGUMCbIrbi
7LX7cr62pQprBvRMyftSWndcvVOQJJ7rDTu0dWYLlVUBqIJWEnNjZt+VtPUK9+vn27W+CJc4tmEg
lF72bZC2b7M2RXqA598SoNsbcw1K8d3nQtZX8UuI/PzsZdE0aVnRQggbFK/NKq/uv/3/SVjcbTXj
TiUq3G2bPmQduAW3kCy3lrC4yESZGkGktaxnc5/m9WGeyw2Ft3UUi5sL3CuwDoOxAhNa7b7qy4Mz
sqDr9Y0r9Z5r/xgeIfYExTHoutEtDTytj6eBJr9CLwl8RFl5Q/HSF3sTdFf0tgXNz+iDL5wF/ZO+
t97Ka8kYau50336E/xjielzoYbOzg7bxYdrCemt4dGWb8d2ArA56WBVcnos9ALK5qaNrBK8XkP2F
DtsVb/WRriiIDyIWz5bPOc8bFWEvNIWviPaYqK7nzBYG8DYmw1dyxthpsN2CHxKcusZyVA1tdXNu
JVQCLsa3+Q27my/tp1IP9Sd+T3fGQZZ56m+NP45B8RVZMyHHydhGfLVyrcA1iIOGjTE1EFx/PO4s
EypGovA0EszA9EUTlvSnycvg8we4utZzMYttbdqqHXrJTC7DAOIEjh2wK8yQvplP9BIg0IfqJDnU
pnsHSGKDp71kz/Oebqx17WzPv8RCXY4ZBxiGjLY6oD/FbudNtI2Sgux5RjYWvObBIs2KOWcVwG3w
5hYqJzOEE49S/eeH4koWBORbAdrUEXPV6BVJwQXQbMhcXd6ZyIUSEuncUl3B8jiGAlNZNdvnAJpK
9Y1xB3kllhriPIMsX+mZvk6VVu1SWWBQ8vihsZrLOB4LVMncMFXdoyqHZz6/Pat39CxlvdjLHrEQ
wBvwJvX8xQBctkJ3fBw3hKyfmA1QP1Rb4QYtY7rG0UrTFpCi7Aeg9ScX01V7m9/LAhn/SX+w+/pt
q1VkJTpGMv5M5sJPLjVtHA2pbWiYH6Yw2xtNJPau34XsND0UKiivtyJyeTq/nd6ZyIXfTFW0D9cg
ePKU3o2q0jrFqbNhQ1bPS4KOO6rEdV62SxUzLWMuM6bNcJzNmwnUgcXGHdwSsViF4XaFoHLjxqn2
1RwEeCaLLL5RhV/fq18LWdx0dQZdZpbgRdVgTWrg+FfDVlwmFd/vx/FLxOJum4xQNZYLMa8l9Wd1
bL+APyOQKDNiJ/mTjFP22vhusEVpuyV4oS3cZhwtA4RC3pid+HAxOF+BDhRUKFem9lMXVxsLlbr1
s3Uu7Mw0m9mUyAKpMfYPTlreTjUcVp0WgaY3X5My+V7OVdipzhB8rjyWWtEGQjTmsnWM2sPQIVnz
UVtpohra0ugkSWD5naQdQOBH52cNxHbfaekWqNryxrxLM5BeAzgJEDWWURRvgUhocfRoqGRQTnhs
/RFAdt2GIVuVgoZwJLAxdf6bqlIn2lUpQecQ11vVp7warpPMGTa6vZZvTK4FBGka2kxME30ZC0+Q
oqLdsykDE30+Xg6iCpLuatJE+H8/n3MpCxVotFXsqDWkxDTbu3hnSk8CQ0uDOrn/XNLyCi7Xs9AZ
AIlF6NtDEiOKp2UlAJJPia3sYxc5H27tnWan/fhc5NYWyoM8M5VoY2t7ziBSbZhn2Z1Hmudievxc
yNptON/BxQ139bmy2gZC8qzydRP1uGxrUH/tEREN0LNwaJDxXHozKKbqvZ5CRJJe9r17tIvYc506
mLRyw3ZsSZKfn+1YroxVpleQFDfWjhf2sddE4o3MfCk0vhEWrp7O2aoWOqlq7MGppayyMg9GXn5z
FfMZbb4bN3z1fAzsHCHoaYTB/7ikqhr0Bh3ROSAp7CLshJZ9yU2h3n5+CzDmgL9zrmLf77cNflQL
QK5IFS3ud+bQzDRIintAEFr4ZNaqY2OZ5V3TqPmTQbv2ocuT/KciFOWbyrL4moKiLPdNI+ZJmE5W
/UMzpvS5c2e/rJSQi4K+uQWrtaCrJiTsM6DpeAB8Kxq/7tIZyGQmS/u33swBW11jNwevZbqZYUCm
AnsXWnzL1E10QEiwXC29ytDicfASWisD6KDnLof33QpSftWoGM0oj+PphdWOIB6vM6L4tuYK+87s
eiGuBaVN9ZwUU26+JLmbod+ktpVu8iuase+lqzqJP5MpY4ETm2ZYlwaGu0TDE8MX3TDzaEZtbPZY
g8Kgn82co7HTSufrYmT5o8uSAWsCa5Z1IQYlyT23yQ0MDjbCvGqZhBufFCfx5pFj7qexSHEZ50jG
ceYK90Bia8ow4qzZA2SJoQmyDtCl/kTQFXQQ4LMrQt4AdjxSLTGBP9aGlQ1JlfRgvIB30V2wqqAP
dpLabx3vhtyvkspSvNlSWtR5Yx2WYMdLOx38rG4rHideljSJgkwuTTSnvxtVFhfk5PKhhHJp8w4A
qQdOJwZYGSR1ss71ukLhaeXPiY1DBfFZbKEvv4iZcg08uQIKV6m4djXNbAAejY5hr2vgyLeWxwXn
3d4dFECHNQxph5tYmxhvgrkymPFN9lyVjwh1hji54EOTmGAmdNLOxE7zvONhrLllx7xYTxpxUFwR
X3fDJLKdo7PMOKhKYSHdoyTaj3HsNR0IdNlE90DELepbw6wc1IFrFMMDWa91g94u55h6idoBpr+k
Dflps7QMrdI06E5t3ArkkxZN60sbWT2kZTuHOJhX42Ka+XPRjlVFQk1xO7cF6C5vxY2iOmO9B2SN
LW7HwqiU5NLKuUN+OJSxGvYBHIha7xXTUBqBRTSwQB0HZo0PMwH/xCltpuwHYp8W2ZBBMRW/Yg27
1e14qiLR0dK4TJVasy7hn7QlcJxtZY5UjUOLZsarEgNoxy4B6FNnc/5SxgIFjpRxN6SAIbIuHMXt
ndCmszKeYkeZwR/HB9uIbCs3mlBVnALAH8C1mDwn00v7vh2mrNg3bp6agW5QZntMaDS/R12DYggf
7UTtXs8Ke4wMdTCKsAeD1rzvlTbGWRfxyHyrmXR0XxauPT0YjZjHvVA4S3+IRJ/6N2EohQjQVWPU
ha+ZVTnsKHr69WNS22jnUXsDLG5j3JdaZNuT4/idNWTcg4cxDlcWF2I+tXZhmV7VKAJgMk0zKxes
nCbyMM4Gq/dpEws/t82q2E9sEIBCcHitQxXMdeZBfbbZlVJ1duO1jaa2hyKOeeE3rVJWPoljA6av
j1UFGAA0nYfHyZ0w0VyXfTvfF11lCi0c6t61h4AVndqFdmU58AJc9Ib6xM6Qn6FhMlKl55GS6w6a
fX2Xpt34oI2dlmJwZ+4SBmRsZxxucjSn20Efl67taVrX0KjVHUU9WLjf/KJys6Ti3xW3AfJgxNu5
6ePD57p+1Ug6GrI2IM1BdXVhuFIHvBYgH8ZFAgzxfCJ2szfzMjKZvuG//NaG/G5TziRJm3Nmju0K
VgPJQDgwR1D4dfO9pFsRe7QDH9Vn51WrQ7zu6Xq7GrdqNM8EL3I1VFN0At0IwaxAQiPq5y+f7+G6
AMA1mBjMB+WD/PxsZZwSPnAXql7Nnkd02YGfaCPkWXUvnF8S5OdnEhwyskI3IGG0vhvOhcne6ur1
80WsX4RfIhbekq51nagdiGAMHA4M817do12dKnsj3F6mfN6vATiFgUuKyAbwKB+XAgMKDpoBckSF
mRYXY+85BnDHIshdDRGdFX2+rNWdA8gYINIwzm+ZS3E6SdOC4y3XhRrVLd2l9RhMKtkIoz6KsdH1
DRAwywTEHPAgkNFaPCOS2LSJi+EHTy2NhroilUifa2Xs5yKtpvDzRS2qXVKc5DIxXXicBoiLlsiH
capkc1Vr301exxp55lrOYZ3K0aFPjRjs/LZAX4F558b9pBxSRi1QxOGf6ttRt+Y5QCf8aMa7jlOm
TF4Dw+Dm3vtX/H8fWH/Zv/4bP7/SBligSdovfvzXZfbaUUZ/9v8tf+0//+3jL/3runmr7/vu7a2/
fGmW//PDL+Lv/yk/eOlfPvyAAkDWz7fDWzffvbGh7N+FJG9U/s+/+uF/vb3/lYe5efvnH68USlz+
tSSj9R9/fnT48c8/ENmdnZb8+39+ePVS4fdOb4z2Kf3tN95eWP/PP4j7DyC8AaFWt2wXUwoyuz29
vX9i/wNvAqlJDGcDdQkJ9D/+qwZ1ePrPPxTi/MO0NUwkmyikmEC1xmdoiXr/TFf/gSoGQdofABK2
xMz643/XfvNvl/7fx4K9+PPnD1zNGG/GAzz3/U0kNyRhO2ZFcJdtFbLOdU0r4raYuB17lNfVTVt3
xnHMun3S2WHdVS+jUWleZ5Z5lGIOIhz0r5ki8WgZSzwxdlak1PRopMnwmBjU9CzhTrvU1NtrZll7
IAvdO3Doj2ka98gOkTpCBzHgkAGYeIg7681oG7HX1GZCosyNDX82u5+wGmpER2IEjVGgNE/MPDR1
8a0hNRJ1XWxFvfUG39cz2v4xL8pr6mhFpIztZUNGgLFU5XyCG1ReORkdA1dlXmJn3O/0CgBarqJ4
DsvQ94gBtDBHRQzNpqWOlO2kXQs9vzOJysF8DnbEU1wCPtVwm1dKJ/Q96HXpK2amH8sWo1CxfjEa
Lrxssxj6m4moQcKr7jLPzZ2g/eR3bMpfMjG5X/PKYZ6qDm95G7v7hjhvupa5BJNwfN7FbUmPnaNy
Txn7+0HTgPRJkv4lHzD2h9LjcOINwoeyoNeJXu5nVK1wfSrgBfH2IbasNveUuCEovbfoqqmyoBbI
/ZqJXgX95OaPOeXgpZoHlwf9OHDf6Jjj23EZweOx/Savy8ip+9siz9K7rGtHT2R5cRqMevKV2OR+
kSf0y2yDwaRvRjVyJ6u8x7GAcpeQ2Rtr9hrPPD7WqpuEGMyOYU/iJ1IB6XZUtROAXJGgTtrrKbeJ
j0MHX4XrPo/dzG5Zj2l0S2tvSSH2qt4B8s4FmtqBKzPQdMzbXMsoUJnIT1bXUxDXGFN0bcQhauu0
fh93PmMwKjzWbxJX4JwzB4VDkHYBrtFkXj6Mp8FV3Iu6YHckK7Igmx1xGloM4VZOEthAWIzR7e2X
Rhm2mfnDnfPqqCOW8d2MdwFVKH/geilRlzN6LHOC3nqjq0/JVOl3SF2DdLBuj0NuJ/dtxSqvqtU0
iKfU8rk2W4HpNshJikk6fm2IDGO209Ly0MXj+K2Euxw1caVftooB4PhOuU8ya/bStk6ORp2YVw0K
F/7MzRpaC4WgoR4sBDJ6fjAUDtTUGn6NO41hmaRNAMVzPdQmsh3ayarT/liVORCctfRYlnPYo0vi
Wu/ayxRBZ5vFl3HF74Q9PvStsA8Jt3+2aibCrFLjUE3iaz6awTA4aB+WUTiwpMj9bNSPBTgCfS6o
jhc6TbvOIDXyvoZnCidyq6kNYmXex4LeZcy9IaWd+ZqalHuSoDOjsvoTYOxPGoaFg8atrb1w1ROY
Yp6twsaTL6BVCKX3pWJjjyf7ccra5AcpzEipjPyk1hREzpwHjuj4ac7RUKmmDH2xovvCE9769szS
w8hGsM9omR1qJtUzzyZKkGUGvXK6+btDv0x4hV9ni7BLJSHHehKhGOpjOk8M7HsMFyZmmkBWwpii
ISOml8UVwnBNNK8q4gef5F1UAQwwcBE7eNNoIyeXasfGnjXQ35h60BLshGon11P1QopaDZS4Qp8U
Uy+QoXBexqH5kRpCHIQFPrAhgfc/JAfkVC5g0HfMLM0wQW7CU9v+MGc5XBckYrxB5QB7msoEJI+P
GeqFR4ODCoC0hdgpon9t0x5pkOFSya0vnTV5QNq6UFUginSxk142ifrWsfKLZscipEZnRkhh16Fl
58GAmnJgpVxDgFrk4VSyPpz7OHLrBp4TNwjaauYBCGip8EpAtxgJ93L4DX4/THfGCILmTEQU5L+I
dLoXdUKX35iANmDSgQ/FlLK4dN2yD5oMndEtiu3UqclFbyrOwRzfAD9JfMpqM8BfwB7FVhYkxtvc
CSRylAFY46lZXmV6/FCabfkDEWTimU3FPNvOxrCguuZByQGqadImv06d5FiZaP3QQVt7m+XJGDll
Nr8oZbJXXQXBlmhuB6Lc9Fb/vRq/YsQ5Eio92p16mTArv0tUxQ14YbILBjS4A7oEqMcU46YZWuO7
NutqaFYchCMFvUqHt7Qz8tvZVMMmv7fQYB9bThvU+bXTRWRi+75wb9AZ8aNnpEHfbxZ7+mzcE4a8
WK6Oky/sJxPY1n6cl8KjcWtEaW+MHmi2a58i+owwlYWEmlVhCmKKv7nMdjy7aQwPRO1p0GXNBaY+
PebSY5J31KPtdZeP/THGfez79sh43PqqjVkgtOt6oug9jgxdONa2eehU7RsuDuZ2kLLD639IixIA
6P2TY7yM+reE3it0+hYX7GjBZe5Ev+unUX8y0Gbgmx0gqKmDQVIzidBM2u8mra9hRyy+p0nsx6LZ
zW571btVNLrkslL6e4zURTOITTiOCvDPuWeAbNY10fRZJtc2++EAn3xE206JaZeaFF9a9+dgJ15R
Nn7jXKkYNTbdIagr4Hk4oKKwnDvkyVg0JxmBik27YKjgNbRI8TqCj9f12B1Tgz+Odr5LtZ5cdoVd
B2Y1MTgf5K4Urh8b5KSl+TfixLGv1NWdYd5k3H0h6vRYN+nBaIXip7FbSutxyNtmp84aPPqhd3Zx
VgFGWcNtyJAJC9SJ7ImTveh0RDsJFODOwCElWo++00rc2sN8bSTKoXCRTeUE2ttMkkgtlRC5lsfe
Vl7auOoukhiJJAeWqJ3d5FA2hb136gaekEIuOpWq+4SRJ3TKh2Zfho1+XynZt1G7zdloRJow6Zey
iYO6E8YhKckTLZznqUVjWjWMwGEennrBkyuH08ep7vZKj69kAOW1ck96ceWK6ds4kxNLTqpxp+vw
KwZVGGE+I0PXWn0aoKaNxGtl/DSb+jtpsV5atjc8Fflj0yGJnxQIGm3gziH1fQtKnghu1ReL1yc0
OEe1HcS5bXmqzD7xFqeup/ZD3OIKqGz8Ohuchn3qMn+a9T5we+04wtRimOMOEcxDgSSlBxNzSCjf
GTk91EjtXsEpLkPSm0FZi+pYtxpGTivMjDPYVpNOhjcm4rLTAetf9cWdqJRTYsLjAVfGDHPQB7Ob
f68yBW5iM9MgTaw80NROHCcDlEVNdY/LGlQMzd81El/eJOBs0Ep9zZpniLlteQseNUfZW0YfKEN6
hUExpASb1HcoKTwCa6TbcMl5f2TVrVUrN4M9HZIk/VFq1uARDsjWeigv0T/Q+TpyQfinWN+phkI8
q00oGJsagBxZqe6pRptdJnGvR43bFEFnuNc1pV919VtRpAAOMfAikdELrQpk4FPyNJoEEAd2sSNj
+jp1ADhNRnQ/my2IfjRYIQVQRKha2R6pHgRTBiTic/M4N8rJTNs7XJIbVTiXjNm3TW3fAYUQPVv2
eGuqfRHmMcZA+di+lobmoeWo95Cpan14BwVcUNhd9PYFSFelkZk2P1PX9XILjHtF7ugHG7liLy46
20duNr1PU+vO6thTAkVRagVwc3uwmE3YDlJPoDQuCcCP4upxRN5vNyldvRNd23kaIN3uTCV5qLs7
C92KZqxou1Grv4zjbEPHUXCyK5iVnZFNeletBQ1qnZzoIB6KtLoCQPzo10rxUiGt5+OLiBt0jwIu
aABt65zWV7Ei8b3V4VYbnBuUR1sPWFCA9xiBd1g2HmI0sH5wAvaiud+nogMjBmvh1cdhW/fDTgDh
xccsUOmVE7twkWyPMDA87QpbO9WjZnloXyL37aw/M6T6fNcZ30zFCux6SC/y2B0x09jnER/Y18HJ
LgtyJRoCzc7mU1X05m6WSOSoI/xopMkzii92Ing4WN2jSkBeg50NUwMuWSyK+5kMUQs3/4AUxKmP
Tw2FbWkt2gQNSYCYzkogb4w9aPO4aQTE1ALC++d5zlHCiQuEWxk2EjmhCGwYaOliehV11L7SYv5l
MJvWH6CRUSZELIVaSASw6v9h70za48aRdf1X7nP37EMSIEhuyRyVSomabW/4SJaLAzgBBDjg198v
3ae7ZLZTeY/XZ1OuUskcQCAQiPjijXlVDDRfO1WJhHLOtrIr4kDbEPtPw3tVf2+roYx1paPK91IU
AswIzMDKlquurLpdSOSAFuT0SWe6hbOR2RveSYC1rWGP1tMH8HrvLOQH9kWWbbWma8/qsl0+T3Zc
BuV1aZNrRKW/kJzujV3yFcrfvrh9FW5lA6EWjvuRmeuDRDj1gJTTwa2deWvn+W3jywqYrV6ua8u5
mQtfxNxPi1gVM4mgI4Cr6fsRGdq4s+g1cyx55fn5QxGkPLZZ6nQRHAXraa48ULoR6N9ZbA54EKMt
PaLiNSRq4E9v/MYpXp1qctYTH9BZuhDuNlPY3aZco7i0k3O4H0lO6rVthgqH0HHVemGLVwuiKTXl
WgoDrIBdODEtEaV14A+H+j0FvDtmAUqMW3Ab5xHxnAHpTg1mvJ9B/gz2A74uDqCevIHDZN81w4k5
1+HQ1PLqOh+Dbd8InE/DedPp6kY5Q7HWlRfRso7GTK972b8GHSmjILQHONd0TcUbCEIHjWj+GrLJ
eGysvaGY8N0c3uaBX8a0cPA50kSZ7LboZJQF4TbACRqh8Yi1OMqM03c64NPWnv+tcIIdG9rbkaTt
KhzLGJmr6ToFYauLwrK95RmyFMUg9ModrKvZEltwTnegn1Y4Rbexw4u3Ap1aIpOlqyGA/63s8rYK
tBsp3eld57CbafbXgLrdw6xTpDRgM3HYFZZVbQcbTZyZl66qfLAiywzXAw4CN5MPQysUXBlHF2Ey
a387oRQKabvGj3ieuS+yrKqVgu9ZS3As0mzTObvQ0Dcceq4l+mewwDX3lQi6GAn7V1HLZ1Sh3HR9
6GJ0xkib6QubDUyuw+WVpiVOwn6HJo5+Aj2Jhvl3yDv3TRrT2fOiCTjkq6pvSihjp3ECp6QUiP69
cEuSJ67HHeFlHExqN9T2geYCNVljQNHlCefXzmu/hZICh1bz9K7v0L+rd0W+ritON6zNxn2bcWsv
B2bu3JnLrR46uqsQvf2r01wfIOgADYX72Z7mfF9qatZoK/W90075T2Hy/wYN/69DkKr/r38F5v4j
aHhzCvT9n0Mrf7z+Ejg8/a1/Bg7hSf4DeQMfYAgG0g9q7v8VOEQs+B8oxIM0FLkHKAPY34FDSv6B
r0RRm0oQKUaZPmJ9/x03JD7Chgz8ROq6DDYVgch/Pd3/R9jw1wyIhbYVPpoz4x+/xgpHdHHpUAeY
oSahHHdqCuh2RP7vgnroFHH8OyL599UXKgSfpTbS0cK6azu5QSbtOpiGba16FClUZvNhvH8T+Pw1
6vn3PRb5gR57PCTsdXbP7e7JZ7Mfn+J9MWo23z6/wbkhwhf9GE4lqlOidgcsvNPRgKWFs2uydriQ
ETh39UXtLBn6ykNoIrtH35UhCoL5WKTAH37+6GfGZtkfNfQM7RTOzffUctK1RhOd11rrBoSX6VKt
wK9ZoX8PP1skBUfcwTIGtxj6XG85+sfB1NHdXHhQlObwOctLfJVzd1pkaIIu5FNWBukdd5AEcrsd
d6CkDpy30J2SzOKXmsuembSn1fjxe/fpUJq5KMI7fwBlFQIPmGoqY13PVRzk9p9NW3b6ZB8SgqoF
tK1hNLjL/M4c8Wbew+QV6hbaVff5869/7kUWaxvNA8mkqjq4K7W+sTs7rqpqPzK0SUzpJdjxmenL
FiscmNqmaTzm36Ej0zergtvTSu/l8+dfJMv+nluLpc0D2Wm/18NdL4AOE8V6NG0UpHtXPQfmqaKg
TIhyzQdr7YPqwfx7Ws0XVs4imfL3vRerHu2Se2pYP9xpRDPMqPZWfT+WR5bxlUfeJpzGJstEg7sf
gi/+yKOGEcCqxFVqX9chX/33H2IAZgTxaeckaZxW01jurPYvkobRhSE6N/4L82EHUOdO+TDcESvf
E/Imim8U0JiUTAfZbJxxxoEfVfEyWBUZufIr5AvoAC+1WH3+AAvU4r/HyVvk5quwLi3pzvWdXc8R
EhTRiPEKarV1GIYGUUR3PwZf0u4ODpbTTnC2unUpJUI3KeJgaZQCm4Ff5XyTj/2Fj+efJshv9h1k
1H5ZXPUMEIG2uuIuH8b33GuO4wSFgsB8IXBJVWXHo2zdKJ/DzZghqolII8Tj05CkXvnsu1AAZFSv
7T641SUqfxm7dWfrqMPiy9RnTz63vjmabWZnuhp7N4b87RA41tHXEtz+vN/bqX6YwvIHr+2VCVEl
VXgKkYAAtlEjfFSk6U4G5VVuzA1T0wMcgyvbRhG39g9Wjlatc43gp2Vu+kFvMzYelM6vYMAPUHwd
4Vm+hJneElfswkFu86K6K5CPj4QVbLwK6SJXjJCwQlzolXmsRrFxq+nKG2BaiJ1Fjkp3xGnuqwoc
D40AdaPa51lcytovmhz8PR8WVtoZ60x4ioukNOwOXEoe94DjRzqvSaSyFrmIyq2PMK9NPM+I8Gdo
KnxhMZxZC97ScE8Gude5TJNZdhup6xUEctvPp/mZjdRbWOtydAsa1m6X0LH+opn3Yql673bd188v
f8ZSe6c3+rAZ0LbmAeuISIRwu6jyuj2OElu3VetM5f8jocPfH2ZhqQerr8vO90Ti2EHfR8K3yB2S
CfS2FMBlX/gE58bptCA/vAhpyOzTbO6TWVU30uoOs42CbHap+dS5yy+Msi97J+yFLxJLIOhlqvY+
dYBQy2b3gqjq3A0W5tTypgCKr6xPhjBAvtTjkIX13N5yZbvrz7/1mVsslR9onhZ2gjkyUdacQH07
RUSqa2Hnl0icZ5YBXRg/DUxFg8CpTJpqQjwM1I3NKPmlT3Du6ov1PQVT2Qe06hNqigdWTxFj2Y/P
R+Z0id9Y7ZNK4+PkgaxzLuxcyyQs078gKpBROpskzdNkyL33MbAvnErOvcLpy3yYpH5gVQqISZFU
KUSxWHdQSoTDy+cvce7ip59/uHhJoJ6goRIJn8LvCoKQaG7NBTOxwH/8ew3TxRquXIlsaVuoRNkb
NahVjWYj6hRaOyJNvLLc9C1DrBRRJpTgKf72Z2/0H2t67gUPcFM3TDdd75p4TPt59WcXX6zojBSO
4TLAdiGcaa/R3yAeB8oumKOTE/K7GbVYzvVQ40BS9CoJNdVIbbeboeIPgpeHxmYvNgL1bR3MN3XT
exdae575/OT0JB8+PyQys7E5Bgte6Y1x+oeR0kt9yc7sEj81/x+uHbY+JO9UyaQP6btuNKQf/rvU
DlLBdPf55zjnzi1lcMotgGDorA6ekCy/oFOn+N7Yc71rdZ+uOeZfDNiNewM8hUyR5ErbmHvOvZ1a
1bUa5hamOIPsYHTEC6sbs+/c0lkP5QTPCxVfSHFV7h1DCP3C7Dk3IguLoXjtT5NlQ63TQn9hiUNK
DMKVzVFjcXw+Iier+ZspRBbGItV1KkNVY/bD7dtlaHkW+Q2qQon/bNNhrVIxvbKiUBcq/M/Nn9PP
P3xjo6BubyyhkgnUZEfaHA5bfqmG9tzFF+YDvZLSRmqrTyq/rKF97kXUB6a4sNjObGzLSk804xOm
gjgU4c+8QOS7LTFmkCbg2F5sPv8Y515gYS2Q5OppwLhMMrdERjSdUbcXuJcK1M+9wMJapIJ0CnSI
PvHVDDQrab7UKQmQ6XAvlJKema7Ldr8BhFA1Guti4xnkcBUgDfg2hxoI5SDnx5723f3nw3TmRdyF
B9D6leaESZkIQx6rSW6VVInxm7s/u/zCBWgthENkrVRCOOI7Vr5tQsSzkQV+v3D9c+O0WNZjOhGd
BoVMoHXTe0cAx1ySJoyRCSE7Shvydchkt/KFANfLz5q1cnkXwWEIY4fkIrYUKgYg4kTagobVAazR
+oBAahuLgVXXNdI+mzGsW5yQZqTHUtS3UtJjL7DEvB17z103nR1uq9x7FENarxwDORSyQO661NK/
aewUiYmq71fhNJIN99GgNqtr+7roUuzH6P+HFg22d9310ymVEyLJwFN+JA5SGDJPQaxry/CGCH4n
WrvcuqTNNikf56tBKf0kiVXuS4p6uoErKOTASV25ne9EiEJCNvP5CJ8b4MVM70ermuepFYluyXVT
2xJ1I/XbCK3V6Vzz+T3OeHM/SdAfLBnLu4AOfOgS6fflPqwDemg8Mv/ocJKKuuyUdBWUrD6/2ZkX
+tny7sPNQlplSlZzl6DpNNKt0xeEY27k3B58fKvPb3FmUf0HHKMzvXIr7Iy0S8MrJKYA4swy/yCh
7PuzWywLhgeZ0z6zWZfUQdhvFQIGETa1bDXq/k9vcbKsHwbK1VXF0dmxSwqnv8lpgE0mqB6nwHv6
fJTOfIifzbQ+XF8ppw/6keJDYK+Pc9A1Y1/0LJZFmm/Z5JsLjsqZr/GTMfLhPihHrDvbd/qk78Qt
dMY3KDE7zuxScc25yy82mqng8AvFKBJPeum3fLJ4UvqFWGdV0fzhlF0YOU1c7tsopUjcwg6vAeF5
9Q06TFh+UK8swBn/bM/5Sbr4MFDa0v4sZ5clcNv2qJ66b9N+PdH5qQz/9BaLOWV8Joqhwy1q39pO
Rt7rUh6tKj027nAhonfme/yMEH94Cz6POmPInCUl8uqogyxjqMU/n7Gnp/yNg/cTlvfh0j583Nmj
nCWFGQ6lKn9kJEw+v/S5p17MIneagAvubZakfhnEo9VsZ5RFRuWIMqbP73DOyC4MuQwtk85B6CVW
JXXUtFYyOvZjrdBMKuQ7sOIuuKVnvOAlRJsgNiq8qmaJn1mAoQfrNDA/Uuhlw8ZD7NtxocW61Kf0
jAmxF96LnIRydd/hW/NOHU3oz3EWymLXVkWw0j25BEE583WWOD2bBNiZBuLBS9VeZJrpDV3Fnetx
di9Bzc7dYbHErTDkrodmp8kIFQ26PByhettYbvjj849/ZuYuWxlkBR4VohMvARQQSSpIo9aT54gL
9uncwy9XdQlddjZrL4Gs6roS3nUr1EPQ2tvPH/5coNheHEZ4HtoCvbsQpgLwjwpvk9FqY8aNb1pU
XwdboY4WItlddun0456W3W9Wuu3+uvehKQQa7UCbkUzldcOeMqio7ABy5WnjNo8IM6367thIKw7S
m6n+4ZK3irzY1BwI28OFiU7/Ja4Kw6Gkv2Cczx237YWFoPmEPsdl7SdBOkZsQqnC+JcJHyl6GyjZ
7uz0GrkRqm99AXTUcIMGrHGb6mik6GFlkIISmxLVr3wjWHPBoiyqPf8dY7IXJmUsy9ag1qZNggmx
mPzRgvwoy1DLgG5SDJ0qTBYL+hVNb8Hz/Irow5bYdiyAYu7qK0iTLxj830duSLiIozRUFR1Oq23C
hjujB/j1JvZbpNdYs8nLbOXqL1CQbz6fiz+PqP85M9Ar6NeZkafoW2UXQZ2ooUxRxYpUGQrzGEpf
JP3SGYLSZeHN+6no3vJ0eIQqEQrfvJtvlcxQWSIG5FW89i+36u/rzEJVZCXHqLchNWY2y9aiNo9T
TSHg7JoSBTg4ckNBxlZiyN8ZsIqRtFwI0ULov6uCClALUvyGJ4uoy013YUR/by1QLPzrO07QMXg6
lQ0K3fO/XDcXgHYMl3C2v7fZJFxYOlSCMoHiuDpx5xxoBI/AhRXtaiIhtKDQJ33+nc7d5WSqPmzV
k9vlNk7oVUI8cRNq/YOJHRufGQo1Pr/BuTFa2jyQhokAdSRB0fZ+pNZ1mXaXwvIL/N2/FhZK6359
+kLlRuQGT49SNLXPJ+M8MGHk3re4jLuqyHBI6jsg/qygWlWzwRh2FbkuvVqiSsQqtnl3QmVgp78z
CBYc5l66m6DIcVItanMYSiXiodcUnkY7slU+kumCs31uWBaGM6tMqjQ6LID34MdtCN0svxTBO3fp
hQEsjGlQkpXxJBudHW3UI4TxXz7/mKfF+7tFvTBkqI8c67FSPKk6tOYas/jUpIZ46t4X9Hooj/XE
v/7RnYKFsbLHCeX5GvEuo+V73oLF1MzQWAfsWPR1nFbdl9zqL+ybZwYsWJgqUlVNTslYJG1f+Ssn
E86qECjs+vxNfoY1fzNowcJKkMbyOuNMBXz5zeAJyIkt1FDdNXrP1KaG6t/yp6us+BH6zjaduj13
gAWtvJXKx4iw54BCNo6kUIYqQZTOAS7yYNlFbPJHDppT0L34agNfHrxO9yEd0FErLbcj/ttTm3/e
wskuVd6fG6iFSRoR3S8dWlXJZOw31BjFvW1dWsvnrr0wRCWGyE2Lliesdg9AoGz8SV0wQWf8IhBo
FmYi5BmzeMNhQZMaOA50GIEOVwBrB0hJydg2ZbedvmBRz73IwiaRbCxzbuoKfj1toHMqtt1EL6RC
fu9AoiPgry9S1QXPZ4/Vicf2GWJiYi8uSbTOPfbCarR11Tgjm3AoDzlfhxj9XYfQ3IVPcO7qC8OB
YF1T49zME9KKIzTfSWZn3z9fX2cu7S8sRdOKmteS1gnP0RGMuEO4ZnMj1p9f/YzF8xe2IffagE2D
C4sX1E+IxEj0rMieNZmOfkmuOePfu7K/cK9zb7IwFNAgM4sJXSZ+3j4WQ2hFRY4g7Ocvcu7ii7Wb
mjEgo5maZJLjvB7y1wCVOH/2dZekXQ7E5lygSDxxyrBfn5pvRnWYurvPn/zMpF/qaQ2iUiiBLuqE
CvpSl80b9ao18HwX+8n4p1n4GwvtL5ZsmnWca9YUie1aW+GP1zAGHntGFTTKg/Z2JSP0fe2nPf7X
ajJqnasXhkF0ZxfEJ7Oaqb0Ka+tuNjJ22DXRBCRL1An074Q/4iKVAYmx8q5dXIgpdI5ieqdQ7kTr
eT+ML7OFkwfxYm51KLFYMbiyBA09lZIA6Saw82zkG+LtW71HcfnJtPc+DnGIc+MnRkOKNoLv6wOS
k+M48W1g3iH16bWo6ZVUR/yOy9HVyJWroUO9oJOCKEJvcUi/xsYBstRb4dz7LF9hv7Dw4QK00hNl
vsbe0WoROTnd4hFQk/bgZSiJcfeyng+efC3rPdSB6CQBRUEXAY27kS6JcEln4qjrhUYP3U7qfWBT
AJf2njNBweafxtEG57wIX2yJpnYlim7QZVM0qGm6KdMfzBNr33nGrjfY3VUKKpQubKTkUxR+iStk
6MM0O2XoT3vhjAB+PQBs4OgDAhwvwAzGmh+5c+9U8wpaflTikMipi3Xmshc8Q4YKqCDvYy2DyHW+
SKQnWON9bZ1x19JxW4sGR4t8bTIn6tXRZdc9YhgNToIa8JfMRokKyGmW1LvTEKJPV4xzorbBamgj
44FCY28K8u30kvY4IxmO1ivO/TSjkVXdns5WAEodEb6IbGOv8MKfr41zq3qxIaCwjY9oCA66dYkS
eCf1vqFcN/782ifL8LtVsdgReJ1n4dTgAAKEwzPC5zOGvSKrdm7wag2zL9zmnIVdbA1BK5mEeLpE
+JxtCbBgHbxhg/aZore3KAnf2KlzwZKcGa2ldltw0fFG9/AxNMqhghYyOTr544UXOWOnlrLtDrgj
lp3O1xAJPgC6jwJIseOqvsAKOiPdBSvl181fIC3veZCZJg3WQz7lsSPHKyy4XHtrrImTz9Tzu9He
ZIxsWmInjnr+fCac7vCbmbCUb1eTgu4JfmUiNGVf07DvHjtajzBPqXgkkKXfBHq+pHc7+56n8f1w
JJVhZTkS6J4k8Ar7MIaed2c7MljPRrdbv2WIXZYCSo1UhyZi0gn3RpYGlTshi4AaQFlUG15CLp97
89NM+vAsPsPhQFZ1k9hl2x1RMFLdWJmxH2YONgClc7bWZXVJY3tmwS2F3wG3KDNz2SQk4O91L5/7
QGyl7cV2m1+Yo+feZ2EvKkVMLSHWSZyMgzgI8xTZJVhsPRAPiTvijAvMUnshFHfywH43bRYGxAfj
A4w5jtO5rd5a2t+M4bR26uFWhqeCcJSBeyiRrtPxz4zhsmdagLYGtVfNVcLH9mvTdK+17f6PkKb/
DjQsJdkkl70VUF0lnaMOIHVhnx++BUxdMExnbOBSXD1ri6uSumWiHHrMUI6HDXSvgADwBIKBxv0W
NrO64AieOw0tG/S1ZS+V3ToVsjO71lzVYp9D4Is/uvnojt9thvituHj2OjPjvNNk/7CCnDRodRXS
Iimt3H/wTM++s7Kx/7KaoJ7WTdkACWDBqqGyxaVof+EAK5LBnEFRALQAA3czGCXCpUNrNsMIVhEa
myoV92hoeOHA9lOI9Zt5ulQiS/T9Gp0uzBM9NRH3sOFn6BbNUWHa3MH3mTtwUOCFyVdKs9XJNfO8
feY32/IUyOeRQe0VNv/eJB1OlCVO91XJUUO5wUldsXrN/XqdtS+AYqxP/kWbFfChwMLh97ofEJXq
ECJ9t9FTQF/YKc5sREvpMyre7c4r8T7I7CmEt0q01LwweSgAOb9f1R759YNKwExGNCcskxw924+u
AtU8aIM5ltrdMWL5d5SNwc5l/Csnvd6geYNcc6e21w4YLVu/8e4lejyzKA8DsnUCe4wDMJyjqbAg
yLDbcF9iEYOIMtk1iDo52JrWkD22JaDfVqPhCfZOvTJ56UY+OAyb3J6DK+oM7c0segBYPC62qg3q
KHSc7+3s8QMavjmAWnpqF7b9Wz7CZwvcqbkqR+ZupZQEtFLeAERimRMNmdwMHuaaa/ovfdkMmxz6
zCvI7awn2k/VzvAGEE8v9yJlUL3kV6jkRVNaCZ+i1VvLRt/ksQiR51DdOvAsEpWDBKnGLoG2cLsh
ninLEavJrQPzZ73iA+cA6zYcY1TKt3mwq/vWpvXRD92yQx3EkN3ZlVveMzt9yTK3Rsc9Rp7L2sIZ
yFFgQxhmNpMFTQZYrRZ8gqlf01RhkpoREHirig0SmlFKyV6B5btuCbnz8gynBp2S2MupXtn96O/6
MGuuIFM81XlnAwA3LblCSUG25UK8Ir79zkFj3btFBW1k6TqPop2qW3tU5Bq9AMUVgGLZHr2HB5A5
yAjSiF2Bf6ImvUP+7GFiQb/K5zS9yS05b6i22BVPTXMora5cIa8tnnEG89EuNOjYa5krZ2s6oFQL
wD63VKGqfQ4y1Nsij7IGp8u5LRUS/GOB9rAQZSG7pBR45plZd2P5YgXiDQB54I04arN6ALL6Gm1O
s+Zo+zpHhbNcAZu3z4Nh5w7+Awpbtroov40TYFQzh1HKsknFUyUefFJeaVHuTA5KR+8OsA6keMmG
YR122PkrcbBzgshb2K5F2qxYNbz3QFB3voynEOemIt05tb8OQLiBbS0bbxOq9H6AJCobwpt0Vgdn
UlbMc/MO9RfdznDaTLrJyKuNRIXje1NEyYaQajPDQGbAJ8KzS3FrOaLSpJlXpbhp/HaHxnqRRAEC
aQwQxmgAid/sOJi9oLTY+mVKWdxMX5VGTNGGoR2AZwUctxu+auNvLRyloxD8hNqlRzMiN9b2K/hR
96MrbihmMRNsJ8gIfWYN3EA13LuIgrMQ/JtiKOZ9NnQcra2RP4twNkW7C2bFhYfC6snd4a0D58Rc
I/kVzbxYt6/ggH91sdRFx9YG42yg6PKaR7t3Vrml4NVZMfPC12EADrUq0ES2XXspPY3f4OBLFvPu
9KuYkNsqM6iK1yuMSQ8XJuO3sExRFYoVduttB4cU/X8g6J0AkeV7UX6tnW5fg2pgvP6I0Nk4yGSu
3FVfofabkF2Hv20EKG0mDjXiPAiwTbkFKvKDcvA1yBAVE4hkDaBDQ8x6c4f/4+UPqn8LJWg7KMrE
e6j6RQb5wa5/TNYEspCVg3iw6dwfPCuB92X7pg+3A+uvm8DfD2r2To/vSWi0jVNmqCgHwe7VdcEO
nI9ODuEd/rarT7BhAMiyOt1pK4x8TKiJpbcKuIRowgBWYm+j/rBlUIqevhhzj4E1IDRPrTXmNT4C
ejsWPKKmikxdx7ZRIFyCXCP9b4OW17KZ7R3C4KvOoYe05HHZDSg6LYJjDiLBGpkt5HPRQKiSm6IB
24BVt35A9CbHZGtTspuDcVXo4jilASyQsys55G8aRjSjm7KQq6qt/lKcAwq4B3v6KNNuPUms/mnT
ZO4+Z1W6TU/TEC/dAg/ijisiwNtDHrZNr3CqdWMs2MkNTz/yrf4Gf6Slt7OHrrtPi24NZuS1Y3en
+VYhcF/QCnVzPZrJT5uAZuPKL8d3cAv+QkQWTH3UhpJ3MSnUQPiHMJOHsYBZwGTLNNZPATgosCXd
8GyqIY0CoH4qBbQEO5X44QiMk4c9f1UAVTiyicGsiwt+mxf705wZp7FHMMDnUW78H4z2W9dw7PiA
J2cnxpF1mgGjpHeduhtN4jcdjPh41U2w3vPeZcWGYMQyv3yy4EbYAJvP6UNBeBRCv597w+q0sjG3
epOtG5SADc13oM32Y1GBB9KfMl6Rap0o7NHeYXIiUCWj01rrpq9T7R0me3wCMu1eEYiUc/v1NOGF
eRq86QGIlYjAwlb2Oy5PzQt3n1DytWpr1BcO9g2GX2C+nJbb6VFON+ECzpG1atAwKA+tHcdhevI9
SNO8XV+/kMD/AjQWEDwbZcDn9dOVrsGLQlUg4+/MRlNcnAFK8+007s2AgsWuvNfVYw7eAiTCu6px
923gP50+UaD8rxYxr65TgFbUMfCQTLHq8/COwBSUIXBTgQ8GDXeLKK/Q3ZqhrVCKoBqSUgVR85rm
zZdmtFYjGBjAa95Kp9xAefOMVA9C/8EUly5HcnImYuVQdUXnYa8aGkAA11v3YsIUbXiz8/kIy+KZ
1ZAy+4jOQrE1pzZeGv5h4KBpJc+H58aAoQXBOY0E9zQ64cHQnvDkj16GiFCO+eeacGfVGQN5T7ub
LHeACRsOpmKrYAgOLtUP0p5ehra/N8SCUlduOmPjmInly7M8GccJa73AGYc+ISD1tQrnpz7Prir8
XAOgj3yl1NcdC77P9Xwjs3QDJu5X1Ek+FtjKIHWo44F2M1ytau1NJI+h0vBvBCjAKDuyClRodvde
1z9j32weEXHd6UJtpjG8Livi75sRu888MdBviD0eqjQ0W/hN2Xe0P6PbCVX9JGo7R8RirOq1CH1o
yxigI1Ae95EWs7sZWFbGBYH7gjwiiwKvwyZFZDdChAbUiQw9IIXcUq0dZdANXo5+jLoJ76ob/QY4
l6qbNqgFolej3+4h+ca01e0cEeGgofMXT5A4dPO9lGO+qic27kThmwdA6cO7ucqbqyY05GtvF+To
QINTR84cFleQZ4BOxEanechknW3tMeiRR1N+/ewMDbn2LCq3LSA+0IRUwCnhrQiUWjR/8au8+DKi
YuLKa5FN5rWa0rhrEOOFdLa+yfOQpztgmMCt7OyJHxQqe7Gu/cnsbVJ7t1XaKbK2qPW9aTSaZWYO
KFk1ClefFERu7kaBUvyAeT3tQjCqQAkVhQOmC+Dke5O7iPgJWZuHOQQDZxKjee899BOIgqoDXFN5
kz1v4DejrC8IaodGILLjqILefv0dYV2mIzT8U99LC1gfXMjTzzrkdWJzOf7VSYvM0GY7U4ZyY6Lv
Ahzc1jTLQnTREqCBaipGQGJHOe0Cr0FcuRztGgu4kPu5bWeoLrgEtz3AXKR+D8F326hj6oE255jg
JP6Zc0hZubUNO9Nsh5mrKmoDW61LdFlZczXyVdiM+s5GEmpF0IEHInXTPkFR0jxlEkpF7rc/ALBH
iLYeYYLJq1Losme1jfd9yhu+76u+es3QV+W67MH98S1sAzODYJ22AQUDtXPAehqYi97S6Kbx7gnA
2Xog0e9T1QK7RQxaLQBZjHOERjlQ7VpsPXezu6op0EeVHsGdy33o54fKWk3MrlcAKYR4JZutuhwv
ExQh8Hu07BW7cfoWYFf86zc1Kv0yajNeA/4kNhYR5LaQBS83KNiyHkAfpu8uldmRcmEOtQSpKaJ2
ng2RZY1z3CAyFFsVtgsL6Ejgyhg6+VmO+w1sojTuvcm5rjNbr1IZBGvtuc4NmuJ40CNTCGA7276e
JgLzPafj+DawJt3YpGR7YPibreatezVLEhwsmU2wO2R+qP8fR2ey3DiSBNEvghmARGK5EuAuktqr
pAtMUpewL4k98fXzOJcZm+5SjUiCmREeHs/TUT2znsNutY10uuElwDa1uBH1YIhrHGv9NDl+EJb9
nEFgzUbzr+UZw7bvoVP55dC/u0ts7sy0yW5Jbn5aWf5jVt6ttmgKebH9Q9k4K7GnE4WONc78STZz
VjEUYeWUsDv6muM2kHkk735tt+cKESVh4Ekf3Fglfc79KYLss5Mz0AJ/fTVtmE5A5xD6jTWqKusx
6cDQxj43Hd8iHQDddJrduFJfl279lEvC4BYbwjCtVG93L5B8Lqkbb/GavEKq3kj4QlG7uqz4UnYs
waGnuDcFzDcVPCflculquERtMj9RwHzWTjOFgj+2SU1vTzbDPvW6J9/RwUZO1HuAi0lkuUJG3eeG
uc9hWcZa+TDZ0rvsw5jHJzBGmB3MB8v8l7TOp2caDUOSWT/aRoJ0Mv0pOQiCwnye/GzneHdvUBWw
SU82xP0heq7KNaxYVonKVkJbHXxetdgFfvAeqJJqvd/OVSZZhfBAXnKuD4PLW2jhmHLyS7+2N5IA
L75Xn4e2eO3nZlfY5DAsU2NFhFjVIKsG76prkezz2l1uTWL6Rw5+ZldOLEAYmoXY23KkWhiA0J3q
2mxfBeOSageo+QaLTR910M4/E+ycK9E9dAd2em2L+Eq2yDOrSEWY2twv6XyeEFc3tTQu5FvojR6y
Mw7TD19kP3XRtFuZWR0m0+o/NcqbXuDC9XLnZsj7NvzZxh6g7znN01y1LDZ7QK/uLsTBDQNFYAx3
4UCOheYv7KbxZw4mbysbr9vkFdJC0lT1Zh2r32JSgKVrQkXamNK/zsXvpFweovkiTQ27dz6OU711
quyfbfIzWdedM7M+ksXJU6q8/f1z90tFFglAaVLuTP+1D9Qdge9FTS4mXMXe37nj9blcKZsp8PaO
6++BLZBl0j3nZe3t4gYmJYXSb48XxG7WGnBbFQWu9xUUPqhReZcWnqpaf6xucxoqnt+0NrtnFrvy
k+O17q9n2vnBTKv8teU4h1EINnI05iNMtrtjc3hNlPkAW/9kDFAwi/lrKKc9/MWTC+hAp+sEk5Mu
j5o+A4pdWtHoZABGk//KkdyKphYHEjM4EAxShnvjy7fxJQwaHx9+BVAIU/E5dqV/hmUsozhoxaZ3
/U03l35IYxMC1KWAXfKzwefFWHRRjCiBt3mr9dCZBjkcQ/UxVcOx8NUZ3O4199JDNsnvpWJTyiGk
owNO3Cfllde0C8Y831q0xdJdt9OQ/IA5IfLUjg1oksZnmTZnE/fl1l1TZ7e2YPBGv+cwFXc5x8FM
XhCdQKKLD0XcXV5bZg0+J4FHr7zW/WkARaKm8lwE61eCPtKnhN/VTXLzB7oq2QJi9hLvyVfjgxfU
D2Wnr8KKb0TeUCvy9Dn2cqts65RY9X274msJskO1LswuJjDo7LFzfzMtHSWtZzWeSREC9dCUTxph
Z3GtaOr8h6l3nuxEnkw2sDYDxODSCP4SrnlrZ/MBDvFvbrmvs2cjBRTjybkzKVgUeaja+Q3Q+IOY
5AWPGPhGiTRUeuUxs5cnZwj2ZqF+fRipGzMZHtFrPvEestrg3fpy/CB06Xx/JzIdvFaePMhGHguq
zM2iLaDUVfK6JOYtmapDVhSHKQNltwCc2eO/lDy2YustmhBt0b24nXcbKOI3WW5dCFr+lnOxHGQA
j60enP5QIVUdmDebIW5eCgWlIIOkp2GgMF7iPU80xGyWLureqWEwUaq4BlgMd5Hfgu9x5doGzxJi
a8+nE/o1YUJ9E4zHbJT1g904KqwG1T0bwSK3RqN7jFN6KTcBVM5He8xrMIYy3Won/08X0/u4ZCBJ
67rgArDtc313oPEqedaNBYamOQast0Gl5zui62spFvFhDI3+O1sZfsqAqGqEuuBdzZZ9TGxdRr3b
jp8e3G4dgtlzof2Obvo9d3MRiornp3XKGbSkGRS7pYolMpgznVTPdemqpYFcak3jI5+q+qpxCTBK
MT2IrH5uqd0A9/wmO+qYoqf2zCvbZHCWAE2x6hVsRD+EI0bgrRrc+2KdDxl4tOHGDsBunmLXaWfI
uE7yl7JhevF1X6NkkvRlc1yFIvO/KC+859FOur/muMLnmYl1hQPb2XF+bHOpAPtIEa+kDFbliT6F
7rf0ZlKPMWLDrwfq6LhNvs+sGiubGvv0LFrXPKlOt6d2yP3j/42WsyzTqyZ4clvPpBkn/VRcgfaO
O2tqma9nHhDafDWvhIF5oWlNZsjlVT4Ha+X/ZLP5mMar1gC18yWEphlk20IOk6A6s7td0JnOQMVi
pXufji1A+G23tovf2DZM/ZD6ZnGwrJgpYx1w0C6zuTUsT+2axMUrKvPJOyTFmL11LLXscUNqQtky
49Ct+bL1waBHNv8TNqxm1kXwOpqGbT0QrmdEzuCUR5GVJeQi1tz+pH1ikQoq54dxruz3XMxqIPR3
KZ4Mr4nDJq/UVXfLt1ALIhavoH1YTUFGNbsPH8AW+siYZkKe27h/GOQgDwtMumvXJdUV07U8EfvQ
vY+TcN66ZmgfCEokqCwp4410RtKYWJzd+Ck3izmoMnKKWiAO48JefeKrrJkdNoRLDmgVo5567OZJ
e7Tf/bkFd+675kM996TVJ0UdQQfFaq+7FOhrU55Ntk1uc1fjoXdgpoMxRo7oqM4r1UyHQnYqzElL
QKb0aE3cSRzTQAmSDWTe/cOiBPoJzjphCr1J0wHF0383SonTsK814XddPK83p4pNTDB9V9gbYi7q
BainFWRhIJr2J09mEJii8wHxiy7STaX2fZH0p7xEFi5NZyH4S0zb3tS2ApE+FV9iZK3OrA3GAh2u
LhiR3bpEsZbVC6Ex+V/T9awdV5F161qDeZSn7rNffM0BX9512qs1+G+O02xbWWBxISQEkWuJZht3
k+a5S5onhPcVDCfRbZbVkkhQ8I7W+TCGyB332ihrNxNsb7qMBVSuSw/A1KT70LaRhWmegrM15iwi
Zi/d9VnrY7dZ7V0XExzXJUl/8SaPfAcM7tegRMwges0lcifrTsqT3qZrch8JT7ifcl4YLeZmsRWK
SlEwxHls+ybdwhvQu6qfR+gpWifMjfq4i+I+4x2yuO19FiJ25Cc4uynWHWdyXW88o/X+DLYxhWPb
oM5OCa84TcfPSifL3nL0SosrAZTbFFDkoCwbk/H5xkToSnXdRcUdFExI8j+jyvuT0CB/nTi+zH37
m9DCZnV1qavumdSYS6/s14xx4LZai6c2X060cJcxq35J2xnCSlkfoqCSJqGvjtQdFe20Tr6Zy7yO
DGm3UTErB2Awq1W8XVx6jvlKIwXPmpS0NM1YWSm+S1+x75P2r2tsc234qbWJl+anoH5ugo5Nmngr
Xftg5mO6gfy95/n5MRK5LQJ7X1jZrQr0rVYS5TQOtjNXMPD1w9I6zETwHTnT+sfHxtQBqmUyfoxN
FM/uXpd72WtXshoRFNk7Wyv3eocAEWocs6SzzyaLX3pIH+J10OF9gE8D19NDle9Vm7wZo3NNyva9
lP7vrMRR+sWfcoZyUMSGGSYug+NuVYobavmT1xTUaqoRptziMt7PYAQEiLK27sBj1UBupfcyjWqI
TIHo6rbvq2Vd4fR962L+bJLl76jXYzeDml2RJZX2nqc6v7JL9pssxrM9SZTxbNd2jfvm3S8OKmeo
/n72T1mghkVG/jZVLWokExMfqYK0jG3v2292XuFHM/4OjFEZBR6qWO2sPH4PRPaaE/pJnrx94Kli
wCpaFbYABSO8/MnFzIl6Mrw/os//OF4ys0nju5uWex5d/yQ68RBPKC/ZqpIHbH5V5DUV2GHvW9eD
5jFQMlq6jp1dQJ5brTCR1cadoZZTYuh+OOcTHWlVyXCS7kefGqCyzTwMUms8Lvk07LjnbBBk8nlm
wZ4pADMekmxgx1z4e16TNb1VnB9EWdb9VubeXnjObw3932+BETfmdWkRC4LWvRW+3yAb+29Dm70p
X5tbVcD2X7Pl8+5ATLP5Nk1iT9eB+0QSYM0/IbSn3hOcd6js8cVIYjpb7T9lfl5v3BmH4dCYLUdZ
fXEQNTauECZZAd1pqKftXDBsMYwrVGoN50/vfcOO3Kb+XG1kVHfu0N1bM0KAIoujYIBMdCnHvQpO
EtLlNtDJc+YOf1dllgii8V1wz+Z9kHJnDt3oRVNj3m/g9LWv2yO5gBeVUV621RneMt0Gfrva+3Xb
9JTY6xvTuquJ0T/AA7YprLgEcBI8OaX13LMjCfZ5/Iwzh5iPMnvi33ZhXuan1vK/UnbZQggEFGBd
9dxNzs0tkLFr27yWftNSiQ//oZSxV766H6uZeEcxkDce63KAxQ7OuvVaEd4N+FVBFZE1Njf2RH96
XnIr4ClI3o1ufa+cJd/GC3TEtFEdNy69UOljQnSLobg6ReXuFs9Id1XLm47y7m3TmOGF8kDOZ8Wv
Wdl/qZv6kA3Scrsqnf3MTV4fmjQdrqBW3UgMU79ryeLDs0/cQyKDH1Ihu4OdiTcOpI5mau5viYU3
o8kNhl3LfUnAzdZoTNL1bZB0C2kh1u3sqP7Vtsb/2CAOHmKPRNluyvotJjpxIiGzjkpXYizG7Xj1
jfrW8KkRJE8I6ibp0K5cVJF9KhKi0asm4JLp7BPTfSIpB9tD4m5kvVsLFUTcTSWPiVW9mlIvm7RT
//I04V6e4jCZBTkTS7PcuMLJ+dC9fPGIu8i4u8kZgDgGsD/z27OrFP+sMMoDxH0GpSXvUWIjBpmM
B490WXEokfYfRWV8qJlBUpWkxWsG82DbkOAR9m2gI0SP+eyTQxVRnie7fum8SzOXThjb6r9pYfe7
6pOKfiStmVzkHEP2XH4YZrtcrdH6BavfMJttmHTPqR/6DmT+ijTTrT0JAv+K4qwnxMpJ8nwx0eDp
5ugWg9ykIqVGkbRk+eR0B0wuqDkBntk5n8nlAHUYjoMlQw70ems2DM6RuNItQRsc9bDjiKeqKoOc
LsJHFFkCYeIDN7SomZ7NQZPdwxiP0TbhR94iFsJGfJObkSegmAaZ8tVv52sNBnM/S7xczrD8bXoM
LK2VBE8qMGjhbbTljlkjfo31KHgCD343ueHkMeKkjrMYAqbBY+wUL0tZOts4H/tN2YrmaCeWHzGk
UbeM/8AqIE9YbxbOVhKmRg0fzs7TD3VfscssZZ6Y4Ll0KeO0TQxuXXhHTkj7xjEqagCNbTk/qyK5
tzSoO45LVlkNpS1qHQIpFt/6VZ1BMDkG4jAfsMesHnXisJrMuwPzmmX1EHKZPSdyIvdBNLxxOD/C
xTWuuej0BikOo3Il502Qteau4jVyi4/vdJlf+YwzwgFXvsOt/egnOtvrPjuJrHlX6fyVJMiPrZm2
YZW1dMpBT1JCmiJETv0a9rTCoWV5yz5Z5v/IcWcQV6O3E5FHUzmJbernE9NQkHZTy7i1q8zl5i10
28PEZ2yJGYA5ZPUNWYJOmNfxQr889lvRNXPYJ0nFRyeTSHnLl8hMufUE+Qzg/eL90BvL1inNtyLw
5QmLRx0l1bhGqucFxIXx5Cob2QGeSbOTObB7baqfrPanPSSNmWpbc3sFGVZuSrsIueSDSvkvChF1
01Kilyf2j2WgbqfJnSZlFgzvUSQ3tvg/4t+pD0Pn/Zn0kIZ2Pz7gkoFALwmm7hteDl0PEvoa4F6x
+Gv6c23rfDOQzGA0/Ysh77d0Ox+cJkW2WhnFtIj89AbTCO3BfC/KRm9rUumjQCVnL7fNk6mN8kjP
0jx1lSAWuXafA2nkWzHk5ZYdqVvbuD/DICiYcm2Sq4bukboYMmIHbOzaLFXUNBMvwkqItNU50yAd
lDtSKeQmrkrrZpugJrz8LiHaOcnTa5lulkolH1lgtKjpAlGn1f9ySc2SlvpPSjQZ4m/DRAqbcIQ8
cQ/MkO3ZiUvktsmyuTUMJ2qchevEwBqPvrC8S6f7NCrTemriONk6Q1w9VZPDbR/b48Xy0n7vYimN
PNcd9mpOcUISC7UpcJDs5mWdXhCqu1sGtG9v9LX95iHdMvjodOQ6sCaMhFy4OXd9GJZY50e0zksH
C2Q7WJU4tmVRbeemXc/sOt+d+3aFipXrKGlMvrAzNWDSjC+zyqrTMNf5bizMOLSXlIfZMfotSlvB
8C4JNkm1dpFHRgBiXu880B8uNzO1C8pQNXXhwLv1urSueqpnczgZwWTckzQTzBueOpLJEvy1Bzik
5JI7EfFr9Z788eJtHSqyKxK/2E1NKp5i03K3HSuFt6C1xTEw0NaMWAdRChj8Wk38HvkwFL8pYYYb
W4/qc2KMsEuTvn3p0FxhELVjvoEljI1DlwyoxWhz7hKlvlOqICuQB2JvVnch0TD8bzNIXdwhtfVK
bIjBqTw40awW/cAcIv/y4hzTmrLTaKnr6bEozDOeiGucBshb3vKkBJWhNCbeEj9GJdC1/kkGGdx0
xQC7iXV/7FBUKYXG8puZOIFbbm/P/h/dWQTo5R56aovJcDzWTS4/uiRwz2ijpK4UyNCEJXSuiMzG
FU/JANrNylUXuQE+uGxpkqNLE7W1moxuafKVuvRWDKeJapoJfewTUejNASHQNlnSfMekBa44YNYX
FYOAktDksMM6EuQ8i4j2weSGFqSqbUojQ7tdZus4QW2M9OxPm8Uk1DAWXRf5Nk4aj/jlXd/izJyN
Zd56heOT9M6MYkljYgzJEZcP61Sve3dwOdSJ1CaGjAi6S2/jyMvNVD72y9rv66QghpI4DWSqWIyH
upnXVzfN64eWJu8/i7Cx14CO6S/rnv7TkK3pliryvZz5hAu7qPZj3Vl7u5TrAw9V8EfnHZKFdhQJ
FN0ScWy7RzKi8Mk4mqx4s2h2ca/GpymDo0EZjTJfp2P7kjNxe65U4EdmYuCLHB2BGUZae8t1xBch
fvYOa2G6TYgRD13DoPetgaH1DJ6+pMlJNkFhj/KkSr99VfcHujailkTavjVB3m1nJDhY1fn0ki9k
zszaSD9MbxK3ZKzcvzrrx2sTNDM2lq6htRY8JJVlbJeqlI/eOHlPom7M17ZPvW+nEt1XvHreg8B8
8DS3wvnQgVXcdOZiNauIn1irJHiNm6H/cGSy7jE1NofAtyk2JJl3uMemV9WSf0LQO112hVEyWuw1
ezDLvjsMZBVF3dj0fxt2fHbdKKFwx3m/t6Qs32fT7I8iRmtlpde+Vsx0t7Duxn9OXfbHwEV7iV1V
/a1Whq/mqJbInGbx3BUDQlkqk7AVs4NHp5lJrUs5Jos2PeOWKFhvGhE/OpH8JYs85ryahbVhUiiv
si+YSrBNcIZ9OJx8z03CrAzm19n0mr32XfL1jNkw3xm/rw+s29e3u9kMEozNbZcYVgOC1+9Z4I7x
P+WOJ3c1fBPGvIOlt0XrFQe3Z0VwHkqyaprGuEyTbPMNuV7Lh137bBrFNXqOnavpp879MUznbjoC
/GaUI0AKHcHZqSuzCNbAqJ/FH4hn6YNJrBbtowAeyRDf8ELNORQJUhMf9SzWY+xY2t9MzTzvILz0
l0nk681sE3qEojYuq47/8vWeUALWlS9+G4+HdcqwB7bsWYR15rYwHtvpt1/ZgA5Lrca3ZVjyo5BN
8M8XWkRJnqbn0UX+Qrlhwg/Id7pomaZ78oFdbDCkFyK+8BVPjaDikB2sRxL1gjcZU+uEkiAefIKr
z3pTnif9V11hp5upci6OqrOHtK3bM6GhHsVXP47/zSl1vrKL1glXRjXNxnYbjIGpmP7kRmE+jgHH
a7Na/okljvbb8WfxndAhEs6WyBcn9/z/VjEP5LXl1slrEmBs9++JlYBpRCCr6jBtJ0WSGWwaQ1rx
vvez8rnkUPqs9eTvK+mLP8s495c0ddqD7kf7bLaZCyAZknTlr9NnMtmEVvStbHct4c67wOnXN0CT
deSbCclzAUewz0zxTECcSeBeZS3+Jg/seJtjaakZzBVl5ALKj9YRPanN+uVkmIWEwJkmu9LJmFnb
erihMZIj263YMZo12BVoPzdVG9VeAkyLQJuRUeU66V7bXKiEzGIwbf1/g4uhp6EqvqihDb5Twpg0
hybRWaZ9y0QzbwxRyNAex+bKINWMvI4Ct6yMEU8L48iWERbdiYltZ1mKXUJE64YoxWLvw2XHoclz
UPT9d1x64rNXDMPhU2Gyn1wPHEKFz0IW6y6vLQRjGp1tklMzNWSDbYOJfOAU5eApa7L5ye3FONI+
svmIJjGsx3qdvJe8wE5KToQIgXgsUbKu9tsQLH9UjpuTDgYrSM3/Cc5WCrNqavYOnxASVIMDtfSe
07V5z6rMfjZMMZwN4Yv9kqRplDVzFY1LR6SgtjdViQpG7/KfaKrXFI8zCIdcEgxWo1MjykGyaXzb
/nRd9BN40uP8Y/g08F4cE1M2WeXezAL3MBnefKSzZK1/rNcRwxrOySBbKeQtX0zfkFXxDui0vC26
sk8W8dKnOuZM2viid0/lWh+IbmnCLiHmL7MFCXEBgA9abmpNFfTWZiwJEc78hU1FKMVPeeyO/3hz
1s/clxhmDHcKWwl6JiiJO0U9aUJE4+lYOMRFqYFx2CKnr3kNJMuQ8Z9Ry//iev0h/zWkM/Fr8o8L
93mcghN7fq+6YcXfrX4DCp0wLeKdXu0LGJd8k07MHu25UlTwpFLhUjKuVev4z0Vl9djji/Kb+DBm
w6Z09oG3VkTU1TEatbnCdgRvH86qM0Os7iYaFrhFvnOXZIAFIu9jhua7tOt9i0vdUpnYjOZYhm1g
HgbPPnKzGVTAmLcpKvexzkNbcfSn4r0nBpH2afnHIU6MK54qv17/W1YVwTDZFzVpt2pkCei+zotV
UHjxNuO/vbwje1Y/wqw8TWb80tjjzejdLqoLmUadwoSZMH1gx+Hk5QQ3dwPQYV9UHgSiFB9gb3Ka
Bnj+jsHAkrAsvQubcPejjH81D2E+9fPWWfkhd6RHD2j6Z0bnkxOn24CAri191Kmq0psYvBuMhb0Z
O2+rqy+eRY5hFZyc3jpkaR+NbXYtiHf1V7FJbOwHjWpCFNsyXMZsb/MbL6V9K0DP1012aOvuSBuA
jdPAza52VS5QzZOtfR9mrqwRr43NXunYXfFA7Ga+bms836wljvwAB76d602HpYhv7zwio5Ob5Wu6
skY455Q5JHLB/Ibdis2u+eK57DhMvOkGkacFOamJvpvkGlvvPZ1/KNN+7ziOMN6tWcB3ISe0QcQT
JoVJ5wQwONQ4CJ+bWDGj9bT6MBrO4WBJz65I+ciBur+1cepTfccPaZzcVtnZpFf6T6JSDDgq908/
tAaNd7s8D7kreSKTU+9JLL5q3XHNPkudIOW1aoN30ziYRGp12bDtLI0TYFVHoTNKxXR9qpNsuxru
Wy57xn3qMxf6q7TTm531zdZUMysbWHBtyuRNZw7ntiG/WpTJtpHD1ua82thUilZvRmJ0Io/uDR0+
eSGV9p2EzB3x6jTx3ltVjRWzvmYMc2M6GwsC6lDZS+jb3gmM/J+kqQ0qSGXiTi9Mgj8p98z3uksv
GV5tFtQ73qZxJUNHP1g+ZmvXtsPVJpkN9JT0s2+d288+sdbMPz65RAlGI5gZNDtNfl1zkjKjqQwO
uKlb2psQyTOJvLtJZR+F8e2AhOV9rFc/YsK8Jf1vh9X1YqGfr5YR2Un6p6fv7FbiF1v1Ua/6UQQG
E9+CL9qvcj7WVkdz3mHq1fuCZfRilshuUn7NTvFDys93TOSt7zsfnRK7LId4l7b7hY92yNdnvTaf
FZ+TjJE6ev2rBFhX0P1FU764/Ax6+POYcAqvzL2zMX2YipweQG59Ukj1bD5LCG13bmg/xAyVOlKz
++kqE4Idp2neeJZieqTrL6Ioue6LHY3Kg+2ZQBzcsF29DYCuT1mVz/dRnTfKsMVElXZz5DTjYyMw
/Ai5deX6z+uTjKUD2mda1EWLT6P+69tjaLNTTu34PHj5C0v92ZLvPRPXjmGFbLXuqmwiTlzvclw8
GN+e1zUm49cGKZU+jVN2VqjNlbuwzGvf6sVmg+N1YSlp9Jh3qUxHsUdi0lAeh2WNKOoiabG1IWSO
5RuUL6mQDxWORZxPS5W9l4y68yI42CmL6nn3lHve7v5RZVqT35edSYdl5Wek1F4jU6EqdWKjnOk8
FPJYlfGxQkLN5HjUMuFao3Q1SLFT4ryy5X5/HMp82kofygC8mMxkY0ETY+w1Pq1MFVZixZH60kGS
vO/K432IWh6nhl/6/vHYon9K6ySSqfUHbkDCRn7AH0tkc/UlMl3LmInPaxX6e+o9hmbr9v6+JT3R
g3F1BbGdbJSrIrfm0uQR6Gfj3/13LEp3nxjJXif51qy9N48jpXCyHHgM2m06P5oumfJVT3and7an
YR/45eH+g305IVbp9/txi06847wJg6SNgME/MKbaaJuWumv2BcCbwM0Pda/x2o7haLbYU8sTAv7P
GjuHZa5ICHLkpmnMR4D1YclpXCzLXuaUKLmN/Q6UgOaS1qTTq0WdCSWqeLLu73YzUrON07HNmOph
lO+n+MLN2fHbd5HFjKxMuveilU/tEt9WqGrCEQxyW9TU9okF8AF58DX1nGcthze2aExOhXw3Dfb7
nKvDkuUrGsv9XWrMhykbSSFwTOBT3l5jfttQE0vMfOUPRqdkE5MUHhH1GMnVCJh09hjZTZtYNhGh
le3rlB2WOjjMgXY465s+dPMuWr30SST+Ic/id2qyW5wwveYFfGMiuCZ5uStVltEypd1BDoEVzvik
9m1BVeBisB7zu7WS9FWrz7Z9k/lbo5LPdTedK3O4KCneW0EO0jy3207b/3Q5vtVrzTumHsopexNV
eZ4UOeNV/t61zZuVlGITr+M72QcHDvCHZmBtwIACvzrxib7kN7XiX3J5Xk1jflro/ZQzXElx35e5
uytL+4IsicrXTerM/tnFtkhJr411b3or6fSsfOxmfBf3XxuRGhfo5FxdQ2G7Syk04vtDlXWsrCwJ
HZmeWS8arQ6ndPOKsealleujCoi3bBd29LJl3OeZcWVqZhyorK4LBxy7cpLpY7EO52lpjkuJvhKQ
qBFA8VJ839Kue1ZzwC0HUYNbOcTTjgdW8U00XKbOdrLvqnS3aGZHfskyR2xbFS5F/ha/3/lzeSrG
mJhu8Yrv87ByvZlIWyzLMJNLlKUxZzDFNUcS7Xg4/THALFpMJ9dcnpU1MklGeqWz4PbGLqvqQvAK
xdkxzOu0IlTmnfEesA9ajuUpKLo3BjtwRxqMdBYHOJrQizK7veztL8WOEUeSmDdZmdqsd2VfvWEw
euGOsnvkRZrGh7jkez4m5sXs7Gfh1NzDs7PL+vJfTEkkOHNSX47hqj0d1fFqbsZi3hnwOsZkXhGP
XcEPdDU2ro7rY+0/4mo4VJX9yQyGuGmTXZv797Ah8auNq0PR4q4ZPHGXtpO3jN0LQK2PwlG/FbOk
uE+oyqjslTVfKMLYVrGm0zwqkE/DU1wV74ZRsn0x/uT8pJTNGaxBBNbtMrUpmJZZ02d1xtbIpt/O
Ygjm5sHRyvv3+9BNSWPAQ17eOXD/mpRQZKszztW8nmxt/Y+x8+iOG1my8F+Z0+vBG3gzZ/otyvsq
OonkBociKXjv8evnS5SalNRvzAZCZkZmlYpAmoh7bwiw9Dug4XXk5wI8vFZrfZMa6Q2urg1sU/Hc
KWk1t1gQm6DbERy/M5j1dVZU8Xsn5MWRbXBNYPdz6c6MHp2W5c5bZZUzd3gO+PXZbAKdart5TPYp
BEgOQoxEbCfJY7nSBvfGSfQjHIWdmjX3Sk82dMtZGGDJQMVAHrEWUpnPpbRbdPCterHj3WmS++iC
MwVJRzpwq63vZOMkdymiJ8kTiIDlUIqcA+Yx42yKl/WRrq2UCkUbwd2vEmR94SGm3c4HouKawU4A
YcAiuTVu6di9yzlaw39cOO4WRZcIfZU4K78MkbLVmvAZRYWNC64pBVmR1skhxV9TWDeuYkDP/FaH
R98guVcKg7YiDNgXRKcrbx8NzhxlGRNaUj/a546tFFvWFeI1TqCtLas+0ioes0w8/Pz4TLmbFk9m
UrDgg9FCSfngadW3kj053Lj0vmWJ9NvsiK0nq/DnBCb0gJNc8DwWqoIzUNpmbSYeaJl83AXQWy+w
51Jf1kRBa6QleZbzCkSPt3bSvJ3FbgqGjxz1Om+AwVLO0KGVPHkqbD/WH91vNn4zHD00PABXf3V8
+eLpHW04cDpyCPOYW3VxL/7V5WSdMLGDD1n0BCLKMPqOnP4+IjGz+K8BoZX2Pb7R2iJvry3vC13f
mIO+qCxA6pl0F6v8PXmBWvNrIzCh8K/E8cK8F59msMdK22xHbB4MSLdQS+0UtPbOzWHlG678lKfJ
SmucRZ4aG9vt12OfoCEsbXxeIYstswnUVnbDu5iJpbc5ZSPRQ1yg8mpBpDuV1k2mPyXtCVAIOCt1
NqpfVc89SpG77kxgKu3cTb+aNU4zTtmSuy20o1V/J3YyT3Hm8vVHWH34wecgwRep/x0R0AUE9AeT
6PFsDCv80M6yrDlAuulc4+TlaMV2DOpJH8Wsv9f5WSzqXU7+9eLJV4CO4FIlexxv6jA8qijBKWO6
rex670YK2gLMGn5eA9uKnGXuRcxbwhWnDQS9CXyZka0c8J7gLrae+L/25r1IjQKZnORiQOAKYg3i
jTL5C/e8tDXTmFuysa0Nbe2CPlvAvcpIIAVyl/gTcNAqnLtkX4zjNSXV0oplLHffW4Fn5ucIZf1O
57HSHUhl7Bs83lz8eEAkbg0kdEH/cfInIMNmbT5IlrZ0Ww+EibyMgVe7AKdjXjqYRnOUBoMB1DZw
fgf06bqMio74USbPyoHJzEKodQZTCukCB+RBADSNXdY6CDM0aJGb42j4pUpM0ELwBMRU5iAjTEqJ
taWaMHaMteGFX3pVOyepeuY/0rMRMv38IlRq/DhaBY20ExMQL5dBFLtqgpVM7IKsNTCpIcxwomlU
jv9m09x4snGPQm1MRhtbfYtxAoPm33mE/COmVvGUKl6Po0Xm4eOcjxTiIGgvXXfrmS3OOPwEWYbX
sXxPdIHMZrtdEAMVE5574jdVcmucm2WdCMUrSyvThRtpoMkAnTty/RLHybhRu5BJIbFguxSw18hk
/ZyXtUvM3b44CUhY+WsWowCFNNlx8AqG6INHmRmb3CM94EUwbmGraXAc073hGbeJDDvbtG4jDfSB
IzXfrSi5VQXKO5C/DqO+jdOH0n401LeoTXhYomWrLSqtDbc62zT80HJ73+L6XUrEH+6DEWFBy1Ob
V3vAE5lIIyi/ISd+PIC8jU2zuneLNFyXHRxt1a+/KAN4uV4nvyuZAl8JaekAI+t2TeLd+GUs8vEh
AxEK5T4f2G94+H3NXn82RwtuiRLVL0rhFc+SXgGsUiMZKJnXyDhWnLa4mHqHGyEvG6IuNTsVUGDF
Uh6GZk9qjW42iJ0JD2BDqI3MFOEQe5uRb77uozwAcVvY4dkjxL2pk97lNK40BLszTmEGUrcusdWl
7YwqAg2j/uThHg3XlZdpr6PWjvGiTHv8u6FF1sZGrQ962Bj3AuXBGjSAcVE8dqGjVflzPS5hPWr2
SxswdZbkUySFAig6IKheGpLqpHkmp+6r7XroLJTsS2dN4yEJbebdd1kl4eIsD01t7UtkEtSNIJ0l
lgMZhCdWWyeZEW5j2yPQrDWoZM1Uz9OKeepE1l1h6co+jjNWcMOLNgD/QFD6BTDVcbBl5rUgI3XK
oKzh50H/BWmA1n9rnAK76c+skzgeraAkO/lo3BV9GxDJStmwo8K6tZ3SIL85GS1Fj2pBIhxvT4u/
AEARr/SuwxnQu5l/HCQjWzfMUl4fP3JuSmZV1l9Qgdn1OCtSfOZzIyrhfKq8GjkOvnEvl9kXXXf3
gvnWu/k+ZQc84qFRS3bCFvhTRzmntuKToRVqTWvlN7g4cCvY9herh6Laxlvxfiqp8agVsHSldgX1
b03mtoUh22uhgl1C0kOio9pzHt90rXFwTW8vmfajXcpLxwvXBjKgUuRdzMycKTBV/EK9K03rC+yb
jaYrJ62ON5opbU22bGMrvYjnTrgIHMDMM1XFGQ9wrUzrc+yTpdf3niHjwBZyWNickDyghc/ulGPj
rOqthkWpxF0vG0e1beqz2qknMtLsoEfE69orVlVc7nnEYWgaxVMbSCsFKOvYeHj1fGcLcQNgkeVl
i8rX72LbRz1PxTlqIDVA+gwzls61EnImVc6JjgR6AdYhoG9rxPVOJqHBlrWSs4jevIUDcihtek9a
o1tke1Gh0W+iEF++3e/7tn5I4h4lc7YzIKNPrQMHCnGTuS5Xaz+ubsCrAEyFnJtU4Xq02xUqOc68
GIxyBpFwOe3ANO3oKaxV8Cy2iHJfJpcCK3tSw6uIS6Iywd5JkwdHzp/aLOYPxvseJKSWCYezLdaJ
vmhWaWDfulFzEhuhstGHudHXi7BTsmVvyS/ifx0VyoM2IKUXG09SH69kPf1iVWL68+tD4sKsry0J
9SdF3jlF9uYaxaUrvF0XWhecwgBTYgsIGc/HoJ+LHGCZgluBUz87EwTMjfeBXyi2yq8+0WyOmxf8
1Me2bsHhq5tqKMB06BLsiuCRXytFFkaFwVuv3U5d1GP4ELKio0SwSXg4hJCghrJPAqqA81ULsVN7
tqPhLrTjbVMHD26QfgeVlzHdx9sYQcCB0yBotm1kcdq24otSg/2HjwIx1IE2wslIdfLXouiVhVHx
/f1wxKcTpnMColvUHOdC293yI4C0JLEwFTA3iHLsOjnGLcNJ0gmqgwVco7FZkVkRvuV2QwS+F0wo
OOAzpWPWrIbHdrAO4I83bYMYodctNVs6y3X9VeFd9Thhsh8nHCS9CheMGaFdI4FVq9NtOZDfqXZt
gF3NY1d7t4mLPAHwm5tcQkdHG2wOPI22wTUE6L7IXlLgByjTRPsQEPMuVbNLncNM7SOFAG5Eht7E
v2jEyBSrfgR1x7a5yG748VcAXfxlGdnRRcg3V4Rr+ItL+SwffWjWOaha6EDQJwPghj4H89F/rw37
Uvs4n0eU3co03VWd8hXE+Dork0thvrDFEA9pNO8BlPVDQBzF2nWK9AZL7kH8PWGJ3krMbUDcmk1p
gOxJIutGL5OTzU/fCGVB8Zcmk4pxW1nZMSj7r1bJMVwyffXGkJqHREMGNDUXYh7yAnI+4+dRIOUn
pf3k+yPseifcKDIA+KIsb9TOe6rL6ASQ5j4uskebmUuUc34mMGwHDSlKIeifNxlxh7Q/uL2zgFyy
d0cdBrD+mGkBGiXCA044fm7n0ruXOWsrMjkYo2KQ5HupqHkQUuWMussT9INk6WTwokq/3AXk53ZH
n9cpqfWZl0poIEmVDR2jOYF3JfZXLiVnuPG1YZ3n1SH3+rkzViLdu5vP3V55lXXTETAgJDtcsOUm
ZD5xcBls+wWdnOcEkl4dNNu6tnexYtxmCi81aOuZETL56xUwOMkZL3j5V46SRnx/f1M7/MD6qK/L
OgAPrUOEZkdMVBvgqrGKZB9JO3mTQycRo5p5eovDdiV5uF0SGUSvhXJDBlkBWVki04oKgVRHULWr
bpGQA8xrNOfC99+NrrxY6JVaebTolW6e+u5BJCyqOWmkpbmWh3DbRuObp5tPjjjaN9quyDoWnj78
prADT1JeP9Vny8aSNTrtFtQfsVDAwaqWzkM32NiRhQs5JuLpO3trqLce7nr+cDepH+KqsGw2Epn9
XbPT5jkq0/Z+rFzwIkYDkzLYWmrTrszCw5GW7ZShiOeVCq4wU/pzMHazHrTK2h7G6N1WqoNaeCtm
uXct4azTFOo5B68+A8BfgGBo1h1SC2Wm3Y6tDf4cst4uRczhLq0y6wa4JiFga7ipFYhDSSoSK6Tu
y1iH3jyxPPY5ncv5slEglrAzMqzsVg/ab+I7IEuzDiTr4CugbIhYv/ow4dh5dzxH5eAtAjJej5V6
Uu1KgfsNSb7y+8Xg+VvTHO8r5gvC6gVcHrBkAFcgCTnPgSHdxkm3RfFolmQW0U7t5FEnS/1t6RNA
LA223X76YIUBdDzOO0OCiEstEoUQjUHJw/NBvwf6EsyqhTdVfYOWsvSC4NiWza4KvuXgKasM0myO
DK6mSycxo45MRxowi4h52+qaVa04G7MD2Wyl0k2sumsUBPBGqeGDLsVPkKsf0jZhWoX4q5QbTkRn
mBE7OcHJZJaPqIEcu6B+MhMCTUJSf23HPFed3iNenT4XLrDH0ATW3jzJsVsvA7+4NAUihw0OjtoL
d7anaZyCY2sdVpG8Uisc5KGpkzUw2hcW4PSuZTV1G3Yk7iDW0cC5czXvoQFpTEQZJkM6HstcIwGb
nZMjoESKbJRWUjo8+oP/RfJt9DfaRd85e0D691EzPnSqjWNmZBnW9LzYuKnbEART5ybKdbOM9Ly8
YgJAfrBT1O5kvHdlCaYWKF56J7VlsWoJvC9aAzmfxpD6dZshmDXWLfnSyxxpL9fJzJUnFeT2cfNx
58KwFdwRlLWAncLXlQ13ZckJkkVSi3tqIBG9afHbEAaPYQizvI2cqedwESG6teM3q8Tt0YIzuEUI
Y3zyagf4kG4gMtx3Fgu2a+xKYG/vmaF1L06TBgvdLLsvJSeVG2QKho2ZRdWuLTs8aFZojcIxuGtI
xbnxq9HYwOfDH+gSBV2ZRuIuFL+IdqqBq8CIGiCvrdvlm0BGiYx0LHW7gJWDLthAsCJtQthxnNSK
p6hmF8gJWWc/WaEotcvhAHFmbGHrK0GwdDpPXtuNL+8dgAfsB5IWwE7pbXP8YI+Emd9as6321pjX
8yyQ3H0YISSTKTg9RsUL7uq06Q59Aw87T2qwdwnBeDzG4Do6wFTsQ7pDwGSzk1P88ITzn0gt7pw4
PtXL0bKkM1FJbefZXowetaJszaK8L42exDFOVD8BKsjnYwZYUGa/cYaASAKFUr4ZtJygcwOesCA0
Mss6xLn45hx6XTNb8pgBvJdNe+4qeM18D9GbosvDUxdrSCFnWvxVluyQnXStfcsUS+ZPb1c+ig5l
sOyr8LvMezsjItbfczJCHtnHk2c7CPrLBhiCDLrBHC9EBWDGx5Oa2CFEXRv1NhHeUbvMmzd2Q3Ba
Jg7X5wiJ+0CywILj+XVzDTkaxTZfgOTx6hdht/HQ8Zj3oxvsDMQ91kXQRdtU+NOD0em/q/mIt1Jm
mmSz4duLQbCocoesIHDiYNplJQwpqWoBMFQhukqBP1YbAMvtLjO84St7amsuGe6joujlsi0ibeva
dg0fs0e0Swl1Z6mbxbOBw24BKC9comCU+DPdMcG2D4llQWZG7TAsZR90Mjocqg+MMOwCmOsGWvUg
aptZEarJJo7UW7k19BtHQdJLGjkNWMFJ1x2SgyjeC1JY9xwyoId7xpdqwBEDoA+MSm6HK53iXSyF
91EUP7WKrG/CUmSvrovbqNNfjDZpmBmhm0EfRFPOy79ovRqiayGnt5Gakl1jDOTHgSTFMzu3Uh73
HrRYZuhkGdQLe/7vJSdSqdLz5qLmyo0/Kgvb0LbCh4NXcOMl+TEO4J2M/mWEIqG7MLeJmnFu9gsP
UfNo/u+5VuW+F0FcVhTtKBxDRW+8NzhfSyd5tnG1jnVE7Jxd6SD8rzwB8OG6ZZ/AfmuksjjXIeA8
uKlfIqE8pllfNCjNs1ovqwWcjHjhqfjPjTx/8HP0E4SvyKlOQ5KgQJiu0yC/N5wM+U5ASnE8R/B9
Ce73IaoboQ4GBwxoiRcuIsDXyCPUz5ZPcBBJhptJQvk/Xvv/9N6zy1VOtPrnf1F+zXI85J5f/1b8
5z2YpSz5L9Hnw+bXHv9cv2enF3S8fjf6pQ/j/vjcxUv98kuBxZK92U3zXg6371UT19P4fENh+f9t
/Lf3aRQETt///OM1a1iAGc1D+OmPH03btz//EPm4/+Pn4X+0ie//5x/zl/Tl7eV3+/eXqv7zD3iX
/zBVx0CMUbY0VVdFQtPufWpSdNSCkW2r/T//sLV/KLoM/oCcVTp3JqrFFVAsmnTlH6ZFBE42TFM0
GH/89U1++VN8/mn+LW2SSwZjpPrzD0sIEn8KwOq2yhCaruO8NVRVk/Xf1J5NdDFH3YrqG7uQHmry
Se3xK7X7SlymOzIKcQRjVVlOrb2lEpv/sPtXdZ99HT0q96S+BTnwVspQHnu7dI8fpVaUpAgxE6C+
1zZRSlCnRQyj5mNzSb9TGxmgtt1qq7IvjTsnlZtD2xuvY5QnpQi0bbJG0c4oC0RzSAECReH29sEb
CmtZiS8PtAQsR5V7w/7zcq0MFE8G2JdLpJAxm3nvStHR7yzjZtSzt1TuIDWkKNs1mp0fwGGay1rr
/IcWTexZXeXuu//cRJL8nifQ5AHxDfeyXgarKlTdPbl87f9DwVqZcrP//NdSNN1mbbF02bEAmhi/
aVmPA5j2LBrzuzzUm4MS2Ru51AAn1257cL2sO5i5iRdvKnP45jbT+cv5Otokn0bTnS/33eFqw3rV
/eiumYRd2mo7DfZZ/9n3+gHTqDXkKVj9v37qNOyn+XT38T1zEnJsPCMIH3zb/g7h37mPZQUKtlGM
O/Bd9kkLIg/Q2+g+V3GxJCprvoWY6nLv3AcwRFcQbX6YIhKEA0OL3Gd4ecvOTcw34O2BAaFsGCui
f6OfXnyZS9Si4+4QXOX+szY1Qp4rYTk1ABpML3E7fli2rPc2Ujx/WbmSczL0Vho6dud+vJTSMAf4
nPl308VQffCZY4IvgSrQOe1mBCV8teCo4N8VknT4zSKT3AxhgDwhqfTfW6dPSKG6IbP599Gnvpne
JsfOtCMidg+6RW6EuadEw87RiIrLku/dWjLOjigBex2WsPEhq+I7HNhHj6TYwM3DnkgU7Si3wRd4
xD2n8k+3ANWCYFHCgEBwIttNzb0J6vRmur1egp4ICTHSxVT8vzL0aOrfJirFcBRDRndJVVQ8fL9P
VAT9sipKnPxOVzKidUYmNBmJ70R+nR6dMFLP06VRQMOljrnyTUM9X814v911lgAX1cI2QwhJrH6t
kROmFf1cF5zTdFeFgOA6q2o2nwNOreKDxij82wd5aBGRT+RH96nT9GGya+D1E4OX5rewKdtDn/r9
0cugiTQ5ajwRTrmparoEMGrg3AgTBW2fqXWynarCfogG5Jno+9H6Uw+wsCMp8tQQ+qFu7LS+y8DQ
itvC9kyYrFymO9s0wK9PLRAj5LXs2z+1jnjJ8BIgTbKrMzbIEJnpeK2duuNlEN6fjzEjtOm8MDTX
JNXNjtNl6J0SHJxer1zZB54zVWZq7+2yAbehsCPKgDHM4W42lcERvnd65q5NqV13gQF4xuuzUy0u
052pJhmAlnZdo5K3n+rVjJO9VmfpimjPuLSEIiM00PyrJtLXdn1VHacim+x5bBTOfV872Y2WhReN
nNVf666H+9z5ynyymsaQSAZwHYOD689jjCPk01pz7nNLOvae5BMB14Q2SQkK5TBdhtiNDgDUyyVY
dBCromGqS/IyQr4GLvDsszw1K+j7EgStYDUHaQkHH0pn35h9de2df4z922BTceoSio/6bVR9+qjJ
5qcLGuywR+RZbkolGX34mfLBfULED4qOIalfmACnnyX0CMN4ZK0kPIDRKHKQyAIWm5dqcpZqH1yt
ZD97BPieDDf24Brk9b1sqNqirrro4qPzuJKtsDpUMql7fPwz204uo2Nc+S3yCLV3o7VZsQBhXj+w
rUbGN43K50ix7ussNN+9Gv2JOMKH2zto0GpN8N0hAFJk4SHw5GyfNH19m0DW2ESlxUTf1HI8b4UH
kBcMpxfq27eGVdg3wNemwtQhaNtqU6ek+53qpktqma8s21p0DHtoNm02DIsqUdUHMpkHGzDuA/SH
UHvI1frnYqqSG0x1gmTNIZp4Y56+4JNNXt3UfoTeqt8bWeGuoVUgBPWLQZc/9W2p7Ut7QF5Dxnt2
QncsOGrht5+qcHBkJ5y7yA40Ug7F9VvreZG8HjhhEbj/NrWHKjqmtqZVq2k+YF5wcFYTjWfqCMQM
4U+TxVT+q/E6VySdC5z6r17oHPzoNdVM9tMlDxx92wHyIQGYNHKc9InXZRqgajDy6cEIyuxgEvgq
0NHbkQ+PhkjYTK2pLHtQXkKTzQZhO3CVSb9IR3yAUz+8KkTCp1u75hzqyvrK0iXeG8mUkemFxJFk
dvp96eDP/t72EJWMIR0fiCuje6UlyTE2cntnFyHRqEQfbhV+cHIRaP45KqtixVncPKBiUqlGe2Bb
mzorrxHZqUR9yYS0IJZvzBHm4+Da5h2JObxsm0shihGqpVb7z8soQfGdiqg9jDPwXeRZ1Xp0Q6bK
f9nnp/afbid7sym/V5qFIqMVf0d0ZARIK+nRHloauAB0qOK9BOBgP1VOl6mu8sH+zafbYrqtB/9s
60rJzOr4q7xovqe5Ux7gWgfqKo2krp6h5RQc6nQOLZl4/7XuauRXNFd97u3FUjhMxWv7tb9towOd
lP1ywP93+LnFgWG761KgJqiZ7UMPX9QMKXKuf7+vRtux0QrLi71TajuUOvEoyxYIU9OjAwdRAlVT
Mzo16yoEv2UrAZRTmwwG5I8Cwe2lnna0mUWOXYFMBx5+ynKTkyUg8LeVU/XlGq3+dh97zQK+pD3M
rBwYzfXWzwGFBI4BXHRqCqerIwycXIJJYyosYz0sMG3wu3NTVt15upMN8lzAk6nXU9FhaTIJF6Xf
PXtAhFzYDWi1gy0yhksLyXV3NZmsK7ISjXncHz7Hm+ql4ZI1w3D6rCbsn52K/DUw1fanT1dLlPN6
a1wXZk8e4DpCnVKcd8LYz096kF10QzPuphNR4yd3ZE4wj5NBAId0mcr+sJyKmaVmpxLH7GQ6dfqw
n6pipGWW7mBBthcjTvZifHPswH1rcYZAkPdj7Ohj7Mm2VPELdy7On2+qFJIJTiHXF0rY/bpAyOp2
unReuxvrzjleS+BcTmapMatiYI1xdIterbmW8g7B5I9O/9NARZY4x6lX99dAbGfRDmkQkGhcb6P0
Pbp+RlXeTBdR5dapcSxSHRCBuIiqvHD0ozTob0x2fDsQjjehLK1tYTkZfXT+HE8DetIg53O8Hgzy
iP1tbIrkG38dK4pKTmC5F9cqd1CT63HDlAlpVZY3rPD3WvaM+ESCsFW2mkb67B+LMQthl0CRs9FU
YzwJ/l5tAnJf2mKY6SM/+00mYqhplOsJZRrmX9mJoUbXe+gy/eSEebu3cAAVTZps3Wxo93asAigz
2szBye1KzV7DceqyK+H2Wjt1msqiZ9+3yfba8FOnH6MoImcgaH7DV6szj2ZJYrbYXnfAN30OHn+V
0aodDMKrZXWO0MMFlexa62ulbzQHsluPe6h9DyD4mt2QF9IZT6J7LvEy71ENQJRBcs+5uEx3sc1G
nvdZWvzWEBLc8CqlPXzakllLA4RpvUymeA+JsjSqChOS5Bmr6WPUVOZIlIcSIEpWkDoNkakTd41Z
4a9OUuDK6EbMpgaDGCiaUqL5eqtnTGx6iGD+VAk/7xjVprwpxTCfY013v9UNel2tXDF04M7lFkZO
J3dPukViDg3P/t5OneRiWQpfzPdT5P6iJXJXP1tAR60341DAzR0VcuiqifWWe3du6FavGhAslP1C
jZkoTxBFIe1GMtjWbRmiH5IRdPwwLSornavtqnbKBEi3T5yZwN4qRBXqW1/ADQWv7h2dIEZyLYdj
gcR/8vqLgQEn4qiayjkrGhlOZNhaKrNFND76+lgevNJ/y/TcgqMKVPxr7kdvuRNYK9sw8mShWVqF
dJ1czCdj19VbYI1/9ZsMp1IiFr3ejv9qbT9vxYhJbA0r1JHH0BouQZ6QUVLcJd6bEln5eSpMF6/X
PLAQZbX2hNXV1GmjTeeHLAWi09j04wUR7epi3H4ONZkjddmB2cB1/mlpB6RWSWuXfFLIKLvoNqbu
qSIyPPUtmrZ0Z20scOyoBWzbAPet1jUmMgV5vp8uuFZ+3I2wQpBz+mj5rbkdFYQG0nz9W/1U/L3v
56if4011riMyR0aZAlLaOjK/hIeWPZk7w3WJFGlXtLwbhHAgtyIG6xjoCV3LOi6Nk2v5nKaFeW9p
2qXymfbFEFNpunwOcx1WjqofwzSaZG6SClUh2fG0hxY4RqmiQ6qKUv1LyU564nlteqf5svoQkQ5v
spxKop/VVnd91baEwHQmbLQUjtOdC3fsiGxCzstlAcMQDVPd1DpdpJIeUY9gdl2jevs5wG92qaCl
iMyJi8++nwO0do5nCVhvBAxhcFPwOEYG4a9DIB453rkBnvcyVYVtru0RmT/mPgj/0FzGqm6fSzIk
3ckIoK+TEa+WqTWQlrTAv2O/uzT12j5PVZ8WU4ep7mOMT4sUfMt1jA+LaYx/9SmTxf/6KXlTazMi
1iBYgECeyCf0hLwBiW5EqW1ajjSluDX+aigVS9naSKyushGUjtnJ5Ln5PJZcjyNVHaNp4xrK4now
MQC2ZnZACPI0lqG9JsYAXMOChrZBfmcxuggnwMPxnqzeJNpNzNgcApbfVCe5AMHCJ5eY4BwEQL9v
BzP9mhE5VEV954X5VophYk3dlREMeFl2zlkbdfPGspuHqR59n2hlxA1MBtHr41NQgIhxu9jSbDJr
tQYS+C+fMtVPn8Lheak6ztbPkqcRPfJbtw2iW48N0rLhCLuYiteGkSCgJ/foKwgTBHIvaM0hTG6/
qi4CIlNt30TqXozl43PEr/cxzrXcezFQ6CKXgVfVJoAUy95ElX9JJEu5T+sm2JkkQ1kyu6YvIbhb
S3G9p6GX2zU+03FNKiz9sUoENxwDue6KpTMa6S7OmoawUXJjhG7ygiNISKvn+VFCH4RnvKkAwdAw
SK2QTZX1SwC75qi3iGuSgJPkKlX68uvXUHCooYlEvfgaNj5uAV3uVjqCMWGMsKnFnw12SEdCq1DP
1tdiJ/v7IAITPhVtC47iIN35VmjcTjVlqIcAhYp6OxWrSFc2uHgIiovRcpAUEHOTa2mqGgwrnBGV
OVWKgVppF50ATkSn6U5q3giju4epwP72R7WaJdEJZuzZHIS0x0f9ZDZdqlaGF2R24Xqy/a2/pPTq
PKhaaCnio6YBPu2khD37gCLV/HPk1u97eSYpDWAoU/3++UGfJhLv426o4u312/kmmN7JTooL/4RU
1sfXDAq3PVbu7rrFJYftVkqIhIA0AuKQfpR1/TVFUkXpj1kusVuTYnRfW0nkSCIGir53S+RSUUp9
MVVOF5I82MoK6IIWZeESNdmeIARJ2hBkXHZeNjy7Foqzg6i3fqn3bOon+0rDXd8PeHZEp7RQh2fL
hMnmk3Nua6f1dbCp/rPTx4eknN32sTEU68DJ6gsMxG1lmMqh9eSaR5KqHjUcJPOCehFE0o+6zi8g
tXnM8+GoOrPJLsiBbGql6lxHmoytpGOXPIj8M7aNKOI0qvgMPwJ4f+0mBq0Csq7XVspniI+cLk4p
FycZDthUQqVm5PHJDKIMnfmo+e27XksEJgiE3zSmeZeZgfmY+9a40nIrX0sjVknWEIbSFcTbR+XY
B/XRifroNM3fVZKQ7qdPUfsdFOIGiDMeg9qKIO2xaPze6g/5762tUWZz4ilxNv8Yuaicg55m8cHp
GtLQjEm6aEM7uQxRml6muyB9ql3PPzcBdJipumhJXfJpOll5cN6XMRiNeePUCObEgNmOmuyzJWWu
v9HZVm3MuoqPTo367xoKnre3dXyCwu4nYysYyd2Wwn9kv7BXLHwzADN7WKb4FbaGB8gUKVO8CVpd
7X+6RTHjDflDZYVDqT34Fhe5yFAxNhvAQBz+DlNDPwit5akM/g9KXGTq5BcshvXUpQ8AowJmsYCO
k/xEiLB1xxKR75M2oDyrWEO17+KY2UJFiLxy7A17se5Si0vPE7b2ZSgcU3FqIJSVsrkkeyIGn6YO
Hl8wkL66/mxg2I7EN6wOJpPruoY1zNoJmz+1LLDnAZJzpgAi+tGiDmxQ+qg3KWOFvLZv4DCIFSAX
hE9JT0nmSaAz1ro0a/W9jNDCdpzsLc71m6KV7G9Znz7qqdy/ZKX1rsNIfDYVlBTrVnN4GmF0ADWq
5sRD3VXn1OG9DZVycopOpdEn6YHbag8fbZP/9LP00SYs/3/9ygANViRj94SbtOLb6A9IseKSAkuf
vBKUHJ59DlrzIjG9I9g0d6qPWudHPcwl/3+sRzbiaj+NY+jS7+NM9ahItrMWsrykB2e1NdUHY2hC
XtXgLIsScgfh5dc2siGcyYmmXS1F6bNfhHKVMdbqgzoY4UW0xX2ngffoQeSVMtBCSYm+lqg3k5ps
KL8xXe+jOCDVCZKZTTqADCVHAu7pRPlv1t5jOW5kC9d9oYMIeDMli0WWoadEtSaIVvcWvPd4+vNh
gSLY3Np97+BMEJnLJEqqIpC5zP//BU7Qz8acq2+89WhqVKzhWYlIkwdp82AM0ZOhte63pB69SyVL
SxpE6/zGoP4YRl23uxtIrVEFHc9fCz//D4A+08/iMvLD/qfVZj85qXdfe99z6IWDwSl45OfO5mu0
jAeVKv3LrIBMvrGnP5eH9c9m4uUDjDvN2IDLUDL9hzPQH+woUUWdZt3vKQ/KznWQ+Ow/jI/rWOAg
vcJw9L6O1o+sUxGN0Rx4wehhm2kSBBt4bh3nj2CgM21cRvEiC8aSSuR37Tb6d7tP2v+5ntgFCb1d
bW/XV9Qfdhdx4aVnqU0IfO3jdNNKVUMNkdRqLNNNqyy4PvCV+JfRHKfugbg9bUuAc6yn34ZcrN0m
/OxJ+1+nZus8yoWA/5d8yJWTzKYkch7tjl6WROHJu0xsvaNncD6ts9pyHmn1jA5NBCHiB58Afoag
BrFR7EQBhGx6KbezFzdR9H36pUt8/8NykXOW24lPbQf9rWmN68dpKac9aBPYygYFU/fqHwG/s3so
L817EbhQglLkb/2o4z6GVGox6gBeoi1An3ZZ2CgJ3HXFz2lWksNIFVNy9baGM8cRzaa//FfTzXVQ
jB31t+2Bf1Fykou5BM5tCacHCuFzmW/qGQzYYoEz5xFZ0E+6+G121Mu4x4bC3EW8mn6y2FaS0ba6
LPJJ1g+UfEPK2j/YIWg/SwCGHzWooCBsvETUlOy9Pq6Ogenm9+RWHFBzxvbPEGgDicBkLfgkiTMP
L0USDTtyzZdFMCSwKDhFspNhOmXJucoDModmTU3rohaZjKA6Tc4y6oKRROI2DyMoiUhxKODFfcsr
CBJlFBjUsssoWkZDMWrfZLRpp0X2yW5bhfqyI/W8fzsuJLy0sAMgkim8eyU640tAxwxC5bIbFH0N
6KxRHpInYIQFJFwdrQBNsqUEr6Bx8cZapiIzS9MGBPeLSCrTc1exWtUetAHU1IpiICtfWVoDShGO
Xko4M3SVt3XECzQ2Z1lHJhFNRlQCjC9AyVqB/58BFpiLahjoq6+gOutHozxncaucVAgN9mlgTi90
NLPn8DTtPwpoF8NHn3pMnSs/B2oqHyjCXYo+yhqgLCcCc0ymMy/h8+zyzJ6WAg/Kjj9q3cK4bBMn
vR98r+ao0r/wPtdO5Kv6EBBlfjPLtBym+lEucLR+EIlTgxWFj+rJaspms6ra/qPon2s5TZLuq1DT
dmkX3+nLq2tOg+qhIpojMzbc60xbXnluXq8zK1c/W777ie7dkoyPu4v1Irhr6vJBnbvoBRSA+hT6
WbPzwmz+vsjbIopevDz6GrohjcCFkd8V4L+uFwCDeRnlqnVJlS4QvZvGtmywEzy9v9xkmzMA09qV
ugDRiFYUQW14nKhK4rJpk3gXmzXPhLf79TUcSpP3jzsV9KAdcl99zpzMv8uXtmn69qyrddqO4LUu
CjMarBs/aP76JJdpyfs4JO4FhSfkEmPpjTf+bI0PMcjVkEwqLcAgTHkATQ8ySqN7wNbUe5EA7DA9
AJcaUoNNZGgzBTh4vGkWdzH5oGCHGgC3rnqG6dWXwOx/iXVA1McBBowlkngHlrl3DBfZLDILWU0B
6rGACgNEbT9t7t9ldp25MNxo3y1d8W6jYDw5ttU8yaX1PIc68N4B2PeXzDCLr26aFwTNl1z8P5xE
pGvGm1PD7+DU5ED8tsC5lip8WFQJ8OXo5nkdOjHwE1WW95cfhNEUGVeD17HxmUDpjd4vCgwZego6
qRhrlK6vyk9TTeuVQ1B6e5GL+3q3T8ttN490hc8llh8+h9yAdM2jxylwn5bWaKs0briAqFWWtVMM
29ubBDNfoLQrjmUKMolMdc1KnsC35h+ag/teNfW3TvG6Wy0e8hcDBKnd5ACquLlOPjgGMk26bn5I
uubv3lTJ+DpN/+I6kDMmY5pdy7RTe+oBzWYipI3W8EP1rqW9S2ZyUfM/fcWPnilxQs++9mJbLK/M
t8XiJuhffreYRuuDNioKx7uZgpyZzhgr5pehdiGVZZWvercyT00ymJbra9eeWRERflfIqFA8ZT9V
PPQ/OINHyxJOQ7jECUBDlRVFD1rNSE1Wm+19pw4I8ZSv5jQ12l1p0UCSKnlGEZ9LUZ5tzsmt4RYM
4c1Mbs3IfIr0aLhpBmpwQJNG1nplcsuL2jxZfnUhs2CA5vpotzWd8aFeXZRQUN2KcRlmNVTsKmhJ
Uxx0cEott1nvMFcDjUScBilKLerjnCV6f6xV1Tx0gXXY7rXem61QdhV1mn8BIHpzo9XWvV7W01mP
1YJmAA8OJksL3y6iURe1k/3dkeI+9XXOC1pEohTbbUopB9D4Ncfcal6ak7elOmd+CgqnOPZgSl7H
wwJPF9C8KRe6J9MHv3PPpWpb4GcjF5FCLhKkiol+/sVic/Ab94mqXA9a819rFDBI3ECpVVz0YZZ9
WNdxgQ+I0+jop7bhgs8ztIdBn37qi2uQLbJ6glLGtNz8ACejCY0NW94jBdnfZHlZTz6AGwS06dHy
fSNTUWSlHp0md3qck4SlROa20tQK6sS2QBY0ysmLrVPb2ksHOojUkuoth5onbWQuXXfEwvxYj+47
Xsg8bnjcinaZiq2ki23w/cVhtZDpREOWWMhF1tiWfF/DGqaXRPfVr5Cl0H4DneFXp0/KXWN26kOT
j8qecHdwLvKmP0Zqn99Y8WDe6UmbXw2N60BxssQSVMX8w4phvlG94XuSJTAXu824h1zUfBiW1EtY
Rta1FkDV20k+hsZL/hrzjmaL0IDvaihvHWfKzqtWA5XyUlYYxFop8KYVAgzTBQ/EmEZjT+K1uf9w
0dnNT13q7wNvJn07jd9sl76dWQt7KoQIrfBZurNMZSQymEhvC52updQL3JbyHuzWoRiOi3NfROGN
WuVPm9sHk6wph1NBfUhDnpZAEfVlaqMWcPa22kXYOeEPtbZeYnPmmZV42SGuW/Bx2qoHXZeGC+DD
AFLzHvsqBMYHqD7HJflsemr2EmX0eoyRVtyIMptaWN1boOHjkW4Gcwpp8M1YUGaLw7u72BuQfC+8
muVNSOidIDxFuFXsnFyFRnEyBO5DHBtfdSAJv4XA/l7XXazQmcY00qmlS3LoSHp99L8Alk3jKPKC
Ko6T4RC1lu16XBDOhumLO4CNW58d0z71PGkf6Fqjl3xO3NtAsYOzyIo8Uh+SMCAS2RD1l6koJoXn
kx5q37PFAsgAqKLT+LuyFHpKMWdQgudCa89SNqrPk33k8V+boMpgIFZBOtSUKxELy+eyMS9FKOrV
aaIWxLtal5EVNwMZyaWSRX9/l3wyiFsEOQV5oxQ3KRZ/3cslDsboNLxP096xd74O1JAoYiWKT1UM
BClQY4t1BBrNOkyIOl+DK/nquLF7UzgA3cBYUwB6YHc0mhI9j5YpmZw/27np4Frwgtf8q2I3xWvQ
hxHnjfg/4qHQ1/VhgbwEkrhZFhDtpDrrAoHZ1ldgSgaXs5dQI6V0VEHRkp1ez57zCLRGdWqWi2jl
8km2eoiGHxDHjs1yFS5r1RR0b/LVBYD6Y2c17jVo1EBfuzwM4ZWbAC61DKKeczlqV6uwKsib7VMa
f98MPnqsY/FbLVwQ4U6q6ejXFnCLb7JtcVF/lK6rU6kZ0hXI3dc5nIBvc/k0TWsQk1hsPviLucxF
szqKULx9uen6T+hsUCAuMwJhQNZDW5Qp4wN9iOODO+k2aOvjHZ03uU8EDZlvBWx9NfO0ypop9HYR
gFaQjOImvv/LbYBm8yQWYgvblksc1gbtaVlYLp6r2KfRmu82kdgudxV3q6dBMinD9Zkojz4JOcuT
r3Wra0NV1MMnuSglSC0jcbBKa95bTgQZ+vL83BTiu00337jt/iRQmMDeCkHB+tjdfLflE55kB8qb
qYn69RRfPcT400dL7A74hIzg5LbA7xYVGS18LgDtN58+nd/YfJ7NS25Rw+cBVtXcrC8TH777hnIq
oFhJQcxBNN674Fovk4B6IfcCJJpuRxFwQtcme26wpYyBl/PB6wq0kpzYTMSvNGPl0mos81JeXuEI
eSIMAZDcLO8yucibzneM7iLxEkLyy9uvcCzn1C+wXJo93NteABCEbWf328VVYko0QtW/3mQymuwG
0IF0Mq42BSAx+b02Q400RgkQHstUtKIoOw55nj1AIPd+D1GkVK1QTp1/+SSfVRMmihy8rsVeTJWB
9zsgUY/mHJR3Ipqjk1EO6T0dkPXt4Pi71AduMXMtH55CRn7XThDTwWcyqcOcXWWK+sy/eD5udmUD
QE4Nt1ZovJppO4/OsWqIAtphC46A36TF7XbROgvoPy1VyNKzOwOYCLXmde5NQJGEn1lvxiGtpiSl
S2DoxAT8+jc/mbqAFpaDFVxrwHC2FyqcefRSOgdQMcpzz2PcOph2X5xlbmctwCdDql1S31ucN0Wn
KThvc1F7NKgdTYiuSjBqgR0oyXZZdglcUu8RQwRJiawOxVinbi5op5ehXIDbUw9xQzpwMWxhbmHf
uww3ExlRn/ZrCaNPKgf2KlaTy2ZuDgqaOFI5htTmQbSr9Qd3kc68N6L95r5aje83nmb1YQpt3jRi
uN1CoZzUu5H5+q8CdP5Bo17uOqNzHLbgauDwOtr2SS6KGgN3ob+Kso66mlYg/igB6V9MGj34NVx1
qQr3XmDoP0Vt9dMc7mQImerVkPMFGXFSna3lshxM1kvHltGNyuH4SV5Rk/3BbHVYZCNltCBCuJ2c
bs6f1rTdlJYSP7lx4RY+NZVqgOQDUwysgp5xoneEk3YwHEUhl81Ophn1avQGLn6f1CaQubt5qivY
YNHKeuvSnww3Z7HZpiCxaSlBk3j5KB8+1YdVxEP04pZRMLCbtRQ+a4qt+3SY2CvaMaSg7XiMugj0
vuoV/In0NQ7r7uyldUofBGLCU29WDn+251kxIdty2S9bdRP+ESSAHwWG1t/5mVM/OwU52UVudrm/
gEZG12KWZcXZcsrpOQmG6i4lKHURDNSMpNPCM5dk89EJO/VbAlX8Iq5qJTr2lg8fwjJ1KlBtItcs
6aKEzU7zrOY8TcOX2c/prOnj9lwtF5HLJQ3bj1ORqfAsjMt5fDP7n7bQgYWnum04P3Mrucgd5F6/
k/UQc950c/z4P5f89JGKUdWuCBoCb/n+WVUTdtUsZfs7P5c+HVIBZKAnudS9z7O2G+KTjLKxMW7s
NNyL0u9+mckUCqe2oAwe4Sc3kf3OZbOLwaV7cx5hWrqxSvgBfvMxtuXpjd37Sj/dqK3qHfuh9o4y
mpapjGqeivTKL/N1+EkvPk7lffSG3pGdOEiwu08KMYZXjRW3G4rNp+l6q/9t/kHvjMCHwCGTX1Hf
b18RQyCj3wTVqZe+glGuSkfbgUjDpQHhg/6383xZqa2M4GJdJJGehkDruJU4yHoeYLzHwb5JFYcI
tqOOhw56qIPdWDnbFn8Oblt34KT2rlkNRaMXXsQZLp5XH5HJRRVFmvtATkYwycXtuACLQxtA52Xk
XmtKcahaegFbrzdoZjX9/1I7VfrUhj51TAkMFGAC9PvofTsjexqqCYCKjN1xPbNvmx1am4EbTWbw
XxcPuIgI/kamC9yjDR5+ERTNCb4AQBvC4FtlVf4j8S7qVdKMF/qCKitTUTgUsVz6pe3CfaZ4qx1v
gO/wKNQnMRN5M4KRW0WPMomTyQT7x78fa4XOrDmPleu0nNN1WTFRoUrZ6b4Hzu2ybNSXBRXdEwhF
pnrvt0VzZyzdC3wJC68r9HAQhlvPZpAZt5wmn5WCznERvdsXi4HVKB/tCWLrt+HkPMti7/YAQdcQ
zfyyh6oNFqVhvUXhjLrcYkqW/nPHG+5ja2qItMKFa0ytuzPHxKDKapi1k1zmYEHHIuh+2SoZyE3v
ig+GTW3EwU5UH6Sbk0pf+MnoPbqXIhCKUhi54Zyg6Qp08N64hdUpvjBTr6QxyDJuN4VMyfLaZ798
lonYb1Yy8sGm2PM7gdPD8P+aayB3JH0o2UW5NJJT3FKOwEkmZweQ0tJTzJstC7nabX5F2F2rDj36
giXgVAo5OvAxaTloFwyBD8PRGCv4XD0FXh+wB9RoSq2zeKnlDKd9ZCREXEtdZzvlz/7JKj3/RABg
jnYy1MIHJ4nSkyjNVEG+2cmI3iUKLN59cSgb/tvaPMn2RFjHAgA0l6J9tbzL8ro5zHZmkYn1QMOv
pvZqMIz0nOt2C7J+93EUARW2yoL30Se76Z++g9ZxpMj7P6tZLXdKZvjswFUij17Xlzt18P4xr+0l
cJTmBCrFPuoNOHnPnhP2z6VDiLUmiygzpRrJcsUhWGmLUnEsooMzKIWq7VE1EkEC7hVpdwjCrn/O
lVA/duB+XMhUPKY6OaYGpwU/wCJS2HfKcmIxqN26XJrZ/XMBuPrV4PC/UzWxAnGt8q2mq9u5CPPY
u++82oPlvFKvpqTz7tXlIoqxUvf0rdiQ4Flvond/Mdjk2xqiaGd2HjOkYqRaPODlj9JeK42uaR6A
hV8W2ddwsOprkX3qjZWpKDY3kS1ekxo015/kH9pxxc5x1NueIqsbWcRzqq96PdXXolttZbitAujz
CA3vSND/Q8McgP5LbU9wkBY4uXxoqpO5+7lbbu2c23QyWhbKc3DW1o661cZZ+vNSWk09unmV5w8o
Jm/YIf/ACjE+YYXALKDqqka+1FF1y9M/YYVUaaUNVAmGT2UzUKFFvSDgt572s6yBzl0GhD5N2GrM
n0R0rZdEHaedNVn5gbOD8RSO4NlRZpz91db1PUDg49e5tau9MtTXVQU2Ue6Ywa1caja9A0VR/dvc
jmp714ZpCVZHFK42m/Um2+wAdyyuNJ7alz1E3BdN67n7qnXzO3MqKFiXoQMe3IWp9W8ayiboy1ts
nKXlPKqVjlfiSIVB2O/ixMleEh6zZxvokXCZiaioXmtP955kome0c+gB2IwypYOm21Nel14VWq1c
gKce3KQLykRVOs2+neidozKA+EWwtJSV9XCl6yYME75b3/77N2db//XNAe9CTzFgMq5HcsVF/9ef
T1EegAmj/Z8qcoqYJHf/CM2Lex4UEjPg2Jf7rDac1zJTaAqikcdIGkAZXV2jvaywk1vLcSkHbpyn
kOp8KoZ9ICKoZH3qpEZBnwP3BA7vYwgP6oMXUnouI72e6ciQVqqI86a7XERhUfcEjRwZbmKyF37K
fQanhvpu8bfbKeF/oopeLVBOyMctU8MOlWNld4/+sojTNYSOZrbjFKqPD+CFtNdO3ysXrqUQ8iud
0LmP+4MoIXieHoIlga4WVk/XK+Qbq5m4NQNfCPAMhQ/JfGPfO8rqtvnqi5uVVy0sASWr123hXfx/
fCtA/XzC3nEIIJHesxZwC/Bc/vmtWJEH8VDTl4+N6tnk61X6p5+bXvtOdXL2V+yqf0DFp71YwNJc
g1IA/mYWDi//ZkAGJr6bVKM65/QzXEKFCmzUku2XMgDJ7htmCwJa4rb7TVa5jnqgm/ghg3oNKoSi
OFVLA3zOz4Dg4VicYIbS1+mmJe9oXxgQdNha1z4AXzKaSvwURWr85Lq6f8hCq7yQqSh8c7Z31N/T
nLuYiEwZih9GW1UnEfltHTzA2+nQ5FZD1mZZp2GMbM7OjHx1Rti9zzd13bRPYR4O18Sj2tO/f0ea
ptn//JYc+qkNBzEdrp6tOcYnzJ0MwKsyp1fhVVHgAoqsfd9QUSS1Mnr9YfJLI3UzTBJDC7+oS4FN
Pb2ZjYl+1ThhdQHUG3iymbVr9GgpDdLbFOjvJL7OaEx+JlmZi1ZmAFiEz4UGLvFmkTT9aiFKMRuM
Kd1lth6ta8gdisy4yCDeshUHKGVQXkq/TLu9YL2sQ7DKriPDyA7geo6kWRec6p6Ux2HqoRHqvZnk
aqxDfVf4PQAjdD3ftDLvISIHKeERnrv6BC/ncgakxizIu/IV6oGF3rGCrsEJytcoKEGNg07wKFqK
IZ4mhUKdPK4tqBhCl4iElwGDWaSHINOc57IKMoK5DXmwRTuwHX9SKIBcdCLxCna/ZREOx4HeqGc3
4n66pbHjgBLiforLvVEr1RGokfoIjBqwveucTpT/Hoqq1ob6KKMpsuqFR4X5OqSdoT56sooMZVVq
OqvLpIG6uR+UjOzlrLJvLcyHarlMiTrclSSQ494zHuQCuR5EZaZzBTZ6weYn9Shjd8NDkUbFrVdM
vBAMn9AEzb28M/MRct0BqsWg6L4PdfdSQvrwH2JXYJHUtMSUJoHRrr+P7KB5BMiXXucmIDFaw8W+
zOqiaR5zR69FRAb5zcrwgMM1cPwkenc09dYgDDe1VLnn/ZXaVNmZVwYAFKbm7RqQ7r5pHfURCzBT
YitPHFuz1820WkzzdIDRmpAypYMRL+vU+Zvuiqc4dzmq6vND2WfNLenS+la3MrJ0afunzDZ5U+RA
U1KtMMDYsZqqcwk8K+Clza3Ymen4c4RH5RosUBS9NSm7se8Wom2luLRzE3LocgBjo/Ti3TDrPZjJ
8CRGdfudVxtwypPdHfMsi56ARs8ppMr7H3ZYf1PyvHihRd6/cYvO2Ztt670WpXYtBtvafWLzwUgr
/PvalQJfe5eCpzwXTbFvY9prezNL7zs3mc9sjTo47hXthz1cKpqZ/sg8NjpzDLypm9nefZIMpLJU
P7rL/Yn+fivQj9lc6kcgwN5GIpNLP0HFCszsf9uMlGof5nq4dzNfv1Kd3HpOQRO5qwbrcWgC+1lE
Tas91j39d+BhWM+qxv6yjUz9SqaVnYd33ujwskdZlACEDLClQd6mQnQKpHA1pTpFZAF4g6BFwdVj
1NrZifp5VWeZoR/XqajhUu1sTl0uhaNoRLaq1zWGpU5GiZTgh1a0u5nP9t3y1H7XtxrNMKpHKzgl
kLuk04Y/Sq24bghG/q34YG5axdgBmmD515Eazjfkkbqnzs3YAywm/1xNbZT2tgnU+Rwkib8LOqv/
o+EQnVT9wBkfRkCw0G5mFvqhePEERKfl36qM7gCXAmqft9OP2A1PfcdmNqLX/HrOrPEa+oazDbHY
bWMQ4pwM9a4iQRFAdEg3TwLCsk+A5ZH3e/7YQmh9b2bapaPVb6LYyJsHdl+iZ9/C86wbbuLMAqg6
rDTrVEKVepKRXJSMfmn4ZGPqoHzrg0Kmluf8pYfRcB05rXObwAq+i4FS2WmK4dwaywUss466rmV4
C1CwcyuWotqMxNFPJrD8ksh98xFDK88JnbevkwUwhtmXP2KrAGwUNpb7EHKGwzBF+bUyqSbHSZuo
pZ3bf6dwyottUACNu9lGttbsSYMB8FocN0waHsAjUD0LCtZkACa1aEUmJh9gb/rcDo7TkK2+a6Pp
2l4qGn8sVw0QNEdTHchsA5t/rEKnOvqd6YOSvgxTRYHDRlRyURMFfoXVFIjh1X5TfzBfLQPFq66a
BeNYEIgEckjNQBZzFvIDmSYFnSSRrX4AJarTJr92K8CKu3oiamdQOW2EkX2vN7xXU1d3/0iJI14u
YI1nN8kj2FHa21HLkj8M2obhvQDmiWiAQRXkl9gpT4am2N9NIho7PxyK06xFxrPeVs8i12LeybR6
gkwQ9PFTW6l/WYu9CkLKpUNm+9Z3B6BL6C+/0OGG+z4MYFiHNIbdjzEEJhlP2ItydJ7KvDi4fUXr
pBKUB3XST7FBIyUpAP/sFKp/3qYyElliXoPoC2vWYiXeMpLLZlXZ01MSqPWNyL2CY62dzVcEnMbL
uKmjH0S0b8C1L16jzp6uLRPqdlv1pq9O6B+jDJCcwLi2IWJhL/3qV4SL6CiLR9464VXS0xuhKLZF
ANTtvuvFfvSs9E9dhVw6jsz4wC4ug7+rPgB5kv1pu+Gz0la3TjL8lTc5H6TVzCdKZuiYG/s/+jq0
ntrlEkxpdTmVXbgnQkdgqgL5ggpS5aTA9rde6ONFKPNQaeKrrLJVTjS/1J8NIzG3K2INqVn9FYO1
e9HrMxkvKXTIE03nbxuaGloJOM5U9HU+9KQobQ42V2JNVvyX9dxn+rWiBc5FUYalf2Hcw7yy4E7x
IbzLhC0LvJxMNQeMqsZd4Ko6wlGfNfOiFpuaJkl2iPW9+DqwRajsP/+xVk6aRLsQl7JnjyaWq5DH
Pmx9w+gd/Kbd272T/qUq9IBYI/yCfa1ZxwwytCuDspU/eCruJXogFr5jZcTyijNR2vap7Evrwo2V
4KABSPWkWq3yCLybkVtAhPFW6G5AmI4uRfk7B5iBlMcYPLhaUW/H0buh7bw952D6nOcZrK3Kg2Ba
pqKQSwUXyHmzk1G6eGgppYY2qQV2479WEcU2HVzboCpjUWuQ8mngH91s62124gZVDw2z9HHWlvrg
lu7wVs7i+PyOjSIw1poUioFBUph5ptTz3F/ZSRzfeLA3vFo+BWhF2D9oSha9BO6w9zXPec3MROWY
TTWNs1i5lVXvStfTDqKNQtjBwsR8qqEuelzIDszGUL9qlptROstxjFDQ26Xs279BbWr3HShuq1x1
e15WYpfnCsEOseYDc6Azq79DZ4HFnvznTO9oliQl1x3EYp5Lv9l7YfFmIssYhk3pJxUIwTTBNAfB
exnlEEAThTiHAvJlLvhecwpN1jiEoLgGGeSTEBb+iCNe5qIlutxVu6H8XtTDm++63KoVj65w7+kT
iK/NbhyOWqTDYaDBr7vM5DJ40biO4sz+F1m4aMVk5uwC+dBCBqXp7XAhQnoT4uwiiBa+vXWcFFRU
dLV9A1rKDKlTqp6hGvpq64F5LbNNri/KT7I6oFXQiHptvyl6ykvPm5uMRGZP1FPTCq9f/f8wLhJ6
tB3dsHZi/OnmE4wop6TW96Ef17zsKCtUgWEArHROb7NOVZ8GzftC/Cz5PlUQlSVW7xyzQDcfynS+
VB0nPRip+UNr2D+xLX2bllZKs0K9YATpv2QmbTrUwS/gQpY5r26/k1F/R82qwAulEXtqju572xma
hbm5Xf9OyOhPnNL4X1TD6OhWPhAIUrdFnemLo6bBaavnEleIV99cReErpnoe2YWIU1G1FhyYPQQX
HEqvYtdur0sKOl9nc4SWFDr6O/BBy69d861exC7B/nNkkOaDdMt43ZxkquvqJyf8dK/SjmtmUvKZ
rpaH0aGvzL/H0ia7LNnKVbNEf2UkF4oCqQXy2hGmrH8oNuPVWbKcku9cnU1IltoshtjXys3L0kys
m2JorJdcA3kKgnn1Kowt68WIoA4wYV2gm55pGYXGrRO4f4it1ujaE4yYFzJbDUAi9rNoeFwXA+CB
mn3+O2T6/+JWQHNQZKxx5MyV9VLBbPA27cO7IgHb8IPo3cxQKEDroTTaba4yEmMrYb+ZucFpU4J1
AoGCzCM4AmThTbu5/pWBgHgJo2R3ZeeqAl/80kAezIV3dmroIZee8g4mIroQl+EM1S10q/QaiN3q
kiSud1a8gOQivmInlyBOzDubCDVtdwBsfFL09fThHmLrRzh8uo8ogrb9HuhtfGd4gGI1dLOc1x+r
/tMHTfArNcPxPYxfwfqjpcl1vDZ9WnnEipfJ75yCKh4OJAz/A+2ZAggGPSXaZJq34EK8RrXVv4xU
D7w4EJYadbxO6qH50WVGeisqIHGLXUwM5lqmOkGxG1lr1fbdupbMZEHWSmmPfpF7ZUn/A3zxCy0E
2MGfy8o60nh9rRo8ml0nsYedtUsbXXmhYI4HRTg0h7Ltki/UeAdXmgIJWmaEyZeeTsu9ZU3lVRpq
8ReHM95NP1AELVPV7fqTFgOfL1MldMq7Lu9exZV+mv6RqOJeZm5A9f64Fzu5kQ3w41jWxW0Ni+wM
cvODSX8ABRhwDbiFBk86STKvSO4omdAeRU4NSXjUnQB+oHczHgZQcZigaYossYrhNp99AHcLdzcT
Er8qlx2SuuyLJl0/lSWIeiLq2qI8a5BYik4u4uRGhXMlU37jzVNIs0wECsbt1NFREHWw+XoXsEjM
l32ucaa3oaCXBn+Z8knon1hix+vUTaJLgQbwY+3u30Ozur5EXj+goROZdTRbp/vTNDXLNJxPkdka
mhI7jYf6axTUE2iG/QWv/+5bbUbjTZGP9b5YQEVKzv6O4XTffMUe6DGt6n2sJvN3G/vu3X6T/9O+
WtbpF0STlvf3J3tZ//2+sr5nGm/2y/pO6SQLuu54KLI6P4dxSULKDopvJcUXuyH1RsrI5/zbaJXX
MYBmL5lNtWvtwS4ich8s732cUaElXvpc/ukM9Gf2pV08hxSFUfZSfDMo67yhXyG4kqliKbCEDaXH
MbHoXr36RpzDcGL7FYw1zwtuWU5jvWODr+4n4LaPbLyUW7lUZWHDtUuy5l2kqDWPO5kPU/I9HGLo
QhbtB4XOF3E1a2152SXG21IkxLRLK+dMEKgqm1VrLm/m3sheLZVITe130R3BuPyVwy4noHn8ktqN
/dBrIH0uYr2HsXEiXHGpJFP+CrDBTOt4MF/LGoR/qWrLwgQKAbR1kuwS8++k7rXThyTfmvS7cJQi
u9MgeFWvYfldJmuSz8ioXjIvIsNP78CZrI3d7xzKjmhUVZs/adKBlYwXIsxSA/AnkZd2ykVlcBwr
fFO/SLXIeQgzy2Gj7oODV7cHEcVQeygX1K/Q8ptpd+t06or0YqhVDtxTqMDj0zoPYi3rl73dXm2y
7R6yvNiRYA5vo746bCJxWO4Dz5V2t3689T4DHVjbx3OcbrqE/OIuJgiVLnB6wQKzJ0CxnaDpyTyF
Uq29iEmB3IQYbjabi8hW4/dlujCJblS1XB0+rLfZ5VaWHt0eMO2wmN1LvamHHajpbFgWvLsApDMa
ryliPsklX0Dx1mmfofkwX2xWc/EUI3NZY8whZlZ68+aTXCxmjiC7f38eaeaSRf3H88hy+FMB8Npy
LdtyvU/Po8gKW90b6eh5y+e5RfzDmmuHbT1pAMkMRJOiXpWmz5vtPTXglZp3nJTx6yaSUan/x+MX
RE7zVxLBplIOfPVlRcsjlGWeV4hYOliuzSLJdwLwmnWVCxSRB7n2guga2QWUW4PbnwTDNf6NMdnx
nSnGKcCPH4zz/GB2tXoggEj64r0XPar05Mg7800mzeg1ecUjrCyglywN7Z9kMhWF+IqdrPc72eYr
9xiKECoI6g52HWU1Jy2EyneJUxYSuIyXuKbMXdXNL20SJJCioqbbzwQYH+5ncflgnZpDOwOUjLn3
fym7rua4cWb7i1hFAgzg6+QgjZK1Di8s27tmDmAmf/09aMrC7Kz9ue4LCugEjjQBofucAvDrOE3j
8yZSgf49A8VeHG9mWEKQkKmTU/JDmDW59IH5hQXdN45MTVSbFM1d2yPZJgV57oUa053tSzm7xs7z
+QTcBygyVkZ86XajXDxAZYKyKxAVh/tEVQbgQ43cQBUQQF4MOdQqvj9E4V7HWYLVQ3eJVUFF3Rwy
6WNTpuChqAG+5p0jq/pCI7Jghv1mIRUSYY+DlRuLvGv+kE7Cvf/crDr4G4O727Vd1KPjBPPf99+z
GOKkqxrv1fWDf5zcaXuk94/eWVYDj1BsViLfywI3l5F6HiiMS+9MalRWgRDrytL01kE7DWfbj7p6
RYpJxVnG5EghljGOUHCpgROs1TIPqWIXlZ+ALfk5R5baP8ASDgBdabJoo5+gnsyfc2hrM8IdRq3I
gXEYgktqnGsdp9JdkoN+lXSkZYExtau2LuetTh8q+lju5h6LABx8mWcQ5L01rG+ADE9jlEBg/ahs
tJp6tsFmYx0ZlXnGahUgfUY2DEhHpH5UyvvICYL9IvQHPi/hyT4a5uxkB2Lj8dS+z8ZKrBxsAz/X
ORIdrbI27/La5B9aFoNqseg+z7go2oEeDdTWapgUzXZgwn8F1Do/F3V8h0Odx9Gc8zNq7R5LDr7t
bpYgcZii/GwMuDVeuV2GlqQo3La9tdeAemcRXOnIoFG+TgWSZyf0jA3z6zRBGg1i0Ry48UYoPdZT
UY9sSEvDq4gNbqGcYC7W/9tOu93MQQqSLS+BZiJhWKW48PWaHzRatNRdXtqVYDHwgnyd912wS1JU
Kbqt9xVwoeCMB0fpHZtx/GezDBSavfC+4rbiK6tY8TLlhTw1LqCCsT3M72QY1XtjTL+5YOY+Ekw0
Ud4YRlkeY25HKw1ATYouK74lUYAKI5WFRFDTArzOxwzseSBp/AlqTQoV1y8dkE1PAoVECrBogSDq
cHMP3OR7GiVJ1T7KADwSjgPSGJwuAmw69j+RPaAvvCcfB2nIaHGbNTmQogqwAnBxBb/VcXkP0sQu
LIZj3+ftgwVQHF6x7F4oCDmr7fg+tuYvlhJpOY5w8qshijeAXlhUxVbbkfHgCTasKBRKVMDY5iGR
QYXSdqQEfDu46YcJX7Ob+keKbG3c4YIceAIV8UMkUBQvuyY8xDUOnHLSYjvyWPjJcC9cWzxPSKU9
sg4VzGRMjWMi57wQHVBRVIBgHp3z3LffyQGlqOKZcdNWDIzNkSxQYWzcJ7y/1zGa2WdYTsbW3vAQ
A6TRgALzgrW2sItQbLAtTMCMwE0wpt7lEUqfMh60IBTFB3elx9TTzR9sSE3WSxw9vgmhh9T7rZ3F
s09WBm7AX5mBO+TtqWcj/mbUnr0rDQN0uaoxrMpB5lGYAT9WjUej/dhFE9/fmIR1i8yxiMG6mY3m
CHQq3Ff/jKJD3cjMdJJre+rMjVbQlHqofW35aWDYL9MsWrxMTWN8fsU2qvnbw2rD1OjAg2yW5b4w
wFs+GWm1Jyg5YHq9DQFVYOG0QE6rPAmyh7qbUdXHDe+uq8sNjUguZeac/rS0vUlVw/2RCRZuFBRy
E9xznjD//VON3BobJ53V9FqAQfIIeJqHOnfYZw9PAw6WonwKZN7vzRzocJ3HgQcbmab60IwfBC7T
V9hs8u/AIViDt8z+YWf22gy/55mdn22+cZrMPQVxnp+jtMetzhTinpi6JCSzm6HRd/iuJyGptTfJ
jARxEBmI4fO66cJ+LVUKFDU9SKSijaforirDibpdKKx5J7vxG7LAsLwmjTZfbLRwsuenMuvNPZnM
OQq+W6vGXWJZv0RA0zstp8/qHJqOsJWcgUAHKRsQUUPH2O/2WkS9dznFoRDvch2noDPyqW1fEjUn
WZAteSk5GKXyU5z045q5oKzAD38BLGE0BnAHlt6NLInBkrRKMwPtlEcwsjnuEWeG4i8SpoYLoI+p
mt/8fz1ebCk2RSF74ff+0cZK5zr8+yORyTKlkvl5VW1BGF6srLBE+X9kREuDvOmyxBkPxkkV/uxq
feGDkacHrZkWtcBaON+EIe2NrKOgMSv+RNnnu//ZFXoWFqQgfUQiITP5bdZ0Xlt2F80KsDp3uyn4
MM0MiW0umF82TQkWnrYGgU/f969dMFUHwyqydE+ytB2GfVn73+dGyjfjIE1UyS0fXw0QYhwoQORF
Ajc/QPbtm8DBISgSD9cZ9sC7mjHAVKVNAGJ29Corzg4RLmtWTVnBkISk9uwE/2kf2OnK+DYM2S0u
vjNmhzaCuYU6FTCL+w/JEHCU8IKtBfTw4bwy+Pc0taa7KxGZCFxL7mNc9QAjurTvSaZ9SRY2qbdK
wBK41YolKI3z4u9SACZnEZXdjCxAlKa+RcUatFq7AajjA2TT7oWJ2wnfbqKHwbCrTSuz+dMYBI9S
wbhZg9whG2/6CsQNuWZIPH2qmzjYzzWbjm4Wvzml8Tx/YoF4BGrB9zTj6ZGrq0akLwTAdbrT5EID
XS+SUkQzCgQBtbemIdkMRuTeGaO6vuwF8J7zIqo3vRgBaGtXAJMNUBD11gW/U3MmoZHhdo16WobE
oa0LKm4AmkMJmMzmTL0lFo3/070xpYheJy8NBwfclYueSk5huBrDXu4zM6uQyOhWOLLCDURcCPxC
B311wRJ0Bu9XJNnKzs1+J4WdWSsyJz1eGxij2hEHl6H31IagHsMBVGrizsQNLyx03A3OZvg6AMQg
cpMEgBAC5P0swzDOokvjZpspn7wzjRZno0U1mwTqOx3gD50tUGzq15uaqnfiSRaHKA6lDLd5Hx4L
AvPxW3UgUKdAL6FxOGLHn7iBu2EJSODWejxYaY23TWNuwn78koxZ/RwbHQPcDLPWBBA7tM0XJNvW
z32VMUAz4p9sgr/lCzjHr+yxO7myN2f5zxtvnIlTRJdLLE0cD8k8dnw/ed1bAwRuCUApNR6MwdvG
JQOqoBreGOoh81rACNW4oruxSysLBb9kOLYAS8RpWL5dhFfTkN4c63jV9W2w04+iZ9AynHMi/c9+
DWYz3xWirh9Dg9VY5afl0a9Asuoh3WSRkTbOsksANCRAQMydv2qyrN3VKe7CyA4oRq2PlJBjJVDN
t5i0fop/+MRQUqIiBwGa1pThvQFOpNBKvANKtVGO21XOuuqq6Yvf8E8o2TCfg5wDfAgQOevQ5ovc
MAWQrwrItb0He5DSzYt9h8/pGqmSsrKbS2G4wV9levCR6PFxTge8w+IMWPbqxha1TtUO7yogvLvS
/ojkU/wuAVX83Yms3NB9cyocwAhVBmsPCm9+buwE23jbeQAAofgMyIZmXQKc4ilFhfvONOsJP3eh
c8aOm+26xMhBomRWIEYIxOdAjkfHaJFuWbpgfirDL0DbFEi0gijLcQSCq/dw66khH/ziQSbxOYtc
Y+O2YING7n59n7NA3vct73feZNerITbifkNCJwFBOh+kdQDhwLdZdOKYUzEKbf4StfnTG8VlG4nN
H9npTSHZyjG4tiWt2lTa7xvQxZ3bxZFsNQXre1zarOI7EMUwxrsdysQwfo9Hm1Taht7EI4taim7d
Asphi9ocfEWrJrTcDL1jPQ1vEtst8R0MJk8kgzQKdtDA32qjPYpKQK/Hv4tAEUGBGuzxl8dSC1td
8ADy4RXUWeOZzjTpdFOLqGRGDT2HD+eloEYNB+Wgh+Rv2Krc5ne+ljWA0zhrU9zDlaU4xF7W34Nj
46r8wsIFzz6KfGutSy2QipyubRc3FSSjBpjEu3zErfAi+hlIO/020Fghv6pN+D+4YTRPJQqiLjjU
xkGZn4gvQIrcmlbn/u037Y+iA8AqR5LXLvYSazGNovTK1AD3MpmiGvPaNJs674LawhCATdNNVDIN
kA0K0D48QBzH9QEVnAOKibD0p+3AnEfgE2xQwk9bhBRFJGC1VzuDq93D1Wbj112KV1Z4i+tQy7aE
tikUL9fdpgF/I6/wRecw/F2DckaK5ui8UIN1+V8dMvPBC5U5L7lwk93McbVMyrxw+cWJAPf/bj8n
9V9+FTf3yVEcbVVKkdbJq8nN9pExS7zG9kfcBlcfXeSEXgKBY34yEk2WH1rPTreRqsaoBx5unK4X
x3GYy4/CLV4zEyc0kVMKYL9+Ip95AL8AhehAPnFsrKDetyHbe3ywf7R+e8BR4/gVyd/hGuxP9nNT
9tOO5S3HhXItcMA+djuzKI1nowHr0dx5ztca7v5P9yBKplt3LmZrV3So+DVwfgHQieBkWRLgmEUj
ykMNAh58UsE/sAjfbToFBORmSHMku6buAL4dr6p2RcxBBd69l9GzkDcDHqHc5PNlqGwQL4A5iHRq
tFjm7aKjEWe4Dg9Z9JC5AKG8SYIcQ5HfKQUlPVIuozZhwPG5E1gLSBzhL+mUZEYWpEQxO3AtuY3c
cQJm9Vr8+CD5ACTkSCK3ra3FPouxR5oQ1pmETZzV383IT/7OSvwOVWAPfem5zXb4I0TnzjbK+8yf
QOQ8iyufqv2WySb9O1E+XV/ijnbh4BriaH4EIjvKgu2o2GXq3Te4ijhaWh9F6tgvJMIZKHKiWv8y
qHcgiKsyJK2AZJeUbZAt9jFy4DdDMLMtN5EhbMj0w6DeV6B3D0+dBIMcVfn4rC9QZOHFB9I6eNsB
Cd027knbDX87smCv7yFI6mCrfsJKI1iTj1V7xTYaG1wlFuULaB2Mo65gL3AVtBlSJER3o499wE1Z
e4MaBxSweAeSUz08+VKTWwC8lUiXu5Fr25gNKDhlAEnUMy7z0FhFR8GId+jtyTyE1SQ/mI1Ypzi0
iVaqF4Km/bZnmAqnU2lx6f7WMzmqTbqh+4LkhjeeC9xtNGcwimBDYCnh0iXpAPLxN84L8CeundIE
z5Iyp0aH+LULGZmK1zSLwYglZS4PoaoNxIttHqQLypnST+sVrsKbhx5biwfqaQXZkYdW9Hn55qFD
IUHa35NCG9/MoY11KJpcz8utAgxOid2cJ2vL1Kc367zkdbge9P2WYbn12sYxaSz6yKMG8hU+sxqU
agAfrVE+eQJ+CxQPAFBgagd+8o20vGSzU14CN7eOUzs9dgCmumg59QC59HfRVP0xxR493IR+Z52p
4X0F9AY7sM1tWTXFCtcnb5pbm8X83+qpq5/t0rLs6Hs5uskxku18St6baUznkzM0gFpoxj2yXNt8
RVqyW8YsZm8uZK3VN2HI7tchRnvu8pV2J1MaAiQu3qJusAP9W5iva1xC7TMvNZ6a3AmeBEsvZWUm
9zSKRqt5bLpiRQaFskIS/N8hCpayr0BZveCLo8EpLN5xVI1KNahlwkKsTUd+IIWuS9WKK3hqL7Df
rEeCsKY4JKwCmx9oqGPzNH40LYYvsRqAe0jPnIG3NXn3tWp4aIPmx52RplV6AAeGCLkPqIahMXBx
UyDOAJWNjK/UjQ8qTOVHsqr9ARTb4YtlWjsnqfxPOXKjQUHdcZU1yB7NGkW1lLouXAZ0fE9cWThx
8wcLisEz1NrGI1aZtY0TnmqOTolfiJPtDAJUzc5bbwYvaoHygJ9jUpPhjSwohqkA+i68qWHvvbBU
GhovXdKjssheizbK11fTRjEq567G79NeyciGQlxNefWYV9Ppp6EePXEge7nLMmA+0wu9mVHbXUU0
663RIvMVgNklCgOHVN63gDgdV77h9ifpezuSBZNbIUm5k/c4C/BWvVdM68GbrHvHF2Dnc0oL2mQt
+8w/k7xTygEHAtMqBuDVCevJU5QmuL4n46UbAlhv6zDAYNzEoiE1qK7Gwh03FEDPUBFVQxFoYl4Y
a2kaYFqdO1mALrlzT9R089RvxxzsMFbEXfzP895eU1fbpMgcsg4k5MroalwKAZRXUUUD/o8q6BK/
j7E3BDlOnT15tVsvVGFEnhvkCo869e4W9jBFsdui7K5rO++OAI9Jrqya/4rIkYCTF2xkWGnH9/CL
CJVIx75EmgLKMs1LGgDbH8ujHtiOoXUxAYnDVijMBN53srVNJ7vMdmayVaG0QHBEAvSUgkeMhORC
YUSdg3jPsYFRCNclymzlw9Hymw/ku4QhYxMbbxTApeXuajrUg7n3yDFdRORC4TtAtGw7UB6spTV3
AC/mDph2iurUGorvtO2nDPejAA04mapZxry3f3ZJRWPyoiE1yJXIka8xTCj7wv/Oo/9/jdyrYpWC
q3DjTWa7/O+nOoRwUV2bXfcpBjUDWS8+Jj4Dy9tJ60l2NSWNR9+aNrwpu/VVNjzK8u88kGSQKKRy
IxvgDCwXWIJQIn2RyHSbM8fc+FSdZE08vwNW2t2CwIoqjOyuz7BcA/zVgJRaz3jM6zx86lIj2Lnp
0CKvFjJq7B6JsZZMftCoVGagr/PuMxw3kpM2ZfaXAkjeD9qyLcJn7gB3SVtKI2SrQBTVgcxIYeLz
sKFnofikmKPc+O2z1HFvIFWvnpfnaFgWhssz4xlsKxzvglzwg5m0RbGqBPDhOtQj22s7tJ2Tq5rZ
DaCiLph0KnvdZoAXu3Ig1TIuUIKK9Mz8I8kmCrpobkMtOpLq5moqmn95FHoqMrqalB6irut0PXrp
xyaIio01xvJzO6GyI8CXzQOgefGL3/qvJM9kP287ABseGkAYfS6KH6Os5o+hrN2THxbFZlbevfJ2
QCOxeFvMeCXzobFmrOmeLVClrlsX1FEowG6Hc01dM2DqhATjKsXhSN630E9KqDV+ZjOQGJuXKxfQ
1FqgT/6t9xIo86N/8AOd7Sg4TbMo9BjMojW+C1QgPe37jFdPKqeo2QadVeFWjOPeoQPm3NTjLbZi
Ept5XNLtSVYonDptQkPdaJNKSvjq8Y2NTPxxVboJjrJVQGp8swNY3dLSDFql4zhJZm2TMGr2IKHp
kACb4xIpKhjqRv0mMhSIXbAZOU/Ao6303LISwN2CO0HAaxVFOMBH8RR2jAwLQBbV0IJv7aFJ3NZG
Uf50mBlWvItzhhxnH4V9xyJrqxLXAx5u6mxUUp1l7nQb10AZxCJExR4MeiEBkliR8eKytKBQzKPd
YtkOTXw20+FvnjOxTUecdFKzRFhs/uu1RFjkFKF3N2kvrNP19NfOy0MsD0RPnGJ7sQFR1YwSoBbf
cDsCiJkNr7iPZ1wWxKN6AzTp5z4JuhMpFwiZZLS3Y10nmwV0ps7LQlU17KNpQlmm8vCGNsbfNEP1
5xYkh7jXaZN8G6YoG57BUHFHjcCp+p2q5LyTtUAmLnUXjbI26gxFxkM8tFc+pLbaHuTYi7uyjBpY
/jqQik4+S3DTz5anAOQI3y44UnEJCmDKK0RWoH3xVEPDaPB2Lm4gkJiHhEYSUcMYz3dAwoxAsPDT
lhRk11TuDjt/+4wKln98MQeo3cX6O4p97556ristfHuCuEsrGK3dmQR0LEuiI84qsU5v1JJ96ZLP
1OCDS0KpNKPID9KIB+OlGUFSW1uA0OnBajSbrvVUhBGuFMBqBMY/64nJ+ECYLgHq6J5sjAi6JUww
Ujrt92757idy54zKV0AnV6CUQEKac6LGEd1bb8x9+0pWRWZarEhINp2XWtsGl1RrBgDqcWUCPeG+
CFBhif0D9mQYkaie27eeluE776OwRHIw+qgBSyUsbsw6UDptkBQ8ot4I2qsp5qr8VJeojwOFc2s/
20B7XAG2xf8QW8aEwyZAvoIrxb+MXBj4neLGF25Wy9Guts3qfMZNhj8ttoU1gEfDO+dx3zzKNjFO
fdWZ2yAoqs9i4CgdA7YR0Kr81f+0KMXkr4AM8PsY2iJuXSzCCZNsQIUFtiQGw18O0MoSp1KvNAyx
RwXbTc9eu6zit9rWxJGZNq7VUBuTVg8pcj1U/NU1UVGjfdO/Zz9nO/0xoHc7qvAa/PTny8fj5gPk
xIpdSJbF/uYT1MRRe+KgHwZ6J3i64qOrQMnCPPnG07w9mFTKoIa517aHCPzi5t6ZAJehtL2CMnOp
nEGZSFW+cCMjN4fA0Ia8H1duASIjAlWYcDq548EMdg0LdVWnbkKVoVkBjWbBYciSzSga/wXnkWJT
jql7oBswZA998JknHpskCT8kDop+1fVZDRTRM5+RJkTD3zmNRuhscRAGKGLF8+7hAJ2ObCRIlF4a
ULzjNgQ13mWPHC7LMaL14Lr4SbNj4z6f7OBepq43r0prbA+WOXwmGTXaJFPG49QDSdtJz4uDtgOG
JLJAZT5vtEz7mvkUHM3Ru1vcZm5kxyb3HziKv+7iCiQcXdxGdzRcZBkuMlvbBDqxMtEK6mnjX/ki
l+SpNAp7/1tX8tIxKRwSxcV+5B2IZv/7OHrWX7mmDiDyEnzzbLVWP6LRus3GNctmn8jG3nA3cfdE
h2o7o73pOuEsiWqkpSERouohpbFp4/+Xb1bE7ik3sn8K7qXNP4XL2Ckfa5EjrblG5tjsHK5kDUos
kd6In4IZdxAlP/U96lNbZNvALYqrcD2hEGINCKZ2/jzhnGCOk/sg9Ni4aTmWUTky1XeF2Zv3iYvk
tdUwZeY9jUUKtCAbpy4k8gZvXuQ0zP0MZwzOYt75QCpZuqScM2848tK9/5UnBarjqd0pvCTAZwOv
N+Ktu6Fa+asyeiqP140uwa/AaoHi+Q41UTHw0X5lsoSJxpEdC4lTB5BK35thgft3pBpv0qaOHhJv
fEZSbnQq5iHH0YmSzSmwSHzAKm9rw4oeSEYN4JDdPTgfS2zC360Njj9J1OMEMQvc8JDa/XPY1dFJ
u1EU0Xgg9WN5tW2K3tr0OEhBsjPQFCsFwjtV8YVGhLkYSaQy07B0S/uID124bngHap6Rt095328s
0YFFTTS4AP+3azX19Z5s+y68dkW9Y0eupHyfeaqN6CKGoviAY6Zuc+MOzG9w8KmZuXKvR1Tzv8/s
d9LbpUb+pRfpdKbGjru3Hg1L5o3nGxkNwQ7/3Zntavdb1zCoVFrXe2Qdvg5i+YdcNX6bqiZM4EP6
wvV9k/k4o7qFupvjijmg2KtfZwmqlHny+DEKA1RSReM9NRa+YZceDcNiXiwWqB1tR78UpMVK4rxA
8JCMTGKF59MDMP6oUnXeIF27CK+U1FfmZOnjXGWrUg3WOoSOQzLQDmVbnihKc/Ws5EaKJZaOcPsC
1JOQC5lgn/QW4VczkYmehNxADY4b0BA/nVPJnvp2CnBexu/9xGRPnmo4oCmPFuCTVlXXfIilq8oM
U2R5OIBKxK9cidLUBxqBa6K7A7bOC0DXcFXfRc6wa5ws32iHDNOBNY8HB/IgxW+CkAEg+sUBX+zD
Hlll/X5sAGnqqI0bUxs8amSYiTN+fPfev+VkxlVBU48cHG0fBzJ9KFCzvJoTULZqBTmgLr7YRHYF
Vsj3cKTQ83PQvwLEu6x2pCA7z0KBj3qIHuieNpC61CY0x1o6U5OTnZ5ITw6Ag9jAEgSYVjSntqEe
WPj6PS4rOhS/4DUj/TA5zdgu75lwGqxRw46dhrL0chCuqJ8VNcYdLwPHC5rRcib/jKNYdMVcHFH5
t2pN5qJulVoy0uYWCPPW0QQgt0nBTIeF4ezB8f1IoxzbZhyzKkVcdE69oi41KLvjB8DmHa8UicKo
1iZJEQVnkqXkPMQBO04AfxlUQG2XgY7gLfStCxDE7FPSxfhdUhjY+hkobAYSuJ+O71PXA/PO3tUc
RVhMYMRg4QiKsQlHlZRF009htxp5EWLZ+zPvBqcipY9zq2k4TkC+j4y2T16AJNKtwjYKd32aFf5i
Tnk0yODAuSxqpPno8uoyAn5RCCM8zxygMl4GmAjLbg3gO3uiuDM40m021F2kltFfms6tDm49F3dT
3hfZ5qpbShA74vT/X0FqFYmMKBD1tAy1YwCXRy7ulUiHtXkYYrv9/mzknLvyUcxuePQjICIhnwHZ
sKBbA3yxc74SxZQqW0l+DzzbHBTDlbUqxhC82ORBzcDcbDXJLNsHytBKbZAdtMCJ8uqOAxYm5XcJ
VixLD9B1z4HR5aBG/CkCkTcwxKuiAOGG+CwE35pGKnC6D7rvYcKRam5l+YqG8zyIJ9NGSdk0+8WG
ZNT4gzuug7qv9lomiuaLTKP6bPcGoECnPl6ZYmoeycLNgBhWec5R23etUx6teQQvgpqaGmdoGY4i
Knujnwkn4+m6BnPdgUxCF8DyQWjfSWApnfPZ6A6JKw40KpXIGUderfiQdkhln9ozaajhpKHu5CZ2
taIuGQlQ/a58XJlsyVEr9PA2BI2puZoW74r2oC4Nr+byqiL6wy8xSiD/XUosLOa4vukJ7gvfc03z
Bhp4dHDRVDHJXjrgGG2xlX3s+yn4GxusQyzDAoQVMw6VUWwcI7X/GIJINFmN3cXzeAkacVls2qAP
frgJ+MVEzf6uCvYE/M3hG6/7b5bNqgtQZP4ph7a4mABfwnY8SJGQ0of7MkA1tkj74hmXpcVzHVTz
ypdSHk0zL59J0Y37CAXYT8sAySgnJnCkrZ1cgRVSXGXlLkW69MrpKn5IOxY81bb8mjmiOrMByU/r
NDyEWHM8LTrmNneJMT1b+A4AimUMsEK4WL2JJPgy79aVO3vJOvIcY90HLdu1ipYCB43Gk8zLr66X
yfNQ18XOHKp6Eyvf/8bH1cPzMrdg3ltcl71INnuP5KLD0+w0h3rqYhDgEwA+sEx2RZCAEe8YOOpG
wuXAXDPtHgXcXvRadnazAV9VsI+sEiDB4VTsao4rQRqm2dgdBhFEm0la8esoOaAjA5dhow3jsMMa
1JyNT4apRmPWP5kToLiVjhpxaU0uPlA/kC+tXeanbqzO8TSMYAZ07FOrGkeWwBqcM6yWnRr/zC7H
dz9pynoO+BqXEtCnQ1+bB9IhFdY5sSpvxJbMlm4691+Rg+1vl3iL5c/ZtN/VlMJkMYgkaXoSI8s8
+9Mng/H/fDJcG2jM4AMGVjQzaQ17BWU+14CFG0C/++K5r16ceQkIIdXvBCpCVlUq4jtqRuBp4xdD
ja+67pgld30hyvPkP9o0GIHRiKuAX/jxsHqZSgBGtEaXLFF/abfEtxMJqAvEXpMRBR9cHNZvFj0z
JB4IiCVAF3XHvxqsFA+DFfA7ShY1OnA6t870QFmjVP/u/xQtyaE0bMTwoLneSQTg2wedb/rvOGQq
fLmEduoS1XK+lTcxEiGMS5viM4wkLHECwP03GrlzMz0lcYEd5WSgNrJOAFI0Ommz9+O2QbGh8gAc
+LFugN/RpCZyEcAC7R25kb+4IF8x9qU3H5ChN5zBfgQY4NDPwg1QmQ0cq0TBBXDnE2q8E/xEi9B8
iHhtPkieNNsiCsNFphUlG/N1xbN+RzKUVo54W09q5YbfCM0xQj0tK9vsK5iP/J0WaVstIy6Tha6k
Y/hCBQBXB27M/C0yYG/yP2GJc+s/710fKPwu3rS2Y9v/+VZPJbOxUpDVy3JYicXlOVIU5tg72HfU
A5jo9ZAUKCD92nXAf1xGylbRnqCY8d23NIDLl0nUeb2LbsIlxGPeWG4OLmAXLIkqjBn2ONUJSxuL
7yy4j2TxqW0M50NnMP/ZAXGRCfqGD1hCOx9Q6bZz46Z8IpFvIwc5tuR4R8MMpbDrGon6BxriFKPd
ATdi2DZG7X4wi9E+hhIQ3xSpd3i8awNzNPKtx2IXaLs4MI9VQz1qQJ9qn1Bz4ZxQcI+zcupqDfVI
Robaj8LgizErVjqE9rsJA6xJucW1Q7zE17EYRSA/q/WAdgUyr3tiSMkKHD2NWNAso0mYGzfq2I6G
7ZDmFy6rhY0lVCwrrd0mOKuKxjOxprT4SkeNFxB7SetX8qVv3fnoqqQTq+dfmxwsEeNk2NNKhH02
bdKPrACmExlQAwosdo/FOIiLrKE82I3xieRTW8PJpNYeihKscfjN0n7UIz/q4STzT9/Nrnf7/uYm
twWzgX7sODazb1YtqFoHCKrLm5fJmb0VaGt8pN5UwT3ICOZz0aMgU1HBazn1qDFHUPVVwin2Wqbt
/ErRCBlussTUCm0MDs7tnGf1mSbUcppxrv0KBPAVvnbUM934B6ybz83AFqX21w9bWUDWTt3pfzzd
iMz3q1esfWky9XSgZq9BqvVzfv0QfTxXG8MBFSXJyFU/BYA95vM8WhsSjdLA2gYrvizyvx5xret9
9dxq3CLlF8DFrpe+9GX/be4n8dXM8m5VuIb3yAM7vhM2wMa9uek3rlePW88L23GHIlF7g0Qmf5Xa
ZRl/92cgkRrzeBzod9FnU3y3WIIxIr7rqmgrQ7BwuqZtZR9JZsTNsAoq0Wy9wZfx9ykGLpKHIrAV
citq4wn3U/XWnCoXmxpHHpqw/jYawF9qyjm/dKqh4QReXZxjxk9aRPJ29PNLG6TeqWmcA4lwSAvE
XOr6mV/cWUG/ptFNyKbB/ilstqTTYbVVOHyMkLACODRUlBd1PYCAzZ7ufdlN9wE+TPdxZQAZu5fZ
TpZzXe1JM4btPyZ4f/eBMaAWu4nzatykbHoQoGs7kknWxjOK1Kpi3GTdtDUGFKF6vqh+WtsV1tkg
u0nirAb6Cyu87R8KtpfP2r/AiDysk3zQM5vAmEPh6c1nMXIDs0F+ePuX1SOFbuhTcQbs5EcUTof7
KMN5S8CABfttskZ3H8bRo2iYs0aOR72NbTN6AWVAevF6nKWp0chLoMK0OB0LQL1yIJlQFii9Wiws
O4xf8BoBZtVE0yEAg8z5DQZpWmOlJS6B9H40wJP+iK9Efsgb3CXQELfEDfjtOnkEOirqE9LhCyoF
rQcrFc5fUqxJ6rJWXCZmLRFSkBQdPA/XD6SkCGLO5TGrADrYoGpnuavqA1zfyyT3kHKtrrJonFu9
txwTdqBFXw1dyLc1qtRWjeImwr/knHNj+MhjCaaMqMPiJkm8JxTjvlnkFgrVOYufeGOeOsUkbU84
BmWV/MGqBGsZrKQ3OBJMLkagEJmdKWJrx1eQLgp6dFRNVdT8WCXtrQfLcea3kMHMrS/3RmEZD71v
VHdmmh9rMMM+UEPyFmi/wPY2TGRtQDFV0li0gVrPJ2V4p+UCubcnnAl8MpVV1/dsLZI8R/G7zPa9
k7jrgnnymaepfDZTB5y5vekckecqn2U8rVhQWpcpM/L/4+y7luPGuW6fiFUkmIDbzlHdCrYk37Bs
j4c5gvnp/4VNSdT0+JuZc25QwE5gS90kAey91hWVmi4KEqJm62UGajPSMruikAEA105wIotZXse9
C0a5stmSWdL0JhDWbVAuIrV+FUkGJMK8AJVaHWTgxRDOS9XV+1bw6I8B+NWLYazDJ1A3jNvaUriL
YSTusWjC0awyiUW09D1HfqdoLJW4sbMhOQGCKltnKlqBaDFQPf8wpQBUVR6ET4mtAUw9Lf8wTPmt
1bLk0o+j8TXEVyQNU+0xl6b/NBrWMm9S46svTkz22KF2UZoYDvgGqqZTTdYp8OkQpaU06jN+p438
zSJmcQTckibZTVqU+YFaz8fpZhEi+Y0CkCbUgickovJDpDC+GLJ09B7w+jSipghbxWhdmUB4d3xt
AUBrgBXYyQAewFiNNfAdD6l3moYfYYS03PMk85KKLxrHNrdz2CrzcN7taFsG2Pl730PJIXJF9e9h
nG1czdd+jUF0n7Xl8CK7qFyVbe1fajyI9rgTCwVFdesEkiDvlxMk97U1oKyzcgxnGw3Zn7Iwqz3B
4IPfGfRT4kz499SAnTje9RI3lbDBIfrSxXduEWNnDF/IZCOyxLrgH2RdZJYlR7AH3QFi0LqU0jEn
eQ8ChU3N/Ho5K0gLDEpvkSWe9ikIKera3g2tSkn8CI70YPuErKsNGcyBuhJIvlrbM/AQvV8ImRi5
ZQDeu3fXNwrPqB84kEPx03u/TNzP+jubf7+JrQe4fUUh6vD9ogYWO6mDqulXAEFUdcnv/vTxx5L/
qswq2d/I9WiHpCts43+YF1qYHAyZfp1FFKFMnG7tu1x8+kORonUAsdVapbOdPaYPydtVmHTlef6M
oLdgxzxCwbn6e8xys/J1VHH5yafgFAMYPyD0zOV4+18YU/3Ii9QAr9P7XzYVKsUlr1bzXwqY7NGm
TEAHBWgGduae+K432NFJqwCvuSQLOgPd6gX1Lt2ZJF0g2XmysCvgIwDm4IVk2JJmZ4Zz42E1grdq
xew2XE3+5Ej6/znRHML7QpORYLoGdXHUowkr032ZA/ZFowgkA9z2RBGfyxCnyovM+BoIPT6RyETh
SLgdWmBaF059jpEDBLrG0I/PaRtg75TZeHsCexhe0GYV6alx8TtfVLGtr1F4AITrWUO91vWPqLLD
ixXNjA1zQGaSxjRScFqbcholnlgiCeWXI6xkSzd9ehCMPV8byE0BmyOeA1kLWjDrWlZjeSjK4jWK
tfoaifyt0e3xmvGiRlLXu7xvzRh15S4OkchMKRKhmZcUgO5K0vkoZRxU4xVgexIhsoBnBc2U29Xr
PAk5qJkaf8RMH5P7QgD1Q81E0UgRVC6QyXNkzQVAKHNEPj4koRgekMDdr03PBz+gje1zkvlBvxfY
dL2jUYaznAMQ4tIFDanpfTvF61FT7sgL/GbdfeHezwZIhvW3gBIDOauahRqkGz0bTZifaKRVABNI
8/iJRnRBRQiMY2yeoj7lwyni4GHOVBa0ErW2zXYo6kCWsRqSV1ei6EpkQXogWey5/qVn3XaOMX/G
+XO77bAPk/bzZ0xxdPDpM3q2ni5NYZQ78tLSsr/HTXueuDCYv9Vi8ALPU/WR/ukzssBiIPregx6n
dJtjlf+03UeHIV/TUwwXyAfH6VeVt940Bn27ByMMq7gHY2uaPxkg/TuidhlHWZM1OTaIt2OmtMFK
aIxPEtlCA84nrgGtsfE7Q6kiim5oKJxRvyRauEsVT6mnmFDxNASzoWkXBxoKbPPuk9qxFsjYAzOq
nrpro4iLq6ZoT3UQ7gBngAGtXPlSOF7EO1LSDBSuad8uSHbIhyAIHt8BB4MbJP6WcHgmlJ7wQ9gN
bRusDb99M5qQ7uPGLhf5VKlptAPAhO46bgVbIrh0s07sa73ezWSYJJ85L2czjorPG3nyQalJZth/
QjRRfjIDOw+oNsmNpoibMzKwtKEDVHmI9SPn0YFARvNIH3eWU7RLGmKn03jAF5IQR0mSAGdg4ZV6
dCh6MCdHAttBN/Zh9kCm1IRWAQgaFf939l7ZGeCvfLAUy/MUPwCbHV0Pd4LoxKPooYksD/vdiWEv
HatAhSmQLFwk13/qIznUO1DTKePYboZFGTaj2g74rcMkzwIwT5LbZ7s52DRRoLuIEVELNM8feAyi
ZtnFPgV2eNjRVnV+TAZsavSPHslIS3Y3Q1Pk5SIyDRQqKo/f2ZHin+cATOXDUMb1lqaV9mCVC3L7
D5dBdoUEukhSsP38MX434+9kNEWtI2e7jg7/4UPMJlWR4NcwfeTIHHeJwCHiv/8tfT/fML0uwdkM
3E9DNbIDlqevFrpI1TzUnjnsSETKGzNSyEEhe86+ocfLLVBInibtR7g5CvVoitlkDu9Fol5kFZPr
SUvh/9mZYlk6UuX19DJfyc3VzlNQz0IZ6moYJd+ERrC1aw6gJwX5DvSV8siM4o9P+O6sBe4FoFI3
s8ys/W2MdIXfOeVlqi01O3IXCTaZzplqLFvrznkNUHHDAouWGgFVoj+zbrS6lWnJXcfGLwB7iq6R
nkdXAIMWaVfinDku72OR6dcQ9TFqQOJi6JL78lh9mJC07pYiN8WV7MxiLDd2i2eTZTbOugmscZGq
Gxs1ser5rMzk6nfqkikq4SoAlbAbmdEGVMzY63dCvuEy7Z/HQO4NNzd+1NEAHhAs4S7jEGlHGeT2
qpZZ8aNOFmTQ6QD9zgSvQd5oVhekRCNbW7P1H4OD3RyjTF8KPC8ByWrX+z710kdUhf9JnmGc/kiY
Zz/izNHf09yZZnU0t2Oaf5s760N7BSyBeW6A0L7NDdKQ6iKR7bQ0ahleXBcVWn4F3gvkCnzXSgOH
I1XdXpKyjA+WkQHWR2b5k9OxeOHHgNkwOjbZArDGBO54+GYLqvBq2ereAyVrei3wd8cwdnc0THBC
uMp9CQiesWZfSDsPBxkgLeTDePZFIn17V/eaBzKiPF9Jkfnfeh2YW9xkQAZ3kjtpJBw5/JCbwNVe
yEyv7jjn7X2rpT9LJcftHLynILg4Yt2ffgH6GDYlIC9FzddtFNi7BAfQr8iuIbEFTsotMiZwpOcA
fwDgdeUyGi37TgCyaGXlWGLxsLHvZNZlJqiOo+qcI+9zGpImUdaWiULXWNM1ZCkqQ9I0QCc4ZsI4
UECym7SeBcRazzCNLdiRCg6aGZfvsLf0fYpVZWBiGJzqqawZNvp9LPv6wvCPxZIb2HJp6rB+MOrQ
3rWyEAsaUgOIMW/R+jHbCb20VmnkslUtAraXbTAs6R+Tg4Bg36ghJdXOQ/o/0bD208/GvQeGkdmX
tLMxhSJtpSb6D77ST1ZdG1j3DIk2u87m0RZbSvKl7b1VClqy74BoiVd20OunMcixfQT4e2R2QaHZ
xbPbO+KxtxNrXwCfDhz3ufstHFA6AH3emeHaSzofO6dZ+hD15joP/TuAEg7fdNvFy/ggTQDOsvje
zSRocxQmVJ7FGU5hwzcFS5ClQora97PJg/vYhTJRugl+NrMwA5BE6CZY8HAUSz1qWF31q6LOceb5
ocAO+9/sJuO4/zMsDTFFIrPfxZxsxTEUfXAiK0/mSE4j+dwABk3bAofqyQpFjWoJHJtZSN11Ubbe
AfbbM3ZZjWTohR434hLmQ7q2u6pYVaEtLtTE+KFfRs2878bCPcxy6ZXGsdXbE4nInXpJpuPbZbQM
B3rRpa46xcBclvpCC5BawpxMxEu7OZcA8sQuaJQ9ANoC7J8MJ4DTUMkcvzFxfDGK9Szr8BbodmVz
slU6iV2k4QX1fZvZwNdCIMxEbbPscHa5R2Kcv7Tssj/i6j0Uq0TstXYC8Cb64EKVOWuujqyRdtQb
xmtYGOkKG3zRMTKM4mvmaSuS66MVbYegyLaF8q+wANf8rPuahpl2SFoTSKlK7jpBgJp88JqBwsIC
VKeeL/JI8VlXoFxJRgBe5+mQX4wmE0ffcJGmWnLzm23bwD6u0p//fxaGimH+JUbd39cl0piIyjO2
K+RwJ6g8QoqIIvO0/PGVu7a90dVI58mf/3JO8LcjOx1retPVAUxpmg4AXm+OCYrUMgHqZ8ePjTQ3
KXKsl6zP+q+O5lubIMmDjY3MvK+5xBmHBzz9HWlbCwwjVWLg5VRpPa98yQFpeCFlPrKVN/jdYz52
3pOT+otJ3Eks26PiSi4jHqenTOvBDlvw7oFj3YPqCxBdx6WFnebeOOBhGjxSU1plu/QKOwaLH2TC
ChmQOcbJgpxcJIMvNdxpdoMv+lVrFKCGNcIA1E94OaCmMZCihEzRYTMraMGDjfJcrmZ1RS8M5NON
froefSxrdBGXx9pvymOrGhoWoijAUTHYV8s0iu1sQr3ZjtxI1jVOuNMGdphtb8xwTomYpOaDecWD
5C3wbPc2rboMyy033G3cHcCDUb0yT0TXHOtOuClYOF5QVz1eAgPPQoD75xtHD5toHWj5L9BDRLj1
wmS2G3sAO1nVcGKJ5y7rTvfWIHStsBTUjPQ04LBhbDp7UwL37ESNFfAHLHwUaYBvL0OFSoG1Mz9o
wta3Zpwdh7zRLHCJAWsCO06pB9YU2HQEVUHSzMBB0OLWYPBBX74jKTn02F2Xbeo8VqYMz0h4+56h
FOrJKq3kSYCCqdf94oFEeYOfGA6qUxz4VMmTX3IwjQH3y+x4cDVUU7hBja3jql52fR9cqfG7LLxq
Ib/Px9ADDJGRcTC2tsEBybGvN2YoL9DAc9Fc/vnnCKLi2xN0LoAJrqNcjrsCWzs3P0dejLqGgjz/
Maujdhe2enx0mwqNRJ3qcuqq8ayxowgn/YBhJOUsp6ElkK2zmN1Qm4ExdnfQTv1ZN02RG2O8jEzd
W86hPnuRva0u4fdRTC6ScEMGgGNxtqFWTZ+gLHRrz3EIl47MQ+Vwm97HYfs9TuLytem6dM0qs9jT
MGi3o4ezBwCXZQe905AEoayQDxkvFAPYxa+sZPaOSoakFuVdubUG9Fe/O/iFAOdo4IOHXm0vTvuG
tQ/g1IFHKBDE5uOswAkJ6OYz4zTLc9Mq13kt5Ipk1GjViNdTwHSXRmqAA0sFmeYRwE6a7ZI+z/bp
aGOej61Q0ma63HPQWJ9meanmwU1Yrua90BagjTRPxDnmoevsR9tYDMhqmuYBjS9yyss73yjdBZ32
h8x9DLBtA7ztWO5TC8mXusHTbzL6SfoaNKBLwxvuwXE9nd/66mBXVilbMq7bWzrTjX0GbnJY0HEu
iUplga/sm4Wm+1ia1s2uH+NxEdsc5/yUmGk2vzDFcJ3SMjsbizIx3FmU6MmTQdvaUUuF4dqU72ml
PtaimZZvplxNlbBZa+zPaNDMAyVfkvw97CQxsYyLwv6O0j5JlKEacAo954POoec4fw1Nci/EuwMS
AjmxlDvUgk9laHBAiGK+OtwDV8o4TaJJ3aCk70QNAAiDU1fuaVCA6GChuSlbuwAOPXVdsQhCvHwB
LCw+TSLVs0n5G5mXAmRGSJxFv1vNTiSzmhalhNSlZqiK+pAiJQ+pBQIQDJ3+rer7AwgZq29FAzbK
NtXMawKG0R2St+o91wFp7GOxu8r1MHkB/NiTMRTuVs+QqYVj2WTbdSDZwVmy82WUubNJm1hfpzxw
gWjJmg3SIrxJK20somvgkG00D8ZMi+x1VVj6hnxBjonjSrvrVzagLgCO8cbEUAP2HTuKBdgVSDjW
gO6VDYpbzAB4vrNhWcUwpHHDvS0yG+IDETrMJlNPuXUusrHN1H6clRSuRk3FWxApAKpiVsvm54CM
13WN9PmLHkkPCQKZ8ZyPmbZ3uta8UBODK/4S54vJgGybDGkpo2t9N3Fa7SzIbEws1Hp3qHT5JKwb
YMdrgYx3ZIPo4pyY2Qpw86iSzfz+kLhZ9sVstUOn2OSAGclXpZLng559SYU4mLrFj2lZ5ysh5bgC
dIo45oHnXGXMQF+vyOb9fnzR8Vr/iERPfW8Bhxs8MU36TbTBZECeIz715KkNIKGr7TD8UUX9C/Ly
+OQZAPluEzLcH5QnGZBn0UTNxsLaAQW+MQfkpfan3RXFvgE6+5Uas8i0o4uHaSVBWL42TT3Auhon
KrMJ9TLgfPvAkbjDjRWRpAyy7YCyECSTj1j0Tza5/qMCb+++VQ9hEiVl0h1rxzuTaLqKBOyiy1og
SWa2Q9FmfBGtBZDJnZNj6V2BTElbOjXXj5WRgAIOYKPlAi8WegkSIQhISnoHSEIx65r9LJqsb8eT
N0kpRJIlD43aUiURIN39deKYOFhQOH2makqn4MsBKR4AinyXEe4eNb+TESBfHYlj5bvedkLuIzvy
mIOiWLNczrJ/jkfa2fgmHg2BnPgS46l0KooIuS+jkxhI3+D6CVCu0SFNBfiIMCK52Q36pCSZrhTU
a4woPoBPYe3Z/SIMNjzBgWORDf6xj+Ng6pHMUQrqMeGF+eJG/TuXG5nrdFEOpC1eApzTMJakpogU
a3T1aGWrSgwA4ddHaoQqD8E+E+BZ5jGVg8zD2doHpt/S4VG8Ij/bMcxDgbXXN8MUP80g6B6l6eGX
YIwjNlqx3YeaFRCLWtWxFBZKNJKkV4kdzoNTadY2GuMEJROeebU4WGuivGt/9hqgTIGKS6Z1nH42
dd3CmkzjJLg1ZbHEJ0DqfsoUZ4vphbiroyTXHPzwQj0QAUdrrc+15Y0C+anAwCrdJ7LFigzVvWTC
xDM2X7zzJBrC7g5prOOhx7bcpxnIdJ4hbeq3GWYFzZAM4mkWzdeFWRiWrmfSuXaSoazvr58hlYG/
9DLUTWzKAsfFtcbPKCMIDoGCYNVdEM0PqqGel7iTchbNZqh1nJRkOsvJ9q9hSQkI9/yOeh/KiivG
+9n1I+Qsoh65Kq9xABBcq2fiYJR2esJDrzgif6Ze0aZTZ7kXp5bxk3TD8sgtF49ftUuVMXEpAI5/
HgJHLGm150f8feF3O6Zl3aeFIY255+prC1sZ2CF8X5DO6z+STQtF7jTx3rIjYLq0TP9CflXFogUO
WKMQ9M3BDx+ZBqBprUOvX9HrTK+4w31DWyYyNA7T+w+9Cs1aV4Z6s+BCTDbTK5T8eDuiCDGvtS2g
MTmSyQK56aPCfM5ySmwOS+DnMGCtt+vOGKPnkEv8L5CYsSArjlL97e+cSAtE5985ecqJqZlGC+/t
De+69XxMIFEidXC8fN3TgScpPEOdGpDGFtk6UjsGMRI4waYHYuw9qF92iXTwogWaugP1qJGxhp/h
PKZepAzBgQiNH41AUo3cLflNsk9dMr8JmbIelEw3cafx1E5RZlcpOQPq+I3HrI8DHgKJJhMrYvSo
THbVCrDQTNQeJMM62MYt00wnE5JNisROjn3eH2ZRLw9aiuNT3bJrbzm6rD3mBfOKRV2AXwA4iUiv
9v3uWJKQ9L0ySsAS6y1JZQSZvWJD0N6ZabfNghxYMzidwiJLA1UYEC2X+KUgTc8CZR3zmBtil/zK
gxwg+jbyfWLgTiwK3/H2Xuilh9G2Pze/kwGKOztknfFmR8PZjRQ3MoG3HxQ2ymR5oyC3mzlmk2mO
nJ08zdY22P2uDhGLqoPpjxKlrGo8dWXgloccLxCAqFEGsykNZxkw/WN9SWo90KO37hSErG6DfLJi
rdh2uWYfm9H1rwCfy/c1MhIWDb1jKRkpYjPCkwDnStuK3u2UgmtFeaeHxsKhd7ZaKVLTRnVOjVMY
CgAUiYgvunE8+AGSyv1E6xcu5+UlGooLVvbGq12xAXtxWnpf1327rdKkP+hDnJxzzRvXRj4MT5Hr
4N6RZfZPHFvhoea6r5bePbLW/1PGJt/1NcCHY+Bt2ou0tn+OSRvtpyFpkNXxPcqG8rMMteivlZ31
+0h0o70guGHB5TNH0dOevEgUYmV3qRP5ZbQr7c2fZKJtHiVQDA5kSw1SCSTSSMz7Clg5kxzsRP/C
rGURyeWnPG2s4B3TYK6NbViBPrth1oqctLOx0189uK3VLGIADd/1eAu+k66GE02U+K9aNbT7omYr
gGYnG7dHzqCF6nYkwSsV6UskgAECyvhBEawyb9hKpIYFvMFgH3NATk+xu8wCJk0qQhGtu87+BWoz
605n1tUF5seBqZGmeOJJXucpEIf5AAgKIqknDdkUzLkyDsCQSUEyr637rTPi95u7jaItfQ/d5F+b
0BRRejYqsF47Rvw6iMJZ51U1HioeRvd5POiLEaR4P/0wOrhhyMDnjFxo3/KMvWs55QOqDvLJIh/8
K+4t+dfKMbOtZyURFmOs3iaFtR9crBcBHI/8/Y9GU5n8WhGjYeEy6nvnSEqSc8rKxxFIexZry6rS
fkVysmgjYRxdIJyNmkQyrdmDUre3vQUfZIOdVTAqSeJRcoEwtW2FjwoWJZxvm9QT4TfZJs5ErTQz
MlGkLB2bzY19CeCVHUWbpiS1o7/OQXDe+EU3vCeusNUSF9yxbnApu56fHSWZxUk78lWQ1/7qk0zZ
k90gJyeKQI2hUNwGXvNVpJxIZpnxSz1kyZ6UJIIjCm35mQbIdOeHOMyPNKIZ/Sr3V2TemB7Q/khT
mbez0TXRbOr3Ms1GpqR4v0TwVXU7z0/jON5xH3ugH/AZccZ/pMC5xws4wDSE3xT3SCqdgC+UpPMB
Jx/1JQrB1ZCaohbuyjCAXv+/4oS5m1+qEIvwYquNLj+Df6i9sw2nucPOSntXVnq9Z7X72KAYF5hY
SkuNUYFjMraAGU92eAC/qw1d4H4X2AEKLd5jBbXEDiXnCUDyC35Elqvi365FVK0MP5bTEIzwQPFL
Fa82qZGjhnU+YCU3NGxJnSv11CUpNU6Sfbb8FMjQ237PLUARqgmpoQkodtvIfuObLNny2vxGb3FY
UqU4J5h2vUhy8ypIL4Ukq3C//jAl8fxGmPsxz1epAHPJr2CMDLxw9nmtn9wkXpsgs7r4YgQUvWqA
O2OfoiRcdx7r7YUoKhRiAAptSQqJ33sLFMBgPcjyD5eP+rFVjBClnmWH3HFfaCSa3OULU7DXvHzG
1s2zVVb9k8bH5ilZUp8pQZgHz0Yy8LPheN2TJ1N7CTbCYZeV8a7AivNigSf5rEfpleUgjF+6OLJF
OkJsbewU+WkyQhLckB9MBiAFkgwoZNsGyGVc0rBUBqBiewUNRHgiETPA3szS4NkNRhP1rVZjLVs2
NlvS9qFhrE3U7SxTrgVb08MBtocU+bMAHv3ZVQ0NnaAGhCeoPRVSmL1DtoqPB/GHmmzmCDeKTxEs
Pbk3Qh8oWiL8bnJFUq3STN0OidIg1iw2NAyVrLIBkA3y9Wuf9siibQHvIOLeXJCSZGmJzJw6yvu9
ho21hZ8AdSNpEhSmqaYLm7eeLXvFfP8xnm2iD+vZpTEAJTDFuVHPNnMEDniBw9hHbD24KMfiuZfg
DUevlz72n4NlUCbp57GsZLptEgAPe0S6M48Bg17dW7KQ93OMVjGbS7OMNyCw4mstaXcj2Ku+IPkG
mwUtH1ejZ2XfwhE0TlZSP6aJUZ2stDGXJMdl/akhk+rez0R0VwkNTCnKHomooOvCttHFZK52ccum
BGNWln8b8H9Y8lZ0Zz1xgHPA/O9W0GWnfz51Ag79DUchZzhwchwcOnEd7J7W7Smw4ZRd5ztJ89BX
Evu5rqsdCtX0zPJQfEvjxh92gCjapGLQDiSyhlLLFrfjyWfSTf3Bjv3jbEa9pOXwnfQ0VQNCwTn+
jcsUjSYl79sxacjn77NTdKQhfG+cvt5o5ogkMK/yFxoHfYNXuAwU2dRNswJsY6pLTSNyFJBY1tew
YthKtFQypwFwQv9M3drJ4RmkkdiOKWq9lF9SNH51P3kXOA8ZnHbTY1q5aMs9T83+WKfpkP58H1Um
6gCwkv9mN2F6ad3UWNdC5DvTr4aXvqkORZXrj7Vj5pc2wI+A5GRWfZgNmjywmI+PeB36bGYy0D3p
OvYo6C4aW/7WEGVxstTNNlL32UA1WqdtSI7kMQkuMOCa0zc/j5FebgJ1a1EbDn44NAbSIvjG6Ycy
j8mcfhkGK958aEgKkoWB7S/otzTHplg0JEWZItll6H4xBoRGG6vKx7Bq8nugUCxa00nzZdDV+gps
CQD/VlkAsdIC0H0hWQhtpLTk67vY9o1LAMWw0n80wf+wG3rkE9LQY8zHMZk85rWDh7qy6Ieg2bkd
K5akJJnbhnepbWpnEonKsnd4ekVTDFAaLfsIWaapkS0LN+ufQ6tna7+JjK1fGP0zsoSxh5ZEzZ3l
yOoBX551Pvp7M9PjlyDNkw2L+uwgqhCI+uk44r+Kr8R/s0h8J9gNUtNPGU7/YsAwvYAzLlizohWn
IOLy1LUJcA152T6HuX5vsdT9gyf5ZBoaMlhnffLZFPfsybTITYdMmxZpFGbzXGmmsXGcChyJYTZY
qO//6zjocwBaBMVBw8vZEqD+7J6BCGvrM3cEGziPL02epqskyuJX7JCdC8e1frWs3ZesKb+xwbKW
oD0Ir5Fmil0j7WZnhLZ51X3eLqWZp98TzjdVVac7xwCIhA8M5VPA7KBG6YNRgKUz3ZHMdlpQcSqt
qXo01A2AsCxISI3T+j/MQRMbMiERwIKSxWi37Q4ZBKreUYv2BKRB6Bu9B7D9SUZf/3lMajIkmdtn
MRLlOD+HboNV77q1dUCGdJ76CtTJBVlT5qPpOnumftN+5Ja7XCtGnJmJ/gWnW+mi78JPZpYy84BL
8MksBCT9oh7CtY8H527QdaRZmK77xbVye+cwrM1HHVxeYaerP0nfr8AvxL/UWmJs8W7orcoBZGF6
rUXbpsjlmnz1ONY3tmydNflmYCzaeC0e+KRNc7yGSEAybMjXdvBqC1LVYktaa/Sd1dBJdxpWAAcB
QGhZI1sb3AhmAYSeOqqx/2+F6jRNHQUwQ3/vFijTzxdCnQjkmoEUc0/bkTkZTj637jSOfMfeR7Vc
YA8e1SETdJnCK0tUE5pmtsHGH8pGFcYZyZBt4r4Bm9GYmqqWcuHYY4tvOaqazazbgGrEuNAISSzN
tuwasYz7HpWJSlt/aHulRbqZWJJxoE7Q8xDsp33MPvkjHUgssSGC+9JH9MTk/qOMu8/+f52fooVW
aG+K/KTzXN8GMmiegxaQ8MCA0bCJPtbPZXK2fU9+TctxuKS99p2ktdXZOxY5KKlWRqauRavCjJz9
5BOODz2wPq9jJp0nC2i6FDkWqIuufZnH+xTl7EiwjU9ZUb01uYywHewyUKB8KLAOxLOMxlpb5/GK
zHuWv1mmboC6tg9zGpLJLPNLG4AwCV6Jhsp6DZtweEkZ8nWj1Mu2NOS8ecibyrtH6o99VVZt0g0v
wtc/WwWOnKyGgNtXsMpOsciKR9gYCIUYXj6sPmL1KhbNSFY0/LsVOWc8uPRDt3UK8fZ9ou8Pfb1+
J2vToF2ZFdhI5i8bfUmn7ysJQXyAr+6sB/pXs/IaPFso7GQZJmayGSKwBnW6OzyCVPkB4CHmOQ/0
8dGt8dcCehzYz5SyHl372mbjKmgKWS4Lv9EXKGlKD6TtAqScYLnlL7tAnUqacYnkhgQ5TiqUHbvF
ChWn6ZaMy9i2T6nTvU6h1LSyiK2z7WT/e9pJqSwa7CZ+mtrNuNx7A9gypitRF6umb3OkcNpF3BzI
9XfX0BbjKzmhumacPz7vAA+b+8h47uMW+EKoL6OeVMN/lnVBg10vq8/W5Pb/5Pu7OQqJ30ERg230
ZnKn1HiBvVZcUQng7kUE9OSjdMEB67l1eMU+WfCATYDH1OLOy6hnOvaLx2Lb59zaVGUWY2krTGAj
4haqY3H6QI2X4F0OdMHRrg4jnFLKMjiYg4NHKhCJH6pA8DsLibWVGpEIu0BYE8aetSD/BKQlOycp
wpXwd1nkoLTeBrkzMHzcn0Vb/8oDp34ZUplj35YPj5rAdWRJVl7M2gbW21iNx86o+0M/OvWuxgHu
HXfw4GiSOn2QNtbMTVq5X6NeB3cFAHZ/jL04VV7C/cW/zZeDIPMxTMN4DY4PoLbZTb8eVK6lJ0fc
9qib8OinbUWoCHfc4kgNyalnZsG73aymnvthPcWSZtivC0BjMxtvHkYeJFeHoX4AEIoG4Iq74tpk
Jls2ZS6/JSDWw9NO/MrLEcwLVv8KzBRtGQCq8YJPGO/1sUOGrh7426rLNjhRQiq2agD0Ki6trbE1
oHBcvDf9RTHG4bduMFxgfb7Lq87zTn+N4alNyECAl7ZTWLZJZnbnQfV4IsZt0Vh/gOQdpTYkIxMQ
vY5bPXH/SDovGlA8+u4mAQN5sKW/J1dlQbqmLWE2RxdI9qHANNcsD/shxtHLR3R1JWSSucBgW31c
D3lkNPcc4cMt9qpiYWPZOyDJDhOpyxAD0NxBRPT2gaZ4sQ70EBS4uEsAk4gDcE2eizrWrnpke1e3
7YqL7zZIzsGI5PjWelcGlFxh+M6ZacLVFlixhEg2YWxPdtQ4uK8tTT2TGxT0wAYQTuUGCwZ3OduE
3TDu+1GLFoOKTwqGtPuz8MRmGlF8hvJCI+rrC01OlwH2kmc7Gv3jZMblsLN0UQFhD9jO4BXzkrvM
ekCpR4LviP+50fps33CAD93IeYx7SBGZeL9SDpnd6CDvcAFflLdC/B9h19Xlpq6FfxFrIap4xb2N
PSXTXljJJKEJREfw6+/H9pzYcc7NyQNL2tqSPY4NKl8B2vOfUWhQwA2cZRXG8If71dDGWr9qssA6
jAzwvTG3kjuhW2DJy1SbJU1qftOt755VBe+QapDQFg1gi+tyAwSNxPCHnhnfgCXbJ3VnPwtlZquA
g3nQSpCJdLN7i6YRoBUTAY8pwsdAQXZFD2S/tJpOvCZiEhwuf2JR8mDGiXWClIp1SjqIio61MS7D
qUoxpdiwEiM2QjplWydK1ljZHcokXVHNtIEog6VEvnAmJmchs8/L4Jk2LJamOrVYv5qpalRDuIoH
C06xv3UDEu3/jDLGGQakYa6K58FAkcixs/VbV2pR1ImKmQrvE+C7lpSnm/IHH4VahMHQbT14gW3d
6dJL+Kr6VITPOorUnlCRsqhO7VS6dD/nXJov2Vct5zGvXunyytTz9oUuw1HJMccfXhM4wcRsh/As
jIHCA10a3oNH1zewkbElvA0omP9qNqQHubjU8sLDJecqGLHir+2XF6ISjWH+ep1LKxs5W1pVYs3K
BmjgYsC3D2j1aCMkS1ZmomfPECE6JWECAtnfMgZtFOeMoai+WHgErcvUk/N0qLt35noPBu+6xyRs
gp0XeuEcZ5bduznWz7Wl8wdAyus9KHP2jOJFKt6HOoF+Tif5vnY0NaNxRqf+Lm3XvE+DEoYuDKyS
8/jSjvw2y8X9wMY3TcQZzAn1aksX91fp32JubrX4/kw5aVp8/MdOILvVnYVOlMMhJsUZnFHwzgzg
06/UNZNaxV4wtN49ZgPNHhqaycGdLlQKVfxZArP+QZhAqFP8/6YZ8kMMlbajBKGbUArjmZEcaCAp
qnrbgDJJtUv8ZjRWjGIla/bznFZUTe9TyqUbg87tPM/zbnbTcKlSiU3f3iwa9cXVe2ly4LOA1ijm
XBnFyizhlq0rD2s/0BkWiZoe6EajHkQCiQxm7+jCQq3fwO5nwSZeDoUEcXeomGZ2Vvnjrybw1ppd
zOawe4bGfV2Ew040eY9vylSkC3QqwPhn2tPYFZ8hipeBtYpsFm8rzEsUkFk2nCZATATCTZ5rFFIa
6ALzArO6Q6pXP/CUb1eCJdWBWutWr5RPdRPKZJOeEeg7NKCSKTwWYF61D4biY2iy4tiJTL6sTbIb
x+PumATGB/kxWzDV20ADEsaAU2NpwjYDutjRhqqV+fj3L6N1qyZo6K6OzWjIl7lQQNZvFcxk6Yzw
dsz4PU9cMT53Dde25IJDVjaVhmkFlmFydYmFmTcpekFc/tzy6XkTSmgJc+MAChnDxno3vGOzs/dt
KxiPCuYCE7fsjwYIj1brpKoKLJqw83tl5DtVIe2K3V/iqd80GyFW8KVlvF7ipanCRVkX0aafXIXJ
WrjAUQooBEpfUbX3WLX8++dn3yrl4vMzbYN5nut6lq17N79lu+iduLdG694JvfsU3wmY3kbZzqla
HHLZQD6J6XZNl5bhc4vTQECJG7RLxi323LvtV01CCyrAbISz0II6YGf6UNqPHrU64Euj0+FDasfq
4GYNzjItzVpf4diuiUrm5K5C+LQLXI1wbi6IOOs4N2FPNBGaLnmjZYTAV5s2/FCkAnwNGIAgTPId
j4rkIAutXNiGSJ7zNv4RN1bwQyu+RIlVf28yiPJhz3EAT6gYlzzB4uLvHywWBDcsHYOZLvOmr6Zn
cp3fahCLKM5VBRDMvVM+d0mS3mF6UG7jyMUGWYEt37QCmdwFs+2b1g0zEtQSYfBcl0X7whX2/Fw9
BWIZqAM/BSN3b8U69rmDvBxWqS3eKUaXq5xzsdTfWnt8DEC8wPkaNCCjNsByQmPPoGlEa+k49QoH
Sfyl7TJAwycZSIWVC6YlwT63GvfIXQOOfZk5CenJVZpCB3aW2O6w5eE4bE1ZDtvJBqRbO1OdgnTB
wpUvMenFKYWZf3aRsV1mkClFYpsFFe6W00BuXRfGzOvhyIGvH8jTbVvv8qq5K01HOzI4ygH+3Zgx
1g95B18PO8gWVcZwRAbDVWiA4QAM+72n1uvlGqDI2j+nwLmg98sQRBIah3JYGYANCypgmzXw4Q0n
LSY9gMN3kQzxjHETmqrThRrOOVL3et8qg3p5ab7kUKmCKUncQyT6Jk5VTzXZtuqdDY1JIboIkqXS
nVBfFKWCneyv173kUAmTmtHHxqE8v4Gq69kGurHfOciZ86xv7EOTVJBtGiHPiUN8+QQHFuknUNz7
UVkbN87a7wlghlB+gxa/ZCrXxGzUAV/EcaKu/FaEkJqTPYfCZ2B286gGdiUoi+ZQ0JH62MiZV4zN
IUxBqIeiJazBhKW+BD1k9LYa1NH2Eduea2Mqv8dx9FZ6cQomjwHZCC8ZjnUBy8KgU/F9rJfu3DM1
/SFSdYp9LLt4ij27mwkWhM/whvX8qPLGg2Z3znLQgmbV5oa5r0w2rBWOdXdy8JwNtHm8DdTis13i
JNMiQ/wIjQ6uHWMgYYP7zwXn+8W2jzKlA7vxTxBf/0SuL3UqgcCCA3gqUqeb5kvM0uBFcX6d3AoS
4V+abge6Sr0qXvU6F2+7XQa8eufn4qXp6v1e3urVq1wVE/p7qevVC14lXBVprMurpNUYf35Ul+DV
S1/1vPqz/vUNXUYGwY1v/n57Za59e3vFaYCBRz7DBffXW0gcHopZGwOZfC9GWJZAd6FxAHXNk62t
W1+KNNGP5xhuzdFKldL1hzjpEqjXp/rcTRw2z1ncb3ga2ZDrjy2oJdpaHZ+gQ+gcYyy58oDh99Lh
R6JBy/ncSBlSM2PI5cL3lUOTikJ0MQPcaQS0YvGzw0BjFJfgOenYBMyGuFxfEqsiM/eBaa4CMPWx
ZpUdeOWpMVMMW3j4qubPYRijJLl8DoGlnGV6WT1D7gpwGFfVz9hx+Q4tPDDbh+r+fBLVZcXcxn0P
cBivuqcGNcXcKabRYSyQPMXcMipt0dJpVV9Fn30onXTgL7GbcUCm1BaUh5+gPeucrISYVqYOpQQ6
vXWDcg6wV3+4ushenauUgkO5cm5NPSiF+o49IH1+07DPETw3dfqrcahjP4191bHTsS1VTYMHNdwL
PrXqS2wu3pnpqE+nO4HfmxCky4EBPmrYI8RFeWsLSCCK04XiUSExy670jTA0bvk8yOM9Y96PiFkg
PGlFsrZS2I13RqXfSeyG33EZm7sgGZc3caoGFv5ErlXdnDrQpZm6Uik0GKZ3erDTe5BLpRPHoNxG
weiX0aDBAkbiyQkwr5+7OarTJXMZmiGUqx3OUSpeNeEUr/abGOBDCvYJXOdlDwqnBoz9Q12CLw33
IwWHSMCQOt4BBTq0u65Ox2xWNcye114ZL891R5Szxgq7E/XtFQ4Ny2HUfGjEAJwkjOo/MK3uH4tI
A6LDtm5ihsQdmCndTDxxDgDTyjyzT/YwqNqYdSG39qTh5QVNPTcABcdJuWY9ysqwMZXOE2wjQSyC
Yp0VLuFFmYKKYg7onKhuwwBL2WSszk/BYGSnBloGm7RRH5Ee5SeKU6nh0PEfdfhrGOnomDgJ7Kt8
FnVwZWYQgViWSf8NwH5MRSnWwduu8OVkpczVUO6oRJcUKkGfLZcg5cBMONsGArOHWEtOkPwzv8Sa
Bn/OMj2xqRaiRm1wDja/QBT3aMR6cm6barVl2SvuJuNMSx0P9yitX+t1BUhmViXQIbbUU567ho87
YPNV2uV+bHFSCtOvEyxRup9uoF7gyuW9BjowS9jgaB8gsJ0uR1Vo0ICtkvXfb8bWLSHdMAyHcwdm
NNM/1735vwzrAYREmMnc504LGIcfqQDclY4tAp60EIMS7iYLvWpd5Xl1hLPqOIdWunj2bE34nlcX
3+GUN+usHoAbswdAT8XD10hCaMOolPMYMpwzs0H/5rp2O9N5Aj6I58FUgrylyB0KP5+6nKd5hG9F
KLeWIwvMmievqXOS4EW3CHF0WWq991XG1kKkQr5BjwTL/KQJtp6h1SdgqDAX0XA2XqSqm59JIKQK
hfMXtS+j5RUvxHSf//4pmsafjzTLtaCOj78Di9o/ZDa8UIVwLrHi+xoWc/O6rOpjC8/FQGZgBNhh
c/T6Vu1qMX4MTvNhO5b58+BY0vops+Sj4WHyUgTYcg+sOj32pe6tnUwP1vBhTY46hzaH0wbhS4+u
+Lg933VKcx3o/EOzjfaNQUxx3jSRtykhifnaecvWke2b6GW08bqyXVAWzGm+NL0hsNFhWHeegQUy
JIfVXWhFOMOX+ghCTlxAAavInzIZNHdF0d7XvQdTxERlTyXXF9B6Cu+p5gjo+Q6V2W7aKcPDLXnl
4kRnTh20UbZ3vazvaTDq4NoTN6DusDIQuG9PGGXdltVdBlafMWJKSyHCFDOIu8x7CeMFil0atBa8
eXTgEFQdcLtzbDu9x8wgvU+FPp8E7SE4xVU4K9P0lMAOdk+Nom3T+yw0ICxj4GwG27NIgZp/4Btg
c66SqZlyHLcD1zWA0qhZj0OIU4oRYIqAM4i8I4dezuAjKCCe2c7O43DstUAMXXYAMCKHXnDQq2Cb
6M7r+d1EY1Mc6qwCC7ZVJ6Y0zXVnacrXVlHirJjUMVujCiE8CmU30sr8/fJvsXPfX91IQ9OZxDbN
WNeXEq4AfiIM70ssu5lVFMOrobi50fN0nDeDq17jAWBeCRmHA6VByn9G8SjTzY1yQOHUM7W9QH8J
GHzG+FouFpaG1n+lVlv1jbN0gziF9ELxImPjO3Z7zPu8zUAHgCLXjOjQU9wE8v7f4lkT/ms8cGFA
zDqonzUZVNhbOAicdDP2yx5uf66u5wE8G3CklHTFRMvBjMyHkra3HiMuQcuZ6qDJq5OWAWNrsfR4
jrmQPcJxeRXPwbv+LrHAes17c59zCKZo2ngncXj1msF6YZ5CbO8gah5hc89ulnlc6k+hgtSa0kps
FBvGexv37hdPtNKvgs776GHIoeqoDiH5HG1wQ/e+hh7WcmM2QBUWh5CLKpDGAcqJ8O3qArX2PB4f
E5BQ5hw7TpvMrV6zHASGysudXaKczxLFeAidsbLXTSwW/2lwMqPASdTU5VykTKpfjQO3uZkDGTvc
ZX8lViWIGMCwQn5/2swkeaKqDiBPREW6NLkCq0Q6oEGTZFGtWy+6psNvbxztrYIzMGxdhLOlaipT
KPBc6ok2KfJ0U9I581efiFooeGmmamM3OH6r32qWe2uIMhUvwWh/pFWWH2kP8nssguwlxlHZ0fOy
D4oZvRlt6rhWc9rENFM+zLF+1s47nBz94T6ZffYfHCvHYZ4qjoFMcTZ+sJy+MDtsO8ZyVoUQXaCL
pdsMi8Uy/KynE30vLySC1F7cZF563jRfGmgIql6GHWUw/IdHCzb+bhdXJuT13Gl2xgD7NW53BT1r
iIB6S7r7KA4n+9XS6XDoJUpIFLJ5qfrgB9wcn5rM9V7GMh3myWhrG7cxVniAhdCQwMXi5TsclNON
K4zPEMXtGhS/2uhhJfh7g2iLcIvDooebOLfC6FgF6VxBx3pPYzSxvjAjYw3gK5Z5EsS1IA+KV4MX
7bIH9hm2A6imrnrxWA0TLzNpH3JXv4u8qnztIqAFR5GNC6rCP7jxOVa9d0Ybdl9w15xRvM7LbDu0
aQ5TKrt8LRUEItKicHbUaiezAlPbl6aN2n1kQo0+wRc4n8dcwRsrSVbKGFIPIrKQMU+yDp5WbXHK
PChb0aU14aXpsLZfl44UcLlnvbfpRP6NWs+xyLXeeVXE23M1tZJ6DWZd44tprMuAArprbinTNeP6
U9w5gGdH2kPsWNWhSQsB1Ktw37QYJ7aFC7EVnHEP92lifzWNiL+FYBHC8MW2t7BLq585JHbKcXTf
hAn5Jh5MlrVZP7tsnjehkne0Yx4KbOs5bHJPnWKXBkqm1g4IkBU13AyArdHMz5IYx8/YRN7ExnjX
TLRgfMYMJunQU6HqudTBFSb1dAlDiElXZWqlS/2rRFUllFoblnyuF2nE8oc+GcsHzPbkJpj2+zm8
scRMtT2kifXMWJ3rdtbNeN4mJ8oGz6VbQ3+wBaBVzMHHkXvLNYElhVnEjoWVvT5Xu8aS+wo7B41P
SVSnkhcIbGjy0gQcvgS4lILnzIi147osIjglmkxbBJHoX2ERtSJgbzoyAwvBLrovy6Tbjole+R18
HB8xucD/YKK5d7AhYTipwTaBGabxN64EHFpAgQPeCS7WANGuPZWLZ9j37Slh7MIMKgj6dU+YjSaP
IFti/RliEQQBz5+srl/zTgSvgeiqGXAN5kPlOnwBsGJ3MBtebXQIiW5wnmgdLEi/LRqIwzx27gAJ
xb4s32LsR5QdFh2m99SPxrCSUcI3ICfM7XbMX6H7r6/GohpWoPHWrykgSzbX268d9jDnuoRLih5V
DPBnnLNWWftVyRFCaiCKYM8j7GZ4/mKeNqG1m6SIjDm3VHLnVUW/BY9qG3dw9tlhPx16hEC+TG1x
XYZQwLTUyeWgMNkRNFD8pNI8oBfiDPgV7ThGUEHtMi+f9abR3tVGgClfBpYNdr6Nr642nPLA0J4g
xlpsulHmS1vz9Hc32Wt2bXxNOKCfAdziQQ+APBZ+V7tkurhdEi4qQ9R+BAWb9kQtoguZeneCKtml
UY38Ls+dtTky7D3j8TvrsfLobVavsHYdpwNbt94OTazV3/XIsX2ts4NZy9IGsjCtcB6pHQsxpLZO
dqpHyOZlQEQ5KgZgLLFtuKiN3wvBxQE7384TAP9qVoQ83ZwbgfBaAF3qLbgcnCdm8myT1xVUdKdk
O9bkARZSeNKhBjmz9MGBzgX1pBBwoX9/Je7hbk9j6f/vlWi0GCvq//dK5wSYFFz+prHvv9vgowrT
0ZcGPKJ31nTRQFE4l4IkHQrYp6FOl3P9kjSCo3uVLodZO0B1+jIAla6yEqhNwJrISQ9JZT854FIs
oKE6vGNpA3ZhGj43pRtuf4+L2NRg1llH/xavnQRgvAKWM6wKP/AV1fzIKa2ZxgOMGmivssE6z6tj
tU+meDr2w3tQx28QCRv+LR4NnXqogfQ+57dYvjCApQCr1yMrnGWYk/uxDmJJ2+YOVKeMUCwZpH79
c531bbtve+igzqkYJla7x1mCAKkbntsUM3M4MJ+bxehgELuKrV0Nf69Lv3MDpdOlMmFEUQ41GI/T
iBQ75wDg888rZmP01UyDdHV+L5RZYQ8WLxY2fJXXwcMZIownE4zAIpj7TYBiitFFTPDjS/UqJuJV
2Gv1Bn5DD1oJSq1MKqzVvPqVw+B5xCIRdNjSusOdT/oUt5rMXHCjTNaZXjWvXuViRY3dsqapuxMQ
eF9xUt68SgN4y4BZAWxdMVjZja9CDc4JZ2DFAxucI2zbY/D+mnwpE7jY0YUn/bDu8ZOgWlQCwgWH
d7C2FMTmQCcqEKAoJLdQ5z0s3C6peelBCK3T0vm5E2Vys+60GSXhKV6sPkX4cy7e2cgK2H72DMeG
MltBs8IMF11XyJnQ82xJzZcLlnAe1mp1sajK2goXoezYPGmKDtoetR0uehxQzmSRVfNgwiOlYG+s
Sthhc+BTrYVXpf3W1MrIWlAzSOigNWu30U4U4RMlUAeuXGz3ZGOzCBrPXulu3d3rrvWTYZ72LkRY
QXpXaw4kftLmlZz3QMTOnYhXx0G576Xdas9A7sdbXtfOjKoNZCEWgBmCAxlx7bk1oWcRSAsSE1Oy
PQrYYuXZ/QDDui9WfLSnJBowD+13qtGAtp47M6oawPWdB6SqVkBVsMU2Kg1KoWlQCabsvVKd9yW3
7uiVf3+XvYdZGw168y6pWjlhcvUudRMEUtAdzgNaOAEti/Dl93cZR2MwS+Os82l5nuTNR5/C44lW
7LT2p/jFMuP/x1R52/WSi3uuNfNsGycGnhwgZgJGW8tKoFxaBULuEFqwDwWt6tKqiV5r/CBLtPnM
yrvirYfh3KasA3deplX5lrTFT8Bg8TSOh+GUFDiBF17xVrTCm2NiaG6ousat8bNrFyRYn05dsRz4
CbtDdYIuWr+Jw6BY4wNg28tlBNcIJjMdvMIoiJ8k/CGpGDXwCXq6pDIGaHDQYFtUh+4zlDvqmadB
0LGOoUDHc19i63fHBxXt0ho/gz3u/tGuUjoLl6EADbUcvHylcrc6WqAqrUMV4TsRub3tA51XH4sy
K9e9gNhKZPQ13MIEWqSymzVOaNLPIPWm7ARkddyMIfFNiTSE6uGEoZoIxtw9NreK1LgXeVG+9NAm
JjRKDLesRaJbYsMH4yqejEBZA7YpNs4UH7GGxaJ3eBdTnPIhKFtuAYHlZwePBryo2NDMDSnbXoRu
r0w+fqWQwi1c7Ju9KRrMHHywdYMS9+UhZ6uE186cJ4zPMRdqTk1kNifIH9SHSa8x8GLDA24RDbyp
sUOVMX0tzBpalTET1dytoR0dq2LfZDLDE2oqdjC62nYOzugoZg05mqFxL+ZXmVEw7HE2DduQqRmG
GsWeWm+zOy5aSNnKfB7mgJ741H5VpE7UnUmgHQbjm6U1NnDmwzCzxqFdU3V0hwLHy7buUzWXDk4g
+Lvj2s3DTT5m0/aj3rmf+TiDjmcg+ZVwUh6dNtwIbxiPYWpBYdqMjjAuGI8Uogu3QK7h4H36lxil
jIYDMK+JExFquHTD3THw8bWFovivobKppHL2pe3gmHIZqVFSPxrQUxk0Ft5dBqpih+9jbI1fQlQK
XVNsGmF+vwxNcdjR4xSBQRGXqmMMhL9vRLgdD8oezqNQC72g2U2QxcZq1xSjsegdFkO8cVMj3F+G
53qm3UVYff3+twgIi29ja7j6pGhoLSigOSKzEQox0GrQq9DbJpkAKBnEwq/OyDZdHysscfps1tbh
+D2G7ZlvaoDAMFcr5y6Av6cIJuervtaguoizh31tNOUyMnBYInlfzmQZj296az6U9dCHOMf1wfyN
IULkAEaTFM4rlAkGoCSYfd8l0lg6vavt9KKLdp4q4AoHOOpJVWk8z7HUYoWlVlkXFncWJNEhbj8V
a5XBcUrAL+sSS6eGwYNUbZFbO0qrJgkyimPbu4BzfbLDynSceTxSzzhAGqD9UGtvTNjvgWrYx5jU
W+kOYwjbrgT7T6UV+0n4swGWA2JKkCoOnMz+CLr83cPC7b2BzCPYcJFxV0FzQJ/EPVwth1tFDWef
hqQ5KJjSdjvT77R0LLduCQ0Re7q0Urf/42zQMv/ATtkATTmO7ULvzGN/nIREjZUkbCy7U6pjU8mY
NGKKFnCcQJYQh2z1lAMkEq+jxux2Tdk67vzSHIgxMnEsWrM9VlpzO+n5Eri6fg4Tqu4x6h3xMLA3
LLG7xzbIYb6MfZiZXaXdmqqMKXtn1B7EkKZWBxbgj9DFhU5q5B2oVyoLvkxq/Rn74olPIZln2YNh
v1KFXmeo1fWoEe4Ec8EgmhIJs9zLpikbv8Y8cA/QXLWnUjK1eFn6kNhpsKLaOY+6UJ3y3L54l1FX
4UuhDctCQEmwwELzzTBh81aK+gWHH+22zvQB2/ScvYXa8GGzStybZVQehxFrKatv2VuienNW2bW2
g4yA+JKa+ZrGoWF10EdWQQcnO6j4p9q4TGDNsB8SK99rGrbuK9FtashzsQPF6JJjPoov7qRTMCWf
+1ELdc6lqdX+1DtPvXZzbi6S3F2PboF7k1BvoM3E3wbZtD52A7QTzNDsnQzxv0gNPPsWjmDeGHEd
Lc3cNjeelZiP/9Kxho3Xzh4abFYWZv/u9R9e7Pl2OcZ3RKspJyMEYI28NfzgYnAi/qHaUAOEdiGj
KTj2qH9v+H0QanS8NrgdpDLtdCd5+m5iXqnAsH1pR5Cr8OzH+ntClk7xbor3U5z/Fr/kAxZ4lW/0
lv5SjNiT1lyhLUTnnce55NP4TmZFeNsZjgFtu8jmoZWvssgeoO9lu2xJOjD8V0tk9cOG5F3SpoMy
bWti5y/cQ629eKlVNCyVMI1NHhXRQxbCCDBWNmwN/snwXLAMKSPAuvMhZ+NnBmTP9tgE+csY0kzm
oRL7JPDcDU2AQLWpj1TKVP4Mcom76ZkGK7SpCu9Bd6P6Hkovv1KuYsk06/rVTWoComAcC4dFgNv+
CBCvHaVzqKZzjucFfLQTcGIWoQqg/iK0MjuW1gMJwgw4fTi1scpOwZQWTWmiUfYBKmEhRky8AUjD
ZrgbpNdoj2XuhGtQ9D1MBsdC2/LfLxaHu6oI69UlbuUA4UHXLYR0BmjwW6cUUOSst1E1qUeQYixh
iINJKMIhdVoKUp1KXB7gEOccVLIOTJbeVaNt3iV4NJm+5oXW3DWqFOr7CNIFkEu0xHxld1V6FyYQ
7aI4jtqg4TV1EGa37toYr/7rwJCWFWdfvT889jJbgxug27uLvy85hgI6o1UH7YWIiYkgBneA+Wjq
Dk7a4tKGcifqpdY5M7gkaj4YD9BY5tUB2gWd8keu8YWRSsM/16mpG4bqQCXcC9sd99QspmxqgIj4
ZytVQV97qJwASOAU6K54+uFPl9zsJgJq0Osz0JeCOQVNR8Z3XeHhkvg9nmq4/9vCjxMrrWDKCUp9
isV+OaFP2GjlIE3LZkVVHSCbnYGfoB8FEU7qzUMQiKaCthm0Hy4X7CWW8zyw01mo/WpuRAN9iHLE
5JgyqX4ujdY0Rp49aV1YrTzoHm4HnLUziS1Bd5fiv3SvD42xz/sYmC4qYu9BzmXJxpnRNJjpXbVX
0oTdIigSfhF0+uKqHRjUf/pLET+40ZCvr5qp41UdhyZ+D1HxnbCJZDe9BShCGOc3Q68Ic5d2G3oW
Dol+DX1+lx0UhFdu77zd9KBqQX8Izl/ChZHD4GWoAUyCF4nhQ/GdHeli6m2ADTnLb1RhnEMUT10j
3JQZpmaXhmpKcZpaLkYJljuH4YsD+BCCLsyZ/HjogDKdRga5rfT/juNw/6AkOFz3TNOyDceBD9st
PUYJJzVqAB9O0F8B0RK3naMJfMpkfNRj3utUd2U+wnvEqpNneNrGeFrm+o/Q3Wng3PwcuvbFYk74
arDJNqnFHTA0o3QmUuxkW0MjDskkiqpMKLrX3rOueHPXKhc/yils93C2wVpbLqlKneIfn+Kt9aYE
oefL4MKmJBbuCZ535qVGbVFXn9skZ9ESkyoQUrCxeqSLVxtvmBZ0m9iUzjZoMrXD7hhk4aEkgi3m
FmYNDoQf08lNW8ofoGYV35iyvJmbF8NdPHoDSIzmsABcUHvB93lPFt1aWAGjpTlPrTk8DbDyUffg
GPYbmw3QXY2BDAp4xkA9GXVYMnv6/qYKucDxPwBNxi2gyXJczrCTDrcbg1sG6TFeMZwCpvAVx7zi
SYGLD/1yto/6HuYSZq+WrTeCn6ri8k1vzEWY6+yL0w5ibwI+NNM6pLkTckIAInMYPB3CHuhuF+PG
VZlRftPDCnNZBdqmq8x5Z3XGl8zaQ/y3fsOR7Ba7vsUXT8X9VuQOn1sj4//x/WQGuzndtdyJleDa
FsScmGfqN2qSvWY7oQza8MktqoXZxk8tN2Po5OTNY6iba+zpuC8t9LS2RmsB4KAp9yWEGvC8gd/I
llpjHm/iaigfVQ1+mg5+NmVVYzOuhwDia08tBNlOtTlm+9DO27ke69E30x19mVnWmyvDcglmV71R
IcDrWlw+U4LUsaIzQRI8wTghmzcCJgMFrMF0PZMPJnfyh1pE4dqVupxdYlgHJTNH74o1pVDD0CUz
z2LiZIioWkVuzWYdSjs4GHxQghT5AOETyXwviuu9x8vYWOJ8Vi0hPQ0f+D7uG98p+xfoMwMDknPn
DeKJC0x7sWOvw/fANUS7sauBPzs6lFqmeN5Z44J7TQtvP1tsy0hBOUFt0+mHOYwywdcBaz+quqzK
l95QiBWpFZdhDV1IB3JDWdg7zwCu23hAvwwgQ+wM/LGBSr+BvxMWi8gENDWYBFtjJ/jovTR/iPL6
FDNI8dkQCvOLItWf6lHj8w6OPMcKRM2VFrneth3jcReWfbFy4WJ/Yqm2Cw3AFsKqTPb9MG91u9u3
Tt3vqQTK22eJYiBbY6fPMqCq7mUNRAIgRP/3+6ZFMMFrlVMLIrDcnLiFOm6cf8AIayWaQcosesKp
dLbLhW0cXLNdF4EObSmqDglkHqOgjaAGnpiHrG7Wmcrq+xQEjyP8PWcATncnmXG1kNLqTmGK/zMq
UeyqtXaieVJ1MEQyMu9RyGZhTVAROCkM+3EA3AY2jJi/QkpoVQMxuaTWth6KWelCTZJaYda5yzIr
ewD7EOedA0CbQca2dWywuwouSo8i7dN1Idtu5pht9BhV+bB3Sv4tKHNfwKvyS9BWzr1g4R77vdpz
qhfRPtVs16eqsOt2ZUAub0HVCrvbYGrEsAeckqO4/1HCIhKS7KhNI8IUhW/PNLi+wPbTfQGwW7OR
wSTjCPNjeiIArpfOuD3ynfM/0r6suVJc6fYXEcGMeN3z6Nnlqn4hauhCICYxi19/lxKXcflUf6dP
3BeFMpUS2/Y2IOXKtegbNjRrYGvz50ElAXTdfOgR4tsKNjLsrvUkz2ohViuN9tgEgyuuyLU/Fi6I
YuMI7L1CpfKEfVSyg85X+dnCv7+joHxWmjYwGTh8cRgLqs/lBAyJGQ3NzmQ9gEIe9iZnVNd5Z6tP
gBZqprICHxE4lSMrzPlmGS8L67udVsD+WmFfQ13L27v6xU/ov3qYBPV9INhXKw8gGfTmikbvK2p1
8XpNxFSFYc8mTaKwN5caXeCuKdenCgZi46pXx6qMS9Rc4QoUPMUFWAlUDj4ifcES4NxdB+6pHUQb
IajB+h+h4cmVakT8bAKcsQXEp752Me9OOPAf95AwKe7rCAKMqZuwL6LLblheWT9RSQ68CC++ixw4
7yA3IuhuVMbWxT4HUIgxOxe4Te8m5HkfvEAim4/v71ctgidSN3jhfnHCX9m98jbzrl0VoKfN0SwC
6Hgm4ZZ8fgxkbDwOFl6Y2dafHOuzP6YSx3ipo4mQh4fxZxUh9QeZHe8HyATXkzP4X2vp2aDecsdb
yFwmJ3w4YyeQEnyi2IKnciUDG7Rpg1tfTN1UNYOMem90OM7AzaiG+NaerDlkQhJ2KGIx3kfMQUFQ
3Nm7MXe6Df2n0P+H3UKwsZbsDrQc8r6l7xtEhabXrRrYArbRlPXXZa8GVrB6h7rsYU27Nqlu0sFz
tPpr/MIldGX0l9EV2FvZoVFCl6MC7WQD+U0bX9diz2JZ7+breF5iHoNeQGIpBv9EC7bNTSyz6SFH
KsI15BM9qTP3S8XyxQDBknyiFyeE0UgROM3Fz3P9D5OEwV+h8QASLFCWNxx6MOMkf7ouNtgTWFXC
oPjk5V331auBK41Emn3Jok+Qf3fayV+HUlQHPwK/0pjX0c6SiBm6dPpUWkm3KT3Lvh2gQnuwoGZ2
MkojueLokm2TPmofuxI1EBC8Sr42OMnT366qz8R9laTOM89ysFD+spQpTmUemhCtmfB00PtoG+SD
WxbFfJNo09Epi2VgYhnf4HmCBEevd+xLNAXSlAx1z0kqx+2ApMWpKDk4l3Uvln29mTQ9LR1D5JqT
lg4fqJlPJTrz7IvcPs+uzC7W+AEhwT7glt53Q3wc4sD88jNkw/RlNIfkaMt82Bq8sr6ITN5PTpk8
NiwxryD+BauQDs7qmK89VY5XHIxlj7gx3IU63unwcGBZJVaBiD3gc3Fiy21eracJNenN+MnwCv8H
b6CrY8k4fgRi1N73vSqPPvZaRWm2ZyN1MyjWxME1TgHIoR75Bu1LtI965EuYB2mxuLz/F7H/95rG
IN9fkdYzUuNTnnNg1zWPsZ+o4TaZ2ldL0yG7XNoHUXTBiiKoAesa31iaTWjxja5x5wjlXgD9BlC/
SCowGeOweETVQYRt4gG4yPhgC2d6ytvwSzPI/Pt/DciArwNVx8ov7PQHTmyPXOIIHdR2gERYgbjY
ZR5dzVgWG5Wm7VdDpTggy9MfQY3Uy4S3rPuiHMBPBH3I/ZiXyVOYgx2hcbh720amt7Lq1sPGA8mV
JC/K54LHDm6XrjiSaWajv8lAwrZPrLh6zrMoxc07i3c06ub+tPe80N7QqB9By6jHIe66SEDgU+Z+
hOQPHoUV3qnxPzcq5A/H8hvYy1d9lPs/Wg7orhkJ/7EEtHA/gj71SLGhAMt9AGjhh9gKCNpHqWN7
HRuGMvgvZd3/odiJ43PHA228ZzHmh56puVzfbWC61krMkHf24/xsQ/JtX6Ui2Jlex6ExDA0NqCeI
v1X6HfUu9XeIYeAXXrjl/SiAKEZuGwUncpT3qWzTddAF7XdW/zVPAUJ/xTxhPHp5i/ru0WtODh4d
Ny6bxCZp6/Qv1jcHijVUcavwT/ttTKAgxWpWP1qj5R1QmX0QlgVhETA8m6AD/wopnKfesoqnqEIJ
Qoht4pb8NggaIbL4degUx5Ow6I9dGFxAkM3PQzS6WzBcpneGW7/2lPYNkIy9K4TrbpXuxdGX0naQ
PW7tdEvkcfjuQlIUpdfIdHjuk503kJcDx1wy4HSVwiZudv/l9Tb8fU/pWSGKOyAIZGJr6ZjYgn0o
krGR9YKwSgn0PrDGyDD6J8D+/RP1rLfe4mvxEUBCWRz+FLuELfP/Jx+woEgbQHYh1pVPKdUyhbrA
iexA97o0e1JFG+0++CmCfPM0shnQwdWKuss4LTP4uoJKL9YLM4Iwwa+LZHRRsrMu/uaFaduC7Lgw
402BXN6p+r0ReGM4DQ1Dzl8PtM3kYc/0FkMjIObwoeTwvLg/zKIB8lEPIEw3Xy32P85bQhiYI1Zp
CwFUOkgVTDTbFAyt63KMcc7qS5Q/BaBRKOr8v1Aw66Kq33buHvZFto2XHwdnE7blmx85Bdxxslnp
1sFdYTk4zh03Re/lP9IiivFOH0uQP2fewQlNcRgjr3ywfcBKUdWPexRubrnMf6ipB+eteyU8WwxR
ZoAjO/Mux9hNEnFQ+GqgGxgdgInI0teBzIB+Cw3wCgPcjoY7pAqmplqluTCPoDxrwMaWNybSLWVw
541TcOc2BTvwGqX5i0/WrXFN1LQFWLczVhQHIcCda2fOlSxqAqhbrWwlLaCjo+CO5mfg79lOvGMb
CnH0JZzOCOZLkI/i+qC/jzUX+JRZO2FY7DGOuXEX1hyIztF56YUVHAYDJelkpgaf1kUwRicy/3MS
inHaVZGx7wsLMVQzVSC8OxSOZZcy6D9D3wRoTDDU4XgWxz8S72Yb6QLyB0x18FnINWRs5RcFyiqw
MIzJlg6PUC38HRCJ8K6M8vwOWTGtWY1DJZqtubVQ/++4mzqU6lp6BnB1RZU+O3jhXOU+EKIDBNlA
ceT+ZHV477ci/TJZUNAFzsK9g8Kpu+9lnp86Fr9Ox7nn6/QpqB9SkV95gQwNSMjuLTOM78ckyJ5T
AWUr7U7aXl2Rf6pX88bXSby9nEDFQKN1ELsg/EdRKI22UXvv6DX6X2sAtLCKkiFEeaXng8LE6UwI
LveAc9l5eYN3MSCycxmUN4Os8KVxZbzxgKnYg/ehNx5R2gEGSsgyoILvietmBD5sNSqnvTROh2Iy
1IoB5Z0VOwrJcFR+znGrgpYqgkGZ1D7a2Nxog+JlXOJ0GKW4x4gu0Lhs2HXpKOZzvKAHrXDYAOop
s+BiGwVU4PWfIvDibA3xPuMyTMP0hJ/kSH9gMDvEe13ovadTQT3dNXv3hpfjieDuhIivU51pipXc
LAB5HiUF9Mde6NdAAY5kcv6tzLh5Iqdhhfs6dahBE+FPTX80PDGCIwGN7fLiJKf82Pndq4v8gzYF
T/D79lswqbg420d1xrSnX4RV5D2SgADB06+krg1+74JJkSyKcKPx3mRje0MWTc+TUM3T877rjzW2
E6uQ9duJhae8K/vHsGvaWyGhvyS5oz5XRuBsAV7NDp6uF4Mi3rmoWPdYAkV/y2UERTFXTJ9z6Ob9
Y1gsOSro9fRar4btRqaiCN8k7sT5rkQF09nrpGTrNKpAv2EOcQWuVHQ/2o2bcBTo6glzF68Wz6JT
zrzI7KOZouohyUjdd5PI9gsww/lgaVSef518qNyAkIXtghY5OE831LMraLf4bclOoyX2ix989RDp
bFXcrvMmSrcUh5w1cjE0D6D28erohARWH4MEfgoh2wUBz6ZDTmcdAFo1bRLBS0gMjeM+ivIfizSJ
THBEBEpncDjrV38aGDqzWMnGFifyUdOMeyfP+vvZiKL0/E/rdPGPdorql8Ce8H9umNZZsKr+1KBo
GuAD+UUjYg4iHPOdp02cM9+6rZE8gpqjuBkK8CQNKqi+LNMZ3hIfoS21j7vi71wECsBkqNhW8QAk
r8oF9HNtpFYXm3oUo2dAuXDaURz5heX7K9BQq81gI7sgjCh6pF5b1cbcq996FRf8OEU++DtjUYCs
qZF7vKE4L/ji7Ekv1Q9tew2Qvnkdq4nddNOUgVcV59WedC9O1wjATlk+zwRPvvPCxdM4gldOf/oP
P8di0qitIOY+gtwkmyr7BGStfQoTUIiuy7rAi0cmkDmc+ijB2RzGZ6cXuRiiWEsjHGf7dcLbMsxJ
QeY6tj+I9o449mpk7Vd2Oja7hQqPyPY+mB1P79wA8r0GAPVjB+IrahqQfc09Mju7gVy46q8f/B9i
XV0GwVGHtUNhyPv5rG7cgyf79m5oVLkW3uBA20RET04T7ek22nZRvmd1F+3obhsWNiCMfvcE7Zz0
mkO2cL4LL9OTYIieUJux59HXglnjAw6znecA7wVGlT03741aJ7owImw7e/4V5rjt57FiW0BHUHns
sk9ZoPJ7C6iUBxwDKMh2ghuHTGoqQ9Vr1maRzvW2D+TDpNHH8QZQoMjLDW607qsEJ/8p/1SaA39E
EYW4JOQPbByVZ067ifEWDxJ8oGUuNTS3G9wDR5zzRnG1ie24WhvaNFVi7IeC3ULnGyHkozi3yX6z
c/slwgb4TBG06LycXv6Db74aiANRtAk23NWEkt4D8iTqTE0tJjDNLbZNzHOLbVjqNVIBebZL/Olv
Glz88wphVK5xLP0VuVmojxZd+9C3SfugAERfhalXnsjszKC8c1EhSRY10POS+w+zHL/5S3BAhs3V
gAc5oBoiEXsfybItMIbBShaJ8G4sZ9glxjicjLZu1QkZ+C3o/ar71C/Yo8bYI73iPL9Zdu/bswVx
DPzE761l7H+bV3bSRNbJAHeJaSefA0ircqd/aVMrv2Yc5AzkboDw3QLuDIltHeVN4QPENrt77Jz6
B1+0V4rCSys7mF5rIAmDKFDoJUAKcOgpvS7tmlX/4hrR69KovsoebUONZ+Xn7c2gGwh0RyjBh/B2
FkvTwpu5fpL3rLkpoQImrbg8al1Nex+2SG/VQXqliDk4irPurMJwV0wAw27muXIKcNhuJVBj5aYN
uOUIDQnLsNdZN1m4gF6brl+Ao2W+9HyFtwtSSD7UPl72HGOP1759HMc+Dujy5F7y4dFD1TJqNFl4
CK3I2yircV8GpzfXFUTJThC8dF4q8CfTJIj5JvdFb4NN+7OPfcHBaoNDwFBVjL+oYuceG++5wX9M
iEzzNKGITjtj6vrSvgDwAnYjmrOEf1xjtouIh2s3GUeQ3WANWpN6TpYD1blMX0bePtV8wSWEeu8u
O4/XfdCeTdSXhdlNGLnGfiGDTDSJJNFGfvDRwAff23ypC74pghqgVR9iloKSO3CcOzZW1Rq8D/Ge
TBvolrsy9kskR1sBXiGEUGOlqriGYXJAlg+Uu+SLmX207ZxdxgBfwlVYZq9L0SoS4lhnhfJ7Lyyd
XcdBq9XHPL3vpUxQDEuV1axGJYEFZgvdhLnvnoEUmCPIr1WHbtwMv2w9iRryJ8l3OcXe7eLuE+Pi
DuF4WVyVCalaAAkBadfL04DqCnCYpbzaL9c1K+ltoGFZblExL+O1oz+vNwEzs6xFnxf/dVqN59cn
EUPqndPEv19+rL4MUFnUotorbV+iasi+2B0qiWzuIEGpTb+r1iYfpk9WVbrnFviuNdP+qm3ZClmh
8ephn/FUYQnyi6kVewmmtR1N59UAevMqeETdQ4CNmO+uyI+yQn/txu5wrPpoZTjjcGvgOPEWpaP1
GvxB+S4aGHxvAy2Ib1dWL409DTA9Sr1qcJ69AhrKSyz5Ex95EeieXT74IfIIxrTwZnHHU9JdO1cL
eeJjzNfVnwW3lPgcyvbGHu3uajugGkElPCjSm/cN+QKWvPqYs+mKwT3/KbT8w0ymgKjomNwtyy5h
KCy1mo9XHZAP2dd8wrbut0/zwVQ0l1bNkRLbQAPVBxoVn32cGnbiqBUYXRBxANGbrohOghpil5hQ
bg0dNnWz+M0aFceoC5zwjwHqCeKSEEj7fpyfu8j0gCitgEaD5V84cGZA9isR7wYr61axUmC0se3a
v4DC67UZ41z2q1RaxxGl5EcaoNlz9Gz3EvUq7fCNdESMKXQecE5BBgfB4GNTe/XWRoHDlnzNWLmg
e5oDyFN0E7SCbMPcUryLe/KDROWrliqpTJCuZbFoV2U7QtOSReKQjKC3cs06w/0MmHtpNXj7BYQC
GpRoch0npxoJ/MGoduRrfMAVsU/D5FhPhlgabJymJqCVt7HLXzVAX7pRLs5LY/9u0kAY9eIsG/9z
18XNbnEts6woBHpehy0+6v3jcjRjCaa5vIX0XtABN9qYBd54esATQLrT77sATCLYNQCf0BuojAe3
e7EuvKa+bwq3vgcJ5auPTBogX1vvwPhzqJPgOkEJ/WTppowcaPhQlxpnFOCVTxwZnebuMjSHFkHs
Y9On2OsC76LU1NV7vTzNwV3cPnRms8s9F7U1eKbiW+s5FwC9cPBG3SpJQPUhE+Me7+EVaDQSYJQY
+MFWc1eHxwp8DD4SpacU2j5en2E0xR5kZw84fqDSIWpazqAX2rFDbfugBycflR1RAdLvIUs5UgCR
s72V+A+hwbEJUpOFbLq0QH8Nk3qlNqn3J/NfTHPG3MpBHTG8dFH52BeOdWixWbthbDA2tWVWz0D5
4T4CkbfvtlPjqQGir1Wf5vupUuM3gwHXqrzeehq8oNxaHfjzwy6voCfYsIMyCvDF6ZVQO1Y9Q+gT
NaxZCTXtHg8XCDK5l6odXxtU1tvbpAnUinw0GgDsVm3ILnRgC1KOVa0yb2caFv5Ofhq4wOtIVm3G
TovPgC2KLBqgJcamShD4++Kz0zCD+gA0kHRMYCtsc9NWsXnhedyfjeZnUaBCYEUuasy2TKEfwHeW
gRt2ElXmhfxznNA2KI8whSODHoLG6kQ+D9KeyYkiBY5RIowexdp36+6UtBx7X9ThDidsxkF54BVt
e2igD34COiVyoCSldIAe+w8vObqpC6wzBSzLLPEDlJKtNUVCnkGsFUNGu3OLBlQTYT03/WDftBOK
zj74ycxwDFVAvfi6xJPf89L2wtxu/cFPJkSakaJKnIfZapATKXsXUj5rvOIXV25M7QhaWCC5jkap
+jMKiW6BfRz2UVr1Z6Yb6jk1ynZ3AF10720ah9jRbdOh/skzkyoCXyTmUCAtGCP9Ga2XhWjE78sQ
Qim/JoYZmFJWFDN3aSZFMisAR1GQtfMTIGqxZ0XV8Q09CqaO14fJH8AT4UAUi54HnmucG0fl6yGC
BngUdz0Y+nKxN5SUAInx/jHj1fSg8P3MfZwXkifDK2LiNqCs0CY009ML0PA/yAJsBmGVRLodL0mz
BQzvvCCZOPsfz6jb+txH0NADjInvpeae9AqwSzq6IZOaIQZZAtMhI6qehs08otkjaWQUeB9WREO5
LLFMXNZeRpcLLCuMo74VzGvrT0IxSl96WUGY1uexdaw9kZywMQEzG96y/pHPhNhOKJaP4BXVsYuL
ZpE5c59o3hQy32LJTxQpAv92p9cjVL+DBkeZNE849QGOcWIcQJwoPI9uVD0GQfVUEM/Bm7+0VAXx
suYpsD0QWYwc5Ww+EvL+VK7byt3XDbYwWKo9U88dRIevtGFXq8Wm3uyk8WUOmZNyJEiZTZSivy1G
A/44Oq/rVHqEhmfnYpOTwoUzWgdm2PNnWvwfPw592nkZb8R/hRk6blivU0ta6ENViEjGiYacTGqA
o1tHpjSPi4t675jMyW5S5xdB+WIvcxZyc71g0w3+2jA/G7ixfwpVuM3NwvsS9JGzk0Zu7clMIDuY
l67z0hh5fPJaFE6TX9nZpwnvoQ+NmcbQgceugvxFUYL/AZp5VxZY9gMv4yfbS/0vAQNAotHPisGy
bhhIV26qKbZuktb8UXlFf4hxHwyAty6skwMZYl9HzL7Od1sUOhYKu3/ftKFF+GuFdG1FfHoNcwvb
3E6+gTMzPRdHh8hhUbdFnUCdWuMpH3Aet6LrAm2noNnYfZ80Q2pntiAoRJ4suPSGl5wT6DaclbAr
UKa82eQs0hJvn9SlhobnSLKxo5DrNFEa/vFv11gWcmKcrDkmwPNFBiaCyVArgVOxLYBv5RrokAg6
CAOqPHzf/jIUeGWLGtO5ChE6CpXQ3Dwn0M+iCDmV7pV6FEK9XuWvS5FJTVHdJ/anBPSfD23f3FRc
ZVcgcNKHqrH5LWqPtjRGjcTT61AoMA8uvkZ1/rrlnO8X3+8LQfhiuFqFvwfiDYRIAqkrAJjPQx+K
s98jd7OmbmdEqlxRl8ZZV4vzFAI656k83KjcM3GQN7xv/icfEhKvc2lae1IqwrP/bcV/sVgFtbkc
sDN8CFoNzM4nvy76axu03a7kCUrGROTft1HXrZJ0grpLI0DP4w0veVl0Oz8ybVAKWTj/siE9DVpc
fkqauH8SUVTsYig8b5Pag1nGyRl7q3FFoybYUu7DMN2OoKx4ogZiAkdkHdI7ijetGlAzG3tpGvTw
mjCv1oiwPcZ5BKKsogVHTYA67vNkQFqWeosJAEEHidck2ZLPDuzmbOqm6ED5J5Nro7zshhofipPI
oT9UrEVujlx1mq2wa/Uvs68X9RGlLs4pdCq83bEChViBlZxJ3eGdnMNo7DVFx4n8pVbpWQZ5wUA0
34TWOgGbYdwF/FsjFKSx46a4ZdkorwWK6Na4XybfQMyzLZo++9wVBZ7TvoAuAMPxKxfqhgKCBBsi
mhkByZuEprxWuqi57CGs2gzZV7yLljdc8fJG6V7glOr4mgoG+sczVm0Hjm/Q9YKGRv81Lnj1B18M
pBy6S5ipcD+54pEsI4GrJdKbd4GDYtU6dqZ+824oakd5SMv0odSJaGrSGEDNsfH8PSWnlwHq9Vb9
N2O1OMyWZj2bZ5lZdeM0wdfWEN08mGqXB+pkKNIidd/4SuGhmYanwguap95zAs2872+V7JsnQO5B
QJtwtaLRDFoS97jVrBXPpnYNDOYNq+z0NirK9sn15bh2xoAdKNb0sn4vgTneICmJMxfJjzFguXI1
Ndw+kwT1R5vXQXbEwT8orCFRssRNoCJ+FbCmETesUNTuC36JSlPgudr25ZMtpK4YKfhal7RdlyYH
38ZsdjhsPYMKcY5Y/B9je5Bw9cLd5y6+Dn8K+xfXcltkJEGOAjnqyRtX7iST7aKo8kc1FnJ+iCFT
6hVsvQKFGBX9GsGAA3zhCMnexKxfBNIZIEL0g/DSND3EMgoPGf8m30Low4UG9ZRFl7kLZo/oQraw
oNJoJOEpZHhz3tDk13A2/Q2hbbGfTVpxHtaTqWcx7qxlLMsNLRhEVnUxQTUS2kO5QuWOOLfYdpWg
bcLN2u689ExOS48oCiInDWfe9LdVikBX/OD2/8cl3q02dyk2ATX3BvXM2Q6qzJ+o1EVyO0SJtMwv
vC0MPKyaT0JXJPf5+Ef/H+JpnfJtncyZ6qMEoSAogceNzjg8o9TIQy5p2BCF9ptFFNq5muYxotAm
6/d5QE58WGWZp8eyvVHH03KN5Yp6dInV11+stzH6NAGAIr1dgFCcV3LjCKNbpY0MIpTmyfzc6cby
ijTdtQqaOqM55WfqsS7zUDrwFgR9cLVHjvvq00DQTMCYLeEmGFhQJjuWG9YOzbV0+m4ngCkAqjtv
ruSj3tj4zZV6jYrrs1FjI6gn+LqhXiAzNc7TTDmdHUhmHWffsgr16hgMl3mBAsoPA8s16GMEeYi0
vf4YywDNoGu+fYw6BMNVX3UoXZpM92Q1njQP1HWoG3ahC8b0tnr10pDfGwnQZl7tnoJsBFSNut5k
1qAnBHXCeizZuKaprDY8KIjpVeYFTWaJFSpqvVWs6d97JvJDXiswLKsKVeDkRNUvmMYMEHaAN+iO
XLgdv8aRSQ2N8hq0DMzm58VPa4asw5qadH4Z0LE5smznaMKlyY/94a/rE0F9P6H0/C1ume9XYXaw
PKtf0VWXgbfYxb+sKXDD3tpawdJY2cKutwNVyoNuGF+AIqi2/VxIH+mTgXe20mmTMYs2gI1s8eOo
s5t06ky92RwnKEEuI4Y1QGdRNrgdaUpeITVvr27I/JOPQgZXPc+Uv2+xH6aSSfNpORH73R6UT2GX
HkUVZysDzEjYe/lXVtQckBv+vnnnG8L4yB02R7jpBN00yHri3oz/Ts/xHsu8NO9A1Lql6m1qmF2K
VZ0U9nn2DT303fCKggpm1HsbpI2MukzJjFzXr9dXJBZtKGYCGm7r6hLxCLBv9G0ZryooxDb4sNhV
qshwNwMvytsCMqt7f6y7C7PT+piIOjqy3nDOVtq6e2WBI7YHIeu2DMvh3u5tYAOKPHjiCQMXIRv6
z6UrklWRp9031YubVg32zxa6yXYwjsAdDp98Q2vpmnF+sgZz/C6N8ZvJguFLEuMwvQCvBRjQgnDN
8RkeeKXa7fKxgPrrLv0YyPljgXAbRH9u9vqxwOfMAD60UcMEapljLmr/wbV0Lf1gX6AM5z+0ieM/
SK2JZ1WoaMxy3La9NLbv8/SJxigqxfnIVoBja0sBNODKcQOSy/SOImJUSh0Mt2zWdBHycW94thsU
xVA83mXZaQqAZaA1KKJDhdzKH6HmSmbbQQA6wenqchWvYPEmKhNIBOqPq6zavg/tRyTDFcoNFLgx
wHHKX2wVYR+emvdcs1yYHDSpfYREO575oPgwmnz/FuF2fbZG5Vm4G1jWA6MOcRUcn6OehXolRGEB
65DGmkzk55t5YInrUJb3X2ibLeDJP+KDA4D+gRJ2XAxCj+EDxhzfOo+Z2CDc1V56UCYKzG2WDaue
Z9lXCLzdTQqAUV+C/3VKGQdOcNrYYZ78HQXm515m5hdkG9lKhp3zFNT9tOkmt77LJQsAkEdRmuAK
uSYI3B9tthYy5QcCQAKnukqrLHkJkjQ/Z9yPN+SvaxP5AuG7NwoqCg9Zkj0S0scso2BrNTZE3XCY
lPuQKXfBbv4lRAFni+PCbx1UiDYGANX4f1fl7Zh6ybrWA7k9nQEXmz4VIDDDXsk8WRnIfgAk8ZFK
bYvbwHBuU6Pwn9go26c+X2faIE/v8guOc6Pbsgm8pzBpHrphWg2SF0++GWc3WVk9ktVpl63sDXK7
9T3uBfnTIBIgMnxuH2unLZ6mLGv3JurcNzQhELXapapOztnklTeZ6wzAFHv51sfLv7MJDVHegHd9
WGfa6eTT15IVPxvh8rxb5awGxbzqjZXZ1ubBJmySd5QohX2oNO7IjRz/kMqKrUyNVKKG4r1iMg+t
yYFlkufKysuHfMKhikIK0MuDNaoOU0CNRTuzpBIfKpmx0HypQE9gL1rb6Ba9+tmVHSoPNbHqpAdo
lMxl3j+a81I0jdZDLfTP0Py7szT5FRSUba8MTlZo+O+axYecuQ96uv8rhOb+i7h/EcLA3LLHBvby
L2KXyzYTHtur2f79k35YRg4XiKA7p8Bq2zOYXdsz9agRvg2FT91Qj3yVcsNd1uTPi+vD1GXgw1SK
w+Meh63Lyl4MupfA+tEnKdfcnSjtAIkJqunQUO//x1dX4cYBD/5RBu1/LAdBFx/swumwtQJzWNcd
D//qe7z1lGP0d+dzSCLU5ReG2vNNP3bjrTta+RG31+qQmYl/V6juJh+ai/D6HQRIQL+VVEA+S0PT
M/FDOBl+uoo5vu+d9mBsjoIO166SILJ2Mv9cgPsdYgzeQxbz/pv01FeFG95fYcHBud9F4gFvLeMu
Qooe4lG/mgBym1cm4uQ6fvngXUzqdUZmrAfcxjaMt3xc0UwOZZZx9TrfJ78Lgs61aBvLR2Ji4P4W
PHsosxOGeaI6o7548LFheAHtnLyYeD9dk5uimMt+4g3Xn2vRrCBm68hBJYXQhWsoVo42Pf7ie69p
q2djBImAcPNwi6xl+WwFgbXvwDYxz21K/7WOjeaCtTc9Q5oP0sx6rhXiVClyA5x36LkgwkhwY/T/
KqYi/O5a3i2kj5MX4fFsN6GI8oTTLoa7q1uBm8Vl3y21U3Ehvnf96K6rtvduqsaEJi24Jjc461rj
wTnisQryy9DEcwcHp+Ed8oP5DWd8u7ggVhaCh49v60LkNxRFg5HZCf3wHY+Lz+gABwwzvERAPz68
o7hc4qns236xpjhaTlN7n8PSf1qmstSv7ni69wSDTg5OPG0ct2DbMk7XPnRdvPBNQ7PF+xFY/bWT
ms4ohnHTSg98odBY2CiZ4x7F+gEv/EHW7T5Ggg7yifuhdZgDUR6xqVGTc6Y4F/SeV7sy3UPveb4+
Wm+HcuPxDUel9mfos+HLa7cduN1r9Tm3oWiaJZ04k+nnm9Av+WfT4cFZlVUHtGUFuYLaB8tI0otT
M6BAGM/zEvWZkQBlEspWXXzsuFXO1wI0vWvfC7vbJVZW3Wss54X10nDrOJMsoIgr3TTZAG4KXepu
Aw1/GgFAFldTVZeRDV8TgZdhoZugaF+bPjbemzRKcRTyJ5MGKMQ3hHdMUIM7diAdAAlcJC69j40y
Kz7lmug5w6EvMue6WztQcKKIrBhBFA2Y8BiEYHpaGSxM73kUpJtwYPGVGl+AK25jOWa1c1kP/Fmj
2nhfSREded8wIKqgZAfYpACFoN32ZxQEygh0EOgyaSBBugzNdlUye2sG+Kw0Mjsp/p2N4uwOqdUJ
STLLrnuURYjg0nHUhzk5Kj3eOUO3DaAphWGjt6ERgiMSf8+CyD5advhIaGNsQdoHGaDyqY46a9vR
sx5I/GuH6tsrhcThoC56gkMvDkswjSoDb6hFbZ0WHPggJA56BUi2UquM3om3E0qc4mzSaa/SclzJ
HnjSmv0/zr6sS05c2foXsRYIkOA1ySTnGl0ut19Y3X26meeZX/9tBeVSOtt97r3fg7WkiJBIV2UB
Cu3Ym3s4zy/PlaylUA3ZGBVg/MqN+r6P6ED0EJwpFxQnyxVUME47ziNer/d39vtFc3n1m2mxnvvZ
OKZPRQfK7wESWBU62ghFLAu0A/jNr50I+nB/f8ZI1yi48Z6DV0vUvjNYzmZFVA7N30lqgTVJCXST
4w5SeYe8/Jwb6kHp04hAmzer4HAf8DtsOYwHa9HqExID05maykync5aYH8O5BCgsraLdnZ2GNIFi
74ZqpQYSBvWG3NCs9qZBgzyQvBjOID4uQcNf2VQIr2YvZLw8tfJvLelBOZYIQOZpWMg/wnmIwTBH
47U71cbfrO4Gn2z6xA5OG4+HaEBd6Y16Ho2Bn6nPILn40NH7lY2NOJcSb7+KVBMb0+13E7c73DZQ
v6BKFFJw4u86KV1+56ChsoGIZ9cmoYnMxU/ztTTBgz2Wq9QoP1pXUXNxZNRAUC3vIG7rjJnhAcrW
XkRqtJe5CphvBsFfZFINaMbaixpSz5YT2kqLdigXAKZdLqIcang3dwFaA4SdIYrl5AJ0WRVMNhoq
R4id1Ab0dP2uKGptm/SLODWoKz0aYzr4LKoHvIQ0Z3sQ2Z9Njt0I2BWd576A4G7guL2PjeDwzkR1
bmWVP0UAWD8ePv6AjAIyIJ+AYYIKr6jhfwUMDwQgvsMdE4qYYMhtGjU70J0652AI3bOLfNiZhgIa
LlCV+vQEyP8dR7A1qRCaQQ0AzcW+dCErjXQt95gByv8ucfHePUNJEDU59jv+K1fTYvF/Wnf6owOr
/5cIxSl7yyzGIyRbs+fMyoDTlRGW9lcPEOIfSD0EHu+QqInHNjixcBi2ZRHlb3MltANzDcujYQJa
xnOb2Azsw3r2xlJon89V+B9yQq0we2odnGDJmW7Yxa+9yUHd2OVvZCqDq5aZYBHQQPmc8uCLjXzl
NZaljFY14S1kzPJ9J4sgndzVjpGRglBbesccVEJ8GTw8BiE0I5GJkGAO/QHH1NsVozgO/ceYoIdg
gGlx+Ox8/2DJdB2Av6h6DIeJ02HGaSBSAT8qyrQWpQ6aCIRPNmr4ZD0COhJcaBRHef1YOtpNGdrd
QhQGja/gZqERb3+2BSbbcQMWmgLg8mLZxCwtnsBp7mLTy4PHcUia8zpEFikAzrL+iGnYgHSujLHd
HKzjFfF9NsPwPmfj/G1E3T9wptmXstHthyWdgIKS9rbU2502twtY2zGcf4RBnN1+iPrpO7LZw7nq
dbxmpXX5EFsB9vV5Yp6yyT6S3YrSGDoXqfveQq7x3PMC6pJGCQFJWT+b2IL5+TB0K3EUJL8TLxU2
W4mjmiQ9ViBpe3GntH4tjHxPdbQDSgRBPtW6a9EtrRHFrPOncSnfTTdNvMS1opOB4jO85Zb5VlGo
cKMd90XTfw0CCwkpok9ZKV+pa1Tgs5mBr48yKFVAEG16ogb67mAM70ChkM5PkY2GzFCyBSd7h2zC
TSiqKfco4ImR2foRx3AG/WhZ6yQy2za4bxt3fBDV0l9a6Chp8dydwH/XX8iEXwm+/Q7+BBLHxQ2c
xshILHu9K77S6C5O2chBS6XaEHtFZyO7KtezwglHw+Reu2qO26frR/hHjLoMXV5Lsq+09vq56COq
ZSLxBVzAdRQA61wVOqRdi6dYr9MrFCO7ly6Zo+tsW0+DnqH8STZBONa7Mm7aHQ05t9uXPKqebCv8
mMSAd7tGnK2TmgQM0dwd3M0oM/HU2DIdT70KeV7o04oHc8RRLNlDzUygpkQhk1nW67wI7CU/dT8n
qRUDp5WytwHe/uSyN1MoRgWOtC5dIk05UEa5ub+xrV0KR4EuPoya2eMgHSf+EFdc0u6I7TyqsczU
9AxsPtchxEdMCN3Aa8qzPhoqLwX/f84FJZFArVt5YIDq7CY6C0kklRFKG0CPKo0rRTBRCWdti/oP
lK7tFAOxclB0JCeT7V8dlaykaBeQosU4qmtQgTYCiLmjMtL8ylDsAuIu3u4aLdVPdl8MLyZShyhi
jeM/QkdLNkA7Iz3R4vlsN9HnxCkzxO9xGXbrxBLF4k9m63zRtX1StpDWLVGCMSYiHLc0HuZoP3f5
fFr0EMfZKMXtgSiXXdZG/4l5qKPGUNoyVxu2kVwCuqyohYyHYrcGrsbPxY0FLLlDKxqPrqWuquIK
oFlRuY//TrnouJTM8ez56P7VQ4DqTI3pBkD7J+lQ7dIEJ4YNT3UcLEER4WyTi7osAveO34EgPO5A
zb0OaT4KjhbNU+vxUceuTy+rascBx92QZzWqoAEY2vPNIm4cYxJyUvsSyaADBd5cl8LJqNfJ4I/T
8n2KcDrIJCaMen2MA0BlY4CgLIKlRzIpuxoOcr4a/iqEbP+LOPoU8orQW/3HFfMqLHFgLK9mW03s
9XaU7FBHql95/luDaoqV9NmUPPo0NMCWAmEEF5Jl0qscNMm1vikLL3SNQeyk9SAohVrOqAOTQ2Id
ib6PGmLrE5+Ufsp2F0JDlLhsWSXMdX4PWPlKBKhi08rut5k1uAdUfEPQ0FheGhwYXHUdD8bM1Nhv
EL6KPLBFzlfoMmsvbR+/kH3J7XqXjk1znPNQAxn/nsxOPQ4H0YHuKQfG5TeQsJ1j7Bi+pKEYLvgm
Ii9Pqzb9uEFGLXx0kCN6XhITyCZcDclVVOZwMaISu4nfUfS0xjtT0O1bSEP5pVxWB08dTr+Sr+kS
ZKiXb7PtUuLPWbMr0D+mTe7PVaxtnVkUr4HVACFurYPJKMpXq4ugfK/Vlk8BEV4RH1GidmitpXwl
U8qy1Ct6zTnQ0EjS8SJM/huNqCmsLoHO4dKcacllMZ1jaYNxlLzlNNZPVYk3yMz9rXBAKb0QCUvU
gowe4hGVv45FjEK0nDVgWGUFTiW6Cm8tSD09E8dKB/7ldBLRI5GthJKEGCSriqZFLs71eTmRn+xp
Cn0QCST2ybYyvMiLMKB+PGWjC+H2uM2QLLUrVDSkwRKcQRcUnGnYGYuUOqaWXKufu+lOa/QFnBE/
5txNpCEzu3mv2+GXoZtxmigbyGXZSNYAxgI6jXbHQVj8YQutBBzaq9+UoO1e695poh65FsqxyG9C
u3Hjar27bfPROjl4sqzNgur+U469SAHuMnTJQzFuCdrM1Xjjv+nGkNMwPbWUA20h1AHw90i3nC2P
AEtt8kermTJgOkV2XWRDPTWEzq4FwjtglyiuGrg5bqgbgenM0YP8tDq04DDULDiq5dQi1APQD3oD
ffqoJxmUmOW1YueVhW5xuYu8uybFq2Wpl4Bhdyoga80c3i2b1p0FUCOjdcC57xuNbKsU19HWLZw8
5tPfAce7jsiG/iOY3A74N2nGGtyk8xVvgaBp6F4AJak2dHib6fa1rzPnaxHZlq9HfX+kiCrsK1B2
Yi/7GWEVs+WLkt1G0H4YrwPXJLHE/Rq6hvNTe9pTzj4TjG9Fo7dHGkK2aWtYS/tWh4l95ZKym+yQ
q+GowXdAeCz3Gzp0oe/CBml3LST+/y3MkqvRdFrt54uOU9itFwU34MdF1WejxeVFKazRcKhgOtBF
SNts2gRGOT8nsxGByLXCH6ldi3dhu8cuTnNky5EEnDIXqrafETwDd1Odh86WgMoNK8BEwZHcUwjk
iSFLDvVf8EBKZDM1AZjO9cKEKo6EN88TZFZGPfmmAnL8qP6HhSaWoTa8A/WfDRH1Y67rkpsPsk1c
Nn3qRYNoX8kyTHnhaRoYIkm0ScWTThOFGOUaP3TGOQqz5ZAufSflTcxti//B70P5O31XOJAkXgz9
0Yd/CdBybfYiq/kI4Nhwl+CBcesRwAEcCbyYNohzOtCz/lk6y4m3jfbuhIu2S+3SOOlF2TwtOXQb
KQLSA97cp8ELhFafMjNJLpUJ9iP6xPRf0ZJyP+AF+YlMQOBCfxkIHz8KIEAW4vx/J1JU0gYit85R
D3r1jRqTkRrTHgMwIPfGRtmop3VyCnV/NQ+yIDbeJqGDB0IBSA0CgcL+dqe2OZBC0CoTJFWE3FxL
jjkfv5EJeF95UC8C80EY9t/YKTQH0hVaJYbCqkgpmGWQgsErTujTXRvyFbjnqzv7zbhsoMqbxA/0
gFhv8S20z//xgBhZcO3t0T1VhumBeTx6ULAuPqcRilCFCRIH7QcuTMaBIytEVYK0NSWE13DkVuPp
7/V4UuoPbQBdi4SPsW80UQUKbdGn18Kd/HAc2tNqSzpU3rcQkBtTcC2sNuCxM1/DVhiQMfPpv9Nn
4wz0H+xwrukYum4KVzBdd+953a2oA4HV1IWPwwBgYiG0AcLrwITljOe7Tub9czPUNJ+DzRQPDpd5
QpurrQl1shFAMKZd1i75bcsCDDKyB281ugyv7ZPmFCWVJe8JJkCQAIUV+FfoQD/a8RZnuamnZtwt
sEIR7tZyG6h5Wk50DVG7jyf1kv9217PMofgtapH6LiAdcO9t6+J1iovMZ1qknbXFCgAfqZrBr6XY
CRkrrQL8IA035FV2GlJjGdNjW+fsic0Q1EuX72PtRnur4+be1lznN2HtkP2xN3PUYhtmVahlltAx
wo9FxQtIXYwXspgcr4IgBUZ6TgbkDkTa0ig3N4RNG6XwiNX3f9lzGIM2M6tAezvpwtNwALwjY503
8SM4P+NHHB8a+wiQWdyIYVujsyaLr3rbe2SbXBfJqCwFHRBQNA/UoKba8hbQ+O8Aj6nYBun+Dw8K
L5EyFf15IQdF6247H9OyeV1t+NXNDzQDObTAQyGY2N4v44AWIUtTIGGiGsKHWtUeQKccPgxu9dE0
2NgFfYuDV1jiEFtSnECjK/elG5nY21ZVdIxSYOXxYvyWdPV4AhuGs8VZ+PzdmsRJb/XyDbxm4yke
wQdISkjSPrh4Q25x/L9v5I/XsVBsjAyqfsJZKIT9dEikI5EGijzprcImeC7ZuNHtQHthKNjQi5Ed
g07MWxHqsccrVCH4SQzCEI4XIDodi4wqHjdm0ZggzOhQnCuLJjpnxIWqOIBgc6i1h2zpc0/LcvsY
SUnmqY9H8EK0nU/D2QiXAxP4tZZja39h+jxeUAsMRJYcgk6xeJ40fY3VYszP5n7T4lz3hQJGlnwb
Kj240mJ0qbzqoPuli2st6Z2pmd1wSbY9Dny5vU1Rf+u1YDB4BFKhe3QYTpzAsXIik85GaCVpYAk8
VzlEw2SYHTHQPsumTOr5jKOGE5mKHne4qYvzQ+DqXiTra/IUECt9zozHKjRmVAIuxQ4MshzalZBu
4MLSN8aYoXYKsLr3YDCXC5dE+KIAiflSgEXeAPKx9BxzuvHa0ktz9QnyeODOn97x414uxBSu5joj
G/HUtdhGM4os3aPKFsRjgyt2dsBwitNJQitqkO4tr2U5l0AeI3tG3rCy4n3MbdBmJNGyF0UMWiot
0b8GuX0Ssq5FRzGfF7F6fNCDCTV2cTN5VAkzt8aBT3Px3nd5DhT8sPjr3iSWGxZ6FFFjZRpwbC1k
X3ZmJ2+ftHUxzflBQHX3YOMg7QiY4VUV5syc4cyaynAg1Y59vp2vXlWeU41pCoE1yw2vtTyhXSJ8
efoeRAwtysIfTXnzoF5VxzhKDwdf2FlhrV5y9KhADhwgvVQs2QOjAREMR90xDVUTlYUFwjZcQmad
j1EJHr9gGTpWehoDeVlLUhGyGUvdB28RPw4oarkMpCgh7ZXRjAUIPtDNRT7s7FxbNirGJXEJNQbu
DfqeTIPMOhJg2wmSfK+mHSPVzHRwXWBEjWV3f7Sts1yAFMYrYGAvfhE3/4n6/E3EA56yvI11bPCo
pVpY2DQT53F6m4LjrS+Ci6PhG5CYxfRmoIwLWQV9esO50kdvkbYOoNVTlzLHV4Vxqk4uC6cFdBiy
pE65B7MHJ/Wk4XcpHTe1dXYANrSPcDUTxe74KlhstxgxlHISSIwtcTTskgLyN9nS1gz1bNIo3fWS
fgcXJj+QKbWgN79BNXV2iQJrq8KoF6BKwEhwQfl9oabNm9dqLJtDIk093bzIob6FnyHrd0199yhu
RL1L0w9gcS4EO0Gyg51y2et7jedQrUK3VV3yd1Fq4tyx+4V/iUm7SK5y013XullWLVPmxWMYc82/
v9LNdIoGt/dpwEKH4Gf5INIQggyUfunF/AboP98rE/WoIb0hmrp65/E+NppBA2JH+eJXGqiINdDW
QdOzwOFP+r0FQdAbG8f+CT+zL2TFgap7xG4+BL0WL9/rxcp2sVNnB/LqAtrFIwrUkc0FtNx1XxjU
6DYRXhewv8W2mDbI62YYzOXgakqgMCC30ORVccxesPNAUQpEP4t0FyUNbkE55WaDx4K4Suqfh5Cj
k5nb4JElqIj0ZHAneLZxDW6n1yoBSpoHcekcQ9wHcLLEs92HgiBkLqJFMrR54wxlWKLyIFIPovEg
yeHIitodS0rc1sj9wQECRkWsBBcZqVHUH8qm26OzGY2i3a3qxGrxdYyS49t1ViMthPdclLjZOPme
7TQE4mLWTo0QGgAY6JGtSeJ3rbI64A1hx3ncR8TErKAAscc/p1lzrRUAHiLypqvWVmsMXRPhr5zU
f/FcQuWUfOEEiG6XGPN4LIpOB8JZvo+qZjWylL/oYdpA0rxvN2Y0VztFyXfHv6ccipPvVyFjC2hV
itxi3IOwsNXsL5oxFJcpnfNNJ4d5ErlPVSz2FVSgBi8b/gKCvnrV7RlIaSv8Gjfg76fIdrZinHNr
EGqWEyG8U+9AVrzgmdHwL2aStgfbgm57lizzY8qjYzzN4EYAZG+8xnoK0GQcV/5cgPd0lA3QW8mM
gwp0mxSPM3JTNDW8HRKUjRtvIZIGZ6EjjQpyPeMtEObvomXgjLDHvTbZyXeWtNUWQPvqwS2RCKid
7r2GwK8sguWo3kBPNTc2c3a9MbVDzw4hBX7j+Le54JO9XepX15h5gD8/dblfxagrQRPvz49ykaZE
vS5+HpDulfsMnPBXXjL24zV3uvw5Pq3aOlUICoAl+h70rNpNYHg5D2VnP1rGnHqm2aAiUksrr+tB
sJpJblWUqrDD3OZQUpV0q7KhHjWLk8ztRo1pGjNswBh/zPjVtDtblYRPKfimHsN8LM41BAg9xmvr
HTxH4S4QhX7QIDLx3sz5V3NMDaQ1tPILFNbw8dvosYd8wD6VBJZOJsCMKXvUtGBW2k4mG1aOzJUK
k+guFdOlmre6e23PJgEM3+dSN4yaesZj5ERQJxON85MTn3tARp8rqLQ//7DQwG6r9rnDOayMIcso
A+ePWTQgs5sLFfPTOm7ivLmD1YRM7jrwZE9795EkY8dhqc6zmB8MaVJ2CPCybVBU1rbHLhvVA6F7
LVnYQTZn4WC6t8yji7dlQMhBqEiHpjR0UeGAHWRnvnWzXqxeOnAlL8/SD2+COq/KBW1NzkCGOVUQ
jDcix1s3DEC4HOt2BkldIrLlqyZVx0EIYT+yybDWxmLRMyqNIVvwaXehPni1qsijKGWfusLdp3MK
xjI5XTmSPrK9OW7NXesU/MBK7VsXmCzyRdAkZycv7fxt4qzxQKWIz0LjKssKbxZBkaYHiAPUKHbV
+9PkWCLbGDFIDccsKHdTyAEbs4NwA/otkBZPWnQMGhuAYxuUYkE6Re9jB7FdMzSHrSOHDLeaXVkw
lByJJHpPKtAXOWWUX2moTbhVA+71akI7+nWEFG4DCYvY+BIZqPkHDdzAtmUCWGeTo/x4GETkuTL/
30yGuxw6eR4gU+J4A2kSZ0ddfDBurlHkX0PJlVDWn7pWKPKNY1nxbpbze+TCnB0tTe4IbDVAdFXJ
LuAjXuzqYg7PEVRluHffdSjAzUR4Xrs1gF1HgbP/X0cyS3t351iU5osWTgV4HyJAl4oQyc9FHzQP
r+Jluu0EMz2UaprnSn+Z2wiMWIvJHzmUvL6PeKVG7rJekPTQax96LN2FQankhNrhZR9gP/qk55AU
zMNlfNfS4U8dAK+/sA7Pa0BcxbaLIV0VQ07QkIgBORoBnlSjmaUofwNFiS5LYWKc2hzwGUEULIdU
LQOlEWuDWrT4SDYL6KlnB2KbbWU8Lsg/ZXgjxOl4hOd42ZraiZp1TK6bcW8Bgb5ZfRbjzBtSfNso
qkMG7azilY2mK0cJ+eWjk0agK/CLAKyXmW74rdQKZE7S78wI6sqLZg9ff2EfgyF4FGFa71MCpUaS
E3ReAvsMdjj7TMMbD42Xwu9yUNBQWBwUr7MVolLpM57sv5z5Y3qPxMjNBWxjfGkhYswFVKAjfQPm
b34JzZL+gCEr5eo2hOyl0baXPVRz3CObEgvKZCkPT4ZW+FQFXVVDv59r84EbzkdhNIju8jM15VLx
ckNx5CYjDalHtmiChCp+F5hDddHUo8YZ7MgTU11E22YqwBy8cZs52SZTEp+pqcf2o3dnCyYenSEd
h6PzuqzQ3oWTP2M60Od2AHJ1uc5N4DrTbZJvJSpipfjA7LjQcMjxRo/yuDvpcCOdMj9ypnF1qFv/
WCV/x8kEPUepNY46TfcxzxfjKtfItf7UJQ3egCTbArLtzbVtg2ZCRhdjEOFtrRYPtBsbxZDXHJ3S
W2Io6nYlxOg33VhjIvkHzckOwszeKXBm0BjGQcDvCl47kWTL0hcTyEGeQqMvca4m8bwqhPC5DnLv
Z+qphmzrFPy9+F2Xx0dwE9/hk8iwAo+aKnBOk3uPeCIsEQvEHyDX+RMlr86Zmox3H717W6zZoG5A
xbiKK34O/ve5tLw+nHAHRwGdHN3F2rOb7cKg7Ne7Bv2Fr3eG9S5Bf/e5vKEYdG+hgMYftcE9qdsB
BVDo7b1l7d/dUkQIPaomwzkpGGCR+6Yi7LXLLYZaxMI6ks1N8wQVDlS4TT9VZwAcp+DsT2iDznsn
h/qkEvdKdL32DCQ99nyBJhg5oowfTOjhPZApWrh7LYLmhKzDkHq0CMRSvcqEFpspRTFRAA319NQJ
9qPEJYJxXp66GvxKXnCfQTqmG94crbeeclN7CSUg0rCgRTCnDuoSnTrZlYkZhv2jZkMYhJKOQzT+
WddIeVHi0YUkiw32ne7GpnKT0t61SJ4pE/U+7ZSuJBM1cm0VryYVDAmyuDmZfLB9Os++O9SmY+ty
FsvFFfu7k3byqWPumneRj70dCOR/PpZXceRwUeO8oQuGRhwfrVZ8xT/jS5KW1g6vErHP5TBE6TYo
YsfKI28bWe2DMYMvWPTGlwGyhV9mSLPISLJMnD9BzNV9oMl5P8feDFnOY+R0+lNrQEOqjvAE6vVx
RwWsCeDBFycJISmIPWvrdS34FgP9lcpZ2z7BKVpdQ69RVsIiOZb4dt6cEl7puxVTuur3cfDCb/LI
nkFoiOJ2fD77qhCpkTWuDgKgurVdHTPdlOf5AUTaolrbddmIshynC7ZkjHQB/lLq9okVgPQBkTWE
4dbegiNDbac8NwuREezw03FsnFWXQYkzKN2IO1uJCv1t5YCSnhyF3BhRjxqdNkZqTMoOAGHcTiGv
6DO+dUDosBVJUzhHK+gBdQsZ+PalLGYhwf1VzHL7ilPaysfLQLqpSSuT/NzmSK0MuMWuLh0EZ2Aa
kFPHcnYNn2aV2pxu1jGXesVWiOOGOQWoF/uc8CzoVQ8UbXjVU2PmIm2zWX1kpoAJon9n/Ttgd/wU
0oujmsfl5HUaTYCk218AYcR+GECO0qcbzkB3mTh5NnLbOrkE/LxxWHpQeU0lcj9xzeEcdSHogKe+
eaXGTeO3zB7yK43a2XH2bROYHg2ZDBuQjTLMRTyTCQLI0a6tUYWodTEOoqDw/AgBBp+ci8GRywS2
cNNHrDqSjS6qI03MhtkPkXFExjeypsscuNzy7YGj3tRCVq5LHQupaniKqNCKbdglkHnQQeslbTeO
uu9RLGxE86Wogh7CHVGzJVuThTgtg965AGz9GzRqn1zUTb10UzM859bwitqX8hueJ3zfaeB7SvOl
wJuCiT+tYKgftKnT38poxKsLZpe1O0O6F2QbNMQODxuFaInO6zBqNnHsVF/TbLavwYTaLVottGac
9YdhcaCh/AhAykMrV8yLH1ocVYayKaoRxUcDSu2h+cZXh4bkAc5NMhRCtxxneTIk4ZbJNmu0mVTb
sgwmbEUTGNU6S2tsbH2KriLP2Lo0OfOwGHzIUIlN34lEbFG0bjz0Wv46L6OB+4Mc0VJ22xbHpYzf
6ULkoKUYdDdn1j+WVr+rgzi5mhV+14ZsApScnqZMeybTCGlxaFg6gDh2eJZsVRz1rL78Y2iM+RiD
afWxRw75ETTewwMDhoIClF3r3GU/Ri3wMjJWLZRAuNNzgsjwVTB5Pz9cFEwPEyqBD2bAmjPoFz8a
5PAlwuhzTD0VY0xI/jkQFlAmFUs2HE7drncXR947Gy0Q1g5+dSgBhHbyjwV+FWfZ9nAsG6gryuIP
rbXtXTpISCalftV4TRSDANGG4ngKkV7JX01zoJP1DxvFdXjb2mrJ0D5TMK2l5s6f11O2/75eAkyk
hxNMlHlBG5qzGxktEtTitlmdwynwSTiLCNtWYTFyJJbmr2FScUwpcA3Q/FWz1FTq/eykJQ0nPEyN
W53UaWJZjBAOK3SkyX8+YcQbU92Djwx6bJXBDsq7njjSGAXht5NZNaDsiDxyHvBH7IBjvabfko2H
4m8o2rY1yAoT9zrGooZA2RCAx0cSDCSSTIB6caVDexA3KZB+39rJSU3uJGAKuJum3LQUTSZbgAKm
TRB0gBZ9XkMFc3lxNTSJhIDG/3p5lClpI47CVNTNLLXU3cf41cU7Z3JROc0ANP/5Y6hgsUwGtAl/
/uR3Q/VJDTd9WtKy36v1KFb9NMhBtpJ+iv/qTuWvwcKvgWYsYMDA1q3dWAPoFzu5fzTjCfSlNNZY
Z4G6U1qpuRkbFLXGak2ve/lsth6zcOiHAvXgY8I65nLtINFAlbpOI4OYeBX51FUXx2tdPUnJUTll
XX2dMls19qXzJHZBji+vKJaHOlmGL6bhzB6IBgW+kxjOKQrTGKuhbiiHacbaCzRaYpBVacMXK3aT
VyTiyUeNXKwZOohZrWxI4yxpG/rSfKZm4cG7DtDxWZkSqbpth8mjNmvm88jr+ilhfyu/wHsQ3luz
J2VqOq05Lp0LZshQ/1iZgXvWx7YLBWtyHQoGF9iwzUfHxeElPgE5LMfhG1APDAeyQfyghrQjZRpd
KJLOKJGpkfOLoTXn4FG9jvsits5mYCEBBoa1eqPGZIzZYJ7daNLgybZVWbXnGxOFUGPIFai3BlPQ
MofW/iNfZLiuuQnLr3azuHjBK/HeATwFNFgmewK4shyNDYc22w7bd+dipbysTg54MXxQaoSoqmJG
/poZ62x9Af+lBqGLLejqQCo/Q+TnEuGpenE65uzyXnIaaNqHTXmLMU+GDQWG4QIuB2ECEgPY1LCh
oATYhmpruUN5AXKdVli9DcriN6Y18V1P77CDg/+LHg4QFpdvr/R2CwKEWmJkublBoWK+MzqUy63v
zOQPujg64k3jocrK4MnocOrYVPk6svoleJpb3IJrnaEgT0ZQYxpA1hgu3rOVLXUZ6kRry/BomiMc
90loU3piY/IXmSjWGvC1t5nmrSN5BeqFXbrjQ85+fIuhu+Rs1HMun8DH23d4kaXHHj3nxGSEnqHh
XqCem/anLZ4huDCkro1jVduGcGXLIcgVF82GxmZsoDvZ2sUt5AsGDckzyGoJrWHmxgWG0OfZXDwN
UG5FGVUnfBzhAq1oVQNo/P0iYcZvtjnWHo+N9oWPRusvc9leXLs3T1VV6Xu9afUjELizxyd9T7ic
FZxT57a35KaOalhgdaA42T4a5XITESMD7k0ygiZ8RoQtT71uAZO1gnJwNobAdUnkB8FBXD2IgfpJ
R59iPpAfEihyE5mYAYhhrflBrYNdzARpbaq8BnEE8wxIU52dcflo7CkFfakaz4L1ZwC1Kcz8jL2Z
ZeK0XYtJo3QCWnfXdxZUDeLYuHQ2xDX1fDqRiRoIGQAvIBvNEkBkUVwFQcFjZQynG9vaBZdnvh8r
AH6fsWn7nXbAeQmxszycjwLfY/tKtp8dYRbG3csk2cJkMFg9oHHZ43fW6ihOs8doBxEBCLSKpjvS
zHUzbgC9ObhQDLmp9wQ4B7vIuAMCVEAPZK0W7V3ofRa5O6HeeNFQJCr04eKixvE8GtFPtrAcL+QN
umDATQIN9RZIVKK6yBq3NITcI365KrCO3uayKS/VJKp+6+LtaJPE0OHVJNlOhs0kJI5GCJEZoX4N
Clu+LFW6D1Y1DilqI35gwhR41jnZn1Wzx99G8wfKoDtoYM72vmRdjIVAt13hdXOGHFIN5m2j2ifA
UgEJCFZu8oYliKw3M0qCD9CZeolpiJ/gh5tiUJdtgKErtLbkcCGAcfgAMmDLArixpMESgFgcqTs6
E1JcSExNm4iBC3sdkysFaDPHxr2DAFzb++FQJFDQRhPgKw/qaastIYqNbt/XAcfZSK4fe51vyB0E
GY6+GvlAX7tq5vwY2KAHIYBhUYvxkgW7D6ChxBzy1i4AqJCOOcWNV+TtLRjxh4Omr5QeU5C14C+s
zX0EhAp3suBsgEDFZ2GebKLIBcqajI3EKdyPgwVABfKkIZJBNIeGyqEm39nWtUbTmreRzZpqeUXJ
lVSRacpXN2K+LdL8FMeze7GNrm5QRICusVLsSqmBirHdjQciLWzY9AZfdrreMWgpmnG9zg9NvG71
LaoH5RLU5EhEb4Toyx0l89fs/Zq4p2T/2v2HTzOCYI+fzukfQfJtzcimGadtsrs05kniiQ8KxeHK
n5UaYitqgWAdKVty4CUfP2kCHttVjS5F0nhFiMjZZcwtqM4tzLtzqOBcgBnB/gC4kdYDyCD/sFJs
LjRmAPR2C4Ajf6rHf04p2IZv/eQpIOuLXBKOHekOLQSOjMzZ+LbekNe79h1Aj+7ntd2+Ywc97tVd
Wt3n72xuanijGHAYluEEuWUjuBlqo9qOTdgUGzJS838d65JVTk3/n9YwJNccBdFHSMfqgPwftiaB
1p+VCsqdpgp5/xe2Pm9nr0oTYxVlIYEVNY16/ycbnt8f663aLFLpJc9y5H07+0jpT5UsnQPQVVaO
3e2UA8xWPxKqv0yeUm713mNNNWSnmn72nWLIjm5aOWchm5pr4qb5lS2OgQ1EFR54g/4t+L+vNzix
PzSiBRH0j4tNECaZclb/MRbpSy2FkErZUE8w8HxSr3IZxMUtJjxlQ0k51I/uAvUM6M8hCI9kp4bW
+3+kfdly27gW7RexivPwqtEabMtxEif9wkonaRKcCc74+ruw4QiKTvrcc+u+oIA9kZJlEsPea1nE
qURj0Jy0B7AYHnUo6hXAot/xoRhQYA6o9s7eMHkkW3kc87UbZKAQ75+J59m2IA0ZqS6BA+UlNtNv
7WUQdnXSgW4CKx+kyKP6MkUul89EgdcicNg7wJn8xgrGJEFYU0TinTuMxkQKNtZv1VwCPkKyiym/
m+4f/UhPzp6oFm+tycWAETUcwbCEAvZlwyJk8RPoOMGNK+hwHklkchJQMxHiOFIWR9BMUJ/E5AbI
NmM7zf53EhHoOMmVtbZTkVE+mLKdlv5HTL/InsIaR876niimdpnlS/diyBNgLNFw9kvdpHWq9y6N
qUF+AQhJSBMDvfZE42Q2jW01s+93dlVtA3FGC0tgje7fUUksx70EQAh5HnoWPnVgP5WD1o0ArEe9
sIx304ilAymsyDeDVVbg8C8oQLxEwjIGF5DVC6/D/4nvNkB9r4HrkzTjhm4ua4Ik3amPFHFk4a/o
dvUN6Y9EvZtPrD4imeflbCN9FEHJqETa4vvUOyixgWyM+WkExwKo4FmHqmU3xzsRVdhKY87d3J9J
SpaukRanhQF1dU1CENYgkRzscoKj4Bn0yNOpdOMFrMmYwkUpx38PTdL8JB72dQHidyXUUzya+rXl
7AP+Lou29440bsNvfVeLs1EX7VqgxHHDUOd1muXZbh56I3bUr2PqUeMMHNw7EYCQpVI35Cak751M
Dyt/rrYgCEW55NUOXNw44Qp6pPb65jhui8z0S6T5tkg6DYrwDYAR1XihCSAKiXrkITSSpAfrcirL
z1rXBSEcuLUxZwOuJwlDFuenPLMBIDN42GdnOeB1cXChDDMyJCG2DYHEsjjvhgNotbfxAoLCEACx
D2BQvtyUr0yyOkyDxP1uouXkYRI8HGqAu32Wb0Tbl19FNR7r2vF/IDfzs11Z0+fRyr3t6Pr2CSDm
5mM6LiaI8ABwjVrSSq21apwh1yiYWrBHxsuDXn/N7mCeLWytmEXFz2li2xsXVXOfi7T4x0YCyT9N
C2x6ILvhe/yrM6bxrRwqvsmHfnzu58rCxB/YolyUKYiO6k0yj2Dd+wM5GACpp8cW59frMbUkMR8W
w6ju+UUgRi6t7U9Kfa+4En01pTGt6SIU8I9XkhfR96EufA1AQ4pC90FDRUqmbkEaVvIiWq0iSB4z
HUvfB92q9iUTkmkTrb37XHQhJr8yrbi/2vU70ZF1PGV8/cA01FoKGqOu4iB8LBSvn0pfTP0ZWvps
1wvd/G10LH2rN9+WDqQ/LJChQWPEJdjpFZEjQW4JKtGQQStFuUbQUGAahLehukqn+iPwqN+RNsjv
DhwESC040fORIQfYlEcxgtIU2d8oOpQgBu1ot+OOxh5VBv1u8x9qskyi8NGScZQLyVD/iRJGivm7
DbLp4lMAQiNQmESqPETVg0yoOSqWD7ONhbeuEBFS3MWNvS/9oVzd15kUvAQAXh5g54j8HfBEm+YC
DAunjWaABjQFpjjA0Fb3c/PBqEsNGbUl0ljo3pIsQ0UUdUk9lPkHE/w1u9hCAZ8noZVtOaOn3p3M
yLweSYnSBsCyw773eiSdYaTtaIhEsfdQNPz/kbmg5Nxw7DxhmTm/5yQDmtY4psvfJFEpx4ZUagsO
EJXuxiMpkDmTd6AUSBJeIhH/mt+MM/b0fBPDycBQMTX4Xh1J/sQZb/fRnL6EYyxpVSR7lOqS+kY6
AT+twXsyNrYRoIpXbNy6SPt+ThtAdSRJWbqroG6+Nqg3P5CMtNTEsV1vfBSbbu4UmejnhxJ7Uitt
TD3DkTVK71ewAG+chX7bpC9zycSW8FCNBHRuq6KOvpvYzdqRbO6C4TRItFXq3ckA9AwP5Rc2oEKe
FxdHEtGC/Xc+IdNoQSr4lsaB58R70Y1DuhUFqI7u9ffjsRuqnejs5FMsungbWEP74E5N+xUIwqAQ
WQASUZvNqUJh2LoanfYrGEIm1DE55hMHyfQHwKR+wMFi+BSE7TwtO2OqkSGNXcBgXxVuecq8aGNi
o/xAowrYQci0kYqlRIH65NlBvVIqKZykkDQkw2FHjHmRb84PQzLs1ZA0RtVWJ8POf3mT4010A1Cx
AerjEFO4DXjN2wCAT3fRCwNbPHQ1FZn0jK6pTOnuRI3Ho+iScqsuImPehFeu+p7JSN2Z+ojyovoT
yu8jw/T6oEKkDsP5eocJijH2yB9WIKIE9ltIPNEojxhSutN6RxpqSAFiO6x0yiAFrp4EI9XqrvTZ
qgEf1k7ZkIZn8ZeWO8FO7wFTj3Z8kWSOx1Tc4dl13THWW8E3e8c1W/CT0ioy1953Cn2BP4WNwVe2
asxk3pgReCU1+SOw/X+2jmNsSX7PIantSH3nq4fUI7JK6smgQj4A7uSayVLbkgyH2g1AKZKhBSw4
7k/7kSwys1c+1ck5zD33FQwHLVILeLOfqPyy9KyTU1aAQuZ5wWWuyhb/ptFxjK0XC9nij2bablEh
b9TbbgDCUpSkWLEQnoIvWqVOJTMPNaUkxdF2xohsqhVylUdQivG1taTC4t9y4E9GAOk6qmdBForX
myGIpF7BUYHDLINdCCl4dAFYuNKgwQpTGITEkN7jC6sx+IUOYRVVDxrimHpuWf81osINdXmoRx1Q
YfBryQaYtHjDwmza3K3lPNe8FLYwjloONBDnFKeYB0j3lrV8Z4/IpklKHBFatNvsyI1nu5zmI89e
SW4SoQJK1/0McKfIri4TcFpMsayZsnNjU4CNZ02VUmnN50fqqZKqlEvAV6mmYqubOitVfPW7NxVg
kTdp06Ao1+/LVoOPzc5wwC/aivkJAAX9xZeNbdTNZmyWYWu5KHpYJTao9wB0hUyJrL9QQ8YxAxZg
Z43dQSvyYHSRll648pAQvmSYsBAQDyaQZ3xsiNCuiGxm1wUaegaUPpIZ89JhBez8HTGrPYZAkH5I
W+RKIylpQYJaD37SphQr7H8A4tLv6wsDPYsEtgw9o4oBwpKZqxGwWKAUgEURj4C8HGZ7j+J5LGil
bE6sZOuYSCJ3kLj1yII+eAzBQ7ANJLbCAlxUAd4PD6hEHH++Lsuac5MWGJq9X68n4IQ8Glm+WoAC
zlYoxH/vSdkErrAL/tYZFomAOe6JczOZygILU4x1E80+DwDiDCGpBYpcVnYSlhst+6N1yPA4BaQs
Py6FDe7xxZj2NjB7P9EQs7dpb40+8BalFmWr882QtM4i+Kfmuw6eywpmuokyiMu16KpQ3ViKrxJz
YXmPZHN3ZyWVN5PjHz/n1INYFdQXs1py6Wk9rRimEG9UADxf/rR+IFkVgx0K7OeXP7Mv//JXK4cA
OEBiig5D2QdPo+METy5h5IFaYd3LIclIG4UZf0S+xYrk2oGGEZDG5K67sSNF4nWjA7ia0nrwPPbj
zphiTgkOJfIJCLHy0kuNrZ8IWN/7cWEtnkMgfnNLpEhiuyp9wtluYa5i2TUjVGc39eeUFemT50Tu
hARkZEc2Ij+QLELdw7sD5sXu2m0Xb0PCIBK9tdGhS0zP1pjdVGv6jmmBpL6VKWmAbjFGb3dfvlpO
kTaElr5uva7SxlaX1oDDNpQFmTUSNDht7DNYgoITOHJA1WYCMjlFCl4iG+qNVm/uKpvhn1Vqrb6Z
nrSdCcScddE3EXICoCAPrY3S+uhgynkkuQ485J3YWVk5ojzKQXExyBB7eWBLHNrqiEQOFSYAja92
N7KbrvL+FYvCZKJGNQY5d+37Rep8wgnVssydve6rIH/gjQF83iwsL71sqAd4rq9xkhVHGqGyu7q4
yLh+sFsGkvurGSmmuf1qLHjRDWwuLyRqIgaIaWkrrOZjvPjJQT3FdQntzJF72dWBs9VvAnqgU0PP
dzKx+tSVDBqTelmQolIvlClB9ZWo3tXvQnkFMtcXoCFdBW/1Z9GEz7lhYIJlhwDhj6eoXqlxCjqM
x7xxbLGqDXBCNbV/ykwOS5SlAsJEqkO7TQFT5/QbGpJCuTjDlJ+8qt/dBqPrMAfH1UvKxf4m2hKM
qFuI/mHNXzSTuZlWNTTToemP6zioZbmZ/5AtjZMgxg9r/H5j4mXYhGqRB4r6pKI3sZM7N/4qD7H3
W9MTP5PvhlQ20wwOjKyv9yDVA27cVU49kplO8mziuNxEcmh4jrLeXjMJLJvIZhiBM5O7vAT0NYYO
TmtvFDzA8pxk1IygWnrmwVQ/aAVFIV+tqAzkCyu/u/hkDUjGL1Ocg0AWsPDJpp+4i0w0NOCmd4HL
6lSnzvwP5QB4vlMnG7LF6hHZyTQmjYmzgBXQbvIdqbWhHgZ1ABc9ph41RsCHrXCTTgXUCm2snJNo
+QEuHG87BbE4UoPvfsLWqhwD8HssAYkDwukpsNF1mC3kH+eXwbsKpq7ZdquRo5jzRq2cBhVa+lNU
7UTh9PDm8qRR7veXv7Mf6MbIlZog3gHtvDnGksMyUMyXSMQ5RpIv82bs2cW8B33fScnCO3NyJx/q
kZp6WuHmIEnDaTTiYlIDjAnqKql2Qp47KhVd+6NOasvqKFlXNbKBF0qM+/c0NqWnxLhJePxYtRN+
18iLIxedMPfHBLqJgtdeMABctDgBeOJtafDCRI7KeDYl+zMxPVNDdM/UI0UMWJkjb5f1nfxPthRu
TO1wAwocY/WvMe98r7cDUojqjCrS3hiA0JeH7Iyd7WneUdedi+zclc4ZrEn9g8+qiclaV7Y2O7Fs
BApPwJoqfRZr6nCcJ80DnCVkm8lKCgB2RRmAqRxhvOhwXoTfM3hEVqy0WuvgTo61QpprDGyXCftr
SOJzNkGDwgE1vnsEpdbHwnaC881zi55K5IYyNWetH1zUA8Fe8Kh66acbV21Grp1ZOkhTgK26LD0M
1bXfr6hvRFng5BEbFXhxGHiYrtt0MR6roLptpilzj77gD1ruDWksVjTm3vSCVUJz+JMr7w1rw5nw
kd7zW0wyBqKJowMXV4uFIY9h5QTmi4ESnYN2VZftZVDWDrdBzxz1D9iItIFpU/i2fUTFnX2cLRQK
onYQXaUqkwEYOZ7TBdsFS42HoC23duh1DuDTYERq6t34hPNgRietUvaooF0lbZdGLRioLQd1FgkI
yBMsmE6tN24BH1MjexFN24fVEw2vSjLVcuqREohe2zs5xSAlXiRKeedugM1sNYcDR5ZpsMqdiF3S
Pkw+VGCkP/ve8myyOv2gRKLu94vRgXdAWlBjsFlgAQFERRwKvtsx37osqeWATRpmXZ43l8iaVtop
t5b4MGU5FvQOz/M1cNqard0tJYBhfgWxB7ytUebjHciPFFYarAK7zi7jOJp4luTVNIK2WyY9IoXy
PEryAAN7WQ+VWb3QaOmKxtmR1iFWgdbtuvWUZh32rX+5eMY4ho9OOO8cFCoelKHy6UNWbRbutbsu
TsBSUXrBxUIN/6XuUU4DCq1uSzKlaKfywfAwD9ay2rUzgCpkBy2aoz4AvoaHQs5ZPJGcRDYgWkE9
5/BDIi8TAPHKmoCzJ38Z5jQXeCj08z4pQZ6y0qUOttTgsGzek+GN2lvM33xMQyQo97lKexn4rqqC
tDoaXUaFJI1VYol5U34hI5CNjvrLusZd0l17ljmD1e33ug3peBux6VehkXTIVLoCnmGLBqTeeCYT
dJlWAPnaeaxs7EL8jpBGQxRVv6LwKD7QqBYT9soBYYc8RCD4b0mYG5V46FQOu10MHmBgE8x73fop
6v3w6EqoPGTQTyCbFq2SVR6IQlbIZ1N2bptFR/Ki5g9yEl3jkj2JdFySqSFdEXCJQFE6YXesPoF3
0XymJkI2+fOwo74V9+9SBxxYpzCan7QhKe0xHfbA28Y2xjWCkF7+NAi8TSx7c6foUKmG51C27HV0
8jCw6dcAePSEE+72kffhZnHq9FUYDfLd6mE60rAzAftbjtOP1DXTVxIBjRJpcIZ9a1GU4gcpQfiT
vHY2EmYoBnmlvPZOVwsy43V66VEt2gAEZAQG3MEr8Cyipo3t956WsZGnwOxAig7JuqvJnXHdxtWu
YTUQaK/xdFDRu5KomwHROkBuJ/nqUNpO++Ko/Ob2xDy/vef6FywZDgCax7uCXhiyyWQDRghAi5EQ
PNh418QNkhzBK69GpPCQxoa3/tVRx6nlO4oUJLsJ1um4OEdsnfWdKTndGKkLlcEz46CUAzWvczRR
RnFMm189LbMAMbLh1gBeHmmiFdwfolIJSXOn/n+S6ajklo9J/D+FtsAkMBkpkogbgHAw5EOnLP7s
ln5/qEfT3JZe99Q3bXMGb8qZsHGCcJov1xHAHNWIYHTSBM/pokSenM2muj6oOljgBp380WaHCCRz
JLopn20651sOisg2PzGsjJFkhudcYgJ8qjHqA430G5lexpY7ekhFb5Gy9uvNrl/0VyWJ7tz/NawZ
iwP+T43+ECdRt3fFgqog2Vgj6oOEbGiYJfPPOS2sLY1MbDEoOQ3JjBxo+D/IErdogagiw79fyMGY
HHUcfXXbw/REABkIBE8zcndAGRIVRQxcH9dKN4uU9aYDfiScUwQnahZ/qPdRV37SIuQz2ulGRaCu
VuUVCpJEMiwbLbsxn/hi9Tu6DtLWN60TYm/aBMR7zpCYo2BLCINEY5fc4JTcQZ1oG+1CvTGKHyon
qB/IgkR3riQj2JP2DipFu/zR5hqatHd3wAcfFbuO+43gWwJnxMSSutRUwJ4KFnamQd2EzYjqWd8/
q+7gcL6ZK1SHaQ/q3YdhoKmssc7RZvcW1gyegj+Fosu1nnitJeleFzX54zKMOHQVydcGxTps77gi
B/whGjtd0o09msmmxobOY1RYM5B9wxqkYuRYBvNXbiMVj6y1Hym17AurMPci4U0cGsdiWMDghZnE
ug7c9jhxZvhvBeh06zwSZ5bi2bF4/fBJODicxEFx/BOof1iJFD8LFnYrL42Kj40I610HAGdk2Jv9
PpmZAHaiUaCEB+BQW/D0FEC6Lm3AHvXgGgcG7je/dgEFhnR5MDokPNiqsbSOvQx5um6dbcq8i5+Q
Jx8/UY8ZGYqtkMC2I1lXNx7YNxvMw6oakILaUGkGAF2VfHjiMoASUQQD5zE7Naawy4QZI0VQQh2H
LVsw64G/Wd4HXYgtAEvfNDza+2bHzqBK60BhjmI1C4gj55m93S9DaQWZo7QQp06zCwTcCUtavQQd
7KXCmjFdVgFPUEYhZxY0Fxjqbp9jEvNMImxmiX1uBt5aTy9SoNsUVQf6WzmVIAsdg7xkjExa0IiH
FdCA5VUsR/ILCpyg3SXAZQOzjjZQTEhOqXOUGEeNtv3dTFtgxZwDDAkFHEM0AlsLrM47pG4MqHZm
nkBl7xzuTMNpAVblzdNDAdyQfdV4D/4irCM13SyiWY1Np0F2Yd+FFgBYGQOSwtVK25P6xlJ1SU8q
bUm9yJma8KSFTov3CjCSkmCf2P4DuTjC9Vd+C1RfffYTLtXSn/VYH2wB0Ajpn6RRp0bd0uTbwkJ6
hzomGkvwXI883gBEEDsaQRk/6abBUcJjtnwhyVJVqP9dZuTB231r7EnY+aAxWg0ZKCuBHhev4qR8
GuLq6EtQR2pwkOvfDO9kfYFX7H83IY8l64HsqKPehaGhe73mGBf8YDSBcvjX8EWCwiI+12AZkjt+
4JNxj1zeEA1tzMyqldZQj9RkSENqmHTWQ9IiqQXO2vDOzxyxkz165l/a4i4UX0zsEOq78bpvnoMt
OMrQ1VVVvmWvigXZHKr6ShVddXPr7+2g/UH5ukqm9B1HkjMXAxiTqJarB2wCKIJwntwQMMpoDBxb
fXUKmKEaWwwTCj83JHQz/NJ3OJ8Ci7ikTs2MIrB2gSwqVVbkBZy6YHVjr+IN7bLLbUynpwa4D0Ck
LlEmhtOnom7Hp1SeTdHQsk1QZ2OOuCUZabWdY/YfWGcLsIT+cqXeUgLUZLASFVIrKYa+4MD9BJmI
dbkHE6h/HvOiinY8C0Iwsi57kWdDu0Eljn9WXb/JxapdmLO1Zt9pniYJsGaC/DpOlxn5GXhWrawe
tNTkQyE561GCvowfbv50QyascKv/yDe/qRuVF7GvvhDIXmrxXlvTH10FuftR3PioH1jtAYLaSpZo
wyVailtUgF3xF/7TC/1gp4ak8f18PlMvljArNCySEi+zugARyVVGJrzE8ktFTBigZFr2F1lYwNMd
UEeOK2mPtkedVR+bs1HidWZWB1Mi6KR46vSZ0R/V74R+B4DDRmlkBk2HJLTjzc9kkS40znE72xRE
2zF4G1HIaPbJGrkwbL8scbfGGTDGBo4TDsA8Avs4jW3GLXmC/2Gyoi5Zj9Y0PFWxt0kcJ3txeJe9
TEmavfAMH6mxLhPjQwI0SHMPMHTzkXRkaobTl3g246OyGEZzwTvbXB4oBjVIaseBb9TNO3UtjjXE
liNZQl3MwF/iKU6jld3YYIhCrQN2TgOOdLkEXIRSFvQdFHJIPZI1LTY+Fmc53ZmR0pRefeHO+yk3
//7XGKTIJxGvmGk+eVk54HswkLnnzKzeGPkMLsG78VLkP0I2iPPst8OlE82jLbFMhRzNnGNqB3bI
LraUzuepec7xjYK60hr2eYF/5yHCD3YfhIJHz0VnIZUtAVmAsQhZzuuekTAePmCeC+z3WKJ+U4M0
H/Ms4qzYxRN4gkEJwVdO2zgPEWWJABq62DuAs1kbNAZsd/9cOm8Bm4FZ7fvY+xxT92NZh3yr6XDn
dkYN0jw+k8izmX8usLFJI+LVrezZ3TlDj7WE5NWlxve8AE8EHxkEtoVJx1I0uwF5dZdepkyxyewx
x8aQZEiMSi7lGLyW6YQXvpSTaHDB+Zj41kcyVSKprJGvsHaMEa/FLsrDlQi9+Dlfk8E4z+nFMFjx
mDG+7R27PgZD82g2+N06UXHbxFnCdyNAYVd3CkvaWREAehmwvLZaSwoagv7mzXHs+IECh3PQ30Tv
3UfumebjvVjeDKhfHh0fFI4Fis+XnAXgZO6DF6Ak7UbU/j7RyCyFeI7BawtUmj5bszjBKexg/CB7
n3vBy2CNyR4LPXkuAndS9D1IYZt8GnYVtv4z/GuDOWkpzOxILuBLwLrBD7xtnI14f7pO6x2pmcMU
2K9CeMCfRY9kvAn/QZbXvLW1GeqUgN0u7bQb9e5874ZkosNo338NFZpFiDV8mQMcN2oBtUglNrqZ
pnEN0oThwPIa9dOkiCrPjR6oLMfHzma9IqlL3bpDMrY9VJ+TCfnKVcdQzCSLt1W1NnWp4dhizGKc
b1EVN4mwRKwfscBvNwOqUFYtio+iZe8kKFzG24u1X4NhBhKUCRziTpjN16hsfgIRxroIPCkvUxn/
Q2LL9PxNMkz+waud4uu4jUKzPCCbBbkTIJXZ1LySNC2u8wZg+kdvFPmHqF2sD05fn/q4dd7ynDNQ
rAJm1gvq9lMEUkThF9Z5KULzjIpKU/VIFuT2hMTH71pnx7zdRpFlgaKpqy5284a0aPDtyFzFWKCx
Ha/bzgKPM5JRg/XNT0dM3r4BGNchXUawXLjJIzUoIAE9jB7P1aRMwEsERX41/IOJFlEvs1j6yNPx
PTJFmlBbLhqAmABgoZfNILEUPEJdoLHq+hP/h3NJL0mVvIOk5yBL7UOyCmeVkvP5onwTAE8jpaTe
OjYH7qtwMVvpIpQ32PiPAcb74jdPeQS8AiAwk4kl7Xycv2yxUrS3hsxZBFhGab1WbW+O27I+0oQd
sDAzNlVFuS/7+Xaun4JocC8mc16pif7N9J66ZD421cqM5hcDCBXgpgT2rxFE4Ce2pz2BAJOIoWp8
12Si29CQFF2Rfx+w8bVduiXdjk7d7Ya8st6AcXe0Fw5awGnE8ZoInJcyzeLD/90CIDP12jUtsXdz
1zpRI7rUVr3/LhsEe8Whf3vjasXGd9cITcDhsveqqd8LrLCM/2yP4/x5GWN3Cy5p55SE1k9VIhvF
HjtOraxCtgFUiLWUf9YNyr7wN1wWbOXMqCo4iw5U5xDdWQA5+1bmTAz5OklX7YfUnIE3YsyXBXAo
+y7x/FUvh6QA3UZ1AToFDRKjrWNkYOBUtUqj7AFo4x9xKvhqX9HER6/2kephoMb9KqNeOrk4+LMN
DzDuv6DHqTdU/boGldMj6JsADB20EXAkC3YZaSjidOVwJK4zkdbnGRDE58rra5wIpJtcikiONKSq
2Nx0scwKViZIKTdRH0FFplmTGwBt8i0OtoYRiYApgA4HCemtevLRfzOUiraI003QuaEyrrkAqCFZ
e22dIUvg9xBcDkkWmjYgawcZcvTdCER0snsjbSmUdjBLoGq8gxT5MbA7aW9P7Tv+K3yy3ie821rU
e4JGjQl0bsTt+k/GE7fX4VC0X7oMJxNRZ71FhetPm5qxdFcm8QRkoWY53dFQ8FygerUCZTFqhrxo
pcZkKVpUgu9w9iPArWsuR9svfkTlEr8iAb9/MBfX2ndhWn4a4/pzlmTld9TV/2Bz/O8GKDEA2nDh
7at43I/egBoc18rSczfaKLKRvSQJc6QWXcckNDn4XPPAGbZ3ipn1KeBh0ZDdTBFpPOZYXyBzeD92
3fAwpuExnEzszbVgSlZH+mpMB/vq9J5O843W7J01dXFYALwF6qrsANWVJ0C9KXMKlNvYI79jsswY
U5Srg+oOVm89DGWM6U8yjK/AQwQuB0jpQSoP7MlOjCA5z90tKf25dZ4jx9uTMklhX+UuuGvxmz+S
rIqs4FB3oYOtE2h9TLnsJt3erKnjDCtx4SPj5IwHrgXimzD9lI47Yh6gwVDviHfgl8aUGO6/BqTx
BbAWKgbOxaDqUbCE7D60TWA5gAnHKUwSAUyFypyowKnA1nF2GMcu39bCiVcWaoBABAcS32YlgtdR
4BzMQ9nMypP43DRcJEL4sKQ4Z5NaavprTyvILhoKgIr/dxeKz9z0wKt6RIZnsnzJwhwbsrx+Yjh6
fepCJC4ApqRyT1IBkFAcmbegu1TqCYvKUwFFDmaHfRMl+SoA0uzJKX5SmauuelXIQRpt6JfZDbgQ
KcmN8IdoiM2BUUZzgnWDqdPjfbLGIJZHYzn86XjIkLo2uDl00s4Jzsceg+xIZ04gB/wu+gyAqRIn
Q0NaVFm/9UynPGiRRrmICluWdNXLCN6b39xIxiPPXJuR40YcWCpzKhEV+IuQMJHO0HybBmT4Btjn
Ttd+0t0OMzF8sxbhg3UKv4f11bitAFEJwhGu/Rs7Zy9xgSovZh/GCODKSz/Uf9nOz3QI0r8XAbZp
m7XBaUDCy2UwkTtcO1369xQnX1NgLry62Ks/RC8tHwdkZoF3rOyz7GJjw7jAk+aVRIaw/vHqDmQr
UtSjLGs34bAACYUYGgBT1vZkwQb3xr4zzHjnxcgKC8GjdJrapdsGc/I2jQE/d7llfhBBV51ZmX+p
vWgp14PTeOsYSSl7K0mtDynwFz7gTIJ0k8sAGyUr7cmTGkCivzl+NK/rsH0IZPUTiKStE/X00FwS
VA26lre9U+ihNp5YUR9TMDhRJjj2QRaclH7M7ADEGL9GvGrmGqkn8t8iadaEpUkpHTqvI0vcle8A
XFtnlGizhDursStMSTawgOQBCN5CRM+jbGwAKQD62Dj6EjaB5DP2f0+xbZxIpOVtYsbgYBumDcmi
xTf3AkSh80tuRvYR9WLBllmFeQyBx3aZ7dhd9cIvv8d+uudm3T2GAx7ZimYBPMf9JvbBAktkCcSl
8CdqBdJqk6WyxLrPkT2mUYESggGice/iL43NdQm7ZBvBZuhs8Ote6Uo1KpCWKeQgPQ4z/91PAwRR
Dxi5Mo9wNA8e97JLEvU7kZnjK7bGx1cBOCaJzBwfZinzQ2Sce7kvVkorZWzu9y6IZJ9JVNpIdMd8
aN7SsOi5h8cwbx76FBvUXWx+oGaMeL8DZ9y06dPaLNeV1T41qHB8HOvW+jC4DhCmXc5uPNrILtcW
EK0eKAAWUumLjLl4wlp3ofk1CSd7E6SOcWLxlF+8ufRXE8ok/jbiFMd1bvfZKDNMGETDHgBJb33K
6v5CBqABFKvUbN1L5UbDqStEsq3MMP27Q6GtjEChl5lFm7kbBL6nv42CsYt6tiTRt38dsehbW/Ts
sgwpnlHws5z+7xBoDbuuAZsmIFxr7ETJSRGNqfGXeA7PAFV5EqXn7EnWDj2lcPJtF7vVWzF9JI7v
xEnFMfUdBnCVaPkSBEGxHqqgO89glH9zwxsr5oWwGtjyxU5RHaat+uYTiZF1uxwbN82Ulajyd6sy
AntRYJa72RIjKJAZytXbOX2Nbcd+aoblaAZJkW5aiWyPpSctQtWydTTLZW8OxTe9RL1f6JKJSOob
E1q7gkwb8zsjOaeS8ALnM9jDKJ5p0Ej2C6sBUSuOWIFPJw20wmw6VJlhr2OfB4UVrOKsXWUoe1xq
pM5Y41bnBt+l/wrU8aLEff56l0JMDjmqNHGpDMVrNA7KMgIg5ZwAXRqIxqu7WDfmhkjX2GTzj+Sn
Y+MgptqgGA7T0aKZVl4ysAvAxEIcXw/tevHd7Bvojt46UTavcQmWrcryLaQzQJ4v9T4bQ+9ziFSL
BxuYPLsCzNjfxLAOxWj+BeQ9b9ebQfMAGiLnDbskG9KDEZBtDWwSH8eK5x+nsP9A8dykBHjsWJaP
FXf9izEZmO/IC9lmhxrnxGMXFM8eq3IEyJPAwbXXNMuXsu/8LRBH2UPk5uJL0JonW8TNa9u78zPq
onG+nTrvZguf2AMNfzczC+/F5eUGc4AdNiW9j8OcNk/YMBgUhz2LcX6aTFVyoJ+oCzPQilpIwh3r
jcsc49Wv+Oe0Et63JgC5cuQWzvPUTeXjEuFRSgovLR563mdvYSuifQlM8/0S+dFbMrtbMsgalqMG
shFnAKt0F7fGAfKy5N43ZPl+YyiwfrWdrDt2Po7TSe6jFBHJOd+S0vC3jdcEh95tjVdv7j/HOGhP
K7zNZzDRfehdMa+bEGnp7Epwv+T5yZzAgUCivkqHpwYPpCyzwaNRcRyGj/j7rnPQH+c4uEeAEgTG
NwGwS/a/BKDwcd93T8wtdp3EoGY95tVluJyQlV4/DlJEchpSk7UoB+2DuV5rGfW03SIKfp5NcPfy
TRjH01FPMkG1HtQbmm9SczUJiFvVJ7ZVPTu92mAfbz7WbvpPkvvYtr1OxGlKzojTh+bkNAcntR5S
T9noGXxSxGw9BnO60Ybk5/oxaLfU+Y9tANIgqFAvnIRdu01lRY0rK2oy2fOkIjDAOEUKkpFWKyZZ
YEMyrUASx7tHwgKZ6pnlWJV1bo3EPyoQsp08WGegOzzmBg8vvMtR3Sr3lOwZOzyTYX3J6zTa/ski
9fm+QSHsF8fwUcHMDL6JY9fegwPmMHW5AMnwGBubPEyD7f/h7MuWG9eVbH/lxHluRhOc2dF9H0QN
lqzBY9muF0YN+5AEB3ACp6+/C0mX6a29T/WN+4IiEglIZUkkkLlyrRg8mjn2xOU6d734rq5S9tCJ
ItmPTQXcCHkDClkByyPFIZKW/hBpfDirtaKxQB6rLJqtp4K1Szh3julyw9yyAZHr8GPUjVswGi2O
o12cHQm8G5k8q+dBMSAg6lhI0SdKrJSuLHx5WmSMFjOEG4DoaPJ8XEvstoMBFUQTsiW/pmEGKuiQ
Y1KSppBURjktDXZD/T6jViM0TANOPr2+Hx+wb2drfB7WmRiSgLkx17GtpWscj3/RJhElErIvdQIO
YXKbOZVS5ezZabYm46cZcB7tMJudWZ/w83tBdF7t28aQO5zAsXHj052XW/6/2v6b60W2Ahl3G1Rb
Dz/B9vTN9pj2WqPwOcjbPnqKsM2DvLgzXewswSFCljbqvdPmoEPK4WYySpRB5LW36VLRbe0qR/I0
ZZAPURoiILLy9qUWbhYT2akZLHdoV5/6bTfhIZqfFhMxL9PcWEdZGBBvA0rKgbKPMj05451nz1JL
oRZl96+Dxpu9a9XOWg51/6qD7Rk00Hw66dAdevYGpFqVW+7aUCHiHmQitHx4FZ6PEkTNqhG/Q6Xb
PnREGAiwLpy4AEhWT3Czkw0DKxWwv15WpPtQr1HWQS7UaDxC8L9KzaBxGqvb0Tzwa6qbu6Ov4944
C8v/UsW433sST01D1TJnE+6t1GWq0nnp0qhQzqFy1pXz1VwajdN0Dc4WZHJLF/QPcxsD9fLrunfE
x3UO9Q5HN4CF8SW7pcZUod+lu9g+zyPrx+T5Nf4yTk68xpFnjNPbuIjMExs6xA/1KN75DAQo2BXB
SI2nKHAzgCNbNhsWK0Eu0hKiJhmS95Dy/ZuZbe8i9olKczwsfy1JkI4ch+8R6HrIttugPKOXWVxQ
TZxsIgtlP70disAFex6yClDuyMq4u3DV9BLZfD8ChzENUIOKn+5SpGARj0tP3lzNSEb+yvHY319N
iJAa9wocjJc16Err622YjP2Reg1HYnOVuOnKQUjgvPgWBgNCCAicNlGs+apBjAwUvdjPzl2yhVmu
eHqVkYY/eWMD17qQo/9Qy4p0v4CAJHKHJJ5FA9LwH2UX10cyofqar/0kAj9N7bgb00IyCaQ84oS8
CG6mdLk0TOo7lmnisJjoylX34NnG9c+r0ICvRtPiJkEM58EPO/z2tRoZYXWww/ml2+c59jKQ04QY
j+93a4Zyzjs6++kI3m+c2IU6AERcHy0WFZd88vdxJ6E2e7WUXlbdvhOGv2oH/Dzy1HB2eRPeAAMU
P0JkMX60WgdhHOj17CrLAdy/yZNLpnmzxxi9oRLOycA9FYYg8iuhGQbxmxC8TboD6LzQwyP1iwyf
n/SjbkNdAwqp2paGR2yC1wjtVgF1vSLGRFdNXGa7YvhhWVp9s0ASCczoGwY+vVSIHR6mAKfkrc53
vYuqnFHE2gxXbCKoZok+e03aDM+KLjOtM8581tn2838BUNbcUG+x592Q7PFreNNZY50N1YTQhT1F
lZt/Ea78kiLpBRjQaiBtTOGZzzV2Bq9hq02BYSTjPYgzfPznwulWcruHVkChbWvMvEeZMc67ozBf
i6H5MsRxpdbp6sF5mzTjkUIKwCO8VFYfbqm3NIuyI9lKv3Bmicgrl6r1r+c7QKdKUKrSUc5B4qlf
zce9mmuroga0hEaWIyCCdG4QQghGyXA0F8MCHNJGXGxRVkNxKjtCmniXG6Cs0Orc282yECPq4yOo
tK5Bsd49OWPKTjwfX3WRhG2AJ0jmFE+kJgF0BxhfRHmief5k/v0ynae0pGo/27tp098kLJ52yD3V
z4asoR+aIm+g8T9YajmPs4PT4THiIMSnm3zH/PoH6by7BA8hUXhSe6eGRj78yNQAHLae8trG06AS
VQzJDW7dmaop2PiHBQKefe+a5h3ZQym8dZlM2nqxjQKPTN/EJ4vggRau9DzU7zzUMWNS71qwWC37
tJBng2dzwA4CytDG5G7aKfEPvWF7B7qq/6a7uJAfKCjfZyzTBG9WdWzq+8XX7esX5G2rLY7jOsC2
f36JxY9ecenS1dW7oLlXfgME4FZmV4vAUQSLbYMsVl54ztZSXeim9XNDo2RbXPCZge+mVoyAi2My
gi+TVqApTTs1e3ywECMZvOlm1Mpxr9c28CV+220aX4eQnYVdjGlm8XeXGzfSjSBda/nA23nM/gHp
ZOg2Da75XOGdrv3M1860EqhDx33WcUhV+EW3MQB+O/txlt/Qnd8JfQ7w9/RMd35qhDWWW1uE9XpW
UHQVlBky5YCk2XGfBkNsrkwtEXfkbTZFuizAOOjWNPAM2xoIrpwW8nf4T8fF2J/WRK9BzSfCk6h0
vxoyc8+pFrEHSLfLyowfqSlxDNzY3DI2HHCmR+xBm0tZfBNF5mA3in3Pug3BKj/3Rxuk7APomg7Q
DcU4uBNXY+qEFy9JtPvRxbvw2gl1/1V4z6UR3nsC2ruFiawMdWnAn/JpnTW2v6FZVu3yC2okdUDy
kHeNj6HvZrc4Dh9NYTeXZpDvjfDsbOPn6TaSgh3dyhvXnc+9b0N/3/RV/sMH0TvecSHPvhVChsHA
e89jYAOZm1XbwfVwm3d8HFBDt3aCBb4GejHkkgmTRk0BYIY/jfW+mnrzfQDatvmMhDP6kW3xcXzR
KwP7CMO9Rb2HAnplrXvr4E11+8IBKzX1LWiPrEfJmkA0QCJ3Hco63fBraaaIeUwKR0gyfXRVQ2Z1
Dx6zU5TxnxBWrp+rLqy32jR6CJeX4NLrq2ztuFH/tci6rcZD56dytS2nml2TTkzAiHH7gMxWd+45
OAkcEL++lIOe7vx0LLbZZJgvk48IyjQJfqJRfJp54Ttflkmpbou7aSpjFCIrwj3wzvnlShptd4s4
0DEHoyYQ+x+2VtH1zf3P/vP1AAaD2ziHJp7p1faxx28sSPiU/6jSZ3f0jG/GhC27SIrh2HM2nDNw
YgUVaOq3ehqDrljlhHxFaW53Am+C+qHKFtEV5EUhAD6wIVgGPMooLX26ul6irKJxy6bqB/4qMYrS
QaOzNGTzFQlu1GTeGs/g91Ea4HpyH3dtfMM8PiLtL20kdcBIcpRjCcmpCqgDsmHf9D5AVxN506UY
8VTJ7RSK410CorCqQP5SKccjR1LfKyTqbLOUvvxiw9aY71vmIJ21+NCw8HLtbBcRUE3h8AjOpnFb
9iESm2nKT1rlVVBs0pIv3OF/1KrmRDOeOktrfpaoQVsBizU+QpBn3BpDUdymKfLKwPY/G1rfnEYk
/pa3lsXFbFreGZlKx9v72Lad//mP//w///1j+K/oD3EnsjESxT8Kmd/h422b//kn071//qOc7fuf
//NPQBmhy2P5rod/TUiAW2r8x7eHpIiU+3/EWV0XRSvMcw7k646odohWh5nZVmeocVxMxLyzdGf2
nQQ6LbiXb920TWZCHvK4IvvpfB8Er8wygO4L06PtgOcgQWYxwOM0PSLGjI+ZLiHikAIXBh/qUgOp
izSQqX6fjJYVCOQrv0GjPMCf3/k5Qj9olZda+aQhB7XVGzs7GPnYXkwrxT3BAP0bSf9oNqL7OOtF
N7OiHvVxsoxuMspeLv1ZgQ87mXAVOUl8Q+J4Y7iZ/PX8/ONRyrelpuvQjCgBSKR+rfqjk9v9GmBp
7Zji5oaiy/vC84z7JIYUej26F+qZeTJculYGboSEQdCB0u0WZeNPi7/Zp/YNdBZR8k0ueRPn29wJ
xZoWoAYaQ3xtDEOzbT5eR4eg+cqI3Wg/L50U1gNIzrIjLa0zKzn3fgKGKj9+pPxCV4lzhp3siXq8
1BnUfpC6cMNeBL//prn6X75oQJd6wAs4vuUyw3T+/EWrMzsa08ifzrprRLeko+TUQxnP4kuzupJA
dV+SILwyD0N55hZMuoWc+3HHRLz+s48+lWGzRU0m7m5EYajj8bpvxzZahaOR3xGjIQ2k7fAD1GHm
HukCyDWNCduM+FJttWiV89H9XqgHmdFa5SmGdP3JZybeC4CXgDfa25nj245lcnaqvRhQkrWLTDDT
RY1nrVuwh29N8Bqh2qviWkDZJrCCApJOqaXayqAoOuYXJ0OaZe6BT3ja1VFWHSEcWp1bA2BBOsyp
05swiyqAyGg7H98+PPSR5SLI4gajVvI+Gtlff/9R4ad//VlB4Ac3AxOADx/Mo64a/3RT6DptELnl
DWfAMsNgmLyj6xvao1E13nHyrDIou4i94RBqrlC6W56lmZYPjqE9kz2MNb6ZhDntESU0XmPtYPWS
vaGkr78ZEyPckJeD46dTZe4mkk17Y2VlcymAO9moRGtAXe5PzSVWjUzNzwMlKvNOckIGuWY84OqJ
G0L5blNEZXQz8tJ86RPwEvoA2xSNUz7rElyNymusBw1aMZgUyumVRU2L0uAU8Ckd9521ZtZ+QFte
4XuIwMZ+vm6YdwyZ3r9JqYVB4/bmJfHqeA/FOfz5cZq9Y6xC7Vg1TV9FnOxLdfMXhX20xmLDtRjj
vdc8+E6croTXsgN1mT9alyHvEBgFHj2ovTzaoZglhKRTqe017iJinhivYxny7+oCfLzp9wQXvbKo
C7J8DBX6tPhgaMeKrLql0+LS0LkRkQh3DeUeEdCAiVvN9vffHsu1rr89puMAoQAZBdPAU4UeOZ++
PaORumkU2/ysAXEXVI5nnWxjxE/Kh/Zya7KfgypIIhMNkp26BdfzWzPWN1d26lIT9127dqXQ5nX/
zq9l6X7QUVEi1CsvU+kVxgEiQW7KXq7s9B7cwusOvIx2tuTewVSNniM3hsofxz0M2oBLGpovyUp9
ugLHhHdYbNc+tNwyTFcoNryJUN17k/XxI35Oxvb99f7tUp/exLLW1dLXr0yO9O7m1cl9ed85CGZz
9dqL/ZPf8irLMott0JJnp2ubbYiP7uCnKQTh6JIaDu2kA453+mGx0dWVDdn1AYwKaglqPvVpibnv
VgkYmlqEof5ujb+z0csADIhd+tVwDJK6VaXVxZb5wDcwEf4BzB3Skf70pc1q8FFYZX9yhsk9AI4J
TT9XSx6RBgBPIhADP5R0StZa4R+sZN/Amzp9cbz+1yS1SanKodu2pXvCHj4DFynLisAtmgn1LwjY
aYUWn9PePjG6n49qVMj0fTTvyoRGkSmOH2nCJOPP88kjwXwdCblt76XJdgCs4ugaZhaIDtTZdYKn
+GCkkN9i0niS0gTkqKzesD9MdqmJmu1+dMs3o3BunIGxJ5o+esA22Mptme7j/0zTkcWKIbKMc90M
tGOa7q8hKo7/6wfGbsbc0YjHjG3lFnLdWSJ71Zvu7DaG8xOJ1numpf2LBWKeTV9YLTilC++Ym2a8
yRsje/WHdnGtOCQr2th79qrSOvuNC0KeFryfqpe5oQmipQnBQmdkegBQfLUhPxqhBuVjqEnHjCv7
BK3xQB/raWP0wOJrY9TOWa4lc7YkuHrHxo40x6ZEJcnm/Bn5dSaQeDLk73NpxlVyTM3FEwYCHFq8
I6nANNdQOEmXHdJr7YrZ0aZpE34gmyh9lL7RQOlO2h7PDQfaLJNfAnijKooru2IHurJVl66WAanq
jzuqP6ZL8raobJicUEqNCuJlpqyycjX6DQDW/tRt3bz9YatdV8X692bqEqgqUV9HjK9eSSV+uYwP
IgOyIQc+plAVFNQ0qjSipnoL6g+ArK2MUHc2qYKvLI6oINT2EQLv8/+Y/vOJh82NgxvHrJWYqz/I
/Edj/H2E/lLAo7CAtwoV1klxW7TZe1OFPpillz4Nj4YCq5KR+hB3MTbYCCareeT/Z415Naept1zT
zfTk5WWGsDGIaDXf9+8QK+0PDPvTzcgA5gBSY0cAavKo8Fu5MzzQ8ZCHDgLNVVkX+RrIAPsIytV9
73dyTz1qfGVfuigmlIcqqoFzRaVgaUUC9SH6sBlNWVUr4jpxEjnezn26jCu7KLd0SU2OPLdeCXML
8lgp9mSj1egqCUsFGVer2yD3RZjVaY9Fg0M5b4CVuaeR5XVoDsLUNQB+vcaDumdiTzDLERQC+8qF
hjihNMnWbxs71B/p2tZxuiN3TxGcowbqs3vUdE3ghFkZgDbad4yV7LqfEzPxStiv76hEMZlAP0Zd
ppDOZmPlm1aNTqpLowbPxI4qGMc8zMFNbvxm7uJMcz3bOIgo81Y1ynxvU/U9sxCRh3o0svio+FFW
vZwKpMZQhxhQP0N1Jeq51BA13Mi7TR/ZSBIqT7L1RRKlW+rToov3PCXsu/Xvt2ZMZ9dbM8tDFaBh
ONBtZL7pqK3bp62Zq8eag7CEcQJ8i7d7703nr6ZbBQu69AqUuoBN/60LcsPaXi0SG/jVtiG0g8Pu
gtiSOHV61qL+2fOPqd/f53JoH8gkjVJsbNnIDXVp4G8mFeF4Tw7UNGqSqyYtC31M6q2uWmHDns3H
vtIC+5zIvO90/suhJAHa9CmOV7gPV3syMgM3fT50HYrjck+LNn+R8cDTxsf98tCTqAfB4QtCwtOl
AV21rWvxEg+0Avm61PtplS52BGJ8ERFoFAxwgtybIPneppGMjg04CaGP2Vo7Ppn2pcPZHSBW5jxH
w1gjBdd736UDcmkEkSMg7L2V3+98nDBuUSYIgdYlF5nx1F9bDU6IsbCjYbUkKOd+ayDnqyYmEN/+
/RfI/8vB0PIcy/F0R2cual+Mq2gRD0Vb4afbnSIfpD+RiQrfVTVVqHkVWWCaEbpalUOF2vUK0H6h
4gRM3yWE1LLcWpORGg2/TB3hpSlcQ7i1CULBzI1rmxM2SeDxW1ECi0twKMtimgLqQvYVmCHVkPcy
gD9CeyGXZYD8aMayVKyku/TSLr6GjUDSE5Uoj32iQV7ZSyA05jgooEJRVhDqNurP8lcwIpQ3NtJ2
QaPCr/JDMoWuyIY6k3TnaOKRpFQW+9/5fnLJQmPb9d204uOYBGOT68fSsbwvjfmHo3B/GbRJD4WL
jF07usMredVxrx9RiON/sYs/LOVVjYDMRTYScuSFo5iiNcVa5IW1yLx40SRai4Fr6/j7bwaz7Otb
C1LFDjOZa7ke9OjZVczAAGGkjH1Lnqyp8YJJMWtTE3MGSUEHHDmLja7ycQhAwcLP8RBCZoL8GJ5y
n/xwAsvv3HpEQKrhZ+kl0b6XVrMSZZY/4rdOaXZKn3s4SQeJwZ0d2YDN149ux7/OmffJqV+02tSO
5NsyUPBk+PjX5FsXVfVYHGfPPo78QNa1Oa8jscU7Nrx981IAKIMxyV89F6zRtI4ujWlXGa0Glhu3
XovRavYN6NIBbGb+fnS19AviLDtRGePXXsaf7SXKo8jul8Vnu/Lnejp9DbPxTbObx9a2zig9bx9w
Dg3vPCZeEoSLXp3GFTvFPrjNWFu9mpF1egdFcdMCbCz6KUDacCLcjepNURSeCJTzMWZPrfH80SNI
zkfvYx4oBD+tQmt+zAPbQniiXhHx+RXyFMDOKAKIVS317yZncP/d26M3+/EWyPPj7U1eEwyFREFY
5tpKdt4oXQjGetpF6/ocSsx2+RjhVIXQXVs+FrrzbltGlyvy07rG/F9+C/51qFMF1T3bdRlulQh/
2Fc/BdkDnB/lfXYqXVSMsbbDNp8yUHNaCtRlO8NqJwgh/MpPmX6FLLk9HLWpRgYC1ScBSLOcJ02L
0hN+WX9E3LafrNEL71tnWLssc5581aCsG5ocY/5ADr5b/eC6U53m3oCi8062Yk+uSH0C0xizaEtd
ZqTjxrD6N/CUZCuwGZr3spDmfd00+W6INcBqlY2aNq78dVq7crPYNBmmwRi77s627Xc/QHx/GtK3
D9J0EWgGpHWXhVF5pll5U+T3Atsg9SpkQSSuOgG0ebusYHZZdFjeUWrbMSAKUXGYdJSCiqax71Bq
16tYKUc0vJi+jRL4vSbMXnyeJDd1l4hdVerGaxbqATlAJdtYDzaqDgaEWh5MD18bGqAlXS/QtBiB
6FURZu7+f7krmtd3RYMZjq4blmlZFmoDdPVV+bThqrokGiDCpB1jG2zqSxGJjSyfjVzPLFi92Jdi
kisb5LnbtedFKGFBFdsqzqPpE53rUswTC4gT6L41zqPLAHHGGjkkEWjuMmAChMNWNGInWYsy0Oau
JeSy0IF8SjmwUo26tIBu3fpWNK5oWEOQMd3RJeSm96ERRQe8t+6g+9gP5EIrX0twQAUisYutkN1Z
4Nb9M7Lrqws1NPCy+TlN7dXQAMukhv7kg5xItjLtobqpN45flReia/Vo51CtyTJ3yF5vGLbplz9Z
gFjjq0ZXwAXht0GhSt9zxXVFTTE57MjBdNQSmxXismAmSV3jeyU09+aTn5rmAuS86Vgsg8kDGpnV
Ndv0CYqgzHG/8NgkZSnbFdEjEa/N0qjqzqkvt53CC4RlHT/aPfT0sL0DzFX1oFhxEyLOg1+ydFCO
CmXmLIOUYQ8Mf72iS2oKZaQrz5tAesGls7ke6MbH33/BHfPqqW8wFzc420HlGjNN+zpT4DQT2Pxc
gAGKSCBChIL2515YryU3nCZ4gApV9pSAE+lJFgy1tDa3b1tT5k8pL4F25JUNvhN0dQ2KFMBg5gA8
OSiskL5ixGwRVOCZ7gMOklY7SuJQA1n29BhX/Jb28ZTmIbteij0KGdLhXs94uLMTqbWlotLZxNrP
ocVtCXe/b5HNkd4F+hiFix9dGsWB/Vv7kSROf3nM+WDyAAvxfYIz35yHAS8QAzoTKSXK3HhmwY69
n70MFPPrTMmgOta9j/J2YEeJ0cpHyc3vPwVE1v/yMfj4TfsGYz4D//FfkmuOaXvY8iNS0qXWhDJE
MJNPQZR2TQxeRL1ChU5kDz+qUefnGkfqRyPLN+BqhawPIEiPWhmbOIrJDtmXCluXhE0b4UfeAy9Q
Mz8UrgmJgsZ7SEutO6bYTIH+siuCya841BB944acCx20g2D6uenSaiiCuhvzdVlE4XYKdfehzEx7
C6i2q3+bkkK/t6au3YIAT95MSYjdLMgzGuQvv8Zx2SIUPSAyXvfjK2rJVhnOaLN98c8Q41nsf/an
dQqZ/uw9CGhQPasOreGdhchQYFMt69Kn4SIHY5/dGSF0fIfyGHE09lhAUGpy0HCt3wuR7chEg4ub
keGmCcQ3/IwExdue9NJb0ds60IxoTBTTnKXQn8padPs+4+XOLkwcU6Noald+pjdHjy6HNuM7Odbf
5i40nu7FVEXbMQO1/0pDROFQTL5+wHEBV5YPI/U/XX5ynS8/OczT1ALLUvNUGokbCYGXCqjJsmK3
SSLfujE2ty1vweNkjBpaGgEYkt1+6s/uag5d1SZoGnrcuDZzl6bPi0CgFLRc5er3X33n+gELRjvL
9pCecLHlsnTj6gELaEPH7Az1DvVQxBMQk6jBg2paCZVfZj3zjysxxu+25erf+gnLwmeThN19ET7h
3JC9TTlq8vykM7bp1I9fvepZOEP2xpQ5Qbp7q8VmderSAozuIgqhs+bhtFFa7Rer0wHNQlFg2MXJ
geGQsOaqktCove9eYhvpKdOr8WJPuH0GUQjJS1eL6lOUQ6DaZ9K8C8FBf+7AKYBMJ17aFyWIqEFO
fydRqPVpgGZAi+t9xmiB0pRmAFWdr6IOAxNYf+YZIXTuv2acYymkN37/mfi+yuV/BpU4hsl83XMR
J7CZ4zlXYYLW1rvedMR4GjOgewwIcSNOlnjilpoxzUooUqHJWqCGVnQ5MrkZCugpkYuWy/LWgcbT
+7xP/dlbzSbPpduEYbu1Qi1e5Yp/M0FedyPcSlz4wMSFrloXUn0iDrP11cAE7rttXOIETQOp2jHQ
FQgMAZTFURzh1V9LZWq9eAyTAzeHx2V18vChc3sszGn7aQ0108Hh+Szz3eJOy9Ccui+CHNTpUMhO
2S0vhuFclXmCrJPAk8rJgdlStsxoMmOFU0sFADcgaTlDGkrko/lzsJNVzS0LokvFo953zmtpAyED
eRKo6PUou2ggBbhhUXiLfG9jrutafOV9j3puB3eg3d90kWEZb6C2ip0hgCeBNkJ9Ks5Ltht8Q8f+
0tHBpqmqvp22B2k9JBZ30jRA6INvGkBnl9kDzCFsJ8tJX+VDCF+a8DFr8uS0a0FHdp5m+gHT/OFS
BRsEGxAKGlmxJjAR+KcRRSO8EfWX4RmqlJnS2Wo4lckVODEnEJiCDhUUM75Ye1QXN8/y3Oq2RHL0
rck7PzCA8T25BuBbyEDV6y6Zhu/SWBNWWSoHXTlAsTfcMx55t4T4hMyku0WlBh6Kg0J2LVjQGSA6
QfcUQHZkjBWQlppPjvHH8CLiBp5MrMOtDOXxEE0LCpXviKL4RYsnSAJQz5pgUo2kxNDsgmLMGyPK
Lv5gug9ZXSSQqEFRw1jgwTyMWbUZqn7ajD33HsjFmF5MPL5XiW3dmLZpP4aepa0bgQKKCkw+jzGS
nce+bL6CQAtKokWH1GeRyDWvHAeRFRTsJRnI90DJMB0Gp7sjU+xDV2hV5m57sHx2j1vfhDyeC9Y4
Lv2HZRZdjdLj4A5Ln67ssoGmCMr/nj8tCbIBFHu03hd60ZIEtGrccPYyK17JNi+i3heEirq9nlpv
dhyBTappANGxWPWtU9WDixuQxNnes8LvfuVHuwzCBStbZfQaVc8GNQXUzWkhAEeaE1zZyYNsaTIW
QeeDw9Gl0jgyxqrcrmOQyFRzyfnT6DzZad/nkTNNA1TKDUCwV6BWOAGFQlN8NyMbYhK51J/buBvW
SOtol36Qw27oOHSMBc6woBardhwZUMhjDs3aasPoS+X1kP4qSvY9c4wbkAAl8UpWfJVmvfaHX5iv
aZ/4r2Mx1IGT5tUZhZCgbQTLtAiNei9H84UYo6lZSjdGP9/qSBMcyd41IZh9a5COBVrR1pulcmMe
tmS9d0P7ZfZb1lOrFLJ7X8VOt2W1o5y2jicQKkjdcO66tuefJ2B7adCiNHnlfPZw6iI8R6ncL3lx
7cODbH9eo1ZlMaVR/rShJILYRXoL/C/C8EA766mJyrvczWYbwaDdboBaPAReVlY3eiDJVLyVvWls
UDGTHTQvZ0e/zUBeOQ+HirhSDecDuLMyMITrbn5ijZLDTnMjuTU54j+kPpLX0P/kjXOkclYRQsmw
1xKO7ShKYamhAW6AxDyOkKCf+h5B8Peq2F9GQb8BowBHviJSndlTl3Nkr4cvZjOifnVh7v1F0oso
k194L8lg17tP82Yu1hETmZo4ewPam68gPAe6ly6JH9oUrIxVXDxJ1bgVe4m5MZxMbD+fWgtBfU3v
UTVjtsVTzbL8oLMWlBDKt81k/FC1CSCeGKQJf56uJSilSCLA840+24QgHbqR3jC+gi1pm8lBfwql
3pzxFGhBywU7U26ecutVt6ntbeKn+hMqqoPczPojuDdBIKBr4ytiAJlilfNv4iydV+RqxdIJ31ck
O70wuWk50FYZOGARHuueeBKrEvPyhWl2dEoRLVhZblS+GFFY71zZORvqupXZBSEHRoS6XuqfwJpj
3NMaIo/WZB5tDsYGtYbxsUYicPytNWddZUJDvQ8iDxSDkAKMHXjoz6bFjkCcGbAQpdJkm+MSQw74
mm1nL3N3ggB85fTgX0bk8VKa+zy0u3NRuzrkh6Ph7KWTcYh0ifiw5jjZZWzxXUZx57AzGiAN1pno
OYq1u2iDfQVUWWIJTr7OjS7UGKhxvikbLVtVeSzCtZeP+EsaN53Xv3v4TY5C6yJ1voH9LdrPXZoL
aTW2BjYID1nl3SV5PC/KNdnvO9zkyW2xU3dq/5Va3AJGBjqWNWo3dhBewnYkghD5HrWsTx1K786h
lorzPODzrgw6w0PSGhjiT9LlNkAqoSzBeEjg4is581m6nIZo4oc39Yymuq290Dv4GxOMsJ/K1+nn
+W7Fw6u5DPSr9UGh3JeXuTadftfOGqpz4HZN7OeoEdq6bh2A3QFdH+NV0lgSAJrBvPFYIk9joTKi
GpKVFNAwuewCB6Xf25QymAVrZp8l8AHiwWmHAAzkBBSGPlUw+ysifOH1tyBDqvcL8z1dtYAsqXqN
A+hy71FFNj4J1B8+cJlCvAu9TtrjU2/zU5il/YVMTmtEgT7UETAmGAyBDt1gq+ZsaHTiNfKUbfGz
tFMBupu0e2u6EXttW49uhZD+l84WQWuP3RsXmr9rkTnekhv3oiPuydFT6sjshMR4OrtpfpMEQ9uV
ON2FzmNagNOywBe41F33kGZcPkQVe+5GHRRNqM160BGgOrm6e8xw03koVKNVlb4RnZ1sFpthNA9G
ZNtH8sg8VI8U0D8G9vO2N3T7eXD19sljb9TpQCn4GKNggHo2PpNHYErBmh47z0nMwgfgutazp9d0
D7gj4ZcdOk84BVYpuD0S1CCUWoKjqScKkJwbqPSmM2SqI1Eb4RZ2aV1tuow5RDJCYXrPOFU8LxQP
IkrxNCKysd4Fa3d4Q3QQUCRoselllbkDMGJagYXyDjn34gsXjCO9AIwqhIi1B7tt0xXhTtLQuTMB
sPwSgc1t9ijHLHqs2ur/2UO9SmhDFc9I9XIzonRtBeZnHaLdDWSGuhY0QPHQb+10iFCtiIf4Ggmk
cdPFA7+z4hylibHH7+R+aFrtQlZqROGbG93Apvt9IeU/ciiiJhXI2VVv9uOhvdPARbyS+PWIzcid
t0xm8YGWnf0cLg49c15mjzLJzFXea5CSQDXu+1vs6w50o2oBUIu8v8W5rx2ETLTLshxwC+amHnQk
BWmC5rQ7od6Ukf1fyq5su20cyH4RzgEJgssrtUuWZVteYr/wxEmH+wruXz8XpXTkuHvSMy88LKBA
JTJFAoW7jOEy7J16w8r+zTHwqqpgXf6kI17XH6I0YupW5ab5ZMnx0qeCXjyVlvq3cb/6oNpU+nHC
dp10cM+1w3vi9VgD6AiG9eHWDcD9pnCU5XPuYquomVZFgELdpFWjelVCXz1oqk2v6ciTnPA78tij
R3uZTTS/pypvblrdmYTZzwteegdrFXsWLlTxYVFAFHJjV3iOpPZ0URm96o26KsHEuYpvSJGU2msB
LQde8mhFIqTUNvfZeGD2cEdp1/Zfw7OAgYSYV8PaHYcUTvQzex1m8+fZte3TWTVH4dsMBbnLCLdR
JydXh3auLHgBT+YzuDrwpmDjAzitqNqML06Tmc/61X9XRfzc6RwIDIlDBs0P37aT4phFhloB2908
lOZ4Awlt6wV2dM5uikKsSLW2MZvdbGkEgGlRiOjGTsbuIW960HChz23xuAoWxIka8T8PnsK+BbQg
coPFhT3ViCLdTg5ENVGiAjuEt0db/8MG7gGKZUcPtlWxp6TbUGsSNRJKJuxEkYLG900kwO2nMOM9
31Z4IC8pbMPcWOHLLy9DC1lhhyOu+N6RjbtlNhaZ0NIxhQ8CAyYUCiIPI4S8PbC75xECPTBHpLAR
o3cbmd5fceqNWzzzwL2Cqcm+9yCrNTRqOAnwrU8J6JubisOyutNt144Jf0KYjkPN9NpGZ1k9qKUB
EdDlpw6XD81icttsTR3XXmH1WqEZxQT6SOqgT8PO3buXdvWO2mPbmY+uN88rOb0GAGrh3naKGzpT
cHhrfToNO/REHjZWfCvI04UxexOUrtFI3XRIqJtO+1yiMFf0bCl4CTgpRLKVW8stReEwpdB00s9u
isXoeIdwDv1Yd1BvBvW0/wBymY73ucImPKx2XS6lJz3wpj5V2BzXi6yhmuIjb8rRv6CoBvhaYoJX
rK+YqbaE5H7Nh1uCTE2gW2qnrrdrQv6/DAKUyF632ByHgUCYL4MM5N2rzjZqJdj5ir5dW+jsmhpA
2d71Kc2LvjmqWiQSGlSTGZ3C1gkfKxdStPMIRQC4W0eP2KvikM2fAB7QvbPlBWeAPnQXNUD8FaUN
pqw9pXNXZXimJfjv6nQ4bXi3dWsfKaJR8AI+9t6cAcUhDH8IkxBGBrjl5VAE+wZK9E8KHqZLLJDj
batDWJGCcW1BWI+SDfjab0UxyQWFIwfKILZHcBF1cqXM+jQXyd0lVwE/ApNKHw+QcFh0Gd5i2EN9
oI+ZjfxJsmC4pdTewG8Wr/30QNexI9tXUGwBbGeGBb3WTMErNVxOv4fUCxyZeelljfMxGZT0j+G/
ja1LqBekPWzKA46pPex/zuFQy4MXO809CmLqXjfJPJKHFKuKe2qvuHlp8lq1LKoUXCbTgdobZDu8
0xDCNN3Vs/O0806zPkRxCRuO0f1BCdd2rNV6yJQH+Zo6Lhf5Nf6aHCmoa4wz75YXWKgLmE06JG8k
30lNYJbtmWrKEwFFUzUBOJ3Jdn3NB1zijaK6SYx70YJUqOtwNvHWidlDHPWgB148g1wsGMK6+kZJ
RWt46x5rn0VXRvlJdpW+ccrpTUHrEF9fN52gqJif2iw2/EJjeloURS8dNCKGuP2HEfBunwBVy23U
4CK+Id1dlDcw2fIeQXExn9riQ/B3D6XVbEtpf48ZVfwAjIEHfx1AwSc5iBcjmcp9naIAREY8WBCU
W1MomR6TmX+h1z/NDMAGXjObByeKCtCNVnSgkDp0Bk0BaJIAZoKBKg+P9hTSGQj2QBTSpOHX5egT
ICP483KUHONGP7kBnhsSv2Q76vGrjAx317V2tsCbw310kno+5mL8SpHoc2hIWnyGaq8T7GI2xY89
6zkmWBrAo0MrzatThMlFUXXACaZzfMwEbAAE9mMeWWhWyynPh01fs/hxbuAbkYBc69NQkebFzTSN
S0jRlYcwAmSorgY4oLCkonAKTFRZWFHkmz/vfxi06/3b/odjO4aHXXFIypjA237alBJVUhmoXuAl
HbJqL0wsXdyKffcCtmZDDwEWaKaOHXCHmscMQrkFtYFZgLGFBfE3PB6+WswL3ywL9xf2tuSz4gkq
DQWT56ln87IAzuq+qvtwXbmqu03GYIZ8v53g5V13u7Cew73hWf0BzhDJth+5hdVn0a0nxso7AGDD
lWiidgFIMpAFmG4unGbsX1zAl4GLMat3mYVH6KJOoV92D7ytYugMDuGq9nK4K9jgbgg95TICTf5z
1BO2vMtlGkzl/dT2xTquq/nISmZso9FQ2K4coK8yj8bGChMGSSBsRJgpZt1ZK8KdLaV5AMfb842g
MZ+t0Ym3jmgZ5lYIRw5gd9qNEh63CGF5D7osimYHCj1PPFtVbZ4oStzOh9qo9Wg3fXpuomRNzaFo
qtsZ3NPLBwylsYfHqFW/S2lB/sRvTWgaYssZ+0xdCpkGDYrrvET6pT3XBwKhqV/hEKHsiiLjOQjy
+27Mx5dsHEBj6WbQWJzYvTFhTbQCIjP9gs2BW8Po7O8ocN0D9jC8BFgVrHpIv95Aw8K5sePMWAoN
/xyaYWPmdXE3pTy/E6DDgF4xwRLbRh0ALOD8jnnQWRXwSdlQSMm/8hJRdxvOghjGX8m4YgX280wJ
5x4KLUhpgOMEHPy1l2DxLm+g38Pi9IbeO5HFFiKsojNFHaap18iew2UFF52Dm3IL6Mz0Is2bWnjb
YQHsQnp7KG5GJezlOObFV278nzOSyu1BjK28f7tGwmfrP5ASwviMzbM94BGwZSxsAyQM19Fblx8A
WTwASZrVuHAjBqhKXoUVSHwhTo10lbhJd9FiUCYEGS4qC9R9kWCgQYYheAHNC2gvUEwjscLvoND0
S6wBJPJ40QIfvgxEyA+uPmBBOR8oBAYMoHU6pUbqToEnWNqFDc0vnWgLDzl0eh346TrXwZ7Famia
ZCGo6ijnzCCJ+4S17WIBjHmc9lsKoS1Y3I3pJPY6r6Y8O5uKO8obUEHeXhopB1o7jxeMbgx4+MId
9BIhmH4QUHUUqlmYRtgeoR4L5E06XNqnGLsN1D4bcrjX+QR4NVrjY7vOB4L2LcJEfGtXhXFkzWgc
6UzLAB2jbuWNU/6hGQ61M4qpsdfvory5pdSQBTA8FM4d4GX3ox2PDrCCrXvKsVu6dKCAsKSQDlWn
8m3IpgP83YtHbGXNSxSnMlTGB4Qm9vsSL/D8qBb5o8BiD3IRcmHrXBoAjN8TSqD28To8rd1sQ/lT
FrEdNEt/DjciFD9c0KZ2XdPDMKODawbE3pZ51qkDByNgwuY4ZlFxI1uIuFgvlNaPHpt8lhrB5Aus
QjERhvI+DabDhyRMUy8Xoza61jWPrurW5gu1G9xROxZaN7wvjQrK1kwdrgeRVO2HUFLIxxpFQ3N5
TaMzyr1k6It8Gkopnz+DciIVuitZpJHfFyav/OvAlmLFErTShalriiNMamClgNVr95CmrgClg/d+
7fLuQekD7IvKBXfmdEshdZQd3DPa6IEGaTeHbSVk4M9m2F/a4FBiAfUwpzvKZxJK91Jd+twayPDE
EbcCs1H4zyj1NTXFPpBWE/oux1qx8LrvIQcCs4N9xnNoyhF06rg/xbVXbmdMgjf4Z29DG0sS4LQ0
NLxkbxxk8Fm/Dcoq+OGZgfuYN/m8LjCHxbIHqYNw2cKu7eANqjErenG4sCNpsWHaDJV4gsLFdMsb
90tv9eaTnUK5GvOIL9e+0ZNfau6aT8ysILHwd+a/jNOZeD2Dn6aiTehY2Mxx4umYQCIVZEbI7FHb
tUPqXgpdSDzD4DCAWBbYaFir6cFdyNxV3TTNihm5uwYmztnXRT2AdgkaLYeyy7Nqja+tqoK/urjy
o9SyvnlQGARRpIzPgbBPRT88RS7UQv2JdZgx6ENkCLWPR2xk+59PqR+EO7VPqf8yqA7by8jr8A85
dBpDAuTPMz35+W3icMuyTVBiPNtwwHr/xKfqJ1tCXMlVNy3s4YTpRvvC6GL/ojFCcTmPf8d1jml1
pfsn7BPdk7CIyOJxC2qs35givLCDXTY5t33jwIkyA3fYgu81ZPu9esHiwcPckYEGu2gtub6ujCB0
E/lpyhhe0eDQ5UESQ+ctHS5LKUAHyjtohWKhZB9F0mD3RDuJfVJChNnBtJ5yUV0IRe5VI/FKMApg
4wenOrVTicUPf/4u/1HScFCdB/BAGLbD4XJifHozm1DJMSDEl9/81HUzUug/Xd5hboifXuHlwRpq
C57rTzNUZ9x++vmWolcX9lf29uBAXuNEokuBGwU3KV5oPkk/hGaarqdKoSqmBZuUJ6AbgyXg7eT1
8/M/B+UQ51kM0VhuBw0JDUyQzwcWlrtKKwhRm1SsubRJBRkh6gjFb3mdHnttayuzgRRYBO80EKPd
du04qEd6Yf4AbGd4W9Sj64f4fl7zIgWGTLgudlrb+mGo52dq7/JMLlGdLPZS5eWL11WLoQvsV0Pp
/xhqmhsKOZ+xipXxixfxeh8DE7ak4frjeG5kD30aRZePo/wmg0sUfVweAH/75z8sXiSfilUOtyFr
6bmGFCCw/ENjKO1r23JALL/xmsGfPWvxU3MnMePTiJAUeujn4P0vTbjxFhdhHsrQ16DfEI3ELyc5
6QyKhhq4cPydD5hOl3tokadrE4ivL5Bz39pYB30THN4KthvW98nYIKNUWtOr+GJH/H6OanU/VDEs
F8xoSzcOmNccv9oZn5hUkHqHjQQMNK10RyFU1D4MMsJkWwrGfLDl23USaET27wdlgIvkUyPMo/Ot
bIfjv+Vd22peHAHOtOw3bEINfqy9bhLbEtu6mL9QdCXgGw7ccCLdiTnXF3hClLfUdE2jkTM6L+2B
uB8BEvHd7pbsNty50zhY1txid03c8EqMyxqKGO9zeklQgDsvIrtubiMHxJk/JdhBXe1mz1vGoEbw
fPvnu+ofGENHGJATkqQzYllCfnpcFKjftJNrRAcY72A/zR/ifp93qfHcWo7vJrx7dNJyPgeJuYwq
wZ+HCWasZl28B0nNn9tm9ABWKKCDosd4OVigrpM2MJtF7lTnwRKfkGwvV5RgNnM5j7DcwVi98ORB
wE+/Po4HzlKMMDu9gtTjcpyXHnSUV9e2zDPtE9TZqOWKW8+4+TGVOihVDQva6e0HiDRKCzRU/Hwq
WKMUFtwd+4or8G6BS7Br67Xt8QxLBvxfsDFHrVCZsG7DHrXoAV4cL4ByG9vZgK4z9Wa/X6JyjMsl
OmOkSxj6wrHFf16CxnDl8MslQo2OuP4rUrf5MfMg3F3xUKDL3ZmuDVAQAaWuEKrIMzO8nCwYmWvM
1bXDjNL/KMS4+h74WIdx8F52gYYXnmGbHFDh3xd7dh1Z9lzNao96E3gguoTa6QU/9H2wuNf1VvV7
CDzqz15ZcPEhWTXWu8chBpRUVrFqOc/WYeDJs8cCSPxb6Qso3PIMmTx5hrLK0ZEtpCB1E2w2f+ZT
Zwr47jFp4xeKfuUXmGbcXi5YNwMsgibodZd2Z8CfIIi3RGQxMwaw1ijeWmi5nBp9oHbRFIraKRpk
Vt16fbwQrVusncFMz/WM5UyamOBKAbEBUHLwI5+gG8JhuxL02nwmT52zyVJ3ldo9ShOdw/fYoO02
OZwQ9OMQoi72lLyKfHooYCj4Q2VvUZnkf414CPtSqOQ5A392mXmQ94K1W7iLbIfdweriS1sxByoD
QbLmMXc2ZT86XzIw0lgxpo9hYrP/+JOLz4QU1wAD1XIsadqm9088eDoOljEX2KFyexdloIkdOwMs
hSxq+WoqXAbfTrRdD0GnNd6s+Pu1ic4YSv5LE8SJ5VBOzwN8jf7qvQC+u9j4971KLdvEDr5PjfEW
hG30ao6YoQC/bJ3nGCZjqlPpqWGu3PTdmB2itkoOUyRyFP8BmSz/41mIsuKnGx10W8Ed3IAC9FtM
nj7d6KkUPUqiZXOwwBq8AVXD2XZAte7asAxvR1fq2bnRPjIPlVxo9CTvHKZ1dV11qItVyRJ7Zuxb
kYM2ZCrgCU3B+JJ3qj4VdtVsp8l1Ycjj1Edw6iygG7r5POKJ6ce5iVLljHoVXSnqsHiAO/dfc5lH
UOqR7vMUymop8BXfcXNwNmaf9HsU40xw3+J8batOPgQpjMECAGLfXMc4yVxCus1kd70bRD+8LH+P
Ii5fYDMWLOgSMXT5mxN+iT3sHcZpU4LtvLhajjGz/kOb0q5klEx5VZwDcCthdwaav7uomwiIinFo
HoBRlHNj3gdW2jzYeJTvUg6fVOqLxsm9zUZUwfCnrJ4j7HQAIj31X/EdnOoeuC/f8J4CI3Zwn0zY
Rldu/x1qw1+DGvcJltPxwsU+0S208pNFlMdv18ljqXoAEMz0jaaSNHf8valIgT0rIee/CaNmUdYc
9+LvZ4lIQW8cyxrkHwNnH3pXWLcBC2M2g3qgZaSOIPj9IaI+WlQW5byydCYtKn+NU3qJqftoHPVV
iP5v435d5dc4ugqoDN7O68S4auJpOjgGGw9VwTN/7irz0haCDAt71b8PlHcN6Yza+gyC3qjrbgcY
7NSgHOB6ZTZmkOrozdUlb6q/u9yZdtwZiwcHxLNNHEUKVQSE/ewVDylUBheRO7dbamt1G34Cvmfm
1R01oT5UHWJLfaOoCxMwAbjBN1C4QzkkhJ2GrlzRwaRiFZ0qbDFuOtSJscDSda5s5kdO3RR3RgS4
+qRieCnoAtf1GnQWpmDHQaAp3ligne1QWkc5EVjgow2S0wEa53Ivm+jCByz7NJx2bVfxdTVBvyD1
BFyanLbaTaKE0FjoZseuqM6RBf+HTLjh+ZpBbbnOAKD4TPl0wHPnX6+ROOUtql5PnYzjdyHU0klG
6wvsv+V6cC25rRojfaqC4p4SIjik+aOBon2RONASZG28hMFu9F4b7RI0NetLHps21jRQj8HkA4zI
sAvWKLmVmEUiNKwwPufAXrhNDgi6bsJT8WcGdVLb7xl0jcmS5RLg8+a24fYZmFGoaxgxSohJ29wl
wNMsrFG473DnQokCwr+uAt8YPJ0K5mvjz9xqiuTN2ObbOGvGxeRgTm5l7ZaVIfursiwgRYP6tfXa
aDkWcjopcFN22AWst6ZXwSlPDxr0oBbkNvhAtg82AM/4w6TpY8nyHS9s+aW3s2CTyjFaNygyQjxx
fptm5kDb3K7uXWa9UDOocQyYRlg/wFjq5GXDIhO1c28mzL5vS+nsq1J+b6A8mEC8ogFeH1qigZu4
uwgMtNcUTikm1L9ya94ZBtDJGcwpXnljfi+zStyxqleoF/SoeOk0yK/LpYD04w7MwhiDizntX/48
mzesz5UUF6I0Er9Nz5EmpGk+iwYGMoBPoWkkh9brBaQdjEE7UUTZCuZmEETBttXKjUb3m50Gqd9Y
ynzmLQj/oZGOd8KLwKoTljoEc48DihgbbcR911oZbANmbLOZuXqyOmwQQjm+WIBkop6cfu4P2H/m
fqrD2gEUt5FD4ntF2D61vBtvMe9+oaFu0RZ3pRseaSSzJLsPWg8MSgzseOSei+F7i92cpYoiZ1mN
ogTTBIduDqtDHw8ofF1jM4/Ba7rGTLY33E6HBoIWUW8seq160cVjftfaZr4BE4D51HY9mGmzF21S
YS8JuXT4kAvT9ds6Y69wz/L8pIlB8clbM1pHaRL42LXkE6aVE1teLOQgDC4ONZ635ApHspBXiwEK
6TBjZ+XAQC6/NtGAT7mUJuGuupRjxpkfNIZ7NxniqEqjvHExd2Awi4NDEugILrRTdGwDYrDCc2P6
OcYJOratWQr/mg7/Tj8sK+OImvyaLnYZg8XhInTEdOvx0LujDqg8xz6PCwFQ1oPVgk/ACZ0woILb
2sPDxa2O2gqwaZYyh2bfh8ZuGEAJthkqBxrPoHEOgO5fxl6bqL0OtK134pj/oZJLK5KPKxYX8zhM
YKEKbGIL+R8CTQMYcaFop+Tg5Dk40DWKySgh51inRjW0UIv4odNE8ZJpu+cC0nGRNy8vpGfYqWPE
n3+X1ucVFJiVBvRfuYcdbQ4P2E8TyySWskKBDMpFDs9uJkAccKviQGfXMC9rbXRVocSme/Gk6dae
WzXYXp/gpwAS+W0Di2yKrgfX7u7zOIJdtc6iQwLK6qJJsH0b5wKV5oHZ1bYA58iPezinpLWHDdxM
69A17WhuvRREzQpEzTVxrcgHlc6uBCvL4n+naA1/6v1w0G1DJB7+/L3pL+fTlNxzoJBko6JpuBLT
0c/fnFLBCJ5RW+8LG/NfiWepXAU2H45Kw0SxOgl9CtscyFDRQIZY2CibtxoaWsBa2U/BBV02YNj7
EE+LjmXSYqNe5Ae3aKIjNWEDDghuiu2cPfB0dO+jKvA2k9kXq0Z27NnkExQdYCW/o5A5PPVTawIL
XPdm8DmpPLd5rFU1P0BPe2tHLkM1lIPbUuLJSKEbf+Ow8ttaUZMtEgWChA2p6FMJWMbkKNAlGtk/
4ke2iKOO3VNC2FcK5i51f6BO0IChhpu145p6ZyM1wNDKoStRMB8ExfIFvLxg3WBzf02kCSewi0WX
4GFOvVg77OMqax7CtLDOVuGsiEuBxxnMInVBBG7A4hCBILmAXgWzvmHj83syVHC68GCKNhEhv3lJ
ssZ+IH6RgIjIqg8g8lt3Ymm3WaRxxM+hLUxgoYroLioHTKYmEb6WBbgkE0BwOwATo1cG+r/Z58mL
6mPjUDWmsaDhqBxEizJvYkzIuuwJGNQ1/A71wpCF234I8HMdAEixBjghzCwPtl08ZFAQhxb1RZ7M
UOmrO1X5/oL1h+Rn7Ce2m/gN86oNyCkTQAXWPYdl6wOfQvOOteMbNcOyrF9bcQZemOYZ97l9L+Iw
xqQVWVE3vg16sJNb/Zqu1UXTJkDRGWsszb5SmbVg2mw80n7kZru0LNxMFEAlO1taQ99sKGRqKo6A
uT6l3IZH0dixr8Mg2ptAW513Bl9JG6ra85RgdaxlHeoqLm/txHiA0CF+/YHLlj22a+9TrQjBvZLW
P/POGwrQhVTVb6YBjiexO90yyQrotcejBRXf4TmY5XhHBwZbyLsytbfwVXJvLml5LACQb6NplY3w
PypFLOMQk//62cF6d10EMIqCva79OjTxX6WXpPcwVoGrCLgvvjUq59XiUJYMLTC2W5G1ZzdWd3AS
dF7jwIA4UxN0u3yMe8gxP9Fl4qT0NkzY45rCUODb9wz3qQWY7JA6FvwwJjDXIjwofRQPPAOV4Npb
D17x7RKGbRXBcxLSMaXfhq2xM7oIjLwsmvCKNoxH0fXeNg6CeQFPVePRVRE/mqX3SpE1eu05qp5Y
gkxqwc/uBo4Y5okGSyuTflbU8/6SnssGlnr9wsIm64rDMv6h0lQJAySUBqr1R2ridjjeFLx8RDmM
Q5A6NcIVDfDsGnaTjvUcTrL3UTXAp4RFfKrMGXtWGfQaqMMpQ3GaQPc9cSU+dph6BGMwo/o04trR
6EulWuJBJdXK9Jqo28EIahOljrsOq6S8LUv+j7PkV+9oZz2+7NJOjxNg1wtM4VHjD9QzmAdw2KpN
yCGlTXhAzR5bYChr4g+cGlgpVdF3h/0FMnfwV4R9gb5Pf44RJQj42JkLMYlrLPihKoyRLodlmHUd
k7bpt35SwX4IUB5uXWzngFXv7Jjb2OCAwWBVadOU1o0gmGCPL9cMqwrtex4HnzMaOfcr4ON/NCN8
iSJzgImHtJx23SkURRxjOgOxZ5xSkF6Ond3AGaaT/FWFCk+erhqOE1ZFZxHMd6wvoLceFNPKhpfM
NhoQeks464yvJhPJzjUA56XBWHzdQyc9PA9svBuAxFhnSnTgG3n2OTTwJ68dKb7b2ZG+pkwBqIa5
gnzKvQgeYcOINVzE2wM2o5bTOG0b3D1Y36EK2uuDgsUZjFvlHTV5XV0uAcNVG6p0AoQ2HSYHWhhy
ML45npOsLKAH/Qv/uBTb0dbmZiO4ydxAucNBbXJ7oSoH0NmAxMBWelADBFAfylC/rEAucReOGq2r
nUPgZglGkxiyddvOCv+eIZmfwbUE/EHDpFjwYMBk9ZHUQQtxNrvpZxA352BotDMaN+v3Sg2ihmOR
k83PcVdWz0UO/o7sRHQEs068NCUk5ELruS/keGv3kPqkZgdKKxDBSvP1IIYR/+oI3iICjzi7mqbb
vDDMJWhuyZJCS7fRGR1aa7obUs/b8SzWXji6N3LzYN+E8f7S1oDStpPgCG+NQBqY/WItHUfmY4u9
gseODTl2CLxuzdsEpCsbAoE6QcEKfOmAHX1Tgi1z14PTO44J3sas7s5DPnQr8NSwUO6CcWuYTqzV
HYcbkE84vOra8r5WDHYG8EV6hnxwjvc8jNpnTdBLVAFzOcC/XCtPfoQZe2YQ7X61siRb5FmJ2dc0
BgBNYdIQp9WA+SBjW8BU+keuwHsdWCqX1Au9yAKO83HqU2/Kau8h7FHY0kN7fYgccdeH2OGARtQA
f1lUcTs8to5pJg9Z36QPk7YHthiIrbWCmgCFlw4XLuc0gNroYM7Qy8Ie0C1FYwYXQtcYYh/7llDT
BYABxfywfswMCzpEIJgG1WxunaKEE60mmFpG+1cpX4xIBme3sL1VDoWgGxSigj0WDvDJbgx5D7xl
s7DKUr0lRXcD/xfrhwGeTNfk0bcBIH2fWaG1N2L7m2StPDvvJaa4Zzr3wiFbAPKf7xzd1cfjsIvb
ErqaOqwG3i14x0Yoy8DDa3DMflFVWIdeJ8E04bWaDs5sLpRswwL85rACTRzeyz/PYrQNgJwCYJAA
Vktn17zfe2OrsXwr6tXGqZW1bTN2unr70Bn5+JCtD9QMxa5x5DbMYZsWNw0wnGMDzlgq8t/iPlDO
Sgl8tge71dk7uqCaHr0Bq27QtcOjnc6lWsZQoNk1tnOEl8g3I0ial1HOj6Ll5bnE931IMXFbXoSB
cJfwAY/7uTWwD5sb0RKWsMluAAxhAVBL6OE2KKM3qwNh9mmsza+zE7TtGULZcHXyuhxCNti9F+HU
bufKFT4sDYCe7wSwWnCiEVCfRPelVHttI/MgGkM5dAk3hglaqI3I68QGFF+jyr0au9BCgkggXBlt
bbjQLZsgtw55u8y111Gln2idfoB9Cqnj2laNgLEWRr9T8HKHHvjAnjyAwUkDSSqIHfexCPcDMGXX
9mCCRPK13Y2KLX1l13xPQgpF4dEMjckTCamGAYQz3HrYURPJqv5qH7EBu6MmE2JIa65rSlAOS1B8
aEMY8JjpvSHNr30y1a8w7ctWTRY2u5SqTmo9ZLCvwJw437uMz8tRZ2GRnPgjWD9NA9192RgVyt1G
etdlyVdUwiDk2mBxwQnYOrbCN/KoPxBennopxB8F8s86+dqb6eRJjxUag0/hEDTtIsDfY0ET00Qp
iNGmEXbD9Dx1xn7LgSamFJYcyHN7dxE4g3Bs5pdF7h2yEMW4poQASlxDCALKtvIw6wOFdKiKuvLb
yZtXGeAGjX/toUQakoV45SZ5aWFmKCreYM0Fw9kXCeTPkXnMd4AGXdo5poyETQDD82jFSQIabCge
bBub4Rqj0Mcq2WsQ0JKyoJ5SL6ukvoPbTj7eX6ZKKXe1PddcHCuUyVfgLpqPAHC1Pme9962LsoWN
t9kPAXwWr6zxte1gmzkqmdxj233cgLbSwSi6/AqvZIlCOTwPACCDRdx0Y/Mpfq/jaVhit0JrlscV
PH/+TlDVTZwMyftsqd8SzPRhnG08VTyvgMhFWTxGaX+iu5IL+Aj8S7vRQ54E9015UCb+UDqf7nqD
qW4ZuXjTlIE7KxOUMje+GdhwQPUZ8vN6w4d2gnSTyErQ88kD6lc4a3hWKpV3e1Gi6/KuOI5BjiUM
9lLfIfvtc43mAzG5BSqwK88dY8MGTPJu51VhsZ3C3AZ7XjY2LPdaw5L7yi0+vtnNbFgXipuH68ue
3v0pFkCQpy6fqV2E4u/XPqi05gKv8mxFVyqcrMYD2Jp8ev64c4/pHRxLV9edo09t9CCyf+VRSMmf
2zDFhK4M+M4lwE+7uWZfMRFVp4smRa7bJuH+a9ug9VauohZJXfJNIM59gTund73kvcVEFVg3+7uc
RkjkjLN3Du023VipJlLapnWCR8C8kG61k70UdzlwPMtiqts7cKDxFrVTSKxA63YPCA/DknRKTywD
M6EEN+QRIkAOlMen9q0tzfsm1lNoQ/6ckxQqPHRWn7x3E/5nUTQ4T+OcPY+BBXGuMes2BJGPWrhQ
KDj7bGhmSCH10tzwGhKAXiXez+T/19jrlemDrmOj3/8Z9Ln4Ct3by8RToWgI8J+CWo+GTQBaATdL
yxyLI6hjn5AUF8jFiMrOAijscUmoDA/Yl8NktVulmHycDZTM6q66n+UkH5UNtZjC9cabTncmMyR/
+nbmWwqh5Y2H9FiNK0r2+tDaWUEF/T891hhy75i1eILrqE0K9yELRp9G0kdpi+YB/Nyf3sO28+jp
5XwosZKnMzezv1a9le2dvsKqX/KGrdKaeYuAqgC2SKcjzPXWqudyD9ySXORSgfunZ165I2yQdovy
yGwVPw/4V/Uu1EFQkrN3WWovL98eXvb3ahpscIBCPAyF49j7KMAnpOacnIuyDReD68SrsnKrHoVM
ZGbe0bIhq1CF4wZ2F+kdzE/+h7HzWI4badr1FSEC3mzbOzaNKJKaDUIafQPvPa7+PMjWqDkTcyL+
DQKVVQVSYjeqKvM1zQbr0PyNKl2xKF1Uf6L2vBsAoUAk6aKNAwj1Z+GNaC6GevIeV0qwsfCrfRqd
PtwvRYvzoBnRWZ7p9vh6N4rnXHI/gWNtk3Ua3U4/ahWZHCrt8xfICBUSHXxhNGwyQ70YnjNv9tdW
q50dpDquZoWTm66XJRp05L7ExU0umonB6sIGU8Ky+uol9rHug/xZWOiDikghDKtnYZoPmnnrQ0C7
2kUtnA6UKoNtalvZeQ5M/dm2jXwlRbrac3/CX/JfjCYoT44zUE122/K7ouHnQPlPbSDooKrzbBSt
dvtKoSjBPnRpygdfmtOk0lyW33tTvlIoILobNWyrXRFjmr0ALcUZsYrsZ99ANvPuk8jaBANnCi83
d8Zl6BLSYBZB+vV+TVxCMpGUYflYa9HXToHgZ9v1EK71poj3nMn+0Y54S6yUnuqZEu/zZiL/lk+/
bn5HPt8oherFbJmRATDnB1KwONHoIMEUNbjKryu/jYTIA18D2UP6GiOW5v3fiJYfCS838Kj7oUI2
V+gDk8l0NhhY2ts2QJh+HjRs5/R03pCSsYbbZHOBnjZxvZ2Dfrj9RHnoEqrhpN9G/Q7JxPt/UBhV
WwmFy5+pUlTQrtW45rhlvLNEYHlIdvAgTUSqvpLFs598nB4h8KY7CWM3EZ03KZSZx9bWlt82eZkB
xr1MvFsPgIHcxYIzeZFLirDruoOds7vHgNw/RWHuAPtlVh7GxaM2kgbhawD4OdSV9UghYZ9VY/jF
wx73Ef3UJU0GxUJyPl2RPsOw5gM/l80hW/irQmLtnPFX7E5zNeKa5NQoQpENWx1DwfxnJkFLiaP+
1sZPkoaqx8y6hbMxrb/B95awjCaZ50oKQIXOHGnaz2bhOXclFsZq3ZyVQMm+Q5/xSJVNIxJrDX87
TuEPpeeFJ6+IsoMZ2fNj5aj9xkQd9q1ZIFS9YtlXXU3+go9lXidE+UiI+c5emn3mY1wQKIp61Af3
izlR3ZMOucy+mW7SRH11C29+9upkjYJ9wkETvWjYqJV3up0gtcHb95bl3o6MyE4Gm1smhPPMToCz
WuJ4BxtL3pU05WKn86/YHbIe5vWvmEB2yXmjcZ904aFWTQt8IkX/yrPiF7n4arxBHFB9vLUURLOa
0HyWFtZ3yUs7kKIdB1Q77zEjRz+m4muQUhXdRXGLNe9ygb7+666HdB9E1kNkgtxBJINOHdLc3vUw
wrmPTb2I7r6kEJAvj7LMeFynQ7rsZBc5szxPx0sMRahc1NCmxhgwp2/K77FZBUfRMGuKknFZmKtb
JwKZJ8Ekmexdb1XawXOi+GCWbFq0Wa2/uH1RfxnxbTdKNHVSjktfjIgjmE+ybiudleOjbKIqW+mU
SQCQo7XVGNFRRiDaaKCFvOxefj8yc/03fQTPbi8/QFl+KH+eS1HlcIL1SF05iAVsqrCtnXVFivzs
NEHXXgwlTM9ujv8r1VSicpGgTDKKEvKd4+dJcgBJoh5T9OIzWJBptKujrN1GJkaqs0ntMbH8/5WZ
9W6ZKkhSa7Q3ShkH1zZQUSLrHTJcrtK/uFkI0LAln2EP5bpbKB/m5LzrbV68VxX0QJmUmweb5Ohk
wMpqcEZ7ikdqEXJRO753hYpiJxHpMzlVbrMUBRyXpMGnoRpSsn5Ra9f7I8I08LahM0BRW8b6gQVI
WsvwDALM/KXoEcRcEKBjOn5q/e4TOOikmz/ZBrGr7/j6NEmvv8JlnpEZn+KHEbvD06wUSKWZyvBs
FVG31rI6/yPT9EuhBtpfKigFiJnWDxU22AreMUC5KE13cxUX2FH03TnoBmMXdwApx9oN156pD98b
qzz4jj1/xZHm3endbl3U7L3IPVtfzCKOT6j2Ir23NOXSJs+up+gv0riPD0rF/KIv4yON7IT0zob3
pdHV7AE09XZuEv/RXJT1rALAhJaGmK8uTRHPq6jfDBhiP0rITwGZNXEWUstYPEf/o7daem/+dsvT
m7mnkl8031PStrs6ARSa1dOHl836T7x2TiXZ7G8FwJaVC4RmZVD2PNROj/ZgXn9NMt94CpQqea0D
/EGXcIP9+Vnx+2Ft15Hx7oa2vyHXZ7EcwHWm1lSxVQGC/A6xgKyCVg+8aXP3IMZ2VvpRlIPzXiu5
duLLBIpz8burBszls9ZtHnlbms9goN9tq/zAg/3dM5P5o7AhJOA38tL5wCqgZf+ssO368EYnwycW
lnVfhM0qzYx2N/fXTA/tF3m7UuxFY8Ws9YM0MycIMSyYzdVghNaXorCtL4zPhx017eoh0dnDnpo+
zTZJ08QrPQWDK/9ItYStoAAE28t/QUlCdFV1uXq1rEF9i+arhKli+ugPMQkKz85hAR2mnTdfOFE/
VXoP5xNhuvzJNKtp5XAMOqQwbyDNuBDflzELJ2KNoYp1E1CPlNiGjKUO+zsknf8M99yFvwDtgT6W
x1thprZrPhHgLFDUin7MsQKZKVCKl9KjVJeZlLEkwxysFD8PfqQK3170x/UTqcz6RSYGOvVGJ8+j
Y1O79csLGX2qUUtdCiCNcYCeD8pWqlBmNXirln3VwbZm69kKd5bwbMySZJrfP9zycSXNwpyGBznN
znZnbsp5nmB9ZgX+gFzkjsNyso6MyNjeYxUQ6U+9llOQ+Flm3DtksMx1ll7pkAsFhl/j7r33J6t2
eDR6kihRMXy4esc3yI8xwQtMYFRxHUdfGr8aLklprs1a61ZKZtY3QHo2m+YKsUWqEws+3ald9PqW
Xnl3SfPeK4P/D3OR3wRfdq+ihrzcuxTEmisnrhDlkvUATHon5VUZ17muchzwTJYWrkkJLnPNc5wv
LkplnqHWPLvj+maF7KqoiiTYfNWzZVzzgrJP2ik4QjWZ8zfbRYgvY0eJzy2o/Cuj5Y/HsXBqaDtF
T5ZmjJM3QTI12dxi3g5mUZpeV/DpLVv3rKEve0M8NXqG8W/aTgddq9HdbstvpZ7jDYO/0cp2tfJF
ispIzBsrsDpQBZdUHnr49s4b2OpKL1+bY9RQShGpT8fQu02ObcxatD4l5i8in3Jxl7vINuND4xjP
01T5pG489JRL+7HzM48DG2Sfe7zq9arfSdBXx2KX+Foyv4168djllY8UMwYFRsD7sfS1i85R4Itb
4wmMbRuqC6ZJSSFQLDgtfvQgbBFYndneWcBSwgi5M0jKpjot38+L5VT5wXT7aPWvBLHkkCVWuO4H
1a14f88t38eOrQWkkOTlBmx3/ziEzq+Et892/LHmr3H7vjlskaydHXcOOQHE/a0SL6q6VL9OSdk9
t7VaPjdD+ybhkoT2Bi7EIe4m5PLU1si+NG7QP3lFurNFZzgO0a4uJsdeaq2sd7wV97UdtRut45SI
SKxjOcePDIGgr3URs8fhfRxl3ohLcmag5U2zzXgVjjDMHzTKHijboueXFFX0UKrFutRG6L5qmQWP
nu4o19KfvrrAeY73EEKIwaPvOP2GL+qwkWHSKx3GMLPx1oavJpAdkCbLYBkyoGokP0bGgtwIyJRy
4dBgrTo7taAb0rxNa5Z2sfR8Cv7+JeWhOR+9DoEdOyndc2krznlOW+f8LLf3oDT/K/avIaZl63wp
Ufe6d7i/H32P/et57NDHA6f6S9Q7/gplYfOX1PEt45SqZoYigreVnNItdks3yfgwMsxb1y0o7B6Z
Q71+Gy5Cybc594zV/eeQ6p52CHirq6YfNXYxQ7CHcGC/8IqElVPW3Z+g1cgssa+0kSBRqxnPNB/t
0rbIjYeo0TKwk+wL66oM3qGGHRRttoD9lelrpscbgTzNWeo/mLyCVtKsJ8M7xBm5aGmOVZtsq97j
MLPgo/I+m0j0xPYlqUPnFOBnvA0QRzvLxVURFA+cLEFcn47BDpARkeDt9jYoTUn7y60zTtUZMYNf
02/dbqft9LEINiy+JpSovw9OTtslG4hC806OSdLR6c1LA/f6IqEwCUygv/b6Pqkd2ADJg2YzfI6A
olxkVQxikhiopmVrxVxqWPd2J/UqaZdpQUEMs5srh5eNJIjDupv2Er/ni2Us6pPZWh79r+dLTcyt
Y3LglOv3ZGY1Tg9VvQuhe5PgSCztOCveX2NdTU+3WOMgpRcqKer4YBDkMlnzNVwsd+O6RAohlatl
jck6ybx2Oyw6CrcgLzckFZaLnrXrkBT0WVq3ibeBOqalveZ+l1YQAQoxsj5YtznpkYcGa91VHbjW
NrOdKNxGvT3a1sZUUST+J7BAwAQ5K/hpUGvko6jRfRqS60pxKCztL2DO0x5bMn9f89J+Q4XkFHRO
+ENFqGUd6tVwVf0xuBpTP669pIp+UBc/QP/P34usiMnZeE+25ofsgRCKwsbFezKUiArL4L1KaOoP
beElrxJxkuwKQGB6lC7A4N2qHzL1LJ2Wyqk6S3AxlN7GsusdRgfzVnq1BrucCh3EtfRWvKAuWF2H
q9uDjSOQidJ3nudxVLajnTUXWC6YGAXmU9mX4xnRFvSNwNFeRnfxMZZ2X/G4eilcshzuEyUBtoIr
rrqXtqtyqrUKozSQAyZ3Z6D0s6pJ7R8nt7PecrTJVwofcoAsNOO+O+SBOr4o/GG+8sdiB0u4juLp
0RmLD5KF1lviNd6pi0GjSWcYZum+rFprK82o68pNEKnJ0Q2RkkvimOOimuwS3GO2gklp0Qa5oqcN
vgW8SrBQ+vxweqvbbrHgqLqzGTX4RcKX/8SCX5qcEtcAKevzPW6HIlO39FZZmGxnkNfss/+em/VW
eTTU8dyDDKd6E3XTr9veTSYKhWN7AEZ2lFYLU7k43sawSz3f0tjG3I27wA6aZ99N4n1b9hzgm4Bk
5r0NOsK4+p6xVpbKuZTP5ZIZaXzCaH1/L6tLvEstf132gb+ZSTg8tmCazYGz1zrCtfQUmHgdJJ3u
P8vF1X1jWzSluYl+x8KUFHzf1OpBhkhHW4WnuJ+p0i/D4riwD13W/g/Nqm3QmeqLXJSAkzVGvRkg
CnfO1pPi70fKdlfp9SvLOzpa0q/uM9oUcBn6B2gZV4n2MkyQcIei28aBHp+jWPsqe7I75foT21qC
vJcuThY3h3+NszrL3YL3qFZq4ZG+0d2x2tRKqq/vqsoA8OjpdOfjBrQuMDs9VqbnPjqLo0UdhZzz
Z3NYW0tTYtLruuFfUASL4z1O4g7+T+ytZQCLLeUNdbyiZKZxTs3La6406Wmo1ZYjeJu82Amyy2PZ
zT/UKdzkxej/z8umr56WW49DPxlrObjJxlAHWraJzR6VABVo6b3jGFKefZoq76IBOCFB5VkHsx3M
K65r3mZy8/5rSsF5NaLb9qeGThrAXTRP0E/cU2VvfnSKjod3l42vShdhO11DLDRjq8GsMJzRUGTb
FaNcKEhbq+R/Ez2sWyoBPQsk/5FtW4PgGakQgDIfjrpfqvnJVY1u7WpsvTq0mPMTFlastQMVdHX8
kEbICnUZmshZVRmpHNQr9RaQOe6zedm3HC5yv1tnbQwgaQmOFQzLjXq/rYfCOctFgvAsDn4VKQcJ
3Z4mt7eJt9uAhJgezQ82QpP16tPDrAx70m4M642+ZGERcOvXASvZVlKxEpO7KMM2VB/HdSu521vK
tk7/1GMdrWirG7bO2Ezf3C5AITfM/2R9CNZl6qZPoP+S83+MGJ00WOvJmD4tpMuzr8/2Wq/a/Doi
uPBU16nComYEoKdoykUd0RjSEuNFj2LzFpL43PsrXfPIN/+Ok3QfVzAkuoOMqIrkqieLXdoiTD8m
D5Y6JDeBeonIxU1ne1Uptbaz+Sx6GwRkjT2lm3I15/nobdps/ON26IkRCYcVU7LDMrmTAogS/Efb
7id/e9uQdBzhNknrf51YDm5LC7b0Zba5rTKZh7Lx2P0MVcy4ewQPVprK/hKo0ZGvrnFif1QbGzmn
8047qktMU+ZAW92zAjqDeXMZp/thf5Yhywx5SmRklXHLI/x+8v3Y/88n3X6EocAi1fnRRZnha8+q
r4PMQWkvTK/GgPMh8kXNbdWH43RSq956C/FX2at9p++9Po3eeyc5dpOLOpRePRu+rV+jJPu4JSf7
Qb/GRvyplbMOTlT1DoYX9HB8K7TIYzNstipmn6tat+EHJKVRXab88YZ7GB1r7Ucz20rxQUt5X9za
2E9hQNX97r9hIixL/zVeEBMQnoonX7+6hjnjHiBXOR/LcdkMc2+PlPerhLqunreUR3L+S5BejQCd
olkBAVd+kXtMmgK5kBi+EWhh/cZoWK1trCQmv8B9rtN0aK2JU+CMw9WpxUFun6TRsJMzIsj4P7LZ
BQDPP+wlKL3nbErBKN+QGYXOMbsGeiB8hIq05wEi4MLpAzSmzZp+BVX8PCwtCU3Kz8D1lRdp8JIH
mzQX5Y3+kIaJuQnrLNkriy5LrfUXd45J36Ob+WmBQGTReojxPJZ14L5wBB46cvbAW+xfHW3zEiOp
OrDuvBRmaj+PrvkUOn30QQt3PH8ildJ60YddWCzAeeNeFiXc9wyruij6qJRGu0StTp1smdNHLTSG
KFAP0ktJn5WTJ/vl662O1jqDmTw4zQeWssoe52Xt1TL6b0DZsj/5mvwxABR5naG4HjAym3Hc6L7n
yw5M89NiNbacvmVD1lGFSRzNfAEE5rx2E4n+Zddm+bC2k8j9JnPQZzNOgzM3t12bXoXh3mg997Zr
I7OG/Gepl0devwHbvw6uFeq/fKhBGHQD+4IxIIXZLliFLMqTK/rdb/3S8lPEH/UkRZtKyZe9UbWP
zCJ8ls4UadhVUdT1RZoJ6fD1gM3qQR5kOMqw2IfBRMsL7HdTUCHyOtTZbq+C0cH76vfLFfKaulNc
qkn3t6hRhfUl4q8PIst8usedwqXG2lgPEpK3dNMbzoY1vngI5+p7FufGHtxB8cA2KEk48+K1Merm
u4zwlw5fPOBHDoobdlXOOuzT7z6Hg/2tQwbKpU849gax845ULOqhtyfI5CAsvodO2pASzoAzBxlk
f92c8mPlA1YH77oc2nwzfx6gSWJXu5wTRzN9rkHusJ2npO56FKW9yj2jco7vfLN4xN5uAQyUW2Uc
mdEFBTp3XDqxkL2PmXSsmJ2Itcvt03PtqvMjPjHe3suy7FA0af3qOdN35O6yP0Nj/qinFndjUPcL
cODTAJGpqcrxw0/T/GXwsmSbOyaGGstF7iY4nbz1tCh8gFEYT1l/gVwV4D7wk/oBmeh8/NBypdq6
PnhRU+PzUzhlslG0VP/uwQwoSy3+iTM7CE+v1J5JDiRHu1CRYs+VkkyC8pfudf5T5IMs9JzgLUDJ
9AuQ4/RitYi+q7GOCjGn1gQ7zAbJTN5fgzWeKAReJYbsFE6zvy9ON1yirsKO9HdIhrWe0my8AlFv
6TCQ6YFMsbfNrsJkKk/+TKPvPU4TP7Vq+ZaNfvxF0ahRBNhqHDXKH0+4TqAa5oKzruz+AZet8guM
+6O3vDRyDF6OOgoCG2mSdq9RdvT1szSr/nsc99NbjsbBg88tHDQmQTLA8QSznL2MQgru3TZ67SlM
bDYQzvzux2VP0UbpUMrhjopDf7tD+OF9UF1jJ3FL1PHvQzxch8qVUkz9OQuH5NxFeB8GWXmoRLAa
9TZrBUP8H+2ctMIm6oEed4MJzb/3tJVgOkMjnM+WtaDhF3jovSnwUBksvVUWGOxzoq/Cb48xRojZ
rnGkhVSeDFN/9Aty79Ipl/DvEdIyUWM72ob6a0SYtt0hGWPgR8H8w02q4ezYVvOihL15VSNr36lp
+yIhoAD1rirtdnOPLZPKzt70zbu+2A30ZveNFE76BLHffs2aHKt6bAdSJUdAFEOctdKaxrsJc26r
hyMMyVBz9nExNju+mQVKMm2401T07m4WfgF0DbxGluiSmQCBzCAxhJa7GJ6BjRXIvo5xcxsRLH1D
/mfe4+g7bKVZLK/kKrPaozTtCrwDKm7T9TbYnVYh2fBXWA/Ry9QpJ83vg/eaE8iF15e18vz5oFX9
n76RKHh6wH/sJk/dKIXn74Xw2CsRqlrSXOiQ0hxnzVjNuooT3Lms0pf7hkvuEDTH9WSw5p1s4Ezx
Krz3RKQOqI1TzEnrMN91Ra6dq2wzz8Hw3fb9cctbpT0VMQokXhr9JZs100ACWY0C9xmz2uiMGVi8
zXs26jWOIy5ZBzVW3zor064KJq/UzDzj3aYkvx/cnLqdgGbKBMG5afAv0mSS3ZfuLvIbqALLiUwJ
FeMao34krfshzV/cjguLLdMtthTWYm2ENUIF0UdO+WgHFmu5gDuGZGNi3nAjB9iekq91OwiPXfW9
RC9uX2KP9KCotT/jCsQt+fJ23dd9uu0SQ3mQmF4YuMaU1P0OaAy8/2ouo+9jFCfZ2lk3nLHMDHau
E/TQ1ToMkbySTKfcqqSwgGFz6Zee/4oNHRWH1Jxe/jW2lKdI0M8uZVW7QPPxC8dogrLIpJJdz+Lk
Yus4F8b6CYtiGJBWheNa71iXWE/ypzIfVlU+TFdppRJSCn1rW2WwkVjrTUsWqWcp7MjbFk1QnUdJ
1N7bEkyCmX+T3N4GRbWx5u3SAoNnTqBB+VmBLPz1DAlWya7KpvGx7BxlVRZN9qmCqutJdaEkc5Jj
uZzDSaQNiLE73koWe0w/c7wiL/fFW8L3Zhd0+SZAq2p977it9yHCS3+Dmz0zj7ZdpY7/BpRHCxD9
frmBzm8oc8GfJ3XJB2KZCNbXzKmb9WG8TTlgO8XKGawJqb4k2n7esMqutU/AQdapG22leb84aJAo
Tu+fVRQHnFWW5NZJLeOXOUzqBwyJOOuq43LCHZ88rf2pTY57vPvItAq+H6mD1q4MA6M/PSWN6WCL
8mvmPNj90QTm5e21wk2+BXZBwnCOim0SsI1x/PA9z1xtD4TA3vuDY74pfnoS5GLGBmwN6AEjHntM
rtOIsZYIkqhJcmTjO2+VME72bty3586Y1XU7OeNH2LDRhZQ3nAdF7z8wa7CU4hVPjn2pR8OTN8J/
Xai1iUJmNR/ADQsfd/a0p6HIi5fFl4ulOp15HyL6+qZ47Q8Eydo9qgf1XswFLqbdDX/YS1Cvmnov
xgLfJJiNWO9UPvxabbDaBxjRCkw5sA5IIzVsfgH4hGNbf7VbdXcDPSAGvx/UyLg1q7w4O10df4F/
c6shZJx60NwyT1IxiO3Kf3au9/LC2Jj9iS1GDG6aVXgN8wA/18KttzK+McwRT3qxsoqoAGFmYZ9m
Er73Aqnc3c+DUkiVZrWkeEI0TQUjdv+ROh+5DeAiFVQzlQ/pWPBh/gIUkxBpfu3RCsLNfZJAzORB
Pc4KG12AronLmagKhyZ5w1o7eIHycVu7w3naxeAFH2XZriuj2ztB4K1va/qy2Mf/nxGyE6jGIr2w
abjc4MY5/tylNz11k56+TEn2LGGbCtK+xaRuNxRoXizs9Y0IeEyL0DZUF6PDGqePAZVIZF6ETZQG
rwuJZSzeuaupD0kwvgULWdP1o2ibV5l+VIFufnT9w9xB9ayVsDuUaBHvpFlY/aVK8uhVnzAz8zIL
FvMyuwMNDOdFra8du6iX5all+C2v2wxLdF7Ru1Kpy0MbOOwvYfvtxa+xc3oVcVPkqaRpjkX5rLd4
9JQO3G1gRi8uJh5XcXNsrfY8CJkEvVADSxc8TGzPHY9FzCHR0ll6U31Kt9XSRJ9jOutdXK+kV6vU
+KXkcCadcqljZHU4uT9Kiw8CeFqEs/TZ0C5dm07n1PGNq1uVpNzCCvZVEf8lIUufQSPY0mFl33A/
DY8Tvj74OyivQRAV1Vd43NXa35ddOf0B+LraD53Z7Y3E6P7w9wGr6B/Usqr9rCJ3J1ESWkH/vxlh
a7t0vGZXtJHzDJsXMVi/Dp7itCgPVlQAK1T57+84a1xQdmILPybBrmlU+IJLR283w0XuABzAOZD2
7bay61Pq6PHR1ocApfll9n0OqhZGtjgUDGHsPKud8VMQNU7i5yvXDRAlc+v8zHs22AoGx3J3hjsU
3wFPa9vYMopTA4D01FvobKMbjpzvAiBHAnbVRlX9Y2z1EaJS6j9O5mgefaw/9rBmjC8ytuyufoeH
pK9auBkkmXvRMhuLzmxYY90xXix0Ky7GcrFntJ13jeu3K6B9QHNaK2yuqYf7mxayvemtfuzRsICY
pnp41ilzql/Ys9tILiggAZzmzAYfoy7pMMqpOVvLxa+NU0R+ch/5ZL/Wrl/H50KZNRe7M24tP2zR
wqyT+tD0KLTio3omR424jdxaXtqxeM11e6QU+il7b2hOd540fXVL4yeLT2KolWT05fZ3990jkZo8
x0hpp3AWs2BGgswzwwNwiI/MsCqMTP6+cMptxpW0J4+ybdpTsbH6z0Mwd65vM6p2ytZuzN7y07T7
s+BgZbuMOkLnpOi3xQCCEYEDCG5UGJKaSXEUkE0nmeXUy/KDDJSgv8CHbxCdZbSquvnRWDLV0iuX
YejyQ418zEo69NA61gC9T5Oq9tdhubiBEZNRL71tioDH9d4hd35YnJKG06p0hqGCpeEyrFUV+2wp
aDAsLYnLeGl2GmvUHCBCJU3pcKuQr2UIza8G8fYIx/8NfwmU9po6fJSLxHMLcnSJfxBYuX92qGpx
sJISm+OlQwbLnRGX2dXKrzmebeatU+LOlB/ge2JOmBqHf+Vx5QiRdupHSkXiIC253M8cXTB9YIPn
7seSDMKr6UXZ+pZJwR/22W2cZBPMVnRVkjK4JK5fbkmJzR98zU9u40c/tY4jE2DR4pUiKsaGcRNj
CjDpz5036isZgggoWRht/i5PIxFbr9vZL/ZF4Ggb1JeUr9oc4zzedPHPKrTWUKOp0LTAqPC7Nb6b
GSD4yjaUL2hOYDtQ1BMJEdU4KqPH0lga2WOqFvMCXzwGIfu9ONfcs1BC2kmggtHnZufWwFCWs5oM
hsb3uTnX2riqUqs/IY2lrQMLnhi2cWthqwA85HxjdeGr7QfRPgAGc+L1EJ30gOriNGaUg7rubNkY
1BrLRe5crc/O6cwhP0+Ga9X1v+LSWXdGuqtVahfSvPfK/EBDN6ChFr27996f8vsH1hw3O/blX2wb
i5nGabsjHhjBt7pGxSIZ3jOW8bPfNfZawhbvCvYQXv0AI9h6BW6ytxYJGG/EkQYgOKiuZbabRq9K
q4YvTYXWhengn+osw6wCsQR3Ch8lHyLJjXtm5P8QkyG5PitHp7RRNCaVcsuTDN1zOMcalTRoJFbD
B7oYT1R02HPbMXtG9gDp7l/JZL1w10naaQ/3eJ4isrdUJ2UHH1jKjuJddZqTuKs2blI7hyJ0H/ok
BWQOHxVeVL3wovIOPUUrLcfdbaRu2WjYjUhgoJY5PVV2+0wypz0LtUsueZ4nWx3v3s2d80UNObuY
mHbIpBvRq2CquUyV2H2qhrnDJk54B3A++zVNeu/jlp/aquWhRHLmLJy60g+Rpo2T8kGa9e+mEI8S
L/nVK81PvQtnWNx07nNlsJrZxYOwlO6DE63strM68a9bvIFdtsRKH269xQDY2nxqhHt8mzAGd2NK
dCQeOL4npna+X+Ym1D83+S1ACPwekxWkjLB//3OWDnXuo03eVA6EQJUaxXOoj/7JhMG8QQdk+iMO
hge1Q2i6iet6L0fVf51c5fAbLkgm6ZWL3WTptm09VNd+d/RyVL63ZaBMbmsDiRjQtghVIjpQLz5r
2Nb5Bw4Rz9KSuJiuSfM+ojfa52kE87C6d8g4Zdb9Q2+Nz58M22RINWHYGqbOkWzQq6DV7QW3znLH
F6NJWhJxNMnYYj/rVK/SkgvSjJRGZoyyZVZbtOHD8oz7CHkGuiC/niEjlmfcf8r9GfefsjwDcopz
nkrzf2quBa9e6n61AUE84AoXvkYVBPupn6uddEZgZc/YhOCLtPRKTAGpWVDbeJGQxyl3PafRfOyX
ETXqd2TMgOVKbxUWzVO1mB7+ng43ZN9Y0AMXlnZabX0rD/9CJoK6Exbmb2qsmRSpW/VaKFPJscub
ABmV8yNfRiqxXqa9x/P8zSNleDKRAql+NAEkw5Rqt+G8u4VJesv1pz8qgyr+PCW4rKN52s4xamLz
gFQPcUfxiadNeVaRBeEjjWaAZvj5TjBhaQzv09A0nHMFY0Ye7B9t6XftwVsLtszMg5fQdOINaJbR
WvlVNp6mMng2/YIvTh/1vOJK/4l/g/p1cFJOyrVtrNOmjn7YnsV7v7ffFaxU9+nQFYcstsI3TrIP
MqAF3L/mJIz9GJY7GPcER6eFoeLyZ3roQgzKEMdytqnr1W9uPL8PU+v87Az7GJtF881RumnjL0M1
O5vPU+d/Gipaof8cypIZnTpyHwUfyotbtOVW9UvtY4AEkWht/NN1jADWcZe/Ij437F1/jo6wjMxn
EDooIS1DysRdpaEzfs9nK2X7M4RXNoIhuaKPxszzNXUcwHpWX/yhNKF3Rqx7fMlUt3wIK+XRYuV/
kZCCHcOmdOxo9/eEfAsET32UXpCLSMsUwM+LXs05wY2WsqL6ahyk2zTsnPPH99tUxdNCkFXY1Ehn
0KKp0lCj3qGyHx26Wc9AFWjxY1P3vBOStFcvbYOC9hLD/KE3b92qhw9k5eXYGDeRwruQj3Bo9Oa+
R1T015goU1V2exUfqftE+TFKjzSHgtFOiDDdxVVV6MJkmI72lCBbPmicy5fsUtKa5abK7WGr+Avq
MFfZr7rAy/0qyB/9EgPB2CvaJxSfQr4uXofjE80JNtMTIjn6HlVXwNfS/N2R4HWtwKXByXMZtsQD
NUKXNoN5ErsuhESVD9Ald6yTPOk2rm9ANza5C7i+77x0V02uf9LU2T91qELBgl/a6KY/DGndsDv5
HYuM6v9RdmbLbWtLmn6VinPdiMY8VHT1BUeREjXalu0bhKeNeZ7x9P0hoW3quE6diL6BsXIlYEoi
ibUy/+EtUbIl7910RedQ2cvU9VD4hmptvSbJlw9QCicnYmVfJo6K87VuuWc70PvkLoRJ5vMmP/Jl
j/U8JQwKETzot5MeA9BVDOciZ5Fm+6gwzS/XeGoO8M5DvjEuLS7FmyzNxqOd5Ma8i5egpk3rJTJ6
NzEobrixPH84yozccejYCdkFfWyKZzHCKNusGDv838PxskbS3BjWMRCP3Oku0zKXSrbMyaEHwsic
XHeNunNXsl/09q2bIniqWDRZsYp/bpUqQBjoYBQwkgDOIR/sB0oES3kZK2r/UtajvdjLqM8qCkO3
xeh8a0KEP7ZsNCZwo017jIedVHKkfoNfqHs0cGXaSNGnFD81FEEeprZrbyWlXWo/Vte6xywP1Xdy
rnKXJbct07dcSOy3/CzeZWyTBgcwOznLi9GtQbunk3OKG199ltBgwTjjqWPCLuTlDmikPJtYUiV2
iRXnEgocACUukNbN9SrasD8a82fezjRw9NR/qpvws9dO6heKG/7OGmxUzKau+JzFH4s+0L70jcZ3
agM5CdNJ7QtFDsQW0+pDPpbznRYZ7Vau9o2CPglcufs87R5GFzWGYbOi5ajV8sYMHPfMFlrZaAu3
BRrl21B8Fq9Dmb0miymjE+GBmNYzZMxyNo5Z2qq0pjsQ33DHvilms+dJ6P9S4glx8zn/XAYBoiFD
Svct6a3TiErKtpgBSszsVc79aNWXKIFnHPSW88FOi2aT6F78E8mAjWMW5l9xrD06g1J9yTVP21bY
XEGoctSj46GN71gNfHwn6M48+ZRTkJrtn2cJeL1zXwfK6d/nsVwqDgMyU7h1a/UTKsiw+76PAups
/XQZhGU5XljvG6z4g8YyEK9CqRjM13lteq3HpnXvOiyP3+GZrN/sJy3x78rliuuGdsVDLRMpT5yD
l3rLX8svw4/wFg+hHlh/pSGGqnS4v1loE297q6ue2yKyD2poNbeQZfO7vFKyg0Zt62X2XWujmlSY
lssdsM97Ok75QbUhffzEVf3Zxo+imD3rZOf+BKGPYYrA5SalEXDP6q5GVnvBFy9dsutBG7qXoHUA
3y/xMjX9Q+aZ7tYJQHlYQPnWRfl1KMt9GVZJGF1EduA6fDdLE/oiq3+Z7Qv1rzcubOMo9LudzPP3
uWt6ZyeFxnIjp+kyHqYRDQo59bPYfcsK0M05JyWbpdiYnwbMSHJI28QGK/TPgDbsQzEML84wI96w
HMwxYZEvp6rpvgWv0xIbFOOLXrY6Rh5/X9baESx9M8BssWZVckYHBN9Sb25vx6S1HyolhQI+WtmP
yGGToFbmvefo34Hhag+uqSAB6UI6syEn2oBZCQ4DW7cgsd1DPZb6g8TkYM3BvWuzJ7eqks9NPSr6
vW0/SVb7OxUlYojD5vz1erVMtpZDe7Gyn4uupkD6N+wrafFQyZP2boWbyXDJyLB1bgvEb+BpgQBd
DrLbXDeefprTSOvjg8SuKXlJZ2xzHSMNDd8LJs9eEitEsGkRTx6SYD64SDctzLOuwjR08yLbD4lf
IyufxPurWzXYEe+hn+dzXubKLbpCEHJiHPtuTC0woVny9fsrw8FpEAx36JdltRkW+LYc3o3fncqU
U+jFeVxkn0ZgO94w7ArTj78vPhK9AjTFcsFTYn1QwUpNmhOGyPlx1HTtg9n3PyXDcWAEIRb/OQeR
ss/LQqfymXf3jqYpW01nqa9YCsA0J823cNzKO8jt9audLA5PMLSMQTvHGb8JGf73rAgawWekUt+y
okVKVrLoy1V3YI7lXhL2B0s74zYSIqjPra9ZVfeYQmM7JdEQPysArLA60MLvbg4Ax6a7zho1ms8o
iLT7Pmmtb/VHNUii74aRIA+sG+7ZnHd1xG4f+i20OCfu4OstzDs5REoLMTtVvP01Ro0Nht6SLTEk
esElSmLcp/7eLxLnOBb+x/9R2zzvVaDePvzDq665nCHkGlxWhfSoQjNGcuIFVdQNQX1rIJuOuFNq
DMCEqE+HB2epTwMzpz5tSpVaAqGUsaMSHDtGk84OA1o07qVinSzF6/UCR9eg1Ma6Doy6yvU7RASP
St+pN1qtT0Bql3I5AlHUyDtQZ2gl1Wg01pZ9A7uM9c04feZBFJ9m1CX3gYpAoVcleIW1eXqPHux4
PzYeNQqjP4YD8veiGSKSINfYVauktfy3PEmR5GuexCRZYhObBKp/C1jsmnO9//Ve8YCNYZm1Os1E
9IuEGCYcsjnR4l2bQ9GWoUys5LFKV9VL9P2aalZ+thmtIDt0E9tdaF+xfetixLHxFavd20CEbyUm
Z3JQ8ctqDnJqRBofv2t6oOdFvZEpzQvTbpFU+8UypTqES+dcDol0yuUUETounxZNNxCfH3hoVHi+
kvgup258cq6Xy5lcIme/r1svYRPw9t842fijGHl0sAvk/StvZUSxnPOCP5C3uITWWWdF3S5vfBgU
zjmD+LS+79d5PlgNVXj8ahyjbW77ngLA+9PRNp7KyMuPOppBt5JjhFmh38mpFtrZORijmcXG5NQe
v5UwazZ1r4d3Q9SirvP7zGUdrEClO/0Rj+WKa9712tjjfVsNSynx912ueUpAzRE5ln8Sq8hnpEAW
8Qo1bbroECuOd9Ab5bn4LWjxTusCvSjS2QiO216ekCGfiN2fDJ0Og6hbat8rN0cIOokALzsNv4wB
wOtegi52FPs39Xao6+W2UaAZtEGf30ijErVC6xgaeJPIcCim9EIh8rs1Z/2HoPTjD+wJZUoOSqW9
esNsXmQk94p85YPqasa+62Pl1a6KbQzS/Cus6fgwThb+neAxMaLQj5BNrU20bDrDeAbTG7Mb5UtL
vZdYv2xJFZAQOxyRh30ku9F52Y1m7EYTBHtxKV82u2WndYBnyZbrpt+39niCY0lgnfRRMx/kwA9g
b8q+542yxBytMh/mNrAePN/cm16FBsHv3BSZjdvWHG+vITkzUkpgTt9h+bzkApEpMc6y+h0sPCCS
IL70LTpw0w5NnvEihzYOrLu81Hp2xHq0ETl4utT9jQEwmYoAtnR9pmW72B6nkwxj03sduyx4jJy4
+aQU53Bxp6vdrAN551TRV9uNqDVmaDNPCc3c3ujBtHsdKzWzdXjecpjq+K8hSo2zjCReTt42yV12
cctFqAE691Qc9o1ltfiJ6bBXQq1A1my5XC6gZzweIh3ZRbnCbXualklosfVP+7A61Tn6YBv8njFL
Xw7r2IBPbikwyIFU5ulOZtbTZA4LVtiVebCq8GeCsSSblCUWkXQwy1znqYW2BCCApfoqaq+BblW7
JkY87Rq7uh2IPqykVEvKbGe8x9zxOaR6do5dWKgi6Q0u8SM4lfQlKObwLsPEEClH9Ll/x1MHma1/
EUdlK7wL2+S+HANU1RzIup2r70UM9ioQ20hnVcam52u4qfHcU0DAB8drplztswjfQR5wqQWp7KWF
k+mBm9TbrZnzueFKMLai0QPbgI5Fan6XmOj09CLyU/tge81Jv7PrSt/F5WSesRH4UQRe+S20yvUk
/vvk99RyghdY9U0iupV/tZyvpT9c2gWhmNZ1+7iMBM2Y/9Po91wGPXPr83s6rUAFIx//UlDHx4d0
UfYqYtRop9j8LFiGyLXx2MxvRG0x1pFcBFrT1QuD3E8B6/8WV/w7LDmSLQmU+yV7HAbqp//9BpLZ
jOATnCL/q05mVq4mFETXLNMbtS9x4dCm6VbOTCNgds3BbSJVthJu8sS8KQYFugrpOhdTKUlxW8Vu
7+2G7y6UpOvheneJQbBDjDT7PPltfY5QA91JM62NdECGFRLaHR6NL7paXiQejpkCRigJeYvQczMN
567xEcJn99/f1/ZIH3+JJ0Ff74y5as8IJSuff0rQCHnFNLmPKMPHEBdZ2LKWxsrCYh+ygFpeC/2j
hPMJSkgC/Xn9eeWFrj+YnK6/lusPsv5qNIT7t47BDyRJPcpMe61q8k02REO7mQezvjPixtUOhld9
VKZaPbph1NylJbsTG+V81vkHVFCsF9yR0To3PGcDesY64dJtvkw1BPXcscutzLYRBIeu3FPQt716
iyAVAuB3EwLjd5rlm1vfb6xtbaioBv+euA7TPJibDc4q840TaOcAP2N7W+ZTcPvvTl1E80EzD3Gx
Aec/n+duLyF7icuZ3ELOKh3hUzQ6kQaa0eR+47800QEEnXInnUbpQEZGb5/QEv9qmgNbLJnoDRfZ
yaA09muwSOJHs2wxtAWNW+1Q6N3k8S7P8GmakcIwNyHCzQ/xPH7nRw9OzZimD9VysPgoPWhqjZ6C
tVjOL0OntcBqF/iY7BPAfDQqHHrAU2zgCmz6P/64mLaCDSYHvccEAP9GZuU21eht5RVIiJLNCT0L
9c7w9PDWKOzFxkJ77MdC8zeub+46xQ/vWxmm+Zxuy6RMj0Xmq48mIoiPSEhZYBnZ+fXLdXJxmrv+
PXI6byG5tizbb6kzlGdJk4NL/WMPj0TbXWP0U9dXAUpm4Ux5n8amRqvXM/JjvHRtanQT0vKrRDFc
+R01bL34mqjo+kq0K6Mld9Z75Qkr83rTFAi8NOOgfy37+tI6AViGAuF+3GSzX30ECgEUqv8p7/Ry
F8eu8hDZvYfXXVefw1p17hy9BneB88CL3MlsWFGmfVo1EYhZkNTh0jJJsKk5mIqbfmB7ky7WMNbP
tpi3eTdb3waFlYKXxeNDs4juRnH/vR3ZKNa2jiKqaYPiM6LyKS06xI8iFK6WhiCuK0i7LRky/J0h
I7loSAx11+TRY4MpyvrVUCr+J7Odsyc+fsNTlITrV4Pe4o1QR6p1kI3yWNqfzKzKnyLgoX9koVxl
4X6E+0IWp6zGlu/yMAuetSRv0GphJCFj+VqnefLc9X79Lp71KGA1A2YDw2IqOE2BPewGuxsv6AuP
Fy9DwzWPbAqeKE7ucRkaQwz2nKcuMIp1f3LdgLzbkMSZhWuSbEbW0yxZzFpoa288nOM3E9z3x9ql
bqdCoNuLjKiZ9FSQedYuOqNm3SWIJITzEQfVcZ8bmnUzLFrd8fhNG0fjNXJn42z3WgEACj+50OYZ
4iZtSQNRc54iE4DP4ifXJhYogUH5YNjgKwzqRE+Jvij5uJQAtSzwn1R+5FX3NEWhyJ9/Irrwlhl7
6VsmykLAV02qjoI5waHCbdWfzbzTKTdcVt7DSnHQPg12k1/wUoMZIUyIlf+gfQr9KMcFBYc8RPcu
gilQza9x4VQPLnsJf1O6Fc8J1lvHFaKgdIEF3mqp261atXGsHJH7BIXh2emdsJfA4+NORfHiOTJT
7ZTZw3yAUZa9Uqy5s0uLPac4daFqQF2wKF4zCMV3EDrUZ94IxV1fOK+BEOIxY7G2yCM0R5m1LXV+
/imncqBgW4GgSpxt3yS0LhK1eqVMAxOyVu5iE8DFJhnmfItrz7z3lKS4773O2Q5qvwhr0OvNKeQ8
wnYM7zXDjLay9kva+W1Cp9txP7B23pq1GWEKu+jJFhXq+7mvvdCpKTfIUDs/24Gif5G23xUYdNs+
yuhABqF5KrS5OEas9XawMuedlg/DramO5U6+XsyketIDw3mReMv+hqIPDeffcTCWF5TF6h+umeav
ZdEr+al1aFI5aptfAEsjnLbI+VGJyy9jDQ5M2gb9tLEQjrkHKOLfKixvBcf1J9xrmQxcWOcLEeaK
9IoGrzyjKJGhcLUfFm6V2tCSNXKvxAg1j2/GMrVvGqOBF4z0HBoy9Hpear9E3msYtXvHte1LadAa
VVrIvxgxHq2u6F6xs+iPNRpIy3un+eQYQFqLOX8EdzBs+iktdnDbTaDqtvaqVT+aWUWrzmusmywY
J7p4DA00lSgYu0/FIiJV+3210cYIMPhydRMhTGRBhXkj7UaQUKCodDdrlVW18rfxSvrl6/tt/C5f
N9TuRs8GYzu25YQgZAwWA0j6rtfRnnO6IjgkTm0fJgw3PxmxRhuCJ/FJZqkxJCi359ZFZp3YvDH6
pHzOBsdGaPtGkiBdOY9aVT3IyLCjCUx1SNdvuX/W19RYU7R3c3gRneV02DZ42Yv6A4Bq/9IvBzNH
3lJHp+oow752Z5DZxVcZySVuE706phrgokY+EKb+GCOzuIsKz7jB/Ysu6NKHq4wC+kQSVlvp10lM
+nCDZwNZQCP+GleUUDssJdDVllFyZTZPAN4uuRLKUx/MbTWx+ed3vgU5/7HKxwljVvAMeAzH69CO
8ISiczCCyM/9e6tsPkkLgg6lf+8q5SdpV7ih58mcdCusJdMhU9BH/+K65S6S6RcQVy36Y4dIzY6y
fJRFo6+gWO/YYXwny8zQD4Ojl4/jTmZZlaaPs/E66FgKL0LKciiRtb742nC8Fvxs9PgktNb78ILw
sDLvj37toWCTFOlNqhev/sJMS0NzuOnbMQYFCW/NCoGQN6FWU/lkCEF2bzZR/yE3o/7RwlKiir6w
+PF/ucOvBOjGz0zBbSmcrfIFOzzjEIFjv2UDhNJbYC3OFWnzybfLH148zTs3sJstsuAF8FXcW2Nd
s4+OiM6AH/+nscyny3yX6nyEK+gif9Nf57ovNkLIq8KuecZDhW+fcrpIqFYK5BVj/UUIfHIIls4r
ZUh0YRee33r4/7yoDGk2jsLGVcMHr5h5OVns7OOmc0+u6B3ondvu3hi6PSDugxN77O6KtgK4Mikf
LTjUUv+1Xds8oaoz7ZqJNQtmDNH8qQ5BB6YUhnYifyLydKvwXj/t6NHitmwb1hEm/YttFs4lWgS6
5AzelHNpK778w7Kd9n9MSMpAnwX/JmcnozzDpS4dEQlJJ9Peh8iz7YVAIf7CnnlAcKQB4QPfQiu1
m4Z24VnDMG3aXCFiY+6fvKCMzgL6mmVWTgVKRhkAcP/4T7PrHZYZuU5uNTixujexfWW17/CQUhWw
/E7VZ/qd0f8YebgjIk/lk5UFi3lDTpdCaasVSAGyyWgAbWqbJoAenvWTvlvfTDIePUPfFQC41eN1
fn0zDUl/vwpeZKMH90RDyCPoW+U2njX10CVm8KziPQoX12i+DIb7HItqNL+/pLDUv3yn/6IiTfw5
DXP43XUUPKXY5x3HwRluRkv/MY/dSytIqsZuMBdhuH4OrVi3bjt9eIlKZTu3+qojsOJBR35fG/6W
fLfKPstV4uge59p1w7XG0gTLFlY7NQLjBuDLoPkwjKP62u34/jReadbpeGbkHZASz3jFBFc9REZj
HGS2drHZMkML2IjVgdE2SzQVOi9COc7EbmCxmza1Kby1W5xj5a8vsb6O441hA5OXoaE6bykylIPc
5QiUeLjRZjVRj3Vof529sXhDvfKTaNS/km2VZOOuShGyQqO6DY5CApfDdeYak7NBKOJyqnUYJCB2
DI0p0s764JziEC6W4xq/dEW9Syo7+JknQGBgcII0S773qaJ/tascjYE+T77UAVT4uQU1pjVAjWCM
xZ8CHym/kcL2h6HUva3dpVA1dZYbacqOag75WszK8V7zrOyeBhjt1zowv6W9e0yzBc0HET/qavVb
77Eu17PGfga4NB4qXvBtMfEdb9e0hMXyrFW65KTo443okUlIDtniHnQ1RVtzFzMhyRtMIzv1aXIj
mmYSqpTpUzi4PdSZrn+ZoMp2CbbT3mLtCOEp2fuhD0pgGcIojx/SsD/7tBEQ3gI1TStZoXaa2f0L
en71ydeWpvJyp5IqCPtEY3H5APKq/Qa6XiGvQeXo1SYGg3cw3fzLFfYqZ+/yEt5XLeIb8ycqJsay
w/NCBxCpEj7Jli7pkcuDr8bbYdkRSkxHuFJ35/BJQrxRkRjMePTJ5ISg+h0E209IquYfIiefKTvB
m+8jnleujpvtxJpF+FA5zixbMBLVyfDU7EME/vU4zka2U9RBOeiVXWwLJfAKeF+RdofE7sGfg+C8
xvy0fsn7wXhwNqVhFgj/ZBYWGjbtwGUNZxvaX3lVDKAbjflxsKxfEqZb5vEt7egnIy/CD31VHf+w
IbYiDaZNMMPhXfrWckAOp78fwwRbXOstJPGsDPRDVxvplj9+D0RtsahxqBndiQzY6q7lqjUOM5TZ
tqISFlgR3+J2nm86xB3on8OsL4v60s1O8Mi3YPhYLweziLytaQEukAmJyWwEtl5d0B1LvtzCDlS+
IAxw/H/cIynU72PhaSe5UCYNffiIJJ9xo/UwcQoXBz/py6yHzEIWY5HQkENiNw7AEud0DcnZtfcj
w8HS/6r9ZyjD+c26w9PCZD7mwehuVoS5Nk7RY27ubIzGmj0aMQhALtm90xzfLDsNNjDgrnPrZWgC
+yUKP7eNPzxLJM2HEXRFM9zIXFBO+VkpXQrhAQjLdQ8F9nk+XCEfeTTx9r+OBerxDhzSNvknmk7B
8Zqij9gtY32TnsQQDx1ICyj6C2K26NUERYAlX6jeyVzuO+NuKufmKLORi2p9FE7I7QIc/6BYanU/
Rdp6aT1p9SZrFiz0GJhbdCRymjeLJ4tNTeOUucmvEF2MZk8pB0B+rFzW3yHGmft0Rtu0LjSb/jNA
nRTM42MZlPV9DGv9CueRuMpPAgeNXA9VkHe5VELe5fqLOe41dyrHv4B4Az9GYsoo7uFij0dlUgqW
h5R0NT/70QRj9VibcfcMjvJBwlEdv2UJ7kGfy/dZhv4g4ZAuhY/o3S6sGgNZn9E76z4epCxvDfAT
ZbOl4l1+DRrzLksw7mv7YWfoSvwjLNyZD0cUfsiSzt3jRVhs6wl1SdRs22cb1cZT2HnNYjXRPMth
5OHKqqNXj3BG8FqNXYiRKF8/xguavbNtc+232TEb8dic5xtpukn/THpwHcDVEf2ua3g2/QB/5P5V
kq7xInLSvYZ51e460WO1/XdTs2p8CHFl4e58UBVbFJAwQBzwWFjPtGi6xyH2ObWQy73GZVJnH3Lr
8zYPzcWBQWJyiF04o52j/8XetnvIHZCKpQ2rizrT66j28y3lmWSLB0f5Wo3ogtpKhNmG3RSvMOTc
jZOa2Z3MBrN58LQpfupSNDmtXVr4yV5KNPMQ/rTCyj8J/0M4JTPsy4PleNZ2fUe6gWJf4G2sF0hK
OuK8rCBbjNkxZlK57TsXOYuUwr0MgYZ+Uzy7l2k5o/Dgvp+NzU/Um4ItJvXmZ5RIduJ347NW3QX1
6N6NWqU/uD6Ve6GbjwrGgLWWfBxc3DD8prUOARDtrd23zgkcnbkNlMY/+gEPSB4L7d2AlbI8W+WZ
GUXzR5To8ouMjMV/WRvhFcrz1VjcmXkFMicHF8Mr4FniajIklN9rKzz2eWc8tcvBdr0cg2zVPgUz
T9Btk5l3DXDfyzr0lBNtQP9Rcq2Ch4dvDQe5vADa+TSXYXBraeP3t/Ro8bOmbLnVupbtATWpaa/V
yEb703L3VPHVrbwCudqu+tfJ0DGgWFqUGQWyrdOWwf7anZSe5HV4TXGdhMKnzAC1oRMg/U5Xa7Td
NFf6UmTrjeo1TIcn1ghUpOvpjIl2+destd/ackQDqTJ9ZPkTExGwcsEq4McZ2VVG+xVCSZ4b5TMU
32pbdg4oKa+40+ahxmmQMq/Noso6zpPzZ0d7GopolwR8Ccpn6nqAu/KBbWJ1lpB8Up2A36bh/5QI
DR5EDIMaUz999oqNBGtH2Q2ejxiWMcK6ymffu+nT+mIsOojIuVb9Zj1dpw1MKXveD6iCLOkwyOnS
xShmB6UTPhhzWG8UpdSPBgKODwM6feZmnlC0ig0F97gluCYuZwbd37Oi50/vkuW0sRB6nJP2cs11
XMW6aVzno0CaBMIUZ4G7Heg5b3OBPCHwFd/KtBxWWJMgnK7XvINFXdPXoNxT0rMG+W5+sG84CP+0
ZR8fUfVFwXf8qS67/BiNS0SaqDXcj9iHyMSal/yd51ZzdGOo48/htzxwy5vlotE4vyiR8dME0niU
yVi0heV0ivT0rm3VzTX3j+udEMsrq8xxC/t94ykOTxo6e3eN0ysPOJjId9SVn9aF1bgpLb+8uU40
rC6OJbiFjcQ6x5sfquQi7/UCNgl2XtOzT4fWOhu1wlDrnmvcm4ujHeba3T/+43//3//zY/zP4Ffx
WKQ88PP/yLvssUC8vvmvf9jWP/6jXMOnn//1D0v3XLYzjqXrqGm5pqmrzP/49oxCDtna/wIUPRZR
kKdnsN3Z3ooSKHQuH/KlNioVdKmcGzB0KVfrLyNOL42ejh90nt4nXMPcPTbr8zc50K5095QotFOc
19MHz6qR11korZqWovBfTveaDz68Hkakcc1Y/Yb66fM4dvqNnsw2fLYBWsMZ/TzzjKDdbelQ18O+
fHEVwCd8gzW9f7BzVdGx+suDO9QhD7S0aSPhjrtW6ILRxy6gggGu5VEPVmIZRilySypOEU5hxVtK
ETGOFRySCX10YGXpEbhDssaiKbrYCu9/ySiq2b4fcT6+XgSCNLuRG6UpzvP//q/h6v/81zBU1UOa
nWqN5VqGxt/jn/8aaWJQdgF3cU4TcD6TFdSPqVvXNAy1ZofbbrmXmBzwj9AuZROvIXTkYG11wK91
s4l3dFzRd0mr4QE+Tb8eMOTIwYoWPHcBViPukoYDKOVOO07R0ET7tql+otu7e5P5KN3GvVfaMdiG
KtVlRLGgN17HNBroYM1B81AvZzKhV9QHJObmDkCErsVbT4Lr1aXV6igGHFPL8KEis2Fct5g5ihlz
8bbhVFqe9almvG04kQuMQR3VZ0mViyazYdMZdsZZHoFwKprT9ZZrjFumtWc/ykhu2RVjfJAhen7x
A4pF655V7iu3BCttrP+N3NLTFR+NNza9Oh+gm3//pzZU44+/teY5Dh85ysSGBXJc/eOTpyiugdlY
Ht5Epaqdx9Slbt/gDqGnaADjYODu2nACz+MXlOtkPHWpDTfmRZ9i674zSwzzGvxzt0ha1ft17EVK
c+ch7OZE3d85dcNfYYzRyzXy0rkPQX/f1Fo2UElPvA+Tl3zFJm/+YczZB0yUvI8TImUHQ+n601wF
9hPf9XyHuZ36I2hbuAFh88UP6RTOVCRvsdLxEX5oMO6ch/kHcnPtMEU/bN/2tlnd5fe6P+I0zvsd
io1VQymE5GfyvyVBY288a1Ae5yRPEaVH2sP00hekUYOzARnuQQ5qTbkhzJMGcdLZhUMLfUtiMjvq
UXfoOiPY1n3fLraHXBcWVCPwtbussXxcmJe9rp+CYex3yZBEPP1TNK59vaUOxVsffjpqOHLQqSk0
NttaGc3OMF5sa7y9Cl5bSOfhr8y393qT0aXN3LCI2F9vYhVoYABBiNcbp1VVnaiBZbgJxhrFQZwO
+HrXaCPFWnmfpfgSDYleYntSlfflEmtho/OYc+1fYRvFN2u2zJht/Oo7HbAQuXa5Qi6TIYzcB2UA
yCeh9SZyqhXOSetbA6KKwY0lJnfxdONTYUdHq4/j234GsDD+Puh2gaQBivJgiWmj/zEhwzBoYdFU
wIplKFdc80xbMU4ZurV/xK/DDqUzx8PN7F9dPtgTrLEMAKRc4HT6vAtDJGuvNC+1dnauEma3AXK0
NMqFILbQxpYJf5m4hlZSmXXJXLaQ6lelyMZvXVRZm6YpxwfNTM1LXbn9VibmbL5HnD7/6FhzdYrb
NEFPrsy+IZwp8xjEdxutNG5UREfuKUK2987ocAD8vjdB5W+tZegCiDARoaelrQKcOFgByPKdXKNW
+YOBV/bJdF1d20i6FbEjB+W03E4C65xf1fbJtNvHNUnugRdBfoDN6W4ku4e/fcPGmOo/Fd34pexv
HB3jvbLT7xpqzCj5u+ZTYiAgpEXrIKZqfzG69CRT3ZJk93z4aPRluJ8xlJjJ/ovWImxkGcqEuSg6
46WRUtomT2I61Q9c7Id8vZ/ctNQClmkLZGf53yV3iEGqBe1TbcwWSGRjvpQBwlM2EJCJqmWo6Kg5
dFDt8JudsbCNK+Oh91XjQc6qzJw3tu5OxwhZOhsoCNOeWhyayTHv1pijxO1dygJeJtfY0NCggHQL
bEj+A5lqrFGHRIz7gwzf/S8pxZExqc/j8h9LPJsHeKP94svmAdhZ4mUxUQ/sw59rDHjn5d8/InTX
++MRoauu6+HX5lgep6a1LBfeLc74vtcdiljGEeOPBfGV2lp6GBuzKz/7p3ishjMyXP6jqSBG2g5V
9sNU1WOFtdHn2uRRUhXz+wxKPePnMsPELK81j+8DGuhVP6LB7jZwgRdW3hy23VZmRXRaZucOprCV
q8a7ZM9B0ZeP1qM7K+2hiYaIJ5ELBTyZyuU71kU/phr1p3g5jAaAqBiv7huJhVH9KRpq/XZ07e8J
dM4zksb603pQlSMO7PG9jCRdzuQ+WtIyQQaCO/Yjq9zyVlu03g0v7OrNHKMVXSna8kxE9b2ZVILr
6TIOUhg0/3IGlUZv1t8nLPly53m5vVwkQzmTmAw71p573w+wrPn9P6CUwXP23X/2P93L0ocnWgjq
8Xq/9dUtF7x/8defowjz5qY1tNvry1ovuabI60qz+KRnQPxiz/YvbJOMzag52RcXL7otbJvhFkSi
82nyQJKzsEddZhoP2kJNEZWld9pLq+oS33AoBC9bvOsBWT9jO1luxZ4fIotMXG8xeqhTHP6YsfoG
/80ucLYd/P5Huzd+oGrhnya9xPUNEkyNUZaubh1lcYGbzZR6VNZukP3ri9b9TE2kvJlidTygWIVw
V/8r6RRnDbtDku/syvaPmTYY/WbOEpx8w1Hx7qKhKg79Qv6QYbzE5GzNtMvSv2s1+oWdXZu38mRp
nApx+VA7rs8Z4RtbnQ6MPNL1X/6kjm8zy4NGciLLaLZ1ZyHZx7rraLQOfqtGnL7arnPspsL8ZnuO
u8X2MLhgpRs8VjFV4RIX0m8+LNMB9ZuX1hqxRMAqby9xPqVBN9TfLEyw9mGVW6fUMJMPiZLhlzgH
+7mmPcQ2eCGmJ1jlqUHXgNFAKm0Nunyybns0bySGs7p53xo+W6cpUr0NX4UN7EyCMl3FHhgTD1j+
xlz/GaMuOZa14t+6RhOfk6qgNtGrNZ2+vD4AMU2e+MIvd+A+mo9FlxnYQ+jJVzurPoFZwuxjTHfY
/I23Y4g/aqco2r2d6/TLx+L/UXZey3HrWhp+IlYxh9vOQWp1t7JvWLZsM4I5P/18ROtY3numTtXc
oIgFgJLlbhJY6w9s5TxVP91igiPpIuq7fczT/9i05edANV+ZGSbykBv59Ml5MijXUUn6CCJcR8o2
DE5xfCcdagOUxFXfCk96DNcNzKyykV1gjFCUqjzaTjyvT9K5NuRNvffjoFMeb4l5zTMbID31WYIl
h0SpVkmc1UeDJU9zXCKXZDyu8/N/f9Rrrjcf7f46iJMG02zVAdSnWRwGLPtfRz+1z1MO6Z2+GVoK
xT5wv73W1AEVIRBFNkXr7whZreouTn/ZVvwrMZv2OTZDWNmlQJAvT7V7F7T8SnHH/m1KsxNvxJ/T
xHYEPcFmNVLOecWXI1qjrip2sms6nKNCihvkPRk1QnOV4fz3WGi9djVB1MtwWJvlndnbJjJ2/K8W
g5j29fgt0Fr7WXOH7txGBmLdavGK8aq/N3pkIuI54xsqBW5LqZrs5GjRRa+68tgiGPcoXRA15aEZ
+vAqI01ZoFo88MlGQC7LKaPcBtWhFLswAOPt6WkCmPQ/zVAMryVf7K2boGoQFG58GzTQbuO786cv
h+UyXEcQrjUCZ11aubUwNW86ZV5tLms3zJ/7UYilmCz3hZyCjnZyOmFCAi6kwHLnm9L0HypAwh+5
UB9bzFR/8uA4hqof/Qa9ttHVIUYPwQEMx74sXsQA8gZVvDRqWi3w6+hfXSTooKS2cPJz5Yqg1V6G
sVQIAS8rL6pV33Vd1+dby55QOfCFtp9j2dSRCNURgFpYSZ5w2tkqheZ/oF9O/jWd4gvEMm8Xo+C8
U11SRW5pqOhatEiDa8iBi/811R1EvLA1E5z7PB92wr/mOyF0eXlrHTLRTg+bz1v/YypqRtZT0Lof
0VSpd6Fox7UKwO1ZyYzfuVfav6z+BceL7GfekrGLUzV9hDLVLYopeh5Cg+yXo3t7toLJU26hyhhN
BnAzM02fOrxoTiDGH1QTEy7sQsNdrQTFuQBOt9RB3m3roYUUofR3c+rqKHuOFo7Woii6O1s0xpba
5nuaKuoL4NTvFs7cv2ysvtwqND+yKuegXbXRoxmX7qZVhXMIc9zALBtoUjYvwvbquzMvAlq4KIb+
c1EfdPYqbdATliCFBFlMZOCz+1sPVt3eCye8Vmfgwz9n6AnGVpFSnkdD0dicdvc38N2f7g2bFzYF
TBVwvirC3uDPC13pTnmkFReTYpS2bZVOwAcqHb4bqv3gIx177BxxJ0Op0VWUINJ6XIMR8ZZRq9hk
OWjk5MzhE5qKFJHMPq2dRa9UwUFvYVBD+L7IA27v5gfVCiiezCFFgSAe8vD5OvyaATputUtJ+GuR
NnrmugpaYyVjapOuksFAwr1u71XTtx70uZFXpd7YfPdqY0meStsNGgwJ+SSImoBD9ODgAF1U4aOr
h+XFiFDHnJ8VskntVFt5HhlWuSBwy+LiI17zNUPeQ+S5te4EbDZPe3LRrjuUg43ljew2jXjohvqh
5iPaLr1w3ZZW8iTHTDt5btGWOcmeUyGdjxPYvvG18tzGhb9Wg1JbZX2DMi46Q7woyLTvb/0me7em
xD2PphKD6zGnY9xZ77exr7VyNMUo4Pq1XsYAaI0P6PssVEg848ieuM/5lWN4xtcmicptg4nbYZqM
2YWH2nSGVenrVFov8gOKkvpS/bNIGGp59VPQ92iCPZS6ECe7UFDn9s2rbIQb56tJydieW2110to0
eQldjmRYEDzWQxm+gL1ux+RFhIr62GvNkgNi8pIFY3OZML+TC1RwAg827wkIfAgMI6KF132BpOCE
yJHsFuSaj1WR/JS9YZ7RW7lAhaQMjrFF3Qwv5U3jgjIdUI2/kHWMlxgqOh9WvJfPriFDdd2orO6a
TbqylVPt1g5vU/O8cD+8adc2MOhN33msZ6lCWPsh1Hi33UqWVgb0CBC+1t5E5+XoV1egnfT35Hkt
+lL3KWf1Y9VxYBfUTd4Nw0+WPILxfIuK6pEz81nGFW3o15WbQccGq/uOcSt6qfFazXMkOVGbWpZj
WH0fcmWHMbf+u8QWEDcI63udlMoiG0rnOnjVuLGGWD86M1CsHfD/i4J0F/lWupPHLdP1uxXVGrGT
hzEIRv1qqMbP0ZRa9CqjJACrXE9WY4ZvI+xa43nIRLJThu7vrjd3K9XVn3Or+Rz96sq1Bb4yj3nB
y7EPXXY9goqJHcIQxJjiPerKbVD240/w6b9GP3WefC+0N1GeUzioKrAtLRVOgVjCj7j/JWfqKbKS
U069IEOZaOvV7P4rsygPJO2wFG+jZlnMXRkLwOPerv57rKAsPgUcWdll2Pivg8BV0YsNttN86Vp2
ueyzAWv5eggpoKbRvbySjQC2s3bGRl+p/SwDoaNooWb5W19ikohXaLduCi1/c8CaLOKSErAQVfRi
GGgMz9MCdNEOad25y25M3jm5NMpjXxbaxkJbnuOLNXxrIqoNCpigk16oOYo/DEihbxUcJFp1yucA
FIByIcW+5cDXCjngWeR0JlNcQhLwVwikezZn7kn2fLhGOz/o4qXsykapmxe2ji8jj/lFFYrfUhKZ
B6R5ktxC2fRuCKi8jfZf8TpKzrkDgkJVTGWtqI7+hFJVvkhVm7TjatRy/5dl+WIRdab7pCrdsDai
jSly++x1nokUUqi84cdz1dre+e0NP0us1X7atpsuKv5Wz8rg4HDmkgPODWvY69jYQTdsD5bIxH0U
hC57UjG9wY27u6Ht+wJ0WZ684lBVLrXIPhhhgYhEXmQfU5fvmhFUDm+w+8LsQbmYSX8ei9T/1mma
uvCx033OcUBejexHzmKA4aA3+muNns9ZNlVX4gmRltXyKyavJgwVJgGc+Ss+WK22zoCrrso/6+Wo
GR1xmOkfMLmOvQXsCW/mkS/Y7etLTSlQJPK89IdQe+OIFuh09SNo4YpJxs2wp6sMqQPK35YedBvZ
lQNlpC9avPzO2jytimt7Z5kkTWoj7JAL5jkkWiCHRayeVc5nR88HbhkDWfsRPoVW1v2IhshaKYbr
HMOhLM69iZpsD4Xrh9rb94Nvq4cqrcuNGft41Eht0dsl/LZ4V41IZf3LlEXas3wplt6GpYzpTYbU
SINkFyjZsUUGcp0BxbtXwtJZjilaDFNSzKWiP33Qp8CGHDD/JRCPhfCoUbS5Hb+irYw9aepdM29U
H2vsHXj3xa+oZQb3ToeFkew6iUa9tk7rdTZmySu+4hThofPijsVk3TC+YZjZPchBx6JGPijsbuLw
ksHwWqgYoT5ntTrAA1byc8LmbDsOOv6tmZYeEONQd2lX4HwR29ZaU8fmKqZQxZ1RDK+dClJVHevi
QzGzXTw4JKTTlBJR0c9Si+JBH7Xiuy3SYTGEkfkc1Uq+6vPOOU+WB3Og79W7aUKFtw/ccM//XHsf
52ziocLblzi0neVgePuyLWvk0cP6LhAqxZL56qtxfKfcoNlYLmqvw10Og7eG6k6crTrOW+q2Y797
6xetmgNhnCfJYJnm2aqag5wYmru6Sp8CteBv46vOVQ09+9ohbhaJnoMM5f7r5BjdMbGS37Inm6au
LFhaAB/l/DiLmpNvpLf5ipI71x5jVWh2Q7SFtI0WhVsMhzoux5VaqvkhU83uzap3ycwJqy0933tD
k607yRzLo+9IUGYXJxb5shmscePjx7Tg7JC/awP7vdaGGTjAunyLcK6awxNC+PjFolN266rN76Dz
u3M3KQZPpeonOa7i3W4F1c067vZBU+fvnbUGlK2+ZUaFfDUspJUMV34jFmbnaNTt1fGSJ/1b0qq4
hw9uf+cikL2ewk7bCY7ib76PFw5F+Ge+Xhh2JuSA7XKy3nrHFSvdQYIXgQX7bUS0wQ3yt7JT86ML
kQ2BMsK1D3OpNWGsRAn0oiFT0rWPycbLwMv+pUBf7GJPJS7khEitx3c6Z6uF7LqTH++yMA9uC6I6
QvmdV/9Ojsp5NtWhLTmrBoz29BaF4XCMB53P19wkZbbIgjY/U/ZyLnaLaWSIvvrXhKICleQUsAe/
Yj45zM3odmKVJlSxlhrcI4Q8QSHKu8iJsNt/5yg/HmRPxkOzWmU6fm2NaaYrI7T7bOUHeQ/vzUbq
Hi6zth7TtF+Ytj5kWE/53Z2WkXXYoKK806xpwJ2K2KT5o3K7lGv8GKKUHJF3k1c9oNNYcIKJ3KE9
BwJ68qiE/TfDEiShyyw8Bb3mnzPNxDl4HnAiPmSOpkDqqMPuQlbpt4Ek1zdXFO1S95XkvnIL5VJF
+o/bjWYJXVU84tKZhu506jKIDU6M14GYBmpDIO70hbyMi+ZlBgjv/4oFirAOuhugFsNa9GoGe4UH
dLiyHN1cyWWB0bkbr4LbKCVQNYzdtFqED1I/9U9ItZzgwaqL+iLjKtlTOUuGJqvWKK9DdEL8Jmc7
XmsLvZ7gQ7hp8VipVno0dASbXUeLATZZ+YumWKg/yskOyWRY/M3SCdukQGpWR6pSdGc5KgonQCOx
TNah0eSPIozTq2leb1PBy/+Ixv4VbcLi9pOFUbUnM8KGYv7B8g5VXnz+MrcbapG4/TKyK5s8rv76
hao0qHcQMjDynn+kvNM/f6nWae+CJrifQi85I0WfnmPVZPNAOgvsNzSmP/G21ihEC7/YfA24FNNP
UU7xb54m42mqxvDl3RlPwiOx1HWsGuAgc4ihCzpH3JP1vuawlQBOVGw7yQdFOzkK08x/wHoWunpz
zLO+OlDHxbIKL9K1hbaYuRdlNazDOCQDDJZ15edhtJFaaLIZqJ6tSuww/oqlnoZ/AH6hmzy0gRRi
olGZQ7VpjKp+sRv9sXSC6KcZaeB8o4zsCm4egu3OwXPj6AxYmn31PKPnH1Tk6odWk5G29KZ98HSS
HJRzo01k68pLHhvnKu4RprfcV4us5HOH9c/GFlW10SPjXCKVDAm2wD8bP563LLLOqND6vyqj2ihZ
M3zvbfhzOluKi5aW/nZMxbiXi2If0+1Un6a3lEXSrbhrig3srfGvRcKI/G0/L8rQ1HroIxXq+Lzo
z09yRlQDVs1opu9IQGlrXUnQ4tP5rpfQZ3CzSMRHHyDv+V9njMxAkuz/vgf88PQDCd/bPeCfryY7
SO/98n1IFXGWjQ7L+1xCFF7l0JTXQktcl3dGGz4wLZ5a9vtyngiFt3QQmEpiKrft4K7MvElflFRE
i0zRtF9xehCZafy2NPe1sXL/1ZpU9F5MkMoaIL2dppTdXq52/qz25tWqmup/VnsudLqRtAePP3yX
W9tZSN5sVkRgtycjPWuBNZ3kgExjF4PKZxZXEwmlU9rYWocOJdhGUuD0ax2hqJnom9Cqk52qNcm7
6z7LI0s1sIHJs5kmMjrJu/13+B+z5TlGzo57zV70dfneBo1l7nmeZnfN3Jj5LFTqOexJ63ymeXsc
mAIeH+zvkvSqxbWxpfphbcv5hDpp+Yej8gTvzE5/RlTyr55OL4EPCIaMk+48U/bCqh0+MuXR4ygC
bkQrnj1UhybOEK9BkOiYuY35rdv2abKmWDDs5Cg6UtTLe5BHaDY/6m227XTPfo0MbTwgxkbNO43J
Ww62tuzn31cS+CV3XzZqEzW7RjOQ8dNm8ffCsKnQzf0vpr9eZDUaPexeraCNSR+mFgkuL4bonqO0
b5mPMmSPY76oclEcARtYj6roMBz45wLYj6teOtVbYYVkXp2syhzZdzNUp7vADzuY3MiVys91Ix57
I7W+A56dVg32uGgJ1d2JDwBvjFC84/A1w7ch5JG2gDZoeMNGpix1dBYuuDAt4rHgjfk16qp6tLYh
f201yj+cpNph2zZG8Va2/ROwtuoyCFW5uI5/HsyieANzTBFMUay1nKVzPFp0sO5OtZnAE0RL4tiP
xkoO2pml7FXHBe003zFJFQoAFHqOctS5eNzsUGrzdLKEh4Ia6a0p2Txli6++ltufIxXM8QU8T7Hm
8O8cvtZldeiSERpOeobgKMrK9h6F8OracQK6eOLqo/tzlZEUNtEuc/J4KbtyYAoDhAGySN/JmGyy
fAMZH2OaBP65cNtx2YsyD5YTKqd7DFGKBajy6CKb3kWspc/Kh9gNioAsUd0/6DqbL9lFjTrfAP3L
l6pZWysjstAq0SNzWMSF19zLpsyz9n6ai5BgtX7KkF9Mzf1f8xw/jo55CdB6niunpORy9jHk6DjX
3AMnxQmV6MR3D7Jx/1z9e0ROD+0xXaIyinDWPFHG5NVt9hi1xjZA3dcI8ugIJS46yqv/q/v/inlx
hzSFY8Wrr/vBEIdqCrFAEWN/LxtSEv19PkPMCzCVPGfd9deg92eajI0qNqMpYBY5X66EXYP8tLxU
+zK+EwgDyrlyaW8Ff/D11NSN9WBUGkBhU70LjMlfAVXBODuC9mXXkdounKhDxE/RNa7lBPKDwW2C
WVKa/hS0yvzmnoONuEaqklzM+hqgIp4g5aeKva/a6kI3UTWPee8XmABuo7E21m7rhG+IVVOrrjyU
sUmkvmJiW/PFfKsCLb7L9TlZGRbRW5eDDVQBaOxl12+Hu1RBY6IFEnrpE+3REo14qU2QfwMQ0Yy6
jF0BtJJdCwtce+G3yhtqnNpexpze7R/gijHZKPYKZY6j7Mk4hDNxMvABlbaXUVSGx2lALFt228p1
V4XqWjs2qgYlSPXJA5J8zvE4yB11pY2pe2q7HClNjI98BCbqa4VjCekhqDWrCPFXfVbI/YsUJWxD
PV6SqnttO8WCRdoH10n1oQI0wOLd4JpFaXDF3jNEAlz8lOP9PKlsk3TTubCq5Qw5EMYnT7sUsfNM
xrI4u3ofvOTDo+Ss6Fjtnmo1T8nuUtAc1SbfjdjirGXXmxMR4CCsG8FlvoVjq3ALIP6s8V7MV2Zr
am9KMtx2T+g9AKscu+9DbZRLK5ryiz8ECmX2ZthHuhE9JH8W4WV9W5SDzZCLDNI6GTuv+QUg3xgC
dUPdC8VF9owUDE4DSY16KO8Uy4Veq5opyMJ5gYxlVfTXghFscYP7YXLfmuK5CeIPMcsPVonfLW2Q
kfeB2VoXUlk/i1IfvyF9jY2ogvpGV5vqpQ2NX3K+3mjVMjAob004bV5KF/NzORCqmHgWQz3ca1FR
zCZqIfwY37wPM9fbaNJebG6yIUCkuKXOODuLfcVlt7byvkMkI2tWeJFhuP3POREIXbSheljdtnBR
8uV+AofK/SdVbHC1H+PUvKiDKd7a3p7zRuyUSw1Fc7fr1b2IFHEKnJBDnhb7z6KFOulObv2rUdkg
m+bvf652KjO8rQ5t8+/VXRNUC04d40omYbAZyk8R7hUnWHX6UsEsctW1HcRymY4pm9BeA+T5aNAh
XI6l7zwgnwNNW0D3ZsNESd0IeU/rdfHkDdZpxFwPVBfp2Km6S0NPe6/mhVMzUQh0nM+FYTt2Zy/m
2Dq4Xn7M8ZFeVpLNHo4hvwlSOz0p6P1t7yfZFHOsnWO3/SF/4VtXDuI37O0DM+7XdrYGjuycbbsC
VhHj/fnVa90VsHL3nAyivqDpVl+IjEb7WvdR8QAUN37gbCEWRlCNb6TmUDSxew56c7f1MR0k8/4o
p/k5VcPcNBEixk1kGSCIKSFqluBvGxpjfyfLIMY/u3IUf6T+bkiyYK0bLW8AYb6MapE8U+9lZwla
fJdkcfhUZMaHtBAXw/RilPrnBF2xIe9FxlqxgvpSUss6j82jXaHI/hXpwsebnIccpyeHaq31t0Y/
Kgs3cphukxiKujDbpfNfwlK7z1gRFdlOdv0/82RMj1SyV+UJIW73GrXpoS8ofsseJjnKrhoiXoEN
cutLq3ffJ1+IOzmqO3WBTJZOOtfuRjgz7Jw7ddT2sis30rIbOox+deVoZm9umBfD0M9WqIPj58cc
nQpk84zllyF5FXqVchRBsyNT28zyLCWP6jjcFbxkdpHtD0+eln9rwxBJxdR9zxpvepIT1D6MUJCB
BcIx7zYh1fz30u0/J8g7hL2eLGYXwrv/PWtQynDHqfPzNg4/x0Cd9ePPbb4myF+kFtU33RDFIycr
e1PVilWRq538I94MnMx0C7yGzfbrKIPJoG+KzCr3/4rLQRm7LZN939W3U4ZC6rYVmnbRBOByiNbK
whhq573woHYJHWdZr8MIjK3lW09K/r8DhHTVc/9F1TEdz9McGDqGBUlEtXX3n2hQcFuZbWuFtedd
N+1CzBmmpaeJ7FBz+hhvlyn/DdRM5iiJ025fwKrR9DbYmJg7rLWh9J7q0J9rIxMIAdU2Se4RC5ss
v6uHIltQkfKeBO6IZAytQ+tgibEUC7Bd7pOcGU3R0dEwNtXniXXjZihtQNuUg4jrWVSmXHMnu9RO
lDVJKWUtJ0cD1i5u4L47aPouoTXYT5Y9cnRpyLLLrmFR9oLztCm7ihLjPEPjl23yMMUGm16UJS94
ROUn2cMePVxGuhkf2naEk0iq/GAG3rAfSGytQuR0d20PSsmL83LFnwgtjQZNIlHx3s6n2LuN6oFn
w/pri72cPBXGUnMxXcvRK9u3zdQ8d4iur+yoEBSc6Xoq1tj8XikkXtE8g88INmHfIkw9j+pp629y
0Zece+gqhuJvhyAZVrGmRjDy0Mwk6xffO3PDXjm+n2zVO4xeu5I9ZNI+43LaV4zDITC/hOOE6+S/
2lzN72VjR3lxu/qKaZp+HiLH2X2FSDjhYTY3MoZUJJwenkEkMP4xIEeV0Y9QtoiqA2kMa3+L+YiP
egHw1slKHiM43vdZGviAvmESb4wYaLwM/jXy1e8hynuOHcBmY91Xc7uDIWbxZ7M9a4P+OTrlLnJG
Aa4j+iTU64iOUmnmV9lJeNhtx9Acl7KrzhNSu/zQMP84ypCsu+VWcrFmGxQZylCqWEGSpOg+x5om
DM95V6wKPmBkOx9s6BJ3Qdj3V9JRgOIFfBLZlU1i6qCLKifaox7aX22bA50QOCrPC2SDrBayS7zL
0X8iBvmnv0ZR8csaJhzE55COLfSpxDVR9uR9BoQf1o4T52sZQ1yGFHFheRuRT/cOAkf3Iiraa1hZ
1R3iEc+yV7gqMC/sseHHIswlY7JBLGrfIQNwkr0Gcu7RS6ofcr4MYWcCbr9yXoykp2ikuvW3zvyp
9K3xNijBhOcfgFsBu5pPuw7PuXTV59QZjNWg6eGqdcU3q8qVA16y2dbJk2GZibZAgC5sl9qknaOe
nYJiTGTLmkp977ToXnOF9xjheYW7z/QdDHi9rWDA8UP6aY2SSbcbhjpEuCHD/nFoDuQQcL4Z4p2a
BfZ9YPnxdmBTjcdS55wqz3jOK7QY3IYjhscv4Wl1uq/xrlp7PYzBvhLb0jbrOyW7x7VEzMctr8P0
QOM36u2dlsabxCiSXVxaMTDyFDWOYFwU4wQNJQvti+rjem2oynDIwoiKpKu9lM7QfEeimedLYaqn
QiktQDUB+yC3CLamU2nrZkjNB1C5y2LUg6tsEElQ9xMgB27+nxhIy2RdFVYFBPM/sd7DWT5UUn+P
k3t4WxvUBimGND3LaSpQtjuq2w9fi9RS6Xn2+C06yP9ZlEC+XGqaE29lbER17M4PvWNngtFYGPVY
HiiJYn4j+/mMvJB92dgKUNlgxHUbRbl0cWt1zOIOGhIQh0TpNHUt+3pnFgd5BeWcqdM8XstVMvq5
VC2GhS+o/8g3kXxJBbGPtvzcyNhX9yv2r3mxfJfJ4dvl1/jXLfiyOp8vvNulEB3CdBBqcE89DHXz
2UQBFhzJ3MSOFaYL2ZfDMiivvmJfA0lUIV70NfzvW3yt/pyJ3vm2hNm39Mto0QeWe1GQD32M0m6P
SsRP4IPTg9rhD2N2gb6qAfkATxf+45SKYqGQxfllmb+KYAD00GMzy1M8vPAcNHeFVxcwwULz0vUC
N8yoSX5m7i42tPhXKYYOrStfPCpNUW9zLTX3hpLqEDTR6nMB+n6PR2c1qdinWR4Q9QBBg5WFNuTR
mIr0GXehvYW7xHuYdtHGDSpQfz0WaiygXhzEwbPW8s1s6/hHQx3wWe/E2jGFQbkzbd6TKVkPrak8
9/VU7iLFWjSD0x9tfFiOiPCnx8pc66IZ916azSVXMh4kKrOVYVfeztKzfTTFxr4NEHoAQ1YeC9t4
m0EP8sEez3lHl4Pgyn/m7Tluhd2gnKZo0XtcUbDjD3qNo2IXojx2Im2KCYqZ4sg0jdus6OOtK6bV
qDT1uhRzYbxoEDcCXLY1gkClAAZims9Nsh8VBHkcaLGIGrgpXujxVam0dmeO7HD8mEQ/GGz7B2L7
uzinGB8OYX/XJkAxea8shYIlmDY6v6YgvpieYlJDiJdmnzynCFZ854i1jgO3XpCWTk95EfQnH1nJ
Jdp5yvfcVY5+1GYvNtrCuwwdv+3kcITvALJ5FXV1N2o/CjAJi8GtugtUTXefjvGwiX1NeQFxcAL/
X95Bys5Wws/MJY4l1REAfPqmjmuegtpyEnxg0I3zVlYIwbfU821dDtkxdSlmO2X+wFkRK+YmSJe1
bpgrjVLSQ6eZ3mpAg9Szi1Vf28a2jUzvZOvqG7g/NCgaJBVLzEr2MeWyZRjoPx17SA4IjEFBMx9d
HmNOkmeHLgZPrRTqjKkLin1uGC5aoFFJiqlQd7YiDmZfasvaLhZelDYrT8/KVY5k8smxo/Rgs6GD
9rFQmnLhqTa4scH1X9sS0c9GeM5jvI/YVyITRp6/8ticWIJ0bwT0U3WN7RiPz0ZbZo/Z3uqjS9fY
GGwja4O3APickLzTxk4qtvKT4q4rwS5s1B8wKFYOvlFT3RED0L6Z+CcQT4q9mPSnWt218XDR7Rgm
9UXBFWsxijHicZ+0dxBYAj/e+7/aeNQ2NW6iB9mUXpWuRuzzxtyNF4jjNIeyQOO9FB7yXVmysxRz
U5mpbq/tpGyXRWe/q0xwdKyA+vCRnVCzKfUhP8hG96LidiW7SmHnB29uZDfA4ZbH+J/Z/xpOydBR
8+8XBmfKQzX7BHK0G7Nbv87yH6H1wyktPgehs8SfTj/kItUPkxlaHNHZ36bQDJvCXwBY/oabFFbv
PEUABWMhDJnIm5byEtTzs62HxSYsBuPQx7ZxcEZompBGBvBvez+JvEUedmRIegzAYqFsI4sS+8Jz
uUNeFcs4bnnrV2CISxchahw4RgfZHA9Z6CXPeIBGPN6NmDL1IC52r/L5VheqPib7qrIzbTmk4sUR
DpZm828AK8321GI/Ns9lkQ0HL+iHgzI3nrpKyxDdxbzLDv7cyHeNvEIFJ4TEQwpzYQeKtup71M/U
uG8PJIEwgZuvOqv7KKr8CQcOe1GqCX+Bcn7FkpWztiNvBIzjKj7mvb+ZouSEdLlyqGbzR9n4EbIi
SmqS9k9Q96vHvRXxD5P/f5pZvligedcNaZZDP07ZgQ1Qq6TdodYzc29aADxsTXBGc6jmdUabrU21
RQ0FWdFD7olvRl5b60yNR4oZeYOLSpm9BJpXHfiWwrPjD2sOytGOMfJsR+hCnrOV/7AQZbJlVgjw
H5E+HaKymQ5Wg2IU6XO0w9ziQL6iPLCXd7dOHLEhydRDMvvIiapob3+mzxvxZ5JXaVZ2t6sEved9
Y3Du85HxAI6vi2WQu2BI1Wra1LZ1MXKBZl7gIaKvhPVBNq5a1oc2gZqFZQfYSkgaiyLPFxDT64OI
/G+4PV2qEjxgEZTNMta1FSi0o1u1C9V3j5o1HIJIXOMSFJoBDmTfBdWhzEjLa471XtmKfx8P3bRs
4uySx2LA1UT7gWo8Yud1fxSUa1GDD5DFtDMXtgfisjaQhERtrmVSByvbZkdUFWm9iZCVXsLTpfJa
mohpgZsEvPgy6r7YIPESrxAHqNaBhSeFEvUBJz9YwkrBF85MN5nvfk8UEuCW3TyOeTGshiJwWeL5
y0rXw4U9Nekm5GQPgat/DB2qq8PYgUKfE2BzcTWxbAzTHcSlwNXhg+rMvP3YWYyzPkRj6WsN64QN
cjmgrThWrfhSwQV0K2sHFlnd1F7D5sByq3XohbwkxAXQJx6Zag87OhisHQSkBy9YKVURwG7hO6H5
2bBFb8jgRw86qnH8e+JwIt85aIuAJz7GwTr/ypa9DFkm4Z/TJECeNfWUbRCl5yG2mp1rN3e2r9jH
JCz2Me+sQ+RH21bEDX/KzkHmAAvVFCuxBXZcYl1N+bSGJoLXmRKckkgUy6Sq1DXPVnuNLTUwLyd9
wRdSXdsx5KJYKXE1GlA0iMJ03Xs6hvVILq4TN3gRJuy5nsJP4DTDiZfdA9+h6piFWE873d38Wl1A
un9XUcJbRZR0lplrgB1h171yVYdqpaZ96/6Hs/Najhtp0vYVIQLenLb33fQUTxCSRoL3BXv1+6Ca
nzgzu789GATKtUgOGlWZ+RoXqrwQdXgAuL20anvEFrlBo6aLkrXTinblBdWlDqN9HhogBDzzikEs
ZKHCM2HZpPrSbYCSt2mz5fuJPnFTPOhFCUOhbtb8z5p2tptZ29Tu1kOvN7BgzHpBEYmHOrOPVhjx
/1WJ48fJ4JHTjf1E8nBDMHGZT/+nJkI7LR2HYq8ZHaFBp1Kr5DSeTCPQ/ZaNnsrGsi+RNrRQyzqm
avQ7HtsMrP6snNShUE1eFlNBE2c1FfkgoLp4niZsfl5/DZLRWVjKhFIE6PdT2t6aCWsvteT3F2Py
l1VW+VpzFeOsWLj+koH57Zkx2llp/UIwdZwaHe1uC9Jy76rXOEYsofSmra54ZzMNi2WiCe9gaUDe
Sw0dmSR2Nwmq5hfhnYdAC9CRDqMnJx98wp/U2rlK56zIIVlQfsQtNl00/YjPdNvzDlqE2nk4J7I9
3z9DqcaIgxTZpapq5TpZ+GUB7dWLajwoaTttIVd/FIWmL1yOxbe+fynSFC+HHrdpDnzamnNUv6xr
62SnobVD0B6VV63+OYwcVxDj8I/sRpc4tardOFyRzbMWFlTtbW058dFOVcrj4dnxumaVUxmuu9K9
hgOuE0Yt4q3oQSQZ5OAXsZ8452pSeetPrQ3D2tSw+eJE1XeZuwq8TF+K1igXGgC4zVB6CzTSnEcY
Rxoo+WLVeZkzb9wWJH6nWlYd/ktBhZElqS0kbsHsQbxCbrS15h8qvoRdfqPggs5g4DdIkqD4mng8
J5lNaVJJooBSn2Ov2+mAVhq/PsTiqXLDpTLBz0coMl/oLmk5zexWU+m9jonOFo0A3DaYyg32mB86
dK+VP1GujTRQoUUZpddiAGsIHnoZqIPg38uB+edWuexD4AhIfybLntTNcuyd4dBn2k0P2nqTsT1f
My+HVWHBGGITCG9BULxganlC7u7Skl6+oBw7Yi5Goa/sN77beQ+m1W3Tkf2nyipjbasqUqJVlF1H
ZTQW3tDOvw9H0byyx02tFk8A/5u1a1TtqlDa70meiY3tljg+ZSAujABvvyREIs4wB1CBRE78jyDY
9ye1B6tUoHlXRj00cbiGifsyFaby7MXKDZz0UUdV/kzqo9voakwAZDf9RQvFxk1K7RjOrVZE/cXO
jP6iKoF1sHFhge/MjCgE7cwbYpnC+JwyBYKSp1+icNIvGey1VYPc0FI2eWkfhjFuMB1pBnDrU/Ue
mOCrRVk172XZ94vWaNv3ASb/wrON7p2cbgdwMhjeA/bsBTxG2JBEJIsIIZh3LR9b4A4UN70paQG0
dsZ709qQtXmg301M6ZAMqZ134FLNAgFB953jB9EPzObVIDQE0E1yMyVo/3fiHZ6oWmhvcTMBejXM
8G22EVgYfta9lmGI5j96Ai91pADsxPy0bqsXG2bxUqjCeg7b3EBqIyifo4y38mhTN3M8P98NTYMC
EFooj1DgiABNMwCBcYYZHKFYB0Lb0oCVTbWjXz27rzaBDhsUNiKGPFE9nr04MrdxKsZT4dT9zsQe
+kiWvdoLp9EOLbB8lD2xFnYBD8Cvcv2dMqb449lxuhv7yjgIwJTrLLOXVWw5e3iEzgqfBX4k2Mfo
lDTpWkQqYWzUPqSjui2CJruB0K53Akm4mf9hob2UP9cJpo7xVL4V0J1XgITUZWHiO5abRzsyTziL
aURB2s+uMV5B7f7ObYXEC4d/Va/2CecHQMDZaqhgUwwE4m3IF3wK+89LlyiHnJ9lYYyut6JyerK8
cNjWzviKYmG/snx7fu8N5ibqEXop06w6Ep0s4hx6heZowy5HYGw5oAO4cA19WI7Y/i6dOZSILaPf
m332aHrfXEfVX3Jl/BV2ROYmz2uo7FoliK91mhNMeM67Dz1xUVpW++IGML9gxQMeqqtNHJDSVWod
2LliEIw34tJFvbsJvFxfOPaIbSr5204/Qa1Hg2gWY4jd5F0DP76qvGxveeTWjY4XapSF4SZDOhRJ
zuhxpNy+0NLwtXQaiAcLo5/A27SHMlK0XahED2xcq96Mh6U2ohKkq/VvpJc1uy7AhojfJGR7dnMB
yk2NooUVmNYhm7RuPeVtjgd7fQx1J9kWvvZO7w3WeIN0lniyFOWUOunGKsFPKhwC71Wbfo4a0+KF
BAAhJZKQJARdUqD5pu7SaKub3/QiMza8H5+rLs+Xehb355YHnrKjEawQKt86bZ0cMwOgal/2sCTt
/mVIK3sb+L7Auqb7UJuClIKZrSc75N03+N05IjVg+w2Ke7Be11Tpv2WWgA9ktC+BP0YgPBbpBM+v
rVFpUCJ2JqUs14XQnHXqsPFXLRoMIb4wEHbWEDrC58bdVCnmkYXaedjbIOzkmZepbKnrovASh950
KzhJ23H3U9GRINPcBGVKHykd23nK9B+DQ9KMWjgnzqH99uCEqfuXByctxsQAJCvEiTw4+I2WQHQa
8PTuJ+8BTUf7IPTxVz3mxjbp5z9I5NbX0UHtb9lEJD3R9b0GXqRv+nxqDg1ehYDmkLvt51xBVjU9
qSJSFFm9FIk91FdVV3nAI4+4oxwJOfISV3AA1e2eg3C3HeWwHKkhPeHb2sTMlx33D/jbmPwUPVMP
ZpSNW9v5nVR+ve9ahbpJ7S5VaCgHA2d73Hmgpmmlau8wyFmWsNOXJdKuWhjbW2NcJxSxHtG8uaRo
iC4j0QLjytGmHSg/vkBdxSOng7OUJ+teQA1XkpyXJWgh8jdbJbedn0FM7R+LUjaCYlrZU0EO38dp
I0LmWSUJtUgagzi/7I9lKFZt194or5ULTC3hoGoATG2jfWinzAAeUpoQycQ6DPZhgE6OkeIaOyZm
hQzF7A+ZJdl6BBOEjFr4WKTsV2iaKXgDj54tkCCyDPT4an/l++Fzm6E+qzsH0XXaS5s+q6ByUF4I
6ktb9L9Mar7bbqriXaWGlM809rcJaBP+ZmuomsayGIA5KMp48T0kfsq6eYn8msqc/9vv8/xZ9bvv
xHctAuTNZgz8WdGa72JZJhcbK5c9JrnB0rPtNZI+34jD0b7O2mndOj7BbuN+4Baa7iYFbxsj7igd
Gf60yConWGC9w3NVvyamHRA/Nb/qHvspJ56erTLZJPl7VYTmd78SZ7uusLNA9zYb34IsKxZojmNt
ORaPOGa1GydyHo0hfStyXOCj5lsyaC9+K37lKefUNviuRuNvN6pzThReS+UgCKjLRerR1VA+sqJ9
U7Vb1W6n71WELpuPwa+edjigVotCkEpRcq3aaJUh1rGVw8OP/hK4rFG4KsS571CnzNQ0BixYoeXp
9WstapqVoh+oI2QJTs2Z5f9uZmyW5UAkQPZZvXUtmTee3MjBDDkFg4rqLxxkTh8dkA1vchxia/9D
Fb2xKq3RXbTZ9JHyh8FunnikvRWV4W2GrAxv/mBaIOYuhWevIgLnd6cZ9pbd+wsT4twW/eMXxc2i
60wj3ca+whYlvB3paG/LxvtdQdSmUI1gn/t+8RjUyU/0HoeFq+F1rxvK8YfDC4Ljg1McAkp9C6T5
sVP2unTpDrzgd5y6k32SmJfe5eRVkFJbFlhWklLIAceqBl8JTCIqo8xXETpovP4JqCLwN5uJlMtK
1U0k3ApzuMg7Q5BudWCkqX0Br8SvOyg8dfSAf/k+aEpnZ9u2siziUrkYBb+qg9+MhS0Nj3BqXKpo
tM6UpfIFByTl1RsBzFlpMs3nJeXVmFTo6oGd7nSrCW9KXMQQTUMbmWIv1a7AohvyKh5p7SCe6rU9
Cv4lrMrFE0gCtLzT9iQCnxpPMgmkLQqQSJ82WFkCtL0Lz2rHW9ic0vTkxjYUHqisy8KZ/DOc/ZWw
QzRvqz7+pUIU47QekvvTkB7F6SwyIRRWuB+EIwUp8hcKnhOxtZBgnTrI6uOYwGaSjObCc6tji7PV
QiJ71JhE9ddkOSqbHCiXVoz9W0oidy4Md1gPBXW2itSw32SD711trfi89D56B6BWvrp1Q8P0cQI5
JqZJOrp/Tq0VjO/jEdoKiunocrc6pUIyhbwg4aPDdxjfG+T4Ka2517GGl1iPyELM3XKW7XKEwB/t
PsslzLpOjeU+6lZ3lt0ISV0cj8pfAkcOK8j6QWrNtD36rmmSHDl9Enc6tYqXFihZOSiVa2TXPIN0
EQ5Csjl/hpHoeyj7IVu15dzkRc9+VZiSXVEcZw9R+X8CYiA6fE3IHDQWJ8KuNUcuQCpm6g7bcNAC
hBzmJRRW8RlDZEIuycupXNlxQiHJjt85VY1PpRjrg0ra5S7tqvnnGlXzDyccm02FzvBes4IRj9ju
zLM3fQ9HtSctpJrnXGvE1RG9s5ADkEje3bI5twOAjtHDVSJtEuqTAJy3ihe/dZ0XbqdYpUg0gJj0
8zB/NaL6XZr/xREovsnsvhU6Ry0YxO0p9d948cHHQVVgadstjMxY7xLKAWKTpqZzkaNB0dZnK23O
ie63CWQiP9lqnoqz1azPYCL5fwHF89yp9koBnvlYzcipAglr2ZK8grk11on+KBkIf2Z+Yqzslekm
4yoWxhV1adS4ZleLu43FZAnc4TIkukZdy3efnfP4v6wv4sGO9rOfoHQgB61rH+8O5fiZNVtS6E9y
AP5hQY4RttTxblheTBF08LtBd9W7zumuk605+TJsauP4KRv8nyZ61Xjs2M6mqXeO43o3H4eCjaFP
2tKbm/ICTS05jEX266sriJDphTe+RInDVFBqYS7OvmunLjPAmv9ZOTRquHDz1tpTSfdvKpn/2+SS
qcNfutzIeXIAZT+XWJg0zPfYgARShtnwkGSRfu6nTqwyMqgrPazjq6Zp8VXeDZGBFL47Vot/DYz2
lJ8SK93I/n5KOvM+pSEGr3LgRPJDRN215sLvJkQ31SAivcbHf10UWxWrEv7Iom2HX1KBPh8ma126
XYP84ixXP+rDooKBc5ajVegvbUfpnoupUR/cNr5E86yEfP8h6GqAMSB2ieK8cV3Az99UPfL20txM
5KROI0vhzDd7nWEUgWO9aUVn2eTvc9JbtX2QrZHt0e5ftbTTHipgI7KzEXVxjhu0BKS/GgFRvzea
MFi1Q6y+hmPekeSjwma69k/dw54ka7qK/6HgVxCayp6TcMzAz6AGrpeYZfWh8V4U4HXlXNWdyCa1
kbuRcy0j+1zazaYocimh5efSrrPuS+OhyJ4dYdmUkB1nc59L1gQifE0Rci4aV06rPWNNkFw9d7gW
c8srI+15ytYozkf3RparL7yi0osc4tIsEdCr93Kx3gKpGnuhruVolIfJAU6jsghbmHgBKcKrYzSX
vurT9yzTQuC/wuULEYgTcMZ6PU5D91bypLlIevz1z6m2q39O7VS3+tfUfmwvaLBWyS4KS+BzbVDd
wNHZwIWKv9TZs8WaxmBNDDzu+xYiWPsbMbngW9khf5VzplnJSXKxj4n0DY6rfbPM9G+L4ZmOezmt
Jg618Er5Wi0/U4cBvpCrrZqMXVclytIfAKk1qJrutMj3bm6otMvep75cTfrWJtP9a9CNizcV0bca
dYeZW9NcVcz2FnjHU0eZXUvUric5MvX6UjbHTIkeLWxAZYv3iPXUJf2AAdYEjztQKOHGTjq9JukV
ylmDVKJR7cxATWGt6ig8y05oJrC6sMxYGLhl3CeOtYl1Wy/YwyE5LoI2j05172XPSp+qaxELZS2b
eaPBVw5AwejxkD0jRuM+udAf5oacYJZk6aj3nca8aQ6WihMPrJvpXQQcvJva1A9yg7ahODdCvLGT
VADxhH5Tie5zbVIuAPaNl7iLX9mtFJi7tOYxTGuVS4Sv5b7CMHwVJNaC//xf1TR90wfN52hv+GT3
O5MdLFUPYzOFW7zpzEdrxKwjVdrmp8FLRsubW9lIy9Z4uJnOKuCtmyxyfRX2lCYpNJOuze43CqqA
mPNQCvlvc1Ssyzal8HB0cnp11zWk3puZ5YY5pLpTqzJbjV5eHu//lGnPuoj42RgkiaRH0WQGP2DN
BWfZlaOKuyZdAsZv/iLrtpSYtidY2CyYCUyPqPVgRhrOouHiI9JmWnzW5CcvEcENNVmck4qw+TG0
LkIqYfpaWK27pcBubW3hla95lp/JaTY/GgcYQG4q7rVJ6+okCJBXlem1x7yDCiCJMlhodbtGSx+7
NiND7pS/eyvfFXpd/VbJl/3zZp4jewZuege6uBIgg+fgULvKEBDfI3k4ojsyrqoSCTyhUlNIgIgt
5GMwdrG9ivuw3cvmP6dBP/ucNjTveuS99cLqw7U6JBhUKROqYENPrkQhAp5VEySKX945InBWpqYi
OYOkw4rqQb1HON7D3DTXH/51x4/32WfkfXl0vTC9BUqwmYi7HptM11/mVmOoxSPUEh16uY63agvA
JuSco2DWbDrPHHos5MlB2BQz+yKsx1MWgrsxeF7PwvWVnTTT0XR8riMEIDdsdWBUWsi2Z1JCG2m6
E6ko6iaKaiTnXA2xykHgcVwI+GXbZuS9g/IDzKe8FBEgCzB9wDWEulP6gVAndCmxo8qcnRCOiheU
pe1yHNGQdEfgb9zJC3HNsLFL1EbMP31fo0MDp1ElJNvKvhJX5PsHGENnn43ohIW1jjJJjypEFESP
2VSOR2HvzEqQLa57itXgnbsFX09csXXdx5Egtw7Aa2B50CUvXYOMJvCS+FKb03j4mivv1GkaVuO8
28smUCZv1zoFVgOF6z/kRrPRegLAdm5FVLwvWC5SCKQlLxBWyr1hkwj76gNblSNryEWukgMuKZuF
mmcVmiSsRfohvTpdvnb7ghxXZ1z5cdXHCZmtvUDPl+xVoWbLpm2JuepeQeG00h5TE5kfBHl2Qo6G
MMTXma7gZ0gYmy3nz0v0sLsmwLdTxUEKq3VOYGqvyjA58BZy5yHVFHjBSQQIYW7KgQGLWhb68dpK
WxEvldD3cO2DbR9gE04R0/SRKzGHk5ztzZ9lP6QEuPePjPLIWMKaSDZQRJVCOJfe7PjWWMn/usXZ
B/ACuRS5d0TKGJ2KAve+baI44aopEM1oOBOunAGlhpWDSA11RazFMt2v7pchE0t22e741d9TAehW
ZTnbUnpGwZ+GyaIYKWh8rfPN2tmWmf7x1SXv7h8Tr21zE9Z1cBP6r6/4TPZgZn4Pz9omCG5Z9juV
qqFTjp2FZQeYPIPeUMRa19D6scJeWUlnDNQT9+Qc/R2mfhN5ex2H00RUm8YcEfKem0nkY8ETadWl
1PTgbXQ3WGEYbwasmROC3vV2FIh6SOkuNuzn+4vgbisdWINAH959yQrdPt197Sxr3HfpgNbxbHUO
4oDvPtmqlWYG0dNE6noVB322jWZub1Sb0Q0nj3Ukybz2rNUCK+lz1Kji+ObzhMq5aYrqTecZ7d8Y
jsCtuo0WQNKQDMdmpjnKO3mR7/Y6+5YFo7NWyHUfBs3QzyJ1FXhWCGlmWfgheUsCrA7ntO5n0ndk
BiLffozJm22RiDuKJvZXAW/3JxOhyP0QAFVLZgr0MBPXhLHMgQk+yR7y+PnSJvrdo4B7iIrAeCWh
1wfj8CM2BsRR+f3OTY6YT02xnrLcTBfhXOgE498mdGJSzmZAtUitR/HYoDuxzC2TvGkQdMk+u7TQ
ka+TaxI8gkL4mZBQhvsRfqCqWK7JOXVHyBThShkw6vURC+J0otVPIYf6nTfZlHZHzX4ZW+uxnIbk
5Api8Fjvm6vutN2sLKZuzdn9XV7+pwHZl1moLFIhtzdu7qGvaahiEarjHCbTlH3yTl6UcVJPaWCq
AM1z3vYUs17jGY/u2P+xp01UbamUUXSTnrZD14pD5IDmkjNkn4PZw9KaYeWK438LTGP88Lv0Ujdh
/6wEWXSEtTasIBxOH+gR3/vdGSCSNMpnv8t8Mc+35/5s7o9RT91njkDKwgviBSAw51Iirvtqpm+Q
Zoy3sI8sFAIQZHVSBX6o3uE1jTrf1pqb6uA9qGWQT6/kPOwV9tzQ0aT5o14FT1gleinaQTWZc9HC
UNyDpvEAxiiDCKjquvYJUtxEVq9EsNbSvxd4iD/WTeb8rV9k6r0/Ulnfd+DS7dzG0MTzlnhDqd9c
Bev2+XSt9wKsY9B/ZEaFOIxe9DezVbvdaNfKDkN7TMcci3/dQCUmsePmCsLLPmSudUHluMchb0C2
1ED4QPZReOMAbTQlShdqggWDWSp/GTxZ4tkxhPWo9xzS2lbc2aUAM9TjqCrxUoanaebXm3pqTf5W
xKGU/lCey9PsJJtO5m40q/bOWMU/aXwXT03pxSvpS46kAycnSrJ5QkkJAUUKTUUfvKiF8+AmVfRD
1YfZrWCwrlpaRJ9MMRhe4y7QhbEmCMKUx8FDbKmmZrlAE0bZa6obP8pL7Z0s1QA+VRfJY+v55dHW
uh9ySHZZjphLHVBOpHV2qCOcg9NpyBtmyG6yT7pxQ6r5oWmVC/cEyRUvQYg3GkayGais9GeXUkSp
4mx775sKuAJhFB0KFd5zkGjWw9fdlJXuKhxK6yHgCLvCVmA6xGN2iTQrQzTFQ3Bbd+IV5Oz8FuvJ
58WDElAqgX2R/bMk7VL3ah/BLk6kUZxoD2OHaEGYGtXGNz3jzZuB8fMb52tGGgyfM4yiNt+SorjP
0CmyLIpGPXZZDtpaMsbtv12JpPuN5mUJUOZWPWH60zgqWSsf5/bJGIN90Hbf6skyLihrmpc4LxnA
6fkX0jHtrooENg9u9wt9mO7cYM8obEMp1qmidEuXKAq1Ah0Zy9mkUWgYkmgZ2odxDWPMMYwb/tzm
TZ8vo495YlyyLYsIJxz0igDOtHoNI4N58hKJyt/krokYzLxC9vnKYMJczw+p6QODRI6C8NIn1bt1
Z01Csk/8tIqjLLJR9U+yT0oUStnCshnEmtT0uJR9Oj4rZmab1Y+kE9/dCFc9JeLvkWJxEKAdhsBX
5q9kU6FiTTLK5N1uhQjUTkpxaHTMzmuE4ZYQHHCybLDLuUY+fujS4JOCBUWBqnN39+F6QOIdKb4M
fjZcat1byzOCEnfNw1ffV9a2mOc13QwrlWlbXC4+219nC7muK2vcfFTNvcl3l+YpF2ucnLM5v8kK
rzfhUpZ8n+TbbLTCqxyVc8OwNHfCF+jOAlMAn0IBtvTqU2jCBZaXbG4mIPCWCGH2q6+Bwc6a+xSt
G6Z116IO0Ot9izTWuG59r34IE4USwv2VGVYRteOGs7SBqdMBeHr+PBWGvYFD6ayMOR6nrFCdx7r5
1s6BfDNfsmpaWE1TouDH/FDDawBU0jbWWwX2Drj/EGGC2zSln3eyL577hrkv7q1iMwBB/Fk1YIIb
bwgPVuWFT9iIVicA6N+yagifHEtcekvF4brveWfiSDyeVQoNXa8EPGo+CFBYxZtqDu01x7WRWgnx
CfhnU4rCQvF31uNAXdMT8C06JVlQnege2llpmGgKsSVEdlayGcMVf0IygEpHisDaTJX/dFY3QV14
Ip1aHH35Ullg3lYUqrD+nTdiuSXjR8Mwdf9fHD2dBXm275E2uddKCZMXAE53cQTLLjEZHLFH82Z/
7ZbC39pSNKqds1YC/hf3RUJr/58WjUGuHbt6/gUrBF/k2TIASrSXTSn8ir/JZ1OOhuM/mglGOPfJ
ia6AjAri16w2q1XpopmIFv/4bhfNIo3q6VVVLAd+ErgTZYiyjalNwT5TiC690qgfi4EEjeahvGri
iPyjIMRki8F/s4QTqpjI5lnFozdyMvDmAQ/yqoInjvwRJ/SeL/gwvMufsOgm9eJMkMihKLygB/7v
sZGZYT3ghxg5FDOthupLCSnRLHOo+vIw34cBIPepU/dSg0vO6XDc/h/73LmQI6eEnS22XQ/OMVxN
kYYac1ZdyXG4V2uuQsm7JCKJncdg8/41gMP6uUWc5PjVX4A0O5pjvMvQzJC5VJlBtYzmgOIuZYU5
bRsnIMtQ+e53MlEb6267A8djLOWCUWm1azYahylPygOK3v1SSxPk0e0g3FuKsJ5yX9f2xC3oy1Fw
fioK23pC6bRUswppIHrYt3/EAPcCdAl+RDbGXRjIhD0CoWqUe2cK3Ok5jftq5eTUUYR8/oXO33g+
y9plFZ2pbCLbRUseZWW/SNR7v+wa5Nf1n31ymlz15zPk3B5k1f2DkNFZg8O5ga4FuRvlP3vC8MVg
iZrCZx8ceTandWZinDHP6Fzjes+J1ZpYw0obzvISFfVwDuaLbJL73sYW8PMBDOjCBESOCOKhbDIQ
Kf1YP3Tz+9AHJRf2482cBfdkNz1u5ow3MQ//p8eo3C3iDKSJoTlxQsLQaHnPv6hlaewcaJkLmZ6R
WRh5GSwfqk7cHvzRe9P6MTyWJgm9PPLudhSyCqg76cqnOH6R24e8RNCkUqv57JJbz5+F93B1bjZ6
cxB6DTAtU4bbUFfjTW8K6IFgKjayz+618QbtAPpNIgjn5nn3sq0DssZAAu6i1z+GEe+IKOTAXqka
PiNRcSCuitYyBzX3a23+2Z84abSGYT19/HO+7M845d/AyMWLJFRPIg3NpyHotLMygpuXWW9bMVHo
85z0hACc/qJysLwnzWtq2IjdDBuZBZ8q8l4KFnciB04pKhTPVl1zAKwVXu4tS8x5QRtNcWU+C7lV
+nh/VTeqeEH1WH1AMhOf1a87MuEIm1frAVdKMpJjv5wGTX2P0vybFuvxb7v7prbpDPEAJpensfG9
10FwpINlPzdtoawKbFUuigJWb5i8eEYaGNRTgwpsegeQxIXp+ptfJiFeK+zk3EwTULVOs15DL/Y3
2FhAipdNXFRWXus2ezlq9g5ay5mrn6uysF5n7HuZ1d5j54b6c4dxolwEUjW7ZoH1IdfAf5oOatm1
SwvexsUL0Wp0Mv9CKFutuh633Eb3AczLTlWg4B4n9VW25AUtP9Jo8wrXGI5V3CmHr35zyHQK0uAk
arDyFrDxTTQ7zVeR5V3lXYD7TDQS9H31W8JwdniDxgvZBzzUu2rzRX5I5dbUMoLoRnp6rDgGztgT
JU13X1LDmXpMRlc9Dq5WbdHzf69rF6GusTfrU6ykUCo6pa1PbeDdh5OeouRK9pkxhN1NAJpjNY5d
iXzIqtdV89AqPonIuFOT4/02nW/7zkuO8k5erB5I8/LeDoaJb/A86d6LO4Hm1ObBn2x+3Mk7VnNt
X+4hwOAwU4oe/nvPfcspf3fRGD+M2FWGSybLltxV/g/LFYr1uygRGDQ0dXj1UgRp44nKrWzWihaS
VGQAEk15iE1wOeZkBTvKIospQ8g+n3ocgO9ri6QBNKRP269lciBV0aW0w2yJneoAEF0dbvJihGSf
exSixPye+Oq32mBP8cM5BcqM+AgCFCK/lsrJcqkTJ69y1Ti/iuTdn6UOFRwk1BJ0IuVSV2jjvuAb
x7HOM0iJKw5Vgzje35uKVlx9nHtkyxKa+chPjqCUpwYUWUvzsZgvuCa0Jad0OcsFOocDQqgv5Zic
BYLvCYqAe5ItFQ36o6q3QBjn1XJVYo2/MxiSpB7MfS9l9moHbp5AxkjKJ5GSTJ/Qj5JjsgezCmhA
/z/z0673YdhGw84BsLO2+97a6LMfm+27I6SW8u/Nr1E5WY6q82R3nvw1+rVWm73cFFcHj1QZ1saa
hP7yr7Vfza9/NwxASle6s43nbHWVqsSAQls0Mh3tjE6+EQKqZdGbYwY03z81XuOe3VlOwYwt64C1
WLIwZLK69Kp4ifzOuOtR330wnR+Gkec7zaUiJRUjtfEDjSPlvU2Cv3dH4fcWs8H3r9lSjTIIv/9r
tuweuu8wL/z7bDN0jTUahjzRs85z7BZvcHQeq9Kb1Ymi6iWAHyC77TbRz8i+VgvRluUb2HBnO/pe
g/VQW7wpWWgv75+RfTg1Ds8molYxUho87cKEaWEJM75g14FjRK9ZL+bEqRWx++KXlT5Jlc9c01+6
IKzfqygh3132yU0hA7urSQjvnT+rtT+r7XLIf7nDU54W5u95dYwY2XsckGacSie5ZdDWdn3nfK4O
NGiOviifNKvHL8cPwTA6/vDN0TBhMnX1VwNrj1ctevkDplGTVnt/8Sb7UNANfRcDRke9CtCntyhi
NCS6LpqZK1tU0L2DMMFkObExbUPTEFeVMGvViCR9TsY3D5jZItZE/BcqAgtAr8p3J1KC1Zz1vOSd
bh4xMWzXSRkW76Yrjm7jAzfErAqNquEZSZtyW+GFDXsZO5EYNAFQyCTe28CsqdmV4TFOsCOZkU6p
Fjk3MMH6bThE+M+hgeQJuvXyOXSm4njvQ5a3W04NXxY5el9pomtS9IiHJHJdNcAusgP0LJWzq0Tm
R+Bpv+UNfmr3GzApvzVVNT7mm//rOfPyaV71j8/578v/zFHHbN0ZYfBo+U6Hulr4rsU9MTMalc8N
URYS3vGjbNkJLKHYsfODqcf5Mxlkjg3QxVauP3RnAOfJykiwaJo9GQu3a598B5Lm/EaIKds9/Rmj
2Hwfk1g8OaaxTrb+rEN+A3zKEBVHK6uSbe6TQgJNYb7YU3ORQdlU+uGyxFnimlBeORfIlC0DtAh/
qKiPkJtpXpEsW0wz+zAtBvAWBcnXeL4DPft5J/vkqJyH7MH/ZvTrU0jqQF76L8bOY8ltJdqyX4QI
eDOl9+XdnSBk4b3H1/fKZEnU1buvuycQ04BFUiSQec4+a4dTu58oGofJoX30nkPAVI/qnRkN2kdj
PFSx2r6HoWLu/Ym/LGdVU/eGV3tEXELvL0FKGaLsJ3HTQLGs9ZOOY/ZzS33W4HkRpKhae/QGTLft
omvuLb1WwA7mKtYGavkRlBpUEPydmqJX1mB657XXlfVO5pjJd+yHmkBrj6vAXdVX2TUVHSKtu06T
GWsxjWW28TTb2OfUAE+u02YPOHTiZktVCQ0hwyy2Bazn//3R/32em2rq0fT9pdMYxZZYxv//MzUq
9u0hkCKwgc1dg6/IsoG2tinaBmutlArFRTPhZyElFkGY9Vv5/vWwvVd6pXpMh7S7B6741dXc9mRU
5DkNtdFO1Op+lQkemcQJVHsfagYlgyLnU4rKVgOFyUame4A3dosQsdWWUgWkmqaab2SaTapV5SPU
18WFMh8bP4zuz1HpVi/naY25nnrowsJKy9MsosaKlYxn2XYUYgAqdWKb1CkIiOJftcPOOTjLQ+HP
wZlQyVINPIg0v/sHAtw7zajJbETNaRaL0UquS4t41yuafZRd8qC1fd9ifa4GK6fAztFxkJpi0lY/
mRqfGWEMeHuVXt5rXdhSXlI7XxWKX3rFt7/305Oe64/yc6V6mNiYF0/XjzmytDu2c91j0SMpoljg
W6Xr8yK3O1EGhl7a29xy8E2sCx8i7adMvMukvUrVv77w1TpZVnaBZrb8lcS/zcFUGI/qwjvJVD1G
fs3KVxN7a/n9i945xutc1/oajSN+qiWXoiFqDBLruvKODO2Is2X2RXNBh5ZU7oB5zJZWYTV37hA5
03P7bFUDVJTQZyFs2mqwbUCOLiUyUMIDZV9a5eOyn8INZf7dSZ3mwjonfUURqUzvQEWg5I0dwc6Y
s5olvWfcy8Pg193dbH7LRmr0r/1wUV9zfXSpoy/M6yxVrDqNAknZra9pY3dXkOwuqp+SeafqA193
I7HCXRg2JZWUAPIMcZDDciAScnKVGqtlCSpzK329mk7XdrqB/H0SSlPZV3o9t8dII00jparoj+8z
x7NOckqEZdvd4IAOESfgKIT0XAqJoNO1d9ft/TTXSDbMIZ5fq2hft4nXbPCNnfZzk69xGepBNs5s
VFrtlFEUcaqBM5+mlFpSrfOeccwatlQzjs1C9skptpRXZLUf7cbOeZpkkEZXHP3gGhPYD0Gy9qzE
OFj2cNeLsEylY4UTawmYmOXoeOFSfhLiE/MBzV6hgbJLflai36uAj926fs//uz9CvWgTDl7iicGn
7vfNfEl8UWrHi/jdEq9hHJV4gQ/QAA0KKY52LyM2cUR+dsSuXbOx+PzVIgvQrKNCROdZstzZNjwC
pcvwhRLNLEvbI8KS4/Wdq/5EwUXo7yWzG3O0+6tsIdP7s4zBdBo1ASGhsN3VSNTz8SzNWqfffQoG
xHiroXGS8Rn+q0Dp93UorIGKsx22FFrKh2M8JyvX6FHyiRGn7IuzfHQ7yD6Ex6pHGE1MUql53nz+
yJvQ+5Cd1+eEqALd2sXDQHb+9XSy6Yk/oXbmMiRgerxNm7qq3keUP0RbTXjCxpp6GGx91PfCoGKd
FzqZ7vsc9hXx2N//DtwIRHv6/Pf3uAv/DTgOr0ffEap2r0r1PkMlGWW5t7oK0QkKOLs+0BqiHKzx
5ESw+97Za831Vc4eiIEACc5E2uMcyxWcN5sCpaxhfAVdd4kLpr1CUqMPX2w9/SfSnWHT6W1/bMek
P1KtWfmg4rKS8qAS15hh1uDgwg+Wj24HxSexajvT7tb1X9NkHwKgHl3YFF+VSFJJpBc+l3YEskvZ
vB3yfGq5N0TrW5eULkFu8C9pU1AKU8egoNAvdYFp70FaoHLw+V+ITc9amhUFdfbkW85Kb8nftd7P
q6FvONfh2s0UdZV1IyZFoOtUY7TvejVtH2ejUA9qPicLOSj7vMSkeMV1w61sVpP6joeVS3569rrh
qlHVA39t+ZTZWIaaYzoEt0CG4boQMVkGJfycGzgDBm55CoehIjCmoFE2cLPzg8lfWLZjbeUNOYAI
vavm5O12o77dj/89eOuvhnrjk/g69BRnXitEDKBtZx2vjM/6EUJqZzkq7ckJc/852onm7Vw5CsPo
aQ7K9ouORQblk9Scy+UXq2/CZsH0OCrAK4Mo/h5PGNXW/TAeg5Gtw6kf4uRi4Sa4ZKW49wrsP9XG
p7A0Gj86Ib91dcfA95ACiKDx250at/M95lsz4dNQ/Uec5A/9UdOIQMv46uA783kMFaqMRRTkd2g2
dNOvow8pSXbJQxCLpXQ2Y2pjlMMl8YZVVOKvSobysyxlIK1iWfiNyLXBqCuYQDRucTGc5jpNvstg
iANQwfP/mKaUo3aphODSh0vpjA/ylhOPiTA087/LljwkhFzXXSmIyMKsUvbVuKwuHFXPDp+Ol+a6
NLGP8SlRv4aS5ZuIw/wtizP9EMroUAZgaT27BLBv7zOODOVUmFD/xEdi1pO38hXHXcl7OBVwd0gk
MB/kJ3+9Yece5UUu8deNnCHv2oUZhTtUOMb1Ni/7Bo1FYQ3g8bYi0Fu3hI2o6WSfay2Ztz24kgv6
DPJZwkDcj5FlJVPvbdPK/SFvDF0/7WrS7EfZuq4D2nj8o08uA6j+rJeDyabioaawkAKIhWHWLp5C
g72fbO5o3Gv7N7fAPFoIAv5rBh52/RuFK3/MaBrBEbVaSF1iWRPFinsqNHVvRAlLGvk28zneNSkM
7tvbLDN0Sl6HpPPWR21MuLUcHzsYsfRJuNftZzemblhpvw5DXr/oExF2Ks1Jh3RNfUfuFo0f1g9E
0aYF9Vnj96lx+YbZLdVNGLgSfnPtHR/p+NDyH3adIhwz1dz7Jp960HWRdHCpTTDsYFEk0XumA3TE
y6491PwgD3YVNBsHB1HQfFn/3If9eMzw5FpU8dw/17C3H+cAC9Qi8tuln7anRmunu8ZKPIrz1Wll
m3zbgthMH2pq3A6dhjglj9WKSst2J/NEYOg/Z7RiRvP/NyPpsgqOQffHc3hz2a5VnOKWaC6SravF
6TK3qXFBLOvXd0r80U0OFXHJRFmsH8bm7jraUU29Mqtkk+kFYbzWNN4USKHLOLCjk+6l5ptJ8imb
iu5lQpp+RzTtm5xVBKW3tYyOk3gLvLXpiEMiS7oiwEdAPrR7ha89Nk/UuAhvAdgZmz4StekCNq4W
irfqghLwi2je9MuSQp5qlgfgKjGXt4G6Q+JsETRb+Y6XrbyBCuE0NfaONXgIulGRUOycB6wbMcOh
SFkAQTDDwXIR5GBuvhha1+9hZEC5d4LybchR3hRTOu3CvCvf1BhdnBYZ6kWOhhblm/PwSt2ie9eb
9nvnRvjUYH6wUCt8Qm0l9L5Yvn4wrQwv1Wz4mLw0/dlo8zsmc9b73EYdK0+zfQzZwGwQ0oZnN9fs
vZur6i7qh4ESEiNdqVQZxPhcbqRbljTJ0tOcq6rog33AGjEPms/2IHJ6cqLss7GbuJ4n+3x7gCeh
691GSiXaFE2K3lospB3XP83R7J+mSg9WlNMqS0ARds9uN1NOcjjToYmDHl1OqvsPJDjn7naorTpZ
2QMWLrLP7dhZoV8ITxjDa8fbPCjm8zGPW2BznJ+mdrgofHdu9KUfQyUJ1D4+d3a5rojK3AE9su7k
o2Goky27WFdA5j77vFLvD3VsfZ8ia6mDkH4hmoGLyByZ8Kq88b2bQKSavaXuTQFm96AIAv56+hTv
iEyxzB/LxLIR61t+CsG9bFlapK7wivE2MqlcjyjGMyX+KVPSWDh+ITvmnDVxkI/UVn33M6/dhcT/
2i079HCnNt7XyGk/Z7RqNW1AdbH39Jphl7CFZME4UGRhFxPZ7EHbRmgyz9cmbHnitkVRr+ScvHSa
e7tucdbJsM7OfYc7MIC6MbSzj3zKLIAH83isk8F+LUcomkmTfVBEO+3mAZiPqWOoQfppXFCu0+xm
g1OnJqBoEwxpfW0TqeRr5OvGk+lrH5Np6a9jPr84jY7leh8f+QEGH0ni66sEccjZGlPnOPu5TvYG
ypbqGaaHB6ldKWjJxq5ajSGWzEVrHLq8NhBhUdZ74jKRrIPOIO0t55h6bZ+onBm2XApnygRUcEi6
GVHoXTyzbvyMXtziFYScE/h+iKVPvvo8WZDDnHgNYavf2ym/o+3sqBFKiQTbGrNwztdOyiEwFWfO
JqFEaFFi7XOWJh4DP1HTqN+QHUSXpCNyLrtLlcIxrXf6jWzKk0KtqZdWP7pLuXnKnUpxvcXI/8mG
aFu3n1PtKeUS/5TWfDCFCQ5FCHT/sSvjacId8o/+Rtyn/z1/Zie8Snvv2j9BK4rzrZ74FPfLXW4q
9sD57wP0b7H1lUcqNyh4wWxjQ30auF27f+koWTn4MMdW8k9prb8fnHl4gVBZ/dEv5ofkRIR2ujnn
NZt2wzcfLMcNn0pz2ssre2t6lM51DqJRcvhv8KN79pzsMuwyTR4+RVaw4lERaVZKbRYOMm2EoFox
HWg6aUNCa0Ase9X8yWF5sNPcQiif6dVXv3T8fQX7YOVk2bD1BOBgDvEpn2oLXWjiUD9VuulDgr9k
a3SU/omuVKtIkrH2kfNVWM16XR5SAgWnv+8xsg2YTSMAVEPb9JV4o+qNshyiWr/ADwW5qMWEpS0D
gYnSDTvKabF1HmvrKbXa8dF3+VXRmCmcPySq/i13zOAcdUWznGocBmXzdkhI/p9lE39bmB5oG7eQ
nQYKBVw+CYut+aYik7QnJ/PmjFHKD6WKt7aQzeVKmN+rnsNGRmiAC0X/2tmdChcfyYcUid4Oddqi
2KidL7cu+QiDnPEMe2M820YKxdA0rzMggTyFpo2fW5ntW62ZPkaq4lZIi91z0/VsMzVo+lGuZq++
qb5jImd/J2NFYiM86UrzphlK81iNdUtqMfhZBHF6lF0Flm537ZhvZjFBdtmWr27iRMlWedgZIOuG
Zh2MZYKrhBUspR62nFVc5+LJ3uNR1ZwiIAfuwsi/K8DCtVpzHth6OPsqcrrNPDb4MqblUSrXkZN1
C1skB0C4cYUNwkuSNxSJBsZLrepA82gZZOyvLfBO34wQVM/oTwC3pOCnYTe7GNX4GIa6/jhFyHzd
XBe6YtRq0DD3NQAthMU0o7GLVlrqRgf5AxAnWZMFrcJ04Q0PIcK92bOLIxuq09UhmKgXrzQMT2B5
srtORvgGbQMqUnDt+PTkJ6Q7/rQ0PGXc3j5WqxyRKLvzvewC9hMcggTc4dTEFaFbVDs5ziMop61q
PUxO+aE084enGO1DWGv6ncOdYCH7YSfCB/fD9tDGdv7e9GdnKKsPx33udTyuwzSZ3lODl65QJHKm
3Nd/AY917beSytyTY4DREDursVDrSz6ij32Vl5UAOIVUPyhR4bBNA3+BCkL2SGVErGneZp7icPnX
QF5CWOprtd7JAd3zg51v+eZBh682BtWLzN9Y6TKcaMh9MSPwLqsXkJTzRdOQu4jIt20+aIGLTxU/
vWI7GLiUNFql3TdVlQqabvajxuohC8yfqjK82Hzz3kd4K2An9fTeg9W0aw3T2OMREF+GFNsXTDqU
uzGHSWVBxjiTWG1O5VC9sD0EyqqYob+am9pa99jiPcqDRlTBTmL7nOUdkEzXD3duZOnJGSWHtjUz
94FyDfVOfiPj1H7g66cSa+U7KMZkC8mb9zhr8zoYsk1tceWfHAXL4ZG1pZbk9iGHDrXRzTB/oWjp
++Bn9ncxdTCbbFmEiV19xeAn2feEwi6FFr9aVRlcW7i+FhfZP4pBqw5fffKFe9mfICPWFnbyvTbM
t9qbHEIxHAzuoVRRiocDosUpUPmcuYHKQTftuxmBk1qtdDxTVwWsms1VjnQtw3OS+hU39WoVeSyB
5H+k005/Nm+jMqFnYMe37MfgpOcJb/df3yAo3cYK8S7UoH8P5Hp56b2gPt76m9ytj+I5vKkuNtWM
qV3fWcZ5FIesLhXIpjEJi5Qakj/6rnMaJ9sFk/IhB+QhkWfIh2Ah8mUeO+W6q/vPJ4y2mJOjCgoN
a/7qdJa58wXhKOwbCJPi5xiFDuZQnkrVSuOGL2o4bWU/4XuSVnh4bWQTUtchzpP6GQ+C9CxPr53g
9QoQ8MrgrA566HxMoffkIVEq8V4+Jn5ZHNmiB6CLXBWhb98hRWClHqFeZbwlfFAu5MM/2tcT/hjz
XFVfGEZZ7EBquneO0t7L72USdu4dkrd7DRPG0xgPGfA+YHZZVpbnZszZCdX10q0s6xlnzeahdGYI
4ZRoTFWgHmxCakvDVcs3HyLwusXiYStP6n7qHeKC+Sg1zLHuWfdVQjGk35Pi7Sbr/vdY4Bf2tcUz
sCPRwstQUjra1kpyAJ9uEHjQDqjALTi3Y/AYZ9kllXVolTPvDR+pstfNzb1bQXYwZzzt3hWYpw1E
wYs/W+N9bGc9l/DwQzGT6V52XfuTbtuwJTyHJNSu/bzVeMXVnngQAJDzNUcTDvlB6/0dxl7KuzUn
6TrO4+LkAUQ9Q6gvVybJ5i+WCSA3zJAStNTNeQavlN2Iu+N2qG0NS8E1InMhq5l69N11lR2rK39/
XQa1juGtWcz5hzYPn9oJ+t9a76EvGWZb7v7YqkbEZkfzOLdsjA7lqFMJauXWyYiBUWtqfJGXKHJ0
8Uktpjd5iZJdhapRBEWs9Xol0+y4Og9dc6pjfUeAzfho56gjcNUEF7fw6iNnY7BDweMr5ocfciPw
e2qFehaKevQ5tfH9YDMaSfgKa/421esr5zQbyQ+5IsKgOrguixxTuVCF7+xuKyW5XJpsjfKUKaG6
/nfFSqk8V4Gf3MkaFlm1UjtGvXYmr0ClS11LmWsXRWndXe3rSOacoALVjCHTOmwcdHPloPQH0Ef/
TAP/q2HY9U+Tr8dPLvLBzO4RGYT9k7i3LtM5crey6SUqzoJT8EW25DlN0bxO8RSf5Ule5rfA5rJ4
RTpTxT5mVtfEpYNzO1PjQtQC906RcpUHOSAfEbYLT3aWUdE1edPCt2L9e78OxDrLjCugf73hPpQm
Nayuh4hqVrGkS1OWReaQp+ukRqWOq9AzFULBt389wMwjlD3sNK4P3LJy3qw025Yd3uxcbayHxG2R
B+K1vh78NvxaU8fbtTgoWOT9LZYUB90CrtqZ4w85Lk+04WMty0ZP7wD17h3Who9OMHRPmkCnyt//
zL2wxBZmodhN8dbNQvLVASuQo0UK3tRuMy4AYxS9FKq5bnP0SBThUXkWbusej1xjaL0PPbx2q2BY
t2qSfnYze1Z8jNp8bQCD9tKIKwd7he6ZhiQgyEZkQtKkSqKPdTki69F/NQK/Bk2JV9HDtc7c6gqE
dDYFOdik/uOmABcSdjgXR+dShgAQkS6szWe3aX8CSJ6+WJpPBGZ8azBT2s1kD8/FgFp9O9HXcTtK
CJ4/T2iTqJgMi7NUqckm3ObiLFVqcw1cTI6yN9U3XZxkK9PCvmnQ1e7o4Cn7lMXKfcXfVJ6jurs2
tcQZ/5HTCu+rOqOBmUsYsyL4yn/VBxle7TmKeqwW9S7ehbUKvNFvx51tauPDQD2Q3FHIQ+ol1kqv
rHJTi/pawNETUd7PGbVps/EQM3J7KiE1sg8JneoZ3nP+YJiwSRojas6st+Jn2wU1LGAhOKyYm6ZL
220zoyUJbWvjsuqhUKXvTnFWg6/r7QbWkAgoF7p2QcMWPiUmewDfB891NeKdGmUV1JjCyNFIjAYK
o9LDNzXc4GlugvVc2cn9ZDf5PvGJeb+SqU92YQosxlBxK7hKUgtgf+QsaDuybEm2waf+as+9uepm
KM3UgrsIIKnFDUoF1mkG2Uk2pQTSwu4In4En2ZN5JUBLMT8W8y0NW4jbfDnFbf9zvpHlySIKsQOt
hYVr7xj6SsmbmYCFN/Wbq4a6SIaIsKjI8WqRcprTfDrhFij3t7nqpbuSzNYyEttdo3Vy6jKck9wB
yz2vk8+4klTpvZxvYRbIgsW0dzZo2yMJ5Q8AS0JDrFbPcYWXrVegoAXR2ODBOCX1Ole1eWk3rOWu
L0HP7JkyDFYpMsIIx4mKOQAAXPFWAVv4B0yB6gcXCMmlTx0hbeN1K350bcpBOU3OUDJrVVMpva2N
mtp9sbAcawwpvMw01lHkEZv5vb6Uj/gV5UffM6llZ915XXJeT5uavZ7MNhm+JgI/xqfZTgFlw3Mz
bkyI6KSz6fvjUAxQwHKvuU65DUwjhKsF33/jZKbmVz8j1y1zIoUVtFcZRBdpwPvFgMz5OzkFo9Rw
0un40XCdLbMlctgTyVM54GmYbP0o3LTC6RjLmzsIIOZ2sCh9kP9hLfa6l7iI7ql3caBbOuUGkqB1
/a9TUHYus3Aq90MyBvdTiInIME3fQ1UBsy7W8BFEf2Ol5xmw5rcoRiv1FU3iRKUFm/yQL8gqVkki
/xUHuFaRyuGGnOJ1+BYckLOrbFaXLpix6/ZgCpX62HPblH/2jx0DriysCCLgN/KluOYC65QYW3mg
wG5eKRvTBiwHV1VssZ3xG7onNruYe2oWNcpBZb9CnAnWY9rE+wEI4ToW3B0pyUpTNzijuV0NVQmB
QTYVpV7JGSlif9fNBDs2Mi/yMFT9z5zwxe7WpaKNugRTGO8prXyX/XmmUUNg18LQNzi7VRae5SPg
XvPazABH3frkgKlb0bIsy2mT5kF21KP+/fadbjKwdYDg3iPxQ4jglFOkKmuyKZjh16v07hGyZUI+
vSAJ5MPeHdnN/7CBixej/yOyKMlTBzd5GYzcWuuF0ZxUDaloY3ozNuswATRjAmjh2vFVM+aBjTrP
cf0qBWVSRubjnpbl0DwolB0XaVfam/wJAH6I1rfo7rIh+mqakViqh+keUka/ks0Wpc4qD0p3J5uO
r3x33Cm6k638afYsvAhlWGTuAUO1NmCezNAxPxPcpLkoDPhy94YxJPWyEuykTOujgyQrkUbMl12o
b1QhHZPVCrKiQT66HioLF20lepb9t2mK7tdrI69qCryK5oKn/fqayPirmQb1bjC9bNlnTfDEBSVe
kjKY/gGdd56asKHodQgXDrKpH7Mx/kz5abxhnF5Q6KpEJHhaZwvctD0YiWfin4ZTml4q2cYe6h9p
l3vp3s4InSZW/aXXp3H4MiOMhxBFdaRQV7CM/DzcmkU0ESiW7dyfcBVhh/Ff82Sf3q0hKARneZ2y
xcWKknOdC2DpLuSF6XYBk6OyGXiBvsYM4nPKbaCxoIdo5l1QTcXap1R2BYk2v9Y8y0dxdKdETnl3
6+Yy9OdUZWb+r6mdlVZ/TG3T6B4N6AVT1Okh6RV1M7hWflLmYTqEautz38YSoWsLfUWKt3/p+6Fb
zKzIvrZc4q/FRb6lLQw7LyHcjt9c/OXe6qEyl13t4hZAUBBPh8pehugLviqAOdKBIGSN+HDjR72/
1wvdfGRTzJ5azKCe6RuU/OEp8cpu7/kzAGi9M947k9yImDDFVJzi0VFe4ODpZ8fmWoacXDm5XDTP
ihAa3Q5d+9E1U3a69chHf0ylqmuF79i4vPURpVo55ATvo7opN52HWMWy8/mpx9vx3oPRiZx5fhpU
Z3oqG6tn56mNB9m0SyXc66xtUAWGbbU0+ldNH+pHOWiKvciYEu2WTVZtXOBm6+t1qt/C6VSoP5KD
tcOarM2CI4JezCsJeF1AeAF2juIWPjD+1dSmEvQWrVmLOIgp8Tx0uzlJvsv+60GehWFOsZznxGRV
peaHAs3Uwi7YArq61911/CJXVNj0b8CsUSEF1s80WVqKmv+EQg48xp9fPc/UCQTV5gWZHr7usdqv
r+GvmXBk7q8S4WTlDZULmB21bex50zsJeaDxOHMe4y6a3t14nYlZk4Pl+nWW6DaJlPx7lhJVyp/P
9XvW3IPyls/16y/WUbjyM+oclWnlZqBz5zE2H7sijrfwkik5EM0ZsdBjT6U6jrDzOep7Ws6EsZpm
lws8a6gWV/AwxwNX1/eBGA6Dob9ofXuQ51/PKBpMfKix26SQLDljWg09HjjXOuqxQPVS9pjmJONI
DD8m3iPQ7wWW7nIJjHQfPg0kbjmciuHQDz+HifhQRSnOdieMbmK9euixctUA3bWUVQ6kJP/KBaD3
Pdp2a+3/urXfcgHYjBzLXLf2cr0gp1WxMhxGiDr/lbZINON+7m11V+MGNizkFGQvuCjIDfvvYTmg
x0WBzYfIiMhRQJXXkycCwr/OwHcVEjs7c1i1yXEO4HRfH8p2KTrlo+4D10nlIB+bSphee20lZ/5t
lhz+a45sBkpPcVuafGSZV1/f2tDnP4wYKjj5wc/ww3+9ZRGlUNM+v54k38gtXiFPGLIcDrQzQYIs
A+HOpLqoEoJi30V6eEQQ9XnAnoNRsA9BuLn11m6l4Vsrpl4nyCFBjMkcDD+N0to2Qgi17Ob8VTUL
G5V26zxMScTBhzbOYvHaiPjexq51uE73xyDfg6mGaS/mx+KgNgahqzbSV/IMORAESr50xJ/pK6Xf
+aUijHPQLQjHA705OnmLRYzb+6ChXaNF4yN6MzsJcGpRvPXfI5acT5EFOaBh5SdNedcmRoUmJM6+
1aT+87jU/xmQXK3nOHMpRyB16iEt3heGvqhUL37A0tRAZIS91OZzfa8MX8AXJG9+0pf7XliYSMSN
is+8E4zZoiLNsckHx0dTU2fOTp/Sw1z25EI111pPUYL73IitWVljb1fYNl9YRy782o5v4uCCfeCG
biyEiYgIJLBwTTCJpCyb2EHs66zOqrWMHcgRGreRX9N+nUMNICGQJDdIX/WiNrQdF1K7K8upq4l6
0SECRO6bQp4x/p4jh2Ultq3n/+M8ECRYhxvNk09I79kOnHd9qrNv3lTAe6+a56wnf4GGytsWTREs
rALFHnmv6IBGDzu4dnLfptzivkOMIIePsXBta3j4f8/orOylqeMWi8uuubsyfEbql/oeVYirhYiY
JfpH9AHVVU5/zVNFX45R+zZUGzb3qPc3uVYGp1AZixOLamfdJ7XybBjUkWB/7v+wcPLWjB/G6ELp
1Cr1ORXnTOEcnGDxFCd/MB2k0r7/TLXE5znd6a9z5N/xBjwnYzd61bjAn9Goamv4HRh8iiRAN3ok
AeDmGsQ6ac9D/iMcE/ZmouUDGJkW8jw28/lpKjCP+T1X9l+nmP5wgQK699x+p2md/T3RrY8CEBDM
TS3cNJVaHTtjCPEGQKVBrtb8EFOrfJ4Xfpr9JDPnNTgvO327hew6rblbYzehQdLhqlg/xbX1Jdfc
8GuJu/xiGLXyAavd4RhAZ1zJcFyk3ZMasP6JG+MjinsT3ZI27VQfsEwkboq4npWEMXBSANEUP+ce
8UMlbvaB6piUpJJ+444FCr7RnGplhxVLUXsyX9sOLTTKb8iERQBXMZ0y4IroDpNVohM1nyMF/i8D
bWclJ+HYtpzd0jqGmvnUGH70OFDud0cYH/cWKP4fQ4hhT+VP3V427fLD14mTBVUOEz0FNckVJfwI
B4KarmU05yh2jWd8crayH0Yd18HEYxMtnkz8ERcV1AJour2ri94/yoPtpj5QaPOzWU0xFT6djrnW
7yk1qo1o5Y7jYuCVr6fS754aLh2HdsRJTjb1We9ZyOEVEyTKBc1K/6QVZYYFHWY6chC7IIJylr2U
g/KkpNcDLMWUYu+bHTsYsxr5Ks0Y5Dm986hUQ7KnvCLchlXSvNo1W5Aqb156Vx8OjXCvE/zCUhxc
248OXDBSbhWu/SAHclVBI+7Bs9B8vYmXoYAUAn0Jt9d25mrfk6JzDr7EGYrzgDcvzTZW7+SzQDzT
L0NcbAalKzY9ZbIH3KS+t1GSfcNx4DX0i/zF7Ctt29pcOeJ49p9qo/ivCdWYdbu8JzKpOckmNbGF
pczvR+T76Cc9tJBm71PJnxpfowHtexdE+svQYMMaZHwhYu5b27LNddAfY3wCr06tiDE0DzPF5ojV
dP0NTsp3YAXDpRQZH3k9DvtubcRed+WJWtMAPWHoHuLxBaZ+hNWPXqCsTt233rb38k1RicJOOAWH
3Oc4i7A6y0+qUCG4VCcVamjcy1ZeWd7ejWzg+GIQMUf7CKBhXI5lqG5vfZgF/n2WZejNQp4gp1mj
jR8Q65f/9aw+J6VDQXAj5KQkkG9nXNvib9RTd+Rq4Z8QR4ZPQ+HNG8ujYkYdUhaMeF7xY3L46rEf
QBESq5uQWAoLWCEJGRklkhc8NNp6ICD5ZvXsO0J1wCmp806hC9SqFySpOVVJihlpgqMlFwiDaUYa
jn9Mk/1yWpeBfCB7O71XCGTltEBLPp9t/P1sjng22RTTSvTmixl58dk32cOnMgPJDePNJmG0GR0g
Wujx2AooobDhdYM7DfuCF19Pl7LfSvrmOAEUWiYhq/y2nbSVPpXFXo6OvJkKWuWjPY3mg+2PyGJ4
Mj0m70rRV7CWzXImH664tX+UzaD/iWdthX6FF+QH1goImr2oY2jMc5DF79DUQDuY9esEWO0ClLsF
FVhF7/UIvDbvi2kLTiJ6193kQ1PM/t7JXfJFZbKX3a1WTftsxMlFnlQFI7WEpT8e5ei/n1uNC5bs
4m82mfXnc4PZ/+ictr9P2mL4r+fWxSvoZ1Gn+Pu5u/xdHYixGcZpdowQQgsHVW0/Hxkl1xHHUCTE
LLxkY45no5wIBMNfpUYC2E/MBrDKiDx7dNNmH3XdA5W30cXU2k5byVOoCVooQ2ieBrOydoBcXyOo
n2A+lZT0IbikXq0tvIXaMt8pRcnu32+1lZxjeZZ71k8dRuzZ0dDcDzyzwD2I0+Uh+f3InO10ReQl
z8xxkwv0Uuiydumd8MExB+3BTJUnds9wkcIGTEKJS5KUdJJb+2uWPFnOUqHbw0F1zGXKNevgVvX3
fLDiL+JB+euBSahA9sgH/4e181puXNfW9ROxijncKsuSbMvZvmF1ZM6ZT38+Qp6m27P32mtXnRsV
AQyAarckAmP8YfSbn+JC+ediCv4/xfxvtxALgi498TdliyihhSV1+bBjA9C/ZGm/i9M6eGiSqQKl
BPlC9IswV0NowGTz9MLDZee7cfgATu1fYc60mgiT2+ZTWNFKHJp8ZKXn1T5uOgyo1fd/rmY7cr0W
NzUoc61yCftiP8CILBrgN4hClmgaei0dRZkr5uflMirkFuZRIeQwSOb/17nibYgbiZWpi0vH+b7z
m5zvK0a7j7cxBHW7hVdoLSPDBjPhOCcj7PQbWTL1G3EVVnihuJHeY9QyDbRNYC0KR5UX6Vj3WxGo
is6qLFaxWVanefJ/u+h0Ny+L9Zt54TqNMLIV9/xY+NL3f1lUzI8B1l3e7adFFZDEsuV/fre+huKA
p0mXP8El9us//+PvIha1Tbnfijc+/5v/08Kf7p+6ZrLWmpUQwG/96LnJQxnbQuT3JBsPXbKd/lY0
IcMB+EhKnCu7SY4vr91zHlAfmZT4RESm+p+mY/f5r+l2kX6eXpnZUiz2MR0HknGRh5V88hqSmOYE
co60b8k4BD+oknKMRZEazUgbOiEGjtvcbaN7j7LzX0Ijs3oP7U34OCJ0UIpfUdctdSuIH7VM19fx
CPUDL1b7APAP+CludQ/jlHsry6HjRLKo+bH/laEHRU+SbGu2RwtlKmuM04uWt+5S7XTMxaY6iFG2
aBShBqjj9HovwkS/5RnY7EgqJdMWu5YGVdaDuJpfNDwQqDna7yHzwJdg0XRtLV8mFlhAqsDdKXJL
GA+e8x2F4QphlH+aIXDuDPyqhd9fK43rjIoCGiIxiKEgHSY7yO6KzaNx76IkBlQOB259EnNDQDK+
IykPGfk3GonhAxTg+qGUnsSxWzRy6UkcyDNUav8ciYZPYV/nCDQAn79/zxEbTV3Xqge5ehZLm6ln
bxzJQvd+ePq/TPzre8IfTF36PU6estxkS/F0wrBAWiLrr1+JZxhinmzI2mdgaMnRsQc+nRNbwc/1
z1GKcoJT2z5zfHmPksfye1yPKSg4OUDAslf2juwa92HnvlBQ8r83MpCtUetslE4hsw8j4n1C/DbM
fvWynb3100T4mMq+Qvzg3vbtFzEOkuXzxNAr0MOZVmzT32JiBwp2E2hP1Wi0V1XkYmaOthK4GQVi
lcEjs3efxCdYCpyfde5FT5QIirVqd9GJ0xIWnX+ZU/RPwpriY047zan9NDr1RZYcrFobN2q2q3RJ
3bDpKHATso1Dm7T6JJ+AnHvJd8ynqvYay0i5QEHxFk65yPPMnT5PLzl6Ai/YzOvLVm6SszaG0XaM
8EHWkkl8FSyvf4/Jp7Me9ckXsu+jm8rqFYrgXfgj1/cCySUFcbgMwn64Zdvv7Bt0ZTcJ9k6PZu68
iAjFUG8yDaRm3nyT0kG7jSam25hjyIYVAMVbWqI/8zOMCUYeq7lcs02X8Jnc6LHiLsWweDFljep9
Ip1LERKGz72JsTegiPCkVZm5L1pP3lHqGK4NR4/XthVWD9WALY4Pau8bwkOnrJzOZxHneF2Xf+fZ
8GS1Ufg6DEq5jEH233ka/5t1YmNW0rTlRny3xUtq5j1Cs3zVrey7EaT1MUeBbS+zgVh4JCXq+2FA
9d+5kVpSed+RJ81QqYejuRC6tmHYbAPFHg+WYPqihpdvrCaU8MEc9WvKygpKrYF3CEvAkUNTP5Ye
EMnIUvtdiKLZvWYrvxDIyG69KBqWmdouobZS3vvzKtMHFIC8qMEzdrr6c5TtIn0cIt9H/4zL5Iqf
Jxu/1GnW11ifWaGY/+eaX+/4P8V5+TGxPLn4DsA6huiiy3c8zRHZq7oedWOappE0N32Gz32MHejS
LcZ2HbCnXndVRBuvtG3FIfBGBHeFh2aXTGKxLCLlDqGuZKshtLrOqbEgjPiN5J6zziKt3fuJnz+q
o3GCYVN9M+wIgXlkq04mfMRb/J6ahRiIE35sh95szim+qMfcxPpcrCRZ+R4UeIUeeW7s6kJvN1Vs
aW+6vqoLQHxoxhTb3uSZA4nvkQwsEgpx8VNA4lNfsbZZYoxrwRgxK8+fznfxUeDnp0kViKnMp6qH
bNTIbuxy5eUl/OiQvl70eWBZP41GVkXdxlbA2an9Wi7tCsgPuHUcCfbj6Jr3hkERGzYyijOVW9zj
TYYxTvErNSPzh+JJp6Ko+IUvdL5irQZKYQDiGsYOWwlPxlMqPPRaDgrENZ0lfpDltTF6YPZJYK0b
Uytec93fpklo/RhVCcqElY931ohqMecoZRsqZfGAl/cvYwzdW8tPkDkOYXWoqvG98kryzk5pP7ie
Gq+7osqvVdmL96otefvO7BtOpmawNlI1eDRyDRtZ/iQ/pNHFrrOjoj2tVMXp+C7+HmDAgapaFS1V
rTVJVPX+deYP6GDqvfnN4Ohr85P5RJW82Rljjx2iV1kvPuUofeckJwG97fpce3DMk1ALFg1gbGJk
RFBtGvkUlpwEQLd/H/ljjgoZE4YYv4hRjzZKbjRrSi3qK2n1lWBndGXhLwssPG//94gxyNIDyPrS
rxGOWuAPi1lIimG0h1Vmx98EQYyNzdIvA1yITdTBa1JSvQbKmPSXiLjoDnLh588FZvYbUmwNO7Ze
uZM0KX6PyMxzneb2I/bjzTaqyZoqpe7e217643KTZnyt/bF7UCjm7ipAiluE0a2lMbEHAfndJprl
33lWXJ1rrXugdpu/yApSYiQneJpOTQW+3qJLI+c6sX3joSTBK/oztbD2naTUMEiM/AXVAkpI7NGO
YtR5ydDze2kUwCCFjEu8bzvZS2MIubq634s50Mk2aicVDxwT8xvJRlMYW+vkMVN6HdJkhmz2mafo
OsPDEv9Trka148pPzU99YVRhx54jFTcX6vC9zldJNvBT8VEaE4Uv0TT7zD82zYMCNelYqCNJvDR5
aPocwsrUBZi5pu4yXc4hc1Nc2RJO1g28ttWXgVjOOrTVMdnG6BZeSFrk/QER6/5QRV5/MGzYhpfO
oEyWhaLaezEwh4gZlzgxYokp8/gcDnLURtLB61af1haXThw5CxQXh1VQKMaBHxXjIK7ml7kv8sNH
ErfUEY0yLRd/C5n7qsr9J6Y2vMu8oe9/1vA3X0osuQp8Dd+yOJFvcv0cSj34mlzT9ylSmBeY1tgk
GNBHCf5gQLzmUq64En1ThAnq6ijquaJfvLx7B/wzOg98LRs7t++sTcPV4j05Ie2idI/LJZY8tS2v
5r4G/hCkd+mb+iGILwYrZeP0UnRR1hc98IUifpCrej+2k4AwmdtNZaNiDU2qjbeUtIrFpR0Mfnat
WGV23X+MiD7Y6J6CS6GaXYs5oY795KXTh+W7Dhs01nGXuXGrxn+xrS5cyzVSF33TdLixRZCHwTA9
G65xK1Dr8H1vEFB6D62jDmcOn4S2BUf0L6GlIplLzrrwZidDk1DtqhvDN4ylFeIWPws9X/SdSXmR
K2BgDv4yIBaIs3BcVu0QIb4PWlHgfDqgYcuxA3cLNxBkouic4YqGWvVL0ysAUv4F4Cj65hXmVQVc
qLOG/sAZcaXncbNNe4Cnim2md/B80rsI2i3+bZLJsyzJ7uyoTe/K8Xtles6taBSdY1wVCZYWlqEi
r69SXAc679vrLm+kaEkl/95MtO4olgsAd15Dh9uIllhgvmsM3H1dtJDOZwV/Ie0/N51swvg5eric
pf3FaIUKZZK4zZXvlA5sW8FYL1vjB94b8b72NHPhpLGyEdq+DfYuF81fw6v0LbJK+WIW/RVXl7jm
ZMhddAmdu3WwrQvKU+Jh1wNSXUaDgpH2ZGwmmk5ZV3vxkNS78X10bgZTcJXKxt5Sp62fW2KB4ve/
wD19j7U6egkSS1kOY6KfHaWecKukA9zSrq9UFy9gH6tBNKlMHV+0Jn/E5bBbjEOffR9KDDYVmMSL
vKRsEAf4+QgoewsswKrah3jMm7XaJEiJVF4LaJ3iAzR9alTTqAIP7raRSr66DF4mkBRv3Gq4TFcK
r6NACZMz8f3kVpXg0hRpgZKz2UPjy3C2LFN3By5nXIom8DjlpBrKq2g1WH3f1zaZDCK9SFEeMq1F
z1hWby7REfDZ1G2Hq2AaVBu/WJdVr68DKgJCQsHAJWGZW3V5JZpYQpw12fHOGAUlj6E18hxDd6Fo
w/HUZFRO+m7MnlMcpbfO6LfrlufHUevK36kPhEq8aJld7/uEY2OLysDcH39EiD4xinAptpqy667L
seB36WOGGPjSnKcBoiM5D6N/9SVOhMw3skyQN4ukV15dqADb+b3MN58XFUtdmhXokrRCpnt6y//5
Fsb0r21gsiFp2uBnBxqkkkrzIRlSc9log7JrK8kgsSKXGxX7m7UMe/XBCyR1n/JbsBRNuPr2SVLN
F9HCndG8i1p5IWbW03TZA0Xv2cVZBEiuC2JJN4djMBroB+b8NQppKE9A1tcY9mG0OCT+bTO9RACu
VqPuKyvRFAMiRB3bjW6D1Zsn+ArUa0qtkNumRS4vPTJoZZ3WmKCE6U70iZWyf26oWv66vbgY9FF9
RGQqWF7KpY6NGRtVpX59aecOTyH21c5urp9WsnIEEY6g2VRNJbOQnJERuMSnEnpzRajei+KsCPAq
9PNI0yNTaqjSNRSjJWfj8iiAregmT5LeZD+u6sK+iHeLUbVu0U4Ul5cYcfkRKKCxpZh8GZjAtF6E
v4Y1evqq7fUw34A6QLmh9q40zcM0t8q94dDoY5BvxCXQ3eHgSwokesTHSKghSLqB6rnNbBt61yDx
m4DiimFiMZ8hZFKEiwxabYBQCRD2tkYfc+7rEW6cR+er/yau/cvcab3OA4EhLJK9SEVtlWObl2fK
65errIrU117Wk8VYqP8a7ae+cRr9z3FilITFe9yXe8z3/RoXoMGWIcQ/5SqFDkhv1CtsDQLq7OQr
8V6PVrC60a6cmlVawf5pLMzt/SYpl1Owlar+WaiKzMFiOSjK78FiVK3f2HA1t7mi71V8vZ/Csuuv
YW78yO2hegrwvjvI5oAm0TQY4IK3lxU7huzJaGxGFiV5xVqL0dQxsO1LTMQApuCmHydMgJ9fsaUs
n9JQAuEp9x4/29NoWN/paPLeilZXpVC8jf7ed6z6EbyO6M3S2jy7qOY0g+3Ao0XKRtLKYCOlQXOk
QJscMDbDIYlC5Z0cZJxptFp7Q2fnYGmd/ltr2nWKNu13SPRYO5F3uteNJlhX3t0kloeFuZceUwUN
kqmlSoiogC+Afyza4aDWVHSHcH1pTgoq4qrrJeuqCrTtJbvkSd2wqocOwbhOgbmHdjSees21HozI
dI7oOgZL29fuHSsyQagphb8hfcA2VOy1XGn8nciKc8Vep15wzowOwoHEkLNsU3ZjuRZNr5ZarEK7
3yNOG1CajIOSuPm98C4ZhxsTgvY302HrEBS5+RgmWr+qHM248fNah++pGFdS1nhHwwerX6t6Bi2r
sJd1ZvXPRez+6pDP/Vl52dJ2JmsGxeq2bl6bD13Hltq2B3g3Q7YXeRQnVm8RsO3PKJfm92Oq7vwG
eYLRtjtoDsBmRS5GTEpxJo5KYLfl0i9inNvzCoZ3rVqnZvDs09zM7GLhRmZ9HAtJH8E1EleEnreO
DK1bln7araNMthcYlpVH15N/aoGHc18/Ynrvch4+muJyMNUc4+S4WMcW76PsrRMAH+42XWWl147T
H5hnjeNV0KnpNOWYB45fQSt3+OAinmAtXdt8M+uiv/Kr0T1nVE6uu0oHbVVIZ9Hlt461G6FOLHRP
cs9iwIobZ6V6FeftqU+85IVZLCIXGFxPXSecDBNXSRGWNx7S28tE5lNeDiQyvfxXhUftojFb81GJ
sNouijq61tCK3IeVwQHOJz+78u2xeLFz69Gw7fR3WwJ+30shlE1UBkf0K+SefCpaYrmBXZ5ihP65
ckMsqcgmID0FsBi02BxqxZ7E1zSUdknU+niR/hPKqppkxw+BPg6LKHO7TZDhx9T2ZSJDsQuWKJHc
m1i0YWAil2u1UIZTTY0FqbPG2AKa1XjqRsbSdUn1Qno9w6PSf0sID7uBVP+MJ0pKlObFtiqUZoU/
WcE5Hldaq7RLSLBY3ov0TaKYd7LFv3aO8JBZ+RRh6PZdzX/WY9qpbN3wBdl+4glRFYDvwSkR3Ud8
G0gLP6eKpSFBVEir2o/xhOoT46FpA75Xk8YjMqnaiY/HMZn0H0VXpUnKCgn1pa843hpKZH+nZeVw
50sSaQfLOIku0JXNwdbqn3wQswRNK9SdTNuptiJWhKDCrtQ81kXDC4dip6lo/IumeJHAraLQiLG8
mOS0ZXhjYcswR6QlnFW9CP3L+1Ab+zmcABLASlvQwGZ8bShScV3BTly2RhB891xpL6MN8QQNwtxm
raFuefR5z7ENpHUKEDM7F3BwLfcLh2/8f1RNRbfIWI6mW6xEnHj5JL5KWlU7qvnWrU1pA24TZ+I0
+OQ0muNlg1Bg1lwJmeoKga4dBEh5KRhFFX46dyF8i8SjANQC40PJCRkVpF0A6ONMvlWnZo476drl
94SfNGRV5lGhHSBGUbEhXfsRLJpRUmVbkqFY8trZyZZH9ed0kYK2FReel3j3aWSSe1sEHDhMY5U1
o/2k6Sa1dcweTqMdlEdQOuG6DarwtQIP0Umw6/sQ93RLofZZq662BYVi7vIyje7MFrM7EcKpFI/2
0XpIVfY2mqbaq4Daw7PmWNpq8IxhJ5pDDZmngYh5Ek1Hr9f87sr3maoW945e8b+kSE8j3o+nEN/3
hWi6elvtxJKlxp/3Xcc20OzuaEJYAAsoN2czTupD0tk4NzaoyksqWFhVejOQGVmHnRSQySzSe11z
vucIMrzE+DWgbd28hLjaU2qS69tuemmMEglGOz/M/XpapuydQxVqBbHipe0D+ybKNnOPuOrjELnE
Ao7nPBBTErlSx/wlbdRhxR+7XqqeYo3pIi4V7E9KDzg/Hu1Yefh6sM2Q8u6GDbhUYyGUgBFKGQ6e
lT2K1qCE1fnPrnKykZG68RIlWn9OVEPS7MuPSdLkRDjkvXydhO+O1sjq3aWD6u6FyOysOWs7o7sq
EiSCxECV5Tj7xSZwutjyvwbnialeJ+O30CfhrsmHiyCAeJgBkCuTFVvSCKmaTWR3v/FUMw+q7RiH
crqqShCri0+XYijoOvPgUh3cZXp1El2eBGTU6NjN+JGMvW/QJHvUARCOCWl6Jo8a+YmsvnkvOsa6
8dCkxJau6xM2Hni39f5KL/NsoWOzeog4vKMK8ccV1tbvfQBs/jU6z/DcGMlGeQCd+5e4Lr9tSz2g
9EjAfw4VN5zjvrwdcUNPM14QNuivMreSTuKlcJAvUqR6wH4VWMk8cGn6PTvGKANg+THjSxyPUzwu
1dPcjdG4tSxxOuMXoihDCXhBXlCoHYqDuAq9McfzcGpfLudxzBDqpRYa2mWOGLBjEsQLcSleBjWw
d0Gm7OpxdG7yVi+vYTIsfDiayTrG9XAzBB3ezJMdnggRV36P2CcSrNpuHqii5jK3nVaa+8UiuVWm
yy8DSVuCjZoWEQNi9aKNyVqgaG2N8mthYZUYJlW+i0o/XwsjxTGSsmUVBvJBCNM5RrLypdh80HQY
9H+ZJKJcC/gL397/cZJnlPo5N+1f1FGwKbAd1Euo5vRYkL+FsCtWjmkVJ1XutWOJrg3fPF951Xpn
I49N+NMv+eFoA3wAFMTBd5FsISgOn+Mu1yKQpIpVoROSjPumw7Klm34iyyrRb1J03Be9Ok4yRu2p
8cz4SVZzFxi4o26Nuh2eDMc8iIDaS/xlnATNTeEP5lFWs4RNdlR8R65okXLTN8rs0nqA4rJXut67
5+fyl5hpTFRCoxjlu7rNcG7tawP96qh905HtEREku0q0LhmE6Y1OUOY/hL1xccBIlaDfKSrWL8UE
ohtV3LZUGw6W2cn+QxPpO9EvwgYNHytjgurJtgLqrsF9xjUtT6z2JUxIGivTan+GqXHywuYUU2hO
LzfRgLCcXPTtCicx6BciqTx3iqSyyEXPAxqAdsT8yFnPSWonxEQ6KSDD6zKqt3xVhm1mlNq2iH3z
OWi0Nen+8Zvkot7UQNg6ypKUnw0/yRZ+NcjfqAIhSJChkNuoOhrGIOJWYsbQ4O7Od/KF4mSBus1V
YBkuCiam+gipwrk0hYzX3LwoQ2mcuhzDcS9a2H0VVldtd1/h7rVoQju5NeMhvR0j9KzBdD9GcTlc
zf0aLok7Ect/K/px/R9xl75G1d5juqQYoJBpwdrtDXD3MlScjGfPcW6GmO6JphNYPGmnl6hPqjMf
7qUel8kNRGrrzIbd2OcDFCkjbmBpxWSON4aTFiuvjptwOWZABnF+yLeXtlSo36QOP0zEI6wzGy7r
nGDB2xe+fysWhG1eXCObtBVjCr9E68wr3G2m1Fs5y8ff00UfG5eL9p+Lfw+JHrnV1mPfBZ/c1xO/
z/ac676JD8Qo3BA++sSnB0NR3Lu5x6c4EdzVFh8hJ/sv+oGmAPlwrPJSvBC1h0B1p0excitqEpfj
tyhtxBAr9q463potJe5FOek0jFLfbbw2U5ZtlwwL2cLQKDb8+NEPc5TZgLELQ+QSuZiLIbKpyuve
d6/MK3FeKbCqXLWmJZ/cRqlPGJJwNA0a/0e5R/6uXrw/PDJYCLsQAE+2cIIkOQD9mSqTQY0OydTp
RW1yEC9YOr9fiean4U/T53BT8ceNXgGJ8wfphEI1DzHsIKXT6JB28dJc2ogR28TSYGVNIrBeAmdB
xFzCxXjmasqJyrloXHo0e+EhiHLrolCFpI51LQgIPkDUg2k0P2ZOQol684q/VbMREaPX51d2k1yr
ORpJ6OWjWzGVMVBB+6c5kd+SYHxvCrTd3BQIuU/BH3PTyXBKTvUUtdMgJtMJdSguYDTm2TjEKyVw
MywC+A5u8MJTF1FB6acGk2bu9SHNjxSCIyDxo+dskLD4fmmq0wj6TrG5R/cNzQE33Vp2YW0CLzAe
rdGlAgQGI1Gbx7a0rcfQ8c0NaCJtD/c7Pgf87y3CCc+Rwm90QBF88+oKHZxaSU4K9EUUmfp+5aFr
/Fb31ZIe80c+1LjWu0p6LrpE3dtab23G3Oj3XQ0lpGjSN5PEwU+zznad6ZqvpYQ4hQXZCa1ROT9U
DakwhDOdx49QgE6X0EbX/x6qufllVd94D62m0KaT31fNzf7TqjGpKs4gIB2ysT9aiPns2AHcIarq
pKtg6hMD4qWX8/6Iamt/TExtrVQ9TJmpS/Ui6JVfL4docr0Mkn4lJv9trctEm1PrDjucJep22M63
i8H24sloUHuM8TfhyNhEx3ZyLZ5HhcGxGM0bLTpyiHgP7t08XLUWanfTF00C+QhwLNaTgzt9G0Vn
qnf9wso5BM59kfhyimHxIka+zPsUA16+XeBn7zd7O1e1bT7BpiIINFs7Kdk8Nrp8d3nRAeuZ9XgU
LbwgpEOlRW8XUNbQAgFsVGXYilGU87M7RCbFYqInThOETItEWiLeIScgEOPH8s/VCla7QLrm1cQC
eTNATA+XocB/ZRysN7V9tqOu3JZZUd/GJdoVQWD3T4MGN9fxC+1HWNTrWhQBTd9cmUbh/VRcjFjL
XDWeZD+LEWeX5ds0tZKtEcntIdec/ECZoNzWlgnzo88wMOSocSNeiniwcJ5t0/Xc5+WWf5M5kr01
Q8STvwzwaVL5feUY/bGImCCaihPf+6bp7kVL9NeDv8uA1FwlkXn2oaVUy6bwdmoAuKcvEAMZ61jn
FOQUO9jIwYOjSuF+tMx8KUYb1yrO6lhzYC/Dh0Aaggd3kF6SwMwAhhIfDrx5jM7KjRhsDLs/qDnv
O2r0CiM0H4Bm095fBkEvw/FxZfimTG101duqJhVn0bRaFIRR6DuLVukHr9Ek3B5Qsdq4cTyeB/IO
K8Rx0RYnZbwwEUl4Y6/8gAbP+MtSnCUwJThFiR8slLhzf8dNeZPnifptLPRikSGI84Rjmgr+3B3u
2Hv2a0cutWssOEzkzFHZK+1xvOrYZ+86x7VO3nTnUIPj1EY+50OJIqfW5tY1kun6ttD0BkM7Ur56
C2hSrw39lGR6uMH2vT23fhiv7KpRHusoQm/fboo3KxsfvWpsfrl5igyvx3ut+5+RIwXeQpL160HJ
zW/oo7KxUSP/OQT3sMxDRb0Td84SEK+SkqirhtyYtsrZmSPhwQNSrppDWTv+rdFSPJa6yKVgrnmv
epCZZGbgqKd53QLfH3cGTsmviZTJ6MBkaK1MYSnSYLJsFHdtmTY30IPZZE79YLSsVaKG8t6aZvUG
n2rFfK4nUpum+OCV4kZbCt7akCF4NSidesh8M30xcRmeaG6W02YHpc21pSDBiagWIiJ0pDR7MTDw
/YiiZqYtBZttjhJr2cmFQQe2MAM/TxR6lPLWb/qYzyRwkLSQjWUWGvzfTNtt8dJOuyZzIFs3D4hg
b5oxDwxiKyY6878sE8IOPsDnvxWnCdOIrEVn4Y0BlDB6ypATEf1uY1r7ynQ7VMOxDEHUscaw12sf
dIfzqqMldzCK24cu8SG7yrJyEIOWCnjUsw1lI6AAKLW1e7QukaiYppZ6Ut/oZnoSg14mSTsUcpQl
2zvrkvdKdbfZuqU1rkUarI/5UY9dZdiLZimpv4o2Mq5FS4uzhVT5CRs52TqPEHZFgq0rGv+Y+zqS
a5lJdb+wDLZfae0Xj0r46FJ98xadP9zUKNa9KXhHL+uqVO4UiAObSs+7o4IU4BXKvPKWf2B9q9Vj
uCrZHjxrrffTSpL0xSK9hUMOmSQ03Jckc8aqXdiqXK/aEEaU6Q3BQsqcBhW8INlQXsqOFgJABxK2
1qbEi+JuxH2HClouIcqbXzmqrv+21BBJQ7v+zqLGwmlyaW2Npgw3Orc3SU5aW5xYKEpgM9Fnya6o
Qv0oTidiQMRZKO5c4jJxeBnGdOerBpy+6RQjzj1lj/F36tv7usWQRKiMWUKErOShsPlrZ1OG9uIS
JOLnyK7kA+JIaX2VQgi8adAs/NP2Qs0Qb0A8lezuZIWhISl3FYbda4B96s5uOdo1hYZcYBkG9+M4
HNvAya9FV6lo7xG+PgljBIV8rPThfVTzHW/XqqZ+sPzAwL0pUp6SJmt3paGR2s81+SkdCnkd4Faz
FaONTz7d0vT2SowmQf4bdYj6WgzmeN54oebdaxGyuoH067JCViWcMbL7S0vhIY6WBHeTqcdZJRbt
yIG0V5KTxEuRxp6bIo1tKdxNjIo09qemSHL/ZW4S8v0TSe5Pwb7M1npaKppGxY1SbLy3Pm/FSnzz
kEqUJ0R1LsFFYA1+N9qJkp4SJt+iynJuZLkIHq2SXceksW87OUc/P/Q2gIr05za0DgBiO4oufX4n
95N3U689u0GOy5ZnpyuD2s+zZVsRwvy6u6/L4ApbU6iGsra3TKO6gxVe38WpH27cMVLgrtInXkzd
e5UD2TmIlmyYCCwzKU75EqZZcyvZ7vD2UKtx/+ZLHUKHmlZuhyQ+jGaGfzqOIahb1caDiRfQojB6
5xdPI9TOhrhLF0buWQ8BHLt1lI7xEXXr6DipGdrDeDPEVrNOciAqnbDEE+3cRyLocijNQzfeRrGf
L00zPeNE3lwLkcMuwwh5qPktFk0jdOp96kjxUojspdh6nl1TXechT3iUFvNz5EzUYx3TTfvD4XL2
uhwnoIUiwBneqClr27BQtJo7xSV5LFLF4jJlZ3gJmtewZHwEdAy0Ee/M1n2Ya88qP4xLN5PHg2gG
cbZCUsh46HIUyOU2fzWCSH+2ZS3fOZ6zGwb7nqrkVTjxRIS1kbgKxmHrh015mvsTGeCJo5XlJ1ek
XJfdjVtKcNam+eIFRoV+bMPsyk6wYvPDKYUz6VdS0dFXlm9qGyEqpzdIdVaD8yOxbbhaaM9hBQIt
UZSG5lgxVR4p2E2xYlB0+SjKebap3ThaMdxesB3RUDtHkUTQE8fcjmNVLS7/xb6pvLfFcKMB4UOV
6adQjYdmFq+pzhQXze/YgsC7KM3wvuTxf1WpFk0/iYOjgq2amFEEhnNTZiWEu0ovd+1L6aQSDJ/O
PVNgUQ48eV66zHbPoMbcc4u85gbuq7EUfSIWcBBqnJmZbkWfeEFv79Fzah/BAhYafFk7u2++h/ju
RXIdTZlo6TcF/yml0rEh4Cob7G4bTleo07xfib55FCxPiBhlZB3cmoNXNZb1moy/dVtiY3Br4RJB
XbtV2dDTR02dgUIOTl6R7UUXIiC1xIMLj+5Gla8vEVOslsO0s42x2s99uV72mIXza4yxH86qkKHD
8pRoRoHJg1wilzC1KZ6pVy0H2U99IqYQMYUXPtgqipeiryyyql9cIr3M1lfzuoaG63aBFJLccDTW
pVi6cXpOjHVXJD9cDPmiRjZe8zTBeeovEVKHnUgXmJeISuYT4LPpPDdN+OoEqvRUmHi2OWGKDDes
pqtB9YDDq012X2jQXJ0MwwgHeZFksH4Vhco5rdsvlFy3L5YEQileK9l6SqUND0d8rkSnI4fKwjCM
EUIY8vPiMyUGLrMvH7l5phgXkfPsSrVbhIfc8kn1klWBrNJzrNjBvnIxHG6ccJKHErKlHGNy6Ho+
ojY1gNXVEOrpEXw1GWM0IhdVWiBnKjo/jYt47KZIqRTeVjfVbi9CLtGVASQ+MnzQlFZ9EC96D59l
MZqhni9ERyIjqmxqk4m16DRFwCXscu1lQ33Qu6g5fB4TkwOOIXmmevvP8UHWoHIGSqQ+dCUH30nl
aCUg2xGwHBTSkfaywHMLULfoFyDuqpW3CZCWw5d+EaHoaAZNM8XgPL3+f5Sd147cSLCmn4gAvbkt
b7raSt2SbgiNpKH3nk+/H6N6VD3aWew5GIBgZkayqkcsMjPiNyPWGIrl/Qy8TjsbCSZScvZfTelT
SodSrpyWiedt4pAbROYp6YDD0OQ/8ubtzyNvk3MLJO96Jn3NMnAb/a8+TXew2ijG3R+xKjonOjms
sbLJEKvtIZlBVbO2zB86czAOOqvGO8vt3TvUCQt/V7YgljJcvtZWa4UoX9rDdMRx0yITkE/Rr8xV
Y8T39C9Cp+Rdt8bKLvthzQsWjB/TM4BuWIzmPJzqenYvcNHcDbYWOb8jM9+UnhU/zy32Q/5cqbu5
YUW+LovgWWmMma+QYn6IwclDVcI1XWLloAWDfQCvbK2kiQOzuwl7wP0oXPIMHusHkBjG58oaXtic
1w/6suhZxqQlYzAsP7R+j0nkMs+snEvfjykATGO43DgLN34DojC/glkd4dUQIYebXp00l4i2hodP
UtHfJbobHFOnuefxo3+uVRXjnKC+r5ekUzSX+ePvsTJx4jvsAaBdkKS1dByJO9UpqO61qK9KZ+7k
ykWvk3I/kreEJUPzNmBJXlfFhc1qcjTsGbx2yWkTBeyoj6LfNOibMrLa7908TtvQduqTh3XHszKo
v2TcyxaB5yC3nwKYm2c8CaNtOUD2wcXCXDuoEJ5H10VTPG4e5IB1ZPMg/WxPzldlLhn43ScRtwmV
AicLiRMMUhBszTE+/VJp6PJ4ld1yg9J0HPuYRCowtiDTHkt0N4YQY8NWDfS9E48eytBEofa9bJs6
bjE9hhitfiOThjBJ3upnubSNPPehG7t5Yy0F0qI3zoBAzHNlejhLLF0e+l0nV/cRsqFLDt1SH60D
tcfzSKGU/zuWDLK6Ntlmr0CxFts4UIBgRtFiSdZaX+fM+JSl1vR3Xb2yoaN8V83WgXWq9dcQZtR0
26l9HYdgSYW57qNh8poYij67K5qwPpUO0B+KsNq9XLvso2g92WE+Po1O2D4gs+kfAgxmtgNPxG9k
zNdUVbU37hH/UCoOWz3dGr8p9MdFnVyQZvvStRhdNctBzuTg9MqqS13lJAZY0jWanYriKJWxqVbT
nfz1IULkHqu4i/zx8v+u9KvhGEXDD+nCT0hFdcJKtXWZRMpWOuVgWtO4sqPsswEU8KFugo3rpOkl
WrSUpQurBIBok39AodJ0Nr01PEL8ZEPA1tMBGhwNe0UD9UfKtsZdcReNg4VJsUqWJmuHrx61Kvwl
v6ALEp0a00dzOlP6r40R/tTGQXlU1RrVirpjdb+Eo5SZbpwpiM4ospuvtj2t0c4evpK/Mfcz+k07
mV6EzUmv1e6TWSnGHSSqai3TkbHlmYb916XolOhF9zGeXS4rX0rJ3RntdFvnFsMabNFaXuOKhjfX
ouAkB5ilM/aRz2KqNMa5ckiiBBeF3wH/NWl2rpMkyo8VHD3c/H2SXMhxZsrNPSt63YvfFBwdz03c
V88s4n6lRdZ87zoHR/NOUx9w7HAvHjf9umFn9D1O+udUbapPcMSTU1lF/VYmWPMPxQe4DAQs2Ee9
lh0AzzdveZfuZJ4VRuNGRWfiHLZwzWc0HA/iSomGtU2JILYoff3LrrJaOeiyPE5xU91dS8b4ceLr
uLx81eUQO/7ZAwh7klagus5dgyJWmMesdbzc2U5DgA/U0qxldZ2l9vfOU7Wj9PEI8x5cXU8vZtpu
pWtalklsZ9lkzwaOXgoCUPIl5SDpA7ubnp1EUU7yba9/QRAUhwTRQAOhgDQ0Pwtlpgj84OF3q56L
8CGq7M9CtpEW3gLX1pDNoUTOoD/wi6tyNF71RqHyW+gTeiKF+UXSVV1dgWCnwHQnuSw/9rSNZyL7
KaMWNdxDi4X5NdNVYutwb5fAkReSjBzIPbaZk7xk3Ryc7SLsVy2oIFJvCruovkChryStJAPSBAhR
vSROdzGNiZf4rNYv9liH1EJhhcighCX7EqFsROy4gh0U7Wb28MeScKeIp3uvGe9u15OPLGLKdwp6
s0MUZo9GQpZ7yM0ZsezE+6QlVn6MY9zppLnIcd+hY01mfhk1x8p9bPTyIC05eObesfDMkwa10ntk
qecHaVm202KYVbO6WiZb+hRt/LYDJLk05YOncW+ZX3o3R6Z7VhN13xf4Ziy4d0CUdazuHajlW3OM
6zXWvybLrcJGEKdRTvy0qV5ATCoQQMtwvOka5BtaWGJK1cBM7asMYxCvOA8Lvo4X+KOvOu6jo7X5
aw3nOy2U12Ky4EeO1hdp9dlcnAyr19fS7LpwcUwl+3aNXS4YjfUdsnr9fR/O5X2uYIuJuFezbe0Y
iGOcYykYGiMC+xy8Mux2FlZWyK1F06PVRtNFp8hH/YiVDgQAchuAV3gI0IT+996UVFFXK/9X04y0
9+A/5kqwjPZ5bGHoZtZbtrbZBT3d9NL4Vnpx69q8m9SNdEvPbaxbAqSP+z7ZaZi2r2T0j2vc4gC4
ZegN9/ruj7hBbUDjK8M+CxWnZ61sxzMUvqnZtxpFEin7X/Mvt84P4BM9tJs9Ff55eYB2IVtiZAuE
0VF2jo93yHaw/PAyzFmLUd17Kx/VWlqV6iUIa4zbEunWC4Qud+M41vxlyOc7aym3prn20lVN9Ja7
3rB1ay2+K5Rs2jSu+atfrNdc3Ry22JvDMVqaYmwUx/VzkzvWnXQZUN0uQWjcy5jnhtgBidtOU3Rv
jQLWtcMHbXY89bWAyn+h4JyuOn1QX8sqI3OmaOZaRrvGsJb7KtzZQa29VqqBoWnjKAcZLcOZt/Ds
znfjcqlZSx4CL/MeZTBLDl7au59/f1wPq5BH+ilzvQBdxKF86355+qC8ppPfP5BR+m4uov2zhSlj
rLbdRprKZGqwpksQ761WvDnd8MuxFOdIOVvZlmNqb5xioPQ4mzmC0J1ms9ybyn4VIm/LphM/QpwV
ycYGgb3Ru6NBXg+ofwaRaMAE42xFHXShIB7ZmyynjtdiutKSSfM8jQJZqb+JOevVvBVMa72F7W6T
xFg+T4ZGpNxZICol/qv2oo7dWXd7yS24E26PdpEG6w/ZAzmVw0T24MzKeyUtQ0XvYi+niVL9NYEu
vF5Fuj5kJyhuAeO56hbbPHw2LR66T+romk9dhhlypqv6rkwbcON2k5Pn9xLneG1nTnrq2lm7SHTf
lQ2MgnVQg3JeO+WEmFnhXK6heQscpmypI0usHJC8KnaelReYcvJpdub+hXrJ99FrSdSE+KKj3HOJ
vbRj+RfyWlSDTD9oXeI+SkjgGsE24ivi5Ws5j8FyWAgth6E28UVdriIDnTv7iwXl9tYl/VrIwnTr
U5l6a6e42sEZCPlzqvkJh85hpQVo/YZ5epKILK6qHb/H4ATAYX5KVAxcyK3n/5uIMIOdEGVsuC1X
495VnU3qaABbrsfJjKKjpWgvH9Au11N+CfsiN4LzFe0iMJbU7pGQMuGTKcWOx376yTZAo1lIP/1q
I1Lchf+rLSwU0pu8+8zaFHiPT+4esTLtXNdWsQuKOPvEM/t9ko04bGv6v7wa9lqZqZiOs7vaBpU5
3w2l9j5JV6zsbMEkuTL1kdMqdxkJ6htH/08ev7bQ/4Xvj79mVq8S5Pn5BSp3PNXqjR+W1mvXQ4k2
DSX4pSOVzP9k8uQAKO6qsna/uZ6irCYvKF/ynrcFIBzU6VIfiX13CA7YoDoPciX4QHiPBK16igEo
n8pQ+14OU/0k7OZ06UJQ5dolVt4StXRJS0KlS++wpmq4laVryvK/8hH3SRgiO0lU5ZLs6i1F3+bc
39SdWMBdO+ck+hanrXO85b6Gkr+0zdNd4NWnwvb1AQCgHQH5vGpz4K2WHDAz3mtpP3/nvRvhvN7P
d1Fm6o/OAM1VBqIkCiH6+8mz20TklmrVQPqCGamP0znE0i/ZgLpZDpH5UE929NayU9DQoFq1TRFj
fm70j/XcH4V12i/U0wJnHtLYL9JjV9VLSinvXnioU4JOCHTq+iSD1YAQQJWZzk4mRp0THfBbByy6
EGJ5+rpnM0NxTeYix5FvHS/GVi12fzSREh2vaevflP+0tT70X9+DjaFf+654OoFZ8sT40U7zp1yB
yOS0YXiRQxQpX6qqsPa3LpZR4WVKNARP8gLkDHoAYCrUwkOn/GYXVxjKzura7JQshnLS3zvFL9vn
cTbMrrqdC83boLASP8sha3nYJUkcn5wluyN9qXGwmqB9ksYUaOk5HKwftzmTOXx2oHeEfyeoJKwG
MelSSu1Ng2j4EukpFQLoNQiilSzgTKsE8NjxmDLV8AUeqoGZbdKR+VtG06mCTGLYqElQ9mzF7pa1
XAbksnBRWRlRp3V662dq3FWLIdBY9cGqtTrzs+pEwxaUgHOnunB59CLodlnYAraM/Hs04/RNGtfT
Th87+EddnTzYM1CypSWHIk2MVddR4ZCmY8TeCYZjuZKmzNJs/VFpEuciXb0Vdnu3csHbLxdR2qjG
du04+d38PGt2/eKqFembUt92gT7txXUyd61HP1OGp3ROKiqN80FcJ/02GU9aS8FKmlUKV69epGv/
v5PcFK7etJSJbpNyqs68qnRtXaGzj0su+Adxn0YBLToOepoDgq/xpvaa5gXStj2jhPNn7ND00XFG
JXEd4JTw0oWWxMaxSRrIs3kSIt6qbFRQe1X+CETR3cboL+5gU/Q8fPFKSVwMQ/bO4p2SGniJp7V9
/JNvJG3qj9lOgea5ssOWSuOfQXzrU9GQD/Uz65/L3j5LrTHrNNxRVbJtrQATcNinH654dyP73M+h
/VgOyJP6RrKTbsst4nPmh+NaYPDpFPsbu4Hs8HuSWuuYieYY1Glz/OckiXJTVLNkUmRW2jpV+/Ec
OgDotRHBV2xPSOWXyUu98POyPDMOBqXWpx7GMWsqQpBdWGkUNv/y1MFYN5gJPxR6xPNbL/KdAcPq
te+9z4MSND95N5O766Y3b8TgN6kb/VxGBia14J82MX5F35cPpirXHZySF7qTJXCYvDLbWpo6vk59
gvFABVBbH3Mk8mwsXrJG7U8yOvcoAJlR4F9ktFKDU+Pp7pMM2vtyGltkvuvkmbX4UULMqknuwxit
LWe5/Jw12in32bLJFPnwsFP1dWXmB9NNjW+lj5z6YkrpWt2vhMLy58LNUXHxHePUKfhPxRBuN79D
h6l1fvqEOmRN/jPUydUPV/0dGg/d+1WVflh08uwPV83R/tX1pHzGyKLY6W2u7MlK4mENalUPo/IV
LJVxxlbdwGhwqL5mSUdWNwzTezRxshdu4geJv00PB8JQo//P6bU9vk83TCuV6XJZ33PgWiVQwpti
k7fju8aICId4Rudi5Jm+SKvRfdMAyUJIVBmwNrrhLAOtPUNSGosWD+qJX2Av7fdAHPlQTXj5MFnm
/L7CHx+p40q6CUDDXb+LmUH9m6n4r+JxppoemS3qen+eJmMxrLCiNTcynmlKcJazWdffz259H2bL
sOeiKfD+vgI3u6ncfLpP/MDDhlnbSut2sIDI38PGLbepbUw8oYgFK8xvSE6dCvakNYVH7qfp/sO0
2EfYwx3INAOVkvewP6JR46E0sZOmDAhqHUP6jwPX93LesDfxUhhGH/ar0ulGpr+7XVYu4S7X/h8M
SHDEU270MuWc6X51UVJWSGWon6Qlh1wtKK8ug3JopqDHJk01N38M5KZaXaQv4cIHJJVfkImiHtsW
MG1WMrkvsFqZ3Bi1xaXqdTvc6l+DXVDmurVvMTBPkZYO4/o6WamrZgdTG+mYxYpWVhPIJy0mPsvC
Isv5V6qNkISHLECkM1ecDL5O3WB7raX+dWbvF8nJHPodZNuGMh2+MGIOc7WA8aFmhWoWnpyqz/Q7
Gb6ayVzH6zK676BY4x6W6iFQ/zxm4xlhmmGQ2TwD1PLstd/RK0MVEiVljNtD11U+cJAlXAJ1cpXH
YqxX1ji09k6y66bSoPaJ1MFOMu6go6du5TSRCux5SbzfgtLeJijMnQLH3vp7WikJMjUGZmWxx254
bvXPt6ZIW0sz8yAx6gun5TYq0ta35tXfNQpBrefkUZDULHL3GWpr+uo+2/bQvGqZ0z3HbbUvzbh5
JQ8fY53tfbmOqfbyRUyVP4PBGf2EY0pNhMQVM5vAAJ0wjqySltFyJOOi6EO/l9EycXn2ORNLh2U0
NzABCkO/u5NR2CSvyCf2CIwxuEjQyxeLjcI7zrUyvItySQ026hrkNiM/2V6bizDXu0bXMuKU5vtI
GWmgQPlL3zv/FPK6jUjhV672nxeSkZks5/rqmaXEMO9xtTb1757qPk22DRSmdsuNMaErKU04SeZj
1ljuIUaJZmUsTRlQU7WD2/9DGrdQrFBfga86J+kaZwvzRBuPGYsM3wFor3+2B9c/61aJgKIRD8Aj
SIJBTB8xQl76UP08qlb5E/WXtQB5VCVXzmzuEH9ZADzpjHin07O5Q6LHeMvt8a/S0oyHVm3Lz8uk
oWqbtT225YtVqhvfHYvvFVjltYaw27J4AJZHhXinsyf9pMZuuMK2x10UOAiZ7I6cKW4u+P82zzB1
2FUiShnBLN8W1dAf+gnD+QaBpC4s07e6V+JzHNvhRvplegKDJndiHfHmZlFcDscAGWoLuTVsbxEz
c9L51fds+76v9FOsFhongP38QUsOWpRAb5f07e9RH1TZC1q9yWFeRiU4sMaGpcdIixdyGMdQnF6V
eoD/z8m1h6GwWXo+xgwApbd9quBEkinjI8malBKIrwGPhjzCvh7WVzLHX7pQHR/dys/8VQ06PTb0
+CJ9VkXpAvjLuScvt3V8Q2UB80+V8VosM1H5ZHF7vPXHPDEuECUxAqYMeet3/G4zgSWasWQPOuS6
ssRMdm3A7j3Nxwr1F3VeNQuk5T8iFhvFJx8fi1uEZqIErqehhrBvVl36Gu2D38RQIXwmfuFv0TbS
r+zSGzvUioMfatRORyGRSj+V+wlYTB7ex2bxM+r1+TsbVwhUZVU8GkGv3AWx4qypY83f/WE4jkk5
or+MwYthpN6utpz6q6uPKwlQQuysy6gOz6Ra1GctiB862bOBtAGhXVXdi+ZX30WqADJ7wxJfyZ7K
mDKYb6JF1y4aBoPynDih/k03A29b9qN3RMp8f/WxTw3q55SdhjWSE+nXrAPCL8rMZAvN0vT+turs
S5+ZzZemRUAiI7vzhMRGAqbNguWud/Y5VrGL6TzPvio8l2OCxmsxo71IyfklH/V6o1iJvQuX/aiJ
tNhjpYpqc3VJ46HddpZ1gMPchWtv9OeLg4wIFEW4f9Bt/rPptvpu4DXzOQEsiiCxP+8BwCTfcqSk
Eky4SY+mLK3R/JRubsaQus+3P6KXe5QK64sCAXU9ZPWDaoX4n49+5wHt4KF+bZsmezHMsPrDDYAR
B8VWxwnuQbqa0QouywUyNVZWiaKre2/Ss8dgcfsEsvbJ7fjJplqTX7sSve8P7oBCnD/mVCT5dSZA
J1DVWV70MSlAnGiUrTRvA9KMUIBDI8vTdkPZhA8xi5sVtkVQj3UKBUYGlEmaboVLtpLo0x1eFMZb
Zv6cyTa8erm2te3AahADijTk3qFPjlMC5AR7nb00LbV/78uXPn8JiRp1q5Pr2wyL8207KD7cK/QF
3MQyX6QPWdFaadxn6akHlwdpwS7RKsJHre/DO7hg9ckGboZkRDl9s+z41MZDuG9MqnyvzYCChK7i
+wqIYdojZBuhAaur69mI+69hnTymWWD+PcbRWg89/4c/duhzNaH5qVLKcevbME0Mx4zWedPi0WmW
97Fq4zJGaSJZBb7RnD0n7F+C1rQOQ6UWa78EGb0egI8OoO2f0szuX6B+GhvPcmD8hbBRhhCdkOVS
Pl7iq8GHC3kjD0R24G5xoxnWQgyQgSvTYLKdbeCM/Jp4h18yb1yjpM5rq8kgXUJ8988f2rXqU1aw
k730ycEqPbyyEm4QvfQfvNnicdpZ5Sm05m+BlUyPTl/ywHUHbReSdrpIxDWsZscSp7mL1Sxxgx3p
+9hU8SzWg/7s9KhUL/ej3IZye8Ym65hETxwS+P/cmmDOunPW5A8Scet3Y01dxSB7r3e2DAymlZwn
/eBF2om8enCp9MV+MlvUaUcQeJRj9W44kuc/SZ8ckmX0v0IGaoV3INJZKsaU69Xi/sph0ZCPugOn
t+q78C8IOtqujPRyUcQJPiM77+FvRII2Rqz5Uz8t7KDcfg2XFtXI9NmFliRjEq+PP0y0sF+acFA+
OVP6kKPr/yBDToPUQa6jzizhqkm93R5yD8A/11I1aKz2Isono5OdhQc3c8qNMpKJfBcUmac6RDkp
x7BBwYtlE6t9sKmgGl9Q/DeuBwRT8LdT3OweH4rpKAN+oxqXW5wbApo1KvV0jb3NDdpi3+bWWQqo
aqmSBnJ8HjxLRdYZ432dtaAyVMfhkWsCu6Z7jFr9Mvd9sZLmjDbzIeqwGZBmOgLWVMY8B6SRafeW
DbbGr9piJet7lrnI06TkAScb4vO1eVvgf2h/2B9cT+EG4RqsW2cso5I7OZhpNDUrd6woBLUtgmfS
lqGZNxKVzt41t1XsmHtPSyHL4fp3FrutMIKxBNonXklzcOABIlruHPuTO48zxt6JeR/nZWCsChxV
ACrxvpHOIGakZjd/D7SiuFxNs0dSO+yBSt/BxM15Chcp4WmpJchZLLUEaV9PpbcWfWBw++N+maNT
qtu8M5XjMARhwfMux+TztUY5ZO/4pbdNlyYuzOnGn7LqOPEjfsUgPl/qVPNFmn2DFx1oqefSRRTC
a/AEXSZNdl09BFH4TYKg2aOFvnxAiCjcsQDpvPOAA2E7UuUXvUE5dh01tQUToHsTZJ0yWOWmj/zu
0MM6Q/XFf2/eRota7w6AQ4N1nlS8DCavtg+ysIv0OzRV9Ifrsm4YtGDND7DeyxrufSHn9Aer7rqV
TOiX5aAMMDW2EoOf07L6AwcQrMs5qWGRVQUyNay+Dz6J3JUjK0aXp9LDNJ1zu+ZB1jdUY3Evxymw
21jZlOzFzNzUB5f8CHgEQ+zMqX/gv1AEW0dNA6b20WHhL2MQunyEfIv87xoK7eP1Q4yCbLljYWku
X1O+8G3W9YtiDMrD8ge/y/L6d0hU0NsWBdjQvP7lMp3SWHTwrOYpNbtjDBGJF/YigyeKeCJ5hx/D
KoHydlfAs/9HH28JZHOvbCLFHdYGWJZD5HQG2dRSQRQsSgMoaIZSHpsFF3lryj9X3jnmdVRwkrem
jN6CbV6hb67vfuu8ykGjo9n5lom9hmElu3KY/b/AMbKeA0YEkRz+UG2bzT3KtNFRr9z4WHRDda+H
Ll4Fsel9CloHqDTudUfdT8FC2zDHzcSNLwId9W014QmXJhdBi8qoNOcFexE4jN6CrUB9gjiJ7Xdj
PSDYXj+xTfwmu56WTAWgjSA72kNZfR3sE3U83m0ogA4b6Srx3lwZdmwfdSV1t1rn9MUefhcmuBll
bzbtE3N8uINTjW+N3FhyF6TDBsna+P02wNnGpfCUzx9uYwUUMJsypml1sA3VAu456Pss3FiVkxyS
CSw8r3EdWS3WL0iHzQMPzUoHTYNaEoJ43V1t6hfQDu0uAqF/3c2oUQoUkFw6FFO/8g/Xdpx30T1Y
cRK6oCyvfTIRbtI5mr5ni4CFSFlMRvc2dYBKpQWkunnKguotH+PqfJXDcGqQaEvTV7T0iDicCmAH
oRnA3a27yZRSXQli4E/wAMgj9Hjczpi37oAKaVRXhzYsQIX7NbYkma6o2x4Fu+ek8dVnB8Ku5vZ4
hyytoeQJphg6Sn4FcJF1G9bdiie1cgwogjxHuencL9fLsaLfOMOAo8cG7wQAbomjPrI5gDOm9Z/k
AAV218eq9ygtx7T0lRK76kmawaRaW7Ot/K0087rqTrMx8xv2wuGT3jTNLh4a86RjCvfA+jdYjyGZ
bqBhCRhn+uQAYFHfFpE6rDVNix+a2MZthWXmcOyj7k36bsGBonT3Wc3b3LJ5pw/JA7Dq8XSdRH5A
u0uwvRNUUT+O5qmwlODKGhN4kDSvIKPG/jja/LvZLc0SzeR1bjjlXeJryfxKPVPbonDHu17xya2g
u7OoGfnOrlw0l26HbhFoSsDY7ACU9by7GFXUmhK/nJqDal+s+w890i2z5JrqBF9HGyhuQGYGD5Ql
/iUKbe+CRZWOg0lFXVxGpDNVFILqBCkMSGFno5xblZ8T4W0UDhsgRAqwm9673K4jo6bK0pU3Mjpk
xH64lJxWflutQocMsTRl7lQ2B1sxmr05eTDqnAZZSOoIttlmx8ay/U29GC35A/idAYWFk2627Nmm
Mbo+668P8LTt1vxDdffyy5eDmngDP4ty3F3fY5EXdDxeqd5GYf72LqPPNsi6lKaWrcHk5oduASnJ
AVIlyZ/5Kc279jmpnAKxfR1+9hKQULG7q7repSQ6h8dqspRnq22TJReU/QgU/XEG3/dqFXm8LxDO
TnPP3StR21xi9sHbKbVNcBiWvSin9N/tpjtdn9N6jCdyFjY/G5xYYO9yjbBVF596o3noUn5cQ6JS
e7AVbO8dVLGqJMaqWMU6OPU68KGWC4WsTt1TRkFi3w2++gQXr8W71cu+DUZ0kR1Ui4ZFYZIXsXRw
YWAGv6pD22yVJOBvc7Lp4urecAjMub6bgefMXb2b2sxgTQxafCmYXM+kKQN/9JW+raB9xT/QbaBS
ap9/+eUKMo+iMu3bZW/XHko+1jfTw21QLqOpg3pymr/LAGPjbHE87hZ347n32n02Dejg/qu/D0bW
kxJS+NkiN5h9cuIguph92h9nMtQsCSmxSJ8cCvaDFzlLY8/AcnD4Kq0PcbcQZaCamqgV2ih/XOZ2
LSvwnI2t9wV5Oz74NvBHU5taY905Srm5DajBEK3NJDM3VCV8kAAROur4CKF5oaNaoHvmSQbkoMJS
QAhfjtJhLYFyxhOmOFfIZbuTvYan3a8tlQ10gf04QIFFReem0SFn/2+hDhlG9u9d+uM27zaF1He0
LkMwqXZVrs2Cez1o0Axd6HwByd8n0znGSoLm6wxVL7LM/KzF/ndpSX+oq+pOR95vI31ymLO0XQMT
mQCych3py+ANyqWx5AtWjgtIYdpZlu+eYBHUZ7+kFKzPbAbY1pn34nPlAebBUiQZdpaMkLaP7mZd
BbB67izsTqr43ixJAVzxxbn69zh2rGYXln2q6wMMaL+9IpM135kPmY4Ji4xSyi3udU+5zowXDn/U
X7TIMjZ9Wbgb/Lr6e9u2+nvULod7MzZ/Oa6VH6TLXPqvg0tYWm5LWwuukbeJPQucgzqWX+QKms9/
K5nkU/rb2NmcbG7XULpXrFNY0S97qPWklAiEGFgW5xZ6IXnjH7RJAwNSqA3pV8NdG8aTLCT7wlyz
AU5eZMvgc1NKy+8Vd2Vqgcn/4lFvq3WA5jBkl2H0rqfU8dHYkt7raRPr+lb1ahSNb1GUGZszS8/p
YPRGsb7B0Ltc73c5tgprIwPkcBvQc8yVwrK6tGH30mvw7aSsOLQONJsJzqoa6lfptFu/VhnenRJp
134pBkoh8Xe/dLX1iMJrCaTtVqrtWfc6UHVwA8v8+1v/1FNNAaozbm99EqKjUQO4R/l66/dcEkQ4
l2j8rhZ8LDrzOrJpefLV9vBJzmp3vJSaY57NWTG2fjrOqJSmryZZxJ9L6AL2+RA6+Il1BqL5HooG
2WtZGLaEBiCrd/wyyv4Vw7240oo7wZoJIg0+zX50Kvvy7y5TYYkgyDPpt1TvGnXr+j3xBlJbumTi
nGKnEtZ9uZ1G4KirSRmr46iq9zcLFIDG40UUxKTPS+zq2FkTdzN14ussOZVDVUX1cfSH+3rRFLv1
J9hjnOEBbpRaT9WVX/Th/cyua9MaZfex011GXMUMD1Gf/rxGI7SzuCgvwlx+C5+bCA8I0X0YpQiK
yoTl0HrpF41l8OHWH/tZvyuXrMDYBcVlbkvQTUqxnhrS6xvp85J4Mf0EqrBurCpCFYDAa2dW88JZ
FROipiqTAj1Pk72My2EIQLpDvEFPHV7u5TbwPtusvEM++FBvgnUSBcmFfHNyKftwpPL7ux27mIxB
kChWrVcmFxkYrRCGgpz2Xb7IacHQuk6sl6ApT/J2oy+/IqQLjn4KJ+h6SVdOlWb5O//1seg+1FlR
n3oK0edJnbNzN4XZWZpyJn0sUdCD+q8YvDPInxstuGcuEI0GcXJ6u4Luai7y7mZOsctGsHwetLPa
N919kcJxHLI0+asBXuo2fvTTyj0bDR+1fKJO0hxJ5OZ7Wy/0T5GT/pQIO/fPpZ4lX5AiR4mGNZDk
PMZFrwpZHHy62FPr/26qSxMUxvuoZ7jvwYZd90eUQnV+w5Grx1sN1PnJRQxrX+blADwvpcoWGcE3
dXAulkVKOmqVtY3e2I820Ub8w/PyU4Vh+XbqUu9OnyqAAtfrNUZdrnsVoKqbLrupGA1dkdqVPjZU
FToOy05zXGKUivZVl3cJbGpQAtKXS4zMIX2EVfpVbNWiPLlOvSZUNtQk9RWIQGWnL7ufyK/YGy1n
E/qH28SP3PdAA7nRg6pPP1jkv4dInFo0+iXqM2CAVm+upE8OMbvVrO3zs7SiWYd+2qT2tm2h1Y1g
qu66KGK9UbRH7GAwdfndJREyiDFJRln8OWPNs8s8y9zMI3mGtdmh/Glq41O5sG7GplsME8BUQh3/
Bv1IX0dOUD1WLV6ag4rwgd812JZEkbMO0sj9SgoVkb3A/wVabxMk010+KzVO3RBTw6IeL11foWAo
LNYYra6ozJvlR/dPnwTKQRn0V5l7Y7xe514vkyGEslxZnUvuNthla8FhCGJjSKp3/Kf0sWNwWL3D
nwPNcYN03Jpypn6M+oDsuIWhfXe7jnxGlCCTGg36vPWkaDaC5z+yY7HZbfAHd2q4TkgCnqV1+ztA
2c4nOM0/IvMu0vXitan66NHMm/9D2nktt41sbfuKUIUcTplJkRQVHU5QtsdGzhlX/z1o2IZGe7xr
/n+foNDdqxsURRLotd7wIQnt7ENEvvzoAZjZgLDNPphVL4HETSFIT83GqMKVyr7kKpqWf+HhKKS8
ZkkrNFmRwjMCYy+0mpTBwDKiNB/5DZfu3Tz5Ibpb2Iy7/ncUskRvopQufBNl1mSBA8cZPnIDvIBJ
/rlWo3k/hP7TvJbay7tcczErKrTkOcOYdaMnfrivnSJBgcz1T0GS2QDKGW2bwnpwMGEUg97UFdv1
q22Rw8mL7zUwi30Wpd2+gQn+XOmjt2on5fKh99GcCZWPkNXz7TgW/jlTvADIWM0bZfbDF2gLcyhS
ASiGRqn+MLQ6MNCmcnlQmx7G7LCNV8VU94KtCZjaRzx3iPFptVOUgrMfHjqLOKu2D1nk+9u+c36e
jb/PltHlDImi7qEH1b79F3HZAAqC2/DeTfRc/WD34Zqq0ACWEey3jATEOkTP6FOrJI8zTt4p9qPV
tz/SrvpcSpixqb5rg6vw7FuO3ju+2dBIsQYI0C1knUySi5WeTDa9NeYcq7IFxnvfmE9zkbllh2zo
TY1qaFSdG6epXpAX2vFkj3Fnpzf7Vi/VnQ087tMEWqoLx3sO0Ka+mKVLsWvql+ORu/pQFMBps+6o
YZvyMA7pWc0K41WzA/mMIvskMKyRdx+y7oCuKejgqYnNJ6wXKdP2IngoOqq0Jo4tYtTL+8e09Zub
GNTVXcM//rVqM+yqbP8ZWWn5rLeDnfEk0B771uJGlDry2dT0saFEDtp3LEupqDcZ5KXhLy/qy60n
y4esTNVdrcHmix0stSCAKasgspJnUzH6xyJNVmJQSONAg/lieGRYRZfigDssR48duO7t2rwqPiZs
3eyyHT6Dw+VRwlWNO3Ij1X3VD2y3bNfbaRBNtjMBp49JMpNMfVq0RAQ9JzdaSu6/9UVIjO1ShBBP
bwVDRKDRJt06amMN+xwDpNx0EPPc2OUZhsKqwS4dG9NN1lXGs2Yq0l1nxDmmFIbxnJbVeEMu8CBa
UkAX5tNZ0IxPokdOwmcZJ1BA4wypCmIplulnJ7GW0pKOLPEN3ImmuFLtB9CdsLKjohimprwdKBcv
Jk0Rnp4JGy6wc1kSjzvobuUZGJWNcNqkDoR37lQvnsZ7u0QlfOoUQaEER2YnT23RqTbhz5h5zhKZ
xiaJnjHa460X3cWt2tZUvDkdPT6PgAKVo9rm4UGXUppiRByc1NCdg6Kr1kGmOO8XzXgHxwODcXEK
JRlmn9Liox0m5fH98JvI+bQLLInb4zCs5rbbaeMdWg2DtBanboH9BSZex9T4bXupdWnmb7K4BOxW
qSjqTSUvqqy5PxtpirY4zJHitGwhrunVGK4E0Ub0oXlqVzukC34RIjxY3DMGrZHC8WAP0WeBFHsn
HKJW8iAGZ2zZMvp7YIGfLYN+Yg+HOEw/z1aSYmER50gqpi5JzecANSvwQTz2yw36n+TPpGhrVzHf
naq5aL2i38u1Z9zDVEtJPuXXOUK1Im+H5fuwXkJspdDvl6VQO1gDs9gYY8KWvleDk06OYeUMUvts
dVZ8C7PxKAZFV9NnW9sxq4ciHNtnxzORiXEgVonBoUv6bYZ+wa7p5e7aqhDPdHOSD3MifytK3fin
ZlegryQTpjMjPnt9AO1n7fWpdS9cVloHWEyXDw5CYeiDCfsVz8nRWVQd9TCHiIGVkzTd6acNxGD5
yrHFzFiojoURCfXMi+y1aGpm1G/CzCvnUbmNb67ZKQ9ZIKkPej5xb6xf+s6uj8jDJMWotz4yR5O+
s2i2Yz1gxAcxtIPsj842UtB+uhVS0HPoAP0FIP7w0faR6tQUwyUXSdi7FacwPJCGj4uwdK4gAqSF
Jt83VNaTTiouuqEZT9h6RZCsqR4JmkXbIIyJSsw86E1sCtPuXvMmLy8iQMSDAQRAO9EykDDQr87Y
XZBkNp5ElzKQOHEUf1VlLO1POAu+28MNKqGOph4qOu6ExBAHXVasYxMF35cucYbe0abSG/ciWmKN
nCutDWtiX0yriQHc96yjUUl/iS4R9nu6NpCYny+MKHKm5OUMY0b4yUS/EE6oACTPOOQFzSznUXEe
1A9vkMkLwDmaoM4I2qCg75bJfp67YJ2jhAJszgcDiBRZ3yg9B8qo3GW5gyJJPKWFFecumrrEuPAC
dbIRHLxoMyjbxc4ov3LLUO7mYplrl8/vmo0GiXQeLbr0udGs6Bj3mvpQNbBw8gkML2qLecGnq7KC
vzVLeDui1CiCxagoNZZTsJiLGqH7KCtYIANuA2BBQQ3VhiD4PKVQYF6E+kWuemXYDGad8nTsFezg
GZEQux9W85ykcteo4Coi7TLPSXiyWvtJiQjwMQ+yJ5FBitoGgk4chbuZV720RS5KxIiz1BzKNbuu
4GegaIuJYnjJXEGjBvAmUkdmTHY2tykGzfJDQo7IlQ377Cp2ekIsahcJwaLOkR8nSu9BE7JEuoG7
2jwPLbYjwL2TSO2IZE5c1Rr8yLw5LOmeIux/9vlGyLZTMadPV+M3B0mf2tXv8UYxaS9rvG/PPMcE
ETHTd7RdbvCAlNf2q9vgMysOPtnwqyTZ1nVQ/ftKV8oT1nTooCbA364DRitbWyE/LYJFnzirMpKr
Qb9fpouzed0K8Ra2iuUuKkgqgljhYuLSqJO9tk5zn3Sy3vmbKs81jOoMLyfhF2d3/LeyO3G2HArX
8X8Ov4spzZIRr1WiUzuJLE4rLCFagEmaWsVncW9ablBNbT3Jspcd3zgji9FpQCOJc/wJsp6A278H
cIb7NWNZSgIUIWaI+yK6A9mhVAEOdpni4koeBfguN/HLWKARRR7tajVo8Y+xrD5iRbdWWl/BGC49
ThnaZxFZVOQHozF5EC2QOB+SPi/neRiKoBOOjMydGMQAqkNZB81GsWpj+NbGbhEVEKNSgYC9M+Gi
RFPVUYeOdBR3M/GCggLBK7Vkdzg1xcstR1SXfXtE8ylIz/CdQBohxxbeNa4G1SBxx18ddtV/daEV
7t4EKa4c3s3tOdJxueOusUILyXHJxdpSU/1c1L1+1mOM+QKKONnUUiSFPwv89K9TEaOCv0c3ug62
orlMHqo8aFdLpxMWa8AG3p3omkeXaEkG6ic5Ch//vTWQpHSwXzv7ltwiHue289nSp1clfCYrxig6
TPF6+2OgmKy3dxT4cDCaVuoQGjkOUjWg1t8gLGUYR58k/4AsRIQvg2F28+H3qKtwG6NGxUAoAkGC
3sFIP/MDoVU7xEIrWC2Z/2SbX9UsVB4EPDdXmnQnw9zciDFxcPJv8hQgGmjD/gwQ8Z7Svpg+2d56
M3HEV8tfXePFstGbBF+46e0AZYvo8fJWiEB7+svE2ajaKxV9g9PSP89Y2krnbUoviR4701aGgzO0
xbFOx4dWmrhvWnWNhzL5GCc4AwaK55wty6vPdp2V22zEyzJHiKxFG2et4Tt+yW3DeGwH8wkBZ+sT
pVYPTMxoHzv4/h8wqFpV42h9SrKm3ydUSsAdEGaCq3NSzG6aRFFOcKQxqZ/Cgkz5nBmoT6J3SyJT
RelIxEPlDFFajLoL9jmbwQAD3rrB3UyteXPa9I6/ziXEckTnDK0D3xy+DZ17eQDqt1EnSwdNx0iw
g4ew06aiuSTXP2xZde8Vv7QeyRFdbKcpHyoLtdOLZwcuTJrEPI8J6AbgXjDkhz58qoLUXmmOnG0x
RhzTk4y38G5GJ7TuQPWr1z7I6mqAWPkhtKIQpSLcbEm4ah+0urB3DUhVUtc0vU7rVqaCO1AXGpTU
uLlvh1CbePekdP3GxnoqRAgMezkbI3dvFeW8X4NDegFBr1VVlCWX071t22jhvWPF3iGkdHNSfNu4
A78X7V2w4hPLpNwgvmm9INBRo7hsSnDDUmMDMdrgWaQle1ooZL+QcMERTJyKQ1ipBXskN9gsfWJO
YDnaqijsZu1iFH3rIkW9tvwSLWhZcdbJrr/p8JBkb/8LRtsqhXrtEKkWXQtkVhrC4E0s2sD6sQB/
cBD6c16GY7LjD+dFsG4IJmU7vcFlZ0BqHtf61pQ3YjwoXCCRvvXjncadaMZjmGyTocSBdYGDCPCH
g6LeGox3sxVNcZhjhsbPJmjgl9qs9JZEDmAS31TX7gTfiAvA0iF7aCFQKg7phzh15dvSYQBdGYpW
IqOBHKpQPEXgYVz7rjzM8/RJExWgo7lT/baBU0NT9CV6XNxFlvQkusRU+IafEz1ElijxQI37tvTa
IUO/G4em2olmo4KzLloUGETTrpQXLXGDm2g5jwgu66+RWzS3RGmeSqORXsOqd05iPcRSUCvzEdWP
uoexauVv00mWefNJ/x89/yXG66r6Y0AObbQ9NPjD4tUEALjVoMufY6NLz3YUgA8DjPVS2f63zkHG
X4O7jBJ48bVJKYuPmutha9RCJ/RG9eBWDQrAmVStdbSZv+R8sv0iar4Hpfu5tNPmqjWgrgebTXho
q8kXF8Y35k6acS+Z7KLkwAI0ghHgF9kzX1zw8yhctehR2JP5ThmnX4ZA3/RAyT6YVBcPBhjZfYHa
wyfduIkFS0m2tvqYdkfUuvuX0IfcNl0olzUP9ZOywQOx6B9MB0i2g0TUc+T1x9rUzIPvm9VqiHu2
slUD2qeR9K34d4rPhPjvsunepWGjX+b/9fRZMYKuQSivVw9LX+lH3lYfqMLLYrny9/LGOFLocYPj
7D+01BrDDpaXPSp7UTlc+ucy4zTaDSRaxajX6PfArrJN5cn5ZYj9fhvGmf5sZdj5yWro/ZWQYeQH
Sf8xVvHNy53mk6bq8jrl4emBWgXIZ74ip8bUo3WkKeq9brjJym91+9kD3bMNnTE5J0USnBG7kba2
bKnPmV1QBS4K67u3QcYoeUHt5OpMSUN3yiaONbpVAcnFrV3H5BBdO1HmERTVaVsispnEUKagZSJ5
ohYuZaHvJ1mfpTQ3OGZ0rHsZ1hJlt6XWlo85pawlTowsMaKJAeyvYt5S4RMjKQW5FYCHT11fe2sB
vhAwjISv0GawU5/vqAG7Ls1y/MJRnjuJGIHmKCIZjKYZ3URXH1TVZSAph2OehZkK95sDtx8PP4g8
2ku6UlzTTE7bv6RQUj9ridpusVT0YWMN2k0ccnibFzVJ9yUScnOX6I+t4VTwhHcOJjVt0WXqGCnj
PYF02TRdDBROVO/FkvyUYR4CD83rXcte5Xa3JSNeXxC4Sm7DpOvfDW61a8m1rpugT27LwN9jxaCs
AQ50MWdZizClTaErStF4RmRx4oyYf2WTek4n6TmiclK7T/22PWpVX9wim6R7jPLgo2wpT21XOqfS
qdR0ZRUOpIaqt9ytXMu/TkXA3CsC5tiaZCgF0rDdiE4RVLhuaayxAs+OMbIvtR8B31MKwz3n9hO8
KueCO5pz6T28cjfaJK46KNz0UyvHLaLsi+4wasVHEehQnAaCMS3Ql/adV9YBxntTXDx0wdbQeJNE
zAiRkvtX2p8kI5V3JZTW6SGl+5S2AdqgYfKtRw4LTfA0uVnoQeBH6onHmDlCgOdMS3kbkYMJXmnA
4H2rDT4Glt5MitrOBeve7tV20GSgmxs92uEK+nZ27QQf3dYYNoXTN0cxaqjakc9W8dTEjXxr9PBj
lgXBR1y6lH1u2VC3DYwYfwoyKsFdZ1XefVmo0dkue3ujsxP+0oK1E4JMElQ3dsU+PE9+P7bCG69s
AuC6oXXlj8ZXKfQ+NB1YWGViIMtG9G6slmrr+t/m4c3R7RSexXEAtLKrr3v3tRfY5O/67GqqSXYV
/eLs74Ne4vjAgqaQaQDZHPtYT7OWqV2VKIe+jz9ZKUo0nZIj5w46wpkwEb4WYms1nSGaCjOv8p3N
uwERHHRZs8cKKVotM5ZVpr/vHCXflx4+EK1Ckjl+HMs6P6Kglm3y0s2OODcikhlF471fpep+rPLw
Lh/a+i6S82bf4wuO5iEiuDJ/yYscYrFtD233JQ/TCzYkk5zsa4G5hrcqjeg+T2XvC8Z06soEAf/c
6vBbwCazJy5Xreoq9/OhktV7fOWGjaQ2+ubdQAQCHEoF+ZRAcjQTctkUbYdbrQO/N/d5raudbVRY
UThV7y15xKYgksrgIK4kOgct+QYeJ18DngaCJgVRc3V5XXWqX+eu2LUR5KjifBMG3ogdC00E4QfE
otGB4/E4HoCHTWAaRXW/AQVX+a2fWl3Gbm654WEl8U2LwDKJLjFhuRGGevzB9qJiL9L2vqb+CBTM
hkWLBCDPxeJ0ObwX1wrT6mflzqofy0kGyMB6MosD80tiymQ9JKN70G3b2A+oqx7NsbGuAGAr9oB2
+bGrpQfcoVyssl396AGGSquu/SahnT1tgIpn1cEAscWE6iw7rXrCXgqGSezWDyTZUWNANPGTl6TI
AurajxAXAMS3H+OyVy+dsJ9oA2X1rlkVfrp3ZDUho4Cgekh6/lBPP+nidzmcTCkrRX8RP/DLz/oS
KwaWWNSeXkRr6RexUYCPpB3gvXRRXOSTUAfAlybxx7VVQKMSTUsZg3Nled9Fa4AF9gR7/bEO5eHS
umn7pBlJuLegh6Msz2Brpv1j6M1jNlyo9Qjkcy/FmnmPMdhm0cd1KwPG5GA6a2r8cgwvZHL0KyP5
VPRl/Ti2r4Ph19do9BAb1t3gQNoWn2JfBTQ39S0DJg88q7Iof/bV01mRasHBx/F7tQRzs7DdqD8L
6FKTGSYuPt7nGfH0Ds4kgE3V6PGf890Z/zQI/BQJiC3Pk+lKVN0lM5JgY47RashSCyXe5xxgwpNB
Xe/Z67AxdcZQvhOhvR45kBUkZaL7qFusYo2t+KeYcvtqmWN7Ei1xAACjHFyTv2r5Fw/SzqkGDwUB
g7vH8Q0gERwqLFoFMNeMWvQjlLNW2gRTFFhGxeqt8EiG0sKIoxtPhZ7IaxsxyD26EHgHWSgKJ0rZ
32B0149yrgen2vL4VkUyTWfQ73MXNYygBnC1AOPEN3UU32Ojrood1Y0O+5Lf3+v58VUMiZmGgmR1
ZEAVnIrG8tj86I26O4sKMbK15Ta09WwuMJdRFt1Br4WUNdWbywzxK8W9y2IzeqAEtGlwQwMVZMXu
Jkl9IEu/sbELSjYeHvtMNS4CMktiyd+3QmeMR1lNgcwVT5YkguybnFW3Hp9EhxTL0bqxK2Rup3E3
CHi+mcJV1J2gvE+F6Om2ZE2HorZTNC63cdQbF33IuGeJLnGI8XCe+kXDw8d5hg6UDt+m3BvulsPY
5hDHQq2/y8omK6AO0ja7EtHuPDuJONG1zBBnTi9TScqvXaUFd43lF+BAER9vQExhCZP6H/00+Qw4
rON9/kmf0q3ysdeT7pNvTww814se+3IYdq3iIy5fN8Fd7bSHutD1FSbniA1NhxjSzFVqLXdXBrky
D4g+MZoZ9nBtcB4K8GTeiK7aMciMUYnfZ7qTHqAGYbFlVOVD5uo4HXfUrefSiWhHZf6rHZZdehJt
qwBBtU6meNGuJpZSobc4jVResRtkSii60bqfKjtHzBM9xjBuTw4VhM99NemSIJd967NRwccOQ2VJ
H4Pb3yf1k/LjNCkhp/d5nCY5/zCpR50bq4SwRpmUDHipSuqVTN26yPE/kdWUtH3IJhIRBu8CcYk9
4XRonBjAtulFh6XPA56IYFHZbUSfWMCAonVsDVjdxbSfFH1KOlmMWhQRKiwUINJyEGfi4CUalo1m
wR1DkX8OKL0nA2f41SSnOCkPd5PTC3PFgAhZVsmNJF7VOsDOpe/dKnnVISyS1/D8fy28LGJ5nQ2N
9rz0iHWW11qUUnQMtPH2rj/q2PyPeRgei+k/qpsTKAWuy/z/tt3+bVNjM9N1ZXMVsY36fdC6+AFQ
YnvKIcCuZr9M10SzLtBbC+4kfpum2pc3TerXs/9lB6dw1+mVtVkMNKFynRBKzK9spuVH9jJHLYuN
4wyREOCJGYFRbDKkiGZkRdmVpAoc5TAqARpTiaOsQqVWsZKth+tyGDttuGbWtnCy4CpCxZjoHsEK
7cMCssgSH2B9qAI4Z7nAScDHTPOXYbFC7+/Ecku3OMuU8u1y7y62LAkq/8Z3IjzNlaXQdqyjFGiP
76pTohYFGPQxFgFTdWspTzWRLm0930nWSzlrGZ2rVUtblMaCKVprXGkrLiRGrXKN6Ld7k0z3qxl3
ymmutU3yo5TAv4kuUdITh6mrrjBgmit0CGjMzQXQDW1YspRb4qXe/ShZ/ovesTul0m/dBUoWvEQl
xs4aDJmjGLXCsdh6YanvRBNndmo/vWJsRLAyUsiWrDJbi9EOAhkQLD6u3rRUW3YSuAuDcjKtwo+V
p9z4LIbmxXBUcUbuOaJV6NWjeFWxApqdBOWHnk8XJJ7C/0vXOhm0xtTEwzY4z6fYM3GKcuFZnKFF
GZwRA6nJYwOYzIyviq+ZJ+jEPw/a1DTGpkgB4NIpO5KJ1Kud/2x3pVf+56kInWeJBf6xvVxJxChA
U9bIPrckIX69BEtcWLQta5CxgixXteR656iiZu3ovX9emsHUl49DBBlQ7W+t0tn7dyEUHeNqNceI
JcQcq9dC3FiwBpmWFlPE4LulRd8yIOLIFH2NNFvbLf05ydpqfpV50o47W0nQEAVJcwoxQjyJs39q
/i9971b+70v5f3oZceW70Wp5gf99mSjpuJ/8U8wfX42j5rBOh+EmZs2Xm5eBBvC3S78d+6fl3r/U
t/FvxsTU+QpvesXV5yviIgazV3T8x2v699d9e3WxjJhaRQ1+Bsvay8jS9/5VvV3pf7h+EgN6eP8P
etN+c9k3p+Jl/XO7VEd+ryy3YEsapKd8OoizzjCS981/ChFxE57sJM7+OHcJWeLeXe2PS/2Lue+W
Wl7pcrU/Lv9u7r+42v/7Un98XxpJekCgG9Hz6a3/46tdBv7nVyvhphLBVPjbf/pf/NF/fE9x9yMD
9m/fk2WZ5T35p7n/n+/HH5f649X+8f1YXuXyzv9x6T+GLAPv3u5lKRNNsiDyEHVpsL2zVwMPENeB
3fPa6Cq8R8GVK8AO6fQndEzbQLePssTZikDRt4x2bQjXYRpdBuYVQLIyohkgbqdlEGv+uaBoeij1
rJHaw01izHGsqMpNofXyRfLS/hxlnoT8hDV8silw12mgvjgYDAOfk7X7djo4gWmfw9hC+Z6WOATQ
2Nn0J8M+9cJJVamSzHmGNwBmi/RGmaNFoJhCDoKqZJaflgVMqfPukXJ+t66jjSioxfiAur3jvVaV
Yq7Sbmzuik7zXykBF9STU/Mc9oX/atrDN9Sa8RSaWmmImAO0w3vRAgePciCEItHKtZEMFJpBYlUv
fpI7J1hl6BPs8rKYjKYQwzq9OdVdr1TXPfChn73tcipiSX9UiMmFCMYE4AoBhxvoNKMysbFNV9q7
Hz270V4TzJypC+VPrRx5H/ratk++H+IDX2oIGblsr7U+qXditMr7dh1EknISo2ofvPQU1G6ma4K/
oKipTOXQDInXVQK6/QvEtm+ILymPvhyiou4HkxdC2n2x0n5NaSLYJyUeWK7Wd/cWCrb3mDCcgjbV
7xw5V4OtJiEtgNTMdYnIEYa5VsoX0WMSYCLn3Dp3dY0h6rRO3k46wqS6D1h6OBcSk68uMAhcpeTu
2UUYSMqCZ4vMAyZ3Z5IN1k7H9PzedHSwezU6eiMJGcvPzBeMzlTEGrsEg0Capkk6GpkoQEVTs/Bt
dw/sXN0gLW+8mAY2mRi0uD9H0ZXcj16UQgoiWOvR0U1A4W5FcDrAlUFCyfg5OozFLmz7YCeC0xH6
gIJCy04E67qubVExUOdRYKjNVnFaD0lYmZVlJd7GSIDsRXCWFc5GH2RlL/4EjaQWfkqSdxArx6pT
bdg2VwcxV9fAZmetoR1MCdcuo/DJ+PNy8W1q03NOPuGDY+LaYrPNHNNIenIkA4vEqdvX80uo99Rs
xzH8oHVVcDCiIt6KUV/Gal5Cff4oRpHQ+wu2jXvVs7y7OLV7lds+3Fi24mIALpXPDWTNg611CO9M
zUyrlWua2DepH8pnrSmr53ZI1l6YRY9hKb3qQM3uoKmNez2LsnVb6z1OdB225G3anSLHTLEcS76h
BRg91sDE98kEno/VHNZeMHThDow/OiuOoXxoI7SRRjUpz6LZaDq2DdwS9clDxx2y5wwuaW4B8M4r
KXs25AjFUEQQTnEEM4vvi7srst4E+qddh7jU0SJS9QcNjO+xNRFXEn0+FOMHS/baXeGh0S36xCFL
0KOqI4eE0DRXxKkFWXmK4zFCtiwlBtTSua/aVj4HTuhPDmePo9YhbaHAuoisk9oEfJxdsye57GQc
LdT+78RBDAV8dedmLSdfhgpbMh9gUjBinmiEhf8ERJvdn1U1r3GfUfrA9PJz1mSfkFlCqGcwcOCp
snpbe/qwo7JQwJo5LQc1qir8q6fO2q1+jrjkqVdRg35cr2Xl1Wv/avw2uuDq/qkvnWRvliinjYGr
gwBVNz4yPIqtnjF8HG+h0W+CxowP8VCVeyurvQe2/sZalXL9lsXyNYV3uvHBZe/b2DyVegXNFpzE
Wouq8dDY2SnWa+vBLA3rQYqAM6sjeV/Rp2Q6Upj85KwqfwgfFMXah+gMXhLe4L6L3SMakhJyeBxK
3Sv2kuUlK1QUpItlmO2uD5tqBeqqrtHbhqMyn2YZVea8baNtjTLIuZnYLuJMxNjkiLe1nEbr1ief
pAB6SDv9PkkD+SZ6SDFMhia+BRqOADFQOnKPCCHq0qJPt5SI8lyKecVUEe/1bym2kNfF9t6s8RUL
wLxsRJ84pKmT3jTrBV/16N6mjHVLtXWKSfizHenPIXII1yKuy5dugoEaENIuUuWVL2jpwfSGA4Rk
EJtzN/OyB0cpswe2HfshlMyLjaQBWADkFPnSPU4CkI+5NaobK5eljT9VA8e8T4+RBwZD94Nmkvtd
ASUst25pm2vb87o7uw5PcdHbD43t9LAlfHXrVkH8qZWij3UhdQ/+UPJWIlxKFbRMVookUTFKtQFF
yuGL3rnN3gAs80gN2NflTeuN5ndbMm/Y9yC/kUwVw1JDxl7V+2Nsk4LQ6zB9En1guy6tWqCGmHMP
jKMsPWhBMZ7lQdL3lEVCxwfLkRjarSmzbIM2YvBqVV21wqmuArlTXVqr01alrXYUQgbrLA5yhUfg
0hRnemYlB7LST2nRIIMu+lpjKvyZWr+JNcPaDbiSrSFUD+fBxuvbc1QcIS0l/ogn09qJpHSNoK11
iApTecF7LNx0GoIani4ZD24srTGJGk+tOb1DJW5w20KKk5XUhC+DP2WpKe+qZd//MIb6i2Y26ofM
c8Db1XFwQLYl3ZkAhs3+HivU/t7n+euo13WPobqvbLI80tYm6vUXLSnd01AhWD+qZ4R8EUOx86dA
1retVIFbGMzPeqvFZ2MkU+l62A5ZWZ5eekiK267txg9SjZ2DsudOokqrNNWcm7WJjN68iXNYsc6t
MJRbJvUmOFpanlsSE+rOCkSxvl/6htLKt55SKRsxSwwo4SgfegV1y6UPhbx8A+3xUy6zU84BZr24
cfw9Dhrlu+GUqzFrKsqfnbOCipI+NgEip70j4/WukonLWgkKX+TgpJqmn1LMO3Mn1G8t1ZCbHVvf
B1tJP9WN4m1Vve2OetlSPchrfs7cDEJvmz7WlqE/l40Ntgr0m9Xa9bXmsQLRbdB0RhfAN4/qbCNG
Uxc3c38s1L3U1fFFLXpj1QLdrHQkNs32pCh1dYsREHoeM1ibZmD0YJMs++B3hbe1QYRserk273t0
JPfyGGa4FDsmLm2QjOq+Oihdle2tIksefKiFiLml3rfEM09F2jYforgkl5fo3VFOk+HR7vh5FBFy
MDwYXue8yH6N6QukokOg5N4z0sBfYwdZPStphyuW8+E2rprwTjEq86G2LZ42EbH7mlTdd0fvrMcW
TxieJhEhL2Wz+JLmOwuHtJWCk+Gz1g0Xz+mUj4qRKpth1IwLn/rsDumkdGenAcB5H8k8L8PqKs/6
dVJZ0dcUSs+krFDd7BA1Dqsv7/K4zkjmh80ub5Xq0fS1HLGp2vo0+OZtrHyIAol5Ucwk/DEa1VeY
X+qH0bK9TUfp5xaq+M9blSTvUWxDQCNAp9Gn+CI1EWR2TQF+ppVXVMvzH602ydPLSKgNBipVefKk
yKX53YiMrWVpypfM6Yo1jlHJg2yG4UE2rOKYZ2q8bfImWtcuH1S1MfTDxEC6BWWjrWslrbCS6gFH
AE7jkQ+F2rj8xP8y2ASeU+OBXZbHpmU1sIaQBEqj4Ev/ECEx9gz70UL+IEAQrqizrYIWxL2aDS5q
/pl99lJ4jgn/uVMKMZ4f3AKUaefd0K4Grq6wWwpxt74vImPYOQHy8Z5rlvvCLb2LpebJAYN3587J
ovBo+r59KvLgh2kiGyP30nnCuqKmoCL8nhdH0RL94tBNEUtY45tfokhr90vXEuZ7bbN1op6bbGUZ
z4marosx6R7TqYX35BfNV4dLZzQYWflqudaAgR1F0x7kO8p5X0dVT654u+U3PFC8dZNVyV40Y6nJ
b7EKvtXUSbFPEaJLDFLRBzMoNS6ghLgAY4wgURp47aYYunoVVZp97oK2e2n1p74Jqx8Q8NbckACT
BJ+UzBYqXMhHUMG7jWH9Ne0UsFGO9leDeraV1Ghdh8Z9Ug23rPOdk9ddDYj5azk0HzPbw1yQuqC9
bjGXn2Bv4JWTqXc+5VYxrBNvzHd4nTZHQwNekPV28apaDroXGshc0XT6tN32FXtmX7X6lcVTxYMK
yeLBhli3ahVjOC592Rj9H2PntSSnsm3tJyICb26Bsu2q1W5JN4TMEt57nv58ZGk3vfvo/PHfEJlJ
QlGQds45xvjRT5Z1XuZgfBTlqR49GmZTgs5gkvbGyTpmMAzeiZNo7/6CrjcntLaAeH5sh9cMYpDz
BNOhh8Jxyw4+eRmHDJX2YH4JrLLw7aj9JkIjYThTIGuSkJEQeXEgQI3CKgoPVaQhSk8VUS5iLZFt
tE+K09/Vch/daBLR2lLA2MuqZnINdRjvraqQvgSz+UCfzr+WPcy/yN0Q7rJmnd7ZBaxKS/1WMvOY
1VQyzaclDr8gZVHcRs6/ZZ4kN0OiF7eT0VyUpGrvilCx0DhVwKor8ovcONlDXzbPlQllyGhXl2Ws
/hmsWbkrjVK5A/xq7BJJarw+jJLHINW+VLWs3IxrThySOeP/2cNZhFvZyJkhxb3GcVVZfzYUFUFa
owS3kFl8TySJLYMe36XjpUG2/odS2bEbIvzxUAT9P32smfu56CfaQKa/zVmLnuLs3ARGXOzqOjjr
ejodU3YON6VhWIe2Q0BuSrEFWPiPqty2/HDIj07nPCZl6fwmxGeQDSCH4QjmAnDlz8nW2FkTBvRm
ggT0BnxMB5PfITIETlwl0PsfemG+SQ0UXVDtu0VVQpUboheiKv3y3Qrkh5YB8ovtBFBLGcywLuy+
hHjOdegN5QJ2t8SouDJN7CTbbAnRmFGi0+TmJiwD3KJx7fyzaCjiqvuijIff0jDuCvafoSuV3/Xs
AZy2cSMO4xSbN+hUMxAl9eM0QmG+dGPkqaBLfqa55qfBrH4NzerOhGeevRdE92D+g8OS2eYbYTAA
sIfmu1lZ7NQVJHPrfta+zHXzA+BocGQtpxyjsnWzYIh/oXAxukNchftYjXmffT08TVPzLYsbgkiJ
tHwKFlWCfwrpX8aaE5iY4IjWVHmPEGu1Iy4GCrE2uWhyDT+AGs1vWk6IoqO1zte+bn51xP38yJPh
MV4scEx1rt7LMfI1Th1L94PZ5VCxZb/KtDO+anHcsNkOnHOKjsDFiqJnG05iFPqU1yYylQfC+15F
rh7rlsVH1rmVWq4exeZhiyWKZchQ47ZI9nPOqlmeUafKI/m50ifblWOnu+kR7/C7IjBQqSmDfdEC
4SgRsvNh/Jr2q5v2VK4uTufXhHTyI6yXgaFZ92VoOm6KLWvvFBaLFobq9mErNNZsEPWmj1u0ck0o
/ZAfg0UP4BTq0z3UvQPha3I9fiNy1PxOzMU1sZa8nyqtxfjvOnI6md8tKsNHM3loNhT3kzpFLv2t
JHbEtC55rf8c+6D+KstJtAvVdjoJKStA+mYDk5mrD5Hu8xew8GhERyF0PQSnCGmCh2YCIAR5X/Qj
YldYzrXzYjpmDexdzw91bDtvuQPivm3iHxjQdA9dreGuAbnRNL5gHBY0xCIlWIglbTRvi/L1U/FW
lcWTB0caFPdD7DrRquehhphohrndTatouZ1bMU0zy05zKucXNa+LSxobqO2m9XdRgx3uCn2PbKIV
gScW+1ALwWcgHHQJalXBeLnUh6hw5qegbpCuX2nLJlQF1Xwuf7DQBCSK9XxcyrfZwcDlWDF2Nyus
3lI1T/wgrPSTOKvL/avUdmw/4yx5zcZHURqodX2f2nAMB31J3AeUG93J6YhaA0Vb+EOuAU5ZOTSB
Yeg/iepkIcgnnSUmLimQsgMPWn4Rh0bTD/OQKPciV6hxu0dC+phFyIE5hklTRHzvmxoeJSnqvi+G
SviZpignIwqc5yodHiA7774TvTZ5gFvGO3sOrdtlzmM/tLv0q1WGexHYrCpgrBQChVDx0yx6F/S0
/11jMWiiY1waZ8CHL6oUqzdgJzW/1NroRya9AQgYv2l6LO0AoJon6B2LXRP3htsAn2SzVhjegIz1
UwkN4uMMLawudcZTb3Us6bX2u1YaBASqTb3LpQKQM//SnTWAPlUmV6wFbPi6BMi3Tdt93UZnBYaE
+8Vx2tfKjG4ISZke2ap3r7n+UIRF/WJh5HyihwGqoNRU0+BhCeanquAthGY2+Go41YjOy3nldopU
Hga7Nm7QZi7AfyIBBRrlizgoDlQVbQJNFmvDIfVsoJp+WE/Z3lwQxxR16tEmrlGG52u9bJyV/rLe
JBqQb0fDEgmGdzyWIRMQudh9yCsCoyUORNUl5yB1vl4lOXrzQSqTEjhyxCuXjPgtTgOkMiBsfRNl
hYqm9aeUOFuU5sd6UgnOp7QLV52lf2Kh2qg1+o3kjMkD4ZgGtss02UUgKfbaSlqwjEl0t9YlQiPx
KnVM94ZAe2xrFgEOsTIWYHGr2544IckqpgKWctLkE503fBEpC8vuNeW8p/52FsbkO0t0kSGUWTpa
rgk34a+8wGgnB6n5BG93fpgrNnCVqaN4u0CKYS1x+WOtC+JcZ1+4KnRIQGC0XifGXNOIuO7N5QH6
4ZFxFVaj0YDGSl9PNP99QlyhxvJDMiSvkdURVBQn2ksMd9hBZNtcVV/Y76iHusSbDl7QX1CvPkvE
0F6kLqq8slKSX9m/RqXpPw3QE6jJs+3ollg9x0Tm7W1Lk1+DdPkihdA1acH4UiwMF22nD/C69O0u
yO2XuJatCoRkhKS5JGvpXVEk0b2WVe0D36Y/SU34bZADcqJoPYRsFU6xHX8TRXlUV8dIR12AdknH
DKufyBXEd6kS6zdqUfbYKi+j2U93sYDaAkmb7tC8IU/0yBkiXzOnsx0ihLMgcsOW3oCo9ZSODeKe
wWM5z0RLDitgJFYhgdYrp36ylHg4qCEKQTng/UuyBtXZM/CiUZoLSAsYvIEJqi+VOlj+WOjKQSih
zVAW+7KFLrfQOhNnp7WyvFZu1sptS4i8mk7xg1MG7aUN1eNktRCdrIyn+RSgBZtlj3EDnSktdtWs
qq2zOEnUM+G4LZ4DcbYbneK8tBUsW+ulzoAXB4Zarw0G7SUfpGzfZW2GYgdfHeLFfL+ETbUrjcxF
JZPxyumNG7CWKGSuWTGGyVK4h4t7vIiiPBxaP41sGqm1cs+UQINkJWkf5UH3mezU+41Jby0Kw0y7
ryxnvKRh6skmyFJMNcXzxFrtMdGQvhVRx1oWvEqdLd/pa9yxTgP0q1aLDiI7mXF6FpdKE8xzBeha
NwJBhLV4SW9lTYddeMvnWrf4xONAf7Ce3k7EWl4BGIFGW7bQ6miTZL4xMKC9GAqDMJzI2C60HAFU
HJ6VVUW/lvC3YpXSvxngQa2QkIjrOmJitbC50+Y4vMksIrGMNqqe8jLFSbqY4a92/N21Fbx3/7lG
z5d8h6Z3cyc3pXaK08chcJpHtnWVhy5Me7iO9CKvOETEdetpR7cmliXL5GvtnPuybsZ7EYEqDjjt
oFdq5T9lIrZU1BuJutov6+cQ9YKSraWqtQYdDN+pJ0nEghZBVz6HOvGnIhW/p7az0ohXQk9kTKtg
6bqxtx8qo3RYPYXDj0y3MCa06mvSgZ9a+rhkCW02L30TYHKnwmQhpAdHYPg4pWOJZQhdvNmINaa9
vaigB+oMM1whnXXreV5ltUGB4+DQTmgZ5teMKMY3kRy1UsfJtNbaqna6brtJXGUHcQKefFT7MnQx
K81CPET6Itar4kXzOe0bbQCWur5XUS6K4tb6cn31ImtQQ5zUV0lwJ+ismwBUQ6pZt2ItFDt6dA4c
xfFEVrXactdCZHAUiyBtQkNan8GAirN2/zvXQ+VFqZ3lMvfGU55Jw6lwYpDf2QjrGKiCEms7msHB
eyrvZBwvjXYjysVhqyayeZJCgNQWtbedgBIyO2jxkrmCCDfsg+EOB6d7FUQVZYITl7kyxv8N1bEo
207YEcY2k4h5byvDaCufxiT5XsLrqTiu3NkPeod1RYSiiwh1EbAeA9Q7oxd5L4rESVEuUiPQCuh7
gIF8oH9+v0JUydUy0tytdr3WFvfShmLfrPA1wbs4BVl91qCL3igdRXkq9LngXiP+GzQbcZ8EymLc
/QW/wHKY0Gg99Ho4ven9criaJQk598I4Ne6KvtHvLa0nqr1S0DGywtuFKLJXOVqSo7MADNQHZ88C
Sb6J+9I+FvMo30hD+L9SbKHt49/qhUZ424m5eoZqanpk8Q1nT3krlfAhiQWJtfolAmMOTmJBYsaV
fgwDpfXE2VGyYJ9zpgfEt2y4zJgrWE4Cil+zYuoAQtizxyQrJpapSAavbZFZ0LIoXiEohP9LyC7D
5Zbcip8wYlnaZw5jizirOXV2ieX8oFeh/mDgDLsyoM76XdS1yu0fAlSyEjEOt+KkmkEBPsOxdsBS
0H7pnQ5wVeZEsKmRhcGp+1Kmjzj2mkdRknbdOp/Dbi/OSXkOUa1jQjWXoQqc6V9bfPjlblDXTYid
hycB+i/MRdorcdGDSMVBYqUBTOKdrr2VcQQLWjw817IGwNwY3rqg1t6scSUYzLRkF/bUapqux6I4
avWP65SOaV2G4iDug8drcaFpD3mtzt9qtql+kDv1zdIjfx3VyUUujZv6D49rtvIXGItT3CtBLx1q
azb3CU7gbzY6kCMa0+ZUaft8vr2qGyYD6jA9xGZJkxu3DghVv0wS56XUYT3qeQAUwp8FsRJKUfhC
9OSaW8+JnGp02st7TUGytOX+c05VDB2JGEiEhAKTNpuTN+UIada6iQBlX1r3fQOp1co0Lg4jq9U/
NUBwIlEJ/0/f6tca4qLtHuICS4K+5/0ec6prl0nFe6gAFwAwlJ6lRFGem7hddoE0FXsMIApsEXN9
IjSk9cRZs5rS+2EIXqKUujL6iM+KtROnRPWuqR7kwcoerrUVuGk0uJrPcuCF0cpLhN6i21lTdrSE
faE2gMYqvdzujRWAp62HemWzHiN7umFB5YlcvVJYX1PrSVENO950A4j+T421PK3j3o0LpHDnuLK9
Oqpho5eR2hssAgZmu/kOrdxyZ4SFfJxH57mfM/lOFFmgFSbfiBIHqr3EYLyZga7Uw2owqB5Rh5mB
KlaynN+JDrDMpXTLCutRtH9RBOMb3KUqfp+t0/zlItwi1z4kajlIXu4Ceep2aoFp1vt/XRAFS/tl
+5Xtl98vstJyOLY1A9CQF9VZBwl6bs2hOousJqtIThdx6+FO0BFrnlggtnOxM2l5voF62q6KYBLB
UOuVwCvz3UgPdK1WG47qNKkWxsh4uZecf685TZ/zW3scTjJGuH2o5jz+OqOL2VtM/kas5G6dN7zs
9xPTOPb3AwOGqKFnECjFppPse3xbl2mawj2NTfEWGa9GM+fRRZyYNeOCSmt8o8xOfF/m+N2HOb7Y
bSKdHBlCxFhjeTytZS3efMXJHW+Agcer1ba0z3Ar4HvLy24fyvDJ+okWyHf5CiGJy+TGYhEBlYNW
uEbIXt3P5Fq7bWVof0GrBQNifOPXkqHpVgd87Jthhv+4gsAHH4KFBTet78VBQoDymuo69WCFYAzV
2Z48kNjN/VwYWFSiAIhMXEEUabGd8wFvNfddiGYOYCRIrAdp8aOpqZ/UtkbmOZCrF0nVEi/U9eat
NNgJstDt7tIsjryoQ5ghIeyN0I+ehqzPSL7b0HtiOMKZFHybEQzyR12pXqUKNYW6/RkYwXLROl0+
2BBl7Alps1170fu71LGeUhMAcTtV1aHAROQXbepFYTmDmeSQ5sq0l2NEz0UZwlPTlzyYnrMykfFJ
IbNaA8SNpYRYQ7lr2gfW9lWYWMUO+Yd+F9tS6teSxm4ziJPrIWqc/WQNwe0coH1uOOhzybCon8Uh
I4AYvs68vAvB/flyn08w8RjOa40pxFXSJr9TwyJ4TZT8ANFqCLKRIThwIl/UCnUsKwNoR1crEX8M
lak8DeVcXs/qAHZQYUomlg/co0kV27XGqXZzNVM9S8mLcwhZ/Rm+qT+prUycSMoVnC1OWyqhdMQw
UV0cRM3twq1sqyJSUOsXhCRa865Xh2+zNpmY2mLuUtbmfyfxQvEodkx07bJGT4u8qCpSokyaO4C+
L0COu4PqxNXZqafhZHbVsxY46n57/DiNJq+Z4aXqSoIQJ+lGV1eJL8IXzuMa6K+toeDmYvwqFbMi
eCMyXMcIJY/BoltHjO5ctzZGvi2ftCaUFEWRn0ZCHTDzoiDYyPiwBTxA3HRc1KT9R1lvjScOr3FH
DMq5Uub7Fo8+4aX1rtGjHtK1PjlaCeu6pCT2wzOWAsyAGVYgf5EWKK5fRLw68YrF4Vop6FQ+yTUt
ikX9rSr7QvM4SaiGpUORH9s1TnlWjDw/ihdYMrR2wCr5AGOP0xdR0/W1wxFRoGpVaPVl1u7GuMdH
sJZvr198TFF2/UTb6e3MViZS20F8ly37qV4fy3zzLjKDow4tAxoWuPP5wFs1SbQKke+JKpqvD50R
+Tl7eHZqWGmygRhWnng7bM8uysK+t/9cKPLizWy1RerTJZ+yH/74dp0yNDw8coTsXNPpOdE1e9mJ
FtBZarZ4A7h+H1oNrFCdMWU78bkwdhfn7UNvWVG2fdEtK0kVAWnbBxdnPl/n2I5fVECm4lAtiauR
KxkXa1dC/8GhwUdHe86ldvFEASNR9yep54Q2o8zyPA+YBafybDB2nxvc9zTONSkOKM/WH/N5DCV0
30FHKr7P9ro+dPNr8vp2i8bcDU6ws9Sfs81ifwiZtddDsr4Pbf2dv2X/ViauECfEZVtWlGER+3Mr
ecQ5LEvj7yF1bq89VfRJcejXgUCkLAHaEXnRkf9W529lUEnwWbYzn39BnBG3vf7CnBMb2NSJR6Qd
VqD1b2/fVHRi8WE/lW1Zkfp02d/K/s9bbbf/dFnkWDUmm3Bw43WMjGU0J/8k1/ywtiAxZn44U7Gp
zuC24NSc5yTFpSJ/vYm40/vlM+EWqLm9F4qUOtTLoe2zo7h5DWOov2g7CbrLa38W3VQMXduk8Kls
68lbvb+VlcqK3BBNUVTcbiPKtux2G9Gkt6xIXXv8Vvjpp7bb/O2XBkWFMTB8ybQONuZ1Nr2Ofp+T
4toPhdeZ+HOpqPChlkhulaK4HpbrQD6KMfbDb4lan+/Kyqs4DcHPbdAw1qCwLZuuA4sYXUSZyIrU
/289ca24LNUzf0nU9ngdVrdHvw7r4vn+V1J8j1iM5CIZEupEAM/37UWIqUa07V5B+UcbAL/LYUhj
FkNYhkOtuxGDhMjnhC2uAZTvQ1yN0kjfvWxDq7jXX4fbdaLeOpqo8qne1sfEiSR0JPzbs3yd5D/1
40/XBrmEFUs+Xx/eLH7OlVye1sX74kEeAqPdiONCXbK9jqGFNCr2/1msfVgeRGKBIR5kO4intsIE
VXFtZ+Lc2IuXsY38IvupTBVvkeg1sThro0jeiT5biKRNePRRx/p1kCb920xg++KJ1RYqQhJwv7XX
i+qB0z+PEayqcWt/WINen158x3ZQpD9LzUwsQK/fVCxARfLamLcv3SLLKwW9eRSNBrK+zJeWYoY8
9P2NiH98/ZSi8EP+/TMSz6c1y3TaGtO1jb2vecXtxc9urVWkRJk4+7esKPvbrTK11aFN8fV1by8e
TlTt0vKfkGhY9gy1fx1utZodHsQCDlG8bOHSYXahT/m3X1d3YiQSKVQjPmbLKM93Zq78DjW1Pqc9
Vkgi8+pzAKPmMYixNNwNtQ37ToQPRpEWOBOG+vhhSmNVzOy2zZJiapzKJF28sSwBueJHcIk++Lm9
GJESh9Yg+l8run2rPvQJ6P1tjpYIZN4TqXgvKkqTofjo9rIPAk7NrddZOSOq8NgCdYKRi1hjhBLi
2PxStw5Q8qk+iDFnaTKWMiUI8t3AKxOtV/Rsx+iZjBbTZJ/fh18lWOuQ4Kxyt29bwxdVlBZuf2gQ
mYCvB73h97tJ8cWbFAfWQnBnWCfxlOLLXIeqGYFcWPPsJ1FWJ7HjYmK5mMb8KwJVc+K6Tx8mG6Uc
n/gv0cWzMtopydDxII4nT+pZdJPG6Y9pj4loWaYbFko5VjkV9c3yBzNGusPcCJv8+rm355OIe95B
cvEdPaQXgjukXYtkxOJ1yFCcEhlzHZpgmQuV7dfJcbSd0c71mYWevqMB/CMe/sOu7rqw/lB67Wpi
ub2177G16zVUAsvC+5pte4uKleIZ6bqj6F7XV7buLUXbFjf5NAZd+7co/HRJJeG2jSroEdmLz4g9
IXkjFqZBsS912KFRx8J3iLgUgzzoLzcf7X4/T9WjPujYgYgSBbZ/NMb8EceZq8Blk4fBrZmkXr50
j2Z+KWPH2olfTaH0XD2OLnTp+7Bi300LorGsnQtaKdcwKoT71KNUtmxPMv2kR4123aRed7HXlYXo
iKKfb4uDT2Wa2C2IOtfkp/Mi+38vMK7XiGaA+3Yvp2VwaONxD4rMum6X/s/Vh6k18G4X7eE60Gq8
xuyfpouMw9ZWC1P3iBkaj6IIjzrziRhTrklRKvIiJQ5mKFEpRMGC9eO419UF8g30fPTW2G0Dx3UZ
LFrv+5JbLc3mlDZTiT4t1o93O4RoJlNihm6PtDeomexDB9xGUdEpr+sZZ5GTI2MK5kXDc/JoOooW
SQDMDNRA9SCaCA6Kku1F9xNfHE+bqw6xfRRNr1uGawXx2xlGN78om+W6VBRP9ul3/1YW9c7qmo1v
u4GZ2asmU94TxfVwHc6acdjDXXkRjy3uZrZheci7P+YUcUdramVMSNE3NSqUZWdJC9787LDAkyzO
f5jhxXNfJ8pr7xGz2rU7iX9oKG18Xp7MRve7RiqPm+UjHzTV7xelcD8siGUVBcxK14trs/7QBD8k
xcPraVH6Yaf1ptvCAncsc4tJgpiDfZbQCsUcL/a/rYpNTcKbHVbxHtxld0qGp3qJzUPW6nutsFib
itZktVkE8KaDOr37ETSrBkldq7DNrztr0SPEDyNTueD4IRhva36iYX1uou3Yf8nLwEee9rg00Yq8
+4/V6sMbvL7RdfIXKfEWZQK93Xbq0M99H7b0vpz9so4Z9t5XCkQjnQc9f2OkxxYEw9q6JDIKMz5O
BBSgH8koLPag16RY6E16ZOJuWO/xIbkEFUaCOogR8ouPOoyWvqgtWnAU1rxake8gkV9Rb9cljvi9
D4PO1usblnt+PoXq9SWJV9NGcedXhQq9tdjVGxgS5jo9DaDlFk9P1Gmv4sAW3VXLuydDTwiEuc79
IyYEtCm+fVhyzYSv7dIe9i9szrPpOTiCMfWqLS/DRBFs/Yd/XlX/vVsaGHLFGlQ0S/GaeapzBPf+
qijg9Ift/TsKjqRkne+2sutatlv/F+SI6tUGUij1LwM+712Gne1U5A+iSYjWIDnzQrcevXEBJHRE
v4VoIEYk8cvmZMW7yILp8UOvEcnroTTcTK2tY762GCxyzq5G/eZUQV+8LmClRj5oCmCgacbsjuy8
ft37G1YOmjKSWZWtg5z4HCKlNrAyQlj/PpJeH0qcuzYaJZWXnUiKQnEQX02kNHzZXvCv3eXWY9WX
Ph7wr6gkqddNnR3rBeFqUjUSFKoHqG+N/7HZWX0nHVqr6lVvhIpSvJnryk6MR3pN4PpRJK+GSvHx
r8nJbsOzof/ogmw8bXs9FA9YiOlm7X7aBM5dACnrksGiqSxP4D/zXZjNbmbmhN1hUork33r0POHw
PM4HY/2OUPsQRCDaiRi2rp/YIg7XTW96fTU/iDXgakfN1kOxHhZI8HZxmL2KInHQ65sBNYCTqF5E
F8fhkbN1FTytPdLsGsQm8hd5+T5Et1PzoAIB9ZNiP1T6w9BpRLZIuFUti9iIVpk8xQTmwmIhzOqj
Tjw4tJuRqzc0HhNH347NVu9KjYJ2JtGED5ptpg/9omkneFYv4arEFSfFcgik+BfBbKZfSIPkOzVs
wCGBSRjzrRZXe1g+w51qeJ3e/MlWFc4suIg0Lw4NH1x+dk56OzpqmiYdzCDOgdfiqCgXW3vsq6Zi
voxxoK5ZlHbeYtVo9uoSu4iEBpdlfl40tPIK4v4ueUa4k+zkFmo8uN8GaeaGBOY5+xjI4lM6/26J
m75UQ2VejI62ImVND3Q7hqnZjp3XFgirT9StzAgnuVc90DoMaFIzOFQpBIrZzbfoVN8UbB5aGXIV
FRaAWJJ14hSMeztZHB7Uj50p2i29dpTCJvlW6W+LFskHZH9NPx2lL0oawhEngZvRWr8oKu3NjL4O
IIfadT2MghJSAatTE1lbHP+/2zE/QH8J1ntofmvIykleorC0JdLSJ+Bz8aE0C706S2p/mfdKqi5n
2U5e434C1JQjiQSfu+w2STnuTV1PbgcF5epV06eQTPpqad4XYehWM4Njb9qQ+RtJd1CQRvSzpNIQ
Lg6LU7EozzyPdp4IKzg7Aa5H+l8ZDCAwc3EkFE4CF2Q4CKw1/J4AI4rDmBGYXC/q4JnrHcRtLFHb
7n4tBUgFJNuzF6f8PlUAc2ZntF7itn411A78aJfkD904ESEZLfa9Oc6Fp8dGu9sm+Os2ChL81F9A
P3g95KpWXxX3cLl5Y8hLQPn3Rl0/qbYSVoRWlPli3u71wPFyU5s9s3em+yxSAi+ALtK316ysyRfQ
CRUhPupJytGCR/UQd1eszjtEflSvTYFlAV3oiSaulL1awCG5INtQHwonczO7V9DLTPtjXg1Q0MdT
6od9avrW0gAzlWMXBd/wfjv0YK/OTpETpMbXrXV8ZuxPV8zZ3RwYCjI8cLkNUvOIEAQ4vmbSkCnz
YO+OPdUxIrezzUenL5IbvCuBS1gukdTSAB7BalNs249BpySgO6YEOsT7biTa9nqYdRO12PKSZKqB
0lb82g0ZwtldZbi1nZ9SK0UEILTQRUWhhLB6Kbq3q7B7XPSme2yTZjcMkNKJnFZMym0+aqe8atLb
dD1kFrT4zXxZSuA8ujMRixv+S2xI8bgs6bEprek8pcruXwNOUQLK7FOiDtoNhPj1EbJ9d5rq0gMS
HCHAbDAH4bnZzzYNyoYcw9eDanKlejHujWY4mFbenpqxJKiMie9GpLZDFcQghbR0Z/Zop47T5NqQ
VV4Ccl0g635jGSV8vPZziVgQkQzZvWOUjdfYsOsaS+oclVpufSgIgTYaeXiOtMELK1v6mZbO2UZ5
dIayo5O74CcE9ykhCA2YmXLu9EOSJAetLEHpGr39T5LGT0qJhqa0hAOqdS1OPQuugREJCwiWK9nt
6ggq8ZUEXyoq44gGH64qmPy8rixCnHUzBIRxhVqlKYXnrA+9oli+NZ0SuFkGuCAaoS6t9SfdaKpn
8LCA0h1AqBWfMe/NcGcFgeZWff9tCErUjLL0m9QkO9mcaig4YswCaR/zt53bKum/63EZw5gRoCwT
0JZME597XJinqYZYmCZantJcbZEpcr5Eefcw93N37AH5eSMSB7eg3L7UA05oSXLcBD//vanIkpv3
RMWC6l1pARinsZrInoEQbJdKlpeaFMcajs8GRG73b6fknsKGD3Qa4WJJYB+6dR3QQiWMa2GFSBAE
cbRrIHAO8S6w4iHmqXdIQqay5ldh5DoJlJ9KbwEaWhsjcaC9q0La6xF677hLHX6p1X4+OHnXuGZJ
LIuKFm5aWAZOcV6fUuQvxNTnUMujfGf4XZ52qEJNj5haJ90y71o9gKmwBdADp3bsqqoxeYZO8Fmb
31laUr1GUvdTAc52E5DXX1j+8qxo8NX83TpgMGs6Ce7ZVhqJEgcrFaphsEsLF7eAW0i6sRNa0Iv2
H43oAaRir04wKDStN6Q6u8C08vtxwGCalwzZaWl5vQTsWwIQMGS16uqyYlyU0HxzHN04S21tXFAb
/z3ISbu3TB1dw9TT6lg/NjnWhCT+NcLIjDxG/mbWY3M05kuu28peR4HEw/1FNyXi2QVxpJ0rdVG9
Tr5kVdV5DIf2bdYrP+Jhhg2iTwheC9psVzZl8mIuAfsN3P/YMRQcYopW3Som+tWZYp8IY8Vmoc3h
2QKNdSsrUo2EPEzHygBcaQHWkmMWUpUv80pn0/fN/VTWypdiCpszobm/UwgiSsObgF8delO6V/Lv
dWPKLxDrzqcoL2vfVKTxkCoYH41uMO+s9VDo/WPT1zdlEKmntolAdaTqTEyf/KOqQgsYj6Lt+gJn
O6SdrtykOMoJkrsxWmggDCkhdLOJvRrNey/TIGrVysLx6Msgcg3ze2SYP8ogzPapUyg7R7HHvZZ0
x8WsSs8Y9Ags3jgR7NHVvp1PzilvqkPbsCprAPGxEztK0LrfslgNvESdL5k5dShipz164YqzkxMY
UoBZd7cWPfFYS+ZLN9T1oxlJmIUm1c+A2eykEXWvpVPfUsRbmdlmYid1It20Jm13tIPmPHZmegwL
badiGZVCQ905mfpUTsNyoyIK5WbGJD9mIX7WoFRviwaBB2ORRloYondZNUZnS/0FHbF03xlZwL5R
hnsjlSdmgeEN2CyY3tg+E1qOBsL7IbGrpWHpSeHswJnEfQCVL89F/BqM8+BqbSLv8yDUbo0ZVdZ2
HnPPTu/kqHUuy/BY6cTktsAcCK7FaoPohD/UfKFl0vo9S4qsmDsI7TU00tAW3gO9wmdnoDo1RPaT
zdq1lDCIxi30Mqr2kg0ItvfDaJ9W2UufeAKJRpydSk2+lxqr8bNaqlwDpRy+TniMZW9q6HYLAmi+
Umk3hhwZO8J6PPD9yH42Vnwo8Xr1bTkBTVB+j86o77O+l86IQ82+EttQibbrMJuouZs73wiQ8Fq9
wFOC3r2fD+gHyzUj4lQ2J7RCQDeh0cXq6JiiJOZlRvmktMns51hmLaf+kSg6NEKAVFynGu4k9MIa
LQArbNZvmS7jhC6y26Zq7Tsk72yUrdJuH7Vw46DbRTilPFbEPe3qkDC3Oczv7KkBYN3oY3WeR+3F
aKLhf5g7r+XGkTZN30pHHS964M3G/HNAT5GiJFKqqtYJokpSwXuPq98HSbUo6e/tnok92QhFBtIA
EEmYzO97Df+J3kP1N/PDCMZ46w8WEHojqU6KYpaniHmvnKjhjWhqma8hz439sehs86g7ugYiP36L
UoMTSnOvsntCVOxpJMN4LSnlUe+b8gT2SVs6g8eMyoGk4SlptMpyCU8TbCiKvnG3PNE4MUj5CY8v
7Zqulw9V6ALqtwvkqfj5FmKwaNOUhdlrDmBQWGgIJd9ptVRubSMn61vHfOVGVSPAUYT+ovbKn72Z
oq/dO8nBLFpLnvWyhxVGFh7ftYlNK47HK83PrkRN7MZNjkeTOeyx1SJ10XbtGqKDfDTluj9aC7Et
CsOr0NHtCN1d2grF/N54brh3wHAdi0DukR/tHi4Durb2FnGJANelzWxWz1ilAx5vwcDbsuxeqU70
ghCDdwQI5R0bXLFXEXzsxaVNKwvIaxXAvVSNA5Bgpb3uXLs6iD3GTBsPzLXWoiaKuuqIKg+qzvVq
e0fTtheqlQa3bYkch2pq0VaF43LM3Fi7bszhRtREURlo2xawDjaiKqfhcOhH/slpvKoW3qluIC3g
wGytRRtsguYGCsOaWfw0gmFDgZMSHNzsPKJQkvK20nEwOx+DEQCwm4Xe4fUt2uJUKhZpIrnLovmV
S411hBBqHZ2m7Zd2ElSYveM3AyK/x19H8u/EkCBBmTflhT2XaxWMOfjbfZUyzTVBuh3VqiOZg//Z
TAw+F103iYin7ib34FxnjXbqVPyWmQS0c2uq9lYSnPJwLXemdoqYz5zksfTmWGE0WzGgYxG1DUcJ
8+5pvBiCekrkOix4vV7fJqYaHKXcSa+UAfmDOCqDYzgV+QQtLfUkI1JFVRS2zwq1AFZ5RUQsj7CV
QUoDwn0r69kcQKF+n2PeMk80lRljmWr3TOa6paHgACp6+YKczUStn2fOqN17kZldZ33+JMZicdQf
3cI/90Xds8zXMox+gaW3Ge3TOvwVodgAQbr0r0rXqm5IcamnPvSTpQ+RNcb4ZB4OeXOqjC66kSwW
/FNNFE42uWa6eXducz1dg8DK2sNV8SOzp6JWsxXc7/D2vBfmSEse0MNSdMrY8t4W+LxfDtk4qTkD
T6psRRuuXsOVP6n7ix1Em9tC8PdhcJ1H2KQHUmwql6La60F+17uw3ab/MsU68yaRgo3aOOHcRD5v
2yi6fMprIPGyxsKstCPlRMhLOfUO11ar1XeiyQxMjNZHM1mLHdzebPet1v9kUqScRFMcOtd6zo0h
arZqmQCYpHYpqoHJlyUX7bLIwk2hlsq1o1fdUe96lD5y9Q9ejt1RFKMd4gxj1Mr0wnxtyx17PmZK
cHseMWQ2eQVw9hq5gHVoIUDnN1hUK4rrv2jttVBMyQb5J8Rs7StfgL2Q9DQ66IWBxJ+vKGto2PWd
VOMyl9Wq8zgU/lYfx/wXztVXfSoF150TPrmTFrPDNHtvTYVZWO6sgFV8o2nkTYoiq05NHv4x5BJf
m6eNXOUpUhyFuZCcwF+kUJMP0UyECPwSFY9eSYqVLOnlTDcSaWOX87RXD0WrICZXBs7GOjVNsnSk
R3CK+g12iyUJWojmvalkXyvd2XJveivLlYqZhbBDmypHy0agon6qYiydOlS6EIe2CH/49l3aIv6i
O1qONLTnbORvaQVw2JMXA6bJJz76qlTM4Dbj+ThG6hGA57CAfOuwdHT6a2MslGU0GCiFjOHc9rXo
sY06c9WVIeGGLCX9alhLXJUVTByJuda9r+80uKJaGbx0jSpfebn1ZFfRbsycYKmOIwwatYi/eeZa
tlXmdphlZUSB505YyF/l2JJWfhhY5HyT6KYOpGcYj6jJFAFKfxYYS/+Je0P9mrn9rd4UD7qSDPdZ
FUt4KRY/8z6Rt9FkAsF6EpdNXCS3ilUjWYY0GpPRRp2FURTeplDGwGzL7g+nu3JNE6mHNk7OhYJx
cCH16IoF+TgT0+lYK1PsMUgXBv143+noGlqYv0Z9Gh7w3AmZIZrpUqmVarVBZDR4thD3mMt5YN6k
iGRMCWCTaVv+rA1+/7UarGNkGN6zkoRfU8PGXipB/wtqCZkHvfB3StG7V1ZbxptS7/MDUu0ZGRRk
OJmHeiclMdJ5AAD4D8eSHqw2H38pCM9Yk/NR6sakndEmwN19mHVhHj/YxaAvxsCvNigJKDODpQGG
rEVVXiE9yNTMkzEliXI8BX23vW3apr6vXbO+HyaKmJm0R1GL1ZQlqS+PO1HtVSVf5mrerES1wzxs
G8MQmDV12txH5vRCgz96OVqRSqtItYxbMV4JLBOLWiNHq49TGXqUrPwu7Jei6sAf3eGvwdpx6vVL
Xv2GMaBdRE0U+IwdbL0jhDY1Mb6GI4BAvaiadQclD0z7QlSxwhn3HhH816NZiT69wUSf+P+M3Po2
mql6Lf53tzPDRUvy/TxiSEpW4c5AlGI6Vcb74hAb6YOo1e3gLXw9imfe4Po3Lc5qN4AWolkS1ilR
B9pEEbauslAGD8hHaUqLATY9voayd4M5MJr7KKjeSLKUXlmFfvupXVR9mKhGOw77tiZIMBNtXlsz
UwHYvhL7d+R+wNg74bJpC+cw9IW8LnvijpVmcUGLRlHgLTdrZW7sSxMBQueQAaif131onQ8gekWH
BjF+G8ftd1zpD3KZtyys1Ewjg+6bh9of7gdbHrfv2gY4SitWtAgOTENStTQPSuWziwW4wWLevT9X
WZ3gVJR0/mZ6/ZAEqow5sI6C1de0j1Zl7YF4vqiIAvEfOpEkwWBuqEm4iLroUoch2QUwktRENQ/6
VJwPBbg4mXWqYq1FY4M+H/z0ql2FRTweULpVr2CrYXFKTTSppbrxWmO87f1hC8WyQGen0x+g7DMP
auRzDTu/NbM+9672Hf0hMsJVMZrZUYwslWQ5xv14rgVDsaiC0TnXcpC4uFVlJzESJ/BZOZbDKXBz
46FRWTjqjXPui8tn1WVxOjqGvUMOKH/IE2Vl+b1yF3d29iDBxW6isLoRfUiQolGGd/Z1GefJSo9I
N+h2eczw+m2NWaCCU9RMG2ynFFWkAUhQx561CNr8FI642lX+qB3BtLNiCOUp9DmUG6Qq0jl6/1z/
XHoxi7uN2hJXGVrFm2k2RkdanhVbpxl4BWqyeQsDSdkbfXWtTfzpaLC9q65Hu1NUlSxTkZUxmawZ
wDxCzAV7hGrmKCvaCx/o6DpCxmwtDY9lWAZPHvO/OTpl1a2DsuAMPn+ECKGVr7mBvtoVmoKZFKbL
XBmbeZpM5JY03eXwxVFbQhskPBVKYzxxfWxZVBkPrU5MwYMf68eR9A2APzw/vErHvkkDYsrDLDzY
qq17sxaHyNJW5ZdIkq4dVyufEif8XggZsgHfrCrBro/AqrbBGOsJ85Kj4akBqsNFBEZAiW48zdWu
nZwLe2oKp0Js2XKorSGChDMXpheqSu4JBtdM6itnjZv1eN9n9W3rFNmPkFwijJhEmWmIK82tWKpR
01PqvaqW1mLULESLrWIANSgFROfLb5bp3CTu2kyiEkQMRYCpFNykRZZKEqZbWjr32+QUD5Bdshz7
8VhvVo1i58uEZ9/ca7tuI6eeNc/NUEU4JCtXZY9pbZe6/kPaRsrGVKHvm0MbYZZRrOOkCZamts3z
rrxHWIp3TINoJRKrd6JWO+7XRurrg2mZ8cMQIAsFGwnC9lSNJL+Z60o/bPuBCGTt8fTsYvmbG7Xa
Oh2T5kFFzGNZaaYBNrIzTxGSugQ7phVzCUa9vUsCNb5Xey9Ye1YbL824Wn357T/+6z+f+v/tvWRo
sw5elv6WNhM2KK2rf33R9C+/5efm7fO/vhjM4nWYqJaGuaSlyJY69T/9OAapx2jlf5FnhmsR+sGm
sYZvsWxeCSnTYpRtvkG1d2e8XDJMc6d67/npfhqjBtkfnjHyXssL5c7jwb/IklE+b4m2TE9cYBT0
+vjt8UviOirGIVaIJjBc57PazjBp7OTo37I0M5KN0NcRBZMHJh1JdRQjKtuciQ/+Hx8+eSW+iacs
H3jnwaD9WP2v9Ut2+JG8VP857fU26tOg+yzh72+HXAdPZVZlv+rPoz4cl7O//neLH/WPDxXkq4J6
uGteyuH4wv1f//kLTiP/u52/vYij3A/5y7++PBF6r6ejeUGWfnntmn5xVTbfXSHT8V87p2/iX19O
P7hOfrsNXsry5bcf6fNv10HRvMR/cYyXH1X9ry+SYf4u2zocEU3VHEs3ZefLb93Ln126bNrmtIIy
TNX48hsYpNr/1xfd+l3R6WLdrpiabBvsU0GfnbrM3y1Dtoi52zJ5XdlUv/z5Xbxezecf8a+vbtXk
JO8vb42b1TCQqlAcGW1h21E/Xt661Gh+kLY+tKU0X6oZwnZd8I3zrooq2VtBXaDbMpJbNSYeu4+W
m99cJ0OAQA0aWTOrRLgCrfhrOa/GlW7GO1MhXS053lLK63aGtKg5a+RiibwgGYkgQWFZxcapCkG7
xo9JLMsoM7TXPXrIvYFsSp+inSs7yIX04XODAGzn6F9tPyNaqlsIXdsN2uwBKfzsxvHHr46SI16n
DydCjiH50gUROAJwvfezhg3o+LKzNMbnWK5gCet2j9iR9ZOzvyQR0w9vjA9u2JNoiUxo76qE4knA
tNVBzVxX7vhqDpqePkY9KA31uQSWMOut7Dp0yeNVRoDGh1aCbbWfeq06xemYLaROg58jRyh4E+jd
hHF0XQINmpm8vmeuVd8GMPqT5jmzjZXcjNd6xDLCM4rvvKgfnX5Lsh5Ks3tVNxqewCEqt621Unyp
XyZ19NM342fX8nDH8F4SV/OWXYQRQRDMeRe5JoPGpv9lIVphvNgEauM2RR0n9B4c6QZO+O042tES
muVjN5iHjjeH70m/qjp49vFELUB/rUkbXmE4vRhlPnJqOgRlO3U9dOmSW1Kdx7ouTakWQsCuPZN0
KZ73nV3NVKtZ5IqxJ1O0cHsw6Fn0s0y8BDEydCBdE4gPC6qtano/Ld24Q5GwqhLgmbBZZ7Bkf3aj
tWV9n5Mo0uZylMfYRyUGAeFfON0fKuRKSlVdIoXvzpM0vkXh7tuIFcRcBXoyszABBvhmNM1dW4WL
sZCXkVxUBDb49G7nMwGvukPbjHwhefKS9zUXDOqkW1TmF7Ut1SspBYg7ki5AaLSI/HTZYdDI/xH5
i3Ly7ewkEmQxItJaFvysXdKgOtbUvIdigskANlSrXvbkH5dlVTz6WcE8mwzTdFXO9PHFsLJVKSNH
FSiSdsWV+KDV6TOCx+g621J5wGxtq4caSJ9eU+eIaqtI7MbucF1XUbawKtB+kQ8qeBjh/ae9xCQ5
PCmjyQK9YjwqarhQl7eGRheq7Ismw1A3KZp+kbreHIHKfpYWWrXce2SN4E/GhAuTu8rUEZfZpbp7
FXvRT5WoAAG5tR+WB2Jiq9YB+xPG+clvrBUBvTvHh9EsQ1Ou9WIG9tmYIQ1/lfc8Fbw8va1ftNBh
cU2cUkkfWV93i9QwV6jOX6HztqkHeYb2/q0lg5ooou5rj8eBWkSP757Ef/Gu5kH98VmG+LIs6yrp
PVUxDWXqf/eqNlMZkcDG8tZ2zEUBVhh1cHOD1jc+u3q8//uTKcpfnQ1EkKGrnFVxPp2tbRQkwDF8
XFt2hh6Mc2vozr3G16oX5qEJnsauva5kpn1WdhdE1fd/OP30YH43L9HU6cM6lmwatmKofOKPH5ZQ
Hvl2Q/XWWYQGcWnZc6/eu70xX0s8nufn3yKp5o4b7+002Uujtfr7f8H6i/8AmjnSXbw3CM/IH/8D
pk16gky2t47a9hqK597zzW2Bj8Ggkwx1o3/4wu3peJ8+saUSFpAVVbYMPvPH86WaXOENzM+rgTid
+VayRka+znmSlF0dziCYzg1/3OpRwerX6L5alXKXas2iUP2rxn4cKn1t1Oku+9pMSpi28Zg0uyJs
v9qIoDZqtNHyAtE3fc0ankdRXC9YkS+VkUdd2mh36cAEb+ysbaGHPyslIJT1mI3eT8NyCbTLQTc3
HHvJ3OWR6Rm28ZqyH5g9zwGyHdI8ecDAcu/aPrJ0fvej0Jz7xIOLjG5jPWPBBh2gsY15gMBBorq3
ZUkmvvwOJT3lGaJV67xR7pLBWJRlfM2EeRY7ZbCOvTycZcP4VS3se89Wv7LMuudJ49TG/YD47Cwo
7YOKpPQcoNq2cseVxCssbkqi3Gin6lo8F1fE/2jO+P8yHfwwy/y/TT7/f5wz6lyLb6uKf5szPqRB
/fL826n+Ub9UH+aa036v80TT/J27mSmiozsqtEUmaudpomKpv+sEaJkMGqqjOiaTwdd5oqX8zk3G
2oSngTLNH18niYr9u6OphoJwuWopDpSP/8kkUVOmO+ty5+lkvLjlHFPRiM47Govfj3dejExBqnSR
8VJo2bVwsu+LGHC5PzprYWXf6QUp3bF01qJXtiXl3CvM7EVvHEevvX+1rziUGPxX+yrOj8BDeMJr
82InCjuOC1Cdb3WnH4qdNRWf2kJ0q/8cKFV7E+0pGARjub8Uce68rwZ6Iu2yaOMUjvbNy+Nkj+C1
N5emajHgeNF1OGOoZqF/483/HKV1d+P1Iy5G/jKzSvKRYzc8GjkGcrXifGu9fmU4GHS4mFZBHI+h
XO+GoXDxR2HLRE93x5sau8dLnQw6aHQQddGAGoGOTMOsLjX0O+xuVHZ9rFh4Q4NV2Ym6bzY3UuaC
5oiCcDNMmtJI+2f7eCp8t7fmCINAA/nYIaqiMAM0t6M8kiq0/NnMN47XRXvRF6MLiE1pj4yRNwB5
0AAohjyG4dS49sGftkaET2YlQDLmgOus0qqvWE9Lt+iQRmsW+ACIUBQ7tFPhShEF8YqZkacdK2fk
4fKZnpgJXrKes2aKd1C8ejwA8dZBkJHMVFuch8pJOcr3sOrx8uqhSFg6A8022iPh++qqx6nLNFB+
kjHF4XO0mzRgUizaRDHdKzMnCL2tqJqj6h3/bidxoNhoNxp2G9uOWEYBzr4Zdp0dvS9EG9O//l2H
aIOu9PD6m9saccV2oytdfFMKqSNXMtaVbirzctJG6qtBmSFnDvtK7eo1wBttpyhqc5VbXbuxlSI4
GFBnlqk9Zke1x1PZkCIfmwSLyXnvtLs8LeSJ4B/Pw64Kv4qt+G2r6qTg3HbZslgUsjTxTUQNAPYo
VmqwUnJxhxb1Lm2NNbxEbzPpci9akqAkxjv/ZPVRCvsCwKbXy/Yxr9oSNBiamn6Pn0zhJ4+1O8D7
00mUGbXq7j0t0hdujf5/1ujGLBHObRozihkXfbbK3yzX5MnNTdi3FWjLzHqnzFfChq20hwkLMXVD
UTBmkFGfLDQ0Czd+VEOixXNkMKWrqZqmbUv61mJaqjXZI7cnH+itKpTCqnGraCNLUKPWWNZGurIL
0zjC6D3CS0jrAOuIxnN/WCk/TWYXGysxgiXQH3PetFJorw3pSaqReoosVzsAacL33YrHr23cgZ4q
Ao93tu3V8UyBY8biLhpundHoz0WqL9gjeN/i9YhPFyUoc52hfUxmT1eHdWx5AfbeGabsA7LiAWJa
mP3033D9PlhpQRadp4coeOq5O2N6jogqyVAeJpc6P+CNOxLatEolhMqkJNd+yUqN1834HUDPXgi+
+sF40kfEbhObrLlsgNTIRqRqAsd5Hdqm4x7R6ezbu1fh7fkt8j7Apijap7eLIzuqjlyy7pgmLyz5
07zOUpIAWLBvv0RmEG/PDEehBCNYnnWkwngUm5/rn4e+q//b5ud9K/Kbc6nu9eUU3nhoJoSkMfQ3
SRCED0gGu0mFIRdiU0uhBigKxRx1nmEJeABshD8LBtrTHr1Uuksx7rLb2x6XdkMd0RwSe/zzOYq0
RD6sS09ogEVAYbLuLlDxInJR0VsYKOX88KL2ipCr9zVxpGCr226CUKCd/2h3dQCZFPGoSlhwbEyM
1r5KMFdRbpx1Y33qvTG9lUxC5YjCX2M913wfDMMHvmfqS5Klzfe0RYY0KSv/JjEqb1N6ljJXSGvM
nHLwwddWeEPIoHna1B5OSVTcWlM74Cd/KSejuy0CI/02NvJctIMvwGKoDtW1m0T+o1ITKO+t7+6Q
Spu2KXXEeGn2Wn1bhwhde45d72p9jBZu56G0q4aLf7j67I/rKN10MELhiTcF6JjhcCl+nNuMoWZX
pmwGz6ESaRE4R+lWyOnpqKcS3FGZM+SudmxGm1d5NjzKmM3MJa+u9mM1aEdiKN8GbtiVgoo8Rmos
e0ryE3uBDhdbok2yk9soHT2A8uXriMvYvjERjBX1S3doFrelVvKN/8XhRJtchVhXNHdY+2TLvmm6
vVyj8ReVdrhMWJp8r83wxprUnA0YIQXBxG9iqOrrr0PbUX03NAPP8JxJ2m1IdumbidfcUkGKkiAI
6GyU3HVpZKlvQ57illx1oR562FjCWY31KeHU+K9bH3s/j5NQBu6jKUX1cVxmV8qVij7N3E4deS8N
4/vCyUG6aNBLP7VfxkZuLrPQZVfTyPZ1n7ibIMLFb3YZctlXtBlZeqN2kNLFrqJTtH/eLXGwtI/U
btFn0cod4+GelyfSzLZSfjcHFNSD2u5+epCCRmxLYbtFNeB1qQlmSYC6OfZORyVIysld8kEJ+/BG
iCi+1UbHmwSviwe1TcIbIcU49YmaEF98G/nf2m+czvB2lMv5PM4gam99l/NNfZfa2/mMNLa2UY4s
YagE/jWMCH3eG6pwIPOuRVti6R7udH8W0bQVerE+N9Etm5zKXns/DfZ71938/Z1sfIz+6KydtGmZ
BPRcVh1k8j/dyHkzZGgja/az5MUKRBhDQUVfLCkyZR03qnQvKlG06YxcugePkZ2C4UebIKxbhd61
aZbMJ96quSsznwghGoheJ7AQQfaGhcyTisSXutf02NtUuazujWlLm9rElmi79GaTqdtlnNjqgu6o
pGOw7yyH2asOXxOwfnUTAQQ8F6Ijg6PDcuLPNjEEYiHzmqkjN2JQ4/ADqhtlahSHEaPFQCcanNnf
f8fWx5CP+I413WYNaIK2nRaWHx+WvR9IKkR56TkI5RNEUPvOtsLwuorcFu4kIqRMu56aVLPvmF4G
RFP/bLdpxyzvtb0dCZdkUE3FeLA1zrvxol3zrKfY/RGUztGp44mkZ+PP4749Gc5bU5uML8AyDEwd
s4oKgx9xH4tuUYg7WmyJgcxA9JmJukAzE43ng2P7Odk8+fJCElq4MX5FKYhiRFdZeEA3QJdd1vCp
m6pyasd38IzOtWxq0vCkIGGRZKAOHsc6Rs1lMIAR1NVNp3b5vA4ijJr4iUIsMR8TliKTlefrCNN4
xuikam1za6GQP3s1Wnirw537+1/R/Pdf0WJxqNtToNQmovYpcukZLXS+HtMjI629eQVca48aw2th
VlgUzUQdEQqeprlH6D2oUDViiGjCTYIwdACOeQRlgXBupB+iKp6Fml9d60OjH9SpEO1BSDDQGRR9
/qlD9KLrwsoWW926cXDpyEbknQ9y1oaLQE2+F32Al0ZmVDdV31Q3wqRias90c9icx0bYKtzoTbRr
9VZ9GNUMmz4rgBeVaw8a4TBgYdGuIHh56aummq5391kWD8tMlYpt1eXhTmyF3fC6Fb9tXXovW15n
hTs8nMv13/829r89xQyVRJQBzJyMoGpon+6w2sQdB8Se+xQNKdhyy8S2ZCxYs8gsXEzFTnaiitIy
8K0yHOGQooUyE92fBoa2b8GRmfYuxKB+OoYYeRkuDimq4pB2btzEqgbvKITwFuhargKViptDDhN2
osB12nBAfJdmKw/dldeBW4i5BdXZpZ84VgMFN47WoxIMh3P361EU1tWzEi3iZeYt89JuJkYR9qRK
mBVIyE+boqik2N0lHgRXWuQOa9N3gy/DhqnHl21nJ8XLIM85nGg6b7pNwIPV0twV/By4FGk6rHJm
MfzvUCtEmygM1lokqqYxdmftc3ko8Zir/de2y0DfqV+PINocuKBXf38BKNq/XQGabdmmTlxfdogH
6p/C6r7lu3E4yOVzVKdjpS+t3FmVk+FrbBe3uYQ4pqidmywFL5cybYaFp9kOcuiiPo0W/RDxhqvO
gmCR2hK+mb7Rrgcne3cY0SHGBqaKsESG25yb4zkUZqP0h6GmR6AWYHyIkE0e7BOi9bYH//fYuTny
63Uqn1Ao75dpJrnXRS6HWzVIi62N5+E1sszqUunC8qQlaQjTyfcepyP6EdbDHBGsW3TEJKhc6xLq
HXVXJE+6jO1h3w3fgzZxl6NkdVdKbLq3YkRcmt0hhms4q8Xzano+9Xoj75F856HVFQMMFgTsVs1b
z2VgpjaAVL02RWpSq+4cDE7we/VP8Fn8kwo6FU4zBhKi7W1E3RfRQundY5Hq5R2A03Slum6wEA4H
oi2IYekVDpN/S4QcvLe6cDwQA0Wb5ISkJ9+sEC7HSkTkIoV/oFQSeqSFj2yGDU3Dw6NdbFlqgkO9
gT+xgsPmp3YxQnROe4qhl52Mac9y2vPtsGKEaBfD1KA/H1Y0fdr942ErJ/uHSZuif1r8W7LhkGgQ
638uUE0kfd7l7DxnDA0nr6WfUYVbMbELcnXwQhdKRgZTvCMu7xK7hbJsP4qGIM0ZKt4pQ6IViwiR
pfN40Sb2HPGTPrRPXEjTUae31PlYH49/PmkQWr8sHnA4P1Z3yVS01tGX9eL2PPObpn8swS8tnp1E
t3m41+HY9zyF7qI6nix9EEOo9AwIFPbdp3Q0w51ZqCgsTL290hunaQfdxRFDNBFxZYdunMWo1q3F
DFWCUL3gDZFtRNUjmbuArpltZFgND+h3vfaKyPulV0TeRa88Df60L6IU6UOWdMl2zPtf+NMlt/7k
gCQKCTPsMY+UraiJzsaO4W6o5a9EqdLbGI8hFFlVjU8CPLlZhZBW2mlWE7aILQ/qYNwUg4xAU2Xk
qFK53mOFvWTp+tr3cQTo5BXZ2u2BFPJs8U9tofknJeqXjldLN6KpD/qMSVbuL8AP84hrOih6NVg+
XwLhaSiZc1Pojo0zMFs5kPUZ0ZR4e+noI0e/LiSUV6Zhl3ZxENC87bsOYoXjTJNhaRzw+x53bVkQ
3YDChQ9jditL5lM9WP33oc1SBIgNNPXzfPiORtaN2djdMfL9f7gPLHI47zMsFlExGcSPjqUBaRvN
/BQDw0zXLuVi7H9iV8Difkr0pyBWeuOaedpdZsAemVu1/kuD6LwbQ7k9EbatNhEapHNRFUWb35vp
WBxFRQW4tNAty0Usm/G+khpoMhl3otbghXFqA/dXFBfNTm2l/J1lxjBIy6zrJPxkiHCeY1Wx7fgr
H8fhOTFY/SB6zjYaTgMTyTEWUoyADpOwxGG9A4hDXoh5V/ax6mDptqghQ5L2Mq61ODuJ4L4o8ii5
9doyP4galsI93jbwRc7ZgLA0L+MzZdDmIKD1Kz3stYXYSsweHMtQ7rspTiPadYwCrpwafEtt55/b
tU7mbRgGYHgU2XP/YSanGFNWjCkjgMIJR6bzm5rgvQC7OraOdPfn39Qu1KoeKjP7CbHTBo3hlts6
aQ44gUbDDDeH/hojYagF01YWpdXWLKsDa43KuBKDp2rSueGAWeMxhgxx7WRBsskdx0fitoN4HY7m
0sJ14MQ8ypmVQZD8sJJ+FzU5ymdljDR4G6nP1uQclcrGQSUmeE0QPyXCZSPwwNIN0YoJuGgKM3a0
mRxrXDeJq2KeBhbqRSWzidI7gkvjNNG6FKYfVHt7Ki5twI1mMuIBM0t1YALzdq+PWWtu8ZPeoLmt
fdMA+i6GXDe2Rixp32rT3ruqkx8brFiPYe3ueARGX3Prxpp8kvhXILK/FTbYaLjxbb3LqljZiI7S
ackQqZ68Pi/pSDzdY83lghwmeiQWeGLdeKmKNrEmfBt7HjbtYErIhhuoWlW5N+wuxdjmwy6Jk02S
1CoaLh7okkvvuW75JKxMF9/DsNNvRrNbNGlSXGtTTTTVvHV2MCWvRY1nzGt7m+GaNISYpFzaxBBy
OI9KM1Trjhhv+TPUZJBJdW9utdRk+ZUP3h+JlgKYMoNhl2Ge/k0pw3N75rrQ5H0wpETm/D+0rCIW
ZSrODR5H5p2i1w/m1G6weIe2jTFpKlkpSaTBR6bfLXpl2LU9cNsUxNNDna1E4EkH9DBVRPxI923/
rRJPw7z23TAvWBW41i//fm6syR/RitMtxbPRUk0LnhjkcnO65d7NFnr4NLAFR+1n4nO/WLpswwun
kOwR1P2APMGlTfdrONYqgfDzmBRfuD13nvG2lxj7qSrGG/IAvRpnsZVV1CdfGoersHUIjE4FToNz
1Ar7w6XJDCp5NhRqCoct08/DfM2MVqaMIqpo07pIWRhQp1eAG3u05Kpkq/SFc1+YkgyAOiejO1Vz
REY2UW37zDqpgmIjH5hNAoZTFYyIcgPh8VrUIn/EOMs47yhaErPduGFo3XoOgHQ5SXeJSdC50cEp
ixTYMM0/P7UJt7To47hLm2SQuT7n2j7t12g2fmUd8PlR8v5ooiT6WrWttFRUn1fK4LnX5ii3i9iI
5D/k0dvKSmM+fxwaWbx99GmoUcDJCoCBrm2AlpOaLhIsU1HIhHNllFn8IIauahT/h7Iza24cV6L0
L2IEwZ2v2mVttrzXC6Oqu4v7vvPXz0fI3apbt+POzAuDCSRA2pJIIDPPOagYy15p985wZq1vIOij
JaCWZh+3M4NzhZ79Ug9QCPllXKlo9jZxqAMogyC56FPzbbJd9S2yWKbBcpkspVkVvbG150pAaaJo
jf4ogL3tzTnxkPpNuuogTV8pP2wzaC+WX4m3AESFo0Pj6rUznk83n0cTtFphiQ/5FpNN5OYObG9C
FIldm7o842pALSBgAmHVL6gTXxSCiOB9oX5flcterST699tyXfGgEh5A3T+g/8vTp0E76KGEVCoY
1HQRaQ4ZwbE+6PPBT4uahCFnE6S+PO3c1b1Jnkk36SFNeVAbuz54gJG3ZN3DReS3zlbzbH0N6jb8
sPJ8REwIpHvc+96bO14CRHQ/VHQ7EALOQB3MpuYit2tbarqXZk45FnhF7xpV0adXI8suRoSiLW94
cIMcQECQHKqkG7/J9nBu1wz1X9vtQEXvUdGnhUyHDpZLSdVsypyozIbKjnva9N7WTs2umNS9Uqv6
yVNBo/DyU0l6Y94P7j8mpJRwZZVGuJW9Plvf8eZdlVp0msK9V5T6KQLEOFdVZmt90p3TwC4MGqi+
/GTfCGl6YHkIgPfea9F6/NjD8tNAkHYbaQkEu5NafJaacaKCq312jMC9DZ9mt9+GwzSzku0slYy1
GUbHsHSUX8of9JwysSi19QdZ/sBKQFzqSfA5UDQxZnYDkJJVIqKo8cVuX0OkPZwFMSg2ByQbV0Oo
AAKKSGDJNtMSZDDsVxdRp1/dMvMj7tn5QJhCvagxXieCe/lSuJmygkIs3EgZJ9UtvbnzpgvVWZf/
/Yag8vG3RZdGwIoSKUsVummZZJX/8w1ho19bdllXfCs8o1umrL8OahdmFUgxwfF2bnkmqpJ2oS61
AIJUpH7+cZBdt0NlFrAYwFJL8rPcwsCT3NIJxWw6fDfXcsvl5VaxzdHDW8sNmYX23603QgPmyeWn
KusXZD2DPGvr9rWy23B/b7+XQvR/d0p/WRNxd3PV/jWaEFLSIPXM4vA1BiZpd+n0oQkKrIMwVYhw
VOOHi0zrwiXGe47d/uZG/Wd3SgcAx3LBw+pCRTVbgKeZg+qy7b4S+i3afnf+bTn1m3mfmfdUeIuw
3yfVhu7Y6JFzcYEDybxkGvZPQon7d6MygQhESXNEE9c9Kv4YrBUlSj9qvTqHNWmaVgaIM7/xrx7v
0oUomhImYda+PbBi3trjh14DkKnHiqzPbEo3jVKmYyE6mFG9sSSsPaSP9++yP6avXTGoD7cvMwqY
SPWk7HGlizw08xc/sPLXts9VWIOw5OHuK+e8/WgUM7/NF+WU4NZTAP/ShEoxkWixGmrTXUuFYnnQ
0vDblBrjTbTY64Xz6MUfskuOCWxP2+uNC+JiVjX+t3mGDJqA//0DQpL6v35AuuYSlaHIaC5u/n3X
Eg9xnXpBXnxrAg3CzDELTsmsajgg+wk02J0FH82shjeSxn/rlh0wq33WtVEc5EazgYrU8rurNOKq
qlcapbBbaSpDK06qN1xvm9w4Vv8qc8QPocYyd0CvwqU3DGa/itzWX+llka/6arR2ZdS+h2x91ujv
UcAzTe7FNHpkq9tJf0eVOHqQbWDkXQgQFPJEHpyPszWNcGNRa0dtUw+tyHXMczjbM881npxgWsub
SjUiD6htQXE475092KSfSGQvrdzvn6VHBZ51mWdJvpdmCV7noZ8DPdIUemJQ6B7228SYsiPK9quG
1dLZKkZi6FApoRsXqD3agEqzDJw2Q5N+7qoV9RsafcZudCEZ9aHnB6idIXg9DOIa2PCxTgR3rn4M
TS2ISXGdKapWuedoJ0Uu2+1YuLwjQ1LpSfAoFe919AQv9ZwllO1s+h6lNYXwwKIZd4D00n6clO5T
Pjrq3J82XaEgTlX1/qFtImsfZIBbE8CcsmSt0bJ4H7iVRyKtDZ7lQUm9J1gF65O07h6y5E2O+mcO
6RH6wwiih8qe+3NRPuw04MCQ1f35W7M07U4LToSqpHF/ZMrno+zz2j/vD0t5VhqnrnYAEM8vq8KJ
YsRT2T6zb3R2VmT2J1XkFMs4yUC8Lwj5p5rRWxsY8HU0wC/LtHl0E8P7aTU/ugzZzIUC1j2ngvDP
uhHfZojMJ0Qi0NMR734oNDbUmqLbp1GL7FNkNzbqzjVyFiJ+cuIMHk14Y786MufZClgDdqoyb8Bn
2AzkDP72HpobsmSTu92Jb8GT4wfGH/+cQFR1a4n+Ppm7GmFfIEOLD5aaOCcFHO206CtCi62pVGxF
aHQFFZyrsvEKiGXt8CmMTPOhUIdwEbQNEn61YcLJq8YuhGksDnj6VE/ReKGgfYtyrHm8P/9s/hsb
1nvp8vbo6/AOHCDdgjLLPoyTF/w/hGe0P9rQQmJTEOsHIVFDfVbo67IihQCX4UJ65K0I4bSuYtj7
WvtseUaxjEsbSkon56XruOahYOd6qOaDNO+HCnB7j77o/t7UWnG/1YE8Tm+iqtst6Z01wbfgrJGN
fBzIsj46SgR/ygAvT2cbirfInajbBKUF69XcbcyO4YBKqar6JDLLaOuECVINne5uo6SaHiCTBuoZ
w0fSioovj2EYy9r07PfSNv8YJjP7qwB2YruU8UFrP+6Ushp+gMABBNeC9xwJii+cLq+ec9BFrqZZ
T0ntlM95BJxWbSFIlZ162NgXT3E3slM2QRilLBoCkntpKmrSH0zfZIPfxyifTn3ymkR6cprKIoMw
hXpckHwqvHLIPh+ChGQg2s1kDOWpbJSHeO6+nangqhZFRqrx7iNNHrfW1jGGmeIrmCUV4Sd5CMLo
Y8gH94JctXvp5rNSCxXwU8W4lh19nA87r/KVBbsXyA89lKpbZxg/NI3EyWC/F53mHfwBloyMEE8J
zen0NmUgA1tk8K7y4CuvMK97jwpB52tjZgNiitW3e79eGc66LyCEk22aWn938iFioWD347BNULUY
e7/43piptXItLT+GvWqfhRgRp53rK//Fo/BVsekL40Nne3b1iX9CcYsY/WxFpv+LNfex0iDlPPfl
QlnfrblvRBfvr5Qg7iHJ2+ixpWbu9nsrE4L+A5HQ23JdFh5ndXfwDAr2vCI9j41Q3kynXlbV1L14
St1dVZFBwZArb0ZmDsdSTyBbmb2iore3URkUa9mbREENlr6gurigEEROreVJ8iia9pfNASxe+bby
oq87iHwdJl4/hvQvdvTjMMEBk9pTwicTJuvOItMngPxd5YF02XkochOmjvpiyqKKqiYfDDk5wft5
WXlrTEZoRzvwXitIDHiFWQp7My3OHgtUlSmFVfpLFOxly7357hoIMwU4iT84+GF2VW3F3XYF2Ihd
mKsa6DvgklSXJn/VFJeJ3PvLTp2QDEHTvJqJS8m+aKcj1LviYCuLAQ3fCrDnrdAkCR9ca+peVd+u
HpBT/qXdGPTolE/5D7CM+pWXz1JNAO7ISEvueEs37IurtCLP/hCd593iMhpB0GXXlvmD7Oz8xl2R
dk5gHCaGE+pWs4XURoP2g9mssRohF0Tez3RgHexEHhHSdEkVepV5VNHwvlSghBeQegU/+O09dXAr
vxo6L7BCS3WULfMS8lwyXOymt3UFVbWd6CnoyqR99iZf2bbBOO6okOmuyQQIV7pEMdEWqkC+geXj
E4H36DRpafd/iYEb/7KYtFXbFg7gXMuER/0/d2M6dZ2+cIsEjVOo17uyfRSzKHPcaGhs1nG5oKKm
ucq2ArgWD/2k3UpTdsBv8PsoVHV3Y+42yrNpoQ+IcBJkdjFEkvcTUuvpk676GtQVChlhW2/qgzx4
qVluclP9DidZfYDlYCgAr2r1Adz/l4s0jaxhnDy9D/5ljJxnGKvP/734hkLr98W3zXsI9A910FSm
/tf/C9K6OuhTvf/UOkiSU1+gAjqvJ4CO2id5VgQJr/VQba5VaEd72RbOi4q+NOkgD1BvbUWHyHJu
bGcuxFRDMz6G35Bqcp/NqCUuv51BCqXd2oZ/zv7//XoNpjXTR4d7zlOaFATDUU5gTW6LpelDYH2Q
iUlpxsYQ/WLK3rvzfSxKAc7iN+e76dcVF0oUb6kOwj46eZ5fnDFGNZbkvjwQr9eXqavrWwKwwXMy
udnFQn3J0NTyRxWPCip3WfMETkPbFTGbyMAxYvYFug60vbP+BM5d82n/acUtxL7JED0UgkeyVdQF
BMtJ9uGPPPIV6Fi20swG+0XJ7ewp00jGUTl21l09/QiTvN4FSgvUQJrRNC2gCx9PfdSNb3r2V5RO
2UefQF6iG878zWZqkAbhKnfU+kH2joaydIOsomBUHdhOcAdyMjUN/Y28g5sJFDV3uuwJnrjyWnfm
OfWh7zTNKNwjpCRW1WCbpDQK7zGM5hpZxKd/8OP4DJ1cf9ahJ9lboQg2tRlV3xz7h9LYwY/fBnqt
eP+/fP91MKL/8QuAikBzbA3pIg0SEMNxfo/wq2qZ5TYEVVRskrprh1Rbpn2oPKi96X+ESDSIikS2
YwP9NAzWrbLdj4ApE9oRyOZkwYerziypkQnVUGKNr2mVLKVblpvZwQepfTN5ELTwBcAKZjnwGTSI
hDwg3fwjT9voZ1rAjW1UsGhR8GK3nvOZpjXaNSTjr4ZHiC5Vy/LYJJ39IOqy3zaVMT1C1uuvoCzR
3ud5OlQUfk7T1zyaworSWih+UYBxCizey3nUnT19Ojk++giagQrFonSM9mxrfnualNeqb5Gbnr1k
szTHtpx2Rqd+l+2ySXbKw9iVhBLhH1veriAbEbxqz2ghdAtocfytbPvlYo7dbIkV14df2lKePsdG
LRHWLiFBlUPkpcysVbdaUkHEOM96a5M+ClSYq85MupVs/O2u0cohYkzB0zar/XLvq/Wjngx2tokM
qN17JyH7FLPuPEaF1h3KWHjFomyV7iDt3Mn9ZeOLcO3o4zohUAzr5hSPyx71rp1tNemz3Qb2CfKr
i4XgyrNsahNK5OpGNfeha6bP6uAbB8VIf949kLH+WWawXAFP4vU0j9Ss1N43IGUWcg53njshZtRa
rXmSHrBDx7uSRSWLKDplGzin9cym+Xi7UuqOSH2NExFWPNyw3HvRRCl+tQ3rGKrUuVUD2rsWLvrz
txkgE3vSqeW6T2qLiV9+aBRbOauBWMYZoqYHxyQjsmzsJlq6hTfuSLTLQY3vGcehSd+lu2yClYoC
dNgaifxyTY/n2oMieOlJUx7Qvn73E0s7ylG+4yu7quAzkXcl23QNtQ5bdc7SPzRCuOI9YAHyfzMO
3rc5vXh0ACBcqnJOAhrkM+aDPg1EpoXurhvLDDKwMazGQzt9ki71ZOu8qeZIuKblay0ymq3bbUaz
Tr6DpEo2w2SAZVEgzEgmbydAJ3w34GVeWU2uHfS+G65K1/0Q6Ol897OeWjTglmfHd+OLhlTHQnZk
1vCzK23lCVrnGMAG3BbyAp2ZHqgm+hjzbjxDqgRhKe+OtbxI4r3khat/Ds2QbKFsdrc1xWcfVMGh
cF95Gy2pow1xMOOqNIc+KqdyiQwFK2SIC/cArdVnZeRfVvQZeZwhVEuwRARdhZ89yV74FbuVFSr+
VpqB4hrHGi6U21QV3+GSErKz47bqs6aO4cZDUHwtTZBA6iUKzd3NF3pFJNTElFPeqP8hZ7MLW4Ht
sUeQHMjus4Zy4zUlgzjf1q0ls5FLK4P4dqvwX2QPROZV+KVw0ZOJx4TL/lZnNTaE9d/3XBjtKvKm
YCvvo81Vg/r37Ouee8u5NG2S3e55/jqA3jNBj8xTJmh1XSbb3klLXkXet6H1/e2+/tc9y0Hwhf7X
PftxhYqAmQeXJhs2vRKjela5+yKmmHyttIX1oECtBr/8fDqCeTeWLSyARWibO4q06HGUHFb2LIFs
8ubZkLyIYGBct5PP8HlgrzbZxgud91gPiq/J1KxugqPsvrWyfVVh3yPcjVI8MSRt1OPnqC4JDVTl
sKrUKHmmMDJ5LtN3h+/Tk3RobU1fq05eraVZqLF2ZbB0lENSOLpWfdBnG9kGw1NA/Bped32EuyRZ
fg1j3jpo4pXVluk21LrkWUUE+jIKa3v3SMsRlU8FtnU5Fwkvl1geAadlWRTkarlhObTyB3tBbXi9
l23ZoPbH0Yg+p3Jq945eJiuB7srWaAbzQY2z9OQP0PP7w8rLiEfEefU6qRlEvkEx/hUgH5bZ9c8x
mf7oYc6GZ6G3V1HlZWfgYM6e2lZ7K9DvgYcW3SiCX+k3lsaHbB5EGGTLE0H7Hpk6tajNlF7llYcx
Nx+iiCoI4NjbwrGqLWIw9qGJoHiFSnQdmIq66yzHPLGU8TdG4cP3jiLOapxpIVTPcV6Vel0a6CzA
2Su+O756ztOi8aHCfgycgX8ydEabINTyP5XW/6NUO+vDgtJnafSj91z7MO40U6xeHH36urafaQXi
V/9x3bD1nSfPnNylDd/DWxsS2NCE99v1+jK0g0VeFxt3RF3FYuO2qRqC3V7iJSAQhL0yx058V1qx
8Dqt/nTrzN4E1TjsEArM31zDeijTedbKFUsQwu1JHzpxycLYXNxGznVrQTk+ezAlPdgGZPlyQJpB
QR053wwtSDai6ev9XIL2MrnWo+ynbjFbVqLszwHhwTNUxOnyNtD1nyZh2C/87Jr9oAbxBt5e75tX
bW4Ddadba+3E3heCo+c+qD5uN5JOKLqSsLjEY9+dNLsUy3y+9bBXHvKwzd4mCJ53MExbm7Rp20/C
RwvpoOiVAy5DpDO8tby6DrAzeanarJtFzarh0ff79mh1arKSHYpZb1yemu8t+9KtU1TjNogH5T03
+OTna6LpgZBQ4CRH35+iJ0vpAHjP/2iW/ASKWPZdLcVpD56o9NuUVQSbEQXMn81k+bA9FtXO6p3x
bcq1vRwZQ2XISjVNKXpQ3EsWR+gc8Up6NdPsFRWubBE6ZbrL/bi5oRkkpMFsmmzhBVa6u8MchG8/
K4Oj7ee3aaVE5rWYD07C2q7UI2JL88s1pMrhWjh/QA1U316oRRpOW1K9ULPP/tKrS4LnkeXkSVrW
0LoPgzMHxSBg3LLMFQ92AoVSUgSviaEoT7FfHARaR+/wXPHPiVMLusjQf68qMWxblXSL7LVQBoc7
eewI2tDb9cbPpIDWWFrzjFrv+K/ZPGM3QckwO5kl14XDyCRHQpVGvDaczjmSiXKOrdmxOu3KQdv1
dnvR5o7Kg+dv9Uu3MhQ7HvoW9asRdT0iTqkeM7W/T8eA2G0zDX/64luP0tfOa7t0aeauDgO8HTRA
cmp9W1KFCezXT7ZaBzK/NvP0OlVqQGm8evlyzhSKK4Y2Xd1sLdOHhVaWyI7Jyers2bfU6CkJ3eTa
w9x7MAP3rxad0RiOSidda03N10xeiHT4H23RCMKBFPmEbUjNYm5F74mvWOtUcYmKzWbZo3bsBXFx
lCY8ULsQ/M7VyL25hJiEw5jF735AfFwvVPjWHDV+d0zH2Vaq99WLuG4MNs0b97K3U+3vRh5UFzlU
8SGqUoe3CtKMRwpHXuV10swoH+RNpfP8QHn+/aZkb1qJ202hKTGwWIhLMhVzkd2MwZKxPmlmfYhI
MzuZW/xPtjkSlwWvGKAr6ekrUOZIJ6RiZiTWPxPdnOSc4exkpumcrvBhvxqWLeybz76ZTq+Uga0J
drdXaal9zhItNJ+k5Qh9D6I7vlmUyR11P0fMbR7nkYhMoAm/SIu6wWfKRfOb5en6ezvY4iz7Mj/9
IQIzPNvTNL2qHvXGdWLAPzFP46hVsuC34R1lr0h9mLkgoT3eLoKULmRfiXOQvRnveQLfRnW49Vom
0kZaYj9Qb6G+WmQIwE+fGquK92DC8pfJsiN4M1SxkqafqM3JqbwPmzo/vsUl0qyjp15lp9pwqVyv
3YesVvKXIe7yTRYN9YwuQ5PO09MjGGWQ/3IshEaxk7xIV7IX8YIgNQv32TVo+26tg/fcyF63JnZJ
XWxS9fU50Y1glcSpWAElrs9mmcNY0c6nUeB0Cwpovc2tsYQJn91iLR6jFAS35mewTcs51BItAUIg
ICz3JF2mbRZ72bNw+/RchsFZVYSSL6tkYsMmdHsveyHYaw7eSBzXS8v8WbYRwP5mkpw9yqbQ7b2d
3AiR4GWCUdS7Wstrnr7MPojC2njB1EK5jilHaPBKxJ16lS0iYK03mgmg3vkCwRj3jy1857JTHvoB
lry2MOOdNJ2g6U4oX14ne/iWwa9/lM0NIZ0FX9DuQZp+XRoPHm+YhTTloa+0F71JkpO8EvpN9Y7E
YLO8e6jmaujTFV+U5LE3BoTY1bZb86QpN1mTw6s332JHauHa/3X7a2sycquREqeNnAUgu3aJk2ir
UfR2+2vNbMqWmjppX7fv+AZ7IPMdfIFPpmiyNqDEkZr7OykWUwtHAYbzcG+SZ/EAZl+D8UJat6a+
Q4eqGIZtULZfObU6DnUql1AIGnwSxMVgrxP42G6lRPfMoVc7VzXMvK+ii7QG6DAM2Zef7rb9prXt
du0GRbiC4VCchJk0JzMO0lU8JMEf3l4ihe79qtH9z345nldzyuYvyTdpR5EZ9FgGyW1jWsji1rsp
4dh3U1a75rNzY6k4s/x+vffKsXXr5KuKapu9MxTupdbFzzLQxw8LxbSNUkFkbBYsw1i1ncYKEbGG
Vaj08iL7dewFVWFp724oZWSMJl67NmyeYIkqnxI9eYOkePwoIt/Z2AVIsJZX50fAP4vIIRxoak7B
GJmRcs6kJEqVHgO2LXEckga6u4RzBiUegnI1BKiEjH1OHSzinI+eokV7k7ze6dZWZk5/soaGAg23
Ctp9MVTqWqNCZttZqsM/LQKAMhnq1sk6B0r1Tn+VvbENDUrhaEh49P5mgD1mWSg9Ak9Cy9VTELtr
UTXjoz4fxjQcH6ko/DFqVYxiEZZsd1rta6hskwfVUgYqxkOb9FKMog3iE4eRkocXM27rmXOm3vSz
aSjC3luRHy5lb24gfltWBtA3OmVTQXmpq6viSVpeEXQo5gLYjWr/19nI+IV+ZT3J9IMSn1oto0Rp
zln00FvtXa+BwPCfnAVS2dkSLDMBoX/a3PjUVK1Gqjw93wdaI8yH0pSH+0A9M8m7M6ifrxR609eV
5IAoRX4l1xwnOWesE9CCFYSwfBtlzUyDNaq3/uuMFT7QCu9tUtFtyomkEaVAcMcCpdyXnXmUVjso
5iEQ+ndpyYNtiHEZqZm+1dNeXLsOJZyOeOo8WE7jhY0y/7rDFYifKV3OM6I1bh4BigRXK9iYSpId
ySC/afJPiiCyXCGQ7KzV+d8nD1FVHRJdV07SAhWRHodevEmrgu/oWOXOtE0AwByhKxa3A5XqX2dm
iLRwE5ef0iMRMIxLN2mOSbI0ERo5gXpuFpKDa6LIfuEmin3uEe+7oJHZLNKZnCs3PGOBnJB9DvKe
pPUAK7UcEUXuz6nQdp1nJvuuCZurLibjyYi33qTV1zRrm6vNox3cP2EU6SDbEGCYOSaLr0E1KPIn
JFkz+2QhlGfFWniEetA4y0PvDoCjp8jfdNXITc8dgRMH+mKce4xOIIZHSE36yV6lr1+6zOPTNuPh
lLnwSpuWc+gtqJBcAcPQQnZIe+5VPP8Px/S7p2Bmcc/cXnu+n/nKGKyKuU3x6TVi99feu9+Qm0cS
bT+CuWSV4Oyw6Pn4z64ItWtZuE+yHR1yCr7Zwe4oIik/A7ZJ6VBYb13Lgoc8HVvuuf0+PCs6H3i2
HT82GnmbCWzeOxsJhyUSZ9XcJs9km+yVfn1XBb/3QlT0NTavvGrp9oG2VSbdP1GbSdFaUCFMRg2C
bLq3y7PcavxT6xj11jXj6cVIvJNSlMOf80lM+bQ8CcqvFrvSHRQW/U559vgk2qgNHpRKPCYee4hQ
fnLytHankiKjsSdAwmdqzQfZoU9QULp/j3D4S89WmgJ4h26v2jk2NTlaPjTb3inFCx+lsu0TP1tJ
M6nN5mgStllIsx5itmmsFFCx0NqlrmibHrLwJ9npKnm1KPnlHZRGR812nriKSgKrsxlYTIxMWgYI
T4Qv2gQ83gSuVwTacJYoRwl+VCkB6tDCSgq4uwz9HQm+6VDHMNoKSqHeFSsjWkuV7a7xSv0dybXP
0dSTRwj1zZd/GaSIUV1luYYOYbtSKOqMWSsBCOw4UYxVKE96BIV5ce2smek9VbRsO6ZeSnycmgpp
6rXBzmp++UqzaVwE/9KgfBrHxKDWzVWWsuhTVduc1LuZwmgwdu9CoH5ojB/SKyhInlWFO3y4zkgE
ffbSO0V6ycH/5qUrpVhlwgqIhsTduwGwep6haNqvy0rzt8viVSd9vimVXkDoq1HH8c8h0rc5MRVK
xP5uTgXv8QWYN4o8zOIoO4BJZOe6zdujWnSQMKX8lnnPvKLpZu3SsTQ3saGaHx2llAkcoj8imwoq
KGicY2Tb2mXoIMuGpy/8MY/0qih+hY3ia6QgfS1HSgcg418jSw0RIzkSHfrgR5mQEs2bXehF5fe5
TAV595+U8hF9KTrr1azdep13fXiqSiU+VMqgbSjHzp+JtJDbsjuIQNjbyVFxPn62wRS+o91owwzc
B2fUq4sHWNGrLYyu8TWqAVX4aVL+CMHKEbsPf8YelQFKUX9MoVuuIhMGqry1u71T5Z8s+lP4Nwxi
UQAZYb4dnW8sOHfh2IY/hYmMcVRpn3DkzkgSM6TmxdN2jhNbu1wXJIlCYoGm1g+fhpWfXJd3q1C8
z5YXQitM9+yVIn/p7NBbFmOc7ISb5y8qqaodb4tpWRhB8dKPvXppKLbjJ5u/SA9zcHb+NCaPssmq
XEioHSfYS3+EcM1tmYpkJXsJ4kN1ONhP8lKyyQmGldlo7ZO0mkB3F3Go+g9y7jCslI2VR+ZKmpYP
EWcHA630HfK0OqehqS4cIA/UVoXpC6Grc5dk+Tc9pNzMAMT7UDlO+SambFPXIv82enCb8S3mS1Fk
6keh/pDuinDC7eCwsJcmeqh23vSfud6WOwglKVCZJx27ZNUYUfqeVam2R0+2XMtJO8V8yPkxAkNt
3HWkG/uiyuNrnKPWhKItCwi762J0PjxehSXvaqLJ16LJk0swdmui8n28BEfT7hCwUkiQzvb/4+Db
VPPV/nUC4XfNIoL2m4AHIdGmR220c18jgfR0K9Bik+0ZJYHo6fb6za3Khl/cGif51c1isbSHiqg6
jaHO6mFBEvHPMEaJp7ZFe2ybyXinAp/IQB2+qaobXCyrhGh8foiyPui2bpTBcDCbVmmai5hAwVGa
nv7a+VbzFlDVdh5SH9K3ebLOMhc24O+4iLqFlY7tH3VdrVRtljZn+X+I4IP9Zuh2NPMUqtfCQnJ5
iBvl4LmgrCpichsdGXgKOkVF/VkcfTO79qzJ8VPsLNo+rP4sMor/BrvpXwe9CteF52ZnuxjbvRKG
VBF5dXNJRwW+9zjw3kgQ/ZVGXfDTV3empnMfpdBencQZPuz5t6cUuf4YRaXY6obVPjTBFJzqLjPX
IWSmL+r8oCCNOfxQrHqjoO26Nny328W66u1GBVx8U2v6TK7r7IqSIIQ0R50nIMwS0c1UNE/faW4d
38ze51eaZkqyUvPIeE3UgWy5nmW8XzEbMxowrfzmbJOu3pUWovKy16r8Zgc5Kf/T2TnIbdZ5SdDc
eguL7Alkne1trO4N6Q55zu7Wm5pNvGsdlTrv+Z5dtwh3vlDGW28yY6D9Tqi33imJvC0pdirA5gtV
qD1sw1LXb73gw80tLFuw089TBaGqb9XGsm4m7zaxndrauY3Nhn7aaqbn3npFpw1wd5bGIhnrfe0U
zY4SrFfRDHC0ll1an+SBj/frLNJhiJuG4+8e0i0IIDcjkYci+jy0Lmp1mQVmssoHz72khkZB8dQs
k67wLiAuKNYKSG5uSh/WfNko/eTBz6MfdmiKvbRkp6Ugo9ym/Saax99do4RYFNWLbF/my9wPjaa+
aFnSI3D79wDUcZWDE0CfBI6fAqd5ANLx7qqsPBhVZz+R8vChwCc/p+iSHu4X8/ImPJRK/hg36q/X
72NeqlTtR2vpe7+YrcV7SjGL47299ZX0wfKUN3nl+9xhpjlLAmPiNof97NmiIKYdt7eDEhrtMXAD
WHYLWBL+bk6SwGwW0tYK9X5qkkrLefFCoKGkK5WyEDRY51Pp2hSJsgia2r31/I/pUB0AsueTWpgv
Oc7zWH7LrkjaxqhAIo8O9FpEs7xDPIEjQgi39PmWS9OaFcwdAHInACT+G+rKS9ku4KXdl5XKMrYf
pw9RN5Bs1U57CorWeE2JBsj2OEXiYgrA698mh7uaHEnYL4iBsKAFYX+Uh6KJ3GM1H6TZNFTtqR60
PbKtL0uS1OT4QZtDJkpk6u9a+zipV62rTwdewgaxsbnD8uxuTeCL94oswJdF+bJHAG2X3vea/PtU
rie+hskBt7GVbz5A7TEkrI3q7ThqypGShsQxUrh5OIxGmJ36+SDPZFtIwmjl2yokA//ZEfBK/mVY
pMBF8H8oO6/lyHGtzT4RI+jNLZk+pZSvUvUNo1zTggb0fPpZhPr86qk4MxNzw0gATCqVBgT2/vb6
9Ka+/NGvLqKeSpo8PkiWyx9/8b/9MfVcQwboRPUtMkfot0RgdtC34n3FRfokJ33glErXD85uou+l
QjF9njNZiR7pgTYdzc7LQ4dCnBfNlMnZa0R5nNKk/JLFxZNFCdXPtYtzvhb9v88I0v7/cQaGlT12
2D3MzwDzgGDoCV71SXVn6h5Q1tzGTew/XV6Z49D12f58hjSL4QSg+R5rG3Gn+j9O9hbd242i1SOs
QfrHpeEOjfiSWCOxk4B0n/ROGGDVYbs4/eNHZ1NRbW9Swqn66m2gkxT/ssfWd+oyHwOGhy6V2uX9
J0dr1hYMRsp4iD77PgBcqv0npetPste/xtX5XQcx9Y/L/Xkh1f6/M70U/EshvvjVcWNXT/Grdo7G
A2goRDxkXOYQ3AFgiMUQZHbqVscVAVi5ldJUI0PcmcMu6SXF83zKB9XpSpyRyQFZOUaGGX4HU7fZ
OjOXmJl3xn+bcMkkiyfTf1djqqcN4hx0Axayn32ug41hVpWbeMaRzylagef6WZ2uDoikWbbrvvfx
N1Sfnep5VHj4WJq1P50MoaOBEYKqh2wq7ztiH6d0WL62cW1MfHd9jmpEnUOVeR91xoh393a2GsCg
2DjUo7WQlC7NS+0UY/cai1zsnVanYsBPXqBAz99wTGSb5oiePHQr8VynvHCpuuWytIV7ZOGYPALM
lIDMbONLwdY5nKjx+2VhbuMFzpSEJfhUD8NuNEu2ERZlNrxqMUm80ZLlbfL08qyXRX7WtnWXXrf1
3pqX+bXpYMJkLiJMwy/OH1eCIUlwJe5/jQM/v1JUt3gVu9rqm6vlmORxvaVsyA79p60eqUOXdfXJ
7iycb5Pk3v2fA6G15J4aCu1OZL6JI2v3TQ1+9v9x7jrjkIu27b9e4/OpaYHlTy/Mvbr2Z7969Nm3
Nn52l/kvnz2fp372qRdTrPem5lNYt71YdRYlf9mxdSuP5IPT3ftpUIeal1iH2RfdHlBevVvFU+D1
zotW9/5rU5mPjbfgPkwi9bUbcKhcvb68jpMIXtd46HB46j3eA0btDo9bi+U/pUg0g2UJztTLlZG6
Uj5utsVp+l0NOlSRPcf8XFhz38nCac5iSSi3KdQxzgRVNcWIlkG11UPBl+iCorW/OvMcvInY+4sf
5QT3nZY5GC+i0qeHj1ZqE9jy58ePluudxFrrT6oVFERI3NJ+rizvq27W615M/fqgDpQHg5CPLR2J
An1Va/8zIFFUgjz2/X2vO4MblmrEkGmYwB48fV6hLXKkZ0l6rAA/3n32D1MT7CsL9WUwtdUO/aG9
7zcDyB7RzaNdezgS2J65ObgjLdkOFlGReyFIVMXsRliV0jdYuLrIFbD71lLn5plthtLNipM75OPj
MOzcXJvv9GyZdoLI1o98x97Z/SGHftjphQDIqjXebRlJq6mB1mFmsjr92zg5Fgnk/ncgqGNbur6+
iHjEyOFfD3MHCS5p3W6N8sSsL0A4mz0blPi8ISN6aikeXUc2rxCQajJmFSifym5eBQuco+zcfqdG
hTc793ISXwhGl300UHvnD1kHKp/s7JSla+h4E7SiJBDHeoS4i7NMpV86oH0fh6Ka/t38oa2uwBBM
S65EhZKrehRjw/avphr4o6/cntH4VV6H6inG2u+ZW5yTJA81pykZD3y39jAT5HVMsvzJcOQYpptp
cje6r8GsW6/FMNvwpez4UDZj/BXqOWGBRv5oV4HL5rj0N/gi1v1MtjOitq16mLNU747UrC77CpXX
oztN8dnoAD3bHZY25nZg19TeJsvetTnh/j0aWBbp3XRTg+o0btG/CV/nF3UNdYAkiwg8OZCmQpeW
2usXubaHxLaWv6ymmfYDifTz7A35MRtRhMcb/iO38uxWt2kSASNziUTQ/BxIt6awe6RP1oL04n+e
ocEXudcQbnptBcij6rx3K4kndj3Sw6qjab5Oww9364b46p6HLThIlqANUTAnJ0MX2p3fT9pdA6Ln
rkN5vZ8SeCVqQPWpUTyTAvwct3OQw7ZRALlEozTuIehRiPuenf3Q8enq2hZMMdKuU7cCGC/bSnuH
vBqpE6DNFLuhLew79cy4QqqD91X6Q9OrZ2Ho5Hc/tDaYAVHXCdv8IXcd84GI5HRIhCb+1adGZZ62
0RbOOCwB5p77gp3RuMw+X0yeqw6OLM1bUL+qhlUzQYQC0d95rr1fnlyGYs+6G3vx3he7z2e12/MT
qxnDbom9oxpQLyVG+xCSgc6wsgYHBUQFtWaXflmavngYG6CTJPQJOMt1OXpt5+3VaX5MigAvAe67
2+j/97OA37Zvw9CFmmWOjzjBjI9UI4yPIHjOAZmku8/+IatIFK+rz3aQ09RAgWPhHSHWs3qS6uf/
XU5LP20hLs96AJxBhH3y3a+6o7+Lsrb/zoMjSDLvt5Z02N4ZfvPF6zR3h8PrdLOSFOBU5Y8nlFnW
g9N0/zybd/Qd9fDfVjL85nLJPSS7fMI4nodeK9L71JF+lMVlgS0MfZ8D/Tg/4Guhb9RAxMCdf6+w
P4rpQ43LMdGpClIt1b91qbOCNY2PH4lfs6oR/G0GJc1ixk+aeEYknL6oA+Uz2mYK/w/SA7koEYG4
XY5tTo0i1ex3ndEvD84qxteBrHvkowQ8q8EMi57DmkLWUaO6V85XUeFor0alGNLnBR2XGlRdVFog
tbWXB9VyYmIMcYfNmT5XGA5N4qJoAyOC0h1cfmIR/zuVAFofb5miFMzbOV1Lvf0a27hfef58xhR7
efF9yJGmZvoHlrzri6aD7fKD+W3ZWqpLN80vVVuX9+r8jq/sEUgPd53tDB8Z0dOY2gTwuVhAMQUG
3SjFzCidzezmgsqZxMzs05RPi+6yerSze/JS+o4XND2tDg4fwE+ZN59mOTaIK02AimIBl6iN78it
3xMQ8o/FxWWyefIgCpXLQra1FLhYE10/+DhHHey6RCTQaIj0XS1KSU+eSMeeNU9mT0HM5I49wfSX
T6Db7vUFRJNt7Wq2sjf1SMNzbdc2pnEwXT7WHLhcJC3qh0vS+sSfuEsTiiVyxi150uM6mrrY3vm1
SRS32JTkJ29+WoJtRRQAgUv4+2GFVPdimXhcv5lZfPXzvLzw+6c6VBY/N0DZc6NbyRmM5rdgTL6n
eYL3cWYE0Pg1Yltsh7lLZnyL1jcnW8qjuwke/G4+57Lhfw3cnZ/dkLc7WEg26SMlXsEhHR5Nyosp
5DZeB8v4C7cRTHpRhO3sISbaSZGlxBwm0heEP3gPRePEr4coQZXu1h5PUq0Z9Mcg0DFyIU8Ymis4
f9Q1/R7Rs4ffIdiuHZkOLKAG7st6mV9nZIthWvdYqCcNngbZr8KpDASDVr9PaqM9wDbFcxzXRAdm
VGQ2GUKn7JvhDuv3vh2OsZOdu9V5sBqpXwM49JiK5uM+wLY5BJ78dzx8l5XIIva+v/PZ4L3ovlXY
v+RB9XUUiEnMZjhYVB2bqNXCSTZ1aGpfkwqHbCrjQ/bY97JO7e+UkrlNcbB4Z6pAkpfxut86y4Sd
Y3+hGqC9IDlmdyIzPbQpRzvomjZF5lqVCKycv8zMXBF8s6YMshqM+bh8g221bypusIsYu3PbFLfM
RVm9JuTtnKI7yLmmlDMev2tTVb0O8d9tUBBIlN2bRnSUdcJ6a2CNRBSuwbCbS24eq7fTDfOGHpP/
ZG3zEyzfBYnk9LvME3kzFmvCfvR1GEfjzfIuIwrKSIvTV4O6kF0NWgtEqbtFPO1zLaubvc6XGqLp
81qI2wR/em9QIrNfCz4MEr3jEW8UecmSc9D2e89s7HNcS4vKl+kJHoFk8dm3x8xNm3Ach0ekHztb
LhMqZPti1L4W6vAWUdoNL95ak7Bc6nUH/ENe0nw6ywFtro7VALDiKNcG/TRN1JjVdoXwFV1XXAdk
+zPvLakpe8/7wb+I0RmYzt2b763ts2fv06F1j/1AfXKV6YBkMGytfPe0rtQx2HBZYCdUxoVtuR9N
FCaiD4ZaTcWa3fYLKg79kkPEv7CKwL67XVoI7oU7SzitPGype8N98HNsNXU6qtodj1D0z3VDoAt1
JKeqqxhq+OMCCUaLOYhIMa/TkWKP6jJJW+LmBeVkBll9SYPMPDiD/qCbTXtBSL7yC8t8+VCyP951
IO2Og7n85ibmUiazBk8dBmORxsog5O6XXFzzUGgV5qWNt/fT0v/1XM3Dt9xnA7d4bRZW5g8QgS9Y
VoUmOb1zYgFN8PLxZ9Px8aTB+tjYbnbRG6SlZOChtETIZoMHWeLv0vsH1K/pa5Wt7b4cECLL4bfw
CkIYADRghjW4umqZ/zDK+CxWf8v5h2m8ZFfDGt4qBwJi3jTf+qoEdhF3fHjCQPMQj/e6m46k8ElU
G1390mXjX4m0+0PpZO6xcEmoNNNwiEdZRbze4irEfAwy3hDRiCA0hTPetzVvllGmr2Iir2+2bF3i
9Fjk4rASUD65aXcnBI7s2Ki9TdCr0jwWl9UnuVYmQUNGszj0dXwnG/myYOe2143xsYmN98z0CNV0
8qqz34iGdRz3VC46F80EPpEahX0uUx3/2779OzXqOrRB5+nybxOjHiAP+Ry1XbkL4uSpryzjlIuL
TAa8KNuw9roXvUy/tLaeQSmd2fr64pZ5Lp5t1gTQOkGbKgO8fw0WCYVfvPcyAEhS4EnpdXcNLlm+
u2DmGVQA5UXjH2rSPbcByaJMuv5WUdN8XUVziGfWUNTd6GGgQcgipp+DKHXerTqhIouQ00OqB6ep
jHoi9JdaW35jtmhiwvbNmcRz4VjTGa4CIvyUdDE35zlaHOR8NU4iEWFoPGAqvv7eVpFeivaaTz1z
sD/bBzd2zRAD+2kHaOFLWTYz2lXQ5Ysf7PJmxK++oDg1nfKrOoypk1/Jjl5LIak7opwQGe/44hcU
WBBZgsKJv3Qv/84t54szLT+l2ZMDy+w7xNjXhipEYK3gJV0I2FYsv3aghiG8lq9+Njg3OEjYzctS
npqkE49iQYcHUeQppfDbHkS5FyzqdiaFWTuQUdh2GRNaWoFvmdGJfWtuiJraL05S+MldnpJl6yYr
u66BcM4xKzVYHoVxySeLCs2sWq91Xkynas4XfE1c64jB4XI/ZiJhMUtZK/KY9jBOk4mkujP2TQ5F
SPRJtk+wqxoo67FTl2TqMjjPQcOSGBfi6pRBhYC+UAZRX+jkzW0k8U6aOq+uFUzRhNfcW9edRs3N
oqrK/beepH0kPWf4InOsuaEqpl+tZXTCHEX917Vl52S0Y/2uYeQaBkU/nxvHdnYUp3Zhz3T5PjtU
+mTUtbxTVtwjTkb7gE4VnuYAm5ob2BD2lGq9z+4wwExI9fc6cwZYDAg4E0egb67X6Z14Ohu2oh3f
jSCGDYRK6j1wOmKLqy/fk5opYo7L9p0SMsxgR1s+Jpg9ZwsrJGwKAwISXrxTzTxdzVulUUU0Z+9r
X2ygGyxJkiXpD609c5O17UvmsieOE3u89X023Tr+1+vsywOCM/bK3IB2TSAotSw95561NhGl4FFb
pfbaF7xlkx2NLq+yifMiGgqc1RvNKMDGW1sUdECkmUpkv0nHN2S2jchFMn7Qda074Gr13R9LUswd
YN1WB86sr8thzJMeIHnjRi0hUlA+VvnQOpMXLmlh7QtCwKGFsYBZF8ETzJzpsDa3sWiX09Dl8W3l
f4G2c4dm8a3M4vSRQCoALjYRLDc0/cFIBsnPfn107YUbdi2Bo+hAxcd0W1TH7GT1MR8iihn6g4VH
bjLgJWDrVvHgTkN9DlbDvxjZau2mZv2rHupDL+v12HYTK4om+II4eDfIKafwhd9/vKL4XVo/5V9x
0Yb4E0UjqLWhTMdFhkd7SaAVV8uFKZ9irDynZCiNKVnBv/ERbsnN3KbupCRw5YpBbpDfndZInHup
YePrqeH6OcRONATCC3VRk4jk9tDj+/I8NQFBdUccusFqwqkmqFEHib8r6sQNOzLL+y5r3B0mb+MF
tqF7n6fgH5piRbfQES4zbCbUiiU02ND8rrJaRLrW3aL1zn50cC2htqPFZ8hzeGUP2ji3J2MpbqnW
xdeen2roJc1P21uHyCHLeBp16y7LckLIi2fscSetj3WSlpGdv3Wu0T4my2yGRNT+YvYmwzylywV8
5biMGN10ifYAemC4zS6m4xXp+nuwFUBRcd0cAj24ZD31fDVhnqKXj0S7ETcMCH9qGdinymnio2cY
cBhgaYcN5e+6UdwobzzwlZhvfUe2sUCVeEliv4qE8O9LnVVgopXh6Osw/7p4b7nLEhq9dumD+i1N
Xe+u6rXfcuaDmh3Durebttp3S/Grs9DvSFwXdsXwWA8yvyvHaQ61fAFfFEwPPfd9j9JzYImuuAjd
jvcLPoy7dKRSeojjSzU1AmqX9tue7ekKt986zk0WZcPsRF3K92RowOSB3aIE1CIwusz12V/GiSKd
ur2DSHfTJVsqC6mIBSLK1HJYflQX7lPhXuUczBc8CGVoyLE7UmS7z2YYoH6brifhlB3Syua17+on
DXBm5A+kHb2u+2akpRlZ0rD5hZX8+AKI08NMlRyUXT9pb+4WEx1AJe2nTb9E6fwCbGaMmiDbrLCJ
SLl4NXWdhVaOZcGOHwX2HAuz8jrP6c4dgm9lXNlh743EOvrDNJfyOncuTNd+vs2IDCsm2EPpJ188
MMn7OTCbKAeIuc6Jy2Z45A3CjfPgYi+5T73ySy3medcSMtuXEkV5maEmrLXktgqzuavmbN13Mbco
4ULF8uKgPGj56EW9yKHjxdmRGFx5Kdbq7Oqme2WNjzmt059sUHaWYWjHhh8SVUSPJQKOSeTpU8d+
NnFINGM4wT2fupK+7dix6sAhPZOdXWMl81E0rrHLEdiEqR95Tv6A0a3D8qYDHIpCcud4xVMWpFfX
8eW+D3rQaLbQD5iAOqfV0wMqflssU7CcDc2xEAfQU/t1cOtDRuY5TDTeuXjR952HJzflyuUBSwhm
kjhN9n3efzM2vmA7dNOLgYd5Bl+UUkozDfUgiKPecok9xfm8K035wkflb5i/74Q/SywRml2yWDuv
RCOTEJRDre/J/VTKfDebmD9aoMu+ZMRnqHONNLSBiNp7GY0sKQ6tA9G0hQSBOrzun9vNldwiERiQ
85czCvpytpdQZyVtD0a5zT8/wCxM1zQvn7S4XaNRN+L7tLO+uTZ5+HVsLvlQpGco8XZoa8i5arIZ
jXf12GVSenodLX1nrITD29bQmfdiSudidEpFd+nhmEIMK0Ok+20Yu45+1OHWXcbWkR8HZ0UFYddi
3MEQeIqDYj1QozlHGPEKFrIaO/VZ4P1uBu3ZyKfhMk/peFGPPg+Jaw8XHC+J2Az8MmePcDv69uNS
lf6RD7e5WKXeXFziXYd+xYl2LtZL2nJjyAWbtoC6pEhdze9JBgzlfGxJMNp+cCV64YeE+m+pEchL
0VZfpC8IoFT2JE9rhssRN+q/TL9cLsBGlstkDdV+xK0mrF1DABF2qpA3wT6PWjkSXjjOy1pduItU
bILmeO8M9Rc3QxXQ4z3J9Qm1dA78ZruOtKzGhmbx44s6sHxlHZoVN4ew+yHWdHlZB4x1ysk5SqbD
i4TqB2uBZWnYyvoVk8KfXV8NH++VeqTepmx1DFYq8eqHBB7TYwzojh0t+wz1yN+aMzsOPu+dbKqZ
F83BnePp4iZvFDU1THR7Y6gtdhdkZQMvB22TVEbU6W1x7vuVhPu6w038ydCCfF/N/GMk3xyj2UgQ
rOC7Lo4jJqntBbQA5bpboTFdpDnjxRJDttJjUNxle5q6dqPZxn4I1mbqqUvUWKwhg52ti3oFwDzI
C3vrG2m75sKNYaPqbA9B2Tdsf2ML70ZElKBCKP9+rauArdVkE6/pfOOC0MG8pNSYR41HHVv7w1/L
H8RdfN7ZeOabazo+u2PalTmGeOOlQHP4rBpzri9yO6imOtjAPPia/5+G48b999mY/3WHBctlHyW0
0UxRO7rf2JwMABpL0927mg1gpCpOeLMGJHU4IWn6ywrFMMTFNpSBRJ+Zei2SOw4jir/D8iuN4UUB
ODS0/g5Lr+xcaiIL3YehgUo/ZONTFTd3BfPApRJWGZWN+L4I7Bw0WGMhYEbtspoPnQhwFVk1f+8V
EqKfm5JOSPL1Gfxfxdy9CpxQkyePrFgsXjJvfJO6bx3HLUygO464zEkQzlKa18VYd5TwB5P3Mkh+
w8Hoo5cU9WugyiA9QogJhZTjdNZqt+CnAz81XTKgNJ7WsWoizhgAb2jH8gKzWz9hJcOyimKsK2/N
GRaM5oQrWedQmxFp+ZYZFkFiv8xOWDVNcQnq9RcfthctiFbP9gStyjfzfpeRIjOnPrhN6WodCSo3
VI1FOVuInSO7+kEXFDWObKOitISrPZRJ/eDkZJzrGr/AoTpSaL/C0ESENtZZHFpzakR6R+p4Ld5R
/ctrXEGSjWFr7Dptbe8KwBmWAc+vYZo9eLP0z2VP7UagsVNenbX/ORfp0Vv744hY5sXz0vrIT6A6
xcTRv9QV9vFVrn0fNmim7RsjitG0vGk6+54uGPdNmaXfE7x0iSRFtTfb30ZYoW6ceb9FSjyN+4JZ
ae5DGbN8qZK8DaW+nFq7c38QmfeJBTBHeXo/nAiWPJMapMZlaCm0Ilqyq5OuOJsaOU1P2OtpiIP1
uJI62KHStHar1nd7lo+7upnyo95u8Q4AoF1FpLVPB/eG0B8wZjo+4+rwZOV19i3Gp5lKcJIJ5kvR
6PVWvAIQ03LX527Sv/Wd8V5NfXuNRwomyfaTh6kFJc95AAdoqnZJQeVvmheC4tZiYZLa94sor61o
oGRu0bsFqe9kyfYUjFJ705d8nwYWIVUq9nbxUO7hsCZvKAV/pL2/3tsS21BLx+5wGcH1+oNA2ejU
2aGUs/9NEr+WgY+2vouXK4HPBCoyOKWRDPLJWohQV2youmCyIq/wjAd2ANZZNll37Kg9e8nsnqp3
MuG/pX6ynSD/JRe+MIRYrKegLhuIKcI+BVj+PFk4nEe9llY/y+Y3WIGMHGnWhKt0gxfUxvjwZR4F
w+1asaAu1gdCDL8Wsz+vS9q/TF3vPw2ALbIKPfMyclsoM8l0pPLfJS/2onLeBbm0MvxsfwyrM1Wn
aquDOv3z2Z99//USathdYzXPx6bQzrhTeFR/ZNxVPh7Wk8EiemurR+p+M2Y6J6n2vx5+jn+ervrU
4Y8+dR3Vtxh9tbP0Zg7Z25VliCS44aa6PdQ9ljCEU//Ta402C4JtvNSQ7O7NbVy1P576cUwX0oCa
ox2SIm0v6tBst9nJxlYyVG27W/7T1tKAVeSIp/piJs+OofNz8IUVISJKnlVfI1xm99yejqpPHXRq
0/Vsiu8+uoRbPCZMY59P6qcgONsmMp/PJ1XdKsnvsOH/V1+uQdo1Rv382ceOE1st13qo7dLYZ36T
HJ0mgWmttc5Nb2z9FmNUyq1v7r9L3/giECK/mLo2X9Y4FXu3St2nelnZPiVLiC9S/S1DcXHMraY4
kRihapnqxAnUnGEG426UJbGUuLp367G7g/t89LnHXqU7s0Rai/JM5dixYMt/raTXHYG7vFWy9DZv
D32vse1iWknc+6mfc1b4+n0x9xdgKOIaTKw9WzY3J1RUK2Q9UJmLJuDH1ev31LOSiDc6eCGgf1/1
Uv8Gb63apZNb7fXVgMSaDmwxhyZy62LGCrWtjrasyfToAJkMk0I5lt67Yhz1t9abEIz2xVZNQSSp
FA56eDux3vPml9UNHTtlBI1D4nxZJ7vZCWrnnssMSEEz1z+I5WMhtHXJxBxuAbR+1VIHCoWTQ0fp
906dr/r6wXwLnFHeqdaY1SsZpvm+75cAnVqf7mpRTM9VGleUwWbTXsNZ4ln1ZTWLXcRRN9UKhra9
Zq34DYbmnxPW2fHAYYxoULZrqIMw/84mJ31SlwmaNTvrGNSGnyeMQ7Mt72V5Vn0tv9u7XotvAb6v
9YJLBNW7j8YqsMqGqHjw/GQLTzBtqz74xE+iIoOqupx6XGEL1z/VvK66smldIr0xzKNq5ktXP0Ot
/ecKVXHQTIRKSvOqRK7IQR/zJvdOecf8CrLlP6Lbj1M6TG9sI/762f/neYT48VDQLfOgrvd54mhk
LzPZOHY2eKtBcKrvQQbaZ2ve+DktPqGqTx3GWq/v++2Q5BpGreayHv4Y+DzZKFYPZKv++NmlHuH7
Xt9/9vm5+K0HktWPzILQlx0IWpOUcTpn/zz67HO1HhGBDC7qDI0M08dpVdKWJ81EDNObMej8xo43
ekv/lhAI2sesGQ6qaaTAz9mTUHftOR3WgvEm8tlihdvJ2ZSKU56CEVbNKR2a85yhMwHVxN4rdd+s
oETfhh3vR9MmqX4yO5T7/TS4b3MlpxP2fe1OnQw/vjj1sll2iU2t/Ni73iWWLErcguicrhkpkLTS
ffXGii1YkH5RLUcYxcuWJ1CtzI/dV7zWoCT14kl11UPCakI0651qopiyo2J2vrVwHnbmDHDXyTAl
0oZM2ztB4L8aLI1OesWiTjVrUC/w11jkqJMtpotHKhiuajBG0fH61eRrPUbTYvG7appHfbto0bPc
7YOgulMntgBdo3gZAn5Ybhmqvok7zz6Fp38I2N8HWTNSRMMtblY3NnVv8k0vJty5ba/6kXKRyHLN
9eSV3QF/nBLtZ5IdK2ghr8n01DRSHAKtLQ7ltHEvJ/eFIIFD8tcY9jWqrDetGIlOlfpXnFy4uy+V
eHOMeWGdzywXeG7JWtzyrmtGubO3NUcNJ44hiL+A3S3fkAjjVzLYR9Vqm0m+etaZ2THbu2t79FAF
ASo2A8q3CuM0V3H61s1EssqWlBRlNObJAKkbpeQEtiifF40oXfZZaQ8HwlhbbMxnOS9elsGqYK+K
5BSYO3erQnX1UT6pg1meLFt7sCr5dTC1DDJ/uzzwosFw1DPx6pK9i2ZRFpmTPI4St6HU0IQhCDWr
/t5X42Mct/prnkCaRHETSjuIXwRxraJlra5rLe/PYqAu2g7qUbqtMdzavk+qpPzoMuY4u2jW+Jx3
5c/G9a1TZ1mUijvw4RaWuFfRinfW3t1P305v4yyM3xJ+QxF0Dpulh25ZQxbkFTnsvkcu4eCqZ0Kf
Sjb9NejWMPEN583Ou3OGkPenIQDDaY9l4MBscuurNPTqUBvEaSstr/YIWBqS3tlXFn2Y0ACmjdI+
SMOYyq5HG4A8gQA3+ynT73qyusegMzZ1fuVDmCdGWOG4d8Brg6CtjjIW3wLsH6fqdRryrbqwTC+q
iQfkPakX447Ke/cxHhbyUMPUUqthzY+ZtLf6srw7oArOT10LI8TRqpM1FlWUl648EfSTe3srK2dn
bj2z9OfPr+QgSVDsEEHtc41EP0ktLMLNPiN444a2+TRp/XOyMgNZTLWHJDZrSLgVqi88Ft5Mr+8e
4P0/OezW3sbVN576zjyoMeCiwXXATjec3V8Dk/ObnXrBC65WoeuaztvoWMvLCtVfjc2A4Ig165Fq
6fAWn9uRyP32PNw01+fKrPaqBQe+ee6C4pDGjYO7Xas9Ed8/qrEhcPQnDyfDj1Zjt0/9tJ5tvdDB
V5inoi3Xm9gOvT7h0NmbhGtoNUM3HkZfc2EZme5tNg2PPe8iQiI6MANUJ5Yz7i13uMcsi7gKE7sK
fTIYjZd+3dsZBqgfbTWkDiQw7a4eb6rxcSnRdkDcu5owqpjS0zSCxWYyrvEZcGRKwRDkMNWstz9A
EsDl2ZvsmawFciKac29y9urr6xlm+OtHU40YshkvmVPcRDm+23VenwURr9s4tv8cIGB6+6Zw2+iP
gUkP5nuTl/J5bm95hhV2s9GGCMhBi2xXyXqCQbOZAwzAOPLBKvz5kI4UUxqlnjzwS6JIwB3X5S5D
XqX61Hn+0iQPqum39iMVd0QZtud/9q9tB75IuhpcxkSylIuNXbrEKRWnHKq8rxAYU2I5lQ1J5K0v
s5k9AQElyDnc/lU41VsTt+lNtYJgiTdpZcVml8Gpz7WjNrk5G+lqeNXdyrx3G+8ripEe0QtnYB2B
yNPGNYZGKskxCVmsd6pp9Eg5KMYrscJhtFmq/BxPAcrhrQnGUzysU/bxh1WX6yxRJssEJ53/xdh5
LcmqK2H6iYjAm9vyVe3tMjfEsnjvefr5yNrn0NGzz8TcEEgIuhqEkDJ/QwMrGwixDmiiSDEacIOy
zSUQLX/LtsoLXAwbSxoap7pjPdZQcKUkv68N9FNqZ/Wj/PZswXmNVqzgaEP7agEWTTp2J1IsQ3Wm
a+aLwc3y2+wMGaQYIailJFeL/P4xLQnxklgmtWZpubpVqqa+2CQLCCRPFWO1iQS2apMZCmwtfXNG
xug4CJwfAIhvavZCGCaPGDnNf4lbvE9EQr+VaFhvScqHLzm6bhssVYtNz3rlHgRHeioL27+0xhxi
TadEJ/KQ+alAxPNBz+L3FHm231j54q8Xju+OW/7Os8LeFGYyXrQysh/cGPQNsZ/o95lEfEMEn4WB
FrjxfTrmMUicILghRXqMx/nVnnNjgxwn8I0yte/auSvmTVZpdG/e1D7NHmSjYEPwQDTUAFD1w0Hh
cdsnMNDdoSKfFlQ9gCug53DoVDQ2O1gsXjveAJafz3VT/SybVMHUOJtera6i242Pml/r7/Yc/spn
Fw/E5K6fSv8Q2uGfqsuShwgngb2WOsoBmr76XlqxxqS1PWiubr+F9pGUWPrFmOfhYChRvHeV9CZQ
vF9M19UL9h1/zKj42Y2hSXqnck4aiFGybO4+LhEaG+s4RYEJ8oMXGsn3gSQRVg4uUKSKZKXDi51U
o7fTQ9JLFUCA56I4EpGPSfnhedHm8Uvaok5MlkD7Us2Bd7I8Mp8A39N9FSKPaTqAlQaw8E3T+7fW
dxfW9/2Qa88GcucQ0StsmnIU6wsiYhZylwReRuK9KnPz2jEexvG73jJJeipa2z1NWYf84QhAud4S
Z1ROmkJeDU5TdYA7ryMP4huXX0A91PuUCNgOfSV7l9v5xkCt8sznEYlNO/hWZW79Mut8tKnSHxwS
94C7nZCIKRvFHMPb0Yt/TbkS3Y0D2rnzXP6docGUre59D7qg2Vq4KTyRvNWQm7fCS2DlROWj0t0F
uWq8g/z8icV1+ddEBZNc0J+o67AHd0KC9UWJOMTQdhsVkTp8c4PhWS206LECpSIl2VQWrjMQ5wmO
LS1k45c6SJfRW5xDhmdkVDRgf/EJbMQ+tgcmPJqpvkykVveeTq5bihZCivdZ7N1JqQdd+DIYkLFH
u7+VKgP2wdGJ7GrXuIn24vVGC8oTANFSkipM+BB8a9PkIicsX5+zwZeZuUt0KjR/Ufssu5fJB9Jq
RuWTlIpMC/ap6+cHKY6sbMhXt3iN0dTTte4lUlIQAk4/Xev0ydPOvZfbIHlpIhsmJQdejexRTghc
ZdonFXZocpBZNS4rOtmH5WrKshkHAn8KpIGztCDUPVz8AhWo9ZK4QF0QX02uvxlvumIbedPLFBPu
mCxNf2l8B225OrykWciXrmjjv3ZroyvN3OnZCe3ndPhderPxSkxzOxnW+Mx3wngtx/JXmCA0IccI
0apbxCm9E4hR89XWWvBcvTfspW1u6MGlwlFzK0cHlUyP2kTW0Tcf+d6XgGHqKbt4ITMIqGjRs2wQ
Ryn2VeIX++S/dfoUZZug8hDvtvXoeQpGUF6+h/a3eUzDyHhxi854SWaFQR9My1mKseJ1Z20GHiJN
tME2XviATU4WXdvnDWnkEZXWk72cXgX1Abi7jyA63LZK6Zxn2SRxw2jXDOPZCWLnuUUb/X6MFWjm
GKuBggxgR2czcZ7lDCKC4RNacqxp/Dbfgvpt9tygcQ+w+Z/r1d3fIlP8Pcx+gFH6pDzDpdMPitZ0
16LUtWa9qzW+Z1JSg6Y4zhUAu2tR9zlrzo4+wI0HqcILi3ReF6tbfO2DF6mbZv+i5bwYUqpbpT+1
Vl3Qgj8qm96eHkrAIXfXKliQ54H5/8Zw8ujRcXnNW7Sz7Ek3N+R2yRQbQ/AsG08Nj2phzPdSGn3s
c6LaPRZ6GiXbuVmiwHXlbORoEfGVTy2d0FmTxIe1zvCSP56q8tHry+ZJi+CW/XG6gzU26rNs6Eco
ePRkq9c63xzeahwjblH0UZ/7wI9va83+ujZIWKegvNE0x7XO3RH2H68XbfoBwQpkhLbWaE+3GGk9
thiv3PMNzHA0zy49JIiLlGzspbBuWg54afistWZ7/lAnp1lN8bNu/WCnlVUGyCd3nmTj1kQJHQgB
MNSpK1UFkC65mHrYJXBUX+rYL1/8pCS85sXRUeqyKCdWGQMxD/Oi3E6VjxdzlPlnaWwa7vegQKXY
MIH/lKrd7lOGWZz3ovqlnsvnlkDhHXqvOHEliNya4WIkAh0Ur4fhxunMnhvAwRD41I5EKkgpza5f
1KmOH5rYPctBqcIERyN433hnbRrK+8kcb+w6xHZlHoy3xhzKizfWHaigKcju6qDc5+VeUYdy1zRO
vdMwTgF4hAOQuXi99ItxS9z7yW1mqnvLrr40hl/Ah+9v/bK/s/oAxfaQnBS8hJ9+Fx+sEMGDxGKl
UzAD8EqtOo0RdstuDoKtPqt9AHNCCcF0q72+a5mDbBtmH7n3vYn1bDODBN7i9AqR1OdrLtk+8DGw
600w6KoyXEBMvGm1Ex0DPggEuFUg6YCU+16/UWe05rCgMkguwE5ylWM66u+suxhsQC/sSkO9z7r0
PCmOclt1JfTYfnDPWQ8BzjDe4maIWf65rJNBe2Z96L7MmaWh2q5ciHe0BBONYpPlUwtnaqOORocm
DdF66ETNziv7ZNPOfCNZDN+p/ZMWNt7jIsI3QWKwp8qE9xgYt2aD36kyIBdcRO9our6SEdpFrVYe
Crt1b/oMFzACAeyum2lAAd42qhtEy76AsBjPvtr2h9IJ/Q1IDf++z39zmfCC3IqxQfd52DoYMx2m
QtFuM+aqmTWqT0bKlYcqm7FpU1+wYdH3mTLvi0SHk4dPTaMN9aXu/Hqvmu6waxzML1O3nndqq38J
RvwDQEx1+wDH3kqdyycL+MdTpZtvShxVpwy1xltkEsGV8E3Zp43T3pZFQZREH+Bvzf42qKb+FiDB
qasRZGzrZJvX5dHLRu+cG1OFPzeAKLs3Qyxy4UbUfXeyqgURGHTa3hxwMQcg/BOpph+MctnJJEu+
5W71W+Bw3RZ1NiJ49Bu7UYDrJW17o7FFJwG4FloSrNg7g6+9YcO2UX9WiT7BqzPrmwGgwVlZAh5G
8yQzam2ZVjNFoRt15EHwpqzQYkUyIhpa9U3PfvS2cp+m8HwRR9mm8RPo5b+za1QX8m8qX8KkRnNN
vUxFpT2bMDxMuj3pXrseEvA3TrU18jC67fIquAQjM4xM4/2dwmILvbNEbm9Yem+JVR5TDzQpnOht
wh9gbyTEUO2qro+hPf10F/v40cVdnFBgGxIKvYIdGghudW8756APcYQIINNo6HJqRb1ESr5ABMi3
Qxz9brLyQhjZPPEt7xMQK8hb1Qdu6N86xSJmJAxP9gFTjrayHgmM6JsYdNnOj5sX/NbgmLmNwUts
FOewZhyMFRPPv77Zlh0xgTp/RNNUve2jSLttl41jThapeqgd+SbUA39vdiD1Qk1nhaI4HWOv1eyD
JHG3gLIOURH8Vsg8oMQQoShEKONXbw3le4usOR/tU5f7+J64cJr0gByIOkJP9Zge3wUNQJ75iRVJ
uyXvWZXmfT2m2UYlBpnGasifd6wFQr2bIBc/jB4B9lrvJrLCwTPCKnw+2wqEkq924PDN+HYEeYmV
NNgsgrEAxlU4PGZL8HpOg4PtLeqzVf87cP0MgTIDeKOrp4AYzBzgoX8MZwe9fQjzm06DytT+GSAN
RsB+940HnK+2HaLOzgafL3WL0HSxV4sOhHKnYMCiqQpikOjFBIFPYqF0X6Zqeh5Du7kl1Jht525C
FC1rH2AvPxNpbjYWevJnb8LFL9J967xYwSp+712UxHcv1oLTwa32R+N6t2XEMGs2CsNYWlWnGYWl
Vgu/DwBRj1XXfcf7wIATbAd7pUymuwGvoluH4HGxEIiDVH9JHfcG/MPELHv0uYPD95FVO9GNAPhS
jHOc0WFWVUCiyOKKQEUbmGTdSutUuVWxsRKs54CuF4DiPAvQDR+DA2Tmi5OTlNILNLeQjn0prc4l
ylNouySOj+XUmse+rryvqfcKl6lTW//XbNc7OO98S70FIqP8iox+m1tZcNHHYNzqldrsWKl7px7g
2dECBwruhJSU4rN46yDcO1gCdr5q7pgB3nkY/D6mAxpFDiXEZJJ9awaveabYN+umGgrnWrSZ+Z/t
GopYPVv3ls/c0RsscIxuBtCz8ryDH/jeNvRQX9MY+rYsmTe6GvAq+qZxM9cxaVNmH7/TXN/nuOle
1Bn5JoSinrAv/WMtDlFQdW6xQJfOyOqMD/GyWcRzzHzETtis26ehb6f7Nl5GbkpeGbRPdcRUt6rT
Yxk4arhNHR4jmLCz0rL+6PqUmYcVvSepjs6hWTxaxmgfxjxi/b1sfPdu9jp4aK0W75vuKXWa5BKy
PLikvhPtjAICAGzs6MayzSc9MGBveCM9Cgv3AcQV8b14Pyj106z7BNeIwdD/ETjTspNgwOwlIw1V
GFiiaS1eVyAw/7tROvJFmJefCg+7DCNEUssvQWqMmdcSZsGvwUH2fEkEKDMW2/5FqTDcgiPR7RMP
jnXQg8aagmFixelzLqGRWwSlz3TU4qYxp0c1nEeoHb69G1Gl2U5LEZmCadubPCwzdQGaOWEKr6RD
enLWQBd5ZnEDIuM0TDBSgCvdd2b3pLT4P+HwnOz0rsIBUDBz4ULgt8Cf7Z1hyuEUzO79mGoaU8Eu
e/BIzV3ipnqfgRu94bUB2rD4EWLu/qbmeMF47W+38OncEiVwllBBPeusdFI6lOO52p1sJj5hAKw8
ZedLazTAAyaVslUAe/ogBaY6Ny9ymWLWXqM6yM9ZXDJkj52zq60YeAgpBUBwxbwtUEyLnAJ3YsXe
YoZn3g0alN4aoIDSAaxKGv4ekiP+XUyA9ZTM4XuIFBzio4cp8Mud42A0uSDndgC0d4nG00X/N1VQ
36r/sq5pb9ohO9ZjzWcSVGDiJP5RxVuWsCNUwfrshN+KvDS+ICGPIuf4rCeBdUoH5XkmCLDQW9Vj
ZS7GA/F3tTNOsTeGZOt3Xjx7mM1b9zGptG2qozLaqjnCfwaIcfvGNfXpVkvj11FllRpWATKKIZTh
xaSp8tG1SRr+HlCg96sCRJDV3cEm4Q2Wq7SvwhHp9LcbHO0F2K6LNLYysRAwGae1BVefp32zK1Lb
e4QF4Dyo0+sMgu/RAIxg5wF+t3HypWRigHxlBLSyJJkqxTnVM+Z8ZQZAU1GOSeeGzJ+MFPiLtcuD
zthiL96fYEcUr51ZN6cRtshWijre1uCNa2sTNkqDuW7F/9N29k4vg9+TrUzHIk7nG4Q/HvsZsLeJ
qfZDgJTLQ9BoNZlhpDCd3kn3Vm1XxxIauBHAzlASJOYyft7C1HAHpIKdkCRjEWycecz2rKIfDOIc
jOK7LHvoQsBiP3L7FdOy9pwtmJlywdWFICzOpvMQLbjR2pjUM8CIcEGSymbSo3dFMfx9/N8qqZfm
2fLa1Zcy4L56LXS6TVakbAXo2eggp7W6Cnb+YVINJobha9yAFPBfxiZIDwF0Xrs14BYN4wtC5agb
4nl31dUQjJDghjKTBYMbOyh5L9obcqDzU0iS48/JbYILuCxr3jNZ5ZfIrrzRVgWX7CS7yUwECRYW
/95QF6B93VZHQahUjtMCKWQuC3CoB24dNHg9+JtE0ZY4ArUBWKw9WZVvjpLvEjxen6bfZj+AYl5u
XLNcUfZWfKKtJeq8F6iiVI5zNmUnaYmlJncGWUS82eVYu1xE9nBznza2k6U7+ZUJWtMkYBE+W1z9
jkGjHkVhxPG2kNyHMxjOX93y/EYzck45atSSA5ZNIvdfdmOWyKS0ML6TYpZVx7BUdPxnlt+Ug/sM
8M44yZ+Un+EFD2FUDYiT9NXeK8vfcl46BnDMl8d4fcJSKXgpXO9jVpeQRte6sdS7I1IreDIB+rhi
f6U3QLslQz1O6bhX9fqH4IFlMwCj7mr4dcRTkRzJqsHGjKhyUsZ4t9lL0vuK8wrV4HsPc3HvNSFP
1EZC9NAmzYs8eztxHwbiPoe5NhjWLVzEz4TjlkxZcUkdln8tzsKAJv/z0MAO60Com2Anj0uehuyV
mktaV3alF1ih7pNXxn6k6PMLvo4e6DPZXTYQEegbyrHSWEWhL5jMABGAOaesaOb9h10528GRAiSy
a+SX6+6c9qCh7Ogkf29sGmLUzS5uky/zqF/kzl3vEtTSTWGl007utdyVpC1Y/7ca4isLBkCeiZwh
e1J37Q5Slo2R4hjSdCEQTUQfh+5ZHvy1a8qtWXuDHKmJfG4qMOw7uRXyI/W+5v60QaFviaAzy7Wq
n+1iG4Lc5fX+mrnTzwCvjEPGbIBe96JVeQvTNjzkM0TnVp+e9WXokM92FtvOcQ5mkMDY8W1U6Jwo
4TboCVlJXvxff/jDb5BdbK8gu+uhfm15fXqoyeQgTQx9J0OAfN875MZPNoCs8TmFy3u9uVc4xYe3
5gOo4vMdNEjjFRGsybnBvjvX5n3sht+VLlP36x1mELzojgulex1c1P4xw8TyIL+l96uH1J7VAxqN
/bxtsvC2HXQFmMcyDi2vtZwpe/+zzuvKGeGAMNlJT+jj9MAUhqXL0hH0EWknE4712n2WBnY108DU
twMSbCfpwWNnDacpt1iWVPvcGTA+chdw5f/8u3aRnv0QrLCXG8AVFkDK2vfm+M7VFwCjUdj1Im/D
8LYMy9KTpLjWFUR/lhHJ0mdn7zvVAGYlfXQChTFS2stmfVs/dNHrrhyfK284eY25lZ5wPQVbgaPy
3jYkCGQsZMHeHFHoPq9v+NqXpU6KwdIL1b4/NID0jqETHeSYKZ1dWqznf+6CUpanJnvXc6R83f10
XIqf6q7dtqzwer8OPdjKkeBPzXMAV26TAo8pUkBuvQ3Ceflw6B5E00BnoTrpB3woyNMzL5AnPtg6
xqDOQz63Tw5zA9aHtzoRi1ktNi3UiRxQylB3N9aCVZ3H8ikf3O5gmjNTiUZXd2pQELvpEZjZkOA9
CO9gyhe7SHMe6l0QlQ9OVn148PJXpR9cX6e1LJVrN1n7ijQphrQ99dgPSmeUTb0M17KnJ9CXzBjO
k9x9uUgBnnECs0K3631o9Vt5S2C1Uyu7H2oH1/iaW4goybplwjV4D6numy1cipAb1sVKeiYODjUk
XvANY6K/RT1wd2RM9nKPZSOPPV6mJwjlskae0p/5pF+82MgO6jzeJGaJQJnXnWSQ0Ri1Wzi7Jeq5
u7AIrl8Ao/0NKT87ywXlycseI327sGHsaPg9D94j9nLuFbPsJ/aLj+fZIZcesQ4GqqY6Z85bf5/e
jtqunyDer3exzBxG0mT5zGRuZu18C7qQkErgBXwFl2wwE/eQH5Um5NagnBjoooyatb/qmMlkC7xu
dZxc5zwBzCGfe4QeiUZxZG8zHMOus6vrKirSgoKcm65dB2G41Pe1kRgHub78Lt+OxnOrP8xG3h5U
03iSp7o+WtnLu+5XbEzRZiwKlP6hkP+zQFsHDkW+/VK+TuxYnpY40rB8AOO/1zI7h53f5sMdguzm
CWhadRHWzhB11YW+8LcMs+z6fOVJrGPM+mD4QP9JoWeak1fvLAjSyGJg+R2rBS+Bywi+QyFwX3LL
5MlItw5UYo8W8GC/wDfkv4O5NFhH9PVJXjv0Mt6vN2E9KnvS5P99KeZqI+ylO3mfZKYgP0aK17n4
Wpa9a+UcYfvBhBZhBpnoKp19UvFYlCbyZ69TLtnFYZNX7bpLXvsfWP31Qym/88Ms43pumbtbYAG3
JASxx+BDL/NXkiOEruU1mQvkYLbBZH5Ha4V4ctgnp6IJQ3Uvza+7/vIFjQCD4B1+ncdJT5UZ3bpZ
66Y5I+WgoRSpARNbJmHy76ybK0pSyh/mstdfX84jTJy7sUDXrWe/AZ5+sMlSzVv0eguSUD9d+SFm
fdFdXT3LzZZJneyt936tIxGE5nUAAWRtLH99La7nyt76GNcD6/U+nRvlbx1CHYxhjJkycCLhBrZI
yvLmcccTlvHL8euPn0ut2ETKoH6YRsojvPa8+UcA0f4s3TXSVQfQ9PIMwq5DckN6yr/vytnXoQpQ
TnNyy3T3mQoSwBRZl3CfOCFC8JCj64F1DSgHZLO2k+Lg/xq0Oj9ff/3Sk69kj/Wduc5nrp1Zaj09
78if/Pe9k71rK9n9XJaTrlf90OrzH/h8lqKR2GjtV21GalbGlXX2IOf+W93aRI5e59myu27keaxF
2ZPz/udVPyxnpLU0/PSn/q3u01U//aVgGfAxmqu7EEbf8orj4Uyuopqva1V54WVDKAVyJjQiFu9L
mG3drHVzhico9DvaVK3B7rWRDLdy8bXphyOy65sBCCFS8NceLS/L+sZ/eqnWF2h90aRuPU3O+J91
n077t8tfX9c5X8j9RQzab9y5OLQxrV3mwvLhWjfXlexa/hCr+Lfmn+qu64nlste/INf51Ob6F4bE
u9WU4a/aeeFWhgZZg8re+o2WMWQtyt46IVsbf6r7VJR2fo9gQP9Lq5FESAobIh8vJ7l3prfSha+7
UivlmVA2y+qsyg66V7yswztgKmjja1mZFxq5lGXkZy4UEFGyMsu9ho78wGrnrQwPRP+RZG1QBv6H
rnYdNGyVGIKMLkU5Q8JE/G0nT1I263ArRekKjiz61zZrN1jrPnWh9TJj0KSELFyYXoM6m7vO0dN5
K+vfBIAB4aJkfA3aITpc33i5KevmOqyuZbld/7MoB9ZXV4oBgZR/hm8pf7qC1M1ZAnZCS3iN1sH+
OrG+Hpfns57Z4FXC4i07WwRGjCVC8mHluDaTc2UjE4O1KHuf2skgutZ9+MflyKdTBq9S9rNxByrw
sYZKgWuAtCBSbmggOZYPV4kjXvsiQ5efJVl2kjtTJn2enWbV2TSZY53kCa9P9PrufwhmfpgqrE1l
Tx5+VPRE9K6NrkGu3EH0xIgjZFJ0tLKH2StJx6Dmok338ope45TSA8ZZj5uv8iL/E9Wq1WCPdTap
k4bkYJ5n5wSJYFjikNZkUzdkKzdr2bcCBf2z0NqUi+6wM1sYkDEgr5EPS9eCo6n7N8LZtkgARCra
NXJX5bnUGVQmvSpeyxieifDJ9eUBzy2iO+01nvnp9stN/fCIrkvX612XNYvsXl/ziOTk7JnTXu6y
/Nl1Iz9gLcqN/VR3XdXJkc9kzrWlHF7/JT0M9a2Ntd4GG0Os4oLcf++KeDwaCAHudRizFKGeIUBa
nPGZ5KilkzszHGR6lqOeB8xTTxK8m+rgJdKyo7ZcQ03q7K4M6nYjreYuG0/KXJo7tc8A6Q1DsWki
XnXZeJlrbm0PgKcGpug2TdyDGoVWvkcyCMNlVvZ7opKghifn3OhB8wAni1wzorEQzzMH96JYvU39
8XVBtD8HkFKe4d/UO1TjRlQ5KEpdhuBRlpCeqEdUIGK7Sp9jz0FZ0OzuphgtBAfYwkEnt3/0LH9+
TKvmF3zHU29q5fuYm7hqpf73vGRKXuMDf/EDFaR41rz23mz98IjWk9n1AxIOWos6zjBsgqauv9Qz
mF6W5OWbrqb2FkUd4FURsl1qsdgCmISS59yq0G9SVaSMYpJMTQmOGyPG6n5cjhBKwkxgwFEgTLRj
U9jl/Twl1b3sySYrCgfdszxHWJggvFXEwa6skB/yp+GbSfLs2KqLlF+mVgZ2JChx7JYA8Mb1WbnF
RYzqtQrh0/AxElVRMNy1WQEmyGsH1sNN4V5AapBe8wi2t6h+Tf0UPQ7LBqJL9OiryXdkNZWzVJUZ
Jt3oLqLKVSB8Zlhka5zgsUEN+1ElE/qYKpq2ncYxYAXBgdj2gFalNvcyx1IUD9nNNAzdvZZ03sO8
bOoM2J5N34JdTYv1QKhn6VYrHVzRBrIz5oTZ3Djq6ML4f6Ykmu+vJdAcKP869Ln1/CqyvAdUZqJt
FbYbdE+NvaNZ5m6amhyNN8D0haGZF9sB6gysVdvptp60G6zgkcHAAbz0wvK2gmp32yybtUj/PCYF
MdQBaSMbblqpX/LZTI2tZhraRTbFFPynsugrZTt5sNy9MCXYjKjBa+8DGHXtsf+WDPlXg1Q6uHDo
/rxbJnxmkImgFYoKlZh+/kO680uYJ/q3qUlAKyCI8xqMGbBrdLAeZo1csjUl1k3l5v1F7+P2lKZx
cc8j0KD8t+pzMyp0riw171Sjf61RDbpzo+RhsKsG6qtSP8c9iSMHsce9FOUAqdA35NfzfT1ueow7
NtPSPNZSTPlisFzLeWSwqXIUaLeMGbsPJ1v5dyedzRu5VN2Y2r3jhSfIYTh1ZsiiHfjgVLv1F7RB
8jcM5+R63dqY24ema/e5iqzN1sdiuQ+yF4wKZ4L2RcNa2TZvIFo0z3DP+3tCx2cpYbTbPmNaBxkq
GxFrWlpInWOUn09K3FfVRY8L10CA2tB+iFgsuwoMulv00/rbeiCsXKaoncgBByWLMzKYCWg2boVu
Ku0RsU1tK0W5PVmqLp8qB0zYcn/scQToUi0Tvfhoj3+v/06a5P7RLmo4Z8v9Q3AaRF42efjT02fG
wUQ5RXZlUwUzDPe1LL1tbJGQ/FAph+VIB7ljNzwAnAGBF6BzTaz+B/qhDEp6/bWug/DU20OAxntY
fS/LgxyPh7A+pDqqTdWsOASsFRe3cOKB5yaIgttu2QwJuieu4R8/HOj7FDuZ98C34z0UhvimHDM8
DJeN7EmdySq7gBSAolqsRQ1+g/+joZxybb2e3Y2YA/7/nJK6A/gKVTt+vkzbFYjcPo33pUo0cPvp
10lr+SNTUerNbdouPArSjqbVwoBFkfIuWjY5AhN3Upx8H8XCyB8gr6sxwfXlcKmiXL5ZG8keDno3
fPg68sicHLtEVcKy8vDEmBTl4rxbQPFRlpKjn06VovzhFtXRk4MQ+PVU+Wsfzsh0c9+VADQ+H1h+
1VTGkB2f5sL+mmJPCnJpdtObdqrSG3eMAJxoKG92GXlGlWzFPilC7UUtw+HW1eufeaipL4NdqC96
WN93DLD35KZhuiA6yNevN9D/cupWv7GBlry7GZcimVPepagZvEeV8gU+cvAgB80yuPOL2H6UYyCF
9ymEuud8aTnW78mgma+aHxVvWnKWJnxzshe1aaBf3od1Ot32gZbejcsGcT992JhJza7dzBvGbNB4
S1HaQDQlkeO7f9RkwL3UJXYJcyl9z7waHW3NaLdSNPpmOBm4pu5K00IRf2NbXf+M6RXSRdao7yMI
le9Njy2CCl/vuPAr34GClTs7883TiGXmY2mPr0Boum9W+WN2G/eLpbjtJSsjpJNsvfvWzAApVMfK
HxHRQUs37P8Gjt1+A7Kl7+YYF3G78V81wGdo2LYDeE/24rDdz1jDwhf+TxW0yH8OfqrTLQdUbDbf
loNX7/FrK1GYc4rXTLHsS5N2E5rbffGqw5h+xvp9IwcVYGyvIDC+wORV76TK9hvyC+5QHqU4oiZx
1rwp2Uqxjl3zcSZLJyW5YjeodypabzqM6JtgmsElFFZo3NRoxUCLrn1U2Oz8jqB73O3A4iHribTs
vvIH5yJH+tb39qY2WPQ73E5mn5EHwZjovVerfgvHJ7pI0YlUG5hC1N9I0caICB9I3b+V4qxMP1y+
+fdSmvrskfE6fzRi8D3+GJzCaFCe0qxV7yIfGnHoY1c15NUjQJ89shP9U+m1b0ncqjeAFYYnXW95
VWJU5avEvZUGUo8u4qFU6uxeqmRjonIU2RAY6k7HcLXAPTazgydpHkNHe8zNp6YpDm7nVhgW1ntk
zMsbe3KKm6iDLLeIBZc3isqm6SoXmVl12sUeLlq6HTUPoeZgBT5ZryiEpd9Uq/L26GaWJynC0QFS
rxfvpTkiSWn0YAmWZlo/+Rs0/UDV5CPuymoLULxKv4Gizo7Q8Z2DTu7jm20ZN7mrWC9mmDl3ZWIB
sFiatZP6ZwIteebTpt0xrdNwI2LPXTazlvpbIngN+N3/1K1NZM9S2j9Vr2vHfztfbwHAdHb8UI9z
cz8qFXDpwkX6DlSXyZfoT676b+Y42O+NM6IPlOvFbRYaNsrGVQoibpi/9JX7JE1HI72tI8P7Wje5
unPr2LpLSw8DlrpGLQVd2DfoSL8UxK/2cbF1gQ3dqiUvlTvGPzoNgJhluM2DZ3bBRbGd5BilofqC
qkq9kcs781e19JpfHXkjYERmjA7jZJyI2Zao7pbWk2ejOc7r7iBsqeWbJKsLlHHRqLotGVNv7TLc
9b4eX2rEyf85cG0jh8u1Fh4J4Gdk/HfqHKjxTo6H4B5v5Wqx41JpV9AJK8c8X4tyWPe0ZDzwakfX
loGmP1lmYh1Ve4C7vV7CcswbG3j5xQktZZ9qhY4t1eCcLPC+Z7xumlvNMJ2DnWTT44SPy65v1eaN
t1EF+uM635k7P6HNo/xtvFd3SJiSjoV1eHqx28L8BScRsUiTcZ7ex0ubJQ4klWDe11VV38d6W59M
oxoukdtauPv6JbYEnYM+FmBVBj6YmXqJLJbf+9/iYHxLIlP5o4C0vP6hLNeQiius31M6/AgVxfmq
2U2G2rE2v4Q22uBMUYIHKNTuMVtExVXFT2/6NLaOhAPSBxcqEBjnxiJ+xkBm+3P4jQH4O+RD5bce
4IMMOokZNpPwJHDNPxnKyHrXvwZYczTtc9+BWUanuHn1WtaEXV9pD+A2OuA5OCzBu3J2BNd8/6Tr
Bh5Uo7NIGqhpdjNrXXYje45TkwJEAuGuS5B1wb/mWXMG7zVPva/aFCt3Zu953APke+swrS9S7AyU
53In7s563CNMpTEvO3clULeicb23AEL6phpC9a6vSv8tqudvuhXo91KaFwS4o1sP0tTTnJtIs/xH
KYV9cGzTMn02C91/82dyiYXVvJSG47z5x9HPnG8xn8pjO6rt0WmH4HuhH+uhtr+XILKwzKnq0xAM
xVds7ra9FbnPrCNvMXko7mtfQTw/gLzR9aG2udYtB6KCjDPOuguTZTwidjTxEiG8ZkTGH7E7tBBT
C52ge1sbNEb9fxg7r+VIuWSNPhERmI27BcqpjFQtrxtCLbXw3vP0Z4H+GfVMnBNxbghcUSWEyZ2Z
3/o0rzI6fTtgKXjplgkXxuQ1eCN76+K6gYJtcWlm3LawrD7S7MQ3B11FdwOGow65u+KiLRMDFO/R
krRzblbzL7IAL10ZTW9TtDR6tOg54ECB3EvVl3geprexjnR3XNZHy/r/3N8CufSzv2/5HIf2NLcJ
LIBv/zr+z/r/6/j/uf/6vWo1oNy2xUbkeuwODNiv5TDVV9UU6s5Y1oHLqK/rhpzB7/e6dRdAkc21
XNb912d5c4KzkuxdrPJOXCf6ora0q0becmVk/6yTsY+2c7H92W3dOMa27dQ1eoOgvJWyVkcwieZr
VOoh2Jjc614Px8bLRqW4XSej4P9V9E+qozTVRg0T+RRUCPF4SK0LENrlU7tM1kVDkxDdfy9nldcz
XIP1+K+t6/qfxfUT6zrYdsc8oqHtZ9X3kX6WUx5682jdlpyu9x77D4hk9muCnomLqswPto+WVB3N
X5PR2+8aADqyhfZwq1sWhqMJvJUilSOqr6iJER4fmlLaaqo9P0NkGHYdR12Bp0/Isg7rd4QZ7Xx9
1epnnLDti98pFLqWY2Necaty1h7pG9FxHdC0rdq0441ahzC7/+2w822uo4cF4lwGX+uGddLD6t5Y
NFmhRO/Ng0hFCVyn9a+ZmUhXANGdp+5tbMSSeYbposGOAUJuCocQBF1MPNY7qcr6HYM/sPjaVyXa
NxAjw3MU4wSfdG1/GzW9spfjNjv4YyouYaDiiSGV81Mapl80HWZffDjEDv5GEgI6Fta/V/xkdtrY
BZeqaJprsUw0mfAwLMAlLjto6iJFamjZ0NvyoqTo4kEmy5vBLrrLuv+6GwZPG0wjJwzQgNMkiyc7
LfN4yfbJNQDWscGXMr0DOoRBhI4xmtbJ4xYftPqiB12yq5DWnJMMUYU2ivlkWnQWo443jmY2RIcC
lPHRFpF+IO1R3NjTPNxk1TgeJDkqj5lWYOzj99EpaXwQT4NpnZJywuu1JkkSdYm/jdtWxoFBrreW
XYwIXYEuA4Dq76hPlJs0NrurD+0JbjC9gzxx6Aaq+v5+7rD6wdx5fIh08MidcPouJCkVFPJjQw3a
DUdZexotC5Y33NNnvGd6p4qm8ezjQwWCOk+9agojSFjw43g3Ifjw0/l30lgbHz+yF6rXDVybaNHa
z9E9vaRfkSHPv6VE+03iF3m5HpAoDyx1m7W8nP1B7PrlCFaMfwd9YCUWDyMDKmMC0kmLye+CvkS1
E+82vQYMAbPhCBt1vKsTU11o/DPQtfps61MHCpk7gJFRuc8aBZAM8L7xEkNrISgf97mQogdfss2L
qaCmXY3gQ9EjudP9Yd+nw/QiDMZOihI8WAV3ijLlBdgAeXyJaADcBOXQ79dPqXFyqLVBuclNZfDI
JRY3KIJihqpLZ7BuY8jht873KjEBRFx3Wef+WmksW9aV/73lZ/cxW/mEfMHPcdZ1VWWhQ6OA52Y4
Bl70ssXKsZW6pw4Dy5vRlzPwFZySDN42ecsBpceyCNHO3kxtgc/lsqiKCdGS0IvDuuinteKgTowd
TB4QyRkmg4JlouYhfk+lmMrjaCcVDhbMrZOffda5dR1O4+zdqLQoDTndWP+Pz80Ao0oE6v9x7HXx
r6828RE4EAk5f637+cj6/WNUzjdZ+tJMYfjAM9d3itjUD6qPtqLPtXvZNv2dNoSSO+f8m027iO+M
qtivS+uHhGbft11mn3Vd2oMumi921yApbPP2uR/NytEGM3hvA+kBQZH9KRRlm1s8DuCAu4GSqxE7
AOXtsviLZMYtdJD4dxXVMa+dpn1Z7O7dRO/KM3nuowzE/YxQoDrnShVuwZnOTiLk6vyzYd1KgPXP
fgJLnqI1Xbl7okUG5+blCOtH1h1/FntjNB1zqKlZ/vtL/uvQ0pigF1L9p5QeVYCZy5f8HGBdTAd5
T/ErvvGsQTJP3RhgQIR1KI4vUh8iIVHNOwHJ8S41lqevUtBhIELrex1KXyyVUmtvkio4mzLGJbEM
6v97cVmHU/dwjpbJuo4WTGWDLxpVkGXrz4Z1v3VdVcvZVgy4AqyLraHlmwgsjNfFE+n9qv4dIVyw
C7l+VYIJ+VtfTk9myaC9nhr/Pp/z3qNVrL+qXQwN0xyzW0sDqhIDcTtPej/sC7pqIThG9OxjW3XQ
UxsmyPIUH0w5uuSpXG0zxrp3MqxdMgZkr1O9lkisF9kjvy50yXlbz4kBAUWfhXjDU/TFb1Ljo9T9
G5lEZgAJB11TUieE0o9F2Rrg+0gyUNDovsbJPvl5XnxoTfwuCbLUPC1poKdrSNd73LAEqAUdpGc2
Z8OjXw8NTHMGEOvW0QzLY5ghBVy35lh4nvx+bpx1a5yGGZ6XMOXWrVNrpJdaEm/JciQqHvltWlf3
67ZYWOScAC0Rk0e3ZStLlxgnIeYDfY5u17l1ImfB66zK1eFn1TqHG2roxfj4fH/qZ6tsZuYuphDl
rOvMJgQ3aTXoToGDuj/7/XyPPGTnRhTGjT+r7DvHuFKhRLofE7ukRORTPFFS5WhbnXKU0VGhWY+U
XTqDilk3rJPRghrkSss+tSRN1fbnM4ovfZRzCdnu34f5axfdjNGQrQf/OVqPTYfbm1PpfR933eyn
MV/x156zIUkudljC0wwbIdhyeGmokQiiYP3rg+uG769cf2CYyf7WFuLpe522/oKfL5/shEvQNzv5
0ISt97/+TT97/3Nc5TML4DZ8/4blLKxzf/3Y5cd9/6Z1y/eXdmV2GwN2RSq+01tLPhbLbusOvqhJ
86yz65Z1Mq2nf50VVge6YfhtUxE6S92wJdrATm1szk0SVW6NgUUQITULmvxdL5oJhh49jb18MEJ/
3pl294e23MlLASvK0UevJlhHCgM/Chs+mD10hzBtP+vMt7fETEcLhGlUqZGnGNOCsrU/DAmL7Lhz
pJoHOaBZAQ7fsskxNrhbWXXyxDhzjwjvUTS97fTcdnA9pofar2gu7h6VYORgyPwgYieXXm5OZoz+
sqLriYTOJiW7VQj1PSyGk0TVcyqwRJxAMJRLwa+QKDok6H336IgZptrJMZKUa90m0p0cM+Qt8TO6
q/yjIBbBXm5ZNYw9Mqk0OX+vUzBxceZiyA4/nwrI5HlZDXIJ31Tpbt2ABu29nVFcVW2PlHO+b6r7
JhXD3UAg1Jo1LPScIfkw0zICvCzmhwSPUonJCg452B5UnQnZoR2dEampsOk31NNLr4w4gC2TKfWv
9YCOPyuOZjDodP0zKcgWu2jMxq1awBpb1+UQGHYzLmskTP+1rpsJJECaqrsKF73C0v3bbJmAo7BL
s7prDXBNaQsXZySGuZuXSZRq5d6azMlZF3mCaHcxNAoEQ833qp/1jSGeI73VbtZVllSpcMnGGbvQ
ptis69aJpvoqZSKYjesuf22AmKdNzfcXr6t1taC+OxX5Yf3idZ0fDo5ht5rXTjUV6+VHrhujRM6P
ugGAcFmlk1a/mKbkDUEYX4tyUyAIvmsVJbpSM/8ao8o/DIp2BkSenkbMqu7WiTXD+gdrpW9/1qVT
n2PiBpk/kaVYQtLoa3hedzeJnuh3JPv17892kbGZCx/3o7Bt3Dy3GLT5KR5Ds15au+9lHJKqbV2k
wqXPl+1hqavHJXiOG+t2tokO+rmiVlR14s62E+lWj47BsqBF8T+TUa9fO7KWN5NIl2Eheh/c/2jM
+NlvTKAcpTOP3vVAplwYeFdEdxjedZeymLzvK2ouo4Be49aBitzcFnUWXAVJsqsaF/elH4zHdbd1
QkimOtgClft1cd1XgbLu6RWd4+un1nUoKlIkCcmZMdzo2nJg36W5Zt/B5Z5vNK17C/waSsiyXjWz
Hiep2PFjC+X/uhsEzAOV+/C87kHkdydHinaMZq6/YoravRTYxh1iUfMOB7Fqo4QWXgbjbN6tG5QW
uKdcUpxZF9cNAFPEpUoJGHHekCDHhi2lZE1z+4jnb9Lrp599Q3KnmJk15i5Vq3hrTXRMgLMMryVq
CA97lmSjmZDRXLOt/K1ma5DD4bdcQT1HV9E2aEO1hPzBSD7U0lJMhRYvk3VC7DLjloWbpzqPRBtl
gB2ehFmIv5D6fMDD/8wti/D1nvMWLz+8NWz67xZrFR9z6Jt1DrvmjPr1TbuohLqlhXGdWyfD2ii5
TBjU0ji5rgRd2+1slYr3GAN8KaaH8Lvxaunzlgm76xdZnUmztIxiF+HDz4QYGanDupytqodeZM9i
ER51i5KmXn4C3kQoj4xVf6RXgN2gQZIUgLt7s07Uqh1nDI7qhb/x71k1tT+iRIWB0eRgH9fNfT+j
EF1nY7AzIP+TmDIH4HyKdlD2vs+YNWFBksAZiS2DEuJ6Fr83A3s5LlmZHewT7A5QmCFfEBtp0iQk
dt2fqROfPrSItKh2I/Zfnq7cB/g63hRd/2JyWo8RdmDbVhFv4STszbh01SYcprCPPHGyzfr3/pzt
dW79D1DDCjci4FxJuKQd5U716iQQ+xajthtDK8qDwSAhqeLakeRuNwjjMeWv1vURhT6iDpn/MJeA
UhOTWwDpZ0n34hoR8yJKy5eOa3P5Z61zGdCGTQUWhPdur9w0kC2CyqDQpZWQ+JJ0PP11YpAoc94M
uwGhaCquJGU++X4SblWof4gslDaafiqGerxpQmP4nmgiGm98dTlz2fSWKWp1g+S3urHzCuj4Optb
dq9s1tnVenWdWyeJ6Vd0O9nQMJbe+WKxYym1CoEOQcf/emGVtpkfogwQwKIRXf7MdbL+wT+LXaZB
llHwzfQXDdO89Ciup6NYNafrbDuT8Mozc/J+/jPrdfqzuM7ZyoC9FQJeHt4FnEAm2tL29zPROxHu
OqEfk6X3fr0O1km0LA6UOLZz1JzWVaWvY+4QWEQjq61BvzoaGFLP/7cvil+p0tS4j2o5GrBFNfY9
a3bqcEiAfCGS55wufIhKYGOwTtbFOIJCrETSV01IORwxhmyduTF7XFGkeDyaVuFp2HS1xTg5QYa1
bog/tSdbFaMYVfZ35H4+7XR8UMoFrEs8gm9sgeEcUvqJ0vlGzXp0o8k5K6rQgVFGoXQuw5NBL8w5
8DuXenvjDFN2yRReEbld6Z4NZfUoV63LI6OkhE5msay6A7iBZWg7y1fU9+p+HnAQMiw8ac3ntm7z
raAIQxd71+PF0gTbqMWIEidwqc+oj9Am6PHC5aER3wpVMdxJmaSNL7XYwvTqFvY/eLr5URPpIS9L
8ndYEkWNeK2GCs/CKd2CX4o2OkK/ou1OYVDLDi9HlMlhUXgNgoywOwF+pZ8kpqQryZReg5ikCloq
FyhbtB2qxSO61ejCJUVBcdqdS3XA39hqvBJERWORa+zHr8bkxFi9jVUKn597+xRMSexGGGz5eSzD
NcWiNFJIV/cy4FsN//MJ08yq/4p9FNkynVTuOOvWzod1I5XtvlVDTgIcukgYnGkRohVvBkFfzPBk
W0vqEiNI4rHm0+TVvTxbFAV2jGkc8mSnSRNCYIl+/26QdkQUs0v98Y3gOdxYE/r9UjIS2ES06Vgz
sadAm2OBR6N9kz88yO1pn1jXEQTSnoqnfKKZFvcMCwcGOecfXaLSRTPfBQCDrcCS8drqBMwpVE+h
9NX6eMvU43m5gtTYaM9pOP/R2ejmDS/KikG2ZPqXQu0+qgw6ksot6ipDj1nTNFBvDE0cc+RYeCRE
T0XS4IBroBNDwe2lpBM0gSh8TuTUNdoFKQJr2RnV9tnnfeFBeXXwZcYfNKOEY/FdRmVHMCHm3qUr
Z4LopZ+7StpmQeNfJ4jrc2X9LlNc9QI5eJ96adtaDAQHpfeWALA3tPBIr9xWt8NPCQ6rU4x4Eyvj
/GJXJCxIQCrSHxOLRLhGWnTQFDJ5dixfIS5Yrjalnh/2D5NibTHCpX0kpBVLEjLVVkZIUvKRVEq3
naux86YwLbeS9RRKee7oceZv6jQnP9PnW92QitMccsChJTMYKcptMMYtaMrp0MnvjPxD157MftPV
902CVWuNXxf5/I1hl69K24NnAZBkaZget/0THbkasKM4dHHxzByiQcWd4a86NoapTjuNmROb4V4X
kuz0ILuMWDwBEqsETZJgvlLio0r28hj3FQtiqKx0e0ULdLZNz4Hdv/tBVQN1Kj7j+WVWE+BrafhB
c27mNeojFoqPPf2SVF2gpQ5HG2TqUttox87yyLWNU2eSMqMJ2PDVL9I3IEyM13jQL8VI0T61T0Jl
t0wZzppM9M8zPd70uA63ZXPy5w4D2XzaYc9r4C6bh/vpN87Z5Ksfkrx7UzoM5eV2uhMxkX83L7je
gkQg1ugU+gRP6BzIZEfPMGDDgGvCrYsOIFj83nOSnLrEFFjSpEM5EmSFQqncdse5l73UJOGPpcBR
K7d1pvtXvA3bDaWd2B0r89EYM0/LOx4EEhjaNH3B4z71FJuCd1O3kdM02TP9oogcW8bQYxLhl0T3
plFjJLz4xNIZPW4aKX0C5n8FnWY5zXNvQKCrogTd/XCwIvWzkJLPLFI/mkrDLLCGzC8zhiLDvcuH
btpaGcWCSKGX3UrpIwqn4EUhCzpmwP6GqbiX4+pSLYmqfFoKsX+0xsR6YeAHh7TKNr1w4N7Vm1Ey
FrlzeduHsRMVBtmSpVG3CsZDofBSyOgRMoD3wXrhqWkEbqwc6iy6NWnEcMq0uGRJ8ZVp5qGqjPcm
YuA1irvQSjNPyOmeRhXyQX6LX8vgo6u3hpsWN7MAVLVX0YG+6bQYIs/QJ54h4UavSu3kSHo+er4m
fViQjUK/pxE90jYCUym1NY3dNNYP2LxRhs7EjizATp/JZIb5Yz7KW4Gr99YKDfqH6VmJdC4zqXix
5SK+6d0gtBaG2K9eC6GNp0/T3KYe/Blw4fNHMRrPajFde8NVM6PaGsF4nkFzJgbkuQb/ScUwzgUY
a6to4AwWKhU10RwS36dN29gNkeRZEV73r1NUvtlB+mCU3Wk06GmUh6ewTfcNPTjJyDURt80WJBto
mv4UAg6koQ0wWp3qXlIyApdqT6u5P6HK6+m+aoqBJO4EMw4+NNAAvCsC/W1qxze8qTPHTKXHxgJk
00bqa5MlHwM4Pa0aX9GX/aFtl75YbTf30aET2cOEjNxN5eJX2QEvj+Aw9Qkd1ZyPe4GJ2K6gDEDP
n0buqJl3FCCBqTWHoOuueBrhIWiRHx9a808jGtAUvGHx2MbqPRcgfwEoO5IYsLyUc7BN6Ult82sC
msdR5kHfCNvejYZ9eM0aAH3Qhg7FqLfw9hOa5SfaI0J8NHFjP2KKUVzQDdPCZ4JNV7kjS5/MDlnh
Vv+Qs/aUyMNLx49i6Pcc0YQB6TN9smvpyJPvnuay0uk6k1MfXBSc6Qtd3bXxsB8Lf9vsmyHfNpwW
HhKM/Kkdjg61vYj4fwAFbJaXiCzVvsVPTW4wFhvtU1LA+uy0hHpKvh0i7t7B8v+kKRbKCf1p+Vg/
G117Uu32rrNSFz+Ha9kGb3rGuBEJGdYNQ/pqoqmHT1r0LqUZXB4E1p8z1wYVAbDxOWFDrQxENOPG
0mQajLudYJxxsBktF9kF69GaOCCSyVVxu3TPRktSeU6t0YHDc5vGY+NUJkRAWdBwpGXBQ2Gkf8p2
rJ2sTQevsjscIxEd1qF86GX7l6kRRE4h5Ow86I9aQ5Rddv5b13LfzZ26NYB5m01/1sjeQU5JPBB3
hpRSDa18UKL0ToHcfYZBSKNTQApNI3dY9xon2eQ0Ynky80BXMq9TTRvBv2U5fTxkXnbfZDCi+kSS
t6oGs6Gpo18YwLc+bHtecESSV/tTHrvupAAiYzSm7y2/fZDEBHbT7t5EC2l8kiL6Xrq3urG3QQ9S
tInwKLYT20tJEdQUOFIa471clrh5CMIqEbtVQEagk+WMjHWyz+beOmAy+WxGwHt4g3d9+am0xMbT
wO1ZwNeJo5OQChzmBhiKMZdLFf1SePx4qJPoasK/Z46qUxAVX5iMho5QOspK2qPfWBiV5L8VyHXW
XKOSUHAE8yMLf8783AXV0SBYDNr80tsUDfEXAXV1RkD0RKz9ZFG0cPVg8YpQx49JZwSQWP14sWxe
NcbkJVa3OAzyNjcwkIobOKrVc6JW3B2Da9SzfKv32UgwniaOsIjBjJS+jSD66slnt0e9WAhZ+gjv
bRwe9WLYKKo+ElhhmhGZsB2M7k4axvIQScmdFhCQ40mbq3q+08hMVdU8ENCG/Q6RttYYmUdC6NEI
g9/wrWCnJvTshUrFHcBFI32R9HuPiuTgG9qIM3BLtfKSlWDMQNwLJ6Xbdj/rQe01EDHtIXbjWT/X
nU1vavdHl26wWj5FGLPmJKEBPtJ7l5QbpIx3cS/EVs6rVyALN10+Q3wuFkTzWyUwrh5tBbF+ET6W
wiQSogfKIkngVHJA3FlEYCZpQc+tHU1LOtaQ5uDGBuIeY0IVor/HHQjIfpjwbDfUrdCmB1U2TlXM
HRhyhhOBqQRVyT+66fde2kIczjahYuwiY3ybxxs6Zx5TOlIdfEGqTaZwnrASv6DEoG1kZrxuoFVq
pyUFrz9LkPmW3jYXesiL2hwlZWtgeOTYunQvCrHtAdwuD6nCgYOKFGqigXq30OVw/0h4sEnaEXTg
ax9qv1VDmra+2gNLRkIK0ZDhaZqCtyMi1G2u/kJCO0Bggm1iiH6FGL+NQhhJifalGW3uGCPpfh1q
Es9NUog6eEFVvkaWrEKVM70El1NHsrlKTF19J+HyBw/l8tgnVK1VCvcTVkWJqvwC2Jd5tMogoNQU
T04KffnAJiJH7KkqhX0r2QkdLq0yjntT6S3igLh0Qc010FPal1ipwFG3Ryniaitq4TRp+RinOXIk
4wYwpjcXxM9Da+PqS5LCMdJwN+A4DrVzvhi0sJfic1LsjzKbY49GtpLLtLua+fBqNsMHJNH9PE2u
oSpvxRjp0JIHEL2IL/yx1uGTDLlLHUQuxX2fmNeusZBlxNm5tzoKKJVMIdt+jfUWR/tMe/DbX52Q
QXXDEMVBDMcd2fS9MczPqS5OQjG4dYMWPyfqGLVs3paMOvoiH7wwku8wHHlUe1wx7S7fBuH0K/T1
nl5A80pBBQOX2IfZPL9Y9i/LkGgSURcWX9aObtvGBNgEmODrAi9WC2+CYovNudPXHfWGcCeV+TlP
H8Hm2RQ7/T3XpFuXobYZY4WRWK+wqxrlG0k1NNe6aQKAnST96F3AG9zu6DnJzc1QyS9SmlJq6dSd
P8LcG33M8FIwaJXZuUHffoQVrfe6diC+aPKUAGMwHZ2oktHXcCsnByJpHepwiktVZLtK0Rt8DX4I
qS25Pr25eaUprmXFn5MZvoTUKaepy1yphw0Y2+p0MKfnQkTpxld3qaAgnaNDRYMabAx8YArRvSR5
sGSoGfn7Mf8126hdXgjUSmqFTCt+ddIuRkQ6GcnjOPL21nH13pYDIUdvtJQJG8rDISbRtmnDUP4s
fTwykrC8tEG41TAS2drTeCwT9XcqIdgNY8jvC2+oaj/oSHqkIF5sJXpUnIo7fmNLJmNDm1tpGJpL
Pm1tKMDTRLqdfq7K85MAOluBLLBCiZBS1YobtH+pTy4kij4LPz3JpgTUPC5xFvJ1Sk9Rsw8BbDg0
LZlOXaifgwZ2Kn1UDDPHcUt5MxVpb84j+RObbh6t/CwKUKfwuj/hzbwTUQ/bSg0vM8hhyL5J4uIG
C4Vgvq1DLFzvRt6m3IoIDvN3WmJo/e6/8Le8+DYWyxHPKAWj86w3n2xlPE41MBI4c3jJa/VtX4v3
nH8WSJRrlNjqTlosl8NyOqW6DPU9yrttFDFOk4n9y3J44h6lDYSm+uVxaGzqYNrxOargXQD4Njxg
K/SYKKrk4YC1e0JI6jtD5dM99GmPz5WlPZPbfjCzjmiTxlR9puMM62qkE8c0sRmm8ojyNQJe7k2a
bMn1VjXtNa+yob5VCr1UGT0TJGx/FZw8Jx+0q5QmpAyF9tJTt1SCofdw/1l4KnZwCnXxEMzGXkkJ
0EWAKR9PJyIASHuMYS0VdmvVaTQaQxImYXVnh8G1/MOD16fyM6CsHMP+mgpGakaNniYesEUR8ktY
Y9QwqQV+UMMDANJ0Sw/XXWz2J8oKCP2k9CLSoPUYBJ6Ghdw6affKe5Bb72bXPDUyF2aiP+F9ca8a
uScCfAqxAIYCjpHsdNPU3C3IuugQ3zea/NK1+m/J7Mkr0+nWaHjXxTLJmJj3vzlHGoqJ/lB1l6SC
A84DgDa4Bd6svPrL4NWSgtMMqRCk9ilRjZnEXfNRVuO2MqWnFEtixwy1wR0KAm9Zp5vB52ohiuny
wkYqLmRHF+lN4be/c4GEIuxmoJS0P9XdvZmKo5YZjatKHTFVTvu9DKB6jCXJE4s/b2crG6TgWNHH
xUeYhXvAFTd1FG7lRP8MrZo8VU0VECdVrBSjnTqVl8TAULSu0kPZY5nayeWGrvD3RGloF1Vx6Naj
TZxQeI5b+t/8HHCwvuEnHLvw1oxymoSHUy4p8J0MJXQQPfqD9stvkVD4/tecSw8qVkKjUYQPUvIG
MzHXZ9WVAplurEG9TLDHPK1VPsyuPah2dF8MVNZRAH62/nKyw/RtUvrnJEdXjdsC9KuCvzkaLlMy
nIuY9jw/eCeEeMdYNXTMot/q5fTWlYsuT+ZFLmU2HYFzAXtcpduO2HzJVI47qnihp02kZuVIxQBe
JZsQvtk6jhRJk5+yFDulQv+VWYOggi69zsFwkisQ0nZ+VnmEC9PatUVhudkA5C5vN9EQvURpLdyv
Si8/dC397ZclvZZqcc2gNbZmxsPFqHFb0lvweMc5HzY+/vF0OaHVVsojOqN7VeppTkf5i8piPw1g
CUO8QeNYJqnX5T1XIz3ns9A8mZoqDK4ALUg+uLLbzmOMU2KUbOfAPKKgfDdE9ZbO820P54uymnHm
Dnk2EmhtUufZeUEPphXs1Dp2zaGj4VjCLSqeL4iXbqDWzrtK1zY6eAPePwp+lKlrqdxd/Sz3ezwd
oOjTBj5aHZB1/qhSs3+NJskbk3yKoxHRcRXnZy196kTiYaB6V4ftS9hTAl8uwXnCYorGEnkbGFwo
6Ccuc+rvyIi/+GZ7IXN76wPKZ5SADi2tlA0uRMdUZPdtqL5moyEY6IWEteipLBvKk2h5MebR/doq
EMgkZUgel3tGY/eYar+UbfzB6PcBFWh7AJuPp/Lse+heXvTyVJf+K+EB/RghIYpPov4kUcipFcxW
uklPNlam7ukyIq0XTxohQxXgDymdCrOULow1n8eM3O7cmVv8snOv0I2BMf1ob7MZFM0s0mSf1+e8
kCgQcICNlUgfjHudCS2EiHxrP84SuskMZCUmWcFoBTd9NDBohJxAbV9yy1jHtnjSd1OTKTdSSgWr
QolAJcJkoGaFMvIMZTdNdnVAHhc59YQH06ho2S9paoDGm0mzWxe/14Ghj7kvm9T3TCQcgPhLlXdV
i9m4mRV4GSzuT+OLJSJg3BhYGOY4uZU9HQoTSToipzeDPLIi6D81tU7a8/dsZ4VAtRM+mT4g9gxt
nua0bnY9EXo98A7raxKQUXuPv/B716aLsou3zywNB6H09s70v0w8O90pVd7pI+Nd09DuFssiwOc4
fZU6gKqFRmhvDMofP7e4aYiwM9//rcWic0kRWR7YAGFrQJzlnL/J4LFkVTfRsIRsoXQMTXr4fPMj
tNWPvqF9e+Ih7Hf+ARIzgHQyVq2tPtsJ0G99W07SuVq+LloqMJpB+9QA+d62nuDngT3McZaYc7ef
4tMsG7+y8raMRe/E6XCfB1SfU8s61KUgpWneJipqctP6rEcdiH9Q3U16eo2X0oEtZaQNx/oo5GBw
m1rjjrBxgUdVdoM/Ru5VQTVSw289guuB21o75L3AUEdn9LbXglAAm6CzQzYgEihmCRM10UwIjUG9
ifXyto77lzFbjBbHuN/5WvY1RHNzbiFtBKS3ZZ2RshbYvGAnjfqApm3sUH6JJvNsB19qo1GTrfFD
sxhwlpGV83iM77Phydci6EIWY7Qw0AIHibUztrAcxmJ0LTtm7Gzqg0NNdRdHsvKc2DytYccyuiXF
Mmb4QynRUXRkX4xeXBhjPxhy9txkVrqRahHRaBG8wBhBwm6pO9RMskujB4/BpenQxHaIzCFJqs5d
0p6bXkWsrvI/Vpdq6yxhDKknyQ4jUz6lHjVqYVvZMt5nlPzZQKrS7ymugFBB4k7FfWhHxnASvktW
nlpuYhgKiqb+QUkBAsoayJe+KGmrImGll59JXMF+yYd9OpFnVlLdPqji0GZt50wBhalmJvlkmsl7
R5KPt00hOTlND01ahIcg7pcAWn3Vkbg4ZCsDcCdjfSdnGYUVVf9dLKUn/60iw+IqiUTs2p4acpa0
ydY3AdLAjmDk+j98nceS3EqWpl+lrNYDG2jRNj2L0JEhUwbJDSzJTEILhwaefj54spj3snpqA4ML
eCiEw/2cX/g2d2VeEOxsVXgn3bmDX7cEo1KuvdxCJX0k7WHPjjWtIOIXTW1PvowbBmWEZFuFqFSw
vFsMVdLeCzzTVzX2RrMg/4G4/CmwxDJtidsMKGpoPWFN1lLlPu4Eih88EUJh+kvRRuqp6dVNxppy
MTowp6MJx3JTvXilaWxNtRUbFCL3k4idhZ3k61DHsGUKeDgEgVkfeuLtiQvAPU6GFzsHZKo2z2TN
+P3zCegPEVk/quO7tCCszr4VndrYxnql26DFgIqEyKNj45A/FRVB+9IYFEix6EGmXraeGoOHcV9/
QaJnnVvz+rOAGjd1eythJk2j4iW3J2Pn6AVoZrMY78x6zglVwGmw3wDD5yQV69oUP3G4G2sz5LZQ
ehMCdk0gkD8a2yzbesnSKls6Wu4vkVzJwXLCei3jJZZtOQJQ81/ykg68RDLyFzbSylqapjn7KYij
Zca3xua79bXG3sVRAoCJvz00n5fK5hMLi5eET0QkJrCZ1kjJ2G53szwLYHGSHZH6HA5Bca8SQuGO
yhc+v8o6TGrkvuuK7R6vrZXjBqORjqwzqyyHXM/adstiGQfdzmTjjr1whsVqa+ZbksUGGjEbrzsV
IeYtcGVfVdtsHjLdX3fxeDN6WJed0z3XPlxPYEDVNseIhim6uQzRRCflp4lLEGGd4Htp2O3Kcdu7
gBwqgUNPRxglGAmb2+Ub+s18RWN87dRWwXzahQHTudhu5BATRAmeVidCp2M20uKwmXMnWz5ya/yR
YP2XJ3NsmG6GXN8jVFJMLCss7jmz1N6GwHpV9Z/dML0hPYO5BULhlrhOta2ijOMTh/ZfEd/ialO3
N2oKg4KUIeo1NSQT4h5K3517csw2Lj5x2K3rUPnqVaa7brUKw7UoKU5k/px1Orm445nkdEh7LVWN
lQ77HMi9rFjZ124R9jGXaGIkKx7b+9jwxzvbV8ltsPUxcyA5TlAMGwUteHDIj42SqpvKvaJxwcJQ
HV+6QdtNtUpUeKiem46MiN03Sz3I6+XQexoLxXTi3QensG6+pjYpMuOn3kVXl90+m2Ceil03ADVi
O9AOJKBDT2HNvqvgjV8C/EiUAjNrzJ1Wfa28VUX31Qjw9Ur9U9KCrTTbt94loF/GhOBBVz41BAXw
e/PQ/c1tgh/Gc+ezPYxRb1hD0HlVZvZa6IyHwcG6IIvje8UsUc+3Rm65qSwWBVCUldax53NmTfy6
zN9Vo//edCorFrvfacw921l0uy/S72A3cK9E/ZR8Lztj3ake+EQxd1UYE36x0m2IBC5gw1WixLtM
xdC58o2rqL34rqi5tw2xCviSF2PpAQ8kCa4Jz1qHTd+fS3dtgJ5duYOJ20b7Oo7FhSdszCrYWJgl
9LmqyMGBlJsxngm7DfsOTNsAyE/lWwzJiq1C/Kirnr8MBaHXsLAizgicpEHRXnIbZq7yg1h7/00J
dmRfVaSdzHNXk2abhvyH48zaLCZbo6oGWNfxq2jqtA28qb5E88Ei+paBpL2TVXYqsDIi8lAmNp+2
ni1o/GGXAX8Ek6szl2Ks7ioeKv5VN65KwTzsl9pT3EYx94F6q5GXWGm67iwDY+fatrUyJ+8WRKEJ
y42YdlFn/bry2chkPTyIeFENhdiLoX7qnHLa6rERrbsqPQ9Axsgdk50zqlRs+fNgbOy2CTrCA7la
MnEs4ZhjYekjU0F0eG1UdXvuSvchzflC8yldZKVWnRuvKfHw3rg89N0STZaG9AaqY5fKHwnyE2Zs
wuF732qoiDuk5eNWezFskIVl/a0UKLnA6GIplK29yrlkZMRW5WTWSxatax/qYEeKFc2c2Wijf4+r
ceXbXYN94V1StcMG4W+Qi/7Zm4JTYLNXYVu2SfQyXPZKQjxG6+80/AdY5AzvTLmIRznuVTOqe9Em
hGHs4CUdyX+aPJcCFKQrZfw54B8c+4Z2jiyjWzV5FmyUFGcEobk/HQuMZta8DE3nL0xkkJfOqC6d
emR+NqY3c3B3lYFNdvzTsblBpyz9IQa4tarTsPZTMDHKx+DQG+VzlQCmaLi59PoJHsfBq0D4BH64
9qMKFY9WXzie+WNmnLAQR52k9nRj6evOUQd5nZJ/WXeBvfeA/NxBVHzWZpvxoFTIthd8AY75VqeQ
LeERFQRfN4PvImoTp/glk6fWHTyK0AK5s4vx0hlkDyzT/xpeQaAwqyz9flq3OtD9rjqNbZJugWXs
x86/YBcC9YVYRKINQHUcxgzG8Zbl1ns1DSfTbC+sUpEtDg+JTw/uTgVAUL1JzJa7e16dkUe52HFo
spytMyInxk5YzV4b8EHPhkdlnLRTCxZIBwe8KaJdVrHEbTzjXU+MdpHb9U0pmok4V8LDgO9Nh5kp
AD1VbnhoyKURc3vVzaY5apjFxqE7bpSm8Vb1VCw9M+Ruie5TlBmWAXN9UW2RVdqDmeRRnqg6/P7y
W2pjJ+YPBo7Tyntgta+JmXxvqnDi7te3veB3MSPMC/Fb39hT/S0wCELG8Uynj8mgGXg86YUbLE0k
yogwkLG1+Jq7qtsAfGKGvYub+Jnf/8H5XpWVtwqIFxCmJehfe+pC6dlWWcH7UA8Pte68l2lzc8f6
kSyEv9RjBZ18B+MsD0Up4bMdMLUZvUMeVcE12DaBZGN54C7abBJs+VWyzo5vHBBK+675vbsUOTix
OZuVN9Dz2amlK2x39t1gI/5wNxrj1uEflAfFNmPi9m3li9FGPxE3y4k8i2FbqMDaoL+H1Xvu1Dd8
pohG58VFmBvN58nJnI66srfLzA714/y7nrhg04d160ZA6lSzxJcB3mk5288oIwA7X3tz9HcSmu46
nLzTACRtlWtIIwC9joQKptcL7wZr0hZxFJ7KQsG10siONmy1JBfZthktdQ1szmJ10S/b3N5q/RCg
NlYKLFjEg87AKKzx90/Mu4pNaQCjE3fHEOK1Jxpm+O1Yxu9hIWbRqWZv5AqfG1dO0yaKw/KWTdjs
gTb2L9oUegciG8uhxnvctSJtPTj5U1hWV6PFCAKZat5GtOozsK4u0XL43tbJTtgKCdLly2hUMa4y
kiOaevfAvxH9G0oyVgNJjAFzJ5BTW9Eo5bovL82kaoc86zZ9rgQrkbAoK+tdkWusW4kJR3nErzfk
azecTlHGBOSHIl+rZXMXuBi3Byq2CyCONE+p116qQFfuvqRDta66miVAE1wVjUV/nxdvAQk9EWNG
6QVKtFJG/dVuxMVUm13mpeO60Vjvpk1iEw8yIAulKLL4/bUJjO+leQgMZk18Ah3SYT89MA6FaUFz
77x3PFJeCX6Zwn0hg7IdsIGD03Iw2JSGAcuIIdAvEFYuYa9eor4F7aHtyyDNNhrhATuzr4PuzVAe
lqOlwEhxBOtaVvqtHqInEJYsR9GhspoOokZun/PJePSN+MFkTtm4TrtNqmnrldqdz5McsuiyLUiQ
YU25jmOikTh2xlG10MVgrIBRUnIDFjsluJg6I2oOlzsqwu3YaRunaViVEGz08CxYlEp6NIfqzY+7
t6QmVxFPC008pKJt+dNA+fOLL3pov0WD9d52BXr9+spQ03KL+D35shFhBcGu3Q6/E5IlYV/mFcEz
5WIU01NoOS+xM+xU3diLkKWq0uhH5Hege5hgdFoeiFbttovjT81U1kIteWAgDdF55sYSPGHV/nuV
IxuYfDcNEx+2ZE9Q9952iMSlTXGbfG9VjZO5DRvt2cOHVQjva9jOiPgoPCo9QAqAdrhAZMPRyvA9
LXQC3Jn7rKLi1vrFBcGjDuRV9yg6YjFNABm2cOwTxDEM7fzyIYPIsPCm8Zi33iqaLFyU6ELG5Gig
k0Ka1d1YbvVgWNlrVeNVpqgOWvsA0tTuyTMJLxsetALLfewbjQWbtWLKJQONRgIwXPM5waATugny
YpZRveZqu1JAqQpcQ4dIv9iag2couoExMfe29HfzI4+8wG3KE2thhjncdKg+vrDuhVGfrWpwl+Qa
2XZjWrdQhHFNW7te52B6ehfk49Ac9JZscEA6pVJ+oOSA1SOx1UVfoSAJLlV3+Gl78uVpqrEvdfaE
4JkbI63kuTZtW619yVRCYKgizYz0rQKxu/ZsFiUsFHvYKnMaED2pCNkJNRgJDrD69etvwtU2bWUe
W8dBD6XEGTJhzkbQwikIaLbNqS/N5qQVUXsiADGR1uuVHfCRflEr5bDParN8iE0leWBbPZ/LiqKG
/4hOEY9N20cL0g8DbVlZar391UxHZejW2BqKi6wCDkAewjK/fg4S90HMPO4Oa2uqywfiMOIBuNhj
qSLeIasM7F3PwlN3Hx3mXikGphvebbj6HIhAOiz9Xlf2sh9g6+F+ENjXz6PKA9ySXQihkrQ170zW
1XbdLEHYWci4/KsujdylhqjPRfZAu2sE7RIT0LaS/mIO3a8De7t718z7uz/qTdYGSOn0JLT+1V8T
NioW5pE8qX7+rE6xVjsHIIzkoLI+LUasp0Lryl5kU+rCv8Z4ej4JH+BUUfbNnSzaXpHMHnDTOhri
9smrgvSgC2KJedC3PDka9x4PhGUK/aZZ5s5w6lUmX3npWHn1MgCst5fFOPXiLcQGc/UxcOD3R7wK
CZrNL1ulqM4l2kdX+VKuV97Iupgn+Up9hGXj5LsBAQm6963IdmynlaUsRjBPT72nP2dC4X2o6sUQ
Wv0ox9G4klBGJY5yICsH1Cdyz9/I1ia2liOYXlg1aXEvD1Yqqk1S8ddCKisMl61doHXRZ/VSNoNo
Lu55wWhX4cHMLD73yaIpBHVFUutznKQeB/YD+ZYghb5pGiO6EGIPN0U/pFdS8DNyoCzvkahzVkUQ
dQ8JkpqrGlWFx7ES9tKHffPE2qtaBr2dvjRE3/jfWf0tnNCzc1LL+ZIPVr5Ilbb4ZlblO6ay0CWr
/OZ2cfZjKHNog7Hxlk8A2VO3+NkMrCgycipkOIplp5ZMHJN69QdWNIvqSLQKSG6GCo1px8APsCZm
udPReyq2IbmQdxIRB6OZxFtaOfcOCP/vUR9/dfOwelXZE7B6q72vOrnbRRKn4yYqA6xRPE3cYyaP
rmbqMAXNhsuyLkhKKJWTwuKnE+JeNmiB5jBJ+OVaFmVDFREcioNUYbnDUB/9ymBY20DMVrLYzAMU
ju6uu8FFUe/3a+D1XACfJo9m9aIIl1PlqBvF0FAhnvvI8T1ygttBWN3HW5UNee2327wmpyW7yPEH
RQXn34Xk+wsBng1G+m7qEuwiSYFecAvKdq2wYixBy/DE30xZN8oQPyJiEC0rzWq+Zaly1q2yD8gR
30+uH/4UmfUKwNu79bbuYoHcQJvtnZSoiicOSl4YB0fv3Q2b147/f6aTFze6L73ffbEKpFxCaw17
gB9oSqb73Cntr4OtF8sg6KcHT4uKjWdnyO1kdXcHut/d4trsX7A1rVeGSNQXEIUxgknhVajJQz7p
+tkoM4QWDLsnNUEusE1CcebGIVEUFMk5Yeu0NdBaOCWJmW5bgUpKmpPgypJ+PCWW0WyNHFRBbpL8
b00tO2ntqG9RtglOmqfbW/4ozjFJIAIUTLj8y+5yQCfbEmr/zrDi8J7VCEs6zbF/BOkduhL2W8M+
fFE3wfggu0bWpBCV+VfXoav/6GpAc35Q8fjedo3F7Nsmj6Cn4iPeZ9veR9sUtWXCGbKOgOe2E2Uf
rnvsQldlpZL18/v7TK9xVo79aa1HU38vD9jLOksDOYmNLGpzP62DiRsYpbUtmdow7o6JZaPqE+z1
SAwf14UxQWVX96s7kuBvE25+CFUR6Qfrf21KD9kbeErsBt1dgYsKGMseMjC8hHsDVeEVoJ1hLev6
wvXvWd2D0Udxk5wQ/WSd0xurfkSeSZb60M/OSJTtZEkOBD/N28W45wFnZgx5sEzLx7iZ/9BnHXjO
ilSure/b3/3If6x0pO0usqr03BxJt2pXVFioD2narFS9B11BAKXZKLHJb4cdZLiGjQgfU5kSYll6
fXF4LAAEmCuJTSbLj3ItKgT4iON+9JRFhPMJNc2HzyFkQ2EFzcUmpY7mtIsMTF9fNH9UdzJwnysp
b4Ib8/9TGVi2ulM0QvzyQtlRHmQDPFTSwfPF01QCH088ex/MG1ARVsa5I/5zCTIBrAXVwG9EDWuS
PFZx1UuEKqwJPk7RknA0nPw91wvvPgog3niCeLqszxzvEbkP9dGbl7tCQItRwpb+eXEoSlShrBG3
aX/MxVrWtyE7or4tb2RxHMSJBuxVY1KXmYXlrBb2yqF2uJsW8rQZcS7Nhw4pc0s5yKoqTmiV5Y9T
WfvZ3nkQ19JM+flHvSz+UWfprrbPRLLuXWKo+F6Nh1Affx1Utb6PWj7rZIIXz0LH+qLFkA/UMim/
kbR7s8zSflWc/KXRtGZv2oa5dbU4XHuZgeoHGvAvZqGRPoPhkesu82mgoctUpdENx0tMjZkwQWUo
69oYDy4qW/4YGytQ4cx/+XAehcjexxJRz7bWvwRWrYIgLVx27L1y1992utYhK6qSul+ovRHs/Cxn
a91A7XL17LX0tK/4kysPCGYXh1xHZjByJgAJQ7sRWZneOpUk2qik2kaBwvXN9pcMkK3bW1cF5Z0m
qnSjQhDbF22QvbjjuCcYmb9qvVHAevL9QxZ28YNvBj/ly026yy8ohuLiFFl39gOyDMN8wfw+QFCS
04rBBuZ2YG6Rk/weI0l6kgcjH9qTMFvgtZaLxIHCLl0AkDwZemQOC9kHLud8CkwbDpx5+FX8PYTs
npXlLcvSYvc5dGoACzaVrlm3AmrAMEx7dFu8syzlCQQ0p0P2XhbjChQL8NR979Znh4Rgs6+JgIAO
U6NlIZTqNnbkVePcFF+dibx1NKT1a5FmN2Ae/Q8smk8t69H3urOhZOUBDvbFtChcaAILhY38HI72
Avgt2QBCxg3MmW6fwRNv4CnP4nKFI1CY07VyEWEtvZXFz4YkVTJ8kMFZdoS7L9GL0mEjbiBIfXTt
UHibugTi2w92vQ+N9k6W5EF2seZ+sihmdpHZB8TLGuc+GlRln7vwujJY6uzSO0QUdMhXq2huln0q
xVeXaUpMtLIs+vBY/cGWXrn7uETX0mWlB9blozO/01nDWcKqLOcewhCD/H6Nj+t7P6u4s3iNGkjB
YSibfrNswGE/BEmWP/jzliNSK7A6v+vcum1WCSEwoDtIwsFc0a+V6rpHocfVES7LjT2x9aRCq0Jv
zL6WtYOkbAye3OFGPMpGC1X7FTiQcqeW4ASbzii3uQPeNW2M4DnyC2dddogj6PEAjwp6J+Y5HVS3
IbOfphSUjVcEyvuG/Jr/nncsSY2qsZ4yxloDkE2Og2WEqzJOIRCBFHgkmrkeGOtqWIb1OFU+gVNH
Z4cJyY69OaLuhtnEC9nqGGQ6x8bxj6TnERiNovRc1nZ1dkCskUKvou/Cye6qPLZeKqN04FQEyIFM
WXQrFQIIcwfn71eSS60Jqrvhd/AiH1fazFjLcqz1K7klIu6OSJ/6FIYSAp7Rfez76EZpTUGKJHW2
/Wjrh5hnBHCYrCWjHRdH5rdmO2aqczb5ftZOkhj3RYr9XaQqztMwSxahx7sQwnS3detP4yKbPRha
Z9ROpDpTApeobs1VOQj+UzkfPvo1lVngbaH8ukK2NOOIQ3Jv+lgQQm4nx70Gkdg+2EYbPpY2mhUR
Qm9rWZQHOpiO3T6wsp9ZQAgPfXaQdXTQTMKBRED6ve+1Js60XXCw87Q69WGfrZMsbV70KP4hf2rN
+BlZffgWc68STB8xupivcZEqOpjzNalDTKGKzfplMub0Qe+/m/nHNbmXagvdzX5dI2xwKUmaH6BU
eQetGb0DKU/yW71OQkLEebBJeDZUuGHTlMumP09ZBBsrpY026SCyFpMCEx4frrqLmk+PyjM+6mOA
CMPCUl2O+VzxeWjSCANgUK9PE0TadTvguF5Hg3Escj1ZR1as3CDJX3ruwjcr6q5m3Rs3eAs5afH6
37r6WXuRS1czHK6lF/3q+seo5qTisV6IhDDiq17lxrPqV+VT0P2lEHWvWmfrHy2a95eWP68pvbLf
1pUPCGUSHc7itTrwjIXxT0JUNdfyNNEQBIjmQ+nFKEy6FxXdrkOVzPs1eZqjQavgqfr3WllGGb66
mwxC1t6o3OVWcIAyYm5TUsV3ZOWVO1kP8Z3gqazUssFFF3nuTdLPyxeyV2trrbWTHWpZK0/lQbgW
uTKnjRclyhm/+suWUQu+tV4VHkbm+WvAX2OXDgTmtEzkVz/X8qs8YxX60pBMvfusH/xA27kGiXt5
6d/7gjb91bdBu3eBxkGL7LAbnOTBQuiT+ygz147I0C5pWrjf8vSzTz2S7vizj2y2VQuxlg5jmQiY
YfCkIP5+yPNGJT49n+oKiC95Jg91wLMLeFK4+KzrdHcUp89yYk/JJs7QMZMXQ3FEqemPcQhXkqSp
a5vpyiVH9pcxWDg5y3wcVPA1JVwt5Po6L7oiZJBfAzXMryIdHTjivrHyRj37a8Ou6RDw+6wtDcNZ
kWk1VvJCeUBaOb/Wu2ruKSvqHnyYzZJjC08jw2nmNpFuPGGGIBayCJWp2NYGSkuyqJtQRhW4mkdZ
jOxoxQNSfyo9Xb8mmfkkq/sI7dbGxEMuHvPxVmuketlCOHvZqljqBSfN6R6jbPOxzqePob3UbA99
3JboKXERGY9xja4Q+9H5bWkpaoKFpRjnHl+lm+7jTPLv79ac3y3LsHBDJmm4fb5bOWTCu81qBJoF
LP2tVELPeFxsmiIAFz2LpX+oo8966p9FUYcw0TwgNLJVNkxDyswuy6maf021NN/J0piJA1MlFJ9U
W3sxa11ogVF0RdttWNXEs9dD7YxAmcJs6SNUcC5YCmGd5FukHyrks2TvjwsdIwQ7LdzZ1yO6Wkod
XcGbBWwt+vsE/4sjAvKHVhncm6rz8qM3wDryvKvokud6rs49eDZVQjq9aRP3NjRGvCQQHx1la2PH
eGKMyUuggZ5uTCx2hl5xbxWksU1excNGXqXrPeHINo7PnpJ6L1N8lC/pKp16ROmVDOD8Un4ck8it
cmUri2Myfp3wnUXDqi6f6sBfy5f0GnJj2oTzddul+osJayyJ3FOTGmQ8VBVyMUZWJ5yynVMvLHIv
sWb74ELNx3FMTeSGfjcPChiGz0umaRqZRJHYt3i0Ghask7B7DMK2e8RoidBhCjjUDygieYOBTD++
fvbQWv+5j430JPvjelJvjQ6ipSxW84BzFnceS17TV5m1RFPE23qGtW3asboMOXx7FgBA7SuFf6uK
SGZr2MFbeN+GXfGGh1MGTjCYvQZM2LZT40L07+Nny66/e4aSvyW+DvzFFl8M3RLrBmXCI9FI+1RO
msADyXO+xYpYya7CJc+n96r7MKV4w41qxJPEqvqHqfS6hXw9G5Ji2tni1S+BKipiYDGmJNahhlS5
LiLbvQEcOMmuTax/7VwVDqJua7wpIjryMxR+L5YO+6h/fYaEPdTHZygy1lTyM1Swhp6jXHwHvttt
fJGYm1RNph3ggGylI+zxLItdleQrPVT1Z7Opf7VOXmD8pagmutiRNMo2sJ3JkxhK/KLik75SR7U6
A4bv90JL6h2yyeiIKlG6ctDN+zKO3Q0ItPnTrQ91qkzvjWCaQIQ8hlDO1ZPnV+eaeGbRIrjQG/lr
n4lwi15Whvxd2pdHInNYRs1nfxRbRJ6xGTabJfsAegvRj7AjsIH2m8w+p5qx9gclOpI2cpcpcde1
rBeuDhYIonN+NKxiXTQ9lhFByxWGF2H84g3uxwD93nBMXLW02V7PcdSjaYIFnUsiDkDxFNX40dhV
obauqg5FgrlBdpGtXqcXBxIIqOjHJKhQAtukVWCdTOKbJ3s+yGKY9vZhwlxSlmS97KFl5I9I+jgo
U+cx1Pf52r7A4yi0sk2I681SCrDDdH0uEfp/jAIAk7UGzkIKoTtT/Wx7bvJIOj38qC9TZ9lqev0N
tQ3Y5t0bauM8w4C/3Ael6e8CpIO2bpjmj0lPkqNR1O7N6NUlAtDtq4pq0woZR+2MdCoOaG0abQah
1C+Vqj0HVdIjqYNR1ph7NyvGQyXWnOTYlqLHA8QYUe0fgyt7DMjYeXAPrbw/Gnpj31vzwdTBLVrF
/RhH9qwo1p6AYB7g/4G1rMyk2usTy4rP/m1dRxu1Ycsm6+RlXQgKf4zabCuLskGNqndk6627z24O
SCqnLrIL5E37PhV+fXE7ZfnZAWUZlmbx+ONzmNpwxLaZIPXJi2RD20bDKklDH8oFA8k6rckHzK6j
bC+LXeHbmzwqQUOoeON4gXVz2dIdeg8QgCzW4xiuUapRd7LoJMVzQ7rrCpnKf4Shvqmb1rqVYwCB
zXvQhtg8kbpAgj9QfwLDUrdxVbKlkXXyEEV5fYRzBW2ZvupUGBt/qsp90+VfwQJDPfd8faWpbvzQ
j7l1NfXvLbEFiDPYVeyRMYPyOjcWVZE8qGakrlSyQ2tZ99Hgl1+NUdcOsoSUonX18u+yu6yJLE3d
s2j96zhxWqigIhplXTldB5G0qb8GcKg+xmBzAVxbTF8hv7jLyiMzHZP61+YJKELv9fGz5PsfJTlX
DahcfLZ1fyv9vk5Ocr97yuvIOfWPek+uep4Af/f8eL25bRbc+R+u84YA9GPQ74N+TE4wG5OTlfgP
bTZ2O+RYktNnvTz7qBMDCbMeZAPdP6vzipl+Icv11P1IA4D5+DOc/MwqTvJMHmoxoqmipy0GYv9q
8DU1Gv5SNp1oV6hBdhf3+FB+DPM5Qlcr41qLZ+2+eXx5kGOxKOgW//zH//6//+fH8F/Be3Et0jEo
8n/AVrwW6GnV//1PW/vnP8qP6v3bf//TAd3o2Z7p6oaqQiK1NJv2H68PUR7QW/tfudqEfjyU3g81
1i372+AP8BXmrVe3qkSjPlvgup9HCGicy80acTFvuOh2AlMc6MVXf14yh/MyOpsX1NDMnjxCf3eJ
XGvnetfxgAFeK7vIg5sJd5lX4H3FQol6j4UKJgHpJogT81xNlvFxyCbtbDK13pEb5rtGLck8g8ov
t4oWtIvPfrKBnBsGmkWEZHIZERS18p3I3f5k5dlwkmfG77O5B8opOcs4cKchW5OTr2v7JmqL+zIC
Suub419KXq7urdAbN//5m7e8P795xzRs23Q9y3Ad3XDdv3/zkTWC4wsi563CxvVk61lx7ls1PeNu
MZ/D3q7Jb8w1Ym2NOJMB2xiQDpkPv6rjykM2UNT+SSG5ucpM1ULwZqjvvcipkFCgbvBtCzip2oWw
+v5VLtvqh0irFveZ8EUA179EZMNfVP0lTZr22YA09ZCA5Za1btvEJ82HYiiLqUZSZTAUxPPnayy4
B+sgrSvI+631AtYiXU5Onh5ka14kfxl/KP8yvmKo+76tIFr6Gq6nvt8g1lF3J6LP//mL9ox/+6Jt
TeU+d0xXg/Jlmn//ols3d1mwBvk7EZEevRi+P/kNB5nHl2ohZQGxD7U8+R1/NvcFsqh1nt999Avr
FqYwOqJ3oTlVR8I68GETbrjMHltMM+fKzp3xw/LU98351NF/9Sot+70TrLtEUHp7NKuMdec202vT
LMaaePiEQcxGzfR232am+2T52lW2Z+xyiJjrJUxO3z5XyBsv686dXv06eRqIMT8xB/wxYAr84EH1
DICGyyFFt3SyhmvnOOGx7cuTLCESOF5/1XdXfJ5R4OvK3F90BsqPwFyMlW9+duHSxsw/LtUVs1pN
rE92RQzKI0Q6BAn7aHhQffE0DpqGwVtHLMlt5s8SKF8cZz22lvpVRf1/B1jI/ijaY3TO4bA+Gi4m
QVFhZRimcvX/NOp8eWWghfCfbw3dVv92b5iO4dg2fzNbt3RVN13jj+mPnDLaauSKX/A8zaYXU3PN
TR3GwEKCdNV2rX9QbMM/hJ24DyHIbGVJ1jdZ66B+ObfKcky6Gth0aez63mQxgQrZIgcHAxUFeBwR
56neG501PAhhl1foM0tkb8YHWUWCt9t0CvqzsigbTN17tKtWP8oqx+m7Y423lyzJw+BrJRz7WN2Q
7/XWse4HG9aPzrYgyAoloDRuhTuLpqlEFixmz9sANVpxs/E56vBiFbHD1rWDVr41cTwBE+u45ILY
J5Zhyj5RbiOjptiaZnUIWsQyrCzItvGcRCZe/usAMhNIbQoF4LMB6jZpzPkKZ75Cds5L+7tm+DZr
qJKgVBe04qDOdgzN77NKtsgy7kOui36CA5QD51zZURnUM9pqV2kNk4x5eJJnnwdZh1bOxGb4KKsL
H1j5Z9cG46sDhHBIAgA30JVwlRcUSb+ZhOYvstQ2F9xS/h9r57XctrK12ydCFXK4FSnmJCr7BmXZ
MnLOePoz0NQytbTC3rvOf2EUOoCkZBHonnN+47Mf0dckd7LlHzEbkDDG8vutzMqKsqtGelKGJlgi
R7mtOsVszwVr+PNI/fBdxX8Ivj/GPTbHxn3h4/qJ3KXYir4kd5ZZnQxLF2PtreRKDZqPod06sWrn
N9e2OLvOsafZoulF5sF3olsVZDF+4hKRLJ+6543v5o/X56840/2GIs0MT5LLU9hzqk/zjIy4OYLB
cQnGRz8qPAuh69TqrTY1xUGuydyken6XkbTYDKURWDd1i8dFSd38l2lhAdNMBjjTnuXR1bdRVfpH
cYAdFR3s4SQaIxI5d27r/lPWqOM6HbtEvxEjVmD7c4UkM6bQXOrwx7S1eeaglgjPhHbImFEyIFo5
Vm07LwoeRUscktgpFkjLikldEZ7FQc8p52ty5N9R6+/TcvhZua32COjNFi3xlA+l8VPL/6NVgdt+
xOP601jrYljJQiiZe7k5bhC9yBtxVnf9eDkTfdHYwR7oYnbLTVxsLMMGOZgprnxrWg2ascs5yrZo
mcB9QT7fqmu7IIcKwwGgGCyoZSEN7qHpkhG3C8c7o78P5nrq14+pwYLQ7crwtW+D99CWwh9GqvDn
3KO8QqADjTUYQPMh+bQiL6HSJoYUWkj2m+lXvyBQ2S+pk4GlzJXkMeP+P3eR3Nz++w2VcqE/31Bt
TQObo043VW6mDE833E/rych0/bQrKusR+rJ8I1aMXd6Q5kW9sBGLyV4CcEGYKd6IdaYYTYLqY1RW
IFmJ0eu1YhSU0xq5fn73d9dfL/DV2iO6UKrDNi1gRKY14s/E0r19qFCDLs7MBtslcKwt1upFr5Bk
Dx0K8tSgmklB0z3mpOVmkLm7Rz0EX9YMc0lSj7oe5M+jHYwbPEZlNIM0XdDYt7ZH5b1omp7Fsr+o
i/1YK9mzYWQzalypFzJI+3m1b640u8KsulXNR7TMZ20okx9DjRGfXQfVPdRIY1V5iNW8OrQeUVec
A8msV57h6yskzxu5ytJXQwLgyPpd2esa/FpE08atk5ntE2HYJ6tSzZ+/pyaTQ6SYisxQuUy1gY5k
XS7NjVq19joZ53EOVBD9fNZsqdef7vzgf/eqGiZ7re7sNzUZzyZfyjdEt++W35uvFEs1N07ijs8u
65NZbprtI4AB9HWO2tzHIYrJoin7O1lCpglBUz+mKcGszir9A7keedk3er0zO91aqVLvbBybbKQm
ZXiPdJ2MWSKOOYMJn9YJsmDZ9Ll1QGcvEW8YxhOUMu82y3CdSsMspqLSrh8qQtMzihm6J25cGgKK
XnkJLIBZVd5JlK6ML/wk5Q8WAHuS9Na70eHy0mT+xmOZtio6fpyW5N1xyIbiLs2LNxR1Cg4vuox0
XSk2ZNincHlHsIr+pK8tGLVJt+gpA3j1PWOFFNV/6JojLnARW/IhXBHeGe+wUkGMVrXRD71Angq4
/H0oKEJszCYnuRx7C5Xw+xZZPbkXz0husX/x8A02nzpnbN6lKFw0DQphMwvV1YDvG4SaqDknmast
tEZut1Y4RNwQvZy6Yz+HP4esN0aM92YU40LJCVyABYNZRgE1MXTJuhxEE+kZNaql4WM4yIBiKQSl
xamchJyKSZdTZ7qc6sd0GwWfXkZMtoMaYqqcxWtVwtm571jjuhO1o4GujGDETh5wUUGALenpu+a/
dqM//kh5MLOqTeU7tRjTFQVU9kqXPPUkAUGZKEzFW+WVhEa5JrXtX40qZ495okeLhj+9raHl3V5S
UmuOzLOfZ24p81gME+ob+ntR5Sa0etq0ShH9ZTPeX7uu/dWo3IvWpUAuDqrLa/xjn3gR8Q59G78k
GsltM7CNuSVr3kPTFtWhTlCNSqH/ILpMo95UkTIcsVrwH2ynTOYGoMOlGAwNO9noIcQD0UQpWtxn
5lK35LCaVZR0o2U4aPFI/Vct1eA1ME8A7fNChQ/gTAUESGv3wwv7k5B8l1MdCywJ7tXG+zStGVpq
75xnLbKGVU5AHtcUtitqYbOHMYaPg2gm0cD/Hxvj+WCa2slVMnB0wUY2XLRpogtl7jdNduqPPnya
kfNBJEJ2zQWsMvLtvz9PVPXPu2Td1g2b4AShB4Mvp0I46s/Pk4Jt+5iFKSDe2tcKQqDakG+60V6a
jaHeFdN2fQS96dj1R2sau7amMTGznh7r/Z9m/vU6MZPsrPb4+x1+XxdEUrnsynS8gWqXw+ZqcO4z
nZ1ctca+t80B40N6xGGI82EpEUK7+TJQmTG7gKEMxifbTuQ5JdIUexruHjlseOYLDkCpdFeiJQ56
BZOBG0U5UwyfkF9b2w2qEXugKhkKsmnZGBs1ztEaAncTaOFdkIbOUXSJMwmDw3njjcCnfg8oBpU2
yCKpwHSqW2rYVPwsWLCSZ8PeO5IwWrFS496nNmnL+iGCoKi+lWMXPwSK/T4icn0sFfhbA/qvjeJG
xgH5vD9XY69a51nnAJv21pZWG2doLvl9lKfLKDGzZzPtwp3RYIUjmpQrq9y14O2UfZo/D6MazLBS
NbO8OUhxSrKDlN0cnILJ17wzMjChmHdV+iGuJNQHRK6QjildthzG8buhokMfIkq6PCOwH5tcPQuP
1aQ1J9PesLzHmt1ckRTj4frXGTEUXYCvCuUzXa4sRhxwtsQIkn0IJ+YWrmPyxLPspyjmUNXXpm6q
E4Wvlr5yLejOqp4biEpi49TFmbIJy8ACcFAZLzICWL83kh+KRC2PmMGnlzfNQF2RZVqwEnOkQX4S
sQTP8+GlI/5C1sAytmoeBC+DNgsku9u6Ypni+o23wypx18teAYqZGvZaqiYeMwTPaOjUX56iHzrZ
it5K4Gvg+h332UajO2NRGj0MbaDMXX6YUxw49SJ1pHZv+Mmw6mtZ3QzYUG/d3shWmU01IYWw8SIs
veCO/7Fm3moDhcFeYlYL1uDjXiuGcZ6pmbb2ZGl4Afo8s/LeeWxct9z3ZPOgk9Ovu4B0Nb9n2nTj
6gsEt7+nyVGB8G+6g5GA4NVqeHtiWhSBdY6cXzzao2edX6GijeWrF3fxbWzahCJCDJZjJXJnXtyo
b3C8Yk82fwQyfPkRi5Gj6TnqpqrLgA+rFs94Oh4SMzJ/JHH8nkpd+WAVRf6flr7Gn+NM063KUTRd
VcC/g3lR9C+3qrqPFAu47/AoG4lDvdGTrTXceFMUcEY7GY7GUfGaBGF+Y0p1c2yhqd31qvIs+qMx
QnMFPzEvQe3lfbQWGxHRDCrjc1OMmlm9LYL8zhnteOcqQbfwyx7JDjHNWU+041VLRqpUc9Rejr3O
Dav4VZn5d2SK9rNkK6T6OyVZo0r/VdeVvJXkKp3nDXAu30rPle6o9+XU7xPTRbqvDd9aQKEIyTqZ
5IvY0VNtgOkpsJSZ2O+L7T+Y+X4foP5dm9jQ1tQDyGgwDS1cWnHLytKglnyPkVW5bHMESiurwyO6
dlvsr1KCuhhzdjvRdr2s23m90SxqF3bWlwExxcxNLhETaxS1t4ndk4gxT3DFqrsy1cu7BigDcSvz
JIVtdeejW91lIEbnuazKe9uqEdnK02ZIlidryKD/WWM5HVC0+Muyi3Po2tJLQhXBLApL5TRaU/0b
4KnN9XLKAz8u5zd3udw0PP1XiaJl1AbvCHWpW1kB5q1gK6i1AAz+UpYBqkQqFpcSDu4vvmW+Ni6W
WkGBnamDE5boHpzUXsURjqTionRg96erpbsD314/B9lK19zkxaGQejuYfgndhGYvDffSmB9FLjEt
3YMVGsWDB1tn2ymI4UW/l3pHV6mKBw14e+ogzkXjuNDrmiU4K/ldNXSfD9c+RPDdrZ6V2o2Ych0Q
zcbGxiXHG2KedhWpQzWJ7xzERrcsN2QelBM7HKtUTJHBz2DPmmwSrFa2Gl/QlRY2zd4vUWDIXosi
LAQ8OyRhf4Yb485yO60eoRS5N4QHmxfZh6aSwEX6rrrVufbzDHFOtRgglaPLIxdqeBBUtcElguVB
tAXcvYUuVf9ovOBea8c0/AXikeXqlKzqq2iDUia6k6dWZgcACMzoTowltMSYNiWdfo9pU9L9r9c5
UYnxfZeq+LhSywlzEBlTRpRUnyo9pwzMJst9PFVFGShUacpt47x2b/iLbO4xiFqzjPd+WZz4bha8
EgtBE46H5iF2Ym0jaxQCJKFq3dsl+dhJwPUOK5tvPwkEBTbaqKbS2Vao1YG/E2x6z7UPXsF6s1Dj
4TUrvG3gxPW+kiNtaRHJuyHw6f2i5j6ZrJEx8HjNolp5tpoonxd2Mx41Kx9Wo6bma82lwDGSYrAA
IQnk2K+UrVYqwR69W3wr4y/xjCcpoho+0zg0iGd0//sQWQo7w8HHvKDnTlNQheuVrXZn+RGMWaDH
b1b3jSUzJBPMsrDjhM0CNaPPu62FqVGX+j0aGwYI9X2c6crQ39QGBdTyYJintqtfy9zpX1rq0BdW
qhNr9MrhpVb0ORQb52GIO5g+dhbM5FoPXpoMGwWNP4+VaDpjSW22152B8taoQ6J77NkDvlNavEpq
qjrELIJ3RD4l/0dqdM1BJ0e1iHKgVPm0YjPHODqPYLmoyAtUEsL0iQP8uDms2u4oWsg+kMyB87Uz
hE1x1Bub1LOcpZ5X3Blk9F2UczUPFF+ZNyh2u2+1l9+F/HV4iJZvkQ1l/g3w1O2gtd5bPSr4DnqB
/iiPh8vCAF8ObtRPLszP57xWxlWTpJAopqbjgOOS4AZuL6P8WF3qmYd/X6ebf3n2mZpGgBjHZktx
ZNX6EkdXQJWYg1lID9S+AXp1MSQbirE9yl0SbaqunJy4/OzBxU+O21hi/czx5vNqvsTXuYNB9mNA
bFUYTKfcDa24H9/kmWZepycylsTipWMJusxl7vTSBmRG3BdrdQbl34pRlQNUjeN4WxPxfSdzvemb
LPpWV60+o6Y9PVGioK4y9h0reLOU7tlTGBRo47dkCLcei3JxEeDfiCioKeNh5V9SzLmRBA/IC29E
atrH2fUhwvVUJKPF2O8WWOyvY9N1tVNZ/yGTof11o4SMRDN4cpka/3T5S5aL8I2rm3lvPWiqBNO6
GaL8OTbA9vhjtOwKENxUJI05DFdOy0aqtvV0uIykeNbORGcXVyCCxsGeeYnR43Uy7lVSmNs8Sc2t
OCt/n/1ds+sMgIRjjc9MzbdprTeTTU7W2vdorll02m2zVaTC2kElAOZkKvpjkEBjnXZB70kOuDEz
foqLEingIgsyMcyIj4twP+dr6dvaoxXnLPXjowor5mfTdbe2WvEtKbC+pb4hfQ+AGVoo6F7gSVMs
r8nGmbo84zaLAnNfI7JejXkkryM58vfGYGQLfUQ+4/j6k4+l2m0MXWpHiA6jtCkIIyVj95AmWC/I
2Hi/gz4Ka50/kIyoLpkZkCCQem9xH/q4iEB4cLmIbWvx+6JBydx3qwRqW1J6ebkInE65m7ZNl3dy
Val7kF2TFIkdxMtWB5yGsN0Pnsba+64YtrLrtCjcjHnosNglyli5rGWrvvdWIgZZUMNwYxSDc4lB
JnimTPvNxxz/jU6OZEgnCijx9lcVt8M3ynH6RUk8ZWUboTV1F1qYnTw9egEh5x5IDpfrqlKf07p3
D6JLHETTSeIFgfdw96Vfr1R11iRdeZsO56hBxSRSomRAyp04ux5EX+S1+SpKd9yh7JZ9m3yfwunG
AMI1dspUIG6ZLd4udmpiRkVpghgdGtnYlc69V/bVWk0i7TkanQVJOvNexqj4rvS7+1jtSYKhzF0p
VLZSf6xqt1LTB4ssL9NVR/x9Lr61ij2kK2fAU1Y0xWhiIrxShqWR17+MaWuG5zkZWik06aIphcq+
QLB5drOf2mBJuwpHo71Y4PrKIrDkYn9Z86o2dhZE59V2TnCa5Qz07dsOeDmZEv9RLMnYZXpgyXx/
l4d+cm+M4ed+ONK7PjWS+2m+gXX4q67u4kGz90ktp49Rg1Wf+ERBkq9Z+tvzTmvllTka/AckPhK1
uqYgNPKzR6mGMD7NHdImXyfEh2ddpDb3Q+/ny9zWwoVIFLpRolGqrOMOwq/sOQ1PuawMU/L+4bJu
H4tcm48aPhesja1N4jYSXmI128uwLl6MOjp5U6yzDfONCV7otYtQmSI0CY4FdndrwCbVMvAc/Ryn
MVipXBp/1jgSRNWv1JWN1zQ7EwwG0ff7BMHal57PQ1SZpMipPs1Ji9p6BTb6JFIOVFNPOSJqFkVS
Ia1IGakBjGUx2pbrusiGNxt69sBe3eW/c0ZdXH2IwbPuGoqQb2M45a9NUlKDDA05yVBaOArl1jGL
pDX/w5QJUsnymNTtg5iBhRAb1iB+rHPgXJQgBGDAm+LcTME3McMCtJYb7bDPuafNsZOqjuV06GSz
w+0tUea24iPujMyQTsvUoD9a4WPSBwdNjYuTePgA+me/Tz5Z/N1OY9cW+qVPrd/XQe1t/8PDx5Gt
vz7/LdPQyPwoJOoUx1L/HKbTDIlSXLkfHkYHF00FA+Ug6b2Z4+jtnMJ4c5sMFZSi6cxrXDZAuhoH
87BypZuO4vhFk7rGBhOVYq4Qm9gWkLjInssPkRVBgORWtUTYEi5MF3fuq142HL3qiIELKM+c8hR5
rLYmd9YnikGeUjuCLDK1ZA/MYxo+RAgmT4qZuhvu25APU8t4HagkthIjucudSjpEY9tPelPA144E
mirq7/y6rd4Sv/lpQAR7LYmsYRvSDs8haCUsKOJTNHjdIYPpiq7Izg6lY7mrUOmqdcnuFLqzRLVD
0d73qjzu4gBPrxEni6FI1VmI38fCdMgq5DzrfjpQLDV+d6tICbF2ceu3AYjeOdET1LO6Ry2Q4pTf
Fb7tqZpbz/qgw2TWzXRpFnlz55v5PqYW6zVOwOJMeSW57vzZ0GX+yQqLu07yw3XfB+bWTQ3jcuDx
6eXfQXiwzvR4hGZZ0P7qVJ63ZGiCwnnxqVi+rTW53KKArY+kxHiUNsFwi4AS39/I1Y8ldydKeAp7
gRMJyQfb8QFKNJF1tl1QFEozflc8hEfZ5D3oWkC3WVwsMtl+BmzZvtl2kN0UXVndhmMTLtGnKTPu
AN2zYyL3KHW//eEZw7L0is6/abSHNtWdX0Yr3bGTXtVk5+eD5WBDE6mzulZAsiS+vURy6GwzIFwr
05bwdc8wnkRANcb4N8hIIuDKgJ5rA81cZG7DDjytj2puE0dLh+CtibqTTbL1nZQTMRvLmYF1w+AG
EtmGKvSN0xr+gQkJPOqs9bFDGFuq3bBdnqyZxaEoAEBJkXZup65IkkoghCjPhIKtE8K3Ln/p7fyE
v2z+0Gblg1I68ZECJvkxk5SnzFOsgxrm1X4wylMX6ukuB+LIFu49lJt0JwfeGZzvsPasBMPyMsj0
nUTs2bkd8QZ77UyixpiilQvRlAbzaOdsD0217Q6NiR+3h2nfqy6Fk3tH429Vp9krdWOvKQ9Rdm7q
yDvf4azwtZ9R7ntLSh8/+sVgRBCTcM00RbQdv/omWXAaW3d4JDOSHos4fGR1Uh0GBJczlk/KBvRr
+yTb3KlNOU6WBEl+8tzt7hK71fZ9b62MWPdhCZglAT3dvxODeL50d21vWZt8jN7IMTKjU4xh7QQR
KEvRDlS82lAwxpDfwJXmRJafWMY0t5rl8FibmqZmgvRwlGademO+CJx8mHV1JWWk4rR0ezmldpxt
EisufAunXhxvz7GtSjMf9X3nO5u0Gk7FEBpHO6mX7D5x/dJ+YvPGCi+s3zrdaE9jjaEnEpVyUQav
Y8n3MGSnMzRh9avT75GTd49V5Du7wh1Bb8KbnPcRrjRNyC09kBp3JXdBcpPzdT5hFZSf0unM0pVT
wk1/K7rEYAsnctmh756JJsVNyUFSyjfK9rbZpHMtI7ldd8hFIUrStAJvJPIWfQ+l1HwImqE7J8Du
4qmVZ9gqBl4L2UDuJbDZHDIr/TiLIw1HQt/8fu26TrvOdbS8ILXBu/++0sKGYAjiX0BN7E1fVOHa
blxnS/wyWQW64u27IKiWfqlFB1KJUHFzrTiOdmmhlJfRLXXeyeHJvMqSLNmm9lhvfL7+qybI7J2W
Dbh6DBh+9EUNq4u6jzNYQXA8eic/5PEd+DaqDuwxAXUShqtWL8t16Dn1kXJzKHVOXL6qbrqX8ch+
B4i9bpS0+haWGLSYlpYAhWNjSCGVvGrzJprhFx7fKkRR1wo296vOkKZHBnIOG7rjd4phb1W5NN/t
PLlXWEPMKoKKpw6f5g44/i9dKw8+98JXr+UTdn6UnbAyaFblUB9svkrLSLW7JT6Jw0m2bGILpq8+
y0b1pppJ+Cs19zLkElgnvnkyyT2/Wj4ktqJVqvMIeWNRgAjb2cDK8fFAQeFJ1QnOUoN7KZmAAvQ3
rMT4XYZ6AQiNNYkJUGnRwgjcjqNm7JEzKnPf6ZQXHZgJMRCbRKWjcMteVDKCl8A3RkAIcrEhTGmd
06p7V6jBeQP+kLAjrsy7pGrCrRaAmLKTdjgkzrR9MYy3UMm9BwfJ6grP3WZpeiyRlGC4a4bU++FQ
JgfANBnOQ4IUJY6BkJRp2zwTniBBwoxgWjjbRZbcQb1Ag9ZXK9ny4rU1AqpQRrTH/F9Gy0GuzaOj
I00JusJDxEqB6qAGsMzyDpFp4LgPhq5XJwv9Z5SHSFagehUTl6Ov430wFuqSDHJ9K4q7oIhmc7ML
irUo/WrCqTiDSsyDGK0atFmWoT/IcptS8IjRcg7C2ijbeKbpbbduGhxGR1tJX53Yeifr0p8KJ9RP
meb/DKZ7roEzTN5KmP6qxGFRUZrrNmiHZd9G6dlTO4d4ZVP9MB0ot0Am3vEpei/kwHosZH2EeRO9
2gMOIdnkQp9Mh0FBnamG/KECfFQlOCYgXMbSym/9yZteTHQcEwRFqDs3175cAhtZGtxYplcR02Kj
N0/25bUvLxabytKjqqHtxmdoHXjxZnlKsTEBQEJfrJ9bLd45ofPNijRnH2jsr/3qftRw9FRHdTdW
zlZPSndjOTbK7jzSZiO2fJSe1P3KiSsVaH48HPPpEKzSIUkXbI6DVc5OYU7tt/psQiLUyr7/RX5u
RIzNQoXddinFuCXVTnbbEfvmdhl7I94L3Kh1ybjruY+s5EEK53FhKo9m6FkrN8JBgz95vq9K/ELN
TDwf7YoFl4yvz+hSPZJohrUIcXObdxhoo+ce8PItmqa9ISV3b6CXX4m+60Gp7D+mVLZKXA0gDdTX
Chh2VT3bFdbAqaUHT22JdXObGNopcny2qNRCUM6/DLVx3PVam1LfE3urTi06bHxgxJUaW0AiVPcJ
eaabAnTCWvRh+GDetCMgHIr/TnCArXdyUXNw9rXr2WdPY5UcqPJ3WZIGipSzcaNLLAQBgHF3H6bQ
RCF1LASjF2SP8Wsn+yoFBBQJwuewCYD7G9lS220zauYs6u3y1sRMwPADEpJeghFD3uNrjkct+zVZ
AsQ7gkf0Hfc8WN3ZM729Y5genKlQIsASNUu4Y9kd8bTsjrU0xEClluajyarJq73yEXRtuMduj0Ve
XJePUZ7ZByfSH/j7AawwzGBIpye78aKj1RDsGdJTG9rJ5VCwi5sXLQngYZolBkKq4A91/kM0TN+X
bzOriyaIwXiKPBefAKXul42vjadLn2yYSzW2qb2YpogBdgv60ZB2oifvADLJBj4wtdRQJuFYxa5p
4o+zWMuj26wl74qCoZrQZ8y5nHIn4u8qlttFzJNwXxqYTsByhRWlOO5eHPgzcNZNbR2BC457ozR5
ACThHXBTnA0ybosCmqGMPexofjNrY6JmiL7azjZqhOAvC20V68cKD5vYJAvf49gow3XOCqRvuqud
5GEwZhqwwDufT70crCFeSWwtC9UbTzaoUEIIRypY560h6zymqdx0chUma6jjutdGe7/9OWgZidYG
QYtjE7jNg8jaVG7FWmw6QztYYc04nV4PtXUgyzss2iaobwmbkqLILfumk+JXN/Kjb4ZEkB+oX/3E
/V6Z1aHr3VOLEtxCqHSPpswfRRB9Z3NFAr6BOao2Bo+WqSkOgO6oqjUcogM3YkjtLXOD75zUxepJ
q86BXnnhTDZjmXCSdQydEES5jMMfTo3Y1aSjApMsH4kH6JERg7qUtDtxKHyFZYFvNgu4/B99Zd2g
NOnVYt3HpX6Z1ymQpXtCUdBrnEUOnQ2Ch6JvAHGON447ZA+Kb1bnrsL8o0+yBx2bayeSpbtpoe42
lfKsUbG6I0DgXppGngDVHrpwkah5CKKh7aXbPPMB0ctxTC42+wFrPduGKQJ/vmsBO2a9vzPQkmGO
Fo9Lw3HtbVRKT36IAKzDlkJvyuoBomn5kFGNlIMSPOSeVD44Go6uLVZ03GFp2uSBl0pLaMat3QOc
3W7f5pSfpqH5UxnH8NlLwnIdyOB2C8eL8Cci3aN3VbASo5Hewz729ZzqFUZdyZgTcZGAPunymecH
ZSx091ab7mIfpYDJRnNrSSMFg62hrQytQkfryuajQZ5zlVDAhPd4Zj4mhBJWVOLLc+L6jELeXeYZ
j3cpsgxCLH6Jj4US34prVaf1lrmSN7eXaxuKznjaE+ebJrPCq7AjoDJejOJ7Hyx0VKyXJmVaPLAA
AyzE5LSLyW/2GOWIybKHPUYJa3h5ubbv8eQhob0Uk7W2VoGc2u5lNDYrvBXwlcVLj88sB9jBFi0p
IfEjRCMgbzKs0RIo+MqwnPbYeoO1AJ2Y7+xoS/VJ8IBzdavI3YOkWO1DUvZPPhrlfaan/apodSr3
tb474s+zBsThbC1NCsxLX618hyWYHy5dLcKhg06y2QVogzcYO2YKzf0NcIbuKF4jLZH6sn8Olnba
zxIMJFniBRa8ljDeel6vnBOl/5ESnPqe5756Q5WHcUxcI1wFvb2p6zE5NUb02MiR92w6KVIvHU/C
EK3dcxlB3CXWPizEKMUDkCOL2NmI0Uwv75Mqa09eYGtPzfeqSLyV6iM0zDsg5hAe8EuVCrjeIUlO
YEjjsHFyqDpY5lh/nMJ+HDY6oAt19mnCp1M9USCoD4QPPOPsDp33ZPLjkZCljLd3vCeNv7Y7N842
oiUZnX4MgeyJVjim2QHPrh+iVfJD7zQrwGuoB9o1lkWztXtydOJVw3pEqEllyjzExfI4uPLHQZfW
ltR5x2s3C/58E7veo5h07YfOoNz6A5niLwOZF8ogwlELXCeLKcQj2OuYNiZ6f7yd27JhNEpFeYwi
axF09fBqj6Y7H2uKmgcllfeySriL2um5HbJH9ofSB2ftZwdxKGJc+8QZWCybr3fKM9wqP/qwSfxj
NEtAF7UISsTk64CYHE+jXSN5n0ZjxFKksLuKqASx18urVhVE6gpQVtiAzyfAMowpsNvg44AiP93E
00GcXQeu864DX+b9F1OuLz9SEB+BqOWNr9eJ5nXO9Z3+iylfXup67T9+yn98t+snuE758vIVgNSP
j/+P73R9meuULy9znfK//T7+8WX+/Z3EZeL3obRDsWj84Cy6rh/j2vzHt/jHKdeBL7/y//2lrj/G
l5f6u0/6ZcrfvduXvv/DT/qPL/Xvn9T2qBnSXC2b5cPk/xJMX0Nx+Jf2pyFSUVyFL9fHVZc2doLZ
5VUu7csFny7723cQneKlPl/1z5/o+q7XOTJ55xED2T9/nv+b92czw9a700NW59d3vLz219/D597/
35/78o5/+Z3UaCCMosNx6/dPe/1UX/quza8f9B8vEQOfPvr1JcRIPL3plz4x8F/0/RdT/veXoqa+
geYCNE8Ph+rQ9L51W1IRj4UHTTysqkOvpxWVOzSp0YKNWdjuXLKrDO9lWI5IphxWlNOwmNgPHjVx
FK+AIanLjZrVvT4Xwx6eY5jo7qn5RUEnutrRibeFwyowV3MVw1b4UDpJJZyaihlpBkovCU5vDQKu
266HenYDoZ58ODY3H6dGP0a4zE294qBaHxdeuy5XTzNcfBKkWVnF33Fhk9YwxI1ZmiTRkpwU8Sg5
yc5UZa70Iq0Pmm2mZ4noy85w6pMYE7MKvrngkct+rkwzxDQVdsiNT7BlI6aAemSJlLI05VXFhDjP
qOHSQ4oFpzcRA//lu0M4PVmG6hJE/Zt3dgZv16rum5dqROAmyf5IJRZ1YJNcX7QxsfORMTsfw9cB
/fcUU5eYkvVMgTB+uUxcKw5invP7VQyMGReZjngXy2YKEMuQLIA4FQeihFaIdIah6+EyKbJtvNrr
YfnpGipP/5j+qRe1PkZxvSbj8Ff5KXtN3TxgTg4jcTqLq/imbWGZfulnQRTMWZ/yN/Tlgr72d23k
La6vIWaIQ8729qbBVml57RNnfmy1K2SQ71/6xYvklb0t89HciEHRZcXdIpGHCQvUGdRMkic0poNW
wk8zS+fSLwZFvzi7HiivM7eiObZBipZoehWbZIpbhh/XissqjFXngVbiVJQk/YISAOCW4ag6NyYW
6yeuI0gCGFHir5YSasJ2Zr8Inaw+dZ5cn0oltzZWaz+Irmt/PY4PQIVs9hpMFYeEcuSFqXuYl05X
ir7Le4hXunaK97Etb7i8jxiQ8/EFJlAFmxOZrjjzB//uQ6/7RbprUmuf31zGLudCsyvUu349UO1Q
z50CV2tyuBu51rQYFlyRVBupwEW+uHElufzTeY3JlTwT0926bPttrYASAJAAHzXUPrTTkdTgJitP
MurrQcurfmEQzRddn6Z8VV6LcS/8f7Sd2XLbyNKtnwgRmIdbjqJISqZkW27fINrtbszzjKc/H5Jq
UVb33v9/Is65QaAyswq0TAKozJVrubRjvws1FH+Q6dKIXXlQR/td9J3sXQnImEbpJnXtY7iAIiDH
V79nhYL2SEWLw1tEaGsaWjwDSnGHD6CfJAN8vhOjM4fFif5XiwTIBiXPV2xQY0EXaAdUjpbcHr+U
p4gq6vGW/XO0Iruz07Zfia2cYXxlS5E+tVTDrnFALQakYdtmYzVlc0GCPNtFbR1vQiuGCAOkYA4c
BNWewffqSzlMNRzy2LTF1tHUHa4bcrTXsbg/rDOq8SMcpcGht5vh1NP7fPKGhYhHxrEfGkdXR/YF
RcTN1UHyCTzA6HQ/QqONKNzr/VpVgnJzW6HL49e1PtgQ5DKOvv7wwWyrkbJXdLRp3h4e754r16cN
3UTzmhyC9u4JIw+W//JEuj5kBj9S1wGgJ/S8W2ftK1RMMyiqoeso0DOqE8orHNK3swm4fbO6jcXd
D8l1xge7DNlB93uQ/9+aoXMhRTbZ76Kch+S6GSnn2yH3m9ehGbSrDpjISZxiv87t6cZZB3M9b2/T
yKr7m76stLUp1B5o/0BKCzp9o5tGFAEC1qAed5rfjAmeivs2d5BKj3M2plFTHeI5rQ6Jkbrq02CR
O1Ah9VxLTL0EJtKqMC3Urx1Vt6M+PojJDZEh4GV0UPx1o6nZ2oMqZzWPznzHY057pJlVf5QzpPI2
+owUzM2uW/wKMt3ai8lTAdWutLG09ii5D7T4Mf92IK3HvwTU9yZSvKUysLgjE00g7e1qYmuWS44F
ku/L1W4fIKzhnUJv+Xq1d/Y8Ra4R3Ro6WPXDnEbVnjw1PO5dhli0gjSBDptR2GXDDxdWvXVNU/8n
ROdeYyPDmT/EDs63msukVfhgBxolgK5RQ3DtDemkPLgzILEfru7KjshIgnR4tRU0VhVjle5kxnWy
rAPdP0m9KoQLclmrLsBRbmRFewzvJOTjlGVtWmujo8wQLwTkm1R3nNGGp3rhn29Q/+C/zv5po9JY
akn1e2jH8HpYTfpY1UlzP+ohkk30uXyW2HjsP8aq/WxRpgH6oOgQezoajyTpGWj0XqEZJmG4NBSo
qJVdvdJtIF7HBeggXplbdNQhX4lcfNZZm9TJUWJzdZqHTTLwFfip21C8FRQkV29WlMeoNgE0Ndo+
BuIB3Q9c/xCV0MGznN0cN1u4eEFwaHtk/hAeXeLkMLTOq4PejZ8zFb55GCii3ibIJT6sJJeYFrFg
cUjw7drp8qFAXzXnCliT4ZiIn0zA8SJ7jH+jD8prJ/W3gD8AxcLI3ALA136rLA2QVTk9T8VAf56S
pFTCA0hnctWh+Kn65yCd1Sct4gu7TJdV8zavDyP53v/dqj66TtqoKI6DNGx2sAYXYWy/pzMbfBYy
WUp/ivQoeIG97hBUZPtbN54/F1WxHltN+Ur/XPGgQ++JOitRNC3y7myjziJeD1pG/iksKV5Zkq68
4STeyFTfLZkjlSpXctviJyUFhMl95JRN3emeVCVpD50b2ruMhP1XZY4e5Dl8i0gBfh7KyLF2YWPB
uWj2CgxmMGdVe3lPnhEQOpro1H94V6apkjfwWVWNoxW/el9t4oma+p1nGnn8rK6v6hR87tAhQc0I
rgWU2mDRMZt71M2U4eFtSFE0OMthzp0DzdHl2VY8sGqjW9w1mhs9ycED4FEmYPFkBLeFjhxAezR6
s0HxesrGfdYNPTdZJsz8/p8ceLrXbRRp+yKmR2g9tep92XbOWUIm3R8ebHfe3ybo8ArfcQelq14m
0MqMWqVVRdeY63Xn5LEsivC6iKHVzWM4UfiUT+EAw7/zKt9aSawcQE2nG7BNw85clp8VF/4mMwme
lXSjxmr/XHTN8IwOvL6OBiu8E9sI4vYEKuonFOPDs5iqwoQqKFPPzmIaQKcjzGTzFrkMSzZ9iLF9
E5+EmxCOr72Mlp1W9c37KfN/gztkOHpI4hwnfwSFLqdy4PauKO3xFvAxCiWI16kSI0O/aINqJWOV
b+5WtxCgl4m3mKyIJ1TI32aL26qn18WuS8i4zJzP6lAH+w8hdqPyRA28L6FVm/de55n3bq9EYAdn
lVM53Mbil0hxOylkotdIGdu3yKtLQilITIhvwzMiQbKGnN0uac+BYqz/9WoSyR41XIVQuO3RtBsf
HVtJNogyJFsZ9l6IrTfGR4i6UJ2Dg2L3weEPKQy2cXr4aC/G+7DMNCS2a1SkZZHRfdancngI9KAF
nJQ5O4+d5cVWs3rl1/NwkKEcks6FAbKPTzKq0E+5dNa4yZMwfCyWkWcGwYXGzNuUChaOcwc1uT/B
Erv2uhaWAS/7XaP9O1rD8TLzE9GhX5Xpy4VHMxx2TZSBU6pqyMXa4VI7avhMIwC4Sv9ZDkZstyCI
LP8+XWxuA1B1nmGNEy/V+u4xD/T7yvReJ+g9EAYkYfiRY6IVLds6c1/uJB7sbX7qC+evWzytgcC7
7OYiAVVfTeugD6c7Gc5t2QFGs6O1DBU3NZ7y8muWpK9Xgwe8In1pOwcDfUxQN4VB0sZd+Bb1CORI
CS/sRmnS4iy2CBWeka3832PzYNAodxaDv0ySKBnKwYjsGBxNEWw+OG5DWJjNXWghPVR/NTS3PI+o
ZF7oKqbYBK/b2gL4uGmHZt5RhQ+ffTRYL2rkruAwz/7hlblm560kNjXc4Fnm09z/cb5EhCb/Xx+u
8HZ9cd7WABS8oy7fPHpWRH9ACIdXAvmwv7Jp3jm7SrulMyOASMAa/qjbOLiPF4z1SqI7O0JdNDTG
T3Jojdo8l36z1et2+pTbNHlksQ/56/IvTKb+N7+x6tN15FJGaxSEWhL5c7x55dNl/+JNSYm9m9st
c1GlCZ9z6O7vqFUj6dohF1onZX0PXBBuKQCwT2O4TqOl4L9YCjX27u0x/0tc16BF8Smt3Gh7mxMg
ir6a+uB1HXGo6f/PdW7XHv/nz9P1s7pGVazaVqmFlkOj73vYPQ+tb/C+lfa9cZoqluHVKzVOqW3E
9yMtwPniENMg3muMhFc05Wy11qOXZJkikbK2DJVxVoEIBBA+tUk1bcUo7usVJXykCWlL8xUyXm6E
Mq/cR8sJnM+qNI3prpvbrWqikbgmqWHeRwjEAd3mnt8GPPJOMvbk/i5+cjmTuy2rtr17fa/xx+hA
lk954AcSPLpd6qIr0ELS+mZTF4cd1XTm1PrVnsO8Y15Ps2L+1utWeZD5MksmaHx9NnxToEVZ5otj
6DP3ZOuTgizBSD8HVNdgJarT/MZ8/WEoDrFNs4UA8kxr7f8cKwunUfC7Y8OIVtvPJSTeazkzAa1c
z/LFVqaK9Sxn/4s413HRFYd0NHTT7QduLBnqwHiVPAIw+8aZJfY67IN3PFop0IIU1YQEivOz5gTl
C73GK9PMwDiPpgGAOX42FjPCIAkyL6REZWhVtN7DkaQAYJ6LF10jCU8WyDmLlzf66xpIMpqfYid8
DmhWeuGQ8LNFNtbzSOohVaXui9J5any7Prwboq126FF1BKfReFdvAFnZJbZN6ySMl2h5XKzJ6I5C
gukvNJdNpERbtYr0zZUFc4zt5IRWzHWCzJKDa6TXqTKS+aOVxFsHKM2mdCvUWetu2hdaZFxKGq22
XUmezLQsJHEWm6/AfV4WdnMNEcfEAqgIefl9qU9/dgGC46SGjYta5/dqHKpnrWtdtKZeJnrFLu3i
mrpWOWv2eNcajhetuYVO94mi/3WNNGnWAp1uFmu55u3DpEEHIARYTAmG/Sj2tPUWZda52V+Xun0Y
ccsHjJ30+kFuyxUvmpc4hzxGZjhadoyiIudGSn8H1J++rZsunRi1aQZ3K/tFCQfzTeSko3S0bDBv
S9wcN9tt7XlZZuZ3iuDN+JUU2gsNlcrntphQlu3M8q7N6hTFETjLAD7+8WvAGLmf/DogLSNUQJNK
n4wBkZeQAaqhbWzsKns/NJehBItXgm9D8X6YW9jA01sw1msh9s4S8ECj734D36r594HWlvQu0NCZ
1iUM4EL3TW7XOEt0MyJmVRvDsWj/SgvLvA+heDrSScp/VaWUEOwoQwGP8mJ1DYpKpITEOy0hciaH
uqFJ6ur5OLaj1ri3+z9KZLfpi17iZDkZk0TqaIWGb3kK7GIVJH1GGzQHY9ZC5W6sSNjPPEfWvQWh
8l9pambo+OUlqc8oy44NiKg1SjLIOiyTGjf1tlHXRbxb5Y5inqtSpWt9mOgAXMiIlyGsUdOjF/pd
uHaQkxGvpfb1ZW7V9EwD3gu7zuJbly1C3UXkv3QdcCStL6YXv4qsFZTs+YvvpO6qKALvaxc26KhY
9Ox2Bh1NlA28e81ZBK4XxgYzjv3rUBOqhxLeOfHK8OaV4P/t3DQNorUzsCVvl+5PowMeY9SISUWR
55zthe2E8hko9oma4XEIqq3YRiCXM+oti3uZkvUFcgTLCiYNXVtP0+utWyvlHfQp7jahbfc3PYm/
NrQYXNS+0h9RXEhXYkdm3txkyP0dvAXUS/szr2baN3+u2nv+AM0GuFbyG91tzaoJPP8BLOD8VCrt
ReyBnlXIKJsWiTEuEjXtrjOBE7XwbL5E340wHn8Oc+CvCm5rl75s57sIwt871cyCJ7aDYOjtHMX0
73oL/4lEQm82XewYWpjXN2v4Jul8yqdwA4VFSg9UStaoXiQwxUirQbqdJic9g8ZzHvMKjQQlsHia
vZ0FOalSsUVvZzfv9Swei3OXQ44VBfYl5O31wHfReJADTezmgxX76t5OjWKRO3rvkCGap5eyzNyD
xN4iQoPcmW2BOUVf7wlyv/xZq9N466vA/ouGxrFYKcu11TvpH+0Yr2dzGr8HiAZu5xpxkFtEs5RI
/muE8ESliKlmUTh9NwOFho8cqs097DYZvyJFDR/9ZQfShJ6zsWBTRsm3DcnEyubEWbYh4vcRvAcd
aB09OEM7hI1wiNdLXX40SJRNSlnTFLLsad5NW9amBjwem/rcRkn2h96T8DUqr3yaACaigKjou3Eu
la9ksK4RBk0/q2yCeMiOaYnKqQ9rhtI8QWD+O6Vn7QizbvsEj+L0EDjjnZHzsddqMRU72M+HjcTK
wVDT36GwQ15gmV510UxPJRz9bEo/sblc9zPibADizE07OeO3tiEPVxhkR+amnb6goLeRFmjoUdkO
d6G5kS5nV3e0lWvbELxDOY/Mdq88R/40bQNXKWw6ZaDFlUNoq+q9Yi0HsOYZdxFOwdaaOi0F3Y+M
eyOVgsUj4UtP+386zYMJkhfaYel7rabxEi33a8i+LGo46CZzy23a/M/Zb3O0GYMJAlcOM7jb44xg
RepOzp2YDCPgb/shJI+N8ZhOobmaYeHY3Obe4uQsSJp9/LbUh7DEfVQ8LUOfC8oVPd60mbVBbDj/
ZJUpG00zQdJRR+Om0SN2mmpK43ynzgfLrH8MZebt9F6d18Iwn4xZcxFb6/Xz+kY9/x9t6jKXDj9a
U28xslZaN8O6gwF8I4XHG0H0tWz5ro4Zdrm984fhi1Qtr+4rd/Q/z6/lTdMwaBKWJbuis3d90X1x
ow3klytLH9PzMPV9uE0UWj2hrv84TJYuY/Q2shPs7nsZvYW2y31MbmZvdllRRmKXiLd4saOr2jy+
xcslJdT7blcQMJULa7UcitK3t01fzwjD/W2Ts4U/86wXHjS2EmO58BLSr/86r3UHmoIkckiq4DwO
ibNFce99zG3FFuK1PdWon3Zf2fdVZT1c/x4yhPWKtmj+ALd/EVW2a5iYXJE4fpt6HYrng42M7+9+
gAaahtDStmm5swm7QNkYPwHU948B0GIwrFDyL2TlTVBl6PfAEypRMskJetgXFu8/J7VNcn4tlWiR
hvq8mdPuVibTuTaDYlolpT2ipcE4mKnz9xOlRLEpi+19IF3XW+5Wi/wGHnGTE9aoLJJ/A3ttQDwU
/2lSeTso+WR8ksPc9s7GGRAju9lq2usoIarBKsuRIszQK98MMOc/yoFsNRiJmpx3PvowOGqF9xja
ifFQj98l4J2567UddLbZWmy3NcjJgXtqHOe6hjjsXPPOesCr5nKp7u16oIDS3TybKC786uCd4w9K
rz16ynwOcVYeP4PS7PjyefodDEpQwiy0apAa1hdDL+izdszHJodkrVoOS4CYJEAOsfPeJKHLRMDK
1nXir2vdlv91ralov3lRrN27erhybKt5kkOsFeY+0PwO8TVeFtdtASmSPnvmoVPT9qnvM+9Tn4VL
jmpO10MwmHtfJfo6JnFFLT7XXqMd2nE+FWxlPkbfricz1GV9sU3m6H0aWV9GXam9RFn4Irq248Dr
XpUY4UGG0rrjzQ6qqbA9Sg9PFnuIKWlHGUhQCDM9vYzm5whBv2ujD9H+PulBTdUWzWDrzgUsrTX8
cmSGzKUD+fVSt6WWSzkkcc8ShhJfePFr+vyWNVQ6r04Dl8m8pbKFjDOKUiEgC3D6n8KsR3clnY5i
kkMJq9PemRMdMkfCruqJMXGq1U3HRHGq+2o0Y6faaUVv38lWIpFHnJzKAQ5Hf9MisLWSbYrYZFsi
ZzfbbcYHmyxgUvVbqW7RbUMaQIEMQQv2jjSMZlHnUKspSgwLnRjtrq+EYcVUby1LhyKzD/Vsp9A/
uauXAumclNmONoNkVy3V1Jt3CvQ/Rg0EDSW9aE2fkrP9AJOXoXhLSo5X7w0NL3B6qrThde4Hx3Wp
xZvMfJM9j4edRxdRWVhfkWDv1r4Go7/ba9ZXv9O/+7AuPYqza/UVJHn65ypD22PSw72Yw8zVz8ZA
H+6oR/bXsVCbQ44O+Ua8VtAo28CLqaMtF/Cd6vUC1yVH58MFKCa+u0DkNu4OKlNQr7S5tCcrTNYM
SbvIMLMA9E2avk6T/l6ZcvfU+VO0aawIWWIaOWYd/tPOUszdoBc2pBZF8mVU6osEAKB0ILsIjMfb
zJlGox+VxibY881v6ZxZu9YK+FpZsNajego/TMTXrl/ALreD2PKRLG/s5fub3YvqYVcBlCTPFdF8
8+tUGSoCplzm0qdbvJs7PcURXyarC+py1S36FHKwi45ElZzWMRCsdjnc3GKb5gA56YFEkDg+LnFd
B1HK9UgWemPotY2i2t+Hoeub+74EuvRmCkAjnYwRor3N36e0HPZz8y6maKNxn7TeD9GugStZP9fK
VefmKl1jL3pCYq+yvQSJRc5EUwipIf3Mu83NHGhGCqcdRdZfFn233s3+y6IBIm993kSus9bpnFr2
FLIBsXzX3o9j8v26RVnscvZh/0Gj8LfensHTLhHgy/RdFI9ki5fhLdZZVqvC6Pt1ByTe636mr4YN
ACf3GBtZRUonr5+blAY+VZlpRskqBx7hyvk82XSmQ1jzV9KW7heN+yc5PM0/zXFdH3UDIGTSO8Yz
f/NhFSqt+lNpH1Fj9/9c5liV/jrH1xT/hJRofZyTAtGuYVpPWcGumIz295b786qHxOWxbnroPNSA
3VeYzd8bB+4H+CKnddrA5egMU7GhohI/Aj0eD7Y7KXsdubuLq3kVOx/6sAwPuuXl8lM0fBr7Rv/2
YZLW1gpsq2ZxaWt4D9xJdw7m4E0ZqhO8QNIfVDu7xMqNr0k9PqSTm/6RGAmdlLy9PcGvWdNjSkSo
qMbXeugfJH/2bxFva/zHCJrYkPeiC3jjdskXeCkQLl5gEN1Wpbr11Zqamgaw8LMAKopQte9HOLau
MIesNIB6ooaxM0bYqzr4dvelkfeoGZr6vSAh4jy6Lirz240sOoGWlEUFQ0Fjp3NdtNOQBYsRLQFa
zGuK6gxI9Fb5CW0DdiAoVl2H9NA3F+GN1TCRO4FhZTGJfTHVsZqfZIm3dcQUW/Aex4rGnxn6fhvQ
I41XkHwEp9nWk8fGcpt1F4b5H92yT2897/uE+vUmZaN1jbBatV+FgHQ8kHY7u4lpoHrLp0IH0DwW
ZarhcJTVJPnTm9GCB3vVawpbF5lN0aZa6XA+LA/kwN4U40x6bcqyR7SRNfqs4XvrqngEUPVPR20r
7CUWR0BG7Toj6T2+xYsjiEvzpBvwEJ9HUlVZ0ajN82t+ZzCcbDdSoD6NpQYDWD+pv7fJSxzEcBD1
obqOvAmJTfBNJxrYbwF5H23rVAHPp8Tufmq7naW2ztGefMvZkC5JdjlEiqCMtOjqjhTdOUb8e6Af
SpJdSuvdIdVpYpd/GTDrrQH6/6UbYfq42eHG2ZppEr78S7y92PXIK0A2NnCRFdB7pEnNr3TJScpY
dYN6RdnYulueCWuv1MaVaWctYpeV8dJQealbkpAkBx7CuitXwrI5uQmUVgp8hzI0bfO/T6o0E3Be
Pp1JUhXQ3y4HBZ5K4IXoZ7Tz37bFEYemjSLMAOxJRUkLduNSc6tTjCzlJVwO+Whtm7KA3X0ZyQHA
vxk1vHQuFg+Z+MeOWrGM4HCEjwNk31n1g+PNFI91dhx69TcxycHuvOLgqnp7ndlEdXjIa+tPJHq6
I9yfyBh1Y9IfraDo1hChW9SYhpJ8+2IUj0TK2TVcxmaQ/ZmnqgpeJhlPbJm0bTX3w0qwltpA9w3v
5XhkLDFyJgdY0uAtSE43M/S9ADjLrnudUDcl/bOz+pjoDlJGSus53JMVnb9cV/vbqQrcTZwY0+em
D8mjWt5FV8FyhWMJe6itKUdxzoOq0lBZVHvxuq5V3WV+6K/F6/KoOduT8zudxdNnCy7oZ+QAirqu
u3VRK4/VALeYRBYW3dnVhKKgrKPX/HQaa5i24tWbDll2+l1hw+QTgeOIP8V6eS/LSgRISAj7lOpJ
RlEOESVbzuokq5Gz6iCxryZotOziFJkISVtazzZsDvUvPs2sFDwiaKKiQb0b+CIfDGh0z3Rlc2uu
g/JzBTnGSh2q6EfBH80n4RMgF9Rs1CAe77ogB3CxpE7ZTqOOGoUVrHgMM70IjRVohuTMQwm+ltKk
2UYxnU3cxto69bNfAkMHEQC/ynZqXkWrcNGhU5YSnL+I1KXkgLx+bB/EJE67gcBG9cwBUVQixGF3
EDnJfLHdFtGsDoxu1j2IXW2UAUkaNLPo19dOdVfld2XoX/xZMaH+EkqrINMhstLgSJ39+I+MZznk
KosnbDxO0YJJdnadA3xajHA3Ey6n11CoK5G66yhLebW/8byXsGinx1sKYFJM2gL8SLmTxIE4osYc
t5Ao1xtusMYncaR6Q8270F4gyEjvnaLIufF5+t7MOu+hbNE1yKwIQQV/ntdq7cQv7eAWK2fO/N8r
t3oYBhLyq3H+XrLh469atHSQ9NWfiZl9tYYk/94p/NfSvzx9YT+QIXqZNpeuL0gImBbC7OE4302B
091XqjccIwpkH69cjOb7K1vLlZWwfCingjxLkX6naP/+yn2XfI3LTF3Hudk/zlG+g8QMNu7ZVPZm
MSm/GwPfc69L9GfoQNwtFP/eiZ7//p46urY3hlj9lEBotnaaqvxmNd3LAtpm/l9QG1HpnJPfFU1R
X4LeSTY6P/pPQeore/q34/soiZvz2KKebnlz8dkJfQijQ1P7gZDG68fQ+BiKHwQ/OoMk4IePMc3e
Pz5GZLrFLx+j5sXmbPCevO5Gfs/VgHwFRYjsM1SwxcVoua0sI9NTOYDly5GofxATb1vNxmuMbi9D
mR7OYJVk2BrjdTp93U6zXqbSGECPOaTIzmxGm94IrWe/0LILWy2ACa31jJ6A9dwHSxIGEaSj2Oog
WFC/C9cVJMfPIIyyi+2/TkcSjHpiZJFNMDv11LXm66FZzhLg77bSgy5dRnbUz+RWUoPE6eKBnAfV
HhSDVVgqNyLYYGpkFyiBzCfYYNHUU/8Qc4P04L1EiU6NROXzNJ3KSr3w3uKvo7KED3MazPrULwwq
ctDbHulMlKQOEfSPh5sDaQSi1bfoaay3RevftQU7Z4P82UGKd2kC9xUMEy5kqOCsxQvntXeQSl+m
z90aCYIVPfL+9gocmIcwXCEj7O6LSKuNDX0+xYO2GNFUcPeqQxP8tBzkTLw6LG6rdvFWLdiZbmiL
Qw5J2OMcGp91YaldRpOtfhYKW/Eto5tviVTfIn+dN/69SmnUBo1kwML8wZq2SQuHkrwCXt8GxThG
JTohy8uilMrlcI02W4MuXyrst4M3oS48lbz9DqF9F5uKAUghmr4D7NqUqZe8TFFd0uqHXbhpk8iD
yaJKr3Z3WhjGXH/6vthv8Zpu/snr28A9jNzLuDC2y6FNdLpFhi4i3Ybt5g2WuMxpZ8AOslvM0yx8
CDQeXG070GmxlHk8zw82o5Hp91LdcYpP8zw1Lx+iBideaov3Kbv/i8J/WmfYFC7cyDE3bh5S4KyW
Pb7RjJdq4r9Uyhq9zp5Nymto2TqX1FSNZ1h2tgrPGzRTrO6kpOzXRKlGTzVe5/SQJqJFxwbZlxxo
etgcxdsiVT5BW/EUBKEpa4i5R1r0FGasIUsa5MHAIyXZKguLBAWrLnwup6qCfgegUmVE4XMBcT9k
Le56HmGfXVdGj6ah7zu7yrRfvQnbapkqpn+bv0SI06HBbmuhSYMIbO205fJPaa4E5k5hVif+Kc2V
s1y1wvok3nmpjIuX6jjBS9385pVfkwxDR38/99+C5bfGXS05Dcc8csZ1bnvKZyWY/nE2jfqrbXg7
+xCnxIGyGpt63Dd5YhzD0YV0Z/nSgoN4mspxerb61jiW3YQq+fLlrKH7Nti9vLPLl9n/O36I4QKd
+2Kw1W1pOySIIDE5zk2oHye9tZFSjo2V2G6OfxuSS0DFWubd3EY+25s2RLT6g0Nb1k954m5a10Di
S9HCRzlkRfqZ/lUHxOPfJjmD181bwymfbgvRyxRjGTfQptguFGi/RkchYPfU/nEzG1MQ3a6QOcXr
FRwL7NbCGuet9SBMtzLjFmwr2XMwZAdFgWWT7qV4VWVjvENFmS2Q4+qHdlarB3Up1Sph5h3VDojB
UunlSds8NcgqI7NQodu6RIgja8yDRg/ZdRLtxd2mQdxs0mb/ATnSdqWkXvlbW1KOtPQsPGZ+X76g
R3a11xMqRQgSmdsqqavfSt5VNa0onozch60om0AaL/Z+mU4HVHCbXiG5+hzY3VdELooN2nvJ86CS
bpEzsQ2LbVpscvb/Jk4pSC/kKtTl4xhqa8+Yodtf7mjWfu6n9puph9NxUsEsizVJM209DtxRytBA
v2LbzZBge4jwKBDk7eom1vYidDE7xoOlFepTko3Jp6jRf4pZotzIVfe5aU7flijVc/ZGBh6mUMxn
3jXpZra4CVCPt57FVoThZqTJ8WJY6JPEFlSwDqjrvUTIBHMi3bkIwD6LbZnQ27C3XvMArh5EgPiS
Lazd4Qtw6frg97W+DZfUl4Pdaq339oJt0fcl/t/sw5yiPlv5q3AMu4ckH9xdovfFtsjD7As0hsYd
upTeOvTb7MsQ1jQtO4GzUjyG8eyTlFh0jiRYM+Dz6bPhQZxJGc9PCSRkAa9OAzpbmywo9M96N0SX
wWmHuz6xXZU0nN3elzws09WgBf7BNPaa1TT9T3EoBXRXx0wf2/trOLJ96M0gQgV6qoKFZS7HBzMq
upd2Y4/m8KIqTYvg1JiiZsIwKLuFYVJBBnYZokpaIq5AK4sMsxEFs8AanqlMexe3s89i5q8LQ1EA
yL1MapZ0UUHLEIK5E6+jTd9RqW93Scr+7va4JTuSTquIDAlaAO8ew/K0vT18/XG7NPW+CxBfKAos
OGdkXq7Papmok4OOIEM6mbC7s4fUUFFfqmxZN7ZP0ezv2i4MHsXUqS56x2H9U3xiuk262X6d1I5z
ddS64afE/99OiqQAKFfpGpc8qTM+enEA1KNsBqP6MdXBUYl523zO/bb4nCf+X9ry1lU5dbRyeZk8
QydoXIf2r0Px3oLJWDXn23BI6DjT0qDaeMrBN5fO4tFw50+MAukz7v91ZDh5vhpSu3oCEqKvrSzU
L66uTTtkpesTRHD9/dAgluM5bvNIftnYKAAmvswVQhpTUdU/3Co8NBp421UBnBuSAoRCM+MHyjvh
N1t39HVCue26ZK8stI9O/rrkMANY6gbrdUlayk8B392obYZvSqH3UDNyNtGDt0LnYPiWN1xTzobF
9q9xhTFDE+tBWLoe2yzciTaYT1rlbDtQXFQQJ29lWHc1QuEocopSmGiGlZnunN/sIi1mk8DgYZzE
vAue3RzZ4BUnps/zZ4VUx/Xkveu/xKgAfu77OTJ2QWd0m3B2/EPkedM3BznrbijKr41WxOcUhujV
iK7HNwmLUHo8wBGMzqbprEq99+7iRPf3Ic2KGxqTzW00lPxfl+ncbYwiRfdDxlNrdtCKmOZ2RFQI
XVB73hqqswfL9NO3puAgvPWArtpHOXuz30xiny3tGm8sMBExWcvZiJ2nanAQu5jE+T/aP6zPd/zd
5/l1ffmcniA63tYedGvn0dW20xQbtfC3Qw+R7aR3j12ewPteDS6lizz+URuOn2zBtpP/qTtIRpYJ
1xhjjhF6iR1UYWLu0v9c6mZ5W+46PYbS1x4zFMIXNQSzsJZvUVOuPc1Nd2IT7YQO5tOHIVVXRq/D
i82j1DAD7UBpVL3ixgY3NVdW43ZnB5b5L1FlvD6A4/I17AojW8K8tujOsIbYX5K/w+Z2/Mdqv4bJ
9MIP+H+z+fYbMxtjFJge29JCk96onEvUROYFtOdA/zBf9EI9pS3MFhLZmEZ7Z9uGC1eizqZkia/n
CKrDsIbrVmImxbJXdQOaTqfGco1ZrgD7svXuCurmGp4O/nyCNuKTRMuyo8d9y7gWh9RmvB8dUCum
r2R3KTqYX9WSkoTv+MFZhlD97eusjZ4VFOmes8nYTEuPa5Ia+tktm2Ilw3nWjDvImNWrNx1DgDBj
nt+JV5YMEdw4y3BZckrh5JMlc+h10i5oz1bgQ4uieCQrwrUueZPl0NQZMHHk4E6SS+mCckYTLwp2
MtSScDjqKppFfRXmnwPqRs9mek2lSEBdQfl8m940lbr2nG6rtQYqhUHsXcaKVjU9mLI/yqGHdsJp
ARp3PewP/4wY3PZYjzzqP0SAnCItvpQ8/mUNh/37ZowM9OF5Z8n0LUgcUiq2YXKcF9r9PlZ2QqR/
tV39kOpDsl/VsMBauaLtrcqkKqHDako5rTo5MqRkch0KwkYwNeHwf1j7suVIeWbbJyKCebiteS6X
x7ZviHYPDGIWIMHT76XEn/HXf/97x4k4NwRKpUSVXYCUuXItZzLNmJrPQYTWIa9PE7XI9XOgiXKE
UxyhlDo1y2uXsSPkB70HQIO9B880n1HG1ZxBEutBsrz214hvyzV1tp4WnAeErFrVSaaiyC6ll5lg
pcVoljjpGiX1zYaG+zo3sBNt3qfRahCkNLaA9yd3ZNL9HosqED9v6RPI3u+OMfSAF9RLc5jIwRW6
2d/IJCoNFUTCYzv6CFDXrg+O6eoAgPzzicDsA9Uv7Z4srZ5D9Wl8D9Ok31MAjoMgdzvWXTUF8ERi
tRe8aG/UST8yZGMh+p7GN/qBxaxF2ce/h/O8qlaxa4K+uWD+PsF7ANhdf98Gdf7omGnxmGOdZEkm
r1Ft4TfumPbSMWO+o04gpMedBaKEJQ34HI7nVQ4S18Fb+26ZXizrgUATJl5CK0B6R7DvgO+e1Ugq
N0Im76DB/e520PcB0Uiwz2OoMXpZZrxhIPXTwKHS/JWTAjRTrDQ9NfeOguAbWj3skBY3FPSC35AX
dhZh1WQbH6wFAjJI3zqWWGA7zZDBUJnFVkm5KDuQteYX+7/9kTM8m0ETd3uULktAWBmQCiry90cM
sPKSamklSGjMHV+ChQ1FAj0BVs0iwTO870twaYjwBhWv8OYayLJgeRxse8jY3sARgJi/i9Iv4Qcn
8jDD1LiT3fdxcJx0mQWxq+jDf4WecNOlo9iBGzUl+dIcNKVTN9DsU1eoexPB2w7q3WGPoje1s8Nz
yYWMX9TuqdmY+ioGK+xTgp0Hli3/6Uavit6BgnaQt391q9VsBGT+dFP7mGk2stNFtc7m80Vptq4H
o3LPBIATECbbtiNjR+iCZcfc0OztABTCNRYlYOyl4T90IULXtemUr2YSvyaxqH7VKfTumCfjhSUB
gW7i8lcX1K+DFheveV2kkMZh3sNg4mautDi7QqDi4yq1Ib9exbWTdI08WAP647fa0j9YY6A0LY7A
bBFHzBcztCEnWpm/2WiQouDwIwMSG4G/zhB7e4BITHlwkJ2BMI9jP5At4t9aYff3wsDrIHAgO9yM
4MKa/SF9BUgj17FKbYzmNh1e+naEaGlp3zmDdA+WWqy6wG5sDDakSGOP/Ipku3QWfxgn8XgyWsoz
XdsHyX3/Z8n0kw6Wk/nEc43JEvxz8i+fMg2G56St32iNTKtlWigPPcTmeajvyS4C/xpbPrAP2fja
RZAdmMO7FAZWdtuE2LntRhuqPBjEcxVBqQJSEcYqQZ4RknPpeLFCri/JwQmeWVvby7hAsXrDo2zJ
Rz3ajIljXzQgbqeDEZjxKeD2us9DhLeog1wE5JaWBW6yDdl61P+tdCeJIEzX8WsvQBfSOkxuyoLj
71eXGgKQfDhg0Th8A3uuB4lKRzt0qmmamzqQ3ksF8pqj40O9L1ba0UY+esuOg8J/9LQCTFjVr2qw
tDd14rPq48QAPy7jEARxDGQXCyMznmu/bVdxx+2rMKAtwJokPyBhAEaHcAzWlQlVhNQIi2VWgXwn
sscGv0CcdT7Q3gDyoK0bSPqlUjfW/92HHOmQpmA7iZX3PBmdxfn3omgDbLesE205+zIe70xtPJEM
GUvN4U710Q6T+hoTvxa1Of3s+9/GgQ8FLPfSfmsgy7AA8VH8EFuhvxl8YGwEaAzPZhok667mxnOp
dd/zUoa/zAQ8eFjV/QDds7WQapBm/jMI4Ft5RkFPCmZNTX8epZwGQVZ1GtSUCGgBbqKFPTsmtaMt
s1GkS8Sc2DEKJUjaqacN0+HjlLpGpiOA4uTjwZJIoBWqrLLUUAieGBBehxZYcgpCMGhoOW/uNTut
lmXF47chF1fPQa3Xohffe+63v1Ay9Tv2Hf/ZyyzwMPvSvjJPZ9B94vEBf9nqzAbLXHPb9x7MlL8k
YbQdVf6IDqIcAmBrYtSNUzuzkC5mjjwYlIH64vPZHfvxcKBWq0Nxvh2CcUuQoFJCp7xvENGbEEIK
PgRKlr/buAsGChKlJmfyk59jCXVE85Hff50P3F7R2WftCfwbKE/RPW01R1h6W38ESzowNypIU9gA
BZaOC6oyhY5WBxoUQttpPdvGNLgY2luNbfch8YMKu2Rdk/gbRqupKUXuXgeRp6jcTQKEC0CclKgD
dYDJLlxYThFvv3hjtbxqhqw/z86Op4i9WfXwxQ1C7slaOnkDLvAXEMQEZ15WjrVoEQ/YB1b4Uplm
eBk49i0rwO83rgXysckFNVfjIk1CDU+XIV8BTwRRg/n5JM2sAsH1mh5MLdntobMvRdbmK6GcqSfM
kIFb6BwAwZRPzn88/Gj23LQMkC2iLF2xHbqKHjEyC9Rl0qlOxIdzFxmFkdpA9QGboYaQBt4Xv7g3
ynhFjk5ioDzIqjxrb9pisk0zWEO1ayDTZseLvMohN2EY9l3CxnrnJG22LyxnuI4QgoRGXFq/Ssg9
elqk/fJFvXNL03trvVwuaVDupvVOZAaYR4JuuFqYchqU6+6Zngh20e4QI3KnQSFwbXdBOqxNKPQt
clUh4KpKBTpUsl4iaBWcLVsYwNWorT24NmLQX6H0AISMH37YNYG5hFc18OYI+Sw+B+tlIrbQR4O8
MdI5V2CG5TVnoj6bLhTquZm7EN8Bj4qeNMOhDPQbtVxlojPwlmS7zlXlCWooTUIdhRaxjV4BfueF
TfExS5Bl7crsEElNDD9M1oWNjaZkJggJ50sht4RPAwTNjmaTQ7oL05RfOEgV1r4vkjXdUaW6rfSk
eNBFZZ6o1YRBey7qDrx/6KNDUOti7QJxsU7L4MOGytVbWGr+dC+iqrY4V6N1JX+6FUEez9dRLOr1
PJEI+Z0F2eIzzYPgMOg3Bi9FkAmUKpXivzJY8puL1Ltzeoh38xCs9WTnruMtjcYwj01UyCczjbft
4BuvmTCgZF00w5bcGFLomYGNfTP25uG/TTuaWrVwBWi4aNo8FMXBIlhgo3XWDlWD4Tp3xnZDLGTU
TBFb/9KMVZMoy/SmDtdzbygQlNCL3xFeC089NIUOnOFbUtOOES0vXR+FCKo3dRRHZFwBl6iaegrs
IVc0/dREyiA5s6plUzMahH6OKu3XNBMyHpc0Kr5TK+KOc+lb/dkbx/GpLXh71aAjRn2xYcV3TRZc
qE8CuXjXDBY4A3BFMGrUNyywdiEIVp4SbdSAKRo21Jf3pnHvgjCQxnVO1zwMbbKkvmqMkkc3/13h
l7cVKbDuXVj0DyIvGGi5sv7oKnInwIatXWraFbR0wBc1uaCaprYc50attMhMYAATY0PN3pDlpWDB
hVo0qMACfYEAQX+kJk3p+d3NY+njoGhPsr5h95qK2hZVbG+xwOghdxNXe4na/Qu5ICkTX6BBsZ8H
tDnXtygEAIJCTUKHLk/4NEmU1/3eAnR5AYaJAKnsyl2kdQA0c2Xb2sLUnBgiWzxY2d0Y3lVZGd6h
WjLbJZA3WujkU5sosyuq7kK9dCDn4VAEkXs3ObEGD5cGv4FpXhaAKUl3WLSbB83XKtRljBQUtgEr
nBUKroAhCSLdPDr443yuBXKRAK1N7S9vf5kM2brzEASvWn2bdlm/c1Et9BDFzs84HfMfhR4gc+CV
Tzno0v7mwBrvKRjKanLAi7ffVQM2XWqGDJulew88MovEhaZ9YUTV2cs068XkmzHMk5eqlvVFJhFw
2srcFSLeMgDHN0hGWS/zoI8mVuspIlnjWB6nN6M0A9wjSVyivA/ySF8OXQjAW9wPUPlFR6PerXQG
mXfvgg1PYslgRZbANLHOYWW5DbMCaniOHUDWNeNrh5vpE8+xFEzaqP1ZIlalmbb9myONVXlD+uq0
CGpkwGdjp91he4jl98GoGhTbqeEhxG6m4aOvN09IefTrNMNqv1FYCFfhI3hj43XpdRdqeTrYFMaW
8aUxGMB3qN7OFx+9UYRy+dopgZhSQz/HB74sNnoABtMEFNaIBaAQvlc1KpkFWhXcIA/I2/vgisJe
oPdM/a0Tj9QfgtttZVrBeKSBmRrYUnHLKB/rLBkOniqrqFu/uDjqjJqRG+I+DfuTMUJrGywc4Ges
S3EiN/IYtajcth3IYvcAH3VL38lrZDwHbaoNCLO0XCSGLu6M3q8uwL5oQLMideqKqsTvs1LipP+M
sCIW3EAICA7zzP7hcZ8f6eXUNUlwgQzato3xpl82ZtRvwKTXrOalnhrgiqw9kkmApm+j+xZA0giP
8tSVb2FW7UG8o/0yHOME4dLxlYNZYOmh3v8K3ixt53R6v0N5KVCbapDnoG4x1ev9KOPyOoZ2sWBD
EZ8zVZXKEsCjBSSBptan3eFOwVe5yA+FBS7FmWQGsFDo+midB3ZVvThQR4af17rMbOT4zRBKrp0+
nGswpL10vythdC+RKSNw5IIVLagD64WD/2uTGkJuyAmsrR9jTLe2X4wfdpTtRF0kt6624gcztwCM
z3TQVzVp8pDxsjnhifNKnWMcV2dQVJ8L6WYna2DZCsq4EFhUzaDDG3BBp3QItRSPMNUzSIYeD8Kd
SqjHXZOxd94Bictu9uDVlwz40UXbB/q3uJHaqqzNYk9NhowF1DHFEzPUFgw420UMZphvYVpLYCt0
f+/FfnpE1am7xHJo0THOn8c8is+6NgQg0AUMAEKy7Uor/ehQqqZy48pNj+r4jHglNNGiBskwoLBW
oLKJD9T8dDPUbACLgRuNQAVj847KDjBsVeX3wEVMXUXMU70RQFp1/kUGRXlCRZy7+vRASgIlAKkQ
S1d5hC0o5ckDmkTl96j+mIM8NCjOgYsIHMl4IOn3LZJp67FGDYgsa+MepfTGfcaDTYMo5ZU88iS1
gDgI5ALRKfDseqk7LvC0GfbkbFsozOZDA8wVhtKIRs2JcGSztksx5svK1Tayd15NaGrtGeiYFq1i
hnHGsDpSEyI11pPT8Y9mJIdkk6BUeSVr7u6qAoJhtFd38a13vBTJijby1EtN2q3PznYrwiOCOumC
slqt3YIqOC36TdL4GkDKeXfgtuUfdaC2puwYC0HJJZFhpQFkp9RZM8hkOwADNM00D/hzTkSKoEq4
YjGWPWYGoFuc9+wuYHijydG71WEBEzAER2n6b7OpT11IIti5WEZt1qVLL875KtVatpnaVTQqzvLE
2k9tI8TLty6LC01R5i67G2SH/aEaDLzdNH+GEluQ1MlDlhzzSLATVjsfh9FPAfb5sx2XFZjXmyPZ
aUQbBhZoVHWimrEungKbj30IwWAPtZRWqJkLsjmqA//+clkAFLWeaUDoDGF0pFGBtIuT/GF0BudR
csBkhuTagXLukSyWNu5BH9HdcWXqLb1epFXnHcmjQEZi1XAooTVa42JFhVJJXoNDiobGkJI9oBgr
WFATJbHG5f+4kmfV3V0CiEuDLHzQZQ4qpcc6P7bqkEgL7W6Ic2CGxvxIZ9Rd2p0EObElwdv4OSYi
d+onz2qswOfz5yn1a01fryGllWztLGIr0g3f56o6rMLvZGU2ujh3AOCfnSxjq0w3raN0y188ZN3J
EN3HIUrt7kQ21we/nmNnR+oclUcHtgbE0T5dqEeigg6UzuBVy7XbnKYaey8+6kP9yj8ry22kGchE
aSo6aC0oKpUXtciVBo5xOw2cMlr/zDVP/++5yP55xXku858r0sxmUVhH1GLj8YmHUc1QeUsIXv+z
ie2O+ZS2eKzMvVhOfG1SLxLicWY2Z9vRxFmaPNzj1XZozRSIHbJNpz4AKvvUMA5ko0PhVqhnVgeU
GYCk9CVusYMAbxf3hicN8Hs/1V6qti7fC8t/8fFDeAcV9HQCPOl08q8uPZTeM6QyDqq7UCP/jyn+
v/tAAgxVXuDvXjud45xq6doLInrI4yzeNNCpndghLA/KLlWlO5cWX/nZ9B+T0bRe/jYo9M1mYof4
z0EyrayXyLKTkyhQfNnlmryjQ5t4GbQyl7NlRCDuzk3UgpzFSvRVV2yWRWVsjQR7VFcYw5ehWbfU
wroMpyl7A1wdulRBCXUFFdO7q8PY2LIQRLBks5GhXDStV4AatKjWPZhI96HHs+dBG7dFbQLUquy6
xYLZLqLyw+6BsW1fA1/37JTYQ37aZ/9/28sa9WuUvZoSXyp7BcpLaDIPU7KsBm3tqQuaxzl/lvVm
ve0dXy7n/JlAChNR2MTfzEmxzo5es8iWRzJN9nhZhqgoo5zbqIXsFFvV43zpDg+cbV3Hw3Kepgn7
r1NTx2Bk09Q0kQ4q57vONZejgQpB7o4IDGaApFyyynWXWsNz1AHI8DL14Ak17FHX8pQrG/k1ZggF
RSBItjTDNJYm+JxFgN0HBU1q0s8DlqfTTLNpnrNO2BbvG+9IncCB3adO1p16lPGvZO5hxa0WMtPK
Ay++arCRmlUmHzzTuzIbQNWlmrRccYoIuTYRsiPZXB8EBwCFX6lzclPzukiFb2ZbYf6ep9UG/+u0
NCjQEMxKBWfYR2EZRNP2YLSmTjq0n9OGHFuFocKqSraas69arOxoPeNHwEFQk9Yz1HT9XqAQCamJ
uUm9qGXD/cJOfoRdT48K4m0ox+9Biy1R5On9CYTiWONR21NGOqNDEhaQiGXNloaGYFnHa0MNofY8
Q1iC4N/qm/s/7NPMXy4yZEGy8PxCbBDi6PfSix5Mu9ffPAixBqGT/Mi7tF82MvUvkABuT6DxQDnh
UAbfjfpMDg5UiZelB075WlbVuYCOyIo63K0Fjal3KDvXK7cWyTmIo/wSj8AeILWV/HDNx74yxu8W
itJX0LEt1LI53CJFjNgDh3An3rnDW67bfJEwK7orCte+UAe2AKitUB0aSuymjkoD/3Jooo5C1gfP
iAfQFikIlOTinmyidYCyG/rhvkZkcGNFmriGWWxejUa/cbWoTZFKopZotXijgTEfisAoaIk8zzwg
qrKnopa50IWaUHd2DiA/nzrJn+x0GJBaOjiJu/vTrqYFO7R2KI1298X/s36GjVp8REHO1PnHcFTv
In+si+njzfU25AZIZHEcq2w7T2sCU39OfbGsNS7ProuEjgQm/9qHeF2j0Cy55ywA7LeEYoNsgmJp
2Eb14vEGZXyiyd58HygAIYofAQN5UuF2vzu7WDGWe9APvUcyKMUuJePLKrDC30idAcadsXeZ/ESN
Xv1kd92wjvFoPNV6UR4NZFc3o29jUQnygUWU++0Py4yW2pjlv8HB/dw5g/0SaBLBfUTeL66m63uo
ompbD3uyW1r4/VK0uvE22P1euEb2W/fGQzcE9RtAmxDoAvuh1/FFLPrxQTeLdBvaNTvUHmdX24+j
lRH04g1I+u1QseyXPsTfuiwdnnshB+w+jeIUGJ19wp1drr3eK1+8DuFA5Wq14z7x/PhYN4mzrKK0
AwW2w4+Jb4wPLTcewNPhvEGjGWpOod2eoB9W3YOm7Z3s+DKIyvS1OBegrbs1PAaQOvFXWoDiOhBg
RhctL5JzbcTY7FtW/944azdNih8A10AmSzmY3B22qKGM16nJijsUvxR3ZYgCLwQcKsTrnfzOgPaa
v6hyfOIxu5IJNVwaMtMisOKF1MpdpLXpRijQB/7V2s30s2SBsLE4WOq9N3WEqBYYw/KOWrEblufc
jM/zoKzEW3+IE5B4fk5UIGG8ws2UbjSCiGBB/TEx+XixwRe53/wgsrdR8XFWrBuObb4oHEX5NhG/
TUfyocOXdiWj8ciBde0M/wAJm4XjgsWjzKzLhFkYIY2B4EC6IYxDVJj8jAKNZ+okkxsbZ9PqP/w5
EO5Ik0XOUWt8Z0l0FHbZfCsT27g3ETQ7/cXe18VXe2q235yMf/jXAAAtib0Cv5tvQZia9zJCNdUU
ySrCnn/wuyIJcvJccIMSJoFK1XLwL7RNC+6J0L7DH6Z86iHJtGtRwr1pB8v4NuLBG3Ve/I5XGOhT
ONNOQ+eMV6hU+yDKQEGyGomcbvkk1UheIjAUudU0khycEEVgNNICouLapRAd9/4ZSdfUPUAUaaQT
+/o3DvAROWClh9qLaJ1HjX0PhHi6wT8jOAmWgG8Y4tU7i1sV8gKxBbXwTocetQV6VctkPyBdtBkq
b4xQkxivwdFl/EhtVBYCMZs+O6MuVoEpzGspIm3bj317cOt2OCHPDvFxr6zvazzmUZ7XF69YRjyG
DODeRXw/dg0YwyqvUqoi9ivX9GL5t882dtZ/fLao0r98tkTTILKrar+odCuWPF9yK24PU3GWagLQ
3x6o7Iub2j3qSPi+EoyJBSKroJCjcJ3fePXaSsAYMBldpG3Xvoy1BdLYBXatrbeREDNbxjLEX52M
vEzwjo6c06hUvKQ6FJ3ubXgEsXOvkltLesVBAyTkLNxOnumMDl1agqEsdN3V3FHX4XvC9XCRN57c
WGlk7X2viu/9QZW0DaD6BfLkhBLP6oU8Btsykd+0nlD9I5bQY48OEo8Sa07rf4nxT6fkNMKJUgBe
mjgbIWNs+8FGNyC463g+alDCbF0rWDG3eLswWiADe8CCHl0HEGmbjd/ILdRBc+pUFSJwPfYaSdK2
l1a59RFq+dTwv7lJ3PnbAlBEyFh53VOT51uUciOvhztvYzrxuM1VU2TVMoVuyAsrav3ATBey49qo
v+qO/DWkgX+HRLO8gk0bFevK3zICd8k7D5krNW3eFVvyH1LvY9oScePdmKOyHdTaYNjd+MCMLZFd
TPa0taVmpafpftr4ql5UbCRfmohlJvu01pGJrlFd6hNwNUqcfmEYvbMOikA/OYR2xUuidzcoz7j7
uCLUaY5RizhNNprtCUUmoJfIQVR9gkBnaG6iCkXlpSfFhvrpoHnJ99StzK0szA41LDgkRdSfS16X
KOXPHDDI+K5ckDEp+YeP5XbdsuIc2V/lTR2dF0nwX0JpgVVI3kJrvTt3IgSYEPpSIJWDRKNgQPMj
dY9TrLzaDRjf2oWP0KRckLFRPXTmAymzL2vvOtsrwwT1x9TbWSujAtBQYmXg4DV+5HSj4RaKzy2z
cc/Raew/VFaWQuEMcXM6IEeVCYR0/2m34BcqwOtPli8jqT2yxIBm+ZLmmsdASAiheHUwc89a2zJz
swvowdqNDi7wS2WE1lnvngwF96IDmelsjIW1dNOhWCdYqXjYg4T+aYzyJbkwsg1B0UC/J7bX8wxN
oj9hdxKDps/vioUGVbJDoA50FjGnLcCk4MKI/VywJms7Njbgu8rL8WwonfNhRz5ksp3yn9E05dwm
H2qWZe7Yy7nHNbxyZbgQlGwEEkaiSD4OKaKRDerl0c6kX4NwKPo12TLqIXen8cpNn2u/KQL5JUjJ
kgQqPzHI01ug2U/YO36NZv4R3KTBvhM9aYn2DBS0dTY18AMKKx6gFD+k53rICnAvddoNRWjmsm5j
EzGeLFqAMbL4KSO2BkixAPYjgXCNE8a/urR+LyO3/dYMyNtrbqzfY8Hjg3uS6/g/lmyPl1YPFpwG
1fweW7t4ueJ+cAr8LVIxnKZTzeq0g9FgTVWwGpVEqocOrgAyawAtnsRusE1MFO2BDuMVwMsbxDqb
B3+sghOKBZsl2bUO5ItlE9dXFlrjXeBIrF/UgBhcAcgYlc7RRn3xo19CTlfoxVNUjs1CgpHvRIdB
aPlJV4fZRs1OdHzpZOamHAEIFwU/czcqnwKgYO+5Hy51s4mBa1k1bpE9ObItnxB5Bbyx6u7JMSqz
C1BS/pVaTdr8lEU9TJNArw60qlmM+1DNWaoNLR5EYk/NbHTGFbBA9paarV8hPYgA94aaQxJy7MYa
f2Wpi4IrNNkju2EtqReZeO1Ql6C3oF7f7ZNz22KFSr26NJsrQgY36sTSNVlUzqDvck2zRrAtswYF
Gc2hxeIAoaSchWf8tsIznWmi+ga+bLEzjdIZF2Yd9gjAD2CCN3JsDHMoM6szOkRQBTiECQ5z829+
8zAaQS40bG7+v081X/KPqf74BPM1/vCjDo+Lbt8bD2EMkWUNKiHlgk7nA4g/nFVpVXIBoYTsOHd4
CSjp6zL/Zwi1525fzTg36ezPC2QtMpKGB5bD/32auP78YHQV+iSTcb4qGd2mtsuFaxu3sUuwd1Mf
Yh5CzcmFTmlIVaUvUN6s95qVlHctpCEdpIJOhWLspEM1OECBaGG1HEzrwyboLGUbDaJG50HdAcBG
d3zTdAy1Ep9jaUSZAi0nPfM820cdtdtjhicRXXXuGECvI1zBLoUfY2Xexb27ZlUSLKcrfk6MKBUK
t8HhLejaWVdgl1wb6WqaigbH3Wvmifg6TZV1RrWOE62eXAItuFggIdqCYaI7uJ3eHaYzL+s/zv5i
Ixfp216GGxvj6FB8ns02V00zz0ods60GS+gytXHHg94tuK96D9xUMZjUqRk6LLjvTEhoC2ZeY+VR
Q15tF7dOv6TO2vaD+xLxlrwW+nkaJDooBaKIB5EvQESLjhdX37IuoEmpf1ajc9Fcvfppd94l9nBS
wOKHKT95SQZupkAP914jnwiQTjD0SGHREQmY7LOJPMie1+MVVeYLfcCGIHPSOxDo2bc0Sb0LHkhr
atFBG8HmnFntz36IGDJ9LRB5VVDzpe+GYDHw8ujYZLbaz9fua/t5xlLjw0ZnfWa7r3E8ZAu9zL3X
qTfa6kbwwLqO3RzHYTfwXrsn3o5HMkEcgt1aAPGvIZ5lUM2T0ZLc+v4Wg4zpjrzo0DZ8x6xSnKkl
k5TdmqJ8Kb0CTBpqZjJJDs4KVzOj/WzrS6tZ+qnOtuRCHVmXo+iiRBEP2WjOuIacaNTabDVfNfI6
a8skGKjn+SIrM/eeIYHXMnx84LQc/aPttjcaRl8JuIgaMqfVl9mNGjS86fQR5q/AsKMUYP+6zKYi
bO5k4MWn+ZN1XpgsDNAkoiYVfzDy5W4TLjTN9b58q9oMASM1QVdFLnQIRnCAcIMb07eiSb0+gOhe
nnfL+bJ6W/g7rQZuff6mfdNrB90X3+Y/HAKk4P3vsv386WThBNcyeqW5pv9hICsVdR2uU3Os7AMY
NoQqphF7z4RIglbm8nvK20czy9ljCsnGg6frQOgqO/TsLK1sLyPW4QB/+nzTgspo7+eV/dSB6I6c
dNc0lq2rN+fEcrSV5pT5ooMA30MvjWfRDsVZqJZbBeMGWBEwJ9eB8dC4srnzQXrV+sx4IFNvgNor
yqPkSDbZR9UuT0p9OQ1wzOhBGpuw6wwwcQKih3V1n+5pcnDisgOiIsaCmjQgwI9Fcw15I1M/IpSY
yb7Z0uSoNslPqVX8ok76uFpiHJHCja7T1VtLAG2WuGuazPeYuOh2dSF/OgRp+r1knnGilsTycBt6
Zg86EXyhUZPRDUiVFXWSqYRE5sJuQnmgJhsra+clCNaRC30Egco4fXwgg+ZB4yWoR31HHwC0Hvoh
6iS2kthTieRFT6z+Ntped1eN4mcoguAbpN2HNRQBh10k0Yw7bQXSLWA00yA4VU0OBT5UUH8DT6EN
Sty8PVZ9AuiaeZvMPRT4uroGXwhiNMuPHTco1HYTTm/G5jOkPo59US2+APWslENM3LDuNXzsKgpf
KH8d6cV7x7vysUKSbddxSPwgShs8KgdKbWMN+G7zNw1BzvfUAQCSCfs3s7Jrmw3ma5e2A/RAzeLm
Wkm/9WtTHsLaZYhTMB2sgbZ8ZAOUcQsIdP5Qw6FRav9OMNzLEQzGTzTchFaGn0amoyRB1ZEnvgZm
C4Oh+CyL5TM0KsDlDPvsJlT1eRZ4SCMioDa5uai9JzdUR3zMNii3ebYk/RES0QEkjwfQfKO8Q1vk
w8/ci4EuDcwXyA7XACUa+Y7Llj3XvX3yKiN+Rz1PtqwAj750nqmfS2NAas0akvfPkSKDGAWNLN0I
sG3L0ldamiJBFBXZM50VkcumM/EX29/8It3Q8dyssi95Ns21hiOYwXZfsnpTjs0ZHjRndPeUXpt6
PWTJ1o5Wo8zkM0dHzjRLVvMd2WWaLYoRid1L1VfV1gX9wIuZVxOflZv5xppZfrMHCgnivFk58Vlh
LQ172oJA2wy0Z+XvI06GKjXAFBwSEDcrYa4Vdn4ZuwF4sOuY/Ze2WKbdIky68BgwyI4AKsPKSz46
SLgYYkUdyBOWlwQagtYqHeUKGKrwOLuFgxNvhijzltJGNacAUOPY5X3/GAuzWIOlTG6m5ggiNttt
8JFMr3/shDGCwDU7UScdhAfCMBR13ahFs0lmfMxmG+JjtsjSok3fFS0iXr7JFsSZBfmhk/CN5kIt
rmd8lwZ5s6QmHRDkBTFnxC92HQCwqTw4CMSWtpISIdtf5pg81IB/z/G3q1g1tF+rHtyT8WBXDxoz
jsTNEEKddMdQa7WW6qaARl+iYtHiWkO0+8EW41GH+OsaD0fvGPMoXrb+aJ84K61nHXTpE21dV5QH
sFBWqwiouW/kFma1fTL0aOubZY+ieved7hjOIVxRI2Zxa3W9PbZR76/0iCXvXX4uayt46xloV8d2
TA56nhUPaiD1N6yEho4JuJCVMHfPMszjctP9GSHgE8eteP8f5r6ruXFkTfavTPTzYrYKqIK5sXMi
FpakSIkUZVr9glC31PDe49ffBKg5Iikdcc3LTkwwBKDIagBlPpeZyJZ2Rss0fxuplELMdQTLqJSN
EFGO3tpyKLI0kGNMTYrkaQuGXnB/MGL2818SXNUubVSEC/DX4er0l+Q/87qHirsKmND0AVLMxnMq
FPQ6vGZIyjZYiWqYEeD3V0ZHwzqzKxSk1ie+tMPL8OvBrGQEXed3GfttuIOy3KTBteUa4T9icO1C
TLH7IY49MZoo7KCl53WLWm6FBUGm86YDJNxAXm58Kvp+PXNoaynYO4Os+0GKGHKQwF8IXZjcpYDe
A7qNv7wyh2woluQ7IWzezr1fnf9KCamsLi3BDMSwUAKikazmf7Irx/FaLsrnw794uhU5B9nX3CLx
mwUUC8J7LcnXWSZodyEIn1ZYUaZZ2A0/pvMxwW4h+j5byQqoUk7Pj0hk6BmtigWWv34Dg7/fjFzu
oA/NMicS80AvSA8RgvmK4gejXhfcd7JugK6ZAB0EVZuCWtPh+zkliocFatvKXTt9VCDWR/YC5+bD
+cL7uaxSKrtwxdaYq9zmejf4wDuFye5yrm97Py8o4egQ1A7r8UzT+q5spUnlDrm1ykobrB6eQMWb
NOKCFUx/efLw9td87rOrKCwFfQ5qJZ0Qo2elInVgV6OS35dl+iIhyvgSFJWNQFz3gyZuZKJ+arhu
VBWRPZpVdhorsiGmo6C7akLX6syIMAeK52OOiBzsHG81n5o/lCmKPP+FNAW0XPMRQrQoXrVDpQFa
eQLczUVc8zkQAED/RpI3CORk19q0/KaN+CRCWW4RMo4lORf6aMmIgF2iiKCB3lYeg5gODV9czApV
lPlzrvmhSTlPrrWIqFf+mFVW36QNsN7Ai0PN84VVye8ha+s71Q9qx3WzZOklHEpp04/NLUYJiutB
xZ8R2g9NVxlTUyHqsACF4FyjPn9oaVpYrsJFaz7sAN67ld8aMIk7cpKgXHyo92PqAtofBckSOQ0A
DKHwsIMyyNu5QtkIbrhMfdn6TLPClbDVThfHKRWvpD4xUbLYCXtE1/AUusDLzRn7HyF1tUCuV8QW
ppQ7ECmWOx/BmMO5+XC+gOr2eiEZggIChJa14j1g4O2KifnETa0ifFhCGuL9UAaBIp6rtAklDxXS
qqwZ0cQwDqnWB7kqvb3C63jdDpFrzIze8t/nm0yK15k0yTMhAm+ByzeGKGGuY9rSn+DbaFDzL8Zb
pZEHcL3gRcQ8aPdELUE4NC21g//WtvXBaCyJjX/rU5BXNy4SWfANxx+MQJmnb4ZHyMW8nZ8LMcCR
eTg/tx/T0LU8YQTGoK6jBesC30aSA3k9dcS6iFw52G0AConieEGjpP4+t/DrgDkhxPl0GFuJcaCe
rwXSO58ez8TzyJcBJcNVbSHKoIbz5QrqZ/Mjbcrjw/kqIv7dcn7+RdB9uHr23ffG7fRThSo0zuiN
q25A0hVS6MVVjwiAnZZU2qcoCYPMcTq+ZO5N3nfuqzQWvyWuqvdNTOFZer27RhV4efhOk+SClQ5A
Ks3zjQysdELBzxB7mmygZjJ4uukj1kbJIOT5HTP9jqvOQSaxTAqI+zAgrzs5qSBQPDRvSOz3dtBk
gG3eJveMVATjtCvBTZNIdsxRXBxERb4BCD61UPZUPJQK/TVDGwX5F5at6OX9OyQYfVNw+VMj42XO
qDVUGBf2+6FW9YUNeWTfjhXPW/MB0CveP87V71nWQprOd4drlandWmzgyASFS5+r6NBA6vekpzqy
BQUqRDAlMliYCAuzfD3L0CTTIZ8O56tSC2znfBW+ong/X/3su5HsI3ORpCBQFdJrmAmwKyFAKxa9
elU0BKbmdL4rZRAGDPVT0aiZ9LuJFPUWerQmGG69ZOd7E4ChCdZg6ubsVwoMsQlaDXYj5FD9GwQl
uvfirLSgJDVuAPmKV3Ieyc6YZ9JWCnNutFz2n1oxvU3ijP0GsB/1jVrz4hd/f13xG5RvtJEIIn/s
FeBH0BCK0ZI1r1sX1QP9wzz95/MiS2VHycuD+pA2iMkW2O6rNIUw0rsgUZL7tcMbH2S4IwSJ3i/Q
nEHwQ9iCwQZMVDmq9hFc0QsedFfzYT1kb4cz9BC7w/HV4fRwvhoSwMP+5XezETU6RZqYoLZd80pJ
l9pkYKEaEYpsapH4m/l4/piauNmYLsNICdYUxufMZxA23avLM38rdz27JWN0PZMhSGknOSgbDe25
1ZCMr0DpeVvYtodW82lxkNCqj9Fqslz/+Vvgrzi0Sqtcthu1kixEKFEg3JfkMZDADYd57e5SvwIf
Nxb/DTAyyEG5rY+gSydtRpSKQxyxkm7rrKqNjKb991CTnltNiV7FosbXpzwUjwu4SiR6kTUIrfYe
JxBk8zCnvQrcKN2ANElLg41LhedYcNnBoGwjmqyz0H+ezbTZQVCBctVVqY1Ws7GmMYxBgOFza2bz
mnm9mt6NN0KJrWJi/prP130DaMd0nnWq8d50Pg+Zzhgbg1boIOwdHYBmkkcF8uIpVf2fiQsYtAIu
tusw9rtrFQBqlBrU/s8Q0gCcgHtDVALXOf1mRINxmybSYwrLZgMKpnQDqzfdwAMJF7wXHlQpCK6k
MLA9MSn2cRy2WzlSUNDSQRm0R8zFKF1CFvNVoeX12vPUH4erZJBfKoA/rmAcwWuRmQDJS0TI5rbz
B4jrbN6lws18FBSabH7749//8R+/+v/nvWZblJF6WfpH2iTbLEjr6q9vMvn2R344vXz56xvTVEnl
nIHDgmtgH5FlFdd/Pd8iCY7W9N/8GnxjUCMS96zKqn0tmhAgSF7C1PWATfMKhG41tpC0iVUBSPrb
OhoAw20a5QWpc6TP01+tYB78WK/zoysgVpxotrA6ztsFSs14fC2PfuKoM68c5FKZ7g9F4BxUBqOg
PjkGjvjaRyHMu5kRRjw0kY1JIBACZqL5w4vc43Nz4yKJTYIxvoI8Mapnpw+eJv1Gmj76sC7tDIse
GJn+vhqXzXeQ6ScL3hJY7DyRS9Qjqe2hyfzdufH8A1BTIPrXj56JHx+9LDMZI4tz5KBldvroQY+X
CV2lyPu6C4YFksAeqqboaCVMKJ7KCEmTyZzoRuCgC5WV27mFDMwToNoEZWKftypTV1glvnr0Ox2Z
aDakvoFYsbDivPKf4qAUzVCKuo0CScyrIgdPxoDc1MMI0mc8Xvllagr+adR4T02JC6URLx7W8zSj
5XDT+KG0YkzEmgtIg3JhXGrS+cNhBFFfPB2G0hCZy/z04XRqVKgonU/3ByNdzjlw+Rl7QIYi20FR
tt0Bqn8/L4dBlQr2vOTNh1MrlGuluyGHVrHoa8+IATeWzJMUrGlYmPy0glgD5/V3sSk3ymQjYlO8
TUOSPXIhh2RQ3qHpkLGrStn6QlZuUWhvI2HP99nEpl+A2xZ0B5F7NZ8DZVjk1Dn4H+er8xfKoLf5
xMuPqBlUa8uAAbcnJQaCU+FyVFKw9rspII+9C84MqYtKo3KBIvTrPbTr+f6sLaPbShaXKpQ7zkz7
WWFObLi2mi7O8nNj6wGd1CHoAfOXrCkLXstOS+7q6QORwrzkIQjAcJAEcqu3gB6uEi1P78SGlrZA
x8yar87f7rr48O0M5L03h3gjy0ViiayOjsjl21qZVmVa2/OFQiT+hRHBtJMRwQlRKf7nUMxWAENW
pGk6Ha1UWFnEAVQy3p5ji4J8HOmvOwp65RlnGBQPVKvE59kIY0Lbrz3u9teCr8FEE0pIQYbRZpaA
PajEzuKxB3nY+c9Sy/Ncrye1twBFgNDeKUKIy0TF1fyl+cJ8+C/PHX7MI5HrVJWKKptBUuOF0o30
ijCVXs1/sT6SCj0NBlRbIVFEFkwNl++XP7Q5nGBl41xYe06X/elhggBKZkRWNRFEdJp8+jAjvyQ0
Toh7q/TVgFRsoukU+IWtGAgair4TarWxlj5lhFuzrTu3KEsfKL2OdWC4BfEs0oi5Cuxxmy8q5Bmm
dbacVtejD4CMNm0D8TY0mE9D4wNBJ+ojnOaNqVFGFPSuIkl2VIsCfQ62zBdIIrxdQHYmQJQAtO4C
a1IjzHNw2bhavJNR5/L1U9GUD0NMYgrhChVBuUuYdPZUYFExL61j+ZZALncjTYIZoDaJUMKmgLdq
5kT15DA0+3wXyGNsHlEvZxA0mOmS53PgzwMwVgWV/Eyt7CoD6uB6uTarMhTAxZ1UxlwKmHHQc0AK
2bviU8Vg6DlKkyuP760qGdVpCoF0YzeFhnI3BClGIHiL+bCZznUqEEr+IH04N7fLp1DTofHUbj43
VCpMbSY8lRO9t654I9tjGYauiOiFYOqSi+V8JSigseWWkOGarx611lhVQSCXaWu/EachMPzAcMrt
UKzGRcpRqDKdJ1kvY41AUBGsKfD4Qdivohifq3pbaf1enAAkOYDISN3CU5qOpmvdAAWluEZYDhJh
vpeCdL6j7hLi3vl1UwegmR9r90pNlO9x2tS386kMW5cZI4dhz4fzBRoDQkXo89djROQfpo4GvQ2N
QlxA4wxe+HT9aB0aNILtbpCKW9+nU9Q5fQyrMviZdig6dHuZbJH5CVCehwJg8Ov5P3MwYiC/7z7l
SCvZ0E0FS4YiB3en39TKlsCBGdZaIgTAuIKLRe7CEjEp0NXOh2owWn7ejPvWV8Aq4qV2MAnr5ZmQ
bUATi1LT6RAeRr1QlYnlZjpMSpCPFirvF/MhgEZvPzkfQgrZClBqZqkSRvmMCApcsbKCUa6PoNdA
i8MyKssDcAiBqnEZM0DdDtBrnoBIAkpg9AC9htpcduNK/Ah6nXt9ZTVd0hy6mPsZAMxB3bcYKU+i
qDQ7WdS8m6gF/rUHiOdJakQohROSrFGhoNxRr1i6fk6fwCpS21hTXWduFobgP8+R6+pqFfVOLTyI
+bzM6uf3n5W8ERHg6evzz+ZN5iEUn6+rho2oG4V041C0/h041xnqcxCtK5VqOVTICABWoBhgvwhe
YD6lejIW7n3UjqLpCn18k6I2dNFkrbicf4nXyAC+/1JHEu9Wy3uAk6GT1bq9IUI0DsFpYJPV6WM+
z8t6sCouNQaVx7dz84W5XY9vSYRIh99QAwciVtWN6iGCkrIm+QEC+NWsDFmH9RXvR+0JRYyyESqD
D/wE5FOVuqSLPkDAnoqShH+BmvxQg2pVuek9wAzRDcFyuBvgGEHzAgLXPGvvkOfyIGfnZXdZMlaQ
CchbZz6Ui7hZVi0Kx+dDiDBL26oidthI2Q4RdmpmJFZuxSKLb0ihOHToldv5VB+4temK7mhL0zmR
FRWUOw7N3S5Or8U8Xc7BWogGgd0wlpdzwMifM2TTubpXUBvdEgDCYSypoG57ElK6C0qOoF5WLSW3
LH63YvQshaMKzGvlGnDT2bagUuWwuBJQDzSCrgEoTjsPmuz2s9+Jo2Wf5IWDgEVrFS0k8dIgv80n
NArKIKGSPAFRUiGDaGMVp5hSODd/cAgHzG3lEauUGhTIyffDdzXLzHHIhvswAkBDLWSKXAs8dli3
DACNDBvpRG7I49wEsKhfdWVdIgPXtV20qcKsMCpKtB34SX1HUvMAijPZsI5EROdRkqjsZRGJAjnz
1Z/AVFlx4rHfXqNdtTUyMvPXUQ6g7ZjnBw4Kmkb765VQOt8tYTUwIhFsDDKlFGvK6UKIMFRRi73Q
QjCeIsTauUgvzZAB0E1tNb+hC1CFISIyn2uhHeXX7d1YywUEb8CSLys53YVtCnugK5JfGUYlisvY
43sL1PB7SFS7wUKZKFZmnpUGJKvwf1rNmklVGg/kR/NfkHCEMK7hVVVysCMkVB8bDRui68avxe18
gSADsv36MdBzu3R6DJzAbpj+k+XZwz7aD5S+R523Sprrt5p2RZuQpJjyBMrHIPFCGEASR/Blvk/6
2JNM1kvF+WIwfyOPUeQ/z34/B58dMmWh8fU/mdEzO0ehKlVVvDkViwf74HkCaUohNBiE1weDfnSV
EkzoXvADMeF4CsqDbSdyCs0lzt+n5z2+pCil+njaA2/j4TSRmuAHpDbeW1dhrZg8KFJwNFlzmDNR
tOBe5OByyWJr8CsQByPlYaYR9W8Fr3j7C0IIzOwawDxSjzJzmP56b5dCIu+COz77D++REI49HW4w
g2MhyRojOD4dzt0w9kE58mgxuIB6cUOCKEs7QmpbgaGJAJJy240dBHUnwEnXRFsUvZUP7y1cgY3I
D4m93nkuVBtFQBmCvoeUkw+C6Rh7DlCgmb/nJClW3XR1Ppw/PCSCB7n31j4j0Kr65/fTjkfACVP6
k3RXX48BcYounN4uJq+qgCWEiYoCTNbp7QJqkQzIZHmLA4ZLyo1DRAaxfW0jeikSl+BQKaePaPQq
8IDjfDukwLSBoFqPZLA4ek0LYj6iIGztiZIzgMvZh78A6O7R8fv1GROmlofR/O8nMaxqjmn9yvKh
DDy/Pjv8h/OaXT8nr9V/TN/6Z6vT7/wD2xX+/7LJJvhVYsP/XZ+3Ovld9P72rzOf6+eTAyuFBTrs
mtdyuH2tmrj+OxY3tfyvXvzjdf4VIBlf//r2K0PZxfRrMD/Sb2+XptgdXOGjVz79/tvF6Un89W3z
DH7W+vXDN16fqxqBP/4npj5XNODeCGOg8fr2R/f6doXAuGVIwEkolkXo5dsfYLCs/b++Iff7p0xF
MnmOsPKopuBfAMzc4Zr0J9Y/CW4lkHTzRPr2972/xSEPL+3zuKQ0xXfeh6cqSqKMeKSkwUElnFB6
trlQRchQNgmKGy0TbV488jTqDWB7l2oGcvcWFDa5Nty2XfwQMpSoudyoowIUQElXG+JTlwSJrosi
SmfkFXC7QI1hSA7OICFA0Q6OrKgrP4EkOC1GxJXuNcpqXY6S3/4Q7hArXbMqBPo132WQbJCbX0cv
4u1mj4Ou0rSUnN6cOsX7FA0fmqqdLzW1G1M1dDvUUFMk+cmWMNdksHX9INy5KQRLRlRkmWFcmSkc
sq78MXjj3heKuyTKV6wM7+GBLPrGNUGXAaIeuq7giLhb2osmOCoNGqFiBMzX4pUioFAytgM/taEb
YkokvpHyaov6uNVQQ9kPromS/Q4y+TAnT6bk8R2e7onT28MNKohsanCmsZiexWqKUvC8URtBUARM
XSgGW39QsOE3m0HSVgDdoLI72/ZwlS8s4uKpc3bomAMESkVoxVMiTzvf0WbstozmFTwCnUoPmVc6
tE6vygqBOoCupfZhjFMjAOwyQzxPhbUQpOQKZvomEXwHTMK62AGjElNDba5BIG6ilujrN38Wbn/7
96mSphKGyQc5mNN/31Td641RDVYtiFDwqv9epIOTkFVX+xsObcweUL1e7q9JD6QkcpKqwhGhjBxS
vogtxQrrWRmUqMLmOxjsEAyMnSaTgSVqvoO/+zv3gh3uanQFiFMRd5EjPwMMDwmZruTSXTFo18hB
ayMAOzSvn0QIs2Bn7VeFLzzSNgQEOXTESjD9BLRxkKRtwW/Ri52lrEcUAZHrLJduJYiugKrJt2Ui
P4Pc6RFYxZuQqw6FVmENKXQmdNeaDA8gePr64THldM86PD0VEH2sWlgUsCycPj1U0Aoj6jU1XRuL
a14rO8XHvPcBC4sg1kKzq5r9bAjbCS0sDC39FfouRMfYd69rb2A2AlNwlxD/nhMbFVLLkSjm6NM1
VCp/1p6/EEHUWUImmUieXcrsR1RRJ6hsNWYLNx8NgIX0kORIkHF4w2BWlFG62AegoW+tWvbvCAW6
XTAaCLskpWei+PjOl9tnmP73LU2uGDcroF5RwVotREEzvVDjehcDPpqhaCOe2MuEJ7VRbS/7qaFg
rKTKJvPbTVdkFhG4XcGx6JN4VcnBPsJQdWvB4WviKQsEF9YaS3ck9peJ9yR4gQF2xuvIzbcu+ril
mfzCS9lAZS4iV8CDhtymEGiuXXpNgLEBWGmpNbKhxUZD+I1KMkeNopUctku5VlehTH/WHRLAIWCa
Q79QUmKIRHDyatN1UJ4BGZpfBnbxXUGVIkDaNrJ8m5ZWTlcDsTUSQwplyAYCTQCxBRVkXVmAQhRB
c0BobLExs23wkpseXAg5LlYTlr4nhdkrkGUPtAXgN1cqyIFDGFZqPMLkyKC+SZevIEPcSGF5HTDQ
Ufuijnj0AJul2QiB+gxs1DMI7tJ0UysBVEHFdS8mjw3Y1ULkMqAABJHkbNVT0MdA1zkrVKAABUty
Iwf+yIQFX7ldZ8WoZxQguh503n1RRqYWr/u2QXIlMiFTvOg8DyTvkv2aNNkWGWMbUOgl78aHUPZ+
p42ycONblnNbp516J8IFBynFPuyZ4475XpEjUEcwR2lHyN5wsnOBNYogqCMI4YvSyksUtpkKxKtl
qt3VMnss6b2Xs13CieONKpAJ/osMXs1hoPbEZZYqyXosAD9XmHJXFPw6LHtdQRw8H6MXQSm+j71r
jSBQGqZVF9LCyqgs2+qxYfI1c5sNp+mPSsy32ZCsNTApigRxD28Zfs8tSjFGhATKf9Cv4VehBlWu
sAaytcGMVwq8UCpY4Lncy6hpLEdnSOTr0E11NiZrKtznqm/QWr1jCJKBA3BfjKqtlNwB6+VDXEFK
FI/XZuAPRv2UJQi9WY1Iko/koR7YIiuSn4JCdFGTMRGLPaoCLa/xfyKCsEt8YSFG7l2vBT9Dl+ip
lEBbJ/xJQvkabAmFHrnPnqve5XKzAU7A4gPdQQ8IOGdeXXsoR2rkctGqWIcjFxQfse8karYvVeka
FvgK4qX37TPIjsHu2OVGWihWr0VmA0odYSiuCfCZo/ZbLopXSKDvi7R7SIHEhvEvYOBiX1X7EPP2
Lhei2+5KjgSwhuDllmwHn2DdxCgZ9BXAE4t9lbCH8lWWFVB9gqdFhzSGes20+lENtB0qRMwpQgcs
ICjhxFiP0wI8Dv6Ln8G6QfEo6JDLxlaSduEq+VXHVYggBb+BMo7MTEOlq6ssCMu2kFa3SsAN2iD+
kfkokcz4dRKAEZIvgaXZS03o655IHqLBvUs00SFx7mRKvkTMXTUVBqqHfDIlGOyscBQDvRXJbzUq
Ixu1BD/dkkcmzJZgLFLTlVFO7sfqFUiAW9DxqYJVpKlnQMmOKlqqtwpzSNgUOhnHyPSpRdR4X1Yl
aosHaJoCpiQS5ToTw9+cyDbJZbDziToUtH4KFWhRInEpgM5VHFNJDyNgVGJhBVSJjGi7lhmgZKzC
B0nmTqN2iywlugeefkG6HeVBD5URBRMRKKpaQyrzfcweK8jR92MJBUnhqsuQQFbklQua9TaoHxgK
57nXLkUaPGbCeNM2GggMAaqKGDhYevVxSN3fbAr1KAUIRygUJTwr3KDG9RaJR0skJfh1n+Ughrkq
3NABUuQSgM5yeQVgXqgPlJudGlyXUmSBKt0Cc7RNeAg65ALL2OAEfrAjQWv08RPUDxZ9jTkmkpXW
DYgIhreoPFuMEviHeLwDxOKKgnG1pY1RVHQNUcENuLpQPhotAxHMvZoDFnJE1EaonvfA3chbF+o1
NfaBr3doehoSetugwbIjyzAAQVZ55kMneQhGS0QQ9BgSMm71gMJj021vUmnQx3I0RYCDhpDojQzS
jFYy1Nrq6h0jPzvhjlUQ1fPgz6C84b/lG/5v3L4Tb/JfOZn/B31DGE7/rAL54Bn+Z+y9lgHyHgc3
c64DwcHsF1L6Jxw4SdJEOIAcal54wwe/UFD/RHWIAn+FIGXIqSTj0ptjKCl/Eo2hUkQFxTNevQbD
7M0vpOqf8OEoQ8KEI7mHgof/jltIJwvv3XNSYNfDp0DdtaiIhMI3nAbgkX0fgpSqHbPiJVyi7Lty
sg02zbWyavb+6lIJAoUze9IXw78XeUAUyEw+jDLHP4/68lQhlUJYPnptgsbfgEDFFYhv2bKzw0W5
0VBDdiEmc2reKtJ5h2ezp4Y4RDL26NBvkYV+CuTgglt28ZYmv+3olnKlzqQogDQtnEQb9NwQTdHZ
U2lVS3EhbMFqcinUeKlHdpYtS2Wv78oUPeaqky9zu12Ql/QRFD3r+tq3hO3Ft3bhIc6xz6NbBEon
6fIUD1FYwCcx85tJx8eBj7NsHc8EGbPvHE2eT7z5D2Py7LXNdT5HPdKgTVLUe8Q612Gy2YUB38gc
bNnOHb680Nfnd6eKXJHhYLMpAHP8AnsfIb2ibOFlOeUS7K/tTxhjCoRKF7XlL9IdqqtAgo7kx4V+
z+fdfI9IRjPU42COzwv/0T2qYpVm4Hn/+x4htG4GjuLAmL669DxPYwfzLKAIpGsigtNUlMnZGA2V
mHTlCMwxqoAX4IladDazxUW1uHBLn0xvKhER2jeEUxFP9PRR+iVXFJdC9Hl6bYLuG9h4EYbRG7Nb
S1awp5cSBachrcONHXd4Nr2rDqUFqH0GR67pb8XnSTvaiQymd+ZUuK57BoyoTXJhTflsAlIE0zBU
VIhZA1Z+epuuBrVadDtN+c5iRmXAkq91HJqeUW88W7owRD+MUBElgVg5RQS2KIbo9BSORgpomOJc
CatY18RtlTzJgFN8/eLED2Nx6gHCXFOYUkVp9XT9qIdCgQZdAqJAHTICTvMj3aOodnSgmpJvU1uw
6K26V78D0bxsFDxqACkgyXLJ0JkCWMf7EBM5QndcxFtFiIvLZ4O0loaidxM1enuqsZm8AsRoFsvE
TjfZ49d3fGZWoQ/0BnOKiChgxEY0F8sd3THyMAp4hhBb8ZfVg2jFNtvGe8FiZmO2q9FgdumIie56
+sXV9DSeNvcMqw6LCoqEFIo8wemzzspEGkFWFum0aY0G4SYmNlfwc8yQ3IAV2JaD+moIIMoE+pOv
b/rDbBGBJAB+WqEIxmKtO+sZeBghLKIm0lPQavrqJhngz6L+6OtePk6Ps27OJqVPUI3e+uimskZ7
miApFnB+Gy2pVe0Fs7nQ36W7Ohs3YdwwtYFSru7zKTSHranccGQ5v76rC72cl6gQVPQivY1eUL8z
dLsMEad483UXn43J4/dzPgurxFUzzUMfzAE4KTI9S8otxQJRolEb4yswTgvhSVp2i4sr2sf5L0sc
U0+WMPFQgnM2/0mgDhJkL4BSXcfbxHK3UG4xirvaQXXYhQc5DbLTaY6uVAl2L9IdBHbn6fD32z5u
coKuapACtJUPKLyFGnh94C9gSb4wNj4Zi+gN6Q6UVE+Wtno2OOQeXCCNBzUgsoILbcQ35Q0y/bri
pLdAuN+z269fofhxmMgSEtaUExURc65O14+WlZwHbhO48d/9pftSMETEtl7rFVzdyOgNaqBc6IZc
DZUR7SWHGtMmJSwHatEL2wa99I85S/gQ5HuLsE+m8dQuU7MWjP4neSofJcdfJDcCcspER4DU+voZ
0I/b1ekzOFtm4iFHnXqIbmuT2u2ycmAu+mypGdCeNVHapupFawN2d6Hb6W7OBhaMKCB64c4w9YM9
BeCdGweA6+mtXT3YwO1bPRJQ28BpjWk9byHZYySPFzoVL3R6ttaBsBDViGCW0ZU9tUVrXIhLkIib
EiRLPTN0vu7tkweLQD2HUjciAeSDeZVUIQRsEXbQY4pcSqiDF/fCQ/xkxKCHOYUtYYuYh/fR8PVT
1mFqCqFOfEjMKIYrS0j5XTITP1kCTno5G5dAkORAAKAXSXZKBYC3e0LuMw26mdI2blDg694AWKgP
mDuJvy6U514oAKy74bUN/a4L6xH95BVyCabcZF2hdON81QXyvK8yildIVpgldrBKDBQS2NXSM8iV
dMFi/eTWJ2iIRBVYjgqMkNP1IY0R5xlSNQSdG7GKZp3Br6AlaBSLW0W8NDg/eZsnnZ095zhphV4r
0Zm/rk3JBvLaBmjkjjrZsrBTQzEF89Lk/7xLlMJoiFmgDOZsI4nTpOMsg0/PAS7tYshAbdz84iv7
9CmiWhTpSI664nM/A2xeaRO1PJzM1V3Z6sOzsqB6tpGX6cLdKw6osp/aTXQjX389AT/bTlDF8t7x
2XSvQgAjfGXu+GD5+6aKvTLWiyX2ZvPSaLnY39n21dMmr4Fwwo2W8KiYatR3dAHy7MmlElQj9PTa
US5tG59NCLgCMkc5A2HauWnsDShyKaAKBUMcMPB15UQOkp2O4BA9MC8FaKTpFs6WbWB14JXC75A4
QlCnMyIO/R6SZygmYDvoV1je7eRQhba7Zk/5VloQXNCJ/YsuwA9xM3mu1EpsDFyjtVB8qfsWJtBy
/N4stCXE6GxYTaZsXXjtn5hHXEV4ToKvTj/u6hkSAiJIfEIEQPIls7yVu6jWqKMzLptHn23aXIX/
TGSmwhqcXbWjJZirAZE6sMPCMteDh14yehNcG5EBJPCC/ualPZiJCVk788I9fjanjvudRsVRv2Up
APzej3jciBF0m+CKP2oWPHlHzPGB/RPCBDo3ATO42PUnO/fJLZ+ZhKUUs1EYcMvpd9lpQWvkJA7I
YmqTeSYYaw2wEWqmJOml0/wPtqKTrqct9+iuwQaXiB1B15ByK03Qfy6ZURiZoZoIXUBWTu9X2VIQ
ncS+tJlffNFnW0E4BlJUpei6pUhq9HetqnuWZoiFORpIbDjUyh2AGi7Z35+uKViaEZ+RUFgAa+L0
lisX6FqhwIt276ddIbF8M7jvnipTWcWWADrTCzbFJ1YLP+pPOgtXMk0SiDf1xxgiadAF76P40h4+
jZDzRQSq1HDnsYAQVBue3tOYuAPxWTINXndH7UoHQ9D2F9Ol3+rCMy+G7j6bK9CTl6bCCRmB7LPu
0qqUaZCK0wrZWYLOrOgHqgkQpEQmLNCDLTJ61vCo3gr2hUn62fZ61DE9e5Z1TRO5itFxZfnb8Cm1
XfNX98u1R2MwJavcNAvp7usuP3t7xz2eLc/QTQJ/uIhBwVE94yFNJ4I6+esu5sKz87d33MfZ0pND
q6EeItxVCq4XazAGK7r6/6R9124jyZbtrwzOe55JbwYzA9y0JEWKcqUS9ZKQVKr03ufX3xWsPqfJ
yISiugfd6EZBJW6G32bttZDytetNchDvzlEDqHqPDSOPxxoade2MIg/RYGI2zl558ZOXj4xxLZ8N
HXsDUGaSLdSA4bvelUDU6GELrPX5SuXnXXSv2oqXQlX1hrOZtyjLGhnuxVUmyRzUsLqztRZFXRM0
DFayVd0B1XWbeYsss1jXY6NuL1CmdLIPWYuzkwCC7E3iSV6zLY5Md2S550kwJ/LA1MJPQKnselwF
UoKhEWJc0/3sVg/CRi5cUFCHP6u97MZOCSTEMfWYA1w+Sldm6aM2tfqkIJSPzHwPyHlqzniG80fO
Um35GFn8C3mGw3tWCn25J4EdRqJXRTkQ2UH69Yd20GioHMgdaogBt4eBBfham0wgVEndkNQfzh2h
F5tE7RpNAztrZHbDt7m97aIH1Wccq/PMXB9ngFz/tHHu9rqw0RpGPJcibAy7cst/87cgQrqFe7zV
Wdc+uRi+skRdTrkaTUIH7DtCfqEwDRdsTRZ5sJHeQGzDerEZc0cjMGcRCCWCtDflDOiJ4dkoodYR
fn59aaxtO82Q0AfHC8iHn3OEF5OnCH1CEvVggsp2NZARWR96adxBWFz5G7MHOKkqAXSMC0qnPW8Q
VMogvcJeQw/PC3g1j/0GmaEHyeq/BfCvvx7Xysa+Mkbd8RlUi0MlgrF4uiniu0n+9vXnr7hT+pUB
6rJV0C80R8151/lee5ftQjux9EcDsdJk87a46b7LrHBwZbGubFJXbq+1yJgIGFTjcEdwIqnWjGtX
LU10V7j17XCMXGXLbVn+x8pGvDJLfn6xR6ByPQFMjaFOc24K/EPYtmYeMlxjlhEy9gsjAgcovmqQ
sSEV007INunvBf/AWDXWtiCe1oUVtPPMxoSYx+S9yRpmq70D5ZPdbj701MojS7RLSPKZDKMrLyXK
kxISMAovGYt6GnqpSllPYZQEuO1W2Pg2NDJQnoDa4fb/aIuaxlzpiqHLYCvdVrf1Y+CQHDBavO+A
8PUYtsgWp65DuBq8qhlwORA+UtehVKq+MI4qHg8kXjlT2URO5qn2aHWovpYHVvV1bYcQ5xed90CR
LHLdspD0E4Alkcn5h5zHJZwFZpYbjNWi8OekXgaYy4UZagbHSknAZI1RDVaNfaLZPhTx3tDtTcqu
gaeElgYsnxnej/cSqLn37UPpsZwr0ruxnNqLL0Ht095H0jmCxJ1ZfiBo6izFJfV6zVHN+pnzLf2p
sQdbtEkABWlCxaqt3/C5WF+Cyj7NCtDmKvkSvQtecCjzpjb40izV7Awvs3HXPH29odYOpwjmZ/Dn
aSo6W6hBq2LcFj0He2LwNMUgo2Pcn8Rzo/crolC0+uEMiou3zheyDC6KRPxjxZU2hkNgCbXH8qlW
Il6EuRd2qHlrEAuP6MuCdiFa4s3pOcTeQWn5hZus2YmxZKyk1rpFGVwQKiquhA3i+lpTu1DlExEj
A2WBlzyIlvFOcFUEFQSZm9Bh7c+VmYSvoJBGO1J9oiONKkEzaq+gdz6NX+vwldc23XA/loja4OPh
aOoAK3y9N1aCNhQhLkxSb58carEm8Rhi+8J9yFZ9FHwT2km+rW6nj/ln9UNt7NhJPyfm9b1yzamA
mGBHIvZGlpkKCMCoC2qVfo5M6bG3ISqCbKF6ku45TzTjXWqxPJc1f/bSHu3PojE67P0O9khmTLkJ
7d5MtvHm7+BnCMQTA8O86jqcf+rA9X3cVKhYQuwF2V4w0nevAD5bFa4Wbkaus7T+ztG4skgdDQNa
joDZw+KAPKOIzOsA/L4VWYaXQ98QwGlmXLW6emhwFg2k0fVFhSBuJR4dO2eLJIUODbhXzvrwj3ih
rOE762CsuYXoH0aiBrlNdGDQAVUK3Vdd6SdsU7u3cUDQaTNy9oxsMkEJGbOVdSb/hCyywzgfa+NU
BV3GJhVRWqKvgCr246xJx8gcj7092oIItGNoi08zqQBrVuT+vaFeWKQeyjgXiiHiMFTZAxLxW+Sg
R/0xQTGL4JLQprHzAWixGMMkG4S6w3Hh/DlMassqbRZCyxFGk2ftRX423kPXf+rBXY9id49tNL9p
6Bp4lB/CV+Ytu+LHXdmmNi+IJwGMVmB7sCYruKk8Hy4/yF3deMc8KCv5jitb1KWjhnh6obJMJndE
SYQEF6SMLt4wLS1feQORH8paIrq1BNAyXb8do5AVQ1n4IAXEJUBAC8Qj9l0yrnDHzCgu59BAckUD
CFkE9gs3z7W1IJf9vBeg6kms5Xcdij0fnV3f/kZdiWWKDPzC1+eKJhpmMJCZ4EiugVtF+8htFAIT
AH1Upse2gkK4Hhg5nxfWcoiXowYJa93u0NtIz3qfZE/mz77Zwjljnj7W6Kj3UGyNHJ2yOO/G42yr
lrBBILgncM74lVVkXXEvrsdGuRch+FXHtsTY/gVADBz0hTijVW1bL3Anj3HIV8eGuieI9ZD1Rvrh
ei7jMkOrwYix6Qd9hxbP3a9kn3oTMNFca2ODBRUN1AAiCSoNR28NpS953kDDCLBjZNnIoZYOIyAc
mWvYLATH0sc1SO4DaUUA9IEDoE+bMlaVqiJHGoknTsEFmZwYk7dynq8sULdUFRtgS+sDslijDdYc
4FI2GrAw4OXBYjEnUFw+PIYE/hCZsLuBdoHGMw8TtJRCGcW6/gUaxXb1SmKEECXqBvHCfOPbdWyl
Jjx6OzbFd01zCifeVbzJLMqsDfzyi1AnArE3CLk4fJF8Pzl453eGY3zrbNnlN4Op/Pgb03xpjToT
Rq+NbQXhY1zQzRuZY3QROSTzg8iIfdpZk0y9tZ0uFR0CQoR6uDZBSc+9x0i3o7XIKZD9+XtBzPWy
UhvVCNtaz3XSL+VlD214I5hom9N/jKj8dHjqy23oMD3f1VGqpDMEZBYq+kSuz32opZEEYHKATK7v
Ibm1ye1+M92pKMgXbgANNOvrRSRrdO1MYIyahjYUVQEjAp3AaEKwIZWcDNBtPXptwVk6n29HECZ9
bWbtzCP7g5hTBQ53kQQfJT1IBxGSDzLa44xhNismlHN15v40QccMRSTyfDWdd2OwMaB+htKg/Hg+
9CgNvqcWx8q6r542pGJE8KfB0aWRh6DWnFKuAAS2tZM3tEwAB19DLfsZ3YAb4c7Yfz2Fy/BPMSQF
UH/yP9S2aEw6KoEpfjISc5oZbaJdegyRbNUO/uNgD1vg7i2et1iNDEt3HvZUEfhKYFSB5qSxKbXf
jjyaKQMz+tk5kNMzm0NmJRYoJZAGOZdk2KdgsSvPNg3ASIGN1yQa0yS1WZUUiUROgYSGfzO6lZ3Y
jQ7pTfUxFLBKIjMWMmGxR4lRGTNLcH7GAhaDflreCBIMVC/bp6CIiRq2+/Uaro4La4gMD/BoC8B9
Ovkyl5cQ2w78xyrclOJJV3f/JxMaVa8OUC/hFdBLmYQAp3xQkse0Z1VZyVV7dWkohOwX0SSuDHSv
LZZHTkZR6bETG6fd58C41RtI2MNliLaDjSjWiw/cZmShGsQ1syqAriB14dFUQ8fqfDi0EGDUfjYO
usXtpoIohck7idNvuG/6tvJG+EnfOnd2wM1VOcShJm+9coxxLkxmmpnc/vQkoJ8ZoSZ2qLHIxRaQ
CAJpnfoTwjc2txlwNDqv3yTI/8731ZbApEbvNx6IlS2ENoo/zVLPYDD2RgcFL5glOIjcDgBlxivI
eZUbbpD98cI9c6gLZxTrfWmTegiFpNBbMVF/5qNb5MCMJ0Ay8vecKFp84kbt9zhK3kENxXiazutJ
zzBJI8AjxcUD/Mz1WwjJQ1BHCNpP6Yi0hSe5qlVm9w+6jV5JK72F6FNyLBFXsLobVu4Bcp//2ywV
NLVqC/W7VPtZCSXolE2hkR+/PqLnDMhXAyNP2UWgJJcdp6ozqiz+a2qBkjU1owdlQxBYKeAlyq3i
jQ6U4hze7r3SAqqZMbNrIzRQ9OZ5DV44rrtr+0ENpQWoev/M+Ne8e+vS+6/Ht3YyLj+e2qKzEBpd
je2SApTqC9so2DWnGpKcPUTJv7a09jihzwBvBBwmdLjSN1EeADIAtlZcCeET90L6XuZ3Dklt7l6y
qsf5ELGRSGsH0NDwD1qnJLRTUIsXC1MAmUoVJn/heyOvddoNgX3wG92Jt+z4YjGfoAhFkxhcJ8J0
v0Awp2APEZpi/gm4JKlRpx0YcHtCOHiQMoaTcYaGXW1NYou8Tgr+xQ6hzlwLKW8RRF4/eZD1kNjT
01zp/dC7wUN+RwLDwjOsxtY7xDOcVXhginHBQ2P1B8Ua9vImeeSeGEtM5vOrb0Qdx9lo5iCo1U/5
MLrBpsN3kG7Rzexw5wIMM9BfZJ1UsEEi5CYN06hW0tlLsLV0YDOVP3u3uCUXuoTeAhSXPFbpcHEG
z3YIQzOQIVhT6k5FO3GVFs38OVfHRkY+TfjGmLflQMBtRjpdeTS8LV3u1mhHsTHaTzSZb9Nj5BX7
cAOorsvMZy3cYFXEG4jnGIKlwOfRlZC0KcuQU/Qf6TbYTN9IYRfFQTQOkx4b1qxRhH8oTWJvaiIg
6CgvIZigT5+vNmoil8MP/aDiRUgQdOZucQBI2YtdKBYf5C1JgSKVBqHm2+oY7oS7wGWlYEVl8SIi
W6gD9YjpVVbqdGD38+ssgQsO3vD6uZMiUOQ+iMKAnlHVVOY+Qo20nrkieMmCSY3rDWRb+0q16yTx
swyJCbHj4sBOJjDd1p8ThtvKmaVBzsTn7wRM6DTecGmVBlCU0QJeACqlm6JBfFVGo+rzU1inRpgg
ry6Ow2hW7diHwbaBxM2472durkBaGlcq2iqURpeeJyODRpCF6CGTNXOeZuivW9ARDbX2pR2KCghR
PZ2gIGHKhVhBlE6NFGQSbFFqq+hdTKsQdKQVJFa6k9i0I5q1s1CSArtupCZ3Zhk8NTdqxhVA1iZx
DV0Nc4yTDuo1QQmWkNoO5FhQ0AOJJz46dXLIQYV0bmNujLZhLc3iBFjFrDU3KO2V9RZwU1x5kdWg
lcxQ7FkxAgP6K10a58ohEOU4BXVuJGghODdHSZiO8yCj/8mK4ga9F2YUlWkjmDWntjwkQPRNg4Uo
N0Ov+Nn30A8hLFoqJZ9kZopqib6dNF0EKVaq5IOouFowJUFiSkagcW45p/x8L+pCId6OPYT6DLOR
+xC1oTgQlKcJayBvZAiS1486RF7UY63OAvSmlKJJCKeWwslKaSatLAeplcRiF2XWBIUG9ZlH3Wnc
ygVoOKHmFQ+c5HJ1FUDBqzIKPPpaV4mFmaGVFhSAYKFV1NqRqmHMdh0IgNpt2Bkc2GcUKa3TzEw4
XwXfUq2Hwt3UjIr+MOEXhMrk86SajhJRG/yWhiCuOfZ9kAjPXQ5NPRFC3iUowbRaDXRPjiYI9Wwg
md60nRlppQENpLGLmw5ONi+AS59XoQa5bbm4TitL45IJTGOFMomJ4gaqEgi1Bz4eJfzI0i7BMoSD
VB75oezj27moOfFWBlXXrDqiL7XcwxTh07adHuEo2eoM8ilA/LFyErR7Rn5I7Cj1o7C6yQY/4yFe
KsYc15hNUwTSLoS6nepIYZuNewOAiP5G9yWx/1YhAw3iVTAiIgsAth6wrJlGk/pl7GQVp/euXlbz
8FNvoCUDVVy/a6UBXPZJVeHrCl2HgEkD4xDXhkME+buu9+18aloOWjxCKH0HF12aPqZaEaA+H0Mv
TQWZkZqj2iolghi+YMXCGJKpM+RoPmNVSyrQ2xkGADWhVr/0VZz0hcmrGa/i7WwKOdtD9i7F9T9E
AnSi8wYCG9tk4kX1No+7eC6Qk8FeB89fNuTaj65qhZKg4EawZIEisvcbR4cyWvsIycBC26mJX+fK
seI5To7uU3DD8jcJJP0mzpz1Op7GpzwRlQRBmz5LwS2UHqR6H5VNne7KOFKNAx+quXrb9b0Wg6sy
NUD/RZRSc+zcWNe2IjQD+J91hBWBzl4t1aKZjTok+Cy0ADaiZBp6G8fhbZfPeSBbnI6z47u63I/D
M0R89dABx50PrdM5N3pL13R/djpFDoxsM0AIteltSaiLHFqdGo4V9NAgUxwqZhvjE9x8BMpGM7EX
pgoMvGmgVTGUG/ogHi0lxm0codwYCT26L91JF6cpN9xQr8ti7LArIVTc1K7BgddXQAqYD+NIQa0M
dMbNHkIBmvpD8sMxcIEcHpXbVjdAF6tUQxgU5txwIxSTEtEoD3HBd2Fl823Gia4sDn0JVm1uTh4L
EL6A6iEUyqjcQZo6EnYdDph/zweDET/H0JTKjxGkI+Lbomq0UtuWEToFoPDbQNH+mx/30ox2VA3c
X6YGmjNoT/lNpIBFKwKJvcNwDEgK8dqhArcNWjAAXdB04BApzyOMql4XpgTsM2DQO8o72RI/CfY7
sloHniUiHo93RZO09bCyjUun59o0lZifo1ku5RDEN0VwMMJ5JzBTE0tvEVVu9FQLaC4UwE5Jeefc
NEpcOSY/UO/ai1b1QCrA6EkFZ5lZ7n4DILSIBkDpf2mPjPgilJuUGv13sAcy0Mzib9Mt1JS/QUFv
Z1jAR4TWJFsJu5Flxf24skq+1YXVBknHBr3jP0gSoAM+G+SZcLhIqz8rVFzZLMjzQHYVtUr0T6qU
960UicpVERlfsEFb8ZnG5DeaglY2BiHqlcAeJMlIpVJhR9ZpwdBAt5SE+bldHCK/svytuvU3pHES
vdqZyaWjxTgJi4QSWbwLq9TgeK3upFSKsVmQa3/jVTNHtyZpBuI8wAfVjeqiY91jZVSXyDbKLLVH
RVB2QkMx+QHmTGSNQB24Q6OdBbLcLUGXQT3Fk5wWgODY0rzC/o3ts/TYQXhvaITg1tCJEtH19hEK
pO8ihfto3c4hCbTQNRzxCEQbuvwKRpZ8eUAIPBLxAfRLUdbQKVvQ3/HRD6t/GFBmsHo4U2iONXDL
f72Ua1bOHL0IXxGV00nqJAGfClJFH1U1gc0kEDvo3CidmXdg7/va0jIrpUqgmwYd8B+mqBM/Vpxa
aor2ob6SdLj8jPeZqMqamjVEZnEnb1CQspMcvrnJIo1gjZI69qMwRrjRtQ/Zv8tROIWiRlQ/MoZH
1uP6dcDwUHcC9TDy0yjQXu+NKYxy1IO0DwLU5R3BHGfkF423ZAu0kGcoFk7i1xaXNwzgR3iPeEVX
QQpDp3DaZGziNOg/+B2OvqvjJmu27HB7CU7Asl2aoc76nAWtjsaqD2V0o3dEVS50J48AJ2z00Z3Q
4cpvmPiE5aWG/BBQwQiNwQSF3hJqKjNh7KJW+4i36A6SzfKo3fbfldvBFd3UAVFiYEPv5i9PJhIK
SOsJEPVZwgZqvQL3qK5gMsl1TXp3gdFjs06RyaI2CelmxGoRTwK5sOuRFUoPEetA/Khfmsns9yWy
lsNglg5hbN78Bo5lZY8grwDmPh5s42Duouz5AzIBkTIACFw9y8/iveqRlmX/zt83aFftvdlrUXWr
wR7w17FB6Na4ME2XFbnEKNso6j/yfb+XkW4g2Y3+GbJQJjvRt0xnUsaoHVOnA5eKPRmn7qWRnTgF
UJ4F4IFkmNGLopq/sZjLRBFGiN4XUBQBbaLTZRXdV2ZZakbsmV98LZpDzkN9YOVu1o7glSHK+0u5
Ohi5bvjQX4XxBnIoN7EraKDxQlYTgTWEtb/7t6xk/hLcQqb0YnTU1onHWiunafyo8cS+yt/cAHnL
+d7Awwp1CJa3tPY4XFo7I+svHLMoSrpGzwXcnro374vX0EY3TPdBGvoHFKYUvTBrK3D1W2Pz9cFn
TS6dtzQQEqnQPEf0DXgElwHCFjhoIdEOaFTtsW1CT31nHY7lBYfUIirfuOFwGQCufn0NKFWUhu1c
v2Xcc4QUlaKHjGd9ZfWIBexJ1CnUJXmHIUuGXAf8yf+mer4HdmVbfor2cOfhqwQuq8R+nqTrew1t
gOhoRt0ZJGUGzZSkcikUv9v+hAxYbQIwm97JOIKZhat0LzrZLvM0q9hKln9j6Jahmr8Bolu+v+Qr
gHwW+U0BDErUfp01YVQzKXkjnjDkawkSEYDSek+47rq7cMdrT1/vnKVTAYOiQXLEhow6G7WIgYz2
N6Cx3sAjfgeau2CqnYGvna+NrCzktRXq7ENHCaFylLzxIfyKaNMc4PI+IlW6k9C4AU1Olj3WqKhp
DNu4SFKuO6mJGWi4TfHe25zTnRDSF4VJKA5qa9gwz/8yMMM25YkqEdCdS+BCnQD36TcdNpDxQV4L
w+rBPbUt0CrSn/76lEJ6AfpH8GzQekRzIsbqKNRxj9IasM4BcELgcf8kTIzkbEzflTuGucWMajyp
PyFkQLMTcu/UjM5g7BnqQjgBjQuwZQ+qx3PHuAyFD8ivmqMjYpAds8K3uGNgFscRmX/iRC2OpJHF
eYakyal3JZc4be1Gc5RD7xCPzbe4TciihFv4NpRB8oUurnAe7u/U581JOwpgaig8xQExhIXMNvA1
rP1C5uzqvtEAiZJw0OHWwLGhz14ihRqSjymZ033nYX+6w/433KfFnUKZoQ5fkysAsjXpifj04SkD
YKJ2qr1gZTYkvZn182X3BmWO2ilNlkyFAnPxlnshOQPCbNeA2Y71/CzdJRhSgQTB7oAbCqbn66XS
A5TvIhlGnNEmDqE+Yg4h23RP4Pd4Zx+FwepY8cqSvQobkcR/OHjgrl1UCCGkKI1CG38Eb8oLQX1p
Tg2qIGxIEZPJ3I6LHAVljYpbpEmDQ5FHH5JJUgSkj6oAIfCZutaKIAhpAgrlTayNubyvz2Yh8YIy
N2g+6GeoHqdkGtPoAzsT6sp3sU2aYpSd3JsxoFfsk7C2aTCr/zZoEC/14tjlQ9dUYeC/k6OQg2C5
3w17EexHHKPCzTRE+dh+I+RhiwkNt5JbIt/TgMrDN2V2kLRyc4GIAs1hZyqKBc65DucSlGvGO+/p
Hv+c4n5OrGCrm8Me6HugOlhVydWNeWmQOubgsIN2tSG9i57wgtQuGm5mT/G0XYvWF1adfGVwyApi
Z8AFw+0sU0cPTS8F+iKl90KGR1tDBnPLeG5WruErA9RgynruYoTW7wncWUIEkaBnqbcypCHyT2ak
vni2Ueq/HA11Y42amvJiTmYO6XA8276bbUlHKXuRVl5ReFogmYdzR2CG5Kq+2OZGXOi9wPHvU7od
/AcFeWKVscHXVkbHewI8OpIpaBO+tjDFRukrzYyVAYuXBB2ahJHRW4YamC0AQTVCrI93iy4g1BpE
LzJjeDceO2DfsgfBrKBWFm0lOHMTAUWznDmy1tQziV4yoAsAu1GXBF2+FLQKVwzv6mtsqZ6OYgU6
u3QbOBQzfQjdD+UeWMrdb/R3rTycMAzGcLwv6Cylb0EBqhooAxavdWF2KdpYBTO2dbu3+NQlfmvk
su5dokywMtR/W6SvQUhGpdWcDu/ji+SCPNUevws3hOLevyNd7BGY71S01LQQNgfVdr6b4MJWjnoL
tRyH1ey1bGuAJ3sxeqKHcLlX23kSi6wa3gcr33fW6Pq7d9XqnOghtyPHt8ubzq5sg1wxqbkbvd9I
2q2cFnRI4YnV4B4tc4MQohSEZM5eQWucuqqKfRbb2kNvlWhksjJX2Yk2GrSe/vLVg5Z+oHQNvIFY
fJraSjHSrO4M/UTy80ijYa8lnr/h3dyZNky3enn1oOJhAOIIMAk0uReAf6UHniPU3/TD7MpgM9X3
8S1xXgjfHmNcy9kUJGDkUK1HqK4AtXq9nhJQCKCvEE+SAAi5Af72c3/kxwRBgZ/6r5Aa/B2sw3t9
kQMPpCCtC8QzYGWgv4GXdm1VacLZn5v2heBk4aRhDccN8alzJ3JZ/FLXIzzbOov5orhBTMn0jvUV
ThnE8SXpkfjkbuKgd8qUFQitDAi0iRJapUAVqIDS7XpAY+2LXZ3yL8ajis4s4WbcyOYMZQZ40zdM
KiaWMXLbX7wXkAbPahnGoud6q4JMGf7KS7VNneQInTOTsUGur7tf03c5MmqpWj0WEjnjX+Jt8SAB
6jfId8ZB2eXOcMM9dZaoMLDqlMeyNEghRWUo0MVTwr9IR3UH7owduJ4eyUSGu9/wMFmjo1wWNBAZ
SoLRaY+kFbI6cFZrcgcCIwx3vxEFsVaOcmA6YKP6Oudfkmd1J2Fsui0eCU0xmqP+Kg/JciIpByYq
RI7zMZHEWOdFOwhb7Ce8US1yK78xlYyx0XooTYwcB4epjJ6JGkp8JPy9UFxDUhUKNixPkLFu9KEu
xhIC3TAWvNUgC/5lTPEAsUf0GrFvyeuA64+pJIQAcNvx6NC3/wgYDx4A4SXT0eJMZjPnLEynFWd4
6zI7fTXsTQji1L9z9v40S/dttFPV9rHOv8ge9+I/V0g6yj8gUbltwf9nctuW1U1x7Wj8a5iofoPb
Ch78Wd314mIp5K4WRtgTM0+UH2OADPfCmANh1ZjdKLEyq1Tz0h/m4DfiwSa6l/TbA6StkgcD4hIz
yZCOI3FsEmCQyKfWmNfWypADzNkcq9fP6y+7JCaCH4P6EVJy1/dnO1cRIGoyUgQkmxO7Uuf21mAL
TrhLdJexhteu99IYdVmjYQFwEF5+6SZncGYE6XEOuhxsHN0U7frwWww1a6fjcoDUnV3ocTxGI9RB
U1MHpwu04xMU4vSjb0JS7jd4T6jMwHKQ1J2tq0UYcbL8MkFf87G3eYd0fvJ3bf9tdMibznJDVyYV
MsNQNFdQ18TrRF3betEoudpGp7rv+i2haePVbtgwVm7l0BNKBURNEopgiDOut0kCzcoQehMn7VE+
BG/EUSGbBTV2Q7PUF1L6jlG2YT24K+4KSprQKUNsAYUQumYjh32ft5nyMkMHGf3QAffWV6+Mka2c
8ysb5Cq/OOdAzSRy2ykvIDBCRzDSmdJ26rf6PtuiwvFKQtxxMCEBo3euVP4Nh+LKOHX6hCGsq0hV
Xkq7Q4ruTKrsbwnxlwIEvzVteCZTzcrLBBoXVUR+DpmJRUZ1lNOoGcfwNPnO5AhIqrYblN8I5cHv
UBAsF1DjCW8gyU2jYZDGLviToHd8Up1U/Xsp2bL2FgWsd2E5IJgA4deZSQXZFup8xwm6eOa2Roo4
uQV/PSEZ7U2IWDjzK5vU6NxS9WekTQ73tTXqcGcTNI/CjlgjFxh0q27g21oDBIFYydvlvoRmO1g3
8QIRBh46dxuFQQR5UExdC+XVvZY8lNlkyhJaByD3/PUZWFkl5NbR7wSSTNAv0zmXtoN1P21epXob
hZCzrE/JxEi6sExQN//QQ3I9TIeTXnj+eFeOjhYymLtWfGVgNRG6oZUDihTY2tcHeZ6CvgySAUsT
bLLMjF2SiOAyh5A0gLR7ZkwalSc9bwWIJoDERyb/XXBVpr0+6cBQnVLjmCS3AXRWSwCcjm1ZmxUa
VmrdSnXR+Xqllnf9mRdTUUlfDLJL1H3hx1PaZ0V94hN5Y/ipJ/asWbxOJZ1HhaBNwmElzVuLvVD1
eGa4OHmrnB6uo3hvmLJVHgn4lRQjI692Zqe1fuNkrZzjK8PUDikxl3Ltd6fWVmuTlA0MJIPjW9/s
0SXK8iZX5hE5EzTjoHouY8dQcfBYF1EDzd63AG3ixVM8sS72le0O2m/y8WB1RNGY+vww0UIoTo0n
DhrYQmGN1UNd5qwNuPRsNLCSYPsBOkUQvdRmKPpCrdOcbHjJbWrU4BMPuEGyQOg/rT3fyQz76+23
4ttcm6QWCZq9rT5WAzI/v3iAeNJg1LljsplANDhs2pzhMq5N5OUYyc8vXmdFSIsKYo8nBWc4/igS
3IUsSNjaXrg0QV3pEGPWu6EZTlL8EPio+Rk6a9ZYFigPbWqGsITE6Plm6oGYiF0CWOIUM74l0TWO
MetyYk0bFVsLRpPlAixO8daPoSSQbQODJTO6agN9pYC3IJsEfZXrpUlaDTtcxaiS70nxoAIgEbMy
SWuXEWgV0IFL5JPQS3ZtIujR/8EH00kwIEdQP6HR5Hth9TeExmuSQF7xC4bvP4i8+RfBWL8uwkvb
1LbItaEtQbF1auCV2d2zgl46wpfIH/1HlHSgpsQk9CKfSPkW4qVFapsoUoS+rGw66fJkc9WuLMEh
5kPdLWPtDqpA8cfYIK6GxxKQAfTpXs9rIquxHxQSvHkDJOLahnQ3yFsQiqMMHSNEYU7m2l5R/jRI
gwR1CYxebT4BpqR7BCdUWNO4C0Mwo/nAe/WfueUbdsUqFqyOExRpGiFmhJIS7UNxuhg1kD8G2uSs
GgNJbQJu80g9s38trfgbK5lLtV/+mtlLi9ShyHklH2dOBJJAeCE6NZxToMcbXF/RTnoYXLSPWOlr
79SoEie2gRe2+xnesyDlFD/t8ltQ6ztk2ogGSfEUDLa8K93QVToX3WEZ2nUsOMeHYgsSigOk1fcz
Yjbg/PLB+vqlWFvwi3lQqWp1mcuz2mHmI+GeG9zQ/x5LjJfhHNfSx+XSBPXG1gDiFAC+nniB80q1
fYwAFp7j70m1L6ranubSDooRUu4e+srMAm2Kxs9guFUyEKF1kyumr21Rm+lUOXkNEXNwDei7svXm
8kY27lJBtqNgzwfjJhpdiM1DGktLDpJ4H/Ynfk5cTlOcQRMZs7b6vl6OiThJF89dBOLGLFHFUwui
sTNzR7kLDjVcWHkTjqYCLNH/1SLlRCTxjCQfZpHUcog87vhOIFI6KGQKN3IF1o1OPm65aKCCRmcm
ng4aPd/pVWD4eGwJ0ibaZOOWiOOO1qBvBUuCAyHkjMCDwsD86yz8aZG6x7m2V4q4FXHX1cirNTMY
xwjQIDXBzBw9pZsaYTYrdiPnazFKNAkgc0GiETrsnbKuUYSOsLdNr5P0IIuu0QROWUYOjzhOkCx9
+vz6vK25GOgi+bdFauNwQtCUqNidhkQEwe5bFDKmkfX59DYx4kEQMSIB9Kilir7XhrURV2+MixGQ
b3Cx9ftQrFT03Zzaj194hsqKDpFDuCoQVZ2Lybb48PWksZaJfKULk0na9+WMvQ9Oio0AtZAa4trs
Iu36bXwxMmoHCmoPrMYkAoeY3Mpv4s/OCxz5DkVyt3OD+xpYM86DFoWHopXyV0VDfu3/Mxs68Bvo
maQhu3kWoRYnYl5fYsCFNtomBmGadCujTk7QCNV+Bi6LdQAonPfSKrWaVZTHKqeQl5fIOcHhlY7h
u2oKlgKmeeS10TtZItIzbJEVwC5vGAwTXGNgYVaAy6J9mwryhX4yam+tO7szOgQCR90GHkF9ggl9
y0JLLc+FTpgWgMDGc0OE06+3kDw1pSHNybugoWtL/64Ej19v0ZUXAQagM3MWxADNEHXwcO6ga9NU
76SzI9qkNjyn02iFD2euCptnnIjV4VxYo5Yt6yVo7rbFa6WhE7veKCpjOEuH3gCVMlwx6DGjk02l
jsKEEvs0Jvyp0AYnrkqrTbv9MEsOqkx3qh4/NCFU9xgzyLJJudVC0Xa5XM8noL5cpK138Y9fLSNw
ibxqTwT7smP/14lwyBnAYM+62sBIoJmQWrq8U0qpCPmTAhDIcXLSE4Hnq0/ZHmxgh/SWQypvozIW
cMXlvTZKraDQNpXRz+kbAof0abbHR1JY7dEoGYEL3QUkh0k8uby4DYEH950OBIOCg0fNL7gMpEQZ
5tMcPkxNZPrSZx0+fb2GqyaIRLikg/Vxka6J+1GdO75+k2vXL9706GGWGNfGmgW81tCpgBo5NDio
c2zUeT31vXDq211egQ5fcxOdMYjla2MAXqIivwpULpAs1N4vtJYLNTyhRfJdiO7CyLd8Ed0L3K1c
4X/ZTgRk/OtpI5947YZcW6RWJo/bkHCPnAbIllT9va96cXAAZYr9tRmypb4yQ8U8RZ9wAZrNT2L2
KPi4Nzrx1zj+82P8r+CzuPv1Wc3//jf+/FGUUw1Ki5b64/8eoo+6aIqf7X+TX/v3X7v+pf89lp/5
Y1t/fraHt5L+m1e/iM//w7791r5d/cHJW7A+3Hef9fTwCUmZ9mwE35T8zd/94X98nj/laSo//+cf
H0WXgxTq4TOIivwff/xo++N//kHqC/95+fF//Oz2LcOv/b86IJ+Sv9G/8vnWtP/zD06R/omGNHSD
kw4HJAAJNmr4PP9Ik/6J149wtKF+gIod6UvPi7oN8Wui8E9sc0MEvTZaySF3jl9riu78M0X5JwFv
g35Y43lACRXjH//6elfr9Oe6/UfeZXfF/+fsO7Zj15Ul/6XnXIveDHpCU0XKbfmjvSdc0jYAPUFP
fn0H9fqdU8IRCvdq1awGAJHITLjIiKwe+v/7fz5GFTrC3RCAVO9J6mRjtbl9ZjIg9SKjZ35KUOgF
LreFyI5Loua5xLo6CshkjBIEF8p6UTT9Uz2bb1W/SQL2Y/j88/Uw3em2sJkcWoLdhEa9Y1EIW4NG
bDVDWq51kFWF7Kr4Y/T80wt3fDWJO0+M2jSymQ7QpKYOgVYx2b5dNAbu/F0Wa9virayIetLrN3gh
xiNfvayJllMS5MOCY8KJZ/7/qT+dakFHPDxvqTpSOAuMBWT1RW71ePe4HsdH6maSrYPATiqXXeYp
q3SdlHgDGHBhCu3XRlaxvqfBf/LX3zOgcukRuAAlXxWdRrPVRGO2fFdnkge6BslHiDmjWl2bJUYS
OKy6G+8kHuoFD+puDUaWWZ/zqFOtn4PhXKjd4hzOz4LISNzyNXQzUUbFwCyQV7YZhZ+OBZV8/Mf1
6x8z7X2efLxRqPU8rXaVrKiZ3l8858P4HxSgi2zDBTNUUu1hMdC8mV3X9jX4doJhUCXfLmpc//jt
CmVF50x1ldjahYa3060BB3l1f97o3B79H8twITyRsi/dDa2/06gDztKYwB6bPnBeh/bau5UBVEWO
ygXzUjB1Ja6LS/yyeO0M8Jlt+ZPJiOEDseoTt707P6DPvcjxdg84mWmFMJ2obtkmjaVHXXvlzDKZ
dFHLXBDTdd66RqnaRNcurHyIxmEKz3/zx13+/84Bjkkfv7lcDXVeTItGpYpmF68KpgIP5atpewE1
+iemdBSQn16V9CcaCRfK2OezHKRRedSPZu9bowlqJFlCErXNRbE1AcGzgGwtatT5pizm32xTbEkk
iNre/z+Z27HdWkOfVRqZ2qPlQI14+e+2gf/MAB/Atp0uTq6XEfjnfLuFmo2poMj6/PSKPpsLYI8N
tUvpRCNjsy+qfSXOJNUan6cG1Gl8NIiWWg4yJXIy0DKmn3V9DHKqPz01n7/25VzQWoMDBOGKFZjq
P1lLAptYEpsIvpwvukjbQi3cAS5Pc/ZWUmy5XaX3/KbqJDzWAqO7XLTqHRmJulYoVFHaYGtv7fbl
vE2MPUr+veSCi+Wj0RfTcIbOxDqlHz1QU9co4dD8b0W032tsPlTdArBlh3iOAmEGXvr8LtICgt8Q
4HJsF5k/AoqMwvbiUHz7c/6bRNbkAnrNDSszdXySASrEot7Ysa2x7WP1F1f/f9HgAwUyqEY90Khw
+9t2yNNDug4J3hZlqAbupvHvEHS54DZLEI43U1/CrMxn/iOu+MDCYeIHFU6/9R9mf/Sf49Efg/NG
E3kIF/MgZavzTVnLKNOn6yot8cRct1/0Pi7kl97su0pDYK7lHFDd7HzbybUvxg4X9c5Kndm0lyJq
m+FHOxcqWC6G1xkBFZ23jMjDubB3QMypLAvcKR8vqlw5ps32oo/Oj03Jjl/q4V9QzKoAh6rR0Yg4
bsMORbvSZ7schyVQekrmIPO05ovmcrhMkE190ZuNU0DMg33blOEOz7hGaLWLejg/mM83l0DjfEwI
trFR1dvMPKJF/xfK9W51mjpB0VvmhbPp+t1auwdml6FiqhL3EsT7e4HZyUK4FpbV25UHcj/F8JUc
8D3TAI5KMh5R63w2UVV96Slad+ynFmmkm9owKyRRpwmsxb+ebQoj+mIsYNO/G0BqMDxq8fC2s254
//Oelfp5rMZGtLN6Z3+dnyFBqDvciDCIfJycDQ5dzW+KMl6lVsskAxKMx9mteDIXW1WB5L3fygi8
lkdTYeDKnpuDrePp0YWiS6Y869QDRGGkraRH0Wi4TJniMn8FDy6wSj0AWaCAzQNz0ySxvzvtJ6sb
j86rsD3v1QWJvmmULnJAQYu0WByLtWiPRjf+5Y6KZBgCN3O4HFmUKzW7HjnSfF2LN8sKO/P2/HSL
WuYSZKdWq2ZRZBePKCzJ1MX0WeWpQWsqmiSBibrgUiRR1QL8wC2NAB0+1NsaFNri5+4anx/BOwDp
k2ngC1TUzt0W18M0jHhkXsLn68d7CIpgQfz5V+v/Uf3Xrx2XbC45dpW7DYQ42DlkSu7nszfdTbPr
SvZKAmey9/9PYsNhM5vtsi4jW1nJcWysA2izn3OyMH+zZxRcuorkDlwQE/yjTOnZ3ZR7NezFNtef
KHSOiGJIPFU0jN0JToZRm+AtoD38KXOXZJ4bCBs1V8v04OUXWy6DpO256LMZ56K6HrZcKXHlFLkt
xLWW9kc+qzF4Qw5psYXnvUpkJOPjOJpczZfV1YpoW+rpYqvVMcQlm/dwvnXRALh4NtnYpNBXxAau
nA+sNw4ZUSPqrRfp+Hy+B9H3c3E9WjqS7YpDw5wPAR6usCO0CxmaRBDRPNqHNHM9F6zBGsHyMB2/
qdpNuclQa4LGcSP9wYPSmmWQ/IKgGNHoda0M21U7uwA2aeS/Q4L+vX22uEB2nGZo6YD7ZLoNgav8
Bc71w5eszr+N9XnT4X6L4pDJFNT2UtWMbG99Ot+4yDC7M52EllaaStehHCHSTO3nqm2gJv7R5ZAq
+1rze7cnzZcWUQdzhE9aQ2A6a5Bni7917hdb50IWUvcaROjx8WqpN5FLhuesQOWbjd3sF3vgIrYc
jVQvzZom2/bc1ZdNd7F2X7s7sLhwpbPnzqtr0cRWeqg7e/R3w9zrZfkvGUv+8UguWkG/bRIKHYSk
e3G+7VWdblICmwXe3TIiUlSWyIG4hTht+2GDmA96mR8gtrBz7DtfsxCPwqALAMi2VtIEVzdqdqvh
Mm6RbB8EmczkotUFT3ybuSboabrZt90/ii0J1j1uPllFeMqWxjBz1mxtlnjsIl2L2LCX72zTgd+c
ZD4p+nYuZG2nNFvDZFnSmF5MLeWxzzfJ14ua5sLVyotyKQ1rOqoWDv/Lj60Oz+cBkVn2Dk/yAHVp
RjcFzg4NzyMI9VEKR9ajow9HtpZv5/vginj+dniTC1ZQ06PWyamgjwYWhJ3GCetIshNtGhG9k53N
uSquf3rh4rZgusoau8wS8264sqDJ1kbV4042lEmBlYL9Dl+MbSkTFB1ATp8AzO3PmwIRjQtPB8Fk
MYbtKtkb7q7+madygdvoywYOHQXWUu9oD1F75IVx81uN4V4jqlBxcn5aBFO/PxSfTr2qQcMNEtN5
QvGOuywPahMMOsQ9PYnPCs5/fI21iR0VJAjKPLEb9wLszf48R11/O7VgloSghrc82aYka3BlW3/P
/Tuc+MSNt9rRBshFoK9+gJpFHQ4mDewF8ghlE+O5PHK22jeHvypoN33NertVT3rsM7XX1g49Zv0Y
IJ/7S/W7pHGdSvbtAlcz+IiH3GXfMrTfKSVqze7H+rWn06Efn3L7r/NDEHXBxf7W5brVj2Q+giAv
YKAw1Gg8dwlzKcrUZRyYgszF46SqhtTaZtl5os+KD8EUvKpIUpeoZS7e8eSU6umGlqvml1E/Z4Nk
ZkXtcstz7RZ4L8gczKxxwaaHPH8+b25BXL+Lj514jKvv74lgGUnacbluxxtbeXCWN1oNIYR/goZF
57sRrPt8pWSa2atZj22ejGV53anMrxstHluZ1UXNcwt0rW+kyWaMQkHWyKoLuwNPRCZJGaLG9yk5
NZFLQB+sbEqcKlcFO2xt0GX/HcPl3ynine/ppO0dYTMXpAaZbThHIJMJuy3MrufDu3gy8Onfz5t/
j/9Psve7/MFJNwpphjrvcIs3tI/K/MtmL0pztA1JYbvAh/iaeWfqBqcHy3mMuqzZuCFb5beZ7htj
pJG7jf762hi4FWigxtj1KgFdXxXW2U1fvdn6c6t/bff4fv95YqHcMhTVKtH6QsOmfqP2Za7KcDeC
lMaXrdXbaI+2CjUwpj8a25XV/rSMSBmutuZrHvoOjT75+LVx7NFo0YGOZd/QbgguLy1pTaHo83en
Omm9653cylP4f32lQlqBAF+9M9sqQZbsvLZZ2N3shJcy6AHHT/J3TLyXV5z0txf5QZFnIskMZpKb
9IeR+ZCZCtxk/I5qsSvTQ6WIeiXneRakVh46tjCUJRfZSBLLilz1dyEFRXII2X9Gwm0xHVMZ0n7p
IQN3gbGoKyrfdst5UW35jRmp2GrWR+b45wNEtKN9///EcGXT2FqvwnDbtyHskl0bcq8Ag/jFQV7P
LICgOO873ZNerHTyViVlJJkO6XFn4/W6wLjpw53gtQgBSoc8lWRAgsz7vrE66Sp3U6drB8zMHHRX
W9iDoQZq6ODdZlcdivjqoxtZoaSvfYH+JEXyqLINtENqPaGvvX6gv9vZVaErAAUp1Gcoj00s6UYw
JB5bVunjtNYa5sjENSsosLMLGi5QhoZIeazdqR54sEs4hdLLxiVI/TzkrIC8IVtNjMsBoRfqOrXQ
jHaqwCxYDw0A2pfmYY9e2cOwyD144JlTA4W/NB4Wg+P8WkHH5v5nkbCkf5Br5opsuP9/4haAqoy9
Oq9wC+Wqg7zsVPkbkfGgCbKBuv9/0niLggi9dhcC5NNOMLkz3DfQVi//5M8AjL0TO8iKJ0WHQ5XL
D/VmDkZmwRn0Y5sYIUR5D3vBig7fllF2iWzF7UfB1azgVQhdpPPmL0ZigifCZUeJNwtOUzypwe7L
WQXV8aQoff2PgiLlCiw9e7EbCvp+1jfuAd31L+rBPeRRGjmSEjGh4bi9gOmWJGt3D5gO2f1OdtSC
vfCdd1kqQS/Ipiha/ugIHWPFWFsYm/ZtCodEi6uA/mUct2iXZJIV9Xw+PbbHbVyVRinonGckadvH
bH2tS7ynLpLN5eeRDzrLjwPwyrlsWwJJx6b6U2eRw1CnV8QmatvOz77o27l9QcpAEQqcAUkMVwkU
JTsUM/PLdJGlys8zMtR6Pn6/mrU1qIxTklR/1mDXzoEq5a/mZQwpXpwzGV5TOM9cwJNsnFSmoRt9
xUXQkLQPUFFWwOdjHozfrZwhfQ/qfy8wQMl/HE49OG2WlS72r6AVtcA2AqHm3B9BdW1CpjqNFsle
X7B/sj0u5Ou27PJhd1xL871vk46Uj2eqpP/uXWsBvdwu9EMOFm9XcicggAigdvfjwEbmDZqXO82x
6d3QKJWEKo/LmEbqBqWOrLkk3VVRz0fP6HxvrY5VuYYpGUPVmyJKNVzvQP+xvLPdyu9B5ClZ90TO
yWWIjc14BrE6mlDjt6YHzjr6+tceb/5FQYz7KOicOpjJhUAcsl79RZrYPk+oNo+DQ9XwYsMKuB/3
fByfMHeNj+rxSw/g2MD7sQU7WaU3++m31v9Plu3PVz2bR8mpK03dDAwNSQZ9Tn/TkbaLoY3OJwpB
InK5RDE1kBAlC+wFGrAA6JSyJPFEDiyVqQcKJtvlMkUH2bRi1Uh71Os/1nCz4kFKziQoiFse6ZY6
gG3a+oTLf82HVAo2BNjC2yGqqy1oFu2bNSM5b6f3S8hPUgQvzGdVTFMaPKclQHONx3aApk1bHmrn
d10ur1UK9fe1KAOrrYNSzV+gkQXVWkUPsID8VRIlXLrl6O2kdXW1+DZhceFovzKTXq6Ket1NYOa2
pj8LwYpc626IF9RvTF/8lhlxS82jBjlYnLyw9Szuc1IH29LdZN6bQ9fjavxKzVX61CTwB/6J0mgK
qOjWsCjOdyAQLSJmgw0kvXJ+2CEQ1QnKI1swVQDsfN6ugotYlCZ9zFCGWwIKAFBAsg19648rJDfc
KeqNKpqrYoQkM7le4T3pBq7lXpNkINEoOaecOkb1FYU9ieW+FtmfEtzvKzg1ZUEl8HmLW7aUSa8a
ChndZDDv1fm60f8UuQSvJji3gnzxo736wVHmkTZ4M4LA0QW50QOocL8VR+ea9KBdGnDykjmDIOHx
75p1o5SaNmEYXgHm0fSCFgd3+G5T19cgXt/cEe31vBMI7OVyq+Jg0K5dVjgdrfFYZR1XrfMBxzvf
uCh9ckugw6o8n/KZJov1y1Z+QPr5fLuij+ZWsaym5pB1BU1K9ZaUN6b3ZFuSvbvgk/+F6ayZ7k46
VhrDfVKzG7X/YrvcjpaMC9VaimTv5Eus9cpLS1vJtl9gDR65maPd3h0amuwy56Q5QNEGAvaSKRQc
XCG899Hpp8qZUM3oYX/GDjU0g/MQOcmOrCUaQy1oDuVRyaLz0ypIDTwIsRwbN1sYcAJ0uFiNozre
tfqj5nayoYjmlssNq6t2We4M2EWEQ+avpb9Lj3SX0AV3HzZsAUEm810G1hSNhcsVqbbOjIK2KmHF
dl0RsHjn2nWvFj5oLYPz5hINhwvdvBvyoUEhSZIqzKfGj4KF5xsWzjkXt3nd12TYDKAqlqi42QXJ
0rC42ojfvHhHevkf7P5FY+Ai2SSKlxUApWHKrZhsWVCN8xUoKy6GrPw9O9aBFBVgdmsW5R45kly5
7svichnaF7u1JXYUxA+PUlwoqfp2hzHkBq4ZimvMW+B59xJbCkbIYxOH1Es1wDb3hEJfK/d5sLCi
emZEey2YNPOpzvp7z1hAgtwM3xfP+jZX7UFzysvGzCUJYs8xn+yfeAAjg2A19v0e/N7oImIHnZro
blRTHHzdS8f464sj5TKFmgHRvTiMJupd2kJVsj00x/atvRxKbF/eWW1zXy7/tHv5Z4PaZ/PkQgqc
FuB5mFyKi0kNF+/7Uc583PmSbBwb3a9B3mx7n9WTXnYdQnsGS28yrZpvG7d1DZU+TeJ4ItfgcoRC
asgWbQSLPL0v1TtFdlm332R8ZhouMYxj1mpZ11IgH1K/YgfDeGmMcNgSOkq2QiKP4hIE1NGpoqhA
zziLfQAK/bi2faSsQzjQzk8baMBO1eMX3YpLEYNDdUspkCI86mq+090Pahs15hooNWPY5IOvwZrn
UK0c0OXVxZ0CZmPTpn5bLnlQ2tud5Dv2WfnEqjz60bbzoSPt+/Y8YwEuw/GOYO+bc3+/+yIP0qti
QT7iQZBDY/aZ3qMj41udYMVgRxUcdVYwH15J8JCFZuWvqi+9FxF1x81lNrW2x0id4dgxQG8y2AnF
s0j/voF/LNvJZ8KdDoxJ4R8C7+QZCOe0hNPDQXFJaV/UULfQn228nrmhAj300AI201eg9Nc9SbkP
Bd7KQ+DMscRLIIyazE6QgW7sUb+wDoAkh80L1NBZmD/rv0AavOtPl0ElSYeCYfLgOGuvDmkhyJyk
1bHFzej2nU7h5F1XsoogUQf7/yepadBNti1Dl2FzjfuyZgxGaobV1gOU7kTqskXn/V5Q0mbzbCnz
1pT16OAokicebrJDDdw52uV0uYsT9C8r1DWD4rArd8zxer/G0vdOQXbkCZ16iIPlk5ZnCftTJ3Pn
t8kIhcb5Vi+D+lVDEWIdaJIbBl2wWzO5ND8O2jL3jZolhbGG1qiE7QJW0/Gba1yPBmS8ylBTcB6v
bnWF+H1Xhja5XxzUl5cPU7UeN23BVdr3OUuoHbX67Gtp6q/g5N/qh6XBg7zkO0WfyS0YHtnYOBjA
5vXew5A/9u1d5wUWfT4/06LWuWWjnGpS1Q4cSsHTMrF8ZXhS1dtcO5xvXuSvXJ7pRq0g6swgMW+P
x6Vf/F576Es8zLfQDdFkZcqCbMbrvRjF4na1nmY4JFPf7i48NWGy9VqQR3gQHqJt9HRUYSU6gGtF
+sexweSZXTqWE1UmmAcMSzLPopsZHo5nKV5DcTNYJGTRnyErEwKLFKheEThTfkxNcKEwIyoz0HPb
kutqwezwoDxSE7XWyyE9ZkvollNcZKHd/GhLPSjbOTzvAYK5ea9FPslY5oot8GzjrmTKQW6vlfNl
bRnHaa0kZhM4MA/DKyzFNTQ97+OifzOUoG4fNnqdyZS7RC8iBpckhk7NR2bZJNbvdlDSXvHnBevL
Gur+GusysL/3+TaDx+DNWjZbYNEBUo7lvpqHXfsNDL2suWnVt97dQm/6fn42dJE7c/GeTflqKmpT
JHQxiIfyOxwnrdBRWYnMtRYzcMujneGyHYe0xit8k3V9FddOplb+nFHHzvxpKqwmsVpoSPqzVy3W
X4pZaN21XS0aCeZZd3YaKlZb6dHz2i3IhsJsD1Orjvk3kqOqKqa0NWgwMXBmxm1rzg+mWve3xqI2
Y2Qbw0ivpqIpRsliJjrZ8iAaPPtnlUmZGi8/y0dQkBgxPXhBcaU4ITjZdqb2LwGnQOT0cXXetrXp
rIxMKG7dq5tDZ8X1l+KfnzrBzL2P7iSQypwMFQH8Lh7V42QMIVn7eHSxMjG8JbUE2WKQJG2BN/LY
mU01RzzHW1OiQgM0q43Ec/EWpelqkm/mxVbmT8agh5ZdSx5nBSlC4xYJPU2nKtuMKRlmKK5YC3zQ
drLMH/R+lZy6BFmCR89o1ag1YJDEkEYznIbLtKPh1t4s2fP5yeH4bv8X3mTzkJnVptSsUYOYNKvf
5X6dOIctLgd/IL77C4qQz/Yhv7Ah2CM53u8u9cnBhMfO9IrTN9tiT4mHSk59ORrp1/CjNg+SWQvS
2soEU/V5klva0WaWrzuWJEQEE2Fwc52W3kIHDZmuxH7D6K4L5VfhxEZ1K5kHwYGNx/AW2UqIaaN9
0FsamAY9goZthGgHUu6ADaSUXF0wATyKt6i2rMxpCnA+8w5TETAAV8+PQRAO76n7JNAhxAmas0xj
xw3M2Xa5+Xnz29AfvtY4d4CoXAh292ZlH6dC9SvnZja3A3NkylGi15L3vfbJt2/6WNU51Nri6TD/
obfg0QGRCC5pQuhRXnjPcvOLjLT/f9LRiOzX2YNKY81NbHIBZkXNkJhItBF7Z5k/aTtHVdDqVpDj
QVG0l7X+ttzMS9iD4FxLHxrrOA33bFslaV0QEDzqmRhZN9RLlcWrWseeQkJi4O0WJ4llk+Q+kam4
Jd9Vi9ldmxR836WfeXlUejR0ZHheURhw8VxvykIXuyridj2YqOnX51/nHVWw3L2fTE8mwcW7+7Tq
64j3X3azDVrgGsqV5eZhk5d+QbHDqKfofFeCKeDxziDXMJg+9GMyOUl6oQ234xAteXi+cdHKwCOe
x9yqe5ouI4CbO+k68Ia5r9/OtyUuPnbkZvZtQN2FJL2+w5w/WRd4+LONJbTSym3EPZK9Rih6fRdl
NW9tKKrV90O0S/3Zb+WRxZLh7V70WYe7UU/mqe6GtCgsfUyg1JHi+hdoymN6mH/qhwZMQdJuBEcV
Hkq5Ngtqj3Wsr2vn9zfdFe6Zrw3H739O0fI67oogO7kueDdwxpDslUUzx7PStoyMUM1SpqQroeu9
QHVP88Ej/5aqYQP/g+DyHBdvkyyUBHHKoy17lIGw3iNzsnUv9YQ9xObrumyaRPbb18uTaepwMar0
Np0T8qfM/O1bvwU45UFwr76stHDAFhLwjZ2NuT5SybZOEFYql3eYbpdm2cJ8mLjC9/I1mBvQizSb
GlhdWUjyp+iExuMuCapdXFrCbIqeH5YS4Gh1vupKvY+Qxx/yYvlhzKavr+Q5N9ZXi1InBMlCct79
BelP5e6p1dbDGxb2rwmbn3bi/1by2P15uxYPuDS7OSuVrJwT1y1fOnV5Ktbn81/8uZdZPMqySu2c
al0OzTxrjMYWLNjdQv1haO7Pt//5rINt+aOjlRuh3lQXc7KAFE0bNX/c3KDrCr+Q2UY0Ai7jTMXS
j6sGV86X8aZclqs5G687Jb87P4D3Y8e/Mxowzh9H0NPRyzcoeyXllXbYkcjrNwcKsAVI82UI+8+j
EVKQH7vo1C7vCcH0riCgJtSO2UR81IX5oGaBoSQbGZETcTFvbrSgtYmpKDLc749GmC8S9xR9Pxfa
pKhbmjGYSO31oAXxYDn2vtsvh7QD8lFyOyWaZ25rsfVlNmugtkisgfktRNWW+sHOJclJNAIucCFs
ag1kXduY5baPm+5wQpmZkQaD1/qOdO3fLf2JK/FcgZOa5TPTKoTxE+QWINa8w+fVpLpaoOKXHWTA
IYGleKQk9Gk1CpLhOWFQS57jLgeOtpRdgAoCmodDautSu2XTIhxwEOzsOSgLElttGWyQuzsfcgJH
5UGR9bbRsaQNZprcK3Yb0o0E51sWWYaLZcVw+5qqaHmmOb3Ih238Xq3l781m5eF8DwLIL1i/P8by
PLOyghgGi/c3ae3BPqrR+mSE7OhE5fP+Ao5qXee4XuUXaTDKLgxF4+JCG55atsQtlaOW9b9nxSji
EQT3frWZsntVUQ9ciBeNjYNo6rDYKKvUX3p9CzSbmIfGMWTFpIKDFpjKP5quXksTzP8Ki7s6Dy2A
0DqceFUcU0h/Wzt3bT3ETnNF6SLxM9GYuKBvhqWzas1lMZlx2WkwH7K2foG3JYkr7N/9SbjzOLLW
zBVlKNA+bk5+oYL14EXmw/Bnx+inMnCCIFZ4TkA1Ux3oeMBmpfacasw3ZcuqYCNl8ZCydVtxDTzj
6wdsd/FI2zwpyFWAyO5bQ6iUyR75RCPg1m9FazV93q3kAI8/bw/N9Eti/903P7M/F+1sYlpbpUMf
zxf2BYX9qyO52gJI7PggepcsS5/fjkJ05qPTLgxToMzoRD8OqCssjnt1hB7LWDIE6ZZnsdvyIi2J
p3Vx0z/3Fa5361cT2D4H3F1ftBIX2bY9ZyDmwgA6kBjuMvD7DQ1uw1G/Sg6y4j7RMLjQbpRsXsGK
zuKpdFmoa809tNM1v3GLS69QJbtvUSdcPHsNm+mu9hWbEOPdciscijl0i+lmMZvX89YSdMHjxNax
KIxJ7fvYdQFOxE1HWJl6RLUqyK1F9kYmiAgeLkbAvbLlW6och+HFNP7Sm5fzHy8of4EMzkdf7auR
9KaqgAf1ertyj1tILp1LFvxPxaNeBeqVishwwvPdCdIrz2S3Ya85QnMHclpdF9gONmzkTpXdB4ls
xMV2aXgKSvdoF6d556t6d6sMzsPXvpuL6EJvdKCu8d0rdBkM+i3tX9JO0rboNGFzK/XU1qXnjIZy
7Pox7o30MSM2nt00N9hwzZSZ61U3A+FfkPt6YGBOT8kXZ4MLc2au9gJFwy5G8Z6fZVAyLR4Yld2N
iKaDi29aQbuNdiY2IN+Mn6jG0EAcrUTL3QLMxvOOjZpj6Z2WIK3z/Haqaan1SGHC6bAfyPLDXKOm
EvU/EWp1f8nwIIJI56FepWpkRadtEIQzfjJ2UJb7Mbunxddmg8d35Xo9622ro3Uk85zhkfWtViWn
McFc8DUkRMf7a5dCMEx3QhBd+6jfl6wVgojmi0UcBQ+natf2cQ9WK22GXI4TDOYXNwIWF9Kzp7pm
s+YIaVeJ18y6n1Z1+eKX77Y6ue9CuXxn4RqiiytvjtIFLCu52fqLpT2ezxkim3Nhnae5o2yT1sco
KT46eAkKvE2VUcyLXJELXdex1ixtwYk/p5HpXS3li+s8MU8m4CPKSRYXvAMqNEZWL31cAbiJO1t6
aGPrx34mlVNXiFyHW5s1FbRlWbeQWB0rkMSkAUnNpE+Xu/P2FzTPw/uaoeorp1VhIpppflkPUV3r
tW+A5+lrHezvEicOpOXEWwGp7WPLK1ElDoIqb42csvja/QPPdrfkSzWXW4UnfNIm4OxcFQgSl8y3
BzOqVhmOTzTTPI6P6LXFRqq2ibokWf5g66HTRTNpgtS+6lISAO7v1rfe6H7RalxI98OwQjN+H9by
NEOLogRIe/x9fkYEIcfj9frGTavOAZJozLsfgGj/dGwZPEDwbmnxBHg66zPUQ219PBxIFXZJFVVH
9baNgGFvQLGC8tKASZ5oRJ7LBbed11VbtOiK9Ve59tZsN/Z4e95Cgtcfi6e/q3q9VrUMbY8XOfAT
mW9C0WG5xDHomlwB7erdYWkOM+zzZYhX0Wi4MFedsit7VpMYK3Soqs3BaX5rnawQSXDW4sF3jtdX
CttGEhfpAIGuJjNfdH1DMcNoW7+raawORmrVB9BAA6jiqK3kiCeAv1o8FM/dNj11S9gx+9OOQXaz
hQpYd3YuhzR27sCE0fom6htYYl51R7xySVxD4OE8Hq+rKsVSZnSbT044q85lMW6SByDBfScPwxsG
u2w9FIlhvUoKyoJl+GO4tzPuXAa8np13P1EfXPCjrmfrWtCPxWsV0qY9buYYNMZ8NJZrpkvOY4JH
OYsH5Lmk08BJvJJ4+6m84Npr8ZvAufcgLO1XOMO6sav6qeMXb+fHJPBvHplXKGU/pnk7xK111Qx4
R0ovKoVE5xsXpR2DywWOWW8py4cdLtEl7cF7G0H0GDvBFKnIOdPiq28yagKRb3FrfsaU0s0bDERL
n5rW9BtVhi8QTTuXAiwIAkKNySWxWc43JMeNwtIzv4EGlG+l7SNRnOC8uQRzwUNutLZRx8bGMblv
F5wvcRx/TsGzcr5xwZ6LR92UyrIZnjaOcZO1IPZ8LRcG0PIc1UP5eL4HAQ7R4rUvas/JpwIQ5Xg5
7LRhzTH9xZxou18gylxDHbkfJOuAYK55FA5KEMkGyViAYzLl56Lq10DVV5JJEMw2L4IxrwMShqmD
SNPR/QEAeXtwD8vMkCYzckyLoZAEh2i298GdbMCclmhuMTCgkqfXZXpp0zJ0FEk2FKwrPOim3Fs2
nG6KU9IdDV0LnPIJD0J+Sq0rt7g2rZ9aJeOMExmMi/HFLZymakzMuvnqebaPKVdYe5jtSM/a43nX
Ek04F9x0zKEBjMLTODdxOTI6Iatkqieiz+eimzCjzRQA4ONxbiK7Gl7L4gKKF1CevM46yQFWMNU8
AEdPG5wEgSSBv15tZjysTWAqMkIMgSCFxQNwjGUChbLOBjzQ7AxW62sfgEj3UoUw7/42s5Mcr/Gi
+Mr3/P9xdiVLdupK8IsUAUISsGU4U892d3vYELbvNQgQs8Tw9S+PV/24TRPhbYctHSRVqVSVlfnS
7aF1t7LpayAOBEd80oCx7QSuwDNoxi4mWI7u8Sq+Tv6S7pj/yfu9sZFBFWq0F5KeVC/DCY7ddkI7
EwGtnhT7/ldn689F/GYOv5olgu4csVCVBm32wpvDxwNvZSfXcOkEpFXWlTATt1/9qn84p0KEKqxO
DDQUZ2xLOByLz0A6y527fMNK1gjqomGOTqkZTlb5ONGHgu+xDW7YyJ8z8GaJZMbk7JRoErDQCemC
CXBQB5vcMoeFYzruXFBbRrKycV20JcJcXFCz6Q5LQiPFP7W7pbitT1iZeWWIJNLRGfZCv1ZAN33n
1oFeaNwevcij9w1wVb+t2y7cTxdvmcgaM23NIu2c0dZndOqdiJVF8GF3UP0NLSsJmQ94lVYnURa3
df8T3QNhQ0i0c/Q2FnMNn57TXitaNhaY+dD9gg7BOPts0BUoAvPq/p7PgJJ9mvYYMTbWdo2oJk7e
NwVLllPu/FMrfljqGzXdWvanKdm5z65JiXcKX2t0XIlOIQu9c9Yp7wDs8b64vX2waBFWwzfGbrO9
pMvGtbkGxKXaFiMH++nRG6yo7Ma4Hein2nIvE+6eoElgsQ5aEbt5517YiMnWiLiuXepJJZwcm+YO
jb4t+zqZV2SVdixqwx+sKQdJJ3k2+xI5wly85uMDePZ3ArCthVrd+Vex6mHsy+5ktT4IgA0q2zY6
AQYx1aFfD88L+uaDBaTSQ8r2jvR17PfOwMo/OLlhCQPt/enKqXaFvaeoTII2GcClKtxDmmztyMpN
iKwnBkxKUOvkXuyj8bEAO1YH+NUeoO59w2Rr4JvUntNZS4d+K9s/MW860UEec7knVbQ1/NWA3njq
2ZnbAblDeOqk+ALN7CMx5TORZufAbrg0tka/icxKPL/qO/iV+l7FkB8Fd2oPzhRzrw57PJabs1x3
581XZOXSuM5g8OI6pqfxLjuo0Pk+HsCWCYlOaKrtOMn3TxRbA+GKaZyo14lrjjX0f12Z84aTaCPr
cYjBBHvndTsTbW3K1T7ffM5kuRyPCMzDWXW2Z/qQgHVE5XvY1/fNnK3JBjNX6raZcDvn1Z2qq2Bs
9nTgNtKrbE0vKDsJHvrUtCCXsQ/5Nw12AB53c3ClLLd292HrA1aWzaYyHZiFLEF2Ln5wcBB4URPz
ozpfCfCutr3jQt43buavjHsGHkcTGzWqhZE7q3StoEW7gGOKPAKn4c5mb+Cl2BoTV6MhOOX94h77
2DtWNKAX8lAyMBBcmXh/cR6wOrBnALoX0J/tN4xs5FrYf0ByWcO6BUj8o3Xxv4rX8oB8JUDWcyCC
JMhuqiebBNZOAnHjqc/WoLnRTdKRlDmKK8mDLL/O/Rz56mRM1BsTSPpPlX2RC8JcySEEdnDS3x+b
7PtxAFsD6dISerqCZ96xtO+nGkxyOQsT+UmzU2mcSOxVf/+8k/9714Cw5P8tlrPFSVtbJkckKO+V
/p3RJPYg5MiyJUxMQgPYReAu47GfWxlo0O6JJQmSyg7mGYoKX4ZL0V+bUObjZOwD86x71hfxWPYh
RCj2xCbfD7vYGpiXjsngTWXrHR1524gHdFEHuXVKC9T3d675Dce15ijUVafTsu6So908ifzGQvCT
uN8+3sqtsVchRD6Bl2ZuMbbTNEGu7kSmgLj88fHgm8awcinW4IxtTdrkOGnwotIQnc0/2Te0adlB
8lkcmmP+77xXRN54gGM3//+0LLUjbWfAaSm/gtsktk8sZq9XjaHi3xQKPa9gFHsUp6oO0R8p4o+/
cMNnrqF4vSipKVoBA2y/pdgXZu8xnm4cqzUAb8ZNIlqC5mbWu/puqNsXzyzp0W+c5FQNefNpbLs9
DtQ/WbV3DG2NyXOXpenLHE9Kt74b/bjkU1RDyaguj17/qpG5L+mTPcKHZRcnictyDEp8aNE++1wH
tfswdgg/5ptk/tmT58R/ELyLUgOC9eT143XeOKZrprh0dvy0H4V/ZO4YoTPcPnu8RaEdfbY7F8bW
el9nfhMd1EvOBpem5Jgj1NTJhM64E1BZJ72gwpWM54+/Y8NzrlF9ude52itSwO7sLI0S9OB7UDn0
O3WbEAVQavsg9uxhayrn/z/IZ5D00jOm6qYbt8SRR+7GLHCcLdxj9Z3vKWFsmcDKg/S67tMOlIkn
2rwOyxBYZueW2SgzMnflPaq2aK2U9HgH3oFU+bY4lVca2DFobsYDsgaR+gVNL6Db98CEW+7KXXkQ
xYtMkNKQIw9MJE/1U/YZJD4E1PAolYhDdjHktNv2tbFua8hfwcRQzMkIZqAndpGn9lgCqhMAB3vN
3nVh+pk/7qYGNkKuNfIv5znUa9uWHDVd7HD20NsoGu0HeV6HmRh3mLs2gNZsjQNU9VKk2rWhU1YH
E9G/liki+m70EM5/phw0uqIKqdh5BG24hDUM0OiKZaVv4XRMzzWheOdGrP47CDcTK2+QF9InrKbk
CBeYyJ8paKqGfz92AVv7fv37G0cz805q2weMygM63EtkUJEdJ7lh8WsMYEstk4kGP1qUF4rWSOvB
n8bLoNrYA73Rnr1vzbKy90GOvdBXSJ7Xu0HrvS7NuYYWQZaiNWe6SfaQK1vLtDL+keZiWUa7PQnz
ANnfIBV70Patg7Oy8qooGgMVqA5VDPPiphAD6fynZA8+spFuZmuAX++C5XnosT5VGiPDOf9eoiys
j82NW0DdIix/ENh3E6bgIfv4QG35yTXor82mwqpL7PsQWWGxgEcrP4ionAPKIRPD0ABMI5Bn6UP7
03/+eM6N3VljAU1ZgTbPwpRG5IE3gsS5+fLxyBu7s8YCQk6v76CTDLcIjn75b4KeuN0mzq2xr39/
Y3oA0vmZHK84Q9dcZCYfqFwe+VTuXO5bw68s26N8nkk6N+eKTLFdfM2YCZj3d+5uTRANdclayBGv
ZiZuxvaldV4r9pdLvrLoOR8H4oLh6FghBJkafWRj9TIpshfKbq3LypStQvVWZhX9SYhIDyocpy8l
yXbito2rbU35VyXlDGCq6k6ZOVLo21L7tUbLscjjj8/j1rNiDQHM+pJm/QAIYH5OjqinJ2chb0aO
nGowhXN0ZaPn8mhIkB3JP3sUPxv2tWb4GwpVcl/WuCS0j8ynXT6Zetk5SRsrtsYEVkAZzk6C7rrF
D5oK4LPutlIsmvc89+aKXSd+Y2bTknpDBeIMrFh6grZHElTf+G179OMpRPLQBHVUXfTj8J1+2eVh
vJ6ld14wa0Y/tytAIaXRgsBwq1bqOR0iv/1m3G8oUfS2H3TLaah1kOU7GKqt1MsaJqjQsD/wGbIK
UEB8oEjBisfmxj4WZ30uL9lLv7NZG7azRgymuqsnggj7VKbLWXskQq9F2Pfi6ePTvTX8yvT9ucxR
NgLFExIjwTh9TfsnV336eOyNF9UaJZg6oIjIZ+QTG8rKqCXoTZuHVj96VeIcperqiEh7Z66t0PM/
3Hz2xAd3bK4ZcXWvj+oIXrNzjq4Tffr4azZWao0RbKmGRpXocKhrdeqXOlAZSLeRSvh4+K1k+xoL
6GSqHCWHf5eT0Ac+yc9iAcg1GJX9lQ3m0UxjeVOqvAhctBWCjHjsxEUQmoUuONZ2fsWGa1gjA2uV
FUkPWY+T7/iXsYrGJj3SlIeJuxM3/JG/fMdO1wDBakyUrJd0OI1gcUa47kL1BNULH4hH+6Jv3eMU
Onf+kYdXwjR6Nwbmrt/ZwQ2fuqbwA20pcxtoyOA8BkxboZK7uN6tdVvd/A4DTTpFZ+kJpBcQckeT
Cn25kr9ZD3aYBLoCjyn0fw57HQ1bZ3H1tBcW9ZLC9gEjBnOZWfrAQBM6TXb2aCuCXcMFx1EUSEbA
cKcHkgX8oVRIm/fh9YOgBDn+Kn+buI6y+O96EdmarCu3MkFzVgwnqaxbKF9GE5Cjbr3EbA85sQHn
ZGu+rpqnpZYK4Jz0lV6SS3+c86DhoNs+FLftuT7oG2TPs0Py42Nr3tigNYSwqdCgy3qengZqRxUB
43D3yVtU9PHoG451jSGURrtt0QDghzs2zMdD6vXHcvyUQO1SICr5eJKtV8UaRjiQqsslqSFqGc/x
8Cgu7onGXRUUxyJcLvx3jnv2qTn65z1htq3PWoUNjV0mXeLl8jSMIG0eUKeZoBzjTfFU/fbrHUK7
jdfrGldY57rP03qSp2axWUgZckiNfG4LF0oAklrhJJdfXrsXnG7NtvYLquhMM8zyxEeKZAsaFTod
pWo8zD476gnw+erv+vDYGms4Ka6k74Lgi3TlxarESQCYAQj2XrxD3w+w/jj0N0Ed8DOmIZA6OmXN
HF+1q0LUWr5Wlvelrf24p84lHZtf2L4gK3Wc9u2TT7qdAsh1ud65NNZqx3Pu0aG5XhrS7R9VmqWg
ELb2KoVbg6/SATLxp4Y2gCR5c1z3KHGbvYrqxshrvCFae0riEZOdlvGr3/JfZpZ74cKGg1mDDRtm
2aBBxQ1Qdd1tYpkm8LOsPPC8eP7Y/Ld++9VI32y3lzZO44Oy5wQGy0a1YWn2kL0bd+UaTLh40i+d
CpR6rHrsrMhT/i2DjqRMd07q1tJc//7ml5cumr/dhHbnNHsWTMeEsS868T9/vC4bFr0GE445J0tJ
KnOahjFIrSRS7a8cJcnGuktQZRpTP/p4oq3i5xpGaE++TqoUwORydG4qctcVUL5Lx6iB2C8lYPyY
ZFD7U1DM6jC4kDFvgZt0b2p+UXyItFXGtEedBjSxjv7F/DFKaBP2ZRMQvicxvxV1/wlm36x1ph1d
8A6/cR6XO67IeXbIXenOUVfc2FqGI+hnksesr3YupfcBT+wPQOLNfGlmGO8UUMLmcCVFQBQJ2XbA
0Y4fr/lWEP7nO9+M3zhQ8OldoM7Z8Y/i9qW4K79ce4Cvs+h6Z2u3Aqw1IrGy89JHogtbizz5YYyn
ATLLWVSEIgBNUGqC9LGKUdmI0587H3Z1Zu940DUQUaGQUti0QJnBfsK7WEt+SfLX1jeRi7yqSn/1
HA0Vzh4uYcMG11BE225tgGEw3TV2UFaI1nAoOz2D5RUgCPM0gU8EpY5dfPJWxmENTLRH1lvEL0Dh
H45xJwMrtu7a75DkM6fmBG2/33aYn9rPCmlkpCrjjxd16yNXjib1iGAUze8nd8LgksfO6Nznnb8z
/FY16j+wRDHrJbcRPDgP8PEX55R8U1f9UvZw7RQsv+dtsCeDuOHt1xDFUTJDVO3Lk+hrPJrZdLZS
sScmsbVO14jijVE501ThiSrkqXBzqACCepxmJnC9bieHsfXjrymhN+OLMuEe4hB58tktky9M7pWz
NkKeNeueFoVHa2KDTPO3jqvH+UW+6G/DHDT39OQ+8n8+Pkbvh73OGoqIq2lyrcJFjIjSmAsC4a73
I+MsYUP5wanGndfv+9eusybks+da5B7DLjjWaz/dlSPUSQy0K58//or3N9lZIxIV2PeZK7L85M/3
Vj2Fyn8Z673mkI3nm+OvngZtnTvdhEzoSXyX91ZcOUF/nG7Kn8vxqv40V8HwCXK2O95ra6VWdi1l
nY+1TIez1C/DcCodFSTF7bRHasffP1bOmpWvbvrF1t3cn43nqeTRkjJxnIgYAg53v15AjRQ0ndex
qGRCj2PYtF0NEfluKSoXpAstWMsG4kMZr9HOgCYPP5UQcfQWpIzyYkGfam4DXFCGgBrkTXPoDWmJ
vrXQ6Il0EsatwD2Xk6TR8wOjiW89ltoDUW8H/Ix+GHjXKDts+OyRQCRdq7/2VqkXB9eSX2Q3fWLr
gcZEKSHAbeW0VQsZAU9D0sRCHP0196q0BjTEseeSBJVJyAi9Uy+HoBMLVEFGdwkNNODau6xyTHkj
ifAA73WYyGXo6UrXcWcKiF/0NdX4ndKfBIidHXtJH4htBuulTVHDDrixlpHetq2fNEnw8RnesMQ1
mk6UPMGLd8EDtH3w1L2HWnwKMiGvraAHtfP+3LCTNXTOuF5bTwYsyUupT5KoU0esyE7rnbO7Nfzq
7E6NNy/WgE+g/GsFdTuQxgV62KuKb1xJzhrrNllgJMJDLEfSu3u+lhnTF1xIfUSeriQpVIFgONuL
xTbMcI1647K2k6mWOa6//JnG6gKsDFQrxiD7zZ/YYQjzJ/kZ53bId7Z/a+2u9vrmHoHhsVSZPD8N
rkAiJRLkh1h2tv39O8pZg4PndnaNSbAvCrJpljPgZ5d0TxX+/TeJs4YHD6luQO2EG0Sk4zFr3QOw
UT97ab5PjX3UhhzEPO693jYWyV9dtpbjlDOo6OWpXEy0uCHxbzu9B6Xc2PI1MhgY8Ek2KT4kXaaw
JSq0dRkszsnKx+hjE988wdeXxZtNznzPySdyvQY/08v8CpKcSB3te3NxLvkJMOfjnqTLxresccDG
8Ravu0YlY/JlqUQs89tmKoNhMTuFzy1vtdoJ7ShIvQ44rqxChNKEc9LEaJgNrOQw76XrN14qzhpT
6YrGbhvfz0/kZojILxr2T8UTR/7lVgTquX/uQuumfNmj3944XGs0pZFNMrpK5Se3j2u1BGN5a1k/
Pt75rbGvxvNm4xeGm8T4CdyJ6h7rur7RovokbbXjrja2e42gBDW9Q4ocVLtp29/39OJ23uecHnn1
8nc//zrvm58vUDfHva3NufR/NM0UTe29qP6uQ8lZi+O6roXLui2zuBg7O8pmXoV6UjsUNFsLf3WJ
b345sJpD08qujA36O4NyAkdPnRmAcRcINX28OBvedU1m6NJaD2bRWTzU821TlnfLHmf/1sirO8FR
rjPXkA2O67RqfrheY99mfCF7Mul/CgL/fZcDdfT/iwNwgVAZaSEDf2hjHiyH8jmBAlQduIcCSolJ
BOnCUEQM3QNfAN0Mvi3xcN/dL7EFBvU6/nj5ts7uKgMqGjl5Ta7Bpd0aK+BOXoXdXEBQdS5vfRft
dh9PsxXFrxGPuStIO47TCI3zLCuCvCsoatmqmr8kLk+fc1by77SVaGJArF+GTSfyk0FOXhUUr66y
bZP7oso0dI5pH0CQSxz+7oet6YvsSSoIcNoQMa0DwaEGCK4qNFRRJ+4P+Wt9rq4Yj3/mTx9P934S
y1lDFYbeN/niO5htKCE6mvlDDDWTKG/obeq9zAO7T8YOJeY9bfmN7WUrA0RIwwZaYr4ZxeOuJxHz
5I/F787QDt47yBtGvoYpSJ87rpXRBeqBuOQ8Y7sQ1EhAPuRl7s6ybUyxxrCK1J4XwXFKW6QRJgdy
iuj/2IP+bg1+vWTfOKlxZnAfChALIIADsCWGyfg5Bwj84x3fGn3lvO1+GtwmafhpGLKokpE/FtBD
3avUbY1+/fub354lQjiLQ+azNaNTFuqt0FwQexnXDZyLs1Yp5lcmY11hZaqvQ5Qcr9AKnBoWTWF/
pjd+RHdeLhundA1eBRBpSQbRLmcI1fyq7OnRK9AkYsAYp6zo423YimbEypsPDilLk8s/dr4c/CAL
7cDcFJckMuHsg4B4QN95+/PvyvSOWDl34lqk8D18Ur2ElvOFjDHIJT/+lI17ac1V2dZ0zpYGsstF
CfoeOxd1mFrtzmNla53WEFYjTKUHiR9ud/FVYiy98PsEMuk/Rx2Ih6vkCvhrQNYY2HvAk43vWUNY
1VSp/PpwhYjHsdP/8Prl43XayAw7a6Aq+KF41zf4FHEnXoZDd9uWwRxfWXHEP6jXXH17EgwxuJv3
qwjX/X3nUl9DWBU3BgEV5sz9u/KPQhs7j/btEDsQBtvLPm+E/2tWS7stZwu1l+VcNk+F+0WnRdAA
+ragYgcf8PHqbdgkX90cI3JFnknMcjZQr18WdE4lF38+Ev/vXPoa0yoS4w6mGpczw8Gy3DbkkImZ
f3784zdP8craC4vOg6uwQvMFfQiBffLvmybuIySgYoSfETnfoLd4+PbxdFsneGXs1UQzZLfwLSqr
Dl6JntNuT1lya+hVfGZN4Igr2mk5txKYKCv5PLh7lDgbO7wGt9boQJqhbwZLT4ffvOli5ebI3i3e
LbGgEfJXS7MGs9rL1A3dgqXpxU1jlnh2Zfx3I6+ubTv1u7LLEXZkQNozXBYjqMA/HnqjFuiw1fFZ
kGL1lsLG4XzyQF4qY9CknUVgh92FQAHq41k2rHiNkey6nJRJzrE0WgVGPQFDFiXEQcduhOfq4eNJ
tjZ5dX785cpm1y34EsAJverYtl9T9sOr9+LnjfO5hkbWovFzaFNgfKHj2bCXYTY7V9HGT1+jIstC
E8ftcT41Lw4jLIp1EJK3uRUpmu/lfbeSQmvYY+/XzLIotpoe8+f50t2mp/5IYvLKru3hUCU47BXa
NmK1NfxRA8jizGjCOsvyODTHAc87/fTxLrt/8n3v3DtrgGNeuX2FF3BzZszw5gHauPlQnJW/ACty
Ae+cyZvQTf3RejSV0fzRy6d5vOdJyb2neTSUBW1eMeQmUaC20x++BUaxAIwJzP0xe8PC762szNDM
6zWForFt1V3tBaqknbjlqZxq4ER7d2KHJikoqnx45KgpD/VcaOPdQbM+t5D7TGTpz0G/gDIc/wQN
DctvjnSM6E4TSN/6e0f1C1IETpp3nh1WGbFUHbsJ7tRvPlFFi0hKQkPaUYvnfRYEeAunoqmJnGby
3JAJBS2RLi0mFpKRJsVjOovGCjNq9U6Y1b3rProudemNqcjY1LFVc+0+2FWVSvTmLF3r3KWN1lkf
80Rl3bNr1zwLO+ZC8isgxbwsl2xEzQJKZgRwtVs65kLcCFuT8mCmNOkenVr3vA4M7Qk/L4Oqrbua
t8yZg1FPLV6v8+hTB4K3SNZ96pXV2n4EVJo3/WM8ux68YJJeQf3HKuUZE9HE9GRehmnMTBsWDjig
8sA8QrN+skP0xwd1zb+WlSVvMiiz8DhJPaZHiJ6jFfpfL5mo+4t4NYhOypQm/cXzraR6RDOGJ4t4
MII6fkgVHm0JFqcZzF3hNWl+6zNQKANtwhL01ucqS+xIoMvHuWOCLMjI+uyfvM7i3smk9Smzpfvd
Fcr34MLshCy3vuyjzJ3HlzoRWLyxTls4N4eoG94bMQ5B2pAU1QnLaQvUpGanL+qbhtJkDizwYIIu
yZI1JAVHMtOjRVxeX8q+9EY0/0MGBxIhKe3p59TtcxPas5t4BydXpD4WjuctgWmoU4bgkku6Lx5B
SSekEyEQNncAEa9GpM4m34QovXWcB6PltdN8U3cdlIygw8faz7UqmwEy8uXQi1uRKNc8FFo51U+Y
lvbn0FFtrzWSk1ae3vRozGki7quh+ERxmovDNE82u+/aLlUyZi0yd2iPdkzyfSwmwy9uP+H3qtG3
6bOpqJGHMe8Ve/XqsuJPg0vAXCDtZuZfc6B83PxAurSdqmC2a1+04VBdJeFzI33/sStT1X+D3TrW
D0MbwZ5TaaRwg9Kt2AxMybik13TGkGv6iVk0w7OTLk3b/sjR8GOOFvPM8F2wxRDos7UsqzI09GUW
+wmeLtXFRW8q9k0rPgKq0Rt7CDUAx1O4SNFga8mI4pJF5nQKJy37OjZDn38FM426N00/3BuDZ8qx
U41zM3sJH2Oo/Vb1EjVDB3GQyNKVcR7aqSBIgnjuFYtCW71QfTP4pJ3nwyivCNS49jJqF5GnTTLc
9+mMnum6pYkdezmk+ADhrYssCysw79k3BaSrF0CWS7vudYjbm5LP7tBn3dFH/8H42mS0HtGr6Pf5
J5dOAjrQpUw6/Ur8hVZRpknePZWdKxJgqToXQ3VSkClShT8OB3Scy/YGOIlc3oGQqHBuHNnK6VPC
+7r8KqCLcd/Pym9h6GwG16aobPvcAQZo7hI7RTgFHr0svbddpD8vKM5mYLPqZqdGcQa8itq9pEtv
m4NE4qSRd7rEmXbTYGYjccevyqoHe74fpCEePZVuMessIFXP8yOYMiF1HAjXs5gT8Vlrj4W5A8K+
Mpxq15rIoQCBgEkP/tJB8721sPMS3Zo18yDKwhIuEXrXOrWe1GB39V0pOkr0oS/BXhkUleNNbVhJ
5jIZ+z4HfvaUGsh0yYAK5UkUpVu8qnmAizpHw4WuivS+qyVaZw13lYlavhQ8JCxvk7DLPAOYDnPM
cpsyX4xpzIg/uEhM6cL54hW+I+og771m+JclnQMiRXSBUxlR3hFSXUQ3Uvx2iw2d/1DRYSm/8wyl
8a9W2uXWD1dNHgXcevC4DYS3P3sFEgpz0tLAEq3j/yqHzqmf8snMzrGd81yAwbqyizYoemTejq1r
K8hp+1NO8jooalt4kUWcJafxTHjv/ssX7kkZ8MZmJLtMfBnoBXGzbX31TLXQOweaPfkvv+Rg7/XH
XMufI1j7p+NMizJFj5WvsjaqOzHzg7IUQ5GghzzcAbJk7RRW42QNvws/YQg+nLYZXgWDsNtDboHw
4ZHAuotDBq7i8W4RheahAm3S/JAPunUDIdHcQAA050UfM5NW4lODDk2FoavK+iQGnepn485NEs6k
FdXJcTOdHSzD8+mcNgM14SRKUMJPIlmsG02V5catSdrmhjcF7UM+mEZEcw0psBtPOBpShe7Al0M3
c8cK/Zy5HcpbBkX6IOn7Zonwf5X71NFhak72KNBGIoAnryLo92YqRltyY12onNBbneUKap1FPTVw
WuXcT5GtZpId4DY5mKPzRjcnZZnkH5MmA7Bkc0ILDtffaDJDdASABf4pSRrfi/phcotTYrrC+sWk
B4RBkE20UDGADFAGNdS03v3kwpBBcJEM9Ow2qKw8MUaBS0jGyUmf5FJJAOk9QlTA5maq7lXWQyt1
NrlLw4nqqYgtUUgRJkVZeXfSqlz9faHQr4hTFHXB4w+/PbLLBOwWSAZRmeCYLYHJhLVdZd0hk6nK
H3EBLcOpAw6AHyYks61H7VaVHbueZwPR0uDw6n/nKVUlYILV1N3BQ/HpifkIEk7Es1Pnxmpo4aWx
kk3DxkB3VZsBqpAgt0sDPbeEfG9aUiwXSKRmIHQSC3FvDFT8uu9ClWnLwN86Mv3qAZQEdYCm6sXP
xJWWf7baLGnOKR8t2t6YbGD8u5WY1EClwCI1OuvalIQyQ84uRNw1WoFj+QM9ArAG2w+8zFHoGyKp
2xzMAhaKs/Sb1g+dqaynYEFhN/2cuB4vQsK9xBzcrgdFLWUTdw8TzQcgX/q+kFHh4UzdEVh3okLp
Q2Yybr26aI/gwazcqCGcT9Ano6B0tDI9D7cIFjsX6tmFr6NZJV4FqhBVZ0Cqd8W9Bo87CPbrtii/
Q/O0cWOO/on0pazSmT5xOdcNsv++dhISyLKg8pOxsnT67Ehps397VpupCHnv9ZZ/SkrJ3Tx2Herh
0VBXVj8/+GVmxCsUYT1gWHJflDgHqaUTES+SFMQPHJcRYx2t2eBSToU75v8qAkz4/TSTakiisrXN
6AZKprxoQs9O5iSeu3S0QUSN8AqKNyjIwK1UaeFfObvzouvs+3S05g5IQGKUzo9237by22KpVAOy
VrcE4FhfyT5c8EvtKBW12w4BQpu8QIgyQewa2Can5eXv0i/o3B7QfpNkz2iUchAMeHKZhTmUlFfA
IIoGFF1BVWV0/jm3S9PdwAxn65JDVmp81nPJ9V3DBwemDCOV3MH9UM8VIt4p56muX9yhSnsnMmmT
gBDedKlZAEIb8aYArXpKZxirZxFefTWtTKtjQ3uNdhYEwbSCx3ed3rNinnOe2ICjZ613qwikFvn/
OLuu5kpxbvuLqJLIvJJOcGy7g90vlLvbTRZBgIBffxee++DRWIevXDVVM+MHdBS2tLW1QuBRJyVD
wCqcslcTzqwaMlgTZe3kszmzrMfZsXpxK6xuLb+W2WyZJ11YPTkzgzbz4zIaUJLw7SVfSqBK0twB
xXLEmvlVt7hHYbUVLvxHs7kSYKInlUmLF30EWQ8i6lPH15vKJcPyt2gLscKZXDeGlPr9NPfNa1a0
yKasrGLTeZm4gEHx2I+T85rjNHKED1MDZDR+OhSZgRTZxn3m58rGqhx8p2W0ubZgGV4+QuN7hoJj
lrUthZJXSgTXghU4jPK7OeQlshgX19dkjnle10njt1XL+xegIrXsStcrhp/d6403fpuAQ7HuF9fd
pGlzp9KQSFCKm03JU9P4Qua0ScfYtjMLVh1dturDlWF7i9jseHgyDT7OkkmL9DWpF91PgA9znmph
U+3rQKhLz7QwTPc7lFxsJ048L50bX3SkMF5TXs93ukc88VOjdldcYYaL/Al9gMOC7QyL9rD2GjNu
KHV09izGybBetdwT81VOmpReLWS72BaTnWlXoA+w/quX48JzbQ3YePCWuBIoLK6dR4pvdp7bw5/S
mUbv2LoJ1Z4YbLd6ALkWB1mUP/ExbcKC4W6SxixJPIi7JyY3c/zYrEkWFg00xZO1PxorcmK/wcJ2
f3NtpMZZ79x0vBWNmZaRN1u19bPuCRVPwL6Nw2M/G5p3kzW1Md1yoVneyWYM+Alf0Mkk56odu/5V
CHdEtuZ5eV2dKgZp+W8Yr7z4thFMsx90mvTqWA9oKaS6W1uPWWZ72k9hG81g+GXVp8uXClkm0q9W
F+OahKtutANUbeutjGqXqAHctTAyZ884+EYPm1pezIbnl6PDpy7iVSeMa+6NONawV7aj9do7rmAv
rdk6+Ve9Nlnq+hMDw7D2uZ6WC6TkqIm8nOXaVPzEtba/qsDZQ8KPM7K2gpzC9RSWZvZC+9uyJB2k
HN0Wv91PKPLEyGqGcX5GzqVPa1hul7Hv3jyOkF12qGOax2ltF7xGdmZSP1hzny1/bViNer9M3RJN
DMVufbqvSD6tf7V2NYrbhlo9ham0J/jfRpuaOsC1JMW69vAzDswkTv01s/MWZmRstPX8CSpkjnuV
M3cmcZH12LaC0bWT+diQLNHXEAd1Wd1jUSHBxXldQIDYBC73OyK+YOE6pEz43GUzO8/lpns9M3Os
TvNiCe9ed816PGdVWrHfq9a06bFpS24d9JxCrd7X3NodkFN1eJxLbMPxHlhWTOMXD5ebISpWUVXx
nAx1+1jXDiU/ayhx2V8X3tpIo0Y+OY9674jqQfCcpjfAxnjmb0LKFSecYeXDfO+5U19cDQ0kebtA
Gwc2hl2eFeygNSvL4rotZouH0GAYadSX4DldNQNi4wwKDrThkUbUyXWWGGy4SrLJcq8bMXbDqZuq
PrN8oGCL/MF1bX2CrOzARXIzJxbloc4mVt0is2n5acQ+4cVmwvXqdinyqesClIQ061rLbQMiV2u5
dAfLbMoZ9Z7VNYC5suZMXE1uWZu/PNxunSeoBiHPNfIem7TftbVJ78jAx+nQYxFYfwqza1/WhmgE
oz65yzXsHg33wBOtEjc2Mgbv52KAbhVhx9CB6uq3VC3D3cc91ERnxpWm4Qw6ERMA0iEY+tYZXmcK
ufZbI5uX9XaAC9PAqmDUYGNQnKwlNTUksHaSszzQbIvi013RUT28XKtTlQG3Suq7J9sVxZO5zWbt
CGnX55R55R3PDSdokyTZeY5Qla9lR5GEVGuylAY50RGAhvGQhcAxd8I3DnY83FjP+sPlrqieWWS2
sFEmo8VHHbVxJ3BQFok0v70rQujgP2/g7Kbx9Xg+wEJvZ+wUyp6GTBdu+FCPM+4cp38UiNdj30bk
Pv/W/e6uE7/3N1NANyJfMjghW8ZOqwqMpUwgrteZZzUh5ISd9TUzRTwP7EHP3S/O5F6hAnke0z1b
NtWIyuzh1JyYVXOs9fFsntu4w9yxX3i8uoLr4RxtYJTmx/KwZz2zrbkPqsYymxhVi3QoU4+cPGiV
Ol9b7/vlhaEo3f+HP7yOtpcbJjl1Ru4G+mjmgVWKu7z2kF831bTzuKRQFDBkF5JlNtfSwe544ufp
qd4wVCQaAzxERKggPi7PgoIxQ8+Q8rrW482hFzpkO4tCNXRbeL8L4ybHIcLtfjgZtI2E5q9kT2Zb
sUHoW4vvvkyYKYaxt4eTmd6UdujgQliKnYlR/Wrj398evQHVn66gpxxCBd59sqfcpPqu9GDm5Ona
6z0mgg4Hg1S+Z/y4vJJUj/j/4f/izle3c7aeRDCF3nEI69s21h5GPOo+aN/LE43IcdOkrgLxOa94
482y690EIL9dYZuEhycuuqid/vRts/PkpxgmmRXsMZpbQ4XXuJWf800neg+sq1gzMie48JKkFAU+
rCePpQYrvsf+c1IuhuwyMs8ULqwGnq1GO//TZVY0wJoMd4mrWjODetp7SFQdWm874rtR1wqI7mXT
MJwgnvzbjFDRD+CF1UA+ow0+qy5vvOET37Uy12UCb0JrOHFQBUdckS3jkKZX3VzvYJkUCL+3d8Z3
DRisWTiyhuHE0ivRDgcU36LV++EUt7CNOZjkB7jan1xNUjBnKJearcBGgYAj3nrqHeu0E3Vb3H5w
MLxN0rte0KRP+SQQz12kPaZHesRj5exbyB/aA4qIe/mDarAk4IRpOktS9ZjzAT7h2JLIzTLD0NF3
T04EjfY7I8rD6hXVcxTW+X0W7ZJ9FUe6TPYlfcfsyeMDVNXbE25T/EEfoe5FTvlphJT+dlSALdp/
Ma+B2tmZLtUKl6m/CxhZvJrQKLJMQBai+YhyTICbGO7g4b4moAJXIPN9m5U2OrGRQjgOst7bun51
zSxidih2HZsUwydzfPXKFFMyzpi35m5d6uNIr6x6CKn1Y6DM14qd00qRRsjUXreoU1DNxHCy+BnS
fWAzdT4DAroILy9zxa4pm400AoD9uUMAlespLc50Gn3T2ZOaVI3Rdga8C6Gk0EqC6tJwmuDP0RRl
BG0JMd0CEBokxrXYFWtRnCn/4e+ai0ESaMkeNTx8pk3UAK13eXhUX5YP9QYvKjYKmEcTKQg1IOFl
7tFrVTMrBf6Ac9Cst0/DcbgGwxY+E0EZpefka5/6zs8BT/1hH2jhfH+5Kyooq8znXcu+1HpqZqdi
DIyn5qF61KIpYC/V9/weTR32oHkfj5kuM3oNvK+1I0HH8PJ3MDX67PHlcLkPH69WXWbxtnhYabFh
NieSr+eC5tBVo+6xduu980Rx+dBlIq+dGzAxS6v2RB+h/HQqH7JNmyB2UOgPJgKFAhFuNxBvD9z2
8SrQZWovpPzXrTKP9qwp/e7QFQVO2rfxCLmC28pCve7yyH28I+qyy4jHUVDj4JedwObws7YJSaOF
LuAjqXekpNtpRcFx0GVyb6WvxtoNXYbTjARODAc+61d6tp/LYA62e7CNGmp5MPew36rRk45/lK7d
otMyDf7j0DPjZ7P46bZ1KJw8vDxsigNLl8mFTp2WBjexHjZbu82v2LpFeG5CjtsyYNbOwaiKGWkz
gGox6asCzQCjNrosqLJx58sK9xQUmf+9CXOWjCiVv/WAxnWURng5nQIRNrgx1HtAPgWGTJf9Rtrc
AHRlRSvLl20rY7EWud4DD2dIpWmnpA+WGtqqO8tMMe3/IRfWwDrWsNo9ZeLHPIqbgYoDnfTrhn2O
+KTLXOgkLxuEYWodTWTL8EWuii9e4607Gj2K2ZZZ0NYIuE1ZM+sohPZtYf3NaJnx5QWr2CFlzxCI
bC1TKjrryNhyvRkVrstytMa9stoWWP9NilHc/fdiqmC2kmjFJE5LFSY/e4jSp5Eb6n3kPpJ4E22x
dk4r1RTLkS1m1ESxvxyXhQtfMD2wNOg1sPqnVup7obGd4h/1Zvv7u/wEZqcMiD/XPAJ1ejA2UPx9
ctzUbnrcpT9XYNJdKbS7uSeoMWkmwLkAqLmkBY7NbXayCNUwScFdz5YH4khiHpvZ5LHZ6jeDgD3F
oBPHdxxvJ94Uh4dMTHVI44q5RxecSX+BQMPjRErkiXiJjJKMX1vu38uLV9XOlke+mw+gB3ojM9AO
E9ZxdR7M3gkrvL5lzr2+51OlGDGZqVolAC21A9pocvunZ02GP81w06vLNvS8Jb7cEUUUyn4d2Vyb
vNaBa/Za4UO4ygKNr9jT8FPttTJftdKrkbTJRIDXpbERrsdyPkPQsbrarBPAhP4BASzvcxYvumzZ
UQ5mPZXbEdtmsGMHijD987kxkiK8QBfwDz7csTB1PT9n8cr2bh6qCZAjm029RxiKfE39mPVX/RDP
e4rYis1b5qw2nT05vQDbtqkPjrncLXO7QxVWfVkK5rZzjappOL48QthsgsLA5Ln6TgwrPi6zTzPA
A9ZUuCWO5QoUNjeHtzdsjC/PpSKoZHLiWhMgAaFhEiUcgE4bHr813hVnOv5FkXgvk1E1su0a73YH
PQGJgjkNhN0aCMIUbvpVr5BP5ibM0G1tTw1eNU5b6+9aSfACzytAkCNAEYGODtK8jy4PkiqXlF01
GqghzuCZA5OW+2tohEt7XR7sR+/QxGS4YsGe8KKyoa1v7/rA65IJd0FDPOpPawjtWtB5TZzQTayF
xs4JrUosZcqiSzI4siXp1soSwXs5yngwvInF9QexKxanyDhk0mKjQWh6SJMq3upjCYCY8YSakYtp
h6YwSlR3ew9rHxfidJmuCJwGX4E/rmLzgGrI2YtEDDLZYU9+WXH91mXOYtFa1AYTr46nJxE58Xqc
fPTjbg02u5t9s+q3N5IPkhqZvVhqIwgInVHF4uweptM/ynpzQJ6tgwi3/5tT3/qy8TrEESh3y5/D
zY4Dvm07y1wxYzKZ0WHAHFUcP4BHw3UdrUf3K8C0LBhAO4Pb8JHs+bEr3r50md2YFHiWSBq0tN02
ga2Impvfld/GDAW4oAtd3ztPhzTMwHzEIOO/9taKau1b0i5RGINb4UWcYZCHk/erCcpg02IcH/Nd
VT/FRiQzHCvRLzAYtr3IwOs18AcgG+zMkOrL0vZQuZ2RweIniTyYM/usEgmQE3uUJcXJ+x9SY2Nk
VrpUScSHBxfKlyIDiWbPqU2RIL5pir3b2AbIrBmAziRRUya9T6b5rpjbH32m3bQdexzLfM8sVTVE
UtI+iyGbh6FIIopaBWSF/aJ5uBweqi5Ih3xjcWvMaelFbjpcmz3/xpkNpHXzZFpQGZ/Sl8vNKDog
MxuXcSpSAN88MHzyMO9AAdpTe1dMsExnnDNn5XML0eO+u7E0PdCK89LsbfeK0TGlM75rx7my2oYf
jGL9yztOW78yoTdSmqb2K9Hs30Ae7m5Uih1f1r1wPG/s7N6y4/o7m3AiD/fzY32G8Ft+yIMlrm4h
tHpYAK86LL+Km2bn8q94ztVlAQzw1Bynczt+YJus5VV+rkt/6qDCNMbAE+Phpf1GhZ+AXPID956d
NznVepBiPsnQ5FQwfiic4QynHjitTTsrWrUgpETeLLIGGHj0h66tFXAL+ghuPf9IKgAmP7eY9X/n
M+6o216Xt/zQGD0NVkgBRSnodZ/yGNFlEiqAYN44ZdvQ1Owg1j4U3LodyRRe/vGqbEz25lhMYM6h
4Q2833eUx26bb3lQm9FGpd1Ow90ne1WCIfNQwbygGcC//OAMgXtTbCsaCAe4Fqzs1jnoITnyPf1t
RSou81KTOTHbxKz4IWus6wpG1W0Ic5Cv+WSePjdoMie1WFB3czV0phoD67d7rs9alAeVFW/ir+1h
70FSsXZlQiqg+pCX7tEMy+tgzryAj5G1lyErNjOZkOpSkIILXnJ4iJTnMXtErT8gXX5CPRl8wL2r
rnLepdAupxn0hwl9aDi5T4sZz7bDdTWTm3GCzmz1F9TWKBmdPwVypKK5haHJceZDvDNR27n1Qbop
A+3KbjLbokHr3VKfWfrLa8pTt5hm0NM8oOyvDmz5nC9XDuhTweU2VatP2g5WXneWBf+yU10ee/cs
snvq3JvZTo8Up4KMr8tqD5gIvSpOHT1bMByCUA0ooH4LVrqz+M52M2c7W4OqKSkXmOyR55prJfGc
FvxmrM3Br5fWeiANY7+c2slgHDzMJ9dGsdh3SEJ3uqgYQBlhZ4nWLBKz0GJttvwm6/Hk8GoMgJHX
e44jiriSUXV6xyfDKNFCr9dVmFVDWFSUg4my7qyBbXF/sOxkeB2x+7TIQIFEF5Ad9De48uwcNgrn
D11G1HXlCBI/HAzjOV4A43qCo3gbaiAZnCANcc2+G4E4uQNg5bEX7sktqMZr+/u7xHYdoXnVI8eJ
U/08ixxVthsveb0cLqpvS/vDwDyCpClND7WejOs5L5aR+7U7pm3kjRX9+blWpCxgNKFU4MGFMW6L
b97yWkLbnTl7GtqqBStFvJFzpmuMajGhzw52zzIrgrzp4Ez85/KvVy0nKd/XO1Aa3K2BNHua6lfh
PV/+ruqHSxHel9QqiwnzunZFaKxeMBDjau3tG4/tWaQpThkZUGeDaVAZBD89SdiRtV6gDQ1u89y3
tR5ICDe83JM3XNAHESfj6ybYGKSuvk0w1DZd9oPOLwmkdqxFBKP40U02eDeF7yxPl9v7GDuiy5g7
024mmnE01zhPHu/93qSh55wH7p4n82qYqp1+KaJDxtw1Wj+OebVosbDGNeKtZeB5PKlvdQEwyee6
IgU3iI5Niod+LR7SFWvWNCNmWR7eHUQG0zl+EAQm2+A/7JSRVT3a1vi7vQTvc6wZVjRng0XOmp89
QMjDfLzcF0WgvCUh7z7eu2w0wOzUYmOlLLYNMMP42O1hv1WTLsX5MNuDkZcgbHOQXkrwhZkWDonR
PxisA4TIIE0FFv5MnI1oNow7NzJFkL4Ved71ye3yheerwO7CbjWDhnV1a63e0TFJ9LlBk3YBiIGn
YJsTrOXM+TZrxlczTQ6f+rQMqMtaEMBoLZJYXwtwR6o8/Zugwp/tHIaK6ZaBdJ032rjZ9Uk8gPgW
onIxBXa291at2LlkCJ2WmvnQ6G0SZ8QOyl6j8dBnf9PVhirm0p37YQ9doUqRZRRdVhZ9mszoBgQm
USjkJMDzdah/fQM66puL+udmWobTkbnLbUrrJBZdafxu4beFxLGFkvrnZlsK7RRk62QEmTauzPq1
qUDCWwALvfxtRRTIILqVVT1JHHx7gSKFSZLreTA3MhKFXA1kJz/XiBTghc3s2lo8Dzx+EeSAOJGl
vDas5RZw2/hyE6pVJR3lM6AVk7GNUZ980QsQU05tiXtdEteghV9uQrFNyUg6cJdr0KQtLwbb6srj
fPWThp+NZj2kpv0yjnAQ4M7es9fHIUhlOF2nL/km4eDF+uT2UWbWQbqU1c5gqT6+9fDd1mc2vF2E
ho+PGnjaXUiSPrw8Rh+fQlQG0kF0EKE9OV7sUvOp9xiUPKzuxTH5n8vfV/3ybRm/++VtKSbTqVIc
qlVpR449bXIFABl97utbr959HdouSQN+rBaDW+r6jVM+N3m5EwOqX779/d23AdgguGImSWyPbRqK
ghhh2y3jTqHv4zCmstS+2yS8b2ctiY0sCUDUj3lRfrFN87Da5qfOSypj4hJBAe6HbnOsDxm0tMZ7
6uV3YLiHCZS5Pzf+UhCTybVzuDQncWKxJZrwpuC7TprvZEgfbxFUhsTldWMTLc+12HFQdx+Gb/oK
Ab3OSvxsgl8HY9rOMlIEgYyKm/KqsL221eKxe2VTPGYvo7FT4Fd9WorcYnKJg4s8+gALeoNfpcsP
WO1dHn3Vt7dxe7dCKfyw56zEty0ORdLZz91fg/icywGVwW9L5eq8dZsttLwjaN3XVqF1fgoMWbdC
aOdyDxQzLMPgUviwDBQnZQyZoNsyN3Dfyr4vSc2DrmkDkO8/t3/KeDiv8zQIldSoFaA2pBlFxB1j
J8o+PmSobACSQITAso0KWSl47039SyuOtva3ML620M+ge4Ysis3IlQ7k1PYShxYM1x/ahqxm0Zi5
O6tI1QEphjMIU/XdgokGzicsQJTvtWu8SvkJuYfYl0/L75fnWrVapexaH4nQQFTX4hzPaSB5W2Dh
wmPmOmXOnr2BAnJFZQQcFBKbftgmY3u8t2J6tNhxCrQb1ychdPxKH1Ie9M+n+uNs4/ku+qbUmiDZ
hbaYVRxHCF8MQxr3cG+//HnFjMsAOKoxUvQNbgysqaqjwfvsyiLs9fLHFXMhA99SW0BJlZrYt6Ez
xmAj5YskvbJT6Pp9roGt4XeDY/Tm6ugJtiYuOEpyeR6vULLzy12UkaoH27C9a8DyOr0f4XsWD9mL
W28aQWOY072y5ccVXypbNVQOrydiY62WmuXrbQYfHJScuJ/ZJMwNI9BA8dktPimuPZAO+XdfxGqW
KdQn4IjyZY7X0Iz4wQ1B94fe83zI4z00hCLQZUQcEKfQqRqRYevCvnGXKeBu5q8QyTPz/Df0AJ/z
3Nyppyn2dUeKdS2D9GbRoUeEHGkzRUkJwrsJJ1DTCxheuS8vMgWNASCLfw+cp2c15NhxMy1OMJfJ
z3mkBRxgj9jAmx3c70ITxfL2eo+LpwhJGT7nTmNZ41EjiUvDCpxqPIg83emKYm5s6Sh3IEhGIUGF
ZBPvGMKYfL1OMDeRAc05CsxP35XhzqAZGJz/FgipLWXkngO1F8/A3Mx39kEPttWWhPMXEZOwi/dX
myLBlVF0Q896zXOw2sYVcOrROxhD/4gaVMDS9rNdkTaBpnFAzWKYkPluCxzct+MkXO6MgxHYxyza
CxxVgMoQOi3v+qQs0Rf6+E+A0iOUjW5FvEb/SzuKqJExdHNa5bjGoPwhGvoFaO6AQT21rLtI77J4
KuodtWLF1ikj6LwUIibejFHTC3FY2vIB1/3QbtnOO71qKUux77hUOBQKRbFDr1sW190Y1d5V5UBY
j0ARxYl21vG2O36wjmUAHQTR1owwtMPKeALo0Lvawr8u4+YEkwkE/+V2FJMiw+Qso9IX2qEZz/3Z
iHMzfOPjEdQpvx/3PFQVEyLj41qaLTq0dDAhRvni5FmYm/mPpNlLslWflwJeN1fO3AbFrnF6YfDt
MX8LsgvO2Wb1o1nYGn13Dq+EFA2kElGygxCj0EjrN4MIvaSEFrZxp5ExyhvxAtGF66Ta9WFQPHJQ
WfIf8OVUgzBYEqdd3EMCEyq+V319KqHwVcCJ+obpSVgUO1d11QrYNtJ3XUybHBL9JsYPteGAUd2f
lldo+sYc7j99uhM1byoRHw2klASUxM6BQ8AJoPeQrWa4RgfUnV7gOYnLEbA6acO8cGjaH125/ugh
JOvDAVoPKmgZBa7lVmcA0xK87VRNKDKehpo9tAEpTe4nM4RgoJXX/E5QQvp9OSwUGZIl3RpmnZVG
L3CK2H32YDIeis54divHt4bi1I7QzwQwe8ic0+XmFKeJJW0qKTXEatvYgSFjeVyg8YsLUdytzh2E
9B4vN6EAAFEZi8dwrRXjjKW8Fal0D6rbHH5O/dXAD71+5zWHdfhmZF/0FK8aIr7cqCI2ZZQeXbo0
rT202QxAxDpZQNzvLOHR5a8rtmIZpteWoNGsDfauvEnAiZ5JaIyoFsywWG+a6UEM/DXv8/vLjSnH
T9pnJmpyiyaYI3lDts7VsYz3sjDVaSwD85hZCkikYemtjxBjDvBKsFF//3klgHrq/6DhtC3mD2JS
9qTK3JTVE5TYAFzeGDwFEr9HB5zM7Co7e/reulO1Iu0vWr1OkJhEK0sLqfdFd58Nq0Jk2wzOVE4L
7jcENaFjskxxtiTawV3gN5mD1fVJaBJU8v69wzmdudhFiVUovmwn6f+/u/Bn2zeC/2lEt8TsowGV
dg0cRF6ebe8uPNXvND4cIKH2uR1Chu/hdRhm9T2OBDe7caDNMYMoSNewsH9cXt6Kny7D9mAGnPP1
7aDr4sH8pu3BMlVh8x+QnuZxUWoFEoyjfZhP9GiH5fWGMK3DfbqBYruWcXop6x0yLWUC14MvRHcD
bYU7Zg8h+97yyYhDe8TNSUt3cqY3UMMH8yzj9ca+tbJmyLcbrX1AYs63mxhwOpEXbywXLZjnCDKq
WF4WDNd3twbVHEnJiBi90WpIlx5co48JL++qfs9uW/Xp7e/vkgCz7LJ+nvv0kKdz2GjjEZ7ROytX
cQbI0DwLZtV0ajh+dbmg4JCcmPa6Ju5OEV25vqTgHofcg4U3cEXN+GI1J9zLgCXLQ7O/dxMRGvAs
HiBHls+hmYOz1e5xzZTtSrEuhgUqxjq6tZxpvEnIGDe2n/g6FGSqYE/EQnUYyIp3LRTEDUgmpAft
CP02/mK+HQZ5kAyHORpwGOxBUFX9kdF4WT7baTeiJRGw0xy+CU6E5H6J7bh83OuPYpnJgDzLQMqk
oWR2GKCTycfnluxa5Cm2ABmKN3IvMz0Dn2bXHceNCZc+/TA/EQjQFXftFeTicxqukM+I0sADQfWw
K9G0HWQf7AYyUq+Clqooyyk98Aia6WEe9TxIAa/Gs37UHzajiOBTe7QuxT9o1oM3gYRzsCu/T8Fz
F/NOJqWcfSn+rRQPZ3OKT/dvqUAecSy4zaILPbCLwGA7XVA2JGUDZl/Y1C5EeugiEelRFTcpiHRj
uOlZCViI+JeHSpEavnG13u9neQKZ5grNTFA08a3mteA/pwT8svwP9D2janR2zk3VspO3gZaCFegB
IFb2v4BA+jOvPXJp7ayVKKuKdjwQ2gUOLNB2OqbYTWVJPMtxGdd04Oy6bHyA0U/k2cuxhHjy5XFT
XERkGB9oU1A7mDtghGpxqFcTVlWJP9s9SP07N0HFdVMG8OWwqcjsBX7oaZs1kIfVvriTuIaxRe27
rpGFrb3sLGrFGpCxezqUjLuuR0trCcMYs/Cuptx5EiT7bnk9bnSTBhy8uXOLVt3ZZQQfLtCzBv8t
La6G4WeZC0inV4sVlKlenm2LfIOydoHXY3cIUrv6zhkhO/Uu1YBKu0JSDYJ0lqPBVySxw3Yhhq9B
brPggFIPvTiOi/v98uJQrL23Z6l3QQWnkKnCezieM2FLWYdWaa0/TJ4NP+cM6snh5UZUK1DaIGCD
Arl74HjxXpc9NZV9vepltCRr0Dn88XNNSClDMa/6kjY2mqgLQOCcvs/vPGYvrW8RE5diI2fluNMd
xYkno/ogdlQPIvUQUFjYPgwz7k3Kv36uH1LVwGozJ6ld9KMomhiOKL4xP0AkPOb88KkGZFgfOB3l
1GnY3Lq6PqVjtfheT55a3r6yHODHy40o1q8M7oPvRD3YI7CczZSbvtV1bQjrCuJrHjAvhjmiP2n5
SSiEDPYrJlhykQ1kac/ZvTuWX62yfuhysdMXxeKVEX509YTFWvSlM/XuUM/NDLcscLkqrpchF3a+
E/OKSJQBfvBCMJfNLj62tOGGif5PzYkJVsjuMaPYO8m2nN+FOjPy1TNhXYBix2QHBJrB/mKnXrBk
uhaJsn/wRGL55gxs3uVVoIgTGfeXiEHP4F2DXWyZprBKzV9Fwv587ttSvBtp1kJzHPCIYqlolAob
hljTlO8gJFS/XMoAioTDLIJiqKAQMH6nes4fhmJodkJQNdNSjGfF2HHY8iK/SGmsld+8+o9t7amq
fLxciQzq00kB1jW8vxBhdR2McFrxe7daAqhsxwavjp8ZfiLL5eWabsIRDFPb9skZlfojN/Z28o+z
LyLD+3QP13DiYXRYRiLGm6PRQ667NY5WBfdCs32Y8jVoNLrTE9V4bX9/FxXYOrSqhZ5kXJVs3Jww
vY3eEIK9+7Ut7J3YVjUinedmMW5uZJgUnTwPVgbYE3Teyva235O1/njBElkdz8s7SIJzNNBz+rst
tJe1+uynpcO7aEjvwpsK2yu8UgIXZgFIQfbqeB8fFEQG/E0NjPLgcghUR+e2Dwv8+aKqc61QH930
Fm9ydmgu5d5d6+O4I54U1RQWSIDa6HgML+fQ7sajVsDSbt7D4isUHokM/oMXDweMGgAPcu7m0Hgq
bR80LyOELiI8Gc2QX3vO1QufIBixV1lWdEmGAY6AtOe6gW3Q0HM4sQn7t+k1Z3hN7ZRiFOtK1sPr
cg0ckxxdavEvv+KDEw/dwnZiT/Xrt1XxLvYKQwwTNfB1IMPmlh0qZz1ri7VzK1FAq4iMB7SNFmqV
HnbxlnenQeBW4jQPHuRdxkwL09mLJ+5+7df02EEWAKi+s5uNN/Du+5tb9acOEiKjBdlCqgp3IqD4
qA1xau++KPemXhE6MkCQwEC8r0x8mqZjiBdT35rqMCtv6Dhdien75X1e1YgU/AgO0modx+7YZ6EJ
k0dMfwFXtYxCRsAQMF7cI8eq1oJ0oE9eUfUjRUtwD8pKX9hteaiqsY8mEIH/Xu6NYhuWBfOoqFOb
6NglqcG+Esj5zqB45i79ZdE9kRLVgMlne7fAw4ZgzQ0tJO4pdF0TI6SrHrhIhLXGii/3RFFzITJs
EOLHud1sazspjOdVTAetTXvf1UgM65bIcZefHTjaVYMLSkF4GkEfHTCWPWNnxUDKQMIMrwpw98VA
wh8syFdYw07fOjxfzPOXy/37OFclMpRQg+kfjFK3fcedHxnqMCUvcQ+CdU+uJyj946UZCpSX21Ls
cTKysDIZsgsLK2/kBVRlJg6yk/E5FWwAp/+9xXENzqzcG8AmBuzHZ2Z9BAIkpPAQ+lSSTWQVPXvq
2SoGML1LQL18JrTSd6s9dqxqGqTwz4aFLgNsD2Oq/R9nV7Ictw4kv4gRXECCvHLtbu2WZFu+MGw9
mzvBffv6SXrm0A9PICZ05QEglioUClmZ8wRZP/o09uwVxLiX1Rg9Vo13Y6wokj0t6ozzAHY81uaw
rE4IIsXAiKvzNOuINeLtri3qF5QjEU9nlX+86AJ3wyMLmwKsk6U9OGGtWoHZQ9EbSm6Vm24a+P6P
uxAZCecK6nrbJtvEMRNrxCVO5aXWhZQgZZE5578Jh/9mqVUeTGg42djvklVhUjVhYq1eTRxUrTC/
S0EFmnVhMyVBuY3YfFlgd+qv44EJ5o4HFaqtziZiYWDJCKmQzt0gftYOMoIOUetcUKBURglpMWwD
KwZhxi82PzMUih3/ucht8kjCYkOFFdHQeIpHkEsd4uVq9f+PM4VB3ojKrmGCc4DHEmZmN1X1hI5Y
/c+YodDBudmWL3P6S7FkAj2C9KRq7Q7tKnzSzJpQS8XyV2luu8iOK68ltSFJiNorD5Xb7G5IoWfZ
2dQdFij0SoHeAkvlwYUZFDtju5iw15gTZjuwLM5Cpfw6dV+G8UteRMerJXDMPLiwnXvHVqEkEW7Z
9AgBxothxD+PmxbYJg8orNMEGLBtxAgSHCuWX7UgdhtmqKp+P+5AtP6c8S/6apbMQAe0/V7R1V/j
/GZipauPP4vu23EfgkHwcELFKbptbTA/pUbu2NA/1sp0UqvWg/igJIYWdbHvgKstZrZIC6cGupgQ
/6lq4mfKfOrocwpp7eNBCMydRxKOea6DULV3QqdSPZKukWUsd1nTSgYg2EM8nd6a6TWroS4PTK8C
Ng/N1ZI/xz8uWGGeRa9uQYtEQQYbTjhyoQ3hDfQfy0nPbMXbMZiSj3sR/T9n42tl2Go9YHra9h+C
uNiEvz1uWbS03NkOZaYM046WaQmUaO7Fy3PvPFHl/XPN6//eOTMDWWRfYnoMJUb9VXFSwG7fDfUD
mzsJRbVo63D3+dQZsw5JG/iH9m7VwwTAwWyR/L7AxfHoPWYUtDR6tL0W7H11lPOWK9BeUfEQWN8S
DSTV0PyU7FHRRZWH8akFlOLs3sFc6c1N1RDPGvRolz4b0/KZpRrknKtzBr44WLvntKBlHrrbUWve
MGQZL71gwDysD5zSYBKo8Q/9fskfVw2oZFPZTvps2+6wtZWrQJvZbbpskVi+YGvzUL956ljTgSov
XGPwitsveSdZO4Fl8ux7SQl6itxC6XGvV7cdKBZtPXswTC3aoIYBudHweIeLwi8e1bcWjdN1CerB
1Qqkpyi7cQzdreiC8hvjeWOjvxmNRzfFt4rplmytjEJSFMXwIL+yKSfo1GOAyk1zu0sipOBigyz2
6g9gHJDBRwSJWGL824IXDdeyqUKY17RnXQdr4fonMb+u2SNDYrntL1rxeDyRAjvmsXw5hK/jypkR
8bGvrX1DrQu1iMTLibY15yMsS1+QBMIg1vpRiweXgakOK+E2cbCkAHVp34/HIJos7rynxrSyvEG8
R9Pqvdyq+1XNA7yzuSybb2lT3jeK9WMDt6tkXII9zmP7hn6ZSeog9ovTbFA8C3q830Y1Xt5qBWrg
Lm41eex1qkklF3LBGvGQv9Tp207f0F9f0FMfIwIwmi9jDQq24/kTtb+P8yrQmFKap0umIjDP8Puj
bjwb69J5k5GdjzsQeBse3weK38psSyyQ3uTuYNXuKlOEFWwxnozPbIw1Xwe4gXEqvlklIx6Es38X
y+BVVvcOqvhHYm4vx6MQHRUGFw+AfCefCUSnw9VUrag1VsOn82gEC0iDA7BZFefVWCDDrlPmjVn9
c66aJLRXx3qgc975CZTcobJcbJ/LD/NAwGxQCXhzMau5kTyz2ARK05FRkoi2BBdBZGZu1LTDlugs
pGS6Zb2Zt/zLAKjv8VyKdgTnGkAfmJgQIseWnpQXq5oeaSvzaKKmOW+w6VupTwwUFaheiFEHYSg/
566f345/XGD7PKxvWmqQidfmToBR3Y5mfdf37Ak1njeA5j/STZVh8QWj4JF9RjY1Oi4xiK9sO35R
l1J9jg3c9o5HIYg/eXBfmmmGkhkYxaj39/VYXHTavVlp/FKohfSKvK/lBxkSHsdnKYm9MgjFh9s0
my9W1pcPxdYi+z+Zi19n0LYAIWLv6cUIp0CVASXkSn/qHIhHHI9SNIf75r7yaxDkGUDBjB+A1PVb
n80+6bevn2t67/KqaejHa60zoOm8V4O2Xi5MSyTvlQLT07mjn1T2bBQpmnZs4EOmKG1/qdbP498W
tc2Z9aIWnTVpFYTNjcFygR3MzlO6bF8gZiMrRBd1wVk27RiFzgt+P15RiIqy6y+qGj9rsfPjc0Pg
zFulqWGAYXMnSyKvZNbetgLVj93nGJVVHrBndKmeQgZnz6+ZP+tE/bm2Q3D85wLXwSP1oL4O+rMO
fx43paekKrj8KuNZb5IbEKsGQJ39Oe5HsAI8Tm8gdZWsXU/hACGs5xVWDOkxWpsWYoamKSQRuMCF
8Pi8toxjcH50NFRbz0q66caq4m9sVrJg22SIQ9FI9u9XVqYqToXS45aGUw1Re0ArLlOeKV5ZMRk6
TuAi/h71Vz3Ucw46iwpzNdtgVjaqFVKcQGkeL4Socc6SGcFbnVKjcYMO/gDY4KSoMnyPIPD5ez25
+vEypVOz6igDyatydNmWR0leTW5bpQGIsk4pYXf9iMU4HolosTmj3obaXoBZQ61b0oJGrFR9ogJn
vCKcK1c1Ou5EtNqcZfd9txBG9ipNg7gWdBFA1JTgXeW4dcEQeOwdXuiAgqMoblvWxAArECgZFNNM
3DGBbDEwIjJicMHC8PA7a030kQEuE6a7zJVBXd1a/Xqeb2JKdNcsS48lgyxMEw2Ki9yJnhXDlKES
S587XzEY6iZUc95FCDJPH6aX46kTXbZ5GJ5izpuCZw4UBlanNb9U61OTaa5qhOMcWfaXMvcL5TXT
ZTTDAkfJo/GUuC5o226o3qxmPN7XuFjba7ABiAtWrWBe09Q/Hphgx/GovGJuc9OcMX11bTw01Yay
yskzafp+3LzA/nkM3kJZAxPEtNW1tbit061PmVXLCihFP8+d5XTUa5P12NBpHd8omQqB2e4PY59M
UaqcyetWnqU6SfHzuABsiYHiKBbN5nCeSf85gAZPuLdYWjsqyKWEBaqDkdPTc3cmMgqkD6eHODwW
r7FmFe9ksMNqqi6TSn83SXNWLPbteG1Fze/mf+V/SV9CPm93VqQf3N4hAcTIkkaRXI8+dCL4ec6u
aW6negMtl7CKCxxNReZqafpK4+yCNPpdvLbfutWOjkfy4S5FX7tvuRrJrNraMoAsJVzpAMz79Fun
Mhl00STt36+abhsl0ToFVzGnMr+WSF25atNkbrP2X4//XdTBPqarDgbTXoq1w78vk3qz1s7kGmUV
dSqTXWI+dEWYHO4ItxVi9bqNEXQDuGjIWhZ3mzkZSKavS7BVyeiqyA1LctGileAsuqebDnlMrPoE
LmansO+7TJGYmmgcvDV3YMONCw0HeJx4Lek9R/9Z9r/sNjJKGbvf3wDzPxc+TBZ3gNcJdYZOX1EX
7K1rUGQe6tMXbwP9vbfXPtVJqI7ervSQ+Q7otSS2Ipg1HoY3MeDnlRxepC0K2ytbC6o+Gftk45yZ
s3WiY29ryFMsTtwFql0vLXAxfSbbYB+e4MTh35HhTBmzSuxgMwl6dQ0U3Q4doAcMJtOiFtgI/2BM
KlDFJ5mN5Bs4A2q99EaldNXckcRVgp31n4filcW6MaL5bI/VSFafiso8j/b6DPxwoJitf2zqgmXm
X42bsTfmycJEGanqgaH1J8BC34+bFswQLwsMVXNg+SokoxIy/pyYsrgNyLVLRxqsf4wWIA6Phty2
Qul7XcWlNd7FjvDYuibBwKqXMcHLVl95hYMyyzyL4pR8Jo2ALjnfy5bKmtcJXTrWZIZGu5DLkpLJ
TRJLhlD6MO+OLvaluvK+DQrmwamHHJVtVGFrlZd03KAYM69ulZQuqazezaGq0Wn2z+OFEuwBnjzR
mQip2wXeuI13Pv/V/FTEiZFwnreNwa2OokIgRnRIujiu0T5l8MOq/nWVXkBEu4xzwQrbleXq/Zwd
W5DObF+3NH0ptTmRGKKofd77AqnXDSNyenTbKtex8+fRKt/qsf1cnMCjHueuMbrSgJV0q/Oal8NX
g8jU0wS/zkMasxhetS33pOo2un3RnYvpxs778HjXCFwsj2dEac8wNDparzTipmv/Pdk2vPA6p6wY
JXMjGsDe9ZUlJGprE6fB2iL1/JV21ZeiKy8aXqCORyBqfv9+1bxTLYhoMmzPvv9CCurmA87USZYM
FrXOmbHRTQAtZvh51Pq/Kk3hqRtuQ43uH/+8aPq5EGpmW2IrLZqvzbV2J6O9YYb1VqzzNyWTcZQJ
HMN/KBELQP+1v/lslB3iCTj7xpB2Of5/QSzOoxXtwmx1PLUg1RuzzJ3QbhKbN/oy/RkrFLqZVYPS
TUgKHfcmWgzOipMY9J1OAp86TgAvsyWONlZ/YYMUevIxBQIijt2bX22m1GSxou3INf1uJ9sgwc5O
Z9zthH5INktZ8ARLwgMVMxWyqDA9uFTzDaj4AS+LxzP0MY0jBrBHIlcDgLK7tiAhgAXZVXDdKbll
Hl6TvxBX82JX1SG8moSlDOovGgdn2nQYMgr8MLK2MDyl6Xw7kUoH7ybwQcDMAxUpS8YRpbjXS2H7
5Y35/yUk3I+Yj/rhNtVW2d0yWvAfxfBPpZQ/8Bx2U5PuyU6tu5Fm/1gb2AlYnHpF3qjuXFifi555
kFw2JMtqlzCdMe6fFiiz904RHO8CwbLwPHu5lTQbs+HU8/x23nofzNCSnxYFazwqbjVmZRlWzFaS
6Syg2XivpeYfhfZ3WrVMrkOU1G3n6deSN49z3EjeyAVxNA+Wy+3VsNr9Kss2UBCr76z4NQy/xhn0
YrPkfinwLTxqrlfrVOv3y2yfj9/yogGOaswCatSvx2sinLl9sa4sc2PtMnbMwXqTSveqSv9WWhnE
ILRblqV3lolU4Wbdk8Fo3C01JDvh4+wkcXhtWjWl5VZ3cXLeHDc59ZESmHfO0+p33qe9GS9RW1cj
tLcZ+hicO0hDAHT7RTJn+se2yTPjFUXBhq63rUipXTvaiW/i25y64FPw62A91Z8CM2KWOB/QEHvG
w0xBIsM+mxhBassyhR/jIojDQ+hmoBvKOGlotD2sl52yBdLGPg30hyHQQ+bLSXUERs/j5BLHmudq
pVYENb1a+Z7LIAOiI4WHw1UTyTXapXGkPQy+wdydrSd7jW+JD54bDVre5QUy0zIylY+LFTFh3JmS
b1o1xEVMI/N5C6ezcWMnl+2XAqlYx/Z0Pw+SZ9B3pJYnZdMQzdzuEq4sE89COTi7Wgo+GggvPFZP
qf9O3AXro/vFw3wjS8YIgj0eHacZZcZqa6JRXKRuPgYoWXGb4XaRDkRwZPLAuAocknWXYq+lZ+WB
hm1UeJNHnqcA4whjj50kZinqZzfXqwlDaXJsNclcnudL+girvCk8dmsG6j5f6MeR9CNwyYS7FEJH
bmRMK8GsrF1Qxd3nr5VMMkS05JzBT0B2rpWeDVHe1F4DktVcl52QgpCYB8Bt1WxWer2ZUW14zbmC
z1Kspz40LumNejLejGfb+1MGtTeeZHR9Ih/DY+AMp2AjyqwtkEIlX3ZSqCqKb/tw8Uhows+Pp+3x
eOUF5zBPfbeiqMvUQN4VbemrkROIaDq+AuWtyvxJRxktkHA4nAfQk9kAOJLR6H9jWGSaYp969ded
8CwN4kB5lBESC5I0PEIO5bVOsaxdHDXd7HZq4aXbewsRvE5/Y1OoIOOY/D6eOZFb4/FxeFPNM6SZ
nQgYzw5XpcwlUORKLtab1bjVd+NJ8/JT8l2ZXSI5PQXmw0PgqO1semuqcZSVhUus17l66kfZ46ro
VDA4H8ByWoK/BlMX/7BfM2S0Loa/nUCFWFN3uiSPuj/9TnyZ6xROH+cLykFrW3AOOXBtoD/MvqYv
m6+5LdgJ3fYdCOf+DEUEv/ZiiRmLrJhzEEabzGM/2E6koXiZ4cDp5uoFYIg71H+6mb7d73loydYQ
LBQPm7MgLGT1JIvBhqd6Cs7X7bQMbspO9cl+MILqmS6R1ripJB/zFwbxwY2Hh8+VyzxOw4KxtX+6
MxjrfPKmRe2ZhXkgZ8kUeFgeRadldtukdRFHXZ6/jHn2Te9lbymi+eL8A8p6kV0dsfUs4pwZVZ7h
e7zYWT9TvUEcnvnOaetiHsBSH20OkOvludeRCOgkb02if9+n6+rodLYC1Eagh43KLL6Z89820R97
EN4cb6W/AetHS7uf2FfN96yL86bR0Lz2behCZXvXoK2gLotLtgzp51sl+ZmtF+iaovCvc3umXlAQ
c1620lPLyGaPjpYhrDutSh5WzQObnlVUHI/OhYDtR0066Kn/yIYZSjaQ3AaRng6l68SIBmMKGnDr
r46Xd94WX2L9dVJ+pDgTtunV2b637L5qNK8pE3Ac/DLAZ91ov2fVd9gcHA9dEFzpnD8aumzexrFh
52L+sZWqO04viWUHbPxz3L5o4TgHpKbasvYdjFQtL0P+YMcXJtO1+mvoH60a52yGimrNtliIsFEI
kLf+Oty3tg8mTnfsw6xckPL9xpT6PquArEXdvHGi8eL2+Djel9sDacoAnE/uRM8qO8/ai8LOBC6r
cO7N+Twk1EVr7af0fYnDgwAdkCfT2TKcqKkfMpD4qOw1S3/OUvE/wULySMA6BauDgYxxhK3oYkPp
lnnuwIhQqf7xSoqSfDwGsIRarFLouGH0QXNGzfsN86yz/rBfZfKn/E5WNv4xcy9mivNTUDyNc2fN
saxr6yVIUubtO1vO2QzDce7M8slovmrppYi/pTroPW5z+5waUY+iIyDoE/t5lgXSAl/89wy/8gqb
uQzZSlI7GoaTvj4WmyTCEEVqf79fNcwo7SBOktlR46/eGmh+87xX/BDMJTiXwzRQXo7XTDQCzq9h
0wGxkg7JKQF3jVrm3iLjQRC1zPmNUqUWann7BLyWIHFoX5RcqucgyCz+zclczY5pK7GpGGZ3yvLy
yTZrL62q3I1188nZqsjpB7/r8rchMX2K1JOXznUqiV6EW5zzKAvY3zpwyCcn+An1Ur9oPmLNIPMY
aGNB5SvP/QislUcOIkFTWaxhYzQQ3Gkz5K5q8G3rWmCmjqSUQzQYHjWoj4qj2hX6qDNXDYogf+5+
2S+9rzM38Qp/viGfqrwgDs/Y15aK3RsZSU5p9SM2b0n/7Xj7ipJ/PEhQzdNqJlXTn0o9dfzF0h91
J7uYSvI9nyzDrVI1GrLMA5GfV9ul5EgUJf94rKCqqZAtGDEc9aIDb1L8qDy8jZ3J7XpqJfGMaP13
s7ra47RbDHPs0UVWWW679R5onvx2+xpTXZKYFfXAmf4wgq5CI11/qnWWBk3TBYtmfB0J7fzClqHt
BBdBlfMC69JABpZYyamxf2nJJR9eiLnTmlLXdgq3TBJX7/8c7wXReLhAQs+1RSMDuuprLWiSx8oh
XqwveLMMjzsQ2gtn/AYZ9Lw21jEC3rFKwbCtB22URSYiBBAKnHUkHSFhcdzZx2GRzSMJUaiyJRBv
6aJ0qb2cPu1HnOyg/nimbJ7LLwEso+nzasR7tH5K5uah6+rvFmkSl5Zk+OQA9lTH1QYuNzApLuk2
RqDv9Ys1mmMAgLTH49kRjWD/ftW4OuNpSR3guXLFDjanPenFj368mRsZx7lo+vfvVx3g6Q3yPA6m
qFwRKKp+PW4unVVJAu7js9HmyfviYlIbc0brapuFkG5pSk1yBxX9N2fUc5FThVZouTdDe3lRyOyv
k0yRXHDBtXnyvpwwqyvaGmuKXAtScKlfATLoEncLmJ+Esov0xzkCm6ftq21rqtcaqwtSqyYGcm+l
4JU1TyroJ6f5YXFkqlOibcQZdJHXVV8YmK1F1Ty7vMkUsOhAPVaNbf94o+67/b83EPs/OMHWHPoY
QmZRQ8/gvjvB4IbqOY17v9d+HnchWHKesc9YUJ7SGWsLQ2Oeodw4dukrspciwVLwKDU7V0ojISr+
H8bsdj1gcGXcRbQCLzVt2nBUy8EvWy04HotgQXjIGjNzMiwZK86sTFyry92migiUlCCVddyBILK2
eYQaFD7bxqy19i/Pf964PZJC8T/Ue+tvjaB53R8QJKYoOC5sHqlWFobVrbPZRhCEXnwzHH9Mv1q/
+Qr+obfBqyPZs4Fo0jib19uKGgwFOVGhXZZ2csfscZ3KwMIdTzJpHwfcNo9UW1AeOSQ9DBIPeWEV
TKfSvPQ+At6ojHIZBa9oH3PnN4V6bJLvVt9qqm+2g6uoKAcfP0U7Q2ybs/U1d8DLONEpWtgb3tqB
Vfu2kF62rfZ45gM753FqqaWktrpCKaANxkCFIkLsG1+0iIRV6PiyU08wQzxirdS3uB1TQ4tYpQUG
0Mz1nMBXyU5swb3a5jFro9UZNOkxiOzr4tNz5fjlGa9dEMOBZB6iHBC0nbrVXzxQeuOVuGCS2RM4
SZ6PL+3pmLIUx4pRwC9aqA/Gy8TauQOYO3Mpa7jIHnlmPoemKzT4MLz9OVLzcx8JAfAMQuKDhF2k
vIEv6NheROMh/w4e6oEYqT3hEWysb1aLhR0edym97dKnxS5kNinaDJzVK8QkeUcQPMzeHCy3VZAE
64yHo0BVXDxQve/aTGV6cmJJzCI4CXi021YqXdmXYx/l8XvmjMG65J5mZQF4FtwxXf1Rmob++M5g
89g3tVvSClw8Gp6phnMfDac5TCHANEoGIpo4zhH0zGyyblTyc26/gt5Uz16Z7HQRzBGPcqs0w9JW
G6flnBPFU4zxKS20waVWVqPOfHvp1wnYHqdJguONJhgKD3dz9GFAWSpI6h0Nl/YvLNG9dpOx3ey7
9QOXxiPemFn0ytggrgDvyP029PeorZf8tyiQ5Fn5nM62V+St28h0J5+G5rfUH7BrNU+7ayJDAm4S
DWCftasYfujWOjcWA7MzgKWHvINsWuKwRPPOGbjTGPqaFqSNJqafyfikqKpPkbI9XlXRf3OWvU7O
pA6J1Ub5DC0vuKw50CcnPG5cFADxpRO48oHpfMa/o0hi8ocziPaCKfbI4PW++QeU0jeKP8ioxAWe
kK+fSNVF3RKKzkBleY7tW7r+0JdHwBvdIpWUHPzNX3+0Tzl7VizQoGtdjH2KV74d2VI/n4dvreYX
jruh8geFnL7zYpyBsJfC3gVLxGMMx1ZJa6vEuJQks1BLQU+jaUu4BkTn1H9QhnYKoGGltFGcP9sR
DbfTmPspCcm7eos6IE/+TC/YxzzokGaM7fr0bURo7xs6CqALFO33koGIJmmPV6/sz6kNOuYdbSM9
gYqSflvrsuc4wau1zYMKIa1Z2SUw0pEyuvYPLLvfe8WlABHX7E4e8EUue15QjXyS5QNEHsvkTB6y
ulatrBhMfLcx1wxRFOkRN6mQjy98vADKjvV9136wm3lc4WxpPbVp0kWaErstBLAHNnjayty+P6Xx
7zr51gJOIacr1kUd7hHt1SoVTT1Dyhk1ebM3+e295bWRNfjssk0AUmQXGjhPxSN8G/mOK1nmj4jL
Pxs18zDEqSmqrSUw3fy8a5dqJ/KmnhevP5eX8WZ7k3g8wf2IByHqca6DyA5TaiLFCX3H1EsHTwkm
L7fcZHJrZC86sKj5MjISAYQDT2r/nlLqrKbWxHuHON32BHGjB9Z567wSDskK15Oee63qbrIHEYGh
8QjFEXQ3kGXENBKUWo1D7zXZZ5veHfvV7pgdoLR7Le2iiTDfUugZeBvJ8SxwPjwesSALq5cCf82o
cdaN5K6LrVM7VC/Hyy44eniuvsxQwB7R4c8XJzmR/jUdwIiseCvosFRZRlgQ7/HAQwXyFnkDLo+o
UCd3WeqTBcLOjf2Tt6/ZtN4MeSEJCQRVrjaPQDQs2tHFyXFN0b3Bx2vGcEu8Ioh9OLl35UlrPAtQ
nTIoX2VAHYHV8Bx9bYGlzwzdCpXZAagytKybdIb4WZZIXJ1o/bn7vkMI6VYFHeB9wM2Kd2XoXdQi
+8fLL7IJLirQIDkOQVnTCmdw8DIlMtZe8t+CRedxiCplap4XlhU6c/GwDNXbsoHWaGF2EVIyjo8U
RfSnXu+2z91XeBBildatFeP4AW6kvN/K4gzWzqcxL2UmLjAUHnvYQgQsZfpqhSiTb1yICb1OlVK5
8VSfyzRJ/VZRvnxqTXhGvrGb2rUwqIU649bD/a7JRsmaCPYSjzekpdZ1tmJjLznUDrOlTjw17utT
TS0Z941gQ/E4Qy0f55imsRXmQ9e47aCc1zj5XAqXRxTaplaa5oLMh2Na8c260PTW1psyzMZJVsks
MGceVmgxXRu0AquMcoziKV+G0e+TRblfq6k5d4W1fHKNOasGfVwJkl7sVnDsbe+0X7TLtCxJeLyD
ROvMWXVv0VRLrM0KUwNAhQVsFV5H1MdCd3KJBKRgmXnM4BCntj1BvBB1OLEL1bfJVVXt9/HfCyyN
xwfOqMFNOxNtD4Vxo6ld7CvbiqQACLZH57dSAoJx3JFoENypTVUQVKy6aYbU6k6dpgUbY8Fx06Ix
7PvrKiDoOx0ELbpuQl/cQiVPde+Yo1duxmlQM69J/znuRfCub/NYwSGp1r5uMQKNFq4znKxc9zP9
H2hQu7VhuzQ5k7rz1Umy6qJR7RN5NaqCmGZcWMQMqwW+XGVJf591y+ZbmTJ67ZSvQTzX9uccOs+1
p28MHGajZYaTcZvlg0vss23Lgk+BhfBwvbVF0ZBZ2GbYAB8DtoznRhuiVZdhOEU7izNvjVFbm0r8
u9ktN+mivxqbjK9V4KH+XlCu1qBfFaXfejRtL0A9Zc95aQcQdgys9vl4UwmmhgfY6X3WZ9pCzRAK
Wi6Y+t/w/udDpE2Grxe1vwcMVwMgFSTM4k4zQzaWYNn72pubP33y7OSxdUNi0AXENiaKvX+NfaCq
stBSMO08mK6u4xVsQjDoGYooYLzLLAW60UDR54YEaCK6rfMwOYc6LWUl/p0+d7fpIw21b4sG5XC8
HmfeiuKW6Tf4wxAsy57eRGPizBlszNhIjorJal5YeVZIBJoyN7EkwCmBt/ibuLla6C1fqklVYGN9
p50affvTaXm0xXqYTuZ31g6SbkSj0P+9nzQKvkwd2njhvKRf2JgGDqoAkqXw4iaXuKL9RvpBtoFH
0k1j1jYkQRc1JBfNzXpSGKQNWuU+Tvvf1rbcGmPmW2YVHVugwHv89fZXE5dnPZ2TxMG6pP3m5kDn
uqCB9o8bF4yFR8y1+aCv0wrzHsf5Ccw5DwO1biETHBVFDUVlI1A7xMzOLCvRF5g7j57rEm1RVgtz
V+S625a/KHtPYpkbF6w9D5hT4hmv37GCwTAdj9R5ftFYfula64euFpIJE+UpePDcarax1ukxlqNG
OqtBIiTrXi19f31zIPiYraNvGu05m0wQWwMKo4LpKB1/LWT0yy7zIGkq2ekCg+LxdI3WdE074Uf0
1PqtF7FfmEYEwHKYq2BCmdtEcsyLlozzCyhIb/R8TKzQTDNoy+z1SM4p/pRKErF55r0Mqx8vNQ4w
sqBqXwXhjmpgGjWA3I53uOj3OYeQ5NrQtw46qGb2bm8mSoLSO0K24HPNc2d7O9HMNGYEQeue02bV
E91AtVlbtWT2BdbPM+9ljbnmM+gvwzaDSNGUWDd1AT3O45//2GAgIvFvZ9mnCsjpBli/NrZ3BMwY
KlhdqjH38mb51PxQHjbXW/E8VS26UFHF4pKmu1tbDexW0nSSaAy7eVy5x44onW0tWF8NDNJR7ySN
21UVmP7S7T6jVFKG8/EyUJ56b93UkY4TlqGiw3tssAvYECUrLBrAvnGvBqBtvQpVIjSNC873uCHn
fIsfUqoB/5JlEq/1sa+gPHZu2xiqOvabAQ74M/p5zvrNm6vte96ML6ruSI6qj20NhFL/HgpEFpWm
SuGSSDdnJ8Om7dnZBnKhKGj/ZBecOQMcRLZ0Qxdr/ysuOlebiL9aVGIQonnirDkHmsaoCmymbGPB
qtu/tmUNh7V4HNnq9+b8qaCa8vR7m24S06HoJk/SG83UAqVFanL4fWzVglXg4XP5Ymi1XqH1Jm28
Jp9/91MaaER5+1zzXMTuKJ2xVQ720kRRXsXS/rWuUGXZjS+fa39fmyt7GNtxKUFIg/bL/HGyN8/c
mi9tLCvpF5gbj5arE2IsNIbD3iDt5IK6/3UeFrcuqh+lmUoiRNEK7N+vhqAiS7GAmxPrC0EQdyxS
XMgyI/My+kmSPcrj5LLRWhY7wyJT06xcayI3tS4tFhHNEWfHVjGakAfCEpPevFkNNaoy5aEmkP1k
0Dc+XmZRH5whb+uU9YaZWSHZqurLXKxF7FbWwN43zR6hAZP35+OOBK6bl7OdRkO1+7m0wsn6FeuA
wVakz7zPtc2l1oqpUTdmwBvF0OU21+k7KdrH46YFrogHx03WnK+rvTu6Of+lbt1NbNhBXStArBY3
JuKk424Es8PD46YpHZgOVaaQqulZV5aQUOXncdOiEXCGzPrNbiyGpkvcxJoKt7DSdyDv2icqeHhl
+lgCW+NxcOBTT2ijo5cEkPn/4ew7muPWuSh/EatIAiTILVN3K9iWbMuyNyzLAYxgBsOvn0PPLPTw
Cc0pPdfbaEE00sUN557T1M0DHrq4yeiBl63B9zEVAFeQzmhFAfe3aXj1xGX/e7VbUKNuQoYQyszC
vF3SKF2LJTQKUt3VLnvgIPqOpqJZTl5mmaDVKLpglV0RGGtRho65DGHvmDzJ3fyIHl9zndRyJikc
t59qLIOHpn1h5GczQwNfmZ/IIRhUc1RU6hXZZQYZGtxYPtwNFNSL/Pf1g6L5sCrOC6HUmZgVPjwx
GpAaIOb14Msa4A5jiiVDuSyj6KRxE/dH90QS55xF/Ov03fnQg1AFOT4zMA6G0myACvXLxzx1/A4b
kK2fXWp/kH67b3coaxZfX6b9gf3fvANTIX4LSBA3l2IEUOgCcALv9rF1vagpOqjXysAu3kdIyphi
1ZqiAZRqxUAm9qIDrw6TYAOunq9PQ2MWVLzfanctcxDSJLNjBlb7zO07BK3SgX6eeLw+hGYvVIhf
yhvUfUvserYBoSXA09bxwDH7pCuO4Le6IRTj1vdmXsz7GmWz3YSlkUVoC4O6dHWpV+fL+6axj/3K
jbBayJFD1NlNNpLfQ2D0Li/nyyYbqHK5xQESTGM+VWK7dFzHed5fx5kWkTuBNA0mZJMHb68GZwZB
uv9OobYHnrbwJZIh7rrQu5nuuz/sW35rBekntOc/jU/9I71zX9Cr8L48JlNZlA0qCz4vpZuwxojt
Kj2NPEvydYG/Oh2AtDTJWabiASmjKWcjxphDYYPKrIyNIoSCRB66H/eW1jyZbruP2Y8jrZt/RBVv
3H0VE9jWi1fUrMAr1A71rSOJ2Fn4f3ee8SKnZYh8z2tD2aPKA1qSBi3bzkNHoAHW0TwLZxTfT6nZ
P5tNCwVkbwPvAfT+gnGU0+3kj2O0losdrTb1Y0ga8Qvz6zHJ7ZWEM5nLhyn1OoTu6VHOf9/8Nyaj
glgGq6p40cHet15/LprqaTOPBIV1n1Y873Xp8iIv9zdqoS/SmWWArrf32V8VuFK2WemXgBkmXvkN
4geEcBDn8HDpP29mDu337GAc3RyUNyvfVpNPG+ZQNuRSzR7YcI+CH80T4iqWPW3hxNMS19G1HjYL
hsX7nHvg0rAgT75cmiPJdY1RUZGegDtRuy5q7IJFg3qoTlXzx5vp+1xWFeqJ9j8qlgb7MLfsb2oZ
57SzDrw9zdKr2M5lpOBX8WBxe198gSd1m5f26box162Jaszrzqi5xJqwvH8waXUSXfaD5Efcirpf
vg/76q1AvCl4ty+K27Zf18z+XY3D+6JZFcWZrSkYgfbzOLhTLNf6cfWHv5O1pQeRoO6nK+fdJIQV
lolos1nKr9BVuN28I6EizSutkkF2BhdDDWXTZDHl49Z1ge/2wTSlH4amdA5+vu4xUAGZVdeSSdZI
WIzeyUq2CBr2L8vZj6fItgP51z/ZEFIwoiOaMN2clDtcDmBBKScEhmMKYGTGbzxWRyswve0RnGNP
/75ln/e/vzpL09ytxNhLj71vZSBTHiA8XMgySLNtDdyi/+rIrQuXpSzuV7lZyfULoqmsQGPpv8Oy
3Ci6JcM5S7+SZ/6zv6A57978tH707+coDebP5vnoSGvWUCXzs33IbbM94igtkoyWEYjisw9iMl9+
uT4Z3QDKJlFIUg8MPLpJzef0BkT4VTDn3AB5F+/CVozjgVXRLZoKrDOGcjQKiXSWdBkEbm2OBoXZ
f/RAs3ohbvYkJvN5KhcSVuWQRbTwnHDOSBcsdbeeQTvvYepDGs6SLwc+n+b0qNC7Zd4ycwM2BOrY
LGyIHYBb+jQa4uM4t7/92fzDGtBwT+DMvr7UGug/U7F4ZDU6uRhIhXmlBOilk20AokYSu9ncREDk
eUEFgF6QznMfFuvs3zdgQI0zvkzIAa5ZCOLj7OX6b9FsuwrWQ1d2Xy4cAEqzlcsdM+xsvHA+b98l
yFBPRZ1NR42fmpdcBe/NIk/HeetwWWxv+0AWJ7tz27q/ESipn0hj/OwBmvrSO+KoVqQbcLfer4wC
Z46VlWCHT/ymImNIwdR1ZsTc7iu4no+1m9qfHKiIX7JlaMWBJ6ThDGG2ko9f2ob6ebv7Kzjen1rS
img01yIZmLCBTC8R1S3yswvYbdT7QxWAGZZEExXFwVnWPNoqvKYqmsyopQ+3mzYvZk+fa9Y/ZpP7
dP246I6uiq5BMV+AwRJ3pe8ua+je4FEawvqU444+LrGDOOLo1dDcSpXIapnTpqF7BYiedubl8jQn
ewPnUdClS5OpUBsuOwOa2qjz+U71PRuNOzt/QjdnCHAy/Fj7IiHgN5DiRpj5Y+msdeiCObGq2Mk0
QdHS17tQE7a0A2/HPH+tJD1wXnSv87+/vzq3nSMXy3IRqDuDkZ7q3iahnTfGxVttvMtFswablSIh
aUGyK3fBG2P76a0nvrPG8wLfX8AqTCeIrpuShFZetH8Ptn5/1d54ZFX4qjSQs/EpXM0u3hIwIiVI
47fxGNPEPldheWCQdLdWeVNl2TN3sgCSXQwIADZDMID5yxan2hmiWpBbpzKOXiKNG0eUu8osZ4JU
MIbq0SJHQxFlIrBeDJD+ehPIzMBWf66PcPa6sZTn1Z/Rxbks8HZBfhm0fQ6lFnowD82nVSxrUw4g
+/d3L2TEozEW8xiaovt9fdd19mTfpleHcVhyKRyKj5sM7FS12O5Gp3jhloyuf19rMNl/ByAQpAA/
0T7ATXoSCUzJHbvpQ4F/R7BxzZFSxaKnbWT1JPchhifDKoOl3ECA/Xdg4HkmA9RTH67PRbcRSkRT
gXDZHyYETCaahUBFX5v3hlkeMSPrvr7//dVOFOPQu7aBEzQsP6HAG9jTn/f9bCWamYnTDdueqUm7
0G5+yPToAdb9YuUqs8Lx5wGMcwmf6e80b4eAFNUBcZamUw939b/LMQ4Z89Mam1oQZOnQzxZC9Srw
eLS3gr6XoI39S9O/WnWrNtjEm71eNmU0TvOlvKSOA2k+NpMAWg5HVS3dPVDRhq1HSq+28RzJhCSQ
9LTO/GTyeCcfb0+HiiM67/vfcr6aT2ZOspFTBv+AGX+oAxwgjumXipQ8kQO1In9B3VqkbApcNs1x
Pi5VuM6bF3iE9fFUOTLxq6U/owR3yPG/28A3HhYVnthuZeOzAcnvouG/kCz5DHnQP03fPpfF/OQz
JB5skOUv8vewHmnvaUyCClHkk8GLJccyWCI/iUpcGg7uFtF+x6H6kg3VJ4N38fXrpWnqYipiMWtL
aFUa+/S86sU2GPKuhn+qOpFUVR6kgt2tBX+GGx4hYx7l5nIuQAA4zfUHFPzv0mm8MxYzCxwBeoHr
P0nj9KuYRrenJfgccHfolEb4/wZkUidBl7Ay0gNHUXP3VWTjAvYDuaDhBCrLzf1Gi5NZHAli6Rwk
FdDo1GANKXZ7PpEFQudlHmVrdw8RjSKo2V+n7KLCmJJ+qKO0NB+XcryxrCXu+fbN9apQGOKmWPqD
/JvOjVRBjdzrnN4cGjj86GsUqNaYLTInLvRmC/AB95mMecHRLjisZ2NLz3yijxkdf665d5P33R+O
gp5lgSM7pRxghfzslutB1nG3hG9cK1WBuKFl2w4c7o1Nt/vVE1990n0s8+X5fYdIeTbSXgCWwns3
qZzlp2lZU2B7WQx7j2Vf/QMzr5uD+oTUazW2PnxOr+nO6+CfK5k+u6M8uJu6U6p4gAYRE3qT8fnF
aquw4uQ7grKDG6Cr5KpAyKHC80QJQsG+nwG3LvwytIzyxfD62zkDZ27dP9j5ctkqeDve/In3ReLx
KrRXOxZ+c1AtezuKclXApGHTehhGzLAp0t92jdO2DDOJ2eCwcCRQ6jS8ygkMUVWBwfnB0dh9t/89
ea4KodxsThru4OQBOb1GtLG+dbYHETAiyIPsBhbZ/fQ+GIGryhkjsT5PeYOxIDrEkTcB/XPaP22i
vXgue9dNclUsZZlZfp+7eybBNCK3aqCkMLangqIIcf0uacJq19/P/6tn2ZrM1feB+05AVgUwbrEW
oBJyPlHpfKhK84SS18Xh7b1P5mc3a6AU110gIhILa3i5/gt0W6Z4l4ChCOqyFstYLT/FkmWANYg1
IIthRY3f3fNxPl8f6e0r7aqQS9DLlHSieHp737xhvYyEIZ/drvp6/fNvX2lXJS/cWLUY04LXdkMQ
HBSpnMORZcn1j+t+u2IvFk94db17KtzfPjiUXaD/WAc14e+8rUqU2CARVQqI3CRp0X0kXnsrFxaC
OR3Ew23Y1EaAbgTI37QHkaPG6XRV4CV676jltZiPuUCwy4fGbu8F5nY7T/d8vplGGqAlIV9+9+ZR
7eFt18NVaQznvJq62tiTG+Z0N1RlAgbc0Ob5TQUt++ubpPEPXJXNEHqrTlfVmJVMxovlIE9lhxQB
QhaVIfJuA5y9qIygrsEPjrTmzKkIzbIsJhfPPhLIDv80TNkt8cSB6dHEOWg0+a9lyIymgHwenB1m
IzcMMvuOVZG7Fj+J2X0EfeZlyseEulm8zeWjL5d77pMD30Y3LcUmoOYwGTTDTfWy9Sst5t+9xT4f
7NHbPr+ryu1KYIib0ca0IIL7vKCfPiss+A0scpvtc2YTSLyMcPxL4yany6frg+rOnuJM2J0/uiPB
mBYfwsavLj4d4gb6O2vTHpwEjYFQoZuWVUhm7kVNZ5yDys4/lFtxhnTN9+sz0H1esQ995+SmvwPa
OsP+6ov2ZG4i7uj29K7PqwhORkYjbaUEMtH4JJtndIuF6MOOrn9cs/oqbjOTDUubER931wksGnnQ
9x+pM4ajcfDrNQ6XqxIbWr2ZNdXYM+TzrMQNK1A3/PbDPUFZxGDsmGSCbvIjtTDddPa/v3qxJSOS
860Eq5nn5sHW98MDKHPToK9c+wQurCOqIO9tX0pFc3qV8EsH/axJb4JmsrWcEOM9Lf0UcWihL5WL
3pe5OVJc11x5FdhIvKneCtNiSVX+8LZT4ZkHHo7Gv1BhjbadgbG4xd7MC9TnzOzkyF/j5AXT/Ld5
XxuBqwIa04mXo2iwJXlBi8RhgwhK0+uivMm3d5VXXBXRuOMli5FjCLN/6by7vvs158n77odyt1fh
Gh6gbcAYDa0TNmv5PEzAIJce2oxTIY8UqzXnSQUzoqE1E4Yj8TiOGx7G1AYfXDMh3WMUZgJtGjdo
2OAFpd0aB0+YZutVbCOd5mWcATxO+tacYx/tbcGc/VO66kXgbPl6Z4Op9WAwzbVU6QxxA0sjXUE3
Q0va3rqL+cNMzTYUsihv/bUx43dtlspsmPK8s3zXQkQwW8EsoDq1gt3h0s4H7rjOM1NRjiyHLrRT
EHiaHaWn3gK7d9P7jzVPrWgs+jRwwF5wln0FFuh1Z0gXVhawsqoPHjLdOipvf9tSKXjWsSRDqFGW
f6HOzoMFecDR7Q8axjWPmQp7tMjWtd2KIei23taOeDDQgpWj1H59i3SfV157r8zKcmjwebhmN1te
3W1N8eLb/MB31i2QEgqwqttmJ8Xne6cI1oJcmu2bHCcYtN/v+/2KPWi3TaIbAZLgFZTG8l/LmEhx
EGZolkZFu5Eia7dqEdjccv3s0eUDIf6FdOXj9V+ui2ZVvFs5kNG0jJpBRXu8lHH+w57DnYDXCsHx
jUZHM3AP7qHmvVLhb7JomtmZMZO0b6GjaKTfmFgPdli3SvvOv3rhieu0ZEwxi8odwVDehL78uPnO
wfHUOfYquWEzmxmQq/jpS4LCV5QlQGf6X9lJxOJUvpgHvZq6Bdr//moSwvHF2AKIm1hN/9J66wsz
juTktdtM/vvtHmgdo6T49vY5f4KIUZJeaH5q4w1SjPZt97IenCfNA6Ji4lyy0nmxMA4tP3fzYw8q
YjmwEN3BgYOk2vVDq1so5T7b0kGdEK0PieWcU/cyr7/e913lGs80Z7lnYJtNidithGZb3j1f/7Ru
A/6HgXBpGrwO+M0Iz7Mv/UUk3qflsZxC8cEBXyXAbgc7oMkiqr06ntOQDlk2nNVqCAFPCL0O3VFO
Hdl+PKCCYpgfKekPboZusP0YvDqybdXxfDIwGHebuPPqGO37t9NYAtq9JeheCzZnPVvOkUqHLl2g
grtrMIzaeG7BVzatP6afqIKSFyH8QIw+w5Nq3/VsjjvbjQzq3JAsu2Hr9iza4eJ17n1XLQc3Vbub
ux16NW/eN03LNjiAXR8wCG/sNc00+gVevv+/kqZ2IMUmVBsE3FaBgaBmBUXtPTHCv46BG4B89syT
I7VbzY1SyQwtArUK2WKYheYghv1mH1FK6g6I8rLT2epAUjHB+WqXz2nVJ2wDORUzuljyCeKKa4F+
Ag/FiKWQ/fvMg4q/FJTLdGzgNq9L9YkXTbKlhwdw/91vpMupYiIq0taitzCf9QThulvrzOLybo54
CL7SQ8pZjb+iwi7HWZAJVPLwwr3xB0+NG8vwf0piFYFJpgNbpyl1uiqSEv282dLUe8mJ25CcL/Fm
unXM8gHWQi5n9JDDb7VDvrkheOOCuYbyrdEMX+fVjohVx5vjP6X+eJdvhxzCmsVVsZYT87i3gG4h
cT3xBIXN4VT7GM3K6x5Do35oN44JeUHod0II+gsokn5tpKMRmIePGDc0F0HFWHLo/Pq8wEWwjZyc
CW8z8FF13UFIqgnoVFylGOhggGIVmfveidBJEq0Iq+vq0RJPDovBvBtcf200r7DKjFhvfcGYwA1I
a+OPIdOEMHEL+BlUNisrnOT85/o4GrdLhZlZRWGlHFybiVhGB7qV6OajLYMaor9sB5dZN4RiQDo2
DhPfUOwAZDziOf/UjwIb3h3ETrrPK66EL+rKmR1k8R3b+Njl06UePeCVyeP1BdLdZMVcLFU6L50P
mJGP5jpuFDHZGmTSuoehW+N3DaFCyiRxynHLMYMWwJBgnGjYtEWSVV6yMK86OFAaM67yJEJxHQTo
MwaxS3lB2asAgevypRhIMEF7KNtKJFnYS5ofdSlpLooqqbw53N5oikq9lEMemaP3Y+P9dzdzUVnu
SorCPQp7az9PyfVF1M1PiR+YlbkAVu/PVJUWgUxpMk7gSCmq9QOwyRBzWJNFzs9ssg/Cun8g4zce
EpVOsdrMgXOKKqLtrnE/5B+MIQ8M1v9NZXVf9eV5LpZPRj/ebMSKiF9/AVNo2GXmmZvDj3zq7xwf
eMvSjnNufZiw0T2rLrYcjlgldZ6HrXge2+oMoN/AxRPmX+pIwDWStrs46WX0v3FI7Ll1ULW//Dmx
u7NX+dH1jdBcGJWJMQdY1yI2Nr622Ie2SO+8FhLrWQU+/Ko+OMzaqSk2BWRKZjlsyHIN+WWMvJsC
+X8EdV00dQ//t8HyCBitwXC5KsZ8bobM9acV23zvnn78cEPrjK75BzBaom0HLPXvw6y6KpZ8FZnh
mhnGcYo18uztR2qLIxUijY1UceSON+fu2mG50sGOnLWUUB5avkIt+/O79lxFj/eOkVWOifwZ3Yrh
wTXpkgAWT89pYfJTV+fQObo+kC5Tp+LIM9sD7XyDkVCTqU+jReNRwpQJB9j4yQ0Lnn8B/RJyuIuM
SG6GUHw8sNLaoRULMzRGRZcUyc7Wo9VnudkvZo4Up+/lXdQb4gsBcuayNG0G1XAHuhmuhM5aWx11
xb69h46KLQEOsC6mHn6NWw/3W2d9WR0/YnV3BFPT3SkV4wnhCmC9mAkcya172hn2d5kg8rDLffSh
cXjONYZaxXi6vEEvkcBZnC1kc6cMXVzLLAJuVr9rxx/B2ATZidx85MASXD80Go/w34RfhXqyRXw5
dpjY2rg/MuuzbPkRS41uMoodcnoxrSRHZlqiKNSlZrKUBuh1IYxO2suUWqfcbeNuFAdJXN1wiq8D
UF1dWTVm0tT2F5ARW+feAHoeXQrWOTPr8lTTtjvTbQY2tx2PJqkhDnZV/KZRCXvw0WKTVMuQTJ13
W2Vp5Pf0ce3LR8vJP+cZib08vbEn7+v1PdOVF1UcZzVmXj1AbziRrX0BpuTkZNn3PC2fu9m/Sds6
Gd35YpXzyRRrWJfO3VD0yQjJ6mb2jkgcND6MitzEA+OXACGjJL/YdQBe6ZCDrcPL0htwsj0ihjy1
cjhwJ96+3q4K4ZztkkhTYr52B/bizji5fRqCgO8g36GbimK8RmqJNB8RKxYw/rxfUeQwBchHuqgT
kGxbSZXMPjuAMujezP+BabK0bdMe4a9M+FlEnQtF7yaUwdBB6G7Pr1B2U52s3wdnZffF3/DEVOyl
m5HZHvfes9qZ6pu8tYFMG2S4ZnnspFPEehJOTD6hXnOfV+yIOVIXf6vclNBt3bqywppmUI+R0rgD
6g88svb3phK3bZqD7NNPmPRiulqR3GggLfng9duDW7OwlMMJfSpfJDEPOAg1IaMqC70VRd4BRYac
wyouMo9GkV1k85f6dgC54+tLrTGlpmKAfLz0bN5vxFQXd6ZrnCmKzNc/rbsASqDlgMqtkD7et7p1
nl2bYBpOGnjZeABufdt2OipMEuS40nQXvDtjV8FRkEj4rP5T5WY5KC3TExIXoeT9EjbMPLDWb88I
jH3/TTFOdT7xokLoSLLtbyXmiKbZ02wcpSI0D7ajAiUbaQnX3clTpFX7AaCnYyAbekv4ghKWGdtT
exmE0wXjXIdDD9FicHosE6UBBBtP1zftbbPiqEhKwkyDWPgZycq3G2BEbrxlQjBJPyHC/D5DEDsg
/fjz+li65dzP5KtnfAESj7U5pmtZPo9Tp1rRE7gZZ9JZR1kXTZnIUeGSS27wpu9gSYQVtZAib04s
vXViMxGxnGN+LGf0dpTkqMBJc0ipsRpYuFKgu6hD80frmjyAQsXHuu6/pnb2K5tAGFMb97gTEXGL
j53HzmkzfTBNHw8DvcztUU70bcvhqNrQ1ro11pYjUCwm8sksKjeGDvjTZKd5CNq3NkhTIi7XN1E3
lHLLqemtVk2wwHJejO+2MxchJLG3YMhb8lBMJtSWs/WIzkTjsjsq4lLMFV3LHdDeCJt8NP3JvAj0
SSRVM4sQ8iANFBYWPyTQCQnKnV1sXYcpoCnx/1yfru5AqQq50p6qftxJYTI3/ezK9YabVsJN5yf6
eiM5lj/ReRLt4O2xcE/5UMS+fYSa0I69X9pXFyZNV9dv9hTMVLQvg2uxSyG8ZOL8MkoW5QZ9SiFk
EMzDUgX+tNmBO9hoUmkOgkKN2+ioyFDa+55wJsxt3dx7pGfuGWc32cBv3X5B01V1QafX2eJriHzQ
1+vr/fb7BDDYf6fszxUB7QROsivBKOVMD447P13/tMb8/C80tC2KRuLkpr7xd3PbiEn37C3ewee1
Z1Uxbx0RFfSoYN5GhphR2Gs8G+t9K/MP3Ck/kqm8DHn12c273z6bsXs8uj4vjSVSsaEFsXK0y+KV
KrouykzvQ0X9c+aA/q45YuTRvBKeEiWtNB+n1cIlcLOigLj9IlDuy8ygz0t+3hY3B+cmoWd72x6v
z0ljZVRgKAWQwxIt5uQAomNMoFkRH8r0NMxl6K4HDrtmUip804bCn4nYDxbch1Bp5YcGkgGdzU7Z
LE7T7HzJt+LAs9McPRXMKbOtHocRRwMT+235xhhzIswfaT6ZBwumG2FfyFemIpu7Ic1QdU0M2ER0
nscodf9dRHm+vh8a30sl4fQno4fME3yvghsxtRJqf5mguSDZb3ByBEhThuYRIaduJvvfX81kqUvZ
g2EEsermDqDUrz6DnvMly4hz4ALrBlDuKTpqSFnteTrGH+U6BIsE3n1Zg+srpTFgKnIz32hTiBk2
k0KwPVtB40a+XP+yJihzVMAmhPuA0hf4dIEaz80W0dg6I8No/EQ2xDnxEM10ZwsF3fZgKppSv6PC
Nz1pVmbVIArcPm9V6EHmXoDHYIE6uL8E203/0wnlV/9SHGyMJmXgqLyUjG3mYhGMN0b9nXdDoF+a
Re0LxeyMGzOAFgo78GI0u6TCOo0OIt1OjpHa8Z6JGwPY1+ubpDlcKnrTXrhhgGwfVQwkZ8PVsePM
qj92BjkIgnQ/XLnnPvCtNanww4lvxZ37szeWd/5y5eXN0dAE9RY4GxtkdQJetX1AvIwi2yxP71sb
5Wb7KXOHrsXbPpjr7bpVd2W5xkZ+1Hamc5dULkqvy9rO+lch66Eo7w0DqIkM+gCciBX3PtgqWAFF
qS0lc0QyF7wgdWpHmdU+yXU5oiPRPFwqSlPmXefNE+boZNb3uaEPhjFHs4kIgdBk68ujQr3m8fof
gsrJcH1q7kWamV+kKxACuxHaM2+6fk1Eu0Le0Z2T9+2bkjMYym3yihRnbqEbGstjr32ooCN8/eO6
A63EEwx+UVvZ+LhYPpPpT5UdOK+a76qgTcN3s9o18F3JP5T0U4oOius/WHPDVbRmBxSE1zOEJGa5
FrfDRIw9Jue3qXDpwRAaj06FafbtPC3rXnAH7dMSZ2tu3klZ+jHpcx4YtKm/Xp+KzuA6yp2HsTVI
PsBakY9zvEUZIFTskQNMQwA9hUD4oWnX1FodFb5p5KDMzxlGKi79pXg2u6BrQgAhdvjjzh1TJrDw
zyYKFdVp+wRqZTYHR2RwuqOw//2VR9FRtNA45j52+pFCcqA4yJLqvkv++92lN6qOruAF9DbbQwtC
b14ImtXfZy1VGCc6oefJcyHXxTbnnJMm8cb8VM5HZKc6a6myGtbNQIVcCVoLg3WXCg/A+AdSw/pi
R+VHL75+wjRmSlWZFk1fIzTJdhRMfRn74jxX9RRUbPs9d3XYTmvkO/4Baa9mLBXeSYtOOE2PsWj5
l5Etsmvz0qV5xIf7Ll1iVj5dn5Nm21V0Z1M72Tqi0QuRdhUu1dwDmJUeJbA01kXlYN9kuUFtDJEW
9Fw+mumageoXkrOO9f36j9cQNjsqfHPL5FwQlN8TdJV+q/j2JGcjzBjcOk4/zal7lxX2Q7eIZE2x
fNL/s9V96NljjG7neGqaO9usIqtrP1V1nUXXf5Ru5/bFeHVBS0FyCHqBxbPgVdA6aOBNu+4Zioew
AZyGTtkOYbV0BxdLl3ZVeX4r25fgSsO9HeL2sjNzedH8iQLQCZsOaq4jdm+NK6ACOuveGECdB4qa
3OIXnqLAJVKQOm9VIJf0XjB7OHgudGZcJdZ0Vr83GbJhuMoTv0fBJski9ohymht4AQ9rK2hPh3AK
G5vyv7UaR4V2jrnniaL9f0RzxjceQ/DgNN/xsEzm28NQQLd4iltQ5iA2LCgIUaD41oZplSbAB4WV
TX8So/u2mTbkktkvbyqBElx/mNnysWz9R9YXP4ds/Ly15f28VnFX9geGTJfdUQGh0qYE5aidoaWD
OgRYJ5FxG5+MJQ1KsX7wANPEJQKYMAttMf8mm/f7+t3QLISKEZ2MbBjkhNRBB45uwX6x7bG32qib
bhf7wFXS5flU0GeLlkkwXO/ZloL/qhv3i2l3cWGDa9xq41ni+ambqLC8W+oeCVZpEgoqyJNuYmXm
nlFqPHf8I5z+EY31IIFx+K/Nn+S9lUJ8k7jk3nRb9un6Umpsqwr9LDJ/GAEdQIV2oC/gVf3imuYT
8pvn931+fy9eWTGUtDt73OltO9R0YpsaAnDe3o29BeSH14fQPD0q2JOWIxnGvSwrxFreLd2A9lbf
O8ry6b6+3/hXE1i3ReSFtT8NpJQRy5w1rnKxRNd/u+4gK1FEZy68oQJfxxB50MjNDOoZjAnjWKCr
Pb2R7lEznm4eiu1Yq4WPvYAjgAb2eG6+UHmkOq/5sgr07GpkcFkOT9Ioc+8u80Z569NMHuyuzo6r
EE8ws1BvHOH3g+jKf6ZxDgbN9NZtITswR1Zsnm3wxaMcfrAjmvugIjzBwrRk1c54JHxhXAbfmEMn
dbIYVULvYEq6IZQAg1MPlK4F0MnAD3cnry3oDdq4viBAtg5uneZYqSBOp+T4z4chWR3zwd/y56Iw
7+CnfCpJFRuucWQj92P6xrOnYjHrcjLZ1CPso6flX6AEzYkTO2FXbrPT9RuiO11KPJEZM/PMvXZJ
nD5m6MiEOZyP4MOamFKVwLZQMBNyT76USEj0lYdAq5zv06G+p95wEBDpdlu54tBI4gTIamRW5+ID
eLxil1tfaOW/8zAp97pOeQ01zhX3espPSwqql9a7aaYjbJZm+VWMpYAcM9B5yHE385yAUcjsjfhd
G/s/6Eq3Z6ZZ4Ms16mlBR5v14uRUHtwAXSSnQipJxr3N7PF5/lMOlz2IzzxQzZoESB3LD9uT9y4M
kvMvT/zqgWDZhGuwAyjzYn1scydyiuFv3QuoVq8xrVH7rNI/15fs37l8476pYMbZAAoCTcN7Ltg7
5SCGH2IZDcBbg7jSjcbYlAHktkIaUfi4e95gvn2nXfxnnl9NUwqLgjACQ6fGN2+5N6D3ug7frs9L
cw1VKCOdvHXZgHNPVrAUuWC7Zum97WcnAyQC10fQXMJ/p+TVr29gppYlI1ksyeI+FubytZyQii5J
d7Q+mnDtn4v8aoSW/x/mvqM7biTN9q/M6T1qYAJA4J3pXsCkJ5NWNBscSRQRgQAQBgH7699Nqqe7
StNqvanV2ySZPuHic9dYyERIgkAhjH6qQsffl2QFNUio1hY0aMKbRSyQF4MWM++zP7dZP1z8I3QY
Wj/UdVGDQA5ptEe6kixYf3WJ/uS4/A+0olwGr3JJDUOhRuax0n3RdO31GM8PY/MrAMxPVpgf4Yid
4ybAmiLCKv6SMFUw5v5invGTg/4j+LD2iGu7ui1zY5AtiAYGUjz1x7d/v+9/csB/VJBUQ+x3pSgF
LJ7Go4oIOkVsWjdGALdDAu8ZsgTX5dL8SvrmZ7vpspG/O7+GsvEnQnAG+wxAmaDssyhpf6Ws8rMD
ffnS33342lEbqsFjhYxkXL/MfV1CCsINrKXPrHZhvD4kMA34k93iHyGGNokqa1vLCpHAxs1OJfTI
FlBmp+RXKMafHXr/jxsEJIhdjKG8EFN1aANcHdyvdoMX/7n15EfEINyKLNFzIIoliW/cwLkpa4X/
gY789yfXz37/Dxe253vEshFHG4wyzPhaVNIdTy4Y1+ZXokD/+ivIj8h7HWEWNE8B1o4oEq+o30mV
kVW91WQIfnEB/utzlvwITvQr4tWLbljhcjrnQQd9+QWqgH9mF5EfcYhNCYdKAcBmEdUNjIWUY4Xd
z0JbXcRykuoX4f1n23C5ZH53aZilTCadSBwJR7KUBV/mof7VXPRfX3bkR5xhF9BIx10oimqut0KS
vJvdt4ryu6bUm3+/l372FT9c2Y4LfA/yT1ZA9Y+mZFQiN6tNW7+DlA5i1J/7lh+SdJDZPb/shrjg
ITBYoancTDZEZQDumhxu8b9iq/xsa364rN2AwgkOMquFkKzZwAWPA+MduLcrQAD7vvaTP7k9P+Ts
mOuVo89aVoCIQFIvHvJgNLcikM+TR5///T77SYOJ/OiHHfkDhLLk2hSz2NQPagPUghdv/CHt9w04
B784AX5y/v4IFpR9X7WCCFzmqKKPenW/qdjz7j624T+/zv+n+iZvvqee/d/+C/e/SrVgosbsD3f/
dlbfuntrvn2zV5/Vf13e+o+X/vGNf7viX43s5bv98VV/eBM+/+/fn3+2n/9wp+gsh6L+8M0sd9/6
obEfX4Bfennl/+uT//Ht41MeFvXtr3/5iorIXj6t4rL7y9+f2r/99S/+ZWD+n7///L8/ef25xfte
efvl85cLLfn7p/3jLd8+9/avfwmC31zoEhKYwruJS/1LpIPzOJ7xw9/8ICYuJjleFBN6IRNg8GPZ
X//ieOFvkZtAZxfWg34UhxdkVC+Hj+d8/zfiAyVDQzfE0y6IiP/94/5wmP552P6jG9obyTvbX771
j6t/CPCyl0BO3ItpErk+/bEK01AjXZJxclMuBV12Y1nPdY2equ9Sr88rVzJ6M5STBTgrmkL7WU49
ZDtkUAtdeA4mmE26JrNXn6aAtuveWwPZ3xK3smBxRRgJbZdFdHrrCuLFGL/7Xeu+VzLsFRgwrehS
f2ZiKED+abBQLHQRAJ15s7tX1gkxlBRe+RX0qalNS2imRSCeOlhWhMc4zJyMrwfgFum8FIEjyVgo
y3x+gGp4A8G2pV39bILM95DyKonjk2WdsfnqlKtzRQlJlq2eRGuOPtPTPqoHmuS+6sA8UzQ00c4d
W+5uOa09tiW+iJNctJNTgoQrEgPpORWSo6GlNnuHOSx8RqfItPnYQhOpUMs4yIOenc4t8Ds856Iq
vLjABlY+fxyEZfGOibVrstZY7PbACw4hFxZHAQKq1RyKo3S8wzDWXqpdv58zXVH4SFkW3mkSOEhn
zey7UA+Rfnvju+40nxNHhuPWF8tcb8AyY/XRGRfdXhg+fadu20i45VFpCw5FMCfhdD/Hoxr3Na1D
N1/GixemjfUwboirXfwIoFK6dFVl0lVos/u+i1HQPDjqZq65Dyail3sR64dcJzoxG2WILb/A/Rlq
0BOXqYJyGhTSeRqQANzvtHQbkI6gKRAzc57HOFmLMICD10OIo6WOWpT+Mhd9OIzqoRUxn18cu4L6
NQTlHEJXSjdAvvpMYmZTOYx+wQFPuntX+2536Zu6rN4QomAYPgfEmfOp6hqhssgClI05usaXF7U2
/bKtG5f7haPrFsYIJurH/cTKZMiMjimaAlUdqt0lCa73MLcO1MmplsB7bYNp5lMO87mQPTiaDOBh
2lawa0+5Lo9SASY0XEY59xU86V1fVmBsx5PdrrIZGgdY6LD3P7UT7eVzFDnu2+zBswRqaNw4bZNG
g2+81O1hY5UGbh30O6LXYdjrqNQo4z3mwdFqGVSv71e+Mvgrr3qcHkZSuUNKm3LQG0BdQLFyy4te
Biyr6mNH4B4CxQox9c+jCuK31g2DBifiNI7meiKt6I8dLQcYYfajoFcLvOnnQ12HuIx9BeA8lIbi
RB+sbidQGgM0sXo4Y5CQzXnftP3wxKexndJQOaN6CQiS933VY6uPsOxwo5tRRK03pt7aGf+lUb2h
X3DC2HfSS0tyWNXaNQtgWTHvlwHkpueaLEwc+mAa42LqfD7k1g08qyHObwDnqWYzO3eCmXXK2lnT
/g6WD546LevSGjS+rNE7twGKdEt4iOs1U1AExo6f4xW+BHNnlyOHU4veeZ31khs1orFcxIZWcgvy
VGXeqsmTPs/mjnVBYeKweiZdaT/DHLPsoPJh6ePKAz3mCeHttEOGcGfXtV3zmAbhaRIT54doIUmN
Cl9U7rzvXRWqBDboelzjdGgNbFlFq8Hpo3Jpk21Yl111C8+2tTvVXssh3VXLepix9PF+yt145Z9i
wyf410Xoi+UzZAUkiAQ6cE2UxlFoh32vYpvs4KfOyne2Or26nRIPprxdO8f6k8OV6SMo7jVet0Xh
DmcImOVCG6EHodlNadvxv1Ox/1eJwE/D+x9Sgn+bLvz/mAhcOog/TwTu1Wf+x8Th8vrvWQD5LfA9
2PVgkUwS6pILsPJ7FuB49DcP4RcPhgFJUNYh0/x7GkCC32K4kIewj778cX+XBfgxEgSCzCIOQVsN
Lj3H/0USQPwPNPw/+4nIArAKezEhsef7aKf/qG6gFrdHf2R857obN57Pyi2fQpMB6mrvugRsjmq6
5+FmsV336C+Z6Yi57bkNcxlwWyhnXq9FSFYvX3n7tY/K5bAMbbcfIDqbsYXJa+a657qDomoyTMGG
kfuAIuRp92qMBp4OvLLpYOb4KgRW8BHUqwwWXcHT4Hg+oMKzyEU001zwxv3siygF7at7aUbH2fSQ
26isxgWL7OuReKEqxjoU29FQfQUq65yO0LpGRCXiYXGIV6zk62z0clP2oXeu5PXQOvPNaNtPgtL+
gCs6OevKLfOpUROM0pBOwGTlzgSuOC1NKU6tMuJE3QOVtir6KRY3q6FBYeO6zWcStyWER2xwsMNL
XIbidhTBeoUIVppCVuXbePn8yJPJmfHpqzvE077vARvu+GiPrYZ2pUvaoYBoWL3vED7yEatI7khv
3LF6rLcEcgTZx/tpJ99Kpob9x09WUCbtmZl3jqV05wYtaNrKims4R8micvhZrc5yzerK3yVLWYLC
OST7is8SlYciAzQ6YucATSPn8PGfutydfYKFD6PVMu0MrZE4OX6qe8ctFMVwP1LLcm0Duly7NgqP
c9VmEBHyh0wPNwKzLT7w5XmCZiYMINcA1IHOvSPVFaImmtTuugQ3VZmE9wsfbDYP2u7CYGD3rTPN
VyDM3zS19bYQr8U5RbzKwPeElMePG1t3IfwZyKGZbt1uBcqbC/JEYVm2lf0C83P6UDttdPKpT7Yc
rMuJv5Ay9xfTfrUfRfDHzwyS4aQp6TLHjeTJJSC1MmEu1NqEZV2ioy24HT3cNaIyCzk06lBG+UXk
cBAqL0cRugj0/H1raNKyfeP13Q2Eo+ci0iuacz1HaI7LcpfowdmJci2PHzeqDsEU+PgJZEVXVdcO
gZfMgtCqx+FuIvsukhv4aADVyB1UhcTxvsy+2Muwsmc2kytRE+dQksjdQdSZpZU/9Wd+uYlJAkev
BucgJdrLZgwkDjidaijsgXMqu8m7CfVVszDyBvOvMbXzsZx0/RjpiW1h8RHk09ikrF7br6TbKtkS
jHtidlxF190k4J7kdiQOdjjxGfjiPTbQewOGkJ+qYGgzxJrh8H2POB08k8vE3K4X8VQDggzqdPEy
hQ395IxVmToj/dohY7r+fo/U3o5Oa5k5nnRAKAWrqpMD5Bm59yggR2BSpr3w2C9IG6uxBu7KN5Df
AUDjfpqmGMTr73eSy8Oj6/HcaQfvxPuU6sR78GT4MHhiQf3Rsxss1eoF0m+vM5Sebylv3ukMtY3x
ci8U9OJqL6bd902lTfWpn4f+/HGTAHURm+XeA0P00NVddFs2w1tSO3HWKtLtEh6b2wYRP11zRzjQ
6YKQxY3sa1IAw9bmjknq7bzKMft4peOUUNuqqiX3hZbXI8w4ooZkSxzbb7R7Z7A/qVJB2DVDsvcK
B606A9+tvOMQqN5EzRycJk894RA126SECxNQIfILlpawG780TIZ5rDuTyyhZUx9OO4+Ojd8AZNMF
VzDB8sbIfxya8g1pms0VWeYbSI4ffQe+c1AmlselccOiRaXwNNjpupzYTcQ9eTV7c3gvqukdg82L
Jt84HmUDHO7orfEZZEVaVAPPB79SBXKp+cpVyB6/7007JvzUIz5k8WzYfkIeU7msu4knc429th6x
UH5y6qq+h9XVHphi72CgSQDLgpXBUcxE97JsnmchRGHY4lwtHXWuogEcnNRVtM0xQtrViUkRaYZs
bKblGXqcC7LyOtmFzO/Pq4JM8Nq5R2Urc2iEfQfcpr81IcV697F6Tx0kkUF82ZGpbW8GzboHXlch
crpzu/h8uwwLR6XB1RPwcjrzArff+SEB+I+a08eNH5V0m7hPnZsPJLpe+mpi4GKW9UGOwRYLyJ4g
Gz7XydqfkdIiwMnQbIZomK/EhV6PDFGkEBOR19PQQeV+KVHGwi/kvjXqMWzteFBz46VocOvs49dj
8sRSbReSESa4lzbBpPfxvN521HUzKmFPCGNkdmVBmUfJJc8fJx/tilViSYaPwRcxDE+V9tWBJE6Y
rRMxp241PS5rxrMEos1J49i7YHKPVECxFTU9JP+ElO1r3XRXEZHkfbAmT6KvbeyM2exzmqs+XlAV
eg3O4NgWAZ2djZ5U8KiowQZRNxtqbm5s4GF9pWp5lmR5KNFYT8dmmK4Y+Pg74Y0yD3DxktiPDz3q
t3MYiGXveNXLrG6l6w3XweW4zmPjpGEZmS1s57AH5Dzf1qS5WOwZeb1cbsLVaU5LAFPm1Qaf4Lj9
2VOrfnYJhjdxAqsaZ64P4GJ7R/hGm5SCcJlXq17uJ+Zei2RZRzgPLubN9Q+wCHA3zG/9bS/C8Bpq
94cevMY4YE8hlfWxLdmcObSkWOb68URhS5LHUxLs5Np1EIZt9cs8jP6pmuhXyVX7+Q//ALkx4+j6
ZpuEDsCRi819tCM3CZNtVl/WeXa5GXGKnDy/2ogFUoQRK6NtHbDhZOY6yO3sT59Z9ArIx7GaZPSc
zKDEjH4f3Pk1Xsmbqd4HZkTHOR5BYoK0PhK4GXa0GF6+hAm+yVk4BkCls9e8Dh69BiO0OVr2i2P8
LZpD9d3HzeWheqF67yhzm5hu3ZAqeqaDvFFSo1vOx4ehHccHQyNEzDK5LkuYWZomVvDErY+xdew9
aVZ7BhysTldu+CFGOyYDP3u9gbYTVmVu7/yOfMa1lUSHapWwXvE7b4f8NEHOQ9wdGawqBFKKTV9O
PtQ/SpKzKY6vEj6S4xSqh8qXLP9Y75ipZM5Etf1Ymb3L8mz3az9c1aztnuC0OWTr4q+3mHbxrR1T
QoXYs8SPHyEzciROaT6XQ1dm0LfwT2u5TieI3xcAcfU7JE0mn9dgveGu87qOrE1Hp4zejB4zNK5V
ihZCeyWg6XcF1xKVIrlRT9SrX0aCCyKcAg/WEot+qWf3yKkKoYsoFAwa1Dcdj8ETH9pw602lV/iR
Jk9ecPFvL6fm2IchxnaGFm7FvDuH9t6dsnWOfpy4CXg1bvmwMFSPE7JljYQDBE92v06DdwXl5T1I
1NexqMNPVJIm1UN80TYo7R0odSKDxZ/4XJJgr6DvNvVx/3meNTSmCYPPnG9A3BzT2Tbe24iH5TCy
26nEcKQEpecwdoBpi7ntb3mpy62t5hGws2PAE7eGSd3R5Wy5IqWiG9wJPx4dncNHOIGaXVvUELUo
WrDXM68Dta9SJjyhRTOB9FEBA9T1K9zcu/Fq7o08CNkH21liF2o6vzSxd4kIMPU7dJU8fYQKZ4yi
UwtKzbb0HWROgx3PCAs670e/y6Na+/smScYMpl/LriXJuu1gg3wzJzoGG0uQawKz3Wu0NKd0hC4j
KnloPC8JHa5sOGHj+7W+jRER8mYe5ONgETJ0ZYYjCMF+Zj2o/rI1OnwkzR83ixUQBl6M3czhWDQW
ksRg1xIEg8SF8UtHrpMwUBvrUSw8srIKBqj9aUU0QKOiP2EI1T9HoXNvSPCpBBN/T8qmPwcgc2fc
uD26qJ1F0lGLk0WhJTxbv629fRdMAeGJ2JYS1i8YLM7RFdQZ2m3zj/8uBxZmnez48fg/X+HNRzg7
0b0JvOGOkZkho5zVNZI+BS6XLCQWyyp1l7ZAexatncAddh/xyfcvuOAaOy3uAsiWKqZQJS1KImUY
q9ybYLva8/4UMnn4nifosZKvyDNSWK8vX/sEbpcfZUN4kU6va/Po1COi9qUKrefu3VspUPcsQKYQ
98lG1+v4gFpmfPDdZYvOsn9DapJZON+ePg5lR2uKFhPocFj3JzRPTh83FiOfk7nc/O4xG6kdh70Q
U57JIDdUHybH7ONIw5HyUkdyEp3G3hOnZkmqLJxxQCO/ldcfN+gmYvY5DSlrQOz4iF/fg9glZvG2
CnKnRhDLsQBmC5krCP6VAeBnbnClV0muPu4yXGCFhom16yf+NlEE+QlLqgdeJl87xuN9hG/dcMNe
pYcq1yh7SYIE3zauaZ8SgjK70t4Xl178fqfysxKMn8eE9kXPmrgY4AtyvzT1eg59s0MaOljuPTjN
0sIoott8Txwv92IBtg0cc7dS2TALh8HeDHPFT6ZdTmbpI1000i8WpvamGdH8HS8upSNcXsdZ3opy
5LuShlCR84P+WsxQH/nIvC7HEG357w99dBPatpRbJxLR0VYNJCaHoLqrqvZ1nO0rDtx0ciw39xCz
sDvYt0B0aR7M/epF5p5aiIYNkANGGiTvXFd5Ke21s5kTkWSwKJC3FpQOAhb9g4oHDyWBm7fzOJzG
CG+K5qnf6sZp7xh6w9mCFDTDaAN2ro1YzrA3hrZbFTjbIXaOzdiV8Dvj+qUNgn3p+NH9mLQI1qGQ
1Y0jm6ao0VQEJmdFr7UJvMy9iAKXTYwrQcT2ses6rO3Oe50ky/Oo1+0Ap6wN42ze07L7JFe3Og7e
gNO6t7AdSkbFCsbb7pk48pq4ft4FQZwT4MWzjww6aHiQJsqbNh85NwPaOq2G3kWIGPV2dSL3sPjO
t6Wqmq0bjiCyeD2K5sHkC2CJ53q09GDmsk271V/yPljnTTXPfRbUEwq+niX2oCfdoB2PkYtlKY+q
/tYTznh2avjLtBCOaB2Rq+Wui8bPcC695ehfg2SBRDWJy8xVTZdR75468r6vvEfXX1RqkUan4XsM
29yaVU+M1PdtXT+qsPxSUb8Ior7J11WfdAKiNZquty7p7yoQn3u0d30SH2tGVU5dgeht7npWB2k0
LcWoitoR15avQQq2NivIUIAEe+itu4XpK9pLE805GNW7dqWv9bhicaKPrgzvqHGdjCMlL0vzIEfu
HzEsOpXw6UjNNCxZrP1UqgQ0bHfpczfpDWroeut4M2Ix9swxGQWUG2X50gDFFnXrOyoJAu9DyzLj
LV/KNvLztvdJKjhkydYJ1awN0BzG3CoLqpFfNforVKXbK9dQrAjLa+xMwSlyVzeb6tMAMTxMZK4T
QICKjkIHAFTqbekBZaZEQNJp9m+DOb7m0JnCklMuuRo2XYt2VNd6mRPM0zlRdZ8nVVTncIDqdtLq
66gO0WOnFEoVeml2fFARLA+9O7RVcHaU0RNrAPwJvd7u425y7nsiXjGDEGjsrZ8AVsCq0olNGTvV
YaBOtYMAm25L95xUyjuPjvu5D9tpnwBkO4ix2pfLhCiBRvcVrZyt0NUWDivslCCgnDTabbP21H7C
Bag60+etcFOG5lhBvjaOpJu6x+AvQrSzS38dRA+YKnTHwYekUex2j3PUF+uQ3CZtn7z18tysThpD
5PSM3rdIQ0PXk+OHGfGH7ezUZN90aKSYyma1N9CsDubbpg7g6WfnHEWriz557oDGeEc9oFa6US7Z
oOY9CVFdIgls84BOhzHRXVHKJEwhmiZSPtLbhkPqhMKFcbe0oB/x9U4K9CnbsqxzjAtDjMBy32nW
VM/+U9K24YOga7ghBtMZnRCZGdZ0qcaQ4MrCnYKrQ6UjeVhV4BXJDLnZEBOhHXpXSEMCWN4s8ztq
jPcabtTFmhiV+QpIXUommpZYgzyoESeOVkdWVUddk1TxsgiqQKeBR7w00QqVyCKvgUQ5jGCF102J
mlaVcGQQ/LbBTAZQ+L3rYlLUo/UASo9Z0kkEFEXnBF8hBakIK115tXgnd8Tx0K1aD9TDHlkHLy1h
873DLGxnMJ2GHhFI0h+o+qVe5H6ESrNL4/egQucQPIt6G3suKTAVflbUvvuP5QoDZA5dQrrU0DZq
t/XFolkCcZvXaPTFwadhMlWhjBQZlvLDDJR4FMHRro+Bd8FAftd75NhM9phYJ29cvWRBiSwf6wL6
yZ13D3GsvEx4f4+R06tkDI5+fdyh89R5T8ZUu6QXB7+S/hUmk2e3cm/i2H/DaGfj6PZ6gdlWFgin
SbuuvRs5HzaDo7sDRKHBMHN6lqPphhZyjFZW0I6HOJ6uKwuOf1CGeyeBeETkT4ekYtu1HpAGURia
xQ3UNyb/DPWmeyjcekcQywrCYrvr4lduXVSQELbK7rhcDq7HnNd26rF/oTgyM6NTv4eRh1mi+DC6
0zM69k3e0O7FcWN9VCF0SJNmE3iuAOJaEySVUuDDD/3qX0uzPieNfSwFf7/sgzyJxdPiL+/aDSBC
zGKxhZPyuVqc96Cl9VUXTHWq0Ni6Giv/NkTpgT6IA6O0woPhHESSmYGYQZej2QkFaOrvA6kNjj3x
t2swIahbWt2Rm6XHZIFzxbbKxjRNlvAM+ZQ6myR1oDRrWEo9iVEuhJ+zeT3T3k8OM+vvjVIrBN0/
Mc+/NivqhDZm2ezFDwCFvdUjSQNZ9wAy4DQwvWfyRjXQboCKDZoDMYamODXjniNdlG4WMf+JrcsT
hvE8j7vkCCWaOjV1+74OhGZGoitttUE96K9TMYgBYz89+mm/0BJ96MY5yEntIJ0wAHC4vMuoOqIf
yIsl7m6awLmuF4imzvNUHwFJdJG4HjjWLGcddb7qVW0m7dLCL9VrYEiPSrW9g9Qjmrkl6GaiQXUK
9c8URi3L89KOKSPAPQWgdeznpBrSlpmbFvCC7dqR0zhF58F1hgM8S30TI04OnkZaDJs0q8mcOka8
oV/fI+YFYqPWi85qEKkb3o3XyHW/tOuYIUMjaZ+cxSWX4g4I6bofq6MbTjMsK0a1CdYuR1iHi4rb
oN9tkjRgkpwWLi5tkRgDa8w6k0E75zF+mFbgtYLGB+KaP3VNZ/Ye0hyUhrNXYHgepJBoQ88fmTN8
ncDsWEKIdvO4+4Il5TNAtFtkXTKnSzBkDhaUzNLx20r0tynGyR5IlglbxziH7dbvffmq1+QES63C
jxNxPkOwHN180cCLUI9wp7a3a4NRQ2t6nPr0FVM2mVacfIN2b5QxDhN1FYU3FZUQ9OT+S4Qght4O
NDOcimIK3NInIByCrVaPWsnwk6vstwC9sY0p9TYgZjhL1ZEN9tk3vaKLI8tnd/KSPS6Sx8jT8oC5
OoqZSPcZEmualZhvYUxeHrRsN8GgCJYJW6UhMIE5GXubhavwwNjalNEKN2dPiDzwwzeq0SQP/G9R
6H0d/BkNCLRyCrHwxzIKDtbAYq0XpYtpzfgCyASyXDiqZ/5krhaUf1oDLNIGdqPLZgE5U7xiaXqj
cQXd4kjc9XI2xZouSvO0q+IZipVDAK+LYX3sK7udVXQLsywUPK2DjmtkZVqOFd+0GdxXU2knU0D1
nR5COusUMQMdzEHxPRQIUyeR4x1n32qVo3KgOxbNtuCmzdaSvowMnQM1o+GHZblBEqdGXBtlDgUJ
tl+NA407hP7Rjs0WNdoZGrnJnnJ/Qw20ltFVqKCGZSPkwMsE0x9b3pC43xIn6rcYduUJi5DZla54
nIIbxevh0Kmw2zGvxwCtLjc9m+ssjodsiQLySqJ2Bmgo+FrHAJEo4V7zdlNOLYDdQEYXLWaKqefa
BlN9/Roh8cxWb6pzoFY0mNouMBG0dzZqnslGeO4W4nN7zmJYWg1oehN3Tm3bnRcMq7J2tE5qEzkU
mPOiXxQkp0sFEUrN0r6kzn4dvonYRLlkEmKNQ3iCjiBNo3GaMi7UKVL6NLfNPrqMklBNX9VR+SWo
0cBsKtveurw5sNAEqfIXXEftuIt6tGUwPVFXZYj5DlfTy7rapgCUwqYVWWQa6+pzXMdYSlaJE7Rv
TqMXpG7YMCyhgEQ2JkYHT632AOIakGImeZllOZ5xNE+wH88SrIeYmIVburb6EM1lmPay3SeuSPZL
XIuslDclQD+b0ZVnaBTqaxK7uVM2kNegyZI1g9xUXf1G617f8FltlFgoWgXGIKLWDeSDFpZJhI7S
oV/9yhXF0KHF1lzszks9ZLNjb4EQQi+zjWRW90bkpUl8vC+cUz908EScDKma0ISw0/J8yZXanqnM
maxCmfh/qTqvpcahJAw/kaqUdXSr4GwwMDDAjYpJyjkePf1+Mnuxe+MahhljbKlP95+6vVWIQs6O
Kwdv1Vm2oFqab/NZ7tvYJcgQUI4daAF9qnl0mKm7SYpDnP9K7LXbwR6A2OZRgJ7jQTWhsJTFWukO
JpWbK/swVif38oE7lhGxNGLXE8yUXqSo3cncgkxlmZ30hKwhoReJb3VKzotQsz1aKBhC+2enGv+K
DF95Z96moi5p1bOHJFXg0MEnGpZ9DpMG/Wi1L1lEq6gWiPK65qdCg+QZUWYGR1tT/iWStDq9n6iF
IkkC3SKBTWLvSMsoPamdGRquKi/wyIA2pMOjqpqWy6wro6dsB+NqGZy5PFQyns+xS96dmdfHWil/
3v96yXLzmK/Tazq5xs3o5LCzIsEMUsH73v+uFnu7sYvISywaBkUdrHPq2ouvSs2XeuYQaQxLY60J
cytfNWrCLjJ0rAH5AfX1/rDm44dKZMFejfVmXwvkT/Foqs+lbfYnu62a7y8dfVlvCImCOp1vayH0
n/bqVCH4BQiWGtV0Xc4U5iKxvUKvIdSrFPa5ZKaiyzxFgjm7bCZwOoWKY2bID8jZLM/rSsAFW2hF
fC43hmdqlvyyVhELPLWC8ctcu0tjZRpfkk6ZmVWAx6X356FovHWtjTDaGO2unhDlNXH4/XTugKog
RxQW4juefjrSG+IMwllLTHQNoryZeVV6rmLovphFfNXiyfG7lKTLNPpbbgw0a3Grm2mun3opHc91
sSvD/1m7JWqbD+BuhaHHmK9GX4ZVbMYf1Zw+56U7ndvZrpk+rOwZePPJ7jrj4qxF/izWgXrlzGZ+
NadM3opu/GiWznpx16R91qO/mzzDHhw0BrPsnmLlYGe2tuNMj3A8Nu1HJzH21c64j5M78TOutHYo
3Bapxzea6pCwqZSsbsU92yz5mhrmtftDMopzXMd+v2FEsW7HJ9VwBiJlhvdYjctfs5n4KuEHr9Ew
hs0iok3D4aVLZR6/YdNq3I6rPg5pnp1rtj0IZSrObdwc2qVxzjoGf0/klvmibFqNOY0Ok8IKE7kx
YC4hG4XWbquRWYVwvwrvT6EXsbrTJmagmAvyYa7jkU9PLP480dNZbufARFnWWRUT66EkWyr8iJ4l
2uluq53qPm7P94cc92/jgV4VQd8mOsA0UEBgAlFfFgNFRKDlSBtZgWmDukCgE4BSHUoUJg/VsEQP
ctsm1zJ8+cWmLZCyRR9hj3+MVJl3AnhiqPTiUjiR8aDZq/mQLvvSkhTxxFoYJXqZBpnTuMH9Ge8P
6DbhgaOORqvVigjS0FUvrlLmXDLZeZFBhtfsag5I02u7NMK4EWwnEVr3kqVo+b6ffXCZXK1e29V5
pL3EUQQ2gJTNDOg8Fs9u3Oh8f72uGqXhN7qEe6P07++7ur3vZPFLY/UTBKS12tObb7qQFdzRdtTl
VDmISBh0OLqIv5hl1T42fWajAKg2aDrn99abNEyIZ5Byfmkr7dRg4HiMXLSIWR6zQEdW5OL2U5kH
CBt/uxkst1Rt7lbUi2dzARMeRTuRGVb8jseuOVgbnruUG1zc4rOtrL57GqP4EA2Vde2LyPC+f/Ui
bci2Z+4/N6r9fr8b8sFKwwE23Y/dUTsbqKCplvypSRa5G92R5KreSa65+fv+U0wm6mvsHKtNZYTQ
D72Rk+SXeuqev6vloKqXUpY5L3b+70OsawgHNeS+cuWbeU6rgtWftiuur30HUP39J2wgp9Epwvtn
cL9c7h9EjWbCVzObMHc1Z45rAeaqfLscbZApl/xy365SsbvfhYNlrZzH2qA/dkn5z24b80FsD1NL
E2WLjJB/YTwpKEAPCI7H87Yaulh146eYzcFbjNG8lr35V1etZQ9DkB5G9opC6OXKlX49wTgHsLSm
trIHyJVsj68uwlDYS9ILO2gyot1sMOu+UOHPUM7s7xcHaB7s/iljfBkJrn8sBoDAAUaH94i4yUG1
D1rTLju8gHsqVfVVOaJnluxopMB6PVnIfIe0rT4JRTl8A7e0oxc2TrMldCu7DHT56fsbolv+5kpS
7q0yHoJiKNAwmb2XuLV56zlocP8+TdPaHBDFudybeeHHdTleGs02PNQ2pFGWlR4KLkjPdUqbro3L
t0Hudpz0NDm2g6gexo3+T6vR9XtL8Yehb/aKmYpXZBfPyCPK381ah99FbopaTCkmY5ixiU7vAp3v
w6Q32/ikte7iT1gKOGpIjMWOsHgdErU/WfSS9NFwmLW832mqVh/Vmgl7mBJ00XfkWW7g92IR7CJM
O3mqUSOr41WRktrYpvJbx3bXQjXTYiItbYNpRi1G9jxM1XYrN44a+XNOeYaN/Bsbi/Lz+5YXSxUS
mvtnjmtyauwK3i1iTPlmedivPPl3VZOxcVqTYdzyZLqg9T5mRa781O9ckJ1Uf9gGvyMws3jW3Rh5
C1/FM615NllIbyDeXqO4I6LarenWV1TLw3K1bIUkiaoSZ8SJwWRO+utsO4/30xIZC6H2/LemzJY9
0RywMpuC5X5iztuf2hIkNlf0wauWOQ3MxdA/XdsJV2Hsv9/02aDTu5eI+w2jzaiOhNIS76UmrErY
Tpf7wxpLzAIjx4adTuuIyr/Zr+i8X9nJ8RznzfQ7turneAGJ0xEIW4npj9qQ78qBZTL351/dUmHm
TDRPIwF4H5n1/N2YyR4QfMhtuedN/GX2sBoq0iqtyKzj2Jnd28zekZTw5Tu2r3fZzbZizvG+41Po
tBfgy+9fOcHycdBH+fVdyzRLHjksK++7FBTjcBhNqFiCxf1INMVHnU5Pqxzn34zNO8Mcl9e7qojN
VaI5DbBov7sUVYHIAY34RCZ5pJS5R3JhWeNYR/+0uBjeLEehUSE5+WjhvQN1ZQoQLttzsnlKQvQp
aDgHhQbe7UtJySF8nC3gmbe0SvojNeb9wOAcauJE3qxzGYdq9Vjv+aLoGnI1qfJ2pRO1dzCrZD+v
14xDKVOSnTMY3UnRMkbuhZGN4k8BxiRBkka7I5nfeE0XpESZ4x5Jehf+mBjuaTDnGusqipg2xnQd
GxYqSktUj/msrH5dRusO+6a679UjSHv9604njXM0BRaJwUtaM1v1kcUBIrLmIKbceemM7FevdO1L
XjTVbukMFgqht7Lm5itPbeNiaNOLXqRwxOqEI00mhY8csNuVyvDeDsV8IJqmgZl6L+eBlEQumUO1
fVkk84sEfbneX0Nu2+/sbcsxANgfd6Lb1ERzNSYJv16nX7Vpynd1rJYwz6KvO1Nn06MHUyOYIsCR
bnM3Owh+ABnS1mkfMBJ0AVwFfEOsWQ8TUgPEOgLMHE8bSggLy8+3hg5rUw+UpR+UUv5iEjfQoI3D
0TBm6mS3XMW0TqgIVXe3knLO5zP+spV4PSgWeFfXGiJsDLPgIYYci2JZh/eWIBXFsjMzorCHNukR
hhCT5rgP38UyQeI7Fz9AJEDRti61rtYe9p76JuYy2c3NVD9Ev3jV2kn2CSu6N8VjlpmonGB69oTz
JFc3KxHqmYTmKU4SP9q1+VsD+fgJZmIeu1kQGCfcExGkxjHV1bfZFM/aOmZ/lDJ+bSK7eCuratyx
+rDwVLxQF0N3D2pWNf/tgkx96G6q/BnNWfpuwRNpmyZQ13TFm6V+dCZzA8Bmc3envakmGKyckiSq
WVMQUxQPd+Lv/pBu7yNPfyJdMgq0urjZw5ieMOhQ81P5mmBb+FLR3nijorIdAJHDDvCxerbH+Ue/
qs0HFsuHPqOxFzNovLaJB5cxhzPPLXaXpOmLGa3wl8kQ78Ei13Mm7N4XjtPcuvnjPmogfh5vlW6q
NxGvpZegTbngjNcupaL+nu9SO7es94OMxRU5nHPVB925tg6NJGYYx5fjOJ0WZyzCcXmsOmZhI4Jg
p1NeQF02XWScsXlHaI+RU/qOjP7FsYGqQRE6frUCRUKJEaMeYEaQ3kRqqXuJk7z1pqYfGK/BhN3x
ydjoKgeOvu+UEe3l9BeaXVHb6mGKG0aRyFJxCh2N2CluVvxsay7ALNxOJOabZo/ry1LsLEVBJT30
Qe0ozmNfUFoR0ezITMnCsq/BMoBfsrTu973MYWWgMmfTYsiGLUfqWaRBYbdpMEfuF8roxVtc+1yW
hTjYUKJKc60SYIHBOUp31sGz8muVqp5lL+/0H+ouF+6VK83Yx86AqxeJMO61jmpo1wezAn9xk1uR
ZqpPPGvDbLV84aKLgsTU8VV2/9p6dPcq2wzjJQ4UlHZ+EqErgjn4Za/Kfpoc58DOITDaRHyMtK/H
Jc3PujF5FXpRD7Fsc6iMKUxiB0RyaGJ/aMbeW210HhBnQRqlL/i/T3TPj9LRTxNaRHVNFwC9r75M
zRPS6b1WiH6PPwxBMsizp+XlpaA1Q/z314xagUKeVb+t20xhG/K7/RUaHtlY026DKx+cmdnfMpVp
P6du6sdo5cz22r+Yur4c+aw+WkuL8D132VE083GcLOW5UeJNn/2ztDLlYjXagf328SPSZyXr2Asn
ITqj8atcgNonW8Nu0M7dsUNtD9QttjINCtKsf+Oik76qk2MGXHWAe+mCrgW7bpKU7C5VOxZO62el
8SIPFPTJr4o+OmJB+t1NWXzIOvKsogz8YdLyB9J1SiQzDIAN0q3ZUHeoPekKsCmwLlVhH2CiFjuk
1tzXth/jwWLdjR6Mk2rtTQQmE3jNeRqXr7VV/bTNkg0f6P2Iq9tThTx3HTsFM8EHnDXAftRR0EZk
zRnvu7eo4xhGRnOb1q7go8EMoW4X7cpblJBIq2ftRSbui10RclGNSshUhGYpWT8Hu7wuszb6GlIk
XbH3Bo0v1qObVPfgWFKN8D9BNMYFWkwXFuOBmSM5lGVrATa+zpgf/LLnZ9WiQ6lsQCmIwb6+N0Qf
APeMn4hWIrb8OEwibCZWFVscqyg5zb4m2uhgNeystM3yiTE9NCsWrkzkDoaJCyQ9F7t8zlHN2Gjf
19R6SyUWnmhTK0CzDn3/p4jtC0RFhPI8B6oe2vmUFuXNHVyWfsfvObCbj0z+H4rop6GCOIxjdtdA
3N444qk9BPC3Vvt+Xif7I+M7icD3aDiZG+pVKs8jPlgrHHpbHpqu2mWGtZeTjYoYj18/j69kvbWB
ihRDW6l3bpuvIJau9EbT+jvTMWGIKZ4tfGj72dFbfy7Hn4Nlvo5Zy122HRt5idQ2ZvMsKlOfhff6
0yhivzVGC4DJQPZs2V8ia7GturAtGhn4Rk8K0hzb+6n+mrt1nxcgu6IVmpfnhelhBQ65A/JDpMmA
z7+ZWAGROYAYouj2cUywUKXth65TTrK2/q7rutNreGWKzpp0cPSrlEwYqRHWqBOgyIsfLthgaDb5
28iFFLZoxR2rMAKu6DeTaECEeywNGyuV+8F09gjHHvIBZ7FiRcvOSRDSd6oV3L9Cjv3YtjDset2j
k8pNCEwdzN0aD7Qax0r2X6oK11etEc20ga/Fq6XxY+1/kLflt1UrcGTOw6asrX1WtxwX23R3XeHn
v+Z4uEaIGM6aPbCXqHvGT1qdnoZiTW/Q2C8NewEbtU0utDOdZ67RL3UEjdTczpdzN7H0DBZuHgAn
O2FejIoJWpjlEs62/pZIKxjXZUaHRvwU9lZOzUelzz+hprnYy3nbsrns3LL4RPhK6eyT1svk+JKu
XeflunszO+1v08X5znVTTJVVTuhs/Z4kqP2Qap2EA61QMd19zOz8adPyH9eO9IcOnDHDPWON4xLg
ND5xv95qjTzLtX2si35iQa+xsCq3WGGZhrPS5FsyPBQUVBZ/aV7WTuYe54F9FKNyMdMMwQLjjS+W
eMV/zOlVR0oI4ffBr1UGRQSTs5lyycitEcFZfj+7LA/P9MUDvGf9ZvWGRNMJW5ynnp7FO7tV1oAg
PCeskvPE8/QjAk4lD40pf16aVPENHSCnJ6uiiVTwatPB0xDBbg0PGepZz0YYS4Z8JHmwDk2p4LBM
JtagUTc9gu+3oXgAeO+KV5QIGa1Q/FxwLnFGqiv70wteZuXXbT+DeK2K7wCqOwsCCRe4DhHY6Dcr
OpReCUoXAR9E5pMTF1/LpH4Zc6cFkXmx2lgJVCTHR8dVToMa1tjVQ0WogKkaJITSI3dN23rwonJI
YZJTlHHyA2bQ0xAF7vuJU1iku2YhRagTMyzpv8GCC100qP9sEijRReJHS35iyNx2iK5/nCbOH/u6
4yjtCk+TaXseXKycY/RQ6/GP3GpzCHXxoOqHQbX+9XMyh9KcQ7fGCrsq+ks/OZdN0HYoGSszclkg
+kTnNZNs0BkZgdHBdIiaecfIF98R6EaalVbIvK3TVIVDBusa1QnXy4ClIVIUHNa1wWUybrosk0Jm
aP3OGUFptFuSVwM2H5aN9d2xMpfq2M/TbzOO2CNrEpBGaK2e/c0F3tsJ/Nyn9j84vEWVmLx1cctA
Kghsq7Sa/W7IjowBhKKD1AfDs0y0H5E6/xxK3IEqd3BgoldgMxz/glR+YWY/KqOfj6WzLcLSX+B7
tKDv6QfRoXn2PCIHqglMk+U7Zrg/ZZcMvoM4bFQQbAEn4SRgSvH7KENz8bPQaibkTetVGnA6RCrs
WbF3Gprc2SkpCcYweFo3I0MpTwO6jGFM+gBWk5vRBeyJuzUNdF37qq3yravQrEtEXl3m7gUm5WM5
IkZ2h8InckF6iKh7Qx7RNic72V7thZVSMkVA0kQXtMIrPax2W3s2NzTpFMx9tf6JGFlQgL7mtkGR
7lnbaE2+wcIDdHZcJnarRTtl03dXb2zF0f0s/xl35qOISisART/YhvWqSOAmXHGfk9sEvZJ8aMJ6
chJD8fEy++OYBFNRDNws6cQ5zMsQDrZHoaSHwkVkt8ZItmmfkkz9orB3oECvruFiDljmZ7tmDuSq
kRi6MQTOUI+eVpbGMzRKLpUnbYmgk6MnxwmTfCo9rR3K0NAKGJ/ltbf7+CZs45Fg2mGxkjdsNX5h
kDBPtBC6Hlj/nYxhw/r6z6hf5kxbwV35dtqOc1BNhSTbSLlihhNUJDK19SU9q/F66XV9V6pqHLbZ
8uXoNeSgsPlfCjKzOn905Ufhmo+kY/co3lVWOiEL3JN2+km1gxVV5uLU5eonzMUY1J3GquYWNESm
646EmrCv2tcSI6ywpuFSjFQ0kF0zQG9o824CyojSfiom97LAUeuq+WGojdjHK1sHWwvRHZJ7ilIy
hJ2LkTvV7bCp+2sk0GfYyvxFiPwZSFrz9EaITQgaGvhZjhgaH41YkadcTk+zCruKvppWFHjDi7ZS
VJpKG7aw8Gp7awqdH5RrFUroCeoiXn1tafVrmjM7Ss0hyUcxH5qqnC8djC+HEvkDebA49R9F8HlX
hdXv8hjQOe/tUzmNWYhCcAm03sGs3tRfpkVWWYkuAg2/8byoye8oMjtPzYf1wLa2Eujn2JhI6lYr
5TPFbuuRcwg3N9WfrtaOWFRyy1dba0/JwnNr4jI0S+Ug9LjzUrOB5d900avyUDHSHCQhzYr+c2kW
Lu159szeTRnJDBkUJcEPaRrBm7IKLJou6dr+jPJMC53JYYGcSU+9YTwwdzdDirOpjS7yF+NRLE3G
6jWJCNX5t7hTi3qIarXOrPhiA1PkZYm2w+SP715t6bXcGheqlc0H96lvG8SO/M86M7hBSm8sFrZ1
GaiaiCeody10Z5xw+5sMbO5iJ2dle5jpkwY6VSs/pn/SdYCu1JYu6FX7jFzE3EmXHUqIGlcf2Qxy
wGze2ygX/KSMUBUJ1rJCamAQW4KByteOOB9NBB/p0HJCFzQiY1AAzyEaOjKvpZ4CZdyPZkVWwGlW
RXd09ZGSyOlQUnCSav6tudlWdE7ZUGleucKU4wS9CEx+NrPApDlsI9OWIjAcJYxaM8bX6P5bFjec
F+5UIWfi6oxX1dCXQA7pD0vWP6Le3AMxHooeDyXhR2sVH9vRPS+zlSFWWeedAvtvoIRI5+gxtktv
6eLPlYl5bMprm/AP0nozurQol6J3DoLcZ0EPYIPSnDTWvC12NN3kQFgKWjqEPRyBXM97oCv29urC
PnRvIzOOIIIQaiiKgqKaEK8iSw6rSKMaQTxC+7JDpp/mX9kI2a+v0vaMJgr1TUAfVcbAT3txNHzE
ckmycFFuCjMmGeGxerIHOuuh72JkB1zs9hZm4bAisc08TOn2eRxPwqgp9pn93rka0GOLNRuVAuyM
Z0i32RE9UnFAW3GYVVTCOC2OpR1nni6Gz2oYXp3S2fC9udtNxvQeNcO7k9qDhy1lxeoXwS59Tbo9
ogyDMHP8lkWQQSZ1KviE67sBm9xV04ggxLTELjLQUpO/j3Dyn07j4BHhVZ63WnxeyoQWs3lJtuGc
1fT7Vo/Xm2YsxWVWlYMuR/U8ImL9fmgW/YzgCFlFqet+VH5FPd5OpsdzZc+WRyhiFE5JJQ75at/w
evyKDVv4Rdw9dnNieaXKqs6EEyDvlv3Ugdtp4tk11ytwa3K0hjgPtMLEoUtakC+nUl7paULWPiec
kttKmEBmNDF1lbNZIIl2dbqF4CQAjAXBM2HbCVqEHk1X1/egnf1vN0crQCCM9Hp9OqDb/80aT9fv
lOY9chvlnDo1RlWCeahShq9b1QBfEwdTC+YJ3+lrfT8CT8koHHSFBrBfr5OAyjWYSq26f0ujNfZd
4yWT5lOfVa+OFI5XkpTg5OS5r3J5nTKMn9OgysC0yt5vGEu0wR5xXyR/jSotQyCx+QG1whNUVQGa
6oKTOgZ7FBcJELDyI6rxRx/FYRFX/WPlso5sKpy9qPslqNvpN7zowoqC3TiyQtfULDAErUbhk5bH
GMeSh82oPSbpH01JAuLa1X1Z1k5oV4eckyGse3Q1hpLn1yQjWAloQ7rFUzohAFPNFqV796MfWvHo
GgunEBON200hzs5nDQIdUcGuhNDN5QBGyH0GJIBofNCXsxXFXJvcFdj+U5QGKZJHzWRebn7kLDRF
SmSPfFTmX9dZci+yl/ixQEVJC9dhws2Lv6O+9vs6y9bjZE07ezAvbpO+dM2SBm2j/UgGQtXmJyV7
gCxvaVTbZzcvXrP+1mCmvDUjnylXSahoVf5uKUBLpkN3XeLEcGXqV0ncIQos2rCOqC0c3Rrseb14
ppx/KrJfd1ZZ8Blge4LhWRGqkxyTJla8Y5HePyt5GdKrqpR/Td0KEKW2+CiEBa7Xva5xoW53KUdw
Zhc+zeCObns4Rr14x5LNiYI01LOj3ajN3SlT90Om9DhBtRGlUfVlrBOdtXTHa6PX+x6xjxc7BGFE
6/jEnJK2NqtrWp6m0mj/Iqv6txY4uDPi2fWpfif6AgFqrKAS5B+vgKHuaB7cocY1N8faW8Pguouk
tfqDWR+7MvpUWN1ANDbYZQV2Hr1MBPScZgPq2/BbS8rDkrCIwm6pl+74HEXRuu+sqgo1tm/uOBFw
J/1N7XDtNIzYCq+JUA89HMng8ie89nOy1OFI6p1s7FvaFG+OYbUHVtx+FmOyeoqB3zOP0zF0xpiC
NZ3VkekBeP5XmowH1PBVUK/QrhFUnCxbnK7Uu7DOExPJSP5n7WJEoDPOXX3kfoAR7Z7xgRJ3mWYs
6qzka1kv+O/U5Z+dKto1F+a0UyIRQ9PUJv0OI9ySzW5g5at20HL3a4GbozUBUSVwyStkitVX79TH
4hTVk/M0LUQcFKiAshEEclz+Ko1GxDvTlaqQmBU7H+ky/u6NzxrqdyJXaimB+TlE93Pjfgxug7ni
ddaEPC0DvvPSfVw4GL20NxEuvGXjDL2tHRbINxYc/3RW+bBWxldBismwtoXfQ3IJw9iXCx67enFv
xNNcoUI9G8nvyF6LQ7OCDsgSVeKQeh2AEGLIX0v1ovV6dEN7uAG+SD2aygjSVLXOGzsNiZ08Nro4
R5b5j+ux/ZHUw7C3DGavzFiv0Kq1OweJY311Vv6WdX43r0toVEZxmLMiLHg1mBrG6tDMg4NASO9A
VsEO1Y6Zkrf2jeFNw2rdeW2LDtjsEcblJr0L7PJt0PEK6YZxsqtqPY6L69kWdj/RENQw8UTOvh3V
H+tSPFODWdjV2snONWL1DM34j2WWj7qDXKCDAldYAO0lK1jd3Ct2mBkp03MVX1ghXuPR2A70ddpP
qPFbelltrBtw9QHtXJyczEm5MPzudVv3NGTWh7pdLb9J45mVTc6wTyS/Dk3tcTDpYQpXDUt9CftI
d17xAkSIKIMkwmk98o2Iu3YTgz7ouOd28S1RXPeoN7axk0Wd7dpuPWZLL/CxeEBNv/qeKVjAZ3ld
ZByqtuZsKR0uiknftSZ2v673RksKv7ewQlhFXxzUOJMHx2abJzyQBK7h41Ta4ieSzT3ji+KlGbpW
02XPY6zMNVRSEqguQKBrDHtVAWNUZPOUVu61SOglxuJVlfze0/rSZtPeXHcKNjrfKJdXXdYs8IkX
rPxEo8wJiMJkcyUi3sWQM/5Exb8pl9vPFOoD76djHi27fWmVH2QzvCtm9EY0BE4QizpY5y9F22qU
1BjMxMUsjMuRPIDV9lD7PJmR8lUZSk+ijHjQjVJD1rEWQdXmg4+zDTN7Kzj3W2PfN+nXxHulOD0q
6OKWVFGotcmDGCoUutH66RybWTw2RTfjluJmFnUMqGWb+9koel/RReaDz+5bGinfGaavMR5Wzt4Z
S41BEtdsJK9xLj9nRMZco/zNwCjWK+Lf8Lcrme0Xw32HB/3AJV0a9P7Van+iEQ6FCwTRcdoeqvxB
iXlXEOd5KjuQbZfUF6tufmCmfYMNAroAsuWiXHyGmX3US5O5TfDJNcgl7vZQBxCqylzzeHeMcgwp
oGHjkhzyzHnrgQqAAaMsPySzfdIGpz/HXVSeviOJFM7gsk7ysMQtjDNDwsDdHzrYCBdb24Ejgel8
lva5tUblDfj8SpXPnpDFMRmgGEdLomIXThGMbykLRuJaJ4kPQWFqfLGsjONiyR8My7A4NGY1nOzI
4EIDP61n2os4MfPjMLXC1zfhxf1LE0IIXCRXXgjj80ZdwTLRK+VVq9Xl3JdmvnMsPaZmcyl16L2P
MJLceqjKS6MxP+vVGINU16YrHHC8zyJseatOXBybnz27aoCQBCsuLRzhIC9E0+aRmW0k067qRvm0
9OkvZHXpbcyGzner0rkskQpjL3yFBNGTINLh8Zs6NpvsIaKHOqcGx0q2zvJz1IeH3qh2JOdpz4mJ
22SrW+2drB4sfmLepGh5OomzcaOf43R6I5YJmfeaPBoJNhXqURNSy8iDiVsvrVjIhY6vLSb5WZuN
GRhpBg+fZkR+rCVfGvk/sL3yx703JR1XJ8QqEYwS1nRQZZUFdrmaCAKBjezytx5BB6gxNJ9bXdtR
WMftTeLq7o73gKTkpGVlTtQg9vIqagPOP9z225+Uer04Sw/YW6YfOFbnE5QTguF8fYxEJD8jBF6B
Pf+z7NK6WKhQj8m4lMd2iZ2r45g4HXuQKr1F07qKjJpUa/14/A5doZ9VA9uADNISN31sNwPWlDHZ
EtZZP5NLCJWLEO2rUOkHzUzI2xqfpo1pByy3pmy8akKB5dvkpiP5fr7TIH79fm6FaRIs8ZJq+uc4
SfvmqpN9ipKBNYsVv8D/hL79N2D1/wJV/z+Z+DtJzTJZ5Wibqq45NiFw/xsXzQYAMigM96/mmlRI
aZ/qRIO2razznJn2cVqLj4ywrkZPjB8Zkp3QQk5FuEhMW/KturmrjUq88FgPl0smoM+c3siObVsn
T9zpniQp5T/Unddy5Mq1bX/l/gAUsJnA4ynvi970C4Lt4L3H198BUNJuch91h97ujVCUWEXuLhYI
IFeuNeeYK9u9xe/QrW2REnrfWMkfyMefMimnDyJsRzfExKdVpf051sIWLYtzNqKVI7rEqkt1qyfF
nV8r6xxk3ZoWVrGf5Ppq5j3YReNNGLCfvUXZPARAXygI2WQieEgtymO3pciHUMCyJvSrEijH3veU
P4DA5UfEMb+ykKZhqbbqmGgNpPqJQt1hZ/b8IkgXVjxJb83ETLZRkaTbKqafH2EBei1rfW8PioGj
PPL26ahFZ4i29EnHXMdjS7tmm4m8RzIZuwdP0u9ILe2+kuEhmSQxSP5QQ9r60ZnU1/NDnvsr4XrF
KrFd98DS115wDdAV1WxaQZKeAGyJchWMo1jZMrr31VFfO6aIcCCgRDFDZi+qA2qoNtVTNT3MX4na
+GIAuYC9Y9J0Ah12phXdLKs667eDC9wqpXAe6U/fMFHFFWFLc+tZI/oFU9ovadPxleJfC6mUz9M9
yK/y7L6ulKMbB+g1RYipCF4mnYrKvER+1+/6nlo2z9GDobHlStSf6GorRwQ74V0r9PomowyKDONP
6XHO364ZG0YmJ5tp8H8muMOP1wwVo0/XC0ZuxxIfZMW+zkfvfqhFeQ7y4YrRYqH7iki2upIHS6Nk
i5OrDNlmgByYCOves1362WaF72TMt91EbaqtFC0QI8H9/LQROe7AfII5qPVd0cTRhO3FGEM/9K4I
tGgZSt3emnbJ0mBq3bp16PsWFfa6ovfvq3K8F4OMzmVgoWwF6AnQJLskPWZlw2GIFzipdRIiZXiH
OGi+XQ+yb1di1OKjCQJnwaQyOFqm6a1BytPxtavkiChjF8WqfLIh5+1KO+a0TVp8QX6s0NWNYSDB
OGn99+dWYZzComEigO3tvhRBsRtb+7lPnNtZhzo/IC++Bb+Gasd05dpNKDUJzGweMwWtuyHU/rEu
tRu3MNi29wmqDVOnJzO4EQbplGFHhJvi5IWjtfJTK//CNGeVp471zZ5Uem0Dg0y02NBaobAk4EzH
NBE75zFIv1JSR7t/vpZ54g/xSeJjxhRXtzORMC3HtimlLbgVH88SxRdsiDQgNXhTnU2Fxhoio6g2
ikWXtzV9dVePiHY8qdJm6Crn7BhRc28M3IwGzjBjgcQNRGOb4761EfzJAIKxYjy2TVDfNsrgX0fr
RQqruitCmnKeG1B9lWx7Qu1WreoEcI4S/8y7+KeTj2eUmcrRatjK9iUTkXzslH0OuHedk3i4nmEs
Y4WSs9OMbRi08brz4uFqYyUKSju7nx+ypgEZgvrpQc+pWYa+t1GRqtbSAF22rqd7QW+U6KbGMNl3
lvYjiIPqlRgCFNpZ/ewB+IPBkFg0ENX4CSzksITkaW5/v6SZE1T/AxzU4fbvqJbhOCxpHPuPB94w
CArGWRUvYIjjNhE5GQJekiU7aazVpPsSqtEIS89Xl2GaiZObuyA00uqtNKPyUqooukIEdgi4MsY2
aC3ocUrvXFnyxovC/i4MtYh7Nftas8TsOVEDubnKg3T711l8PT+4DU31QPO+2oOOa0i0jv4ICWjD
AF5dqlXTL13okDQykhI1EmKzzuzGk8YulzqYfoyfXTxDTVa/Pzaa+vnggCm1mC/YFqojUxAr+PHg
VJDpcreIYGRI398qg6fuANFQbvv5biZO2fgFBVtuWn1yaaWq8cjftopYc97rk1wrli699/vECDok
ClZ5HJvePRmye7aEx3AFBJR2nAmBTS1+sIHSoJZWBz3RqkcA4/Whx6QE6czbh5U7rLUoM4BJdMkm
Q8pI9zh4wfnkQ3rSJ6TykJz1zqZ/bmbJOWhc+pwj/XBncPx95aceTXA7WSvUJ0/sO5wVxKFVr0bd
uY2Nmj2xI26ZO6Km4YhyF9VPdtEtGvT/1HWtO64s9KOrmVBGPi8NilpHtp2CJYpyjc5nq6nLqUgg
zc25BiPG7iguuo02PZ1fs5n77JQCNvNku/CKEBasJcZ1UzsLpLDmV/i6a3arGfBszVozefJQLPTa
cCyEgtPO9rvDELIttGphPpRGeQnyCopmI7+gRfmZEtRyqyrsarIIKfAMKVUwwDPNpg0uxhuclNEd
sbvhHdrH78AZg+P8zMvJV/vD2WNMK9uvlxYnDTcyizJLt1RTVz/FvMACHWPHL6IFDkZzO+NNi8kR
hmZzXPJ720yUZHfMrIaxhpnV6VvUmt+8zP/SWlZ5y7jHhcRQQzhLRmcFaL2/snD027JUm2NPCs5h
BL65y2sMB1pt3naijhZZWXgnvzASJjCTmrqxM6Zqr/Mrkrv8EQJ4BnCTHxiCsLwqmat+daJm1UVh
vqnMvDsFvaYdbM7ErTFY1VS7MIfRMFXbQjggGup94/vpt6oTd2YuL6zY43EmCbWqZF0LHSiMRTfu
HLcF3atAYiTQA61Ec2AIlX8NTBpdPl20J5zQ2SJQxys+C/dkts7Duw9GQbP4ftJ1GhI6BygBEL40
GlYdLe6DCsb/XhXaV7+R/tcRak8w9FsGhsMLo5p0bVSa2DHjW8WVZPLqq52+jvnG0m9qlRH8AGCR
ECTwLgWG1RiqGWNBxb68r9BBhpqzkFpxdVCKTv6QDkXYcijArcxn/nz776qmOrJhmrAt/Q1zimo5
xo25mZ+2E3YYocYtqQmnWelrTHJfdZXBCDwbae5wBE1saoFTX0GzDissrdmTY2lM8iB14iRmXy8q
ZT1vO0mrXw6xMoC9ildt2HNESQBe1izzzyFN7RW6RHcLLZNbZxOq1Zb527gcq258jeP+KozO/Alz
a6mxxv2hKtfM6ST+eJKbkrXZVB1JrSqsT+Xd6PVaIguNXUAYRbAGi3gVckk99YA8F64cvO9AazA4
N9JbSFCRzNIrvNp6casL7drrWvjYDNcaiN81V8NdOvpASBjS0nr2hEFuDjoNsgIwcU8QEga6iCMt
6KxMLEZ/LWNVP9ZhuCxGFXuglC0UmQBk/8CwItQrUiYs2TzmWbaoJiJfrDnWue447QzUQWH6kDOa
vZO99n5F1H5f37zvFkpHWXpBh2NaNcxDUxj+vdCQfvZpedC6uq0XIgiTE6FHte+f54eZw2nVVElc
UipdM7wMqrPw0yZ/HuipE3DOOWRKL3+OavEgSL44+ya8vhZhxkIJhD/R5xC4TSYhfq98ZRkK9pNJ
KT8/dJ4lKYEi4/01T+sjpPJI7yz4dQemNvFKLQznXCFZRaVjRwe6EP5iNhM4cYWyqmzh8FjMXCcM
sKzxmQ9pKy9KMDAvAh/GPPb2vT2hDe05Ud560xp2lhrZKPp191omQi5ju/AhYKCHyDQt3togKuEc
hBPwFNGpTO+DplPBLxnZtqPappZloFFNI29uyOWBYt28A1KyQpimP+qG9C6lQAAXle/OT6RzBKH3
8dF1YaOpg/oagJK7tJPeMxg0qKdp5zQ7m4CGFTckcYuemtmeVWwJahy1rU7zvkXhjsbugiBc2f3+
vj5H0v51xktdFVOSijCnW7tqAqz5WBT4nTYMZuSiLMIBEuvWTkaoDrLxzmfNIYKDCRe9YbqbWGR7
e6+ZWbirvRvDYPrp+k8+yukQntqgpUfZNcaDG6cXx7PX70ulht5Kq6Az9FhMp2yTcJlTczb0cPei
Tv+QG+RMdfWHD8NVKyzWJ8MRFgdryr/7JQBrZKpKG6kKF06gIBlFe/Js5gzGZhuInnO79CYYGNkI
I6SKZmt2BYaWadOk5gWixqo7aIx8cRiww/YSB03CDDXEpxvsCbyYJOfDM5mCxSL2MV0b4jtuBabP
YfHl/SdFWysM+JQckGKziTW3hEBS6JAN23E9uw2GniunYSkJJrlTEGgno4iRhM22Rona8Vha2tZS
nfBUBRB4cxcVlx7AkPSYdj7QUZHruo/Mk93fxwPDnDDlzFFq6x47S3fWZqh2Ef/EtYmfq0syMAMF
DgwudUqHYTygoskuSrdt/Rq4bQa7QvNWle5E56FCG8B+s16nnaWvfZO2eO1+9yOXwXDetTvFsfak
efAvhrnx7ICiW6LmTg9dki7n+iR89Cy32/XE4HK5Y4YtYvUb2DXniHkogHIa3cxGOeJwiJAoPWs3
P83hp/3hxLY/7tQlHinD0GxbY0BsoIMypmr4l3PB8gVsfFF/zyY25jBODnh9Pja5MZGmub0sctVT
bsKJDuXa+llis74zkRkvw7alSJ4uf2WgiztR11LZIwNvMGr0huIucX1GZ8MHpt019bagH7gJU0oJ
TAruMg7LFk28OSxgdrQ3QzOJVJlKaRRXe8o98DpuYxyyCE3hfEogHvvLhlemsbdtB3wLum3mr5NQ
z+Iep3dqt+YCGw+6k9DR5kVI/gBdVSkQSuh6MZmQToipU7b6xirN+2ob90l1G47AlKOxgHM8G6ZF
fhWMluGXFkChgw7QTuhWpAjcugOZpq6hLuZeDVr94RToyUOH++WgtBkzz+krrxPmSjRNdjfaLDnp
SReVDd7Jg/zijUdyZ5Z2AOsj1n76hORQ1oU041F5Oe5bEJcPv7+BGQRSfLjm+TvbKkWpBKysWbb9
qS4FtSZjK4u/9/pTZ8j2fSfD5jtfsaa2uyAmxCchVjprIv9J6v4O5OPwRWvhKtThzfsp0QV4S8K6
pXYcaEuZguPQGsVr4dImSOISj8wg81ekkbDlb8tExm/ob76NJNbcK3EbHfLeMtYwMpYed9yvntf1
5LWyM2Jnly/bdKWMhneeH+xpgQU6/vujwAbsb4fBBo2vGQiLNZh5crocfjndafkFbI3pX3ZlgmpO
o3IMW318s2Jo7K73JU3VcZOE8fNQ8rfBDGZupI4DFk50vkMtmcEuoHRRDVRhAbPwtyLdguI7G3ZV
vlo+q1Mcm0BJ/fwl91mQhyQYbuYHGyXowfRHwFzui5ZkmAL5QiU2q6qF9zI9Gf/1KtVehWX6uUvL
CF0NmCvck8VyLkiCqT4RpvLAcC67gCpJmNCNiLboF25Gz9tyRdmM8OAgp8gpUfsA0/LDBsUiVOHs
bUgQmOCBLM+ecBbmNMap2+ClIaEK40f+rSvS5ioNgnmcNDqlvfvSjsSCxPx9z2agNNu4ZmXHNFot
5u5UkDjZsYqM74Y+AjkRGLdRU9KLD7Md9lvzuXANSHkCx1JZllDu3cZ6bH0T8F8IFR2H6U4XzzQc
vpcTFSI36pw1JMVZHZQwlVAXHloDcwgXuZMv5z5ZWxvmdr7szaHWd/HUsmPw//5DFn7wg9dMprAw
vamHf+KRiZdAuAS3c6f1iEf6zv3R18muinGkliW4DVzR1dGYHtidV0ccOFanRkdar/rufYeiu5nc
JqkYHgORrNyw3bz7bb0y6u5mT+fYW1enNy5uEKXntvTcMyki9CFjhtTv/0bUy6uahCVM/Occrfsz
epkzckFlg8A0X0PR8L9CvMidiibzUKCI8lIKsOZBp1/7mPg+1vrG3uUmXmXHSNubPBMDELfYPORC
NHvd7JizTP52dYy3aeN7S6WUD2k2ZLeGEdebjPn8jvDR+2TIlFurloiNivo8zaig/0bOQTFUJje9
UV8yiSRxHJt6DYrUXFkDfFYoP/GqLhuJ9jvIDgTLUBAK6cHYxMCrWIp6JnBNfQJP0e2sVsbfRIqE
fJ6Mueq3BrgmjMSo3iXFuNMNazi74+BevA7+p2l5xjYlyehgqspi9NrsW81tC2PC8GRSH18q2GY7
5C7b1BswHxWO8RzDMl8XVcFcU0DMGNhVaP3zMLglhEXqD6NVQpCEdKAKo/yZ6hwOJQUO4hnkaafZ
Bn3pV28ML2Bw61NlqfU2wrO7cRuv21VWWO/aQUX3U1R7T0T9uQtg09RafGdA+APPJe9KU3aE6oFo
IWZrOLzTjgkH5MZgd+fUVe+8MHD+STvWrXiJnTR7yFx4k1EXr73OGZ8qOvu0o+EaamyYcLS4cQ8z
DADhvdqa9e18E/yvAp0esoT/fQ5r/JDm9B8zn/4fTHJisfvPOU7/AxE8fvs1zpEff49x0s1/gKIU
hm3T8bNpM/Gdbg5z1LR/CMIdpWNoFop4a5pgpNl7mCPhT1PEIvEohkkH1dTYDPwrzJH0J6pqg1mw
5tgSbbb8b3KcjDl1+K9S3ZIsVlJjmKqZILNsMiQ/rleKVysqPsqvYiihGdFwse7RfHcTp4ChGNwB
BBqSxSf6ToYKJVlpm/BguDsU1Y+4buAsAowcCnbJRqypP1qTCT8zcyhRA5Fm5kOaePk5c7GaPY9N
ZIFJQm8vD32slGIzZSdS4RfUpOtexOTloexmqAwvvrB3RaGHFPWcxeEk5m+k1a0iaftKC3Sj4NJe
K74ZOwBERKTrNLRKv0z2ufB/NEPrr5Kyx7+awkZI09CGohwFpYm0jVszqEG9sFD5Nkbqw0Aw7cSk
OQLlk4Sfzufv8kQqHPVfnY12dpv3au3vMzvvJerbMoDP0gvDXRksNTRPFUCA5yLzfPWQ6a1M3iq7
+xYpFj4XC0c0ijo0A/tYVZyUUpRiRZwi300T4IC5LSvSM4wxMlFLWJED8ttG1bAgRSQ4OoiilyTm
OUtYkH3HTsesSnPr5lr23WGcxVFZrRLhpNUEdKqYKbYpaqcyIsSnTQojfFR6+nLcyRRc4GA46hx1
Ru9bx7TOqvRalHq271Th4KOlEEf2gYA4t56yOimBcJt1iUGYfI8tkaC2+bPKE3wjEH6Kdc9IbwuQ
ILTyRQ6+McpxzhMG+mYXlodJtUGmNzGgmfOcKFyobwx9iJs91iZL0PRHKOSgZ1X8DssXiL/4JTRE
h3BnpMTcjvznEb2V3AdS0dFDz+tvTe5gFwHEb1kI0onY1CU5kVisNgarij4eS63L4U7nseiqN7sB
hvlKty8rLlGFhOs6dn0ijr0MzIyYQwsZb+aFul1ujVR17a0c04aVQ20DiT++YKBLXc6Bj+wkHgh3
DOQjJj4n3WlZX6xV33f8jeXbaJDBlfraUxx0Epk6MV2OsjCjyjXe4FxaYsFspEgCKvkYvZcoPNaq
rFOaeid9DuLWc7Ie5q9u4ha2AwJZmVXGrX2o4rRCMe5z/e2HbADeQJsrj2iIISltJ+iNzlSrK9rx
R4IRuN0lhEKOt+xBauawomFloU+Wk7bjNL3QjnGdJpMxC8u+QQ+bfEQMzaOmFhn7Bj1hIpCZpOg8
5Bgju0uAJaPc92NUbtFl0qQER5WgYtdk55BX4HUdlj1uejqIqD4rpi1UHTkkLPRDbyxcIzM7dz8i
WQm+q8Q8yRoWpj5aJUuP7TtIOUurAbLB5KVGD9qxKinWAntcVO7tFLPqHcZDUT4bnBn62dAkfRml
NIiKy7yIth8CO9YwqYf07RYOgrd4nzN4wL6ZdKWZQkdsSr1fZpnrWhNfsILDBF94pHeogQDoSJZo
W/V1tPHDf9eMtpQ9NGLXwPgwYPTOidbgl+9uFC+R7b7XbYi0dGaLAUpu3Vpc0gGhQvVdzuhYfu2q
CLMHUmysxcXGr8xALZceZ2rrcBkHsAT7trWVncRgjAsmNBhtrHu1y5v7Uglag/kYm0VLXzqyJbWV
hCQ/fRRpoqtvqsjDYuP2U9O2NbDenk0ZdB2fk+i6+I2dPVfDwhgB2dGQs/ogUReK3WXOUwAVyd/o
+M7pAWL5QyxG3qQV/GRQyRx8SV+s+wZSx4WsrKe2vQWKBz0hGFyKNkPTIDSajAGG7ylRwO6r7fRY
Yto2bpVVCU2tv1c7QlwXCU2reoU9F8SLnmd5/ZbjE4JuQNQsECFEwePwRNPGdX9ARkqdO9fAgtHY
CA5fZUCGkQ6SNtoUSV6iq2bu5wbB1PVhJ52ZIwxxCvHR2qXo6hcpU8QVf9KWUoyb4nCBxzzU11Im
tf9EfEDXCjq3fRvgaLVtUANVS1cXTZBi7jys6q5uHpjro7lfYjNErJY3DTBTC1RShQtStRL77BZU
qOuuglMYL+PSbJD4QaUo4RVIla/JoWCh+aVYuHlfa3/V/7CY/7JxthDNOAZjHFsVqg6kY95R/rJj
rOnNozfyLiGmF6d+S5svv//3P8ty/vYGn7pxTgxmUwa8gb7w7FVxISJH/Kge7Vexgtq6HFbtNvwi
viIGdeMN+JIV/pHl738HbSojfi0zpg/JrtiUDi1Oyo1PA2FwYnaYWAznfrpbY1UUi4GkhOf2q7pv
1wAGDukt4SHfkMKvsEU7f9iVT/XSx3eXU0/H0SA4aObfixyszKHDVXUmFEYcjBUpTev6KFbNCrDx
MliBb//T5/0045UUcL++o/a5G9IMhSIRIIb7YFc9Zmdnna+9BxrPO/8xev7Dwf3YYuMMklDXhUo2
ONPkqTj8WMNletYodtKcqzVO1uGgLmmQLsN7bJnctpbdSltnm+Hob3//tv/bu0rOWybZU0Pc+fSu
AXQNFS8BWxAQ9sPDJK0M5akujr9/m09p4/OHmzpK1NGqg5zg05kTuk5rlnl2Npw3L1Jw2MSrksDc
37+J9ve/lzH1qjXH4QpkqvqpDK5rA0lCCDrlVO7DF+iiSyI7cSoEL+lW/uF0/Hw2moZJwWTSGDcc
3TLkpwNnxGkhGxclceAui75dNrH1h48z/Qu/Xm3zOzi2APWj8ibWJ90Lghh/GGyx99XyBjfOeaRm
bwF81CZkCPdPur//7fPYtHGgljnI/mYxyC83sKpCvzxGcu+qMA1qnTl5V0en3/+BPt8/pk9E89hh
v0PerPO3+0eaqBr9ZeYe7mvvoK8fc5pfhoIcVKTXmKZKLYmyjBEx//6NP59+8xtLVUqBrJFJxiQx
+uXDjXprq6krwCsm6imsxvY5aTOB784K4z/81T4fR9ST005Qn+Y/nIrzffyXt2LW1XmKqV8TR4b5
zybuGHY4XjY6199/pL+d7O+fyeTsEAZNW/PTyd53Zo+fVeytBbzsFSUn1JeVucj2YhfZi/AP9wlz
Wl8+nI2mLiyLEZrDGoBc7NMhDBEk96UrN3UJR9EJm5b2CRxEhk8uuT8w6eIFOGshzE06KtQz6YAT
ckc32QbvHbdqgkBf2GQoRlHXkJ8CSqb2V1pIstK00xxtBrN+kou16yoWxjQdyHG2pk4Axk0/ZSR8
D9XIEtlHz26NpEBnmY0hcEdGpUF/orAL+5/14LxI4lvIRrG4HlVi8OA4D3GZnZn+VMt2SPEBpmpC
H7kC3AWddfzC+HmPnizZOrpDId3b7BxP/Gmh+cR4PxEZ6HmOjDUYKCjwco2dlPdFaVbYu+VQVl//
8If9fAaZyGglNzKHXZINY/rTdc90xJZOrW/Kl3zvL7VF+xWn75bo0G29ZBa6slbzG/5XnZ7/2Mb5
0Oz5/y66e1oB/nPL5z5rav///M/PMvj2ofEzLxzvrR+DRg2jr2nmpWqqpPT4d+tH/GNSe2u21Ln9
mxrXy786P7r+D02XyHwFkxSaO1O/6F+dH1P8g44P7RpVVSXzBf7B/yLBW/+4RiCtMIVGlUL/XVM5
bT7PaF381XCdCJwofdlu1LytdjjjaYz4SXvTyTrceJWZrfQ4M7FuRM8qG6LGSKozyYbKBcOMs+uN
/GsR9crFtzdWmXmnWAT3IbX3wUEssIEuWpDf13a72Hd2tkYQkBSpe9GGFH+SX/9pXbU+LhLzRyIt
3dANXaL9hOL08V7dEffoZvhh1hEqCno74g5lAbDj2AyOnhurz6o3GXX65r6oCLZPvWa82H51mw9l
/CPoii3TqMRfJBHZ4wuj18zrXw8EQnRrPQgfsWHfi7h2TvMDjBhx8u/SCjt93JvtlRxPBWpo52Gt
xfBfZDn9HVlFuxZN7rZLWPP7CkQntotlWSX1TakyLDILy2V3i10qgZSyRKk+HixliJ9yiZy4NYv+
1IJAg6NMSpoRBhfGD8ky9r0eMxpPZZqph9GKD04bJ1crMex94pkP87PYarz9Lyf7zfu9+8OWxeKs
+3hXh3RkM9Vln8kInFP1c8WE4MayLfDVTKl6mOd8/hQX6n2dBCgsnfKerXp9JYUQZwcqPKW/mraf
PvRdmR1H5hVYjHW8L7wuOprrGpN+0BgNhBK1p7UeiS/zs84P3Z0Zt5Tpaazsijz60fjC3XZVoh8q
xsCD1nb47kbmEBi8631aJup9bUP+HuJo6i1M3y48gNomrSZPk69tpsDkALR56V2ng0/Fj5GvYjwq
sb5RFAjitpE/zJGXcQVTjHyJbKuZXnCfqppyLZxujR/qpYbj0V6ibCjxefvu3sYK9hB5tbvVOh/4
yWAr941uRmsmJuopgz+8wMJUvNk9mk6MymqRLMToizssd9a1gYGFHYhZm4iH9GaGSSLtDk9xnOzC
dBwOJZUHHZyjKIfu2PZI/EgdKw6uDr6/sQA+T3RnnBPFxulweY6KgeaWphtJmRjxqNGsB6ggz0Wt
+JfRGqwHonSRDXi63Jf0Yh/suv/Zum1ydlSRPKYjLRNFde/sMk0fQZMSkEJubVlO7jQwUr5eXdUB
WVHNMdq0DkRyrbGIcK+67k4O+dqC375lhk48CfD+HRi5GNMrzJHFnHqejOJFINREA5XhwA/0N6cf
iqOcHjrhAWqyVVkcfQKt1wJ+qa+akFh6935+sHXtysraX0oJoRrlX7tEL32j0P25cyFcXbsq/J6P
330rBmrdkRA7jDSxYj7yuvRMYgVhFiO8IEOkie9B2SfrWHo4zbzIggE0lAG3waDbGoohz03mkFjn
R1eGjs7Kpcm40/u0f8oz9dHuszuwWE03tAxqhH8fNZq1Mv0zGHJMHXnCIFNU4UulUhHkiDYTTy+e
Ao3keNmDyYSeXTwlBu8vNEGMdxmcIWfWNFM4fAdzeqgANuwYKYXKLte6gOTDseIoiC2/8fDceFgC
dA+ZrW40b11MAeNnRXqcH4Z8TI/DxGFQS1xc3ggEcVpZ1o4FW6/VFOi4Ekv2sulg6v/yHNoSsLgu
Kg9W19yPdV/ezA99YcEz6SIA3kl5E7cYtGJxLkHs7WqtuwNT1x3Vfz/4Vt0d6Vn2x/mr+Rt/vdbk
JKoo9g84YME+7vwdyIN/5d2DXkOAb2OWdytDh3aJhCKM6Y2lFiZ+PzFvSgU4Xeei/mjT4K0hEfoc
QtxZ2GZ2m4HiuUmmBwvhxU3pHuZXGE24N2GlKTfI+PZVkqprlnOGHGFUnKrKeCQxod8Wo8hP80vz
QwHj7/0pZ2FMm7ikbThZ0WzEzxsZ2QS6eKQevl+DVg6bY6Mq/pdg8CLuWyS86PSRV7IyE8z0TXIJ
ZfjPr6yYCR+JRtP8I7WQdk3ftqeHRvBvp3kGk3B6GtMkXZc4VsH2Grm+CC1XXTp9iLJAUWKxMtrW
OJvFfUYD2zLT7nZW/Iz4ujdYVM0V+RgJRlNswPLf3+3//V2mtPYhS7LvIh+GS5QqzlkP9pAxb2PF
fnEsAXZ7Em6/ezdn0dKc2A0HNkX0Uk6OlvFhDGyJZDI7FVrsXwohi7UepdzXZbcNaZR/Nb3h2I6+
9koYIi1LEv0eOFraJmRbeWhYAy9NkIIb0b501Lb2Qh3teONPujwl7outyKhP6joa1rCPobJphWMj
S2UOjasZmWUoLnbge6tREpjnIwgQS+mW4RQcQNqQ3aHgy8kOdBxar7JqH4LSah8sB947ELub+aVc
p3PM2NbHxBUFOyQ2OJ1GJzg3TRqelRbAGvGNADSnp399w44KjalKe6FN6x/DPgyOaFeRhv7yZZKN
2tLy4GaaWDeuoZ/p+8aWz7Y75VYhdbpoTX0RiLVvIjVpHg0rWkLSA6hlglM64sABxe1bcHqy6jVt
nVWXTERBQBFLAI31tbWL4FTQcYDdQw/Wzkm8WGuof8JloGnDyZfDTQKcjIS0Wtd2JTtQWHfw7Aac
X6w4LUiyFso93VLTPSA30yyG/HyJ2eVOdojCci/Vz3SfSIAmwPWQafrBZ0w0rObXRNDrDPlMqK5B
F4Dt4efmB9CauJgcFqWwUwhIyn3T3IDOSHHM6znJ1n52qoisMFm2gYtnG27v9V2r0lwPqDk2+LlS
4CKxxkql+D+ZO8TH+bsVlszloLndyvXLL1KLxYNKLOcdEexL1lPrYX5Ji1RO0SDaxgVj/nnlgvpf
Xc1CphvDqBHbTKuZ3SBBIHlZbiyJsZ3YKvW+IwZliz4rISEiSG5NnF/w1cYze1D1rMkivjWTnLjy
uM7289P5ISHFZtnoxbCdnwZjcvBBz5/wFj7lfWy9IAhqNzixm+38dPTSczJo0b0nVAz1XnxBQPRd
1+z4xTNZJIh81TaKP83HIirTSvfra9BU3QODqvfXySP3DnSt89X8XzktNLkiNesj5Ctig9JAuRBn
BIsiL54G1wg5y8CCeGx1X9hGwrEG6rR1YAG+II18HXXZ3Bhp3N8T1LpTwakfvDyxVwJLKTzLRL/U
kRYfhOJn28yubQwPk+kMqCIItYMDN+jgYUFdpUrlXBpd3UdDzr1H60aUXJ6Opn5SJkNzci6g0fb9
ZEqzCqGtPM+yiGQg9T42M4N4HFgrUL9x5BoTzzAWMSEYLKL8ys1+gBrwIIL6Bhe2+iZUNV9K9CeX
sjftSwDgnEgmvhHlDTDRjjRQNFf4yUHdVG3gb0tROQ9lNt5I3fgy22tiDspag/i0mf03SdQqgKvx
Jsx14V9PZz/C/MPzdwt0S3fcJzZpoQAIpbN4Y9rUq4V0oP+REnqnqnyEuKna7yZnalLGyD00e4uI
DhS21blHZureHdsqZOyBlr8xI0UjWFvjldh4Y6+n4QlSaLyii2G9kAx/00Bn/9njp/QRfX6tDGwx
ge1Fd6XP9iXGH31Iqx27Hmylwqr3/5er81huHYuS7RchAt5M4elFymuCkLvw3uPre1EVL7rjDYol
f0nw4Ji9M1finJ/3MrrRvQINbAdWm7r3UIshWKz5KM+NGuhE5Z5QEOJ2bQoNPAJ5x3W5vUYG2lRF
kNNLFGHMTatNA+qf3TaS613guUCWgSC6kEUQ8mpj4S9iJiPwonSD4HUEFqNB6+krmfBEeKOiWe/R
Kk+HqdFWXzPL9MYOPl9lxY3bvt8PZM6+iLLINrIt3wpVpyoFcPjPQosrg6SRYhF3yt2OUW4kGGum
+sx5yUlLqIhMRdq72bxoGeQocYiQFPa7rmqV6yBiQZS6VfmWt9Izyjn+oFMvuIjUuqNRZvkZ8Tfk
sTlV7UiGTljr23wg4BoU2IJsic0iEcXKvSecx69VufRQF7cvHLwMTQxmz81KV9EQYuFXUKC6wquY
5vpDUn62TJwe/5KyGxMLMHm+a/hfcLbUIZoryYxZ7j+SFkR+mHLpzliJgAjtkHRuX7k8Zq6iFQZk
GVLsIcD/y0WN/mXVT1dGBOlTSm1ccpVBqlgGAb9oygKyWgxMvsUUVnM5HSo5IiYzWmroUMZFyrrx
/Pew3T8Sc24nBiIJE/r6oYhT8zuJMIMVeBd2PKdeuqXdD9PgLz4Z4TUephVtcdbfqNRHHiep9US/
Mt/Btm4gsmojZM9Y2HH7G5gcky2YotE4y2uG3hqI6K1uAHWKqWI9W3Ep3U0V8Qf6rLdStEggMvNA
vdvA7MVdNBJ7Ob2T1BCJ0g80vVeYTs2up4XnsloTwmqtIkSUODsoM9gTPOLNiyWJL32uLz+AKk8T
8PQ3OpylVxrZdJxMPNsJaHbXZA4jv2redRypf9CXfFEw7J9B8ix+svXTXi5o9fVTOxFB0412pkIU
nGdmlKzCAlF303wle/SnXpL6Qy5GjUNnXSPj1OdHqVOuuWDVH5Osi67YafKemVskAXEO/77eQjsD
ND3/QCwjkx60/vNslHswf/mnhvDCnczUYuqT2lshxT//fR26DsRCXTurmZpcqAmTVYIa71MWieYm
leM2G2QS9gpnvyj7ULtKfhnqMj2szVQ6ValLL91GiPVQd633993q7tBTBaaiv+/2JVGcpi7Ih79P
E1F7IsBPIP6YX71bvwbRSK6FRAbJWA3IxHUFqttQMkxLY1/Ast0nukboIMHae0ZFsWs1WT0YCZnz
oojifoywfLWyJp2wpEUcFVlEeigj0z3fpErRQYJBsaeWGECtqCSvmzK8M5YmAmqIJxtt0IAdSuWk
LxucR6JR9BdcDs/dGn/PvTH/oNrZafLSvpOySXA2orZTtFjDcYXy7+WTWL0haDqhLdTcjiiFI3zY
yY7jnjNCPECdiwfVNZSs4Ka+zFYffah5S9TaGld7xq0FVVj5/fu+eteqj/qa3vREYtO6yo6KwYFU
GpxzaHHlg1BLhi8ak3TFm4cvGo74G3CL58gkvsvujiAamOmBur7CM93ecH3SqZvurjwZQlAfteMh
nXr5UPOGOnITv3aC1p0X4osDPS7mExRkJRjQBx5VIe5Dg1DJQ52JyU5YQBJZXU+wvKG2+7RmAk5U
ZdsJONQOZp1bYT418VFdyzrsO2IQwKv1Tp0PxSNgSTVYYK/89+nf1/pVdpNN7R9o2haPppHMPjsu
lunPSrOiR6JWt/NozQ+dMlRPdG3KJ2nNfKib5gPKJb60IYNBJSzrUnSp7kmnIMSlwyJMsEbmAs/3
NmnnsWfu7vA0PVL0KRwdRvG7pE3vyGfa33IeUUTUaF0aIm+lLtJ/qrL8iqtWekt7lLp1X5aP+Gxh
/G/MjLk6G0FVTwIpPJyJtabW9qmJwlVcp/S8gcvzrB50akT2s6s11jltJU6ARtL0xJYRA2LXEBw8
wyoTx8hLwnlAb9sV+ZJM+8lXgd/gkm3J/CQBa/778pjHGlQchdj7u/x2KKaPxhLftV7tbkKmmGTC
sXEf1CT/6G9NWpd7tbcCSY76LEhSsIGc867WAtqHbvj4pEvqFsgbZAa357Ie/x5itXiYUXTteXOT
UOpoJohTPl0GRRsvyDumiy5HSUCfR0Mrwdf+9xvMpwUQF2w3/9832s4C5TpAyRfBZbFtx0Y0i8jk
1q52ibBFdnz/9O9hBaZA5GJywjxb3WSLqllCgDz6DWb0+5dyck5AkB14x1kf0MneCvKTbxlHWLuy
ImH/97VKGMZziffi77MxTdcbAiYgoAKa5L9f+Huos/KAUi0//30GHs2OsNYdaDpGx55uX2cdwQZF
/z1U+Ic7tyEr2SNBtjz0PY5p4hvA04mGq8nECevKcA+i+5VGnRj0PDL3wtxs9gLd2OVZDvsSwTLk
iN5RRwQjk9kVQR+vRyNLw0lK8QSSA6XAO7O2594AhwugK7mk4iGZwOLWH/fAa3U/VXtje06jMbQy
IkqzLVCk1MFyDDDEnvk1a/gZNXK9m0fhUwedI6jaoenYsYtgYflc065ptkCP+riTkrvlZh57vXKa
/h/ZnCM7b43MpzR5EQX0ZADL9Wr2cuOFeGEvm4m9G1+WFCa5+W82f5c8DjUj21XLxeKJm7qnst9P
Rd1uVumBPLXpm+c/RaqtdsRxvcoLJYoOQyLkc2F4MeDOFuLn/eko+AXkxtd1mMQF/MD3pvz527Us
lbsknPhbR68LZpg9OjaVKPIkqgOyk22BDDJclf10GDSSVgmUno3PDhykDp0X4/ACdEPs32NjsZX+
M+kMJyU0OpPDeu5sSX+XDNWNh/d4gDjLdZ4G0lhZhXmikXR/KyBq83IFKiEPOoV6rYhC/q2kIGpJ
/Bx5tRIk9VgiSkx1yQXEs8rJqWfKo1gjmqemu+nKgzgHDUuQLL1WpOKAAYh5o0bTItrzH1sdWxZ/
S+XWFmhyZrZd6Ju06ntNv/RWstX0iziKoKsJlBefc81wo+VB4Y3RSKRPODsXC0mzuN9Ugr4/5j5z
xuzO38Jd26CxNUgRjD7EdAIfyACgajUqD0L1rXB2tFrOt07ONVsVhOzWT0/QhRBU/NFtk//FbfWL
C4fQ1+RpgiwWJfROATOTKElW5ktHBBhGP7Il2tSRqyeMil7egDiAETI0io0FRLckp6o4iZeHXFtR
ixFZA+Cc4QY21SZIwbJrkPh9qGbHqf0mnxZ+Kac3a91NugsAzvyRB3f5ylBBrrzdzgADX7RVMndn
v0DY3/jIDLFnVRrXY7uDz1T5n/6YRntd8XLBVrBp1PuNzlLmIi+lKJpAVVWlvUX41CbHL2PTnajp
ECyp/pCzO047P2EnZjUviryTeM1kPgMKIhMcGjz50xZgNgIVeo8I164MMH4QdJdOnvmkoHWfQjC1
6+R1nCxlr6EwT5Wj3RMJl4O1esmKC0CNTQ37X0FTWSLQlh6oLyoNJ3i/N170MTQ6CqT2troSirr0
wLmslR9V/aiiSWPlHH1CHcBQbFDqSWWRfXImhpZVKMBlCe9vUTgLhmgESZ9wiQ3Qx5M5nma8MbKA
YNWYs8zu9Z+onqvQg9MLiY9mNQQy00sjX1lCkSwBxMkFECynTdD4+EK+F9srbPx8dCbAuJrNhdBg
/ZWXTOOAR3XQy1bPsl4t6YmMma1+UKQ9sSS4A7odtwSZzAbiOzYZqjfWl1bYywIcykvVgqL/bHqg
Pe01Bu2n3uL21G4PW9tREQo3lt32DaY4g03RrsPKWxjben8ZVbcy31s49/DFzpOxDsSYrtT+0ycB
SnL0BNPGHqRnI/HTLCA4G+bbPcJV/6EvMig7VOaomLPipLFxUExC+UJ92Q/aaY2BBjiczsTMtdJL
L/wTlUdVuA1ijpqtxQAn2nmQk/Zr37G7zScqWZA+PsPcsvwhx47ByYQZxHjoAOpnlAZsPI/4vzX9
Yn1BOmAipktzH8ldwJSv4wxpA3O2KYAUnFmtQ5SXWKiP3FZslJBrNwaXm6Y+xY6FWZOKFYXZk149
KxTsljtKlM0EaURZHywbnYTcq4C4i7eRpWdYYrtOkSnrQY/SIb+oNQcqW09omZKIE5CYJWPJVR91
TFiaeFP7j1F8m1fC94Jhekimcw9nNU+dRv2U5n/6eKmakMNylAdmvBuVg6VfUgw0sqOk7tbXroA3
prpyymPGn5qQWLMOJNOYFQdqOG67VDL1NdL42EbasbgmBzIddKxTpMEfe+u5FPYakbkzDYUzdupV
D7WPKdsLCGKJHii8e0ehwdLOhETWhVMqlEFCYNXZ/M29u1HbVgjx2bdDICg+pwbmAx1JZcwGPMxq
F851H4VydRSpBE8+RIS29ufaL1DjG5SzcXm1Aj8MEZgbmmbdsrciQnWc+/jIvrNHVpSvOufOYsDa
jCBYQ/dH2JtqqJEnQ/LXwlxBnD1BD83nth6jXRksAyj1MJ1D+AXq+9A+LoDCV5fnLVmHkWcveZOt
AIVeSJzmfaRhd1gXyTHZfg1IdBxKUxfCwDEH22Kd7tTBJifE3cB31cRCZQ3jqLbCEYLFSjNHJyXT
h1SswzziwUC8rJju0G57JY6JuMmnILJKIPrluiPHnn1ogBwqwLoXyrgEOma1KskO3frcYfUvqOCS
iUHQFJ33IW9OSSo5KgdikH8GAQmK1R2gZ3ilYEg7NaPXUY4TJZ1KhxIDYzqlrWcT9kbgz6EyuO+X
9LFv22SfJRWk6iY6FH3zZcUoAAyhd9ncGiEt6yRQCv3SLlZ2UDOyW2bkiDbq9iKgAskZpWYILd+x
mewRDJNJNhFxpquHZXlCMk2EEATVtR9qiBug/3vDvS9Z6bYc8HEUttJxp6bOokmhMbxorLhFqe5G
IfMnaXigvQrIlg4Je/1IZz/1Wcdptje3qN5ruemxWrAyD2X91QjtZbM6gI7YPGWmz3pbWHWswRa1
6kFo+27/90Dp7WspzZcaH5Q9N3ZxSCiVa5w3B/TAjN7mrBgaqS7jRj5B+w12wmk4fivi5wZ1AnBY
HBbzEecLemjW322SD+bwlKj3+xHwN0wplXAwNGmumKn7UgQXrwFUGKlnbjbhHQGXQQJAf6+/2hNf
i0yqLkyf9RQodJPiZKfI5S5igzWlYkIUiR77+NHeNHFc96ppfC14gberlDwN97gFimyQ7ekbspUz
2XosoqcQgHWbwtiLkuwz3SYnIcolNo5mehCH/oupeXQhc/AisEqbE12D4VOhJOgalitHuk6LqwBU
Hmk/sM1Y9hXlIoKEF8BfxsIP0Dc2TzPwHF8BLqrxH0LjndZSzZ/Xt8hIA9O9fwfm9hr2A7gjCqU6
3TVbNXosHr84+w7YwdEzNIe568MNtKcen/jOqkcvhpkdZ1lmM8ePRE9/H7ZrgfFVOBIlx0pG0pAi
9iTMbg+T9Kw06S3rmvdU794L/j+N+mVc39RaejZ/Oq19Uqb4s8XCtyxo5NMnecFoDY083tUkOJDg
51iT9t21iCQLWvpSwhyL1cLuaxoabReJDP+iuGrrHU0VkcPCrgpqZDGgf5ApP5nizyynhmfS5N4r
mYaTn9TjnqaB1pkc4R7y8m5B0nD4YIEXdhrx7EJpDnaR6XucNXiQgHrMPVtKqHTUjGfBoZuAPEFN
/Gzo9R0T35wsL5M+Li9Qe+Bud6NnTvNEZuNT3aPCbe94aSsGHK2N/LQqV19SJcg2J2yvXBwaAl5e
B7lwVnLGDDaGXjhTeBTyYzwzTSNKES/3JEC6Nxb9h6dYx8MoB4Bl+DVa+baCcAeMLZ2U3y2e39sK
+0whPVlLC+gHO2YKsLb6UBTVE2XC86j2GmlFlIrgaSRiLmdNf0lHApXrx170yJYRISPo2b9OeiUK
z44ZC9vMKhRk7NYHxdXJOUqe5hSNOjFjALve13ndR83qr6kelLlXn5LH2uFAZ8M8ZHy7CgfylPnJ
1tmerW9JHQ51OCkhC4tR7USsq80eI6/dim+p5kqAfrm444MMDY7bybANKJk/puFZbWBIeCc9Pq7n
0Khd8tIEA8uKehGAwSCtBj3h9ws6VFcLi7tBdVvJvtzwViAmwtYUVb4pHczJI3zPJIeOZ5mwv77v
P1m5AMTnM9s3N2ZHxZu/cS+ehe6cKATZoz5mcyzUtBrdSD60bARzb6jdWPKX2o3I0WHGWV7Yz5J/
k2su1ELCQXSqU3HW+XcKqJ/GO4lEi42kiI2iKWBzjxHB78W/LP98F9kRyR0u2O90n155pYYSch+Y
kl+YV6t9laXDqrpF40azU9UhmSppTVynJ1X8KhnT2UtpepF67udwnUNVCHvh1qu4WyA4u9FwMdgD
tcNFy6+zEGLWv/ui+vooTifD9BcTZrM/mP5WvBGURnVJElzuddDP8H5HJUAFYm4BlIuKqYIrjIix
DdJ4r3IFeofXu2k7JYVtTSEay/BOfZrCPFDOQ4hc5Gc7LAcQEg/0JO5vUiAWtIjhKxRLthznYSSi
yikLT1pbMZhUqAHUWPHg2EWVeBSFrqrGWzWhLaVkmuDYI+PlQPtaqf6dxea03DfTGJ5/Bl3cCYZL
FT/j7aAEVdWISnEdZXZDlQm0sxLoaDOQQ0+SS/rHaZBMn9ZnHrKjxvySDV+R+ZmbAWQsRB4ySZTl
pVsvMciR6sIGHmYIc/Yq+Bx1IjZoeXYUBX9s/LJ4GbJ3K7uwZ9Xv2UPHrX/NcpLatXN7L6WfS0Ly
lPIk6CcxfxnYoKjsOrvtiDivrr4EyRnT38QgKtRW5x3E+Cx7n0AWZ6TWJHuF2kSLU5LzSv98v3qZ
wQE9roLuHjL3NMq7Upb2uly4a3tLUTCUzeiUxnnhQg7dXm5v5fBs4fDLC5eUzy3m7rc+psiwxfZm
gSHsH1h44Q2F6u+YshFUGeG/Hd44iSpiGix6ECsZnqyZGvGvIDwJXRYmJqEdrhBd++KHZGFv3Z5K
agm5PQKq65gbEaCXbD9jZ5K/xSTb4SGzR5BVOPglbtdG8ZToGnFNI/lNXt+XR+IYKBsWAVtly7cm
emQHoBtGh0NEvjXWR8Krzqs9GZVbydr+RWAZcdyuygXp+ZCWGWmHCO/i6pv4Vp2nQVRf+VAx1KLt
SeYVqGLqlvIlpR4Ew/m/v4UugAgHRBZXnIMOo56VXW0PONOc7h3skimFYhnOFkfWbzaEQNXdrLjx
9ITymafCxysnkCk5A4rjfg1N3e8U7kuG3+zSka/IgIYu2YiO+Snp3ooH3HK7iXtG56znLcm5xxS2
kMBLdHkfKPNbJ58VaXXm2LIboPj6OwooB7dmYgQgkslQJybHnro9fWOL4LpwEwkQb8Ap7azeVWg+
yjTwU94IiYrKJFVnmrGav1JEMxLFIL+Yic9YVy/mMghR0JjjuRkyy80z5sNuJB4wJVev1NZ3SU8g
7psaq/Wo+NU7MqYYDC2xEktZOuImdp6UCi0DxCR5phutXS/31Jc8cKU6VQukk+QR8q6bka/Xv+ai
HNeUvRuwueXUtKJnDe3AvQ8veyvIpYA3dSHK511u5mCtPMvY/FbRd4h/wdqCQjxXu82PrYYuyAOW
1fM8qY8yXTVbGGh9CUb2Nk+d+jqZ+W6uxp8UvIxzj7ml8kz/DmedTUiyPaPUZj0YvzLtXwdLGFPQ
lr+MOi7erKTGMfp9OsMEAvOaJ9cV9Uszdy+6zJMQFQK4LJo71XzrO8pScY7ldFX8YlmdggKpEAcJ
UzSqVipGOO747/99Xit7YI65+nT/Qm/Rprs77mBcjveie0J2NmdOGToKnFxGtHiZUFV5WXyIuJ1q
xaTowjUAcUYgjiWO52S2zmonnGc2C0tJgF1kBJK4vjXAYONN8e/fu/9MW8mHsQjbM8VTC4Z9o0Kr
dgYyvEtGUGgRzkFontXvcBODdSGX+RaRjr48S8W9vPAgg6hSlXdaWoTTRmyj6+lGQgqhGgB5kJPk
x6H0eavcqPcn0PU5Qc16fKWHS5/8bWbTokonADV2y4dK/ty2wI6eNfpRhc24t+zdED0bOQerJ2x3
ffswc2FXtj4bEPWjgsu9Pm/wbot9UjzfXU1o/nNesyoHk3jGaeCwT0LRnLZnfiYWzoJ+Wz3Fb4XH
QbjUSrC0l6iSbQT/ZNrHh8ngIsKeQVxdkNkg+gRa5eq+t95m6WK8qaU7FjuKTTd+iLmH5g4HxLR7
SLTjMOzE5mD1TxW3q+5NBfFZvqjsx7h1VssZ+itOB6u/Dqw5XVwwJe0mDmPi60qMjO7X85csnLHy
2+Ntai+E8KD3LoudaLJEf+fzlzTslh5U7Y+ZnvTpS27PCnyl8Uzqwxz7FnY52ve0KEm2yqKdTvi2
ySoiP2wT4Jm9KX0k037sfisrXPnbPEGerwQYH9A8J2F/EJ4lmKKD39762ssPYvKWkUwpZSPRBc5L
tasL6Zro1T/DHGGFNw9isn33xB1U8xgmpbkzFjbSff3dTFxMk3re3wO40Z1qTW+zHPly0/zOCtMw
YZ3UOGmaC8sjrv0DbppvMoWoB8zSK/KXcELookKUtwFkiMhL11DcJHaHUslhw5gCM+3eJppBvTD8
qHK8RwA0OGZBREe9sv0im73ryL4o7na3iOC2edX0nZRoz4U18RtCekF+AiqztIJEydedpofpai3n
pom3QK9g2tSsV/xzlxhewi5L+n2iLK7VK/ucWi6Vw45rsEzvWV4zsLOHPMnMYKx6P5Lj6alV50CI
rRC7uuYgzDfH5IzRJ3dXfRBog3BMIW3yNkyRI1lVYCFw8Br4rbt64awiWWuG3lk3jyL9UWzD3z3S
RxPVgNtX5U0zJRIEDEP2t76IfWFm8e1m/V0FzKDmC9gxq9T3aWM+ixN88RhT9VufFr9sAcJpm9bT
ek/OGlKRCF62smhiKtvIDprejI9UNpjC+as1u1G0cwR1pQxaqMjvKqZxOtZUzfpI8iqELtOCNh9t
rkU49BwrHEEO4r3OLLM5Lzgj7/uecqmcigZ1YJVtNTLPR+zs/xYi2e/o7TpvBlds6MqJTSPciLOv
r2hE7EgwDvAXprNarPXJvKv07Mr4yeckgn/6XM1qfelR0yzGRl49a6gw3QGEIwA3AIlBvbGvMCrD
zyy2CAJxh/5KqijNuAxxBn3DIZ1NCtFQoHGbrl6OmsqBNMPBguxss4hFNyXo4qisAwrGMvWxOL0o
ozERcERuZExeM4lHYOQKAng7O1GF76QyduYA/MUSe1bq2a/i7/wwQruxGyqS1kozJCrKo9pNb8D8
wPrJxYNILkUqIlojqFjVdTbSJNxLTJTSWIE7k8OcgwhWBodNtvmytdSuQGdVKtN/OGuVS3v9aLXi
XWfyOrMYqeMXwXHAn2oyuJn9snq+JeRPuUOmcWdRbYLpPyjmKd0+83Gy9pERu/BAqn1K4/vYx4Z5
QKWoATJyRo3VkZCV6UdyO2mkvFZkhJ/wLvUk6fkqis+DJAzpLkfIuIr8sb8HZZiORMuJgZrPQGah
vy5NfpG7SQo2RIVHJAtCODYxp2jZKaCX7yFcAGpcm3CN1tkFDVQ67UDWC1rK0i0T+bnpPOh6qi8L
yOdsqxmWw9/DNL6qeVwHcV+f5EmRDlDR/++DMcc9Hbi68Lp7Hex/H+R0oF779/n/+TDZZmQrvOgv
5GyeUuPgMBhUcSl3rE+96k3TvYZWEPNIdgK04y9ZrX42oOtdMkjhaMFJgWpxGuRG2cXD8AT1dX3J
YgUh6ty/D1UeE4S9ztjwhRLms9W8b2RrqDTQHpIiYcTFjmLuCa9Z3bwgLd0wa0cX62mXU99ei5X8
3aoOhKwoORNBn7KFYst8abCmoxhXpHdmrLTiZNQwHdJ31EtoliIaFNMUPUQDtyXmxF1L+pIUMT2Y
70JZq4dRJCLMim3JlKr3RYDlzCc0qQmPJtEe7+3yVvW0JrfpXCaPaTti8rv348UsAphK+XpUxl1s
aeVjUebVYewp9JggoDiitH6Mhf42IGOwpTZX3AakJ1wXE6yiQIAkGWJ012Qy2VtqCWWTUBpX9zrZ
u+6wjMcNrS6VHemsEsF9kFvpNqf6c0twGgXd41qRubaNbeUJmfw2DEvDRbNIwBSatxr85N6MjD6c
cyE9D8MACH5THT2u1wDAY+qIC2Uzc7YIWlHBQjfwdOh8Gbt2rNdDQVXXHLLkTMvx2IqcAjFCeXnZ
NAehld6lqR79LEP0PtZoaNWhHr0hKmtAiRT72vOkNV7TshHqDY6k2rHb0M0QqAlwtl9Nf170LfSL
rrpr4AmVQL/McanMaFVMjxIlPreIZ5pAsl490PXCnEOYz6h8C5iuAeDSDDR6/SBEHL96Ix9RPiq7
sbVi18wIbMKX+70IX7I1j17VTLc0jTnIajOrZ/VDyVQi4cocr8vKEt6P4sdWSkc8OOkB3PrHSPJp
OIiUwWpyAOxhzQQ3TZqbMRbKdV4y6RypK6WHhS6L0p2Utkz8pjKJ5UnX72bRkQ8sLdiGbP1uwehe
O6tfrimr+a6OclpMg7pc67L0wJmxL8qpZsxLzVFPH9y1kSDrX4j38JHCmlfEaeY1IwaQ82Kecspi
KR97X02bNCACtHNKy4pcXTNHAl/r9qAo24vwlUEnc61cJelS+bF4Fon5sKrASjQ6BhEmJg6oFvke
n8Z9XZTvMWL00CrrKdNwFcX/tI1Iy4JWVUzDJzNdQURmo52JuVfU2tGYfZLyusa7vF2cZTu2M4Eu
ki3qdG+rsAOsjQqbSIE1GCcKjotSuBqbgzTqbDSDhya9oMC3jZbu/lj5ePGctbyxhPilpZLrSEiV
EvbtW7IyX4Z9T8pAu1ubk4CSbmYF7/eifC8zqn7KbrtrOldB3NzdOpA0DA2VljQqMcxEs+yqDGjz
MdHeVhpXqrmR+UyGIYfB5MIFpX4icd2oIlJBLaj9jDLpnZrfZoc5EXfMotV6tLbNkbvVrU+ZzDN5
TunJDfqnmZdlWLcp7qH5acplC6QPkcEsXEbzuhIyLooHK3tr5BDipl0tH1W218RnJrVJ3E/mWaZW
kj+i4XeE+hsWkW3Ess2/40DfTqgbaPuleukMHEr5v3R+TTn68D/yUSAHi4QseOnqm+lzkb+Szzpl
O2Cvsf5FhMOYHUmJkuWjlAEttU4LzJzYfM5GoAqjo5YoJ5D41k/iXDl6RNgBnTxDfpqy17JBJvQK
y41SNnQqJlba2Y10rdvTkj92Fmnlupv3hL5GQCh2vTp4C4mEWrorOQ5EC+8pnsqpG51ORuY1c8qg
ZfmZUKkHrgiCT49gjHOpe/KAlTPddNMt2euOinlvoo4SsoXuICeyO0e3gfqnRSWVtiUcCMkfOOKN
PW82kHKbwbO4zQFwbD/WNrOPJizINF+iY80vtPM1onYqR7d4QvsHZMkTorwLJZ0FY63vusItMLTh
Es/0IInNUVYCOUXkHB6bG0ckKkD7aNLdWrybIlWOUIgZajdVeeiFIM4COoJU9Uba4G0WKJTbxfEk
UlOLJnIcLpFwG2OEf/mBmlS2/utxgxTVqQCm7lL1Vv2JQPtOfVuyPS0lR0F3MrftrkEKNcIQM84j
MpGeDVlojb9Rb5J352wCDQ75ua83G9lPMfvT3WtEllVvYhWQzyLreJ/Q8Z9I9jvlgVyV7M7gvQ8P
5pO41Jy+MrtGn1HAPWqTh4JeI7fhfZi2Kb2kobxfB/Y3DIfkslKWZLWVhsrZiHotvdgMCXikEHcp
xFMZXUAT0db6jcioakh/Yxrq6NCJD31ykzjtr76UzI6ECsNMjyvRWWYQyd+cBObxtNKo5l/pCuGY
jOd4dBuNq4GVP/MKzu6KbAXA/pBHO9qt3/qbaponPZZp6AUpb60YhdUy71XGFvLNHHM73ScaOtjZ
1LQ+0KKYqOvoQBUwebkGpRuZkpKKkEg5sYENlzVcipiyEKNE+qctHs+jnZQ99VMIbc5MEb7TRMdY
Q+hAiJoolqWva4w2As6vCMEh5q4RygPFzrjbidrsiAm9keZk9KSvmMH9xxAzxPKvVEOOXvCasQ7g
0GnuACpAViv3YmBh0k8ij6Wo4eJSj+JpotIyiDe+d7QnyIiS4STWRHnHH+gUy8yu1MlylUE1XisD
3d5ploAA7Kdtx90OZ1QnDGNoXmQYcgko36H6sarvtKWeLf0KRedK1oOJ+QQwQGU6uv5M8oQvJs8W
Sa4me1YCgno6Azr8KWKkE8jQZAFWoG5HEE/SddHe8K7uBvq9W8cmjL3V/cR/kNbFKckw6PpjFnOR
NRgXXF/RQlX7jb/cswiIB4Vti5KGJDJHafORF3TeokOvnGnO5cN7Rntdqz1Dar6UJWfazmAln/ox
7PWjnMqupHEsb4pgwm6AxkntSqq2OCTVzRaLm/ApSkfBwmWUk0mQ8PJIaGhOkvVYFpmzDFRAaGfA
itWzo0XwJVqUVqwc/EhXROZuR91KjtmYkaijyLIbKZwvXogLlLsnnrpkaFhu/oej89iN3IqC6BcR
YA5bNrvZOSdpQygNc878eh96Y9gDYyS1yPduOFV194ad0Fzxv5WmjSUiNgXHYT2UH8kS9o6ZxFon
WnjVO/IPpvEgO7NjmoB1iVwt528tOsCdK+El9Okg3by7pN2GIy7SDh4tcnYNzIs84I/8hBWZqpum
EVrygskRG1h5hZd2k/cbC0t1JO0otPCoi91QP5v5qorvFf8dxpjjYdO6DZC8qk4xXbPqFv6x/Jgi
89g1XFLSShZ3NZ8bxJ/Q84ntcu/X965xixhxbQbnoMfnLz7U4S5unEy/VNxA7HIDoLNtVbgyjTuu
Uv+mdNfCUxiEjro5MNwU3eSONTL6qW09Hkcs9ytMEA9Z5uqNq84VK4/NLkHeYm3LemsQLCptY+mv
yY7ywGDqL/BeobEG6GGhIHuHvl5C1LfRYyh+j+b4UrxjMDy06kdTPqLiSMHW6LuqxdmaJI3WO/jx
PqzfXccy9Un6XOyteSGYgjAE34M5+em17C7k4S7q8Bx296BYZjLbjfaQaYdQQvZmS91vzAloDm9F
XrfhsYPUyoxL5BEHvuEn9YQfCU/vtPyEnCKeHFattTmQdMSdlNG2xcVvodxZeArwUPsM5r3Fjk8Y
cKBTEGrdh2w76PfWugrdjygfe+UcFocI6xCRCrcAuTrI4kpTDx1wUVky46NEmtdms5hwwb4OS/xR
oerqVj2ZhhESf/8jSd4yGmkTpSAUiJBu4n4rWlclY7OK/BATeNdI15WxSol0lgsyVFxUOBhBgizz
O9q0xqYvNxiU88qfUnlP4iaTfdq0mImGJ/8rW76vdS4/PfWq5eiaHhlVRr2vJ2CcjpHkRsxPbXnY
a9lOr7dS9xjKHME6ueoxU3/iPb2XxOq62niVZvfyvy77q4cXQEfQsKHYNJq2kMT5aYlwlFdF6prH
EG8bogBCFQvDkbt6DUc7Go++f8kqFeJG1r/L4qDqVIVLXHSdDGVmvTWHlTr/fMwUdQe3ykK6e+Yp
ky5dvU+r9ZQ/UwGgcSvGq9R0TcPVgAYRFtohiFh2HuutdlS4ESrE1hnb3HUiAnmcJT5A7LaMB1ya
FLEe3+rSPqq+Cx4yYVUs0QcNn2WG883BlPaBdzYIx/CXGjHc6yF8ldwaYbQfjc0AhbhgOmAVSNri
m8/9CB7sO/yNcfTJoqzVvxXSk0K6zxsfeDSe1PFYTOvIOgbdV4o4glGv/I/DJwp0OzFArReoR+Ti
HqRON7JzOaflZgCeBUHRdnVBju0iZ4gGv2ksWzgjJXrjwZmrDjVVNF6Naie269Z3crC24MSdr4MI
AjWcpGoHHDH2W28PR2ZhLpjEB63fM7bVtsrwHfSfMMKws/z1gB3jcLQAJfwlV51mHEX9YYE3GRs+
RFH+rcNPPhmgRx8jZ2OjY/LA2Xlvi0NK7u6JqMVUXY76AxYZuxxs+mxB/2itX4nXBSfsFybGjALr
8Bj7oPLh0SNktz6m8q0KsD9t6RaXTbDypV0fPtlW2GV6bWUeuosFaUxhD4NzqvRLaDzhfYH/PJpK
70yILpU3BOKg7eZbifpYmw4e0dZG8azidW1uPHkf08WVCiG7F5laO3DaelnJd5pYlCwEFu400shY
gMp7fn6WlBAZE/xQvfesrRK+kvoKe1YHj87gzr1U8T8yMYVnL7gd5834PQi5LX6YzUfVPS31M5V2
ekwyJrjYObeAJ1HneQ4Ypp7v9eipRm5oLjHOx/x5M8T3Ibmk9afc31kxKyoTbiIYykeiPLgX6uFe
9wesWp1KvObVIxv+Sv/GBcFetUS9QNKD/N1Xj4LMSAF7hGWG6XKoMQfgy4kz4+/i6nEHbcz97Vh+
6u1BrZoVWjvSdlMAvZPJnjxY6bhDM0PxItYq+UYct5n6iK05z3ZVMb2h9pQobMGCE5brjTKmS5jL
GUD2ck4DCcrunnE1DafcPPE0kDSXRGthWFLWDNEtTlhe2BZbnnKlWtsJD9EpeFEzFbAOBlc+wLYF
c7YqhD2Pft8cCsqkPluFzUeuLVqdIoX2nofFeIbZYyZ4438cdxFf7y0AFXvBnoqbSk5Egzyeh+xI
G1NE67jfGerOGjI7LS6kenN91umHb35xaXGoGuYrp0bkKoMLBtqVu9uQ/CnWmWOoVLgfbUY+TUD3
rW5l8dnyfdblZhLdkQlF95r6z/koMlyfVbp15stTLrTqNedYkp5NtTI6SNT8TDF0yTglC+Hc43KY
LEh6g3rlolf+xQgAgvlZ5ERWJVZS0sWr3zj424G2MmUo0XgdSS6qRRY3hOUgqrrHEP7hhiElSCMJ
KjpPpLf06RI3erYqostYfDI+iVhthD8dsEZ6bWpyXAkE+7CkpcEQfbgIwy/AxdT/+fEuIcKauFw6
extLfR6AtZVJzqqPwCoVD/+AoqMoFzlB1XSwFgPXmsxdayXmwyAutvSvhQwi4AWnvAq/iTCaFUCM
ZTE5sUkWMnCf78Vu1Y3RKQmn9ZginyrMnQbfwU8gNsrWCmpSMphsebUb1p844LwiAb7SlHzSozNK
oPotNZ3O9OlrFt5JVnJoUpauvGYxCLEZGIvJNNEAWrzHCojrtZoL7dRchCC3eqIsWhB4ZqoMROCd
RJZhXwQo2VMFhl4jeLCmGbRTF0XpXQzyDtnQ4PyuhiKL5KLG5iHENP1DbaLQabYaW4e4dibxQwo3
PU98vc3rpSkGi9LY4NB2rUhaxMbIwiv1UVV2hcd8JX100p27gatCyp+Ev4+55wpMD7amvi5SN+xv
MAhVRXtsQ1OT4oU2iEmQuIHszZo/CO9AAkyZ+Zye7jvcGe0fSLI7u9PD48Amth9Jvm6bk362xiuM
DgJtmrHIvEAg9UwAIrM4ClbZ7BKCwrRSHSicNuz2OxKMtPBSKj8jkg+5s/H0wxxmrRP0w6K5tAgI
y471O09Y4Dv6re9uOb2PguY5+6lIgEaaUIu7vF9oeNtUYHvZvhivU3lTUHczmamhkLI9HjJOS/eQ
GBfG+fyTjiEEHQwPGBIrL6m84es0NxP8R5UchOasGWzpjH3anNroSGBBgRxXDc/GeNXGa1FsR8Bc
HlePfrF4gDcLws7Aol8edZz2+Q3um3yE2G1NnoqKSzTrGic15tWfQpeUg2nXSvhEUYdmWbpzxwGz
E5pL31wsZvCudAzYUu1bDXZqu1GqnZFuGCuW0VFT2Wt86t0dRFuWb2MyzWh9PGwnZZMgNWPP90GW
sun/diqwJkYHzH6qfo+/rY/B9ng0ODGnQ8dRKCh0+CtUF2rILskdCHtAlB2uqDhY3FvmynO6l9IW
H1EyPUQDILLLhAFFOWJrAj/p3qmVrfyMDBfHXXaeyMg8rBBObCc4eczxSH018Fz1r0xkKbeD0o+S
f6O1tYYTVVnfuJx6mXmbx2tR9kfWOAgqY6T83MUYXuz76mJl/8hCEuPPat7isku5S9VPN53IVe60
VZJQ6LmTckkGJlN7oziSDqmIEFvsZ8+68VOqe+sfmnz+DF0n8UccNTiZo86CUCKIwDXrTZyughRc
7CT6LspsTeBqv/X0B/Jd7l+gs14JiLJijhj3t0DaGsG9ZEgvvzoqhPiAo3kjLQuwM+GXd8HyNLz4
QH37Huunnhq6j3/FruERLWnGWcnaQvdIJDejtpmF19qPWr+9GibjJo2fafQQepi48mDlv3MyWxws
7VlOIlpfkOiVdCGdvNF2tDp8gvqAEbBLPdl+9CQkox5eFBotyrD6GQhSLXpaDbTpW/KwyCTn0NnX
3atFaZRRW6KdGBFPnmrpn2i6ScaCudoI/Kn8kYpnq/vyp9cwPArtrjM4ia9S7nrNZqIo+tG1Dabw
RPua0QpbIVCPLFznXGXhuiph/UFh91HBoeRiMowVS0NfDnHpbfJmE3tueG7EdTi9Uu/BTiBSP+R4
b7VX1XLl4gOPrEB2dWOdCOemd6ribFACeYeid4x0x7VDsScZN+ROiJd0Dakge8+VmO59DliQFhmH
aOsq6Y4wXEf5Rfk5FC75lvlQsDZlhb1oUGCISz88syRQ28OgutwcBh7xNT0b6pkN7OwYPtnbNstY
G34xil7HIDOLMYg4fAzjkXo6o64OB4XSc5ifD4csphn1uWsyR6wPRnHF/YI+O7OlBIyXij0T/VWh
FjOISoJoaxdPI5BpGz0oSpO6FRUah7VXcDYx473H7UUeJRQVxtPQ0sUSIGYhT7h5ab+tgjjBNiun
rYqbZzK0ZgznW52TWvna0PslRZASvWSLdSzQiZ1Mmyyl5Tpq+dZrTDs1UOdqjq+sLN0FYlc5jEFQ
Aj5fCb8hb44gQfVFCIje75gHi0jHAvEh/qaVtmDrXV1MoaE5f5i1+M8TCIsJsd6dyGNdNVV4zJtO
sY0DThl8A3G6MDQ73DCTC1DjMD03ZVpg5Mh++ElVx8K+a+w7Ca7LDEhSrZh9cY1afN9iXjvUIKb/
JaXLXv8ust+etQzafA5djiK0Jl7H5GPpx27xFAzQFQVDBhs/02mtyshJ8AMCEVpxedesounoeJG5
e5wk/xG4Xdhh2QI0mfDnW7GDSRkWl2ThMHCrrVOL9qM4itWh6skHQn5bnCcPudwxUt3KOlMP9YxU
xcMA6utndo+qmGxEMgR64t2uJaOgkV2h3o8Y0oc72axxBNThWClMeNFI7uEGw9B+GFYhSVqdSNkK
NINTucXn3uvCoub4QOuyLQU+/ZYqHu1SDdRLfVY8yxY2/Yzue4HQGWbsaBkzQDsBvud8OCuZ9ysS
3hp5WJOEOV33bLtLOb4nJMCFuowIbi5+oNLz/lUWAeRV5gTjdxYfSuOrLd/Mw2IYXGAqHkA3V5pD
5dPN3fT0MeKetSCPYe/Fwgad2y7jnOAmgA21WBRUjPuM8tsTuR5FYwmxZcfSrlMPyYhn3zSiBgNZ
GKXC6cPPki2wzOPAPCs3mNveLeyewOkC7lpKR9UtIOHIi8YD4Nes1noqLlNSQX2KlEy9wzQU7OwD
5CGenRRuUaJ73jXluQy/NA4FFDtU/VTTpPCgcuGM9uBQ8U5VU35dyxLI051fcRorSELDiZADIjQd
HbiUQHFDplGx4DTKOwYPrKNglYTlOoyiY84o2NA+fLRzC3yg7IXBvYWIYA2Gx9q5WvPvs8PQqqA6
CQxGMdWysRCu+c0y/OjSVweu4rWeOw5Mq2EDgqxxGHZ0+k7u9ZteB3ucE1ki/SsZxzOV9U27r3iC
CSPtmr0Rr7PyOCTrQecBeejlnbZ8g1KN87IozyxGkAwxWPE66n6kSohoavNHSG9zChAN2lpiYlJo
xnIUoxVxU6TirXod3TfQk9F/m2Sc583dmBQ29OlGLWsoOo+d9BqKQ3pV5gja3y1b63OKTUfSsX5i
6UUrNKKe1PLvbvAORu6t2hSJYAmNXVbIcwdEYAQMSmI0Uifw2I7Wr2rot67uqfv9ejOESEixy2Qp
VG/bLnwEwYDyT1wmdfCpqTJRH+wFIb1y70dmk19oF09NloUULn2otoTljAQK10mHlHcNG4lNWsDr
mzsxuxsVWhi4jgxGTbM2/MVKp5DHIJabDnpq0NDvqsFXj0BmsrSVLqPPhLCbv7UpxjfmRsivo1Mz
mhmzfS926JOYiMcUR+yPh/AuZdKio7KlbEvmFSiAZ45Zd4RvYA/gTY8kKM6sB6ktwZE6zxZU70C5
pfT8boi4Lanfsg1BCKSC+Dv2HIJJ6w/RLkqLxJB2dSNuR1XgvO5p654J4/OWRq1KGyeofkSxQOaC
b2J+lPDExKJtMfbaujXxRayhN8EsQhBzNZ81DEA+aUhVSJGgPApycgN2qyLxoITvGdG5a39aA0iU
VmA0ABYVbh3qd4vgPlvV5D9dbAhbrnjMf5qCz7FwqezqWLtXwpzAruCsIm9UmVPKo2EdIN7nKV3d
WXZZv5lAVbK2qhvyZ7OdNA/4h2MtyiRX2Hk9v5Lom3o6JmbV2R9OGrYxfJt1vShF72y1BRM6shG4
dHEo09qC5nhWoJBaAzMGIm50bJOERYcItFOXe8IubFQBCidSZd5mBRtZOs688w2JXm8080Za1LTI
N82crcK6AzouG5Ze/DFCldT1BcnL2kIFrMAiBOj8lOQDl7XDyJK1dNAaCD7BKnsSqRcscW0jYcTK
VlhD0m12r6hr3OyfppOSqA9OZ3BkhNgUtAiEOuEizBt77c/QFPzurlE+qKwnO9i1W9El14r9qNgG
+55djMyGlf0YezePS1+uTqZ0K3bcYGFu8muqeOK3soLQElqBKNDzUOduDezseZ+Rj6kietfYCNhH
nIUaIVm/jfDfdCxC5BcNbDAu0rJj9AD7WqrTufGtefXC0Plxveagj8cEtjrp8V3pdZfZOmYYwOai
W7JWUJi35vGzaOCyJQJ7wWGi+U6zDrGV2J2cbmsQTvzM2Up9JtT1QUyYj79MOcsoFsjs6JcWNXHK
ReJJa6ryIYs3HbkBMz3vGwA8RWol617UMxvr22/sPp15eTbPeWCYvjwmtphcQ7WsZD/6aiOOfEaa
PnOYy/yrKGddG1PV6i2qBK1rO0G8K82D8R/nooEiyczqvfob1NiI0vVSo4tbRQYtjU0Q01xh/WR6
JJMmxV9dcNorTQVijY8Loj/GWIEjmIhhoi8TZXF+qvqYNeCyEl4K1UvExUDmMnYLV1b0RrXXxG3B
HaKcKsWw/1BoOaKGKaEmjWfoOwEXtgWpMAWuCjDRNgVz1jytesTUsbLV+t5yt3bfvfFjTKcWHriH
K0+JjfC/Ra7DJHml1SHScnpGIVoETXVLDNYPvtAvsLMSZYfZHGsOeeCEOcjedqFyO1rUI8FixFjB
4J5VDmqGGHDKv+MpK9gdyxlOStqpzNDqIwXJSjhmDfMM43vuyZlRWSnr+tbVeg52GiroBe7ldNu3
fENUlYS1bMiHjds3/KSAQJVxD3h7tRi6z7oXnDk1mf6Y+k+lKIeVArs95uq3qGHoqeLyxcdt9ZMt
m8JqwIbHm9VF7hRNngPL5LRihTVpSOYxf47VHX5snPihwXj6O0VtEfX49+Q6HSUzQ7oTkdUcyYyQ
ajF8sm6hV27Evr9iH7exTADVKJG4+KPYxbaNrNMxAjonxJSSmcU3BfCgy6rDZdkgmLWxTrJ5iVwr
Q0MGvywV7tQUzhRv1Vb+MlV8wlIB+60qM+9jSvNChg3hRBNTcLBTiwlnROk5Ie41kPWHloq6Jv1J
+yPl73dKVyV9T92HmV4ynQmYuBfavS6CRCRi+yLaO92UYVstB8Y0XW4xRNHieWs33ifipDdj1YaL
Kta2nc9+MhvHO061O0Jf914vEPDTw2PkLyue8P755L0zRXMxlvJSCZV7mMrfmWzM42defU+o3AGd
IFCVXUTdV4Q9BLspw+5E+qxoHD7wRLKlBmMx5L96w6YtR8l48ilO1OHPgm8L6r+GysfQ2HLJpjP7
d06VuqYvHdFv0HnEgcEQRIeYGHmFPPIEbQVXBSClEMkagznGQP6qIg8KZVv5w9OpYs+NC35tVnc/
0tUjM1rVAiOTRW1dD5ivWB9jAv8T/XnaWtQHnr1nVJ4H4YhkXdOPsn6a2n3oJ7+CKb7z6mDwqKnz
M2mICM4wCv3x/GGNK4aGqERcF/NAMZl+ooEE73K8USAkZOyq2BbTrDMtbZxJdaC2zP4ZCx8ILpwh
nI5WOJI4QQRpB0zLtFz7GpJzdkkZJSbHbGAkOMi2UdXLWr724/TUlHBfibA0spo+TDiL1aCIbymU
84NfZ8APQC5f2GspSr8cwn8a6uqqhHN/V1zxyFMf5rjDq3ch1oAkNdZqpW5hLBg3b3E2K5aR4Pdj
KwM7FAV1zLDGyRcbhyQGPxYZD2jT+CLj7tYP4scwSTqHWG84uh9u5Pgz9lVeLW9ouAjpbroq5Mho
IdnjGE1uoY5sG4f3qNG3stkJq+q3HsJnTdnV5u+ozNZticJJ5rHz//ntrRg3ZL7b3TGof5hYdip+
JyUlT13kW3WKDgXsl9sauj8HnW3wsoVtEOtX7kvU1lHBHk6Plq2Gc1JsiB+j6hORq8O9S9uciOwJ
navZvnzpGAqnovz1mLJibHZppE1f+dMhU8zXQGoyaKwGcNZDbtcYphVaCVtMs9y0tNSmyeVUC+Ir
UPCaHsO23MYedZ3Kdo7AbVwpVNMuPUyTU/iBAiNzjDQnWH0vWdQVQzBC8pAmGuVZ0D50CH2PeDId
BQUerzSfArJLEI613L4yjqp05qvLGeLp7EVH0+kp/xoCvgcS5ZLo1jZuGGL84PZMCnwtdks1/DJ1
NPmDKSDNDOgcO+GVDuVaaZhFIrdtaW+Tk6IwsZvaNSbtIBbNIxjwccauqzWdLqE/loaVbmG3k95H
QfgxI5p2aS7po5R8MQqCV4axGaJFZuFRedXE+Mvvg6WQd4YbRtYhkeRTJ9Y36EcnxwXJ9z17XIoh
GHfHLLvEZcV3oxG6szx33dagpQFqZbmgLeTmu442+b9eis9th15tHMvQUcqVSEaEXaf1X9E69fDE
idnrXE25aN4t5m+KFMS3+KuEup3zYbT9LpmPrUXTXtvqQwgueBWMrzwYvqfRwqqCvAp/r/gvvXZ7
8ciLv6CXZiZEdaAKJwV/sWi8ZPGPYOzJSYLE35QVNOfO19dJeRatQ8hXEN0g3pbt2gx/pIixfXYd
lJ1Yu4G5U5l7HivEdr3MKiP/TQPje9R/K/oMg0IYBwhmSy1C11kZl/xIE+4APpUna6RMRDnkK389
hQ5WhFK4TVTzZo3yI1b9H6XjouI2vNVYY3L+hCxlAs9wpNr/UqNGxYEt+BIDr5qzeX88hlVBsB9l
kpfDTRi/BwgB+TTiEo2zc75dTPFPkeAjs6rya4cG+DTS45iEnyAnBN0w6WgZ4sbvMr4A/QvBWpO4
upv01hopqnOh/cp4FuhmWUhpLb9YzeBL6e2bjtoNE/mOH/fXVCFYxpse65HmIyBYPlHdZtrr07KP
zwZ+OeFbC9YcmkGyNZXrOLzxBtpPwi4lqLr6Cy1HaLD53uKDipBTRMs5sovcWvHFmq7RwPDrZSYY
kv0G3dnznoGM5QWAhPY2PfE+xW7a7XprXQUHduPsynEvXIUy6HTPAVN2BnCtx1S8lRahP52qWtjh
8jd9IbIbbLlnxhaM2mmUhzWLNkyrQjbm/2Ms5gr9Cz47b9SvbNoTeLYAr58NluOFRh8uHuLiyI7p
Sl3EHLXPTJ7NFU5h76IT/8Syv/JT57yoOqYopN4ugmSn9qtYWeYNROq5oM/0n4Z/0vUvskGL4p8g
nOXokYV8S8lWVH7ZBCjRgX3g8OWfC49v/NEXHHb3RHFT4USNJId7fVjF3jYeQC74HldtP8ua1SQi
B1I5DWFF7lhS4AdX4shsYNdQkjIXGP7ZTGW3lhpM121nzJ6Bj1HdQdfYw7jVAJNtsrCDUO7dCQsF
+VEFf7XuCrGLC2GDLGZSmBXWOCrr0lcSIC4rghG66C5K56zd0+viSME6EpCnUKxN9ZQD10/2KSuu
uQ0PdnW7nIpdUJ1D6diIzLnWQrEI4Vj9Kz+zrx6D8qUI77a1KwtMqdGKBaPQ0XuAjlis0i0mIxO+
g/HsfsSQOMxPkfcy+5sGHhivWcZD94jaNTS+2cerGYDDi42cIF1qZFUYhsnjsWFDK/81ACcs3fHj
gqdpe1cr3Ih1nLZlMyJk246XaTaHV47jON3EnOABNsrhh0dtF7NvL2DM11XNFY9utb0o4ktHO5dB
s/echGqyjeUDemVF3JsCnt0H9SnI1848BP6zHr+wC2DXudQLy1Gg9KzDVF35tcuM39h49SHaG2xp
UxWzFwmAjl+iPlxWlXHthXMg/5N9BitKlL5M1SmZ3xlWuMfoULSxT7+bvrIm14CLh9eQF+7gRato
eqi44hCy2GwMfWcYzJ+ORrjuhQMfWZO6RYjxUz/CjdBPpUzybIwOlWTDeEzJYVPncjS341G/RSVi
HD16hCOOxaWQOpnWd+y/c8SjAG6uIeONzIJi4TNpo4o7RGRerJpQOYwMeW2l+cznNEblzNB1mHAJ
4dcUcQto8VFVH8OIL+e1m9yg2sfm2tLfvF6GtQuj/LNKtV8tlJgPMMPqmxCUMTkyoctMKLt7n78n
egAGV2Vw9HgrfZwcjPLXKn+J7drFYXYtDP2plggepLa+RAIXP6xRRsQ9tYO87sx3GaVrZoas12Ck
MhZ/IUukSbkVWK0Yl4AtY2ntVJHf7dof9mN5K/q7OoY3P6wxbYOhQ8w7HrpgUyi7MUC/0h+LcNt6
l0gEZgBr/E7mfQcqiIKxZTViZxVPAcSMxbpY3i/bPgH5Dj7Jy6QPxfYPeedWK4vvPmnCFThqDvCT
oZrI/Jcme8qi0qJvQe/3YWkFC0ELP6IMAEmyOMCa+J0XKVvnfq+kRrtAVhgue7kil92ny87m3XUC
aV0XDLM9pWQc/g+XFsE2VOaJPg/6njnFqF8Hwgszt8h3MbrU+X9dQnJK6T8or9jcxOgNGB6xjwcc
ywQV0XIv3gKz5T5Dnmz3anEEzVLtKUdukVPmGDV2SJJEBxf5FfH2AfwPu3tea5MjiqB2u8jyI4nD
dbBQP43QYUvQ9XeBTQ/oSAF9bKnnedteLib5ilKprLAKdDT0rKaD8ANfJb9Y4X3QSptxwuF0yQ+o
tYc8oT/a5sR/0f6o9PvM6NYpSmicpGF4mFLA2/YKQb7rDhfGh6k8lHBb8FORhFKCQDh8kxR8LNs1
cRmB4eAPsYoLyVko2LdPUghzW7PlwdMHjeLaT/eD7I7hkrGb3OxSzAGCy2Ag/OBD4zrtd2PzZg8H
HRLE4j6tvTtBGgxr2DSKsfGVRKBhSO/6lf1BpPXJqBkWtZQnIjE8G3hGuCb9bHSfsYY5MNAZK9E8
xzrNUdQd16zXoFJPLl6MTc4IhL2SFMD8wdXkjV2QPZMc0ZgJ30Z65KfDjVNtYBMhmNdT3DncHm88
FDJWD9EZI25UiY6S3OxpV+NdMDcLmUqdm2scrkTWAO+oAydzkN2m/Cu18HnQ7UDe9t5p8F5ysBSD
fOaFuxGmvllzo+o1xyMqXirP8qB2lwSgvpb3DcAtGUY2yJuN4YVrYDT79jOQ/NpGusI8dXgY7E3m
ttHWmn9tvlgplIzdagOslx/6qJ2wHJfYseegR4eFeQqDJcLCNnwqh6TAH1PZFAyjaL1webVQEp6H
7snieYwXvvyFcdyyJN2j/EQTIg83VuB/iccon1iWj57xfK79+NO79m9dddOrP1n+QIA8zr9l8o3w
nNqN0W9en0jhZGvCOTt/SmaBpdBJ3ExmhS3Njyd8qmcOxHtW9Z8DubJYccnTOW7Zz64GVPiB8hLg
qpt14Z3L/h78CzBCoy9uT3G7ScZHDrOTNADGF0kjtdoc/xnLQcafdSUxsOArZCuNHJpo2sT6P2se
pHyQfiInidO30QozVVXCCAoDfX8tW++qOujxzkIhLv9y1cUd9oaeNdxClogpcxLJxQpHiv4M/SjB
rTGKEjAVYf9RPJL2n5h+g/5DfNiq9UflYBtQW32xSnzCbYZpkf4Y3UdhvT3pn18duO8ELcWjmwtF
SNlgDdz0fRfvMzkm6LnJblEFragWH4QLoaLouftBq0feF8FX17oKHmJikdB48OcRj4Qk3RG7zdg/
6CR2Bau/tsIP75HkS3+8zZZnNcNSPGCeQr6Ue2DCJYOBLuAYaq+gq9UAHEE6bjKvU21G8PdeR9n/
rSOdQrys3tv+PHEHVrtVUGxKg3niUUDslAfXCtpiWk/CUv4oOnaIqAE8plMRqmsF3XTCFywbp8bf
RIV8D79SQPKq/1p0Mtl65eRAGxs5G2OqH6PfM0yPlN/WIoVkr6hAAOotqValHuxbjGilIQxWqJgf
nhZvmMg99eQrBSlQDox2FFsue/ZU18x0nao/9M27xNeYhODQFByl7QNeI2uZsu2CA2OK42jEUWn6
Qoo58GjucdHKGMxbzT8jkjYCU6oMP4FmSkBkd3HULwWmxLX1L6WiI7pJ7DCFhmmamStELwQ9M7QL
6QNqnYXUZClrv7wbGsbS4WStmOJ6Wu4sYjaepj9MLtcUZ5NVggzTJpFY74qxVl3FObY9TcXUrlrq
fNkNc7V+jlbyw3RqWbXf6WD+zVoigssmWkEMxKLmwroFDQGJJ34EkvFFexvrBI59i6q0ABiUlC9p
ELKlRymu4y/miZgYijlQoLICH2UIQYfbFuaBzs7pJQc6SiJSG3ktUfP4H3CjWZA8utFhxZcg5khJ
3FJ6tDwZ0iPErdtSDZaoB1o545bKcKPR8IhUInPVoNm2dQVDvjEY3yFxbEwCGD+XjZ/MM9m0xG5U
rgWcBQ3/s2FbwoeIBV9bWAsh2iLkKJm/Gaa0kPGbb5GcMABDjimbPO/tw7VMLq0qfycGs8qW6dB/
HJ3XcuNIFkS/CBFAwb/SeyNKIsUXBNWSYAvef/0cTMTObszstFpNAVXXZJ5UHYMzV2XiAA3526JT
yN32mSLXKGnMD9QnONs05ajF+L+DmKWo3Q0radgPrapOOOYaeygArlhPMotOPWMhFtpYtauIyLIa
zaedTRNdTNGwhlGOSUhCFWQrx+JSL829YwV/SgIPvKlrlpJBuc5M97MwaoVysv2qB3oCp4Yuk88G
vWrmhcvacEyUFybSD/K4fR4sHdM3CD4W4kErsHoALrJhvBYaj4MafCq5+kiQJRK31XbubfCeZjgd
IIqchaaI5gpNE9QI1WoWKQSywMoD1tXUJ8EBibi1wJWkJAizlYHJmc/8PVfctcyJ2h5AIensCIq6
5vduxHsZZe3aNSbbZomuIyiyfh8D7vC8gTSUrMHXS1RVSNM8K+z8xsj7Ola9Pa8Hdj+FJBkOTrDL
7Tlp1kWHO6kaPpQ0v2qJoW0S7f9xQE3ZkEfqlYfZVG2gIP6IhNRxdr6L7IoElN+ujgpmXUUPn53m
LmE8qheYHYIi+SidB8tdynSR3zMt11bxyFK0hgYWx+kvj2qKhSTOjub0X8RwsXUlOYC1IgcOQ6cs
ugpIZpH5lbSgFV3627GqFiclVjltByOhNLduRa9f9fatFke7cJFBODvhEzUxDfCcdKCZ48ZpTGoh
Se3d9FiKmB3lbwbriDRuoN2QBkacBQWpxR+JVaYW8nF6ZQQnGUH+LMDPvcIZOzeDsoHR5jkfnhBi
3Q8jd8X0twkxh/BItQlHHh0K8hDWirZTtfIbRPuITSc7GsUTvWQz4jn4LixBvP0X5jJIObhwvEv9
1xOa4kO9NbKjx7dQGL+m/ahfSfuydDFzAmUZozVsqz++RF7+AzGJTNsckNsgsS5wnxe4QNjCMqcl
0M2kKa3RaQnH2helWFrxoW2/dbafZkRZRZxq8S4R1k+1TFswuMDNsQ89GK9cUkwh8aRkAIfYHiyH
apu5LRBbsRjReZspGe5AdhJkAvjspkOoJ1V14F35Doixi9WLk7/zm0kWKhzz7ritAgYx3LH4/DAR
WQuDDrSyNgyZCpJ7VeOtoZrqEmhiTY0Jl91SdjL1baHtYZ6SVT9TSqRzeF9zBLp/SQ1e65p2Nozo
mNvVoZm6xB2LOGUrlL8eVqkR/EAB5ndmx54x4mQdJ9C26CaUMCdh33hL0aaJHEGFBr1ixbxLLOvh
WTfsE1JZuWtlRJKjqOzFbDvbp4S/RDp/M0yqGcWfyrYS7or40VmC/OMjZe8Z4MqytR2CAcqyJiez
i68ACBhNJT4Qw+cHMm5NHrDJlRHHz6b0CdNF/8MPJUNGl4BMKrAbh+a/KVgbvXP5DwHj9LGF4rew
cY4y1li6PigtqNOmuUKW6GesdFV+fni38nzVYZQzo01rYN/TWGhn7wH7YoO6MdRrjNacMiqWDWvf
j0dcRpF2NPSD0d8rnjiX10WEH6AjZ4F7o4pCl2Nq73aKYGbVik3RbvVkOY7bwNyjVvBndcQVc/D6
ndL8mRUfEiQzfZZkn0WGpXKT5nuUl1l764qtHt86G2zipTDeum6PkgsJI37EKrhglq71p0ZFpvBX
xXRFsQl8+UkE2shqn9gwyRumBtZVajen2Rb4anVGgx2ogFEWaF5erof6/VsrD/iphXO20ndPRea5
1hDXq1cZfePUyPszp2poHWyx6UZ/PmAaa6pzwxe0NmBVB3HILESFMIHddRZOUu4ZSBTtqfa3SZ6o
viNYdqovb4SqAD0HMS+9d+bfCi9g4Xnz8iMvY/FvNqQfMjxJ94+CyVavofW2bNM/z3/Z8i/1sH5Q
l16Dzpjr7U8fH6PgHBmPtoYnOzmbCk5IzL9CmdajABh7Lpf3rmW/dvonrK3Xn3zjrWD/PhHTYcaj
/2oEnzCWlA7bApxT/Rwra50XtXBfw3DS1Xfu7mVLbFdJHpV0f6WyZiXiGg80rhoW6YBO7hCJdewd
RfnszLsXXnTx4iEPuk/+ie3tJ1f5xOC1+Pc2TrFhijVqOzzrMHBhSOO8E/pJ4Ov7jTLrzPNhOR6C
otbe9+nvxDJH6I9crK7eJOak5qPK35lDy/bKOWkEJz+/WuovDRqRQSXCR9SQOlutl2s9s/wlc0xF
Bs6qozAvEohygzwiHlgV2VfBJuELwD0iZYd1McY8vkfTfodlfseRyG5d98gW2hT1rvQfLGG2YXrW
0ajKg0xfQ3d1O94SLPy2ZM2FPlojMpWZceyuw5ILdx+WjKYOo53TiJ9ZouEpn47HNAEuUdmzgGbW
1zGHZffAee+tHUQflhKzCD4lJAISw6HP3kmJVPODjqGkWehyNfg3YXazKEPvs7XFNkdCy7S4YbkU
ns0BWP5OdluzW9nZeazo+ne1vqyUe3hykP0F8FHOqCXNbCuzgxHtLXFiS+Uui2IRgiGvdisQXLsa
Pa+/y2yu/3VRMlZbl9F7nt/xzITOvvC3FeSJGgLtdiyvgldV53Rf984W/FGdHLRu76WXdxsgbIIa
EzmXf1SjD90/BiX57giSj/Awaueqst8M/KOl/yuUlWLv8Ejl4YYh49KYYVTsGEr2WDs25sjDuxvs
9QhtHMXGsJ40Ky6DnmVesN84a6S1cua3KFmzw0q6cFimcn8feVcwWZIsVeuYymsAKUSeVBfjyaIj
LDI+mcsaWd2/SxBCs7T3ET1Uf6eB+l8Sbrhn5LscdeGw98nJKrcyfVAz7iHUPVrtCwR+cu8R6Ge7
rHsv2ZmGe8yRQgcjuQzMB0Uwtqi4WTfagUcr9rh+TnzPvQm46OQ5B6B6bbsALbTFYWalb3b7B62e
NiHmZ4HeCFxmuNSto9yl9lF33rtkieFHeBtUd2zJzGwjrbs/bDsGQWBuySx3Fl2/xU2jiKXabpDL
kgyGiLIJ14zneDCZLelrziAZsTVbR9E5VFZoUIBUQK9DyeSlB3yyQr/hd+sMqr5NuERYJ+bWUGw1
xG1Na8MMEviEOMPxodhb/PsquZblnlGypmOw6C7xLgB+o4/cDtcJqtL4uymKsHHFJSHNdujZroFs
poJkBK4zaMHbn56NwNv1hFb4DcAuayy+cl+iJEnko+td+KZglBSoO7A5MDKMLMUT8CvhTw9Hy0T4
W+7wXCYs5NpkXIbJ+2Im8nMVfrT+sSZHo2Q2AwHUd/KNPUUewXlJF1mZLKctR1CpLy+1kf8jXwol
raNSTgmENT+h2HCfpWh/e38EkxwrjDRl2e76ynm3aJGlQPWR+bA2Cn5V7343+D2RIlNxmNo6fGeu
qHFfYpVor61BtMAlJ254bLRZpKTWqhfmdAKEANu6NWRAf0EvuqUPUeo/lVGgUZ9XBdu8+kwbeOy9
r8RBURq93A67UN8NoLjiYJr+BBuBvNa1yXLr8vqGfL8tD3rzSRaq5+/afBd2S1PV01nGul86ZbnJ
R8qs9KoEg7XX0g36Q8wH+JKcrnVXkeMypsBtiFo925bFBlWI0W40d6Whkrbm3cdgnNB/d5nZrwMX
yi8W4mJ0tK1N3oBurMesHa9CldmbUYl4Zwoogt5PpnSfMB05TI+iSdaYykytO+Yjv6bGZdPG0Jed
bxJe10gBUXNoys3FLrdA8uZ6FJ8+8QDJuqaxIqGqByqpAjZyt53560LR8ZHUGsw9B0y1rFTr7BSL
A97zfNi02ssvGQsDc/3MMAnrWv3WYXy1vGFWl/rRK9d1shf5lqEdUc2oSCHtowDjKcizH5ByDEz0
ibJbYxx6H5I3ywqgfMktSnXYoRWXKu8eC2pvuLsjbuSeH93aafc+hreEGFj9bGLRxMuTKStVieS8
gTA9D7Fbqs5n7O/IYuQRZ0bI4qrovlxE3yxHXJiDrqddFEOxnqP2XdUhkqWHJfsrKoeuYCMIq9n/
TOtrXBOWcDFgIOpYS/c6EUWQF5Ndw9jUQM2iMNY1oYINW1euG0Tv054wXrUgNlyX0myCXZiw1T2O
Nlz/BWaIDrtthJVbDncUuV34gQStDc5puk3MtRl86extOmeZxgFi6ks4+OsEEVXCqAVEVspmiDNH
oT8c78LHergp1I3BbQ4ZirQSZOIO+xz8yPXMxB8QNq/I5psHdE7OXhbG917IN6Vv3hLazqITtLPo
u/KloMEGb0gszytGNUhjz7DOhnmL8fXIhxmmB8qaVTS5LOWxZADR9n9Nf4wliSBUF5egWVbVp93k
nGIwVreBYNe1tUeeW0W+ubBmMheHJL7y1vliT8YCNR3eogqW0LavL4XyU7JCyq1tHuzbljnOevAf
ls3sFMCgcOh1Mp/ZXeNhmzWQP2R1s7XglmHd0qu9xsktY52p8ncbffXDb+p/gI4l5ZF0U1owjfDb
nxyp3DCi/OpXLWpFBZC2xdUwlV/smsq9KbeiZUu9C/Ag5kxGZ6ZzzYtlCgWlC3ay/PC6bcmMFARw
boWgq4cq3RchO5E4XpV3FEr60iqXzF1ZLlSWt3fH/OpqOwjFXcmO6IuLwfM/g3TTDejgZbLyNPQg
AAPq85TRwasUtSx0WUhYiyJZO9nNZYqOZFNq26C6aghr0uQpDAPOJJJHNO3+sayaQ6F0fG+BDXdR
f9ZoDBqiU9Nr5FzM6Dcx9p7LzHaTk4+G+pMlaidZwzmS81JrERp4drevYtKh7MpHp1cfEjk5P12M
07jGtRtUoBl78UWXvil+CiMAWaBdo/vFP2vKfadcB7oPqAuqVzOq2knAoKr5w5KRvlVd9t0RSD8h
9G7/lXI+ZYzLyMOjjSR7kDUII0dPLnxqmsGEXE8jaPlOvetZ0Zim9VCSFAqO2JQhLaWZSZ5MtseS
cbbXD08cZ/NxbkRPu/y2rA03qvQ2lDSRDl3mqAJNUt/EJBO4+gUn+g3tq+2hh1kzJEHzAy9sH+pr
dEqGu7Retgp9HQHwPXWOmQ0z6ZGidTHZWbaLsdzFJN9IxHxHZ3zWYzpv8h/otT52GA9JIKZOrV67
g8Udx+Rs11TfbAS7/BdNUhq76MCSc+1ihUXGz2YtEvOqtO+iB2rVF8o8c/19b7lMxoc5NZPpP9Li
B1UFEn+lPCTR1aHo17w9jgw06DTlUOgI4Vo6475QbwpIWUR4M9+yZqX+FXozuF/zGn1kwrdWK4fG
/8fXiME+DC4aMPlSvAcxNYAXZ2FItN69IqdVG9VFCpJmCJ8m/rCNE6OVTOdhlC+GDrMV6Ttegsox
h3sU0eR+OEZwnlBK9fCtcsRXtsmBUs9j/ny4Ra2QOSaAGsZCavJZoBjqwkfDB2/7J6ZKc0xnLPdB
PKfLroZ8pWNBiCtIWeSTMZ0O/Z+JFaRTAAlWUJlzosMTLQ4zOhCHOJPYusMYzVsLyc4la/4lxGgm
Hh+LxAFmhEyq8fgzsJxFgWlsi0RZ9xT1Pp5YpWF1QoFDCw/dO+elbsZ3DSbQSk6gyxJdPKQKxXyL
8nauP2y72FV6svb9P6dGwqQr7kQbG+cqd5lLz6HS7CC9ptGMsafkLtQG31g1vnUYrXA+oDfTJuM5
jPaQ0tBk10roHbleLiPBh9N8D4q5kny/EjV3ycYq40jvGTOVWApkVVKxVXTIJi+4tQCiPm/HkxgR
PIY8l6QIqtjLwmZeaRkfqon01Pf3HfGWxIIy3U0XgvdOB13v3JCzrgFhLsgrXkBsCIcJaAl/ITUB
g9nmEbtljCqQl2678v2U3EntJ0kcH6W5j/wViKBOCk1POBZiZ3WRG8A+P1PGbv7/q4PwyyzxXznp
1fIHOjewwrVQmNNT1Pn6iTQ/dVgKaKWskOVGcwLeXbiyEdyCyCZaaUi/snJbxqRpQtrRdXuTAoet
W3WZ5Qgjcngd1RD8i1SeY5+bq2+ynzTq9q1Vs9WsT3HJ800DNhYDcaLOIdTiD3XIQAYafwD53gQU
11JcU52JA3ELq5k4i4niFqXNCsAgD+bcGz/tVsPoqp5wnc2qQ7ksnRzyZ8s5Ku/E0oIshNWITPXQ
wv+ugSlDgU4IDRj5KyjhoEjg9MOvEf6qAB0CeTaW6sQGEi0/SZWHfMT0QZxW1/LT2hXqvq8/Qt5u
p+wWQ3XuGO5V+4iZSpx8l90vCiil53XQV6xgvWRr7TLmcnH+S+D2fOA2aHpiOtns1PwV4BdTsKbU
Nk9PjySj/EThmoFoHWr3IRCR01o3IXXg4O3Ya44WywQKMRENpyAD2JdiPYyxgFII2spSJdaCeVin
9fTW+45iQkUfM2xhk/ghjvHg3URCBdVyjN7LGFP/NCRBL6dOe17aiexRjddmfKnILMrkZTo/g2tQ
g03jrXeleTTwZ3WFBPowpWbw/wYyNsHyONcRu7fE4eA7JKfARPDA4LSs/gW/wODHFIePGF2rEgcb
MKmnqAZvTLyRqWBR5HO6ebb2ZdpECelnK1cRMfaMvsC0voKWoLZieDrRhMdCBoykI8Kz30dn8Fgz
PWK0cBzUCvuNs8R/v7NhD6jUYQWjDjtKp3dwOQn/h+IYZNpSZ6obZ9Gi6Ex8OjZsE4gIPSF7yBQc
gMPtR54TCVvKjUplRfZgG+9gT9REkLfWrgt+muZZWsuseOsDbMwznMt1A+lB1xdlUJ6y5CdIzgVi
56E5DwFntG3PCvw4En+V4TR7WMOkUGisc8KDhj/OCv8FnrPok0cLJi+EBd9uVPhOKvURx5hvtnOr
8NgZ29OUmAP6Jp81Eq7Gi/HuYPUuWUF5u4CrI9ZRcbL9shlfSuNtIKgRue/cHN25rr8idBMlh60X
gKeyZkX5I6m+DRTIEd+7O6WVpdxGOXr9zBw2x8y49tGXp8BWm/anRNXEPgB38go1gk+kuFPZA+Mi
w+miWQRl+P9KTDNtdcmGi4o1tKM58NseIdtHzcJ78ElYE/Gnjiq2VfNFZsNHEVReBCv49SZwzUeA
2cEYGtgCzi3I6wuR0AeCUtcafc3IZBHXCSXyroqSxWSeldiZUrRiKZGSBWwPOwD1jQtVJ49m2sZE
KwM/f4VUcVh1poZ97D1vWMY27Cuf/3RNJffVw7M+LhJwFATbtdgyPOevFOHcxoaqSewg6AiqXxJi
xUkXJoobc0EEZkeWog4XqW9/woK0PtuZm+q/NibDQ2TbwO/XA1Sdc509sqp+p7hXYuScXLEd7Q8w
yAL0iFC2BnaecCAHAMAUfm8TrKhdibmP3wYZbC2GybQGO+XOpFfR8W3YW+bkcfoV0zC3NV5l2Eq5
tWfy7vrtIocVxJSNTDO1vbuDvbGZolEe2+HcR0xnlutCy/m8YwbaPCBgOkV8UTlhOip92D7cbmb9
iiRniumtOIGToJ5rOEBIhor6j95/JJNG91lbKtMGlF5T18KeJFc6PtQRu+8u46kAmiXdz87FLfPt
BT+Zj2P/UxLCaUIynezc0W8ZEIAJj6NKh1XglgvJvV61GOXi4UoSwFzHnzqFhOCDY1/y2yMGIWaA
AKEvFulNYy4K5dmA5iFLft3xlobKU6MASeJx1bmS4pkBJy+qdUfAEY082zuIppBArWCf4Tx1ydBS
mYMiSch+/5/i8GWTAjQdP/+BKLnu1mm/Skjizr8k4V90gRkQO4kBhAgGZlWgZJkgVGSDxfxvO71f
prGZZqr8f2TVndwU27H3nFbZynB2fbqCqIFoqKPh/uUiKrRbXx5GdSfTjwTqpYK7doRThWKZTnlc
miTaCppfd3iqprUbB0DOFDkES+csnEz8Zzo/esVqNyZ7HOBAaJOptdg2Gcormpgox1gobLvvQbGX
yYfv/HNYl1RFBAj4mU/vEjtk2+/WTvGARtr1hP6YLF6uKuN4kXLHoJHrbTHxz7R2kVJtdIWCrfhc
sLj1uWVyRkl66y0a+OFeNzCmhEJenJz4gy08fFL0nqyc5DYgGSZ7H/FrY1XEC70hgdWn6NL1c4tk
DSWBoAoqUADxmgbV3c5RpNhsRsimQR3GAL1GZzaRmU2HJQ0U95gxfcGWQPsNptoX0bzqMVoKQBNQ
74LH7x2ieXLKyPjuRncWSkknWZORRcaY2LnrwxH/T1lh63o1FlOL8t+Ek6NN1HH+2/O0fBXn2Hol
lbmsPLyA1U8bPBq/XSsNuQxjuvRRzTniEwGqUuoUkn8MWMLioZOfgqhHaigFlXVdQVeRuJONy6Bc
ga/4FDHSJ3mUvsOaaeq3C7xQ+ERvE6QEUhEfOSIIhCdOTgIZTVPOiW1g81Dti2v9dsE1ZPImyJCU
/qrRd45/1ciTHnsXDS2flE5hXOzZj8C+K2m55MYzV9zglbpT9T0JyysHC70zvqLmHuQFP2Y2RKQw
+njeby0aCAoqK/9g4tDYn7l1bei4JZ8uo+sweIXKTjANUvhcp81k7MJ3ZYy0LrzvXLlp81Lec4Iq
WhdHxOTdLIkfkO2KGh9EAfBGtZg7TOeUaZXB6CfCdWSPW9jjtACMGfOvQaBPjLbqw+Es9FqKLBJF
7RXZV+9A0ocplsp9Z16SWrjx226RINLLMlZOcBWAjsY5ctTg1w4RAhYg8qC4+MisSjxy9MIOZps4
W9mAYVq5R3uIOCFXzVeCAblGtejXhEVOMZw7oWAGpMGom6djsz11FynqTSXeK1XDvtWZBzoBN3dS
J3sTPcxI30iBqO9bImIE8nvW7eVoz41V5bP3geuFig2hBTSA94rv3mQzDm8UrF3+J8qHVlDNMH0l
42CBl3/W8DhoABbDdaODLXXBdvIPIkgRXPMTM5gSVhk2Ql/E5DC1NzlJb8RPwgbeEL+OAapH4f3P
47pG58i/RYje2G/q4YjgY94rHptXHhXv7IWvxB7WYrjJn4wsiNB74WIrkOtML3cs0aqmXyMHjG0O
C1lcDZX5CvMnJxxOJfLaAWdJN93u/Y2wc5qeYsbEniV8VHwq7DOAoCA8Heqdgj+9xJ4yUOxObVjg
4YknL25ZsQcq6YtjZ9uNpwTtqf7n8QnljC2V/LMG8j5tey39hyPUb+xFolMyOxAD/g9XiNZNbb5r
VvSLeNVpIEXE4mz5jbYbnH+UmHc7KV2k69esE2ytno33UfH89hxZBSVOmPctJbq5GQcMIHjSyFyD
4xEF7c3Pu7dMSRgL5DzmeHnwO7N+yfqbXh0snJLxHCvELIEexFCTjTs0GFWoy1EhIlFanz7NjqnR
bwHXEyr1tV2thXExeoJAs2wjcudMJsKINKPdG0j82UabKYMjRXI7OjSwGSjSVlifesczWmKrTVDn
uaH3naoUT7bHNKpPykcHoSXaGcahlh69rzOjeOO6Zv8+nXweH4ZkUF9Qa+V5uW6DFFlsm+5VK4OY
U9RfPVprYfrh2rBB2lp60C6TvH02aJsB3RjONWUpPNDbc128surYj1wJOLdUbpKlHXrLKGUdC5LN
Zdf6p6KW0jqEOt4zk5wlab1KKwsfbYCYdRUIDI2Wf80Dn5XnYAJEIHsBPfDEWJimjMm342EXxC3h
+F9pNPISU7FlBUMMRLSMEhkg6ukrAzqO7Evp25kz2ZrybsIgU/svexWBph0kH9ngnogqUiB34HEL
0OeNJkyjulNmXcagfox+Gg0nmiGpeCcMjSNXhvqrDUeLBCvUz2EfQKCeYMnxpHVR03AhRAM8ITU/
mnpEXVayvRRYj8tr5zGd6uUkl4bgjUwldv4sn3TZiOe6PatBRdpJv45ypNJeabBhJV2gVpxNHvwL
+rUNwzdTg3XuEfAEzaZTvpxK/tkBsaj5eTA+NJVw1oociaL7B7yB+TbQGQckijaaS5WIBF4VcB0+
k+oWWllQq9yVYcJhQsSPVhs3RBSqN35E07EjrANbHHaNpAYyTEzt5I31iyYa3J2NtepgO1BnaSup
wQPvGDPOROcf5ORUssZPce/qm01shScuqKTL/DsxGN4yChh6JL4iZUVojagddZdWoeniXVo3S2M0
1rrQYAwEpIpIi3zXDPlKYwM1zxUWmej8veCbbI+NxauICAsAkNaZ+6Dh6tQTZxX38cNxQKoNwz6N
aYzZF+1Fhb+0IkwBIqSXHIzvIfKZvuqbaIDrDSGi8Qj4lnxyoulndoi/KZW7gibKwkQKf58dijFP
Kab6hMhSYf/rSbXi26KfyDVkceW0XbM8dpMyaJ7EkIqMtO7S71ZVVV7wg+5aLIbYFgkqxDkLRhjo
O8LEZmWp2HULt2OzxKk8TODItr5lOh7n8CPWb4TtfIjOfdAOloD7dW672CuXFik4LIAIP1STWxvF
DMK+/Ua5pFV8N/TxLfPRszdiFbKTtx9+7Z/yzg2OhqnRiizrnMNOFE13HEBIgVSg3tVJORwC1M7k
3+mYVYZHyRzDa45e9uHRoqT+oosuaPhSBr+u+yV/NX4Jf6x9IgHzt/FbFdE+aPUsVbSNMnwjrkhB
43f6Kx2wAZkKHI/c+4K7gIO0/scejOKn4w+NUX1f5QF5SRXe1LLEl9SoytEYFIMIZzE7Ve92vuew
Mw6o2Yg5SSC/GunCUlmO/njlBiy9hSVQzHIAy2gsevol2USgburPnURBmFnrwj/Y/h/YAzB97zEs
A3Ihw59y2HV1sioSE9iNZO7M0UKSxrnHkKD2lyFcFHJlWewqlxrENNs7hR5fTr2AwYCbaiFP1/hC
XctowTV/mygls0I2OHTNKzaKqc5Itnnrc9p/JmO8ASPIM3swKJKVbmsUaMQRDOWLQl9G3sGtPiiG
U/uktyDl7LtNTN+InAIviZjqPlTCRAZH9admMX38Hnryc8BVRLxFGbbkptyOzVsOhoDK1omeI7ef
xh0E6C89FZ19bjMoKWVaUyblHcQFGzWQJSmrWopZHH5/MB61tTqckD1Ke1vvbDrrMlw10PHJnnC3
UGlTGZqLzpJMZXFBpEkmGa0xo02saB1/KeRmEjwMvB0qvJJu8eZSQtIJ8QuanY4Vv8Iya0nt6Nms
yjOLOOiB4ZCabSyMNaGFMDkp0W+x3CnY6FirqimpLt0N3qXkco/7ZtMbZIV5Jl1eio843MTMWhsZ
bTzLfmMY59MvpWwDJOGMnr4PvPzNlwgpqm90VsI4NHlQzFtqYhA4m4j7PQ54jXTN2SltSqp89Sw7
wNHsfVp8efo0MHjEfcnGkSz6mOY76qWzoMbqOBQTi6oubJEsldV488dkp6f3JghfhOnsaqAP9Ryx
GPdbWAF9yiZXrX7gD3YYw2LXJP46xT2nIOnrlOEZF/kNemma5JggcTc4wj9aFiRBZAZDggw69Lqf
IEVGmULwRd2ZK/ErlMkBJfZW5QSP9B3Kw3hwF7ZwEHFTYDNLYWZqo0l17banIUWN48prOBKu1doo
1LyCrCTIVdPp6S8gksQoFqJlZ9OO1F/xaEG9U9lXdf9GrEUH26OEJGErXFQtsybQ2xCYyD63e5/s
ZFQiUc4n0sKfU2zJirAo+0XpM8W0XCKhRcEsMdFc7HcpLkXNrAmFwWWRm9xDD5mGdy9RziWSjYYM
NN8NK06sPl60gX+IsttAdhb2C3xSqbzlSk/QRn3s/YEARuvoDQHxN9ZOnXQO9U8Y0lPWGu7KiLjW
jOGS4/01QBJZHIDsEBIbRDPPjG5jw8NpicXKMnWjpzeC4Zm4fCC4vGisUSEsEDcoyBmjdsqXAaJc
tTYPsYweYWUeLB5W07j6dbayUGYMwM94MF122URB9JG9UXWNECdkt+ZLtbWfFtEoAgedEj9XcVlo
x8YZz306zk0Q8DgfbUDwlobgoCyYjMBnicjAKcOhv/UWFX+kXFr88OT1AdETf2N8K8hZiRbhUX+D
z6nk5DwZ5UV5puRd4UBjQmLHeAdd96hlidhWHlMv4TyHUpwwRqMWU81vi/1GgWKdHTofYbvxXIRJ
wz9a5I4QiQh8kfs1qUkRFvnYtBl1J2d/mSQVJp9MsH2PHF42AJ7+MY5xAh6cciOYpCUrCz0JykZW
WofhEQEwwvVm073++O2S4XhJK4elCT6O3Dps7KIFKqSx+xRwsZS9odD7/COjFXWeYiQLx3yzbLtd
haP8zSwo+kfe/OAvupOnwGCaaRmCAp/JWOmdZfjPAi0zvMl+p2U7dj8wwDTj2Hl0T/hDBHMnb3j8
H/D1Ab+9dFbTPyYlnBtPENxWZYeZncqz7eV7ZNff4+j8eaOdzDNOzaW51B3QzVUPccHpCZxAzUb4
RvvPbtRm15vj3a15CPxu+DOHc/5X5O8hYciUeQiX5h7b1RJDCO91NGL03DsK7fEiIMdl+EYtQu/l
u29JYy41AAAwPMcBavd8NPYDbUhAzrHYwtAC9IExbqORqaA8wHKp6YFRpRN+koriokJsHNg/9Zds
3PeAe5u2gGhe7sqmTAMYh/nGa6Y+TIHe2vcw+sbw6AwPO1HsC1hI2ErMZyzME4bniLneKWSllTzV
dSoKIFbhjXiH9NzX/EboNyD2rqpM/dC1sZ8bPYvYZLJDmcyxgvC98BCJL+wxPBN4D4qbG6+jO8+3
1rTyjz7zEPqM4RMj4rnltYziZmdEVBRml2/tiJF1Y/P8ty92eXt9OCOLX6dD868XMIfqRJ5spC/k
P0ySSd4AhHd4U6GaoN0xL3Z/IAgGsQxPQNduSp5pzVz3+Y4njv+MzKqNrZTYEN5IATWMasEEsUYQ
784M4x4FxVV25hv90MLfjSHOkY4fiHOdDI4+SAA8RuEKV0tnnjSJQ3ihOiyhF2q3CSL6kf63sxQA
2dpyIPO6eLnatwwoLrqjEexGY8M5UCkYsrFxroRxshNsU9MiNDrhHtWD8KJKDu8ui05olDU63E5E
G10uGdgiIVVJTuVAxtJB4Iac5zVzimAOlZqbvdyTTyy8n4TZHHJSyRStZ59pHM38XvcH5tONbwAc
Qj0xszBwJR0Qkm0rXiRLy/+IOq+l1rlsCz+RqpTDrS0544ht8I3KG2zlnPX05xN9zumqbn7YgJEV
1ppzzBGo7TvhN+hOCgvSOmuQeGBdVhQPTL0lajxNfrbydWgRnrITkhk5/kPsAx76xWsY0UcVQnC4
TqTaxoRxomG6OU/Qj2tz7nL0MAMj3+CAfQx/hYDvgJ5YmLzma/Vj8lsZzyRGgHeJ3xh5Fu6Kcixz
VyTpxHdodyrLKCa3P1OuQjvvRTQ3SQeZwUXkp2b1u7UuvYdCfag1ZkIfnu+M7lHAqA92cYLou8nw
4jDH1WyA529QAENuBy4NT0rRO7l49XKENhbqMjGhf5NzcZgn2Ul1F76BsJV349Q6Ajha5dTEXWtu
JQ6+uJFAJ1yuNTjtgNkl9ZG48LAbVSktuzmWQrZLByVdETPRgjFDnkDiiKWLlwzrY1flF9mUfq38
N0hGRm6wCRAklWC4nwKKWWvZR3eqOKxmcKpi6sk8kuwzgAeSYSUce9ZIg9ku/1mUv02SeLBVrBvb
mDYnOPhHKKVVqjNj9jI2L7k/Kr0JQEtYYyOrpAM19AwMFz2P2PFbiTJH0lpE41Qe8KPEYt8QB6AN
2kzJrRlosq1Nrg5dtk3k4iKl7XkUqouEtM716R9KaaGNW9wsj4KRPhKkhn4psnfkCyNlQaBrlnoU
g/yfIDOs4dJTKvf1Kh1g25dy/qOpHTIdfCHTdlH0GAHg5KkhDWnFS5TcEfvMIpFzLuNw5/ca9im3
UO3fsQgGKAZT2BgkCoz96GFLkGP/NEgCdlcrrbrE3Z4gZjNbKtWalDXO8qaJ7k2EGZ9rtBcVIlD8
katN5Ijy1xjDfPHaeuEZI+lfV5m6y4+Q4ivjPUi1o8KBtMiE6sHt4DeU8FyKrpnXtfTZahiA5qrN
IOqSEtmcGpDeMubCRO2hUGLygn7ORAOklauOUqTlhcH9Y5MekGImiS8Vk0cRAdAcx18d0V5CB4w7
BcZLsvQccasfTB0Y+pji+yDHiV1PDgIpW7XM8nZLgSwi4gszRDgCCuGy/erwl4noWabx2nR79OKv
JhtEKwHlzBuxVYEnLSRNugQRuHZE1bjHukw/0DD5lWVhk5UyVibtB+lRCRssXk9VxH3wqkv/u9Og
80fqQ6W29raKuiOcm/hLH2dvmJBy9Rn36cc0Jk61HeG/Ge2v3uGRqGxyGXlFajkeFwE9tGhX/JJE
9luIh0Y1bLXmXsI6h1cStWelWfoqMTBZg/g5uMrAyzpQVqm8BoQTNUTn7AQEWqlE6eAyJA8ZFnzK
QqBKU7BR0cjkm3zbxZ3s6iuxc38Dr1sNWfObKMILO5tn4mLlefQrRscFLoGVuBJCCMaqZFcQcBJj
O7yBo81oY3tMHLJTJHyFrHP9uaZci0n/oAfAJR2zTuXsMnOzrDyeWwKddEh0raaqczeQVqpFxJML
7+/BveiySg9MHEBbzT5yIhnupRlh5l8hChK2YmlcYyh7SO0WGhqqBhPOEj2SLj5aE2tzDBNcN94i
sGvpU9WXG4DeqeUqa5OdrwpzXTLvOWo5L0JgJuHAxRyVe8kQEh0eIuVOhl3CSiyl5aIihzRlVDrK
r6raaWH/tHDM9aoCDQd+04xFdPjtqu+jfRK3KjdolnmLzmk4iWaOoKVKN4q2M/tsrsaQIFt21lsL
sVZR3+rbwmLLrdWfGg8CfG+Id6s+zALCVLxGvMYoHXOaY5HcB5QzAIP4qCqwyAqcdFQz2QhcOHkc
6Ozl7hHW8tGrQXpfBaQvVJiqQkkcQRaeys0vP3CkBlNvyLhRicqmWxWxQX+I4TYttz/8Nu4Ij4va
Ae6vCOI8cr4G5GB18QFxSHLqBshR9oqdl02eANrCoINMIb8a6k3hGniasut6shrwFEjaczlQhTMK
wf2vtxYlZAXfoK8zIpBBfAcANJUe+Ah0aDAApsmEwd+dbbvR3YtsTGIPCtIKbivEjbqVaUZhmkT+
eoxlC5NqylO3IvPMF/CuShdDgR9Qjr8S65L8GIZrk7/L7DvWxoVLD6FPEU6YR6iSsMwTNOBCu7EA
XXn2l0gg7ayfLOHPmFwthiRcYm3zKSo4yxv1rPynCtrOz3nIXGOXxj1XRTp75XOobxWuJkLbzRZ6
H0DSD1lpKSVjjOhjw4WetXO9aVKSzfTiZYgSos3aUSvvJEbBNg2hoStkMDuyj5m/ZxA4Q3QhxDED
b646/errbTnuSm2VDWvdY90uvknbQ+mCp6r2nogwNXa5Jc4ZAT6CnrKRAFIVBEUqD2VBNzrPJeEg
DFzwch+wUyX5tszIW6jzhVlmc/mto3kYfSgAWSektK2SjVftTGgtTCpN5NQ4cDF+gz6KWQCR7/iU
ZttcVuesWgkNZxW+q+4gpQMALzxVVmHfsOZy8UyNdi37kHBddDbVU6MJ8bVXB6krlNUPn4eJJUmF
uDIuBMXHGY6utGiZiCX5cE/LAYjDFkZvgfEFK2B1tlD/d2iuTKbDbJsjWJuL63qZjAfuv5WRdtjE
FIdcVzZ+4GLo+VLfjQIZUH0BKfyowm2EaUv6lN1UpGOACdSrACqX28d7kYdAc0fubrIbxk00yvRq
WFLL11jDeTQoKXG01s5kuGL8mpkjm8fQlBDZtRz+q9pT456N6ISIuaFCNVzKjEgmreli1BehO9bW
Ixw1kucw+UTwT/dW+0Dm4VnX0lXNpdTzo9jHs4UCRJVjL9Jba30aC6cZ5+atEiqhGoNtFSczkxaC
1uyjIFDtLIocU1bh7Xm0x0N2LWsCi5BBZFiTJ1BsM4ByMtaOANXw74FXuUJd/q+tafpUJ1fZz4YI
LV33ETAglGMR/Lqqjgm+/2rb+dcUqb8l0EZnlQd5yYD0V6hkkw39e6wS24QSWarEmfkzjWBc2jyY
0boG8xkb64t8tUYfhQBSbn/nDcBuxap4lOvhIfjROaluVjEei0GeRygVZlpi1FxuPH8k8Yw1EyuA
txTdZitqWPAKzUcS7uuq3mPWg1+/zFUicT71NFbDaC215rZPukXI2CSDlZkJ55H59uhz12eUpDnK
DKVhNNaeKv8jVoyD6k7GcNRslbzQBREGCRuSId48jOIm2DkknCjk7Qqjvk2Qkg3nobXdzDUc5met
UUxmjdaj0oaPvq96u81I+xQx2+8ItM9IR5NqQvkMNF3+QcKVJWcorPqJExRXIXeylwkV08K+xK8u
iRiKsEa9ctEI3ZncRQoK8ZAYWI0Zs4o3n3ZWOC1RZ4FhJYXcuq/WqQQ51WNFFzPtN8OTfp74wRbR
kvfFBUE+2aRQ1OB7IbL0MMPsJhRFgi2viJCbOFHKAH4sEm9GYxlG0zROJPCYGbKsDgsBZqUeHVxV
/wgFtA5djTFJvQoVzP/09lhKHfr53kkkATYS3ATZBC5L5GaPRJzOmUstkcynxBM7cYHL0tx0h53R
sW5mwrOWn7n/LfYnTSs2lIm4rIfwvPW9EmpTFzdvuvOjK44WSEUM25uyL/WDdRNpJ31UAij6KJyq
6q5OJnrWGK+qtm148qc54rCq1X5N/VhXBEMhsfF0HAtkyEEJeLKq7l2pWtGiQ79Og3+SZK4Ctisr
9b/NmMyHDhcNwlMRMmPSOSsg3OWYM5bwlF1+v45yB0acpcvwkSLwJKr+dCOJmwpyoE9Sq4QljtU8
BabJbSq8KibvpSvje5jNezgSwDkBzZ73LU7+LoA1ViVxL2ssdFTPuw46WwP7njh60LAZUTyJdypa
gugBBJjXMlcXxw7v2hZighw8opo4EIs4CBpYRWBbsVg65VtFWx9TdepKu+/Mm6431Pn5rQq8Dyln
lMpQYYqGyyrfxhEg6e6129kFutxKwmI+OYRjxljOdFBfLc0+tnXMQSQySowAJyf0Vmlr4pCMWC8V
CLiLnhmQQx6jHDKzkTytCqnt3AVdCLBhKd0pNhZYfggOPk18alFm6QAJWL0a6clyTxrz8vSuI3SE
lUgNfpPuXg0img02aWmdcXPxwc/NbGsywi0nynbTfHVF7eOo2y0zUf+EHGg2WIuQLL9kGnpvR2Eh
0cFzbauyv1XKXTaGS6cyoKr4zslQvzDmQuA9WfaxO8x8Hk0p0P9Jg/jRVD1OApa78Qgid7EiEjgL
TbQXkU/6POKF0d91ODUWpP5O/x4qfLIbrFs0rz3WhX5RMFpWCTp3i29NpYjMlCX05Csm28dOQR1T
kyWXnMMQYfy4EbwIVQXWDgzJKll3gJ64RxQg3FD96QAq9LBiqflus36nEsw1saTSsd+VHsLo0C3t
Wm1tddJkEO4SjERUqK9OfPjMBqoM07CMyFT9iOAq0WXGOKpdye1cmMJEwt8y8xmseE4ds+x34dpO
a2uh4gKRMGHp4wUWrTS//HiVIRFVfkcmG4x3134mbHJw6061Q4tlRBvJaxBornQSWUV06MsaaUbv
UltXhZPjD8r2oFqhY/FmA0s5ycXEeFJEnDCEwu6J1SyZVXbIt6JK3YZkjhD7ePZpBggCWmR984lr
94dCjdC6gLbBhVQ0zBUaW1LAfkmoQ2PE9WtJ38OelbGHtHBFETIXtmHBgjYWDalxpoNgSwrx64Ua
4RfMH0UJu51ezq9lXy4V7styiGzeTwa/duPnyanGTTfF36j9Y9W5mxoKgNh9xyzpoUS6d4K2a4pO
CYmaS0o0T4JOrky47bMIG/dmj6sGVd28BipL8fXLSNJdWK7B9hRtYjQ5er3RLTilNONbWaNRJ2ap
1PP9wP6q+QwdmhL70nQ46mH9LwkCRyR91wqkJ+wPI0qAt5A5JdFEL2ScApXXyH6m/ylwTAfTesDj
yHYIuPUyRNyErT3eO9gDRys1SjZ9VzNod8k2MPeg8RiFRr8xFtBVVP0LB4jnnoCUEx2sNiympNGx
/xBT3Dvdek1kt8laayA/sWSU2ab5mYIVFKR64b7nxC2hWzLL8nykWkSjNAVx6yYzBmxFO61UMb/H
tuTdNarTZYLdmMGyqONlhxFITtxXXyd71WoIbruPFiqbyYrfDJiDj112KVPYBw3KhjS74AXzMcpk
J4tOSZdTMTjpCLQPJgRK1nBNPysethmTht8DT8SVhZgnJPwCjrGdkZHKEyxTCv4sRJ8Gl2wkMjJw
qHOZsqZzUNmEDqVbdWXb4vowD7DVYBPADwzVsE4wh3mz8BLKYx1yNqNhYdXqDy9MHJTVeZo7nhQv
VYa+8BVWGbyKvBUWo6+tEo2wOvJD0vCbYctEVvZTBJB5Dx2rJW+JJNh03DUtD0ety9sFfH974WFu
xpInVdhTpVWQbjpN4yJWTEuTWKAFjzCf6nH9TEgy/fseqy3N09+nfx+sV8BUfDPoNdtpLOPUaw4Y
K8hSkm4wL8XQKzUu/jDiQiQUKbnafPbfL42iOMtMzjuJuVA0/cDfUfz9KOqAGNnA2s30bDOG1oFR
N134dEhqWWebKDaJTJ2+xP+X1Ac14biyD+IrmBb/vUIWkU03YCEMx7opNm0V/+8Hr5Z2iiSROJd3
k3Zf0PmGKJODLDN9+vvdv+P4+/Dfw0oMDy1zZtmEEjUtRGxBHP7RzhzFES3CYNJj/ec8/Pf3ekWw
iH/2tklgIkMm5DVCT2u3gXvIa2BoxizCQGaN0A3kSKuCshBDUl07SEL5dD3qPrV7/x5kDPemx0cz
xwy/4dtY4+pRJyZoZQElf2zo0ZV+P70eBSdnaPoQC0xhYvg3YVSODJFBSko1MFYMFZERWcHR10hi
LCeJklV62HpIu0B1aTAEbSVPp9iFWpnWcrgOw0xZUCvv/87334dIAe+J8GRAl0MPp03HMppBvkGv
ivIyeg9hj5zH11oZ1FT+Vv//EuA6bNqeNSs3DbwDeNRlvvn7zb8rbdZQ1gb/USklw7+g30QFweEp
8cuxoKz/e2YSP9adRtHuXRbFkvN3cVOJfSFRwDoyO+zYZeKu7DeFnpAc2iCLNc2Am/fvNf4+pC3J
opLFYvb3JdlEJqjzdPL/PugtsQWhqXUzNXR1rnqCX08fAFer1pPCt9oIplFt/j5LpreCP4FUxL7j
5ezClK+uYWFQYIIkSrT8/3lqTB1uQE8SEtJjri8Kw3gw//O+4I/971/++/PZ2CBQtMpFHoj/d9ia
aYAmRvQAf09Sl5a7xB1JO2+mdFTPX4tWdoH4lWwChQiGJGcF+3uxXt36cbFSYZuAmmG/B2lnL3bJ
ic4OWr5+FjmVkcgi99/3LwQXBCGfediAzpQsFS22R4kHY4EnD0bsTRzkBdkwwDn9klXgYlJkp0WL
M1YQGbx7F9ZfO6nDJaB0anyV/O9VWkJN/FsuQi0ZFvNZuS237grvDOgLsAoW3hKhLHwmGpF2Xa68
ZT//1mc/jDqpdgbF6XMsWDw9XKQtOGJYH8QOhYjWuYMd72Ns2w8jXKJkqQsLzBAAJqQ3Hqc3C/po
YoOfwHPmf0W5th6k9w7j3pRs3O6KL+JwM8+BDUBC8RSkR1dV2oW5xDGOhBRcsMx6zsvh0GjkcL8h
itoM6WgKChW3BLArkitsxZijBPehf5FK7M/R3pM0WCGXpaGsvrMf5UE7BMiTyHh5aRh6OXKA0yMx
xKYwNFBmwlvrwX6k7yYhuH37N97cxN9jyoQLKthFDG10HtN2Ubcrk9GkQMSPDLyM+848S+bwAdV2
hjWLRk1gT//GJsc8AXWcDmkZ/gSEiDn4TfI74FQAIgN284s3G1p6DcUlFmhz4wMjZmI2fB1EEfuk
ef8knGuX9rZcOwqPNXz61CHmQvQJL3JynB4s1kTyUmys3KBAIW8HdGEx2bGtUcvhVv/0EP5NNf4a
IgTHT29JB0fviEaLc+0FMwFcANcKouuYY1OnzclYI4O6ha/M+KZ0wEUiuK3YStthVtv9zcWHDGIr
7Inpz6Ed5+8Y7/5GGEIHoEJm4nf9pKrUuOQYnDFXmMNTDH6tNyS8+jkJK5IFgkhadfyikG8QlMso
M5iPzESenDqMrQTDFt7dJ4VSQjXwi4jKFez2YSGXQF+GvzYmZBTtRAnBQXi5aNeMDyJdpgE6vQ+L
AriTrdHevZCDKsQgPrwvFcLWpsjt/kVDU57ah/TR7xnHhttu3T87zEtXMKPhl8sLLIYZJn2mt/RJ
V05zxRtwf8qn+ZN98gMcaHrW3iE90Q0SNGdBnghzsxILpWTuHf3z+M4++QpQlZyHuJjHTy4qdwL3
Q/mcRmrjvL0xyxrQt8/UH+0h//TlbHwHyBnl6df4mfGW74MjN1zNkANHy+nf8M4wcdaiwWrmlLzM
vfMzP83hcRzT0AZCKAZiT4jafNvHzRDlLN0Oxec7Bc+rHWICkMI9+Q3zixfkF8on6TJ5s+O1BZPo
F44Ms5hneoYbSb8WQg5+WoSyzoIjF4d3yuXn4LnoSAlGxh7zvfnDL0efOqyqeKZ+QXBqn8qb/6hf
/AHvl3Ytmb7LzeL9Br/1reN9csJ7uPBzWktOgmiuy5qh9pGbNGJIRFzL4PAJ5r5wgAFBcGikRddg
lU2PKehifJPj6U42sJFi7Xkgo3AlrDhpBOeYy7BQ9Bvt4VMkWDPzEt+UEz+Rv4Md48jqK77paE1g
Wjv6wbwE6+FHv/DEs6TgZj+ddN4vYoEdTFT50ySh4JxYswG4FzE43PxtQFw4DG4m1uiAObPf7Bbh
O0JzkG7EY/gPSxa8Dq7G2TyqawrWkFGyOB++BQ2hFnYXfA3UbREICNMtQwKtYLuVduZbdLH9RxK/
NSbAvqjQOWq40g2BQBgmnkRyD+mhbsxlpNbqKksbYnFpyZek7EHpsX5KhyESWuwzoU4n3gS6GGo0
zENeSFgYAAtQNyetDHAndMxZEc95z3QL2gebyBp/f2ZpHAA314xwHTiiUOtmw2eK5ecLUIMvQEF4
prtxoWAxDNeRoVplGz2rHjyQmcKVK+ZWATgx5+ri5MZd44SNQlyj8fLrPtrLOOmYWbSXygDYv/M5
2xxg2UX3qAIETeru12oAMkaHG4cthDunaXCHZjTkSAlqKRqDOd0DRGtclPCKnrR0ZDGwVOOhhAgv
PUy+D8RcMdxXOFgnh7iNHntAD+R41YFQcV/faHADQBi9scaCIJQW3m811DhkVMgSlbhCSziaZ6eC
9c2zGBxZkJu18Ta/2huLN5LDHRZIa2zlv/SvmlXReHu/LOzcONMS8Q7PYmm7P9J7Mji1o6P6A1Zx
zPc8FZAsJ95xtZhWumid8/mTBwiCLg41hIyCCs3ZgIoSiRYxB9NOxM5gPLqv8GY9yFfHXkE5EbId
al/kgnfYdSDAGE/hLb6BQoAWT0LWNbM8vfzCF6sebKBxuFwDWGgglpuAvJ3lBaPUVd2gMZzhquER
+ESUMxc9sjFKQGWpwf4RV3UKMnjkqSfT45E1CLwv5RVN7wAjV7BhgxswUpmbzI2eVbalC6Ae65lo
MTjAYnQpgF0gpyKUF4s7dMNQNG7SjVUdjWY2rUV4lPu2uki+u4PbzibY7ODeq8N4la6kFgD7p7Pm
AAOxYiPDeJH8JOZlnKVz+UwxC5iWRP1rvIGaYDbHcscbghy7hX7cfLK6tx68jdjK0Myjv7frM9/A
mvNXuQkb6VZ9avweqN5netZ/Os1hTcPc7hx9chYnE8Ibj0Oy1iDEOqw68o/6432yHlG9sjH4TwAm
+cfEMu1QOxhrsZHi+MDtTMFySd8Cgh3EjT86ZHUylhiQHEpLrdY+PMql5TIVL8k4axsdUurgr0w1
wz+hbYs9zjcQCHKMTOi0etU8KkmTI4QZyREySTCURxhWWV3900u6rdoUw7miNB3B4Ljok67FLGjd
6IwhIXpCFm69hlxm8NhKHZemzyOhaYYKQQ13F0kztxl/nc1Lzxc0Lzh3fDQrA1JxNieVDko48AUI
WcQkt5+heyL+fGOuurUMabVdtleUaACDud1GNtEvJvbeKGXlefCD6WxbPYk9gKVu6bOnGBd7iO6U
4eo/BarTPT6BvAbQNv+xN8toxB0GqiSZxJjNp7MRghDr5ql99Ve8KeKTiAEhoUd02OOruvC38n6m
U+Cy+0fz9spr1Ff9H2QSnFu5EUFBcVbRXtQKxaU9jS9y78rWrh/jKzFnbrBw/3lf9YPwJv2ecFOH
D/UO9fJfQBHB+ADqjjjr7t6F1+/uyrG8cpJab16/0HUSKsfIFrIl7v2cEo4i/xC+XTJZRhvBVYbJ
PMjsC4S15tSbsKOhQaNTRP2Ap8p0gGE0K1/+A60FRQs/wfCu4w1A+ABtNaHtwTzDl5zLMhexKXwN
BDFzkXMm1NYdrQC1Hbw7kfxXKKYwo6HGzNovcdO89QeUbZ5XCiUU82yYfI+HFeAdUci39dnStuJy
hObys4RJKM6jO+a7KaeWgM9XRhDhXfhUJpqQHb6YsblnoHe8hkmD404gAIOwTORZ3IGhiv0KvxNf
JWmBRcuLH4HWlSH3yh2TKRA/8jEyHnvJKA4x0uZPaqHNQKVBriTMxXv94lqX1x6YheDLf9xstU7n
PONB0LE4Q8bbOSHWKMOyAhmN7EBbe/pS6dYo3Tmb3E2FMI9wqB92cedwVWQJ79UtOvDJippTF81D
C9cCu8GT8+FuBaYFMbGBsynUCMsmZPAtWnz8WGeEFLF7qcYB03jlKX4G4zYsYTjMIKUHOBxQWelT
uUrRFOoLVqDwTCkW/QbHeB+xZBD8iWqLSosSKI1X1LojrhBUj+vRGn+9+GHlBQuHDJcxjDQ0RZ2n
ooLvmfGF5aUjRNCii6LnQcNHrU2lo2EeM+++BkrBEvbihs2AtUV4tEUvO2asvCqSl5Mf0FWWU6h2
7Ckcn5/aRYMkeYEclwpVNtemMu+MVdaAsB9ZGMJqITaolexpu7lxhMmxfNKiUKlRw1Kk8olCP/Km
TGjf4sBWPX2DInEEb7PyxdjQ8vndOylN7P0X2rul8g+mn6HcA8+hdfqiIuOg+RQ1kv9EoERMKV6u
lJi8L3+Oyxs9dtIs6ZGA5obKKcFx1OnjOODIbdOHEGuJ6TMs0vzNCuuBkNNMDpw3m0EnlQvkM7Ww
xZ9AnqF8xavCILaaV0d5TU1NyJjrTF2g7bbaKi4FIlAjCGPo4H7EQwPl8eLfCAcuKUk5BYgTGHpR
bagLXgBy6CmnBaGzHA4U9Qzk/to5jpz+jIOf4MQS+iSUI1uiIjShlkzFqfDwnzSyQj8Jpigd+QRD
ITQ9w6TYokDsMEbRpr/FN/HdtaZYA7oZyA+QmWa0rERHsntQtYmFLV+yH8rJQCKIkwoTCoEMtQ8f
2l++wJUbcHMqSSueTdRc3Ky/4b9kZxYivLaDZ+ns6ihLyHX/0akFXWhzcxfsyFLyY9H72lqKULnh
vgaHKDg2CpzfMDPaXdAzwgxZBsMSI7zA4I80BhpjieFQumsjg6h60XrUVftbqMI70XPZNjthWxiD
aGtGr2O+g4uE4kpLdUTNGJWtsIo0xhYtwG3jJWupAL2qfRiojZ5xdzaUgJKMOTmM7x8xDcNNHn6G
QRSROoiyTtM8StiIlbqTqASY25CmjJ5HTpp9L+Sto4TqvzaARyK6/waNtOxcha7jMxTMNHlVhoI1
lwL0AV3ewPQlmnJsrNTBTkEA8ba7UiUblbmNZkBqC2IUUMVIbVm65PYNBTdJPOIqX9SgNlE64mw5
46BDfUsjQY8AjYteZborVDiK45GBYoMgBeUwy19syVsh4k/XYYmtx0hlJjXwSoQIVlZyg6B4rwEQ
14Z7x8CKfBHMqmcuEZFVzn2Uumppi4JyCv48IEZsdEQ83Rk34pihUej6FF5Z39I+16G1gxR/tjoS
JkRgcCJFqMfLB0ydfuvCJ2N2Lx00bBHVSoMrQb6dE+ujBb/B7RbjAIPM5wr4IyWODq7MhPfTkyYl
WDFu63Dy+03Iv+y1+It7bsS9+DmtCnD3oLy8+S8wluhty71P/OEAZrf1abCzbVZ/TRBLtVKR2QwO
KSJEqljjqsP8slkyyVbeLKmRv6TGZBrZ8FhhA4u9dL/d9ZKKlLe89Qb0cP2Hf6J7YqmmgfNtaXB0
FUc4hxwOJNsdppW0DOEqmoy/COxtgFkxwEwXXePExuyo4SBslD8pq0unBOlyEFaK6XNELtUpuju0
h76wafFRH5UCxs/g4tajJ7bgScNdXkfJ2GBvrWlOoGMM2AzMq1tUOghJZ0FEqdZ76lsya4YCeNEI
kZxuuR25VARnuhV+CHEN2Ru6cGhIX4060jLBn7QtgvoGDzJO4oJwxx3Q7gj/WFa7dWUhehfK5DMe
D/sS3T2N5oIWng5f77eEDQGucAmAfaYW2px7UznNxoQKkZ5fB4t5M4oFgGD9AjyjSx3ww8Qvha0W
33xvg7uCYrYbqQeHylSS6I0AWzKQmtR7JhFFVYhRZ1mJtV3K0PIHhr9aZKJ0NeG1o/mbtfh8r5M6
NOAx8miL/dbLvmXI8Q3XpC5AFsWxQS4zYloaCEvf94jx8H/bEsG+Xlj75MhjmGbLzNuPTJtQ0EBn
ekqIySM009vCPSj6lu6JvcJ0N672w4qLsotthSQwVutOMJ0BGfJQMHYUde06MqZF/lc4ceRTO5nN
oZDLe1VZFeHHxqKko/SdaVZIB4Ygi2ZCIdv4EH0O4dWtHLAHC1xMY0zmcMdWNHDhTobqbO17fetR
vPXsCsTGIg/zPrDgdnMuXnUXVJ05u/zZlxJh52B608JOox3Dy5DXcvbRGgtcMstmgTVvUR8MRgQU
SaENI7zWuv5D6wf6eYeSAAZxjCrK2rQwYARkV8uxweWsjrMdrK6rrmvnpoOanMeAbR7SPvpNr2cJ
1zws+s0q6uFDaKeW2AqVQBvFx4SvE7EqUQ0FW9yAnbZjuK5pKrvpU/TcjZajYwny3K52vCQIlHDi
niHpmrqhvNU3nsv8aWzUL+hIbO+M5YBlcnkzdjb7YflGggPS5+NeA+dsA0RISrn6LZz7+CO46kh2
lGwM1p0QfJZ5t+gFQXPyHjql3mIhEnPKUYbiswCc4zIWg1JKkB+Fu57UwbITjWvrEkyu6kjwu6Z9
BoXsrXqpvKYx1FAEyo2GLGrsu6dqHENdBsCoUSZjTbXFZQIgiswNdDjqGuowEQ5/EeoND0lOZgnr
SCs4ZuXQtnNbgeqCHkkJdxANEuUyDPQFVQsLcffDQg9YoDw05tULXSbXcZ4gR+/P2GJXuL/W5tYX
4bAX3aoUQFQqEdFgKg5rLekXRYk6p2CHYPWU1qqG6b6kmss27V6GpB/IFvUGq2E0WrZI3KpbLpUZ
t4dJxjmhJQ3AtFkaDt5fII5w/L9IYttIJiYayBCrbSw1XDH1yPMH6qUKl1JsVnAxuDMBOHU0kiPm
oHRm/XmQRHw3qZUaCQpYYSoEBBWRvs5UwREYrNDV3GL96iMOhsmIkW+pOIw1/JM5OU6SMqThf+7D
oCRaelBvqdxp2EQyt7bYP/DMC0+9rmkrt+QR8vHCUYWhhvsBoi+Z7excymK6FTwSodLoDG6AgmMq
liHqTtMBaj5WTnzmWTz4F4o6ScVp0m7fMP/lL/3HIyrgDThFfBO78y3cy18gTGCU7Y0iFFzlJqKc
+j+cngadZ2P656cENAMCz07FYslVp8il+OUj3bH3WxDZccNailYfpEn9ynb6hTpcOPEP/dvfU6Oa
yHlm0nva8LACBbX9q21Nc8lP/lDbupdMnoppDvy3IFaBF+OwKeP97urvKXup3cEkTby0+Yu+o1sz
jpPHDFAJvIeUKKCg9tbsxlu4sjZABDpUXM4xybkMWHFkGb5ibQH2ME03GPyxT6Mlc6xoA6IPLJB9
et9U5YDn5KlijAaoTKXKVkchDlQbTOWrw/lm3+TlMMzhHzlQpiycW34GfIneItp5a6teCK9xCS4Y
v6m47yyzQFCAolwn/jTHPIFyJ/cCaop++cd4WFfEG8Kzt7bouURkI/SRNO4IgHEDTWbZz/ALBCm8
xIv/7s/uzjyyA00xQXSdyko74/xElBTSPMGcYMdWHTE2JFT6xjmncN3wV4F+ER0gOIDGzdI01fks
P1w4GJZyv62EjaefpxNv4QbiUH7wccrQ0xaTw5RGfPR2Ei38Pea8KucMrIZ7rH1TknBV5a+/LiZy
uVk4Idw6rATcm3wuPJiTMKpqKcEtytcZ1QUjJ1OaOg1egnEVZ44OgIeem9Vn84KbjPCBu+IwfNEH
4AjN7DpRTpbaHWNaUK3Mv2HBf5b/cGHSIoDXVetuO5R9wkzbl3f0eUlBVMeM8SamFgL9MpgHp1TA
1nTavkMYGKzz/6oPfkLZVqQhtQsJQxUEkMghaMsFhnGQW5msTF9G1HYHt6ZKB+md9/f4kFyFc4JC
g6IXYg4+e4DUObDq9NM+hgSRoxYlEvSYspcHTPf7K4bDyxYCzUGS0i9Yvb98bthmD/gEO1VgHIaw
G2bWofVCY50P3iFFxVpkMtsBFmWzOBWYjEE9kvVmlxI46iUcL684N3Ffar2164bYsE3sNZhCZOR2
vn6qc4j2yrWTAZQ7WLfroGY4aObQd4ccKO9/qDqPrda5IAu/UGst5TC1JedsHGCiBQaUc9bT9yfu
P+iecLlgG1s6p07Vrl17Z+a6q8AabMpCLjUgPMJhD2SRGKuxvFXwFsnTbhA+AOIsDATy/RTWkQdH
ZhzMe5iL+peQ3RmbovkoDfNqUnNuxPsoOpwt1cJAkHCb0usWRWHVtTIbso7piInz+tCs28/+s6Dj
TWG2Q4QGKzyLk+UA5ZfwYvxSVNO2oTqmuTX1T769GgKuQ/uGXiC/1H7FZkk+OzXDrCWPKN6s0Skv
/9I4thlVp/oSOY3OhA3W0q/4ZP/pDd1V/el91zRZiGZytZpwiQCS/xw4E8uo4J1wYgJMTsGRVmHB
DuAHMKunw4wXJJa4V2uf3jnK2S38sjPxaJuzzwAauGYUPdSjM4Y6TuhEXpqweunQO+e6/923qcuo
vuiQKmi/+af3Xh7CQ/EGKPNmnYsdfzJ1oqP6Ajcla+jsA7P4NI/oWuLV/qu+CGnh6NAQWpRzoPU5
WOf0tAWA3pyIMTOniGdsGGOdiwt36q2pT/UZo+K4KA8afQlcOP46VwxKzfwLav3r6I3QeFY2GhE3
ZbnNued/zdq64fCJguptkAiy9aocTHNrtN1et4Sc5n21J7oHmkM3oQ3XqB8RWfzOpjqPFCRcGKGd
NU/3SL8qTid1HuI17QzoehDeM4uGBEgafeXwYsSb0d9blBWEBBwPUqdFbYTuljFLFPC/2WC3TrNg
nvZCc30zbtzr8IJIDsjxIgBxB/6VMfKTmR375m65jMNT+JCvFm58lUP4oddFSOKg6UiBWTIgu6bN
PSbENR6gmJ2bwEW8zPB0yZYptMiWuQ7INU4LbEbIa3/Jpidce5zTLUyYXPhrULNagJry5Nozwck5
yc3nGfiFUN3SoP0DvWhy05bgiZORDspPLPRy3l4Az9iGNAnTCw8VfmVzRQ+0sb6Qr0Bepms2YqS/
0xyI4MWHC6FbqcneY+wF2HUCRR3pB5BOhMNHrKNCR1qtW3QVpe3OjY5Mr3RbYMTmK6YeWvHnYbVd
jGKm3CD3KaQwDKX1s/GHoIFobwazxJsX1wK5JHQNHvJXDkgIMnYzwpn2bl6Kr3j/3a3wi3/oJTsF
lZyZerBIYn6Qx2ZkOryRRXaO2jJ28wirWzT8WDqSjgcNezp4I1hyBvNJKqW+WyRG/QEJkDIjVnzr
25jwGqCjAErLTNXKiGErIjMNUnRktKriG/9gyYjmy1BM07lHCxF20yyldDJpYkYJcmfGliVkAHEB
z4t740ze0PRbud7IzZJWTCWd+uIUeSdaNPVHxSSydOHzZzbKBLaxcV/609oojgHEHi5ydzcOZ1G6
RNxQGuUhJsdA0QzUoMzlYVLLAC5jsrRDcnFeNYD1MyT72tjBj4yhHeGXiISlAmJD4psqoKxFSwfo
vQePb29Uh4iNBDIRZ8ab+dfv6ZMVgATl4KSALNoMTfAwcHzuB+C+/CXphBe7sxaydtSzldXtuYV4
DEUvACCmQ6s398kq0p/5Z0gPXdMWtPsA2dvZO0lX8ibz+UiLWP8EVRYqRQphlG/YllBBGeGiF+nb
BBiO5NFnfI/9Ma17cJ1qWHCaT7sdMoEEur1GRoRUgmjIg9lesjohCZwmHPagjWwYEEh+SyeObUfG
RmjgzIB34vYLqsSztgcGIgmoXQfEkS4zbTkYNehe/45kF2iV0nl4UjX8wyshpnjCousAP6ZusHpS
kTHgeKYpwMA5Szmbc8yXtD8YBkP6DzZmm+4U7golAD0lRd5oKFDikSTNh1fiqgx2Ddch4GYj4/41
BgFFOWJCpB6MnH1b3+gZQRcT3qJ61rMyYY1+oU0MCs8PRGNGk4cxLfIoUMW5iDyQtGAiDPzfaxdj
aKOzAsE1CBaSalvtqnIpIzlCEbOadV90Sxg7J6Wyss9IOzY5FHyRYYWrT5vBA/mfVgUJCx2K0UYl
yP+of8DraZWwGgZjU8gOaD6yLulH9AKn71gmXAE+uAlzCbr5jH4X/RaLv8LXH9YIedNwRXnmFLxY
q2hv1AfrPn5av1AZYqhGYPTt6DAIjK8b8nJ32s/olhq/hGdS//pTfYIuSdJSfiqDQ6kH5szyGBOH
Yr6yydlIBkj6qHDJkVkybr2k/BPLlVsgtuBU3da8usxzTm1m/cptJ6kDhc5dx2NFTE4Ocw4L6uCU
nWjAvfr2pF3e7fAMqMFdEXqGZ0W7GYf3UabzB0OWw5YZSsUOAUMJPQyvBmSQssldi30Gtxzy9P6X
koX6mxy4WkApIZUgBoP2cAzB1XBfwEIUQWwPSjyWP+dSis15s4Rq8ve5vcomO6BD3+KSgGWLzh9g
jgddBuTAFnWL0BimNHvUsrkJWuQ08H/hTUPO1GzuSUBbaV8FsMJ7+UNHCj20/GuJZjeD6kyfVHNA
5ZoWT23jEizUgD1bZjw92jD4cjLUNNoSMAeaDRldDaY27L5dh5Gj/f2qEslRERxivcB5t9GoYsXQ
9xLoZ/wQjVO0C4/GWlsP6EehZ4FhLLUFACldJzQsEBVobMZFanJaeRtHy1Fm8NNOGCJWUVbcNaId
W87UEOTgAT2uRPr/cw0HocPo+FuOm4yRKfrL6LkiSu/NmUZSelputrkYxxtHN21LyU1tT7mo6M/l
s3BFmkVMTEUHQWGhh1TntPq76qLvMKNxhOnoWLFql+xOUsFpCkedc1DDDcOKk2GC4o1GjTESpZZU
owSvplrRVwKAI+mTJhYAjSYa0gjIJW8cwlQktFboyATfNJU4pL1v6+xfeCKlEiu/vlPdkHKwqjmx
n1R11McTPUGeuDmkc0HtkEXG4pqkjtEZUgKOlvYXEgFBMA7XRDqwQbo0bAYyDWpwqjq0+5unSPPF
oMcxJ0cp0DlBBgwtlIQZtbkP2lPOu3ey+Q2UbK2kJolVuheJRt0sCNEmU2UHlIQXYk/RhhF+rHyJ
A3P4lcd2o+EUGPr0XdJP3iufIHiTztMbfKG/ZK6mnAIgRJ2T0HK9ufQVfHSGcjkgg/k0kkG+AlgI
H44WG+2xAtDUIeUKL1PFf2ec9Rs5K64rY6DkMGwR0pWKS0nxXdl1vEL6kuCgMGs3TukZ/DIe3Jqg
sXPNmkN+4IYE6SIi42RuT6JzDvNgxqQADw4HG1IDbwHRLNYHqvMZk1yX+jP4ji/ZW/UWoYD0y3HE
TSOZDWbFO2tiuAavCeDN53wKH1wQ+z1Gb2HHSCu+r/5ey2yXQ2Wb6q5i6t2CU0HhNiItJzPDhBQt
IphJuEhEEDUmVWYctcgis0GLbsHlVr/Knzpy4HKYskMuESJoUs07GThroX7p2brTl9BEia25yRAd
JLepIU1wpm2a+ptCOyby1EIto62mXqXmyAAsfor7IDkTq6cHyVu64nFE0F+k0R1xW3ajJzspNPUa
lzgEJBxFIo9eZhp6F2jxPUMrvZXZTjAc5gFhwrL28eeZBKMRNkCHjiwBTpyd4OFDklxh/DxTTs3W
+KZTh0i4cLK+9QP6A+lcORW5k966h/Dt3+IfogFBoHvoAJ/dnJOO/2Vf3rXamgflna40rxfemq3w
Zn3DJSYjk925ftF4WbruxcO/GQhSwKRCwY6ZuT3/8grwrDIKR4qQYhZ+NOJ0sehGi9s4X3BYcTKR
OvU6E5proqPfczY4GfJOPWSnKbHK6geeJeW4bPRlhM627IDqTTeL2xQfx2DFwtHu3Y6MmSFbbw61
ACoAMYl0zHyUHxAaCMKVObWue8IvZiOYYTOfQTh7MQEK9eJn0itmeqBBkGAOw0OJ7OL6j4jAzeUF
sAFAeFQCEgA/+EB3l+eJ5oxQTjoGf4GD1UTFdMthS+hDKot4aNYzUnIlcrrc5qC+8XqwFMofXblx
dYyTdxQfvC4pMteGxr7grcKP6Iq8IUGaSNx9cfGME+yAB5NdwqneN9t0uqZ+P/E7uq/0ljEWJZLH
D4/iK6LbgQTQGzQExMpID7nrcEzozSsz3aDzNPELkkd05Um8MDdYhUv0FfAwFhISIyHarzaJSIyu
uwUalfVTPqIrKyk8WSHdioWq0Q1CeQmyQWKnt5xOwweDsLRpEWii1Qfg0M8Hi2rNrkZ88laNtfRR
7hgBqB3YtPTnXMz9lHdSbyAidQrH8LTolkO3zFBdZLb2ZSKcgby3jb72NE+gDw8VmWdYS/EB4Hip
bZrdhDoSoH55F+6wIBKLTArRfafs/kWKlHhHW6yn7eUtSVzzKXSBaELo7VWkr5b/uveEcWyK4vTg
l6gJTi10qJgT4DkheimkCXJVUC1+Tt5ChkuXhFQ3vcsv65zfgU/f4s9s94dHksZmb5iYIP0rLCgu
wP2C0/hLBgzRgE40w2IfiE8OH7BzGcOJZo77jL4naOKEQDKgXGonCufhZKMr/Fbu0kdpQ6qYSITQ
uZRhIKOuAf0PVB/5SdxdqA1B0H0EYxzj3sM2rWEKgKCHC1x2hMghH+ypVvi+sdVtfsaNwZ04PD6F
j0wAtClcyPeMH42DGacmUmrGKYEKUPalZYGk7M+4V/AVoDbhcSidsBWTlPHIhczMWmRLaDdGNvuW
KImVF/sLorAhL8L4xMqHGhL2KyNylGgpFo5GZPxBxZ7+LZwelkj6UbLBSB3Iq/MpQ6LQNDEkhbcE
o4T3/hMRZExn1GweUvZz9FyI1HwePhUkJyosLVr2PyXMFvYe1m+4rPjTLuedwmry4+X0YYsFm9Ok
OCOqQ07mo97cr0loqp4KNKpnn6Y6DsvUZvqc7d2cEBAkk9CBri0mPKeTkqyBZVVBFWdtAs1459ia
eOn8cLpxh1xewrMeqO2Bi5EiPYESTS1E5ZeuyjeZh/oECkLdA1iVNjUcEUAU/QUMQMJJgUVKQenf
8Uzo7vyGhWjY1Ge8OC1DhlsnVvOk5ebOGO7G3phD8td9ksSwS6YDccIaOCzXwTd1cLKER89++Aem
T1g1RLwXeYh2Bjni5T0b6kZhA+3phR3tpDPcfsArhlNBpfG17YKd9cfwzCyq7jk9DfLzq09PgBdD
LXsaSICeTWrw12hIpyYCKQ9/wb3WA/bDDn8RKB4qH2+W54QT8msewYCkaEPxTUfABeBHM3t0AOsJ
AZWwR6iOpBwgmQSN51Opk8CAHwX5EcWLSaoUXITGxbn+BXShu83VADlJTuA6IJHQcy7KBuDmgs8M
gwJccF6ai5intGLnqYEj4FyrYNYiSI38oR0DL0hrbmStLzSGLrkm+THwDqCOUeCgbETjXLcYBFlm
cPHA0hKk1aZbzl/Tfdv6HaCSUiBVsHxosfKIKSXiTp4a8QB/F5Ini6JAd5OmhMyMFBwdh1YNPHf6
xxMiqb7yzx5fjDd8KV80tNtPEUUhbhZpGBU48uVP1o73zfLidgJl8Xp8aJqsfFqoQ6yLTERNdCrZ
WVbcDRO5POqvAHUh4jGQMDLRQJ1TUOQb0BGKuTfWRcSMwd+aA/gguTN+Kf1Nb8k6h2xM9xkqSH4B
exV++XjmC8CL6Ga+xGemXXoglBc9EqY2iJjg/TmIJ8aKfPgnyxqkbCrrXvRyofJM61yy6VZT6tNg
GbCncCj06l+s7UAI5KkHATZK0wV4kbIS8JGPTREarHlYFc8fTLH4LMzfmK4peXKEOtSU9RKXH8LN
2vt3eVpXBoEKjgTiMDTj3oglWJs2ykQEAquoSeCVBOkcF5ipoPT0e0Yx845yrDM+all+L7L2PdrB
DUQBnNkbQv8nH4w1x7vhiADCyHaMVPIZzuOBHvSknstULki38pfg39kR0HY2/Jc3xlOBixSSCQcK
Py+44/xg6fJKqfiHBcNAhkZCXw68ihfF7AhOW0mSTifue5ofoWgocJN39BeNJ6rr4smcDNUEV5fL
yPvhBgCX8EPxxT7mNyWvNrVEwEe4G/wM1ITrPkHxZ+3MJVKvlB28O54jobdIUDoOLxi0fyBK8yx/
ZejFyZI/zTPBZ+LP6S8RtohSf5EB8pT2MclXf4DbXuNPGNE7mnn8kgvGx+B7Kh1euzZszBWm+Ypk
F945B2kzMfVwF1/dE/SbK9HT6y+nGq29e6j2eQBQwYn1RR/yD5o90RrTPqBqUdnT/OFJQAOAtLSG
eDu8xZajnt7LjE/wjD/da3CKQKmBl7hALDVGGzKAZK6oNQtpb/hIL00t9fxOzLTOPOPIec6iuo+/
vGBHRjAs+IZn8K7JEzAiOnNoo1x6N6/dQnzxhuRj8wKc4A/zSAYkgjdeUX1l00rlOpmeM723iXHP
fNwMkhtNzOnWcSxwbyq0eqfG4RiWOERzCpaw+QUo89MuZatxok+V8g/JMPkgqaiPFsctgDF574hI
FMiXQNgTIacWHJgYAeFTRoOKmSDvO/yr1zgCptjEnQV9JkJAb99lGAXZnGUYduSZQ60Gj5th9G5X
vAHf9HdCmouz5Tz7JhsAWgqexidFk0BYQs1BhXrgULDxvAyfMZcYoL6mfjH7mqYDw9B0WDWHM5Ei
r4ch7x/qOycgBRrFoX9xXxTULHZ2PNd9We3iQ2MbTY+RozaREPNBwzw4pgQVHjmCN3oPPUqMh+RU
WMy0aGWNYHl/rg02kMkzUD2KEEH2bA2OwkwdCXlKE8YkIyRpXp7u9Rgrd7nSdr1StYcA6wxud0vt
09AjHl3ZXSJJBLvoK/WqcF56+jqJB3Wj6621HHsTF44I5D/wG/VtFPGZq3mtTeNbPhe0+PGlSt+1
lTlNu9Oc1NQ+3cou7SkkwGitQNBbRAjo4qHHFJ3LFDfQYq1tSgm3yLTB4BWrtcl82XPPTWmZ2zaD
K2paUfUZC9XSMn3hnmjdMq8p8oK+a68VUpZHyGHrXDaxFYsldokS7CVw4MwNwO+yFplTV6x+8nF8
SqFavHtSxQyZ4HG1ZbQMJAVzhr8vDKWLK9lghkani2OFDGlXiSzfGEqlHFZrYZ0HoXLL8uy//zJi
2m7Lygd9zQaI2V4o7gVdbR8gicGgIwnW90ha6T3zixELzxPFEcURpIdN37Ko/A2BKWz+OyDBeUaf
Np/DnEP8e/pZPn2xKhLR3AyVxd/P/r7UYhHZZlFF/+dnY2IN9hhBS/t72t/jyqQAVId3K5WxCPnH
165VFE7IVPslMYBdzlVtWPdlMeB9UGtXRQ8MEAv/s5RaMOq46I6JK3bHv++sPn3nVolMePy/nze5
vrHapEZ/wmAsPQ3vTQOXFgkuzjxfD+5lA4ab4qS7kqbfVkEHqVYTSySojAncbJjvNBT/kKku5hxC
ufz7X58Z8950hZscwE8fkUJALtuAGBsXH7kauO9d0DAPqCnmBl4dRrNdvUC6yH3vBalaeCU0vr+H
IfXWBSUgSOIbK8srdAe8CEjC9dy5Vhcos+XqLS3oFAxaka8tiVk+L5N74kCmXhsVCH4IU+3D6KID
mgHBPS2gkRsyA9zTTdFcSzj9fQnqRGVOEmZlgzNh2xnVVUt970q+//cfXUzra55bnEQWOaxSMypd
ZYa6xa0g3nYebhBNlIsnRcCHCXeTsyYF6qowpOLmFSpaLPFwqKb/BUhkM2dpSru/X46hSJQs0YIa
9V5d1YkXrA3cEnBgFc1tXPbtMhXN6FigA+AYrapfyhhIOKgk9x406Mc1AYqvUSCfDEvvL2nMmqlN
5moyN9eZ8MIBAkLqN1VBVvTUarqxzeu0eymQyo2wLT4kb6ixmlSKB9AxiDlaOfQ7IeSMRW6d6xDJ
INmw2mNTRMaCAJTtNUWvV6BwyVbRC+afJaNYu0If7cYIpq9QgHu4XWecaysyzh0qmKqW56s2ZcsX
pdHeswCZmqAx3q22NBaGKQ/Lv/+mEmYexMpN0mAzZ41ydWmiAVwilsPN338jy7eWzdB+Z3758GLU
90VFYSojE2BOxr30FvtIqwtex9yn29MaYr1IqUgESY4yg/1vIq6vvOHq1zMUdzt66rBkxv/i6vwv
KBu0Z+scNm5UlQdj+pLo2M+NJiBYasgcMdPP9A6wcvb3myRWtqpfhp+4tixbDWWWCCcDaKVKv2tb
JdzFvVPXyMgm0gjxoE3PcmxinJUnBcju9G3Q+ccyBzVERg5P5CI/+377k2l+9GFY8EK0WBFQZ0fw
GdWADLsP+UZTGo+losD4F/7EHg0GbZ2V4SlukKSCmZ2j0Z0PBxS3PETaXNgmgZWi34a5SJFhM+o1
QXn1A0+D/p0PRLbAbZAIE32kTVsmNjor/4Ln/CkHUn2SFQqkATmlhV+UMCdxGD6Z1jkpM3S7pi89
Wk1r16Qwr8IW/BM9gb8vco9IgDh9MSsWH3sW2rS+GCBXHKpBSZeoArV7V1BEms+GuQu94GpEnrse
YlPcVXygrTkhSakl7mUzdzdJjEBQBtUYu7QUaivkbjIsb7y5TH+jzqbLve+0bRAce7zMxUIRf1y9
fuk45ZISgZ3R7FoGCC3ZYlijZ2J5tIHbVGJ1auT2ngrJrq/HpZBBF+7CXsZlPn9GqOoAtVfm3eyx
eM+sQT4lrO1Yx/U2aZAsU1CaXUSVLDKsYvkrBrLkbaeKIgT5EmR/SKqty/ig6hfqSm+qcSl5xMHU
wOOXG5l9oQeKRQVmJXz4axr4e0RE3JXijv7x70soBe/seNiwjS6ck4pksXUT/bt75EPff7cV9STW
iMN5yIyf2m8QYxdlY61aWr1XVQMiRNnrV9EQwKL7SFoSaYttPn3h6du6lx9mkXu33DKthSbgNF35
nfAmZO3BoHXI0BJB2fKDRa6I8b20cnXjlxJSPemraoXwEKbDROWQhp5kgbTFG2lri3l3JkDKq6io
FQet++49iYtzr0jU5DXDOxB6AVsZCx01vdvjJCku5MzvNmMre4faCq9iKnlvVRUvB11hps8AqyFb
0O5DkK2hfcJw8GkbymMNqi+EkI11VKTSpMuWliYKG3Tayh2xIFvkWi1cyIIAfYIQp+k2eg+HvMGm
FvHmOMRySk2D7lS6lH+1UApI2EjaavATpC9FVXjLETaPK+8q9Vxnr5PZl6xUDO6m2YX9aGpMaFjQ
AZJR1LaGABEoTdhUdZ4mB51pAIhsUmdX1zJT+4Mf1jiMTl/EThkOuiVeUzmdZMo+Eqi2CeYRcZIr
Tw2P+FXV6RYUC7aXX0i0TVi6F64nzOS2aZca+o6K15B2G66JyoeYnDWsE7uMEbiA9sjKHBNIVJ6B
t2E0Xv++ZMjym6IYnocu+Yh8RgcrQWKZDV5wRAgfur3Sbv5+9PelHyVUeBJMsaqh03d/X+KR2BdI
yBr//df3SmuRlCDkXhTh1Obmt1iq0pMn+v99UfwGiBc3vVWZlu5WE7XRubps8uNYMp0BKxfEH6/e
pe7VKb22mKYSlZCiVOK+afR6rzRmbAcivT01lGXEDwlhpqr7iCG7/30H+5yM1wtWZmciOVVMfH9L
sRZC3UAK0xtkGZQ4moTM9PFiVBZcU0M7ymMiXpIib9ZN3wELTr9EAlG19b4V5hXqJ1tZHk0q1+nb
cYpGWRPCg8tVyfZUUT90hhqtq75QVnqpn6UYZk+VGiZEv8FvEUHE6FJq0QOLRwbVBs8TN5qS08J3
oVKl4Y7ska0budJWZGL5IbVgTI3s3ow2YuK4gxgxeiVmixKwdmtk3Tpw82g7DHoPbG4kEOxoMnJ4
9CiDakypMQIxesqTQJ4mWfPoQ1nYjk2MFbVaHLwhXYWdq+yzlr5xVDAKoMiDuq/G7L8vUSVi2uTi
kBn4Y7oXasCNSmnNdepSDggUEoEmF6tSgfs0jK62JRlCEKEhwR/b6mZZZvgjQBRtGIEG0zFnsUpV
m1VBtuujwDj3ahEuAiWooYDrR6Xx82sUVZh+5l506grsseRcRQ9THTppiQ0HA5OgYjo5K2NQZbbg
OFL3I/FogMORlXtxsHtVUfcua3utRpQio5dbcF10YdlhRHDwInlFmvTVeQk4Ev7i3ex/itEtoq43
0FborUvKCZuPjNMBnPligEV6fRx0/yUbGCW5MTM4HMTrsEt2dYl5jSXDk86bFfKOKQ0P/aKATLno
DFfrDOdvpHrmTSMvBTHSOHSXsiBfcyVl4vaNG4LqQAf6Iyv0FdE9ZnCzHMvfFokaOBsjkC+5Uxrr
n6HXfuWNSi9O6r/GnOadCS5KPiqhUnpgdodZ4FRnDLhB/JjdnY3YM/fdVmr0GUC29B4DaVcnxL3r
Ypl4P0lHHD0G5i2vXn71CtFw6B9MmzTRLZTOWMvG0i1ILl57loO7wvEaK8eyvJjJzjLeyAByCD3U
FIw0TdCoAm1hSf77N6wI8vfJxCCwodxiTkyKMImbJPEC6NJrluS04HQ0KkFoErTqJuyB2piQtePn
E4VMmWA4Xq2mMbC2TJuXF5/Cr7UEUcueQTC9NErT1U5UEJajDp/7k3ESwPQaIRpAGCCz4ZubqB/V
ZpJzsW4NdtDo0CDrh6YZc27CBiUSDXifzs6KZ/NLgWCxj6onTyYyJM3a/OYxVIxU2P0FgQVUE5J+
Nnybr/5CBnsCUc63SshgyRyvpsY88nZSAL1qZ8lH5vOYFILpL5QHCLOQl7sTfxuNMyASHWn0Kj9n
qN59gpZrg+MJSLn+gDDyhpFtC3awi1DsR/QvYKAGLYh4PnyjvsCcGyuK1tpemPeXdsOfFH6gzSYz
XjnfdjAo9bl1aXAIwSd8pmrzivYWo2oiLP9F9wQWopODcl134i/BFjFhUvMdfwIpMqaGV9mPfuov
nYdkNX3K+UgPNJgIpSPXP76Yr+RkLLV9v7IunjcvH/J7f8l+UBCAVgoBZJKysbmePdbXywwhB1JF
3igCaIwkIOIlLcp0FcwF2CugM3AhL9kSTB8pthl0X2/D23rrz8O3Mq7JsJV9C7hkhrbB3EsKYg5D
a0BVa+bnUGyQX7D7S/5J72vU8Zy2h3iRPTGEdEdlnlpb3b9oSDZYdGnmA5+nXbEKDOYpJgrYspMP
rXyUmSRnrcFvACGzrpL7KJnGQDELfKReMqnJa8LeJdsWWPPhCicbAjmKH9IiNs6eeoJ6Dg8KgmBo
Q+XmNJgHxT4N1/Fvg0wojJ83OX3j3oSGDROMVd8EzpAsaBK4EXJ/2Ieu8+Klj6d2AwyJXxRuyJ63
MWIHeSmpoARaWNhlQ2ThD2CuTli4tyOZyE0UmHSd+wxaA2qW6xany2yBx2sT313tBPcaBt+F9A67
LHQtYR7n/UXBo6IgImKjKJughdGeeS2rPsQoIabrqD666YJ9wIbDkFW+zjCewMNEvw84Vs6yH0Nd
9vJnrx6nSNYvWWqa5KAf2RGGdz2stWLOtmVCoDzAZWAL9F+sfcxAEfFH5hFnD/jhKNDhRs4aTlrH
Sk5dyu1n6BiYcMhvWrwXILuIjl9uRfQCGN65l98oL7JAMClvwJ4rTCtACjdYjnjZDdGJPF9K+cNS
nr66DguHB7CweLxGPy8z8LGZ9+p0L9juRb1M08PALH3IhI+VP7L62AQwdJh0YPIy41udd0W/uDkY
uL0VTgefjPZeuFU0Rohmcr9SMWikjzCTf9sAL7dZD0EKqpaxz4W5R9decsZ8E4hPied/SXTkuoUe
3VWf7EM/IbQVNUfkOTu2qfum6UdB/oIxj8gwuZ2AFCACMGDmjAz7DxUCh+gg2+6HR4TJg54e1Zp3
I7aINo+71ISun+39a3TDw1gB1fKQqN5W+IaEx+BD5gxttkGwMVh1qbFp9b301QBHY4sg+99i9pnH
Z7iivGwhgzk9aAZxY2fN8FaJTqs4sukg+1/i7aV/LERr18WvQdniMK379O07uCvkbTPvXD+wBBFD
1EWPWbOWCxRFDNaleNV3I9b17Q9/hNG0LEOr71ZrH9z3vIfncUaBMuIOxpccW5L000surrgQojPJ
Y5YvYm1tbJUdzL/YP7Qh0of7svltJYUP855FX0b702SfVnnltqjKtpPwT10jrljEKMNwlxR6ANBl
6ATRiMaMr9oJsK0M0iDG0ayZexcezY2riQsyfu2I1iCRMWc8GEdjOUMCyniPo3McP3U0E1QUSWkz
nyPzqeXvlH5FfnLpVLYzb5t9FMOmLa+QLhmgwH0bG+soPiTBD0Pb6ooN3GarmkRnuPjDV2m8NRoC
Am8j5qj6CTzJdGmi4DaAD+VaL5CIvI/FA9n9LqRFse9xOuLAbNCInGbJJWGXW9s62rPuC8gKA1wy
xzy6/gWgmIZS+GkwJfjBcaJjuLZXBfSLH4a6NkZbBjLJ15p0UYafVF/2sCIjTGs++2yN4jSqnZPu
pun9BAHeAC+1sYdhifORRaaBhbS/yDnj0G3A7gmvhRSykF3TQ0Ir/zT6C8PaTjvKnYgh0oINKkVz
SUCBy8HvbaRLyW2QVhkY9/5Le4ztgpwPcvQpfHghsy5z940Xjm4dJNYYmUzlioNYKp578b3NXwzE
68ZakN5da9+3t7y+xNHKnLRnoU3MGvwhjd+K7YzY50d47FfxF35DhIoCzR4oZeEsfbCJBONN1Ljb
Plv0s0GIwrWZBElp33drg9aOduD28WkTjIQuPtmleirlVdE6mf8dd6hhxWdtAq3mZU8C2L00CEEX
y1yQHOrQSExjxwlTKYsOgJ6/X2Q7JFIwCWbzmi2DO/JVESZ29gJjQuEhyU4Jmkzio6NDRSsIi9x8
GzIfc5HpG00iaPBw5kx5LywcQNsTi/NN9jcNeSNr3IPGgJpBw2zLPDoQH7nqbjqPvI18laj5Z6gz
iDlzkqSkoeDo1QbHxSCmlNDXog5zZgfO6jHt1m+GftO1a6TEC5LLHjdcp//CfdDX97W6Gm6YMDDl
ow27EJs46DQ1SnuMgRInbUJagp2licID7eZqxDUvbE9ycLb6X0VyKog9bMwqeIZtaGvaPZYPYYsN
lCOSQgsd/RLwCE4jDnUqg3yR6AeuoukxubhpOkzplln10XSrAFtJwqVlZzCCGAmUn4OyCRD4bI8L
zzVBYu9ac1KDcp4xY6nztuTxzfDrtdevEpc9WSG64J7SeudnL+42eSKuT7PitsC/N7Iwl+hmkt7N
M9Rz8KGIcPtN0fNodwZcw9haZd56qnpEdRJE5Lw4hEMPW0hnPBhbk/wIg9Z9RApkxJpJJOZW+o2R
cBhg0+sJK4+mf8TBghIPshxPQbyVbbLMEcUR8mUC4yiNnqV89hhEj6G7WumMXsWe1jYCMMlN1q5y
dmXyacaMN/oDv6rwI+snmTFFqs/mmdUXM7q6+TBTntBmRExVPWgvfXJMhb0RXcTYw+gcHb5ctE3o
yAECCQIz4Ia39YdthtqkSpsrkwVnBPQaaSllUD9S9Uv8AURpPio0oWbtddiPX8kt+fGvDINxWqvv
5WDL63JrObpdrxj0mSGy5QyHfm0sukOxCZ/WFr7Djd6Wq1Llkn7OlAfiXxo7nFwCV1g4i+HCeGhf
3Q93Q3vUzO7ux9X4CI+hYJs/LepM5J1rbdGuR6pxxjQQ5F3nNJzgd0WzHon1dtFry6hzYtnxr/2j
xyKa4hPrxmpK9hn7NaWtoaw4HHVhZZIEqnayT8myTEfnTDcXrFO+N9uVF+EUuEB4128OYrsmASbb
0VQEY2xk8POKlTGjVHNBRuHK9zhWrf6XpfNabhtdtvAToQo53IpEJBhFxRuUkhGJnJ/+fJh9pmZU
tsaWRALov3v1Cjxzlk2mF60h8dQWVXDZ0weq6JIyW8+ZwrOPWncF0tOEXYIhApbh8gFzb0O2Bfhy
1C5Y+sWpSoOYulFTKraPTX6hIFtw5UkZQ+AjOabgNqNHngPmyInDXbLi095tQkjI08Pk0vMCVeB3
xgxfIVSiSVyPkMfFxlsNh0qpidhgH/hjxIFx6nbVCy4c7AsQk6MtwIhKah04vGhMIb2qzPbisVLt
R2fTkwoLZ/iLSgaiFIgqSdSuHgUYHEN4MRB9s5ADkmjlM372H+IzOKSI/RuGx++weBdCgkhrYT1+
ZJZIuO5QBsHcYFHBY9QQ6fsCfdV05BJy9PK/6JqyAaOGXVwAR269LyYSI50OJEm+TfLUYeqwQ9TN
L7mJ6EQQMUpvZLUQqNhxyc0wMc4J5nfskzl4zNLVkNdSTOsPnOE0oh/MfUHgDc40v3xF4zC9PD6Z
67ip529mcFLGTfYEGQZMO+HVTJ7Ydz7IPYr3TGdA4tg48BkMdRB1Y4IAysn00HUeBD/kUnAMkv9Y
IXCHYDfDI+o1hE97Jq5tOrQwB3iiJ+caPGJPQr9V22q5m1FOTNuoxXdmeGJY1G4gerwjhkhG014k
dS+Uv/CATYl1+1JWx4Qs8i8mh5WkqPgQCSezJ1yGPBLEEWhet39Vy9ZCGhsT6RF0URykYiQA22Mn
6hydu0i/SEQ7D/ilkMmzHzFP33MekZgp4kMIJjrtuLcrgK+U9gsJ/D4lp7N0cFJvuL0FUo13fUYR
RjqPfAW3+idqKEgNH2+ttCPTFgd22mmhoqeyEYmSydIIN1ysedasCP3CLqZdUJ7M3/K7kQ76h6a5
HGnGNyWHh8P65lDnmFshUyA7+dK/KAftJfq3sMbCAo4xcnANfD7wSMf/f9oX0IeQrnEHI5aE97Fx
L5/6e31Z/Yk1n2Mdus81c4Yck4kdJypM8K+i3Jl8uRrkbYt0yA9YcI/QS8GP3AfhV42dF3Y3+1wF
OmENkCFGibTvMT/Y7Bl2RCWKNFbPwjcHEhAYcxKZBjMxdHSYWYyUAAIgGARP8p7mOnsXj5qAynhP
MCzHaT6F41lJ98IbULQm7idcNVUsK+EBPZW/SPd7MF3T2/ZpJBaJOxTNNLro6AvlCe+BCaFr5cbZ
jr+dcoKP+xJJ3MYStKtPHhI5t5uX5o/5lAWYQm0jwQmZTAUBbBdzpEJHMFlJ2ol5rTGka1wKD3MI
hok9Kt72eRD+mSRRa2677kW0Ix2FBUTRSTRXpiD98TkBZ/HssEp04ru62teAkoTt0hTWbkR+dhlY
REuKzJ9bHWIrRxHSyq07QzA0c+tFbJI6f+kDqLLq4KqFIyd72IHgIpDcxOhrMH2eNng1dyGyu2Jz
eIJoB9Etsr4QrcOoweUSAyqUlDgFAzMhP9im7dbDMIMSxhkuzg7Ojb0QKllAZWxVZ5nhQbqlEG4y
nNzBdkEWnQcYZGZXcL/BErndEZYMmDUg/niijGInN2gfosyZNjJZ+JIcQK/RJtq07eFnh46cFKsZ
IXor5WCTe//wQwJhR8huNkDJ1VY/k4PFOhMVrfJ9Nx8QmhuHoT6aDnisG11Io8uriOGyWWdMR3Nc
vqVgla6EI+aLA2aAFfKD3o4ai7PLPpYJu/LQBO0raFvKDoQMLpCSB2r81RQOJQs6EO7IcNbK3Kuw
UaYN5P0B4FzslMTmB+Z9T8uZmbNRnqrcSTOb6zddAIzQlNFhU49ohtUPXEd/RY4OSNJc4gjiItgk
t8+H+hH/UbH4LFwJ+mxOyyb2yH+gmFBGYC9/U+UYR4R2Zxq2CRMbrSUagGv6mT03f8PfNHnKd3Mk
EKE906bw3F974c77dTAO49k4aOGDNsUWgJiI6aNlO8z36SaFKqG0u+6WG7vSqZ+N79Ihu8ybPaTs
gDKmX+U2fZf0ln5S9ApHeSOs/JidmyMe6Zzk/viWnPXLZqjK2vgP+AaeG29Xetdzcz/IV+wuIa4N
rnWuHpjuuWoeiJJLft3MVTG8FmZmCyjzJJx1MEPm+3/pzIBAV+kQjRjBLm92bWf38KPh4uHGVZIc
h7n4RgxWEiKId5MI79nuXVRFbXEx9F2PVP4TRd0DMR/WIhJCEeD7S9/6pnbQzJcEzyPsrJGIINm1
afYEZWdAfSqAj0rVTXgwcjjIqI73q/7ZK1/ReOSZzpkzgMy2RHkPxX/z9/iku6NwDVQGIFK4jit5
ma4g0znuROjtmi1AIh/cGcmXvJfh3WHNjEUoAh9egur2ht2qe4W9h4Uay5akQ4REC59B+l6anWoT
X0w0KoRmJs4KAMFp8sEqBwrKg14V/gVhnJBg/+UsyURA0QBKirjRXCf2jTsFiUlMLvczRYv9eyHg
HrY5lakckNGhEg9i9yGJm42ZqkBq9wRcJ1fSTDxM2sjfhPAHNobNN4DPZn0GTw0Q4CdyijeApwie
JzWbI3LyrNEBR9kO/+22JV3YFnMoG+iyyZgmYIVGmXiAHT0fZ1XHzVpdqyvcoZfqNkPZE2xtPswx
x9B5Nv06AWt9Un7EhcXubuHxfNBrPOmfaJPaH+aSwsINcBf/a9+jY4KlIvZ8UCmZnUyMY3xzsRn8
ckjySE/RN8FjRHrPQwrhDBcO4PL6tlo/xg2LH07knqwQDlyyzmgcALf/Ip/njbFU/2CM5d/+mzOZ
9gj9pwWZo39qrhNn3/ODLgf0ese3qfqw+5fK+CA9oWRo5EDVD9jB1EJgcIAiWGBa5vbl5iDLD6Yb
Mm+/OeW37DKGrV9exkv/TN8OvMB71qFWAiv7YKw2AXOBAz7a703Nfho+FpQs1iaD/5/xB5eDLTLg
J/7g2T/ls4D78Wm8CK/qLw1Y/V39ad/suN45IglXAn8R4930KQFQW4eWVle0zZVn6IlDF7uPN7rp
QQNPxuTryCJAwQKDHgovEDILOohWAGde8kzix6n6aX4olct7ejdcqMDwCllRdOH4+j8bFzh8WlDd
jQBB6X1+jT/WV3Hf7+ogro7GH6mH0IAUu8CX6Fd6hSMMARrW+mrn9/5V/2HbxNlEHYaMSiecQZs+
r1cduI+HjKjAp9hNjwyyqwGocpI/6PeKbzAP/bf3JBBOjCxJf00c3rT0hQ/6pf9OnhmZtj4Q2Y+n
qZ5VUZbYaZKlDLdgt1AxdLdDqD4/DS9Svd/K6LP8R5Tkq/xfl4RnW8VWRWeu3FOzMtj2BI1CHWa1
YT1N/Iz/Pd3/j2ZCqIfHhJYjyNJ9hOk8UVc7LVTC4qO9YKMCplb+aolL14ShCo029WNC3M2EB9ZZ
78GvR4YleoThxLCU0sfRJCIKQxb8zZXoOBIQCHFtuJgALixGXpjkGOlo9KnTvFheidY9MwPwUnSa
KXxbSTYd98qI8m9HL/alsbgbYVfu1JXZ6my1+/JCx7S88loT1GDgcvhnMAzsHjd+Q/qykNjNiVhF
hXMZZ8eUkECidjFe2Yn/Gmih7Kjw51rxIdsBHLYY4ov+hg4gRPAGpHbIHnqn/ODVi7BW66f+dzmp
L0P3MoHKbhKOrR/cnjLZNhrbUj2WxRTX4UX821paQBUIV8Bf6FLAvYAKoxA2E3dw0sDp3F6gQoou
yvU/+s2UZp3ust6zWqI0MeREnLa8Mc1/A893cR5e6vMKhNHu8kN8KC/9HdMtqKmY6UAFxlhQf4qY
fCy3vovo/9vjgif0+laQM2RtkMaK03Zvrw8nUfb0wSqk//ipvhSsk56Ufe6xCbUc81W6A21nP9Er
0/hlvasvMCYF7rk/45uLtOg7Sub0xy8V8amL/ToOh9jnXkxocVG8mCFMqiZ3tWhPGeoY5FRfhZqJ
Oo9XAuaPmz4Gtc803tl7+8Gt1l6meV/gH40QIRzvq78cH17qTa/qvxoJCRxApOu5H5f7mh0rhOB3
PoGJFecuWweqCWLMJ1NyOR51kCWn8Jf4yNFV+toPBVRDGPEOZk+ZBcKitHKqc8LxiwaW+k/1JfzE
t9UZXoUzN4eES5k/htnlcaIClnf53/Q6fLU4/qB94U37J8NIAGXe3vZtSx8sBA6Av/Ay7jLiFrZV
v4BjjJrK6LLU85ZT8aG/MsXIOKKKTv/Llc8UBtH+Yn5hq8ntwFthvrY1qrDdI95u3G0WQNJCbm6w
fLWX0a8/lpVK3rwAYGYA+kjcuQw4CzvVj3bMtmWlxjPqZd/bkvhXx0XnrwOC4Uqw/mxdJm8MxQjI
4lzdKguOKEA3iKLwYwaVoZgDd6AgfAMw5tYFFB6unBhwTUvaK2YmZDgf4mt5t97T239LEPBwWkKo
4dDOA+mHPPWYBy+yW+rdt3aHBqOD8WEtOuEUji3QvnlrEPU9dYqXcKi+IeJDlacDAI8OHxUy8LCT
BiLUdlsfxOl2QptpKPQGm0Y8ZzTJbCyCtohPIMc9gs+OPdRoo78UkPuxSxQ36SVGHPwlhJwyX7o7
/PLNp5TAwuI3I2q2uUYQ+6Arv8Z4NfQ7cLkP9uzT9msTddTPKhMMytOaz0hatmJH6wlJk6sxnOqP
9oOzdHgBwXn8AfRm3YG6zqZRgYU52k2/r8Ag0KYZT6yom/EOYvbNLk00QxNnYhwtuGTlvit8UoIN
DKXAYyCjf6m4s79OhNRoUFcDorkec5gZoZYeHnoAKQZXZB11fEZ2PMJd6AmH/IF+8QAho1vPBVeE
Np/AbsT6op+sB9iZiuUZvVen+7iyHwBBKqR67veDOEPzcDEKFdOAH2Wr9TcL+0Jswjpv7HxRDgbA
1c2m3dW1Q98Sd3NR0pdoPeY5Lu87HVCju5nYJhW8BIxk2Bo+wWN/oC3MHT5Dp5fih6CwQt+PvS1B
+YcyUl6r1ZVn5m4EUHuGaZ2V57g3v7i5phRsx25I2s0J7PPy1S+Ml0l0Z+ZFOgWUNy1GHwdJ2g8P
bmPeZIJddjRRcYOPEMjX9tC2eL5TJgz8GBwrdmW6FwI2ez/iy97WO5gIFbthoF+3mDrO4BWSxfT4
UhBAjgw52Y5G77O5dfF1VbgZNvfgXSPi7OHExRvvR+lu6Hxvl/gsYHUx2azvaK456FRcCbJXEA8u
dbx5S++3FmSICHZkm7ZoJNUhhkpy+q20tgg5XEXVb+LlIFmty75P0j863YMoupeL2S17ItJYtD2A
ZHP+y+r+UOW/BtrJB24VMHWINLOOo9Sek2gK2vJIEPrfaqUnPUtOJBQHLSsDs0GQzh9HCk22xJir
x3EZbfnBIk1dX1tCNXv+w20yLQ3ElX+DgasGUgneJFN7VmsBFWNxeKyuyKWa7O1/p+BQc2tAbv0q
hTt/Z+04zJAWWeppKxtRusuHzzY1aYKzlw4nQGyBHSLRYlQ+pPdMg0UEgOiJurHfuBOMhZuwU4K6
464qC3CPj2KrHtTitiQ/EoLYkfbC4HGOWe8pJIFP1WFR8uNk0uh2gAopBVvQjhbHfTM3G7ND9I0F
HFiTKEjW+G+sxhYzk0GkwAWNKF8sxqtCte7dQ0Xjppxqk0LFMK/L3Ssr0pHA16GHGJH3KXoGNDyY
BijVckmgyzLLtSBPWWpPa4aBJPYrGVA0SvVYkXajwEDYdnT7ZluMTl0D8eV6MBXdtS0IuU5BH5py
BjZUXJ1JKpLiWxMRk1z8JGMW+X2OTAhFaMTkIQqyU3cYzyb8/MFC7jqj7BS1p+aRX4mWxIp1RvR4
FnR8uqaui+6WmAf6nF+Upaz3kuVIdI1fMUxQsNcA2JQBJyF9zEhmZ1YlKn28zD4EJrsyBV9ucUHQ
282fu0b53xT9fcEMPUuHy1KFMAGdcsEiTSrOS4aGlOCdRYWCBnzbSjddFt1K0blvkAg+ycJfq36l
iZdE0KmOPefAoLz1JOsRSS3eYgwhOHWQduEepHHHkvMgH8AXmuJmRAdz/FjFbym7F9LzdKzNIKq+
4MQNcOYy4dAt7zmVpqj+VBWK+95qw67cFRcVHarkU+QYj+lKGPGw72CdjHwWoA5X59IbH9DSfXgg
C/xv9IUALKgrDt141NNLSo/C8aJ4+WZmYAM8I12QUy8CagVhBZuGS30yRY8WkMlV6fYGA29BVwXO
BCi9smT2kx4nlTBe7o3w2rJp7Rg0/O5BwJgrwnAWvQXESDy2pq9jWD7tB/g/cqCDJi/WcypcEhM/
z5GaDHsa0+3q0oOwR2jJqIhQurDJWxE+DkqJY2AEcQP5EhAlpBo2JPuq+JHnu/K4Ktv2rkZRrLur
fn4gB27YuTpVYZdIjYU4ZKc+UZ80/1F+CySPmNfECBYug8FcRBgyy99uggwDHOg+oletBR5NGNOP
nfSOA/K8ywQ3bllzPZeWjzE3EetZ7FrLaSOXz3aKknGBFMdiyanFQ5zgbmicV9hDvD3W1RJvYx5O
j4xeuGeJL0wno0wAPGVkNfk5lbplr8nCR9Fqnglq58wW2zKviKkJJBv6unLPeo/mVhTP5YMhqPcV
NawIuzefErTkiU2zm1cuj2YMJ9Fb7/1FEcMZ76LCJpadSUlcrvjFynU4qjDnERD6iohQcJcMHue8
STPJvDuHfJ15n974rdUHWXsv2juQbN6z8YGNctcfwWp5k+KKK1FQN3nytf4woiOXD6xtpcpfMaPD
0KHbNzeJ3lLCquw2rN5gr7Et9bv0QVrLucuveCSNyvPAAG80DDD0+3pnvJCISQb7wC5tzrBysoaA
jlMDVlp5jpWq99kQQvMu8jPttsk3Z53fugq33XBQkvChuIq8d0bLTXN/jFkVQR8Lcv2gEK0dH7X6
rubPuvZuduQvHzja5/LccOPJ63HIg9E6iwG3I+oLGSgD76P0S1BCEhe1wY3koBaOVYFdtScQp9M5
teUv0akpvErmJvFMcIXWKRZHIh3VdNvpkKVhIe3Nh6cZbpeRTuLEEgMCJGCaqgZ8STTTn/kd4RDP
pii/5GjKlIDHbWpOieU15FBxEtDqYK0khy0mw9K9w+ZcuhppWBpeAnXdASuJFSbJSGcdkg/0NXB7
B12KT7m53ATIGP3zyF3P4hJakrlH47bPBu4bv6w+DMOP5fuDsISO8MVdRiyapPt9c9WiQF6wfr4m
FSvgXdsKb6VkvVbXxbQVeHDYYSq2SPoUFn3M2cCIkBBX39SxqPPSPKitMxT96TCYz7UUVoNjlSwP
vHjbR5w3u7ZsucnqcheJQpb4B14lbhfmdxRr1wfR0aNrYVHG7px1BBjRvlFY+PjwDfLZm1GLjog1
Z49KDgu0K1jN3WeOCwsuDNs8R6coov8Gjy48SAarEHSib0GSIsa1I/SgwLH0QxmIu8e/w/xHFqnc
hXUEdniEdivI4JdkHme+FNs1ZE/ocwEXj89T/232ztxHxshR1FU/FhmUrg73Ks+SlTRoWNaWV0Nk
XIDGn8D6UsPR9edxeKaor61LpTX0AMbBxrCaPGMJe/0Y62+icYEQPKGM0Py19vg4s8dgdE6ypzV6
YbG34m5hegYBgM1xnN+s/LN7FdfzKBxTJZDEU2bc0kcgCqeM7GTRSTDB1U/CeJKaQEOdQgOIZTij
5096UG3D4WFPeydL3K3GIIhpTgsrieoQ6YdSCJrmNRY9K32pYooP5lKTRXw2pkJ498XHPnsR6PbX
+bmcn9P6d0Z8WkmNfVTLv7oPyq0rjpNdNh8IkVZMXxQuD6iz6FPJGSDS4UBy42Kdxs6GqlT3LtmZ
CaxBWTkOiaMqPvylxImwGVfOzYQpS9MweEriejHE4ahlyrUJJOOY4kxFBhh99GM6E71Tqgg4oPV7
ffdM6Wbhaj2gtM9/hMta/50Q4GUc0KA1a3FUSr+nYFEXYYRVdiN5UYCYHE8+XGf4mw4yigVEIi38
Nt0bBFqxzW9YEZNzwi4CW+XnUviQejhnHrffotCyXB8LVrShYLnZSIaWS26khOGJGb09xKPEqjoP
JmSyTGCD9t5bx2r1jfHNAuizGpamdrUe1SyoZE9IDtGfLi1eYgpHEyfM7FYvBzE58jZGLGatZ0EO
lelNWOB5uK+qGNCLrJ3Nvbi2V0n71VhE+GaBrWmYW0hrXGqyYd5I2BRT2O8hRaZWQVOhqCC2dbrS
lTFiKPHKNFYQ/ZaDNSAY2SJsQbOz3gbxpajK/51FfO11CCjN8J3yxSN2tWnAv+j+XljGdcabFMHJ
saWU8wLjMheAI2IrSdHM+EHKx6dm+CaDf42O4QnWDnMsczCjnhHzB9H3+UvyUbxU2Vl7UDa6roKX
EOXkR9e7TyCxjsFudSGHKOzZYRXCFsWPP7fp+O7ICuDaJOzNmesHxVFgoaDNZDXXXSecEh5h1X1l
gJt40YPIbYb2GttHu7EIYnPq8h3PYCM7t9nZEL8f+sVkQ4Z7G4u1GlBqXG9NGe914bfWAUYbN8pe
l4m0E7gJabAeIhkJNw9WWdxnmovpOA8nwfjUUGcaZ3Q84P4dIqZcPo86fk7+Q71OKNXMbY0S3yac
QGI3Zr1X3S3eKMHXs2s2eg0KorcpY8oq3jsM1nrSZVmgi1rh1vF6LRPMV0dkF9oofPS+GVRsmZSA
ffACl0oTXqThbbi2QLJgzWtxzoa3baDJBIA6+AbyYcDj/2+Jn4vam8Ff5vWXdqmMHKRzNHMlse3x
HZWJVITKZuZy09TQrA+xGnAhqvSdiX4pUBgewUWZmbZxrdZwPXIw8mRxj1ylGW9Vvdu6r7PasumF
Yt5GGzS3EqCmovZ3OUBETKGptRwdw84y/NbwZkqMaTCvbll3p0VnL4epMUuI2Tqz+lHOmfVUzgQJ
3Ublllpv4+TKjYMeN+KKUGI/sizUpNAAcFNCHUmRXcYpyxDC0vVAx5KmUL708pasGGNWLLCVtwa/
GTYgcNzYD0Ot4bCLTLrVd4iw3e7RhlrnxpDOWRne1vhVyBylpdt1ButVS+9rZevyqR5eu8grVFcd
fFgPY+MyA0mjIyaBXkMb9livIzsEDo0Vt0f7AnT7VX8AkLTPxKzX+zJHegBR8JWtgvbN+r7S9+zC
x/vw37NvwDrq3QzSC7sXiqaR4Q6oewUovMQYRTeoYjsTfQ8WfqFSoKYYsw5wiQYx/6uCUd4BRzA6
L+aFYQR0ZGHpifHyBSAZxgiXo0TWANwHWb7FBGpDOMhGGHlG1WNyTLQLQI3WfVBvxpiJwRWm5wEU
jvXnJEdfj3j6NGNcMIFnO/WjgreeEB+mGoeNeYY/qc4tOkh+VsAXvA3yh6XeVsBcbASm8UV7fCgz
C+J/fIo7AayS7gZsZKpIu70W2EmxJpauM8sDC2h7iEr0A8mxWN4Ky+fxgVMoV4eaWlTiJiUorxZW
zHRmvQPxYet/RJwIsasA1sJHmv0oK2xzJyDpkIMY5jwQ5FlNAtIENO1YYK9Kc9odENrl0xVy1DQH
JvmBj/fH7DNqgGyV4r5KvMmwZT0sx9dyWxCg75rCdgpV+ZQY9966KIajkSbySwoIXbcrQFaP7tV8
xa/2O9vcjmp7HJiMNvOLmM012hAVUPxgZYxugSL6WLdEg/voaiziXogItlIfzXupBRn4Qe0OI7rf
70IjUdjLSUSHE8FQy66uOqv6u6L86Trz5VeC84SAycERbEpbkFC9dA8GjH0POdWyW9WbzSt1T1Se
xfpFN0IouwhXHzlv6a1aCMi2kzpIsrsg4iXjwWnWaaDmQIy8MXGg7K9Mj9jJgxqA7+kcsQ7X7yH6
YxSomT/Pb/SbSx/yMzAWSjNdxnGRGXVOTAeiFEyrn8bH6QFUYxPEaUH/LWMXIQ3yI57PvawwaZyz
ye+pwKJ2jKx9hyFduQc8JQmnWkz837FoncgYg88kN7ArD/IQWp3HqrcbwmQ7km1W2roEnc95kEjS
em3rdYzFdG2gMQqzbaDKV7O+jERsjGTubJh0ErlaezT7b7MBpe1WX5kTiI9+MR9AtC5tcxyk7fA1
r5V87/hSXWAY7ixcM1azhslCS0tPK6shpbl27FWnh9c1zmC8adMptQ4U1QEhn/CSjuHQnOg/mPfU
6CTmqGfDEZvLdJfRzxGCIXnOPAQPwe6IEp4ORQTT2kXkWYGutMnqj2DL9PJgMrm+/uSl+drL7HKl
Ig0+RSxBFfatjNFwDMTTPL4LGImtrIZhKCyNM5q/XROyoIGsK2HdtYSKgfsWYRyHB/To6LXWzjEn
YnWDzjDJjlXbUGGW8fqYXX4RZ5eaaMHueZ4o25QUK79b6nmIn1PYaskvnNVpPM6P93FiY8C0Tjoo
tB6jdZfU0zVnG6tar7fOwIdwCMb6mkV0edRmlpulvO4N9VYNXxNaAcUeBdeU8RT31vQ0qZ+6cRVL
f5YOZexhcrgwS+vUYkZDG5Zc+tfMiytazLB5/y1/RbLb48M+hI/+Zyk8STizGYIUUE0bXcgwnak/
Fwp9TaBHnm6x461eGu7+zHGAb5WImQMLT3dW4WpROdyu8LTY7f4DOrLE1qDlMAwJYQuZci1f6HP6
9CDHH4a6RxWD7+Epb98Sug3toujhRinIKmjO8Cl51sTNdqa/NBSUVgc3h/iunxLkD8bRisM2Oazd
ceyudcYz+XjqWSRq6Y2WkBEe9YXIuZd85AiFoxF4OfkbWf+BecjKYSncrDnHJHz035pGUHS8TZc0
ZUXkrsJeX9xs+R2mDy2/S1yhDSIRDkwra3Fd4kCDGgTgX4aLeLAe4OWXOPLm+VxG5G7sy9Zp2K1K
ZJcB0+9b/Tg2wUYBq11WiXl61HFVoiqvy9tqvWidneAaZpc8OI9/ffoi588G7OFo+sREoZwOG+EQ
rD0KY7EmYBZLFxUXnU5/2hem18KUgSkk2CneRVCVVP4wAJL7aOxrJ+THwRQvK1RtJYgE2xBPQ87p
xKXCA5jDYt4kCzlJ3yzrMhe+Or+lsm2QAvF2mscXFyg1gV4EbBSr5FiV9gA/ASMwUKL/eJjouCO+
VNPQPzUw271hPkn5P4mdWm8d0gQOYnrQrA+9YoeS5nYCpG2wurEK2YujVyO/GtJLJWy8pnL9zPqK
qhOxCtCYKgw4GKGse0r/WxpXsz8nuSPP+5I7IRZYVEf/YVhLaDTPBoS3B/s2pfgXTSwx0zBJz2Ic
6NPHTJqM+Jw13pbbt/6muPphU4IcDVdkMYRnT9cy/YGesMFU6H1RbOqHOmzwQl0lhP6YG03/gSLe
gxTQiXW/6A/Di4xh2V41iI3yEA3rGBzJ5oLtYCfiMYvxTyrJTFWsugukIKDNj+mWMStJ+lcMx7BL
Axb5Q+72LT3uYajCVmILyRYgMUDsQXUhV6eQ4nKuNK7sR6M+Gug8e2g2JUQwyWZftqvV52xB9x1Y
CLKQqXXnpj/1AEoPDjTfMtzqYWvcivgaWbvpBgKYzsfYClEfdJMNxfFR+CxJus55kGay2GvEOLgX
t/A08ao13OLYJ9eY+nHyKyjYvytoYxH2dBWnTvT4phEszZve/iYs3RjMACrW0U3p5B5hQexT+xd1
rzS3xgCd6B2EKFHDuj5X1aHvg6OA5p2+yalSv2vDogwbPOo6Lx8waka7YrzXbRtUyzYPxv29s0B8
oERi5an1KGHPUeF1FskA74n4DAlWEl7MGPVJqMELb97K/qSOvpi5heqLygHtQSGc+/xFj04Gnm9D
CEy1xHfD9FYFYu5hIUFX9vQZ9dF96QJpPU6Nh96SO5ruFXUcPZBVsTsPa4x3NIbcY7MGkgV30jMT
T8N/Un8blG1VAgTX8+wk6MCRQeOGhAYNMlqQms+q7M0p+llvqYLmbYxuHS/WtA7W4BGCYQLvLHgT
X0eDmuLFHiSEtmeZsO9NLxK9xoRFDGZykZDNtutJxbohAvz/GWkK0iHUoSGuzriQmubmscOGCmAf
TJMHBXYoVLkm8eGbgsE0kr9u5oNuFJ0qppeCXDsb9jAowTq9TuqpMUKUkGXpG4ovpWc+A8ueDZSk
uxlELm7T/GuM6PaPg7UT2BXDFvLjBXG1RyfTxiCgG/w7T7Q3QQX1OfMyBms54ITIGwR1wHUYQzld
xb3i9I8rlNJqtPPZ1ctQzA5oTpLy2H1GYPKdy9DOWjJa/LTaT6YziN9dRspVKBlhbDpp4oAXt9jt
c9oPbspmdd73ExnLPgRZJT6wBDRgQ7DeRE/qK4a3rF4hh8nitB0Ao/toHRHDMzCDCPGlsy6HSb2K
IJkjZLwZFcxBEY7zBj24ESly2/vllcxo+BSRw/ikVU6/hZDb5XwtS9w7QKmvKiscLl+zKn62F7RP
dF2sIIjFGaLXxydbdx4tNGtW4tKSZRYdG3MixzCr03NDkLF5nfRPK3MJd5yGE2k2uDNj0tiL5bEs
CdflmRaHkB3UUGz72qUIytVZBxfuFXulJTD7fb3ehPagYEKsD0ep9KQ5VCHuDohZnpDaEQpqG4ML
4ytez5wjcf2rMN4008uYfOnyNWpeSXqcNepEMMYH+qRUd6ThHeJaU59kzYF4ncQH3h1AniTlng9r
wq3wd3oAyp6n5SXlrMdiWoGK6qSFDTEkQvDFjyM8OWxH2ZFm+rHT3rLaS6cPE0fuiICC0hNT5rOD
1IYiXnLLZz4/C43DXMBwoeFxkDACXK1t33lGv6dQ/1Ha4bva7KuUMdkTak9NnuvqfWq/sPWoGYR7
x4nUqzn74P9sZbiLwUul9aDlobOaLA/sGo6G6OYDPL3hXgJujCXemfKF6E34kxoU1mQmHiKV46+4
nUavnu55FqExWBgVyNEcS/OYYlm52pSXbHWYpxij9GX3+Ccr+YuSny3Nd2b5llObMUxJXWHcpufi
d3jdtz85l5+AFayZjXAYTop62uMRHSmcmhkVswHveOQyj8wkvagjEq7KgBC0lNK/wvRhlBCf02TH
yQKYceDpWOoO2jx4FTxFEw0s6OwCnGlXy17Bnj/eV9apb459xVGxj8TjRD7i+kzjB4tlhK8SH9r4
hKeQwJ2lOyCjWnwqB4+vvyQ+XPgBZHZyJsWBJ6H3TqO43EwQc5gt8sJT+3CKnof61FpuD7gOh/QV
HVeqOKg6UitctFNm0WLc5BEWr0tiAepqOJvTdIDnnMthrR3Y6XrjghLitMr/x9F57TiOXVH0iwgw
h1eJWblU+YWo1MyZFMPXz+LAhgGP3d3VEnnvCXuvjYwivc7Zs5gRVfIP56Qpb39wQ9wrP7eAJ/en
0H8X5Xlakb0yqg2U9tTNbH48lEGKydnq8aI94Fd+sSLGP1Altj3jqIaMQ6guGY+Nl2FeeFGQ7iTC
GGbTvsjoq8JWCUyVd58UAQZQqPs1EUEp+gelNDFmTPVRMn9wVrDpV5gZzCuShKO4sK16nzsOeCbq
lmuhwRQYn9h4tioCATLtXz0eVQQK2p8EudCYD2BeWhJ/2O6SKLER7TFoAuvfj+pJVC45b253MMZT
udrFvBeNsCrownknSJuufxk7G/1eXZgSeGhSiuIZ8xuVG60n+w3LQP/B4jfUV5/vnMu3UY5MT9Dz
Wf0tQjxPpwdfGd8u3MjMRrkL25zshJqZMF4n0zVSjy22qOJdOvK4MZZTVbfu+DZDobdz3grEFUwA
ySiI+T+E1I9MhhT+eiwedjRACPK2CgMJh6Wj2HVFddOybEphIkG2Q04N1thvYu7E1XBYgujzz2i6
g/GtmtGxUmkTifAy6OoUnq6svam99VGMLdUP0l2RxG2HCUyfBuvoG5N3S1fgT1y4TN0GqmuPub6E
sJW7+IjcK8Oeg11wUxA50Rmt0fTvUVkIFmMZLR4jqRW8dal/rTMLuxslFOPHTHAfLJ2EUCVsFp8P
ANjlfcg4CcNVvxaMrciDWNs2aAjFok2mMnQk08VMoQM2YBq7TQN33S/KtfwrLllJ0T7wswJPDTom
MIrwM5JtAMYU8egvQ7QZS3GDHVoPRbo4qOubdlDrT8v4rUsntUGLiAS/rp0ZoOtqd9keerEco1UZ
A0w7uNWwdMIzclEDovec46eiQEvASMSnfFLl0zCTTh67xXzFzyIgmi1uo/SOtHT+xtkD7hXrIkEI
BY1ybPlS9zMSGsRYYPHxpesVsReXObtsVq6USTYUBo85HpJJNnyOIb/yfSCSsN5jgsOZeUonRbwK
ERK1W1r4IK3SlexgRrk0n2gi8b0PqHrJ0zymkl8i9EThh7j+Ry9srQXSYZeWbVZ2IiM1PCmcsPm2
0mbFhX1W/4foRyCRnHjLxlkxU0kHQmX0sJIO1vMEFVsBm83br67QvkhM9JvyaMisGGD5Hlg8dqgH
BD+b2WhTkJwbEPOKzMTnpNQXeiwJ6A3EYErXXxpdYpB2jMnqBbPIcRVJk3Igw5utAz4cHL7+DcW0
e4EBv6CVYJWidldxcEU8CyyXmFkB6ojdsXDoCfMcQ2ACW8fPWnyvnlKchuVYk80Hzb4/IMcjgZNJ
Ax6+PqBMYCVlIqnCxiZ7D+XIFcPnLX/1N156rfYf7OxzNqQs8cggJ4x4R8kXix6rh6xyM+VKVWqm
f41+MRW3GwKKYOxx9WufYBxki7KfZpaYnIVsMwGQkDgQ1OtFHMCKvi4VMoAzM9CEeMIB5XqQlk73
DqrUaige1H/RosAVQ5XKKMR8NskDNo80Vmi0mQLy/iuxgzQMkiG/BDsDgy6tC1Kg1Sy77XZ18EOQ
g7aNt6jCdmyxMHexYnuoDjqw3NzPTK8zYv6OGtJ56Wotd5OoVawZsq2DDn4vyIqEclBlTG62ua6i
HUftZhUv5WJzPjPCgVpIW94h/c2xUcLcCiZ8/bDbpb3xZv5xX+oIKzAIQo6mfdMxE+8VErgJFGl4
4EnoDbPsMOrhQN8PdmKEiIlyH2aS+pTWxZX5PyQFGzlqvl5wfyDnMPcd/VKyb3u3ZTXMA03zwqYf
RgpGhL2is2OT9uwNryhS4eXlq6+XhwZ/JciXwu7zkF6ziw/TUz0H2XrUkRVA3JBdBf4uGngBGzeJ
Bmy0AnqBlRqXuxsBXMnSz2vlQKXDMyiXL2w1H90z1V4mXGTCjywr6FZXbM7WQrCqY3C6Gb4ueWxr
2FOIpo2klVW7rtsFtJAzBXyMzw/hvehk3Muzm6bFbYold9g8m9GOshvVrdi7yQe3pymSjus/4jMT
ZsfE66FzJ1FaBKhBKtY1VSAm7rA5CxHxXOC+Igf1DIYcyMwUl39zLtXp6VF+2sPAMNlNmLejYcMl
zrvMvlGwZ+q9zF3rIGfqhM+Yit9YXK4lwfDQAkRMMTHiIGR6X1t+dsDSCK+9vdzfFflg5GhZiV/s
2NujzpYj3W6oACNwYoGWu3xnPBswjGuuXGIUTinjFbiLqAE7ID6HFYRc73BrIjhKen4pnB+bsQEF
eLXwZLsm/TTTVjGoRT8RyXt1USvikK+qvUQgTWOjB6zvxZKdRYc5PQpGkyhE0ABpgUsvNB5uCk8l
daggaYc8nQMViDV6CVLOiYfK/WoIY4H96PbHE7nk0e+l8bvevnbqsSRGbnBNbjoWBAbWZp/hv/mi
z+rP0LVBkX4mM1l4R3AB7N0nOA+gHnF7La61XjWyKPUDXFUEGkT7stMo0M2xRuUGKTXGPAygKWhQ
y+hkQaMTx05mQWB5Hnm3GRXmp04525OEa0pYMiwYArRqnJzYkOBOidoVdSRTJz6yfrKRCOeSs80p
4ZBr2Lvhw+dRzOXK3MvKmHO21m9fT38bsWsclucplL+ykfuLKYWnwwJH1UBimuDOKX/b/QL9VkQH
vEOVyh2vll5LiIZI02UTKaOrgdQcFwHcMnM5kYIJhJMeLIrXlPiHn9rhmx6YknHZ5t0/vFLMsZEy
TQWGT9T5JFOcTaCZjz9+SxXRa/OcqZzu+5hzfh7ighAtVN+i6IzpcJiSZS+tNGzqnFcuOMsZ2ljx
QzleotRDicl3IOH1UPzqzggqKxlle9xuvA9JuWlw3Ri7DBS5+bgKPjDNJ2iYX6x9GcwxRYKHMpoO
MuY5cNkt8fXgMnr8MGaSaeLHHZs0/Y+NTKIF7NC6u3XAMKq+1uftoST3HT/X5mwlQ3X3eIMS45c+
DaUbfyn3mRUjFQdBXBiTH26un6jO5NRdQOtQEzLBEgiFoKrb01jOMMywBKy2gm2437f+fLVE5Lk7
FNqs9joXnOVBjHUCk/rYW/DI0qFzztqyGIrlIULPaQQjTza2MJw9OGhAip+gLhzqb8HX7vxXpLmY
O1Z+Zux4m6pv+M0+WELwGfH+YWNiT6p0wea9uksfrLHnl1ja3UFTM0vk34R1SFha4VuguGX4G6lo
62sFIaA+5DaWCzbV66Hfj58TvfCuu1OnpYfheXzF6PbT+hm1BiftFlVHr68+cJxil8/d9lxdGWAU
UCBYlB2jmxY7k6OHCD1c4RxJ1Ce73Es95RM4EuLa5hvgEno3g3JjR/DnEXuBW/0sTwrojJ/NHIY0
+WOVXMoYJrnANbhn8+Ep59agvzC96FS+qrgecFKhEPOJh5OdqHGZjpwqf2Ti8rF8JJfpxeQPOcCd
IlPiJp8qAEz72rEuxo91R+2T/ks845q6bDqi/yP4iOmTTZeiZLeSmr6rX23m50gimKXSC9MtEfHw
Drjk1P8hFaFnn1UftWHj5n7/xQxkDNdrjlIfXNWHudi9gRVgLwXjgzw4qQxwiPspZvT2iedOfR0Q
j/j5LbsAgc9o+8iNxky/a94Ib44CKh5QCSWCljlYvpAz2XyFb+oV0ajlpI51QAGEunN0OtuqXGYH
4OYRVmHrRzPhyP8Yij/GsLLbE/AhBLDGobjmr4y8oxOZOxgddhQmnXZS/OaX9W4MXqjZPa7yi8sb
4FA6+PkpunLcuo0bO+oVDPA1hVe8m/6SH/EFlwCVxPf4h30JC+VGmMQ4eMNj46a+7JB06ODbmj7q
bMdI8tgdak/ye286MX75zi6kuAWkJJ/ql5F/0p6UJwiabnQho+eaBqnHGMt73Hm4f7WfdtmxUX++
td+RuNd4Jf/Pk9Ku82V5Kr9Bu+N4Q8jP1ODddJDI0Xz8RW+FP5CUpHwkL7xNfDL8wtrHhKi9D1eV
XFR+WPGUHpiSHO0mQMJnjwf5TQiEo/Wsn8fDxL/y++JHZ6p+GqM1Bf5yx0R34UvzmyB+ys+SSyxb
mN5A+rmKPZ7jw4obEJ3FU/bRnrvgJFx4F6MbqoTr/L8rqT235/7MWzLyi4U7W3kkdtFn9BK9vIq6
haFnK5Oj/Jb7fENAXto/7BU8gCslL7e45iB4iGibAae4vBr6BjJ7ZnYyy/us95IJUBrQOeZJATYy
vPsm4FlpP33FX7Sz9bJ9TFBuKXOJQKt5XiSXHtRsvYdAz8mFU6Zca3ApNIvFT2hyJWJfiF6V+MiB
lZUX5E6fC9oNzOSgF2qMvO6DXUsD1BP/EQtJ7PcgBBj3Uc3zz2IWF5ODV0p4Q6mF1lA7IJ0qb9Ud
oQqybvVqMk7iUapBGi6E+rwyQMJUNPfO3AU4OObMIcfQ+IjfMFWwYp2kcEie2AkbRANwRZPPIR9R
qeIyPHLHVRCD6p27vmPnRK/xSrtP77paYQKUyNhpzyBusNab8qu1oI6v4hUuhbFZZkrlOFFk6kzs
jaRDzkUeaP79UNTJzbuSAD0BJ+fcYH9Qsrde2gNdxhOQA9ggO/YJ5KJvHfIDkiOnCkZUH7voH95Y
1Lboi05oY31sgT7gEh9/+2E5y6/ia/FbP01f3KWn5Va+sVkgcm3a7vpd8afh3I43p88WpsYKj9kq
yAyXeF2tPg3H4lkMh/dpeIoPPXSvp+Q5OepP1SlHbNcLNdgBBnlm+lxPSunL0nQfxvFdyWvdSVJ2
k2kr3JuYPK+Uw/ZjuMNC43zrnvMD6iiOtNlme845Jiq+iUQTreqKjvgwUOIFys/6axlO4jXH6bxp
BLY89OiZFTinF0wbhHDtk83xPPxQJjOq6EOyJy64jOBZGN9lyPHwKkQXBGaZhfVhN+Boc8wPTKke
Qrmn+V0icxzPWcrIeG9dhvfoc1kcrCAb+gSB3UoHGxTPzbHC6I+7drHHb/Q4n8u/+TgyUt9hF2ku
GPd3q0QuKqG4NtNpBGPJC8tfrlSy8uImFJDf/8HPe2v94T05tpoMDcYEKPP4IG6LPbq84738Omxe
4j3tVf8VnfoQLwQOTb++q0eQWMHSRja2yLP89wgklxyj7+mtOolvaLt/YtXExM1jVOrrPWUiAgaR
TOkJ68ayzoxnUr7kaIatIUkAf0U1tDqyD5Li59EkUHB0TIe1nsfnqG1ZqfU5WaAvZimcGr2X3DgV
35hS5dLL0H625kdfkwzJCbDPJJKaHfSoEy8MbRd/BmQVtN4eXyijnkrbz52Tkp36U1k7DEPZwjAW
REqobTONc9biyUaLjTgOuGhoJC+w0Vm0KSla/svIOQvqHQuQabPZzpEgJqS67Vm78LyKhwmfj7bl
EINXNh0GaA8yIOEYVkfGiwB2JfHQUEeoUOYOiDVmVmUFO7GlTJozr/MgvLcMOeu6svxMOgBjgqZq
cZVIvfXV4fXA5asottXISDVoH+pEwUqFdDWSprDRtDeqoKm+Yox68HAYe8otdeGG3D/msB2vmOOI
URwwF/+KGxJtf1NluE9JV30vqM2o5JZVn86UbSAl8PtcMWCiIAIBTs7TzSg/2X50y11UnmP1uXp4
M3/tFYuY6NfbCJH62inJjHUY6eDQ0rGHZcdYP0gNTlntiQ8aR8s2S2he0xxC5R3RSRN7At4geiJr
vs/rmbFQVF/79USTpUFN0faPjE/Kqzk2ST4Cdc0Dvl38zADYdDeRn1NHlm/WFD4qlzQK5PGP/DxM
jqjTMu36ywoQp973lrsg2FifeEoamybwQbAoxxdn/g9mmkg5NrqLn0JXj3l5FJIAc/cj9ZEVMjFS
jKPKPGk8sfoUMIcyFdAqt8di2XJvOBF4zS1A1on21m/7Vr8lxJSpdhzZQBBY0+o9W85LrNEYPgKG
fSOPhcBxwbkh+6Lsy9DoRpU69kILpAM20E7wwHDGhQWx1vDqN5GHTWTlVZVfYutZtD5MKqclzFPk
ITsgvDsmpsnjQ1HelOw8Ykit6iMtKitcyndL8Fecadp5GQ/WfIrEo0Ro17apB5jl9qr/Ml5iImwm
7PI3FJvgoxameuBm9SPzVpiOKjtADQ8Icwi4L1jaOJaDUruyzPo39kHbnyo1fBRBoSAS90iPa597
EwPixVI+svYq6Ie58iDOdqVTgRDMTzkGOaLRQQiy+PsBCZDh1HtL8ePxCDJ1Nu58snkGDu24Pm5c
Wslvp9xZ+MKKlF+07Jqat/bB2sHX8u/58WykDCWv43A2KYHjX1I2jPGZ3Bi24/TZuepDu37kB5H9
PgF+VK40RAsB0MdWPgsla0lf4SA+x78IP7dm2VZj22QeCBzLmi+KcEyb57665OBH+ifCbbYgb2bP
MaCv/42d2ZU9Io8nVtIdjvemCSNogrzHbjyDDzuAyxrqwyxcW4gxJAwGzFNX9Ass6AANMfUjOR5X
69twYpxrnNRLid3O/OtjvLmvcn0SIAUhbis9iLhGBfvAy8lYkY6ayAzansi2ATsVppXfLyjw3F47
0OprMmiKnsqFwJxjfO6JL8m3EwuvP8cYTRo1Xb1v3ba58PWQ3fcwDshlB5M4+YO+uurqdmfzscWi
LVwBLlA4uzslf9JVzE9Zeh6r1zENzOFFh3/G41qHfNxk7pjzMdJvxUvxcBDwmOcW29IW2AZmdwv+
I2ihdCPGS858Ej54a6bH61B90Tl0YM7gTm3Bq7vhxO78DFShxbU+H4hs/5c3O5KNGh3IDYpV8pZ4
aPLm0nyZZgA8yHyfgvIOXea8cBJzYr3rp9oBGrijudtBaziTJpfo/yOlGTT+Lvf5padTrW2D1Id9
482crhCUY/dB+UbjyrurONjYDIa6oNomx8iBGTsNWpkcHehuy3Za0Vwt+ans9dpVSZzpF6KxIHrg
NN73zwsqIkQkjFa546tp1/qaPfPNcvZSGD6hmgsVOlcKXwS/4HdBr8tXUUgYElpTZq+T8luc9FYQ
HKmGq6mI54HTmGC93mEoUGBXUJ7m7n1tbiMCVYFukk6dMENARyhDVr9ihqD9pPINy09Lx7Vj9Mdg
qKOXRR+MQY8Aa7jUe9aViHmoHBk+bVCEZP947whJkvdyRFnIa8kUato06ZS6jIcLlKGqW6o4ldDf
OKC3yvRUtmfL8tBtM32k7haI/OUlB+vpAR9Va7hloQofhiF552HGY/la+ogiln9QBxE2IFkwpKu0
YFfafHvm18YcuKz0ZWgTXbB7KhV8yMV6kDX46m4NrijabAOMHGzKvozRHhI3KkYA3b60EWM1CuEy
BnoQRjdFxgJKRdP9LA+bwbbgM3uIVJeFFVpa/pO/B9UzNXv/pZe2GrJhPBv3xzt/dVZeFZxMInUR
OCOxPRq/ygeyMbixO8K6J3UvvSS3/J6dlIDkWaTZHO/0UTS62GF3ONGr6SY2CIounO69QXDOmWa7
m70E1AMIF/gy10ly2FmoyEejQ4sO27Klq/K/wZ32q2E+icR8F7+nhIWpB93cRQiK6I2YvHyiP5qC
9UX+zu8yb5HXXojHFDjhyE/dYkHVb27B03yur8WT8I/HrA1y2nnsejwWg88Lz++wIkibXatGl7Qn
ediSXfKYjZppFGxIe47vy1teobHfj1xIbxTkXCB+znrrqX7TwEczmK1D/rbbHg+u3YNl4ua7NyYU
dX8K+dx0p/xw9XaN+zJ6TDiG0Z6BrPp/eY9Ck5tSyA78IcJHNzlIzqsQzD9N0bC7Z5+0BUIAsln9
Hv62POJPHIwOdsY7l7zy+rjNX1T2C1Gh/0gBfYJ9Kpk2r3ONVxjMEDMA/izmSihI3H44CDGMIJiq
ToWVGeBjbk8Plx+9+uT3vw1/xBRxCPG3TN8i0ERELiB5bYN09Wk/J4Od+nFhU03lkeGnZpbCfzTv
1Y92F2/VDzUmo7etvf2HX5ChN5VKH2pB4vVs+rbfOZmCZNyQBdkLH9WEAQHCnmULv7xgCIEkUm33
yGQ5SChgEZnTv9MGbQ8XoAhYB2ilItswgDMyLebb8fUWlq+TUc7wT2hifstDcpxu+av0k+FVv/Fg
I2DXNEQPTmyAItlZu+aZiZkO6xm8D/UXMkBWIDseeBigWYMI8ZfqkrqVH4gFNM0y228b8jIpy4Qx
b3nKjxPmHYhC363pUlhRrTGtYlHA8Sti8eJo/W0Z4XHXmHByKWpgDj6bGORpTr30TQMHh1L0IjcM
6c/4q5XRkXiuiFTkh0HZ9CN+dvETryYfo3mKX+XzeuV3cfBiOUtQnIun5GlgULi4jU1QJPptEoxI
G4CZBfBxn3c2pDOcJcVTFVZ/FmqAnfaiJraR0MOfuT0bbQNmJtyIaD6BNdGt/DDK1NG+bWs3Z+Ha
g0vZeZ1JmOUu+t6eI/Ca1KHoRzC/JsjTQmW4SNl5nj3hOt2zA3AjqGv1+yi4uNyNf4SpdqA6/3gV
edBqYT+fODPK5YBDgpshaa9Y/y2ZaFg/Bf9BiCRPDM/tOB3m5I9yvfdZvyspslNnMtyc2Z6AY+LE
Eag2P/LGk9vhzWMIoPwk3W11mxhXi3Bl8b0JoqEO41HmJm69SmXVgsXnNkYHRgLR4LK/kgmmI97M
9FqDiTLGa0hLLsIti21jBVJ0T2wxGnvrX1J7tH2wdXbmW81mEQnCUHhFXdlk/RD/Rru8EtjS4cpE
EhRowA+Qm3DzFrC0QBUfBCYyhH3lv2QhkXJMDAiPsMoYpPQX2X8YrymIdt4pWF2jmytBOf5JPYUz
41KP7JUHC/SIP8uTeHhEu/2gwf9JmPhxsak7ZtJ6FbTTa5dTHux1041Rv6rBQEA1xxgk14fDG14Q
JwXy5INJg44yK8WVixjmGNUh/wu/d8y9JdNdODL04yno1Lc++dCj/T/knSr+E8ul/IzM53p9MqPD
AjU/81SUSqNb62Gsh0tP0N3ByA5teVL1U14HzBn42meZzzSoh330cIs4iEasfzsSvVvobq/wj9FT
CllI4pVR2cAQoLjDtIWYilCKVQmzBVGCMEM7ABfCrrEJEU7Z8qYSYXCkTKUQtfJd9Vp/rC/r/x8G
WxfAbAtIFWG7omZ4C9zWCZQKZtdIXdjpb8HsuUC5h3z5KIvHzHK2ZxSGOPIhII0PiCP71Tgbf0Tt
0WzkdWiMPsLtlrq8fLKUc9R0O7vikS9ODU3tcJnIEMgPkYmD0jcgr6DgbpxYQWzm0v+hLqF9hsCA
fHhmEHXDr9S1WA2ZAdio22V0dRQiIFB022IwMOyo5BkJ/eLCYznQG24aHTCo8rSkKxJYv/CSJUxQ
vs7hQH41rR5Yii2Q0lYhnuVOpPjDw7cE5D9B9jjh/JXSH5MrJyrZJeM7dvj6GA+YtZ3ULn7cVvV4
SLhg+I1Y1UwPFpY7zodp8Ii8ZR9Vx47J9oHWE+IEQJjaZ9bNwmntMH0FrDI4P2GzUFmOMqAdBEZv
umCD9pNWr1i9yHKN+klG8cQLAklDYPJkz5YzQgjOz3R2aL7Qe6mQ2gHBCweecz57cUZGAXbmRn6k
jPY0OzSYC2rk50jhLp3gEWpY4w+QbAq/R/oixE9SR0fC70yLC3KFNh6zRoBmp1axTIQKjeh4NugS
UYbD7qSyAvVfeszPWbHzAm71Byzs/9sx6h+dtRCsBJk2xWN3W3DQ84llXvpwedm7E6WItIR9E9JZ
0/QWKGHyA5+/zlgvSTDS3zQA5fqp1C/NcgNNTeZ5b+6mhsnBcQDkWPu9Ro90TM3n4gGy+xhT2Ww1
hZPyitEqr9WxSa+16XLjttivwNsJPPP1SV58JmaPhGVPOACzqF5KQjfSQ4aQIw5XQiAGu+cIMZ9z
6zmTeVRv9Uh//tYKnPAHETJgBH1lOCxGKOhXYSEjYU/uj1yHeXHqcF2yJDCAz15LWs8UuNfGk4am
a/MhWleu8USzs+JcLc8K6MZH9q8VxN+IV2CIUceMjONmkaeBD4L3kvGZdZuARCy432R3qt5l/aTG
kP/MozbfRHgICZe5I4r2ikjxJ8cA76wp008zG29yjXTTVMmj1Z2Mt6Tw0TSxqleZ9zORhLMv+fr/
MylkBNNkV4uL1xbdgYp8Y3Gs2FmqAxvRSAqF7Mj4hTJpcZf6gAOoGEMFvxBlcO9kzHJ0v4OZ35MB
gUgKuwNJ8B5PF+IkPn62zzIWZcPPmMyXfAIQ9phUH0HkrImTkGWOboO+x7RxG+T1P/wfY3WwcsQn
e8QSTN2TEaq3fLdEovwcAjuF1JHB/2AGBfITO/U/BecfdCG2p+r2a8XNG0jV47B1Myr3tyZBhkat
YlPTHyrtqqvoUvYGXv6CoypQTMIRmO90dMXnuT7FBH506cFk6i3VJ3K9hg++Y7U4GUBPnBpOYOY0
sU9hxRSaL6rJGMN4rDehslK62MqHEbCASU7tGxtQf3jhcChZ5zqPF5EGc56ZmeyowVk/oByZZojQ
KyayGhXn3OPiGxp18NY1/lS6OKw8hoWEIfIHItanaorOk19e7iXaLtaWnC3rngqdaWn7LLum+zir
h/llRk7EGfeSxPSecTCyJyOthYaE8ZicfPSp239zXVkEpCxHwUZKYT3H5anAqQnpw37o1xIhEBvE
Txge9BBvw6eKTHtH6O3oMAKDpfszsFBgVv85wwwK+SksfQd8yqX1AKPc+DLsON4q8BwuJkMgpeID
/aWr0o7wG6jEQTDE3eEq97jOTCC2m/mFO6cewm11IFwXHg4Ea2hPzNWWirDFC9vZBg56EVscMInr
OrhTx5Z2x9+SjiBr/+8liI3hYyvOVA1NigvRtv6Kyu5AXOW+0rkDM5EJKeNLNDoWXwwfHOFSY7jF
qeaw8yqB6o36sl6w1XbqeUX9HCG+sP50Arl25dKG66oetEd9gFlw7GPhJ8oG9B29o0mGG9WPXwS4
TaDq6WeaWa+/qcKxcJFVEiFfxserNZ6oAvDmE7DE3tYECgKXumbBnV5W8g0w2jykQwvdwNhkaXR5
ZYq1ioKOuHmSM0KZPBvQNLXPXSZryCC/1uy3XZGAeQadmHbv1Hg/z89VTsl6VjlO8n13XqjhRU+W
z0ZHHPqVkCfylPiZgZJTV0pEk5Alt7Lz4EB2dXgGfEPli4VUv0XIf4wN+ivQ4Yy7qAmS3TaoQYCn
2tYYoEYUpS94JI8I9ONwFcZAYXJR7hZ6XCXgL4xxQXoEFXuNhPKUKQdBUchVPbjtSFDZMeT7WmCy
4qZ6kGsMnk4anC90BAJv9NZGUPhtIlBcpBtyIFBNlwzmyR+NUFx+o9pvYzz6t8I6yqB7eq9jj5r6
jzTkaEwgPXUhK9eJKfNlAtmCZY6Pa97iIxjkELmCnRAQki8nxIYM4VCfxebZZIxfvS5WKHUHHA11
7OM9beEVH9e/TnFHNqGyYBvpKZ222XE3P6+ifIRAQjQtTHrKAmodp0nPffo8tXfz8ZrCY0chVdRH
Zl9yGQzqdYJ+KuhH9BpC+tOqZEcxOT0qQGzxY4lPffFcVN8pUjlGqQGldcMCHRWNdWuHtwGcx3R9
EJ+whk2311hfRuc8ehEZsmKOwOD/U3fONL6ZcvqUm9NJ6oa3WYCD2MWMqGkeE4zkGR/+byE2ic3w
DdAJiRGKXxJyI0gHXFwcawJU1/3Iemi2ywiAneYQZz57/Z1bl9y/1XpKyq8ZIAa+cJq3gRQ8flyy
aghXWY+iis01KFtfXF/Z8TzmUwL5CT1PeVC36DqGtGzyjF1+T9+pkuTE0TWHkyTvEX5s2HuIBoxc
Llmm0dkBjV4rDWzWPc7LV53crEK8N+s8AZgvP4QUKWyrmr5igY/RCuzvtIJ99RaXCVVj1HEgKALV
YYJ2rO7IHVBpaQQVhUjH4pFnqXxvzCMuuKxh5MhpOrtL+y7qC5t0v3il9/pB5bmMVysOZ687p7+1
gNDFedBNwSs8GChoNCprxBcdGShhB59SzNVdhnhubn7H+d6Ck0QLSyRa4VhIEDCkAmjvY2ezSBGV
YByS0hc1olM+LITvW5ydsS72AEeGdTkKOi5YycUTgsQXpXBFxhMlgOAjyiJqRn7O8jfshBT4gLn1
8qIhDWWz5a/zS6u+io3AS+8b4I8eTxUCh7zZ2K2hwLgZqRnqpOFVA8dSpfYKAJy3PNaf0uhSt8/E
dBtSWOfHIj2ZgDRIhu9qj8gvi20fVz9qXlzYAj8pc2XBM2anWYmTC+RnOfXS6Ekog5YLfPpR+y3u
Hcs1nevjdzZuKfWpRkTQ+tRpny396xxujIV4px/zQN8+ggbUzALYBM4fTXex5U80T3N2ylmXHfvj
XCJT8nP5H3McDShrBJL+MGMv4AVkiV0ctWW3QM3lB0s9IOU8VdWIMJDgPkIVO6fRz8t0HWDiFAcN
wZVT/DMVJ0auSsOfC58AAtO3jAEpHOgS9Dy7UoqQzGlbUpnoDsb0mgxngjys7qApF7VGcqQsz49B
vEvKpHttyju2SKSqpOurPrIlHELLLC8tjGGKR5jczBDIfUOzjCat8ysYox/Z6cbwh7HTRsnLz0xp
1jvbqlTeGzqbTqe3YNUjWcPD55flpTHfhg3I441dWFhg7hwxtSULahaZkAyL6BdCrtalABSxY3PT
Q8rQkW7ulJsWTsFyX1CTFV4cucNn/xv/wjueQN0lDDSOOBmjkaEtWwUmM58FIAvTt/Du1p4Ax2o/
0bqEnIT2PnaVj/nK0KthWp2yADq12fPjwUH5NcQhK9WU8rUK0jvbNTLcWLbQcOIzro6p4nMRSo9b
yoM00vHtZpSC6I0t4Nr7qiFo7MxBhCSLCpehY8qMndlSQxlmK/UJQ1aF+u+HaSonkLHl8jBsc+mW
dEAOv23nxBh8kE/C7sLwS7q1cs7mkK0p9nem7yV2Stgbw92CxqV7MrfBisrupuOh0SUvHdbXRSU+
YYJdIpNinOPTj7UGSImF/moaAM/JJv2dvha7RZ7YVhUQzs2uepFaynlJHOCvIbpnjskw9zSvDisk
Bjf1h7XuTQwQs50tvtYe64Z2mhwa7BcH0fL03udzX+4DekGL/CRvKY5fcXvRcFUthxYXX4HQ1SHA
JWUQ3lytypvYkSJF4s5D2sYtmGDoYzbyoeTvxXCe5PugU+lsAQyjavOW8WbojO4bep7TADiIZ1oj
YBxxL+6S2/rdmw7xOuUpn2+cMRi7ibwBWdmzY1y3FwGNmqQeUhM6AGOuMJcpy/dKsyUtDvjvAH1A
4ETlmIcmmg4TUxVjZOzee46acEYYY/hafY3lo0lit4jemJ33nl9GvkJVXQmSrBSiBsK1vyrJc9mH
OblUEH4uc+kR7CiwstE50zxJDhoq7fUUmfDIwgfuDg1Fv1PLWwoM57P2IiDz4nOuQHPSUW6rOEHx
FRSkBqNP+LmGmSEiVDHRKFi2pX0pXdvVTdozu06AQ+A7syDNWezf69Idfw2kfDj1HpTTtoTcNjoN
cPiis7LFjAfRfDATaBkYQfacugZNaHaMeirHkxiFpD1qYliDvAAK9Ti13CYVRoQzEUKkqsFDaoxw
1XDH883ZFlkD4wepp+JPAmOqh/sfNgaDQwYFrsyyqHQrDPQshnh40IUgPJH8rjk0gGJXl21cebWQ
HDPJ732Fm4znmWdEUtw61z70gcbjkYLGfkQbjda0wljCoz1HZur0Cb/l/JK0rGF32MMnppcLKeu+
tniPTwkaJXnnhUPGooN/nP3wf9ydyXLlWJZdfyXMx4UotBe4soo0E1/f8pF8bCcwkk6i73v8jkYa
6Cvyx7TgEZnlZIS5V0ojySwHmUkn8R6ai3PP2XttBhW83SnwwFVSE0F7VIZVTXojWhxkHvCKAtSh
M7qtxAVBdq8kmE2QSSx5+hDDFG94kJOTE1vaqvAYjIQtFsNWqY6ppyKzskEMjRM41NS8V1mAoPVd
nGsWOySh454uOaVh3mWzpnS57lAex0p9t7NhGcYSoWAr3o1ISbdlb6IUw62SEYO9LPNjref3EDLx
RVQWRkIKnqAeKsC21VvetSMTNGDXUTsoy0CvoTJVu1KnFerS82HuuxUWKRl3GeJcwTKF/LzGXoC0
mW+sa3hNePIysTdALTA3494TI17tXF1IsvkGlBC5yf0Fnz8r6B4po1ofOgyXY4W7oE6UiM23tveT
sTsFg4NJrt7JlvzkWH1zyFuCBhYE11RNIdnNunUXGackeyrrW8ZNDma3c0YQguUf0vK10e/Mjnlj
cSjcgz0syP4g6JO0UgAkljhHxo0iwWTTylZ3Nmks1VyjVcliXl8r7Ij0/FEV1113k2F7pPrrmk0n
r/P8judEF9ydq2hvete6RsNvMk40mHRwqocvYQB6mEdsULZce1Nci5QBmftsZswpN75xNuHKVQZN
zXXn3Epr148bkqjqFHrpHbm6egNhYmfSpOhtJdgxIGET4rPBKLqHMF85ZKm85yHp5zOXqk5qZ6Pa
tziw0q+8t300SR4GZ1cuaEHTw5iVnoWiTt+yeqJ1eutJsAoc76XOpeQPdPgEXPPZzJmOuAlAeQeK
I3vMjrZ9UgL1a9i8eole0fx7YdtLEBa8Gt372ilgFwdjMo6yHw3IpBARvx76IVo+SqVIIpzWVTgk
JDAoSu4wJ2YDqvs7e3zKEiD7CBKJNKbxIZ5AaQ7lWrcppKNRWvOhu+lJWyAlWQY5DRXxYnmsQ3mM
KsWXJEDqOP1fKnlL0TIeW/Wco6FQ3feAOl/rvurhwk82hn/fhSdV3mlEulZElvknrnFcXSvyZJUY
RY55ecMCT55Y5m8rQD5IHJuimcjrbHNFwdZj69i8U9tdiXLPY2DnPCpUP+B39G4ZFg4bB4usMEk+
X6Aj4ti10F9qbnsqwDeZKhxXhRGkTO4JJqQ2ZJajmt3Ss64HatKrED1Ld1XqkKFV8hoFSC7mTXl9
SvAN9U8lrAyW/xY3Bviihw7PL6cw8CAldVdVuIqMY+C/+u7J4d2iZV8LBT/HUTGWvJ4D/2tgHQ0k
tV3GPz835RNxubn6ok+ZLwbjcAW2JkII4by0lPADbutlitQ4Vc8FU6qkfqSPUeRnq1jqHZdwrAHq
LSLrlBq3Kk9u4L/jpsqcpLxgSB9k6b2v1c26dBgI+j6DcAXwijvcu5Zy8Koe+Gp1+Ti+18VdHqIm
YkHNcT1Y+mNhU+uAO1JeMRsw43TJiyh3ijgPNs3+Odw2AcXRV28TTZz6MmJ5PVSP3XBs8+OYv7Ev
MngMACTQnGHW7SerplvVOW/CZRieu/ZcjC2Gifc4JaQk3KXlTkcdKKtnmRxTYAPmoaMuKBMi4O0L
l4EkruqceGjW0/BQW1stOOunKL3OjXrd8Hen/Ph2fIFHKUVzYWnPork04NbYaBwefP1Z6uuo26bV
vgHmV+6AK/iIpRhbNNrO4ffjoieCpGYiA7EvHi9y+zFBTwSR04RJ3zGzuHWj4JZExl4JbgT5stY5
ia577aAlN5VO9/k5cG8jFGa195Ay7gMJVp99rgPqlPEpPXroAcM1AdrjMTrn+I47DmjuESBNbO0E
D0+50bZac8vjwHnTgStDzRm8Z/hRdnNdGts+uEHYkecEsc7SI9M34dy2EJcQHCc59QOt1OUEc5LX
SfRCyYVml+KlZvEMo5s4e43cwIcYHG/ttCMRTYEybPAkM+1l6sz9CNfR0U5+ejNqh8TbsZdOgMAZ
jEfiqSvHCGhw9VnN8+hWO8U6NRRarKW9cqPluxjxds+sDY0pVsf84CObFvnBDG7NjjrkQrO2Folf
qOqNdZxunOCFiFMz2ZPNbk1o200/Y8sTJyv9a9Ad4uo+tS5T7PEWo/Bqp8LHHsH+PAwagppGZ+Lf
tNAAXGB1xF8Y7znK9gZGI5dIN66VN89bYK9WdxcCEmDonG0udtdtvQ5C54Buhldp+piETwIydkRz
meHPPmSn3t4PxrWeLq1iZ6F0s056g5c5XCnBpaPfWCnOumJZJY/9sKkpfOrm1nDu4+ZZqMsoADZ9
y4suqIqNRghE7tI0asvrxFllcTd5cnOEoJqvzhwAmoW7kDpFj+o7JG4gvwgGprQpDa4qhRDipNqN
b8jrSAMJpypcIT2VWyVAdNaqBcLXR63sWcRSDGN6vfEwYlGhYrsM1PqhFsvO21HAG+Bzk5soeI6N
q75/1uN9hD/MZuvcgTeFCpPoJzaL2vCUDaCTl9YT61aZvTYBc37gwhDLzL2ab2r7JMRBKS36qFe8
S5Ba+GtZ3kaInDSWHVe9DsvbFm+BGZ9LH+DZ3IjXnrmPqcf3XsWMEj1EOudeoAlY5rNSPzMIzIxX
U7ka/FP5UthLjzkQnHwGeisCETNrDpWkFlDuHrQRvbqp4VO+l8OLVtxEJRiu7tWyH6MOEcySNmEj
16l+COqz6U6Nhiy8rr3DKHY5oDl1JZiwMannbZnf2SAIreTedDdJuzOKfQPIPn/r4qdhPNrFXVRB
531J0609rqi77Jj+BpQFgDcwCt8b5tNNTFsMeQNb4oaZj1g32AP9JfmRtn0MGac7/YkVjhw2lL/G
u5fsG57piHUHnT1yHuaauTcL+RgZEglqRzZiBIfva+Tl6Lr1rW4uCF503TWwf3Jfo8kXy07ZLZ4s
/ZJwQwcmvTjlxjOiRpluefTt9M2Hwuee6gS9xLoInlzwM3HIf9uPq8Ld+i9RTlqirlIXVcHCVA56
SQlGOLj/3JavlU2JZT+0yTwpD4G5t9wb1/xaJ+82bvnwXnVuQ6S6JSX2xNrbePSqSeNKtlYqIAxc
uZDOcQnTiVAQbjR7vgPtJ6XaZ3hHY7wExYhambZ8l+jrMpNi2QjwnEobIMLU999u5S5h+BZTzXho
fO3yxLbFVw9931zEFhoP4V5D24/zHR3iik2FstXIs6NXJpC9KCWhwu4jM+yxvO2yQ+eu6gKGOmIR
gpAocIgPAZ0x7qPoUpmnyYtm3qjJFQrTkLcnISSSiwwq+70DWeNf0Wx2qgK65Unse51FaBuHV20F
hd564RUSFId7WdH3aXx29I7uUifBNWewN2yRq+rOutrz9kWX6VDGWyVNCeW9IYazyzdO/qhj1SPG
YSGjyQC0drNLrb8V4BWramX0j+W4YrpaWbeVcqZznlHYskqUc224tBR8Bn7LjPpKxbtrvHnmjB92
2lFFkZfO+TKFt1NBCcO5benGg0BBnL8oOiBhp7IjRQxLJCEvNFNKEgJZJb5tk/vsLh7BTD1kMByz
U7LRqwfWugs5rm15tNENeWjiteNYLLmNRXfjWa8tVrLOIS1z1ot50G1N45QZR59JKIK3sIG6rcJ9
m5nFFDuq4OpUTnF8T5qgg5LFPXlA7EJ73mbIYLfoTVPl1ASoBkCAGNsuWYbamj2ifOZDlkKBo7FD
P6o68ML9i2kFt8JH0bSnKrS30SWD7RqCBP5ndMG07Lpj5h+BjMoQ2/E1HsA8umtzXsDWMcZfF4wt
feTHvLkcpqkQc6V6k6ikkUKP3KQeSjcIrlitF9xqcQk1e6amZ7NYiP5kulfUSKnxoDMaE8cWVsQ7
14YTGuvb1rgK6Qq+jcPjWPKYNVSa6UHHVof9x996EUPNfcJaRipKZD3l0alwkIhA/6DqDrb9uA1H
GsBXg/raEnywHgpSNpEuTj00Xa5je1ZfJeN+QGxPrBEm+3pmkh3FTpfPGuVYdsEq7bnx6eG0eJII
mBoXfcsU4yIurvWEEvKuLBods8YDrRcNDSgXoXtmq+sbj4wAaXA6NNSKGV9JsZb8dmZfD/gqHioT
rslqJI8pIBZhcQF6N6hJBGMmDm/kyy///rf/eO3/m/eWnbJ48LL0l7RJaJ2kdfXbF1P/8kv++/+9
+frbF0tYum1KwxS2aaqmZtoGP399vg5Sj3+t/Ztj147RlwPJbdEydyAGzIZ3bCcOyqmYMBzyBkH2
LcGSRCl+eQ16WznAvL2g768RmGyiVDgxhhr9tWldVqQ5pA/5sKq+sTrU4LJF+a7OjBR25E8+uW59
+OSO5hiq6uiAzlVTSFO3xcdP7nZWF9kuI//ILwoIe1N4uNVcSWvCpLQKkwe0Ja7vgZNrrb2rgHTT
R814UImoyIzSfemkwayhG9n4l1JBjWQzvFLra5sv2ITlZRs59qkWJuI88PNzx/Dkqmrdy29X4N8/
XILq2yV5zXIGyZ5ff/qffztnCf/5j+l3/vlvPv7G3w7Ba5lV2Xv9w3+1esuOz8lb9fkfffjLHP2P
Tzd/rp8//I9FWtPpuGreyuH6rWri+h+30vQv/6s//OXt2185D/nbb1/Iykvr6a95bIC+/PGj6dbT
5Hd36vTn//jZ9Pl/+3KR1VX3nD5//o2356r+7YsufzUsRziOYZmm1DXH+fILDm9+oslfpZSqJYVt
a7qp6tzPaVbW/m9fFM3+1bYdzZCaZhq25Le//FJlzbef6eJXqdqqKvkl27IcS375x1f/4yn6/Zr9
9VNlaNPN9/1jZVtS2pqpW4bQLKkb5sebs3NqTy3rhB6I7U7IklIz0frWgZXcukVYUV8pg5oJGmJW
5YD5zMMAyX2hDBpUeC+MSf1UpXpIBj1zGKc1dCnUJoncXePntn3WvcB3HzTRgZcLGq2v1nlRhSmF
XOd8HRxHt+/dDsFt79DZEN7Aez0OfQJ8LDFaNLti406UmopkvxD0PXKjJRK1dGRGeodNk9TpAp+o
+1To+s6tbc9C5xET1WAlY8N7yXBp4Jh+RBCHY0tJ06MQ0xxEWoMFdS8xmDCPjWCfpUbKbePlhNa2
Wg/mRcOw9Si7anjT7Nh/7K2MoLe6KQh9lXatpg9VPnY8yGrT00btTUBUnGR1WKWRIKE6L1LgTyzr
LVExeUh9JTW+8rwymoyQei1VafZnLGi02Ue6P2pYaDeV1/QAMeyQd3QWlS3iUTJo2Pen0jjbip+3
93pVOOuuyTD3x3bBIWzVUN8rBv33ttZVtHOH0uV9Z9SOXEd1gwGjrPPYfg7ihHmGbXVd+zxmLW1e
p5W6/1b6SZOSDtEqkg9ZR0pHt0aLJqBu1Xnk/CWKEyJOLDQdqZCf9+xQ3UxzERJbfh2WSy9Je/8q
ruyUZr6JVCsfTIrOtMWWOYwKiPkmVzVkF60HECRIMW5eur1bYTU3Umus7kJVH1/pj3EtXKUhAVTU
OfotSongrvCrYR3aNX1qzxmArbnZyGTeAdbBHD6pmWja6VDrh0QGo8LJID3Z712SfuIWzVtoxMMT
P07fe90eXiPPr4J1HYSQiMOxEsgymxTRqdenkk0KddmptYfeYsbss2Hta90k69XW0PLGmXApnSvL
fYzjSHXvi7QmTChwRjs6GnaCgDkyMqznGg2XWwYrssMB0uR4hMxClG+hVBDkxL3DViNV/ZyQjaaM
YGUk7Fs5o9LoazxuXRYsNUXzEvChMYK2rinr9i5pS6nOxlgPoVHVdHk8lZm/1fcvYdiMztdci1GW
xW1FdErQZRY76dBPLMyV7eRJSga7RRVOVcBoz/BC7nF3TAzvPUFOYh20WlPF3CwGHMdRalsQaUyI
xb3qUgdZqVs/G3XqPwSdZygzPVRMEOyW54vma110+JOFFshwEaQFUdla3Rft2qwMsmSLziJ6wI47
nLZKN7YBFdOguvWqFCa9xrweEHQoRtn6l7kdZdU59kt0JX5f9sp1X4Ul4DuNORbx9qlO27k2upbJ
RNtr+aYXWR08mTklwWaIRM3+oEmpXho/rZ76PodmZicJ8dBRG3r+xjZH4He1pghCzZ3Qc9VT1jtq
ugtcPhbsdqXNH4s2cfVjYPNQXmRjYyEP9fSqXDhREJGbkgfJ8FD1ic1wIdMVXk+0l3wTjm4b5c0u
0QYG0b2RK084Homo4GJoxDrVnQNH3NFHAsUdr6aXo6WYOCK/UjGHDI7peBvfKmnq80JwETKro0U6
dJIItJhhSntKGyTb49CvIva7MvGzhVpZTnGjqDrKo6FGgNaFritPI2sIebixRo8zrJVofA1x+ZlU
59JSVq0OTf4QRIlBAGjQxQM53jwJtAY4GLvXKPLQVxRFdsjaHJRFw3pDnkYXowWwWl8Zn2UTmAJq
iaUF5CemUMbSYp8nQUbPtK/swtMciE6egvQhqfwk1haKQ7e34a5JPYtwM2WoWqJcGSbYu17ErF6x
A+zzOlE7+WgnCrpdaCbCuu2NgrazHLyCDbVas7bmYcS6SeloX3eUUkz/LWo7mqnA31PXYvQixICm
wPIbjxGO1zHuEF6ZP3aGpzE1CULLuKmNyDubZZHf1kYlAQnGStnuEJmIYF7bft7NDcEtDSUkZtfB
/UaMNWsDHNlkhNDO1NdOwKPUWR+AphxU5ngjJcWI61ECaquVovVv4lCnaRrGKbiUf70A+69VV5f5
W8rw9e2tPjzn/y+UWLr9oxprm/HY1uwP/nudxfGHSmv6xd9LLUUT9q+WqRq6I205FVvUbb/XWhRU
6q+OZThTLW5Jw6ZC/6PWotSSqmOwjtiGLoRQ2Xb8UWpp1q+aQzeAF7Ou65pw/qVCa6qj/rPOckxB
JadJYUjBTkYzVQrB77cvxMz1PFC9dvadQW2xrotxNExCAVSjqN2XQE8i9mClofCSuiw1q1W8S/Lo
DD1/y5SkDFOG51mSNsw0/02TCiMhdhxno7GFtyjsqkay3He+iz4/QcvVNyoM367qQXzYtm8gwRly
5lJ2NOCiNgyDHotk62+tu6iRDuwEnOxzpRygPim2LMtVrPYNAaTsLHCht/3E7zJHDb9Sp0YWAzpv
jJhBtPjeTAeK5PV31/ePOvX73Z72ac/E6bLY4wlDpQi2HfmtbP1ut2dVuu9lIgCCGYHp7FhhKqZL
ZP7A6qV75RZIxIy236dY8GJV2bZNtwWhqM3dIrNRTSqbriei4Mefinvr0zXkQ0lVNafi3NCsT1vQ
1LEVzzMYCxrqm9IT36Tj7pe4AHqbYbr3k6Np3Ho/PNyn0rwtojILEg5XLMYHi/BDBfrjzFppC+JG
MBH9+Mt93AhMN+jHLzddke/OeMpOkqXeMwDB1pg3ENLxDctRrjVh/L6QfdhIfri6083+8WH4eKxP
O+J0TD0jnI5l3/T+AuXMmtE5gqUL46huIjxR7gUxoUuil3fjzY+/5p+fw4+Hnq7xd1+T3U7eREHM
12wpI/xx2RGC9+ND/OW9+91t8ulR9xsrtzsh9fOY6EuXij6ui7VNrsiPD/PT+4P17vuvYg+lKRKf
+wPz3YLJ9yJaaUecjstyJefJ7tvR/qXd//+fLx/d4Dn+ZyvqTxv8m7//j+wXmh5//5+/PKdffzmV
f/9f6SvBOt+/hr79id9fQ/avNHl4/di8M7gHWL7+8RYS/ETVTTb9qsOaZmv85B9voV9tnc03O3HL
UiWvCh6If2z41V9VzZg2p1JavL6kadr/yovo08pK+aSqfDDbFNMRNfVbt+q7B6AJ8tRO7Md6riKt
/Iql0gCGdpFs63WB3/kcnNQ50ojVd6fsL9Zz8+Pq8sdR6WYYpmVI2xZ89+/v1Sjxa60XjzlIW7f1
LwTjDYkvSTHepsI/esk1Y+tP2X0qtIieZCTQFKhvXKM8sn8FAYDgXru0vWslfDZQivdWPWsNYhTr
JzualCPMAi20F0wTfQANk5iW4VrRYw7Hduib57Z4Nod+mdA4bfGp6i7GB5lepeCXLIwU3lXvvTUJ
1i4mQj/+7tr0WvjP1c7Wpa1KQ6Npo+uqwc0x/fy7M153UnHHEhURgvK4vXKgUhdgN0JjnitIvqBY
hA2ePhzUqBjIwbyQub348Wf4+Ob64yPopskdyP1nik+Lu9CrMWgJNa9hMnpY3WOiVv2e4bg8yD6c
/fhgn3pKfz7a5+VdH2PFZq4FF3mJ5V+IC5BRc3Y1+CGwJF1Ys4rwC9BMw/VPjvznU63Z0x0mVGot
CrdPpzopSpVI4gbeuU/vu76eNCI1NUPitQzBtuKb2WZVqIRU+a/Sf9dwhv/4I+gfXzDTl//4Eaaf
f3e1uzYxgrplrDPDlb1NN8PCamfdIVg3K9boLfrz+aSSRq8f7uqFOo/X4xsz/H/5gvMp2DyyYAiN
y/7pgmtKSXhl3uCfIHTBJSKAcQuTBFjNSk4v85/L4V882/zFP93gHw/26XqXjR/TlQH8p/Q3YeWv
1VQ9Rrm2s6A7pMpD51qHijStIunJh4ZwizmzMnEY9rdGgYNmuFfpM7FhxPOCQNwhc4YU3Mg4++1B
YZ/qoIMqafJX7YujEI4qYPwT01NMsgqcpUnGBj977HBKufXRZfoQkBCvFzs93IaY1Az3mXJ1ptVX
KdM2+iezGlJ1BC43SJDzYTxEAoYdi4GCg40TnIMTdFhdirkdo3XEgTBFpw8amSBMi2JjnyAOMCB+
m5GxcNE5i6i/1Sf++hihnNMQueZ0qBHE66QUQB+KGIcWNinL8myzTpU4qSQuVcX8WjVvA65DPdWv
JWYXqaIPifpTavubglVtJEtWs5R1q7Rzu6TT0YBC8uqrOAc5IU+BP+4C40lBaR+VO4lfuhfPJi6u
ws0vTA3kcaLvxiGirxRjWa3mQ/xSu68DmGVzRLarMPtmbuUo8hizE4lc+RKTEeK7iNSks7QG+4hQ
fF4UkKf0J6/XAEGIBxHhoVRI4QNaQ4qpiqUkcnBcJ6TV4/xWaOChoOO8oBzPloN+bzB/A8lE3yXY
NKm4q6GCeOTOShAqWqZvAiCfBRV0iwLAB4qvkrWaNQXBB5DBtfYwNvrehBRQQqLx3XcPjgSQjSyI
d73kWDi4uxgQRQGTwURc144qQNXuDW9tICBfzyycWUMBjSOWM9t91EwsQirBkT6dGhB8fZYivCN2
DARaArteE0w/M+taA6KTxv5dzNSvcvCAhyRPgrysMuIUtJY0e7gecH1pIp8RUa8Sx5pHNR4QRCU6
wx4Pd4aOkFHmyPM9DIrBg1bFS4FmDv2LVMC4BgSpNCouExTnuDHMqQOM7OQ5Qyw9Rg8+RMCiZthr
ZktRyAPjo1XK/0dzZYHIwcLGHSlYD7ijY6a4UjOIooUT0L4mhg2PoGcYjoabIfSIuU3ghrWn9KCh
Pfh+uNBy8g6gkqT1hK9gDFolmwB5gIvQ2FbzpS7J+Iz82TiqSI4RrZdHob3L6m5IQPEZOVle6TVu
LoHTomemzrrM0Bd7Huh/MBzYnhURbBQV7WNU05uPQCV52wBhalv6J8uGWIRl3iGjo0mJQt0p6M7K
8dLJtYs8uW4xTTgAFFRSufKmvi7ddl/JFh5KZ981AKIqwkUYWCB+7dce2GYlZVWdWABpc1DSCb4J
ADVPH9owe2ys8JZJ/sywGtBpZK+rl66e3I4jIqoU8G4XAVo4FLF2UdUjQgiiH7sISyjeBIwXivXg
xSaSbixIZfLchj3BtQlycjR3Q7oXVnlnynrdoyq2VBAOqocrOMH0h5k1YUIuim3lE+LUM5VQbd73
wSI0er5ZPCPILiQwnq3mLXNAVrN9DRE31tpj7796LCUFIKRS5gTsvEkWpwpJL8tch7sjkwHaaZIX
XYIHwGMCRKqAMWYM/zvyLMaeRAzmooJywwXcp5AlCbOh2oclqjd1oXNrubep9lBqQEGJ45IoJFOi
w3IjWPVqjk4tWhhGdMjwW5pQ+c3WWw9WvmiScDGG9s9qpGmv8rFGYjYmeWvbulAFFeLHtyZNc89N
M7AiF0ymZz7wdtwJ0IX37Y58xXyBNXxe3oYkNHGzXmTmuln/+C32aTc1vbd1Kgfqb51Bs0UB8fET
MA/A9Ja/gMK+7M+8p88FvuIZipzFgFf9J9/3z/WYbgqhw7kz1Kkf9Onrmv6YqUiVevxcwrmM03MB
FdfDqZ7Cr/vxF5s6Yp9O7cdjfdqO9m0YYiV4DeEOL+QSfOIKYd9iOsnkrIKG1XbAk2Y1pxh+/T7Z
0D0WS3uFUfdQ/ewkTyfx42Vm0GhKR3dUe2rHffreVG4tXfyvOowmpzohnieNo73QW8Cf+bgRBIwF
CYKNwsLL7v/sRPy5TNEtVjmm48KkGjc/XeEqYd1oxNN0i3k79wnEiIvQ4QISr8egbS72zTw/ui84
dy7UbflQ3gZf1YduTwnhLX9aI//Vmfj+w+gfbzfhWoU5Wn98GACO82CFD3QJzv1nbYLp+n4+598f
6VNNXCWxjff+idivI3sffaYFFxppvUi2liHp78dy5m+BDJETSwbsT+69n53yT8VwqY+CDutTPacX
x2qe7Rpa9A/5MlvhJxsW7t4+FrfJbNoaDEts1Dvo/ad6RR7D0v5JYf4X27CPl/9TSWwl5BAO4glY
xwZn1ZXOKZ+hU1slSwiFaL5+crv9xS6I4zlSOtJ0DBaXT+2ZuGNsZAEGPsh5SVaXNkdzj+DRW+Cc
W4Vr2c+qU7762dfU1b+43OgDWM9M1dJZ0D7eWJqdGXlWP8Mvmo1zJuY3YKg31Dbwe0AjXf2xpO2Q
KcLlNTbFzx7x6Xb6fLvZOvoEkiIczsCnp6wTtWvbGcdHo7PHyrwKZt0yPYYABpT5T0/yXx7NcmzV
Yc837W4/ftvEjftCy7io/RzPCBq5GWTZmboEr4QP5P5nZ1f78+5Op5mB7gJRA01g89PZ9bNe7czf
15BgTSBJuHTm/axfVCd3Z74AEPzJXTT9vT+dze+O92lrVXReqZG3Flr7oqV7knDRXn78jH5qCH17
8X34Sp/W5CgtzdEWTyTAzQTYpDuE5/P6QtyEx2FfzwjGuBDH/8tDfnolaUpToyl5wqNoXhV3oOdA
5CSzBmfcyqP/lF/9fMHVpwX145n8uEn99DXHPEanA83Aukg3pMxUS1IbVt2RhKz5q37j3qAfBAWN
2H4mCJaCzeYuRPWT1/5f3D7Th5jmTdKwdGfqPH7fHCiqgHk0HaZm2yy6u3ED6QTKHj1958GakbmE
tfb6x+f6zzesxhiFmko4NPuE9elrW2kFcRc8QGCeu+qy7B//D/48bxeUTLZp03P5+IWSIhRaYXbM
j+s5k1Vm3IsfH+Av6jLN5mVtO0LnMVc/lwyibsIoijvmwFe+DXW9eU5JI8wigkp1eNxU3L0H5nWQ
WPc3Qfyz7h3FwZ9uHB55hEhCtW3b0JxPj7wYIwa99uMAl3loQKQ4JOdgajZGeBw6StqSVLG0xsAr
aTXp6IkwKGM6aCTvNf0+DF5AQ5jRq5Mni5xNskIEgsDGIwiFKkO57NwnWdRQz9kXov5wo3GhARFF
BTQXFXMmFdRBGW2oJGeFCZE7Hvee/OrYycrH1p4kFq7m64g+Sii+RhqjP/FKutjF0GL0ML1tHWqX
ObbjSK+ZBBKUG5/gVrdwu5wk3OotQVcFREtf3qtQHF3L2OQhfVk+qEHaWmxqG10eU/S1Xkk6Cpv9
0EhWsTNszLy+skKsJ0R3hJiUar5zDKtR76A8Kpu0t86uFW8QyADQIjlEbR/MFOe39mCZkImhhowx
gmnwMuqh4sONfKQG52rZnIfx62Ry86H5BjZctISmmR2QFopBo9I3vp0ekhBMVkiSQH9ERYQmGXep
Akln6OZqILBMbEX5LdwlkTcd0aGli32juVPHywT/eoi4ohnqlYFOpOeWSRRz3WlbKUG+T3Sz8L5L
jrogcsXJZ2MEiaV9znVvZgQVudjI4wb7GtzzTEOM1hbuLGDDBqwIJcU+clH+28WiDihk5NWQH5OA
KDRQNRinmuK1UJProLuMRtyXKkcPu/lAn4L2CX2Abpnn5VYWAOnIfyXm3fFaNOoo3lz9KiXLXjQ9
WdV4inP2owr7ZaxZ7UMaEHKaYb9H/t6UuDM4ISipnf7ZhtiW5CakgBpFDCEacgpBteBQ1zGACBIY
zOTKiW8s8FhZ365qh6lxOIF6TwO7eEP42AT3poiWY9XCF4xPbdJvhdI+jCDc9fhVQ/9e6+rc6R6y
vN1auJn8Dqk79kAXqWpRXXc++D4PWl1ydgOQNfERzyuMU3cfgPApHWiF6Ixc5aTBVkMcNpPyMi8Q
dwvvVOvY4p598+CARqmMR4MIhi4/c/cuAosbv6rmKbissQIh1siNNUzAsm0SBBeWbE5j+sQsezUO
4jLDsVAU1s4gW0FR0pkdvNSSXiPmpMIUpJTnmySFkT2+dR7UAzBIUj2G2LKtqnuFkbCiOwQewpkP
CofF+l+1KY/Sox/QMAr2k8dFtc95jLMKY7cI34E5WaQ11h15UYSrRjWwgu4SjdQzyzEsOaKohimQ
8Oznw8zg2Y/y2zLRFiFB82x8Q2SLmldfRJaKSMgbUeNALAUsIWz3OqqgjRIc5UJzqGB0Nz4w1gYS
0WT4fCrMK4Mbvq6BvMLGqenH1UACk3InYtJMkAZ78YMOmKqHcdLkEZgMY1noIObVo4IUzQD61Uty
X+hjtc4ht6pl4E8BgThYIhzJrrf0s69xOzLadOdoIVnxzKXhY9UilryFOqlgT6xpXdrSuDC0a2nW
ay/tb2lLzPoyPRayRRAaweQjxMeRYKTp7dbRk9Iek/C+qbulFwfgRNkOIfiL8OqGgYdt21qGjnGR
WSrxg/ncCZJ933VrnVNPD5XgJXnRG3e1JFeAmyiwzgUGgAKeag7EQhHdwVf9WzOGPlVW5GDIK0RM
S2KYt1mFuit0EF7T4LPeR5a8qOnXEQ6SMP/f7J3XcuNYtm2/CB3w5pUECHpKlCgp+YKQScFseA98
/R2oOKYqO+/Je95vR0dHRZRaFGH2XnutOefggyd1heRp3bTtTmjBs1UOh8rBBxH04yXLkqdp1I5N
pboGiKqYmENDG4510+4HjAmaEu1xoB1j9qaErq6Npc9qQ3wBpjeThlOz6M1leCgC2e+gY8YVWvlR
Odcstnb62Yyhn6YwyWw8mSm92sgp3VYmpyPlfe8S+8kieWqyoGvFRoTJTO1O7DHEX5J0NhYAgcd7
KhuX1DC+QNqBPwNvHMxwZH8GQFVTOD1lXtA0QmZF80WjhZoZC2oODlX8mhHtrSvNdSZDRLCzOZLm
N4tDwzjEibXuCmI4iMpLpP6uz289JjenPct4Si2wdAnxon0XPVMI+SkLU99PvhI4BLl+jgTodjWY
YVknJGA6z860d4ziS0jOviqHz6BzKpdezaWTSbsOa9ZfW+vueY+j3Na4q2ESEuGcQ2DTpk9tDq4D
Pcua7lfbXEVeRV4NyxUZ7ne//HuhXlpakQhKsZHFiBocXo0Ml3/UMosKZpJhe7PeOF3DK9Zbj2os
/QCBuQ6LN541zs4MINj3nKi7oi3eZaH91pgtf0oOEqyXzzJfpWyZeFTqlzoeleEG55xwgIGUL4KO
ayo9Mr4m0iyCqFhFlKB6TX56BiqByAaiOpU08CQQcCpPmq7VoKLFxl46tITB1DR0lfSlyGRfAQxn
6ohb2LTCYonyx+Q4gpNLkp0Qd63R2SlB6ZRYwSY694cl4UeR362hupALBBdum8fNY1ib3qSBqpKI
6yIVpx9T4qzjhu9Tb3smjyq52qKeHx0tcSf8FsWAjR0UWRjo58QqyCJ1HtIl8pv83cyaiW9mlpC9
pWPsaaxSon7tW4psvMgVuzq0mZHoob7hYcavHZOrX/wol2c1uXXjJWke0u40DjcFC06KVWkstV2Y
GAxTElqlqDWRzdb9EpZuAR4Hhl581MpDTKRa0F2RAUFRvUnkizS0fPMRyhmSqpboodAhyo+QvvGp
CeCsAAptlMStB6xaHwiZu6kC9Ur0QXW2p3lvZvcgr7ghw2p0hCuruReFZCbj4QvEk9ECfcxsgKSD
nyfjD71Q38y4PiYBwZZkqht1s6slQvLpcugDxU3XHquge+nlfoUYbQ0EO1V2DVlVeUN4c0bGc516
BpT07BzjlWIlIO+q2NYobVCvIw/vmV08csQHRUCKoVEhlTYZmjwYXesKGB8tTWZEj0ie8EArzNJh
Vc5Tu5nxHiGmJWoGQ1pWPQ5N9TUH+TYJeNOxkurJc10/ULKtrJmDx/QsBoPBCqAAh/R9E0DRsyK9
lyTR9kjmDfs9D4h9oqprp7d4fm2lP3ULfnu+tWkCmZahKMavA9s+VtOY4pq4tw1BqwdyYs+WZxFh
Va9JtPYJHf3TEWw58PzzHLiU8//9ib+0pLpMr/UJ1ooX+OMbuSDr1J2fl1MgTykNQOYgZDPLH39U
QPzuYx3ToElBi/vfzmHUXHgapR+ol7lhP6zyf33MUw26TJxe8JtYNFf/eQ4bi6yuu+ZuknBkpT9N
ffc/n8J+cwZijKwhocROoNDW+eev74whqaeWX69AXtBWXUugz4DVPPrD3fnN48Dn0P/XUdkxDfjl
a2Q5Uu5uuMskrinq3qgwfA9/+IjfnMEZu/3tM355AIRdmeM83vUTYZvnaE1Ur0d4yab3CAlbk937
hw7OHz/vl2s3tBAWkvGe7LJD60qfbLuEsKzaleZr39JeBcn3P9+r3zUe//EFf+kZjWbHojnSWh48
LL5rsmVchtVesCve9LeJMFNerT82xtR/f77/8aG/9BkktcxTdbyTv4pUsfGltbxzHvWNuvp/+Kzf
vMKYlTRbN5BEIaT7pelQlrlTTyNd5fhsvc07bbOw6swHtuQnNITTUd/Kr8H6PxRw/1fV4r93Unhu
/vtTtaXx+jdhx+yohWX39xEgTV3HXt2Xf3pSfvv0/+0Tfmmdpn0Uq8p4zzl7P4yfwEugBPZbmjcc
kNTPRddHiP7XH56W3964v33o8u//9rXStGl6Y7wvchWwdvT++pVxVzdQX57+2Bv+/WdZKrJq1TDY
v/75WXgfSlmS7/0mO0srjhg0/YYH4L/u9MdO7e/64MiHGefZtiwbivrLxZytzuoc/S7v824f2of4
AI3YNZ+qYwASa0l7AuVxFJsWkITJlf3TW/i7p0WTF1mtZeka55h/flXHnLUyNe92BFOh/2zytz/c
tj/8fueXpzGPsnLIgzsIhzV5SVzKIFkRRuzPa2zke+mh+P/6Twykf/k7dXaZ/xI8/bv+My36d8Iw
/q73ZCv8T9uBqv4LbzK+IVPV2NUZHv+n3lMx/2UvN5+WJc05x9a5hf+h99Sdf5myhpYcI7OMEPO/
1J46zk/eDuSZjG54R6z/pengr+7o36od9Ka8BBQ7OiMLW0GT+s/HsJxDa0ZY069VQWpNHdT5LgQd
PSaJeS4V+TkpEgewgTpw8gLvsHiTMwjkYW+BeWgdpAmDtLh0iNAvRLY1U/05Fol5HDroOhMhNYU5
L7Fqs73tpJxuSti050azURdO7SEnTAqbPCZymu/FReX3r+ZeISwtWwyIs+bLbRs/K4I+VlZBgEWH
FJGAH9tQLuBd43gsdhurmhGVjAO5IfwF9TQcDKnv111LllleabOXTxqiiBFaT2p2Ov0o0PKZGJ4s
aNVZJfuxDhKq7DUgK5Nrd8E+m5yfbTYSo1lVgpbkNW0GjOX1BMLAFodpLrepHL6IIH/U0+QlbGJ+
SQrqRUVrU1chadmctOYRPEutKtOq56c9Q7QBLnTDLVqymmhspae4rGD4GPALQ0Bc2UTLd5SUJ4M+
7CTaH2HSEXE7fYca4Spa5lWiPAVgJXKSbIasOKkpCsYsO6QRbjqnuFk9HtR0yflIilvZWDvH6j61
1qADEimcxVvDm8h/gc216eXpQZ1CwC0Eh62S8S0gi61O0SJVIaqpsPocW/uacUbV6TZURCnFI4mI
chsHK8ydi06v98ZpY0a0VXJxtfWOpOjp1pGEMJQvrTTX9PyDS28Xz7UJ0D60fiQTXR2jqsGSBiHR
gn3udWmx2Feluwhmk64z08g43scUsqsihoM+l/pPo1DME3yovYJ7SkSps2km+nzOyLSLHqiygZdI
2pdJ7LXoWj8zVJ2ghpS4B7L0AkpGv65oFDnc16EyEX/lVbkKYx14UAdOou6Q+loRmDOpezY4JL3o
NbnpRKlgdXyMQ+UpDUsQQ5K+lut0bfUtwQjqhHnVJmo0gASoQ0OdrTkj43mUVmHo5G5LHe9OOk7B
WgkLsleN2C3L5pZWtLgTo42BjdPIiJ1mH1bQRlJOsVFIW0PqyrcCguA0cJy0iWoYGMdjRC5dLWYI
bxIx61SEAU3kSwRGfJhsetJFQB5u1vTsVQr4doYhikirTTdmRz1N5dUgB2Q05AjStMK+24m1JNZP
kdsBn8/zFtEHvV2aQ+Y1qIHJ1XT4QsytZPGKW0YzDZhZTTK3De+x7fj7iRDFJ4o8z8hKaZ3JO3Me
CIcM0p+RZT4mWiz5URN92QXh0xwMLnk2EZsH73ya6cIltVb6mtBxSNNskTAw9hVSMhJ+eCDQePcn
rRw3id4xaeNHPJnUbSN2KDuWQ3siS2CyWuyY+OjW6VRB/FVIPQ7JzQl72lepTEuCgCoroqU4i6/e
KWEKO8R8QiznTbCHB36QeyKCd9sqokXXOJJ+av6cGjA/g/qeR0ipeBVUVpr0IqtIszVJizaFam3T
sFZ9lvIFYv5aF3RX8Wai53sjcqZi+ESMSZ0i6FWlZquICe2ZldDwbT46SyZdOsmGvaNa71ixR8+K
hsV5GPmzSqR/a/F9EBFesb1GXizNAMqaavTR4UV4hxnX5CqQGdSvZbxp9ZS8ykjQoMgflLmXV2hA
L9o8ImXE2u2bVtoS61avOLebhwY4oO4E4oTwngjZqlo7xPiY3cwNoSMxTXs1hu+QTflTEnqtlSD8
DFUuf0wOdNvxyFZKXfkmfbGh4VGK9cxcNTbAlyAWrl30YIJyp11xP89kzJa0Ehw3VhIaSEpL2KFD
50xiCUns3D7nCsv+MB2jID8LjnKY0t1KA0awWKJlSzzi4VJ3WcAtCiJmRqVmX8UUR5eqsaEy206/
nzTgGoEGzq2ViSPNRbnHyLyuwhotgULuTAqyS47BMjKUsEiDnQswxel2aAQBVoagJ6gfs5J3MlYj
dJaieY6ahme6IBFIzvL+AaAzeZBJEmyR68krDdhiZfV7ya5fm2XOpSvHsU0lt+nInA4FmOUBTfCc
klJT5A+pnQebsEsgg80kkOaFCDZEttIHpxGzstlfQ26Vq9nQR1g/U0OuyIsR5yRAdCwi9TI1yVEd
g+MIMdarUa26ZjHX57IseXvoTCGCFOA1q33Ff46DTYlsFXDCsuQSkYeb6MMXOcZZgpo/EBGAcn47
PFybbRf3oF1ku3lGK1ySBulbgUWoa27RnVK+ioncA3nQAFLgRSdX36TZhT9wLUcVGE0yzSqyUOIE
BEFpQyuze8EurGt0wmTGXaHo2OYYYNb2+BHx/evAWshdhFclYQ+HLpdB1safbdp5WKepRBkg5RNq
LwXN4dg2QD27kjCoOU+3ehk/NyrTTgf/SU6MA41OpMmtWQKrifWfeWT1+Jh1xDk0bkurfp/nFHui
HvsiNN/DVkGmhnW5bCFyBS3TsbLsyYWBfRyksvAzM+ekRopfX/TSmsAlFMkW3nVtCs9mY1eHenjV
1UZ/nO0bSy0NMkZBkGyclDKEdxVRfeQpctiuZ5MRjsLjawpW4yZGLxrlLAcI3Vw1DTg0lTVqInz2
aycYZlfKSMwUlGbYz2Mio9v5mxjZk9RAz0tVDOUWMQkti1CikJQXI37X6870hMk0tEWQuSpLYFoM
FoGVxkitS3r1hkD4aSsTsfgFOICstfc2BvDVKCvPddJ8xSowvTDrOCzq9LrJwDhb/fgcmAnB2nWo
ET29TLaYO1VYCROH0Hd4QXnWBzw9TMNS+V70E3nnomweSArYRwGa1aajRGtKot8AfFjE2K7ylhbq
ICUk6FbJJuLNr+XxC8WeQ2giaVTMD3h0W7Ir9NCaAKkwCExL2dfTzMZ2IniB5nNYNyEruQo8URBL
pNswVrquHE5JW8SMHhj25SHUdn2tlQjWWlqUdX6IQuNSGiNRwTwmEr3aU5lYr6kz1btZNiK+GRPH
qDGeJyTPktKRWpi8C4mLCi4hS7i0kzszeKHpmGxLBeeQU3/1fZOvA4u5YB+yRMTw3gilUPwsTj7U
WF0y8YifVnOpdQOFl3rGW+UaAxPHViV+XNJg4lQhgdUVSg4jGj7llB4ce8BhDBgmdQkgF+k8m/oN
mUIGFmqJYG1msA84Jqh0GHeKyhcxe5TmvNNiyF3V0QrPtB4rLEHriP0GdTVJAIKITROHcAxswLEe
dZNKz24+mBENd1YgVE/RS+BcJwl9n3YfSSA0l0t7ocxNmLSo0b3qnlv9FE2fZXYyjEuRPnwk+keS
vtvR21A/zBkBSCwbceKjCc/ZkQjiWBuJsdKr954ypyCIOFE/y/ClBD6nmBDtvioVnvtFhrfKuBhB
P+PPnrlDiCwKf0YOzgICnMzkMU/Q7eLalUOTMaAFMMT2JXITC/DVmkDgjbFenuEqa6cUrXljT2AG
STQSvT84bxKWh1o5J6aHwWcliFKWwdr3xME18LZTtLptF64hqcO/7CfVk3sMDGq1aavOtZL3Fi49
tYnbkzcbmyNsv2plKncN/HPgW+FH0rFwKYyLqTsbkpmQZjNELooPWz4xr9xWyqW6Dhqw6nZ86HBq
9RWxXagnGXfqwbRpy4HAiVveh8iTayT4/drJkNe/kmJCXqmxNqXoyp3aLOaHPIRXlUprIdo1XPtt
rZ6HGlxrt0sEO/OyPRD9ld2szgbYAQPeesuHYTVEwHYzSLff8rzke6nXGBaRhpSBaeTWYqOnvElh
mfDLDpnUbwsj2afoJfJ2BvpIUUGRB5HctVtujMxUMZgwgTBLof6ZnqqrOq/bB/274BTXuwvr/bNE
YaEKrx18EsXC7tiTaBZ5EAHm0M0JOZygHDNv8FpSMg137nYlISn9wMp0I9UYBw1Vn0ZCm+nWDgN9
l63rqIOqupPqGl8BxFOqpJ3PIAMJxIIrb7wCe0dytB9hSk1kTKwGyXOCS6icTBT5MYVc7sPpFjKm
mHeFqBLmb/baVveJTo74JtkN5kEQoFEkOwhtMMPsDCQLoT4oNYqXPqWIPPVUn1QrrQTtgbRQ6jd5
vIIgG6aTNqOUsp6LZJ8NRyTIK53M9sqtAQBBtMvWBORSEDRwlsdDbB768TV752GpN3Z/M8pnltY6
3UQpaGC/WqA+W9xDzHLY3x8DpjVRsJSKYctJdoOeJxdkQHLSI5FtYwO3Svdz6CfNwi2v2aYbJAtf
Yby29J9wspbBa+txy0pS/aRLYHGWgGK9i6/Ujy1p6jN2AgKlPdhVtXmdCXQzvJG4IkMc62P1rhJ0
v5KeUHBcULzUP1hYY3xYbLgtmAcieJGvrMJpHdgH5o6Gsa0I97c2EgcSdVWBpyhWgkC5Ga0NcCA3
It7eT2jvAt55hNc7MOwDq6WP3uicrGrbLLmXvpmQP3tYKL7UuMZmgps+ebBsSatOemdhSwyKD8hL
xh6lc36p5m1WfQ7FV/KjvBTxNseQBeb8YcIdczPIdcshiXSexKQSqhHusuCUTiw6R2s4oPSR0azw
YSHTMaHueayq5kNAF0RjU3yV7NisHfZjnD5pAcqC/HvgfuHMSXZz85aCFclI2Zw80R51MlODeSvS
J1XxUxVC16qFzsXrterueFFFxdlow/PHKxq1GHtoB0N22I2IIlYGsaLZIcgfspxutL6R+GvywwD1
2vah0segehF8j0/ZuSFphlOTeJrJeQwemoHs3AOz7BA2Nvks/Df3tdp1LgCQASvjodozqjcocGCA
bjjTtpJLCQ8sxEJe3Lu1drWX/2WB/xEGkIvx0OCxXRfvQXhibGjDVJKhXV8lmGyuk/0QuFLhl/AE
V672kI7n8CWM1vWnwyTeXgNZCy1CXVfE0hbYBQJ8dwAC16m9HaX9BO9tUSS9855jkLNRJjV7Lb8o
oTeTPYoELd7hpTJHD2udmE/xBMqArLoNie0WbI7PNrvaxr6GUrkkXhxhGlf5A8zO0llx/AZBWL7R
Oom/WTuKl4wKv97IFK4KBxk4J1AyXf5ADF5S40qa27G8cPfjXdgcTZKQ4VO8T6oPRz4lZxVxgsLi
PjaPhuOLdiPCTewALyGpHIsUGVV4H858Ne6t2cCZ9/ApVgTmjtQlR7M7DgAMyoM5EnTIYy/dNMen
qUbh2td71BcyiibjMbaA8G5Qb7XaA17HPHSzHKQKNdome18oXsAP1JW1KZjMiGs4kgvkStMm7/25
2QaUR/MGzRdvfyg9lfzFU3CeWmbn0smKPDnlGOpazZbMAhuug7oXGpgTUkZfHHvH6262R1U52bDk
/AIjImjDCM/dYZCuCmt1BGsJmRnRNB2Zm+DExvHJ0V5U9dm23DGemHfbu+al5VqqrkZevkoyKmQb
vyFpLHYFtMnuyA7BS0ofQsAIa4mc3uvCrQnfP4t7pW3S6UUAWKf+E+vBh9aAwE2TXYk8oAr+mN+x
rUzejLappqFHbBqRrq9FsSbQtiFpZzE2uTlIs63WwHddpU9WRC7jmgRrOmsNe0zMxEDZLFI5IuPw
cFJc6TAvXZgZNE5SfcurMamHynCRZ7FmIAfHd8a6NtzVb5PiiTlKC8j8lLWX6OIo65qmFiXvWpHW
vFJUEqXsck4wONlaJEF+tZObJk91snYKjyQ32kkCZZq2al+FRYVLqtxftA4Fjqe9mk69CrvyKBPb
T2hpg9LsMjJWz0j83bFzT81GMb/AFye9j/6Yy5uhWrdXG3bd6DEh8FjeyBgJNX/AB6sXPgvvlO7a
B6GCWEIkrZvnCWoc/oHKI8GML+34LWWK9FrNXhlcVHmLgXGW9lF4SPTvvtl12j5L8W1tYOI2ymMO
xU55pEKn2HVLoFG6z2smjYTj5+SlegHQpOCJvadhX249GsGcwendRK4Db7jdy/JWLg5svhLbn3Vw
ghNpclXDpcdPDdT22Lwm4lgA3xs3fb1z7It4DeRHtyXWr/G6eZfvQHQWxXk5VprzyTC3Tgt8F7XB
ga8tSSec2VK3ryeWT19LbhOL98SReT1+8iqWPXgsyEEZfMOzFG00fGGvpn3QidR/5lqMODtmjG43
eJBFsyGbhi+ktF7YfxQZJKwNj0DG7EdsWa01ZxVqz4WAiLhD/sOSCwySHZvde+hvCkSN8KRnlJuE
om/4Sl29GW2fgqbgI2q31nkD0GISnM9CeiLyjwYKrsnZb40dwItWWY3WqUNeRyNHvynN+oOWnzZz
7l+nn+y5MlpY/EfANVlQWZ3of2Xr8Zg+04VhdeK9YaPlDaFCUJRPcgXwhp3D6VSqV6pY0mKfpPBo
8E/0IrrUz40tJs2xezXD3Udtc9hc95doGL2K1l9LlzsSl7TY9cbFtI+lvq3ucvjUgEohdaC66djA
mqeIDxeXWbupxjmk3cDiRecUtdDeNg+0YyjXPpXqNFpb0zlTXlGbpABrKKWHLS9O3F9K9oGfIStx
9VNlRVV26NE2+p3yROIlQwXcHbm9wb4OD7VxTOYDQf2hdso5PKo7XTpnnMppapaHQicOQvc4VZa0
tMJjShw2VxnZkvIklS6NzarweEaM6RXVodbuJ8nLzA0NdhQxcBwQus2GxxW1HLABay1gqV9KqJoo
NRa8rIwwQWGHaoj2Imj/HrVezo+xn4C7GF12zvgdx5wE5GARbLwYzknDuK+teY6JW6kRkbHx77vc
z8QWWXb8ossnChLqWJWkpuaNypaf4o/JruzQNXHqGDsx3mF0B0Mt0cxa7jdmV5X/R7UazurLQkc8
9q4YXB63+pOic1Sm7yoGMxtnmEt4ZxApUzo6i9SanvjcyBdZA8JHzoyiX2TdDWg4DRsjfYZ5yjNu
N9f4fUJgiqGhuga77qrn6FHd4SV645fNawPbX78y3y1ItjMCUzcTq+kmv9B43tvFgR4de2ISXKqz
9UkecXYN4vVI9xPuR+em7nTDqL8IMM+UjBwyCr8skfCo7lhuzeIg1QwGrJGT4FVhDZkVWM+g68M+
3Vl9uCq6AfN+5dl6sRNUCkHc7BAdWa3XtTG1Vq3uRqK0uWIRiRGd86jR78oVpLRTk0LYK1nuH9Sk
2YVZsExZkdwvfeFm3pWG6UmSfqP+gtaM9IojMCK1E3j48k0bnoJ5J2b8Fr6je3iYN8pX+pY7iBE9
9QRQI36ZlD35VhRPOWQoqlos4WJZMTLJo8DnGE6WRv+WxNfkR4AomBqdSphiNl+eTKTCVNhcETRF
JmSNKN1p3bhCul0FnEzUnUbYn3A1h7UGJJvbVODVLn11cp5me/mT7MBL8cyXDwNu3kRtOM+jRe2f
rP61oN9ozOrWUr874fiqHh9GY3Sr7qb0yeZF0z6dseVZY9E7x/m8HSRlO9XmKlIOU+kN+sWernOM
dSB4nJsf8MlIy0t4oiAnQu2ikdLT9AOFk38vUtWS7lXVSvvCDshaF2RzL5xFZhlhmu0gXmNkqRN8
x/2xsutzgI9QhzQWQkaUi3Vle934I5Fdijks+5Py0TnnYbAWyMeBtFsEx5SRlzo9IrZsESVSqMaa
8ij30SM5fOsBVNxTDJ0b7pwt9l01P48BcGglwBJ8cOIO4PUi5EuOYZVclBopvtHBH66vWgqcF5QV
i/VIsm0f4OzHxE7rkoP/pjiHqIu4P+NVboW1Gx1UzFa7Y1o8NLnGuGsGokdFaeS0dWpoBp42TgqG
7e47QIS5ScdrS/zyJq2Ca5xlL5NKJ8wwpDcn+tGmQU6RA0BJDim2Kbtrk/kC0w4w4IHMywRUChNH
D2SsNXeqyRw2lLITYbLiWOlUNIMqA+hJ1NIf4uRbLTVr45TSu/nlsNaWidqSgxFzbEKebMXjV2mD
sqm7h6JrtlIS3doJXvOkJEC7p3uos6mLXD5g0OBcWPLKhaw41T0lp3NZC6li1XJX0b+kzb+UP2Z2
QAOuSNotiUu4UBEyQUy784axk0eDzzjMJq1KbYKOWUwlM574Z28IFk089uQmGp6WROwlauzqavZk
quFDKH3XSXWzknUZaYe87E5t92Zo2UO3uGmKmaAMOpNyX6l+51gPStEoZ12VfepEk8CYXNp0woLG
OqNTj0KmrS3MizIDqjwHCuNlEwGvHnD8JLqT/IyCIkogoTF6M/UqQEJ9ixS0h2OZBE2yzhxqYbyX
lQ3aTBWfAAZs1+RKMCTrvlG2Ax81HpuI0Bg0lwx0bdojjbilKObLNi7WhJ7mpHKI7VxZP0VUEhsy
ARPu4CiO00ASQ4XBmAzXtWjhTRcpmt85hZRQ0kGtcohgESWSblHBKk6t+7IR+6HuyrVztQZnxxBh
4myd7XrS8ai6olcnQu4/MjzinDhNnLTqjGq833dq8orZk/VaItgvQQ7iEgUjXDXTEiY48rPRIMXW
OkNnulQjsv5RasZn1spwk1NOZF4tkqOj0fcmBBO/A8Z/enRwfQPtrggDNDHJJDVtd4Y25X2O0eFX
Ttgz2wXrV6ndtir7R00nkW7hTkkpQ1fJIFVjqdc09cMI222W6AlNAeo7ocARQj6BZ4d+dh4lC+sy
CfY9vWq7wYEbiRdFK26xaXuDrSMsniySSUaM92FEZv8ULLphHFVN0bzYIqvXRcGOQbO0bLNoX5nY
UBSJx3mwX4i0DhiA8ZpVnfFjsAGPaPIH8DTPmHCklIW0Ewh6O4lgAZwjUDpSaXYjO5FX5FbdwgeT
qIdVDrE+UXpmBiod2yghpARC1sE2sNL2wKvAqI7PhgjoDWfTV1qnCZup2Cc2GfNCQTEfWtmXSJV8
Y41LimkTbZDAkyFKwiU5N/QIclsiuCNtb8FQ29SLAScZ5c2yDduVGcBsFMsju+qYda3qNm2ab4Zh
PBrLd7fG+j5ngWfVCXtxAZ3CZpsTffZidcbTmGmbEKpcR34ibqwEHl9buWpkqefAnr6JsN6icU7Z
mZkqm0MOKtkCGhNysQKUChLzh4kFxYxw4Btzdm+km1qILYvcN6LnnRIt+SlFla0rh5Vd6TmBhanG
tCHxmyl8Jr7X9usERJfaMyw3dwqjc09vCp6xkRQvutLQO/sHO50uY0+TSVg0ev8iDln2VntU4vRF
ys0L5oTIDyZaNMHEn9TXo6c5yc4MC3SUyvQxJbE/GFnEN5PPRh/SSpnE2WrGb91i52j10Gu65mrM
4B4sVOiTElebXMpQbtMoYKQfTGTRqJ4eo5IQ+KC8UrCSRAz0VwJ2qMZbuBj1AMOrdIstEJNa9xCk
IB9gZtEHskALL1PMbIKcpUsPUpW9BckIB3EGaigXVNbOCWNHQD3W1G4/8giZhP/QNSfEyBb0d4jr
JUW6IxGlKdZZSWER4RNyK6I1QT2a+RKLZERvhrWs2kpTreSyvs1T4bcyXoVRPEnaVHC0p7GrdYK3
3bBZVdN5nVTsgao5XOaAxF57yF/m1ij34ZS/NAXAT5s2TUesTBKxuZG7jqqXxpGlyGfbZKChKTEM
+oLOO0R5uZo5NiP/deNIBcQn3VuKV1SQckBJ0MXaXlR2A18Yvk7dXgZN+RG13fuS8JLIzdYYqYcy
WMSasUbSmRxLmUmt9lobdIDrSPOkCqCUPdqJn+U/yHZjFxrzeydoSiLZ2A9YBGoCjGpRtW5Sgo4X
xtc74c13AA9MqZQfOa4CjuYO22wpXkfBkT/H15T3hBrpFGppSHtKFhy2zaLy5ak3tuMjdhjHVSon
oVh6juU8PQ5x+8YWMnuSVnxkvXML1Urad6QitMB95YKg8CAzeGVkps26EeJNcKKdgqt45WSQcpye
WHsttjxnuneqVXikjdCCM+ptN2TEdYPW7WYQSIUiyK92PvI2NbYMb4t4LLxiqD+nYIDzpvecoZMn
5pCPwxR+WiIkUT+lvwdkD2OLHq7m1jJXuTZ/ZlFPoHcBtCVKu52ihy+1IpSd0gd0g8jwdhMxngmf
x8jQX4iXTVwRsZOGM3vAZBtHxyg/xyHY1QXCJ9wasUdO2pkw887PeX10PYKuTHRQHdfVg5K3D7MK
DkTlQw207H5YcNrpumCJblqFzdSurQJAC+ekrLY5fMyw0jtr3PZBZJBCHoEFCZbwCeCu+gO8WpmT
vInvQnrsNQ2SUvkahvNPJBUqAxYGFuiq7LRZTZWAnqzVIz4Jrr6C8idtmXpU6RPqGVokAkFT71jv
2ahDfw0H2nrTpjYKArtajhsM3Y+pbH0NRoAKgW9SrXuLcaAcz8JF8YsW2xpKWl1ass0MwvNNe3x2
QsZSbal+DBGZSFaXv1eIi7ymoFHdTINnz5jImoZeboM7VbZY3cYAPm6ZTyQR9vlLSjA/qLD6Wa/6
cDNKxXmOSWOSqk85FyBJZmoFNIOveq0fADEyKlFI42iVlijxzDlWbGlbI6+l1TDkaHORDP51ds3l
2HGTGZQwwJBVJQW3zj4Uof0dhOl1rsajVRPkE1uRirmndKWoOeBIh6g9gyxTaoLS+8jydTrNKYMX
zQjvaf6VmessHbNdWN2ihjQ1qapGT01LlIHSiyXoWWKImdlq2bZrg+RF1DQ2Phb2r6Txk47WXzhu
CzCS6yGKsVUOw/9h70ya4za2Pf9VbvQ+HQAS46J7wWINnESKEjVtEBQlYU5kYkoAn75/sG9fywxT
amv1XsQLe2GJZqEKhcw85/wneCUKcG5ZchRsn/0xbM5toU5ZUcAMd3sip+RjTN/rCbfYzytrV1Yb
Tyoji72rkQBapXdJ/iFxkYJiS/tFS5cvn7AJAEQfORDDPkEU/HIdxG52vlZUS3JI7lIyKqIkc8FC
PvgLFuQAo3SWfvo+Jk/bDDgbEbUQnSUPsWLc2g3D5+B1Mo50MkX/bs0DzL2WW0yPmZF67X6dPTBz
pzyQ14nVBk/kPHysfFJCnTQ6yRL4rzfudIoCs1+2FHPZPUy4LHWt+lgV0a0N82uoSV+MGDAxZtiv
rgbFNNb4TEqyYHo3EAdxgH1wNmfmg4ypJleU2rs6/KCDCT4PoKlhfAv/DJ17nkb7YOLoFniSLQU+
cpmPJD4iG2MXcbt6ll7Z2QYWorxpFTFk0mFUEGBZRZWIajj/aNcPbjnpfZ9C9iIAKVdXrde8zjAz
p28LwP8HgqGHGGOQYDviW6c+iAq9MHzK3VCEzm6icq3QMVG1J4w41/Xt2s3X1ZwM57C7M8Sa/qc5
DPcBYkRAWqK5Wg24LlG1ttVydEb5ZlxIl1jD6KxvmPWPhUFD2T9ogu5zj5Zt8AGLyDGF/17j2M6M
tXX2vtDv47nZeVCreCCalX1keZ1mTkjcF+piB3ClM/GVMXUK0LLs0bLSwM6bH5almUiKkxfOaC5c
dY4jUvlq6hPOqrzbNwIYJpDL5STG7jrGTA7kSqSYpoUnciwrRLzFcN5389NgovQIDZio5jQBpWkI
IQyyibZsSKK9iNavZJSoyzQKLlzliZPo6sd10sm5tGZfifTCCafg4LiKYTp6Hbh53GvTpeLo50F3
tcyiP6xdej1OubkNw5q2Qo45Y4h8vDpLIRrSn83llTObiwqzgqtqUPd+u14Eotd7fyGhSVhFEle9
9eE3vUsiKW/vEeKh3sFhnU/5SMSctGLY9WGrD7S1B0U20XWWM6CDYXDnjyV540zpYhI3q8LpLxNV
QMgKLTOVNjgOsHCFybNLMwK1xeETATvZZU0G3Klc4ivXpQvJg6Q8BUtKSbCub5LGJoc5o+DO2dIJ
cJkJiyQGZpImwVzfHy7bkUGb51f1PXmxnOF5AWc/2Y31Q6bH88yfS1q7YK2RG037qS3zU8Yoo7Xa
vw/9xZ6gHZNSMslzFSlxI7MlOcQJY4m6oP8JejaU2CE8WcLrJLehYPesaujE3r5NotsUxdMNQPgx
quxyq7fn27AtdS157ezXZo/Qu2SxlzRbnjz+fgk1J1i5FcCRNI/y0FTXQvor41dEiSWhD4e+V/Ox
7t1PVnvVK92bb0M630PQDNjXOJbKoJkOrq7QcpIrgjkiOJZr6oJVyWblhe7IxMnDOJUhcux0+8np
l4sF4X21OGSRRR3hf6u5CscETeAS7FQM91BHmlKnjohim+JHk2K3NM1leig0XECbYSNYFlv0OILt
eLXTdeRNpyxU9CeiYSJozQ3MbI+hzNBeyKl6jBvGt5XbZHsHM1MHo0Hh2OWibdNXWbACRVZdeSBz
ExYGImA/Z9eLmvzClra+aLd+bNoouMsgIbKaT2KG+LBYUs5nuVCPeKl7amx+jriUrL3eac+LPpkP
+BCovVhiCLx1qs/VDIwWFn70NmB80ETJJS4kw2M/FkdyGo7hKMLHUDKOUJ7/KKEjNB2csT7EYCHW
ZXOls27gFqnj5Fb+1VT3MNbkCH7NeKluyDGeEorSiBHvxCuc6h7ttF1j/g7n+WV2pjeFmk/w9Kla
aygvrONvERlFXR9982Ckn5C2O40td7IcPocieZ80zAlrL17gVePLbeSThUZbWXXUvhNdBXN2yR7p
Q6suLrmJ8AsM3hyECr3tkL4dIWDdjpAEnAxfsmiwHzocBvdeVGAh6UcYU4zcdmoVuEYkBXfV9ZRW
y5k7A+f5cv0WxirZ58OMW8hI4dSO7bc8pUVc2PQOWX/hF+K93/sltTQuftkcE1/B+zWRj7mBB/9/
SsbT0NnsotCXktofA4j2klAD/FcrBmLFzKRB+ZdaA+bVpAOdCkr3PIymXcMbTtfV3pY+/KQoIjwy
52dTIplzlDMFfk5MalWigfVcR533yj9EGBFXDiOQrPcuE8GkObMiOYqUEPmRaPtVXkV+sRySpplP
QwJCUs4u/ZGbg+30xt9FKyivR0jU2QJVeKigb4Bah1ip3sbZDIQCsNr5PFoJ4ZFKkT+6BPX7niBV
rHZIbirP68a257UAIUim+m4VMM+IxHlPUASjXyc8xbinujkndwgulg59eirCx8DZblqr8TPL0mun
Gb+GhVNf9HuLtwNvf6FZSfvbxKbLbX1smv6QOs3Rj5ibLnUh9iHDQ4grHjHv1GkM+2PIL2k1XtfG
HMwo7xPk/UTmpOZkhCbFFVdRX0Q8fVDPKgWnuw/zi4HRXgQ8uMZ4pQbGYVLr1Os+bGLvbE1jD8If
Bi5QzQ5B1sFBsT4TDKtwJjGrATYksBcd5KXC9rrPmnccZkfXzAiDVbhxDx11CuhTvboNTnUOHhmh
SldlyDMb2ddkZL1VxZq9TuLpNS8NS9j1MgC8/j3nfkaENRyYiCZj3FxbyN0Uq9o5NWAlMnFo/Vsq
MDWtunKctD7qnk1icIqLbpnUG3wLkCGouwi3XUY9DRGk44ekqyvAdfyjJ4wVISQIrHH9/r3NmZdX
kBxp4xC+r+XQ7UvLvCDtfBj+GgocwgFqQw+Sj4hJusYsyIVCMsn8YxGFMLo68ZiPPKakchAlKv0H
toNFr1hguY7cG49iMm4TmATuMWj6ELoIp0RaUDgEHQ9GQTTRFNn7Ms/8MxU599rQqA8YgwjdH6GN
Q26tZ0w0eCs1cqFTnwZEyCwkeLbNfRelPuNHyKvBMr+PSBE6Ah04D2Jywhs/54YVBdmfoWyW6xUU
YC2I8ToTkIHrZu2xutgMYRJEL/C/08PvOqd/ZPmP8T3/Po+QQTP5Z/zfi6kA24X+87/918jy81EB
viz12uWPqCe//h4KuCnDtv/76+PvOX5yS+sjiS8IAozf6E7+o/KSvzGJ9TxM+h2MU7df+bfIy+Mn
lJ38GtNq9y/RMoQE4L8cYlnnkQeDTDD8R5b+EVf/i6Z9e1u4b/GiCf+gH+Pn32k4W2byvnFDmCjt
MCWYZSeb7RL1gZ/emL4YYeu2ZD69G2Im+3vJo7j5joxqBhnAK5NKO1xK9xUEWw8CnMrDrDiuDLqR
VWHaGyUNqFTqCCimoQxWeSpRctp3EqEN7MBYDGIr2zuB7bcfgM9YxANwE99aZ3EmCEjYwU/OrU7D
HGFYxklSb38ZuOJ9KUfXf2hWR4c3/ei17qeuC1NsEEjTGpaPaaS86FbIqVWCWinwx1dOGzXki5ve
LvZd4wFNfGtwOJi+qiLryLlpVOXPTNBdZ35bTxbCT2YiL3dxgo6CI+Wn/eJuzn7reafaif2olnmG
kYecDcbDQVmQQT0aQp+tKsA0zjGhcqZPRc/ssYAJP6v5MAe9dkig8nL5ZrFNT0/Jum7mQ1RnkbjE
4010NzwqYjIktJrKu6Zi99g4TRtk2H+MDsMPaipKQdC8UE5Kvl9pDzhmvKYvgZrccQi2E55JAei6
I+SwDueRSrW85RJleGVR5ngP0qeCv8hcGfV73dpQXI1F2NTHtEeZP55VZT86V30+ElJdN1OJg08U
+/kEyX1edP2J3K5avMnayES30i6Nv9kKwdr2MA1CqPGNM7YKU3Bkcsb64QKH7ULBQqomHF6nW3eZ
1pURaSbY3qZPzihGVX02hSnV5saSrWuTv1nIOKok23WLhsvifzaPMY8eGUJJzY4aATbMx8UFryLb
xrXZ+slzvd56VEpMxp+QAWB4sNOZYP6+T+duRdpQiyKJ528Emfl4KEEx7rDmOo4ryzf/xhXmztzw
SGo8uGeZ1xC0+pUha0u7YmYEdNalwzx0qnMYY3amQ+uDQUvJCKBsM2KWltBNHfeVRLhiecRSApuw
w8mDpQOWsK4Nj9pIVdh9m9UD7HXFnDV/HONJMgljSl4sr+Q6Jvl9FTE7ukEDWcc3ToOl5HFCN5F+
bi1ZdXdhVQJHB8WMMFJUBNS9MnO6QnutPI1MpB6jUaMZBHDEiMRVrH0UJQWjlQoV0TTBDHUclW1y
rmGECl1WvEWP49VQMmJwRoocdZ6qFDzoGRZysgPoMoJzPDCzuugqzEqm8xKRnZsdqN6UxDamlxvS
7EetGIabmGMpxT3GK6b3sZfFy02/qg5qMtNdcnz/+Vnz4kHy/Tnyf27/m2Wb+T9UF99/1ePnunj6
V/vtX0P+9V+7VmXtX86g/yiN3fg34sN8idI4cYPvk2Vc9zfCsogXk7H0iFfZ0lf+fQjJ3yIOJjJe
HY+TwQ03Gfz/S5YJfnNII8ahdrOHDMJI/iOxMW5JfzmF6LyQK0vCbQhYircD75nRhT+aYEC5d9B1
M7Q7WTedgogzCydBr7kQkNACS17lTjTtI1nPsIiz9pg3CjpakC5l9mZ1xiJFAehgi921lPIMSRd0
G+li2nOpXYY+q5iD5FxUKK6vq5FfODgIme68eoTxU2fNvOxbz+YNRm2Golv2Kl52uLIUKfmRQJc7
8gwRiJ6VfUXQH4hiXp+JOAJe7NuCCxEYL4fsxjbEDYLI9IF/UnFdBzs8EvCQWrJF4JaUVz30ykYI
+pK+Jvl1tr2/JyJy/cjOPiiY/xlDr9UlAPUMC1fNsWdEppETRbx9OZZlde+NvmtOzG4ddSzDtMQp
N5sLWMiu56+wqbIexpZ00+tylDOJ40HL0B1y/4pX9VqGATwfKlZ70XWNLY66aEuMAPqYu6tq0/iv
uyULFtwjojUhQtwTzGRzV2lm9iYOy/J+7qYhvEfmpvVK6uaaNiAHfb3eLRpnvhOJuEtxFTM1wCoN
6fLyFd3oSjpG3TnafurCWtFRBCBNDAO8ObLpKwlU1J1HCNeKnTt6coFVyRMJ4BmsE50ooqeuER8m
d9X6akgCB8fGPLKdu+y6eAx9KHCDSDmHG0SRdj7rvBSYzKQ+QZU73ayxrwAs+8WglSlGlG975ZgJ
5nq8zhVIXO13M4rAYZqC9lXQNdCN48VG1QcnBOw+KUcpu4fHlq1vy6Jph6dKsnuCZjZVjXCPK2RY
z1YUScxdQuJx8cjHqPbJD03XPMVEcg6Pyew4Aby8PDFP/iT75qayeJe/Cde6qNojngOpPAKAh/Fl
QDzyiF7DEd3HiXFeufdLgo3OkjoWzZuKYqM+dt3iOzsfd7CL0cuyU9E7dgMbqym6NENZFqd0nXsK
g7iGVJ232/BYskr667XLQ2ffSCqlC7zeDIKkZCxDsHC1YOMu1l5+0UHj5U82jzMSDibmPKAcSb5A
kKnG5krIoKxu5lzAzQt7r8a4qp/y5tKRYxxfkKys1XFB0cHg3Wm7GDeZMnbTY9c7kjml7m138CRT
z720eUUDNuJs59wZlYsNrzHFh5zyBOW2Xir/CP5ADcfmNsNYoEiAOh81PoTOsIy79KIsypCA9CWR
EvRbgYlGSwkxoKp1SihVrMi4PfOBWkskXnEdlp8Zn/nxF3/glNwPckUYJ5nme3uihdW1nVYaxFxY
kkl12OJtbqv1XdcvGHtNUWSZJ0sD6L5sDmI44gEZpoyykFK3bfWl8SIWS8wYCougcVo/pMp1PxPV
Mb1t6szg/Kid8RKh4jwcnVxCUu0D0LbAs17/SO1tymO5hgMT+SgHzUerm2n1dkYxCldpKLV/GCdn
dN8NQdlVexWCJZw5HNvoUl0vZuq8ttD9F1dTp4CHqu4tFYtXHBrSfmBgQw1BQ8bYKdjXKoWSUpcc
6hdtNow4f9W4yV4OgUETXJTSJmgRrG9uPN822aUzKOpKarESGu40IeXtp34OP1SVROjhKmafu2Xt
B3ev/SGpTnO7ZsxqDfPQo4cLrD4Pgh5iorBGmBhKZhKsp5ZSnLyeNY4tGpmxyPZjDnhwI5GNg22H
aFiRVhSDTG8oO6S7x6ovH84GWi3EWo2u8ju/wQMYfmHpriTS1nYuUAcX9Wzf8FXgnSgQ+aEaYDvu
j3mJxA5ZmsdW0uAVUV8RrAUPO87AK/E0m/KeEZw3XK6m99JT2SL2ulySLoC3UxJ/3byDBkGd549t
mzDMMMSAFCpb4wPL1fbvxNAMMLxHqiCKK8DHw0q4SII0vKFLySaM9M7H1PHA7WJRviUcQ8x7m4+8
82VNESAEDunFO1ME7XJEdLYsN40bN9GFLF1sI/EZRUTeTh7uxRzdQAt15TUApAzIEmBLv1Ofa2KL
zf1C4DMj+cQGE4yFJfT3lHxYs1UJzQpy4xadXQHzg68YT5H4qFYXataUD1H7ekBVbx4Yeuvltke8
ywDMcyd9V3g67++q3C/ynbeQZXzhrZWfnmW2XKp3/eRjZphXyVzdYYacounKg7U7tI5X3SMvtsWt
Vrp9St1afoWvgwflMsHnENjrWmrPJQR77Wb2Sl1UUPcY7tSXTukJB0lAlsdvDWkk3rnvLvF1v8ZQ
u0KRSgQnGYFhl5O39mZbvykIbbkgBEsEovAb4uRBywLQBGA3QpKR5rTDAnt+yEhrUE6D02QBnn9W
1TCGgBTnQO0agMUqOC9SGrh3RKlAkBnAxrDpNHPVHMk2HwbUoHEmcMQctTpvW62Cowd8gH6hcz7X
bQqJJ56Jf4Aat35LtY/CpmqWzZusyTL/jawUuoGwqBbsyqu1DmDwLnwbup3n/pVb+7qLaKXK6GFs
hgIGCkFY36yY82zfmM6V2MDir7x3e4ESOiWyq7iwISUNSDIkuoveLYL+qzsyPmDAJBJIGty49tou
I08+Le2gbwqGjBk1CEmhRxAe+BgLtTu81qkJpksnz+fivg+xrrxu5Bx9c41qCkbguVN9lEmVy2Pa
Jpw/xuEbzTmYJg9FucA3Y6Mc1xu7ZoJ6xCx/jka8XmLKlxsbJ0QhFbG73iwEa7eoKGyOKu5/GoI/
/IY2H6CXZ1DnX5v2qXscaAl+3hvwSn/Mp6T7G1U+G6aLCyButAm1t/26Ta5c7zeyi5lCYQ3oEEm5
xVD8uzcIfiOdEve00AuxqYrpLP7sDdxteJXQZIRx7DLnDLx/MqFiBPvX3iCEthaFEZNtAm98XvWZ
HdYUq4ltMskB+nKhjyA4rO9vOQSw6IrcctxfIjEVT4AXhnrLNYG6JPs2eVwAMLErRwlc5GdE2fTA
V2HoNqhrHLZuF0dXkxa+T5Z3r/V1PPi+ug1AFKrrtUgT6lT4MeXjPBRgW3MZ9OLbVu8QheHWDHau
aerX6tTPZQ6dYqhoh+Hle0PFnKDB32RClpuJyLlLe6xVLqp2islpqpdq6yGm3vXJfDKZlqh2bByg
lvY9d0BC0LIYCX7zBmvu5siM6v2YezYQ56KYgpgKFR6J/VpVFRMBVE/VpsvSE7FRGdlmKkTq5DiC
ZhtKpcFDGHVlFhpE7cIZ6SIM8c4VUyK1jjPkVNf3N/ONPhuchFmzl2SP4xw0+MYJExZgQyEwhwdv
Nokq/2tuOcjvlJ0rNGOJmwvXwPsMa+LKpkj1cA2cGWPlVxOF1fwlYEaGqSsEQ5Xdg8wm1FYaMb6P
A0pGnmYrmEx8CcJJtrBCHL0+TQZErthTizTxp2hyBjhGIsaOAj1w46e4mnA+vfNbXBFuq6CYkmvc
HFr7foR7hcpsdJZIPjXpWAj8c4DSn/q+3SJDi7AV/dU6hO7wOh3xn8pAgsaWE7Wkx1gRvDWbseY6
MKQ4WwD3ondrkCf9dab8CmZX12MEUJmWWaa0sXuXtG1kc6adgrju68nLl/FaV0sTwSFdNzeKrPDI
w3BICyYAilZVXvk1nrunwGo3IdRQ5Dl+vVpCjcD9hKLk6K9xhUSliuI+Aw9nl8UIvdzCBa1bRXvf
DePoxIYei6MZoGi+XqxbD1eZW2uP3DkaO3OejAlOUHGVDOqOsnZeTqnqbH3M15HPf47bTZ8/VHrC
C0EUfgGvFrZO215AlN6M8FdjZPVpLh2o/WtTmwn1pFNGH8g9RVRHV1VjpiN6n1n22eh2q7nO+8Ln
S8+yIlBvW4IYDNrHaB1fm4Q4xpNdww6RRx2ldHlY6XKHHX8+iilgsBZV1ZbuM3DuHpoitkl9PisZ
eiSHhbF4P+S2ju5EAn/xTRuPooJ6PfYVdOF2gm8SNHO0DxW8POM3qDcAnrxXvl499zprsi/p6Epm
d2Au+eUcM3bAzWUjUYyFnbM9RB87ojbyVjVWZ84A+RcNwDy0ryevmEtKn9SSgKDTrr1GQpOFd/An
wgwMEXoZtpjE82Bk7zNhBmxPqawx/ehMcs6zNqjrIhjI9S6WbHP9kFkvwGTtUqk3S5FWuJ4mXuP5
WB0ZA7mRBGmJbs/LMME65pNDybFrG4jdtw4FKNIoFYwTfCrRzzt/iOrq2zis9G40ZyXEzmyKu+hz
b6ep9fYlixMPS6uZc6MZEkLSia1lDxAUu5DeNzEM1hbtTkMx1E+Nh933PqpDDLLPIn8ao6thTXV1
Pyc1Ni87P8t183bNsQDAs95dTA9DrnCWGNPpIQ/RVZrFPpbj0kkLRsDmjb47VTw4JMpR+b0iWIGm
kD8MWvbka1Lufe5M2o3fKo1g4JOQCtUBPkB/dL8Wg5SHvs6j4rrtVYKmpnaDLOiJspC4IZh+3bp8
PbQ+TeU0hVwXY4o+x6apcRsv/JxT1jJjiHydhf2OWp7wQ2TZRUjLo9xu4xXQD7jQLdO1aSyCpZH2
CUXktlV0Jzcru3raDUPSIl0dNI9Zgu4sdZAVZ26xLO/KSoYl7lCcPwwOxlqrKj7qdXZprxeSAMXn
oSO6D5rYGqSw68Ez9HQnPDIBrvEfoqo+66pEYOodUmRRwjsaNJ73Ns5I3meeBDhQpsQh6TLUsKpO
w6yG/L3PfwdH0hD75GuzJk2A0HKqYl6Y+qrbrVanr5ndT6R+AjjM0cemGhxSw7XU1essx8zy9Qji
6+/HOMXeIoBseAodP/dOvbdAdp0xEi8f4qHM4tcDhT5pn2ztgJgQOYEaU2baknyfFGVCjWi9k4gy
EsuQuk/aEJESc58Ecz4O7lRg5DIZzKLnQeDDpOK16/a5wzwt2OWmE/gjLb7w4BUMhRNH0aVtkiEe
L9LYxyBK7cp8EP0lwGToXhXG4xhHQzdMeDdM/Yhxx+hkgAuJFXmmkArIuXqaDR5EB8/KUl8CKuG2
t1GmLRr0Qg0wV3Rkp2PEuAvrkChjizzMjixYO8uQ+eQSems8Q2geM1kdSmlcvvPOSYdjmVZyvRhX
TqYTyU0J5B5kAxiSFZHeg+1jTHaWFIWbXfiKyqo7ztPqdI+LGKx3nYVOld+Eo2rs7cBARtw5bZIy
8wKMbWE5LrUql/Vq9jDIwbargdkGJ02kuBCudUUE6zhF8biXlbbx+MT36JZ3dTsGw5OMvGyTJ2S8
18cC+AK5Ie25IAsz4jgdPxUFvMdm31dod56WZLL5l8ErSm9kBTL3ammGvIQ/JUh3ZbOLCV3lJOO3
TH7TBR7YIe8uLr2LlmYjvMFzb27eqI4EAZiywqzDDmbG+byPtbM8UADpLx2RoOYYG85l4v8Mtyo1
mx5R5ACJaQOPFr1H6fZvNzCz+YQJGfgJuQTkkaqzpiuM86ljnEerECVu+rorS9sdlynpo5NTZxMC
IWI4ovUhbbNq85oLmeVd+x1z5DNnm9RhDIUGpPzMI9cZChJNO/1paTuN9VYgu/ImxHFvIxcGHmZU
RRH4jysbVEokzwa7+GEhLR5tIRQO9L2igo9r4O63F2YxDmoJy2q/CLywdxGcpz5VXqergjETNkJ+
/GpimtUg+rbudJEz31Tv2yywSFCceVoqwm/y0Y0xLetcaEhzg4sL9BxsuWavTmJULV7Zl4ApUYkb
Hy+fTm8CZ3U95CYxHfsVtKYsuHJyUUW4Tnlzu8vyzYKkVAEKJa2tYouE+GaS13PTBepVJLxYMMKE
h4AtT91FyOF8NVr4rY3nwCGdJWyvxXZsixDDCvUGjp8k6ZdnczwxOhs7Jo+yAQoLJri9T30ryvLN
/7Rof7Rom4nryy3azfKomsfue5Rm+4U/OjHXAYyBECAJM5Vh5MY0VX90YonHDzzaLGaYrhPgQP6f
TsyLfwO/RynAz0NJm/SnI+zmFBtick30FSwDXFz/EVWABvE7osBWyTIUxX5+IxB8RxBYV8XJZEZN
xEDdXm9Wrh+0VIivvrsPd3/4yv5LAe612777v//XXxGgP1/+mcusIifFVE6lT35W6mthE0qvmgCh
Fh+GxB3OfnyVzSX6T0/bP68ClPX9h8gxx2KdRsh+PWO4QB8PH/KmRdWpew9BGvjTGtwNhciqn3yu
l27bM16FR8MIVXBtT7lg599Zz9VXSC3gwv/4E7nbW/+bjxQ8a4uZ8Hc4Yi7taa46bKaG0d1o//6q
P4pJUKa67EJfJdSqt8DnwwegloFcZOIz9AXYXvfux2/jhY8Z8Mh+f2NF7QufY8ecJj12iL7K1tT7
qFyan4UvvPB8BNs3+t3jlxMI0tW0fSeZyemNov36VtYm9ndhtkUO/fhTvHSRbQTx3UVmXZIMH+b6
ZAoVoPTIa+wnaJ08so/sevjxRV66VdvFv7vIMIwxvmatOaVUWbex0fYuWJX3h9k2OHb2lQCfesla
9f+xjoLtqt+9OramwzR0oj3FRKk/0IyuzbFUcQRxMOI4Of7aZ3i2GThZkgNPpe2pFsN0WE3QIDBS
xf2vvfqzvaAshXKLqNSnlg3ntXE1Pj15hAp6/+PXd1/6np9tA0CYs7+IFocB/FftLX3r4hC/kqVy
PzSNyS8WJhRXXVcyB2AfJg3Oo1UPL/0kKpwr2km/wMLMQQykVvCDs0FAiyJ5vkIG9+O3uK3ev1vV
z7aNBZZGS2Gswe4gRxGU5JDYXvmZ3xxgPyXtpwXEgsz3VGl5HUaMnYBbCm99/ePL/3Xm9p99cpv4
ff8UEa9np7iCnRuC2l3aJd0sLul59BLqK6HG5POPr/PCWvCfbRvoDHVV2tKcMngz95SvTQTC3GL5
/Wuv/2zXyAq9Vm6b4MUd1HiCpugmHqCYxz/Z9V54jjbSxPe3abCE6TFnNyfbEY9eTUH5RuRd+WQX
grl+/AleusT299+t59HNOpRnlTmBX/UMUZCIHpyOwhWVQxT92nLexsvfXwRcOMIAMNYnuGsFkoJA
9ihYmxZO6a99imf7BYftmuYpx4PfCpzOVtsYfT42PQGLSETK9792lWf7hkcgzFJHgT7lJsBV1Aoq
bshrdqpfzcQJFmc/vsz2cP7N2tz4mt/frTFZhghQX538yM5Mb12Gg28id8asR2HbgP+dN6vuIFqX
wNGpxkD5F5+FZ5vClDvGlTpl28IT9m1UuLjqRoy7MRVJ6AZ+8vG2h/dvPp58tvZRSdphlrY9Zfj9
Z8i+PAmMaUWEw3hTMwExZ244LJ9+fDNf2AE2AOH7m8kwXHspjLPT2GMXvE91z4B3HXP18Guv/2wH
mDUiSr/1KFsrCmvUv337xcdrP/7J3Xrp/T/bAkQ5a0Emoz4VCca+ZDygfw/rev/jd//CMSCfrf52
7r2mc8r2hGc14C7ezG6BrjJWQ/RQrz6G+FXRYzXGt6/jq8powNEzMIufnQPbdf7uWXi2MSgvm3zX
5dvBPDX5kDbS+2KdFddYzIPFT86al+7gs70hFCKCHLNQk3etzQiNtP6lJQD826/dwmebgqonhG6y
Mae4WCo8QMbeT/aAxTBiUB8zbZB9gfFEmsYMB8ZqqT4yp5ZPP774S2vp2VYBdlotDET0CXQU6z2f
4WN+QuC1zK8LLazAnm5o2/sfX+ylG/lse9DCy5hF42mE+fr6uaSjenA6SFk/2cO3FfM3z8LzyKTQ
oHwz82BOQ70IvAic9w167Ra577ky7UMdFj85jV546LxnW0KT6HxctkM7RqmK+d3MTHqH7p4ciMJ1
oDH/+Ha9dJlnO8MCvBX63cTtcmCkjpF5GOIY9oeuf/ECz7YGWadlD7CiER4N5N+FjoucFCecBjt/
O1Sff/wxXvpanm0RnlmDtmjpy21QN+rBzeWU73G4iDHlFE0aHQhekBpLIt8RP/lgLzxo3vb339Uk
TVx4rXSpzx3oKPeyrN3x3Jkk068ff6SXvplnO0KCSjzqHXoYvRDdeTZhhoJcnhlnhdvK7Ad3P77M
Sx/j2c6A44gGx3H1CXEARqQ9rkcw+34WyfXSh3i29EnTQ5m8rUaVKjyLcD4/16sa3rZLXvxar+c9
W/BpOBSVA6MKg9wsOxOlMPtgsG9EXwyHX7pF7rNaIIema4Q36JOeFxhwke8cOpO5P3n1F26R+2yh
M0n3GlxX+AJ6Ka88dpO6JtNCttgz/tr7f7bGc+EBQQqe1KLKzWOD/mSjrhXq3a+9fPjXhRCbtqfr
nambm6W9bQOx7E3i/bQSe2Fp/96+frfOmES72qPBPBWL/bamJYZoqj+vC6x2giFFFpDf/vhz/K7y
+Zu9/fcAwu+uRPpxnWBAwfesSiw6ig9ARCRpd3dwnK/11Fzq3PvGIQo50M1/ltj4wvpzny3z0pnT
/8vZlSxHimvRLyIC0Mg2B5O2a3INrqreEFXd1WJGgBi//h16ZetZSUQu7QVK6Q6Srs49B/WWCJWr
PHuIcu/3mhQ7W6HLs6zQNrRHu3SJDJIKMD2oCISbgQYkt/NAHnF9zTYbv7VkVnwPMwQSQjyj4n1+
illmwN9KIAMN/MxJc9r+vD6Ka42sEDeNN5aATKCck/qbXBQLDllTtafrX3fMwbfCW0Rj1hGNo37T
Zo+5x9FfbUDxAmNXECRak/vrwzis4VtxXuPNfJxRb0HX/dqiIYVO+mOLGwbaGgOAIw7XR3EslW/F
OuAE6JdfWHMJZHcO0SAD3mgtbrO2b0V6S7QUaR/CDuqjDtZH6IWB0xNaK2G/YwvXz98W70UI4n2d
jhGf9KWSAPYd0JE2j481AOPT5fr6uCrF/jbyixEkw5vyBBzuxatW79iBXOOh0z46klpw3c1lWH4m
IeiSZV/Sc6BX/qUDHcqJDf38/fovcE3RCng2LyxAyxxCBphSJP2m/zwsfvru+tcd2dK3Yj4Q8zA2
JZw5JJX3UeV47D5kdbP6x2GMCn3MABn4iWf6sbrR4awMsADjuAIHiQGLoAWVICC7GnxBiNa76zNy
xY0V/KwTag22FBNx44H7kYHkKTPBO5bLKb4+xNsmQZPPa59I6z5LywTPE4DV09PSVdGhN7XaCfy3
TcIiK/DBFwaGBygHYQJr/gWEfKC8g8hK0IIdaql/F53odmzxdiZj0fYLXvi21rPwJ6+HLdIF6Xja
MOCCTO+2x/1vMw4U5+vrtf3y/8/6LLLyQEP9NAK2HOsVJiGIDgApx13lR03TB+B9ntZ2MRewjLHv
14d72wOgVft6WhBsI+kI6bZLmkGo5riA4QnSR5Bk+Oa1JulvdAIrMaDPAWBxhcWbPSg6+VrRe4nH
xp2843IxK+pNT1N0x8DFEPuQ+tDNcB+ZpLgpRgD3f71CfpeMJKqRmBWEAk9D3UEqDKC9iwDTz41D
WHEeeg0bSIDEsgAs947jfeBTowGJg5RDE5yuG9q1SFaoh8LkAVkiSMz3ZIZ4AwjgZ0Apd2YQ+Nt3
3vBbW0tW40W3J0UPvtIyqp9GBqmzHp1El8qX4BMvhj4eGFmP0QodjraG1o6sIYcHFFH2CwAOkMhE
shbZqRUdQLRFRzjam9A9+7lP2wJsXeCszE+4TE1fx7ULQGGJdh0PrUEPUDcbvpUZ+rsSHwztWUmh
DCr68G+0SYDnCkQhUEmk6HUCJR3O5aAPyf2jzBPgsTRavt9DfQ2E/KVeBcTn1AiaVIkD0UM9QDMV
YiIgGRlIuT6gy6v5CDKHEmCMbPix1uijBkmYqX601UxAYp5AH6Dk3r/gVkVrgAQM7mkJPTadqS7K
B3REr8/j3JrnYZ0BoWMq5B+LaQV/0ML+6vLZ/90Aw/mAsfO/qiWV30MD4JbfM4WGKtQlWD3rIyaI
QyCLkliOk39Ji87EeGDyHxvAgO4lL8EKY7ylviPrGn4Gl4f8pwu4/gam3qg9ZOC3QY0KRGLoeMNT
LtjGCbiM0LQpvmYcCkqcF+AaPSQSrUBHgJg5+gk68RBW+QC8kCchhkLyhH+aaCPvStakTypJhxat
UkQ+g2WoXe69NAIYxoxV8qcxWbpXD3BkKWnlj7mnVK5UVxeDd+eTVwt6GjSaDYjXm53zl+PwAoj6
6zivo8Jbpx68jyojHnsAdAbUL+sqStAxqjnA45ihoBxDR2QHdQ2ZAK3XrN4EwqoFeCRU+dB5SHZ+
zLY5vhVM1ram+5mg36aqL1qt5qupw+wDCpi/QMIKcavMB9+YnqpqQ/a20Yek08AAX88SroW2djlQ
4WV1lqnmwvPKB98UGPYbQDFBnVP2O9naNYS1wTHIRJVTkTUXtHC14ihUCMJgvHT+lH2a0xvnYW1r
fQcEGIB29QUtIAVgrcT8A0nZ+nGNPLn3SuPIqNLaGEoQEHtjSMvLygc/BA2aGPyjGKT+ed0Wru9b
u4Jp1mwEMBIihL4sYp9Kg85IdIJe/7rLxaz9YElG0JwvYXGJEvYdNBEgjZ6g/QoQPfjrygZ17BKN
y/32Z5lXdMexHXMS2695cYoCBW1mpr4oL9oH42Q+Ll3M6ojv7EKbl74RNhCmfvX1YVo93gYgGWeV
gOLzMOXmnwwNGE8pxD3jjk8UfcVDxaedNXS4srCiBW3Ac0nQEHahc+GD3Um3oB2lWQGNn6Gpyufr
lnKtmRUwAYOWI0UV/FI0FXtMSlF+CiKpf1//+vaVt9bMipS0pDOTUWoumilOwArerWAYQnPwoRhy
UQPXmnfDjvUdVSB04782UA2V8mHISy9Gv11ziKCNkoBxBdzj6a+5TL/1BsQlWaPvB5x2J2qerk/R
tYBWZkfHYQ70NkT0oPI5x43y0NqQyW5nUi4nsNJAwfooS+qwu/hoqaxAsysVgzpCBT3MqkrQzX99
Es61s9OB1mibBVEeVHT58IgW0bb9NRUE5JXoeBPQld4qwHforClqVPCgh3o/t2uafxpSUJLs/Igt
kN5wFhsjpdEIgTZB2VxA+tr/lUHrFDxqoFo8tyuq3BUkPMBzxQ0om9F1tBPULutZicrDudXP8Kx1
UW1LvwZgWcjLaC+2HN5vt3wlTUZwnWvTSztzcSyaxJwWSbLzgAf3DFx5123ncBFu5SXWZwMTHVGX
YkW8HQnS+E/QH0BJqkkq+nDbIFYykmZgIaoEUUw3Dl/SltCBAWU4JB/BLnd9CIcp/muge5G9g6la
qtZQiBiBzOiZE+K9T+ZI7Ox3LltYmWiuklBQr0jiRATsx9gAdIRzP/rcTmh4b8c7ggKr3pmJyyLb
DF/MJGo5Ghs8X8ZtnYHcssfp1/NWclARGXf81rEZ2XDWgADKAMlNdZl9cOf+ESMezx+APKontFjU
2pxbVPKH+3nC2eS6eVwjWpmor1SRQwg0iTOvhTYqGtEZBCtHoAZGEmJP8ssC6H00Po57IDKXQ1g5
aZxlWqYs9+K+AKAHlLwjCAUq4vfBzg7rGsAK/rSbE38ukLC72pcEdxVToJ0GYgXrzgAOR7DBraBs
Cjude0kM7CwU98DQfgGOfn6UORQ4r5vFMQcbudoyEJDOS4VFapv62I9LcMpluAfgcH19i6YXnswo
CAL9yKsvci6/j2BRjhvoJexUPF0ft0JyHedsCulSXzx/GT6yBTS5fRWJnbV3fX37/4ufjv7Vghdg
wrh4Iu8ex8iPLsYEwfn6sjswmIxZ234E/R/mJ1AXR2Nd9cMID/2gaHs/RAXQ2Cl0tAFYnYFtJNAA
5joIH5u1jB5EPuYXI7Puks2FvAOL2PdOLTuusBnlrf3TilDSMp+oWlboWJxAzqxFMv1G04x6AiMv
/zOqrOA7O7XLr63IhHDF1EegLLho2obHVCXyvfADeg+SheSmx2HGrNisFWQWAKNBiYeC3B6P/5CM
nfzwKwjy+3+v29AxCxsliqIMwAbInBcKopcHSAqAtagt/csyRMOOSRxOaANEk3AClSK4hi5TDRgI
dFagsgGW8VqFO17usDm19uWqG1irZwzg92J4huIPuaC7KThq8IxA7Q6kJdfXyjWRbfwX0ZRna4gk
k8yxKbrUPzBQTLUn7g+r2FkplzG2/78YoAmTZeBpn1/GlfN/itSn7wZoPqCSW9V8Z7FcY1gpAfUt
DRIi9A2Ca6u+G3zql+BxWdiyaenwX9dXyjWIlRhEp0Dthdfuix80KXAZvIb+TCiWDOp7ShJxuj6M
yyBWsNMWEJPQn/MLGTQ9U+hlQi4MCi3Xv+6ahBXgBaelauYOLOYyl+/MuDYfcU8Mnsq85T+uD+Ga
gBXg4QiKlanGEHMX/mpTFE5US9/f9G0bA1qqyfAQCheXuu/1JyirjAefNv1tqcnGfE4zkIt9xzPs
5a0AcVhDwXKSgyoQCig5WMx3vNWxQMQK7VzRtdXa27pcUxA8F1IqdazRDr33ZOvIHcSKaRRsRZoz
mV4SRX9F/dqjrxfq5PP8YRqh+nDdFI5KkA0B1SKVckFTCmZBPqzB9GeqqTgGEFdvZfC990JxUPkX
6q1fr4/n8FyyreaLPKKLEZfXlGSXAbQ8oOZGC/2jT5X5C6o3t8HyGbFD3Gdh2Xl4pYFsRw0NtlXE
QSfX++szcNndiuw5zMMZRKBQa2gC7xLUuNnh4ZnsrI/LHlZkg8ojUNBVwAvT2kaQKp65oQ9ZOtDf
JgDE+ENF0+ypndPoLzSZ+y2afCWK9ZfrU3MZx4p5U3iTHjluLeDZn+/DbvSeQFWXPdYqF9+uD+Eo
ItgwTxAmQIwP0CJAZwxogMWfegbBoVrAW0fBkAbqarCoLXN9W5DaYE/Oa4BaUJS54CVkOnvBNHyP
lmIXq+/wha3J8qU3N6UHHloI7108mkdQ2gBprxmTZgc3tX3ljQNjaCWAOWmZanWjLlURfAJp1SfW
Q7tH+eQHep6/1z3dGcdh9v9oM1/GJJ/BipmiDtJ4m1yM6Qz0JFAHmSdwCVw3u2sIK+yrYTGZBJV6
nNRAaBx4VCUf0taD/lUCXUhy4yhW4HeUhqPuQG1S+Bs1wdL0kMiLqr4/QuOv3zlAuGxuxf+0grQB
Sg5ezIhZgBht34Ga+DbUMGo2rx1K4Dk7A+GHF+MVChosbfaxrCgat5dkJ/5cv94K8XZE3s3BdBKH
0FECz5kPRep5bm87htqAzq7U0wim5ChGp3j2jsyrDxX1eg+46/jtNqCzmlW5onkLok8GSsqCLRyA
D4hNXndR19etWM4qzvBSVKsLMc2/sik3OuZgr3bq+rgVyuCiQIOV13txzcs01glka4U/Zjs3dUd0
2UhOAq62ekjWKO564gFxJYa5PXkVlPkOJhXV3sOkaxLb/1/kCTwOgqUAnHhxz0l4GcdJnZt+Gm47
FNp4zQE9vaAwb6JYQPzonJhIxVMV1rcVSAMragMJNieTJEhA4NCpj+CeNvNRyHYMD2mNbWHnOOWy
hBW/CvpzoDdEnuOL+FeNIF4KdfBeB97ey53LBlb8wrI93mUzdenyojgEZkIfdCJva6RjNmIzq/MR
gh54LOl4MP0oILZ07likD2tKzKebwsxGa4L+Spag/UziSYOTE/3y36HLF9y2/DZIs9EMrXErPt4G
6lsg9SOtkmcK7O/13+6wrg3TTIYGQKaoVBcNLPF9D0zjI85g6wUUHHtYadcQ2/9fxFi0NGaFpkAS
QwXoKV3qB39p70sNgtjrU3D4j43SNLIrOAEPSxxNUPltdLWUoKX19K3ft7bglihQ4LXYHdtiZs9g
hWKfDaQQzrf9eiuKQT0zRXPKsb90q4Ka09Je0k018vrXHRcu3wreClTMC+RQvNiD5tgBACE8Cmkx
HzfOHxU0O5nIZQErgkPoOE1BpuGjoDEA8l3nLZjcoOV0k4WpjbkMi7QGeqTDDl8X2X2SFe+nNcvu
blkiakMusxmrHYInOYb+KpjpJujWLwl/Ak2RApVXvlN7eDsI0Pb+OghCLXMPAgGbE/nmZwNm5f59
X6WhfAduVKhPXZ/L24bAw+nrUfJSk3ECU3VcIlscJzaAPUqJecfMbx/eqY2tBPfWQtHzg5UC5/w9
hDLJU5t5EFaU+bmuZPGtDWSyc4B/+1JFo22GL5IGq2gYLQLIJHD2ZCcN9siHCDime4Eq+JkH9XQP
xpflnENVeycQ3w4VGllhvtRIhdRUSUwZ/8wI3ppMqaCK1H7KIoh53mYgK9o3sk4op+JNMJRZe84G
KJ6XbNgrx7vMb0U7yXAUy8H1GY9mIae8j8SJlIbsHMlcX7eivIE2FhkBOoSihhZxwtH4NZak/HDT
yth4SwBcwNjf4umNgLZpjlFRhgQr2sZFvlPkcAAO6EYS9NKlFEgoUpHApUgy/hya6LuJ1vYceetj
OS0XWtXtSU/hV9CdP/jJ/O/1aTliRlpxDwHbJlpTqE2ib6vpAFFF286DUYUC91SVQnhgYQIkcdnC
5nBnoo5UA/KiV/M0kccMpFK8OA1H8ykCk9kFujjt56AC5/v1WTliRW5Dv4hOYjKyogQZxdkCxVr0
VoXVdKwggfMzxHQg47N2O+vnePUCY+7roVqZID+vOD00fsvTz+DIA307MP7V8kn7bfUp8agO7pui
1itIkISuDn3IIVYgMzT+x6rCG9gZJJL++FkNGQXxN2QA/RNwJruoKUdc/CcU9WIxwM9opgYSE3Gt
TAdKRdDDYi/fayh0WFNYGWNeTAfF+x4XITK880z66GfDwzKqm64oAHy+Xt6uX1AsVRT+CeD/X50p
0LHmC9M8X3eUt2t/oMF6/fkoaFQQNHMUQ6XgTFf6uxMeHijyr/laJQcG1jpTL/oDGHpvqpRTaaVA
qkvcVmibxD2pv6zp/IFH7YepLfRtCVxaSZDgHb3SlYliFaHPKIREKgT4oMl7fblcxt6W8YUrtQCX
9wqo9nhe22M2yieIRT3hZr1X4Hd930qBYOxi0yLGKE7a8vMQgON/rO9Y0u4Eq+vzVrKbMgOIuyxw
TksGiJVCNxYkR0N3mFt9G0IDKnCvV4hP4LQ0DWYgg/7vLIQj8W7neOP69dv/Xyy+GQnzhwGZxkvA
TCvaJrmMYOkFI22kdrxz+5X/X/4EL9zrIRqQU/LEr3EZnVLoq05+doESavRJdPNvDpLUnWOgY9MR
VhBAc6fsaw00kPIhVjVDruUMKCfkgaDbeQ5zdHSG0MXY2Qtc6c+KCJmmYK3sNIqHOg1+hkRUECRL
xM6hw2EUG9CWJz3e6UJ0CAB86Z/8Zl6PqCU28cohAXQ96BwTsNFskVCQqJkSMNJSrr9SqOd89FEV
iq9/3WELbsUEaODrCXTXMPkKRWBQCNfRZVZdjyqugrQBC4vy0C7C28kgrslY8VF5ITjAR4Sg4nyJ
u1kjA5a02Vmq/+qSbziwLTeVgToeKg4l8rnf9H/YNJfsnvrZ/Af6zgQAaLV8AiH5mS9B9ikirVD3
YZpAkmiOljCN0dT2txiionuXg2P0XeSBnPtQcTpAFWLt2Nes7yXd+akux7FCLS9nNui5kjGeSbPv
U5tHkMWWPQr1/VxfrtvWNYa1ec6zB5mMDPrkVUaHu4hCg2+m9XhuvV1MkWsIawMtCQhrp3VEKE+Q
p1GR+tBN0EFW+c6x25GRuJUqCvAHr2yBwhDt1HkswWiLAsoKvcHxaQAhw+n6Qrm80soRBdSnEpmj
yCECTxw2Gbyzn7F2J905vm5j3kYj8iCoWBKj1IGzRKX8L4kv2s/Xf7sjgG24G97Xa5HoIYoLiDgz
MOUeMsXFYRbrcshwEeoD9Xx9JNc8rFQhpCJZNSNtQ3ZO/vIzZe6gHJN8ue3rVmYYaDN5IEPFPJR8
ZkzPH4dEpl+vf9zhRmxz3xd7p4bYoV8F2JZ5Gj4u9fSOkPBxQN/ZtJE3Xx/DtTzb/1+M0UN/25ML
jl4e+jzuBOiv3s/rwL7d9nUrlsEBE4Z+jqNXBPXMuMrBRg7J7eh8/euOMIayx6vfPq+jx6geAGUF
1f13Ar7JX+E6eI+g9oZO021jWKHsZZCk7adIxhCugxx8Va+HmTXDuYGxdyLNNQ07jiEpWDc1k6iV
lQ+M1pBXKH+Kqt1ZJYeFbXgcpHaYnoyO4nLl4lGVprwHr76/c1Bx+KiNjJNoBWl5gcOXyAv6MIMR
9f0EhqZ76D8D7IJCUhTfZAgbIQeNMAJ0ZoWSrup/VVP1w/P9d2h22QMROy5VNoniUAKGxYMC2VTr
ujmuIKavD1nLRB3XuoiiI9rtMnYP+/jdXYIug/7Q1hq1huvTc1jJfsPnyUpZMKcibiDTfY6qxXtX
QfLh021f31zvRZS3SUSKPKUi3lCYp1Z55LR6RbCzY7t8wPp6xBOUE7oJ26mnIH3WC1xTZlMfGJ+/
zigv3jQHmx3SG3gXJN4qY9S0ul8TdLMu/jouO/cU1xysTFXNwZxB+kfG1CvvVT6nRy68C7R9mwPU
2G6DeQJm8NoOy+iFFS3wqgLa/I/dFH2LqvbDpgs4lAD+3bZOdsZKN73HDuVqWkXtuWkTHndR1+0c
bRx+Sq1ktTZ8DbqkR7Jq1Ywn8Co8pzx7vumn23g/NPBMvAqNiEdw2BfHpcpKyGM0IOi8LcpsyJ+a
xqUa6SAhbjIn5zTrW8i2FubrbT/fOmpor+zGNWxlPCx9+I4Va33mY3AbOyrkol/7Dqqbs4IgTxRP
aZPd5dlYnqd+rm7zGhvftyZdP0QcdmVdV8S812G88bvuPDw4ostG8/U12Mc7qWTcCPmJlMF46Lvo
PRXFcFx49PO25bdDmPY4bZStiCHynX8PdEqepkHrnSTn2KWJFbodQe1C55yjl96bnyDE3p084CAf
QR3V7WxxjtgiVuSG/uBDLidFhusl6Q8VNC+eeZUB/njbAlmx6/e4O/ZwrFhO86DOc9dlUNZiabfj
/44lsjF7BAKrgiqUCaH8w36utKGXpZDqXs+rero+BdcQVq3NKNNS9EJgq8He+2WgUFlG2xfE7Ue9
hzx1WOH/sHqCRhnUoWWchA3klae+h7CR3qs8u76+/f/FTjzWyGz9tgMQJc64OPwVMn/Zsa8jykIr
ACiBNDWkOwCZqMwAXZAoTO+zYBxiSJQdAwgpsZ1k4bKCFQujGorV15gEityXBdpXi25/RhX5fd3I
rjWy4qBI5qo0xYqrJ4hDn6ta5vmdkWFX7uz1m7O8UW+xCQsh/l5OXo7aFBchlOjou0nOf7dr+RNv
1pdSLnEbBbcdvGygW5CrDrBSLlA03DThiNdBQ3qpU9+/zRQ21k14CToSGtxP2jmAkF9axUsgIT3K
b0uqgbWn0ZnU07AIRMOMeswpjSAndgTBL71NmQLKca8DYig6WZpO4uAlRkjdaF8c02jYI8dyeKqN
eCsIUDJSIZjx2J0eB1n8WHz2XaB1fGf9HTFnUxb2UEDX7YyzLxH081z3410Nhv7GcHLvLf7O3uMI
CBvy1hYGPBIG9Sqzemii6tCk5kOkamcK/y31G/FgY96SaYGuYjLh4bGIUgV6PAZOp1mJRR94AMae
RxlAawWgZcg3lLUEu0TdlvxZ68jr/kV7Q/hDTRrUrwmV+j4HEuZvSrsoOMtoqm7rkyE21AN9v5OR
UHiIpTetD1FF5XyYoO6419/w9hKjvfW1G0LYm68dyRnKRAWKK9Jf2M+hDCr/fD2nuRzRymltNZCx
WmdoGzfoSz0J2G+AcHTNoZ4loCiyswW8PQ3Acl9Pg4EUcEZLF8oV9dh/S0g4/qzWiT/fNAkb9ic7
1H6VChGrbfoBLoOCHcke08x8vv59x6+3MX/9snhc97WM/XLh4Pzg1TPE5chO2nd93UplEuIzgQ+8
UJySlkbHKMrVdNSTgLDebT/f8qFs4GGpQbYTo/wU/cHBcPkqazJ+u/51hwf52/9fnBwgjT6t4JWM
Yg059wcytf55zCvACxPJb7ti26C/BDQ76E9IUa5LCmXQ0ANg9qEtMgi9Xp+DywTk9RyWEG9ykOlD
lQOMKLGYoewAHec99gvXCoWvv65aERUJFMLjpjDHQhFcMsYN2Lxj3s1P3kiTNuwv8stwED6ktSHs
eM+TSB/TMoxF1z6kFRRZUz3ddsj9jz3thaVJWs9qTDwWo21+iitotkNzhfofe7a2NzkTscF/1ZR7
a1Z22NancvzGRi8oDiVU2yA0s87ej+vWjt5cMGKDAMt+FSRNJxGHEA69nxZC/4Sm6/2jHsXZiwx6
qacv6OxKDlNT5XfXB33bxYiNp4OGA7AoEoP6Aup0hLTmSDy995ztmtI26gvTtLSlc7hBzUzwnJQr
qKLMJUpR2h7pGdTmJ4GrbRfsYjTf9mjorb0erlzCfOkbDEcpFB4Oo5lAKep1ogJbqqA7Wd21YlbY
rEMHjZ0ZzRi0Kce7TPbdhelw+uu6Pf47Rfx/2ECo+/UcJJ6B6Sglj5tlOAzMv1um6tiXv5bSHMak
P8iBPppQ368QiW5U9w7PWrfB1CFk93roasU1bsrFNvQS4JWARAcoWIDEqu+S29zNRtjxJSt1Jynf
hOqhtEzJP0kR3cYaRGxwXWZI2xAT0HiAju0ZrJj9sRsTKEySced+4vBnG0mn54YuBoxLMWEJZDzL
O4ir6kPD8kse+tDemaGbK08Z2StBuLzBxtHh4Gi6tENNEvWrgsdl4dfNOR8yrQ9k9eb8+J808qHQ
ebSCbL9r5uOSrOiX437VfJuKMEfT2eQny01QLWKD7kpc9it02qPkyAHuy3MQQ+PqucfZ6QgtG2fH
0HIBlFzK43bq7rDRPRe03ympuT5tpQa0FUfjylArLfm8nEF2NB77ftrDb//XSPZG1NoYM+7X7UJX
HMXQwwbtV0jMVuonOP9A4CLB/tseIGsefOIq67xDImiS3EMMSEwHH6Kj4uBxz/eO0OoKoHW99mFw
16UR+OmKLGTmoVuX+bdPpDhBjfgTS8yqDitOqc1xAsUkP19PPI7caYPWugyAMi+TLG669hIk5XM2
Qye5CdmeL7ssYGWXrBE+j3K6DTD8HcDMB9REbmsQIjYHXrGV6tTKGXiOevATyr+rVX2JAvn39cVx
/HabBK8UhvhRh2v9KFmPvt1uOnmlv9dYvR1433Aem/IOVcAwEF3HY8hCmI8oDkF4dgal7KkBxdp5
qVR0W/a1gWss63OxMoGT0kjD3y1eH/1jQRR88voy/VeneWsmm3O92O/RJwpMLKgsYhVC4vLssXoo
Iclsiq8B2FI+VHO50MeyMrX57nVZrqCYHNYfco7MdYJqCKhVGEA6CxSTFukdjRq6+gC9yDGHr6SV
BFUqjsQnaCv1HAIjy7TX4OSywGb3F7/bS0OV0YSx2JjseXP+zX2EGttDmo833aeIDdGdVbKuWR2K
uEBj0Aq9Jx5CgT70zJ62gctJrYNJQ6C6rAjq1b2hIPLFiee+TEOys/W5vm6dS6JiVBBxgZb5itIi
aOmi+gF8u/ltD7pEWNlhAbcftrrttunn6u9Jd6hpoZbs77E+ONKbjeETcCUzTjPDnkXFYWo3/EAp
okOQ+Le9CSHPv3YikEuj34gbHicpziGHCaxEP1OdFDc9JUJi+PXnFwHlvaI3MECl2nuSMnMU3NQ7
qFCHeW0aOg1NJX82PUMDGzEP62zKCwx+G/aK2JA9KM+VNXDFNNYBTU+JF7GTXP3bLrKEW9Ere2jS
mBq+Q0DXl4KpOofMd9jUmXoo2MD/vZ7cXB5knSAAgl/RcYf3siFsxy9UCf+zCJfsbxDdqfp8fYy3
S+2EWyEMJkiAuQsk6K4Tv3CYK8EY6jfgCl6rguJkl7I/Q6SyH4OAYPnOmC7LW4ENMBye2bE3x1OU
pu2xCsAAjiNzR/9cn5Mjt3Irsr2xrXHXx0sgNA9beeiGnpEjXdfoHy4a+nUBSOH5+kgOC9kYPLTV
4q6UdihKFpn5kOFE8xcHkvZzUvD6tiC0gXgF4yJpdYg3QY8P9ww1PTytBUV82wSsEK+l7pfKDzEB
CMN3x3Sckg8gN5N/SZz1d/Zoh4uxzUwvtjq0n2QcqqEM5s4hIm+4Wv9Nm5DSA1v1Iu7Vqsrk/dTh
hxxWQJP2pKAdbmCj80qZEzjWgvSl6Eeumw+mFKcVmyLOw7k6Xl9Ahy/bOsqQB5RRVk+oOfEg+kiq
gd7pku3BeV1ftzJARGkFT8YJdh2C9J2kKrgMKSt24vDtehmx4XlpX81jXQckXmoxHAfwjD5wGgV3
kM8ezp2JkrtIJvmNoWIFPaE8X2qQsgM6osvlmKZZM5/AQ5qBYBewjD2pIldE2rE/LQPI6xWJJYJx
4934QoqyPGazvC0ebbReSRVbczWSuGPZcq/zTEMEh+6xszkMbqP1kjKZgyGoaew3hb4rRoDIxeS3
dzc5qw3R0+Ddh1ZvSeOtZbI9hNkYfJ0hdrzXyOP69VakFxpkr57C91Pyma6i+kBX2dxWB6CbwV9k
EaAg+iBVOY6Z3ciBPKJ/+k3o+LaF2Sb04uMoeIMBqMNJZ8rW/DEosgy99A3f+emOOKNWFI/NPAf1
iLq03zfVesyTYpVArzUrgoHShd0J30Tf0zE0v69Px9GwQGwYW5LwbFgDSeJiyBoJXPsAZgYUWb3x
sNWr3g+NrCA/EEKisT9pMkACA6yskAs6NdlAxwOFGkF/DlPclQ7RFPLlmHMQluNg0EFKNsl9MD2h
a5Q8yMqkf67/aIfzEDtys65GKQPS82gSMucl8dmprNrbKE+ILcac5mBagl4riSeBh77DrOvCHHiT
LzdeJ2zcXV/imaryJyQek3enNujp0avr+XTb4mzlwRcOGubUa1YGh1mncLygKbJ6YlVxmzgOsVF3
5SQFeKP8MAa3TXuCOId5qFc8nxRlvke25jgE2CR7k8alv21oiDJe8XEZKEBmYfaed/3XpAaGsKJj
eKd33+Mdu4ANxSMDYEhc1CQGoQ65nwYvPM4JrS4Ss9o5OTlOFzYeb8zxctKBMR7g46gSR1oX+nvk
J017JHUOAkHq835vU3ONZaWnHhQ6/VCRIK5ZOZykX7GjX4XLewIZhN9yJMuOl7mWzUpUXJkknxMR
xv26GjxhgFnEHGTUp+SoTdmPt2VbG6kHwXgz9pu7TXjivUB7IzmlwJbsTGJblDcqQjZIrxp8NGD1
xI+9SspjSrk4wTZ74F2HKWwIXdnPqud4wo8hf1WDUGR56v1xOkEtAg+leyTwjinYZHelV4oesj4h
Lt4z/Ybu/eYoEtJ8uymX2Pi5RaYFrRo/iHmXj980LfP3xVztKcU5NjsbJz/WspjXpg9iGXXZYdUG
VUbTe8lw8Hrlf/XTdhzRoO4lO62SrrXafPlFZsxIyJZ8nDDeNAGSQIfqiGdmc399rVzm3kZ98fWJ
UahQ5iaIC5OVZ8rpY1uyu4mly0EIQECvj+KagxV3i1FSlrMO4tZT7ZcFusYfWT/t1UgdUR2Gr+fQ
NSKMRIU5LOWSvZ8zTz76TbBUB3QV3Yj+senuVnRdzFC1CXHsVvSz6kz5XvMw/HXb+lhHg3SQo8a5
xY8h0V7eVah1nYK02NNDcKyPDQEk2LQDwaUfz3293pVRVPaHsVuSB4iNoEnipinYMMBykeAmCwY/
nsogOXHopz2udLxNOw8/97WJBetUD3RAgE5Dqr8rb62/oV1vt1TqWqEtOl5EgZwa1oxNghhjUwdt
MtafJojBoQkw93euVY53ThsHKFiOi209wcSeFt8anEmP89iqA/em8dHLSA3JNb946PVYfBvIsoc0
dc3Mim/hlUpnFXJhBh2P8NC1LfsdLYFJjzPE6+bzdeM7sogND0xp7ynQf2FLWshy/z/Ormy5UlzL
fpEiQCCGV4Yzenba6cwXIj0kSAgJJMSgr+/l+9Rd0bdvRD9VRFVl+hyDtvZeew1huPKaQL1yWH1r
arXM7j8A/v+m9v6TJ+i5CDFOkOAY9ohoPPkBQbcQjivX141L1VTDl0BQGAJ/t6j/91f7N6XrXzls
/+3V6OGMt4xKBUeORE1AR3Dzml1nDv+/v/0fB9+n6ZIF7bf5/2bbe21J+Cr3ff0P79y/+ez/ZMs5
PrTwgeP0GKbO1BPr3hHL6f/DL+bfPPN/UuXYNFEL/S/OjE7H4xaQ/DSo3kOXmGZ3MJH6/xnGw6X2
f57NSUGJQIeWHs0QAz+bdv1thf6fgO6I/Ytp8L/0U//0yiOZCgb4+NLjFrXt3yBeGTDVbN6FdDC7
kLa/5xPghDPb+mUrNrPvGHEnwv1zo6xcqr1rTHDP1jSn5W7UsNTwcN1A78NE3JRwREFqhLBssj9z
6DaDItlFvFQBcaLYYK0wd11QwiDnGTlgv6zZr03aDNc1j5rHLHL7I7KUbKlMupR66bbCZFOPi20M
C5KNawFJzmXj9lc4BVuh8rYv+26ZyoTtH2NPEKFo4vWS+FyDkq9vgetsVY41VtX0zWmNXVeQnkxF
MugGcWoprVWOFEe9y1KDjbtY9VOzgBz6fvxconWD1X0PTSJpH/nqv9TUfAfjha9sN19IufzJ5uBl
pmtS9tT5YgnmtQyDOCn1vN4oS2HDFsbDgUAAzSjyb0HzVWUr2GXR5CHpIlOpJXlA4upcGGHu3BQ+
9SF7kSO8RhhFEyrHhJUmnRDGnARr2er93bfbdCHB9pZBIlmnOcI651C9ZLJ/7fL+fsF/rxG3aqqN
bstxnFVeTnKPVNHvDkF1pNdFxNf9tZ0tPbYxbhTRututYc8N38i5g5cxMPyooEnwKHInC5h0vyhE
oZbaZy22qtNUZSkjhV0MOeh2/9AO7tA8DnThgmQGg6W9uHzjBU9hEGejd8GaFfbu9Es38WMQD+yO
aHdBh8ThTBaB/MGjr4CSCR4rUh7nJb8243aRLr8g2fuDSf9JbHw2/RAdt3jOCp5IJHw3nlYbGtMC
2iaNr6iX0nT9HyOysHJLvBdTA5c65BaJ85DCNx3APjshkGW4dJvtqpDzrY6i/lfKuxurbFYkc8gK
xhDDEdPu79rFfSGobB9dOz7BHEqAg8iGop/TqdBYQhepmD7h0LRX8yiXOpXBy5guW4nHtiFos3fF
nuvttFnXYEFosypyUlYhRrtiFvMrZe55asw9IyEovTMwWpyjDLtcECZc1j23yHjEetr2FfPwxA5g
Dnxs/fwcwlas0AZudbrzUzGm4XwT7+YWh+orHYNT2qZZab4l/gtim4ogymlNrFoKquYfMh4wP4Xj
h2PsD7RbgIUc0yXMUOE3TPEUXZv9WtRgaxX0YT0Coih53OkiXvvfE82RF0sckJbJFzYcZhw69RVr
zHlgEd+ZOHxcZIbAzcWf93ZRZZ72NyzODzCL6a/e0LZkEZDJZiHXvZP+ZLy972335En85BMcGyz+
1VETFLxgUp9h6yJQhpU5aJuht9WsZOmcH0jSuSokwperBHtpHFtSJtJ/zHTpC/JtmI/wk4d5Cl54
mj+OdJ/rAbmTRYfyVLoApJHVgv1t2zk+JI3+tGYV4KwacGNGzpCbFi+lhMtJ4Z1qS7pDuZvRnZ6i
kXeV3uPuMO9uL0NEDJynMDFI/tyDkgzx3ZB0XSGT9EPvyes8NVCfwKgbb4pzxQJzmWMYwxQ2zzb+
DDiJXUZHLC9MAOnICCrdzxDs2Z+mEUgtDZsQ/iNmMvwxR+pjXLLR0jfOpLBgS83J7W4zc+EuEgcL
KsmTmVBtXDAPS5nGwLDLFI7PXbGQpD3g+Ld7GQULeRUL4rjTNjItHgM1Rxlu8WmEs+wlmHRwsogq
OSyRiHHjJPgUjXf+0m/fWfFNiAK6gUJxTuJ4fmZ7b0yZN9CaUVAkgbyNu74JRgOskbeMx0W0gqNU
wJ02vwuc6v/6rmPXeQRno7A61UeNgMkqxo/lhUui7soc5adlpqkrQozkDwSQ36+hW+wVvP3hb95N
7aPJRvYctpnwyMIOw8c2t/uditDNlhkbh8c4a8lnvK/Lj1atKZ5uRu6Z5/1xRQxLizuOiavdQeEu
1Kj229T0Vt+OCORCFA9LBlLMNIpu8nReTzbimzy0xEan3M/7iTrrfyxZ7l5mxB/fkB2i+AKhjyIp
hnZrKkO/syzGnfmhNjSbvlI4nbui49sI7/wdJoOba57Jt/4VFeKuW9nHNIOCMkx2KEOZi2Kcx4+9
mdanftwgCYkQ+UuDwDyMyHK7wCfoFkrLvYjodswS+rOR0XOGF6iA+Z/B5YXvhKQ0VY1ueiWU0woW
N8C8Ld4/lqk335EPjxfpGrf20QkF5hRMnX/0QYOXJEn5BRkcTYEoHFqPQRgUww6xBMr4E+vTS8Po
K5SX7pANcEvmu9ov3KZjMa1MlHZCvK6csJOHmHtD2eXmAfzpuGLguJa48v5Ywe97AtQ6MelYgigc
XvfYIPIzS3wZMf0oNAItBz2BBK+wrGqn4I4lVOMux2GdkHN51qm8mxFLCi1H82Ob2YDAalrHgPir
2Y0MF/hiSur5XlCrPmybQ+66J6J0+7KgqA8z7n8MIZLY4xBpXupkIgWCVO+kn9uy6SUpsTInhc+h
Txt09MLlbksfoL3QbhvOupv+YDOMQKoWC88B3UmxR/NxTdD4T5n1JWcsK1cEoFXgK/8Yd2jLhfTw
DQvkn4wviIzWc1uPInyFCWxfdGEowS1WcbWyVQEszZdyIOb33ISfsA5oC9vve5UbckrYmCFpvhfV
LMAEhC/h6wBvpEJL+hSEkb5AWAH66Mz222SQGW7aSOwwC1I/23Qe8NVMeui2aD2MeuyfY/BbCz9v
x6FVwWHB/QaOSXO7gJX6ta3eFLjkgxOICd2B0DE5TEayU9NRAgwfmpY8yQZZZnZMD20wI5MRSTpt
hYxtLlDldzE+6p7gXEx8xYpuQJZAf8t0pMwpg279wP33ccFc+J10vrfsIdqCaYRmAG6SJett+oSX
bKkotdkZrObv0Z2rz8VP4px0yp/ARN3rfW3NnyDpxjLVmXvIlji60IZnp517fZ5y5p+DiMb3lm76
qUFOryjozMh7w61+2sK4uYMvZ3Ig+dS9KWhlT0jLbJ6QujtXM/CO+ybv1Be8Drp66CZ/m+XRfIXl
YgtHoQnrZtUMY9kEIpeFoSsqxJj5Zx3FcHLL1HBd9mW1uJYRI776IL8GbRMcYeyz1ivMlx/3na+V
y6WPURknd4t3nb7Ztrc/2hH9zSgFOnERrZDm7SOOcNK9itCI59lLWg/LnkEdG8kSTwV9n1BAxYzV
0TUjnh3mnoV4ZffttrVjU7koUS9LyLOL1KzjRcY6aFhwk9/olo/84CPdV61oszJKG1pCoCkqeIi1
B5hBMay8qaup76PzkNOx5t38Z2xI86Hctn3ItcXvqY1onSCc9j1P1vw+ByKIN8P1LzPyap7M0JtD
lje67nPVHfncj9X3c75ViPBCZ5EqEEQbcrJbN53k5KBiiw1sdqJkvUDBLNHseFBYsSSvO8Sblmh5
tsqMQ/waBT65Lji7VWYjfTcu81RxMq/YQwzhwwymfmm/Delcv6bgCSa0cmlCHvOUJSc5YwtVeJWj
ZLZNQ18tn/PpBEMepL7PybzWCPWVHEmm6dgXeWeDn8kMN6PCQ0B6K0RKLkMgJFSHY7AWtFnaB+FX
9ogNsvuMtzl4XUMWXeUWNn822oQ/KQ/y8JWzVgPw3SVFAoDdOfmd9vhlHqZwb1RJiJ3pb5GHcq/4
lnfvXaiX8ZaH4zjWeodKEM7EcPUrecfIG2JeG4n5pO1/8qgn0EG0AG0u4cKIrHnrVFOgWY/iKupb
t13wmsvpEmUIHy2pUR0LijFqxN8Y5ByUctJDcSi7lO8nxE8GcWFzZrrK7lDco0+l41SvYQ4FRK+7
tnSxm+gJ6QXw6XDIdFZftEf2+dUuu2hOsllCUvCFL79T5J3e9+nMoBWfFpFc23hP/MFsJBQFR9/X
FWaPx+Vx8TF1v2Zg41sJRgn6JK3sLM6Z0nlYrCQdLKiaFHeWQogagib5t3BvytIeWsS2xYiEvPkx
qPat2fD69XgETwTXEBxqO4N0Bcjic3UMbZd+ShiqryXElKG+2Sl4EFUTd/lwiV2fqYsmczYWaiDh
XOajn/xd3IRRD/mnzm90OKEx5Jtx8WMsIyhZkfKDkcHnbMatmc48GGpirMAyVhL/nE9qQE4Ci7DX
zqLYuwMnURgflmTbniDZJ9E7WKlYSVM2IQ8b8byxqAe07/owxhvpHwWZsEdRm2iaSpsw4Yi6n8RU
LnRJzBEz+J6/r3OTpnCIj6IQo4fngXuCaV4kLr0ZOdY7ExxiLpkLQ7RxK4xtn/debtnFkDYcjtNu
JzwEMXCxnVUu4/DcyHHO7gADpDwspF1pXq75SmzhIjy2AjyiBEGNu9Adxs/BfHZjuqvbnbHZ39FE
IUK88EHX7e+RikRXNiRDQSDKhNmlb5XLipy5DQwhJNVN8MNBea/pNmMyCGCD0Rc96eRpok0LYjra
BMQ8roND7YLzcFNLSsAaxU2IU9nyBffwsmLz9+zbKCBv3zHZ0cHREM100IsIY+8+xg+ucRH8kbG+
KNhKsuY22mMqq06hbpy09etSYCk+9HjbxYqXird5Uu9GWAK0gyl9zkBFDt4bxLzcsn4IbBEhFRiN
U8bmDt9phB+Rl2G+HwKkQlEM/aHieL19Pi1FMrl8xekd4bWByr+MBxvO81/L2fI+GzgpVyssa5uT
UKCF3zE+pBh3o5FCim2CbSnQxkXbDfK/fFgRO3bqli8Dm+EgkcnhrOZmCGu3LZFCiJoZ3Wsq9jB6
oTZCDcNtvu7lYtssQJSmTNtLwiLYG8cE/6gbmJ/Tm7YL9KPtc+w1MW429oBbGXNfFLle3Aqyk/Ti
0HAJWBr0SALHEUyXM1Ry7kdjZfKT8HbpgNRQy8olaLCMKJHh0doDJulx//BLF8V3WJ524xeCQkL3
BdN1fDyN3LSaZiTnH9RL9SdkmA8rCKHmqGDb7pc7AuzD3cP2EzHdNsky8oD4X2OrrOGOo6UKFJbl
UCbvuAxojHsB7G8gTJsW0BitVrXVjl4GpcDxjj/AH6M3b20AE5cLV+34vomc88dY0QkphszMQ62V
knOZ7Y3eLz6b+xAPyvQSQk++R8VO18jf+WZc9+MyqJ1cZLL3P6eWz+3jspolKpxb1/EMgwZ0VgQu
Cm2FPBO21aFf9XqkUx/+jcYu+LJLhv9vCNEkHttQmgbTUjv3mL5X1CI/OMdupwU6jbNjsw4uY+Q3
f45Nb5ZDEDdE3eKNCdkTVg4O2BW04nHpWLLGdUIn7qp+DTDLRzjqv5E0a/evIADd90cHUpMvAB/3
8TGLkhyeiKmDU/siZRKA6BRY+Bf33WCu8awyX4XhnPI6WbfR3rDEeV6CLEuys6RDEsAWT2f0OIYL
hoEc4A0mD2JXf+gQ6/eZWLnqKh61iXEHuU7eYMc9Rxe7jTPOsMd9VZG0H5Ka5RNJ63nW2h0BzDmU
+ob1S5HuHUUUIMxLoH8RJt9qSD4mDAkwdSAFNgqBKZwEDHvtU79xIB9t8L5NCX0WZl18FTgSxzWI
iORumSTnx7yFJKXQ3HfYVoKKaAurgkRc0TmP8wmjYWyPS6S7vZKo+pjG0q3lV65ij4/KN+qBmKnm
bxARstaJmKiquO7lL8lE+wrBrg7Lbtf0b9qBpVYMixNzNXVpNFWdW6NH6Bimr+9/id4XGZNtzbqO
9FUS6/YthbtsWPgkYb/mOOjNeaNdMlZmnxbU306ScCyZtNFfKPtXVi/YwxmM8g2QNRp16JCADbbq
usGqYDiksxPiaC0b+QU+SwkeDCJHHS1do2d+0GneJb4QOEpdvViY9Tx9Z3V0Z9PCQQllN2nNo8sR
4FRiMRQmt37TUBa1u90IiA9bEEFEMQ9yoRcMwyytTIrve7CwtEUbng0GMxSH+xJeQkSkwE568q/j
IjoEtmPqTwrC4439Nj3Ujg8R7Ai3Qwyrmv4ZPNUwbQGXwf+gNHx2T6nQoCIxBv+iH1IwYU6yBU2+
XnIpxdlMcLH8DFmbhZccRsMQP4VDL94Qdy2HA2p0AtjRKAo7ehxKXZNWBHElVqfbe1xiiI4WhGRa
FbBUhbd8gRAUx66SziIod0Rb+ILlGFI/OSCz7ei3lG8Qt2ivrzBS3KLvarh3Q4keUS/f43bzlaPh
xN0ttFgfMXHSyRSNwH7mMABPvEdTp9uDAco0F27e9F5NCSjy5w4NY3iJiUqniwa4Gl8GysNTPvXp
DfzPMnHWUqH8OBp5TKATxJx1pEJkC00ji7B30KxRp9nYPgUlWrPndfcjWnWp+wQYC5uBePRL0xRC
0H6ukjBmQFtXacznzFxAKvwyefOI8DqghUrH7FlDla9xiwDorEG1aMMDdqczCiPkY6KCBRm3lzUb
mzeOG7W77RFqG2M+5VNawCTZ53cs5xP433s4umLMs6WKWrpeEamxDsWsV32abB5+AhQPHoBvp290
2HWC+3Od6q2fFhjay8k/fve5utg7Ba4STwBMp2rOH7tpX3XRjCnwYx73yCZl3VPOkggeL8H+kaqs
fcPNslwFYvF+NCQM0OVyNR1H7ye0lML6BjM0nAzFELYHSrq0TmCFdRusupkLFCYc3hhlH6FlM7ma
cMX7AAiy72ojG/EuphUwSb/P6U2nYfpSckcYEMRmC+qhCZzFNZsHNTTQ7nUIqXKYiwx7lRbwRbOA
91kLI0idztZcejxX7B8yE/Aib3Is7a1ADC28ZNPDxLYV4zVyeiB7su5+j+j00vSDPzDAFOrSNy28
2kPnAC7FhL7lrfPqYKdBYvnQ2YxiLtgADdOMuh1NT7afEo9p7HGMh+nCwgajsQ7ED6IbhI8QLh4a
NZPzRihewzxTt22/MuSFJBlUjXZNF5Q8Re9ijiVCu4TBHwRDueO6QHX9XbVfhNhY5bH/vjKvxQ3F
z0WpGbvndNqiR8SNNL8Do/+qMevKZY03V+Swhj9N+xJEBfDNFRDwmqNGkPSGBhrtyiDYU+9jrIm7
IHFw+pqWGy9o+m4Sg3rTj+yQt7F9l7Oyv92k2sscd/OnTDOA8VtGZ4hZMQQVW6a22xRzyp9eda4/
RCJM39HZfVvdMC3+bquRh90OUCbDZLSNSprO4161HsIttLGTi4t9YdQX0x523dnxTGa1Ms22nnUT
bOsBA/6H8PxF8NjUUN5Fd2HiZVaGUGfVI6j26A0xwR3SUc9B7SGKTAscPwrEeF+fM9/2b1sUySqf
YUrVZkv3DBdp9XfEVuYj8zP9VNKjnd1k0OOCYqYKJisxNcnFnLs1eJozgrUvjz4oru5b0Mmwhebx
/jPquSkDk1s4JcSuklE0IodpyMtwJc1LlPLvPNx+97XZHXwEOxhUYY+0FJ4Aa0plMp6kjHJADQjj
xceNDxtGtzpXze8x2BusB9fssAWeA07i8oAbeX6DPGk6hmD537W+OaUbC+pgQ1ABI74vlsFBri/T
5XfQt+Rmwa+tn4P1KoN9PTmnjKuhISDYHSEf7+ubNPhOYTNeW4gMa2uRcjZnmh0SQoKpYCpLP6Af
TnKkkRp9QMmJa0Nid+MQp3OeUp0fZj6BS6LSuMRmEn+6kf2l5wm5JC6zZ+zjwtM+wJxrs6GE786W
VFRmzUsy5u6cB2GCU8owpics/0CqtkoL3MT+rSeRR1Ycwjrwh/1npFC7QoVxJsXKo8hhal1gKenR
P8yk8ugtjkGHcXWORvuQBLE4W+ctImE2HE7Sx/cKUVMSm7dsPCJSbCsGeG0OoEZo/4SmnlUKn7h2
69J1mOMJeVDTtFyzvI3eXOfctcPYVW4DEcXazxipqVDbh8/8elJIsrkhlLwPoUhfl6XZfijbPmZx
4CDzxzJM841jKkI6FMdneg4ka887G6cyM8N0GKdpfAPenz3srNNvWAPZuMoWhmsGkZpVYuZkqCe2
2OCHFgPepWAx8pilUVbDkKOrQOpW8PFkmanRWsX1QqboaZYsryDmVJdOOI8uNOeFUGkIz5lvhKOx
E5Y78VaNnkZ389i6apBrfweYUh27UIVVmG9/WvQIt8iy7x58v0QVlAfu1Bm61YPCsKNCkpfp1L03
e3TX2QlTTdhHZa+3vpSIkvq26W6PMW2Gysyid8gxT4EdqwZQI1D2HbuOgOYY8ciKx1jFccc+1ol0
t7ns6WVukpUCiP5eA6y0OVCQjSuOFR0+Gm+ScnFGfJqk80USzf3raijKFHZO5yidm69OhPYKe4fx
MnXfOzloQOLXdN8ibI4WDPdlOrZwaW7W0N9u35m+bJNgkmAQfQpUFL8xlo4O0yVE/GUaIYti4/RH
KPTzwFLflRnwI8DefFoQJSWwiUk3lJdiVDCgLdoI9l5FOE4OJhkShtC7a80nwhv8lS6ir6ZNJw67
P4tgekAxZ5NFDbKsPT10izxngZufSRLkr+He2ncusH2b0KxWGUyUjqsfCKR+3Nxqh8MI3aK6DjFJ
z4MTHV6SGSuPHiDNMzKqJD4hQfKlxF8N1oeZ6kYmWPhl2tYtbZ/h1JQfVrLFO1aDWXpRXZ4DniAi
qjM0RL91HMIJDXFdJQN2CdOKlNzhoJsiBbj/4WMSPE8qSk4xQSE065pfMJDBwg6j/dVHJL0FEGhv
9W6xdqL9CRGubQkjN/8HeF1XB24RD0EkX4YhlJdNTD2253b9bSb5COU89l6jQXwW2DdHrchyXje1
i6INfXIQPn7RqAuFiKbmZBwKlssX+quTQ/iy9yuBhfvYvyWxkEclwxB9MvYcoKTtf5ogiP4GSfY1
w8wZu4xpSqtvtwXseXJs23MxHJwK7K0M2XpgSK0qczZEdw4VHreTboOTEFZWoNBAACXzZDxm39k6
KhD66uHwdgZppP2dA/Z6XHgC5+bJ9b+3aF6OamH7c7Ym48WHM6mF4uN9PlpS7TqAdLnPq95yX6ea
g3iUizekDzUFqB+8yggOK+UboOIOXTaNRHoP0uF2aLq1vZVN/p4mkXpM9TfslNNpvZI2Ta6967EK
BJLzGPNxPSxiAerPg2goNYbgumtHPNlEMri3xqiDQO2AsUGGZWuYHdhPqKToHclzcnAJl5XIN5CY
0SBfchYmiCpI/WuIfR1mO5HddDBxfx27TCOfl9QR8tCqgebDDQ3hf4AfErUfKss8xOPRn0WM6k6v
8nEI9vheUKTVGKBPN1ggsNoMa3eKWcNekbqU/2beNnd7j3XlwCd9hq7S3yLEuruAixnWQaBqkE7S
B4HWsCZEL8dQ4XYsqIE4OFBYtGjX/ALMAzhx2fSnNoBetlgAhVG9Abi4dLWPVVivBgtB1c3uIHvW
3GD+TE8WmOMB5wJ3P6Cp89St+9c2OdgpGs+u64DFtlC4z4M2Bk1gcsmZyV1hh8IPy7TLgxlMdIhB
43rjdgYUJbLXOOnzE4RI2x249XnleyOKyYGJA94C9jjwycwOCziIaCP35RbQpL7rI2FPJGv7q0kB
HlonRwzVo8R5gL+aBr+5tPmCHUTi22pACNqvyWBZYriWFW3QAMGiICzXHShDh9vlJgnzFwm3b1By
rLkhWC08twtiPAuAg+6Gdrm42Ub/JzUdgcVL8zfdw1qbSD6FUehhwoXtB6EBKwYfDgfwQYDbe/Rh
XWcPG2+2k0mWP9OYTwD4LC2xxVqP3o/JHXQXBMhYv8iT1zGpjU8+cGgE3Im38Sa3gTthHFvRSvTy
CLw5fiZYUJ2hjcdCQaZvPUPwZwM1OyYJhCsuaF3LPdjNOZTfq44di5RtW1XdpMwVDQb/H8NAbZGg
Uz3nGGpLByThHWgSFshIR3hL+6x/3b/V6l0Ag5amt+SKCSQ7M7TIj+vShmeDwnRAWif4NST24+0y
5+JRQgD7lm6OP0iOVEzzzcFq2kmdsSCXt9xM92G+QAE1+Z8TGoEamGdbDoaR09zkdzbZ8wPIMx+O
p2sVtLJ7Jeg67nsYnh16g+3mlsrlsmFpcOJd/NaGOPqNdQuFMUw/VFiDj1WWRbiHull+gYpljh3D
1opk83zayYprAhLHtkGDCwqB/3RaJhHMEER64VmuitUL8eVHbMVC3al6jWFNltBZHkIsONGJCIHq
jkGBrHt7DiJwoiRgGYGZtlP3axIBrG6TpQSfywK5i9KSh2q8UQ0zN0bI5rxvy3YMlgxu8qqD6g6a
4RtI78Yii5FrHyZ0K5eWhEcMJsGDzxAptLIkGYsUkMLbKrCgTqUi1dapn36n/UcabKQp8iVur8G0
ZkBK7CN4LmmRyIZXacO+og3mSglN/dG2fKvEjDInM4mmVM324IPNHOIm/zVm4CgZka8lwegFcGt0
9+77m25c/cy4Dg4ZLKGesqHJb61PTJnMM1Zw3LNLvge/GCYnoKUWeEMznAMooktL+B0cJdFhhuNc
RcMKqBSerujO1NuQoZ113vwwQCGrbQWmBTq/rxrFhz9wFdT32dg2hc+W7VX0sMMPo4hf+p3os8z6
L5osLRrv5EXkjNZptEVgpWRTFY3AdSzVQU1HcPMUjHButsadCPy4HxVy6Sq4NAtcWThqa9DuIHWg
mCwLLGeSLo/wdTBmYN/al8m4dKe8pyFuF9rfRGQD6BLiHg+CEEZmTHzZkCwlE/9F3Zk1t21t+f6r
dOUd6Y2NuavPeQDASSQ1S7b1gpJtGfM849PfH51zuy1GCW/3202lUnYkEsDGHtZa/2HZ4b0q2D+x
sIJtF0xWv15Qlvlt2YCa0vjNXyAr7XKYDR7FV9Mtsry8ak8eVG01wfADhXGpPRe7Ysz6TZHQT6Jt
KqQ3BY4vkYjucWhTYJIUzX4ydHHopiF8kdLho0NN8a3BXrzQw2A9pmbw3OfoZ4IgwhvT6Lq7nmP8
KlTyl9oB7e26BSVGnLGyFpH5VW2YQDJ2ts8U+dWcjE+aCf4zhYbqqhKuKhSEleMEkNggRHNWKBVO
TYU6XAldM2/Q01vHwUjlkRbxkRd34q5NzGGnwzv0Y8cp/bnRi30nqFvo/ZS4yEx7d2kHyh4h7HQ9
zSXnZGa6DsAalAlR7Kj2wh1SMR3UVFLU0GqHldDhGRT0DjXH4iVIYCbAfhNuCBnFDeFMuAOCCU9B
EU8gmYfHNu6dQ8IheJOYqbGNpmD8LEqMi8A/1PLm1BfW7Zt8MNmccsqaldEvT5aIydDCQa4oiojm
ABXPuYVOBi1DlQ0WgsG4XVjeV0B68y3eGhFcSrGG3dAcizD4MSRq+Ag5x/CtnsNwkGqyj2jEBPSI
81zYTc19jBGk11Z4bXeRMq2pdAYHYEzV1Q2QtlhVvoYt5b9hLMnqp7AoMSkqphwCFX6rUDO+9jzs
PcBavYv6MPaMqLuLG15YIvKndOz0TRLDm2cryE5Oe68gGolnmsrezsmmIAQgvtfRWU0v8YnM0ZtD
t4nqKPMYtQwg2NChgSZfTxisR/N5jaPefLHH+qsO+nptm0lOAFrtTUu97hv8moxqcrO0epq15W7B
ncyXI6QXzW7WltJ9ai3xVIsBl66JMGNelNtqXpAyZQXQtlP010wpDaxA0zyjNN+Kpo43ja2onq5R
FqdTYucWECU3SRsd8yn+ZI2kRstQ1a6lm+WboLXhgdiXzpgwM641u85JfqH5fraRvT4WU9YJuK8O
6VmK1H/gTPuktl27seuh3hpZ7KzAWIzt1Di2lyrQMqBwQjL3lnSJv5dxhYvyEo2Kp4NAbpSOiunS
hL16LTrw04aM5wdAe3Wsc6KCQmhm6gbKWPnOTwKZBt8q6oaGVoNpAwilmz5EMkn9wwgpsVZW9+II
G4S460kP5mK4F0A1rzjeZa9N2JyO+sHcNyFFOCiBgXI1l7lGcDPD1hzUVn9z6EXyowxLuoGV8IQ5
wMzhWc2RZLDJKLSnV9peCp+9vlwHTqAD9A8YL2hKMb0ONLna2nQRw0nOmnd6NMDcMZd2uusqswa6
H+v1qKfpJlhC4RFXZgcqn/KYTGO8nccmJ8ROW3jONCcp1qoWmD/gPMS7LgX6SsyqeRqcuN8migUx
pWBrbVJHuysJ5a+mFs3n2Jajry/58GiOYqZiybV822CpKvD8nxtjjr6DN2IOkuSOoK4J8vIJEKd4
ou1k9Swiw1lpvZ74famMeyFE1bnlmC5uFVbt98FZqsY1OzGra22OIZHRInZZVi28VazI0rjO3bAI
rC1qj/YbfTgo4vI6U5JokjEiiehIaqbsFTpDHihRZlDYkk5C9F4c+To7mA9DYE1GbJ3S+CYwARk5
dSqIFwSc15HdyU2Os+99WLfC8g3MkqkoJdQ5yHala0dF9gw/qS5A662OZHzGAO8wL6VwPEo8pQOB
Iy3GLdBa+TqFInsuHdEfY7gHJHcLZFl8JimuegCTMLTNOrfGVW7MDsCIYdV7Pe/IWoDz1NAVdReB
8UTCyVZRkoWdV+e1Pj+LkZgXQEsNLW+maLNK55ygMGKpdZ5epRo1XiPR16och57kJC2/wXW16pOR
syQNqKw+8sQ49rQoCjuz9NOii1cLcSCln6wjUyAo7re13pe3QWtYK7BH7brMQbR2wWI5lldBVTCP
vaBOTWiK7d+6NAvhuE3rpFdOETKBJw2QYGUWA8UwjSaFCQHzCJLNglW+JBQA8/s0iMCdmoKX4rXU
fQa/ziqj9BEyDvZ6pJ1ovz5FeretWurOqm605hbqu7Pr2tAq/WJqFmAT6NeOn6gKoLEc4kwjnOzi
V51WKYZbEYAXqzmzpxG6yzIjKkjM1tlZcWxauEMjZWVAsiqoA7a3xtG+QTbt0ruY8tjsQuyR+n62
S1N6kM70YUWftiD3BiuhvtWVXdKD+TU5hDhKv8t13Kdls4V0n00uBTXGKWAfn3zTLLXgqStlGzxM
hT2XX6IkH7Qc2sKYJWuzAEP8DOo69RsrJhjq6EU/18mmWFJp+8FQxM9JmNW3JUY/j3ERQdBQKOJf
N0rMXbKvEioZdmTlfq6WVLm1emqegY202Kfq2Sy7gf4ilZfPXfS5TVQZeDVdX4areoya2Rf5ZAF2
O2ObfAP41fU7S7VEdaMFIsg2I8wwTOlbJQNOME1InLSZPOEmo7Q5TIPpRPCeidrpn1ktT/o0i69j
mcabSKl1X5W1xI+2u0/ziCcJRbINnCL3Md7pHi0Io36n1nck3NPexPRl1ehTS8DR3iVpGUBVt8MJ
qYBRrKc+EW4B+9Wn3zFVWG7Uo35cXi+TSkCR5jP9/2hFejMZlTq7RGzUnEGSV2Dc0xdjHu44ENNt
LAftsdWN6UofQvumpb0Ccr4ajtMSAKBXBltur3VPCyU2IOrppRdQwsIUqnIRjZFvA8ZC1JwUN7Jl
skmxcjrFiLjApWX5ACxFuKkP6d2kKpUPQ2FY21a0+FNWKsdRr+BuGMizxwGBpTJBRCGaKNciSQLa
wFo6savVyPm6I7+4CZ1uHFdObalfAC4FO2wJqiWDqv7cJfOwq+CHYBWp1PUB5qTSeAVca+kRoJd+
0rf2SrHJCNDGsNm5WR2EL5A+m0OckvXBMVLHa0efa6j4U9+8xYKSuQrXUvV6x45V5C8ZEoMsbiZo
PerEMeG041prDXnjgGZQp2RCgdYOD6HRdquhpIsNShodNUCWPMq+DneNOee7Zq6M72kpCQplUd0U
c1QdAthZD6YhzL2MBk6NUWYthxoJi6sOehWty1iv8NiTw5r+3yRsEOtoX42tO+E/sNzLZMmUtMou
l30zDcuL3lDSco15diYXq87AT0D1dhyG7Ypc5dmQZlD7jdnTtI4ufF+bFJJOVXXqg07kSX7UW746
GTjYWnCrjVDYzxZV+Y2MaUk3d/F94CgvGKKkIHRptMZd9zoviT+WebF2Oja3a3bGnQURzsfgMVgJ
KpdkeSUvr7yxmuSgDYVYJQJKYVKMUNpE3O3JJBBKqJZBxqq9lnEM0b+U2aYc2spN9PbW0cveX6ok
8c2hxwKnt49LQcRcO2F2ldiW6dWdOftK11rIeqpru5dHqESrKtOK7dKl2yYa/cSCClg2rXaNc8lt
UUCvprXXcxblEGGyUv1EA7bXGeTf1YfK9pQhgjNlGY/AnuNKwWJzRTf2V6hGR7NdNkZfWDtDqQ6d
YT7ZUF3xYZoaoJ7oyHyfqUEXqIuaULpzoDZbjRpT0Pehb2vJyhizx15JvzaRIDoDEKF/GfXSaCeN
6BC0ULBQpx2Boy03rFWxs6uZ7mNsdZ0LZGj5OJXoAFf6KtDijlBPuT0xU2HCs8RQKmt1veurKHqM
zfJaW7reozVu6qlamBCflHfBhPyrDGGsOrx5d6LWCjzSRrmb1Hq80muIfjUnHLBWqK3b9rT7GKmI
j0Q4r7keUzfjVFmB3g3w0lqLSjR5mpZWCqcV5Xc9GK6KRj9W5fhqq3Hlh878xYE3GIGjAlWH2i52
Fqp8o2XQWaJB0lFX1C30uPZmQOIdmLy2WuwoX/Ud8ixtrKzvTgGwZU2ogTDy1fb4X1V3tB7oHs0w
odo1TLGPI0zvR6M+w1t1jkk5Lyx2PXSee8d4rrSMNhMkTf0aPs1hEGr1pFjZ0Z7z0IN15dC92RRf
ZnOsvkZ2OBKVFeoRNDtLDqgp2AtBqA9WaVAZVggV52BO1jKA7t8hDJjb7FPr1NMttAawZJgM3mSG
xtWkDeoWC+z5ZWT3fwREC/2kpm7vxPKmR2cFDDYKt9OtGpQ6llAuKzRFdfRKgI00LGyj+L5RhIpG
DRFAW1jR5I0FROc9JQXQwqb/2sFivNIR+HWDbq+DREK5avq7BCIGx5z9ROwKeUSBmp7FrHUL4D80
536rj3X7vWjksq1kuEP5dtTJW7aqjLLrBHrJVI1fkjJ9EkH1JS3DfVG108aBZ3zEr7n3qUcPvt2X
8xcGT4XKMca+kncnBU/VKVd12pe9K2ZDHkuJjDFKWaVWDjXOhQIRHVCQsyS7GrFjp0PTtjTpz5lj
bFNlNA61bZUHgG6i/KjvvlmVCHdKa5Y/FoP5YUrbvLbYkTxEVOoaMnbkpYOiU4/sq0M29stbbLVJ
gzE25TxAShPGgxNEV7aexC9DgQtF0dPIKS+08nOesCGaVgpqZvxAzRDuZ2uSP2ACTFdlFGTbgmwR
IiUu3hr2iNtuilLPoHHMdQs8ySVtYxcrCBmRaoSZ29K+82ANAcmOiHP9ZZALMUdEI9hN0LV2cszR
tWQe3cnFj3yxqLbp+Vj391PaqPBIEsd5nvLWeLJo5xu7dVnNx1LJh60D0hhv0pp6EPC5iG+l7hRf
mThhtrdKzboPrXAy4R4aSOsCnNt6c0TEcXJU2QcQuA7Ykql3Ai5/6RX5NGFVFIvRN5yiRlJgKl9L
k4a7E5KKmXwrNFLcnLT8Ns7y6KUjp94Ow7C8tctYH1InTXqfjN3+NMRLJTZJNM8UGRJYsoOwbiWT
tnXHpKc+NiBWIB5W9Uf4YI7hlcWiQlQD/iNWi2qDekFTX0t4d4+pQuFFa6vsgHKh3VGrgUuGmupY
B1I5Lin9aJoorgPkb00xrdUgMv1KKG3DmFvynqDTnOhx4sRfDLjU+0wX7S4ujHkj8b6GqNPZ2rHS
yvxO6+3Ct+sRuUNXakelsdQDISq8hBjbBMgscGVG1JMI9p32sSDA9SP1VNUTwq5uKxiMqTdWg+m3
fZd5i5SAC10MYG/MX3RJ/tdOdfccR7ayNubkpKQa7buEzJcURwMsGRHQr4ts+pGYdXyXOch5gRSD
6i1RK6KJFn490TxuGaGoj6rU4ysjyqYro24MjIZ0dHZBOR01uShr5ki6Mkwb4vKyaH6HBc1zks30
d+T8vwGIfjDUNt7C7V1g6cStuk2FPqBnpQwPT/ub0AuKLBHp2GJko2cP1PRqpBmumpkPAjm/Ww01
CsCR6kutyfARno+xS8NFPmDhMqzaGk68Og6dN2Qq4FGko1ggHEKvXM0rmHMayRrj0FBeODEVKOfV
PBlZOfkD2/XjoIncj0raknYh3HZi85KQxwx3KhArmwYFVU1KuaM5MIUEc+68gPYHt41qTLOLAFf9
zjE0rduMfhJG31DEVEjS6bc9kVdkt9R87TWJGS78YEAwCUdIF455iFuKbnUUOd/oRHeqigXTwWki
+JEyAJmlt/Ia5xWidBPoO1r663yZY+i9JsEDZj8+PYAS8nIHgDVWgxv4GqPHm482fSQOYdLcADgn
lEMhZCVtS8hv2tqDfgL0sjz+MZDeuMWUYnE+RCrLsY0385BrrkDG4nUCphPcaXUVIknkP4F5XZUy
h0DpWNdjqj45zmB5JaSr25Hhe4H78UM7iVaKkNROjcXtYBTR2rIg/lEXovRJxuKqNT7S7TCEqwQK
JwmDrVApseYbE4/MMlkif0KqWZ/kG606Li69kw23EUx7PaM2lyXDkXgid5twxJR33JoTzLTQgKyn
1s62mVI+ppGI6sapbf2kH+nvFHvVgPRTrzETDfSK46OyfrAR0Oopn/K33LCHjb6Y34mHm5taixnO
hUIL+otuP4TonZtU3NK8xd52pV3v4jhIXbsqa9Jd2XLUw/6yNag3CKAIiEBxCiULmF5Gq15nUAI3
CQxfL51mELxTx/J4xNloWqrPaZ+fui4RQuaF/tiRAjJBzGQzOrEDgAMzdyFFvqK/3Gc8Cx2Pw21P
CbrnycPCh5yQryyVnjIwFHMCfg0Qn35S1wkUyNeoV6yYKKUz9po11veYNio3HM3zNm76hgy37lxI
SQabwQibq4Aq3JGrb1Dz3dnwhfaKYWdU6jOd4Dcm/aPyusvHobifYFv1oTDIktgjnI6KbL/ommei
jnCJj2IcuwzoCSjrNpYdKaxeR2ifTDHnHlgHK70oJ9B6hARVJQpKcIv1Mjhzuh3pTXS9QGG+n7Kh
9xWaRF2bk1Ws8ZylWymJGqWErOWPkzmgvsphewfR7NHCI72exBQSuCWFL+1pwUWl07Z4Gj30S6v6
YnJOjgWlcdSR0HlwnKkbS5RtpPXRVR3nR7hTN0ZaZeu4DcNNFqg3aV4fFchtnqailbOnkoOR4syu
FdC75tjuPknEcgANeQsdLE+2kx5b7mAF800SlAk60IKwcOzdGEInO5sYVuzax7E4Ff/h2bYNxJki
T619t1jysYtIG7KBNr9dXAENzScJdVpS2m4KCsqJ0m+oUnWbBlbWbWHieZLo3eAman8D1/iTMipi
1WaB4kJFa48a4+5ben5VatEnePCtJyZjFVQG4Ugzd9cU3ZaH1raqQ4vrYyXbl8l06nWK3JeyG01d
ppbqZ6jTPT6QRB8Bm4axwBNDKXI/sYV6IpmeaHb51Yg5xc1oqtbQXoZVkebDRsuiY6Dr2qq3jQcj
7AcyD2drpnq2WlJHrEVYhryO+km3+HlFV2MnLz41KSTN0ZDzqqFWYFhI6GoaDaw0WClba05jKLdp
vgvaqH2yBu3z0iwpfAawh0Lv4GIOzneVjsmEcmrh6RYTb15SFO8oftGLZ2wRTlhtK92hHhbHD9o0
Na+JXlyZMp5fkW6l+yCV4ZUqE9tHX4izbdm8VmoqSdyMBrR11m7oNDF8baYyXS+kmF+STBv2BSqI
dYlU8SFr0NAZDRTtUBGwZHBuRZ+h3+AcAMTtgPwBwrsaeRonFfpBvVc9aWo35BY5TgxUCQdaYKNW
2pqBfosRKvHOtKmEvAuVbs3OeAVJ/Llpo4OacMbBnYu9toKFDNt+gFrXrVC8fwunIuUQzU8n1eDa
atr6nKvXiHUhoYrkWmJ/QSLHxloFAtnspByDZfBRKaycaEB70ivX9DI3Vv3QUpTtJHLKcGMuCUy8
rP9hcgJjzWFNq5lY059Y9y4N46Xv2Ml3tFQk9hkGtQgRcQzJUrVcqd2c3sZxd8hymxmgM6tChYFA
vfpSL/KJvfDFAEldB72Dqi9SdL81e5hYpLcwUPN4zTm+gHem4SoMHTdpK+3a0SKAQDV8Qn7BIsn6
ZW+n5oNWzeMmnOc7FaYdFg8lrJ4FzHFJ04yUHUF6VavFntitPgluspKSYzA8xz2tBFoJiUCVCyTu
qf5ix+0PDEZQzkLBtJUehkMWhIclQBIKO2nxkEOiBqrpg2vRHXerF+bk9WEugAIJYPIMqYq6lNCb
IAq5WilisK32KQqXhEreck0adgqdhsQLglKuDLTUrmi1A9KSxo1SMExzViqvQBrhUrV+LEtNdbtA
3tKaHepJRs0xNXR0OZTovDCPvoSg7zEV7XTyiLcVLybvWtmpba/hqxeekedvQbk8L46ZrWkvcgJ8
shs9ljWE0AqqXQqPNTaQlTpBDYwrl7WqL9ONk86mFxE2PTfa0nuVMgSsrjn0tRq412pSe40rSrUH
WZMuynxzXTVI6gF5ERU6cj+HjbWHWTAClEXxWsALZFcav9bjGCA9m7KNpnfPQ5rd1pQT3YGi2Emf
H2+lrF8hCz9FUY9IcYwWD5vOjFkNlD2Lk5NG+2R3VrOy9AHxz4m2X0ny6jwnSMqXZ3vEEoIMj74Q
gQJCb4hms8C0oslmQolZH3JitKZa9E2Wt3CAUQw6mq/MRAvulC4sEkXN4pvIErzESDOzb+gw2xcq
WUUD5G6EWKnO1h4VETsgikn1W8yePviNpjf5RulrRfVn6lPlRtYC2k84KHjQ2I3TgV0ZRRLsxjDq
MZdNYyuCozPVvEdFa5yNYfSlc62PoTHtVbUZnseA6fuYmgN0E5kFnemWphb0a3DyuAVxcBaWGvVz
k3qzgPQF+yO+5AL+V2ZLJweuX4yigt5QNWmRXJtKDWvcccT81UZZ9ePvnaL+wshLnC77y9fPyjJN
kzBQT6tLDj9qGg7U7QKXcZu9v7+EejLM+8gJ6cymL8zkgJIXllssdKFuCaoTlVlHkcubIfBh5FPG
DV35CjN+JdivvjVdPZvU9AKZHxe1z6sNBi7T3d/fzl8ZTJ3Z+tHsgSVN7WkTlCXxl1NzsBnjt9wc
vizafMF57y8cxc5b6imEFKkNDL+pCz0nfAyCZ0mxJnazUEetWyUpa1yt4Z7//UP91Sw5M/wKo9pK
oaIuG4RvFC+UbPF7vZEP/5tvl+dN9VShjcCzzbIp+tr0SXn0rRBlfMHx6+MpiCb4/RQkGhChTEzG
agAgg3MqUBdR7LSs4JJj+8fDA1Xw/SWyximFDbFkU6pOTjczZCmSmDCJLjhVfzynpHP6/7+sIqVQ
CwRNqBej+i6S/TbVK38mHBuVSz0+P55Q8rz7HyBKhmNXvuDopn2rAzBB9Vp51uS6jpvyfzWJpHO2
F0Bf7uFB0Ca6SU1qELOhrCSowPbvJ9FfPcHZLjDh1mFUIlkIzk5Qt9GWmxnrig2Midk3GjXAbKSu
LjgH/tXFzhZ5Cl8yNjpeSDsY9DQUSF96vBKu5jCM13aVF5SuhvAPP7x//zb9R/hW3v6xlbX//E/+
/o2aWxOHUXf2138+ljn//ufpM//1O+8/8c/NW3n9mr+157/07jN877+u6792r+/+sgJ87ua7/q2Z
798oAHc/v587PP3m/+sP/+3t57c8ztXbP37DPKzoTt/G1lf89q8f7b7/4zfj5AD9779+/79+eHqA
f/zGOvy3x9cxzv70mbfXtvvHb5r+u4DBakKvtiTWLKc+H+Pbz59ov6sm/1iOZkt8Qk7mqkXZdNE/
fpPydygOQnWEpek24Sz7QVv2P3+k/s738EPNVnUTkxjrt/97b+/ezn+/rX8r+vy2jCH+/eM39dQ6
4b/PI0tqNNCSuoFoTDP4xvNuXjoUDQkGrkHrHlr1a8DvkBWQIjU/gkqLaqrUEb3EQk/Fz/mkEw31
6SScx2rBdEAahzRcJ5z1xv3PQfwfzaOb6q146Jq3t+74Wv1/MFNUk+38r2fK8TX7Hg9v7a8T5edH
/pgolva7ZaIGxlrfcDSLr/pjmljyd9Nhu+YVGZLpcHJY/9c0sX5XhWk4ji0sC3s13B//a5oo4ndL
qAYkRUMSgjPRhPwfTZTT6fnLRNG5vs7luRVABcc6b7nU4gEHcBRThrSXTVfeFW0PV+chqaA+BKhe
SuBuUuasX/8yRv+ase9m6PvzxPp5YU2oVDh4SnhoZ8d6kQJ24XMqOMw/OxMSCpEfjMhwcRQAWcB4
CTXBybyws2MvakOIPaF7glDnSfhGF25S54JD6s8rng+FhrmiagqDIT7vr1cIioFNWwuftwPa2XkF
9c8l0q6wpnDtUfElJuvtFF3lt38/FvKjl6DpUldVxA2WKs/OWCeu2gqHfQgPJbbS8qrPre2ErkLO
5StO/E+B8sNWjSNVk2OIphLp15VpZtu+6vZgW58tfT5i5OyJyu8mX7WdC9HLewPeP16V7lhCEwab
lnne/1PR8OWMwh46Npjy9KAJIOpYHkWt+OlcHHoFQhFdiP9+UD58HWyIumliTQkL/3RXvwQeVWrR
5pvW0H5qTx5EtlU3DPhh3Gb655Ie0ZEzrE+dwoLpQvOxSxc2z2amCccoHsQg/GpYNouEqmBm3Q20
fZOiSEa3yLGaroVuP05OdOFM/9OisNXTINMYSLIpQPR+/8wyQd+O7m/xY/wXsUrxIB55wdJ5balc
WICXLsUe8+vwml0t7aTjUk2H+1kYr2Q6g28r60QdL7xK9rj3ewxPxZqRpk7L4NPCf3+poRLLJKC2
oTsr3XRIt11OtR+Z4YUZc3bo6db769hnL84eevQqcDpgcSNfc6CwG9k2Xvr9Ao83RCRZZD0gQkMV
HtqQ7lxIIf60TE6XlxqsKTRj0KPORhToqpqspjipFnC6NzxzKLCVCzehOfkFVC02US+39e2Fpyac
+PPo/nLZs9GNaC7sIOZj87jCjBFcAyWN26NqaTKU2AInDeroqN+8KsbE9NJiOT3Uu03z9NCa0FST
/UHTjLMxNxMNPFvj3QbW5xDkGCbatpun61EqKxCvVWVeQY98tfOX5C00kXXALbG1dmexfHUr2ypq
v+/CS1v5h69CtxDyGkRVxFvvZ5zJdKwwWBF+234dSCK6LFpZAOh4FkF6Wa7qaaeKU/8BLfaWJd2i
qLzqUTticIi+L78dbOOYbJRYpdL6dOF9fXhvnOAowHRTM873NSciUB8iTtzTm9K+5OWnYsx93C83
sje8uCpco6KDLCx5m8qrji9OQCGGcj2wGDZQ8DOwAVm+N1Je2HxOgemf3qW0EVMaBBeOc34k90o2
WTae+v4MCDuR4wkL05rlOayoRtr9HqLDgWjzkUl9T3fuIxp7mgEVSoM5r+mHubGdZXFgmT5Rm+uG
G3zxDpeaN340epqQKi5oUAWR77x/szamvGOxUAptMvwQ2s5L7WGNen3VnFwyGSULjYN2qeuG+j67
5ghkmusEY6ouYIYRHby/rGkkczijmvDDxtm1E8dBHjyUyIL7NvGasjhIZ1jBZrnqrXanYv41jNyG
E0DmvDC3PxoAE7aIEIbpYG50lsnCeghw3seqpgqa7TS0mxhVixl0+xi8O6bKFAAcBc8XJu3p+c6X
uUlCo5o6R5NF0PnutMiFljYYt+Dug0watYNWBY8Ouyp2Rfj40YgY/TMam3XUdhd6ZZ+V1v4YektY
BAE4mTuqdfbAQzbg+aY6aKqX6DP0OPxXHxf0wfbM7mI5uyGZXLPdmXWxOt2BPgcX1sXHd4CRiYnQ
6RQtn23stZnagRUFC6rlYW/ZnVfm8waL1HvdXHZ4kssJx4/h5/OnN7OjfL4w+B9NPkuynSFXIlD+
OTl/iYSyOMJ6zub6y5xvu938LJsMxNhxJzQF1qnfuz3dBPDxpqL3hrI6xGh3aiDnC/fx0SSwDIfk
w1HZu86nnk6fFjUpEuHrQbjB8eTKYEu1FuWATO8eSxAQv+zgRPlhasJLY3AqoZxPQDYflTWvkVWf
t+atLDEafcUphw2sV2N6EoSehim81Pt9ivGGEzQ7w8Jx0gpWk7qXJn6Qk3JhJny09kjrgfjxO7O1
86lo51Uj8I9dMASKVmMerypbXsVh5mvmvFG5Exuc4mKDr/eFnj8WAKmgJJWn1aKtG+/XnigwdXFA
4v0alfcpJpUCySmUpVMuMiqX2serp+87H2qbpU5aqJKNnLcXxW0gkhl2FRB/cUNp3QYdg9XtyyJY
G4r9OERrGy+9Qt1SOfU43w4ydB6xhceY6UKMel7G+Lnt2vQd0HnxbHrn2WmhRS1iUhVWNebe0Ejd
OL9tkbfYbXifV+2NGCfk7I9pXxzmINldmO8fzTmc6B3JgcN/xSmE/mXdqRkuLBnORX4+2VAw4w1G
ZjsbtwBIVrWcvoV6egiaGduu5SBs5ZWmQ1+V3r9wFx+sOpa+Taav2WRD9ukuf7mLBGXERDOdycfg
PjFz33BwTsMmOKURTYsdoUWoiWfrpoAkceHSH+QI7y59tvU2aTfTC5bwtVMGBCVoxEvcVHFuMINb
PdeOEkEpdEOcRuOrZvpadf1j58wb3COPqFMfdMioF+7ogxXIUEhBiI0wgf34/WCktixCgX7ojwQJ
YigilG0DGbfgNQWq/dDm5tF0wisrhbMVtzsoiNtWV9bBnHqB0UPHSe4KlXtDGbaMF4Pxj14WynbJ
2uE2TfPs/vCbGJbc4v7aelzPtuFCofOZSH7qRD/MECrBbSxH4OiLh8SHV7a5pKZRbuKsfD8yIRbt
YdEUTNYmujehNKRdsEYpswdkvaLLA2LyzvsBNfrb37+Sj6JGnROB16JbArvFs0eWUWzGegYrWcnJ
7mRMF4VhPWLSEOLtPSXmlj4XdwbntwHTrg1NjKBukAetaB2xjcUpif9R1eO1Iruvy6Dc088Q6ynI
J5cyldN9nG1rBnU4FrNGcY0/vR8gxRnJePtgZoDgfjbQFjENFbWKui/9ki54nTcWF1fnR1wgwaF7
T06X5u8H0xdKnoWNlWrL01H6/h6WtlrSTCeM6nTGQ+TbKY3vhiLATabfQtX2sRS+Kuz4Qsz4UQRj
nNYMjy10+aeTW82kmVcmQWMdRxtcAtfitVX1q8yRFJJ0r9PmDWVKb8HT3JkDbyouRnEf7KWU1E7h
o0Pw/qfzW2tbDBqjikXahOu6z7b4zd85tQKdOUOouJcIWZlcbmNq24I8Y57+D2dntts2EqXhJyLA
fbmVKEuWZTteEie+IZJON/d959PPV27MjEURIjoXHTTgiyKpqlNn+ZfwWfLblZCuLj4Gwm50YjXa
9/ospKv5BKzNNrhQSrwySkCOirFDIBvWaWAMW1rmIJMhoyIwFEf+z1rzt4lloX+DeJISvbcguJS6
hXteukVwTGTnt5RBXlWFvQnD8s1YrqQcS7exaPcqtIpplqrz5M+gOQsZXma7aP5L6fSnGhKg0aBK
h5/5bzMe76XpaxRj6jEEoQOwdQ8OZBvr6V2kPSSSub1+3JWFO8FQFFODjmsjg2fM7oTIiEMEndlK
+Ndu+2oE5ZI+JnGsbjqlBE0hlT/9tr1TMu0+daZkYw/ZO/hp10yoXhNgkyisDmgBrjzW0ulmd+kc
cIUJ5/yu7qOSktH3Sc1CD+8ZfWLSitDfBEZllMhYSk59w0NOfvEENnmDCMnBl9N/Vh5jIXei3WAQ
gx1uAWPeA4pzuR/LkW0OF+RQaunJ1oovVua8AgW6SV7gs6UopXUPnVP8jGL7BWHBkxNrt8Dzvg/G
WsxbaM4YqhDN0y2TCD2/jZIWiJ0Tc/tYWCqYUbdLJ/t30FiIv6YbEW6gkf11/QssLalRI4tmNt3i
+ZJQAKw+VqfRxaJ8C6/cFV3btEcjSNnrI8oDBLjrKy4liQZe4Xx3WyVP/vj7pwSpQr8b8NvABaRY
37GG2kHwOvhNsK8L6nS/evRK6QkRAwivfP3a9teO6EJ9xgMwkjHsj9nerGtbIgakNBUPUGd2gTie
/zaU3VYR1XIsnSwjPuhm+JTDCRhR7ETGh0k3pFxTeRp+XP8WS/cLYyFbFh0uxhizw5nnitqNgzS6
ADuLwnFBB91lVvI02Q/OeBhAfNNUWsvJFtquBg1PRdEpzMSvfn6pwZUHlAE41Q3JvxwseZRGv5W2
2UYrrX9sI4SvamxkTIBwMt9ff9/FaGTK1kc55jBzna1dOsyTocOPbmTjRfAPRMEXnGTv6qa/6yz0
JCTjYDEpYWJCJoZybVM+Bo1+wCIIxKR9V0hfVh5o6WOYCKoZ1G24Jl+kYY5ZZb2j0ErvoiPYrOdJ
rR91FeppUj2aUf2IN/C2gC2ZoSKmhNOKb93lBqBMZJIkhoamZdmzZCyKAHsVPt8jL1tIsm42JUfD
9168PvjxE6+WTVgcVt74MvKypC2rxF3Hdi7eODFRyhojFRurvP6pMu5GBeHWyZBEGDUKtaNRIJhq
C3sU7Y6u8CmEAP0Hj6Bz+rgkVY2J6exWt2kBQW/B/UD3tIOIvNrw1mPZItpkSU7Dme8+6CBraVDr
xreoT9yVJ7jMK0RNAjYaMiY5jjY7eMjIV4ld0IegG7cXya7VN4jEiL5ufBAVml6kh+mYFb9L9KlT
IWOEX+z1h7jsE6jgCmiUqfzwJHqz3z6TrWmSsQxzuzQ9xBg05T7sdqfZ1HBVYEashL3LRECFqUFd
TFdCDLjFVvwUdtu4V2pS7YGClM7YkLgl/LmyR9mD9sT1N1tZam6k3smwOauCpdSIH3DiMim+oL68
ldG1u77SRxVwXiXwVjpdD4tki3JmlqHje5EatcpSCiBI1a6e7NG66RCd2GQltwctEYR9a0GtZRYa
qbkPE+IdqacHyfferz/L0ll2DL4wzQ/DpvNz/oHpJqTkhRbDozBH1aO+rRBLgYt+HzwXOGT4/g7R
77Ue38JpJnmS6fJSzNHznG2iOq+tYUqKwa2FfhlQ71jzd1otnUokEabWu6kaTLakt4LtKxcQDUfv
6/XXFq81+wVUsjhYXbw2Df7Zvsqp0pUmNQYX4P2Q7yNyxgA5LfWt4fqyx9U3Xji6KhMi8jV6qyAg
jPPPrNdYpGUlaltegFiBFRyt3HtB5Kfo/g4YaUi6djPCFIkd+xUEGY5Y2bOKSPf1l174rQmg1CO8
MKO0+egF6STYMkikuFYp7WTNf0Zz9A56vavgwVZjB2GM4Q9mayugvoWQQcBUbDGJInma5wtZiaa4
FpXwJGmHaMwJS8Ss0IDcZWCUMa75g7ekL8IdwRc3rXmroMsdb6ydAeg/DKCQgtMKgl1rGm4MrwLv
o5yZrVLGazfU5Z2sigwYUA5DI1qJszM9ZQUtiijt3Y6ZUTu8mpj+TRGMWPxaYCPDsvLlZ+G8oaJg
df13XYhcoLroVDm0HRxz3q9yrFRv6lzv4bSTbavJqYeJ0iLJogfxyvh7aQsBmHYEdoD6bD5XhImD
yAPGFggPQM1DGRqG1T1M2tt6QrU+93b4bx3aYFjJOJYiJmAFwPWa4vCW86lA5WQR8HYUAB39bw8x
O7WOb8qyRBo6fw8ZBuTWTy3sXFxE9kHqvPQKeBbFfr3+nZeCBogJEbMYTFwkIRNwY1/P1d5FhXAf
AH7uDA0hngaDFmSioPo05lpTZfF7Q0e1xYkVZ/Y8bqgRQgIZij64l6H7zWy2MOptDDFd913DYjip
wQFrV/bTQrGjqlzwwAc122ZrzeJzj+lrzyC+R9I4RVcZ2LWv1AcPFbdY2seiNx/Df/edEzrfmKqq
9e1//9AmGSY5H1tMFai1s1u/s2ozVvnQYIAP8rbgWsLZ6iZDO8+8G3pt5ewuBSj6ig6ZFdiKi7g4
aUbdVHZLgCpRBA7abRyp96iVBSlNGQYu11/uEvpDR9k0+LYmVx9Df3GcP+U0phHYMkKKHNdhRH3M
OpR/o9H7kx5uOw43I0Sf0nnqTXXlpr/YvY44r3ToqNJl8wMK+HnZNswZW+Ugjir0fUtoolnUUys2
d4g/AAFCSkZeS1hFzDu7ZT+WtHUbRDebeN4vMXof689ylF1gEQV6HNVegjvpCL0TZgyFbZ5gMlcu
WhnouQ5rUJkP9/n58kRDymYxWefuOf/QchnKgdnTHkCVfdurCL0+OE5TbUou421hpv+MQ/3Lse0v
tr2PU+nNk+PfeqkgX52otCiNuzAZ3lTUCa9vgI/y7OK5SD0csJUg3ubti1oy4544AoZHdX4j3P4C
ORLb44MReAgjSpW9HVRkzFH9gFloQ8OKtpkaPWaWaW/egmTvJN8SNMLsPnhCDfwvS0ZCqlSa+8jS
DiEjPE/mppscDXfJWD9qQMYDD7Hq1N9xX67Nby4OD7+xA2lfDI8ozJ1ZhGr9CLfYBtBCDe26heI2
pZOLzib6+4mLDNpabFpezxLdN5FOzcuwRq/MUZYrGd0L/b6seuwaf+bBi5iWiyFpptRI4A4PWfKa
hNFusJ1dD3SgqpNtMvivpml/S0xlJcO57J+KjwDKlOxGAJVUEcY/HWk/HGurxdXNjeXXEn1c50aN
0hNPfxfGmwRF38Zv0fnRjqan3Wc9pH7UkcBYrvVNL9JM8RwaA3yKcyCN88CNE/XYNB7D8yJUTsgt
bIo6vfe8+hfBdOeh+zKZ3Z1jhD/q1v7a1SBtEtkt05XwrYpsdr7BwTAgWMgVAtJ1FuG0pu16xRBY
Ti25Q1UJJZzoZIw3KJBkGxXSY9v7z6FTYa9d7NJCeipM7m0a8R6Cas3AnIYCpMUwD/z7c0fVP8jm
c++P9z+jyftawa1FyWsls1FF9Tx7aIF94I7l812iT1AjKQrMRoC42dKdzx6CJml8RVDnrarhyZcx
puiWxsCPIe3WZDIeRliaGnp9G5DTNxKwgME+aUX6bvDHKm9/JS2COgkWUtWELoaXSF+cjsuTrvr1
gHI5eQEqYCt0JjgUQDvnjQFfKwpbR7Te1e10m5b2D6S+MWa6N2DaIfX/A/Oe26LPt86AvF0ov1b6
KnZHxNLzr2fJwHcFdID2BAXG+QkYy9gxcDoV/Tnpq9pwYcOh9doK0n3/q8Z9oo1PvXYasvCO0UeM
Nd3KN7i8a8jLaBMQThW60PMM0exUScPymAcY9RcbtN2UnbB0f4j7N1tOdjXq3nhz6pH5+/rCl9cq
63L4SdAUsdlne70JrFqXO148UPX7umESGUin2PzVGOhU0f3WxlUI6uKrAsqiBavB75jDVJoeJ6JM
R7EJYeK/GhUDvlJ+0r3sCyZfPwp5m0/9Y2/oh9FE3v76215GX2gfwLNFx1+lfyEO0adApw/wfMNk
HNyS+g1D3V0DR0+JMAlH2BW9oJVIsrCz+bq8JrubO8aYX+GeX3gjUMTJVX3vd8NVqUOAzcu43CYm
IDFw0m2r3kZB/KT1XNpN85va++f1d75M2LikDQFWQe2DnTXf2yVOHL2dOqNbDHgieWh1eSh0Ns6z
ce8F7a6Om9sc64z4+fq6F2WdyA1MsJK0SICEzYdyo6TghOhZo9tWBG2mmA2mPan1E+TBzfWVFt8Q
6At4R0or1psl3PiSlljVUmL0HthVqwZugsTVr0x/zM0RYCuixRJ6gcEPfv0f19de2FGyCYNII0dk
Z80b+74XN6iBcm59I3FHjZE9yheh8o8MBE4pzZVUX1zE8zAliE/EKoWLeh4lJEN1JN3hRtEBUwn2
Q0mHPK3bO2fwTmJySCZ53671u5ZiBOGREQJb+LJw1LJomJSJGIGyBqNe5S9UNH/ayYaw/q3wFLcu
bqK+/h4MCYowkotR+67pQb8NHfnck6rUj3BYpm2LIOp///gOxTyTLY2B67xpgSZ91uoxNpUp84y+
bx77XsXn+MEgXYfLuPIdlj4+IA7uVpNeBUn5efAIOrRth4yxnZX3twCNqAruC6+4yR3pADZqE8vB
bQnM5vo7LsUQZsgUIFDoRI46i1kDu1mWJXYY9ibHKcSOIUenZ0R/PDQE18R+w8H2oIcNnamp/CI3
MeODcOUwLx0xADNkZ+RE4qTNXj5lJFh6iBC7OOS8GKn/d+W/K2PwlCKBZ2k3chbs4ggJx8ZU/1r5
AAvfnaajQfRicKBdtFvHiL5QHUVs+hDRrc6/QTtkj761XFsPvqMdEnP4FSfem4DWe2nynpfN34OM
Xkzj8BtNJ7xwb30E5czhi2ADrTzdReNMYA7oJYGWUByN2vR8V+TAnLC6Zg+CNztUxabv4r87LtTN
CEBksIpjGkqoi0iM+LIRMI2zxpteiECARTRqcmZ7QCBnN7hcoZxm5i2T1VR+SC37dx8zzp9uuNZ3
8SStbISFqE6iQF8FlKkMQH+2G4XFha4RYV1fN78aRnObxMODFCnvaqSsdc3Uy2jHtIrekQivEBVm
awXgqftaYa1G+QIh8yRwnb4aHouUuY0JmHqyXS0RZr5fQXna8VpStrTxoN85xHW4hmDVzn/aCDFa
/LYoZetSPwR01YdK30/onnpjiXnP8NDkNxpjjes7amFVFQQ9nUKaV+BZZydtsPGlkAr4Y2gAPhqK
2xsvmuTjyNffDeoPr423w+SsVA9Lx/uDWidYumBJ55sIhT5gjCW6qkHk37eKh3Wx9Cp1/X2VHhts
q5VnMxFyrWG2+YO3hS1Ap5v47diz+tvM+q6rAmZJ2jBupxZbtOOEGRl62IciQ/gD0sSfpaB0u2Hj
wOMg3Z8nDJ7eapOk8cui1ijFk1A1eu3abqfo1W18W3lv7SRt4TLcXn/ZhYtUpY8EyIwNzSUyO6q9
UuFVl+WE8j46Bpp21GimF5P9oky4NsYos+vGyvdd/mUhU9uCS0ODQxS7n1JexUSQBVXg0cX06ujJ
PnadNqLZ2hZJ9G3VQNxDGV0Lf2Mm8vQHb/tp5dnbDujSYbBBZIwoQKPpzWZCh2lInRh7VLE3SMqu
NFcWIiHdXnYRHFEmvPN4MfhWilgfI26j6+mitEcjrzH1rG4ik5tCW8mrFyIhPX0sJW1AFUAmZ+c0
HCtk9iyBaDHQtBxA7IHpHCQU4tv99Q/5sR1naR9tQPSp8eLmh5zPhMIhMDIVNpHbyCGeh+O0hes2
7XSkroYKoS65Go+eogr63HAyLBSIJPWIXAwM0Ko7KG3xD+JEG6PAiCMeCxsXqf88JCMpBTEI2o3a
ivpqFqo7Q4mR2eRjRKp2JCHegz7fe7RL4AbfwBX9g3JZFUgixnKgiK15kOxwBU0SASfyIx/ZpPQ0
ydk7VirvSnVCYL8Og5sasSX8w1bO09IRZtrMZUAppQKUPT9Oqp1igBmEpJyW8dGGHggb4QSYwSx3
aMDe1PCsrv/8SxeCwfcFiqnTHpkLpHSTrfcYYY2uhjSSilKfIvwsmcOO78OAjH05HZCm/IP3NKGd
Q9VUaPXO+wJ+GZQjiuIs6ucbxU6Epsljosluhly+3Q4PFj/w9fdcDFUCqEQXyESXYd7+q8qm8ko8
1dwmBhWNL7BFn0VqacYMb4pfo0wL1c6q2Mj2ytJLnxhwFrhf+uwUOrNfdcrayNcnBzepKd6bDThV
tJY6oLaBjulv9H1C29szViYaSwGEGQp8OWQFaDbO42NRY5wQsmiHn7ho/JLubOJcc/9gxMr2oXSA
evpBWpz3PYYJxw4cZwe3z8E2g6jKjAn9LHmLBcNK1F/8lCxExQ9FEsTh+QFJ8IWMhpEDIqACMrzR
ou3vRGk4yjiL2Dq/nv991Nby0qUyCY2+/19XPV/XL1J5SiSqBC06JfkPCdXnUbY3WvQ4In6mpkBL
s7sRum/6KPiH17fuUlQAHUD/gYT1kn3WRJoc2TIN6rJLT8KZqm6cUxzlaAo/q+jCtkxar6+4fFgA
fwim2QIsoetiZANbbtduhNVZKOFein00KarHpPdvA0u7haG/q73sXSv+KF2keQ1eQNQBRKXzjz3F
tSpZXUXXsIdDHd3kgbkvsmkf36IxuG1xj4nuIZqu1FqXNAqxjZnW0AKB53TRKNYkhEmDDARZoSHl
1lGNol46IYGfuRpyoZ7EZB3ZfyNV/zKYVqDvhoNk6orJxYgL8gYvt33XJ/f9gHUF/h7YPQm9fgtB
ck3xbvR2jYm7tC/gJdFYZVvAeZl9p6AsRxUT5sG1sKsrfHlvTKnbTf0+rLIvhuWq6hoRc3FFpoYC
V43w4bxmQdWQ+WmrDq7c+jfK5O0y2PQNmYDRveNRBE5qjbawlHXRMXf4YRi2c2Gc74VaG2pkuGti
J8xLvZIflDp1rdF6DULl4K1ugsUXRJAFUToDFOH8krB1bep7vacXHhrHtsFPuspOXVI+Gnsji3e+
Wa7keYvvxwljLUZj8HfO369qJscKE96vcu4rz0G+tt0KcYZsekymNZDkUvQkoUTfRKjeXED0aeRG
UIHYMEEAf1FpcA1pNpH5s65VoDiPcmrdGMiBXo8lS4uKzSkG3QyQ5reD5zVJ5LcVv6ABLV31n4MK
J4UYS2NP3uWZs0kr9UmChvQHy9K+41dk7EEQO/+whsfYsQ5YFrOaXVjGTxKQF0xX94Iln8XJO8QS
M/VWQvXiRQGUjVDCrIUh3+zancYIZXuFZVEd3SKuHfm/kukFf8AbB5Y65EWmHl1ibTw8IZs1Gcel
3euQUOk6zRPq+9k7Z2UWRxhDYcP9Vz8ZN73uEwocmsZgJ+MeE4o1Vv7Sb+sACmFUz2j3Yt5cpImu
NrrH2wK6rSRyjehAc+e+lLVjKn0dYgT/jT9Kz+kNyVRF7CuEvs5/WuAb8KB9YJnK2Nzi+IsnJaS7
HApokLiT3N5GSfKu2H+nU/LfZ8hkyp+WFsf5U70bp3UjjR1feIIPFCMry1EdUeYj0iZWzK9t7nR0
csiDNP82lpBCh3p3fWNfApBEtk6yDmoQ9s+FYJRt4FbrBxqvL08sox0NPEQpt633WDAsyGyrr83k
f8GZdKVWWEwL6IgL+pGQqponlaNeNdDEQIbm1kOct6ibDN+qVn4rK7TTERrJgAQ7uYPXTmi8rby2
iPTzMtUBU880UVtCBhUKicHkA/0YvZdszL4IdpFI/XzZ+6oUb8xzH/F38LTfwxRuOZ6/R1R+e3z8
rj/IwiEjUgvs1UcPbZ6djHVgIGY9AIU2GAvUTErS7ISp5aHEZDRkRl+UaxgssaFnr86SpERi2AV1
UjzSp10nO2pZgl0hwSbfGGLv5LTYGTxEWX24/m5LPzDdSCgkYgQkXwgtJH7r4HpPpw6jgG2N9ZQM
TVOvpc2E5IkvFXsVbWUTcYOkjVa+6yWMkbwLMT9eVBDOL0QWQkeCnFUovKWOPVBqHIGebQYcEAv5
72GwX50RLyMfR9vgGbTUU9MVN5796/oHWPzSNEEEKkponMzOt2NGykSXC/C1EnxHUMdJ7vMuftAl
7Z/rCy3uIjE0RVdD526cxbAmtRVpMIlhOWZGG4mGrNwhPq2MmHs0GJGSAG80EwDh9WXnAVvAIER6
w78Caz2/FZNKUW1vVDvkQuS96G54uFpNSbfTrXhbKNF+RLhJJsW6vuzFtfjvuhZTeQtZpwuRolQ2
WqxxZNQi8HXyBV8+DLY+6rh6CRDKRF6nfJX2NbD+EJJ0gLvgygPMo4d4ACQi2WBAN7meZ3lkJffw
Ijutc00MOev8IcfrTpLCbYxalBG9mrdZGeNgAUILX+xRwQUieTJBEVx/jPmv/vEUPAHoTTbYRaut
CmVVskNEM0oTxy9QwglXRIWNTF33t0pp3JR0Xq4veXGkP9aEGGPjgcOVMZ/w9Ti+O7grd24Uh0eB
WR2NrRL7dwx2tgnmB9FXfhccs/9rAvbvug5tLI6RDJfjPGhN2BmHjcoXHxCy0KZgNzVUjOic4xn3
IMT8bESoqJVW0s35Cf5YFuYVm9ykiaaIE/ApVvZe6WcWiE1XrQxsbeD/Z/VjU/8KWnVtrCHe4HNY
FkvRiIDZyUqXLRY1CnOtTEZUX/BOwahvE7XFHtmFV0E5zdXfeS/fpTGqTXqFDUB9isvV3q0oDy4f
AeK/wt4mksw+stTEVaWNfe9mv/24P4iFK5WsS5Ff1fZFxZRvk+s4Rnxb2VTa0rq0KAG5aOT0xix8
sU31MKtABfsxWv+YRfdJyeQsOcnNjyly9owLtjICjgYDbbPqdrRKt9QHK6d6KZpRGf7fU8yiNQKr
XRCpGBkIUv0Hm6FEhTnub7GucX0wEkK0T0DnVt5+8avTniAVJNe+CN4xnO9CG6oe9x4mHwBRhW5Y
NejgbpqbPI3vmHFtcK3ey0m2sukWXlljYklnjynEZW9ELqS6jw1Am4Y8bKoGZcxwu5Ez7eCYr0hO
b0hcVnpB4iPOthgrChwXEC5AbLPkY7LqmIwQe8NkBFQ16fd9S00l7bCm3VnhWrhaXA2FIbxNBWZu
XoC3JH+Sh+v3hyji0CNwpqPZkZ1K+VvhrJFXFz8maFCNzhrotPmQpQ3VIvB9QmOrtreihCkbfzdY
IZYsJvKfyJ165Xc7+a9qjMQN0jkSd5voiODw7PAouc0Mr5S4BUDoxopxW+cKP1y7cjqWIj+ACtF4
FhDID+Xbz6EwkpTGmmSzwzvev/mgZaCgU+LxHEcUpjgNl0azrSSJV5ZWbp3FL4tMk84Qf4FnhHXh
lBex82/w99p3IRCV5OkJzlrKy8Y2PIJwTVBz4XZlgsEtj7AH/bv53FVyfKkD/Ne7gvUOL/nYhK8W
3lPwmgR21vmjrEJIolHno9YHt2nWjk7JZnOvinu30XAHy3FFA59VhvmXaDjhMF8ECt5woC656a0Y
fw0SjE1+yEprZWK1+OafnmN2DQx2EMb0Av9lTWTZd234FijoRzffhszto9Wx70L4R2JA3HkGUg8X
fcAI881CMTmlRoSLBX1ATNG3AsodbyXF+JJLwRYz7X2kgytFlsqrkq8xts4rYXjh/gXOzdxZyBxc
Ise6AhMNuCKd20ThPjOEYbSxDTJzp+YStjgZnkLSDkdKIVyMJZaHLc31J1ja5dBUbLqhYCooBwmd
n3INUlp4Mx3pnAVLxJd6BDgovvFjUt5CJGOxTdtk9lr0WFpUQOmB44iG2jx62IWvl9nUdq6mNFtR
EAZUDPZ+1Fg9BTx8H/fTSk51MSIWEQuBbDBSBuqUZJLnLzqp2LNHHbcO48kvY04tVh3KSN1IYb/x
utehehE+5QlaeIl1iwbgRjbxNgIFG1j2xq/u7WpyISmt7PqLTsjHY8FQJZsGBgt+7Pyx7DQFFxka
nYt1BB7Rt6X62EZ3eicMh6GuUtHI74LRKDSRrv/ySwfuQ+H935XnfGg5j/AvDEluxdRUkNxL/28v
/BWo7z4NPqlarV8WUg5+AEbfDjN6VOVnWy3IlBDZl4H6JdQPWn8ndMfanvIJ1+omePbGN7ReNi22
TNdfdOk+ptekC7kkU7CFzj+xnvhhX6Vd5wYtCG4ktQTIIySlqrzmWYm9mz9YztRRaOJEizrpfDmv
jQa1H5qOhiK2vFK7zZFdc9QnI0s2RbvWD198OSi/BvhOUvk5djn2q1RtkfJ00yjYSw16ZIZ6RH8K
NK+xGRTn+frLLZ1csVfB0Ip/5r+hhQG4ink72xXHIEG8FbOMsfkBYWAjwZvAiHFXFGv998VTAvhf
hCmCJHHj/JtiT15JRq90YL1ufO3VQ/gk+O0EBmWutONWQmFvL+s4szsre2cxATGY3wl7cU7pPFS1
nlOhQMf57GX67op+iDz04Og2TJF30t6HunL1Rt+W9pqIwMLxJC2nXwaoE9Fr2Th/ZfIbXctqlAB9
Fbt6rEYwnz7WcgnAAZ+tWj8KBsD1H3dhL/Gb0gSnJBAS2+LK/HQX2GUT2moJzdZQym0Lc0itol3Q
nGLM+vBgX4k/C1sJVDI3L/gyQKvzgJz5+lA3mdG6mcQQLgAYLtKLyNwKnSxtz7Bs2yrJyisuLoqu
DQUXuiok6eevaLVxOjqgvdx7y2p2akizBGUjn1K+GlAmlMqb39e/6dIGYiT2MctgIEcn4XzFyuqm
gcymA1N025m/BAY34CrRghwxrtdIfm2tfg/a60+WBezFGAXg/0Ww9Xy90zD77OjJEYGYggtQg9cn
pyF6k7DPpF8iRo+W+Z97+9xo6D0yQFJsuEIX+qZOZDdSYxORsKpzhW525blq3+1pH9yO0cl26o3z
o+nKfROvof+X4gR1h5C955aXL2IvytH2lMn8vEK5RiSzXWxQlrw5UrqDYQ83baDSfI1AEaJO+t8D
v04jhXaopQL2miM1pUYb1EqPCcVVvFO07MgNe4eYMu7WPMeaSM/ixqL7asNzEEzJ+bVmx74TDUFB
fQKjuPAd18acUzCilOkxin/DtFDCcT/1q/xmsWNn1bSY2FvixjEE3/h8Rxtj1/twfGHj59LOwaM1
noSTRngE2rBhZi/0vIUQoAhSFipuf7CzweCCgwJ8xfvP7gJ6FoMpVRU7WzO24sYLexBfJPBG8AbG
BMk9A8VIfwdZcqWNcNHeF1v789KzDEbFQjEogKS6Qig0qJqtY//o23xj1MgqN+VxkG9NUHZ2ftOS
4WjtnQ5nb+X1RbZy8fXRYOROIq5ciIiPTluWup6yy5CjMpEIyKVs34U3GBDjlhiC63GD9CgQJmZk
Hs3S/trm3q2drw1qlyKpENJG9YNWPJ3K812gwMfqCj1vXUyPn3Kru7GpG4fxYDvTVsg3hyWmE1Kx
9voLSSQ4dzoB0Ovp2s0L5EHT4iRzmhYpQPUob0O5hff7T15nru5gtsKxl4PmdorXwrjI2mafna1O
898QwgW0Ps5fF2hTDE6tbd2oNQ6NBpMBAmlpvvi+eQgxxWXP/0zNZjvUWEDKax3hpcN+tvxs52lN
rpSRia3OGBtHuQAcDa/DAYKHIavTP44tl1hbb0pQa/99v7GymCSJWhkq+PmLx4VjFX1NwywEeFBk
kD25KCfIG+VOiKKFMTqtEibuhb8Li9f+JZWepGmNFS420/zri1kPzXBYJOz684dIwi6cqshr3SH6
adv/BIm5TVMaEqvRRXzHi4VUIZFOF4Yh4uw722Evx4404O7MzyzE4T0vPNYINKlWsBGHyuCYrXzh
pa2lwF5SwS5zmuaobCmrZDKSqHOdItgZA56LSMvAAD90o/3afx+2VhXgIbzpo+hA/vaysvzCiUJy
RaMOp2ZxLox57Bht3yThIMdSv0Pv3R+d5zyvYTiXiFOhD21X/I+kjdveXF18IYoAcCFbgOBAWT6v
JyqE1ZK4Y/GyC74HdXfTStGPIcyerNJ5FiIWTZztusnbyFL2xXOauzR1TkqF5eyk0K428LRo7gJH
r7Za+4xo31q4uUyJ6cFBMoGMICq6i/1Q+nrfVV7tYp5r2frWQq80roO9h19CGwSbSTdeuiZ79zzI
Lqb9gpURf/urSKaHxpe+ifDLiGWlKLncpKTNQmyJERHcvnnNJ0P1TgcNc/cq/9ESBPD5vkGRyE/f
VSs+Rmm8FgMWFwQ7Ck5FNCXnFIl+ZI86ylAL+YNQ+WG9dLWxEchGI3vq1K2QqCP5cKcNWPsNM2AU
sMRAGPvv8ND6QCm4H1d2rX5xUEXp8P+PNL9+GGeHXt/XblHrsHTNja621L7ID5TGxsbfKq3LW0r/
Zx+jCfN7FKAIAqghMdPDypNcnh9Aw6IZzh3AyO4CUBhPSmE2SoUYhrGJkK+ui3YbZTxFjeZKiKRP
XtzWXrgjiN6srH2Ziom1NTCuopjhv/O42GSTKTWNWrlJ9mjIX1p8vENXsW+qUCE3QFwtOGXh35Kz
RhO/PLYoUNPLIfGEpn7RwPNBf+vJ1FSu40QbCznSKqc7VvH+3WMpHIN8Srn+aeVtL7chqzKu4zpi
7HDhrQYGzFRqPa1cO/zXW61JQboCC++1m1g7GN60sXS8eNgF/0s66BF00Jwav3HCeQkRwQ92WrN2
PS1gA2gPCBo7wC1Ql3MIpC5L8NU8v3Ilks8ypZkcYPqNbdLQ+UdR+JiEdbGulceHjymN9WPl41we
CAoY0FTQrAlTF3P5sZGMUQ1xCLeAdYUNPItjhExJ/i4eJUX2olNiJGeMjUcnX+RJAtolZas6aaKC
Pr9BDWCu2M8RmEjOjVmi5MRV09elVrmRzFi1fq2SnwheM2AtcQdHFNzfNISslyje6c4Pds/1z3AZ
r1mdiCikIggQc2STKreJV8R25Qb45YrGJmqiQ/Vg4bIdApW4vtgH7uDiXZEB5wID0gXc6Pz4JXKM
xXYY1mz96oOPketMokCv2f64Fz+/oxyl+8qnrVGhpp0cFCs5oaO+Fgwv0yN8OhUBUqApx4xz9hy2
Mep5PsI/fA/i6YsEzzZHUqGyADaj2CmchgSKwIEfJVIYCw3nzpN2XcIwq3X/WfkoIhebfRSegv6R
QKzidjPbAHZmpLEX+6Wr0dEGirypHxRgomnyzfb/top4k5flJqFaLG79FhH9dqNuolXTj8ukik/y
6SlELPnUy+o7ifsXg3q3bk9jEoPQfe/GZ3bmS4WkbvZU2UA9JcMVXrtpV69sw4X4KKhvADiwW0GR
QhzWT6uPmadMnWIVUKyrrWj56AHOXIzR0tDYqmg6k/DdeOrX659+cVWdIZ6J7BQdNfFNPq2ajn6U
5Y1RuEG4TwaUdvjxhQiYcPSpIDhKSNZW5so0f6Eopt1CY4sFxRxrDkuyi04Cn0Dss63v5cH/FcZu
GBydbsQdt0B47PdYHOLpOcZ0rFWslQ+9dARBg9GK4D6CiTwvT7h/DF/SCm5fGwQYdcnwaujv4goQ
9eBYM70rsDlJ3nsG8aOJ3KtQMqdou/7pF78Cex3QH1H48gboAY2HWpRUH0AaMcRrum3GLQzvZCvU
gwVITFyQYpCHjrxboJEZVWuN8o9u4vzwwa9hkKRzI10IREVOkpnOEFZuruhYeB0LACwAmbMvRfRo
wa43vYPV/5XH0gacJmq03+K43qbjQ/NuStteszZl+FokA8CXtV9q4fImlRb+HqB+CVKzOnLQ00Sy
oVC7DoOJenpX95OtMOZ8J22tUEBb+T0WLgKRIApCIHkKV9H5WWCELvWFkpdu35WPsTMxnpCBFieV
9Usd9b+mycDM8d87WuQIKTdRrWaUG8NOiq1Tmo8kVR5dk15Ze7SFhPGD3Mw3pLSgqjh/tMxuCjkd
1NKt8KPve9wkOaOi8S2FNExzf6M3kHC6TW+ucckvdMwgI4khKNphwGOFCd350kpbWtOgTiWd/WYz
vUY5BL6Cm4Au7Yicmyg8B13IykVbh46G2KxRjb5e4N9mxfPKT7TwHUSbVuQJgB2of88fZnBGkJal
iRO8P+z65GWqh02iqEdbHx9an94e6KOwzE6msUYYveBJ8R3ExAF9ZqGacEE7qvIRS6iG+KxaiQsf
GUXIY4ITUoABBlADYZoqY0yLxYgrwDs0urdWDq5meNbMeGeSZFpoVbe/JN9006S7q8p+Q/doLags
3OtEFMGLIqUUuujnX4j0tlYhyhWuA9mFGddGq/tN4IMIsL80rbQbdZxvpNyVw4fOrG7HEcJ8SCMU
j9CIidGoa2sd0IUs8+yJxBX06YoxwwFd8NHmioHR69D7wbLETo6Z825S/TTQqETAE9+KYz2a7zXJ
p5L/yT6GBAReEDwXZfd8H1dylGpeyO3eVN+n4klq3Lh7Fxp4NZFk6Jqt2MniVxNQ3FJKsMYhDwpo
YyhrJdjSb0RXCokT9jFQpdmRknsvjSM5KN1Gj7l1na8VSW+UZA95+4gHza08hG/iScbO2Lbhu8DR
2F72YWUgOJf+an9cHJvZFQBllruYQAvAZe7aPhphH0x5zBn/H87OazduJFrXT0SAOdyy2UE5WJLD
DWGPbOac+fT7K23gjJvNI545GGAAw4CrSVatWuEPCAS30S6zYbGkqs8c5IgwHLLfyOmaf3rTidwS
Z5qNKm0lztMipzoj9FKGLLtZHem3MqScaqEg3Os6I2HDraB6IHW71xPNCzd5UmuXLxcL8nS0hXUI
kKIm+WtXNrppSrOmlR+GXo710wqanYDsDhhFlbW5s8sUjYXbISwOtlJd8TZ3db1BVl4BmMBBpwUA
UhjT9YvY2mdzjQapU3ilbDKAOIZd7FXuNBNKgd815ksNw4ahwC4xScv0bi8AxELjwY8xnYzey6y7
Uvx267ZZObH8LME4wdXkUmu3YbYJ8TTgxObtVWu90m28RmAfnxNuQ4fuHl2Ktoy8sXvtdfWD9sQ8
x90OumtfSeBu2JQCQXDBmK9RihmlpC49TFB3WtvuJCs7NsepTk6F3u7L7rkEapPj6pVgKRUxa9/y
IF+r0/kJjCfZLHicaYuNos7FSLKflp6u9m6dZyeRqc2Y1I4V4lBwzMxIoi6VDlHd3Qu75RIiw+fX
3kq8oM0JC5M8XcwTxN//tVedgnZnmUelJxcCidJ9+NKPUrNTpy2M28pRPFtqkWhoRW/5VspSTve1
DoI7AbgR8sfOEOzzgIA4f/2vz4aHA5NPjgGQQnpi58+WqJ01Qd0sPNEGEzRQVZEOqIhjrrdx2i7f
olhJxH+owwJoc75S1Oty1ltG8WFTAThTzP9ge++keOsAra70obpOMQflZLllpDJJirYrvJwgEqrq
9TSD+6c7rw9bzYuVKQ9PJTpIzLcQzVqadKZ6qadNPhXegLYm+VgzBkfbSK9L4Gg+l4YY6DLLdwtL
cj//cptLL7alOUZIznRD4TVN/cHgnQua7zX4OPmnMepuo6VuoTi7gJCxsbTYhucXFk8No0X4kuG+
ZSzecFUasdJXZYHjeNUc2ol2lVW52Qic+caKnb1i3w/tMan7ewMzdIFrsqPslGV0G3GS3Li+VkIE
80wB2+YOA6K+dHKQJfBNAwatHmCNdkRXus1upejYoUouKkq9lLzUQFZFwKsqjKs3x0GiWbN8HTST
BVINOgHH6XxrJ0Xa2n7nc4jGLw7N62rixHKDxMmLHqVAYRkOQU8siVZDt6Xesrbb8b8SV6nYhktQ
jhHqRZmhSe3VCSdYJyWmTqWb6MocsI3vLr7r8kFBrZM4CbA84/zFgyahM6igMdGzplxm10vNteAz
NRh/05URiaSP4nOtEK3snUJFNMYbYIKLx1U18IDUYYIBQ3m6CCMTVwCkKqA4SR/sQ16yaBwwwlco
AD5/2ouumFgJAQDsMWDJa8sWnZlaXaHFZu41hnzEmuRRD/D2UbcgChctIJYRaimgQhR0hpbtEHlk
WDdmLDOOzCrD/Coy7V2KclUvO7cCFFOhHabFW5jHy8JSrEsfCJVPXMUv7vahCcqwaqzcyyT92twX
ZcOEuNtFprQPSb0l2u4qjj5VGu+QYboewu6GDH4fqh1O3FvT8ot7T/wYWPPIcYK/RJ/nfGNJITQy
U5JyLw8eHVhiOcE6yFERd7Ps6f8hxVr7tn+vt7j2+oxCJXB8Hr55RgHTtTmeICa8yp+OcsJTc1St
pnWdbP9R14rBWBjtnWSvFRvb7DLJ4tlpf4OOgD/ALljc+ZVWFAiuEseNWHeFGUues7rWxk/KNBf4
l6Una0pPcwo1pOyVx6kPb1IZvfwi3hIfXTtcBjGdRiz7np1x/hnquM5pR3FzxlSsTR7thY1tyFnv
C33jsTeWWrb9wb5MOiq6BVsbl44m3nUMoESvO97MBy7c4mzxhsEB8Uj0ty/G9VWOuFPc1AW9A/Th
Msxg2Fhtnv+UJwQR9PxLlFTPBBasbLW31Grtnf8tmaZvGej+OZR2lhlu9P8vLlDxi3BlpVMg0En2
4sYIFd8x5pwrS5aMnYAmdV38feqs97nAWh2Lp89D2foeY+ohOp1CZ2SxXhc2edz1MZeEyjHvon3Z
opCMQxuaBvuKi2Mo6HKz9xznS94F+95EX2gLPnp5UfPUCHDRvQHpR7q5uD4iCDimb5I2SNKPumWu
VR+acXZFFLcRGjJRU/Kz3A2MW2NEXkH5svEWLtpXyLgxfIWahObvpYdpk0SFgU1lAQa5uypRIhkb
y3fnIgaE59/r/kPHEKz2NS8I57fP175s84KrRMIGrSoWZxwqzsNfRYTKGEUqej/zmvofXGNoXZLZ
g5aYguGgSv0hFlwhuTukkJQEQ4pmDND7vaAy5n0HGoxpEAeR7tepr35kgekWw+/Pf+MlFvPjN6J5
B3xabMzFDCShQT3mGAJ4osUppMRlB6YheBKpoRMv6Tth5ip4u7qRYHmzFRLW9gda5ojuCfirOB/n
7yidi8puWt7RGL1iDeWKJqewfovn7pDAblAR30N9/Bj44VG2n6Q6O3z+BsQxOMtveAEMgcgiqVSI
GNr5D2jDZEpKw+IHaNWOmeSTjnWihn3T58usPujf6yxetDpFgdyKdegxlPOAUhOkmoHxwuDTNEx2
jYNHduQ6KUFetBuUrft29VOL1gcjUBNf6iUJUQPxEIalzpyF8V61L9J9px1adP5am3SOZnKYvQ/m
7JrZlpPwSuBn0gVFGiIpr3mJQqxaQ+8NPPWoa5WDPISnNDG8ljwkr5ON3udKVsF8HX1loaDJVGFx
5lCfnkxCEnE9kh9Eyz6gc0KFxnHnuqedEeUbK35c1ssdZNNNEtA3NIDUxZed/XmywgorHbUqdggL
03VNdlaPMA3aijHQV5XWqpgz6wqexYFP4yS6FpByUM9ixB/pCI3rG/XaSorJe/j3Ry2i/6yHBQUQ
282ni9SM3a6ZXkKO9IgvzAfsFPl6p9pY9LI+5TD9veri7WtJmRmzeBWFnLuGDeCIcnz+qmTfEn9y
4cC68Vy6druhNby+LpkkGj10jC7QPUmeKNgCIzlQyT9yxTiZlKCCLqAPmMIymPD1t94O4bxsYUpW
Yzx8FyQXaf6D6Fi8Z7PWOzOQWHlmhh7wgnMssjFE8MmlHQVWMUG8HdqdNaHWI1NM1Mquja9MKFUf
ZRM84D7UTwbQhybqEWClK87g4vPgc+GFTjbEyf/3Vy6+i6q3caJrkjA9/MlUr5BP6qjSJUBPLQIH
wRDJN1SvvVKnws0SmZnn2y4YQ2SG/L1vSQK8Okp/iuxG7FnBU57jjexoLWHjJ+qoVdAjZkYsDvZf
l2U5QXvsjCj3SmHjxsucQcvaiXpnYgIqyukIpEqXpp4ACgmvF4FgmkZOlsbJY0CUR9JG3fl/eW1C
2pIeA/PixWvL9AxnOzvJPfsVg+2jbjK2AHo5kFGCpBI/UBxtWesPmHnJfuWl8P9mmevaDI80Fl3B
0Qsqc1cb95WRfG9tmpWD7O/VduPkiV9yHoMszJ/Y/Rj+iLbAIgbJpVZZialFpBq3tJc9XS8Ouvau
O1vUnMv4ykKIXEN3UoRS++IzVVI+jrjARp6Vysjydp6M414Yo4tZMzSYd4NvbWzelZ0hpOkZH9Fq
4emW5EsjNu2OSQkmPmZ2FwHbi1TT68PqGFRT5PqW/xaX+r0ddV+SOn9yaIe0+XCSq3AnvUy5gu/P
Fp1vJeSLxh8WNzRFUJlZkkjUvAnHMMn4SRbDvEneJ2V4nObyze71p3SUTqacnNIQuSaEdhTVbZT6
px8GXwJV/idQXX+iRWdv5dorn4Z2AuocXHvgjJaT2grJnWLQhgi+buSG2AV2crZTxue2aj0j2+vS
1oKrX0ZgXCli+Txgz8/PbNdbYxf3ceQRXGD8zW5m47BJ3w/LLzMGTRT7tDjCYw/OqbWMvS7ao6bR
v4Mgp/ERaAcluLOGfivXuszpUB40UIAXogSUgYug3FFKSKohhchmlNdyo3+NFfmfvvraBvm+iNuX
qKoOclZc43waTMNv8LjfHZSRMD34B6ngz2Pv2ksS5o3CxFEgKpaoeJBADYqflJPyzM4M6/tMao5s
6NbNMDgOy51e2tyLSbIzla+vVVxczWosu03MtCG08yOF4xYwdCWwQX1CXJsGDFKX9IIWH44Jy4B+
MPKhRX+VymjMCvW+Sv1aJwi5tEnA2c5qQKOt6obTrd7P33QHO5pCyfdS3F0Ntf/Q6FeNZr+ZlNO1
DJha0qirYT/Q80xU0M5bAPyV7Q2+m5JeeDUDDFh81L6XR7kPbH5zqd12eNz31fw6Kf71oAJIj7R/
qsm6VjLtj6OHT2mVnrQnpDtv2jpnGD+9t02d7oppCGG6GceNb7yy4fhtAJwg8lHMfGQJf11eUde2
WYI4gtf7ym0RqXfPlazeJ8H4Cknlq+ZAfUINCq81Tx3xXoij75l+NcjVb6STt1rjF51p+ntCkghB
XUZnoNvOv22KDGYkNcjGzanzGjXhMwqdb8IgrWkerFq7leMUEX3E/GT/WUCtNl6F+OcXN9HHvgJT
B8T1IgFXjdSR8zLGCUHOPESJkERiwqxie8HwMIn+WCjnRCG3phIfpiqg7klua7v91RnhFmv/svbn
TdBFtAzqDgqQRceP5ioMkjZAthbVBHScb3u7vWrM8Dme80dZpwXghPd2SOctn6S3jfcg/vGL9+Aw
IxIYVxKIRV0ZAKWSmVCg3oc8lIVFvECcNiruEEl3IBMLMeOY6pfIOOaatvERVo4KqG8dfKFwdbmY
7mO5GZtSZvXwganqgvR2LgbXyTFSiaf9ABGx2bSIX6kuqeDpI8Cmp6erL/uIdLlLuUA53htpGghd
lCTHCxIDaDWY3MqBx2odRDeDXXnKpI0HXqmuWR2AkkhyLex1FmlJp2fm/7q5OjisuLZf1rAcrN7t
O8R8uwmjss5EahdvCkWufsqZEIvImf9PG5HgsuwSfQw8zek1CbTJIrD2TTxKRmYOnu0Xj0Bdnoaw
9WQ/3wd2fa3SfQPmCeDfqDdumUusFKeewQXjBAFxocQ9P/V0cLRaluzhA+g026SYSbEvs7uErm6A
RQeIlj9NGH1RO7JS03luZ9RMDYY3Yfs7L9WdFKS7vFEjjkKPP2z8VqX9L0Mb74Wo1udHY213OtgT
CplJIRe0COSKVHWzLTn4GtfURESHIYqvewQlUoxW0fU04mQjJl62Xnk5f624yFOAo2g1sAtktHQA
vnTeOlYNzH9sQOEiHf/Pz8fdCZCDdhok42Xbz2xNaYwyhBZj3A4LVb8udPwzMxeO91ExnVudWPz5
imvb/wNZzkSbYuXCVbiNs3lQWnQ7g+aXhhhSnyhc7RH0zv46+6EEpF2p+mCVxU2vF8/Mzf58/gPE
C1wEO2DcjIZRbcFlQRYf4K/7z5bgc6s5ippzEV2Tm90EBuAdqzylVnH4fKmV3UORCHIKxheY4uWk
P6vyZk4nlMGtIt4JxQU8o/adKXlJXT3iPFBHW6jhlRofAi1uaeRudAnJdc+fTlbHOexH3q4DYyll
JGRVV3li57s+QNMRVXYlME5F8StIkpYUQ3obkWbb4dzissPdkW7vXOLgEZkardXO9TPd2NdF0LqB
/fu/vxwEe0hEREv1YsAX5lNXouwyeBbWFmyUk9JrdxWth6BJri167Znzn80oxfSO9J/CDEUB9WJA
HPROJkkmkafU5yMl823V6tflmLiJnx5CfUsJemWIyXpAc0ThxZJLZnkot1j85j0JhvaWx9YhV9ur
QW0PGspQxdTfR1fG8GpmuyKXdym+1ooku1NE4Q0DfSPqrl16H8RqOudC9HPp39KWtozedToizRyj
Q13cp9pbE6RPo32FJQXoVHVf6dbRkdpfGMv895qf7IZs0/xodi6JBBhOGUFhkWEUSnwtZDlmCb/e
+kpvtogSH1qWy/P9oUcNLovs21oMCcuxj4pGSBFbSf7oVONNber72q5fRbNDsvuD6sTPsRKdtDG8
Uov+rmyDB4MbVk8ORVq8WI1/30BAa+P3Uk43UEYr0Z2Nh1j2//44e3HnAu0M89wfkNIdon1odwc/
ikDVSiDmUfDP4420UlxPy3dhCwdBZItJsJe8zrIo6FNVaM1kUvyBF/UtfQfpfKP5tBZSaXeAuUBE
FsrQIqOJ67SsmhHJQLpuk6Uzi2mZlwLBYDz7edDYWmnxcZFvCLO4JVsUXFHBAnNMXJQNpK2NjVe3
Frv/eqblADgJqAmGkpX6Aj46imKDgiiv1gPmoLMGJ39CufXzh1sZg+JcIRpVovyGd7cI3npWMplM
0G4T+BXRwSvUeGco3SFWnWMFh8D+M04f+pL5BIiGu7naknlZ3TH0R4QUL+3NpS7SEJGzOTFyTCIC
B0DSR6Xbb7tJrZ0DAK3/Z5nFjum6Im/xXoahTt+5C393yRt4KHqoh2hzmLSS5wptEailqJMCqF6c
uToLwr610MsRMw4BxrcYGqWVdJC0u7admOf6iI78dz1U7hqSRgQ+FPi0F9wpp0NjYOxRrYmy/kbH
PFa8zW7qbrQo/yFFrecE+U7q9Wu1t182NtLK6wU6TvwDKMF/yywACrxf+5HJIwtRCbgEDCkFxbVP
scvsXtFJeo7LP3WSPjXO8DWz9A6ajjtE429Jmm7oSL2FevItVO2N2mflU5Bm0l0SUDjk+sXx/iv3
QufaqvKRgjtlwJY705Mt3abILlSx8YLtthX7blP1G3fP5ZYW4GlSagW5CerrRcKX+B1dmBgRKtXp
D7r1phLrp/y/zw0ZJsFWoy6EsYaOyfmjGbE8+pKud8Adn7vh2WmRHZS/JvrGBO/yy7IMSFj2k6hf
l23+SdJA+6pK54FIcBupdsviH0ax5XhXlVuPtDKqEm1AYo4pylRAbefPVNhKOdhzhUr2FN/LaU1+
2N2Ojo+o4Xtn0TgrHLeN3lSAG59v4Mswz8J07hEHoFWLYtn5wrlmVaPfIwjUlb5rSsCsZsfV00O6
2V5ceZ/CldwhNWEZZTnT7+VcDXoVMZJCuYpHH0Dgt6Z4YjBWZ9nGPry8UTDrQRIVeKAY+y2xuHWR
gw2fHWrsxIHt865lGGUPkmt3pyirsM3aUlpZWxA3cAQW6KwALVmcNhrsajMnLDgmP+zgYTS/B6EH
UVH428Rvn3+xtb2iIk7MY33Qr+QFRE5zZh3jJ7tFo/jbj9p/crr3rL1OkkOFeyqSbN33zxe8DCVs
SLoWRHRIIchwnm+RUEpJvQFDeXr1Ho3PHVJVMl4B/snP4YWHfxp/I8lZ2SmCaCAOgiYKK/GD/opd
sdG3aWYGSDXFDZN5hM1HgVXyj9p8BRv186dbSQXQXkCXny6tpZM0L45eNUlOWdZIfyn4GudOcszN
CCn1+mRmFHXxwR/puBvGfjbsmyzq7se7Xn/8//kNEK7J6gSadRlr2ky2MzVARiaMnof2th/9Y5jJ
Ryvyj4aaubOTHOTSOshTclO7zHDULYDEShiAcsmcUHSpUCJYbGBdog9Zx3Hn1XnuVumvtnwLq+eZ
mebnT7r2acVm4p6gOmJWdv5pc73WlMqfUZ6q7V3QZFe19qqYySHLi0PRfPl8sZUCBegiHxVkC/3H
C5iZP+bRaGQaCjW1tVOhCgbK0+iP7tw8mdVjNmsobH8vbJoSwXeYx/mc7Yd82Kv2PypfYDgNzndd
jTYi7ofd8HmpgAwm0VZILXCklp2gOkoMM9cj7q/4Ou8VVwkeIUpgB/Ey+G+NegtUxU01dOxPffs6
Dz8C6dBV3/ziDpu1Tn4qu6e3vsjccTyY2VEuW1eL7vVps7q7nBjw8rgcUDYSVPhlMpcMRt4leNJ5
o/GuFMMz7JBDFrzbiXXjOyNyqM3NDFlZst8mGoaff7mVeHq29mKbDMHUlMrEXZHmYmraHq2+YYz+
qrTlYYSQEqRbIJX1FZFGpYvEHHtJQ/Otuaw6n8k1Rq9uzVCLNoMbFcjb9rdGg/V7IW/sg/UVAfui
PoJE1zL/12rd7h34q54eDkf24dy9Yn577NFxzlD/8Mffn7/TlTDOO/13vUWcm+K4bswaFbQ5JaD1
2g7PO5CEM3LR8b54DxlAjPnPz9dcu6voeuMDivqQQia1COUtufkMY5dbScX2TPuVldqV7Cc7o/5H
0rTDYO4NeQbjop42Fl7bvZqoCISOpoD7ngcaPYWhICFm6alkujJIp7GUYYj9SQfAASV6WGnPXJpI
mlqYeW41Yda+rfbR9hTF3QW0TW3SJqabzepl7JrpW668hs5X0LZteh9rW3t3pflFRKHvCfcFXSXA
HucPm9e9beVq3nl9+eAgWTLQg2iUH6G2T4urbDz6OQ9rhju1/1YzbDhqyf2kXW288bX9xbdG/h7d
UPLYxRsfEi2WIaB0njU+1qqyi5oIg2RoeW+J6uPYpXty+WyaaHL3burL4gdBFFJQRytd82R3tRtA
5MumjW2/drOhkMbkhd/GgHjxblJsUwO/JFuKlBdRACVxx0hdAVa7pYy+0vfjM2CMBv+HkutC3lEJ
pSDvmbRiRPtP9EewCVAEjxMIpDT9mSsWrZfJz+OwUYOudKLFurCFKfLp8H5cg3/lS06kNtEYcHmH
/a4rsOEkeEB0OqnDVW5ed9+7fwxgdsVRkn/QCS2iA+mU8+IANJCvQ9PbKj0v2bTAGrgwQGyR5ZPv
6+fbUYI0JKEz2nlqdjMGHvLSXTHjPhDeprl8iqxHFWpU4/wynfnQw3JO7ZsGaTYfi0BEScuDvYm2
ECteXLn0KBUorFTEy9qjpb7SERcivRGz5UG7NcfqdiQO4urWuHmcXcnyfaC81uBkYiNzYym7TtPU
NWdn42ZbTTfZG6JuRfIE/eTzl9OEqplSsvByAhQng8aTg4E53HMSZm5eNC5WzZ4hJTubO6hTale7
LoONI3GRhNGlRM+YS04I3lJ1nv8E/NYZDGVT69m6Du6BdXOOop7sZCYEG1X05fOKxRBzohfBKcTt
5HyxKWiboEJvzMtDT6KJpnx1mt+Vf+1MrpLuG7BpoWthDa0zCpM3XvbHHXr23ReLa+eLq5jLB5iQ
8KTKdRc9vViJKwjetTeEX2brbg53tGx3NW9bOqBAEMl3g70vU1dLn2R7N58mNcZr9nsbDzsrcC2V
AstHt7bY5b/UJNxFdgzDUTlB7jio4WM5P1TtS+I8dXLqdjrazZXq9sWLrGUuTh07TJx3eZjutLnc
KdOTku0Da5/a3/VOditSbQMNxEFzA6zmsBOoXDM8QPgO+neMrFwjsVB+Qo3H7WJmh6c2e2hAB30e
xC9iOO+L4CUI5zCRLtoQuApkUpS3LZYWr4IJJVSC88kDS8CoHG0IAkhm7j9f83JMCdmYO5pBPckJ
jIPFDkklqYtjCTlA0aEUaH8hugRCwy3Bb9IvK5IfMWImU/A9NDYKr5XnZTbFEzMbR0PTWSydZ4kz
OYX9IY6oaIFg+uvOH0nTXWvHzKJLtuBKogO62JBnCy42pJzXFO6R03gFV3QEg9xssUODIpzz50DC
0YJjgaW3EOHbeM0XMVC8ZjRCRb+H61leNGedNMi5oHjW0ohcK7jJCtNFmHYnANlCW05W/6S8fMNM
PWVAhU8IT43DvtpKFFbf+V+/Y5Hb1/JYOoXG7/BnYL2YeGpIvZVDv59kxIWkEV/T2Ss3Qt4Hdm35
4gGBiMzeoexaxryp0eQqj8zW66vvbfOldk5t8uKnu0n/ItlHu/vdkxdS1sRt5BnHxnf9aq+Mh6Q6
AtMWBDFrq0l1WQfyQWiqCGAuPSNuykVwcsrZQW2DptF4UOqTZZ2c6caskbn4Vp6kmfLQTQIXKiQd
86z1NPu+lr0icu2vhXZrHK0Bcapd9W4MO8d/1tKrz/fLR3138cb+/Xkfqf1fWUVR42HQR7R94tCr
5r2RHfBZqx/jdFc/1BO6HIex2sc25/I2u5XB0DQ6J/ZmLk5zfnWbN26iIaHotfI+VEAA7E4AAJzh
SbE24scHrPbihxKr0A0EVgV/8vw9ZnGc+rPCe1QmfW/z1kLEomDMvOGl+B4HcO7tMbtyZCwALcVj
PrkfB/UqdboCqk39Dbk7F3sTt/P/1HFynMuv6Grtq54U2pAeEvOPIUNUsE4pY1TzrowqZvheJNsn
eyhORooqPYp5pNhYHqjOIffzEwCiK8t4IgfYSeqPtp+ZhXxDS7EpX5NKf4xk+QDcLcHaNOrSUysp
PzE9Fdr2qnApfIsTr5rMm7B7jfMX07yKQxoAxp2eHdFudxPpNpSqfQfu3ZcfA/lPpz1GbGTwHQlW
2ql4kOq6IOMvrPk1LJJDqtVXWgqQB+FlLqTPt4m5FlaUj+wT6AWtgkUINRw/GMdC5coQv/LQ/Axu
qidjOJRoQ3E73sTdaQbrC5VOPSkmsDYmM/th3OkBEi87GBmVeq00O6d7vML9RI4TN1TQt8rf2eB7
wzhEZLP1FadPe1Lu2h/ZYWqJTXuH6/mPeevfStI9HJ543NU6OigezR7VOJbxTdk++PYBZbT0Wbmv
Ds5jWIIy7t7gqvfxceMlXNR74igD+CazFfjG5VnRK2kItEpvvakr9vm3Ln+00Ur8FTxI3xtOSWdh
qfrTp7M0sqmeMvtGqa8Ufa+npwosSHdvtVeG+RYW31LnUEUt3LZd03j6WLolw+vqKOX7KVB3dU5/
oAXCceWEDypU7VnxyGdm/QBjGoOEt9A4WI3mIpgbfAFbYjxY8fsw3OTdfeDsstes/K46wy5RqkMV
3Bs+dlUJIZBREIiVB80/jqj+qUHgFd07AMbbKNgaN6y9KNAZAFGRIqYuX/QZJ1ktfFsdyAYhY9GR
40gGe2FC4ObNDzDEG5fe2nKMwci1mUfRbltUIkmmKbFk5bSuw3HP5V505klYHCTWHy1mLpZsgd+N
lfsdtBO0NsZfDCUX2b3TJ6E0yGnrlZD5pvKHkGsRSref77etVRYRb8S/o2LySHshJProzu08/piU
eitZuSid2dVkRvBU6WBcVvQZGn1BmQqoYvdawv534P7MhNGR1rSSjDfZ/OIED70goHONKxOkpXG4
B+Sx12sKuXZrYr6WKdLPJUNE5AJWy1LR24EiGxs54tmUtwSXQbWvJVRQc/tXGn8Le9WjqAx8xasc
Zee3T5+/9MteFtoPXDMMJgTrhFh3fs/4JM1mGGsU80PlitxNoBQFMV/1//iAJNIQWTXgBEX95fOV
VzImGitAyTHeRKBnuam6wcn6OKYDakekwYgMqujLJFq+MyGnFu+OZ3Rbk9zVh2XIxMnhK9PBW2yx
ZOoy8qi4gTqEnWv4Klhhwi9E5KpC61D0kTgC2K+1G5t77SvTOaBpT0CVDUa95+85sotZxiGAx02+
lsZ7KrlT8yresxW/yO2DHcLqksBQ4qwmJVtd2ZXa+AOkCzAEhYALBxxzMsyRzjcixI7vJv1DKto3
KAQa/Q/DqrYedaUcgHZL6waHzA/x5/NHLVF+tpMYAkAM9N6qs5NaHQxlxhb6QRDsmgYVRQt2Kvqr
n2+pte8rTH5IPXEtYFq6yMLTxHKGzrFqD6Wpndn/EKrwlsCAh28Ekw+lHOWHEMrZWFekA4tk7Wzd
RbqAF7HawZikAkdqfqjfW/1WGY6O8QPrVdef8czlvUfZTvD4AqwiPl9+JXAKaSvmT8Qz5u2LGqgd
lHooaDUygzav2kk/lcN3f4y2HlLs0OVDooVEMa0LntGSCJYnUU4UaYkU+tvUPRu0GhMq2DDOvV7v
Dnj/HEzkk9X2QWiL50FwaEfbNeXnz592pfcCEIMzxOyWqpOW5Pn2SiWIKcqEnp9JWyFGnkdHXdKo
vxZk63bzJJpuveHWDlrnNnWYIXnDlnTsZeziJ+ASITgfZEbLUbzhF4WV2nrpCSaVhmiiIAFUGWTI
iLwPzYuujK7ndIP6e3mKz1ddpBk4BtdJJORJ0zI7YWCAXAG66voJnPJtVeaPG+/58hgLljdgFPrL
XA4fjeG/SiXFTrIsTGB6+tjKY0rs1rWy6xsYfqmNj8KubnCRwh05JL3aWFq72GpkmwKnAs2ZGcBS
BcnoxoZoxRxudq5NVLVigFfoJnRqdpuXqCUL82twZTpbMAaRKXTEzXnLNfkyzTr7EctjlZRRGcZG
WHuyHGBFiRJuZJxk6Dwqvuv+DP5ry8vwcuQBjwJpGuwTEE2hjylO+l+vvOqrNteUqfIqpdgnAaBB
U/Zirb2yKmkvxK9KIcwrYXNh6G6hSl435I9tmp5CDCS1LZ7ySi0vmJ+ovLLTxfxwEdbIe4akDsfK
642QRn/htn3s/UpB9+ZonQUNIEPK4wAZbaM/COcncY8KvWATKzucf7wsexiAFXXoBtsj2g+mBtDy
oeiweStdkKwefaLPt86HmPt5lOKngpVGah9VR/p9568wG2x7UqYW9dMx3sPRQ2EDwjqNByFA79iQ
M/XArZGkUe1uH8ydm8qPwi8iusq7n/p833Fl2O3L2GOh2F3HAUogUBtE96YOw2szwRVQra4ku94K
ryJsXfxwplwCLUEdsVQtr3CUVHsLldQ8+eGTzZto3A0IQSPRKoQrzOY4o9w58LvSbisnXjnq9M5t
mWpPSGUt703U8DtT0ir2HXFMJIFCviWZjV1ZHtUMZQcNW8K8O5jNRkhbC+ZnKy+2GF6EHXPSuvKi
CQsdNAWEIIoQjhGrW/q1nfH0ZKH8KcKMR4XCb71/vmUuJ1xieiIAswD7V9SKOlOrpbbuS08boI6J
cgCQZ+4Mh6JLTjLNRJ1eeptMxwT1CuNlY/XLd8/q+IcBkxFQ6yXJo0+KvLBilagumYdmPhmP0iz8
NONdnNx1/glbvWNT9ofPl70Mbuerisv+r0iTNhAzzUkpmSHwlbu75jdHRDGaq7RIvM7agK2vZL/n
yy0CG7DgUSs1HnJWQxe4jDuFiKPgCY8ebo8kL/tM6H8GCZ/ZfxW4pc8fd/0bf6Qt8NhNkFHnz1vF
+YyJtozUK7VrE7+owUFOMi9N7R187tBIP+xpe8W/lekabywuXub50ebp/1p8UWO10RTDTpzZYExb
FGAK6Ctk2p3jMzTOJLokRHPxmfENuE4b/RRmaI5jyZlXW+FxJUPmpwAHsyCJQtRctmetAMfjvp2E
XHayAx3eza/F3CONl5+GSFitv4RZQyjcgkhdVt3gJFR03uFMgQ5amscyawHUOKMINgfVsZ5/z6Hj
VoAy4QlttHhXdjalnSin0TQU+er5lw6tAnHUuEULDLshNap3U6VjU87UqzzS2LxO5l8bn/cycnNB
IjPEXJhkBRmy8xXN0goqLAoKSAXjwSAPgaB5HPv7ET9cc6pdY6QPxoQ6PBS9/fr54itPK7C19JxI
hy8l67PaVzLQALmH2c+pTLu70HdRWArxrR6K6M9Y//58vZWtzEiJDwnQCybUcraU6WoaaJmdezLZ
rzwhbRTUG1f4xxdaHBfggtBckNEFPXiBueBKiO0cPTtJHw+Thhp0bNyFuXEHqe8wpV9RQTkh6Q29
1X4V4qxmZn+JxobeZPHL0fv3KglmRk+m7vmJ6QUO7mD2fWAn3xMDIYJuPkyh8+IP/a8OY5hdU8Un
w+hr10aS0QPgcohiKUB4Q33qw38+f3uX5iAa0vlA9uBp07e7kCALpTjvrCHLMSQxEQ3q96pzW5a0
8bnV6ZuK/KnR210rR/TdU3c0HkH6uYP6c+N3rBxHqMP0wEg4EaRckhg1DLOhsiEVJ4EamtvsFPrB
l7qKrs2hv6nTh2noXVtBvXjMbgUTRwRn6DLHxmxvSuocS202vvrqqxEUUuIDGrO0Ns9PUYwmOMg7
1POmgGNDCz0dyfin3NUGsgFU2iCfoSvBNC3OoRoUrhBuzCb1GMib9nIrdzKD239/y6LE9PVQDRXY
T2iJkG+PJI5F+L1BXcEM01vTb28ConOEQ70dbOJt1k6YYM4QSfg/yL3z90D6jORBGhVei0zZlAUH
PR8OA4ZApXQSk2vh6KR/LwKDbFv7uCrysTzMcrD1QUTqtTyGDBbZpgo9L9NY3NnFCJd4nqYc6BNk
SuOGUSst/ASFLeNDza00e3c2ZfoaWJkgnjSOp41duvYLiKk6qooC07EEMQdzqsxjU/wPdV/WHLmN
pftXOvwOD/flxrgfmMxdmdqlkl4QpSoVAS4gAa7Ar78fy+7pUkqjHE/EfbgR7XbISiW4ADgH53wL
BPusyxA1BRvaU7OIv4YmLmRGFhR2D/6ULcswWzsbH74Tn1/AR6skRmkWVQYbqdmp0pBdedx3Cx+7
AkMT2wW3Hx6cOc4sXd787aFQwgF8xYPO80+a5du3PirSdFBVEil1rG0YsXUMMXa3zRDFzrzX97UL
COKicjJrVoBWeloDNY2Vh10O/gz1rKTU0RGUskMcfi/pvoU6peXmV+NQ/X3ADEZF+Pdt2PhAe/Ak
RiJco93W2dCqi8At9qa1YXKPJlJFdn3Fd7FQCxEP61xUS9rxg0v8Le/HM7f+Xp9mfouA4M9SMKBz
nZ6v6yILxWBAlSSTnfbie976WxyH4H1OVsJX6CRilembyC63rimWkHsitrXuIwMhMLOpefX4+QT7
IB0DfxkzG1w9NJCAH3j72gU0v4mwoB4St/0OSUYKTRxwEr2fFelWwTEJYmmhD4Uwba0/H/v95MbQ
s0XjLByCCHCyx3Gt6rAxDmASCDijjSwlvgolg1Qbv/p8pI9mHMId+J1Q34EH2rzMfzlrtI2bwekS
rTHO2i30EB5FqH/AMjnt24EkXRjx5Wjqcz3cj5/tL8O6b4dFp45ZxawBCTyMRJWi2VVOcRwjVQB+
oNIhbi+ole3HyMN0m1af3/N72SxMNbRTkIHOGP13x/ncd3LHV9Bra7qt7JptpesXAPdXhIpvbNAb
H5M8PxQOe7LhyIbC3l7V6sIEdqKTsnnu6+rm8yt6nynOVPloDvkQykFse/s48rJVtubYQdmkdrbe
xz3kgUq4oaA0PVg1tnb/zJ724Xv/ZcT597+893ps/UA2AOI48gh12DsSlg9EfRspsMtlfsgUMo7w
f7Wi/j3oadWu10B71Qa32QYpBx2eV3qtCzR/dbYmYbMYOF91OTtEcXbmdj9+5ZjoiFVoliJsvL3f
oSj8kA4M+J9yWgc1aBdtdyEroEx4BJ+fYFdUYlU6atE2NUxJoyQMdeo2D8BsfId7/RGnllu39s9s
vT81Od/G8VkZGcsczUVswacLPfKnghIKjt3kk4uMDywpgE6lwVXWxM2iEa1YGw6oSA11e6RdXMZb
SS8UuF6xk6VGZY88C2BvTusOx9f6vjV9ADencgu1r+8mJwvttJegEH0+XT/IB38KOqNVN6Ps4cLw
9mlGsvBgJI9efQzs8RTdN33SResMuNuwQnNnfGmm7hja0GzcFzC3zNGgLVn8cuYq3p/t3l7FSdxi
RVeDiorzFZhbS7yv5Et7TX2wXArQqqAtG3KzzL3yaGX5uR3kow16rlSAh4uOBvSc3z6AIpyiUtaw
ApBJW6t1mfk/ekujQZnVl1lfbkc3Xo1WtLSyFkWL6ZFa8YrZG9Le2y4obOLM/vHhfjqHThhPz5Le
p9XgyRYt0O9QslUl4HYYrCwAc3YqtpYZdq+4uStVfDX2EUPThf1d9txcGoMKAaRQIli5np4Jtcfj
gPVIxTJLr1VkkcRr2p3xu1VctEc3qtmZXOGj7RJaBDbKyLNt5qlsnGONoasiF72tyb2EUdeqDvpb
6vsHeAZuiNY3bSa2n0+2ObM/Xai/DnkSkYEXcUONKj/0VbH2crbq7WqRiXAJJZMVVI/OPNIPinJz
uRF86tmgN8ZR4+0EQ+N7atrYRhU+87cQ9U4MBHytwd4zJNRAj6m0aOsE7jA/FCyOC10ChMbGc8d9
7/1hC5Lt6DCAPouZ/q6v2Ll6rBw4l6Q+NC9Lt1+HJD8MNUDUY8A3pYvDV18hLysf+o5v8oY9abd/
RDkV/pHo/jFif5MWiuUc7TCqPJkWsgT8PTIPYSlXodtF8BXgX3L/y+QASdT0q0GPX4Q7gY9cRcCC
evqiCQFEC1t2V5a5C5SSQMdnUhd57q3Laly4TbnxG/8KqsZT8vlLf69mBWrLXPBHZEbUeCciR+EG
OI5TOZcE2POBm/Ahyqt10MaQQLeiPgkp4G2RfsqHbm9n46boneXgZNuWlQa4b69d5DdNV0EEBlkV
teViU43ZxprGM/ni+w0Z8AVr5prgReEtnYY3yk3jkMLOU+3qdWu1UJUqbgxzL0uhQD+22i/ihdhy
yariR6blS+BmXzWslgw/Z+7xbm3OVwJlBIQF5MxIYt9OXF72nRc1uJJwjFOp+m3nOpfQRU6sXi6k
KXYtpWei6Lu1OQ8JdifCOk4xiElvh3QoZcMgwjyl4H7gPEBrtaqGblVE+SaIzz3rj24QCJWZTApZ
Q4Dt346WO5ERfLDytLCfKzRAJ9mh6/gQd5fD17E7U9Kb48ibbQe3BnUXBBoMNWNj3g42QKpacgmV
Y9d58EwGm7guIXW7/Hyevw8f8zBocUCxC3cFS9i3w7T+aPuw/ipSHba7ouuA5ATkCQxPtxxuBLzV
cgdcH1McWtu+PTP2u1CKsdERxA1iJ8cR9CT3VayzZKUBQWUunI9zvc+dYjeV4Rcu7Evfrw4RqCs4
De11HS3IjBV3i4OchkucUjcspOhwsv7cevrwotDvQxkVJhnIzt4+EGeoMkVaVqRlXu54e9QAU1gD
1Ej7aJlTEJ1MvxVUXmgvTmIyJmWMSqierkrLgFyiGyDXwjOiNe/bJPODAsIPUxyHNcTbt9cUtlXJ
AkLgQG21yzxQF8SZ1pGLrgALrgwonSG1FjjHQ7ff7KFAda7y9n4uoq4MxTPwG1HQRjB8O75obB9H
xSZPJzSYa9MsCb3yR+vMXHz/5MEZmFn4SGZAZHRPRpl07DfOhF621Tz0zU0T4RRqDjDEWZ2Zd+9C
G8oawDFgFwZoBtCck3lnKeIxqBJyWB3WiUKXuSIPaqRJBCsSUN67ZXjVUXZm1PebBwadxZF9xPTZ
yertM6ztIfdrK+SpCAASb9tZBTOxSLWBMti+8sLEomdypfl5vd1BMCKYNUCGgmT/rqqthcutOuPY
j6XZzs1b4jTXDjWrKuCHaqBnQuYHWwnATsg7cKDBen7HgG+hZVj7Jc0Be5+PJFCaD6w9PNKu5Bgu
NZZQF8tl7KkMGAn/4cw7nZfA6c1CS3UWwZ/bWacmYQbqk32hghz6gzStAFr3qHVpFeheS3PBIgcQ
5nbluWbPnSIxsgeSsi/OrNN3J2vMq1ltAPwezK13PGCLDyITFq6BaZkoBDwd9bdRGRxDHi3h9vNS
xNN1oc4kjB+NCvIcTiIzfhaDv51YpcIvLIUYCOoR+DYmkZPzCDO4245FacOsq6oyDwP98fkD/3BU
HwkS3Gyj9yadde+4DHtGnrbih0/VkovpwXam67yK4Pc73cAO+cjO0i8+eMnAxGJrQLx6TxljwKD6
EcUD7lW0sss4nQbzEOEgWhG8WK+/D/OXz2/zPRICAWpWsQXoKgCX5zQcsLhA2i0B4kHtdlf08QG6
zvkcd6Ds4G3dbrjTVrseQfHJih+DhRzEZuO1UP+LGAA9dRs3H6BNiys6ORZAyrJiXQ6OYAVNJ8+a
rpUJvgd1cSDueM0GC1bG3hGT/X6y869TfM6k64MYhPGDGUmPMi1qoye7sxO1yItGZHemaBa+bxZ+
vYH0zWpIJKXrpoHjJOSFA7iDAel6bmuZb+5kdSMXmv1C0Yh636Cr4jhXoM8i80KWMhbTdVNcxDCB
5EF5sDP30ubRqnJY2vXhEuvyYNE2gQ7HirBzihofToi594Fpj6PvO7sgn/hNyGqNfNvSG2gOioZt
UHY6OhAbVm67LXoLsLxoyYS8yOr4wQBM3OC0+Pm8fM/DxrwMAbbEKoDONuLY21XfMqjHZ2zW+zZq
6Zb6CjZ5aQNNxNmrt+B601bmtqDBkysjoIoHuVLBvokWrsxSr4bNhvXNL61nzxFQ6vfdRYGv6I05
szf9bLKfvjgk5+Agz1YNiH5vL1NLXkG7jbI0kPGl5P41r8ar1gmOQzYdGVCLxehkQLOz1Be2BaNO
H7b2aIQkday+Ra0FVEq9R/IIn8+mvRxIcxx5c5NX4iDidgVXnaWe8LYv447eELt+9XoaJlpXezuA
BEsE5GvFvLsAMXdJ+uIoHIlCFVpXEY/PWep9EODRH4WePVoGgHOf3qqNumoTdLAimHGg9QhYcSaX
PjytlAJHnicdQMefT4IPAjzCLDgnUIOLwTw5yWMyOAYIEeFE3tevui6uA+xMUuU3OE1cjSY8Uwd5
36aZpxxo1fA2AnkWKl5v32XpjUUByiyMNzL3eijbr2E8pZ3pN7U7QKgfDLS899YdKBoZLOxqLe6m
zgF7QdpgKEMatcDMVPDK+PwhfBCIUDXH1cwsGGQeJw+B17TOoxB2IIVNMH+ei6rZkUotewn1r0Et
KciD6hwJ68PlB5YEJABRIZlP32+fhUNYqSbY5KQtH3ekoT8gfA3YZfVlqAKFt66fe9ckzhTsVFSt
OjotOhYsK3gtZF2/mf9xCw+cZ+kEM6QQaAN0ams4X5H088fjzldyugJRLEUJBxf7XgFoFF3LUDjk
6aCPVjheRegJxzlVC6pta++Wz6hg3keyaw+dpGBRqvhehxDEVD7YN30MmmpGoCNbNGkY302mZ0vW
EwpgC8dnLDCP6hA8ce6CZ0WgMy+iWegSHgwFdatdbHLQIzvzPaz0SgtnU8vHz+/vo1UXg1Ywyw0D
aH/KNJa8UDa0kbEGcG8MoSH1C/PoVdVD0dd7ML0RLMdg9fmgH6W66A3+e9STSgDs26Xb1hNPQW2H
udYVhOd3QOrRqVmMMQQv4OwYNmf20o9i4K9jnky5nJgc6lMQjdBWeeAFQQUnO5PAziv43VzxUUaZ
01hkPCdBBXryrYwy3JYN8ZLMsZ/rrlpEVNzQTv29AIZyFSTsoEEIfh4KbACXnIylaqcCsFTMCSTF
9jAeKqFuDVGPMh8PY20uYBK+m7J4R6LmahjljW87l65TL7R7i05d4ozOCrL22ypqDrnnXDgT29k2
8PB/61X/dZ3xTyl1JPXolL5d6YFfkhA9D6Qe+sC9nR29KLWT4bb3X3s05hHa2HD3+Zg/3WH+/R7e
j3kSNd0mI1M/j2kJ7Oi8OYraX8ffyrpeWWQ4AKMHV5nGEfvSY0teSvTDmyMzN8Y+TGioOSV8Hqi9
Kmpw5/hBQcGh9X74hQMRrekKkOUzl/tBHJrb5ZBzgAwitIJPXqVoVV8QjfKA0epCs+laU7JXoyhA
yC6jpWnMVeTIaCWV9dXL4ksXyjiunxRlserraRO7zY0LnxlYgznuEh4q1yyUfCHreFhatbNWbf2g
dgNkMfIUxl8u7vnzG3i7h+BxgxKPdgLwc7MvIUSc377iWmitZYd6AEfOcMvJLUy+IFdgL5AFLqI8
TD8fzp9f35vXezLeHNJ+6cAOgvrNFFFU0qsWbGJzDzD8xZg1qHwDIOgQCTyu2VuGiySmwO2LergJ
GmgEUOgDcBiPZVZ2M1js2kVRBqrF6zy7H3udTtDkmY0Xctjf9QwIPMaAS9IpjPdCMyypO+yjBlYg
OSgAxgFaLLrNpkcdqsdgYk/5seustCfjmmfl0+h1xyro7LRuIWQSWMPdMHoUzvI4vrdCfe3BuugV
nESrYFehgjG0uNqhPydA6b17N1A1R4ILz0hgKZFZnSQdBoouoOHHPI1FvGokW4V8TMGtgMjTQoSX
eFDLyQwgsat9w+wL5nrHuw4QlX5sLkcL/vAi7O99S8NUubqesgFEdgphWtQFmAsWc3DbZPoyh+8r
V4m3gvn2ordR/ESLR08/NBK4iuwZEQfWqb1NxcGFH5zW8R42SqktrbRtwrWstwNcBkDY3IzaXmln
M7n6TDHn7db855YAaeWfkBSAck5LcN6Ue31MMGcyA9xsBjVBfV1Z36P+++eT86Tx8dfeg7U8N3hn
LauT0ObCP2woHFSNTAs+zc6zwwWDZVEo2lVj8ZtYX2gnuuxg36Ki+DYgxXMMHvnzFB3JkJZVCS8N
dydp5Ca1Cx2a0QZK8ZybxknT418XibwXEQ9KG6d1f1l0XmCmApUWQPCtvHsMWnlblajATpB+9ih4
JUGZeP1RQ8sTiG1RrKjVHCmRZzgaP+tKb9YyuLkwF0b6gWIiDEVO6ufAgmWipghjUk5XxJOrFr1e
v7kdvea1svx9E3tHT2TbEOwBrd1kpnCA3LV2x2hb9e6h755L81CPCloD4dHV9iOsYnrtLOyh3w1e
By1GZ4/cH6eIDuT7HtpABTqRz1btPzluf2UV2SLIqoU7xSBnZOso0xtHBUePl4lBWi5JWkdPaly0
BKRWmyz9Ht4IRbPzdZnOPwPVvrSrBxIRuE7bS2dEvTBbuaqBEGSf2tARA1Bo7bbFtaXUjezl9cwu
M2P45JjhKhvZU6bL2zqHaII7PsfDuVPHu81yfsDYouG6NVsznraYI6+gSgeIhXI0sEO/iMnCAG46
9ktXXnBQoWtzlVcQqLizaojoiD/X3X98m/5P9lpf/fkq23/+J37+Vjda8Yx1Jz/+88C/qbqtf3T/
Of/Zf33s7R/9c/1aH79Wr+2nH7qrK/zv9CNvvhaj/3V16dfu65sflqLjnb7uX5W+eW37svt5CbiP
+ZP/01/+4/Xnt9zp5vWP377Vvejmb8t4LX7761fb73/8Nm+0//Hr1//1u/kW//jtjr3+Y/21euFf
T//m9Wvb/fEbZNd+x3k0cmczMhe79owmH1///FXw+2wGOoMnsLPP5f7f/iFq1bE/fsNfzWsb5UR0
vmd0jP/bP9q6/+tXOHdCM3bOFmejs+i3f13dm5f475f6D9FXVzUUpNo/fgM79m0MtrCxoZoG8ThA
D8G9OPVyYwO66qqBUrrl3o0jM4kaocUWSwcyXQ6XS8eGGbibkSfM+m2huq1CexppiyZgatcveVs8
TjBYsyINIye/u3e8NrUHsoPlSJEMIWSPiN0tI+lsmJ8dMidyErdA+PGJKJOY0wK+pxQO5BV/QTIH
9o0WTVJ3tUx6wm+rXH7voIgAGrxjgeHpLsQYvUx2+YIjeOp749fA674XUcESMvYb6edUNJeezbv4
rpo6FydwGaH3XNne3mOltea58O6KAEJXE0hXL72r40cGhu7l2KJe5ReFeAzYRBEDCWmuSZPH22bM
6BPt3OAS0LAYJGnemUVdEsipGHBLeUeHI1jGBhXPeICuYsy1gZxciDxwUP7ULxw2IhAbHvIVj1Rm
p6hgclgPh9k9G2L3KlYoxTeR7r5mo09vbciR+wnkZaDpLgmAQxsuff9LHRT+iw1rr4XPrbhI3Ckn
a+lKvrKHTK0nHBH2VVnc98qtL9SgpnUYTuVlJIysoPcSQxVyJMZ/CLW0H3nYuF0CM09I4TIrt16y
jrAjd4i4DngDd0wzWj3s6BUqKZ6Jiq+dwEVDz9AEKuFBo/dQ+mQM/lWONZewukucYYZ9MNUwYIEz
GKT/fcIfawy+scco23lIZw/c6egWbUEbeVRZb2Z7AZzGvfscvopbuIZGT6MDjnzSwy4OLE23Mgev
taoVUzAQDod83MJkpfMSv4dFd9KMJFqNLRmfGl/Lq5YBUoe45N+JmAzbocb/ycx31r2CFCrNxp5j
xnrkccxGd6sBa4DqYNBdohPHIPczBWlvmXIHjRTA8FqLNdtIsQGGmblKWGHEOshgQAvn5Eauy6Y3
21l9/JCXUFzKK+hB9awt9ibI8yfJNXls0CdOexhoLWOR46nqumRp6/uPI3XII+y+BprmvYmXpAnq
refo7GpCT+PRgblBC7pVLa/GypOPOpfhLS0Zfapc7T+5sfCbBEaswzY2aLEkoQxtKHgaVGKS0nOh
tFMO4/QjjBSiKKZTBlde+M1BwM6bnqIhH8L5bkAyrWN/OLoshOBeYJllUTryiurJXbZxE6211bX9
anSRPXtugfkYVixL4xiNJD3m9Fg5AfMTTwzet2LqY2Dg24I8jEpMq6G2o0SJ0L7IIWyeurKabqbW
7W6xE7VPzB0Qe1UzpV4e6vtIWWwfWDk0hxQ44lDtcy77pqWHAgD/q5LnHtzRvWelQ3M5oOXENi3v
+G5U2l1EIQVx7SIvM29lj3RTdgQWCCgdBLfGKcUis5CxC5vKTdP39tZtRYWqXKg3lLj2iurKfJn4
eNSyAZLZzyQMNes+eyUh/wKKw8PIor3fVT/quW7nUiz1LitfyqGqliA8RqsJkMaLKoZyEJOWe+s2
BZ54BD5mAQDleqJgaNqwltrU2rW+tdQpLr1KWMd+Aj5PRw3dFRDsTL2yesns7JWBPYB2RumnGsoi
y2qw63Uwls6NN/d5Cs+CwCEsliHm2VxIX4QQZ9cyXoHxoq8gyV8mZT7h2aDl3YCcCVz+wGGQpe3F
VEL338rC8AdrFcUumJ/FTrwtrYGTC3oqBDxA2EETGQfgOXX55RxHOz0oSvV1u4RmYrgym2JRQjMF
54hugYV75th4ojD+fjjEzV+HwypBBTYz1wB9mYX6om/cb+YCCpNQRkvjZbf0dwEE29olw/llodbn
ap5vC63vh0ds/nV4eFTUXoC7nYYY6GlvCR0pz2XYbbdDH26bwF2jCnamtDDf0i/Z9bsnfHL6U3XV
swknHTe8pAPsaaPszNH/pKj9/q7m2sav7zCmWgy4q3EBJxHy6C3Ek1zgeS6g0/g9yu/ZBrZpq+jM
sOfu66TiwLjuMo+Z65wvo1gu/kv69f9B2nrZvIrbTr2+doevzf8Hiens0PDfJ6YLpKeqfpvKzn/x
Z1pqB7+D5gJ1WLQJ4N9jzUnun1lp9Pvs3QU3BAcqBag0zPnqv5NSaD/MokgWTBvQ3sHX/Ssp/X2G
ueHbIJYErgbUOP5OUgou2ZvpjnoLjFrR4MU3QSMUPjAnk5GpUOh4rmuC/eCmhmV2vnAAhlLb0otY
iz5eAJvDNHJKhVw16OIIWrZh6a0VtB0vkXpWNoSLGphuAyYRWCh+ZBKowAL2SPkBeYZhPwiO5rBA
jWoFdUcaD9DDLLyCDTdA/pT2cvTqGkZpGLh0FrDCaOtmEY4ctJSkVQxEknSwTPcjZCBGXSiC/GFv
Ssce0Ph1pxAoZzHA6dPL0S6ovGnUdwXvCuhMUGPX4TOoF9MA6KSBqz3qeDHQ2cEY4ru1HWawjcMB
LXwGGWLgN4GVVeWNoQNyE8rq7KuMiW9/cXRA6oMOCia2DjcTu+d4GMNKacDbRNIWHikZBPTbsDr6
RdbqRIFVJVCM0Ebkt3QqYD1DotqyU9q0Q7+wSrQneTKgwRHuR8D0MySrcBZa9uNAQYqYkF0NkC4V
IxBglYiwswMM2uOUHhVyA/NkaRyEnhq0xARvpXNeYShAcrwBFQswEvthFJcBMv8h4Q34nesS+Knb
Hhy6HPTnDEIiAbUt+I8Q6Y62lVKBZHQL417tHYgnYAdkT55HEVzrAPbWTQYXrwtJM9V8RUWrmnYM
eEctEq/y6CEsCplB+qUKYL2ZQnHD109Oxkt9EYXKKS9GdC3GdZcPg/zu8VGKctGFzeyTrrPIltfc
dcsRuQMqxmTd1bR1N7k3tsH1xAwkN2iuqu9lExjwEUIrn6AfpTlazNrJPIh+0ymsUuW1EXILU6FE
NSirbq9c1BwzkGsy75GIAQzNvKMiOOacQUmyUhKm2EbPnexizGt106JGbS9iRZGChzEB1066UHtY
hlU3wOVqKmSQVlMEt4QqqAN2YQ+2qRI2ZsG1dgShzxOFf8wqQhJ5bzWWxy8UOBIoHdR2FQDiFTp0
ScqaNgsT1nYMmq0u/C2bavGoAw3xAyvzqFgpZFb2xqXtUOyFsvrpRnLXR/YV+jSwxLbFv7qlaeNo
WnJeo16W90M8Aj/pKru/rqMsf3BFqLqVHbcR+tgCSWZSAdyQbSNdQGPSMfhMUqJXyBejMyuMjb3n
1gcaO2WRkmCil0WPIxWMFXGPVxEtZ4UZixt/GzqN7oOEtENWjAu7jSHqrAwkqH7Y2ucQeQErHkYk
NXhskCCH0fq40KRqXbwX17X3ulNWvJ6q3jEAsUzhuPNwUgzWIMSUfMtau0Plvisg7kjrydJ3dRt1
IV6VR+si4crBaZlx9PmSPMuLb/HgFiTpFZEyYeCTYQ7wSBrUUW1ZLr3MFlUyeJjkcEH3B10vbNuU
5nvsEYZzb99qYOEIExHdjJDNHK9wQEW3vud2ZW91LGhwTSyrgT/vKGO0BzrULsFzMNq5Kpqu8fZj
Y4d8S8NOQZOPtuOXPqhn82cHe9SiYbA735OhI3dKZ9OwJDCmgT5+VPbZLfrnltgTpKEdCrjCdnDK
zsSs52MmEj4FUxyIZasmJ1w2Tln6RyyWii0H4GD4N9Fm8JaA90NGFhEnvd7bzC7CBTGBCCHN0ox4
3SYM8k1XenJMyQCTtNQTIDSiaT5VL5YoA0xFsJNwNBmxSBNGJgenTwLZqiSrkdjuvBiqvHkEqeRc
UswTtyco26lcwDwEArP1XRtD9mltu0L/yMHMBvrboeKyBTUBrOiqgpCiHVXYc8FcnkgKCnOrUgnZ
5WnhGN25Bx6Prr6XpFZ0BZNenEdLdyriB4GPNA+tTYdpAY4e2rzMzi3rUmOGOqt8NBRAGyuPcE6q
MwrHy6IsoTY+BkDhJRBOpPuSmB51lCI2Jkg8OelybUpwAIpkaiAPBgaB4047I/NcL4QZB2fpmRzC
um5eymEx+AOgkWGvQrLNtUvzvSzssNoNoQcWrDMKEEGTaJDwnktY6XsKLkojY+vOjqeHsTLWRZNb
QA9DyRRADwNkKz9mBRxeUigM4D8T+M/jWB9yiNnyroU9botiRJSb7GEKpk7ClqwGOoVyXURpjb3T
LLq6JmVSlbadb6gNnUREmzi4YGHbHkhl66NDIJ8iaG1tck7QJYm6fjnChbtGeMMGVihcD8xk6p1E
5ysJHEL2fQPSTjhKG3oIUwiRpsG+herk+GMaKvmFBIWzA2mHPA/UymEFR0WIHUwznDY8ZcD7iOz8
uSL9sM1oZS0nUaEHGnvyiYYVBDIhdH6NTj/bRxUSd5Racj9KRWWBdymK/tXNsmApuQctKwUVDiFj
vfJZXh7HAsp8YedU1c7xBQ76FGnH0Rt4ECa91UDAH+ar8SbuujheBk4nD+jzu1+N8Cock/touGx7
6l5GqpWo3Q38K+pOdCUs9ztqLF8qtyrXNaP1qi0wxYE6i59o4ZQ48cXhETL2Bdjcfnct3dq+CNRg
vrV5B8K/UnG0ClnfXFTNYMcrlPu9GyVUsEWh1C8gU8T9F7BNNDrEGir4lAZQw/U9DWie1aImR2lK
WhosoUMHdLft5TsQ/dsF8dzmitjKGReqm6zX0hnomjDUnwoh7Jc6r+VusHuxySFGBH3IyQs2xKHe
tpeNhFL2KKPED/N+CUNuOxkRszcsC3EC5bJvDiXSBAWGepXfmdHRa6uOrC8AxubXIiK6T0Q/adBr
bB+l+iE3Kx/1xoTVdpGiLQrTemvMYNwNORHvJhtEgMXVB8OdA6XZdPLyDuuy7QMAv43kV4GusKOW
0lVPLVb9rTY+gWZ21cULFLs0fIjpFCytqqjqtKIkuuDas1a6cAD7Z0r1VyBw4Q2HcX4p8zjfQoXC
20C3UyWdNGyFtRcnxg0QHJgM7oOuL1dhPdQbQGycVFhGrHBz5R0JVHgb0hhZl5RxASWLfCjtZDLo
cIKV58gNoORobignQujn3vDDmBhF/LYxW45+yUqgAGwv2tK3d4FBRcyVAwG2R/QOCJvV5Kct4cE6
brBi6t5S+24yFBt+H8LTdBDdhQXJDBQKuyqokix09L2wibpXioGsCOqiWIowrHGgzNyVEmyME7dW
VgvgiF2vCux5YRqiarQXeEaAk0x8cBKA4gvx2vMuVMCzBCiwUFL5q8bYIKdn0LPhD3oiAuAzOJvV
FA5bvEBlJtPFllsDsM+eGTvgvacBlM62GuZOVay+KOmIBiEjyxIIW3goVY4e1pvrNownmWr194F0
7VXnafdQBNw1NwF8tJFKOlG2yeFVWyx5RrwtkQpYLDRj5PMo7Oobq/p8WCDbq1AjcwAqaq14WFRD
GD+0wjdrEBlqwP1iFHTBytqbMeOQf57kl5gW1i06eOUF74jehOCq/wg9eJwuuLHsZ1DvskvjueMX
nTXDrWFA/I03vOKQhclxA99dh/iHphGd2FJvMFf2/2XvvJbkRLY1/C7nnh14c1vet5U00g0haTR4
SHzC058PWjPdVaOjjn1/IhQpElPVUJCsXOs3Y39oRKOWqMV00Y/UKNsfbuErxV9jDZ5rZZqyis9q
MKlaLHuw0sljGztht7ZirYg/lqTps1M19kX7fUD+Q90lVt0oS6PLQKRwhyjus1/GPtpIkShKINDd
6FCfVhK5RAbfDZdCCYdnO20CkT+HXWi7q2i0GyY1HimrbS4zu/6iSaPmCcpS9Btt+KtbWEXGMSoU
jDgH/IyesyTRv6VtN/6B+GJlblu7kgGjdZH8SZVUjRdYqyHLoo0AgIjoFGvlt6UdbICDB2S8u3D4
oo2K8sPtaipVsVKgG9g3lvIj8yysPbKulOEmajnw0WzUSv/qlJauYlsJyJx4fCxIaX9gOC+zzRjn
5XvK1VPm5jXLgqIP5RZKIUxjQTRNpl3XORAtNEa01EqMSviTrXijZKSVA+fpzUT8Zw3mbc3lFkE8
fQ2Gjsg/TZYf5OZuEkgMikFgGgg3HqyNJIe+xgrlLtyVmHCs2ndgO784JXgd4HORsAAVeOtbGUqr
Zg5Srsz+Tmk+hv2d2n78/elcp3Dmi3b1DTfJvyivSDqnKORV97l/fNdB7b0TuEn2lVIJ5cjH28Od
DIqFn0JYwErp9+dwU+z/90nc/iS+T03fx/lkW17S8DiqK+zio6X90QywnlmUW29drtSN9RflqHQd
96egXMVHdfff5cPmvwP9MQftE6jMZGBuQAd1lZltgdC04GdbySr4onuUqn5/stf5y39/x5R8eZPp
K1tq2n2JwsTGPRi7ZGtsye29eya/+N3gzaqzGZxhkV+8/hY/8JnEOAkA48ZZ2J6kFoS5UuNr79x+
txBEniaQ8Pi/w0XH9gqa4PUXJZFmd008/XTD2lxGB3NvbfWVenwv7XvrsPXyRVAEQTVj0oiI7/UX
uXEodF2g1ryOn3lhPrWPyUFZA1ZiNr3AJ+fRWGab9Jz/8R6085YJPX8z+pcupjlQIKEdXH9zkwkZ
Z5xiv+zX2speFstwle+cbb4O1++58/z7cXa9t991k2k28CBG2yBd+cRCnklZISyXv7//pk+4HmX5
Bojrmo7+6eRadn02NmE6xBjiunJHgWPRi/GZ4tN3RFjeudF/fd0mKfUZkQKb/Pqb/Dh24oRz6Zfq
MgAWtYAYscj25Sb/8v5I++/HitMy7DkBinja7Q0/1qqwyRZyHxIwH5KttTU38eG9AeKWdsG9wCCO
ugFE38nz/Rb/NBSZahYdVNF9ccnW485bq/ve6x6cpbohoNs2YfbO++rfTzKFOZU7D/lVkgK3973f
a1ER2mBhR8Gce7RlXW4dt2+p9I4OJrm/vztuRYanE4RRjBi96ehETbf0ATPVh2Q6QWuBv3u6I/27
s1e9uxVHh+c62jC3V+7frSldw+umQZFvhcQCIgNuDQS661tFjrKxR/Qb0r2+JInzg+SpAjjpAgRx
OZyaZfcB91NozhSb7rX970/5VxeYohXaERMnEr7t9XcD9TCYZHObxoKacCWHY2kl+dkNtOq9i/vv
p5vThJJBop4yHb/p9VdJT5jC7Zn17QGIo6i6iDd6x/WdxhJAjHitBav36Jf/fjD4zimnP41eWEvf
vG+on8vaRDiPcLdJ/4g9NPBXNanex2EM2h8FLNhLH+c1olLmMJyzwEmNd+Dcv7zAyP2jua9PtqQ3
YxqJPxxCci6wp5fhcgzi4RJ5sgNi0jvmewp50691PbxxurhbE9ipVBesm4AlcAHIuF68KnTH2VSj
WjbLokmQ80H4VEDhMTC7MkJLvKMA8IvBjsKMrlq4C4CbwF7++qctbL33BKAY74kctLUBfbcM9kq4
5K20ItvzXw/i199280qy26gz407gJ+ZTYy2NA7H5X1QqxoXle6vfPx/zmHZzSa9O7eb3a81SC0e0
qqYhYVyFy3SjXMSdstTvoZgwzKooUy76b++Jwv4iKpxOkiiGAXCulF1fUjLwqRPzvdUKa/Ble1b7
HWodyRdN/xB98dZyKdfxMV0Xd5G+rpVl/kOJL8x83/s7fvHQXv0ZNw9QneZxorqIYRI3LihqaZS5
vOadZ+QXcRQnSynQBUfqYHlyE0fVdqn2cOlW2IUjT+rkzq6ycUBj5izPVdj+lcetviHDni4izUnQ
w9ML+c5N9YtB+OpPuBmddDhcOIVljBSJD5rKNILj6BjZF8/wmz/1gOk70TEJe2b1L0/P/5eJ/2d6
f/7fZeIt9e48/Zr/+Ra+OB3yN3xR+48J2pyoV53Y88RsfxeKFUf/D4k8bENspHEIsiyeyp+VYtf4
D8PQLIkJ55qKMJt+Voot7z8ObwHYqxDDmQVb/02h2Lt+taBl5hANQZ0xSdgDY7T/NeY1A+Y/8GTc
8XOK5elxEIY4jnqMHKwi8FgtS9CE88q5UYfIcJfzYpi34vh6zLyun45+3XteEra90eumP+VdJ3aF
Sr6jkDm8doR71OPLIhRT5hs5iBd87Yb1S1cR6tFRQKaR5mLzm8WXg1IcCZYAtJg5lyX139QD9qUO
zmluLCukUjovZmWL1ZCeZosMcuoxhc1S4N7mOiclctslWN5+Ne9YolVUQDzT9L0e4u48fdibz2ny
3uLLpP0ZMwqK4RUirgN/77JT2uoUocbQwwY9zL250QG3N4uXrUIguzL0JpIbFGjmHdWpJyqXDfM+
FlDEtmnl0RLDcBl1+xSrHSktHYeFMRZf0Bi/G5IofJaBawPlLoJVU2vFF7uVX5wijh8btwPHqGBJ
HCRdBmctdg+pRV0iy47zmsQa8/eGvRv9uekemixEMGtBlQJXi1uZKZJvcY3IkXamyCA3sIebQzI1
Ncz+afqjNwfR5O1h3jJ356UoG4eVh7jZAsaGOMyNnqriQCGsSF9Wvlmct3uFYK4oKUxmgVSpy2+i
PEjv5qbttfSu0Ml8usLd95D8DtRNEJyPoxOKSQ52PQpWzsGIW/Ggrsys3btStb4QXUFG0dQ/qqFP
dnWqWpvWt/MPtj5Snmq/Dk1ibkOy2Jhvu/5KTzL3hLKzi7ik5Z5eu/O6PBe8T4X+ae69bnzdV7H0
Ae5IhJFgXO3zic5oqe1wIIU9HFTL56F77Wst0lnLuf+yad6Lavpw6ChZ/tzVmI5/PWheerNP42Xp
vonMpYpk9l1dU/ZKa3fFU2/eNXkCg6W1k2aLMjb4g96V+xhGEOrMeng3jP0Pu9KqB8qjDq5h4BtS
advH1yZzYudN13FghkdDLZfzLv1olIsuFNnaJoeLzHTefMnbIOFh7fwDeAr/0E2NrpjQSB1AyHbs
ijXvzuQhRI9sLYN2wJKydUmDUBt+M1L/Io84C5O+hkXcuagVIfEBAZP0p4UiwHV40knV8SVzh7Om
89zafVBvrcQ/Vp25JjFvdvDEvgS9GJ4SMSo7YMy4IAe+t5jy4H1vfC1TvbhYXR5peOawOBZ1tht9
bAjndZ7YOlGlPWnaQzBE1ZNq5IATVWhDvq15sCr6sDuMhLYIgZeGts71TkKbtR5BMjRnI5DhR9Rl
/qjT7JKbfbdBj6EJthlZ9HOUGQkCAaivTD1u0N9fmVmD4fbKoM7De4GIhsf65r1gDGUxIE+Ynruh
2vkglU9ju6iMJG9Aw05t4mji1KFqfHrpz4tBZ2BDmlTbACznOi4imHYKgG5zQD6yjNtv2BsFSzmo
f0oAF89SqY+94tR3AYiD+6Qrl6k3KIdMEcqB0Mmf5HRYlEjcoQQ+LdZoIALhnPZ6WXyzA76v/VIH
GlExF10qblNdEFeoLh3GjdSM9BiwUmQd27oE4uo67Z1m5TZeMF7wAfVzbxd6P5JSAh2GIJWfQpEo
PxfxS8lPmlDrjVpQTBFVULwzf51FS99ebtJv09wK+VYIQFMMeX0j+jF6HKbbeweVss0yw2nh8NoI
VfnZldhSoZT3T3/eh+IBK292f9lzXole8gYgTL573WVeuvkYPECNly+t+WPffouowMqqjWGs7VRp
TnWTUCNPqEObbUc5tG+t5NRrgnFVy7LuQAp2aSl1nazmLfHgssVyI0BD804Ut/K9g/Lfy7r56Kkx
SwFaZD7mdQtaKNEOgPddOH8MUsJ8zLS3Eive2vQEpGyvGHmb6zUGVmkwgnSgb0/N3OWR1DcM7yCz
mhF2RVocfKs52uWgQKQo8Plx0gh5RA1f51YL9E/z0ryuFWjC6EBrumi4w0UGyEjsnaqip5bZU9mc
esr0EpiX6ige3wnnZ+ryzX2BkwciLUz9UXC7dWOQnhX4fWw4E1wb40/qvvdBh5ZzkNbJzkGp6H5e
p40aYuJGOy7VfGwWbWCEYEA8yW1hleLSusQxIaytZOo1PuXJlw3UCcNTTUyTdwF6GAm1+7EI/sra
FtXuMsBte1pKmZDiIVMbPJrXWyD48ZDGFiKGYTjutSzAghthXHUV6g5WOy7oQ+hmtXuAeOUc7JZ4
ZFAkO3XFJw9cG4q5o3dUbOEda8qlC12PVQBLdF+bSrpvu/MGYgfvWEV7FNTULhtOlujFoaQk5ziu
PKWFkfMnTYtAshRzI/z6To5FyxBuBOEBFQZ5ytU62QoNZLz0461Zl58s4flH5k3+MfMDWBqvfTmU
P7e8rgOwqAHh8hZWiumUOmhZgbu0XHjCzx4sow2fOul3G3BjAA5MfS86nYGnLPv3lOUnKtObfAlj
ho2SEdgeRsHp30x8fVOOIABVKuFaNe5NQ/1dmOPjQNyCKTFNNQVeczeQd07XGvukDk6Tu686NPp2
DOC/8xrIt0HD31noqXcOqaCepdN557mrjU14VBxj0zHzPOZSX+k8O5vCqfKlbPJqXQIJXZtqPD5H
jnwKqQXvQJZFpwRs5WIUDrUYFVE5951nw5jmsm+ejZfTdgG5kjMmNXab5mzcIsi6zmjxm8xxJxvN
/snXxugUO9UPE0UMKy8ZSZ1kG5uDveQVph3mxpmWRsV09qr+qcrd/mzmmTzDbfqmgSfduME4HHK/
0/aN1N0PY9jGi0zmh9BqigOuuNlJA/5zygL7a6xF8Radv+E034UB99k7Z2lOmZnbs0SWBSNgDIYm
saDrN4OTw/jBj67dlFJTtkZqRhdrasqhc7bg2L5VftKeBlCsm6DTGQKnrha4i6xwjYsAjrAEkBwc
A1UZlm3eP/R6317iwFB2maNxlcxRhQjTo5NTN+7d3DB8HC3SnMe5J9rB3zuocSLAWmafeqzXoqrx
LkbrAWuqePhDsFcfekCil1G9q6NNHHnQnfThY1i78Trt2nyZIDENMIGvrjICpbDkjSCMd+K5X90S
HvWyqYjgTN6GNxmYwoDIgnxKs+kDgtcsD8RLo4NnXmqAgjd563YH0UNsqLzKRvsVzQ0HUF4e2Ec0
ZlXgfLa3dLPYX0mjc+/NNnHv2UjYU58IyPxtZGjl/WgFeMpX+hSu8auYVrEUavuHG/8BvWM4tWBs
10YHg0bG75zjbcw63faUlyb/I14I3Pk3kZlWSmJ0VzQbH/2ELcRdgR82sMAl0y2MK9q0Os1NHABD
a1rO+XVdnyBFoFoAsoM+S48wfbU1RTNgZW1Vny0tZL4P27mL/G2ZXYi/LXMV2ZW+UEcvOgup8wBM
zuaRFCcnT7xFr0ttnRZld9FRhIUjhlt7HvQJSFmkkaTTNuvE9gSVKnRq9M7WP4RBuiuS8gI0dh0r
eHn/PnD91fNCYsTgUTFQZuQCXT8veIS2OfqP9Ub2XAkAzfrJBAO1rkutW/aOdjcqZX9EPq9Ypo6N
nbhs9F3jZ58SxwlVvD6pylgG9f68HO9MCwinrwnUOZq0sw6RizuK4poPmXCyZ0t+L2LhPEmiij4c
DlpRDoexS5oNkNMPdRLIo+KGzc7VlL0f1uhRpP5qzF3B2xIYbt7Lz3Fpranvpt9NLd/g8Wr+wC7u
Uuqx/UU4CME0nwPm+g68tNXvr5N+nWSfXhrkfTx1kqSjXE5h9Po6jQIaVGWl9aYLdA+bkMzZOPVg
LS1YVoUT9E/CLx/CBAu10tSLfZUV4UEx1D85x5Y4yfcJhlAbAqOt7PtCbv2iCy9hlIYXUdeopbd/
9UTcp7xuu13IOSwzp4DCmaL1actMubjW+F5tZh4Lr8dKamsoSlEVBatBwe36nKIRTQkd/OXGCmpz
iYTw2lO0jDDQMk51UbiHArqT9CPl1NSdf2oJbF4aL5XomVnhHrU60tSZIu/HqhzuK6wLzwrpgxh3
32jwTq+N21prqJxwU9HTVr1TbyTtMQ4DeYqqMm3hl7M4qEKe+qkZe2hUMpJb1WsPsrWMs1IowQmm
8Crr45TZPMrGUdCerc6wdoqvtMc6rR0cUQtraVdm8Vgnm1xUyQn2A9qXeo8/aI4Mh1ajquA3/XSq
clFPUwMFzCb1IUPZh5kR4syAhj7QwRrgbR/c66SSXpqqDb9rqnxP4nUuP9/+DPpk0DnV+fnv5mdo
SWgJhRt+k3C55Aqgk04QqPh3Iq2Mffcdtv8foVMpl77RlQtzc/+gtEAI6944ooZ4Brzo7kded3vH
Gr5hHGKe5kb+s9Q2GUhItXTWKDzGBxgFqI208amfmrganvMc7w01G9pz5FSAJnJty89bLNyifPj9
g2Qb3FQ3Z0vWa0r5T7Y3UG6ubzozC53WG7iZe2PUllUAuRSH6p6JgZtsguOAJpEXe9lfQxA+DPnW
yhAbiEFxawN3gjIqxj6u2l2IDeu5cva9UmSX0ba7TaO3xZ6geO13BUzMzG63QKK8Y9zLT06c2sew
zMSSfHK1HLvO23pGFq8ix2beDQXlmE4NmI9maZQpQNZAYRIxNW1neoAtnWcvKsR5bopgEGdXlOdh
HMRCM4TcIMI13BnDgAZ2lTwGgjGrd7v7JKrtXR4wTyts7K4Rxm5Wdj6i15kri2gsxIFQt9vb4M8X
ml1El0I49jovAV0mfizeexf+OwSkUohVHWLhyJbixHJ97QXce8I+v9wwMdqBSA2RurH6XUjGeSg8
ANm1BonbRndZk+J744AnhpiyFLa78RLG/HzCRZWFBiVJOF+FwQyYAG+Rq516VkaSl76bwZAe/KVn
leQp/WEdKOqw77x7wE6wARpvj9BGvA8xnl/YrdoeSPEsy64wcKuSxpJ6N8BHbz0U6JgZacalUUwU
ze1818n3zOd+dSsy6jnIK0/QEMxAri+H3iSdECKrNmid8Aeg115l7dfELCeywpAcUtU9BX4Q32l+
qqHy6bpbvIHjJxv60qmqPdSA8l1pov/XoI+zcxCgYxJk26fa89r1OAIw7bHnKOFbf7BgTC2SjKqs
RKYtyIdv0Cn03fwijLnlDo66HaIBf3ijePBIqtqLXMQVpOkasdMkvR/6VjsPRhE+keSut2Udr0WN
KJPi69VLfNUPxhcfNs5GuqF16KamlEm2NaVyjoSkYmrZqI5oQ4LagqKvFF1DOrQX7TqrkA1sncF9
hLHjPo7xulbTBSGzfuyGoToXUfqepfVclb4ZB5AWQUMG2NmEb7p5oXoiHiyYZeVGh/huWTJ7hIj2
Jxjj9Bi1gtE6dPSNiTvRGXEFdW/4Kj58ZrsDvGpOpoXRvVWBDy3jU5R5W4Hc5SY1PJ1Mg93vogRr
4MIt/7DAp694n+FOR/QABfEJyalNl5vfssKKzkmg3iNRgbIbtJQt76BPVZs6h44qLGpQosVuAuEj
MAw7ponBQSldH82Xknd/9s2UicSys6pPTqLVJ3dADmHMu6cwQA3Ji6sJyqxvTT9LjnODV4C7xHzC
XI56a79TVbiR+5zjE/xLVbAkDhEoA9X1vRzC1y0za+TRbmwmlL2FhKBALreFD6QkzEOiUvkh3fJz
gZIsEXjMFe5ga6Gp2217fmOK+c9RYjIkQwRY5cXHII23bTZ2D5WOiI/G8U+mX4mdaa5rIj6sJSof
SgHaCkDgl6OCKqGhIQUnW+70qJH2XZkgbWh0wbkKNH7VTnyPqvgdbb5Zqv7qPkIECDc6a1IoQXz6
NjDjaSqE7LiPQNNstHxojxKy3b5sU2QVJ28jRdWXCYClZT309smYns8Yw5QljLNkVcomXVqNMJ6S
4XmULnBMFRHRJjDum6RXF/3gURTrU4mQSG/vANWTi0ehXDppelfmlbiQn9kg65AszCCyNkNbRnuV
8bQRgVlSTtOpo3jDd75Q/yRHfQWnCTmNRn6vK+dBjTJlwcmmmx4X2nWo9PkTOu/6VJ/IXSs7QOug
7OFtoFA6C6Aka18WTLpkZUSLPI73let1K60qnqvQMjGO681DUzrV7vfv7FmS5foaY7uDliyPKwrE
1m12Wx/GOu6wAdgEHvN9s/TOgsTy2W4JrfwenYK5S2SijQuTRON5NCBR6g/zakSiYLvNi3PjW3WK
SUner1/WuUyqBNHjMrKQrch11Vn6itVusEHIH+Z15KTUVc+sCcr26J9brc1CvFAHZxUXTbO323y8
Tzw9XxJ3qt/N4GBBTlhUZWfee6nRraJgsmtnMkpWVqXe2JNIm5daOd4lrh1vX9frxuQ1PvcHu/5L
78AxD7xCkILLsqeQmdSmyRTv0PhBcw6tMF2D6u8+5kH7rWjqZF9RQwzvmULw/oqqgYzZADfCiJ2P
Qwf9SRtI91SZ73wc4VAhD6LX5w4K5KkYrI9IUxgYOmHoiPKhPOSQpxZ+nRa4MVgH4bkaaYWuOCfu
mID2s02xifGCQmyuCeWCIFZ7Z1DRZrzi9Q8PfMnWHFCuxA0YVVyPKqbIhWLYWbQZ4ACcA9PZdE2Z
fjLarNpJRXE2A+/1z3b5wchE9dWz8fbifeHvRWqOz0rk39eGUX0167FbAvVTz3o2XoQU1s6PQ29t
FLX3KEsnX2pZ23+GivY8VAG8O3QVXW/y3HGT8RJ0mvXFhva4iFQ9eA6atFo7iieOmtWsSFWJpzA2
zyZSeJe5hzhRsfW0Jl15fVHdEWxuurYLIYZgX7lO0InH31stLpobqjvu6mAdI2ahQZB6JvFjfJh6
TJeSs1Z3kI2V6LnTkm+utN3TS6/X2nWd+FyUaaOCKsNRNapkMXd7l5xRiSGXlw/GvUf5yycq+mq1
YXcXUMclunVB8BqVFyGsrNgHdBrV0zA1VtozLQljbWH0g3pKUd5pFx1WiyM4GJcy6kNt9NR8HKv7
okTKseG+/mtShLUTxf1mMEdeNLBsn+K6VtZwckAR+mSmTL+Nto4pbw/Pkt6cDw/j1vtm1pWGJpKf
7rLaBsjlRJTskjy4r6LI3pRF7Z9sDzU1tPvzQz968siY7mxjT1Kpcjp7bdWm/sCznq6MuhUfUqt0
eE0PxefSFN8nEtR3cr57bgdIbC1/vFJDIDSwsNWSyv4BY+yxHrTqZBvttwwrnwyWTiQPkVbJw7yU
/LMkg1p9Jw2C2CR38tWdDkaEJAh6Z7xNcFG4mZbkdjjCslL9dVv6/coKcVSVkeFss6T2L2Y/2gjI
RcmwsYmSuFlIBSG5Nyjn1Hycd+ntIdyXpftcI81yfG3KqYt4Z33wh2bxuj4cPeNohdXPfeeurkc+
4I3piLn/uncv4nDpanWDIQzHvW5QhUc5OtCHVeMmw7H7pzEjeLGv3XlpXpcqgX4Q7XMnDSSvMjjq
K83Sv6a+Hu8qESWbLh6IEkRzD7YRaW8nrS6YKqmLeb1Fvm9pwLk8Gj064tDUIGHlWmdvimr4s0eC
gMqZTlGQe+p7aATFdp6Ezw38OXgU82I2xU4QP+t1Os3RpQTGENXEVlNmuaFeusxMkj+J7iBsnEgE
+LokIBnUF9jMDSaTh4EZXr0Bv6WhyTh8LHQvP3Vq2iCYWyhnaTbUYmTzOK9qEIRaA0vgfSE0fYsA
lHcKemM3WL7+xUf3bZmopXbPDLDe1aQX9kZVanddjEuiojLQUIn9GuZZvSsj9aPaOTYzQ8iYk4Wm
fZAI72/SJpLLMIi0ZRMl2fesekbpyvzaNOhUIh0a7DoAEevYKMjnEZ5SwjJ6Hq+Ggn3lugsMZerj
3KgKNd4icGAzGXhKH7WpmbegQzVNNqd+l4aHPgqL3bxBq0ZkfDNK5fydHrxrA5aWtA10ad3IPJWr
jvS7t2kMXrvYv5SkkbPUURY4oPbVQtiKc3xZxD4h38ctcjpZzBY7IaM9b36zz7yYJhHiu4YkHS5N
pNbnlZaM9Xeeyn+/flwNRgpKP66B/wOB7fXrh3dlpNeB6q0tC8EoLayYio0dwF0b0yk1191lXJN/
HKGL3lMry+7npd5fG7qvb6BjtjsLHvBxbhDKTbaJohAwwFgjleATGs+L0HHDdCF0Sbq2CwrEfNg+
L0l8QMFhOCvMyLfMyurT3BRWfuIKB09YByeL0Lf0j2oFjNC2Onmv1X3wDrzAmWaib0YniFTYoRnA
mUGnTzOmm9EpNYaol76B9rFNPDCs0jas1kNYedui7rMFGPMWAXFXOUmBKmVdjJfGgHE4aq11JOz1
ASHQjZ2m3TYuHP+XrTm0eDVUy71ERm4VeWMF4dqtHscyPAACyC9zD/YE5XxPfJx7Minqx8ESwVqH
4b+e180NcDym7cVwcUqzZbDCqbnKvPsMFNv/1atBfj6UU8PevYrfrtob6LON3sdsst1ywm8RznNr
renzoxsk2oPm4nNeGHX4zVX7P9O+UR4zHXphHp3svhHnLE623mjJ+7nxzWS4d7Pxs+OLBkX0v9fb
uW6tnR5YtK1o8fr3wbKhT1Otqx+L8hP2FBQeQEYz5bypODSGMlYQRMa9SAaxRlQiOxUkpWtEX1hE
e4FFgCn5ySoify0KUHxwnvPTvO52dzfWSYWUrshPuofQL9YTIaWM68+cj5w/ozNLeBlKDXZjAstR
rDJ240gWdEbWzevmJusjFDPmRUKr+hSaKI4gk0LilcNe12OzAiLvtf+yNH2q5FPnXj5NgZWsiw8+
4i0wQutLRjFLQ5TFI/PdUR6eu/MWhICS85D+NXcYiupLPTVzV0k9c59Y/b2hhs3LqteNxDP+JpN9
R+rp7wNejwfvqK2aKkbwbto6b5g/c+4OOtIzFvKtm3lD0dmwgoO4OxSdbiBcVrm7UfQEe5H7ueiE
d1c1mvMhyP+a1zp6W52dSOA5Pe1EtiHcirGFEDp1K7NRUJ1HcXvoTPeQIWRzr8teWZAQV7cdeCxS
eU7nrCOrQDp52jzvI2pKJVYeYnJdOGeXoh/604nW7pVev3vpzlsab3DO1dSMDdbXUQBH0G/btZ97
6mlu3GnJ6TWnWFmYPSz6zLU3sQZe2k/6Y6b75TlXi+o8AsbpEL42o2UHOnI9b5mbpgCAtpgX5TCp
kSAY9LJuMJhMajqMwDRC9VofeDloof48DoX23Fko3YAZeZx7wi5j5lxqe5q7KZTZlV+GwW7u+gxc
W62pVZTKOVRvP/tln96ZhX2xNIMC0yB4D4rKBA04tpNEZJjzQlamlY35sk+m1fn9vOHNfm10UTKv
ug8zBY9e0U7a267yEYhfulMjhJTnrteFI/pJprWbu4hQgZWyTPM8d0EErDS16/dej3phOiEa5qac
IQjg0aOjEj63GvUL+N/9o4GY7fgR18X1kFppu8dnwyIeyotwBZXYWfSdi1BKpH6Lw7He4ZLILKTv
fzaw6hMtTe5uVjvZXpWlfpHXe0vxSS8pAM/HMz84hErTHAY9ds66YjjnWDvESJUQhvbNJGDOqnlj
kKNKXhUWxQ6ncX5uLsKUu4xDzDFPX/b7uWraZ4iVh5CqB3AXeSZV2L80mFrKs2lVWN3x3OqRsUP6
I9hTPOLM0fuyjjGvpHCVogWz0hGcr1q0n+pEUynB0KiyZvZf9eN+7vq9Wd61IDvqskEty/fRam3L
oV4XljdkS0n6sqROvDeZUyyK5DlqTP9H3jY/LBN4n6b0TP5kFZ39WMuP5HGGjW4V41Ph2n9MEsSG
n9Z3c9M1AOXI/LZUe1MigmkDPx7gual53TCvm7fOG8wChPPrEUWuBwfPU4rkq+7VxbKsbeSVMAW0
NrbZowbiRLG7TVXt0Ofh14h5/ykcwgK/j6q4wA9a1aq0j2ZhCAMXbH7Iad1YFvaxYGpj4FfGztO6
dtpv7qEK//P4kLTVOyWAF1fSN28nah7QdUwsbqn6kX26fTspFsWVKur9jUwBPQGwE5+KQByTsCke
27pD+nNycEbh6VPiRsPJqbAmqWUuPuWNjcg1ZewNbH4USZMiwuqNqwpEDEfswNyj0jIg0fn3Og8x
q304Xe15VTwtoW7zKfJShQpE97JtXv3PMfPn9NNPN6/6Zz3XxNy/7vrPetvozf3cM4x62KVKLxZA
4JsDOTZEH6CXPLpJlz96nQ57kGkHE2m68wbLkfcdL/ATxd/8kfCvuSSjupt781511oCGyTEaef2g
MWSenGRBtp938fPkeWIsUKdMSuqaNF3QlsdmatqkC5bZVLOcN9Tk+Y9u7YdkCKcds9AeGe6LdWiq
4ZPpRvqirC2kl6YkvzlmxqkJh4/xIEBKySFDCgMI1X7eWW18ZaOrLkpmdWMs3ChSHsCl+Q9Wm6AR
qY0DZXLWxa3uP6CQgqpOUloE93TnDX3brdokq+7mo7JQJpfCNHeOU5KL7DKx6nyvemirtjwJCewZ
yjOF3r+788Zm2iN1Kc9NewRWzB7x392ClPLDvNu8yh31O7MW9YMkUqtQ9AC4OU3l0CxFzL/w3KWF
uyu34zT/e9n0v5Sd13LbyLaGnwhVyOGWYI6SqGTfoBxmkHPG058PTW/R9qQ6F+5CR1EyAXSv9Yda
1390icYqK4Z8IxrrfnpGC+9zEhH8OTstKDSjffQnU8n2HcCM/9h8C1PKX+4YbM/IxcCzxf2aGOhv
aaLC0ELAnmq3bgmwrw1+l4P1UQSTdGqdMNgju+acicB6CLv5l7qZJjdNEvMJJSqgRmYQL5CRA1XT
DH9oXRy+IrwFr8Ptp9pt0q4nsQ7yC2Wi+gCprltkQLGPjtaaS2lOqXm9RxzZUN5gN3yPB0Q5Gy3c
2mY3PIrC97/0U1E8FBNIvoyv/X+EgH9H3KIaDjwG3XAAECpbXv23Ta3BJ8C9C5NfrS4SCaPJKSOC
Dh47MHWwc1oIFiYDBhvlOmjSPtW2QS7zqJbbU1dk7LJMMosJeQ810Dg0A5mrrFTbiLiEg13mArRR
R74hIBc02ajJgKvRBq/fR0jt7H1EtF0nUIgQ5PFLPDjjblL9P3zT6zdDkTvHpJQ/9VGbrPzA6p4i
u0bSe1SXnlXbT8gih0OHkQJsmyPYZDxZAo5EqsKtWmmXwhmf9ExSL4Yq2Tsryd6DqNQuaqa8OEM9
7GtLzx8UfQpceUiOSdBAURsK9VKQc9l1vvm57AbMUntrOhlz4YHLdRNyvguV49Aiqz3pLeiQelDZ
OeLPUPnvej1siElaV40zHIfW8ZNo7iudvLta2isxCfj4uJBrdTgRaMre4naTmr301kZ4/3Hw2Hao
+13RB1pIeGommqR+ShKwWZynov9Cv/x2pOGRRzhZ0QEpaPg/AhX79SBu2UlNBHBs1mOEOnZvW+Nh
/CjMrLZRGnJaN1H9ZBGpNbm3kBe1iOaog5Wd8n5RzoGGe6EGFv91g/OtID54ADOE+KHmvTbxyJ83
KYPz5En+Gdarf650XEL+/ZAmMhY/39M2utyQgwlqgwEwgXT/+gs1aK1JVg9MsJqGduGlanQSRRD6
MQwiJM74oplr0TbErX9AwQUfuyK7lib+I2XQeuuqHNKr1gXtRS/CrVw76ZUgRH9E1jbeoXEzuqTY
nWUYOtbpt728mUZ/su/1NgoKRMqitfXwlHTfp3C0z2wi7LO4aoHebNgYw3yYO0SRlWjfWaNjrSYx
NYgm0w2JTy4lcn7n/ltNAgY+uTk+sMmzD/yX+I+90+Zrr0CquUTd7Ko3AwdQvjSd0qW7Vss5oHqg
T5fiUhSdo88CqMQV723zjoKsRhYZ/3FkFlz3X/83wPEj5swDzASQ+3sOj9BjH/ca4KoJ/4GLlTxF
Yxof09iJbkXhYCeXT3qGCmftP3aN7RytYtin8y8njyi7W5Ocr8AKmLLLAVTb6qAr3dBcZphVvwL+
sQ92E9ZuXZrc0F7Yr4LCO8hRMW3lNHQWo+27AIkQHYqW0uBYS3tI0k1kDNZzFPnjhgzLtES3SNn6
tSMtivlZD1TD2gZK87XxJQ1Ju7lNFEZlLzunbY+ihjcigczSxM7Lj+uVT8RqlceqekqkoltZCGy6
Ia+645SCfpwkIohpTKIqQQ+zgp9+ylKkoojVPw0asutsOrVlO6Kt2Zdd+9SQvM+sAPsiOYZJgwjq
qsoyHcdDRN66EfnXHJjQNJPKcDRoOnkToxKHEOj8nUxG6dP/+7aC6ycTGAZvKZvwy3+9rZSx1Hsn
r6u1b5ebaAadK76pAheZMemiDhKp2vCceUZzrdj2cXRwmr5KFjXOU3vrfhmoUbUXjYWdYY4QV+MS
0dtyn+tFuRdXoqglx1p79nTyAxMW3K2jCQxEytBB14tNYBbq1q941Y7zOWCy7eFSeWkHCQGtyxme
LIoBjcNjD2JqUab6IRnlXaiaX4exIcGW51V3lHBiQnKQQlTxGmyQxN0DuEkP9wJyerMj9QtjSQIn
ivFTs3MigO+9hzcP9kJQ+7wFIgDVsVfT/FgkyrRF5MX4j/e1cL/57ZZic88Lm8QycPffVTv0Rpel
cvJLqCxquG99gNqT4WXLog3kJeJd/qOH4RCHQUPdho6JkOIYkHs047NedMkZuT7uFj8oV+YE4Wkh
GqsgSc55WpnLqO8Mt9UyvGgNqdvKHBUujVPXi5pn7gvHIaM4Qu0L92XLX1SxM3Pd2b1/aeaCRGVx
nqOOrZ+f2qrMT+nkj4dMtcpL0ZKO4K3+rJZj/6xZ4X708eEKWvRAm5lhkc+0ilbwKCaZLPIimSkW
ohUowwFvk/AQZJFz0cdqY9eZcixCw7mIJidI4n2kDG8VasNIf87DhgZWaJdoPBHm6n3wx3yLHcPC
5jy9GUG0P6SR/B9CCn/ZWxEpRAAHIQXEFPTZZ/7XuyZw9DZCL6RYSwawG8SpUQQd9f65zScEFWDJ
I9NLNfL9U27bWxEN4lGhrqTRJ/1b5bgik/4XsB9VKw1wKkNK1uwT3AcA70WzkpVYuppJKG0FfVAU
KEHPXLFUx8uXsEcPGucJnLADFK7+Gsjhrh7x9dGmodsNBQfZmVMcZ9qanWL1avDfwoamWSaShFxK
B+XGDqSa7G/b7R0r+bnI4gbG3r1RjPGacIcy2rQJ5/3jIJh9cyGq97Y47S34/x9j7t1JE+MvULQI
CEc2Xm6808wmb9YJqqIuMqz9CuR77LaN0uVrXMyUmK+BFcbZMudYtbKDSN41SRMsxCmF46W3Jrg8
uqXJTk+RI3NnyZl3lprpnSAPiPyxgQFR2MqTGZfI82af//3ZqQjk42+3LAcM3bEgqluokP/2NWir
MRmtxm7XaZR5OBm32raxCIKvSs0+pIZcH/ykAHvOQcWNsN6E9t1yVO/Kb2KPnNthtY7s8Lk2lR5w
dTDw2ItQIazHpzwCmFGP5T502mAfRG41P0VFEap5u7bK+BOBouHcFPwJ40FpcfmdCEtOKc+u+b+z
l8N90rgtKnluqM4afOYwHdGz/FGIaqr1D0AM0y2K6fVxNNP6yEv1IZDCcGMOGbYwfZI8DQilLmL0
oRc4Gyj7RHHiVTKpXxtHHlbELUt1io6Dglhv0Ts7n13plgLFZ2vLfwQ0c55geIGbe3M+TzS94u/9
SdmHpNLcPO66vZZCA/eMcKPCSNv75NaXPjqeZL+A5Q1dWMXgm57tIMCmlE3SsdJkcpCinYzJRtE9
3/VSEFxtOG/O5nOuAgjalqt018TNAMZ7jnk7LfyRTMOE3MxLzW1ktVp3ppYdmma2/OLAelIyXz12
XbIq8zZajyjCopPb7VLf8faZb4EmJ565sJU02/MB4cxEXoqO7GhukahmX4BlvR77TbGoLFzw4rne
WaO2q5qQgJlVPwel9FnyAKaKWjWp1bKQsmmDGJrnSux+NhL/y4e+wkimrzmCkzGrrsQmmxMsVmw/
a0nZGElkI4VJAsW1+6scg50Z/PLqz5DVJqinnaN1IxgAD6iRVO61uQg5p+xF1enTxzALOsCJyZeh
UpVzFlvNcxO8wpIb13xRo4VURdNRUD3Y1luHTD5MQWCWC8VPVbYIFHnkSf+xrfxr+hDqBwolDhR7
LFgwVv31uRrVOUyEoK/XNl5FC6WHc6Aje7mXZ+KBuBJthKIKF1F2Z9XGe9N3omvbpsfZl2B5mfz5
PounaZuRLz/YZoKtMRSxwpv8U2affd+W9qikY/DZNc22T/R9MTO8kQpONnqePRsTmwQFzU8FMX9S
ItYEVK7Yogk5XarchpZiYhrVeGzf/uN5orPv4hf86YmiA2XAoQ/YlaKA2oLA8OsfAGTooPVOGm3Y
BS/iqYCYNilf/Qo38Fuh9MrG1wFwRbPnDoazioTzC3IBNrIrkav3Bvg0X0+3t34Q5K91X6mH+xIo
ji/63LEuogn7AW4J0J5bRFUvUa3oey1Q64sxF3VZ1Zc0LS8p8kx7/MabW9NHe5h5c3syGIAgfowV
baPWbdsuVHahEngXvAycSyuj9a3rpbYS1XsHAtOzVavEXa06FzXOjd0smCp3yK+LotN89VD3WcR7
f77UURgoF8PYPkg17yPRFsv7rogepM7zP42BNq5iL5O3opqnjiuRS3/lty6PmVqDJwc98slRsQ8E
MQvtSR/C1w7fPLWqg0/qUIzbYghkYhqsNpTEVM3v8hg0Vwn53+sgW8tOVYeHQKNmm9KwAqYiwzdk
hOqnzQPSTSvRKZqyTvXdYmiznWizUAs/sDkm2DlPuBVp8Nj0qXUSP8BAgH6jOTW53nmEZ+rldVpW
XicDh49TTBHVsNyIxcIg0k5jb3CmYiSIupVJquXBNqTPEzlTSMSyccUZt1/7sE+Xfe2bV3PQq0ui
DPsqh6/gEptHjvqvY8VUTa2+Tmih8fjtZiBhqr7qQfskT230HWbEi+6M4atvhP0a80+w8VYcPXBK
yV0xgt+xU3r9m5wutdgErZ6m9sOUDNO2lnR06eZqiKCw62Vj8tVU/WXd280fnhJ9Hcwpfs3Nblpl
PPWOxVzwQXAwnTsIXn2NkFTf9aEvLyuMM3aZkgyowqNwwYag7PD96RJwEW385HVh/AR66w29cdRH
5xqH+O6hheXt+4rbxynS6/b0KLdGeiUBtpMaXXvjOcE2J5uQqZ+rcgzTA/W+kndBcEYOpDzoHZCE
B7uT5H2k1WX058CHVCa1uyYm5qgglM2tqOIPUB+KkKBIb1S4KdRZcR58qzoDPgV+DAlkXViZvhRV
NUblVU559YpbStyI7NSUjTXoLd96svPshX6tB1DANy3JyMX9vo2lXFtVWAQu7dQ4NF5pPID6UV/m
GoLq+oOByvgLr9lbn1plmugryLrd+ppR+3/ME2vK8yr/Nm/+6eInfPw88clI4xUX2Wy/TMaT3WbF
V7QSEBIkH3YKUSdBrCDVluB/9c+N1bvwBpVvfghtrIts+6EZpXDvhUqHcampvRpx9SBG1EP+3dLK
6nkoEeobS2Pk9B+EV7WNsoUYgW3y3uJt/67rk7HSiuplwuoDPm0Hs62KpLXMg+zRiB0QiJyU3/Wp
eQV0UvqLd8/Oa38hG9KLOXTmOwRF2UWHdniMJMNZS046HcQyZmt7t2VKPVDuy0CbZpnTfZm8mvl7
cuVg0ZfKbj7a/7KWU7HNEx/JlvLX+R5irVoCWogIKCnqRNNOiWNeg5j7X9zJ5P1gBpoVia7MuKpR
OCFHApwKI8W4X4SOExzLMNJeKuCQC0hsP6qiV1Rra7DndHG3y5za32GPAe7ZwGDdnTChcSvMVbZF
mTdPotAnV+uB3DswpzHyuRo8n/bmSMrTLyT9WiECcpU5xMillz/1jhdeqzD9FHXq9KWr0Xq301jG
9TBQoW3EwVJ0xH0I/FOVXqcuTLe5OcQbcsjOe+vwOpxn6lIIpqoH+AgkFytB0lek1haSVcozGvxH
nvGjHRiTzMOz5+0l0omwVhZYjHRuI0XZFukFnuRSRH4auY0vkiz9WXRZ/iQ5DW4CU492AF+Wa1xH
C0fu4xdpLqKeuKmtZVfTi6gZ5cl2VO8iBrQZIe06iPyT6MxHhAa91K72oipJWbXs1U2co8lSY9jh
QTiC7WB+k5CV1ANN+ZJlQ0FIpVbh25emvkwKo/ocNcMSrXvzmwFOFk50pz0GKj6cnk4qjEhMjmN2
9kmMMIPhSUsbjqRm9zJNITJVbah+Hj6ufEP6UzR9XIhRgdGrnz+abheXWK/Ny5Tawcugg3S3fPKN
RdGfmgz0iz5XOXFqm3wSB/W2eGtaCyB96Tu7WF9Vk6GdZ7vVlVPa8B26ck7KVhpmCx083Ewtd3ES
FeZZLnzYVyRuUyAcTXVKlehHUeBSsyOad7i3Jxp/cDHi3oYN1NGUC9weU3vGTHzMD/tU2hSx/CeP
FQ+yDgUbRmyd5LZaSkbzo03yWmmLMTaRxnmI6HB4y5/kJNjdm8RVEX/t00K5QM5zbiMz03stk9In
wmG9dX3k7B1PfbeNwNzrLS+PAnedh5B0n5vJUrgZIF1Kiwo0EBrwnNdFtxiYqBZyOCW2Pmqh69Ii
taX6hDXqFuqrc1sG2i/bvqTB89o+o2HfPmQCykVNnWvJLzU1Snu+f/YZWfX2QVai+hGeV/3YjWd7
YpMZSyp5GTO2nUupddlDnLXGou1JCkVqnD2Iokar9OAZzlGeZLcqNFevLeXZj8z6yRgy15xrhdUq
PIAxKAkG9UHU/CACh1iVvBPnzszKzWXiJMlGVFWL6LCMEM0yU3Dn8MFdlkYab4jFDs+FKv1pSkX1
PY/Bs6td/QkAuAkDc5KOTp0ax1gCdZr6WYyZUwYXjaGYS/3R4kDwbHeWtE7C2MRItGweHGmmr6M7
/z3bJDYpGF3R1LXqxP3eqtVNANfW2ItqqWqbIYO/GObVcBJXwTCS6/kYjO9SbeyVFO69xLtGDIHI
vp49TQ8VsNxzMRdel2arHBVgV0CQRZu4QqjeRh4uvKGX7+2i09CD1yGWh11XewZYhhngfF9pzAPp
LNpuHTCO7iuNLcaXZWAgy9h5X9Bp9P4YlWwBHNT4NvGn4+mfRleoqBbc28Deo8fdgcVF76Ibyun1
Y1KT5UDVW+Obl6KJICbZyMutWwjRK55I37VKVl8j/Fs0vxrfwyTK93KM+Cc56vHdKdgBh0ltHP9m
mDoPS38d1g+BBkIYyM/cbg1mtk9b/81QGgw/Jr1+nTQY67Ay+m84GqxykIccF8t66cVZ/n3w0MKJ
4sF/46EdLttCM0iz2tHGko3pgNJGchiwO/WMKWxsMAZ2+xCVyUM400fkol6WfmN+nVQPLVE7ia6D
Ko1rNH+6gy6n7VHFamQVVVr1LJNnwik1qL8HebBAOLb+E8uJNznI1bc+T9pll4bBJYp0aW1mA0Yt
oNGzUh0/28Y3vNTsd6NR8u0YeQNyDvn4OSq+i2YvcH5rJu3mL6Zhap5Kx8ECyuzrreLJ2XuVyDi1
+xVQfDN99IfwpVCN9N2pI46JauevRRXtmILwjzScO/wTXoiXLcXsDiVa3j5KuKzLLHt3UnlynS7K
D12sZU91CFRcx1JtP0SF9pbr/WayavmKnFn62Ej9kwH77C0ERoMVSastIyt7UVCKAGsNHzHNQDXr
MB908rZKdAnzRNtmuvqHqNVV1+pYQSTdSQMQLtruBWDV+CIFBiJKY3sQ7dbcJNrBUgNtl9alvLDG
stmHbTi+F8F3nwf1q1YP47FMGlI0c3PrB+lSzacGgmA/vsfjt38chUvTj7XC8ZumBNJrpgbgsqva
36qwex59yw42JudFFwQZP6DwE4RfAqNZ3+pEg7BQwRB7Lw2T9VhiQPSIF+DaUXvl7MxNndYql75p
XdGXTUDOrGk6StZUbBSOz4fG7JpD1mv5hhfo+NDgorcsuUtfPQXTnqDMnW9mj2dr7vF15wS5KvrK
+pbCbFt09RbIcfpSRXhXhXKeE/b3Zay66mI7sV97MKc2Whppn7wnivxKdlP/MyouBkfuReZFsttn
aKhkqtLspFz+y9X40fuP46ROf0eYrL7i5fPWmlP51KWRegpyL3AHlcxVFqFS1qSJfi6nIn7URvuP
GKIYlngj5LBEHg9eG/kvo+LsxHjT1s2VVtsmd46ef2ogs+GK8bmwYO76GUdOGOD2tc37M/CH1WCM
8es4hdJeD8NqWU+T9SmXm29RElaPxJUNXonOtNDUAAvpts9I8NjJKfHICLMXfizn8bzx0hUfddo1
mAO/q+U3PZD0TzBb8tA+D0nDf4fn62RYNQspvLltLjwt1A++VyItRU10mkb946ou4A2FtZFsRdsN
+J2EU7NJm7q5rXyfJyarGlqeQIiKBOUOvRjrw73gmdP8c1UBh3WY5kLMyKPE2E19tsKC+Jvd9/KJ
f8mLjXb8LEQVH8a5WmW66VpqZW9Frz+M2SqcRjiMc6+BiNW6qvRsJaqqHtlbW7JNNzCz5IW/fARa
GB8e0St+BvmZb7da2bfAPOODGDoa6Bf5M+tqXjbJgvQlhu/qk0pbez4mmPrQEt7E1diVeJxvRbWs
8+DUGvmrqKnziMRA76BrHfkg2pygTnaZnrCXEfFQQ6vXFaS0h9uMsg3WMIKTVVgp6sJwYvkSyib+
WaHznvaO6fp8+R8s3Co3kdTOebdWPdVjU4DoyIsXK04L9qT59F3jzCjuGvQ5fprOZmx6AEP7Y7rk
8JUnA1GssO9Gz6Di9pLCwDjCgUawCzGKV7Wr+p0fxpJrzFUkHPQ1SHl/LXq1yhgwHfenrejFjByb
pEQBwDQPLurmPc+C6qIO2fA6zO5+eo0qVKk5z2xKF73MCZA0abmdkKc5k03IbhhopQSogkcT2iTs
Bd+i0ipdZDbKg4BET0Gx9VGPvYIvq55UQgI34HSoKPsg5qQpJvl+loFhwGtO9OaIoZEo7FZ+MiRP
cRTAMpMkSHtzyEkU0/TWZuXwJCpDmg3gq+x+Kw6gfjH+GB8aQVqRMH8byFI84fFz7QO1lGCcWsHO
cXx5FWbk5UFUGDoq8J18zFC7+qkN+ygdDIbauGK0zh/0rM6F6KjQVTjWmuGKdqUr5UMNMbwvg+x5
aIxz2zb2udKa7Nkv0nCJ9aSzEZ2lPEW7ZCBaKHrHODV2nWkHC73towO5ZmudSPl1ao3oIJqkNvtx
JdruVc+xG5yu52mi8e+mkMiWtxBz+WpXz2rYK5+quClQ1snjNZFu5ZOvdIcuMovnYMhw7Eumxs2C
UPnU+iR7y1EewdB73mOSS29iOuZ+iVvEZs0ZCqJLXvi9W2CCcogndY5mmau+UJNnmFrawxhPL+Jl
bo2hulXinJjyPEpMsmszPojev04So1IkkcJZHY8k/g9KcztLGdyr4koQnsWVGvjx1lQUwGPQn40y
51t6H/zvc39bSqzwW5vFW2VVpHW5cDoY/kbWyRiRzZf2YE/IqkCFmdJC3Zm8DcOlJxpvXT9NSLUx
crOya5aiURSwJ6b8dFsQhaB+k+X2U1FIS5CQvj+uDIQqF3WIEN5idHr5nAb2dMa0esOjciDslf5o
Eu21no9b08+/3dtvU4OWe763eI5pTQpMqGiL/kx+UFTEVEsLZrAIcoKkQvlh1cfKZAa+tEqM+sHc
dFtPU9G+xdzxKYx9nuQN35fYkeIzeYhJXszaiKOnnW410SGKqil3JMNwKJ7H3tuxFI3Paad/h/EZ
bXF7Z437EJM/rluGAOJ++hHiEpvDbqnrMBDuo2+zOdOgpKM16uJWFz+hI194rjPzqTeLbtECDl4J
ZqDgCMa1c4k8C+3WmT+oWaV/0nX/8c4fRDKjwM+QSU2QKIlbtdaFAHT624Rmni7WMHu9WCGfUq/u
i3z8FDNiMxPxWB3zXaTIeLYUTnMqE+89RGtpe6vlWXvS1FAHqDX3hhZfnzxm1XruEW2iSEkoD4tJ
TkE+ymrqatnwc7cYXc5TEJG1N2Ekfb6tKtrECmJIiAXPIUgixF0+frC4FL21PmoL8mPWqgFVpWtW
ewjmT+VJngzxnOgIajgUxjj+WYx8PRwgkCdNt/UOr2c6kEKxcfG0S4TN6BFtppUiByfqCN/OyglQ
u26Nov/H4iHQ+omjrxjY+/ErKAqA8ijwXMPcO4KCaM6enRTXJgOUrkgzgCtLkSvpiudpQovn1jlY
SJp5sr92DCO/NgZut4iALkWnWMzD6M6Fm4l677yaHQc+osHxq+gUkzwJFINUvTcg5bciq+VkFsE+
xBY/jbXZ7X7LaHW1cWsXY+/R94/xP63R/G/sfZi4+mi/B+JFe2pbt7VF7fY5VLK3bXoJyzQ6sgmr
HkUUpjfrx79pmmw7JJ3T1Y9iKDiDR9EkaiJyw/H17yaKtcTKHxPxVPzbtcQyH6Puy4sfaxjlbflf
10JjJzz+2iQmirU+fqFu0j7b5bynnGNMH81ipKh9/AZ/s94//TX+Zq3/xx+oG2RwYGbwxezyjdFY
Ou53SFh7TpauTV/3V2IDKXWG84idpegTLUYu6a4Z9BYyPWxHu7jKT/k4PovaRJ7qWmVjBLowaG87
1JKw3yptgsDlbex6RPdOBcH0YSHJzdAt1Uw71jHfRtEjdApvHU0DvYZtKy8zMTxplP/NRFN+WpM2
KheiMZt77AGhiUnp0E8z5VOimPtQbZxHKwgpkCzbYlWowob6X9uQsKcvCiVdiSGiA9kmrMgDJLBu
0+a5qA0fCqcYT6IpsIkWllm4UBvVfhST1IaTBAiyr/emAW7QGiVs7ILmYWJmW6cQHePCXt/bJv0J
F7hTa/vZRaSj9Gl8FjWRqvqoiT6pBmA1jxSpo7lWZmp2+XXkLcXVJU8Noisp0BpMbj+HthYuS2my
DwpSWJwxwuekc35ujyNcSp0pPiF6EZ3rVM7QU0Vzzlfq6CwKOQ7i25UPaGmFmmzh/t4xDy6qkN23
oX/5acLcLqpIgiA5FMTLv113HubUqlt33FLig9yG+Ul3kEhp5iQsUrR7HHk/1WiH8IwezZXPienH
pWiNolRSsehkFL6kkwkMl8tbqxjga5WnuuAFtvyG9maYlwpFm+Xjvm7Vkb7s4HYfRFEniXMYEbhp
gcr8rzFLJeItwJC8rpH7XZjx4IbRHrKd8icnX2WG3KMyMLfe+sQqt8vEQx07aPptw2nhXBUomfXA
SUqtiqxlWk3tpgVZumib2jI3mL9/Lziub2/dQwNRSArkU5erUHhwe5xBuj7Oi2J2U8beaaoOBULP
6uK2funoK10bLG5IVDtztQ/XntUl6CyhsS3aQJT+uJJ0dawXuRy/x1FvbKtKCbaqnBPW8dNUJxbW
B5fZBPdkIlt5b4IfHFzKanhus9HYiVFDajGhkxFW0/tZ5dAHv2w2K1waGldGD+/s17wHDc1vb4We
ZPaiRhGPRP0vHWKwrUizp22yV2FPKQvR5qi5DgZ0J9YQLffVasNE6tHWX3sLdaM4kF+kWkaRcS78
XJoNrq3xqxpKuDff28RlNcL/xXvPFTXnY5qoSrkNZ77OJbet2UBbxKQFrgbZ1Vmj3/GRGQJmcy/E
MDWCWf1ru9WkxoqnbOuajV2RMtwoQl86xeJiJbNdW8EDDK6isx9+dPIXGBeWX39J6tG95S9UHAsu
c/WW6hBVQ5p+rgKJ+7n621yPXgVvkkXD/b0ntzddSRarbokr8FbWgumqqqlysHhHL0SvaOsxAo5x
hrmIJohM+kpuTBCpHvODQGsvXV/u7uPTHvGJNpJzdGdYstedBkEdjkhN98kggK8sTAI+57S08rPp
OckSoQrCx/5A9d4xX4nexEeYyJzIly1Fd+dH6TISjfOY3+f9uiC+8qUbqMPULuNQ0taKnjg2uIKm
WypDG69udd8ox8tUbEPFSOHSzEPQp/kxRCR/jMz2VxoYd1cBz05kTKq/Bb1tr8soqI8Y0Ve3wtfy
aIHqwohKYh8QqzPKhWqW+tuUZdY6Vu1+jRyN9uYhnQrk0R9PdtjLO9uOqkViEw2KVF8nfZsYZ1yG
0xkOF371Zzp9XpD6nux4i69zvelVPX52vG93CZV/VFT5uyGtNvRrFLe/yCZkDFBKRs3h5/cdojph
xVJoN4yU2MqJguTzT+1kFdLlhLvDPsudU2TaxRfoUDIZAiV+USDaLwGhmHx3ymGjjhUeQ0mdHQj2
jZumVrWLknoqpuOkVrtuhjNWWvqFbPQ5iNRnGVwjLD8F3cqswRt4jsybnk5apO28k2IN/Zv1cDut
IxRx6k2YaeKULuY03HbrcD7a3+fkhdS/2WciYvhpdYV3jpJ0OhohADxobh2Y5q6+ykT858qt0Mqr
FPr1nE2gv/RVd1QrhPwIi+8rH8202CkefVtrHiFxNqTI8634oDixY2SAVI8rPpI+wC6vOx2nwfkj
GaA2xaRwTJproRVb0QyM+cckhTP3sY1iCKOJahwCbXgLGtt/GjGffCqNblqXuA4tRZsowkSJoM5r
8fbehlz7XnMG+yRmRTbUP2AAq/tCXoByuOoHKhoPLC4K1Q6UZVXworm3NYn859Q5pAj9AheQzk9X
ZYr0PHE7xLcRzfSPok7gHSJSRAJtbLMQZYh5kKWnoDTvg7QiRF4TSPPqp0Fy4OfcHPN4MTJIeRXn
bC6cZTp8rrWiPfR61wcrJ4wPooqtDOcbvX1Bjw6FrLTMHkThZUr2kGrpimBOfxJNU2U0e3/oHwsj
LI2TmeXGOgDnZmuxvcTZfRsaODCkQaWukRccP1v2C5j95FORJfGWIOWP5ix6afGSl0nMdaElExlN
lSc4aS3fOtnbmXO1ayX7jJbLVoxouktTIZfXqEphue3Q8dl/K+DLbY24W/WZv2m7tWXV2h9m/wpN
E8hNP2UXL6uyz2bmpzBu1KMsDdlqUP6QB606iUJiD3u7Chw/XBpKOjPAkubQJyDhYPX9/MCtHOLl
eCSto6qL0HP23NHCGwBeGBvVBMk45Is2WSb1bgk9eCU6C11DKEgOlRbs/LQTbdL/MXZeS3IjO7d+
IkbQm9uyXb5batkbhkaaofeeT38+oiSVRqN94r/JSCCRrJlSNZkEFtYK7IVmL4I7z4Xb7ex03oZz
kPm5c2tj7fce/6V6HbyhGvOtCBTz8+hxhqSfH12pLAcwEAGclw2x2nnIQ6X0IncmaK2gVRF48i7p
UNKy+9OcmoASftrE99VYVsW0SuVyN38GR5QmX4IhDkDvBn8XauSh3DAEWxgmtdfON8PTFOfzii5V
7dVtnOLZU52DLAYdrqDpVsi922/ElSXRt8rIk4tYbgsxBltOeapGG4c7KcUxO1B3YZcWZ6dv0NWU
KSyos5oap/tqEPcoLkUqD4aERzbi9jaMakkOwqb6IudzHbDful/8dQ9jRAobU5obA9+DT+txLmPY
kuWJ/TJay1KOzvnA8XU+p/QYrfnb6w5tENXPg48qrN1n3l+U/FdI0NvfvAYBHNOwC0pWFcXNn7F5
VTcwMhmuxEJKZL4rVZKUedOe86WGDpDpQAKl/0zxAKiWP/XPapnAYpq7/pMd+/atMSlQp0Pev/h2
Q5ETVNZK8FWGrfcXPaf7tvV7452Ystpmun43fWDgq7ExqkvUg5So9KTeKZENx3o3aC8z6UBEpKL8
a+E3R8vwjQ9/ishCi463uc+pP5AfT4cPfAHUJhZDBsmHW3oWQGgDC9VvC5JAH7X3solDUmjcr6OH
4fcNVkS9s7VjhRa8pTxc8/S1LAgEITx72+fzjg4B44MJnR60vAjHxIupjHBA0s3nUPb+dZNhZN7b
plV/2TSiTaOk9a1cGtOthlZ0zwY5lHhZvwmld70K6v/aStr0G9kzLG0AJEmNrfikK0B8j+tAqxLQ
akwIHaMp6K/GvJaN6h/DKh9vHk0W9qoKOqBsxXBRSnz3BaU0rul4vm/yB3e4DYYTnsd0forC2o62
09hoh8YLP7WwhkZbQ1PGfZ3AGS3B9302vEtbo6PXTK4MSo1Pc6m0bSCaCLdZPI03CZch6LT3Y0b3
Y6pmMB/zdcj/pKpGDpvAq4kp/5NGnzkr5F+zu0+CJU588hVIML2k3+Pu36fYxrLv8V099skWuVb+
F3TKCpS90dnUa/scdpp9DqaJRO3Dlple2MUqcqdqJ+YYZNX3mGg9ZtA3cKzrD2A83qpGRe3IhI/r
ai9DqoTKJqNBfT3JijhlaADdIGvkGfs6T4Zr3fX99b7bcD6VtLStEZKDyEfVo49199zQ5gtAslah
4+H7F/dMEXrblJV7jyKL/65LUiSjgRG9UYP0JFF9XOY0ravTqq7dchP2abOebdt4tsPMfO4bT4NC
mFfvxWUuLvHXXrYfmrS7iF+GEpGEtTeO7Z6qMNS2UTfv4BCi+7qpE9QMR37asLi/PHzJmDUv2TKI
r2kgQpMQGZI06ddu4iPj4QaVfV2UAl+rqKXJRmtUWrdH/WSEo7X14mJ4P6Xm+6ow7G9lCqUhcnyf
/mdoOdjvFTTDvvEKSg63/R4aGBCBPq6K/HL/fgktlqvW/71q2Q4e0pLF2gL18KxDqrxx6j7fVmXB
2XTxFVPUPsFKMFGM+eGDar25TKgYGkuEhMkQVSPUsUp5rWzfeTayMDiNRfJmnA1nFydod6YwTV8y
q9AuTVXN00qm3jR4a0PN203d+T+cGYIaFwmfYtCP5ALGvUSL75fd3cIeHnsaVGxU1gBiL9dNdZqX
ek3fUdXRTjYppe/YUcc6F7QzH8agP6ouzCTQBOZvYP70KWto3lpMWdB0dV51RlkexMcZJ3+Taide
D5sXZzFoUYZAAbahlaxJVBp42kbvUmUrIbKQqcobTfW4BS0f5RX0vUE1sHt8OnKt014bk+H+6bLJ
N+EdLIJ2enp8OmwFq0Gr46Pqha/hoM8XGWoTvMyqAtxbjQvNzbKg8yXwT+EsSlF0YN/NaQzU+5a4
Uewnbw7fon+qXhobIUnoR+m5MpAjQ1pkDufxKoPdeeM1KqgToJxJOuxffrsKtmqUOKgMkouUdF4e
m/1p0kCHSuYv8rv+5Gc8u40gTs+jEtpnfbkPQeBo/WL6ee9tnAhZSwn5U9zDV1Nu0OdFumK5nAz9
MnNhV0RWzb5CnjSsLNJMNOHZ4dtwiIpzW42f73mKJVkxLxEBB4Wj+H5GQP0cvvUCrz1EYYYEFZww
z2ZuZCsvzObPVQsMWNf09JrShPZU9UrrQkBLZnwFQhO9TwPmDcf7W4xmhMRaZq5tpzda6HdocBXn
h0tmcxH/01eh8fSb3x2qbq34xgvE1GC3acqhLllyvxyGXQkS6KYDDXuaCjrpba+u1rVlA5i0EuvZ
Dgbr2YsVf2dmXrWm+xWtSheKmrNfweWxhMgAkDCGvGzY62lAM46BGpde8g4rOpLRQp1kxBGdF71x
6FK9MjYaPEFXlWDxSVgIUhKqm8pdSyqtb2v7EPnN6+8Zt6j6PKv8ymP6694A1qDnrpn192jM+usB
xeEXb2kkhd4kv0CYi8KL3wR7Va3p+Zl5Qc9M69vE/XQ5crTnx5ClQXcG6efpu7i5ub6hnmSR86m6
i3RkAGiZPvbLEPgN/4wytScaGmWWZakO0n3pb5TlCbr8nZNm753B4FRJ+v/U1BCRA1/M7e9Tr/5E
1ReqlYWdC+nSYB9VA8RefF9a3yTv3S6w925keHuDDPI7V0tvTh30f3klr6lZk4zPFQKvJ9+FS8iB
rfivYCvrgUfrtzO31qmg4EC1ifY+UAoDxKsWbfHtp7yf+pM3kOvmyYirt5vvi48wXxlhsQ2TZi0h
jwVInMtZ7Y6pEsUn14cpHlQhauc/TfHZy4LMZMj8GTAEEGLSo5HRbgqxfwsa5vrFz+r8RColeOOn
0d/qRAOmWPPytk8nhZb384t4hr5XT1HsfZSle1DMi148NenmsScy8nA91AFJreWqMsRac6BmHl3F
Um3PvvpasXtciB4Z5wnWwQ+Z0+xbKpm3ehlkZi0HOupZ5n3BHX0YlOfkI9g3nURdbd8iM3RuUFy2
B5qVkOf41/YJQsGNk09Ixy6x9+2uYTyHUDIcv1/NQYExisGAGAFirVUEQc2maOB88hcSQWWav3MK
Km6m/WJSUHodEQiLchjz3MCcN7n6zYxV7ZxRTLrM5DjnTeEW2sbiQbYVSI7XWP41n6fvTWNLm4jr
ux/m0E8vCa/ge+57S58HHMpJV3BIbIq/xJIhddCWW8l08nvQYXoIr4qrIAzPhscQ62GGZupMt7eG
YGk1Nx9NpbXeppO7mmrXeLEXqw9TZw2BPDCwxaxbxUI1dbjk/disyzKrdhlHiBj8OmqpPPm8Q21Z
2E2mAGS2+2tkts7LGETOreL+eg/2eAk7uUnyNZHFJHJeeAlJYU+s3vZ+9D5xoMRbqUkHugDOASEf
mBZLiAaEmiDnV0A/RZ5RdqFhnZ9ysLlvk5gsVP+4baEmcHKfN19LP1S+7vGi2wKb92sdgbplqpsK
KP3cevrVJ8sS7mjcjr3c0zcSLYMfgG6/22hdkY/pCo4Ny8VkcGiVATlB/QLWyWPkdMnFpd3kyZmA
wC2WoSQJOAVmwTJMVDB4fo1Uf0L6PSEUx/kI7Emv/mLGqOZAYx07gDL/FSc7cuRxeNJxc6wc3zop
xUJ1OCMATIsSjUXmTgnN8Yxo+XjWtZBf3E8zD3MlB/Rqxyvgkf090FuWJYZ28qwDLvxjj+Wb1jad
YARqVYQgV3JJyOoqvypuMHp5t1ZXX20I/482rGU3GaYmRt1NTw4gEvkHF19vZhBsdjwXfnE2nv4a
khU60iL/571gbzcK5O9JdI0btdzM9Ga8c8Icen1YE32rVt7RU3vpO2t+Lsucc8sU+cC1spU0SNpD
ZqOqkzYvVW/Wh2ocin3nxNprXerfJILWwxNltOxjmHn9Fmoa42RnYUOmwXbMp9r3mqc/SiHcVRH6
RTihpqaYrxyQ478IKcjKL9IJttOQbg89nh//DpxjJCMqL4YKnTrOPm6tv5RF4UAGd1E3eJgy65uO
bgVkon/zP2I9eJz3iFb/Ja6IHDu1cFFN+Hk5XR+AfNJiLf7cH67N2KGl3JTac0tj8KYp/GQrJi1o
2nMGVRhNmNWXh0tm9TihRM7pOIS3EgaxYub7BryyLzNffZaQIFtuAbzdrcWUBTXjkeAqxkYubkzZ
PkMzGJhfrhyiOH62Fvl6eOzGa+XmIO+WgRtbskEeWNuoVVvqK1mWQGMqj/mIOlvoBJ+nMIGKUTRY
Hbd6Ur2JTBX8pdOiwFoJf2mW+T2dSQt0bwyt8dyV4ceGqtLFAh376pdhsDHmIXuq4rl/jcbJ3heZ
k29kNYfj5aKn/hdZrLg9njUl+qKhcnHTFTu+mcsw8FLG7d8u4Qf4sSCzsZ7yp3jib1tMb4b3VGbh
qNjnmeepXASiM+D7cqluDvcQ54Rn0AXWpYs/lvkUnFy0IE72MsjsT74/hYxpR2dhPG/+/1vHDi74
XNe3QiXzYJl5mDK7k87I8oNzRohnsoWTRmaPhUytewSINQ2dUFYf14rVCa0lF5HUcDQsiNtUtziE
fQGaDfXV9ajOGWc2K1aeurnKTtAaZCeZzcsKvIc70wHD7Wl2A2ktNI6VA+fsJs9T/Uqn2ZKQy+rE
OUP0A+lpmb+ZtOlVoYD4KXE0YzskS9/qgEkyftWlXkWjXR+c0M9INtDdeW/y2dq3aIyc6mWIs3wq
D2Jbg4pkSacPu2jQo4MjpgRpoe2jm7nE36d1k7837GQ6aFpFrS8tferwQ+IAN4DdjFMNhO1Vk8GA
bfmncbHE9YgT0+qsdK3YfXkqM/fQlFb3HsBi/6RES4NRY/afdDDvLgeRLwMo0G2r1soiI2C84Xv/
6kGt9CVrC54V4Zg+U2taqXkTPs+OT6O9quf5Ghr/eRME8fleNW2XCqmUO+OC4/+IUpBY4g94RVvR
s1SsG8PR1oaNMGeQ+NPbQm3mE/26qN6q3sc4GpMbkA7rNCF1vYJhsH1PciGifBtk1GAxEyQcdjVd
IGDgU3NtuZOxS6ULS1Vposyz9imbQv8qPpllmfYhMD0YqENAxc7y6LGWoTI992b54/s0G/Ljww8N
8HBWfHcvAShTDodehyzUrBXvJfABFcZQiZAoDIaV2wwQAi9NtW0UJjCtKJ9oKL/BImc6m7mM7LMG
JwtVBn/e8cAIN/rS9l0WRr1SQxqYrLnV300+2AwxH6t977ZnMWVVTLWl26Yr7CT+hx6Kiq6J3H+y
FH3ehDlNna6bDVDt5zH0v7R8FpHx1xi59U3Lu+RD/zQOc/HB1kxlq3JM5tH6dXbADwnzBOBU+pHM
efegpmgpBhz1AVz5MAWwW0D0WELnCp2S47XWnQEjDQbEroIY4nJhwAjr2uLYOcxw58CSYaXc/4LQ
fB5jL6Qdl27xwCqjd+C1IGVafEEQjKjW/liVmfgKX6EDwqH1MdELn69ZH9bTOI87Fz5MCN4C6JPr
cI6gq1Ww3W+9CQ9faM41HJWtfmg7bef7Juzr4svoXWpRjPHqe4w4NUvTDz2Bv/mH2kEdDlbRqlr1
MHHvjYVGoGzmFzT/kHvzMxXeOye8AB5KtgGq8GslSKOL3ShUzVVDi45tEpFgzOt+l2dq+nbOC3ul
Up/4y1OirY/g0D+eY1za0YvBGZgmjxA+oXJpOqc22T7FFBEvsV6k674N8w3y8tBRl0lp7ScqOyYH
5eOURiDI7OXZ5/KLONLZjmqBO10HN8ufpshI5mFFD8/AW5ap3OK2VW6jE36M8hgWr8USf5gn9jHm
zRWy0QKSZc+K3wBmSFCxQ6teG8HQzE3VJ+vIfTXQvXiu8/4aqJb2FC603YlV8/Is01+GsPiQe7w3
P1zTzMkTuJiztDacUB6Yb03IvcWNlWFvqVEXb0N3emnggjjGy6qE8G5Fgk8NwSR04Jxb1zlA53Ml
BTqpFMdCldaN+RU9E4pp7Y6bpfJiBor/AocekBBd+yyW+LMqMlFpdPw1jDz+Pczqx36tVnm/l7i+
avxbT28zN3P3rWlBUhyHmbYzJ7/8GE/drqDC/leoQO1mR+Z8VTyvvtA9rKzl9T7p3VXCr/FTs0g8
G1DGHbs06070nnwMFHjcMnM0vhTwZjVSOk1nRGNRk/vWRinVKb8K3muxqW0mYD23pLO6p7kvTeiM
IzRWR+NdY5pI/wiTMOxb8bEF6bG61wq8iUzY73a/rCvmwiucJOTBZD/wZXtbzn52kLpzpKVXl7eS
U64lPFjsztf3dU15qXMi9IzcMTjey01aoL+16UQ+tFVnOxvI/EgNVzYcVNUAdE8bsg30vnD5ciAj
y9gWADZ146MZG4dByeJvvUGSqw2y5LVWgmkfAMg8ZPEcbEqLlwtn0Ug3STBzEoep6yi2zHLqqd+d
YssAL368Bc9zq2g4nwrTre/AKbNUi42ixfEmHwO4Nyf3pvIijKBc34KKGJP5OCyDzGTwDFjo7Tjs
V3fy7UojadnBGSac2AO9W3ci7bbhRp47i9YVxAWjsBT89D3CZJf4l2sAFXCBCna7cjnCZB1Ee6pw
7oktw90O7QbK3qT9KmxHFbwQ+UpfdHLu7EccR446X+B3J1+9ffSrnu9ugjkWtAuCJk6pbcwpHG59
3QyQ9zFDmJ43f6NTtuILKhVN9FydJvRpo2H/CJRoLyy+5k2SH37zk2m6VGZv7gNvfi7s8nOj5S0v
x4Hxzinzz8WYRBBwCZ2rB8NaHIx7BPn0G9Uxa6OEkfEKngAUBJo4+6HX1F3QxVB2UV/4LLOcRvL7
7OErHz6jQQbLUiDq7krtxUvGa2DXzQfPp9bfOxBFigkZCzTgSYwEU2Y1HwBRLHqCWX8V0/ABRSXu
e6/NyhsJvG+ypzZs7mG1a28kCAm3GJozbndiNlr3NgNwH+qlcm1HPX6OJzUDJtF8FEuGvMl9kIAG
BGtK7x1z1/SO6TJ41BR5sPR7mhQo4JPm2nlxuQBPNO3VXJjwXCNN1rKah6p1zQP1Raz7hmvqNv1r
6GXFFu7HYWvCCPncAcnZZXQ7T354A2R0UdTY29cg++FgZtDnKHzSaM5cjXaXWCuSnuXNUOPx0PTq
R1GnF1eVe94h1YzPdpUWG7hQEcPLqgp4nzpcU007NxTw34qr9yfEB1w3PHptGgEnOdM3kuhbV62a
owxIY9t73qWhScnjo1uXH4Za7XeghJq7sDXMAtNzPWXv8lLzjt2idS0DD65uG6CczX3jh6+sIW0v
E/0gm+ZlpyyWbB8y/z/bKZfUG3KRvCbH0AW3MQTxMrgqQK5VFc7NKuMfHPoGVkC9QWvtdAFL9wBx
O2Q3ex38pPQTdBb0bT6MF7yE/uDc+m2hD+iVdpG7HrIGRkh5w5ibqOrP8vIh7xmzUbnciex+NbXk
1cosWUVWPj1XTk3TX66T8LZpHF7B5x9erDJ/aicnQsTB7z/UMyeieymxmGkatlLF+GBzeAnN0nqX
0wZ+m3Tlb3GrM4lA4BLGdjbHaavlYbxRlxx+DtvXE82in1B4AF4T/tRUkAWI/z5JmPhFV0FmsoiS
6yexfhFSWLbLIjQo62Bqn2A1Ho60Rg/HNgi+z7Ru/NX0+oEMfRy9cevZ8dAYB1oU2fXHsJ6qQ+r3
03PZv1LD6m+OnOjsCHjYXM08fieXp5ndvDZljnQticf6EFcBpcjCGHYdoByeTGZ8pE31AP4gOA2o
D65aKNafi87/6NJo+RGk5LSnKYU/vNaL0P/W2xXq8iGtiUn7vgLSQd00+ugW3nQaw7AFuMwuD56C
Te8CpJ2i8NWAVW4z6WN/mseCmtcyU5fh4XuYaZ175ephs981c301c9hv8vaWKGXJ477KvjYj1NDm
NH4mmRVDQ+gCtlETDnb8yaedYnJsBXAQN0H/mrQg67oMFa37KizibzLbW8miuLQhuiaplV19QEwQ
VFtxXe1pcs/rF8Vt25VuIDDmDpRIZXDAFcLD7vCZU/VPDFL1K8C110Zth3dFAexmRORq7+hGffQX
nq0y/ja7doL0lRfw2JsXnExlfDDmbthnRu5tWy2Oth4Edpt+doLnutg08Kve7MZLKJnZk7ZLlDZf
d1MWPjtdjlPt4w/VqBSk8dggg5aayhER8pflHzLf5jHPsrrOj94aPJ0SvkG6rdgPWfslAGR00mpz
37jLz1pKWDL8XJjl11/6P6pcMQes08wOKW3NqVo/9a717f60L5vyK5+THAYNjBqNHf82q/zYVmaD
4FtOV7Oj1NbFWgaZJW5oXZBcUTfQz1jrdJjTeSXOR2DvZk91CMpS/L+EwIbu7MFOflNj3UKQlEv9
EtJrVbuq7UzfPVYCkwrKOHOLbdO5W5F8RvByLJ/GAhEMsYx+covNfcFABIiTVPHUgOg6cMOPz5O6
b+9cweCpYRDuYOeI0T0VJ8xTTGF6Gs9jdL5bshCZ0wdIMoBuQd/FMT/p/i6Sk2NX9bfQqUk6xc74
BvGkYe/7kXWYTLe4+dy8Nsichp8NpznInjSuXpKy4u8Nic7UT/6uuqmnUO73bxLD/ZaTSzmJyyK7
enVt9yDWFFfDG9+GBqhBLGlbjU38Aqs0OFz1Ra97f6tRn92IaXOqXCmGkRyiRaQjunBAt16SZT4O
uXLSWnOvjP42M+rowxDPztFqBv7qy75be4FmHakZNzsLkRw47RROquiP3OVItJr6a+LefCgljl7R
58eyrXeWpZkHP4PhU9X88qBBPrgueoQMoDGJLyoykJP31NjR+8l06m22FDXBz7bn2XedRf0hakHW
+KjGLS9RMszLG9LDfPiC5jaVSXhf05ao/xn62/bKo6ZZhks+JTx5inN1PMXlDk4CLNlOsYlm2hwW
Z5nlhUENX2zwZcWZd+v55ORHWfRbD9TgY/G+FxXrg2YpXwY66Psg+aoNrQa4f0puQeVGpzpEebDN
7PwDYMubvAVAs/fR4af2LkIWZhcGsX+AiKA918jibLR0QkMs4O4O01x18Sel/5BbwarrB/tdD1Xf
reunTxJlmI33FDuw0Ilp8VK9cWnnOYjZJ4CHHK18mZyWLsbJu0dRbq13dhs+5wGEZTFZx4PdmvE1
r4Joq8yF9Y5DGZjPcsz/HqtXnnnWP248vavQ9PtYR/CeKWWW3nero2ocSN/EV46Z33fXepRynw6K
ZXeWQukR2StzLj8keRa/0qyMNkcWW7va4oGUzbCK0rv8V9nR/O9UvXXV4Jy8JMjqAqhjoeEvUs2D
4vNsqSYsnWV9dNzaexrHhO6oVNc31WT2t7Trlf2ieEkCICnPdlKoOw+AyEvm+Qb04rr/wUnqr6Cw
qr9DYO93dp5RpbbVGdHRCKaFVqXgjGzX03DqR2c4KbxBUQieD2JZYLdQKQ3KuIIs+0fM3b6vZUYy
nmSp0TSoZ0IIAsS8B8lV/BJ+hGbwUrC3CC3IwF9TeLXHm+JG+UWMhzsEmnANZ9glmszV978tSPBo
9Ppm9FDsc5dLOlaVqVSjovBQJ3EPT7zeRsaap8kFgl7rfVDEzTkK6NiZyEO+T42qerKNHnHKZdWD
0mtbxrO3l9Word1VwH3iJKuN4z7rnas/Nx6KaVFYJE+Jw4+mhC08afQQEepda0HKAzQodLZeSzdp
nuT9OSjriwfBVQDdO6InvgcUpIpeOk2LSHYwJLAGx7BbXu9RuVW+kBx0TlHe0Lw9K9BiKo0RHyRY
9vIShNh3a5q7x1UMiljbodftjT3B6satKMz36NOXayqA7YVaK/ijJcU0D6m7RfOi3voQGbx1IP5+
noJ+S/ke3r7JogKWDq5+kGCFV72jocKiV0JfePZLGqjhy/jWOlV4ePRbyEl58Zs23734H4fnn/5s
6OqTF7tPZmJqJxnmJqSM8wczMGOdlx43W93jrNZYJJjYNz+mv2x8OGO31Leg7bKVXFwtYG+pVBW1
4eX1W6oPvFbZ63iMs7WUFmT4nQv/z7aESrXiXswQW81Q6UpJsBdRQNnXtZrV0FnGxeoar95Po9Ou
tAGwikYt9+InGu1eMpWgZDUGuQ6yuE5PNi96dHt/J9QL3uvgi/7Dn4eS9EjDjtXSepU0uweB3mOn
+GjYn3fFyB+uLNRqPaIIXWiHgtPurYucd4LeqpOGx4Nl3i1Z+2nJ2hIpsC9YU++R0v35M7KOMnsL
wsLbSk9uCLXc1ETjTfpvjXSodp4RehtZtLMsewMplqzdh4U529ChS5VWXdvvIR63o7eyKHsSx0hX
uWfmJ8twP3NzfdslhgKwv/k+cLQjSd5cxJ0rvq2Sj9bUVey3zU7C9MKAakjWYRsedi0qBhydEDj+
d0Lmd/uXBI0siZ0vqZxe9BN+WZcp7R7+d11lq4VijFRUBV9lU3HYW8cWrzORZkMu02cnp3DIpsjU
izIKVOq0QHMpfzut3cK2QsU94TGoT0gW/yQQEiqhh2kuXEQPBiJFA0yVJqGDRhYtFBIMms0HM+hP
G2nrNjIjfDbMr7lwD4qlll8fXdpS3wmKb3duQut7tLSg/2v/bx6uce//kytSVug0FxoMtXd3kdM6
QBsMB7ACsy6J3Au6KpC3p9nx4R8qC2XFQe+GnaEm4+oR/LiAtlxl2Uv+JANB8ePCude5K1Mly5k5
mX9FyqdcU82iyXsx83YEjLnMMm9Sn2o7+ZtON9THxZeilA1WODzmfhANyar0w+AadKb6Js1nBLQq
F63vKtHe1MtCqFbnerEkwjURyEpzHyKsZYMMlDRWZUctux9Td12n/XhPgtiN/i4JEHkoSoRzaDrS
+61aGdXGVRFJWIHVgSvRqw8UKUjxFvq46/0KYJZw09ynfDfxndlGqGt+Z7ER529MN0JvY9PMtC46
GtXadVDSjwUvZMuNpTAWjsQf1uzO9rBxApoIQiqO9/tK2phbXi2to9xC/kTn6cVTu24BZG7kpvPb
PUh8MyWmJ79wXsUitHxCy3QRYXZCPVn9wgMqu+fp2QCxdJboP10UplsEBKfeu98rG7khSmCykInS
FYC6DQDpWqUnz0muD4D94ioW1z2HvpihMiRXNYNQ0o/ilvb4pD1PbfPtXt/T8vmp03TrJuU9k2fJ
BlZC3sWRZqGTOvZu84JHyiZwaqidiefhts3O28X0DsCORKgMWTt9mVXF3QsAP1n+7dWAHlsxBbgv
Mxnu8Pw0qMj+I+bwi6+uoAlTTI3zYFBeYQ7jIGDz+xczLNLdPen/07zXCBzaYfeBOkLG2PKvNplK
/EYGC/Fi2EVQdk+BEd19No066JQkV4kIDTO60nt8oJHCv3rFiN7U0lDOEViIN3nsqyfDoCVLflQ/
TSft/E0PGdQamYTwJoMxBdEtCUgJF45u7X5byNMw24UGda/fFgbYT0hhUMX4eSWF7qWVN5qQg/5M
b9lNe6TgPh8lvZVJHkDyWC4LMQWYQzF8TRdNXxnIrNT3mZiB2n0tkP3Z/+YXMzPV6oK0BY1wA8jt
P+2vpyJeTwkZHWBDwXo5hnx1fGUzjOn0KbPSYavpcD7RfJ2iZ5D/nyNc39/YBcrOZeBelNkEn5KV
lBb7Bm0/X1dXZd7S6xWPKSX2Go5Rc+FNkMGqLeNUt9ZGpbvh7hI/ZLE9++gsrzWlPN/Nxza7tD76
nUGDy7+3aQvvAkTxCYBPS90+NjziCjMotwPVjLWsykKjuc8uwMnDg7K1GGyq1Fl8vDO7LiYCnNHx
ficSytZg4XfltfW+gDQkbWbik1XfM6H9LdfekB9AMSJq5Yf6pbZb7VJnrTGt5gp2MThw16pr4FsW
dLhX0QRcbK3Xwn02IkFS9SSPN7IulzBV1VjXbkxH4RIow1ik0bTQ3XwM56LmMcLFZOF+xbtdrjUO
MFujGr0DOpXBG9v1X91ySD8VpuVt9XEsQFBF6aepyDcaxRbykFF85l5IjRahgF2mlum+KoJmXbSj
chq13P4wQ4C+kGfCjKtAV2y878z8ZXQApupRjLZAWs0HN6+ilfhk8EO1fTahpm2hFLj7Ndv/6g0U
CSVAQyTQtVyLBhTSSCKAbRUhjVqcl2D//+GTGYl/ckkCaBVbAn3X+h74G9L1t82Pq+okCw+Ig+4l
XZc/EnRT9mXox5hmadLWsigpPDF/rN2zfY+IVPsyVkDbJfzhlo2syfUea/+93qDm1BKMHKka93ti
VLKjYiaqEwUbmfot2mgIzh5GoKjV7pFG/dO+xypiVb9us8aEtxdZbmuDFjeZ+mY0bl3qH6uydsnu
05pan6dlgP+gPkdliVNsMyGvAA6z2EmMLD8CxbwPtvJ+6kNjN5IzJanNoAdob8sMavH/+P6vcSG6
YTBl2Hu5XNC632bHcncgWrJL13BwWMlUBhMgYaFl0760vezy8MtMfHPtc/7Ogidx/b5fQtrIhr6f
8iUFOT7jsVdmg3wkx6lVGpvqyeKdg1IY3HXuNG8qI+VVAWggFCbMAK54xUqmMlBVgGMF8uBiWX34
/xgsl/EWAJksP676P316YIQrNQIL9wiWvbKjMLTsaPVfOYSqyhrKm/mEMOJqjLP+qAsErFsgYCn6
w+VBphKj85TfWBUInHpAXIEW3FRFG5nIHsnuFQ20xXZpyj4+RPJEKU+GYtHMe5h/8j22yVUk5Dcf
QlFLaSGDnWgR4lN9OsnR7v7vZz4+TnHrYgt3wbByFhYMSzGeggzG9ap18ysoj4VKYcGLVTPygsvC
r74lpmusp6YZXUhAl7DFJVeS2bKohSNMOvXK7hNSQEPvkZhO7DZamGiTU4WO6vdpGowzVNhoX8IV
G9JD2sSwKajQi6vKBH1/WCgasJ3c4XV7HKe9baR/wTLNilFzUraW4XtkEyo0FYX19r5H1h3z/1F2
ZU2S2kr3FxGBEAh4pfate9b2eF4I29dm3xcBv/47SnpaNXV7HPd7USg3QS9ViFTmOSWQnRViHt2f
kYBR1Ah7AZiZ/75xsgJ8UQAYFD8RDfasMEdsFFagnh+WVdY/sV7x0ZIbKSiDUQ+8B2J1f2k7F3C0
MhvWWVobVh2QvE7JvojUrvEc/eFvOMN/eifN92Ql/epCcitBRrFZp2p19Cv0l8lLT/M8JefBd6Nt
5IXNdlIpj3Hy0URoUI6jZdaZlzjII8vQjgA1VBkQEoHWOJ+8HFtxpa8SdJMAOXPXMOlc9OCEDqrV
x+w3FMNEhwf9L0WUuDsXCiUXH/ExCtjWeK0H7yXwIyx0ycolAyx2Yo/4H3Cd9tC2I8pprbhNn9H3
DgJa/Aa3d0qGo4djbgNknHxAHpWC2AKDhbPFWzQ1eP1ELOmF4ZmXKCsP6/e51zg4L8KJ00Z/bQOO
q1u/80m3Pg1o6qOVcjunRrp5eDgsFV7mWDU229mspyvHBYAH0IjAx6nwGbhQEzYVy4QzH1gd7BfL
LcmoKvCCasjSXarMpLszk/tkRvUhT6fvZC07VK/UQBMlbKZSgTbRDHWdU4fiIoXQtMxzuwHWIi7C
3CrDrgmtPgG50UCITuglKzeebcVgPGSoBEVHCCg7mBFdaLZYVnTB+ZYCL1WWu2nllWDhW6MowIhs
EGWaaNdOXTQ72KpxQsHNrDPSLUUSnie0nj/oYxWgo+qJF2giy4Eb/7OBXHTsjLMRnAuM9U5fTDp1
ekQT8neq+elMdQwn5DeqD0KjiwQHl9KZ1fKNPBaqGXrz+6WOFohVlRFyundrUsCcA91jZik4rgCH
hm3f8qU3ZwnQQvMf6pIGQ0q4HzO57M24Tr6FQHAIaobsMhIPJYoH4m1XZuk3I4rsczx0ArmA1Pg6
Vr/5uWIiwMuDGmNsj0I1oA/hb7PL+Y6k1cfFuaKzIYUeBAWSjIP+12htJt26uPYxstBbL6N1KfAY
Dgaa+UnltCDi3a2X9SdQlgXrnIy5MYzHWYi9UbsgIIv8gV24ShHTjAaw/XwHA8+yJ70U1Q+/u5D/
mr4Frf4U6vy8rr7MnQ9dsfed7ziqQhmtup27td8NWaOnIYrQovjZclF8ZRjTl7K1oluMM7qNV1j1
78DNwQG6YM7VnkrxBU3WR9KXoYF+dW/ytiDsQS3QdwlaE3QNo7DaxQu7Qlapfw9T70PjARgXcA4d
WGMZKH+UXnSDuwlrKS9O9zl3ebY1ytQ80+BFHdDqikkWwaNMJu2pzRlAPl5jtM+6hpbJ3eXJ9Lqw
DtdLRvq6d+5NFnmbGB0MmwiE6GBrST30e/JyG4nOAWo5dDTUs3DP0muGclWSTJZWWWgWM3BaPcbo
Jex+AEyHln+9JPmAmQXVRCbSJTpOX1Uvc3dVupUHn9W8CH884eAtKKLBOufCss42XrX4hqa9aQlQ
gALWuFgdyKtUXmTXIs0a07DONKNhjSPvkE1be+j4kcJI1QFwA6/CbyGkdDunRZUdeA1NFGH6qkiT
KjNpRpWYNKuchp21uHrXVLipY0JaY7U9+ur1aCkt6nB34YdmbCPUXaM+VLtFlsApvmuPmxnlNFUg
kS3FUZzskkuYGqB7tUeWXIQaSMmSqakCoN4CZZ8UFrLJ+9Iev99F6hjU6fBXx3X9u5VrdCleUJrC
UeIyfesjHG11bvMBH+fqhp5i0DK3eEwGWi7xIUXeMDH2WnfnQyuArWddgVx8KtGgKQ1LiGJZfKuE
YEDBBfJu+LsY5ubg9V1+w6keGoVUEyCJI1uWfotDx/zGWzztp+JEAlOa2fWwvSU/tHsX6EXkBhCQ
6xnbZJhNlFUBbdPygr4yq9uUIFUtncnZ6Bun2Xr3dC8qfeHl/Kpv9u7mwxKllGnSO5s75dw1zbAt
i8MsZ+tqgeSnKyfZgMYZxeJbnH7Ol6IdqiagKQ0oiJ4vlVaSTJagTvl00U4PMSSugcDEnldHUnIe
1U1wF36nfVhkjY/YgJSMOX6zAN144KqnJ1tQo0GDrYoGHcAArYaayDhbABjdKcmxV7oHg9aRi14/
ztmuX9BVULteiWIJDKJdXgf0IkeKxRoyUv0LmpbMIQgbkKOTbi5GlG5odwBVTttegNrZon3au7s1
9PNF+Daf0XCj9nm0jRuGnyA6tYhmOOeE5L2wj7IExQXRAc+o8sH/gkA0TSPZY2s41oA5Ldt89UEO
M1vJg8mF4tYQG/DeXaC8uzx99X5cMSmaet4LtFySj5cVDTr+1JIAmp7QhNd/9cWAxrCSoSQ2aQEk
HI3uAnrR2o+flmFYNlaODtOYA001ICbmcY4cZ49MS49ErY3mikhwoPqBce5aDDG8zLbHUaUcX9ZF
yNKXznAu+aRQIrEwXYMMdfG7DbQdAIapVRLF0jfnzSkVEwAO1DD6HATbMyq3O5As9AEp76asGxi0
ITpnmInsvIqpquo1OsObGIABRwd0AkrJpyds99iF3Mj4Gq/C9EVt8KYd+yi7UNAaT94Py489MKLB
brBHoSBO04ults6gwMUT5ecBhwnWuXWiV0NTeD+8/z2ErKiAsvHUoZh1TsuR7V47ZfZFuCM7cPVF
XuWg2Q5AkZ1cSKaZHrTOpScAWdYYbXLUQrNfe6gBKgKtf28Z0v0PLneXe28ZLwfKqhyyf8h45/z+
9L0lHiNNepqRtpV5GPhyyPHP9OMX8+tf1N0lZYtO2dKr3aDMgbiCzufh7IBQIwdyIeAkxNuAPhQo
tUye84i0SUBTCidzYgHef12OZDLTTF9Cr3O37sMVyedB93ApNtTu3mmB8KDuU9/CLy9JLusNUsjd
1fXl1p//4VIdTuqBMWB2dpQE3LCbI0iKxUWofMNiTuNJOBLgEZD0wBOG9iiSybl/izDHBJaf41Zv
c0Eafr/aVw15uXxcV4+ssmoDvCSgBgRsYbv1Xzli2P3QlIZKbU4aNVj0P0IyqMR/OK1yW8U7K5ft
GjjrNao+6eI9rdSyyhEbvSjN1pVokbv1RxTACLBgbXjjopYwxekUDY1gr7N/17EmBvAm+fAp/J9C
/telH/wexP/XXT7EPoh6KRMcfpskMc2tSKM9Et1ocjZHgGMVDp4WAKeuANNWBqgABoK2n6I3nqbk
kwGb6rhI/8uSAfQqGOccR9oqmAbhgEy46wD7pHXrqjiLHsFUZXlbWsuIXAsERnSFrvwHKalyWyYg
e1C7Rxo6tb9bK4GxDWtRh2P9TbpBGZoUe56t4/yJbbNzSXmChlzkNHWjr1C53XYZQ5wiASNCGcnD
pARvBwyTq4CB3MhAM0JWpqifl1zbiN8MciiXA5fFX8BHQUJXDSwzu33XiW+A/QcPjlEisUuGupRj
sqcmg1XLjThfY8geNpewAcnR0PD4M/KtxmkyxllBCwM9KnbcQwZUiwMAk4rrgITVNTIa5CTzIkCx
Hf6XSUdWdNW9upBuNUvXz3ahFFZAPv5sgHZVL0YxWqTAZan/7LLc25M+M5GEGjiKvGXqokKR+/nw
5OC4bKiX+mICdP3JQyXZE+mjTo5XA2jdD3oymo4HQrYE9FM6oHVHhymoVmvboeFkuzqqRV3HOZtR
DETgn8+M9HERGfQ5EomeDZRb1HwBmBfnS9r3wU2HOkX5DC7C/hCPdXMBVXMD7qUfs0lEQIsCGdIX
0RThnqzkp13udD22wR5ohPnEbPSzdsbessZwFc0+cp7JIKquAJJ4Oe9J1Abe2CeZW9FVq0w3Xa4e
KB1xLBpkFfPOlACjGQ2UqPJVtopm2vDgF9neAoBP5Ug+DyF6Gb0qNigxDgDjGk0G1E7OPaPeEx+z
BHTWrRYMAEYSxPBWCEAKlN09D42VI+NQyr0x+PY5a1CgY1VovwpoSgM4OlCX+jaQI6qRXnU6rmpB
LNO2U7whXWngVCzQZr0Weqt/WGgd1B9U5zo5tXgEXGgIVVmC8PJXkXQWt9p9Jed/2MydFjBqcCGD
9ntP9xb2777rFZH2xgNWXRfUdcPW7xJvT7DuUVH317qM/iKJ0N/RlfIsgOcHhErgvhd4e8SbuBmv
QPEZmhA+oNt9jSb/iKF61DSc6UwBTZMmpybtgU2SieVzvoDXzs3rAyjsso8h+mmfk9BCPhwdSr8D
r5ZvuqjDbYFP56vXAhpAluz3LPPm/WgDpYrc8GYQVNXU/mZ3/YA6qy1zRtBtv/Xr0EFzlcxIXJJS
xvzHWfLdsTLqhaOtWZjNhpzuLP81xXvOKexEdHJAtHKlgb/NLNYlfYCCaXC4Rii7UAYmrT4HLtXb
1C16EA7UnrnpgWXSB1GLV807O01j9EOcQeq+iS0n7gPSNdGC3Sm5mw0efqRc0KEeWAOrATyAdVYf
c8iXkyPbBnXuYCa8+Y2PSpTEwv+qgq8qR5HsUeUjVoAr0q2AV5mTh1e0DWiAqwfQK3SJpODbRfvr
HULW/2dRDwfI5rZn8R+jX6B8y5bya9nn1aUJ/RjkhGpKQyvwqb6Ts3GoLjgz6zfgPEZV+psjGUis
Q0A05ehXWPtFRC599AmqrhEUHKVof2v+MJzG8U+1AsXrm4mjv2sJwRZap8nqWCrL7Fgu2rHR2HWl
aBo8dJ42qM4/LIS3R460TgqsyT0DXWmwUpEsRGaihpXhZMk7JP+I16R20T0GtPES7UCwE1fJaiZ5
5T4h99dQWuWNIYX8AanxgzblX/yFC5y/3AE2D2unMw22M/poL+lQa43CzKzAr0rZRGe+OmhX0oEg
AZ7aZ5UVySSTQPZal0N93mu071jc3q1Ov1zz4RJaXG8IAIYTcAYHE0wp8lTSK7N6PaYZDZJeprWc
vZk79Qrd0puwNtMsV+vQDKhEeLme8z8AscXX9SmMjHqphygStUu6gFrBqAYwjfo9kmuqkMC0alQT
qIIEmrlJgqyWsJl/EOZwe3DJZjG+li/wwpLGZl2oV+HLMNtBlwIZLeWxgw81GwdgaCjTvS9dRf7u
Teqomm6DXGgJfRvzXAjA4qhgUs4pIEQTO0FxNy1Oyoeb405h7doGyAetU8Z8VycpQOFtcGk8F53o
z6GfJvI/pEWbEGrLuYMuSVvk0xYU4r0VPZMNdVnDmdmjf5qNLh4LlFEB9eYc1g2/JSiBuPU1oHJq
NEavBC4GqiMBvYUBoGXAnrWsG5G1JETvsvoMMY9Bq4qvLRk54KBO0jPwkQMHKeQ64K7VXcDR0F2Y
mmnx0Uw+CcsnMDrxBGW0Jk72Hr9n0nT8LYtcEFyrrxn9DXP3zVTQ95HlRHWg7T6vvwK3vjgAKz26
Akk7utLsQUxyPHPTflh2eRKCXkH70CyUOGPc6hgfBa72PAP1A4uuEQP2PIjT0RJbuUs9H/temmec
9JkAaeiNQ+fbB5JIP74ZtY5m74nI0wLYTZvf83nQ0fr6DnTsv+vW22IDOB24iQJTlKGAaZKyuZTI
pTQvyo2ACGI+kYYGyhWn5QWdssuq1glgLOKBFOZprFrUC7D2TG8Jbp6gFRI024FBbxj6XUS/XDy8
a/Q4CQzyEpvKuxeZuzcX/WLTejG/eOaeNDRYWQ68MuC5uQlexB6S4XFatKeyydCt+4vEOwVQhh7f
LvjaQjPDgX7w3Km+hhPA2+jntRuJw/Imbled/v2Q9c2X9Pp3+qbXKrCJtgdrAEEUwPTNi5WDrnez
Thszak40lX1+jQFnc5zcdkJPkfKc3MYxNsDYR6lGE/7QhrWaAipDbPhcyXWlWACAdlIFWBQJjuKk
OSEzqRjul/CIt/30E/iKDWAj58NxUjXWpBt4v8uqNn8mKeuc5JYb4RNJoN6ub/GI3nl/dm/onnZv
NLMNPp9Bz4xVffcGtuNXvZePaJZgeQUGZXPjfvS5iaMdRUFcDKhulcbcX5kS8Y37ybbc/IMFNqQX
5phB3orhC7Om8HMUm+BUgFPe5+C4MaavFJJLN7qybOF4oYIR9T3AW5VTuyWrHS5Hb0C/fwVkxzFg
nedegaTgXkWKN9IkRTsDBFI7QvT3HmQZUAUGZJlw3OlQMug4mlmOUR2LzPlEklCLarcHX5a5IPWx
vOPDknbCzpkNkq6GtoxuadyWBEgwToPOrBjgqKVS0SAZSO85igP25AsoU/QL0RRQwzie6jsgr0x7
ztP+2UtcwEX4cfMRLLZxOMSb3gBvtmM2f2TRwkAt8bEAe5hz8GKv3xc5EA7RWTA/0ZADSQlMaBly
3oPVsYMxD/NFVuwM3HXnRVTtKTLD6hOwZvBhGEDFnogXL4+d52FhL+RjoAzwYswxCNNH5rxMnl8f
ettC6ZRaAfynKOztjfBoOubzFC3ZqVQHIjQAryoDnhi7mniOHkkl6XzmwQU1/K8RZIid5Vq77gDO
tze9lYzAdBZIQDrm2KKPsSqdmyfwEWsBQDHmdrddAQCou7+3+qMILXklEIBOIQHkTekdZ/QuAZdR
YQKQsvAAcm576IzXyAC8XNxbxTh4pirzgHJAEJYnFWq60f+QXWio1SzM28YChQsoWEVhRJt+QiFU
89fsOkB4xRmQ5y0WNpS+dUHX1BBtaZoqmWZk7tzYA4UjOVV4lcxyZgR3SnLSMU4zghjvUS7t6EvH
y+qg13241tCm/qkp+Gbus2re26mcd3PmYxOST+iCxvcizoPWg1BpsBMH2VeBWiKc5eM9EdNlqPj5
UV5NpL0LuJuSiUIdNrc7YCDEwd16d/EdAOFfL8jznQOqABSNh8vd0KnH8+RaY4Hiclhe5fd8fuj+
3cUGS8+6/r/7+aGDmpT1moAf2PoWOHLeuwVasGJAnuV5+Jl3br7Pk4IfBfJdOy9xHFBfFhUK87yn
OnFeIYVj1aYz5iVDMxOwsPoxPua5XcALHXvUpkczkEujB4imWcbRypYeHAU4n3j9xwbtITeSWDMm
JzyRUDemjG8evLL/nmy5bNHFHV80EifNSGehmgcQPm/msRk+p7WN98axny9elc3o7bOdzRAeow6Z
KzQn9UNAU9YnN88enSMgmaPkDFaaHr3dZbVtFWvVnHTD2eJ+QJIebEWO9UuRDPgfBERmPqLCMFE9
UcChAMjhBKbWjqOLXroXURbTzRr76IyO58uIneOzWRfRc95M1sGWJl4C3nQ0M8BYA9Lr64O6tLx4
x3KAI1FP5dppWfVSbIoJHburTO2YYDpDBaHq4STPKer2sY89OoCph1PooCYcZ9I3C4WJwLNV01XG
ZW/O9zt1pqiYEzWQQ46NvVtYzkmryIOMpLNqow6GoWKoPPuxLBn6po+vbR69iPQP5LvQGeZF/jNf
WLg1Qrx5+8PsAsdWmptM5v3OzfuBo6/ed5/MGl1eU+1fSSK/ZEzSI0C0/C1g6fxDP43LubFzXOBY
GD0OC7qlMfHkw94pZ463Y4rnIVeUGmSQrA83jh2CsSWO2SWtG3ahmUBrCb5l7WSndWRI8gp/pYxG
UhTudOhr+2zbkwD/VAco9IMR+eJDtIAbIfCq/CWMvehCOjAqCBSaoYMVCaytK0y2GwlUxRVIUFih
YGibkqBDEzgvAi6g6+BDhB5HfBJnQC/cWu+Aw2ZwdC/L/Bu43H55UHR3RkQ+d3I2ge168xAJzM5s
m1c8AssdYC1QglxeDSur9mhTzlC58UNHhhZYED0K8uFDg5O01ZWzCJU2U36UMgybgIcAgZ5pytTU
rjnQ1yeAGqqara5b8IpOUz1kqkQLGVTUaSkfEvkMsIDBR4GQN0o7kF6c4zshSjfYM/JNlUf4c78N
HNBVOCd/k2nG/Wo5AxsAm8TO+mGuwbiT1Nw5xox3Z8PEkKGmHcAUxtCdZ/x4Z5qtSrKTJyljL0HX
6zp9CCenhFbS/rQcPuVYXl8uivdmhSR92GbyTIdjNKM/C83it3NBbfiljlwqb4xfzwUfQrT4rqO+
/LvmqPP8TWM3Hop7fXY0XFSoRODx3NCfybabyt3RtKHKO/0HvfOiPyZZWiqhe1fG4R/+K8hUULme
+jdANqfhGy2LGMUl2DedVm8yrD4PgWW278LUvUhRdGD7AO9CxKMjapQn/tubaGRR0n8ymP3dCls0
6zhmiqSjh4owl/vIL2AYTXRLrHJUxuGqnBML0LRThhRO2OExqN1L4Fu0q2y0KZwoaPW3xtTee7L5
o2zDTT8PoLtGh/sYcAWAv06bHuQJAphEOfAMTyQZOKy6zl7GRrBvY0rKdKyzjevLcDuFRrMHTGM+
4AxThsaGmjqpnZNmJf58e2cCF5426FZQbdUAZ6BnqY+j69bAHwZ96jQNzS42velDwfwQeXy0BJah
BbQxMf9GyMGyCx000ik4YQZQH4ZOlWtb1T90+GZGb+uAfhACG+ax/ZfXt/UeFb3yPCl4tFENNCPd
g6hdDAtroyMGcZbCUdMraF3U5dexXV5AhDxcgTYDOknFONLJKfkzKfov82hPXwTQ/fbDmLobILZX
wLsxfpd41l4AzIiCgLRC9WOqKEFI1gP5zG+ONmh2Aa2STpumqeKPBxOPl480dc0l/oiOgxM633FA
rKy+UiVt9x88+Yu+rQ7YxHP/Uy88UL8hj9ZV3EKxU9q6e6DZZ7smRtYajxpAba7v22kYbeOuQDsx
vV7Tmzk2SSBUf30/V6/qq82/oAG/XcE0aQdAD3+9DbA788CtvDk+6FegTe33sHsgWIeHENINyaHs
OeDoXF5aG1418xm4IzV2kdEyA0aibJCNVlqShVKudlLqoUiATrN6rnZydSnene3pmLXOlnS00IzO
FFCQquVIpoXu7oEsptPam9kEfTGS9323oNpAnV4KVRzdt93rTOtCuxi2HjNMHA3jfR7QX/ABkqdh
byjmTkvyaiIvZqcICAtsOrG9MHbcY9+F56cHq/HaK2oPNpaBxmAcfKMGp4lOJcoOSGpd1wBiQ2OU
AU17o9wbLJouHmhsMhQMXPHW4wG9H1sjGlLOFLvbZG5JDMtk5EHa2v4lyVBWr3ZL68YJR1WoUa1m
d5Oh9qYQKHHFiUnzgYbc85P9VAIeXOvKCtW55YQyYtN6JrVV/zbG/nCdOgCIiCXydgn4PVAWK7sb
sqDdjQw0Ix1OMibUkHv4VMHjwc3qp2kCscN4kEb+BAZFcYhUG0dCvRxhDhSvrviEjV+LJd7Xl0Y+
42Rb+QLRHh8g/KeTRAMtpNYgPXjrxk3RDfa2M8LoCgx6tqDB1sfZgzN/Ih0KwYzuRtOwEuA8z8pz
N4DxyC6QZ6aBxLYEVAo2YX+uJwWli1o+dS7RiB414f1a0acUdMRwJ4My2jqv8upLYbSKLGc8R4HX
uGxHI/wrt8W3YsjYCxDc60tj2skmrrn5MpqTd1jcJt1l3vDdBo71tRyA+Dexr1yiaZyEGuBuOK8P
v5LUAUjrU5bWy97tJdLMyp100WQYgIpJu2NkVl8Eql5APT+DdDJjRRCCIPBEIrEpAp2rCMqEveoI
JALcVK86jRkxV86nKnNHIBswFL8UUXsZFJboqPDhBEGJapnMZHlP51dDU69LZIZkGzTIjRufgEp1
zLrkr2Wy1OB6dq3oZFsSLASdkQGt2Ix2Y5N221VuXDcBwTUXoAxWds9AV5vMni3HQ9Y1DZ9jNIGg
lSDO+DmlqaOaOUmmYRVbhcB0Jyt3Eu/CmWGJI1pQt9oPRLboymnDT6Fhmzs24CxpPav/uTrgPZ1N
x/llapi7ruiagCoAHh1FtWyXFjAgvmODfRIn7yV2m+BD2dDUVxh9aJ8BQwnJicfLs2d4fNnduc6e
tLc+0GI2fcrA3ZKZctvUpf0ikIbazXh927cAxvoQIe33ERQXUZD7KIrmbZd+pKGQixE0obAPWmc0
cb3loJnalXPsblFf6oPYwwmfncRo0OIe73qRGc+kogEYUf0OEAHAW5ORB34H5Tzb7EPlAbKPnB2/
HI+28N1gGhszAHjNeK1Vtq/LjSsrxPCR1W71siD7qlKC/SKBtxubHwVJbpmf/TL8WkRiZ3NnvvaV
2jDdTaMobFH/PIRB63nhGYyEy5XxBjrs8parrwZyJ7GVxu+TOwBw+01/t+K6VjoAgsfpXJRE09oP
66z+LvAndqlMkPLTt7X6k4KuuxgG/jQ5Wvu0j76XuwtbT8Amw5k4/XD61nKRFYcMOJvIN8pbO7vz
djAnCw0jGeBuSKktYPmxNg7lMSQ2vrK3+B5Ik/0HZCP6UydYHAAjnfmogYNSSHkuC95fE7/qP+Dl
u//QFXgioaa82pKOBl4ky1Mdu2tQzbDRDCYJMPgI1d8H7dfPJkiMIxkHCQBTP2iDvs6b3i3Kn66j
DEaJmqYWwBhouJbI6pfh3yUYjT+nBpuPIs6mw8Lj8evc21+AwVP8VQzuuw4pcJsdD6iWZrnJp1H8
J0pwXA/UyuiLsOfkEC8RgI8byZ7dELRv3cTNIM6BHeEkKpftITs1tHG/T4ruT5K0nkQa4rBGzwVN
kVyvtrUIAZSkcL3C2ZXbNi6MjWG2SNJrnC8f9PZnz3bQGP8T/hd5kG6x5mfLquaTXZXVBnuMdE+J
ZEouozsHJToOSJcWoM6SqoqT5myl4oVUOjmNbuRywzyOozCVqyZrVIXmcyc3a7p6coF4oPJwP0N2
ktgs7e+qlRvHsz+QPQmGU4s0ewjVOhXf5gAK06opccNDbOBoVnEoF9biKJ7d7Qr6MxWh8yTl8Ciu
oD8hOH/JmR59drr0F5bwT3Qa0SpS3zrDBurxhCJJ+WeZc3lKbLQDrQcYfZ7jgNbApmYGPogAAsya
ASzLONvlk1ehDACfsQyIUNtyzGfwKqDGx1JDyIGlgi08YI+VqIt/SKQyIKdLD6No0isqAM3n2AFw
YdcAZpXE2V3YM83KERQ2DlKbblSzZ18NZd35qEFq587fJHECMGJUv9aoQUBfMq8uXYdySLRKfzFL
Fn0xyil7ilnzCV+78aqSbXXKKjDTIcHVbpKxEjsQzcvrJMC9SOyKcZaDQitHLabiaiQ9DRmqEMB+
hv0sUNLPvJBDwBNbXqaxevn3A2M6WJ5VI1tT9/HGrKpue4ezonkEZxeEoF5RLFsCaSF0FRoyIA8f
sDv9FlVNiYYIpKmXIsYR88/inc4APHFklHxLOhoyKbO970mAoquNs0xztXtu5c5Bjy+aSrBdJgNO
4vxn39yMIgaQv99lgJECE5Ue+qTd+bEA2uWb3jFAbNVwRQ49gcL6wdB2irtqQDkHGdw87g+l4crA
b2XzbAMOeidclEqFVtYAyD5xm+e0ztk+GUtj9SFHz+2aHbqRZzz6ZvPTUub9phnaZdeqh1hbR+aV
JS36drRMs2FCTXI3gn5zIbMwLbi/xVh1/Jecebmn10WvshkoFIpkQFMvztiwZXA2mco725aNkwR6
TZzbwT/G5rx1kC09R7GczvxtRiIZSCeTHsVLWiazDtEraB3N+gw8RKb594Na+z9c0ZTxvN4KRegw
HQFE5B+38uBD4nv3SDrLG8TJbJ955uMHVYM5Dm0AJmYR4iV0MjeMmf0G7JY4MAa3wee4rPDVO7E2
qGNz+Uy61rYAVGVk6HfszM9yAfRy5871noxmVOZBO3rA1DbM/HPGuu+sT+c/PGy4gg6gR8/A5jNR
hnO1C8tEQWf952IPxpEzGQON4ccgQ2tA1xk62bSOZjEfxdGyw7+0Pqrd+NmuPf8J2QOQix0V0QIg
eJLwg+H04YdejgZQQkyGE2GLY9q69Q7PWLato9420BJSyKOoCiBgKHcKBJXofG3L5FqSC+kU41yB
j5pMva9lWuRHSjXrTHTylpN2PHwFjxbwh1RGmvTkltYZsJpJLioF2+xEnoPtHbBipz4P0SuIcuLI
jMsPNPQA7T3zvHvxZ6tYVaS31QuJjVz9McRDDiCKgC0A00z5krOu/JCLdDrLEr9hdPigwdCd2jO+
UVEuj27zSz77f6ZzXVQbe0QRqLZWMyjJBtfbuWGDbSvIm4HrRNTBevDtMMGRJnJxWher375UXwlV
aaTbB0NX4mnU2eEL6eXE473dZCiAeNt16N0FaGQyYBp3udjmDereyae23GndnsyCLfslTH4f5ri4
zA3ossCq0abBFFvzLiJSOTJNRO/QKxa5UQ34OF0BUYmq91R9YQMa/slVhQela0fAbU7iG9jghuig
DI0T4oCbpX100GYvB59tlz/XFmAnFmBniC0X9XRZ4vrgRK0P3rgBOynfdpqtwJEoUBWFtTxVS30s
Z7xvzgOfxNbEccHRlSgCJLGsYvOJSUCPgli23PdyGUFCrOJosE+D64xPd+oUyU2Ue8sNZ1V+wl9h
fsZnN94CmhNwAaZzm1kV/h3JDvc/ie+hV02bdHTw4AC7WHAHB05TwgrPewAvhw6YBt41k5LAw8cR
Sb4wyva8LLbu/N2z6+Ula0IPR2lFfXIqw/zkWDUgKBbgwc1xXm3cLlH9rMM8oKwKYOC9bV4n9IRd
+yRhSHtYwN73c/y9x8YDYFaMQpRe2FEwARNj7w/FeG08DzWxyrD6uEpJlkH01dnzOVJNUGk9Rbyn
A1cc4OQaYBH8D850SXwdbOcpbs4Pt6IvQTNjQK2rZ7V/s24E8WAsjC+JOQUciIWXdKqKLxxYbju/
K82dhfrZL4sfJdepZNjlWLUAfOMcCOTXPotn2wySxLWOhhFl39LGQEExCJoEzo/2oNi904ONWKJI
yi9ROW7n9W9L0YO0tosBIwiijQMS7u0R78gvq8i8vrx0C1jT06X4CywzQaQoZGyUZanct39xkxGI
RzVfwJkGfMj91LnDZZiy8YKijXGdaV3rm1WI8wggLVgW2Ie1ZXFn95jyrkn/ySegv5sGKLR474Sf
nVR8AKfZ/F1arNmS3lF6pDtXPRhzX/Uhzw0w2FjHsG0OrdENN6FO4YfeSE6dBVA8Yo0nXRpOH8mD
VJY6tse7jxGQkYbIHz/aeI48rjGDf9kW4AmdVfqwciMJBD037wIRh+PeTHsgdDZDWu4WH93WSFZ1
N18NfE0UqumYAOJlEOEl5iGihWy7w5g3/xQcZUo0ZGpWJkm9R6vUGKBvC/jP2kwzfynjW+U/qnOF
h9oNCvkZNGNV4Jse25OydsbmdrdUrtbP1fq0HvnQbI2Ohim+9c7j+lMWxyirAMfO2qDwAIrnTBla
FdIpPgBxIAI6tmpieOxnWJ0e+h1IBC/RoalBo0QhZZGhdDf2Tl4DvC4Acl3xgsZukRFbt4HQHrtl
aE/Idj3nbWwDYluZX6dhFCFDBpyIRLnfxZBTosq7QqeNDiSiQQ3MGAXKt99KZ2eqkhX10u1YD8Q1
XS+rfWhGAxXWPrg8+K0Lap/3lqZlHuJIjMb6O+iG671fZAyEp5OdX9ZpGg8Fslm1j3fp2nQ3ozKt
00496+60ouEhEuTKwZbj/zH2Xctx49C2X8QqMIDhtdk5t4It+YVle8YMYM7E15+FTY+po5lb576g
iI0NSm6rSWBjhfRUFrLf5ay4LqF/3Z6GGrrzfKnuOcIFG2gVdaP5x8FgNZG6DpuCf+6dxQ73w7Cp
/SnQ2lMK6l65ipKyO+muk+ZbiuIwIQx8ry+PJUiK+2IcebmiEWo+9OdMiibqJgndD+aU0sdiXvpz
fxn/PP/DrZwO8l+WBgGQkiUa1DthXiCCprlqwMpcDbzw9VUQiW7FjTDaLSOxyqGuGMxbLblzoBl1
af6eS4M6ey87sChpbJntSc0+ob6/WULzj9KaTN9jP/ptGaCfFHCQrSKc88cGUNRK0OiUWm9ZCdCU
dB2UIVQz/rmq4IdXreY0QI+rFY1Tn67iEWIC0RjflinLbT6kqR82pj2qsMvw8huYbS3Wwi0zn0bn
RBqmPt1n/k2WOR0fUh8QLLzgJFjCng4EObk1z8bMcPA0UHaL1nZQN2eKzebNDJSKfZslPxKTl7tA
VPrFGqxwOzmBc7BrN382Q/MntI3yH1o9KEy/DdytyfVjHyQQzEKB7LuZQAEOCXB9xrpQ6PqpKHMo
2nvA5Gfsp+QTf0mBSHwaeLxuGo2/UKg0mjWLoOVKPSEZSolmeqGeI8fRN91eHGqttvFOrrWNpjXe
plPTsXDKD2Gl+S2W/kd6iQuRpxsWdVDuraL8pU9iG+xLG3gc9U7nUNZ84vyNOpQfZ8NPw8rtM73z
xzpKN1KHuxploKIMg8DeGFd0M7xP4WXreCucgJdfTTdHRUiD3x0OHvk+Bk/z0JdFcLUKE8UENthf
Gs7+KqZx+OXdCzFYv7re/m5D6XieC7uW8pZoof1hru6Ocu043jwXf5TBCogQVCwV6jnG4fNmCLJw
s6CeLRuoB2yuM9DADViIVs3G8rLpQRPaEbzzpObf9T6RQM8V3yBUFv2AMw7EUL0xfmBDbuD5EplQ
8MBAHb4lTa29QFrR9HXJ6mdIfninsLT+zgblojEmzVs+FdbZBWr+mZnwzo5Q+Pydq2JG666ybqge
aeNWz1ooUT2ADtaGJuhYPdwTUW940Aq/YEGw4aXszo5qBkWmKtRCkq4oFti57k+KekUDievBlcEK
R7tdzdeUhXPvw5SN5WG5D10t92YRnw4xzg3xG5cQfsXhaI+nTxygVJbG2HrRZZ/2ooV7+lieqc9V
smnk4SrpGoCTVZdi/5pDQ2CTYpXFUWL5MFvN6cYeLm2tsSfdPdLhA3slPNEVxRaVPt3qSlj7OW+f
4pT7X1M/xaz0Xa1STy2EvAcU0y2UjYB+Xw2iwg7K8sKLUXgx3EagkD33lxyK6VGKLT/wVv+XshrJ
r3Wd9wXnpcEWnvIxoIMMgu8WA1Izm8QxTByY86n9LDVaoX0DPjI7p6YbAq5piyMUQn9nOFq6Y3ZR
ie8MfjmrArhRGCeWCVZXtb1fdiNGaqLwS/0/o7RNgXc1LCAi08XfP77psGvdGjgEvdM3N9RaFE9H
vYDiOgaTwbR2oUhTAP/wkDCCQb8CRXPrgcJu/D9TKTfH37sv2rY4zM8AfI93mqjSdaHbMD3U2mMR
Gxm/YM2wSere2RWu3HmO692pYWYN4a42eGfT+DtkAvF2S61+RQmwBUNhQ+vbnWdp0OJWMyl3hDUM
PJm94lDAxnC+2xSIFDLahovDL0gTZG7cbYjMRJQlYjR5nFdYCbL1EqIrSnOICEV9hsfozIZiCR5h
vR1CeyZs4EAXJBvUkBPsvqGfRDFi18g/AzOdhLg1tmUlm9qGc3U05H5lV/nNE2F+g4JFfhsG2By0
IXToTSfxrFWhhs0SGuV5nvygPFRoMaBltXHS2vCwzKWrTPFzhLtbwvON4E28zrjkZ7rj8lM1LXuO
YX4Hc1D8Dkt8knmzMnUOfOifgagPxE7L4Gqom0w7ZaL0NqFoM9BKag1K+4jRAHWXhmI0SjHqdlo5
+VbYeT7FQMHS6vk21K/hk/S7v0ysQNmu26rZ/tetoa7UbcpMh167AIjcKu32zXBZ7AcynV7a2OtQ
6w/jh4kF4NauPfcCq+wcXu8SWiQgsewDvb4VeuCsSrPP75HOszv0WPK73dgnE1v3M8U5HrYbuCHB
kIvc7DwlSx6aDIRjOH5u5qBoebOpGQBjBI7oQJS5in+Qp3jbu1cQpiaIqQJTrHqlswG+05k9VuDe
uokH+Z18VBbPlA/dT/4rNNJI1GPwr4b3ChjmBZAz0l3HcT5BLkqgEtmXY+ObHIfNvVGzK8WosdQo
fp3escUcpoQcSshXSANAiBQKIaslNt9N3aOKUCgUcM2kXIAWY9/BqQcqQVBDo0ZWnii3zTGZaKtt
JeW2L7ADcO0yhZxwZ13BbkJVKgy+6wmkk7VYWNclLgOgH4UZ/6QQDVI+XbUy/GGqSUuI0orS3DqO
DVsFVfrKVBGsjvpwvqIY/nN2hYAEMA1Ss+RS1yuNr0bR/4UXUX6QXVbAms9cFywRz5DaOkI+wD6H
OOc6o1Lb7xtdv1NoidOVNk5Yx1OezODsmdjQBKKRIcwqgBDVbZY5Tmj2e4eZ/9e9mkqARQqF27Wm
5acZTyk5yEv2lLzVFo64wjFA2bRP3Ow+Qu/ZCKDSMok8v3eQuLwLxym2lFdKhgNlyis6PudBFoGv
A21Stbh/lDAWdQw88aCJ8UkFoxrKahMEAYwYlYzGMo/kMSDr+yQCcLe+hALgydBobkY4VuY6YgWH
najeHWw8Ug4ujCdAZ9KtGzVSaWbUJo5dKxwFrj8NaKb73WDhdKC4o1fWrcjApe3w7Z3M74PQtF1l
YQWrD27zBDRg+8QsUQN5zoMdxagJtddJhOIBfUEBIbQdfRT0SUVhP54DJzpQiD43ildDEAOGK/+V
C33BOXcAoQ24euHBBsPJNnUXNnu7js2vjs7e4LJe3GvD0V/gioqqTG9+zetc24FMD+uT6d4NML3g
JOyN6vZlVvOGQEN6AWQg3MkWNilzcBb+plRqsijAifcI97d5XJNDd6zz5mRwMzpnAo6QEfiAb0Xg
8XUUCnEoijh+q6QCjZfOEzOG+NH24pWygAQKdokOS2XqmlUhIVXXDZdejHgnaWlwcPTcArClFLt5
na0W24AOXSIsZC+01nYt071mbbUVRtDBVbpsi30V5tfcG65Qj4b0uV1B1mJZS9Z1JdmWFoICxq5b
nXn5allBtkKLy6cVnxhsICkVULtVHtr88P9UeCGtF1KCWVImeCZoQ8VmcZkl/l+5FOvhTReUkDuH
8nqpWyenRYnXHCExzhugAFHoca69aTpXDiOaFWxKu91UxO6VBqipWiH2KDUlc/Iyo1XToL0JEoat
LHVxJ2pofhB6V2yfZGP4DJBLNEa8AWcABMZSwELNIgdER3kfxtWow06cwt0Ir0SKzn3YQW6dbooP
FKuy8vfoPIeyKcjgqLtBWQ51elXd8+w4OdR1doManWRHivV5cnAMGR0/VOnmS0PJcA44zVlTolPE
qLoy99nAJm4tHK0+QO3H/Op13m0sev3R97p4dpJyDlcOa46DNUJJQ2WlU/lxUjY6N6/OjEfQlvOk
UCviFQwIstTbQUfJ11FWfwdxrVvZjeVC7HAon5IkemkkK99hrMU3NurNe6nS+NStYJ/LHiEOGSes
bkezvQpHbgegNr8FUCDeDA7XYUXeDl9yffoddyBeBRIvWzcRt46davoM7g7zlRvxj1010H+Kfer+
Sfl0q/+P21MKTmsb/MgdTwbrRg3TbOvWtlidCWyr9p8GQvOvsqv66xKGUVJ1HGvnhUIdqqE3u9p/
svAQqSh3dc7fFj34WTN+yatrZRSSAxu0M5PgjTTiS4rRJTVG2/ftii4pcdCdObFV36pG67ud1Nro
gU+fXy2p+zHe3o9RhegqhrZ6iKLHbQm5ZvzAewqWlH9SBbNwJiNcVBZUjJoptjwfW5liS136KdU0
uJuiMzMcKvRp6IPdWu87G3Rbqzk2vX3qk67YuYMbXpbGqbIIlfIOW0QZW3+FmV7sKFbYNjaHlFgX
4isdX9JRJZ1rJg1ApawWEdAJOPmkgVEDksNpU/BqEeqYhtdwU2KtmlR1BE9RdeppTwAhQzDlgC8D
hgOJzOVeOJuqL21orHWRuWdPsRQst3fPUVx2MAEenrqi2Oe2nd1QRs1vdDWNaXr7awmG6ZDNI0x6
O9kAy7yEKA0okJ8OD4CbVneihjLGFkfOkBOCkIMaWGbFYTSu4WsxrZcY/QIinYZt3fahv9wqVXOZ
bQT7oOE/h4zjCJ2SASyyTzAb2X+6yfwPsLoOTLZxOjSKuScVm881HO3aVwJ098Kr9qbo3X1pNS99
BGQoNWHsSSyyCVPaE37UUsjSJWEyDqMdFSlDYUgHF8AqxGOA+9webg3YdSZMPChmG6lynanePD1t
j0JYPwuVCgrKeBGB2PPGSx5NNCWPPnS6e1vvYbrahcAdIp45AVDhifCzpkfNDIi13pogqR4V14UM
QqQRYf4eC8xHFtdf7Mq1HyWPnXsl71batQmgDPjbB57lde4OQWXvajPPfcqtg9x51HVoroOyNzfU
pQEwZ0ccl7rpwYTYMsDXabEuuk6/mTbkgduuaWHFgK5WcP0WlWjcoZPrRk/NNc9hqqM3EPaoFXci
C0ITx5i2CySL6mMNle0jc3gCdtc9xK6sYNEk0sxYVXHYnIBtGvf6WO+1tGxO0DcBwsdQGxbqU0N5
rTuO5Tzlv4aXWMYeZQYqQgorkC5AXT/AidklVOjyvNV/X4VxOmKg87UMEjMgpGIUuDxcUk4NYz7s
tp2D0QBiCI+sd1BDo+cyFl9D6TlHTy25uBRgB4AnJ0ezvnDH7MYVXeqqP1R66LumaDYgJWGEgjiT
xCmXaqDqpG3hASZAjfwn1ljqf4H6EcMpWR751AHQEsj4P2nUTawIh+jxlGJXiMJBCeP7ldSj/pwV
dX+mq6VZYpDVy7exyECIBCQwN9JfwB9gYRI2/DSohq40u1NOviUwgbkZc7AGhbXhKPBgXcVSyHmq
4NxQf57eRhiiSxpq8dlA36ErN8QPDLVkl+dK7q8aQC6hmM4DEEeIFegpaiBdWaybjgm+p0YG3v2C
eHFFLLcwPQSATqEvaEDh5jew3E7WeiVTPyljY48VfvSMzV1wARb5SlzmRoe/Jk5OoN0VTHvobiWA
ncb2ycuhf1qOvN1I24QTropZmQZcen6h975ngMLde71+NxwDG+EIEgpQTJ++0YADZ1K4LcW7tnEh
cyeUZE+E4joos+qyiHnvPNfARa+k2YXYzEca1GdRMDguzRR3LuQxFZWKgtg2xqtc13scuJTFqXTD
j01rxdDpWoKfcjI1RfaOC3w7cC5go8ljyp3pGFWthEYNuksM3h34RKhfiOLWRqCK/FfeEhN1ZR4K
93uZO92lLfLuwsYJ2ynq1wkK7HYN6eN8xOmzavBmzi+QnwWmHmZ4eMwDoVNHaKLxkpNBXgqkzCUw
Hb4b7eLRxP3W9SZYPMRa89xjtQDDyWQ4UAwocVgiWzgazqZyk8Lo9CJaDQZJZgzfbK8DCN8TnMWb
QGD1PcKtsc7G+goEFsB/XZ+uWtNJ90wPUFacnpZyB5UpwJyrj7Y0L58qINStFABoHNl+clHLqSCH
gtPlbChu4NoM66aK2HqYHPwHe2PCN3jvD35d2OD5aVZ+SDONP/HcDddBEaeoMNT2E09C4yH7F+pQ
QgJg90YAerGp+woveA+qfwqum2Q8w3dKXUYKoetijbCzzPa+hDJeQ5o3hQ/vAXuxLemHUhMJ6OLO
/aZ0X3IvFMfEyBIACMB5goN4o2RDfr+WRO4CuODWL/SSorieR9M+9uDZxMIBm5gqgI8Qqt5iwqOJ
rtrU+M7NxjoAdOBtTA96rUaviQcsTfFeLDLDN8LhG+q2JWAoYnzotjU8HJ6bEH9Mr63umXvwAgc/
Z3a2dRuWAY0QDvoOKu/BwdOCY1ZPzLct78Vzsl6B2H+4lsPe8goSCb2h6TuYe6ZPQSxO8BPW1zn0
cNbKlOUWqWaKmv4GYwcw4fRaB0wFsUQzy5PQwB/oE/2QaUH2NklAjJzIFhcWZ+mjCR2xigysmSFo
AtZKbp2LipkfmhZeHucAHzq3nPq0DFKuHupBt8oGp4LvQ7ihZ6rnyl8sDXB4rJ6w9HCkZ+tET8zl
Mft5WGXXwr5avVjDq1TfGaGbXGWRiStdUYOdLqgkog83TI2aQw0Uq83zHQ6jxksxZAPWuUBntfQl
FOoLR7aUdQ0qnKl3wa3MM3W8K4MTNe4I4NCBLuHRDL15NsdjlREsg2AhB6cqxPq0G5O3lpUvRCtt
sNyG2Z2A9+pUBDvR9fqJKKnUULwKTM93wQndUCxXuTQAbqp5sOz6heJjYw7eesBNMnUTyljutNyk
cvt1xbz2iRc6SJ4DDAjhD6u9RkBYn+O8mFaZ6oKF7B1zDfKhDU8kjjUgsQNoxqgaurKA3IZQWJJt
lljM8vRcgIUBpcw/iRTMRjs9V9b0wBrH2dHgEqcri+FxqdWgMqMu1/lgzvdriHDws0hAeGUQSMxL
r4beDRpiR9MVvvu/XFfTt5/i+Gse2hVWAmhpKEu6d1cY+W6Zu0yJbXMz6mA2E2MknHrsYPJiDyTb
eKHQhwaSSRfKKN1sP8eBqVrjxL5eL69a/GHhwDicShgz4/WraWlmrZgF4k/HjNMAh2oLBwPD7xez
5iSbQYGsl9CQjd/4GNcHPsLnKdCHbr8wBYlkCLvf3wNUIKdRGqAZuPo9Y2YeUtALin/dhgZcJ0sB
Beg9uDAptR1zUV+mp+NIwjxuhRojMPoQ8bAdPHtNgb2C3jUH+KCbp0h65omusNey622JyirUuOo9
xWzoSdRbjj/ZOafPY3xoKGz4RMQEpJxtUP5wVjPX8hM7s8xL+IIL6JMEZRxcx8rboB7Ij3ANwp8J
sTWJt5nFllylDSCkWDU9hYZR7s1+wokeYPxwQ40a4A1jx9zWYNYe6NghcDP9PI+SGyr1aeR/5304
qaDRda8WNpUzHsCfYfj2ZNkx/9qDe7vt3LzINi1AKyVO6C+6MpImN+nENdMD/MsAdaSUwAx7nwlA
OykndWCytposFJ/x2vzPeVXtifVQQ82S+CKpY7WXtNUPMyOEungUHWb6CHWxQD/MntEAq/4rWc2l
OwF7u4Iu7kqqEredTvmd4XCtkk5xpRA1WVG5G9Zyx6cuwHnZna6GMv2QS/GkMGFsBaUmRx3u0Ec2
f97qP4I+5KTGaXip/aQPf/nYqTunqv8au4FCj8NxzuUFPyL4Kl6mqdBfpgrw/FBz5J66Djyq4FEj
4w119aAOADYaUc0FGuSFa0zch6GFezh6lCGrHF6RwU3nNerndfwjTUu/wBvqXfblsA3TND3gP1e+
BHr6QgkQQMEezKi8m5VfeQ+N3OWQhQ5TqAmB0bRSrLaWE5Uxz4BEEoG2ca0xOidNEYEKYwFMuPSj
AJLkTfcXDWpahXc7XX7uFzQvKdLcHxlfAccJnWYuhzvYiKUfJWn6UxrvOh5lfzl4oK2KoILgJNdC
QKq96FnqFpACWKBsaIOWpKF+9jytEHi2pqCFKCB1TzwvLKmiVOM76lETErFr6VsKnk3diA3QvAdX
yKeDH73H6rz1LGwi/n1uRLElbcCDdzk3GmMv3EFAG2SbXmvOXSCfpz9W5mAe9NB8yqByP7SD8EEf
NFAwq2G9onLI3xz1CBgRiofOivQ8qCN2V6aVzxqRHTrVNY3C2emhl0AnHefxccH5NcqaG/UM/Z3H
hrtLhJhuZmhF69LUy/exdS+OFmp/5269l27ufCvqePRRJNW2HtypcT/oXZaQN96PoOrhERrH495F
eXRVTRz8QQo6EuQjhuXElAXIgYOTvY711F3zrmvvQJF298rAHiEHtS3Tm02j4bRAHZ1+aDqxG1mg
nUujRzXL/VrqyVcYTiZvSRv3OHipky3eLvFbLHEOLAGhufKszb5EONQEDj1+U9rwpwxwLp/S0nTq
1roL8jSNJt6470PtxFPXWusyfmBfrp+hgqifAQBGFcImuDYFwjSu9ioH2hZ4pM7jlB9AGDrFZgmO
Nx5cuKQ4eyKFBWo6GPEVokma9Zdl6rfGMsK7XQDk7LI2v8A303wtS9T2qctz9rFLo0syU8lLNwpM
scPKUa7LsW6fSjYO4CxIdmCm1jx5A0i9gfWNxqAN2DyJIQwgGhdW9tXOUIeKo2IDhdL+hQdmdwp7
gF6pG3Wa9xgy26deXPP+Ja4gVSDBTMNBV/8ymnHqd3jo7H+fOnPdxh/bn5NbutIrSOnFEJPYgLM0
neDoBHokiJsoJwDzpcH4zp02uRe0qwiOrhdqSruqLigF9H4EucY1xRh+4cukmqXLc9055KZ2oDhl
0OCnLqg573DQDeDbjPtSxnIPym2hpbaVDT64TwPUDbISIp4wZxuBI23LxA9znl/DuDPWmp7Ir1kU
4VySB387Noz8sFv74cUhqnV50d0mEX8brOplUi9BUmFj6qoQZQ5L8qnYUGwZgLL1AU+p/DzHGduI
dNAP0NXQT5K3QB3T5dxvIuNkMhsQaJkqaQ6kqFBYKdPIz1M+zx4qULKDKj3SHEsP042iePtFA+kJ
gBy+NcDkbAWQGXvqhjjE74P3sDGqvca0YpsaXfxN2OE2GaLiC6QupiOEf7GvUvGCy5dw0qprLKdd
zRP9XgUAH1YODheZ1ul3LbX1O4duwGHKucDu958YXWGn3MHA6k4zmW1hb1gwkDlEuW7rEBbHSasf
leDKd6ybUDiDBtyzCdm7rQ644hnCjeGphDXszhSifGShw/xcz/s1Aw3Qpw8Gy8O7qDOc8DpwHKuM
DuuVycUrT/VgN5OuPWUzJslhLAv7bANNOHByyJCMsmi8xX8T+MBRtnYTq113mRleu5TVpzoIwi1O
UMIvVWfBkdKw/7IriRW1a76Ptfc7NY3rGn5tKZZrKpUH+nstymbtVm2zaZUIXKrIeDqLoDGSNSZc
VlTTWX3wsS9pnFINg2c7AJBvlLhMocE5j49wW8+S6NXTvL9Trc+fRhnrp7HDxsj1RPN9bNrt6Dnl
V0iCFPvQG5XtqmW9y/objfcmeJS4F3Sw4r59Cevg4XSy+S7hH+CLWu6SnLcg3sifNjQuj+mYNQ8S
04yF8XMKbNTg6prtLD64KJ7H8JVIvNw9Uj8q2ZthJP0akp4H0dTRTTp9F6y9aS8bIJDn3tQCmjnl
WYs/TTw+8HaqL8UkvxhMBE/tmOfnArbbvmaY+rVx5U+qhlDDRYY/UwOVrKVgEqdmuy5xgIoPHoB/
ZQQckPsvXbbKG46u8KQvTlP5TJ2y7NPDwM3XttCt1ynVoDHfG/Gv4WvL4+ZX0rFfFZwsvuDANsLz
bXIvfcfTY9tKuavhpPeIOnxauoiNb0MPQJ6aBAbIXsKO4js+j8Kv+tB+mEEE3l5u4Pi21GBWa7kN
KEsuWOiyHes7NW4fm6ccjtuFF3TeimIgGsWomlbVoRnc33mQfq+hnQaJhCVGyUmQwe5XOuclnpcD
g9a4DuWFKqvvNDAU7IesS8DCoB9w4D1wywkEV5+9BsQFzjMl1Mfaao1T0teu5saqBKAXO48ouyWV
UGQyqe0B04huWS1wusOc4EvfWj9Nq2C/pJ+7hfYl6nSos0MVGhWhpnnINgUYfMpOGg+bB8UNO/8Q
AuesxEELtKnpmKGZ9LXXpzB9TIRxC1QjIm066yjwebyw7BWlQeYQhT0bp4mUR7G5SXFoHKXcxvcZ
c+fklEf4lw79rhjApPMsgT2xGK5V16NgbIOBBhUG/VDk8RMqKb9Dy2DN4EntQErEl2alQYz3T47e
o0TOUCbcdTyDwHIg/qa3NO/ws6oMTFN6g1Mj4P0JdJgdH6nbQzbyzgxzRT2aVcHQYwcex8dZZQYZ
Vw0FBGgtx+4ONHBnV+oiP4w4UFo5Nm+eqJE4mfGLCtiKjqXtHBvqfeKkxoMScKqeHQyJJ6ANimHq
ZxNP/dZIf09Ip+TvpITpvGFFSgxOScB9uCyVPODct2sG7qv5Dv1e+ZS1Fva7Dkt/RkPsgygAbh5r
3yKsI/BqSu9GBOci6MGVBgrlLazHVTfGMZyP17nlz19KcnrM1Je2crNNmkOADeb0wFDQF1en4TKB
POiYm345BgGoXPlfrMNaE//Z+nWyU/2KP3f9igpCtw1siT2ois25ecxeHbe6u40Oj0M8KEDBxAFa
WTj3MionnL4akEj+E+OiTHe1Fz4MV7a7AUXlr1YLUcjOiX6Y4Pf5VsSsCxSkzWtYNhCFNJvoR+lq
pwpSun7Utt5Rqxi2E6yJb4Gh4TsmD0mfxhs8cCzhww0F7kf2CBUs7LifsgK106B81KpDEdhn1VDM
FmDqVqz04SjAnsxf0rCmvxMT4gEisocXKGfHWw9fLj+wpmy46k4OdeDC7LatNmSHRpsG7A2sFxkz
gNNLQ0dVoh/A34jf5mpKzKEYEnLQa2clTFRAo5UeTP/u4x/yFHAAZezEsc62KpDKpgQdK29H62xA
HS3zAvNYqp6DbW+5phzKTlwsCx35neOri/KMUVbHyejzQ5uCJ+Zo2IZWdbFhxgi1KNWtOrB86Ioa
lo5YXxVt75uiKq56YELrW9Yg4NrutEdFKV/rXmi+wmHyY7eNICuyjEagf2+Sbvre9XW/GhzTvOtx
Yt0zMYa3EcoDS8hU8arizyh0jfs2de2LbpvRa5VtK+Yar/Eg4tci2zaqA/tU+TT2r02Tn2xNuHcu
W+NVasXcM3rbeM15+qH3Z0wTpniZwIIogJ6qTe1LOZXOzR5Qf2Ei/Nr3UXd09R6FXjU4FEkBsZfY
2oJV/MPoXHsNmKX2AKf7J3PC6Ru3NFWFGsILxe1K/BS99zEuPbD+htEb8CDD4Zn60PIw154ANl8b
ETNep9AJqAfyJnYuauxPJo2pnoH16ytDCewsJ3fXj47uty4WQCFwaG9sX9dt+ya7fDqVUAPG0Di9
Wa3QIXvAG+Dq0cWBhxD9mzTi8SRyIf0wFdOboWHL4uphuDMbDRs8uG6AXwWE0In6En8fpxIm1HCi
UOMf+q0RvaR4+8G5p343Y1FcloYB7/GhC0LEextGeIj+7zh2VDFeFvAqpBcWCnA92MTSRH3un5fY
ElveYnKEsLGTj74FPZD32lOeE0b9fYB+46aLu/oIi3rtOeLFCy25omoofGbb6RUC1jUA3qG9ogEj
0n7AUZY92fhcTywAYz9Qazj4pW+SwLy3EpjCFqXKy9Dx340Oyv0lqbGjBR1k2qZ1qcGfj1pKKk7F
FLJ5Ak2tTSyBtKafH6n02O0NmZxPdLkskD48dz9cVsJDajplv5dRSz6HHozDLDizhO57Fg/9pUhw
0JVFVgJiEgv3lep6YxOC7YKaBY3asdvhuDX6RoOJnuQXa2JYHPm5TOAl5sD9Sh0RUNOTxqWsUfXN
JXafA05uVzQStLB6suIk2lC36FsHGEMNjCqLjf5g9ck+NPr0uXDz6Grl7AoaXfrs4VTwORCts4rx
ujxQjMuoPctQfMNhwJo3kfs0eIAv5j0MC7TKM7/aWVBvHfwrdtQFFR+E1XACXsNK3qBZHMPFxK3O
MfP2tl54N+bZzMFjpa82wDHC4FgFlwaM1tdQM6x1nECd39RM5xI7rQNAQuzOV2kuGYRvhLMeKg4/
BRqmxHRI3jJoHPtJJtNzA6G9Uxca1hbM+uaJQwbUTzlPvnPbPDhWYf0Ksn5bG1XxY1JWsnk1MlCg
zR6qywQ4oUaYTD/0vL8v6qULGqVLCr4ftP6XHRZ5IlYjg1t237i1fQUYJAFNE+U2UJb7RyAViEeW
FT9KWz46HUuiIvTSfSUl9AEUmyXAg0zoqXUjIovmec1umiDKulBd9AK2Z/jtb5Eiw1BGbmaBP8s5
/Jk/380ymt2nUSexQeDDIZm/wHg1HYdiRWbWW4LwzgOS95dwLDcLtJeuKkjMzLnU1aKu3QN70fvw
BwN9BqvFVTzE7NlGGf8+6P3B7ZLTYBXll86RzT4I02g3uIH15nqOX402/26HbbfGuiM8S0jIPkKn
rleQIAq3Nip060ZVp6giRY2bJYeoivrDUrpqlagADVJs6arcFCWNwxKiNLrlUOu/6gzbPxxlK15H
GcN6Dl4uzipwQHHgIILxVeSF1a7hgmH9o/qeqOsbrFytHXw427nrqnQaKLQs37fwMFpRzKEp8aQb
2NjZ4cdbuIJlBzzOflAi/UC6Q9vYxgFl16/LTSmem1Z+5DJ8nu9JsX5KoGUx3FAUyb5FJYoXAA39
1VlYR/Q84M+87cYd1gHpYeyn4oHzH2+lV3H9F2uPesern6jUdaDd5fxmQq/0qEFBB1wy1r86Wf0t
VDfDxu48ZLJ6C27alrRLSLVEum61b1EjX1RPPkhvUwqevzmQNyjPrSKgqleDCZHKuU9DgPJV/iQ9
vv8fxs5rOW5kW9Ov0qHrwT4wCTdxel8AKF9Fb0TdICiKgvceTz8fQHWzu2OfmblQRaUBVAWiEivX
+k2VTvct3+HObEP/UozEy6Y0yy8oKqWulJvZRbem8T5EYXTtn1TgIWGTiT0KYMoLIUCh5ISgtXFd
NyTN1/W9W54EH6v+2kaY5lsU8kv7fER8PA2KxFZOvWJ9HPbRZxTGttRl/1zWS0wgSb27asatqm5K
YaKr5OmTISqySXbrhlLBdVul5ea51o9gTh5XQbl1vp+n0VkKYW0u+KLPl087gLXvH83PvrGOQ/Ci
6aPl7xBBdDO9beQboyzSK0JJ/OBMBFr4OxH8/flumALXgKN3/kd/larFVZGijrAMrvPT0g8UZ32r
m4gz2Xr/MVCLUdpkwlBcsOzJVeTr515L1dxNqlYFO1epu1Gv7LvaVNjFpLL3MVoiK+cVet6wRjGa
opt7N5lQF2l89JSj2BRWHW6k11XaZViKEevLR3NELPdDXO4fw+scU9Mb6A92sekl7Lh5/p/CRVQW
hRHzSpIsUOIK6lCSCcZw7csWfdr1XRSkHTZINnfkcsQ6eR1Ym3khuSbiMuek0oDLrAOdFOdebEUa
FBLOLLr0emoN61xWmQyqqHwT2aDcBZ2Q7xIZlVErNs3d2gzC2rgN4RgtY+uLBjp7i4NM6gHUUe5k
Gy3vPkRnNxRzfW5DNFIplGZL6XvtWV98X7CBD83pMaDEpqCDKaNr5cdlf5J84rz1Hd6OSzCoYiJp
o0jsrp3WMudDS+2zbSjqd0UtgZ2tZRsV3x/4ccV+wLL6gE8aUBbwwLjqUNT5fFn7/pwWxuAbxKhU
G5T4ZlfuKHKsXmmfHmrru7WvxpBKjkEZrF2r89rqwbY2rdY09nNv3X/2y2ULnhwIjiRnAVqZ83Q1
YFP5NAJZUOTBf7CQ2LkbyRdOS3emwvgkRkJjbGmW0Lp31mj1G6kEGhX50nCoF34xnjNnGKLiflIb
aytSTfaqsdbvh3yQro3Q3K0tWF/6/d/nhyYOv+v8dTCoDZ8oxf6Yvx60zE+W86+tz/nmnETbrC+w
ulky8rndlaMDYPCNufJu7cuEjIzHMioEHAOnUwFTIR6kOL2s0l6HPl+MASLVrzCw0I9tngsKQPH0
K523xql/aX9kBeAzI1q6TF3HP0LWGchPQmEePdQWXRlANcXBEIjDB3rch+yo/t5uh7A8sErXTqsY
jH/O9/uIAFuTjL22ZAcaJYgugUAIaGmNKX8nZ0nWpDYcuTWdUBm+eZPGcPznDFHOtW+dbLfZ6Mnj
2G7WvtFSLgUwvZu25fFWWI9coPx2BGVBsCc9dXIFVnXkRlyb8oTMd2pMPtxSRsN0NJB1G8LjlAkA
tFNb/lKYrxFDJOw/f+rNZ+vy1wfg42xE5P6BLl5jvGVQzyr53PtqugO5SmZ+jBFjHxpk2Zd364sP
LPqjb8zlcRcN4eVz8H+c+5+mWHYxbsMuyQDI2MTuXQnZJZKbfRkpZLkQgDwPcl5vk7IM7zoBViuz
8/prWGNbMrbqu1jYQFWGIzII5MPcWMpOhI16tAcLERl5eql6CxdulJxRTtSah6iuHuUgib7HLR5j
Wm5XN4XfV+c0lmpvHfCJHAo5m140jB62jWYUsFvi9vNISygyFotkzepGro6Svtg3y0H2LS/b69YM
mgDjkEeYsrjn5PmPRpXb58Y2Yi/0i+amFq2yG0dJPrIfQEkulI5BZlNQjHMVHeFQPsUDbEjRYAAe
RO1wKAOspsqFrRYlMi+6VvGUgsu29q0vafPQ5qwj8H0ow3XtLaLSwaaOpho1rIgAPEecZkOS94/2
5/isGyDCjGS8yANoGVNhVanUYcQN08h3gpLW11gt76Zi9G9LNJK5oa2XtftzVov041dV1HfSnPq3
RjRdhXElv9Vo5V0bmmzf6O6979fBE0JJ1UW12euuu3+F3IBHcUY/yIM2eKk8zKd2kN9D+J/3wp9I
uTT2uIsluX00JBu+bpK9/YcJmSEWo1SZHDp5vvOUWrBvB1IZee+jerA01wFtmORzmtnPkhxjiueP
00YmgoetLOv3WZ+ZF/Tl75rZFPezmev3RtXfaDL3Y7kqRckYde0xxQ1xvrGSxkFLLgQ/xotQ4vCs
1r6FIO4ovH8MrM11yjq51zugEmsbfY/iGGgARisDtWRINaOZhFt7yPOHljr6KVDJ4yWJmT1URibu
Y8Vdx9aeLFZR+bbj9Lz2SXI4bdSsDinxMf/z8I+zTYZ2P2N3oXXZgxJ3/X0Ub4gbk3MfNlukxaZD
tmzoudmS89q/NoEksORmIwxh+De9Uy1ZvbFRe491snOx5xFnRQJ3/jFiLinBj3ZjabeAxKr92rce
N61pQnPJGK7t1C6iow6qez3N2hWOixAetg1eOeeAwSrJR8KvBKGu+gUVgTC9nVrQmx3bxB9ajnxd
P7yZcte6+QSQJRCAlubIV7ZBqNSPs5a8SmCkfpRNcyL92X81xirbIJlVn6k3tkgNxDe+wYZzFgpg
1CppX9B6S9FgedFlO95PJZWztRk14TYmq/fUN60AmAp/LV6moY75dYjMFPDhpF8svQ3cdT40U3Xx
W5uvJOhktyD9f6z9dYnbaKzm8lZRYjb7+QhMppn7A14Xv97pSx/yiP0BVcD/16i+zFvPIuviklYq
Ii1LPqvJ8cSI4xHlvD+zYLDkQ2TaPtvD9xYO5nnt6WKAPrlRBuesLTTHLtP2pjBbcWJXY3hxYnTf
X0zTb763cmZ57HRUQtECVG4KmXwdFo0NOLWWHhG5tHap2gLTnlsSlbF1yqf2eiJHfrO+6GEmbqyk
8hSzLcnX/9HPr0wjXB3C/WcfKeQK3ddeuH2tXsp0ellpfWkaPMeFod+q1BSvbUlBRXeh9dlDV0Ii
79Vj1s/6c6q+rN0ia8x9qhrDZm0uR2dmatyyC6uvK5j7fzna5PMf7Wqoz4k6v+il0jymZr8FrV29
jGWMZULSq1sptcuXIW9PiCMEyFQL8O51gP7E0h83SuuaGpXr9XCozaRqObyKre4vh4OjPyG8EDzM
SkNUTOKgkEw0S+Rkl0xa8GLV9kmkunzfZGp5lUcVjOSlv++0wms0fzxK5iC+Nt/X3sycsqNNAsBb
m5FvQgGwK+1q5r5GSQVNsTWjiaOmdYnLCUleLrVLzGJdsmnefeYy1xm1Ke/0eYLxoAinKqwSnUj1
xkAp6AS259msxEKGiPvyZIn6uclFfZvrTX27dvl0VUvXbJa+A+MHGFMHOcEcpuJk6yEshvVtOvss
2krz8pe+deJf2h9v1149S2rLtSazOOnN7BQCQoU9G+pb2HnyMEVvsVZZbkTF/SpAHunsZxAC5CbT
XxoFQf2uVt8K35wcm6LfrZG1LUChJtxBvpIeWsPF5qsGLKzHt6DlAnaAwInStNVfM0QUpyjQvyYy
+ZyYQh4AjXDX2Ur2qMrRHYp45XfbQvHeD+3pJi8q45QYyFCuA9wtIcDbV3NMa9hmC3+IGPU2brkK
64Q0UV9MYVr3fJD6EPGj3MZNL31tle7jDJnfGK7fZ9MFB2gEZP2qhhNbX5msvDtg+BDndSzOdlNJ
UdHIyhRfmaWtB5QLP9oTVdSdtrQ/okD8zQCkjzDzusqCv+XP8/UgZ+k13CmFCJIywucAUIn0OvY7
xanT/teASMr5Ol0G/nHEOhD4JgNlrSBAR+VhPZUVtYpXozlxSFXlcZIk40UBQ++hekNCiqLNswBl
o0Wd+dINZb2LhyLaRZllvvQTOUGs255qBJKPdWvL3tovqvFr2frBXVPl6RXkA8OpywlemiQNe1kT
0h7C2+QOVqU8SKatXoSfvKwtv9XHexk41DK0vpSafebyy9dSqykPOaL7ThHbuILxkDx0qjUtq+N4
UXrTPhkWEPel9aE3CWUAQyp4DR/Nv88TujRcsDh9bqa5vRqHSOyjhaciQ+b5qnALO1ndD2d1aVIG
81sbmQm8WiH3+yCsl24gFs2GVFW1X5vjYN2GhllvcWnrd9nKpFkx/Siuumzdh1OfKUOxiwrohwaa
o6DP2Gr45SmXwQPJpOfuBrhXyP+bxYWtuXJgKy32XeU3V6zB5Qb0ZvqgG/jBGtrsf2ti6WLaQJOd
etqlZdncpBMpUCiAECN7v77JbKs8D2XSeLM2Rd99wyS+ieYXyVJ+xd5BE2s3y1WYAvhSRaiADuG6
fL4EcTWdSx38XTFyfccRQr2Rcvcubw3N4tYb0pqic946itpJt606ioNvwyC1ARY8qwYodKvWvseo
/GagaVBNFw8d6vwbFY+Fcy0F2blTZ3sTh5n5YKdF7oyLeOzPERnld7sOC0eVDIzRQwBYYyk9pYEv
PcH9649Fyk20NnGuQctwiLXt2ky0Du33qKu25E1SV5XTYSPZVvQSS9ZrVsX+Tdzb840Z5z80VcQv
cdtWG5Mc256nBk2qRGafxc8qNzJu9rNw16PtobQcVMKGS2fm3cNo/prf1lq7G8tE3q6HK3J6XfHQ
uc+HWkU0haKZcTeRcLwL+17c9RjLSH1jnNdWFRTQZGZEotem1DFjtITFA6sPD+tR42CiZy4sloU/
zkG8bntSi8T51Jji4+Qjbg11Vm3VMEQqTsxf43mYvslRrruGUfRnFATlu/SP/mnpt/7sX+b7lj99
G0G7u2M7/Zrf8UtO8UY6EqzX3ti3+JIJC81tbZCeYp4ibqiL8JQvfxPc+e4o+883XV1NTyUR19Jb
IJJ0PfnWx99tnPorJec3rKMe89xZcgIBTQUDICvTUx6jwapqz6pS++e4iyAkLc2o9MF+oZmD8zfN
2oYO8D8c1Gn+oufMqdeD9M4oeIqU/+kgSh7Gva+Y+9yapF2vh+hfxZl03VeB5g48AL+VprqNxrh7
R/n0sezG7LmLI0QXkiS9ZEU0n+JUxNsmUaNHe6wiR6PQ/55oqdOVkrTR85ASiWTqqFfzore9cQbc
BSkNiok7qalxtoO6qrx1WF7akmwC5QdwFwnV2Nrkt+7meoBPCsDzu5jGjQzsBEXb5KoGifhSS1hT
ddkw3pR6nu41TR/B2DfK1VAMqmP78a2V5vV1ZmrBAUV7ZV+QSb1GGTv0wtJQvyYKVlLy1PwcFAq8
Zla8TTEH+qra3VPiYoUgiewoHVpEUxNYoWumozuzNmFCtTQTEw28qsPcYuhvdbUubtH9k/XuNkrS
/lbDhPUm9wO2Xktr6Y9l7HS0qiVIM/ZCtuoHmHr1QyPaPeIx1c1H1wy+WwLSdVgHQwt/PkBWpreO
CjNnIykHP9dBA97Lw491ALPWmhNkJ7/1D6iItk+hkg/7RorNRdsFk6OhgQ3Rzq85vrYohCj+kY2F
uBPsiNd+e85wNxiDFLyiSA6ALFDuaceHj3yTLAv5lMnzr2bZ9h/Nj2xVaFGpWybrFuo24zB4mu77
x1SelHOstvYmUUfpvjWIRESlwNPPVM/QEEwsbX5ooq6/2RbOEUpYvGM/XTiNxc45FBoSF4ryLPWS
drdQXc5rf9GV07epM57tXOhbsxkyb0ptNj+x8a3DuwG7Mj9hz9/b2wEXkxPhb43wOz8iTbame7sN
hCMkWb0bYxm799xGwVtt+5OC1hekkuVtu8gtTxn08jaVOqcv/Je1ZvVZwvoLRnsdSWS59SCsdu7a
/Jz9jwrZ2syWyZoa/3XyXypsalOhOxk37sp2WwltZY+q8lJBJykuNZI3wnv84L+tw0ExdHiyL9S3
fJljLXMGJcNw2BgTl6yMNjthaNiX9aVq8QaWEnPcsLf2L7FcM7y+7RSzOSCYffOXvo+3rRjuyMon
h3+ejIBWQHPIA3c9d1pOw6WPN9Ki368htIOzavW+ivavL3OLk3tthRAZNPtD4H/tr6xoU0RxfvU5
dQix8inz2DisJ1sPyDSyuWaql9u1T20ESdQMKXn4/Qbcx+US8KPyiYPYaZpaZf8iDa4jIpXmyPsc
/8tBKDHrbmE1Am5gpxFfN/6plMPsRthCd6CW9N8NpbxoqF48SQaFlwmZrL2oO+1RL5ObdUILrdOx
WLhv/DxDuMbyJa/pfwZKo25ULbG2Y61S5otlDJ6N+SgDUjuuTT0UlqvY8c+ymhKnjGLtcZTz5LI2
fX4yD8p4S9oHqizWWp4S5eHLHPiNgyKUcWVqAwqMkXLlwxl7GerS2LaqnO3WZtIPVEmIfGQfe9KP
i4sXSpAUzcelXi+ryCFLkR3zD9Ec64tehiXc2V5MiNY2n11X0OobJwXech6k2Fb4pmskCpj+pW99
UcwqvQ7iZNqGo+07nwPrEYS2yZEd6N3a77e57nR1Pm17djxXhq4fIY4ox3FprV3ruznDqSgrvLUR
ZWN7FZE4vVqbQxZLh5J60Nr/MePPQa6MusVHESn3P/vWd+tk1rrEs3OE5T/71ndpg52rxAfxsAbI
HQNx1t2KpJR9pI0d0nLAMM3csQ07uqzgy48BGKvqgfLj7UKq1L11hNMkG13EQGptNE++/PZf//7v
/3ob/3fwXtwUlNaLvPn3f9N+K8qpRo2k/Ufz3w+I1hfZesyfc/5+xL9378XVa/be/F8nXaK3umiK
n+0/Zy2f5s8z87//+nTea/v6t8Ymb6N2uu3e6+nuvenSdv0UfI9l5v/v4G/v61kepvL99y9vRZfj
qXH3HkRF/uXX0OHH719Mfb1OH5dpOf2vseVb/v7Fnd/fwuj1nwe8vzbt718U61+WIcu2zZZKWDJ+
b19+G97XEfVfgF0U27ZxKlAs4ssvv+VF3Ya/f9GVf8noJFqmsBRksXGC//JbU3TLkLD+pQvVVmxF
5zCdPeGXP7733/5+n3/P3/IuuymwjG9+/8Ij3/zyGyXi5Q+9fjNZVWyLD2FalmprmqqrjL+93kV5
wHzlf83FyEeLLXQ2kbZ2THVwFcpGp6EZa7ctrQMUm3KLvnDvkSm+LZrnrEmwPoI0tCm1DjtIi1ib
gHpCURn6eyYUp538J1XJEtAX9qYMs/tW0n1vDiPbm9o7GPGur8v51+ROt4c3HUP2ozJKtxxwArp/
MNsAM/JqytzEgu/R5tUe/3S3x2LPMaSKRKGsPuAb5SlKgmkNqtFdHCLlK792QRq7mvCkKDU2USiT
G1WSxi0qHQF+kVtOp0XXfR3qd5jBuAERDpQYIDuSn6JxTg4Acy/XAot6bc7FgBtCdMx1WWCqnNwB
NYuIvjK41zU4BYNUCVJMw9Zkk+oMJFlMUJ5OGp0yoc6O3rWnTktZE9PAIvNk+57s97FT2rDJUjuR
nHbUviJHi0KaeTQs/adKYujYlemzrxQ/DButDagrP5sm+9pib7cboOa7arwfkhzvJTW7Nnt7cCrd
vtgUfuOe0qff1ir8FCeVzWKT6naN96W5YVNI1VKZv8ep9KxlZIpyokwFi5hGnja2CpJ+Coavdarv
fbFN8vcwRos2VnACnNDGCRsbgxwbyooVYIJJVRxb2oM/xMfIhgyW5d1jk4BlK8ZvQj9MtvHKraY7
yAZtp7pOIaTZrpHjb4n+7bBBtBurZJbfzLdeLNGHTpEkxr4NtFt/aLcgir8lWo2+zi1C3/cRUSzs
eSrlfpp/7yysMQEq3sWYzThqAZGryEqnxuvYyee02dooHuSGpm6MhIqrqOLezYvmmvU627Z9hG9J
xJce7Vt9jigWpJPEDj3e+/ZVFE+PdaPupTwLEDcHepkUOAfz7FmucH/KNHAgmRF4Qybs3VD51Eur
0EWLh7RuwV0ppPfCiC1HJR8zPAcqODy7j1VHnb8ZEc/cZmpc3+4vZRt8h0t5niUrP3TDdAh9Hx3J
kAeGOQYvZdoZLrtCzMlKrnbSj1eUPw96BSkd/IYdFO3O1Ad3KEvFsTSkBI3m5wwrx9fFfgDDJAf+
QVPdPDCjPRhR6oBx+bWcDeHG6eh7EGzdTFushyF0CDadjq3IspPNlitLaXBcvGYVTXybFn+SDhNv
V5MEgXEV7Sv+yUmP20TQfXiAd5XhVF266IRLO56uksND5ymY/HMf6OeunymVWAAfJmoraB5vCtwx
2Vsa4zbvddmJp4pacGI+S2anuGprIFQFWnYoL5UFr75qcN5IMiSAcl1y8WaMXD1iAcgII5GJH+KN
qpjpRg+xHAotaT+qobqRopMUYI8w/4DVAFC80d0y4nYCV3sJgrgFfTJzTSZAPtGsXHzR3k6Ikjvh
sQfMQvxARmgu7XOe9yjMmiUpiLMxZtIVQmOBXCqXOO6Ojdo1+yZNjoY2ZhvgCr6nFKtyz70/CG0f
RQ8ta95GxiLoUCnk2GZ/g46vDGpXR8Oys+572+528iLnOXRIlUpaXu4GNS+Pcd0do6Hp90jty04/
AwtF1ICNfnxS8o7gyKy542HayBNsDbWGYUoK9xqfucihTo8rbbZFzl0iK5TvVXXY+2PsmEJ7Bejv
7zrqoPE4X/MrRg7et0DSmxgfS5rtNEKxnDQII3KJBkTBSFBwarqn2QaFneqkAGuS+Jn11svlyiW/
92X42Ha/b8vOCZY/CoFnD+k5Je88PY7+cKeYUQNbolDOGLfMfPF2PIqruhaOLxS2z/aVpo1vwMqp
HqoQckIllh7kQHfK/gHHz+YarnF/k5btFlZ6ckIx/2oMa0zKte5HhnP1pococZqmFFWdMTfwTqoz
p25yw7WBtnl9PzwauuXFgVJuzATFhkrDFZdlMHYFiDjPfCgaH2FuRZZcVh2PbGF3TR3lyp+Nc98p
3R7lpFs1rB1ouIgp1gK1ig5/LD28licy0nOKzMPAytvnxoxrb/qjG/r5AKIT1wyl39qxAMmfkbJr
VJ56beeqAphLhVQ61ptCoUyLrynkfHNbpkEM09GQ9vZsvccdCMM47mdPzSjyzy/cF+hNGWZ2janY
PkCPfC815XU9+jVqktUdBrK225jQrQ3Ru3GCp6x5PS56OT57lQ1otseINbFLgJLFQ1wdWla0sSPw
lfR0E0b+3hwGZNTVrS7pCEJh6e6EcggNLSoFjLvMNXHS9dqimdw8yvkdo+rjxNE4u6Y/7kwbUZdm
eJW6msSfqWyULLirUV2UrExsdds6+G1obcrKfM1sfXKQ7d+JKS3Rwu7OSdEn+84+QSul7tKT4NGv
ELWJd0ChHVsL2Rn232Lp52hrN6loKneMhnzTFMq9YbSHPLU72PT6sYtaOETCeipgvEMOA0vThf5e
McI7sxzYYmfc65Kyz0NV9/CrSL1BCITLoDexT5/2Bvo892apPxR1CCu4rwvPjH2xr0fWccrgLty6
ei9AEWjt4kNmARWrfWqCrMw7sh4tXLImOyVzO1z7iA07sT57sZXor5Fpboy4M18nQ9pZSrxL27x7
VVvpmM5YK6iJ9QCWZ9yIMq682ZAWkeo83+RaNW2tXi+8YMY9Ck8zLxtxRho0PsM4YE/k8wqT89vY
ksboIiHx+GtCHtJDCng7OhRDDs+evLFSwMbrRBIDhdYMJ8dOwqdEdOhliYzSxALfBJtmhIqLhuJr
pqNoL6VQ3ETR4HTU5EifdPlWi8a9SdrpPFGqdPKYnGUJMxs/8PqC7I2/LX0dUFCPKBbc6b2StPDU
qZV6Q6rp/Px9anFWdZr5CciBbeNROh0xZkemUG02U8R/V8GVVZGLcjHrKxF/ryOiOLIbEY8HT08K
E320FheNuGHHG2r6dgzlOzttfwoySFelrX2zZpCvkC8Sdr1ZtTxU5b3angcpEFtbs1U3jpNmW4eT
dCkDfdfA6nyu0WxFM3gBdc5Z4wIqq5yW+LD3jek6z+UdaS7lEphYaapik8wJ1EiFyrWFza4jh+Ze
CeNxW7aISCV2F8P3FFhQL/9Fhsm7WaBrF43GsAfrIu4KrCtmUYV7wx82U40MF0DXGPuJDFbo9Ign
hQSf6JhmaCqp/ZDeiTqDfJlDeomn3nZJUzd7e5ggV2oRtjvD4PjZYG+Neb4HB9WA802TfYlNnCdl
JBMKWJemVSHDX/0wisp2Z8raRz2fzoVe6DuMUQ+FMvcQ76zmCOAKqONwZpOSXxo83W8oFLik3c3z
rM1bueL5H2PM4rYdtX3MH1ArLMPKTefxld3FfLEH5cKGGs1/gRVQzQYC+O1mITCSTb2TER49WQjd
omsZnzIdXUWv8avupEdKuOV5G7g+yc1rKQouoFtwNUuj5gQvJNjXs2i4g8d6KwsU82QZyiM6T1yT
Gpl4zLr9On3lg0r7rjYPetbkx1lW3zHEsjZ2Pv3SfQesbiDMb+QbhCKlna90bw2mnp6vSImHhvE+
H1LJk7GpcedBUIUu5aNa4HZSgJLY1JV0HdctqlNT4WmB7nWDib5l8S7Pu3HOngfQW46Vt+esAfU0
Khhxy4bmjhNxVhFLTyU205Tcl23ECEMorCxvTGNkPLT6pBvTYYQiQOasdYdB/lZEcBhjiAdbbYK/
lI26Z2RFsWkDkN1k45FHYRnuDaKlBZhXRmclLaJN2/uI/JBWmSZWD6heurDrra8EjtnAC64p7tc1
FsUztpNZIToqicURxtm81eod0KXSU5soczqpuY5n9jGFtNAaBuW9Q1JF6qt34tF0m/L9wj4KnUEk
x8pIE2/0q30vtYQGUQSuysezu6WQGaVPRVkB8LHz75GCY09VI/+YqnO7LxAec+NGK92kqxJX1LLm
qYtRKMVVeXIqKmtsmUiJdKxO6C96gaJKnoUAhIfuK8trrg1OPjSEp771PRV14Q76BF3QvMaIhSSn
NDz5NXzbqZ0e7aYUGz+bLE8as9ZTLSveFAmSZpN0Y+cjVqWkL1Xy8Zh8T1ng9XXLQlDW92aOvFx3
1CTbcJuyQ1xykHs3oj48kXXejYbNOg1KCOFwyANhfz+DQyf/Z3rAgGPPaMc3s8rDQ6uW7Idycey6
PfIeykme/IcsHoJlE3nqQGYV9oSdYflTSOq+0ImSa4UCvC7lbpnBRmx6xVMmgupKKb7hiblh017C
S1babeKTYsu0e0D/yZWU4kmixj/FoyBG9IayQDJ2QOuF6sMWE5SLn8STN8o4ou2yOM8cXDQfu3CM
XTs0wTbUxJ5NnVP+H7fjrFtulRfouctz6GqTvaNqrxFAB+OGrJvbVTOb9NF4lVjBgt4CR22oHf+f
ePdf4v5pWNStmoHv0CVV5uoAV3LgVm7h44kgZnkXVOaL3eMBqWQSf0z/qZST76lO3DQvW//wPUp5
HwzDBk1v+NI82U3QiydsQcA3FfYB4tFR5smq6bMjBYgfqkZ2OxksxVHJD6vwkdStXnVJfKvTZKtX
/i6CNqkhuW6rSkfy2JrcqZ/emkn7KUGAL5EHJk7vedLI+AIYTUlIi2BiY/ITyhIqW0jFROl30iyp
27QALMJOfbIsZC2rgBAsmG/7OMFmOBiu+yLWkKFiG4p7iL9Jh9IrzUryCtM+Jr5dHqzRJM1X3FQJ
xoZaj6Vi72tvpQJMu8OmezBqYiwzQbCoU4WDYoTsYOhsuYnumVaKlnSRVxtKTtejTAKZmmsqVfm+
D0lIIN/3EMzldZlg/JzZr3YlvdQmnkrjlPzo0cR1syq6hNayi1Cbs5+UD75k7TVdvmrast93JvX2
fmg3ilTvlKjb6U3waoqqPqDA83Wc7W6rifGl8gN2chaY9Ll8bUrS8dQV2dSrUnyqee5lafEI4/QH
OA9keAIFsZQQ4E4gYfwx6MVDWCa+Y/qkZyqJ7EiEy5iC1YiDonPF769vvbHuiq2E8jFMb3mDrGCw
1VNyKFFh2GRym9mdc/V5rAUK36G8saoSplbPhqJ+RbMxdKysQIIwRUsWQU4i2NiB8vGaGKm6t7Ru
wzZwR5XMcPypSzea0L20wM7ObG9Gy+4IWwOfVTjEnC9emFMLFLXP3GgwWXoz5A8ymSpm7HuGWf1M
EnYfJKCSLJa3dXmf56rGDxNJwqFlqVNwelWIrHcg9bfgNyqn0fsfo1I2x4aY1dWT8FuSBLidqfnB
byxzb3QpqKKt8PHZlHxtcpEZPcZzKYEFXEL7KH9RlfTaRDnZmYP/Q92ZNMeNpGn6F6EN7tivWGIj
gxSDEknxApNIEfu+OfDr+0HNtFVW9Vi2zWEOcymzrEwpyAiE+/e9qxlp4HYBvJXP4EJCfW1GXrYI
f8tt49JA5Ncx2ZnEjJ9r06CkVZ/hw5K9qVVmhNEgFyTmm56zZrq42lObtfRayvW5H2ish9RP+WG2
Uj2rwv7d65OIrJzOA1dqgV4OWN6T0DToEqyTTyMbTcKbgDk2570ApQGG+5K6ZRwSSx8QO3k1jahc
lq3b05jVvFhdVgSKLjygpNviAt7UhKQ6Fh+YORC6WXlw3lUn9ggAXLJJRmfy/l/IocmDPKEaK9mL
RXW2cNsOJqvNAoMWsHTpUSwKZEBS8QVqY/uHO4GwzNz5TNtDS1ZGcu029J6rOdw2mih/lJMWH0gL
pWAMOcOE6u+7IaJN5hvFxB3BtM10l3k996/Otjnpg8R/4T7aI+7M3kzee9jBJe9fnAKf8SYfhjQO
2vlXWWYFoS9oz0qDyhOvfmCi4ASxZxXVYGjwEsJfrYJdxXxPC6uIljp/cE0aDskFTv2tsX53mvwd
b3z/Szo/YObpzxU/h+4d+/cZYSEVToMKbc+NsSglQGGltR2rKvn2D0OLpapjLdKj0wiDaaP7npRg
ROjtvo1mrjEUEPW4SSpXaICdy37gjq9V1Erq3REo21Xxkixk2K9zdmsEYIybpmq3q+QAq6kTjlkS
2ducHYnj46Ps9ivUTKN2WMOxSGKsn0SVcI+5eEhIvqKBhti6Vw7asMit5LoJ7ZvlyvRumbBpqHre
I0zUl6KvGqnTcsaOfiiX3o0ksmx9iA1fA7xBSwdXBzlOCvKWflOrE8QgfgRPZ7Ff5O2zPUEIZSw5
Z+YO4BT9AzIRE5Ew04PTtQARhmSqgRc0bfAZk0lrHTnL8YqY4UZaeFeSTDhoZzdztND0PPR/Keh1
zzl/KLsx1FpjDEZq7I11WPye5MujcPtwlFgmWq18nUR64gY75brJZKVeEaKlIamGepBPBrub2dyN
RXlKO6Y6JHK0vFr26KP/bxfUuE2uOFj5i3llLoh+LA/O3rA9jev9bLmv5uYM4UQT0rFImIMmG1iT
e9RO0zzs9WYhLnZ4RcZVXWvZALnn7dHp63tP2cUd2+5TSzVYMG71e93h9kO1/7LM4x+jwe3RcMuU
6RXZZP2gefF1yVnASjzOriWiTjq2z23/q1kSPRQTg1hOE6cZk1DRDa9TMX8N6CiCZCweclCfw+j1
7xZWYCBtRtyKMqdCtUNgAyUHsq8OlDIVARGPXrgVlOR0BNVpcVsH8GIlJwxWetswgn7k08pX9bVo
hfomC/3MuXXhknhARb0cYhJuOk+TQPplGy4CeAt5xUVvyLTa8vyQ6laPGp0SjmJrv4FvP6Oy4Bpr
a3J9LBJMHLoLw1hXIGdlc0FAOv9gGzklhruFmUzyYHHyr5FnPynW2zQgbTD1/ItHpA3k0G+0kC4H
zp+V1K/kBAWSoSHJOZD36qu0sIOR6+3krohWUiCysMUeyI7ZNSEtvVmQeQLlRraCZfFPKjXfiaG6
T932qZgcFdDJpgVDoX1udv2tcrgsEwHy4W4zmGl1ULK9EqqKhApHsoViXpX4G0yZl9Fqkcu7p8pi
nysb2unqZ62eANhROu6XozFnL7vypQD806tRO1TFSsqJk4xHN5Zhki7ZydxkESZADL7epL7eryVy
8V9O52IryLCsyPyObx9pFeh8gz6fiax4KppiRFOifsmJsc3rkqOzt4HuDfA6GXa+UluzV+b4VWKX
lyIHMs9a62QPglfn8WBjocly9Dqex7q66rIqriRVYFmcmv6YgJvHWKAPlOYciHlnSslHxKySqNOE
vtyj1pQBqfTiILLx2hrEx/RKPmYi/m5xRgW1xqNrJh8w4eAjulbsegt5pDDwO54RNKCSkUFX+W2M
S46VpW6DTNGoWvGiJ80mLKOi5yzsEMCnmS6jCQO8cAGUxtpjSE+p2CSQ+xNXs8SqlIaDvZ3rOdvA
qjZ5NljsbbG+t8O8UOeTV0dE9IDtyz3zwBQIAQY7kVMQ5iK+8Q73NCFKJ0BXc+UGEBHhvrelw0zF
FvaeEBx9cPMFra8Kx1gTF8d6Ybe4Wp79yIXHjNjbd0lCX6ObeOLIyW35yi1fSeKO5GKQZiqzj9Jc
TF9QQIUm0niMZ9pcUejwhM6A6gLsFXUxAbPBUJrquI3VHbjECotSNPgo1PZEheIzUVMnYsqccVr8
uWurc+Et79JOXr22U1HavwqvIGehTGyOWP60bJ/WxH7NJiC2shVjuDruw5Axh9o6awazfICMyM/o
pAr1PUKmHYfnkp6IoKFiJ+pGYyM3Z0I/ung3S6JqL6FNhMYfxjERpHHCaevyHSgU20rqsmblODUP
CRotnoB+C8XY3dLfupmAymzktgxmQtrjhBZRJ5VU58btBB6k2olwGRX+0nUHt8YT1eVpe4K9PDRb
/QOJfQF8Nh9aWb6KbO7uznNp9btXxU/Q+oT21jsH9160+ucwgi5tAySlPfFwUZfIMBBHtsYlsi32
dJgxJ0189lxzCH5rKA8ljZdqfKRxKPfRhiX5+jo3ZQy2RjhcKZ3bgsyN9dgjohOhSUw42LcRNJ8I
TG+EwtIXgiEFdpBD3K1GoGX1uy5nWv/c8ZIJqKdmcHnxtq9CQ+9/uGr8LlZpB5SCgYu1w97+oq3g
UvLIQeJT1IuMfgYVZBNPUfNMemAAz4R1AuFUsWyAU9W+6F9bC2lwXZ1dRrRLy4SuGunr7kxh0N4d
ahMFlpkfyDdrYHe+bqljv7tYDPxaG1x/5MhEF7irmOGnRrs2wsWxaGOLiyacNY/cGogkBvf22UlV
F6mE0Luc2tdEXmn+uCPZOiFoKQYHTa10jy0i5S57T7X2WjS/t+lYdHN9qHrnNUX8odNCfpRm8b6l
xhe/OcEsSj4nNbtfbMy3FVKT/Ezvq+zVHYrkO6t23oiK8LFyPWF3vPcMEL5iWm71mt+TAMlNOwVW
OfVo3+tzFadkOVqUWU5eq6JkMF71mM3MIg6erjBigcBt60Yn89TpSI0y1YrRWscVnMoHEnto+5kE
VLtpt0cxkJ8hNhVkGgbcrEjYt3ZP9ZLlvu0d8qaWd3a/F9yK0CUt/Fi7ogomg+B0W1NXExGQ3w5e
GSx6/DqYFG9vOnrPxOIa1pk8tpwEiph9a02TB/4Cv1XteFcxjxB6/NmQeB8YEtIMovB11Tt00JPR
4Q236BVty49xGy7LWsbhoKYvovh7AACGEs8pfuhOJ891/FxnmsGV+6eyvOZiyux1K/1qPiHrGYKF
qGILlxrIxVPBmNZzBWld/GjQDxZ2uSgjAmfe5sYUkS0GsFsOjdn7JMDpvNQ8r+VqffRj7wVZur21
aWGGea3YNFLXYTHIKQYx6LXSO/JpHM/xi7gGSurRUW929ytvYsCD8vt+wQGKt9xPuGOPHAph50/O
+LM2yaZ2JiDPXOKOSJdnA2PhsUjLoHWceyA5FA5tduGA+Rjq+SDS3jtK2wX/r9wjSRCceZizAg13
biiWl75Epc+K+Nim9RO1Pa8Evg8cI91yNJs8DybMmwh6mYRM7erCo/QL38aReom+Sc92RlFkGgPQ
xaBftJk/KyX2uJ86pGaJoUlkC60t1Us9gS0UaOkpp/3ScuOOZuSXrGreFjThgVGyQQ3deh0Yspqi
i/oUaYEkGcMn9tIFMvhEFqaD4J/zdfrADZCH3ae1MPJYPZumjeBadNVdrrXNKduqj9YZ70dvKPzV
SfTDatEiP69sUZlnwmKhCYqmUT9w7E3nWYsfa9d9SRmrcPC+9bG3RSUqlcAaxo+6yt4MK/GOhQlK
YDYnvaa+Sj/bnakCvZr2YErhBKNqQ8PJHh2B4gxI9dLLBD0IaRhtQb7ksB7Gtpoiz3UInmGB8JYy
VPOSUkNBSBnhwToZzlzuADVhl2oEN6mlj8ilOU/ZmWgMEShTyqiqnS+n4i43NsFHWJXfCDQIl6od
A/wAPHrQGLDMiU9SDn5EvoEmw6waSOFI3Q+HAHplwc5RX5tGBZt+ZOhw8VMydXdimWkDBrZtKhfS
zdLvHDql1kSwkBh7qseCm1wxXQyyuBttVgKbSNFAaPnn4mgWwV92CgE8vimeHXLqeJ/p627RwrRT
iIPwV9Hq2ALTuoRCZt2zbc0J7XKATuz3idPtDhtVNoQUUg5GnlZXQpMXLO6tZ24naX20FrngnKxF
VIFIRbaV0Fc8Fa+DoVPYlJHHpLL221TP3DscPpFklz6Y9VT6WZ2HWRm3Z+YerLvlcnQ1k5+sJXDb
6Blhy989zi1fJURYWbDBoMcS0sFqX6RC30OQWWByMvH7U4Be2MVzrVwV0DmywEgR8pbWajlKN/4p
DyWxnusIDOSNDGGKd1+so7xXiXHbdKGDdtSeX+tJGZI0MwUJF3jU2H3Y5u5zgUUrVOgJIAmZydwu
D2O7s4BFH8fBmYJ4IDJySHmw0qFHg5h6YY0uKMw3xC3CQTi7/1hoj4XfiNFF7eROgbf7n00nfia+
LCJVj3jrfH6ttBooSIEw9LfFXIawSFPGnXr8ctqOErHRAdnaJiDF7ZT3FYJLJ0+wrh9rSe4Cqgp8
36JGLL3ZF1sTD0LJl6xffGRB8WHV5g8+2aPpaTqc9f6+JRiNpl9xCTIxR5OnhTOaeIJqCHEf8vdO
kBCISRC7xYYJ3FClv3JdVsulgUEbkfpE3mS+Qe3c0AzUh24Sz3seQweGt3qfQp6dq51qZ301tGc+
6FOhtS9EDn5SvhPJaUDczDYpO2j3bkRMhPyripz8NbV49EyX95Eng+GoX8hLMu6J94f5gnn1m80t
fTMlxZbWlIM+oXcl2kVrc+ZPgr41YtD1AWKz8Wr0dnQcdQWBB/s6NXXsKOaPzluJQ3RQOPElZE+P
loWST1L/6GZBMUVHZL2zLwQPxuJT42xEjlG/NlsZ1SYMw6ZQ7VQufCyByOS4fM4JAYm03TCf86P3
m36fdyMUOjGpcdIdBk1cC3f403EKh9vosHJmXRMk+HPiLP3KN/tYFo57qbH55UTLsklZBDBw0smb
nbfBCF2jDc2DowNtysUxvi8GyKOdQotRJdZVFbjf8EvMvR1ZLjkvs1ndtSROqsrOD+XskCvWHlKa
CXCA8qXx9MT3TCFD0/ESotiAVPH6QWYZK1yepFsp9YYk3JQzHeHj0rlsDw7cVeCO3nshks/ccF4W
RFXCa14tpDyJ/bkVbRXOEt2c1C55W9Il3bQ/jCT+QChCvPyWezTDmx+aYT4jF7yQ+QH7udW3cm8Q
MzOT4SdNMV8KwXHCGWPJF8uk6oLk6RQ4Xg7BBrOGA7l6Ljz1CZ6qHTXTuJaWC1Rtu58rLjECSMwO
pc48AUipC2VqpI8l02+lgYoDNV/7/QPi8EuBQ4fy6E57tqdRlkfZIAorUDZm+yHUu3vlgUsyqNYw
lLbzbcLe4cO3J/yERLLVVR+4s+1dFElWcgPFR/zI+ITUEHrrOOyyDCIyOe6tBKkc3++mJJNEJMOZ
vFfNb5ftu7Etx6RfzhnfHr7JdhGu+byfhECKwhw/l5/WgHpjTWMyqmnXPk48Vb7DeNF2zBkPqyLv
DOsHY7GkIUxYzW6sbZ8w5UHAcd0KXTAy5itR1AN7ozWPP7wFc/NmF5QuFgOVbmCFcVVrYUkknE+B
QdT3ElKyHW5ytzqndiIoiJikj/TyDJaWBBBaj7FJRHMLl+ZJXqpaiMMYWcJiB837hr96flMSuqQe
c0Ii5oIY+KlcmNkL1+8rTsW2gCasvQ/LREhY1NtjVW4mC/uCa62saDNqfuozAhBMeEeDPtRDm4wB
2aV5MDJw7Fk/YdURJmXrvCGSvzdks7ZLy3fBsoLyoAdbZqen1m4/bIdwH22MPZ+MM90fHY5XbzCx
GCLrahSQQ4NypIqNjUYAFEyO6q5Fvv0gOOnc5fhJq+F5nvOHnEnAxpd4jwolrLzJPmcJ44thsTCZ
ffqJMAeztHxYsj6FxrKLQJfllTe/DyodyaTrxaSoe9wyBO87HBg+S3gdDmxufB8vKnsVKV1QXQ0a
4CRUcc7UfDUz7QzWMrAj0dU59z/iZev8Pj0VDmBcRUx1yn11UCseWSN2Cb2F9+fJziKn8So/7bzf
lEdes13+3kmSibP2hzXj4XMdupjl1rylxk5LJhbOelb+GsDYdLImKBf1uqIDOMPi2AJ+auIDehpX
3e+M7+36Gi/pGwIItAPgrEKhdLPGjnr7IYLTJB8s+xm7Tnsm6f22ICnLNe/WwVUSFeKbE89dzrB3
ThqgUx2NmUkV6SEbNQrWp7r1sziLkA9WUSqRtlvqihj9W6vbs7+iiUHPwuCgzOkux1wUdC37tKMw
gsVzcifZYckA7b7PoiMiaxpQV6VO1Jq71mRy/WSsQlS6TFgx6t3C2OtvYHWLBEUwJPB+U46XTptc
ELLk0JU1yW/rQjt3Hf+xC/vGysBMPwxnwclU1tat3BDfIUBiyItrwslJaV2ap8r7AZAHnb/qEDBc
H1psSbq7YfxgPboAxd6fXqYf/YJyFlmEby8gzMU4kb2GebEe8s9Eg3GmQBTNVkWjEf83eOdChrUl
31exsDKYr6ZefJWleqkw49M5PvVBSkx0RHxZQia9eN4MHInQ6rnVI2VWJlrnZAWIEixkjd6TwmZW
p1iAa6sqNNM9C6apqHCocy1ybA0Ks7ePdmbwuJXyoC+CljXbgv9etks72k4gMmQf/VYi/c3qEHHS
WRbefK9TuKi4pHQMtQYZ6TeG3+3mDaBSPXEOcCY58rd18qf9M0nBPZJ4mQ7SWq4Kz2BgU2gSKc0T
7ARsuKC1KtQG1stpmunGbH9Xfcy3BCnfsnjozAgfA89Azt2jmUy0JqpcOmiVlpdB9uZNw70jsIrG
Rvq6tGhTh6r8Kez+Do7xpTTRltTF+tuZnbsRMzgpkVfsby8GqtgVtwXX4TmOJ4al6b10YBrj2KGZ
E6MvWCS7SWZ7P8Y8eZprrDLVAPoylfbnxMgfSIPi2s5975YZ5WHVQukBYC4o1ts+72gY18PJ1G5F
lpNqPt6bhXMwgRdidypAh6riWI3LlaNSsUARZkqOCRU4BgfqkJ5QM4ZenlURbeA5oZcWAMHW/Nas
CncggubOdL87VnLbzKwNY9V7Ibf8G+bG9L7WvEMn+/HcF8Z+Ee2UR4/k1vocF23Fi5cj7i4W/UgL
xKu3O4A0wggPBClwfgzf5CTto5Gui1+0bM2lRDo1DR9yWq42eiNEeQgPCulcZDZMh0GnmbZgXGUv
qENDAIkn5XUpKZe0J8eMepd1qFuSV63ZKSaomyU1f6qBL63m6FxQth0WoleXcWu+4twgK5OYSj9v
NSPa4DoDwxblXW5RKTGTQ0BPOseKPR2BjS58458kzbN+V3HudLBraauBMrqW7reUiwHr5vQuGdYR
KJXt1iydPy71CSCDNv2RA/9DglfMGpu+jrRSc2Y8Trph+JBff8wye48z8tv62bzEcqbeD51IaptI
Ztly9txyZBPDxTsvFebUBNluaMyIu9Q3L92NyzWI3erhAdCdhbOE75RPORbwGOBgkNtIdOt4fkq6
osVuUFUh9RLucXVg1awtmFuKiOwKzQCd3S0Eg3619rK9CTgDqqVMIOGpQ/YKlb6SqIKmO99/o3+Q
qSVSvIyVVpVmcdKE81wt3NBtW9xWh+GLEBLemoR8nXQAg5ovmTUh5kKt75qOCzu6Y6nRqih81s3b
OPTn1UDp6xoS60Ks51GsVVRha+k76ElY9dp90niXPM+7QOSC2QJDABxsQpI+4b7mrhe6qmH8lWTZ
TSsH/Vyhit527qRJe0WxAuU+Dqm4Png1WMZanJnNnttmb0Hon5WHUR6sNErNXQANQ78W7KoYR00U
H2wsyumCps0ebC1Ow9xLP6QroL6OpWFXIXBTVI7mH4kdM+rcFJCx/IW3FJBoZpXK1oAOJTvEIo20
XA7Yx5V9iGXiXdCR3XcmDHRjVMdqc27D3tIjvdmPm+3FGXPCHefii7hH4DvBKeXtEh8pvxPrmpzL
5Ngnwai94CcdsfjG0l/oT6ZYAtal5FJayQPEPZj1R6IZU9YFeDVdPlaCIbxksAAgn5gw8GujnT+r
mMAKu+/QImLDF1sSbUaVhW3rgJ4X8lp4AHIZPRFG5TsV0IWLXFDYUzQwdvsEhdD0Y1UPZWO+MZ1x
RjEEXpiWlqe0QCTfxuoE7Tj7VGWUR3bmCJH0J/0d4qhBGCYbQ3ia/UAxWfOltVh8yZbTkZCyKG3d
kZPxkjp0SkmZ+G0Foszz8qUnHAxuZ1B4vJG2sH6mC1ePUSOR0RtW3LJpPwaNbkWyP8pwizHobzRE
aTRwipWbISYuOty0Xb8mZkSflT+OxqdWG+fec6KlwGoix/pIaBIUnd0dnZkYopxZedpozYSiG3aY
BK/SaZD1RnNQWftxTjKeTVhlomXD/UjYpSQtA81pqgIS+myBtbQRmeIIRqoyWm9LmdnR5n2phuI2
icZV79FyFGkljq1NgOPLVKWXjnuXvo4qnLTtt+3Uz6mdfrY7vF5NdDLFgZgxJ2/d8IK/A5S0obLB
e29dt7r8P/Ho/f9kv7P0v7XfNXQ2N8Nf7Xf7H/hf9jvTxC6nW5YuDYG9zfLM/7LfmcZ/SAnk57q0
sWKzlv+032lC/Af+Sv6Ubgrscc4/7XeakP8B2Gf/wzRn82+F8X/jvxO8/F/cd5bND4T9zgRGdhzL
kGJ35/3FfefKpBSLQWG1eXQv3NMH5DggiP4QUhJ0ptH6gGbkL+/O//YA/tXzJ3ZH3z8df//1mq7u
6o652wgxN/71NTXTw21LK7lPDc+9HZTheBJPKmDcOMZBdff3r0as8P/p5diQbN0WrmEa4l9fDmJb
94q9k7vvL5ZERLTLf7zp3iKn0F3b0CsYT8v2UmB9dbXhabYJ5qrmJ726IZKDoIwyLl+xeaGwzHu7
eVAuPfFWQA1BoBsArxJQQ6SbL9dT7r2n41undaepvNDBRWnteijAtcfpBxD3hfR1Arq135Yk9mLo
oo6u2Ma886ZPMI9/8DNTGcATxzhvulG8zTI5zUqeV87XKZ1+pdv0ZKFu7WJGgq0AzRrne2IFj4zN
0eBoP/rS+JX38hn8LEq9q6ZiYo2YwY0vGEO2PCZ4a7+ElnBdcLlMtx4Ue4u7Y6qwwdgUvBAewYhv
NT27DrYw/duAmkUxhutWQVDYAoKr/MWw/IIiEatFl+rZD2mWkMoC+0D8zsHxyGnNhien94gQccNm
8a6q+dnoboJBEX0CJWVVWT+mQiILdX3MDpHo50j3OKBgOeksRlz2tjk/OwSGyfIr74B1GWSZ04Z7
o3ga2y8U26S9ILDya0vxm9OYbJA36mDGU8P8VJB30Tnub2Hi/yioPUfXa946dMvZeEvwNCcd+brE
+0k1IQGrwFK7Q5FlYY6OadwDQlojsJPvlYqDaW7pr5qBCV3fai59kmJtRisp5t8zIkK0J1wPvWdH
XileVKzdzKRB8E0Uh6TfK0gqBd9SvlTsclVhAbpV1Ze39KBCmERKcz30pvstNp3PafQoyc2RxqLR
WLPh+wIBAWuEA6M/1YQCFeh74Nu+dJP80ebamgTmOfc8R4FATrPE46le5feNMFcBpd+q34nsgqzS
TibvaOoQOw9t5/XdY9OwYqvqCvT2yqMfjFRwleo0VJ+VBp+RicBq1dPW/9JRhpIz4o9bitGhMNgV
kwjBxFkz3mwQsTW7n/eK4em3AWgOrnxd859rDpuoVjL0V/HA9h27HlHumCf3bSb/6SVbWNqZ5xN5
HuZj/KvN0veKfm6ETK/z8osWkgXilM1h6r4QK5NNYJws7vlO/Nn030TenaapPNuUEec8mgu2Pm3T
3qtywHKAipyGgVqxf27e2W4ZA1K4RA+mMl2/mylPm6dRZIMeVrFgdQatA9hlacBSKVgBKkWpw66S
H0uy3MnTkuOuAkW5iM/JiwiNEWC6TgWRX9DgSIr5BkfSbhsByONJp3tgi7dwc+bL3jCUmDkWRfRT
2FxY4VkaP0tgTwm0SegUCiYWkzI0u+IW8182Jd+vtnzsq+0Fwf/TDB6mL6+K6iO2wXMqmn0lfskr
JA8r2UFmz+A4g6ijotZM/M1DEdEa+mzI+VShsB2nD9P+ofqGMZk0IggW8mz8XcO8jzg6Qi+jy/mV
jcABl2gnkk/qrzh51+D4Ehykc43eGvLHJXfW6T83MlwykFC+IYGUVYrXawbbMk5pXv8U7va04j/y
OX6jYijhcu2D6LU52kYN+ZGJRxSpSG/KA7W8t4GUblcrCZYoDpkm3rJVPg7N3uW+jkxvCtVBp5sP
2NPPFUc17xjyVyKHJMr83MIOtibpd8JH2cZoTsg9SUrWiGgpIcWYwjM0L7il37EtocOC2NMgdpW2
BXi/IG7I4KsCwkzfUOW+Eq/9a0Zc7uQyhPTAbsU42gwfRI/fUMdcZL/9QMaBtczCn2m/4HK4jipH
KIZGMO9pSrNJ7Q7U4kVo3VGdfhQqe6eKG2jNxdvXX1vQynGnTFB+dumvDqO67dzq9COF9TU1whLU
OZWvmMh9QzQHFtNI03BN2vJAKcypS0pmxyxci/jVoFhrRNi2bHzyWxtxufP6pA9hjjavigZd7iD1
LkRyzCbFP7AwjmRwxcr7aTTbA9H1SIMQqW/z0yozvmWCq6jOfy066HdSKgoUvCJyUTlsyR9KvkPX
ev/76/i/X8aW7ZjCsl0delHo/3b3j7zniz3q6CYUwA6S5Tr7JfhWrrALU1yExeb9T+PGfx9xeElb
cvczSBkGA9O/jBtzyQnVTcDiGJcjM2C1OVBwE3x09+4hO8S3PPj7X/F/er393/9lpBqcgijzhddz
seh57oPuPP79C0giG/5tgPrX3+jf3sS+wsVgD7xCeo6PJE4/e771YV6J1zmoc3Ixw+kw3Z+rY/k6
/zbD5oyx6Ij+I1AP9mvx7EZ//+OY1v56/zrQ7T+Px5gLjrIvrv/6G3Nnt1syrxjRy49mqyIvfyPB
CbvnH9yzUddu0bKL/Tykj9O7XUh0YJCKm/MweiT5jeYLgNOBTczGFj4LuseUyZHxRd1t0FpvHU8J
McXRticP5C/AlziSDVw4Dbt7fMJzcO/O+LRAKrU5NOJvkgSazcTmOVG1mJMx0wPsERCUAAPMoLJC
6p96inWZJEzUwY8V2/1MeILFDOPFLNu7pAUcDBkjTAusYop9W/1czdtm/G5AbePhpw3rtCxwHO+N
N7yqHVdFimvkREcjNXMc4Conuc/bV2dVwZy+rosVjmV6kUv3jF6O3Y4TopYhDhYEWN9aKVAkv9Gu
5OvGhCgZIYHz5WWP4/qsa1D5KVq3TDB3lSFx0ntWVmQKxsSLyU/BbuEnuw1/La7FjDCNbHUX14sr
7O/kux08paLRelHZGXfPoTTpYEPWw+jiyBHZeo60sjvElrgOnoo4Kyi7weMOKAxA2lvZmzWq6WTa
2ZkBxc+yjCOrfBlSddpHAAOPnFgI7R5QRRvLwZq+7OEHqSfR6qDO8XBmra0KUP6SRZBFyVaec6yD
nSjvSTi4gbCgoZYXoyNvumD+rD5FxdNCMl9BVsN2v3Jx5es1S39w6T3WfX2dARiQS/lDuR4G+zaj
+F4oOSFM4WLUqE6Z1h2mEeFoRw+PgSl/L7zjyBxDSkwvtnpAyueTVXtU3OMCNHxF4UKFqb9tQKLW
p96emgwTRqYF7VreFtsj8j2PxmU5bmgi9e7njAmjW1BFzU5Y4lBr9J+N+WIhWNg8korwUnu9Ho4r
6xTBXobKIrPfDq2wjpZefB8AIZ20p2DsvRmQ6YHX6/kb6v4/1P+dMtiYeKtYD0h13CDm5oEUZIpd
Es93GefnwTv1sxU1XhekiAosc4R4Mw+yHO+z/o/tzgFDNtRm9+LGKKNJ21iXW57OJz1GT6fxXbBf
Ru/FbX+OfIXi8msxYIlhfOL4W2zg4uFPQ3AiNU1Cy2ExgQxxtLd46x8bO2p1zALkH9U8Od2FxHLf
Ze6Q8M9L7NwqoCU1/fGSa0epqoF2320ohQXGlVZ5yLP5LCiLQKppVC+C4X0z3xHdRujljs4yRdi6
wavQu2wYdtUdDc5hMc5BN+eHjng/59FaJkZ152hu1h9MtU8Lb1ASNwFmit0OFZqrG1kLHZLuQ44e
bXbkCaVu1JJNu7uPavt5xtSRAtAMSBwrl3BnJvI+aU+xDbbjuKd+fcYaHtK/Ehr2D6o+jpt2NAmB
JzrwR018ie22d4m93NMnGxAXfoQwCxXuxBS7wzA+JLUFu7+82OMYlOpdFZ+F5x4IuG7RoBkXO3+J
6/Hopfqxtc7EhYV2TXwFVFxhuCD7CXkgybFq6/saNuU/qTuP5ciRbNt+EdqgxeQNAkBowVBUExjJ
ZEJrja+/C9W3zTJZ2UV7b/YmPamuAiPg4X78nL3XLiPLKSpkvuNrhXuxL9KDFWc/UHW9jdLZMJk5
toALCMQmFQvJcWfX1bAozd2snRHKyjUz2qU6MOmUxK3kXVWRb8FNkP12P+QipJ32qPW5g40oE81F
RtSuFIXLlhJaNNNlKCN3RlLhKgHBKNMlIhwraV6lxHgh2hDx9OBAL3OL6W1ElNEygotZN11i3XrE
XgM/YLPVVwxt7CQRF0LfEY2bbTqF8gahNMNMridTLT8l2ofAXdbzX1LuMlUvHMNsDVXDFvQ5rPHJ
qz2nFwGJlz9aq1wXGQ1hHNa5fpMj/ATRuIJ8ZDd4hWfFkwpIWZaaBxUuUC2kG1EHftK+Y8hcwO1g
8v7UCsaxLLsfiShSs+NZroHjSSKm9db557NR+tPRaOqmblmiLsuG/KX54HEDEXqt1Ba4fM/l2+Sk
brjFoWJ33P0X+rKyBcf47qF/b7BohsREgTNZx0eof3loGAT0gI1Co8GiLOvXmXtnd7a2VdwKptGi
fPrnD/mHgue3x81/zi8FjyAPWeUjwOTuw6SEYTxG5M03j5j/5C8lBvI50aBwBOMkil8+Erq7KSfg
Q1soPqGQsJtHQ3OJo7YDMdsa+uPQ1fhJi4tlvWiV6IZQBbRpcDsLafs4IMLvlka7CceftUh+hXHr
uY6Z4Q0Bf5zMGSTZY6BZTwEghlHB/6VVrpAWW7lgLgjVqGyQJSBuaguTq0NBYzyfgTJEw5TtZt6/
+bO/qSL/Whn/9Im/fKuDLtK8nVdO39CUDjaS3rmS37pdOItpoGQE+dwVEMDZeOcu1l30jDuq4LXZ
q7N5xsUuTHJns67r8pjmBeKf0MmLb9699IeC/rcX86W6tiSUjxVCtQVAyWO6C49zhR1duW9vtC1U
Wbt3NDtyw+9X+R+XnSEx2jM0iybelyrYqpKJrQSgHvuvgzfTjc/RVbCbBZJWB6ExztDVN6vwT4vw
lyfqvy90PdNalcWu0RXjIp0RBuwn3yz0P+wXhmSodH65q8AZ//J1FoUWmYLE1xmJnyb3WAHyYzq9
//Pn+OvK87e1ZfJqUCxJqix+KdgROAwNJlg+iMG6ktwgQbE5dPjk6m1FF6zmvBxAsvY4WGUlucO5
cDX6h//8Z/zpBWK7VNGDMrU0/tYHjsa+Enq+zibej7DfWoAd//wEaf4gXz6oqHLnk0VxbnVrX9rb
hd73UVDRqJSu3pnNd+v9zE6pbaFFtYuf/KAd0aG18OozlrGbl2+e/oeX+dvT59/OLxtjro3kRKKS
pNrDtL4oNqo7rHHlffBL3lKS2xQt62+e+YcvVWTfN9kCRMnSvh44+iTGqM16RuZ74QMtw2rYNYvB
VraKbS4RZy+TbzYqaV71X75jJNTAAi1Nki3z63fsFWYRxa2m0UVT91CWFpK1pdEM7wD31lDa6CQT
lFgAQMPghzU+Clh1q+6VZgaIFfGb388fD1w+/3/uovMk5tfvvEbprXctd1EFXQdhQQsLlNGSKabE
vmBiRrdx6LnWy3eH7h++hV/vwNqXA6pq8S+aFh2UcsgWRnsdh9aJNJWacvzmC5f/8Ip/e9SXk8Hr
qjKtez4ieu8LNWDlaM+yjY1qjxrGRg+1TO+pTQ7ettfslCjxR/BdmkMj9pu/5A/r+7c/5MtmpXR6
oZB0M9/7nyZchkCFg+DHPy9o+Q8PMWRVkWU0MKJqKl8eEue0k5N50wWVM5MfVe08ai9VTdhfMK5x
Tm01ARJNOJ2sqXoctHHP3vqzB22oS40bScLdzJRnQ9fsyvNWzNf3ecMpXnHVtZLpOvjh2or05T//
1X+Yq2mGTGwbc34Gf5byZeNpDIxceROzDJXhQAfKHT1QFeJrq0DtFV5lQQUWjg0QbYks5ic9RLVJ
Crui9f8PW+Bvf8mXTajpar0ye1SLTRhuUvx+aYr6G7+u0pJ7gV1ORIuzsMBiTFZ6VwcKCRypQpYt
1TLZFlikuIu/zcoxHWJhr92/+abm9/dl+zDwusgMH2VLlL/+YNt0lBmU800hiJ2WiFvs+nM+xRvT
ntgi6Vw53zzxTyvKEgGiUpyoJpXw71tE2EzsZwrCgNrFsPgQurCUnI/BlmzRoUBeZqvvCoc/LgdL
0nWKB1NWoa7+/kggAKgRSi5HwOKCW7iuVygZLjPCxInW0Tk6EEXwzQ/H+sOc1bBURrumwmUAHsuX
Uz4JdI8gYkNZjIiAzAbNPYDtzxr3Di5EV+pKFBowrIx+xQSRKNp+ownVQ9HjMaQ3HIClA+yx1ItM
tmsPKoFRrKVRZMSnOo2SYW8ul0bcnQdGnx1js4AZhsX9PxRwNVSkfE5XWfhMGSLKA3Qe49FiEtAV
4nrEFQUEiR4z8ByMfjmhT3LB8Jkxn4hzUA2ulf6z6p7i7Dp1QM/opaDiWuhevlVmC6smb/nLHaEJ
kBeBrEfrm4sJv6vUTnRGG323DgTg3nV8MPt38Fq2pt4nMbFzDZBmpru1GOykpHqb+3YCZ4RKjIIX
HboElJCMXshjxhGjQhGwYzBuXfXBrItkqBcA3qDNr2f3TPoQyZsPZbvHe9E1EzpQ0k28R7G/S6Bb
8HmXWOBz9Zi2sIf2Q0A0GMcjijRkQiKXmOi9aZOlKZtODP4G+D7+wPFBG2p6HRiY0+tErmDIZ6eP
BmkHYu4pzfR9hX9upDUlG+I6x3xs+lfYWYtkypHi4Lbhr9GV4AHLT+XnJzUNDrjPX/PBWJTIkwum
SG0/OqOpZbBjSDuHgQEQ4z0rOKhkph4hYslBzewKELgdTIAGGHEP+mvd5SAodFfFbJaOGXo3yYMQ
wQYWjNYxqusllqZFiXC6z2VGclm8kRr/KGKVQuG69oIdmly3MW+AGc6TadBihR1G3SlXtavmtMsm
fnyN6ExzXwlKjpTRO0aTqYbptmuZiEobbfwY5/9ehRVhMJ7YTO3EQ8WTgfnNc8yUCJsECy7QZfIv
glcvfWG0VWRVQs9cGJhTEjPmLWpQE9hzrR/RoJ/ToJvHJs8BRu+kMyFUxrvCnFaFYD36YeV4fksb
EAgF/4liInXcwCEGq0Sp+pdwSA5RmqzEGkUh6yPSJ6eigV141b4euasVgitOwyaFvNeru0F8N6PU
EbOCKKHoGFsPfv/elJPT6B+dL7umRG8sevFBKIUEhOg4Ha16o8nDEknWGhkgY9EMnbXpoFVetNna
bC9j9h4o+DoRuzYlqsT3jr9hUvHpEPaUYiPJ6JbEFwtbxpixkod3SwgPqXoufJG/E7O3JjkhC65U
w12i5evJKw5NeY094afR5q6vPU30xCuwE01zVui3kbvNCHhun9/F4m3SLnJ4DC2MwcUd097Cwl9o
TluNjo/K+Lps4oVYUAkScUJfKLGunUFj10A5G4rrNjr0pIr31TGaHsSebIlwpULiHXq0mNJFll+8
4s03ryUwFEMhKcejN2gtGvWeGx0jWghv3qFLD/MLGZkaDFV21JvaTTzdTQGcVOajirAr8+78Fx0z
eI6JVAZ7tZ6I1O4ZbPfgj5rXfD4CO14uNP9FD/TMx6LRcharLXzo7lx2w0Yp/NOYPhV5/dMEcS7h
DvAN0ZXQY/ldvpE0EmU/fHg9A9ZvFUdZN167uHKH4WFIb4NykpWfNeJnHw4FsW62qfirPh5w+jc2
N30sABUNUoh/UFRqrHi6b2yi7EGT3sOW98ZqUnPfGdkmlLZzqunqF4ARx41Ge03FA018zzUbH/tW
3kvZ0WfOXFQflo8VEiPlTCsSR3CBzIUFKV6KAQ+TcdmGQbiEwHKq/GGhD9UnTpKLjj+xKSy7krxl
ot9gF6+t1rCVdFr25C+FKsjgS8Vjif/Y5n7uBtKwmbSaPgyUjqw9+f5jLXkkG4yuAA5VjpDklTU3
TDxz0czdASa5mDQQgexjCvEodeF/wAREpQllcqDJTcA8uKCY2GLzyfI0AjDDRa4xwdaQPoIJZfrF
9AKpdyclN6EfgV3h/faii4ijEqXjJpkIjaBH3NE17fNtpKSv0jCcCOiwVeFDoQQySmulGtVKkWjf
1CQ/Jc9MunehBn06Z4QjFM/opPG7GGROhmdLjIl3eLJGBvcGthvsPIA2jBezbJ1B2IDz00rpgYSO
hSjm1x6AsWVmTqmdjHEthO1jowLPmxPfm0cizQef4S0pc/JO1LehOG3SSEfKW1kPdWucGwN1Pkgs
fLVLoWnfzR7lv5Fj8I7Vg4JpudbKZSnsi/bVh/IZRII9aViGBrLkOLlSGJVmfK4L6aA31YPpnU1F
x3f2qPksiiEBoSrRykJGWXwEWEMKjUBvdS11kqvMh59i2dKkLBvtQarvwCNw4JpLj+QvIdkH3Npk
NCIWbqfo0RiBHQOGUOTbkIJs5SV0arnI22eRgs4TVyb+XRmXGOPxqN4P2HOGMoVNGK6n5EEEqKEN
HDo0uTX8Tz7UWO08pYCLKqgDrYMJKwp8+AC3sbrGAwiWWl9j0LMrPq1IMnvKdNMK14Lw4HsTfroH
oxh3dPVhTjVgUgoX0tImFrH44cxtdNkZPVDEnIJ4V5B+4XbnIQlTyugj7q/JHE6ZQOMgphq+VMMn
qkhgzZhi4d+1geLDroE7FZP2NTJybV69tqTy6JzerxZheutQMXjsunTqKs5CHcfQACvEBFKt9L7b
JLvAi7iJBgwMRij1G7hjZX8aZaY+GnGi7T1JjiA1HNMUlmVw1AJ5N2poZ03IHwI/ByvGs1J0y1DL
lhbaljZHxta9hxFYAinaTKieYFXNcywX6dGBgRnR3oUzzjRlZRmWum0OJwV0MXYZjGWfITVhyOBD
GPMPsDkrsN+nuLd2svU+8PV4uDcERB1miH+C420wjkSAoTC9KdG41JvzxFGB+I2cwxXyDAqAWRgd
A5x6rWsEBcGhSY5tRhseeX+XD5cY65PelVupR0wv0KFU1l7sPdTYYlupvNceAPMkdLQutI12Hdet
k8YJbl/VtlQC6Jk2qiBxLeHYQLI1PLdAkSQpIBwSiHOnlq8qD09D/lMtAEFtfOVtSrcw9w8VIO+E
aWstrpCax/lOtNaNfBWEoxow1ELjwniE8qBkr4YfN+qgadn8k5M1VGiEQYBwJWqUszJwiE9vkoWX
Rc8xIGx8I6Tcau0ZrVVa0V4PVomQ4YeB0vAwFaITl+2LHr0ow67P2lVXr7l0IrWvlmX+gfGeKZ3Y
yzuBXm1F9RL2467CnF4wGM8H6q4EILfn2xWoDRkSn6pujPJsylyPKvFRiRBUZf1yio+xshrVZ1N/
9eQDRebnRE1djLcMQJGVHru03meM0cmLrMha0+LmNIXtMcYu5DMDrbHr6BExlsYqlV84oxd5wOsr
B2QuzWoy8bj1Gn1mSDhKz/HzPinmqW82kn9J+kuDla9lofH9gWlcVJK4apuNKezxr+E0Q4/Wrbz6
UFEqB6jAxGntFw0/g2BfYbiSN3ICr3raDdbWKC9AO4W5tvGPvr5ro+rWyCQrUujAKes0O8x3OoBW
6alIquVzaxTHip8GCke3ZowsitMuJ3CWEn5tVgdApLgYB9Ntg/Ac8ZXHSo8sGnERUA6RnbrPj6W+
qbwDOPyDHiauH22aBFgYOrfkGHXqLvWRQZqQciGF5eZzZo1HoUzXpgblB1j9NxfTvzd2uLAZhorB
VjTVv81txLyfhFTC+tEsUc0/yq60FmxQdo/Gil2FBs63V+G/d63mrp1Gb0WXGVB9bQRPot4WnjQQ
Qr4sNuMxdIH0r5vFC7Q5pL/U406/br/rSPz9xs/V29QIHYFBz4Pn+/kvbdHB6iptwPC18N+4ixYP
QNYdkpIxSINsw9AJJuybK//fb/yojQkyMXRawQqf9vcnWkVG1lCL478cTqV8ANQcDsdvXt7cWPy9
j0GrRzQNk1AVVMZfxxFh4U99mOBRxWCxzZbdmkTYFUbfZftdi3fu2PzTk+aX+sv3Nw7E2uMnxKP1
s9owT3z1dzEvjinfq78nL9HFR/vJxHZc/+9Q6v8qf+e/Cvd/jc35P6fiM7s21ednc3gr/j9I2JFU
WjJEEf2XiJ09yeEtpcHbryr/v/6df8v8Zf1fpgKDwrSAbGkGyrb/yPxl8V+WahqMgKkUEe5rvK3/
pOzo/6I9Y1qY4PnJzz+D/83Y0ZR/sVaZWQOFsEx9tgb85y97+PdC+Hco0n/J2EHk9tuKMUQVw7qu
MWrRVCLjLOlLx8vE/yM3ASBNOdYZDj7iUHnTSYMiIle90kjYe1TlfkleVh6/kdu4GmJwCTI1GPKe
nAJMq7apuu4S/6bidAuVYikL017IreVAkA82zk9wDpwO0bIqCn7Dw0OupNu+MR5NdXS8JnWpQWCi
Gx9TZm7y3DhagNeC/phSinbEuKnIAZPIOHcKx5FoAqeZ89XUi0ayZLZrreEyydU+U7IbBtJ1TsPQ
qdVi2xXj3kdtW8bz/RdXTKm8zNdcDBSAuBLluRyauxyRfq6iQ/Deyr4mAaJeRYm3hVYO45XW0Sgs
OMbLBYdaR0ZqiQktTmlBWj+ME364pR+BsOPji0SIBsiNrEtTtNt0FDcxhDCDVohW+kcLdVmDcZ9w
gUe0PnB9ZnKbPtV7EsqdEnWUX0WbdsROSvWZd54jqObaA7yvE4Utgqvxk/ShlC3UbdtRas5ZE5+6
idDxTOdi2L8rnXgL6nnMEm/KRymd3fltDzwiRTRDTHFeKAjhyrmwPY+WSkVapA8VhVqc4YNEHnQM
klVKkd3OUTJ0RZwkQHYX15dC9pYs3xeZ6DOIfD50LSdNwk3RSQoJJsEiTiYnw3PYeOrNSF5iVs08
Xc4ppRMPpnujtU7+V19RHyGkg7ZI8Ed4xDlYyTnuWAEgPW2jJ64vIScm5/ql9MaPXMN/mYYo6WIg
UMjQNCg/wrWNnjx12iMu25Sdea0r/K+Y8mD13RpYRgFqaqOt3/MAW1lgZMc4oHQBN+JaeDQ8M9kN
Ub6Fb/5QBclGqSJ3FG3TmJ5CzTvCOqCgw7tgncgycWWzOnegazUPNHqhbWcd7EiSY0qiXqS8VVoK
gxNtX/tW1PFrNJArLHfptpKEtaAQSRqKOeokAYFyRcSvtg2ii9aPdsFEok6EHcBrqhdxn2MsVGeK
XKcuJ7RbhCwWaKzoUVpRc2ga7Rr1XHBl79ZVnYPyB3My2hraJ1NcrlS4kORRXcdyH8B45JbKhUST
lplMg5xAGavwd3r+3qI4R6CEeMygoheiU6AAHjfvajJuy5lPANb0EsgYUaCd9uGuBGuflpTMqb6x
QiIt2vxI4tGuLc1lRHMUx/QmN+oHI8iX9fghYjjWID4NBZLFUPCOQB2fuerMqB+LCAlDWPbwmYOQ
a3ojB/TrNHk2/VdI0GnUth4w6pZiarxD4sSw3e2VuvEWNW9W1FDBj/VWaoxTrQ1nL8ZejlBTZkiz
qCvtGRIMsgZ/Ixj+Gr0LgIXwVS4ea5OqWY/cNG0eS7Cj+DKGVVQMK0F81Cdh11gnLMK2MD2ElfAZ
pOO+VJRDLtNOjiRXIIqij9ZmgrWBJsxCTKHCKv672E4vjUSyo+5/BoB1YTblKeJyuklhhwFWvzd6
CdmCa4xKvYtMniTtGN/x2P4ggfZcVuRRWd5HNpvYawrIXBVz0NH+zVKqtzCh/yOU+lHNiw/094Wh
70QBqZQkoWCImjW5JJhLWu1lapkSNPUuYcbmdgqta/BXa5T3tzyF+JEnO4sOlpvQAG68bFuWPxQv
xhpfH0QV8Zm41SqJiVl8tsr6YvQzMMjoLmqHuQfGkkqHdUqAj+Ui94fiCq/2DoOafuLkcq9YddBQ
4bpdYgXtZp+uZYy3YoP0UHHJinhThXwZGZITlNgH5PCstAbGY5CF4vhocO2EGuXo89hBiWziPwlN
6cgJfyQpBByhHgqOVCk/MpOfQTyVtLhDmj/kOwRLgQu0P7xlEhcuOh1t+Q7R2eowU+SbuTukcanp
b00crjzYxeSWA0lmbKTIu1LKtqJGHhS7kiwH577kapqWkJgikVwUX15IWYVORadxpY3bpHoWTQ0g
/GvHzqZBAJivuCPVd0WCfVq2q5YLWIUyrwcphyIRQm6BXVN8AbcBexVlsmEI+7LxXKOutgP3yaoD
64ddHuKM9V7o489YU451zsEwiZkJ9xnApxcRucNSNgKde0ig28WwjE3cx2PdHgAobbMgf0pFHNoj
WSvsbJY84oHCw1/Y5Qg9E/Wv1NM6N9SLAtPBT8Ojn7BFTybm+SKEUlG9wPn9KRTJJwG/z9AjPz2s
bX3MpaWJyyuKN2D1QfIqVQXXbb5H5eKFxLTg1EanOuLLjpNlEzRvuV++W0w4QQZ3azVkDhDyHRdm
uAF8PICh4FoLATPPdiK4zgZUTk9qJZjie29I+JS5s2rKpTLFg1fUP9uysU0xPdfeLQ59uCFBylDX
g0coFsNPUYgOIZf2vAw+2prmQ1Kt0mB8T/sXIBDOSFNWJdxSrVEUeUicCSJh74huMZ3NXMoeiaLB
hW93Oui+strm0WlioKGjUYRkKbyhebaaeh0k5CMxBu6z+OpLNKKn+iPToMv4dNRy7qz0EXlO78pq
jwB4xm0VuAYNuFd4sIxhqpEXB2+pmLhFOV5K0kWABC9DXX4zGoKm1O6J0cJR6DLeiJA/CglRC2ZE
F0fdAzh3aikkxShbsplqy1kBBEnrHbiAtyAkEOhwyqBHS52mpNVbN4ZBlJq+1tVhi7wbv5Gugvu2
klVfaqTTBWszy0kIzG9Wh21IVNadnJ48A4VrnBp7n8RTYoRAgwjNTvXMJ7NpVdc8O7oxffoCICh8
chGxH8ZKH2V4OtVOxz+Fp2oEwUDscyfUyFJF0ufZyI3+KrcqcxdNhlfGtDoKPpHxb7IgcYwetlJ/
AXb5GA7ynDQIkC9xm5JlHKmzKjqHiQka2UotopHTF6Et7qWn3BT8AIEVq3aYoUqdt8lACO+6QBnA
kmbVU89SRzCckFUgWaGdWfdeNZiOYOgBXyxaGytF8lwQ1oTnsPmUStlV1UM2vhlMfZCOc3LB5469
cUWO86lOpJNaVHsZ34AlIKr2sgjJgL8MTI2kr2kj+G5i3aFR3LXBtHX6b5VULtuOpmeOmpzFlNLU
a/gypvhW6vKxTaM7Sky62TRx5OYMtAHRqbf0EuuQpfE23I7+VWhWLfl1qg6fRpX38Aec1h/9bY4+
I8wfCEF9URMylizPX+qUUkaVnkQleKnphEAo+xE0sGCsqHDN1rBsFd9Y0y8tISXmFRpHIQOkLXEM
6FmHtUhYammNGLsGPmC4uVa88tMwqvhuKNp7WtP+VXB/CvMgR51uUkEgEKA5GeF9+9efxSmaiK7Y
ClszHO6Qc+96ow+Xbmq2Qaw4qkJH3+vUyFXqwskgBYMBmIcT9JbLFtNBFy6xLWIZK8q1KCLwNUiO
LGihJfox5YVv5AFyWzqtjClIZhpezTAsFOjrek9EDdiq1DoQSDS7Nv1bknLCm8Ze9PILdkkWQa6s
PMjgmTK46P8wv4UIf+nAU+IySy5cHUJjBd0Xtg9V9xB9eJn3HvvaNpbQa4a1ALCjo9s0kklodj+i
GIQltjjYBtc2wdwIUTCEyZDZtSStMk3eDNAqlILo0FaASyUbLf6R0Xd9Dl+b+IgHaR0Y5j1vBcFJ
GzC7cftZGqLd1fTjR3BxVCdQb+ge73rPR7qC7rTjSILyynHjoQfAHkssz8wCKQ2mOTS89V7+0Ma+
XQBzz2ANIw4oh5UUgDQa6mcrgMH4zAziMjYRSU1Mhql55Sq4wRreazr6pgnWi4GHjRmJdydXZJv0
9O0HSPKxDDyNA01xPCy69uB7W1U0B8LkqExB9BSjsk1lvVnFvb4aGZ2Zjb7E4fbsYU5bcM0Sdgr/
Fyo6XNHhToD25ZQFRamkcQiU6ybNaNN3zVYocOaJU/OmRipF+bjNwnrlA4xPcegZAzolz1zK0PU8
tV80A3nv1rME/buzPoaJbuIAeEXnPDKbR3y5C2EQKPavoSq6E0M1ABBgfmLAJKl/D2gpThn9Du9C
rE3MMpySs6yDOOD2tk+97rkN8muWy0sgRC/x2Q/y0cm9+Fx0Hbo0Kbqp1mTOA5bI5iu8GZWxC3yV
mCKZtUx0aNNuy4q0RJEAiy0DuSnT1gEu4dUwaDBJH0FcbaKoaV3Z0i8lSJ+OF65zyZWV8qeKc5Vo
p4D9SGuMLXNcY6Jn3NwTX8ZQg0U8vja4dRaUeLe2q91qqFc9YMlGiU/AkBddinY3qlyC5Rcs11ps
loE1IZ8otH2s++cknTa1JB/0Qd+IksDk3SbxjbOsobGNj3c1GdJRrR7r0Jasz1HjB7CI858Q/jHd
xDuPBTfJUEWRzxMxWHaHnGm2zE4oQ5cx6sAVtacKbgU5H3aLTc9KA0dTjLe56sCMQrcc08+Y2X13
K4F06u+JIW7nvJqg9a/jDHYU5wnluEZ74FgJQuxOc7BqjgI8mCC45oBygD7ZXTwefaW5eGZ19fgE
bR9yS40dkngMFtVEaaE1j1yiF0lRuXH4A9rCyjOKfTlo5wB9ha51tGUTqWNmr8E9thKnLCnAJFx+
CSNTrp+Z0K74p/GP0BiadRRDzYvf+/iqZHj1mk4AzRtIxKZuCow61Pqe02ZdwaT4h6E1HA39Li31
06Aor2lhnfoh3ZJQcEu1YlfNeFEtL1+k2thrQQZHUNp1mCxOo4K/FGgRx+DIKCmafSikgi6Dqdtr
keh0nbcyNYVEAQ/bm6acRLM5iW3uOcb0o0jGvV4aN/pEpKWKISGJ0aYO+0NLpGktD5d2UEm57Zp3
36x43WmCMhlcG5I8c8tncSCguDrpeXqjFAv+5y5IVLaN+hHJk9MGxYboqhuaEgfgj0jFn7rpWD4h
03nRMUzBl3ckxMBWFJOcpqzDmoFfVy4Ta1pJ+rTOE/WqM/1tHsYUcq7oNaeoVdDWUNQOhDt0zXNK
t0MbWK99wUMV3DGV8lIrpBxMMLdLkVjBoryUKVmKQQXihU0oHJpznk0yA+Nm51nhTsPkVjdMgbzx
oYHEvOh64cGgIEDYgRNa8+PnPpBv/lhQ8gh6ulIxZUmBcNAyevlmEG7pD6iOWXt3q1NxxveEWIp4
13Sq/ga1ic6my0AeqDy2oNIUHzpTN9ZhofsEGMJSHcFQt/FJ6ZbpkKzqCH5cFZTQVIlCxfZPibYj
C+YdauZ1pNaQY4DsibWeEIVy8KUHtdWEhUFIiWamD+IKYCW19KQcjYk8rjAQKGw+Y+byKkiiZQyU
C/zm3SeImYGgYmH8qot1EHj868WrRKhJEWpMf+qVzlixDkwwonAuo/GHL4pOkZurXNxXzZtQQ9nW
hYtVNSjP9MdoMlnHdMMCktdaVUVdp0jvUcz4ugaz7qP2FkG5VwG9u0H7qIcGaT33s4WctjerrriK
yhtI3occbskhFgWsuzJwhL7BiVARVSovNMUNGvVQt6EjBY8FKdlRxGakPjd10YBjq+0w9Pbo28M0
WOX9HlbSkvIfHg4fMnkuvNdCfMpjwOpxmJH1Iy8r/Em5NditjJQ1gLXCgFYabXZrbdl5WxNeq5P7
2OzClAa/2t6rbk6g7+qLTwb1otRavI/lQUrkvVaX526oq3Uk61spFEIn5johSvmm9+JnpbZOlfcE
7ZPLF7LROCDXMCzqfeJ5P4dNSceCzDh2OFGmfxdPFwW2nim2n2ZBRGIZqUTQRLHjhexbBTIEwYjo
/Bh4m4uRiXQw/Ywrn0afsm+LB/ZlMjoeUtN3BPhaDHzpsnKdprs6mdAqe1KDjfKhDbHpy+Mb/VtM
cvwgWJFUs8Y9Gv33BFu7AsU4xVEEjzWLl4ohnJqW5IQuOMSaeVOj5JjGBuNN8UcUcvk1qWr2yTgg
2DOlRSt2u0ELac9FGu3JslmDc3VBe2/DkrtSo8At1MZTVT3xig8C3Yek65zQJPWCGSo1nZn3bhkp
qzCQl95M2dWp+pG/tProahqZx2nEcfQwTQcz7igjSoj91JaY5Nn/EeafmKuyrUEm44ZZOklL2poo
XenWMMRm31B9LP59cUytYVkWl8GYaEH69Pk4CmMGSAlNjTzUcQ0X2T6N0Lekp1QYtnICbSsbttac
UKoT8Q15Iz4Qj+zij98qNc3ewmdfL1OEdua0zAflE/FhQGLdYD6bsbeaIg/VGGxhHglpye0BfHHz
uDYNgfSNA7OHwqV2a79Zx8dwYj24AWGI3MOaGBlChK6w4HZJnHxeK2uRWrHETWoiWizI9r13PXwF
uHotbqkSnVjujmSQxtXGMpYI2uBFUYPZeR9Q8hduFpPqjHxmYjo39I5Vy4zYIV/gcGzxMEu00QSg
qnUA9RAAWjsF64Hkx0yu3V4VlrgLV2jrJF9Dvjs69VyJ0LhSiquUM5JW3RmvaZIkJmboFh5LOhKc
aCslJIcWbueIht8TEbIFd/C2LMi15gk7UBm2NOAzFckzTfvVKD4M4rnlsan3HDeFPdDMpWwnt0Hk
3Q22Zr17GFoi+HF+b56KbueZDwnyTUgnlBjvTZgSzOkNQFXTQxliQKnle5AgHsjKA9X5hGCl6MaV
2IHotvB0QsMVFfyBMZg1XWbt8TNC1C213klCapXVrhDe6shksm+4XDEcgufRJNzB1V6tdFEI/0PZ
eSxHjqRZ91XGeo82AA7hWPSGoRUZ1ExuYMxMJrRwB+AQTz8n/u7fpmtmM1NWlpYlkhYCcHzi3nOx
Ct4I2KLbBmGwZSIPnifal8UHpq4pJFWn6aHHg7I5581Pb7m3+lc1FBdGXfusvGaAfRVo3D5YXnrE
79iD77BdCFuiNuVkLvYuMgZhlz/Amh/d6bPSc7BzkuJE/RNu6lKsyKi6NDUznaV+mbT/FIbiiu35
Pi7EOR5jQkWtaSOcIlqRR+Iekzy8Z72JYFZ1PxxkpJ6y3fU0cBwRYPTLC3nkJy14XjY7FwCGLw2j
a8WoS1OMiTm5H4su3iRD0h47YhSgplDvEwMdpvHbHA9fJh0J+UTZEmsScSqA5ww3afbi6tcY4DqD
sMTIEFN+nMx7UyH5vRGuz7TpvQeR0gv6bS+nnWbtsbA1WmZnnbd4T/3lichfEOsx/pdfFTFc0QQY
BFFqTkJYTHQTx0fSg/JZMC2YH1aPbFdvW1nsfPJVC1YlItyL/r1Jg+3SHqNqj8iTALw7J2NSAEDU
AusB3u2md3qSn5n/QRlxSOmETDdtm6xtAZjkzBRYcEF0WZDKukyW8vLRTqpdRHZbEL2DbF4VrbNB
nLD22ZIZJ9zahBRnAVoFzpU6AbDmlmdZQzMABRXcJTcGYE0g7RqAOJPEML3F3mUEGFjqkmVdD5nJ
SrEniDcZdE9mHGkytPOywA/tmB0eF79ITpTs44b8tBwmI5HUmkvccUghExr/qh+FtI6ks+yw4cqT
0OVbOAUOowQLfgBJyVttxhwBDiWmpWxnHStiJaMe0Q9yJ8YBSQvPNsdWLvMruUxgQ6YGhsGwlplu
zh1qvxi9NnRTrNqRLuaX5nXww3pjpmx+rAr3hVz4n2aiUCYiOkSHkQY7M/PVZ2q8ztmtdC44sKqk
IrQvYUc2jeVjKvaT23hni9t67uLwJc6bDm/5s4wtwnFD/7tFlJNHpf4RjuVb6vm/CDxLTefc560g
HtgiI2CYmxcxLPlVo8RdOS4fSeSrL2xp3d6SPbbfoQIqE6NSzznfSpdMEN1TWVjxY9SgDHZc8m6z
1P6scGKszWjkSjLKP95IV4G6yUMI5MIMMG9MgFJbkOmzXp5mnSNLJZ6Lzaf56dvmQCU9rpMEDWMf
JPo8JN8EfbY7X0Q/4h7fWJku2xCCy9AtG2r9DnPTLcOs7dnMofyqwX9miIUxNBj00f0QrVQ3vng2
Cp3iEAHt3uKh7obU3YdDuY9qjFLKcUBYD9BvQNTMTgZ9LEGRD8rs3CVHIA/KIK0pAFKiOfVccuEg
ABA81/+GkH/q7BxyUF3vkh6cdNxTrxfpaxbY/jqsmZFONhW9Q67xLX3pYdB2SiAOasxeP6dRqy9Y
I5I73GWbaSmyYx4nOxNGv23RUoi1FYyWQhPVFZgnoE0+Y0o85sHSfqYh3H5X8bCFwPWyEBa1hbjM
EztAOe2FEaVRCMNAZ4rLMH+xemovocTmFptiQN2dtN1c+HyI7PMSAmnh6N81fQPmNCN1bnQWTSee
xUA+h11fkeeA5lJ6zAqVC/F2SpgmDXH3G+nitFYjybi5zrdTEDj4VxC7VgC1RfwdY5W92V8AifmX
ina2a5tp1Q2x3oU1nxJ7T06xx4VrbS1j2uNxKdbhXM9btlIRSAwL9zZyY1rXCKsIsG+pZyi2SIgx
sH+bvOovDVKTrTQ/5iWd/qTLOcuanTs31akKEGS3moMkR0faO2QrVCPBA0GZPLnpbA5tvWttIqcI
MIdEVdHFzJFmjAV1Tda/s1uxpK1h3XEdbxbKZtCV1R411an2e4ggPWKowaNU4eilE/xKKjJ8Rpdk
+tZr1dEuovMUzO0+4INcZSEKuhFW/kKDXC3RthMrGzjrnfSbkbc3UJkLL2DoI5miUNzOOjswF/8Z
qepTB/E5icjl6QRRzcp90sNtZmqmc5NaEgRTBswy6DdVxNBKsCSmjndXzVzdgmAA4c9j9aaFnlBn
2tMuInAl9cdHByvLBbm7/+kTynXVRi7MevEgRPU6qwcmUbDYAYTGLwu6hHOQWLvlFh8ZzjreaBjq
oWgrHp08EGa7lIhc+60gr2PXsrGe8sxhtnXOmDCuvIoL3kzpfWYicZ0dK90wllSbkd+SOx9G+ywZ
ScFkrrSO47Q6qRbA3Th6JId5W63RDox5OG0KQS/SjBZNuc8gKwHy2TEcu7ORqwIBRR8gluaeMh4Z
9OSNPMWeSWLZwuiy/iAYYSv8PrVx+mYicEiu6g525dir0HEKCCkOjrqmOdjxL0JNqv0yDNuAuOhD
hkkmGNS9mWwk1E576Ccg71YOZPoGPjF2lDNkufHmmBDeCZ2RmajLzZCJah0JkH3Geq/BHfDRPpDi
h1S5fy1a8buQGl+Jtr9UPrKAibNmK7zvImJQM8xi03pIGcthw7zNPnsv8yD9I4HYLHlq5yBj75B6
nQRtvXib0bJA6XaBtV+K8d7n8F7lpvW3orTCxwT0z2Mfmz9zVBFWGenkzlUuDYfTnsa8di9tvS9E
iPSgi/oNhhYikEb4PIuZ5wcCCye+3OIph7CHvgDbY/FhO+5yGQbl3k9VO2yYnd5QYoPegTY514F4
IRy5XRetv+/RxvJ87JINiXXTNhhhzaGkjfe+Iat5GCZE1fwSBMV0NsL8aYPuNZ5EsAU0m+0raAvb
mSx0m+viqUjne1nPsPUd8Bq1PWEWumHtdU+glIZiYjnLqmxDYrQa5nilXXQnO2MhE9ReuS0iMMsF
IKTWQfMQEU8OjVIIvEkTg2WjfLC3ek1j12JWlq8DtSoTBEjvLcTnHS3MZpCcaRj3Fp4MsOIiN7yf
HfaXsQ8LzfNRN5jpm5DnB1IczzlKZDbCdb6xtB/fEnybs5yIXwolWHZC75rTWD0MWe8CNAjzTTKx
/BG567MYcr7BIc2IIz4NMpJTY1VfsIRkT/4XIzD2meYxTlCa2oStLXbS7lIiFe/kGAHzBWBcus2t
gyOYgKDbsrcpszPqaUTlyRTqzUBM052xAzJfW+traUR9nztfQaPFuSj8LRfLKVIuGVbefB+UPRuk
EgQab+VA/jGalIC2yMNKxawzLnbxdE+ceUY+evJAyjIjrBCdhp9gIHHSARpur8INOZ3exsmof+uB
h06UvhSk863jmk11Kj36b3QlG1OX46ZYgEzQDjvQyMVTxH7r4tTxQYGqyqOIZ5VobocgIctkoLOr
SPkjI/uxyi/FecoZccmcwyXzelR6RAtt7d4wxJ3e7TbimMjPI5oxjEKCjoaAvZBBmZ0vnPPzymml
uyl9IomyPukPaARHwE1kMHpttB3Bnexn99lMU3qFhJ7wVgJ97GsSaw2tRbWs1G3CMUmW2kYOhCMG
50IqrvS2f3Omz1Rn/iN8QVA0wK47jb9TD/dV6R+cKB13UIAqWmdQoC6RU1Zi+SeqzJUKGxTnUb/j
fXPSDgSfygGxMjvGfF36fAG9o6sTCV44geyFiC4zoYmyiFUY+nKTqipBUj6y0FWEvXUQl9dld04R
eN0hS/F2oaQtZwn7Okvvki/cRaVBOlTH7gvpZi6Py3I5Okn/QxOmsUoMtUuFroM5Oe56A8mmLS0I
NEEIVh+v2pRFj84tsoIKLNxkzdivnSnzPhW6L+1K+Tqq4Z6DnkgploWsYpyz0OhLTKuY0YPxCYf5
hxM3X8IJ35ss8wBQzQ8DE4dC5tkrkaoffpXG22lgDS1wwmMBYx4FSkGyNA9p3dsiupui5b2d/Gut
mW+Et9hOH5+R29X51krdp9L2OWRvpo1RYFpu2RoF67RJn5wsTNc4EokLv/MlgRquH5QE+pBMOCT8
QpYzYV9hy3pZrboqI9eGpgmuVKaPJocey8j+AKeIPxP/muqg5bNG/je8l6nzZ7RWzoytx2/I/5uD
6mmB4M40haHSNBv6BR75bNQJNwgO7hDap7JED8zD/cK0ICnCD4bcCIVMdfMWNM1ldChmfEmdoNNp
nTQLbLNyO9DPMG5znoa8QAaQ8apJuwpWBUOVU0rk03pmK40GqUbuveTpqbCfg7Rt78kOni+pOs2K
/kombr+xiG98TGd+4Vig5yu+orpTJ4Xj9jXAThc5MafwpGKETm78MDqMcuFLVF9FwEy5Tq1yHZvG
20aqiPe8xnDX1EjrhQ9bncD3GHkM0Sjx4MbrkqzZc1QSY5BQAv/zd//172iQptOEAIUP7Ayk/MwX
2e3FrEAIyZ52rAjVfJocnhVgClYM47jwE5dgazHOmyCbHChY5snq0FfZxr4EHXZLO9POno19NU3e
ZvAcfY78+avWYOoBY+YHFDI3Fv+lt3NcTiyiu7r+sBZTUAhPM4U0GMkuIAwkadCf+U67RqyAiUe+
RpPgq6C+xgTgmWE8uKlY+4tLInlBzlpsunLtNM7rks+KyXX4eevxd7guLdrHWOwSoFQVdzIxAuZS
SbyX02BmEMRJD5eejA41Occ+rC9e2k9H21HnKJWPWkzR/TDWauW7NA4e4bpHJ8Bz7+bDYxuYc5fh
2qRVwaSTkjnQk7YGgWyZzui3HxJWTZZ0LqYQ1sX0ZIT6lBZsxHa69vSjxrtsKrbjS0OqUOvIYJc8
LC4zDQn4nqJKJtu2ModF9+vAbRBrMHolfEBmd0mXDezmPHLuJeEvlYAJusyDOeaePgYlcVXS580m
YUxSxMJU3cpiubHcGTh0XPRbQFW0hn7oETVY75UsPwuLijqddbB3UVxjfF6yGJsIMajsWcJz2xM6
3JDWVFoH4Stq8c7+coffblRazG3xmViLotRO48eCUPUtpX16145psqvT0Wct3r5Ztp0glESS25Ah
uysoIu6MUeoxZjZBufmGGXY86BT8gSAntDMETwXdpBi9DJ+yoxpI0vva7va26sK3qrTry2BzF0cD
w+k6yZ7q6VHVJHCSlGqdXStC3UmAcD77T17kcygMX9XscSUz9qqYqDHMLottMjtUmPly8V1rG1Qo
J4cyePQdyEpdiQzBMmW8wk36gS7+O8jTNZRHjrCI5Wku6Cu1+CVCzlo1Zu8Y9UHHWj+tLngbmfkp
HReXubB+RZa4LlFb7FM/wX/d+M8e9c7NkuH3A9ifhG0aU5lVpEaHdab1R/X9kS0WQSxFh1+w35ZF
zEXeuyyNFOJWd76RiAOxsThygW/ZGRYbNp1qFZJQm/YpT9dkD8Eq20YL0tc0Sb4ST2097AxrT1eC
yNOwWFOvvERle7ajrrvLkSOTl8yBSQbbQbY9gmKEKNlCrOL80WKRXpBcmU4cqLrzROi1N9XexmN4
39UogkhPsVZN3X354AqhUpI7VSNArFFl3uXxqLDT39Y7dCvEeZRrn69Be9iQ+RhPFlmUW2PZB0EA
BOqM8DFPpydU2iMJB1gtkTbM+mFCkytuX0ywrMLOw6yMHVzy7FU1mEeXK6i0HzRz7i4frrOXMtNd
GuzfbvVBj/yrExOPoWl8T7qR+21pfqf5GLK5pPVI6wcnG+yHgPRPuc4DVAW5QJ4d1DLeaXAXWO9o
r+Yt2RmIxRyxZnQ5binkpp2bkpYSODYQT/jrMa632KOPNq5xIGQOcpsGARRDMhi8W9gm2XKb2Sze
yhs5FZksnbWrEJpCJiTWQT5H/XwsOrvZWU7zVefOQ4hTYj1Xtn0YWfvBjeRVFd45Saarl0TstZwc
02pxqAv9g6+pRYKI1KlNg82c+fDw/HGPd/25FoSuhVnUbZCBo63RZJJpMHUMLlFUEO63GmsDZTq7
TckYVkkdYq5XqbxlA0I/hmxf9+E6SjHy5727c0csU61L+EjpcwynVnP0BwS6SrPXwP6ECmwiUW9I
59VA870W2bXO/JGJqPPWcQW6g08Up4ehKm5qkprREQ9F+a0LXIVxB4eQbB+yJO3pqPOf2H5Rq6TF
p+H1s5zIN6gTmhUu8IcEjWVjvchoLcOO+bYpD1KStwEzw+UKLn5Gs273bYybapDtpeHGRKPuElXh
TuuU4HE2/6XCMqoqXlDcBw/1yPsB1jaTM0sThLgH2mLZh7t2TJ4i735GmvoUisEBz12eeXMknQ+k
B4etaS7FnLwVIxNbiuGVI2FDM3bhQphjdY80CkFdfja5HV7HhbVO5yogmDeTplRgPNt2OtQWXK4l
VP6NGrlxlyJ45qYga9yK7lITcgnWaPOsiOBElsyFFe0sTu1w0XLnDVhsNW/mobMQYM/vMBkIca99
/4RBMt0OPeNf4nkMkm91EGD9rzmoUV0WZ81GuOBh9dtn1NTJLlgtQ4Gv8aOvw4dMC4529do3Tzpf
NnXwo8WkabFei2e8z+ZHoJ8JrHkaOEstXK3MglVIHjMY5mT+0vGXw6teQEF3ci3p/63oT1wirMKg
HJlrDnbbiY9FFazJUGf9QCZp+CfWT1K0q7H5nuBaFdWwi+Lvhq1eyocho+YwgQ6tu+7YJWREVt4p
6AjyNcWxcoaNREinQKE/Dg3P/zLcdrxxE7NBaVCKbpEXBCizy/mlb7yVHVyqUGwiFP6j6z546D6y
H66nNj7dJSqjTZy4nyGZCyRar+yCJslrX7sETUdu3UvfvgaT+5YErB16gSu+9n85841YWfy0hCbF
2HwEqAgWpvG5SX/X+XCU8dX0zUNC8lY22YcFMS889OcgYr7q629oIZV+K8pfdnPO2IRE3ps2J9OG
rCrEWxtish7Zrpd1cnUKQfgQe/B2RaYRsYEl8UjInlEkC5Zk8r0Zkn0xxFs0EAfwB2d7JjoRkNWk
JOHtsG7X6WDddQbXZvIRIoQBucqoEXaosLaR/B4zdU1K8gWpOlrb2QPKPTIHOOK5ufQpK09rR4rs
5Wai8NhlZJN/u1+IkYiwNqA6CqwNuoR72JfllD/W3Ucd/lzIOnMHNMmagf+SuaQ7MDJ0gvi50AyA
eygNUiYHppHXjkgLzwPR/lxOFP3Kvy2tfSaGBiBDn+2HGWun4zPzy4PPXvYnzh73OFbWfZ3iD4kl
RcRgVTfx136C3J+Sf8Cy1HmMXfYX6kYlxkv5W5TkBJXemoYP2saZjAfY6pt5ibeLEA+96/wMFEfG
HIkdJcs6EObUaptkrOorRvht9R8+JVRL5eaml8BrLlPrYF257UyqbYnuouKe1sHWH/jHwPucaoTO
bgezgynHzDp5Pdj1R2KVX2M9X8VoE+FNWUKr7HblT3y1RzmX5xxobuVwYxk0r1nwaKhQEz3v3S4l
ESFDgJR5+9EKJYtSThx2gSfkQwPF+jISBz9g+0ASsI59HhFJ9NirFsDaggobQyxu9PHQxTylZXKc
EO33c/PAlBbQcrryq/naxemnHc2vErc5Aw8MBb67mrS+pJ7iQqPcc5mDZchIQFWyKUwOMHhWrWe9
W1H3x6kQjIo90kmmn4glb+oWrfaR8jYBCiwX/HI+5JikLXSr7DgKb991nDGDIRcaAWujrUNt6nUf
099iTbCa1yo4Mr899RJmwpAcaj+jGGZlOxTQkKiAKxO+iZo6N4LIrn3/3Gvvo5h/5XW8VmUJkYT1
olhHsfMS6/FkE0dRz9aPYqoYCoYXAgSe6EGJzk5TYhZTZ2en+Rm5IzCyhlAIQ+qedapRWgey3Doz
cFdgNEUeHD1BFWl6cw8xhDDLep+3zVc/sTXoW8jLM15l2WUf/+bk+5df7i95NH+13d7ccfAHfScK
fCmgUAW3//5vfsqmzN25rb1lzVYKPl/+mqQ4blSMWKshOK/IfvQeXz6j34gI1SodLqINi5WOuOLt
OfunV/X/5LHEwcHf/902+ReD5f/Ohrn7bu6/qu/uv/+o26v51bRM7BEXYyb816tbf/Vff/mHDZzu
fn4cvvX89N0NZf//fYi3//N/+x//4/v//ZSXuf3+x99+NUPd335akjX1v7spqfz+7Xu7/fx//bnb
G/jH356zb62//uP83dTf/+OP/dOEaTn230Hs2kAIwyC0yaPnmxy/u/4ff7Mc8XcBAxLOmB1ITzoe
bst/2TCjv0f8FeDSdD3XkeF/+TCDvzPP9fk5PqjMSMCP/L/4MDHs/NWHiTPY5oVJz3N93wv8/0H3
DEPKCGqGHRdb9kPD9/wdQd6g9WyQ6oqJMI+irEKe7hHpsl2YkSoi2o9E4R6Iw8bHyJ4iRPMMW9WO
hx9M3Fte+oB5n3hGBuV6r8ORZam3HDThOr0FCP6mpk3NDUbALCcpNQNkNbIMcEtqPLTEK1Mm9bos
cWe4gqiboAel5aeo628L0KQhKDcluw83ZvVOJr2/9xrzFYU2j2h4Uix0NI0GB5ozqN0ksfFUU+rR
tvivwwhcxJHdY5Jnj/bgsqg3HsnkaHGodeyTowbq0NzFWImjDY8sixzlvGUdT7PBO2An8DeT3bjv
xrbjnS1lDufIBSdAnotdoQ92rTftF5zZYVVlWxI0oEThUGH/lemZLlVCvVORS4K6bzn7ML0t2aXf
Rl8JOe/o9FPXu/eLUA9XW7ben6W5xeE5FXY5mwq5qaL0huBo32e/B0WVRKRw9HP/w7bhW/WLpLhC
KjRkCMKDGM1Y2kfbEKrVg5PP7q/QYytAdjdA/i/VRSmDlHQZd3U+CVZYSWk7Kx12zcscTCB3vH75
qVBUJ3eJ7GdG6vZiQdGcwM9XgTpVZeTwULxJwHRsNS+emlgQRhCRwYvNPIzGzDCRlkwnyH0ZowcC
RkvciBEiRdu1+uhuFHOxaZLRWfcD9q46S+FUVj60cWJ6FzyLGDMTyhnk0puMndJv+lQWx5hpk5v0
DpVfl5RPgZhRLlaOcQ8lrcDBA5CxUcXQX/2EZgFBlfseVp54Hpl7Htww839A4qPP1RY4p7wM/TfK
ouVi2WN78Yla5PlQqwMRXOE39w4EAIXXQnt8vYoObY/CxSMlBeU64zI7pQVJQsgZhEPT4tsr+OnH
wm/i9zptw1NX89jrw8q8cAJBHVEyn9mEdsnTXMIAKtvbkkRBiJeWv7xWvrfstJLjMbcyf4umkNQM
jz34XRZa3ruKKXc8Uf5CKVxtPQBCTJuknZHfnY3iZ1Ha5rtvmNJXndX+dpTRYuVotHaZhIQyY5FB
UlqGI7aU0k1Agg22iwW2jgWeJwxGJgzNdpJVeBoUBWUTNNW1tAfw/0VwJp0RNTGLO/WgF8kDfyJ5
yI599diVif9rGQUzZDZSOwdfMX45a5m3PiaFY1m2/jozoPd47HK5kpMDWa4A5aDtBHB6Nv5OS5Wc
S+QHpzhuxzOsbZIWu8R9CNKwffdmVu9hFvpruMHThdx6qH4uO8ybI1VeGf6wWgMVF/5ph1p9Vw4w
KCfFfRzIYVwvzkKslt8mPxcaNlwLdO5GY+ObAhP9hgcxqvWgC2fb9DUyF+3qU+5FyWPR+CTZjDP6
8RzH5gbNqM8SSePSc32zE8GAASXPXkD5/WD6sio7t3wqZCE3bmjMuYnGdk82GIroptbIO3NXnNSi
zUs+h81T2rIRps/MG1fsuyLHbVU2tcf8NlDZdFd4TvYIV+u3p9IFAooZgsfFaxpxWdLR2hC2Etm7
Plcl34iZuAxkHVIHVXa4SyK3eE+ZbDNSXEK8Pgw9r1ktp5+NsBXmyInpJme7QUGuF0Zcxpt2rRNU
zyoa0YZEi/nD+sU+DoVNr5+TYX8n+lock4EUCLh66lyxMHuvq957lPWoCXyr3WAv0OETKzp5wPJc
dWxkOzOjt8YrcBIUkbVBaYLsYgFF5DTXjtoQM9QE8yLyu5wzblEh5kcOOgxR7k9Vky4voqre1EJk
2yybvJ2oYbalLfTpMRbxQYwGhE5o2+k6tTyYKYtwHlTFv2YEHJP/HXUDbbmbcBfnjrvJy6x/ELLK
sbJZGiCAG27HRiXXMISghdWCGAP2dWl15DoBTZeYqH1B4Y9RwSHZDV+WxHjhSkWUXLsE+VEFlfeE
yrMOMVaXbsgTKqVyjZfkXksdTDsixv3H3vV4EmWilvh/ZIrcVut2NBt0BJijM4YH18mX9s+EnfaF
myw71TlZrKppE2Y4PJTXdmsKFkhUQqcs0+E66Z3s5JZ1SjCbzdqHbXl7ULHuDm2Z/2Gjjt/amx7B
thzZhOwtBALE6+4rVp2BPT2YbvyZmvo0OuOxzZ4b0IYV5hikQGiWyz9sPO7S6TIgocub9uQvwc0p
uaqb9wgpYYPJ1biwDAd2YvAU76hPvwNSFmZGumg237TsYCsgJlM/RlbB49yvrZull9yrVgzkic/M
97Ujvthm9xBo3xO0ufGIMgM600y+OXvF6NR1+T7KWOP4dMRZRrIqz07ZmhU87nO/jDcU2mrs1NqN
xDpELl9j169b8tgQ2PnEibXOZ4wopUX3l/vFZoYKN/juscKfVvBl++V7fKM9ZGwvKUoWyAyaxplq
a1UyKshLcig6rM5Lu2pxOkMK2Lq8WQeCgk6LQ7G8FllMWsKy0gn4TiYJY/J92y036DlHYEutJc8R
FL3Ka7fURWu3DvcxoOea5D2dvea6gQgvxG+OikMJRctC2NpjOmxKfNRJvgMSe5fftvRZvi8dUgaJ
7JmHP4UNU8V9kUuPzzI/Ok77y+DUByzwiL+tvetoG3PvawiRD4HTLdC4suV46HKquPyncOcTKx0o
X9cMMXfHbqhD4+6FnxEHbmVZl0QF2yBAOpyy92WRcFA3fJLVkVIfRjzJlik8VAzilmZ4CDRZgTaP
FClT+KfhmVnQHws+aE0vFyZYtPn+NWroBcmdVv097+dSl91hgEVmaqw/TYLtmdIJTfyfAXQrjSNl
1boY7GwnRBPtTZypn5PVZCTZktoUqTa/RG3l/qqLCIYFdRTSWl1dfWykwAQzsnINKNsd83cUcy2J
R3G4bEXH/mXs9lUJeNN4B05NZthju4V+cMWipnDzeDdPvAOmM4hXgoSWQQHNwY9Y1HNEUYscLHEd
sCQhHjFrrwe+ahRr+2rGXi6ekk5vaqt+nLgyZ+0yy0++dPjVet0aOSLxPDXPBgTgqDCfb2eEw8Sz
xjKRdv5+5DpkkOI3wX0KBTTA9IPKnxGZeh0qrCbo5vwseDND9yZ7wLKqkqwrm5YRbfLEstFbV+gC
XOoiq/+uzbgekcwW3Ex2nCFJKNduFR1n2KYkVNZTiRkfYnJIMmPFF6zXWr5jE8CSUJFF5aGuoDgY
2mO4hNvAekkYUFbYl2lv7jjLN06siBKyNnkVbntDd44DfPHMFVQjqSFt89uSV68K8EnZF+WJJy+t
tlYN8xt0l1Z3C3oxULWgZ5vo7DT3MVHOzkA6QsUDIC3WGV+UiZ/QInJbPkm0kLaDk4JPqI/Vtmad
4o4Eug+ZPmkBzkzie2J1fvA71kONe2ydR9OU7w5S0yrKGSkV5wGUaFAw0oeVWLm3NAHv1ciZGzFe
p7p9U761ypMzIe7EVR1a9C9e3pOVLFFkqulnQTolWoJ1BnOlk+aig+oxAUHTCo0T4D0t/J0UjGts
sCwjKlFkponlXfvkzXjZ3SCeC+dCtNCMCSNlTjY6sEcE79D/YYluV7TDS5xFpzAm5IY2xQT5xwgq
xsaZkzIqZ+y0EZWi2LC2hYfCPmRLSm81eda67F/SiCFaQlDoAkjfLfYIqt7thtlLBDyLBzwnwtWg
bmuBCVhZ+ZwFvBudB1gw6c2s6U04gB6C9g35272cna3JyaskU3Gu4w/hRm9N1Gzw/p9DDL/jUMF6
LaMTkq8MXRiWcLRUuBcszOalpb1Nz5713rAP+53F1anErc5FOzIqFqICcyxfOzUBJFX2neh8xm14
XGTlfcJP0ScPjc5q0NAb/Cnt95MskFe2KSkprfORJoN777P5U7JIyDRnWjgvDfmrHRq+xemDDY09
d8UYXRe382fcG9HzMg4EUN0SI5owvoYliz+MukjApzx8YCXgXzKoHasyUo/L4twUyXiOugiNU16l
7T6LtDyZUfVHW8YlrlDzMgVjxE1C4ZzRz9xxo5Nt56gdDhGOHV0hxHQRRTLYeXaVw+TSARbo9lz3
NJwVbXT22UbOvSybPQT+i5Cm3y4TZiU15u4O6TBuf0XK67ARUazx5ZsXZyxe7AIWnTP/knGQbpcc
F4KAYwsVZeWUrKRTYBbeXtrJsacR8Dq4M4W19xHIUB2sBufJctVdRPsbdqAdqbqQv9w066m+isa+
RlFmPbv2jHE/hKDql/3KeCyBa70fRTJ/RF4J+mj2svQJsw6yi4WAtwHRwrM/lxazy561J9cjzF6O
odqvam6nqVmhAwRImsY84Rxedrn0K137ePxZekK4IaPcrv84Yn4Pi+DLROpr9K0/5VL4R47ob98f
+NiGkawlo7jdRg0NvKQf9Xu6YEbSiNxTVomBb544dMeVrMTDTCpVWy333jRgOF+a95F7CQxOixIb
i5JI8A2GrKxuZL3/ZO9MdiNH0mz9Ko3aM8HJOCx60T7SJbkk1xiKDREKRXCeZz79/ZhRdVOivNw7
slYXuEABWZmBTHMjjTb8ds53CBtf5RF29g4JaKCHUDkQWvHZs89I3OsagXQzRo9eaV5TSBDcSYmH
GtoTNcYnDpgca1OMKTD6JWojuMm33Nmzccu2dq47CVxfLRQI4m7GP3PJyr0O0KkaskvX6/fuRFPI
9V0sv/Yu7E4v3cTeC3eLa/Csu9AnJkcb24dcErGj5t33iAqs5EICxkW2IlgUawjejqAfdg25LEsT
RpSgrsE5UsKhPh0SSh/8KmXuLCdlwe2eyrjD0ofxQsKY2BkbWfret82uLTHs1HTM/oJTqsawwwIg
EPxE3bh0S3yuDTJLgfABeUzMSaEnZYhknTsKsd1S9P1DOpC067f+VWxz810lcoiTCsf42O9zNdrK
cfKgjuZO0qJhkY2IuyWCGdqfXV5cxsR6OmpvPybqBCGqIezm+jeOuXhc7kbhHyilbOqgQbU9XpFw
G3Mwbp7Mkou/PvpCBM+uL5vpsrAGtTI028AtlpHEz+wxcnE89CvMCFiU5VpcpY165+vGXiueSxu+
T/llQM+2zNr8vpKyglovTw+V4qCHThHiD6kjNBCZzqRdwcMIavPHKKyplMDNRtPA7cp1Zjo8a109
EmPMh7LgOukN0/ttHMqPw1h8E4yQBRSib1oagobkVrmRWmImG+k288tnL2+2JVHMpppd6arEBOgf
XFfeeN6Lzm6z6ccVIqhlhqMbgCzbAeVKNpsnrCneHmbZ2mSzmMrEbHghMi831rSLsUXejkfUONSB
N977OiX6Cr+OIzyTQ1puggNCua16brur4JN/CT2WfDa2XKTuLFkEGRwBv0TqzejU00MQhL28AR2t
JhdJDi7cLnDCa4kIN0BcMLpyoNKtw7sK6rHKN6VNVIIkY6a7t//+x1SPtGHCWcBTNYQcQkz1yneV
byNT2lSHfSoW7WpcgbHPnLj7QaTerl3nd4AEECGM+UI9w0r8CDD83Oys4E65L8m1OnR0P3wNJxG8
GttSwQ7a+B4nTfjYIPyVFmXXn8th+Ii7/Nzw9Dze9ZfzZe1KjLsoiOUteNl6U9mtsQ0xFjpBh4Du
DOpy6sin52uoGsVjVdMoJn9szyIV1ZOyyEEhc1VzedEP7pk83WNvEI0AYEGLv/AyP7ZAKSowuT10
Mtm4M4ruojQbtITBmRd2rpUZcVI3W8TVXuroySWwHIQplzK1wtOD8di7EZSAbMuS0Wtbs2flUi8f
M6xdspGWa9ceHiR2kCDScmcE6ny6LeV4YyZlalOH2DkHIobUKDkpRc4UCUwqwKrH1Va2m/EOGMkd
MB7sNzlBsMPVyCbj9nTj59qevo53gzC09SDtdCydJdhgyl45isG8poIk/bpJ+oWoPPJ5H31rjL1/
dXKW/xGIqOASgdGncwZTXL/eYvuQHGjOf2sigfnwr6bUWepSSex9UrIrzr/XxEsDPFlqTrSPL2MQ
PuWG47UzOPDTzoXbnHmU8+8LZTleBC1yRkrxgX+wAzZk+GW1sjwzYM48SnUGkBV9ELVhHTlJIb72
XHBB0mBn71WWduYrmEic8xlDoE/UVYOp2ZzPyH4ekdGZxY6rPqAqw36tP9sZe0JruJHG8Mz8f2x6
et/YbB4uW9fO0iJGEZ48GcJL1p6G+uP0aD/65N51aPrzd6Pd9xRbV/3YiUi6p767ttqAmIWe7KP/
rJ1pqLxrR7CmpBw8HAXAI4IqgAh7sz0XLnb0gTERCUuQQvkpxmc0S20kUof666K+4r74njB2e01O
L6fJRblILwCdeGdGxLk2Z0OP2zJq8EPs9KJ7VdTgnqDRM7P7uRZmuwCkJI1pKrHj4aDMtZ2W/Tz9
ao5+pe+e2myYJWPt9wpPTfKjyyAbFx5fa01ycR39nZn1XUOzsRYYFRcELRv5yo4RVNe3CGEjIsBy
hciBv/XxmCzrsm4ZimHPmLpccujoTLEidzHnZL2/HmP5/vcfnKFoIJsU0MHKdEH+fkx3qpK5xA05
kZxf5L57m2j2T0SGu4BYk9MtHftKDdXUZIM7csHw/tiSSpCZrLD7U6P8WlA3XA5FYmD2yM+8oaPt
oOpVNNtioFqzJYm04L5AHkMtTxIQSuJqO9ScbJG8hjene3RsUBt/tWTPViQrEnrELY7ThMVVppTX
dl8/n27haF+IBQZvapBcJmYDYMgCT6hF7gw95hXhC2llVBmoA1SApxs62hVT4a7fVE1dM2YPbfBT
32OFcwwKfxw8zYfBK/a/34Q5RThCueGv881XkydKIdU58gHrijIgSnwJUenpNo49r/dtzCYyKp0x
YyJ3+jqAjiAfRlBUJgaX/6yV2TcTFdRAyAVwqISYqBM4TcUIGEm7OqMaOjapve/NbFKTQi/Iuwbh
v1c911l5p0ktkOjmXqeOfLpHR1uyVRCmcLpNVZ+9ft2CN19mhZOk46uZ9s+mhrg11OKf7rRrPd3W
0Xf0V1ti9tUwD6WdhLosGPKfkN+QlzTKspCj8sxbOjakQeUryK1IqUZ/9XG+GWs4eKWfOmXR3gXj
8MPq8nPhlGeamHcFDZzqDmaCk3SyIiNT36We3535bo49r3f9EPNDC+RRWU9SZ+TOq2vcr5rX7qQm
fTv9Vs51ZfblRMZkeu1xm+QGFiyYogtTa7en2zjXk9l3EyhaW1oicRAjvCCSukql+jtigs3pVo72
BBYgscOEElrzc1eVYhZSvYztrbE3XYK3leLidAtH+0HYIboF01Y+lTQI1SzQpGTOMKQOqVe4kFVu
eOw8PvP9//lT5zt1pGGmznFVNoz59B83Xt8kdorj7Jok+nXupONBTvY5Wos0OOAIX9oI/NW8WnQc
8gpT4foAaF9RHSyqgmZ/5v0dPdK+/z2zY6WewzCFO+tU63ZFScWTv1rpVrIc1bpMidcwl8Nm4CaJ
fI1oc66uok2j49TDmH3PFNvcPmGEymOVHHogvVwQFsG97mo/sKBbC5BFFk7nXpVNHDcRVDRTx3Oz
aOsUq0dXcdOEhUHDgtmlfTZyITwmr4UCumLB0jQYMCf8CMw9LIM7lPoUvrEFautC5lrf9LzwoW1F
+lhyRLXgAMRYPRvwS0Wh69E1t1St8ZP7J1PemkNtkJuRaNUFpApxZuxNj/jDU1AUgLQcg1lJZUR+
sx2BFvWtgWDAwQe/qXpKhfwt7o9yneiIaaPe3VLWXZ0e78r08c8bFTqBMZSZkK9+mkpdI0pCS3ZE
xO56iO9aOV6ERr3qPX1TAQ0HBLS07fhSs4ZtiGc2HuVzQ2+a5T79BAMJpYV6ViP/gj9/d/aKrUoK
bUV1Qms32g9WZ+I5UletBSkDI6rRIHUvucwANAWC9XT3P33uPHJhavjDFFtWrHmWTJq6Qh5cAHy4
yC9FanXoGyL72TOU5PF0S5+W4T9b4juXUQjLij2bILWRyzdRqA7ev63X3URwuGti/Npzh5g/d/Wf
niaJwQLlFV7HP7+1d0/T0ivRZTrl5HVkLNpdcGEvsZluQwwwG2t9ulOfZ7GpV7aJQ5L5UqZfH19d
K+ujPfpEe2zML2OwKB9qpGpvU065uWzXJE306dojBshbnY0BmvYSn/v5V9OzVW3MZVMjndYJlCFc
os1fc+OKJcV7ULJsNQ6ToW0CSCGAEL5zutvTgJw1zTHH4iDPeGX9nkbVu0ccIxZoRyr2PSKUtRG5
L4XPZIQ/sVmi6Hz0KA2ee9CfVj5F4TbAonAAVZ403tkMWeBWkz3eqoUqC9QJ4bCUuR8aUhFD+V4j
j0ssh/wpLcpF2L5J4y5QxjOf6ZEBbJicI9lkC7Z486/UBYHRpJZG9CVWFRIxMJWJSyv+/c8ElTWz
AFFIhoyg/uOjLft8QEgqHGGHA/nCCUwKqQqfw4z0KcgkfX1mB0YWzuxdcodBbjRoGCJzBAHSHxvU
om7IgFnwubhbiPNFeV22y/g23YBUZBmEBXTX7eN7/17jumlfqteIn+ONvYZtuOx2rOAA2hfSKlye
HmLKud81vY53YyzVYITAcXfqlbzUKhJb8i/aF89RFhxJ9txFPXZAovQHbCeLc1vfz1PI7JnMJmQh
+WONQuTP8rZlXk6fc8DnLMEnI+zyMTgbJDY95A8f1NSgRvXeNDX0S9qswTavSTy3MycspRfXtACU
+lzzlWqnndlAnmtoeurvnqpbDQjhW45datTgHG7uun68GUDBnHl9x9uhlqSZ3EWY8zSvHpEqAuPc
ycLkQR9kokam/NzszDx0pBW+ET5KA28g1ZDZY0uFWUL+Lhy3fjXwEJmvbfdyehh+mnZII+NKBVAT
GxOVi5WPz0txOYJ5tCASb7gwQjvH69xgYjvdyrF+KHzsuqrLOoE205+/fyt2giEmr5wyji88pXq1
NJfcHGP9n7Uy+6JCkNyuZZSOX/aOPUJ5M63nxMx//7htoKgReFy5zZ88Hx/6kpYtouESf6Zb12C9
woasR5cVyh1gyCw6jBJndnCf5mVeEUU+S2NTIXh+s5WB6qgu53HNfVAJHbM4+AnalVy/zY3u8W88
QIsWWPGE+mluTuRWjFgegYOmPrSvBGJB51s/jECSfvdVsdqRYChPa52ge7OBDTwk1o0cb23SZpuh
lV6kpqxWAsvq6R59nulmDc3mA2y3eajXhkPU7NbcZNs0W/UHAG9LKI0OGlX5TK1c+fRBUYOxdXmq
h1Je1MxZzzxNdaW4M5hakfDeRZcEvhBdWK0s6PALSH+r4nfHo6JYMt+UZVJkFhCpP45HJSFKwk9d
R9Pbl7whY6SEMyag7C4M2T+cfpyfhuKsrdmWzEfOP8JPxQP3lYBps/5Zqqhgaut3pwuaoZxN2ZSh
z1F9NuL5J7006LZTJT+IQ4LbD94GmMfpvhzb2tKKxayEw08o801eUNdNEbau4xVLedlf1W/FIV5J
a+B7wcJPVtoFNgCn3qNx6s9MuscGyYemZzOVqtjA20rXseBGXIw75TLacl+OJxv6woXKIEH4+nam
u0fena3qBscgrgpM/vdxnDRG74eNxrvL0CMuimtKOfvgQr9tL5ov3cq8yG715/jHPxMh/+0d85Hj
J4Y7MuIRSU+l6fmxaOyMkjIMlZyD1CxBNsebZA9e5wkebO3ITnXma1CmsfFhp6F8bG/6Pt8tNYFP
bkVPe4QYPvhvqNQ1J9zILwRo+di+7K15ka7tHcobuKnXhEKYZ2brafr/1L4wNCo+KhvOeWJqXJCF
V6v5LsD8lheTC/jBAqRx+mVOnZg3olFXMnAfmtan2pKYuANlXO8qVMI+kdSdd3W6gSPzpirrCusA
dz7TyW+2yvWc+4yxLXfmvbH9lTMbX1YrCi/rciutxJn+nG1u9kFUccuBhOamWVNfTtdLi+grFLUV
mqdt2a2r391YMUqEzBnaMHRhc+D5OEpUrxnKvs92rl65aNNCvEGQmfuXcQzNMzvFo31jObA1Q/Ad
cAb52FZh9gMpGfmu/+7dgTx99C7cTZis+jWh2AeCg86sQMfGxvvmZo9SV0SrRF6+M+00vkJwiZNC
qt2n0+Pj82TC83vXp9lkkmaGUQf0yWwqQJBJ8aqK6qZHLbboOvv5dFvHvigTLqFg30jJYy55SDI3
C6F173ooWN1w60rfPHj5p9s41h/WT5OdvMqBfy4UYZvSFhxSdo1MCoeRLhoT1J5/Uei/fcnFwHvf
0GwFLYQNFEGvdoYK0RtIF7kpiX7myHtkZaMR1ZRtne2p9qnoJSOMHeqi3rUbMnrWxrIka35ZLJOt
u6lWwwoV/EX8FW3wuZF+9Cm+a3f68/dzb8H2e3qK7r64lp6jA9Sj5LF0vidXo7QedvGBPB72DuvT
7+7PlzOfDS2Kbhop1UJhgH9sVpZag5vVfidvvevEWFg/x6vyBc3WIlrq90RmLslLv0Nw7X4JL2XH
ug5eT/+AzwNUUNFgE2tTt/kckh30qepVYQc2RW6+Fg24osbT7RuCpX6/eEJLzMgspyRj2/rss3Mp
bNvR2O1cNMRJNET4I7obvKwvSlaeG0RHesWxUNENCkLKtJ39+FRV3TRIZ+1ZKsPlpP+U1yJfeWug
jKtuJcN2YZsidqef5OcBhLsOCx4iA8tAHat9bHNwWY4KALYiaQgkcd3v1tC9iq66BZXanvnkj/YP
aYauUoeitDnrX+r2ENCAAtWDBtk63BilvyHYZPN3evRXK7PvvdUV2BVBv/MlxVzxtUNBJxOwTawE
IJh/5gM82iWeHtMYVfZPew+oS3GZjf2uBVnVS+5NK4wrWYxPp7t0tJVJogGccNJpTH/+7isfScdJ
43bYjTh51PCHT2CDFMZnunJkDqP+asFAnIorFAtnrcQBOFXJ0Piog28ki1XXGVl59l38XG1SjgMX
+lX5Nd1b19KZF/Z5+aT4KXSDs5Rp6ixxH3uX91qdCMjqvlze2SOSfqm0+t8ferRhsZ7xBCm0zj7j
rC45RI3WTpP0HrCBltYAezB3vLiRMfz6jn8LF/K/Y4H8vxbJLhgS/z6RfQlUpPwW/9f//CyD79/S
/7r7kTevcfD9PRtk+i/8M5/d/INXzuWczanTpEjJsPhFBlH0P6B+cHKhIkLdh0H/f8EgivIHe2OV
4z7rDjphmfdYZU3t//c/1D8oD9mqPcnnwcTKlvE7ZBBDnia+v5Y4U0VMqKHtEbaQodBQDPw4Kpsq
NIsaMEiQJQlylYq9pq5vfT+J7JUa+02KYVWygk2elS9ST77IRjZzd4S4XYYl5hox4ADiWoM0LWiI
UXuTW1JAOFlm2+OuT4JYw7lcRh7on3JM8LPpLfcspUYiRMOEXGxNbiaHJ9fEsgfBY+z9itCtXvYv
m4Et4FoPVTW7GEqfCJAiMxqMpjGgVAekOf/fs1ycyIVLKq9T+EYPK1ZP7acE+lyJDGPZm+JnK0Ks
wRbViyUPA1HwEKXQmIHvj99lV74F62leh26eP7VZBHyxGGql/2a7iYKTO7JYbqNQG9eNpFcHd6xi
1vsAr51/1ZqSKHcehc5kh2qNbLkgzEqkxiUYe/hDWe9zTAMzIF3IopHdF8PWxmGr13JhrMwpnxhU
u4zpG1ROhwGRPFV3abhy1hxUQLj53ahIUn4PCArSd5ZUUCNibFraoWiHJuWqPcuMO10phvQlantQ
+nGbWbDLxxGUPkkqMo+eapj7EEi5T25KD4bkLW5KzNqlimWhB8EZPGSBZLtL2S4s5V7j4tvfKaOS
efsi7uUS+Hgn2v3Q60p4K2JwVMu4iBGhwlSxzMfYD5FvLoa4lAi4SXs7WJN+7Y+8wUEET1EuAVRv
rRhVQK1DzIbpkRZA0rTGWsqNFSRk8xjU7uuWHQA0kSAjjqJK2SmT9vCt9PC5PZLtnPREpPo4R2EM
cNnrBeD2FlzgIW4YGs3fZTrOxF0ODUK/8m3X19ZalzXd93EkJdSBkpeuGiMmh6XCTgWaoFP6Zqug
OvHvxt6yIrAAcq3Ea7P21KdcIxtlSRRdqq6tfMRd58teWm+S2I9DeFYxtlKjH4ruyu6T7ntYBibB
s6U9qHusaa66nOjkgN6iQBe7AlwYgE5S2/NtVJM+dFe6IG/qkXjlxjAmPl2ML+e6bcHroxpgDafQ
q6G2U4HY4WcFKN6t86DxjFu/SHGfmaF+WeouyDY4BFzkyG2m7E17FPlDUShmCFsjLvaInwkTxTJf
AjiQZD6UvCDY1CgU43vV6yOhQdQTwbQm9oQiiP3kq0pOWLeM/UH/qeeBQSiG6pvtIs0NTL9VLTV0
T5XUzRBqfbepi7iu8GLyrrMkNG9FVeLH8uW0xvgn++BDpUrpSI7CQz1xS21MLzF0W3Db4zOjJX5t
jTj4UvT2tySHp4rDUYmACfeV5S60vu7BmeR+8Bx52EAJiP2qwqP/GpGE8SipwFxgm6SlBiAt778S
oVbsI0KVX3KNO/hlF1vwquVNqEQXeeymt3aRtryQPFp1sXLbDWBwaikkNJFES5nEqTTLNmkWFz8T
3xvuGHDFFG3VwLou6Y6pBBi/KltzSd+Sx+RHFHLzQxblFAyQ1QREgHoWl3GmRD8aKfKz687PZHOt
Vio0e9VN/WDfk1YbfMnKISNrVze7PFnJmQI2Wy/rngyWQRC3F6VofpZeXT1hYz5Q28awH5X8yu4F
xAjR5O3gERlW6rKPcbGgyFAyf2zCkcxHA5gyD0qVkuYGSrRoQNJOqMm+AbbUezjF1rbJnzosN1jo
dNDB0tpVQ3JzwIke8Jn1xMC2tfddy8PqJSx9F7BeCnLF0qP2myERsqz5OPlFnW9Su6gWVg35vUkC
q7s0K01Ld4PAQrtLE18FySRpQ7xJfYXwmHqYaLKVZlUkznGFFyNK0fXyulMLT71WTaW6jBJocOuw
IwRgwoxo/k0u5+aS+4TBgIWKgltpR3fYj14fuSuCwrE6+3AlByfCJXeoOxIk94NSJ+oEmquxoVdl
3K/iAX9lDC5oCZ2rvAa9x+eFFsoDhZLlaUn0UwxXz7SyqPymN2oXXdqxVcorO6zHZl1GTNSgrHr5
mrOTGLZD26Vb7kyIM7BS9V6xbJWbXGG6wmmiZih2Vqf3xGGDUU20pk7uNfLW7UvNy8Cl6BZ+UbUg
+9FK5CRd8fcTpa/wFfIJZA2qPkDaBJT5UMuQ+kQQ+eVjbpWecZlL0Su6tUT5mo623V75YOytC90f
I6aImNBxOHZjUcQ3pi2H4mbIRPmW4fGz12UrmwWQU6KCqLixqnYH3a6CihgJnNtwUPTaXGOkD4AT
mEPxhPa64t/ydWXFJZXh9MFInPCQRCOPWg9eCxBDGQF3EXnHYy+UymliP4BD7Goa1uk8MK9luRrs
rQd+NHHU2jDL7SDw3L215MWr0oFgBy4EKV62b7kySrSc256WHuI4CD3YYBOKnzHyqsoI+SC5M9m8
uRlLOUUnonBsVoD0JesFoWWBnOOzJSCWxDTA1z8HADpEHA21X1xFNYT8Fd32S0Iyhm6SYefhDy7G
E0JewiqPbwhhgpFgZaZySSYOGqExk4QPwMFUb3JX1iou52WEIH6QZO26SmPBAaGioHgldYzpL1Jr
6uNmHJsehnE3uvdlF7bNSrK8uzCwVNPHCSIbBAN0oFEgYJRv3Ezk3V1YKbCRkfCN5XUT+pC/1Koq
v8iJR9yy32nx02iRhRna1Sg9J97Ymc+poYfJJiJPoiOhuo2YbFTwJwN+TV6UXRsEqegEfB0QaytQ
KzU7HnskXxR5t31mNRdWkDGT5bUrQznrMw4fISUV60Uogf5YcUjXlmbehF9kUYlvrWjra6lrSV0F
NwIOccTPpcP7d+XHqutdfNieh6e+Mkr1jjD0kHATatMxsTwq+WSUjb1VLfkEfpQpVKQd+9kF21kE
JpBBiXMdsiFn+Op5Hz/bQd060dDK2pVNimBIwlkJFxtkOWE18KpiCEhqUZRQVksNQLVDzd9eIRSO
9FXMpVFMeFcYaCuL7R5e3oQrzEWZNu0eXl1RT27w1L2KOQvWS5IPDEKYIDgtgi4DwR2DkPGWiDnj
11ik4KQyVS3efGTD2o2KyopZVfXzn4I83RsiznSXwl0b3jEn+QW025HlMk/D4k5uUjaeYQLn7JJt
bG5s4FsFNzl+KoD6nWS3F2lcAFsFbwG/Rq6BU4Yumid0C/5Bb2EK+TrDdaFlpgfp1NOkeF2puLtl
TMw24hU4HflO9roY2UhhJ0j60gjU78TCse1NPaZlFSx6ORiN1zb3lZQMSFn434zAyEi5UrJaMH59
AeUjwa6MoIwNIlyEPn4TkV59H2ILOpRsheB28sR25btWDBMRzhaQSVksvGqAmzqI5NpCYwH7My6G
kvpsxD4tBtprVc9kmvT+o1a5RrADhydre1UZivClgXLxtQAype1iJeV56wDTWeowYq35ljcW/237
ZiT/rt7mbpCLnVynIrxE0Cg/Gnh0TbbK+n3pt2/k+Y4rYH/aWob6YPyM2KIfZN/K1Jc2bDZhUEcU
WGO974YHnxzefKXE+WBfZTm62K3WDYALvSbUSE8O2VVIUpbVV72Qu/tKz9SFxEaECBsjDQ1ohW1P
mFQNWZrUHi+uu+Q2cxlF3kagrgmuxiGQq20Op304RB2ZqgsmqXJpTYtxtCgjm5JyqegNqPSuK75X
SjMOK56IPi4REmjhvibrJiB+yyQi9lcR4P8fzP9hUOT69wfzVRi8ckgO3h/Ep3/j10Fc1/7gxPwX
oFPjwv7XQVxX/sBlhjoOETPVE8wBfx3E1T9Q4QDp1PSpeP/uHA7x01aogtvcZcHbpOjyO+dwprzZ
OXxyH9uURAl4nJww88oNP6wjL8wgz4YI620hWa3D0SEjAa8VEHp8mPKK2clQ+uKg4IZzHBd86Vw+
lrEX7jyS2NqVrbf1rWH10ndPCcPLYJQtRyjDV9GFB5Xd8CKiJAZCOwKGIJMb8VWEoZtuOq7/CcLz
YRtBVJQhjWte2ZuQeEry4vus8vYwuvUNj9Bj7i1ie63rHOmSUZBlkzZ9BfJdbXY6fLvAGcfpcGWO
uh+vOvQldUy4hqt4G9fSktumksvbDo7FF57Dc5QN9jWTV35X+5DGYrUcFyyAzOGwyl+xp5Hf3hF/
gKZbiBullMttEmiVU2cAOftQ0qH5gKIzSu+FJZRdUzVozTUll3RVNnp6k4du8WRKkEVk80veK4gz
yHIi04cds1oROyFDSAyXsYLfpPFbAfGmF167HYuQu/PwwOklcuwBPVvcaLJTtyZRSl1TPY5KVD32
gUniZVgPnHBcr1gVIuz3rVBRrBo5iDMCnwmDMNWUAAICcqFJlJsqQtG/sFPJ3rlWaD9pVEvINyLg
bBXJEtupkcVBcctm7VV1fWdbA3BUuUxXro1x2/RGf2+5AJnDfjoBkmp9I7VJIBZd6Yp7VFhRsKzV
pD00aVl88ceyPhRWQMQsogFg2VWn+AuWUfhoSl6iL2rB9txYFSeSFTSa8etg1wop90YiHtmew9CQ
fCGvLCxacLKAIRERYhAxESX2TwDl4YZ/k7eT9qZd4oPG9a0tx1aDa9QlrfskFIWn64lUfU3gCJaX
RiZRN1FCMjHWZpcN/lXvxTGh3FG0YT1rgOuUmnqpESBD6LhirYcu8g+h0Uc5xk0KU+5Gr+ucQI+y
IIi7DY3wMYFySRgRv+OuMQIKt7oI7i1Pa29V08v3QfiiwQK6dge8hRFU9JUNjH2Z95a/Qr9RbLO6
9ZGsg7yN0pbYGpjcIby3tPjmAch4lcbMfEitMv/ZWZq4KKYASzNrdl5ikoozkLflmY0jehKrNTUp
4Ya4w2MgN+I7bEZvlYx+4K+JAC/2QnNDdy+Z7kigMwQ4aJY6sHF8PKrlUIQbYZ/I7EyX6ji2HTFo
ZhE6LYcwa3rsymMm5YKCuB725CRVoe4t8xzlj8j0JN7JYV8y2GCeCRzCEdazhc628jFTe5XdRjoa
/pqNR5deZkpoPJQlKR2jZQfOwB024c1eYwOeSjwzWZMWEr1A6W6DDUUyTwJe0k4nGkmzd3gkvPxJ
ATaXNWZ6EZMP+SPN9Ky/9tIk/a37Zq5KKUmiPWKnb2pgJub6WksfARWZgqgS2fti1H8C0R7fLRC3
v+qc7wnclFg/VD9/NaHjAzMxoH7SkKScXGVpogkGLuT9dp9QCdCacxdCHy+f/tWRv1qZbgbe3Wvo
lkSi9YSFYYt7JafjDwBr2y6Jr+r6HC5gplL5Z1v4nEhRxXPCqP/YFseZOLJSHppFKtISfIt3qTjp
cxw6yoG0tYVAUt88k0i6kVbmg3fmRn0mSfjcPMvv+672cZRIttepC0IC12RKrQEtJ8t6YW6DN6Kz
Ljhun36Dk8zuff16eoPAHywo6iY3+Prs2Zpx5hVmQIO2xbfHJXCEVFJ55nys1PZ6OKc3/XPQnWpv
GlHv3qXb2T68Id5lvcl3xrLag2pc/pCuIZDZd+Ro7e1lvQaMu6z38qW4lS+bV7K13s6IkT5tF+bd
nobc+5/huTo3aL26mDgi3qX/MuDVcNpb7TLZ4jOK9tIydYBJrmIn3xYOaUOXpKWKhX8wHOPyfyE6
n98jzH/Q7OZJkl3iNPGFMu6Cu+5ruEqW+dq7bTb9ul6GF9nr6dc+E7r9Gmg22yR1gtt89qoQbY3f
wYCrPKnc5XVMsMeCPMUlt/SM8ey+c+y3M01OXZi9+kmzNN0aGthWtNkFXpNYNpclBfPRWtlUi+yi
GLbNj2LfOiyP+sJYEM9KeWjhqo/u+kzbR6aQ923rM3tshbak1DLaVrfGtuTqvF2h6HcSsmAX1Ua7
0DfjfnD8c1f1x7qMOoYdMFow8IbTW383zHpXN+QECdVC35LXkV2TAI94qn2lduTiDNLWhFzUC1I2
mExWp7t8rMfvm5592Gmb4zRGq8BtNgAzL4Yk6mujQdAoNMoaItnd6fbUIw0a8K84AbA714y5fwQd
Z0Ap32QmaRb+jmrfkpSvPUGJa5g8t9DRVtauXvTLkFe/IkBp+YjPc1e8BJtzLoqpa7OBhk2V6z9T
MU35k+0+mhR4QFLVhUn2rqKkTmwsT3f2+Dwtpt5y7FA5w3x8sWXe5qXlTS9236ybYkmk4wo+G6kh
azA6i2Bz7nUeGUmAov5qcCaXlkdX8cOMp2v2Y77VpIIt7dgQ7Tsa9koZTe3as93gzOIwXa7OnyQk
GxmZCUsEfZ2thly52/CIWQ0n+V91HSMzmUSAZG3wWvN18iiux+eGlxwtm02w7TbuorhFf7KJt/nK
XUc34T4UK29jP2RnZvCZS+fPCYyfpiM+MygGGnOXeJKEPbcBTGDQ+vSD/zBR0JK9/FI+awSLfxFb
dcPT2UevODmjM7Pn/LDJZP2h7dlj0Srw6EbJoqlvPSfdtI62rXbl9pwWcibR/VcfTVQjBnrIT7Cr
uJVGtoiMsu6CpPpNsbVZFJKdtwQje973pB572boCr8AAjaLNhR0iCHDBhdNnc6MuwUxnS3dFBtq1
sckf44O5O/0JHdl4TLwSHYPLhOHQZhsBjlKW2bgaCx779KWQk7ecXC3O7K9AM67GuEsWuJU2pxud
KdJ+PdHJsMMbRFOAj/3jd9vBUseAxDK7yr+o24mdNz5ojrSMn/1VuzBuvKtmpS3FU7n1NtY5ieGR
rwlCB/UJbAgy0JbZpKGytVSNptcWen7XgrJu4Eif7t+ROfhDC7NZossyLKgNr7Bszfaqd/tl12em
I5MB3YjSOzMLHtn9U77hVGyiakD7P1tifEIcLIof+qIPcApz+i9Jdhii8tziPb2U2Xz+oZ3ZUCms
3vDbinaqkti6rOTCP1tSEqYcy32fEKTI6/+HvTNrjhNZ1/VfObHu6WAeLg9Qo2bJtiTfEPLEDAkk
JPDrz1Pdffa2ylrW7n29OsIdDtuqLJIcvuEdcDuSuz7xLrSkem/8N85exgeuCbf3VLM6zfpPt/hE
tZbFxPh5224Mly5ljwAzpSP54hf4PhpVPOAF1S8Y4/bujoLObqRoMsOrynLtYp7VRsME9fev2nhz
9rl60JYJCKvOD0Ds3+n5aODM+9jYykO9OWDRC7AynDfNJo9NGTa794Ckb6wvLlWoCqesAQLaWQgH
rmSdxGlM8u+d339uxwsXBWPVl+8srbcHgo2KSo8JP/1sqzR127jabNmhbqOBsMjNWgWRsuytNN9j
PL05FDihU5Smg1U9i9GKoUSLG0MZbK7zWOUY0aTdxuWmFY65/V+8M/BIsGjgcIFwPzt+aLWAPwkW
xjo2begem21ya9QhtY/dhnb0MTtejPt3xjx9//Pdw9J1fBNkOIOfPZ+ce7uomEvCbu1mjsfdSthL
uf86CWUkdu+d678uyxMHD8gvCGeIi+dvboRqiOU8OowOxdO6A7Gwl7n3TmDy5iBUOA14XJhFnUNg
he/JsqlmI5wcyn0tKs75vVWl72z8X89rHuWnUU4X5k/73p7dOdVQQCN6hpiCSeyafP/9y3lzBM4U
/wQiAyF9NkJZiXVawdOEOZZlK6XBvLTi3w/x5lSR4wFNJvMCffr6IUxpLI608e30zWnXo2Frzu3D
Cbvy+2HeiMcwS9JP55GOVdcv1LCmLKjcuYwzbObYiPMN4iEY6fBId8HG2S1xHRdplGBau6t270oS
/HpFvBr9/DCkVBjQB2R0SrkbrC+/1xyE+ITHxef3JFPeOHhfj3W2ic3aTUaMc05jUbneWxc5rsIP
SUwd8Cvm8FsUyjH4fOe4f+s1gmU84djBQP7C064GetKAMphedrLlG7sZQ3i0rN5ZLW8ESDxcABkG
Eij0xfPEBqtqbWx17C+WOzw8d8YWLn40oPcSJhwblrNrHsVGu1suh299lEF93tfvRfZvvUsuWZ2j
33M8IL+vV+xcyCQHeXWKruVBv8JAO5oRahxuqQ6/czj+erNzrZ+S1hPZFSnl882hbGwzPGY1LY+W
Ku7hiD1xhr64jXtMK/+dguwbWePr4U5X0U8HyrykOHoGIBZk7IWnhCWnjcpC1bfNJrujxfPOLfrG
8cLjEWLDSrDos50d/e5A66VMeDxjQD97Km9QmHiHj/anQOzr64VnOlWSSPupIp5nDZPqMYmYOe+7
jdrom3KTxThBONmNq2+xrmHb51sQqPUFjY751vvg3KIn9OfZ85+G7b+M33dsr17GPpcvTf7yc8/2
zx/621jR/oNAg1sY6DSwdhJJNttfXVtoDX+cJCOBbuGgSIpPrvC3r6Lp/QG95GSbSENXB2LNtvkb
Pg3omjbuqc9LJYe/R0/3/xtL3v61KvCk/LccVJJ1Vvx/rx5Asijj4elI6Znfnr7N6x1BkKcpvSPH
LGgRh/hjBP1Ggn3LUN7ASeSHZmYNl4eNVxxGJfgCIpDv0wFMU0SVYIckC36pnaMy8sgUO54PUzl6
A1CfofE/Dbnyn6UccVZq7MKlTYXAWA1QY/GCbdLhqfKt7ZWvQiHatgPuJOnK3AdKN+qjhZsg3SLK
5hpuVp6ZXxud1Q6RtQD3AiLT5vJOLw2tw99oAKGA33bt3qaGhoSJNWIXqzntekmfyhV3mHrNGwtb
9flIDXSVSCsbnotDNPlS+gUca3LfrKNe7M121Ome5ugi4X+jBX7SHTsJnk9/QOw9s/S4Gfoxvdea
oHcAwlm1SQ+Ob9kzHzf8qekoXLW9oqnMz2I0KbRfOtoKKXVr537rPKWqBkN9u7KNbfG0uD5y7nfG
DBjdvARSYgoZ1zrtRHxcU6ktMo2cUusDn1wncwrPp7WtgcabwnrxVul/sJou7TIZqRzRFH3bjziX
qgvNKNvKsmOnxOwePJGhRlwyYZEGkCqcNp2yH/pQBOmwwSWwkV9HAkr5wR4XP6Hzuc5+5WIDnRlG
+4lEBMyQvskkHlFx53kjskKk9ibkyW6Yy0hMTdNdtYjdi8sx7VGkn3T/TmU4o8XgGvHRGa1Z7E0k
QL4BenrusJyLjGbAvrsrnrTOm+ETVkt1YayS3qZR2/hbTMPJnuLkSxK0/YXjT+llhvp31HZFgNkW
8gjgvZfYGgxtY4qy+wpWtLyY0sw9sJ8A4HKt4Rzld/ajBgyMm2z03Uc3Hd0DogdYKCSimbDLaNZy
s6ZV8jgAXXyWzLUOfLFL74SWT3jYJtV4nQs8BzXMXrfO2LTPbSLa7/5Qjh8To8jtqO752BhRDeTq
pNMsNfK5s6C3PTLCLm3MJtvjdQtIMvG1+ZJ5AmJNGX7c1lSDn3KvpPM6Dp2hNvjJolWpHABq2Ldb
PnBkFTS3Bcrve6+ZzD7CWQZPkSHx8j607ELfGmgaOtgw5+a9ngB5yEaZlPsWuANfNEFj4SQtnpeJ
nCJlD7mBGZrPIk7N5nro5XhI9Cm/hdfj0XQqZ+daONj1XeWiMq9ELeyjZiRmTyKdVSUm3T5m1sjD
mtiGVC3qcYmXRLa0kEkD0C4vSr3XYZLLFgc22+7kvlS2/eAhS4ehYY+lxAXnUY6kmrA/jfXc0zIH
xAyoCiEBEATLpTU3TY6OlGc/zmtTYAqFd92xqcd1Oi6uTX13Ft73sl+Si6TUxruBMuyHvsTbIh/0
IcZr2PqStQt+Vuk66YegybHSHFKUezcSvdQyWrCJAWUM8SzWzEmluM+7AlQrRjhzpCV6Vm0TszO/
68I0tytKEZd90BTwa8E5YdbRkk5pRVFal3hJ+t2L70rbOpSJQRt7Rnxs/TpXxpq7oQxS3Tqaq66M
q9Wz5+alszIV5KGbVi2Xc06NZO47iPaiDbZZ2631pgCsi2yZXaA6BkOjnNp0uOhHGCB6BGpRc3+A
LlPajWr7pgTLkkzFpZnr1odFZXmwKWbVKvBYkxHs3Vq3NCQvVJs+amlR5hutHJL6MM8WltT4jwXm
o2LoHtCdV47jlmU1/5C+jhhUp5XzDw9XFZIIXHDMw9qPwr7ocJtNtotrJcMnN19y3I7Muo3WnjSb
a2MVcpv7zjxFwyjpxA8FNh+oSA4UfzHy7h89rB5x1srr3j9MU5lMoZGCbY2WYfS/qUHDvUfqIxiP
UmvNFB9Vff7CIwW0YGf3ZF5jtMFnTnNlxvxr4uFUG9U3L2e3g/ABl4btmqGe1tby730IP4hlo+oI
BGC1OXFiz9KMB3fNzG9TsTYP+LeJ70HXZn4ElUdW0WhayScwJt7JV6xx4QA4FTaOVW6P1bM3p5Dg
+8AqWWP+4GP4Zw7JGuDbV7ifZiycaa54TpJfdvW84mtaw0LB0iepVwx3U3e2rxMw30bkKGkHse5q
JwgNsAVspIwTJWUF6mlgnRUIUDTQbqwdlwBS+WunGy9+2SLa2LJL+hh7D+leBWCdZ/CPE+ByI8vQ
eCP4JISeYM1xMVsGNCg8j8e7FiaMG64BIOyRv9ZMcTlwdC14nwODKY7CLFS1z4cye0/P8SzSZh+f
akY6lFXUFYGXnccVIzahs4LKPW39nRruxcGKcR1iIT96O3+r77N30rPXkTaEQbrFiKPCRHMcYq1f
EomVXZ8sw1Nay3iZO6yZN+/k16/LOH+NQIJC3RodG4oeZ6lKn2ZTpzXLk37M98OV7aAM6iL7gOEw
5ACa54f3an3nc/jnM/084lm20mY1R5JYnmSsoCVFy7qx4hV1wZUuVyzSLbKR78zi677K388IWJqu
HTQ5qvWvo8GqdzLuo/XJssUu93qveq5baCCxs5atFVmdTF6WCeLMRaEtQ3ATDHP6HtH5rI7x13fA
IADkDP+jwHQWkdqg/xM5WE8EQJus+xAE2c4w1o2mDLgV6xffHHGCTkMJHhxI4F4bg8uUGAJk36L5
cSl25vRdmePz71+/+dYC+/lrnVX2u77k3PfNJ6v0tmWVfIH7eG129W5V/Y2S5bXbPtodVXiVX1f5
VHOurPQGy/2Elaa1XgN9DAOpx2BeMFpLLfgR5nVrAfn2RjBR7WEAD/f7r/zWNz6Viak8Ikv+S+8Q
wgYOTob9NCMvk3OLd+4/66f89ap+HuGseuaYypNqtZ9wyN4Y8ttIzPX7R3hdGv51gLP8uV17ZSOY
+JT2+VZmOsHHg2uvexcLud8P9OZcUe+wwEXAcz3XVUpWrNuHxnlaKeNVmwS2+P3a45Eb/36YX5/H
gxQH1sExgYT90rVOk6H0vMR4AuCGy52XnsxyKNMlDs9Gbta/M32nNflTcscB4oEI4Cs70App9p1N
nwMUUBKvPS3eeAEIHi4XZo9OH2GudDHnH9fgvQF/nUYG5OCnOUuPjQbF6/ODG2+2Tak9LfheE6AS
/Ptr+Y5U8J+OMb881U+DnL7ET0Ucf6krI3WTp1OlEdbsCzlp8XUNk5jiH8qc2ka7Aja0KR/8qLrE
QPLdg/m9pzy7CXR3ctXooZnBlvWNT4hovvPejLOs/M8XFyC8QL5uojR0Lg214PY9Jav+JGuoJzbc
zDycak5g3ys/dFhQh5aBsZ+bJs9mn3YHyxqm61J/z9riDKN02n4eoeBJbzzgMv+lM1NjuugsufWk
3AKTYYwMhwqxV4vdPgklomA1EIfoqCpbgfo2204femtabEVT0uyA2HAkxfyHKgR/fScfy09gLi5L
++x60FXl6aXlPS0GHpCgRT+ks/nwj3cpYjc25ReQWafayOsFllP/7fzGfcomA1RUoO5Im/dKYo3D
0ivfedenxXK2ml8Ndraa80Co0azcJ2zcvi5+dblMzoe8td+JXt5Ysq9GOVuyXPdW5zJKVkiU1NP+
iRf7zhDvPchZtKLVlQ9JyH3ysrUJS9XERimfARm8UzE+q/7/uSjB1FJTJchDu/o80rN8fMebwn/6
04DMuBV08PSPyaHfzJv5swd8ztm8HxidIUF+HfXs6SB1ZYtbnkadYvnhBDmRAPXEtTj+D/Sd39j+
rx7xbI0bGMY1TCeDGVuSRrUDsoYILYa/8l2My+mzztffz9N5Ftc0Zq2ShrGo5CFW8pUSOZv4OYDX
6Gj3v99Xby3Cn4c6a15nAMWmkqFSA1V6iMAi+fH7Ad5aglC/4FNZaHSSgbzeuE1GnSIbiuc6lbd1
oG/8pTmsptz+fpS3HuMkHoUFJDf4L8eDVUwe9QHtydTFNsumTcvp/PsR3lzjBMAEg5xzRCNnC0Af
BwpYjXieqhM6dq9/1JJIg24Wmh+oqhx0ivoNBqtL/Ptxf50/9DIxQ4QMBL+c4V/Pn6PEmuRT8Lzk
Rv/YwYi8kcXoY52eBk0f/X6sM6D3aUcxGMVxJCvwYSHfeD2YD/fHw4z6MzL0VJaXe1F31xU2QCfe
uj7XFEez27TyIgkY2tKhk2RVVFu3tRgoV1iYeRBC5Yb+tfOa7aq9s5LeuPr4didhOrrC/He+lFao
h/jk5p+7wg2xmT8SzN0ngXebmJgEpCrb5q7atz1njsuLGGWo4D/yA1HrVu+deGdy76eZAhyOcqIJ
njRAX+j1THEL00YyaaQe8n1zU4MxWbbutr96L/t7Y9mdBjq5S/0JzTpHlyzZgvxHW362d6oKgzbM
InWVHk/6180a9i8n6H0Tvdcje2PRUVchWPShL/CAZ+ugXVOX0pL83OBY0Y8XeWGHjvleS/OXPYuG
M3APmxgGnTzz1FD5OWZUTT003VS/eA/GdqwO6NdfgHU76ltdHgCakL2/91i/TiZDng4hagUEUb+Y
EdA7cPpOFy/2LniaHk4sAgQtdtZuAqBK+n6VbP4Ojf7ThvsXB9G/p03+3x9pRgtuoA/3cxeOn/mr
B+fRgwPuA7oDOVs6cT5X3F8tOFf/g0bPycQBDAuA+JNC/t8tOMv/gyUJqItuGzEg4Lr/asGZwR8U
SMAd+yjnE5t7zj9pwXFxsPb++wY+WX9wyFAxA0tDtE+X+PXaHEWqD46mJRv4ffD68Gixx7Bq9ZKe
tDNpebeZR7ja1S5TCor0V2EOxPvwdQ0/+VrTX4Rx1XVCfCjGtqqe3Q5qJBJQK+q9VVPrVC4xGXXD
RQRq2M9pWUzYUXtQguMMaQg71AKtnX8EfuG69xhbOtkt+9RFUQGutP4ZfqLj3rs6Rkr8y8aoNwna
/NCUMZmwj4tm+8NNLX1EnGvjRzCuKY3CvrdDJFOG/uM61Zl2yHpv8kOvw4eLRoBMoH7iI9vFyTJX
QZg7eiuiJOjX4IhT97reoIpSNY/WHNjpi9DzDCb32qQjWgmWdPSjqE0T0mOf6h0iHDhO3Lr9MNL8
1rxW3FUOAK8ws1vF7+tszTAANPI6Zreqfltp5oiDAaaXVQgWbEgxg+9hhwfmRBpTpLXa1ZktnNgy
yt6/8/TcMK9Uhp1zhWwJRnWAY8vnwm0TuWvhWNffV2uV+SVyqW5+46Jet8aLp2bQq4oc4mbiZ4uH
yc+cMfaZ0ZIWjVvPuJHnxrdu7J1TDXgKdLzVK9VEuUcPYjcXa//S9m5m37V6WmqXNON0/dhK5NDw
Y9fTPHKljthbDZl9YkrVXIdNv+Ju1jPhP5Q2JElcp6J1KfXmpvs5Wwasuocxs6SgWbKi+1Hqk9Ft
JhYeRELHbbhSKa3qF9RaZokLuLWkca7Gpr7BEErKuGX1DXuv7NwhdFRpoHZrG132BQWtcfCAgVpe
vz9h2Kl0DUNuT7HVWav3YjgWTZ2qKOnpKbSwPpZo7KS7qleDfuxnac7492bGPXUFCtdmx9xFeTcm
FWo/q+lGeWXCQLSWxlA75khQ0GZ++xgNo5JSGjR7525KiwphmhxmBSob07QVQFumKuz6VPRR7iZ0
+JB0cjft2pI49+Qo446p6z+zJLNy74KXu3D7vAdCqwejfh80NNruaolDTmxDXTUOfQmYeVtLK+t3
CaokI6pdeuJe6UHSDtvUVEUWVXLMxa1oSF4iRBMnEdsiLfnzWfS3eaUgGg/InIp9IPqyxSl+XR5o
XtvzhS/Q3AqdarW1nXCETqrJa8gPKfJklyYKXEVkNp38YCTtSr9Fq0roul3l+xe8KL380WXWfV+M
ZhKuaq7q2BkRFQoLE1otlvMcgeEAKtl+nvGRDELaI1l/1M1KtTElWEvs5OyOY0QHyMagV8+a9EMq
F+zklZryjza6X3RmMtAMbMQer6aoa9YUoJXuYRVI3xHjdhvVhuRaL7shi8p+pUXtNHPe3VS9Dxl0
FQbKa9yXCVBZ9FvKa39dRhm5q2+UETXU4LOgAAd1tzsJKFWN1OddDfd42gzM83qhS1f1Gx+BNnIv
aY3wb722teKSqt01/tcok/eZMutDk1cDDNJco//cowhJ8XpwdVRpXFd4YYuBdB1pI3qa0SDSFICc
Myk/Wjgzy43flPz7Ok3wJTUFKj0XynAWOLjlMrQbEQTpei8Df+gfBczyjTN0Y31dlKn6gkZV/hE3
HiXDHrMaL+xn2zs0neZ9tYXdfHMrkX4zEU6hU+10XlxyhtOz0/VMhl02ntTOYVsvl0lhZjXs9EEU
kafK7tkqwH/jSoWoyGXvNkyuPSdJSgNnbMtdblXzAhptcPzIFmNeQDQ3+s/ozNl+iIWfXe18s0YD
TyljqOmzz256FahZIPHSu6u8H7OxvZwCRGoi9Grm6cqsLYiqttIbmuTKHyTiVzDLHyQHXt0ipx0o
2ukLfGDcaDP8MQ4WdEkidqjERTRzoE0/rFlD6ChKc7dolnABNO4+FEnqm9eTY9TGdklpZuENMdY2
SmmNNIy9lIWubjoWb3k3KrzI0EnpA/MIaXuQG9FVNJ1nO8/X+6xXFg3+WkPKIh+UPh+dqjSSvRnQ
Lczpb9cyiRt3pMxOVKk1vGFSBbozfdXRk8sbMUa1u1JX02ApPyEBMNdH4XOI39QDLWIvEyoulEmJ
PshHYFWARu24WFwpuSoQi4mHhcZhZDXlPIRWP9aEymwr2jGaNS5h0Y2OseXk8mAwpnXFqesahYH0
SiW6na7IhyJbR1MrRn1vPSmfOiLYcVsb7ud5GjqsviytUXHdSuOjZhRIpNEIWuqd3cBd3lmj6qcL
h83WXdapobLDkDfYXwxjb39K6rT9gqa234V5PSoVejmqAkiqKDg6Va6feG4nN7doko4vkIup23zT
VwBbrorEzMsjgki51dPNL0rjC3ohaAbDhi3TLTRjPoXDRYw95jv0jrsCDT0jafZlnuT91rHrvt3R
4JztUJlycTas3NWP6eVAeh/RuXuchcDsU+YdQPJCq4s8ariSh63AfFiPvRyzhmjx9OlJKQDTEeFA
ldxD52dr57UJvmYZbYzfT3jBOrQzCDv72e/lcJ3a2bLGWr6s6VXVB155aNpSr77nOHQXe79Cryee
O/LsG8sGGR3SKMYzRtdHK9iPmaalV9gII+Ji5anfI/FVmP2xW8dEPlb0k7ujGJGMBfiUdUO7RwJG
z2JgP523oizjtU9zAwjq2rNw09gj/2QsDyMKOCw2ORh0fASSYX6P3Fi+BmVUta6DUpYEVdM9y9Tv
WDK4i7jyYQ4KR4QtzW1tS3GzGsAXCbznH3IBfCRugD91x1Ta+nQ/aIEK9kVnfUjzcugPsvLL4gB8
YOJeDBqxdpsGWAy3iKMjLHSXTA31eHPUWbG080vnahqEajcTsPvgUx7oSx3qftpooYZq373nZ8F6
0w5euRz9HhxWAwvAZgY6b3Ga7dLQQrkZhlnKsGw0rQkbBYZt1+YBD1Od+h8B+li9lW00G420I0er
DG4MWXbZoXHxB+J+tzNtP4xp5SB7yUcfGsdNm69ApLt24u60ihZoOe33vWjXcdy0bue0106muUgs
KCid+6nwx37XWak3bBp/KZKwcaUw4sCtfAaoavMR+MFQbFhXjX81YCJGolc0Sb9lE7bjdZA0o7+z
+Vw69p2q/Vg3m9R6BDvh4cZnJkW1a73aKB7a1rEQIeiqTHTfvIDnfNTXQQ1B2HuLr8VrPTvzJUqe
nnfdK69JUKJTfucj1jFk81E5KUim9KTbi9BIJYL6WrOQurwpUgwR8nhcWzfJY/BpZX8/Gv1YbMd2
UmBtMr2ejUNSjs7chH071dXHXIBQr+8b2/eXq1ar025XuvWY3elVIOU24NUlx2Dl5t81zWKOrJu5
74MLq1H+1H3qMbia6x+Ika5acYkSVAcMziQGwrwOKJjfA0aZiheEP3MVIQUx13+VmP6To/7LPFWi
/32WGiISmzcv/2f7MrQ/p6l//tjfUrt/gJagWEDnG3ocbmAUmf/GijokqvQmKc6YEHt1zrb/ylQN
548TZwXABaB0ipInxOrfYNHgD4yEUIbATAjqKqUj759kqr77uhAFfxtlc+hObG8Ljw3rHBheldjc
jJ1JZNJWbLGq1q+TTDq03QK7vs5HkLChWc+BGVbOqAWRZU6cCF4xyx8+qlsvmJW7FwR87bohbz0F
ZZM9UNZU1sEx58FAcarOHgq0u2DA13Vwo1bXfDKE6aTEvMLis+ZO0tJzevPQO2Onn+6wFaDMMjt3
ltUWBxQLabizw8mIfGk7N81iTCpuuqKBpprWVH1623weCEJJANBaDPMMua/YrcidwxIFmOoUGHRf
pgkaUVyOg3tnTFZ1PIGbQJ/OpXlRDjW8Uy0TT8FMy19wNyZxmtbEJQESJM+tPyAtaYnGu69tI73N
krZUIWGYvquVWGZCRCt56WuBgmfqWQeiN9XdLm7Qyk89spctmMlu0uTWtkRAoFo0PlzFYcoLog5i
LbhtWg/COzc+e5mfLJ8M1emXw5AmMcgo/YZZ1EjhwPbam6RP3OEg01kLnX4Rz3gIV1QEKoIeXZXp
rWN0M7dKvt6Yss1E2CHidF1Rtg21rl6Oa+p98lRjlkcquFXM2a1FolNGDHE0P9jDgAC50a7dxVwb
mCi0fvARPJ77LPHa+eK4WskhZmhcO03hLVsTeN9llehODkKzaG9HrSKLRDnyUJhGeVMJzd+uTWNe
FCjEHqfSMSIimO4xXZ2ujky1JF8s6JWfvNnIDpmQEvVI6Zvg2pxuLxYz4CNIHZiaxoztThS3xLuk
w149LCVkibE/UCNxPtmZJ1x7K/yujcwpL7cz91dUZpV/AyALtj5slnn4tnSLjsukhmjl/TLPgbuZ
SWCfzAnZtzrn3ptsLbtBiRRGPQmAL5EjGglUp6BzL40VzNjcTt1llyTq0sj7+UJgN3uSO9VjlKII
8+HIP3WTAc/XMMBoGDWCTqaZ3CutMdIwFav3vVBlfuVOKCJhaCC2I7HPrs+D8mIgUUa8V9XfkJEy
w9IuCeEdqUWoK4nIKCztAVnM9lIiEb2x+8Yhep3kFliW8zIg5QPBJJDeS9+P2rPT6/NloYL0UC0n
MeAszXdl5fjPbVc2216zdZSw+yxqllbuJkCBWx230Uj05EzOkE9feoft1lq1/kVyF4OLcevHAnbq
LWRUPR5buzsGJY7Gaz0Y9yuhYty6frXPaKMAZKuS+nLsRXfpr5pxhUDiGCWtifBxULSbpfPGS18z
f1i6S1g79daXHinlG2o06pgsjv7AbrM3nIEicgvcRwtryi8Ej7AB+jChyVcYu05fjW1OH+KDVpY4
HVVk4oWrik3mWQ01ITl+qI0c1d3ULg5YxDg/ThUoEInpeMi5scFVGmiOeogbybUQV+gRVSCScj9m
HsStPrbqqq3s6Waig7LBXax7dJCl3dfe2Ma2J9qDVeX9lQxGdczawbYihJGT57TlHi6iCT3nq0C4
4DdTAp9qY+L+HDuzk38z/XrcADkMYvK1Zrfk2nxQ0uq/pg3QSFmkwGERE/ukqFRc2XRvtoZetGhq
UcoKqagX14I8au87Y8Hiwbe58oHGFWOAmWbZWNe25iTbdiiH6yBY6mtkG/BfHmV1nG1Vxk7jWDVH
44K0JOKgn3OCJVRGpXGpmcH6dapX/BBRZR2vunpFd5UCa4UQlzbqAI09ZEfjVLchD6Vm+ziJTEzc
BQ3iiYU13tilYed7solGhsRHKYhOoycrQv+fyHTITWFctoTxqts1YH1b4t12Hv3YRPU6fVznGrqC
8Br0ucdAzC+upJLYWGUKfcCvvwg1lfVJrtuLsjHJr2HOIR9XqKXbpiLovjdd4ByQVF/RuangLYT9
WqLd64jOkxHCqCnBMZfdFK6zW2ThnC3kHNSRPYFws4b7n5VkJoaNM6MkQTNDgkztZYkzzPu2qqzF
QRkgkueqkHu3QG79Wi5iBjPtuoUba0413UMfRpWhNof7wXJRriOVWAGPd2kxhvpYIUqbzZaLweWg
UcEKThkcf4mBCpcP3Whnp2Wu8+LUSfdZwzOht/ecX+KAuw29Oy+RqCe3J6VcC4lLiE7KTdJoCYz8
MKdFAcV+RQYo7Jo2s9jN5qPd5BooxsLsZrqaQfGcrjobBLiS151ssD3NIDwHxXuQXluIFeCa05dQ
9ycNTahCN1Ed4TIxxBWLr0khIPqJmg9JczJbKiAuz5ugN1YsZ4rVmE627rPXX1eg7dWhWj13fihG
pzK+I8Gded+dZLTWS13VjfZRaivKEqjIIzcF+At3wZoDAlJ3hGRYvtcanfy1xZ9K305V2l4seu9S
W/aHxN41sqiSnSPp34edbVpfvXwan/MGSVkMKosrwLXmRz9ou1sExKYnWSjtE/Lfs7Vxu6XdJJlI
61DIcsWhsFzENdAJ81tQamuPfXXpfCEzQMfMLgah3UvqldWJJNNfYKeeJVFlmsjlp1aLn+4iHYoA
JTLG96KZZRXbVpZ/WuY++DAj0HrFLzJGx5Mj/PHRynaDYZhHgTr6s0BBBaA2uPv1sDqLrLbTnM5b
Ty/SbUk7o9o15trdL3mi75ekWKi1JNR0/Y4mZgiDtt+6+WwempOAHHLN+VNeFcPFNFfL3Tjo/cbW
lUfBPJUdoOxVs66V3pn3uHUmu6FzBM70JDFVoNKHDg7LlZZV3ZOBgexTVXrV3apzCsTGMFVfpCqc
u65RJqKLRj1QUIYhTI4IVBKxxaVYjm5d4zvnD5OnorStcddNhKS6rQVtZI25seN87xyEcZW6a0VH
vtzLwEOZz8qahxzt4y7KWnISUlPfDmtD1Ad3XdaKlaBbaE5XqflQUgJ4oukijgU2AA+J7AO4qGRr
PrySwDg43iCv18FuwKSnJ0n/aUQcLk8KAKTJnL4Ew4IOEqioTUF485VntHFVoYD/wZAu3shGqkHx
CTI4Q77ufm2bDFxGKnz4QLlmaIdZrRNQZ2sV1c6jhmVdFKkY74uuNlDIHVL7WXqk+yWkgkt4U3X3
KJk4Tufa8JZoBT9HFWD0LNSDnXkldAVL/lF5Zvm9HuvkwQh6pPHInzc6lIYfuZ349/Cdqi2R8HJB
wdeMTC7hzVR64wcdsk+JAYZPPRMKypVnNO7/Y+88liRHsiz7L7NHCTjZghgn7m7ONxB3jwhwquBf
38eyeqQzLHIipHo9u6rKkoTDAKg+fe/ec5/Dseg3DV/RTjMXbZVpc7vtWxOWjJFrx0WZ7O+Tore+
5YATcm3Jpsc0pRySeVi7KAJma2v4ZDhY2q6Z81qIcegfc1XYDzJE73MmYqw1HejNJdPnk2I0ZDbW
WGKyeZRWxmDlG4Y94mVipvSypIm0q/oo3pSmAXTLkRQ3RkvvRTExyOkgO5/UIPkpLmKgkbNZr5S0
SDxDcgo3lgx9VyfAhmdGdQRWj7si1DazSE7loJdBWUTPdVFQooMDsf2wTJq1maXmoZ2oWPV2pnM8
5Pl3+oTyy9KXfFmpkyivqkXuhzvbTfuJacU+pmwU3+1GpWzt5dbeN7WaveLjmL8jT0Pqa09xG6AW
pcg3QhJwN1nbywF65Q5IDLOxQw8RpQevuJjf8xJ2L8OltogJuYm0T104OuQvpis7Ga/At6isUGnO
dcOOIKn6Y2qGxbtZOfVJE7IW0ToTxLy1VEW+XlnVGxJ/2uY2kOazo0XQ6uLBZr2xaZizCxoAl81W
3lDCgQGYp+X7XLKQ4oSYe7qcyYgno2/MoBnT/jx3JROLIY4521kz/3gZd6leVec5rdujQiF/0qO0
eEUDUfNx6N1KlueUKVQdm2ccC1ngGLV0sBxp/uREaH+vFCVdi0yZD0URUp4JBUdf2jmUCAPmPraL
5EAlWn7hDxZ3kKGzQDet9JyqzK3GKyQfTiCnDinV1swp9LNZ1VjgLFOPV4pQ7LVRFtYznqv5idNT
+qNjcfAjYSdklBiU41h9jYsVStVRyxT5PpyW6kQ3y7jGsfRsV0BNJlemN/lUGM2wtiKtexvCtllZ
VTg841Oioew0ABQMqU/uFHyMz2o0DYObVe2ge5oOt7WlDg30REyBGhngMfI0Xy2hM4OLZSQgk+Xq
WjS3H5k0s3DPox5Ec2sDw1TFWrCdHmzRsoAlVEYrMSxiH1WRs851jf5LCnVWnitpX1A3vzmOULZz
BAA30nNWmIbcj3jsLtRVMqcsdbrvac/hiRntsxhs6T2ksAwG6KJrg1tZa4xDAnIa8j3TX9MlW2n2
zQyGfD8Z1hskWbkiMUfBsVPEZvddbaXxXZoK+VUtrPFiq4l4tZlOPEuzA8ybw3bkDmYSv5Zq3N5L
obnsmGk6FzJLaOvrsiGO1HDJJXembJXxPpCIoZjGW2El2iVNW+PBwkz5roVTexd3pe5XbQ3sL6nM
t6bteXqz2nFfWmwqnoBz8zpPzrwLdbmlvduDqp6k7K3Ll3GzSKYUGLEm6Bl38blSexFERU9ac6yK
54nj2csYRibH+xw3HquSJR9olixeiNHxEpdxP5MvUnfGNarB9DU1BYGdxFpzqRtIMxNl4lsmAfS1
Ry17yJK2+qQ2KuWgZBFAZNaELHWDAzVeCq2I/ve8yBy36Y1uizLsErDFk/NsCrW2XTwktok9Z0yf
O8mSztpsl28SXPY3FbXawigh7VFoDg5MWLuWW8m7LrYDX1bkHBkMQuUPLRRPCldSXL28Drv6hO4r
xqzhrCJ+8O06lo/gNTMOCG16hS0XKls0X0Rrejba6WivxkPF3wKndwMh3niMRUJzx4XDbwRwwflC
/2p1/f+u3/+5Kon+300/vuW6+3u37/p//3ezTzP/dR2Go8/XFQeR9f+oUlT9X2Rq6VcVI302NCj0
Ff+vKkX5l2kpULtov10xEVeF3n/3+lTlXw5zaCjfiLZpFnKlGyP474zhVz3U/2hSrL8iDJkRgpVF
44I+5UYvNdCjiXD2Rd5kdnxpBClU+a5uUBMYiKUcsf7br3L373/x3zG2iGl+vRxD5KvQRuNvv5HA
1EVsx+1iRR7u4j3hMIx+k/9Mb/jft+RgD2OQiXvgVtxmqsgjQodKqPbT7dJTnftYKjFzJe55cr/r
yHl786t1d1c12O9v70bP/9e1ib5BTP8XcI2n87PEJ6YAnBkTRYRUvMXinIcaWSn1PoyemojxVetl
4j6XGs+Z/4TuVW56tioqNDz+CJlMrg9V5EYTm2UxcwCJS0vleeju41LbEfRzUgZ9Mw3hQc2NtW2+
5+py//t7/lnWxy3DWbs2izV2bB7oLz93E5o4+1Uq+Kaw3TQi1CqUxOz3KobH31/qZwHVvy8FfR6T
Ol5DGyXmz79uMhh2EfVcStTzp5Fq2kHJYhjW030d5U/EBzoPouA4/B9fFTs/Eck2tCUOYzdXlaeh
sVBTxB4KRo52o6J+ZgR8YB7KtiM5J5qz00dL+vr9VX/5UmyYD4aj4wtUOTfdPs5GsaUmm6GSE0Nd
AYHnjPOlZE2k/0HkzDzh5y+S62AaQ32sYau0tJsFYEGdM5Fvl6IJCeGjZsGk0k+Qy32L+/U/vSUD
9ybSIpwuzDB+eVPSmA5Zg6JLpSaTk484/vG/uQB+GvQldAdu1dSZahG9IiGhSSmF2LPRX7aFCH5/
kV/fd+7CuA43cdzB7r35wXrZTnImyqm35KazUsirYRQ6kcymzvof3vfrv+qnxZlhjq7bOPrg86A6
urmUEnL4XfoZMv3Qe+1V/dy7qvMQkidH9Mgf7uvXF46LGeRzww3jVbjVhFu0ohUoDqk3RsaFj/0h
HP5TaKJ+vR++IxhZPKBf0Eo4O/tanng+WjRKx06TRLYZ4158LFoycSbDgvrwHz8sxv28EOpVgU7v
7+cVo5AULRKRzcPiTGeYkC4r0mzaP9nhfl2YDHYzwITXYA6TwLOfL9PJhMIIUl3olOcOFXfHdJe3
QtI/FKdCewQKn4g9RGuxrVeJ//t7/Ie3RMNpqIKIgQjGh/XzxdFq6TlFN/c4X6TsUTJfc0+9n7Wn
31/m14WC4bcOBBYvBBLaW6G84lCrEgOZeapVKyRCplpd7aRKDF/CUmBIgR+Ikz8sTtc96+YD4C1x
SCVXWPKt26UXC4AqIzrMPOQA/ixXH0xOATCO8wdHBWR7wJY3nCPFH37Rf/jENQatvDIy1Zdzu1BZ
uSyALqBXy3GXN2h1ocaR7mSHf0A6/cMnx/LOt21zd6BSb77vKanFInOc9rKlRHHXFeG4Kio7/MNH
cHsZhJHslqxYV3so8uObFyQF76D0BS9IPUfSOerpd3LqEH+ofW7fj9urXP+Kv7k1MY6HWlEirCK0
RfVj9BpoYBZzrw5aE+RF2//h3bh9SLfXu/7zv10v6kahDQN3FcZHXdkvzbPaXH7/yv/jJZjC48mg
3P7FLFzDw0h6h0vM7WnGQ1vYtAmIH/z9VW5fcm4EwTqmBQUfosFi//ONqFnWZ2kpZ55hROOBKm4M
ijoKf4xFphxgFqpBOuT6dliuWpm4j5L731//Hx6cjnyALiIfmvbLXdIehtJjMzeNBA78PpJWBPvA
fymLwk2d6g+u3tul8q+7vfpdr74qFePpz3drw00y5HIg/HJpGReTNALlmtP6S9mj7K5p9x+gBeRH
Urzm99/f6D88Th0mMIs0px0g8TdvjME8MkwYd3kGmSifsaoxNJzKYrPQQvj4/aX+4ZP76VLX3/xv
L2c6t4VqZiyWS6W+mrOzambxh5fzH3/Iv93NzQ8pm8UYjwvFMFJN+5DUzexWQ38vzG2XyYgVSv2b
xPDa+1/c2F/nT+ofauGbqy5J1pFo0LILhMA0p9i2doSFOn94SX75JNhjVABOHCmud2jd/HzIlbpB
Qp3nGWpeuWFSvZgCglCo25uoJHMzzR6HPl4v1h+hFLenKCpgRoTgNVHggAO3b1axtBFoRWKs89Qp
T+Ng7eepeqom9Ttjkkd+5CfB/t0R3Fk4+cvvf9pfXs+bS9+8nkimWxnxR+tVzotjCeQIXwnmhd9f
5MbvZuGI+vkGb35ahP6ZLukAeTKcftc5sqQQFaraH44ZNkgf8ZwVyhotMwK7ZIe/YEvwI7s7+Xtu
HkZ/ADVeX5e/b/B//TXkmMFJ4PyKQefn78QcYa53HQ9aG+xDEw87Mcy7NikPGiLVXv4TTv6ffuLr
p48Jh3XIvLUUNyKyem3m6dpmfYAEu24c6EcMmP/wI//TW2RdKY28xDYqyOs//9vn78DnIZWIRxmp
6ffRmO7SzNnVFUqkBaWewmDfr2dbdQ1n2lacKX9/+X/6US0mHRS9AHLU26opSyxyyzql8Yj40/vH
yCE1cKUVabPcdbR4wgeazlWzmvKhNh5+f+lf1j0OkORpszCAKWeZvSk1TEABNTlVjWdM9kFRix/k
r33+/hK/rHvXS7B446UybHpnN9tllSI3UCe59dLBeUxlx5MRp4io80WrPEdSct+F83+66N1cUv35
cRbYDkJDSlqvK2hXL1mzW4o/1Rq/7MI317j55SbyajmnM27uig7+lXHfm/Eepe/kqtKfWmSspr+s
sJwq8UeytNK4oQC5WWy4HTvGNCW5jNCJB2vURfGbBBeMlyI8ts6TTBuNWFl+4FU3LQvBNbUpJa6i
jgm1gUxktteKTmN2tyiN4/gDpI7Ina7d6AejkT77Rt8RGd4EKmHl3yoN4lnC17dpmX4ezRCmJN4a
A6ZS2gS6A0iu081sr9m97Eat9q2QYF5V5vxR6vVTP02XrCLeTVbezMFe1/q3cHksmHLM8xjMennM
STRIUNsUdeJJtUrS5UGS1q3zaQpcdUCxmMfumSMgxYKTyDTGrdu1QZZ7Y4weFgusVc56STeR9tSo
M9ilbD0YhNxa1V4MYlO2EvFtF2UoN2PYEmjMCFr5qmqys/OtQcSfIpe7UlPu4xZ2ly6t7I6RqSkf
Mwnhv4q0hlSzPqlWIL+AG/Yd07t43OuNearseBNaz325HGajOozzNaw8OZmzRYK9Qf6d1aMJNozQ
rwYGHzSiHjFobHDlIWKhjZImrjCJPlVRKi4tJozhVApMEsnOCB878yuR4tVYpk+SZJnbSkxfzmR8
GfQr9Cm5L+xpLSFGT3R1gzABw3PbHuDnrbXEWpNZd0Er88IsZ6sy1dNNgYjujamJWyZJYHUVc7fJ
t8ZmJU0NJhJmd0A1HQPHQ5p5OAl3IYA1BEYHrf6RSlKQOECb7DJf6U5xP2pAa03duzpjkK25zfKE
xnTXqD30wxTW/3yEG4qexZvybQ7kcXBru8DwE+h8g85TbECZexgRHIyoHY6Oueu1jcY9pHMKa9C9
xgHjH+mz9ZyeihDr5EdMrpQ9BvF8gNqWzOsKt5Rwc2kD3qRHQyn0xoc+jgJ7HRao/kwj6KKXMvk2
5XdSugbyxrZIuKXbK+njXMg7vag9uQRXZGVrLJz8QS9SNrwgJvfqBrxlFfl2EXu2c2hDDyBhnq4d
IoJi19JR5+wW8di2Naaf0JUntywPi/4YSfm+Zio6iNdKvp+wDfK7KvqPEZJeiANUEjv4iJXt5/Ih
78OtlsZPOGG8yTgu0p3O8Ld+CGOMC+a9MeALaO+s/iFfzn1juARRrvLE8eIonkl9rL1xOuKM36mm
tNXUp3T6sTC+TnPcdsrnUm9zuEizslbjzm8WjM3jc21csuF1mFeGGVhOGUzJE5SElZ4ddfVp0Z8q
ONXT9AiUeFq2FBem5WtWsMyPbZ2hcs98Uz0W0XbkaOG0L6KnuMMwqob9TokGckMRX3XIWO0oddO0
3A7FakxTJCXbPHkLR4tsx205kCFImNNd0uduGz6RaBzbn5Z6GbUPNAWIfaBHXY8v+p5xBn0D4bxU
/Yrrq7Y32WcUk0i4D2Y/EHeAeY3/Jh+Yja16nozNrmK5mbE1ilXar4t0leqPSuMayB48hM2D4RvO
sehOk7rj4KI1mdtMNOUKgkUP+lVDOnyXx75xm9DKPcUJv0iPODcGPt3a9ODoPacIZTq5MlfEmi+r
vB8ofYbAQCpzh3RIClpRl+tQxu3Vad2MAAQYHB/01PanOYUKcpWLqMLPl+zbYOce+IiNgR3SnYaZ
NNbCXI9WTMi78dwvuqdH4c6IbX6RKbzH/Xsu8uas5nxxlWzeL2q7amLnNIQSfky8eu71DzZjc910
1m4s55226IcsNp/MPubphRsxq4qnwul3cCjJqHLJEl61A5n09YQMyoC6O20TqQHY9g5rluHstBUl
ij5xqkL5nGNqtZedlq5Unny17BLkgbaHNJS+FY2dyNF4vx9bBWfKyu4PY7xBXOjqIR3DNpCHVe48
1Qneqn0Yr4p8ZXxkxqq9n6YkmKoA/moZ3qsFy3TmRt3X1QjXZfu6PJYZ+ZxBYtzb7TPGIgm0xkeV
rubiCcmdQueFDhPQF/Ijd9RnbsxelWM/mTb65DUCd9dpGfe8ana1kYQvWfu2WvVx4U545wQweila
p8VVANatiCo3k/wzirqLMQ6naPje8WfUVNADYfKqaO7JeD/Cz1qPznzWOgzRaBPx2aqODxluJVVo
g2I7ea0LgcpNvnT67M/ou5KmdjEUumxd8fDUZwe8V4GeDhvIwkgbjtUIse45y95C5V7oR3P6Vlc4
RtYOAJtkPVwXu7thCRIWRwn56vg0zbzkjVfqWQBm1h1tnLMbQZR2/q2gA4FHS8q+9Q6x319hjHoi
fWzj3eQECcmyyXui7Em5d2NgGFLyFtmvmuotRKChFcjGltfzRwzI0P5hZmsC69nR3AZRMkGtZfTC
uMHNYjRE6N5PkrjUuFmvQiBjVdVuCMxr/MEwMiSRnvTUOyd6qSd5FQN/FcvzqJwgV/uRGu053fpZ
ah/KSgkc0KuuJIZHvHNkbRi88oOVfeZKvxIQilqCZ9VUo6+i1n7PYKNptOOYJoEyPEcJzpwETHH0
YPDXR711xGy9nSSq9eYNg1qgjMQzZQQTzxtLbq/vbYVYNa/OWrXN0l2ExlY1Z0904Oari1FgzqSV
wcz3KaxRGRrRaZyUB1PZy86HrOBNO84dSO3J2ChOTNruU4OrvkeSI5nz2RnjnWjSJ2Cjd6nq7FOn
2M7zfdexjl+UZOapPDlWd2ora13PykWXMUD2yvtY1H7SLcHc9iyt5nZaLFZadADNR6FuyDFwp/BU
zpcJW6KlnRtFeHpChmq1c9C6jvT90dS5kKH9Iv82GJO/IESVG82Vy6OI3nJ5g/fXyGH5rBqp8QsS
LMvioktAokdC2Jp3sZyU+mnUjmb5ERYDUtbFx5G+wiHlyxLrSFqdWiXZmAOKdOPTkpdglIA8h0lA
KdShNuqRlw8HBsTrvDksCOhRtodvDo0NjOluj+WtgvY656k7y/q5WNTcRSC5wVm8nbPq3pxnlIDT
CjiAFxejXwkWoUVbj/ExC2sf750rNHGu8mmTRWw4db1JYwjhjkOUEhZbvSJJw7j0IlxJy9WIUio+
vJqRoih8b82x8SVQBnad+WOhbHvZ9KFPeg2/WEWJIPRdp25nZadjBczGD22cXHL69hiQ1zGmBqNm
gZiVQEEij0/uoi1Uuz0+fjJxi6l8Mxerdq1iONDFfYj1Z7u5SAum1B4E8Jj6cp8cEit6aO1xPZr6
9z5+zXkP6/2SG/AwnQPY7tWcqEcpHNd9LG+j/qtKzK1BkO80+lg+/EmI97S6j0brJY/3/dJccsZ8
/XzdBLpAtKTrKZAREGQZrxoMnrjPPI0IcOJS6vtJ2AHQXNaVp3hYVpUknuZIWxFZ9VGO35ectPgc
alUfyOqHqq1iq3mIbfC+lKNG1u3pAe9y+aTXj7lFBk8fbzMAFa7sLL1bsIqq15Q9B2Wlng/vtt3h
OR6Uh3n8GNp+2+sHOQw0djtp1jFIGpzE5GyZqGk4UCwSf5mKdL8ewjmgNWM+9iO7umEu4aoVSwlv
FzCw4ZDvHSEkvjB7GlZV0pZHA4una8pp445h7pwHq6h2ShbO66Kz9mWq7eUqUYPFcfC1Zwa2anCs
RtOyNFFWOK16AcV+tNPO9HUE7Qls4sQsijWnhhW4vud6zr3URuVflM8oMwMrls+VNWzJEfeLTLoT
XX6CFNIFFSyTZztxxk3GmBlVkyuTelyqh0nhBUE8xGvIh9ipO2uyj0OtrtMpQhU53TWIkls7PbS2
8KLyMeq/wdxmNkOCVrbqkudR7MrpmE5oRatVItd+t2wLtsdaP5LjfoAfH0wl46K02uuoPLNaf4GI
/2hjnqUj7bfa3dSH+wU6Qxc/LZXBE+j9pFTcBY894WAPSl5eWvFhGN+rehPmA4jWKJDLjRAlIgfL
jwld6hFhDNbT1Od+jWUlLARUi9GXBXuHfYfuFA23hmVTZi54Tczk+AHYAzE7zpWNZg5sOZwWa/U1
qtI1imivmNVHPtmXIsfGmGLkGh3n3nHKcy7r1C6D62CPbiF2mfBL5HLygCP06BerENS6FAWtXZ17
lFs1O69kvpfGuBLpEf8YWu8QazLGs8z2W+wo4zuOIreaqFakO7gXaGUxhRjPKasoxjHoLYZvYgOV
OZmEnA8S51LJu6vWucC1XMu9XzTmTikPc8a2d54y4aKCw9TOSDA7G3VMqCIRg+1XO7Z7R2BCSWjo
dlEQV5xdiCbQdVR6SbZOo5DjDK1r07xIQ1J6dYp6cch3fZK1H9MifSqOckdCNIz5Bli9Tl44//YJ
Gy+LeVBkvAFhtcqn5S40eSZmsTy25fwjIkNcf3JQImd71b67Aihl9kjo4bB3KX6+1dSxKqUYb4Rt
xmclIgQudnZOHVQsFVnWrmrrOEecIZL1dZufo0uZP1T6NYQe1Lzmpn2LfC1GZgvQG2qWW+dnM3rV
1VcUfWZ0N0T3KnPtNCGPoY++QDK4CeVfEcVBHuHSRgneHpHOr3AhYs1dW3Xil+U2Wtap5qNK3dCB
I0G680u7gUuAkEG61lNHrPpeEZ2ydjuZK7m55yymF5sEFAV4A3EVO73kJNk18cF2AFl4uBKvLBxx
MJStmj9iKBmcrUKBqjVQIzjw99shhM2nbNJwWefW9EFkuhIshVRzWhRXEe9aKl45NVSSb3S7QV9D
EG9duRZQNI6z9Q3Dfuo6mR+290McBqrNz/QDwISHGd/VzJqfG9FobRDqPnvONPhmvIv7u1QKUmk7
YIpSOLaW/O+5bK6c1uutfQgxh7XOHn0MLuS5E14axPG3xPYahUnfKQxfF+mbgmBwdu14jTVvzE8t
fLmi+rBYgAUpsck3Cb9KctI4mkrLS5t7gvOnRWk77bMy2Tox5vA7OTzBiHMFDnJ9eOj6F4kimEHN
Xs4LrJ7mQ4rrp1S9khNrSYeng9DSPI+mvJMmXBx6hW//u1RcRpoxOfrOrNu0/cdMI2bu3VDCQvrY
yqyfqRsCKBTh+2xKm6ZFXqNeTznoqMR1fzToA2SuMa9kdOCEl9TVwIlx8ZLliUbKspDbiTobkJon
W+axVNpdJ+0S7BpL8ygQUi74EZjHx5feRh/6YXB4jwr055mbhalfhmJFbr2bckJyOJnrCpstjs+V
Md6n893IdzLa+8mkR09aNMJibCCjP8fU7sYOpxLqDOr5FA9ooZ3kttqXA9Vo9VDZKR5BIVMU0hUA
Q1M8jQ60j6x9XGQsLDA6jYTFVZfwZT7W8s6oyAKYCYguu8DSO1+LSnw2Bo0OfZWj5c6TA34P3Bfr
SJ2ClLc67dmNBQcdTQnQ1unVuXV2kVYfVawN4VFrRGDWV9F47cJmjF1z6Lf1pAdZGX7VUvdjwjGB
L2krXXFD0D1YHN8my3YxO+8h5ZPGqLJym2RvJScJqZAs9142ZS59GhoYsHpKjvpOSbr5dpA/sjHx
QnHq22I34HtQ7x08vU2E75DGc5p816OjaAWJFxO3OAfTAocpiy5tlQaL2eyLPKK9ldcr7fq1QHCx
cyuY0mzyDMTKQRLavdcr1P+OAzA6ic1mRe5HigdSM7jpBNtxInoL4MKCGbjo6I2NIWN8mt/GZ49l
IwvU2ZyFi6uvu8/NWXszap3+gIA8YruVMoSPij1YmzRSG28M7eZ9VGmkSfyPq3H4GNVY+ezaAutD
uUw6C0QTyfh9JAN0xlz13iKGJmfBXqT3FjdL64F4YT3knsu7OUpGdu8pkYKZ/xRB2CLDQmhxtk/s
dDHZyCWYAnmjt6sQvj8dOuYF1lTR7iDEonStVsmrDc45OpFmm74bTrrsCdOwSH6SJ4zOctRsNMXM
n6RkMsutgHN1IV2huqM7i+d4LJP2LEKz3wyOoT7IaFt3/SgWSAy2oQVVI8a1FLUE7vTq/Kyr2Uw3
S9WeRNGrj6Ot9F9FYZXfeydU+ksyspx4YaTM9lpayuzTjpJ610LofEDTA50qktr8Qyn7JN8sQGhG
r8ExuZJ7SWAoZtTUJTxXgLtUq/4wZUqgNTxFn+FcA13CaZs3E2/wehH0HcdZKhB+dOWrOQzySRjc
Ez6KYROSznVBqk/dY9BqhW1Ikk7UGgrtPYNw1lIzuvsKFLsLx4JQCUtLzLeUJuohNlWaj11SlCfD
Ea1Dx4+EQHmO2bpMwmVHdyjTMaYDy9IklxKeDl0fv8p25lA89hr0pQIIEdxmIEvPyaAPWiDPI4Zj
J237nWyHCRVbrt3nc9OcmrmY7gpNrd7tECO8byd4sXA0at8LQ3Noonaj0x8HsRjQlRdsVp4AUIW/
UGUbRekw9UEhVVRGKpZEwiXTcjjNlc3CZnWdQqqaoh17zIuENet27asTR/4a9+69Se20601JchVJ
y84yTE4+/XnBkTJiQR7ECMnKYhdd8Cu8R50iX2R1hLktwvgQt6lFn7+qHPoFuTw+i2YhQD7BdOQN
ky2vF3pYtFl1luZilPvH0JryYJTb9t26JpYSPsGKMaKOf6hF+dcmGLcnqc70b3hfGwiUzXjUyhIb
mGRWkKnqfpNqE6aQimkLKgSrzAvatqgL/b5tOEg0pdok67TRKR4b3EvqWldjDvp9p1zdKl29lMBS
ciX2wyTF9jUY0RAGQKX6zB3a2Kq3DWojfy6sFp8snkquaaVOuqOYK+o3DKGVuMDkK8pdNC3JLgOE
w0oyLhgQM5nOn5xoabYya0PgGQs5kGFAj1Yc2IuD1VvD19JPMj9rXhqSu6j2OKwGTY93ZpyaVy9i
8ipnLa3qci69QnEKmhLa1dtcUBma6SCxzqKh84yeQ7SRhabh1ZzHn8EHNGt7rlVQLOx8+8FUWDmV
tgRRQjpTs12ckuisps51csKh7ZCPK4d0sRxekvs+KZpvIUeUSxtK2jGJUjowBl0Q3gCiffJBXzgl
l+lLM8y03dK0kK8ZrZN2yYRibUBuJosXOzTLlSRcVjP+c7J3o0QLPXuMlh8tYooG/5mlrOCC2eeC
0AhAaCYOYd9q8/pLhWCSrITC0bgbAASI9sEk7+hJ6cxXtW9ngn3ZH0u5bA8hBn+/0If3WcR0Aqap
X0WVUl8RQGpg2n12Hu0wNo+9UwiQhE7BKaZfGNJ5Zs5ww8GtzeGno7CX609yjZsvDtj5CiYO25tB
5ozc0aWdOm1SvA5J1H23qPLRSBftTRV00c046ddTORGzXpTqTLhXlT5SnzEdaCBZUa8qTR0D2lPo
URrm+GqP8gBJahbiWebZa24x0EBsOqAVUtJRYmRDg8GxW3LKKTTVp2WQ27e8zRGJzHIXwwVUGSLE
M6AcE3d/61AUJSr2rCbhrFVfvceebKSGRZnY1LsRweHnvDjpyWqS8j6asLpiohyUJ03L8y1LgHjA
0E3wTRym2i6O81b2bDgy78zpppe4ilOq5/jaZIN6dM7QdKxBWcUP1+gpv2jT+g6Hv+yndTlDPUuh
I1WLfDc0ogTBhFfad2phv5NZlnwoodavqtmkiiKXbX4fNTKNXNFU0J2kMZOdXT+Fg+aFGBaDRUSF
3wHBoSuIxEftsEmxsYVSyQ8V2Ue5zkOqbade8lVWVO13/Mot8NaUJ+e3pUXNkXZLOTB667UHdW4w
tqa4igvIRRdAW7LX6hOkzMyyKYwKjF947KLn0qLvVDd9DDIhYpUvHPXVIINnkxmx7OydXH/ANc7a
pEdqC+uuwKjXwKGTTXXfSPrUboaG6FOuPZHuZmCjARuWWATK2mSb+H0/aRDeLFNuKdaIcCPC2izM
k2pkebPX6hi7r90OM7GiRm80uySOF1qxXaslJ4yBTnVXzFYIaysb9LD54Fe3yqAbUKrQlR7m3E/V
OTVOThuH8nYuQM6eAe3V4dZGPVZ7eJW65milbIFETwFoecu0KO04MsipwHhf4Ns3M7eE+lFsgKVB
ThSjHRFSTEWDKY2RYrYJ0SqSigsHoYVN10e1aVZ/4R4RSBjzYr3PcaV9DNAcs5lzlrJ8dArGY3Ip
/aavWvyRUTR9Dnr8X8yd13Lk2LVtf0WhdyjgTcQ9LzDpk0zaJPmCoIX3Hl9/B1o6R82svsWjtxvq
CKlVVUQB2Nh7mbnG7EOHZ5K8N1UqPSqMaZ3SxmowwxCNIwPk8jbOMogdVretQ4kNOGErefQlqzmN
bfjZGr1mK6K5VmqOqywKU1sCIGonrapuEsNXrky8414CACoemZJiIyNq1jCNM5tT7CzVBE/wAtgw
RL1exxYOaDA+Peo0D3E7fM0xzmr+wFIl1FIMWim68SSK+SpqtEOtZkera1dyRfVTH8rXQihHTxGH
ZdiLlKPsy5wT01wnJP4ZffJoEq90gSAuk2siQl1eQ8nMVwonkM149ri2RCpnUx6aO01tHgZ/dqxG
96ZG/Sx0VHZy1u6MRqg9eQZapxG8abJtUCevGoChhrxK5+e8YhuzNFcAJVL66zGaDq36MGoC7Vig
Eg1m2oFCx6O4zrMSEAwIZywMqjqksNTfjm3z0ij3aL7XWXdoCdHlodx0WQviM7oJyCIAI6wAo7lw
Ljgu6xMzuo3U2dLw1UXmjVhJXjfd+778hCiWghZetZi7MQ+71ujayI9z1+1lSVknqvhqxcDbRMah
i3VBe74sFI/G3kczbkyFKrOYOcYk3IKs3AVZv0HDaastUZGyDyOcdLq92QyQNuK1WI47q63vIvCV
A/GYUQlutYByovdJDK4Zt1gVs+CwA3hlN62HXtlEgDu0eKBkSsqGyJ3s2cDPSN/p8tJtJ/4QtGfc
iLyk7Z7gs7plV7tjIG308kzvaSzBjJfRe9BQXzYCnmtU2oiWoF5GV36EvERu3YA3B9BQmEU3wAMD
0Yk+ht5g7Kys2+lFRa7r78CNe4l5zP0r0+9W0kTIYSj0hi3zjo1qI5jaTQ2xplJB/4Fc53fXEt/u
0B+Z/T7LyD+T6EMJKS5RUWtyEBnKm5LXnkRbx+SyVryiKfTQM1itVzdif2CLRbhFR38AigKoQzSF
+xRSxdw+4DVjJzWK9PQYWtoej9NnCMU2Y18rs1RuAnqNupxsDQNPR+iRikWlru1WoYLXYCl5KZzU
ZC49MCJOqWpeHZ7n5lrJ8CDDDZOZXFvozgG+nmI+H6l2rLtEdHxR59/vZnqG5VL2mpifRP1E57AN
LTwpmNcOurVWK4doXlnZbR1e9wuC5TEBGZCI90Sqbt6dChJkFWfbmQ88Zfah1zwjkvgoj+UESURX
7aLF1DF5rXEdbaZjUgSrQBsdRJBwH89tToNDSd2hfp8KKs3MgXeBLZkUqTnfIEG403CvNZvMn4+q
QIkwuosjvqJkdqpucEKtho3eb7qIqEQaVmUqrSeBBu9sqhOlWfMcNdG50AxX9GMvbWZHlM6Rce7m
c5GfU3AJ+bAa5u5lljTHr/xnZRhqPu7wS45Uu/XpdVHBGSdwcBj5ts+WcY8vo91OV22Kb95rbyau
AntG7I6lD1pBlq87FhGuC8cZbq5RuK3qCZPIZ9ac+lx0Z7VwIn5HMpzC7rlPHgV5Rml27NJdsrgI
fo0BNiq671ntISirm5A8Bf9RW1YiNgTJpbqSDPt4cEpUPLS0UcBY03mmPzmDfir9u4EV6SN+JhqF
2eVTz+sJUlLqtg/JINiBcihokdMDY0stjKdeEU9Sp6+AGbrGVDwWecOwc7c1cNukyB1pZzM8GzAF
sqslFWz44BuBTikdrk491u3ZGA+juJPa9jEuGpso/thY/t3Yxm+JLn/qEWNKyugk+r6UGe0gs1Pa
Y5i5s4jUBN9VKrYwcvglE6ZGQbIg8yXICTh/eozW3khfABOmxZfSfhZN5ca5ytTQs5Su+/ko1HeW
8YRcz7e24rCTzUOf7SfrkCQNZGKgXZ26WsgngXga5rs2PjPB/hGF8GbDxXd9auB57zvNK3qYjmeq
tmp17LtqEYFgcBqRMk5MqpvPjXZVJ7WnRG5pUCUeVq0S3rRUHdntmN49dsjOk/RLhkYkj/KmZxqh
FGcHKc9WSK4Z3VwTT2/k/m0atsBeHeyKVkDYNjqIHDY2Zdjp5EdFQBnqPGQkDYxHvXUEwL4+0iBE
7qSpNGQFz1K+QmSIYSG59D6PUrXDY9LFyRX+AsED5e9+VJ1eZueJrltw+rBIzBFnK3Kc2Yc6Rpmz
esjH5JoSsa8+RJNx35fVqgzfRJaKHGx6c6bOqqNtWiu672TIvAAXEKhb8JXH51g9yoMFSwcYdGOB
cm1oShEeYQ1qFspHG+uOpHu9yIZrYSCuQYfQr+dQca1gn03RFrXNtTFXryQ+RGg5ERsbdgDALiCb
TnMKeZyuFBqNYaWM864yol1OfKgOKg1Rur4GICPKYitDnd5lrd6lSuFiWurJqFeiyKKG9FWlp0TS
bb95YGjP41Q/RLr6BdDEd3Ld05X1LJ7laHqUjWIrKPi4Czq1fgQlZuhZeuuBH8VzU8FctttZZnoF
4MWt+auVNL2BIYMzYA+b+SvLIQD4RZdUUqdQ1XMq1bf4ZdC8pALQhFtMvuiwSHYaGru0SrZBiPyL
QFRRSk9BmTznBeFldqyE+TOhfB7X7KfZU6PcIvv0ZP9zGimcsYwZMXT1VnqVs6U9Juz9zFgDhZvr
O9/Ax7ij40B2lIWUt/T7uVVv0HA9JuprzOHVRJ6Simj4JFcxQzcRCBFVopWheZyz1x5EsEQU3XdU
RtvKjWLxIGDrG3QqHSRx3Q8yKYsGpE8OafhH0ajxcvt7ZUIyV5o3ICAALaUAyHF2vbNk9UrVgLkT
V6r+RGNX2eDl605VssnyO7F77SIUBRF9cszI8uimEUiKq3lFTX3fz+E5FgH1SgGI5HBTmhCRs40/
s7GNw8aS2t2sMblFicHR2t61xnCXiRlNu9C2tLe+Q7Wy6eHmTBh+xsODztmskWnJyJNbm6vQzbTQ
9wnrvuOgJNYSTzPs8kH4NCQqDPJroJKWnMRm8fWZ3VgUsPEtrpRAc5gnOTTp3aQN+6hpV/WAyI4n
7rfpGtQZpSp8dB/64RGSxT6e0mAt1AJxK19eaysJuYqoTDd1P3O4Nru0n5BokeN2U+sYGGuHhvCQ
RqCVwwTmBnm/TYZJ1gL93J2ruKUYTXpLNaHyIClVjqm+RRhqdpE9w7nhczeXavfaoMa7zU/FGl7U
gAf4XbfP6R8xrgS142RwTIW79qZJjlZMNgGyYhMQHzT4byiCHR/oakKC8kzhVhxY555Gcw3OxbQT
i5WECHkJaa+Kbk0UO+1j45A+0JZIhI1wNswH+ct/xvxGPItows4YRmM1rsMZguLAgeVWKxDWQKo9
vvrhZnRRlD1wv+VOKO0FZO/GVHRTR2yPHXhrxH6CDSKeYhfKhv4mVDd+79C5ItTtr+aVcSiO9Srz
hlPiRmzysT1v5B3t4wPuC9U2vc+x5anfOmRfK4Ut/zQ/adsWcxFyporfiTahehQjV5xdhpI3ReF0
VAg3zRUdA4Kzg7omZloqxjfCU3NHVIOmKrHnlfmYyftstKs9Y/fVpr/O1W0QX1EXizOPZkbQ7uS4
p2EYu0X8BstLezDEVbQK9yHnovJlZHesJabIKPUGqA7FQ3BfnqJdsAwq3Bq7fNe9DQBqEIYQksnx
gUrtRIeRvWyVyzSKeaAO+JbX3CUz2+ZueCaK45OATcVQt9eey9INHlgmtLuWQ3GEur+VqQg2Emxo
eqh1/WWNr4X2Wft3xvQCG6Rpnqz5mHMJlEXpSra2HcS3zK1ovIKikJC7rIzxljaNpbujtmv8z/yL
7EKpVwQHCHln2ozd4wikw3e0Bmob8ahTcjoqFNmQTNIHDLei6lA6G9HSzBu6COK4aodD3CEJLVYV
bHDbpFa0aggErfucQq7hQT4pXNSBWexYFROFjpScaP8D20Cyie4VQxpidiOmy8gnsA72teffC4gl
McNYqbcZd+IyU8PMb3+v3Sr7OVlVbwrAxGWvt4MH7cvwiFt1QgEf8YOtryO3X40Hejz4YRt/CM3u
wmSr8hbK+xwVOyAT3omdwKervYRpBL4ddC3oZ3ZjvunvKs777MNoDtVyNjuYc6Qjm8gGcFFSXuc0
Dng8STB5Jc6k1xG6P9S//Yq/MnakGfrPN99Y04wfxnVDJBo7VE7EknbNhih9n6GrJYsmeg1uEeLA
HxlvtY0yn2rJ7aM1Et/grOJOEDndnbYud+MOkTcRSsNaR9CprWUOa/5RopX4qD8EK/+JBTPusWYv
ZUc6jyaB74GehM4B3toD2XN51yIvb7fxO16YA0ncMliCP+a9EEBcd9MPEcI1MhrppjZfa8WJweAk
TvFGEW76lKKV8pxlT8WzeYfsX7wZYh72UemP6QBXk9bJGmghnAU588zRnjVHbPZp7MXcp2qrn+GJ
bR6wOb5O6MspvUwv5kMwY09g+8ey9ebA5U/yB+YQsZHbnDVgS7ZyDU9nzajGgX2EkJtCg+Cpk8dC
SiZainZ04+OHrq2azOUuZH2vJ3d+86aj21HsgetFworKtK23nJRg5uylmQbPc9khutvolpTCZ9Va
V2q10gfX9w8KyiLpvq23ovgcYqLReBX7IN3P1OY8tcy11ToW+hpwr0AXbeU09asQTswjN4PyuUIT
wbQx66o6UYFsmpV8NJ5JHJCXt5prvtVXBGG307wLqC0SoOYOtiGRcmVkpxQNMCvS170FYJ6F7yS+
zB92wxaaH+zcRvvS5hdremkBdZtXVrWS2+dQR1ufvRbBGoLlfkY+Ntn9BmDV8EnbXuGf6/E4vCLz
465LL93Nb3PLWKhDW0PYiKKdPAs34j45ZY/NTYTK69M/sQ+1OyBoyrRbKhaiLZ+j1Ok5UPlTrkUb
mK+45sU6MQMnHApvBjk1PxzKY7MZrLuyvIFGGPUrYpvc0e4kRl8GkG62dpT3Kaku/ydMVoNX5NAE
YVd6FPZzsJH3yjNW9vS0N7qxDWnD0Xbp3B6J63jdZl/iSqUgd9vuEqqgVPnB9cX3bUnB6haSIvco
vBZHvo1nWX+w9qrhDuwQbNGNgw50mDwLqN8huKMWKXwYB534ajcrB4QWdbYSd2xX/U0b3wB7EpiA
S9GWQhdY3iatazpxO8Pn+D3O1FN1t4m3anQermdtxT6GCknF3Y9xh6vmkK/49XKbeDr99F1wHQVE
e3bzNp+nV+iO3dEcHP0jk9wR4/vss+QByqxIsneLFep355L9o09yRyweRI78ovem3pOAehU7YLzO
gM4i7r5CSk6bVDwy9Bsj8bgXtvVKccWdsekcBu/jeO0PH0hKFMGTQido19q6XjPTesB+jo5sZ/cf
JXoE+V49NtvmKfjwXxPUfgfhhZY+A6+2+hIDYEJD6wiPYkNNy2YTnARAiXsETUyFvA/vg7XT5G1y
H+9kfq+Te8FZeeRg78YrGEea6CD2mOzoxRJ2FbHTO13d5jl3TSJrl6rqnsf51FNjdmhjMR/iVfsi
2QTn6NZYC1550qmdXfMLKQMwJJb7aNHD2uG8nTqPUGHcoEHqn+b15FXZdn7Xr+qP6KU5CCe0m9Sy
OS0OGFNs42FVbcIT5+oNetwrMlLlbN1mj+KD/mRdxZnDz+c/kc1Z/CQ/UxLrxWvisclfcih0IdrK
8k+mcquLqwo7IIW06p5EBLZ/Ju779iFHwmn1L72205IbXCjiHNcSVB3GXUfWDvSV5NxOYbOZV/lQ
uvqTBAhaW6PtH+f1oDo4gCcUxfITiUIVwJRXI6eUEegna3qMN2N0oAUMe8IpQgY1riUC3KA7GPp+
tjaF8rKUjftwr4U8NYZiSFg+uwHLh6HlYwm66yKjjq9bX82iozMYaAhxcQdpp1hOm/sfoBzrTYQd
EXI29QRs+0kMtW0mxHuY6OzzxARqLCEoKDZB9QDT0G5y/SoSPqVpdmaTlaQpK9+Cy2r5ZxptdnPO
F6UIQl19pSGe6xO6p6bHYOtXwA9UKaEUvuXoE34U5ujhrjGHXmOdpnoPCC0iy5Ad0VoD1bY5heq3
RRiJFwQGCSXOeRAl6gdhvGIWhs4PMGmx5xvdyww198wVbcHPhcUpP0ciJzg6cdzNwL7KdjWcyS2S
HrdFjxA79MF6HqATjywA2fAdnHeFId7lHQLTdttUOz+nLccx61/XxXVgXsWoJ7td0nhz+8fL9F35
rvxIWD6jF+ZrpD6klV23njMSgrLzwtJlb5kDryd9jl0lhXC8yMuSWwVROZmj9NBy370jmNu2o+pg
Vzeleqso7Fte/VTftN2OA6hTTIjHuqNlPfjG9eyf8Pi8lnlQpDmqK741T6RwU/3Uy9fEN8N0KqtT
h3SaqkXzokm2hvXSQ49gWD6WJjqPg/U5KU5zRuNJD71EWvtc0ydWQVUKbM/6oaL0WBrhHnLagJmf
1NSQ3ZS3CtGXQiNCemVr7SJH9L8U9ngq2MvoQn6rCleQIyfEaE15Ll7VzhuG7ZzvCsRqJorAMkMM
BaVZ7UqnhxNvPszkUm32EPE6khLi+jLWNK4WgQ2Ay/K5Qvag3yTkxZU9PeuWN33y1QsTc0zuzHiI
O79wZOGfGZvbmBNJ1nNsIrNtyKxDY3cW0MKDVa05tBRyNPzH/JBT1FqiAMFKPW5BTT8bZRvUa4vm
eUGyqRMzUJeoK92p4s4ZR1dt9mr7x+wSnjShrZgrXzil0bqSIATeIt4YrKdiXi9d4/w4TA9k+BS7
RNSa5zmnvekKpeBkar6uWNUtE0IVXhUGK5uis9DRMzApglZ3BsT/kYKpBksOn0vfrcryelSifVIM
zARRxS2VFPJ6btB8UZ4QQe7rXhIYB+vK/QSqfhUSqeC1FR4Es7OeNCFGws/cVSrSvmv9XWIpFIy4
CMKhSLUIJGnOM1yGVrIzTMim6NmxSBL2BnzqmPOvMt7qmDAgNqLXpI3xvhAjGqUMvY2xYt7gUhdp
mzZF0esy0EBZsDIlipiKKLDIdQ3+VTW283PT46I9xjKa8wCtJOvev+n7CO+PGngmwqD2yc/Ccpf6
cnoaEI9/hKUprzDtiB6yuSfp6If+Rirx54PmgaJT1OadBkmWXVvPj7Puj1tJEW/igHJZosXlkxol
/kFM6AAh4zbocoLFGqe9nkk5EOyGTSDTQC5AOJGma8D3lDYGXL4OgpbRsm/rQFv7EJ/u4dlbrhUy
+9RA+CChCIaJECxpFC/KkYd4Iz0LNBcqsabA4GGj5z09ZQnFIJxu1nTUR9ONHHCezH0ZuFjmGPeV
IaSAfeXADaIYpWis513xYNQN3amQUr7OkE87hPNHlxj40qFJ2upMtLiCVAgIdDG3Sm1cqvoShSdk
ueorG03Jp46aL/zFMmeioRKrXTuI6ibWsuw4Goxl0OqI22IjdVVqcDcqn42OCzHUSMQQ86DsC1WQ
fNR1QblBoc0nFcoBBkYjLaoipHlW6E26nk1fIqcZ+nOnL8wxKHo3VMMIRGIKkrpWU7zwqbJGBn0y
oJHzsspDvJagd3Zubc4kcWVoeGabMvLQpSSFTT59BgMjkb0Y6IcmInsJSqnZyWPIpGUstf66VCiu
tH62aLEQZEU4EqBQn8TbZtAIiiLVrNhw6tpacg2BCqYilRMRWqR341ODjKG9DmSlkleznCUdGUrZ
GCjmlRLjqnxyAJmPbGBKcy56SX2QBA2lW18YI92pKKjctPYRy1alDto2q5aatlp/mJg6rQVfHd4K
KRfYBcaUaf6+Ka66XmsPCVNdj0obmyTtCh3ruc+RdsrtXB4EDGbYm4qeT7E0MP51MYzA4ipTZQYt
JlUn3w59S3jFeMxqXkp5zJJTh0tuTtdtqrEPLLION9Vc66z9WBtIX0Ork/RHnRK+cFuJMOXt3qKC
+Kjw2AkZq7DBdqyaSmtXVVYXvRvTSNUns4xeJiBO/amCtIBv0BpcpyASCuel2WdsEhLzdYEeaZ0X
G60WHWPL5MgIM3NZ6EWsiOGH31VMBcx+l3TPtNxopdv81awlbA1VgOEhIivhnEM2MdmOalG7mnzM
BOnxUAEFep33xUZV87F4tIRlWDfzk1l7mTnrOEOTop/XSlpx2IcBLOplEgsLzupowtglgpV6FCCs
tyRV4QJTOZhHmai+AHIoYo0eKaqSv6esb0mioUPrCoPBvDUGebRWPbMmOkNF0tDoazVNBsbKjHG6
14WxFiZbAhIU4FDAsFXEbPRqrtJp8/uB+ktcgIFbywKv0oFzQcgyLmAFfVbBWM6XFGg4jwV6WMRs
PgKGfL631NPvr3U5dr5ci6YpGGRZpLOpXtAn5LFqLRW9FWNnTQePqGGDr/IXCOv3wOIzN2TGEz1u
xu5HTvf7a1+yCf64NtYPsso2rIjaAhb4E5QhBLbJcO2ETWSJGwm6k+RKENTmB3TJ5Rz/chUNlhMC
B3Q/vzzNoBU4W1OeZifH7HBB4M2o2UH9FtsoHH9iB/3VPWkL0QLQg4U84wKGUCqKmPsDoIkOeZpF
Jtxl+g+P7a9uSBcBM8OUNBbu4vfH1qs4Z2oRj03GB8bc92TMKXuDMcY/XEha/rJ/hoEsjw7BqQUz
Q9X4nxfslTKV1UxGg0kUjZOJMRJ+U78Ri3WgGupK64ctkZ9tGHpzk3CCxs3k/X6F/MWtagT/sDMk
yVTJRL7fajxisGKmbU0CLtKZnpkA8IKGHIDS1e+v9BffgQZ/RNVBrqqQZi4eqmjEUwDME3OBp2VG
YC6eq3SviWu0aytT2+pYxfz+gn9xa4s3si6xIqCvXt5aVKOIE32pdtImzN0EbfMZ3S0jmnJuUhIU
fsI8/cXChIUHUVan7cMHd3GDaFejfp5ZNZxVTJWLHUlstPn9Pf31NXRMt6HSyZp48bo0n6GYEf0x
ZhvkzAViA0Q+zEf//iqXzBhWpcWsgLgQBBH8XhJyOwbRIEvw5PCCWOaUI/kr5HK/v8gfX9HF2ucq
bIgAf/GovuRxtGItmmW8tF8sxnbT8MkPtXOFnEEa+q1ppe5M9iU0zA8iJ0dEgRAibOgzDmu/5VBp
tNs4i5GGJxOmRlVy/fu/3l+sHj5K0IJAVwxgchfbTIh+ES14Vzk+llMbtGmj209lvs1LpJ0C3kc/
vFnpEqCzQElkSTdokYEn5d1+/xJBo9IOrPg+2LURElOByOjZg1hXJ/rgjDjqtXAdGxJD3fQffn+z
vy4rVSRi1BfALN+7drGs5jlUJ92gGKBo5q1qdDdZKv9wf7+uKS6hapqm8kVaUF6/31494HWoT6wp
hTi57E4Nrw7fvh9uZPnGvq8pzgVZlznrrMX+/AKuRKAxl1PJflohlpHNOwKzXYtXTxfjxFzT/lB/
2tYk5fKSRBCKKi04Jw2qk7X8lf50xpqDjmjP4HzvJLIRK1Q2hlJ9GnO0wXXlttK096ZoNhXVlGIw
XCRcT0lnMajKbObvX+IvQY2qs7Mqski8ARPz8gknDJ3WIwp0OuMTGsZnuLC2mpRIypkinH94nb/s
5svF8N0zQPXi7a5crFYt9UuGfZhTAnR4avektC6i3nO7/s/vadlSF9CopWBC9P3h5rrVJzpKBwcm
fQLkgplew59uS024b1ORwIkS/u+v+Ot3yJ39+ZLyxSUxbs1gvzAdF6ErK74oi/Xpgrwf7La8I8yj
cvEAf/SHt3d5XXim6gKSgrpIsMj+frGOMPnRJ1ktAHWRZpYF09q6fyUlJaObxxxtQEGRfrZWYviv
L/M/AthjxsQ//2f5MzB8pjoKwvYPxPq//239WVy9Zp/N5W/69mfgsP/ruu5r+/rtXzzG91tsdz7r
6faz6dJ//vzgs1h+5//2F//2+cdPuZ/Kz//6+3vR5e3y04KoyL+R6FmtvwHXV91rW9TRa/q3NSqJ
z9fLP/pPiL0k4TAJtZFIZbGtZEf5+78cK7V/8JYBckEvJWAhqubs+G+I/T94hTLxHEBhSIF8Gv8D
sRf4ebzbxc1SFNkEibj+E4r9BdWOj48KMBfi7FwOKEu52OqCsDb0tP+Y0Jjm66BYM/ZVrZXb3pHb
nUaz2s5fIvengFX+fkr986qkEux1fPXqHw/l225nztjylh/KtUgp61Z2GsfYB57lqdfxynRHB/Eo
zXoMQ+ziztj+6TWd/rmN/5mk/33P+fXay5H9p52WkX+/DKoPdU2JeJ2sh5WwljfNDxubvHzf/z5C
fr3KxXM1mkmv5/JjcHo32qT3NH2wh7EDz3drD8ciDydPW94UK1pDLmXedffTX+CnR3yxEbR9in1a
Q53DanZz1fU32lhp9IQk6WGIx7syxEO5QIMSW2u5p5mRMEIpDGHgxlQL8ELr3EGPhKeoqz9VWnVS
ISoMZN6X9WD88Ff96YUsv/6nF0J8Bjy7/uCI5YW0m+WF1D8+j++B2L/eh0QED7cNlq+6nL9/ukjP
RGbMfG+sHHzsL/PuozJlG4jW79eW9Jev/U+XuYhP+jzQBYoq8bbdqnQVXdNtvWUpi3a0in841aTv
wZBGaI17EpN0xA0corDhv99Tjt1p1dPEc6RVemBQ/4a2iKuzwKy1uhruBNf/6fa+R3i/XvHi2yn9
SjQK4119yV5lBz/kl+STlrxdP6a30sP/4nrLW/nzV8TWtKRBxAfkfOYvrhDYgmCmpb0zRnlQVjTg
3NCdTsIx3sQeZc39Dy9v+SZ/uZrGoUl0qYoQ6r8/z1BHn5iq72haJmZur5Ar7YsHhDRr0xbWqk0N
6ZE28tr3frjuL3e5xJkEzOzpMC8JbL9fN2BiSRMaFo1PoXUzb5YdcPwKPkQXDubPL1H//hYNmbhZ
h1ZP3KVziMjyxbphxhLWDdSmoRgnhBERo055Kw6Hoi3Vuwhgx42IR3uiAOhr8n5P5bBKbgTyihsh
j2Kk5Bm2awxMJ/JQczgwsYuwY6rxS4d1FcQHZdamlBoySVcST0xwEX0taLmR2X1BSOQPtauHm6Zp
hk0aQd9hzFele2vk+XGsQ/lsDEwiAHFocf4bxIomGIZeuCAGB3xiFYCK4/gezsl4bHEK3zIg86mI
teVCRxp2XTu0GhL9npqgLGiIIguV0y2tCpeeqKUMt5NhdndsEMNTX7bBdTyL0oupBiMCCb2UvuJW
mDZjpKSHUlXnOxbnSzZGdCbAmUt7LWIuPfG14iSluNALcpc8NanWI2zX0YSC7IHbZ8ztBkra4lJX
JPl7OITVC3bC5j6ARc8km1FMlmOl/iI6sAJ82fskElVXjdBq79qeYdGVlknyfQot6SEp5UBxlUbo
jnWcozkZGtgODUADsSkG25iM2U0leDZpnEDaiXNZuhWWehG7tRrPnqb3NNasPGDOoarmQWM8sS1w
K+5xVM/9SHnK57qOKBVF00ZJrAKqGdzJFI3n+zxjlgBYd7aNHHgnU3/FRycGsle1bb4t9DymF0aq
PcCjcwYtyW5wGkRQakzavppp9TSRodmij6XUlOl0Wy3jvc+V2Y5k2qlFGXWHRMreGoaeXWCNh1xh
2Kuq00NS4wk4FjiH5Cjtox7qXhgJ3Ys/CSGSnilgzqhAOKr1LZQFasxigiBvptG1rZMAoUFK42wW
quoYVXrIQCd+T0ZJbytZyMdWOwUnMany985nZdUBwza4DE7XwqAY6EwCUUK2ZQbhGsk+arCeoW1v
YMAhcqhKgbmreEfXizfiXoDpGbaw1hyVcbgYjEHY/OSb8X1b4nMlTiQwM0SdPYKU/iKUgN9cBQVz
qlI4X8cdtMICA0xDuGqzYdPP/n9YhuVqxnKWmAStFL0u6ykQXuiUMRkqFc+CcJ3qNzge5j8VoH6p
WBJ0QkxfCq8647icX9+3PJEKmpSjxBJxF2L2ZpU579o63oQ3P22u38/I5eEZOjciihL+NzrGRt8v
JGld1ojonkQc1aV2r5Y0qsef2N5/cTsYmyyHFYPUGJtc+h6UuS63Q42DEPOWMWN3rEFHYLRz1tPX
MipXJkMhM9K/Bnlio/9AZ/9lO2czh+yu8OZESxati/hpCunT9DDGIpGpdzmWQAbSbDr+/pD69Tku
F1kKk5R4aHdcnBmxlTRqmAa4b9J8JbVUxdyZiqffX2SJSf99AP/3SucCeLfgmXLJX64pj0StZtLE
R4osZUp6H/gKiIXJDA+FrgerwcRj3Razwfjhyotj2MWlybLg6i9FXoUp4ouHGAUNJoc0E30GYsAn
GTEnUtj4FRQ0UZ8+aEExVIBHJ75yiZEgSA/UHulK0ZzrhocGYU9nXEFn8FteVcMyBhZIcf2a66YA
qYXsy1U4icHMJln4RddoGfViMzpNomLQrPalp6xSUBMlWoWuc2YwB7bnGxNhWFp3k7BXWm30NIOJ
wYhW9rOod+1bXmISeJRzHUU3jE/xUcDrqKADp+n3tAnRuo8ceEfOn34v1al6XxkWY9iq2dZPY2v2
+WKKAH8J41ewUXJqdrqnZCdNrTaMtvSmL2zLUsGOuiys4KuSG/GnYvdF+vnH50kDhjI3HRhTxy3i
++eZpgmmztmI49i4Gl3GSt+sK8vJbckZ18Vd7pjO71fYX12QpWXqlNcZWeS/v18wTNQhhkzl1G7v
yg4zzZtxT9OMIHZyzVV9FH5wKvl1SZPKLyVZSaSiKF1up30xliOj3o45ASKKVxxTrpncguLXutbu
MCn+/f39uheYlBHZ6CixYqdziYXv6fiWSic5BSROtbjPpx+2gV9vh59PXWlx3FhKEBePL4fVy+oh
eZX5+W3j9ahVdeNTYiJNva/nn/pKv5RF4beJSyi+OGyY3NPF9YJQtfpKk6kP1odgT8zgiFuklI7m
kAH8WJe4SN9YjqxASbYoqmAJJ0L4/r46qrzB6wNO2rBjiNqdN/DpbGVH0O/8TxHkPyqYHaP3umiK
r/ayHPatgnZdfuZ3bf352R5fy8vf+f9h4eyPVuf/u3J294oP9d8O3Xv0rWb2x5/6Z9FM0MV/UCuj
+aUudWEqmrz34bNp/+vvgv5/uTuT5riNrU3/lS96DzfmYdEbzFXFIoszpQ2CokTM84xf3w9kR1ui
fa2+91t1h8JhiiILQCLz5Mlz3kH6jXaPST7E9EOfROcM+kfZTFJ/Y5kpKmdGTeKwqJNV9GiCJ//r
f0jKb2Q1+x7JxN179v+W9yNL6aftYi+vKhxKRdqnFK+Vv8j157g9L9gngYHtkeEVkydVH71aPeaf
M0Q1E7DBKDj5s1bcaFXiYQbvlqYGK3hXQdVgrwu5fhkWhCPECL5BA0etjJ8lwbiJCwmognkex/Kg
SO+gPhC620IN19IZIHCPH3fXjqHYccRoheMGHE2VX2Ql91XIvQ3ENAW+Ce4zHCpoh+7wedl60Sk7
l6i/KFkbJCo48vSt3b4pEIZUHVkyvSEz4bSpNV4lWU4Lym6YeteKFndBZ0UyEuB/sUv3wUb5Cu3l
BKU+2S0MIxABupqx4M6S5mP2Y4CFLc1LvYHl6JDsg0qQj1mg7QJx09O2PbUlRNEKHbSS4UGOZ1Jf
QWqBvEadWf20LZqb0/9g0DEcq5x2hpeLDviWiE6R3wHsV4aHYv5s6s+5ATusjO/VDpgvulUZRrBx
d52PA3L0WONCfcX1GGEJAI0W+HOOZ+D1Wqyu46h2OwNHc2FzjKJy9ObOHNNAArvXA7oWkLRBI/bM
Xdqs3WCRsB1G1i+HZdxpr5b6ViKWtstNSSrcyDS99NyxMreHTkKDhVL7hvqDGJnnPo/ROuuQRkal
DvFsLc5BryxuvcKUUMZz2VwidQQwHbtIrmWgw/RBBps3ozgLGwPm7xcNgjB4OztXL5MCthDYThM/
QS62DeOtBzel5bmTMokkpfCFcjmtiG7EKlAQ+SCscWiYqLHD4wXnJVQi7x3prKQLYcI9tSKHdmaA
gn+9UTop+lj51qNVPjLjGpujrTfkD/ifvkb9p5pHjUw0yWaYU+KA2Pb6skCZmvVPeTu8RYoGRSq+
NIJ6Mdfyk5I2nmipN1Y83wgT5NfhsEKXEuhLxFkK1bjwhsHyI9wBRiD+Y9oEiZ46afaym/ZNeMan
UEpGqJrRZs8SR34FhdX6AMbhSkdUiEOcwXBskxkWIDl1NCfK8m202ptEK+0qK87G9lSaopNzJpO0
b3FrUEVgqYH2jJHL2VH4NfXYOla8eNFOg5CAIUUMz2jcTm1PfYGQCaYCJpTKtn3sNsuejcztte3c
FstlkMeA/qaDeoJdcFbi8AhdHgitUoW1abiYp7v7eXvpzswoWygVZ5ZFkNsx5LhTYZHSTcFUv2zr
TT0WzgpVvszGh7K9aAAm9Owbs4kjN3K/05c0/pbypoTi3CtfUZh3c5QetuQVMSqkrd/M4dShsFKs
Hv6GOD85bfq5y6NLhGIEYMjD2n4TixQhUO1SJHDz4hog1V3fo9KaHhP1VU+/tBOH7qJz01a7A7IY
oAgvESNKZO5JfU+I17qYWDtlcWniLhylsGw/r3EPbbz2lgQu83JcpcbvckQCeRN+YeYHCyy0UQke
QoyKdjuCBNxWSMLIM47C4kkrpg/C9NhWz7KJpLpce2PCGDRvjYiikwoNnd2jfjDil6I4m7APDWDc
QnmxMiam+p6US1iKKp/J7ydut4F/AlO6DkiCqY/65mEXdlwxrahVJVCUL42GDw8zwZwetUW5VcCn
r4+pcVhMKHOEqq6nimA4SAyR/4KPS18F45MGaxFLOAb5bsZgoP2ULGWgI6iN3Ck9RIg3VMwXafEs
47psFweDJ9R44eVoCGpXlZNP91FWX5KiOQD8BGNUull2XyUP1oYexLo47XKZUtzYiagl8xIfWijP
Hf+0Evt492INshOJakSziqHkEJ65yIX3E8XB5BU3DfjatZejvZqnSO3Jkz2qNUKPj0ZxngesOLSA
AlCIfGYNRF+Ryruxwj47i4aHrDAo/eg4lkqONcCtFFRCLPruSEwa0GN05aHukYjU3zLtsMUo6Ywb
CrRgMYHsWY9Gm18NYwIj+msUw1ZC6XkexHBGLmdb52Mdl04ORQbk5LGAPZhXOWKkR0tD82oIm8ig
eZ+AI7+2mhsZCmCtPicdO5Fh2cjYEueGMCnwNEKFAHluDKDDMY/PmPHYFVKfEnOp02DMRl9UwqBl
Nn4V3dd14enWjaQ9gw51TJGXPQxgHydURQifA7xkU3zq2womEDzYNsZ5AXBxfVvIaIEmWbjpvQvq
9FnNNHvGLWtTyNoa8OODgUYCpTPjXpyvF+l2HFroTwOu8XwTpkOJAFgkcYSwPpnSt754KrT1Ehua
N1r0tNAkjRUE7xEmdyVQQxYbS5QgCloXNyJS/gIib5OBFJu+fu4QrsmgtpidAIla96yMJSHXcEng
M6E1pKylo8gyeX0HuF+/0yeEzmsV/nt2m8pQXzlfWLixdxIHm732Oi6vKXT+GvoHE+kmG+C1dqab
TwmqvTBlZPHSA6yjyh40fX6c4RTMEMssDQlfqBOw3e1GQCmgQIoI4q/6uUXYGs1OXP2qo6m9dF3v
9OMWtOg3N9uNLH0pIlDua+YJqFkIQEiR10VEarmuMCNJkNLPkPsolodCKIHkNG8SW7yIdJPIuxZL
kSpn57bDjVo+GeXmdRkCH0wMMLM21QJPydApGdugJbZUKtL5q12hzR9DfTdTKhPGBIf9LimfNbF3
TFRMGgYu0s8S2gC5rl6v1MzoiMOcp+iNfrxaiMH+elvY4kgdN5bmsIkLhvTSFI9r8bmH/81qhreR
3m/bCzjg66mGwcv+qLDiD/hlByKwT1OBFdDSz0ccu8t27O+3Yfy8TLOtQzIs5JcGfovVI74uP+HV
EcMiEAai3vAJ0nu3zmfEG7xu1IB2inAqXjZkofr4euitW4xeQXMr+PxFV1NluhrxODW3GyuCmNVZ
gThbqM9vFG+jy5hmt3ExHjWUa2C0n3laFdKNiBzghMh1hBjqMMyelrQUUMxDJx8G6zmhDtv3sUOf
gCiIYDH0dE21DiBcTrH1vppsYsK7niKNZ96V4nwUIB/NnXZVrCtrBAmKFN5toXf3gjWdu9F4RHf5
LY4yHyuXXZ4BMntc3qS1aVeEvIanVGrtHMfxjTarR8xivCnPT/1AtgakORusl0iQvMjc4OOhgLsZ
TswwK611AfL0Lq/rVW8N13mTXtRZxtmndBtLXN0pSQJ1zc7YyUOz7fKnHrnOGE3fdY5nW8g0v9Ca
0CiR2Y3UL/AC0U1a/aYhbUa1B2vJYMc0m5OOynt5l3W5b0DJEqzeVXOqd0RoRiO1TLdaRTRt5Wcw
1JdyWbyFwvsk4gPXf7G27lYhjOg9KWdRPpRkCNlYuYtuHZNiQKduvlhsMbVQH5S0O6xLgyJP5Awr
85O3NC9fF1O4RAidqJJjtJ2vRldSpqL5BiOPvGvZ/DG/LRmnlG0n1VY28HeU3mDFoJXOHqMibh4n
yVNKx6BMVlRAze7T2svOmCAfh8zpVgeVDiFX7N+G9muLOFEhxu7aCWE5JXwqmndl6ZqCFPbwPacO
EWADFQLUQ3q1efvnUoX8c63i+xkK+2xLQYpN0w3xIwRXilW2Z5gELjwMV3WAah+UC9TxUMMhwy5O
uDCdStUWHEplPrLTzyDKyRaqwPpFjeZDUej3O0Hhlcotrm8Gihg/H/uxhNHGvJj3OylfjRfDT4/I
BtjiW/rQXBdeEUiHf372D4WGv1xR/wB8Si2UNaT2+xVXj5NECOU3XBzVH6ABWw+/uNpetvizrvrH
1SjcqtS8SH0+NhgB+3BUkKTC1c9IcYWVn7ja3QafVPZLP/aly3/zeh/AT1ImA9seud7sYADgFrgo
hJyqpncogc6eN2CP4P3zNX9ukvzxiEBAad4qlI8/QlpFXSvRHuNAXkpriNwKcFCozYpq6wok9iT5
Bc5qrzv9ZUT/vNx3GNYPcIIavoZp9FxORMEnGld7VN5FTOH++aH+fppQyaNAauggBD9MTCHRVmB/
E5c5VpcRtAqaR0fFoaLsoJn6q9ro300TbF73DrhiycrHYpsItDKCZFYgvJDebW7vIH8jOZg521ZQ
+wmK0v/BS/vxgh/gBGvajLiFckENy2ghx0ADmnpEFm/qNz0WXf/BaKqGLAJNBWr4l2KzXKebuIha
4a5HtmA79cCpAW6064PpJ7fgO/+T633v6IMnoHb5ock1ZXJRQI/bw0r7RNM06J6r58WpXvF2OTe/
nCx7K+vjnFR/uNxeu/1hTlqmsDamyeVgpbuJ0weoCzl7Vy07Gr94tL+b/j9e6sO8HLW+aZbUKJB7
UZ0CNnqU3dXy439v/D4GyXZeonJbeSDNXh3mo80B6Gh4RkC79vhLA9v9nv86fJphyDvE+C+oCLEW
jJFluAct0rAHya4/U5cTHc1v/PaR2gEZnqO/RHah+FVQh//8sH83okBdaISwJxKjP8yVGtXppJ66
0pWlh2jhrE/xDLu7f77Ihz7l71HSoM+0m3KL0l+iZNmsRgrDbn/GyV2uOAGdxMvqy676/G+ik36/
FmBbGoaWppqm+GE6ptEKRjvn1Itg1vIi8gKNU/0NTet3HZEC0R0+A4n6RQj7ALvbL6pbEvAd0C0m
A/kxYOpykktRV5du+hSdkQ9BUetK9ar7xG1O6RWp+4LCl8sZ/qrwUh9DBUBvbv6rYf5rZvPTXXzc
HcYu67M6bsvv+1/2aVVBgu1LMb2Yvhqm94Vj/iKS/s1OwSVBj+/lcrolf2mdCuoINZB0uLjah1o5
RQc8tI+qD/H9132SPTD/vFZ+vpr8c6iZpUzUkomrRZ/31M04kVp8yh3o8b7qd84aFsfK+dXL/RfP
iEkutDsABOaHqNPnYod88YgEgj17gk25xAWdRDyovOT2DybFv9We+X+u8aLwIv514+WhjusfUcqA
i/nr695WkX5jge44YAtwpET4ITf4o+Ei/gaZQ6MIYHFyFCXsb/9suEi/0SjT+A2NfZXeIlvSHw0X
nVYMGn/gLlTJ2jtp5r8FU/55b6PZQp8F3LOxQx1kbnT/9x/2Nk2JCqzpYnt2DHu70k7mYWambef/
i7n9q0t9mNvKKk+o+9MmByCMvoknOHCJnOE6O/4yRP7qUntC9sNTJYIwy/n3S+1JeYmCCk4Vnswh
oAgaHD1/eNmX35fnvwY+/3UM96j1w9XGJe6hbiJS6v+OfNZAiXbBr5DPNO/5nD+Dw+/XMXntBv05
PNO1D++qNbEGMLJ3fJC1OFQSzGlWo6UMldYpviJogm0lR9nzmmQCoir4akhhRVrmpF2MFR5qv9gq
dzFKp1FJ0WdGMUoQausKXVQsnSS1608GVtlfJQNMX54mxpMSJXhrTVoewoimJGGqE2L2FAfzQjRv
rK1NkDaYOsGP1xUEYl9Hvt4mUOwtyfAXddFRby1UX7Ak2QU9mDq9mex6lajsrT2yPRj0wDGMUe5n
lQB5i5ELFlNtClVNYhLKU3M7CQiwpWarB9WGJwVEbum9mKvpa1upUQD8H1n7qALvJ8Tt9TSiP5JE
wobSViY7naA2DzpirJfS2r7pOnXnAjMG5PjQYN6Gub0S+nwNIkXZrioD2KMcyclpXgaZE/8wlwe+
kFMGuUhvlBi8pJp3yzEeNQ2xnb4Xb+S2ExuvnNMV2fyy2W5lKpzKowqucby0lZjVrikNxXDe0Ate
nDHurfI163cNam2yUrXHp1PSHxsUOt45HmDz08rxEOOyWeeIvyhdjXkwXA3cL6u6kRRPaUZkN81K
RdGz0XAVDXUtFgx8BhahemHkpsy1BlwxbKkR0jXQM6F6HqNEWFEM17rRUyLkHOwl6bsvQkY3hUpI
K7/j/IWmGMMfp7fCSHsLTV74tdbq5mj8B/0oteNVCa9ipn7ZRtPVUuQiAl9pU0WO2hrjQyGhXO+I
45bG3tKWabC1q9gj7F2XU/9ViuWe9C5BnAWjJR01jyn3VwtHEoR5Gl31W+q6ULwBlaHxdt6yKipu
aRf273Heo5qejpQ/8bKtL+pQxSckFqx3bUzbo5JIq7dFMTl/rVPa5WBa5+i2ShhqYcihPGaxtj7p
iSotNnpg1UMtrChcq9SYn3S5jdFClXewZ4vixsXMAfgCgty9uEWgk9cWFHTVbipNw6sGi9J8BAV0
KGSKZRQ1hcxjt54fkTXQTy02bS9DG6G2tnVaqNe4PvaKBfy/bRVvWLX8yRARIGpGLLLwEZC+VdmI
REJZRI8UPmdqXWmCQgjcM+Y9nmJjFQ+HuFGQOBS3BkPK1ejRPU5wsl3MSj5tyEc8pm1PP9cwZkru
MzzmjPJrun7JAJMcDIqeNCDEncin99gs2OlstqhfpeXyacA5w7UQ8f9Uzkt3R2Etoppt1sCoaIwj
oZTuNiBpBTSK/q4YWGqzhqkVqQCxRlxCZs5knzoBLxyEKDbQKir6TXPbqOGsFLRc9HbJ3C1F25af
RABjVmLzJMq7TiLGGM2jSCP0BZdA8bbTze1xlQQKupmU9vetJO7Wsglc+3gT6ARShQbPw2HvCiNV
1CKtzKy/gp9pZkzH5pxK/zSu4VzUtPhLS/+0SqgqlHKsvhR6YYi4yMXptczh3Bc1dHdMpVVDfctr
pFlXOTDSNn3CFVG4l2cjnT01SrZvu4+RgzW74IkyMh+eGA1r6ybiDFPD6KNlR7LW2GOb6TAFlSAn
9yIq/G+LNFtvWZbgRcnmPblNL+ODN0jzpQSEj8SbpnVn6v+LO09pjcBytSvb1eqtzqI+IdythqhB
YH0Qi+ItHpKZ09NaDecR+d25pTCJU/ty6lBowWRtSb4Yqx6fZKXpvqBIo95OlVCMSG9q00WjuHhK
M8Sc56ags2DQc1pkrOcQGlG8DJ3fb/kQtbex2anuOK24Usr99lVcKymAqotFS5SpQS518r0+KdZB
7jFUbZcZbx5D6iVfbhtwdMg/3Pe4diDJjaF3Ga80gJIowtmD3vz92Inti6CUKsa8Km7IG3SZfqrl
axE7iSO+oPKpXiy4c8lkYfCK2UNTytNdqUzleVWW5tNQWW8qC9mpDWGgiLs7N2dmRM+ioRzlqN2k
eJaAcIlToz9segPYR8x5tEl/gLmMHlu2YwM7DH3TpKoflEyltm9NSXvO0nokSLTW26pN5Yahg4AK
p6QWECWtiJ27UqaZ+rSRYnpOsyTACAPWTrIwP0QzfY4rEwgDgh6Gr7JEwmUyFQDjUVGGRVxeqVGk
edFSRWe1awSPqNCS6pCPHHD3hIwFRtfRtqFrAsEUjdOgadRe5dTC5o+q/Wxls2w30zC+RkmfY5uU
W+0LujPRLr2kvGrdICNGKGuoeiRrutwKpdY9zpsp2P2AvFO1thAjMT0BQDkneqjNcR9KWjneIiGA
SUJSjb456AUtN3ELojZBj6lWKKzHxletl1A+nEQL1asOBZ68kbJg7YUGjYM+2q4AGyaYKy7FndkN
e2s3pmtmgWREPKjsdSerzJJ/F5O7XozoALOUj8oS64993MWnpIjam42eKRRNDWAvAqfoCatTpH2b
05lzOb4M+lUtEdjtdlzSwovFntfTFNiThvmcdNzRNuIv2vaD/NT2WxpaXR8p9iTp/Vf8GixEetGe
tn7P7/6tE8v/n4CynZso70eSf322uf9W5a/5+F+Hvnitvvb/001f63UcXtP/uh2rr68/nXv+z8f9
cfaR1d84VYAckw0J6O8uufD72YcTzG+cpqHk7BUZCgpUbf7Amsnab5a8Cw+InIqQZVG4uz+OPvwT
hHrSVBkQ4S5oov47Rx/1O/T4z3wa9TVQZlRrPmI5tW1WjXTKlHN2SE/tsb8WboQQu1e3Aclwlo/7
X9Vr81r3DCS2fDiU4XqU7jvFlm6i2/R68iMP+8znNYy8BXnm7GYOUiqfndsfs6v8tThU6J8izbza
zUENxtMOqVx8uhF+5OSu7CLOfpyQwSTRdUa+Xlw5aNz8LkIrsg2WE6wOpw1By3iIk3vTSXGTgxDu
pTopTEMaXB6OYoF6bClc45nkYT0S6sfmPj4qruTm132AHOR4ltDabCiyaX55HdNitekZukOousIZ
RhGCTeZVfjbC9hohwhtANtfrOXH1g+pux+I6PUxh45chHgk+vg7heDSP9W10Ea6L+/xoXdfnMiTT
DzsvdbAxOiCk6QlIjBoODkBEQ6wOz8lNAeGUdi2qr480UsE6LV9K6IiYPMJNUL2de/bt4PVu5D+g
vO9IgY6wsexF77rDuPpNqH+/DdWTQj7BhUELeHQvLPe+J16iK6pOAeoUnCV7nmwMkIr2kbQ8bJ4S
dKfRlYIu1D91J/yjfOAXrnLMrwwPT4IgP+CkeUHPmN+a78rbxN8CC0MyG11vitazazgE/iO8mTyY
gMUCF3eRQHYiOzsmx+xo+sq7dMwv+Vf5zfo8hNjLBL2Ll+aDEzuzO9i4tXrISF/Nvn5TH1QfNpKX
B2DCfEA1IRqVt9ENAsJuS22HDj3Y7NbVb7I78ar8CpwPhu6E5bRDhG2xtbgGRehp18q1hSZpft88
Vl57WNB9HRwgW27Jh6SX5DRBuQUVeMi8wQOo4Gdn9ay5BWecA0e5BjPCe+NiHFA7YrTTQHFyf8sv
1TF1NTdDGVp8VsPmKJ/mZ+FQuqtLH8tla31DCp0/Yojg9Ek5jKFF011yzGv1TrowE6HupX7htawT
LLXvvo6n4lG6pF9YP/xkdmsc1mDXnj6qgeCnN/l9ds6u5GNxpZ/rE/L3Z4MV0F1lhwRtcPXU/4KA
SLvxp6Pzn0v9QyNkrke51utWOqNmhhAoq3BwwfQ7fQggx264h859fx8C/OJZlcWhOdAf9zhYO4Mr
PCgHLGfpXCaX2UG0nYrm4M8e6jtObj/RLKbOOTvYGHuWaaeh5HYHVpifh1JoDHb2lnrU0GjzIGzo
YErgGz5yMLxvhVkOYyY+lkFODQRhPRusp1sGS1jfaicpBN7lxkEcpEH6rcRa1ThqAEK+bV/Kxykc
TnmQP5oZGq9psN40ocXszxFxPN0JjoEirep2fG8Io0+Jrx+Kk0rBkvT+0fwUn+WDdB2nV6ChtLN+
w4Q8xAf5YbvT7gyv96ejcS6NMD5Mx/iqOG3Xkd/76o0WKPXF5KcjO3aA/Z2XQKNygzL3vh78CVa5
xPffqfo6r58K+60iKnBUtFdbo0UjHnGLtb++Z/z+7LIm+Vn8+ShjAsNx+SSvP2hHZNLDKUBX92xe
t+EAaUHzp0MBisadPfr9TupXqr2GFvNROMXPzDi3cV5pYR9SB7lsiO2x85UYjqo9L+UsnMCW+ZOL
1KYDCu5kXXBT4G85uvqDb3q7kIpd0BTGkzLAI8s13NTNoYwXHhrMdnUQbtbjft3ivH6J8Ye2MYCN
uWTm0bLzWAKHNqy9va0u0mbHwNyR3e56ANBON8PrKFGrjnSioOEAdfNzHyyX3fkrBOx9UmEjZo/2
O/LkNAyI+vbiVgfNtYA32gjz8lNtKN61YeYYD8anGMIqTOcXlMJYqMpBYAfaWcEZj4a1mBvdGQck
lm38nsOGD0mOzWPsjs4PG//f1LnoY/xcgP9zHe1dlh9KXJyNcgi2JprKnn7e2Mpq2mCCPWAzUILK
453g4OB3runwBAzl6BhXCW+iYq/ivMN3Bfc+ZwMaPVzDWDmz/QTG1l+90v5aOZUz2nBcnSiYGEnD
bYLiuIbjaWQZDv7k70t25GqL+9kM9GDy2ZptTox+7HEqZo51+HzgVDD4+ybJP7jIuSB+MHq4XPrY
g/ndwTxGBCr0VgnlGG+yhMXPqMge9g/sQ505Jjrl9eK3fJUQNFuv58/odcvJDKic2Ejdf/9G/rrP
5z7U3Jq/Y+53yO9UPqj16hDRYQ/nzyA7zM7Cw+4f3noSSsvcHO3f/UGy7xwZjWCw09jRUWJWZgd+
62w6exm2fRp5up0GrvMwTK1rBo1NXPGJXjw5a8OvX7MHPp9xlW08WDzdE4PBxwHTk9zSA5YK9oGs
4sjnMdzMKYRZHyPP9DAQDNZ3XgvMIBbgF2oE8T0K+sljf2qZO2qwwRYCGOkCDzmUvGeMIoidi1/x
Oi2mqeUnrFmaE7JjBgPvdt0nuit6kws2koYinR/u/vcxG20WWAC8jL2DfJ6NEf00FkJO4NSYysYB
PKe/T+Xas/g9ya25SMUzlDgFXIGAciM3OuyPs6dKgz+eKET4/BIXigIGiJ/Az5SpV4f74FWH7cU8
z8eV4QD+4pu8e/KJALHMq+TQH+G7MOB6INzsb9pw1xDYCxPWhPfeBcDFnPuSuwddx4SrnHew1bbF
7SZEBaxkv48FqD9uumBU9kEeuHk6+MwemY1D8Rv4srxnbgfV9iHQQz0c2JUxsvOsUDgRg07CBROO
cGUe79dSyfL2NULJ3cNhnstIbBUzN5pBiu90RzjQ1+Jqsmew8vYpUV0Rm0JUxQMQH7bIFEsIHpHX
AQOZXfIOiDWYpnvby/aSHGpPh+YbEK7CHgFftjrcJJjfFOIREGfmiezK7RfroCGULrNm5YCKQyiw
inc2V3ptBvIROeOw88PImU+YLYRJsC+HgR+pHKR/icC74AaZDakuIRoF/eQwvKmEYetqj1VUtBhS
mSm9P+poQ5FmRJGH5RIGswpbDGf1GNGAJXVrPs636jUxjXddutK5dPfxbrgZ1clD0l+XT7NzF/IF
US9yyJHojiVAmEBz0lpO+ZmV56+JCGYw817ma+wjiCUmCxlPr8PISoiIRQp3NbFRsC5Io8XAPGtv
OstXRA/dZIuh5+Y2r0JQE9ZQICce1E9g/cj6IRQQeGaWs8mURsaOK1u24aNIQiJB/uqQtoWRW7mN
D8odXIlJIDA9C78PkjmnYJCxdTxOYFCU77FN/D7DF18iYu07z75aV0faw5DIq2alOijs2w2PXtrd
Va8xSfZuHYLMzmRDVbBlT/IRzp75te+7HrcyXSXkFpONd7Gd3yVfEXlnqNujxo0WDMMORzHdBo0Y
kpMA0V5S7OamDFoSlcRViE9tsJ02nOtvYKF/W8I9UcAC3ktJVyA8cH20XAOJH4NhiDz/iVOJV7CO
83MMTJkgLYX8Fdua8ojJ4rEOivUKof7kZjm15/7cf0vIllffCsAPOyRBol0+Fj5HqpB78ansOt8l
InjExJ2D1lns9MypyMYUniypDhofbQcyKJJb8pyMIwXtEKcjK9rTLoHzSQsfkT/+YItfIbNwZoDE
7+15CwK9buWv5/F6uaJ+4e+yIhsyHwOJ2hI2KBfz8bKHtq4XocjsWNdNiK+W15Ky51DmmpN2HT1o
QCP5Qrw3Hlv9ce08/YpEzEt8PHTKwOQogS+a4nAKsFOGxXQtT3+YCCaHgXZy/cj4MlFUV76B2RxU
J/kCO2VXSX5UDzIZnPJZ/Wo+qJc0YHj42ewevZuD/in9Zl13J/1SBrFX+CW8BbyYPCwZ4lt6O14X
lgFbJGnmnodKm615GDZ5+G/5uF46Md+OOC+h0m5PzuhG9tsQ4tljUwS3YR84vX0hN32tXuk5DHiL
XKVXSADQbfAh7/pQmnj/VA1gtVYYCR6sz5pmg9ftX+T7CFIG84QvqLwFMznf/nqF/dBHGtaRLyqO
yRjWh/0cZn1/bxYf2PvZK0VO4TPpKRNQ6K+iEG9EO35QYls+AO7cgsSvwTRmn3CHc9++Sxq9ze7s
L94r+iIEBTyZdkcNg3s0HMMDqWbrzK7eBafq/U5I3dPQibQb/0AWFR4kXCLZIFjlNmcujpeii3qP
L0kB310xnBvee8IqCPUVVfOU25HfygOaCF5yjc/F8r762PJwuT27xWBo4fjVcgV87WwYEky073cB
3Cs2Q+FW9nEh9NHWZrbN6HzYyELcFddrTOOwZnPb0zqSIMJaxJxuQg6iZ8NjthPWgad5pav7G9cS
fYmfaYgN7Dm8OOau8zo4UG8cbt5BV8WBLsZ/+wvA/9ffk+19cm/HzXl8z4I9n92Haz+CoBHN7Ywc
8/bdQ3wWiFG6PR0Lxg8+EnseabTD/wlAOFzZWKLylcRBQOZ7EvvODkIE30v8X+2aTHrP6oQTwG1y
agmJMeAwaPiyv5n7czDoHEOBGAzc7Ohu3EjjRAT5PR20SKJBLXum3z7QjPStQxEsAYLArE5UjPhJ
tl9nudF4ADW0jsyjhxZRLbwKiH44vvk56TVibey9mTcFZthw2mAjDfb6yxAkexj29lHmCEBQ3mmw
E4qd7/QyfMGHDeFl3szeQuJi8wvcMImUj8HTMb3ODnuObRoMqGxzAlGRleGoTI7QfOOozQ6zHxcF
sop/zr8RKfsXx9gPHWZTWNJypQN4Jkkl00QHtqKwxL7ufSVPgQyEX4tiV4rDAYAXgMssm+xELYjK
ETEtJwJiTMVWB5uMRGUDq1pc9nwLgfh9XwDRtqdYuCaQxSHwcRM9RmdwPlfWTXeQvekwBxIVDouM
FfEeVyKpno8aNaP+qXhYvTgcDsgksRnqRGxIZXuhJiyP/bnwp1MXVvynuwQhLz0PJ/2wR0Sq0Pd0
k9m2En96Xp4X+4JRlVcG/eNmVzf9Obvvv+3bgPSw728lxZvc00LJxvbN6W+N02K/TSzukv1gD1X0
V/gj7nGe3Q5DU6KDFqK6hvYhW0dKCEZKHGRLgn8Ceea+r0DHOAlEQ8k1j/q7ROJL/cht8JckblYM
HoUlinT7lgJN52omReX6DpUTZ/WxPeKcQQuXdG3flBbWG1bBXBy6FjladLv4e3aDbdieNdvYEkOM
J63jSIQPsQ+MkFcDOQqcjRDoPvaO3x8HCx6SwhbePG+kZxtR2Z3rA5V95bbXWe52TSkLrxXW7Ewm
TSRfqLwHyMgTcfV7Hp0wENmbNz0JtxsLTfGgKR1Tjvoau/YUsjEHK/GSxmSQcc7a4WI9m/9C/tP5
ex5puRUZ4p5jc1rgGWDjYUV4Y12as/ic3ZZI4YuketkZf1by1j1SCbHjlCRhMLorsjvDRbKdOYkT
ldtx1Dqtp9h/zMgUsdjGQicnRhS3tAKSIzrOdhbuR1sO16zZmfdIYo7nzXyzp4gj+c+e4ileCwoK
C98jJrTc0J4YLgzceGBrJZY0RI09pcOIb6/kkNQ1ytV+KDFYj9n3yEUcwzqvuI4vswtbzttLDrDH
iFS4h/7qtPxdY+Hv6sv7Kv7hsFzmDRbriQkh6Zt0ox53yjB5Mvneo3i33WN6Lp8nf3P3RNYkNO6p
Jerr/5u581pyG8nW7hNhAt7c0pNFsrxK0g1CFt4kPPD0Z6H6nxYLxVOYnnPzR8xMhFrRs5mJNDu3
Wd+ddNsSZUYOeR88GnfZDVG1++FHfOSf/47O1kbbccevbTro8w2apsSPR+/BvfMO6WNzk98oW+0w
/M6Ib6LCtRwod7H4zMHexDGsjjygcWN4Gu8bXGIecZti19/G+BrmHeIyz3T54ZaWlP9Y6+iQsUSQ
1jmCRHdOX7gcOfpX8jniwBvW65Sgi3qnfqkOyZFbCIeW+g5iuDVBTkFowtyRHLq3vVX7o6FTeE+Z
wY24cW7jPec7pzjhcyJvaJidKTnZ8/Rev76Lt85ftZ//KHHzH6Az/9fczv+HCACLop//PVmzLoKq
eEvMHP+Fv9IxukZRGc36pF0oK4OpQ5nfX+kYzfwXCX/NJKlCH4+iXVai2f+SVSrE6Mt3gDeYFlVb
/279V/9Fws9WSNfADJApkfwn6Zi3lY+WqkDMBoMDaQf43vift5vGK4DfRMNAbL+krUlPjkkHkqX3
fvoIxF3MyZU41tsg1mgK8B0UBIZkGaSFJiXB9HqrhUSb+2JoQfGGnWIvyKA7+4+tKG8rj/9txqRW
1oEO/Y6IEsVuajeg3V8L3kyxoPWYaAoufXSUcQCNZXiQqNOYcxLeuAjvrU4GZ2tpqPSSSqi0oGeu
FjRr5vYwQ0a6NjTaGSA0gFEFWzIpQQ6t2rdbknsLpdgnMTGYjNKkGRvXvtIfGxQ8vl0QvV4Ca89o
NAmFRzfkTil/zHygt0mB16miQIw1Tw4QlpU6qaeDBkEJCg2MC/0eCvQncSYoe/AplyE+/UQq6oeE
7/uiI+0+2zl0ZQLprKRtiP1IinNKrxlyOZWFh+mgOsrU3Jtf9KKbKUucszHJfUSoEtQl1VULmn5V
En6KSvl9XP8Xy/zNUCYLrmlDw/Hk0cyRYO0+3hCwOzpnY50cW+6FMUlKJ/jHn+710/y5Wv/6dJfz
N1mAbizrg+djlDgfmRV9LU6CP6CMQuCC3sxV88m+xcNZjm6B+yD9NIuZQ2RSNP3XT6CjAPY8aGhq
cierp4FZ0JLY1vFWmpUHAY93trP0nnjp3Euz21p5fz6qCmn08RQewcbGZJpDp2lRCelGc1QDNkv5
W3NXyKu+5bYfS+DROTb3Gu+bWRzqtXV0aXky10OfNWbqUWsf95sW5a/aQc51roPi6vCArNGziBoL
XWVvd7s91H0cjkbY88sqSAm2vAx2uOrcuW0xZ2myLWIfpWkr54CM0DCIaAlOTFTlNRGsowJt+o8X
6rVLgJYoFeTOqKQAb/DtuFypbhBLGhfqwSJKyptCLMVWetBX9q1fosHMI/o023Jz5ey8tDoV0Ckz
ROzbDKtjnyAh03Xr7YbvzppWf/4ZuzLf6vaXmaGOQ5nuSbwIitOtET1oT9zefKDmaPC57+xn6NMO
EcwvCmEt2v9/Iy3IC5BUwZcxRILLDiENsOVcI8PVYV/8gvHvLxzvtHKyJqTpD3pKQBg4z/ah7omZ
T3pt/WiArGRoSPSFqJP14/Wanw3jF/WiaKVQjtYhgIV+z7Jwfn88o1eHQ8sN1wSz+soxvxxOE3tW
HTpYqtV7heJWL+xnDrE5C5NDRch2qKoxn0xGzS7JEY6Lsu3Hg7i+Ay5GMTk+1Mjuimq0MR5cI5Fc
Qg0dbNO2IWlg/I531cmRHub6dq5/pdGhRAASQYvJYjSDFHZEglUzJdHhHHr9GMZf3WrOjjJO0btV
j3rNvw1N1lwWl0YGo5DTce/tQBKCbdDcpyT+kdnr0mf9C16alPxYKNT6ZIHm/D3l+jf88wMmJ2eW
5KLDR+PZT9BhOJ7G3F2y7EnXa+vi12xrxZy5yfKXvdrmVnT0BdVOn8h3rbjw99rD2MqhnMJ1fpqz
eO360S4meLJGez0SfjZ66y2FxTknS1j88kW6+niZXh0W3DGA3zZNA9PbPClDT6kHhiWQcA4LKEb2
5mMLytXzEakMWuhGwYxpl5VRt3JmITa2qH60v/2fNnkPmCDPvkvzZU4QSFlXJ+1ZvZF31hdl5nC+
ukr/2HYmznQd6V6X6ywSQ+9hGWiNQ7Ip1/sDOE5qYaS+W/cIBM75aVe/3YXZiY9k6JlUxXRnUoH+
XQwHl47Fxp6DDFydV1sf1RzQyKIx6u2pX1teLPv96wZoVjaxQLEsCLttBPUz0jOcZCS6hocKZzCB
77RLCTLPfNmrh41jyFwH6EdQof72FxSDq7h5y5clH0jQjrb87066d6hJ69bkiSh3iLkVk4WlzfjB
V71CGsX+tjzZHD6SI7aRY1mPwXotTJJmZKpWvbT1XLAHLaEZiuNJkn4JXj4e9NUVdWF5cqwHmVdK
acynlXC9I1IJPTlrlygdXI3esmameIxAvD9mL8yNi+DianeHzuyDkoHKBwVSz6cG5dAjQFnrpoQj
TU7OOpB8vo9W9d69lUlE99+fjQPsprGtn7YBab5Xc7xC3p38f36SMtlTlNb/vyNDJ+jd0X97S2iV
lI9MDsfErXsudx9P+dUz6sLgZKFDhrL8HEwj1dHtGR/2UIQzFNI5CwR7LmdZuJHpauNCzoHaKN7T
gOL7x2O4+my6WLGvYNKLD5mCuO8B8497paasnF0akYu1f1CKSKVKPLNuZpbN6+V5Yc0NcjuH18Iq
bR7R9NoVIBcXvuNA2vfGdq51F/fbj0c4N4eT+xiAvD7g9DPAEWkWHNPcnFkHV698XRmbRsfeUt4W
bz9TouaBUYQ6Z4qUKicbAeF1POjymhBbOEC1saNbQxrQoafaf2/bGUUBbZlZUPM7aV/X4cg+Kqi/
sOxmptLy2oGPTKE8RvF0Ohgn55HSAdfLMi5rxNxJQNcwyXr6TVZlaIbrj+f52qcliokVJICQwpvM
s1dqiebVTIJWUO9q53CAInqCCvMBKhw3TlN+Voro4WOj1076S6OTk14bKkmSHKKUuqDjvK7XCcW5
2sBjY/jxf7M0mclGrrhqEp6pQ+6VP5xeQl0794JD6sn5sUqjYu6unhvaON8XWyXwELIuiJcuCu23
l0s4svZyIGzUO/nq46FdXyR/vtzkLNcTH/lOD0tC3NgSt7V2ijp35qC5tg2RcRqf3Cpic1OHzk7s
etR8JsLWxjKC5mF9knyP5r+Px3LV/0c1CqE1WrxBUk8GE7iilWL41Iv+Pt0jKndPsQkJV9QLHsbk
C5cBj20KjmfUBK4+qy7sTj06J/KaWh0DJi05ujHlmlKGHC4rymIoK1ga5rL9bt0pdx8P9/qs/j3a
abu4XAWaMQzjrFZfw+xHACX3YwPX3ApESE2CQGN3xtgYcrkKjaFzVcdtyeuK+qmBHLIStb1RtNLe
mDQDLV36iT+2eHXdX1icbOki1pzarhmS4mwLILOxoEvKpNTIDmbG9nouTz0GHvOgOyzc//dqBm2V
+RmtzQSD3G2yC/H/83V4HmtEKIigau7jkU1AYH+FKC/saRMPxbAlLa/GtVlSl8jSj3ANzZ/+bXDy
1saoC0bmmK6Gc3sbrbwNwuq78nv2OPeAe6ckOgoOXP6Mid/SJ1AKA8TgX6NR9QG58EP6pX8OV9LZ
XDmAcg/0th2GX9WvOY/p+i75M+Mjl+FyOTXloOBv8HFfgVlg3u67m4DkefqgENvf2CSso9u5J/nV
882CzYB4xCj4OBkv376KbJOtWbjMvdRDk1XTsDvavi1mjoFrbx/wDTbUfQ3doVdkwMWhDW7XDWlM
JGtmE2NQ3Gdf8m59zfzWCxr0e8dYdGFw29DW/vHSuuqCwAKHCIbYHBIgk2MvgivAE5fbN8iztV+H
YCaLheFU95YnH3IXtGpvuHdW455VovKtQhVmCJKw9L4qg9TOLPQrW1gds2wGQoBE5KfZFKCPVZP0
zIIaE/v3NqaTHQqHWv9EmjkslPHbTbbwG1OT08JSMwm0FgtqLEYdhRW8g3LuNxpKc3OSs3OjmngA
oQ3r1xwj/jqlgkZtPHY2DWt6se07MePWXPPK6dNDTpdsBriRqZpLWkmRbWRcydGnsfh42DWURuqf
PfIn/wEJ5MrIkEfE0AjVIoU8WTy6UeiICtd8L5p+xLf8qbhlkdj7Zsl7OVmWP8cOi3g7Fx6+si8v
zU6vzF7W/SYY75YQ3cl13iXJuuyDMYALkvLj/TFnanIEFGrUmmA1CN0qJ9MVyyz85kTDjO9x5a58
M57J4SYhN+0GFdPYlfcOuqNNFW+8ktIYI3xJPGPm9noNbE+WPneFrJhwaQhiTV8dQVQETkkT/QIw
6m9V+M7CjNtVpNR36eDxHK8JwZht8cVQrHjtpP4NOZX7oAfTUenKFz2Oq+WIwQNznoGK8Fz6spFR
dYaGekKzpbw6QHsrKetTkHtrBDEgUuRBuVZcUcyEjK58HTwLwnAqQplIj082ca0UiSdamU0c2gsh
72r1E33s//zrMF0IdI+PNGorpktAaYwuKhvCfTD4StNbdkm1ciQq5GRv67rqzOfR3x9Mb8xNFkNs
emnp1CwGuesP6Lx/rQwUBP7xqsaGhXIOYFH1XY2G0jdVIRsMyXf2qfrsyech+PRfmBj1H1Ax5Qmp
TA49owsTrfC5Oy25gz2fRb9a1QY6qevbjw2po/PzbjnTf/z6QNDs6WlAH3w+WBmDUbfeg3uiCJ+S
v+C+o5F/6RdbxVqU1Mhlq8Q7doK+yXo3p4v4+gZ59xPGZNlYXiO/c3Y1E40eL+OUUL+6J/t+oDYx
ube/uMfqVR+xXpE0+E1RJ+Vzwa1E4d/MLX7lAEGU7I/9yT4A/CSnRcY+qAIKagNo8La5MmA71NW5
NKuZFXrdmoWWFxUX1js1RifRgPTmvJ0HtzsGhv7LVIsFae0V+JtTiSzuxx/4dalMZxcmJdQtE52T
dwq8hNptWxp4QRdc1A4lyyfKA5YV5cyIMokjcGlqdOlnWZrnGctX7je2B191hFOq79RunNrw26xg
L47dgTQXPANtt0OaOkd3m1Pwe/RYVguXFunvH1u+4g7Sbw9+jOb5UYx1cuZILvRoUrQ4nXlerSU3
haHvjPqHt5HvfBOFrMJ5UL+7TTeXVb/mGGEaPVg80VHoZ3Knq6XaNXwKPAjSfO6hRnC2ococ4bSd
+fDxKK8ddRempoFX0+vaYrDHkzU3qO+H470PlKieWz9XAkyXI3od8YVvrZYyZjpGNL4dKnfsTbsH
hx7QyDC2L4Q35sY/m5tolZ5wIj4e4tUVRByNg5oKNaiqb98tuhy6qpBZQaVNL6qQqWiuc3OR6BTG
Gv3tx8auPdBM6E2U3SGEiBTiZNmEQ9w35bhe6a9bj5rK0ksz3GT3za4hhYBmI7hz5QSgPNvIN/7M
QXz1MmbJkKJEzUudCsS5OBqSOeDmDrGxz+vuJkeHRraTGTPXnoJEFXit8F/iQtOMsLBsyKoJx490
M7ZYaXQKuU/RL2gHy+gu2wQr/1nbfzyxV4d2YXJcyBcrCFEYT0kqLjNHDSX6cywFOdOivEWXVp85
c+ZMjX9/YUoyVC/3oZstWpdEtKPdaVJ/KEEMzizMazGMN9M4uTNEmFko2jCNY1NaTt9QsUy+ui3b
gh6Otewfw4P5DwF7Y8EmNpGVkyk1BYg4WZ9sxMwIR5vyQZyjQ4GUtb5pTrPRAvWKS0AWQFHMsd5J
nr5LbJUHu4lzAsnP3co0BlFZBUlsVEWrfjn77OW/WB4XbuhkeURJ7niSIoiDdhD3w/4ARXnZm/nm
/2ZmsjSASwFySkp6nUJD3ZSxJJ4rs0lXaSrNyg6OX+LdnXsxpNEHuFiGSI77RaAypHhPSwjsJkri
xp6oEi2Y57kyp2v3AA9W5OssSsb+4rtcGOv7BuSZiTFL+qZ7BLeaeGbqrh3DKH+wGlh0nIuT4bSW
N0poj2dGXdwBe6f1UjQ7H/WehWGLuWP42vK7tDaJwMe21jUjBZK2I9oW6GyH4hItqxESvgrpmlr/
83VxaW5yY9eoPfM0GSPIThwv1Fq/FzHClCX1AR8bupalpoLp72l8dcUvPpThqYnThwVRKkr91WWz
V56ig/ilnY2Ta22TPamobSUt0m7uCr+6QiAMyZbpGBYY37fLUZMzBVkGXvxjYn44wug0jhqNTNJS
o9VOp+SPbqmPBztncnI+kvoMrNLEZFpDvimU4NGx5g6Oa+EaJvTPuCbrMmmqzvd7jDSb6Kyv6VRd
9zT8jd0z83jguRFNlqWfcnW7Pdus1Xi1mnn5M28HMXNVXvVBLoc0WY0lTK94EK9DClGfkkGfG4uR
3joCwtvPub0s5bva2zb5eYxK/S0bieCj9yu7++uQuqS4Xp/U8b2OjgP6h9PTv1cCq5MSfkG417Mb
Wql3zpI/pOvgZ38strNh8avbnaJQSvtG2UNn4uOVia/AaMSNNcB77GmPpjcuWCbHbJ/dzZu7+hVJ
lZILoyoZ3u9kK5i6FeYp1lxfABEwqVhuXGXuCBt/8/T8RyfybyvjmC92Os6BS7E4ViC8ew8eJJzg
eWwgtT/L9AZVs1Dcq88Osr/aGPo1bGea4PcR9ApDnRO69g31oOa9fqPYlburKMpbSboT7rLGpTM3
SopTzmttrdcNHfe+M+w+3vdXl48jO8R6VBS1EDt5O3QtQdybHTs+N0dAAPI0O7SF6HuO19Ldf3P1
XRqbnDKpaw1qO3oqUvElcR5U9J4+Hs6V5WIhaEJiAREZHTm2t6OR2iY03IYPmSnSNtKGjR9vP7Yw
zsdkqbBMRvA1O4436WTDx7ofGqEUkKGQIdiHysJE7N1p/vklN6ZHKPodwebvonBZKTKnM1xugOJZ
GP1CoRfBaj//06EQq9IQR3XIyL5PWlZBE2tqwxNG1OU6V597Okxb1C0/tjIe6m8nDCtjNSv7l1Nj
mlYKDak3W1EYiwKxSV+69+D5ZtYeRx/NtnTmzn7/dd4am2xkya0cdAZKAwzBT6s/evoDWpYzNt57
V9iwZEcBB20hfj7ZMcIpK8NzmDYppM+wc/rhzhbQWj3JLheZM5fkuDYketvIypGbs+lae7ukdasS
qTmgUWa5QC8oQTfUezrFZr7S+40DQx/lbbSikVtXplXwFE8lZlFWDCqJoT+XaCPOOW5XFsLYssQz
BQVf+vgm36bsSOOUrkHY0BrwenVj3yfSLratl07vzlHkzpWGkJp5t/ZUS7Wp6hkFPNirk9ujS1I4
zkU0qnIqwbq0tPJz6Vr+pzbN5U08asf3XggwJLHoLjczlorn58BmXL3Nn+3IR8GuUcS3utLMRwQr
w7sUUPj30MnD2ygTQAdSpNyS1G9vjFQeTpanNXcoroSPrlqmJ18P1QeQvmq+cDursp6yLKHbO9CI
jEJ1XXeII9oOMrJqTVai08WTVupJsAhz0961ilRs4Qfnp1ZKTm2NgHczyMHGjdJs3fYCYHVVi00W
0W+t1cZzaiPUCgLzdxRkyio1cxmFXQnmQ5ljLjDsrZ1EVFk5BZ555zwUogv28Le7c6HE6lHrhnOk
JMOhqR0E4gbjR+FpyoMtp7CuwkDfBnbWL4GVWgen64ulFhY01aMfD7rWATtEuexK6qFHEmsj+ZZB
rgc8LJZ1CyE7b/RyE1TpJ9UvtaNhyE61aH0vAABO8X6UtnANRPBkUhgYITSJiGMjlmmA/LBuDwSx
Mk0sHK0CWZC2qMGTItgNVUonIl7duSejvQ8T8V238vZJtsB1L1T43EvyJS85BWNUWrVA8GyjWfSd
YuCKVeYyF5m3turgN710L5oWfK2rYN1WLcZNidb8Mm82CljwRVEnkPWG1EU+WNQoc6qAkm0d3HeS
wtsZWbVxpH2t0/o27OxhWRnJtiiAG5fmKoxhPEdepz3G3ZAcEsnozo4WaI9BTZEi4PSt5fJ6gtYr
+9s+tbdcLqfQSFkkPerD8IlBb0sq79FUhSQg5/syyJWVWxtPhlFnW0Q8AWIpzkOdW1Azk/pFU4uv
rRqcjbpCPDl1vxijzG/rpM4RbSWQNIXyo/QMd8PEJruiin5YoslWmhWFS8UOHuGOh6dYhCAYQiHv
zWIwHxFpBLsd6qkL6L3ywcV5HTivrO23iZlp28p1rVXVx8WiszKoDSHIb6nRaGKDoPrg57o4+XIu
7ymgRPVR8rJNqXKX1Z0av8ShWY2ijCDnnU5oO6NCZTYM6vxF0XPYPzTXrtTEgGsoaeWiFMF3ZNlO
os/Nx6yUa8Sh/ObWj6wnQsvmooyqL8w5NFDfA5ztgj3PgbbvNLjtsRutTTGkG0JZxSFQexhsKG4i
C9vAVGjQuW10BTXIvk8U0Mo0ObmmDrE4MU9aqX1Ju2arx1K6IJXeHK0s3QZqdHYDRxkp4drvUBHm
QpW7ZN/o7RolPQ2+YZDJvwdTETtotvatUNKEsEJelqvST5EgE7ktoALZfb40Tc3eJpUUfJGVxLnl
tJJOIo2jje+DVqccNL0ZywjWemvoyBHExqbIyxygNrKNrlJoN0lcARZ1Qvdn3teCSjtOxMXAg+E4
DLW6FW42POV5AJFUTp1dnMXhznKG4GtfBW65STQj/9VXNOrwPmtYlQPix1rYdOgoKFWpLqs4zbtt
GksUajqh0OxdZKpSta7sJrJWpRlJj8x5Gi+9RiMxinyHzxf1qBxZl1HdRKg8Ku1TnPQi3ZkxsOtV
n9kozDZdER6DVDNfJMrRd4UvJ/dRnKF615rez0rqAZYUpYVEeNKgvO3UySKTzGZdlp260aokv407
qV4HovY2RqDIe6U2IFpUEIVyTb71MxXKV+M7Wz1Ty0+RsGnpahHZ3oDgdzeCj/FY12qLpQDgZxSY
nGmKb+0by/G+Z02Q7xF0az45rdSA1DLD4lnNYTu7cRXtC70KHxCPanbA238JEZiIRCdVu4/yKlpU
biktndrRVtQ/cyin/ffaaIEq1IXjP3Z11t6WTofhrlhWStLcpaIMN4OUe8dI6WEuxTmYDgcV1KCR
u9vOaCoECIZ6XSe+cWvQLw2oOgFtIoz6tu1ZyW1vGyhlCDJysWcDLo2Uhz5PqntXDNa+FIO5F0aA
4KoaleCyTYWKG423jvBI9AYp7cMtyfL7XE2NFRmi+NhVfrHM0HRYyI1Vce4iFwmDXFlyU/r7dJAQ
0TZ76SDUMoFb0iaOWBlpLGB0pZVPTt8Iz2pu6U/6wBWR66G5tDvIRJWSGvdyjeaC3DbenhvQWg2G
6u81h5Mk8k2qOIlALxQbJfSoVPnmommPVtjT4ZwK88y3885OgESAlnCvq33yQ8oLqLypUSKfrafS
LyTfYNYmjXwsPWmAMV5bFOchFUBPYQhjUi4+uVHBPeQ3xMhE1/Tfncipn7PaVNOVa4Q93apx9b3q
+u5HX+nfkbyWfru0O+Mp1/6p8UbSt9rZ0dlxJXeJkIp+U1gVeELUVXdemMUnz/ZpIq55sga6DUTC
1eKdJYyVrbv3shOdBBiuEIHsKOxh/slx/FnrsnzXhcLZZFkqHwNXyR8Rd2LVS34j/YjCsDiqnuoc
7NIL11aP1G3sJzoUVTlztk2DoorkyC06uPIXX6qHndRb0V6qdeTfJEV6CJUGHVzVCxTWa2H/8OM4
f7CgwZ974aa/a0+GKqQjMl34sPcr03sJO9PfSEqOq8S2RMOcfxcx9AD5iGIngrC4DTW/avm9lXY3
KljspDBWITEjRJItyCTUw7JEnAKdYNRcFoocJQ8iTuxiaVmh/alpuhgMmDakSG8QpuGwot7Mj1e1
Wrf4Er68pvReX6HHAnVS44BSpRDYsqt0K61vQDfZbbbnJFJYbiiux/qAOrlAbl7pzGKTNzQ45JmK
4r3eF8QMJWDyyEojlnFIVKfHbUuDXaX3vr4VmtfKGy0P/ZfOzOR0ZdSW8dnxhLZvO92HsVd3ZXVG
tsWGL5kZxa1kV+pnvdU6cxHXtvKMy1x8DyN9WOFjWjd4FKi81iyUs6goHgv10t4nkt4eh452/Tgh
OVf4ATAbiW2nJU2GyDWqDKGNfHzWIXW8NOQh4hBLwmWqyf63PlVzilWqotWXOpXIWw8ZjGpVxI4L
y1rXvHNELBSx1iCwlRu7taDXFJakPKnoBcD/NUzxE28P5r4m5ZxMZhQ46SJCnRxBHLlKlT163QMK
3MQjCGSZfQLG06upMVFDA5ij4uLMJUQ00LpAQCLOdo2UwCqyHEXaS1WQfDaH0hIL1bakOyuJza+p
CPqXuOxFFi/SKAvtr62rOZvQChLjqBOeJiHCqtkYlcf/p+SXzZdKVcBiMatnXxP04iIW8iL5ovjt
dYjeR0bO1axagjKLtMrVx5waFULphZnfFb4ef8qQhw8OUkY9/zpX2h4qUh5D8LY0pSspbdTrp6Q2
i9+m0hafB0QLbv3WS2/cKHROiV96dywc031g5SXKDk8kHa8n7cUpo2zVVKH1qcFx+2qwQj6HpRI9
enDiPWavi/GTZXE0JLqKjLJX9mjrIJpsJP1aDD31AqIYoi9mZ4MjDwqI3eQPhbNu9A4waedYPsAG
p61uJfQ4kyVNAiTaW90La+oT4+6Tb9soBWkarS1pHFi7UOkyb9MZUQMPWOdQW0RNpX0P88wL6BFH
IL4P++hZkUMBtyYAU7LWS+6/hcqL59irfXTroLGtbZ0oGU7ChNBysNrOeOhEjU3dqzK60Xw//6ll
gXcnFalm49ym6q7zyWqUi7wemmKUcM9rdd+oedW+yGwZ88j2lZ9spSjvaTTivtUimQxEUIdDcUpz
xSc2qujK16KOquZQU+iqfZMtVDuqZRlqaSN4u/uWdBsmWfCzNMPvVO+IpVw68loy2Ql15Vi3mpny
yPEVhfLjskLOp9acuFiRq4wMxF4MdWVVjfJkOSGCtk1ny1uVa/NUkwKhG7PWNYpF4kx4JEai9pzI
Nr6tQ/EQbOC+FAeRxFKxFl4e0riQ6mi45ymi1Z0WLhLCMkcE7/pzQQ0YTNYYPzjy2vLgIDe0M2vT
ppmM7i6tqEIKRSTkgqI4aO90rYfli8zTMml6+yFLbfcQy81wMFRReps4sIuNpEvlXqfN4JdrmIm/
KLUo3MUEClFVcvtj1HdFkL14rgfua3CTpUglnkty7dlnyyuKY21xbhWBX3AmBCfT7I4ikoOjCAb9
t5+moKbiGuxyKsAtWJq1dIToDjybBtxQSUp7mBtZ+VWWAuImiHreKJ2jRejZJvhFepLuwyppv0lh
KIBaJ8l3m7o4IDRaHJ6pWELe3s2TfcxOeZUxsvc4ipLBOu8AnPIqWSdGi2Mf2UDZE6vlRSJJ+973
05uBpoCfZSigszU+hc4I5LygWeJuhljtDk3jF2tknwx86yzcNJ1Cr2SvZOVvYeTWMRFmvAt7vcWp
s9JqjZ8sfZWczH9u7DAvFloe2S+RX0CaQx7k4FaxsfM0ozEWUqx7+XJI9OScWnn+1el7fDBPUo2z
oA/jazW40krSpLZYSJ0R7upS8U41xaH7XEuib20XK9sUZZ5TJMfemb3aO2sik/n3UFMA79eV0qHD
ZEef0kHzwbhGHpxJTSjhTqnU7sHyDSvhz0lZLRqKPNMFS0rhXRD38jrXJWfhW0lwbOsk3reNXy/k
CtKDW1r5tnIaSKFaRt9mG7GuU6fKl51hwvhzk25juoG/E6Uq32qlpD7pVuRsKi0b38RuFy4MtKKQ
q5Kh24Oaf2l639z3tuLf9oECitSQmm88oNKVGDR1g6QS+GOKPj7rlV/de8hsbUh4RLgtCTjcmvN4
aeUJ7z3dZf9kqMibrdU8VW0ar1R+GRUSer4UfiIeeXeo57Q1CUS4SRkFqzYytUe9baCGdomFo5kR
FpYjIc5W5PWPgvfolqqf5kWK23YXGqVaL0VWmnexLHBYEyXLDykBgeyHovk+ql4FHv5ZzyyUHSo8
u0PZRZl7qyq1Xw+LUHIk51h3uS3fKp6tgqSM2iIyKD1NhAQOzvRDGHeD6ZsPyJxxEwamWfebIfc9
pLizqI23pRp1PeF4qRZbtYgrCrTC2g+sheO0BhzDyPXVfRhLWb33BysGmNeYsXMnOXH7jUxUVd7S
Q2KhsCa7AxLtXeLrNu6iZu4o8iiSG12jPPbUt3nizESurwXD0C1RFRo5iIXpY3zuIslhl35tJylx
y7ZxfxEC9FYp3sNMPuF9tBLB9Asjk6xbJZWuUAKMGCZ80OqrW+sbLuQZK3NDmcREu3jgk0s5WMhY
PNUxmMy0mekpvZbZuxzJlOyVG41TqGMd+wjKsTbEkZwXRHwoexSnsWoE7py/qJ+K+946/AfF5tcn
EvyWQfEIcJB3oUslKzKJtN6oO2nW+GFL1ztE8GDRgyRYuWzAo8AsOtcz4e3rc/vH8CRMm3CyJGHE
uPuytBcNSpvbNrW8memdG94kUeO7bdHkYwdIXkNyde29hpZbaSrrj5MPVwcDxsxSKAF/z8pyLXNw
4xAzRBHWreCELeaqUa/1lFjkUCgUoPhX4Wu93Vdo4VVdmPKlRqFoBdJo3v1ChAbga7ZJyhdI8qe5
UPq1qrA3Wahxei/2ssbhJBkxDxpI9uv0i/psvCqTZkdvr4zozGjd7+ZKBN7nPdQ3Nse/v7DZu1mg
pSZz2Yl7qykWg/yjVB/KupnJ4b0m6d5mjN4amkyojPSdVo3F1PIB6aBFSGEf7/SNA4k63plinT/P
JbXnhjY5tZrOa13kMJnOtHgw/RyfSNsqqbroDHsu1/x+SY5JsD9pkMnK70XLtpbIgSKssCrwrsGf
Bwdv5LP2Y32YthlVXT7eBldKtjFKPfEImoAgOM3yVrEnW3pPvrldDhsk2lejVwrW7158BXa0d9Y1
ReMg97bUjJsE58FBn4m7fPwrro6cJBabBfTDO9ISc9pYTaLQskiy5DzkrvkQeoQmPrbyfm+YssU2
JI08NpvzP2/XqZ7EbVaO1cQlqik6fbpHFbxuvPJ+2UcDOSR8KFpbZw6ad+fZxOjk1OxVk0xSY44N
AHBKArDRd6n89eORzdmYrJy24JFZ0ru3sGq0UuR004x6WcE/JkWNQ3kthqa9wLBfL8aLfZ4EthGl
PfMXxY9eXi/NQVk58Y/BLmbWw9XxXBia3OJOmURGXXKhpn6298zwc2VROzbn9rwH2IzjMccaYXL2
nCyTaROORBdFyYYzapXG92o7qL/7kJ6F8D6uyi3isWngrxWC/Q2vdlzudQWZwNNN+n6K9RDCu4yS
hWymm9COZ06DcYhvjrrX30Z1HDXmlvOupcx2JSeodbbEWHJfoov2P6Sd147cyNJun4gAvbll+fZS
q2XmhpAbeu/59P/K3jh7qlhEcWsOIOlSUZlMExnxGQERTfdrENGr840wGMELNS5FAa48m4Iq0Vs/
F8yhaUIVmh4ypZhNI4BeVPT+fJGehxKHwNnq0QclSxrf5pagzRnm6iaya3wjk5UTbfGrnscRi+ss
DrKCcL5kZi7A/WrEwnMT7qQn/Na0fXkXcVmIDI0nco93746n9BpbQlxC8y9HpYvpxMucRTy7pPrW
yHvN4kS1qf7K0Ws6fR/MvyIVZzJf29+e0+sbUZBPeEHDm9Ns+4qZEWVqV7fA4N3pZ/u9/pBjPNC4
xgc8pY8VavhrAPCrg1qEs1A0tCB7C1jZ5dwOQWsmLSRaF4Jq/1cyJupnKxh/3h7UUhADIpsMl0PT
8dO9DKLKpWrrPh+wLbL+jhzNv5fLNt7cjrJwxjjsforkwsvximNbJQFWsi0z10dHPJV97bMZrezh
64GILcVVA38ERJc2m61INnAyp8XthtZIZRoJcstaWQAi/7hcbKgKGLBThPUkQh6zubKrJg2VXOQn
Bc01U8IL/AHHYpzxiJp5dz1ur386b3x83UTemMQZS8vZiTHQmM9HgfKLAWzYfrJRRnUT23/82AC/
dx5GzO3ZLlY6u+QHMLBKIJXb4CulnZWRiOmfz915iNlBoeR9LScmIxlCY6O337Fcd1NqByVVQzXf
3Z62a8zwbEDiJD4bkNOXIxozROvvKnwdP4ljic7Fp+hL/FA+eHjTuuYXYZ92O+71AU9SZQP25pqD
o2bNBpnqQVnIYQ3uUwH42cZ738CSTNG2Q7TC2Lhe7QZgLhx+Uc9GcXuueFqzEkW/wGRDmbR4M4i7
mrUqQn3FcjSJArgKYjybCo785TT6fZUVJVpBri5BuGUJjtJ4rFWfV6/1maLuQXEi6pjNo91+vj2T
i+M7izybyaKCbE1zjQ9Y+K4EHsRT1zReri/9y8HN1khFyhp2Q0k3qsWBmLJfPxTPfiFa3fg4OfjF
AEmQB2X/L0ZmG8jKUIyFDjtLt/SYAlbaT4BLGmurpz7F4BXguiqy3Mu9xsi4oMSlAVHcnp1T2WCb
UZabBqm3slc+ZYWrv+l3+ibb2ycaV26LO2eX4ENDQRsLhRHBGZw/bg9TzN7Vb3DYZOIottUr1L5d
erVTpVQWAFYcSifH/xDwz7bSumYXWEq3kvAsvDcMTIKhbIodgQT87PxvOw3fhA6pvDxBpIs+UA8E
oZSA0YUKL1fMQPJsq8vCBjrP97oUPdv9rx5Qv+3QsQDdc3v8C8mC+D2GbvL4QcvinRB/dgTJrdJU
Ac03csr6e+echPcselb7rHyHoK/XqsSWmM04khkGo4frRJFltlmjIW8rX2zWUH4ca3pH3nNQfV8Z
lXi13Qoy25dpqMmhBy6NzTI2dI8dB8OdqJF/NookA2mLsPTmmgIrEsiPqva9j1RnbWbXfsNs4zZR
7YedkfOl2zfJ+pnoOAqP02bQbKA2vPmUAtPbX3L/5E3NyipbODMu5ni2yKqp0ctm0A3Xy83mkFcs
r7IdUYaTfNzpvNA+xTJZrpR5QDdVJVgpuL7vmqvpN8kGxa4yrljQ0+DbDWtbPKo1TGScg9IehFYl
/msP8YmmWmJvhr/Nr8nH9BcCru8U5dsrQNhuz1YA8FdQsKph0ETR5nmWKotafscUYM+CpSCC1Fj/
mHeyvtV1jNqC14xOgsseHHCi1U/+IzgShBK8l/AvmPh71E4gYMgovCQfVLocOBtgwplTa2HesKfS
Xkdr5aNd3yVCLwnpCZDiaAPIs4/WlpHTDl7BXRJnwy6sK1xjbGtNUe76wDM57aDDUymGCzvP1o2q
qQHnQbjV0H86Bf7Q7lsTEpviK+22LaRhbRtcn/KXAWfVMgBwU92haPVe8AST7Pp3GPfC91Lx3/lj
ygD2GjLIXSTKgA1gfsGqODvNsommkmWGcIbkB8Rxtoqd7G4vrIV1hQ0ISY1MtoFQ/exkGbJYsRyk
ZiH4t9ou9YufFjRis8kxB3qMPJo9TtutXFKLMcmfdMpuZNfzelxX2Jo19AH5mo19I6Limuc80ogH
JI/fF3g5Clgri3FpmSBUrzGHFjt4/oZQALsaiaMZbpjI2c6jfnQyB3P4mKq9vY/8NFip8L/z2S+P
DDTsZAvyMltWxbJi9uUkawjBQTNGzXiaEEnpRtyI9Y9F89qgm1PyLs8yHHiU6nD7g4ptdRmYd6vC
U1mnDgjlQKzfsyWD+mATqhm2y5KHhiQwuOw4AQ19Ndq2PwxDlR/GMlgj7V1PL0Fp/QqQvgnpd1Z1
rP1JUceepnIRDtKXWrKUn1I/9a6kTfpJCao/r9KJeCTiqHUJzZFZNjdZVe+1Ku31ru1/BkqX7pWI
y1Cb8o1lj9KK5MZCUkE41g6KaJTRlHkFKUWNtALhY7rDT6xVhaXTpnFpQT8K91ShR3H7Ey7Hc2h+
4euDcst8tYKNaSa7EGn4XfOg7iZIbfXWO47CjA9bLeV0O97i1zsLN/t69oTohKZBUunK6i4CoaPH
J60M0LD6fTvQdbfIZCLPIs0WJ/WxAdVI0lP9scNeDb/QD/9R97C/Cjm9dR7kwpNUROTqpEjBETe/
Nz0rquAYEdF7c9Bavkt5kGoILENhIBMXKn44iR3yH+GP20O9vv1EPmxAJ+EfA8ely204FvloSeSN
btDU1aeS7vYxboP+eDvKQvp9GWY2oUjWodilsdszaa/0h+Rk4Nwav3XqsccFG2dnTIvG4whRoXdv
h14b4OxqMkIZqkVHZHtoN1oA/jz7ejvCQtp1ObhZaj12cVeXMiFA4aT41UK3PFibQGw9kBm7wm0w
8BNmmdisb1uMsG/HX9oWmmPDpRO9UwTzLj8hTRywNDDIXNsaElcprK+IEhZuVHs/AkNZuzDEl5qf
22fR5i+3NnYGSS7FQn1UsIzLD+A+oQdDX/lfdLCvk3nYWxaCNzCsqQvaYuxnt0SVRHU3+WQx+kH/
uz/YGLrmWPKZ9/8DR3fpRjqPNUsElUYrvDollvLaBpviVGA+AEB++Fh8abBAFZo+xaN0klE8XznY
xBeaz+l5ZJGInI3SA3ZXvEeOUDYQDYZ2HxzTvbUSRuRIt8LMFoqqpG3YIb8FdmlQ3LKP3ox8fEvN
+OftBbm05c6GM78WEG+vw8QmV/PRnID65dbTisjae7p8YyhXnLEkHtqm5FuVuwkP5WQfSjBiG95b
ERaVwrNR2hovXU+veN+s8VeXNtz5+GaH2VRFU1PZ3OqKr9VHgHrQLfQAB29Pbo5VTDHs9nwutFEu
dsGczZ2bgR74LaOt71oMUetDVG/Q47WedLyG9X2SutEdht9IUTX78ov16Xb4ldU5L/OBq2rhIBE9
woWEU/u9/bVOIl9Znc4sw0/CwKmhEnGwlJ+V+O8kOcjZSulr8V63UQnTlXeS5vvr9WyjZZmjAqAm
YdFxcDf2xlfRchYiAIiZZsoh+qjsxvs/r3Xx9aCgWrBDERyap9htpPpN0RF0UCtr19Rtvgfi+i03
IGjVphWvXAeL83gWbnajS60WllbGPAJbdekZ7FrpbYQueXtRXCOvSJFsWh22QSELeaXZyWzmWmwE
NWFgHeLBPv3ANnsbH4yDf0rJbunsOXfpHn/FMd+ab7eDLw3R4StSxkcX+wo80HqOPeig3d3ai4B3
ldEXOzN/8HpYuewW4lCrx7NF5wkIGVYcdGfLxeyjAkTkYLgQRZ1tqk1Q7vMpv0+LfDV3Xzg0baoD
BFOwFLp6KsS+lEOu6GEQP0t4+/5HRCp8A7YO/xUN2KZ025WsbGFjAzWBwo47JvWPK9K33lopSG/R
QSz3gEV3vEo/hiYPWylGMqVT4xc7CX/nYfrl9vdbOr4plFH7JNFFMMuYTWybKaFv5yQRzdduK9EW
Vu6L/fCJ5vCm3FqVq2KXvVePzsua7u3SCeBQ6qG+7lDtAWV5+UmlqIqbgg4hZZHx79R0rdzNtv7O
xp68Se4qN92Gq1rZC8uI0ohCI5rxspRmO9KSnLJLPDRHNX/6IHf13agmFN2N+NvtaV2KQ4WbOgyF
fR1v0MuxTRkY1rGDmKoX9X2m45loWTu1U19vh1l69lEzQJlFMzhJSTov45RpgBrs5Ghs/QH+YuBW
gJXQUim39QM0m7HGVP2PwV+iO3wWc/bdxmE0kryjFjOa+ktZylu/HA5QBtwy8De3x7ewEx3E4jha
qKJeK6nL5SgFFWoMbqXKn1uphziiVvnK+bn4rf4JMpdPt7rC7HMY3/zf6fOkpQeuhI2tead/MxYT
TAk9YsGxv/xURVI4hQa/EX9FbQt+GjxZujJdS9kJuEoNjAXsVl6Qs7w5Bq6cWByhiJ3ST3pQjqr5
IKHfhkZj8FR898SeApm7CR6Nb+HfSru7PcTFmUQDFyFD3q+82i+H2Ndek1udxgNPMfZ+8pQ331pj
2t4OsvSApbSpO+iV2AKhMBukl9R+r9Ucz/Jdd4KPID+WB3FoJE/VU3Q/PMpH/7lcqecsjUzDiYP3
ucm/c1EJu4uGIgzZz9rUYjFnydPv1umg7/rNsHIVLKS0VBWpHMmojLBSZpNYxANC5wLiZIQ729rB
gd0g37I36mjl6BfzNEvcUUul1kE1A4jTXMIitKDitIqkUXJLt0lOLSdQXLtHNVG7N1cbMoszSCEM
BUpa79ZcBybNtXyUUqIFmQ2HY+SGM/Zp3+xWVsfS9HGukxEh0sO5MZs+qU3HbHRattkDaksneRfv
gn12b1horPV7+2tE0aitN2uSrNe6QJyKFG549ZOfAHCancSd1DZR3Paaa4WF89BhP3pHHgEDF8W1
9ofpa7SAKNsdNdmTP/T2GHwM6snECklFIqIURKDbE7E0D5DgqUWgucldN58HHDG1gfK2W8XWL8Rm
/tLa8Wcf5n8PdFdvh1r6tOehZvknkiF5EBaN5rZ6hqhF5I7jiwnl6F9EQZaEuhx4DRCXl4eLXSIx
rmY1cuFThr7PzxAdoViOVy6DxRuVfv9/w8zyIbkPm0mWhXrIPpwQeBJnCwIEEGKp/tEQW3cYW5w+
E1MZUfdTycQuBzbAtx4yY2L6+v6vcPLeyrL13MlR/hxqyHsLsAFNG0gnnJ6XgdQUCQb0QpBiKuPh
5DRtvIW52qJqQhP69sdaXH0OdWiABco16sWGH1jjWqdBdvNemtzbSHb3HZ7+Q1y0h9uhlqaPOw0N
dkZ33eY0R6cZW8SS3bGBoJwqRbVt2iZ+GM3q67+JxNoDuCDak7MtNWlW02sOKxAJwgfA/T+1RH9K
oHneDrM0d2AkDQHIWOhPJrzvo6zkSUVv4muaR89IYuw0WWK5D9NKnrrQdLLwNAUpx33q4G8921Xh
ENZ5Hgg952wMo02qysGXKLX9u67Upo+12lsnX1GDgzxW6msKBFnbeJ6/Jmu7uOvoWLI6uYfQDZ/l
y+1oy2nbmeItYH/wDsGm3DhP9b7DVxEb2e3a8lxaM/j6quKWQMlt/iUzW0lYNoxaKovXusILNIHO
FmWwNG5/y+VA9GEFtAZhndn0qsmoxClseXhr1VMjxHV0xUP3U4KiezuS8v6j5/c5ObIidPkMesCz
G6ipnKzJW4MW0NCP0UbKfQ1T5jiVla0fNePGCUf1BA3Uf4I2L73WTSNv/NRq76NqCJ7sxpKxdpHl
/DQ4Oc1c4HGKuuNqGX5VzWC/kK+oX+3Rk3I3gJf6HNkqStFwC492ISdfQ6eoY9dErQ5Kpy4NO1Qa
lI/qpNgRchRl+r3UYzXYOGli7ZS2bO+KOPSf7EhSEGYapJ2vQJMx09H+4pm19duOBu2xVNLQ2kih
lryAiA0lQXQdyCCiafhsx2bculo+eC/4uGbHFIOnr4khj0A+Btt7GYtu2mHihrBSihl4DZgo07Ud
ohrhR8mY4r2GpstdX+ThY6MG0sdhKJwTUlSNq8D5PRRelFHPiJPmV25n2Sfy6rBxexmNIDR5mA69
kZ3v0IOVU6Tqdea2Ue+/IW5iPSr1RO2RUTwgGRXej76BiElUgvlAoy68U1HHP0lea//tlSaCOe2Y
//CSAI9WnGPvI2s0H4a4xZnW5PMZpSzBGXWQs4EVfh9UGVXGwutxlKodJO4oBu3M3H7Vxh6B5hY5
RrDk3VeJB/Bn2ezpW6vZ5La5SEw830QoQcma1WLe9SqnVkLxgCIUWmWGObvBinD0UrRrOO31yf5a
mpV9RxIG7sfvy3wlr1mKBb2PG0wW+AN7dokNuZpO0Lo5hFHBCiP2kpzuLGnN1kMcOJebyZZJ+Dkc
weYBIZ691nLdt8dpbHgU4izyHZEYdUsHB12MPHHSA3zgaFdadAUbM7PuDB0Ls5WT4zo75wfQFwd3
yOUGIObysrY6kv4k9nnDQ6ndqKn0FpsjDjM+FlpyeEK7oF6JuHAIU2Kj+kQxj1IiUS9D+r2f2DLy
xO84le40vgmHu2Fju9G9evwfetZLQyTnEVB9fBuuvARyqw6Vfmpx7j1JzygDhI/lExCjY3rAOGbv
hzsHTdHMHT/F+1VC4NL3ZVp5RJKvQ3sQy+ysnhgWhjKlnQU36LV7cH7AIu8/jo/BXnuync/xhm7G
KdlF/msqbax+t+7nfV3ZYK5RocUORAW1O6erlqOpTXZg0kcolF0Z8lHDcnf7RlgOgf8i2A4SlrnQ
baH1VW02hOC4eJ784GW0/P3tEEubURhzCjF1CjXzEp4cdq1nGKAc9Nj4nta4l+jF96DqV5oFi2Gw
IuIx8/4Cny1MyRpTWyvIJvO++ValJpZEjYb8XrfykFmcsbM4sxs0CYIIiCgzFtVGhm6uTw8r+PYv
pgyMlupQvdBZA5cLT4kDz8rGjq+SuCioIYn0qwvWsEuLOwsYiAl2GfOjeZnTjCOIXQ1BVOlLG//k
goaVxhMG8qSnrkEtF2ftLNhs1uIE/wEe9dQgy7HZk97km0FFJ+b2vF1nxaL+ryu86nEfsS3xK842
bJd64aDYQuoviXp3xFFnq9r+d6UaXurB+mOrOYBC59Fmx0MapgjAVBwP+Ac9OsZ4KoqTYiJVrSTx
SktxcXELkV+KgkIWQpxUZwNrg0lh5XM/K6p3NOTEjUh0vH7NJ2fxK/0T5v0hcBbGsQMnkzOJte03
xglxF2snp6vYwIUyCKMQTz4yUdpS8/dE3JjqMGpMnCBay+Gm2At3kfyU/lLess0aT3dpnXNRgZcj
GwCPKBbN2aDKss58O6bIkQayvFMjGzbuaGGNGg2Uo3X1FTmPteW+gA+iwKmDq6XojonevJIVqE6v
89TU3PDv7GHYTlvjGL5pFZpiG9VCb4CW9z45gCvW1/bAwlI5jzyngNle2UR6x3ARmvJxcmqiU1VN
4QkhjbXK+1qo2ZEL+qIv5XKgfOR3ymaUh+pBiFu6QZENn27v7LVQs/NjiqWOHgChwiF1066Dk/Ns
6yvHx8JD9+KrzfOpSCq9aLSJkpzKpxZgx89pw5NsXap84aASjpnQizTKkJxWl2tyRAfW86f+HfkN
HqLDi+k78L+Dfxcehg2WQm9FeFynrC8kNIZi63jdgXC85ldKBX3vsGdVVilCr/ZdIA/o0SQn069+
TFp5oLP6hHXT2rQujpY+Pt1SkTrO6U1lPnYSian2zmBJUbnaD+DIwOgImwLsZl+DneyudaCWVgzJ
GzU6UnSa3rMpprY65Fov3hfNQ1YV30aEiDUrWzmY33P82RuAt4yqI1NBy8aYLxmUPicUt1OxZJpT
uOsaV/5tUzMwjnW3VaEi4azbUKFom8cGtTCU8wawIO6aD9bSFJ//jNnNFxuRkjgJZbtyUJ6dGFmv
6TVStcStrbWvKXb1fMTCZEWlfg5pYH60qUqhjanQfxYaLt1JbBNg3pv+tI4xWUAtcJH/E2t+mMU4
rCpST6xur+0llFPSt4xe4q66HzbpSd3r6b6SN57stl9SbRfu12xCFy7Ei/izE25EvjXBGsdwY7Wy
v9eyN27Cqg8+3j7cFrrcl8OcnW5j0Jt6XDNMYc4cqU+xs0329hZMyH4KN2V/yMXg1i7Ga8MEunAo
rlN04qYizZxlFV4yxbYfl//vS2pghWjLQShTj2tk+aXd6GCHIN7JXIfzpiOSMV1sRwLlkjvBNrCa
u9qQjlG32mdY2giQk8Wrif4RjbjLk7UZh97SJJ4BU185D1bvfGttOUR7WlGQKguj7e1Pt7RAqMoL
mz2A41dFwjxoNAW4EP0x33ic2mrr+/5KiKV0CfgDaYSCqQV12NlJNjpZGmaipJwkHc+b0DSw6MGm
R9KG+EvU1M1fFpo8rmKVqAbDc3bR//0dN773qmKLtNLkXFqr4lUK+wD8swGF+nKCZcwMK6/lOdd5
d+Hn4iQsZ7y9j3ji92H3v6GtFxbPRcjZBFhDHerJJF6QFGF1P6BRkO4Te2VkC5/yP2kpRE4eRPMc
m45kFFoTuC9Zq07UfZ6zdvxjgBLGUbyCBV3EoAE4e9dlelHR+qZeY6LWuyNX0h5bHZBJ5IzKSql3
Yc4uFo3YJ2dZb0dpqK49GQOpNnqsouFgtcYz9/wasnMhDsteoTdskFGQ0V/GcXIz9UoKf1idjLxT
t7y7aElvMYN7qNz6tXA25fN6bX7hWwkXJ15fsNau+9++xf2D2JvqdsYvLSu3fWgfbm/shVRJUHpY
CqQPKInP1lxfJziKUQ11ueyaNwwgUzpiY7WViy55CjzTfkMDJd0OfqMd5b7+F6k1ManIsFY4zN7x
DWefTzGLwht1EFddWxfwANPSxTRB2tco7d4e6NIdi5crzisQtWCDzfscll+rFWIxtAT89GBESJ/i
Axt94bGeoL+nwJxuAxXjyf7HZHioFgYlqtiIt0g0plzNHB7RasZtCuDdphrar0Flv6DYUa2Ud0TJ
dpZ1CCAohQrBQqaUdLnO8tgyqYTQ8NJrJI39TDrC7ApcOzIOYaI/Iv9cYxhtrKFlFpY3wCKMcVUY
cwJhdBl2muq6rALuLWwpN7362pqvZr/WzFtYaxfn2yxIUwxVKyl8bKuASa3nyoQOWK0dBgljsky9
k+P4VMTNQzQOa63shY2EYQCdcpJYtKzmH79HRHwq+JJuyrvgrdS8/NR5Ury/vcYWPp4NcIEKrkG1
ybJml3KW0A0xA4CZejjkG1/BbDDyOu2hqUt8JZygOkLep1rvWWtGeovjo5ImREQEzXW2bMoqbNu6
pt+DQG++qYfKvE/r0lzLiReyDqBMstAAwBSbWuflMpGdLvDtFO3E4KH7iXQp2tIn4RpmPaG3On5T
DuqeFuVprSW6FnZ2yBu9nBtNArI9d6rRtbH7dkszfcS97CGXOLtuf8WluRSkOJrOtHCQ6LkcpJUY
TSE7VNcA9r04ffcKBOF0O8TSgHCsoXIHtZEm72weCyiFhZWXvCw4dLZtVR5MI9NcR68/+4G2vR1s
AdbKe5cbhBe4YxJ0dnclTlFkkcDwdvtxp23zwxTsEXr3Bkgy3c7YxNtRdhMTbXcekW661r1ZGixZ
N9gb0H5kd7P59MogL6VIhI8/yVL1okF1t+wEHGNxvD3SpS/Hq18RU4vl2/wBbgtl6gg7U7cYpeZZ
OPg8aKnjrczn0njAPajsAoVWwpybZk81wjOTAyitv/dl5U4zeeNT3vPqYGWZLJzKvFyojYuCHvy7
2XlSdEGvh4AoBSDBfIgkvdu3dWMcVeFccHvqlgYFF1QDb00icAUkrJ0syKQBcow1YIcRGj36LDxJ
H+JO8h6rMFVXstClRxnsOiwAWZDAcObfSop1pKlDVoWwKjc/CwKHcZDu6mcMFlY29NI0nocSYz9L
Mnrb7xJ7oGhQdUjRaUYLe995M2EKrARawJwCMjsb1GynpX5bj71Y6v2m2+qfCyJRGvlg+a6Z72nZ
b4ZdvtXrDVJVqe2G8SZ8XnvtLn5IIdcm+rUIJM2atXUW5VkF9MDFcUNzqWHkW6glygOCK/lJMvq/
bq+bpVoiQJV/4s1vniSrtMYgXnTKP7aH7iiKJPnLejFx8SueBVIvv2IwDFGhY5hNQypPdpgAvKCj
HGwdkAErQ1qIRBJEc4sjiybEfIM7vhcmnswLKfwMwLosN32JNissgF23kYQvBgU9AR5eJS6LIcyS
PyzsKZiKPhWSg7PlM1U+OpCkeTQMat6+u/IQHqzHDuJYd5C2/2KlYCVEv5kaAvjoOY5XUr20zD1U
UUal/Nu39K9ZXXou1hC7sFi78JamFOVSxRJcXv7OTrIBMmpb+2B/7F45tLm01XFAi5w1OYaFC4Dc
FQoHEtUQzudhuIEKeJtg5Fsj+EjB4qXsspWX4ML+4h6jUY/EFBimeZsXJE0YTiVgCFbhI6+zXRJ8
af1fxbCmDbQWSIz17NSKorrGEwYYGCiPr1ahgpYy93kib4ZiWju3lhbe+aDE5zuLVQxDIrcoSbvm
ByReYc8K0ZP64X/DeC5+pLMZnB3HVdk3FTQN7s8SMZViBxBuZQerIqWYbyTyHQdUG6vhammTZZgo
t3Hi9yi4No7rPNt3xfPgmifprYDN/QEPZpRntqI5FUXQE9VDfRcdgpXH9dInRBsEnjBXqspmu5xW
nJQi1HwMzR3GFzuK2FuOGzam66sr5XlxMMzHi0IvAA7FsNGtmn2/KFLCKR19OMKh9CI1/TeeVT9N
2X8yUzXYBznLdeWMXJph6HUO72mNRGu+DQAaKRIyy4JsEx4HlDq3Aho87PrT+Kr/SDZrd/jSohFs
A0hEMMNgPFxOJZhCtJoqTv+ylu4qIZ6kSStX2dIZBYiKwpWA/VwVxpAc0KzCsiip6qH8bOM3fRgt
PUH6I1vLtq4fijBSBJyJqovQ/5otjDGSYyOx4HnZ2OkBs9iH4zdpjLdFkzyGERRTU15ZIdeDu4w4
O026RgmapKb6EVmPlSy0rv7qSYRur4rrILbIOeBPYHdCrWWWC+BfmlrU2ckAppepMHcyoDDSyv/P
KOIwOzusUn3UWn8iSld9LYbanQqsvfpft4fyvmXmW4q6L2m3wR/eaZdRmnGslClh4/gJ1pi74pTu
ov1Q7IJXkeIARdsmR7zktio7GyWFdjvtmoNKp+8t/pGvvGuW2uyiCP3fHzObWORuOhUTQ5EsC0Cw
dg8ec/hin6pdtwt/+Zto54MNS90/13Dgg57FnU01xQQF5xriBmne3gW5Jd1nlt0DmSiQq3P6v29P
+tImp1GDFiqnyjUj0VGTqQZBRQfAwTlLUsZ672e1+eN2lKVVSlGV5xRYCfo0s6NElT3TsTNqJUjm
YsnStsq+yGJ9x4OgXimEv5/wl6uIMh41J5rQVGcoH1+uotxIu8QfVPH09o9QivLf1X23qR/yPcZ5
1QHFlpUrZ6FvAcuAE4VWrcju5jkkJkETnClGJ0AnImuN7R1s5OpeO6D4sWneHH07/fmWFEGxWBcw
K64gMeVnW1Lp60b1sPp0U8efuO2037hIYZZEc2V7++MtlHEJhTAhQwRZc+VtIXuW1VM+BEW+F0If
Ph1gV832fffYsCvxF9w7j+peXOwlMurh2rP1evFchp/tiMKmTG+InSgU+IUY/vCQ7eMD5oWH+lRt
kg/rnJjrXeHwEGGtUjohdZ6fqk5nO1GUQuow+tHc0YaotoC2k5W8doFKCEfFVEmf33kH9uzxgWFo
R0ZtAfPC0JvTzvsW4lVCuXyr7OzncSt6XmvSH9d5y2VMcU+erZvMg8Ok6ayblm5XFB5C4ynEvjeZ
Uqy6XlZWznXKQjD4aFjMAEihPDsLlqhB3ie8VKtm1H7k0eQ/xmboH6Isjp/qKgeEqGRWMGyo+4Dc
bqTquS/a4rcJMH+PLOj42eaxu1/5VQtf9yIVmG0dVXSWNNF6l+/qJ6lgwzo7SvBbYRS4jRHFSw5r
dfiFTivJAHVAziPRZ52//HpNoaKakAwI/XMh8Wk/TECbjU2wW8elLUeDvSlefnQDr1pnKeSIPuK+
7u+sn+Gx5HHB7h1dIam4/qpdOnJ5X/4TbramTOrefi36PO0mfKpYyMFef8G0+B3F7NNK2d3+gotr
+GxZzeJlVUqnmpKkG3qacuRVEm280C/duDI7bBDs2h2U/OPtmMub9Szo7A4bBkeH0wJcvN9YbnOS
fopHmwNA3ToYdzwT98FurVwgxjG/ynjuonYkSrlXXNxIp43Lg0ujxaBvms50I8fehrqKKoLimupH
Q/tye5CauBxvRZw/FPsgxIc0pWnjx92DFDrqnQ6LX7ORPh7w+3GDHLtONx11BBPKQH42ilo65oik
/cC1EyEoufALgMUdWmxONLix1ddf06mkVxtYgj5Q2y9a1PrPrREHn+Spyo5qiIW9VJfKdgpT3Pi4
weg4ZFOOevQQY9jud3p4KnJt3LRARuvN7SEv3S6IJNABREFfA9V1eUR58BSb1mrBAeFH5ji4Edef
gmjlILx+leJpj0I2NQwduKg2WzutSY/PdDh0+87+Umr4d8am32wUr3/o6+Ff7I6zYPosjVZzrRpN
XvvYOmed79KICx7VPOu/D0pbPfFbnH1tj/HKZbYwjxdnwGyI3mBmGFhyBiTt1zH45aF8nxrhysda
mMezIOR5lx9rcmDHKjko4j6q9nkBP6P55uDHPTlrNPgF9B0H9n/PNDKQy1BofYOMjhjPPa8R61mF
v4Y6SbRNN9hnHonsTjv9IUQaWz1Gh5WUS0zWbBteBJ8tSuCuadrIvITCyMEFMo+DbarEuyTE2D2V
Xz0oWJiGpt+xyl7JthbvRkoMVA45cngrXw7bUnCP9MVn7Ly3QKVNT9r3xxuORjvDQ8qNvvAVjGpI
Ihr9REgxqvUU9ncLDCH6fDvK0p1ECeifs3OWevgKfaKi5uyU7yq+2bsk5XDX45tk7rMPAaKUtwMu
TNxFvNmdlMpjg+k4udxke27WHtWgX1kUC09SsqmzIc22GGYSU+MV1Lb6Tb9DpR3/VE4tNz007mBv
cCcmmajvjX7z78YGv44KL+T3OVTBSIY+KS1Tp1vq00PElJbPd3v6FnY2Y/snhJjes7RUD3AFD4AS
urnXPWrmdzJK18ZOPsY5+s8jCVstAauVkeefbWxP7C1MuEkeGu8xleoP1TA+CQ65Wzfe6+1YS4kY
bdh/gs02clvh85oEQOal+2brH9uDeZJPNYULocK6li4snBoy8sRALWjxsYdn66NDfDllV7N3wZpt
OjOWnr2qSr4LQY/HYvS6jV4m0UOqNPLOr7o/Nu8Tys//hJ+Xb9Te8LqhJ9nPzHD6VNDaONlJhFr3
ypwuLBVdeGKKZpvoO8+OKMeOEysXMt3BwwB2F+XJN1i8mEjT7BMvp1qoM1on7dftuEsXnCBj0q8V
mrrzRoctodqd+ISlDpd8CezS+Wp4k44RsTNNh9uxxGqfnf/n+cKcCqmXuVklGaAP1Ykt16ylZzvp
V5AlC+OBwUotBqAliNY5PmcI+2CKRLVNkX20BAfzW5SW8a6yrDXhh8XRiKIWVnIwz+avaUkq08gP
KMJXqDK4njU82Xj63p6xxfScWxrIMRuAs2i2+JGNHibwuZBTbKWKOYFrdZdpXYFdB07F7hT5xR1f
d3jUgJM9OBTpt1Fbfp8yX38rWsunY9EiIOSCTvW38qBqK/nRUhUFfCZlZF3j7OFRcnnCBQqGNqrc
k7uIRjUWd327LQccN9Tf3smCcRrck9iErZvEW+vb2hG+dBIJeKiOhCp9tCsDLEUN5UARzxfD3wYv
QuGARu4Gr+Bxa2z+BwT4wke/iDe7D0EzWLHdFyYoF9N+6iVpgDQ+yPbHAfeJOz2CrICnSktRNTRt
nLEHeVPlZn40M8fvXEsdlbth0vXDxKm8kuMsHCAXP222VEqA/0OqctfUTl4egsFCpScstU1mW+WX
wJOrZOXIWpgLmKOUP4QrmIPWyuWnj8IeUr8ooCkTPOY0d3v9x+3lvxiB9jncN4EVm6dtWmiYrWRw
qdlS8yNM/Z3e9avMs8UgIN3o0gPTQvDtchhZ3OEEnzFvEaLNWuaqv7Nvyd6hIp88dZNrShv/eY0m
IaZmdhKC1yJRFC6Y9Ddm3yqPvRgVBNo2EU4sm8yCRjrV4VejNh+joIRvh2vSytdaDAkKHYw/pVVY
dpfDLAev7RWFx1re+G+tU91VhhJsTdM7pL1dbkKnWsvslhYkJwKAIzRXIPvPBhkqTZLS3wFRradv
kyPfhcp9NdYWC3StKbV0TtJc+W+s+S2tq2VdDqVY/DvR1yhe03ab6Ec9QvuUOhxai74Su/7z2gG0
cN0ITTGUaxyhRzI//rK8TJJJAuJX6VF7TKai+1IXcXYfZna2knUtrFNgD0wkqIQFcruXcnVKEo1L
xS/NQ/F/zH1Jl9w2lvVfqeM93ZyHPl214BRDzoNSKW140lKK4AgS4AT++u8i5S5nMNjJklefvbB1
UpEIkMDDw3t3yD1yAHNR//7xltuIqGdqrlnjZEqTIaKKY/n484JhP8AZE+C+cb9VQFxbIihPuGCf
YIefVVI59Wp9GpCkumVrxcpAYzcrL2jDngYYVIUfT01fKTxBsuiv0RbBuzQsakwDOhrqUQ+Afr7z
rpuoeNT+sK4hCnLM/0ClFDVFHjb7GRePLshCHQpnSQB12Ql9AOPx4y+0umqlUAF8zIC1RVH8dE/y
BPhdw8bqkabNcKoc+COE6SxoNbShGufslQ8QHoe02n5j4JW1BPN19K4gWSKbrIvQzXgJxHiOTAxC
rNPnZGfsoYMUkBe3DJoa7rSYerz1rlfQo5DgQ6PflbhiyBItAi2dFQqoJQrUUxkoD/YVuGGiisYf
MG8JJphDVe1d4exlrtvsti4RK9EPeGbZ7kGeYKKAfPqkVSV1iFIC4dsIml5pdSPunKSsAqZ3NCpw
LqBCV5vF08fPee0xvx9VPx3VSOx8IBZkzwoTDQKfGgaU1121/vXQjg2EkimA98DuGPJrvLtl1kxt
SCskrVjTwr651un9wC55TXFubpzIMmYvDi44YUDcSYOpCkS75IZ+NxTLuJHpOZip+g5CgBCQz0Aq
7HZb7ZyVsAo6CjpUUFVD5c5ZrE+Xlo7TonXrgxGMBMbcQ3L9MKZio7qxOgwWI7RQLXSLl/lFDuE2
JROu5c+e8+IoSetzxh/zPss33tDqQLi6YoujUHp2KwFhprL1MUWnGKJJcW9BzAg1qKaIu6mlW3nZ
igEe0jLUZKFTIeXblpcG0HSokufgB/BIRFCH+ixKH05vInLv1KgOSaxETlDsWAQQaRZmKCYRv97Z
0S8vfijeGNKKDWTfM6ANa2pSZRbUlyGEFnvCtPySOlsQ+7Xj6qTrtdjYelaWttOgcGPuusN4RYPB
L59cn6FsVAfKRsBeWf0ngy32s6IxhueK+4yiT+Nzbtv0AgVV41gVnERsnrQdSVgaCrMG3a4vtyQh
V05LUxYv0V2FqCE6rKebL1UIFFOTUTq/ub1PFWvXOLhIT8kUt4L8+t6wAB2FKAjw4rheLYKKYk8g
uxaoexgQhr2ekrz6JOoc4tEiKbZy8JWJoSeNsGzDXxZon8V2By8tF3qPnAPKZtgOFSYaQNYD+lNw
Dmv9si03DsDVAcE/BwcVwUVdPsmiHW277NEQmmuOJ1kmXz0t/6Pxui9c8C0JqJVTAFAGUIakJCDa
JIvKDjMyj6g6g70sNoNWp6hublaP5O9YxOWTMRZvq0t7paJOKwG/UCa+nYhf3vxURmi/mBfk7ted
5hEx381psRTNamQUJpuQhasg2gW5wyJqNArPcFCW44/jyMqmsyTVDmwC+JEBmHi66jvSc21UOrnD
/3In1/db3dcVyD2mBCoSwIFSC2d5XYFjuNOlBsbJDwZgdOhP+ON1C5NrJ8ivh89S8d8IsBq7yYe9
VbrpNrW6TIBDeatzgvC92ASTWTRmaeE6bWbFHFHTHMLSGOzdx0/zLbU7WynvhlnknOWYYAfW2GtF
394wLSv2nORKoKbykKgbI+Jq9z33imeBM8TvOlAPmoo954MHkh0x9TDpym9lnh/6FFXCIqGfGcS9
MlXPfT7aJOp1UvtwImVhL0ge5qZbg7ngmdeaGJ4yrw7LznhR+/5TLtIIIMmXwpivjSL9PKF341sN
hgHkR4HatX5MhvwLIKMvnauGdUkvVE7vvb481I4V9CbUaNJW/6Zr5ZNZq9qunssM9H/T89M+zfyu
0D4Z1WTv9cl8UmqIzdYauennLROFtfcGXW5cclEIPJfrahNHnXgiXQaqPGR2E058A0+6NcJic4sZ
rD+HqjhJnQ5xEWzo6WljVayEj/dzWGznhnRgdOIl+VCvhtiIod7bFnnyjFzZSArWuj1QVJFlFngc
ohqxGGnuU3A2wb/wi6cGLmoQHkb30YbNSz7BUKOLJHikiP8DSsRqGHk3sDwS3mWu2exO1PQwsHqn
X1UMqmdheg09d7h6kBAaOdN9/812DtBYiYrYC7f8L+S8zrfdX/Ne7G6c58Og9y52t3B9J9XR6VSg
WarSbNO5ZG25vH/Eix2eVKgBIUDLWsgUJsf2aLAdiR0gOsy4Cq1ihz5C+PH6WetLIoNGwR03Slzk
l700WBcwNsEBFKou1b2xRym0C5NHA5QTOx6ukDWwjWrn2vPUpZ8jINYAmy0P1cqsFLiYAg7AMnow
WXpPenPfqPrnjye2Ncxi6xHujYkFL0ff7fUq0LLMO1TawNBhE1u9wrXX9n5Gi52hCadguYbzR4gs
KNFX4GKIPp7NWvsf6TjsM6AEgLW4fGpm1vWm2WITNM/KjXdDbssDymVfpD+8G7KI6z65Lp+KR37A
/0V/J2l4P/ryYXqcMdBlQQ5x+VFLrNtm7D4NibkRLldPcrCR4BcHkxCI4SwyBs8ZMvg54YiTdmNd
7XsX83gtt/l8L+HW4pHs+Y3Qow5+dipuPlvV3dVFA+F6SMxJOcJlsYF6md1QDdUVFehqJIT+AJCz
Mj1//DLXclhDc3TAj1GCPMPeJbhJ5lKx2O/H/Gil1Re3Ed+ZxSD605Z/Y7fBYgP0Lmw1sN8X0Ssh
JOFWi2t/lthXPJuvqaFeIJDffzylFS4nQocUvMWehqnBsi6V5XbS5A1gS+VBRy/pLfuKpDtQFvON
Ka3hm2FAi3IQyv64dSzvADZDxpwYkAiUt2Ttke9o4N07gaz89TfVg3e7tSxWgySwBtAOksIIZ9Ks
nts0JmTZfsoHyQpkreAy7iEw6yHUEtSLrZxWvpblofNuQG0BLBq9jpXmiAEN84+5sD717uswlPBR
VI+2+bLx7tauIO9ziMUBK3SKdofMgySe2gTlUGKKWKQBRUiOvZ9tROY3RMPZ5N7lXYs16Zgz0Z0K
N38VGAcHGHU9KKKi9ekRdkeX853QUEP9WQdIIqTrnT9ebL3StT0obyYAMQIQcUa/h2VMM5sadKjy
tPdZj3RXEyGgwxH6xhv38bV3aUPbBDVM7Iyz0O2wvANbRZ6wmvpkMf2zZ9b3Tul940X2o+XF7uPX
uRbDAOsF0giYcWkMc5ouFYAvchP/AIOT2wG6DTxQa+drK/KNfbg2L6hpwKQLVQbgiBevsa17/HDG
7ZiIa7Ce99ooUBqrfKKQEPLk8cfTWt2D74dbJEfglY5dD8rIG48inYAQ2MstWB3qqJ6PDkXhe2uR
rI+JHqY8eFHkOGuUJp3rjjVW6hSn9+09D7BAH4G0A8VAe92G+a++OvQUpKM3yvvqYiNStbSHWoLd
Gm5flB3/ahMA4nm3BYBYjdZQ8dCAkIHT01nzi6KlPGUmsglmGBddNt64MNZF9n/Pay1useE6QW5z
XkB5VRE+nbYy3bWl44IQiSu7bIstmf/A0CvKAEUPKMAgdpcqmOrkQEcL11Jt7H2+aZu8FuIQHAEs
AbFH2hycbgqtaqe68VBlKQ/Tpfuiv0pXMOeTs4MFINtt61mvhRecULjq4qYkz6nT8YYCdhuJhiMq
GVBWZAp9sCD5Ehij3lyqpPz28d5YWzdAIOkI4tBvAnNqMZrZaQlTsW4ort99zcM+f05VsVEKX2t6
QdIGHCYQTGXPS36Ndxex0ZvqyjXRrXCvrG8J841QfU2PXjBgAyK/8KGMherKFqNwbRNKejqitI3J
nTF5q0bvwM2DHpJk8uLwRXJRBRkabWDFR83Vln6fvrI40dREyQ/7EPjC5dP0GjWfWunhCDnZKhjJ
c3sP4KlUwDYx+LT/lh2cXb4fL+toeJEpKR2C4kt5X30fDzVQI7ut7Hv9CSCUWxIDcN6EyCF9k01u
j358GnaX8CT0k0OX+slD+UM+A7Fvq413vXKlQQKOmojsR+DSsYjtRimaue6xX1SFB0a1t+Df/PGa
XbvRgBgNiKUsr4LItQh22qTTWUg47zDFUkLI+oPuSOhEThlVl86u88L+uT2gHL/TvpNL60ux1UNa
nSNUcaQ/HJAqS/5yVViWwqsWXU0gm28dGLzuc2vMNnBWK5FAKjFLqi8yDTQBTjeNYGMtOM3QQ9Ga
zs8q7zuax7Nfj8oUNnqy1atdCQWgn5mSJSb1/JcoOmzbxLNGB3rqRc72utGzGFoL9fXssS2K/drM
cDKCTAXz2HM+dmppCm7YyGvE2O7duQ88Ay0qgbgq7j5eK6uTMrFQcCyuCNwWipaZSYr4VibHbr7E
zg2qZGs6a8sBhXG0Z7DFcFdaBFHW9w3SfAtVZKH5ivnVAovnb0wDbT14+iCanWUThj64iSuAl3Z6
h12qOogCjga96ilNtoyZV98NZiJB828l+NNVp818tnJZ6ej1IuaaLaB0lzy7Jb9va2f38bTWKoO4
XALiIpuxqA8ugoXekdZkJgiRxg1JfC109tkxvTLRxigOY9hdd1/HfRttKSusNRABhoKsNAjK6Kst
z1i1TyXDF9cWHmmxLIQkoXZfHMxY3XvhdLsxybU1+H60RQmkH8bZtYsEa5D62bV44j5YQpH6kMF0
2jrCtOJhG0C9OibqBKDMwdEYZZHTt0gVvUnnDM1nyxrgRpuaAI82AxBnAPdvhOO1wx0957/GWoTj
tKETaRKUXkQwxyUPyXfwyXDQ0jwyrrzdcO3Zwfi5UjfGXVuoUrXChXclcpel0hrEO1uz4mAGunp6
nHUzqsrOV9wyHEexoX/wtg4X906UJ1AJQVsbq3QJY0kyqxG6ZLFIXrQk7pJ4Tn1uAe0ZFKA/Jn4Z
jXuhBvBlN7cEVtbeJU5vAF494DCcZZ3V7jPL1GfceM3CF0S/YWm31wt9Yy+ujYLmHtQHAb4EPmgR
xOg0Ak6MHyKxJjtAtHCsGU9DsuWutRIrpV6nhA6D6X3mxlNV2Tx3WQnmh0Jvrcq9RGDYyvtWVsab
rDGQJNA3w2l2uvgVYow1OHsgbWZmtbfVtlF9U3aDAlFY054pxfzHx3t8bUTQgiG3ilIWoJ2LS4JN
lM4QKjw5vRb6Blx8p4l3gEmIG/A624gnKy8KCxC8CPmSpBDB6ewouGjakENszXZmcqNCn1qSGrWD
Rkf119eETNqxINA8PJeUygYquFGiPO0KxW9HVFNy/aHR9Pjjp7e2JnC5gpoJzgGpj3Q6o5mXIqUN
R6McZmG+MNyj47bzrx+h8vYmJdkBTj8r26R6BRnqtxtyeq2Xla+7R8t5+vWJoJssxcJhtHCmpOMy
JU2gRQtC2CC+VLP3zGv9byALMA2JskECfI6oc9SU6VQylC06+BbkZ0lVbjyqtffhQpAB/4BAj1v+
6fvIM1ZUZoHXbrPhtbDqe01jf0Pbwnk/xuJQVGqzNEkux7ibdd+J530RaDsRN9f9QSIRt7pVa7sG
wGOQzgBgOwcDDlPeokKC8aBZDKLZLK7UUblDUrKxBGTGsjgp0AUAxAT/SiO3RezRp3LWFekFbGjT
g5Xz+7zB1LzyD3ceH7klNqgvaxVt3DdRLoPsCciIy4q2olrtT200CXP47paCXTPD7N2oMoT2WWTS
tW7O0RG3Bz0PSyjY+nbOqxmiN0p60EXaT6A/s/Kr7thp9PF2WHnmKCvge8EeEvt7yY/0+GDzKcOz
oJ67g9f0VZ3SGaKGW6pqa2mkK2FLIBVKVsryobeD1dXdLNvxQMLgYqQ/kTror2B/dmntzMxXfozf
tRbdrS3BlLUZogaGER1kB2c9kpKYCno+GZLlpJsOfOq6FukytGaF0rBxI+FZGwy+Rsj/wXNCOXix
tOqmzzUuzToqkuuHHuz1A+TBKj/NVPrrEQBJ1V9D6acRQNfZbKUeHqiW4Dbt6Emxt8rB2SgDr01I
CmrAr8lGtWRZI8Vry2d1Qjer69JrkbiH0mEPFuOfPl6GK+EM+GOw66BpsyLfPGW6yltZ1iZ6NfjZ
oFw09abX7ArUQIKcwQrDfRbdnkXM1Lk3tS1MXU8QS9tmHyuJBipoKngkWO5Ycos1UNRKV/cyNFu1
8jA45LOjj9R3FGBfBjgEb6w4WRhfBLOT0RbLoORzBcVYDS+oYd+rqUIVoh5CCtfvKYUskBirxq9V
+vnj97W6nSE6jBwOya6Uvzhdfd6kF8SoUAKV6K8qghvqpEfNHw2wq9OOuaG9H/f1s5oHWyWQtaeL
4I2SPa6GUln2dOCeUzcTJfgyTaXeaMqzYsOquujDRNfij+e4tvThE4zLhIbT/MyrjLm1V0kdN6xJ
Bc1qpqkHU82KoyLKKvx4qLXlD0A1wEpSwxzNndNJkbTtyzzFUJbFfQbBI17+DdYPMhGJOpby7+DE
nA7RCfihFipoKp7gKMTX0KKh+SsxtLuCkr+xm1FKBupK2pWdCXD1RPrFWphOS+7K/jVBtfVvPK+/
BrAWuXxRIrkepbxvaV4yPvmwzt2IrisvH6UV0H5l0QjrbfFGoGE54QqEy3k9twfFrB57vT3klrWR
Y628eHDCAZYBzw05grt4K16BwkOWuGjgZ+N1aZVPzKDfPn5WZzNBKDJkiLAhu4aekMyG3tX1+6aC
54qDQihPhmc1m+5NOt4YeXX8eJizpArD4EEBKixNpJDGnw6T6TS12xR3UwVUodwnXa7uzZS6h9ni
rPJLo9JxEy9+WZgMwyJjhKIudBah9rYItp1uQsVVCmfMDQ8SUYYdWCyduqXbchZ1MIxMX+DICDkl
UFpPZ2dN/UDcJEE1tNB9bzxOHvc1XLggd7KxtJeHlA7oFO5xrgEVXZkrLRaebULeuYfvte8pdxUd
DjOFbnv9aabCV0c9JvkrbzbR+vIpvT9E5KDwwYUOB1JvUEgWTxFsTqWxwdt/S87SC9mCafYS30Ei
d6NOszyvlkMtzqvCQBmqSTFU76kBFD8DyyiO5QhxE6M99my4n9MteNVyByyHXGwyrD+1yRRc+Sw7
9VUcw81wrzVbK/EM3rQcRu71dxuNtW3dZRQzE8d+lPrOShlDikh81fZ2COu0DGgEv7itHnUAa9+k
sbZYj29F0Y/e42LxzGo+DGTAV5AmNv+raF3H1ZX5xf2emaF6GL+RF1C5MDyJyoDF6oUXSlVgR/PV
+yQqn81rwP03bbPWVvX7BSb317tnIxqH6YO8SirltJ8Nfd8KF2ZWBNgaQW8yCjGkdLqfmdg4WLfG
XezbqXA0kK0xroScoRm+H2MtMvdbvKhlGF+++kXwM+HOm8wEw3DAme2k8NFw/zi8npU3l0Ms8h6i
8QRrWA5xHOIxmsM3sUlpUATAbGDv83sp5lwH2i+WsuS4KPtA7xXmyudmGYzAfpMSD2+uGADAVXo7
KiDVC3GwlEQbc5Qbcbl8JV1XdmmQUy6bNF4LJw1XVuHHYAqLewiywpO7vOChh05+kvq/WnDA3FAA
eKNLoHh21nvOzbbwPPna6oF9q2j6zBX4E4H6fdiY2PL4eBsIFXAQGSCghjTsdPnjycEuuBFYhpfZ
vRqMsy9hj2ZI7kkK2brjJ0Dmw62G1FpAQn3r36M6iywJvaM2NwuMKjUglMwvXmCJnKImDqAL7Hl8
i/nWDBp28yJZxOJi6/GuhPqT8RenCm/zwc1rjK9+VZJPdT3sHNYFrLlw+RzWXrf7+CmvPmRUw6AZ
JE3mll3tQbUh1+VM2CFeHmQU7M7pi5t8ytw8/nigs4792+tE91Xe8QFlfdur76KZ4mIUVJDxBH34
/tp+Dd9fOKwKCZFgV9B8DTYGXAljsgWHYrlUGzkrWqIF3aqtJtfPId2PyHdr3/lM0Jqydin0kRS/
O7YHcz+ojV/EShG2xPcOWzev1Wm//xaLID7m6AlnKh5wCUUGsw81HkhNcGdH9v1teRw/G91G+H6D
CSwiwsnEF/Fb1UY2URiI+W0EApq9AyU6dC7mfbIbDiWEvGISdj5cpO/59yMFPQFmbaU/RT2s2rYO
1zP6pnzr76e/CPIQgysrZZLrS0TtE0AjpPGtZ/utNYkaqZ/40w/FCbJL+9K7S3z10b5wRn+zVbmS
q518jUUsSZJGZ10xy7WQ7fXXNCqwhV0fx6l6seXLdCYjs5izsQghtGk7wGMx2BTbR/6j1H16zd+M
8eq9eK4qWMJqgRWo/jbI6qwDvBx7ET7snkCDrMTYEFeGPyvOOxJ3vrXTQaH2t+F5Z7C55XiLzBQF
B29uCMYzd+VtFVW7JlJjDUR/SG1uHAhrkfHdUlo2twvuOESXAaSr4eTNHYhY2lBzEMMPr/PuhhIS
XtOwWZw86wIvZ7jMUFlJrdbBsOZORHUaZhccprdTkL+QPRLCozb57Gqr/rp6DL2f7CIpZYOiJW/v
MfuR6z6fI0v304ubdpcgeOjPBngwsfbD+qGH2X9yyJ+V35ezXoStnhGbZxTvlf4gjybQnRLniaFd
I5hL/z+zwNgI2MYibnUppAgNGbdM8PHlQwaJ4z/wFV7JOxELgAWWOlf4z+JmYzfFzEoNU6s5Bphb
uIpv9bJWLk8nQyzWDBVF0aa5LABPD32eRlP6TGZ144A7g4uhnidPNkj+oU1inxXp28FxzGaEIgML
tRg8G+SX4RR3kDJAgwBqVW5cxNWhnPG6inj7gD17jovhF6G9Iix3FQ/DO91nUtfBMHRbOcPaEKD2
gOKFRi2kWRe7wOOdPZdjKWc4hRpskZODdz1cFKCvQgbnQhuDrRb7+XbHrN4PuVj4ojBZNw9vQ/by
wgBGX/Il3SFRCbHX4gRa0FuH5HmOsBhzsfCbgo/cbjGmfVW8QD7p7RIadL4Ka8QI4Mlg8zzcerCL
d6dYWaJZGt7dGNgkILrvHnuElizoxhBL5loNi3grpsknd5KWLGa5OIOVFqqA4NtCbszIfacwQljs
hmWbw1tv6y2uDgX4DGDU0iRu2TezoDsr6IBslnrFvmgzJXBSS6BeOMRW2m7cwM5zHEwMbR4Hsj9g
/p+RrSsn03SmYGL1JdlJ4U81YqG90wMAam5krpWy0LimGXIsPVQOeaDs5y8bye7aC333HZbsGBN6
QCVx35ZtfbB/GKGkGwkI/B5o2Ozqr9sg5PURwQuD6R/4AMubQw8FRN0r8Yzh7Baa5ZcaDLS3Sf3X
t+m/01d6+3Nt8H/9D/78jTaCZVAYXPzxXzfNa/3QsdfX7uql+R/50X//1dMP/usq+8Yopz+65d86
+RB+/5/jhy/dy8kfIlSaOnHXvzJx/8r7snsbAN9U/s3/9If/eH37LY+ief3nb99oX3fyt6UZrX/7
80eH7//8TXbR/uv9r//zZ9cvFT4WdSSjTfay/MTrC+/++Zvp/A4cBp46jCxws4Hh1m//GF/lTwz9
dw8KEFCMhAAsLBIN/KSmrCP//E0zfwcTDZ1qIO8hLwqf0t/+wWkvf2T8Dtk7hFhgl8AzRNPX+O1/
v9nJK/rrlf2j7qtbmtUdx6dNmfGdbHOQtqGTgj0BU6Lz4nJeCoCHbYg22MjWvEcvFW0n/G7Uuf1A
GnVMLuFc7ggWuKUxESWcDEj9t5FXU637YqRGUYRqydwiyss08VAU112l/jQpKqRtxnma2D7N7Nb2
e6NW1RsTbQ0WGEo1adesMUrQsIsEYpzjoLf5FYjS3LoelFZPP4u+NxUjqKrUducwHZoyQ0+717mu
+aOOfDLb4ZyF9uyF1UKtw7xxas2coP+YW42vUmSA6kPuDQZ5FGOXZPNRH3viQP3CsoocKoj1pHRq
fzc4nJRJ0A4Kyb1rqzIV1jwYBbQM+fca0NTSKPym613eRC5Neltc9/B3J90xSUoqntNZdXhc2a3R
XIys5XTvkJGlKPiWg9f7nT3m3a3HdLid9TajbK8AZ1rdEgWa4oVfdeWAci1MAfMcsNN0plY4I0Hv
vnqTh9QqoGPrZXuPKEWFaiLQh3uWWzqgfymbnBjw0URhyK8p9B1LdEfSqNF5GVpJnik7FYjj4cLQ
BlLFwtSb787QOepeTdNa/QwABBDWjTZU/PPYNPkc6BBd8W5sdcqnA6Hcco+VbrHyYehnh0RmnhkE
CtZurUcj70ev8UeYk9kor8JCi6ZSPWUco8zLPOWWWMYw0UhhuVrtdAJ/zDibnbKJi1Kh/SHJqQru
kd4Y49du1Ga7CdyOzpQF7WwT+96wgSuICtrZjdgp3ZSI67luW9yNxlbC4MFXHEbjCmzTYrgmbZUm
QW0JohF/tAB+C1Rml941yEcN3xfokxevulK5U2DM3pDcWB3p7gqlTZ+d2TZf7aka6KWO3hEmyczB
+2IOeBAB92b8wt4kQ+2bLdrPvtEQ2uz7IiVtUBSuXYdTadVf2knNrKBTUgGgP8+0Mpo8UoH8lA+2
45tWq0FSwCqr5kDMzLTrSMtT1kc9GQGfCmyQ9pqDxRyeRkmt4JWzxraSy55OHr3IPG4OD+pcJYR+
prREKo+9Xgw+LZr8VWngJnaY8MZrH0Cpudw3yVTqseXmc/7d7YBMve01Bihbxzol8RuAQ3SoLuVp
BrnYtk1/oFzH3d2sN6MdC5EmZh6kDZQCbkDHGbMKjJhsboKUaaipzTaHGw48E0Q7fYUuz0gLv0Xc
s3ZqWZkOpJyMRn0qhlq8Ytu7Q0BdLeNhLlg6DchaFI+EVp5WI2zARcaRPA0Z0VUf1SxvDM2kKEES
Gz23AjI+Y0m9Z8LK6KMsVzRhNXY63zVYoyDqkcoxqW+4lY02h1M0czhKslJYGcg9w1avSSF83ph0
iJTWfhM66Bm/4mo2NDtk5+jUZog3buDBiBMfSNIUblhtydKXrISiLCwkE9bh/mR7w51rUz3Pgjod
NA1FN81Jdx0cl+hXTKuzX+x+5NUx52pOqK/2NSNRZZqTmCMFDgWYWGLZ38rCuXJUaiTfPKOZtCDN
GmWIaUHtPOZDSQjWP3HjvISBDGyOejxZSxWyBkVhARFYg0eKyMobd/SdWczDJSFE165h+GDat3On
OO2VI0oKcKnO2aehsrUunrk5a3GNTCgJXLWdeJylWWFErpvqs0/mdmp8XokkDSYt68pgBmTrKZuI
zoKxdmeglweB1dXyGswckpbq4wAuuBX2PWD4O+GZrLmySrMrbhqmZx2sUIq5DToXkLOgFq0ndrrN
KyfmTo8Za+2g+lB+AW2kYPpcPQqFsTSuKCvVG6/DZeumGYqBgkXH+HBkYk6T+5mT0Y26wdOSgzlR
YV6CNuKNl+j/0/RpbMCLCZSc1MlOrxrlO0IakkXwN+G7XuSO1MoerbGBAIzNnTIscuVHPafd9Gyl
TSP2YPSkVgSHNF0NBXemaZ/3wqE7PiWkzJD0tp0a8MSyasevoBqC2iNtZzB9u2JgR0slRncBjIbI
Lrouf56EiipRpbMru8fJt6ts6ubfCtSCnR1kZdo5BEu3aHyjLYp8J6zBUBUpc+2VA0TSHa/YUa7y
/EHhFFKil46Z2NNtWZdusleHFhipoB6a3qOPldmPydcWfVyI+tlUwa71HTPN66u58aohTOwavh+k
0dJPo13XzMc+zV/0csL/4tDBHvFxecu8sKs5h41vxb0ejnBaUd+hca2RKO0Y7eOcNumLOut25TsG
z8wDNZpxit3JGH/2Xn4pa/w/c8GT/PHD3PL/w6xRc5Fr/d9p43X27YW9pP1J3vj2mZ+Jo+Lqv6PS
DwofLirALr51VH5mjii+/w7WGSCNoBUuU0frd6AvAYCBmzFWAbA2/04dNfX3N9y+JCCBbwjBs19J
HRf3KEBGLIkwBzBBAoh0aIieNnycEumRWbY8Vht7ZzYsHDzI+oEj2iok6DNxkVR/pGkWAs4P1/T2
VtOmy9FVcE923Sgh45fMqQ/DbB1pol+UFb0WBnSvqr56TPqtCs9prertu8peBiDkWN3y/nP6Xalt
NFYOneF4dOihrbq7vCl2Rn3bmunN2AKcOd92jrJ/9z7/TLbfJ9eLyrIcFe9Og0K1NBmFtv6iHlI0
qivGzGKx7vWRotGwVPqAGpfpIIKyQLG561EZ/dppddgUR72/KkrjwT3Aww9nUxZ1KnBfGnbxz4va
yT3t5HvJivZfOf+f3wsLCnAZR3qRLr7XwLjFRI/vBdGEWPRpVKXKdY3jl7fRNLTRnA1w2UZPzTU3
sEBvi2I5NLhAoHaAQSIJHqcvwmooy2tXsJiXxG+a7qAmlkwFbnoXhp4iIeD99VUkmiSyKWTBQOVu
YdCU76wJvgfeSF5dMVmRogLfxfidK9qbfBzvtUk8GOr8hb7OVv8JeN+rHMZDRprdVrxUEMP0R0MF
7Ey4gTKhKGSrgcezCNJdF7aOFZzngVr1kZX1O9X7lGnML1xkZ30SoRcRDrPzCbS3Xec4gTtosGNo
b0xzvkC5b1cJCCIrbcip9Qkfv2/gGzK3F5z1JLCo9d3izQHJKfw3XXDIJhLMDsVvUMdL5Cw30I+/
x5d7MrvuYOvJwerE7Lu2+JZyfYJ2Sxv3nih8d6gcvyEaDsgtwRr7bDHY0tsXd0q5hSWf9fSN5JJD
UHppGQ/2vSgOJQm19J4NF1YaadlOYaGThAWN0BbBCsGdhn9CwiKe7CKiXmR0R1MN0u5N4/OTNodz
8WiPAeW+/sI8X3zOoDhF/X4KFAqJ2CjN9loS5TTU+9Azb7xjQfZldVdNh2LelbkR4KIBsw0OdbU2
yusy0iEJVj0n5nUGsSp1jFjj2+JGy6LKDpQsDfTsociuSj0YrBu1+sb7sBuCrpEjsjHuoKisx2V9
gF8yYXHrHEznkHhHr4tFfannkVDjstpp8HDLg67aAXoO/f4p3xN627uHKT+Y6DWqdywLGnLo6U1d
h7O686YoYZHH46RF4EPyGrcqaDDgcjw22bE0djo7qiD7VOKClVHrxbQ9NgNy4YCjhYV15sBuGPNp
0r0wL/IxUJJ7zdkl2d00BjrULtpdm91g0WUQ1JUXins2P1fT00Qe0uww4ykNqZ9BVLzLknBuLieq
Bwq8m2Bo7DvZURvvVC/G5UiwC3uIDXSX0oB//3+EXUdzrTqX/UWqIocp4WSH4+w7UdnXtpAEAgRI
iF/fy7d60P0NugfP5Vf1nu0DCnuvvUIDM+f0/ztK/mOChbPkd/lAY4CrCNpgMP//9/JZWbMEfZvJ
nRefZf6a2sd8ZGW2KfhqFzwkRbKh6MuQIuduYuSSTUFQ8mC7idn00DhytwVyb0ZSJQ7nzsrKEZb7
y/ycZB5six4VMRWk7Dsf7my/JyJMqX37Ci+Psk2+QdwuYRd8yJd7dIHVHPWl7H+rufDQr1lBQLIY
N1KHWK9r++3BLMLNos7b73Sciy6biw3gBfWLvLF7xMcXpoWKbq7aCePl2gT7Tj/F9L51lRcdCOyU
FLuK+XPr9553G6jr2j2S9D5vd2t2CBCjLncDqxd0sV2VrcWMlL4FeGIHXcNaNV4JlKfsXVwFKtjZ
cKvC/D4EOk7vs+nQw3e7vW7jszc/Ru41kneayhKdfpHGryH/O4/IdshFZdOhjuEVgsg4EADrkceH
hkz7WL+tHbwSQR/5v2+wf/bN/+u4hl824Csov4EYgoL4H3c8zxrRxGnX7UayfawdJjDpEKQ1VyEU
/CqOz3QY21MExJb8cpU9HHsVbGLLwOt47Tt3QVzl1ZvXm3zJP1NqAOFI+0PjYDkk4XKKJ/q3NfQS
B+j+Q92NZZL+tdwgkD7axH5upqzOwkNkTVsiDI3tF+V/koxU3USa/4e0hyLpF0b/n58WNRX0Zb/K
L7CBcG3/x1oWOJoj2KzBf3xuR1wQoOkvJG/BVp6baopAaWHLVxe0mA4bmFOkK0BiQ1E/p4nGqT2c
IO/pqq3H0T/E6MClLPsx+iSNf+NNaFxo+oncJ12m3bYWZJyXclzmYiby2LD0nkQ2LVAkFa0ix1wk
S5GH237gvb8Dsgb6ebZzwTvSVRCPmPRzLdXtmKgOO4p0ZSuiIm2BEgm/jsfpkty2LUotZWA32DJy
MHl/8FL2hKYKjnjxWJthI+UaItYojy7oSuFgNE/tzjdyKwGfoZulGStY110a6/A+On0r5FKEqXny
OqB9gQSiIJHM1YRwPwDVrZ4VBgVqpKroB8uP0whaij73myGnNMHSJLGGvjnMya2ODlI0w2cfuAVB
hUNWde2AuBhfNo+esteAeMEpG7qo1Dlpz3PvO8z+/fjJcRi5wG9WndPgs0tcfA+LMvEAoXjVO91c
oLMug4gH97SNg3uQXJ8TlsjDmDfDpVXG1GmnJqA6w1zNcIstJhj5lTTKRClIjMca2+PskeSEQ2iX
bFF2FaRb7u3iXhY/vKjN6qOLNSzCkm2u25Hl9RB6dywcmxKyhOma6uk17MA9X8PldrbhsBvGfn5I
t3Eug2bO94Cx9koKeQfo45mFrf9J3RRf8IYKlrLlFElEP4b6SAfENDZimKp/360L+C+gTzcXgsCf
Mpn5t1rFsiM99T5nKdyxpYtXQC3Dd4H0o4vINLyLFfs2YhGlHLjeNSzpSsg0xstI/ZcML2MnlgkX
Rt98uMyFN65LFKyjG1fPcUJ2cxaNZZbLssu7Z52n2SnSVpQhskL3SudfFAPNY6575CZAoA+Xpr1P
vUekh5yibpyqrpnoyZ8w8G/3WgYaezwMinhtTujHJ7yuFrdv/Lm1EXjNnTiEc/Mcec6B84dCTzn1
EAMRqNKeg+SU6nwPuzQouGJ2jFW8liASzXWX99d2oHkxA/ALY/YJf8i5ZoCHMeVYEW7sdfmecLXt
fktJ06iKtyg8FAX4sdJrBIgF8cxQk0TL6wSlrPKABw25ebEsG+uMhKrUcVIbMp+bzL/YFvcnlRjN
SjqXjUOGMY3vSJ8OwIcmWzdbnsOrogErVnyn2WJL6EjHStlwJ4bvcQHvToRwxg+kPnCfj1XQ+j/O
M/5emOWydL9lRbtu9dSHft1isZ14H+tTuwb3AdAx3FFLd4ZvVneOoTcvdRbhsBkku1vTKUPP3+M2
C2JU8l73qfGeznmzrSdEIk/wyiXdY9/vLYYMt7nB8SM1aHkg/cdlwt3XGgl57NbUFDgWTr3xzrLf
4EY658BTXXqlPXnpAsuLkBhZxQvC0OBgjydp+j2l5mHQLgX+UY0pyp6k37mQH5lGihftcrdjC66M
zjaHJgzErqXTDJNjCHea0UdNruW6DxFdrhcpDn2H6OSOja9ZTOgJNhRnnNd+DfcObKqpqxRrcW2G
T2LD8UPHVyM9VMbsRvTfkWziOqD0XXeTd+htdA6RwMyiriSwfi0THb5QODShmF6bPXap28VyEXs7
P0guk/2mXIid1aclSFDrPsXXklE51u2KQ9LCnBtkQlSAYhgqn+zibR5OozJqF9C2EmQB5Xoe4rKl
1lQWS6CT7akRcNPJfAGEZWDQzWeIyBoBCrQg1A2ja8skwG+xWM8YIGz7aOr7ovG0LjGE8VBsAxKN
pzNC6IYqGJ2pvGw1hcuDAdVslBU8mb4ygQuWzU+5IYh+TmdY2M6oRkWij33KDlFO3p2ZZbUq2PBr
O6FKbnCUDEfB//2EzZQLtAvGYnaDe/xZNc/rAB43sWtWp6l9xbHdFH6jNCBeH8y0JNkFZnYHIuCj
NOtxL7vmyJ1s9mxdnlGSwCd4bU1JIkQZ0HmAP1W4qTLeEInWj3Fpot4drErPIQKPWJC2xbbBwWBx
wTXPREW2HrQvOL/h3BmPk+Y41qDrrJIoeFwX+9Y6Fx/SnNSDneiRSFZ72As4/dVxCgdZCOBaZTf7
T9QEO4+YBmvzK3aMVFO6Xb2E0hq9EFyRIv3ukHK6m8foNl0fSNP83Ty1pzFKxyax6CgIWkjbwgsb
j+yg5wRm3KZd6lan6Bw5jCSYTE3V9UEGKPVGdgE9w/5s52mPodL2eD2wie5SXBpwcg2qFk5BTTuo
ct0KCPQC+DtcgHSzeszG23hBIDrhU9liv5YDrH3gZv3cwUbxaLpI78IMY2EGQ1FHZnpsjEluGl7Q
yQtvIkbDchUAZ9N1WgrLQoQi4v5F4xkJllz8rt92S+un8LXLvH0W0T/aAGKgns0PIfdRo317fkse
BUHz0OKxFj0jJ4l+8Q6m4OldAskVsE5+FhDxZGRcj2ub+SeqN//Uic0vO9XbsjV+c56zL8QtyAuT
Gz3PXwlqkAsJ++Xy7zvU2WJryP0E6wCs8znFqV+Hbe7d0GSAkehATzn4nbVxiau3nDxQSvVZ9d5T
IwPv2PY6vf33RaJcvWWjAanKn0gB8HsFxhL/LpW5u5l/v/z77t+XUbin1fOw57eXMQLgXqne/STO
+F4ptJfUcKoMML1jWwV2dlcCovV3swfAFHXQwRsgCKVO8IvS7zAQi24DPgVVpFxWZT3Q9WkIvB1o
PzjOnOpOzYrmV5qNnjY6Isp27OQRrPM64bK/GXSa7+KmxehPpUicFbhybzAtUjetN+0DyfpL02mE
8YzM7BM7CkQVDufeM+hIc7g4MCb0HT7oHcVo82DYnJdE57ycong7pI7w0nTi2kaLrnmf5o9qZuQm
HZoznHRgEtXLjyVPaDlMDaIbAEwdhPV5pbE9eWbbJyUn6KLz0bxnbLj6IWaeKxw4eqays83bc8YY
A9N5tH88ZvSVNVDy+YP1bwyX8y1OI4YpGaml88S1R83zNGDt4hMoewqX9LPFM7gZxpzWK8FRndvt
yKlgp065FZhY/LUC8T/kvd7u0m7Jihl6qyKYuCk8mY5nGUJB4ZhEtQRa7Bq3+WWiaDIJge54TZWo
4k3Z282RCzq67ZIOEa2aVqFS1tstArb1iTXBel5nCZK2r68yzi/ZmKL8suSz87rtsDiW3XTDlN7I
1FMHIcI/i3uPt2zmaC2xSIbhjIcUPWgi4gflrxhw/V6R07LcyTjST8vssMbphpHfuFSdG8zjMoZP
k4rKpG3HOp2BmCyURTuBq4A3quYbz29VqB/cuLGjAiSGsp8mpZgQBhFF/CVM7bpHarGscgN0zPGu
XBd0vauHs4WyrehH78WH9dwhav78EtmOm+YH4u5IBphx9f09BsSYK8KpJZ4w6mzTZ5YjBxaDy4+J
oy723OuG8UC9LAXx7H0+h/nBw9DV9j6rQ3q2Ec+qLQt3TdsddRDuVATrPLJCZmJDVmQWjGyUn7Yw
S1Jgs5cJa24m5k3AEX+7pMnfbcKlOzuvtqBJ9y0z3teqZuN2nfx76C6GSosImdB9lkKLaC+NmHaY
xVzcOL4HTdwXIzgrPeY7BZrU181gGN8Goy63ni8lfc8wp6MDfNRVqxyKyQEAlPNvVw6XHBAAqqUl
Qz2ZAedlNP+sIBVNflZEBmYAc/aJbO/3NHhjiNouWbag4g74NffQcfos/TY2KiPwEUqM4C+BwTzF
IV5ANe4whfhPQt9evHk6bK4xdZOZEyb6bwOk0BM6zDKQ9mXwMbFWzXzP8Kz04DjOqOUTBao2uBS9
+R0l3wkLJYMnkjmtE8oZ8doqSHAzPDyYe/xVy/zCAndRajg1Kvz0BlD/V2j7I5YWLhmveJvAvFbv
goEpuINdgKbid7YW1MHKV7gueWA12utix0dknKBskPSbT4j0HCyu4DDitTTm8u9Xp47Bwa7bp2Sg
xUZAufDV718kIHf0pHpHpXxB7CLyDILhZ/uV1ralJ3I0sWN8sqjykXS/w9AIgbgAlrGCJ9JekxBu
D137zLb1TbjoNWGiKzDyB6KJszHLKh6jnhLkewHVBIyPD9S/t7Bte7aquxUCQeGUPgdxfIDLdBlk
spJ27Q+h3Z5Cn77xrP07bwtqjS2rw5h805mSst2YLcX2N4imCjOWT22jxzUeqkUrMNgG/RLG8jrA
d6Ps4ubRtj0vO2M/I09dlkGZ00S7I0HhXwj+RVN+pX5432b8EA66L7Nsg4A/+hv5rV8iMaM9JM30
yjmyWG0gVJUq8g0vdGzkpC8hGK3RdB9WxT49SR9sCq1PFH+KEL8lRhNOOnMEQ6bsHlcpr77t6wyu
egh/VNc+522ZeiDkeALdOBCLA2aJn2DL0XLxH/O8v8EofM5RsrTdbHd5nJ2nBDdR1B2zbLrbtoeW
xEC48PsG5+6yDKVaoA+edD66p+Rv38F8pH8ZLQP+adQdcXmKBSN2qbaXbDBYgXP+HCf8jiTRfcya
p3jGmtm2SBdbGpwUbDsiFt7CabVUXfS8TNiGg8qaYvKacwuP1trrg0eF27vpmqhSwjzphl99nqky
TBAOm6S3vl7wPwXty5AMuyBB2Rzgxxv0FMXkJ+dhjqrw1+h4aVHeNFHyAu7l3yib17IP5qVa5B1U
Y221tSMs6QgrOs9+hDP0iI5VYDVVdvO2oqBMmZo7YKy8ewOqrgoxffpgqVdZhmPDTWPhvNHtZIJB
Ae7TPWrbpYxjEJzzZcXHQLgHZORZCd7KKYf7ERyC4n0u+8e25U+41vrdBq5FHwUP1h8BlXvpxXTN
K+gPLyjnf2Y/TipqLD4/yAXW2qOl3fOKkU/BJ7GT+EcQ21Stk/eQz6PLj9TOa5LbpJ1s2U3y0s0d
PNu0+Eg98u3zYKoYAYjh5Qvo3hhLEC73VMxYhOqXYIJyUzQdHIaa7sJjf/5NvS8n8GyKvK/AXmAl
GvYyJS1EJ4TBv2MJbu2mR0xIYFsSSLfHkVivLgBOQzGbaWVW9DDlkhhYl1320imq922/ff576DSE
dnwa7rMYIhawZG4mF/sYphzRObdlnPYMDIQk34lxOqOHipD6skKQxdytB1MxEGHCa+a7ER4SrdhD
PIyUjhTDkthby5jHJ+UxiVM2wuxm1HfOGdBQ1beboo8OR5PKSDG0ZJdIgB0kfUus+5Pmyxfx5j3s
Qf+oiP+JzS1W/anbvMeoT0Vp1z9cgSOmzFUqfhel7pKY7AOGFn7hS4vqL937xkF8NIKcqTMseJgZ
F2Hb3spoKrJw/LuELc6tBu2HmE4ypa9qO2jkqLIICxpQLZpVUHO25msO0FjHDtVaPrwslH8LpLZA
HYxtIqfLNMyAD2nzk6n+Ddu0CJPxw2z4jI1Vb0GjS68Rp0FHf5Bb/RPOw31sm6VIQaDBkGObdykJ
D/kwfnf+TgTNiWz5nynD698prgEUYUuEA28rlq+fZp3BcgNEEYQSDCYz5SWySYZinIKbcARm9juA
YV0A+A/JbOCm7LTuXsd9D7QANon1uASuAOT/zIbpS6Tts/DHE+e6pIZXkrMLxW2TrgNWmgNVGfj9
K7HkMpCnFDYeVRShI0b/BTc0ldWbBwaNwXUm+Ya+CY45Y1ojwvTPBOZxqYIIRx4PPy0iBvHcgXLm
bNrF6fiH67zSazDcRaN3Xm1X83gbCtaOGdoQWmuKSeJaZzR60RwfXAKADWCJQwQKaSsHYDIxjgXY
v+0zEd476z24Dg1ixJ9mEB5X1UBxNICZx3IdovUCJykX8FODT/9gyrHJMb7NUHnp0Zx91/zie+vO
xKbAAZAdaPYZuc4vm3CJ6klvx2TZfmym7trEvg9kOCDNnZebG00FmV/VA0ZEYWJN6ViETnvaHmFk
dDO3cVPAfqzfI0fzXnD3mQ8gRQX9sYFPWYEkKSCCJEZoppluPCyHhvYPq1u/EnS2uHnYA00wzezW
sRqjl1auwV2ElqfyI8wzUv0q28RVPnfPwYIRRZbnZUQp3JlaUsH4/onhyi9Jaz+mJUjqfG4FpH8G
I019Xkn6SwWcDiZKm93I128lmofIm4+/54khEvlHYgSWokiAkDO1mxaVF9t4O46nKXCIaYryM1K1
WvRX9IUyQJseZuNZap+gi9WozixY2Wn4h2EFlE2Lf5MkgiEmZaeBD+Y+nuYZ2/2ETcBKYxwrktG+
wA7mFX5/MJeihFXBqvbEDj2ONo2oNVQgdU/0QWp7ZwbvPpw9JFQKMDXZ66AVhope89rH2U2G/hsz
CvOYbv3r7wuj5pcphRypnJOaxTux+n/TVNQaWEXH1AOnFtSm3/hfH5mKEbQpbMwo8MmsjJX4yO3w
40xm9sLDHJma+dSFqODzDYsWq/Gdsr+R1Dd20nE1kmjeBfN+Xqe+HlnQlBjYYuSxA4YFihxnDyrV
UAiTFProHlVb5CMpdoDHeboR6PAQHrGETb31wMamdTyuqfwxdIUGXYcI3+nMUnRfm4leZb7v+gxY
jgfgeoVtJZHNk+j7T288cNE9Jgozj0R+pXREuocABTBqcI+0OYCjTpY8WXYyn5BR1mJCFUXfZEIE
YNaNtEwn9xyCzlpYAOspagECstG1S8yXBB+xzIf8caQobvLBPTe6GGV/zFCPaPBcizwNUG7mWPYe
pt+YIVcafvwTP68T+1HU1k5OH3HMLoJ2pBTqC9Zi90EqJdglK9iN4GiacbnTOl1KmfSXKJ2elnb5
2UDVjFbxtAzhZ2O0+X2crOxT4GAuubRL+DzHCpO2FGqATKOUI/dpF/qnMAPON72DHFaFYLrsmhi3
1hJzVPCYB9s4OLbWANIm4Sfp5pt8hR7Syz8IGpDKwnqXeqhJcnOCzc+PQDN27MJLktqSLmjLVpUU
TMCkQLqtRX7j4Bdp8E65Dm/mze1sy4+/7LpCUXb19JjCZg8XgzVrXKpkfoAZ6UX63hnimC/jUzQS
/p94NQKjquGpyTFsbrsmqznx0TyvEcpvL/lkq76YJv6ItbD7mQJ493j4hmLiWeS+xnkYg5sInqVp
AKL3oNFtBnjkCPAUnIxs209O38vFPXbbACwp4St4sN3fLNN7UOB+FqRuYrhpdIUMmuM0ezc5hicF
DXM4fDNsfQcknwQ8B7SIyw8c3pIyeCrRSndzvYD0izMi+jIRu45THcVaVZRAwNejKixg3I4tz0Cg
cxuvwHI/OQ8aWUXB2h0g9DGbPQmpEWwwpQCXsYgLDrsHE6+qUKFnMSI1j1bS9wQFYpn764Ob9NcC
qm4RR/Pr2u7B5Pmz8W7GwqdNBej0RmcUglcsrzwEngxWZFuFOmbY58O8AzKFoejWhTC4oyfwsfw9
/tjlXjgvx1Lq+pssnMYyEOwaZxa/pUPrYv3aIsWm8Kb4Pu4Xcsuy4DnRPq4EgxlggPOyDVGpUPGo
BX1TBETEBRzwHY4u3LBts4MdY/Q79YE8FH/60shhv5nwODB6s0ncKkmf0EpF83Ig2DU1DmzSg8AZ
A4HfNdBKVdY2p4i2H4ke3tlmZxwx5nYeyS2O2GeV2+vaAN2R4Mlw+Rzy4d4L4FOdxxxNhYf4MAAU
943PXrVty0XJpHZsexs96Acc8b+WGXgPXC/w3OBJcbYgF8fDCWVWPY4iP8tpeKTQlewwxikyOS4n
QYdTskztMQ2aae+84HFoG0Ri9Oqek/GebW6oU7leRdhdvHYoB7mkGAvjAkomXOhMt66eIiQp+T7f
eTblNyIWukC7+tf39A5oRQa3P1wDAUZbPFgrr/Gu09hhsNP0eMtQh80MJj45an7oHupAtuqi0veO
N3yHefjZSZAp5vxjCulUYZS5M7n8VA7Drs5nuxXcijlvqxRjoioVqBMUclILX6Bj25xgpdUxfMLa
z1nBP32moVehfepqjOH2PcDWcUA90a9viWdDFBvpW77nnoLqAeF3i6d+Yt/6R2199LAB/5JcPCcL
cztHwhTrlF350otq2giwFwPCBIBaLMqEpGcTA0LKN+wxbxvqgQu5B27xFcX5TxbWKsYYxG0YWfTU
2oKBbgti8MH5/g1qqPaI21HWq0ZcaKZx3W4QmBGwIqh/3413Lu3Q5TRe9wDDwX0fhRUIINg2xn+w
AXkbqN1KBDFec2jTXBKcNubHOOqg5Fm9G1AGpp1kY3ivB61Pa08e+sZ9iECfZdzas7+Z34aFlekv
CXfwgJ9DkJnBOAeQEYQRwS8o6IGQpcdq4ZRhxDNgV/LH1J8Btq6hKwRSDtAsdtZCNe+D+8PIh9Ar
xNskT8D/06jW6W+xOP3pDSX1Fq5PcQ6yb4CI9ptAZpfUrBz3Q+YXXfTrVT2hDu38vOqj9cMzsHIR
s7kzC63AwnQneLu0a8JRuqKg9aMPWEL8sBZ3goAdheZL8AnfyzeMr2Q3iPtlxQCQRy2Q2piLshnE
u68Sc/RAgenm4MOBIpEZjDRlb/0DVYAjub6f8AIvEI1dPaHQqKOmsp75zFIQ+fOEVczrelSk9MNn
HrS/0JOAbUPPmo0oVj9D16sD98xWEheUsOIEH2gMKofsgFJ/52J9nq3gNU/Tm57yp4lktR+CraCi
avKnNxj9Aqz62tL0SfVdAkLi/CzF+tivPQR7VKJJS9JH4rLPTEDpHI6QwIDIAcrEVoDSlpa+SOc9
Ie7kp+D6BeDxYQb0tCVAfukKTjHZnpupEIN7yD1AkFvG61VNx20z+4Dwp8YTBPPLnzSaH2bGpz28
SzC5dPQBQ1/TuB7kGneItOkRIpFevTWpI+O1QJ4mU2RsvoMtTxH67igh19hxRRBNCDJ9sWUabbgv
59OvuBirtj3NsRedQcuDucIEiNkEszkPiDj472+5XjZso/5uEEmLgk4C3prk/D54N6ajX8w0/G7I
zLRXQv8Mq4bMjuf7gDGwOB0IaOlsixyfdGv6i0CgkQDZ/Winwb93CFIqwAEEdtzz+wBkCQSQr7f5
NidHujC7pxmkG/PY/aCrXW8XGVWQgJgD+Cp+JRXAApqt0wWhp9ixDXmCHOW3sWfnTNEX0wZ+ZRcm
yzDj7DR3mOlHEhl8rLcXkecfGbPqwBqwFfLJu1iNuaSJ5QuUEsHDM++27gxZj6rTvh33Yp6/Jzt2
fxe/fd7WITkvA3jt+MHRiUKaUY3JiOBU27ki31a+4yTLwIOT+dMEyooDI/2NA4ZoN+VVcRt3D5mf
l1ug5ipZ4q3OQWuu4l+Xj+YEVwa8SpDuC/jOqmNnhDiM0REjZxQcoPYXBmL7BHS/rH3Ik4rE7sQ6
70xdAzkClE5+2B79xivCGawKO7toN/CE1xEo/2USa/+AEObXWQTroc9xKmSDbwEkjP496dGRsHE3
dkP0vCG86JCvT3Yd1zrBtXxMWwz8p0HfO8LgYWDDr7hDlQBjZ+g2MMyqQ+FlZeix4QDq/oayvm1f
TLeCZNLNT70Y4sPKSPoEQuhjr6dxr0ZYTTsUCQqMtmeMBFFZ98FbFgvvFgf0TbYJWWbxGXg+6HS0
Ryevxk8F5V4JZR6p4eHyS28c/2DQ+uA2vA61TTha0td+SaKzv2A0OKkBTy3ZbgcK1Wnwm1QbDXB8
BNh/EbDuHkxkz1hcwHoxXCw9eYaJo18kdobaKDMvGe+Co9Qxxn4JgjLA9FnNwaG7ewJwJsCfVimu
x7wWnbfuQk83+zSTwaVjcSVBi3S+IX+iAah1JjJxR8Cyi31UMb+TbX/Lh08Q6DCWX1/0JG/MFlro
EIJkz7bBvM5QrRdmWjJkEg+y2qYwf5jIfPU7Yt6XkYW1T3IGY9+0CjwveHaGP/TIqfg0I0Q5iz+D
kQUr/jBekalMFlS1k6iChrSHBjfYk6A0BtUufmiHTNVj6o/Paln0ocE0oQoZqEIR3vo54+N1Cp3a
URcs6CW5d2khDBpCMZZhuOq7yJKucjb8SRMTvSjYTEjB9ukYAuVqEpjZWOxFQVTZx8vyJ0WNChg1
eRpRVz4TDnsMqAj9OzJyWRKyPHphru9GwI0E5fZdbyLUW313C/bHb7vn+t2aIGxqjCDIm7KhP2wp
TgiAHfyARjjBAp/ZZRUvzRp3f+WS7MIt/HJwNP3D+XY3Oaz1DR7RV65AI13JxB+g5ESSAOgPG26T
h3RdfihJ+Mmw4TJDFgWTvn7GhdDqw2K2HBuzkh6f3pJmfbPjEla5wIHU0BZoGPxsgEEq70y6f3Ta
uO5iM8FLB5/N9dirBldXwdYmvGzgqkFNqMpRK34c1qUyJIzvIK9vdxP+NAQlOhwsGSpn1MAFAhD+
DtC0nX7snNUOfjWHrsMXzsAVXbO/JALryFtQXpoUBLps0Xfyv5i7suW6cST7RZwgCHB7HF7yLpKo
fbH9wpA37vvOr59DV4/FC7GIsfwyER1V3Xa0UgkkEmDmyXOYTC9HDzStgHR4Ts9wY6SA4l0jooAH
g1OYEu1uW2gmgV3GmHLpGtAB0P5I0CqqGlm/zvxTGHqAqquGd8jSGQBeAj2FeXh/LzFJBgQo+w7a
yK9N2nWPhdYHJ/THrbjXiCV3MtknAakdD4A4cCag96+00ZOsFpkjpahCkAYs2ElReQ9j3qeXU/u5
QvvQlHubymZyMnOMzylFnV1BvBqzjXgZSgTlEkX19k3dtMAAomCZBSH53HvADwCpdcB2gZOPjJ9r
o0UJpvW/U4y6or12I5lT6gKW3qDVab4oyXRU8+kK1GggsY1ocY2S2RHjXLIdoFKHr1CKMiMYKdqA
2l0fRvcsbaP70csBiCX42vr1Z2mSecfMSzCQqOUXzAyLC+AdXoieNwfNKB+H2JSeJqLH130Vfzfu
J2/KHjvdrx/wvWSQPt3FmK89ld0PfUSLChMktteza0nDQAQb/StV87pDp4w/oJygHoDTKHaSnpl3
JYgp7ybIKgAEhVJ5E2fjwZi8eqfGknlnpADPmJnXXpRq6d0lJnAXOhuuE4RYnTUdihoAhO00gFc8
Gu89OVaA+SXeS1NjZDDwPN/99T8h1JxoL36lNbdjaBauMhQvdU4ObWLQT1okgXOi6TXMbFD2yYSy
yuBnbh353Z3KUoDeojbfdUPm0JweMYoZ2mgb+o6ZVsZLDf24XeV59FKuDM3O00zey5mS3CXKldkC
YhSMFQbzytgtOwzoJpIEXdI4qA7KOEy3svGYo0RkDWWin/BB9I0amCTtScGuQL6Jec7LIMMfpGUF
qU+AaJSkeJWyDriTC38M8Ykhp1ctGcB5QLKfpg88DYnYRaah6tlisNhCkQRP5qK9qMl0ganoyioq
dd+aQG6Z2CxK7/qyv89UBBg0I0uQgafPOcjVd1Ek37FYlw4TxkBQtm2AW5krLShnl22JOQsJ1Tsl
mo5BiFHutCRoHiYj2Y26eWjl8jmPblBGvSMRfpOpDkOnLV76AYUWY4hREY3xapVb/6iGlwGGineR
H4GnvweghtXtbRgzt9A9ILsAHepvvHS6wSDIY5Bg7s2T/W+l95SkNd4Sw0Oo6a+ljC+5guSZpd3L
o//qeypasBgWKMfyBZDdYy+pd4kcvcTMS1Fqy5/7pnIadJd3NDY+6Yb5KCXA4vda9K1RUfSWpGHP
xt7Ax2B8TGh+Veo6JjLRoEml/i6hP8boZsTvUtRfULgil57SFDuiNsCw5N5rL8XuGMU5YIJKtjO7
+jsutO8ey4BjG8yTjz5IAkxiNqB+hfqDAoHMGCOD5v0kGccIA1BQGoGkROXjwpSNeheVIaCamHnv
q8GiqJDjO+JYDshRqEnYRdD9jHLpUWUJoGK6Z9G4xJhKSX+2nfy1LIfSkhFNDamuJRTEm1pHRR1P
5ShiaIfjsborlcpGV7hBtT16QH3PqlnyrDaKO+HtstNkIJExRfwLkv5H84KPeYr/8MQRZ8OC/7eR
wsOPfOZwqPkf9f9wmlCdtTT/fZrwv7PmtfrWYKZwSUPx6//0zzghiE7+l3hC+vXf/0M1IWnyf4Ee
kkAXEZSCIN013rgmJAPDhOBIAdGEDorFWUjvTyYG57GyBbxeIQZYoBX8JJCNIxhNbvYL/LTVVOll
5qbEeMD4Y45BKu0YAD0mGFvgcPz/GJonJ02C+ch3dNC9UXfo/BmZm+vdF53SLzmgObqnHeSWXnoQ
66wC+bRY7dt/vFjO1K36BvoaDTORSK88IT6KPR7z0PZx/QlXBDrJP7pGoLEhMsFNJ3hZiGnfEfe3
7H9Sh/ukva/87x/wQjewT2CUhgoft0MBwA2qEYSZC0bIO5JlqM1RW6mC3baZc74fBNkcCAszM1fN
gluyjhpSFn6boTSHewcQQA3t2x5jetG3vzPEDTrOwwaFZtDM1Uh9pyjaaUriXZUFA4CYsr1ta3V7
Fk7NTi+c8oHoQ9VQzdwyOnpgWNVf9VYwPSlaN24aR9FrGijFCBPpdxPcBxo5mjNzRyFwZV7/dwd1
4cp8vhauDEFaFMB/Z27j62gxpPgMyv4yBLipQ7yYSQ4q5MwFNgcFw4yo6D/abS0Y6ln1BHo7GGFC
UwAMU+eeeErV6WVQIxO0IIsA4lE9gh2k3G9v/ZoVBpUihmQJLQyFcyYGyUruD1LqKoqEHnaUegDE
6P1h28ra7kPhBbBg5GhFlbnz3xRjMeRDhQmYieHbMXHlPt6Vn7MUV8Lvi2Mlla16s7DDJQGZeIkP
cBpOZ0Fe1Nhw2m4QuCIywW0Lq4fMBKcfULomqso2sFbbLswHgQ9gLBLmAJlqyGBa5rZd1lNmFEYK
tOknfGmWqHgBK4WvZSANcnvb1q+kuGWMO/hSU2epXs3OgED0oO9DMC/qmV1+G3Zsn+5NO/0jvZp/
0qcKrwB5hzYJ5gbPvYPiaxsMjZy6oZodWzV5UFBh1Mrsj9QO3pvh4s0stUIBRQmyQADgTysBkj2x
l6QxLgt02uzcyEU8cGspdOkYF3kh6JMjGsWZi4/7hz7DaxRDNPKe0lY0mr92lpaWuABsWKEmUqek
7lARq8EXqJY43Zeh+bwdGyIzXBxWIYmUdmKpWyfooZoPBKMCmCv2gv22HdHCcSEYeygXA9gEd8CP
088DMFZUCibFV32BUggFN7PyXlC5gDCSEhbwpWwUkAOX7aNaouVegDt3hzwreMKtnWA8Sn9b464g
WW4klAKr1KX0PmMntCt3KuIBBFuZJuJkX8tGeP6aM5EFgwgGl76nUAPvQJpF7ogXQh+oV2BAEbiz
skF4WusQmYXCLIbtZ3cXN2rVjAPa/l3gFmAvsKoM7uiBD/BFCvDPH8fCLAUGoXFYg64Pd4gKffCG
3jAz1x8xQTrFFpsq9BYFkb2yP2dWuANUQ7WrVdUsd8ETaI/0UA0DWkuZBRjVQB62PRLZ4k6REU8g
FDO9zJVSinn+A6Ff1PJrId2a4T9kNP/OjDHnNC6Xn7nFhYLvB0DLaX3uTjeNPbPaqqkl38ySvNWh
PX4gkeMrBTIAGDmWoVzLJfIq7VNIzeiZKwPFi47GU4BZ+RaI0j9fv6WZ2elF8NEBqLVq8nPgEg3k
BfCtgLMU2h3qYEW66OCuRPqZT1z4mQotEmC6M7dogPRg6Culu653tj1aMwKBGoi7ExVPO4VbuEkb
EiXQlMxV6bdRgqbG/dQKvrZW0h1dmuAWLdLNwE8Zgi5ulJ2s2j7FFL9h5+P9tisiO9x6GZ0pZZh4
zd02v05NpykkAITmLqPgmbK6ZLPunEogA/FOrjWRcxUEgwSvOuM18dEqzCxVJEKz6subDV5+FtQO
YSuh1+EOpjvkJ0DInDq6Sep0t71mKwkbmrO/fTH57Vc6L6sItl9OHFadBtHzVLBWJrf34C1lAxQe
8Z2Fnpf0LaB3oSJizhCtFbfvUAZCLZ9hPxpthEiMS+Kfpfkq3BKRK1yeDmM1QMEZZz+KgIgzpCMw
1mivV/vtHRGZmf9+kWL0jPrAOiOKTfUeUDsFrSkzE12iom2fl3RhZMTsVNZmElILMIJdhS5vJPhc
FG0Kd03rYx1AtgmHnoC0TpEcZZzseLo26J9/yJ8FMPe6oXkxjB7BHa3QTy1GOwGhyJnjV6y1KjOT
Dtubw7H+/3rJn5njbrVexYRcPmJ3oqvq1B66S/nGsDCeBEUD6Wrb1moggE4IMjp4u0Ee+nyPMK+h
t+CDxAf35I7Jix/VgIEK/FmNAxVcHWggIP3z3z+NiXaUXMuYnGygkaFOD9CDOm67wfGK/2fJFja4
FAC2QSkNwZrn5j97KK3PXO3NV83uP7H9rEUU20DdvGzbnIOLf3tATfO3W9zSjeBn1DyCqgv0ip1K
66/Bh2QPo3aiQIqxuBOYmzd9yxyXGYgJvo7SRL3KyPcmRnGHjuwDPdwXvVMS+Yp2UP7Q+9O2j6vh
sfCRyxNKM5paDVAmpqWnHQPwOP/WdB8JwYUNLk2QvAmLOkd4tOp+zKE5hG5W2MWCr+PVINRUDaVS
QqEQOu/mIhnFXZq2ZocCVlGdNO8IwPL2Sq2mIgPfWtr8QCQ8R5s+1do0VLiD0O1uMbFLwFAQVVAk
GauvBtrRgpfv6sYszHGLhilZtZPmN3ZrhleV9mxiKpAlkrPtlMgKt2gqWE3SesClpwNyz0LXSDvM
6gtWTmSES65hCq7VHsNTbte9jMkp6SYwNwniWLQ7XEaNcxVAPEimuj7Ewn2A5jHfAzouNBK3F2w1
yt62hX9RtZi8AqwZh1Sfy36V9mnQSSiwsbpeJsAEBuBtxOQf0wU6yB44SlB1yQ+p7Fsqho+Dbx/w
Y2GDS6ddlyZdOmG9dNB971mnhFZg9vFh28qaJ9CTZKC2VEC9OFNfLs+kMaExnAfYeQYiZTVLnhNU
KjRtuNs2s7b5SzPcWSn6wghBzYGPRO0Yx46BWTEGto7m8e/McIel64dhAulZ7pIEQGKAaqNh5+c3
IHXbtiNaNe68aKqkzLcszktz7ICVNIuryfzxARvQHiCMMnyu8RXyLPOVxEuiHCxp6iVi7UfqJ1dd
137EFYXJc4UK/Ki85hAGxUALNDQIgLbFhAZQXhjLMZ1tX1a3f2GEuzhBX6NSvcQ9LWHuGTjFHA2S
EEPKyf22nXl/+QvaXNjhojkomiGq5y8EMgKSeFMCjlZXR684AgP2gRSwNMVFtBc3oWJ4uMw8AJVq
Wtrw0aowvbHt0Vo2W5rhIlrqSBtNs0d0uo1Nl4kUbFcjebFiXCQD9JcFuodMxlIQz6vB3scMgRmx
T9turL2clm7wyd/Pc4VkaCqRRH72iuaYqvkduONt8OF/xSDZoU0xHEW1UZDeBMvHZibPxZND6gEr
ynzsUgrAUuoB14ihzG3XBCvIP60lM8rbATwmLmCtl6gkgn8owSR5IXhtrPVM6GIJf6lSLFwJijEB
eQgOav5z3PnH+oAS/M4/gfLBxmGydfvv3OKe1smk1Jg8gLkhuwFFQqNeolz5dya4rNAQpQAVC16d
pnkBir1COSZCfSVlOyPwfMKBJ2ul2aDuEUD7VrWA7nL8C+XRG/byHnDMG5EE0Hqg6+ihgQxR1fj6
pNxVRROaqOWNhfKUFICMMmU/1/WmoIMiI4CBGN2+jIEE2l7L9Qz7Zndeh0V0xEMsRQSMLq46M5gM
+nGqqKN1AD/L+nHbFBHZ4kIjKE3FyyPYUg7tM7ER9d6us6oX1QEg8woDdZjHSK1aVP5ZP2hvLnLh
EqhS7gcy3tuUahgSljHG64HBdBSs5HrKeDPD3SEJmFsheYMdbLwbk7xCWWR7+USrx10c1RQnQBij
soAeis1U/1qrsnynYMqhqmX2oVP85gx3fYwDpmwJ+CVdzFZYPRhwZqUXQxAQoo3h7pBJiZKhSmEk
bPYRDACDDDmED6XZN0+4GyTK6QTIOsndPnwZv+Qh1D1jQSlL4McvxcLFGQprI06hpgHOqemWdPtq
hlnvtzd//YHy2wuFu4/yBJxtRdigBxSeMN6mtJ3Vg8V4us6EFV+BN/w3SmyAPFLy4I2u/ER9MS/v
ivx+25tVExSFcaZADOmdfvGg+gOYn/BE1VrwEZlyDMUeED8AibxtZ/XIvNnRuVVrOj1WWgVHUlMe
IX1hAWNf5lC47mPBcVndnoUhrkqutgnDkBsiecDX1pTsR/M5AwPr9IOBp2vbJ8Ha6fPfL4JNHrrA
9Ps6d734oUCwmQ9T/pFgg6QHndUQ8LLnDr+X977epSUIb9CPAQeh1DyPYBls033eRx9y580WlwMA
sIgyzPbnrlLfs3xP6/s8FLizmpgX7nAZoAeH2RgYuHZAKdlM+Kcg8a/vyG8X+LdiIDcMYyj4+X7x
fQTDS2xAsJ32goUSeME/F/1RYWE7WynL71lrPPaJ8fSRyHrzQzmPrAQzZTTqcVrICF6p+2KwIyL4
aFw/J28muBeAgpnJAnTSyC3FY9U81MnX2vSt0YOwgH/Y9mb93fu27Wxe0MVBQdmaDQUkal3NNQ7M
Ce+aI7kOr+gFdYqD9DgI3tki1/hz2flA3FMTrwzjUEa3UxtYvnehNU6jB4JsI3RtznsL1/JAkovQ
R7qJn6NHdV8fJEhijp/yk2fhSb8X6YWLApzLBwXm38dUh2u9/iCDF5Z9kWTBU0AU3VwaoFWbd6E2
5e5Agp2SfJYUQQ1ZtD1cEpDCpJY8gLfcGOUK03tEvRVgxV2XHAYRsne1oWG+RZ7KXTsKiQk4xXGQ
MCUAFaMdmBtfDJt+Ge7BOXksDsmT4YjwDYIFVLkbqK4DqJAx2Ixl8Mw1r5ribJ+n9QUEC4pGILEC
lvrzmBuDNtHLHiUyw3zxpt3Q3HYYMQ6KSxDCCBLqvNnvqjH0zRQX3pOU9ihiooLpNeoNEGlPXgq2
LzA12bkCmVDaOX3QHbbdW4/xN5tcjNd9YfqqOc5Vs6MePoLOpy4f/srEr9bh4tQ2MmZPQxPXKuR8
UCqDxAIG4kDiLVi91UgAq76BgRVdhhTm+UYRsKuCXAuVmZjWmJiHMkSaCd5VIhPz3y88CXQGnrQe
d1GuFBdoD+2gWyvYj/Uct3CDi7dBLwqJzEia6lN2kixi5U/mLoRo0QlT6I5pT4L8zatrzEh5PEXx
T6gwyLMA9rlTmFLFgNWAEzS0kMEBeD2sh51mgMwo1Y4gGnINkA7lRnmrg4Taj+NTVumCCFld18Wv
wN3A0DUvxnJEIyrDTC9zu/h5OwJXD9bi53OhEUVdWOVzUaOOHxL2muMce/VnWl9NA+aY1Q9t4cIc
Fyap6kPnADqWrnlUVIvsiz1YVR7lm8YZnP4E/T2BwdUzvLDHhwypACioCnzqpT9bMLHF4X0jwiqJ
tojLTQrgVhPopPFhrP3MfJdWT9tbJPKBy0NNCB1XAg1Kt9YvG5ZaDIInIMbYNjL/kHcJdrFQ3G3b
pHEg9xkudCMB9I6dAvplBilhWD81PtJWWx4r7uKN2imJ+g62sk53QUUHrEcj6EKv7AkGizESAA1f
FZ8r3JopWdS0VYXPSXDo+P2DSfbby7VybM5+Prdcke816ZCha6NgmgWShRYpX5ToS1454G6w8kqQ
BdZSH5MZZigIVfENxmdwJQ1JnxToemhu76h7ckx3kPB1QFvrRI4vxJGsvVfmPp5hAuWnyYCsnWe+
0q/1uhhQTwUJMXgcQgvUl7Zne/sY0mRW8jzakGBwRIXi+aRwQXhmlUt2nsTmgWI8KKIkg1jHcxOR
g9m+5oZg91ZO1JkdLul1kKyXx2mEamPzqYCoVlKClL9/3g4RkTNcqutN2Zsa8Am5hXGjJ3sflKug
MSzbn9tmZjHqzUXjUpzu5TSGijS+Mh4woo4OIoaK7WDfWD2x63YnHRLH35PTttWVdHG2grPzi+s+
JrlqhjqujS7ZZ9VLBzFdiX2CPpcHBu5tU6J15I4yyNizmIzwz6sSUE7tlCoBZzoYL0UqhaKo4M40
9SsjzViP2iMBObld1xeBvvs7X7jMJ006JAxi3OYxeJAnzQmLp5mcoiskQToXBAXlvjcKvS1DSUGE
J9JFw05GI9h/wVpRLj9M45AENMOLUgKnJxhr7VQyPoHP7bi9Xqtu6Ji5MtG6xgcGt/cgX5VAJNXi
AeblO/BknaSCCVLrqicLE9yuA3BYMLNBc8qAQocHUpdoAoW08rjtyNpTEp9Ib55wO8/STGOeiguD
HdBw29V4uepP5ELbg0IOhF6CdVu/L97M/ZIdXJzP0tDLsAg7mHMH6JxcUNs7jbeqi+l285DvwZwh
uHAFy6hxAQG6NNDokgEBofw0CwruP7vpBR/sgmjQ+OshHLpWleAUgfRRt/eowIe1btRykzTuXpAj
zwe0COHW39XOfM/KT+XORwvCBoF2YjWOdFCOYFHBjm2Hh8iz+e8X24Wwi3PZn9Pp8OBRUHzY2z//
V7/h3c26iId5+xYGSk8bE2/AeQXfxp2S2v0XED+AQm1XOb2dXw1OeZM8QR3mudwHjuFsW1/L4DoG
zzHWjDfFO/gJhjoyENZiOlsC76Y9VOW0S+P8FdPBL0oHhsJta2tXE6gfDMBTMXbxrpNAoGgOrlU8
/XJqWMVjEt3o2meQCkMk+9O2pbWYX1jiewm5OkRQkUM8gteBpHudfZJEmP41ZwwDKEQwyZkovXP7
ptZhD44bXBj4PPOirxSlgZKCmo9dG8Ug2KY1WwBWYaoRusXKuzemV8kABIKZ3U1VFQcMlF1WGulf
2xHHORnIF6lrBf3LtQVcWuTCXknaLql1DwN6xWj5oW8b3a2nf97epbWzha8NzQAbq45bhDNSxlkv
Nw30r0CSSMHSq42GCYLCIKaCQ7bqzcIQt1daRKQK1XL0zf3XFBd7/kNP77d9WTtJJhSDUQQhYIbg
wyGo/QKaMcC+NEpiHDArl9V9tYvARGRJmLDeNrbuz5sx7o1X9R2U/3o8vCTpS0EdEKxYOMMfsIH2
ITBjmN1W+e80NEkDKZjfXGo9QtgBomxgOQfBnWBrVtdtYYa75IsYVPLdXInvIftT+FdMfobMzeQL
rt2VFVPBcWaC4QNMsDqPGq46P6SlpqduB9brPDnSqAbbrGDJVnyBEUwSAWinIwy4S8oEs8iUD/hI
SsBgCXVgFVJJeK9EHxjSBSKVEaCrQbX6bjyuwfQs8gCyW9yCjBWyle2dxjonDkUoidVVYzqU1IHl
piAMOb+buroHMVeDp8Mg/8yTi2mEJGC2/+M4U2d6ADSXDXzS8v1LvZ/qyGwxTT2QZyizsPzO7AWb
v5I+MUaI5jWoWmCHhwdB1BraH7GZul4J0iloMY+gCnlNwCXeiOqSKyntzBR3MsOJSgkB4bNbOvg+
n4FIkd1Z4Ol9Tp57W90VB9GX+eoeLZybnV+8H1KVQJkA0ixuMsVgQ9rJUHGGPNQHNmlhhDulhtFI
Sq/m6MqCU9r/7pePI2L7IzawehTBjYjgTk8r5ZDUjcBNEEy3YKCjxoMu6pWvrhWIM5nKIISmMC6e
ZbAix2UFN0AYSvzPfntgzZ83TTE//9sE305Ss5QWMji6weXT/lAhb2pI0AvoPklpcp0rIiqC1YwD
bmuDAIemYijifPN9dYS4e5Xi8IzDj7pOHAm0jBPTjmCqF5zT1chemOK2R28n9HI6XHBjD05PGp/w
MBKYWN+eN2/mX2ERyjLGF1UG9k0XUzcBu/G9m4QKmiGrqWDhxfwrLExopUQaRUZGa+K9X9xG9WXw
0nVP+iB46s6RxL3qEQZvrnB5QE0bLTRnSidw6rxCvre2IOhmNaphdeV0GYKlOcdEMBjfRVBf0TZx
6cBvY+mf2hYNnxrjmv7YPqRrn69wDExIuHpMitGI8wVMZNVL+xrlTmiIOdQOHbTH2AkKA45ixxA+
s0StnvUQfzPIr+QgSUrR48uvAIkjpIAtqc2d2rvxasHJFRniVo5OOYSuRlxEXXUq8hNmQXfQllOg
Vb29hKs7ZIJ6B11nfHgpnEND2URGPFcfwTb5FVPOuwiEeoJcuurLwgbni6o1ZWZCS8GFroJTQdZJ
u2q6p1p62nZlrXYC1oY3X7h7ofDzVE1GfB2Pu/mjPHYC27siBwX0LhAo+LptTeQUl72Vqi3zWX4Q
RIbTIYNKB21PmnTBFMGE+2qOeHOKr9DRNAmDliUIhPoi1fceqABqtYY41L4Gffa2T+vnaWGMq85A
TSbszBkePRCL3pg3k42Ryj2IcqCstYdm7d5zti2KvOOuDJBmx5Lq4fGoUih1Q6YRlCgQSQ6vYnba
tiTYL37oBKxcSWNWuAoH+cVQvpnGA42vE1kU6yKHuFujDqJpVDUUULrEOFblYzjrgZo/FIlapvdz
26U5u71L64vd4rKf2WiSWsy3+wBJkAhyQ4r/qqe1YItEVuaFXVxSbV5BWwZK325O5Nt0BPy/iW+U
JBTcUSIzfJJIQVijDHgN0cIFyLrvLwMR1FJkgssPIXioIGWAo0SJZunpPo5BdmoK4mw9AMAuqFIM
WL9jcMiisIJeAe5aSQZxTDLsTTrcETQiEgnSByBB3o6B9fz92xw/eoiE53uAWKHWqUWWpn71tcO2
gfVFezPApYRUTSd8EOEZBBkfOTmM4AxIK4GNtTYiMvebES4NQBSlYlCjmovrVvycnUaHWFCZ004g
3O/pbtrN2CfUmgSF3PWc8GaWe0VCmUrJwNU3v4viy8kcb+Opf5ZKggcrsbeXUegilxjMKsZciIzg
6y98sELuyme2A/37XrNRkMkrOz/NT5ZaEB5rpAJnKztv7+L0jpFRJIqEF1JlD/aczofL5sJEry87
aM62i6JI4RJF0pTQ4IPqhUtKV9GvNO9CaQVftCITXJKomZRlTIc3XgxkXNtbLQY/AuhK/Z0nXKLo
asyoairCMTChrY051Qv1A+wIc5kBk+kQpdKZxnkSRihw4N0FiRycLmAKFa38ovuSqP+6lh6WZjhP
pjAKQAGFC52y4sDM+LKk7X57sVafXUsb3Eso03MoVas+NuWpdapTtu+O9efaHu18Px5FPYK1CFgY
42vpdWHIVG3RhuvJwSAv+uvYC5KCyAKX8KI8o+DCweYr5VdlupjHV8LkcXvN1hLP0gsu34ErCQPW
OZ49RRoe2Cual4dmulGan9tmVt9zSzt8gqt9k3Qgcndrh+4xhuYAyGzaGGOwqTMeMRFGvm9bFC0e
l+VGDPWP0IEEYoLhgEIrqhl3kSKIuPls8O+epVfzL7HIaYbEwrSUsXoU/AQkuRpBr6oZYI00IMD7
AUzk8qDq81YujDHoyPZJiy++scu/JqX5NYfGw/aiCbeJSwbd2EKExSSZG53UPcSVoWu5g5wABF4c
PLrt+itEqLdNCvKCzuWFEhITlU+QF5Lyc9e0uwYqSNsWRGlB59KCoaaapnko2SuH4pTZE8QHdjVG
IKFpdGyhU3nYtic4UjOP9nKf8i5SWTzgg7mpnVS7ndTJItJ1KYs2SxDhPNazg5yIEiTIdhOk7OvW
1klmJ6IsJ3KGyw+kbExgPXCM9CaNIM2kfC2h9LBTm2ayUK78ANwEMa6a0G5E08jgGRkglxdIU4ek
2oISuYxvcTMdaL4vJBGl9HrYvRniDtOkKX5g5B7CznPLuWHePX8kCt4McCfJqFIWesCxu9D7BrT4
CmJpFlN+KqKssJ6C3uxw50eKQTWDZcMGkWcte8jQ0oVSqi/ZmSa4jtZD4c0Sd4wkKvX4AsP7GzXv
XTBd90C4lOw+au3tlfuXJPTbEF9oSBmobDC8CUOSkZ064OiPWWDuDVky992tFh3qOur2Ua8mx1rq
uluKQhgAMFnvgBvn6/Yvs+406KkoRprBdsLdWyQs4xGyzXiAadBISI7aNIsUO6ok+FhbSVJoWM2z
alTBpQv00HnWGL22TDUDlKyAiRxSJz9EX6e7fj848wM5E2Xdea/OL67ZGnCmJv4Njn0uR3VVNgyF
AnLWzrgJdUtjUFLtr6T6PiaQ2W0vVO/4p+t4bpB7y9BeUSDciy5GW6fRhVwpkHw1uy9E9mFPM0X0
RO+P97k5Lm2FUtDRcG7MeFJ95UGGu2XSH3c1ZxOGrqNlwkzotZxvWG+oXm56SPNURpBGJiQlhyeg
Rm7UUGBpPsLvN+vNEhcaGJnOICGI0IgL2llxq35iQZSBZju40gp2yg1wiuTGH+evc/e4p43W9jWD
xCJ6Qtl37YeWFpYOEAz747vy3Mp8/BZvmoH5aV4ayF7xdDOq1wTkTlJvd0HubIff+7vy3A6Xjf2p
6WepCWgZYRQ8Iha0aCDXt/87I1wqNsymTepAA7G3kVhpc1WOzQ4gjr8zwmXhGNHmjyk4r0v5s9ZB
l5VAiPRDh/V3wPHDoGGa+lDQ6kHdDM1jWds12p2in5T48a9c4adB8TmIihTkAl0tu0yYmxon9uef
UGf7zvOGpJqZJWWJSkDXHkLd0WpHFnFpC04n4/IAhAz7UobIqSslCkgnXon8BM36ojRsgznZn4+H
nDvE5QJ9rJQuAzbT9Qc1tImG5lmlBXt9CAUX0noGfYsB7vwj40x+PyLpsMR4MVKZWZIp6ga+v1zP
neFOf6N5DFrJyDFxoBBQY6U9lHgh86IYw3RVGt2P7Xh7/1SCOUZn+j3ANvDv82RT1qE/qVGegtLW
cIoiOJWhdj2iwVC36aHWCsEKrrxjzu1xewXSsqbWYoDFmNviq5diBMI/FA6Q4BYkqPbebtu91Ry3
cI/bMbklejpqWM3BuJHlo4oXtCSC2Ah94rZMbmP0b+ePjuCqdWYiHmlXXKpua7N9/H+QLhDa4xK3
iRJ2k1Qg3sfzS7krTtSO9vp13lv1J+mQXZg2u//IKmqggwMeE9gb7qGC2UaMDxlI4mXycwJcLbsO
PcGb8l+cerPBvU4gkz2l44BD3Hxjh7lOlR6MK/9ELiYnt5ODan/AJSCwZCAKIXDEwztiKKyaNIK5
isWHWd47VcfbOpUE19/qaX4zw0M8yAD6fUDMUjcxTiG7nrJgpyWuJ1PBDbiamYBWw2wRnZVNuNXT
oHIo5S3aQDUI8eXiCadaYGE1UaB7C0kbyGa8Q8WpkdIxcxabKbMfSXgD7Vkri4JDKdsmednem1Vn
ZgSWrKMZBx7Z85yUpiwoSKmm4AbbT7g5+sftn7+aFDSdwA1MYRkG91wAuV5GGOTu3Laqr4c4vaVB
cJBAVbxtZt2N32b45o8xNZgJrvAqwXyWPRT0OlS1H9smVjflzROexBvQTo0lZpO65vwJNrIdiFEe
sjQyoDh5Ses/pwZE8l6Y46Isi7pYybwOX0ggQG73ZrUfRY/flU6MIoNwRQYEV8U3BI8lrae4N8OZ
+36M/fo4lexzmlRQRCTBU4VSn0WDPLe1AsyHA8QvJTrui2BEUa5Kvo3dWFmxWsnWqLfP2yu9tpmU
zDBKDZckYGfnMRlEaaIPig6umUr3P0eyhx5l7MWCQ7YyBgbvF2a40E9YHGnQVEFZTtEll02dfCqq
8TP0AKgdt/TKrO3AJ9dDAInnJvHSizCT+x0dK8g+e/7oRIWQZWXtLQeH1VklB2A1PrXkLBtLtEnm
ya37PL9MkS7T13QsdzqzJ1P0lF9LmJQC+K8iickKfza7zmPdJGE6fKyki9b/gVtt2A01Ebzm1w7O
wgx/NtWaKE2kU3yWlM2XPhkvqsa713voObTQOBV1MtcSznJXuXMT5iEgNgQJraC+VQAYQqF9qrxu
R+jqPiFAQXYGRCRAuOcRWuBcxlqeQr+m6L9nFUjmem1PIN5X9Oxhqm6nD3CIz8FqUM2ESqAMJOO5
xVxlUaakgPlRsMvJF0KqgNVNWvx8btnSyCuyqkcsEBN8VQadmstiNAJbQ9dsD2qh+KE0kj/nvz13
il/GWFGmHF97uOduw95pyxP1P/AoXa7bnGsWH/iB1BWhOkv3oSBanLoOkt++qUEuVjP+nMLo3Js5
MhemylrNIOKFl1tMHscvFMQepfF5O+5WX25Ld+YjvbBB9YKWDUF9evil9wJ171P0QiZLs8guQ6FO
lgXrt56L3+JujpuFwSCB6k8zO2VGGQabob7tJJ3xbdutVSOKivomZHjw5OWM6PFYRpFf4pHQtQ7e
v65qGoIalsjEfKIXfuiTnxhJH6MA00CFLmol1SFFRgR3yuopWjjCvXZUuR36DmnNhbIis6UpUC1Z
908YrO+uWr19aopARLK5moowbo6vSszqYM7l3LEAfw419wGXpSr/rF8TTNoN8tMoXRjNbSAaeFpd
xYUxzr8xZGUnt3gwEOOL5E/7LBCRW62m78UNyOW5Uks1qFqE+EZuEc/mZOPM3TSxIOAENx//lhti
wHHjJkvBiA3J9tJRgxsvf9SMu+24XnUGZXsFpCgqVP24uI7KWsnqCjdfm3pWKQdHfRr/h7Qra47b
Vrq/iFUkwfWVnEWiNJJseX9h+cYxFq7gTv7679BxPs9ArEFJqfuUq2SaDTQajV7OOfRi1HTIbubu
yZkcxQasrgvzYu1MavfDvRfzfREDj+I7uzFv0tjUtGpvK7XOnuAyeglabtcy9Xk4okSWpxHPdhaG
zKX/luMKHNd/hSh+rhwmjzcCzYNA8BjKO64DYtIpoewM76dC+sZKDtfWu3Jqo7KovwtGnq8bwEbT
kQ2MeoxpoeruOURty14COVZybeeaUFVZ39mNiIt7DJCi9MvfkoA5F6YsWtiNYWkxmFtXk5gXmDlJ
uwi0xZorYWvtzsUoa2csjd0HK6xz62f0Ji/tL0QWAKMZx/fXV08nSDHrOiOz13sWfLbtH6lr7sMh
fDSEjgh3y2mf66M4Ndual7zPXSCNTcMXt66SXA4/0CZ+wKMDUxXLx/+klRoO10FLTX+Gh/No966R
5b1w2YnxSdMtvfm8gefBQ8IPQaunvuyJAZKuaYV9b/fdvfe9itMdPdLbJYZtfAGyxk7XYbW5XWcC
1RByyOXoDqh5+c6PNP3kS4xY+qHmhtUJIZfXHUCfxTwSGJ+5MlRiLNu6n01Nb521PjDVgtf50q3X
4FmwUCA6EJhUwovF69+5bXssJ2OfyewEaroTHkjH1C++Dsz6Br5uHRvIpjXaThCAfREbpz7Kwsng
JB/RAbMIJ4wn2Vp3wzwWERum8jYQY3pshT3urtukRqhqk25utcTNgLUQVGVxQF12L4T33qDmc+CV
c5Sn8i0+BPkz2wQEMhJcig9hpkReNUCg1NFqPAhCf8zSbqNqFmR/XbX19L7YS8fGGD2yXMgmKHvZ
gywkCKgv/hbNzeC3ABZGN62MQlrthnSIXd5EHRGa9Vx/9JrQ1YrPDIiCSc4zlnnNFT05RKCDV3Ox
6AQorp6SFN3VM3xWt9g3EnPgvme+5aSdLZyyRcIG8c3o4Z7vsvLBMYCbHrAxkmLRochsBWPwUiHB
zL6DZJSyWAu3ZwNsPjht7l+D81iKpKkfuv7rdTvYkGJZK8IB5mKA0aTexCwsWj6PPgO1rbOTQbhf
7OBg0ulOMk8T9m1szoUoZXOKvuxo2i/sBP5ZGbXL9CwHR2PWm+qAAxYp4hV7QHUTcCCgVJ1GdhJG
FVsLQDc8dosMlq2jpl5XXzFlay0jWQ7m2rE5ihkQx+tm0JewE5pD/h5nNBdawPm6I4bx+ilQEK2Y
gR3glzCnrba6SMCLOlYKSXUpT+j02dVG/sVoHI1db63cuZh19y7OZkons7MYnHsW1V/zYY4GY7/o
oFc23mUX2ihWXZWZ74HZlp1C7t4jh1hEvLbvJwnyndn/RvLsxgWb2evd6oVQ1fIsE23gDozczj+P
5viJCB67waxpxNo0Cdt10LWIyXCbKHFZBTBekLsM9bdhtmKfVLFXBjGZXj8yCXs4E6PEZUuLG6Ew
YeKea8ZyGu6njByvOwWNJmqjQV0BQiSYZ3aqxubg+6cZbeeO1+yuS9m0uD+KqH0G5sBa4I33kOJ8
kUMe+UgN2b0V2eb3twgKgDfurU8Olf9itLvacVqYdpCzqBjfmWNzY1uxMzHNum1cqpZNAD7huL8w
ehWn0C6dw8O0YaCsW+550+xaQLbPza3lvnPEt36yVoKh67ptbtWZSMXoqCOGWqC9/iSC71mw89Jv
daDZJ50IxeAms82Bo94xQLZXe2PmkS3dGxrqNFkX54VHde0QM9PeBjF5NhGrmvlqdA2JvPLeZbup
fXCpFwGhRuPstq4ipNS8EByMfuippVe3LsDnLsDjbfRHYtzXunaQzd8HMoCPOhLqh+qt2ljg9LZB
IXRCc+RdNYLrKf14fd83D8+ZBMWlrQWRiqe4TMe+2NuDfJam+7OsjQdq+69vyoXH8cGo7tkIvYGv
cXk1yL5bodPa+luTghxJtPcmbW6uq7O9YH9EKDYm0qy3qwobMlZPgn/wXj/ceaGCCmMWWmOdtiM2
BM+X79Mskx4AfZHRLnve6wZyN88LinRAorEB2uApW4OQbramBcuV2fwQMPdQUCMaPF3Px+Z5OROj
OJtGmnRckOA8gVQS4DCHgDwwy4nSbv+W7KNFAOECDFQf1ddQESUYyE6NAn7NzG5KIaPUiQPx5boF
bOXwL4QoVjYg4TBkjmSn+egdV+D5Inb3A0b7gEUJiNBA4zi3lg8FMeLhPvADNBJfGrWP+ge63OA4
gddsHDrqP5HK+JhX6bQr3PQZ4d3tdQW3Tiyx0UaPMUbyEoELnWdl7Q7QzxqfO/mZT1PERSRor1Fs
y/zQRRUGaC5Am4R6rQraSSlM2AVr3a9oIk5B5jLV1vG6NlsHFiXZ9ZW64gKYyoENeWc4dbNGIaZ3
azRTHgVG+XxdxktNwGaJ/O3aIWMj8FXMDv9fYQQeVqwmxqGvyh1rg2eXZ5q8xktLWMWEaO/2CET5
iiXkoZz9Ja9gCcSNgyleJI9L2wGbd1S0P6+r9HLZLmWtfz+LsksOZupRQlZqj0+1+dlfyOfrEl6a
GSQg84etN0mILOulhFFIMbGqRqy72AiuC4DbA3spHqY6Np36cF3Yhjqgoce6AJDPAcSTskMgnPSq
nkGdJnhs3KMtNfnuDWUufl/xCWEICHtzLtmpANxWUTw7VX/TZ3HmvZ7SEC0VZ4oo5uxRoDUOPgS5
y5NpvGt1OJrrh14GN2t/I/wMgASBFaSiWs7M8BzqY1eMttzX02fu7mrxJQVLhFwe+PCWbTmTZl/a
gHDa2iwH+GsvD8vIr8Niz6upv7m++VubA7/pr/cChhbUe67IzCV0MtxzKWghxqqP7DYRAmNwP/6b
HMXI8t7N0onDDWTTN8eLKYjregzy2Rr/vG6xukXn6ii2VppdQa0WW9QGaRsV8weZTYmJtixRyMjn
eJw4Q4PatQ5hfMPLoRKCWwa5CRPOTjmwjj+Xzjzk7ESLn0H2vzxLI2p2moB3W4iDvgzYoAkY3EuL
qKbFZ26Pg8qcv5y/3YxFna7NfssXrMB7IdAyfQzKKEZnF3VHFkfW36rM+FQbDhJj6FC6bgo6GYqr
nodgcoMGa9WkJ2P6n1W+v/77G8sEYDd4TSREUZ1UG1i6os4AkxRS8DS4u4zRfWNWe5++vsMIxWLf
Rb8NMlSA+FvVPLsFhj7oAvQg05Ow+jxy0gHl8P7J6uSjNdeaJdu43S5krSqfyQKwPehFG3i21Hr0
i+Vr1QvQWk7kU1MU8uBKX/e22lzDM+VWt3EmEIBVjs8zKNcyhInfK6ASidcDdSCSApwpltEF4qMa
fXSL3zaYAgJHAh2OJDAffALkyrbD+NLrDQJRFKoOgI9CI4biewqK0ym9mZ4QvB0ENaPKKd5lUjfO
uWHXeA7+EaP4ntxuMHrVQYydDzvXJUde6gYSt7blXITiAdA9A2yJdqKnsmM7ZmNqrrAxB8E10adG
E5VMcPRrp0tri56MYroJK7LHUPT1LdmUYAHiMcRzBEdI8QEYGKqdYejoKXSWx6mlt1TX0rpR6CJ2
AHw6ANWtkaGlbAdx82yph6X6Fi7+LpjocfDIIQsBLZth3RiGHd3uKR3r3cx0gHxb23QuWtkmN2S5
nfY4rrWUJ8/jh94Jf/bd6/nYCDItIQEumo1klbqIg2WKmoKq45R1XhN3wqzifEJfW825jv1oI0yw
Q2QOAHcT4p2lFlz9CcBhQKvH1RNIH+GOHKIlqOp7vMDGI6ezoykzbK3guTxb8T9W1yxeSBnmrx9D
9uiXd87rk//Q5UwlxQSntGm6AZR2p8IekrHJH02XR41JNGdpy3Wfi1GuidnGREI4M3bKOwDVBfaP
OW0/Z27wZV7cKGD98frB2hYHgeg4w0CCWtKwpxQldzelJxrS2HYPov7skPdT+sSqV2fK1/X7I0k5
X2HjMNdrDXpa8hZJPhbjnoykp5tI0CmknCWAyPt9k2GbXPI+K6IgZZEsHsW0m0Bx+oa1W+8IIEP5
6BtXgrhRzsykBi49o8N4j3sSUxnZaWJMuw4c4tdlbRr4mSzFwIvJz8WQw0VMdfdscvKMzrCknFMN
3tbm6gVo5UUshwDVVlYvK+sZQ9EOPTkTqILYJ7986FowfmESuXh9aXB1DihwAYt6jYnWbzmPGYbA
69IhwP1X8JtKnOzK1DSDbWqDCgBeKgHwnNTJ6sLMMMddONW3ufhJnSeUVX32gaZH0tWaU7vp784k
KaYwCzQ7L6CePDlBm/BJfJy5e1zM4WHgcn/dErZF+chimQSLpz4drKyWIl2tLusMcLTkDUbhSzTl
jwfQmL++vwl7hBLxv8IUsxurUJptCWEOYe8ncJT1lXjqzUUH3ruh1Mp2i2AIJLEE+Z9LW2Bjukym
61bfuGPGfRiPtQNGu2ftk3zjGF3IUZx4NTVZY4CY9GRgHpjSvxta/ZiW7Mv1LdqSgpe/6yJcQflW
vf1Cn3e8lzhFFT3N08lzeMRezxsGt4NWAUAzWMjHqegcXZ1Ss/IJRXttfTeN075hr8cJgAi09CNM
dIFHrPq3mZSNsQQIuOemCHZd5n7uu/ROWLVxQAu+rhS0ZQLn0hQTICJoKF2waFZQPNmiiy0k/rql
2BeuLlu6EU1eKKZYwcQ72lnBsJ7WckowWmTEXu/rupc2rSAA+8IaVIaBmmIEI0dTVS2kkM5Mlmo5
Iry8G6mncXLrvamkMBC42nCl6KpFZXX9jDM3mjk9ynKei9dKPj0BgeR2GZyj5QMTZGBxSsXBErWm
n25j/QCLESDjaCMF6Ks5Wt9iddtZsD0MEkRO5+8MXwcZrhOhRgsVQPDL1qYnr7hzvcTS8cNudKMS
GPaKk4nqLZJZyrIhFB56WsO4pTHEBmIt5ocJtd+59D4nICiz6a6YSNIBRJprdmyjR/lS9noUzrYM
XK40qAYoV+ex+BAexMGIHYCCRvRpOJbHSiNvay3PVVUu2tkzOS28EdvFGGJxAlgHXbvtxk2LR4Xn
IG2Py+LlpG4QgIwjg0ZoKTvJtfrdgYR9GPtbWZK9oHx/3cNuqnQmT3EWs0U5F+MC8+jIYbbRxpbn
u+siNo7vhUqKk+iC1hudrqcnnucnjhq+L7JPARkP/03MqumZLRhgr84sCjFz+dBnUTc9em/IAlxo
oph60M2Vj6MMTZwhQX08YlN5k5XVWxYM+Rk0loHGgvx6YJ9pkhsg1Fkkqb4VXhV5nrErxjFqllYj
ZuOeQOXxjxgl1PI6J+9Inxr3OfqvOJ7oBignAcujq6msC6/41Qs5iomloXD5XAfGfYcx7mi0MREo
rb9ev/kg4sA0mxOCDkMdOpVpWmdDUGNn+vS9ZzYPXZ4/FYNuVGXrdJ6LUZypVY8SiOjw1zihH1jV
PwQloK/nZorypbxhdX68rtaWPLQV4gmB9BZaIZSjM4/GktcTbLoqlyzK8cZjtp1QFx0kkh0Y0735
to6qb7vmryjVxuPl8gyZWV+mVELeuBDgP5a7Pqsebef1D1jwUP2/FPU14RgLBfg/pGSj9Wj5P7xw
+uL0dnR97bbMDlG9h9IaqqiO2gEqa8rtZs1yIgn5npD+x5Bb76+L2FquAM3GPni317Zj5QRxYTVm
R0E2a1eosXIKyDWUwd09OIhmjTabopBPwx0bIG2r7kwnnJy3PbThARionihpoyH9+7o6W9a25ux+
y1D3hfi4vSWBOt3SxWKMyu6Ozt6eyl1XFP9NH19Zusb0GtGVOLDhAq4Ed/lpsllEg6/LAmnWzbcv
LRoMLYjrTImahMGfgqU5pIwc3WX+cH3pNsUg8YMIFdhZpqMEIjiiSNybeHb1VhW57GsusygUbwg/
gjMh6/6d3QvWYI+zZxS4q0FlIZY8JkWnuRMuTQBjkqhv2Q4qXbjnfBvB1aWIwpEA022DPkn79q5j
zI4qgBW26/xKF+7HKn/de/+lwPUUn+nkp77wM0GHJAV3d20go94ZadwHzZd5kJqczGWA/1LWuoln
sigO0Dyl4ZiwqdlP9qd8fFgyL65r70j9o4sE7nWjUDLhLwUqVlHa2VgPXdgnzspnkXajF1vhYO8G
0o+3gvQ/pYuEl8QAtle7zi61hs/Xv+DSLP/9ALQXIBlgrbyXlxp39lR0nUz7JGvlsbb8KKfodzN1
vag6Mcq1KPA6ENNg9EnPpwglzmNpg021918V4b3URrmdxjo0Zs+tpgT4d085iOP8VB7DcdZs22py
f+KVF2LUIow3tKKbCBZtWPJ91bgn1AI0TTObIlz4WfTNOECxX/9+ZonLhBxuY6E93Jb8hnj5sZA6
5pHL6O63FmciFGOfPNvMUpFPieztT8M4g0/e+Jmn/EdD2PMbrOxMlGLmXYpHBFKqUyLQo4uhjphW
5V2wpJorY3vRgOWNDHuwNglfLpqzTHjuGfOI0yRuG9SU7PDbWxT5fwlqn6PvuT3e/HJOFp7dhVaB
AgtPBqM9/jcx6t1HzbkNKoLjMotjvbB3Ha9Avm7vrovZtoA/2ihXny0sQfPKnhO74rsFtixb88Bb
DmzKpv94XdamB0AnMAgR1+ldX7W2IssnBn7RhICupSbpqbUwEM91ZBmbHvxMjGJpc5/SokBDczJM
DyQfIm+oIuHZMeLZ2MhvAprdXtdLGXj8fYzOJCoeFKR7KCVKH86gc3eAj9stDRC+MW/RWx+WAZEE
xj0G64BZydMSZjdF+hjKj0PV769/h259FQ/rd00KXAs5JMDf/Y7+6OPs9BwjJjrft2kzZ+oqZyxr
mnloJ/i+xuLvmvLdXIbviZyjjNVv0WgdmULRwg8xn3N5mv2m6cmQtUMSWPmdTauHIsxuSa9LPqz7
88KZn4lR9g9cyK1bsx7xBfhOAhlzw4rHIogrukurSXPiNnfpTJiyS2Vuj2MZYpfKYYwyICWS6tmQ
uhTRlhR0KWJAJcCtjhbcy5VrrbIYForaKe+LhBVAqQsaJ07F9PP1NncuR1m6QARAqRuWAbi5GeiC
nWMhPvqdboO2vPq5FHXNys4wPbjdBA1DH0HO/Wyhtfy6IjoRilFLEqbO6JpDAhikXUVrGuWM//2f
ZKhvJzb16ZCPAxaL92h6YHfzoqNx0ey7+mQCYPM0Wd08wPl5+xqTJMBaOjiL7qW55QJQh0UeC2kU
PAfX1TyLTcRi9lVoYbUsJ3vuUvZOhOH3pl0iOugwgDc1OhO1/v1M1OSm6TKW2ZJ0Y7trQuvYTuVd
Dfbh63ujE6McmFLkVupk0CgVn3FRRUZ5N74OhvOfe+J81ZTD4smUeR3YIBLkCT5MIt93ZoOuEKd6
wMyeBKuyc/hvSinnxmuA3ix9AoEr93A4p3Xchk4MsF6NIJ09KKenBcVp5tRwN9Jd0h1g3z7YmXhY
OkAutmH9Bg96toxq6rMLOzAN5HwB9nOIlH7RAu9owq2bB+n36+u36RSAboM3u4O6hfo0AhObI02C
09SxKurS9sbiunLB5sqdiVC2yK1INQUufALP6GGk9f0QlM82BeNA6H76b9oom5RWDRtZBS86zuFf
tEyPdNY1LG+eoj/aqM8isPHZPc2ZmVQD8e+JQZ/9rp+fLYPphkvWj1Xv7BV46PfWqFXfsahzmaMS
m/RVcW+YTcQnJFUGjl5sDwm27qM0PlQZu72+hJrdUmHyMl43rlPBS4DH8ehygLCazrfWH0+gdHiL
lZ8pqGRZhB2KzOhhe7R3fkws/0T8fOdreyk0Jm6vfz9zr3IB8p+Twf7MpgFaUHkEqPLXNyyaC3ze
AM9YEwPqlyJAFJtmnsCiASIvIsjgZf2pDuuoLgzNJb7+0gujOJOkWDgSuK1ss/W8AiyyKpqDKfsv
LOWJ2xT7md3bLfn4n3RTDb72UQN2ezi+CRQ72WDGy1h/kCFw0YBQc13UVpSKUYBfY69o21BpQnm+
9J1tMri9scJIpbgJfcyK0TDqgClA/OAtpn4mTrmsgpm0zEyxa2XDUFwqkEoGfEEb7lwdQIJOMcU+
ZODOmNqZp8QCnUsP4JasNSPZyMPiP1VT+wa9QmDOYhIAsQuAZy+t0cCxGqyB8cQojEdvJPugNY8D
LY74LzTmuOUN8WqxMGsLuBEgxFyKamYhp6DIeNKP4ghi5n3dAgqH5/vrhqFUuP+JK9AgAPL39VWG
wbdLOVNvERm2jUjy1Hnfj9NyGwz2cgiEySKaTj/CjIv9VAJPcQ5BoY2pXXlsUts51oPvaz5mQ2es
LLqLAK8CVDhTcVu2XMxiGAyeFK2RzP6MMcY8cYWuCLXhti7EKG6LBalPeCtp0s5FFJbFo1eXmr6L
DWfyy0Y84IMApJQoziQYqm4URi4SfwpiPywOS2/ERuY8A5Yi5v5y37b8i2Yn16yO4sDOZaqwACbt
zJzJjiazE6IJsG52S/qhJ+U7q1+iDg34lf2+cLOjXz942asmwX5ZkYXaqL2So2CqzFSsaA5ntwoK
6DtYn7ye77jZ7H35aek1cjYtBBMDKO9hNhzdj5fWSjw0s5hDJhIurX0hQBJc1GiSeCWZzm99nACj
4VDJRHvlpZx0ypt6ohPWUrQRd4vYC50kh4sJl/t+qo5tmaGLJ/2YizQaKYgL3DKynPxVdcyXX6Gc
B0dOUuQVmF86QO8Hs4inRt74gdxdt5ytRbWBiIEZTsQM6LO5VJZXQP0s05QmvPGOMKGDaRj3dv46
fsl/tCHrYD3mejH/qk7dhymA0KAPAxmjv2NTui+64mYKi5vXa7NOvqJfFflUANldauM5ftkSDjF5
5+zBLx41QHuQpDheF7MRza2DguY657IyHCmWGDj1GORuzRMggN57yElnzPtQS3B8G/QN+wMRmOMl
Kyia6qJFM8xtL/IssYtskXtvLrt65zRm2QHflNqvmxD6Z5+AvgZADnTCAdRZ0Uw0LGszf2ZJ0cHa
shacUfS2NHVUGVsuElN1wP7EOQYqveIyFmbWKXEtmoRs3gfVdNv0LGqRCXLy5mOa3rVmqutd3TJ0
2HjgAWgEsZBaFWEN6fzGakXCeL7jwGVx2LgrBh0p9qYYzCOhLAZuKpTuLy3QGatgrDMwLM8DALC7
YtfyKjFBg3XdArfErDE+ChWYHAL3+6UY7oy2NdoeS3xexwtvDxNQwdK3ZPkBygTEJhg50CBVeIm+
lBlrjIElZX3ywMIBTiMniOrXtbD+Y3VnYjxFG28SVd/as0hGBwlHN7gFKO1XPpLHyZY6GKqtlQO0
JZj2EPSs5ne5ckHVAafeG0QS1sOEDmaJ1AaAyQ6AqtZh1P16oKi3Mhrt0DZvuYBIV7tEMGYxsyJ1
WNIto70zArdbDZxEoF9rdqCYmG+B3WIhrWICXbOXflRaQ7XHvUSjzKpJ5Heme6RG9vdEq/xuGVes
MSuo8K+9cjTw98EH/gXwkcB8jRfX5bLYyB6UjtvwBIB0bTxZ5YO7ztValfP59ZYLDbD8K3AWZq4v
BTVyAYWEDFli5v5D6XtxKs2vldQBdW+4aMReGKd10aaDR7Sij7n0A5nzOb3tJGVPE3cefcHTZOSF
tR+b181s/Vo9xApookJrNDE9ohhw1gTUbmcEr6UUu2lyYnS7HGy8e169doAFRLu6Dz+GXVJsN8Pe
06zLWMIafuQs+Cuv+9ipF00ryMYRgRg0KoPED2PDKk5BaMkZHaSUIinngJoCVHoFK/fM1I7mrJug
nI/1fQMJ6DvC7KliC705Bx0PA5ogD/O/kU9e5JFG97bf1AZTz+ubDb5S9ci1Jea0MmqRlCPYTB12
XCzjSNkbUqYrkijawWBtKFUqJmBXeT/WZs+SDCNaOd8FfbV7JYf2P3ZmgeQT7dzIViCXeXl4ao/5
Pe/gvIY+RLmk2IV0fi+dZX/dzrZ6S9AH9keO8obvO97lXUpokmIc3eM3LSWIuJ9s6zMpx0MWnIp2
2lVM15u6ZQ8YvsbljF58F4Okl+p1hsCMIgc5ny27ndkAz9bQMfts+QVMJZtrU/wa9Cor2NQO6DCM
FO6/CJxP67Pmb1LX8kGg066JxtwNdH29qxGrRn4uUVFK9nIE1rZLE9RY7rL+vVnd98Br6usdiLzi
jO4c8e769m1ZvI1MjwcHiMyZesURjqlyMPWwJPXM2DWXuKvoAaXD+LqYraUEDQcg1QB96AOs53K3
RimqagkoSyha+KNqwnjq2JBvY9j9dDuhK1LrpCl9DWWLQbg0MBCKIAUjFvdhGO27Lqjv69zVmP/W
+jmYggRcIFpBiEobnY4is4XZ8sQHZpx3M+EfqnsYBt0F6NLWlAo2hKF3D/4cvdjwgap7clFcaSZM
CSU94IGr8dQ24DTRgSesNqbYoAMkzLV9AqgggHG73CrWGi7gVzOwcBTskxiWRAT1QxMK9FR5d1VZ
6zBbNpSy1xkxzNUghYU49VIe3CRH0xbnCdDcDpU3A++zvDHofLhugRtqQUwIXDp4XSAPKxY486WR
s0R4Wljv5iou/Cw2hj0x3klDY+tbngkPSkxJr7OQKClfKmROhSubps0S0ch3be2/M/nrULb/8e0+
MEtXICrcIOpQZ11O1FuyEjFExY+hqI9s8Hat4e2ur9mWJmdiVKpgkZK24oQZt8UYsACtuAsHe1Ec
tkKkH66L2tgeAJq4QLtB+IvhJmXRZgGKrdGReTKRItvlpPnZWnhRln6cV9nHqtQVEzdUO5enTsI5
aSrapaxE4qB1JWjz247rgLY3DPtCxPr3s6pHU2OmswwA+NsbxWHsnKhBJM9f2ZD9yxZWcC38D9nZ
laDwUgwxuzFvJ29OZCluK8f+nJf9ow3zu75BW9rgACEmwmvf9kJlg0CGNU9+3yPod0TktQfSvG8b
zWW04behyr8ygFF3qQraw4ZSzDRPWjy8H5aam6feM8Q3s3SsQ4UJwuf/ohMc3qU8MQbDgh3KE5Yb
e9Nnh3BIdxM41q6L2QqRLvRSrnXQa3GjavPwdmy9HXX7XTf3f/H8I9K0UegYR3+0b3zUrSRr9tdF
b++ab68MDXitqa9lt5oxaOiKLGltR+BsmSea9WFEyldCNv92SXBHsEMUkNB6d7mWTWY2BkDK58S1
nzrre2Xfu9Pt0ukm9DcUAgbFOkeBKYcQgd+lmHLAnBAf3Tnx3HLHnTkeMX9iSKLJmWy4B0w92SCp
xE0Lg1SsHVAXNSqvXpZQK2x7jFfl8m/iSkfj9Ta0WZG3XMxHh/Y6LnSpTdiXI+0J3oLBiMdZUN0H
RNzUvf0qUpNfe0PWwAGPzV/Mm2uK7cwTuehtGZAlMxOzSPq2jbv6Xtg6dqCNJUP4s46Push3WqoH
Z5gvBTiVxRIumh14IABaaP+8bs3KiOc/iuCt6eAa/4UoqKzX0jCnwf2R3iIOwRRsmORhtk/dOfLo
MQXC/jDc2wPoTiZU25CsuS592zv9OUuK8ICHhQSwS3g7V/KmDIqIeO3TwN71ABu8LumXz1ZjMLxx
///YKhtWOrxheT7DERb1YUr9k6TvBi5ujPIL2HsPjBfHYZhvjKE6dvLQLN2ea7PJW4uNyBYvLNws
iM5Ub2yELusaP12S3u2BIN48YXY9Nmi+c6Zxb3p5Ysx0N3vlY56aX0y3f399ETbOhoPgycKFsEJx
qAFb26ahibQS4s/SuJ3mFkEI2/ugGbouZmtXz8UoDqVxUyBnZDiCPbh47DzuzGM3/K8wG82ebspB
KmSFrjdxfSpyAtqFUzkuIinMKR7SYGcUKLVJdElxOmnax3WylHvNzSpsT91nyWI4t8jPxeA0f9d4
bjz6b+ggQeJnZYoF16RL1ORylVKbO6RDzaHrY26LXTaTXW3ppqe2Nfojhlx6sIW4LKBcmIlvFbug
TiNRp7cTwDGqQEfPvml3Zxqtfu7MWaaiNmYrxeKFRgZ8YbqjNbsHPej+ut1tuEs8RwB7hjVDKVtd
OLs3wAcwFDxpfFHtG8Me4tn0dNNtW1JwelG0Q5IOk9zKPbZUIi+XsGEJ2u/vKBCFjeV1FG3/xJ9n
ItRzyinLJZ04EteYl+gJ+Nkq1FrBqjehN6qq3NvcsqXcS6OcjRsTfBHmGyLTtSXBtIEta4WWoiPN
wFljAiYzySqD3/hjRm6ykfFdtYzicH3TNn3imSy1FacdOGskR70XiZr7sfXBtHIk9efaJJ9Int6T
0tpn+demqyIQFP11Xfh6v6iXAmZV4ZCBDwJCU+UFa4VVR2SOQZCgBt25URxHh6CaaCXBwj97BHwP
1+Vt2A4iIPhfC4/yMAyVSygkeZ4SyUXiAr+jiCfXApn71Jm6KdyNsw0LRdcWojm8/tT0OwuBEwP0
ezNpKnnrL+MJLUE7Iyt3LZWaQOhSFPif8fsrFhwB4tFajVXONhtrOgsGYp6wWG6tcnmyGg8J+LmP
SWl/vr58OlmrnznzI0g2ZPOCB82pLPlxMpdjMOd/9cG3wtf1ql5u1Eut1i85kxSEo/TNCfxGqIZ5
85OnY1Le1MTCZEQIVE37BWpMh/HlTHCjONmourVANPC+mfZPp/pyfcE21TgTo9xaw4gkg5eC4bw1
nszgkenSudu/D3BogPgA6VpNmkgnyORQgKh9nd7fz002xkGHRO51LZRGqd+7Ya2tSZaHsToVBAuN
jthwLy1OYxIc7T1Psth+Lm7tHdunsQ6Q+PKyeilMOaNl3QWFh96IEyqVkbWA1XaKQTl1XSWdEMXB
iqZF97ApQNpFv4vsXWAcFltTRtrcG2Q1fZBY+cgPK4eF5agaSA/Mr147IMk4JW7xv+tKbBrxmQTl
kJRzbvSjpOVpLJ9C+aEOvvq1iIL8VY1HvzfkTIzySCha+7eRlfxjOuzL+q+avuq+eylC2fMeZXZ4
YbAumlW92PEym83H0Kna4qYz3FAjTLcxyt6zAIx0oY3BYGQCQ2B/OJ8Ns9KsmfLceaGROrOyiBYt
cBaOTHfo9+jV2gPB8s6Pmz2C/kO6DzXtUpcX6UtxSii+Ht2RguPnZMgZrVIJKx+Wpou8+TANt9et
bnv5kNhee5mA5K7Era4zuGxooVkWEhDde8e01EhQBgP/1eaPiPUTzr2/6xYN4NvAqv4x51H24MQy
Lk7z13yOqnuA/R2DB1+zgJsOYU3X/9ZKOa02S5slbOFJp4ogar3l3hx1puYRo1s65cBmg1cZIoNe
ocFuU9OIfVMXHev0UA4rFbafNxl45qg7vad9c+tW8rGt/4+0K2tuG2e2v4hV3JdXkqI2y3HkJOPk
hZXJQnAHdxK//h76y4woiFcoe2pS8+IqNQE0Go3G6XNEqo6roQeaBHODNd5T+It0piDDl6FwDoqJ
0lecgLWxF+o/VUcQRFf9emGHO0DVeoA4ylRgOGlaOAeSqG28lYwWDFRVru1N9AT+MlnyNvThHwdc
mOV8vKJNn0UpfBwwDt+ESEGYnBUR7Gd1qRZGOC9vi6ykIwCyp7D+W+6+pupDoj/f36vrYQgYMxxm
BvrheWoTNNWqpaRjIOhM7jbm72GbBM4mLV2585QN3Xa7RhBdV0c157xzbuUgvbreu06djIbRIB9V
822hMM8av06lwMaq9y1scF4xTXjBTkMZAoTEdjXcMrWnSP0yvg1E88cLMHOgBcGd8EayLzeVdCT9
vF2dUyH7WQz5ZJyv7O0U+EjhL3Z4kGPETKgOF7AzOict+aBJlTvpgtCzPmX/joWv1aAByxqSsZ43
0nOmekOHCgpQGm0syBXXl/9ih1say8xIXucdhLqdQyH5Y/Jsv62QfbMsvOxgGUtpzMIRiuPRd6t6
fiP0+Pb3uX0ZA0heRuhcO9FY2rQmO0RjdXK6THDKiWZq/vvikBuGqNWIEpUnUn2qs495dWLl+f72
Xz1vFo7FnTfhNKqsrbEYDv1oj1tocv233+cOG00tI5ThWQ4V2kdr/GCLADHrFw+wnEOqalai4F9g
nKg24gTo+lPyMCCLUnbg53lofjjbWY6bvA0q9WfhF9a46bKbcCjTBBrjeoLYVXXbVDV2XSvqZF89
0xZmuFkrB8BDehuq32F+JMaDKRuuNHau3vg0FNF7rm77hS0usWajlMsTg/pyxdLfhT1sS4vKnj0o
bhxD4fK+O6x6NKrrrwoIM7ro2qPJNOlgrR2KUz09taHLytQdRLnhqksvbHCbUy6Nrks1UpwmQxqf
lJJaLyUhxL8/kv/H8S5D4TanyaZ27GOEZHXb+8wv/NKTvOoFaI4g29bBfWvri3QxxvmdKUVG1tUw
Zue/YvPJaYO8/BpnglrE+uqgMQA4Tehu8PAA6CEVBsCM5anWJ+bivsA8qZD3eqt794cjMsQfAbak
zUSExUmplMiTExAtVqAtDQ1LYGjdFy4j4vxNaiZgHm2MKE6rD7TvT9HwdH8oaysDHC1wZHgAlBW+
vmI64aj1xEBEKO2/+nFwqcIOcWz+BToogROsRYWFqRtgilVHdtFY+UlhT6R6IcNWlr9ErHYjfXd/
UBwu+39xbmmKS9FCbZBaYsFUd0DsAc1LAernJxqUXrqNHkrog/opSi+e6lKv8BLBqokGyrlH1dYZ
nUDuebKgDkjQ6EChcu+MW/RNubWowLzmi4AmoxEBOkZ48+ZibUtrnfZzNgpw0S/Iz7lO3v1KQlFX
9ZonLs1wYbbOcUVC1yT8RDe8UdIe1LASrdq6L16GwpcthlQZGjy4nZRnkMYMnnnQEJXSrbqfQYeu
Gqi7yFcFGcT9+TP45jYzd8pUV2h5YmQ8EmX6IE/GTlMzQUK/akYB1AJNMXhS4WsKYy5LYFpAQq+o
P8fUo/Zz5gjcTmSCOzikJpkM9AHjSoc2xNT5UvetqxqC3sfV+5YKEIeNBUdNlr9vGSCFy+weVuiP
Pqj3+Sbxe7fRXN11ttlG8kVkZ7NjXR5Q/mzliz2+zKQ6TZTKjQnHy6XUnQyaoQ0Ge3ZMsLVNT3Lk
89AJItX6TP47Rp4rJTcpAwwa+cugJL8c0FRoifGdCuWhRGa4OBHjZRnPXXhsyCbLNyVjl8nfiC7S
Kl2dQIChUSC3ZqwwFyAi0HfjiRHFwIE4AKCiCadlxSYpUi8e2QcytS7V2Pf7AXh1Jy9sctHC6WnK
ygqV4QKIonKXEnlTf2OOKfD41UC7MMMFjJCAN04J0/I02ulWCUO/VA0ozqOankRHpsub+6NaXa+L
OR7JmxSqNiBG4bLRH1PtkwZF605Eq7y+vxZGuKPLLKHtV4+4cWSOm4HAeWu98pKXiYvaYL6X/Xor
UkxezQXVhU3OEauaKuUYYU+TvRKom5kHvflqbM2AbjNvek/AXRjjcho6yFAvTeH1cYx+ylzeZ6Pq
T5MluHwKXJBHKKtA25YmxZg0dCsn+q6vfsRAXr+xY+NPfFoMZ3aaxSV36pGqTzrWC10b51GSXGly
dmXPBCGJgyP+Y2d+yQMzgW3JnB09VoqooXC+rEYaUWU69TNDDzfKYNV+aNUQrNLtc9SrP0kfqyAw
j/++7/1rGQCYE6Frir468AJy62b3VtmOKsRbYmX0MLlAdIg6KdbWbK63ootYAwab70sCrqay7M5B
qEqSr7Y27uIy3IJw1C0a233HaABHe0XlzyI718sWjgqa+NEJ+xudtiSAdmhzCq1WxDi4HjFwSM6d
0WB+4easAuVgm4IK8jSGUO8hB13bKOTj/ZGIbHAjgeEwc3oUi6TkgUJ2llCvV57/mw3O+UIbxFBp
jzKLmTx32scJGUwxCTKk/ycKXSZr9o7FTiJ2Nk1mDwer8u10oHskf9v6SNgOvZs+3YoAvmv+DLmO
f9eGOxfryNRGgvviyWjqTUV0t0sSQUa7fj5dTHDHYKWyNEeVBbkLxC1qstWLB7l/BsjEZdLvd6yQ
jnYW5GZoLng9VhaTV5pJkg4MJy4zRx9dOn87g/GxZqK+7vlE5bMx1IrREoSIhCjAOQJaT2KWDgOy
v96Ut4bVnBtiGI8SHcqHVEs/UQWCmrZU5x60jL6+fYhL25x/tGaDm46jFaeuTWpXN4dzWsWfqeT4
9+2sOQba8VWQ10FaBU1k136oGmmWDEqDTet8YPpelgQp9GqUW/w+v2ELyAE7I7yicZ768PsACSQ0
+oFr9/4w1uICGrfQ5KQDDHmDBK1CtKTpGW72Rrtl+ofO/Ntwfv03E1zeIKGjc3T0FqGHQpWhcZP2
9xC+a7Yuw+BWgw59jotIhvOVFE/AkX8mej94TkI8szCD++NZX/mLLW5lYlMfIUeO0lsdWvtMi1pg
7t/O+q+gYQYS4WgFA1CXvz8pJEt0a35yGfIjpiyHkZ5+vj+O1SRyYeTm0kQ6xagpFmb62L/UiKSV
Z++rH6MXPc0JpCHItdbi3NIcl7M2FZEHsKKj3DKUJ1WRZH9QIQBgZabrWN13lot6nFZ928b9EwhW
07pRp8edBrATFVuoLB+bzqclPMO/P4eru3RhgovdJqoCemPqxUmPta/Ql/zslPo26aWDTUaRTvCq
3y1szVF3EbxZnkHBuUNULVP61NuWZ9iT4Jl5fcaAXQV+Ff3rfPpIZFpq6OeDiagI6glkA/UPQyeb
+5O27nj2xQwXo9FJKo2hjQzOgiw5oFRWMB7HyNVVz3TxkLmJAyp601g9khYmuXMc7cYGugRhktHJ
06bK68xAl3+R1nIT56+03lORhOaquy9yx3muF8uVUhDbauBTwKNQ7DvjsRpfpjjxQueDKX++P6Gr
y7Ywxc3nNDpZiPYNRIvymOfnUjpk5X80wc1fiOac1opNVCGQ1Y1kk06j20mCw2h9yvA6P1NCODcK
Ow3EC8GZhQiha9TxsrZ2lQky2EBudCT80jX5e9wdPcv/2ON2b1tUo2JMQB5U3fcM3I9l81LRv+6v
DYcr/t+VbOaPem26RfMtZ8QeJ8BP5GZCVcWyt7HWU1R7QWAeOf6Udx7I63Y5PqFn7TYc0mOSiZ5V
1uLG8gO4uJEVkDMgMHOCKOA2ruTD0A7e/UGuOeDCBI+dNrscqsS5XJzAotb2XzoHMXBz34RgFCp3
euTIxMcOKeNJyc3MMxKwkjgWbQQXvtXrxXIkXLLSy31rg2Blhng6P9RNtZW8aE+/oythA/SLYNrW
xzQLCKG4pgMpch0ijGRC/iXV1u9wHDJI4eTGpmubaXd/5tbOKPB4/2uF27odakXNoFNcyav+iK6c
D60qPZKIPjmSJngn+n+m72KLc3aQPSl5ArbHk77VYjffjDsb1xjDZR51i82ws2L//uDWPe9ikHPu
WkZyLtu4OzP7AxSEI/08EIFPCFaJh6VYVu0MhGJMif0ZDGmS9uk/DYGHpKiRodV1hKv52DqunSP1
SlCZaXTBMNaCK3o4wfiANjroH3Nu4HT2MFCDAUwI+SC90o8qdJjcUs6DqdI7N6p6wbhW521hkPOF
YczBf1jhoWbUfjfRORa12awu/eL3uaUnBhtHNJIidGYPufXQNSfTEBxIAhN8XGvqpizCUUKFGgR/
U1R8HSppN7RUgB9ZNwNdCx0YeXRjzH9fpApOTLFgFFnkpPVuRt2k1txa1POxagRPS6BmBAr7Ruc2
hEpV0eJR5GShy5v8sPKf9tv0YP4cdQsTXPBUwZ+rqTVMRFru4dpCnX7bELe1f71jxyzscLc9UHCg
GO1USFONftewcq8Q7dNkqu9Z/YWZ2cEXyzI0hMnSXJgpQHadxrmfyz24YjLBKSBaGG71w7hrGBgR
8GDQZZthknd60+4rIQ5fZIY7bPKs70dSoQTdWThnjDb/PabocrLG8fN7VgdMJngJxn82ty9j6Hmw
OFOQatvD0Rwzzy6Tx0aK3zVt/5rhw3KkjVJigVoPCN9jZPvaBAyuwMTqRQXFnX+GwodmyFNo4TgD
lbuD1LnhttuSwHqcnsgXNcg2ceGKeANXz2o0jINvGR3wNx0mZV9ZhQzGyhPNSzcv9cMkg+amxgWi
RQ/0/XUS2eLis5SReooMXInKDGe1SYZv1WyEdK3pRmktqNCsHj+LkXFe0Q/KpMdkjnESuApJiVZS
mX5yCIilooi4OGQ394c3/yBfhATF45+pBL74evd2LUgsLXBdnyCvswf38QkdKgNKqtquySfPKYtP
WgLYTzMI0q3VY29hl0tU+8osgROHX3Z1qx/smHUBkftv9wcnMsJFWjA2AxHuICdhkvrSTeFzXIqg
7asm0BE240VQGOQLnCC6zhRjQE6vjx9Se2OGgkNP9Pvz3xfRNZJiNKwmCOLjYLil3Z3S2nzHowcE
vf8dAhdZxzDBvdUOgV6rYuo2EGUxijxy21jEC7Tq3AtDfGytaO2gs3gGmFYBcPIu080dsD2BMYDm
0WL7+6u/GsoX5rhUDgymDA30JSqqg72DrgQqQaOnayIxGNEKcQFimKaupTlQp8SoN0Pd7cJU8e+P
ZP6Jm026GAkXFcYc4P++wd00Uj72zjkyA8f6VFSaG+dBHwtuJ4Lx8C/zY1vYdZci0Qb85jPtpqM+
iZgyVoOODcZXKM7Y4GjknVoDrIvF2oSkJ6kPpZYfoqiEdNgQlL3yEDXNdhoHL01EwhKrHrGwy3m6
hqcCKY/V4pTq8kdCv+pa9VMWAltFo+PcXOqsbMSLCG5CeyNotul2CPRAjDRQ5/ztxivweg1yb9kA
dpEL3WqvRFIrdyxyoyZGc9CzFX+SwGAeas8V5N6hame2XzM78qzKdPN0k2nfqLQZ1Mmrp2nbqqrf
6uMRGkMbI7K8SGduHJ06gwkO0PXSzuI7uVAvVbbFojYFgjnbJJ/S3biTnzTTt7ZA8QUi4Nv6El8m
hQv5TsMcox2wxFHPXMPapUkJGKYgKK/ux8WI5pVZBGWLZKWJFqPyFBYosCTgTzLqCr0eSuraVu9n
YX/ShMQ/q4mIA0Fbx7Dw7zULWxglaFGv7BFA2dSIKwxN8XNdDVpqJa6h9dv7EWd1Gh2Ut0HFC+Yc
m1uzLk7BQzVgzSow/1fTSyZLbtWKagYiK9xiRZbdRzqdD8/smYQ+tRqvaEqB/60ZAR3P3Hmmqmhr
4raj7EzodpbQLarEfRBlmdclzmPn0OD+jK0tz9x2oCoayBBv2n9spY/DAs1np6qC7jT0mP5qRl12
DSmz/clWBXni+qD+tcan9XZT5HRgFhAsEihyOpexjeH8vD8ikQ3OByyat8jNAC6SaLjtTWM3auNe
qUX88CIznBOUtjaA8yHPT3kfH8tQ8sux/0xG+R0JJ8o52DkaaswmT5cKGHYxTtCwOLWKirsjPK0U
yaKuRjqg5dHLoOkQiucbUMrRKsKOoizKOneGc5Kg+CvckfMMuRAFurVj2oT8Kjg/MKqb9omOSuA7
6eoSlV5bh2x363cmClT3XWAVKbW0wp3U+lQNtt7gOlxq1UYd+22V5r0bs2yPIPiYmvSxcbIn4tTf
rVAV7Ki1KIv3GKyVOhMS37QgoHAt5yluyL2kbydp2kSR2zflJjV+0KL2S1Eit+qIC3ucI0ZTkZfw
PZTnpYM6vZB0b4neh1aCBNQJTARVyDrctjtWlR0TrYCDyE2yjTvnwanMF3RF+0qSi87dleFc2eKG
kwx5G8kNGtMgtO3p0yGMOr8T0S+IBsSdhEZv9EM44u6gj9+y1uutTz1KcpXy/b4frjj71Vg4N+zq
IS8kC1XZSh+U7ZSDNTqKzUrg7aszZkNiAfsJPZx8iKilCQd7lOBYl8mpaMC6rrdHYFQFZ+uKXzsG
XjIsiFahesFfGafR7myWoqLQZZprGC9x+Guo9lALGJQ5CRbdUNdGtTTHzR1u2n01mRYwomN21ozM
YxYQYfRtdOuvVU0HnLkWGmwsCBLx0OiOVYk+9bhtFZHtWlbsKRHbqBURFJtWJ29hZv77IguqpDG3
axVIs7TIQy9BfzdUBb8M+kcbXEdV0biSMU0Cv1i5t+KtX8G7uD43x/GZlzkhzVYhXHNS7O8ZhWa8
cTALN4WdSnlHve7KFrdaetVOgKLG2FAQbm+z4kCUD2MowjO9cp9zdweYMcAkCdzZTHJ0PY1Qbksz
PHK9glp8FbICbr+PN5IXe/3Gfi5zDy2TR/tRFC5WfXFhlotJwGqpiWnieZINx975NvadF9pf78eK
tZC0HBoXkoq6jHO5wtCwnVxcY1WEv1B2FRGn5NorHqjIAd2bKflRrOLqC83YAH00I737oPcVP930
u+jBdKVtjq6/SRA0VmduYYzze0ahXYorGy6Vw7M5fKZ97paipH/ttL8aEVdn6ON+qrq2BEICkvXH
UYu9ss0f8Iag+aFNcEglX2XH+psmv2PmCAa4FuIXs8k/Ik0jA18/QZo+pTsQ0aqSf98t1qrUy8Hx
T+NQM81BS4SKY/lb/R3tGrxZU8s1tnqQPtuB5L8DEwt7EJ7AYaKA2Znzw7BGdd8s5mayKcZtl9rG
rq+14a/7w1qftosVLl6gXOwA7YQdVbPHEWnS27So/oT1xShmv1zEW8hwOmoLtblTCHgqnsKkytOF
98DVLYs0E3dNDSGWv6Lhxb3QQglvoAQtLsYDKX46yk6S9venanULLaxw+zXNS6eLQeR2mhqQahPL
N5roQK23Ka/9mbGFGW6nalRiMWp5SCM1PwpTr6kOPXkHCQTwjpcZ43aqQ8GbkPYTio6W/AmUHY+2
M/ptEgk2jWBhNK7EFKnJiPdvHOqk0TxWJC6TT0O8CRsBLd360rxircEEqfO0dFmbDz1y4/g3S9Nk
+mJYE6pTBaWk+DIosSHCI67HAtQecZa/2uO8eupqRtUa09dslKB51HahP0hu66I+HLTbRvEaAYZq
fSIvBue/L7ZRPhkxmWJAyisZtH7DCepurkmpG7aC6q1oJjknb0HcgdoDOtTULHxRQikA8UnqV1b7
dgYkOOBlQJyXg9Sp1bMMl6UhJ1tS5b6ZArynRMH9PSuaN87Ps2GkqtWjqkInxdeyjw3KebEF9PWX
+3bWp22WIsMFENpE3LRhZajMEhCeDGn6ZcBLrByObg/g2X0z/4/jXexw0yYXY40dS/Dqq0qnZrDd
xMgf0+oxtfuP/RjG7lAxdN2Ro0JsP+1QP7KPkvG+sxCSm/8Ml5tWPCVUOp0fUC2U4H17C47lo4Tc
+fO8AfIgClLBMTXP302+eTHIy5+kpaVBFAKHryaVXuNsVO2JqjqASB41BZ65ampmjgaxBApxNzHL
skifSAAKqIhXjnUqoYPcdJ4sn8NSMKpVr1mY4rLoIa9JFHY44pVGO+ih/AThprnHVeA1IjNc1tyO
NO9HBmgaqEO/MjuJvbxVn+QRfEn33fM6mTAt8LMp6EaTwQCF6UMx8zpKFbougeyjTh67UXetENJ/
VHR/u97Q/5iADh+KVmh+45NmiG1IGQSuUFTMba9lQZpsEbDc0tndHwq3024NcTsta/uiBrEr+g/8
/LsRVFvil5I7HphnBvLRPIs8/HqRbu1xW6oGuZhCU/S+I4fJJG9oDjQVnMYCE68PQotDhLV6q2nD
CE4OeirMU9O8ZG+Uv/6fB8yqsTaIKE2Tz8RYadQl0abiQ1NYk/HCIl3StobKcDt2azlW0+9MK4cw
QPOU1DwLlmzeLpcg8WcKL8b5lkWFAcoRxnb3IaUOxLfN+sEMxyN1ssTPGFFcE0oHiiZt0rg515Nz
rlj78f4nrG4AdCnN2q6AIvN5iMz0iEUQdCVuro8sChp0LpAPddVH0/6+pdW1XFjitpqj1TRWdRSB
hgpcv23hTUNxLuvxPS6zMDNvx4XLJINMJMcG1swGBkxK9A3IsPeW2Qf3R8NVvv9ZusvEzUF5YSeO
WFxYGuwY7rBRvcZjO3UvB3OTgqhB5v4aQTf02lRLMjTt9dhotvOo98+jqMefuwXzY4FaM2dAAx5i
nJADDLT9MUE1C5hjku56hT4WDj3IYGX0Iirtihw0b1HKRIgjrrBw+wHzDCwmM1XkEJnUVJ6cXVEC
T5Vvyq3pt8QbN62XBiI6khtXxO101hKRFahPqTfd0NMAAF/ZIVJOurk3tG4fO7GPPXffRW6WjbPC
eWKnmXZdaDGKq7bZBYbcqR/kir6N7Q1Tx1nh/HCwJ1IUs79HFaT3qOTXk0hv/jq/uDHxuhUWqwPe
cZX19RyFpxqaOQ/g6PScfKuYT8LXl/lgvwqIkH/GqkBeAJxCKBVzc6YkSmd3cpREbm4d60r95tTO
cYC2QBpbm5wlaPunG5NC3KZoH+um2Dh2sXnrsl1/AjehqTpYTjWDbsfx2a52VKQKcet817/PHdNa
XvZaOKHmbhcop9LvBlqNmuytYZ2bR+5slvMxDttSKU8lBNzGR0V0at769tUg+Ip+CKiU6sh9eUrM
bZ3se1FJ4XWhrx0BqkJ4lcDBjJcJi4c+D1o8qHnI9BiI9xfJZFvJrD2pfmnys9KApogRV8/OyvQx
sxEsksdxpneJjxF7LJ1zo4DjINKDovAd8Clo4V9FnrnTkLh1/rUvv2f6m+6g8w65/lrObeMGBRAp
hzC2a7L+RZVDvD0Zn4rceRMMA3agImKhho2WXOyNm3Q1krsmCYlVfrPbhyjWoIl9bmnqas5mDM9h
LoKv8a7qoH8Zz5CAnCoKGgz5gt6oGVA4qHPjDNqFALJSe2uYgiYeBKWCa2eC2q+FS8usN6PgLgpt
z/nvi/iiYrfhiMN1xTDr0bUTNfa6ggnS43kJLg41G5llAJGFm6BotxxeyR5tQkWUFbl+biXmqUoD
aU29dQuSHWNqne+HEO48g2w0Xjs1CNfOzfTzgnEHqqGCrkmjmnVuNu0DCOE36VZ+7ny2abeR/7Y8
/NUYLhZI3dBYD946nQsoKaRKC0gP6Ocsb3zWDB5JUpDyit76r50BZjBv0FAAsGQu8t5KQMs1EjdE
7nNlmrvQCo/1lGz15m3sSX/MgL9jFn9HXdTgtpLWyHLL1EY/K73h93V+1COwUuQiCROFH87sc0D7
yABxg4oAYO5rpyMxMTIa5drZSAPN2Dnsb8NGq2l6qPv8OLQPafK3Yz5qIICdgJdrlOck+wuvSoI4
zX3FrH6p6EgEVGw1iC7xYOS6lsF11KvlN6v6GA3ULZMgid9UagQ36KtaM3weYhvQhOHhjbqVDo05
jM7ZrCDR/sBiLxL1w3A7GLsJr7uorSBUo0UTgkfXk9kVqUQBECm/gXLFzQz5Qe0sQei7nimULbGR
AGnCsQNhaxnpwbUJnAQGHquxf1NGfTJoONkyr9dJcH/rXocJB4TtMKPA+yC6gtVxePeru0oikFb+
mTDmK/VguXJmPlYs/lj0VFC34d4k55dVEOJAdRWA0FdQP2esYsyJnLaqI/hYLO3IBCRyk8WeU9Q/
qQn64RJQt0ZRvuS5+jvVMsgtERIHrM+ND5bUfZdic9ukFeixVBw99ydiXrJLvISkDlJkUAxADEbG
jQMovOv5HohtaqxT5LMVK407yPFzVJlfUKB+ydALW5jVRjKa7X2b/BqDEHveCjYc6RX+ws1H2Gp6
rce6fiYy+FFJOOgbIkXfJjUU1X2uU1qMDuwjDtbXhDQXEhWZc1hgVcpI6+zim5020CbeD9LHeHwm
tZe2gt3HsUnOpqD2BBgejlLEZrz1XE+kkrC8UFkjnx2F6RsjrkHw1MhRYFZa5TcFUKp2+AtvAanX
y9k3CyJXPbHHfdl0u5yVv3NoOXkMjx2bPiKpWxJT2YFJScQVejMhyCYssJIrKIOg75nXpiqstInL
JjXOKRjdDYNs80n7bpF2k02ml6qS4IS8WWnI1CP0IrsA5yTgg9z8Y+NBcSuRtbMsSWgyUWIaAbFb
2d8MHDGCFbi29ed5alGz5A7jKUXeMVrgAEENaNPL1n4K+3NRKoKusOsYeGuG3zByAbVH9BGcqnjX
FttJdNG7jky3vz8Pc5ElObRNJzlCX0TdoC9C7r2upm6bbm1HkI6J5ovbhVMRMfTGJ7MwCxIxA8KO
zsaMRYj49emCG8xCZdge3KqUuVKWoFibkYMJSigk/Rug7zi4H1C4ROyfSXNm1jOcrqDJvp40FqVG
aPV5+gtNHkFTqEc2hbtUGvZa1m/0rHt8LWuURiAR9jJjd8JcROO0PtDLJ3D3ycTOASlsActImfFL
J/YvJxFBJUQmuN3EoqoI5QldP2rhW81DowlKd6Lf526Tca5GTG4BMc9Jf8hq9LFUtjF599fq+sD5
s1TgbcPxayFX0eaPWPi31JZJZ2ij/VOTMEFjTsbnxG5D4smNFbq5EnepOzIwofXMSN+Uht3a5vaW
FsrMjm3AQCrFCIYmUHLomZa/7g9wdRYXA+R8MaQhQTqIJyhC5Y0yTj+ypnu5b4LLam8HwjlbHjtp
6HR4dWoDe+u8EC/xid+66QM7d/6fhy7Ry7xoXJz3RbbUJp2NndwU2yHcFSK5zvXfN4HogwwEuI/4
A7QwplGfFdxUQp+qyvJtWfMF8zbP/SXb+WfeLja4aIScLyxyO4WUhZGyg5mxH2C/cjZhr41HE81I
OBL1rTGYWYB0onO7nFWurDSyVwDw4lpaXW0t5LyBCnI7t8ANRpCNXR/Pt983z9Fic+QdOMPRO4gH
Maf/0FLygyXFvqLkZ62a6FUUUSlyb0m39rgNYUlSDFJNgGz0U/zFPNAALIcPypYdxk0JVbN3IYfs
y/RzWwPd9Ho+SRgeDgsfk44iMxEssciLuJ2RGikA5DPbWN3sJ+OpEQmLizyI2wVkYk4vU8A0x/Gx
KY9zcqeq7lCKxObWPeFV9h2vvTLPoaeETUMhWYDyIVQa84CU4N1XH5iyq4T6tetTdjHFrUo4RAqo
M6HAAXW+mHy2lPckGoj0eBeFEYjAXzv11IQaCWUsCVV/torLUuLKTiDY2fPOvdnZCyPc2ZVGbaWp
EWr9EpqJ0aNQzDTuHt67hkB9ffgXHZarC4SMVkHA0nAZ5matneQ80dO5gSDs/JEe7Oz7oOMG9YGK
NLnWs5uFKc6noVRrJroB4Gft6wd5k/mzGK83esUjULS6KwnmctUfFua49RomsPuDw3huTzgkykF6
B5UPRL4vM8ctlZTkpEShAqC4DDSQVuvG5puKCH/C2sXC60PYIow6NM5H3PvBdRLtJvWxk7y0+3Lf
4eaP5P3NlJHRggASqQzP0McsOe0jCe8xJCptFBnbsz3g1aR3go6huhk25U6x6aEru8/3Da+tzsIw
z9oHtXeltUcQXGb9dhiOkejFc17dOwPjac2HPnSccGb6Attt5TPWPSh2c3Kib22venlHK49loreS
VQ9fDoo7+0cceSEIXdAMDippr93nHyE5dIgISqnqzvFFO2o+1u6NkUsDpjpurLEBxguy9ts+AUhI
iryhFEFCRGbmpVy4ISQzwPJlAuM1aR/DGBSOXeYOWSFIqOdAc28w3Bmeg/deVWcQTTSpvplbrjYZ
QVEp20IVAU1X887lOnFBbzRYlHQ6biAx8axnFlhBvMk9mbrRXvqmBrWb+mKlDNEAufBHqjHJVRnO
AXaKRMvdqd61PTrdRKUw0XJxcQ934b4sbNixtU92+KO2fbv/+d82Lxf6oHeUJn2Mzavm8c4YK7+W
pE/vMAFdZ7wUQKVWljkTCqmJmc5SH4ywwo1Ruff0MXl7lybKav8auQmwaQzhJoBYTzrQpYXe7BUI
VSiTvL0/Fg598b9Ajrq2jXoz3os1m1v6Cr3OBCMAd10wUz1Hh2JX7lVXdiX/HXoscwn9X1Pc6stW
GKIVUMpOVoX7zZi7dTn6BFCxaTiqtN3cH9n84TebdmGNW6WEGT04v3DGxuWjzbZD+iOihWuWH7TY
EJhaPTAupviO2pDaNa1r9B8MIILDwdTFbsWe7w9HZIODrnQGZCP0MCpOGns0us9sFDjC6tZcjIE7
H2jr5BOOYWjV1rWfdF+05iGz3/S4e+NrfKUq01CdlCRox1YTWPN73SshgQp+NMFQuELxP3awP0Es
hCdKYx7r4lSoaR8NSQwSK7dylLMdfTLw2qEN5maqIFvsyD9wBwyGNjvKWoSXIrv6HKbQNC/t1gOZ
7dEG7VCeOsdJqc5qKXpEWvfLy8dxAR4N86GWN1IFlpTUeUz14asqhXvggdzQqP0itAWZ2vrJr14M
zh+0mA07ZakJrtRZ2o7ux33loY5xsNC7kvuSLyJcXHcjQA1sVOltvP9cG9N6dDalBVD/Pe5s+bDr
479CUa/R+la42Jj/vhhQ3NYgVY6B0tWLTascdJFku2gMnPtE4Isn/YALqNX1n6Ew+QCNAtO1Uk1Q
ilg9ddXLODhP0HSqSPVMQK5Zvx3J8ixdd+kAAvxGFVhazTgBPQAFJhJp/O96xurEaFDNQguBLMu+
VH0ySBRE1tmuLeDTLLcUPdWszuDCHhdMdKhHyeksnjJahzR+NJRtL+S0WPfrhRHO1QY8rteVgRNy
+tj683U035aDp3yzttpm2smTfz8Ar5+UC3uc20F5K8xYgftvqGv7bKh+hKHshWm4HZwodVPH8KRS
kjdj0f+lKaEn56LURvgFnGNSu221Lsa0QksNnZczUpLu5uG+iwsFhfaLx/C+qYZF3NfwmLjR3Kr2
4tpwMy24P6XrboJXbrT9AhHBA7pBfFSXshxio8mKl9M8kCxQM4YiHNqayjcGc7HDJR4gwYlYOtfg
zFN8Vj9D4tuTn5k3+aqbQmcRz8OCC8NqjF8Y5HMPSzaLQkVCQICY0umwaQ1z16vkYxd3h0qe/o+0
K9utG1e2XyRAA0VJr5L2YMVD7MQZ+kXI0BE1T9T49Xcpp09bm+bdRHyCRgONNFymWCwWq1atpWIe
lUbEF3tiS193uFuv9VYy07LBNxn/thbr4Q2bhfQN5JlAaaGvcBlDYgcMumaKaKUl2qErQNY3tkHN
VMdMupSdGeGUxWBYKQwd0zT9OgcrMwFQU2yO1Ot2FoRTVJNhqPMC7Bd9MvtL8ZQ17xNVu0zqADsb
wvGpionRaaNrTnqMT1HAiNqRffMKNvtOw7rQgE9c357fh+VVvgt6CADQoZ4HfqzL/bHjjgOKYaMp
4vndl02vavVZGH80P7Z35g31Y78+Lrfm2VUZ3jb+lWHw1tgbvSo0FQTHMDA66JmduRE6D4f5tjpq
B8wDDUcD0xJg3D7MX6+vVOoh4HAFHTuSDFDnXS60KLQlrieEprJ7D+XXCM6qgJPIPMTBdN8G1QN/
iIjWiy0rr4wNCVzk3c+2b09ern8wyPSGW3lvRnB1YyrNqZ3BsuE4Dy6GsucWAOc65M2nzM/N5+tf
TbomwLPQJwbxC/SrLr9axbKkclyCCqfxicy+tX4dVe2lzalFR3BAgAzRKFQfAfq5NMGayuIew9F1
C35mGQs7Wr/PVg3Vx/j7G1azMyUkGB33Gr2mCLB6jdeKZUZO2n0oardQbJH0qwHhvmErsCixBums
xYj2aYUXCyNZ1MfG165cOGBuo6KCLwsYzouhVzVHcIeUULgAc15zlzWhPd129af8Rz/8fMOH29kR
9qjr40GbTHQiqqQMuAk1O54eSf4m196ZEfZnMJNyakeMkiaj+yE3aX6Oy6b2CzZ1R8djj6zO1oNe
qKAQ0pxw/xmFWMQyvcOIGoZztfN83Bj0tCA+Wicwfgepckpf7hw2wYWIdvMr9ROA67oJTIoVNqz6
pRfucSn5X8xUtUFUZoTsJYaYYpduXMwjcrCBGH5MM9QXnq47huyJ4ADZ+9/FCClLH6fOPMTIbt3u
OPLhmC3o7tDvpesXWnVkzAyv25M7/L/2RCxlA8HwIS2AjeF4bVcYdGca6k6JdpvZU1C7CkiRMJjz
n5IAUEmeaVDUn17prgCKMxF9I9ywai1kWXOex3xFqbh+XFf3A67TY6PzpySt7pmnKh/LN/DFtpAM
mPip87RRydbEeJeOlk/L4ZCbrSKESM2gZgjGM0B+X0Hae1s3ZpvhXuTAgS1W6zt94aOarAiJsusX
qO9/zQiryZse5cLtLcnddQqgmlUFJlfxnKvWsnnP7okPTBmIc2xo0M3JU+J9ytazMSrqIioTwrHy
aDy6FJoaoK18p61PQOZABEqRqqhsCIeKZs4yjxm6IAOE51IIDtgTuFdUIypSjMFuS0Q2T54sZWs0
eBfycAwJ3oX1sxf0oXcyQ92fzsbN9aOrWJUt3CHT6MYgscSXW3nDg2E2nro0X46FOkOSvnj3KxPu
kblyspiUiEpNF2uPVqrRcLCgaVWvUPi0m1wLTHdafDqsP3U6WOC14V6YJJUqD1A4vZgRlvWQGQvE
iO8MtNcLN7u1BhUqUR6iPM+GeB/Qu0CYX/o8YFscEQqV+LhvvqFB+KwX6PmYc8Ds+p5hPIAhUuV1
jdzNVpxpaea2M70tf3fczNjpWVIhcxvjPOy+Nn15MDHznL/pyL2scHOsnRky61Pd1ygOFv25sG6y
6gBpnj/3TVcHrTs4bTGKLgq+DKVegtaUgdhWJ1/i5qh7EfHe4P97G0Jw0qgxDf32AGm7H+iWBSk5
W8Pj/7YOITqVUwJtBAvXo56S3Cd8gZXpbCbuGyC9+7WIEWpKyyXfLg3LfaAtaORue1VSJrvpdybE
7giIx5dq7HF2SNwM75qyTG/1LE9Rf+n1KvWTdYSCJFlVQC9ZlNqbFaLUaLSVNXqoV/RdfkCy8UAK
3U8c4/Q/bZQnRKik1BNWtNioFqhiHxj7Jms9P+s7hdNJi1j79Qjhwc711qlLVL1BhUwiK8xCDH9/
ol+rd9qzduoe+88qxjVZ0NtbFKICZJravMBwNlBFn6bha9spkjLVDgnhwLRKaq8MjQlSNIbfrOzz
oAEuitLJz+t7JMtt9wsRUhajTh2jLhL0hCfI8DTPWn8ozdYvsi8pP8yeF143p/puQnwATf3ckhQY
PFz8LP4wq2Yk5T8f40cYiAAwighnNgUbVd2jQAsNweJcu+zZcnNFLik/s/+aEDOKMe61fLLxvu5J
HFTkFk/jMM1rv7b8oigVt4/cD16MCSe1nVADKTZ4BevPrP2Mgtn0Bp0CDwCy/34yWzilJF28waiw
JY5z7qybDtDXWPHJZHfo3oRwPvVsJM6SasA2MP517EBCUbyfNB7M3pfr7qUytLnH7halWjrhqYb3
IMnACnew2Vd0w/x++nndjMoFhNNZtRmFOjxcwDPLsPM0UGhMfqlFtnYuVD1RlQcIBzRz23yxISx7
t6IoMX7S7GOZK76ayoRwKDW6MD5MwCXr/e2cP67xZ091Z0s3xgBSEZNQRCIypeeJlYJ7867jX2ad
BO78gUCUMFdh7KXnf2dH+FrllGZep7nI1qrlC8YxMr8u1/D67svXQjEGa2GECxOrl07mIV46YLLo
GFLtKiwwNzAlgW0U70aVapY0x3eNF1OCP5dJBjLRQoep3imBE4OwHX+X0Uc8acDB+TNJnjErDVjP
meWn64uU+sTOsuDiJlgWTcwqIMoZj22a+00RLarNkt/bOyPCbpmjm1gFQ3mch46PSUgfAPen+GNz
GMLqvjhgvkkP3rAsDBuCEdGB3L1I/dB2hlUABY4PugylPwFGb+l+rWpxSC/VnRXhQPFOq3NUFwAH
Nt1DRu/q9c5eQ7AKmKwPNJXouPR15JoWxsAt0M6+0rxC12attXpCFummQOFVCwZoJmhuB3HTJAdK
Cv5cuUZ8MIyGnY2Zdx+sen1LDHn5HcRMdhwIaygIB+8cN+uPSzpj+iQ3l4NNeXt4yx5iRMPGgC5W
LFxYa52azrqCg9uvwKmGcUV79ts3NZQxI/qvFeGUg1SFxmQA7Bm6iDGY3Maz/pN+MNETTY5E8dKQ
RpSdLeGYswZTaWRa8byde/RsKt9duketK4J4VJFdqUwJ5xrsZi40WVEPmYxI1z6BVh/ojc9Do2JI
ktqx0L7GlCVYrMSeCptmShuKl81s/Z3ats/sL9Pya2EKKODvnyM2VkDEhCFnjNlihHg7irsbH5i5
btBXEwfaSXU0RLUAqhRBldS+DsRwUnY+GQ8Q+Dil0we3+Ei8HJXNj4n5d00+eV7rt8XRYueGPqfW
GUUT36jO8xKMSWAwBcJLmjTsflMhNWWa2XfpNqJn2vxYaYXf54cSCWOXeCeeKTIuafgGJT4BpgU9
fLFn4mQeX3vW4+lVJAhzp7S5S1RccCobQm5a6H1bYvy8uKuh5Ee1J0AKgSE8v+Gw7xYiHPa4ITOu
YcQ2EHZgi/2+RwRVaTNJnXVnRDjrddyng9EjXs/VdFOtP3nh3DR09KtBpQun+mbCSa88EyC/jbAR
MFw/1oxwrtEPpip1Uqmv7RYknHIbegiLu/VFvMoNSBka7l1Jj26B/7Cp4omy/cqvTiAGEcALgjv1
lVTb7Ho17aFfcUcA3r9hSaadSQl5pOt+IN2inRXhw2VlsazVCp6rAdwJob0Y75ukeF878YcGN8B1
W/ILFWTnBlA+mLAQudD6MR7mDD3ou8kqHxo2VoccoDoo3KCYX7gmOYHU44ubYKy+78s1mKZOhVqR
+snuNxDcfnW0GOP8uBFSi/jMuC+zrZ8fKtYp37qXdQp+XyR6bs8OHv8ozzQ3wyl91IIiC/DwP2xg
+gY8Ms7P6zalCwPMzgQBnLkRYFzGa3Md0SY3kFc2fevTbynkYI03eeTOxuZLuzuBzOVKeYrgR825
CtvZXQ5Fo70pldxZEZI8I3H56CwoDE92E7jD94WzA12P1z+X1O13RoTrzXQ7FDoIxnmn7mn2TrO1
+iT2rVgRZbcf8+oM78wId9Ng2lCiymGmwXhDxw+69yvLej8dDqX2o8wVl7bCB15BslZtSXsNXAnb
CNbYdICFR7P9+fqXk/r2y5JM4XZKdK8gKADh3Vy4epA52Q+akqfrNuQLQXKzsatgPkA4P3ibe3FL
8dmo8bGsnsz1/fgWvI0LvpL/mtiWufNlDO6kprYV1Il+1wLDgd7lqnqcSz8Vjh3UtWwC9iph9/Nq
jh1mINVF70Fb7t6En4fyN2iDPRN9Zkc4KfNs5R4H6u8uhXicw0AQ/63WFSm0fA0vNoSDUq12wwwd
EK+mnL43RfnRRLJwfbdVJoTPNGWjM7olyiRrd5O4D62yy7UF9Ven8OU7uQL7kJab/4hRbPTpNMiO
uuUTfwo3nav+nCoOiNR5d9aEA1ITe+TOAgVzKLOHpVFEhfdOpzS8/tFUVoSLrOmsZIJyJ0p/utf5
c5p9N0rjUGGe/X+zIxxF3WSMtBQX5tizJbCT0Z/Z8JFN68//zc7mJLvzyLhbxkWOsJI55fuZjjwA
/sT2rcI2D9ctSUP/bn+2L7uzxFuit+WI/YlBZdv99GZ6m2YPbckVmZVqh4TbEvxR2VzHFPmb/aVv
/+LGXdqeri9F2oXfRQBxksqIl4SjEY4H7nN8t+HRoUTyXv9QfNoUPNVkdYqT6grBoLRyA1wycAYg
7b6mevVx0z29viTpjemaGArAaJgDYOnl7rSojQFLhRyjK5MfS6rfu+UcQcr63USSh459rG33LSdp
Z1HYJ2IN6DfFNVBIc+WTv009gXy64hRtkfhVBNrZECJ1u8aYDNuQkMnwbPdfZv63jTRgLMAN/fH6
95Nu0c6SsEXuMGMaJsOdMG+oAQtvLVV2q1qLEK6NDgxXS4H51yFO/oodO2QAZIPkA8woPLTAd319
QXIff1mR2BdqUUrK2x7JdH+YQy31c+gUWvf0A/+UBPyU/b08XTeo8EARatJD/rVoNTRV6qU+DC7m
sYnzzpi8m7Jdw6Rrj3ZfKFxQGpJ2SxSCOem5xclG2mSuN8w9NufSfbZUWu3SeLQzIkRyTvq47Apk
PCkuxEee0uZhyfTRNz3oul3/hFJMpLuztXnpLsbOuT42LMXU3frQs6C5aY71iYSkDcffDCSxyke2
D3TlfL2avjNdqL1WoO8qbt2TFa7nPBiO9U0S5GESqq5EpUcKEQODFrNLCjSprQ9LkJyrYxw6h/Vx
E6PIDhAEPV//mvKNszemScwVOiIfKe1d4kJFzvi5xDk/mjFLgmGdzCNdWtULT94YgfTsf20JG0eq
tOJ6VsITmyA+Vcf5vN7nqQ+yjTA9qsSa5G7/Ymxb+M5LBp6OaCrjOyZuEaKqCPLQQ2q8p+Nb8IPu
blXChg02KQzGXJRt5upGo004DCo4kzzuvqxFiPCxRRdr2jiIHHfqD7SIoakQq2bcVEaE4L5wiLnq
HVIXd0gOZpL8NCb9LW9I1wWHoAtdo1dKyisByH0eHJhYDgPvA/7XmDiK8CB36BcbQrjLYksj9Qgn
y/Nzz86z9j5WMYHKL6kXE0Kwa1oyd02GL8VMLWCrc+sYS2S1ycnMAJ6qWgWsRO7JL+aEY8PaZl3z
BbleWbS/1njBe5I6lu8m7EA4XhvXA8L/E15fzAkHZ0qNqa5KNBuQIbsncshCLdA+JVAwsIPm5ITX
zcm97sWacHqSwR5BGY7tWu0flf2lUSVH0p8PoWOySYzC44Sj08VFls819ipvEitkZLLvTCheKVYh
vdY91M1RUAWJgid8M88aQEZSYSAvpQYE1dLSIc896YwqALiTPhIjbn+gWu09mcvwFr0wLBBq3tZG
/E0Eh7cqe8CIbAaxUe2v7EfXcJTbFY0JmQfuTQgOPyfOFA89PmKHTteEIAcGB3aTIV+67gxSO0Bi
Q3fKA95ArGnobVzm88ZaNJWp76JG6xCMUfraW7KVDfH9j53fpeTd3YDHU67rw4I4VL+ndRuWoH1K
VDBB+WLAYKWbKOqjLHx5AeFmTUsWgx3CbIxfZbMiUnSg5ESHovZUD/ZLW6C6wKja71ayi2lG9NS2
v98tqKvcAsLUfR0VfXvkSRZkI33wFgzN9Z0C8yo1RU1rozD3UJwR3G2wF21dLJhywQGKUQB/cB/4
9G0pvlz3hcuD+8+SqAdacU8HfblI8z+35VyBwMCK8iQPSlb+zYj5/bqJy6viPyYcnJyNtxwtEHEY
KrZ7F3QIrIlibQi1mgelox0hvql4dUrNUJCYoeGJbucrb4ODaH2WgtlJS05Zo/tz3vxY9eHD9dVc
xqD/rAbUYggDNgj5qSk+ncCfaTduTaK2/LvgN01m+GifMno0kg/mpJgolHkBUDQ2iN8xYeMSISJQ
bap6vSYWvGAADVICTdTq/TybAZpYn6+vS+YIe1Pb3+98O+lmBGxu1JFd2adhZQ+9ThV5icqEcEkU
dpvX02hbUTd4YcMx0lVX4fVVXOYM/+wO5qrQPdmoxEUO06LvGPA/Zh2t5u3SfDMQbrT+Nidn21AN
a0v2ZhvyhEiKYeGPeHKgVJgUYH/rIkOrz337hKEQfx6tQ/NnEye/1wScABh0od8OkSxD8LhuiN00
K+0mMkrt0NP5XVplIcnMx+ufTnJ+9mZE+I9e5K5r5KSJ6mo6ZYURQpnq0fO6P2r1v1qNKTiBmfVg
A0StPfLGd00fmnMWjOjxauV3s1Tx5amWJOTa8QoO79V0mih3lzCNwb7v8ANfRkXkkXrCywaJISHz
WmgXV9ggr3wYDdSe3O7XStq/Cqc7Xt8jqSVAezBkjHFtEP5fHlIEg4nkVdtGujP+tQHGUwviDGkb
3/SFq8gSpB8Pch36NqO4zb9d2ioK0ph2PUJKtulPvQ7F6YwE9qjq+ktOLMZWIGSyqbjrNhHiDkb3
UGNlZRs10+fCxjCVfa87n1YOurlJlfhIYveFrW3JuxgH6sO8cvSljSijfjW+X7PHsnmc63fd/Lhk
ivMk2SuIPVjA94DdHh9QMGbFGSRknBwTivMckq7IfW0qQm1yToWRKDo8ko8Il9jEDcEej3tJ+Iik
9ByuV10Lrsvm0VlJ5+t09ssmPmtN8WTGRa9wDkkoh0HUMSy034xXaQNbzdWpxpRHqPS+dybvVJsq
Clzp90NSQiGcgToyFQJFPJlTp5GmjVbj76o5Zx0EhMywV73HJW4OQrYXM4Kb20VqAXlttJGXxUGO
eVWwLGEeQ3VypTsEtJduY84YyaPQUSJNY/aeWbdR2UL0xjtp1hqRyTzxaTlw79f1MCE3hqlcMPds
EVf4dMRrk8IhCBMZmYLcC90J7FXPFv/Wqlo+khNlGfBtSJvgDKPdfnmi0qG2ugkMr1FTPeRo9aQs
dKw73v0wsh84E2/wur014Ui1Se+B/xTrgsxmoI8gqbDJ5+ufTubYeF/qOtJVnCXxFoSyupuiS4Z9
qpNjlUF6garoumWODcpdJA+IrluIuPxmpTYUVRLXduSW9+CcpH0ZjOkN+Gv+/FrajieEF7bk+9Vl
QfWurUnf8Eiv1qAeHwzMZLTl5FuVIkuVuZvlUqDpMJe9ndbLBaEN747F3NgREEEePwz1c4E2zKif
M+K9wQPQht/46T3E1d+o6V0EzzAQzdfW4xEb27ucZe+TTqW5JdsenFM4NRLvTTPkcjVePKFzuXZ2
5FQPK73z2iEo9WMNTazrniY7OpBAwvMO9QSoOQl2WDM2OiNJF4HVl/qtPT4MdnPb9vyo595zPg9R
ZcR/VOP6nXxB2Q/XEURlUEwVyXiqduSQIbd4pDHzyIZo6HXfdL+Z/Msb1mYRoMhx/VEs8fIbIiEZ
3UajPOpm/Zk5Mw+biqTnTPfA7ELa4d7E3vllNU431w3Lojl5MSyKPpOSAuwAEGFU6HN6Gvo4OzUZ
qhx2X6lgaLJIQYAhhYAQ5JCwyMs1lh0vhnqZOB5MJY+2UkdIwS2icPjtS710Rf7ZMfL7PeuAiYoI
oTyb7KpJKbwxRcXJcHKfW0VggWcxXkBL+Jizr9NAFJ4pX9mLTeFKpGg/slHHylLDng4aQfbAIYKj
WJl0q3YrE3zE4aARmTxMB1qN8+jZ2Yc6HR+1oX667hGy4ERezIitRxcwPtMwuB2NQxWAYMbh9xnv
wXUepeT5uilp5ECkJchjcXl4wh1fe3ahtWCWiaaa3o2cHVsN4b2tv9BMNSsoN4VB5U26BdM2gimv
6yYzG/DxNFb5nlfeOKQIeV34Q129JWYgsP/XlHnp546TszEGVVg06XfV+n0w0qgsHzlTyfdI/WFn
R7gW+cgp6aehwyuq9jE/+A6DGL5L0sP1TZKbQQSEMCCo/kQaqBS8AymEtHg0u1Q/ulpShbPWn6t0
eYt/b+RW/xgSvlubLeZk1lhPAjlfY/jFwIiXlapxZal7g6rK3qiGIKcnxIcl7q087ls7Qll6cN8V
UB2s8l8r+9I1tiIsSEPRzpQQFnTD7KnHFx55U/JhXcDjT9Oz1c9RwzFyZU5O6PH4ydNVI3hCQ/Of
GLitEHP5ABKKL9EyTXU+6qDAM1hPbvIFIGcvHU4216JUb85sReVFK/MQTdbDkCz0YGq1wmuklzXm
iLbexjY4IMDP3NJujcHUuwhOE6xxcmjq+KGwhgNAYn4CGVaNF6c3OCrYXwjURtHEE5lu8orG9uLC
f2Z+KrwjRD/tWXG0pYEe6QeqSltCKjpPDkJqzIiMXVSCXWbuvZt24G8wYYNYAew5tkdQPr+MHpjS
m5yk13Ah94l+TDWrekc0cLxe/1ayhdgbxSA+P0QKReyAQ/G4yqzNQ1x2gwu7CUauv+Wo7YxQIebq
HojKtjZatEl1+6uOHDeN+19s6b+nM9hEmqZV1RgV6xLHuZbWqClNHNyRBjqEdH6eNRXPr+xU2xhG
QusOTD+AnV9u0JI4izVk2RABhWYcWpr/6uvp1Lur4c+a8W6shzJgXnuk9aBwDdmZwqwhuhtbGkzF
SuC0ziYvzBmLY8/meijrJ4M9mO5DU5yXXoWKkIX9nTFL2LwqW50MFxmisRlp3TvwLCyz4hkkNwG8
20YejexJiBEtSF6NaTa6qFl+lU7xIa2/rG7/8bqnyy5+UL38a0RYRzKjwDAlaxf1xRo088/e+FVY
j6NKGUbqeDszwuXFWuYO6bh0UYvZAEgenkfeKz6X7OYCrSDmhKH/CplZ4TopJiTPTmN20VpiyMzi
jzMQBBbJAtY/6zVTONvvry8m0jCCSUIDbTVL3J2smprMqvCqMjX7Lz0Dq1wWzyxswGVndvVfvEyD
tp+iJNUDjOMfr++a9HPujAu75oCsFghwuIa1fuit9TyNk2J90q+JRHBTMsVL3BGyaXcd0yVbcUG1
Rn5PSysJVpNWfgaYBNejHA9qRciVevuLQRGQ3cMJCdH7AeW5/Iasrt+AMN2bl8P1Lyf1d9QXcaB+
k3YK+Q1mp7LU0ksaTRhGBuM6CLYj9zufVRBF6Q7t7AjeiMrdYgPmMUTFwm+cprzlukozQbYU1OM2
RI6O9754obt0ojMwBHjwO9OhhOZsafUnyqaQr1l4/atJVoOEHcLhSFVsCn+4DOoxhWtXvTVGJTGy
73Wf2E9rOw2KhFCyIOCLMBNho3K/YUsurXjp7HFnRjXBXfLPZvaLpRg6drzlnsZmrXA3iX/jesIU
HeR6wRBPtxXvCj8LIR2U3vIx4h056DVG4sHcyfTimcbubT53KnIRqT3IexGKCVqKWZlLe0Ncutlg
ocDdYxaeTodF+zHVH00SFNbn63slOUiYS0eVW4dEreGJde5pcTh1UgQmp4NUx9TE/TFJgHtM+zcc
2QtLwpo00sVtOmdjhA3FcFE6t769dEfaqLh9ZUuyUFUHIuP3zIyQ9E1gwqejnc6RltZHZxNdMug7
y6lOf/7lUHKEFioglSh0Cz5ROTYtGrBqRSDl87s1BhNuFy6OKu+TZEhbKRBgOrJN6IgXlTcUWswI
m6MqN49NRQ9jm91ni3ETp8Tv9eI79FwCw1n/esPqABbFV9Qh6C2CTaqiJmavxVPEcudoaO5jT382
heoWlm7Vzsp2DnbnCtMnaZeNyRxhJjECL999joDEvFpxPanMCK43GNpQgZhgQj5R37jaeGwJfc/L
+Hj9m8lueXQSgWZBERAvNbHpVmSsMbhXT9GYJswf+RyWhB1sFIv7zD7wzDh5pXbvNtPHOu0VGyYJ
hxe2haCbZc0KIwTqWK2Byc1kOsxxeujX5KuRuR+uL1T6PVHA1TEpCgVfsUidsKooDbfbWOE1CIKU
C/7lhjjR3/7cDmZgDdy95lbbF05yoy1zRZNlxp1Vf6Lc+KRDuM0ZjOc3mIGjb7gNHS0WwQzCRVJl
HMuhPItSjlap7h67pTxcNyO5FlHxwUw8jADGJ15YWa3TpHRX5CzOfN9CMgVSP4p7SmKCIkxgVhB4
IwNtpMvz1LHay7qlx83LWyM0WDwcJr7+Ga/k74oIriQDGjXbPwCJXVrhYDLHPcjHiLjxfGATj48Q
vVO9mWRrQWTF7Y7V4MUh5JSxlYx6ZiR6RNOs851hpfcL2FvP1zdF4soUsVtHIxnVDvTcLtcye7Ry
NX3AA3Rd3umzfuJj81TPkwJQt/0YIf9HN8I0XGiuQXzLEl5nFRu1lqf4ZCWdwgqaB2WCxlvO6SEZ
tKc+V6lHyD4e6ir4A38ghohEgi7SADm+dYwyqC8drMIwbgGqKRQeLft4eyuCu6VJoTeEDnCEbrq1
iHcCnhDCh3/GJf0ff9ubEUJbOTsNRmrSNTKL1gDbY5UHtRfFnfuGFAVvF2yTRU0DEUe4J6q6rDuQ
lYyRQdi3AlPd7ZDdzfGf8QT/Zz3eb8CEY+HNZAnxRremnE8o5kSmaX4tKCCw8CUf1bbgum/LnG5v
Rzin0Pmr+qakY9SV5qGHatnkBR3/1i/vJtXIk8zf9qYETxjLTq/H2hkjPDKCooFKj2E9X1+NzNn2
JgQvmPKuwxwxGaNVp2iwZcA5QRZtad4QQvdmhIAA2vLBrnsX+ZZbgrOSG+CcAb/f9bVsjiSGA4+i
oowmpY76oLAzWrdkTu5iZxBBQUTdhFNz5Hz144EcmAkSC8W3k3oCEE5AjKKWC86iyyjHMlTWuAF7
c2rWQTVBOnNaD4s+5sBUlbdWrKrtylIhrA8FAQKaoQ0/eGlx0a2xtzNnjvrW8jueHdI6PxZ56SNW
nWub3XSFGSyoL7uL9/76x5VkzJjoA50dUAFogIiYrjXRUPEoMK1hxq3fJ186Dh6D/LsLhq9scHxm
JoGWqGAVsjYBrALTDhZzPKVE1EvTmzoeoGSJOm3DtC9hm/5taj/1jUfIK04JKJDL9VPtfWWVSn1G
4k0XpoWw1bMZXWZmLlE6rFDC/GX1HRQSkIBqI1xJQ7dR9SiRbS/21sTTZwMCAm16ub11bM7zgOd3
lPTgcoLoTWZ9sscjXll+wpL3qFD6GhsCm6vkGCVR4MKwEAVAHWEnqenNURvT6rh4YNTW2QARppkr
kk9JSENPC+Sb0B/D+84S8g94ETi8PZ1HVjYes3h4WGOmGLlQmBBrMitBqHGLfGstUT1yksa6n82G
hNfPg+TwO5C42XYJFTPg5S73iuVp3VEDVtYiPeW9F5hx/YFPxe2yOicUtxS3jmxRBDgzD/AnUPqL
pTm3BiwMAthjhB6+Hbgez99bHHWz64uS+QEyXSRuEO3bikCXi5pYjKpd3gxRvD6miZ9qP9b88L+Z
EFwtTtm4udu0wd+/8br9ZM3eCEfPVLoj0g2Cbg800HEVvMp0u4RkyxpzrCUvIe5V9X7Xkftl6T57
fXrI5kHhENsvLtw+m6bef+2JFGQaVFvYaCAZHSY2Bzrapww8XkhAiu9TYT39+VdECw6FOhPIUBA7
Xm5Ubxra7CYaZJbAx5Qti18WtT/NqeLalvnD3oxw39CiMs2Zgq4GhFf+AlpMbwFZn6F6+sjMUHT4
LOg4odfxOy7uChasXbx1SswhWlr7Iab3Y1M+EKboTcj2B/EGnXtjY450txO2M0KyZO5s6M9EU4H2
CnKQr+P60OR/jtrF4wCzA5gggJ6jGMLjpuJF1jY4p2DQsu4YkFkJhBWpc+9C+GEMWz51v2il2X//
uUPs7QrHavFqCDe7wwR8jx4CV3tc3SkEUvkNp5fC3yDCDngtpn8uP2Kee4s+1PUcpV7K/Gzubmmh
Tb6hLac3rAeup6MKDYiU+GjgcW7TatL7CKUfv7DrYDK6wwjZjOtmZGEVT2E8U7dCCIxdroc4PXHb
IgNyxBkP6HZ89lbV5K40h6EewJoo3oMSSJwyjBO7mkuvnKJeb92D6VQsMFuaAlmWOzdeXv+oEmCK
dI9+1lGd9lcLg+QOM0fFUqWHbPdrCGc5mY2GajH6B1U5/VxHFthe6wJPrurKqewI56yqGC9qNuIE
1Br4Zhv7B8l5iTTNUWWHKkvb3+9OdGrVJvroFY8aj0JPClJmqG0FRlmpXi+yq2S/g8Lhsse6GNxu
GqMxm89GnL0f45s8ie+nqUCUnwdFAiOLVChrbIEdV/CrQ0brpcwQx6aoq47EOcwQkl6TwNJUCAvZ
99vZEXnJvIFAMnUpxygtjZPd2zezu37IMhU5o3w5qANtJX3UaoQzBrVqAxOdTh/x+qMDQGVbhGV8
mpVIctku4ef/a0doyLYzLfQlwWVFQbtlFI8G/YhnmN9NqAb9fT1sSL8cQHpAp6CMjyG+S8+L6chy
zwTYtnVRC2QkrMCjWi7O+boZ6ZczUdbcuhSvIbdg8uhSdFF7NDDvOTsVbgXq7W8U1/11O/Ll/GtH
3KG6APGnNmI5jVaiAsAL++iWZemP61iG103JAi6KtTZo0VFMfQWUb5p6nscRabOrtSdztZ/x/you
epUJYXPSMrYmbgHawgoWTt5w1F2ueAxLPxgaEgjq2Bkk5Zf7XztG7LbEQpfKSc6ElQdrpjeF1Ss+
ltSjAZHDiC0UcQ0xy1vABZu5eQ6J7vQvtETd+KfZfjGT2xF7c31bpJ62syRcDnWSWPHU4x6MvSEE
HNlf2iXI9XtC/ryhgmkmJKwmMOQo2m+/yC5mz9BNhj6jBe6odAbfsx5Hc0aARdby45D9GZvk75Lg
hbHt++6MLbHNh2Z7o9nkKef3pQ6y2yIAvPD6x5N6w25NQqXAcuZ8WTxzinBcQ3dsAmTtZ2t2jm8w
g/ESG20byzRFfDCPY9uxGPbISeuoZu73eagDtMxvrpuR5ivOzo7g3LqNHsEw5lNkQIkF3GXZERyZ
4LI7cJBYqNBwcmvQLrFcA8VhqEwLe7Smc15kDbKjg3UswSE12YH5gOGzULtxLMWB2nZCfKOhev+v
MWGnwFdWunWOHIiA6gSa9JU/kDoCne055v9H2pUsx40j0S9iBLiCvJK1l0q2bNmyfWG4vRBcQXAn
v34ee+wWC2IUwnLMYQ7uUFYCmYlkLu+ZmwGn4qdZqjjQ1XiE9tS8NAhzlPt6RUwdrx+y8cT15l1o
i49N/YoxXuoa+PvzJhqocCW9eJbqWM0o+lNTdH7lxkE/fLLNR9t+IvxpSo7CUXRe1kwezR3sSqCI
oxtyITI1+gh5FkqfGNY94QsgyBP70UpsxX2pxMxHu3Bg5nXG1KKze6psrGMD6WtTOq94LbDKiSlW
xCMsiUlHN7qhQ1gOEba9Na1PpfH+tjutxfDl35e+mCi+XxorQeHG4/Z9Tul7r/eeBmIeRZ7/1ChX
BIm1QL4QJ39Ke40HBsYKEwadlyIfDqmf9Trzzbp9U4k/I3H7f3xdCpMyLntMGPgz0ZmftO5rI7Qj
b1xAymf9K1pIqEqBqnhu/2MIRXo1jKKaGqPGJfUR++KExTmJ9V0sVNCQq4eHpBv9URdfSvLwiccE
iasRibcdk22NRtiYWeeiqrdjqPrwXLVsB3aHIiKmkWSIk2xqsBwYGVgy6r1HQvK7bOgESvrRazxo
IUc6OZCAV1oZ69j7AWpe5+r7KMzfohv/+baVr57cQowUxZumj+J4wh5Bo0371ikumPb9nJv/UFAM
K1IV1clJDjt4pK51Y2hOVvbTwMaZCcR/t2MKKSqFJLeNsgLjLWGGZ0nkd0gpt3bcPZV5tafOcLh9
dgqF5G0my2QCbxJMIe7jN/rwlmbGh4prCoXWpTiAt0LygGRS8tWJ6S0yIbxCQ56eJ9P5YKPASzvV
zKVKjJw86CH3plbAhSbr0tEpKIQXAcPbVlSq1+/nWR0pYW280LRTDXI6W8ylFDHsepbrH8DD0QdO
VivaFqtRHCMNv09PeoicgbuUCSxMtbZ3xCLpASWdd8Kqsffvnt0x/vQak3gWN5/y4t1L3a7mZYax
oz5nfgtWp6b+Z3QVPjs7ipwMYQkfnXK0y21ThiPS+omMbo3suKw/kT47Zoazy4bsLLA035gEcPV6
FdzWa+0Y8cq6c4pizBMo13q5fZNHTj2PjJHx7NIvhXAq363Zuyw1BvQQe9VC4pqZoOJmYLJmbtR4
UlziiH4kqeZFt8HalN5jOWg+Gz8QUwGDs2b2SzlSUKrjqfDcAcNOxWBuiMY2rjvcpyCHvX1+KjFS
VPLQkxx4GrWnOuq2AB4Pwro495n1V2KQFF1fEyuBThNybMV4kxN0rhHYlg1sS09hDbPTvDBAC6u2
YLJBCVZOjEltRY1FsEfkGOEACka0N+MofU3g8xZSJBOgbltPU+4ivCZPdnEk/LHVFAW79Wt5VkS6
fZKA/8mpUT9JRH9sIzCcGPr9WAjFeanESLc/tgCcKAXG80MQ93T9TwS8wJpUbCCKW5E7jdqIQQYR
61gkD8cnqrXY6WZ0f9uOV0PP85240mNku8TUHOz7nQYQF2o0/Fb2U+BxfhZx/SEFkn0/YPT3tszV
2LOQKb1MTp9Gllsmw6mttFNtPk7mgdBpb7LBL4zdbVkq/aTXCYVIZA8mhqWp3W1Z0/s2qndG7lvm
9wbDEq6myPLWw9x/BijXI0WG7ITpqEBgI8pHdybvikBUW0/pTBLE5f9T/oU3yQhZIXUn1td9fzJH
fWM3fWAyukPv1ptYHFQohPjR2IOEpI38wRv/Ya54OxqG4vFfPV4bEQMdNuyQyGPUlYvRtRqrCqeh
+GzoX0EiVqE02oXc98osKPQ/A5H9pfRCnhRCmMMt7kQYZxx5fmTxdGi7bnvbYlatcyFCCiGZBpRS
28auitN8TcyNQ3o/cr9WwCuJVDClqw6O3QSgHVo4QZmqzPba1mEZGuOpbmyoiO97kBnd1kYlYrbX
Rf7SZXU3eQUWEIWt7SPgq6P/drwtYjUYYtIPt49dfzQJr0VgmqyL3TRvT6ZVPXWoWOad+6WJiULM
qmehb2dYWHX10Ii8FmN1bQPKRGDdj+P01WTZxrLFhghMFiJ1UXjx9akBsgDTv3N7+jcUqnRqqN8M
ZqkDChVTZEW4bbvd7SO7trGXf18yYzPOsKVkgyWLu+/77Akrz5spOfThLo7/7CPt/6I8AhAUNFct
rCJIAdAbdY8n+HS61E7/YFf2N89LgsrRDrc1WjuxpZj53xd21mIOpgapB1hQtOmQO+MDHyaFY17b
2UtN5n9fiMh6O2toAgYzi+Hj2emBwhUdgKGheJ3WNUHpAXVd7AC8wJKKDbuviQmcWJ5H93FVTsdC
Tz6/5riehUhPIEYsdIdT8I+GCfD6RbY1qa3wF5Ue0sVnA5tazETml0Fk32iaUl+vDUV6eu2Tv6/k
WQ3p1gtjsuJBn6MK+oiUbQea7Tv9gamsa81fgCL2351IV++YKVhugaZ6iXm8AWRrXn6wI74x6oMV
qVrMqnOTfN9LGZt7I6BWipq7MMSITca8P4rKv8/Nm/eOsJcBYMhrU9aHsKVj1o7fQUl9oOwBk6QK
Z1k/sWcJ0omlooyjkAKFGFyoWyznRO3nDiAmGv+olYpG0vynnj8eXiojHdhYjlYUFjCCHu3xvt51
Vh7UhcIrVy0No7YYtMITgA/I6xOL4yjSRQT+AjGx+8LKggba1BGw0UfVJumqASxESQ9Nw3gx6HWY
XTL3YMV3qSr4r57X4u9716p4mtkNWDQHmnfxtgr9JH6qVF8OitOS28ikwSCeOXSgkI23hvHe4A/T
tNWrUvEZtGpkz5rImA25wVFeGPFMDlPl95Xzkdj8rvPIbuKYE27tRGEEipuRARuEOSacpTXkjd9I
vLFUnK7r+jiYH8fGDEDKJKfBTH+BTAY3k0ShBbIws79MWvyxMLJ2GwHj6o412p+NzvzyHmxloAdv
zQjbkvf0QOplWELCqzYdRdP5TQxKv++3X5tVi1vIkJxH74yRFXqEMJ14H2gtEr8rfpI8UuQAq2KA
U/f7+CRViqKjFdfBM1snH/X+i5gntFWTMquWje0yUDjO6z+yyYms0Kq6BfdM6L3v3Y80jXxsyBdE
9aGxyhCOARZ8cgBGYeYSvvbSHNSoeemBrmJ4M1Z+8tYKRDCcjbfax/xO27tncnAVA4urx2fC7iyU
AAEXIuUEDSujGlx/oEiIfGLcI4T2KsRrlQgpJ9AJEP7cGgbujkemv82Gd7xVGMHqBS20kJ42ELA6
GYYNkNpmAIaLfSeZfMPauuX+FTa9kDOrusgGNaHTgoAV78LTLWXYUOaBM2aKAKc6L8miiWZrPNTB
vwKIlczXgCc5jOkD6UeFHOlj/lcUWGgjeWhci5pPHtJndpx2dCf2XuA1u3Yzbvgu25sqXpn5CXvx
ZGMy1iKA3DFceTY24VMVgecDOY6dBHodDPmZWO+T4V0mAkD9KML2ukk8S5NO0WVRk4kIpGgtZpdp
txtBqOxGe2IpsqrV8L3QSjrEuszaMgVH2SXNf5T10eqPPf3o8NJPW1UYWjcMfLqjnA24R3nFbSpY
lbsE/Jthiuoc6H+MTTZ8um3hq68deuG/ZUie1NaGGHMLntTmDpDnhp2XtopvhNWbsQh2mMC+7GHS
5NqJqlD3xt6e2fGKahM6Z567wVQmvvJqVnVZCJJiG6ZYBqE7IN8QqBedzLCmO9PmigC6LmTm5YEk
BziV19q4bhPHoROTH7QH6kQw2lnbbTDJG74q70HF5rcgKYxaBSpvQ4rYk1F2TAvyHWE19B3RO0FR
lV8jW0UAs2puC4GSKTia4TGSw9xQSTp3LPdpGXs+t/9szfFXGFrIkYLqIIqKujpo1ooRTF3pdKlA
mnrbqlWqSMEgQdUy1CJY9VSLc2oDZN3D3ppj/dFc4EtNpFgw6nEmMFiAVNFoztX3MY/3eahoRa5G
0cVpzf++eIJw54UXhfhS1KtPJb5/bVzPETPXfh9vo/LPGmgvNZISErQ4sdSiI6fPsIDHq7saleWG
fir6h9sXtB4T/jNuuQlOS5qC8qWFnCg95wzPqlfc1YYehHaosAWFw8pEgmEqKEhNcUmGk+QIce1P
sF695vF5viS5t5p0Y1mCfQGPQt+CvLKx023zxQJ40+1TW317bDLT0GM+5sXiDHo1sal59fhdN95p
bFch+fHsc+beDUoPmi/6xeO9ECUF7dxsuJkIEJB5nWOJIIsqvhu5B+xGpzf9rEvMvdZp+WM31MOx
Lgtvd1vVVQ9eyJfCbJE7RtbZqF1N5aPefjf7TZ2+xgYXIqQAawjKiBdDRGlmOzSkCr3aNLT0HdXq
/aoFLgTN/75wYcqKqQPIDnJuFK/ZmaaEkW2H7olqikV1aFJkbce06voYscKjma/7XqoHTqhofqps
UAqtqQk8qtQjKMQwl/tZrR2qtC8CkEgB0Clpd1qPZe+/swUpzGaVoaekx0VpFliH5hoj2DmrVLXi
uRqTFtckRVqWchsj4NCsML+RYt+Airij5/hvD1AKsQCB1gF71MyWzaetFrPRb8Pw3DpOUFuiO9kJ
UUTAdbMAMouDqQ9sPUmGXleT4cZDiYe9F2cXW+wBdmaPJEq/3b4nabj31+sBPN7fgiRDTwGN5TYj
OGK1rthOXlb4HFvNGEN6k8RU82nzJXMokIGBqdMP/GNbWfvbv2Dd055/gOQAdu+ULJvJnhtXaAev
ntjJrpQcJOtSgNqCAsHMIyfFxlaQhrcNKlLFuMPYU8YOt7VYva9FJUUyxHxqhqzrveyimeJ7TsrA
Jlq6qQb2/u/kSJYIzJmRhAaqQrWxa4qT/iOmj7clrAYLamFKGcRhpiE3/vN2sOo2LpOL3j0V3Ul0
R6FHvsP2GlGEpdU7WUiS3gta5Og911lyyY10103sIWqt421lVuMD5q5n/GAUFyzpuKyOFcPQ5MnF
9N5g3wgTP1q9G/8MR+mXDz1LkTOjsDbGqsgTxFfiHbDm7HOubTRNbG4rs2pjCzGSDZMJeUQ34rxs
A3TOyQ5GHUTk6e+ESJeCu8cSLuhYL21r6luOzt0dK6Js05uxatRfpY8U47it10BRHLKLSNJt71n7
oml2ialirVeJmc1w8ZQXmm2EzcCTCzGad3lh70rduSN5pYgAClN7gehrlUVEsya99CD80OxjqCWA
8u2BhqYYZFt3m/9s2pZecyccWWWEaXJBsmVvcwPo+lGP3u1tO1CpIz3goKevSjrBc3RnOoTZt6xt
/nHEGyxoK4oz6y8Q/BNBGSQZ4L26vp9EWFrftRn/Tgvu21myI8AAcL1AWD+wB2QM38bszvA0fNUa
Ch1XLWMhWQra7hCKqaZhfOk09hM7TudcN0/DoGoczn/mRV6+ECMHIfBvWEnDkkvEDN9IT023y4Th
W+WFO9vmVR+4z9JkxK2JaTRPCMzDilhgZk6gpyE4sFQIsatWiLW3ma8CaDPylFHq1ALzYVp88Zza
HxgUsVWLEioRkqGDmM7trDl4M8fxk6nYNH39Kgt41kKyPb1l+BbCoD/ArvYFXFdcsDaq+AJctzLX
Bu8QWtVUHrTIvWyqjDpG8mixjWNG3Cep/rWhriIArR/Xs5z53xdxLiQxtRMHcmKsWOdZGZjKKav5
OF5a8rOIWdWFCDcC3V7eO+llqA2+F4Wp+WFpPjQ6GX1aTemRGGmkmCRbDURgzfl9fJIVWFWJnWHM
+V9IFQNd+a1gSeANHzqVHNXxyabQoQfHIvTCdEt8S6riU1iocAZUqkjxxvMi10ygD4zMfKCDtyOe
tolZ/TVxVZRDqpuSYg5K0NyeRpyaRQHtnT5O+XebXAZvmzqKT/JV855ZobEqDMxKeSyGcOL1oP9M
L1lvhEcH1Opa1ZqgcO+NzSuepIUkKTVxBPihtJpnGPaIfNFv6xZwol9LzN7flrN6dgs5Ul5C6j72
qn8jqPvk5bsKHIx1DcjZ+1i1pK6SJLvsFNNcULhsMekBEDJ9aoNf40NbAl5CV6QN/65pvnBeAHRh
rftfQEbJwAeeYx0rGfPvieNuC5rtqHaijTha+qEi/8TiU2s224pYPhmrh8rApHe15UBMH9hTVd4R
FVGjBKX1K2te/B7JG0jJYpQuK+QxNq19YbY+6+0NVhM2ojZPtpsEwKF60MCip2nW9vYVrzr7Qrbk
HlnuNOEU42nJ8vGTq1dPva1qbilEUGn60ZiYUbMcD2Ri0f0U2igbqLqQKhHSB4GZA48Nt5pcpsm9
yxuCqRSmOKjVkPV8UPJ+uya6gU+6SC6xex/idqbPlrExDMXTte4H/5mmXO3IPDHShEMKEzam3u7d
7CtHc91ttmmhELUerp5FSS6XOkMeITVPLg52jNMYYC6j/obYqkFR1bnNP2PxUpbGgIpw10Oj5IvL
74h7odMhMd/fNuOXymChmBiGDT55bKzLcymYDnMau2hhYw1wFOKfqM6gwfBnSw2zo15LkV7guKYc
FEB5fDG73gc1jgiqWD8bvIkUgffloV0LkiKUVXZNPvAOgtgHUL0bmFArh2DMVBynL81tloPGpo3/
4eCkAB/qbhsmPZCoC3G00W8WX4r+CxDHCLADb1/QysfNtSjJ3AYv9xqUOaovRQjEBv1gc90n07Qr
+T5LzmZmBUb3g3hPaaWCEV4/zGclJQvEHmFGQEgRX1JnB9JnrdwC7dnXbUU/TSVGNo4+rEHH7bKL
xe/b+N7Qx4c23Iyhp0gzXsa6+SCxPwEuUPS+HUlOUmu9DWJL/qWyHSAxZYkf1UL1paYSIhmgWQ7Y
q0ET92K33s4cyKasW4VFzK/a9SsMPUD4M9cK8S0gAxSXfMwycCWWXzTAWTks3WpZFHhT5E8OFl4o
3fZG9PO2Ea5GiYVIyRIAhtu1CTHZpXHI44ixwkmrA91S8QLMb+YtzaQbqptwNPQWllC2Npp2YRKE
GF3Ty086JnK7zN2Nib4xiba/rd26i+HrgCA1AFPFi/EozzMnU4OLlc47hqGO1t2kPRpQzI+qHl1k
c1PqhxB4mbXR727LnlV6qfKzaCmQeJTbg4FJ7cvUkQ8OpjJaP8soaZDN4PXfxI71Z2tEv2LxQlkp
nvRjkQDWzWGXvtf85JuWVZuKBrqhmJhYN5lnxSST6bomFampsXkUNR024XQ2IsW9rZvLswjJXBoe
YwrDCWGVJH/bss44Z7FVPppuFe4t7LP5dsS0E481vhGU98Hf3Zzk6QJwb3rXQjqAPwCo/E9ovx3j
OnBUOzDr7g4KNkAEzV9I0kFqoLR2ygkW0vUuOinOOeqq+yEkgASml6TWD31M/rygNoeYZ5nSydbl
lHPeeuzCK2/ys5IFUUJ/ilQ/5TqSg5jXfqixAL/oPc8F2NTCP57+v/4B0uGCttI0uhQ/wNNj1EDT
DcB4A+G4wN/qFencugc+6zqf/yLPAsKTZrqjgAd6+vvW+FS34Ukryh0FBOtti1l9GxanKn0yYMDG
7WyCxLG1wUDXsm2VDQoR6173nzLyJ0MH6gXq1fC6RuMB0y5R5PpifH9bD5UQ6aMhYlUxFsOIvMDI
zh0mhQCO5rtmebwtZvViAHQDnA7DI4DbvL6YbJq8RiSUoeouUIHQjZ+AcImCJKSbYaw+3xa2ejcG
AIvnyV+KVs+1MKHZYl6KzS4s56eI8V3UKU5tXZ3/JMhXg6Ey1FMs1FMM0uzbJtvw3jlpUbwtRtUa
gEIZGUQqxXxsXQwkuRREL3aDk5K9mWEy8q+OTP6wE1kVVQOWbS95x4GP1wShqykCkUoRyQRIDfyW
LMeZaYMTlGggh7lqumbVmJ8v/iUjB/iidJthXpWHm37ClHxUxL6Iun9un5bq+qUwDpLeJhYZekiu
aPyh/+g28NG3Bf96W8wcGF/kEwt15p+xiGYge+fIKbz0glnpTZbvSvNLm3eBaJG7KALn6sO0ECXF
6N7lYuzqPr8Qnvo9eTPvWsfcj+MPg7uplOh1KnFSnHY4A5NYgnkG9CZ+JFH71gHaQ264KFSnLfql
4i0Mcn/7NFX2J0UFNJvYDCmFyqTJAgf5buzo29siVu0P6BwgrLeBjixPlnrT1GiYXxi/F/WwK6mJ
2a72TeQYitrdqiYLMZInlSCMdQYPPR3RGUEeDrvOVgEZrl7QQsT8Exam15VOYfKGp5gDOQP6eOzJ
rtIbPy3fFBHfp+PP2we3aukLcZJDmUJovZbhbsR00aYNSx6H4qPAB5fS8lZdF1xyoO0BKB9A3q4V
a7ss0bJYtF+SqAToGkDgy22obQZPodG6KTzLkd7VMgGGpZ6gGFdp4bEKv5EOHfpYlYWotDGutYEm
etNGU3JJc+AIxCzNfJJrD6Tim5DHr/m2XxydZHY1RcO2YDA7zImg4H7s8h96eU5LhROpdJJMr4ny
jDZWkVzGrNyxYWfl/dH7IXJFRqK6IMnkiGb1mg5ihovdvWd6CoaMd+WrPrUXJzaruvAiFy04j05I
ErvO8HyTjm86y3pr2N3jbfdZ99ZnY5Oid4P0urHDHA9Ffh85/J6DWRCnBjrVg8j5rtP/8uyk8N1i
njTmJmr14aTta1J+AYKUT+pG8dmpUkuK2N4gPK2uUDWNuq85O2XgbKHWaRjfOEC3xPK/IgdaD0L/
naKMrtximConBcrOZpIEIK629Q800YPevuMgdL99Y6shHFi0mEJC5RdDideWgZ48gN56J7uMnu0b
AmRYfaWYp1o18IUIKTYMejuFZoxkCLtJe8qLoDbaffWKMSR83S3ESFHB8ypuA2o7QwW9PbaxuyHU
CsJI9TG0GhUWYqSoAHNLJ3BHY4+LpLu+mnynKT5yvQaPQvSagwOCLzYU8UqYMhdaTSZkjCOyO0q7
TZP1fmPYAWlUyxqrJrAQIzlR1oTEm2BqlzTM9jHwCdomP9y2slUHWoiQHGhi+BQm6PJdIgyy6FPQ
cS1wtQfq3Idpu6+1T38lTkb4yOI4MzqzRneImLqfjOykV/Fl1Ittk6PqnAPe0vU2t2WuOu2zivJ8
4sRqAB9jF+mCh33TDscUoH/AEG/SY1grwpFKlORQeWQ1DLNjaOJkxE/sDNOwzHeid3F3xopHcFuv
deughmmjNgyUXcmtHI0xb2RoSXY2qPLaAiUAp8Y0+N9JkbyqM2obBe40Rjsq+tya7IhlcMVzvhqG
APzzWxHpnbXCIqS0hogSq5HOD7vNffPHbS3WzfxZhPTMGjlAqWosUFzcirGgbppvjUk/RyB8BJQe
9buoP0+F+3BbqEov6c3Na5M1qQ29CuALssde2xiFYtZlZd0TsXVxdrPii/whqqwYMJ2QEWc+VssP
9Z5twF03+uOmCeIdVfjSaoydB+TBjoQhKHk8lvSmUQA+BedYfAz7gzuQLRs3vUMVVrdeo38WJE/I
is5rgf80souxd/fmJjoVB35M/HQTb1SDiysL2jjDhSzppR00ktoig6zS8/XdJd8OB/aPl/rN1tkd
0k0Y2I+3DWPVcyn4skD3ZqDeJRm8kxY2ggTKdp57dLzLqMqPVw1v8fcla48Huy7TCkbBEnw01zTa
a6WJGmSo/xkQ36/ugufObEU2AG/l5tREmTlhWhF7V/WdU1p+qwVj+f72aa1qs5AhnVY1dLyyWsio
bRIUvAl4+RgPqsbr6p0spEhnptmJ0QF6pLjElOyGEI3PKN/fVmTdWRcypIDQdRgrbkIsS1dZUB7N
TbLzttO992XY8k28Ywpx8197URtaSJNCQzYCQaFlrLgkuoaP2HyXGPrWpmJfhx94oXonViPDQpqU
SORRFZY048VFuPcl1syRVvhD3AeeClVNIUimgqMlcCcTURUXGnIYG7DhynBDrU+9yiLmX3zj/OQE
PBkrYAT10KgaY8cHwcUpq5K3TQPQ/JFsQCCCZd3kqS/jr7fNRGHvcokIQ/p50UbYM5zCqT2ItP+J
iPuNO6H1miz2+cosKYFI0iKdnBpbCDZ5a5UfcuOnk+iv+YpZyJjdbvE+pTFpC3B4wgi1fwbRJ77H
ddU+69rjrqN/BUYNQN+hS34tIzFacJyAdeq7LcwgrMwD/hMAhrQbywqKEf9XvqaJtJQouRafsIQy
xemIqcKm2Qv2PYsfPVIAPFFRx1sz9qUgyat6IkJLLxCV3Fx3/LCq7kFV/bVy6r0ZfbptdmsBcCFK
LnslE4Yyx64rLp0ogb5d2p+1SlEeWrPspQjpoe10kmK+DZzOYppZGj4XYb8NB0UvcWVM0AD0yX/m
8G8UXppc40Q0bhD3bL/bpIfoVB7IztzGO3G4fWKrScpSkuRADQbnaTzCU7mTa/3WrUh0btq8F36E
GkEUE1AFiiS7YD3GsTCzgT4/SIbrY6HVoaocuxbtAZkIMgrQN3hAgbx2ArMa7LzxsJZn1F/TbAQC
Mw2mlB80zGcOqkH71Ys0Zq4XooMwSQ6NNNXDOPawgje5HzIAf2B0omePt093VaGFDOlbquM2Sug2
cMeqMb2zNP3EQnqPKfIgbsmhVBXM//1akqM9sHn+U0m6S2pPfegI7J9ae/eUb/m+xjbOwxDoQbEt
9nrpE8W3ouoMpchY1IXrdTTDOjk5NGwoQOzg3Vtjv/+7Y5x/xsIbNNsq8i7DjrdD8gTcMoJ6h7Ks
+XsRIociOdF+ClP1yX0dtn6BqwJjGjh7jkvR67gWWoRWDAZgG1zxUbpptIesYKexGnZDpMK/k3Kq
l6KkUDzmrAewsDueElA07hrU9HdRnJAd2q+mT63yh0u0YsPcgW+blt+7nVburCkb/ARQWdvbZ319
pS9/ixStB6/RRdWI9tQJ+67qzWOU2UFGVK6uECNnQECmdiLbAKOr4M1mBGC9EYZ+6am2868d8F9t
XLBDAykPpDAu1mCvLxGjWVbcCQDWV5gVjYeLTXcuODQmDPXqf5Ti/xY1YytgAMDBcKokyq4d8KKD
LoHQ/m2i9bs2tx976u7++H6g0bzqZAAjDWi512JyK+UUQ2fQSE/3xAlPqH5tG81WuNzK/VyJmb1j
4XLAHAC5iVuBOMP40cYp0J5+TkLVyL5+rn8dmTkPdunUwVSg5GK2LWxrMMFrUlTaG4JS5Fj+WYHp
pQjJtTTsytcYRwJTj651dzZPrLsqabkiQ1yJFYAGf1ZEuvsBLEpstK3+VIIzLE8anzS6T9ONSz/f
vv11QXMhEKULHTDD19cylZgVLl0gPusN3fTucOg0WoBZyT6CqfbjbVmrJmA+y5J8x+TJSKMcMPiA
OX606+ITjZrPACh5ui1mvoHnR+v3DT2LkR6tyGo10cTWAFrsxNhpYGbZ86FN/Ry9elRSx36Xp0m4
HRPaKgpPq8FhoaD0epV6USZZimUPiz2V3r5nYsu8p7A5E6qqMawqOdcWLIJJHWCDX9+b5TYWJxgE
O2kh+8ma+kucDMHU2Z/ibtgmRPNTrBrcPtdVUwGZOZ4wMHPDwa5F2qJoKz3vQA2S45vom27VQUz3
RavaJpSyjl8XaBvA6EXCivqn5MUZcSo+MpAgNRt3P22yHQ/ALdz4jq/t8x1GR1TFrtXDXAiUDrM1
jZp7UYaXWVQb4qE67R66zgo4VvabyU+KZnf7KFc9ARVqW8dYre7J2bhtVOYIFPf+lFSX1HwPKlm/
S1Rk02tZgEscA8gXHojOAaV2fWFZkg5TSf89R/OThexN++j42JDapRtvww+3VVq1DrxSeKd0C+PD
kteFBSu82sEz0pJ6K0bu66gJFJ13LCf+7rao1Sg/kyoCTN21XxBc926tN0CLBwmAkYSbilNrhw9b
K7gtZdWZ8fhiLAVorgByuD69yiSWVnK89KLCTgNAPUtnTzXbb8J+E5eb28JWDWIhTDq9OtfDiURg
G+iMdC8s4RtgbGiFqiigEiMFqMaKeJZ4MHQ9JnTfh1WCSWvvO6mcdv93Cs2/ZPHcc1pWOo9tMKvE
d1Z0yo07w3yFxaHmDvfBe08tOZ+OQfxNHFA0nEzq7ASm1rLSxgTyhzzK/+gT/f8BaSlJcqQQbCd2
oo0tCABH37HZjmfAxQ8LkBXfPrU1J5oJx1H/nunS/i3KL04tQufeppoHyq/iLTHOLqAPTf2Yp5/+
Tox0OaB0yjPTxMkBmBXzkbVfefWBs3Gb1Sr6N5VG878vNNJSXc+TAdl/KdygKtJ9aWdP3BF3pZJN
es24QatpeViiRXZuSloNJG1ZOHMGTVl47gvyoM21KKqr9o/Xwg9Iq/EyoaQAfE9JTqXbtGhnzgcA
vGwTTxzSxt2+4oIWIqRTy3LNdIoCFC4ACAA2kt75hifeerHYYgZctair0kd6bjutcT1TK9oToJJ3
sWHsnFyFSrhqBQt9JAfq3No0+FQMJ2cAuG/R+O7g/IPdfV8kqpmedW2QpICPAY4vfwJo8dhwNJha
UMNMwZTlx16vj7dvRyVC0ibCBzvgg3BgQ812hqO9bzVPEXFWRVhgggR0kDNTYktuE0ZlIyo2nAp8
YARh3qVHSxtVzZBVj3mWIo9jVwww0CDY6k8xqgQpxlez7HvVq5jyVi9/IUX6xMBnf9aFbdNjTzS7
r2j6Bq2DN2ZjvTfiPyus/wrU2BBBBEBm/IKuXONwERIjBCAj3k9Vfufx9jWuiYwA/Oszh4lcVy/j
HF/LHHUGMpK3tOwC9IS/T+DTzbtu8wo7W4iS7KyuCMWsE1iOmpx2vjdE1dkEGYzCmlevZyFFMjWL
hhFyfRexJk0f5qlYFOA+YpbnrtM7hVWvpVTGvFwGkwYgmlyjCQmAL+bttlMzVNu0+pi3l5Lyc9wE
bfft9tmtmTYQ38AA4SBLxAfStQMJk9Z9YSJ7G0YO/OBB/4yxpXNbZLvbctZOb84ObSzAAtpCxolp
G7dIwkyvT7XXNtvRdb+NwEIB64Beoos91oq0SiVO8iVvZhWfUhDW9Tno5IG+UAU2n/r7qbQ1H8tK
D3+nnZQDa1QUfJxAKTcQh2+B/vYhDJN6Z5npXc9UYIerujngBkKv0jThXddXBlYFhqY2uNKmvtzy
sHtIij73xyo551Hx6RWKObAL3B0yO7lWXxi0ay27AlZy1gWMAVEmvpvMk6Ginlw1w4Uc6QDjJsbU
eY+nInXS5lyYDb6NdKxvpTT7eVujVUmuZ3iuoVvEs+cXZZFo0YZPecHAmacz40j1d8YYPk2pc7gt
Ze1dMhZS5l+xkBJ6SZ9UDlh2GW9PXk6P1OoUObBKxGwmCxHxREQ8CdicGNP8DlNJ+Eo2VITOa7YG
JmzUaghYlrFSeC3Edpnpdn3ZnXgm3lSm1/hGXz2VLWCL/kfalS3HjSvLL2IECQJcXsle1K3WNrJs
Sy8Mr1zAfQX59Tfp43PERvM2wp6YeRpFTDXAQqFQlZWZa6qS4ey4ckFqaUw6tFZoNsXIrOZYdJM3
OYeUPVTta4RCRm3u0+DH9U+0FmRROUTSgDqN7ciRbzC1qQxt7J/jaM3GHqsvmO67a0QwP1gyr6aq
18Sa55moHYPpEEZRFj/fy4ALaCs4eFSOZmR45owfE1VcejVhCh9fcw0TpQxwAKM4RF3pq5Eg1Iw2
4rPCJUZR3Pqhz0LFFbW6mIUJ6VuNTUna2gpARhqUtTiwOuj/MZMo7fZdN9iK9aiMSdGBTg3wqxWB
FwIM7scME0qliHdxocKhqAxJ5QWqJ/CJwOiPmdttKvIW6dotVeYrKiuSIyRmN3ZEgzhjWosjhNhf
RdjtCE3+qP3/nyQPqT2KkLqD/EseBhZlY4upQoZP2vZ70z+UYii9l7RUZXpry1nake4jprUuxmuq
5kjLb04QeZH2aBkv1w/rqg3Q6ePSswgKZ5KNGmX+Pp3frGGY5B7nIXpWZhF5oxNP3r8yJTMrpl2S
pCU03o/aAGCxbd5FRXNL+lhRJV4LP7NAwO8VybyKSdrUBKNCkIhtqgDIFtYkoWdOpH2YQptvpyp6
1PtRVWZQ7KNcMm5Ram+CFhLPseC6V0EnFAjj4gTK5j+CB/12vnkAykbLBNNqUnyI0J527ExHXQvg
2PSuLR6hWHL9Q63uIEjA8PSDjjP8/DyeGnacGm1A0TBN2IcmT1+ilJ2mkB9GMQqP57liwHTtLgRW
EQk5iqmWLgMvgcrWA0CkrWPkvLTRa2fvLdjuFatai91LK/OvWFzrnZ1oMXWm5ui2DLgBMwScQLP/
DOT5+/NgoAr+B9lt+OG5FW63LtUYXrRpqG2dDHDVydjaQjU/tnajUxtv2pm4kVx0Xxo96Ijb9t1R
i7PxzWG9vWmIlh5a1JJ9e2LHhtTRQyFCVU1/bRfBDoe3CjNMitv2fH1pAoZPK036Y5hVwHC5lG1r
mleKULHmEZCyRHqM/gRDCfzcSm/2IAs0+/44WMbtlNCdhdJN41ieVWab686+uqCFqfnvC7dwRGN0
rhm3R2TkHpnaWzdUqbCsxYblaua/L0zk2DSn1uzmyFwMA+j61iz5xqAqEcV1MzbaAmij4vtIobzX
YqGhF4Hrgn2eup+x+KQLxaN2/bu8m5Ce6sTo9SaEoMextw+BBZqNn92068pP1z+JYiGyuh3EDbg+
AgN5zDAETvPOc7svA8BMf2EFRxRnCJLoVE5ToRuSDlaTtceJDb6hORu0cbaGowpuq81EVNLRRkSx
Zu4pyl+/EbkWc/TrN8OW+qAc8Pmebf/TS0QbTHE/rPozeNGI7SJLBS3WubkUaLdpKvFAD4zqc9l1
38ZQ9U5WmZjvj4U/l4BFlVYskG/rAvMNFOxriaUSaFMZkbyZmFPnOgGYy1PmvGVaSaDlPShShVV3
XuyV5M7jlPJsyhHM3JhBSyq6iZl2iq18l1oq0u+1OxV1oP9+FvnlUOcaKQNcc+jMEw+4Ea+gCZKs
Q9k9BIXi/Kwuy4XyFwj/0ON1pXhThzzRnBZt197moOF7FACXx5kvuMLVVs/pwo7kavVU5LllaM0x
cV4o/+rEL2P/8c8PKeRA0c21kOpgpubc1UiJD99bOKRJWXqp/jUDMVSE7uS/syIthAQp0HIxrpsm
wzhkBJnmILwtWXlz3czad5k1p9FWIxYgVVJu4Gi5Joq4a49NauyDjnpaHX82g9Bvq/jHdVNrpwfS
xgBJUNCtXXTenSHOMIdWtMciiT5wkb20mqqlsvb10WxHXcEw4NYyX5cLRi7XLIEQ0sp4PxriA3pf
u0hJ9Lh2cEATB6lmHQEUie+5B6RO0nTFZGElNWok6eOYPVhd5eX9prYUGOXVFb2bknM3AHrSLjBg
qnag42KJx3qqd2MbKNxgxYwLpBNoDCxMCCK9OV9RAZWMdkY9HcMh/mrWzu0ElVg31lUQrhUfAPge
5CxQuISUGZn/vgjT6dQNVWigDmNlk28Gtm+H1Z+XymDCQUmEGfjXkm6CBIQaGdjyxTEu6wnTCnr+
hAp1pjie6wt5tyJdBVPaOiUuHFTtg+5kRSNUm8vd9fOy+k2QN81afHTuq57vlVHPWmJgkz3W88x1
mEB2GMTYkepSU5iR5+cwUGl3HKOox84cTubUblpHHHJXJZWwumHvq5F1t6bRpUQrDTxCWOS3zIXM
klDE/pVYBjqo/22Y7MS6iTYUIyiNhjR+GB3mOenw1TKhkhfy/V98GzbTrpl4jgJpcf5taMn11m2R
buQB31RM3zZ47Yy5qki6uqKFGcnLwrC27SGbm10sgkLPQ9+7nxyQMLhKVfVVL4AwOACveMADX3u+
oJFboGauJjQJC33rDvxp0D7ErvPnWEAUpxCYAaoFTEmOZhpY6rKgydAkLj9EwCGA0dsc3jJ2Uzqq
5GZ166DVC9Vp3ARE1tKNgXsJdMHF0daGmzTUQS0xRii/YpzEMv7GG95tyf2uqao7p2vR/qTBDBf5
VIvyPrVUbynFimRUKl4bIK9GSoAYnew1jW1Ns94TyDeVluqwrnrDYkGSNxCOdnGsw1SQm7s+ybcY
TrmHmtLuL06RDfQOquQWY/KTWkwCwklmLI7ZGN+mbbbB8h5yENdfN7MaehZm5r8vLp2ONUXnhOgC
mcCLFAm/B2b8L64DU0exUsflCbaQeUMXJmqzd4syQ+1jMK0TwxyWPySm6vKcg4rUMnFxraFTPIsO
MSqtA+IsUdjZY3+08xjzQQG06YS+j4YMzPv257b9i/oh8Dzolli6jde7I9nT615z4mECTTuwZMKK
fUzd7zOqYjNfWxY1UOkFOh3ktTI4hUdQbpkCLCuhYlPw1teF/ZkWzSZP+5uKxYpUZ80bluakmJpp
GppM7oRHXEZ2BlhTEgC8rzvc6ooI+k0AY+KZIIOC0zAvO8JEDzj8x7DYoje4DYyTMb404i8AmS4q
eiB/ofj34iUvOmaHmhnpCAok2YQTTV5bbhs/xmxI/YFow3fdrVNFyWXOPGRHnIFEDljJZlF0yTFq
hi7k0IziGE0QxbO+Z+m3BMhgjIFsAJrwxqHx0q7bXN/UtfBHcTEBK4EbF0Hj/Ii5ILeJqn7+bom+
xXD0TR1C7b0OkyNtpw9/YYsBuwDGFmDa5E7o0EYOh6jqdBwwN9PZzqGm03PYGL4w6Nt1U2uhFhXm
mZkDkHWo5Z0vC1M1YP8rWX8sBVAmLt1EFry+UbEsrXn90owU0UOLNV2agJcek4geCTr004LDv1uJ
VCCN3FzUtYHGXRaxW4s+9Sy4HxsVWle1kPnvi0ibjD3uwZ72x66EaFOYUmg4WERFF79mZX4HOfj8
9JK2R7AIFQALX6WjwY5CgtGkKpWjtQ+/NCHFIYdNJgi7LdST7WE7NJlnQBDEgYTP9a+ydmyWZqRX
RJOCEaEbYCY0NbAuOHgJxVXxVogfFo8U6Z005vqr0wAe0/9tm1xNiJ3InVqmi6M2T7HGZBeET5U5
eHbGfc3SvLgcfVA7nWz7sc7/om14Zlw6Sbyrx5HVdn803G8dDW9d6xNJuWKJiq/mSOcozaGKHUdw
v4Ixv22JB8kHnxCV/MaqGYaMwtQRFC7aXWYl7IIOWAsbgs4frPFHO0tltnmt8vRLS1SfyaMRfTDs
ZMovcqd1aptyF8AVYR3jGoCpwL4rbNVw6aUbnpuZf8bi2Np9EFYaD/tjn7WfA87BYx60G+iHbV1r
UoTU+eScX0/ntubfsrA1hWyoZyHiY2ukhZeVJriBUUALbbHd65EHnsM/fnieG5SupjY1oPTmYA+t
vPYT7YlT7VDlja9b4fb6aVZ9LSlo2BXakm2FByFGPZ7MMjh0Y70FtHv3F2aQuDA035FUyGQtdjIU
qegKqJiAsVWIei86c1vz+o9vDOzbwozkFIFZYZJhghnMM5cdJra+JkqJtFXHW9iQnKFr8gEKdeF0
tPBIE56bu+yxNBNzvHEKhwbeOFKu0npY/UrENpx5XkFnchmyziyzcPMaN2GO4bo+8hihgDV9uv6R
LrPMefferUj3reUGdp+Ms47qqN06zucx6g49ZHo8Te82wzgqECarp2phTrp4IXfqFqRvcYK5GXnB
5HgBtWtPNHybYvTH7Ys7GgHmdH2Rq1s51/IwrYVsTJc+HwjgYM3SEdT1vPFi+xOd2zoUnPrX7axu
5sKOdIRNK20rluERUmXDLufaprfHf2peHmqO0ntZKa6Ry/wC325hTjrHBptAFlg12MyIfRwifQNG
oZvrK1p1/IUJ6eI3MY5j1RYO18x8YzuT1/PGS+r7plL4oeITyXQgvSGMCsEc3j64BydJvELU/6Bq
trm+HsWW/co9FlEdBR27Ry2nBzo18wN7OOj9pIjjEiHInL+cfRZ5BBFT31lUah2SpbFFacX44IYG
KObI+Jh2h4TTyctL7WWs2AZacR+vr0+1jdJxxuAHwbg+vpdpDb6ZWX5sTptauY0qM9IxRlWeDH2D
2ARCx60pyC00MsB/GWyvr0Zxnoz5Zyy+VmiMbhHEcApXnzZGs0kpxDiabWZ4nUpVenbki+v+3dHl
ZvZEh0r0AaTSMzoeWdmA6HnoPD41u7ACUSlNTkadHDrT3V9f4vpOzukuasDopEupoEbsVIPIBe7i
Kr8VFSM3aYUuEBt0VXVpdTPx4LYgbgFmQnkkJTeGNhs4JrPjifitrZ14bLxQE+Il7SYPfl5f1mrc
WBiT0ujJqYEQJkhmmPY2WI+ZC5JAseWVSkRq9Twv7EjbR1heaTQsxRFqfY8QZ9rboMm9vpTzfZs5
52ZQrINxNDIjg3QpBA5R3MdRxMO7smU3VVUdtRRA47EBh7b7RS9UnL/nDnFhTg6EkJHK63ZMwjuR
Gp/ykO4c1wAJva7wu9VVQWB1psBAM1WmlLWqQbRkiMI7w43YDsjshyZtTS8ZwsG3asd6YMP0+fpG
nn+r3ytbmJSuKzPNhx6gPO2ERwKKjflj1/1ZwPivCcRftCFB+GJIJpIGwLBOH4u3CqMUzkdrOhRD
7XXpB66rcopzD780JblFVGlaLUBncxLacTAcH+Fdr/dQPtpc37VVf0DZ9PeS5CpSwuIkmFz4QxWD
BHrII+YbSSk2JEAd9bqp9Q/0bko6tLobNBTNbw2C6oDtayx/zSoVmYzKhnRgc507Uy2wbW3j7kJR
vxZBqcjCVCakOzBNq2ZuuGsnwB/2wTA9TEG1+3c7Nf+ExcWkmQU3+DBpp0E8Tc30YST9l+sWVs4n
eulAOIDpEiOxMhqWJwDYVq3QTn2X7Hi4E/aHzgFdrfm9HLb/zpT0SWxjqEwjIdopxzOwLMlNlkXf
RBr5etDfD0an2Lvzm/bXwTlbmfR5IPmnAQFlaKciqb2gyktPK4yPoJXZQMzzg4Bu8hSbr4jqqvGX
9S2dSUQQ8oAxlk6sqYc1586onbKhxJi++MyLMfAHzvUtcfp/WhRgFFfHSozAUmc+BQOIJaj/nLtJ
KVpMNMd98QYtba19RHHW5+mTHZB/aUcKe2FOtR5tV+2kc/LCJ+foQjOUlV96u1AAy1ai0dmKpD3s
DBNS9C0cv+n6Z+CBfWsIX/vA8a+75MoRXpqR4QRgvZ8g79ZrJzBApRtEPgF4u/HnfOcmgItovuMC
xJtUxmBBLksLMRmCEN5AkNyJjk72Z0OMv519YWL2kEWgcCwBnlKz1U4a+En74SM40bwOks2m4rus
ehoxHcMALIah2Hxuh+lo6hYRwkWHCq2f0RLP3LrnWwHckYcO0+v177NuDkAfG7EJl5N0U7Aq405C
gSkksbnrMP5pUOEncbHLKxWhy+qpnan3ACjAZLDsCi3apVYtBu2UpuIHN7JjVMe3TjF8rZGu0EKF
mp6Pyvs74PcHW5iTVuYEYjBGnKdT3NNNyaYtDZ2nfHBuKxrudD7smkmVtKxu5sKkFH8LERsumTfT
RWG7q3HHnzDAAMJ4xcN09VAhf51ZFFEFkQncgcaZajCfaaekz7fMqW4MWwWgXeG2xpFa2JAuxqKz
RYxXvHYyWJJtOIhKNlPvABCaa5+aJDL2wsHFYmjM8EpuhNvOSFOvSbrhdtA7FDC6Sd9DRpUrAuRq
2MLQArEwWQ6OQOkYpkNhTEmgF29Ofk/5PgFh5d9wz85rfzciRfvCnIqha+A6WsqMYx3E6UGjeaqC
d0v1hd8uurAjRXvMtkVJi2N+apN8T8C85UDLQMTVIei55Vcxea70r0aQ9qAFbXbXD/66D72vUYr/
wPmLxhVY4xim92Fo+5Vh7/+VCRlQ3NdEhCSEC2VuqXkChBDbOGSt4oZReIQrnXOQGtZoumATLRKx
TVJWT/XUxveGSJgivVrfsnl+04UKH6Ad56FZw+AC+P6RXhkhonPzMe7517/Zsf9ZkEMkFMuCTutx
KWtj8Ayh0oes6BUHSLEIGXhX9EbZJx3XTkAYHtOAHqPox/VFrEZBTNX+3iYZd9fouZaVCaIgSKh8
mtSHOAVJWVA8Q3Dy53VTqsVIl2UYtFMfY2rqZGtRf6hKLd6HPPgrN35fz/wjFjd/YLRlJpIcV2Qr
kqfJMjhgqpMKcrt6Oy52bXbzhZUWooh47eA8Ukv7SAlUBKoRdMCG6WOS6lNLNV3hCBL12X+jz/u6
pFBqDkPOqFUhaarbGPQmer2pwjo/GmVUvVojLe5A+cr8cBoAlXLyHy7PXI82o7vXnE7lliqnkUKu
iPuGWiHeEqlmA15xMyb6Lc38slG0LVR2pJDbo4mKCUG8WqGnnG20zLnBoOxWK1O2j6s/m/P8vcMY
rLHBsQE5Jia5Z5ni/mpbpKV6/qg5BwYW8y4wPUGOo2Ntrh+F1XRnYUvyUju1oYGtIXQYbbqNoj0Z
P+Pl52UdMpHIm1TEq6vmbBAd4lmLMR5LirpBU2UjZi2RpkIeztd7fefYuPpjDM8Prg/S8U9Zqrqy
1iL9rxc00lSAfuRKV1pPllOaU3AaTfrYd89Jad2FjiJ6rYWUpRHJQcBag8khvGxPNGlf+7r9Frgq
Xso1H1yakO4RiGlU3ehACzmu4AzBfkBN1WLbLL+57hLr+wV1DWriQxlUCilQL2JhT13slx272yhH
zRZVTufBsuCI102tRS8DHaz/mpJiSUviPg9S3CpJCJryItT2BudfzMSu/bRgt6WlIopWrU2KFzUQ
8k0ZIyjrVuJ4kxule5Cj/ED7OlAcrPWv9b40ySEGp8aoVZzBkpM9jzrdjDjHftqRFwK9bcU+rnvf
uzHJNcoY+tnuiGNFeOSCZShw7zAOAC2o659LsXtynmEHjTlFFu5NRN0tK0Hqwozvk9l9vm5GsRo5
1zDzvquyBC8+owVTuMjS9iGKyN9EvoXvyfkGg4MNrHKCU0WD+z7pd6y0nlrHOgE0+MrETRuoLpH5
K8hPy6VFKa630Bwv2gEH2ITiONW0Y96ZPjHb3WDeOWR6imvrOe4nhSOufzQLfA4It5htlhyxjVlX
NtNUvDXFNxedaDTXa1XXcf2LvduQ/I+wGm0YtEMQ1rU3WtpfbFXvYP04/c+CXAXPM+qO3KQIfkPx
cYrjwySMQ2mPXwFb2F13P8WGEemOIhGINpJQD07CygdwGTdPWZuMG27ah39niJznblCEhpRWPgan
NMQwxvhT76r7mqjUuld3zkTNE6zdGAaW5egG6HmkhgE/B7i28wSrbrU8vY+s7gFUzQpAwqqtmTd5
hpw55sWgtpvxobPgayPYXKFCFkHOtifHplDYkSCC/0mRjIUhyeGgakEtMYTWidJh04gvmXFb6Y4P
aXo4N/S1i1c+foyGJzdQ8b2sXlkU0y2Az4N0gcxbsEi4UwE99baJUZk0i9sx/Jxg6mBTTtotNDk8
2ked4p26erQW9qQbKwIlHuA5BcJU802vyX5yxd/4O2ZqAdECFhvEL+cratIxpaASwYqsdJ/a//Qx
BAubRpFVrK7j3Yr8quctpBssMGedGBufIFXok1j/5y/O08KEdHAB189zgG0CSCHkh9Q9xtCe1UzV
SO1qiQv1M2RGYIswHJmktORxV7dzZ6Z0aTyNN73plnnoCafTxEtSxz2ACtGYafoNxbQ//2pBicJI
dzFgutl957pdtsn6Ugt138ELEew3aQnE03OCglRT/9Hg5+9zsvitkrfqaTZ2RZgGp5Y0Xq6jDkfT
nTaqOiurIXNhRnJSx0izcory4ESDdpcZ/MD5rrJUEgSzI17cnwsr0k1mlnrctLHD8GxvN2Ho4bG3
GezmIXc2VvtI8n6bkUxx/Ob/5zWb0uGYIDMW6SFJ7jCteze3IQoj+l5YFrryIDEf4g9hrHqvrEUY
0yDUJC7CtSmTxjS0ECTm4CDkBsVsziZuHS9tfor8J9MKRXKw+ppfGpMcJAVbMhtzwk7dmG+c5msX
TX7On4yq3/RDetPiv6ZJe0OgOdsJ6Hk7ybfrh3Ztg03XMdGTA0b+QpuwpFUXBtNAT7Slm4G8OWLc
og+4YVPn0Tr3q1wo1rzmrIABInwT/GPKdOrx1AZ11tL6BKgF9vfDEDteLp6uL2veN9lvlkbmcLi4
Jjo+2jPTMLkF/kUvb03UwZl+46i4OM05Z7xmZ17swk482iKqpjE8pSN5LPXG8FjV+2lFtiL50tf6
py5pP9QZ3RUsf6lb4NlNegPegVuwn/7MhAlI2svUfAU/uqe18c4wYqibNxtMePsCgiVOOe37YdhG
Q/qYJQ+RJnaca7tisA9DzPc1IJv4uJ+v751ELPKfqDX3esB0Bf5P1AnOF5UMtOsHlFtujXqbH8h2
ugkrL/bN0ce4t0+8ePNnsMDfFjGDhEY7pmcATDq3WOjVWFPIC902/FPLn0ENrVjSzIBw8Z2ohfel
i4l1zIKcG5jQfExNAqVeLY33KdX82iWeTSAoQbYolmxyvcw9QbtbKLkoXm1rJ4wuTM9/X7gIzfU4
nWobnKbockLbws9a53s0AcoZ/ghD/W7KVRxOv7Lxi9VaNgbnbTBGgSrp3OSUFSDD0k12arvc71ro
SwDC3A7GfQ79Lhe1Y2ubNDr3zLTdEs3y0ohv8op4tHpqwtLjQ3AQxk1DMw9EMLcs+Xr9a6xFWORu
//t5UtBLMIFoDp1GT6V+Ir2+5yZ0I2O/DukGw6S768ZWtx+zF5BKA/HYRdeNh21naymMca2+ZcRj
ZY1uWPe57F907pu5ikZNZU+KPBSEPwEEcunJGIoNGkNm9Fpa+q5ln83woctU/dLVbhTFZCdzgXMA
L6Z0dEoHqm9dh1tZM76b+jMQ0J7jbILoG0iPbwrxnCep3zgqVYfV+PpuVS5FOIle1mUHD5tY5NlJ
7hd5sqnKY6y8Ln5l9BfOvDAlpZVByVCf5BbSDkgigugxSUrPRikMpBFeoj2kwTGMjE0RWl4xvrT2
lxjUuhPg+n0DMtoMD8eywms/BMlL7dv5jUvh4I61dVO+M0XnM0d8KgaV9utaroQyvG6jO455Jhm0
6AzjZJhCp6dieLPr7GaiE0jbTD/SJjSh7kfy4sbN9rqnr77KFkZl6CIIChNeIiCcptp8cyayCctn
8G/6IWJakTk+uOP3pdV71fRxzLkixK4d6qVx6TO5ViWqIqmQSBTcA0+dl1RQSan5trHu3M5WnGpD
scFyM700Op4DNkJPVW37dSH2vP1YgdWrYvehk/tWVDyGUeLZFfM042uSThtkMnukBZs6eq5HcLim
0N6JbL/P+M3177CW4KANB3Z0A/cNsKvn0bcauozWA5rdQ5scq+nI2vGWB6/Xjaxv97sR6Y4u9Hgy
UlSzTpMeZb6jfeIloAuY7oHixXQiVDU4olqUFNYsK+IuJ2Zw6kfUHavY9rQAFVzh/ri+rl/1MPm4
/+K5B5QG7NXy3UVynVS8G9wTpm92hUk9SOFswa8Jmb8fYRv4bWL5jaGBfRUah0362hnlXgjQnoWn
csBYe4+iNaScNgbr/yKnxIQvqvI6dI2ART7/rlEXxQCkONVJ78i45YWV+BQA+dc+G2LQ6TqqxvVq
aF8alPa8HquwScomODm5+9Ucs03NzDtK44+Asj8Ta3wKuuSfCne6IGmtOM7/j3FwbmNcB1UJuW7F
SD4Ojkb6Uws+sSTv/bj/p29vs+KFTOB+KYDg0L7mwXfF558Px8XntyxAokA/CfIKKVHTacsIsMnB
aSAOZpzB1ei1ZeJrBo09bru6Z+v5jUaLaTPUyX1uux5O/WeddqohvXlzL36Io6MJ44Kn4aIsAzF6
EcQF02+d+nsV/pNEqmr+6gl+NyBXZJoIspxGkuq3iEQeL/5pWwal6Yfw21SogMWrh3dhSorNDm95
VNlcv9Xo12m6DxyMfmmKmuCFjZnjF5oESLPAog602PnpEGXelxCwRtSDzn1+Uxb3qUr+bs3EzDzj
mvNzFY/VcxNtVnZ91KQwkd0Q41NdbPVWEX4usjesAmAvvBAgKkyZzNQ/DA4EuPIBFdR+OBmYrueO
vgn1fkdK6xN04TaDZfzpdTGbRF5KcV1gQkLmIbMxAhjGTlm8uemuRsqNzDuwPlw/Vhe+dm6Dyh9n
mvrOyVnxNoWO12dAKAxPFfmRjgeTPF83dXEx/zIFSMRM3gaOB+n2YyCLDUYiircu/ZHFBLRNNw75
ltIbJ+k9oBCCePCuW7x0C1Bn6ASVEogWIVhJ3h2ylGmByXJYHPymHbYpNF+GsFPU8i4jIqYXl3ak
ldEOpGdFaedvoj50xclwG0+PPo7Ri5E9RtF3JjZWqdjMy5Tu3KbMgzbFlht3eRacyjFujoKbtyAa
eIjsxtlWtpZ53EJI1AdxF7m4AsyB3zcdwvP1DVb+CvngTdEQj6FVn2gEBVqT+Rl2ONTuDfJiCP6k
R3CqAcMraKxSU8HhvLrtmI/9xRlNTeQE56eeazHArRlKLCzit5ETeLELPt0g2UL+2heAukBAbW+1
N9yMFeuWr4CZ7BYVCVzBeFlZ6N+cWy5IVmRmBFLaIAo2pLOOSeC+Xd9a+R01m8A4GFSTXXBRwIfP
TVgMfdZ+1hZsCuuOp90DGw3AP1r9ZdSS/XVbchCQbUlfEWhrqypHHToaNvVDiK/F9yaHkpTYNKoZ
A/lI/jI10zeCqdGil7d4Z9klVOWso10+1cNjWn5rjK/XV3O5c9QAAZllUYgzgGRh/gmLskrrCqOb
MnD3MbMsjlVV5zs04aKTUwvil3ajMHe5eTDHAFfHihjYb6XNS0er4H0n6mOUjZ/HSXwfguiQsNEX
5rRLiz9tO9nmmTl5LDFvYxDkYGb/iI7RgQn+s8sDBabq0rvPTUjeHVgTaOVnBZyOR+ENasPtpi8J
USTNl56Avg/ETnXolpH5Sjj/TKIYwNLUDjX0QJHOZ8UhTKhHkMNf94a1z7M0M99KC2/QDKtvRWvS
Iy+a1jOgXpab5cEcm6ea8Z+9Nioug5VlEVC3gncXNOnuRRvSnQhvSFrRYws1g5KXO6Ph3miQP0yq
4AZnZuZlL5ZlJxBhajHNfEzzfpeT4Y6FdK/XKsqXlbMEOJhuY3ABwn/goDo3k/dmUWJQEQ87IMQt
TnxXrwwv4nSTkfTTn34pcPmhuqyjIQ402K9wv1hSknUar5qCHFvnzSXtTed+aMIv6EN4Dou3121d
uviZLSJtXxkVYhydojyaPUs1sCOX0SuvW1U7XGVGig2izdykKHh1HK142mIOJPqQGYaqlzj/X5YP
EnsmQXzfOLlGjiSg70pAPY8hmhlu4YWm4/cmxDoRZvX22dJLxUzLpY+fGZRVJ0sr6wRnQ47R6Kcc
ghoI5SrCBsWazNkxF86QFij9ZmQiIHq+YeSFltTrp48F6vPMqaEMrrqXLsPE+ZIkhxhaEIsWXZ9D
O23aRO4Bkt3Yw9In5abO/rnufJeH6tyW5BVJmOmDTWCr6V+Y+QX4wR36GiXL99ftyAn3L79ACwXX
E0RNLxQbXC03SWY7mIvWaj8vud/RD3rfbSzLzytnAwpo1LxLxeWx6hvvRmWyTKQzfZXkaXHU8x99
9Slk34bh+/V1rZ6qhYn57wvfaHNUfanBiyOri5M29Xd9Kg7XTVzkltLeyS6eshAfqGuA7C0hj+Xu
mXM38IOhvdpafAPWxIPdH5Lom8Lq/CC5OMkAYaPtCplshNzzldVFmXNLc4yjXu969wOxPwbaDbO/
ivBUxfs2o34NuBDmLq7bXT1s72blFzqtoomWgWscB63ydP0QRD9C+2TEh6Hfj6Zq5GfVLRfWpFfZ
LN9VOyGs6TN9TvSa6JCooNuS3lfVoW28MFVxRq8euHeLlpTQ8JGiWpbaONwxv9UTQJFy9i2x9Q0N
VPz+q765MCX5ZpXmQawPYQHml/YgnP5OC7o/vvrn5wDgNATjYphglUKVZtJCDyrM27EyubeiH4nQ
D2atQq5eoGnmE/BuBg/cc1+MqqBw9SYmR9KTTVvfZVGMTuGzLm5ETzE/NXliyj23STzaCq9of9r2
pylWTIyvRZPlj5C2s6/GviexlR1z80c0jh7PCq+OWu+6/6/5x9LK/CsWASUsoTCcFXZ2BCR4ZwQP
U/Ws98lOsOfrdtacY2lH+nIY2SyBKmXZ0Uny5zx1Q09vqCLoK3ZMTgaQmeqx7UTkmIE01CCgBdpi
JE2xYfMPlePUYiHy7TzVpKiHyMp/kRuWYFfQElQcXPTS2vpLDVoihb0LNIzkjHKXvhqzirXIP48Q
pesBd2jEFgnysci+WNa3oBfbxow3WXBfmabn5Koyh2q50oU9opAMLAf2tMeQ8BRvTTQRO0vbROir
9NnuupOsBePl3kp3wBC2YAciOHdVZIFBu/JEUfmg1vZ5Mmyz6i4aVS2zVZeB7JE1z8CBUlsKyKio
GjwH9ORYs+5U5d9m1lxjUpWaVw/Zwsr898Uhi6Iyw5652bEPKwxDRfEtz4vPjog2jq5ielq7YqBN
i2la1J0p8ATntrB7lsYKXDFmWPqiec6o/RhHLxN57UrgZ0gFTI2KwHbtcC9syhJCYsyNwKxxuM2u
0EFamt4F4aQIhyob0peyEwPQeAO+EVn7NH90tf8j7cp248aV6BcJELXrVepVXhIvceK8CEmckKJE
7fvX36PMTNxNC004FwPcAeYCXSZZLBWrTp2TKC7amvOdLsI43zg6gqQqhURWVAzGZsoeBKfbSmdh
YzuB4f3gmAm+7O2/6ZvkUHJqUXJ3bxiB9wdNQ+T0WWBiEsPjBLnwj3JwIFYz7tgAKT1wxJT8WCYP
dUwDG21k4bAgHw4QzlH8PWteevLnyFxM3PWa2IpxF6yseOnoXa85EPRrdhhHvLzwtUt3akg6Slsb
eTV4OMq2fMyqB3f6MKgEXxWHKZP++xCURVkvJlHmfE/ZZ9MD1C15HNvruK8DMam4qlUrkhIGMBql
lj/AnN3uY7Kj087xFLFx/XQAWyLgwjFROTp3z5q5GZgWcMcyID76qgzsBNzbyaf0fRrGtrF8b8DY
bPioUkLUSp5q0FoO4g6iLcPiHyZmBtT65SDjuewCq6s5MSK5QFxNVswKRMRBMHrH/bjbUE10G6Zh
BKosfVUavBoV0X5xEeKBe5JJT1jSjtCGz0VU6cZN1dQPXW7fUzCNNmnzAhzRLq0xrl51vy4vczVo
vZqVs29062KQu+gET6kfNHODoVKlB6ued2Jh+QtOPi1dCkwpxpdFNHf8dk7ErTHokZ2qdM5W79OJ
GSlUzeVkDpWAg3fg+2zMG7sZr2v+hU7mBmSMB+7n28s7t5qDQ9X4vxOToxEkX/ncAbgTOZ94EqBs
ueEbcdPSYCiCacMDgPNCHl42qjguV/JKDy8OJwMANDLn5Jsb60NARKOa8VpN6PAdAQ7KQBcdFcTz
I4PaYlIgmBuRWU3hMB4z0wWF0q6rvyZtdiz771pzO7xUfXyYhlmxrav37sS25C5gF+fcQEM1AlPZ
lpn4oiRkMwA2Dhbcy3u5WkY4XebiuSeeWYy844zjczLYo/HCMZsDzpfWDkQF1IDTi9va5OmRMmDU
mtycAWHjKuaP1fNEMwCAaqRC0Gk8/xP4VHDkkyaJDBIx+8bgu8trXN/NP7/vSY+agWZZPGrYTcO+
KtK9T5Jwyu7q9vmyGcUyZFCEV2hJkkIlK4oF7TajPpvHxCXvHSL6Hfcx3O36oOyx39D198LLxgEz
IpEz1GZIUuOrqxUfGy++6ms/bPzhy+VVrd/wE4PS6aTx2PtVWuIxXwAZjsFhw7nqze9eru/8ubgD
yOA+T596Jw/Hvg8gZxyY2gOwlIquxfoh/lm3zMDVUfRquAA5Csstf2N5g3so+xHPAE2AwhssAgqn
Ua1bjmy9MenxUBISaVfxTbzv9to9kJtmE3Q7gAO3+V57HFWv1jfwdel05dBWgn/QrB3kmtlsHPwZ
pPXaN5B7H0rHCDPNQFKEwm8TH4TVhcT8IawsmFV8UMuNf5Pvvh64nJRxJxmYVpnLgVv3sT5/hZBu
ULYqsPH6dflzoPKtnwqis0GHGa9JNRCk+1ZGgoa14+NlBz5fzm9KXUTwhUXcwdgVBNPOowsxxUCa
nMdHn5E49JwUnynN1EN/thRX5fwR/o8lE+1CE2htJGSW9DSJqdnV3pTER477P5l3VfWVGmJDhm/m
qGL4Pv/S/2ML+FwPyGngw3UZWaDriU2hosyBZ0wDNyebDNiUlgPWUTyT5uug1O9Y20boKqBKj04y
uCWk70QPxdTOqewsooa9a5J6VxrNViez4tu+toc+WB7AUQTBH8h5n58W3sVF1phxGjGihd74yfXH
0Csea+vOa9/VI/p3CwGYwqCUgUqlLP6U5H7JyJTq0aQB4176QGRne3fONpf97zxwvTUj+R+mPlv0
DfGBLdKk3uSoEYadXzuHdmxekkapqbp6Tierks6p8xLCjJLmkdVjwEaAo7fNr1KmkvRe/urXIPF7
VR4kNDGVgiEb9F+lVTl5Oli13ugRtH8C7rLHem7u371xZyakleCz/a+JYfqAeu7YJkFv3mFOT/HI
Wdmx5QIBj+zqBGMIy1U7yYCoZ/aeORk6JKLdbVOmO1cY0dCoiBZVZqTcnJVp1XnoKYMp8KdnPqSE
hZoyLKwei4fJUkBXPDC4S6lOljDN8noPbwsPT0L6LcWL+vKprC7Dsw0A1qDWijHW891yJ4NCvAqd
1dZMvW7HMa3a7HJHE+x60HUkBf+fOWnXqiSHOr2n61BPyDDc89x2kI+Zf1w28huZ+8abXxclfyM4
d7Q+FrYetRs9BF14kGy9o7jTbhN6QH6/0zfpJusQySHmsVXYXiLaJdvLhp+4HzObdga5nh4Ze7LD
dd2n+wZwlnDYGBsWER7EjcLhV50EutuYoiKoRciBb0HKsIJxPdJHZ1Ma+nXS5opsbeXzhAG83wAx
24GzSH6YurM2pQ3NQPJEt3Z7nFMQOZHPzHxM4++dSnhnzRrezz5mOMC1bcqFzQ4qpQXo5VKUKfgR
1Mo7RxsDls+bhvmfshzrbBUdrpXPFAb+Xi1KT9A5S6y6BfwctEoPrvtTQ5WPxjfEuov/Qh7VQktk
mWk0gRgDi8+5f3gaz8y+SkkkytsmxejdvDXMv4mBqK1DKwR2QDUnOWHmQyzOpjkqIGJfJA/2OAdd
oui7r53SqQ0pcjg87rUBqkvI4JuNWZdAf9y0eUTt+9j5Adbwy/dqzclPrMkdY5JQCoa2jER0LDd6
TfeuqBRXd80JbJT4PLBJAHUtA1wZxnQ73ZtIVJHuiEwc1NqADD/5ACaaKgDk2uaBcN1ehEtdFKQk
L0j03srKGctJYUv4D3Z3NVRf23gIqOAgy1TkRktYlYMSJlkWfdkFAynziDGSVMJoECJE/407x967
s2gaFMZTO26NMQk6FXh9cbA3Bj28bBZ0FcAFUpzvBl3rSlKjrJ/zoK9vUmsIK02RXK5togNBO5fg
3bzgF86vUjFnBk1dlkdI0q/dstmPogz7yj1axnQ7DOy6Itmny264ti7otKEkBVA+AoLk9HFDZrd1
GaAEM7uZHO+QNwmmaFVaBqsrOzEjxdu+LAAXq1FfjGnWhpnXYjrUPTpGvUVl5a7syUFU3l+4P1hM
fvMGLxRB0m4aHID20sPS0uLW9Pax9RDYtYmakUohTCrF/ZNsnliypEeBnWVaMpicRNbe3E23VSjC
ZtyN4bQpdtneel+38V9zHiDAgBWCOFhOotC90v2xLFHTRMmIvFTdVosVGceaW+BxA4wkxiYwaSc9
Fcu6FgZSJgR1/bE1wt59cKnC2VdNELQYQfkHgJXMBUFt180Nk5LI7x+WbnC+a/5CgMQDGd9CyYfh
Anj4+X3imKoDK1lSRDMG2czM2Me5j5HaojhevkRrsRykw4uOMs7DkN+e1dxCN6NGgbBLD7H3c8y/
Xf79tUDuAnbgg/96iT+Sf/ldOZUtKXB7ks/gj2+b7FueX4HEkA7+578wBU2zZeYDE90yi2HWN3bV
Jih02uQXF+aHubAOYp43QPEfEl816rzqAyfWJDcbyrTQLYaNcwsBFMwyX+g501fLHVVC4SpL0hbm
eSw6r+9Bsa2NW4vVO6INW7PV/8apTxa0eMpJskxQxl1Al4g5ULzRN4a7b5QV8VVvw5cPVRxcdDzJ
zm1os9mCxBgFz35n7sRW7BN3W/BNvcWnD/0MmwMasGuUQW75WfkLiA87XoBgPfAwHXBudqJxltfO
xCM9sR5Irgc+UCucp0XQDFFlNJDB9jYu1Ih57H3Juap1tHoHXs3L+VJr5Z0/lP4MjvTDyK467Rf+
0yZNdprzdPkKrLrKiSVpfylUK0DlqXPILWMkNC5C4vNtZZSKoLHs15v9xNceNQpEQCAtzvcTXi9M
UqNgxfU6gG5I4CZO6EJrCtCWzeUVLV86yRReU5BhciBFvFCkn5uqatNrjNjkkW+81H4cYP40gOox
1OJAjFp8NAT4mvpY8YpbObBF58BCZF8kkOUJn7QfC60R2Eatf5iqp7FxAsc50OwTU80uri5vaTY7
YNvE+2pJPk4unRAY0+4MWGrFc1YeC1Zt2cSDwflE9dsBwm4EMkCXd3TlDiKjwLQKIiXBiJH0ZfHb
bKwEHXk0uz/KJL7LPe3hsoUV9zizIJ0ZIJCWNqdoCiWQNa0oNs4LhjRsnLvLdtZXgllCVMpsNBOX
23CyeR3IWUiCTYI+drLTcYV1s32/py9F5z8mlqWemKDTlFdUoBY8lM4tUBTwPhtkcjxTfYfX9+zV
0OKSJ4Y4LRsx1x6Ks7276Up9B8ZmMEWESak4HNWmSR6XO22ni4RkkS66KqwN2gVtXyturcrI4vYn
q9GLvi/7LMcbPvXREKR3c5UoZBMUGya7sYjbCbUVYwl1Pg+y3t4ULVDudWqFOsbAL3vamjFIZKFs
DhF79AYlN+CUeaUG2ZgIKLYNanFbIJdeqHgsbMyfXza1EsIx9vvHlFxwmZwMk6sDTLWF/kwhptyV
/OtEXEUVaXVFS/fdAB8FxpqlpKLPJpOCy0DAzPgTP381TRUeouyQ6qq8bHVFmI9DHIehN8gTEN0x
ryLIX5wUBZaG6UUAGSUwyc8e217evDW/w6j0H1OSc1vu5OYYCgRyJy3bLVRknH03xH9R0cGs+R8r
8vdcMJfx2cWC7NHcxKTbWHp33RSF4qZK+IHfj6UzO1J8y+KqQy9qqero7ZahY2nXeyN+8SApmubP
tPmSJQ9d8+vyFq48d1ENw1iXg8IL6KCWLT65uijVuh1kZJCiZRO0vO0nfXY2pE8ZNMz9l8Yst0Aa
HC7bXPUQoE/R7VjY5gzp2ESH6hW4ZDHTUQndwPRunPKdKVx/2FgGS1Szw2sfXVQyMcKLNp+BGur5
EjvULCHmJwDWtFKw/oqNUVuBieJP3bogf4H81WQHtB9UI8vL78q5zKld6c7pvI1LxxpxtSH+E+U7
trO35G4MjR2S352KPG3tab8UbP8sU/qk1JqmTxUIeZFsYwDykCLdto71L2sndnQ3P7//CD1j6QYj
s8C7WM4qumRO6gX/J/LIBUaJOQ+66nu/uiIPtCOYfseXEvxJ5weXTnzgOUdVsNmSnRPyXfu9Psx7
DDXt9MOs4ktbC5Gn1qQ0hoHmY267Dkgh4f20rKgf6r1jWEVgmlThGmuXzlu04KEChI6pLZnyUl56
TmORqDS7a1G/CNDOxe43e6aRxYLGV3w71+7bqTnpAqS10XXQiYIjdvupu+PjJncU3xeJHOCf4IWX
NXqYi6gRXl/nZzUmltHrDS5ZDFUfaqZ3qfFotg81xvHHdg7Q3IqKOIN2E3icf172xbWDOzUtZR8d
mXQxpzoqTF7mBCgSftRKFFZdHB3G6r9dNrYWTE6Myd/rirtd6w5LMGE8nHxyJZwpTGs9zGuxHUGX
2eQ3mHTeXra6doKnViWHAQU2Se0E+h656Xw09f7okubO81X0Tm/9ElVxhEmAITBNj6nm80PUvIz4
JVokUQ1uV17QsBG3rW5csbgJi4kF+vv1ps8NSkdXNm7q5wUronbmXyyr2Jc0+zjMqjntlUhyZkd+
4SGBEA0YgqsoiSlerh9J+iFNrnrryYqBP/KLbZd+FeYU9Hg/G4MKifHWQRfriGKWD961N/AIq/V1
NlnAP9r5Tdncoj5lmAe7fXdQgRWASvCuRLkFD6Tzw0uKqSmzZRgIBR3CbnXG97a7qwjbNBn4kTrF
rZMAVsuNP7cnZQ6czXHPEqzKufHu6KHZa9v40HxxAmtX7/1NcXjvFVjMOWDJgIwj5uGk5flZ62GW
A8uz/FsrAQ/qde4//Y0JnJEB7iL8s5zjSS5kebaXZTk3Iq09OkkWJO0RnQBFwv82gCzr+M8IQBLn
Rpp8TOk0Yh16lBzIge7tvbEBKa0iYrytadiYrUcBFnVrAsCmdLNSSCUPDgO4QKRRBmWXmL70+ZVm
PzeWoj245t3IsS0cDZI5YIDOFzR1Ix2hJ5ujQZ1sOQVoceYP+vSrs8rd+8/n1JK0Jjt1myEjIA0g
DobErzxwpGST4un39kkBUdLX1cjQU9ENc2dxjI+WLL5KjPjRGZ3/bxmy6JlDxk43CtT6eW1swfd7
2/E4JKWlaKyvrgTseS5Ia3xMhUu7ZaZmpvtgdADO+MPsQMtc8fsr7xVs1SLmtwDMUIWUDLhVBWFi
5M+RTvoDiz+09DqNf7lWvBG1Dzmqj3b3HFeq+7May9G/B74IaSG4o2V/q8csAekL4txTe21taeRd
J6BOO5Kw2EwHyFH+hdMB0gTmnwWjI0vSG5pdGrPVAfqACVjSJ4HufXcsRex++33HFYUqogHcxaKx
KeXu6KAxkGSMedRVZDvESaT31W5GV//9azk1I22dbbvOOLsICj06tC3qxE6ih/U8KWKPBPj959OA
mX0UcVECWHQuz0OCraWl3aGOHJVkk4vQCpuQbuuD+JJeW/XGCMpQPcqwFoZsdKIBJXEAI5DDkD9z
wyts9BkrjQJyEadXcTvetJN3lZaq4Lp2XCCoBk7aQ6Zky1PZQ+07LfqBgNnzQwKAKrnuVSNja7f3
1QSededbODbGEEPMeHkiBPl0yOyP73eFJVjj9e2AKNKWLi8mkcTcuigIkVr8jFv3uZ6LF6jKKTxu
+ZnzN7AN5izA2wANdWFoObWTT6qZVZAm9jBbBTZ9sM+SrdE8lRoY9c2XyeQBbb0Q7QXFlV11hROj
kpv3XdM7NcO4XdKbQTFHaf9osfsW5dXLe7jy6DlbnTwOkVtzXo6+jtHovoSealPOHzrom26nTM+D
rsT8osf68sowOd10psW3Ji5NWPjMvLv8l6x97e2lvAEMDQpecmkc/DwZkgC88Kzkc1PnQZ9UIdjS
AhDvtrO9v2xszftxx9A/RiNjeVeen2nhdDZxBD4sIvlczdui6QOmKp6s2gCRJDpI4EPEQNe5Da3P
itlxYGMqi5DCd+LpNuOKd/HiB7JzgsPrjxFpIUyrfVK6yCdM+2fBt3YalWhGAkGfIIGtVYNrq9/L
k7sgRygOLV6QReCQZnD7D/SL1sbHUiSojloBIXbQkcAD7qlj3y+fl9JNpbsOGtuCzxNiSdO44czo
prV+oL79kHeHrnvOxhoM7479BZriQeWoBPMUEUBOqAgE+RpRe4DtJMN+xGhxSa8JqgK2nR4E25ou
UOms3l5e8pr74DsKaWxgapas9Nx9MJluC5cDxFMWbFdDzJBh3rKyicLMeqB5NbP8GSfRrYqNsqyX
AeLUv/XSzdAUQVs9Wa0KZqqyI92G2R67kfUI1hq9Z22ot3qA6X19+HF519ajyOtyJD8Raeu0VMdy
BqfdTeaOdDTA12F2vACk7pdtrd29kxNyjPOtMyrInVTdCE6zUtj2lpZmMm2owaY8tJycP7bQq/b2
+KBk4HEvMl/VpFd4iDyaM7o9KzBLChqQ1ty61N1bXvfRMlpFYFaZkWvAbSGoXaJOir2dAh/CXEGT
VdXWmTTV62j1QX6ypfIgi112RVYjjYy8+blsDikKU0OLKrc7BzomSkf9e5t+djRMkvrlPp66vRg7
hQetZi2v907+Do2GNnalaeSIqP2TMJM911WgkvV48vqpk652naVJMaOkGpm8CV1XBHpxC5BZ0HFU
1tkYigGZxdfLzrp2/04/FFJCYVDNbevaKqMUfNSoFfFi75Fquhla3Qxq6lm7/8+edBEnERcpi3kB
zNwzBhzs4SsYGgygqC6bWTstH5UUNICQSuIRd34Hq3n2HEHxHFggxGM1HXPaK675mv/7UHt3IC4K
jk45/3M9y+H9DPourXx0qq8jeeaJimNqLWyd2pB2yyNxDZAPaJhie6jDkdIfvNVCEWsGkNcT+t1U
BSFee4MSFEqR0wJPDh54qR5bG4k/Zw3eoNpVv6uP+a4/TB+bzbhtw3Kv6uyseN+ZMSlUTp3uzO3y
AmX585BeFRAzqNqQFZ8ue8Paqw12fPAhQK9g+de5O5DU7AD9B3slv06+YTx7zzb1Yfg434Gl4FDf
xNv082WLqwuDghteB4DeIJ88N2hX2Wzpo0AhhN4X+pFDiwYNrCCfVSN+6+d1YknaQiaYMWiaieLh
TbelKLuJML4W19NGbHLlea34PF6hr8uS9tFs6FQ2GZaFad+Pmng08/STDl6fy5unsiLFQXdOk7yy
4YLjdEuaB8t84oYiDK3Eh7OFLH/CSXpjMhSbhxi7VmUPtn6Xvh9TuTzXXzdq8Y+T3y8asNumzDai
uXjEgHZQaJHFny9v00qeARuWh3F4jHKZ8oROazSaxSrY0Poraww7bwwStom1F5J+tm2m2LG1b/CZ
OelUNNCLGQ0YiPGSiPdmtXeqL1X2ebaOmf6YIuOev8TtY6bdG94HBGSFS6yf1+tapfMqIVKJjjOe
o91kbmtKdmjuKz4Z617noWwNCBbafLJvI1cjkM8FnWXx0fSeLUDIsy+XT2w9KryakMI56HSzmLkz
tOyHB0uA2XT2wjGJjPJ9EnS/q1Q4qz+G5IYJkk/WdROKbtaQbs1RXGUQiNZ4d7y8ntVT8QG6WaDd
OjCp517eWJUDZljHwLjvviMPefnp/b+PdSAjstFOfiPzJZJ41J0M+1V4Fp4F9W6ixuGyibUjWWi8
l/Ez9Hh/h9eTi5oYUzmaJRxrNF/o9JiTTxm+q2BRVTjwinehJoWhKVApAw0vX9bMxQhsUVCUP+34
Hk9RHeoi+VGj5su713NmRzqSfoR2MTN4GrWuuPU9sTeqkQXAG2zLtFZUwNbWZOsORsEwOrDgJc6P
P7OyijV2z6KU3YjupopvSu/p8nJWos4yQQpJbJSPIZYj87DOgptTzQo9IuSpsq6oz0Mo1wTQzHwq
7TKwGndj59+zrgwb2u0rN9kMRf3uyOCgFEowwozBumXW6XydNkaODD4j9dfKm8y5GcsfDlXE8rdb
eW5Cqtdo01AYPYGJpgRmloKrS7DAg1jG5e18m08uZgB09nXw8aA2er4Sn+aaRfrlywq4M8S68+RD
E7cBE1cOUVGirS4JZHzL5wnz0nIKlEAUsNQrNKbr3tiL3guEgTp5rCrCLJt/Xuly0YFepkiXIZM3
+p4xnmIly/AVTDDKzpP54GCk8/KuvY0R5yakN9IgGkvvNfA0jgY4V+0P9aIJPew0pZLi6lpAnmP8
ZgbDu+L8eGYeN4yOvYnRM7JP0c4khP/NWk5MSB6QO0zrkn6qIxMsMJj/6n9kvKF7PqTGHRBJleIL
8dYJsHWv5mSAYe0nJE003kSZ21iBS+iPVNcFKMQt1VNJsXcy8Agd7sqJKfbOmMgHyM7exXhJXPaD
NRNgHzIxOY8+DIgAzo8nLmMMRJswMU/lFpIIT7Wgit7FmquZNqaMnAXShyHEcxONaIx8Hh0zisur
0kF1Q1wb+Ze2eZ9m55IgYLDsxI7k0roYGfV0UkSlKCEtnWT7eAYiXJDhUPXurobGALz801/sH0bN
lniA/5Gr60lp5WxANhHZ+uc597Z4ayrcbfWETixIy4pzBgSQ3deY0cI4h+NFBiinLy9i9YTwKSLQ
ndUBkpNOyNYTcNDEugleU7YvwboD4ZgJ5KZxUHdAbV82tvy9cnBbigv/GZPW4zq1Bj1D6BY0KKbb
6WOJXgzvPgF8XGFab1LBzdZu66k5/9z7qsHgY+qMRWSJ9jBB07AtrHCqVNnp8jMXViWXsPu+I2VL
bcSgiaH/F9s06N2c7k10+gOn5PPGmugVbyGVanWdiiV5dU+BTwRFDbDBmMc5XyQjvUGTTMc8IirO
xke/a4Kyua/RLhyOtHq4fICrOwpeIZBsYGYexaJzYyNjxM3YWEdTD7G3dJOCyDU3FUbeftUXGkT0
ekBuuAw/SsfW5tagGWlqRXEnjkJg1JyOP7O2Dsuu/FDV5cvlNa3dAGtB+pgIhugUSzcgMbq6g2qT
FU28CZru3u7HcEwhiKa4aWt7B0VbqHXgcYFGrlRDcafZ1DiBBEk/tyFkmDZdVe2Y2+wvL2ctZpya
kQooTUZmKx2BUcE7PcR83ZbE7+Ou+yfaQnlkke6yTEx1SgekxX1cx7qwIncuNl7abb3YVUSK1c16
NSHnyU6CbhG3cxxKTbalnSDnT+pDrtmHv9itEzvSbgmDgO/Mi4sIUfjICX2KufbuZwV8+NWEjI0e
uJ1OuaYVGDJsj1legbmq+F7F0/3/tRI5Py1AMGG6DIcC3tQ7Y24x4JW2ijbs6s08WYq0W46dOgzA
RSsCDRtL9gLjfgX72McPQDApHGDFFOAoQIngFYtI4EifCm0uMNVvFlUU98CIiO9N+1xTzDP2z0rR
tpUIirc+oFHolOPJLCvgaRVAgI2wcWPi65h+KYsvmrvLIDDB+6/O+1Qyft+dM2PmeQRNdY7MuwNo
naGSPzvZ3o7H3WVPWAloZyaWCHFSA9D9NO4qUMtFjX6TznvogT501Lli2fuYct+uZbnEJ4asxKQt
ZFTLKAe7fSBiVKGz6dkTIvQ9vr28qJWPLART4A1of7j42EnJqhaLgkDr3YrqAbzr5rWZzLu6ng79
uKHV5wW2wSCMftnmSig9sylFbAiCt63ftlXUQXfazOK7zvMV3zqVCelGGR7zyYy+Y9TX8T6P248+
54rGjmrnJI/zM4s1hltWYM2rQ6MujulYhPlUx9DrMT/EqR20Zr81ql6lyLpuGKEPRSJwLvmSYYdm
AMA4XhkZlNxNVvqx8bUbYDb3Xg5JMc3apbzamTn/dPnUViPHooz1r1nJ/YsB3/OsZZDoK4HXvB3B
DcL927R+QLUgvGxqNXKAHxCZM2CH0B08vwCVNrOM92MV5Tb7RZnxWBvWgdPxLqd0CEaBlqPv0s1l
o+vr+2NULobaYMi0LCaqyMo/zmKHobdA5B+KZGtQW3EBViMJgJRkEfiFzqp06RJ/ai0POuEROk4s
sJ0ns8XMHmhrdFC9U6FY2Mo3HxBogJ8wp4YCyG9Uzkk48b2GZ1qZtJgo/0Wn7BoKI7eiSTrFolb3
78SMdKszLdUyYTplFHt6aE+gvY7FtJt6stFybU9pqhpaX9/F13VJdxxFxVwfB15FzagFmg1JDu8D
UG4QFFasTLWB0oXLBj2tAcgvI3/EM0PoPQuNqXhwxdgrjmp9D9GsAc0KRuQ96Y5BWDwHaSV80E1A
nTzc6eXXftICiD7NpaKjv76oV1PLn3LiFXVuFrXO8iryqQh5gvm/ub3q3ViR2ijM+NKKtDyvhrHO
cKtcPaxm47M/ukFqcQUEX7FxcsWSct0AeSB8vG/YZtIPg/+LVMCNmlGnUrlbd7s/Gye/1TxzHJkm
eBu5MfiL2WHSITsjHvpekUKrdk46oAbT6tWsA3IxOu0WIf6YDBiUJyoQ+6oZl4DlE5UkMIIt//+J
H/AazGN23rQRtJc/QzAe9WQ0bedsVvXmVvcN/TKUrMAnCT3xc0M1ZJwmiG9DHdDyMEf1qTIeGgsK
6vHPy3H8N2ukVDcgaM79Z0h+58Ymid2k05vIK7OuckKGtkb7pUitMgOnmu4WvQO0n9mSK7/M4uGD
4bWOb2xKkGqmI4CjZUdvwYPd1/eaBTHyALSDrbi3RTyXGyiHoTcXTFka6wysKsJLe/A44vlLAzJP
tQ3iB9aO45WRkBgCZn4FwqNvVjbw9LEWaUKv/BRPWTPIAJV735TjvzIOJ2TL0l0b9RxlrcEvomHo
UD4or2rfC+rK21/e4PODfGtGcsy2tmpIMALRNbX3gj9Vuhaa2kvb9oqwe54FvLUjOUyj9Q0A4FMO
+Ys8DcvWubPy6gGc5YGhF4cy1x/aPN1dXtuqTfQQId+xiPb+Roic3IZhRuZtAhQbFca0ie2d02Hu
j7tb27hLh37DGkXcWt3LE3vSGoGGK4fZAbKlHrKty4xDPxU3c9MFyaQaAj+/6P9u54kpqbrAcrvV
3R4kJXPHtpz5m5hqB5AaKgL++oqWOQQCEQoAW86vuVNZeIVZPQjP4m1DdnoFF+TwelWPat2Oh/YU
MN8LseC5HSDPIWCKsZGIGxi+5ruEPVG6Z/HTZYdQmJGLkO40QajdgYpIYTjXQjxxER+NHELLbrq9
bEkCKf93QH9WZEuReBx1PTNJWkYYWjsarrYpCn7sarpJnPjjaNlRC1oR93YAJ/47x0P/sY0JcwPT
ciB6wPTX+W6OpOcImplzP4TLoHmytdpNGyxz5vV+HEIVydHyc68h+q056fA4IZPbgX0rmmZ2O1jk
MctU8No1dz9ZkVzpKgpGxriCCZOZ0BGYZqd5cK2haYJ5cIwvl89uzUtOjUm5r2HlJRKGGiHR9AJj
DHybbg1+r3cqspT1jUOyaQM2hG63nIpS06lbHXM3c7YbnGuvUdze1d8n+ExgNUgJ5HQtZZBGL2Eg
ao3qqkr0ILeNzV/sFVAa6PctLT/589yaOBQzwRIm484jNKz5Q17dqzmy15fyx458c62cFlpfYimG
+djrz/p8f3kdKw4G6CM4swzIAQB1LAW6RoeoVc/AlsCY96Wx0d0xjI+x1yjKnCuudWpG1hMqq6kZ
RNkR5GcP5nw7F+Omam5I/HJ5NSu7dWpGFlpn9ZQ4tAYZ3lg/ev7N9D66p983/uz3F/snH9bcTnMd
PJUA8GMsoQlbzK/d9hXIJvYoQKePAyfm+1r+b01KB2TNrGkTzBtF1Be7agSbaOEpDke1a9I3FTOL
zjxM+KZiDjQYJnZoLVdxIy+72ZsxOHQZiM0p3Fhj915+PeYvWfo+DMa/O4Urv3SsQUzvSOEY6a2f
+U2J4akBGqcJHtMxyn6/LnvYst1SzDdB7vnHiLRXvOymuDB7QHTyMuiyAyRHK/8XGIdDvdoWKsDW
2tf01Jz8lEbNQdiUUERKsqGHBZ886+ECUM62Ig9UeGjF4jxpcYZdaMy3GHwtL8Km2PpTERbtxvJv
qnrbqtSBVn3idSvliaJy7meIm0ATt82se8djP5Oyx5tkfn+if7qFcmctq1IhBEaNcWc/TPWTMdTo
fVx7/dNlx5DGwv51P8gmgGARAD5gVM9jQ2W4gy04GEVYa2+qoty5aBWkxabEY5TWyHds51pjR1HG
x8uWV2PriWEpKJWTR8dx+URMg71NeBc2XQuwmOsEWgXGgP/P2HKoJxGQUOBJhxwRlqG2Y6JfhSp7
xT8No+KerTrH66Jk+MSQtaKvcrAgpbq7LfurFC/51tMVq1mNfCdWpOA6F5gL9rQGjMDdla59tZQY
NAnS98Yr5Pncdu47u9GxjvlD8lQeyx3bgKo5D6uNvy92+Sdb4QwSRP4/gxbxF7UBFzzH5wc0E4vO
uj1Z9/RJe1jQ/9Zz90zuqmuy1Q+dSnhu/ZherUm+N7kAdvKFpNxryk3vf3V8ejWMk+KYpJGGt4uS
vK4Hc+kQg7M7mh+mMHtkYRWyjWMG814cqyOQkpvi89/4+Z+FycVtUuWzWSwWSf85HTexY4XJD5Ip
sq91//tjRe5bkalp0/+RdmXLcePY8osYwX15ZbGqJGqxLMta/MKw290guIDgBi5ff5PdHosF8RZC
8sPMRExFOAXi4ODgLJltiZsXw5U7M6sw42gp3N/2FYIOrl8GIfeKsaIdWp7WZTxitJFVOEbgppqG
TwO6FItK202Q5TT8bOfOWpSUqjYylT3KrG2EGprHFvhUN64pa8PE+NSg47gBtDcVO1AX7Btj3A2l
ERYYdYPwQvRHWym7kj4NCtpRzC41et7v0jE99ibxUNfqw6roVFHIcke+CRBWn1tyKd7kJIMgFYtn
5qKNybGitkl2HjUOJkkOIq0/9Uy7aObk4fwqN+/uFa50d5ckp2Xf4Bag1kuVXw3ap7S/LZK7boqN
8fk81rbZIrtoLynKQJ5Q1NxeJ3kAQreuJz/tpnzUrWR/HmLbsfyGkMuDVUqTPJ3wviKa/s3P8/08
mY8DFYoanQpGygIyv8wZzRFd66y+oOTJ4Py7Xqv03f+fM/i6GskozNovddIjzSMO+S0/jBfLMFYS
lhGNNEUjkRJLMgRmeXTsalC3++VdY//MA3uf834PLfSrQFQ3LINoZ+7d19Ct4O+k3fnlqMEHaaN3
HIl4WeyXNZOfOzasHxRqh6kSx1p3Fca3bIl8wBaFN7QJeovOqnl6wVHUAHOiI8xHo9GhRkhgMOu6
aA2QnCVXWqkS5duKrlZwsroTUiL6YFCIzYB0jycPKON6ww3pD+fNfetErVEkO5yLpEjhm9GXx/iu
Z9YuIarxwy1TR5etu7QC2iA9WX5fRW4kqXN90tAwh9nXO79ojmXtfjEbfX9+JSqY5XuuYNqxtrk9
AUaQe7MNCf1Wql7hm0HVeinS10paEJ5UJjDavYj0fRFVO22XHIqwvlxIMi1VTLVUst+Y3Ounk69p
4lUgbNPx6BvwLgIL96Fsqx33bnryV8U/Df50l/BPCf38R19SLuWPRl44fY3YilkgxLVS6tyUhVOF
gZ+ohrE3jfx1gfLQB+FVl+U9Hn4NXrVz/jDqN1N/6asYRzatfAUjmaDVsNGiHVZU9v0Oysw3Q6N6
DG16hxWEZH5mYZtFCm8Qe0UbOZCeGjWzQouYc6Bz+QJ1dXo8v0ubgCgQoCMVtK2WXClwPLT1uos7
0tGHf1U1KAuODA3MNkWXdCHqMgwaRFZ/Bir5eKJZuBorGKSwrjWM22b5czs/BSCqqVuF7tGmabyu
L5CgBgKVQXfJqrBxDLUq9IvukD+7o2qk4TyO/YYoCaq11dDV6OeFUHdiF9DrAwPp3JUHjP6petM2
ndTvRSGJe+qk/BLt7hlELvFWP4JRRKMX4/uoPv+7CdFz/csuwBl5CpESdEF4LgyxmMqvJm+150Zr
bqfaH99ffLMg06LboDZDj7dc+kYcbTTcxAVVGP79OLb7nNRRNqXHIlENEm/u0aLFYbjWIuEk+V3i
gKdlLJDFdW1x0Y9TlLrDnd2TXemrxMY3j5WDGAJPWDR5y6owXkIx8o9Kfyx8yP66SeSW37jVRWOi
g2haReS7aQ8rNCmmGIUh+Oi7ejy6bljbNIYO0i6oyEd8xQpGMrspnxoIE2C+D3dxaFWX+vjsB19N
c98kF+cdhGpBkqetOysA70Sgxxlyd+TSaO8zVaVv0xheFyPTBmbzCJ2ICjTnAj2XIr9O6J4EXahP
itTxtiW4GOCBlAg6v6SDRLy66uyBuvd1c+jzvWHyW92+1rVxN/e9wq8u/9abix5SAf/Dkj6bxaDe
lGYehE/Rr+TZ/LKvuMIGtnfmFWL5rKv4SFStOU09dibPu4h6087NxwtMzP7hSiS3neHNy2rUSCF6
a+68woq0SaUWodgYuXW9HdP5v0toNK5ZCfIwMAs39rNRXQ36z/PmrNgXuX19tE2HCdTh4nr4wUu0
2joqtQPFYlxp571aKy2BWD/moOXwjc+meSjL9FC7cKcv5xezCQX6WzRNgpwDvainFsCmpGVTMTn3
YGcOB3GTei9md8Rw0Jz+dR5p84iukKRnZ1qMwjW01L3nYw6JvR9gvzkYZTRgnOo80KZRr4Aka7NG
xovcRSq/1eYvKDIeJkq/TuasaFZWfDk5Dp80g4NsbUb5jQqovP9jOBgaNH4yfmuk2Z8tSU6blcSg
zMpxgAY8layu/xoUKVQGEkV4pfhycincdvkInkPYXW1cDLYTYjw16N5Hif8rFnndHrmI7DPPYJgm
1tGq/k3Lrwt2aRtzNLP3Nc++xZF82+TZuN4gjBg3/gVtv9mgcrLta5qxHWf35y1OZQqSxSWuqXei
RQQ3gxlOuDRyi/FBEDfSwc81z6kiyFJsk/wW6ybH1kwoPsW21cZtJ47ZDO6oVkWcsOnnXjdKZlOb
Kt1CgIWN0lqBO7XbF7l+ef7DnfcJbyqxJkgry5wjXEQZa5c6e93/R6t/AO48zPkP9kZrbDArzI4K
3KRJh+mcFjNzd4z+kXsDSfapI53Gvu3TZInaPBFV+U/qBujpL8NeNMcPrOZfzWFIVi0SFqdIbVPV
IxrPoK7iaAd00u0ybh064kfnYTa3fwUjnZ/Ky2oPnGgQvk7bl6rSdwXLFf5ms5QCCT/QByxsYRi3
PV2KATUXr0wgm9tEY/Qfo6+ZRU4bjjtjh7neXXKraR/6fK+Y0kZxjTtZmsAYXJEjRABthfajBoPw
+a+3aXKrlUnRNaqylpMFaGWZqpaEBXNvMHl37DMVLa0KRzKGsjbstMtB1AL6jEvQdn+xOF3mrz9y
UF+XI5cthGa4hUtQgaqDp9Q7Om6+B4W5L+yPnNQVjhQkkJn4ImgoChbOGE5euicT20+BowjjN/3O
CkZy2Hk5zY0Y0clQ5wQUqRj5+TJPXVhViqyZAkd+OJZF2dbCRR5BH5JDTn8G9diGNX3xiEpjfeO0
Ik2BVOoywLQkpE9PEoxtHJ0UnpSNV0Z5xVQPrK005wnAYoirpwIWghazHgCLyG+5Tw/FU6mF1nGK
2D64TI8Bff8JOgGU/I87B7kxoMqO1Pp3jnkhh/3TGO8bG/o3SDgBWW721ao0i1hBBgrpuM0JhryC
vyqIAYRlBtdQoV3ivE9Q7ZFk3LyohzmxAGaCQLyZfgSTq/BtCgS5i8Ws26qwLfjTbGBgJjN2IlPW
UBfPJT1L159MbmsbraYZoKiylL+7KDkujH7e/fBifhqipao/q7jyz68Jmq+nW9SyUstmATE7gRG5
DL3cHVjdzm/MhhNdLQl96qcQmB/onHbxOl3mHMF6Hc1acaQp2/8ZjHTzNE1dpQXE2NA9N8WB3Rw9
Yd16ZqEouqlWI109XpUGjR7A6dgFCTmPWnDn6InCljc8Gz6Z50NnMFj4uuVdQRN673Pcoml/BJnJ
qJMDm46tqyoGbC4GbMsY4LcCPNYkL4CBhdLgNayNN6hgkyT41rjmQ4qppw/szQpHcgRg84NzoXg0
2jS7Rjf3Idemz22eKw6oajmSC4DwRTVYfNbjErPirvcsqr+K6n3Mzr+c2mot0u2WFaS0cg9THl6X
XnsGNJFH68l3unDm5eH8Z1s+yxtn8AolOxw/aQvGSjxFsiTmejSLx0K7TtEVqGxe2jS4FZJ0Rvsy
08AAgy+XjJ8MLfKQhi+HQ+I9nF/Q+Q1607GUJU5pdQLJHW++c7yXKd3zTBX1Luf8//9oEB05dTe9
QbRaGLgHiucuQlrv6A+hCI37Drp65sWkolfcdKDmopoB1R5MMUvm4PVEpAkmPmIjnfZZgcox/dAp
/Q2BRndpRayys4qidcgn9gWyigdRJNeBq118YHNMOBvo6YLAX45C58zOuMdBFGn09YFY1s6stchu
CoVRb5raCkY6pGXFmY+hUbwQbLTHaX8TDKTlVgT6wPPL2d6Y38uR03wT69gABXGIzc/GDxesPM5Y
/9kXcyW3Nns0sfQapmZ3dNcH9c6HpI6qDXnrGYey1UJqtajNvCG3Myon8KcMFtZFxjNK4AfT27sR
NE0hEwlH0O0gU/6RS24FKe2RDzndpgVVTpxVPOyGPHa99FFLc4U72Nyi3zAg3Tg1bC3ReINWWlR+
iHGbDEHoa5rCHSgg5PhGs9raza0JHgdsu/azkz2et7JNa0YpGI9pTIliQv50CUPmOsM84oVYBC6m
kdPPlWHcCppEwssVzypDhSV5NjMZ0opUMIRhp+/MHSizPg19BJYpctOFbog09qEB11M0vrx/jRAO
tcEQh1QCpNxO19gush5th2hk0tpdgbGvnU7oj1HvnnwdXB/nwbauiIUNwkRB0AGfm+TsOKbnUE2F
TdQtUlVPehMxb38e4l8xI/mKWPhdoLAOCk5Tnuz13cxL2haNs/pxPjgH40LDcCFSiiFEPiIzSvcG
vjCEFD6QaLZXuLKxQPpNIxSNObGosuBzgD/jgB6JYaf1g8o1bdkKtmvhSQFFFwoQp3uGCcCxy8oW
Wcw8LtOL1hsPpN8XtarOudULb0MzGoPYYIYH+57kA8dqzjkYYvK4HfpQ+Hk4cRZ5eO7n5L5Ar+kk
jlyHPgt7H3vpf3HYCli+51lb1jnlvnZp6PNs011rVdU0h2ORcdZELdSzNcU52DRNZAQtHxl0Dyol
p9/UG9wqJxpkUcu8uMF4djR3wV8mU01Fb0V9qH3CUKADBwUz6bjZbjWVerAMAjb9bUnTG1bOR54a
3/DUiCqMSYfnj8OmqazwpB2kbZ93tfhXeWX4obMnMqVXTVncdURF5rVcG2/OHfRmbRiEbsKZnH5A
R2scaA8uovPtNU2/aPWRV08B/0vj167e7D6yrFcw6Q5rhy7J+6lDnJHcGf3dkBS7ZtzrmYrVfeuG
Qfv9/xYlv6EsvaN9ja2MaVoeUz4j5TX0Csvb3CJQ4S0TyngVyo0f1KV2G1TA0KvcQuYOKtjmiKbu
VEz/gEH9/bU30Lm9oknbZAotT5gN35GN/u0A0ghel1FamXXYk2nHG71UbNWmxdu+Di5k3fBAi3xq
FzXvQGsw1nh9EFBTaFEAvuAM3Z78MLPDeavY3K1XKPkuK6HL6wzFsjZu7eas+4vVxuMHICA04Zq4
WjCTL53fWRDQ8nhJiUTEEBGU/RNPlSba9ERgXAEDYwCXKxePknRy0lQ0LHaCJOzK9pAEZWRpqpTa
NgxWAQolSGZYy++r/N2caCV4lXM82y1+3bTFV1YOR2GNijB6c08g8v4/GMneqlQ4mQ+prRgMFDdz
Ka7Y3CosbHMlr7eULG/oT5PhUw8TWz0oNbTKPVikDi3qKKxLASNXXEhfNfPMwY6gifGA9pXLzNRC
8Pvsz1uYCka6iGie4iqGUEOcgbCXgUjIa1ENVVLvbe7L60eT24hdjfaD3yDenMerVn8k5tfzy/iX
UfPNffD7QsUT+tS+/MYURQd22dibjKgL5sPAF5rw8gsXJmhnUelrjNAk6QUx20OOjqNumELfvF+Y
LVBJ32XFT9P6QG0JAc3/bnkcrtM/irvaTJrcL5HldSI25RGt2iilqrtwew9fYaTrSedsrlPNRoDW
+VcpdMGNQMRO8TGL/A3jS84oGaBFM+YBxo4yaLlpZO+gnMldrjjCy197ZidlynxRVqzqKuxk34Af
rLMvMTR/LYpgN7h7UdlXbp4oyvSbd8bvbYKawuk2FUEPJugMRabRheYZN6wrbswxNg8k+pq+s+ZU
scTNGs2rYYDEWkI0Bp4UHC+TZTJtSSwtAqn6F7HTjsVe3Yq+ffr+t3OgSj6FI26RTnoBOMJEHGRg
AjKC4/kDuGmD7jLjDIYTz5YbfoWrIf/bwjiM0v+b9sFnTjGuWAjV6OByZGTrAPGA70HKDGGfTNLA
8slpeZbCXzUXk3sYupcBby+uehGch3mTTigTOxlyW89iu/ajMrgyh4eudL7YmYpJYQMIMwlLf8DC
PgIR4NOtmZlD5qSgMLfmh6D7uQL92ZNLFUHfhgGsULBHpyguQv/C9rU5npJ+z1kZmfa8P28AG8cW
UpI2ZLFw+ULSSYIgtQuVKsjcQZ7bdsOBNjuMSe2bQhzstrkSLHl2avL5jzDlqVVODDvTbYLOh+GH
115B9Tzskruh203EicQH3sEIXKCXtozxO44tHVotF1ZiJZBn9iwKYqyvFbHDHllUqsgzbRwlkC+B
ggnvNRAiy2MV0IDQTAh2zmhino/oh7kE3TwalWzFhqlglt9XEZk+uH2KuHOGBvAlcoWxk3kXQtcU
KBu+9WQx0hVYmMNU5i4+WsFegnwHCYKo829ba1+Y/vsDsxMo6ShZSSHyjNAMOpk/mp7f+POjrnNF
5mzzvL5ujqwcmWWVm6CvOIv1JH8aRPm1qecoSdktnZTSdlsJkfWK5KCmbfIxqEprjm1QcbpJ9Ugq
iJZB6IfO5JZQmPvoG2GD6Vzomyme8psuY7VQ6TwjTTk3uQErRAfVU64/Dv54d/70bhug7YL82fMC
aM+dGqAz8pHoDS760sgweFNFBjP2hafi3tteyG8YUzq2eZMmgpRYCHzRXVvR45ypNAhUENL9ag25
KAcBll1hGKBgt/f99IF+G5gCGMohPAj9B/ldyzvMCNUlL2LW4DkADR+vofteqOiJN/fEMZbXM1wc
bqXTPZlxs9qkwHEVWrBzvQDRkH0n3PcxY/6bcENK1sZweRAEMDIJRkdvgje2cNwgQ45AjHLQrWbv
Oh/oTIEwFtqHHD+ADrDMjDm1PBnsKtNjhxSRKwyIkk6hpdT42vxoKxjJ8SROQH1mUoRXYEk0RPul
bfqoH1Wi8JuuZwUjnZfWyrqicQBj88cUvIPuQ+ZdTfnzB04lugUgWoBMFNICpxZgUa0p26wu4olo
YmcRRsMBkX+Yd8UHuj0DsK6BFgdtA/iPBOXMnYc3YVnERVtHZQ51ahAPwoN/4AoCv6cFHS7Q+0Ci
4HRFGdJdJognk8ucXiKUA6XdjnZ7j33v2Nfz3275g6XgFEpfsDYTGRs0LkoVnJ5zwbzWmOKi+Db6
kPp6Mdit5jwQfsFUgp3Lbr9i/SJKf2X6lFvAqxLydU7l2bEGkok6u2zLiwydxX6TRvOM0Z1vE1Q7
zi/v1ADfQkpXgpVr3Uh7MPRCPCPkk3GZTdmncaJ7nSFVeR7rNG54iyVt2iygu2S2rIY66PDJ00AK
mej3VqEdEz34W9PtQYF36sL/w0PIhacFKC/AaCbdEqXHxchLMLTahbEPMnY9TO8jJ3gLId0STV4k
Y5LmIBFPWvrQEFc7lIlpfIFCoKFIu54a4i8oqBxYOFYLEeXydVexXY24zu8n6qBb7stcfhX5Axmf
CxC0GiCd81XK4cteyKZooNbv4NMhofxvsXGFlrFqGr2G1/FooBe0I8emMCE/974Z8V+LeoWRhZ/6
nvdmEQCm8b8y83uV3gfs+3mr27Lw1UpMySOlZgkCgbTvILZLbrlm/ZWw9tpLpyuth3L2eazNPVot
R3LnNl5M0BXDcmr9M1hUwhwTrEV/lfPh0k2+T4WCrm3rQK2WJnNCcpL6bj1pdpwnt7pz5xnNrjQp
tDY4CIFVc2QKi7AkRwhhHTtI86aOS/7odf9M/KEXP89/vq312EjxQykLI9RQ9Tk18SHVq2BK0j4m
vbkr2uRSQ9Gw88CQlGjxkFr35+G2VoTHrWngv1AMlS0jYIbVpDTvY44IskeDvTdox6Bsv56H2XJD
axjJKFrKmEiE18T1mO/5zK/Lxrv8AMRyRy1aS1BQkGKvKQ+8NnPhWVkFOTOE5VpoGpMq9JIIRf47
rUvyE49lVDldmYoF9JB61lmtg2jFC3XNCcHaaeXZoScgI7TnC5LxnZHfjs2wb/x/zi9x0zZW2NJF
5cM0LFMHr3c9VEHoFF3k+8WXos2LXZ9VfqSnDVE8PqW32tv1Lga0coJ2HjQgNO6cOODZXqQl2pLF
hWfP4Yzh6jL4TtzHSoB3QkkTo1rs4tNWwNTHKPVoZE08OOIbuhX9PfgKLsZsvkAOIyS4mhVLVQEu
v68ATVBDsYF0XWyakNMm4gK6eKGNZo6dGdTDThSDrTDZLbe8YjWXXyXWzB3uC1zOOTS0rC4EA03Y
0YvZU3WMbPnkNZDkt0DTjl4HJ60huwYKpCd0lVKIHuX6CKGKO00lQyCxXP1nM2s4yYfZRtsN6ASv
Y8Htf3JU422TIwfM3LCwArxVs51dg3NnZPdaUEWimLIw9arj+cOy9XEh7gWnhvQtRA8llxPkQQvH
xhuIIfDdRDMkh3/a7TOdVXxsyz8khwkrILl+YFWtUzN7AfK/8/bGpz9r7TKdvrnJV5vHWv9wfl2b
rtRxlxDZ1dFyJO1lgf9TN6uhgfQuVAj76Tg5qobNzUsBdWY4UmsZ6JCPHiRhHKOEdF2Z3DXiTjf+
ydOX86tQQUiHzTCLzHYb04nnTIRiaCEQ+pAzRWygApHCHi0brdwo6yY2i4WIcrjBcwl8Caq1bO7I
6nNJltb5Tsm8WetiNw3KewOUtN8xIfm+gvYvR/yKIt9vbHZ4Pk99E6cWgUq1jhrtXTGpOl22PMXS
YvBr6+UIZ2hA4FInegehTjGE3thUu07jVWz4Fb9n0C7R2sy/cKs6VWSHFR/RknyGFvQ2FAisLjZq
c1955R1FuPpHNidzkg5FHUwUPQFxJb5nrN657Fs+KtpCN73O6vsty1xdIrNlVf0wYBkL3x1kXHmY
ZTOLoJIS+qmKPUEFJt3N0HecctBBQLZkSKOhd25ADwGFUPa51AfFUVJtj+QSZleDmC/vmrjz0rAc
MxDY+4fz26OCkFxCGQSU8AHbMzqPjtdds85XFERV30vyB2XnmpBXdjowLuV7MkI2SScvQ5J889L3
kbq/Pa2ST6i1Imn8dO7w7i6GcKp89w7WoNIrU5xWmXSCuWL0+dg2MUGDQHENhXJm30D8MWtAdjiG
5/dHBSZdPLTCIGniDNDjcS+Z2z5UvrYUspsxGsaq2A29cdmPjYpiV2EVcnUKYW3vCA171mb2bnar
O1JWFx9Y2CKe6kGWTEdD6OmZHQTrCeYh8Do2tUNjZ+E07trgb4sYoR2IqFUZ+ta15KDtCUqqaEGB
ZOMpXpW10Pa1Yegc8xD9qL1Uw/NkTQpj3/pwaxTJ2I3W83sSePBEwuxAfpzetqar8KhbB2qNIVm5
q9UJhOlcHKg2u9TzjkaooV7qlXM7++b7uhX/O1IrMJl1oDTTQhMdLEHTjMuZlGHpmMOe+GXYFsrG
nu2VOWBUROU38OS7QvO9Bt3P8OOpnu5K786Z2hjyaj5RNZCpgJZtXF0Y0CJJcj9DODfSb4F/aTVu
CFW80AlUx3exKjlMBZPP7xVJl4UrssrSk7mJWf25yR6Y6KGagTcqUp7R+fO0bd+vSMuSV0uCxETb
jzXs2/K+JtYXp//OMkWNbdu4XyGkI8Q7vdBrCDPG3IVcOZJNwkm/fGQVAZoxdMv0dZnKTvfQHZ61
+F6cVnFh3dG2ue7o3+dBlgPydlNeQaQD1I7QsexJ6aKD5dbJ9bClPApssucY13bmfYq6qMZVDenb
+/MbVO6+FDX48toCoEFzU5g4PvNhLt/HfvLrtGKcELqVS61fvprwScksKD6f27rQ0OzFgynE4+wP
d7qoD52jfWS7QCAEFlT0nXty3iyHMozl5jhHNkWWgJZ3g6vd9DT5fH7DtgwPxHJIpCM1Bx1L6RLs
OntMSkRy8dhPO6sS+7TWFcdnyyOsIaTj4ySJ57aDyeOSXbXObWKne/DxoailwFEtRTpDfV9YY9pU
bVx16VRAY9GomwsUHZXt35sLwlAMqAmhRaHLnaWCm8aQjKCKQX3DDGebX3VVR8IcY5pDmykaGbbc
HKZwfoNJXy/lSeJTlJxj1tdXSfMzJ/GiUg4+zz2fHj5gDOCsMm0Y+dLXcuroDJqNOWksOx4gF6ux
7pYqs5rb3w7UJAvPCnIq8i3utxpolgCBNhBIOh5NMP+D7ishqoefCkjyRFXWjaJtILbMhi8UlMx5
G7osRIvT+U+25XsWXtBf65EvcRbU2oSDCh1kvb705uyTqJuI9FSR1t7yqy6COVgbkrWgyjvdmSTo
3EErADPZAh2P3qOfz5eVsI9O1mCiAkKmY9Let4OKk2tzeS7mskyMiIIBVXrFllU6mcwZ6th3h2jq
fdQg8L95oAjFN4/uCkaKWAMw5rUt9CbiFho1id0e5061UZvnaAUhfcGaBhBITVAUhThhyD12BJ/6
rp1cM2zHMSrdTOG/VUtavuwqaMhzHUOC1lxDxb4N7YQdrEwlY6faHMk11OiQgI6Gw0GmWl2MbI4q
ah4KTPGeN3HVl5P8KgKtqcn8xAYR09e0e+r9fJe5zx2YxkmmuI1UUJJ3QJSVVMHc1uiyHFjE0KCY
eTmE5gcfTaqBB7VeFaPw9jYhLQgdZ3Q3yP06o930Jnq36phOZQh5HEhdqNI0mxCeZZo6eKRBKCOd
obHRGUTWEh7bvXukSfVlFI4im7Hp7FYQ0vkpp87TWA4F27SvQypeDPOTz14s8MmcNwXVUpbfV0ZN
TZHNE8HXKgs3nL36osfz+TzEplGvliKdm3EcKq9lkK61g2cMrX8TDtS0Z1UHyPZCwHKLQWq0gMhV
r1qrOdOWbS/4sxuk8ZTZisTZlil7aFIAe68PQg95gp9TaNdhuAWRfMW/2I1/LOf0e0/TKO/dS2q/
r7Xtv/B0DScd0qlNyWDOsACffRl0ciNcoXiibNnYGkE6m+6cUjDMo5xkE4xiZOYOZ6cMi8KP+sH5
8X4jWGNJl3eRWvlspsBKTfFodfOD1dMIdMzRR2DQIolLFQ1Hb+oC1Bu9SUP5G51TF2m7TLyJK0FU
pHxbJo0A3kS//b90EdKX8ysLz9Qpg4z1nO3hy/pITOJWB32n4nhu2twKSP5spqazcSBODFHOKgdb
b/aj6b5jcrB2hsP5T7dhDeC+MDEZjs8O2hopVKR2AnJnzeziIruu+8hCkG3wKxcppvM4G0tyDdNd
9AuR0LLkJuvGgDCy3fEeSj3B46BNTxT0LhHm8kPf6T8XraZqMFIBSv5nHnrNgjKVGw88R4r7H7ig
uri36LOBCuP5tW3YBdYGHcvlA3roQzv1prrFWuZbuQDlZHHfiTG0nSwPW9Y+n8fZcHYnOJL9DU3N
LWgB9XHmkx+EcQLl3uHiPMbWWkz0XYATARMSvkxCOnh9T/vMw+NrLq5cFLSpaTyg0r4/D7O1O2sY
aXcKJx1pXSZDLKYnzb5s6AN3nlswjNnm5Xkk1YKWA7C66oiOoU6MkrTQ7HghKEtlaExAfvjPQCQL
KKYm9SeQo8V6Wl6O7GGymgdXsxVuTvXRpP03XLR2C5J0MW7rbqe7ybRrsxQP1qryv3nMdq47zQ0U
UePyj0qZILC0vhqE5ItynyRglhjwWhm9HS/RQ9elPz1k9A2rv/Ko/ohCj6Lktr1lICQA6zJqxjL1
sjG7NojlMTql2fwYEGg3puwOGVZFsKWCkT5nY/ToqsAjJZ61byb9q6Vf9ezhI3bxuhLp441jMDQm
LtvYJHhN8hGtFGN3aKqUfcgAfwO96dhIhDaRLEAuOHmy+5cx/5IPj+fXsm0IrxDSTcE6TnqnxFpA
ArZLxhui0dCsL5PxcbAeA6qIUrZt/RXNPD22OTH9Il9q15hnQaazPlh0vsns/BCYZNc2H3N7r3BS
4I0MR960FG6PZk8myUJW/UyQCjr/BRUGJ/vWqq95lsxJC3aI8SYZChBses89nxVuYutKN/XXtSx/
xsrjGQZ4AMEdK2Ijb+I+t/bdiGTqXJMo85r3R/nwDq9YknfFHEbd2OMILMH3DjPCimqfWJMrjuqm
NWD+0Db+rU3Jg71lnzasQ6dmXKRfuZuFmcZC0qdRB2lX8vf5XVJgyfl1e0bhupz8Fo2OX8vhaz20
u97/1JBnN68VBrF5pF6XJT9aMQ0wtgWFb+0s75hO0IvN+xcye0e97/b2JG54F7z/OQPp099fUs6x
z4GV6I2vi9gPqju3nq8clx8NuxzCNkuuoMl7OP81N21+hSd5DTeY8yDrlq85f4IUTtjmkBVW1WJV
IJKzwGMm892C9vFYmXsv165t4uwY1ITOr2XzYEF+G4QhYFQK5CmaxAM9zWhqbaw3RegPNx3a4sCY
k1lfzuNsmgWeGYiTPUw2yDLcfiDwGh3KPi6bPNTooc6hJew9dOSfwkVcaV2ch9sKK80V3PL7yl/Q
dnT4PNUiNmedHmZHrw50slVlvs09MtEHaqAVVLflYrae+Roq9QYML3H7m7bqwaLvtdmeaiZX7JMK
SlqQMWP7J5AVxlNhjhjZc8M058GuSHVFmksFtPy++nJTjzfGwHCYhrGMAwhraEHw3XBVarEqmMUu
VzBFwLoJRDV4sYsSvKUNOqzgApXK3JuOD128aKwLwJMkPwV7sJrnZse92Og+t/1LZnigFj6O/Ct4
bRRX1KbJraCkA2tZ6TiLGq9BM3jSehrWH/pkKwDpPp8gdGHlNO1iDHHW3ScteOq9j2z+CkKyMlGV
JehfkeCio7mbKwMv9e/I2ChseXtTAiS80VHpgBjkdO/drOG6P+CCdabkiQXzEdnTyTcv58mB8xlN
xfWw1VbtgvjmN57kr8tmdKmZaUOMSiMmm4rps4GAP5pt1hwTQkmEiZACXdX9tT741kUzVB9ojjz5
CyTbGIzZg7wPR++GxuNEcyJoRzyXI/l+3uttOVmIeSONi4IpMrrS2WVlz0RBlnC2zhC5fLLFC7gn
JuRdB3zZKnk5D7d1htdw0hmmxcREauOFmKFqb5f9rrC0BxbQD8RjDrwrpM3xhPct6cFBNdIWqMFN
aCUklx4UCO06OU7gXDm/muWvlR+FKxi5iD52AlI/DVpesontwNoWOuUUUvLoisfzQFufzcEQ7lI6
t6FlJh2ySeRaA6FKdFlZwUVORdzP5tHy2fE8zOZ6VjCyMfRmP9ctneAurD0F8U8FZqOQDO2nRjDF
klRYy+8rbw5WCjrPZQ6sNNhpRr3jAweVVXXUnUZFq7Fl5BhfDsBIh8FPSyZsaLI+HzlafmNCrG4X
iBp9Ke4F4ot9IdIbqCNcVdWs+JZbvn2NKZ1fkwbE4j5M0HbmW/QqxANaYc5v16ZVIJDAFDtGahCJ
nX7CbBK+RbJ6isuhvfIKFlyAR/Gmhmju4c+ApGsk91rSeR7rYu798JM0NOnXpFcljzYNYrUaycbd
hLO+KZEkr/sk0s0k1sbpE09RQE31vz6yHoy1g/RYRxQm3SYzJcTjlejjWhPgcf+7d5NjNxYK77B1
ZzkQOcRthVEk25Sc0FwSvaQzCtweB/vE4F9MWXbsJ90OO1ePXP+dwlb/Fk3AQfZ/pF3Zkpy4Ev0i
IpBAAl6hVnrv9v5C2GMbse/r19+DfcddpSJK0Z55mYnwhLNSpFJS5slz/hi8gKCHs5ZNEFT2J5Lu
MzJ/yedgE82WKu7Wv9SrHflwbHhbGhUdfKPBe2nYMihbWfU/Rap6GCpWUAadEz2nM8b4B4hW3CPL
Vn3mBXProe8Ifo+/2UzGMraP6T7UsKUYZ0OQpINdAOCexB4jqaeZ9THIrL94wmOS748ZKcrN0qns
mBmoI4ZG5mVFvdNK+p63qQ9N0ZfayBXXs9U0tByEeEUtRPzLEp+kWTuqgZ0NEITR5Ih9Eppk31rY
wtc31OqHOrGyJOATK2OvVy2ZyIAj/UeWPZrtXQtVOvvQ9T+uG1rN5NCDBh8OOHGg4HluaDKtlIYh
DkKRT5+qnG9ENxwc0eFey26GEAdVTVX1qtVwX+SHMKaEWSVT+mSsYDXkJUZckfoXne4Tgca983WK
VK0alR3p9DV7PW0LEk9+qE+7xK7QjGy3NCsPGAZRpCaVqeXPT75X5gRmOU3mAD5k5oag4YyZX1VP
k6MqyK4HxuvaSeFn9WWBycuuw5zVx378yNkjigZbrnmVahp8PTJeLUmRETBQOtQ6OnhBdpMy7pJ6
X/VPXf3JKH+Yw/frYbjqFq7M6BZynTsyWwX63pVeNghDe0b0lVuiG5iQ2sfdQ2ZHh+u2Vr/ViS3p
GLHyYs6gU4+mysCfgxSv0Ql1zCqsdnNR7a/bWr1R/GtrORrP4yIHJ6gpHIAgoA5xW87OS1Tzp9AK
/iYJooAEoBlQ9qCFPzczxFmVdxbCr7fAa78xhg+BuI/NzzZXaScvi3NxQz+xJB1VoVkatAeWGid9
cld2oLi17K9hET8HYX/fQKIKiNEdeKIU32x9HV8dlG5m86xDUgOMsH5btj/jcgaMid7RpFKg9dZD
49WMdGZBlKStoDaKGQI2eEl9Oxb/FFHmaZVqG6v8kVIgIBLo+pczTvyM3fN5OlD8W7N6xbKtbyt0
2gFfAum3fAZXCa30GBR4foABIM7noyjFJksN8G+bL0aeqKaAVPYkt4IO4+7d8i4I4sNg3BggJQid
Z7AJzrRRZNz1FXx1bfnzk4xblJhLx/w5yiTAomYjdA/GdAu6MO/6Bl6PiFczUmJnQVOyUMclGg+B
mSLRNq6g+6lQvaiWlbncV692lpU9ccemRSogXDb5OU28wuhuuaPivVOtmJTQYzuNdICFBzBHtJUn
url37cb4YgiIbvy3RZMyLAXJwpSZ6eADqncTBbaboP0+OQ4sj//NlNx3YFo1hmHdDn5oW5+bLnwc
9Az6AEazmS1d1Q9QBIMjJT8+kDwaIxuXpa5xDgN32o0AcmcTarw64HcQRVpf+2LoqujLG9vCSIEU
fMISFh0t1gE0wW8L/Us30UdCPl3/WCojUuQFOo+ruRkHED5an2xW7AxupIDU9bu32PnNFcZxQoF5
A7SfXF48HaI4OUkt4Rtavy1sI94Fof65rHMVr8H5Vro0JCXxAE97UeRV4mttHR+DYiw8oTkquJtE
jPF/M46JZyjwe6gYSMEwgmQmDAIRHO0m3qOQGsQQDdcFqmKlW8z1Nghvkuams4JNW6lewr+6Gq/p
Asa5hZFlmxuYi8e/ZImF1p7Mekzw6oG82X6MtJ3G+2ctsfYWF58bMNDQEtopThDdpqApTsfoHzuq
jlNIVHfsi8WWfoiUVBxrGgpeoVXRZbU3OOmuJKpML9Er/HIWQDK0dnTQ7NiAep3nxigaW7udOvO5
rA/lsdzFm8TTfrDJs/Z0U+7t7fVAXXHpzJzkkh6MujVXaPMwMrkpiw6jUz9eN3G+5y48kmEVRQep
wCSBUMVs8O3gBHvwxrvV0L11y3ELqGJQDVKwGoClT1q4tCRxVNtUOzaigkB7egCgyJuV81Xnp/5v
b07NLAt6cnYVFehZZqQ/aJVW+6CZXHMonnMeeGU8bmpbJXqztngU9MQoAS1cuzLcoSx43oaFEP48
k01M2k3Wp9vcfDMN6a/FezWz/IwTr1g4gUZaNNpx0PONPtpuS5pt1wrFAabyRkq/TQZACuOINnOK
DpOd4d5kbttg3L894kAgBhEvvPEX1PG5N043C7PNa+0YFckHNgKDwu3qfqBCUR5ZdefVjvy2hz5Y
36c1mr5DWX+Z6PTS6a1H9Pbrf3JH5qGHrks4xCioH/VI7C0tvQfpuxtgPO0vzGC4CgBTbCRAMc9X
jQD8VuizqR0Dpj8WxNp1XH9Xond03cxaxjFQNYVkFMhHdNkbS2hjmnZaCFpnehcbxX2W1wpPzt9t
v/foqQnJk8KimpWM6IdmXeYGQePluulx8SFmn0BsD6zBrhdv5rOHN6c2pdDW4mgkmV5qxzZtPDui
G0w5QPkiVLimWD15RDGgmD8qU8D66m66b/ruxrY1RbgtqyMdt6eeyCMamdZzFiyk62bzjDt6SH5S
yHyaiuue4hvJVJCYwC3Tri170Ajl4I8bj4XmbPmo7x2n9BKrh7hQsItb1W19ff0s9FbA6G1eICiy
JsuRuNEDC0ondHNT+0BDXVHPXF/AVxvLbzhJphRwJBrnfei3Nf0alGO9HSdqbsq4FGAaZKFiJdey
kIHpwX9dkiLPgkZDLyJ0RXsxuwzKlQ2whU7MD9f3rcIrmZK4rHJaMb5w8Y8fA/HdASYgvwtbBWx1
PSz+OEOl+yyUhduyGGt2pOCwn6CGYcff+x7arPHopVngRvr3UAkhU6wglT4Y0dAK00Fi5+flUbdb
N7c8EJT9t6iQNYwKIxmqgsBISD7nw86cmQtqNTp9u/6ZVn0h4LXEfCLGSmWNtTZidKx7u8NkylOZ
f2/Mw6zCna+aMAjjDiTxqGNJNy1Qyld9qmehHznpxsr4dpynHen7vzjFId6ETYpJEcf6pZ5yso3K
LiaLmKlzRNvqrnDYxrayu1yrdtcXbDUjvJqRI67qIzssKQ8hwmh8iVNmHfOhURFZqoxIEUYHgyU5
MTufZ4YblGKrdenxuh+r+/PEj+WrnSwXLYlmJG0XHAVIt1K7r/ZFZU9e1AWDW0K76rq15V1wcUic
WFt+zYm1vKTanAxgsKQ9eWj04xSwzaTPuzIcvJFtqil5u0EoZS6caMbCriJLNfAWOpOBjjGHFILT
1nwDokKMohQOHoE7U4WYWFKm5N2ZMSmlQo5eWPqE5y6hTbe1+kbfiCACmGHSEzeNM+5GuO4rPLzU
t0TF4NRF+S3GU3B0FqTzG5N1nsOSW86Ddxp4n0lhNm4Xjcd2QAiN+pa24w9TjIdEwzyTKT4A9uHn
2vDDjvp31z/0xdN/mWHhYFUHQtk0HIiwnn/perJJJECZeWgg+E2DF14b26LdQS697UxP11LPqB/D
4CtEHDfXTcsRDcuo4wK5skwHOhfySOloCmEC8H8YyjYS25A6IYPmjAGOhg7UDGFaPxsgAlBBv+Uj
6JdZPBugIYUBnguHJ02vHVyE9UNuZJss/JRH6GLY+RZjRS4FQZam/RBkernuq5xTfxl1gBpEtch0
qIwbLGe8v/oqmA+2ZqXgDsIZYZrFe6MqbUWYra2qqYNanoJiEEBF6YS19DbTNGpOB21yIDo17KK6
Dz0tsG5KaCL/R2NS3jPqgQkzgTGrHj7GbQnyjuqhjNhT2iWKm4PKLyn/BSl4GrhZzwdQeQKMZsfk
ydbK9AkVP4i2ZXjTXv9ico4Ac7SOzjgHDGTBFcpfbNSbdBSNMx6ytHroghLjHP1zqjfHqWke7OFt
lUtGF3MMFD8UBNnLO11yL2zEGDOMCRzaOXjBMBYIktq7Xn8bvc//zUBSD2UUbHt6cUuBtJjV9tZ4
KKLugWvsPdqvXpEQBURy+e6nCXbxBlwulDAD5NtcZmCadbsA8qVwnqO5cyFPfDtgYPL697ncxucm
pNCjpBpaXrfjoSswPt+l5Y+sTzbJ1H6AQqu2wRx/79XBULtR2n+8bvrXrOyFezbeuBZOKqDPpZyJ
4GbjrI3joUqY+R51CvNmEoNf1AxUIhaoa9AO8wCpKF3MhW1MUb5kY7Cvk/JHLYYbYG6e8yC9nwfw
Cubisa+zTRqUgTtVYAZGOnrOezB4mNo0eTrJYs/o0nwfVG8DOi2xYIOECXmX4G2Borx0ChZ5zqcy
ycbD2FfHmoW7Lh9/OEPzfH21LjeujSxLDNMyOHS+5cg248QmKe4Nh7kXmzS701FBXiZFLKqoPl0o
iS8OoTeIwwSywCB+kqrYQxfwco6D/jCHw6ZwPlnD9wA8pa7TgOuu/qY5qHsFgZdHrRvlzUvYdF6M
Cm8WqW5Pl7FpQ9wB5xrmrFHWky/ps93lRWixHkeMcAuLuGlxrMovRvwxzQ6tXrqiVDVhLwrLi/M4
R4E4gNgZHr9SAsGYAMsGWzjPzTZ9Z2yqfeJFjmu6xKOb6ZAPisW+TI/n5pavfnJBjJt8BpgfTV5e
gsTLOVBeu5n2xQp36fTpegCtmEKmAoMOZtdxCMsPBTtgYnImrKZd1p6evYTZNxp9i8PECydF3row
hXQPBK3DgW5A8tKlRYx5n/YInm7v5LpXtuSY47JbG8PLQCPcRE2hOGSWv+8skZzbkwc+ZkyWl/U4
dnsdF3rXsuLQY3NobNKu0RUf7KLNsqBAF6gX5q8dILrlA02nGvZOEHX7+lO3tX3iVp51H952G+LZ
B3QeFPYujgDJnLSUWLQxIuDC3zuaZ9oPyaRIK5cX119DdeAMs4GzAdBPSsJJGSfLaB1kTLR2k+Ia
WRWjF4I9A8RY7hxB1rf/NkXlPmCQFLZVvVr5gQT0P9L/H+synFJUeVsEQwP8VRruEh0SgwJl4mpj
0p8ld9yoJsc37oLFoEPBsIERB3aheD43aNGRfGz2o/lPlyYbVnE3aw+8f0oHVTK5SNnLzWDJXwSs
XxZKAOeb26nnzmRO2uz1VLhpuKF65ZLkKCzFdrtYRMg/6pzhHg5gJS7jxrmdthjTsNM75utR7VYM
XOPFjZPhxdFEXpTe1pmq6b1qECQEIFfAVQvo/3ODua13fcO7FsOE4KCE/S9a5+zSln2LQvB+18zn
yxPw+pe72OSLl69GZcW0nkNtSEyYM53T4iFMsi3Gtj9PVqm4IF8cOpIZ6UJEUsAUSmOGC7g9Yvjd
ren7PoSwbIMjD4XyMfhgOuUbm38OjC49ObQTQJoF7rbzBS0haFCJNKxBt2BvB23cg7xrHw/6/voS
rn23UzNSoHQFpxx4HOb3+YOebjsGETDhuEPgUlyeKu3TdXMXueuXV5gqZIskBdTNzr0ihWhSiHa3
fsGd3ktC0X6xHFq+XLdyscskK9Iu08GHMKMngyEeQ3c77mp5/mCAfSHkb21e/P5KFh40IMldYAvn
/oQRibNSiyDrUpU3YDXbDRp9NK3q3XWH1iJwGUP514wUgXOR0YBGPb7SaO3T3EBF97boYgwVimeD
PlXRZzShFMeMyqb0qbR5HgHvANgSrPq7rIzfR6CQBDBcuBDeAg1nsZ3HFGdAqSrnrO1qPNMwcGYu
RQx5TccEdC14XoC+K4/drujcQPuihd+vr+iqkaVsgNbwwj4jYyEzYdLIwIebqXXQymhLpt5FrVHx
llqLdxNi7gTkQKj3yrX/uh8CcODDTG8CUmc4X1AvVc0FrLmCtj3IodC+x3yrlHpLOhRJMoG0qS66
Dcuy+37k+wzCdG9fsRMz8rkcaqaViQoEZDnlW8Ij6Llkx44KRUJa27u4HoJMBPI7Ngon5zuqnLQ5
nWswXjmAVHZmeZip9q4dddfg0Ye3ewT1wwUsgtoo7nDnphIo9c4xWwQ5EvsAIv84HnaZocjjq/6g
p45gxrwQQEDnRsBGkFXjHJt+1FDP1A+O3aPTfTcXu+vO/BoZPLvxIunh5P1jSFq4oAcdWDgy02/J
96aPbka+La1hHwPFXlbj1plnj+D8KvR4Z8+BWxUFLiAvcH/PwmZ7/cesO42AR4ECAH65GNKbszYh
/Re+APiCg3stp23iTbp1tOvw53Vba+GPJ/e/tuSKiE5HTTAaLnSjltuC97qH4FUrGsV3XDsoT8zI
3XczKfMpruNy6UIxoKaG4a7SvnQi8Bi9CY3jdacUC2hKe3oeRoq0MZd+m+pb/Kx9aZbvTTq5ohX/
XDelWD8ZZVTaIhn1ljd+Qmz+bOe83sW1oR90nn69bknhlNyCT+KxSxwHTtXTPaqYHHoJtNoSjStO
rhWPTBDX44KBLYdi9PIpT17QWRSyIusQERneKo3ApDJmfsxZBWO+bgbF/nMz0DqNEXgR3NEc3Q1R
HHZ552xo0ilSosqQdPpraTegLJGYPiSPH7Iqc4kzfpg7Vfd95awCtxxALCgxAkQng3/0numdlpHC
b5t30KB5jEnx7noAKCzI1BI4cq3RxoCwD7lHNx/nd3lN3l83sbpWr07ITG+NWYC8WSwU6Gjmdfle
K4LNrGrtrFyNTldKrgiJqSzqpIMfrDF3xXTUtPC9oc132pwB4ei42VD6lcgUz5CV7XNmdfnzk7Ae
8QzJjTkyMRD1sTF9EEZ6Bt2LVDW8obIjHSRWy6u+At7btyAR5RT1FhCdRwaqzthWsTqtmkL6Mpah
MtSHpMimpEXxjdsQ0sGzajNWi/InmpUA/8afs5RyxatYZW4JnpMVTE0e87BHYihQWhubl5h1blE+
CNXFYlkh6SiGAPGrW1ICcngdxkOBL5U1tw44YczMTapjiIFKoXoCr26pE1PSQUEjMOgOKUw1gt1E
xD6mk+IoWttRNkHtF2gBTMEbUjhovUAFvWUGijApqI67Tds6L02afH/7xkW9ieEuhsi9kJZIeFrP
hjUaPuaf3IHbh7H+YIjpTQwFWCcA5E+tSBHQ88YQHR8Mv2GBh6+0IY3m95AXuO7MWgCcmJHnJdO4
6zPS0sIPxjpybW28yeP5M6/Z56xynoemVUlwKgzK9Z6s1mZ71DTDn41/bGPXacIbgQGKh4NWfLnu
22o8vH4oec828cBjMsC3Ctz1mci/TVO8LYkKnKXySPpSUwNOSzohCxnm4HUcRdXK3udVtBujyMUF
U3G9W/XKROEKo3HgRpeh8h23x3wZmvNZYru1lWyLvHC1kCoCYy0D2YBZYzQdD1sma0YnfArNitjg
imUkd/u43xV0uod86s+hf5uA8/9j/dWWPINcRpAeXYae/TL/PI13pWl5Zv00z7HCp/Wl++OTfN2K
9IQ4XW4aqDW2mxZFPj7SQ2KrhL1XzYCxwUJFCgOR8pjLAoi17FDP/dy41clLYmy6TJHqVr/OqwkZ
0WRCSI5HzVz4jVW6Q5pCL9d0+2SfZ4oSu8qQeX4QGUlhiUnokLfRuh6MsPbMp+FDQrOsNbwyarvi
p8gx7fp0feuu7inw/y90HA74OqU9VZRpicZubvg0Cndafmcn1sciF9a2QXskzvq/KC4CCgJqX5P8
auhKhxO4aiPBmzn3I/KuNyGZdyOsd2J6iIyNYalm41bj49WY3PExSG1P9WQurOJgNgF7QcPSXcJi
hYDU6hq+mpHrsgIQJ72gZeML+yupQo/Mw76LYy9hqdtzVRFO4ZQhfTHu5M2EKkntW3GEK63YVFZ7
U0bRX7yYTj6UscTrycWobKYmHHocvrXOt1Gne8AUexiY+49mlrU9MdM0UT2IYDZ8MC5vgAa7jzsD
I9X0cD3Ml90jXb9Q1lmajIvoMdRVzs30dms0YGY3fIKxp9qZ70ij766bWPkuZyakG54gST4aRWT4
AdE3gd7v6ml6aJLs53Uzy19z4QnuXUvdbZnMkc2wrM2cQhS+XXzoyaMw3jf8Ngp8mn1BllB0UxTG
5FhLZicopzotfB632J/5bojaJ4oqc9HazzEzPxod0RQRsbKboCD/x0E58PJEZ4Ft14WfgF+8rrd5
RV2ThGhZHWyq2LkXMEFc/s6MSeE3p6Sd6yABAyr5ni3wmQGUGYab8I+aeAh6iEOEH+w62zHWeOF4
Y/OHxsL/ZdBtPn+6/mGXELzyYQ3pw1qJpel8iR8epveG1bh4fL8YFA3B8q2jQ7LXUhIONZHHUZTV
fu9UunBto7M+WKVuHHttyBTbYi2EKIZQUT0w0EuVa8RlPgyjnVS4G/Zg9h8TLw1vary1eKxvNed+
VD201nb6qT2pBINqX93oEaV+Q6pPdWB8K8K3KQD9ukUBavLqknRUZ85Yjjznua8NL4Z5m1cf27xx
6/if6wGxunK4fKIzDIQEsNvnOavNCfTtOlb5FocQWGZori7Ix8Dq9rndfc9H+6OeqVS71jbfcuH9
1+YSpCfpuBYxmMK5mfuO8UzKz+jGuUn4bFr/jCrv1tIlEJPL+B9ItZnc0slx8e4wypH7zHxO8mdc
eYtOcYFfCwVUEUAWYwNdzYgU5nMF7Hnh4Hoosm4Th1CJA23R9W90uWmh0wXaEQtdbhwuMn/VNBpD
2fBF9rcM9k270yvbzQF7iqliG60aQj8HoCsURTC+e/5hRJ6BNE/v8kX9MCv3kE2FVPdGj95d9+fy
q3AT5IMMVK+AAOHrnJsZrRqCLw7L/RliCMJhjZtoIeYryjdfO3FhRzcPNO7LTII8YBqKlGMeoSR+
En8c7c6N0QmhoOIyHjSRKg6xy5iGLVxvUU4CxgJ6U+c+GVXr0JrEBIfYx8R8zPjkWonbzZvWUvUp
LyPuzJT8WtCbiie4XRDf0SAkYbQJyGjMvlAE3cpHOnVIHrHhpdbUeA3BoRCTuQUI+8Bi63QqYSuJ
enPJc+feSCdSPUOaEj1Z4lcNRARodxMi56CgBE3o9n1IAYYZMy+u2F3XiDcXZc5NS9+MByYdswAu
5vzQOF40PTZ0ez3U174VXjzApgAjjv9YVvkk1WFu0umNztbB0Qx+6wHTHZaK9/cSBoYVPLUh7doA
KHBmNLDBXtJ3bFft7U16Q57w5XbJLt5TRTl4LTBOzUm3mbzsqtwSuu5b5JZWz6SP3bZSSTVdgh/P
nbKksEhRfdESvPD9vtrwvbkFzv5dbe1Gj3j5FnI3KvTjSurD4wqIOuiLAkbNpUVMqDZCgnrIfcxo
MYyIp8x1em3PBsszJiUTjbSG0CdExxzvU+QJpEBwtZ2HRdIApmL2ZuhnZrM1nOyYxoNH3kjdjWvQ
IlFoQ0AeHgE/Kh/uNJuBF67H4Kg39UYTHBMRSEjhk2bYx+txvuLQqSW5mcdTViYai4wj1dt9U+hP
PGfvSMB+XjcjfSXZIbmTFwBTH/EZ3GxJ8T0qvsbNN230MlVOUlmh519nzJIIOtCpcUy6FKAr67nk
eIRwcHcXqfP5ukdSgvjlkQOhETBIAL6CKvG5rZQ1tlUJp/ZB8xq7orZ+aAwF1OtGVhxagNoWUJXA
t19I9VRZODWBjUkz8EI7GKxu0w0UQNwwSLbXDa14Aw7lhSTetBmuLNLJDj5SG0NNgXNkTQWpMHKP
1/3bI+3MxOLrSUZNYka0gvWYmsvpNiryDW/AMBdObzv+lu+yXBoWsDcKFMSUzDShRoqB5cGxLnvP
HMWhr0JXU6q+rn2ZEzPy6HYophjS3Bjhz/D25dpsPTdW8T3Uw0y4eWzsr3+ey12K4QBw3kNhZqE2
lHU46x4YxRGUv9B+aXZlP/1DY/QRi7cp2SxpZzEDoW6sIQZTZCUbIwdWNrMhdkjAdB9o4yFKteNE
VIidy2BbzIBbHwA4uPTr2X0SCQVvTRADQb1EDGJDUv07m4c3706YwJvSgsQwwSydFAV1hRpCacXO
sadQCNOqbdupOPguI+DchHMezwXLWBLm0P1tCvtjn4MvZ54eBq17Mvq3KXb9/7v86415Qfc3kqph
Wl46R1zrNjrmcvtE7NtyUCSBqx7BjHS4DUnWdJldOcc4uhXWnuuD24a7iin6Qauf/8QbKXP2TVFB
JhzeZDoEhet+n5v633hiGTijoYOIJ4t0EOhmOVtTjMJNDUwYmtJJPm0K4zYp3ogc+b1jTgwtG/ck
lI15BF6PQMiIdin/mTosjl3axHbhReYUqBo0ayuH+R08iCB1BoCg5Jalpwh2PCGOA0bFUmTopuO7
65lGZUL6OAkPRObkovFtgtZ61e+toHjb7f3XmuF1h9YZ0g3uONLGoX2amCOemMe0ELuB6gdtDjc5
U/E7reXMEzMyY/7YxcZANeIcC/z1WjscgP0GdF7f/MWCgcUF87oY5MAhfR4BMa+oVrEE34RPm5GS
7ZSqeFxWPXk1waRkBjmhpK6bBhtGoEqRFpvOzDYNmRUnp/QS/v1dlqs0ChbL8JYEPBzNhoRh01hH
M45zNwaxV831Dlz5ppea4sXWOoXBdb9eDUpLF1LwLAY9TrWsbHBdK+6A9olxVpuKW9SqHTzwUd43
HQCfpG0z86ALrZTVYNF9ZPzJIU/1Gwejfq/diQkpdY55Wme2ifNmbtghCeKnMAT2bowyMNfnR2Ix
BTBldZue2FtcPsk7NemDUuMjdIpwYXBDNgEjWhofr4f2+rrhQQOmIigVy1hkK2RCw5S8+dxHsWf1
7izesV4B8Vt35NWGtHAF0waRV9w+OhkGK3kKCY1IsUPXjjUb047/uiGF2cisVkAQxDnSwpw+a/U4
xS4E1OzZ1Vmt7XsjaxQ8MasWTQ4EN+qy0LaQdlKVzo42dMw+6k59rHIDMD9U7K3uS0vIu7/4Ruav
cUuwhiMOzwNBYFitDgV1jmZVeJ0jtoMxb6DnqTgWlpx80n74Hd9oAKO4CNz4xYRXSYwoCWZBj2aY
3lH6mbCvWTds0R52SzS0dLPypuqN9TLZqAzUbUvaBpWNs6ira9s1KwdYjmlO/iY8oNuoQ5ASx6p8
VyBBDQ4pszOf0wJTT/QOBzpQ6u9Ro1OkIali/9udE0PLVjjZs6w326Y2ausYiGJ2yahtoG38GIKx
MpnDzz0UFNoi3V8Pj9VIfLX5q1pzYrMN7TqKpggXoYK/hDG4nrJ6cisnxkiSdvhvtiT/gOjo4tBp
7WPW8yMPH2wrf8wxAFg0f3VJwQyzYaE+B4p+KfuZJZmiiTYMJAAfhNXcoFaiqECvpr5XC/K0RzeY
XToPeN2jsn7bWdN+bGcXI6Ifri+Zyox0MgUABONuL+xjpQGrVGg7k9SHSjMUu3fJcBe799UbR1qv
LO0qpoHm6ehM0ZMgLxONUxd81HdgrNnpRqvorCi8kuntiiwoBGrtNUpyD535SEBs/Dal0t8vIiBE
/o0Amdid9myMeTdbx2mAuJ029RutE/dV2Chiet0VsDRgYN5BW0+qZrJOgD8enYrnJnkZ+nSTkrsh
YorEsL5J/xgxpTMQ5UaQaVcaphKtTt/QPErddrYOhpk8Tbap8GjZhRex4IBtHFdVjHpeUA2MoZ5G
CZ5GeVndNZZ910WKt/fqmr1akOFdTaKXmCXNnKMYyDcjINs81H9MjYo8ZnXVXs3IpVgnMhJkdJjR
4+am7qg7WeFNRjC9CvKJv9imJ6akzJYDKWngPoxX3tA+B+WNEUaPLVgirltROSTtUoCZNQxSDyiL
pN191xlbNML90SE3kVKBZglbOQhAhcFwRVmm6+UifRTnZMSztfbNttiXDvEGi3O3cJCAxubYttaW
pfXxuntrYXFiU0YXUrMSZQF0yrHvc7xiSreN0vtMqLA8K7kO3ARQHUH9D71QKt32OJS5pqmBa5PR
3/XM+ZpZ8T5ty+d2iI9ZFiSKR8zKVzuzJ2WIugXndDHBXh1C5NV6TMvEJRboyd82GLjcHk7tyEiJ
PuWCFmMAYBcwSjqZd1329jMPiwOOGHBjYbZd7rpCR3QA1h3vP5IM30hzBynr0OMa+Y9mpGxnJQ6J
DRuHEUfrpKiHDXBEoId8ex0Y63XijbSbIquCssPEEeIJSGm721z/2ucv10N6JZee2Vhi4+R2FQYj
TyzMP/ka7d/j9NhHJnl76jk1IRfm9Y7UI15heEoEYQLtEqhp8oK4bVzvrvuyum/+rJcjF2VxcSMN
TqIaSorfkmlD2vux/yfPDo7qqSw3jn9H8oklaYf2I3NKq4/oMZpA9maEblN9DW2xDWrHpfrotukx
AVV8EpG3J9iTtcQN5PxzzawhFonhYtI+s+mW6z9EegCoQWHmelRcvP6KTm+I0+I4H2ja7xvOdD+3
i5/XP9dKNj31RX6bt0IErWbBF2d81NJdFERuq0KVrIcECFiM5R9MeZ2v1xhHWT43Jjl2rLivxvfO
FGw1njyN4ScdtHnXHVpftT/GLOkhO1skNIRu4hJk/mzAVw06JsUBtO7OUhIGueFCwHLuTtyxemZx
WvtR8YFhvm94lw+3lf4YayolqvWP88eSfAZR0KCUnZHaxzjWDsysNziQoAiv4hJYPXpA1g96EGba
uAyfO4TspucYbrCPUGr/imgAeC69y0W+A5OB4uusenRiSsqmoL3lrA3wdey6/YdjGV3NhlYZV1GJ
rdpxMOqAiYplrFCKgjKCrgAfB/vYcsdvgc0LSLm32F/cuAmATMBXAPQLY5I7uO5nUZf2NmrDyR23
m70W2jueOz7Ty7d3O2DKMBcSKhM0dlK2ywNryoDHAnI/h2DJYO4aR9W8XYuDhRaPQQXZgHyDFAdl
PZMsqTWoZXaHHCCwTJtuwU61L0vr5fomXdtC6A+aqAQtcDb5DjfkjTHiRVT7vH5uS1drbozkpzX5
kUrke/WQoJC/gHqhuWgySl+o6s3RSUNHPxpAmVlBvUmj+iDAxTaz0sNdF/yY4dbg1WZ0VExQMoTl
1wEF6j8Muyy8YSirne8r4AJJFwpuHftweAY4fDPY7DaYjJuZVc8ZfY5CfRtTsB1VrSvwR5OZqH7D
WjZE9xI4O4zWgvuEnv+EaMpqktKp9qso2IbJeIjBZHT9W65tNfBlQJYUA0w4paTA5IE263VRWkdH
Tz+DyWAjtOKxB5brupmVpwY5MSPXQhPWjA4gOvRo1cTNncmtueF2Xe5pvASoam8bKibMVYsQmIMY
DHDiAJGerx0D8hyoHBxbxcy2Ivpso3hIKwbmqQRsb8960m6vu7iykgDcAyKBRwdkPX/RY51cA+d5
AKqK1vxo5NqD3pJt0xdf5lpx4q/svTMrklsgntCmZOb8CGYxj07kEAf5Z8vMN+FU3ihL2DKD37IJ
fk0RMLTpAXSSCQXKIHcA7Gvokb10/yPtOprj1pntL2IVM4ktwyRZWbY83rAcSTCBEQy//h3qftea
gfgGJV1vvJgqNRtoNBodzvnjHtptFOh37c9sr286v/HjDXm6vIorXuxUoNiJpEcGoRiCRfkJeJg9
VnEYyFOnGptWyiEqEyUENunUZs1s5vreLX+b6O6vnpvqakwkaTARFu1lCTFRgpoTLhl0VAh+hNK+
YvOsaHu+mUIjYNt28PMra1uG1TZ5J6fEizAMaqGrAiZvoTnz3Oq7oWyivFMsGKEOtFk9GbbVxLjX
UDOXFHBXFUMdDcGahv5IaHYuy9AW+ukKZzqJFZWhhYO3yaNqqyPdlS5XjMcOhPZt6BIUj7YdAEFN
UC4mFbkC6pU57CqnUByJm1nbUtxKQAokzrLiwlozh3F3NFNrH/WAWCwtNOHkX+ze9TmTwd+uHg10
fOH6A4MH+g4X531y3jMriauidjQcDQzrdvtyAyLkO/aVfZpDy88CErDnd54NkHUtWJLwMC7CPTE4
Vqc56ro4Kg7tnF9VMfOKmd47yejlxRRcFvXGzQiiBDui8ayqQ8fHvV7+ImQ79QyFK5TK3L2iGZKo
8s0tt1xucJxo0EHn+huA5Jyh0TAnA9Tqf/bdnHq5qst6Jt7e5oIQ4Z4jesoGDIoDaIFHfTCCpdqL
TbO/p7Z6ALzeGMysecho1vvjUH+jsYGe4jr5lrOslCztGxsVvkR4gCipNTSAhC4w3XgwaOAANq1W
rjGHLbnZ3wZPEOSgJRHAq5az1AbPDZQAy3qKge2zN4cqOyTprG4BXoU4SqNPVWTTDbBJKo+k5vDo
UAoCVkOR9XitmNHpJ4jZWZpYiYVSU3Goy6vUxUTxCPayO4P6BaDML1vs2rKeaEuE46j3CRLNmVoc
mtoJaPxkTPz3VNo+jWW4Kmv26hDE2bjnHbTfCOuqTbOSkqQoDhl3/CjLbjRX5ltXlQFEubaM9RBH
VKYvedPaZVUcTKc9GlPtTYNy1wPTpwZMyOV1W9fmVZTgMkHuWaLwqBWHcezokmi29oolezG8iY0W
U8QdaIHCHU8UETIL5EYJ4VY27DU7/aZbrXqozP7Z4FTbXdZmfeFeBS2/nzhlBkhOCgzqYgHn/26x
fhs79efItv1y5BKDWxbmLHsOnVAEBzQXumWRYhbOsaZ1mg0gsOLQ6ei9mHo/49et/mvQRrRI3Fed
ZAxxTbOFkwzAu4YJJhDB6lwlHpVUxVFq3fFYlKZf5S0LC33cmAAFkBjFqm4nwoRlLN3G0ZMMwhiK
uBHtnqrM9JRqvtKs+VM2l1dUcQyJzDVfcaqg4KFVA3OjPIchUrzvLBoSABZZWdi7B2eQTedJZIlg
FGmK1tM214uDVeo7fUqfHa36QjX7kCkVGqwV/eGyWa4dshPdLGHzBiebHDcixSFn3dfZYldFKoMT
XjtipyKEcxxVjaaPkQWXMTqHpmtBJZuZAcPNINkniSFagt33nZ4VcQdBRj48DdMxnVINPA2T7TVZ
TMLLC7emFVyO7uABjjkwEao1ogVq/1ZTHOJi9rup/pRnOWDhLFc2pLdmEaeChOsDQ5SdM3AAMTkd
JlYY+TEMNOxAJO+TsttFiSsZw1mziFN5gkWQAo10dgJHxZTW15cOS2AWXl671QDgVIZwigEyr6d1
BZ0yY7hX3asmm02fd3STFfTTMEbPKNFWvtVYO4vbx8vCZRsnnOZKHw0bDaTwjsgSTpEZlhG5JwqA
3y/LkayjGGHwuULbfbGcZKaGRuv4YG6WOHqJKuJlXDpZmTITkUVtt/cseQQ46Hbmsv605diI18nJ
ZompLtPm3EQwOuydstwCMNybVYApFImx7ezZ73MwGjigxVFmFH8uL6HE9MVGDWLms24OWEKjugdA
rFbrXg+41iS7aWUvGNluCVaR2U2d6KVbHCZnuLdn1x9cZXNZm8siwKtxHgFkvKkKmuORBLzg0C7a
kCgyX3HZIByRnNdkZaHYCURE/QPQAYDh8UXP3l1RRniB4hQCTDxmEWKI2YkI+MpKw4sDqdLQdILU
AkW46pX58+X1WlfmVY5+vl6GGc1dbS8eVss2Zj0FJhgb/CRJ3gluhaGEc4WMc0E8Qoa9NSAo1xL0
lG/KHv+5uReDSE+XBTBrl9Tp6i1WchIH9qxo86ShOE1qtNUye0HsAuduMzwXFpGs4Pr5+buCIvQs
SvKGWg9ws6rOPMxnmf21kv/uOZ47kn5fyV5Zwh3vcNAH1RTHB4hnwMA0b5O58JI5kTQZSBZPvOGj
zC61xMINX6fKVVTFG31ugykBvkbSTb8vm9/6cf27eOLLwOmmDKlpyMr0b+Wc+xjRDy9LWNVGX8gj
FpBjMDGdm4ICyKTWJan1UGPccA4aS/fVfAP4Isk1IZEj5n/Rwo7X9Qj7TmHUzvDIxkMJsPJJRomx
umKv+ogFTIMNaQZi7OJQ9Lqf93xfNO/OIi5HVccQq/1C6SN2h3HdGIldLSLocFOZ5NFxug14ZCV2
tmrOJ2JEc1bQbQDGEri4Pg9VJ74uZhZMNZGIWV+wv9qIeZAqiip7xhj6wTWf6sHZAL1AEmlJFBHn
zFyLVqnK8XTB0KERTLQ89HFbblsuKymvuhogIGMMxFXRtrV8yIlbK9iE6Z8YK9aoALtpNwVetc4w
+pEBOhtZp/L6ur0KEw4OZYYD6ltopQ86WOeZrnzS8jyTdMmvrh0QXG2kbDEHLxaglFnpTD1vzAc1
eqRxFejIcAyydrDVs3kiRLC0irpcpwwmkOh3uAACku159qNTZGnGdTkgBsE8MNI2oiHQWEtS5FLg
zbrvMw1MIH2YVjilkuap1Z1Behs5FX0hzlh+PzGD2ioLauIZhhQi3bguD4xGlqVc3RZ02IKcAEhA
mDo9F9GBdx0cIQrfJ259D0rnp6hMdniEBR9wzidixKBAbxXNSR2+V53IV7I0BKlz7ifRdGXmeJtc
FraiE9w/NDKXrdFEt2Yys+ut0eB7xY53yPmGkbqw4chAI1YO6ZkYwdhmi6KPyaoRgTY7ZgelYoVu
HOZ5AKCs8D9pJA5rtdyO9dbpkLxT5pCrzdbAbFiEjPL7xSAEXZoCMTdFXkohJ/bG3dg0bBPpyNnS
QAlc9/reXiruvVLLRkzWEvUmytA2KPcWqg8xmjKytAPMlGI+dEG0LcI4TDsv/cH9ITBCEMx/IDo4
FSfGHwVeO05iUb63mvparcqgAK/OOFI/lybkl30XXninosTyDWZWNKOfVb43OfXndgzNqG02mjmE
jTKE1DKuMTgqm09es/mT5RSRQzs9ajiNOd+7bRGadY/IxLiO40wSma54JIAxgWsEDGswEhE7D7RO
ql2XKccAV+oDEe6TZfeSi0IiwhCcXm+1iZMbQ455cfWIrPm3mLy7K34x8lctRAAlWvVj6SBTvAdo
bLNTrflzXCayXs6VOwJCEMcuaKRIvwkubyg5cSJLyQ5FqRyqQvWKtA1tq/5l9vQjS2ageQY0B+Ci
E1FRqDGh5aNL8wONux0vNUxV5pLgatW+TkQIQUI52Tg+qN+hctAFKUa0UFYj/sRLGczg6va/ChIN
GZPVFY0icLXmKYgUjGsgCjxd9nISCWLDj4s+ILxRGxVU6E1A0myrl0ZwWYRktVxhtVR95ODXgg3P
TRJkBuhWWICqzn8SIjYLVzrQo3OtUveaASO2x61R3DH++78JEayYAqseJUueH7oufSA09h3N8pXB
kpjX6mF53XUx95YqrmEUeYKbB3PIuk+KztfY1TzFktBgVQ7OJOhcliEfcfwPDcf5jOyvtm8ddZNW
twQUaIUe6tNH9AG4CtqSAMr/hviJozqklWAEPkTFrzi/mvFAJG5oy5isVu0MyGworOsoUoo9u9M0
DAo1Gcpgybbkk1fk96YlCULXZSz8NBbYZVGXOo8QczSsoTsXsa5r1uHYm9uGV5tqdDYfMDTwYaOf
BYM8b5DZ9CGDf3NgAXZreLo771Wt/zS3ya/LYtaCNjxC0Au67IohhjiG2Yxq2eNkukblt+Z9nv9O
u9yrCwCtSF6La34GRXnQooBuREUb8vnCKVSxddY18MrllxI8E6opu8fWrPlUghCBtonWlWMFZIi6
yaxnSloSFm6W7ealub7vpEzqEo1EhMM6B5D8VOI9Umqm76CzLlfz95c/0ckAA1hIl7BmwqKlNWvc
IsaiKcm3Ot4PmMst+jB7J7bhkqQ8FSOiQbczIMkjijvAyvsAV1vQu0UwjUTibtas7UQbEZUCYPJl
VDgxulHsTTVom4I/0hLJHOZljv3+Owc1ahfcWCrmOd7wZhPeaWrj9vmhJyTMmipo7egO+ND/Uczi
Lk7eCK7aTwNAS/JDrQ6Blqg/p8oOUVaVNFKvmDZIN9Hmji5q8CSLN2g520XmTkq/T6Jol1n6My3A
jqBkXtRHMtbgFQ/nogvdASUPGDHfsGFOekENEF2ZD1OveE1h7juieUXbSRrpVk7PqRiRewa9wwmJ
Wz0/NPOXSY+v207Gwba6aK+KiDCGFCkWAh6YHPQB3aZrvzoTmoLGK6JKbjfJgonxZpmiCj3kJeTY
/E/Vzbt2UMMklWGpS8QQ4ebJtKkcHC3Bm4YDPF2Zf1YGBzJo/v4L7nRfxEBdB06iU1JEnB0NLVC+
0AqIcr8uXzsrb8IzGYKndoqWsblnS4P74I/2g1nEgUH6wJ0edUC7zP3TZXkSWyNCAMrjmDE0NMLW
xl8KywsPb5FJki24ZG244ERX3eUjIXx4idQ/VXo4J5pnurvM7iVyLpnBIkeokBG9AJk6AVhIU+3z
6lnLQ438vrxc66qgiRzdieh0Fb1N2xagpS20fs/r4bljQA4y008gaflcNDI00/Wd+StKJPxTBqRY
Ct3u9xhFKzDL3vtdlv75T+qIB0d1hmTqMNhwyFqKuQ2gwlo8Sz13aLfIAG4uC7usECZFzi+ECctp
twxmUJachRxtnrezNX+g3IsD9O+ygbT4XErWqTybEgOHlPzEqOe90XygZn0mYbnLTy62lFpk6Gxc
bE7lkF1ZIM8fOLmSyyBMZeslHM16zq3MHhpkopZKW0+neUtZUm0/sCvIBbgO/sGgBW2oZsYU8ZX5
UNEy2phJE99EvMgkUlaP5l8pRHQBmjYOFvg4+32Uu7EHquXraRyDATWEj/iAV0HivCoIpvSRmk6/
b6Y5QH9G0DT8CqAtknht1Q/YYN5emGWXPqRzGyjKylAiG68D3VG/pfEAbB1yG5v9NpmOl/dndeVe
JYmgJiSvmdobXb6w75D8Gjeb1wMO6yNClncbwhq8EgXPOcx1rM0K6zFOPISJ3u6tWNtofb7/gBgw
e7883TBHJXiAuB/n0kLn/cFsJ2+OWZACdYbXsh6x1YNzIka4Q+sh67KmQCqCT3U0BI2t0GirVNH0
/bI6q0ZwIkc4oJ0yRlXPEEXVrpIFTUUif47mKJi4q6ECwyPJk2fFFMgyMULAc4ekuyWkWKYqjSdj
jlG4pnDQdsU1b5yocpg0VzZ2u6LamShxCcE2a1hG2u9j2j9xVnuWWk6+WVoBRXOwxPpWheGFDb4s
zEm9oSi3qyzlGgYvD0yrvhO725Uau3G7cVtO7Y/LW7a6hEjroL8AhTLwYJ+fWyMjbOZTlB2MufOz
CLlW+4flyp4+K0HcAmnxrxSx8g+e5rhxkEE6KMa8i1wSanoAqjGviZ5nK7qxY4mPWDH4M3nL7yc3
0lB3jZEWyLlmPbDjQTo2URnYoEwl4egazpyWmabDICxwWaET/SGOp8ED8c4n2jjflCx5Sptsd3m3
1vUCXq+BKh3mXAShU2FUpNXN7KBH/L7i05We9LI08qrxLexS/8gQizCxhf4JQqbsYFtXGHeoVcwI
Gfda/W60QU1F8Qqw8dZiGUAgPt8jvVEwbsl1GzgnCTDZSt7mBCNSZq96OonAL/+BpTsRt6h9YhKO
iz60cbk2XOC5bLtM22cuG8OPCFneK0vbO+6OcyGJW3R2nFndnk00rCJ1Q4kuuWhXDyxe9f8TIW6P
NqqZm8dOdphSYMrFw++o70KNte8vV2F3XsUI93k+YkSBDVG317njzUUXDiTeXF6sNU3QRoPJP9sB
JJ9YWEyc0WqjjCCex2i+mYHMxpruWy3/wJlB2Q2j5RhBwOSbcGZMNWqmNMGlFNHnMbvvZKP4a2cS
o2YGir/AvIe7Pt9zi7eDnkYIFSaMEubmsNUMWWPg6kqdiBA2A0VXJGTnHr4mLbaTol5V2eBHKpHE
pDJNBOvtexWV3h6Pn7RxbtUmD5yBSUQsXypUeDHg/3exxJ7Noa/TKlcwMmHkbbmvnbz20SyafSqT
uLnK7aLzXMxmvj/pciZUP98hAEbNGK9G+ogPz4ZSBUNd+Hz4QCyHuj9AtJF9RY5UvEkbYPVWDniF
9k1vhijPh0wZUbf4QOfZmRjBnPV8KNB6whBjAXg4KdtHdRx2yCYGHzic6H9XARCPBjSxJ7Adp6ok
HdIgXR/7GSsfuhTzO3Yr2Zpze8BsrIv1QkEZHBEv/wnaOBYA3Sjcw1GxfpnjluEtVNVXPL2yEsk4
wVtJgPCCHohyUMAAE+65Ecyg4tNRwLKOCn92HKSViadqz6bxw0T25fLaCR0ai1aIpPAMIvAIJsDj
BK3caczMHqWUY9qMm0n5o3cPiBe8vuVbHmve1Ox6e9vqu0G5ZZUp8dzngclb4YI/oore1yoQiTHP
T31muL7RhW5Rb6PqflCfVTZLtnBN3jLmhwgSvAiY9zpfWCc2S1VNIY85zYZOWzTEhW30RK2Hqr/l
0lnYt/sIaLIFdAJHGsAFImtyN+c9rdmkHnWueGl8FXf9lW6F9viz1GTpbZmsRfWTmKFUJ+JWmaYe
W4CVuRjld9wN5QOmin9VtSRt/0IK9eoa/9m3U8UEA6UlRj8qTBUf1fILZDk98czRM9NpITA4pPyq
mtHnkyZb8KyC4SJ0zW/Y0qy417SrCGOjzqTvjPwnM2T39GIwbz7MAnsHQjVAXostlUMeD5Yxjuox
IdcJDdou8ssSpNXPklNzfv38bwFO5AiGuxTl9ZL32NkBo+l88If2S23n4WxXnsp6T+/vTaaHxnwg
ueJNiuahhtYX81byHcur8Y2+NsAqQe+BIrTYMqZ1rh4n6LA6UtRLWAJ69tJ35txrVb+eR2BxjOFs
7KrypifUt4efrvUg+YKlVHfpC4QLy2ALoWzXqEetvi7zJ5p8Nrvbqa4Dx/Zj9whgQN+QgjGtbLNO
dJAAADcf+SLxbZFmcGsJGfSjw59HIDEMjUfRCD683z2diRF2mc+9aXQzxBhN7dlT2Hebht4ORurR
6JoQ2ejOeej0YlQGQr8lJbV4YjHgiHsnbk005R2TptvbCaiwTNOzslESla8s3pkYYcfaMkLTCvqR
Mes3/VFK7hmx+bNB3RLLKrmZV47JmSgh6WG4rDOd1NSOAFfYDlHzVOGde9kA17VZqJVQTQZ+keCK
mrowrQiPtuPYfo1Bmthxz+IPM/lzWcy6Jn/FvEznnbhXNijNMGYQ0wx6GOXW3nZkIwfr2/8qQric
cGelRcqwL1bMNlOkPNeZ6scFe9cb418rexUjbL9WZcuMHcSoPbjJYisYMln/zcpdZMB8gW+BHnBA
Biy/nyxWOoKu1kX8eWyyb3W9iaPdXP4xM1+XDQOsLtkCooHWO2Ceiu6+BqrqDCR460Hnn9AkEdTK
d+rSzeWtlwlZLPBEG03PFzAk4AXT+i6ZMo9F36kuAzhai8OwZq+qCGsG8m1UjVtNO84t28RjetA6
PWxJ/Utr0iDphwPJ2Oc84beAfQZwPwkn6RTr6lE6+QQhhOCKlWrJPGnHGnjxQdGTn5Meqb4ZmQ9G
ZpaSZV03kleFhYNrj3lb52ixPUbqE5AzUJ33zPz7NF0Nk6xBQ7KDIgwRaKJB61SN2lGP8ASpvLIH
vlfh/SczEbu0dJvmWtMP2tGMbqIYXOBfzf59cML/O7uvOyTCYOWToVZzDEUo+o2ym6rYz9q+Yp8v
ayLZGTFVHVcRUlsjpIyF4VtWyONjpP1SkwdzfrgsadXigKSE0AXjXEhKnx8tq6uNKOLNchXZvlYW
14nVg763DSxzks0Wr2p1Imvx8CfHOAOrT1kkXDsa1bWaBSb7PKrMqwwMoLfvyvX/b5tORC32eCLK
YsZoZjjMR7PQtmx0rsw6DTg6nC6v3qpZn4gRHJPOMs1Kyx63a31DImD6pPu5kaU+Vy++EyGCX3In
C1Vz2sGXx+rWmfmuUhKJJ5DpIfidxrTZ3Nq1dkTuAxxL1qfZuFeUbn95tWS2Jvgb1mOAPdZgayW5
ztneHrgP3IFG2ny6bmfgcgKyPLDYRXC8hGe9DUxn7UgGhrHOX2p6E2FGtmfcj/ndZZ1WNwftDAtS
KDLUYqKgiHpjsKYSsip3Z8TJAzFl46NrIgy8p+CJNaBjiW9Y3s8t4BQoRBSaRxLnppvKz+/XAkRN
QLoE57WDbMT5cWkmR89Yn2h4umpbUIfvsknmOJfNFV4pgF58FSEclW4cGow/xdqxyruvSCYHk6rs
Fd4EFNno0WX7lFhAYVYl/m3Nsk/FCoenqrlmo1kPJzTNb6iD11nxNPSyNNuaZZ9KEc7PHJUTy1xF
hb++LTu/Vjp/areZKtmm5c9cWkPhALXU4JaaQpmkSkK9/ll3t1XZ+CTfDdU9yJUvG4VEKTHgnuM4
6eIJOwZuVi/N+61rFzdK9b3NHckmrVo48pSALNMdBxjz5+aHa0kZusxVj7FWBQUSocSWAZfLRCy/
n1wIZj9rKh+IerQyfTMTFlb0z+XlWt2cEyWEM0R7ey7HFjaQKbWH52OcXqX57yLnHkhZU7D+XRa3
ujsn4pbfTxQqSiAHF8jIHsHl4tGp2gELzkviYl8y98dlUatn6ESUcIbKijE7G2AIRu36rpOGpER2
K5NdpmtuG/ldohPUzkFAI7y+wOs+caIY6rEeei+30WjfgwbpfjaB5/b1skbri/cqSj9fvDLJ8tSq
dfVIom/KvCmtPOgVn2iPl8WsL9yrGMGuxybNKq22kJkx511Hfpj2GOp561+WIlNGMO1CiXnSTJDC
sixQON+URvQTlDewCtmLYV0UrroFV3Bhaj5fN9Lmg15TFSnO6Ralkcz9MtY/CWhvLmu0vm5/xYiv
BQAvj6OTI5OKCcrPMyt8TDH+GAGud1mMRBvxvcBcZC4I8HqPTHe9wQ1GQKKm0XPefyAYRYVnATeD
LZjiSPagTyVCT6yau+Qmx4AhGDFknFRra3YqRLiCesfgc1PApJNZ3ylJARwQ8xo8ipI1WzukC3Q0
qqM6HgyiBVjoNukA1Im8c0r8jmxj8pBg1Nj63fW7y7sjkSQaQWvmMdiVmHos7Dww2l1pHXT6eQIY
xMwkWca1tQOchWmi4oOqjxjEtW4JHsi5VI+VfmfjFTxGka+honlZobUrCH8cfeMAukPpd/mKE4+d
AGiYOU6uHntzCtSKbwl9X+n35dmDtjCw8GpLRPqmupJEJthfK4hAQ4vXJHmoIxLR0ml7WZOVrQG6
OyGAYH8pWgmeumtt3k9WPx159pnh+ZZqnyODh5O51zNZgWplb+AIUNSDu0Fm9k0mK8kH052Ai6aU
mEv45YBskt9/QB2MqQHgF7VYkNycb0yDEd40pRwi6Le53U7xzy7dgymosyV2trpuqGCi/AVV0MVy
LogCwavmVTEdiYkE9rR3GwYImE9k3lr9+3VC9WUBtoWhASlf0KkoWrtXWjIcZ3JL7bu8fgT2uWcX
1wUrJHa9otWZKOH+GUt7Sh0XovruO9orK/PWbG6N/jvNZM7n7Qla+tIJJkhQyQNSsLB+DtWGKMn6
4ZjG2669S2R+4G0Ih7+PB5CDNnfNfWNrI61Lq2mL4ZiMj8AsLOtQozVYLWPPrA5RLSmFitePA0ew
MAsAVhmv1DftnJyq5qBNanfspiub9r6KWCTTUYSV1ArFEwQ5hgrjxjA5JL65tIEzPIykr6pjwkyP
G73v9kkIVIf95VO0KgalbPT0LgOfItBA6/Ro6DZodbTH0kuUz5YGQOX26SNCyALFbSxM9IIPHfNY
15UCQgBK4SeNG4KwYMcJ2bxfDEp6wH9EA4DzBkQFSEBUoUNcHeda/ZJT9WdisOvCGB4vixHtedmZ
UzHCnQ1AbaI0izYuNwPek2dMSEnyE2u7guYrTAsj+DDf5PdMsBEYjkIY6sQBqHlQGJXO3KxqcSJi
+f3kXjPihXABT6pjO0djqA6k3KJUqr0zyn1ZqxMpws7zoTXtuYOUei49Zt2wefSaejPKwo6VU4mh
5dcFW34/0WYqZ+Iw5PKOc699qloQ0LuK14EGcSzeW9b4RyV0fmgYvEMzvODOgO7ZFPacVEclBbLR
pCQe2If/KDaXXDsCcCX6xRc7Q1DwryDhuRPpTWk5OswZNuIXSuNpPY/Dshl+lM54LNPiDvy2W5Ij
/29Ns6Q8uGqBmDFUdQASgfpjuT5OFrRQyqFHmG0+mBX4KRpG0k2aJ9cFUMQkklYN8USScJxUEPXa
YDiBrTPa+rHJY58pluzVINNHeAM1dmmxqdHYMc6fB7f27elRMWQIMeKd+rJjKKvjekDzkS2W1zU6
aOhxMyDEan3VYp5Bag+5hTj6njgS81hV6ESWYPGVm6laOkOhUW08W1XuFIBNxFMniedXdwdTn8hh
QqE3HW/cYWAyYAM7lrm1Nac+SFgUXvana2dXx72AsSXDwk0uHKg2c0kdWbDzrkk2A7/OOiUY240l
g05Z251TOcJ50vNKV3uMfB3tJt7r9jNQuH1db4Ouz0ItlpXwZVoJoVyv1czBTcGORPtd6/scY8d8
2lrxl3cvHqhLFxYvHd3c8IDn57TBCF7p1NifcTaCDHgarP+aVQdNFpmKQRZMGw28OtAaFinAtzmX
U7eta3Rtz47U+tpr1wWaOJryF1Nv0nE/yYAbVtYOwhDN4fqDXbxxsbM6xH1V49boUry3Cs9k3zAW
vtUsWWy6coow2KwDSdwgGAMT+5PrrtY5ei1AHpN+JqzzMOOuq98vb9HiWk7zv1g6vOkMNHMji4C4
UXA9GibzBjery+NU3kEJPrbeWB7c9BtxA3tCB4nEob501V8QKLaP10mLEaOyLY/lfAey1s1k3jnl
zbzMYPR+nPSeVuxd8slOrsxE9ZvsiqrJ/WWdX/gDxW8wgJ2ONgZ0sry5P8qSlWqSTsWRTADDaapb
NXuO08xTs2pDyK/E3QGhNsC8jx9FD3SoPLBM7caY+Y6VBGke2M0YUFf20l67U/GIe/0s4bKxM9IV
SIXhs6jq0XLwZ6P1SAfCm8Ejbh9UhhrkjRo44BC8vCJvLA3DS8vYFHJwiKzQ3HF+gNgyONVpXf+1
Z3dmvNOTz5XycFnEm14IR5AhaDeXeFimOmSYW/4JpA9h/Fn5Ym3tTfGY+41sfu6NS9AxoGCCbA1x
PeIUsYmkVGjexrnTfeWjHWrWQ+LeW0237YcrDdhHo2yg+o37FsQtTuMkIrFNktGxhjijdP0C3EHo
sgW5sjfPXlnKmhLeeCALDRYE7y6ky9AeIw4gZiQnADCd2dbpiGfnd7odeUy768vd5S2TyRGUmriD
cRXHznbDNPaHOO2meyQ4Ky/RdB42Y/u+3vxlBtEEjCEaluH0AAb7YkEni2iUJm8wksq2NbvBriX6
d7zLgOqwM2xZV94b81hEgSYRb37I0UQYMXWgABXMx3yXTI/DXHlZm28T51h0e9q54WTFkjDizQFb
5IHyCVgyoNDBrXFuHzmdMnNw4mprl9Tj1jeH/eqqz5e3a03GwjuE5AxcuSoCMVGLjDG3s2pblZtO
+cqsnSm7+96YOdQ4FbF8wskO9Z3RguYkrba8m5BV2FLgovHlUV6yIOMyr7Rmf6fSBPubc9JEWgZp
tHtQnG9q/bXM9mk5v9f5vSiFEAWGgH55kfnBsdNEKQysWx5fucbNON82xvNHtuZVhKBJWXQAqKfQ
ZALCT3Kc1Bv7fSCt/xweV1fhF5bBL1DCnW/N3EVKBNzhajvYX8GgjTLXNXe/XFZjdUNOZAjbPzSN
VkwFVmrSnxyyqUnnNfM2NiWYeOti0Dy0XIXoBxbEpBPgx8sRqqT6Fzbcap0NKBTq6WAc+Yg+r4KE
bdHzFNQOcwni0uarq36tmh+GtnOTd9ZqFreG/firjnC5clCZuHWMVSPk2qqf2fjc8KfLiqyeyxMR
wt1q0R6tvgqFIiMCmnxnRVd5ctvX94MMp2ZZ+7PQCVcpXkELsZKKOSpXMDMVWChKXfRwZNZjTp8G
85P5Tta/F1OGjGVWTnNQQxEb4lSKSoGLi2bLDYo4CGiSPR6PV+kgiQNXVg1PR1w4aMuGmYlwlSyO
GJlm8NaCX8vX8/3InjkvPKvdlKZk+OfNSxXLdipKMOm86HQ+EIiKqrtY+6IZkrSfTBXBklmaISHr
0AI0IRl62dugrr+6aDUFja2j/L5sbGsmcKqLYM8mm1Laz+gQMcitYx+07HHo35tiFJZLsGfUMvo0
X3bGaa47c+tku6iT7IhsxYSHT2F1pQaK+3xH6yjoon2kPUcJ29iZr5BflxdMIkrEXpsmOObMhigW
3Tn9weiATlJc0ey7yWSUFOt7g9MBmDQX0ILC3ky21TYp1authSaRiH13VbQNabIJbZkUYXuMFICi
ClWrrREdDHYYyO0s41EQqCv/cQIYsFoCGcAXmiLk1oTJQkvFBP0uzfR96pQ+N3VPMXeje2z6wssV
EtZq4sfRZ2JITGNdNsbPbX0J1XRVWEWeUCA2Axdnx9s6qOrDQFO/qx6L8RHt9V4EYLtsMgKD7yZw
Ul22lZW7b2ky/CtaWFq1Lsa2Nbtq62aPbha2ZuTl3abF5NVlOf+PjgCuQJvhkg8UHHk0aah8KbiV
2jDaWp+0XZf6o5/fAO1u27JAIm3VYtCF86+05feTwBEzytQlKm7avE42pl1sRuOPkWefVKoHsakE
ZTn7Bp+eZgzHaMouA8SnkU5o3uNBNneyr1nSW+IlhrTx368RvKWlAvu2avNq2yc+D3S/9frPbpCg
vXvf3BSbOMAs+OUFWHUBJxIFi7IG2miNColm/9ms/syVG4I3yNcLpMplrS4vxeVL6gk2VIM3jYCE
C4u9j3cmJrZC4rtNOPqut7Ce5vb/kfalzXHjPLe/SFUStVD6qqUXte3YTmI7+aKKMxlqX6n1198j
P/d9003rNq/9TNVMpcYVQyBBAASBc7wPQgv+39Nqgf4b11HwEIsgP02nqv1QIf7k+j9adWicXwAm
ub6EmyaEARwgMiNgA+/v0oS6hqZkXuB0SPo1wcwWhhTH3XURm7t0JkKICSqozPpliotDUvzRzH2M
l9oitl2LuySR4RW9K7ytIe5/ZIFCch3BOzsRGPEbqqpNiwPod8MiGA5TqOzJwTxeV2lz1fBIa6My
Cj8qBoTcaWyeOjNsQfk5cMDy3jJLImL1FO/M7UyEsDG4FViRTqJ6X7a1iyqI10+/ryuxtS+g03Aw
DIY7AcaoL9dqzu0G9G5Wvc/YQ5+mrk53Jrgjzec8kTygb0qC/3X+c5USSytjrnRjsbBmv5CnkXwh
S6CPJTiQjkYlWbWtjQHw7/9KEnzQ0qcARZoNRGrjnxjwUYaRuEs/SPzOpi8gGnpgkUcDf0KkQMbw
CunqJmv2ZjqAH0Z30bocZPReZf+AwiRA750788btTcvD2XZn+qVbXq/v3qama3ERBSvU+MSeOHUy
uYGyTo2yzlONV8mq+jHKsrmtsAkL/18Z5NJCtEFfUFOGjK753bGvUVohTINjsZKs56YcTCIDFN4w
12B2KSdNZxCimpCTk6cmP8VxG2RW4lIpYtbmop0JWg/dmXtw+qwE/y8y4HH+mS6Pdv1gxD8+sS9n
ItZPOBOh60PVJgMcqpJ+b+iNPX0tZHn8G0qu6BvImQzByjUtK8ckqYrD6GW/6mPn5r593zJX/zl5
xbcyGA8jc/OX/04xIdgmhlNQK1GQnmo3Jgb0lZ9KLXngXH3aNb0En9d1y9ypBexgLByvK80dgHDQ
ofLMMIG2WKNLFJnlbRqECbBwPAWtyb1gEEAgZWa/QGJb/yDlr5Y/5qDduL5wm9aNMKGDy9MwiUhw
SMbEnsEQ3+wTswbU8dEcb/qldWkuSbBlcgSrUPWedmkJf95E9452vz55O9EdZksl+mzuEqgu1qTE
UjEJcGnhCWtoFbOk2WOcalpftjQM0dcj+mKAJpK6hWPtP7yAWD4MjqLSC2QRSwhUPWFtFKVQLHbQ
99s8p83rUJ/MUoarurGAkIOXuxU1esVFuFRM0ceWAaMNG9Xlbhztx4l5aX5cUslGbYT2czliwyzo
cC0rtRA9aPcSG0erk1RgJHqIoaGrosyeJvz+pp7dZPwyljdN/LgUskHcjcNzoYdgCAWQpDgrICfT
f+Tke5YDxZvLgC7fP22u11Q03qxkSRbqSsKu4OnHKUnXNXvtK/1CX+guCWI/8QxfuR0TF9n+IZXY
29b+nEkU94cmWU3tjDfojnodFk/rJSFi/WLBzZ1rJO4PLhGVxk1oZH7Rd/1+OCVHGpKDrEFqK0u5
kCPuj2Vgiq+GHl0wB5rfIMd36xMa2AI9yHbWHSBPrh9U2cIJcZxovDHw3Nrs40r3KjSAO0Ty0L1l
cudbI/jrvpqsPJqxdKV9KJw/aevFsyTOvfVPXNseIYID5ylrBgUylAPASPIjEEL9bm/fv9ndvg4y
4gLOlfj1nskmRGQLKLhwRm3MdfaIsbzWvbKJQ4V8jFbi7U4Jo8BggIm8cW2CuHRyZd/bJk37Zm9o
D4Sc0vJP/9FRZZTmL0QIm8St3EjaFmZQ27HXkV3V2Ri4nd2qKL3rBrcRinA9BqEEbq7U1MUuU/Rd
oW9Mw1blUe6a8xO6H9o65At4OUAfnPy+Lm0r77oQJ2wPpamWqBTiuK/tOrfzFh/ta8Hkql+dfbVL
f7KdLdFw+xCfqSikXSQHtzPQIBFtQ3BlHfKddY93KKDqufGBnJAYWYFEy9UtvLP/M4lCFtY2/TgM
BrTsgv7JCNKd86t7UXfEn0+mH0k6Zd7YUt5Lw7TsWuXAdVRwUgB+Iuowwx7RmLHLDspv9TbfJYdu
X3nKHblXfxsvmMX5VnvlXj1Yj+RkSqri6wJe+wDhQPSJEcf56lL6OciN44TJYPqgj9/TUeL2Nw83
8Kf/R1PhWPRqVQzlGlay+r7nX0BsLdm4zbhyJkBwXMlktF2erZqERhjdskO5A8lK7eanKRw8lAI9
1a1vU684/X/Y6fZR/KudcDZMjVM10bCP5Yv1wA7jPgmS28foXvEwGejVrtf802IPs2eJ0tvW+leu
cD7GqUej6urPusB8ATrfPvPQ3/dEXNVVfBkj+nYycrbEwtmwF14iAGGJ85vkF4OVLsBC3lc3zY0W
qCgzwUgfryu4GfHQV0rslQtIFcm5+Gh0ec/yZm+3N0Q/jeUPAAN+QgQw0TFYg/EPlDUuQ4LSUoD9
5yjPZEbljvFXS83QIvaJpBdQTW+zWyCbE8nWR8aBaLomI1y57ZKfrP16XYnN0wWWYzC9oJlCNQQ7
IFFVqR3DLYtG7NQmyy3HpMZ/J0LY/AGPgbkWzRABxA0WTWGTR5LUHXntljs602M95Gf1AxSBiwED
ts2+QHkzqFR92NO8Tn2LWPXRxvOQN3RDcwJ4KHPVsaw9q6wSr7Rn4maZowaYwOrDZI6zoHWYsc8a
zQyjlCUuMKWS3O2jaDykJTgRgcwbewYgvD2eD+VBZZjfJWlBfMx3AUiz6NvbTK+6ADcl6sZqhL9M
xr68c4byeQJhA/DGOdjPGDiWjDRZAJlW9v4CrBqvWBr6DW9AZYMJwBR4YEw1Sk9LnG/qoKLpqNCA
fb3MlnrQlnrcpykA2ZQ5N4IS3WzBxLPBVYdaeZ3j9C63h8QfNK3wklgl3jCABKsBtqQ/02HxNQ31
vQnvdkAnWRa8M1QYe3TnSBu9ua5A8tHnhV8ZbX5rxnV/TBptCmuAJLtZhf7DKa+rQwq39RVI8wsQ
v7XW5+Y4uc6w1Du7x+sJeqGbfZWlDvA8SHE/Kcrso+cvvjWsju37pWdHfVrIc9u0kW/VRewtGUj0
0P9geTWsBZrUJcDl8hkDZDrnaH8EtglmeoCIWjjET8pq8cFMoh/sHO9vSjNlJ6AkK17Fmzbg4Hdw
67RL78BxNO1QxLXvSOy0z8iIbFcv+PQ8KfbzhCb0vQ0+GK9s+e+iVGVN7ltnywRvF1p5cOEHA/Ol
TapahBGxeoFvV75Ejeaizcu9frS2rN5EJgdM/nXiUmxOGQvSY6wGa20WuxRZx7LLp5f/ToQYoFJG
AWkDEZw8GemrU93x4hO++lwLwQfNajelSQRQTnuedzGODW6zoZXIyG9XPyNmLOdiBD8Ekru0GVdN
Fgy+RN8r9SVTjiRFOopj7hCJ417X5Z00dEyjiwtuCaX1y823et1JzBEOKcuel+ybZQ5+Ph36XIZi
sWlkf+WI7/k5SJfjrtORCLLJ1+vJL8p093EToOgaoivkDFCPtUtVOCbULRxSXEzmzCuSFFeGyVti
WZfsljGfixHiaUkzVIFXY1a646z+mymYN5DEiS0RNub31rnRtV9IMGZHX1SziCqUeMy6dYd5NL2p
GNpHZyzVn9cXbWv/z0UJRs1IVTDuYF+c4TkZb8AYrCRH3ZKEb5kUwaaTltQJaoqovbHbGY3qmuVy
+yaVDYRsisGgAfoR19c7sSsx7sZ5UPQat9+q8tTMxY3Ey/owkuFWbO7PmRxhfyZDL1nTGc1eJXt1
+IYn+qKSlELWdRfPpY27ugZqasDti6VrvQdL34Iwsa94smvSfyqNuGl9XzZ3XNbStaWNg1Ed/LN2
kImdG60ZV0trtijBYRw6TfxaMd2ESvTZ8mrnQgQLAMJ7XfUR9BlaE32Wbs5+6JHpdtWPvjrYkfGJ
iOOAFIAY64UMLSmXviDpKhThE7vZ6+lP2jPXQoX0E73DIDFZYcNRuEQuIjiCiKdcHW2ohNK8bzmx
382VHyHiXz+hW5ZwLka4waZNpHeTTpv9TLtwjufQrNB9t7BdTKx9ViE5ui5v0xzO1Fo9+VmK2keg
IcwKLF2fakHR0SC15pBwa/dhMWghxET82jCE+q+wQ3TUOq1aM+GOP5LkXlFuiP3tuogNd3AhQoht
ZpJYTlYisdEj7k9sD3wRzyB/uAx8eFsOJkAIujiwcsIOlUukWckId2B2t93wsNh3rDlUumyEYWNj
oA5dqyjo5URB5XJjjMVOS2JBHdP+ldJba8zAcyZ7/N6oMlwIWT/ibPftgiQFCM4aWFj7CHDr1jUn
9WlJoweHsp9Znt2OTvQ1x83h+l5tKgd4CWKocKyoXl7KbVsFuLIt4hC4owvfAsvRHNkNJoti8+P3
PAwm/pUk7paKEQa+ltyonur7tmzaI+/GWCJlUx/Q82AGH025GBG61Kd24lFh8YBT2xeBYi8usauD
ZcpgvmVihFNk5rXdphXETLp9E7Hkj52rh0g3nq/vzqaFn2kjnKSoHlsF2K+4ItT012Qb+y4mK+eV
gUZJGaGFRCXxOkLg5ow5gqzWckKKbjOV9DeA9j58SCXUXMC7jKIkRkzWOCFu0MzjOHKsLDuhH3Mc
jzXmxab6BHy/j7nTNzk2wUjVCmZh4in60hCGyCqVeimzU6nfo5nP7Rag0ctQ/YQ1+48QHVOclgNs
gXd9XnrUa1RpOD9pcY0Wc/JAHHaoBy7x2UIoWsXA7yApQXbl2FQch57AfmlUatadjHZXTTd4r8d1
zyvmU5m+Xt+d9wqt00yY60OIQP1fnMxYOaa7SCPpaUh+jvS+6NFVJkOXWP3lWYoFbfDIDWZkcAjr
cNqWcHacTEm4YkBGr++rKDRlpef17wu/H1jMkKKBlAlvMsLvV1JDaTHI0J66xvJrs3PTGf86qM1w
4uVz4ap25F9ftvcbhGvPmowQ4HKs/OWXxqZSZdK0Ps1OlfbNslzdWtxI+0MMT20tiV1vrN6FKMFh
D3QBZ1yxinKmR7pCYjJZgiV4nXWD4HOcNxdqIEsQFtCxW6U2gARzakDSYyvkLp/m/dgrAdqfg+sL
J05avskCjNkKBIJD+r7na9SzYh7z7GSgwtS69r7epX6GdMHjT7rX7mWv0BsGTleQReSnmNyDmpc7
VVbdojjG1JyiFk+eew4WqhtGEzqjbzlF+9x19bbsAiwf1MbwHs6Uvf78LKpHFq9VMFdmJwuwftlp
RgcbsLzdnJzUrPlY5PvPSp7JEnatU2djrDQ4Vky87AyDnZQqcTtWSAaethYQmIoYRqQroIVoHEk0
V2NuQqWxA9eV07stqVxnkuVDMjGC+66ngdiTXmDNGKyChRWGA4bs9fr2bBm6oaOQaYMdxULX4eX2
mBb4dIAO0p2c6oHHaFAZfcuI3cGWvahuaXMuaP2QMztozBawcRO00ezbhUYuruR+bEqMbVMbcw2t
KvIftJ9eCmn1MdXqqWpPbTO6GvlloRyqTX4nmxHbMmrg6v+vHCEfru1uadts4icniU5tpbloIzlx
TdmnyUvL1cPH98gEnAXEAWIWo1yXWmXRQmvQA6WnzrSOlqI+qqrm242y65OP0cxabyfIsWDW6CjD
5ZIKNtdmcbS0VdedlnxXO6e0cBMZ0vTGHtkmmH8ojhDGRUSHAHQ9G10wY3aKBiXEdLsHr8H9Mb4Z
8lg2X7MeeCEOXsgSHMJUgUBnKPX0NKlTDEIW/Smjo09q9Z4P6LxoNXvfdzIvtBGeUD1BC6+DTXs/
oJryYrYXUM5jqjzylKZ/Am6CpEq3YX8XIoTDRCtdcaKkQwbZKr1rdOixrppQLfu7Fi8KcyErBGyp
BFpRlOkBj4hRdsEslrSuQTs7ZyeeJtNhcpbex13sx3Uz31LqTMgb3sKZh1A7TVnmRstO/agf0zg5
FmT2MBhnVOM3xmQlW7H/YTV15HKonQBrFsADqmAbrTHkmEoi3Smuy5MOkiKi6K+Vs3ylxvBLY5mX
AeMSPd++FmsYANOCyUh8R++/Xtd6XTrBRJ0Vms1AumGsMfLycJssTsy+qpJTFnM/Bfg6qdlOLZ7i
tMP81PDSK7cqcqnrQsVxolV5QPAA7RvhC+hzIui/VSRaapZJcYrnXX3s96nvAC4pmAJQCj98IuG4
ECZ4S4swMsDzZyfbBpQRzQPdCG1VNkezYaMXUoRIBjTSvog5onIyfLf0r4x9rJ3jbcmAW4PWVB3Z
+7uZGaXSUsuqEMBQmvBj6zZJX0HMppqPpmyYbiNUwgHj5Q1jgQB7MYXTVqExZ9SBqnnKMASruGbR
pIuHXmLC3DLPQQx33RhEcXgwXYEvUe7FIdCp+Eq/pBwE2bYxhhR9Rsq/iv2V47nnEzLwkgxiTRsT
emLKlKHWX6Zk5OEI3gzImH6Ow5/rIkT38aaGZa1RC0tnmIJPxGkdnBQvliG4UsKoVu+KNHkGn9Nx
4tYtzbLddXFiGHsTR2ELkEdRQxTvOxgT55VBeTgl35vsiQPwpaBhF32QKcoS5QjBv6oawiOy9GE6
ar657CYrC+zyRyPrwt9cvjN9BD+kW/1kZpHJQ7JivZe3U3Y7dyPmuW97U1KQ3zS4M1GCPyiahTej
ZfEQTzL2cKT2XTRJGv5FZ/CfVXMo6v4mKDaJ4NyXoQCQojqO4TyDUdCKWrZ3SG94121gU4oN0m0L
9zYQXwrP15GSTwNQcqZQBVxwZ5BdWc6fMbMzEYKZ9frAp1wd+lCbZ0/Jlh3pCpdP2TOx24+Wct4W
7UyWYGo2Wi5omdg8VLLUSyv7LgMc3GKXkuvT5smxkWsSoO2i7341j7M4X7cqENIoLI3SIcDI8I0y
OJ5TsV1W2t+vb9CmUZ+JWj/lTFSn2EOszUkftuRpaMpTF/P9uGQ3VtcGjTSqyqStPz+Ttval6NbA
0CRXPfXVo5owv1N+LtVjXMgI0rct7+8aCvatWcuUWoMBmB+euBV6Qlo8Al1fu81tWmt6uHZgZkF8
m7OMSeN5DtIrjGSEFS9cPBrjDqr7Nd4yrovadAhnogRtujLPgI6OhWtI71I7v52K33PCJG2M6285
z7RW80ZBx1AB72Qg8RPCKi1tkwNDBIObbRrMWaA01KX1s+PcU/aQSFldt7boTJzY7J/lJcPjNpTi
zuDbdPxik+H48XVD3wx6rsG1SIDteWlwjqLkXJmTKTQ6wyfJfFDS+D6iswQRZVuTv2IEv2AprKVm
z/uw7BwwZ3Qn3FKD65psHR0Lt4t1YhQ8N+LIaL4MmAey8WBetG3uRjYdfAc3Gaspv1hqG+SVIwkQ
WyZ3LlBYOjoYKcvhv8OqGXet1XuYQAuqvJXotbl0Z3oJS6eXyjyTEmLUhfmcsqCpZD1UsqUTAjci
EMiXswyduDX5tdTmq6WrB8qaf9sic5nOdclhlclbVT7zcslUVnyyzD4E7ILHrGed3tl4WAe+nkW/
XbeKLRd0vknrJp6JyqaY6/0wou0wpU8OStjgdHrp+2TlwJJotekczjZKcEFoTeBFr5VT6BB+ipTp
GWXRyIvhmLwZUdfqdIyiycoT20YI0gH02qBuLlLBK1WMQfUGHokOZB/F+l7VgP8RWf71ZZSJEeJS
lFs96HGzIYxm1cstPeg4OAFMWWFHJkZYwmJCUaIm8EZpr4ZdX7qTyh4GPT5c12Zzp8AQpANhHNBZ
InaBnjml2eRlHw7doaW9WwHUjKoP+uT39eRaRIYysGmEZ/KE1QP26mTYJRL9ZDlM1SHTf2eow8ZP
17V6yxXfRaczMcLqKZjIJ2PDptCa5wO4QX+hpfRb1tmYsNNPZWcEGiK8rVW+lQ3P12XLNBQC44L+
3d4A4FE4Ke2XxqGB2fY702bfjFw2A7JpI3+1fCO1PjvRUYdkY2wiHnZO7aEYsgPWmm8aMkLaTR91
Jkbw7lWizrnaqWNYlPcEbSp59q0YS69yjgaXlAUki/c2hnKmEaOsQLMUFo/Xzs5EUTbN2q/OYLi4
okruTes+XDERsbqdgqq95iruTdUMkAMCOnNrryXfHFxzEyCFmMdYBq0jU07w9dyc7cJIsV11WZ4y
w/Drady31L63Slkni8wy1p+frWMTM60iCxnDzGqPlvPSmtWpmP+9bunbvsNAHkh0gu5GQZ8lz+uO
OHwMc9I8FI0WoN3lOI9xEJXJjValr0M/Ze51mduK/ZUpKIY2xwlUCVjDErQ8I1GCXiOHqpQBlKyf
/t44/opZt/Js/RxtNtSpalAnsNpD16JHHeQGsjLOtj38FSL4wmJwaFs7mAOoAMGfRMkeMBj7AUl7
r8mSzv+HQ/wrS3CIaeUUdW8inCjpctQXesjN5lhpJvfbBHeepvuKvfQShnJiRH9f37PtxUS7OGpV
sJV3XeNk6Afk1WPYaJriK1prntSByKrq217qrxRhy8qpV4qxx5aZuG8bY3ubLvlDk1Rugyl7VP78
60ptG/9fccLmNf1s837sUEqwXu3xYCSvE8Jn4dwyusfrdHBd2rap/JUmbJ+hZ6OpGCgmLDo6bmdQ
5I545ekHr7BkfnHzhKGfgoK2HeV8MaiMmWJHQ67wsKmfWvqQNKjNSq5AmyKA04b5fQN02mKNVMOZ
teiAJHtCJLaTZBfPzqEeZSgzG3aHEjOKiWi9xayROMvU9p1VZGq/9g0Pod07radxTAVf35n3uqw9
RyvyKCYvUH8RgiOfaa5UQ2I9rlcfbtuhDXS0sUol1+0tMSuZEgAdHPDp6MK9pC7p3AFXw3oEVvX6
MMpQQbDN7N5oWhnX+bsWCgC8o0wByGrAdq7VWOGalVaxqjl0MR5Rw/L0ufKa+asO41asUzT+GKjh
z9GvoqbHzslcQ+UP11dUex+ZQdKAli5gBqNlHv+9dL5zW62mPrYxju59OX/F5cGNsi/6onhtfUuG
Rxo/lvXDZHxv8azT6MR10t+t8WKPoWqCzVzrdnH+JPmoVehlREB2jP4OYIQTAkx64aMi3hc9Tw3j
kftGaHidh8FXj4e5q+zzgO0UyY36ve06eFFDse2tp80SKdSSvE6coWucR8rmYImSm5zKPNiWiDV2
o2a4vo4YguUqZV07SqzbsVtY5NaoVdSmnq+v2nuf/EYVALNFeRLtWYKTHHsGxtO0rH5S83cT4T5R
fluWw6ycRiZrVtg4IBZIEPDggglJwJ8LRltMeFhQ0qL62Ve/C+Y6Te5mTfBxdbBiaDED6ZgJYs1L
w2wJeIMXPbUeFYAm8O4wGb1nIMJg2M1MZU8VWwphUyjBwCfgznVBIW2Ixpnohf7YLPspT9xyfChk
nRfvZOD9GQV9PCNBDP4sxEw8erMCaGBGODlWWKFMxJLRT1oZo9n77GOVgxYPE/264LoUdVHjfFps
njloP//VwAXPSdgw28/mwetwfPPpl1MDS5dLUvx3MXoVi7Vb4Uh01MGEqGmaxcBqtCWEAOHaAc9l
N5b7Lk+/U5btR3MBwYEMVHlrQXV0K0AgZj0wvXRpIeAQtNskjawwqR3mgqbUG8ton5eKZNprW45j
4rUZIQHEXZdyWFRn8WAwGpr128Bn8ZuxYhfFsnLYOx+BFUQ9lABczMRbrTjt1aVJksf4/2GqlceO
TkGv/nP9TG1pAgY/7BJGF5EiCl6Im1mjR0lqhm2rG/ELqAYwiAcW8Eq7sZmTyOZJ3nkkBFG0VKKm
inKHZpurwmeJfVoOcBTjTEMjHep1nDUwdX6wSfwvsHgASTHsrqv3Lpat8gycYPQGAJ9cBEVSGmVq
RlWl/wyw87JuPFNnu0hTvL4qdoQe7XHy077+eV3q+0Vdn4Y1Y41V6MgQM26zbZtuwJELwb93KCrV
1xQtxAcePiEGvcpoEEOeaIvWMY0pNCOxFTaTGWhZHcTokW8jEnxcDB7TgYD49n4v3jOLRlX6OCqi
MJuiXTZydzaUG2ooEjHbtv7XEoUz1VmR5VQRnrsLtXpNWv0Ei/U/qgmO01tuBQIGG6X5S+tTjHrJ
u3yhYTk4vk75gRTToc40SbK4qQnw+VaOF1iAiO3dW0oLCJ7KQkAfptNMmf6s4g1fsl7v7iSrbziT
shrh2VGq7HgB7UFHQxoz3a0j++eQmF95nX8rLF1yY3h/bJFDILqDjArrplEhUOWNPhVGE6MloHeO
+jC6BUv35rAEhsVecRYkZajNgIW7A7o4V1JEYNhf6oYAoYJQArrV9gi6D5zwAKxe3VPcJ+Ou58o/
apopnm42xq4r6tlXJkz3X7eVrU1EKxHeAdFZBYhiIZRMNs3TmakUNfRB87J8Nn3M8ywSKesmXaS1
8E8EBKArFQhoYcXe9szRuaIqqRUOg4I5fX7Q6s61U9nLzftIvE7XAcHPwOAEUgFhPbuiV2amzGbY
zWk4DrlH8/i5xjzaxOtbTBR/iermz/X129IMDDgO7pi4yqDL6HILFWfK6rFro9CeWDgU2g2YTp/B
JPXtM2JwVQKgBVJMMX7NVqW2FYWr7XvujqTaYXzdT1h2vC7mXYMdohVwsddcHe95BMnMpToIng0n
dm7idbLOwmYpejdJ03+NZXF2eO7TvXzJ2n05N4armNNLRGgWmEpReUaUTDuq9R+E+0Pigf7zdUIX
rE32+hB8+UEJbQsF1AJ2OMRobLAZYHzrjrkdMCSGrviEmUIgsm4drVy4b18Kq0qeauCqQl6ldiGN
jkWLt5dUkwTrLZNZCQKR4a8zF6KVAkG21Diz4Z5XDA66TEGrGL9AyOte38z3nhM3ebQKomSAxh0M
Al5qk8NXluXElFCL+Ak546HgedAYYAscCkkoeO84IWoNAQAGUN+3ijmDE1cjW6Iwb5MjHniayR3A
n35bmXnfeLpSzl9Izu1PLCSuRxj9gdtejeRSQbtfqpqZdhRyA10pSEWeSs1MfJvVL59YyTNBgl0w
JPUFdxyo11XhUgCPgo6BURZelasfbbSBvZ/rJNxls8JE91ji2GGNoWTXyPiBdm3tNWW1M2v9E5nV
ubDVn57F1oEqwC9aL0ydXt9EpXWnphGeyejHjxUaZXGAQR64vpsKOsWVORlL06jhVMU099CvXuiB
Sae583JDb2XMixvJMOAp0CSLay0SRnG+dnFIMhBWzmFcfWvSzE/UL8wYXUNLAB87eLwCCIOUWO59
HEXZBjFuZVinK6vK5VKSXoGF1qUWYpohaCL6g07lUbFT17bjwCD5Lo357RINnpmf5h78b1Z/X6BV
n5X846uNL1n79DF5B5IX4dhPDVmW0q61kGkqwHJeU4V5dfL1+onY8GHrFNJ63jX4GPFBd+A5KING
bKkW9wC4ATJvrRSeTWSjLptyVgZ5lKl0FD/1y2Ud1YKn1IoWtB1GQTaQG2dmQWXJLtQbiQN+/wp+
DigITKYKUXyelshIF5hMpkCT5LGbDnPzc+7MA9VeRpBvX1+9DQsltgGUfeAn4AIvdjrO1qgzToo5
rJkNVmTTG1my64ByscSWG6HcWdsn0owSqVtreS51/aqz0z6p8ThopFNDIJ8cWE68ElgRmhQIdiuH
ONdOFwzQwsO31TNo1+or5nrhTZm6B3EO3o4tUE+uCFCWS5gSjEYU6BhujE312KayZt+tE3mmri5c
+dMWTqKMuRqaeblviXqjqL3/X+2jaDaVic6gbIamHUCr8CLvNzl3Va6i1PlaVjYo4v5E0+t1mVum
ihOHfjjUflBUE04ESzu9zCOcvDjrvpAydrPUfNRp7fVKdaOwJAC0liQmbRnOuch1pc8Mp+xTJVkU
GI6pTwDxwohRRTwK6Krrmm2KwQGEE8W4Ch5sLsXYc6VP7ZwvIe/iAOySwVh2fj3mkk3bsgvnrxgx
o1R6tRmVVRuryO/QqvSisvbjcXW9C2D4GY9PCEVCMMj7LCNNzfRwVBW6ZxblnW9mCkZ+CJjv+WfW
7UyaEMVJNKdNDRSI0Bhi5S6Z1SnsgE3q07luJWu3aXxnooQt6jAZXcQFYotqD946+OKAM3Bmnsky
3yp/VvPvT5jEX3liXQuAKSOLTcgbq9ZL1ZsGUMLzZwImThJGr5EuGJrYkanjqXjAAKIWWvZyYzW9
uzB+aOKPF8tgE3+lCCFGsdGSpBbVErYd9UkTuehVu8PbrsQYVtMSbto6ulRW3HLwOgLX6PIQlbVT
2a0NZbqMuWM5wxV9bRGe5wgENbX28ZCyAnGvECBI7DD6cimN5T23WwzEhLxRnxqEkpL1X1Bik9xk
No4sBq1BMmsDSgCTV0L+vZQLbaxkJiGJVG9pWMCWTGLZmyJQw4Sfw0sECt6XmmDoGAhAC9dCm8/t
foitVyg+SPzCxo0MqPUo3IN0b1Vm/YgzR0p6DNxHRU1CHaRXmMxLAR+h0sLPYxnNwMZB1XEtoipq
BSu6lbBi5qCYSsd7LUR18BbvIPnShWtykWW1l42RO0Qy/qlN3VAxgGK4AL4r8RBupjyKNRVFR92P
ByVos/y+TDKP4/ryYa+A+Y21tIlxXiTdQgisaYaZB1T5QzvJ4iBhlLjtqHCPmIvsrr5lFueihB3r
LVJOCYOBa0gkMtp9SwZ6vK7N1onFzRm6oBFCfxcsBrvR5wEzlOjUjn0z+d6pL7RLThENF2QS12Vt
mgWKSACHhK3jzn9pgA0d0qiMWhLGqjHvdABR7m2j0oISOKO7ptQK5GUYFq1MhnTtE6JxWQB3w4rf
L3JLTbVe9MCfwbXEjLwE80pmlLlN9CfCI2eqd0FtSR6vNtcVmQScIJYVT0uXumJ2sQTcJgTODXcH
5zsHv+kwQOvxsYWxXNduy07g51Qk9QCufldyRxuyOnNmoofW7u7GLtIDDMOy/XUhGwkSOmhhKph+
dRCnhBBiRIsdgYaUoPU4NULNnuy7dpwML+Mp86+L2tQHXPWoS68PL2KHZJIRntFC1UOVZfFR71r7
Rs3jShKs3o20rsUpE9VaQJ7AnaL0KOxR3zckcqAMgkjrVbQevLmg1GdNRr2ya7Iv/TA9JIVqYraJ
D16LuWKXmon6el3dLed1/h1C1GzYglfw3kQKldE74H+j3UPZORkyePaJYsiFysIRTEiHBumc6yGq
POkh5WT0cwwEnSZlKQ7Xtdqyl3OthGxttJZa7UYkhqPVvNRF7bKav2idrMFwy6mg1IDWRFThVkwK
YRM7upQrUmAIzEktGKlymjJ2gId2Y4t9QxaqAI9X9sK6ZaDwmKj1U7SwgKjlUqjjFIuZFtCthudq
9SR2JwYy+OsLuGUWb2xAeFMA0wwV9grQqn2y9LUetsWk/MxNgLT5xgxprtbZ/4e0K1mSG9eBX6QI
7ctVqk1Vvbu7bc9FYY9tStRCUdT+9S9lzxtXsRXFaM/Jh44wihQIgkAiEyrjY6Kr+gkrm4lGAgrQ
mKFAwUM+4x1N9MQHbuWIKfZD1U9RxsmTSEGUPAqAjtz0cYA43/VlrvkJmjLgs0FmgurV8veztASk
WRQlzsI+MrMcIh+4J4/o4yYg7yTxW4r5ALWg8A3SEsQx+b3cUmuqtJlbR5pkdpR0Y7YDQKyNWnQQ
FKFl7dOh6g2de3ScAC1Y/OdsTbQISuiqmPAPPJWLMgjNArLDGotBdaUwtXbRgLENgRKPcjz3pHTE
yqZ6ZgIXeI8Kjq7fAgIIZ8w3s/2ZsEbhkiv+gUe/j9wO03BYnrQuI9DG3HBRZ9QGtrH7+wqsWgsK
qe+/1HzndCqS+zXfOLcn+caIyb7AKEb92FNnD7aHbeAPW60vd9dd8GcDS363nNuRgggBUfvgTw2y
oELsK+rEti9uk+ADVJfBSwXCcjJihPaHALrAJV3UJuCKocm2cUBNZIKLjX2rHGtXt0AGuHrUe3dp
nyju+NWtAIXQwrICoKfsvb5VNLYz2/pRS/sdy619Mpp7VOj/wJ3QTgT//lLkQUny0nMhVNiCBHA2
j9T7Whhfq+Bjbz2a1sFqFLillSMCCme8qwC+BH28/Hjz+gQtok7DabQcbG5vPc05G0PR063w+fP1
D7yyeWDvBHcMGPQw9SiXPDN/cOoEcsPHAtW4fLBRjl/Q/ORw3czampCvY0ULLurNW54VGIlZoHXH
rM/phvmTsxuHLt/obeWFrTGw/2hP+lhjV4H9VHOs40iyKsqgGlLx4gljQDddU9LN9cWt7SHej8gv
kWGi4bz8/SymZaNDa5D5Wceup2DUq1Nzi0eeix4CVU0mrIQZ6LXjzsNDDgPfvnQc08lLG+ifGSBm
uKmdv5EchZOThB1/9vT7UQU7XhIR6fCjrY1zBeg+PpqMJAFRS+JlXDePnZtmUTNaUMusoS9pjm0S
Qpi0j7KhIpEox3Fn66xSvMDW9nXBzGGlYB3Ak/lyX8nAkUrYKNclnr8f2maT9Mmzlr+bFmBBJAQY
YgGeDleFTABsFyl0b3luHV2biI2f549mWVSRIyZ3xxrjveyLSyMbUkjLSw9oIzSDLlcFTB2jblDb
RweKIV2YjtB+aHJh3gJvM0bA7qTbtKY/rrvo5fmDKtvSckZbA4Ag0DCimnZpNBdOxSefF0cIBJBP
E+m/YF7CfNLKztwHc6kiMLz8cr/MAfILaAmYGdGMkq5eB+hlrezdNp7TCRC7JtKsaVNqqht+uVR/
++c/ZlBvAKJvKXDI6IveLNAXsu386BIoVNhlbGsqzYPLJOKXCfCSIFGB9kqABV1uHO0Smvau1cZ5
lkaTCSHZzgutxt2ltRd5BnlXSf8fc8D9ALqCNYFY6NJclmN8P2+M/Ch6HGuH8RpCHPkY+mOj8Ii1
vUPZEycblyYmLqSgZetOXecVz48EngCM/2xv+7xXddRUVqR4pTnUN6oe65lbvhFJc5+75buixD9b
drYQ6QsZuRhmo4ET2HoVVvPXmYFyr3++fn4uI+EbI3Lz1qiLLrGctDimE9dPbCzRKcvG6QlMztWm
GjonsqqZPZRpo58ASHgfWP+teen40p4HA145+ZEN92M9n8BX/nB9gWsn9swdZIUvSIQGPvX9/JiY
mrPVTTAKarXJd6Rsnd11U+s+4aBcjAFVDABJwYFnVeebWmk/5eZR916VhK3rS/n9/y/2z67jjs+e
7yZdfuwwl+PX34itfWznx/+2COn4oGoyugz9JMyBfxnH7DafVTolim2SNQBTaupZRX9+8+ATKkwB
xHUsff/+ZeCoA2C4lOI8GQLi+BkdoF6UHwN7nk5d3hmHzigVvrV2+ZwZkS9YoY+e1vtjF6OeI+zP
E9XQ1Y8AcXTnO6drjeA0DZ4pXq4vbdUqkNfGktzi3S6fmRSTvVpR5MfaNA9i7gFS0w62WUWmqaJ0
X/tUgP/9a0rKNollDb2ZI8qltR+a7rhJ5vchNX9FgHMT0sVg01ErUaPOj6bozai06/uMFfxUWFqi
SJ3XbrwzS57UO3KM0i7IDL+zodLE+41pfNOzlwqQGNX8yeoXWtAqGECB8LL80JkqTJr1NQ6qYbw2
/NCCu9uoHxo80697wlpAsM/sSJ+nDQDs86Y2P7aV/ZTOydYrnMcEWLj/ZkaKawJ0nyXxsRzCkm1g
Fo+Gxl4xlfq+6tc/rnC2HCm+CU0MSWr29JgOJ9fcaxjTC8Ammf7JqT0zI0U4horQtEiUHUcQg2Ns
ISD3Qd1t9TZV7JvCDeRmMlTRCpANw+Fyc19032rjuQO/qFJLZPWQ/l6PHA/cLnCJmG3kpKa2SVMR
z7pqhkDhaPJcTtkUFqZZANB1x2e9FYDsxYHNN9fdTLUO6fMH7Zw2bTPmRx+qDqJr7rTAUGSh618E
Y7OA2+JhK/eEpin1h64N6DI59aOd+DHJnD0bm49WjpLW9eWs21pCJySfdKDEL29rnSfzQL3cfirI
voJSasnA0ti8uoWqfqMytPz9LC3Q61xPnA6ZvA5iJ9GX93M3oTU58dDpuSKGrjvC70VJOalo/Wqy
c/ialTkYow5uQYcTa67zR67w28xSLThbEp0D8AZpuOJEUUR0KrfmOykT/x9sfpuQ7h3Stwk47n16
LFJvx715D5nQOqr5u1AYb8zIdY0pnbumN+DUjZaUh5wYGJUq++xWa4mqcrp6vy1SNRhJBYRdTj+B
fwaNcVnD4SDjAMrkoUXrHci3oNrbmqpft+oIZ8akwyqoZ+CFii9East49qnHadRrlLGw4amh4oe/
rA79s4tn1qSzZOIhXk6FyI9OZjyXBrnjHvlsld6rV+Z3pj3eG0RXvL5UuymdqtxGe3UOECr4eC+M
eAh+aKC9t8XBH1Up0Grg+706WU7NwisI/F946IEzOfRS77XSDNXdqrIhufs4e6QbahMnquRouuf0
zuzG/R9EvN/rkMns2gZtXSeDDZq92JitBKA0dT771R+lPWj+YQgWs1MAXF9GBycY284R8IYEmpwE
A+QdlL6dXFcEoVUXX2CIGGVAw09+QphZI6YA/NnHqbM3PuvCxNZ2ePj9yT0BtRI0aTEtCg6Ny9Uw
Z+7SehL06Inb3OBhDWK24VEbPl3/OGv+jFEJw8NEDxo6cqHMdVrAjbWpje2pOrhGbBMzmgeO2gia
R5iuuW5t7U6CogzgCUBROZ5c4eRgjah01tJjz+OgO4JZN3LtiM/v4835FRjO7LyhCfWzvgJ6IT9q
lRMWMwWbArS6O+cP8oZzM8vmnt1HCQtEMoFI/8i9Lp5thjdedjPQdOvXKujZTzEFufaHkh9AF3jp
L2Qll7YaJyBo+jUoiQhfu8X4KYsDyMLySBRC21hWbeSb3C+gSpe28xhqBnKmXTb6xfOgm+RjBe6F
JGyCsahCMk59u51sVr++9/MuU78oTYJBeUGfSMHRBniRstLE563mOC3Lh07roRULtiliFO8jwPvn
Gy9oPDx2gaOVa66a1RUdKocotYlx7wPUGDq0CQsGHM97V4Wq9ZkhaedTPpaDluJh0BqvqbUB6Dlk
ZANc8HUzqyfxzIx0mXVUzHNhETyq9YfZeybds1H+QG3PM6bouqW1CIa+lLXoamOUQe7fWF5aotqK
08FHvsVM5COZTBDz+4rQsna3IKgsOS6eIZi8ufTYmeTUshgy3cYXu07TbyFs9wd7dmZCflEXWt2y
abDoMZnjnjehbgxhpT+3Gg5AUSkC/1rwOjcm3S8T+GgCTgZ6zOdDaUFMioWAytjix/WvozAjV4+I
nk+EORrF652/CiDEGm06Zo4Vgoj923VTa46wQEpQ7wetD+hTL7+Qw70RMut6G0P14dbG3i1fycC/
f2DGxbwt+jBo5sk3ptHyeSalbz/Zw3YIUhStQ19Jmbu6bWdGpLdBb9c1c0CIeXS0e6EBkwCJ78L2
o4mliuOzdlDdM0uSXwNBCadebmawpkWFFeb2w2hOG88Oa+PD9Z1bXRSkljyMtKKX9eZ27jPe9RhJ
OVbBizFS0Ig+mmLPW1UaqLJjXjqCAe59fQJ4/jhj1GG26luWPgxBtw/qXIGGVFmSXK7LyqksU50e
RRaL7FYvq40+fTScP4lxLmgUkFv6GNuSM42gT5rK05n9VOkFRL78dozKIZuf69JyFB9p7RVybkry
PNGAGXoQI07RRNAbeZhy0OUYWZQaY5TbXthD1f26W6xG1rPFSR5YWIGD8ZuRHnUwpRIKrVMtUUzS
KhYVyFVRNrp6NyGylmUWAtujmVsB+S19ejCbW0+JE19zC6S6IC9bINsg3r90wDYVhGQe9pC5w7ay
29D0mhBVWYjTUsXmrQU9HKllttqCMTnomVZfccbg6wUFkUM3lxiPym99t3+5/pFUdqTkkCQl5giX
enzeelGXpNsJZ2ssVcRJP5F4l4khki5A0H0oZHggDZeuJWh62D6DSkE8tDcQ4P4AEasN6aFRTEg4
1x88/0OC0e42+e4kr7znT+9d5UXKJ8d2l4xM9AVoDqoEREf1sE1FGqJ7ubtu5q07LkMEQNBBkgFM
bfJraFxGIkzo6MWYvNkO5WEGa9NEKoyT3Jfkzu9fr5tbDpC8p+fmJHesWSrwLK5FbAMf6FY/GJ9u
AfffGuZns3qE8M+m1I3tdZuqJS5H5OwxQZqmNaYG39Htc8DfP3TJQau+W+5NX7aA1hyuW3vrnZcb
Knknb8qhd8yEHk0AzA5jOvenTrMBK3VKXRFKfgJvr+xmIIWrFI9bHTO6qERDqTvohxersYBwdiCp
kAFzielMyqDt1nmHatD2WqDZoTUaDzlEF6aZ7ngb06T+k93GUBzm+wDbAJnh5W4jxSobexRzTIYx
Aug2tKdnWwTbomH7NrvlXaVAub2N2dhw0wC/lAVQGIZuLg3OmCQZicusp5qXh7KYNvP85fonVVlY
/n7mQOag957H4ECF/jcz7oZG8R0V/79cJadVEgDIjdJobVRQmdJ3KKYrzt3b1Op8kzBSc7mEec6r
diiR+04AUHJNe8kz9uD1BsbXswJcSyqGouVMvfHMfz8KsqxLe41umyPwIiBpoR/odDJoBS7/p6D9
fP3LrB62MzPSl+mrbhIZQ5AcBx61nhvZbXegg6q6sm4GJDqgnFuIYKRzVoKVz2rBz/XEWnFsvPS5
mhuMKlTvv0GXr/SvHbmglziDz+upzI7NVB4mq7+3vE/VpBI3W/82v60sqz1z5x5lKXPwa9ws9XOW
HYLqVSsORMXdIXEfLWWEZTFgZ8VLFYQ9MuBpplamV5NrQ83d0aN6kVshqL+EXSUyUB45VjR3rBOR
bRrFjicVecSUgUrce+3LgbwHQwvQ3F30RS7XalWOoHWGWkbKaNQRD/BtA7j0bnfdD9dOMNDh+HRg
jcbTXwr6Q885dJLRSa2tdktIu3fadnPdxNotBiADaB+WVA7aIpcraUTXQ3CywSN5+it1brLsGzdu
MvtHPjz006frttZuaZCGgi8KzxMM8EgxfKaVh8YGksY8M/ZWcxukn7sSHTURhOCz2or6vgpU6str
XgnuSHAmgFhvocG9XB+Osp7OOrWfhuCj/53hrTzm8ZA/Xl/ZuhXQmQFejxFauX45LAQJmotdNCsU
MKm2R/mrwtAkuwfvpCKDW7O1lMwBOcUEFGo1lytqp9LidoUKsC7AoYS5TCgj300zkOVckXkrLMmN
b50UheULD+VBoHBDgU4bWOj7/sAblu5bp1N9qzVfPFuZJ50q1Lig0rjkHRY0Royeh8H8PU3nW8d+
1sfXseH7619tLZYY0GLE6AWIgAzUYy63skhKiEUWdhMHlY1k2D61BTnQfg5TroWNBkozaw5z9s1z
xsOfmLaQx2AUQ0dzQkovapAs5mmnjXHT2bfl+FKO4LsQPxy3DqmvRxB+CId+jyqm4puu1KUXopLf
huUD0ZI+q1qsuWuLkNdIyfsvkx+EXY6l8ikqmgg91ajOP3ENOijtscuf62nezEGxvb4HK+4FYDO4
nxARQGUnf267S+w8DWh2DCr9BPhzRBhJw5beNr6qEb0Sry9MLT/l7G6qBafGBAqM2EkpGxg4N4qc
4tVv1xpmbzRh9rlqo98GO3ScQAqDmIq+CRS4L02mQd7XiAhNTOPsIPbZ3tnbO/3gKzbxbQaGOUuM
Mtu4I1wHVcFLM27Rc29o8uxo22B7sjDz+DTmIhyyJ10V5N5u4mIKFAG49JBoyaTPlDW6yaljP3nF
rh1uvCxKVNhzhQm5itEDxorqcAHo5Xww+L6gcc92173u7Z16vgpo8Vxu2GSxoAvqAqPtXhBVphVb
ta+IK9dXAWmSSxM5y1k3DyJFYzOuvOe52gel4u2wUkW4XIZ0l/plQN2CNU08309RE1e7dOPG9HXa
tFG28xRJwtuTemlMSlQNr6s6joLPcaRPc2fssnLnF2406IpVKb6NzDynNxPCAUVE6Cdzn1l5nBBV
KU6xFBmSD+CjLWZ3wKOrgeyIGVqQYTC0V1/YCidYN7Qg8tFYg2ik5ARJMoGvZjSzYyno3i9aiO2W
xNq0ttZEuHZUw7Q/U87LpxG+0YKTx9Qipszk7g2G+zRryM0xrmb35IxuBEEmw7kftOAvbutbhsYE
7V96+xk3+NbmemiwL7P1/i74xa+QyZMGw1ikoUQT8zr4ux7M+7TxIjeto1lZMf55jN6sGGLKmDSC
MN6b8RuICBpVZadNnLzoP7QwjegHLbLDpIicqNyRzfvm+JaXB3JxMGOAGg0t00BOX20dsrxOFQwQ
MXV3oBY5QH0wqisVJGf1aGPaFTxsIIUDP7LkOf7c14R2Fo/F1vlkbcgxi4JbcdNGkK6JVDfjypED
29tyAeMNijfR8vezm3HEmEjHLcQqHYMC9mREc62seC4/WPpQnoFy58JcglFhOap3RFSmPwc8bjfG
ztrQTWHfZ1G30Td0G9BNl0SGAhu6tipwfKDBDigGOtzL4TxbFSBnTSmYIEcxsP1sDA9MqWG0cr4X
GpH/m5C9IZlTfQZej4AipY0qb++BXbRg361UUYeSuA5+uh1YdqGBgOYIslRZvtsS+TTgJcBjy5nC
sb8TowYIixWhNhyn89d6/CvwN52bReP0Pvm/f0wvDIwLTc/C73q5jSgcODVHVnbU9eep2mckDtos
tFsjzGtVl27tk2Fm/l9bUiIzkTnlhkN6BOalFv69ZUKR+i7/g+yG5xakKzPoiY/nekqOZpc/2ov2
JEWnM2y1rAlTY64Pgw7+vHdnGxCX+L0q6ebEbBQ1e5b2cd7xrV6MB+ql/82E3FOveVK3GghNjwI0
LKPv70F/ofLBty8z1Ah+L0OuVFHBey9hnMfuX/7e2w1foAa51aLpm/bXsHF32aaKmjDfgDVccZAV
38yRsrU5r8tlLpAcNfOGJK9gn4lEi6Y0BAdbpvAPhQfKr8HZdYoEewn/oOk+G8tHkE0rdFNWMsPz
fZQJqdJcZ5x2iEtD9miBrNUCz0X1/rrvxceSCwS0EdSuAjhE431th+41nb0P17165eEM4gIkGsDT
gZIBRYjLwACGhHryzbaPHe1xHD/UDt6OxTc7e+gyjLjbNy47FEzfXbe69n3OjHqS0RbQWxczr1oM
BZ5HkrSRNahYo9fc7dyEFPBM0uqY/PK7mFlB0kW+1mqQLiy5iPzWM9jWGZA5bcRMy/31tf0sW0rB
CdfUghPDxmL4Vlpco7GSZD5GlJM0jcbxdfLqpzar0Dv7UusYePMpIH7DLqhHuH4fxOaobRLebDWL
t6EHVKPf8KfRUYkbrBz8i58lbUjVs9K2p6CNBSjh/HHjVfPGRB/PAxi5PZk6ixT7sBzot/uAmxV1
b4zj69I+dB4xXfAsWk9gZ4mrDduPGOy5YTHbTIe2UllbuuJvrIG4DQ3sZdpZLibnPKFlMNRJbGp8
77qRQFGATM+iwn5aP7jx0WaxO/x9fY3Lnl0aBZUV6qAGpooWlpHFCc+Sk75pGUTfSrTXpvSLC2fT
CLhVUdqNGO8VygRvbS0HFVzNy/p8VJoubbF+GlmDpuhTN8dT9poNWCNKPs77B6ov7Uh+kk5zQTVv
wD0HZtGpfikGfLbg83s37tKIdIGDG9N2aUPJsbMzsMHa9WZifEM6zH5RV6XYtOL5gCUjL4Y2Cngu
5K+E1wCnxES2YIMehdeh4R5bDjEgcaN3Rwv30PW1rUaeM3NSojBWY50jC0RwM9OoMB4S9sILPayq
D5mq7Kkw9QaZWgmvaVH3j/MB7Ayth0lhiB9/AjXnxtaery9r1f9+L0u+i+q6TwkZxz4OAIWvSj+0
zHvSB2E+f7tuaIkLl4cKvnFmSPKNght2Pem4kTT/NrBuOjSpA19xe69de2CLR5UfZUsQxMmFncbC
ped5CXrCJYmQEHf9Z4x2xlllRVb/wvkWPC8hdTLF5bBy8QH5iS4hiHsBgZEf1ZoHmWjLnbR4dPK9
nSAxNieuahKueMXCH4AZp5+8D/ry97OolNs+mkwtHHDObogOBYxPdnOvpzcmfXz3l4KCH/YRAdd9
O98yVrxnBsNqCpMIiJN94i7/KrhKoXrl/F6YkdbTpIboNAIzrX8fBHGuHfT0AeVSvJuiZnofxcrP
l9KFNen4OjpzSYERgBjd3LT/ngdxzRTe95N6SnJxNAuWmwP3IuYlrMsvlNmkoE3u1Gj8gCU7C+se
LbatI3IRPGeVhsItRmAFo08OIEXF48SZ1nwivVuUr3OTV+xxnJIiWVRAMztLIuGxzLifs8ExP/Sj
WOBHgYWHJSh2plKbs9Dq0TCkd5SmgJSJgBHypJEqqzeO3xXJRtcMW+yY1cz1y3s95OKClFGU+ch5
0tGqjYlubowGalRAldjB++8smAF55s9UA5extJ9G5ouiJ0g1Jo9GNf1k4SWdKd4vb48uJAZxqJDZ
oSr3hp6jboe8GcvcfBoDRjfI1bzbgNSqPvHb4HdhRSY2zYuE2k1QohJWWztjQPkfTFNur0KdStKX
i5cvdkCJAH4YkB7LpYhUY5ilwsTJkzV+bOwDG8mmLD4ALU6bD5ZLXrLGCFvhfEUD/pDTG6e8K3o9
FNZfhrubp09T435CQvLxure8PegXP8pdPsFZ4PLNKc8HlrZxNvfZQUM7ZjuMWRM3oFzd8xlEX11Q
WjHratWdfbnt4OJBdQ7ZAdQp0RABQ92SXZ5Z7npWm24p2pMHAT+3+VYO9cEnveJZumolWCSCFmcF
yfCllSLAjBSdy/JE3XYA/sqvOhZh2lF8z6fUVsB914z56CZBMAfsp5YM/dKZBQFXxxYnok9IqUxQ
ihBQtpvVwfdqVbn/Mjn4tX+AA4DA08VoFgZsL1fGxq5suoq0p8n2Tz0UmFmmxfXo3nGm0ni8PIdv
TUnxubAhezjpiTg5QbOfPfoBwlIq7uTVvft3OaYuuYPfW4FggyZOrtdtIe249Y1mS/r3HfZ/luJB
wRGUEQGubMlM1UAjgQ6eOCVWsuvBXTSZ9DCMyfb6sVpbDYrQCz33MoUqE69x/HgDtzI/lYWu7+a0
8iAIn4OpW09erlt6+22A5AG6xYAY4NKFl94OpWFlraEn+amjxUs51Xnk5WxSLEfqjyzbhskWdL4X
5RHThGTZpbM5nT2kFcDRp8ZKPqT299rdkzrYunjq9fqGFGPEEu3GsT805ZekuCdZHdau6sH5dlMB
RIEoHTBDwU9Ou8sfgYc0caBnVp481pJ96prNtod2VpiDYExVs7t8Sf9aMMa6kK7CURZ9wktbDekC
wmsApcQ2fbA22TbYat+dvbHVD8msiFFvT7Klg/MNQHDgX9AelmKUyYBHoX1FT1rdVYeswIRXKWrv
yR2qL1xvVLXiVXOIvgt+GvBMOfC6AyvmKeAoQJTt49wPtw63tnNa76j1PsKrX7sYgJEsCKBC95YN
rQtGTkVQwjmnauNQb1M63Q14mnfXz8DlJfaPGXMBDIBkEBer9LEmVpST3aXuU+35W+pDsBDzdwEo
d1kV7IwO3ZJyVOSTa74YAEe3CN7hZpcV6AbwA3kzLdoTCuMRGNE+9z4LfSd5V7Xj58rQjQSZPHjy
DED4zUs3BDuarln+mJ8QpvxQm9vjWPbbPAAp4DA8Xd/FlUgCWw4UTvBmB3OYtIuCgiGZ6kV+MikI
5Kyg31m+sru/agR9JWCvkIS/6Wb5IDStcs1cwnzz2TChXjQA63V9ISvfxgBi7V8bUtmmTM12cueA
noqptcMSYiahCdrGSBeNikFVZUr6Pl2p1xaxZhC0ZNWDr2mbuQnuq6zcXl/RypFdKP7Avr9MjRiB
ZGZIg7Qd5i4/2aSmYU7m4ww1psL1y3CaDcX2rQV7WMMM+wL8A3fPsuizzAwt/rZtJ1GdbAGBpObv
oo41gZlsf965Itjk6dHJi9tZv02aExeYw01CK7UUv2LVUc5+hOSNVqNPKa19cQoEMtJPjCsSX6lR
/OtoLW4Ckjww8oEa8nKVrtWYRpNzfsLsdx3XO7Ltw9Hb9dG4rbbVXss217/hmqvgJkFKAKrUJeBf
2ps7PbO5XYpTWnjfwKuwBwn5w9yrwLVSx/P/6/ptR/J+XyvwoOobcTLrKNl3e7J1N12BVRXbbJfu
/9uiZMdshFOn8JeT0VhRwot9ovUbbraH62aWcsPvx/vbNUmPzZR0qOjnWFNjfB3RPG1zQN3MEzHB
+yVUil1rnnf+oSTH4FBzdspibE/o7mv1qTCrwY2NysmHP/EIQBQ8G7AI9IMkj6hTohNeGu2J9VCe
mPUQNG03Q0b/IHjgckTBCCB5lLKlbzQNxJ7mDFeV1gRhgypixdJjWtiRRd5Ltoo0EQNLkMEDLT26
Arb0nfoi9W3QyjYnbU6jwA8Lwwu14K4aFenZ2lk6tyN9IpwyvzZt1p4st912Qt+NeGPVvhlfd7u1
sIus+qfE95LESzGoN1v0uIWfIzFzxk1lsGeo2oOM2+PlvTeNim7D+qJ+W1sOwVnYLWe/ERDaw+aR
IMkevcztoFlkZSb/PBBdiXlSLU56PwY5GCMCDbekgeGkHrwFtTuGxci1rWMPBo2CLtNeru/nz9eV
fI4XKjgTU0gIgnJWDeZpkDV7fDhVo7MR/IfLve3kdlvPfRpyd5MVfAt40MZ0NIxFfhJ9shezGbpW
H1cE6CTUZIRlbDu9B8n0o6363Msz9tqvkz4AbpwcK0dnDm/rsIJwZR88UxqELe+ipexeeTwc60CR
Sa59h/M9kb6DoxecTH6Vn5xijmfhb+e8azYpdbZ24zXR9S+wFkjPjUkveTbYLW8L3Kp9cM/xeOOU
bvLhdch/OPTrdVPX1wVh40t3JiDBcasE6WSds12a8QffST9XtN3kRFOCpJYY9vbTAdGPCi9A/bYU
4zIQk1gYPxUnez9t3Yjtycvw2Q77rYnOZ6WqV6/dEEjGMSgH1mwTap/y0sBriIdwfgLcq4jYJDZU
B2z4+v6thYNzI9Knmq3JGowR19BUZ4csTe586sQjYQ/XzSy/9c3O/V7Lz67NWdSZIPapczHy05yX
Ucm6j35e7udxCh2zQZW8Mo8NmfbXba66xplNKUXRdX3uy46LE5gb91lvQ56VbVB5OI3D5+uWFJv4
Mwk8W13n1ngSYsz0xFCFr/TNqPGwUbXdVVso3Xp0YJWL2CBOeffFzA4kuyPpl458S1KoUajKpqsn
OMDsFjhXF5HDZW/PVoQKjxj1DCvyobaQPU3Z34X4UZK9IVQDdmtfCRNiLpCUHqatnTcOKCbU9hEO
s8B+bOfhI37PEKYdv+/KXOERa6s6syUnx60728VoIsEbqHMq/h7LWCfsmPf7NleEpTWPAPU2Ng91
HdDCSJGiLhApgqISJwapPj2LTP97qSK3WXZGPlOoNaPoAWUxkOlI/u0XhjuVy855/JOe3KXls8te
KJwDXJvlyR+f3u/k5+akJXl14o2Y0cBTCTPFxtaqTr6jSLgkuPCvDBxQYR+9fBOCErLbBUk/lNOc
owTM48TfBiA2oZhu6b8K6+Pg5mi1b63khrVTNNkxx2Tp9SWuRdxz84v/nHl9kdhekYED6cQWPvOq
HfVImKCkuW5l1QvPFinFdZf0RdEXAT8NqR2V0KSc2Mvc51u/DWdf1Q9aPV5nxqTjNYx63o3zzE+M
56Gb77XB3IAatRg/XV/UqsP/tiOTm4uiJaXoJn4KwIhoWp+1uQihgKDYOsUHkge+C+ZYlUnxutWM
m4neOSoRo7UYe+YAMoO5k4oGtW38/wW/TbvnztpXQLFM5qLEG2rp3/9tz6SIbqJcidlKtqRJB4e7
mzbfQu5nc92Iwtv8ZUvPfBpAQ9A8DAY/pfSpgrQB4Hlb4mxb+yOlXXzdljS49ub8yjOWQVJBEdKq
xcm7t3Z9FdIdNN343/uPRmRtp8NjqYedp/CJ1RLL+UeT7ipATlhhQTfyxH70mz4WewKWIi9cyuj5
rrgdVS93latLUaIu/TLHOwafDVPhwg/H4jBWL9d3UvXVpBiBm8MZh0JrIBVehMMITQ9vDiccrdkC
b0y9u25NtSIpSBTA0tU9SD9Pvv449XFdnbr3NfJ/eQaUiEAKDigqFK6k2wPkTiTnFqoQvfbCMm/r
05esUin2SOCft1akE+XrvNE1k4wny7/XKzdsg+fU7TDke2MCjuyNQP6kB9NScbev7d/54qQz5hqD
Y+R8KE5+kx1sp7r1c23bCluBIl8147uLtHwApL8M9W8YBOvS3G9Po/03te+D5quuoihaC7CYNPnX
hOTbBoSHGJI0fKbhYxU89Cp+c9X/L/k18TlPbeAoTyS4o+13M1NUN9auu/PfL3lyDaUI1Mi99oQH
1c6pmvupTtJwdnmYoXujiDyKxcio/jnpDTd3sJgZXH+BMz2hEbx9/8k8W48MK+u6um64j/XwEVpw
jb1pyCdaMkXcVjiWnK2yKSe8Y1hI4Wx7614fT7OKCX4toC1ka+BG9EGT8BO2cnYNdRov/LQy25Pj
BjS0oX3iZ+6dV2dgzjQPIDtSpHJrjnBmT+7AJ4OVJQldjqQx7bIU2VWVYiCyhrqcf7j+jd7o2y31
SMC9kLaC+BFgEynqdKzxk2HUJjg1+Mf9GWO9JagTMSWu2bd+ne8ca9g7Dor/QKaCDWA/EA56sQn5
bKLvPOqGWZNHqejvphLz7F62Qcn2R9b+uP47176yj9YbJLAXxkBXOht+kDp0oBZYOXTnf6Rd2Y7c
OLL9IgGiqPVVSy7K2l1eX4R2203tu6jl6+9R9bSdyRSSKN8GZhqDGlQUqWAwGHHinF30jzPQ47h8
v21jK4GCDjr6evgHg2TCm6RQIiuF1l96ikz1uZ9iv4riR3CrPXX1cpxs5g84k7dNbi3LwfQ2CIAw
9Yd20mWCA/WcqbQrvEuSGHTLbYELsinTF9ZbL7cNbb5Ozi0JiwOyKrKUBYeRZR8ysB/YwyOpbZ/p
5T4etVNc+LV9p/RQqwJoobbtB/S/Jb62fiPxzXf+JwjX6JBbvZYZIHEa1Mkbje9I6hLwAyg9DZwI
zGvcM+sPkmWvv/PKpq0D0wqQNdCg61E7O7p8sDNi8bXwsLawiiDdOYH+qrtTQJFgWf5tc1uBwjmz
JtxAejZEpDSRFKNs/KmuB1cdFbdQ2nCYyN3Y25I4semwZ+bWn58tzsgACKVx25x4cqekf7V1j1eS
12HodrBd1c4k8XwrLKGhD+5p4NJwEgVnhc4yFI5j5I61sivGoG++V18nR+KoG0Zw/vDbUftGsBUL
h9USx01sItfq85q5c/HZtMaXQeMvKi/fX1a+MCXEFHCdNgqYRnJcGFWjeAamOksXus8scQto0tu+
ZrVMUiV4U8kUHPLcqFhM7KMlt3KG5DjFGKKhPinMcKMS9LQjBlfNj4am7GLyPcl/mrmrj3DWhdyp
iA0Rrp+GQ/C39/vG2A1OWGfHSsM4iZQ5dSsTvfgbhVjBdeQGTQY3pss4kq95XKPSP896xw9VWreG
N0VOZAVLNC/tIbYUJzsoI1uGg1ZhOExypq5DJAC0QI2DzBBw4KvBJZ4PnNbOaH2OnH7HNXtnLsSf
VVmb9jofghkAixCgMAmLGs7lWQKhn5E74Cr6rNvcJTk/RX0iwT5e7ytm81ANB9/Sqp9qiUhLg3a0
Bear3UOKw4211ksi1W3Ln/rwaNdfE+Bqi+i+H2QK91c7KJhdf34WJnBwUCgFsmMPiqJuSr28ScC3
K7nJBOwuni+CFSHSToltgfwcVozH4sH6G5VxuqMHzHA+0X38UAyecr8G3fmQespBe3epSLAuRN5i
rIw2hjTovu7V8dEeUicgOU1P2Zy3H0pjriWx48pd3uxhPBt5GtB2Ir2O2dvNYGQ99pQ+x/Rgm5Lt
lP1+4a50Wogbs5G3+1Z9SMtTzd6bNQt/v+DuRV6Bl73O232i3Y/do9YfnVES6q5BMoKNdY1nfmex
ya4J6Ir3/G8VE9CvqKo80gPKeB/nAVw1eQAZov3tC/jtTXERXgWbgq8Dtlfq6E22e0UjIzRZyyGY
kp55qgK95n6whr/U0tIDWqvtQ95bfKeQovbxP4EA0Rl/Shd9COxcSTF+EDUHnSoUoPfK8NM+wYBi
z6z7urPHuwpZ766MavWVxmWz7+pSfY5HhPSh1iFVDJ3hfUPz+KA4cPXCGFtPU97JXPtWMbiI04KT
YEjDigCmaU9otbnpF7P72jeymLWRQMEGUNSg6Ubc0oUcI2XmBIZO1p3S4xgQPwsi374zH/Vdu3d8
672nCuQiyILxD/59Ddh2tNGpAOeEsbWVsjezb7fd443F88I9BAPClZ87PSGJmaDcBjzJ0jwnY1BA
mrw3Cje2pk+UEbcAPZe9eEvzpVVfevWvVFF3DDFk8vveCq0ml5zErbrj2aKx2ZfHhOtdrY1Jh7qw
5kXPiw+07jPeHqOnu84+Os1+6rb7VHJQNtMs6ODiFsIAIqjeLo02EJ4rW61TX2objK9qwJzcNZdi
T9G1uL3nG0kqiGhAmgm4JIThRQeyBrXQjTkZTl3ieJOmeJwVuH4OPWTCJrNE6/nHbYNrqBe/MQEE
GkZB5aq9sc+ehR1AM/u+qmFwzskh0U9oT/hmnIL48qsRvfvegUNpAAiDf8vGuK0uxLhMKxyoeYKt
trG7g1bCb6qegvere0oR/iRbeXWRr8bwTAQaDwAiAFAvP1rXRBkncJWTUSLxnrw5CRT7n9u7t2kD
43Mm6j1gURQhrnnZGLSo1gcTeS7zwuN16/emJKrIjAi3tTGOVT0BA3fK686bFeOQTaM7t7PkaG25
Hkglfq1FcHJakLar17dEUT7Y2teyuNcKyLEAuDP5lMjYDLcWhTEDpJDAqsEBha9jNxPmAhIKaxgT
inM7mAp719Yy9oUtMybGdUAsiKFhXXRvM+VWyxuYschLm35Rh9P4TkXCfy8WC8BtoNKhNnQ1EFrM
tlnU2mrDylyOxovCU3fSvhqTbGziKs+BS59bEjZN0cupVBn6wMtgBxqkv1mx/EGoQ5TDuYHOEIBq
Qnx1MGWi0xgm2nn6gIdn6yZNM7p8ui9jU6bRtRFXHQulNBPoPkjfiM+IrgFDrQP46udhNn7mtPcV
aJm7ENEGCSCTLGw75caMIXi51lAnukKTlc7QjUi5V0hP7FXf4h1HLnJfeVYw+PqufG7vQfA4nIrP
1lMs0Tq6+nLItDDGhXc6ynIU9/VlMGpamoPVEpmWRgjzLS1Zqx22rF91fWO/mQEK3nZWIS8qhApW
QSS+WMZ2n99Zj+yQ79DTTCHtgwUSj3lQcdprYIZhfnOSZSPXN7NgW4gfYMdNAPeHbb6L9qa3HBa/
8yoPRJrP6g4I6J/ye/m6ISjYFDIUXqdAsdtImueQ7OpdtTfvIM0E1r2VnKsKbgf7zRQd0Nr/dlcs
6eDBVljJjBXqez1c/CKo9pnXByBw22lu7aHk+d4r7HJ54uitOttsSmssTzNOar2D1mkzS5JI2RaK
SLe81/hi6rBhfCjBjZnvzKfyFH8C08ZuPhAZ4Z/MS0REr95Dw6HtsYf2/RjMn3Lwj2We0bl92AcL
Wsf1vvlOJDnO6gUXOY6wjULaAWnDRk3XU6HvGcg/sz3eOrti1x3+xD8AZkF1mmAUSpwAGE29MyKr
gp1v7OXfrnjsJvfs2NwN3KWe6tb7rJOUNTcXB0LDFYGEx7WIqiKcMcog7LnXAFlOQOVsc+7XNPa6
TB+8JAMdR+b0PnPMn7eXuxnSfhsWb4oMFAi1kc94PDqPCt233P+D32+hhWzrbwQ0QizrumS0ow4D
og03IP7On/oaA7e3bWwWmfQzI0LQolVpN3GtoHKQMqgepWV2Z9sJdZU57ly1TFIvcrT0a9GOvdsD
aBrkMXP+uv1HXOUoq3ue/Q1CEKNFZPPEjLt9OyajWxFLPRpp9T3itSGJYBJLInSH1A3YKjsb8aQ6
DfRp7D2pMsbVlb4uBlKpwBOu5R7xlp3yRsXc3rqhQxmktfI9YhqwVRhF56i4S+709etcHWykrBj5
BoGFI07a146jdnUHF4y1f3LyQJI7zXxycqi+5ZBTkWIONtd2Zk6II1M1QNexnbB9zyBoCVUPGBuP
HKLjMIIVadz1n1Cx+y5LHTY/2pnV9ednLzTKmmzUUlit9b+10reAimOSF8bmUT4zsS78zESVDUtG
FQTIKb+j5jNNZHQmsjUIZ7kBaWKklFhDyjB12IMe2fHT6fX2Odq+W86WIRxmp+l4TM263avPIM/x
smDCddYfkjsCPrwWuU8aWEeJzbX0J7ogHBBcnRqmREDdL2xdYs3KsGaVIEf2Qczlscmzj9zDXea1
3xA1ZJPgW9/q3KDwrUZSAA665gSZ8UHvjrEsj9ty8vPfL3yq3EwwfjsjU7WVDxFFJ6MJJlCf8uD2
xm15xLkZ4VsxwKki0mAZfGVNycwwSqvdMmaH22a2V2PhXQvOTnSMhRfToFbdEq15d7qUXj4+Mcwb
Wg0I+mV0A9uf5bchoURM4oyaIDNv9wP/SOpD2csYzDe9G4iKX0tZ/4KzQ4p5lk7LOXYsPSofjC+6
R9x8V+w1ZBc0KF6Zh59I4utWbnFuUnBuasdcM3MsKlvMuyFu92Rij0AxBJVRHGpieY7qHNp8/n77
o4m+AXqllTsKNU11vRgdwSxXzRztCaqFZp59TMH8Z6T1rplkAgcyM8JJouailYzmephMdQjMAXOn
Iq68lgz+7fWI2/i2HtSiUCFAG0sXyaBHC2TQtV3S0IQ0MEidvgyackrS5SHlAOi2RPM6s3nBkOXT
bbui87/ZRVBaG1bwfbGYqM6dNtazpYU8t++bCNKH+RAqyuypoE67bUp0/39NQYDORLKGrp1wnFOw
lExpZ9EwH/LEU5gFUpQMF/9tK5tfDIPr/1kRMiU1GTpz6RkJ2x78F+B8Xomq6pRLgsamGQez//hY
eEWLTChxMo2tmdV62OadXxuVp83twVms3e3VbO7ZmRlhNTYvoT7XjHoYGVz91FOjDUliyGoCa7w+
v6DevswvK8jMLsOGroxJTdtGD8eYmG6TzF8zK/mrnfl9lxkVgA+6xNu3l7W6G7BH8DthWZoFJqyi
cEhYopY4ptlDlMrYADcd2/llQnx6mFZaR+hcamHUmr5lLv5oOt8Usw6dqJO0Frd8AQVK1Hcpuuq2
GIta0CQQZ9IxtdSpIamrw2gvB0flEl+QmVlXfBbcF2vBpKu1IOSNVTCPUFWsjJOmyEoY22YMkHSA
2dkA78qlGZsxte4hKRE2tPSTdAiZeYiM+g88wFJ/WbEEl+u0CjAi1HfBq0t2RVlDdqeVZKybC0GF
GIOfoMlD7fVyIZxbqVVqkRFiNGTHovaZsTFomWyE9qo6sp4esHxjmh+E6SgbCtmQ1pFuJbnVQlCP
A1HIieMtmUFfwbFS+gpIVbyize2nDFhoX6mZAxZcovigtf6WWBGT1Gq23P78jxGCrG6VMZiGUhr2
dXqfK7NLmPVgjQVUI9+LghDXLTiK0ySdala4gmlfHMbcPKjMgLhbKom0khWJXPRNo0S8i1S4vZ56
qf3TSJZPGrCE+VK93g62mw6zMjMAFUMBSxV8soTqwhiNOMc0YofRiH9kdvtSMJnk8FbwA3vWLzMC
GKhFep5OLNUxD6+Yr1MOMcqEz/2nP1mMgWwCRHkGhlQvvd+BFGIe8QqOMDZHR8sDQ3F+mJrM37YW
g/MFfI+OahbC7aWZUjcrkKjlMwhWexRzczJBq2vKd7cXs3qteEFh/gvXLNg6UccSvBrz/xbASnQO
04p5if6V2pE/aXSvdschrt28GIJ3GzTQyUXgAFIKmygYbEraRBiQnkNW1DsOsAVl4A9FK7eiha+S
1gVDjyRx2dhJZEX4BzTKSF+udpJO5mRUuEHiVgFhtRJkyz+3F7Xh37AA/h5UQtCCtoSA2JMIb9Op
VUOljXdzFP/dWuYdaLNlDer14AtfC84N+QE0MVbiGMEnRq2doI/YkDCiQ9CqxaEHLQi0VNxxdtCG
xyOL/VMUvWT/rup0iEcXZtfln92PidPRcSIwuwBtsGoSJObXvuVB2tp+xEHMDdURHrsaJBtv7+vm
etFzA+HfCogVb8wxj7kzVy0JM1B9J8XiYfC8aP5aLBB/V5WXpBg2kbIdb107kG78ZVW8QSMkUfDR
iISapuwXjioGBuxstMgzlnhJP/gJnfykqD19so7DrHu1IRMy2HSosz9BiGSOmtq9yrkaciPfOT0P
aui1R4nj397fjRvgYqWC36qQAiMDwcko9cVn8QBwPDt2Ru5FiioxtRFoYGq1tiI5QFV26UOWMyst
IRVcd0EZLcXYZ/IVL3Y3QhAta8xdyYZMt732zKJwWJjWG2B0hUXWd0D8K14WfabFcugrfQ+FTrcZ
Zo8Zh4S8l+xoPS4g1oPy0MoRaokEZkWDV80y9tjVaPKLtr2bpRQ6G/6xwhgRnfG8BDelcKEy1Uoa
ULaoYaYlPyyQzKQW2KMsJZMcwA0HMW3NRmTD5AVEawQ7UToMkz7NSCZbvJPTz0kVcD3yFjDR3/bE
9WMIkQ196FVcGH1aG0H00j00vYeSZFzq4Zy0/Z2hLI7mrtzTkcTO1oIciBivbwoUy0XOksYYbJqA
mCucFue1iV8NMzYge2Le2Rlofm+vaeMjgQkIUyBIXjF1bwrpq+kwvRgZ0jgnLfdjniJs5kE9yMaj
ZGaEG7W1FppWNh7MGH0xMbw4zy7K5NSN2SgjE9v4Srg+iQ3xaTwwwCh2+ZX02MoSQy1JyCMt9aba
BnG/Usp0WGVWhIPbNwXyRXtAxSZmyrJ3VLATu5BW7t5L2YSDCg2rVZMMGpBr2/ByOQToK9bWCQ2N
VtvnOvW72f7m5Nnuth9srge6RRbSOQKsl7Br1VI6EUOjMOzVTt1rSmoHpl2+/6mMT2MA94j0Ck8l
wdlSTUUbuTb00JyXscL1pLMY/MplbHumOfSG5Am4Ec4vzAlOFzlqnk8108OqzJyXNlNnT8uQHWBG
GPkVX6aTmlnZcbBi+np7N7ctAyi11tU0qK5cfrRKR7kuijKUVCoWgMrRNRN+P2Z2jrmDAb212esb
qkiO8kbYwHJ/GRXBBy1PWtVUEiOsIIfq59ESGBPvPi39Ej0lJbO+317jpjkTMWOte6ygh8s1dloC
EYl+MMKuMOKXKK4qt1oUy08XMPVWmSbDIkvsiWEesKZUd9YHJ+4Cl1nQi5vSA6MvJpfx4GwUxC6O
3BrMzlLJPNXnKi1NWFKyp2leAtOyglLF2L+1gOcnqiU7uW3v99kTYkm1oBCgl3h58qH4OOtgonLy
h5m0qPxa4IJq/+ClC1E8MKatL11UYoV7THH6MqMjHodEW3Y1L/wG2RXFp7vtIBvLwkVJVv1ogLeu
WOD4qIOPadStFx1KdeZryfd8YTtDPZRWLDG1cb1Arw66eJg3RBdHhKgYc840bVGMMFfNYAY7W9nR
ACo7we0VbZqBNB5ojzFLhc7DpWNk7YC3e14g6BN6rME4bGjDcRnz/f/PjBC3xhFsb3aMWJzyaVeS
JUwBhM14KRkoWN1KSGdwVICuRCUOZH1i5WoxsiTrDU7DOW2UxU3SKX1Qk65/f9C/MCOsJq2KWi+U
mIZdlb/U/edijk8klr3/NqLDWugzQGaMkjKe0ZefJsIzaHRqWEmLEarBUJRUyhPXot2Yy5L2bVPo
Iq/DTUgzhKsSQzmQDqAjDUEPc2zVuxVQ55K59ev5fdobyGVxE6N4AxgsCjmYhBT2Llo0M5oGFDGr
MdpVk4q41+yUScYLsrWilcIMSJq1Qy1CbRMlww/7NnpZy5P2V6WLgU7dR6SVHNMrptB1PQZqOBh7
XIkLxL7JnFHQkXITWUY3AUueLgcatXRXgPTr46T3jxSC84e06sKEAYSbWu3sWgOkJSQvhq1zvLLa
AmQOEswrCGvHSlpnpDHDzqiCTJnv0gRBflR/3D7HWwEQWfUqQ6qjsydGpURTizhNDRoqEZvB5VeA
3k9vPQMQ8EYtTmMrm4jbWhcG0FGQ01aJA1twF2MYV9bviIZqPDyWRXysVZBUWtru9rq23MXEPClm
CLVVyVV4+Mc9gzQ3zmEIRddnu3I6IICHQ1e3AYjdJNCnLVswhZgL58RchbCkCBNCdgHEcVi1YGEF
22ju2lH6yoqM+NyWybxvbSBwVrjPoTSC4UIhpzFSfcJHc2jY9PGD3pwagMpKIgPkba7ptxUxUSN2
b2bRjFPgoE4GNadsF0fzj1bT/Ygtkm+1uaI3TABONyBX699ylstgmhSjFhgHD4GU81KinfRk9PWp
O952iU0zb9BptORR9xNSCpLp8dIlixGmLahrG8PqHgeaq/7AFUdyeLeuLUyGAKX9rynB+6y6bMYm
h6misjOv6Ul+QPEhk4SqzW90ZkW73DduL1bc1Hiw9s70sICAf8zVT8zUXEz/SD6RzJRwn1jgSYic
1DKhc1o2zAUSwLijOWqVRd2jaKLOXLKD65kRL/7zHVx3+Mwn6rRkZsc6dK+V7p9WJa96U3lpkn0Y
qP4JLFSlW/P6D7KAtWyyqnBBW1hsx+VxPig9Oh4hA/iuSw4Ghus1S5LRbHnhuRFhJ5OhKVhdMyMc
6+KuHchRa+JAzWTZ5lZchwoKoCtg80ZsF2JSV7YscZbKDKkxnqIkS/2ZOV8yjsMctfZ9gWbB+08X
pD2QbKyFNEwJXH6wFkNEpE9gkINhxteL5jXSYgB72MfbdraO1rmddX/PHGNaMF8aD46JC2s2/NEC
N4HGe1m9bnP7zlYjhKR5TocVVKuHnNHnrOIPqNgcmizb92MRGosMurjpFBooU5G2A3Eg3iB11KHn
xiIzRBU0dW1u3ptkBYC2zZ+4uIa6IKppGPAUgX6Tks3NOMD7eA7FzcppdlWlQtrgD1pFSNNA+YT/
1lUqkuUPhE7UqTsrLNoKhFaTUfRoruCt/+W2N2xu3Jkd4TuRRmsw/JsbIcnsoxqbO55HPyyqBLfN
bLoDlLl1PKlwc4iyXthOAI4SRIaJvkDXnNL9MH3J86PG/75taNO731JcE0ULNIsuvRt16kTvAJIL
5wL0tioNOrX6ky0zMbEE1Ltuobp+acKw50hJyYIyZ+48xIACNByCbKOs9751Y+BV/cuMcDlB2slR
+KQCl9b3dwvo6IvRfplm7ibE3v3BpiFo42GN4jboji9XZBtlXdN0MsPKaqdyH5XQjwPFnfJeIav1
ZYDWJDQ0MIwJfnohxFV2BU+vTUwEg46iHJZ92pL9aL5XEmE1g8QO5UfkkvA2wUxC+sXOFyR4Q4UR
bxSTqtzyqSlTgNzyaTC9og0MkVqUWIQPtCi6EReM66E6MOo3azUCUqj906CkaqCXHVT9TI0rkmti
0yq0yyFKg9Vd9SfA5G3UzYwAZHRIx60i+aqUPPesFoxSCart96yWteY3YoSDqVYwtJpo8mBy99I9
WB8NpKGpGQ6JBU7g/Ash2a7OZVyc22bQmkOvCu818eimacvjyMa5KirjS5xFz7YznsZSkTj7+tcK
iRFW89vMusFn9189j7zSR2xgp+tPihkDcEJeSGPv5sqWRL3NFRE0yQEdAnJM7LukDQgQhgU5WA8a
Yo+n5UfQvtRHuyKqe/sEyywJ2Yphj2MLmKcRqrx+oVUfZLnyaA5/9IkAAwGbERRjEPsu9y5RJzWK
osII7XbcNX2xw//3OEil7Tc/0cqwhlCxCjwJDtfYylKD0sgKeUtPPM6D1q6enJ/QyPyTD4TiANAz
BnoVYk0E0X3mS9xaoaHNT7qRPoPBJ8wqmcttfh2o7BD4NToFIviygXoftzhSLtvODnGDSTdeBWn+
47YPbFx9GNZF0vDWSLqKR+D0BOkQbqywmJLM01oSeXxMZeXRzW9zZkVIv6eoyNIJBaaQcQhgJcpe
i/UvI2I5yH/ff9FeLEiI43ZDMrBNZUY4Z5WHEva+AxsYAwnb7X3b/DqokgMOtpKSi3Rng0Z5U4IF
P1SryO1NEir1X6rSSFxt8+sA9/32ogBJgHBbZIU9TDNYccI4MgOD5YcYLezbC9n8NGcmhE9T6g0e
lC3itFpg9JzGnU8WHjLbCUtHPdy2tblpCNUAlKPuBVjMZSRIR5qBKqBE0ZJNvl7O/pQtQVTLAs7m
rqGFAZgWehm6iIDhUZ81qYKTg9kabynLEIWU91c1MMr724SQznWzokARDyb6TtsP9pPSmcclsyTX
9lpUurp1zqwI+8WXysarJ9JDO4OiW7SkdVDUoPpVjRoZnUIzny8ZcXE3ta8pmNQk5rc+F+rLGKhY
eSuhPn/5uUqnX4CvU9CrLNMjTcGQazdPbPkDUAPkxIAxQAxCfVwshmpm1thxTs3QySl1K96lp74d
+tBSph+Ul6rk5G55B2rNKL1qAA0C6HK5qhGiuKOBIf9wGJHlcb3TfDotMmbRzb1z1l42riQ0tIWy
F5B08QLhLS1cJigNForLlso3gTq7faK2Tu8bTAdoEgftZMFDrDlP2qpB30lr6rtsTI5FFweDNh6y
SNa53jKFfAR8nbhbkSoL+6bgjcdVcGiHJiMeOmkeQBtuM0fHaJFUdjey1XUtJlRRoVuLiY3LL1QB
H1SRsUKOXHQu482HyoZUxlRCfE137kvbkGCj179cPGaoHzs6WJfwMhNXVkeYESIUFT3MjnBPN7ve
5VEEpsBi+tD0s+IX8fzXEEuVYrZ8hIIVCPwiQKMgXAnrBAkqVDiBGopJekia0h/7aZdUlf9+H1lL
Q7YBzAEIXYXtrEcTfEomwA7NAMRag6RyiIrPGZS4aWRKQsaWk5zbEvLkWO8UwItjPezmbLewxe0q
456YwMtF0/5PlkUB4cekF8KHsKymtOAeHPXrlvV25GllMU/uoNfp303hpI4PlqRaUkXcXJ2po0AA
5fZ1fuDyg8WxgfLhjNAxqc3f6pi/QDgBaCX6GVMlX26vbtM3zkwJsbdaYV7cwmnDSPRhUUGGnEB4
s2ok32vbDARRMSm/vjmE79UV7bR0a0N5TLJPVUo+VnF9MAb1T77V2tlD9QvgJxF0ruBcRRjbw4jX
rDI3w5hXqSyVN9hRUDFFcpw313RmbP352VvNwa+HfClw9AWpP/elbrh8pLt0Tkf39jfaihtgTUBA
xGNt5Rm4NFSMeda3Goqvg9nvtMQIYjs99lQ7gX8dxLTo/xoy4oTNtZ2ZFPIO8OA5oHTqKArM+W4s
LDdHU6VX4t3tlcnMCI7OY6a3GHKgYUXKA8mTb22i73MM/Nw2s3UVozhgmSsgDxNFQlNtoLOVAQ5k
4kqhrwox75Tmn/+PBUt8RKmpxjNrcIwQWc4AmtesDexRCvTe2i4dHAIrgg1MumLZv3LygVQ0Ryks
N8egSsqvuZbWh1mRqkpsRSAdvdV1LFNdm1CXLpckjdnEaFKjjFg9GiOYHSn/K63BQ1TI9BM3FwWh
+nWS0QaCRvABs+s6hcQIdm0+gmIrG6CI1RauM0UykMGmJSTr6wNRwyUsLEpplSJPswy91TLxq7II
9Cg+LmiM3/YFmRkh1hVIbbLYxjzWoNh7liQ+NHxeBltWHlh/jZhNYB2/VrNGjbPwU8PRHGNoAAKZ
nTIo0gHsw9SYPVL234HjrlxdwzbeXtqmW5zZFA4SptQZxm1wXseU5F4y6qcKhMsuaeInlsaSt8/2
Ak2gXCCaCESBEPZYHBfAGCBtWaqVTzmOo+qnxuof4FcfvZoCe8/bQtZZ2/54v40KgQ+jZARXB3CT
lZk2mNYjH5qy0P2hiyTPg01DmFd6G/ZCL0pwxso0gKaZKJwRo1espv0+pjH8RVM7CUfmZvQ7syT4
ozG0DnSdcJZrXdmNLAkoqfa3/WJ7MesYPqAm1wJjY9ewytLgi7Gam6CRriMPRIpfTSSBkiRzczFg
Z4R4AwSMDTGHNpouShreryhhJClNy1W/4NryR1YARkbLAeIERNiyKTdzTpMZ119W3tcsvbOGfnd7
yzaPEqj4/jMhHF994plRdoMZ1pp5Mib9WOoTeuB99DHKMkk+efl50M5AZwNBHFkRHtgWro/LUFFB
RVg3qlk5RiOYH+m8TG5G2fAIEHcriRCX3+fa1PqnnEUl00IZbEoaBXNxsTcsatB2siKfMLJyZUMT
bFQGALBzoypHu3Wc8VgAXvJakVyt3YkM6gJaV7v5QLMC6sKlocc2AOvD3Hu0ntv3gTTWPwX9APwH
CC4HsuFix9ViQ0mA8reOlj2eCqM+kGj086HdAbn0rjP2P1MYcjTwWsWgiSlk6hnPZzo5TgO4Z1e6
mQW2UDtvXGboklz9+hOuPY5fhsRyTFWnddJlqnUEua6X0PZgS7nZrx3y0oTgkFHeVZx0cXsE7dej
BfJOoKw+OIWssCRoZPy3Zyi+YMeAknCEc0wJdJ54AwoathytD/Zeh1yE7WdgSvi2yqRmO1lTZf2F
vy/la9cUDBa1rWEOUFOOi65BrTt3O6i16YUXcz9WftyOINebuJ5qDNe+hVw4xeVRKzH1Z0wKVUD0
fRqAXCz2JH26bWJ7Ob9MiFoyts6chpdcOSbVpwSchfbrtHxVGfQVpNQx1153sRpDONRqP2rmoPLp
OJiRB0Cql2VHqraBunRBPP2T24NbTMu3WdFrANKf1IT6BGUGo+gk27r5hwDZhYEkvL1RO7vc1llf
dGbVy3B06uc4fa1l2OrLwP8/F1kls9a6E1oIQr7blLiu+qhTjgVEoGMwgKk8/5s7kPgoZPjqt3vq
yh3PbAkxY+AIGAlBV29Jyv3ca4Zbs/mLYlYHMAQcm2qPyrJRNhAdHfx5Yj+T0clcplTeaPPRdZhz
MHPTQ4ouuSVW17zxd4l+BSZlI+0HAr/KPiTxM8j8c31v9sSl5sNsPt924o0NxzbjYbHyjUKCRNiE
FqGoIDRXjgRUUdEYKNrjot6z5V3lgLfvemFGOPpzjtsuK0rlWM/krugVSM6b+2KUqWdsbN1b3wk3
D9JiXDuX7lnFY1argzMcM8ve26A2L+O9U3UfUNz2tBGQveHn7e1bf6HwrTBE9DYuhb1Db//SYDYU
ELGr7OFoxtCRUnuvaV56nh+0SN83/ejq2etoygT6Ng7hhVHhEOp2OufKkCpHSvog12a3M6397XVt
xLYLE8L3SqnijE2RKUeGsiEu0SF6IQ5Ivl/VTqKUJ7FkCJYw1tBoi47FWManQo93ee4n8QhZ9V3/
PuHT/znhOhGFjtTaUhF83SQxqZwaAXuo9WRPC049YifOYcqswr+9fxvXD/bvtylhVUPFeWzbhXLU
UDmMnGSfrv9OZJ9p04xpACyP2UPAzUR/19H+tFRs3myPuAwqt+w1VPVkTOybQeK3GfEbtSUfrShN
FHi5kbkYiXYZq051ZT3UuYyHbcsWwAMYdUUhFFFJ+EgV2u3M7GPcMKUWgJnv0FWvnDzqJfFuf6Kt
WHFuaD1lZ8m4Y0IMyV6wqKmARkv7oe0e9Oo1pXtNP3QklwT1rTN7bk0IFBUY4PvEYXCIKvFyouyz
udjfXtCWM5ybEMKChjGrGfyx1XFk98z+ZJSBXkiqDhs5o42W8e+vI/h1y1LI6TRKdWSf8mO0X/VN
tA/59+jAA3sXh1w2CiKMpPx7ZimKkyjxrgM9onBjnedaR5WoOvLdHFC/2s+jm92N/iqtU8tGNAWK
8f9ZM4kKkW6UydFuvfSJ2tJLNuasPqrPlrv4HCl+4ASJV93NfuEPPvUKHyyU4KJkviEJGZsecmZb
yFinJo9aQ4WHYAzA5abpRaUt+XxbZwvzSsTQ0UcGW7uwPNQXKQPDd3Sk7bSPTCWwwSyQAUhV5EwS
1q+dcX3E/Pe4cMQhFBhAs0Ef+6NlvhD1e9fd183H2/5+fYBhAnNRb4PXQLmJ1SjO7DppY+vI27nw
WNR9asu6cS2MtHlZkkfHkoJWqSgt2TTF9TY6QDRgoBFuie6QeOlDp9solXxUX1jzZJWty43T9K19
J4XT6oyXZoTz3FjQwFT6uDtqZZR9Yk0cfTVYRUBIpMTW37f3cnNJmDUECyrI0oBdvXR8CghDnCmD
+lJpz8X8JU0+kzEwgUW5bebax7GkX2ZA4XFphvwfad+1HLeSbPtFiIA3rwVPL1KiKL0gJEqCBwre
fP1d4N5nE12N23WoMxMx86AIZmchMysrzVoVBsuLKGpDSYx7e9AwH01NfeBE9oMoZaGhi2aapWAP
AJPDp2JSYxyivoI2SftijrfpQF8AQ+GWaf87EgEys+Qgn1tDPZ+uUUgNE6BEm+iEfVzX/Y9g/Lmi
q9qASqUN8UbUv8ZUt3r0D8f492UxR472LgbsBKe61oWFE1SaPBRbxEMAVap2UXRhg87XXwjCthyy
XYxT6Gw1B8v6IB1rqB4aJSZ6YmB6r1la3CpqWnBiB4OUCsuXEaIwibYtV8KxWc9u67ESsn7pH6fp
u9imzjgu9lQPJGscWS1QFL7u+8kRSkBaeX0ELKHV0+XVHoSXyypvdnKS3TO/gzlbfcXyXCRoWmj0
hUpaPfs8ZGnvNTqKM83axp+2uSAe9MuZK0Lotg6xhRb05FgUBmHUY9HsreqpiLJbo52sEEA+k6v2
1a2YyOnzx1XcS2OstI7lLF6SXgurtP2kREtBpLa8kVAdzOPpeqUf48L559Pu5LHde6AEJEWiDFrY
Z0UCnjJDdDB1lLjttJQfNdjtIDG0iYEmFCpAXnfqGQjTq1LKnRbOXeGOEihdqOLFC++5fuaAb2IA
M4hhVHw0c/v3XR5ZC1M3ZVaVh2PfeI2VQZXMX9vJvfyhDs0CwHSgeQIVEjqPp2J0oPNgpjzXQxkl
ZLtO/6iNWBFsgFw3lhFclnWo0k4WEz+xbDCZ6oB5vbGR3XTMA0mjdpstHDGbbbHuhUYjFppx42AM
i/lAVbQskm4ketil9BlQe5a/VlrxRZhWatNUWt1YUVJPQwPN/wv90LvVt0E3MK1s19Tuk0VKPcqL
HEOwUrX2QscknNEfJ/qAN8f/QRTadEySArzHKpZB0BWWoxUWGwpXAoLpefzoxboZITqYKOXgyBSW
oLFVR5TxI0pDtdViW4v1iWQt7/Y+NIudkO3fd8eW9kLfWGtDwyFW7ax1NQ3dfO3X5QM7v7yhClZA
dG0jYwLuAWMVgtQWGx1v/9iW3xLRS9TYQz3SVYocezStO5YpmbrPFLysWgyeQeB/VNwFkfMuyumP
YKdKRPA3rEas9I+anhG85a8QI0nddXbXfOqKz6Muu2Y3O2vEycPOEiRGLmMuXSEKWaWYGl6/Q+9U
46DLviCtw/TRlwAjhzlktB4H4E/2bTjVfUZJpNVZRrLeyBLfKCrNk5Mm4j24jyIYfB0M7MCjBFgk
Yz5NmWL/oJI0VK7j3xXQupVooMTqgdhd8xqIR6aqK9hHQWqEfhBbRegXrdfSqdpqu4MTtQV2loBM
J/F2/Y4ShI1SHnuzCMwA6jr1iHgqNX01ShoCMNu0GyP3rCEiU4MEyRiawOz0v/DznUD26ZFHsykU
KfSSpduJfjJ45AGH5/auEDsFki6Z0kc57A8jzz0l41oKQVIrbUviKR45nFpH8X/bxNvqpxhxOWNH
kiZZ7BMIy6nxuTLAfy3P16OVfkumBaj01g12zjgiD/3rDbgDdohwydig3JvJLGsFDdN57ohmSAF2
9T5fjmBHaqFagYRDxACKwSYElbhljUDUfKI5/u8LzYXG8uY40hYj1NKeJl9U8LGqCJ+5IM12An74
jtOaOnA1VBIAdon2BkAF2Bb9MAhdUY1lHcpzqGMO2fyB51Zn8eolB6e5baxgwhpoFhhfZKKIAeDH
FbNPKrws1YkCHq8g0UseosCBMnspinLqZAAlGcbaSOqwrovPivUJ+PHOpJWOLnD7bFtCz2QkGMLE
JICIcwMjExN+xW7Vq1RKhcfOHZ63alNuVxpRiUm2elPFg3Y/PL+duE3z3YVaWokh9brWhHoPit1r
Q+Y8pOSD+ITlUFRJ0AUF1NlZCqwvU9LVYhVaT21YuitJHMNGY9mtbcHWbZTav1h28Ty7QHvztFDG
//Z+DJ7i1ueRa222wB4tBgGAA6XgbYdH+amuRiUZgzz3RdjjHSxERBGu1Tm2s+ihVT4nmmNmHxur
/eepsfdD5nTlfC71sRihFiKB0yxdcdPMs4SnQFVxwspR2NyLYhLmrJGTMQF/QhiLYox6QyU7bQWM
+Ql3g3M5uhyKAvYJBskR/lCxY85xw9LE3GHyNMWNgKWnsb5fh+zXbND5L95PGNoAky3WTtAhZJxB
MrtBm4wueRrMGHcnav0API2+XFbnMFjuhLBP7CnTaSI3WlgUhrc0qUGSWnVKMw2yVCVrEhM5423F
HgQUZAbvijFHqE3KEJl6gURELl4Hc7mz1uQWvM/ETHk1ykNRmGPaNhu2ZRfmvhnqWYmXnOK5O1uq
M06p7oz1UjtWOnW+1C0d5zjP6+VI7ADG/Z9AxujRyuqphe0uXHCq006zS83Ok5QGr9/OBLWtEhhW
7w2zZavG5CQ0f7z8PQ/NE7oiYm+wcmzpTepmcKNIiRYOo+pI2WILgww4/dS7LOYgcmrWTsxmVrvI
2fc61ToLYkykj0WsOeLCW2A7iJ2AwFI25DVwRmOc7lTEqMRrNpQJHI2mRI5+S3l0M/+u+pH0lIfF
d3hqO1nMV2ukbpLpmmpot9bPhpoTZOUenTXOfXD4rNnrxMSptC9qpdMFNUQL50GlEVZsBk+ssi+Z
GfsqCAmUtXkZl/wx6ibOmN3hF3tX0dj+fffFpHpdgfcGp0uH7JUqwBgU1zlxL5vFwTnqCIuYG8Ry
FEgymEtG7jIANzUwi1GbnWYSvVyP8GzjoTYdmAbWDYDNhxI9yiTsazsSTGMaCyF+yjrBUcScWLkO
aGjLruPnLuNJO7g5T6QxIdKcjDxRgFEQzuNXJbo1ok90rDy8Dclq3BXjt7rnMTcevcExRoraIxAo
N15kxk6wtRvrCiAJQoFOAPT6WldPkzLhYYMq6FA8D0ryZIq/aQmQhnoMhkr/FGvaxw3m5DcwLt7U
iy5GgPcBPHDSYKSZ1q5VwUQvW8zh4e40ZSwmUeJp7kBsF2pNYk1+C1Q9I6hSS1B+W7qVojUsr40M
cgswFRbjY2EmtP0lNDWNOCnEgX+gbvNffsRmuX1SFpq1lm2Ytnocf03xyauvZhLRgTfCeHRH7E4W
eB6nrlhg/VePywYGFcte3v1SUzMlVDZ6YuSSXSZAxO9ap5WEP3q1BvIsvVw+80MvNaErKnAom7JZ
dtKNBcV8mRrSMr2ipnA3rZ2fZbN9WczB3XvyCGLUbKzOmCjFI8gSSlJogU5vFvVXpH48TcLoD9Ij
dIzRkGQ71ADpRFMgo0NICyuPLa+NIyFxVzESLSVQtWHoK47NniuGojaGS7CDAkwPrO6cfj8joRVw
Gmke6s1CrCoEul/UfFrMlSOHYTHYMmiM+GFp0QLdytbKZRIleSl1ZGNGhOdQfyM5hZP74lMHqu0W
jwTj8+XPdW4Vp8IYf7fyvO+r0irDCSXw321iyZFTJWqNaVHg/nNs48AHNrISE11wvJPRhmOTW4Bb
TZoUZ2EpxL6B4Tpz+pIDztesK6LDLfqkJYny0i2vDa+rtCly+hI6Fb0dxO4mjKPSVDsLoo16+ixK
wRCtD0r5a1ZV7MiBhLSnHGUPThYdO4BkQE10RNmnV6ZII2iwjCSc0tbH97zG8sj3SVGeL39AVi9U
wbA5jplNAzCvssoWHYwMJIMiKNECoTJtTX8UB9Gulp9S8Vudr+eeV+JjL2FGHPs8WeHZxWBURpAq
Ihn7sE+/qclzu1SkEXkh80AWzm5bFUBSIQFw4vSTzQOmidsZqrVTc9cK9wvmx5a6DBrRMfvfHz7G
7TshuwBGJ+pijNNZdd2lWVODl9GgMhiipNZOl9SehUYindApgTACprnjEsMcXEAncYzxCGXVs1Ed
ihrkHUC8lAvbSngV4HNDlIDNDBwNBH3dAvjS6TEaZaKo/SA0oTQ2pBUXUsSTnZaSc/kEj9LcDUwO
uMZvwAls9XdqVQtrwrISTnP6VGDHTPxZR7WTpAC0bQ1bKkJzfu0bHrshayUIl3AuiNy45hBbGPUm
YMlNi9AU6KV+X/XJltPBrvrSHcqbjRiao6R8HkZQe8P+F/4jWmd20uutNA6i9U9wlt1/gnMPKvvc
i53y62VpB6qdCGNiVh3JaRanmDIwh5VkA6aFQ1P0YqEg/fTtsqjD2+1dL33TexceJ1mOqLpAlJE+
DuOnqi9I3riRzhHDXG4YMAd3xz/9MjDDYcWfuW9oouuxttEyW0+Ta3i1X10Pzuxitt4BARwnBJ/G
xnNhTJop1UUj9ACh9hX9l14aoSpUQRm1X7Dk6wrY0pdFHvcXTz+2YZynWCmXc4hcX9F9LEn2JNit
O/+BggMRnI89Yc801JjwUQCzPlElHKdpzFiKbW5KrXVzhJHL1sFc3OdyGPOoVgkDGTnkTLbux0Hl
9ddx2IQyodySJfcImVBclWubjhNkVTUBJ0TY+dbd6ndO8Rjb1OcRQ59Gx3PNtgC9M/xIaDLNXCFN
HiVX0btbcxDsfo4476pTVz4Xw7gyJiZmUSggZlwbO1cfuvJnnn2plz9SFFz+Vm/YGe+ZzrmozdX3
Gk0VyiWAtvOrF+uJhlqQeJZdfc2vBNewuxfxYfFQCHbFILldHtEG4m4cnd5p//4AkKbgQsU+CXox
pz8gTltgo+g5Sm2SFbtUjXB7N4vC0fPww+2kMM4NVAwVSCkmaMuN6zV/SSM/bj4Uf88UYTkhRpn2
OngVO9+oM7eKMiIWeUHA7weYdtXFcjiPeOgtpTn7dsCkwKwvcHTPwMoFZQWW6EYdXSi2fgWKSg+T
TmlDlLvRXjzZk4PKTkWiX8fcYHl0niC6wdTO1lg12dx8qAalUYvtPIX0tcllp2z0J6NYOfwzpxfN
25kqQOzdJiYw64s6x6lxZFY0pNOynam2tevsoVkbo3IaMEf1iaOUUdZWpI9WTebVwg4U3ElGmfRU
crMi+xOEuPPr4bGvA5p97esfl33vUARAQZGMQxSe+6ciFmlJ2rEsOn8U78zyRm9v45ZTTeSJYJxr
iVAkAdAxRJTfmjQQsieTN6hz8InAto2iCK5ovGBY+AOj72J0QFqQ9s7uEtsdwI5UsMsMvz58WNid
wG62BMxoS2Vx5QG6RpHdxL1fyGB4FHNH7iwymxqnxLMdCONSezEssLyudHnUKCj85wtq87L1PRY7
W5orT2ulP4NVeLNWcIL9wTfCFCFGvXVN3ZZjt3/fReBpmdchAfeVDwapYDS/01IKtMLg5KI8KUyc
L2s9Bdvk2PtAiG4qgXQJapMmr593EMxPdGFMel0nsUVhpPN1ZXE6Jb4tRB5EzhvALPuJ9ufF2DSI
BSO6Kmvvjx4NUdO9woyYl95uHWDVEwPrIf152fSOcowTrZgotJSSXNURJEr3k6t5jd8GcYj9Bru1
+Wnowd2/E3YGZ5mBRTeiLe19K13sKm9IFstYK/SiMSJlxdv3PcrVgM6JijxWN/CkZZ/NRTn3JbBa
er9RvdUzvOwp+wpg9MWTcOd3vBz7KFjspTHfDtgHCS5hsfdzfbya+vrrICpOG8mhOvEeX4cGv1OM
+Wh9PIK2oYSoEuBoSTuTqn1edc4QxxuOzJkxvkthCQ37QccCbzn1viIRLSHr/eq1oeKsgf6LusVz
WWwXsZN94iWiR1aCyilmWQGvhUUYJu1Va7EtULakAWiJSC/9pHLrrPP9XAaz+RfPBsynvMtikl46
FmXR5DjJNf1SqcGafY3V4LKLHX0s1GXBPIDnOfaImI9VZNM4Zv3c+3qi2nG/XCXCROR55Yg5tPad
HJbUXhz6rlZzfK7lSvIw8RP0V9qVTFKvsgdOwOXKYl5bZWUNswyoD3+xR0e2Ezu+otd1uE2pNDy9
js0BU9Qixv5lsMmd3iGt2KGQbkCv9rW4GVzRra+Un1VPzMZZbbTXPCvEVpQ9XFucyvpRwMe1/59g
RkmqDINciRCsCzfiFNQSx8F4f595Ss5R3jVtj/Ck1ip4eOZ7DOW7l23vMLzvdWB8Sel6SimYXH2M
GDtYzYD35r7iS+7/JnE+vL720hhvWpMIQbCRcRHb05/qobO3OZ/GaWoyOSIQHabgowDJqKJs82X/
faPN+XYJhl7nqpKZC85wthWUKtXlRkKLnHOKm4uykXAvhUkw5GxFXRdcm8iciOmX2AslCu6TwpHf
MCuoK3tS6Vot0dGasEKekjzxbOYRF2OrGoggQGD1Kg8dT0/we369YTOGS2oyN5iQZLo0a1ATYB/l
c/5I75Mn5Q7MjSPgZh01mALenXkcG98/HxMbM7XoY5BB4mCHHwP9Ygg3psB5Jhx6GZ4h6rZPiW09
xsvaMk4kOYGXxYuKaRt0VI2u4OBFMQ3rt7ecqu+EsG4my3E2JnCz3mtvVLf2S3u0B8Sn+H+VRx0e
204c42dUas2q12H1aXy7LjdGv5I24hGxHApBaRdgjRi/wgjKqWvFdMainw6d8vVzO722zWPT/7ns
WEcpk65hYgjgD0BQfDvWnfcmidqWY9H1/lCanqqP9pStWLPK9Jt56R4vyzpUZyeLUQevRSoYAqC8
UCURdfAzu/nACejH1+JOxvYbdvpkqrmguAVHXV9xLbqdb37WfOOqR7WOl7gcx9qdLCYmpYaWLttW
N2Lt4GYPijMHmquTDjVkjMu5fF89/lhYiwOM2Btq8qlyQjrEYJBHqqT2BukGk4zWzTp/j5Nvlz/U
8Z2Fdev/EcR6rKkIcrbdi0mY3hneGgi2cpvdaTbG2z+49vyv5+6EMZ4riv2cjQsikKEHueVkxdfL
2ryNxJ8F1Z0Axu7EHLgIoCeH3cWpYvdF35Ah0WN3SWjkpNpS2S0YBhy9jgo/MpKMAASxtGtQiTqV
URsEnayMWChF2NkkfIqlxXJH2lyvcVs6Gna/SNPFKqnFLiPlAjKweshyW1mazKktIA6mVaQSMcWL
WO+blAwUeB1ATYgcpB6tp+Ra9kMetYIIaBA4Ram+rC0awWsm6n7XaQNqX3Uc1msPZCYYgDNM2kKG
VYhJIceiPco177yO7qDdcTEupE6qWcgNzFrsHkvhsY7Cy9/jOAy8GxfjNkaVx8pqar0vi7fm9Am0
Y2ROXi/LOI4D6DOCwxq0Jxh9PnUVuTKEJdHwzXtHtDFK6pS+4Rq+4qZewinqHF89O1lMlqoJRT8D
AmZL+1dP86QgctbHwQOPNXIR8NxzvPNtZPTMnnfyGO+s6kZO5wLyrED1TV92B7t3zCv0hV3xfkCa
9zX30ysgjvyICG6/L5az+ILDfYEcfkeQhG6TtBgQY9vUVC/1Gv/dgoQVGPfm1XCbeMtD8me1BRx0
7hR+yckkjvoJKhYs/5PJuHKm9tMylfHgN65wHwfqleJkXhuUfoUgZd2l9uiKTmtn3y28u9rb6M60
LxsWT2nGOeg0V9pspoMv0elnMY7AXVmDEcxO/zcxjI/MQ53KsiTgWsYmlvYg9lfW+OmyiO2ozqxo
d5RMSitYIFqiBjRRpD9R8WMQnct/n3dSTCqbG8YyJg0+VWH5iXZrYlFb4pjD4X24U4HJXacOG15x
nQ3+QFOnyWQHaPZE05xkebmsC0cQ+7DX6FCmmYhoAuDfxzQxbJq1fjkLbsOltTlqu+xNnB0tzVsM
ZMktzk0j5qfxpn1Kc9JexzdbOJleJie2RTIBBJgsnPTsOGa+Hyfbd5enrIyUERZR3ES+Fpjh6mPt
xd72QSKOGx3HzJ0s5tLPCl2Z5gEnmqVkdOgDOoJ2ca2TCXC57ja/IHFunWNzBygYVkt1VIIYc98o
DrCZt6U0VthWQbZy6uy8v8+Yu2DG6ppkuDWFoQHN241WcgQwmAj/5kkW+nHb+gx2epjQ0zSmqlU1
NMhCdL2d/Ltgg9m3wxNH9/L7yC5eco9XCDx04p1MJg4V4L3tsFqEanj1TVx9Sl+TmXN98kQwH6Y0
C0OuVCS1mGwWloXo5fes5Jg2Twbzcao6n7HvChm1fl3NGema2xj/dzlIHPoPvg4GprGfj3UZRhNM
49AKkGK975j511iiRFR+1fRqjm/HJJDlUP/CiX9HNrcXyKjVj0I36ZvAul6wh/0A0gqeTjwRTIid
ZRBjAEG296ubxe1I5W31pBRl523gYgNBqoPLp3goEO1m8G2hHXc2eF5imrYY1S2rmLQwSyTsTXJL
clvyx159AIj/TwZzbq1Rj/HcwpOi2z5UgvZ68rBDflXY3FmV7S9dksQeX5+l9TxDm5cX3W/D5HMa
IE9x16uKIFFJ7rbiROpxX6byRbFn892UWiWV+u2h6CcP1CuxxTjb6QNGZOyJcGP55eNEzx6/Zvfm
zoFqXVNAHyIwpUF51Qfr1dYqiz1eyrmd1v//NM+QblphEhXAFm/GuM39mKHib1U4g3NVHF7B7/aB
IcxTheYpAbFcj47c8snA7bQVbZFnOjGJfctv3dWW3NYG1ybnUrxs+rjmT8Ua2Rgb6YgrZNVeI+UB
beLLrnUcoLZZBwWzuZh8YwIU5jFb3Wpx6XbudoPMgfrrHyS1ysczlyPs2AbfhTFORgu1w8InhLXO
jAZFhQNMHO1W9Gov9RTeJ9ts7Nw03qUxjrb0UpplIh6VGplcGR8svooC0avcyufVgqVjp/5PFvu2
XIUJCFYJ3l/pQv5xL+1uvYtC3SkxKUMiUrmA7LHNWzkmvBfQUSZqvH9CdsiuXI1ZissIHRHdU+lN
EwVNASbtv4v7Oznb1935dKyW8wge5a22pbyWd0CGvsfC4NNqTzdZkDuxp7scezm2/vdTZZxO64E3
o09vEkcnvc4fJx9vdnteSP5QOktghFyR25+8YDQa43AK1vejvMbltpmoaucuEAh6opP0AdN99hDM
nCL1URqy/3jbv+8OVZbBjomV5K2eixXr8mVOZVLw8qnDsuReCpOzaXIiKyWQw/HpJE8gBTRr7Bgo
hrMt2cODyO8PHro6Rp43zF3wDoiMq4t0VFOw4KDY8jK5fSihXIhc8fmfCQZelDz0gJ0wxtPTocir
lsIDBMErzBLN98TW4k/gtOdY5OHXehf0NmO++1prUYsZlXGOiXCl0MReo2dlCDhWf2iCOyHM3akm
ILmwUmhThN8b0hHpa2ljCwv1k+TqD+9ik3nSGK+WE3NJQCq05QW97MwhFpMalZRX0YPplKGAa7tF
oVyzMwxBl4609U5yoj/yiijyoa/vtGZ8HXRAaj6MiKCdqzm9Mz2rvmhv60W1nd6CGyjsSRpmHliR
b7YXaH1vhfLX8ifn7A/zlt2vYNy/ryVBXAsUWZYr0VZtjAHeTRhMkQPeV5Y5Nvv2tNuZ0qzNrQby
SLT1TLt1BhcM2s7kRn9UN3bT2+El8hYPU7DXkV1eg5WB6DeGhn5f5k7XvLPnWTUTHbpSqLpGgq+K
qJnkhteoWFNYOA+TwwaCgUkBIFKhu4QlhdNIBxK4MU06KCw2P4XhKp1vhtYAsNyn2kqw2tyQPLtL
+2u9+5YOnLrW8Vm/i2biw1qtaBZvJUIj+9IPd4v5I4p9jfJW8I7P8T8xbBIwjMhuVB1ilPhRn51Y
eh4oJzhsh3R2Pb0fInvXp2o34h5OBn8UsAjeKm0XLmv6RwDVNtGkcnGw3Gg4y6pWvGzqOKC/K8fE
iWnJ4jVVoZyI+vI2b7Q86BiA2/o/hc2DvT3+YAamwxTcuGdzxlZVJZZewyITZBmZV/UPq36dNd8v
e/v22c8OEyiA4AIFNAJm4E4tUmh6bGlu1eosHMP0qg0MjGDwNwaOlAHCCTJswEHJwA04FVOPfVQN
VoXavHBr5RYprcabp/uK/sXsrboXxHiYqK0Duk4lktDaV8CeZS1XWLC3Lx/akR9bb1xCBsANt0b0
qTo92mEFXVBhzULxD4IFmih5ShZvuyImbiJxcC1sGEKYw5XB7oj1t1NpUkHzREtRgMzSR8l8SnLO
jX7gUCd/n9GmaACcGAEzOCjX79b0bJq/xU4iQpeQMX5C5ZPjRgchAgwWGJky8LICLRhjcmZOaYH/
Dn46St/HorHVuMKSrsTR6mBKEOhLb/giODngETC9rqHKtE6yIhpQKb7PRXcx5uvEGn6m0RVmCoDB
8WSkSbiUNRFG3C4A96WfKtB3yRRxa7S+XraZcw84/TVMRtMlGVp/MTIapTMcRXte1MGXhyth+PDp
Aqd4A/cFBDOGSthVQmsCg+Bk1oO/rAD1jBQHTAyuFUWcq+xIHQyeAwIHOPoIUMxHnEZFSrsOHkCT
+C5PU3fuDAxQd2FJE87JHXgbKAlA84eFC3D9YVuFsX9NXJVZigYMlfqSJ/6gXuZYtq4Hs9s8ZFe8
6dxz+zwVx4QQLDmPGDRANjjUMVh4QMkxgN6EC3x/UHY4lbOF5l32o2J0KzJjA2h4yz2gaQqSyvfl
DB5QpezvjMy6F6KH9MUwjJRYWNa/bI486exFnWFrfxsJgRcmq/RFBDOkYbpt3WERukHyIQnRihVG
VSPtWNee1EtoQqgtj7GDc9bsXV6YeWkg6x18UCrfjIoa1E3t6TNvTXk7ytNb7uSo2XWJDhSrcp7E
ow8EZbvVMUFevw6T4KjmbaqWJNVFQvNXzglvYfmSUDZsV11SFNRsAqUaySyD2TGfSVTXIQBjAfA7
XAGvDeBDs1tAPOztzqzzb5kQN+TyD+Epz4T3OMrW2Wqg/JiL+B25bQq/5zknmXAjCKJN82u1jzky
z6+U0wPfvvvOtgeMcBgihUxTnu1e85VUtelyZcwevrVpfr6s4UHpCeLeEmogTYAbkQn1YJpp9EWD
uCysHsAQsK3TxTUBF5SNjbDr1s985R5pmhM7vBLboQXvRDNxvZAys+n1ZPSF9MbIPBEgbon1fFm/
8wTgVD0m71Sl5N8vqAm3wvBl/njD+PTvM5YqzAVG9XUcH+5MIgpfqfqlhVmWvXNZj4NL4+QzMZYo
JNgEt/J09JX1bh49CcNT0Z2S8ShFDj8JjAAo4Vg+xKLcqfFRtUsFcfsktLpvFdeMvGHkdB15IpjY
PYJre1RHiIikbwP16uz7anKGvDki2KWoZS3BuSHhsIzlbq6DXH2cJ86b8KAmhg//flJnQKNaM6/1
AjWwSNE7GBxxczcBPpQt+e0P4AK4w09enYqnFmPLypot1aLg3hGieyp+iSOffryteaoVY861NM7y
VEIERjXp9GC0PWl5R3cYVHcnx5jyOOfYh8o2A+hTZ0mv5rqyx+Wn0P/I5tRJqp8WcBUue8/2J8/u
E6yrAVUUG0MiS1OuDYDPiTYvzTLFIEYiFE5bT7zIffh98IIysFkI7NK3vGEXuc0GBCF0wOEVFtD9
EzIpjpBw4tlhHNjJYGygoxpVChkyTPNJzO9M5VUBKhlvcONYE+zQgOZBxfuJMYNVnec00SElS7/o
1BOFT8vI2ZQ9vObAmfU/IhgrmPVKBKIsrEBeQgW78Ao+Ryr9Brg5qfLrRfxy2QKOz+1d3Kbx7tvE
M2plMoVGwvgkFr5CezLWQNEIL4vZ8ukzQ9tptf2MnZgNPMSK5s0EakqGxstRD63GXx39VhWyfVnW
kUobKs7GSgdYXpYyfLFqM9NTGHWufkYRjgz647C85ryywNGH2othnhD53Bij0mwqxY+jJpNIvUtR
4u3M+3ldyTLyEk6eWswVJJqJKtcRDCOPb/s6NOafVe2K0o/Lh3dk4XutmFuoMxIpB8/eFuh+avlL
Hd3LPcfCOSLYzCpaAPdnLsXoJ/O1KDzOwtdR+RsR8kYAjRkkLLwx36aoQMIrtxAhFk91nJMSJV+L
81w9VGMng/keQMYY1rSAmcWjQnQJo0gtJUCR5aS9h2IUQNCCqAQTSeyrGGAmtJbBAg1sgJt+eVQq
P+btSjMYPtu8E5CCALtpbtsJIA9mjsvQEzGiAlQpKxAAiN/l/LkHb3s3PqGPZitaTTT9jjYT5/Y5
Um0vljlBXZGmtFqhmkkfYpSNF/1+kjmB58hLcbdtfA2AzDojW1Jn8IcmJmQMre5b87VmpM6srGTS
UiLVKrCzPkY8/e9hon4n41oF0LrC3ERJXKopljphF9ZTtv7kgs0c3NkYA0Z9FT3jDauSeZhY4jiJ
mrCgYpzMLd6YC9YCTf3DnwbXNNJcwPnjytZYXHVrbgDAp8mj30sxmbLXLvsejw+XQ825IpBhAvoS
9UdTU9jOhUQ78C705YyNZQrMe6W6TSv56bKM86B5KoMNZ5WezFIztwFKE0QCQo7UKKQU7jEYzzkx
jiS2+DGmkkrXXBn9Kvmhxr+K9XaI7hNuODioXJ1oxJY32gjkLSVmqgINT28z60ncXOdFhxzhtgDM
fiZh87Cag1pHraexi5bHT3nutKfyGfM2s0JGPzGf/Wq9k7t7c/DVKvibjwaaeAuwYtiMZuICFjhA
ySMVs488yJnizzVSuaR7tXTOc+gg7lmAdbQME3BzwB1mKSUQ4yiYd+rZNxtrtAE2dhdX8+cEMPS1
tAgOTcFHUumPC8plYpfzKNuPTnIvffv3XU5U1RmIhrG37yfmfV0+TVNLlubDj8pTDTer3clIC1Sp
ugwaFvFP2uiEll9TiceidZ7cnQphrg9qFvVgqtXsZ3lnq9mDUT7M80qk3Ol46SrvzBjToLrWRyPs
29fpXZa/jMqVYT1+3Pr2n4UJGUKFJc1ewmeZJ8mJ6J9RBpudGhM6fvhqOjk29jWedFEuSTA4LOll
Diri35dY+GRIq41dpmeLAqpV4BLlHUWpnXLs6xwIecJUWpCpqRGh2rPaFE6vfBOLl8uHeOZaGIvZ
OtLbsgpa0wCAPzW8HIMxmdyBqWs2OqKMkpM3d3pukEiv7AbDW7GYuIb13Ka8Ss1ZFfpNMpCGNBAX
qdvs3alkLdGSZGjmPMybOIy6gqzrtT4tP7IhvVuU10q8yuXaHvPWBiQDJyfcbGP/zNlkm7jUNEUG
585ZsmY0KXBvADkUZIZKiSD2f5AmzhiCBr6Srvd35aTeajl4fJsibz94Ab3JBrIOCB/QzwDvz6ne
mAtVS5B3LIGMR096n1daKgQ0r3LjqRMWSfwxAG9F4ZR72DscvWRF2WAmLUCRokvKHLacAC5zrkQ9
UJTKfAUjojm6ciaJPDTLzVxOD3bj1ECuAKoXA+VYJumRUX9raTNEoFcZDbAur2Qs2/t6bu6EeAom
zbpCi5hzPbBhDbph3x74/vie6MlazE2HbW1dSP8fad/WJCeudPuLiOAiQHqFqmqa7rbb7dvYL4Q9
nhEgcRX3X38WPfvbU6UiitPefu0IZ0mkUqnMlWthKRH0mh7H0QD7yMKjho0PeVG5wWS8FQb1+gXB
pr6qoji4/LTNdL2SpQ315mjh7udCjA4o6hXAr+CR3/HTqwmHV1M++CVMuKsLHZZLZzGzqaNTX7PI
NcrHpaZBNxdTyEX3KZXiW2bn971fRE7m+wc2fxpHWgYr1YAjKnHqTVR0wWD8xmc7JmDXsXUQT2Fs
BK1c7SdlmeqKMXdZJEn3UVS4e7PJvoMC3xOf/R2IwsanhXQbuOqQnrurdsLl8luoR0D9S/L7GXoD
xvCXtKMM/JqzB16D4s3rQmkNCyN4gYCxV281grEHOm6VzO4Xu2gxur4EtkV/dWZy4ov59XbY1cP7
Cu04t6XtIXitBt/E1N5963+GeGZRFkGSUTSj9uiqN849iuGQ9QCnuI80TQs2rWu1rlfb/D7tyodW
WBFj886+XcdSPHPAZIRQxmw8E7Tjl8wDjpwcbMz8TQGVH0fj45xMAWQy73z7j3L4Nlg7j4VNi77v
gmoHLBvAbV96RWKTwR59WDQgUlsaGJYC/0T3jlBxoGV5t8hjaarD7S+2Z1NL0MxuAFytnu2o5TSw
QQjQLeJQghq+mjBumT+N9JPHquNvGAUICOPUyH+h+3q5UNk04+AYox251hde3i8myCnnPOTucDTq
PJBZvGC4+rbNDY+BzODaPcGrFbU5zaaRW1JUoEm9B8/MoWmAbqF71eyNqx8uc2ZD88q0WoiTDD4I
ZorJfe97YDgaWiDUTtDUnIqYQ6m6DzjD+DfY9zuZHhNWsiq0LYgIBeNk7xIH7y1a82FXQd699TmO
SQVaONOMTGtP12rjyIOvj0IBBikiJEs1p+25LPJ2Sowo8VQorPloOE0ZyCUJPdGkwe2PqKffPmS6
HBAEQskTRQFH16oQTSl5YhlG5MI7U+7fua0MzWnvZXS1Js2MFsZMXPIsSRGeewbJ1aR/YlBRCA3B
7is27cne761pPaFnT6S06KQ9JfhG1HAiPrphRaaDV5KdrbtyhYs1XV05IkEFJK9hph3Sw5KhJYZb
9/bXsa6CyauNtepEIbNlvdYOzpZiVn6d5izj907dxizrvyELj1Mof9lF9h76ZN8ExJ0HIznYrQpL
P/9zaX/YBqh9SX/savrTleKYL5Cqd4eAu110++ddXbrrr0NEX9/aKGDpdV/baZxFrJduzWLffLaG
d2n3PPA0VLze2YktBwIPJzIpH6qzTH/YOxZGQyHcwu8leRmtJ44yjIkCkM3d/9GQdvoYAa45ScAa
MQN0O3ffC7s4VM2BAgFye/O23Od8Rdo9MSZTWwuCFw2nbli7fdjbew0G3QQ6cwgiAEWBoBVC4PqM
Bl3Y1KLFSOJF1JGRMh64Zr2TeOmHTbeh7ZcBysAsgapQzGfkP+4YpINzb7fL3e3d0l1NN6PtlmEJ
6EKOzIkdK494SsHK1aSnkWUB6ccone29q2d7XYDI4WA7IBHSIlaZJEY+QoAsFkMDmuUEWmqdb1WY
OSmrnYt0yxSESECli5iPsva69rND3ngy7QY8u2NeQfehLWJV8hyfyn25vYfbdigghMjFHd9xLu1k
HVh3BnNw43LhP00hnhyF6Qz1NsGMV3lQBCyQHzo+wSyvPtKYSGaIZeq8GNTRDwsp7ryufPFEsTP7
vOXc52bsy9WMolxmq1QktmvlHWVrmqfe5j9+Y8vwnFqTVrDc62P95tJaoA3qndioptia7MAz1WnM
9qRAN7/MK9+w91pc0TyA2/4AnoTWizHz92ItM6Qq+g+ZmnZCjh5E10OEx9iKrX41o/l01fK8WGRL
4ixrjPcLuKPvJZT7oEbNu8OcT3uq69vLYgTPewuT3fqbtJsd6bpthzOUd1HlD6c0NT/SeU9wfXNZ
qM9AxgEi7lejrcpM5eIMcDizaSJWWYfBpM+j+OHaxs6Ft+lzjoer2IU2LOSzLn2uVrnZy4ZjA0tQ
sC81iObT022P21zMqp6KQhewueb697NgkI2WTKB8S+KuwrVdkA89Se8HMh/tXny7bWrz80BBnqBT
Ax0kX4sHg5ECu2GUJG4Vf7K7PDQ69c439/iENs0grFkgUUYNTQeLGJB+WYYam1b6bESyXkSphF72
kFZv7BG/uveZIS0i1D6bLas2nBj15JdcWWFnTC9K7mUI2+uBJKxFTBskSZoZMuTgg3OwHjUsIJ5a
ThLgJHcs91LzTU+ga50KuHR0NDRPmEuw/3pe7wEQaUfN7IdQXzECMU9PNbH2SHM2PZsCCOdC/Q9s
/9pDy2G8LvyWkhh3OQRyEoJmqjPu4bq2l/SvFW3ras4k77qMxE22/Brt5pgJ8wtR/TuH979xqaLR
CfUtlGPwIF6/4tk5ssBWPk8FEoZ8yv9AEfNzjSQpVGBuvn2Itjbu3I72lSzDNiZPGG5coy0TFDlr
7jyTFcfbVrZ8DjEUgH0gIFAv1Vbj07ZcpkaAEber7iSGfbouv5MiOd02s7kYvDnXg+qh8qxdECYx
fCFRhI/bCTNmWflMUVi/bWLLBVZteVQNkFhd9YgLc2i7OU+c2F6GePF/8WL+Qf2/8Q4+/G+GtFeg
W1KxjODYimsw5AWOKrzDTIs6ELWdhpIqsZOhbu8dI1BdgLacr4vVlo5jeA5kd2M3dzEuInhRDQcP
mp17cWHTF5x/DWkeBzLhWUKe3YnHZDyOQxImTXNgpdjxhT0zWk6Sja6bOpOPy9t3zFAUVXfIksUO
u5zscW7smdLcDuJIftJCUi2e1fAwz/3BaPN7ZexlWZtfCK6NEg0uPMDxLkMCRn1YXk4eog8GvgRg
5mW+J4i5Z0LbNM8GUK0wCzc2RcsPgxA8op186xzqetGtFZv/W4i2X5bgXa96LASx5yXpzaDJpsjK
s50TtL0Y/GbgPFHK14uKs23VblF2JM45WBWP3OBoMTpeYuw97je/P/CXHmp9FqaxtEqiWAhVxmKR
eJqb0HfAE7KAj6zhv5G9QZx+hV45GEh6nfA+uxJMK0UFJbW8WCRWDIa1WEBE7TeCzpmJdUvPTNg9
ACNktL3YJekPG/mn49SPcugCc9ybL9zaNB9PEhD9gKcRy7k0VRAjU2MLV8vI+GFZQAU2dS9TtkfD
s2UGh4WhN0AIVNO1b4MOnp00A8HjdJgPniJPDUF9Nfd3XnNb1wJaAvgH6DJwStrZNA2HpInEagYi
T3b3xXaXl8L6c3HfJnL8z+uUgh+JrEol6E9phlhi5r4qBImHVdy4r+6Fm30ZMygR3PaEzX07s6NF
AlHYSVpgtfGSVqiNVODmmjAs9lYthTUUnC9HCwW8Tl18ndSLVdGZAZv75dg75R/S638noUJ3CFKt
ODwuEt9Lf1OkaCD+lLmxbwwiSNw+DVLToCGd97qmW3EHjWcG4lgoAqD9rllKMgt0JgnCgVni2eO8
VwZ9I4rmddvWxqSLTIcCJnlpopt66gN05cZI3o5LM4RlP58WFHpuO8HmSlzmAIkPGCYaM5dmZhfD
pSjDOrFS9kFWzXtumzuPnk0Ta78AupAIjTqAXRWJN1ioxMRejsE4w3zIW/f0G6vw13wQGSH6S1pQ
a+pmIsMkcWRmTx0yrrpQmtneXm0emDMr69/PQmfSy8LhGOxEsRL5GpryPyzkN6Wx1x1Y9/wcePD6
6c/saN/EBg5nsRPTjdsyf5FFxsKisX56rVMFDc3/vL11e4vSokCKdhHp1uMpuN891qb/Vy6H5iAc
NKZvW1qP361lacezZ9SouzpD1U1mkTLysEsptArnI0nInV/Tk5NZL7dNbroe+hKrUwAloyt2psKu
MzbjEM2YYDwBVTLdJUv2x20jmzuIEwqJSXg4yiKXboHAbIFMRrmxxYp3dTI9q3aKl9KL/jcz2vY1
zCtACoAHVqOmz7bC5GOaJS2IqXO+86E2dw3sSCgpI4fD+NnlghIm8J1mxNF2zvPnvHeWSCVqj4Rq
08sZcPKo9K4YDM3Lc9ualOpGPBiT5F07jk9kmT5OPDkU9p7U/NYXYkip8W3wnruqlM9CkAFPBRL3
VPyd8+FXkjQPvFwOt7/Q1r4hO6QuUjh/1YC+3Ld0zgTxjRIP7bH72Nrye+26d7dNbK7E8gGeWSeo
kCRemqCQXi5rrDGuvP4+V+TdLOQhc34nrwaq479mtJdpnnUJVEsTL27QmofqTsD636jsnVnQM3eI
Oais6tdP4kFYxPPDXtkn7u1xQmw52bkZ7Rb1zAWInM4lMRN9PPfjAZRgcd7/yZJup2qwnnI9uiEv
tADfQgeQUi0KgJOEekmmfHRjbDfgeXmSXvc4oIpkJOyY9MOOs216wpk9zRPsPJcta1FSHoXlHCXg
a2E/8/JIs/Z38ioGeXECdTsoRurMp3ggzCAJLfy47/ofTmEcuccfXL436La5g2dmtBVB7bv2DYVg
DaDU91zZR3NOo8rh7+veDp10TyJ+cwNRBlnZgtdam/Y6IZ0yWtL2fmxWXN5NUP4ODdV3x5L35fPt
U7vphWemnMtTO4LSBymWsXphG5eAeo8m/+g2f/Fizwu3LSE4QJ8dLBP6hWcMVl/I2vDiZYSGTknG
rzmXz3TGq7Ui/HR7WesHuXJ5vE/+z5j2wRpR8Ax60XZck/kPkoP7qbfbh5bQ5b2vWoJupD3jIWYW
P27b3fxya34PNAh0B1/Zp8/ysHKgRu7XJZ6wnZkFDuW/BG2eK0nfOge1JmJoR/3X0Brwzwy1lTNI
VlIvnpF6TRgYKfwkoE62Ezr21rP+/dwMbytZGiYSZENFU6nC2qofXWevhrF5PZ2tZvWdMzOYfnNN
KdfzZTj1QQo7ASkGbXZgnpseiOYT5F09wOh01OycOx0ZIVoLvqLqiRTiVPTto6fuyC4OYnvbwJRg
gpQQzwpt25ys9oTXN16cjeKYdKCAWKqjV+7BgPfMaNvW5TmtW9iK29E75v0HisXYuziaTStQXwPv
A5A0V2xCqal6YMSwmIqUh7qigP+DHy9jO8+9TTM+3q14jkHvTU+6sn6lDvZsFBjz/Fc3DJ/aiWcA
RBQ7oWHT1ygwjXiO+9R9heqf+dqIXz7NQ43gKp3mnjPAmxRN/v6NOIAUlWCWBoNpvpal1D10/1SH
YGflBQNO2K1Da6BeWHb5XvNpc9/+NaXX/xpINYlqLf74mQp5BoJsuz1meXu8vaLtbQO2FahdHCEd
DgNgq1xJMuxY8vmjAf7Lx5bX3s4J3bxn1zmn/xhZ13r+bSZnKIktadwA3vOVDVn+zZ2J+W0uIJgX
JNYgnaCkDf16e23XW4hEEa279Rm2lme024LnqVE43kxjsy+OILR6yjpI6OzmRdfxB2ZsB8OKzooZ
1BvgriUGvpQ2jf2xse68H1Y1ZYFMpRmYSdYf3romXBBnW6nFBnNu6lYmsx9P3fSQW/5jli/Psip/
vtUMpFxRckSewry10H35xTpnNimqjm4s2jk99JmMvKQFfM6vdt7LW9/IRH8ItISAzF3x280c3Mc5
Bf7GTU3wRmb3lgU5ChQ7bq9nPZiXiQPWc2ZGc4VlbjvMeQoaj0UWJZa890v5ubObx3Sp34GpDROT
2SNTeBnctnvt+bC71gIs1wSlmB6VZFFJY5oTP6at6oJ6/iXM8VuR2veDARrSZK8lejU3ScHWBnHr
dSoJDXdw1F5+tyUdF8eRlh13LRKh+tmw8oBn32u/++At3dGyPpj2z6rvT4hwd3R3m68Gov6xj2Yu
ymtQSSKa3wiCsDX1E6CPRflguDkSQmjKNuYpw4RtTfNwER5QDnjiTTsee50aAniJE+ijFreWYzXL
hiAdTVDCjIlwHildPvbABdeD8WLL9uc0HMbxr9ufdv0PdZeCDvr68AZ2H6iDy63OFLJeo5iR+A4G
fZ8xPCbChNvOXoduy3XP7awudhY8+7a0oG3i0pj7Khx7FmU5/Qnrj7VvQiBTisDPskPS7TGDb53M
c7vakYFwvZFAkcmNKYAVBlgHR4OFfZafbm/jVvQEyM/EKBcqspDXulzepJhIgdT30eT41eVWkEG0
rPafpbfXUN10kDND2noWZXsikZ4XG+g+F7L7Mivwqdcm/9BkJoQ82J2ZuMfbi9vcwzObWr5QMiS+
iZjcuFL8NEh6nKk6zUZ1d9vMzh7quQLa0lxOHi4FAZR8UEp5j9P5aSqWn3TY6+Fs2gLpKTBlGFNj
vnbO7KVCGau1/Ti35zLoeRZ1S4mH3yyOxN0bwNncvzNj69/PfL9q2wKwKMeLnXK8T4c1dKTP5rCn
5bO3pvXvZ2aWZVKZmxMvhopfF6pq+pZZZRaWckX8CHPvWbS5KgwUYfoNYCnkkZfmBG9yDxOxNE6J
f2cX4rnN+tOknOi2V2zdPcCXodAAxI+HQvGlGX/oJrPpVBITo/zGHPBwOwI8yXiY2/MY7rMpbAUq
eAUAYBiSBMJI+1jLlOXu3KBFNTbDw9iC0t/pv88YoUhqhUp4/mg0z2pwd+L+1mbaaF876I6tvKha
pQOyZiXDHAWesqV1pEZ6XIhCb9E63d7MreiB8jRucMBFQSSkbebY9k1SqYbGiTsec9qH6VCenKoN
l+pv1gEC7bLDbYtbTokrFOp0aACjx6w1mQdj5oI6NnkZEhYakgXcND5CJpIk7oe3WwJC1IUhG6Og
ep4Mrko6mpjGjGeMKdh8iEmyfO4A7h6s6u/fMLUSZCE3sJAxawHRzY1+9ihaCqXjhTwFOr4dDylx
n3rzzSWbV0ocPDngjpj91O4Vo84cuRbO43ml61afTKO7z5a9uaQt70PV4b9WtKM8EUw42gZBi94q
Drz6KKh9P3t79H+rc+mpBgYWcKYc5HSePvEip64bUARKAOIsvhBpfU7sZCdYbC3k3IR2jOZSCiUm
NOWaJY+tpMUswRR7bNy5qTbNMBR1bUykApClRdokM1m2gvHjvByKpxTFjXk0/Njn7hulMdZEFEj4
tTW/jsfozezUz3mROgYcrezjFhxz7uTd283bSzWrmdfOFfDj6ANfxlhjJNwv7cSNZddHM6lOvuFh
qqQLbh+brW1zQZi9TobjyOsN7RaYTTvhFo2hShN6y3jwMaUgLeN428xWyAGiEtUacBowkDFdrqYe
Z1rh4NA4n613DGSrxbS8H1lxQDrwP5rSHMHBqNvsmjlURu3p41KrH7XwIHSbfKvtYaf6sLV5HhwB
QmoEt4SOGV58PqN9UiVxOiZ33TzGysxPNU1/w+NQ4wLNFKANqDloNwRKXwp8tRIBJ8sfS6MPwZXz
VOS/kzxArHl96kBhG8Kll9+I0K5VHkNx0G2ap7n5oQCEdslb1QjW43NmRa+pOngOY9AHxUEA8p8H
H/RvhB9rY/p82+E2Pw2GFFCcweEBkOFyMQwjTIzbAvmdw2JXQe1IVvfjvDc/sHV5ezg3mBVEkcH0
tODmOcNgsxyXNy3ze8H6Y+YMj6lnfvRpIQKSlUfP7N4+8oMtPDOqra3PE5qLEluo+uTFrICmoC/t
vAMR29xAkFKsYgcEMHXtlnN75U8JY0ks2PA0k0wFZskOyuq/3P5Qmzt4Zke754yinAaLpSxmhE9x
7Vp/4XtWp9zP3yc0+er38quZOnuSr5vxaPVxpLD2GmUv3WNBsydlE6PANuTvMCKRsgNYxx46sVc3
2bpgV7YxG+LOGAXSS3gZ3p+kyDiLWz8zTkWm/rRSa281W98KR9ZC9ggIgq1TptkKFSjLrpFmNSzs
CPuIpsthKZ2Ptz/V1qatTKcmkn7IHeqZqpc7ppA1IisYpu44ksZILaII59phT4a1pymyuSig70Ex
j2WhMH75iegwVNyVBnlxk0/pwEI/i1w3P95e0tZLBioO6BIAn3hN4MoXo+ug/EuR45P64CQq6Pv+
oenoIx2r72ASDW/b21gUQsU6DoZGLeCR2qmynKVNaYPau91DCzNpP1gQ1up9dX/bzFa17MKOtnmy
boSTli1qVtw60SUejPGPUjQQY8kOHt6ebfPDmqdP/Syj25Y3NhSG16gB/CqGJtcNOHvwFn2pSjkw
P5ZG8209xF0NGZNqDFOTgUl+d653e0P/tafd9nVnGH6Z4IUB2s2wb/idMkTQpHvNjE0zGLxe358Y
h9Zv+rZdmi7tYGYY3Ghe5PsJ8MJ69N9+wqAmijY+nkoYrtOvE9Et+PkNDnKlXpgIqwIkDA/GXqq8
EZMurGj3BxBRXEwMTZMceKhoVgJBQ3liJ7NcXUx7WqA2jVcfAwcdWgtaOuHSnMlu8fw47dSPqlZp
G3RjY0IK2POMp9lswWOBLUiKYCmst2dM/9pG3Vp74ULizVwyv3NjJqugtT+X8/vM+Hbb0zddYmWr
wkMAzyc9kTEAiDIWX/jx7LI6zDgqwX1D2GHKMJL9dlO4pRB1gTm91rbBHM0ESDpm02ZfnDDVfEgg
lED9Pazc1opATgFwDJgx8WLXdq3v3L6z5jaJk9F6bzt1ZM3Ze0L23G/TDPCJmOhcYTg6TLf0zTwf
XZQuh6ENwGsSeQaqYvXOnm05+dr6QdsMVzx1NLRUPboNTacVeDrmT3ZSRLlajr/xWc5MaElEVpWT
bNrFj+smLYK8AxgG+Si0w+TOWjYuXvQefAwEuLh3ryZ722XBLH490JjV6TGVzrP0lz99Kzu2Su2Q
dm1uG8o1eGWgbI6nwGX89kpMvpUom8SssI/MLk/FUN79xrYBWob/Hf1GmLo0kTSGWZcZXrbKogfl
+8+9MT9LBzoH/5sd7WpYiN3VZb6ge2p24ehWmIeejkyZO1f61o5BRRsT0StKBPDcy+W4brkIvGlo
LMVSB3xxk0NVmW/H1awVB2AdoHGF6WHCLq2MTWmyPsc7vaJUDbG7dACx0sRnQ5yqHFHu7Xt3Zk5n
Yy3kYIC7DXKShStfMKfYBiwZTgtIrW/b2UxU4NSI0WisYWnaXWRnSJm7HJ10ezH7A/ijlkOSJVlQ
WNYcst7lh2WwkaJbpQySya9OolZvhx9ibwkGO/AuhT6TXmppDOV7zQKfHwcjdp3xDlXKyMvbndRo
K+7hDYCTDFQM5mG08Fqoos85xVJH6siAmn3YUqiC0l6dbm/qniEt9HUKnDyjMvG4yZKH2fiSkxnw
571X6GWm5wLaA+DNqhWG0WyQGeuVo6oYEH0oZ9Hsicgp2CGdQSuo/CoyxfTgQBBh56DZa+z5N6OA
RRRbEQLXzBn1CVi/PANDZnYANFIaZWC6C2vunzjJ7WNG+Yd5YhiTSJynJF3ae6/G1FRFi3ddVn00
suWpBolV4EEaNVKY9RcZfed1PTn4M80Pi1velU1pgVCoTUJUyuTh9udYj+bVz0bSDwI7MPPhh1/+
bG4uomVWQiNiqg995keqMh4wFMHBkuuDhGKYH0mPX2Oxie+YvoxNrzvm4umJL4UKBUiunEvTaVGi
t+AIPxKgJxuIgowl/XJ7dZpgyX9soN6OFWJEEs59aYOO4DRszZFGgi9HMMw9gIiiOyQgPcd7mARp
U3yarXkBpqlPQpBwnRK7fZdL3hyy0nto8MDf8ZMrx3RX1lLA8FEJBkxeL9C61ZIXnotFc/bVo0Mw
QDXP6ZBP39v+h9uLv8xx/1n7yjaJuIXQAc7yy7UXjdGORBg08ht5XHo3Grkd0pw8DALzJ+iJee5O
yVELmP+YBEIMWSAqTngqaLenOeAqgkwYjcbCfhF8PgG2em/UxYFKqNi1dWEHUzaGuEcicLctb4ph
/1hf4XZrRRr/PO0akmTwRr6MKDs1MmyMCtmuDYD4Hh3Qlt+emfG1UJkIPhV1ZdFoMbLQaZqvDDOD
b7ri/rMUgl7B2kVHGq+djb4fzLIVzIukWx1QAItorQ6L9HYmxjZOP+h71ygJKAcU3LTvBaoERXhT
JS9NLUUa8Yn3POwHpdpT21Q0CbzWNdXR7pS6z6bBT0GDxc03FfOwVgj1odeGGj9Gh5ByaSGIZBlk
hRocCa8aT142x1lLI7Aj3d8+DpcXz3/MYJgDlX7AMZE/Xh4HNF3MvBlrL0pdIg+OmGXokAQanF67
w4P1+ha5CKrritB9Q/cZXCfgO7001VTLBDIKBFMCht5gmQXkFnJneVTuYv5qVemdvJHWJzSMi6/g
BUvvBlOOn3vD7Z/HyvwhvaELM7u3UNZMBT803Qi5GD/lDyC8954zw21eJkAqdoLlVmg6dwYtJcWD
BAOka2iS1nJA6TOYXRopWzyahjiKvrh74/dAJEQlAf1QDAsh5dB8r2j92VEJQd8I70WvlXfFlB7m
ad757BurQlqDOWzUs3BqdUYtbqIs2M6LF43J/Oc8vk+q+ckXBPecPLYoY9xe1MaBurCm5du8AnzI
6UcvSqAmdJy91AhmPyfPJDXsEwZ9iuOI0cawreo66EB8uHOlXvk4fO58sevPOytw1a4a8T93XmQ5
xpNvLA/ctt4tLdvZ0604D15o5PwY8QLLjo55KHM2FIynDAqw7qkq/qr6n91MwhxjFmWmnpjXH6t0
HXPeeQCuLqgfLDDdALcN0O5acLhcnyRABwB240d9noqAFs4Yzhihera94u8ZL52dG3TL3PoQhPeQ
df5BO8dQnMpUA/K/aM6G6k45RUYgBGORcCpa+ezgIti5QDcNYhxsBYaipUa179cPNuh21zNh9W4B
Nd13lVCfIXosgzEtnm+7qgaa/CcgrnMdqP3juXt1WZfWmBKVd8nLcKrvV9X4IZrfT6Fx197xg7Vj
7SoZwek7N6YFFzWj5jJ7DTRfgdo6eEAmGKX/iTXT44z5/kCtuHJo/e2chy2rZKUbQ5BBVnL1DDAS
Yg+29KPGoHdZC9mCyVIh1B5euqE4lt5XdwF14O19vQo4a/B3ML4Fj1mBLNo3FFle2tNY+9Eo6hPw
iylJPzRt+VcDxWKIf2VvzRRWc2hAEBddHHxHLYw6c1aIYpbJyzL4hyHzQpaTUEx7WIyryKKZ0Y5C
b6ERYY24HIpMziBa7MZwyVqwiqMkt/PRrvIrzZQWQ+e8ceYG7ORRDeHP3DPc0GGi2vlKm+s5u6I1
I85cYAqkxOzwAAQDkMkh5I/fc75Xmt88ZABoAS4BgPIKLriMWBM3TNkuInlRx+6RhPIk7syPU0hO
xYkd/E+/4XpnxrRDNlTADXKlvChvrD4cTBGmvoXpFpARBVXTBC0zvt62uL2N/y5PcwunMtlQE2wj
KkCfOGb8lNs98Ybu5KlbZpCxgc0az0UHow2Xuzg4qqkMCpdgTSdOyPPF+6lmH6bUIDvOtxUx8Ihn
6LkhV0BzWbMkcsNzk8SNPJa7YD/2nvISEPahVk+F6P7wh+oenAE7zrgVMpCDY4wLlXoUELSQMXIy
OFWSYxcRkZ/Z2HXhbDV/s7YVB682xyOUrt42a/pP9Efb97Via+N9qF2l4BYDPw0In198FREbDF+H
nuwk9qu76bf1uYn1oJ9lI5WLNTVIxSM5JTQYmEK3qP5UWDl0xvcovrY8BPfmmhRgCgqTAJe2/LYC
Dr5KvWiRJf7/jli4TzDVNapdDM/mmcY08/rCRWEVAyOXtqDuAcyntR4z4j0wmgY5+9k0/TFv7YCM
6IzR+6RxD9P4ozX/sNw95snNbYWa28r0g5tb9xZA7vpiGVdvGXIQrZehAnlksACHX4xsD3dzneoh
GmPKmqBVASgWyruXi528KgUvS4P8ufiFCiRY831hBX1eHhJWRWn7zoAerzTc6HZgWV3+ynegFY/c
EuV+yMZfmiVOLjrGKi+qTBIMbfEFI8qgOQrQLPk6SyeUzaO57BVnNheL2gwg3qiEOUBOXVp1Gktx
z2m9qMP8aTu8c5X4RgsaWsazZT8kZntH0L0VtrlziW8FgHUWEQVegiejrXkUd0ap+qHHJmfefI9k
aXqse3M4AASeA5dRdfdev/h3t7d4455dyV8BFASZINqQmtFu6QwTk5B2NHZzhI7vIWN7RC4bror3
PN7bQNdhXMPV9nMkkIEHLR17SZZvo7ivyvmQOh/Mfg+dv7WUcztapEFTOhMCWNHIl/ZHaap4JnuE
uRsBBktZiQrBvejgLr90DaiVLZmH4xhVZeaEiWF9wjFkgUyqT7c/y5YT+sAiYoppHR1ktmZpwbSo
4hWuIJaZX1o3vRflQYn873xqHiv7bxArBFPzuWJvo3B4vRFgF/XCdfYNMDvtLu9ZJruVtC4ivupP
XTdnH2lKMag4klUnUNQL3XF7Tanm2qSWhakFeOlm4l5ktslLNn2HHs+E0Y0KOlILV091Q965AEiC
bDuk0xC2ZYs87SQB58mJs3cjbjnrijaGLB1av5a+72MG58kW342A+vKPeLC0ofCT6uSOvRtAeGEP
3bqRaqyBFR8a7gR0q7bfyJ4HMOBSN8rz7yLFLQKyfqdbgh5VsGUJbZadbnvWlgujyIYuPZ7PAD7o
p7HjYEegnh051fy9M8R7SJF4AWSJdj7rlh1U3IE4RCGYYSsvjwp3fIj84d56GSz/Tizu3QBKNX+X
XHzre52bsS/NCD7wmUPgODJ4/okv2dEEqXloLk3AO/njzVuHSwgUzCvh2Tr6dmmLVg6tU4ElVTJq
1f9XtrSxaxcmtOWMddK3S4VwbDYQVU+XwGPTO2id7XycrTN3YUfzgslJpsHlFqR3TJl9b1nPDrQr
5HGcMzNQTKaHqU8hLqns77NZWGEDfrfAlumveYQeSDlkNd4S9PtCUOS5vcnXUZwioQGIGDeGh3tf
PxBOUtJuxoFI87Q6dG210kMP3s4puD52QDCBVRv5PQFnop74Lgaw6naHY16308lIf5iQ2YQCUNCY
eWTxNGiNP28v6+rDogoMPfG1jeuvb0Btw+2uxzQlqUHcjObSwfAdGTK05QOWlenhtqmrHXwtOCN6
rYQQkL7Srg53EHPvsApHoiH+U5JQ70fvl9nOd7o6eLCC9hgUONC7gwqg9p2YGCsrWzJYwZOhAddc
kYugWilCsnKPR2HT1ivsB0ofYLvQNk+KQvmNn2LzXPO+m5NjLeXT7HYg1d2jTbu+eNd1ndlad/fs
vSKpzXPfMqxogOzHSsdlB5YpvFMths92ARkVTLn+YNKVYU16kPOAPzK8/f22XAU1HFRybDgmylaX
v6DKXIeXBbUi5PjvJmjgrWKYTb7jJZsLhW4y6uHrdPZVXVMAeNbgGQFdNOr36MT5Raj8UhxLVaM1
7UoZGC7vAqeRmGI2SygNlv+PtCvbjRtXol8kQLvEV0ndLXd7SZzETuZFSDIZbdS+kNLX30PPnUk3
W2jC9wITzIMBl0kVi8WqU+cs/H9wIpHloLgKlNpV66m263pBlCPPNfIZZPshqU69uzfsTrHarTNx
bkh42PlXpdyze60wY5sbbVg0kP5idfn+dxKcR2RPSJxQEscoyaUZB4P2nT8y/Rk6Kxh51zoW8rTo
QqMtHpMBM3ru+hdpK+1gACwVGKtKp1Uc7YsHk2Rfct65t0ADPLlGvPRtGmLm6QNZ58hjw3FK8jxo
8Q8ETQ/cUomcbe2vL2DD0PIV1G/Cp8/2l8wN96Yahr3M24MCEDPFKnzRVhAAS6/IlkAXfkXR2fGx
aifEvNjoq9jn3r5ugDUyhXbv/v0H0BdaJSCvI9gPKYCWhdEPlsvIs5DzAtKnJqE+qli7N3fstxEZ
vwRwOgFvD3Jdl67HinffVm4rMKZXlxy8AakXqGdMQWsqd70mp4cuQGobMZvM7BUTyl9JmjifkZGv
h8XOxtDW+bSrEytTRLCttQnFb/T1MIILMoRLb1jAZllAuxzesBR61GaQYEy1Sr+7/Zk2rbzVyjBN
DDiodNh4WefjgPm3eFq1g6mhb8j44baJzSCJYwyVCl+HJoZcC2gS4OGph7vU413IdXOfOckr8MiP
5lI+9Y6/1ybtC3QGD7RPFba3zjL4iURTXnQQ5L6TC0YnbG5too5LHo0ku6OJG/F1fqgbPVqHL2w1
Y+IPCqtbl8+5VekxNoLuoWcVDnJftPHseEFnzy+rxePbG7thRtQ4kKFgY8X4zqWHVKnbliCsMOKK
9HfJ1H5tZ3LX2eWv22Y2YgbMEFjBwC3ADZKLDEtq+hOgFfGU2KDkSJ98qOZVQ/9I6PLl/zMlvPUs
AtJ5Xk3MmRhxOjs7I50/ltMSNUM5BVWrajBvLstG9oVSHCgQ5QCVJOiQT+J8pYse9fprvkynUjcP
yZTsbq9KfAfpQnHg+PB/wK5RkpKyvIVDI2pcmQHe8uxF5+kuNdwf4CBXBIyNBcGM6M4LmOVVHmAu
eMQN9Wygmmk9TXaLx2n5ffZPDX0f5ztCG+p6oD8F0Rzm4UAjK4UmPa9RJ3KxIG6kvxat/p7SVLGY
zT0DOQQ+Dqi/8IS59AQfbrBafocjlOfHGQWElBdxXagkPjfCH5i+ANIE7QD6pvKLglHi8YWtcIK8
6CLXw+sNXH2KK0RlRPJqos1NiUIQzqnFuziFOEcEquT3TVz+/VHOlyJ29OzsNI1RlvBpI3YW7aHs
7xmIBZahVnB8bznZuRXx8zMrCc2tsalx47ajEZBh3iVe96Knp5mzb7dPjcqS5AGVazNMLIs6lp/G
DKNFKaJTgNb3Q9vYqpxvy93Aui/mLoSmrYw57XVtsIcW7lZm7K9S69tg9R6zxFV49eaagJoCsBvT
bgBEX+7euM4NktveiHFN4lXQ9ker8f6ghB6gaPLeTh8OKUz9Y0vGIWOyEyWYN3+Yuqj3tWDgxuNs
FB9vf6bNnTszIz20kpGbrPCwpEVvDo5GPq40C+tEV+A5NtIwrAaQM6E7BByy5A0mN2eNuDBTOl62
H31IO0Lp3A41AwN97rBmIaHsKwR7VY+e7U+GBNZFguRdtcNyZAhLVY1IMcvxxYPuVQ18ftAXxj7p
6Zfbe3ldURLfDAVMIK3B3HfVSCi1FCQkJs5w46LAoafGE0mGErmz/Vw1qfvKwRX4bU1KgIOsyQgG
3AahlWjNMSPZhLnGTAuhtMkCcOyo5jQ39wGD6UhJ0VkBsdul65ZFsjBfBDGmN18WCGd1gPwFNoHc
ezsoEhvxu+QLE52Of21J+VPFulFj4n4xSudzb81RR9ITK9avXl28WF6nOJWbLiwQWCiZQVNAzqPK
0S8xFTyRZ28yD17f/tl76HmOumJVG7ko5Np+mxE7fBY6p7rvOxB+GXFulEvQW9aDlbAob/JXTJWH
aWfv7A4TLGP6cturtpcn1M4w/4q3pXRCB0+jTd4TPTbY/ALmdwxk8SRAHEoVBdFNQ3hDQPxOTATK
79eUj62xFpoeT5Z2SMFcTT0kila9v72e666xOCVgXwdnD6hH8e9yIxM7a73UmMlzt6sejSjfCSTI
FNn7YpcqkSCbfn9mTLq8MfafzagB6miI6UHpmHtvLT45zafGs1X7t5knnJkS+3vmIN4IKjMzp0Zc
mJ0ukI3dfubKq27rOfZWLEJyhdbB1cOyGL1pqTN8JmfuwjQtwzn3y2B03NCpUOp0/Z2x5iFgq0e3
Irvb325rN0GrA/VK4FUxHCYtUe8SanARTUUUSQEc7gf/kws6jQl9mtumtrwRpWIgGPBsQWNIMkVQ
haZ5T3Gq2Wvvfqzaz7X56baJzdWcmRA/P/tgaJBQh/mJHg8dfSgdH7xYxn1W5jtuqHidN02BCVkk
DnD7N03rM1N2y9lYQvgkthb/j3z4ztcGc1PNjzRRgca29g1sGuISghjjVXJP59VwEg+LAq4YQ7xj
qLnjE6bMFdFQxHA5xgvGU/TNsaSrYpcJ2KC2rIX+THqdBmM7RY2XY16+qEJS+mvomFM0WbqqWLq5
ujOz0idbEYBNTCvrb4gTHO0nc+l3DsZZbnvGm/7m1fIABxBEz6jsy3cKdXhn2wNqX4bd/+oIQDug
jaUZCfp0+qw14K9si2iov+KRtbecXhGJt64azCz/a11a5URG1FWpr8dW+pwAW1jar1XyRw++x9T8
odOv2jAoTtvWlY0nJ2hWoIyBx4gUk1MQ4HmWBotNPkb++p2lwyOeuujPWA96r5pPMba8B40tTFsI
4twrmIe79JqdAmIQAz5537vPHYu5ZgVd2YVV5e+9IaJaHs/Uu1sxJTP0f9iA2SDyhRNjoZbl4Upm
pFXPt7/61ia4ABqAPxWv/CuI4tRVFZDMpRHrmR1C9yassk8V5WHbjwGA84qPfB0S8GJBRoznvkjJ
5AKG3mmOZhnDElMgMIPeRupb6RP/iMn0hxU8CYpX7PXJQS9RKCJhphFdALmjki3Gf+PpYn1rZ3xk
7cFM3z0RhHmjcyPmZUTNQF2f+Oa8YJQhaT90uZ1+1+dKhU663jkfC8DAHMDhKGjJUNKl8Lyy9Y05
Nvsf7ZwGVf1tKPbO+98sl2akUwh4HjdNiCjH3gAK5DqqpiawMZhYaQ2oIXfgulW8xa79TxgkrtjC
jabXoKcpK/1xAA7pew3iimrclc6PjrbhuKhgvypb0pcy2lXjNcoaMYiRMf2363TIEDs/l2pPl/nd
wQXrwtAhBJxRp7nCk+h51/u8pkPcpcl9N69BU+SBg8PtMns3qzQirh39wpr8cO44uHdMIFcOZNEx
r+ydwDl4R71Ugem8zvYuzUhpeZJi2K3LYaZI7pLlMW0VlZrrZYjo6AsuZ8GrI4cHrSpoVxUNltF+
ZOyuzL8k9N1LANAOjGgg+8Lk21W8Szvk6UkGE878oSm+5OXX2/F0Ywk4nYL134dKGlL+y2hQQmqw
q915PkAXusxeZvOA19G7o6iIAP/YAJvqpY2EptbqzeZ8IEUTGOPJzH/oy0lZMpVCDkoWuHFBIgl2
D8wXQIDk0szgrkAvJH17SKoTxtRQ/4Mqx33aqm5+yauu7EgxR0sKrxymuoor92Qmz7WlSGxU6xBh
4SwPNfmcm71ZVXHa5AFgq5bZhm7/Wi7P7/r0b+vA1SZQJXAijFNf2rFdFMQyQ6PxbL64aZyCaXkp
FeFScq+/bUBxRhBPwX/lol/X5W5P3LyKMT0YgCcnN8wAU8UKB5Mnp6/MSJGyYYnRVmlRxcMSQn4x
AvnUoTqkB/uT/pMczCjfq+onqoVJ56aaux4bCGfrml/tUgSt6wccHLO3P9GWK6AW9+/2SS9jbSJp
o7OuPWAyKDD8PzwDaAfy6k+qTqiU7F1toHR20nZYeG5jA3vrBUI6gFA9Vg6PqvFr51g7v339/9Yl
HSEd99Cw+m178CnUOD1Mj1Unh1XBkKt0RqU0/e+FIUgDqCLUWeWips4pmF5moz1U5re04yEeWn76
s+KfDP2rZ30EinR3e2nSpf1fgwimAE8BVihHoa6faNZ5hMbAGoAR4R4wzRCPNIx2P6/pO2vqV8ak
fczqFFADB8Zm72624io5Av9yez1vz4qzZ9aVDSkcpQmInYGKpnHykBymQ3KX/fDrYIj4rtmzeEkD
pVC4aguFs54FwLXRrVYjOr5Z/jra4To9MvJXV/4x5v/v/kkhUOu7yXIaeIfffNCcBzv/wvpPt/dP
sRh5AJ8sBMM/VUJj01oiEHWS4UPVPsylGWTan7dNbUYLDCAAegL1I2BnL/etsXtu27lPMT38oURT
l+DbsC8J+3nbzGboOzMjBaW115sm6TwaQxFtAgO7/s1+H2Uv+NAR8kB3JkSPLMEHIflcVRVMd1OQ
cRpaZFVF4H1vxkERW7eX8duG5GVo+c8+XtQ0zuefQEDtluXT5FZ3t/dKbjdcrUTysCpJq77IYIXN
7RHfJuqy9r6r6MHHy31oMF095UGp/eF3D37x5OSI72kb+T0K8qpUctMTf2+qrECAK2uYwcdI43Eh
L+jC6/7L0s4HzZvxiqeK3VUZk3I+YJAnzQZ2L84TjGwZD6TWQqdke8CudE11TW7eXmcrk67/pKxX
Zxin9jDaf/b8VwKeWIOClYDem00XrpUK+6tanHTQqFOOvDOxuHT8bteHbH3mw19V9p0qE4CtXPPs
IMiExbPFsqKseHuoCz9oSRoRzIopXFS1e9LdP1lu2qwLItQygVbc/DWAcMYBs3g7H9mkh67Whx55
LSYN/IO/jO5TzoxoHvdawyLfKAMKvHxff1f8UWILr24dMd6BeS4U2d6Kf2d3gD7pzM5t2h6GnbF3
Q5BB6wFPwjycd8YOhdMhxFDvbZvX4RPtQPQg0RUEBPoqH669lFk+N5oDBwedUY/h5H8BYKVCH/Td
hhAXAIpCjwAZifzmMhfHW7ldlrGNpHit7h3ju7/0z7Vev+/xKIwAE4b6lRCMB5pbCqOYGbMdCPqU
cdU14WSVJyOb43evBSZQj8TcGyaz5HSHVWsxg2qzQAby3Roeel7u9TlMuKrVcH3ksBRUxCA/hR4x
AHuXd5vnzAUczi1iVACffE54QDGC01mhVqSBl+Q/by9LZU6KKNZcmIM9kiJ2hgM06YOlf9JoGvhG
OCNk3ra1kWGhS4PyIuoIIFJAy+hybW3j+ak+WXmsO0k45n6Qc/qxWZ7q9V4vtUCr7MfU1GLT+wHy
qSBrXjVHQVWxsdyLv0C60sfEmxJKHMwU8H6Xdnsy/EIsO/QggFXqT13fuzhjb2LIoJQC8F/8LWcn
u9S0SZ8KXYh9T5E5ph/cNv1Jc/fz7V29NoPRDNQeCdhzBP2HtKmsMKyJmGMeF1n/oaMuWJynz+3s
KM7yphk0cQD2BeQXJi9Xk9ZaWpcUZkwjf5rWZbdWzmmhqmeMyoycrJDUAjlMkceGWz2kU7vnBdh5
HStX5CvXMRCs+OCEs8T4x4YrzjPm4zUhGMTdoz/SMGHFK6rxu8ZQcd1smHJ1kJ1hgs0GnZu8c32B
Sg54yTOwRdFHL9VBK9d5SEe4fhgm7Z31aIRCCJqcWZM2EOO/AIfaJIuNmn1OgCoOMDj4Fy9N5Fq+
qh5xfaNeGpOSvrYH9ZFX+Rkgsf5z4ndFWA9l6HbcCN2pBNK4Mp41r1KE4g0fAZ8OWjY2pk/Mq9Gd
Qu+zpoAY2HPT0M8s9UChmmOZ7xQdE8k5VndmRwoWJi96rV28DDihLAkspz42rZGEDbjq3n2EBW2O
EB4Qs9zyPTnlrMDUL6gGs8Z+FlTRJjhsoESgqLdtfS0MNaKNjRoV+POlSOF2bT7CBzI8BNbABLny
ivFpXi+BQQ+gt8ew+jsnZ9528NyitIMNsg+v8RpwKPb0EW8PI+DoZGFkVjWqLfdI/7YEUDGuf0yR
ATRyGZ56u8wTzt0sRlWiDGZefTB4xoIGCnhQO3whRUeCorcH6P7VkV6aX0fbU5DpiMX8zuQELxCG
yeAw5n/JOqWrFLwlZt6VIOt0bUzqsnl8BXNJpvD9ywvsbyMAxbxNDwBGrUvfsEEBHbMyhYVmQuk9
9s3gnPrBRccShemoWswswrNVBWraWtm5UekzWqB0aj1gxo6cW08gyv7GivZw+whc+uY/63proKHr
hCGBy+9HnXwxoP9qHTEftSfW+FisaRNiP8PK57uyye4GEKEpXgSXgeTaqPTFWlIjoSxK65jO2aPV
l9+oxUNKVIoBIgrKjoH2ObCgyCAxxC1RExrzrNWukP/hFsams6lpYx/tyJ3L1/GDyzj4KQyuh16N
EdO5rYiC+G5rlefmpa3NHS1ZdJ1bR0a7J5ssUW67P0Hj8D9s5rkZaTMnv8krSGxbx2IodonVfC6A
TteIqbi4N1ZjIn7pwE9iJA83+KWjtHmWezWYWPHNlnjW0h1dyN2YvG9m8801LsyIP+MsefNY3k8N
r6BZ7/TeDhmJdTB7QxUfL1ODayvi52dWWjoS1lkrPIOUNGrNvtmbc+0DPMU/goHRVxyy7b1DWxfN
T0xSybzTFvSV8xYgiONYNMfc6wKv8h75rKL53TRjYZgEbVahrSZ9osRoWKF3vn0sRvYK/F7QVii7
0DLZ344ZW3YcMGXiP9Gmlu3MiTEw08qdZyH6kj3N4zNxFe8F6V55+0J4WIJeAo8yTBvJtSRmdEIX
oSFHrUoOzXQP3FTkJhmaEyBuappQa6FpC84Z0gfA270r5742Lp1cY0gyr+HEPq5ztoOa5l2Z6gdQ
2L6ru/uPGVwQ6I+BdkQm1LbtpTEH3CJHCobTPUlHMR3GwXUMpNb7gwTiIDhocZ2AClrWtoE+XWKN
U0GeUe52xwetCwvVJ9uIthBeFKSlrvhespADGyYQqqeO/VzM87cmrTB1uTxW0GJ3eBu1dn/MGYlq
U6UhtnExo/7gG3jdCvYf2RlzZHUmSpz+sz48M+/zTA4uuDGYmQW1phpVlFCrb18Mi8NLWkzCIRBK
sXbO+sRugcZ85vv82YjWuAyZEdDACM2oPbj9+/0Qk0CQZMRrFlPssspDs4AtHnzU7p9JYTHrs9Mt
EOMF3LLm1SHTswK4s9sneyMb8AVlMGYVIaAC9ZTLuLi6xswGu8hOlr7ua1sLB/ohQ0uwodNxID9M
puLrUxmUwn1WJIBEzoQcdWfej66118lXiy37jNGnfOyidnjfLOjbJ7xYohT6XYjdgE8hz06YOg9y
i9/Z3mu7mg8L0h3H/zpUqyL4b5wLH3O6+ExgF0LsF1twdtcAW2qPM9jXTxPX8JjRwnV+tFGG1yHj
4o15WIJbNtfs9x94QMXB3CaeNqhSSFb9DiA5zrDMKSMHzBSFFrcel0wl3LxxFaCghPErXNog1pYP
xGAmRgZ4R3pai+WelfbHJtV2psXeHykxh4zvBuUs9Fo96dz5TB+BV2yzU+2R47Jkn1pcA4PvRrfd
f2s14HGAKimuHfD+SJumQRvQMMc6OzVF9oFVc6SbeKXxZPl02444RlJiihLjbzvCZc5cwga/zdBq
ZnHy6adx+tLZ78/Vzn//VUsQNMzVamMdZuGyYHDzO7oAPqAPteKaVmyY/Hqw+pmNIELChpHFDYel
BpN8BWp+B8yLCofe2DO88wAeQ/MRwGZHcoEF+szTAJjPceym9dD1/InkVq/YuI3LRJTzwA6PcqkL
fpvLD9NqPgMaaoJyvWWE3LXj0dQfPV7Hgz9GdlWrSI9U9qR4Czzm0IEUOz21a7/rAp8kL3xxdrlR
HfLlfbOlb5EPek2gOxJ5FQgvpOcQqTzbSVMDKVWRhKQr/2QT2vkYzjV6FKBve/iGY1zYkjOomltG
kjBybBO3xO3v7ggKHmFnmB9vG9qIrheGJLdwdY5uUkYJZLja17wdTjMYyYLSSL8Rbw7MZo06rzvk
pHn/1YwGsgmmdnCGCK2IS09xCj0Z3Lolx3Hyf3nMvm81K55LWzEAuOkgaIUDryuA/JYUkfg40GaY
enKkJPtSjx0InXS4R3k/zunOLVVyJOLykwITop5rwkeQxQDOcrkqf2ZJWWaQQFxyg4aD3x9Jac2B
Ba7gcpoUycaWMWDpxOLwWvFlgT2Igds9K2vtmGvmZ8bsoIF89qqVsTv7u9tesuWO56akbZyacqRF
2mjHaW0ONkQgSqrFaAUpCn1bKwKbFLoO4JnAU1ky0zeGXQL9ipTXycG1WQcGaNKgWNgoeau2/AIv
PKDGceeCnkP8/OwGoaXt5KMHKc7WovvV8Z47Qn8YRXnwqu5pBJPr/+Du5/aklRXrYvF+gMgQkH5x
veZPgESHWqPKWsSvufQ/UVsAYxMwJsh75VeflaUDmC4XLAssExQl7a6yYtbqUaKNEZqqO76YP2+7
xvU3uzQpRaqyokASgK8XIX/dJ2QJJ3DumIa9byxD4YWq1UmxqiITxj5ZkZ6W+mW0f+mtF1D+J5zj
4JI+RMxWBOFrJ8HSRHlbjOdggkWKUaYDFs10gZO4mKkNpqQKOYZlwLhzP3vuvZ28/5Ep7OE9CxIs
EyUpyUl8J6mMzinIcShB2GZk5qGmGkaB0uXP299scyMB932bmwAzmrQwgularaP4ZinPHld9CTPg
8KHqZkfamO8XrY9YPy6K3byOIaiogzIBhAa6hea9+PnZkUv8oS0XcX2mVXtX9eNer5ojSKbfnYJc
mhH+emYG78G1NKqKHAudvFAsawBNdZW1cVow4OStw+2tFFslnThIImIYUyTwQpf20hwosYxlsZHA
1+tKd5o7jJHXd+v+tpWNDwbEP94HYNDwHch3XVrR8Ck7QfB20hIraIsFKtJ+VObO3QiK3gTkKhVT
fa7rxADvnjOT0mFbkMI7NgAtp6XpIzrGdr0GWqOFgr0zYQwTz1PA+dfb69zwkQujUv7I7aRp56zL
TrrPs5h3lhdnA2jDZpqoQqVqfdIZsLOJrr1T4R3bkShtfuX9F81egyrXA1AFBRkHQ7eKynLrMwLm
ivl9SHpBOVbKIMvEmBJT62HTRu3ca4C0hlqC04acgR9HLwN0e94fM6Ft+Nuk5DkQI0X7wRqy02A5
oTl7oTnQJzqiojRCK+FHBdaj93/Cc4OS36AubC51jaemk/SvlYV+rl5+KWaVFOFGbEbhVOBmECgd
4E0uT0RRo1k7wJeO3LCeIH3yKZ1MKJ05QHEmQZlP7+vvi+RfYHEgwSA6WMhMxKc9CyttkfbezPB6
Hs3nOcHYczanR3v0VCWrjesUeSqSHzHWhqqHtH3MSp1yWG1y7JL5ADQECDKaOGVO1BcqU1veaIMG
EUk4uCswVHS5pL4GFQ9o8LNT5tmhk57SeQgt1NXpsXR3NVM8NLaONsS0iQu9MvzfE+fxbAN7ai4j
xDARl7kVGaWHmFLcTV4e3Xa/Tb/4bUbOgPLK7MfGR917rrO9PZWBOWBsIs0BaSRe9g06nC+3DW7F
EaTgeNCCz9kBYZ+0rsXzUe620pPjLQEwOq+tSx+oX9yjKrdj3hMb59ciV0KwxceR751zs1KknHoH
ZGW2l55MTwNhQtE0B9DAqd7XWy5ybkVyETeZPG/UaXbiFfDkKQ0GDQTxA4m6eg5I/cMCiOH2dm59
P5GWGEAgEaHLc7mdKxrftjbiPqXVeufyyDR57OLK8Yo+qFGYvm1t67QJmhGMx2OiAdQQl9YMoE7M
Rccu6ma5zwZtb3YsDaa+CVgKFc7bxjZOgCm6PgIyDSyeXI1OHGOGVI+HyIjqYqCbi7Ub2yULR0B4
3r8uAEww1wlYgegwSYcts3BzehAYgsSXGWjTB81ug2m8M8xPt5e08bXO7cjcg3661I7ewE7N9zU5
MOc1zdqQtRHzvt22tPGloC1kI/qibQCognR1uuMEULsGS3jNBfnoBynoYBJwQau08jYOlgCXAm4C
OASKWfLWscKHai9KcqOf3TENqsC+AvS5ETHOLchq2vrMKpv0TnHKzScbnD3anT4Nu7y1A690ox6D
RBUxDre3b6MfiMYmri4UezB5gBh86emEu8XMCtqfRkhKANz6UDhmMOs/LM+O8uK5zYYHUBEEM3kB
F6LC8SW2jbfLE5hQ3Ge2aGyh/3NpXKsyQrKFlqeSeN+KyT5MbX6g86mj/UNfj1HF0nurTSJ7MRUV
hQ0HBWEEEMoQJQE4460hdXbruG2n+2Xfjqcc3a36A0mmoNfTvbH4wZqqZOClKbe3dQIBC+8URQwB
6blcZzKu68KbbDoNpnXw1gGAnSzQkT936RMoXYMh/aR57LHPsg+EGjtwrgE7Cvyosg6w4cRA9Ajd
TANUNIZciIfYiAfiVns8rRA3009mE992p83fb6AYCvkCwF7evO1sW2cXlbqycMbTZB6T8aFXfbaN
0y5a4//+fukW6JcGX7TF7/fJB1d8riUYRy+wkKHcXsiWf+DF/abCADV5T/whZwupILNMBZD4hEkm
q5oDyAdDrd2ZpnAgigRoa8+Q90B52bZRS5BPIB2XzvGasvljzaDPrY33RdVGt1ezccOAdMHGrQm8
JiarJf/TuxmVXL8rT4n91RxedI4ijIrxfSN6XdiQHhQ9Oo5AqLX5aTAgpbL2gTOAKA4QAl4/uvm8
z4pjvbyPCfHtYF0YlfxhWDDSWwyI/gSZcDmwXTc5oAYzFW694XYYawcRi+jIoWcsmUmTtKSlqZUn
RnOIu81R6d6DSSIqlCR4m7sIPAsiBdAmwEBf+l09NKVfVmt5qvMvkGnPvYCvz4kBznOvCOpUpUO1
6Rhn5sQxOHPzYVpT6nQc5jrG2iAbq5WHU2HNX50OXSfFodpaHNIcHCswK4FhSXJD14ZOGfDq7alP
yGGyzD1gwz/TYo1ZnRx6jqqdbb9o6/B82/s3DpjIrv41K3lm3g2YpCY5hij8J+Iemaa4t7c28fz3
S95R98TSDI7f7xROv0NiyqCcQvWw5qlq5GdrKbirUVMSYloQlrv8XuBfgwc6cMQSEHy95iGrVGCn
jdQemO7fJqSEICspaYZ1bU7zAAlFCMN/aD1cVHmyq52ihWB1VwbMUs1zbrnGuVXx8zNH9Ix2SEr8
d6qL4TDVP1jypwGRwfbnzH9CrLWAcMltp9iAnCCv/71OOdvCdPHUAa5enSbM99mGFnRtBWK7RztL
ozFrPs38S4cZtFT/K8NU2rD+D1n/hX3JK2tqDF5rYcXDAqCr3wfM+VmD1+n2Mjcj19kqJd9Mko41
VvK2r9+65C8r23fmDz99P/AUAmu/j5j8XuryYSTIjrtT0fpavisKgBmjSWOzd2+QijSK7E1x4mQy
vQqgay2lRXnKMSFVPJqoBnIFMmIjAbhYkRSI0UBbbQ1VstNIAiA0oiofdhYfDwtwLPb7iGP/vsbO
t0861oPReAuI0/OTzmvm0IjWA+s/asUE8HdQ9UviH5xpIQCC3/aOrX0EqSMkREFaBOI56aw7Lacl
T8fhpA/+N86LFLggvKf7kheH25a2/PDcknS+8wa4xqnxh1PqNk0ADr/PdpscWPPgFR9uW9p60Vx8
OWlRtp5z168IPfkPbOfs82OGBnLIIoEks1VMbVs7eP7lpHWVRdmAEY5Wp6zVv2jZEupz8YCZN8XN
qdg+OYHziqUe7WUcT9pcPpmFF/p1f+rX4ZFoKsffWpFIRnWIYFo6hjgvI7FTmXlRtE15SpdWCyjt
X4ulo1Ffqio6KkPS1vGkwzFmc3lqpvJ71lhRz9rXuVHlvptb93s98tur1nNalzNyX5ukYeK8hVoH
KJoc5BW3PW8rZAhVBzCvgc/GIVJEp1aSenSq85OjvwBSA1Y7AOEgcu4Zd43/7bYt8RWkMh8Qb+LR
DC0/AonGy69kl53ZGiZqBUn3pze9eDyCoktQ9xPI51/56O1vm9v4VpAW8sE1A4lGAYO+NFdkpj+m
GlKcgrs7jEhFmj/ERqEiM9k0A7V2gEAxz4vh1EszvCjWKi+q8tS5+5WAqvfXkKhGzjf8AcknKuk+
ULug2ZT8uy10QcVXFKfWW/zs3pzoYHyGMCqm8gwrA4t2KbiKFHCT7YVBhAYdeMD85W5gzvDmbl0s
zEPJsmIfS1C3uYoba3NhAgeJeSGMNcqCnbiY1gzcc+Opr7SnLuv3yKkeveFlaFSoj7c/V/I+NKL/
NSV7H6TXADiCQOkp4+yVap9729/NBMqLtnGaNdB/VF1oe+VrAkrYSTMw8e1GZqV98jCkGHaT9lTX
qtHsrVoS4N5oyuPTYpCISOGkxLCB3bfmcGoq61CzBhHre2FMP431a7u0x8U1Dm6egMKqVSU/CtNo
0Vy6bdvkTcVowk6zk72QygElc37Q57EN/MRYQbVRPVbmyHYaKhuB3qaqHtRGMBBtBgeNZmBGMQt3
aZ+1bTJaGt5VDikFlskxe23ug7ywvY9LseqhA1rup4rWa3XqnIWq/GHL85D/oYAIXke8k8XPz5J3
nTk+89phxC9H7xKc4IFWeg+dlsSsVxVmtk7SG+LeAaoOpQzp+JKUaCPjEPmd6zmsINc6WWPY9Coq
1K0sQiA8UMICuBgCvNI3TSh0lhr83lOb8u8WHZ663N955fyUJZxhqKXJdsz60SaGEdS0eMm9WXv/
ne+B3QuzydCjBrOfeAue7epYal6TMxRHtdVIghVks06a3Tm53wRzrlLl3Li7PCHaCJp/QEBRGr00
xi3Wla4/lQgeTbYnpcshPpphFATK7+GizeMdKZda8TjZNiryDA/wyaveKRTL/db2kQFgYuMHOJYD
w2F7SulnbwFx56piZdxwHbApAC8OeCHQEnILibCK6NCmRBVsaZrxHtNjnv/o9kOaoTJVYXro9p15
eSpQ5cWHE2XQfyY4pTvThuBZB4gepm3BcBbgHO7yxFiCihYh+uwKZxFH/HdE/scY2BUIEEkETZzL
70cqUIlrhcBGMHfn9qgj1+b3ln43RrsD84HbhKtTR3MJps3bq9wwDMEGqM5jsAE9cJlGQrN4nc5U
T+MckLyE7bKW4cl0ctsHe02DsuvBfqZSp3lLd6XVAhwKoBLwjdD/lAd/LUAISA5FlzhBmSrwWfLc
llNE6ReDfnRzM1roca7m0EsRipq1gmyJG8xmH5qcB9q8fG6tNsyLx46emDvsinU4rIZ1rJ3eDgy9
Rlg5pF5+qI3us1VVUdaUXwxwQI2jfzQK+5At+V2vgUHL+OIAIxtgui/srToqC3qPO+hEZj8oqBbU
GaDhdDh5oDT1vW+lXwUY3M+CpX7oulcfPDe3P4UICFe7gplrJFAAil3JMna+ls25lbnPU9fuqyQ7
FpmqXnh5Yt/cDPLE/5p4uwnPYpJjjbTs1kY7zKjYDdMftZ/vtYTs+B++p9J/vLaFcypQ6ehXYrhb
JqKdTOTQrM/JIRshAUl3dgKAkQmxNLCy51wBuN8whhErgoCL3sh/SLuyHrdxZvuLBEjUQulVsi27
k07Sne4knRdhsgwlaqMWavv19zAz+camBQudm4cJBgFcKrJYLFadOgWvq12hbYVJlsYExaq8inMW
drYfYdD0weuNXWFtUbNduwZ1X6PrWTk+NTDo8rRSdPnVJiZFxcvUhgOLrf6IQnTkpfFti9AKT9iv
AJOdUVYGme/aWHUql0Ha1PBjWj9lxYmDh3YgP3r+PE8vPRN7FxRdfHhOkucAwzUJfxavA1r/+wWA
4qgXmELlaI8iltUDCn/Uj4NFgNUXEFAnPfHu6+IV+6z4clvfy0DoH2G4wlCeNdVwV18TZhajb42t
5cd9hvbjJX0wh89tz/ao84QuOByKZosC5vJO+VciCANdNMipIW725U4itwxMsPAo7AZdIV393q4e
s3wjwXx1sIEQBns4+gvxcLmet8pdvgRV6dDYCO5acWf6x9vLduXDL39fP9VdwDDbKSE0Tqc8EiMB
pBUdhjPf9ck7LuadPRW7km5x6V8dAiUV1NxoClFMRzoL/DyJJTESy4tLZ44Xc9k7rR1ls71L5mJD
wavTrYnSAlTRCr82GyhooMidsXBpYqs0oh70i2yLQmRFluLIwbFGoRKdNerfz1yk3+NOsP3Fiacc
gVoKGCb64VzzPp0eUvPv2xt3bRgABSuz8FHEvx61jdE7lPtpYsfdmB0W1JbNfKsLfkUEAKygb0Kn
vw1MvHakkgLUCEI6Dm7Ddi+S9o1lTIdXawERuLMUSxScobZi9gxUv4QPi0GTsOtMzILOZfz/E6Ec
x9mmkE49GGvPiSkt/wISHskZYn26LeN649Vsuf/U0K4QklZ5wIFNjCken1n6gwbY//xuJhHdwpat
irIw/RJch757xUPW96Zs0R/mxONyX9YxobhF+B3jzx0mad/W6trBQaszUco+zlZuwCyKbkRaIy6b
b156NyVjOHevSucrJ4qXO2rfmI+AJv4rKmscXoPVPQKXQbyXQQoYz7Hc5LJeMeQLIZoipVgowTg7
JzbxIo6Jmfk7b7G2IC0ry4VODfQUIfmGFIk+xKwQuW+IyrfjBekAitNIOn6fbuK4ri86rBi6liyM
V0YWUCce81FJRweva8fCSE55Ik+JWx0F99DH4baRLR9tYb/ah16K1NZPUh8FCrx24qpOXrpu+o6i
Z5y06duy795XKd9wbasLeaah+vczu+MYcVj62ezEtp/vepfGbmncLcmw8UhbOUkXC+ldirHsgbpO
DzFGG4AkLvaG+06ke6s7WPzb7ZOkfuoiPFdWfqaR+pQzjWruyhwRIZJTDW+6KEN3YFgIJ39cZCU/
g8OkjG8LXDcSCrAksDjgRtRcNzILDDcEbgVM0cr7b0vz2UNi2v40tx+3cIXru/WfKO2ta4m5IvVs
Yxm9Hk/NGfk+b+y/IGe81X6wtoqAb6Mx+lczvV76qxKr4okLqJgNSnpMkK0zsHIVR2zahuNbswwg
PpAiRiMMBoho2zUkSVl4qbRja/jMQOnOv2MaDqY4HNHvfXuf1jzTuSTtcqphNGkv4ZlYUZ6MYN4X
6cNtCWvbcy5Bu5ospwfaecCieUMWpWjWMKS/E256uC3mOo7Es+Z/S4aX+aWFA6mXAQyNSQSc127U
m/2+DN74Lf8s++IHENifJfuaBN6Gmd9WztXNvOBNywt/cOKeomTQsnkIUwaOazf4cFu92/t0VQSp
SJmNtJsJjPwv5Pt2MrE3FnBVAnq8sOPwpFirywWkS7WY7VA7cUPHnQM6TvTJb5j16mqdidCMTYK8
ieRG4cRzn+ymzNoDbWyXf91eqVUhyENhjRTvpw4zrslEgRDH9bR0cx3OElknJ6ffSFpsjXRYk4TA
VKGyFIGIvmIdyMPGFqOX4hKMV1O9HKi3vGvHrazzmitVOFEknRWrras98+qGd0vHHTsOZPXY8i4N
ueq4MkxURZOu+8uh/EtVJRuOYc3XnUvVr9xGdnKmcAxEmHk01/lwWAR6MszBB0/y1L36mYk8N+Jv
0JMgAXwV6puZk/h9ttixLZvTGFRvGtSzbxvG2joCdgP4Odrl0fGhOaIyrcbMLRL3MZ8ydDnNhQwH
56XHhKo5cSLgIKJ8GD/elrlmImcy9dp5MEpSKmb6uF5I1IA3p0xZxFJvf1vM2tm1YYRIMcPicXgv
zy4LHFbgsgWtlijqXSVwBQIQuZVU3pKiHd+060mBGUIOAr8l8kx573XOH/jTc0W0PUrmrAGKRz0m
l+pYLk+A8cd422wEXhr+6p+gH4BzdFcAzXtNemmzwDd7HN3Hbt+/tXbFzj8tD1PkHMoD25HH25uz
agNnwrST1MOX9hm3Sdyl/dvBee75eEhKf0MntcV6hIeytY1XPwDt6FW5NAFjJuCdKQNEeGgt8sb3
FlDePRVh5xz/YMIIwklQF1EQQoEBGAj+S2GznQXolhIEgbH7Nujzu1IEe3Cg3dX2Vu/UmtGhOQWt
Z4EaaK4/aoTXNshbG3bcL8ihjcm+9beAjWsbdCbC1kKHnil8UNeSuB3THdgFD6L5OW5yUa85VDD2
YYt8WBzA7pdr5iObUbesRkxn9lETNJHIu7DrvrTc3L3e4FzAMtCTq2rSeobXRVuDzSaEQlaS77wA
wxs9iUlNzvEPxIDgDJAEpOXBd3apELwpc0fF5cea+qWeJDDkRuTVzkZ2fM0A1Cj432K04yPsITAl
aMJi/HzYVfXXkeXfb2uydnbORWjmTN106oSY0B4Bzsx0CuJ+yo51VR/bUlRhk/pbDKtrOilDgCUg
ZsWMGW3pqoEmuOphC5mLpGeAoHV4FSLjHxd3LkJz1qbVIGpBO1ZcMrT1smgCiNTv7uqtrou1tTuX
o3nsumepjf/YMdiXmxPrwn6M66EVOxvNUcfUydv96zfrTKBeLcZdPQ5TDd9TJM0Hc3mQRXuyR7ZL
kn4v6nnjLG3slO5WaYfSJqqBWMa6uLcs/wOrt7Jca47hXCHt/doN6ZSlSQ1iBWeMnFlE0gfmXro/
MaDidcDf31aBlxIK3nAOel0rdbk/MhOuQbIpzMF30AuwdQ/jH7gGRcL8W4xS+SzdkEqzs0CB5MS5
091NQK3ypd5bdGsE/KrtoeYCvdRgRT0yZqX0Gj5WJHY8zLSuGsCo/fde6+znQux5OW/EqFvidE/E
l5HWBkWMmqZvgrw+mcnbvC1OQcE5su1bEbgG7fl3s87U09wSRtlPi7vgXqpMKwEwd/T5hJajKjCi
gUzGwfaa5C/DQ8wXVnjs+FGVpP6xs1KsxO0zt/a4xiys/y20tp9zi2lEtMqw0HNyIHP+jvcwzaH2
PzVVuuuc+X1aZofCm37clrt6NM7kan4yczkdanX6nPaHY2Rh03zp0yLq009/IAcLDj4VsGkiIry0
12kGbSwQGVbse9OnTDxKDoBmQto9eAw33lWrRvSfKD3Y4NmCR57Ei0AG9Qdh0q9SYmCfN1UoQ7VP
Q2cebqu2Kg/VIEB5VB5Ox0jUXdNObZPbsZ863zI6RaieH82J9CEqK6GD/7ktb3XLAFsCGsMBH5le
zLaauVk8A2fS62SUDiQ06+Ct7byk2fIHgQFa135L0oGAuJrHpi7wLi4ojW2MCeTsddyB/5xAVVjB
KBngT69epUtZOn2dW3ac4YJp2VdQRxwkWf7gYYr0LPgcFTMLquWX1jcafWkxP0fqaswx7z1NHiwH
ifTGPuQIrb3FOAyYSnl7m9Rv6s+Fc5lqG888NC/H3EK/pB23XXMQpI6EBWbmcdi4PlfFALQLZJdi
VtWtL61Tt++71I4Tyz10bA7BA43s6Ra375rRITvyPzGaNgnNgaEtwU00VhjdMXI07wovTDIRFrR7
+oOVO5Ol+STmsK4GEyJeC31z6qc29tsZD5OtrPaqSkgrETXMCCgjTYxw2LLkrEPYi6RLJ94JlypY
a8idz7f1WXMQiGAQbWK0EF51WhjvIOnrdAC2xkgp9qd0ccvQdd66Tmfs0KQ67DHlecP21D2p2x5m
/2DWIcA8gMJpT9U8DxgygZIgjyAfioC8CKvbsLs1pdSj0bEU/sTUE+hmwMalLHwSowkpRGhlOPf9
kh9APCvlj9vrt6rNmSgt0DaKelC8gUjPVSwCXPLgVuQPHMS5Ntr1RJquqdFYigwC2GatXOwJ7569
pAPya/zSuu2hE1mxsYK31QKd1KWDyCZjLtwRK2hOyaHrm3e8Hfd/snIAIeHCVaPSNcsLjACnc0Ik
j44CUA5QImNv7v4kvPZBIv1bilL0zNOVieNOxoQYwpjZx6z7RHNgaYv+LWPiT+xaocYAswegQL/6
slRQoymBiJicclcsIOV2vQ1LWPMK4CtDWQjxLlpktKtiAEdD59RIOftjebdYww7cIHvq5g8VlRvR
7qoBnInSfCorUsbmBu/utO8+t3Yn9pU5bDFurgvBAQVGCwzmuvNhXVXKoCjcRz57bdjUnjh6I6v/
xNAA9/ktRTOBQbTUnWaoAtQs2F/lKRu3WjrXLjr/TIS2MUVQsJ4zBhaJ6SsNXjo3CZ1iq36y6tXO
hGhbYpc1LywLBeMRI+BsY2e4DybejF2zhw/aMObVHCmqDnjFqdnuV+iyyZIkmS3jd4403+ex+VHu
VI402MyRrr51zqVpW+RW/rQsAD3GgnXvRW4cA7vdDcV4MCcRueNyVzsy7oEHNyzr5bYbWj1TZ4pq
W+cFgbBMhlWdqw99f7SBjZ2bp6LbytBuydF3j3eiKZLJiTmApCR41+KNWmEsS336E31AFYO6MRgp
9DqHgVFLs6GshGfPmKHpgMwjnZZwkuWGM1o1R4j4V5Be3MjLxFsoR7JeBp9NwMz58NMf7J0LU9ka
OL/qJxCf+KjrKXCb+pQzJ86n2QSFPZ7eGLe4893i0A1b6Jk1bVBcAz+uA54UlKEuRXg1uLGmHDWU
GjAjK4inKo3a6ocDwlf/79s7tOYszkVpluAbv2traeEfe6uJxtH/WgTB7raYNYMDuQeetaD99UH/
f6kRym3eBJ5OZMrUrHEHlIUpTX6SZDwSwG9vy1pRybEQ1GFiO8JwT7/LJ0PYzYjRF3GTtx9LkYQW
Tayw6bcySyu7dCFH8xPILKJu50InZyJliIJhCESU3CfGs0jNT2VhbazhqjwQI6I0CTO/io4F2BDQ
K6qi42zBsC2rvxN8uZez/WakziHYbi/AnmixsUoI4y4EGvx6YqXH+tzMp4lgPKy169ruOHEPrEBb
jalr23UuhlyahlfIIrcclFsdE6xDVuJi3EXv1rsh41vnauXoOqonEDgWsFfZOkrZ5UVQcrwEYl/y
U14sp2WTd3FVG6BdwUWKPOBVZTdYjGlGBp+Aba7j4WxMYSDqb/0mOeGaMaDF7Lcc3eGxGk8+L8Pm
GMEzc94ZjgxF86HIvpf8y+3jtLpogHRTBa7FADbt6KLDwp7QLkRiJu191jQHa9p6YK4vGhKnCCNh
2HoqOGlHp7GBrkTRg+Z7guMbYmjWsKdWvxVLqCfQlVGjjQ2QDOiDV+altRGnnptkQvwl0OXy6KGV
rAwNr96X9pI+0b5AHczPAC2oNllfVncMYymR/ELIfPXUtFxJsk7tmGm+pEacNl6YkZ+9fQgMbyNg
Wl3PM1HakbIBTcywKCRebAmmhikipNzN7hZZyYpTBxUQ8NYAxuJvfbwhpbLhNaqMMS9cBJtmhGgC
c6uTe4ZUxG0jXF081IjQzvOrXVlpfHbp9gvoZLIR+eeh7Kp9W1YfeFuS0DfTv6lbKPrF/W2Bq7qd
CdTuRXBhmQ4muSC1IiekmeunEtjLKqMRfPzhtqh13XCyFL4cGWTNJG2C6XQL65ExMp9oKsmRVqZz
QmM7C4vBbMICILLbEleVQybHgho2si3qi85WMy9nWbqiBFTMzcNOfBrZT9spIzG9PgGLEw3kE24t
ExeyplktbbN05IhFnF3nY2/w8Xtm5pif4BQSNEdNx7INCPWaZpADQgBUtUHooaUKMI3PzHq1llNS
RATYkxLd2cIX4ZSzjet4zS+ei9JSR3gfFsXQAw3gSXdf1t98i28s35phAIGEPk0Qg2NaiGb0FK2g
jiVRN2X+R/SHuNlTMX6tijfzFnnkmr/AOVW8ougLvcIDpEUF8CBDSDtJfm8Ies+r4MFPy416w9qK
YT40gC5qGOrVROO6Au9ihbA8zgcvlnQ5Lpiu9nrLBn266m9FD5uru/eqFR4bqtJ/DFpwByJ/6C/o
R8pfMkApbktaW7NzSUrZszMkuVtMSQYoTYtRZJYfGuilTJY/sLFzIZoFyHFivldCCGu9uO+Gj86m
Z93SQ52oMz3cEgmJPgehJjA70yGZK7B9Y/TDG8P1ko3NWdv/c200txPYSYq5QbgBXQdEhWUmg6gh
NdmQsqWQigDOFFpaEAR1VIHyyfghw1CCDlRyYUvsDSe6pY2WCcU71rSMAnsDtEEctD1mBm1Z85oD
OFswnZvLIBhq7rUQkTQyAmvVyENp/WhkLPnTbWteVQYYVcx1RBcVvMDloo2mgcxuj4jBzPNdkzRR
22/Rwqy5Ztxxv0UEmmsmhWMNbeGQmAQiAylc88BIIO8wdcs5FEZSb4BO1jUCcwGQoyra045O1TN3
aAysnS39t7ybn1K0It9etLVYEgGQIk9BTQ48otqi1aYL9IxPYkx/wSjz40KNcAk+53bosxdufL8t
bdWuz6SRS2lz1i7MRhNdPBVDiCFEb0nN3/mV8eMPxDg+en89GxgxPTZACWMc7ApihsI42ZgARNHX
XGdbd9vq9sA/+z5Yd6mpZ1vTwE15nlP3US5kh47zU+5vNVauLtiZCPUJZ45gpMyqJwxajBNMEJh9
ugOFBZJdf/J+BdoRMF4X6UlkhTQx7jB2pMWthmTNnpMiArnA3hs2mThWnQHAZZi2B7zjFV7G7/Ks
xuMpeUTK4edi+18t0PZ0ALNwpPbzUp7E3PFobKpP+Mo9K50uMiY7tDkAuLb9LDz/FBj+fbkZv65u
5dmHaTdIZZuJzCyU2bvUAheti2RLS+o/sf4zIdrd4dA29wwD3gPzS8ydXzcxcfN+ZwRT/Hr7h93j
WYNgHC25mt+wQUNORO66j34gIkTsh5oaBzqyjVhozTjPxWiLls+gBlwICo/dwGOzLcMlWT461RZ5
yprRoHACJ4j2ejByaRG4UUp7ohIVpxpp+qD9PHYv4/i599+W1l+3123NCs4laadtyHmHtz0kTXUQ
NnO7B8/D67PJKvn/O7jXoTF1IPzWsPGcyNJhNxP5ZkhBQU75IWf2421t1lz7eeitbY9TzD5ZMJst
bozPvv82bT6OKHhnyUF2bxzv6baw1aU7i/M12/Zpi0aRGXE+BubtGGqbwZL8QbCiKtwoQIPlEKT3
mpMqkA8FNkWhR0jUmtbe99rdbS1Wl8yxcN0q/hPUai5F2FmXFsOApDVx5wP4P34CIvacJVkW2oUB
IhF/bxrmn5wixPngP0LD01XbC7VG4S/WhGpa4h3Rn3tMXbLLzWJj9dZCF0wmsNXAACRw9DJGMRm2
YVdoi5yL9DENgMdy67t+4XeT0W24n1VbAN9xoM4KqrfabeI0ORRqsVFjYGKyFYqDmIqWbQQuq87n
PyH6K5ngsddZHFtFefVYkgEgHwzw4uNMNmxiTRCAI+CEwGsc4CXN7GSFZGtZSTt2Mf3WyEUcFEGU
J1uB2NqiqXlB6DVQG6Sbnuu3lVeAsTH2O/+Aos1RJlvBxJoJnItQn3AWTPgZ48EkALWZgj7s3F0g
m321xGm9NeRsSxft/unpOIxFsKBSUokvjDU0nOuq3N8+q6tC1Jhp3HL4o8cstuAIy1SCsLbMHZfz
oQTs6raI1QVzwSit6vbkKm28jG5tDksAxOjY4SlupCdzMuhOVsb7wR+2LFp3PgF231Xcu+hTNS2w
D1xuTxJUdk1TYMgan1v3vd1mezDYFJ9RiRkOHGkwVAQpamlJsJVLU798nlD+JRkJXQWBUBPBNOed
Iq07dWljxag5HXlehYR87Nw5tFPnWObPLmlCOn553doqmXDWvzCUcEc6v8s8Mtl0Cgs4dXRnk+fZ
5mGLgfWZ+e22ID180AVpb448GQZnbOFfqZN6oZs3sUjzt+3kxU6Bvj83nV/p/nSB2iUiJgDPxwyQ
VLPLDpk9v0ut4XBbJ90n/RKhyoOI2MHwptczPJD9AiHRATrd1zsyJE9mtoQeGTbiId3+lRjfASmF
h2QX6miaRZoCZZKlQUW6XeqdlWIgXEme4XTDxNtqWNwQpfPWZDUg/a6A8ftlDLLFNpgiWhyltcVU
q3sNpRJ6utDShXsJIDDNNRXCJXnuF87jJJy3OWrFvstfCaTVRShVz9xszvwyq9EsFwfAWEhGoiEf
X+mYdBHagaUO2JdavIxiAMfNKKfAFvL0Czorjsx7beCgy1Ju60yd2jVqCz1DuM2rH4MT5WkWJUEe
Nq8NvnU5mrE1CcixBYWcARMm+l4eemOLAGfNz51tvm5kRVYvplRl2pbZwxs5J80OU2KfvMwiYScz
EtZZM4eVwbodisZbLfWrpueqtmPFdxDoFcJ6GSeZo108nvm9mWcxur2Ot93CyiECqxQqg5j1Bn4u
PdleDYWoujYliPHASjtwMb3p7ckJjTT/gZj6tQA97BgGF6A2Ai4MHCc9Muq8gni1WQExPgRPVYkO
yco0Nm75FU93IUPz3kU1DA1r0eZXNp8Ypu1gOLZflbvb63YFl9I10Vw2TXN/XuoMl1Emd0Y+PbXJ
8jiS5cHnWYjr957K4eRY7nHAaOnbsldsEs8NVHFVzhJzY7TwMljSnqRDOsYFcvCutMJsemhrUC1m
QSTtZcfrvwRtNvzHmtAATF0B5tCiXU7P+nkTYYErU1SQgXcbVd09s3e+3ZIwzwkGpNXHcQw+TLR6
uK3smoGey9V2M1iqvqoIehzBchtiLttBVFPY1uVJOK/tQlVbCoCiC5YWQEivOD8s5grLYQmQLXIJ
MfgTM3ejmWxckCtHGmA+PHJA5aYQxZrPwqhi8IQbuIeXNtiVhjx26DR49ZKhicEBKR3IDGEnmmkm
g2n8w7+QJSziIrQKerLGB0zK2RC0ctIuBCldz/x8arsTiOmxN2P5dzF+Ymqk4vz9tjJr63WujPqG
Mxm2dDE4oILdBc60syhaKKf+dFvEqhpqDjyadPA60N+5VVUuDUf+EQ6DAmpWhtJbTsyir3e1MK7/
idGxK2M9lyicGnji1MGhr+qwGYv3LrMO9fi6GfAusnjYdlU/xeMT2TydU61NEiHAkw0kRNd/7Mfx
CF71J5E9EHeLpnN1e84kaVc9ky6RtcRTl2TpF9PAkDibbPFlru7PmQztyIyyT32USvAIFT2L6rp+
8QtqYcxw8/dtQ1iJ+22k/9GHoViJrwACcspKtxaUPi71Q2++K3uOgs2uGh74VlVILYv2fLqQpC0b
6udsxuMaNUGz+DFbZOd3QFUCCdEESYghkTEqHq/ECCib8JCxd0C05qLkrN0aveW3uexV93vS79p+
HyRTlJtT6Gz1I694bFUeQvwPLnp0wWvuZ0pAtFxRpFkGc0cM1Y68Qz6nybd4gFfWEHKQ3FNVKCRb
NIVYMhQNX3ADAxEZsmqJ/Hw/S/PIuX8YUPfEmIbwtn2s3IHIt4EbBbnYFcCANzA6o78JjqLNItMZ
QtYfEopxk2l5yhdg3jIAPcyNt8GVUaq+NLBJwHOAnPvqwkhSVvp+F5gHq3Sqb2Lq510m8vZuqZrm
g++I9lgWrtgoI2pC1a5hyCVeiii6IImh3/bWIgBUXUq8efJhehkd8y/RuU0bme2SHemSdB9JzuYv
t5dX29ArodpV39QBMhjInxxs2smnQbjloWkM0u0qG0WJCVm1fWa24gWvC3K4LfpSX/ScIhRVBwTA
Qh+RsKPdZK27NGPSttlpCUQT0cyPEur+bfXLZ4xC/sjrbGNTL13av/IAMEXCE3AdiL681ejoDnO9
WOyUVflOjube7b87ZIu5Y1UKVAMvOFovkJ++lIIzUyReDikVAkU2ViGazw8B24o3LvftlzK4asA9
DiImJKN/9TGcXdHpaNqLQFf7yYAYszwuOOqJ890sD33UW1vjDlaUupCmuRc5tcXkM5mdxsVmoR3k
MsSOipCwaYulZsUqFLcUGpfQAW3Z+rxMQzBHjFXATjSnGDMg5juRL5iciUikSfK3mIDyuqrqr6UE
abyiuybIuINz43LHhoxmmWgTdkr6bEcwNGIprbhr+cZdsKYYPIoPpiJY4JW5I59BzXxh2cnz3yX2
E54pYcYk+MnfJ3yjiWlVFM4UnBdgVljES406wIUFAl7UKeyZx9ZcFScw/3w1rZZFlePxQ924+bfb
p/nyBvpnFW0Cem34MFTadap/IQPMUgW27GgOAd2PWOv3mUF/jLbbxgWyexsqrooD6y8iBuiIJttL
FVPcotUik/RUejXQV0uYZuB2nAHC22o+u4y2/lEMHgq83ohQoJ0GJsmnEqncXKYngppF4mCgjGTx
69cOfOF4AyEEAjJZU8ZuGcO0YJafHMIDM4sw1GVuq5Bi/mX+3phlUbphJQlt/I3HxJUXwch53DhI
naOOhg/QTN9IJstfZjs4lsx+qcv+XdYUX0SD/G4p6MdAzKHJaxbe1lajSMeKoqNJDWnAECVk0K9c
ZMNL2vd2EhzdbOr2U54+s0a88RtShIihTok9P5i0O4iid6MpTe5JzX7OlXwZLMxmW0j1c+N71A7+
Fxj++h7wl6MID4YiXyFRLm3JlH2+mEaXHDHz8NhyZz8GecTwaGjb5ljUH6UY0RtVHKag2bgCV9b/
QrK2/qSRI1p6MLUl5Tya/Hsv+z5YCHO8b7z63FK+v63p1aEBUBv1PhPvbNQuEJVeKlo7uZDeQMnR
dKTf/yRjVZfGPugDa0jeeAtexe8bx+8w9/S2XP0IgYMepXQsMJJdaJwK1PVydln1hj8Hc5eLEwGb
NfWMd8Wy8cLXLyhdgqaZk43WMLdle2rdQdqRmfa0OQzMSJJHVFJYsxGqXS0kyPqQrwABFIJgkE1p
B9bNHBAneUt68qvmOBNgsZjzlBoGUPBb/H2/yrCX1onZKUjtI0+IZzJu+8vFK9FSROBJ+YkI+4DT
egAzYhiQ7kDY8tlMpiN3uq9+JUNJnbCVXdhiaoydlmivKiImn7K+2MvJf2t4VeyLIeIOiPpJ/4hE
1q4Zll1bzSgyI5DGpy80RScqaO5adrxtAteWjnwn0GvAnAO+jzTapRZJk/fcWor8NM3t0RfvRvaj
GMt4sF48em/NWznPy1fDryONnBk4TVAORuXx6p1SOJlhB7N5LJKv6Yz5TJ0bIofhyuowwI2XZYUq
3dNtFX/leC53CgVfhUFH66iCoWtv5tLtW7NZzOSY5IYLik/wapMyfUwQww8GBnUmiAadUQ2LYjvw
paKLBo9Qhi3JPP/x9rdcRQBw7Arhj0jDRKFad+w8KWCJ+UiOSTpGrJVhUsi7BoM98ndiel3y97f/
/M+tqI85O942owQ4aLgVlKa+d6aTRc3CzKioxi0r0jLA16KUmZ2JcpgYp3EW5NigXbGXU1z6wyHD
jBkCMktJM9D+f7FAERBgBNrtFdU6g/8VDZvCBuPmwviES9GJx0orJy051rYZpfZchaJMj5mRhoh7
7NDLng18i0kfg87bmUMc+Mbu9idceR3lvs++QDtDw5BXLCUYjZK2y6koExGO+fiNtS4L/dT8fFvY
9YG9FKa5ncnkMuMC6gZo66edCA0JwZUVyd5/LFkWdxgSfFvk5hJr16GTBYUvREeO6A47dClmORaA
ISdTmDrigcsybJvmaE/P3vIN1HwnPCPC21+wcmzgnTzwyCNvg6KqprSP4TAp6dAXY/XBzsv+DoIh
FvRLlr+v+i2qidUFPpOlKavyao2henBMTLqX9kth/qB59lgk7yb6eW7619/9QCeDbUcRKSAjpTmn
RLqJ300TO7noI27JnrE7TBAOM/vD7SVcMVJ0tJs+okrUovEAvjwmeZuYzFcPU5rUx4HPKEgjnGwd
NyyHZeNJteZx4VfQ+4j8EAa429qZzIsZUNmm5Kehy9+LeRwiqzFnPITdQ8/7e8PiH3lfJlHHUzdy
HLCW9awW4Vzy5ADb2gIH6bcOQgK4XVBAmZgWfp3LdKvAlug3SJ9zE9G790yNN4HxRVpvMXUt9Pj7
0d2IQ67CHggBWAzOCe8TXKqaO1wwFsHtSE5Oiz8kcZk1XyRjEnNku600nLLG87vNV5IoIkdFegmI
lRZgubRhckBR6MRVaGGjbfuOJ5O9YaQrUtRkswBPIUxzsXSWw6pqWWMZSAnxtHrX1dN9N29xM+nH
DoooJIaJsOBX646miMOqumKeDxEYFtM3Tz6IAhZhh9b8lXllaNpfb5+HlS3C0B0Q/uBBj8Se/hZf
TJJyz8r4iSJjGVUNvBrzB7KbGlQjbovSvRdUw2BrJJ4QZINBSU9kTCQ1Z5wTnAbne9U/NPMQze43
y/raeXTjNlzRCjk0UDShkxYmb2qGV6EtXAC575zcqatOrVM7R3RXFAePFsuGTVyJwsw5E3KQFULq
GcHcpUMB1teirZPnJ2m2h6K1n5uZ4UIoNo7S1eJBDCYIo5cLPaYWVu9SzGAzYwHs3T3xDDQcrNjX
tNgPgfWm5yTyu+pwe69WtIKQX5UBOOWruufQUMrLYW5O3GfVS9PZweOQudZ9GgSvZFRUJoEppei1
w5Bf8EhcMSKAjswSbd7CS1QTTu0c8h5kH+USjnR+m3Tp3hn4zkDE1LF6d1vNq4Dtl2xV3EEvHgAV
rnbcZndw8wH4z1PV2zuRAcz405BmjinXf9cThtkeUTg9YT7M8bZc9bMX7kqpfCZW7fZZnGgwng5l
ldYnBrTuSOiHWZihTadwGrcITq58FkTh0KGChfsOtREtZsCD2ZqGznVOqGha0dAT/o45xtZcuRXz
hENErhyTz4BA0PO97dhXJa+hEF7roTM/we2HXgcIyXjISb+xemu7psrY8JIWHhJXva2VHIesYl1x
6irr6DVZyNIfTL4wmX/NwJDml89Utu8Wv9o46ytaIl+J6oeCxvhX2Bs/TRnJKThGSfetxehH7y7N
GjyixpDXz7ctZEUUXodqmjemHfpEH0o9mxTjBYLRPbXe4B9Kmn/CNMJin9CU7guSug9jLbZay1es
Us3ZtlXBAxBvvWW0tpnlSLtzT0vCjqJYjsU8RkgC3ZlV+/62eitWCc3g0QD6gZq6O6vqoExMvxQn
IDnKcMQ8GrffgpytyVB3KYIC5EavGBwnKgzWl3V3mpu/kTLbpXwL1L22YGgVhsmrgVhXl2fb2SIY
0Wh7aoQX52MdTm3wGfjoveHbG55qTRmghzFHCtVNJAw0RzWOvAdRUTac/I7l3sEeCzqdMMC+3gJw
rBgeysFYM+wLIkU92ev0IKynjQ2QMutOsmK7wekPXPaAjPwfaV+2KykObPtFSMzgVyBH9lCVu4au
ekHdNWBGMxgwfP1drr73dqYTJdrnqKWWelBF2oTD4YgVa/3kuHMe+8HKDiIvhnSrBIEhhVMu6koU
k9HUsOY14tCT8UnzWjC1tbuh5xsTEmtRA7U9aEQjQ8RfRG7xVdB1YAYMCXZ2Ksb0PKddUHuHjpgh
m8b9tBgvlf1LR4qV1vXG3b22yGvD8rK9Mtz5hZuNFctO6IF/yZPvDW+eM8Z/13zYeHFsWVK8JJ/b
ZuaiLU8u9P+Otsu7vUDmDL1mCfAEI/hGz3LVnlRq9MBkC9Ch8vkgesis2STZiTafKj3USxBsJJ8L
+33YiD8pAirD/9lRXodGSbhoXKSOrMoLsoRMRxP6eRrLqoiK3qjduO2ZPX517LLw3lqmQfZu4wDK
j3R7ZWM8AP1MOd4KdL0aHIfRI4mRLe5pdFrr1OtTczY67kRdZ2290+5NoZL632ptJddrzAI3ELAY
p7zDizGD8lhj7OyMbtQz1k76tRnldepjk3pMoWQnw/pRWN8W828ptdcZINff5PEyVtYkczsLHRXo
sKL0d3sGEo+BkTUvyhOjbjbMQWMk1HWiCRMDM0HubHHtezVVxfBNlCZm7lMjNQJumAziy2lrDTRw
Paq13/uaC9QKm2RInD7i+VylL7lppOXGSVqJt7L5g/Y/AhP6lEqwyNLGzuypmU9Wixp030WOs9Xu
uHuOg/j52oQSFjyWLjZPaH7yMWE+2CwgxWveu0FbfRMNmEH885L+fBxut1alxAenLIDWMLr5lBHw
NBQLMEXTRrBbW5VkR8KDCPEAGdrth57yUWddIY8qSpCO+Aq9mA6dM68GefIIEbjuMGXF4fGyVsIQ
bOHlDCI6EIKpzuXXRu4v7VKcmvxikE9V3QRW8oL5huixnZUT4/5JpFG4AK+kegk3hc4m3GLVCaBR
v4z+aOztbZBp4d/QbGbPYinqT045ult6G2uWQXGCDgWSDUyvKiFBHwsnQY+vOOlZdUohobVQElbM
Auf8X2x6f1R3r40pnzCdvaGcwD91ylw9KNyvmv5x7j7Z5NP7d/PajPJyZq5e+AYIBKFPMYRZQoJ+
gRh1cYbYXTlsPYPWXOTamPIMqnIkFMxEhQ2IPtAhdgXoccLRGLIxtDip25iVBYRZH6/wPujhxYUk
Ck93iOQAc3Z7FgYk2uWwMPcEXu/DBGUwK+3jCq3ax2Zk7FSvJtm6QmMHg63Id2/NtIlp5745uidS
599TDwLDWhFO7lSf8OitX2zhs4iMZbqRw9+vDnI2qOboeLxL1lslfqFFu7C2JsaJtpA0JRPjYYd7
63OWZfPu8QpX4taNKWUjZ9dYNKDNUB3Ok3RH3ISEY+5toQdXfMSDCBlotbAkkDMq+4jumF94ZW6e
vNLcNVDqGhwS+Rl7qjd7UvemsBPA6oO+AOpJd1TYSNE8DQSCBXj32sDmgA1aX2b/Y+1uHOX7uIEy
jhwMQNsPVBaW8o3KPC3sLs9svMvzvWl8n5l9Lqwf3vQP0Ckb3n7vhre2lI801XomiF1aqMEue6Hv
MZN8oFUX9QnqKcYYNtqWIue9B95alKu/SqxbDWKCkAhoToxB9AokSqH2PqWGP/VKE1A5A9QcEPC9
g03bpGwng2TtaaEjQvug9Sm6pVnqB7ZAMzzIXXccopzqxdY4yYqLoISJagqYOyHrrJKhsSnF6H1a
slPrChBB1vZ3ofll3PczxbVtf3t8wu5QL6gR3ZhTnX8BJ7edue1J+HOQTkNg58tO6NEi6sDV8Pwb
7Uh0b5r9yyiNg1YcR5SryqHZcKKtVSsO6wHdWbUGVl0CCqAdGpA1ZGQ/JpfHy/1Tqr+NmbfLVZzV
SfS8REnVOrkZ8AROHmrmkz08I5OE/MalqU6W/2LoXdiTYd+hOz/2VUQr0DK+ccCOKD0PGHNBNTQc
yi2qqxWvxsgBmhkAyGG2xlW82i9qze9Lpz1l1Eo/0qZ0oWRgZv9oLcZcHm/DfVzFSPqVKSUrL2iR
uVQWtHJLCyl91bUtWYHVxRhIzVBVwtNbHQoe09QHOye+Z4cxRkvD9LFrBrxuNt4yK7HnBsKj7JnL
KjBz8gXlsh4Eo3VpRZBWRpbUWqG9jPu0nZ9sbdhwojVfRQ0LDTUgzVENVIwislrVlFU9CsRukHtD
UPk/yuJM0i3Q6dpnujakfKa5csC/7o/OCZydZ7vxj6OxNVO19p3AS42UFZURJLlKzmf1NhFgLXZO
nkef0s6cwOHkTqcySabfj31uy5KS9g2DaY8kA9pqLt8G8qUwEEboj8c2Vr8M8i5w2+IJcscd4bgt
T3VTc8AEZETe6H23Ew2DSK4XpOO4RbN2/+JB78IGNzWKgPADtZZZpb1tlTp1T/PC7X2XaSQEyBZd
GXDoH6ERxcGIZbchxMTAmwKu5o261up+XplXvpyYASPLBhdrdYeXwbBfvdp5hfbW/vGWbq1S+WxI
V5yWT45zMsd0r9vJGQ+hT55ZYrKRuhGZxD9m073OfbJ7bHdleUA+oxYOaLxUaJT//eqO93UN8gqc
4Y4XDcQVcrB0ahGoizfunZUjdmNGetSVmSaZJ6ha5sUpWdIzNfz9lKf/SxNKuDBBY2o2rvQTXHKB
bhTFEVntFmZ2ayFKrKjyGQyPc+GezLT7PlDorjnozET/g4+Csbg/0QKPbut2twZidE2vV8XJH72Q
8fKAQee9GLbS/pVjjGc25iJBIY0xTLXfTv0ln30Xx7gS2gEwzV2GcBRCyiVKCvO9jXCECgC2gXxH
QR8QKuXrJH47tYZI8hO35LLKV5HWezyrNi6qVXcGxkWy5sKI2m8f9CwTtY+HvMnZQVu8p7FZQr6J
3lnxAgKGI5wZxBaZ191+IKM3GUuHDmRyAsyvGfls5VuaaSsrkb0+NKUx54GSnrJhYiCZmY2Od/H6
o22+ZFk02Bso+nsTtzVXJebYCdQyhY6HrRhJ4DXVJa9/oBFzfOzMd14mG7HAdOD1DKo/jPzc7tVi
zC1oHHgBEq2xevJHVkYW19O95dDq18zn+stje3ergj2kDNAUQ18PcU0J2B6heVaYehFrGRO/tJoK
VHJc86J1xufHluQvv0lyFUvK/jmtuYwAuPdx0XyA4FeYWi9FeujQqJrGn49NrW3i9aKUiADULpt0
B6b4GENoQLOysCCHdvj92MxdnqesSPr9VZiGbB3Lwf4IwjOT74TbhQz8ak7zxcuOPv9SOxtosdVP
hYoK1L6g8U5UCjyJjvGLailiXUsPdl7toAoa69MWo+HdaZWrQjkAQFjQpOBA3a6qA2CrJsLrY7c6
iOKZbTV2V5eByxNAAKSrgDjf/vlLKpIFYpF97KeoNsz1x8KmB0CQ948/zpoPgAsAdJmYecFKFHfj
LR8hg2TymICZ3LT2g5UdChr3zdfHdu5wdbIlfm1IcbZyAayMsR779TxG2dE4joFZ77Mncih3zQFi
4VtaRWsbeG1Q2cDCEXRJva6Ph4KEkLgNJvKavG9CG6UGzApJ2W4M58mr9W7g0AYVYlZoKPtjC0f2
vFB6MTFmnHB7IxNZOUU3luRyr04RNQQpusHzz3ab5SEGPMARoX0bh/loOMVvWn3ti2XDN1Z2EFce
8Bou1Aak+tutyRlP2hqcZP5Zz81Lzf1d6WB0LmEbZlZcEAx4OK4+0KRoQSgnKVkKmtI6JWfe1p+m
JDtnjvZkQ55mKLe8fW1FclwEab9kx1QRqz3NeubkOTnrpDyYkGfoifFGreb42NlXYgMaGijvgj1O
1iXliq++lTFaSzuzwTuLcfws2uVi6ltdobVNQ6EByEmwq2P6Sdk0NI0TXvWLd7ZrKFZZ3M8DAahe
0GFccwTVTfB4RSu3EqZ8kM1L1jVECcUV8sTJlrHutbNGs8++Vr+4gIOWYxlApS1IvY+Prd23/XGs
XOiRglgDkU/3ldX1jlWTeawBCGWO/QI2seeqxqy7nRZ6BCwMBi9qUkLM8VslvpheunXW1twEtRww
B6A3BdSoEhRtj0MyGCWdc+5h6ABtHB5oFfQwvS0KmFVDyH4w1Sv5TW3FUD3WowtsODlrrvZsmknI
M9zGtN3wR7ldSk4Bwvr/zCixFx2ISWOj5Z2nwfFObS9q4OZaYN9LnwWAOvxTT2a/qw17q9i7+iGv
LStBeGgsX/QOJWfILvoATA8d6XToGTjURfOU1b41vfVmmTQvbg029d+j35hVKJv2VR8ltTtpG63O
1R0HoBqc16DVRopwezQHyxoSzPEACAZMJq30f3yR7zpC3vvA/3eG9P+bUT7sVAwQLkGV/8zN9gVa
HEePLE9NMW+sZi0KAAJpADAFfNEd8Edntda1ro4I3fdg0+6/OHoNcJ0bkvbdnQK5IqA98QCS9H1q
vzapmjR3NSM5+8kQzSSPpvzHYpkAxH9zKyMwiy2ow+raAERH9vNn6lgJojbJJyupW+1c+vWnWqQf
TbROddbvXaPfeOCtm/IwYC/vIUstCmLynTNwPXlnHUMIgVODiBrwtgAUuh8aZwv2vmVMiW2lXbU2
xk7JeXHMX12hHysmKKZU+5f+nfLx/6YnUvMWGCrgH20VkThlppVBakY7G5yfGotHk+N+WIbx8Dhe
ry4JnAtQp0LijTbc7aGiDVkyozXI2RZtHgLgQwLLXt7MkoEQeGukZ/UEXxlT96+GUjWvFnJ2gP/y
jORHu5BAY/7GmtYSVri6h8kdDFADPaQcYXeAcnA9dliUmVy8Oo2ngn/kDoUIXHXiXRWTmh+bajyW
+tQFHfxE99JPjdNtXIZ3RTx58MAhQHAR4jZSn7pD6iJeFQ5CSZK+WlJhGgT3oQPkZzDo9K0GFjro
Wblb3GxLcWw9fF/ZVva6c/OxJZqZnCGqEbFsOvSsD9IWMO/6c8WdYyKcqCi/VcP733CAzUvWGZmA
IgjcOpSnC2fsPYf+ngnrd9ksps9VSqYAE9RbidTKGmXRGRAxTK1jxEaFQWNFRs3k/haC/VN4zReR
mft+GV9IPe76PImBxn4DQQ0QXVsyTfefFqZx7UNWQnJOq58WYwGajQmBNM6XLmjGcQcuoWjELO4o
0ELzvvsGx5C+t398WtdXjIEtkBqDFBqon9vd5SwzjJ7lMOvIrJEErKkCEGcFVZ5GVp0E1MhDw2pB
yLFV6bw/vHgXS/0/ggY3BsYVhyJWOxSVRp0LfDjwRuABwSmUAtT0eIky4NwmPDBDgG+QLoQvqwQk
TSO1OU5IO7wODFOjpf3liers5sNTzdqjB/Wmx/ZWl0Uk0keyfdwNGbEOjFOzQbWz27fHEZlqhnhb
sGZjWfdmJKkd8inEc/A6qI/1emmZkUG982cLyPeubhOKfudMAj7O03vLeAR4MB1lSBtddDDCKNGP
DgtevEnqXEAVHdbsL94kEcA/G/t2/1CSxOSYz8JcpAUAlnLOF80RJaa455+E5IFO0IuY2svjT3Pv
CjCBYjQ6ZHA84NZvnd3uNU8vnSW5DGMS2QnZg+Mm8jL3yHQDWkFbkNP7Iw1FEGAPUBCQsFN139BX
gigpPuHFz8pPgtF9Uu/A7SjCLn8hbREs5a5Ppw3g4/39i/oT3kqYIwbTx93oVCGW0p/r1r8Yk4HS
fh60GGNteBJRAPUfb+e9C0JeGng6MLLg73dfDEP3mmU10Jlu+yYCVQAoAsSu4fpGtWPFDE4tqB2A
Ukb9QZ2ASaBXIKZmsS9TfiyGqDTOs7F7vJL7TZPZOYrhoEdBXV99pHM3cdq5mSGjSHh1tmzmR7Qc
xjhxBi8obGfrMlUdUdJtYqDdBBIZ07KOyj/c+lPRtBpxLuYMik9Uv7KwG4rISF58850oLzwmUbLB
2AEuFoCI1NrkuAwmFZj9ugBUOfZpoCdB+T7pXdTcpQ08jwEiR+KHEHF7rqhFMgLpS+OnW0N0S5A+
A/1B9erW1cZ1pboCCIYBeCCSihrnGAoNt4YWwYd2qFLtwjKKWahuX7cfvE1w1/3X+SMliHFK14ck
pDpUBtY2ndLJtS9QhQ/0roxIG7b9i7U8Y2Zn4wz9CQLX1xOWBDIHYAsxRAM+BZUP2DXSou4FjKVf
ylN67A8aUDuhOE+RtZuP45bauerpoBaQwsXSGZBkoGB5u4NNAdnJJjftSzEJCHH1lAccoxTuVofx
fg9toAoxmIpUComqSmOPieTZL324HRM6hvOGo0l4HRTj9K1uF+iNT/PWRsrX+u1GIsoCqCJZyvE0
VdOJNsk9I60G59JYnpwREezUtG8gNIjbQbjhXJRD1OhzFuCndQBpy7ltJ92iMlNjPiSNMQUDWCVu
foy4qZ1VvBRqW6/L4hfVl72RjmFVo7vKMFqUteFSx0hxmFg2nv73xwKNT5Qx5WQMSDDUi0arisX3
h5JcnPRpcbXA154NsvVF740gxsuhe4z4o5+vhuHGy1gLoKp7ScFJXNU/pNTVADTn40i8YkUWzxHv
ZRkDrnPrn9XcN3WT2/aFzhY0kexoSMtoRKnvsZk7uBwwm+jYANWLRh7e+WpV0cqMxpnmuvjV6zpY
U7zQSr81SxZkdh8U5ee5I3uqv445WINNhmH7Nx0zFd1wfPwz7k4jlFKRv1no8EoyNZX8a3ABQELb
3b54fnHiRhcuOgGrGlKD938+mHIB8wUOCXMwuEpvN9ZG+xWCU5Z5YTULi+InhbBEi3Gpxwu6D2eG
lCPG7YacAOwwanzRM3SEB9ywF/abvKbHep9EbSRoKHblrj44W5/x7tAbWJbk4AG8GDVa9UJwfLow
qs1gSammNOqsPjDNb7r51gDaSXQWFBqJHTfQSBqMpvleX4VxpHV4lMp+GfKG2y1dmmRqOovZF616
9auLAN/QFk/u3fsMTT+wIiCk6VL87y6qidZJ6rpPXBoYiw35HFqB5t/gc+i3/sH3dXEsOkZ3uZtB
225OhlDjW/RxK98Uv8GXzOQOGvbwntt1MtDM911WWpcFvIz7Zi+OeJK6ZugGRljvpuPmWPddEABd
Il43GHnGg0BSx90atL2x00jL2ZtdLvWBW2Q61tVMQzKmW49Q496DQAzugM0QqR84B9T6fudMeJsN
CDj2IbvYYbnnx/YH37n7Yi+2Lof7dVnI+mBJ8sDBY5T3h5drIkcpk1za6oi76qWZk7Aym40kSbrd
zUUICIykuECzCRyzdzwNTsVM1hqFe5mHOtDMVyMNHf0b3tdk3qX5VkJxtyaAL5CI4SQgnAIToXwr
F7dZLyApdKFZ0u+niZunCTnN3qebLMR3d6t878rbHctCR009b8PAmGFNPfvZgMJPc7y/quVvToZw
otZb6ZbRlFjfBXRJHoe0uxiN74RlATwgJzSQYdw6YzGLYh6ISC41GbWveu8AVeynhlVFZjlOgWgS
Mz88Nin37OYLohcBAj3JCoka6t3zAGR2HgCJGl48pMzSoEi1JglrP8n5xtruPp40hAON2IVy9h3R
HFitGmM0KXkHBuhu+8DLAGFuKFIgG8SdLn/CVf/T4fUkSq+xL+MYQ+9w4X3Q9JBJ/fl4y1ZWcmNG
/owrM11udmKBRMWlMixImDrNybL7D4K9F0lAlOUo12gnWMWWlPiXvhqqkHDnbcrcFBj/TVnmrY1T
bpexA9X/0Hfs+wCKzDH9tmhp2AqQ6S3vdwLX8nB0ZX5w/4wvZ30cXBPE0AMy9eZt4DtG3/sIlX88
si2AefGGBwr09uvkJhNjgqI2gkRU5CV61E9GP753HSiaQp8dxWIUW+w7pgw+Wr3m1Bq5MMcP2sUK
IU8kjLfHfnafOMKKVEOSNLuSOVFxAAxroUqKxPXS77CIKNuNx37fRn1Ej8U+jdrj5g1l3kYDjDSh
8oF+DRoPwBve4c2s3p91VnD7YiUNf6Mu7XZm79sf3Yz/ZqNeRY1W8NDV6795m8wRpneygEEEPbAW
b2tSU4lMHqgHMWcCpIGNLFK/m/dPc5EMoH1wL9QXPg2ssYJUDufTlkCmcpwR5nHx4+oCygBkUHhU
3TqMGD2dGxSJsT6Rk8WXKGXGDzPPPj3+mupyDGSjcEfwsqLcjyeUYqaYs1TM4PS9eEkRLU167KZ3
ApNR9ZMilajrE4lgQK56uxJtzkp7ZMgvMIvTLKfc25gQ+3PBXl0WMCCfD0CfSZACKjFyjVeRr7EE
BXu6Z8S2U0aG1Rys8UABC8L82jOHgsfwTFN+NDDDS+1nqwjt4RMzfo+mHnk8CeYpFjmCJd+jQR62
XrVbxk+29Wsc39e6ws+U+HqIleHb4oVgyjzs6meOGsgxRW54P92uDBgZdgSARrfqj7XrhCU0rOY8
TN0kevyB7/wIcCwEAxRxcIwA41CCaAKy0pJlQo9T/Xnx93nyodyiilbSLbkwiR5CLxxZK1JhJT8o
Ga5yR9hGjOv1V9G3Ow2cMq6lPYPVPJw0L9SLvx8vSh1+UkyiknO7l07N4QmaZcQu+8JtKyh6P0Ln
6th5Weg4QzBNRUiEGTGbBrb7nHYgXRZBa3zBlHVcF8Fg6kFSGGGDGkWT0I04rFxc//46MGfLDghq
W2r5bNYKJ82sWY9zO30FGc9L4dI9tTnUtSxrozWxuvkQEAQAGLgHQ9X/tEaP+8mSmzFxeWxQtjf1
V6sYWWAXn9DjC4ZNlaj11f1nUfFjjwl/cIdRj6e0iHTUBtLseRitV29LOkF9+mEf0alHDg/39bA8
tfGZAexZsTJxLkmfxZAeDU23OuYVjQxb+0J4e2yF9+S1P8dp3Igp6ovvj2m01W3oacjihPqsFjrQ
SMJO/t8lV+z4UXwE5mrfAZ3pvTsIYwZZVvgtYC4AxFECGFv6gjqJy96qOcu6fTcnunO0E+5tDfrc
OYuEL+Kdjjl8GS/V9k9pD6k+EGyoXaZ7kU1B0Wa7mYIDtKR7u5qfzLHZ8M87b0Ggk5OAqPVLMgWV
Mw8tICh8DDX7DgL0nHxb6rNmHJhINo6c8jJCWwTvPVBiogSIM+CogJxy4CDkNdkUS2DZM1Tv86Bx
ZxHwuf1gDYb1VCXL8NEQVheRrjU3nisqPOJf81BLBm0tEjyE+Nt45NG6NwDmmmLjbYycv2jYhjQq
QmB0zH21T/fu7nEAlB5xc+VhuciFkOOhziovvVt7+VjWHjeaCVz5saDPuLcf//kr2ylRFgheYA8B
IFoJ6WKuF6bVpYhtTa/A+996+oFMINOCDma1nyqeOgE3/SVsQagfgovjnVBiuaHISmQ7CsEdshFK
kBEVaMLmkk9xMxzy9pD5PMiMILW3Uv+VjcRBIKjqgtoRaa08MVeXsmvTAgXSfop5d6JJPG6VItTq
yp+FYCkWTjUqgphgvzVgWrVjtLwf4/rJDPtA+kVznPcWYN5bFHZ3V718uiBkYeNQJwPLz62pPBss
p2+MDqzYEPkIvNnq94z3bVSgALxx3tZsodmFUw20BvpEigNqldVnDS+muBg/2+LcNV8Se+tQyW+s
ODkmc6AFjq8DTLnaSaBoVaeJXU6x3YQgX91VUIwMDBraOFLJrtpoG9+HfNDwoU8N7gTwI4FuQHE5
7tujBkr3Kc5P3Qk05jH9xzjoezOaj84p/fr4gN3fbYo1JYOZaWm5TY4NtA/jU7VLTsbB3EO3NNoi
kbsPwFgW6PDkDD7q0qbiFVNqsWJqsawUdDYQznNSEphIOrMNkKf6LoSn3xpSYmDVVCxNBGISdFde
wMOUHFAojd1PUBcdInevH4dg/Laxi1uLU46v2WLkiC6wubwu+3nnhsveDGmY7bQw2duvfpA1QbHf
qk7dOz/uMbyAkfGiLH23pSJPvNa2BxEvSfd3n+WvXC++Yor28nh1a2YclPsANAX0C4+G2/PMWjLR
LnesmFSgk7bZHsS9O7DCRv8DM1K4Ed1e5AdqW6utwS2aimyOjfq1ZEdNe2qd9x9lFGNxugDPR4kC
7cHbpbQL8/KSFgu8HW9zWUDXT7J4Pn6kO29jPdLPbsOGvDQkAzGAVcg7FFtzb/fNnPsiFvZPMn5x
ctzDy4fsh8DN9Xjn7m9JackBOcD/vUNuV+UyV8KTcHkw8XdpHgfxEXEeJE6m9jS7r6zdihkr3i7f
66ieA6yGN6Ti7bOtVbU1MS92Cl5FS0njMRd7UPt+y7OlDPSJaqHdmk9Ae5+LAagXmkBDKnfZZUmG
c5L3R2aWxj7D3zf2fOWXodCO6VMJiUYJSnnjkwWy5a3p89iidcCoF3hiAMpit2wyCawcCliS3xXl
BKTm8pdcXdh+xa0ZTHp9TIczad/m+aXbhPWseBC2FygiKYiHqoJiIyUNpLEIVsMtGozu85wd2PR1
4jvM5Gzco2tR88aW/C1X69ETWuX2rHexttDQ8X+P9WuHkYQAwl9/DcOBOtZuKPOoH4LFWz4mQ342
Zx545lawWf2CV2tWfMutgfdIZ8JjjXeX2uu+Wh7ngZ2Zb4m+VbFZOTcARwNHDKUHnFJDyS5TwJmS
zjI6vCCfS9PYpS6N2urZtJaAWF9b/Zu5VQVZu9yvTaojO3NfF36VwGRKP6HZsTcG6zRrVmRZIizT
34v2MSufDQBPJ0sPpjl/X/lX3o14/gC6JTGRmIZSYpKZeH5FSyC4NOPJMHdT9tkZd4+D0drBQGUW
4RW2AL6Ume6VI818qhsX/VgUHbR9q1dgEhIftbz/8NiMKW8dJbzCBnoySDEBG1BRimxy8kbvJ5Fi
YAZjuGB0cf8eu9isftncOw9WjumgHbVOhv4pNz9Z+T85r3e+XqKzD3WUNiy6I4VKGtiwm+lvLg6P
f97K0YXWnCSDR9UUsVk5TkQDqzgDIEfiyojeBtAFXGxrh2Fey//12JTcUGUjIAyAPQDOxZV4DWXD
wb9DdA1RAnwZO60cP7V1tfF4XosOEtODsoDsId09T+pqgqhi4vG434H7tzs1BjRHIySnR7mhIZic
ygMHJc3GLq68ZzF0j1Kqj8saDyM19fAw5N8PfsORy7kHY1/t2GH+ADHSgIdFRE55+HgrV3z3xpxy
fWiithiGIaFd5QxJtLR9FZiYdwSfZJNtmFp5kN0uTflsoMKitE5GHs9nmaFWh+RIDmbQhNup9+Y2
ynVfnUnXHTikDyce56hZ7eso37vfQJVpB5gV1KMubD7jfv7fbaVyd5W239q5lAFLuW0j/U1+Vc0w
R4vvbT0s5I2g+D8KSTrgew5SYOAHbhdXJ11f5IuxxLk7YiTQncKWDkB4sWM2ir2mu09lQjceaSu3
1I1NJSV2WwjxOlU/xC6U6rrsm91DQ8ANB5R837+N14tTPBIyC2MxLu0Qe9XrYoZtetG2dA9X9w93
v+QeBARLDaRlXVROw7B/izt89AYf2UUCCNT0V1f2YOPs9jatNyhCVqIjRgAAi0C7G81GtULQATlK
28JoY+GOEUte+sSKUm85Wv4Xg+rv38IbY2ooTqvazPJpiXlTfckZe4MQ6OdKbAk9/MkWFD+8saNk
LiBUQJSsZx5PIXmlH5aojjx/33538QycpqCNoMpVBfnO/ArOO/6cbQlXrQSvG/tKNpOzHEUK3g2x
03xq01NTZ0GtXR6748pdc21DzR/sZmrnlsBXCmuOG519medqI+avmwDRPCTdJFWlcpyHiY8tyO6H
uBExr1+MrcF2lUBZ5kBYw38GlLPLF9JSxochhi6lARiVVYbWn5hIQpEfl99WyFFb3xqqWIkYwFCh
lKkDcgSPV5Y163gV8RnI0KQAG2Di5GB6mvdu4oUu9bfGQlfOF57QNkAEyI3QLlSCL4DYfTmLpI+9
1DVPLsHMdN9YENdt+2PLE2PXLWSrebDifigFA5eG/p4cEle2NR2zTMcMD5gdlmPlvojluaj/eux9
aybQNpA4HAljUfsT6MuzBhKnLOb+6+wGIn/z2o1gsXYtIy3Gs1YKOGDOUNk62swldIJJjUxHRHZY
R7JEQA4syvZ0I6taWw6+DtB1slnpqIKPmmF0A+Z2WWzq47EqplBM41v2TpY46e4Az/9nRckzRpH/
mTdlse7wfTeQaOrri24fH3+aFfdGDg42HiAkJK5VsZJTCKM40GGJ06L5SkE/4JDs2OTlp6zkG3fv
SoAAxwKK5UAlQ2VZva+qvgIB3Gz0sdaIfda3h6be6k+tegF0tlBTlo3TuxpsV6E7VQxeG9NTc9I/
I1+KRlBX7sxIP4p3Avf+fKFrY8rJmfTeKwZEpdgu6/zJcJp/qJamO0xYT9Hjr7Ry1ct+GypgAPCh
DaZchYaVZVOVO31cJ88UTPCanQVW+ZENRuCUR9ZuMQ2sxaFre8qV6PgVqWyBK7Ey56gz3jrndSjM
HYRQ/HLjMK14BRQb8QACtA0TKXdI1dEQGZjmWZyM1tc68XdNs2yhRldt4KxiFh0ucYcaXfzSTjzI
3MVpPb1MSX20Rb+l7bVlQ7knEt2ADEI19nHTd09UL4892VIIXKv542b9bx2Kw+XzTIx8mUSc90ZQ
z289tJLIBNk6W3uiQBTn4hmdpLCpt9gkVyLejWElm2187jYdyBHiDGjl/Etn/M10svGwWvFxCUGX
3RNEI2gkKM8Bd+E8L/U6lggcs9cj3wE0m0Lri/VHx8bjp3L2j4/V+rL+M6nsp+XRkWIGFNetuUQN
Jj/AHO4N/zw2snKW4HXy+Q04Fpq70nGu3nAAWIAwxND7GItDIxQBqXbDmucH4X7ljFweW1v3kStz
cs1X5hJHIyVGsvp4ApipbfiHpHSPYPH7BDWuYNKcyOoKQFfS0KJbZGurR+DKtHIFY1YPTCSjK4V0
i6BtPplbTEBr5QwgK/6Mm2A0AonS7eKcLBcgDrf6uPWS0EC3fgZCBRrSp6n1d8n8cXZ6KKPkkdMi
WFXt2+Dif3HqU5mRn+/aZ6AsPIyBoQIJAnMMwoAX9vanCCsDiABKs3uaWwnqKj36EhAJB7F+Vi/P
dPSsV9Rd+bGsMFLc+6hILHW+RZt268D//ghM+CDblh1iQP5ufwTGVEsGw/ZlWUB1T7rAKMpnSrfE
BNEDvj2d95aUnW9mvTCb3Cd1QIe57DuzOhcFaiG+UZ1Tq0tMQ/i9HTRTVVUj/63Z3K4xf6TTMl3M
iPYtTuEYMHR9+7kInTShThc4XORFgz+x7lHqCGsL8470xV68HvT9bVY6/mXSjcEuwpx2c/fTLfze
jCBAmebfyl4U7SuS2nY4NKJcKnZO56T3WJgWRu2kYUnadq4Pkk4b1ZMZAnv+15LP+VwCRcVYBj5F
UiL/AZQO8FEa5cZk0mdrATqzA64FQ+8O5ph8wn5pAkPVTyY3RFccyECZne/qZBIZiYhoqgyqkZ7R
2kf5D/+HoyvZjlRXgl/EOYDEtIWiquy227Pbtzcc9yTQAAgNIH39C7/V3fS1XSVIZUZERpjvKnc5
O1u6NMmD9LNLy4+auHm+SXfO3XYlfk8RiZzF3f898Jv52+SWITzT3AC+d9kQ4sUxEPVlR7bNJDtr
ybwPYz+PJlwpTXIkVCdTPYXzLHQg31xIoEL4lmo+jChjacZlp7dYpn/EUlh4IAikyZPPrADZid05
Gnl9gceIFbHN6VaJqoPiOzSXYksnLc5FKfCJskkxHtolOP9e6QaOy42r0+F7XJeGIdnOpogaHd3u
+SUPCgFZZS0DzpLDZSHcLxqZSHdEQTWRQVybu9Dtc9ZI14aKqgNK7L3elrbYEPt2Q6T1w50akQ79
kw+TgO/WNABoUGdTezHdD+k8JeY66Txb3/iqefYjK7cFaOLUmFS2CAUb3CU9sIRyQl6QxHZWsW0l
xOVrojUWdpEaCZPZTI9Z8nPfUO9tC8MmptBDFTYP/5qKJ5BUi1Sv69nBVxFKzwI+fv4We/alv58d
b5RN+kUFL9+hXdNw8F7hKIgNKbuK50Rzmu1XzvOSfexLlgp9slinSB49vIay55VZl51BxBaf9Ubp
WJ94PmrZrnlYSmRxw2FRfJNMBGY6X2ej7rORs7RlS8LtLfOWpBeHsl09j5vzyX8KOW5Qoe77RB8l
3Y6EnuwAyvK5ZG7NvgltzMDb6MY8vmmaTsO3YTxK8XtrEu7fYhN5ib98GDUKRoLELH/jajDRiCFP
tzp0eEzKtYRSnh3y0aRwPT5HUc0DmF1NjqssIJuekPmXOP1s+KKqf7wZZorldYx46d2KBhYWRnpg
a7wNCT8KWGE0yHs0T5iYG/8K16z9wY6luPXFVmLjZeE6/k2aCZxDzhnyXFKTJZAGBr8X76oqGvlr
aArG4VjiV5+yK23GQWrkzUHi0/m81k3Zgtee9n4yAru4XEMXck4WOZGphfTo8D9KQSXScKBMl83X
fiJweUh5ZWauCCXen9cCkuw/im4Tf94RI25OYo0VPQ/Gwul+qLmgNxNPkvluYFPifou1SgqM5Cvf
X6VvyuUiTaMS2xdN4tUzG8ts/m+vc+duytHV/jKtszpI61d7fIkKAFjk6Sp6sW3bctr9IkybCrZ+
D3pO+0CUm89HM03gD5Gow0LR1i6J2VshCbJA20zBSP4Zrm95+bbYLc9CG7iq6EsYWGKxjjnpLVzN
7Ipwxqqokm8pPtXap1wMBwRmo5ssFrNrFoGR65ItfwgSPuonlFSZP+kieP3fUOOgzlQbMp4sPP7r
odeWkHAimZbKn/JBeHvjQi143kqxs+GMjJK8epzgYJSotl6UHm8F4oiXvE03WD/Tti5Wntz5mTj9
L7e+8B7mCkmStJWN5cmW0x4fBpvbj5IvDXWt1kTAXtDEJLuBTez+YA6Dt61dqg3V9xJZcLAFMauE
iOLkq1ju6Itpwvb7XSTJ9g8HnATfZjldweVAYGLGuvVjtRqwO9ui07qtijRs8m4FdMDHc1aHtSGX
oayG9HET8PfNWtLMYRqgHeOhOE0VjqW+btiaXC/HkOT3hIFpwPZALuYt7eKkU96nYT7I3B1jU+D/
HJp8XHbQhDobXsxmrT3NVRqrvNsb8GAjiPeMg89jcHath1tVQgoytMKSte4pMi+J6SZiQ3YzaJ8M
N1SNCTmntbfHjaKpgBNHKVaVQgCuh8a3zTH7Wp93x+J4vy+p7YZUpC/lRsItOL0igsoai+yV4zqj
z83kx3JrfYTc8QmPodVPWbMx9l2zkg5XbOuAQinEZOZvbjJ8uvfDEumFxCaV2RfTmS6XSdM45x13
Qwi321CM063GwEVu5+iY+oZzHfnTkflQ6G4bpmD/QUtixXYWmGfIadlXFDyE3WIRqIOatAJ9Ldd9
WPo44yYnVyMzF7YnOuhkuZWVScfHsXKDP2d8Jesvx5HrN3W2FPjOsIYcseIG1faUix9j1MPUfb1v
4QkZHpr3o61Pi957CARq/qC1Qtobrixe4ICg3ip+R2PM0ody4MOvmYZE3ZGD5/RBKXGIpTvssifw
SEcPwvtMsQUp1VOhku1WOx8nATXzTvQnRAGZgD9AIli5nfIxmdGLZNLI7U1AyL/CprUmU+kung1x
07C4meqtS4mazS3YM+NHWI9gB2X+kxmyh5P2g7bvMlf4F+3oCwkfeFk0IkGOOXK3uGiXRW3DR8EC
/h+3G4utbHQdI5KDyc5G53pBxF7m/aQnkiCSptjkH9B3++dqAaVcF+OQsUKr/X5UlmYDarakDLv+
nCz+LkthWGdabNQVNGnnGJapJ6sAGU7sbvlzPGofTx4OTOG45DMUCeTMStyqlw0mW6s+NwQekP6E
NfKAVphYZ+1HBVecYsYfBGX7LziCrxU/oSMo/A30tzVXNzSoGeeiYjnIM3ErvhV8lVWjGuxmjLaK
XcXCOGZfmu5yGE4MK9nkhEES6pl5w1XSws5SV7crNZV5xDpYlbce0fIzrqeRiOmvMZEUAZOm9/wu
j+jo7+tqXgDuRi0PN94pl9c77zn6XEGvtvJzxfoZ9kSXARm833NJ7XFfpzmsO8410Aub3FlAxvl3
O+e1f0pH36xYvXFGsZtlmBvlfik1Go90z3qB8xerS04yWEaFZNFPBEAd4v5EMbH8kaDbJVimlbk7
YJB+RLa9bdtaj1dtAr87VC1z2m1oMRE7haYP0T3dHDQgSdhgzaZnu9lp0XMqafmeEcGGoa12Vy4J
7M6yPAndMmLv6ejqTdem6cY01el6Ermbt62TAPJ8vOJy0GMblgL9TRFwtZnv00aLTbfDKLBHHbcj
1bK3FOEI1Wk16Op4W6fjOi2ncUdjWJ3GRiryBvfboXjcTJOiX9qnGVW5hntA1L1KRzQMLaDQJd47
io7vW37QY3ywkETHqsWTwMa9Y0rNA1xE5iaZH3AmPPzO8b6a9QznuH0Rt8t+ZCvraDMfON+FVlv1
1sTUlL9HyXX2ji6uZN/RatPp9ya3PXkyR6EqwA0lsbAMtNu+Y7morhTvtiwSWGaixkKqdyn1kM2n
L1soSrtgx4HpSzJn2Vi2W8ho/C6OevWQMeessQ9kPOoktJ7W8Yh9kWO14b6sApAhRG7ZHKVWbnNI
OtgyYKf0JEOkG/1ee7r5+GzEyrL40qQbKS5IgvXFuyaZGxGjUUFWpPHOs/orCtLCWvq1VBJ3+02U
ZbJc4cuVaNZOzgeCIJZSNc1yM1XcFeUZQw/QyqtNjiz/6ootfSljJTd2xvhCaQ8dpA3Pcl9c+q+U
qOavaL8hHmxpOvg0Oely2xi5c3KSoi/TUPHpVEzlirwpRvJpgUdztabMTZ0zoW7SWzSlWwIfy+yQ
5cVUq1hvEdQ7q4cxKWV+nMpc74fq4OiwVL+iEOsqOsYyKc648IZUXWHpwtBEzJ7kJrZGVUG0YUpn
1YOfFLu9JDKm+nOdEjyssxtSfef4tGzgw3HpSDMvbS5zk6uxBYZU8O8i83XxapbBsY9FwmD6Rg2Y
M3/Saa4DENVGw6xS0X22mP5ivRt5SkyN+tl9vTKYTo9haMbXpkAdG/tpGTJ73YTQ4xuo8dRArkpy
xe7zbeUjg3REjdMLCeVI/2Ee8xnrMzjexaIrkWod5emYDa1GoE1NsaLPqSwElHio0trO5yoizVP3
woLuuodFzLR9NvKoMSkhbBZLSSokU/EGGXdFrzvdIFZB7yLG/ZyYYz/u50PWRn/lSof5ds0TZLO0
dT1VyZXsu0r6YYLG5TmFh2yHNlPAIPaQCaKCjIeDkmyBMs54gXbdhJnco+4bdPtHc4jIutWQjD/u
FSPqthA4/59shd/nelLZttpPdHQmePDQkugONWVAr2HVtObXXB3jvF2PZsi97FiBhhIORwKaplPw
kx3S1kiF/RGW1D49JWJoJEZGjqDTd3CjyfLXqzFlfy06S/m574a6j2VrhH3n3trlRwKShsCebsCG
9rkpwyIeNB4D/fZl+i7PDG/udjy7cbT0btOx9kkbFPfV3zXO6weuz8DibQWfLPqNxXXakT26ofH6
ldr6qUAvVk2pUYijws0s7A0iVwdqumFO2Ta08zjlu+xU5R20lNam29xzU5TuRS5wSHHdhgWFVd15
NJ9ed6udyXFTHiNuwBu94eBW1JuKTs3arqNb+Y845DVP+km4CQ48gYWS3SaZIPoFIs1Vbn3Ddp78
THcH69MLBPZl/aRnTY+hrzCR5/mJo4g2EcFlpk7Xu1IpByAKuad49VpahJgWF2Ti1bG5Qdst5wSU
5jLam6bawTWdRovyc66mHPOYq3yOVUfKJwIvkIkrRObiPhgxGyHMCh4T7g8ZSAjnzC8lmqqZJF50
JhtVMfWDo+i+T4W3GO5ak+a6/hFcnbczl1edNfNPir9lG2E/ANOwox0rtrm5gwKOJ+brhp/2O3Sl
7s6mdFpfjnxy1UMhMsF6gJyLoCe4dQKGYD7b19dk8/lyux/Awyu5b+ckYk7KpnwwbZY6mBtME3X+
LfVWH7S1GP1OKcJVtudjrefqhDzll0KOFtZosOj6GCcgIy0bFKTnlG79wmu81jXd7Xx30EXaR1Ca
YUShNRXVDqh4Hc10Clu2pX9Hv4RA4a+pHby1Q170tonD4NtUxZq+7gQdILlME9Duojuyaa2fh3Kq
9HFCHCi2PC+6NIsAxkCQkOhb6wzGe5A+jTQ7JgLOi/VEWCVLfO/Fziusna6mMI+roiO2lifQG3LA
HmMiKME4jxw9fpVYGPDzyacxlJiBQp4NH1qBdHlKVicEORUWyOt7XvBj+aG2xhyvbBkLeTfYeahC
H1duBD4TaTzMfEcddxRKk5dmFF3q02LxHcAMc/BzOCIIg2cRYnbciYJiIOq8HkHygL5soORmMB7m
I5cvxRhx3ozatd3yqbliGMqDB7A4zxumtszvedmOcAzfOnHMwFlgwJMjAik3qmiRvoKtZgW19u8i
iwLuYoUaRYtHZ7/NE6QSgvBL4YTNWdGqrSptfqEGpiI/ayXTA3uVdVyPPgdnLO6mQhtxIxfiYRPh
EbO9tMBvLO8JcnmUOtU8VCUSRf065e8lvhBgGojlkVUNVyo0QBKIkxRTbCkEzsL2/kBT/lMuO6Qy
+T5m8iyqxf6FT8QgzqiIOAFV+AIrdJXEWL2V5fSHkXn+CahsCnd7GrMdYwkuyfINsJobC+ijJuf+
ov2X8tMt2pbfV4EUuXbbp0T3e4MyuCCuE/c0O5VsFu4mb7zl6+20oROwXTDF/EtHixblFgDkocyl
SFQzxA5Jz5GsfxqxaEBiA+7vIb5Adls6+ghjvASC9GQPufnEnJhm9rGYIeYaO4mWD+/uPCFg5V8B
IrS0HVaV6NxBUCBPSBUMP0pjVvMiGPwvWb/HcnaICNvx9E5bke957yeff2115/s6nmq9AvA8OXPI
g6PtiyuG2WyhO36aAcAMDK8oDlfkcOmtyfguE1LK0JbUbjP0zhWr45OOI+YlWCmWEbBz1oDeSfrS
sBhcB04J912XZTKO9LS7UG33hgqvb5YU65qfQCB1TXrgZht9Gka0v+zsElah8Gkb6fCNL2XGX5MZ
AOlHYaNX02mGPs89mJEpMp+gB0NXc4Ly2qtTqTxff3nVLPxSZceCGXuFmdbyrdxrj4puK6wi9ijT
g3dn6pzmoc/ioWeDTyTs9M80W7H26NN1xFnmqVVfAAv3x3gn5jgdW0uWTFF2ithsdQfwiaUskUC/
rgvFf5rcJTsAd68K1CNq+EPjIx2/LbuPS2gFwBJ/Rt4ljhBzVWDvcNJCWgmXiwvnfS8rgSjihGrb
7xRH1mcWkRiPowzjKpBTfNh43hm2JIqWEM6nmx2dM8CusGoYf4lF4YaFuRW7Tw9Xh29T2GDQ1WIp
sN6+40stt2u5KVX/aiB/MrJbMHWtpJ2PtUj+jGt1TL1ctwJ0QzGtKDYdCVwCEUeHy3bbNt4hgA0a
VsCA6eVYeLn9KBpmDfi7XYvmA2kzX+1nykgwCFskqVZdiesl7K1xgGa+HQukME81ko95DUOQYZxk
P2xDzH4IPQOpOY2DnfzaL0XCaAKEbh2Pqxnlkt8ZPZD1kdd22suTIGMxWXzP9ezvBcFixZ3wjarV
yaQJimxXgXlAd9jkPClJjwFJsPQCS0SC6B7lmCvNCe+04D/GNOTDG5+3YVCvSEgyu24x400Or59H
S/w3WnDwV6MgIHqHgHqfL0hlgUaTGMLOi07qtCfZxAP6wKkSUfUBeAPnp4pzu2UPx4F74ecsTbY/
gacS9hsOA1tK6J5Txe4qIaf6FwaZHWPNlLtif6Ept+PNFGsiUP8LjDj/itRCfH9CYBkCsrsCSxvw
SAWG3ijdRnvkYesqtH8ZkM6y0RmcvEWlw0PDcNH/a8rDuHsU6X3F8Lcq+5iiAzc3HJnh+dN4bE3x
km/GLXWXEnTn7jQ7X1WvoDL4dk5nBM22ajLbYTpiNhM6BeFveZWsKfL7WqPpcedy9fFrlV9oQnsY
qefkiSfp7qsTSyZR0RaXlMQdGY5R5rrdNnTq7/NUkeX7UUye3akDne872ilM5h32dkZs1jkLBUaP
X1lkv5tpPyp7AVa/zT9VAAOD7VnQyL0vlsMePXMj3X86BzpCdolZkuG7Q5+QngVP4wPxSYWFd5wx
GAJgEB+H1eyjEbwBvyNQwwHKHpl5LrDUvs4oTGa/7ElKzwyxGdv2AQ+YEjaIlTmc7tPZBPl73tSu
8zNDUyCbb8SVo8IGgtHqWF4GNzSNurgQHUWbBF/2o98HPsm/FGyeXd83la7IqhZM0eltYcTA+4WI
nP+VI9PNn6EmvvlvPsAkXKD6E+tjnI9Q/CxjHegFJgXbqG6hZmu2eOs5dLxjZ4U32dmaYdw+mCmg
et34HqbXCQ9siZ6/ki559aMR/tYcY2bRDWErtUD6bFiQIREynvMWIISFVZPNZr6id6oWxdrgxRI+
RY5x4kagoa/Km8QWgsKRejNp8QsIGoFLhVpc/Y6YQQ2CL8kq5GR/3a5PE3Z3EQyZ6cNuuOFD4S+a
5Nw9lHCmgv1zSr3z7aDL8uJnXIv3ePycADQrbPgsiCRHPME8a0kuGd+TeynM8qCd9a9f198tLrj4
UOV4N1JctCVSOjqugLuEK1yyI/qHibMF61RsauCHuPBV0m81p3z7RtaFLKd8pb5LtQ0DrpqqWLET
wW09rx1ZIkxIADbMAdAjgAD6BGooG55godDEVkl8e+xuHWa/8xbUBLG/U47bIJx2BqF61ruZ2fUf
X/fZ/wEGHsozak5C7qucCPUrxcdwsODByXP3suEuKj/HGOWWdezYWN1XhIxDcQl0nmKBMXxs1p+e
Wb5UF7NPAc4XB9Jz6XPh2JGNLTdJajqEtVpgFAPYc5q3TMocnVE+zlG+rSs23pYuAJTAKtQXYQuU
P0sa8Bw2IloB5ilD5hBaUquZp32m65SdHFTO4PTlDsI3VWGGWE3uVYrigqmXnpFqU+3fk7lYKywH
ugm/E9XpqDuILeCuybKdAttdYLFzDw5bEHrJQPTB8N9TiOxAW2lDEXqAgtP4Lq8w09wDLCsPtFPw
XyUn2D5J9zuRABVcO2GiWEAdM7vI/JJWGILlKY8Vbq6nfMjovFyqcZmQWEyxaSY/N5ggAxR2tpjy
Hg9wuYp7GP80/KmOdFaYH9IA5Q5aGIkEGWgVrgdmPaA5ugr7FdBWbrJPm+8NuFUUgwXtgU4YPmpr
IGVHbLql44EW3Ca2Anc3HPtElg5gJQN97NN6tR084jUGccBM1t5G8FYzDEgLa9cTJYdb38eJfYXV
RTx34niY0hzBn4BSfUSliilv4IKAeaSR+wmRRcX8l6mYLrKFu0biToXh9rgOBRuT9gA1rMKZ21jj
/tTB0/+vYXCCQWHe8PtP6RL24pNAmpLNHXhyn+/oCWpVapCLu9VVP81O/Z2lJqzGIwxD9f3Eh3XD
vENShJBflnpjwMcavDcI5IaJ/Dmp4z7fNhivrDoDQ9YR/HQNEGw9oSJMwyuQ4GZ+BY1GRrAD6kCi
7x3ipEp1kwx+oH+P7EiWFwt7iBwmprxKDnN2iNopPyRfDnLr8qJktt0HvTiGpN4IpyCLfOrt22RY
Re4HXMgTrOP9uF6yUGnESWxz5i9ga8ajT5ctr2/8DkuEG9ATe4kwrlGo23xgRwGin5H6Rx6p30DJ
Yk/0yO4AN414+LhaN4KhymQr/XYkpd++V3o0ddL5yoFqaYc8hnAXUAjs+84BCl0XLN3I01iDOJ3O
sFLSX78fL6EB6Jhxaw+oO5lBRyQApx2/MOhHBqo/O8qDXiX39f4YK3jI39QloqTvrN+Fr1vi8WER
L6SzenbYFqpU1tdOFB9I10ieR8vm+m7c1+UTG3vFeRoDXiO2gRBsNSZbfWdqK3+HEsh07xtTqKfy
4FipUhAJLD0gb6Ye7VJGt7YwL6kS3uECmyYF7cHimwod4Jjase4N8h1W1o5oxcDPT0uzfqUJw1k8
rD2Ta7P+rpeBK8gCmiVfF8SS2zR/VCKIOLc7ha1B3fJ8D/VnQDSc+ZXLI/1EQSQRFASwg5KDGyBb
+iSyYWl+SEgUBL9ZK4yfodXNMrvPKpP1FwMmUA3ns5w0ka9IFjSLOm3OVZk6yWOuoujDKtPtxqKR
jd8dVBjZ+khSO6jyNd32ocaFW5NZ/V4YyzEeZAyysQ9G1yhoR7QQMu9zq6oZSz6wQx5fkF8Lr6I7
rdDxj70rMcM7lK2UV3ubD1yDz8FgN22mH1Y0sZ8K9iyJvkFDvo6/QO+RqT6nGEXQ64OYOdJXWa9U
34gioqEFhTAM5QdMw0PzkILvDWecz1LTjvqCy6LlEF1FbOuxufArhvwMmzrg5YDrIbUzrfE3r64e
G/bP4Gqfqx5B8YDdvoHQmsRbAqp4cj0Y3Khdl5bY52CXPaXCHRChaDAEL6mYSZ3oNhlD4Zp+nncY
Ep1TTcMOA04Ypo2wDz8IvFAYTH0Pf1Mfs6qbM7hZXvNro6pypncpOjLQCANmRwKXkWa37HuNwJMA
HHEtwXnhvZiY4fcyORb90yXJyF2/pgW2TC5bPmJeuw5hgwFUC5XRVPhWZlOZNFc3ZPWUXZRvMppf
KyflER8TECf1R4Keqxju7bBLV72vM6nY+CgRE5CpayIJIRaTEkDVMyVznJ9lxVQVfwaFFwmxXUhk
24WY2iKBOMDfZ0kcGPzYKSu2+wP7mdA7pEumF0TUxMQmL75ptLytF/gnwcBo2bdHjHAYDPt1PUgO
n4K1pAsEwTCabfDPvEveVmCziFubG4AoZ0HQAf7GzB7126pjmn0brM0JmPBG7+G7WGGy9gkzqixr
lf5SWLRHto+IUcPcLzHjiPTQ/s37DO0YhBq0VLGNgJp+5eVBqpcm4HSBtq+FGG/3ISF8u8V+ZaN7
dC3JhDA9vYHfb1mmC/VjLjG23kes0cKVlutjwzvd0IKV9VktSoG+ViC255ai0O8/LBaps1+eNXCt
b+uvfIYd4F3MEWm+lQkpfmbsUOwv0pKX46E4GnQ9rdEoG3eEmjJ5bjQx8TdA9sz+YAgGMn+nRs/0
w0hrUjSQ4qChOgVMPb7jGzuSO1CNKbvDhy3JbyqA718z1wB87zKDBrwCtS8L+bMhs6U3iDCqi3ga
xnQFS7HSmQ3dBnF79QQ5Uw3/LEzLdEtv04GL8Li5tZp/AnIv3NOxldL0o2HCvapDJ8efnc/Z9gdT
/hcGIvEtgh04NhAC/2ruiP5rhQnHLXwJlfrF16aewU6pPEKCNoONPW4SRIXnCiQ0P7LPClEZ+F5V
uhvxMZI5pD937PZNj0wv6bCdUJgaDw0QDcP+mgLXIVcJi1TY8igxjXNy9smo8gIclZXu5hjJdDym
jHHHzg0wBfZe1LrK/2RD6USHH1WueRuCT2nsk3KgFv5QYVXiHjWggJEiVFCxuhYYFsQforlEk+TA
2My3YISq+Qk/ys1Jh+V1AZNiexzN/IYPvaM33DP0I6jCkFbWFzJgHjnndD/E3ygStV6prVf3W6WS
jJDUQddxriFlg+nnQuck9IvzOeRUZYLUQHoFtoK54pYnkm+gg/lhi6449iHmd/7AylxxXxKB2NuW
L2M+nm2oYl2eYnmI6s5vK8wKzwdOD9GJg1PDraA5qESUYNTpaZti9kB2qDC6sE+YsNphqSoQWLlp
YvWmtTlK28p0GIbfuGSAXeg9FcUnJO8uPkMlsYY/VgMr8K2rBn3UPba2wCmWEC8VJ5UfA/kPDUHA
jVSRsMblfFSLgTyggpwiDz0iMWb5JsBkA0iLK6HJ28IX/VW24YewfnegbuMlDqGJ86nBvJItfYKf
Te9AP48EWE7JNmpvzGGl+AdEhpGXg65sxDOO3Z7iBl8aKT/3JYFguox02foJD2H6W07lqMG5R7/M
bSgDjXAlhMLxR/aF8uTdhgmnPrkDYNBJQgmVILVQGYiwOsDNRs5dlfGNvxhYEKETqbbGwhRzhBgT
0AoUgfpOyQSkVQm/Z/34hRCAbt+Lkj9lBcvFq6KNP06+mFL33zj8j7TzWo4cSbr0u+z1wgxaXOwN
gBTUZJLFYuUNrCS01nj6/VDz7zYTSUsYe2bGetqme9ozAh4RLo6fU5jhrxyAk/5zFFMvu8uKqvRu
DMb122cdlnPx22Qx3AoGcyikp4kLwdt4yJOZj5SxeWcbzzB4CundKLqTD9SOHXS1pPxLKNH7/aJX
gWbuxryKJs+2fG2A1FtvGJpNnHaKJ4ub3LesP0njN5BqUJcflSs5iU35e+YXPdltUhNC8eoH9Asr
0FLqbTn0avvqx6Y/ch3nxii7EF0b4aFKzWEEEDBwJbo1eLDoR++nmpls4nLQ0y9cqH6BxgUkztdB
bvXaXSGkgniksEKPS015s8ms5iJHwYg5s2ygCs3C052mN7pGZRi8lRDJKij+bHndm6JyqobG1sNQ
9mX10MztpH3QKKhMETvmcv+VRSfmI1iGfvhaSULWtk7CgSeoFKUM8tRMjcvmyiPzbyPbEiRQEDrl
k/SusowuBJ7dZt34pmXjlB8pkRmEaP6UBrmNPuWofvOCUe9fymnwiXTMtJ8ofVvegJqlLbZmNT2E
aZUCcW7Z+1Gosub7UHWAZCENKWGvsntKjNJdi0CFcDdloDO+lWLoN4nDKc33Hpm9/wToLjdeqoFk
jZ8A5dBXmjeeuPfQDA23QwddLBywkR9tU89Mwy+dkBWAYxpP/eVrmncdTiG3EDCzh8SQHoMgzqeX
th3FkWB/tH54eRSRPwecj8d4AAFKQ2PrWdJ9XQRXMhVcN00MIWFWnYLrofbiZrgdQdvmN0rWdfJV
JplXJa2hOHKIXyYTcUjybim09W6Spa0FDq2yxQ79o2MSEjF9saJB4aqRgkQvodzwhEKNXSrvEFI5
lCzi8gn8Q6vdCLGseC3SdnkWPvgR7eyHaRpV+UkZqyKno98nlUa8EyvtJgGZYmzLQbxC4JfKmD1S
qDJbN0+UvmwcNTTr+LqvNEILW/E6vz/2Yzt2rQ3fVgmPrp83gWOIMCbzYNeFIe/IKXBdW4PHGFSi
1IqGdx9C5QElPyXgNm9vRbPsDbthxA+RLKFpbeAK3XidBjMvXxmCqNpQy9GE61Lpcg9gv6AQbcpU
umxZNohUpzFlrgd0KGWYAFyhikxDS7uJ8L5HOERW+XsY3BsFMH0gHpjAMEHHkTeCFvCqqq2mTRdY
lBw3hmhM9BbIH1Ec8WagoEp5xWjz5wHMmfBrkoNWUzd5D04wssOyt5TeNrNJH781yuT13dbnKSBq
jspqNP5QdYi7t1xEdvfBCABw13bdNKm09zlsle9IfaIGV5ZHxtVeTRplunQn5WMCcNTXEgOQs0ZX
LX8R6zqpS+rykdo2rhmDsqBYlnsdYVFMyCcyBK7WISCIJK5SGjKMXU5i4Rh90em/+efzfl1VBtfh
kxYEIxwcJc4z/cnjKp6OTOOH7XOpp1HtuwIgnqeSF7m71+H3D5U/VF60BHGiBPzdH1Ma49ydQE12
XyqtEaq7UB/TglhHNib/C6g7ACURPUVE8fxqqtPihqYfv/o6hKO2emhzcQAlLDUkHxHQzLDLRm8n
ZtznCSgAtVGPfdj2OgpcoAKHe42ksaxsmVZNDjSxEImtuzYrs2clsgiBnDGRmnBwKLpT00Z7j1bN
oeYSC1Un91XAVHz5ZqZt1cD3dRThpEwWn0OQZskdQjxAjGjl+UUiOWacGEBfujEfp2ulQr14uJZG
vRpBpyfCmDmI01DAc2Dk7EG8SJUJ3soB8B3XgTtwwSPmbOSZks4YU0SzDkAf6G9trSLxhueOXpPq
bUMeT3FveF3ev7QqLuNYtIXoWZhGPyn7tIn18UjDZkDzZ2gELhm7HJMp3kXUG9XvNA/jiToalTpI
pANhDMbiFiB5ZV3rlW4gykbkZ6juKPrx8DsbUpxQy61OoyohpDT5R4uCuYE2DOnhD5h2eEuMQFL7
zq4YMBjHL6ZgGILsNg04829azXCt5E5KRtvEToNBMl9po6XNC9AGNbgDdzfohl1yqN+C0UsjYFtK
bHpPihi1A9e1UgEbZNRURhuiL6XA2Ew1YDc6QlMZd3+on2riFsBdaambLBzaCR2JuvKyHQ/PRNZP
hKwEzNHAUc9TEdRCW39DYSpX2h0NH6/5OVadFUbbWaSla7ZdWqCh8uL5zC8iaNLwq/e0eBTtSziY
UXJbDRQ8nSmqUvVekThn9yD4M22v08tPoL4qjWTX57UaqrYspLRG7B5+VetHZHhklnZniSLXFoMw
KW+/1OuV8JtxFM6hXYgg/He08Uo5udHJZ/xqz3CSDHtwlRjTL9EIw8kJkM8za1ctedqIzycK2FfQ
6wFtduK0HqrncuwL4afVzUgkWwfrbIpOGNCNzmizxAAy+Zu0YSea/QR6mibW2L6mQI/CDnB8lpIG
5jOY4TUsfC1tNuCfq9zcRF7fU4JtQ8+ywzRpwle6c/LQOaqst9KTlFJ3v07UUpkcjzSnM2/bkB1h
NKSsBdXcVDWvL9CgsIoH8nVvTGhAM9gRjFchDUPrZzFxEQv7EszWGB/YBCgptoStU3CbJ75sQKoa
V5pKzlnLqVS/VUz+9Lcx8bj6mmcVabZUjIrxmx9VZrEzxJEkhg7ijSV3BGWC3IAzvgGJ0W9yC7z/
8GCJkWYEc2GhUtnJsoOnc5PqRqiNV2ATzfQLpYK8ck2hE9JvXVMZye+mpKycXTWiLyuJazb43ROH
IbF2REhq+UTXsMsrO2F0wn/2pdAPNNfrJg3gqq7WnaLaUMiXrQ/YjbI3lVNdIBWgAx0mQuhayZT4
CSN2M6gU5Qm9SYNNF3tcCY7sCcAxnNQvaklyuNmZirpJux7VcIeEZGx0V6oLfzB2YcXkf3I9eaog
NnsOYT7seo3Gve/ovp4wSZJrhfRLG6kTPRe+F07XkKp6am+3XdqEuhsRW4m7JuLyPIpy5bWkcb4Q
SZLLXJZp/YhzvShvqHNrlHnLIKkS1H8k6otXSVIopWmPJmEFiFOR6RlbMIQiLzZpFGp9/tSwB5EK
0LzJ0weRILEeHAv4YXY3EQfR2ByyRhBqcDhyJWibvDSicjM1nIz50IhFB6i+Uf3ujoSbCTBXjHXL
b3d55iWwPHIUNRRNe7lX3HBshepesSbQHi7pdR/fqrE6iZvKT80ILPyU535LdsML98qoiVrceaPv
id8l+H9aAegw+AHQdgyfMQ/Ua+XcwanKrFVdo00HEMK0lQzTkTNpksJbXxOrynsK0HkS4eDNkyBn
zk3wYivdm6VWWdKmLsM4SjdmM/L08gplmb6ZIsMan6ZWVKI/SpJw2Gwo8mLrd6kC+Wd2J5kRbgoo
P8K0oevKuHJK0xJoHAE9kjObmATFtSRSw8a/UpoBZpyNmavkJJQxITt7MREnT7ZSR3LYuTQ89Owm
0Vu0GURdLbJvY1qJIoklQvCEyBMaYJAWihoVU9D1UjHVD2HMFOFNGA7S5BS0w2l/CKofxZpT+3Q0
iMGsvqrtloKt+atPjMykLUTrevoFbVzCoF0mcHXdTvz/q03pU0QDz1BXTIERKjd196UHrQORHqI8
Yp07UwecQN+QIHji1Qy21X4bQzR15i6ZNGV8y+TepCpNnRbJ6ZrUSzCh+0t6lc6wHzKuRAPIGPOH
zmtybbI72apHed+P+pRH27oTG9+3VdnX5QwZIMGYwHgZzKo9aF5o0BnIzbZu4rs4GGLABSH/JAAC
9P8BBGwYi0iZEerFdFDfmDXWxPu8zgbjiwIHMx191aqNhm7vmE8yRyIkKwfv1HhWFu/ChopWcM8M
A8XaTZU3gjjdZMWEqAn4C0+xYL8jRpp2VqqDK3an2tDFZJPKuiDXt1Kj0xtkgaPcXVspxS/L9htV
61Mn4h1t6VhJfVRmtx3hjxc7iaFr+mOdgwXIwREIAR0/X7YqT6K72BDRQc3YmYbmAMhMvMIxBcUT
Wod5gqyJv6oBbI/+hqELGWeX+jDhi+GIiEzXg6jLiBKLRoKaX1QBNxJsQZjSdEaqzU3nGZgK5gX0
piiVd0pNz+c1y2sZMJDTVjCXHcARaR5AgCnBoxgmk2reMzmKkieymxxkWtZHQItt3VfGlCJzZE2g
AuSsR3cyCg0jeVbpP4TcQ2Wp9jRIMlSWBp9z7D2PdMWboxWUXZO5ZRJl2gMILk1yrRaGwd4umPtK
XuEo6mgPTdRDgWESR0pK91h3RdX+KIZKNamR0JZNriWwVDmZ+iQYaQ5ubjQYmjB7uQqbu6w2evK2
DoGsZkatmN8m2k1PTYXGY3pdccil3in4y6SWYwHDDbA6PUJU2q1Eug10QWO6yKFDMGPGHBJSmJZx
yrLO+utO5BgHdtuP9XhbBAzlFW4x+FXwFaMV2omE3tZTGyod+ptRwyxH7/Liyc2RCJKSKrqmQyPz
faBjEjgrvSEHKTmin1uAHYNRvhuBLvcm1Y/A4+2qZRkQC1BTLftDYzVTtC2zeCowX7SgpJK6RpXn
3bHK5aDZM5FX15mbd2FiCnacUnT/Eqb8bb49RWoqgOIKKMb+0jU50UljBjq3Ag2auZAgtqUURQ5N
vzpqHWmy1PEneDtVebAQilQOTA6JyUQXAcDtb1JTXMkOxLyvHwEEAZZ0mRzp/acRnD6wY1Mr0+CB
gkFM0qFEQRs5tdfLyR2pVREy+TjkArPVpUBxkIt64nq9qnul0r6ko1pr/WZWPQ4610wYL9yDLEBM
i9GGiHLzpo4QnguddPAY4x1qay6RUU2dddb73I9uYqgnguTKSJS9Gl/XceimVU8QYbMrnfCY9YBU
H2KK5PnTWJJPUwShpODbHqMk1qvHFcEkBO90Q7E8lLsxoeQot1b1q6lMMbqRGmY3/F1al3J2AxRf
iEkrRNLEYd+DGxCH63YCLKQfR8CjkW5xiSUhcyY9uEuRyc94KJRg22ZMumduSFe02AqdUvqzYD0d
Y4FoM0IptuxVShmbuKCekDLdkeGobbsVQe5YBj8WtLhav8SZqBsAXRtAm5IC7nRqe2CUg9JIupvp
aVPu1NSUBONK9OtATrZyYWlDCRkVt9GkPUepTDdCPQ5ioQz+5/Q3Jd2QScuQCNPBqKmc3NNBdvBQ
XT9JCAu0/ksD7k7K/jRpfnV5Zn/BxIARGP5FgmRQmJp5Tpg2+doEWNI6jNpW0zfonDFMtFFnlHPh
XjZ1OphPC8yAQXJWUxTlvzrFi/VMGnDuMu7Vg1n+7JFO9MsX6kn2ZSNLOgRJh2ERskrCNVOHbXbJ
eeQHnOW6YgJ5LHiwUrDoBCOGAole9wdwuK0YKH+Wv8CaO5UmuHiWr9LBVr5e/h1n+4okH8Km5J0a
sx386enHi4o4FHtlag4SUcXkA1/FiGraEoLWZb5i7GxnLYhQ+Q+fUGdazFhQHmRg/kygbMIsuDYH
2BmzYIzvXF7RzGbwjhKOjSU5tvijybaqkKKerggKowzwTOb5tiGU0LgzISA7nerRk7lsSDrfO6jp
1VlQmFF4pCEXvAq9mYtJliWIu71J2xbAh51dKe60V6/k5/Qq3em36dWw+zQFOStUgTNIVP1Bs1OH
W9iVhU6EBSHw5m2s6vsgc1t1hdnn/EuhIsA/WlYMiymEJdOynDONKhexdkhleuqQujf7YFUq55SX
goOGkDXkQZxreebRXhoJPeYIAGuoh1x9G6iWSTdj/U0Ob4XBBWG+8rUWZFl/jXHYFNg+4LCSl5um
p0op632mHkTYI/PkRg4fzTS3u3xFPeaDRWkywgWQ3SmwOy5lVsrG4vHmaj/WdeiowTXYlI0J0FJo
Jzuj69qY7WfvX2umGp+JJA3EVpC9P3X4oU/FjsbjrLLyQp3b5qXL0jVp24Wv4wKGqZsMtamiZejq
UryzSC1qhI1qHRjwpSkvXfnFToPRTK5KdJDjzeWjtfhYHGBJmyVO4N0RAYAunxQBDEISQlB5KMLb
UrqbmskWZYd2xmUzS8Kdmc+ORwV+/RnegqMvTlInek1J0VE8iHp3tAbDra3S7XyBebUg/BGgPET3
GALjbAfXR+Vetn62SB2VPgmmQBXiPg2dhtPvZgIzoWYnZMdEIiHSH03zTrUe1PjpspnFUZ51ay10
G6EK0NCS49SdmvFjkbGeQmsOun5jhS99+aT3Py+b+EsJ/O7OhbGNqpluGDJDxggQLp1ezEvobGLF
+isLKG4YmdiJz81m2siIWnyS9JAtQ3aBVi0nTIRlb2msUwF64jfqQSpfYu2H7NGkWNGzWBzi/5jg
9eCR4s8hCjndM8aUJ/RAEOArg+AtHL8zC7YtZH1v5uY+Gu+soF5x+NnR3m0gRmbiSGS/OciihZTQ
qUFrBnwGZekdTCqMRi/b05CumFi4218TcHPNZSmGgYimTk1kQkRmPUrwDdFmAYPY6HcM75Pjrezd
wt/+2tFYBtumwGy7VM8a857qcRl6hz6+GltQhuK+/myM9tcIo5n0rUUNpe0lmRSYFCaaPaYnxQpY
R7Q1hnqTRZ9069kK3EwGxJcgZ8DcLbasbWoB3h6EwGiz/fT39c68AgL4c9agCV1z5fuc7xuIDSA6
KGtqkEItVazUPiTs1XgNY90N9Kdehfrh++Vzeu7WXAGmLiuayhFBkejUBeSwhCpXLeXfkKKayl1D
4XC8zhAfs2KX3MQUnoKurownmenQYG/I5TitUbIu3hG2lNlWlcxzfq7mAO30J0B4JQtFP2gHqwhI
jEdkfva+JdWMVXTGtUbg/VqIcrJy0Z8fL5S/mBsxZdzSkPWFVbhWijonoTxIYPduSnr4tEqq+LNW
4GGFCx71EQJqJDoW7kK8a1EkrM1DIc9AN+iVxTXFvzMn0WVLmUnhNXYQYcfFQuTOGhVU1bSD2PfM
v1WPpZhtNBA/K9HSmafA8MG/1VnHUCblWiwll7UmgKZCO5hCH+zNIZhogSgSzDr6U+HRPbe8/BVA
ara77KFnHwomSZIhLMOWSQg6/66f3w9h5tf/539J/1uZYMcxJeAF9NauDE/bqN3bZQvLt0rhBpzz
VQYbeCVIRhZbKHZVhtCTrP6PhC1NhCvlrnUpLcNALD1etnb2vQwiTgXnswx43njnT9fTDolV1bWY
PxMH9Aczj6VnxkOyLeOca5Ti51s35yE8xBoRmnoW4PaCUahNLvEGj6mdpExOw4R9eTVnh5fHHVJb
mVhpzliXDj4kqZq3E7B+O0iynTVpe9+H0h5OoYMcW7PijL/ihx/sH7Et/ML4Aq64PLh9rExQYXQe
/ajJiTR/ozBM2wDTvryws71DngMhU9h0WSD/vfCJKW7aPINp9FDXP4rkTx6ubNzZcZr/+QYwd81E
n43zdOoGflGMdL15e5M02JbCJg5BGBum69fzyOQmXJMc+WA9iA8RicH3zuO4jPmkgpHigZGhQ+41
WwQP7sUi31/esjNfMGGWIf/kIkLV+iycoCZYdikQ6BmuBPF/+JJQl4o62Zay7LrSmPC6bG+5pDlk
0easYM4YSUMWN4PQ0nrQ4OI5JKDzg1tvLUxehkc4NYfUEDUOENWfv9fGu5uHycOAkXempwwQj0gC
BzDJ7KsuSAPU7capeZTozYm/Ly9q6d48GLzE0uxx5FemueBNTYE7go0pNcjhQNDP3ICQ2A2Hy0aW
X2ppZOF8MsRQcqYncFVBngN0H76WIN4a+mPkpVuatSsJ8HIjOansH2GGhSQcejTzz3m3kSNIlRI+
tQn1pCbyQW5a+06uXIg8wAOCLv3k4hbWFm4hMh+kDybT/LZRS/prI6Y0HsHRbioGYwcASUrvyHnb
f9L7l4tc8P4LMEFEUKNjlurvfTIMrhYxbWuZR2EYN5qpuP/VMpc5z8DdROPBwx7d3mszyJ209ney
OWxS+GraaFgJ4s98Zt5WnFIzkMGiFLpwTJpvQ5ZL4LtnTPCdJsZOMYZ3pSfeDcC8fNHaXV7f8nSz
n2TilEQJCsnv9PmgvHOapM3GuirnzyhLqbbrqfVuGaL8dtnKB6uac0d0WonTkHtUTq0UAiNVXTmv
yq/SjeLpYHuVPaH4dTZUMFmEL//CHhOQoNItXuRlvTOZaETCK429SiuCYxHRq5USIbgf4Xp19TrW
70lvvRWu9g8OoAxlyszFzEWpq4tvxyhCrjBvSuwGf50o72oLziFQyVHw6/LylhI3yt+v9s7S4mZp
ZgC+FyWMSHf5U1ENW4XGXSsw66RvU6yqQEws7YY5VqcpXmuIF/qoXfGcs3iOH0FKo1MP5REiX198
VDkCYdO2hfb/4rm/tYfWnZM0a7X2MJ/r93n60tjsx+/8FCKVIoPFeBagYU4jqe1O2Rj6E4Axh2vP
ln5raFut7PIca5/alOiwkBkSCVEYW7IVAxqkeIQmE2BNEdYqQ9hGyqNZqXYdQ+fG2FYOHmUoJl7e
ZiVuOV8upjWVKibYTDZ36UpA7JKuqTN6Z0jEDDV43grsSwvbJjNsFbA7WAob79OXK3UDVAYImjBJ
wfF0k8EootdhePRfTUCp4QDwS9zV1ZsPS4aBas3l/T1fIzcPB4bwnFIgpZFTa2HvqVnZMg0N3h92
gra0TdB/E4gfqUN2C5azYHoSzM9GtuSimCWVI6Sh4WQuFmlxA8StJ9D+ECD8cMRB+BbkE6Oe8N3a
l1c4v4GnDnRiylokc+OQZJIAKIFrL0scCTCYWN8D/jD60dY6a6dAo/hpiyYVOkudi1lz/+B0Tzsv
pEsJwTaLg6Oxr+xJSPMKKqtIKaQHtfNG9aeS91EAe0RZV6QNEyPbayJE82E8XTfdSGpqGpqXiCzJ
i0eFkDvUUxjG6ePrhp7cld3QAvwpmkZrvl9e8PIWmjMU6sgqlDKk5gqTW6crphWQwXUyZkeUbeZK
EQrg3ab/Gd37TuW0X1FxvGxwccmf2Vt4baQHVQIjXXbsTACOEFf030KK/lP9+7KdxZP51w47J+l0
K8n55IWbpp4YmmrMuuBfprhk6zIcJ/qO61yKXv+FKYWTKM8tWDTOT7dQDXmz827IjqF5D8zG0c1X
3U9cyYeV6HMx6n9W9c7UvLvvrvFeBEcHnCU7TuZ3MwSwngMxAVgCWPvymhafiQsMfXE6hKRK/Eta
krwbCmQYkPVp5Me1Xf0qC2tDPVQS1kQ/1uws3iU/glLV6oQaDkHz2VAfFNiAENIcxc3l9czf4P2R
ogU0y8CQIs0ucRanVUjPczlTf2pUR2/ADjtGuvJtllpR7BkhJyVQVAKopKEscvpxLKsHjqEWYWAn
HeQZwgitl2AH48+yzd2ievV7yYWu2UllXsIyd2KYFya4KuZZpaDQ1p7fOYg5XfL8c4gtiOEo62mL
u8wnXC0asebn0LTaKkFqd+b4SJhqhxZSd37jpoXiwMy+CTqIioo3TtHabzjfdn7DXNSheEVlTl+c
dlVOIK4eZMDUhvldCw/FgOBexxR9kh0DDfRg4LUvepAj+f4GJy2zO5rLuLa8gYF3J4Il/6QXUIcm
uaNWR1zCHxZfqNRh3zctusPddB8Jb2HoVsonE5A5Eaexzs7TGZapqp46QVmJUpFoHg4dZA8qaHkh
dyPU1WLFnvQ11ejl9i6NLZLIkcm1JPQnjAnVPpIMW4t2lbFyvS3jjNkIxUeD8hxvIyXw0xXBRC11
2sTMGEx0eQABwpvgDU4TQHISNW4edtsh+WXh15e/1VIiDz03wmKqdmwjEdzZkUX4wSsCyLToMYLZ
Yxxz3NLl3HhGei0Z7WOWHoUIJgcL9GSRa07ga0/QdV1D0fsyVu21FHn3vd/f1NKjPv7K2+azgRC/
b640c6UYBHtnsYKRCHBveJl2UIVNJiBDEV81gr5yDy+esXkTTows7kejYLyhhuGDQEMnRZGuhvGX
VnyF9ZXhM3Nly8+/NMYI2Sl+KMTNyzdTznMa5T1gP9QLvo7QGcje6ICv2RZ9C6H4Dz8MNuWnn5q/
S/zHqrKIQHoAhhKD7sDYUilnIJ+2wOACW1SL5xWPWiYkoAwoZFL7Q/6T53p5QZNiA+S0Boo7vo6e
Xol6BMzdknSlxyWcHpJQ/ojKOJsZMset0emy2zPdtiJneXZmZVAjAGQ1HiO2eHklNrFfpn4TaIcy
2fMScQc17edAMHxCkmgmgXTqWQCWllFs21DYh2KTKiow+y4bXLA+TjesKuMsXxhEhP6i2qgQAMI6
y0ByeCcKyaPNyIDELdDtTbxDTd4N9vF2vXu+TAZmYyavN5ksiA7e2tNrSKqSKe/mnmYzwPayC+Wd
wDnwDqPyu5Q+G/6Ab8BNgHyBDKDMuawFwlCSgURE7sCTrgv06fQXSXj01c+6gka0gNOp1G4RqFtm
qVUIwN5AiPNAUaVIb+pf6Xi47PJnzka3FD/nA5EGg/Ra3N1yCqqnD0ws1NEOxg4l7GH6XalkLI2g
tUw/igafRumGzvPiyZNqLy90Zn4OomfuAKZe8TfavjWs3E4fmqFRiRKTigsss+u+MNOIPiUhaett
ZxwxlDY3EZQ9l7ds6Wd/MSdkDNIMb6TetghZYHzzzU7mo4TQfdaPiE5AZWtPHh1LVwb7d9naMv8i
e6cHQbBA6DFDefSFWzOfMQgeEdy7KpD8DKp9O3f11hAoi7X9J/mi/wHEkGbsWVQfjJEwAwzpfVQ/
9Ow5aX9P2S/d3CfJrhveLq9s8bn+xxaLU2e3OHPu3J+ShBGM7JiNN2l4r1o7M1gRqP9wOf/krn9x
ju+yIR+yFjFW5hxvesy6GSRUZ9tp3NTlA/j7lS81v7Tvwun/rOedsfnHvDNW+nEyQU6dHaG+cFtF
ZmRQfbq8ZWsmFr4Ao2Tn1yqJZF8De8+GHXMFn3sazhLIxVmN1LHhPcZEzJMuz8zbzXdR/HF5HYug
5czIYqsinUGkTG3JUmMRztmvWfvaMoVlCq7nrUkgfuBmM2iWrjhuxn+U089iRVWbdnNGnIZIfMWS
I8kUFFeLmYs8dV7SiZlFHOZ3mSfBGELZwvhZRo8dMxHVL38Nj/bBxp1YmRf7zseKbKolOJ/YOONL
lr5l/jd0VVyzf+3h9738jT7wtRNT84LfmbLUqgqhA5597bfhjZsyX3sWPjidJxYWrmZmctQHiJAd
mT1zTVPezojSkVu1jLIdrITMaMoriNIPTPKiAvKk2Wrw7i1M1irDLQEsfseuvh6Tfa987Zu7XLjW
23sl+dzTOnvEia2Fk8PxO+MTyWOljkHsaWIgr3G9ZO07feDfJ2YWd8LgDVIJzQ7FpfSPMbml8tNr
V1LWD1wBqnqwxaj5AZNdJnhGPgW6D+nEcRJjt2zb5xg5tpXb84PzQ+NKmnEecytCXLyqCGnlTLwa
6TGqXrygAT/1qmubtO3cy2794Xa9syOfunXOOrOQLu6xGJ4hKrKhEbCnLloJRdZWs7h0qJ20NUUA
VoNcRFo5EGbtzYYmQyCvrOejbwP0i02jcAHv08KSPIzMZjNvi5fpmzaGPbnx95e37INLh9blPybm
n/DuJijA2U4tAjnHlEqiDikAbHD2FMJMF3/tsn9xat4bW9xwSZg29ZT06RFJnk3c3yYWFTK1XLnc
Pvo+760sLjfPrKpKEav0aGk/GsX1jMAN8j8jw2SXt27t6yzuG0WM0UfT+DrJmLu1gXRsKa04wNpS
FtcMjB6dOaVdeoTt2R7iFwvcaGNtpOD18lLWvGBxz3ipUcEm3fJhumanpG8GFHAw/dr+UGy6dq0/
97E1cIUzFBB86uI6MDvSHgPWTR66K19+m4KXof8lq3+Yi19xhY8uBCJQwLBw7RLRLw5Q11W9nGvQ
psVJ4LRpszUqhDbEfnd5+z7yBOjxgMxxUin+LswAq6CQIxfJ0YtjV1MqVzcS57KJD1fyzsTinOYh
/CaQliZEOnClpdJXzXulpbsSU39ohVgKCAVCWCCkTm+Dkv85NdUkOY66tgXS1ELrFmyFvl65CD7y
a43GJXNA1HGVZd6T+xDyUN1LGO0TKCZCogvtlXKbr8G9PlrPOzvGorrUwIxnilOcHI1JuBsaGs4m
7FSiLKys5yOPBrBEr8nSNLDw8+94d4tmcCU0RSrExwKKHwvO7S1V/XC8N9cGCj9cEDE63Jhzo3Lp
aUrQpFAzhcmxzu4hlK7o+Q7a4+ddbe7uMqZA/4dRltPFTPQk4cE14iPii3arabe69aUxqpVo7cMt
+8fK3yGXd1vWmeKoQVEWHyv9hzdei8FPzfxalPdjEq8cnTVLi+tGDBjmZQYzPk7ZN6QYHJ9mYGp+
qYRfjbyG9/v4+/z/vVvi8VDbm1Be1uIj+riuFaobQ2s3jVavvAsfXTjvPtGyQefVEB/m8+Y15g8p
CB+Hyly5CT48oUzswbnFjKWoLpwgbtu2DKM+PsIyrUVbqP6cYmBA+ue/8DWkUalRzcitZRIPUzVE
PJYaHy00P1BLg9MgvWvgNvjvzCzeUZFevR/HcnwUpPZWHWungWLMhs/wczW9v2kB4wH/fzmLXWsV
oAJxgJ0guM+UI+XdRF4rRXzoYv/YWPbsZdPLzaka2TIg4HBIlaErwNX0X23Ysg5Gqi3XqjTExzy6
VrMNEjMOl9y/MMLstYWbkbCd9SitFNGdQm/iowybntxsIXtwprWr+SNHfm9k8XAipztJEJdgpPyR
NDcRqnmlvlGM4b9czOIJyDuIJIa04paxPDuCucOI5Gs5mlbi9bXlzH/93bUJX1UHsQdfH1YY9MB+
6HmwHemLlStwvDMvI5DRdeYMGKiggbu8YRArHxXGXLFj3iONjpijrRgrPfOztSxsLD5NVeYwBjLL
fdTCLzJ0xDoUnZorBSvv2XJekkvsdC2LT6NALWBCyBEfvaneKKpjtb/V8Ec5fO2UB126FeOHSJY+
6w5/bdK2sKSZ73xZ3e8ZDhKCBN+O/a+pYkEXuJEJDD95ShdG5FNnMLLRzMMe34bL4S7ypMfCCB9a
0tF/YYYAmjYPCBeALqdmRliX6hDi6GNW3BnJW1jeddFKFeJDV3hnYrGSGN2+pAowEUS3oQEl2WFA
hCZbcbgPnRpMAsT9Mm3AZYVobFoonjUrOlr+Td09GdGVhibEv9isdzYWT03Ror/ZWF509OQXv3kw
jS+T9+eyibOAZv7s70wsXhnBg2C084To2I5Xeb31i9tCPTbKdfJpbBOGGC5QyGpm1oflh2fmD93O
SY2OvQI5ubZX4rcCWtQy2/rd6+U1feQABqO4pE/AJ8+QE75q9g3si9HRp5AGTboBsTOqtLYkrVxs
a4YW32dMLbMKhC46CupPWdkWeeBUyou+Wh1Ys7P4SMGUKg0d9ejYzQTc974xbMPutx5mK9HtRz7N
7LIE6wFdS2QoTg9no0AkH2VNdKQqitpftm995sKz7eXPM//ak/7H7AnvrCyu6kkRu6Hz2+gYelBs
54YDaNDWuxJQwnMh7Yb+RTHLf7MyeqOgh+fIcAlIiBF90QOFL2XVb2P0KkOQXZvtvziuxj9GlvgD
5BUqYyiG6IgWqJ0PjAlC3jqu3DsfvkDvrSxuUPjbmMTPJ6wAuday6QpidapsVzLsbP+XtG9rbhtX
uv1FqOL98sqLJEq2YzuOE+eFlWQS8E6Ad/LXn8XMd3YkiCWUMy+zZ3aq0gLQaDS7V69VAy2o4//W
7c89a/7j8oS4SmsjtQBPzL4u42e1/Wh1qkfmL7d9Y9PTz7ZQ8MAY9FapUSmwYe+hsNsM4DCb0MGS
rUVmR/DBOm50fJHiqLRE82zV58mPGYqZIyRS/tuChHxhMoHMpyY2rU7wkcCOag8AElDkSVVJHnDZ
ktY/P8vmMHmrqdDFg1/EDyZ4Q5PuzhyfqfHejzncXnzD2SoQMCCmEAtuUMaKaWsx3N4ONb0SgvZP
C8hLuIxuYyMWgd8F6FCgGhRA7YSYRwA4AAV5mUHi+H4EXWnego/OeP/pAJ8NkBIoiNTrNjZp27Zx
lwZu0HRen0SqcR/zp7j7eNsJttaC6Xm8e79nOMUP4MqebZCFZdlXaKhxBop5J1o0LlnL75FGIa6i
XPQ/K6ZQoAL/eALVgxxPOeoFDUj22/K7qk8BdMI96Cb6SvlGrQMEGDyl+OTmLyCUh6rgJ0Uf9xTj
aX+x5PUrHMgH5BciZhRkgkBIgjIdIrkfVAybL8VHQn/dtrHxkKi/v/T/z4ZwifvMTnIDhNFopM8e
U+7wqkHy6cksuQ9hF98xPwy6InH/jXzpwqZwn4nW5CAjh82sS4+F86TrX/T+G4RgwnGQ8TjJbAk3
upwHFHEz7CGZH3sMEKldkIONS3MOblfsb++lzNb652fRA/KjRuN0I84LJNMVCHSM+Smn4Iceachk
vZuNgwPMZ51awjgrJj+FJ8ydnTnuwE2PDMAOCwPcqBX5BXH3+84YPwyT4lsNrNbm87vXeGFWu1xj
yRO76+Yq/doRCOCy05w+WEBSO9ACXTrJbdyIxhhtwfQxht6dlR3m0pYao5WgxUX6FU3XZ5T5H0c6
HQb2E9z/0e1VbVpCqXjtgSAii1jEYVAxxgeO7a9APgJd9FStovHq48glHrJlxwBaCtP8CGNX5bUy
Q6uyyJTka6seRxOticXLzAcuI57ZMoPcE5NPiPkYfhIcsUpi3vZdl3wtKurnzWNVTR7hr5Ysj9pw
eHjeHztC7s6JNUJxFnZYmQWW67v8RBSo4JbIBd4fMy5MCb6Alg4km+c2+Vq6nyENO9XHXIcQXofJ
n/c/NEBQrigwtA+AsRaiEzORCzqLSdE7MA+mgxPqnBOYD9+fTV+YWc/wLFhUdu+kqe3Qr2C1DOtW
CVRSPybpJPHsjWfzwozgClDn5sBGxBStsM+YuFP5a5X8uH15ZCYEL1DwhQ3gOExo6kGZCegUdypX
dreNbLkaWCMAbQSPA5AsQrhLUz6Z4ASiXzED5sXjgWRPyvpv7gu4EG6b2rg9GPZSAVnB+QOxKWwZ
aQpmLZZL3sDxCSj/3phUvzdBvyb5CtlYErhr8BYgoK5jp4JLx/0AUooeE3tp/WNoQtZjDrT4SfBe
FMv7I+m5KbHvNsSQDUyahbwV6SdufiboWVokqDE5cHvr1mxBSJ9gB+cEgIQBphph64yB9ZgdGMhb
birBXFanJBsOt02s3nTLhOBtJij7F5ty8jZg3g8QfMbBrjpAmxGZtH0EOZFk62T2hFNylwIDMyAz
f6vK7NlVYw+CzcyrAUFtzcOKHM9dGXBq40Kd76I4pq8ZU2JxDUt0FgraeidSBxqhcyqp8cnMCFcK
6KwB8a8hb6MFCl2tC0xt8ExlkGygzIx2GejM3DFKq8cGZsiIoFv0OZk6L+WdZDVbtxaFXROFF5Sr
rjqxBmEgISA2yNZG24fk8UHT6hdn4KfGmiQlq60VnZsScuY5B6tqYTOcj674HE0lV50Dw5Gl/1vx
4dzM+jPOXggowplQu4CZPP8IWJMLCml8+LraywhhhNuXSraidXPPTEHDQrdA5U/eykX7lIJg6NCu
uCN7nuPwtiXZMQkRQlOntklAXPyWNzMYILTPCkpIfa1FTlO+3Da1VeUBufoflxBCRRErPUGBj7xp
3Armmu640ftzWu0gyXAAnvChAGeD1Y8RFCRkNYutSIhO7Qr3RwqG4Y/LHe2M3uJNW8LrkzGYrekw
lzLeya2tPDchXKzEmRZoBSJMMOiaLv3JZHGwFIcGnze3N3LLO84N6ZdrMfJ2MEsovr21LrQngOwd
R8sns2xGcivSop+xcp+Z+F9xcsHKuGnwEVvWp9qqlLjn9s61n1KmHEsXYnOl8fqudWEKFdPlJuwB
J4T5ErEMk6ploc8GZFIp03fgkQ36JD2yUglumxHOaTUDwBMAnWhH6+BCEVyeOc3oMLu3IxdyCveA
dkK5ktbpoXJwUk1q/LxtTvC8/zMHrk6QdqCJbwpeP2DmCoKpkx0lilXfdzMUbIhCu/fFwCsrwrOo
JCvqBuz0kaFCyOClnh9i7fvthQhuJ5oQqSZ7CEgpaK/aEe+7R4RYwytYowdMbez9X1jCjB14qFZ6
MHf9JWfhb2oZ9Ltjl0dllR54WqCa7h7KvpQ4ghiQ/l3RmZ3VU87spH1WzzGgPBHL4z0jA1SSGYP4
XuHUAZR3/oG+fRqkWpsdMzo8AsA0v+8mX/0AwRVRDTGcWMNCs6LHB1sC3p8hpNUiWeimC4KLB9N9
Kz+5GPwUuLzeQkoustgwebk7m09Q2VQl+fOmf5xZEeJfDciSA/2/JlqS6VAakHguarAIN+97G//d
MwezZxjFxHypIRya23cMQnI4tNLow6EYQ2qirGONklmQzShxZkY4mqnmTYk5UDsaZgtq1lM4Egj+
Qd3r0M0gZ/gLhz8zJsQI0KCBh3YAfRyEX72iyk4zCK9GqJf/NzNCkJhQ5zMbPWkiBeOrc9Ee9RE0
1oUV/o0ZvBpAR6z8Z4IZpWiWTK1oE+k9CWzG9kmR7PvU2N02s3lC6FL/HuC3NUd4BsE8thjIx5rI
buI90d295vY7s8ONNZKn26bEQbR/ne7M1nrDziKFTnlcURs3qDGGZ6QoPmRX9ulYPEPP89Aayavp
fElryGVAZ7bL+xemmX9zdme/QIiJOofUOtFwu6AxG4AQPEjRF+tI9Tdnd2ZGuF2KugwmKxw7Ivj0
9wyOgbG5yJ64C53o23u6GS7OLAkXjLXdNI+Qk4+saXpjiwXFWa2GfjXKF5I1bYa/3x0XpH94+IXD
K4a25bbeNFGqK3tSah6ELoPbixFypd/+Ab4qUHXin9oVAS7hYLvtc47TqbRvPTRURl6jcEDpCX+0
m+fyF6Rw3+8RIIu1UCU1QMpniNyJ0HIwBzLTLgKNURVCfPSD7k78kDYTkxzVehRn3/jr6lCGNYDR
BqgWpBnChXaWNGYpwexqCip+f4pV6wvUx/QHF+QufgkdpgCC1lRSYdzYUlC6Ace7dn/QnBOMQs4d
CopqW0SV/d3i7kG14gAfDHtgxwLC2AeIakoOcf0bxWWeWRSJUAfK3CKjuORZ3UXjAj1p8NXEM15m
UJPWaeZPafaxU2UVDX399hDsYn4Ok1kopYEPVfRPyMdapUmUMarZwuuvc84TdVcUGjXvIRbcjjQY
B3syPvV16SqzPwyOScLZhOLuK9gR+/TZqFPDmIKl1zS2zwmuEWCP1oDsuY+tpXiwAOwh1GcKxNM8
m1Y8TKE1V84+JpaJ80IsSshRm3nT+5BXtfoAow7D+M8EkQe9CpWlrYE4LYtSn/dL0fc5Jn4nqNg+
JF2uF78SZRr+IgxdbIkY7bJ2ydIFh6+BsMJ2kW/aSmQOheTE15sv7jw+N5AXrRNEGDLHn5+FdSWf
QGyZpF006ybxuEnrhyEdlPfn5vjgxFQxxr9XWNX6K86suHk9GQ3tBugIp/OBzG2/ayYLAxd2M0oW
tJXSXtgSNs6NBwhR9S604YdxPuSQ9o3w+dbUYLbThi+JCZ0H18kZ9FihSQwFPHdVu8T4lCRibG3s
+ZKFZ2Saez2DBG8fxdMnwn68l9d1jUgXyxQejzJZhtxa8PdzCLGZToc5jENWqmHdvbw7sAPmCQUE
UOIYqF4IDWgzmdtiTuIuWvgK7PlJjENtg+hjabxsDrRSBlfaSGow8w56bsQDd614X/pKDBFrJXM6
ElH1vtE+9S1mhNXnBGItt9d1/frC3x1AFlG7x5iJK0RXxaGdySFNEDGq4oM0bekut4gFyh8px+91
ID835Yhb2Olz56Q6QmqSlNyzmyWAUqavQBUULFvhoNDAoobkyb/exkubQrlnqpysWtYwrswQCgNd
cmazByiEQfrYXiQucnsr8QF0eWQur82agk0qSrt0x7tuNzfT0c3y3ftPDATGQJaDlG4FfV2acVC3
dTpHjSPXSX5VaX4XU/oDdPcSNPDWzp2bEVaj4CnQAKCHGeaoXgzgX4TJsQaUwnFxyuyUSLKYjdR6
BcT8WZeQxrNcLbpRayCyBFVTTWXfGOht3Fy/Y6tCL0AcNGP+DJJIa/pl2zyYaktSqr5Oby5/wRrM
zuIz6drc7qD5F/UAzjwwR5ujeJjyXTvp+Z6Mph0URvFO4Q5EMBhFowmZFZh3IKpxabQmNXSsLKeL
VHfxGys0yeQ3AG6hCiW56pvLO7MknCiIVJO+TPI+atMG3JvlbkSnNptKrx8HKNDaEnPXWdTlwoTz
JHRSYjZnPb7+zGAgH+L81bAbD7mzb0Apkse9N+eysCkzKhzhTCmoXDjWmKJ0COV2NDZSn/MxVLoM
/FMfVSh6psv32zdy86qcbazw1vbKEE861+NIQaMm5Wh41caxLw2vcWS5vnqdI17u6vpbzny0Y00H
JmO3juajulMDvseYeH43BmqYHMHYenth625dpkX4nkDHdVUEAKBdxMzWrLWsWIvrqGkPWfugytDs
WxETaRcYocG8A6EX4fXWWFxkTp6TKO4qemePpgY1yrgJ86roZOFlfaDFtZzbEh5UQBQzZD0ZieZU
hwiwTr5CsymChu2xc80jc9BIbukhrZJdFstu3tY+QmVj/WRCpQraHpeHpoM3gOllxiN3ir0xCWNd
dtm27va5BeEZb2jbZEo/Iw9a7gGV88DbtEvLN9XaOTmR1PdEYujfIevMmIgFjs1sHuwSxqpZfdDc
O63LgMp9cg2IVn9A9dlPrAr0xQ+2crTIkUDe+f1uCXIyzItoeAEhxna5nbMFBgubIjfS3I8YTRlZ
dPvv33JL4HQhEgkIKFoewmZapKQ5ZH5ZVHbjjqpZYI7fxpQEt61spUNnVsQyurX06pK3Ux9p9QMp
PmQN8SsNWuVp5enGR0Np/2ZVmOmwgDsCYa44D0eh42thDpZEEP2rG+7p3xTy5faSRHLP354BgUbI
4/ymVhOz1jRVR6IrSx85iIQxe53zPegsIjVNgjGjz1XMHkGS6BtlE0I8BSie4tjG6c5SU585SXj7
12we4wp/xQc1Xll9/fOzUGljYrLDVBuJsni/DD9aN6qcX7dNbF3slVXn/5sQojGkk9kIXlukRgB0
o2a2q8pUcts2VgHqRMiKqOt8PrSMLldB1b4YmgLNsNR9YBChtJovsS1D92+8YIAIr86OZhiUDYQb
ZXcNvkJABxGp8wO4hmP3pzq/1dnT7d3atAIebrDtwUlArXW5FKNuJgxMIpFUetCsVvdOcqrofTG9
u2K/KpP9MSPsmJO3nWYPJl6VDKy8ySkevxj1myIrxG6c/YUZIb9phsWIMRNEogaaDbO5HLRFcvRb
FlwXA0wrxRpcTHiy4tGOk5I19GjGtnZ0xr7zsnyWkadsONjK6QhoFcaxUbUUTqVw2rouOQSZMtbu
jZbvaa2EUHGWBO2NcHdhZl3s2W3sWzKQGgLCx0mZC78jfPpUdlbxI1MK68kuc7NBfmZSkN2ORJOx
7G943grnUqEqiG7RVVkWqtnNqNsDPRbD5yz7lmEmNGEne3i57eBbWwl0IsCqLmSUNEc4MFWBVJdl
xCSqp3iXLk/4loBO+/trKmsdAnQg+FwwcS+FyxoXtcbNeBqiunM/QCDozm1k8WDD8zBhhsKDba6M
e1dvUzVzXi7WGCWQ62joEia1JGfeKFBB7hmzciBUR6J1xQfeO5OZliPiWkW/aek/uT3tDcD3LShZ
QNwXyRKkAYKE2hI33Doi+AGCHLjj14rOpRsScI4uymDyyKj3JD0oWkBTScFaHFZYX0FMf5pgigeQ
ATLuwgFNBudanOg8Ir3H/lHKMN4bvv7ZCQxvUPeQVjilL0rQ7PvD+93vzK74wvNJqSdu6WNUjW6g
49uqA83KSM3gtplN5/izPDFgVHD/AWyMPFLc13TZqb3kFq3bI2Tq59unCUdk1FNeJrYG54OU/djt
INDkp/b32j20UsHCrcBwvmVCELcy1OJRrB2jcVYCpocjfG/mX9z52+0923S7sz1b9/Qs+lnaoBUY
IB+BmdAfVCggFtTd2xD6uW1mK8ieL2f9GWdmNLtKSrSrx6jPf3HlQ9OHU/9rTJnfQ6ZJRqArck+L
fq6tm3tmTVchHoI+Mo/aMHlcgjxUfMNXPeTLz22g+o3X+MoOQPeA3Wf72wvdPDc0opBIWPiqUoVI
q2c9K/QEASquHs1ylzsQoVgmP5kHyY4aq7ddeeOZJeFjoCMs15gCaIbJv9DheTCngI2Jv2i/KhX/
1YUMY/Hms77gyw6jXMlghkXGfb2bI2NRDs2sRGjZhsns+qTIkOy7d9DdxGP7C6OuXwCG9GmMgbai
95Ok2dG52ce9FswdQPTKd5vpBytLApIbp2oy7inmSbjShnM3BOqgeDG9i9vWu723m/f7z4rFMIJW
YlmhsTxGhaFBFzy9g1paeNuE5PjEEFKawF4NsYlO13LvdmEXEy8zDI+O8X9cixBLwJ1joXGG03P0
l6r7RnXJvZbtlRA/WlLMY+XCD2fLDu2KH6hU+VG2V0LomEbe6OmA43B6GlY6uzeWejf2PGgpJn1v
n8tm6IXqLj4P1d91pssbrTqla/RG1kST1hzshNwZmRYwx9mPyseZjjJzm0s7Myc8lBhhd9M+RwCJ
q39U+37of8VQypMr/a4p7NUdPrMjRAueg96sHCcOCnMHciOlp/BnqzLDupp8CsqWXG1CLSZ+kunR
Ii1XbFW2NWhM/G9XhRBSKiQb1AWoHude8RO/3ec/OQj9Ck/Z8R2+He3d7VPcemyAm0RyY0FW4ir/
GJQ8duIsmSJ7JB8Mh1AMhNUeHfRP77azImlRv1sLaxhquvQWEB6YCl/GJjLd5qXoprt2NA9kKt+/
HJAruMjc0RJHzUe8AA7jBTCHDd7o+Lkt9L2VYcaU8ODdq0Guu45NoRC5CoNfribrADUbLABrpsIE
uIbeVc24K9VG8nJdRwyQxgHdCoFagFDgFpdmyix3IVQHwjNwkftd1QRlK2kzX1/iSwvCfo3QQ7QJ
SPwj2qS7rt1nrAy0qYG410MuQ/dv+PalMTHjYDXPZ2LXUTsjzQXhRdjhm9vPXgHa3NGdK/kkXq/K
5U2+NLdGlLOUg9cl2Kwtu4uG5FNqgLe/Qf+1/wlcA0ZHcy+hH1krk4+VrlEIU7llL7PC5zoai8A4
6kG2Mx71e/ersjN9tpch8a9zuMslCsGKFraKhgwaQnn9oyhqb6pcr2IYFCyc3TQpninjFtvoKVxa
FOJTZZWOSjqcYXI3BF3E9xAX/IAPFB8y6JJ0SraXYswwnXic8NUJQKjpsajfQ+rSJ6+GV0eA2Rxk
e7l1FSwIpECgC/VcxMRLd+mrLO2rFl37tPmOef6kmQIwjczdwQK/3e3wsfHVBxDWmS1hFzlXE6Qa
ChYy+8sOHTz6TLzWj6PuqH2se5+mHtl30GPwYpnpLZc5My0W5OdiMZPCQUzpj+zO3LV7PfPVZ+ux
Ogyh7uOXfMiO7aEJintF0jLduo/nloXiUVPAc+YJlo39qouW7/W9GjZ7Wbq/6aLndoTgbPB4GrMR
dpIIcNK7LIiD+ODux48kkNEWbwRoaHqh5rGqOq/DwJc+0yrQtLBJifIhVR976j7YYOG+7SubJlCD
cFf5BBtMPpcmEtdZrC5WUQgFoVumlyc6y3jF179CCJQGNHHMlccCbKu/yy9ngbLvMA6YJyiC2sqj
Rn7qkFq003/0VsZNt1HHMVbSGfB3AZ6HYQrhPZt16FeyGB3Xvvu2WC0+SUA/Yzh+PTdvSjV4SPQ9
w2rvoQsg+YjY8D1j3UAUwUDzhKbD5S6mWU6LYcZb4OS/VO1VsR/Z3AWrWKdOv5DxpVBl0Wvr3M4t
Cl44OL0yJSYCJb49PROKh/ogWdOWBXzRApxqKuCRsoSANWZDmxo6/BzV/ql9VGSetxEpkEXhgxna
dOjrKqv9M7ew06nlRYLcoMH0Pk6rJNwv0pde/emyR9bLUretIzo3J2QHWdn2PQiLOnzu4jgeQRXQ
03+487NwmcfGt1KTVZnXv1B0exBLQpgEgzbA8wk3iysGb2wVl7em5MuYc9vTlmT2Bt4bkqC7YQlA
Pjg+IGioztvC0rRSoRMZKD0aev2warfpPTva5Sgxs/GCYTIJ/AdrPxJiqcL1QpNhGfhaS1THyo/1
+9n4aC9vNvhpBlldb8M3LkwJvqHWZucqNaYCWEl9B03wrKan0Y330L71QaqM71sZw7XMpLCJDWWk
zEsbpQY++3P5cTYftfQ7tTJo3IVSwt6NywWGNrC0Yg4VX0e6cLnSRm2dqkWXq65P1QChMEjr3Q7s
W6cFp7Px4YXgi9guXK95Yi105lEsshNgC9QgS+qgqf5xQY1gGaPkGdloxAO498ecmEyxLB/cWMOH
ZRs2UR6it2J7hud4/EXx0iCGbKFkfVtJDtgNDfQfMBnvACR9uUAzU+2c19jC/NcQpM+JD1H7kFd+
Colif/FVvw7GwzgHMmrFzaM7sysc3UxcK02KPD1CmR0sMU2jRGlhjhLM29adRtd/JefA+w+B9MvV
NU5s0tQhJNL5S56m4Pj/p+nfOXeNqumK7gZD+Kqyhlq5sIV1C7H3RUcvKjasA0hCvJXCD6Rn4W1X
3FgLXBzjoRAfgzCgSC1gJKXLqM3GCFz4oR1nkZ41HjeoxAc3DubCjPAIzxbR6MKaMZpiejLM5lFb
eomJjUsFHm/FQRMUqZKhC4k1wPAMygE5jzAb5XXM9YwxOaggtQK6BZB1Sfd4c0F/rIlD/kh1Wtea
VHoceuXoQER+6tPg9tHITAh7toyO28R8GiNmzo+uzh4bTVa23jx9TIVoiA6rrJRgQmmbZWgbFA1H
znYKsx6UhQdDLIPXyswICdHIyahNWZEcy+qjDX3t0oom+uP2bm0eP8oyQHpjahaZ+eWlnPXamQwT
JdYBx2+Zn+32F+t7v53vbCqjc17TAyF9sACQwbQaep94INaTO0uP3GQo3MmkU2S2R0PFKziiHOnM
PtclPcJNQw56xCuREgpBgiHQmBRWYWNRFDyhg3OcwOapon7RSuxsutqZnfUAzxakma3b5hyF9mFw
A6spotF097fPZ9MHUMrC04qs9YqXRzF64OomF7V8wKtrUBTUQxIOCwn/xoyDr3hAmPCIC0/rvMx1
Wo3xWmnX910+nsqq9Wf+Fwm4hZIplN9gyAWQ6XLDXIsYuW3hSY3bu0QLF/v9xTlovRkahHWhMGfa
wkPGARvJ1BkPaKvhnVYPIDQKKeR3kiJErVGSPG4dDRo5K0YARU0kJJeLAR8L1N8Y3DlfjECf7Lts
Lr0qlVHFyswIa8oXs28q1iXHmRsH1vJjpfCDnlmH2x6w5csY9UXxFPMX9pW2JYaTEouYDgqLwCMM
oJrUZOO3WwmVBQAUgswKhMIX2OWGqS3mu50OKfDoj+Gq1ck6r/MsL/aUoNu3Jxmz91ZsO7cnJByt
Xmp0bFGpV4Zv3H0dzDgw6b1W3NP2nRIvv9OOc1NCxLHBNcZYwZNjAcm8pR18PNa5BwKd19unpG4e
E7wbqq0YzVHF0KZYfV2zpAccWffpodolAb1HI598GkJnZxzWgk0ug79ueiCK6hB/AkjOcYVz61IC
vEAaJ8chdsJKrf3KRhnM7CX3aeNzFo/pHzPCcRHocNhabk1RMdmdr6pzEuYTaUJ3GcoPxZA8k9ZR
XozY7IMFIj3e7Z3dcBZ81yJpXLNvpHZCBARz3MCgMk1elvbgll9KkGY7iVfWX3pdlqFsPE8XpoQb
3bTZvFTTSF5o+70f76mVhHROPCxMsqZrZ1lpF5BvQ7zaVVEPu7xwALZVncVRoK1aeooNjgEPWUS/
XgtSIHQzMTqqYTJXpEceSUcw4q4UR334PLp+Dv5lF8ShMnbfq5X81oFBkAWHIIDDYtmQmHU/O4B/
HhOH1F6XGooPlTWZEqrMiuDo7tRXea1W6bEt6W50jf2AAs5tN7var3UhzjrCDHVkYKzFdBukjzXj
MFHZgE9iLZPDPDPNvdzY37a0Hu5FtnVpSaxRdgpvmhaPIWg3BogNnKpY3yE2eylYf1zyT9rIiinX
8R34UgVRAjkXojvody/dLalK1PA4wevO9V2slmFnQ0Lbnj1Df2hSB2D5b8CdA3mhe0kdeyC41urP
txd9FarwE9ahxZVxBvUjkQZGsYssnccxOw5G5lnkZ9F/msz/aENYJtGUns88RtE/c32j0PypXSfS
puA/LcUSwiH4Aaw+g9rvERAYoxs8a/xZlN9u29jwxpXtUV8rNhayPiH7r+0KKEKrHSLNqB+hlvo9
5WPUNHcsMySrkVlar95Zqjy2mQURp6Q4xnAEk0Ocuarg/K7pGY358faqrp1ARRII5mC0zyFQJc60
s9xSJ2VQlMiIx9CieWi687FXE8kFk5hxhGihzy7mu9thiJSqNMOxaha/aIrsThkW2YuxbQoxQ0V2
jmE2IZCrzdTPVrco0ZLOoVrS0zKnO8WQjWZcxz9sHC6NCzFGzAyJ9XEVaCeIaOdDpNZZMGX9viLv
ZokApvbMhC1sWuakzaLHcXHEsHYIKd6AT7KLI1mFqE5WskWLTXsqjo6GFp1KTpTKBLauvRmrAB0E
wjiABpiAuPRmsKTYJNar8siyGkjacKDOrmSHEmXP264sMyRsV90ONarKeXl0UzPKx8L0KJt2FBMe
bDRlz9/1iwFte8yhgQ0Kn+muWH7EHMQCxkKrPI7Q4q7owcxBeAY2UEf1oe9wUqm5u7266/YWMq7f
6QOoQAHEF78HY6YW6pS2U9SWhj9psbc09DRVxLeLSAHQIa+t0Fnr4/nTbcsbFwqGAVJGdwEy6yIJ
xcIGalLWT5FbdG6QDM1ymLOhAxVLIaOjv+6u/l4k5oLQ7gQxlHh5q7x0yGB1UwQyjxO4g+/L8gAu
wO8ESQy6fgA8Znulzfw+u7PBwH97oRsOBKSSAcp9dCmvI3yXlHXlMgJ826qoitSMUsyFFIGTSSp7
V9k79OPPDQmeCgWBuqoIDMULDUfq3jOjC4pkPPE8P2VJ+1YqaaBOtWz6b2N7Mfu3Vkl/764lhuFl
VEme9GSKJtxFKAxExTBi/v1zwfhxQIrIql+2eu8Uoze4smh2vegL266A0eoLB3OBJTBaqWKHmnqP
fjfkfie/mpK9nlueXQJ6SWUzJdf39NKqEH0IiJ/QRY8nFOnju4R/4AWoRWnmaemwU5rB7wvJbZEZ
FM7WVBrggmpscapMfp9QD2m6Z4GJtlk+kfh1kXIvXnstVgifxVDWSjwl8iZYWpFWeaFjYgpj2/kS
NkMeQG2sk1UINs8PpaK1X6WjkC/sJFDjRtwRo4n42O2dpQuBJgx71/J5hvrR8iPv9UjR/yIirMv7
Y1bYz34yJmD8sTxzbLw5+WgUxFOsw5CHefmN2UcVX4IzixZmSOpjGwEXll3FMcEsj1sjlnsxEjKB
p65Pj3NSm17RqkBI9GbpEbeaXxmm1PDFC4K81iohaQIwX9gjP5TkTfbVh8nlbxBWP3Vdpbq520QV
MXyUz4p68oxlCYwFLlzL6Aevs4FLa0IancVJG2fGkB4JUtsiX/Z6I+N/3rgeK0YCfXHLBpGSmNPE
NYTJ4jZG1RHwdMPaDY4V1E0SONMJkGhzppJvyOvHCzWKtV2NNxrDayJvv+pkap65Zna0431NfzjO
IcdI8HvfjUsbwkeOVTlJAeGB7MiT0Q7avE9Do9K6vUrSbrfYloyKaMszMQwCICrWgwL0VTVV55qq
1M0S6c7iay00X5OfyQxwAaSxWL74I/1mljTIFtlubsQaGIZpPB3g+xBjeJ0naZw2+Jwj9vJBS7XX
rGpzv3C4p4J8+Paubrj+hS0h3nQ6G8BZh0U2ce1P1rNG511ffDMzzSsNNbxtbMPzQXWFno4GVlSU
21e3PfvkqlEohKJ2kh/dkaKeVmutn47IsW5b2dy+/1m5SoXVlGRJWVb50cgxXZFZ5MNiTNMPBA8W
TjHPv982t3XXVgmhlScNjTdx7JimOr6LOc+P88zHtZABUTAPJfp5PwyFFhYl6370jIACY4YquqxI
uJVsYLTtj/l1N8721OrVzJnypYsmFFWGRb2L4+m5jJ0vmIT2RgU1hy7bYbzQN0ETAM7nv7n5IKbR
ce+hbuQK5jHDYi5qpmbHZrGO9cD8Ks3uOk3GTLG1yehsoyigoJhy1XRS3V4vF6dIj0PHQeZw7Icn
qr7a6nEY3wpZ2WjLgfDQQwsR9WXcfMFNzboyJh3cakcNVFojd57myr1LlySa2SS5fhuBE21ONLkh
KgoVlavPtpZVDmQOQDOFJBi8ZztEuXueylifNrIKdNItF5IAqIddzcPiI1pdarXLjn1RPBRlDI6U
xNkRbux7vX3RCzz6JVK1sbWj25dja31rdVEDAGJt6gvp6AI8E7G6MT8OAy18o9X7XTeO8dGspAhI
IZKhEKHbmMFFsWAlPLj6gBqUIrNdarUnohifRt2NJlV5xBx0UGVlNPSyXpsQy/41t35yo51rrRxh
l/dOWYa4KI2JnUg6mTu7yeddkuK63d4/4eCurAiuOKSjVatOzk/z1PSf+qFBqcqci092zOM7opns
1eJW61c0dsOGdIoMI/Z7+OusZnv1A4RXt8l7dUzbpD1RCxNuhdPXYUzr+LNFW+NY231ZeAwUqV5W
FBiU0zKWeDOIJI8JR2vXA3fz2uq0gPbK2Jh6FeTgw04FWeoSZzxwYmf0G6fXfLxytqTmtukPpoaP
TDgeRFqFyJTHY1xCE607FYx97LX+pFUKRsDzoGSKXxWD5LNW8PR1ozBtDocAvRpKfSISsRiK1iAd
V05d1c8BZ+kELYyU3GHkuZE8o2LMv7Il+N6st3xWO9adVlIgtpsO6d3ig0TLS0LzfRf4ypTggGYz
ornbaO0pMb9r+ptGHa+QzS9tnJRjY0AbDKp4R1Dru7xKTR7HJdC9/KSrZXzMhjg/dgBteCwvFH/S
nSSIEzuTICU2z+vMqOAezNBSHrdQvnayzwMoSaCY2Muiuzj98O/uOasIC2SmUN0RVla0C9MoFKBO
quvVD/Wx+3+kfdeS3Liy7Rcxgp7EK10ZtlG3WvaFoZEhQW9BEl9/Fnvu3qpC8xaOdPZETMyE9lQy
gUQikWatI1P9Oaofmqj1QQepSNyFWIx9I1DQalQLp3EbWAb92L6wd3nQ+KhoW96CVj10nYWO4jnB
bRe1v3u/dRSMsTOycRjWaYyLXE810K6P03k1tDkqAZj4MGRz7qcFULluS93fvt9SBbvMCkatBTBq
8cLi3nrWx/uCPt8WseN7kalH9RdgbRjxF80Slbc1IZU5xKx9Ifo7NFh5La89MO9Ww7FwXtJJ8hbe
1elCoLB5aLTM5lpXedzT+pCukw8KH7ylqr850hdihA1ber1oc4fzuHLVAIMPn+tSiyn5w0f1v6Z4
IUbYIT21O2br/RQbgM2sT8ygntV8ycYqbNXw9k6JOERvZAm3VN72htZQyNLv65Ptfx3u05DioFUv
54ciSANZGXvbCeFWvDCNN2ENoSkA780FzqNNP9oLyAU9XrjTAaAk7q+WDn+IZ/KqHyqh6DuHF8Fs
k3HtIfWU1aQatSlGFm9RXwrNs5aIy6Zu9uzvUsoW8lw8JQZ9pVTvIGWmp7U5sP4fSqLbO7V3plD7
R18f4Fm2lqhrEWjrM3XMuw+xeTCiOmJH48BDdNocb4vZdbwXcsSuzsJYqWYXkNMHWmT6NHRPdTwF
ZtQfSFD9xbmFJ0L0jsILusmE3Rl5sqBTzpxis79brDAr7kErcVuh3a25ECFsDTOTrnLqeYppE08s
VOavRfrltoidgHa7qf6rxfYJF7tvLiTjeWvw2M3IoWrUc5vIELpkIgQHRy3c8+CVm2J3jJT1Mekl
GyG2q/97Ti50EFxbt+R1Nq6I9RJwHxIeVZib6AHg3Sc/6ECPHCgzTm94fQFO0M7ymgFzMSbAMhLP
AM2srEVkz0tcrqjoAW2tJ8zQedzYTcy0wdNQmuWa+w4Q5pJgV+x0+FdztEoiXYUcKp7K17uXuM1M
rNldY4OPfj7V8Ww/oFXb40hYjasJ8gpw0GTA5sx90v/Mgfm18L+4knFP/vcTBHWrWefopcXuOs5R
qU5KEnayUefdFb0QIbiPMrFq1R2gpQPMWN4eiYKpUjV05vPts7CtlujfL1QR6YdBpl2QQXMgB8Sd
jhoMqME56peyi1Ttw21Ru2fit0qWkIAjII+3uWrAtafPKf0I5ozbvy9ZMrHFsTZUymwbS+aara+Z
fkKBV7o+2MOnv5CzQbOgUxNzseLgUm3mnNZ6ssYkjVv6qJFPFUYdUkMW4W4ZgzdbcyFnW88LN5Xo
awOMUmeK1XMaDwclLD/iFPuAN5ekZnZt4EKQ4A8r5EsaO+1Z3A1IlxifQc8CsNfWc4x4KiSlyt1N
upC1/fmFUsuoLwwtMYj8EutTXfQ1pr8BTpood12XyvDEZMIEV2HMKlv6yuIxy1ugk5LPIEw+T6rp
V0suIyXfve8vFBN8Qq+juAteGBazqMf0NztO0XD6X9z32xV7yyoEx6BpYCRIJ8gxD82RR/SoxX08
nqdADdhBwWjUbWO/bRuOmNaaJq0hKycrWD7q58X4iQoziDzzGBDuHkEweFvarov47yKChvnaOjiY
X/R+s8TJeNKaH2stiZa2Tfj/Lx4ShNe/nw1jYpMZR7fXq8AyPiZaPJdrwPMECZtwdRzJ6u1HZxcK
bbt5Ye4DKPmSUcUZHgNU19KjcaSHHNO1vaeFVUQCJbq9gK8Isbc0FJzGkqrt2rRYQfs+fzGiwSsD
0PiE1fY4DtFd/mD4o5+F5OW23F3rR8Ya6JToE0Xh+FpPAPeB6xUjAPBVyfnfaXkzKs8yHLhda/wt
RhwL5BUmJbpuZDGaN6fxQ8cP6/Q0uB8GLnkR70ahmGFDO6MK+Ehd8By6RisQACdTnJvPGZ7e6hcp
wcPuU26bk/uPDNFjmP/xGGOwteSfOj8L2iPFsKHhP/xvovfdTULrKxAxkS0033Q15mXdAkGcxflp
AzRhxzbccBtkm7QvBsPRBmiY7TctgLQparNYsEn/IieMR+sVOcENb5ucCNL2byCILqL/J0fsI1qL
BKixFOrohz5aIvtMH6rnbbQhCywYfOGbj/wXkFSaYD1qknnKXUdyIVtwVB36BJtVh733MzAxzC3M
B1uumv7IMI/i/OmAyBtVBb81rG2XsXlg8Wx8qerHjEuiwH0/daGP4KeqNtfKrsFalnewxTt+NB6Y
X3/bUGBKX/aK3PXyF8IEH0XHdnJAtMjiMblHnYkZMie4e3ovBAgBDdL06uzWsMBcAfTWA97i/txR
b0mOlhm6zjvafSXlodeR4lqPqfJNbWZvaT9I7FNmI0Kos9YUb5AFNmK955EessAERFYaFgcH+Zrt
kPf+HOhef5DlKfefSI6D2HSbxdXEoRF9mOvUBNM3subJQQ/ziAN9+26NgA6/QdH4/IdE1c3+3tw6
4FoxUWF3IU9wZWNvTiqm1yYkIZRHDXiJY5x96kMzYvcksCR3zU7qF+OfQHgAHqSKsRQx5ZFrilU4
XT7H61PyNJ6GQ+X3cXK0vezBjPIwjYzTbf3e2hNghFD6Ar04Kh9Y0OvbTRmccbXBno42zOcCbaDA
ulGPt0Xs7NmVDBGbUANaQF7OkGEz3c+zhxrl39480jmmKB0Z5F0++nP9WE6PClKzud17kg94u4f4
ANQVt3c1ZnFEoxkdDPxYJWOxe88jK+JHxR+i6pTCTLeJ+9vS3t4Rm7Bt5g1UuKYudjtPfG6AtQph
6hkT96gWzJEZjQdZUfZtvHAtRti4tFRHY7SxqLWh+BZ4ny37c9Z+p7WfdV9va7S/gb9VEsfS24UP
RC222ET329OGpUV8+w5YzF+VQwmjNCVluH2BSDtjtzDVa4ojvVQFFC8dVqzhwTwsgRPlj/kn6+B6
Og45aNzD2wq+otFdH3Is5oU8waumHXDnCZlx3wK+S/Ftxr2+Dxv1JXVsr9BeFnIYnMjt3qFo55kD
ML0SkKHobWgs33MQiivHdnxGynCuMIeij95M77pE5vp3rfjiIwWnaxYJoOstON0h1CL0Eh76mMLz
aeHm9xZJZW2nPHm9JEKY2LNFK/tuu5fP7cn0y2A5qqfm5Map9MS8vTSvRQkuNksIBzYqTsycPJjz
+6WRrNze72MkCvcFmOwBFyjsbm82bdoRHBXDuHPqd1yROLg9H3r5+8LG1NUykTLD7w/V4LEkcvvV
19mv2za6E8dsUGXot0LDNXrLDWFD0rUaNJvhEIJ73a4e0hntlWUdFG48Vdxjg+5X7KBahUdBr8hk
1+DbjM21dGGPMNSR6n2HPVrrH652JEbuFQqWMiBrds/KI8neZcvTbZVfnyLisbxUWfBxqCEzAng2
uAE+hGlueybpvqbdQznoXtNld7R3vRbj9yjZe+BA90ZkdngSUEsFRVLkEqCdAMV36dxAc5dH1WFg
SIuAP+W5Tg440YOjfcrr94s2BLc/fNcgfm/Vm1t8dC3u6jg7rHtykXWsssNsSxZnV8ZrVyOqMJjk
37zFxfM7L52aMRUbgj4Ox3kakvNkSxJau+cGsSamPLeAS3wpurx2bbpCDWQUUjVWZFjUezelffH7
gk01JRi63YmzmMCr5rhW2pemDNsy8xSnDDp2ABzU7Y3ZvVgAI4+JY6LDoMV+klnJJ8WpsGpLZETd
OY/ao/XVOhghICH96WxI3lJ7m4RUD+JV/LW1lgibNOaNzccGkY96aPSIqIdZBg626xdgB5hxBuUT
KleCISik78qCYRUZ8dLjhIix8F+bBcxoS8PIMqr7Kv0WJzynDIU0apOrOJPKXVUGSvNxaCXHZ9t3
8dhfarTZ5YVpz5nrlNqs4T4wm4+YGApGewybwflkOtYntNJHQBuQiJRptf35hUi7ZAUCRCyiW7dr
gD51N1zZ2ngOKfJQYoN79/ilesJ1Udq1bbFZZzHmrZrHdMgtv7DSwwzQMK8F4/A7bXEXQDPVT7Sl
nzJm94d6StD2QfnIvdsfs3fEL79FMNBlSSdUSHAeuFkFha2H6yLLVO90n4FJ/MJAhWM+qNSxKhuH
gEX2E0chd72v79bQ9O2z7TcHO1ijAhjstmf4/Ov6SfZkfKUeeGNOQAVB/I8jgh6Q671t60Tt2JKa
cV41pdc42q9xcRWvtDY0sQEBXqNjnBmZzqPZT794NX4HZ63jGTnmT/DSnIPVxH9Hh7EKaDc8Kwk4
DPu85P6kGffgCKs9oHXQc2lbkuLFrlH+/nDxGlFRVJrcwmAxVY9dDeSc+26QRNp7IlzQJQA+CzsE
Ha/XxjJGOuoVgFn4CtTawkwBgqb3nk3Z4bah7bkpxPFo+4Ug7IR4X+lkGfjMSx6jdDUB+cw4Fgf+
1P/anrXlQYZVvxe+XokT3BTtMnTJzhBnPyFV7GvHNFyelCf3OB+5xMnvnCGIwvMB+VQLnc1b6HTh
O8Z1thMQPvG4tg9zephkE/fbGRTtFwh4DpKbJvL6IhYC1yjiGvA2xAO/X4sg6R+dtvASkO4QGbb7
3i6BZh2hCzBIAb4gwnYrfUvttEX+YQwwRfhtQN5WP9mPGy/E+MH4ctsm9hQjG243AB4wJy6+lO2E
OkxBT31su+9p/1BlYZUfaP2oZT9vC9rbIRUdN0jhaPpbJiGnJZioTuFxx+E4dgcmw23dUQToQ8CP
QFjhOm86idS8IapSmkiZKkWgjuyg6TnGdZKfpaEHhsJllO6vWy6YBAYVgLyB6U/8TcStUAekclYQ
U8fWNqBHunK5U7s290wVM3tF04Lkz/nJl2HxmFo957Xzog/lubKnKWis9MtCnXtdYYCuKucHJdO5
Z6Y1APaB/Do26udWWeyoM4dDWk/3ioKyTsdQGrPSj1oGBHc+dlur8Cjr2N/xRVdKCYFMh/lDhLnN
EuvaF2V6AFECipnfb1vC5s9uLZzgFoi6LtnoLEvcdXg/EQ4CK71XMcViP6+JmkW3pck02uzywjMM
is1pnmhLXHYvI7o2wYeLWVnJFb4rBJzCiNExkItk3rWQch0su2hMI25K4nNeHlNM2XfaLHHgMjHb
GbjQpUorE/QtthOj0+FxcAnGfmvji7HYEqfwinv9Zosu9BHCBVA9lfNAEjNmLp99fYMGtuZCxZj6
fGjRmp2XxX1tZI7PWnImVoYotKk9a1KI36Qgcekmbfioo7XdY2ahRcjS2N5cNeBXYu8xBQDU8lIj
wWrV7TnNV90vyMy9UTVHr3OXxmsp6z1TJxFypoCr4uanv7CJC/WEaITXdATbIrZrNaaTpWcYtaNn
O80lprdTQgJk5W85Yj1xSle0eY/EiU27PJRzM4YTbneTVamXqG7cT4nucXctQd6qxF3rPmrUioe0
+TaqrPaKef1VJdU3J0GXotk3h4lnWA20rP3FaoDSC+l8BylvEVlt7jo2L8AKjBX2ifVPRkk9Vp5u
y9g98xcyhBXPVTdp3cq04mZsfE1JS89tlvuibv2hKGUYjtuPvbHe38LEyh0eEXkBni0r5or9ZJM1
0Ko6dLQ2rgrygavIA1tOZKi1JBuwd8MBBwAVgw1iAf+7Pp1j0zC9Hmoez+4DkiKK9n/4fQQGYq+E
ZYNxmIwFfn+8IxXyMcHtPdoLPFBeQeUWrHIYQrUFBUiLmWUw1FoxyJUestUI0LeVTuu9MRdB07V+
h2TO4CyBpk0eH4pjmQ3h33yCjklN1F3xKWKhn0zuoLgpdFQPNkpLGvoZ1h99OAdGuB6Z7A7fS0WY
AHn8jzjxgDptnkzEyXk8ne2DGg6HLADq+8sGBbylI7is6WrPgV/K065NRO/mdjCtFQF40nnK8HlV
bXTfSd4Tu3YIgt8NjB990qKdcM4ttGgMaEsCPCJeTIDakKRwdiVcRNuCGmWOFE7RVjzWGPCuQZfy
/m/MAEiiGLlG5gupm+t1qjqXdrk589h4TybPPm90F8SnQ9idtlqHrAC3qw96FjA4r4KEV0QWzmih
mpnOeKz0T3XzUGfH2/rsbjug6be7ABj1rwfv4t42irnLUgX3NqPZ+ynpvzXO9qxtJblCcdAadXwA
KiDFBY5YDHgCdOV62ZJhIT1GPxEfkO5HNvffZlVhh8ntvxSrDUyAVFODpgGPcOuqip8PimzKbqc/
6PoLhPiR5GNTKGplx5k+4cHSFM9qxVVPLdfnHDRs0zickPp7XLUEHD4sOw/L8rOq0dzodsifltp3
hSsf5tU6maBK9G/vwha0CNcCcnNEBz6phd5y8Z3N0znXK7Y0XxM7mnUNl9xTrtwNdriBCA3LP7el
7ZWRLc3Awx5ET0h2igO9lYNBrLym5jPPQXKHoajmew5bNohnJGZQW8VRt1evSNswtZ4tNvipC5a7
STbEvWN7wGUygWAA5FQ8/jfbv7C9ptFYloFsKlY7f5x+GWlkTZKLaefptR0eQMRsbFYAGroWAczK
Bk7PMOK8yR+owT0URoN+zH/aSeV1jXa6vbJ7Gl2KE2zMIQ2baW9BnFKg+1z1bfKPLaUp2IlYAM2r
ogvbJqhXi9A+A5ocNKvi6ExkNvBZvzcusn8rZvpl9OJ7l9BGeYr0/gbpCBKL6+WbinXUWw13Xj35
U8gDdHF8VXzTQ3ZrDYpAXh2XShTca242VZYyXHtGir6RTSL/ZyNZxet/Yy+St3nuRGRXKgoPlzob
TDNhrRWrvRu3ixEo1pErNMqM/I50NNDHF30eJV1HO179SqjwiNHGrFkVipyQNqsADURIMw8Sl7Jn
ipdbJ0RMLF3GHpEQh06Fn3+3hp/KX9zml1qIdX/CciRutxBlJPeOdTBVSeZsp08QTMK/zU8ECkxK
a6lUXllxWxs+ndpPTrfcl2b2jeRWYGjds1GAmSg1/9FLoEwAUot35vdJg3E2il8D5u326Zbsmoi4
QtvOcBYd525BKUj94lTPt39/d8scUMFs3T0bMd71aeM2Rg+zClYxgtkt7R/qJvdWWyJkVwmkWHHP
bFC+YlxpEQVtiimeAop2x6wDXWXzOVs+U7zLtmwdQJ2BpYQWz2st+rYzMYzC7biu869rV764nXXG
mFaAnv5PY6/462R8dd0lIHSWGMyeY0RB2EHaC14Y8eW16DZzJtTBGh6XCQYgTEDV2cb6rleUYGoU
KbD0dne8UfRCmnC3NKph4tmx2HGb9t+ZOtGDZVWnZWCz3zjFKTHVO3CGAwa6Hj1Sar2nm6ukDWPP
Yi4VFu6bJTGVrCh7+BFjAGjAjOkFo7+rK/vltmXuGc2lHCEvhlcK8OYTxO2oVkY98C15K3tfyURs
f34RDFR2aiktOLPiYeyOHW3u+CJ7U+25egCBb+VqgnKr2OgxAn9PmbNMi0kz3TtNH7pl+Y7w7FC0
zbmthqi0EOElVFZF25eLsM6w0WUGhKNr1VDMA2W6htVTzxhaOLZHB23B61HWprT3SN7O3X/lCLe1
m3T6MqTwH+T9GoLG5QCk8yz3s29LCHbZ40IPt61i97K+FCgc9WooC6RPcMdkxHOfeDD4/JgE8Fra
k3HWwuwsew3txcmIeVAfAg4POu6Fe5OkKPUWOnbQNOnjaADRcEkihSqokPKjxrmHqFZSZdu1ywuR
wj1apB264cuFx/r8beC9V7Lj7VWUCBBvUVrVmdGUeFAq1n0yhMlf1PCsizUTL9G+z2trSKGAPX3o
7bCCDqss2Ng1PQemDQwY18DNJWyMZbeGCux+CLl3X5MjJLTurYMaFFEayCBw354nXFxo1QIsPMCW
37yJF83lha5MWtyN40f8H4N0UM/z3AWphv5N/WuujIEN5o3b+7Rj7RCLK81BQ+yG3ilEim1W51ab
Y6Yqm3zjsxZ0W0uz31rgEmhetm5m2YSz/ta9X0sUVjVxU7MxcZfGzKyp0vguzUebeBQch0VUbHga
XzWO5o7Pc2c540PTloXzGWiYTVH6uIuqgR3mhgJckDK9BRhxmyJT7psTr4pIydpueW7LflbRLWXT
EYBEk1IrSAB3jQJcTfynfaI1IeuKcjH8Nl9Vqw1XhF7JJ6PrhuG0TouVyECHdx6nwGLA+QaKESEW
EQHEpiGfV620cRGExufhYSMbAOSO+h49D2HqV+/rn87L7Z3dW+ZLicIRb2ynWnplG5bL/ln44zwd
S7P7G+v5rxD7TYq0BGjnyCyo1WXobJiQzjNP0xfn6xTYUYuBdfblL5TCpD9Qw4A9ZYlYNanRgxR7
VRBMKucVGqlH689rPraGuScX72d4ZBTur+81pbcyPem65Jlpnd/O5REwSZ5bpRIHuZM7QqPvK7sh
ujTAFyREOW7fKIqRcBAjoEKg+VRfSlQdRh/Koy9sfkLs8L6wKjwR2lNaltGfL+RWRgWzIrFxsgQt
53Z1Rw1wYc+5ixGbdDrxvIiG6s9bjMBStFWfkfHd/i7cpUDRWKhdt1q8Vjh0mrq0QT4t2mns0K11
W6M9TwaqCThrMO9g98RUdu4mIA1tMzVm3zlIbEHo4Z6wltk35cmMCnSFyXogdu4HdJ4h67dVAoC6
bAghUFevdkqUXI0J2mHQIp5iTMl+4U961ARK0EneIG+vVEhDpwUQsRGfg2j82jCdleY9GMZUwJJ0
+SHTgMiHJ48Mr25XioU88JZfItDqWgqDV9RYAylk/b6SH0muBbf3accv4ZEGAlbAouNF8wackutI
xZmNFtda+hOYPycgNZ21tv15W8zu5uChvQE1Y3eA8XetiMlrtNJWlQZUtfpXV7ZP7nJkWXuisxGC
x+O+Tvrj3GifEmNGxrb5TFwZovHeUl5+gXjCXdC/KxXgalz11A/PxZ9jCgCyA5kyAhRFy8Stcq1h
V+VmyWzEjUzdGiLc6ueAmzBAvddXFBmOx054cilMfGFP2eLkRAXeDpDEmF9RzV+z9WB09fs1Bc/h
2p3Gkj6YTJZOffv6hZJo+0Ba0AXTmfj6reupdToFHoTRdvZq8G52rfWACz6qqPvhts28zatCFgI+
IONpyFWItJsZpzMGnwYtnhz1iahZwEz1Aex0710M+Lq0lbw0dlW7ECfsX+YY2loaUI06xa/F6r3M
Sbnnll1AbVdy6nZt8bcssa2OuzM1kwJB19hq63nhFG00hVpJNNo/dMj0ACsVmWlUXq5NcoVzJ8OK
eMBu/eSwjc2r77Un+9GO1GPuyzi9d5W6kCYcMJ4ZDED6UKok92BaJKWsLCYTIGQITLVS7dGFACMN
2lMbIVg9UcXrvm8VUj3IzoBZXiTpHukabh91kTMYeW/1+QI4m0yJ6pMTdX4SDDnKlv6/g7cy8KTt
qr/O+MDqgV+9FWVxq4g41sjoKBpgZ7V4nMHqtbr2fW8BMcKuUEMZdFMJjdoGZGM5SGK5nXbFa8HC
9k1q6ZCK1lqcLORoF/3nEl1kbK1PXaH4WTK8S9o5JEryYFcZCKDdThKCCecPZIa4g3QbJLvwLcgc
Ck+feVlXwtuqOGfr8jMpxogly2M5/KgyGe6hcOf9Kwmg6EBk3i4+sUJso/u5Gh23ABlSV6G/Bv0m
6FmbjT8EsnkjR7DXxBoom2tSnOusidL8h6nPvmZJ9k3wkm+ECKEjNk1JnNkszk7ZnJeVA5qVnYti
/rGo9gOmJ2SPDOEQvpEnuMl6UfSxcXhx7sqOeWnBQEswdbKAeNcYnK1cCRbabQj9+tRp+ppomgKO
9q54r60/cjP3DfvB6GS4Ivty8No2MR6xzWYKcgYAAps5Lc/dgKSZlcSzpYZG4j7ZnRHcvs5kokT7
7pExBNkt+MRQ92yLl56iwZVEhvbptpw960YCEiXPDfkbNf1rlVp9nYBcCyjgNZmDvK+CxmwPcyt7
Me2p44KJCMR5gPtC38C1mDTVZ20k2XQCD9sDKG98Sut3Sw1QrD+tibya3IUo0RhYq2q8Ig4GWZv5
p9pl+jEtnEyS5pboI74e8iIdSsXC9uQm+vZQETrlmRa4VG8OlkFH//Ym7Z0i2DV2CXUEMO2Im1RW
GtdAMXciMwlSEEdWYyGp/+05Bjz0wHiESowDMs/rDaJstVd0HBdnq79Xs+9Gu4AtynfB+VC285/b
NiiDgN0NnUCA/doXcXFJlvY607IyyrPTPBr0MQEDg7GeifIXKOGQs5H6Gkja4GV5rVNu13mejm55
tov3Sf6QI5jp39/emZ3jcyVi+/MLVcB3uY6TklVn8KN7ljoe8ar0ujEJ/0YMQSAN3j9MaQsOTgfH
qqoNCzulKbDA3hPq44a9LWLzxBeRxHZsDG2bOAWQG7KJoo2BZtNMBjUvzvr4oTQ+js5zbhy18UNl
/GrMO4s93RYnBC7/itPRFuWiawDEicLeYAZMb0sCG6DTemxd9nGyq3d8ocFsY+pRd/pgdhZZw/bO
qQUiDiB/YQ5AVxWbNzvT5TlXwIiV5fSDQxKwKOjnoe/PM3Mk8cmeYVyIEtl4epREOAMUw8nh9aPD
dIwM6GfbHCW7ti8GCe4N6AGOQfCrM7D3EqqV06mw2juMYfkV6d6t5R8zcG/GAWI8HcxrsAQx3wUo
bezkio58e3YwK67MfluxozPqgyQRtLtDyKEj1ML8IcLa6/NUrTXwsiudneyy1vV3a0fd5BclXW9H
xVS1rePlSolc0V+cL+CcwhdhLGKzjmux5cTmKnGc6QS0nMMAIpHByPxVqSRiNqMWz9gGloFaHyB+
gRx/LWYueJouhl6e60YN1SR/aVj54fa52vHjwOMAeRmQeCBA5C6baINDV0ATpTH7GClQLUqJ842h
1yzILJb4SZvIqph7RrhxGQN+DwEYZtYEtYi59MRJphNe+YdyovcNc4LJSD/eVm3PZVyKETbJMNt5
mJ2pPGPCzGvZwa6fSceCaoma9Z9xPt2WtmeJl9KEyBXlL3PIOJlQPu90P82Gs96q3Ctt+8hJKbl9
d1dwy6mhHxppXTGwnEDzpNNxZSezIL66qoekGHyFyCY5d+0P/XUaqGN1C6+m641KiqXO5u3rjZm+
20iGj2tSt5Ly5O42oYcO+CWaQ0Bkei2kWDH9Y2VgNtT7Z67jTRpqwwPFI7+/5zLezl2FLmRt63p5
/eYoFaUqFHIKALGofWmEtCjK8LYp7O7OhZTNVC6kgFet5SPmSc62yh6AMX5AujoCLYlktGBHGWQC
NfBkqKqDHkhh4TDQy/TKqapzqSu+0tqPSyEjN9+55MEbDFQG3Ls4riIyfFZW6WCk+nIyldlrsvyc
mdTPqxU40p8UzEs0TeEjWRj98foh5Q2FQIeLeRWRftnVStVZc4OdWhPVyboHMzL31IL/H8UIJxYM
huMA2jd2aub0nC5ztPbNJ7CqSSKXHQ+L5lAUDHTchyb+8doaVqqP2gR4rtPMq3PKi3u+qCSgoxt2
BRrVC/Bk3F6+HbtAMyrk4TiBYkQMl/Gw6NWpqLUTZUYXaKNSPJiOO/3F6oGweOt8RVM3pgmu1VJd
jIHkq8lOOQgrlpR5apPdkcGRnKXtrAhXILjBNOgCqhsgOImRLGjLq9ZGwAyc5K4HSAsP2/QHT77f
XrOdI3slRvR0nUoNVMbYiVXKCZn2B8wkhqCX+4tFAy4DEqYbVShipOtFm3pDZX0/sxPpwbnkoKtM
0Z84M77d1mbv2CK+Q58QMJqQUBcWDQ0TZgsiwOo1WDa7KZwc+tFairvchjPiZeXPTvvDcvJREo7t
L+NvwYJRaMbSDK2F3SpG+8U26IFM35PVljUyyMQIJxeB1jSVZFBPHVcONfL285KHqpMEt5dRTFq+
Pjouwzxhu3Q09oOYvSvPDV0bX62OVTKdcdQDA/9a66mfrxaY/uihbVMP02fhbfk7Bxk1kN9RppAz
1VCbTjhBFD06PMLozr2ry+D8dlbySoQQihHqmlW9ImrRjDzSef5UZNxLNFmf7Y4YwBJp6KU0QcOM
kehru68chSPfDFdrG/M7sq4njok7i02SBdsXA7x+xMtb/nX784uLt6rVqWyVHvDla/PZpaDyWSYj
QmvP59sbs+uU0Nf7Gn5pmCS/ltMbNSVWh+c1+kSPZpp53Bje9f1HZsoGbCWSxFe2xdW8UtZSO4Fj
aWo8t7ZQul/4Rkyn4kFQB2pV/OG87Wb1eG38VzuxZR4NmRsKF4JLniknRdXPlTVEC9Lztxdx715E
JQLlCDRE4KUohC9KYywFph5Amj3o2q+JqtNhMYcipNuYstkorpdnk+xFv2shF0KFE13UvFAwkMlO
2QS+j5zeVeavouTH26rt7tr2ukFezLAAj3NtHyhYDqwfuuqsICefG6HLgeLvflBkSZGdJXS3UikG
Cl0TiOaCHRqM29bcTNV5tVtvBQjU+G7VdE/hfp78uq3Snqgt0QOQEQtRxWsh6+JozW2Xt6wExzUj
IwGZlvmxItYd3juLhzn7Dy1GbG4L3FlDjPZgzgqEcxoaoYUb2V2UEtPlCu4wpzx0OpATPcqdw1pL
5rr2FLuUI/gMisFhp8ggpze+98AynJxIzT6kzrlbRsl9sisKYTTa/pA8x/zdtVnMW7NHAXSmM89q
zya/eo36ehYowGtF78pfLN9GGI82U9wgYqKnGDPGOk6gVvMyzSF66JCYjRpdYum7Kl2IEYLb3Cl0
Xup5fXb5lz459S0oad0S7ZlBSeo/twh0Tm0BrY6hISSWhOUbTKAzcEU7mbRZHsDkZgBsAFAQZqET
cPe4kiBqx1VAHBCeDUwNmarYNVUjLa+yNF9ODSaTPDWdWo9OZhvBIad//pxHemdrGkQqRn2DfDf3
DiO5km1M53qUgDwFc3anurYls6s7R+pSjNgXMI+FCqgVMp+a4oRBSa9XPicYKihcQ+Lat10XgnaC
YSsQOWI6421uGM/emmhLpp8aM/FbR/cSpYj1dwvSm13/yPs/hOzabizIgxdEthaJRbFapDUFQNgS
rF/XlPdLZoZjnoDjxpQUcfbVAuk1ee0YeQ0XL3wgHUCmVCndcir0ycuK2scozTmjnzpypHy+R61U
4jD2AlAo9lui6DFKminFOoPree2PtTb6zPwn13hIxsrDpHm4THeN/mEdYJrLj9sO5PWSeruJv2UL
j4jaWkCvS5bllKN3CuyluesGdCahDrC8Kfs4WV2gIM26oOQDFtth/ZFk6iczaaMMYKFtFzRskZiV
2Eb57z6jd9kEQiS6dsS4awEXal0kVEdfBihyjI9tR7ykM70ODcALIyc7z31WGV5X0c+3V2PXGfyW
LMZhTMH0A1V7bARVqJ/VKyjk0gLTfMAdlrg5mZa2EKNQd8z1vGgXxCgzLlfNZws6Ikjnu/r3/yHt
u3okx5Vmf5EAUV6vkspI7WZ6euwLMWaXlPf2199g78G3JZZuCd2L83YG21kkU8lkZmREYjpeWtce
GhCh3u3duZumkfqh5QFoCOKsZFpbjNR0O6eIFMWFlmLsseIXyS2fEsfnIyh4NRYMpA+cPYi/iN2y
swlZdZASQIgVr9Z1bI/LQkjM6lMIYXkvSQqvTqsgy1PfdVnQgpuAD47XQHX99rFuXF8o3uOljC4m
QTFD8vFlUkALZxAd9S0Aser2XHD7gaW5b+f2Ia/LdzxcV/akpEYtakevoKMTdiZ5ZCw/qC36f2rv
fLm9ru2DvFiY8OeLUDVBctxJTOzn7MTcm5QA9N8HPpWfJhApJ6Z1bjt+32Tuz7LaZboQm7Y+S6Bf
BIErOs94G8nNn6rLSZ7ZTAvJJ+imhvnB+V5Pp9jvA8Hk6yQ+cpGd5Yp9u2VSPkeVlNWc4cIZMeTb
heScfk5+ZXeZJ7gtihMag+3OlX19F6DbBN1z3DiCLkS+S3U3a23Sq1Y4DMm30nwBz9wj+N8OoBB6
6l32Pct2Qc8biwQJiaVBkE6HlrX8iE5Ty2pqq7TDqq8fGlV5aZhyur2R12EOnUHogOI9plpozUgp
VuPSxoxt3qC5/nGY7hazwGDFjo3rLAQ2QJhoCcFKlMCkO63QnaRibdoAqfI5h/oC77xh/MzbYscp
Nk4IdrAIdNCwGkeKZZWipwmp4yYyikeC14M+/mGNeyhy6jHlRanmnYfExoWJhSFTBD8aOnaGJi2s
LzjJ7GxSw7b9laVPWZOJGdhnC7RlSMs8dUjOSdEcCr0BJZMZVEvvqfYTs3+R+JNCqX6gmbHTW5Hn
j3Fjrn+TOIyLOFDmCoib9QQHmi+hgz5o7Aa29QKitJNCX8jUnBSX3qOrreo/24F7RGlxsaHQ4L4d
gIdfIh6qELN+TXTXv0TFe67jAPqElr3cd/R3UQUaXZ6VVNu5Pzc/E1Q9MdaBDxSShmtDTFOTZMon
O1QnlQRVE5NDGrs7AXbTiXFR4UuEkDfGKtZGhkwhM8uUOirzEwfGHIV2FgcxdJvf8UEKyj2CWSIL
Su9rO3M/ztDK7YA4SO9KTTu03MuXvSmYrcXgW4fXQgAIDxBpx9wGVKwkN5poRq9lYnfaFDlG4mV7
dIhbJ4NGoiAoBwcSwth6MVrJNcIsp4kStYSCE30cIHNxe782l3JhQvyEC3+3OjbWGPBrosY+E/Ir
b5/M5rGvvt62srkQeJiBr0s0zqUvPWnzqSZFZYdzmp372XhodluvW5EYT0/0dvHYxWCSFInVAURG
ut42kVWeMof5PQQCdtkwN41YyPXw7tQgjSEdiAnSAVYTrYlMLYgbAsVJCCPvQTqvcyy0onBRvj7O
0N6VjiTN6xigHruJMvCSG+Wpqz91+Z2dfbIhIHf7XDZP/8KU5MgNr624bM0mSgt+Io314E71faxS
rzbfyBf2Glih2i6mxlCQACZp7WgupySxZxemWkhXOmU41smOL2+dDqoBQKmitY6attjYC192clt3
Fa0HCr2PjxXowxslP1apFtzetK3zQS4DS2KyBAxlazMmGZeU0KRFY2P82KrlgWnFg9q3xMupGWFe
bSdz2lwWHusgzQEbmqpLH0/Tz1pnD3MbFXr9qMbph2qwTuiK7eze1vUPmrX/MyMf0ALlOyNBJGiz
vyETHE+vxSl1/GQsfwb6fHsPtwICBrWgmIWQcN2lXFBNJ3Ect5GudcxPZ6b6veDF/29WpJMa0fFP
lgknlZf6cQF5Y9bqewmDuFCkTBq5Ge4bTUdhHnXKtTewxQGnVItreq6rcFiar838t8umvyHO4dtz
G05s/o7k8bGLy6if38gq8/pVXVqXXL5M0VO21LSNMKhwKOs2mKY9Fe6tGAGNCUzWAQKHaT4psJZl
UmHgv20jhf8otQcjc05l+lQ1uX/7sDbd/F87MkSn6LusXBIDX69tH8ho31sotc1lsXNgm1/vhRlp
x8a8BbttOjnhXEyYLS7AOOToLzoUsj3V4n7X2Tuf755B8d1dRKU0NdHQ5dg/ZD9f+hF9f9c9gOCy
8zO9ORa0+Pnf9lE6r2VystRxYG9Jxl+u8qRpkE+wnZ1t3PIKkbZDVxrOAbjTelWkpSYpRwV5VnEX
K39TyCBXUwAqp+D2arYCxaUdKSr1saF1BQYTwqKbTrrJPjdp+eG2iS3HuzQhfcHIq0yrzRvE1zH1
HfZXXToIRi+3jYhdl8PEpRHxIy68wI2HEtQjthtmiwraVNv8XM1TOE4QjrRR+9d0zx6tQMlH9o4Y
eGlY8vekyKyuyxs3TPM0SExySs3mdHttWzfHpQnJw7tUmfFApU3UN3FQqSW4oJvlNFjpAfCNAOnl
2S5RcLxtdMcBr/jzskYdR1K44WA+4040s9br53vaHW+b2XQOVPZeYZcgYJPeExXHu9dp+jaaUZmn
swMKSz2aiHK4bWYrSKBW8X9mpM9prjDWBnmrFoj9jzUPiQZZAvLJqZ+mXXboPVPSFzXUlVb3NeCW
S/7Ul4el/5vXvwB4T1T2joiOBz4Aq8D96mCRX/t8nDl8HBNOQ1cDZSZzAr3ND5j0epcZ4N7QIgRn
gPy4AFFhXLgLo+GozUHV2mFdQyUveTv6DZe7jkIP6lfg1JXH1MocvNpQYKfhohKfNXOQDFVQACt0
2xNksfvXK/3SjnQ+Sls5HWZ6tdDNig9KNd7VYxJZ1Zeexj/x7gknqw0W9UHXMUQ6pz448w8570+a
bnsNxsuAT9n50jZDsFBuxbMaOYBcyl/yBvIri+mGqtL6taqEgzXt5J6bXxlmVYBrgLuAK3btKSXr
VZR50Q8dLccrMGhJRSl9t5+8GYQvzEiRPjdamsaEthhHcCCgCAoZzWAgRxlOdTkdbUiC+JrVeqAe
3nHRzS28MCx9CW7BFS2vXTecY2KEWcHUB7Vp9+BXmyHRwrMR2FaM9sshkfUpRi9ihPqitQMdVLXj
gDeQhSGMb7d9dDOEYIQA7Xe8VPG/9XE1Q2YbzbC00QQ+0fkLSHf17r6wj8VesrbpF8AwCvZYiBvI
Q1PMWipL7RkOrLf9ziaHaU6ioS7D2+vZ9AsXWsHgxgD+T57RAxfYbEN1AnfJ3LcfyVjZfgG8vb8k
06+CL2BET1Xzc+uYyl2P7vfO97W1SEx8oMADOQrUxiSv1PQF7LQzbjKn0e+X0vING0Swmb1zS2+a
wSAz2qPYTwTl9aExEzGyBX1daLvcr9z4bFWVvwzqe8wIcTAgajFj4grfuUh00qxoG7PF9VK2lu51
mfGyaMsYKEO914vaXNCFJWlBeY0iYgMt7ign0UzuNPZsxjsAgK3v1rwwIRznYjFqxxsT+mBNBH7S
SOd3jantFME3FyG0XFSouYiC79oCsCB42WeDE2Le52ikkFKsx1DTuvNtD3+FgMv5p6CJUNGuwBUj
l8dyTiazZi0JzU8P+m8HsuU00B+1T1/1E2SxIXvqBn/sXR3HV+CsZBYwZNRK8VKwQaAlBfYeQytA
zlYkVCuffBOykQVkI60/SuWnL/ysnvcgGzKXlLg+TXS6HYzBokyH+3q9oXrcQhHNyMVCG9whkD+j
YFE3fyzRchDrZMc9OfiNI7y0KLefc6dtwJqLNbqZ6s3GI5l+8On7zvltlBkwkC9mogWGXDMkT+yn
tMXLjtRRVscnTVF9ily71gZ/mp9H4ze1Ym9J6nt7OdV7kMrNQ7ywbUqHONOFDUULHFESDmH6kX4X
6/xgnqwj6P5GDwnHW+VeX0/x0qSUdjezmtFxgskqWI4LNJZLX/Hp0fDcE2b3j+XO57FxoZko44s2
iwPNCVW60EhdLWZNFys01O9G9kFzvkzNczdkXuOmO6nA5m6CqgUZMZA+GJ6VdpO3Q0/7ItP+cdAG
is400OCg/LEN8yPkM19uu86We2IiRbzV0a9QXzteFzHMpllBB9pZoetOj9ZS/hlUJw/A2x7ctrPV
OjPxn4ED1gLYDAij9ZdHK26AWrnTwur38Bv0cUtg+UmgHPjX1vUIB5eb5qVH43nHrMiH5RCjY8oE
g84q5BNk9C3IO2nDSKOFsw91ehBSph+VgwGGPuJXUXXaI5qSGUheXRNxBV0MXPVg0pJ8Zeg0Y5rV
VAudB/ZoHsk59/VH5QFc9sf4uLepG4eH2Qew54veHJIDyVjddHSKXd0Ok0VH55Ofx7n7BKjC4fYm
bmSOGD4FTkg0mtBvlN4cNLZ6aozExkvNuktd0PClWeYBMOg5/dsR9FDZvLAllnzhj4YJquNZgS2A
+A5145x4D3WLYu8dtblzF2Ykb2wys0FZorHDxeBO2Cx43fLSmj6mvbPH/rS1e4BIm3gjAVaMN9h6
RWZpop/Rordp2J+gQdFO3/L27BQ7MWojFwE/IsptmPISjRTx7xf7Bn7jBN3I0Q6HCq2jIHPsuvTq
0Z5t77YzbO3cpSEpg8uHpHatwq0jzEV5lE5eNUNNOH6j+oj4jrAeqFOBZdhC8iu5tjKT3LTTDBRn
xPItFvspAcGDZe/E263DAamkgLCDdwHRab1tvTaBZVhDp8HN6tQz3d4Hr8QPjHQfamfvAba1c5e2
JJ/rGApElrnA5zRyryf242z8rbR7oLMtR7iwIr/HrWpqHCjjoOMw5PcGLe4zZ97ZtA04FEabVTwU
wCUCX9OktLQcG1Z1E0p6GOn4BmWIc2pYd4BDBHnWBnQ2H5mu+uk0ejHUeN7sfuAbQpIDUA1+gwwj
jpcktsulpSHUvo5tlR97C/dGuse0t3Hlg45D8Bs5mJoElnjtF46NIfi4hZm5Y/2xXTCvqdtKGcx0
iD1t0uonNo7Kh9tr28Cn6oI9E5QcglHqCrZHKpC2CrGmkLn1KR1mj2LUWu8w6sjPmEM8dfSDov5w
jM/K9O226Q3fBKUxTlTw/QkF5/V6p3Tpc6IqblgNbqCX7NCOtTdA/+O2GeHi0m28MiN9ArwsmtEe
zT5CzQ9IaeJ+w/v9xOP+ycl4iP/0c5fqB2WYD7ftbi5PTAiCPhc0G3I/QlN4Xzf52EbGmB4m1oBZ
A7XoOn17EEaT718z4mdcBuEShfwxmVCQAO9pU5RnNFR3TGz5COoQiI2YH4eLyAkGXSYzzW23jQaW
+332p3b+Lt0vRWr57lxAt/wui2Nf57Y3lXt1KuEE8ukB2qBaQCMKrJn02YNTmKQ4PgpU6XAYMRCL
LICqeWCwn/kce3b/8fapbYQykdhApRovYOQdkr3cUDTIBDh6OGkKRNrb02zXz7dNbMR/wOrFTCc+
OdybkgngW4yhmlCE1mPlrGjToRk58ZTOfJ6JutMUu3ZC3P6QfNVtIXwEP1l7x9SoQFSARiS0K+A3
iXrOeyhwV3uEade7tjYjXdBFbVInr1Dwnuy5Mw5NV5hQTK8HLdm5Bq73TuAnxbyUBRY4vD/X60nr
OC06ZNdRXXa/S97588QeWTOdUnDy3j6m63BsqLhn8E5BFg9pKik89QPj+pRVQ9SQ/tTyb6qifwD3
+4ObGif8tJ04vLGwS2uyQrqVW5XpJA2PajYduM5PVasfWK15dVLvXGcbVynwQihHQH4J7J9wwfUm
gs2so3bbmuEEYn7MrXgKh9xM7H5XVOVzJijv+MzPOTPvugkamre3dcsjdYyDATUqUApy8z5PgGEp
UG+OhhkPWpaAJN19aZI9leBNM8COYs5NRwyX37SlA1kiovMhKuKfVgfJTP6tmL+9Yyl4d4FDC8S4
GHJb72OjqdTIXdjQK+XJUhqv7/UnjdXHd5hBgg1QiuC6e32+X0T4npG+UVvGI6VI/KrGiBar/b57
OxsAulUXZiSvIKROqNHB30fDDcHb9gG4hLs0sQ7/bTXSdTxbNWPEqJTQWSZf05JgGY1gduMdM1sR
6WI1Mg8teOWpgzliJeyKNPV0w/5ezXt305YNUDQgbwJaHjU8aceo2Q8mnwYlHOPk3qqzMGn3VDu2
TEC2DlwDqMID3Sfc/OLsrQGExMPgKGFZuH5fdUdowe3s1GY4uLQh3RHQkB97l1pDFCda4Wnq+KHU
9TBDrdycWOAQgAEM5TPEEvHu0ugOFmVzgVDRgJq35iD3Ff9+scAGWq+8t7FAtW+COIG8ljW84/vB
NDTGQzBgKxh31iaUXAF9VZuwqGqzQzkant3Fd12n/kczkjekg0oLa7CHqCLMs42frKs9t/3x9q8H
GQN6XDqwT1dlEZV2WkKnjEW8U6OZY3qpY6E9vMezkWxh/A+i5xh2lU4lKZiSAgIXA05cHTEf8pEW
PHz7SrACkHAgoUQjTV+fSmPwhvCxHKJaP2k09vQ0NNjbGzKYMwPNJaqbNiTj5Rd929GOZsjpwqqC
TEvHn4ah/0sd1K+317LhxGBYEmA0QUh6hVcfdcxVA1A8RF1N76oZ7c5sr2iwkY1cJj5y0ri4Y6Ni
OAEfKWAlA9ip4i+UGcB++OTt77J1jiW9Q8lUVzRTSyWcFeqrXRaQuvSBUtv5XrZWhJlwbJiI0zic
tQMwjIdDEDgHF61anAfF9nWwSXhjWZ0qewzrmAe3D0mEsfVLAuWWC3vS90kH0owWL4TDOcBIP4zj
4Bf8G07stp0tZ7i0I11wttXryqT0LCLWoHt9UVUHY6R7LZBNK+gmgfcfrSXw96x3D5WquOcLxpht
PJodrYzKmb397YD8918T0gHZ9gJxlxo3dRJDw6kyjHMyVS8QJX+PI1zYkQ5mFHyqbIAdTp8U93uy
dFCt/DhxDGbssaqK6/LKB5BJofIGYiXcq+tdU4Ce7hy1VsJ80nxSK349mYHj7LG+7JmRdq7XOkoZ
1IHCHvRxQ7oE40A8i7+RkB71Sni00DkC9h6vIRn/0xn1ZBORGNI4D3W19TAshQqKkvh1PPy67dWb
S3plFREjgdc3QqcXhdN2Q0Tn0htH+0jQy4zRvX2PGVQz8PTGRJ7MtMUo1xR8/gNQZ/bRjusP7lSe
MHq+J8S7vZz/syNPlqVTRZsq7mEHz1XXwSmpwwM1qx3X3ow5AqgsEOW4SsVXfJHdzIIZiJn1EJH0
mCx/MvXFoMdCecdjB4N4/5oRq70w085s0lq95cgIiJ+pzcnom0My7enGb27ahRmx2gszAIMYsUvw
QoDCVTf+NmOfTb9vn//WpSDG7wTsBKPg8oYtijtkvO8phrRduwJ+MjPHQw5KoOK8gDqp84tuYdOD
3ibuzlFtLQ6Ty4JGU7Tp5b5WwlGltGuqhHQoTxiC89V0OnPF3bmFNhaooVeu4SEHFAJYitd76Cop
/t8SWGhjUk4KGnXE9mrnZ9zXXlbsFJo27ohLW1dvYLbQ1CwnYLyW+G5J66fY2ZvU29g1XBHCsyG5
BlSl9AQe0F7oeba4IYhezolSn/liHmrS7NRiNleCPBMwIdGjlhu5VT1Xo602epgOTGnPcwddsQhk
wf3P2+4nrhrpftBEVg0wErgvoPu1Ph2nbvQM44xdxJr4nPH7Qu/9Yvg8Y4yBT36p7LHL37Z3FcH7
uZrAiGB0UcY/l30c5PGfErB/6N14U/Gb8T3a1o1WMeCvKJ+hJOiAJUBOumI3Se18bIbISRbfKMEy
lKXHvgIz2hIldu+1NTtVvRaoE/H6Kiz3QOcb/rKyL931TCEQsCptEPTx0VeZETDMWE90r0m9sa+g
l8H8C4zp+KSluJu6zUAGB3FXc792JPFGZwm75lmZPidpj1t5x2023HNlTrrvs1pnVdykLMqHtm3C
2mzH5rRYrWKcbvvn1n1yGaSkrI+rhtI2GbbPqf+a+tgzy8dmfrHZ26PwxWcAhMb6M7BIpyuJic+A
j3eNG3vWwvxpYPdueXLbPejmxlmtjEklXS120g5dWRiDgg/KeYfW+Tsf7/Q8MhmAUpm1E0s29hAv
W8jQmEibkDtJ33gTZ8zQJ8cI+dA6yz2bUV377g6tTZ+KpEogXZLaCunenthApALPHBT9wUt/RRzF
F6NwiGKEZtWeoGLvK2p7WNw9DauN7wteD4o+fNqCTlv8+8UVnVokMcH4aoaV3R+tjkZj+cBr49tt
N9zw95UV6St2UFEZuw6du2KpPV0d/k4GKOvctrGxElSngd4B9gmH9dqTuliJTW1oOvSWAgGw3jdz
4LqGH6P5jkwdj13wXGACFBIf8rPatYYhx6hIHNV0OJVT7mvUQFn87SzgqEGAjgUkBnA9+MH6WFoS
UxrbKHr38XgCcQKOpw1u79crd5Z0d4HwD11qtOkgEygvxUktZE5TPQvuU7QN0sq8n7G9XmcOSYDu
2eAVOqnPQH3/SWJqep1C6J0hOr6V7ZRB2uEsS4cN5zgfX/R5NIDsGRjII+zSozPZ6+RsXUX4BIVG
AxCEYGGXgkzemyA/1Io5rOiPpQqT3n6o5i4YWIeOt3GPmbQ7dznZtPAhWFnhjbun3LQReFY/QAo8
mVlpFqTz5rAl9qEgX20ktB02RjXS+ym2PXAH7J3Rnkl97QeManNRV9MSUhIrQxKaDlhzMH+Xa3bz
kAwktb6DlsTiOuZCTdxi6P6046J4UKZM6hlczYbRc8+p7VE70GqYisJfpoU6vy3AIYdHdTIbw/Ly
NtWcr3bPivSjaZZ8r4QvIqTkacjOMZn7qquAfGy9CqVO9DzRdLBkFE2gMVgafa3NgjTWjn32Gf1o
v+P6ztW3EQ+QYeLNK545aPxJ7pJ2lTnHGHyKJjoESsqDOCYPTZ39RzPSG2cuGwuw+xZSlIp6nKgV
sIEfqKvsRLeNS2i1Gilj6KvE6CYccNSZivo9Tdrai5V+DOapdD3OVeft9la+LiL6RTRFU8nNB1Th
QwO8u16jgc+kTn9xgz+wfK8ssXFSkEvCtAfgMoio8oedQR1YdxugjzXlvnYOvL1XzZ1T2sBUCzVZ
PNQwRASfkC/xxSlHfYY2XpjdQzrkkB3TB/Bn2oc+mIM8UL4X/szesYVQwMQDBFVrwJCkGD5D1LCn
AjiujAWYg30jzSH8+gIN8NuBfMM1hOAyBrcRGQ1QWq+PCnKbvAGeqY461fIK63eCMKQpEegsb9vZ
OCbQ9yBvxTtUx2CE9HQzU71seZ3boWbxh0yzzuAz9x17D4G2kSug0QoGS4RLgGHlQiW11WSyy0kL
p7h9St3ivqQfby9kyxlWJqQdU2KaQd0l/x9++R+Avf6o/yjv/wHYu0H59bbJ7UUJkjVo8gItKFlU
1cmZStR24AtgARpqqHvs8ThtBFmQqYHSBThBvHnlJn01ApFEjHYOa56HsfpDt8CH0Y6+QtWPvTZ7
sfpr3K2Pbl3KKMZDP0lkjzguKU4o1LKgLNzNIagrQMltBHXp+lVqRRo4nmxmnLW0vG/dX+kyesmo
+pm2Nzu55f5iFghTTyhsm3LrKQeQOYOCEwl7jLjyOn5WHNwsi3PQmP3X7VMUQVa6x15hnsDGiBE/
V3whF0FRi20QMkM7OlrURwJN4LY/M3bXLr+N6fm/WML8ydpSzjQjYwn8JBczkvSreGan8yPrzhBM
9W7b2jxDgV79Z1kYBFkba2lHnMmdScjvh2MTFoiNXQRphKDz+eHtOG3jYg+v0nSrqDkm/wYz1Fjy
3cyncxnbfyw+HFFL2VuYyI7+/+d1VaJL467SyripI4oedVNWYBO0wSxYAq7IwVf7fTSyYzX8YiaS
XuVQTJPf71ENb8xKrNcrZXBI1BTQ9YIZz/TA0wBsfxLkvgt0P8ZAgmIX278VaC7PUvoebbfTJ3UY
zVCn7E4QXVAz29vWrYsAUrMijkFUEwMga38BfT2yfiR0oflku17x4j61P1s/Pig+eaTGAWRr1NPO
zs4g255VKQOKc6J3dquooZI655Fw7lndfK8S+uZxNig3XqxOurZbPhatbuGaw5ClPzdjUGVpMMZ7
CLitsCUKhhjXxOjHFWNisSzdMme4EZy58Jr8G+hrPTsNdPrn9te9sW2r3FtKg7lit1OtANA9qdXJ
NqvD3BYvilUe32pGKHEj2QFRLkERTYohRG1jZeaDFZat5g+KfjAJeiUa3+mVXl9yMOMKkgFkByiK
SHHRjPNsaGJuh8VUDXbqqV1jGhHuRUuJwR1vVGbuObhfJwAQIHP+KUuVhnzpatWaP9xe8PVdgA6a
GIFC+17MJkluosSGmduCatAiEWXnPFs8Q/3LLe8zde+lfn2ECJMA/kPbESDTq9Hy3gKtUD5jVtmp
4qBD266ddd+oy+D2iq5DB/42JnhB+A78AyaW1591zZSK8QnI2Sw3Q8cBspDvqSRtbBqSfPBnYcAb
TLPyXT2Uc1OgiAYiHvrDdT8X+hnM117HvvG3szOJwUnbNV7FNK7yEjXlukIKUGoDimR59YwmZKqm
zc6WXT/P0WEQQ3d43YI12ZK2THHVgarORENT6Y9V/LM0TE8z+MHCXNA0v5j5vGNwawMxYy14SJHi
uVd8FAp1eJOifUIZENS8rbN7pWrqJ8dGf5rTVDtMTvrttl9sLfLSprRIw+3StqwxWo4C3p0zW6eu
NR5L3fjSG39hyuYR9Jc7wWTPohTq89gYHVrnFKucvDyZvVZ55tw5VvbjknxxJrJjT6xgnScA7/yK
+hS6FGjmrT2/mDrDScQKgaN6yApMprIq6LTqZ7PstUQ3TAkcskAZCR45meCNQYOb8zkeopY1qNLk
XjqVQVPdp7TcuaY3osbKkhQq8URoie7MAHzUKcRGZzYzclTKwsjRWVbTcWcPrzxTEONhdgywOUzd
AC6x3sOkH6ndJS2J+vKLbj4VoJU02sAdPurNznv3amGwBPF5dBAR/3VXbknxUlPAw1hoUW95M/gR
zdJ39ySPr45JTKdpyAPwYkPAkvPvsmajnrVjEQ35S8m0oI4/Z9mvmpDD7W/rKuau7ciptwGRvZ4t
dRl1Vuc1tnsgTrnzbN80YaBFiakddELlMq9VDAbTq7mIwHYVcBW4An2PvvzqRMB1d+HUMsmnW8YV
GogCO02dx6aqTsy0PhTp28ftAFwBKYMoiQO/IruYnvOBJqxuQtUByN4C92psnjRjjwtqI2XHQAd0
h8Hni8LK1UhHQcyFlA4gMpgXgJja6PjMqu7xAn1G87PyjKkfPGtgrufw7Gk05x8IID0o2oeX2snm
t37GQLybgq7HFv0AzCRL31Xd9xoBlup5rAbnr0xNwOk9FjPz9TbbGwy+OkdHUFuCBwsdAaG6Ib1V
VErMyVarJCpsK7KK4k6pwLsG0v+3Oj2o/PGmRXEHIABdzgJatP/TPoE8dV1SyJO5D7So/dsmNr5f
8HMCay1CrOM40q4xo1aASlQTEGu81Pw8q2hfQK06+fUOM2JgQBTehFz1+nCqEfoAHddArEFpmGef
quYTRhlAwZZNe5SqV5kv4iomw0RzS9Qv5QpSVs6LSZcliVBLD/Ki9bTkQwZ6oalKUQn+rBifnP7L
7dVdXcPCpI0RLrQG0RN/rRtclDtwhMnUt24K7DCkD9LfxTiDTeBrpb0QHi1pseMW12TaArOOYilS
RCExbYpIdmGvXYCnsaBOEqkxt1pM1M6Jqf5oAPccw6ZQ1QVAMt4y61vr9JTkHkZiB0vxunGM2bHG
6ZS6xxMtnqO2i4fipZjyBc8Cm+q4Cv0hUWj1kPFYsbgXY/xo2UNVbTgdRnT/jbTSjQvRBI2BiK+M
LJQ2IIxBEvpUUtDIGXtKP9cfKq4nG0wBGiK6ik91vVO0TakxMWg2JMb8wYIa2ETqb8007pzIlhmM
ggnYoGh2yu5d6wNkyFhSRsViRV2n/eBq+2ioe0px16kD+jQC1asCkwiGF+mJWpa44yFrpYFJFROJ
QD/qRuuT4m9r5gBW7ZW7rk9pbU0KDZBILxZqg8oUohvHocc8SbZ8qY30aTKs77c/oOv9E6ZMG5wV
GBjBzPv6mEyuuX3eJnoU0+6lLTWP6d1DjlbcbTPiu1ilr6ApAvGYGAGG+AJurLUZvbTKohMy5Wi0
+UndgBLp7Z6go78AZjq87vHWlUVhq7QiUMnESjTG/TYvQzI+4XN9u79hohi4OZSwQREg82DEdj9B
LQPKUnnDDpYJZpjOuXPUZWe/ro8FcQbngWaQGMKSQykrygGQIsxDaM5j4R759CMbdopI10cCE6ik
YoRSyLLKLq0kyTKbMzBniEfHltFHNNPeswqILUF9AGdzNW7YCPkLNqt5BLrKoKqGA7dzH/o0O2au
Pxes5MKM5FyNSQ09x5cbpUv5UKt2pFnOWa3iU6KMO/fNdRxYmZLhhzrrDB2xEudiHjWeeMBDj86T
XvtsF3C9ZcoG+zUmCZDjgZJi/ckkJAGrwjyRCKjhBYme9p05ta+MwbLLi7m1gWISDxQRaMxAB3Zt
qm4wUelMuhrR5uh26DoeScq93trxuC2ndpAemkI6G9eodE7DVAFqqzPI+OjEX5zsgfQ/FqjU3w41
15PduKMBSoKULRAjkC0Tjn95R3cNqRLMtaAW5bNzcSzwbMk9/WQc8yMrPLJTZdtKQVwVaa+Kz9VF
tW1tjrjLNMQLXpWzAn4xzI6Xahw6RncoF40ftASqtjRlO1u5YVSwYKMggKvPxSLXRk3uln2tuCRS
l7Nb2ifKv9BcOzht5VFoZFR8DxR73ZDErBluCJEQQ2kR6c/aoqrEQ0yh/RqN/njQ/CxIAvQkShBT
Qc0Gom1+8aDsTVFshKiVTclhFGNWugEIjCjlDyaBLMvn266y9fdB/AO6PjG6C0mW9ZpYCsCaa5Ra
VEx3BZi29vjgNr4rXBR4sLwSiqEQsP77KahzMddfQ6oUUM3OV+ZfmHbUurd2HXAyLprrLrwQF5Ih
+UKWFLpbapREnaEh0zQgixUQnr3tuQLpWlQasEUYiodozVVZz80RyePKsp5zZPOdfm+r7JiU3GuT
PUFFKUz8z5KQ9ASNFkYMpMDXFvFCUmFJhfBDil4ieBFAyePdPvtNK4BLghLBQSySx2bUslYyUk7W
s0VOgGVp2TF+49TUPwu5MCEFIiGNO1TZbD0PEIcLmpy/uD2IQm+vQ/LhKyPSd9kMporxOayjcufu
XGt9d6xJMr1tRvMfKwC0QfgDtCZXyUIG5o8KQ3TW8+gUQVqrx5gpnruoe7F7czUXdqQvcs7x0Cvs
0no2Pg5BfAZ7y6lJ/Pa78Un0IsdzpwDJ+h5PAAUP6hcqPiRdKgtiAwsQa8PmYp2NyevB1kKnN9ZI
/reB/xoRAf3iUop5p+W6WljPytIcGq30UxU8idOe5NimV1+sRYo4k547eWxiLRijQudpQGna8PT2
jbm2vBo5DaJaCv6gDO7QMAjg8YzkKHTx2VMad0+wYMsj0MXFtBGSVSBuJP/uSqpwCEtbz+BMUzqM
Evy8/f1s7djl3xcx/OJgzJgU8Gn8/bbMUFR3zxMzfC12d0qcUjb3umOXZiQni9s6tqcyxfnPxmdU
A4KcFcQrivk41xMoSePndywLzoxBlv/H2nc1t807X38izrCA7ZakqGbJMZ1+w3nSSIC9l0//Hjrv
L5YgjjBO/pNLT7RcYLFYbDmHqBgb4AyhVog6lsg9BQP7lEwHdaodIb0IHxP8Vgptxhg7tHEz8HGj
YdbMjmZZD9LU1Z+trbopTvq5lV35sd8QP/FtT//xdr3QPr0g6IH8FjWt6+3KczYbFPzcATzptkzm
HW5wP9REQ24vl8zFg/VFtUs5i1lemAUYRUmIfhM9kHo59fs2ZtvY0PLNOM4V4Lk0uqkKyjx1IKM3
SUXhURnk51OqDV6uJsRHh/LkECaNoEBFZzyWKt9QNW22lU3DTakY30JrkB2SEuq/eYUwYLX0v2G0
ESU/ztIimwIJheokMJES69RyF/XEJykVhL1cbLMs0JUYzqF1QFCvUaYiAVULZ2zBJTK64KYo3kiY
81sO0kgL2DaKKjq34bEKnBA5NkgQktLpSzRNg9Mjk4I5HJzOcjJdBE+x4hDQ2vcqkNt5q0U7WNFD
saZ4p0ifQTJvi5jNRCI4n9ZHQAZjSO8HREGC2Zftk00FXQir23OhBefWlFKTTCIhJ99qzCHzbkwU
d1IfUhHXu0gV3tp60PHqy2pJ0Ye+PRihBm7YzX2LXtEFrQULpR0iA0PnQeTipuzLPIeb0WnuAJvc
MfIPnfqRhSJi4zVB6NnAsCRo0FEt4pRRJTCgM4JYqsqUjTklh1Czfw7ScGB58+G+TnxH24uDwRgc
XCeylmhR4uy6q6c67WlrBIDOGlyC2COiyfhfZVn1mVRVcay1WndzgJRtp5h97/O025Iso/uElF/u
f8vaFWsjObeUl+E1+ACoCaehLlHOCjqr22Rp8VhWolPMF6x+H2Nk/jCTAtzom7e/ElPFiLpYD/LP
rVfvu222HSOHPkz+8iwPN7PAPa2tr6a8CuTLliFIbWW04ehB/MCoU0LiuJvPbe2oPiZut/H2/hry
WQdeQX62RxqaSpELqgetH27JZty1h2rPHPRlOW9sJ/0tCqyLeLmCKAP5weu7qa0nqil5pAcmK5wJ
cJvDA2q4jpQJQqMVu0AP9asczofEc5gmRg03JZn7xPwY6YIkxhKDcHfs1e9zxy2Kq77UZeihpGwZ
h9rHpA/QNdd7MbOfRjXegQjwG94j3+7v1coxx9WFZD4axW3zBuUbVbc8ysuQBJF9niLmRGi7BJp4
JHpYLN9/o9+rHB5LS8Jw79xLkJObaFbadOglypp8I6MkFneip9OqI74Qxr2a6yRGianFZinjGTTn
c/UtEXXXv9Th7ynEvc6KVDErEmHD4OR3E0iUc18KLA+UM0G4W3iU1Z0+OKYAs0OwXbynrDQzmiNq
k0BmjaOrTpdictNy7e4vHp+XdsEX94AEklhGjP3Snsl2US709EAunfk8+YafPMqZIwvCdJFu3FFW
qjiXWWiSoO4/NbLb6xj4qNzqjThovz3GhXFwJ7miclMXM4wjHo9284sA5T1/+wPnavG4wyzJHWZb
eoiwsEv97LOOuC2R0fdyVBUqSEatG/trjMstm54rYcwmDUGh8Rkldje0t6SI/1EIt2g4TXmTMIQ2
MsCoDvHEJIDhIT0ewf969z3Sqqe9iNa4YDozUchuUN8MOq04Z3p4NCSBzxNJ4N6DlaW3VdHA0NSW
bQvbOtWWqGdidVNeleD7a1WsjZ1JUKKQ34e/KNqeWLK5v04iEZyTA/Zdk+UFRJDwkwWALbv8SPrv
92WsHskLNTgnF01GNOo5DHkCQhDNvlVqhg4GPxY1ZqzeDhdyuADQMKPeNlrsSJfszDJ2s/LHHL/v
S+pY6Sywr3WdQEqDVjEAJfCjZVaiJ10zKPBs5UkvD6TpwT27YboIl3hdpz9ybK7ZJKnKtJAoziVp
dKTr8uajbY6BSTGBsngeXYT0LNDL5uyhS9HiH5aQV5ansHyYs8wDWVcohDdft7tXvTibmJlC266F
nLze9aB0YQe12t43O5EIzhzA/dilUwRvg85xJUQm7UF9Y/PH71sAEBn/3wrsxUdc5DRmBsqWHo+R
IJN3qvmgDhF4zbzpn1drUfVCTlRJQDlA9SowKDBQa1nJHbwIvLoSBSRra4baKJ4uy8g1nhbXgvS2
1PI+Q5KmGIzCwxVnO3VTxp4cI497f3vWLA2dLGC/Q8M2UJs5/9l1xign+aAHjRTNTkJqNGXUCpsx
gG7MbjQNYyOQuKoc3rwAdzTQt80/RgkaMoAQA+USBcUD24o3RQ2+Ni22BA5vVZCFChJw69CxyD+v
2xxQRFUI5zApACH62fyIul/3F29VwgIiiI6JBYCYWzwQKw8mkJP1IDMIkIGU9+hrxFiaCIdobY/Q
zYK2W6AvolWH8wZxXdmhFjXIEwD/RfMnXBC9eZSoaLpo7S5degIVAF9gboNvkFasuNOnJeeBSdao
PBnMv79cq78PQ0PmFvTaQNO+Nuus6SMW1hI2pDiW+rETgYeu/v7S+YHmEsRQfEo91dUuH8GShncJ
c7LhkyVqT13diAsBy98vHMBgdHJTNjLcctR5oerrVedO7MOsCSqfa9cN6ndoPUXhE8kLbqEiYHGj
4agnAdDOUJesvyYk/mVU8scZFKJWJypHryYxNDSaYMgFTRmwsWu9qjlNWF8wPSDbaaN5oO8+1YC6
8vpNvpl2Nl4KP+5bwtrBuRS47OTFQtJcsSiRE7xCKuagBA+CkJOcPN0XsmoOF1otH3EhZAxjqgMV
EamZYe58u67jsz2WIqyDVSkL/Bkya4DF5Q+nSnoi9SEeVwWIkiNAUcREkPJcXawLCdwlja6FHDPo
yMD09UlH/wpdsDAFvlKkBWcB6P0qyhqdtkFiA7c4m/1h+ptnB8YG/iwUt+exUaSVuixUKrGjPVZB
BioJVsvu/V1fnhT8W/5SDLfrNJryfGBwMoP9rlQcRvZNUzh28oyCRKqIWoPXpCHph44VkLiDrYE7
qazRhryKELiPrEd8u4vwxKbbTPsxJQ/C62ZtkxbnvOBXgTuK989d35VthRbeoDMrp9OBwASArPur
t2ZrlyK4BxsJSaiMOexgUpunYQLpfaJ+SwxRcX9VjAayA/QVYXSd56NL65EB2w/VLiM8q7MOrqhN
XeSCQGO5fXlLwDj+/4Twaaq6MEluawNIRlNdfqgXYEpwH9QbC2wB5zqOmZ8aielmZjkfm0iyn+8v
5dplgWE+zJeicxMDBFwQZ9SjrQxRh5dpcsjZY9PnblR5MUbi/k0Ot2VyO6R5TRq8gZjdBo0VF76u
Z0Gd2e0uMYDUfV/c+tYBFgSTpjr6WLjzZWRtFklDhQJM/AHebtRmBxfUX8ggyOsgJEUvKh+U5voU
Aj4J9yxM3mFR6kigmo5bgZTVDcKjAVjj6JFANfn6fuikLEXQmC2pgwzIrw9jP2+Y4UeziEZh9dzq
CLIBk4Bgnr9egexIsWwFCVh4SrWvNROEC6tbcvH7nGeVMiO11b7ElhDXbMCfPh3iN3LpvryxQDj0
RwdusTRUqhD7QEZfnqLiP8U+x61guGx9P15FcNGVShNJwS2BnGHtGdNnIv9SFVeR3kiYe6MJdy4b
MuaDlMCAw+wYF+g/fahEperVDTdhwPiHPle+ByvHYJSJoRHkrEmY/och4uYd0uWD4KZbixJhUn+k
cNs+t3KEDMS05KWeqtkBSLcTke964dfWG/F0fq/ZhShu9+smk1sQzOOFnaOb0HKG8RxqD30dClRa
NYELOZwJpKpaFGzEwR9awzNI5TRFCLgIvd0VQPv4CydzIYuzgzHEZLpS4LUQDmVgR/FG6fXJSZVU
dPxXjye4zzE7h3Hlm4bnrFFD1R5HvBrs//R8TzXqpOzjfWVWLQ49yJjLV9FWf8PUUqGSWzK8GPT5
jH6DTWyIJh1WI51XCSaXApvDbswqIDAHCvr2SXIAnEEPbmuzsryqd5W/aSVA5uN/CvFQRLOes8Sw
cavF7KEb9joGBf6m/nIpgourbS1GNJ1DIxSfgSaotb8a6aA0Aq+2ekovFNGub5mUDhLGeJYwIHwX
0nelofmm/B49ya4ZR959K1i1NODwgMMYs5o4tdeyKKLGeEhwTJP2IezBFP+DgI7u32Rw4YYap9Qq
ZcjQRz9R/UryDVHKcPU9CnCOP3rc5FWAtpB08J81El/70h93aI6w6s3ohk6+GXZK6Wjv/0ktvvPP
tkCHiE5QElRR5gHp8ITj5GoZEVST1s/pH83494JShlpbaBADJknaP2X13wSdryvHU1MNo90kuglr
S1v07W/1jWm4+r9ZGd+X3Sb5qKJWhOC9OGMqe87f1YPg6S4wZLIs48XTvWVpmqkdQnet3WbTNs2P
LRO4/9XGhgsj47sNIgpUurjAVkiqm8PImB9tayBK+qqXvJWJ9/cFerEv3MXWYk6WJAn8c6UfC9W3
K1+tNvctePXuvBDBH36posYwYs1owcAStkmzvVR+70SxjWhruPMPLjJqGhRihiZIuzMr3mmFoDAu
EsEd/6hVQZCsQ0Qu+TbacNkuE3VEiVwM/zhkYVdnfQ4XQ77+LvjHXu+kx+G7tF3adqbt/c1ZaynF
UxDtpEtfFKJo7hroamRWqxoGEP4MT2Cy3xTb+jgBFqt0wQexybfWuRDBtq5axIVM7hTVVLJTK4Qz
aOgnc/bKUnPQy2mJANOEui37eXFau6HKSZdhv8jJeFLdxtGOySl8qL7PrrStt9Hj/OUfV5M7TogN
6qZa3Bw5mc8lDm+0QfKydfuD7GMib0vOnSgEXreYi9XkzxeLl3gR4cJwCLe4k454+YY7A1NCL1fS
u/CnQMnVY3AhkDtphZbJKMJAoPWhqx1yWFyUKjnfyTNABn9EbuLlrip4SopMhjt6DIiqcSthYU1M
HDbOoNveiJSW8V6g2xJb3eRmXnWzuGiSGXrC6gomoyjoYUMV2o9O049sAYHcRp4pECdYSb7wMPfN
EBYdVrKPP7DWTfPRqUT99quNeRcnnMc9qNqxMWoQ5AW9r/hLEn2uXcOZ3SWFXhzTz4IVXBzGvRXk
HIoyWYmtEOjUfpYxDqjs1C+m7SKS3dRozgvPzeTdlyhaRM6bqFM/FiG6XwLNOnXGEYABrioaQxUu
4vIRF65k0uUutZdXhvbYbZY5mTlypMQxtzlcJEbSP9zXSeS6LM6RzFlOaL4oZZ1Gj7jKzniXSM78
VOxVB+iPZ/O9KUpLitaR8yOhkWht3eEm0CbfBktFpT8SJuhAXPbinnFwrqOMgCuuLMe4mjcT3ZbD
/h/XjfMTVlRNYT5CQPih2Sxtr6Fnzw61HcOxHNWbjj3aD7/dFypQim/CsCQJPdINZCZKdGi0+amO
S0HkserkgUK1gJcAsRj05Nf2V8laYSUyNkd5sb/UR5LdnZ+WHsAMUx+1f1+lZR+4fQKpHrqgUOtf
MpHcIaZD0UTWTJEawPjwRpfHX6mpZIcssemZzVXoGHpFPW3MU8FhXjtoeJQS/QXMCagC3AZGeSzV
phIjxlo4ZSfc1Fn5RU2DdoFmjg5WbvjEfJpa6mSzDbQzEUTWykVzKZ+Pv+ZZV8KktrXAJBsr/FnO
qasYflaPm/srvHLaruRwBRoZBIxjjWx20OU/zTmoG82Zox/3ZawY5pUMLpFQ1w3RmSZpQTz7Rnwu
iCCFIPp9zkr6EdkQ9LFrgTpvum6nEMGlv/YUulJg+YALr5sntUzmAmYIuOKN7jdb88xqBwBPnrwL
Rf0fqzb/ann8wHWaqCUJ8Q4O7MFwY7QdolsrhtUZxmHMf8mTwGuIDIDz8BZFn7RSQVzb7EvQsDDZ
TcjbKwnI67+AEWGUA27jev3QEzZSHHEtkMNPse1nen4G1OK2ykWwuqvKXAji/HoDDuaqAj1fQKXI
jXPq6Z0n0/d/Yc4XQjjXAEaKOa8wTRL0zSFV/9MSwct7+f+80wN0J7o0lurYTZs6SdokpE2K35+M
bylGyGvNAnNIu4WdO6BZCcbS+sSS8ud9tZZNuBEL8HTgUoKj5GbQOzLJpM5RpgWsMJ71vHflmLq6
Ur2f7HkXtub+vrg1M9cuxHF2Fw1NFjE7gePBXLmiAzAhcabsv26q3LB+lv6mEg1Ar1f1OBvUVNQ2
UxPyoumR1HQjt37S7+ymA/304EyiNICyZoqmiTE82QL+PVb02uYrmXXhXKVqMLjad8XvtkAF7o+J
O5bu5Ecuc9hXzLZPwf1VXbs2wEACeDgL4AY3I1NZJunSiDn+YJpPKdkzq/MwTN9TUSZ1zeVeyuFc
ujUi/ZeDpz6gCOKLr3MsKgqsXsCXEjinPjVJ1M2RrQQlZl1c3dd2dDt1TufNGzyZPSJYuNvtAoMS
SkVoKwLKrMqPtGpzZWghAIACPO/cWFK9LpedMU0Egeet1V+L4aw+6SdaTBOmv4rS/IjJ5j59z8b0
SZP6cwfa2NLURRHbqkTwcxDAXYAGma98mOOEUBcgWQGGX9za+D7mn+v8keSxO7Kvrf6xpoMDdD0v
6mwvp4WHM7LL9A96+EtnzUaPfwyj4Ma5+SKABQOyy37hZ19wH69PhqWFeWJLFuoKhXTQqvaoFMxL
02SfWZXfG/berPIv94/FjW8DThhwlQB1A7AbSOcPI6HVWMqdHPTZ41idKpo45QCSTGT/Wdlv7wu7
ORtAgbTRLIaWxAUXhu96rAdZbRMJbShoELXMbd/v7v++cruAVwJ47LNyMGNrYGYLDrgzYYYjL5Ac
6K+hUeLW7eBSY6flnyr71OMhP4InUe6easvYSmnkzCGOEnmX43lw/6teoKmu7o9FbeCSoq8QEMq4
u663NcokmymR3gYm8Jnt8gkrtMny/yIz2kV2uun0p2nsjkqPgXS86oopfWzsvNkoU/+TttU+tJF4
kHcV5npV9ggaMxBCMKv+kssbDNE7arSdQGk6d5ieN4EdX7VS6mRy+hSz5DyVouz3zR28KANcCLQs
YeIckNPXyox1RCJrUrDE1inRygOdGtcsnxNFcvv0WckSJwPR6v0VXLWbBdoHMJcyMHC5BbTaxGja
pdncmt2W7QpNZDerSl0IWD7gIozVc1oCMH5sYZjjB1ohJTLsbe1r3ymARpe3OvmlRp2bjec+OfR1
7szpM5ml3Zwchn70auWxbhoXUA+b+3rzrhfaLnDlAKNbPBTIX68/K5SLDlyK9fRDnYBoP2TbeZB9
oC1698Xwy4veEiC+YEBeMUEOBFO9FjP0km3GLSqmdb8sbys6ljdqAApqobmxLRsgcTcY5WMyDZWp
S9HzYE4u4MqBUuAkWSjYRN6TAUkPsxwLaw/6tshNr3NUVdLQjm3zaA7NI4sxVRiSLeaJ3UwbdqCQ
Eiwa72p4cdyipWDwqmpF7x7T+nMSg0/2va0/ZeOn+jwAcOj+BvELyMvi7H/QzHHuCwuyAOnY6c90
nt51KG78kxR+PjhKqmE20ff1mMmWNw3pQ0hUJ53N5/tiBPtkLmfx4qyxJkrycgy7x5YwwHw6qY2h
C6lxpuiL1ghuN8HC8cniSZlDQ+mi/jGuLMesB7cHdFbVloLYRSSGSxVEI2gfgUHXPVpR4tEYzMLV
4LSMbu6vHB/C/jYDwKzaIK8FXBwnJsO6DXJu5adOBc1fdIzrYw+oiUkSmBvvD3g5nGlb+kzwAjHz
k8VGB11OvehGXDeBV0U4e9aTJhzaMsxPE7PBsLW35I+xum2XS1hEcXGToeCVWZS9MLcORG9zKkMZ
OIOHJbmOhAHwnov9UnvJW4FXEG3RYikX0rQ+sfIyn4pTGc6uWW3AyOA0+mLnwX1bEO0RFy4XOm1z
Vkj5qY6ObfLcilpcRL/PXfMxUkdSaEfFaWYPc7mh4fb+9/M3Lr8t3NXW911qUKMuThP5bKJ8Lh3B
ce9U5RNI0LJip1m/7stbP6KvJsd5HTkLMSjZQ16VHrPh0FO3eOtMD6eSzomYezNmSlYVICPo3ZLs
SFyCIVHgpAVHhx8pTZEFYHbHyhNQV53IPDb2z15+asNz2QmcmsAC+CGoWZJMqlRYMa14nOcTSwRH
RbAj/MtDzZME/bVjgYGRD+pPWftuiXD6RWvFnZE+JTGYq3AYZbD1AKU4oWfdOhupX7wV147bep7d
oO4SmlnJcuwLIBJ/TiXBrovWijstmFTWY8ADFqd+eJ7L2hnlE67L+yfkJq/AK8HZr5aAY2AAb/ep
1F6ADFCYceXKm3xlI++aoyRI5gl04tsCKcunGE0pxSnUB1Ac+JH+rcaT7b5S6yaAlJ0uo38CWcNr
fxxb8WynSdY/ApYtHTGTQI18PkvIWAOkk/bT9GwnvY0yqJFO9fv7slcVXMDGMFKGMRuZu+UKAGlU
8QRq5lExMWBeO0WJ/kdl/pvb+kIMp2LB+qbqFzESi4G0lXvK+NbxuBfLuBDBWQZVyoZmIUS0bW5i
di1THfRHvbW8yUnh48+0YFOaSn1xGlTdHYCiVwyK14fx3/idV2VeAoaLK1qvdJVVFsQAK+aQl4rb
jdpjWrX+/d1flv3y0c9rwwVRcpo0aW63xUlRH6SOOWUnOK8C8+IrgCBUMzMJlfVTSb6n6ecJ0TQL
Bbfm4iFvlCCvx2f5hsu1mqc2LAyMHTRNoKq+GSkA4d8aoyinuarLhRzOU3ca8IAjs2LnGvOXI5v9
xPzOEnPzF1tyIWVxFhfaJLrVzTkzsGK5fOwsgIhPIoAbgSI2dxgTBZjumoQ3VD+9M4nbJ40jzFaI
ZCx/v1Cjw/vA7JG/fmyt1gG3b5ih8BoKKnurQv6cEiQHr4W0Bk3B0Y34r9OBATr8Fw4aHmz/KIS7
1pJBy5o4s/NTkW2z+szssxr+0zFE2eFaD5nZdk4MPDXKCpSmhfLJsqngcr4p/V8fdaRSrmU0uaaT
sYaMpHbUrfWCdWW9HzoneyB+vQ1dEZSXYHP4rqSsjQ3QZOJNQ/sPmB+PAKaU/du68T1JMK2K1Mtb
M+kedOu5EqXcRCpwl6NBzTmXYrxf+vC/UfpcyO/G6fP9475697+asMWdxWFKqZYYEBEV4Q+qJ/u8
oue0+l4CpV5KDYEViBRa/n5xKttyBsNhjOhf1o9h66Eo2Rr/dNOjBHQtojdKNWdVWZxiewTBZeFp
qiirJdKCO/ZsCKuJJYgBZ+XX9LWyfzT6/v6uvBBb3NwpF9vCHXq5aRJtmrEt6nb21Q0YSDeNX7mx
jz5MFLEMvz6lbrGrNuU23NyXfV+7m4nrxh5GGcj0uPpbCvZ6e45dPc9Mt1NVER7wTX/YtVMAh/n1
ZskDGL4rGzFTXDjZR2s7oNGJvGu+RPvpM6CzfHayBQUtXjvwSRCC2hGG/zE8JqvckWppzVqGhpyj
jVx8Urtl/z0EPMb9Jbx5JfBSuFOl20xNu7JSQCpYbAq12MsRIDjs1LPHyAkl8/NYA72XaJhUsreY
8dy1Q/8334BJCAUknoCJvEkom0meKrSc5+OIhknDZX62ZHVMt98YfrntRBybqzqDeARtXYBWwag2
5+DzUYkVZTawsiCuc+J3+i722mOcIosko9GFbQVrvOzU5RFZ1thA5h+kENhMFOaubUfRS4Y4WJ+P
S1dNCCbFhad30x70GiS91i7emJ5A4mKNtxJB2WOCJgJ59MW2LryXbPcMgCvQEDwebuymvhmomkMe
9cOSJgsLwUG8OR0vGoJNDKz0y0gLT7LTgwQOD4peOWoS2eeYbJ5646SYWN70NMsfLMA4KkX8OU0i
zCQ+5BOy+IQ6kvHGW275DHQiLAiq6H3ReI86pR1AuXIqH1PtIUHt960ZiOX30egABCEA1qDMzG2k
qk4x+LhK+ThV5zIBEGBDXZN+1EbPeHOHD2SBRmhpCTQVMI0Rzq92OQlpYgEloda+M83LasWxRcU/
/kp9kQE8VPR8gdYD3BfXZlI1hqbHMvTRmmo/GL2EUx5v1dh27VTbjESU9xDJ46I3farrCrVQyKOW
AyIRafY65WMF0NuafHr7EUAf1h/d+CguGbVOa2khH2WEcOpm3pW7dlM6aA1wI0/EZ7V4Se68XQnj
UvlpV1QFuD21Y5cMZ3toDqA2E3jJxbZuRaDFBi7yBWX2eq86NoJ3G1Ofx1mJketwbRDBtfNuSN4L
Fm751htBBNOjqEkALok/RImaJUY5YuGGg+IvOK/WAzBusHDxJhbkJNd0QgfKwr+9EB7zQ2qtHk85
jZh8HCtPag6zto+G584QjNqtXKQobb9K4S7SeVBGNsnYnBxU88rY+WAJ2w2TiNFq7VpBywVYywGd
hGuMx3nQZDoWUQtter9/MFzM9ez0r9le9eJD54ja/leO0pUw7ujqem8aAGjXjigE/yBNt6nMGsV7
9Se1UzeyY4FVrBg4Lgx5ucfQ8IDWh2vrs1qtk1pEese6Yae6U/wmbwTh8Mo2gecFzy1QKyoGWEav
RUidISlGUmgBSmW236kd3UctbujI6r7dN/EbZUBwaKLdEN4BVD83nUKAqrdltZzghlrb60rjmUbd
9r6IG8tGX5oGyksgV6iqbfPZ8HlgVoiqqBmYqjRtm5g9yuZAHuRGAge2Eo6CtbsVB8wZTNGAqADv
iJvOggJjLYnEUu2oz90DltY1KH2QYuLaVBgx3kQzaA5DOKouQSmgztTFMi9iC9AATCCH7rSjior8
e6LFyrkr1cFNuhwQTmDNcJK2APA/uq76Snkq5PiAGd7SVQ2oHdczEzjG291c6JrQP4q2BFzNGud7
8zQlgBaNZZDUKY8Zm/ddJujqvT3ZoAczwcaKWNzELI3GhVONwgC6V0XysfVs29F9erBdKd12noUp
ZGkfyoJ46uYogHmTAEkcHZUycPr5GWTYVFOqUyofw/xj/6OgxzEV+MTbRcPDAqRAQN4Dxyy87/Um
ll0xmq1SQ6Nmb5ODKeLeW9EAvZkIsHEIcM74yEItC2uS4xG/3xmuPSb+gGBXN0Vlx5vmUwRIQLLH
QwnoPgBe15aDcWGMaOhWOwUzokF4mjaFQ3DP19/UffE9fGyDXbmtdrmIvWnFGsD+itBCXXoNgfjE
OapOBtcjiYBZ1Pvtw/LiTbby89Ku2W5tTw3uO5KbhdTBEAVGOXlp1QQFCWfdZhRl6jRiDiVudxJK
qla1iZQP92XceA/UmpbIGS1J6Me6qarUeQXqra6WYgQU43OjHhfE4YJ1h1YXkabe2B0nalH3Yr80
qppjQykSEnRDJF8V5aFEv8/ZQ6RHRRJXen4yOzich0mE6H67+ZwC3MGR2lGaAOiUn9LCsZ6sQ4M8
wDA4We1JW3YovokGg272f5EHom11Qf+zACN1vWDmVFkRiHqR9Rq/5t05ms4y2d3ffpGIZU0v9kTX
Rr0nNvKdZICB9aMGDgobUYSt9cVb7ylOG277m9qYzLnG6mXJs6acR/WQyh8GKiilLMHIVQTLSeGM
wAadCl6kSHaDeDqMmj0Z3tvTScmbY9O7rPjwb8vHW8Skxr1mIgHWROy5TSa3s8LnLrT8fxPDRWC0
M2spB73yCe0CG1MZntruIcxEIOeCpeMTB61Rm0lWdaipIKXnlZj5ARntu1yan4sabA+2hinCdHNf
s9Uz+2rihNuusTSQNGFLOTLLndDCvJkaCRbvpm0Id4NimMBlBGs9ard8ip2ZjBGrQP473ltbzYsO
7aHYL/OxkScathfKUq/PU562UjJKkCXtwifdV3ZkX1Bn8jIv8kVMGbeZF04xzj8wTF/2YQvrsz5M
h3KvfJ69ZBOj1J90bvlx8tSdiEVgzV1cLiVn72rHqgFpg/KkKO0GsZKT1OlmiCeBq1gRo1tgO7YB
swr4Yz7/Ydfgba6LFFi39pZScAS7raglZmXxcIuj+05ZqONBp8rtFCkbFspDHz6ogJezytorAE7e
hgCywyux7YbDUKvbuKi9XNf9zgzysT7XhbXNMBR5/wy85ByvfRaqSoglEI2hbR/twddGo9stm6Jy
CB9YraIMSIBsU47gTyuB80lIDtL38ltMo08pBdKsJqpuL3t2Ld3GGA2e4baKIApLcS0dkGThoJRT
/dCEaGygWUT3wEsk+1GqqaPTSd/alVILYtDlXF8JtXEql5wv8qK4wnhwv6EKddJMwN2SGyCIbRW7
crDMIRG1m/OWBADtJWYHWbuB1g2A6V4rR5N8AjKejISjMh4H+WOKop6oBfLGlDDABhhEcCqpeBsB
rJs7h91oql3fZum3yu48PMydsj8Q810W4R5Vahfwb26L6rEl9Y+GvrdY5WQ9ccde1FB2E6DgQ5DO
A7gxXunA6eM/xIzTUiVorv8aTeWD0uSBTMBbZg4+obqvA01NVzNXssePc5+6y5htWGTefWPmNxaf
sDC1ghQWPMgYK+DSfOiVYFrFTAy2A+AVr4xN042f9Ib6YRHt7ou6OTecLH5EREuirG1mpVwIVMEK
U4xo19XSYfrV2Jr0RaoAmOx0cSp9HuN22NMupqdQyd7c8YBcGUZ9MEYBai0ozodpchfjoSz1SoBx
seacWLr0OBVFGOTFOAmim5vVXUQhBwJmH+S6b5hKkz6uC6O3lKBfLHr4iEjHm+Onohd19C3bdHk+
X3RCDgNAjLaKoSJuG5PW6uI2hCAT7c+jvpHn0qGYf5tT6qjA7rdHhpHC0Lm/o/xp5aTy8+BmHffZ
WFA1kHT5x9BKzO3bLnVqw/rvviA+7FgE4ayCEVXDyDTSB9duAc/JVM8BPR9YxUepPefSG7shlt/H
hBAYhTGMhuQE5xGwrA1LQfIYaBjVroboHNXd2air4L4aa+ZwKYaL3hkb9SqVjPBd0XxrhscCaMBt
+SvRqOBQr+wLrmJkQLBSCKJux+uUzKrhxwOjpG5meAx0iFQWCFkxuUshfBOhqWZ22NhWGCjaD93Y
GIYz4kmS9Y5aDs5gHsJGRBkhUMvkrGDEnavlURi+QKZqJ6lyLREGh0gEd7WrUUWnuKPS/6EIztZQ
BQT9TfZHBMlcZgjK0fzLAOZ8tTWcnZX2UFXhNGZfZFB6Rl7S6m3qaCatDUdZOlh8hiaM01Qn+TOT
wLj3xmDht3hU3lD7QK2An1PLOxXNijWSLmoVek3zNZnjx3nKHKNuBZL4WIiXxMVClZFLGQ1DIwAb
vOaVNubDErVCuqLLcZVYNHMNloh87bqN/FGPr4QABanFFIgWgvfnXBaJIylPbW293bViC1+FcFbC
MjrOcqmHQYaQgNnpSRmSTT7Hz/c9kmABecy+LKHxrPVNGMAz/dAb1PKVj7E2vFON2DGyUWCXtwHP
i2G+arUs7UX6ojKbKrNizQqazZKOS7129790XOhmn+7rJpS2uOMLaRoNR3Cek9/SFLy1/k+lLUt9
Ic1MBrlDy6wUjD4NNI/5ictMQOvMLh7iO5CP/aN2nO1jjBZDIoSEL6lN5f+R9mXdkepY1n+lV71T
zSQQvbrqAYjJEZ7CY+YLy2k7EYMQIDGIX9+bvFXftbE/R2XVw71rZTodCpB0dHTOHuJy/Udpc3aw
PC3G9XlE+XPiFvkFvDgLUTQI9sxqutC0nCYesrK7U3CoC5semnhGr0io6fT89WOeGHiZYiQ1jFzS
VCVHW8Og+o4HhyKvYtFHonmgzoke5xwXF1nU201HFgcMYdnQm5WdHFu9d4bvlnNiRZ6IHEuSeSLA
VoOFZnL05baVF6yKO/fEI5xa9EuDwkTP3s/6H1sMyyKel4WMZzTk6WXxSULz7oUtDpqkdVromOOB
cDeXIXPUts/bm2mANtzYn1jwpyZnETs8LWC/TLAEi8bItmKyWRv3YLH9LtRvPlPQOUImaKLf+EFN
yqZMDrmGEkDVm8OqAEt/nSTq+utl/dmLQ48LpHT8Dx3UxUrre15QAYTKUTvOxmUvjDq3dLBC7iYn
FsSp17YIgkpnVTUlOK186MoGV9Yp6+1Ta3oR9mgKfUWg2JNjILcmTI5Q/GGQ//76dZ1c1Ytgp0Aa
GEa8HAS7ObhO2wJuxKEbWhF0y7bVKZX2Uw+1CHfVGEzCdGDsnYEkSYtoTjVPWjqeeqgloazLCZp9
jHx2Gga/L6f4/uhdcsqsVE3gRGAdTOLSgh18Cd3B4VR/97Nl/SZrWWLLGI7bwM4xCAcb12/60BDJ
lsk2HrS1/npJnJgiz3l/3MIojHvc67Ai6LZml3m59eTVfzbEIrqlSqZwRzfoHK5d+yLLTofrU08x
//xN0mARlRGTFcZ/OgQ603Osoba9TPFqI+HO2GOVzUYTzvm/ct/4WFGbF9ebMZaPEXCBLBxMWxXH
fyR2xio0b9TqD12cU5ndp2/tzXCLmFbWeW6QCVeoAlyyGhvTqu/7/lRz4NML7ptRFpENtP8OgjC5
cQRO8don9RVU/7ZJakde6T3Umc9DrpywTk71WD5Ned6Mu4h1vCcFYMY4wXPlntPC3fpQ/qHNLWHs
aPR2VIpTJeVPz4g3Iy7CnU8KIb0R73MEphaMhlMCQ59Huj8HWGZxlCYTg9PBH5HOXP2Rq86rw96e
TkpOrI5lFocq0pQP2vsV6XLjkcu4PeX19mmce/M8izLBqHyvF4bCFHXWwVUAfBf0AaamoWWewpec
fHeLQOfiJqgb2f7zFpOt+l93pj/y/OLfyVDfPNgi5PWDqZHsIFgQUm8YaXcNeXV0Hv8bgfXNKItw
URNuTx236DHjrHwtWzfYEl0mWVQqmZy4QJx8f4tg0QgydoWD5dDGxcU/70nohoEI8J+vvUXMGPns
HMEwWX1xzFIeDd6mGuoT2dCn2xUeWbN5LlwszcV2zWBIP6cn/7KW06cb6M/P//VG3xxKjQ3lLypd
cWMiDkXIglUk/M67sWtTn1hvn26kN0MtFrfZp0UJ/WB6TKZvFhJIQ0VZfkf177IcfxWKPBiYohTv
Ap2zmJeiBG7Cnr1w+vpSoFjDs41tn4L9fvreUO+yTUC1LLQH3x/mvQ+74VZgXizVrEWQbHqOttFJ
s7xP39mbYRbPkjtWZ7CaIckie9r8yk8bevbvlUJhgGMDQQXFsCVWL8i8hAoAAee8wVNz3tANp+pB
8zVneeH2HZiK4iYEwIy9iKO52zpDZ7X1nXaGGOKVtgfIJQT1oBAoSwW6c7aSVhXVUFHnT78fg0Bf
QacRlXL7Q0fTDwosaQvCxGU/oItKN6WeIOIldv/RMMuGJvHqqbbbgt24/aEIUBLqvvsnPWA/LjwA
jtAEAZDZCgg0wt4vvNbAeZRP2jsamRviqAjN8i49pTD6+SDzKLgXA4y4uLKCskVIO4DkUDtT7MOu
CK2UUNFTfJhTwyyWBMktg9Cm8I4E2Jm6Ql/be5Spv/ndaZnf2J8Ps3hjLmOZSXXtHQtfx0k67fhg
hzxvoq+H+Rip3w+zOE6nHOV3EWCYUW4Zvah+23QDa/ftYywiziChTMaI8I4w6Y3LVK6rgEDJ7hSM
5GPEwRZBxgnGECYWQ75fX25dz5gMTH3ZN6FRsV2eq5VNi01hlScOhDl4vY8I74daTL9jgGSQDCk5
emC2WPKa6/IQtG6cyyL0nO74+/MzI/bQNrWAfV32/SAZ1FV9i75in6QQks9lFgbpaJ1YBZ+9vlmA
EGSDWfBxSTboO1RgaA+l5kFJHrW0jDMDeQHs3+pK/vj6iT7ZPnAsA0Jjhoha5MNUpTAe72a7c5Rj
AMVBrfQ0FOfUGIs5sl3IIoJAPDxMoMWGRuO1oVmMV5SKtY9+MOzivbV26ROh1rbmUoUVlz4cg0do
FGYvhWMWYaCdU1a1n+w1CBRTgPnBFASqYbGlbbDAG6GD2bPLiCd0fczMWH/9cn+deYvV+W6MxX5r
OubWjE/Og9Swpw1+FKKMHJgdTrQMy0xGYFqAiOmFXWmGTq1C1oxhp8+nxt81Tr3liYi9Kd/a6UUH
HW0ofl5YWXLwRLOe0jaqUj8K0pvRcaJC0FUjmjMDB3xmQzJ6hKvr1w/zC6u3fBjIgaIkgBMYcIjF
rhaGYwyj05KHNAHCRXobnwxrVWUb4n03J5OFZleFVu2FybjtYc1iw2bB5xGBPinae6HMxBrq75R+
a7vyCS9+16VPrd9e9765GRC8M9rHmU6umtFYMZddtw68b89twiNhtGFq34wGHHFxGDIh4Mj9rZlU
bNvPRtntJn84Ouy+tNLL2h73RenvADk6MZsfljHQ+jjIkEUDV/ZRTX+YJj1OQ4sDDVTdMpCQwRKQ
pupPZAAfdv88jIusEHAjGw35RbqWSH/mOSIrxI9vpzbZ6sY+jP5wXY/69esp/fBEYMpAhhF0RxzS
4CPMX+VN4q6SPEP1DWjGKngC1TT07ev+FLX/wzZbjLF4nNZCF9e3ilkqBpzNHHt8DWp3cGJxnnqS
RQ2kIFJU7QyVbKqLRESKXhSneIAnhljecvAQjWo1xGjs8ftgr3PyKH87+QP5CqA5UB4AAsLJuZiP
tEsDWzG72/feC2lVaBWrqVt9Pecfltc8BmYdoDhow4L28n7Oact8Cd/ScW90ZhZ2k9VuKtZeNr3t
/rTKLHv+ergPiNmZUEahx46+D/hYIDG+H08JkvfJOIg91FEhjRWhWsWBBa5tZaexnQ+FiiCFa9xa
wht39ZDX60rLzLihPPDMM7i2mCcS+Q/lMgCCTJx5NgGRD2DMBWSw8FuRU1LKfdmRCytJV2NDNg5s
gauxPrpudvRxCH79Ej4b0v6FUsQx4+G0ff8O+qKGarFlVns7F/2NhFBPnPnOlhbW8wiKy17zIA97
Op4SOJ/n8l3EnrFPb8Zd7L1AS80C5Y37rFQxKS/bwgohp7CWuoi84QJAeojfsfXXD/txw78fdLEV
ZWAaLvwj631DbmXyZJ0yQj71+YsFXCc1DpdaV/upR63h7KRc4wfVC6xYGBYgGwqCOQyTxWyZrOS+
qdtmX7jCp2HPyDBFXTCkOzfj1YF5uXlpjwRsv9yqSTS6EMEKXaLJjV+bfFeBBxkmllk/6MKYJGB1
dYdzWcNU10WhTEw6c8AjGNiJjf0xPuFr+0EwW3aD/bgMHjQvW7BK/WbfVRdcsNBuB2zvE5P7Id3G
u3EIDaALjsuQ78+T8+bEKFO3MKvEqvdtLqG/nqyt3t8Sv/jJhASI8HfpK/NUIDUDMRot1hmF+X64
iZU9FYrYR58nm/JZcQMyjeOJs+OzBQVlA5Ci0ZPAflnMNxgeaT5xq9uXffXTTeTPJPj29ZaYP2G5
D3HCAjyMygEu3oslWw1pXUymL/a+CeEN73Hq17kqYIlzQqfvY+0S7+vNQMvYphMrAd/VbfdOWkct
I3FD7z25GyYnUmNseAe3gp6BiK2mgBzAj6+f8rMFiBsfBKqBTobZ0GKyMsvp+7oIqj0iWXGWJfxQ
MNZdem768+uBPoZTUAJnNijKZgD2m4sIk9a2I90JEcB0+lAzO/YKvvPy4HFs1H0joLUeGL8tZAIo
O0DPJoRFUBJEE35xjolxUH4LdtteykMFa8cZr1NA9G42E3VW5gP97e0M+C/uJrg/z+ACc37bb3Ya
NbyW1Anepg9piCCA/wVzD3l5SnXx49LEMB504j0cii72wPthAhf0h1wlzZ464jqBYYnO+hhI1p1s
jH/jiaAIDxYCdL9RSlucRk1GB5mlWbc3IObjyh/BYMbGuP16bXzczGC+vhlksTYm7fQWWOUK9NoX
GaRhwE5ACD97YW8HWOxlTpIRtS6FAcoN9UDd2AxXwymb149bCU8BqRNUAMDbAOj8/ax0kOfQqsDd
1G1gFyAUzAGSDZ/S+69f1qfDzAVu5EEWbgCLHSvT1KWsdtWeqrsUWNzglZ3Sxf8k/5upyH+OsVjH
LFNum3Q+3td3XO9g9ueAh6hDCwYoyUlny4/HE3jJUBtC8QkHh/PLdOLNprGL2qecU4UNc5labug9
EQAuWSdDmf92V2XmQCOfw/0JsgbeErWapcRnbTLqvcwKjirXQCJTeeWJw+mzKXo7ymI9FyOvi1F7
eCL+jRmIeFBwOsmVOjXIYk3nRKjJ70m7n0ZH15HnmQXu7W5gjlD8rfwhrKELcAa7QWelRMP2mdPn
sLYuqajjYfKaO1H13g6SRdW6ppTflnRqXn9/qb55D0tido3yXkYc7OsJvlg8zPptbp1APn2ys7Fw
LHv2WEDet2SMtTwYO4LawvdqukmmPHaTyyp9dQFS//pRPhuHgF/uz1oYgEgudp07iCmwulztRzB+
a1IdcCeLtal2pKlORMN5dbxPPCD2YqH57/8Cji3VqXjhJJMrkNp4bfCj9L+3pnmoOxoXSKSmIdhp
Npx4uE9SEAxpu7+83/B4S6mPvNOamQpP53l+8JhqylYm4fApWBW6acZN4Wqz/9GPnSE3Y53Xx4AX
fdFETlmb1hVv7Lw8SpMb1ims0afvAnpZIKaBOYUE9n1MtRyFepXbj/tGHgmcipQZJuJWdGd8eJlO
uRl85C7Bvcp+M9qiWNb3lHrCGca930PROmjaleVmsWoAZai6le2OsWWhhdVlqyGo468X2CdR8N3Y
i1QlHZsyZV0q91pvrSISFezCrpQMfXXK4PGTwIGRwC10ZmgikvT37zQnnc2ZifVluxCFvknqazI9
fv0w/583+ecY87y+iekW5Uo4MD3fwxh0nRTNiov2XDTlqtbNCnXOyMderYi8HcxTlPbPHs9B12c+
T3zXW26fzh4KfzTNDjL0RphnsRcEUXrqjvPZunw7yOIdDvB0SoeRokBSyI2pLgOO8rglVy4740Th
b0+g1D4JP6gJwEsKNjU49J1FsO+FdIjR624/BelW0bRf2XX2mKBTw9tTmfqn0eDNYMuwnQiX5dqd
un3uRAnUVllMd/kPz4Ic3yxVftJ38tPVgqI+VHl8NJ8+lJu8AeFEggOxn3SxmQqB9uaFjVq54NBp
ajJoG+UwsT2TQ7X+ep1+XCvEg5AMCOgB3ir6bO+XqaoLZWd8ppyZOk75S9f76774baaWj6iJvi0u
P9BrcpfRtXfhx+eUoF9O9osqAaCvvpX5qUr/xxWCuiChKCfgSgz1kEXsGhRuwwN08o5K3DbTZkhg
auVd/LNB/N/P4/+kr+Lqj3NI/v1/8ednAYJxljK1+OPfL+vX6ka1r6/q/Kn+3/lX/98/ff+Lfz/P
nlshxU+1/Ffvfgmf/4/x4yf19O4Pq0plSl93r60+vsquVL8GwDed/+W/+sP/ev31Kbe6fv3bX55F
V6Hke3xNM1H95R8/2r387S8Ue/i/3378P3528cTxa5unHx//+euTVH/7i+X+FUVJVDyQkoMdP7dY
htf5B/SvZL6jQRkfPwd1HkGkEq1if/uL/VfYQc6sZJBQ55N+1s2X8DnHjwznryAuQ6QHrCp/tsOE
K9U/v9W76flzuv4LMNgrkVVK4sugzYNF/Gc+Qfx5R2EBol3wKXAA6CvUwgiq0nT0pp1hZnQ1tI1x
G9DKfCkn3j7Y1phcZURb20GK/KwZS1rHjVNCgCYhnRQX8BTq2rDJQCMKu8TjVYT/+mrTDcTau2lT
XHbwgXjw896vog54V3SNfRWMF+bUF5e9lEyG4+h1/XnKZAFOpGlUiCMmBWyv47SKSFamsA3wxUNA
Es2jwEtJcYb8Fr9oIQdpY3Ad1SW8icVDaTRk1xiB164d0ZOfGUCiPlKR+XP8Nin6tatMv42szLBe
ABHMCTCcGNUrDXqf+gI1lWEgJFJOnl7kxB8ghJv7Xh2lUsju6NbQP1gjZLCdNMAQbf2RHBLHNc7H
RiTPmtAqZspUG90Geu3YdYH2aDk3CRvT1CQkVgfjbat37olm6jqFRJiCL4ILtgkvxCFNR9HELBVo
d5t+GsKlifVRxkoRjVCevK+FHtb+QMqd42XkvitcdfQc9JLDQnr6J+Cp5Q5fzt+mo66iwjfkTWBP
LPZ0MqzQAh+jwEA7r7VGSLe6gp0LUKTjavC7lfZVfWZ5uXul6xaWWlCRjdLCJU9TY6THKTPdVZ/X
5RmSrnHltsN01/aQEHMCENIr/GVU2FCVSCw/XRk4I4wI2jHWVhdZz6AcmY4rwsfhxSOEPYytJV9g
dChe86BtntVoZxcgnqe7LKD5mWtm7ZYHPO8eaQ5OrhlbjKvHMq0qkHJZt05HxaFVatrjRkqZf68z
Wh7BH/e+mV2ir7OG6LMpTQwYQbEiDQfXn7JwaCpIMdR+uSmJLi4lIvEz0oN8C6CJ3JaFO511KrMi
h2pwpScfuF5ZEYU70dDTOE266SXQKr3PO4eV0WRhMcJQeHLCpO/sTV82fhHSyWBNiJdu7i3LHC6N
zBdnIIDbR0UddT/X0Q8VK4bt1BFyMLNSR5ah6xswFPtvvVd58cQN3G7NvCIPXoo2wjjkzfmQm9n3
vraKb7R1AYLgg0c2WiRchTKd9EM/BAk0S0pthHVpGCGkvPR50KclDS041vzoWN3fByLnt4ToesUh
rfFiAvGyRXt2PJYelAeontKV8IPuwvGcfG2PbrDSlW9tO6Pq14Zk9Y8uhxZuPyHtrSxcGNs272/0
YJix8HmwMlI+TKGX0/JaljT5UaAvsi5FC3VgBY6BbNPkzIVqBfQ5zO7eEcJZzYjMS97m7aEb1MvA
HRHJEcgSpnuc89Wgt1j2zaWnbOuRFkF/W0oJbYasL8U2M2oONFpWp30sVFFGEMHIV1MRoCDbU3/2
cjTtq6ZJfTTSs9lnAjsg28NlsHWh2q+8uxoPsBXFAFa8YAY01t00iIRF9TEZ7WnTIKjxkBRpDcu/
ajJC3O78DMNkZUw5tR467bNz5o05vAhHFD+svr6iyk8OkG7Pt22ajdsg5719T3GKPlZSwFsBFmL2
GPU0ZyMg3IY3hqlbAusGe+NuY/clULbQFYG1RzES8547hlo1UBNZeV3BH9Fzm376Nco5bdDbx9by
253Oa1wCRJdAtSZg7galmbQPTS0xSXma7sDHT1kEDVz7QBvtvqguqa/0kItDknOgo20X+n6JP3ZX
pO/J2s1L7AfNqn1FRv6gRO430Le3yzqkmQiOhWFZe5t2/BpKrRYMFmxUTgdjZIei6QweNXad3IEQ
npYhpnPk4YC5iUq4R+5IMOA7WnTE1ZiUZ4KPwSoHxb4I00yrZ8Gd5rqCd+hjGwh3bYHXfjbU9fiz
Nbw+DtLJukkLgazFRGvykIM0cWfhZcekJcYug7PnUea9dd1qs7iaqD1edCQ1z1BXwq3M1lPrRrRo
gis/G8R90eWyiTxf6o3P60yFvMsdFUuzRp+gnNQl9Ca9p2CcGui3pUMABXGzsA5C4Oejojh/JK6B
r0U16gulS88Og0ymVyhLpRc0TdrHDO2kh8ItxkvHHh8DOYz3qCfhO+SBy3aDNNOLOigyErl+oaH5
I5npRAYMeeS84Ox8bwtHHoJOTRsPGkkW1BwcBu3C3DXznbQHMVMPxG7oVHDv1EYhYlOleFBO+l9Q
DYlvnxXDzqrcem2OjvEABORUbvPes14gb60uaUPH+ypvJV0B/mE+ABblZpEyBvvS5R7bNVL7z71i
xcrJGa+jYizkTzEVOXpjFi/7tV0S4wECrcFV15Hei9w0qx8t7G8PFpNezkLH5uoSQuH1FZL6dD+M
rguvvDY3t96EV8wb3ednDOrCfJXl3DqAQmb+CDLLvqaibM5Ehs9P6omXgJ74aR0qxvG2wfgAlCgr
TBzH3aid0BeZuR1hgCk3crSGJjJSaeCv6woQFd+XdFqxvk27sEaabYe9q6er0YNxuGt59N5pxgKC
SLxhbcg010hDbAtCWq4oUWm0DJntqlobD36WMH3metPQAZ9uiB1InJqsRsPXl/nUdS8uLb2fmjd+
HZG8TbfmMNF7NXntzwrskdfWLtokThs+EHhjjn6xDjT3KeQ+QaldGbIafiB9sy49ObCNwCm9KTPd
HSnxy2ezmaYb3P2tXde69XXuyT4PmSeMO2I0yVM7OKrBMg38n7YL7aMw75UVlYjTl9pPnD2tShvn
JxKexOHJXhmNfcbBpuUhRUSYQmiJVGhg5ckEtTXDOU8M2h20sIBclrlEEaBqIxJkDFi1bt1mY1S1
sy5OoV+HeubzD261l77b3Qgsx6teOcamI9O0scfUhFN7a0WMOc5aSGCA0Z9K5654URR7k1fOxnA0
rLQQvmBtZKGUPHrpLkgyIxooxU2o4igf1QCHP0kj8UM/JdWF4DbDjc8g6couKhkHOIZWXUrNi5G5
ZWQUqvqR1X7xMNLaiBOsoyjFHS5MewQhUXj0KrdJvXIR2G9s6FpfVRkKZ3KQ6J0XZnBNUrs+qxwH
MoFFWm2NclQRYFxWEzcAKOdRDq3PS5ZLP55clIfLsRt42HhCRyO3grMGerxrQVrnjJUpjZJO+rfG
ZKYHyHCQdS67NE4L7GKfJflZYojuu5MM3VpQY4hzIMWm/qn23djx+uJcAbVwSBNfXPZwgttagN7i
catyM02JsYJV6BgiG2WbtHIhd5VnDzUOvo1plM3Gy1NygdA4rtB1K+JmcOpj2ZTYzooPkSyFjpuU
WqFnais2uKxCL+j8jfYcts7Mkuyy1qVr6IWKjRm0MmxVAMgWkf3eEfp7iloG1gIrvchwaVrBbNNH
k7w1q3XhZS0YfzbDZ1l05Y2IoQnC77lXO10cwIp2M4pyupcQ8bgUWHGRUFn2rTMJZJhGfPO8NeFo
PGY9zmqdhxbUc1cc+yeuwXiI3alEgUPa7R0MWJunFjWeF2o2FnhYgbjXo3PeykZFOPbtMOssvjMh
OBQ1ZeJFXuV4Z8wDlNyogMCyhso7m2w8L+MyO7Rm4+6yweyfnESnYVUYfGXmzIvoRK1N5kAVF5cL
fagyKh6qvG8Omk3lkyNbsmNDx2LeGD3qfuZ42U2M7UmVkkhP7rgj4BGDIZYnR1FU5s6whbczcBqu
Uj1C0anRXqS9SW3qqs5WHlSHgR60mkh2lO9KZruXKHU4PVaXW26TGiXlLLWRwvQJii1tHexanqe3
fttNe7dz6pWvOztURu1sPW3mKXIBz1lPZU5kxAvFIng95TfcdPKbycLmS0XpxHC3c649M+Fb22j5
GWjWzn4CTnWbu1aNiFrCcUE20MBSwmpv/A4Ic1IjE4rsxi93ZmJUTy7M/s5rW3bbJJDkEWgw60kE
jWuEEw4MGaKGXCgctxD8XJWcOeekZcFBjG6yN2cHuIQX7JtCOvk9z+WYY2FP/V2eTkUWilHml/Cq
nFbaAE8hdBogIUSZqp8BICOPrFXJyiMSX6eyvHqXWtLf1q2RAcvR6XY9JWMVcRsK9mWG5N+iaCVN
ro/Mik7eA9OG3PKci0OV2H1Exoat+mYQcZ0qsmsZMkGdIgfMBAA+QH5mV0GdWA9+Uk1bWpdTTDpi
7Jl084sOoLzv0NYtz2qeZ1eKdPW6nIS3tQVkrkJOphZOpHC6Wzc1MiBkKvRq4MBCEaQ9r4NP6EqM
VT7f8/rIHcsyrpohCDNatYegJt+kJ1Dv5dIMjcHN1kLT4T6pBUztBNybxDTcjGMTJZjLmaxe7jHp
ALaZbRC3gXxlHLvB0t5wzsfxmePOYq4kZI4OiGIJcqts3PkqDW69wRq8cMCTPzC/gkom8pbZuI/X
SJBwc3G6drj2tWW9FB22Jvo3ZRnmucYca4eDETCBxhVCgCA/aKxbEeJgqwQPLcK7NosTPupilYos
zxCTsd+uqxKJ07XVoBW1l1bTFM6uSYl7Xanavclh5XtApKERtNNGgssmk3JFCgIToQF1iLMWF6Zt
2/Zg0I/4QmE61Z0bjlPZi7jxkzrHnqRmFgGhg5AgaseDmXtLdwXwyEYEIwCyqTqneXAZKjJr2EiZ
0LJwDKZBbygdby898F4m6ZV1hLwnvTUz19wJF5E06Mbhts0tSFHpLr3mdeng+PHN9sA1N84bJEEA
AY9ptaurhGYr5RWWglqhzeGlkDmiCSunVFdWkLmrSvhNE9tmA6Vqr7QvUV/NAa6vod4l+7rvUW3B
JgMBJhXTMa1TfmmVhG+Y29aw6mvQ2odBWNNficYhVewMUIAIpcp+KuQBKwMt+tCjA3QR4TGdn7so
jhwgbDBG7kCD696q0bjIesuMRj95BB7HacLW4MYD+lzGvcKN84ADPr30e8j/QkGogVglOqhnsgn4
TqXD98Qt2cEx6+ougY3jj84Zpm3uF68Z504sU3qoLWieDebwgkRs3CW2sw8Kek8kENK13gUl3kBv
uBoVyYzCKQwalZ2JsO3k7XeZu2zLEAyi3AT4CfU0jtgKB2E1kOcs1zedG9zlWQeNlURcAM2Bez7k
zwDojysXR6PkN4nHqtCZjCNNJM6SxNih29/E4N3DP0OYSIyk+1jZxhQFlbrLk9GNnDm1bG2UORxW
xAGbaJSX5cpXo3vGYS9qMLTWx7w5y53+XOTiSjLnIfXbPsyG9Axnb7D1+2SIMqg/AlndroN28iKU
rruQIamO4VnZbIjjTeuB82+y7659K3v27b6GUhs0LcupyUBFab+Nrn7pOhV1fX9l0eolSdXN1FbP
qGsEm7yQaaSNLJz094qUFx1sdgHYvs4shOpRFkY49x1IUe/k+G0skmtK6bnZ5ceSphGqDdvSIWD1
PVMxRNVQnMHG89BV0w6MzBskM9euZquyCW5o226B1Y8Lo/2JxJGAJJFgYZYlEEiFl0YQYY/NajSA
ZvD3LICZExbuDkZ8G1kF31HW0au+4HvTA0agI+a+KdIbYQURzUYzZEl961T6rtGDGfpFc3Rpt+5a
dW50bOP6bawzvR6lukLJ9Dwoxjs3JbE2gmvZZpHTXObAkVNUYYKETKGtqIgYaSBxlSGbZGGdQbWR
Kntl93wNXtEQTrnB4t7WcZArGlkMlG6fP1R6OAvE8Eonl6HaRi4NVMBGRlat1teWmtbMNn+UNX9K
0/SWs+68Z/nG65tN496OAj2eyg+pJEeKQn9kJ7xZo3F+l+kb6qqwlseK641Rq7g0pltUn3tFoRea
Uic2ApR7XHxBgn6pa8xXQnxrpkIK3iC37YdilM/Mt9bKumvkFCXewTO8C1MOE+yf+K5u+U8Ns/DQ
S+ot2A+3bu7fwnQvLLz2ZkhkXOsJRYuzUj8mzVPmfAsojmSVPUDsKfIZjGrKPKwoCjusnj8DKEYd
2f4Ya5+Dm2IWzw6wh2PLHoru/5j7sq3IcW3bL9Ietty/ym30AUEAyYsHJKT7vtfXn2my9q7AGZeo
fc7Lfa1KWEiWlqS1ZjNxq8IjDssANpSvCigcfk7xC1ZhOuxVKDz0KRoxI3ESmdhT3XlS3rMaBadc
GPD8Nk743ae6NtCjzZ9TtTXb6IBzeAoPg98zhaSOihHWAW47vkZWvM2dENadtf8k8iqGsUTqiZns
trjpBXG9Vkv089vGGicUawMVV4jChSwX+AM4JyriZArudvrJGDS86hJPDSaz0WDYB5XWaFyXSmvC
dsmbMHe6MThK05iBiA61qoxnv23hhQ4alax5fiiBFwiacLWH7CJEZxzAkcB+ClAFqB5ojGtJ3JqU
J7aAchSUQ1Hinuo7CSBKVPHfYzwnUwo8W67vgrxklYjXGd0LueQknJ6znOJzU4CVA9Ovp109lPdj
nEOPdHgb1eSt0rOfWVFsaAlWl1ELXlSi3tP8yurKi8Bbm3RH63BRCfKNHAUr3QidXuVmSCI7LLDd
8uFgcPFu1HAsNKQBA0dzBxFsdZQYOjPx485KJSk3xZFA9D+tazMxAF3gfWT4ZtP4JUqfhswTi2O1
e2qiVQ4ZoOFW9XF+lAvJeOFjEOJCGzpDmOKmHkUblUyDKfhdYlaqsCEtPzWoy1kxELh2NKCslBQB
cm0me7DtO/n9JDVs0MEC3ge6b0w2D43kOZuU5qWHTwaeRA2+e9vj7hTRdRPqz7Wgo/Uo+lChyjI4
BBVSahMDft8JGoX4HCpnqQhCCeTr2xUU+SPJynskAtBKhmxglT7gLuCLcTK6vuwrr0pZSoKDHk6x
NwoBQi9RMfBXJYvC6kUlYzDgRJj6RrQbvLi53SRiNTghAcsisPJWjF6hBJAOZlzXQcZgOlU8REVB
6w/UjKHqEUf1GHqCgnddyEZCcTwZ0cR/ZHWRCKdJTvwCZ8mQJUwTEo4yDx7FOIxwnej7szKXz49D
OmrbdCix/HwUwBjM1HFlvGhY/dUaumwFzRCVL30gkGAA5helWSAEXL4FajBE3UcvBCTSjHTuKLbj
WtIbf/V9kK9tSDSbFkEWOJlMHTSOKjMuQDz0fOQeWw9i2ar9cHD1HsrUN6ArfzS35nizGYgszD2u
pcYSIC2yRkqDFUZxj7XJUGNjaoMSfY+rWDVZYnFLMGbRHv9riEDLAt0841mX6EsZj90yDzib3HIl
bWMLrtBeZ5VM3JHb2uXzR1l8NGCb4A1iwMKIqksZgI7GBulKzlDkVZi6NjaxlZgBgSoS3P/c0r3F
zL2ySCiwzsDGgSsJo4vFIpFD3gPXIEDeNUCTRNSZ2pHT90vkyif7EmKxRIZQj6bRAJAnClHjG9xW
KlhA3lr9JJXUzMvz9+EW1IDP7wVLISx6FFKxPJdWu2MfV4HYC2wwe6s+GtlOEfFSdnsPbbeeyU5s
16Ujayx8yXFjFv+BG9m1JYNy40xFBsQBGrczDuECDqOIs+tnCKNB23c1j3u8fKrtwarXuN2zIXm+
MeK5179YNF/CzZv0IlwNf5e+CuZwooMrrCN3uwjmjfEmXBvRDVXdq2MDOlgT4LyioAW+WDEovdU9
vCI/t0OygdGoJaxAJ/xfbwcgGGcIOcpakB5dBCMkLwWl5yzeCiaq7cRNHd9q16LpMy3y4Prp3pjK
K/kMLKi5T6+KwJIvdaTDydeCHFVUsoExZWuHplZasTUyA/NZRFb+OFjTKXJuyRItPI8/F+2XuItN
og2o/PTjl32fmWFsqkCu6xjorX1/bZd8CbhYon7vZ1mFgAJcY7nVHx1+Ul3U42zRI3PCSWDFOZ36
u38wx/NHWy7XyzleLFddbauxxwqKU3N0JIei5e/BzJVJtTNZ3eEf2HHeiriAb6mt1kGE/j+zK+wK
83OQMqPOtPpfZdUvkzunxIsNCWnXAiKsEB8Iujcg9xuW0eyWMMknV+i7aVxgxIygjrph3htQtrdG
yzC81ArseTOKphzZ9EFaz0eUb97YIjcmcwkXa8KqDHAHZN1aMKmJ0lbq6Jbv4SnDBJid3jZTvXKA
XM7mktOcC4SAnfh7qcrmcN92rLUQ28bbMForNtYNciubAQvOLYbHJ5P3j1mG0yicOEGaAQ/j66cU
1b+CTy4AFTZ6cmGylU1lG63Rll01VqDeS2YRWLfdlT8Nhr8LvUCryUEgjTLGTWB7FmQnKLYYJt40
9nGFxLB90lm8SRzfHu5K6aFmwymybmWJeV8s/gJFgKY40KO6OPOqvw5+TGArHqE4bYTVvqg1ed2p
w0sqwyhC6ybJS3Xp9cbimsf0XcTFzuGBMqpZMX9reZ3g8jNikucFzXf/IOleCYablgKMpQwih6gv
cmAs1jIXxhE3BfCd97GVmb+PsnpNVrdkBubf9ffANBAQxNn6AmhyqDvhJrnYreAS8jE3oJiAahCJ
DzF66XX29v3sff1cv2PAsBqI5hlO9oevotLpOZqeKKiPNVN5Am27RmG0amALmKeC2UTy4/cBrw3q
IuBSLl4NUU3FDQwtysnkIR50qIKQKLmRcb7eUT+HBaangSUIMSFM4WJNFAJN5U7W2Rhu9LrZJk10
A237CStffBywCoFBmPnPuAYvTt9EieKUyz4Lt6012bAnSjbQGicoCeLNDP2AkRWmci/doaFmteb0
1BwiKxNYhi2HErGnZ6wNTDQlRFOT2PdTfGXwChRGIAwGQDyukot1k1G5yfUU60ac6lNK8HT2/UE7
fx9kcf34nOLLKEvcfUJzodFjwnqcxyjSgPnI9K3yAriRCW8hj98C4l4ZlYr78SfoEXW+5W4QCl2q
61bHXTjOWa8AAqUDG3FjUFdWpwpiuzybsShwG5+3/8UprJLI4GOjs+SxeqxXDUudHtQmYoKSbGu/
2rsc5KYbIb9eHz/n8UvI+ey8COkD0QJXDvQDTLgDK8/l9veNqvfA6jyhal8cu1N+vpWmF4DqP8Mu
1q8EnxdsdYkpUCuEE86eCLPeVsy3UGFziJh7fd2/xhl5oGhNfz/kKznny4jnj3AxYuC+FD30JZaj
DCbktdskAP6dozjflWFkf8b6r8DI/0+I8RdY8reQ5f8PwcjAplxM+wx2/oJG3hX8NXuLqu7jEsH8
+UMfn5hkWfjXDAUHjAntTthxzizB36BkSfgX6FIGnGJVUQPbbqZn/4VKJqLwL1jmAAxv4PgDRWR2
Ff43LJmq/0LvVaSzPYuMwx9OdP8FLPnrvgAsGuxwJFgZNuog/P3xJhdzdPiUAUhGxedeWqLZ0Ihu
Cwwt5FC9i5k5/s7a35S9/gi1OC3AeyLKRBAqnsSUqSp4hfrIb5G4vy773wOSBOimwUYG6XlZh/LD
Li/aEg2nEi0rNW3fOxWteFzQNDreoVy6AkropHbtj14wNikAtaRAC4/IyT4hrUcj0Sk7aTf5/Y0L
1NfE+u+/a1YfB4cXwjGL48Jv1JLAPIMwPW23aUsPiTrcyquLa9PnDM/sib9iLIVfmy4JRR4hxnwL
51Cjj53WaxzDLZzAkW6czTcGtBR+lfW8VVLDIFB3RO+5qUAr8rXn75fMIn/+e9bA48Z2gKDykvsP
0XZYirYY0UhVszbQ4ws1gLzBQIH522xNAOxMS92UvH8f+Prg/hN3KQVgBOk0dSLiQp3zbAzGEfLX
N1bq10Pwj6EttcMUVSTiNCGEljRmntc2mDdeOWo3joGFEfCfcRaHbU27ZmwLxEkeJzu3UJKN4G1S
2nFh9eZgoajvimjvRIfbdKJ5R/99e/srNBCBsI2HdgYUY74eQYlewRIR8jRsdKBaNlogEptZ8FlU
EPfg/gMal6xEszZ7mQGz25W/j6UvFJnLjHN97Bd/wPyZL85AZZgL/yH+gOEu36ruuC0PvtUz/SAc
ge1fQ/70cLNQdWvQ83e/iNn2UFIqcsRsbPT29v46NBs3POWHzGwZ3GVACbgPbUC5AC+5Wa26um4v
Bjyn+4vgg9jAFjFBcMFtre4RL9MPXOFii9ii26woHJnxLv1+qyzkyP/8ynNGvoiZ5lwJEgMZdx5w
sMlsQEPNyK1tw62c0g0Ot0b5uTW+W1eLk6TicdYkEUYZrrLHtGdleaB2cpeZmtl7ie1bc5EVyC6h
tYMehjC1SW6+wK+npln0RIfeFN6Qi4TeEjoBbKJicU/ikygSB+KGK8CdBrOQuKPVWmFmsgFwpGGN
inqDbX31O6MPoUFwBSagy+JHAmqDnpQSZiDIvDxAgxkPou+/660Qy7wRKn4VhwghZoVDRcCRRO/7
CNeO6lmGFj6jKOwK6mKnSC3e2oDNoEvuv2otZWK7VeEc3Xncv8Uan3/VcsUoKFXLKBcB+r501OxF
2kIYEqEUfbTi9tT2kamON07ExWPt9064iLKUn83AvdGMFFFkN/UZheW6Yaa/NJdaYKM6/6Aptegv
fB74lwEXNTDDqAkAIgg41xnVx7lQEmw1FxZIbzfz2ryev5nCpRTZlDd9QyLEKjswPOzGxtP3sXqh
0HLRrcEBFhL2d/ljAVEZC9SRm5X4G59wqTiJPD5OAPdgPUofvCSmlp863CO/X5LXgoAnqKpQKtYo
rGm+5rKy0MVQ0FvkMnKMgl9Vu26BP/o+xrWNdRljkb30CPqkoP8QVpWJ5atnBZ3o7yNc21iXERap
SYNRLzSKEQFtclNJNr4IcezK0jRjJSju97GujgaiXCBPyiBZLiuRaqnVIQrpWPPZflDPPVrO3we4
9kLBC+k/ARbTFQL4RQDfI4yUwrnQ2xB5ogTksreFITx/H+tT4mS5yC+DLWaup7oPuDqCgbW0BTUY
/poBoBz2fKgErp+z8DHTvGKlO/lOOgZP34e/MZfLAj4PulAHHwVbDAwdMWF5+H8MsMgXKmrGSjsH
iMWGUeOsRv+drsvvFHgxgUu7Pn+qwOvqECGB4DsSehDcUk24mmUvQyxulQVkcOtRQYh0FXm4UL6E
B3+rvRRbyS5d4OzEH99/lXmBfbMmloojlRYWWWYgngFmkA54WW/4Fh9b1jdAU5OWUeS+70NevbjC
GpVqs0IXvLHmPHVxp0KbGuVoHTF7R1+D6HPibyUqfw+1PVmpnQ82qptb9UYH+VMA/o+RXkRd3B6B
ms3VqULUeDWhw9qYSssMR9oEKLNCWZJAgZF1zmhXDt1AsRaiv/rdjE6IbfAjv5+Bq3e8yxmYc9zF
DChq03XGvJDmHoD+2H0AWqqvcbmsMN+WaiWruV5IHTxtg22/UyP4S9y6aC57sZ/n63wUoD5izLiW
xVLL5YDWBq+RDsCC8jrXBysE6GSmPkjohGAyApubotm6qasCPlWyIvfa/84e668tdfFHzFnjYibA
C64DkCnxVYjP6vF9ALJaC24JvFw9+S6iLFYcqhahDgQBooxQHfdLCz6VUNu7sZeuZjjIZYExjF7L
HyrISSQ08tQjCsE9QVffhOZGhrs+jL8D0K+T5ZMgiMGZwS2hAzJXcDjem1y+oWI2r70/98nfQRbL
gnQSL6oEQfT6ZyydZTBRxHQbT9DPNW6EujVhi4+vAH4aAmoHUmwxrsauQ3/v1kX/1pQtvjyRmyEa
FHyTYTjHxXOnnUFDubGdl93av3bS31O2SC2DWA7CGGMcJGfZXjWBxU0SmOu07PN6bA9P1Yk6ABfe
3MS3ZnCRSGL0UNtmXnIa2HqRHoDDeyNvXptAgN/mUu4ntmkRIVVEELs1jK0EkLWCQIAMlG/R5DeW
wtWH9mWcxU2o6sdoCuaDCJhPNPiRBd58gNAgSPCgwnAydeX/48AWt6Gg61I59hFQrSfGM8nRJeiH
wzXm+1x/9bS7GNiy2lZB4s5vAty6+M8O2DDhUUkdake4c/XmVO3Se8Wsd7ceNNc28WXQxV2oEwkc
5+ZM0dBir2uFDcIQuOiCHYaVBWsk+/tBXluGl+EWiSkuo9ofKMJFScsGEGyN/NY0ClfSElCl0mdJ
YNYN+pr79HBUBlCY5uPbd3Nn9ES3WrVubt46F6+O5SLQYjOnRVhAbwCB+kBwoJbNCunWcXTl6xg6
6vdAsmlQkFo+xFJYhvgKhBdYETz3agYAy6mGrXaVgabV/vr+01zZv19iLfaVonZyTvM5VvZEQbAr
H0A6u/Vx5jlZnBlfgiz2EgrcFAr8CNJa3Cls7si4X6WHkYG1jyXIAjO2g5uYoO+HBhHdr0tCTYOh
70NE1aCZ0eocBPyK9cMtfdcrC+JicGi/fA0D0gBXpBJhRnrUkucS9dzvP9H3syctO8YBDfxM0hAg
gmSZMROEiGKrOjD0AXW/D3VryhaHuw6bgjZqEKqu74RIgsuyN9Bb19trD00DoCUDrT+Uo/6AM7ag
nwZVnvtM340WtwwntUpqC7jNuuK6fgUr0gRLB52ByUtfbuX1Ky+aL8Hnz3lxoxQDooi1geCj9JgF
J1HBtUI8+JKbN7suvSVqeHVCIdwsATYt6vAp+BqtD+RSLUIQpmDXYBbw7ujDZ9Ktvv9qS9DdfMEA
aOHvKIv8CmH8osxSRIHGeGuDQ9UeccfwrbnSD58rkZv8sV5Xp9uvhM/j6Y+trSkQnRIhDAT1y68D
BJVCjg0wtaBMwtLQ8t3KBpaorHezC3rvDU40Q9GQ9QM7fR3tzLqNB6Ma2r5fE4xsQMYKGuYQkAAy
7Pf/v/ioQMrEvMeqwvYIg/x1VHVisEACBeOUFg20opikEQNaM3olSrPKwxCC5wiGmO8avSZrZp2G
qHiUfV6qpuI3E6hccgZ4fZwkJejTYus3bg3RMwj3dJD2WqdEU/mDQEX/mWRFg3fwBLuWB4LNA6XT
CfRNuxAhFTeySotBJLfFEJJVlReiTQ5ec6mXPUxKelWJ6Ssa4524FiTeKvcGnzKug0lfZ30KFady
Kn76cgg0qlpD9rJRh2GwJR7kCavTmBjHsYTYSAmqB3zanJ6rUmKWtNU0W2syiq/S5nik4+40rYmf
G5I7AFC4IqKUB+YwjneciM8VQVXTKJQD1Dl6dxJ9wyF5qm+NHM4xsI9+70O1tbssEZyi6iaHtChR
Q7y1AZ2nf27TWbylJk8GKMAinGRYTulHovSrkufnVKQuHpgrPIqOddQcYPSYMCUeXiAFbkW16ib6
dJbqYjPN5PYidn1fuxPIzP1MNqVCtzkW8iQ/1cY5gu2qCAkPHzwo2e8tbcL9WSKvXMpZTnKXZqAW
TSNrQrdRTgm0AityJ3YgxsWPoZZakyJaA+hFTIFOdT72I4vw5RjvyKamD5DM2WVquxoig3UN1EK6
atWFUMnbixWuSZCcgkA5+IlWUI6sF2UWjq++cVcZ93oY4VUOwatH0R9Z3TgSzCEEpwVNWBRXIt0Y
0AUDqR17sroj2rYafvY8BbvaDhrYzzy07YtMe5aP7phYcr3LM3fs3mB5D5anmUy/2gpOP6VoTXAE
IKnFJ99M+WROvY5qYLKS811an+H7ZmZIZUOCuoBQs0x89BO827UzXF1Vuo16WAbJ20F/laMjb1qT
K2sfUofcJfFK1LZQOEIXEgA9cWPInsJzBqq1x6G15Pv3VcyhHfRDUHw2gEzr1+tJ85IOgCx94xu7
EhxPSTy0IKITDjo8iJHJBFGOjTHC4Ady8YbPIHxDhEMxhKuk+dHDxR3SKqOggXXXbUYfYj2dK0BR
Qe2f/fGXWuJNaVZFbOqV14Zepq+6AhUQWuAfwKFl22lvWbcjmm9K4YhEDubmG2kLOyoAhx33qp/b
taqB/rOhFKWbow6ylVL8LMMN2jm+uMvFN61ZC+iGyN6QugEOGzDlcT9tQ8dvVkBCNqND6Cbv8H/o
sc62hX8fZWYWH6f+pc9+xbLbUIfHokXD9yF+Cfiz2p/G6R3CUYNescGHHlPM9BLcuOZVkVO0eVAW
5NyG2qiG4kmd7jSpRUP0LBarol812ERTIrAAFEXfL1nIoSIDbEYWeOB7WT1yaqWjviLaiaCZJbmT
pMTCtoZHEkpjfW5xDQQWATpJU+RGuWmUZxoBnpDCKOpthHJBbEkjqkmKZobNKWh/DJI1IBGBUBdQ
pJu91rzk9YegrLNJNzkUvSGuUyVHge5luhGBoMTM+xHOlt7kgKbT82ig0ViuB77Jp56JPlQ+lMLs
8jVUnIlyHH1iqknJ6v5+ILpVqpLZSBNa7a80v+v6fS0/wXaxaRonwgVQ6XcVWDA+pMqp5U+UJaU3
RIciPaT0PeaHNrXBjYkwKW1YmLTdE+Jgw1D/gQu/RiEAhedNw3W8eRuaHQnPpH6g4zaLnUHwJGVb
QhqucHXBFEF41iqPhrsockm7BYdO0mMTBRtWJNv5gm1ARSyXXsZ8o4JNCi2JxtEKJ87dNkDw6AF3
oyLeq1ACiymgNXdhK0EjC0ptrZshb3deCzm/Eh9AjPa+4HS+DK5bs4cFSCQ/qdU90krKUWCq3ap9
G2nN/OwNcJKPUrU1NHa4vm+BKDFARBWRSrLSgNDRS1c2FvH5OhgBAMmOahC7JdpQdfOWwu6nSMyM
U1uLM1cpPchcsIi+SNDlk4RzwvFtgsIMwPPNw8oRm51WU6DwHoXwLvRPA2QVkkazAxGyGpDT8ncT
RN9yqbYkPzAzEP858OyVpllTnFqNgaQJge9azexc3Q7jrkTKgwaUlRcp03Fpa6rVpGeWPI5sSvfE
sEEpNNMQxYeUQzgRWqDCPgZbPpMgydVKyTH3H8Ug3pBAtzLMF6CXNlepiUKWLYtgWavPaIDc1fKw
JtNkhvhCWgyVIU1S7gf+KOGQlNvUiQd/P44dyLkVRKSeO2EyA6TLHhlNllb6+FRzpAOaPoIpGY9P
uaEzDUBAVdtT/1WGooJa0GcjeAcTMa7aJ/htjGlwp0B6sg53MCoG0PXY9VDXUFF4SH+E4KZlhtQ9
6TE0XpBdQOEfDZogqY/pqlFgzAuzumZiOiQbH6UBKmsK9Fo2OqFtzuQpuQefDZz8dVQJd2qhMaXu
f3YtSP6UmpAxY6EC0TZfyKu1mlTrHrJkiTDsdV8/1H11Ji11dPBkqzZ4IVLw3hrIU2MfZRavUkhH
EY7vLGom1H5wyKblHvZKG/wgARW5foVughsOwQF6BevYF1SwrZHpx2KNEkBPwWMfWlZL+TEr5pNu
FuzLC47UPMbbCkaCdWdsZKN5H7rAVXLkt5iiXFrYlV+/cszrwCF9M0pPHAJHohRve7Lupdyt+IGK
myTzz2KLedGgMjOpaPLI+EJj8J4I0iZWS1weeLAGnLqJ9i10ivx4LwglS6rXJqdmHf3I6bkt7YQ4
aZVZtGOdDq4qMWm/LrSWCXVj1pqdA+jRfZQS1OezN2Q9Qzly6Sn/IOFKB/Feyz8orhHqYxmCr/Vm
aBj2IwTcmVyZrWoDWi3krzBaMTonBHx16nSYCFpEuZOfNaDWY3BwJ+UeWn448MoeN5V1MZybOxLd
kfIkRodkcunP/AWyTbAFjEAbCJUzDhaeuYa6CTWIcrlZ5qSPU2bpyDsobUYW1Y4pdzp8eniq4if9
/F5UjqFsJScdpejkJdc2AJtDKageN6V+iLt1oZqJJ7tEs2UFKhIWll/fgbeUoBQHYJOPvclC8Ndt
CTqouTk905xpMNMDm7I1Ff0UVDu48ZHHyGepYHPkUMhd4IUcxV5WrDXV5nAMEAuGIxwVy5qVcgn6
MxRW7JzeK+mZq3beQ8YA6s+oioXinS+/hx1TJTu1sP+ogD/1RMX1NNp9nZmxYuFdYcrQEFA/iMyG
xqzEH2F5l2uvRb2pgpLFw4+yPg9jZkFdq8Q69+/lbBU3dkx0ux+QsXHG8Q5KFH4EaaDGokP7o6kU
h0Sejl5bmWD94C/Ff20xkyI9x7KjxcCIlLi02NAAwy1uYJr/EXSvgw8CPQQFUa1Ea3V6jXP07DpT
a060dfruCGkKBkAaxBUofzE6byCbtHmuWsHMtY8ihIO4Cgo+eohqNiEnBVYRg4keYy/DO0QLQlul
IMkE6DyLuExBdEYzle6OyusBdG7SoxjcRRYuw7j6NTGY0KYCmmTKjI2vOMNOfembknXErQqnSyyl
sIdHtbB9bukS9CJFsE9g09hCQwq7hxU6jjU819tOsTQjY0SnjGYaS9CpkeUHvcYBoFdWEqPaEnZ2
AQWJTEB2l5FQcTfrnLx7E3BTxpEaZj2D+kFTcxvko5WguQHZhRBVrA4BNG1rd7biMzYjd0e4VDEx
3JeoVPJtIlsNiOcNYObwcwrigvWjhY8g61CclMxQP7bkHaqreJ8mECybWOiqG7n21NqKByvDm2zE
q8iCv5sMzNa99AIf4/TYzv6/ZqhZRvmoa171LvCffWqKPcPvxIsTMqjy4KRnXDlz7HNUh2u76R1B
syuUSgTAzpHVjjzDnWoHzB2UbnGHLMY7LftV5nYZ3g3lITM8qAMT/BPc2worJ48pykRAkPVOGIUM
DbYUnSfW+xaUAIhuhlCQw1WL7wPseYhp2HDlrKVHgeyzAU1B6H49tzgqwCImGbaiK75Arj+QWHIq
fvkhenZd4ch83/0IQRKvENabONQUNuq2V+6xqKGqIeQetC3prwDaED2jfGU8D/vk7IsfBsRPNVtP
bFm3xPLQNrtAXAG9rGxz0Y4CW6GQL8WhxcKnCA8tvEIznG1QVl1LEZRcoJcJyY7nMHtVcJFX/X1h
2Hpnx6MlW9kd1mFUbuvBrVIPLlCttpOhwymtemM7TNsUChO5HQuQLVihThILR2yUobof4TwesrS0
ol9hCwXVkw4lDM3FtOO8AVxmp4a2jMkTHor4Cf6XQ7bPgyMM5Ib7HMJT3d7/QduXHCnnBXJL4Slt
9pBQjct1XeAoZZPxQ5bdDoqR6ZqnNuSLnVBCPL4XNtoWPXc8oyDswCHyE8pOmj6IBJos5jQw/Muq
fKhatxE6S+E7ZMf6XRo2xf1sDlo40VOsmkEBIR2TF8f+roQeWL4BH1yDbmAN1SYIya2rTRY/UZxs
D8OI1e6K1KoFpwlWNfj2+PFd8zH96qBJT1Y98jp61M0DDCSrbBfKLFHWzbiVk1NIT1Jga5lJow/8
crquZKRsE8IosWugtQAJOux4VCplW/K9RPBw0KLJrPCD7HuCcBRhTbkVVn2y0vNnTXX6zNbpHgLJ
zXY+1GbNkeQh7mVW1KrZlq9q5aY4B1Fv4io2uMBEaHmUYCiOB24cUm3b/JqBPhmIbBI0fHBTgHSN
OZToMNvNRMxYhPDuSkWhAkW4wUuwxjIH1wEQNSoYMZLUhuGIKFsT1Fm5ZnNsiDrLGCDLrkFilr1C
+kfq3GCwoP0cqtgNMTSJ1BUvXui4hjRFwE25MHM8k/G4eY/LlQBoaAsdSMt/JKIFgcn02AvbVj63
qBrjtgZ1SfSaZ66ICVdjkpx18tGFKz78Ktpz1/2UuwPyrPjS0JEp0wHmSjk2kg4lV+0+qpypPKaj
qysvEBJu+tde2Kfyh1w7dYC1afJzgGwKJnWrEBZA2A86mW6bIcM4QssC4b3C71JRcIVkWWKP981H
Gm8bbjXr4bHMWbBHgm3bg5Te6+madAcpk1zImGL2IC9VeZrvSVEMiaanrnGm6r6tdyHywfQgBhU8
Kx/V8qwMH1FzTrofffhAYBpYxJs020nkR6VacfMQBU+gmRvpS6xD521CB/lB7O2kOmnIoNCpy/X3
ZlcO7yPZFNm93MJofA3FEDbgDtBBU3HCEVK5HSoopBlZBqlb4WhgY0CJVP8whrvG31c5bjaefILa
S6+4pICLhMxgwaIEZpr8bDL02ioIGNWMejVSTAdZa+mRDynLOJwmrMlwIsXtVAtLWDTeSs1Tw0Mt
bAtbUPCgtkc6sOJR4BCK2tPsLOEwFk8FFMPqHypeQVPhJc1GAMAp4xbEY3y8v7jVTgd4IUjjKpju
4v4RQvVMRnFjottmOOVGZ0H1vIKAAizJJ6iqTupaCVqGKzC+ZhWs4sKLIeZFPhT0JNV6k5Qbg9u+
wWR1q5SP/T7W8YY6ZBByUbU7Hc/UCVWDqFxBn6bNgX5KBibvjOdKw4rOkr3votLRQuID6R0TkQWO
eg9+Xj/AtPiO44Gb7HzZMTQwcVs3gFgGztqIm7D/6PDksPHoTnDKv+NxAPOWLF+JtcVPMY6TtxbX
rK2f2TDVgU5JDtlg3cOLWYo9JYUVo1UbyPw44wSL5jYfNmXws2pSCCdt4nY+AZQS6a9Ztb0rvdf4
hZUZZwf0l+yMw+vZE/sDQCph4Cb9VlVgiAyAMKtjqxdMPESVvZxuu86NQyxilpKH+cadvXQqlGXM
LnbGap+/Ds26aB5SXN+G8dijNmVYoFTW2l6HQC008JGvUCYbcVqBdUVAZhPdovU0+DqrAYteq+Ch
SaEJeEQ5qpA8Co0ugTxPuu5CAdCYjk0HqcEiRpkJjt3qqoCw9GAC2txxV1Yh7vMcJvdK7MyVqyjB
wWZIdi+vFIDS9PwtHY+gQMtzwVR+jwPfzCkqJxXAOTK0ol3sF9o5cfQ+TPbk76XWq6ndQQNbwUH3
M4cKYgFbIwuZPX8ZHzlHvYw1hpMoDopXshc+QawxQCRckUN5TchTOlhwkcLMCaNrdBP7H9LOazlu
LFnXL7QRAW9uCyhLb0XxBiGRIrz3ePr9gX3iiERVFKZnz0VPRGtGWWthmVyZv0mLelMyo3phe7qT
oWKEP611p+Y3wi2JEApiKZKoPIvKQ4BOH+WiB+Rl0dzbFZT1hH0kX5iIQqKgTaNeeWxSx3sdTHmP
JmBDKVTJnxHGNXnAW5cqxcpYukh6d9+WT9VB7gxbKPbmhQbhpVr5MtP86kkPpjKsSu+mcLlRqRBV
wpXil+TN1xr+jUOz1sKdUNpKdT8g8Bbf6hY+ACEfWwOjwA3nHaLqYaoDT8CvVanh67fN3G3eOp3Z
YAs0jSkDIoVigWlrKBo+u56D/FA+roO3tlFXpC+ufFd5V7G+Sdw9FuzkdyHex+Mh1u7S6JbiF+BC
cl5KddpFG6+lBsX4fYV2I78jWbXGPgsf21/qLXK7erKBptiiCoEdQnyRUXm1ee3rpLPBDjXzDCdR
9jCKRxaIKFvRgHPYkb9FrZYi1rXkcdlej+kLRVCrfR/FrVU8o7YkC46MTXow7UsGFBTrXr8OKmdA
typB+em541VFsW5IMG94FywJusrzUG2peSXllSAr63EEiEudzXDNFdoRLodQOfzUKOJRneeY+ajb
13Dc+cVtw8OSbed+AD4MtHX9R0vXXCwCCbW6NtPt9Lz1rzsSvseIPA0J8j5gHvC9MULHJd+qkKHi
Im2SR4kSmIkvjuZIiKcFkGfkXfeD5dPnm6bAFEzjxfTSZjtUgBkxFQcDflJCUWnbvZbtaixQal7p
95NH9E1ovgnuYyA2K6rvq+gjw07+zcpvOJuaaBsXDgeqVl61+QXSwX30nGDW2m5bYa0+IB5Z+U4Z
O3QHvPJO4q3V7SEgG7wG70CCiLHN6VVYmwGRzHKPd4VirJH+HrStQYLm8RU2PEJTcCPau97fD9Jb
VFB0yg2eCJoTcvr6vmoHaLuPVHSnOn8bpU5IeTMPb2Re70hHrz3vuc9klm+y6hvY3pKUPjZtsFPy
iWaOdjRqxZsRiXsksq+lsP+tlggXNP1tx783xTFxiqD45U0tnxK+/E6ttIMVGb/p4XR2UzO3Wte4
Wy1qnwIzNNayIeobLWtC/KgDTCNEPcGUMopGaR9EZbIdwjK8z7yYV0ErYjlMEm623ipMxeQmGITh
kNYh/y+L9kna8ESJBVU8lGXnX41a6N1UrsrTTMXrDJ3BIUirvSJWLVWh0EU9TgujAy5we01sKdV7
D/D88CuP253sJbd1nbfbDKr/BQLuLEasozjQhUctLZzMQtpSzQSn7sS1lg1rMS5QUcZQwLJQcB6M
lZqZT4iIoVnlH/okeBAMeR8niHkiubmSqeZXCeuyjMSrSf+GJ2exqzwdR4tW3iRR+JhIUX2ZjPoN
5M2fjaI+hVWFwrW7LzPrrhkpUiJEdyjCbu/r5kUgGn9qZcomolLbJH6fOpIB+A5h77fGaz8CoeC4
wt3ACS3xYA0if+7Wya7vy7fGKuNNYnU0qS30Qqum+mFYRfyi4qBwKfm8KLs2NTdQysL7KuEiKkOX
V1c36OiFWsWTL0yK4kHX3Sh1jkxj3hTNoxmo0nRP0D50kkHMOoQWszh8yzoh8C47b+yMQ6JgW/IM
myJr7/te4jshAkxFuZUR36Te2cnSQxo1vbvtrdhrLjJBzKUnIGZxo9ixWpTZbVQOvE/cLho8aCtm
+5sWQcOlL0geEX3cb0vDLUU7jiN0xAA+Jha+CpH6G9FDmXeKVHFZWYKk/c7ofTUXnpgFwSapfCqr
raFhoCCPQXVZ417xEiSN1e/GWkyHfYvCQLxCthX8pJppkfhRxmlIP6UcPd5LYpR1h0qXhWaNPxb/
fiiyprvpvL5KWYzTOZpKHcWuWIpyiZulbXJaIW5nbgOLeSLncg2K/UGvaIeJnBpfdF45qskakcKS
wmSToZ3Y26MiZtNb3c07+VaR/bR79lP01ynoWn1i3ZRx37p7Y2Sp7CJjcO/NwpeD35DpenSK+87Q
VzXtWn+FINl09yd9oyLukKd+iwL8gATeOraUbEpDXJcvwSWVRxRZ/FwEhUdNtleSguIGhkPS3sAj
V/DWiWBGvKcEBSXHn1IepP19F8huidKq6sYlb6O8wsAgdavyPcMH3cX+IqOwmgZ1VyDq3FZvYxtX
/bZM1eBPK4XtR9UGdAjB9gyTVHkvpjy12iAL94olCGG4qgXTyig2KnVbvUujr7R7t5Zc5d2QI01A
3DIX9E0u+nm49RpL2NQ9gri20AZqY3cyerp2bIgGvXWtNIKN2gthjmK6pqIm0AoZOo26lO+kMvZu
2gAK0kYyJ8cvsSML4x8D4k1VrfuICAYWBYWBFZ1ukO8wRnvI8tZF2JwJok49IFAcq6yEdZq0vb8d
6w7vZKse5fBR67Fu3SALLnOtVaEcbPQgdF+TQFIMROw199UUG+m96DRu/iRI5X4TJxU9+ByTX3Pb
o0yf75RaLOSbNK3Mg1Jzf/dDJmO41geHJglwL3aDSSFdLuKOVkBS1ygsC61BnucGcrPOdddtN17X
kcCHaNjm6zaTJ7OONngpUsX7nStD3K8s0Q0yG58aXX7vUrMufuW5TKPAFPXMtUO0Zr2V2PLfa6sd
0/jOasIhfrOUkfR6VEPOdJRRhV9ZylFNgUEQ76sQKyU7LhUt2OHUglt2UnSI4DZeF9C4SYriRzU0
KE2nek9FVe+rfthmDKhaZyxA9BaUFOtBBEQipB3HJgGxEMPnKaSa8q3Hz4AeHks8QbBcieuVUOe1
5WheTKGlDIW63/hFoL+5jVKpq6TC/2rXZaLrU2HNOBdxSWpfMEVATDuPQ/eg95nCe7MsR3qdPpaa
W7/M4JDQuKv3kd6WV70/SNd0uDpEEjMlb9Z9MVLY1ZKCdZ2FoA62VTIMpZOU0pjj+xAMyrYcLep4
EgeIchurVejtDLnq0Sof1OBRExKdzKtoqSoLTZliuJipGvarlaiFtismpWBzbOWTL0kytbxzK3iJ
BXrYFNeBnj/KQps321qKDnLmt3ulyZtxF6EY6T6XYyFTEqqGmI6+UQ+PaSvh5B0JdxbmQa9e6I/X
wKhq949ZTbZRSY+C4tbwIl9Eel1Tc2dQW6neWClX+05N1Ua+0/EESu+0zOyRyNZjbSywrR0HTfjp
4fbSf1RI2Ic3NbaoebmiucZ+ihJd6+gtWvrvXjGz/hKm3yQajyxjLa2KoiGNzdTSLMC6qQbamxDw
sl5H/M8vkh0UpaB51eDra/d6oQSioyWiJawD9k77YnhNFVy0XhWVm8pS3IyVO3bSWmsMKXNiPQwf
5TbCwsFlOvWVrNbkCGNuJVzWsYsqKLUdATMspFt6EJFy30xo0sz9U9eDle1SHUcGu42yNrPLtKdM
0bhibNly2NOMaMS8AwbaBii8IJNtDau4rpN+LUhyPKzDNLKoNymugU632VF0lYQRwRQmQpF2mV6I
/c6rXcWkGp50d5GnVtFhUPDvXvcZupwIJHMWg0ZOOBYHBVMbpIcGQLYpsqnecGGakWZSD0smnMbg
AZB8rz0zwSgL/cKhpGTRKAZXgCcXg3AJW31axBCtg3em1at/mbhStO8lnjvGLg0tOcFYp0ldnERc
2lqdbQxGlN5luHGL4yYRAlPdZwVO2d6lrAyB9lZ2MeXoNJELw3O0qAy9giaNb1Y/U61oUfaUQAB1
r76QZ+9epIvjXTjWLZ2fqA/ztVfXpeH0Sloj/NthG/OshkrY33luQNkrKkxsr7K0pBVeGHJj/aQx
iVy05gFgCldZJiS4dCR1RCoilOOAHQUXCm+jRBnQZlb18LKrXat90YPU+iE2PSU6S4wsbV2xzCbJ
/jhPH9Bbz+kcibga5DheX2QoEQ+TE1HubRCkjwDa8QtwazMkUbQtT6HxJXVK7Np9YerputGM/Hc+
ovuDBxgi93QgYldzEPtBUUlQtZonZF1a0b7zu7baqjgFm9RqihA31VSp6gvsAYf0vi6UyNrHSuYh
Chay7y9TMxzqtevjfGXrDR/HzoaoNVH9jcN4zWqkWQdoS0AQ3MA3AeMescPzq/cbIKPWSNOl9ZO+
vQQdm2pbHNSMZA14H31vsa77kpIaVlz7ESMu/aYQsrDYdWZWCA/5GKmmbab4vQBskHyc1YIaJ2Ue
6np5kN2OlQ/I0rAHs/VpSoWp8NSYfssYsI1ofqeVkHnYW1DPzT2/pOsujoishTL4DrcOpwSAM+8m
KEvF+6ikxu3IhQyAwY4bRWmH2A3+ZhjJ+EbmjKbWBRvspyqvuTSUrhHoQA08q7u1mjRGIq8rL6y6
d0McBa26MzVXd6nRaJ7WvMLk7Sm/jnkXOAKqEN5NIHsdnZC2NLs7PcxF9ymre9OkPdzpEuvGE+uH
pk575R6hfiNHPFr3achFXsiLztT1PHk0dUVs12QmCc5batyZP+SxMu7CXBOujcRVSyRfBym8Gv0w
z99yq7BK2quwLJ3JaSBW2Mf3OcKnVHDxmrdSb+NlpWasG5wVonXTCwpPRlEVWycc5VTdm2yz6uB5
SEzsGzyO3YtB0PCB833PDGKKC4OLuWA09OEm4iqotmMeutINIuG1cNMYPbLYuaoIKJt3knqPvHn+
PvAyG4AYqB+h3D2MA/5Rk0WZ08jUPki/NjGC8NoORhWmxk3hecauCbPmEUXETgIDExT1hx+RUWJ3
0TZ0wiO30LH78X2em34vqC8d50y0gwc8Zle8uTDAGRsxqJ3MK1k8+GbVyHIKtT/uM1Mr9V0ySBSG
Gz2oU956hnI7CEpaXhhoowzbfsxJmoSeDX2Bp6BuXJKgRYCCOkNF1sPD5c+xyHiVfSNG9FMRB+uH
NYS5kjKWxK9dscTV3EZb3tMpxqnlW2fkIU3nKgSMFlSaXO7FpkGNO2Gblo7U+1HDR6+w92gLVd7K
naCZr3IS5woIuCFKKQ7XVVxjm+eKOHmYVZ+TFEhxeiCRsoIdNok6l1qqhNgoD0kQoTEdYZn0mzcA
Qxe0BsTMyCbkgR5FcTr0lGNjVR92jZr0pLFuLQS4z2hDY8V2VIwyRf5x9Mu3PK7C5LUHe1PeV14+
Nt6qCLOgfox0qaAozUtBF16aVqjbB8VU+GvsqOyE9im19JzaolQqDUVPUU/1velLqWu3GGFYh8iK
KBDnrUWBMQytbLwZBFnkdI0bJD+yYAjb+6HKw+yBhZcXWzmGXvsoa2Pt/RgAksVXJXp2Gg93jcpY
p5sVSBBZ7HkE/Q+qqKMbTQ2G6WxHSpxb1d2bQ2Hi8MP/dGviMyHf/Q/XvVuWVCTwtcPigHa8zs5N
uiSu7VZNFAvrhlzHzoFjVnAWQMET8vYrMhcvWNOSEYnktJVk7RMz+wUTG3RK00UxROj2xdxSEJ9E
GifaYIBn0aPsRBsqJv9NSFSbDBSa0Kqd6/zE/QCHdyJsxYCONzomXgibuZvRRm7kjubFn39Lxvgc
49+Ac9EfzlYeLTkBgZd6kWEXOD0tjGlOLPkMgXWuJomGZKFh+B3gLGNEUhsTNlDNRrXeIgysUqZO
42YgvwmEB+hPjUAVTJWu5TL1KDimcvnTECvwHAs/ZY5yRupCldEB1BCHFBGGnHGtEgsEZllhHRNe
4nm1DSBlwhN6bw/Dxt+VtnixjO+ekxumkCqDRuaDv/1IZnywVEyEwlGFDE6Pb9RVcALZw/lxzb2B
9XmQGSQ/wr4P5g5ybcmH8mYehlf9w3hBYX8tr4c//pu0o0az7j/oocf3AJTyay7uNcAS9HsmgdNh
gQShTKD8rzvn8/foyJroqoYKoDXDtFd54FpNw9PKS5xunVzL3PJXyYXx4G6BqR7KR7p+oBVtLDr3
wlVd2DlaumR1tv8LrXcq35LTrz07clJ7ia94xIP7/G2GgdI1C9ISpRmhAJ+bROvEHPMhbR0k+W9J
9IFBoxC98kLM4pBPxnuk+YXU/bUnV5djpewVYV8Dje7+ndm39s9nMxCmFKkkoi4yLdcvB0xba6Fi
9pk6kchAutwW9U9Lw4nJvDy/Po7UZv4Z899AE0HmS6DMdU3JiIBi1QXMuCg8YAhxE6bKg+mXF4lu
7Sip0lgsLH1lSuYCD/BzRr+uhtkBMBc2aeKxsjqfA0A8BLvsFXLFSttaByQ/tvr9+ZHOuSmEQlcc
OV9R0lBMnQtQhhgjpAWX24rebJbnB5i115afbgVB2XeFe5DNJcm4OdXsn4ikHTrMCdGYK1h0eR8K
vGrQ+oprxwJGNIhXI2A+5Vkfi6Xz68SNxPD+BptxzaAuKGIvEYzW3qWLdyMUESS2HTz5QNUCel4v
6TPNj6/58GaH96iCp6akCNgqby/TGphu92+5jRrMVwUReFyNpk8mzQ5lzKEyjCtD0N2VYeyVKEou
ya7KBf7r/DtNUdBaMlVJVKGZzC/ztMLCLUobl/a5+uoOvwLxxZfxggG4HDbW7vwynN8z82Cz/SZn
EvUii2AdSJGAVgMGCauOPv75MEf7eh5nNnV1bVIlG4jTynhjyqD5RWprnbZPwRnROhL1e0QSt37d
La3EpRHOV2KeSYNBW2flV2vhZnRwdFsD99iChTIfMF9A1cC7EZfEb440JhiwjA8c6RHijLoxJ6m6
aV4WTQHO51MpHA4kyJzJh8Hxy3W2VR0kNqZ94D62trjBzEfdT1DB/ZIy6/T9vp5o858x+76KEfkh
JnsuqIsKhYDUdN9Fo0bcOo0kLMglY7vwoU9MN7xIk04XiaFpKrMLVeQtj+8S467Wyovuw7NbGZtJ
9DZewWuttHWob5hxp1lISOfbf7o4ZEVWTVFWkBWan6eV5yl+boK1QgGXIuovt15IXU4GgPqmGrwF
9COjklAf1DqNVFwCXCqsYNzTlYwd6sIw5pv/cxhfoszyI2qgQclAGYaZPPSx+yi25R/Dt7s63VfK
0/mPNV8c88t2vikBYcdJS/IzAvQX3OFnUeP0NAymshLpLC8Mbb4y5tFmG7Eeh96vW672tCp/u2bo
NB1vukRVF27x6e/5uuQ/4/CFWA68TMiev6cQqjaqEc5oKs6Iac7bK7YOnZxsohaUB2l/b7tdep9o
ln1+Mk+sDx3iu4RbkjYJQc7CYlvb+V5Axu5WvV1S25exiD8f4lRGSDKIsptqaLBp52xxb2ogZlCQ
V8OhWyMKtAUL5P2Z5BZH6JbgtizHeDwf88SwvoWcfTVXoij7+dVK+TbQflTCuLAslgLM7u0uaaO2
nlJLuhirTrpw9ffzI1iYNeqc3xfEkIvUM6ZlDhFt6rRy2tqFnWxbUDos9E9J9WCzlL4f72SZd5SB
qLuioK0zPwiHQFddgWwa9U9qpWAtWvimPhCOTELDDqrQ+VEe7y7MmujbWSpVAA3noe+DHD1fCk1I
pitcsndeFO20OlzhYbuwBE+FYYkb+BtRv4LY/T1MUpY8fOkbgxXa4hy7ceXfou8758dy4otNpQxF
N2TJEFWcC75H4Y3qN5bcaquxhCQGfuJno1cXBf1YIRnxpYvk2JEgc1mt/CPoLPoX8duYBbd5EH5k
Vv/r/M85Pia//xr5+6+pazWKFBPSSA+yMzL6FXiTjdxCWYHOdj7UEb1bJ437OnLle6w+0PSSuiTz
C5puC2yYlSrYCpY4qpPtw1+KnTjexlz4qsd7EH8R2sgQqpGpP9L4LCIhbQotZ4Rt5MGKKR8N2VwS
TzgxjeBlSId0ClQkRbOPCsWa/nHNhogi7UJuDSgP0Bl6/0YYloSLToWSTdzCiEJNe54MqL1uKaUG
hDRTcZ3AZUvJ3ur2UlrybZhW+/erhoxDFxWZygmXzXw3SHDUkio3gY5u0fffRltMgzfldknC5XjT
EcYyJTj3fCB5XgzySKloQxLGNNqdSW8prGJbzHYLa+/4xFJIWan/SCqefbhdfF97tTQwmX7M7UIH
CUdO7Hz8TX1hdtv+IrqaPOckG8D3gyDsIKP8++Cf1/VUUETqdS4zi8vNkIahiJdiuQrbVfFr3Fc2
lu2/1XSjk6c3e/cC2XbPUX66C/v78902+4yKqIgsCtSN+Mds03WBkkZyRO6oNPSVbMrt6d7YTKLi
qb+JYlt+s7ag1NeBY+2LhVk/sYRYPhb9N4osFsXH75NeMuRulAeKPDksIDmF7tmAJQaAkGHhABK/
a8JdZxTwZD19ScVQmkY2Hzk7kkqjJiqglaeV96XckojaQK+SlYWmcbBSHNruduUoB3nzT01r6aA5
0gNhs7CW/wacdu6XgH2t5QlsQ3VCbqO2AI1d9m3A1vakrgrNrnCKl6J0xI2CXPZ/oh9xPGCOH9SD
+N6s8PkyM4RazSqL6XZqB3LKHnEQKOveTtuUQMRW5l7ZagfzBWhHc6nZw169KG6TyVsJaeX3BWX0
41OXG07CBJSFj9PB/JbzGpcmK9DDVYc7K6m+T23x/K46sbh0pDKwbuF4QuV9dltHKd3hOM9hcsrF
zyZpEQmongsjeQO3sHHRg4jN5FCz8M+HPc7AOXJR55AnYSP9yGyhra2880QkNQLNgjACttOCK2eA
HtA3tNKugR5szkc8cUJOM4mY7aeOkjhbx340NpkwDTQGNytAl6y1FA2dhUzyVBTemMgqS7wyKQB9
X7ymEMV92GoYq9RpCvsr6QaYjIA/nswGicuFLGgpmvw9GhonfWJ6pBjaYEH3xHdb/iULyfb8zJ04
9I2vY5qdfZ4u9r4nVigmhQN969E3LuperK+rVBU/fEXtLkuZcvf5oMcrH+Qeu4/Hg8U2nJeT0ywQ
JgQiIIlUpLI7eWUgzrcQ5EQWOUUhB0AqxtR4Fn6fQNlw87b0RnmlPOBE7wBmnLxTIaM57ARquv+B
8eZx4kFIS9Iki2cR1vGzDUcpXo6SMZYB2qHyphtXpRFu1fEeHMrC6jhxdH8LZcxeNWYPbzPwQBTo
cvcqZPVGqZK9LkK8iv3nplYd2o2HPDK3YRA9xGEAEBDTbErLS5fIyY/5d8zGbJrjVNOnNicAkhFf
a7T3RYRhzq+X461gTA96SbfY3lTVZtMKXL0xchnQrlm4a3XsnDGGTR0sdR+UaUt9vw6nj2fyeDcx
buXk+r5iRFdtAPhwjFjIqwA9tJBEHp7afbqfhMclhzrWml4M5qYdjn/Ks3kh74StepNeMOUOgh0b
995wxItFE8AT64pznE4r2ke0BOfFBa3y4QhnLVzYTXkpQwZv7pIDRpnr5kWy4ctdpXfJosXDqaAK
jhZUMjnxDGM2G3zOFvG7iVdsZL/jVF0Nffl7bAFggjw4/4GPpBF1XsrY8vCw5GDlYp7F6qy2GiIN
hKr7pB7QCRPsaa7lG+HKXHk/+y0NtmK1lHstRp0VN4xUEBrJIKq87R06yzsNcQXeWsOttp1Kw+qP
ENbxYu/8eGJNnuoqXxSY4HHWVWkYb1ceYdUtDsvYOMKwgT980+7Kdb8G/othJ5RQ8ZKqxPr8RB9n
BN9DTz/tS/4VpyYW4x0Cebje76Wdvp/6yfm2WshqT5xOpqiJMo10HdulI41GJCClQJKmtbP1duRW
oWPZ+g2hbDtdlLg8NaivwWaDQtRDTSmb/b9BXQTbeq1vxN3SM+xE8joNimVqUeFDsXp20rlZJCle
S5xJ21A8kDGbz+VNv9MdRNqdetsAadrXNmgdaEIL5/3pMf6NPcsGKnmUkg7hsM8JjQ7TGNUNtrz7
8+vj+DD/PsRZOtDo6HmkKmFMVIra7CKqyqWtvhRi+vMvSzAvow4+BSEmc2rfHp7IP/X95Imn2Oam
vep+y0uvyyPpOh2Tsa9fbrpgvsSE0RErGIaOq2ItbdrbCJ7isJ9OGCqnnJ/xdQyoInron+gTVbfJ
w5Lk+MkxK3R8FYq3in5cDOx7ORyJH/HWGqRbcEgL03p8RTLCLxFmsxobldRH0wj7Srgr+3RX1mjk
QGY4vz5OJFXf48xmUk8Vvwv1aSTPvQO3cusdJvnacWqk2SqtnaWjZGnqZps7jEqIkZ8DU8jb6B/D
B10Y03EO/H1Ms8unSJOuGhXGNB1W4lVwp5VIksHKWP2zKsO18NOFGFzZnbGirHo+/Mmd/eXLzS4h
PfMA57lEb4YUVoR/maTPsgpmDj6opNwpNcv19XzIExefaeJ+qer6hN06Aow1Hbex6dc8DB3hwdul
DpL/4j7cJHbhdA5csn6FgrS+MNEnPuW3qLNPGYBSVyQfQ2G9v4pCY2V5rnN+YNPq+57A8ZrA14Qj
mkrjUeEY0HSneqFGyj8g0Hpj8DJbsiQ6UaL9HmN2EqcCTqWg/kkaUPSDoLGrEEQTO3qCwUWKvl1A
oiRf63r6x9DujBjZnCZ4NBDlauEvNZa0PT/kU5P6dcizEzsuxy7E4htSdv4eKQ+WeXv+758+yvGU
cmphesLBNa+YSKgzioZQ4V2uwjE1AzsprmqIKq20mBdNM3cUSqJBQ3MLx9n5s1Du5JE+CjSe0PT+
tJ55F4TYEKQKdHUT0RK0Bto8evckK3dkIdecSBAfB+jR/8WAJWBXmFJgMTh/NnZxlRsRPJFVyiYE
Fbfq9YNclYdaDRdW66mpNTDVklUK42zF2VkqcyHobUsP2ZWtcuUZvIdFaNmVDvMAskC88CA+FQ5d
WpF21OTSOa/vaoPpIl7Ll3SLdyCwyAuBkFb+SEG+MK7j+g9/O26eKu8ols0c+wDTTYIfC+PULAkG
UVxJNae3/GsM+lYBZHTdXSilnRyahgMpO0GUsSljZX253wURAlGdA9EPXR0VlyZ/dFOvve2VTv1l
ZEvmwSePT5PmFGOzKCzMr3OpT2pTqXgnTgr1ir8uH9tb5YJi+SpGiRJ5BqT+wCsu5YCntvrXsNOf
fxll0JS5OwiojFkq4mHDLozkhSVy6vzkZuDr4VphAZT/HqESYtXTLeYxTxHS1cxkn+T5gzKET+f3
2BEeiISM//wNNH3QL0PRc04aIOm8JRPvKvVoKJqJpK7UerjiGlx3FNqgu1dXZZFsFZhC58Ofmkis
aoGMcaJZR0rGwKjKBIcb9AyLZm92+i3o3kXp61Nz+TXI7GtZueKNcfG5SFqkrys7OtCDFtatna4U
O9zlh/xqEZf9+QaZn6Ffo86+IAAf322miY0vi+dgV6yj6yygjRhurPVU2xYO1ha1OluB2vafldhP
5DPm118w+7RWiUJwWPIL1O2INodlV/fqukXs648GqZgyP8JJ2aq+RoRtSvmnMn9sD9v8Sr+QL4W7
4rF/XbYxXPrisxSvyrTW7Uc0Lf1y3PvDeKjLduHNeyKL/DbuWR7XJgqYVb0ZV1KLEB/6r6V60aBn
psJ1j7hOzi/hUyfeZIJAS5DWAb347xvIyCAFm1WA7pyW/NB10FZJtPXMD7fs3s5HOpXywy6gV8GB
oNCBnGUYcjW41ph+ftDieupNbZJts6mf82vlGSq0Hd0swQVPLqEvEWdbp/WAIFBbn56I7WWCtngz
uZguPi1OVSm+jWy2WZoBTmY3HajulX6ILoKDtZb3yp38Uq5qO76iTPJ/nMrZ3mjHMKjiaSor3qEN
4FswxpENqWar/NKeXGT5Fk0sTl3GVJqkT7dUhNNnV6PXQF/opppm7gtrL3tqg/BOS5/DRL7w4G4E
S+7MJ3fal3iz9DjxWvIzSIirURbQXfHcCz9Cv+j8RB7BK6f74+uoZmsyT8cxaaYV0m4KUCi+rR90
07beNLCGvlM4zYt7Y33U+so4dC/CXfJO/3SzdB+f3INfhjpbpkowDnXU8yP8Qdvpte/4wx49u8JY
cEE9mW98He1snSKhSoaTcbRM+cYIfKmXP91f0beaDtDwNX7yr5Zea9LpXfh35cwWq6l3mRLDpsIk
0H1F4ngb7cY90ETU7dYIoV4qV9ml9CEcUF/yHOv9/Bc+eXt+mdvZgY0UhFZIUNPRlOoQSi6Mldc1
7VZtEWE6H2npK87ObVp9YR8ZDLMRfqTGlWy0l1HTrsOgdP5vgWZHdj1qcpfLDGnS88zlfj0CY2ri
17i7+y8C0X/VJJWiF/XX73dDO0bk9FN7rRXaGzkCgB+Z6HJqw1Ne9Ut296cP0SnNB3FJQWGOThnl
TDbpI09FdI/X4X1lZ7a6R3+0c8CwPwWL2+70dvgScfbFgBD0Kuf2wOaXo524rjCso4Z4E1/L1LNF
R3ny10t7/WTGCpTv/w9z9vX4gyCRYoJGQfIKCBSZuxBeEC/idVbFsHzLP8j1vQg6DaJxXMjLT67R
v8H1WbNPqQILBRKCe1VpN7y8gxFRd+FGWFo6n42Wo/zxS6T52qnjprTaaW7VdblPN+0uuIQcfD35
i+TX+TNgCQrc4VO5BGA8eW98CTy7N/wx7QYrIXAfTJJgdy0aXOe3xckjBf+SqTkL1s2Y3RkaTN80
SX1uwqS8s7xu17h/RmHJx/XU6sQijRYBRQwAoPN0KY7GtIXVhyibg2A9ysXRNuSSd8FPFaqNPDOK
gxlI3SUqx4k1AkmMah6tNJqlc/ZiL/ojxaBpAqMMmnnsFOmN6/02F8lgp0cIyp/6oQXobf7axgcX
PFFIpKmCjyDrk3e3Eux69TOFtTdZxi7Cw06O7UvE2eJw/SqG3BxzdOI8kuKLpBVUESQExdG4PL9K
TtX3qNP/Hd1smQQevjK8CduVhtPzanTUNZYLu/LHcBtddo71QSbhIEG/1EY/sTqn9gAMfM5Q66jO
Nral0VURoBkUiRC86BA0vhi9h/OD+6xMzLY35E5gkTQLNImG+verYehVX9OmKAZoCNnJkWR11M5p
N2h1HQxAUWF+o2qbyQk42RbO+JHhx4GTkd1+1M8e9GXcAhC7vI5/NS05crRZ5j2eeEd9/YlzYEMZ
JXXaQBaAZ/hbbO+iGBU+3XTE9mlMf5+fDmlaN2emY45dyOnoGelk/iNvg+uJp2KsEz4ymuqAQ5YQ
4Se/8N+5N2aLuJJCXhsAUlYcGu4qssgCwgpuq6b9PD+spUCzFVwqUlGmEupAWqo9Kk1yUFplVSUL
WenpKNOdP3XWjpCLIwCUOCiJ0kTopourUuztAvXs82M5VdBgOfwNM7vsrSDOFC9m1oIPGQ8Ub42e
cBxdDsKt/qHtpkVK7bQ2nJj0H/XswQ7lg5hhzh4fmt3533Liivr2U2abB0WwCE9AfkqBSYCf/bGG
X+cDLEzp3Bg7DSQzBoyBmUFdruSW7LBDH1aP/31+yMVEYkgPm+rB5/n+pfhmdpBp9RxkGQJE0NeH
TYEqeKvHjoWYxPkRTVNytMG+hJoO9i+hcNpSE8FKZDTqD//L2Zc1R24rWf8Vh995hwT3ibnzwK02
7VtL/cJQS2ruJEiA4PLr56Dt77OKVSH6OsJ+6JBUWdgSicyT50z1PlUvhmLcmSM6p/NrnV5O3VqT
jNwPX1lcPBzAQD9ZfYvEyIACqKGykIMVyCxYJMCR2BJQsWkr2+Lsqn0a42KHtjgaoxCYTjXBhaQp
2wxtW+XauM5uvk9WFpsvJTaAtRXG1TToAM+q7Fs6NiutU+dSPcA2ugQULriM0H56vFy07Gva5BnY
v6FPqniA5hY3aYR7wEco/zHZ+/XGvbM++LPNxRZJHFL3GcH7oQPGag7KIAmtHYuUTRkOW31lP54L
449GuNgeM/TiCLFhDdnJCwYEAKp1kQTtpyvu8dw19nlYy10Bisi+UGFoTgeQaSbz3dijzbTQIL06
q8qWtMpa87yMzZdb/7PJxRaxNdDpOBmI2kzI5qR9fdHNwFcnFyr4dgfIdoOCG0zlQptRS7NXDsHZ
sAmgR8sEl54B0NTi0qm5KzJVPsrQdfEkMgiZbNFBgIoycs23feWj+xPtVuhfWcWsnN+1n0zLo/PJ
yTilzcHJJ01Dk8UbgWuq/PpAri3P3INB7da+Wes2PRsCfx7t4qDUWuPmpYmpVkGjbITQh7pAGBwS
EE+Cshqolswzn0CJ8jKsAT3O+YHPlhfHpXa6AVRsYDmfE/OlzsRuVlerM2f3LigxEASbrok1PZ5Q
Qx+A3q5kdu0ZOiXtU4FHPfqQQkhVGfAFc8hvAZAL1ztdzs+rCQSgi44E6YWOLSsaxAErNHnBcvPK
3yH7AeBYF5rftb25zw9FVF6qa07v7LFB7wMSJoi7sXePbVozYUI3sH3yXf9KI9BtA84yP0mE8CqE
TJ6CkyP6ydbCK8SElZmV4XGo7qHBBeLoP9SfZ9/8iQ6Xb+CL9b++gM8fDht9geCZwKN3WYytOjUr
iY3RjdcIjELAEW4hjnkjfXq+zcN6s4Z1Ou/QP1lc7FC3cDq0TCFMUuz6oQMH7gRqeFfbzxZoJstN
B/ort39ttQm0yu7WZdcrI5affzrHf414sZ6VDpYoV464C6awv2tuxXUR5pEVQNIh0J60y/I7fVzN
D51f2b+sLlbWakpwBsmmhzHKb6AH6YHoErw1oQlymHWyntVlXRyUKWdo2gN5Lt7gYxDvQTIpE7OK
P/qaPzxUkODYr2FH1xZ2SY9ioBE4hVggXuE9hhdDDMSCemdzOTqRql6l44ttP5cQQNSQVCncYWUn
ywk8WVYHlLLo8UCftblwSqBvi/MuwQSDCXZPAJuNMwDB6T4nDxWpfXNa4eE4f6M5BkwikSrzRsd+
QVO52VYy6abixfuegrJko2/jYHhJr6xnEIHjiRHyqyJaxdidH+lfhhcPxcExMjWnMJxBbqr36I5G
Sei88/24jy9GH8yEoeSMmLZsaz2uHJ6z2/jToOXPP92lsBpzlsE2Bx+S1O5W0PqEXSVRYeKDfUs3
Xxs8e1g/2Vvc3SJlRIH6HJyvC+Vg40E4DxPkoO3V1Vwb2GL7tJ3mJqD2ASjlEpoZetRvikfg6X37
NrlpbtavsrVFXHhB1GxSs6xhj3V3RsnBRw5JJrsNc2PaDGBDH+JiJbZdm8qF3wObfZw0vTl4Soo+
5U7xRlC0i7LZdM24chbP39Oflm3h7ZQWxNWTTAEaG7lN8mfpeyAi49ErmYHv0C5H7r7eKSfsTKj5
oaX3r2OxcHmi0DPLpkgC8kCL6I2+hdiDej3vLeCg4yn42pqcrFNvA7gUeOBkM8ji8E/c4G4qD3+P
oKe3v9UVGKHsyuvQfluJFYzduRqKC44A9PYCu4iGucXSobSgqr0MQSBnEY4XYid7lfAKAhjTfiI4
518PTu715eAMvO7w9EcXNPqwjg95MQLrB6ZQ5FSKRAQlmKOjLjecQ00G6/5rU7+ejMe2XAkEAwpM
xf/GMuvOiswpXKsfcRtr0eAcIJEjEJ6/q9CZgW5ECI50mWuUnQ9uucV3gqBdBbEsBo/gMzBFQcZ2
vZpzOgP4Vq5u/oLeoet34ebmFhLGlYP4PS4QwkfGz/ZOZnnrb+SNJJv6VQvB17naZ3/OKtLz6Pb8
RVKyjKubRmqajzl4yhUoY9IuVQNaoeMY3Oh85YSegbz/Gh4Y/SS6EJ97vMY1Kcq8B1MCnvLpQwkg
83P86F5zdFU3vtbfOAEqE9GkBIKhRs6v+GrX+ulDBV/ARVezDtABOQHJETJkNsgi8ABmeVhMe+gG
rJzRM14ImFTkKcCGYjkOSCmOx6hoYmCTSABW/u66HjR5upviMG/Vm/geKUCQWRfvgB/sjRVPdOra
j8wuM9RjRkGHlyHzOXbPBXtSmHHlZhxJ+7sk+zasvvjO+XUbPGDoqSXoTVsCUqWWR04LZH4mbbiA
pkDIteqXZBcHZ+nXp/VsWAnGSdCPoYR02jM59gLashI+Jhnw1MYv7927ZAO2ZBT/8kMaQvGtbVaW
8XQ6waikgy0OdQ/0gS13agcetMzSIFJYVD+t7qaFGlZRP0LSItBAcQ4y2LVBnnvwAeGI1jbT0NE1
vHB/1FCcEtSl8vJKts1eQnDkc9bY/o3s1llbYARC+Ag6PDwwj7donepa7chYLt9Vd1UY7976oLzr
ZA11JZI6dS5oDnTQA2ICdgsfszjwwgW4qMP6eZmAEhvU/Ubb9KGavOJYzlzDKG+qcGDIuKDneunQ
SW1PaikdC8BZmQeWxr3rJxCTAawwDfW17ojTexjWwE4CKIhqoOtqsVZNrU06aTEqB/q0eGN5qfIj
JzqYL7NgXuPzOHMPwxqo5+Av0XEK6pnj1QI5vWB8tmR2UI/cwncML41cALTUwILsEwCjqx15Z9wk
QXUDHsUB4+tJK0YHhujMkvisHCLJibPNBmtlv59uDMQWBBse5MCWBdDg8aAYNEnmIkNFUaXKHuj5
Oyubd7NbP674jnN2LAk6AeEAgGZLP+V2yp/QUxmfpYB6igN54Z4H/Ud04ykB/OXa7jg3eWiLBbuB
6WJ0y9M1JMZUQ2dl8gbIBVsa9HxXYuoz2w+JddvC5rMItsZi7mo6mVDMgR5ok1QXQgjIHVcQJZ3C
BoIUOrVWUrhnx/PJnPz5p9dXD+5r12pBLaQbP93pZzuuEnBIpMgiHDsa0MJLNKbW01qSF6FyftuQ
bdXTg1QhKzkoxIp4r9aAs3f3EBb9B7vj80wu3kNE5z3TcxgefC2a0NpEsEOKjXxZAi+vP0GyGhTg
6/jHM1caoHOf5nQRW1PSTVpVw7DMlNTgFIlmiM5LNlKkg1Sodrrh+qle2zeL9xEDfN6JY0R6JrpH
bJb4zOkvBLRfmTn4xK5XjviZ1AwGachdaujoD1+evU6x0wTsSnJ2JUKQ+RBnLsAA7qKKMqneaori
NCY5tkeON6o1z6PdJojqQbRq7ImUKZ6tfedEbzIBlUBdwkubC2r7fwP+Jc/cyRb+NNblmQRhP6jl
YVvyRmsMCrF+Fsp4dgxB5W8DY/9PsqjH410cTKN0mDLamF8R6VEHHT7nprN22q9eYy2cnZvMesUu
8lcOzVl/8Gmoi9Nqj/PQQpxCmo03jh7FGCZopuShgYQtdA3H7wLcOZsVs6dBy/FoF2e17iiNuYPR
lrtsC1HBJASwb9dG48d6JvPsTkLch2S/ZhMwDRzvpNzQOCHIUEBvjmRBAaW43nMdRja87cuLREDZ
6+vRnTGog1YOoZ8GKqCTo8L7PG01FYD8Yjb93KU7CIF5Q/IdcedKCfDM6sESjiUe2jr+W3geCGdU
cUGQMBiMDjKhZmlsXHA6rVxR5Mx5QFuxiawBGtZOMT2pPqJjW9ZM/mioptfpNRTDt9DYgqBl9Zxe
qUERKAFIPaEOugW13LX5AIHn/zypgCc1iKUlPyXyGEscqN6bE9Ohugh6iMaBMlL1aGnpI2Bya0ip
M771yNDCt6I1YEg5NLvAQeg8Q3HO42l+P/PXir64a00dZ2Kazy/MJUDIElMydTLASFukItA0w9Cc
DkbJNf995loG9AsLiDeXTU7bOXDIhSbTTWQjmeerDYvanaxAra3SuT3pQj/kV1IbXYCL42ZWrNS7
Dh4ldhyAMiAGqbvB1wfs3Jx9MrEsE0ASyxosFSZcBZK6xSUiGg/MONHXVlYGskzQDVBx622OWyB1
ANrW6KY3lbWY5dyqfB7J4pZLEFOXncBIIEW2MXrxfVbra/AhbSizIqfAtW5x9mYPdMdps2L8nJv6
bHtxy8291fUutFYgMbAvAK9S9M7vECTVuliZybNpFBf8Y79ynWifXPiprq27loO2FuQrZonozPCr
rXZQ/AGZzzfrjT2010nkPvyT9fvL6OIUW51ZK3mFOyYeXWgub8EAs/3awpkCjoscBlim0BH6Kwl5
fLX0gzlWNnQmPfWWB/pzecMgPOZ1KWghPee9uBjDGv0FUGzR/FWSlzPb88j2Yuv0aAOfx1rahihP
Pb5C92nlHju3bEcmFjuEAFbViQYmJHhxDFoeSY5914/vx58OQJu3ADHer7VmndmWR0bluD+9ULQ+
VTSrkj3a0FdKDRSo2J3FoDin3n29emcnEK4QrztwhJ28i0kWQ+XQwXUCAcVgsC4Am11zumccFa7N
v0zIsX4aCzR3waBlwoTkc6lvskP6VkZxUG+HaAqqN+1jOKyWideGtThrhQnFEZYWeH+Zz1D4e+VJ
9zEq5HKam8NkAbGDQlsKmnydXY1NvWmsx4F0UDFXwn8yvSDmsfBkOE0KVJA3msYGY3fYu4sruklf
vjYgL5JFlI7J/cvAYqMofKbCmmBAg5YXmJC9QozQ2s52jQqGSQ7lXv7TMdaAOeemF6piEpQKmjDU
iY+XNC54WfAeMntDitsTytbxas7hZNdIKiyUoXSwLcuU1MIETVnhCApy4iYGgf+AfjfUh5Ifs1mn
Kxv0ZDCwhISeiVDVQLc5WVjqIW6ICiKHaHZfQfKRUAiXx87D1+t0iogD1wGyNgjYwAwAsryFG7Hd
uJ4sp0HlqTDuc1PxSftTqIT6FoS9x0EPh2kAUgVPnFQPVmzLzz7aJLCNTDPSUqCJUq1lNKJRu4YA
KzTXByMy9kaIMnfQTcHw5nidV++TqPn2tUV5qywMAtgIbjdTlxDHpUE1gcRZkreml+avmfndVi7b
9GNKbKn06LXO7dfWTs4AbDgmaL5QnkDv0DLzZhjdSIemADUIBPWiLBnQ4V6xoLbixz6x97WAluaU
UaACTYSXX9s+bd8DihPkYiDgspEiO0mrzzNkCSs6OR5ThhsNomPjnEa202+rMtkrgmC4yOdbdmgX
fFODewaJ3UCP77jdbGwKIXXWBRkXYZUctHhta5/E8L++HDJ26BqTNOmLTadMjpmwanS8NtXTvUop
1C8UKEG3RhdHzpiIjWbZ/YrPO7m7CPQhwC8ns6DgwFgufqHnc2KYBTIjvHknaryHst5+TKDAO5Zu
6389/yduQhpDdtxyTDz+TtLxtNOpQNrX9rpeqyODqTF0Tgt9W0HbdeUIn5lM6HzIudR1vKeWqF3H
qZICxJ1QcG3TMd2DkXQKM6MsU8+loud+b6FFD534hrMGtSLL4wSsrAGREygfEDQYLy2LHGrTFDw4
UN3IZ/fRLajb7MDd0N654NsCn7GrzAIqyZWg0OSsAPliIxQu/MxSCuqbs9mApB701upKSHt68KA8
jsYkWRlE8LeshRjlVCl454NjnGQI7tISSdtp2uttbHi1IqI8BdM0ZHM3zbBGo31qGqSjKPdYJnYo
HKrMrXwKKlDCYCkZAQvVqvR6sFKoDJjtRU3MSKj5t7ZpD1PbXQM/ev/1fjuNdlHLRh8GeF0gKqWf
kGT2lklSKBSaXt3mKJ9DQtTS78xhvCrjLnB61e9y99Az8MvY77XDHgRoNdHP00LRdLzpcSo0eyWb
fXreJBkqaDZwBvBiXwIrUa0qVQdN9uD//S6QoNcNUBsmpQ/e3BVnd3JT4qyh901D/kGSWi1P9jwC
t14PHeRLi29Uec7q568n9/TzJSsornsdLbWyjnK8qLqeFkKPKzSZxrqGo9Tqfb/TtPwfuKhjQ/LA
fdo9M/iFY23C+wQxIaCv/XTVj8Mjacw81Ed1xR+euigYg5wbFglAX6zTsbGhmEpRQ17UqzSzPMya
Fd9wEMNs7NpYq/GeZuEhTwmqfFxISFIjV7WYwT7t3CkbkHXLd8OTBpQ/uvQf4+DN3OihKVO2a3qR
p04ROhigiwKZlCV5nBY3TGcKCpFcSjzFMvyW09QzxrTxwDO8MxTUsI14XGPPOcVcwOugcxDCR6Cv
OSW+RuesFOisdE+46KgxFLE1K+0hxrH0M5qpng4iVw/XnN8aKJ2i9+waGKP9kBMAXZp9nbqB1trW
Ji3s7yJT/LRMnu0C8FExjytv49OjefxNZZz0aZ9xy80zc8Y3ZeQhLw1IvJrIakCeilvZii8+bwqv
DFTpEHYZchd+MgUJZOjW5DCVEGUMx3zemDEkSqTy9mS2K6DNk/ju1wqA8xltUpApWUZclVXVEHRF
xEUz98qk4oai3IuWB3ph1tZHCr27inVr6K2zIwSWSgOFF96ry60mMsdC9y1GaE8UWhC8DY26C9IE
0Bo6k13aFuCATu/ywgipASnqsqpDA6GAqGtfqHgKCde6Vgy+EuueHm/bBFkw4modngtn7njilZSz
ikBO3KsFGpMSVYHceEyjKiVsZdZPUxGYdiljCM0l4MqQdTk25fTgaILAtO4FuPdgZq8H4zbz+yB5
V9OQ+6pHP1arFGfH98moXJZPG6vNJmyiEkbj79oz2etRjcd75quul19pPugo12mETutsi4Eu5tSc
yyYbCWyaHmrBT8iBJGEBNmgjYvxv4NTO7SzZlACFUhCenGTmbHM03VHuLJWROyOpW7+txyxwqlH3
J2pN0dfX3GmzpRzeJ3sLtzBMSQuBBNhjYXojsexz1FA/Hrd6FpaR5K5C10DijU3oFoEJdpXZ1+aw
vv0bwJnTK1d+FbQs4EBJ/MdiS2mZo1GeQY1EVjW4ZB0SWwkwFa/9TXtT3iqrWnlrFhf7yRIV4UMJ
iyoFhh0XRtv95zHa8aAW26fMWaLwCiY0JXKuUOPaUSRGQjmxYDc3J5//nMM2Svf/ecH218r+NZ2L
lc0I7buuhWXZ2ZfGm47fSruZr+31n7oeUX3P/cmrH9fu4bVZXQQZxDAnQWJ4ZKOCLDzAcUiYBF9v
23MmQPwHln9VRjFLFEjM6JAr0hH0mUi9Oh0LL9XULvzaytmz/9mM/Bqf/E3ZFqreyMOIGs2txD1Z
wbgHhABo53WlErkTjhIVWC9JLohwEv10qOofG0uRaGXzjGlLetBhDCZ0Iy/pnHpmfGHN5koL1DlP
+tnYYmRqK0yjmGCsEa8FeA6yDynxtTJ9J1czcvBIMSHjIymQT/IRAFPXdp+iubl77sPmLoUIZyC7
n5Qnk/rTO7iE0FAW+9o7+bF2VZy40V+m4UQNaEMCgLuYTLsvTSgrwvSAF/kVz4v4LTZHfWeCVXuf
zHbsrAz2ZEIXBhcTCuB/NipJOXhNi0a9mXcPbOYQljaLfO3pc4rHW9haOEqOG4KClRx9rMbzpDxR
5ymvIeijXIx66BjMm8A1XbAm0oeXr1f0ZIsuDC/8JWgaYrNMELxPhO4FB51BrJE8gA79VZWh1XUG
y/fKvJ5dSII3CFINEsq2GGtdF+OgWshHTr1Bsp3Ju8RXHLtjUVEhE+eB1DJr/K+HedamZOUAAMyA
HsLCgSUQhpqQKsNl6Fr81tWU9mpmg7ikjsp8E+JJayfl7LzaGlogEbtJubTjo1/O2WQ1DKWpIS+U
rQr46H1VxerbBNmZ6zTtUatSnHqNYujEiWI1oekHXhA81cGfvDgjvTEU0KPGGdEcflAgA98maz0V
cqaOfBpMIA2K7k6gwpEbWbwBZQ6LCwYCrG60/KzQH0c1vrVnqaSqm4+kF5BgSnlgDdXD10t45jgi
M4A8ugF8BJSQFksItPbkNuAz8xxdmR8zN60OidHT3NdpmaQr++XMRCIlhqAFqEH5GliMMu/bqXQI
4NpJN182WXHFx7XK5hlXaiCxJTmKQf94guiEVgbmuMFbo2YW7f1EyytPHwTYRCnAYRmYxAFH75xG
XGs1Bbjv69k8vQgtRPgyhw50PwALyxPRZjjryOkBshPZ9/EGYfcu/WZ47kZs1uFe56YTqQPJx4P/
T3lxZpIpYwaPBlKTVzFU18DArGoSyM292JnovNElOzIe8CdinRaAOkNWAkLzB3xO81q/uaygWWwj
PUEfV6MxuQeW9lCXRskFsNXTivsUxxAGQt0FLPoiAEvrRr9yb6W243ogcWb+gD3HyZYib2guWpxr
LdELrXZhSqTqdir1dydXfny9Ic6c6yMT8it8CozAMzIpUwUGPSGaNKrRdbNNM/6QDPNdJrofg+ts
HMau25T/AbD6r7fxv5OP5uaPGWP/+z/491tDpy5L8GY9/uf/XmZvXcOan/x/5J/9/19b/NY1/ajv
effxwS9f6fI3j/4Qn/+n/eCVvx79I6x5xqfb/qOb7j5YX/JfRvBN5W/+3R/+9vHrUx4m+vHv39+a
vuby05KsqX//80e793//Ll3Uf33++D9/dvVa4c826Wv9uvz1j1fG//279i9NshoDM4/bCjGdSn7/
bfiQP1H0f0FZUapXQ2IRbgMtOb//VjcdT/FX+DNQhkn2bBVPTazQ77+xppc/Mv5lw2lDFxFdUjbS
n3jb/7/vdbRAfy3Yb3Vf3TRZzRk++Nh12ThcUKOTXQqQuDdOW88IYT10Hh9UiPwwlAG8KaRRe5kG
NmAL6Tf8O+D+bPnuzSqW8viM/2nZdaVMuIlYwF1cqwqY+ioy3g++sxmeKoiwF2hrnUvw2f2tBu3j
O+fU3CI6cpW8FcZ4r5ZBfIvG4UDfNmAbEb7z1vdoHcZRj9aeWr+yW3+5lVObi+dl3KYqG+d7+WI2
2sQT93kgFR1I1OCCkD0na2iQRfB5anHxrGwTA4IL6r2xgUjWPYAUnn1LwQs2bdd6rhYJ5FNLizs8
rxM9nsZfY5seJUZJppBtPykje1ODxiDRwk9H6s+te7RVjzeMg7KWgSox+E/BaYl7bsmcwKlbldz8
Lmez32SyvzWQDHBaCDnIcFwppR1vl1/GAFkAGRPCPgNHYxE1zHTUral7nfq7oXhHjsfvzRU06jkL
CLzQZYpy/ynEUOOdaszxa4zeuPaRqjtnel+ZsOOr5o8xgDreArwQn38C5bWnEZKQ/BUA/+fhVfKd
OzcGNoS9n3ZNlEXtCov7ouL1pz04JTwFNDTNLuNJm5txz/grC+lODattc9uCmQ8ZQMlQ0vZe/C29
zTdrHRS4oo8ub2nWhK4BmsekCiRycotTJlwnpVX5IxuTfi/6In8yQUe6Z0xPDhYXyOO0bmqQALkC
J4B/tg4uHitS3zW7IYU1fjdzs34tc8XYiWRIXx2ntV+TulLvTGFpHsdtB+0+HZk31Uz8OK2B4k/U
/GVGQV7xauqCpg/4+8siBvQATMCV8ubqFbkWGSOvXOMV2eSqOnT7dmJuEjQNt0C4btW3ZWK5Wdgn
gigBR17mDuSXduJp2ai+pqRlvVc1iog9hJaFU3iWoRjtVVdWRaA2aIa+rIlBn5vcKMWhN4fqNUGF
5a20nCIadFJCJrdWyXuNziDbG22hZc8Oyr6Bng/4RtbIjTIyZqo+DHEprkcjL+/sonMjayC+MelB
zZMnpld7026fOc88tJX2B16qpQ/tPxYqpdMGXc2Gb7EOlVheoskdtF42/ppXs3tTq3Nb+0lsV2DX
Z/EAxvs5FXXQZq6aHSqnc9C62LltuoVuYMyiRLTqcEPBpdN5KRkaFmmtZf/MpnL4iXx+Wu1xTzL0
wiRjlQXAizNlm6SpjeRyLxxlW1vMeMnRARR7HZuzbcc4eSrn3kj8ckiBMWzLumNbOGREldrc1LoH
cptyCEgirIsxG3TmgZPe/LDaKf2etSUezEoJ7jI/K+P2GrCw5JDEWvWOV/Dkd43ieNyYlTthaKhl
V8zyY6pDE48qiAQ8t+Nsxye3vIPYTxqJtFEvZqYgj8lon2+Y0yGdqQnVfVE7U93qWnGRu+Om0mOU
p3FrBJOmzhuXW+WV3id9ZApo0hGz6m8nkqc7WijuBqBr/m3ilPxQ0LD2Yo8Ke0TXyXCb96PGvWoQ
E/f4oBdvjZOAJhaQiufYTiAMmatZ/0PkSq56QHnW4dwz98IsXe61cIn7tiwI36il5XqtJbKHvo1b
OFtNKCGau7rLZM6yEH1Y3MvQpHWAxqX+0JHZ/TFwNodaDRgf9FFF+9yb+Rz0VYaXsqreY3Nkqcdq
bUCOzo1BxjTV5j4xqQ7uG1NgWXoECm+00cSVyi1xYeRGrPptPzcPRmfoV3OOo5ZUMZRXtR5093br
Nh6d7N4JY4VUhW8Mmh5OCcWRwcHRvIT2445CYxjoPrdt/NFV3mZ9pC/9bFaXbUXEXUx4sW1S4Qbc
pPRC7rFDr/bzoS075bKkFd9nLEZaTK+M7yTJumd3sLp7Jdb0fd86iumpjd3f8bRJv80F4osynxsA
WJkWdeMw5x7QjvC0seLuSq0j93opxKYhSbPDsU+CmaVzhzB9iqOBVUaQz9B/9mIQaO0haoTBaMy5
7EkD7ojMUv08Z+ZVCejqIW3Eo54niVJiG2rGra7T7ocY8/TgZmP6o61MdkjwGg3jhHDfVSmE681M
i0ZHn3eT4uT+YAKVwmxhBOAeLP20LZ1N6VjdRWU1xm3pTNUNeo+bgMX1GJRGzi4hLGq4Xjkl403L
SPdq6KIZg0Trxgid0O5b0cX0zaYaEAVd3ogCCZo0eZm4Th2fJjSNoGFPUdGcDTsNB6VQQrVyeCj6
OnluBqZveodPhk+VkoesbPUAiI3yZYx7EtmqUHZSmAty6/CWnZoqUQ7yTvTaxCRDp5pmzAnoNRN+
y8SoXcWin7Yx8kPfk9GlPIxzp3kH9jIpPFYO6t7R5o4DY1kIP03z1p+6Euky0HSze6vgSQsUGOl3
bcLsy4FCcWVWUvrMtJk+FooGUjGhJ84hKxryPc7reuOCsDxqINPXeGNLje2Ajuar2cnLMFWpBjgT
GpJfskHpSpAoxEaYTuO0pUT6CKqpaJwl7aQFSMjTDvjdDJDXYezuBLjJr+24dyKgEc3XdHDa3M+y
Pqk9VWWAqjnQBEaXdmqKnWqM04+5qfhHk5jF6zykhumbRd8/sEzYhzrtLeB+RDaFKuqxH6qSTriq
hPHNrHTyXSVtuTGK3o0qkSE92ar9cKiwLR/jqp5/lLGmfkBW2T4oXKl8IEiKp6ks9JDrLvXMRhuj
Ts+h1okvFXSiiJ+VfgSzxDjZD6VWgk6CEGjYl73WNLt6BAm6A/LVi9bEGkyMTWBnYl16VbG8gEcq
iGtusoGYNwVhzYAkZh7H6PWl0HfMq8LJPTS9tveW0pERIuzm9DTlufEooU4ehln/6IxiaCI1Tqji
Gak2hVaftfsKMJKfg4iVvWYM9U+8lyo0nA9lH+Wqy37Gtp4X91lqDz+TRLjX7pySgHNTzcLU6IsL
t62zKM1Ussso5wKCZm66M8yhf6qmPP5h9oNo/MRK8u+dPpiXuOW1HeWGE+lpV1wjjSkbgLi6Mcy8
uQHPrQl597rOLprcniIXzZ/Mw21VlF6aVuQHK2brRWkc93FGAmkzVakaDchb+RApR9+1oiPZqsZ9
FeXEqDfOAHaJ/QwKEc8uSbw1URgB9swdrmJKEmCJZ326bonT7Q1r4jeKblb7IStq7pGS8fc+GRVv
clrH2GVxDuqPqqO4OrSpBg6BDK16QcFdOj1xfVa/I+YHfAnsyJZf4ee5z+bY8k2dujEIiVqh8IhQ
ZD96Lzd5Vl3GSqGPjyW6xncZoiAK0FFBVA+Ia6hf6BwN5L3ZJjeE1vYdQlhQyAjoFT9PrWoq4Fsa
gJNUFdfx0mqaXsRk8E3Tl0MbTpB1xiAEvTRdrchDRAjtm45mDND9lU0p57HP+wD9Igm6rPoy2zBG
2pvJrvJoBpleCsEmvQedCzfM63nQxwqueqhGv3KG4rZGR/0BsACks7liTSDSV8bYy0VOdtbY8tyn
VqeAQMXuiObVVeVeK0hggs8ULuveICPT/NId9N1ojaBtAD1F6c1da4Koj7nWAdil5NXKR/6TEDgq
T2QmIX5mt8ohQ2z9kPZI2gKkZVRXbspR1mU8Q2XboiqIvHvNaaD666AFBV3fdNfhMrkoYmV6npiW
XBGF9czXOlvfMLPtCy/T4ph5SS1Y6dsJV6HfSzMl9QH1KyBWrTgmqnMQFtY3s8rUF1rNqARRS0Dk
nFP8AWSkAd7zG9whge0yq4FIOIl9JEGrG43N4p6OpZG9gHOfFD8m0bX95VQVQ7prXJIZ+9zqIe4N
TpBQJDz9qMe+gkiGMaR2yOrWeIrbxNlTimOmDB2ci2ojqBXgFrPDGmCidw76+M4jdptGqVBLJ+om
G2SOfSPaD2JzZesUDX3MTDPemWjwQPysxAWb9+ZM9Nqb9bY86O042ruxqIDrGasmA+IuhUCtR6Ey
aW1pF+dq0OD2xcMcF94zGWYNvnIqUtSGhE3ooctEf20rA6S6SW6BnRsIvsPUpTl0xZXc/Q4gJ/Xn
ZJi+ufgGFxmx8NoZnaLCEx/MlOZ1SxEfXWu6gQsiyUuy1fEemK8QXpjut1GluQ4/CVKAa40iHxrU
5oi7mTLN3qU1KQ9lEnO/UwbEObYd5x7vAXry6AgZl2oa2hK2jdEfm/G6FQMNnczGKbF8Q6i7LLvT
+IRbelQcH5AwLJxwrAgAUBU+rHDG7MJ2q7EKCO5ainjPASFfQ/NLZCW1cOyyKcIJcn2zZuJS65rY
r2jTBa489Cob+iBv6uYb19H2mxDXfRuJkUDZhiQhmxWkdlQW+8Kp1CAxZZ/PXPQAMACIarAWMhhj
qgHxWJSPSG7HAXXGPqhy/EU/lv/H3nXs2o5b2X/pOQ1FSpwqnBxuThPihvdEBUoiRSp9fa9jG3BV
udFGz3tioOD36tY9RyL3XpHksdT+ricWgVITq7ZQq9qc2YbtvKZVmxi0MuqhiUygdiQ562Z5IPGD
hQZjYmI3qi5InYU4J5A07A7je4gQCcGKvO08i3Kzsp9STE7TV2yRQJui2gTBRjU44J9I4+ObeNy+
YZQtZpRnOLSJn5nsS6jFeDWt9pG4Q+hlsQYX7ISVfqoxal6ALFZ41LH5oC0QabLgAqp3tBR6u26B
2MxBVvWZhJh+ks5R1f24ku7gCtZk/+e1H333wAwhMgJMCJL3z/CvWkktIvMz5MUDfRnO7HID1uIk
+q0T/cz24X/6ef+Oy/z55/0FczJyKUJqfsqX2UP8iDq7D/VpTdsL7s/nIvtP+/6/wyZ//ml/wZ0A
iRbGmh+UqiU2VrB6mLwP/lPB/V8EVP/AFP7wGQY3J+IfIPQiJrKx4TfBkAW9jUi7B3qw2y5FBImX
diLDHWi2/9l8/T9AKH/67YK/oJStLoORrj/Odkm5RO1egsrL56JIWdogVAP7AeDRuEaX4T/h2P+H
7v8L/aV/eIFu1MCfsXtbtr/+BN7//S/8A70n0d8g1mOA8G/6ReBMt5fpn/C9G/7NBwl9q/ACk/Mv
6N77GwWxg3ASVDaCvvLwN/4J3UfgAhCMAswboByi14Bg/h+g+39D91BnQpEKBYjSR+/HX3lNv259
jlDpc8iBJbMjaaL0D5/D/wC4/ploxzvwlx9we+//+A6EKhhI1J2HcNm4iFxR7pG2ZKdcu/nff5Dv
/N069S+k/N9/1u2X/cPPwuosytqhOXJ5FK6oFfA1lAwprYryLKq4LDZASzwkPazDYxwTmk5lVe6l
6f3ncqiwHrdVnwxUkIR0UHQilblNFzot17rxkSwSduGxpoMGQ+s59Y5VI3sWfTXvglV6eRPz9Yly
7V2lxlBcUoBnS+D1W7eU467oeu88GtHPwBaGIfXr0MnQyu4kyoTNxeWyE8kkA572jiY7zAIozyxk
E+yacBUnW5XmsVAUQXpQCCKyecEINgx1/+Jhhbl4Qa1XgMtNfG4ihvJcOSzdz1j34W+nahFwowpv
8Dau3/lriuHK362N6RAEjwfwBLnleDAokkKFxVS9BBCXAgfC+sqsi7ZlV/Sf8Gwiy6HwnRkq2FiE
EwL+6HgQNOR543D+BIluleuQogLAqcbiASrtFYTI2vhlSvGrHZWnp52Ge+UFvvvxomcZ5gzQV5Fi
5mu+fZSUnlsAsD1qgufwYvpFvbdVTNLVcnoafJgq7YyXKBEliRIPYvotevfWixeVVd7ULWSw3dBv
QTfrNzdU6IoeWXTA9rEepkIUR95H8A92xVJY5CPG80HxyT/GXVe9iDmEgt1F28UeGUD01wx0CSWX
rcFXQVVuPCTnE+uGn64mw8MUWdzXrcSKMhat/sSArd9nG7YXR3fxg6ccLw1lteRe0WARX9u2+hAF
Y6fFuMDHjFVfANJq/LcI2dCEtSHgp8BvTr1L5iPekuEpnoIwayB6TqkyJNV+DX2mQ+JXZFyEZ9S0
O6eWFCZ3p1ZsGqR2ojQnKLdVNX/PQUOuS+f5iNFCHcmM8+iC57k/Aybu71WhUWxt2umjVkNwcPyK
H9zJwxe1FOVxWXpIe4eAopE9oHlvsM5PNJx+5OzqTQnr3eVmCcHiI3/J0C2feEO6vAZId0WGAvLk
Yk43CEuWeWHrd4TGH7AYH4u5nTZY9Px0NqL+Gdu12ZlulBtfizJhJSNZxwd+NFxMSeHW9GC6AF5Z
r1jwcMxjBOTjBnf+uvViXi1k9QJOr3E9lkCjcwdbyFEjyuml59O8H+ceSe0uFqEtBYmw80StNwoS
20fpkxCVTbSzNDHcj0+Bq2sstd6EgK7FVBG4GX9c9p6Yp4u0PPxNrG/vIbI2h9YT/YugE9a6ZtbX
BaPtRnDE/tRr4V/ABZR70pIot03gXAepm89yNDiAJjXGABsaVOlphweZawo8Ef4o9RXCHIYJFYW1
m0K2HdYh5UK5BlRdJpDrkBzDF+8SD/ZTBH54rdzzYV0uZhDivqfr6CR2AmQ8aTSQEynMnEVo5Khy
plx6F6qQ4xAafcgmmVR5NHTdr2GI2Xprv67ItuV1m4yyce8Ql4nWb0bnwMkJAdyCjrnF4pWdeD4M
1fBqnRoWTrIujxUG2VRbAhh7dYPi9gkES8Y4Gd6Wcqm3aLkWZ5wdw/O8NCYrIrO+ebW7ZED0Grgi
y/U4dGucEUXbW+LGwA++vjlgNOuvQ1jALCJKxGtT/AZdXIHjgaf4qLnnb8pWsSOttf864tIEoQE3
KZ91s3EmdAgFnHqbio3jlQaFyN3e8iSS7rjvAKps/TUOAVMLmUXlsm4I5c5mKTt+HxCmtygpRgJI
YJarWxn1VPeBQdNjR041jiX0slXRxt7OTnQsCLEfK+OdhS/FjmHZTNch1PeBp/0Sb0y8nm3njOe2
tSyLoqreMK+evghbwwToPbunbcPRHyBU8IBHkT4bWBSzuJ/kYRUzPYsRiEraLTissGIV6G1xHMFP
Sq3samEAe8Sk4B+LMVwMfqdxfFhcOCvHyjp5y+fgEIrIbobBoiZsdn2UQNl++ZxJh0LeMq68TTMi
TG4LS1AYpStewCMk2uarZRPLQ6RuvHVlZYBQ16S+L62wwEvK7jiuWqOKoF3zQNXlkDAlb2ATaR4A
G7d5OdUNSfpolQUqeNky5IGJyJoSMrUV+sCd8YGFZCoTl5umyUbkx+9n8AgfvYoblbSLRFepsGx5
J5FvrhqiqC2q0xE66FO8pwhZhOxfR858akxFDqUTyYOITcAT6azT2fiOLRIqWKXzOFT0t4fVsEdI
TT1+VRMayqPG7T7hlBIfPlLGv8cJUC7gUOcUlPUEvLD1Qahg4QIVwqMjFNzjtWCROVKLpPnEc3T7
idZF0CBCUQP5UFUsp0b08ZePJuQyGYG+ow7R5cszprRuxx3bYqkr2gwmOf8wjL17N9jCD9KIL+6j
gUdoL60eTkaJ6hjUMx/SqXblyRujBrqkYHRTsRQcB7voruXE9MMi4/qMw35+LqoI6BKUtsOhUGg+
zhZG5TccOOE+LOQks6VT5gH5L5W5Fl3R3mssNHfVGPNntFowCYW2Vx3coIugb4yG+RjQvnzXPkVU
bxU49TYK8J15jYCYexRttB37yTl5XqWSkq0w9mPk+TU38/LoEhldlGwYpNnrxNFnZu0XeKD6BMO0
usLxHmSGK3fn4DrPTGV1NtAJ/xrwaAh7pHRDpkjuSKzGSyy8MYv60mY4Xw1aleMxAZli0gGkwnYy
Lr6WCpaqk5ZOBwfWQCOZE3/QKGyEEbJfHDfIVwSHod+BzJCQdjil6tSrg/W4zC6YLtXBl1g1bnup
VOXvlzketj38tmdBFlxXdhjzWsURUItGBUecsvgzunbOzuKxDeCoJVfQzKWtwB0lWjrt+VqTBknc
UXFQKEdJzNyEiSQNvfAuRnF8X+p3cDxL1oEVuzLTRpm/OFjSB1JsZKHk+ygLet/gGt/KCVxCwaUP
YEKJY7ww2Mbx/+AvW7c5QBuKwh4AkQHYtjbcqsLpXprA+Ie1h+hy67UhEXmjLEIKtFkHvFLTFLyA
OFKgq7lxAHjfqCEe9OwQh638jIY43vvDDJPCKOPHqlKICUYNWIVahwmxQWyKdu3gqntDYnJpmqE5
FNSBsa5sNN2WIam+22JEdHMbkB2gfoGPo6i3/mhVWgwGPV2hGjImV7O/tTVklVOwgx/jKKmq0UWP
AMhtvUKDytcQrV6k8MHmGdvPF0yBK0KFBIrjeeSl1FNs45S1l9UTKQ+Tg6l7oqx+Fe6IokA5OWkT
d+vVAwuX4sNyrj6jZUaDUd1PbFFAkUl7iCTyryeQs8++Ut5mcJBBDTbZeXTiJQAxp8a3kXDNUtW5
64XMwstnvCZbHYcWJi7mvTnTKs7BUqDc0WeKfDEYrbKQY86ETQaje7KyAWYhjSBAHfvh1mNgZqmM
4zaVZFlkzlY7bVZ3KV49w0fsBTqOMmDpwKwx8a1PPmlVVocukNgxLOiH7hEkkJSkKqGHFkP8y6uK
Lp2Gtt3QQsOf02ryzjGgbDSx5GkmYnxAy6aAVrQfyFbVRZwZ0o13DuhpjN3xcgr0oNKATiRjURee
osF2dRJByosGozqK7x1U1h4wiK5nUffdJXK6wmZsEtOd3yn/wEuzZqoRcuszY/eGAg0tAqf8DLtS
AfOsWuTGRIqex7IYy0wItvyszVyiAb40fb0Zpk7vLe72/RwV/ZlMw/Le6rFIq1F7SSNRCeq7bDzd
6iHuprgEody7nf4E4kqyoiFovSfLgG5PUJsN78R2RfIuXnEnzCooi7ExID8esUbSSdrGDrkdlMxD
W6FHQZPyl4Xq4kIGajcjHZVJfG2LbwXsrM9g6g6AyhQcGdPOPIPIXGMYQaJq3LtwtV5h+b5nTVU1
mRZDuaEePHCEwivSN+6aylF9O1gqFlS2QqUMO7aksHkGA89FLMxzzQYI4hxH/cbT69jd4hfaJiAu
tZ/pwe/c1FeyeDQRxhxuqzh3R4gOkhhI7i2ZjGGcVV6Yc9YDZcUMur67S1yisBX45TG0YWlzpy6i
59Yrp5+2CnCQAyce35yyJUHiYBq9Il8bdkX4+c2mYcLdxNUSQQO+xO1PZIea7cQ4CJMg9Mo8U86d
U1zO8xMCxue7nop1g0GcvhJR4GHFMgoKicsyX30ebXxX+01akMk9SrEWD3yg7FNHa7DTcKhvVTRH
34zECByJovZ26xf9fVSQCvgmwsMkQkkl0ixtcdJ0nGCqpeMFrgOa2pIBBI6t+gVBZHNZmxh7bV//
lotaoJhBvzJde5Ut09g+kLYU27plPKOOaW9KANRR1YvyU7JA1aCHxt2HbJ3TwQ1FnbD1U7JepaEt
6iyoS9AUpafziFLIE53gMpf+uw/TEYaLqPRx/+py+hXS0e5c6LFt0jpOaw/wh/M06rkE494DaQc+
PPoXv3HDN+XZCmXv6Of6NtgN770m8o/OqOV+KEG64DbpKDA/zMUTsP+TDMbue9S2PNcQX4H57acT
W0bnQfkg9dK6b+iLNznsXGOjxjTp9EfWxvLc344XNG+FIULyIiKvg+LV3osg9EiqVkX4cLwKwQDa
QljHSOdlg3SWbzQNlxmYenYnUecuQMGj7TUN6o7tgkiPw3kd6kljC+BY/w1fUc89EOxeS8X2PlQe
eB9j9tAph2Qla/sURDQ/oK+mw1eqym/S+ejGmku+9UBiVkkz4V8xS+1tvdCg2sRgiPTchaRDW0r0
LEoIpZhSYFGm8D2CF/6CcbAbEq17AJbIzEW9BVruR2i3FdiSAEkYO4279gthLzAb2KFfvtridg7D
hQtGq58M9Fh44JoHFIzH5MAwnZpX2YVzvUXoFEMT09RDW1PN61ggZbN3491Myh5N61q07l0DUudX
22JX1msj4s9IhWC84uB30TTY7+biTEaonaxfQXRDIXMZhqA6gPL/bkHybDl0KRiviyoLVfk5Uedt
CttfyxjsVrJ+zJ2HNwpct0Hq2jr9Jg5/19jZSWi2ym1PmE2eKqBkxhJI/GespGh9SwKveJi4u9UW
9dcs2IYtxisbylc9YReDsn3aLRJCAgRjZl0NflsiKzwh4/oT0HFNRbyKzA4NFjg3+gxnobOIjmc6
20PP6VMji+rMre4TXUEB5Xhzny9Yc04lvBZYU53tCjIQ7PaEFYIvC8wIrjy2IevxhDm/Gr8CHdo3
r64FOxw0qNKpF6E3NcRjcEdRxGo3+qMl+K1XBHakLF5/lwG2mwACLl2jE8Jf1z1nHg43PsNYHW76
2rlGonuOZvRggy/yAr4Z3fZgZ7WTYtyG/bxH0OEmghlbWBzIFDn2mEB5DTzHjn5a2hkMXzBfrJmR
Uws7q/EacyJ0Zuj2dQ7cGmAaWG+ejIUlXk7qYwzC+WvsxZR2t7waB/WLOPtxAw8jApMXDJMW3M7n
QgKxj+LZTfEOtueBAC8FF46kHx1i3nSRctwV8NcYMbeATiI/LSBuSOsxfnbnCBu1arxjVEx0ywCm
pS5HMn6vKpVBHQgtQtTWiVdXJA/BGWcdDdWxxC6zURMjOY2jx3rEhWnKHqOAmenOa8v1aQ4FWNJx
zA2KozC6o5Z69ldExcBDnaKvqzswp1sv+HZ/e02tD5impo0pnXZruc9SSB6DDfACtPix/img0ZfF
Qr5tcaWm/qILRAfpx8GSr06omzZE2WxUA47HWpaJlPIJKNaM5EKMK1apLoF55setnFcXo1tSFoG3
VyyCbjIGlYWHS+5xqvqZ41qa0qCh6exU3yYyUHM5/ptfDu+xZB/dIo8EvDMQE4VIjoXq3JSlxihU
9anizhuKnbC5aQFBsrc8YuRXG6bWMANaEJ6XKkbhh4CSD7s5BcUiGaQT6sKa8g2ThJMaT4X5VJZ1
jrrtegvat83rdmYAKazdQfyBbM5mdrHa+feuRpHyAPGRq9Sd7xo/69rp1mfANHY1Um8pIaiID0dI
nqDyffFcxx4xNclUyIge56JDFdtM7rDRNelopckhQfyoaYBHLaD2TIQw+2aSHZjXucsWtb5DMpeP
KjpD4pKWmDc3QnnPvEXYLGkbJ0Xy0+Ok2rto4EBy2MMSgp3GK33P12hHAv4srNmJFrtW65ebRpoi
8c3yPBrvYZTiLaj0vmTzz2x7nsaye12cAHj3AmdtWVW/pw4Xpy13t7+7TuNnPPkQWtDgikQ5OAEt
hBFdPtZkO3g7jJWZA246iYzGYWJPcjSg/rsn2pmz5vO4JU3x0Boc7YWz9aMRekp3F1b1CySym1ZU
KCnp6x3W6I0uWdL1wKoCzGJ9KR/0Uu48dz5XBgYLfpH9nEaBrnLMhFcI49Ki7ncLq5IxQCvZFOOJ
dCpkfcVR+7osmIPLbjyJmKEB5ysSkDaNbrG1IjhqZXa4CLa9h64mGplX3q8IlQ6jrStRmZPQXroP
1KKQi4d7v1mwQMpblhZ0ihWfjqa0h1WF+wCL6RghAk9340sQDpgGJRu3PKTYZKjB3Va198g5zJbe
3bXxDzKcji5YWqQWOXXqWPKBOfIMJ1aTr1Xk4DhCB/fKIDwDepWs3BRbrpcX3havnJOnosLoUmA7
TEAZI/H3JsWx2v1dD7hNlvDS2X5DagZA3oE+2iu/6oXlCHDaKuJDahn3P24MjYkfPzu1/eWq9aPv
R4b3l1ziesWHbB9nwxKvM6e1FO9dCD1HoPwN8cvtzKyLpisHCEQMiSBsoB1qxZGavV3BsCch6Uhm
vfGVTUWMBlt+ZmzMLZmB8buZ5zefDeDMAYBDTGpMElZdb3uLqeNPUbFNVKI8i0KaDKzgc1GQHMTm
bfC9rUvJswtlMd7CDtR+jBnb7SKoXq15xrM1JF3VO0k3LzAbS2TO9xjnNND60UxpOw9frqEvnCB7
jfLgbgjwF1A+Rzed71/A49/ZAHe9kw+j/x5AMePT5tEbbjSQSPy4yMDnJ9DnpZ7AeTLmEyLdbA3g
+aA9L/N4cQ26+nYAVL/GmQcHWLrvwm65co97ePGrYRtEJT4RejGaHMPJ30062AqXHcyN0nD6fGbq
EnrtcZ3LQw+hg1uNt1vksYUf3IvmLI7Ge1htwXQ4WNCG6uSu0dPsifO0lvclVumpdPa0994hhgCD
JVPS91W+Rs0CaVmZxBgcNC+Pnc+eawfoRiSzuUC8xFjupEKuKKAh+0PXy1Tcl83vYBrShfdbWUFR
gOrKFn9c6zr1Yft+7qcpSsEJIlxtgi+DVKgORgCZdkeIWIyzceo5LWR3rU18si5NIzAaFZb6Yy/v
Btrs2MKzJYJaz81dF4RS8Kg4JPDyaeaIAB3eysXLXWcbRfoc96BVsJPiHKj1xaXzfgrKzJSIDuzt
ZlntzkSXduqeum7a4JRJAk0guAC87D3PocymuHkCZoT9bNjCL/6Iwrukxt2GYT6tfO8eHorvpeFQ
2opUL1tkWKYBgbTZ9R4qb36ZGdtZF/pW1wfhYi6mpamPnukCV8uqvCMinPAqYAjiZEwtKb8H5JoD
BMk1MrYg46y4TTucl0Wgcu14SWfnbO4seoLvIANPgyhCuAYe73i5kgjKxNq7d24PZuy+qYLtu0Ef
Veu8WDfYyKqCKgbPRDyjyAETGnbKJfenB9/XEJaKXIgmBa58H1fwRlddWkFcR2r0R8dOkMduaKFB
hWsBVN9cD4ehQDigHTYLhvME+9ReOmMHTK/NoumxJBhcIqB6SVvip649eIFav66SZQPj2FPUK/Kk
PuYifDUFQkzr+ki88YrI64OQgZ/2UX+cI3wZswNFAU3K8lEs0P7tDMwuDiQHtbhzvJ0zfdoK6vHg
3Q6YuF4bACGuhfnaPlTFuZBuhkE+V0WHbxWHAmKXa3yGhSF7z6iLLfTdxDezW+4VOpBVx55IGX6F
gr3C/oKER95tw0oMINuG52JyH60fX5ZZPC8euA0sH66yZTrWzpGTIPO6+sSN+9RhcveZPGHAzvu5
eo1wxaC2q4HWDRUES3/vFVOKazczPr0vEO/kh3Pmzc1OLfxsPHLV6+8RCleh1X1VqO0M7TDIExx2
9Mj9BThXLE8NL0pcte39GDZ3PezdTuUCUMEJLV1oe9n+NimoBTRCjeyoacUoGZYv4wKNNRCGyrg/
jsJyw1qdD8rdtEDN8UuCAG3iXeHGqcQXvEQTT5pS7QM93S4fDDO2PUYam/pSbxbf20xO9OoMw9fk
qnM/SCS8aP24oiHN9LNNw9iKfF5GYIDgRoZZ5IEYwF75mw4DdCGdjRrWve6WJ+ma1NBXhqIZGNl7
CG/r3k1r+hO2sITEqHaKUNjSF+mKf55DbHcSsF1pXz2Cz6au0rG/jPDX+8PP1Np8rYtXJeoL/Bd3
HH8w1vifBizVUj5DSZFZ/mFa8VSbGYrzdlf41V2NYgSva76I4djX+aZQHLwOnqRqAmEA5XcuCX8v
e3Fa2XKEUu4CtnlrZycrJ5TFYk8bHPbieDaDhH/jDnd46XZ1QLCwc5C89OEWnzmv1aktYKqBKeHO
mV1Af764a2h57VbdJRXSwf1pQA/1AH66HIjAmTfEGYb2J2wwuSPKu8pxFI6a7gtGAiCJBUYsMBTQ
AYXkKgz/MZH7NBEI1XC8Y/etExnTlyoE3Dnhx4myunelewwHb79GABqQUcfBaVuneZHC/771P1lP
JUEP3I6gDlu2Z9dOj8Xg5Q4dv3mn7gsnArCOsWKaw6dYix+Qi1GG/+wyIaqEro9Wm4HST7vMbUKr
+MKAKW8D0rNkaVZ3U83uM6kl2WAtpu/I44augYZyX7VViS4ZBK75PMS+bsjIvpXSMqs8eoEXbrsG
JUw8zUofIZiHe6cOsLSuXwPiYvIaYBpMUyjXmDVcANiSeYxcp54PmUS5QAJpNBTM3bfqDX7rZRP2
PF+gwA0dTDslHg+35NDKzvJjZOxBxN6LM5lnsaL/zgyYcvRDHHHkJMYP5axAdAWSppoVX2UVvI7o
tUWsRjLP5o2332OIWhpWXwvAP0qORzPO29ilU6rGEXLKFwTcX6xPDnO5/h5iHD983YVWHUnvHznu
oMV1sboUGASxQGA2N30LVMn6KVDGHLToHoMHtmoUeL1KZMAhAjA1MOjNDsB5IkLwK0MmTJGGAwTG
PfESoH07Xc2HtfIuwAUZhdmNo+FhmrPSA/VDNgBcseISCKUf2dBjvUFScWV2f4f7ZwagBLnrLNg5
uL6dsElYVxyMjFIYsLbadYCaB0cPD2rECR4XP07m+hoiKZ0NwwV9jpmGEUOSKg+pTOwCJ6Y+tLEA
2ImA26kHZvPUmg6l94jtnr+6GerUBq+0h6IWU6FyUaft8i3ntxrIPfO3AEXAWnyPoIm83mRIsty3
0Flo96FbdCoRvpjcMizn6NfAzXdTPbfBqUcPnozC3BCEntd3Ef2ZnE+vv/OCv3vk8Eg8K5Mxt8gG
26OO5tAXRxkBSZyWlLIwNePGAHtSznHAplbFqPgtxhcK1ywfAT/P8xYKGMDjX4147fApBc7JTNBW
B96WIVwdUlpMml/BiEqh4nWEBMbBtD1B2E78x77JSQf5NnOvsMik3gIlM9/o/jR2UHqGKJOqnyWy
oxFbsjZw6IUYCfPOgFfXMLpJeJrEsh9iL4mUl40DeLVxMgkglrSL+ixElCeFHTCEoiJ4Dnq1ozgz
dBmlDA/XCrVPewuCYDLlod7d4CeBCTyCSAVsPD7uD1o8CBdZNKdQIJwmXtIaBO2i0cfUkHuYSrBZ
PNxiOiu7RUYGpAXaw80x5K25R3tJikEAotzo6uC+clDlCe9sUukxaaBNoJzunBhrbb9fHOR++rgV
6Kb1oCFuP25876QwarRPhqMFFAU2GBclPznFLq4O0fo0NM/OmvHgHMlhFzkXr3kpe8woKCyvRNra
EQdpHqGnzz22+jyyTUcuXXOUekkQQIAH62rUnYmB62dBcPXKHOeUg8WCxTEkSvjy5bcml7A+sL68
lBQOLQikfQjNXRtn1dxmrX7m63Pov8bryeFfYhAnKB6gY0FCpddlraMyt7rts29MfGKOzEzHj5o+
r1xkPWzsSmTNIDDEhMeenAlS2vzwVxRBTV048C+0GxOtG9GfR/47DKAzmOoch10atfA7hvAMqjMH
jDEjEGks7y1bM2wzSRxU56UI4NDC9XI7RNY7VMiD6Lmq4AfQHtRUfSr5ldkvv7Mb30fN4MQyC3ML
GaoDwycc+e2upAW09TwJ3E/c1rtudDcqtglqLfKugL5ALRfPW2WKxprDbOY9jSECKX1g3E8MKNsc
ICEMDKEgH+6tXryp78JCpzF/WiyOJiFSz/8phZPT4W0YzuP0vngas0Gzb/kBSi1EVzXDaxGEm3bF
dggnqsIGbESZ9aODl7TOS389QJaTuiW5DT4JJE1gEJx8LetNXZodl8ispvF9qPH1htDzoxi3X+6h
BUkHsLKB/q3W4TThBcABvQNFkK3tfFyJRWELRnTSJ80Id00UYAcUR3hOHzRcjhYqQNq2mSVkN80K
YDXS9213wVKTxUTszTTsUTv8MQUPNy9QKL9Z0YOXb/6bs/PajWPJtu0XJZDevFaa8ix6UnxJiJKY
PtLbrz+jdIDbUpFQ3T5AY790905WmogVa8055trKeWsyqbsjs+29lKZTpuVbTB+M+2WbPQi3jDU8
56PF7Nh8zuNQRqRPBEWj3AjBi1dFyH0TQ2zMuGWehtGpm3DNOQyTE+YEjLnpHmTerBv3CsWMMJpD
1iD5zgzkMqm+lqnINLq7QlW/QxHixChz7uCczTyrqFlrl8VHMFfZFVr3MD91Sneadf5NjdECm2sI
n+31ndU5x9rmCFyL4YeVVo8aLXqMGFs6VQgS5WqzUEOwzMBz0jNa6Itr5ukBXv1xlJNjF0V3ToXJ
U0n1yU/a4hX119MwF4o7Ge8TFggxGBt1Kd15GDcSx88eoXGbwns/nxwUenIqRQ3WJDe0mDVIhvhw
MmBgbb2Neuk+p8MyKHFxaypkFsWCY6LVGOyLkfMqs1O4c950t7g/2SP6+ENIojxWE1NLJQq341I8
S5ws3dG2b9KxoQ6ayfxtcFy40gQop6mjR6uo11Ued6wO9EhUxfLDJinXad48F31y0xR0FlqHw/NQ
KDusjBRYGroS2qGWi6LxLg2LB/rX5G0mxWtRaLSSenocNjPIRVfuRoWQjBgp5CqNcl+dWRPSlrk4
5sY6aHSR71qOfACt6h3Szd7XnPJWjlD9SQSFO1b4U5KxqgqlV121gsQI3iwKUpP3J3YGbRvRuWT6
UViPipPm22xs8YYtoUvWy0fSzCVN1SHFqWq8TJlyn87hTd7Et/Hcf0vl9tzJcrAVWLUXtjUZY2p3
Xzl8kjXai/eikoZ7UeydqN5xRvgJl5iWLnOaTYrVg4VzzhUsPuWzjtdol5hGh+yCiBoWrVLxmah+
M4d0Y9Cj60yUPRn6RrFuaTt/S/UqeaqhAtKfVXvngI+KWZNsV8ei7ihETVb9ewdty80QskdhMY+3
tYZGQKeFV7VDQOfzvZ/Tcq1lzbe0lno3HsUtoRYu4VAae6zxNsXtPdOdPUbBxg/DftsqdDVa1HZT
uVQr2xwDZqaPeYnjIuGQF/YJftTqsS+MAXNuFgxC3UtZvYFxthNVNPrDoO9LlfueFuzp+TEyxgPG
+8AJMUznMp50mvdtRpO2PI/cFbcvx7cuwlcfj/1GdkxPGeLKFYX9zlnvNuqHd00zbzvmTQOOpz6p
dgrqtR5vEN7Fol0l1rSh+vLHeHq0dAZHhobIVltPRuL1Tb9dcofpSyN22IYP1UAXEFUkgTMQt7Gd
e2KmpZjmb0AZ/FZX3LbIMl6Hc66PdRZ9vTEn3+WcnqxZhG6Oh6ZrhWfzUGu9/rBwmKAsuDWt8IaO
FWMUTdpKg3aKZ91nevmj1uWN0MP31o4fRG3uLYi2whD30exsgXCdeoEsUXCSUZaUTrG2m2zT7exU
42hc+mVv3+hxv6Y7FqS0s+Tp20ib10TBMNvxjZycZ4Dq97bEG4s9Om4L7GcUaCb/0zi7c9pfkvNq
RAyIRFtyylDvizJcW41NnEH9s4KURnHhd7G1MfP6qE1ywKfvayL9aOLpNEba2yys/aAap1hqvymF
rKy7WfbCRJdutQSjh5Wq7GDWoR7jngFE/1oO5YMqaly62vfIwZIpKRXCTnOs9nTDbAsbNbAABLLt
bDM01IF45yOmGTeZZfoeKKTjkH1SmFt5UawA0WUf6HaflgfNEEwqoh6F1zrMe+cDKY4SezpTKXgQ
OO9u9XhqKRHwlq+jLKZkYx+gWqabXW7Qcy/M/sMOQcKsmiU3ykhbv9GdeYtmQ3lqMvARHDEjez2X
IzcsH/KnPESpKouGAExb5djUNb16pAC0D05eg6GomQf7w1w5CXutSNDKKbNyI/XMf0IUGgyRqsw5
hO2gFKtUi+DoENUb3daZYwWGyFtftYuUk37bnYhMVVUf1UX8iyN1hq9eFR+1Wk/DCg2VcqJistg3
O2KfZfLxVmMXSduoKi1XF5XqzZ2uQypg1GBpwAMq0ad7O86098Uu5p3T6dbrWS+scFpLppvONPCo
V6k9HKOOx4geD+dOMzJ+F0y2Hmhzz1voSfXO7DUqgb4oPBzE5qYlmUNawWbR70TeyS9OIpoD4dOF
p3dC20XJwojbbgbTy5AR7oyJue98JgKc52IPGqyf9ThGMgcgVSuHVVQzI0U1WHupsKd3E133rbVY
yW6us6pyZQSA38uaEjYpo4wKLkaYNWUhrptwaEMGIQ2RP8KKa+2Y91p7L0Z1ohlohj8LeVrAXaQm
YpqiFDp2XEMJsUWT6aFt0qGg1JKMobyvlmZ4TFJV2zelaJpN5MwoQJ2x2ijWMBwypEh+1qr5vaxt
xcypJGR6ZsRp+qRkC0MhfSG0fepp4UutCMZmoD1aGnh0E92J7uRGbfaiE/O6IGglYKQ11uQ0Dc5P
WD7lzqxR6knCiPyFv+NFGSYaTIUMioGQ4ADVwYwWS9S/9FCd9xXOgU04Vw09fCu3bzWc7W6T42Vj
52yno5lYBtK4SHEVe2nvQ60UjznP0BuLWDplKPn3HU21QynO+hbLijYY/ZO1qYQcjCPEXvGgLA+x
khqejupuV1bdHMh1q4Urik9pPY9aT7E36j/ssUcVtjjDCUJA8aLzKeioxJNlV7ej1/SletfVtU1B
UVj7RihDkI1Rm2AtHmPdNXJrTNypSg1UrjYgDqOgfp+1RJvcrFysD7g8CN9yefhVJKP2PttyMril
WWAPNnQx+7UyeKYky16RwJHBh66+dfpsjHTPDFRJ+XkMW9vjrh+nZW0DmniWy9n2K2kCMJOP5a5G
FHxfId5BO8cLvYpRMz12Qoq9VJMg0bSZ9cwQ9BiGM9QEYN74luX5MNaGGTQQdo4649d7bqtOx06i
iaOXZuuleWK7mSNjfetV8xfivmqr9wxyFxGa+zYesKmVTb0Zws54lpJEua84PaurgvCBb7rWIgvp
M/2hKtSXTkUpTOia0d1qztT4VdoVoCoGdWtoM17Tto3yeyY3DD/ECNzTsRjbJi1rOtvX6IN7YJlL
qoxmBWK9EDVH0lKWyxGEEr1TFKTDc+b3/bRYSNorMqcKR84C9FTLRzmdXb69QpcEUc8h7YWlrIq0
tO60ArXPZLTDe9wM6gZrhPyrr0X32Me0c20NEEKa9vV9LDPZGsbReRtn2bnv5FLxQsZ9dO9NOfkW
KbCO/WUJm/MiLNp7KsHkp+osy67iJBYNrScX68XJlnumAGxtZWjOcCJxbif0yIAxhwObRCmrCP9o
/m8UqfyW5AsTdkwmxsuoWvGmCyMswI5sUNBrIQF2iLZPM3SWgyGZ4ihpjFQTxl5I87v+RukUBoI2
mpqgnBgEAkb25WHoEaIK0zqkJaCZVT8VdKjo2dJxHaaywOebGotrNDjPdeiBhYtQLvs24Ui+T7pJ
OilxxElmpgcYjBGDQW6R3O9E0iJQ7O3pMYps46NtqnJTZ2p5O4R2lCNM09FISLMS45VqheqroRkL
Ovu44LwmTbLnqinrHVMb685Jmum5JHax8jhR1VtbnaUHpc/n7ThojW860AM8dZhRGgDYYcCRkUDc
2kn9VuJXWU98U6/0QzPKuGIacsZAFnAUDak3L6XVP0W1bD2HYHpfOiS9bJY1Zw89yi1fmUw/UvNV
aAzIw+ZUDn+yc/WehlDrMdMsHSFUM+/UWK02PNCIsa8Em72eLV/ixXCtkVb6JLLM16i278sq6oKw
LeeDgDuKok5F/7wS5ZBoeM9t0QYp57WXJlbTrYVKmBIrHn2WcpoTBs10AArpKVbi+oqL9tLWSi4L
tkEbtLQNFtX4jZL7wwCndAYdTLnZTf2i7chiMgJcB41rZeU1uKYGO7D602vHpZBa8EbalLNg/85/
yh+XSjq8HXZq7kZ3CaJNhgfLZR/yBm/xdD+F4gYZheX+XfcGco1l7yD5YwCpx0XpEgW965SHejO/
XI3i+/LvgvVJMIVC9ph54VuGVemACDr/XdzwFcAob9rjTYL4KX27djHz0tx4vgmadc5yMwwigS8R
1CGmltyyJPbFMXyoda35kWl8saH+HBdJcaIqOZ9STKhpiP02wzzMa7pJuzyRaIiRL+ZnHadKLddp
6zlY2/HHR/gOVHqc4TjTrEWv1qQZ60bC7Aja1k/T0HYqgTKID+E2DU3Qi2mTStQZfSuf2OLMtaaF
r7U+bNu+QY6iPZ9t6+tJ0u9L3ah9dN4yi13+q1imH5yZ1ZfM7PRtnjNsTmUcZEvPICgCgFLTNrUn
aae1+bpvhG+MuCPJ88IF1r6YJjCuXAmPiPqTN1XWt1MLpKtlBLNyZr5KO6672xh3pN8a3e8y+k1m
5vVvz+dX91+XyZ5RIbfp+mUWUSE3RUQ41t5WSUCrh7q642/UvX5o9NcK8dPq35dTv3q5dBV0IBln
im5exheEjaKxzcf7BP3LHqOUxJdvxOvQHJCdLTpuLxq9btwP3cHpte4R1pjw5tpMaOuI3mN5QYzZ
1MpdJIziMWqS+jQ1bD5Fk+o/gauLtYy7zDNTPQt0oU3bf//9FyhJ0qN4X4FsE6fEb4CkcGHGpd+D
kFnm70dR55eLxEyAJgKmiEb3B4VzYhwl2XpMBVMikCyl5bUW/i9cfxRDfSd/SFku/H//UV89Q0ux
FCzrMKbUy2/IVGdS9jJjh4YsfSLYaJ7cdKqlIEHoxom+0svnf1/w0vJ8vgmWZlmmhTdZ1+0LKGMI
BMhoa2M3acldG5bvhhIrV0zPX6zDf13i/B79sTgaxsjQuDR2uK22+nCkylw1Qr9ykU82/98/xKDn
Y/HVm9rvCPE/r6KaGdprc1d80Ci4zfbjU7HmSOrpgbiJHustUqRd/fLvm3cRLPm/rxBymf930QuP
9QwjZWg0c9d0GFeVPntjOPlW1CCZmnRw9Sh5sMd0Y2OAxK8RPf376l/e1z8ufv7v//jFlPVKkkrm
ToKz1Yv7OX9Smys/8Lw/XO5rNkuspigGt/VyC4X9LU3MfXeG8pzV91nb+zmnA0VeKYwO//tfY4Mi
ldmp+PdeErfVOhwoFQBpRo92+JOoJqJKrlziyy+eLQp//xlIrRgXX/zck92uV9ZOvYtv9eea7dBx
tbWDmBdAbnI1n+urd9Iha0ZTDdV0AJ9eXE+MWqT0YbxXHsw3e32uBCRX7CE8sau03uidoa4MdRgY
/vteXiCIf7+Xf1344r3EnqS0oRPjoF5ltnum855hsuU6WYtN/pwxycrJmTnTuOk4XvkSv3hnHFO1
KLpkyPCfKPs6pxlJ0dI9LQIhu1WREdNgRMsBX5qO8wZG1LsM7udKQtXndYwFTAVMZf+mxl/CZXMc
ThGHwr3hlOOt5GDIiiZbfv/3ff2b7Hy+rZbDyswKz85BZNHFF6fFbaNInbVjcxoCs8Vc2JfTlLtd
KWWb3GzbEkG/gqhoBnj170tfEOm5tmoAu+acYHBrP8d+jVPXQfxS9mozjr7Rmsu27+vFmzF4vqii
U79hYegrDlEOKrrGrA23b0UVVCPF7yiE83Dl7/m0+vz+e8DJWxZVtH75vcYE+1KWdfszEwfFOgN0
1SDsxHEJ9vPHAiYRcC+vf1+uPOhPz4DrcvIjzs+EI8Lj/nvVsznyO2Gq7YepC2nIyWAX+yI6GnIk
bxp7NiuvboZiMzLuuPIILrLv/vcROOSZspudAduXscgl/qHfS1TngaJMvCBc3JY1BIbV+BoxsFzB
pzhmQbVbfl0PCfjqfhOWQyIBi6TKG/b3706toi9snn9ZQBIomenleB2f/v1Q1fNu/9d6rxq/v1qm
xRZhXJclXWyUnUWy597huIM5b7JY700dC6MT+oyiuk2fW/V27BWOMXTiV/ZYdagXwsgbKqlaj+XU
eLMcWW6ltOpdmhnTHi9cGdQxBV9dqtpTG08Ifyvs3ddeyC//dtKEWNoV1aCk+fsGKbnJKNcyoIjV
uKsdI70rkeQ8ZJaa++wJwrUWs2VEUtBgQj3jDjmzh1Fqlys38YsX1JBNDdg8YZAkIFws+qpSzXPX
a3uaeba8igxKcLWXdJBHrbwHhEnHb2ZyutGLwrwSUqd9Kh95fppJI1JXbI4Cv5kwf5QEUmXNvUbb
Dq2y2GAOf12gIB6dmjB20DM3usPRl+kWw3I4ppqgpMygaa6m2f6IceKtxlzjCBtP1royCwxBWkJ3
udvGYfrkaBAogNcIVxsEJkURM9zQX0IasJBJmTO22lvUnZsPOiO5Ni6ZmIewxDiVoK9YBIQwnVmq
VeNpptkY/PvN/X24uXxzIQAZ/Gr8ynykfz/9IhetlAzGHjsvqms7Jt1Nl/s7bpEVxNYQrukUFQj3
E/7+Jpe8oWurEb22pW7mZjH9/jxNRBGMxIvgihslPkNd4/6/roV/P6D//JkXYC9DKHJiQg/N6vCg
68zRpa56qh37yu0wvlgteBH+c50LpNdYaHnYG9reknp0zcnNiLlyza6GhH/hfOskHxo2eZxM6ssc
yzzzqkAG1nyv655YFUOUpHBhe53kF4QD77Tz3lXAv5Ld3A/koviO2j5TfD4mKFiYmqCzhqSB7FB/
Cmd7+GkNienJjvZdi7TWxauOBVJVgtAOt+p57utM8c2Ux+tedYDrWlhVlehDqrDxi+XFhMEJGRE9
TSlecZ/dIuE4JA7nedpQbon7gFxAfH32svD2ZvprXGK5gKvTXjlPfy4XeVi/07s5iVECXy65ahnT
WqKlHAtBQyPNxYDfZUZdXUWNB3fk0DbGqnPsyFXKGCbqLKZAXbIa3HGheomUpab379f8q8f65190
/v7/+L5hGzdZqll7k6Zcg5c+q6StKX37ry9icRzmQMwB9LzS/30RtayXSSjOvs3AqSCJMVAzz86V
VfKrm2uxSCrspQ6l+O+t6I+fEmnRoGRNfDi3ps5huU5F7UBXIFBXmcfY6lpZ+sWy/Nf11L9/VREC
B4w1h9O+7hXj9JLL6PtM1XMYXGA4XGOrvpINrX2xI/HrZJPaDcS+fZnJ1NOith268NqJ9rH2ilzQ
wDhAQG4QTzqRCyIo1pWfToU/kFGf126+R4RlDIBNV+Yr2g0kBYc4OLMGBx/037G6jvrnV18smxb4
DQsIkKrolJd/35UKMqsmm8phUrEpYTddgGoBo3EOjt7nOCZae5P20bXU7M+vMTujRUwL0eo6jcKL
xVqgEUgsPTsg4VnZ+T6zfGixV85A165xsdJ2Ysj1UdMOdD7sDXrnlJVrbjZCHaTNf/u98GtsRyWF
luqM6L+/76G6dHVKyt5hqvT4EFOe7+QpDp/5RiX331f6dLRSuRIvE2GhpMuov2Mb/vhmkk6ekijL
DorKhXIk3H2xwYnuy5K0VyT5SoPsqztIOIhsU2fbyufXtzFDBthwmrt2rU7A/XVz22XJ/+E54Zuj
2mSGqn1Ca0ZpnQhmTAek+QNzpc5CxVf0uOJidf3vu6d8/h5NApNtOpUc4Sz98vYVjSMpY6Uecj2P
ADVnhnU3Yhzf1WiB9pLVjbcy5pyA5rO8UmvGmk4CddhBr3/ljfncGOBBAiukK6Bygz8FqAmAYWI4
k3wGu92jeNW8Suu6U+wYZYCLAzVv4ZgPZmz3u25sS0BkckO6KPPGaRxwLOhtiapUz71eXhx629X/
Ye8z4eKSM8+Ehs3v8hPV2hh1xDQdsAmvzyGW2KPWANrW001F6HB57Yac4Z9/r0NcjubPme7IgnnZ
u66ZibNOUZi2nbaxQAx/k6ooecOzoaCKRsnxXeri/Gjo6XSzDGP1lLcpPYwrL8hX35dFJ9si/YR/
Xp4tcQ/o4Rixr/v18xsQF6QPJDixLzV+dOuGpHsEDb/+Wm7TFx8awyPuMi+E9flcqS1GZDOcO5p5
x+eM21c1t1FtXlk8viiRmeRzOtJNhUaCfNlbttPWVIxBYYkKkcRJily8taoWHR0ECg2lfyUdAKVP
28nWEVKzYx9MM7O32GiXW6vRo3daIro7l8zIxwpJ20C0RbbqWgQLVx7EVzeEN4EHTt64wyjj7xXV
tCe1zYzoCJHkBxPgBsxiWPnIXpwr9+QMFb1877gn/7mS+veVhN7aAr3WwY5Iv1RUXaDbVMWqolJG
Ma/A5CuaMAiT4TT0sTcXuHimsb8l3+WoQerBNt4+CB0iyJROg8voYwxUq59WCxkibYbzvNfjcp1D
5vOE092Kul9rsMXIQamDPHF2YtJesIPCCaj4yCdm/QqIv0jnH2abv4c62G0xvsdxe4ucbwPaHmae
rTzyHgFCW7CAxCURfkq/EfFwy4zysY6lm0qQXAgljEXOCWn24cxaLZ26UlEw+lBjsHeAQ8LaYW3U
ctpZkzn96jki+LOuvDOmq9bZ2ZgeR/3PicgNv7fwQpbKuNXjfPEsVY2CsIqOhdXc63YK1qwI5EYC
LcKRw2c4d+00c+UhXRQp1kAsTGVbBx36yzOCV+42dMxHEzbSlZLtUxeRnp4us9UxFQH/ehm3JOq4
7JcqPiYG/JioFPfVFL3+e5GxP/8YQ1dIVWJOQb1weUQXtmw6zOmOveJIEoAW7BvLKMVBqSTZHd06
nIfTYHTf+0rC2nbl2udj38Uya9AiMTjLyNByPxXddWRlY54c6c5sDatDCZnuxspye2b5ZvYDwCXA
Ejlw0NU5UhuETe8nWbNK8c8gWF1hHwbfPrvGeKQqDEZr3GjNG+X9Sp3GjS3fE8+z6XLIUx26dh0m
lwblawYF0uJY5wsrlRZnsvSAhSjD87BIa1nqidCJf0T62eEzG8ciLA/DgAijKp6jeFZxU473UlUe
tbwJltQ85MTO0aNATL241mwd47MLrR1chFH3rGzkXOCGmGw3ggcOzyA5FBbiSPzT5UEUuIuWzh0L
/ucKHYk5XdGzWkkyQEIJTfvdKL7ry+2o64Ejfo19v4sgvGTDtDIZQ9dkgKwMEqv6WvtFQsLJKUGr
iuUgRTYBxAj7rixP5+Pcp8dlW4bJ68J/LpsaVQL+EfIgXorsIKvlmjGzH+a4pbT+ypvx5ZUc8g+J
neBf+qmzfXbBTVYKBexMJIjU5CEC2uOns1H5UZJXb1dexC9+GDusznZ0rmcvqwtRcrpYxvyI5z+/
dyxTerPiiU3JzCPnm+NE4xOuCufVRrx5bVD4xYpPFSjbFNJ8ANZlE3dqZTPFt320ZRTVC6D/4V2k
tf/v3/flRTjg4EmgbQyJl9//Z6EuLHUc8/SomDV5RiRA9d9lJhS0xOFz/h8qaJBIwOl1lbXrU2e4
y0KyS6aYfAF11eGNk6K7LrnWCzlvhBevoomkmZ4mJwHkNJe/SErLZpmtg3rH9CFQNngviLP8/5sg
fdEbMP+62MWuTGVmKSOkY3vhYol6S2CIn3bLOiqQptr6LnJiwJv9U6Jy9hnVWzPSTv2Cwe2/f4pw
ylEHnBdqYOV/P0WmKqXAUn4ck/NKM26KNEKyefWYpX2x69CzNTV0Myh1zMt7C+KJPDAT6zcW+xCy
XKtV91k5r3oQpSAAUJwYynsC4y87OWILGRKrI6GbMigQ1a3Mlzay3XIICBBe6m1K8yC3T8ShaHA4
OiSQ8nM37fmJbuLUKyK5cDFBe0seRioH+mxrOfuZj7fjs3gNHQRnTw6dh645LtLThCUGiV7NTmDT
5/sQQGYRC0/fG5ZvPXtpLf6KNPN66TacnuLsO/k4pXkDyXQlYR2Zx9nvAEGAHYN2wNNKsbKss/ZZ
4jRzDqhLXWOGM9GEt8NATFMirfp82MZL7A8Vvbb+h5wQPlIBVMlKP7LFk0UlgDVUQpLaBUp2N2kn
LX7pFW/soHz7/ZphHEWbPfpa6dn941L6VcIM0svWRuPVd2a/ybPNrP+aJs8xAtuKXUjGfvbhAFRM
OBK6TfbciHcajbF2NOujHMvu+CPub8ceV0YgHNaLkwGON70LAbMYhNMd+aelBNDb+AvmYZMpvn0X
mpig1sZRT5/UYS9JrzYOi/EmTnxgSEUTRMbailclMB71TP1zhRyUxHVBF6R03MUyoA+/Ue5KcBrJ
1sp3SwbOC4tud6j1W2k5inLdmlsj22vj3Rg+pmInZgRHvQsqYRq8ENNqKpOJuMq/OzLxJT9gYczd
LsMGnkCqDQyIruHBFtsegFl9MqyXbqFpvzLNHdnrdXvb2gi4CfnaOVCKYJ7MQfOo6qt+r0xunD9Y
sGmh9LS7sgN6uFGqh4ZOlnGaUQLi7Tf9ErdhBP1rjdXEsAKi4kBmSjkM1Z2eIclbmci29LcILm3m
ivHDBNPTbXv5aLQ7M+b86yLcJZ0JbdjkPIbqK6aKOdvaIGYBgJtgr1pftl7DJnBeyCGZl1NTBlnk
iWm92KekBrsLRGrUVqXkl46LuJf/q6KsrPEhJWepLDzC4GCq+LBukkQL4ugHMjr0mmgcmRZUMgM+
4GrflDTH2lsNAyik8rbveCWm8iH7TWECGQPSorG2pWFsAIe+DnoTqL19bPNqg0sI++zHbDHuASkw
VCApyBQK0IQdWuK95egm1naJ9oEtKoCqE9rYAvoNsAablEXtsQITVM/72HjsKXD6sXONBGQZLAGZ
jo+yhDc0skqD8ujgVE+N/lCkp7Q+LOoAUOqkS68Fn0pXfG9oOyLNQ4/c+AkW4757mcYj6Epb3MzS
i1o8pNlTP79ZzbSbbdSg86qrNoV4gQciRycESAAFwtzTzdo1l0ArGbCqZFUSV3TTo4Nz0NMfO3nX
q97C16HBUHdTcYBTJCERTsksXQ5pwm3xoLPWnCPGcQNLAgoUXAUhuRjLMazjYgUSAfJLucEPkeCW
g78MRBEX75ACyJ726GxWeRw0AA0oIvFSp5nwcxgks214YXwTA9HKc2eF+gC4YeYBiGBd0OAyY3Lu
ZTMA35ANOxNLbDtJmEmbtYLUeLQ5y+jbKnkYUAmX+PBLAo8akn6PUaOu5NJL+9nDVTxI+AOQuEsw
tJiKRbw2KJNx4rbZfUzCOYYpomzwVjdB982pnwA8cHpt5gBK5MqQKVk5LEch+u7et6Rfurmu5cDA
1svvnuH/zK+WtbWWm0V/hvCHEp855dBvi9Cv8qBVOKX77XtT/WpShNT4oN+bwk8V7B36PdJJS2yy
+U5NNnF2L0WwcL1k3tXTbqxhxOkrm01Blo4NvBBaOMkuG9dMWZZyr3WBxTgBifL8KHWe2b7T9urL
Tb8l782ZNyMUtXjXaWvWwTy8WZJj0u1Vs1tN2l5MfIcx/Ip6XWK/1pVUuVKVflVGEUZF99FAWStf
Nuwyw+YMS8TP1FAhavIMiSa0kzt9CiEj/Huv/3IPRrKCpk5RCHr4tNfr2Twv2RG2LJDXaMr38TiE
/2UCskPjlgGlDfjhrJu87LYXIczP3Ob4VVHQNL0Y90DAtK2u6emV3u0Xnay/rnT+uX8UoPU4cxaX
+TBTbVyldfyOTRVI19Cgypz51hgQX7mBXz0r2mYWd09jAH0pHRgtNWxbo4QXKeHhljrfjM6GwfTH
v5+TQoP0cylqndU3lPB0wj/NLIzcVAq1jY91yMY5AFrKyMnLMXKGUX2QlB+OnruifXQW+zAiY1BN
nM/Vj9Zs+bbM1VLmDz2WNDyO5kPUWOyaS+WsO2iIWxuGL4sMnhluku7rvy3cc27CZyMi0LF+zdLE
oq4NriJ3Oxmcr5HHdVDWzbYzFD8s4bYCdxwXTsR9ZGzTFoNIXPiLaDZxubEqnO7OsXQ+mmwTSacE
i7a5BmLagCmua7b9tWUEoRSdEDPtR2nwhuVYKEFk+1CEwwEDWvIqQxuAnAoQFMHcSiNRJbwle24e
jBVWILzTS+hhMoIjKmeQaVaY1wx2CcBMeb1r6rVTAUHy+l/xrxGjZryLiZ8x14UI2ZF9GOzAhavl
yVy8kiqFsDvL3lYLdiVPDl3pTMa0ODoRb+K8ag7JX2sdOi7OogZOvwfvxE437LhTXx/PHO7U+CnN
N/3YM0gkl2OA/Q72JflVlA8yXnsJ1/xTBKJJ5/Zq47p9npbnufvpDNlar6W1Hj53Heij4j4HjBll
79L0o8DowyTHtZJvqrQ1xM82/p7C/QgB5nXmK40zfmoc35vgAIzTKFaGhfAb9sBJOrAV6r1b9Kf4
e0d2yU5oDOIhc66Xbq/FviOxLe2cl1S+tw1MNTw7nwzjGpQX4Es6YJjzq5Uz2iuYATj75+oYw6Wg
/KjT21K4kwW5ItkAzXZzrWBJpSwJEsqvGfz1K/EiswPux5k8RYtWlH+h/Y1al+GqC1si7VfyyN/n
+E2FjV87SNqhfEuzu5A6KocAk1ogXAYwAuso/W7ALYqVrcCVnrWe2WxmAGh0YNgPxoYB9cdCeVQH
PUEbY/ICRqDJZKjyG72Ob4X63MenadhyKIED971J91Unu72gdi4wLWgPBnFvo1qijDgnxtKtHJtj
UVITD3qgYfpT7WmrOaf2nOzjdOtKFb5qvdKVuNG6V7HcAL+BV5W4lqStiDlYwbd1VdvwlcbegifD
VvrgjEeOsm6hfKvVXd8EOp7fEf4JBu3ndNlKhFWkFXRriZ0MjGEsWjpPbLpTyyPNbGPTgsLue8OX
xZkVvbxG2XwazdCdMIsXxaaxcig0EFjujOgwCWA121G5b6v/Ye88luPGtjX9Kh1njtvw5kbfHiSQ
li5pRFE1QVCkCO89nr4/SNVHSTCbOEd32lGDqiiFuLix3dpr/QZp70t4esEAn2mg/qYeRfUxnCS0
0UJAtRo5DLRAMu8ihGPVe5saKFvq6/tSyRHzZxUGRQHfH/mBCMIeTCz5GCU4dKN2v8plFDMDw7OL
pLFTdNP8BqeNNGyOjUj6E0LOb6JJbQJqKZsP8YjrMP7ao3Lfy/F1NwSwui97by80V2WwDUTvILVf
Y/WIvrMzZRTDmxGhI84bJy/ezPybJ1z5pEmCjNjIfdvEdoC55hBuTG2rBVgNZXsfQRUKdPl1a11W
iWb77r2JZGXPSyFaCYwsu0pNsqtD1H4VEJOI0BA7ZhHQnfIViVVfQ90jcvz+0LbfGvNbW9xn4YuI
zYt/6BgBSbsmwr/ahwgAiNJuLK+6+g5JQLihWyyOxh5Rlq9j+eprZK6rLt1K4yY33hSTyQleO/++
EH643mPTPYge3CVIo6gzpvdDs8/F75a6t9yLWNhpHaoozVUFpVv4knwxy3WiOXpxGYMQ1roN3thl
uc1hOLerGiZsguyMSdJ/SOPvgYddEvpi2AceR+Nu5BljveXWlZ5eIDewbsabWq3XhfC111/zWLMx
rNi5Hvm9ihbm5ZDfSshuwCK1o+5gFfdqS9H7iEAmg9E0aqN762sSU/zzFP81DDRHQLkg0QaWAVYz
ddhBiXgMangmGXlqbSOlvDb4i1HgbTMWS46SB6hkR7AiMHLJqq3RDRKataxyq6WJ3Sn5ugoojOo/
sDuXPRar5NQVbpH5scYdYsyvS2mbprt2MoEQdgKygRQ3V911kV9b4aVu3vveWkH/EO4MopKJCePo
SzL9zfgvaDpOR3KtFtdtAImwfqECuBs1/xItqxWM/HU7WhupuMmD/lChBadUDySym6wRro1eW8EJ
AQT7GPqcX66yBry9r33hEtZ93d+UCs/rkBwSUx/NqLh5UNLkfS3SikA0KOk2BmokRU6KjslrjwQO
zJ5VyxUk3qk5XTf0VcoXo/8rhlRcHTF9pbKxt6z7KCK1vqvlqw7JIrfl5X6VGVdNE0FYvRu9mkfK
NRIrBy4OZMEuVXPvScdAx86Sw/1LrCPlt5EQVhIoOzOJX1DbCPrLNPumhranOHr+AKk7TJzk1Sy3
yV5Qd7xFeS6OCDYdUVksU7QKt4F6dNvdwFvC/xreJ8Xt0G+QMqLUd63WT/WdwgVlOEH1oGqXAcah
oYirs/UWopr6UsN/UNFNfKiBebSr9ofeHGkD+T7tb2b9OS+/gqoc5K1Z4GOA7a0PH+8yaHdCgYgY
LicZG9U2ahDHPxDA5lo6JOJtmH3R+xs1vzZKRLZvIE8D0ofJB10bSXK0xG6lYdMb1Qq+ascZVWEi
FSTr3n2QJZb8rYXur9c+IwDbYkvmGasY91YxvUjca628FYujymkf69tW3ZI/5FhgBheFfq8ZlKru
3Jh6UBI/tdkhycZ9LOLv64cPUAcQqsXxAda/iaitHn7xa/zCVTtDQdBFpw1xNN3DN6G+14JdgcCF
q+PNGz4jRr3yhIOJ/mEc7TmD6zC2qXWYoMdG4Qfa6VwwDzLuzepNBd+Yg8dCWBbxzAs3uVX0K8m4
wzcMe/agvOWs771vSHWie+MVF3jE4cGDI8kVah3rsa7t8bYZLiLvQWNxuvmlmeOkdsyHB/yQ2x8d
PZH0KOStHef4RNdPJVc1ZUAbeZZggP259uIj9HwEv7R7wEUmZugZ3sJqj45D0G6aGEosaiptaN2y
t/ddoByH8qH1UY0at2FzM35RMndd+Ghw+gikRvQlpKMcbzzEcfMrq8w3ofk06GsTEdiy2KAlGQvH
PrvIcxeMHJKpLQxZlJCoVdoxDPZg1HYJWsxuwRWKwbe0n1Tao+pbD4etpe2BXPNKGp6rck19VZbW
qTDBN9nAu54GKC8UDnZQe8dkuOt42OX+l7zcS6TMI+jPEN25SL5NKKqhz5GWfxXlwcIlq4j/ihUM
eWG3JZdRfuuivGqVL7GKvHyBQ1d6myPrn+zN8iKAXZdCuMCZXHqs8q81mpzFdY0Xbb7OIhLgLc3H
8htae6vOPXpI9wVbFCpErN61S704dNUuU9dJv+VE4H4m77VNVDfrHy0sx4L9cFTcdYKCU2Eiw7zu
UPBS+MvkdG5/WypHhU6UMsbrpoCGgVuTF97H8n1hfRuajQ6s2trXlB91pGbYJibS7eNTaTn58Fcl
PSbRJsPmyZIpCvg8pBJ7xEUuYBvDWJT6ZxUX8k6/4qtCAei6SxHpvh99i983tSc6syTxHLkyImrW
gxF3CNDSNcWT4YeF/7Gw8VT0w1BpTu+NCOk241Ci4xY+ktKa4cZC/t/ApvBAbtPXW/XOHZ0Rk/MO
T3k7pThHP3pY08zADK0sHix57X2pKScP9xFG1QWPi30/3qETQwti+FqwGUJHzy6RuBJRGxLXIWba
7MJ6HRq2Jl1R5kInZXpAoSpMwr8vRajGZBfIWW27Ye9K5K1O7e1qkO/Y7hmYNJJWhCkAUizbHnLh
QGE6D45ae69LB54I2DSs0xd9ul1QXHcf4u4aR0rsm0LtEIRHPbw2hwOZc9G1Nuqtys4qrmrpq9fd
0KiR2H1BcoAEjfgsyAyIGpTCXrzwVQuwbg4eirB7QK8CIJ12Ebao69Ftf/Cy/tkwYa+r9YgFCsbZ
fDxNu7DuLPJl37wvsKhaxRUyAN1FZx0a920cXqqO3fWWC50jc9WLQNtHtNQHRC9ERKxG86h6wIo7
YyWhTBA6heiU41+SSyWamhreP/YoHKJ8XZfXCgUi5ViqD914h2ezhSyVD1vCvwndazU+mC1l6k2R
bkuLCgqybv22NlnQ3wvxoFOj7S68ci37jlB/iYXHqkLGGdBwWX0NEce0jiISXchZeUdEg9gVOBD6
3Satdx17VNp31Z0uHL2AzGWLUq4wYkCFZfkY773wrkz/Qhl4C8p3LO/x/7E8py9vTf9i2inZsTM3
IU/rKtpnwc6svqt4rEUXSXXTV0+kRJrm1E/C9DtQpFqHOFa1tvIQkbqld/CbFFLrPkBIiIIILQeX
1K8p0QSc3Ilae0rInzxKktJ1jFiLhtg0jhHjRRoXT1bSGusW56l1gprzQc591xlkOePtllNbl6lO
w1Tb4qjw3SgtWrldGV/QLSImQhkLDaCPPCoAOapiaRM8UgSlNvXTT8oosZXKQ8EDvTqw+KgIRNfe
ztrEDp6iNki4aT1wLr1MbTA0pRein6monAbXJszUSfDEcNtIUaio9PcY4a1chDrVXwWp/29R/A/q
ayeFpQ8WxfdZ8hwHz//427d4//pfv/7GL49iTfoPlZIjxGYFaBBkUkAcvyyKVfE/LKCeE/mIRWHQ
rvvtUizxR5QqRQn6tUljmfmssqb2/+sfgvQfug6ubeolGtBTNNP4d2yK3xfA6NTx40VQgwp6A5L0
YVU2gtLououcRTgqxlau2ogOodI96HK4Q/EWjlCIxtsCCOd9gfTvoJIKu45+PAybWYG07WAllQU1
7oA9S0VA37SduySkMANG/h0FJDIcLxkOizYN/WTNN0WT4XRKlJAepGM80WdAM3udbsqvwiNqLIPs
8GheBY62QCs7O7yTwBNs5ySwJDRdlvoE9r1x1bUFeeACOec9xOLvoQG9AQguWRpojvcR9FQGFawy
a2LdIwHa8kz1mDCeMQl6vwjZnqzn46/W/P9Im+SI2kFd/dc/FsIps9OjKWsKwJIIYCX4YuSHEHPl
wUSKudh9Hmfm6/5hXD9R8CdfTm6lUm9rxoV9HK3XtwEl1l11HTvemhbvJPm4RlCp/lItBP654n5D
Ej4GnqEEcF9gq6EiRuDhjV62jrRT6Sgkezth7W4SeUV+fIeSbYMyH3nwnbqp7WVi3gxX+fH3UN5P
rADhSWnzkTW7Fx/12+xahRToHaKrfN040dH7ZoIaTa+WroezK/b3evqJKjj57oqXlEnQM3wLaICe
XGrkXgtTO33Bz77wdEOdhEiSsBW9ihC1M27oq+MXeCDTPSiH6MlfLwmInN/8Cuctsm/oqMzhTuLY
JIMUsQfhrW0QW11PMJMW7kO5zvYHChwOHWVnYYzTufVxjL+Dzje+kg+5MvkoYwCI5NPa3YNWaG3t
MJGzhQV84eIQZ4dAIphoBmJft7L81WBTCb7EoyqGB4IyDH7FdvYwDXOZin5uscAeBWAPoBsS82yN
prqcmFUA2ELF9zQGaseOXS98yfMxQFVBwAPNMr8hMEKSasTx/ZW8bR31rbpGJnPn7tGfhdVD2ldu
zYWQ0/qbzx1cc0uSKJqphjg7ARTAta4mUt1HwQnM7lUHhS9a6Nmd3d6nQWafLsR2qSgR6lzVhQO/
ywaSkuzSG6iNgl2vDCAnU2MA0aptdBNuF77p9MNnIzRJPq1JZAIixhyzXVmAKwNrmrer4q3cp5vQ
ofTzRdkip2GLu6UteGYK34Wb/vxkw8vDoGTGFA4/ZgCNN7pGCvU///f/eun/0/uRHX/95qe30s8W
52xAFmwZCLI6aiMf4HexiN66ibfoSlt16/yIFwHKVQ5F3NfqNb5FN+oPhnQa0JjdgynKMZZXM6QM
II7YiheGuoSNOzNJ70LMUqMuoiIQh4SYFn6C2OjGO6hO/mhhTIiwRGovrfuZGMDPK+ddxNnCz2Hf
YxEzzdMm3U/pEao5tvqQ7TPH/2sp2rmL9l202Q6QzbEQ6opoGLxujCep3KmH/hLFIwc7tkuysv5t
fAOpe+3ZuW3H/PP5ojmzKqEGQU8DmkqDeY4W1YNR1SxgxJRNf0QEFBdO5TPHyLufP7sCNKsRh67j
59PTcFz5atQGR0gW0r9zR/+7KLOjHx3JDPbx9BUR7OeN/QZ+2UVyeifA7wOplV6PSFZDQDiW22Yh
V5oJ1fy9YBTVQp0LIQlgDu83thJrFfaTBEeDlAc51ZOWogImuK50rwT4iKr4m4YAp8N/P69m1L8D
zxJ6zIH1Ipm+LU7RXwRNv8SmeSFNOb88foeYTV/pShLGf4SQAtTq0ZmPorvPF+C5HPfdKGZzF/ih
AcmdEHihXAo38REI7IrOm61SC12JAZkmktELh//0Qz8clb8/3c85PTmMgaDhVDp9OnXr7dJNu+s2
1b7cLoU5+/l4a4ncMaLMq+v90qAEMcijSBgNce5VU4frtmuWLtGzR+RJkNmBBT0gLgKZIO2meA4u
ODnsyAbHB3R/hUiCs3RkzJQQ/l7wJwFnZ1aADkqoSz8/nm4iV71CykB4SXY0zFE+FA/iOr6kwHuX
7Iz7bs3NeswfIiAUBxwo+NXIVhKn2nc3xrimLYnPuh9TfTrW26VnzPkb8eQ3nd25Xu96YxFPn+aJ
LiHJNg4JyASCVBlt9RJztaslvtmZp6Elqpqs8npQYdvNVrMwSlJpTbcH7KudR9l2lAysweAfRwtL
WDq7hn+Hmq9hj7qfG05vo86OnmVbxRnjapIhAla2pu13VT8qz/G1ZudbjZLl98+37VLw2coO2kpI
9Z/J0xZo6RVl0Y2+US8WZ3A6YD5sVJXszCKjMYGrvd9BvlV1vTghmbG2c1eG7KCTi4Z0uQoupBV+
zI5260f7qexry3hBbN2FNPh8OnDyC8wmNMnNNqXvxlc+5HvfBriwo/j8GK5K21sk0p9fPf8crTlL
qOpWcXtl2ln4bWOVKYH2RSBAAX1pin9y8f8elzmbQEWr5YjdMdkzA0RPf1ju4+cr5PzZ93sss2MJ
MepUtKZzPZHcp9ZC/TRK95+H+H/s798xZieRz7tcF6bVgTQOCvOrqTpBsfzgYv9jA+ewc+fziGcH
paE8MzE9KVFO6c7JvYExFE5VPQGthiYq5EE5W1pwZ1f8SYhZOpFmnZxWU4hqPW7afXBHgzymZfY2
0WWDrTTY5DJysOr1FVZVy+nMlDV82HEn8WdZRd/5eYUH23SsePqq1dZF4hT6CorD2loXT+JLjfAk
jeQ9z055t5QQz4jkf18uJ+FnG34YSUflnwkj4hUcLdt2R/lplRyXk4Dzy+ck1mxvq21XVTDLpr2t
HjDVtAvbPMLiXJXPuGKu9aVUZ1ryn3zaedfBzUT05Kd4UyVLccYdndWV8jaVJWj+Lmzw84nV79Fp
sx2OSzLKoNPrDJu5O5HmTqgwQgN3THI5M3rzQLPlKtAscOYIU1+DKLBFFxlhZVVpxcJvs7BxtNlp
4Lvd2FB/JhOC3qJE94CmPt+Z56/Dk+HOzoIhLQKIwkRA0/YmujZvrZ15Kz5Ok0pDyR6xdr7BdBrX
KWd515x95pj0ICiXYJA+R+jKPqiErOY0bUpQFejTIla7ytV09fkgz31F2OWI5YmoDiMd8P74gZ0P
620qNZk5toaoBfV2oNVLp+q5WwhtrakwY4mo1My2RRBngmpNUXrMdQ+9U9xN5yq2rSKt7ttsL0/3
rI1U0BKH9uyGPIk8LyiYyIZVwvQaFnYIKx6k1aTqKN7Ez5odrj1HXzhrp17Thw2J4JuBfrMJgd+Y
nbWqhmRxN01bjZ70pKAITMQ234LraJeWTnAX7EreJRvEczaWBnXcrnu6+isMEp3oYXwEgbz5d0Ue
f52AFN3odk0NDTQu309ykAmhOU77VuzGqybGggiIGSg9d3Am6vTnK+rs0/k02rTkTm60vrXKAc+X
qcJOigw8GzV+9LQjBF6HjbLG3ib/C557vf0XitJnPz/CDCgdgmD40LZJ/DgI0ylFILl7xUrlNX0N
X1Mn3Kj7F/C64FJrfVXe1dvl0/HcToKOS98QtRBmfvaRfS/Hs1WhhVPXT57xNU71pQ97bnBsIFqd
KHZ/lK5ReCZl49Qkqp1u3ftbCE16Arxj1TxP+qg+uStK28aTMdrx4CSbpdT53AgR7EPrWIM78EHQ
BisvBe8C4nPufutE8xL/LXth8Zw79k5izJ8gCLz4RfvzzH1xcTveV9vyK90hTgjxhkfWOl67d0sv
rKWYs2vN64IA8v00Lver6j1McIiiXSo7TtfR/KZGnAmlQ00G8zAXPIwLczQbb+p/vVg35qHZRlvQ
ccmlv5MvOIfuPv+OZ6dKQuGDAr+ifJAClvG+qXEgJ+WDmNZkdzIgqs8jnFuM/Nx/RpjtcmxX23IY
+GheCkgmFCYmBlCUEbVIz8Z0eWUM0u7zkEuDmubx5GBByTidWNzMU6FCGBPQcMfpMZS1xSPs7Io4
GdzsFPdoPVfYHE0ZM7hekLm33k7ZtTvMER5JeUBe3frrxUR1OiE+LJGTqLM82QiwRE5/RY0f8iMS
wLb+ijWsHR2zzbCTvn3+Oc8e1IqKtAzEnElqZhbPL/JWxj7v13mSvbUOdxQXJX0S915ddTyAcdne
LJX4p7v+wyhPok4L63QWqWopqU5UI6oLnJMtv17jriV+jfOYl4gfivw/4IW44uJX41b9Qlp3dm5P
4s9yEdH8v6dYopnUVNY+/1KUzeff9sNSpWmHyi7Vb/I3dJJmu8NvSiYzsrhxww585m4IkoX997GM
MIXQ0NvBQHgqEs92QzNQbfR0iCml02YrA5Z/fhHsQahfYgK2OGvS2RGdhJttCdPMtUSZwlXrbj1i
+gD6eZ1s6b3C5DEdeQU/6cfilvhwyswGOVuisVFVclQRNb3sHoMU3q2tONFtclt/h82yzwsbEKRd
5eQYDHrpwvuYPU7hdRkMiMjRjZLw+7Uq5qmQdyXqQqWTXnp3GFNsTcfdiU/jGhrw8kf+cALM4s2W
DQ4KlHfx8QbPb3vkiii3kK7iFQ5i9I5+zWI988Nm+BlQVyQUz8+Uk7FkScZi5PtGVn4ZdD/5UnCt
F7bc2bUDQkCTLarWH0uYdd55iFrjx4zXsOwlCHPefr7fZtg/UtyfA/lniHnekAyZEo7ThivehrdY
uBLHNeIH7V6iYYM7q2K30L0AbmJBQiHnD7K/WfxZDlFmilaEGOpQko9ttzx0/vfPR3juGyImTmor
qZBrfza+T47NbhylKg8wbO80/1rPy4PbLvW85PnJzBhOQ8xO5nbwlNoKCWHdT9iKcede6siDhzt5
FWyWADHy0oBm57A0xGbUeESbesujufOu+6O+rR+wUY1IKFYTJMmwo0uok6Ap1/5dONrIEVs8ty+W
uipnD9OTof8UEz/5urzZEkP2p1/mxj+Oe+8QX0zZpkS+GWyW8s3pqHx3A77/znPohSRYopTDjFy1
QbAv3e9R+KpUl1ZfL2y7j2CIWaBpwk9G1XoabCfXnV5DzaPXO/m4KV9/PRTwpzec0HTSu+7heblN
dT60SZ7Lgwg3p/kYO4zRk85ijOh8POpbGjibnN53tzW/NRvEOwbHeMxvp1f/H2yTk7izIaeWXCNG
Q1z5p2LUMW0WxJCmG+fD5J0EmF0Jeu7luZeCh/b6Z6X6lgu0gQXFLnJxVcoXnw/mZ5Hns2Cz+yBr
clwVPYKpW+GlPSL6mt0J7QquDO7ogbHqd9B4wWOgs7FSQEFihu50u/aLPG76YpN/WdonH3K3aUHx
xINzr5jKh5yjKkozHaev61f6V7G4zEpzE4+Xsig5hjc6VSBu68V379mDAnljFU0fGanH2UFhiYkg
aw1BC73cm414TR9gCcr6MQbFdxEoFC3VM6pMmoXDpiGBfBxyN9zxrohXvu62C4vzTD7xPswsiVJ5
WHg/HStRl0iexXV0IV1Y6+4F5jkQ+sneY7uwgqb+zvsV9D7iLIFCZ3ZshwAr99pBG6d3MpjIAHMP
UIkeK7hdKwzivuireKrAb9wVhGz569Iv8bFuDBSEEiOTx8PJ+KBlqYtJFPsWlLLOzlZXU1k8BZTM
O8PYwpNcDTv57vNhfzxhCYjRBQcpamyIer0/+JC+KnxFJWDKay3I+7VSftWDbs2j9Y+m9HeoeeLh
GQEe4xEfOL4EUAvvDIbZGmflQ6etEaBCgHSxDP/xCGJ0fEcKqpOiwvxs1YeuyPKIxdrZ5SV8x4he
Sro2LsYdBrbOZCi9LSvIjbb48C+U2M5uFXwyAfiIooHLyftvq5p1FfoVAxYPve/0MkdSRe0JBaFH
8yZ/LtFfXUQ9fHyqTitIUxAzMw1Q7fOnqmxogYh5KwXkF5myEEJ+HMAXzO1aw0N8Iu+Pj91N9LoM
xmG5fNhCk7QuFAUGC5tgnhu4UT2Cnef8qTs1Gre9PnhjYCd5KBvdCqdhmmex7ma3fiWjNuW2bfUV
cyaJ4zDpUjZ2U5boglnc+s9RJ0f7BFv5fOMZZT5gJ+q11EY9r++pTap6Y93UgQg1UMyEMd4MVid/
Q38SK/Ayy6XI2iJhESsKAg0VwHu7ogkSwsnyG+DFjhwEXjo6lhfJCopZhl+puROKAoc5+v70ZAap
3Wt+nnUTe8w0hiuZbnBROZkcjjVCkmWXSgVMqWjsAscox17S7KLCIrt3tFZOc4R4KHHqHYohstJh
hzxaA/+qJTWkiT5KGFxK9lQjxXLCE+W0+SFXajM8dS1gKmsV1iweAy0FyPjVLhfFwXzi9dFjBo1W
nAugKc1KAVJ1FpZSNaK/Y2QthD8/sECLI7lkMdWN7Pr07RVNyZgFfGJ7bj380DxxWJlyKheAl0Jg
yXY3dMIFQLgB9Y5WFtM7qRIyeXQSWRvlCz1XcvPGACrUfC+jEspxHxUiSk+Gmej5tRlyhnxHvKoQ
90WfxM1dMgSR1thoUWfiRjfzMdk03YS/aYTMJCgNjhA+N2jhuP6r8MJO3DeZKgPz7g2k87/l8Bdh
HJd5cRNneodOWxwoOqKWrgEhsnRHnNOzJLHWLKii/Kr4rZ7fhYYehK/BEGp4eOR6CnktoLTotFUd
Z+vBS4o3CzdW+S1Rk1T9lrdtW3/rOn1UEFsyNbiyYmNFdlWZYvdF9PVO3yk97m63+NEW6mVlFtVw
VWV9SCsr19FvXnVlgj2RXUdRrL9S3uj9vZf2rrYbOjEvHrvBMCBFSp6Y1PgQR2XeXBRB7Q73aRaM
w3WoqEJ/7UUaekgmFrjF0UyifjjUnVvBks/SPDL2bAjSiNVgaF6PqpepFvFGkcZEvzaEVnBvB00Z
utRO0GAYDlGapWhHWxHWxBcCztzoUKhWLlc03vTMajcCDz/tuxKiHw/l0O1MZa0rXds+qHkiyg9+
bQzZLWdZnW1Dw1TQvxA1BEKsSMdKBWtcd41WS6+jUJf0kQwVXza9vaK5YeDIiWrmT1LECrzKCj94
UJrBgmzXmbZfeiE/0E8k2nJCARLhOjN6rz+UXTmiwacLpjP0uTLAk0UYGRqmohdViraIxcprVnWM
BznXhRVS4FOtJNkEiR5A4RurUbLVsDHMXY2sjXeTFspgreTQED3s2YekjleNZvWNd6EmQzHyeor9
TNvkUq6X3/S0C9BmwI04wZA4gRHn34alKgk/RKFAhHHlN3H0V6aFSX0hFRxEL7XVh+5fg+R6XrgX
ZGoA1qUStZVYbaWO4ym6bcYYvCXCdUasdZdqogplfj9YtRJY15wRZuTSCu0C/FssS6ghy5RVI5Xy
usoHESplbdDSgPpL+lU+NHmmCsN9keHsxvNH4ZzSC1nw1RtwEKpab8fYG8L84OL/jft0MqrZa5Qg
E4/eCg4fUeqMyJSKyKqp+AM9NKpRS1dubMkULuXBZE9v3dQSy3qX1nmu3qPQG3sJGnptrbff4rpM
A/my1SE71jcFVuSue+WnRQKqi89oQFv+PA85V16ZDCJ5sRuTVd6sRlfUVVD7eMohi5gjV0Z3RoGY
6n7/PMqZtBIHpZMws7QyEMK89WvCoGRkogu9bq6bbXLlbtDe9TD32ixTFM6+mA22igE47Uy7C4+m
tgXQPz3fm7X/yoV2qMk+2sfx6l+I9jHpYIQn0aY/P3nJhiL+w4ZItGotDyuIwYjK0UTFDARXr333
QElnu8iV+phnvQ86n73Iwra5ImjtlJcTQf57TwHQuMiuTAf5PZi9Ik3k+Ed59UeFx9PxzmbUonoM
zvnneNFIkdcFdcf+QAFkjyUUxJqlZ/O5h53B0wceJa55H1wxlMZFN9giHkf1HocTEGnRcRk+ebbo
cxpn/jxvGiMrTOJQFd8aT8jkWQ0K2itamdjSwQuB9g23BhlQBMKexnRrFLbxqD5lx/SADtbq843z
cVWhnsyb72cRXTLmAuKJZnWjJ/JMgJ4FW/1F0PqFA+Bs4oq5IiLNClDDD05XpZfplAYIgU1thofl
sbvqSdM9oLSFHVDcGt8mPnK6RUv0DwZ3EnlWzVNr1xC76WGS6fg3icOuDJ7+exFmLwG010PdQMkL
cQ8ZRl/licZt3I/i5vMw5x5zvz8hjnfv9z7y+FYMJB48QeR/k7TEFuKOGzKxTW+pYDYtv/lr+TTU
rIpbtRVJwMhsTR12yZmecu3KuLK28Rrx9P1/b1yzvRCDB+wLjWA88Z57bW8I4lFHTXWIF4rj5z4g
dKupk6FzDc1BYm0nTJCIaZ7IRtOGV1Pl2eFFL3kLq/3jKfL+lTZbclUt+21eTjO1n/ql1lrZ4sGx
/Br8eK2+jzNbeNQWcQ2f4mBn6V7X+3hT78qSUvX4qN8Xlyqw4X+hOXPutDh5g+rzdWgNXoppHdXU
2ypBFMJpHyTGqN1WiIiAxYdreV3/6WCxpsIkEAfsORAslIqGosrP175cQkSRv9ATWr+o99Zt+YxY
iIOlzFIn4PxQf8ecXT9qrdPWjFmaKAmH1R79DoRLIC1Zdvgo6HS/oNCtF4HR56f1d9RZraopB0FO
p5GK23GTHtt7pBvClXVt2OaNSIdxbBzvZrGacnasOnyKqfgnfwBHdWZe+HnDtOISty25/KRdZgv2
BBHNjvkhtZfu2jOtVJbvScTpNzpJZuSkqCbIH1XUPZe7EazQht2YTuPEz96rwrcVnKWm+9IgZ6mM
GMSuJQeEjLE96EjYrHbhujmTEL4f1WzNKKyZwp++I0YV20zf5Jvsigc6Do0rHTHlzVJv+OxqOfmK
s9UyhrnhyjFDCiQw/M1FLW71dqlLdSa1fj+q2ZEmtUlQkD9MqyN7jkynuoVKavFODlaS3byiZJRu
F/2Vzl1DBsry+GtRLKH09X6B+LA6BW36lJ2NOni8muhE6mq0hTd1t5wFnS/PnoSbXUQmaAWxnY7T
8cXwttNmJ7nG9nXtj3b3NNroKPZX/kFegkR9zK+nb/t7mMr7YY6RKcX9FBcpolskEK2n8SF2fGy+
ETW6a5/pJCAg8S9UUM9eiEDoFBitkopg7/vAgxQLcvQz70PpCyF8oXvVa0Ql43+bSMXcgd01Yc8q
mv7h/cdz2Jdqn3PUvBLt0dFgIvtQgsu1vwvg5C+u1nN7wlJx1QVyQlI7NwapNTlT5ATCerhXXqwX
9MEQs9sgkn7Vv1HEEw7tdlikIZ9dP6dRZztfG6QCThRRJ3fI6C78VhxC6sEFjSkJbHTR0D7+o0P0
NOhs+4fuENKqBuFm3XOIJtfNNa0UO/LW2lah7K4iV24rx38/YzuNOTsMwjCLYm2SPBCoxLX+dSP0
68HapdJS329a+fM8dPKuVgCdoGczR2UjFgmWlIY06ybfVzvlRos3Uzo67Q2vXbk39KfcfXwvrBFn
jzkZ9A2aet/RGvx8wGcP9dNfZLZT8tZr22T6yupt70yu9OP3YEv9z06+iYsJ8blL6jTY7JLSlbBH
kJlgSkLtx9cwMH74fDzn98fv7zpbqRSrGz02+a6iGBtrSn226MkucneDv3AdLo1ltjx7ErlWCaYZ
VGTHTW8SkC+fj2UpwmwxJgKmc8m01xNd2FrWuq68zR9EAFqDdpFCf2DeeO2qQo9dFxRkYSLJmx4l
0XU+j3D+6EBfABNBHBZREnp/EkuZzAs8ZxDNgdLoM6olA+7HK5Af14WjPpWBHT2lP5ayobMZGICn
f4adrQN/HKSuLAlbrWFWy+wf21vDyceAIwMjQYnlX2jbnV185oRK52PSSprd6lmZgo8SWN7V2rqh
o0KO6/S7gnJH/1iaztQsXC7sfGQ/TVfQSdTZ5a6OkTaUEVdQ5Kvja4v2tYkuNb2I7KLvzPHKzTNE
DzukQgfMXHQx+j5ETbX+o3n+PfbZVV9Eg5aW09hLx70trs3IEQAVrSduXedo4s10L6EG/Uf378ng
pz10kmm3mlJl6qS9NYEWUU6cbHk2v4LKP4WOxN0fvWJOP/h8SVexFSEcPYFucJ9GEkt+m/qUrqOu
BmpAySacoJLL5Kyzd8ZUYwKegXbZ3A7TbSw/of0yfeIcLXunu55kJgzb2Jb093HJWHyanl3QJxFn
u6js8AKqpogxuCxT+JGMgx0U958vnXNJIrop/xzW7CAVeqQ6sSbjyPaeUhEN3l5ZJ9F4m8r73N19
HuvMgCYzCbrJ9IPAt8xWqTIGqO4oTB2gJlwXUrsFVipbD59HOXNwv4syW5RSmnf4ZRLFaKTkr5Rm
OrLzibyw9s9HUcEfWzpcmDlIwICM24cJUQSVurx0rZt/NAzObPJorDjmOIAcrdVOzqePpZjpyhsG
xyw889+/5AAPIcGnUAQD7jybfc/XU9+aNhOaPtla0YKM/8p+/MGEnASZ3aT4U5TBryOyAPJXSbR0
FxK6c2Xgd+OYVazorEZ08xiHdlPvjZcRRNc6OAj2i3Ul2brPm386/Jfq22f2zmnUecUqVAPaetMU
lTIFhuGbTzOy/dIWdmeEC7nCuXuGWCauaKbOHppzzGIvJMWZHgHqtni2Ltw93lg2vdEJGL4EKDq7
tk9izXaQ2YIVGKbrG9BvuEr9+jZOWufzRXH2LKDmZklkPyaPt/dXhxyHVZQgFL9yDelCEj2U1zvp
MlVRqPs80LkSgyyeRJrd0BgkVXr4KxnpsZSoL4dHHuBOsNVuZWOH6f2f8JShYp7GnJ10kl+3VTLF
9PfVY3YHXAPfZPD0z1BZUd1bepj+xMjMHjTv4s1mTGgqzHAnPUrxIDRbTB+q55L371Xr5A9A3X/e
jthtjeI+GC48ZJj+D2fXtRw7bm1/xTXvnEsCjFXXfmBodlDORy8sRZIgGAHGr7+LmrGPRPU9HE+5
XOVjSb2bILCxw9pr/YVIaL6Ovn0HlFFxm0C675tqZtz2EWezKOjoaRRsbhBtCcVbept6yVl9U5+j
MRyul6mOhbgA2Pw0u7glI8FJQec4PXuvTqAId5ZvIam2BQXzNYH4x44Fim+stBaObl4HYycWsXXU
Hxbupo9Lq4R+NSJ3DA+bw3aACpudrlH5HN25OOmmo84zbd/qVI5STS2GYP5ol0i5hfYYwitoTYJ6
GlozEWKOtarfsaNPwDcIjXNg/s1lZgxFcQel0zkc4HmYAt1n2msKncdMoBqsgUVr5vP5eOpPQWPJ
hYidCpAtc4pOeKVvyRj/nTOP0pcKWBmmVdUlVTF1pJm2KeYu8rsUiXUgwnl6MzlTyUcesJ59HH2o
nwaXPSCNVpizmg120TMtQEPPVq644wYs3YH8F8pdy/kEOymHuC1ggEHnadKhG0CGtTvmSIgLDdif
NhYXdaeYHSpNsDHuAQjLcYS8BCgAGURtqAUq6uZrZaZjBwmIIqCPIadKvmvMg88EjK+wiEEZTx1u
jO7WNp9WLoA1IwsPoUjLKrJ56SxIHyQBqna66baX0wEwJd8CutB+SA7o+m9W6TSPvrRPj7cIr5Cn
6EU+j1eJd20DJClc86Zzwes/A/Srs+k0uVzNvdeedvES25H0it3MNgPg+GJIKLhN4dJ7e0fD4inu
Xf25AYv/KkE3me/Rpf///C4XTlFoZWGm87vUL+sncYZRLuZCJypB/lKA+CcFisnFnBCEis6TQKhu
CbaH4cK6WOs4rSyAs+gjaixR0VbA9+DDNXRxouFi/DvlJ5AQ6BQgYQyja8tMRqnsWkKHF9F/HXsF
pnnatSv9WA3li4l5b31yk5rObV7F83JCKXQDkds/ypP2NYfy6hkNsuvIW2sZHN+vPx9rXtpPNpOk
LOsxgU1ZktdR9rsOuq2/Po3H385PE4vDmERE6WMLKydNyMA14gbYtkdG8uDXZlaXb3H0Kpsp7TQv
37iHWI8BNgbQE2yGrTXTEHdheYEW637t8P0/Z+Dn0y0OnwLYeI6ZHYDlLtFMhh7EbrhBXQSc/9CE
smtPO9Hc+SYaHxqMODqQ+XSp7U+3fwvSZX7ZP4vj2DgFuAYjfBUKMU+/J+FMQOt4YsOfrOqDnPIv
GJ2f75sPcMC1hCAQ7BDLLEXJLD0fRrSczEcgVlBu7G6MB0AVw7mr59HLCbKzHr0DNPYcJGd/Iyqz
PhlfnJgsTyaNY3zPhYjBrqUxdEGzwMjXCsPHdrANxKHtQM4cAKBFbM9Vu7VzFTsLpEueqV+q5BVy
8SsRzEf94OdKzsMHmmEBkG+ifYbygrXIj4DzmJK6V9W5RwlOUWzexIe0CLQR0SbY4H9DMMKH/slN
uhs36QUKnKhBVeHajl7EoN+/xyJ7KkXr8FQ1QEv4ZEXn1c2cOjnBtJ8www4GcSDI/F+f3K8+aDZI
4FJt1I7BoY+hpMXyTrLmzYCd6+qdhGgT86Ls9NcWFr7hu4nFRmkKoH+pwNrap3b4bxapdsPPcF+C
tDVevRsXVEezxTkKAAsQwfQTwUj50rFySpiAaJAIBh9FcWBbhIfpsp3uZ2+zKqHboEIBRfMLaFWv
lSkWXabv1hd7qYnNZijV1sRVQjea7WLb/jCC3geN1dw7dKqVzbsoVnwY1DQbxEr4L/gxlkdknAHf
usQQUnaHQShUYuJQfZjbhusR5CL1/W5r8TJ1jUj0nKAopu7Z66yJuJtJK50zDtEuQJaSOyi1Cywu
Ji78CWSz0I70fr2fjpxVVN41MFlhaAi94Y+3/+naHAqm8IKl3OWpKw5yMwaInfEtwuI6buHtdbc+
SVL4Pb4FFPG0vld2q+/4a+z+sQzwuvMEDwWZ1beIxMiqTLGETrDDELtDYzzEoFAwYlPPjY/1cG++
Pr76p5mF+6e9xbLnTKDFU8PezMcqwLbSb/4KFm0OB5ZmcGFCRAQo71l+5OvBMfK8VoyO4pqs7Cgo
DdT7FVsHTgt6iA2XfC1sOLaMoJXA4BWgut8Tx1jV086kBqpqD9rLjFbKQ8Sw1q1yqoQcEFl1NVWd
j/7yCT9Z/OYaRBlJVS8qLKTc0QNgb26+Mzdsv1bVW3BnfWyROSQg4FnAqcTTLdaSmI1qFtimEBy/
bBKw0quN67xkV4Asdr6W+NCOTA/GAXLxHr9Xd9mumbw0CYca8yrbBogRbKXVLseigPP9ay2805S3
tpmoAmyvLz2QBqhx+LhiPJaH+YlzCXk6CZ+c3Krqf/2uMWOHPazP+GQQii0ThaqJWFPFpjojqi5j
4abbCRILYGZJfNA7oUW5lu1+v3gg5AJNbai7glEEw26LN0CcqeKYWTE+ekiQet+BL23THHT4KfXG
PqyXJb5f3wuLi8W1sjoTrG8VYIA6HyNzWNxhm4bQucIUY7Jfw9x+jGN+2c0mwZLCB2EgFdHRBxPx
J1eIypidTeApBYvu5KslwRVgYLxGqo6f0B5FhTqv3URRvUhCsW7Q126eORxZ2of3cwzUIGdmmDl4
+2R/ZHqFsUoOTTWE38NBgqBCbuklVU9VvNJidR7+azCIzYvn/WxvkWaoopGsnCwbZG8UWoyp1yjQ
ZKRr7v1bUATMkQ5qKxUnd0ZULYKibKoKSJDisVqo61rsVOKk/LeX2MLEwqFLyrvBGesaFwgGbSe/
8DNI2oOLMbtVb9PAujKvJw+KuoWbXkdBN2CY0FuL/b4fEBM6UjoBsx+hEHRaEsIwguS9EYR+QJ3q
qynCPYb8aD/6WgBl1R4UJ6sB5/fwaGF0sWeEVaqMZlH1Jyod40xBFkKSFvoB6vOaF166OwzZgBYZ
FqF7j9kIuIGvO7QwmEStXpsvam2D9Q0juGO/OBjh6Ncb6snQ8bM1oNEyRPlmdZEN0gz0kzi06IP5
kPwDo6e5z4G+5xBUhWzoabGNb6AU6xmji4feRlAtom4t3VURncVGxvfAWzVt/GduAtNl22eIcWIm
ifu823R+z7cU7ijzoJ87lq790F1mfnSWPq9s7cUhnWNuuHoQYwKcP/MzLl5wlTUDZEsIgL/b9l3u
umvnQd8bL5iNA3DAuurupSuD+MeA0oB+Xe/YFrDT+AFtmuDXX2TpjQliCqDOQJ4In2GBDnTxRUQM
2HeH/Y+7npngH+IbsDYGmdilkav6s9TNWhlpET99s7iIn8a20yMIlUP+sbS9NKLwuWzfQ/6K2yvD
HR9f/pPr/WZq4QpT3mTwlh8b2w51zOk7Z+0Gmpw7oNo+uLN6f84Ys83shcW+DaAT6a3XYL6WINCI
X6zx4nxJw8HIb4YIbhBbMXCwEnWBbj1OqLnWuu0yR6xUtJZO6w+LEPlBrx50sgiKv57olqGTAmam
+WwlNxqAzBh2uoyDCvf6uBlPbEBSglU3sghUvxlduOtMz4BGmfBie2/a5Gc6WM7Fpj4ZgjlaWuc5
Xx6hj1X99IyLnTthVBzUeTBnVE560pWdfrDLrt7oEe2uV07J4g7/89FwfVs65PxASfB1PRNdNB2q
V/MpSV7nB0OtY5aV+GsM7uToEYEOnalRSEJ94zRNsxSEmDHMpRA2V4LmoWo9DZMvkzvdZGcO92zQ
6xSbuYLd4n36YGAwUMmeTsm4SZ4G8Iqss0As3SSWG5OC6FzNgaIJ6rCvS9C1OTfyDB7LzPiTopGr
DDDKlWWez+PivMIGCCwxCEkBxlkss2KDRxiwdOJqIF/unwogw2eI3gT6xdavgg70GjOFb7J2XI68
3i92F1eRlQpR94iQsXMH3yKYzoh24/nkUYgH/4XRjCM797M5fRFzYyqb1FkLc6RQDjFJHiwTPQjS
myuAoGWNZ962XwwtQu0ORM9VEcGQCFh0PouUzFW6XvNjvumiYPI03O1Qhece1F8vySrJ1rEHnRU1
MWaK8hU1F3vGqI0u12P4X/BRXxasO+9LcT+l7G5l3xx7f5/tLNydLlMBosKP94c61g6T4TmoZga8
v/Z83K5tlyPuHNOdP59q4ef0vByNmtjEla0G9FCRludlqYS61V1ADpbtWz6Ci12XL79+ykV54+Nl
fja78Hep3oLSXkeckmbvE3kdCtBHCEz39e9ZpD2WTXRHTXtlBx079J9tLu7qaBRDbSoTcZnyWKRQ
JCrWgvxlqPvtsRZ3tD3FSpVijMGVBNN8UOeW1a5Jw0K7N6w7SqU36DQ0uRIo4rZJxu2vF3XtXS48
Tl9nnNWlCutZdR1DbDtJUCOUjGx7wwr5gJFvp2yDXxs95uY+r+rC3USUgSyC4ZHV6ZxEbzgmbhZh
doIZXs61Fae6YmxJh+5MORhTNJxB8GeHg4C6YM4xn6XBaKFBA5CL118/3Ufff+nFPz3esk8QZcZQ
RvX8Rv05nUgDqF3HgcQ8U4ucCaJ4O+oWXnK6lumvPenC24B0g7AebD5uM4kQqqwovBo8UO36tLPI
rTGsCSoeu6bBio1pLWueL/g2s9HiQIJLAwbnKZi2xlSf+jhI6JufNwKsFScE0ymo1ul+vtNQXQi0
7tlSglRuOxSxhB9RUGNCtmG9xnJsJXSATTBsRaDjt8Sdcy1JRyKwqwHPsJH7a2fCUE51Me1AhBLy
cs0jHssiUGMBz5eF4QHoHy92dNfQvkobGOweVJTw72bNjVlZ0m62mlfiCVfT8mPeEIPh6HWBXxTX
3OLgYsQsmywLngmpKgY4Nynb5agIojyabADvcq6heQeouTEGc5F/rrT/epcfCdHAwAvgkQONprm+
/TUcAq2QZg1djywmbx+FbbhGX1yDbcHtnNH7takFlPQjf4AttC4+ZggAvv1qq5JoX3agiZ2v8Rvd
a84nZBIQpJhRVzRgsQd8NOBza02EY87/s9n5558KV1bPMi0dYTYXha+r0a3s1TUo5PFl/Ploi2VM
xQTCmgk2RnKZj0jC+sZNQHQ05Fe/XsT5g5ZO6fPDLG6yJC4Y0I/z+2rpZayVO8fqwqHodr82cyzz
+vKu5qP5adHMTCpdPeCBZp8wj09lj0nm2RAMmwfjyk27Pqa+9miLo8CMiimjMb+nGLos+qkGuqZq
WuugHbWiQfBFA6nAXGT8+mBdlLV6V8JKknTpZmxBJWDH40WkN88rS3h0T3yytNjurdBSAyxn8xKm
Z3HhN+1evfujAg9mWOrBh+Y3YAJbhxoe9WPGJ9OLLW/LVOdSg2k9nADLAiEuZDt8UrrRQ+zNaLO/
dcZQWjSA3AHJ3VJ0XO9jOTkgTnOtpgb5VObLzlzpLR89xh+q8Oj1ziX+ry/OZGgDygIvLjZApaMr
G0NfizGO7g0bJDJIWVWC+vNXE0oke6HTAcSAJd9qCfNLIUJwvq+QFBx/kp9mFme4N7OUpxhBcFmv
bBRgaByyxmdx1NfOaHYDldC5U7zIzUDPUYOSGTbmWij4t/J405Az8KOlwXyICTjOkIDvGBgs/1a6
9Nn2Il0TJnoSzQjboBo7JaDDKzTg8crViuex8OCzncVRHjFJDDI/2Jk5T6qL8UzlB/4yS3MZYX6h
PQ1ovd2W1wR96XDlbB97hZ9NL852MxVNCq7BeXmjUF7ob9wEABHcP7ime9VXCdL7tTN29FRjFBul
GzTDv8/WjtIqJkFQqR82UVjUfoIGFxhYT6gXtzjTib7af6fzEi6vm88mF46kKozJMGPIKPee6s14
DuVA9mNgh2IvITMH/NH7gOZXFsjnWX+7OBsvBiyCuXEuzRN6STbVHmCQteUnR9/8p5VYHFSLESEH
AythuGaoPLAL57w5SV4zdQtEj7FprqfDXHCR792duOBn3TsNOQjBa2TS2UP1X0K7/whsPq/S4kAD
3Nc1VTavkt4hArjv9bUK8NH99umBF9dx1Jt1Y6Qf+w0D4+pW3VM3u+fgpTbfSkzIAfNSIpICsSHm
zPjGKsLpLq1cc7vu6o+GBp+fdnFP2wK8I44D4Cc/Kc9I8CFMFbQbcRK5RTAPA61V2ucP/NUmXHh+
WuRRkidYXq6hyJ3fW068ycQDkQDbDjXyj5VqwfEnJMgCcAfMQ2KL1ZZRVytDjdUG6++TbL0ZhpGf
VgctNF0GNncoQK3yph19yE82F6tqqGJi2bylC4xaQPtdv7WeDeG3l9phRoDIp2Zy6x925pHMY/s/
+yf/80UwXXwIqL+U1dikcSIX//zXafrSlKJ8l/87/9l/fu3rH/3rvHorrmXz9iZPn6rlb375Q3z+
n/b9J/n05R9BIVM5XrZvzXj1Jlou/y3tPv/mX/3hP94+PuVmrN7++dtL2RZy/rQ4LYvf/vzR7vWf
v33g+/4jHT9//p8/PHvK8XfXb81z+vTtD96ehMTf0t9BFKxCyg6FMmixzbiP/m3+iWb/bgOGNf9k
bhtjVOW3f4DiVSb//E03f9cQoaC8Dm4jUBzPFM6ibD9+RH5HHoshalCBU/zYNH/794Nf/LHh/3gn
xzXuKXTJlycD8h42sVH2QOsd32XheFrZFlMV1WCac05bnUgPxbXBxQD3obHL2pc8ObRWVbiIyCq/
knvasG5r5EXYTe2EeFAZN8qEg5WTwjfzAVyEVfMajzUyspQaOG9Q7+vAGTOVAtiC1Ly3Rwb5QBYX
W/RszrNeQMA4vTIzhQTOCcreYU26YZdWILGMFQyg0syvG5CgKo157TDueHbBtzjPaK3ICfoWsvHB
VFqAyuRxQhPe0zBTj8GYwVNiFJQkuzXUDpw/Ub7Nrab3bW0o/SKyT3PIwm2NSQ1VPpxFIMDFcOX4
2rdW40EbCHml2lw5oBL1Wgm5FxIRiJAPtqt02Q2kWKfAjMFEr/RV5RdT4YFHlOxshnKS6UAx3ag0
t0itw0xX4pVbBWCsjaXqrQtOGO5mRQRakggsWtGQuzyL20BJADjUtCCbnDAVCuKPXGu8vHgrK9RQ
FMvajiQV3mQ2iL6K5DECi2mQtiaA++0w+G2FZnHRU2gX6/GJMKPcjc0eYgOjgunrqX5rslEJNafd
prLjoVrsTdHvnYrdO8OdkqIqErMD+IxfM/yiW/PsKVIa0IJm5iOvi9wt9YGjMMj3U60AY6CDdLeD
Iryey2CQEjSsenRmNz1G6fCCcrOpPD7Rx1657g2wl7Y6WML0CtGFZkZbswKmsZUZQMfoUeW0fK5H
A3MQJ0ncM0+vwYgInWINH46ektXonimj2E+7MiB59BQZm1rCvbSzULaY+ZVSgR51dNr2WmjzdhMb
42nVvUeauuVdcoceK+hCDHDCWPCIAuXorhCe1td5IJTpScUnjIkDSFmUodHbXWNC46zK89yd/y7m
LJyM6QdjgLv2GhVuV2hnffouUvNEVfRHRSqvPU22MuYBtjIYR8u+9DCeGbtcoXe7zEhHN4Mr9aq8
qd1axFAoNU4jxT6VHTREIbkcO1i+Fvq3Vm0+KeV0N6LQ4g0CAxqsj1zpKGd22p9ACuGyMOwzS7Mf
4OPxfkl+nuY66gT6ddI0LYDVYKuwom5XF917oSW7oUW6XYFb+eOR9by9asA2XWpd2GjyDGpt142G
lgd5l3H+bGbjecGNW4h8n1SdOKfKk2mOYR+DM4sayb2Z9JfjsDdacFIb4srSqpcmjsK4wOQb46d6
lW6G5Fbv6wCLd4B86JWsU4januSRrgM4VuNhi4b4QjVPm1S7iU1zl0UtBDliE9hoTh7qJr7Cq/bI
D8usngmrcDRsXGNUKi/UTh9iARzerDQhDm0M3Sq1ix5tHTpyCsSyPO2ggKDOl2Lyy7ZMPFr3T6Wg
Ozm2F5B+3tEm71zVmCcbnpROezH07kcvsWMj4LQruCRwgFxUJdk5ChriUUxdTe4Rt3YuVduTJFcu
mx7FSiuzDkTN7phWeI2plCjRjK1Lknz0SjL8yGvTHz5koEmre/aQPW/NCVROVMiHlPF7x47A6pGh
dThUPvq01ynY013RdsxNk0y4/WUDFSSXEjBzDA7ZoQMoUMzgzEuG4b7Rx7NORVW+VeM7c6wrYFrp
85AASCqgHCaT7AasJWjIlux1ArWHZC9tXu0UXT918uzM6iZI2Bv2RVo3vgqkh2smyVU79fgcYWzB
Mp25LRw/2HduQDx9n/YOIt6hP9fRcvUlJHjcyjRQSbTsRzp11LUES90C6jVCC1nDxMYq49NUz/eC
pIdexUNxgw8QsKGnUZ1dYoZyJ9r2lTYldeNOF242gsq+zLELqjjylHqsXKGiEegwElCtu9Ns/pya
SeNrfZwGas1c2ViXg/0cz/8nmI8fhFM/RITejwOwwwbMqxRTFYM0TiylCtv5O9jpEFgKjq2sHW+U
2mVn1wcjTo0AHpUi/uNXNXi1zc70VSN+1Fg2wh27VqlFnsmBVB5yjIH0erOpxcs40dzL634AbQhS
bmO67yoDCEjFwBhXpiSeYPX9OIHWfBADnhRspym5rXXlsZnuHeWU8+E1is1TPaOBAtA3FO4hEdxK
Fz31pzR3hBuJOjTl9FDaFkjxpvI071gg29RLy/TWzsanXh81X0/0yxSOmQyK4jamDadTZmj0Uec+
yfJqMwjKfRr5hogPlWXfGKMRuyUrXrMkcdyonHGzVXvS95ggBePhNqstlEUG9AsjigSgRXdLsQtA
zVTEsB1z/HZyHjpJ3/MkDkRfml4RgXR+ygF7Ky/rduyxN+hdZ4znMhLGpjAyiGxbxWXElLsOBGOu
6bRW0Mf2xVhB4EumJISqE7A9hgWZoTj9UUtdCYRpS7+MX21lp1VT7CYklX47Fpc4vQEjJvrgGe42
2vItN4TwsrYtcFCVF5IPt9YU7QiL/ESAuaLTFchcdyUwVHY/uXq7Y9jyG0UbLliB16JKcCyBd9u3
unrfmmz0bFY/pKIaPO5Yj0Srr1E9vB0iAE8dsGGUHbFdu9kPBa+8lsXCUylcfc9R2h95mEe4BfW0
NtH9AJe/HtsHFRjscKBToMRp4Vkpw5dSW9XVOpL4LQ/tKoL3wc3poTEM8bHpRBAAuxqhoMYcoHWk
bcYuBaiul4FMbMgPmGddrtRuNpB3Swxb1aruh7KDqBho6yJunijEuioUQ4cYwgu3G2g1C3UzsEnb
xDKngaNEz6oClQ58tOMbiAwsAI+2NI0YLtDWHTMGFcum1oJcqj7NmisR14g5xnZ0c9Yd1DIa0E/Q
nsoB0uUx2snVhKggzjA2xeYbM7pROiD19EbeKwMHrX6ZKtAzGBy3pjxUoGAJj0OoR/Msdlmp4jZt
S28q88RjrXrFYnWjqPQB8RAgcHWiBUXH9wBlIeZrBhBhToaX1EWQ2HC5uPFaj5bop5GydicH97gz
x5oD1U8VroJZEvIus1ZOGcuXAtIQHtpwkaYM/sijF11Eb7j2d4MNwgsNqkLZxDGp04mzesr32MVQ
wIm3+qCmmyZPcOfUDlTiI8sJtKZRDqzhAalVulWbyreg8OJHEk4MQ0ke0DFnVdKFQh2fEwMvn2Oo
E9bk0IOzBXNVKaiG7Ei7Gnm1sSlEgg0UPb0Y0w+IIQ/NxIVfTyUm5nlzLac28jve/JCRa/HkPYvT
8wnt7SHOX+LEOLcYmNUdTObOm0vhQAuiP/JoaRBLsuhGGaoUbqy5RFS9qwo198bBeIVQG+QlqwuR
J6ZHtSJglQM5GtyEBcNr0VSGQQhq7sZMHbxCAaTUmFkY7Vz3C4qebFeYL06i3SUpD53KuMXOz1zN
gCaTWVWXtQ31zhyipNCVLd1aa05B9v+kFo10S6tQXLuNMDJFEKyO8FlJ2t3UcXaBBArbry5jP7Pv
6sF8ATGigwC+AZQ1nvZM1wKRM1QA0/6pUvGdm16eOaKm23yQpU8y5Waop6sJspDezG/lpnWnu4WR
v7OoOpUW5xti1KPLNFdNumbLEBhq7Vi7SiYfrQjuEpevrxdjDh0QAg8gB6Bdcly7eWwAMgzoq9dA
kMCN1B4+F/PSQRFbm65IIi8TEVopIp/8pFJ1V2dQFpr71yPkWj0tUb0kA3SGmxwChkP5wqYI8Yu2
M5vXMQKnpjoiAJAKNjyYGb2msvJNXxfFVnQVZKIrTv24jDKvkDTy1F5nYRnTyR+d6tJhqo07BLIA
hDXFdox/sIpHgU0xZyMUOA4BerGtIKMvEWiHWhrdRIjjNzm0QDy1wDBBJvLTGrV4lxUVYsKS75yh
2aejwTxTg2gnRbCHiwZaDil2U1yBt1wr3gbNgk+ip4OE5oSSqC/GUGB4MpcCztm6Qg6qBFF+opaT
smlz+lpU5dbptU1rKluFOfkJAKHIFTMCwVOaIIc02nf0ORDaKIS5pASwuc70eyit9AJI6sYkTYBe
9uAjVBIetWi2UwKj6gJjxL8ha4IHdI10ljxLdRRqKRauKPvIo+HEHNPr8upNGmKfjZ0SUj7+iFKC
dhRVwm6cJuSrkxrQuA/HxjK2WlG0LtPLKKgCo3cGtzaabT8hFKhYYXlOpHqOguxQYyo0L4wfqtnb
gVEU10qWPFbQv3BHniAA6dn1KLSbSWWFa4rR9lpopVHrQe1piousQQG0FWFHNFCLiq0FCp4AOjTl
WZz0GOK7ynpWXpeSXpp6JvaWWvTQMqi8vnforilmSYymh/RaeaFW0Bi3BvkqQCc/Fonl17JhPoR8
zgfcsX6FmocHvjPsL0ag+cHRIhZJ5UelbZ9YUIqat7S51/nwA+WjzjNH3UKlv8WFMmcfWqS4SQHf
juDb3mi83dZJ3GynhDJEmdqB5QrKhqVq7XsbMhZteR0N1iGxynIXk/F6VEseSkZxuDUlMM22PBAL
9O96Df02PtRPbdxC9rBTrlCGYKdWjfx1qouDZrCTOnGQ6kXvDqZm9uXY3yU2h9xchVqEamFj9l0L
GlonBtcGVEdcoKsQjOcG5rxs+GRFQGolrgMyIJSo9XJvYnd5VYGpUAgClTluQYBCUZ5LY5x7OCaT
pNzjGUVv0sBAZS5uE+fRTjAcjCCiCCaJRCnftuii12qvuDmOmtfJya+Hifh1pOBg6jbHcVEvxi67
irixQYyv+9BqburUDrWcVu6gcMWDmiwkVNr+FML0BKpcyONNyvdNpCOmhFBhpCuqWw301C7arZXB
u2SGuClyzfHUxqw8Wyvfx1ZHp4BgAFNplI2eFgN0UXrhYtZxW+Ja9jSnM0EjqdzFKKCnBlrJKuKW
MbVrqK/APbf1ocdkjwdFFBvO3Ym92mpGV0Pyg5y2daMYLimyxtdisnAWFIE0bFR83qXCtVWgLOuh
7D3UcbtNkZcPuYXM0tbIGJRgDHLG7pYrcvDrnCPyzMFomECpKcP3sjTkTAahhwwptQfmIeJtSqqX
PtJYzMFY5kMz6GGBvyVJjCs9aaiH29LrKFZGneLO4z1zdavCFILSWdsUJQPmjLqrOuVekQg69aG4
HDLtrYfKjV+NQ+0iNc0gm+eNplmADA64MbttDiKiFyTedo31kA/Vu1rjeORFOQYVkb6egsMD1aTN
ZDLwfTrmD15AlGc09nl9B2Tmg9lF+aHh4G+wjfKMVQPflh2ISXlFSqiAOxEkwZ8QlpVFNLgZQYEh
q6IXIJ3Cive3kU4RY3Mi/LhNLgAZvPkoSgBVADo5KP3WoMJHqqNsi7a6HlqqomQU5My6tXOWBHwy
DTfngw4qK5hMNVt48IcbsyL7STIMt5dv1nRiqSBxAPbeM4y68Yyui4M2yg5d22AEsfEcjMODEdtG
ecCSWyLFHQVUxqO8zXyz34N57C1JehDalApSXdXaliJBkQJj3C514ifVPgET1eBV95BNTXArObda
Jl9GTYNEOM6/W8fdpknEo2jt2Hf6GNp7fq2gCKOWaJgrZYpNZoD9x+Qm7BWJN1zi7sWR16L7luRI
ULUXdeTPNsdA0qCqrxC4DXSqYFMgiIdP68Naw5lu2izzm3JrJnBfk0DiolWmpyv4K4wh4Spg8FVt
WfxoHSPsciPz86KxIeEcPTp16fcmubJL/khr/QfNLuWk3yNIt7w+bl571txqfBRuSdJbzMA11ICj
yIe3NJcPaFM7bkYZUpj6OmnN81xl75Koz32WucZsOU2KFzIm26KAxBPUflwyy/9OWX+g0niBHiIi
JfVmGulVm8ZBWiKUZ0W0LWvVq0pMvjFD0VEV0sFKLa5tyu7Vxo7dj98b8+IZykYPKvw7VLvsTaFS
eLTW7l3Wxlt0hgePKG2D5Eff2gwJV6lwVGN5kQcU5OEex4SmNgLeJ4GdTLLSSzsmvYZhOwzjFAjd
r5KWnNgopkTUn1K4ebCpQQ+i3xSYkUG8CO2SooL6dn0HDaywxGh4MGFu3k+x4REbahsZTz/S0Ua2
0BmBVd7XkYAKg97BefaXGcbQPEttN+C0uWY8flal+VgZ9Bw4RLcSLST8yl74KvydgmzPHVhVhkYJ
oDWqUodcvKgFsAhQSMPciJG9pEgtxti+nnrt2iljC+SFyHcVO/UjFVW5oTUan3TcV9XJPtgssCPy
0gnxWGe4R5vJguhuhAyet+leG1FcAycuwjgj3hMzif2xfRYmSocDqUCcWVcoDtATUAD4saC52+Dq
dzusbt03uyqP/4+4L9mNXdeW/JWa1UgX6kVNU0326cy0082eEPa2t0S1pCRSpL7r/UH9WIX2fSjc
d4GHQo0KOMA5x2lnoxTJtSJiRVzGfmsDnVzmJQXMn/P18cCyvygdctfIFz7xXWl3WyKieCO1DVRY
BtteVSNA+AXmoEBVAur/mfE9rPN58QwCqXMRps7bRzn6j3YagiQGXJpwNr4jWw/nRT+Cw5v7j4FU
H5H5XKb5XQaZ7CRWUgt7DcZKgNdAoOcyfMFMlZ0q4hy0FQIRdCfgZcjL3fh2zuoOXhD9gFVexn+a
vv0UozoUgCvo0uOEQobWxnhQgmjvS5QDHD4dbMEKKlFn8VJUVTpx6gg5fHJHZ1hjupPLkfzW3ZpO
v/sF2zQ2tgJJ7CfuxLAD9CY37TtzCOr4sHgj2rR4XkWg7cfkFzmh6LG9yktGD7WysSLY49r8aRqm
s9NKL5XRqZ4ClnU43pOonRJV+8HG8mqwfOxEcGbloSy/Tcxe5Yg3qyYSJQPOtrWFL/dBb8PKgM8a
zodHSypvSxsCGFlix+n7YWtZWHCT9q9LBQEEQBhgjQAuuAJbAI+ZT6sJb0jOmg4ITc2QUo0StEGO
j+nkd6UBGvHQ5ck01Czpuf3L78NH1EuZtgPsf1iDLd6t0WfDewioHHtqhgkVXn22qQeDREWGbKj1
xaOrGIw6Ly1ZS72e3la/+mSh8mJ0HST9Av5kfAvt4q7hs7hxhQOeHQFjKnA2vcAgYD/XCOlQHYa4
UEOhW9gijazM/Sr1jWXtCNIUURld7KgQCWWVyHFDpXohS9I4BtGhDkZmOtmltLZEymSbWwHO4DHy
n7iESlmYrs9UVb41vE0b6n828QBQCRtWgjL4Y3Lqz8IzTqYX6zEF4EO4N00JxSA03vsaJVAiR1B3
H31r3/QIOyS417mZHDG22XX1HjvnK+AKQXx5WJALkBQYI03qstvwyFYJc6ZqK3uG6jRgzx33v0zj
YwhEKGQwKDkD37GwKS2wGQiHAA77XrybwuDHK2iD3q0pE7dFr0jKKHFd0+0qbS2IpkPpPAoNFKTs
UxOhk+kchUyMQLe5KsSrPdhDWo+49pSK5Rha30wU286F0hZC2CBxqy71yBymMWmuUwxpA5g1AVIL
AZZow8suAq7Qw3tGhgicss2bqcMhb6ZxUwYz1HLNGiJprKyJ0UkGDj+4cLtOa/HBmDzX8+xvKW0J
qnJnEwLbSYGz2okK+29qfQ71leUCZmFgberm5FTeo4ncVBbUBaHka/AzDMpgsrDcO48EEFi80O9l
geu0tcAGuX6bhGhQAmkg3TFaK2/wsGWXpw4oPdpLDPu4VoEoSyMyJ/ScTSAFBgwK51cLWtBIoJIQ
yPeJ5PVLZcVXas2PeQ5f68leObZ2Tf3wE9aFExr3SudBu62Z1x6wr2gzJZiJybQrp8zzOCpCUf2m
cI2x6Qe8BN/toXysY4RJO3h/NJ2+HGpjYpL0qdcviDMosOPbBOdMiUnvxBbxyQ87iiNNvfkodVE6
+LdZ4ENZ6+0dwN5sg0Ad1CVorsKSyiQeAZVUU7TnYti4ATBCPw51grzK3BnlDc4kbENN1G2E6EGK
8jFry0OnUYhDq4dppCoIN4YeOuYUaTHwzTLo7uBaVl5K2JSr4XfMzQfRHDE2PEJsaAU0tnLtLdKz
WNoHMHXqw2njRu0FW/MfF74RqY2Ewg4F+ugCa10kGPEBJc4UpDikHKSnjp8LV+gtWvlSi/IHmiJY
HnYfcdQGGxTMZcZ9oCsa0ZCqbempljcj5w8u2nJnBhMd9KJ2DAGIG146ziGMP6MWhomlr47VHJ2q
gv2qOwmJI6lxocLJQgwriiwSswMs9YC+Ri2mWqxW52gUs95XdTqSg+NNJ9lGz2Vz7LBpDzauVjdD
PIaqXKQcxZRBtOGGGwbIznwMESyYTFePIDdjnLeue/Tp/FIv5U8cMweNy4iymmPRDRjL2gQt+ap8
8B7jbL/hRETyQogXXzr72vJhZy2Lv1us6pPiVMupbP8s3pqRuDgAdEYSArIrqkR6wtp2ZrhEpvwt
R7TCvcKrqCC+RWGvN34NR1/LNTspCmuLLhkzZ/MTp/GJdwxMBDphoBVI5FOVe49r0BmQzIWprO1N
Of4OrfhlkPG1USFAnr4+uaC5wrrYquJs2abLJLjcrGzUWS/hayEs6OLRvcdjbGewxpIbOHxIaDxx
ZwUobMU40kzW1pS44QQMcEHKskt+Ubd+E1KxC+fDK8azdyGEA3C7JN4GlcZHHTg/fo8zBLUXTmKc
bxEg7GZu59Tg+EVHJg7BUj7JqA0POBu3XYkuTLYw0gBmpVwbCLvdsqTpVrjTzyYPpvRxXR1JMw47
Smo0dR4vsoIsWAii+W4J+SVTm3eADl3EUbSLd4KndLEJaomgn0b96kU2KqB0k9//OG20EboAsCw2
jXeLonDGnaSGE/rUzSQRH1pRfZdF+dV7DET8Eudx5P8uO29fkuDsxzn1RpW6loPqlK0MYzJC1YPM
T6ylqHl4mOdORqGqX8XQoOS3A5Fr6Te5XRVPYe2lrk+ti65ZplEmZnzFvFxt2ix0ekz7+nzPWGzu
wom35cSXQ+/zHLKm7mhHmGSYsHzJ4ubC9QEJ1reedtGt2iNzt8l7OzgFi7kjdq/dol9tlrUNc78C
bPh5BbvIpDAcF8+gkx4t1C1zWDW5nKZvFndYPcFM4IwWngMmog1rEO2D+aOTz3xExlqhOJSqmLaK
9hdNl0uBnFv0g2pKYxoAn9QRXQ7+WHyRTs9pG1kfM4HUr7TKNAhGkdZR9SsEAyhCL2HaKrNWV+Bp
FJwAmZkN6kUc6AhFPoTTeCq6jpywM25UMCPgi0d7SCH6NMKXlTazqzI73hQcPntu+HAqnsbDyO7c
CsNknjZN/9zGskxnDmpx0HNexAXYywJGWXQ6KwQ/A00oHZ4VjQU4JfBhDT94HPM/cocsVPiP08Db
ddrGeHQPNFbKyDr22r1hLHTexLLR4PC6Gpd2nLN4ijEQqVHQz04LEZR7Zny2r2qWCNNwYQI7h/KB
Nn/BHnDyAlkBuMJuvvBga8cC3yFWGDgspNASN3fBbKXS6z4bpE3n7ZSG1GfZImFXXcAqiIT7xh/k
MbLmeltVmESbcZyRFihwGC77uq9eO3dEsIJEW+RHMKJFwuqcujH5xUOCIFlc6waWpEdfmgGIjIjO
9cR+hRg4BcXNk0gNYVrH4lfXVrCeslHoBOu8Shvsh3JBUiSZq0NRBUceuNDkNOEbswfEantbvZTR
XiHsFbxqOGfEN3G6SAcYRGC2XtHhuRsYAKOd2caQgm5WQKwoEncSalsu0Hvj8/6pwZgtsh+3kqFC
nZz24cQjdIliQis/dfj1dmig0sCX4GiIf1yhkUo9yHfedWlX2stzRPoqgdLnNRYztkmbXxTtrtj3
3iGTwglJQAiGMweYJg7CCZ75iK/CW8QfDBu2SdBFu9meP6fO7LpFIBYwhhik6M1PgOdMKVrt1Fkd
HnVk853tNa8tvDc2Y+j8RgY2uFxhP/mDeK1R/6ZeE+1gN2gD0CEnl+F27IIx2sgFn2gE/Ja3mM0Z
BowHiVbCkDhoCEBUHGcqeu0IdlyLWo/e1ipRjuVs5hRqgfGk66FJewIBNJ0OkJJ6qEBo9dxGzskO
rSfRxD/IKzZ7FUOf7wXDO2vm3zS0koDR5sAhM23RtlB725QAW0c9H2g43cp+PHAXbZN2nG4/IZmi
RYLzxiYOS80AElgIWCD0csm0hZMzsho3Mby7Kc2KBNUg5gT6mCCbevyIyAhTXaSbpwb7yNTwM8qu
7+DVofN0oH60J3x4m0JwOwHOeoxSxhcTYjOI/QDVVNSfq4l+uiHBRjHDmiGeoc3V7ItP8XdN2j8s
sNB4iOW5t7y8CfSbbDUocKyqoOlBSWO7SWe7/i7Af1ls+aEjW/YS23aqfAUG0L/2dugfa2++zhr0
p5wCQK3N8lWiTyXwkkLtMl7FXOEcqjG3b02grA1BPno/wsCGY5TEJfhRrbsib1B3bZCKjOF3r/1N
xWSlg6OKNBzIcQAEQTvnsx0mjDHLHl5kb1ByGZiV0ELwvYY/fLqylbKod1jPK5lZHugAEn23zHW+
IIIaJ2oDyGmu7430dmxsajSb4aW1cfC43US3MUyfhT8DHoNqhTjOJ0ojkO/IUd+YnXYNyFcDbj+K
yo8BO6BALwratkKaURPBy6VMbJvCfXyI352epzD4TDpVAdAcoYFZTBrVajfa6EnqwkLYIljL0+Ih
PtwvhxfRBySxwZEnrq78DeezvwvoXUJUVww61RKTSkUoMRHf96kmGt6u8qIKHxKe8BnuKrt5mN/7
ucOB58bf8InY4ZjeLXSBQC9gqUa8ueycPzaqREKrJ+WB/C0EuzVD/xAMabbegK6e1fI8K2faYWM6
29UJp6QCsKuDhNg+AH/OXoOSo3CtdQYuHxz/pSrkN+KuOcgs/AaPkYEL14Q+aaxx3gCeEaBOnBpe
NkwaDVrHFQfr1Q7mfh/106EK6h5EbWvyCQ1iNTg/0VjWmXHFLeSRheqIhujjdFbp6dDOK5RrTUib
pV6EYMUaRdYSnRBBhW497nD90B3Hggqoijq4cBZwtmJLW2eRj7ZiVSWVRvKzKLEre/rZB1FZFb9D
t/rFbYOps6ajaUHHPS0ARClJuwOr0SVqhMm4iol7UHU7u2t+vLhrv/x2uUedtL+DXu6jpvsYcUbf
GtSSqJzn7hRbG11oew01uoJH6HcMXQdu3QgN6Mj568S8vW+TV2Qp8r2xQp3bc3cYkB3+Kazmpjs0
7CGXEdrVsc+FDrwMiB04/eU6NVckhBdHKcQXpGqp25DgABoC55spfxiCWJkTDZdVXka9X7Re1KZf
0E5pqT4J129d5NR7LGmyqbGbbsewxiTX5D+KEL5ZC/y6NuOC9cs4sffYkd8Cxa08ruSLU/fLRmHz
3lOsQE3H+omBoa8mwGuDGQC8LNQkgESiSDlZEdcusMMmBZYnPx2KfhZcL4n11pbi3LXleIx8a8Ka
a5ukldI6UPgWZOEMGyIOnnaf9IOnLkR11yYM+xRwkzkuDIgdsu8+xwhjYaVPv2G58ke64nXdyap+
Z4zt5A6CqyBTab4gAZACCT0Rii8A2nktuhJMoNkU7ehhPBtJkgSfNG7OZAaEbWzxGfVggJhNzI6g
WTDusGzFEvrQOsmPsYbI3tCqu7jK3w5BsAUk8btz7ayvQ1ByRCagMDaAUYsNAaiQlB49xqHIjQNr
NwY0c7TA4kmodjZjy7PWiZDx5gy4EA0o4wXbVeGxy6gQFWrR4ST60YDnGjKw+tgnqh1bQpK3PYFE
qWsvDRdkO4Td2Qvmh283O+gQcZMXHuo5VHSzKYGjDw8fh8BmaI0HnU5x7wvxYYKnblZ+YvdQ26He
PEnenQRqsIV7O0SiOGnM9ZK2M0BPDnXeSQbiJAy27HKIchIOFqAolHLMEicC+T0diAVtr2RpWAKG
rY2QSQUAN4jAWVmaHXQc56IT7oGwZYcMexAFbGUEVn1g4SSxY4Ndx6zSphmU2XTWcBc1BC8S8A6B
iwe25Ogmi2nXWNHZn+09tFuZPUbn0aN7nC7mOGJaaxCQLFGIhVjt527ICZrrCOWbgdyk6stvJXeD
vDVVfW4BOVowkdvomtxqfM2iADJSAe4Q4DYo9dFHFy+63hqUAFCgSDyLZcgmJP4nhKDOfvJ/V3wa
IBetQV2ZAooTEDmzfLhVe41d/b2+SRq2eRjV14Y7b55Pnw0pXgxUpDhw97xcbn1RvpRT/FA+OYWm
2GNuP6278qXx/8RG7vylvPvMPLRTvnoNfbRj8KytTeTrt0KQC0bHHk0Xnuj0DLhhr5f6Sh1yqeLh
YmrvuIzOEeDv3irASkToJ4ZwV8r6aq9Hios3Oo9O6rWfA70PfDwRIAvWwJ+sIt6VtH63Qkx0AMEz
IWjfdhOE8xO6/4NqgKvxB+x/vty2nHBsgO+wPAw7FVh/TKBlLUtUM768994uqMBmxgpnZtnDO3cs
rTPK7BdPF9tpAPLcmESVOxo1+Kyod13IHwEA7dH5vw9WddO+fF5wLK0bAghJ4SSRp3LefFUN/YUz
5U9Y49CdffkasuIJAhGQDlEH4VB/9IFg1wUWq4cVIuzloLk5j8a687o/dmLOhNkHMbLt/DGRUMjp
+IwqLhy+5uBoFd67xeXFF8jO5mVm+Qt0astW6ykp4VsVs/HkYjvGJBvcl73uTArrhI6t9p1r48tf
VdwcwqF86/nyGlfLSWn4YQv9B2MmX0PonMcJnTTznlFaD8uRe3pX2PjLoj/GA02C3v8JVqWmFZw0
qYBM67eZWHerNwd8Nj8NBfyHrO481tOx4GljvytmX8VY8w1GXT9oXb6VfPqsp4vnz3cIZj5b9Ht1
BdUxr+/Lx7J0P13Pn2SZ6wKowDBnHi4KlmBGiioPJvQbRZf1cfFqCsgRKnVnPD60nN0iglxjv9mK
VTlT5NFEOWS347132JbRvZjkeeHRKZxUDo+oXeHOe6q9BMKtBCqFjI63CEXUpCOUmHByqpdDCSSz
a4ctW2npT7uPLzgJMxvxbg0GGLhbfhqAAZvSCTM7kIDenDdQ/FcYegJJX55huZPVjbMTRj1Xjnsd
hfWwQsBuYD7w+BsJzBtBE2bha9RaPWJzhQHfpTfem4MFuS5AaNWepAtLV7fOG6rubmTekGVw1eE/
H48hlqIHObUn7YqP4En6xS3uumtnEPBaza9jzS6q7vduLJ/RjSSzCwEOiU6DMz5Dj3cvu+XRTPRm
QFeM/sWCl4qG8Lez5cOq7Te7QlSCPNuFfbU7COSblaYJT41md1PizRt1gY7rwsBkeXLM1WA9S6+8
l0OMKUfysW4jRIUgM5zN+u61TBqOQJi5vK87SUx0iqQYP0pJ+D7zazHALjhoD8WYw05/1NNj/LMg
yg/RsQWWBurgZr6Y/jo66gxtPRmvQfdAE3OeWZ8OQJ3qUC+Q7AByGHLNzMnmYE7r6qpldReWOfwV
9VXstS+ca+nIi5DkYwBmRvi4d3ysKVCQ5dV6apY8cryUSHNft7n1V8FtvYABenhKPQSkIfAZP2N6
5C7G9gri5h7a7B5CMVao4pUP7zObL06InXFib2CQr1JFl6ZhrxUmxn3x3Uh5gffJVUXm2nnW3w82
juXds/yH04P/tS7r+4nX66mAU6Iq6+bnsekOngLNNDfXuX9uaHnyqs/SDIfJxJdyZK9eVVzaEXs0
XgpmDimcybIeORNLdaah9xZoeZlK63n9Atbnb73xbKlt6BV3KImO0KE9Zk+/CcZOGgcdnap3zxSv
OoTWGKfeLxbCNzqYn9c7ylHkrKPfhjdXNM33qfWffFPcCRT2cduiClR3NP9oPqA6ws3HYNBcAaeO
qL55RN5tgteS4WV9rPHpTgyfg+ygXWavhi1vTb/c1g+1+OyK9m10xdYzyw2U40sl5TMUuh9/Dx07
+nDdGSUsiOHyFdLQZxZFH4KV92DIAk9ejey/ukEfIpc+DzDBL4mCidBHDPTPxHNmW+JXuUhok7+9
SuVtvEaily/rW2jrZkemk3Lox7qicK0ujnTelJpfGrmtVHVxHXPk4jZ66nke/K+IdVdUUs/gBu7B
Uu0ktXMD/dTf28ZWj/XuLQK971zIF4DgEt86xnx6hqbnfVnUvbLsN0hqPvoA1WvUXkXjf0CusdVV
kOPOxAFRbypDH27fXlss0PWcnH04nmA+ocaK5NV8o5N6kRO7B8UP7AMOvle8+lZwIDbGi/BnID7/
Hq9dXbxIe7rMQ3t2ej9pWQGX3/rL9+pfwxtZhhvNaUUfQ/vHUPWEQvfZ19atpOOFzXj1QD5AHl5W
cR+IrZEbyLO7c0TUs+1W7xJLzvLD02CeJPLQrEHf0e72INpK/bcMWd/W368xhhp0xEgSnD8yKGvx
+nggpq9/32foHiz1Uiz2dymKOwAE1Hm/1k8RTt07duCbHx5iDIiDxH/WRfFS+fW7W9pv8Ob/GHQI
tbd8TJJiYGQ5zpDMxCmShx5+5D4N2LfESjDWBtYlxD62GFIOyY4M+IsINZYXQjXS5TYejvqHX5SP
9fBy3bXLyryh+5r4+Ntpi1ShfwrRUYE8Kl69NsgldtDCs+6j7nLYnCV9tMHVQn07btt+OSOPPPcs
+yx8mQVxsas6tq1Qk0bo2KtAnurIeoGwYt9G/RH0xylwljyG5zUrW1SV9W092Ye43cXV+LuUPOlZ
tJ3D4tWxIJqyHP+JBpht5e3Zi9ZJlqm/zt37XDnfsrFQJ7nYFvmL9ruvYNCvrRf9jLN6apsnbcX3
kJZbO/Q21FcvGF3GCCc5cQ9Wjr0DWyYgU8U9MPYm7LyUhtEuEs27NP1uEXpvyHxgUFa2EvXyhmL+
zIn5jthppAF5yWVHIC6CjmVLJ/+kWvwBpE5RB8PTwE1SA3klowZ7g590sTwtTXf1ihX6Ck9R5ZyL
Hplt1X6I5Bb67CcbRJ5GBMIVhwS7AEDdNVSeMOxz0pHKJgDVk31k9rShZQCB6jev1kFBdW+CN6x6
9iRY7qMeHqFNIWFx8gtxnAoFIfScDbbY2q7ZlxDL2IAlTYjez7wWBTvNfZsAqbus8j9KXHDz9MWh
IJARXYKy0wWWO4gfcKgoL4N0LlDCQOtp2/1BMPugobfgUHj2tc7X67xWlJAl2nFxgq790GNqxlUx
tgNzCFR9KVBzkOALXpX3ULK7rMwNwwaQvPJtHGBPAxGu+FPT1VcCESLmw0DmLFB1lngnBagE6CQS
P4SQSP0ucBfBVfceSPXoJ/XsWZBFIr6Ux+MqaIa9g1fdigbbDV6ufm+N1eLLwByXxbZcm7Mqu93i
QyH2FH2wIoJ6mh9hubLRYfzjj90hADYRBs7WrMaXGEiK4+/otBauRQUzhxb5CtjOlP1TjeS0qiun
aFvFZzeANCcs95OukwYkJXQagBJoEmMlumOfWeu7xM+FbNfAq42oBJhQnSp1k22dTJHegQlOnAm3
F95MgTmR2n10xEA1RCDUBPuKXj9qgYwVc45nRYJ3rdzco+GeGQYImxw8q9uV8HxQAG/pSPYYktIm
GY2buRGMSg1GgmogM7Qc08FtUiSWVCojDAaQ1MChpztS2OhGhZVwTQ5FQBGKDpv6Wu371n7CgNhh
mdu9J8rtaETqBGY3l81+cvrMN7mEeg8K06wWLnhFyA7HzF9gBe5iLsfDpFIHf4Zvgh48wAJS+Eh0
wsn97UHiCqUA7lNIXWMvI+ZO/PN6BfBfa728fgtt4QP8H9LJwO97pHcS6VerHrewxz3HMUz0M23H
B7YEOVAF2Gg17K7mcmd53RZd/0dXrq1aeWtr/6Oi9wpSJtX7h0i6b/qJRvoKZf8HBWCOLosrGzqb
PLKPAZb+0pvzMOoXaMlOpGivCuoCPtigAN8aARePatyud0FjW2fsNxVGhH7PIaAaGLUcFt/cIJAH
SY2WZ2VGw3V0xKTr/R2j5Kz7+LAeeBM0mIWhWaGj/VADsIc5yUyH7YC7sBzuBDEIG3S558LByTe7
T/bILhHm0Suhf1M7BrFsDg7edT8mSPEBxdyiQw/SAaMtDtrVWNU7THhg5vZJ0PkZhMnVqeE22Nvn
gMO+w/ITaHA3HXYnDxM7a2kqCgAcS45p4/McBPn6ME70NKjIPpI41jD+0kbYTeFtYjCBYWYfE4Ro
FPD/rHW2dMDX2M25mvwsrHbct87oSDbVaaZZawqgHOVFh8sWOups4PDUMPEOJ1DmKSvDnNQ6JYTp
4awZm9RqTbr+eMHFtiK6xdK8gEtX2AxWyXlovlZNhYGQEXPB2/Ug1Ky+GdVezeifdB/kOi6PFvC+
8gZE4GD8p0JBLNhDwj+SS+tHu8rhT6zynlwybG0ab6vymYPB9ZCdVuSYoMsmAFbWeJ/p02LQDQZ8
a6xlGy7ig3vFjePYY8O+LoMTBJ5A0Az6YLLvrGI74KGRn11c1TCaEyvE1sowc4nsIkxOpQrCUK8a
0tEatlTDwKQNTyGI8blF5nONkBGr3hMbClZdnipcgnjGzLTZhXOQYmzvlVf44lDgMUjk124OHUta
xdEzKP03ttQH6UMp8rXeVETEBwFBtBvsiW7PpmRbf/WeNeFP1exnG+ScdjO74ztHe/nf7tCfngu0
MnXjvQtuHydEJljOB6Xl3p+7jAfA8dyTwa3SoUkkmHAO1GcbWOdRggEamnMTdjuxt2vvGriYQPaD
nWdhh5Eqxx+2u3nC0Bq2nYi2q5ppH7XxthVkv16m6U91aeDWGOHiuZsYs4Z/Lzlea/SXlIKUA7aY
ygqVApIP8SaNBQFxFW+BOGxwr/yS+JlXI+MBI5UAqHM6uBiJQhGAf1eMZu6sc9J/NB7Nw57stVXc
XN97Gm0/J6W6MUueBGYOgZAl2FvBIPg5832ccQ8YWSayNKku+x1UMhu5juRJG1ACz9eNWUm1K9kO
PSSuiTj+3attfOmxvW2B7nU6yAHNZ7KEhpb/vRqmkpBsdvkclqeA4w5WbGtF4X4q5h0hUCgxmfvK
PjZTdKm75lC76sFBw9VLt49cua/RKmNIH8e1eyypD8VwvKXIqKLOiHEBnZsuuDSgxqFVPI1M5eW4
fE/DgN9rgciwt/VOrke2ztg8Lbw5z9y6hTFqLR9CWihXxqE8LQo3Xedm4K53UIxtnIIfXbiAzKCq
1AijTZ625VeEvg7OA41N04ocO97l0E9vgSSl6xctIkg3WLtDpvuhuS2oSermpeAOSEX/yba8DAKo
QzSQLe/VpYuaA7wGdoOxt5RhVo2SFN4ARyGGJ0i7n2hzHvr+yli3r1h7aAv9zGs0PRz2AyzeD36z
h1721FpIA/PwShDZLJjrbCCtsPE1aGhS3YXsTAfKFCU3WU6T6fdmweD32EC15Qv/u3ErbwuFUV9x
AamKjbGo61B1Clp++vBcC7p97o35kWpSZt7CQRC36AQoNPV/HY/+06Djv7hP/B/nj383CHnpW/zz
754f/8Ur5L/1EFlf6F+f+D9f+P+nM4iz+gz/984gyf/6j+nnf3z/T4i22PDzrw4hf//wnw4hlvsP
xJyQCNYcDsYz4BWD5/ynRYhF/hHaaF5imPEHawwNgTvHf3qEOPY/It92bRu+3gitCv/VI+QfHuYm
HLhmu3EY2Hjq/xePkH+zsiF2tMZ1uNBrwhbfBrTyb1Y2RQxjotGGlHw/L8maUaKOaxyXh0gE+GY9
/u9hxfhs/8WUZH1JxLfBTNRFii/Qw/Wz/at14KCgs2Q9uBxVAlQQs+8vZPO/qTuPJMmxLMtupTeA
FnAyVQVXKDXuE4hTcM6x+j6amdKVEYMsqWENLEQiPJypAf8/cu+5MqRY83XSDd1y69Jc9ZPeWJgC
DrI0V/2Z5KHc+rmn+ZPEwRuSdZndMvie4oQxvJlyZooJKTsNbv0SXW4kT7PwUywV3Enx1uzJKUZF
3geLUEv9ORlNq7WRj23yt7Hv8GtNaYYSKm27sgUJUGkoWsolbnmfrISsGAKJ0ZVJBWPmeUHCOaDF
Q+yfiPPmpD3gTJwO/PDVKjK5/xQWteteEfqu8WPIB9xf+oyDHnPOaFU95ga9Y83DRxRfkXY2pjNh
5EagXqBrnKNlzzWqVt1k+8ZyXidOKlPU8bhVTUZXtRdtelI7bEZ/JjjBdLh13M/xSWqMynR1lNs4
Z+F/GGEpaYUaDLPYx37SJ2VzqasdcdIk1bvySarJUH6ow7CJ82EntXc6iEmK7Qe1stX9Xq3ZQLNh
6aN5TtJ4hMqOjwEJmrhw2fR1VzZhZfW5wObG3DgQRyyBF0HNt1e1HvK2PC6zsDffUkw++nESczIB
6kbXSWHr92ylV+rMxBVFjB0PC+mfcKzVGROVKc18DIe6joncK9USrwL+BPguAwIx3NipbAxetssr
SuykmZQpmKbSpCCbzCyPBJyR2heUi48qU9CbTYIaY+eLl/I8JfsoIKIRFNIlWvjSrlWvI7rFOkGl
WQ9M7Z0sbhUrgK8mx34197J+lLoS1TVPjvCp5Gl/maY1/bMA3RXt0hJMCTtOi4tMWqz4pd52WXPK
WYLqMNa7hMBGnJGhLO2iG/Zc8MzCM5l4RnMx1j6TTcZMsUuUlgD+po2BadtMhI3WyvRqqVmJVm8b
0DpqVqPL+Lwmk3DHgsWRK7ULamOtGzbNb/F46mE79fGK3sgs6dSatTKuNdwVjObzjBWj6fSqR6o5
T6qdy/JoeSgR2cxVqUrpWQ+11Z5L61l8kNeONSxJ5Pm3hRMkRjdhMZY3dMgah70y0ViaS1/OVPUG
mn6TYGSaVCRlSDJWfqdlqtLaNoy1n1l7Klzv7bKL1QnTYV/6fbtMmV9vggkcRxJLRrHGqor33Uza
2ZcLbCxRZeqYkYHuDwjnF2lFV0nCGjMLUpj3hy7llew2/GEtJzY5DQAOGGbtmC23nr9BA4iPvWFg
l6ilZbVCCYaA8KcuxVz3DEOpeYz5ZqB/jrO0O85zrGr00B3lrUYCs4Ysbxvrs4VDuToSLVdlh7pn
x+n0vB+PLNlj67PqDWxxcV6+d+qqs70guGyxk0o3xqd2HrmmZLKtAjTQiD/bylqZBsVEIx3VVMGl
PBay8d5rVSziZl8STAVFXXW2mpuNkBxmfR7yKK0lXby3VSbPR3EEFXIu0Q+dskxjjYkXUMhzhMOC
Vdk9Jv3ZrwppURw8dQkb0F0rNt9oMhaQiD5n/ajXppT65m6uWC/kmv3poLGuPSbL0BiUoEoHBxR1
W3wTqDdKb2hKtKqYPdCkkTY/S/aA/GU8Suvef6DkYG498rZ8qcaKynhqVMKOmesPlGLSWreoKgQh
FIUJ1Q4D2WQ9kI1HrUc4lUn0ci/WtL/UmXiDjUF4skWKSiRiyBiVt03DWejkeYfDCBFi2r9kwyRY
EExKST/I5pDrwUBTgDJNHxvJG0u5zCKlwL9nj7HSZi/yugtlqJr9OC6s0mO4JUVsZmnEZ9B+b/Jx
eJtEjmkcNnJB5lm3M2iQurjGGjjBpDomZmrSQskxnnFyNpoRvQhalkUo490Vm3Q0eLS4zz28tGYb
JHX1dH3W4CcAM2Ayxp2eY8QxpYquVS1lONFKgajLz4due9PiyczfjXRhWwDwWbr1SzkQ7WQxrj0B
ME93tLhleVHFaqsijrT5tUUvXx8a0eSwSixjH2xO5smkeS+0RPueNaP8U52Wp+VoEkTjrHeW3J8s
k+vTljq+AaAHqgZKTSGZyhduZ3myk7ozEccP8Ta78dArkqvFFT5ZYFFlSVeX6DnJuaMc5gU/+aDl
+k4AHSrBIpgKeukQCf94LrgdlO9GmWhvTxoB0YCtRewLnzGIh3Hnmjkay5z2Aby5/vdTFMxHqpmk
gA9brixu1xax4q+cvdwElZDAFYACg2OWp5qtc5u0nYdfDpRE1YqreF5hZ+V2pic5M7uF6yCyumwd
sUdta4lWINkS539e1f5vA9qplJH/oWrFevSXYvX5v/+rVtV1akuyochHUlXtnyFJ/6pVodRRyFqm
YpGhZDyBdv+/VhUkgx8CZmESxanrfwHaCZr+fykwZQPQqsZPfnLw/gdEO01/Auv+C/VIvWyaBLHx
Dx4T/k3/G9jTRHHNfa3tJ3ASDkUGSF5bxgpHM+UqZETekfKyIUuy0HixzW9ccD4D2lOdCYFaSQzw
vxuyHg60hst2sF5muferTvLTQvBTGU3mPAYaKgxWWY6iPbRGC8CvgSmQlRC7u8PS+aApCp59MRy+
4zVq7vI3I4Kh4k3W4I9LHcgZAl0AeoSPbOvRnqktNFAJAmljZ8Wa7eT7dpeK3M4jQOPVF9gYM/En
BQlgvaHhIJmlXQLqqkCU25ByJzQ7M5zttM9vegGYLi7xv1uh1r2WTX8D0iD/UTXtExNg8piWN/E4
/ck6LC0H7XUicl68mF17bpz3tCwusTZG8plR1tQ1qL3FsEFC2U5mFH/Tz3We38xvo1BdmNNNFBCY
v5rFfd63MtO12RRcfnHDlnuc3D/kkDCzDlmy2bALbsJymEKISwEfVv5K597JCJJLzUM0lvzY1MRB
AGC/71Ua9Yl5nvb5rIPmUpr74IjlcO7q8qLfV7cWpltn4tTFMTCY4DX62usjUvGswQEPUsq2ZUCz
MFtvcdAnEJsxlGE1S/6ai/hcFl+xen/QoQaJj31S7tLITO4rpkQzcsgo1lH/M4igDhE0S5OvozpQ
OdJay1uszWseWSYFnGQBHvCtme2hUr1SOVjG78qvv5RZdCZxcoAgOE3fuzgJWoZG6+QEXc4okSpU
Y3WVbaPLcJy70CH7zFU+hrNkLWepFM6dB3xAyfVbFqKMlDJuWbT3xBPfuwI60m0/NV5TgM8KS/Mw
1XOYp+hBtcfQSg9LD+P8IiBiq2IzSPNrmW53U8VaOiGpJeN2gyi2rpE+VO40WE7O2VmwJlO/bf3M
xNAfy90b19RDZSIhEWUxRnkse+1wSyo0pgFbw/pdfAn0Wj2hTqXwSjpGeaeZ83/HE5tHRZyftusN
/t96p8b3aCc9xkuGU2rGMf0wAxkAUoVYn1jG0wHNsmCO/shXtwx+orX+/KNGlCO15tusZccKedBa
WIcNK1n/IcjLy1IlD0kob/3WXoi2KYAkSGGdWqEHL48tWKTM2PGwue8odzpNCDD42jN/odGU/Im5
689Vrg4/p69GZdBIR8F3IjScXAv3BxemMG2B5bStI7PkOow8Veav5A3eg3DEhvR8yQ8Z3cVeCAxi
FveQ/4jFidJLPcXtepZwsA8XNLgOSMzAekOurc1XQ0G8ckZPJxiLIyCASZLvBSzEFdlIhblA4RUa
E8nNdc2NEId9pwmgQgBOsN+4zvcrtlP1J+2anTWyi9nuKo1I5/JXwTJf5vcVSx4gnePqEEVl0xy8
lsb2OkUztue9tbsAZnHcN2HcZaBGNIxt1nEHlrK/D4EhnS+tfuiNUwY6zSyMm77lKESra/vA3brI
7L23U6y+g/t59CzZywshFs3wSszbS8N8WUJQgtVxs5dqjirjscyeaa5n1V0ZBcaFBahHckarc0Bs
4vQUyJczOIoRpx1aMwkpVWdHBvEwbDQihnK9jO+QmU9Ns54avTulshC2l9bMTroqhpIMY7B+KYkq
0OdDr32l08/dafcMobLsITEEhpCqqG1q+aTUzmxsbiN37nfU7Z3ZnSf2ag9t6e0M2JagB01ZBomB
0USUPLJBOU/cXW3ZHe5Xc97ue85e/aTyuqa8rvPv5vos3XCJqX5d/ZzPA6K8Q2fwtJnZRW2Ta2o1
7gBYoT9vK8jPbfAlWpZ4ILeW1vUNWcZAP2sIq99h0Utr9NSI5ScVKdZyMr6GH9LYeXPjSnnnQN7h
L6S4uWcu1SnNttB6lYRDPL+bj+Wg4EezCsVL0DpsBoek8TqiQ1jUxZXFtxwNPkQRx4jmr840Q5TT
AcGSkdL/NxB6WX4i4P/trlUl8orRSJuyopPyZJp/u2txJzXzKOYTfxIlqpLlwmzAU8TxNKtTNEKC
QM2Ht2e51CNT2UGAZLrdGILe6qBhti5WCxS0X4WMBRx3+xKn5yJjQakvUTPmjD159sJvYJIQgLIa
Qxi8qfe4YxeoojCSTVtGNC/vDIHdrU8QUjQncdv5/sNF7CMkAhLvcpO7xjC4MTVt2pFoOe+udpJQ
lkPM05w2SV1gzCnWAqwdZ9KVh/G0pj17iuycS8Z5H9cLbMkU6VeenjFvi4J4zV/ApGy4TjZO6erS
vMUgJkb1My4T6GVDiAzxKKT7W/3j8fgtdt8Kr96FR6L2d7yKV2CBToGL8ef62PLnlJzZiDPSRh6M
oze1gt1ODfihQyPZc3iYes3/mMP97oEXDPMZGTUrefoHTJKHqMT/C+tQk9Euor9iwNREirfsynUF
Fised7YO2L/D/fgh9d2VYNfrNgtXNhs3hwdyHz9T3fwYhSHs2G0ae/GefKnu/o6ORDC89Xvqz8yL
5/Rzm8ygF4YLEubzoD1VGdixhzZkFZR3zRkeWpq6Zdu7qA1dREnuYKUQ/jovl2aUf6JXvDDEvo/g
WI7+oNRXepCrJZpXsHbXTJevc7qikMsZ3s+X2Bl+mMjg8Tu5SW1e4qOtluYFgNzZ1n4hKk3W9z/1
sVjL9/LtPhRTlA11xA7PdGOUKYmYne8LYqbSnG9oJasa12t1yvAKqnzKsZEH/1Yg/2uy/X9AJdwY
24wDVGfpr+xt/fkmWIauUdWRr2yIf0+v4ExkS1Wso1dJePNfclSDsxQNmL2zQnK6InEH4rx9uUbE
mDRuYoouDEbvLHtWIjiTVLif2rC6yNbdPCijGRlKvCgXTduveCRun3XUoBPNx7CD8ETqSK49VKUN
KeJiHIAVSxXhagj6rUu1WwyEivnZ9A56uKw8Y8q8c3UxtSXSUtzRBdi5r3yQgYbe27EM10kLhLgO
Zl3zza7011b0ktPaVkddQOacs3SNy6Bok9BgSCoM+imtpGiCkrYup/o64bscc1yFBUriLQ11Fhnd
bxYYVvdQ6v3ReO1ShKXVBtXbEFNkx5gMUqYQysuMPQNBd4Cg3kfAgVKlDGkhghbn5b4YvvL43cL5
ak/sqOWeteNdSnV8pgv7dRypmmVnmWjHMphqcbMTXoZMijTnZ4Vg5PBzmZ4v1cSdyLBj3rylYmsD
59Q4dzjiRo8xtNc7mJHXNty3Npx+ynIRlXJ6bkf9zDf0wuj4OrTDlZe+aUJNPzWItzB2iz2qPqMN
FR2xi56HVW8GeboF2a/2kgm9fxwCU+V6ZehR13e0S3thvfSPTBmDbRR8Bg9+PbDeogArYnZy5bHF
XFjUbHewqMuLg4eAk4lVXLu5XCjfVkl0C5bpW6pAA/gshMUTW8Pb1sTfkEAvde9niCzzD6UZP2ou
mzpfH0qaH9bm+7RjHP7AUfCaCtuLyISsM8a7YSfigPK0cortwXvkL9viVSfAVIXh7CVAasRUT5vr
f35R4Jv87coA2C0x1TcQNJhPK8HfYi9axOXSFFc6m8jmtGh7lGMnVDbdgfp4JdWJFbN2OJ9MZQ2W
o0WHZqFVz7X31c3pIcCw0JrtQFrEcOa7sDg5fVaR7yGqWP9pK/XOjHLuYDFvc1RX9f1bHyTweodZ
eW0eNsywcFHvuq45AGh9XGT+/GuuFidVU0c/XrVJgmLOdu18jS3DvQ53XthdMHyNC0UT2rOy4J2w
mQV5sqB5DES8Cs/E2gRZyLAwHv1ZWvxME/2ee78tZH/kJV0sR9kWv6tmv5eOnYCGTlRwJ8+vdW88
4E0cLGq8BscDVie8yA3lcgwAS8TOSvIwN0IxY5W0u2b1Jrd18Kom9sikNhs6F/yLmwyWmyaVp3AA
bTEr/ULz+NMx+Law3NJbAr5RXdEoPAf0jfgq3IV73V7KHdCQ8SZxYqrdaVL/dAng8ZCkv2zsKRjL
MDWsYIQ5V/yaBl5d2Vb79Wm9CQtDgrERHxI8O/W1bpfz6qmRNo02yAhbGGS752PkjXGzvXTRXByl
Hp1yXD1MWPNmI/siH89h3UVXpgWSGbyrXeExi9R6+A9r5w1a7+3b7G2Z24z91ZLLq1GSP02xpK0e
RtsRsXyDAmUDqLmrgu+LEAs7tKgwVNEbM6uC4OUbLdCaEd8/++T//Cyr4t/LH1LQIear5Gaz3BGZ
Ovx1TbUVLEP6Mpt9BVI+F4y0p8cUy8nEgGEJLYuV7D6/tLh6WLAuO4BRuuRa/fU0s4vh/okJVWOj
XB4mboD4oXvmPRdz17qODfOs4dzEtOKRCtoUpVa4lIv3KXITSspF+VTpsQED63kgL4XDhgz3xBzJ
/RiV2fekTj2pvwudFoFEiwTUUuz9Z878hUgbBHxac4WtfxzF1XOBUeagMDM//WqX+AQwIZzwFkr2
+Cp2mG0JF0JyVWejy+YcqKgZmAUU9+MAvxm0dVz6IvNYdjf8kXAIwOWUorqXLrUNTtGWIilK9ybc
SK9SV89gNhnLHlFxPtaJl27EJ4ZA3cBRYgrTKQbr3O3tkTNQ2XW3pYZABHXXEoX8sIG3raxwMjlF
qBjVKyujt/IaNPp04iPIvmk/ai3AIzUcs6y6vgo/VlQNy3m4b+oQbW8AbKgHc9SJRdO7yri79XWT
oLa8kIaNIBEvlUToTj/cgDBllvQud+NHjzBxUOSP6rcyGmc0y+lqPKxHrYHqP6eaFz95pidQN4DS
fjeNFBrI7vJBDQSlDXTbVZMdKcx6sirhWHZkf+xcbRfkc5I/HtKPufUOXrK0h9hN6PydRmD/+JwL
DfaC30CPaA/P4kvsarU9wyb/DtBvkf0Ow4FhOYs4uFx+eTacno4c7ODFdASsGYxO+j7k3yRls9lP
iPLv/g+qNwXPyfFgzipOMaLNsfOD4/E6JO3ItNwoVcQAsMeuj4/9ODogOoj/JGsUCvB3aromnu5S
fxDO2pAHUsFcexnh565BXoZxpXlDrXnSqnuNxMTggIU5KQx3WTrbAF5A77mBpSwfTZDrh6PhKfl6
Sx9VMPJw42sln/xmpvvN4j9n1XyDMnWTy/QqeEL1YvZCoMtcxwFr0SCjTFl64iFKJi9D5WUZUWji
yxLTcCq6m3yKuhrMohQCNj8pXRu1x3klXzi1aerYR3oJJpi5OQEGHN86V8678zIlV+xyN82Uo2G5
tUdVjIPtEE6SdcrUNTry/yrT+DqLA5bX9H3lO8Wi2RNuf/rqxyYdyR0AlHDIv62VGFjAQZDl2s0a
B3uShJYgBC1fBkMZgeIn/2139eSV3oQhDyux1yexexfwS/4WaSYW3DPT6UVvhShuhGjNEL9Ve1SS
WFpcxEo8z8Ivsjg8S71l+PZIGugReOQcfJ3MrzdM7mk6jNklhmraDD7xYO6SSgfBtX8BcK1zXsMs
tO/1UkatXpykX/NXvaMsG+wCr99/c0T+I8D53ztERX3e9hpe4n8IGdS/bfIFzVLRKiJT1TGFJPHm
zALliD66p/cEbpeK5VE4qYhKV9hCeJ7pjycXoeWkXJreuopxH5RgbyTUPPKkP9KhfWk7+UVN97Cg
xsXDOHDUc1O1PGLNBWV1sDl9wLPMwhOD8GgGnKTBxlVVArGhVvQXHpyJB2d6xLSOALe4HNtLAutm
WtuT5RuxOzIzjtkra1y9ydoxwTgzOl7C+tOg/tagP48/ra47k1HrdUy/1DvA+C3mFaaxvD1/OeUX
W+JFCkRxDqDKBOZGOfsFPWHoCUsDwJlZXxU/Vi3qhZLykq3Z2XoVjOK0fs3ZbacWSBjPbSguDCzK
qWvyMjWce5V6QlkFN9WzKstl2w9dIWOLgttSmZ2FU8GsEEZkqHFVt2Ix3a6hpfttbl2kkaClOr9V
RnLf0bbKRbhYL2Ob31JGTVas36Ar3poucdVtPu2UBHp7YcDrAc85YaWC+Kcpqjs8pXVF/F5L4tMt
9Ep/J2nvomAFeZdc0sVrFjEqWxCf+5esVu4ozk7GkW6hnQVlbiRApDiIUw5iPfu9PfHVifoWT1cI
pqw6f5rLV9VvoVyAs1/TsF+LkO+0dAKneux0KOu4UrTdLq9p172Phvle9x4LNo4BehEkzNmnuKmf
Q4o24TmGiflg3uZB/NCAQGnlGeIQ/Noc5Z7pNRrnlkCczWEYrWgj3nhhkhZnp03v7H5+rzPdgbTu
jAJAFB1Pn4XGER6B4M5M/zbrAWj0WMmU3Q4D0M7QbLhjNggB5N1Nsr+Ms/FAZnDgN0h+Z3fygK77
DzXJw4Kv3nodFgvQe+NyrxBhb3bUqlMTCE0aGLvhH2DxlOIP2VjelGZ+pXYCsio32kNidz0ysZhv
VtFfF6DjeXZTf8k3g4Jn+5InpAwTSt03ogkoqywHfaPDn9bQJT+xVC/PglYm2OJbdsxHpnBANHVW
cIVLcG3Y5sNJVoooXsyoTs5pPvoYNH1kzA0SOwuzqbO5CdLCfoHtE35pexLsR6ddjPfs9dDWnjog
E89bX9d7wMa08gM8ys7Xy9Ynx8efF/b7F6EdmTNq19kysXkuLhnFl2OkgP6cjg1tF8bZq4iWUea2
ls1owcppt+irPRav0ALQf0RDzQj0XGj5p/g5/lHmt31HOwuRt0DrcRkxqcEoTXBXqfH3UmX9UtRn
wO7gA8Y4UqYYgqMSWXTF5UPadZS4TqlqDhvztbLbGo/RVH8Y83Dm5yGoH9/W77NWRYiMnB6+3ZYZ
IcOjsBQRKTPcbbaTwEpaFVcIpp2LSsLV4WVm+p/pVQgZyrN7KPw24SMUYne9vPWwot5mVvi6l4+c
j/56hpTsjt56xi8eTel67iAvxLdCzR6dZjw0nuii0U+bT0rMIb2nznOs0v/OQ6jylcAupbUZ/4BH
HrPXWV3JAjFfCVp6FYIEfWr8mgzzKxh+k2tI4dPp1sOitYGGPlH6KvGnMnMd8pNUSaHaMmk6qlJ7
QmhSzLU7C2Ogt4v/n6+Hf6Rf/WWAqMqyaYkqwVMy3aD190TOtLWkZqzk0kfHgBfnEHcJ92QcvNui
XgDGM+EKVRj+m6sG2KFUHe3ABMNyBjzBHWpOupqh0E7rdrFq4T6J8aNAmdrT6I+dP5gzYiQkn3mA
tNPJLmaK0qAQ4V5LkZVhWSo/Jt0K8IIFfWCx4weG2Kn+mD/QbXEJHMrXMi+5Ir7r+M3mMvX7NfbE
DhYPfP6H5C6aaKsrySTp0zRBPgggVopsDRivPEVND6IWtn/Xlne6xaM6bNdrexNMlKzCD6XQUJHA
FWbVdlL7AfyZ6qmaSYhRjm6suZaEG8zzdMsYqiVQQYxGsavW8vesC8yE+JMyvrEjR6TbBE/7aG48
UVGIoZY/66Yyi+HcKqdblS+3rG5u6RxfmenZ3aA9THgEHEuAJOzsrXtbi9xXNIbgzCKKE7xLnmgl
kFZSc1gpBczkFMNPCssnQmQCHb4e1x/Jt64znBgxjZZpdnOWkg6ox+j1CthMJlUYpJfuhRZwUF6y
vEW/2nu5XHnChnfRpmiZCybT3yV1CNCw870HOFr2Tpb/rH7Ht4TeRYRs1nxAD3xHQY3kjt1OfBq3
JQRqsUhzlHn6TUBLAwyiGmcPUQQaW0xeVuear78r/kIVIiLDeDX1zJtnAtgndM183KbqADolIizs
euUkUqEC2ZJfPp52n+5K5ZaSW14r5k3a2scszy+x8HyfD7nBOH8Urk+Zdg6XzWKJuTXo6uQ7yTye
Pq+ewvbX0JUgt8QAF9iQ5/dZmNgAdrbSHXFSaV1QlZEyoskH0q02nmTG7t5IrrIx7tFdKTWCSjF9
RWrdTbGHSfZ32Ps62hOF5oWZEClEbpxa7mJWHmBYXnvWjwiGl/iV3/lYr+RiJUmA+JFRXOy1ieTv
ex/IMi7rF14nGo/HFpBR661j7ylG4hkr2ZaIFLOr0qm3ha0t8ATfgu2j/phYL06TN45PdFzqD3jK
OoEA+0r2gahjyL6npYXCjEtx84R88/zZI4Q5nER7UtOQMMKSyqUvG89kaBUTHjZm5D5shV+LLEiy
zc93xQdRIRf9qyCvr6u0spXuX03joC1HNUttqB9qI7jrzkwZ1tAoza4gAHIzQJiijJRZ7mWictYU
GQ0WwNln7FCpAnwXg+2en2sqrgXKiWBgThmkwEZ0vveJp2e7O5iZO+zSPyUhfwlC/PdpMNXt34Zc
qq7rhqKImkGWsaz8/VirRgHWcUxlEYMmHLFN6SLg8GcSG25x5sG1brIBDUBp7BiUeyfZrUC/g5rS
pOgENkIRsJRV52VULkVCQVUM50y6pzn7V/WxVvkrXCjOv8bDykwrReOVILPKAzXFcSomdtm9tj2m
InPyMnYszFm9bduBh4iHpV687GF6AiiqeXspkk/5zxgJyWIP71PPTprGnaFzSqZFxHI321EolNGS
aPf5cxy0i+qlDexD7dB/ptFIKkM7aLbyIhCHNpxH8E4mWklDdC0V1Dhe2a9Gxu0EFCPD1lmuUT2q
52SI1GY+jT8xDJwWRThtvRIVKgt/flnWW5vodAzBeuaXVmNnObMeUBI6F+/PISyRhW13lmO+LK2B
lIH2X9m05x8oFLqcbecSkO5l83ixlDw8HejVKp90Z7nPSnF6P2Wsh/T9S5tahicsJxm/d04eNdJr
bwPRDvkQllABiw15pmYkvymcKaXp4l5DJqVFfAz4g9dPhMfovY7tZ6lPt7zDxP5HwY6bJ8vVwIpV
3HMECjrqBjFINCUQ+ZJaLUgakHcCGv5pD7aMKJgWBBUK0HdpWz0BRn/RSLfusjTarWDRuUjfupwz
TtsiFTRL483FiuQOZ+eOQc8MqS7drRtCNcY+wTy+O6odqtAusaeRsAVGI2YrnZr2uyJLbqcbJ8TU
p2VWCbfdllcjPr4OsOqwZHUR265AL6qwx1vZcajMiUJXhfL4MpvMhhXMziMoC/R40JgKvEFkR+Q2
g/4KPQXa3QSGxmyc+8k4o2s8gxg+TgW6SER/o37Ae8VEgJQa0IvNbHz0mZumxQthWr+nYqW46INq
xe5ggpDNbTgr7DgL79Bq3/QbFl5B7r0Uh2Xq0smE+76EsHbCfX4vJxbfRhXMxeeWyjaJcYyBV+/n
7E8dazJ2pkEslUwozQvlOsbulWwevmRh8Br426Q7HDQgjYacYt80XeT27pLbZITY8S9dQ86y3+qS
BS2CubbmM45aIY6ec5oWzYSguuVpHA+TVd8na7+ZwXyqVT4tUBhwbFXIxknvZmPl/sYCvj+Ks7yX
4FB4FyzpPJaMTEF3OvwD4UE7bmT2Gb4K2cSLbZFPoJJbmhXt0Oj1/bdpJ+G4Gw+9lh5y426Nec/M
+t7qIVmSbsK5uOutu2OiAQDVK7ilUMDENR5GwVYtaJfjZEsVDlKpshcdnRHhf4g5nxfgqgRTNXEh
lyw/j23JiaCk51GbgcbFhMdRxIsnqVsu5jJdyiLYkjg0cGtREiGlpnbWvd6gxGauucUkYciepo18
5Z4EvWMY7GZAF69mrr7Ljva9ar6V/lFPWNjkB4kW6QJZvnEs2DraKpzgyZeCxjZUhwtnNiQZUIiy
zOqMUMw8Oc0iMfitD3KkjowMqyjXtJMVD5HVP8as4vu9X+vixahxxprsZsf/R9h5LLmNRVv2ixAB
b6YkLEGfTDtBKJUSvPf4+l6s6MF71RFdgxyVpEoa3HvM3muLbzE9SYTfzarPOgudKVkvtTk/WXzO
lhFZtrQYrZOLMbHCXszTtjm5woSySXxNOFdmyAQU4W3tVRkTJiiiRmY60YoOtQwjIi2bpHGb+dKo
KjvRZY/ObZ/bBXqfZ9FB9i6kbwMIoOkluuIDrSS0Zt9GrqExD5kMJxlyt2MmGY+bS6Sj2zCVRH0e
DfA/Rgn7KuzbP/8E6Qn7/BK9T5QBFUlkiBa8FzxGwVIrgVY1B2QZh+JrxfWqi16jvSgsvSExUmE6
T03C39zWGC+cEqULa9EK+3Y8KpLFjKk+sTrGYYE5bl1PZiueKq8t26s0xFcGH7tkBthLn5iy0Yg7
OEzR4htURNy+cCSz1JnbQ0aNkK+xn1MjxNQIvBo/KmQ2U/llAG0iCtDKjD7IYqYSGonjbsVpklyK
P6wzARLPpAQhuDDkcFwJ305REdRHbZowWPHBVfvoPtPAZKeNAhbAQ2pKV7TLFzUG+N6yH0vFUz6w
/AQCMx+hgu8zNPVCvv7HCks1/73rVXVDEy1kjAYMXhHTzv8e+5Pmo0Ua86wgNkdbZUzEVRAl4D9n
EGRfT9e0jWgnO8wYnJV7XPydEApP61UGL9c2wmHNgAKtV/R694Wjc911rigRUVs/CCI5CJ2jz3pA
pMjhA3CjedFe1C9r4SFX7qqZ+0UTecZLSQv8vbJBRi7lWZLhpULuj8yHZN5wEOcFUkUwaQxCc9Q/
xR5LRWDCe8stz2oZJP+2RYRDpAJNrVOVDPYrqqm5w7uiMh5v3PTNUBp2CItHhpgVJ2EmtqHSiWEV
4bvZzJD751i1UVgaoQBDiCZog0z4ZsHrUMrGn98m9DuikfJfl0M1Fgc5kQI+dtvKflkaOUKa7s1n
aifAtKKtsXdLYehlv11QSVbmxixtJ3kPE4kIPHcb9BC9wJEb8VR/DRf5dXXU8mUpDDcvJXeyAsRS
D44k07fqxCfZBxiBU8zbbenEixYjYOB0qDInw7redE6zDA6kK6dXXG2Rb7pms4zosKwDRZG2H7lt
Hb6tPmeYvba/NmDsYs7/g8tx0bl5VpUvexymQhJSd7U6CFK8uauwIIdc9uJUktbZHlYI2SbNdjf/
9KV5w2xOjB3rKRjzlsVMD6BmmnkZUsTYyvA9ftdfFkC0kpjVXQewx+I0GCj02c0Uc+FqdWB17Vt/
In5CkFhEIycfn4FlknFvVeseO0obh109epHBwchJJM4Hupan2eZm6OW9HKQ75sd5ia/Qbgedb0Jh
eP1ksoCgNGHiXyl8OTbat9HL0SJFCgm0s68HTIvoNeYbAw67asmCxTnIKbzHVnVGryMs80kwPs3y
VzH+kdgf4vxutX0lzp6UXGICm7as2g9l7WvLzPAJWkAihqSuP1IVtKY9K+OJ7BhHRTYIIQPXG1+C
CgvrWekR+XeIoGoAK9diJbRi3cuK4KYg1tsp7NP6OGyBwipDYZUx1WfrZFrjrYYXipwtRTJGGOm4
IFWEiLy6fPtB/2kdSkHtI0qST8vbDij1w0qDRUaiGabzgmJMNbxEeB8Rp8rAPePho5ThULR9iOz+
wkzTxg+WCNuR9KETYa4dAGB1q+2sMw8clA6RlmHL32B4ZTGsytse+ysWnrx5nZFtWlLmdaQw5Gj7
gVk17FnmdKIRCMzeGUXcxp2NtxvrguXVPcrRNGB1QNSyhUBq7bSjMA5HcllCBU67mD0MUEjtTwam
fmqIG1mFM1nJcYQpQwJeML4DuHRTAqj1fJ+UcdDKe26zMRmCqowPGEIO9RyH0+yQXQQaa3xVI5C/
vMAcK/2+Adi60llnVdCcutduhcPINEAlZUb4lDJmAnyViQP9izsJakcgFEvQ8KMwzMS1Xbc94Xp/
yPg9JrNDIhF/jCfbiikq4/Nf+TvhgpOg99V4X1MeuzhzqtOGIJOyIVCHKIy0P9xCbhJlB4ApM0LG
DbtdGvlTT+aSjBjzq0MQ9tS8sKGE9isFqQJ2bRSDDZ49yjSSgRs7JaE3SXRPlb+Vpj533hpzLZnq
pZ+ZndbtFXrKysha9ahrs5yNm6F5DT8bT0UOyRHFO7X1uywxbd4bFJ+ZqQVK2XGsGr4JQAUyd45O
UT5oeOYtF2oI7GiHbHU3g7WQfpd1dBm35jwSQJK7OQxfRfr5J2hw6132B4KL4gdehBDO+65uT9tF
+mGzAu6QdcVZPG+fqfRrzfU9iBhvVr6qrtxLQub+/2dy8r/8nrqq6iBZdUUWOZwMJnP/2mrHNXWW
3BS6b2hP2bnuF6nMx4p4+5YSDKLezFOxwVxEygX4jskU2IMV8aHmliKTTSxBCuN+GHP2mA6+WP+M
LVkZZETR/LLxZmppeEaS+Om5xvgmeXEreUyuzr2peCXEY3IbKA2bs03FpzTvWxy9Se5JNhts1TB9
AqRMB9JHg/ZJP32LjQH1nfVSXXswKIKZnUHgDFcVHAioCuTWhaP1jYP0S1ho+Gty2gpHLGuvhUgH
Kx8ytJsPk298S7l0htd1EVK3sja8kcj/l+kBv/9hMqHiS3qMrlMxXYiDvRiLel6F6jyEvfwkOOTk
p5FVynzBXNJA/QEl7ch65hg6EOZqsbeYq+RSsQVf2SlpVApx8N5kfo+cAz2QN5uxPyHxh88ZMGRu
F04dciVqR78IpzRenZXRtRznLHrzYybWpwmW7lDcgQ/bVdO4WNVaZPgGAgPgS+YzlxLdR3RZXQUi
z7b/1JkH6L/nYuEMY5qOscrFSWQU8gFlw4F0U2VBStDXh5ltK3lovaTZRtcEWQk9G92+fJwFhWRm
8cDTFUShuYV9Me7a9JlhJtl5KRDjUzhkCEIcRRHDhkd/V63ynmIjWtI0JOnkIQtNaPYLJwDoCcjS
yYETi38Uxa8ph4SehAD/wwgFx9xDA65jZObSAaOcoNlt9sjExM8HlZVv4wlHbK0UyeU3nipHQuYn
zAeOP0tlvcRlUph8zMrXvBDtlDnzKv+X+FXHz/I/Z9fIXhF/kDWi65KEE/ff6g9wlJZWD30egDXs
AKCwP9GQ+GnVY0pAXWsQi5JXs8UzLHy1M0IuVXDrnuSMRnHNOGEgRiintXkaIRolCNupC8ZUoB3s
L0m0XdCet2+Uyfgi3WfZhqORaZ3htasOwUL2ZH3lhh48efyOq5e6UE5qmp6m/pavr9CsDt2UHqKx
AdfPmHy+D1gTNtgFU5vYbLQMUv3YN1E96O5AizLEi9dR/Sgdr6ddgkmJKENP+U0BwNGjUCvYPFic
4rFeHMe8OcIHtyXSSSPAYIZ2QqPxviGzraiV2GnvZkrdOb+WhXiFhH3Nkz/L1h4e7SkuY9Ze+cPN
3EzYHlQttZ/Fshc3ilf/CbKRhRaAFyD3lw2oPPw2VzjH5IWJHqW4R9bEVgSjKfgbkXQdnUEM/crf
5RRbyqAG4rwvUBSuzEDM3pOhwxsb79tqIzqDSHqs0t5Nx1OcGQ4Yame7S8B4agZNFOC5ylQugZj8
gVbhFIvt2bROGsyJtfrUOMrYce/13XuHTiKhpK7aem/cEIzYnbiGSZ4dHVwlJemuG7tPUCe093tp
JmutpZ3mR5e6Y9zVx5JNzPKs0PkCL2Tylr5K04wFksFEzxAi86xEd7nQoB21Eai8PSY7wPHxY1yI
m3DVQvF7C5Ksph4WjX3wCdWXRCKJF3G30YUrOX11fsnW/Krm0TU5bN0YVPUSLJkSKIkecBEG1Uni
nUwlWlQG6NvKkihmsMyR1Mc+PZ9vjaIb3QVm7K2HyV+jN8dT+sz1qvMXa83Pmn7tovoBZw/xEcMf
Fgi5U1LCaskfUmoPoOiRR//acMMvwJ8Q1rP4Xr1eR/WtzV7cvaOx2xcj/3yJQnqKPT+N7FHOLobt
97V57rXmbObiyWROMmS4auTLOOKZ4DdHy1+LbrN8mLr5H0/2/7OV0lVd5qBEC60gUJQwu/3vBq9r
IiIuKiSfRm3ZjW2+6n1y7lrjIhjrDQ/D0giX6JQQNt6foj9aZDw1h9fCQsgl68fwFpXBqlDDzUjQ
K9MpCXIjQekdieihb6VAi3UfG62r9ru35VoZYhixBsYtg7LLM7YOpK3lo7SLbBxqMgvlZSINR9tJ
L+uN0JwjNptdibWx+71dgC1zwgsuaUUkqdG9Z76qhfg1IXAyQV/p/tImACgSbAV7v4Iz4baMK2y2
9m1bVEc+rK1GzpMZLjaHzYL8im+qZUpnpVoBaKdc4KzaqMWlTjp18JSwXxxPKFMf5m1em3dOx4uC
pE2uPxQVQPG4HhFlIjyTS/HI5uJ3NvUXabTO7VqgSdlObveAaW4nnxgWfpncMCU3zJD0vtqBLBJ7
jwGM2zwhP13MvjN19GVHuAL7pMqkR0xdUZhciWNLZKmQ8nVfReYqVuG3++aF4A9IL0TQZdKR/I4s
vYj9cBnS7VKDZ9GQmaMaueSv5ZCfy2fqrBpEtqTMXt+3njkwdmkRI26g67vSRcAE9Wh27oaTcp0T
Ek9aq2rLcNPTvYp9jyRA50rAEQeJ0KkotpIadw8ilonjvm8tiGatV06ytxw82DOUHLWv0ktCjNpE
xFZrdoDkcLBIK5lgihfyGqrWDvlWMjJvZYwOeX1ee7ezYi8+/mao4wIjojeQjunSnt/llxVFaA6m
GD6V2I/Ph8ZH8LVelhmrOx6fu56jawBrq32JL12r7EQStkhQJWyrtREOXhoDgKet8jt2Euq6txJR
tKGYOwyeu1Vwpah0JXNApiSDy9RdohG4r0qv1LHXLeCb9JAYrSJ5ZPQ3uaEfljp5sLR6ya/GrTam
t0+JYe3gtePiESTe7XRxOc32WAnMPd6TxbQNa3SU5jpKGsoAyTcw6GUbIh1g6+xfVWxHrXQVDpk0
nwE/nzQBf48ohZPRnVqyPEkjtwe+BumNpK17snuJ2VYVse5JiAWNsvJNtNG58VXovV3SXmSIYphJ
cSUyZdxeV7F4W99X5tfMQmMryGcjMAQsnTETe5nxJDk5Y5Q63fbRSSmmy/MApTPRqlvSmZe8Afwm
hj8MN+2Najw3zIPKAjD9j4WS9I8q+n/IqHSV95s1E5J0GRiMpf5r5IRqWgeSVlmBBF1siBFcDpVD
z9CjpCr/xhNvgap4XfPkEk0+ODe09DoxEEkw4RrTwnJm4MhVZFT1seYBz3CoQqSzuJEybqQ0iY+L
DcibrTGzgKQIVrh7dY8vTzLtUroUMt+zIfFkp1Z1W6mYJAn46Sn+VKS+FcUf5kW7dEYJPjauuizs
0M5N3XhMrBRwxHwSOwtzD4Uu2PZGQG/lkEdx1dv8inWM7FxcqiVPah+2BnNYtTn/SU/PubnMmk8P
unCKP02b7V7X+9ode+RTVSO9TmyGZQGamnIp5/quBnVrXsDxnzUzYptLLiWzmJRXBcKvU51EzN1p
r5afnmlt+/qjM88j8j2PmFWA8tFxFdlZ1JEn8RBJk3bJtejaIz3TeHT1ayy0t6qQbjXBFHJFldxq
N6uWbqPRPz02ZH/yTUVTWTzqyLxb3XAjIOtSEeQg9UCyM3Zf0wm8zOUfH84dvSsFQBdCNHhbhuG9
fEkOQgkhZdXPVpxeYjO7VPtbRo2b6Ifby9KnR9KrQrWew3grQw3W6nBuuR+ftbDF+pu6WRR0L9qH
Euo+zv9MXfzZ0r18t13l/qrsAOyjLJeYuKG9/kS6QsQemA5HJLBySoPVU0s/34WIGWw9luwQmKNm
R1xB/9VkGrr87/qZSa6pYMHSsHRIeLX/JQ0crHwooOzImPBaLzFi38DpNLSISp8LaIDdQ6ASGqbp
31mQDUPwUa+XdHo1M/9tLbZT02ln9L1WbGdR9yC6csze5x5J0nZVPaZEXsHHyXjCgC0mwoSQysPT
qHZeV7rQuth9mJHDms9dOdLatPQ0ayL7xolu6a/GLBg7+dOi+bJq+cROB8TjBo2VBxY/qK14Pnaz
sYbVeFCFY4E1xNxOgmC3ZQhOe/UqE9LsoP5DD88RECoW01bZcMD/uu3KpP9XT4qTPDV4pVOApISc
MKnKuvFQybsi9vK0+8hy84PsWq3WQPwrxx6lElCjIw8KBNeJlKs8kIzMt6x/KMX3rDGuIo7WSGeQ
szqmTu84HQ3JYnxLSIeCDRaWBzR9BwlpL/sjogDctLwpm91oZHW5J/QD8Fo+SvRY49y4Isa7xtLp
n0WHnHcH1bAzEJ+i/xp0h+2X1G+3Yuqu8iSct3g94aWwsE8gqiyrNzNDpAajDJWivdAYFkj/RhrD
bb6OFtnrVYiB7iBYKcdlxSmiBNbsKngFRJlbbsFJXlLPFth0Emx551lqL0Pw1WSx14yyOwWGgnwj
VQONcCJpSHz3oqeUENkhq/PLeppklhCL7kvxEIiFFRQbCdFUpzO64IRmdEOGCcYueWcv8k48hAdo
0nnmpeeUrn/KPZyVPCdoRtrPSv0A1vQi9/ld/rQasIcdyG84v3KieJBQPEqCay8xHfr5I3So//GI
xuV8Ukjh2KYkTPbACLaK1B/g/cfFQi78C/CVC0nSy3QVXS/xU5ZB4NkQRMlfjP02tq0DY17NjI9l
1RyXiOb4pRlVrn1kf/UjN+oHbk1/etcH3LxNYQ8iujV1svU9XRHzvhkpWaygMWbKUW4DIYj2low+
Glq/a/Mgxd+TnoE/n+El7NpccS2QJlQuiTa6yqLv0C2Iuv4w+ufEufwSxiQA7hEo2hSoNBFAjGWN
Kok+ouDKrJEL6aACS+vEKvmw9BCAn/MvNT52gxVmuhwO34k7jgwPTTZHCa+4jf0/tbAwhBbcwR97
ai80OojMhZFXnZBN3FtBXFYh5sgyeVUbtK4uNmfkGsPuOlsVxlv12Cev5LK4GeVKpH3/3m7NAlST
Pyo1qGerAEyN1une+huBP+VHqwK4eV3xbUZlza1oHAilZMuNkmbySJ9rGP6kheFMtMgZok9Fi52n
ID9aKB8A8y4G6HtXINkMEjNtJBZR69rE5pntTrfD//dGJfF2amVElVYwcUmk5Iot5rckXk3V4nr6
sQq8FBkR9cp1ddio9RrTrOFQXJtHzM60r0uPyHQm/56qqHahtPg2QLWOIk1U4yAJijd/TsEZmHSA
F4sgr9i88qamguBMRcuv7zFsCwQNfYGCtbUt9zAQSOEySz/6VVf+SEInSEpi2RqIozKUdwYKcsXD
poAFGGjGnDcqxCV3SdaN9llJFylml/o9RtMwQcX1UrkJtZ8ajlLm5GZOOsOuXROvGOwfrqUHi0RM
a9lOdzD18jVQMdd/ZrBYCSCXUdKLofBABu5JnzlD7Xn805IygQZOkO3Wf0tUG2TXZGJfF7wWEnHk
dxNRw9Yftkl+HPF130Gjq0e3w43L8WT1xZHkETGkAoKIJUS/ebH8Bm3HVxlNlCM1RUBJWYg4f8m3
odFSetnDAs+sgHNZ0kzSmAHdMgWxC5RyMbpv6TDn5CLgmBMy6S7p3c10/iqd8lLG+Uux77+rXj0w
Qjk3gm+xjMct7idN7rMOZB/6LeTLvpsMt0SO3818fFi1zm/mXiqPK4OapbJx+P4udLzFl7RGHEs3
OR8SFnGW4WlyCcSbZ5ZBEWhqvfxDKB5oo8HVLjzo8cukio8P5lqp6Mhe+DTPbTNyU+hSTE0SIgs6
/GAjfrAy6TwLPxgWI9Q8z+lsm3oKGt0IaYw61n7lseLPcqdod/7fhGn+1lR2NkmvtdLeByk/tXF3
r2FrVSi18mR5EUbkfG5EWhEmQ3C78VGawQy35isKpszwdFPydPqpFodC+w5V72hafciHHyr9pQ1/
RuWSIiWeweWTV9dCsdgCNNws0VJfeXCtVHtbcBWYaHb4NK43NoOyanLa9GEdlR/Qful7tidd7AQ0
qxSV3XIdycZEnO73RAXp+6m+JUcLP1aHTgh7HTr+0sGI1dFq8H61CmQOwAvaJXpCQfHLQYN5zdv8
TZ4ntnkYuCLrbROst7Rf3zrxrOHuwcPVsujpCCt4qoDQM1FoGVCIIOSb+R+Weako86lKl0xFpTqq
zjgjX5KPxAJl0xM5DOAXnEVClRuxXANH5qlRmJndLY/b67hll3ZTTkO1xyqA1pgsOizi8DsNxV6z
D+kngryY5Ti/AcFXhwY5jAC1ofmK6aP7C9q4z+VJYTaCIvpZn81I82VVrxGPiTwfh8E2npgk1Zsl
1ZfPpLfgcqZTz0hgeeHiJVHGm/gTeW3Plp0YeEO/TadFO66zd0hyb2HUEi3fAvZhzL5SMGFY2sy/
RvHLmva+IGMvx9UP2c0F3ObId7haJpjoTsB9UO1+KETb/KPpC8j5jwpxl2lBm4EzZMsTrbrirCs+
iQMnRqp6ym4FSj3/TiYRhWHQWrYmuuXwB/qdD996Gx0LZClshqprd1sKmHAxPKalTKhYuZMAyP58
XRiCbc2hpAyqEyjcbkJBh2+XE0JsUl+7FP3HNHMGxOMpa8wTcQPn7FH2NWPy4dPIGE50N2VdEINl
O6a1ZfbSadldqjJEeKyMuuYM/jxdWAA2YVqaIcHH62pH6g6Fcm9z0at7IVVD7Vj6sewvfC7JXhx+
piX3WpWY3XzEkRHvt662+w15IxUdGOzIzbbyCjgwBqKn+M8hgLuZX8m4qxUmLnYnPPqvFetSYiNz
JlSa5m5lIAovj/gLApBEe0ZBZ2H7jbyOeQDkSEC3CMwoNpwseR24RJOjwRJcj4798q2LaCFXtpxa
c40xCZlonkUcJdIUn63yODfDIanx14oCYAVM/hhxHOkNTxtXmj1t+2VtL5Gegk1hIfmQDfOIKBG+
zBKmaHsIuGyLY9JaXiotHjRnZCnKUU3YNwt+Tpz7CBMDrXO/usyKaT1kb2srfyCvLJ/e2sE6RFRO
ua0yxCrakASa4wIDCN1rp887VH07rVcgK5jgsgsoMg1G9cEHdOdP7WuWe3/ltHCsFukgCwbSLUjD
kNBKC+rLZsrn1K6w/erFpWfknORvcBAfRn1sJu1ekkJIqOgecqgAtDf9rEabT6vJf+vt5k6R4CNW
iTFBiMet2o7xJb5szFJbhFE1TG6jwm8jif4w9P48/p1LvJIJZH1vopdNsZRYIy7fuHWISFV+hLy5
xO+MlmFQBn12M1E+CijAtrL1BqRZqGbZH+Ek4rPJ9pw8qanjZcBEQWAmpTep6eiNEf3+pNRPY7lb
n95hmjdYgnasznZNitFTfBrWCo54FAD6qYCxeU2oayyfv2AWRoAPF3zBgbSkED29VkLmaT/E6qyv
Pkv/7jcFg1K5ukajKbo/qKlWukaF0Knps+mfcQGCnawfApl05ZztxHslgeTYQgbqjHV2xUqQHqVx
q1xIbSRJgOyxLoymyOlwzzYJL6rc/K3K/fSbFAMjshnA7IgeSh9SedfXDkcz2ywmCto+ab9U/qnM
rMgSL/kEWadJL3JV2huH4ht1pw0u2ewJvUydBNkbZ1RiOIr5F4z8zFvJTDfsUoNtwEPaNBIM9pQp
KyAs3p582pj2MxoJGBOKMuAPmSJh8JoPrm28Tqk1ncU6svP6tyXaus58Qg3X8sdkQse95hEIhnxv
9ZkKMA3zdemB1pMqf/Ro9o0LMRpGoKj3rHem5vQBhhUHpy5pblLSC7D0W1ya30rZc9XHHcKvMClM
31b6djfrBcfCTUE4NDbJvVpBlO63ASkaUbUtQpYqNlj97TRud4mYIIY9LYZhnZ9cXT2Rn2xePBn5
L+UFOqIkXzExavtUK5Ehu+j8DglSneHpmoMIMRGuQP+H08siwpLHHhNyP9jEIRSrq46/ssDoqrBo
RZQDCThKsCNEO51TkcNmWF2Rt7EPO1EJJ758+5HdrvKBXNBD2+QVrLEAY3ojo+VRBjbdS4SbrB6N
bYm/petQ0HnGHA6SegLCBg5VIIu4llCYy3+bBE5makHdIsUnJbhQZSaqVb427r/ie67vrN0zSz5H
0skqURXtTWr3pbU5tEk7hAbrMN4SvX1JE+sxq8Vbk9soC+LjC84ZOUTf7/a4FQ5yeavg/caYpOkZ
JXrGcjrHOoJdeQXMvVNeZdU8t51+LZwo1K0vwZj2xABT+YzspeKALBr+Z0AbKonR8vc4J4FOQigy
/TIi4XJLDuC2y+WS2qjHagRcGZcqFrfkQPYGgLLC1/LKXxAXcd+ltpi0NkWPSM+g/NLF4dAlzSGa
CJ2yAMENRqDCjlAnOkBSExhi0q1OinG1Z4OCu4abRKbKPktXL8d7WrI3W82nFp/zX3KFcXmg9NLx
l+1Da9JOZI2LBfpibfETK/JU5tGi4Yr3qWo9FU2OjibH6mTE5U7DMJsgeF/2cEIbza4XsWxDpeKJ
N9m1SQvyaoOR91NpVVMP/+0YnCf/hKp1TtR+d6idOL30Uy8WIZG4x2LITqtAqN4J+RFHnNR+5PBw
FkZz7Emu0+8fUSK353l8ABtAzip3jS2EkK6Qlgh83I3mww3d9TR2oL4UXg6QS+s4GVG4AJm3ju3/
Vf1PMHSY1ch3gUYeh4m1uAa5SM9GCxoVNUqLmZw/1CPzq1C5RyTdlwxzzOUiZRSi4y9Ba2987nc4
Cxe6ef4+kmiiJoMQJBjJEZMTMXSAfK/0z5CJxZ7BkXS8eHzRHMOjsJKzrjst+BdLxsutNXtR+9BR
mwtN6uVL7RUBfWXfRsQrodE0ppNWSqf+rd2KB5iXBLM0ONCaD6303RlNEZks5MaNDkAXp9eGa1Id
E2ge457fPvLle0trmBmlP6LEai0CiwlmQ7q4zRKPaWQzcUXCiE04d9XWZZCjrIdcYNXUtSd2zXHe
g5gdLx0pdxovmTR2UlVv8mzreK2wmrLeWH3Afj5Pia+hBayesD3SZzdmpCsbVhpc5UmEmaH+zrs1
1t1MXlysnQD9Bcdi42k8MQOMwC5TMFwNLd8L1Zci5aQdXpGHbmkRsiGgjbcCuwT6Y8RCKPCko6UF
XzTRYcGDI4IiilCs4b1Ndd/cC4r9pkbFedWGo4Y4aDwgZm8/mDAwix5Z2yfx5M57ZVcPtbcq8PKf
3KqnJK4sz9uwngyyG8oZQ0N/FHNs5RXyOmhxx1mVvI0RECV5VJgOoL/tGWirQn5xYmk7M6TeCUS9
CI1lMypEs4MchSlsN6BKYkQhmb+0HUYsgXeH0neqxAPKTvb6EjYLLN9XgMsl97nGxDaFcTPGKmZ0
2xj28teQjQflZaFnJKGUtw8UiLK5GGe9EYz5lhSHDq9WvVdSvnvaDkoPt0X+JgX0QdQTxE7RZAgx
zBWMwxpxiESK2fl7Ut4zuBKD4a9WqPXRoRGZbib9SfQ+GlplcOmTCdl1NMOmR5bCwR4NkGYrOEq8
FH1g8rWz13s2N370pybJpiM6pvstScc41g6pzpoM5WtSNy/Lx4yLu7j2Ue6LebTLexzei/6y4HcD
8YcpuUFY11FINuFgDaFF4YucZK8soQwlerHVJLnhp7lqA0yLdr4smka8LvEsYMAr45jFarg8hi1U
fw3yDjNh8XiGZ5SYmeMDHYO8LYFaKceWBvGnIFSE1FGiV1lZyXoY2tJlZHi2e6tizbX8dZtIxmY7
ko9EtA/h2kPfff7S29PjoJ4mBUTY21Knr+Ks30lGkSvjdTWE14xcc6KoCZhugiYgQdAy27OViBf8
1PNMvVBZaM5Ur9kWRii+4k4oviLGQFVt0Glzl8aF2wm6s6SjA3CPGVDTcOlsDxMm00Kac9oLYZGa
x7yVybsYzpXMnH/J2Yg+Chch4gtdmBLCTHZFc3J7QXalMnOV71UkTRXqirgUxHq0niv58x8JCVRR
jTdrjm6iXt8RewvzS0LgDmuuc7UCtTJCTf6lf0Jc5M0PjbUMM0s7dEN7AOkf6Aig6ugHrLhNQ+6h
z7f04jQAnngkE0PNcsdbVHdBg05DEiQ/kjVPD6LGRBmAZykTmL2Prq7QvU/2wAHfcf6CBrYZLOzk
T0S2AwIZsnr2upbdoHbdWYIWg34hgzjelVvjq4E3rRu71VsssbdM3uqGBXvy1oT4nHadr4i/pDs8
DpNIHN/EJLK4Bc4JRY7dxoCSLTwrtp36s0KO5a1bhTmQN/GCfzBGejcNlNmVmzOb0sorUS4QiIkq
oJDWsBZNaLefgLZVeiNQS0cv2x5UNBMU20LG0qIMF4UsVhCEJW/mftBzXzLwkBOfhrlZubeSjeYu
tDhgWR6TG+AxTlAT6SQrP6TxiCb3LCCOpbijiQatfiU55wotgCkQAEuu6Bal7Y7qfD9n5I0hMMdD
FSxzeZBurV3UsDs89SWKNRYeub8MDHI6MFlzHKB/bVMfGLNXp3SFjsSMCDrrolyqv9PKmuVt/Iwm
tFaD5hivwnraZsTOPHNsFg4pyDI6VjwfJ/mBlMMW/lTpduqU5aK+sJNETXqIKGyXIsYcXrtFgeCa
8RYzKan+MVlUNnlDmzwGCYYpkmY6xKejS4O8VxQNORD3+5L9H6bOa7lxLMi2X4QIePMKQ4KelES5
F0TJwXuPr58F9r0TE13FliuSIoGDk5l7r+1J6XwJf8KfJNWuZU+6NzMhhCBnb/lXTDmKd8ZZJVhG
rNYzDkfI7cvktymm3dBkT6Xu9qLb6ZvpX36dBLJeUaEQ5tXv61lG8sQ8rieBOL7PMgnWwQL41/Q7
760sIE7E7YuVKS8J60+Oj0t9F5E6mOrvMiob9NHHSDUPwpaUQEsG+jj5DS1HnSl2jd4d5Gajd9tO
T7aTpCDtWa0wk6x4I2CFFNO5ErMZCE+QxQ+gAyb1Am1mN4a8Ek25o8DiKCX5UJwJ0W1AZ50sytsB
qYK6i9wy0rwOmH4Ffx7J3LW8L4r5GlxR/HBQQcyWs2Ows7J38OFp8oonaSiDW1mF16TJT5HxmYsz
EkOn/wxoq8z3/lOsw1uua0/IV34TmQ0pCYLZpu/mvSo2B2ZF+S1hSmEg5a3tSYPBiYINIQkenvQo
iim6KfksBXS1Totv4EUW05bSkj0r+9bo0jXqcY2xSCeDRcNOZYMVrDlUmDSB+e6JsdlNuT2sO5Wv
3JE7FnxYrIdoaCErMZixqzramwG91nArs9hMYuf/ziPQ1ML+xUZuyruxy3ac2Dup+1N3SIKd2voT
RsrIdSlvi431L3nTaHTEju62wndxkDv5XIRwAVSE6dqcHaRuPOqBeJIZM5ZgSumrNPlR2qL1v2pQ
qOptXzNzoFFieOOHWK0rab8Rd/JPxsxAs2Qqd67ZiD3ny2yKp2Nu2UPlhKVNk2g41N9gy/cJEtN7
hI2ROnA/JumhJhqQMlCmpdfY15LzBr2jl3HStJw0BKDaktVe5++JGeIEUIozdb5YOQ2x2nQJjqNK
jmkHi7CukYUkieZYaYB+r8O48DuI+MDILJhOxQfORUpDhoBgo/B0JOehG6jJ9Z0KVqhA7RPcwoKr
iIezt6THVHosrFc2H/RRpoZ2CPOXOKMNZSLr3YqLdRK+Oi7zBnRks9tL9kssxLtOn8nKvuV7PeId
TGtXHzHay9JuvTr1MWFeXwL8vvyAzZ7fvWG9O5eERtRr0kWzq4d6vxgrOQfFN4DUBDNQ/abDwijM
GDciSCitu0W9elkr+ER3wHDgPSBPVUQzqgu+GtrKhxH8DipbhcqzfqTRCQLdZSw/9vRD5XGbNRla
EacdfioEjYjoatoxU2ILJpOjHUEA25lMQ91ydfLbaDkYNyu+MrVrfePaIACewHIbEq4OJ7pXKURf
ouE0yiBfqOutT3uGeBsvcKJTq8aOtsu2EQkTvXaKcQn2oI0tdrFO36I6Iv2N7e1P9AkqSu7Nuwxg
lN66REc+AxrLK36nr0rzJDmbJbow9Shw5psSq3cdHwn7PnCNJI2eaPf6GUamkkhAHIjPkzR7wRgd
f+Gk5WE2bZhug+Cd1ggZGieWzMZU0PrCdLNFJhMgSsmSvwbpH8m9BBh6QWRuSgsyNZNCshuG8qnL
nzqludVRc6FhH6KxXWhwRvp4qDVbo3KHHXCMl10SGzcAfk/BiQ07EL4QcZCFblp40dN1c0R6F6kH
lA0Sf3NKhrb8M/N1dJ7aEr2JhOrBNAq//Vfhjo1GxGEq0xsR8E0HZiHsNiqkMr37HqEKS0cVJGzE
sNsaESVLMa9R5Yr0ZZfCcAtm0IU74sDbmYJ8lLvpKVfTl2Jc7v0vOS0bkc1QGsibeN8sk4fxtf7N
ZjhndPuwN5SAYO1wH6/JJ059VwbrUM9cHAlCpTdTE1bTvipvg4JoW4MTRHBmKJ0p3+r8nKPTFZ4i
mAdAMA+i8Ke1VArgzxQA2rHdQuJa7uOiv7a4/XDasWhLcI2etUNPaaxNx/zW4yrrTrhsvhoxXE0P
fnXZFG4hmV4xIrqtQLYWtNmUmQ4n455KIEQT+M2w+JFAilkFslU7LfaCj6kClR0D18Ijaq1HNqMN
eFoiLraGLOujgAzPIavVOpVyZp1aiApDljqri8ckmNMJLfNdowt17HXWMlkP0EHsJEmlTwLPb5QA
Y3TbohIhHRs4gnEm4mBRvkXxVQ82arOX6eZoBPdoxWRP7MZmAkTT6HsS77nFfLz7FZOvCtV//KLM
X6X5iuCUFPiPyOTqjo/HiiGmRhvFsDvRZhreVa6e0wghTwZSrjGtTGFaf1O2YwdRgoYPWq+ZlONS
HpBH73rZjmB2jPKC0312GiisrNRdsWqX2kX3iwQrkaUZNHvj4bL09d6kKBToouvxvhUouJJbijQw
j8pD0XR7k9ljJwFKKKwNC+Q2GmbLH8XoNTAKVvW+Sq8YzdOrEPXMJIXSVUoaouL4PC3Ws8gFZEAf
OlgZywF24FE+CFN15E62In4SwB/HVJqvBqEBLrQBim3F+JDUicdSs3AVa8eCL4aTrxRYUlTrNCbo
h2dtgx/MDWUZExvFYAytAtD2kmabWFZyb2BqZoTEBhff2MQlTIkBZ+081Y6OXDQpRJQd0l6Yd4W4
7ftdALh7kUfi/SY1pPvHkAhX9OhIOPNz4loa/NjzpFbPg8bAp4obyato/W6k+RSZ5wSwkJq0GGGD
aq5YDPd1v5sD8gfI0HWX9lzEL3WJBC0MFjQFktXvZ+amM/NTVqvqEIkIGyoQDzJHh1TKnwH6/nh6
17TS2AcSO4jHR4JBD6mzXEN0lNwAz5X27LRI/Aiqa1nqBPFhCZGRPKvBqYO1GQIJyQK6KnV26Tuc
f6IQtfvHjWHg8UVHIhAMvLT7eumaUyElDaaXU2KeC+vaJvnot7QH9nFAzmusEz1EMmqFlbIb2/gw
WiRVZh+W+VYQRIz5ttGB/5jEUCs252jQ7fOsKVypI30FWa+4CE7bJZvlDJiISZXxFIRE/6o8tVyN
6QvK3H+TSBiQl9KRTK7ZU6FsSrodVMZih8dlwLoIVF0dLoBqvrP8Jw+ML7V/6VGlZI34A6vsV6QT
ZFSvUT59oi4LcUU8a5KE/GLbRcG7AMhvbJpXeAmQEFfEs4kV+xhLDCKYXQgMDOvgN2LbuTJW1KLb
iFfcHPBaXMNJnXy1ukCLJQfLbgOJXVVjPLM58JC79lwLjFq4G0bxHYn1O1WPsiw0HnXrXxq0fxHx
wIn5Gyli5xYDXPaQ6NCl7QQngIyTdsY/MRFuYRTj12aUMQLYTLTlGXzqYQI0MacyalzlO2w0dGMh
UWVtn7/SupYozvVw1f/RS8CGIUFmZixi4e6vaa9BQ3jJKyLXQpmNYGokjCis+UWCxmbXcXDRG2Fw
wmWEJEZUwNCxmykMCgWl5V0rCGmIh+wwc4XpIM/slj7E52yZoT1G4yaKi+QgRNz0MTQxKaGHqoxU
TnP/f74nTQPLWAXap02yp3kEciLgUc2xNpCOOjQqmud/cqkTitnTGJotlX2Shv1s/axH2Irv3x5R
U5EvJYO2CZD0RtrzPHX+LLH10bUw9cr2GvQzQcxZjUtVSHwJ72JsCRHRFmS7Nx0Z2DLHFePuxnl8
GovBqdBYRZaOJrqpmftWasxNSBFfClJJsI9ySqbERaLRMcYKShh1KmOdx42BBsaOmJzFHYXWUO0T
snhw8nD4Pu78caPFEyASdSCpZ16KfTGDeLeLjNhfZmUFO9QahuZ6k1puHYDwe/zY48YaBqeaYhH8
o1nsH19aQthlAxKubP3SXChgrLWVHT5a+CDWBxjWa07Wx7vHnT6+JFoGa5MqsV3mBx437dI4Eh5T
Pyypmjryllz6SZiniNPcRayCZRuT+bk+rwButm9QSUmEzRBvF+R7mA7Fnv0uEhCz/O/ryv9+09QX
bVuQW0hkSLHXgdu7+koRkaJzLRrT7nEPrc5WdOr1vcHvRjpS8N2h9t3991kVG4mnST2Cg/XRjEUA
qzFzzEmGUuzzaGR50NrIfTyhKWE2mjavYj4x7G59vREXglrp8S7g6vRrkFznUtnG/F2Gv1Y1wJMS
9fQp6QqJoP1djH6K5MKLUIcEsF4F0XyFUR6Mr79afBlki0EmTYT5fWEgb0Cga4DfdaYO1hKE4l5X
Q1LeS6AtKie5qpzyAMyZEPscoE62xn9oTqqeoxiLJXpVODanhMzUWXlO7xwtm3K8WZU34x+VO8hW
62DJ5xkRRrhXh10yHyspPi3aJ8AhjmNfpKpiU8gY6HWhA7G8d1/W+BPx9PX7NJEQyLizlp7bNXZK
cMAbjExjTRfcJkiDseUQHsVvNmxcZNGOAgx4ma3hWBU1olz1WOftlW1MWOt+PiowTs5h+NdiVCuq
ZaNHCUHh6X7m/wuMk2b+1uOYu/9JOxLgG+uQJ9dHe0yT93HHRIYXjNBZD5J5aRZnWPIUbX8lNaws
attWi7edzOqR1ExIa9L7IOvl8LgupTGdF86oORVuidE6QtqeNLZtgc6wKt4KlWPO52FKtnGRYplr
AbmJB9Ouupj2A9QymqUGf8008qtCpW/2M1YafVttE/+MRzke74OevYC1f2pr4aqVW/wA3azPNsiV
G7T3zUxTRAy6Z8FCgi6QGc/PJPg1ogaEVLASrHoQWZNNBlwZHzWSyyPhWMKzqqgbsuYrYmrc4Hnr
3437GHzK4quIOjtlKUfRx4iFc8lheUMtBEK5ZydPIyxz9Mgu08Hpta+lyo9BQcddIkomC45BvWtb
JDk9nt4KaMziW5ghS3ajZr3Ts9adtf6I0stL8FjkikO4Q6DRwuD3yvA5BOFq2b90fxVqr0pxBDL+
hPYpmzWgmOKaoGQP4Pox62EjdAF6tMcG1tVng5FsoRjPhHzTipKjMAoqjxaKveq2pNKWpxW3Fjvp
EJUKdQEkp5ZfkHuvLZhAsy1anBHYCUjglNvZK2glUt940H1tA/mbnHxpDLnzzslb8IfttqK0ittL
EoRu22MPbE65FJJ172fWm6K7KggDSk660gtJAwz+Ub/VwAPuMxNjQR4YDr4xrugzVmt1k6AnqyzL
I+RPZWIw41eqJVDH1Ys0sfGYL7L0ynCLDNCtLLOBu7GDse4ZdIU0FHbyRZkpUNPu2MItOE6Mt0ex
2DXVa1NmZ6+XmavdIz13YEDbvUITrPhopzfM0YH1T06O83vbEI9NdI1EmIOziMk+CFHl536sNag3
Bt+C1QcZu3cVLn+QWvKkcnLxqk5gGE23PkrILQVkCAexi9ASm7bejraWQCuS/7DKflW8O8WMy4cj
i8XVLE0nPfa86nCYEP8PReMqXFchVIMcUZygsCsm/BiE6SHvLRVMakx//UKHjXRzrlfwC1LQcTmq
8DaxbYVCJV6OfSgdWBcd/aeB6FAwdSWq0xUZmVQ24b5e17fPTeWNrcolTrz0U/SN05OmJ28UY5g+
oZkCmAhvkSJmrH+sUCmx6tUnQawZcqj0VgzFpTXx/9F1WWgnhDTW4ougQA+mO4i4mOZpOL4MxS7Y
gSjQSXdi2YO8ItRvFmaVMTlAzWNDls2RZwpIWOBWsYQt5aaK5K0RI1GSRnKnYixos1tJX1avl7uo
D24siL4+SvfZii6j8LTo+1SSXql009ZkHi7fTO3a5tAuUdVMrWNo0BCMTZgHlM0TZ+v8EUVHUlm8
uVrjEbaV8CJngDHrnaAPL2WBXgMlj6rAQYq59uHsCl6mire/GS4yEsNJw0uvxzuI/El+k3EX5sr0
srwJqyiDX9zyzbA8YV+8Fi2ZiorgCWp9FHAe21aQQeENmU0CbyADC4lQxgGWPcd5BanEq09RfitD
qv/oIAjiOR9HGLLxHF7FFgADoFQDbutMq2qfFs2mCo919j3nmifGHBbxxG5Ze7Zk8q1RwQtsnANp
m6ZeNL0KI1uMevgy6d5S5E8qYo/kgBB4L2XvOwVVA5XfXgjJZoK/2NDUWvFQw/r5dqL0s9Ali9kF
EM2ulgQvXP8fTbuq/7MsfJf9iXDdo4hcu2SHEb8wTYhQHKf9y8AgXGRzaqHzZUv8NjOGDDHWVFRL
5GMUG5WZ1qRJfp1zjUZewEobk5JJVp9dBvNWQis804kOCbCdut2XrhFWJn32LX0g6qUMGWo10Bmq
z9HUYy7gl1teh/xYTwPNIvVQjSgiQidh3DxrJG0ZPkN2n4jHHWNbycVB74QDuwVaLqHk9dlWOyY5
wZmOSOe6Uk4pGyVWxNk8sIf3lWCbaUfTdHWFrll9SU34AM1v1w8ONn1yMdgA4T5QAGsjXzchfoGA
pbO0j6qPkK78BJDIlF7whCw0Twfzn8qa2Ftv1pT4pA4zotxoSLiZ1Zgmi+edvOZFYwSVf4Bf6lYF
1XBI5+ik1CRYSh6+FW9Qv2e5tJvvwHhWVQzvv3HDojk784qnGnVHltcMqOei3gUD+jgFKRjTELGB
wWN4MrpD6xfbFDIty2nnkgvvTdl1aeHW7Tkw8f7Kl7mCZDD7lfIt1aYd8w71joiiIV9VE5T15fpI
beFNkegBCCTZDTUvBEEAKOAUSGGT+3+hYPG9LaObqw7bWWp2isGLQ50mI2SZbYGkvoAKsQX2Tva8
A+JEDUnXoFkKkYCERMwsLKOEjWCumd65eof/pNBrktYRJ6gprKtSJPir47FWjuPEno05CfUa0Tpw
r4tDQp4X4Ri46whxeosAr/R/yfQMBW5oMXiLd0t+ldujNCc8JRVnuDt9G/zzrvjQ+fJ4KElHm6+T
rPPi2sQXQ1hoOs1fuI5OG2lB0snqGhl0Ba2TWjUofp8GWt1cZ0lRdloyfUjDSJd5m8nHztzqrHm9
9DEpP5rSeSbX31Gm61r+zNJHI78G/T+JVkdqnZfvFuWdysQ3LTeMOWUDqXIJn6p3Emz5semU0ofI
ElyescmWDU1sCrgEaTpeKn301vdfLr8n7aturyLyhLHBsHQfRR4Qx+3TRKShoX5l0lHGsKs00wl1
Jm1KtimyA/ItoP6fPswUpCFVbPxFti2KuvgLzu8G242dMBFNlPOQz26p7U2dSMBrE7MEp44pM7uM
Rq4+bOwYPwMNIUuNxhib01IhnoArh4jM2ozZjSvnHH1U2EGWjGn7PemG4ZSjSlJzYjN4aaB5sC8A
slVOCF6D36rI7dpipCAtNDlSD2+eZ+Q496T2qWPXKgA4KZItOVxkq09Oam4mMziEIeiNILItZEWj
RmByImOu1ewuzA5tC0fgMFb45SMKSk8iABAFMtheuy2I3Somh00ikl6J/ioIzBS/eYfYYxlfMPTS
gwu9SN6k+mfSga/IE06030JVnPXnI9SY8uJZ1kKUu4omHITLNOWbCjoo3cmYvxknX8uYGth3xxGH
yX+s9wH3ZPJ3xvGuSozFjjlG9CxCJz94Ha2LDC+EbL6UOScJUcBZda9CyxcwfjCNjFFxdBsT5G8z
u0SGJkrkywpEIYQHKEC77jLGCgaOZz3s2RsB9GvpPoa+CCREpQ1oJjc5RvJO5obFtPwlMcYnU/al
hQ1oBBO08lIar0JP9sx2QImAKkNlOMhIIapJDCvvRsXyzV5RNV4AxIe42xK4pvjFHEThCa6DQKW2
rxxB/k6zd0r3TStlCLTaXRxfSjwXBZLsrPsQx45JgMT43RW7fD9yeE7DGrB3zYEiZpm2maejOaHV
aAlpMymtyfGI+p2InFwQsYo1RBjQdKy2cpvsgQjPWCwK89KmJnARx8So+h1KDGi43BFTp47fOsxs
9SQCljYAMajWQTFg58pnGnEKU2uWRbVvtmZ+jvGjVGPii9PFwrOhzoUf9QxNfHYULLoVS3BBnFZT
vvQMo5fo3kt3TQK3NO3pWeDjbHYldoOZ9hVPGhyJZ+wA7jUoTlOuv6KywsCdtP8L0vCAZ1pn/A9Y
iYFQrlY30mnYdrlC+N13vzVcWV5XJPlxTYio7CxI0QMQyZ2zqPTZ83FV4aKe8BY21usFZ70GzBj+
FvlXRwXaYzZo8LGHTMKxY8n6dMGbhA0xdFSEI8ZOMC9z89VIrw0iUbs0UeQjcUSDxkOkZIfo60hj
sdWC2JtzlHzhUUask1ZvTYR+DPGrxWtX0U+vBNmekBT1Fjo0yQmjjcgGVIodkcq8xhHwgdR/SOnW
iuiW5IvJHc/tWYcLh6JMeE9FycuZQg2rlmkz0yvWK8jZVelL6tXALdCz7shxv+3ZMXMERNOwSdvA
64ztsNohJTfp1Y2su9XohPXzkNBmNmu0lDhSh9uYODphXpzd1/RLUK+m5a5s3sgCK7OwVcquRtuc
e9ERhmEjIyUwjbNB7GL+g1w47S4EfpwnIhIa6kVKMAzBWfwasVrIz4v8XKFZVCobt4NUacAloOHD
3yRLzxOsX8IykCjmX1bO8AT6ByKxsiQP+NDk8IppAsgZvVaiWU3pHpBCREFHAAFIbZE0XqZhslSd
CVYfwew30WvO2TTXuasQ1xPXbxnqMxlwOkaXBoIAtXT6bqrYKKMLU5D1H0TdxyBsYwoJZHnmQpHZ
72KKfYQOUStuoUAEKtQCXCVZqGExdet1LGyWh4rkhr6IwC/Sm+SMXsGDQqY45cxe59yZk4eE+5XF
qgkY3qDRBmGlTO5r7UkNKJ4jW53aQyRYOxgkemQy7FE68FMYqYAddfBROjBTx5Gt0fg5V47y3DPY
QuIweVZ5wsGpg7gpHJTUgvknsggB8NOwqcSAdoTupHClipsDFhDrRYu4SCMxoNmPmvRGQ7QVob4C
5iG7QPyyPozwN1KfVaY0CeW7MHjPHWOIcn4VAYcrRHSkExUtvAbf7HT68i9Kdg2h+VGRFbFynuYX
MdZ8FMpLpjNhcce2vpqSU7T5M3SUHDkTOuxalHbV74KANuFvgeApocua18ywpF0N7KSPYP4NOW6A
MKHcFRqGdH2pOjFaRTEtEKAxCQ0VInMKlAaNCn1qbLN6byTJJ1xFaiyWqR7FwrjePD563JiDAM8p
RwFFNXqggwSmWByp8woB0eaqz5vQbtULhE1pCkGbhAIxI6E+O49PH98YOEDKjl7mlIfNQRjTjN1j
Hpa7GptfJPL+J4WQ7mVlEe8xPgpmAvVLu0i6N/eddBdyYUL0l8s7Aoeku8y74xhSEzIMYXeZa3V1
7vIkp8AFbrGn280Q4iDTeb2iMa6JhWLiRh6YfI50s2VYa9hSJsIWteJqL09NtRfXm4GrT0auemrP
ip4i39JLyMFTCXS8Wk/mNCGacv1QaqrBHnIdknJDnk0e/tSh4cyQrZNivCj58oHcvNrPodhdy1bX
nZmTjtRHWjRdzNQsSwV0oG0GGUARrozrTVoo+Ea1pRmujxtJEJ9R3UTw8P7/l/SRI6kt+e2z4kss
9Rc97MZrk6nj1UyMlNWFDuz6JVkeAAtVbLbjmuyhFFGUHfZhQQhHykim4RyZH01gTLHspXSN56fP
OlNEOt6CqP/qUl94/doURiDKP358KDZ5tjecx8co0Yr946NAfw2TGWCclIoLZ8jaeGax4W5lEAwF
PtjH15DnZmTGMEg1NIIlaFGSnS2WfFgbKnl3cuhr0mxsRZZHK59y8H142x/PUpaK8zDr8kZcn3Oi
kEMwy8318b15mCS/ReVSvj3+QY1FGj0GK3lgxuysdWJEeV13j28Wtc6vG3VIeCRh2QhrzzkTkOWl
k3J93Pnjpls74o+PQhHpetfgSXg8pSzBut5RSC1J4PSFDKJ+faaPm3BhZKVGif94pMfNf8+ALBzZ
luTw3o3B13/P4PHd5fHaLzJ4ZyNTiv9zV4/7Sxvzp2+QawdpxZN+PNfKDN8UeTG8IRdbdob/++Bl
Jr9ZFm1zFUGi+pxYG/4MaIR0yI3HRts2KumUfknU0ujXDL+oENB8UiObNIG2/AnaS5D/g/MjClux
37WFMwOzJBwvXt3BVbLXhVsz74xs+432OK93TQ6y4YToSA1f9dgtA7YwRNohO9xWhQ8AQu7RS1I6
k12K6w5NqE0xI0948jxwVpS9ZegDtKKnQZoUQwfm3xUEKKz7JXkErp644Sf5ZMsqRTAkJw3xR3Ko
OkjVDeYszNk7R3+N8PDBe5pZxRl/OpRac4wlyklFFG+OgW99sUmeGK46WOE16pqL2SbHxkqFW9t0
OjoJXognk+LV2TQmJGYzo8NQDhAIOpb5J9UcwsiEcHNlwoeRsqQx/Zq8FQd6udRTVAz8AQKGKcvA
hMTKDXajs6Wv9Yx+Cz/be3AFpU1CItTSULULxkGjk4MYn91IpBtLEUCdatPeUJ663Bb+oSlvkYQq
1Dp29DYDnbcc2soJasgWcjghFE7PD/OuUOAwA6OqQHL7XeMY/aZnPio4T0hmpAm5Q3A94XvMnTHc
9tlGRp6qv9cMwpD2IOhZbUKAYzfmzBj5Z2z3i4odaW81T7rylAsbslwSelvLzhJvjUShBsDmMjS8
o3Q1twlsgPGttC7gwpuZgSNP2yEePkUPyWJO9Sq6/C4lu86VJb1qXysazYCfRIZjfj1trNhvIzyW
PuHyBHWaHMCNY1AovBiLnUqb9c1IaHpjf92HyXmR7kzsMGsMbG5JZOdbCflwOAzdujwmrOPrEeUH
w06QvMx6UUO/EA4aYR+GxweVejHG5tIi9cgQaTFUl8CKUEZ5xqqQwiiYCJhMgNKywh/Ukd/AQlvK
xqK4EMWyCBQjuIH9uDz3aJCsi2LsNCLMEftFkQvYiHmciiJ9trE3B+mzgDWTtsna+LCjwY5kO//D
axhj/cEvADaXAZGjXSARY2Q26V7DYAC6yF3xDv6NSEVL2/xk60Tl3vNqftZ/PMKcY6zYCpId/1ss
m8foI4fPSBikoK8RdxouPwIORGbfFGEic4GUMY6Wmelw8JGCujYWMM9KNlYp/JX0c8Ic0A1yRA/s
SLBOXRyeDk7BGEvVjL3GViun5E4D4jRoefohxiYejHCFGUOKOwX7snrVc1IBDjoG03OWsfisj8SL
R8elni8CgYl0x6lxVkcKroOt2Gx4hjzbJGNjhIF4yz0hi6aLwxZMIKiAnT7ijQINt/vfn4VQFVSZ
HQMGGkce8nOGtFGOnmobthsz3fcayOkttI1Yt1ewumO0K/ykgK4Rblt5zzd7k7GHF0Vew9wk2YXy
jf5QhuZBuCryMdaZah8H7TuVP5boqco23AlvRxPxSjFL8XicVQO/+CZPf9nJBUJX6E4oXp21TEp5
KT0dTofFBsGTTLi2R5K2LfME7GyYzsS9x390wbCKP44JCRkPalKGCeVZC07Ncp71QyOAcaBK3g+R
a0YOwSUGLAl05AC1qZxIPOW8NfxmPp/E9ok4wGU+a9VLohwZIGvd3uAFjU4MSFs4RdF27o80DQgj
Ii+TL1JASyShEk6J/ywmtgno6o4CVNNoCq0KQyG+KijEow1KvyrZzqXLwJOLKlE/ZkLVZRc64mKb
fK+RXTbCQ3R+qPdcI3HVwBFLd+bWsCfs3ChS460EnlB1Ow3mroPvg0qTRKQQyv4fyjuMG9/at/4n
0VLRPNx5S76ZqT6HbTdgb3N4kkxF1BTP4XakYi+2heZFDM94g//1Z/EX8gIz4yaimuSCwEXUNgDE
5TZShg4b+eLS7SOygKvM1J2T8WdKb0RWdI8LjZK8tMNJSG/jeINlhAaNy+HQOuwdO5wNdv25QCp7
qipmTzZjwChjE72mqvNwFpegX/7PZ1rFBBPll209LjtcytVftbbJLoUJugpcriptQiQydGRseoeP
f9+iTB495llE68y/xlf6idCY+4Nx8svVDu1dexp/M/RnaJfzm0IyUYucgYvgG+2TMqRoYjiNsszO
P42vET1ksT4ct7pKXeIMNP95xvC9UFswQSsJTR+cWHRoyCUKOVS2uVBdQHAGcIoycaMTX9r5aMI4
Unp9swYsdBsqbhyS0w+0j4RxJgpO3A/MZX6JvECmlq5S4V04b80BKo+nN5+4D02EvtIhmLaLdgLj
ytBboLO4uClwXWBpX+Jd/hVJvuMtw6z80fwsZGU2tLSdliwX6ifcRTzmy3wfIDvLiFVw4qHWBPeI
uw+uxZZGRahfteykJwfIdcjPh8Wdqr3K2j/tZcE30tsg3/vxNod7k6ZNclEHL5z3BWzx0G/ZWWCM
N0lX8djHkdCA2wdyTYMxoLUn6yAWWPNhCrm5YCfEWHChwE2lwpLzKhJTyJoUbZ1Ngs5hz1Udeq+T
/gYfpIcEFNUcPxQqIlAWuzyl6XaJNzUPLT5Vyl3Kbvl0U5q3DJnX4K27stEX1bMEapRDRkwOyvpb
oRb2iKQi+UzBwCUfkg1EJ6DN/FlFm+yBYMp3BxKt2MpaxW5Cdk9DhgfqCSzfAjsjATBEcJq6aLqi
yp2Q7B4GEq9Kn10hbwabE94M5KANKi0y/PhkHLG1bQoVo9tGD/eR6vMUmIYpX+2d95w/nYDDdsuR
Nd/X/5rn5nmdArCn4dgrHaIu69QzKUHW7d2Wl7xqnYI+NgQqEYs3nE4HrwtysUBjL+agG0xNUhrA
8a2/KvMswq20eIOxfM3H0a9C4PAiJTKok33WPofTbZqPO36Uqpd9IZFkvDxsYtP0ugiHcvQl88av
zFNJScoRHEVyOFp4QchRDDXkOg7wSd4vwFzNsOGYJbxl+uIJNPORl8VSfI6soT8P6QuxEtbyFEf7
mN0iFM/81MOOYLYkHPiZeDxhOSVWhWFiMPg6+4z+bPSIIq+8fyRT6MaxyG7sPCLzJi1PFVlAw4kv
6t1FFPxsxq7nh6OfCQcGxBy2Cgx2lb2Fm94pf3hGXbXnthx3YEYAIPPWRlgrE9cyN7Lq8m9GB54k
uXb8iUp/pCtLkH2M5fmpre4Wecf0QtVzr13N/oPhKz/TgTGEdp4hpzwTCdfzrpB6RHaJxszYUTt3
+Bo6uz6ln6wjPSI+2WN10UQ6e0iE9Q8mj/x0n2wRu4g0Y7E4jM5aIfQ+Wza2r7SoEzpXyOuSQ1Vg
QVt3vOgbOyaqGGzp5ENgX1x+Y4RpukPfjSNzmBmendKRCeierk0CtYEzmj03mhjeLK4vP2A1NfZz
KopLN0W4L9IGI3CHTSHCFTdPvTRdXyPORc7IjOIB2WDlPXFXZHL9v9MTUgKrJoZNDgle19QLJzsQ
2Itt/4elM1tSFQui6BcZ4Qy8AlpOoDihvhiOgCCTIOjX90pvx7Vty7IU4Zwcdu7cifVqYxwoBjB7
pmu3FVpexq0jnXYGGCqjKdMEMqgB8EMOkFwIxGl5UIEuaXPvm9BvyhLbD45mqOUg6JqkTfERpMFU
401DA32dNaiKVYApVtE6JeDbzzH6GOUveIUnxDmvz183nicTbYga5PW9eI/9ff+u7BTCQ6ggNAsj
rl5P8X909aGXDIkNj0jXIC/oZpxWtA6okOrRnua5bb7HG8F3zAsjoDNSMUCJv48hCmk+VTgu7Qbj
3cJDFBgx/Zjq0ZlrmT5g54/IOMhvKhH5HiQoQsViAvlVgYIJ3Nv3iDFXCnMZ2yPuvffgA+CsEMQN
jkxmpRXzYxK4Q2slUdFOkW8g1tnPBwqzSxjzTuCJeH9EMGUEjA9I9Neld/jMocPEPR05HEqZenv9
uMNg4O9qp3WgE9/tLFGlYuxJfI7PPKqBNJIhiRNZAToNXBzMM7eyB/gCf8DINbNdDkgoYvC9wHzR
X/6hiAoQNei3DW7p6NGE0WPWRCqcfgIe1GEgH2m0CEB40NWren0UhLx6z86n9N7FiLXLj28uPR0X
9Lg1DQ7gC/5M50SDkEX3LMVuDCjejkj2zuGNhef14dFQrjcCplKwVzIdnO64902iFHZUduMS4MPx
ElyOMqE3maAGpS4D6B3hf06hpLz4ESxdGQ5i3KWLZNwBMv0HRlImDvkL+7YWh4/MSj9j0+rtWwQn
CLDPI2g0UmrSdIKRKscgxGbcNiQcQZaVGz19zNTMdNKeL7z+NimiwY+Ky+7n1nNDhzS2vD2dJoEM
b8cpobPm1nIfq68LTSVwspvMQ0x1b0MZE+J96vIDtF6alkjbxBywtqmZVWIa/j1/vMIEmLCFZZgi
nFxeSVQjp6O80SU5ylfiBmtD5BM8g8P2ja5xnDS3sIJRCoppv7+/Z/7itaW6Rw348ZSyb/U0yRly
cqwu2pjQh8mAwXTMiB5Vu3FBbrCLYhIyvm3dG5FP/fkEboAJlY55aCwZlj5l7VFRfO5IrlMY9PQ3
13ojhIyo+/eeFY+q/RvZlJeewwQGtCCW2x/Xj3P/ytpgWfav0fmz/+z7V3WNKSSff/Bz/wqVp7NU
1xF4QfQwiDDQCc1owyEW4oBBLWpSKlpXBhgSPhe+4xc502jwaekMh28CZXvmrED3saX3Dt05iOQc
ZjmZtm8eQSeo7sMDohKUUFPV/b7+vQ/6F6gjFtDbuJ405+157Xgz2rFcPha+z2vP2NkFm82/Vwv6
usZAGW5zkU9by8iNzg0GlXT0fAoY0mCVE4hWYgP5hnBg8Ab8+tq+fpfPXe8A9gB6R9cW4+hR9Y3g
HVBh0ON7e55S7j4oBwAKpt63InakrlgtDuQ4ikfNcXetrnvLdPoeqeOGnZ81W128R+Pwpkr37fNG
cBDeNDvYdOlrdYPb2yW6on9JthCNKmLHiXs3b/ftqouG3ViqY0ar/Wl27iIxRPQP1ExjIQwjfBUl
q9zlV+fgltN4l5/7e6YWW+lZsTtQFwFa5HJxRasY74G2DMvGyApmWusYs4qM5UU6KtcOlTG0ryNF
ngEggx6K1ZcYETk5TP7DZD4Bf8Iryw507THzk2mQB/YgmqQsJVAP5uA9aPWZg/jX61EwG9HkS3DJ
fI6YeJQGUlTDlVmKcp/0M5pcAG6py1WAfIW5wlwjKcQ3wvljfqU/DM0ViCpmilf+oSEMh2PkkLhb
JBnZX1gKlb5pdrRYDEhsfx1T/VMtZaUqlFQHlE0SyvVcOPrFWOMx7gbjYkBZQKeUW3InzS8HkBkA
MsjfnyotFUafEcgfxGpplzDBH4T8sAOeAKigpJzcSXF5mxRiIEXlj/FkJayOp+bhxcUpUT4cqjEp
C8Ci3t9858cN4xdJoKGBhXdEv//d+Cmnl75vwW0dRDPeFwjjifQP447hOEoO/WHt8Ynb947Da6F7
gKekf8c3KF59d61LjNAcc+YUOUogElCJf8AFj0FJHqiZ87wPvGe+mePNJOLT5y4sONbv7rX9ZEbL
H8B0Uu/pIl+QDWI5XweMMPVOBxP2syD6+ywJJygQ1WDat8Hmnnp7z3ITdUYjxbmSLsOJPyPqH5Dl
FSiC6fhSFxuk4c9u/BhaLMzYyB6InZtsPQwobobxcCxMDYm0VNAxHHMTOLAQRJDVR0wSQDanaIDk
grSsgIoBmEEQY5fim3CL9GKxWD9XDFrao3RrFD6eAgEMQx5TZ8MxoqOEOg/SEyfpI2AcK4iaoiNT
jsX6XKsFPhMvWufyLMAjL8a985iDYFUHzATvwcIxyJcSQsTz49yBcd40sJdUQ/5CS93XdKjr9Uiz
MfzHsbqop19GOnamn43mKq52xnFh7fN55mguzWDzJrlFZeWrdNVznw5ZcbV5WcEgmJCWDOsRtmGJ
VrIFt9JOXc9q7jt2quiNbWv5Q0+/y2qPqessW8t8dFxLLQgvfm7uqbja3ibY+O8hSCwRHpZD4loi
VPwzJaFnF+vz3FAf+Httvi7elwwdN4yfw0+RJGF3/FU9fZ8JbQtXLiNGTBv0F90x5h+cGeYIWSzc
RFomSHRAz7kCg/pjYjAeLqelBtNsSDiBGyFywNqGzHR5DPyMvJZa/5AfQYcZOMWPvIb76Cz/VITM
oZsVjAigxjeA3UBLdpQOeJJbjRqLhij2EItGcMIRQG/irf49yW8JoXhMyKTBMxIigPklqQXwLpk5
q1dMlsCYMM0Zz1YJepK6LOouppKOqIgIntmLZ+4AWFjCYCyNQeFiYDkFcgLP6uKJBRbMHt/K6foS
pWN5OGPnzGq53zNRzm/XZMxB5qWWugC55Q0xZuqiuxdiwaaYYq8xcT1PP16PV7IJQjVckoLw5tGI
EyaZ6lxa7kCOYHJBxOsQKgxVbeLH0ywf4YQSYuLIqLqorhj+CQ4OEloV0PgHCA10SmdSlpLr6iU9
BeuGo640y98iVRC8gL1n2tvMLq9948TSx25TBpC1nBtvdpeCdAKhDEeoXtns7HEOs7/nbLCtxW11
qX/r/hCz4B2CSW+UTFjXjXMFwPML2Nq37ibma05LG85hdXqv1UlnmC3zdb6olqWTTKC9Zdjpzy2d
hxMESSfZBnfHux45SePAQuXSZj211xqBeaUDUNMmTeACSCbRBLE7GZjw5jXGKlDHBrX8jsJkrh3d
TGUulpkITflBtAQq3NI5VR9A3kRX4DRQ2WjRWmrWn1HF8IW3SS0OUVgaqdj/GjLI3qAj6rHMLjTz
nP54prswXd2AsI/f55NpJ6fjADrRNomGnHE+5n2nxMB14KGCD5ipq5ajd1eEHqiUIrhCsWJBHRs4
EHonXgllM3INzjXMI3qYWbGYlSN6fGanzSTISfpE0Q1i5hA3rGhij2hu6dgdOzqXCGDigIM5qYpf
oAFskKOyevwOIhXo1428xohOS1xsUk/wmExMaoRWq8OvxuA6RK/cSPh8xHXjMdfZs5KuFGiIegjx
2HNsIO5ZiuwtagfEDISDbHZ2c5NhZzGdFAZWiMfp1LO8DXsIHgqBVO4W0/RMHLP5F95sapccgAyY
NIAclPsv+wM//asYZRa2x0KFblT+gQ0WK1wOkNlGG6ZDnO3ovYbXyC3RIC2Zx/vLLsbpoh6/lr2Z
Nq1Xxy1+zQwmqKwjj3Imb2DaDe+VTd5z9RRMkbMeI269TRdH1HkT/ro5oMnZgMJzZIQdOv8jwOeB
aKYAQn66eh4aGinIjbcrMY9gW/ivQzTvTKtNOmeuzSaeh4do9R0xBsdJTsGyA7cUhQNIWfzwOqGQ
iD8Fy0eqpmijVKO3ds8TXQjUN4jcU1Kiz7BUzOoB39+AOsit75NA4WE4xxDkxKFXvMW9c+F/PeoH
VE+eA14XJtOj81jHb715z06U5MmWj5XZZNwuNY0hRBjehepYRl5g1toffKPEjhbNbbEmnXiQtszS
6+ulx6TB/EC+gLhoAKItz2jMPsjR+4KuD8sAAqEUE6kwRnuU2UddKtc1WS9S5uRRBknHl28SUKAx
MybYUZvTINpznXWeBG9P140dVZAZXHunwL3JWQsOuBXs5Nv9TuWchgeSPPJFEOW+AZb7RgPsiwrV
gImndRscfNA7x/MCaJrBNKvSQsiCSj7pvCoZf/v24YpQIZ9LaEJkhUei+V8ikOCGB06sYNJxuWJ2
ZsdrbxnYRHNvdDU1FPtFTImYSls9t50LF4dzyZj1cbyOFq1ZZXNGQubZ48w4EW+oGoYybJGNqQgR
6vW4WDNW6M4piY969x6+dH9/pM61Zgb0h2nSiIsEBk80MBnXahtdM/u97m8Bw+fxnEHpAJS1+9zk
bu62Fz9350om1V30lsFGW+ZnZrPjcKeBdTSp95hwGFz+sTXPkomCJrdQ7RWPQ27APbgQiTWe6EuK
8M9+ck/2kNww07inJ3ySX/QGvIFzU0gE9ZTMgED7HyjAvu3uEQMS3RH3wWLH4ozCaWfYnzTmqoPW
aqArq3wXftDK1SEnQULxOY8xMZhR7LuWuukeQhAQRl/fvS3dyhTc0Jl878JtTknx4p1UJ4UthvyJ
TgrLfXUfekt/Ea9h5dr1jJP52Wq7YszsWfbsexzv39fiKssRD4OXp8v8C7j/HCnDetaDAItze0rF
hJU2z7afj1QUH3DmdkerN3/eaWWj8kcITRGyb3nb9NKCyNn4g4eXRWZ+Ce7FpZowh8xW/552tVUn
yMoNs0lvmq4SRyv0eKW42ATRwGXc4wvpa7rjzXITzRHqGjaW7YbObuBcLoK/nv1dkgtxe0Dg18u9
f67Ij9ORZx2BSRAnnpR/MfYMJS4WGVNWuSk7WW6NHRJ0u4RayfY7exnklSP+xIWfJWFGf9yzCYuI
BDDLBDvEMtwKCk7oA1FG34dGzz6u86n3hzj5rHHqrgllX3Qc9w15i0KCF0IP0iT2BasKI/0lC+yJ
wwCk8CyUlGxVxmyQ6fGnfUJ+OkwMpjTt1JW6UpzPLlWNBwEsl7cjDwrFZMJNvGWqrdM44Be7XGi6
aO7kx497jJtmpNxF2Win/sx3JQuHtz+oFr2X3r7yUefY7RGatum7W2o2EfPiOIYHsfqeqSbAeiCY
4kENE1mCAXY2USvbWwaS6vwRRHBSBzAsYpMM4BFOOdgefTtIDqOd8RhwI8vllP17ht9yi918OvYs
wr52YRL/8QecP3GBv/ARb9Yg/Y3F0XVBNwiheQWvPl45Y9197hL7bMhgBESkK5baG12ce2ljEZfG
tgTHZ08SArKFpnRr/D0nPbe6Nfj0ls49uJR27k0ZJjnMME5PKhLIN8t9CxizIOGK9thiD15hR4/3
GUIP1LG+aGHROKQj9fLPEfIkdUMvpzimP/bYciw0c08ZwfDYd3FzAZ9Azou2BLZzVQI0dc5P0mEO
AHeG7XRbo6fDXALyjOSA0SWG/L8Y15l2iOI0tzx8NuQkc2VazHuz6lA62vRjPy7qrb35HKJL6Twu
9apYlX/5HJfINslXPrvqoJ0pkIBocd+8YbblW3tSm8Ozc6+dm7eaZ8/8SHLeOLdvvwSTRJOo0b+A
7PHHIHsEkDzXvWHq25s3gyA+yGb0pp0pMYKRDkvnuP2uOYlFKreUxGOLJz9u0329UreP3WMXXfq3
x049vRfqTQ78Y/s79UatMgdp+lC40r2eeH8KnIQBKuvKM7jnU3nNz7fI16puzHl4NyiDUuqBQgDA
azLXVvmaPM8z1CXzbECVDvSS6guGmYql3zC+1KtkNZ9rN7mhwtTVI5cVSRYkKRCcSq45l5n9CHZG
6gKCwlZFk4Fpm2RPTEH84VI8yWMyIvYpf8Jq5hmW6z94UXBZig6sYN6atco7kuvwB5LxkJmyg2Dq
NgWSZDHzGfGZj0hotshhIYHiDELCYjpA3mZMk4FnAlErCnOmYTIgryubmGC7yQq98//XpdxRAyCG
VoC4ftFwjKJQWwf76q8+lxiz/uu3DDHxEaRjA67Na8dg0DFzshxJoXPdo8xIKBMwZwmOJjiMAVuG
TBvL4yFgwwUl2h9/hRdUMpuBXny++5XQn6ybRB+kCTwRyJIQGnUXougyM1+eWfdNgnZARmDE2kFb
bFwOFavD/BX9iYv/HS9dTGll0oHJIQccdYWaoxHkcs8zZAd8pw6hOwH9vTgOAPEiGCBQSCAuMLNT
VLXpMKFlVkBABgt1nJ4TbR9bGiqd7kqARw9PRDDH8jmgadRcxSPqBDMUsaZcdMD0yFVsdazYkkI/
Nz58GQGrWCXTFuYinqcsuBTP2wMjYPGdlSmKlSM62gZPNG/Kv6eDhAyzHKn/Ew49D0gtgyv4c4EF
AyACLNQCb7Om1/L6AwT6a/EHr31znDEmWW+v9AAjQY+dxVcArRyQCoH59uHWgCFlZNN8K0z5a6dZ
/RX5DRe02qnz1kRz6NQd+9PyGu7KBc2S9aGclyuPAsuqP+2OPoTemd66vVaxcwQEv71vfTd23hsU
gF4r7ipfp7d2o7qpEzv96RPpPV0eJEN1WI57xilb+KP3KbbLWTL+3lVKThpLzwjfVP0NNTLwN0/U
NGiCuWdUUqAVMbD5nt+1Q7bz6P9AJJtYC4YOMteItAPCEUuTjvL5kcELUOqiafnrAHqzzOolCw2n
1MdvAskuk01N5kPyPgom1NcGyeQ5quyXk02ket84U4SgzsBNozgcSMpPhvrcMFvBoMoKqo93BTSg
kU/58eliIMr0LwV8eAHgSaWGPAp/y/bF9zZ/rlhFBopaupgSepswLsgNDAAfYG+AqoEFVF0zd3kt
rpoCGpgHii1gAlTbgFVI1alWAU8pMRVGQc7bNGKlv3ZYkgcmE3foVkZ2ynhdFKwtPvmqnYhMwG9h
J7Kv4ofB/jt2YMxT1pTDxL60iGuwMsxUwB4BeTFIHTjiBe42IA1t0cnKQBYI+Tlc+zGq0WSrkT8k
ec0aFBngCuGVBq1s+P3LEbqmS4O+lTdI5DDE7UGYesnGAvsHiuN5MDnsTEHx4QbCwXXBDoCyCYKX
CqLUvoJCCEx9bi+O1+6e81KnaFj/zg4VFzJeKOPknZxWxkkAMhAj/qpn2FVuPPM4k6C27Pb14bav
ctH39bLcA3lsP9fPFZPROnwdMD9fyiGtQ3vdZ5SaHk9bdjp9nNUrcTGWk9DjsWIox6U3aw8+p3Lb
vPfv0VXd1uv0+l7Xs/JEqw08I5jmRKbcjnfSgxN6prPvulyWywbKXUBJCA4IMaZcqtvqkFNjm0se
q8ABi/RiTfzL2iYY9K/Z6bWltAPnXKPvHTQZvJhMJJGEjx9BalHxoQJEv/8OaT2Sz2rLb1sYt1+4
QNMkFVLaxMj51DvVpCQwEtt76SrmWjXIUtGhJ4wA2T9x0NVJRqcTUzdM0p7WLByleyKU6lD/HOJ3
XR0Q8oouxbVYpJSG23qfRFP+LpdYlgSIbIfyE9E42Z/MCKBQte7tejt+y3np3jm49h1J7/YdHhsv
5kPV+2eb2PW6Xsd7DrZ74o6uSoKdSH7m89UbAFJr3d1WxDhE9nwA54TM8yhRD3OySMYqygy58V23
Tz5gE9DFC90zMw3Qj9c5sQohOgo7aGaRmD4hYehp1+i1zSoa+TRQw8MiheVsqiYUu4hGCJActBVQ
G4YM9x3Qsxl2mAg9goOXxXBDIY+iFAZLR6cjSBKQ1tMgdn9SNNmFS37JdBAgemHHUX7AbWBggazg
i35Itknc9L5i9A9NPFiEjqYg/aVBTyZoP92UK+ZEBFIWYDLtOzKKi3oANQD1f90hDWpz5RIuMztd
fE58I75Lc4sIyFa7tO81p6etNy6cYq4ry6WhkR8KqoD0tN+WG9rb3ePgIfA/nDLa5tH1giEMu2EI
h65V/gVfOPCDvG32KSBwlgOdJchV5WLy9ZFwYnj6C1k+gEV4jAg67sjk+ARYe6T9ZNDAG3TDI44L
DMFraR4EI8hOrOLOjknIOdccjSqwu9KoXwPohi/FzBSTegVHVXQMDWnuJwbRDBpUgAfqZ4DEArTA
chvajXnvwnt0dlL6bMs35AP5htU9OLUuVEFI68nvOU3h9nggYUVYTy7DlFPZU/6qCFUVKdA0MUkk
xDA5fTLLAd0yPOZ1POlFetehQW4bzTxUgKGpdpEf2z7WyoWPi9YPktXM/myBExaZ/Z1lS8GVSru7
BQSx2I0K36stX/51ihbMMrdLG8nrufjt3jRfgXM5X7c4K55EcdhXUpQ3zeFI+BVSiHsQAVJi7xlg
2cDfJDNg1kDkKbOzAM1RmTB7IToof1g7ZJaw1NqHVk25z94SNhInEhQKVI4R/yU6ILc5CC47g8C6
kvILmYu69wBfelQiYDk1b69De0MorJ7g/GUEYyBBXFYA8CvIz5WdWKwRqF02tyx6rAu3eBFfWfHq
vZh5ywx7CMhVbrv39v2x1ubayttSVgMkiHYABBVOAZNK8QtLTtpJYaVBRoMYsOlT4UNCa9wFfyIt
JTzGQSVkdH9+zbgRVinCgUOau770tDKoCqSekSH+sJswOtPknXzUpOIhszZQXPo0oZnTfctAqqb+
xG4XZq8wkWNG8pkZWMEb7ZLJFzQUHX3oWglQEdTMP7QYFQQoCKy7em//bMLYRAeQDmjag+VteIAs
JMPn0WUM4Psw3gf3TOEBL/6Q3jiV2o8khGZeQcSB4GJ+OzrNa9p66lsPq5qG84D6O3V+t+nGG23/
YQaXgc6lB9DN6IRzb58QpfNNODme3ru+KVfghwMU7SDESGse7YsMv8gJl2XWSEVjkdvHYC41OqMJ
LfXgHLoiSawfCbMroZ1y+14pb9ZzdaMVxA1C0i6ByT2zQ5UdvjquYdYfMJ/MI0JGUMCQd6To65aj
ctQYc3AvihHgteCgrgYGzDd9IHGmN65fehug9CRmzYpCJUdv7Tv7xG3bjSmjtT76VLWKS9tB9X4S
rdt3b4ktwC107/4aU1De2ViUL7ED3LxTY/UmqWBOC/OMacMjboMNM4QXHvaZYjJskLrlzJk1MKD0
1gHdAD1Ja7FPyc1E845v9YA7QJ8doyDDoUzlQDACvdUuERNiFjookKcaAH8qlXmqghgxbHGkf6nW
7jwbgewBA39m5HjOUxJimdl3TpzMwfk9Li+yWoWyXMeFIksWrfzC7+YtXWUH8EgYP7fE+ZFgyWVJ
WMldyWD9HUkklNjGudw0zg1XUtxakl52HCkxvCTyYeWsnROg5Mcqu5EKZH0ySGQpS0Jplojg42DP
vxzhufEmnkPcCab3WBGuujDx9v6KXwaHlvuk7eJlJUBX2pmi4jSZgLeanw1fiNQhHdIZtnkdGi4S
UdPy8F69Vy/Ho+xJPPMeB9NkWeJToFit5b4LOu5Nv2NiEyedowMPmo5QNoFxNKQ+eQid16YFR7Nz
TkOjA28mnscrBMRfFGB18HfwMiRBPvBzqOuABHxu2QEggLSlkgNyukCWZATUPJ+TAvyAAhAwLhzU
wYtPjoaMiZ5K+M3wM2pE6fD1F06PW0H0JQv6WBlhOfXSv96oN224H4u/RU4CRuAhm1RLEDwbhQOx
0qd4/bS9JctvEixL4Ost8CM9YatkS7m8uqez4OTZKOHgRAGskaqxE/550zbi7NmSf3ZvVozR25q1
T+rd36egdY/ri56bU3NLXYsPUzhREDZnOOTlc/nZQo1cfGcsp+kb6CQcadN0CNWF/0KH6xo66erp
ZAcWj8OyOBerdA6N1FYn/qLkMIqZGNDOJePg0tl3p3Gsfcad4jZBTL/i+z530OoQ96RdVCfbUoAA
oUcKgq32PCUn7aJc8Ox4ygfAqjfqG0jzSJ2EVHONHMhAGcFEWIHA5Ctwn01vhC7OMuA1wfQ9Pk4Q
Cp0Vs+/QXzzWTNc+RWPvC16KJCRYLnfRTLXSXfdALy9BTfsAkYH4xrsjz0ukWSMCaGDqM8mt4crp
eQeYw3xS9afr7IE4AHvYaNLyQreDJ+a+c9WuGFHsWKXo4bkgfN/32HfkH3ucBO/CeDTvXKc6YYLe
p08GFwYiWOvxjgM4bvDbMUQISvkk6Id8951XDr9tMNQYn7bxtjRnH94X2jHgbLDlCbe6aBe2TMIh
7jEIRyu7axhFWCHA1NReiJhYIP66cwEZXgr4dq9ZCMcJV5rZnDAW58qI5fn3XrQH1V8F2tYCbys3
Lf7PAubx89ACRo5WoROwXUL26I/RBrJ+jubfKXuk5Wbs2cxi5vWI8VUbqsXsK4Hq5BmKYn8grizx
0qrYfvwzEwex4T9m6U5Z+qPMQcB/FANYB0wo+46rP2rAbJl8n01Q3TfBybnsGRuo/CPSkVeyuWg9
BbtWF5p9RHcohFMQItsfWMqyGKVuw1CWpDv5NHZpEV+mLr25ZGW/HKi9j13QJMhvY80G8t4AxlLA
OIfygIiGHCl30V6xwEWpmlNxsI+L9zm5vc+eg1DuhJKP0zp33GDwGAJC0gJAjTwExuCbZ3AQgL1N
uHLCnZA/gPswj+YPLIs34SweKEsMH8PAkSrSYw6Fm99lFjDbNBKFcuojvwqy1XFb0+/oRb2JIsb8
ZXH+MC/NW06lSP5RR+IsUlniKiHNNZTn4G0PJe/vUQsEYuT3KedbDJ4UQmLOYGlhSYdiDhPOO1QN
Hom4L6gARglocpRgLDvTF59W0sDA52IkgwHD7SeIFzmiop5s+F4cp9At6MbZdEYVxqs1CicthNcZ
KAjA2eJ6vzgCAlPKBWLYFMxvwhXFpmMCk4kykhVXcYQfC1NpgnYMQkomdD1PlSHSd3pzQPEEOPk4
kXIDBn4UjL6sX2i0VLHo3xl6UzFyypDXUxyV1ROO5P69oPeN5zqz96p0SucDBsKcpV3pSDH2pX/N
zlAKNG1yyeMk5xHFWJzGe9YZooO2aA56HMGbEuu/z6bYQRCcLN9roshsmWIag2llf8f9E7nzikFh
03Dap+zBB445qsquOdrvWP5Bch51eC9o2XzmZ8AUQMx4Pu5PGMg7rAbRGGGq2dGRvEC5HJ1iFtqt
YTHrU2A5/tHbMhK6Qc6xKEM+FNWizkzOaDSMhlRp5oxBlXUXQuuEnIobyyxxY2ywSbHCm3ByM/xT
dZBTUDr1qloet9VSPAySvIOvefw7/mm7xzWx/YW/kEBHkzSBfP1B5ksepl16O3L19j05PW1yw0kx
7htkenznpiWXsgI/R6n7T/C/zGIbJMCCz82voCekCke2Ba52hV1hbdDZw3fpGiUuymPCCNd9GS6R
11j2dsRVzXtnByLLJee8siBQLKX8GoySZftEqp4tuYMyPSOpGqL4NqOILO4DpeI1HqW1S7b+urXz
18r8uSWDTUuj7zQnSB7y/V7bkpd6SwS5JtpOcub2PVzCGAPj5RevLW+Gy0mgk1GY3nIavGVodyct
vAn1T6bi0kSIR27e8cPkbbycI47WoHFkTTsyJv/6nnGxtv7+RTGwOr1OfAgZNhk1NwE+Ft1JPM62
vAGfROYafo3nqf9HjDnWVpIDPmmuwkMRQZIHhtt613Wye3In0kV2deKdyjsCHbujw3BwO9tS9qPD
lO/7GYCkjJ9LqcQ9l2LoUTHgH6VJ5lKCiXIiFJOkF1yAenobBvqa1LvFgcO9ZVO0BUbpTwp4uh+u
dWtXUbjHZbYuJYuAjkOmDuB0fpkv9/XuNWisWMSc8WT73JIV951S8vvvhXFZ8yYCaDpuFeRASpTp
jsmkSEG0D8EdTxviVqlfnPCkuMnmoeCrQlMEX730LX+W77ztcZPugBqSXKctCdkrWIiTel5NenNl
HpyOTnvyWy3aJV6/Z0Q9S862na87QwbzSvHIZg7YgGLWJJ8XqxCDKHsCR4Rhi3FoHfd1yzadKftl
rmDPOyPKTBuKSzAmmDj4Emoz/1jOrTP769cGFUwSA+SUb+QIw+zAb6yQ8li+QoHdETOoEQ29MDjl
0mPdZksAMRxvdTreGzt0a+6v07B7b1xYCNz6E+6YtIz5QdvgxKWgNlas+b9POeja/mXo4DHAl9KL
LsiItgPx0nbHv5KlHK3j9Y+3oeyIl3bqBIkbI11UdmcW4kzFVSIPKMebbeAkkbSzPVe4q5f1z7Hw
fW8oFxHLxcSr3UE9rjGhpY1C1ICGkBETwRbd+4sPep6IzECxWYT33i5a9ydPLAGmkhX2Hot5p7Z1
KA/5XJsWKzS2XIlvP9YLZ/9y3lTZCipsRLkY7vagGBfjDNMbL4q1MFmEstAa5rPniW3Bx2Qn5cKq
ZVuyydgmr9OHHSWFwe8MbV8k6JWzROF8woYiAiR38cjxnGp3tSlWhNvkjeton16hPkhRsliUTnUI
gCqsxyXjr7GULEI4PKPftaVz0DtIPpKwJkDQg0PIj+LT4iHeFCMETYc+Dy6pffzzF0+7t8uATwUj
OtGA/5Gj5uQA63BikiXIYnSlrGlny87M34kd1obNjaQRmxDfmFFO7++fG0ExfiXhHx16EVpQG8mD
bwQisCcgTuTTjh0Tv1DfnmoDqJgEOmvffLvY2Dn0CwlIsKpCP5JURuIIiRvoPFhJ7EWMMZRYTnz4
c9IZdaYM/CYVKS3sMNFDPC8tMk4jFPLRIBjw7EaITAz74V1blAnYHvBWLN5gQvBHCMDw3j9cPT+/
WDm8iI/j463yJjSVkDAh/iFEnDxe++KDCGgG7C8oMC0CC96HYETysB6hnaybAgZpSALyHSfY/Pf8
Pf+FiiZBDoFLRc0U8ovF3iWskWBRarXiSAInILj6jupztPLnMM0JT47jmlrS0zouiN/8OemlMNNh
Lt7k2Xr63Dwtit1zTp5LEGlSe2IFtFy+8gbinhEMIEURllFAgcqX8Q2xFOfOueQMkLmu3ufjgprX
8mk1bLkA8h+61Hsu51h4L7DupRYD4LMIbyBVCtIAkD6ASJARhFgM1xSuJNkBzbc/tg/3kIhdbwPo
RYGN6icAGOg/lVDANSoBsAAe1KI8eOJSfqECB4Gtue/BnuM1PN+DEJ+O0mm1aJya19ppz6OtYjUv
Dat9qagwrYttd/g+dYcV4P21OAVXddekpLhWIHurht0h/4F/LaOapDsheUOzZKR2BCB6+YJvkIIt
/WVn8mQoU7SFKkjtjUIjFbb6w6xVGnWYSis/atYbVwRACcELp/cxygsyQXAwkIh9ajoYoJNdOpbq
g3tItYeyD1qRZQfxBGjRCsIJQsjPKgom1Z5qKfLtvtu8+m7rq+c4nCWv5rd8ffi6nCJOCOH7RFZ2
jyJjewNWoZ7CFBzLiOH1MIRYMboU7gvhgTVrvWhTiTPprcFO+EhKICNBSyKdn1S7gU1/rIx/hRc+
hroaXGhG7wmZgsYAMKKvFHYp6n6X7TVtGCsqU5TlqDdmO+pUQEIU+NBGoj9K21QLIaQy5yWhW4m/
ojRscR29DUTZkl452uywUb86GQQc9jv3rAWou5sOfOjmlULOZ85dcmmOKfDQr6ZBJ3Bah+pXzYVF
S2sWRSfqtdR3acriu64oRfUshons+Ogz3GWWUJMkiYmEpPD5FT7Stb8Np9K/+7GpLET73izdf+wa
LAUw53MrN+nKmyBPuoK6Qy1NkcZPiPA0hAY3ljHB5hfj2XGlfPuDRz63kEiTPbqoTYQWLKac2N/F
d58CO069c37BqaOonu/88dGSSPdzJ/2nN46YJLRx4X2MJ2UWqj+EXFhSzGhgE03QBNDMGc6uPygI
lCBs4UmbP/EMyoWZk1vQgcc6B7itiKk5g8MuWIYEitkymGrAMNXfv/i7dDrYboXomxHLi9COAATw
KU3iXEInmsm36h8R9zhaSGgrgPdxki0LInbJMSR8blqEzOQ1yqi+4oBsYW1dnqcH8eSDWLMSJBD7
jwwEh83NW75nAj1pwxdBSIw5UekSFeKxd4Psk56h4qTnYAN7vXZLCzjLDaftU7QnWnjjEJEHWH/X
L/yIBDT+tbcjsq1Ug14oBDP/BZ29HYAJD4kgeZBt+f9jTRGDNghQbLqnThQ9KJ4A/T9owjoRw4Wq
SDkQoDGZlzfsXZiFy9GCEdQ7yjVcJOIsUEmhwqFbCIY9Bd8AA+G5lOpDAeBovHqCWn6YswC8BpZD
h+AHCVVkXwc87iqi50VpqFEYPQryok8q/DmgCkJGQlquJfxPjpirz3dp3znYFl1RHLKG96SR44dy
wnUDyoDeCOhJAep9AR1FWOz4Nvl8gsL0Ui8AXoCKC8rKAnqbQO0ZfHmKBoyGbhog7G3k/mraHEQy
VWReDMomRKMykz2ChW8gK9avB7xbyDECmshQYxBeCqhsLPYzE0dRyEVAAjrGpTXnhdyYdsn3RwuV
t44qHWwb0ch3zwAs/1C8ZYQxvarwXOx8F5wkgyrWnZnKnqtA4uI91RQia+JrAfGahDC1EEALerKb
Vp+WuWLsX9P1c5lSECXAvTOYhZoELVvEhNT/fnAzWQ2xOGeVlCC8U1/r980igrDIFUKkoUxpwzU9
eDEg0cdB1B81yM2YJJgNtXySNP9ayh96FyjiodMWvyYMd+xkZgdr+RwwfR4eSmOIxkj4HeU5YmOD
BDoCeB1tbh86raTJp7jE7GNJyf6j6cyaFMWCKPyLiFBA0Fd2EMF9ezHcSsQNV9BfP1/SMdE1PdW1
KFzuzeXkyZMfAjnolYSan1Fn9gTo5IUnpMRdQjOCn8ZU2Sokl1JyynfnfrZ4J0Kb/yaSQKtTYypc
r1WkzCm5/is5l+vr7jYUbup58R7CqO6u6DZrL17wPMU64iShBakLCuPfBexBXXr5oP6N6QAFuiNw
3kiz2GvzwdlXSPkAQUvFSnBWgQbuiTJH99LVp4++HLMX8fItyft3kj7OEwYI5RAs1JXi3JvUjIiU
r2FtOOFiPAj5KAz/Y0fX9Ur9j+SP1Om9pmj4lCrhfcrx4tSBdfIJNQJ2PeeA7iWy0SbYG7SBplg2
CoU0MDVZY1P2Gtqz1QMtEGpG/jmP7/Q3PiOdy4YN0vZPpjQ8cT6Oa7JbTnaJAq6UFcnpqCTycmwM
8sS3/eIo4Z3p2Z1jfG/wHev9DrLIMZIDJFJENFVzUTagI0cBCLKmw8J75ZBwHm40WxAdgwvx/Svb
LCd1hZENyeEF3kjcIXNfr00HDdoPo4Y1V1HBLXllUj5+hBekTskL8U/MB3U0dXmYrdZ3CESQFp+S
9VUYCOjhnGwSFMjjtf0hIbx8EYSwDiBCy2LL73PFFD/5oBTH1XHFn7kyupCF8yzAkafHoZSPXwC+
fKGGx/Mxj421Pyafueq3l9Cd6CxDcBoS/uS1baXtnjHAHHGmTmusd4UGkKTRLSjuUic9DM15OS3G
aBLNn2vjL9sta2ICpHHyeZJ8on1+FRlMtstNyPFCaOCBbklY1D/+4omwiTBq/NCLvI3atvEHv6HD
616G174A8ef+ecemz+WvxpS/zjvow/wfVsF3Wn3YUrwLv8R7Qs3PcVAHUhEz+GAtmOcQAfylGiR0
WmM9JanbqyYwtWhT6L26KofluuFcjM0hYCf/tYaHntGHvxLdJNxd/ih/SFL87XVmNUfiA9CqAnox
hXZY7HR4ISjBknXp05yIAcp9ki+AX4q+4GGr6EBIkS8aa7zlWBoaKDR4VWh6gvAJwktBhMBAisZ3
uPOk4Sk5lH8RUIck8BfDlp4iHkqaBO+89rnnBf5vfN2RPIsHHMirVSMtfvRhRYhFAIBT1/muM5cc
TNlCYSAp5sitBuwH3BHxT0f8G/JsnbONgwPEkJo9LhRdIfxJ7T/pz18hZTNUmUgk7QE0CzkwAqjv
8Qx/gEyGcN4ppmCVvmt1qk6JlfiAxsoIXzBJePXXRX09EPkWR0JCvsxl7l59IYK8ycAFE/wmBc39
zbE0D70TY3pdqOsK9KzwPmk2z7csfDebSxnrSbnrEggjFewgKTGPVDvwHBV1GxbDkXGHv3gVUcOZ
riJakQJAzSGYI3z8MtHdzClNZXE+ncJP5z1U88QwXTrBXjPCTT4wi0QfRJn8fdxTTYfppaHTQXkX
ssrkvELa3TZeTt7yhbtFL+oPhhaSIFJq54OMBTP62/AX0IfAIuh6WDeEZErR76ngE9OSTSejQXVV
lESghUHVf80KmE0/h676MvdbUDz5JuK6EASUAJ4YCl+r3P3RuXOIGB6AUgTvhaJDASzJyABq15vL
/kOTgGGjkZI//FyxyZz4CklVR7RyGRggHbMq72i6fIsK47K54cfoym9BsqV+T7MuhdC84cCAZXI1
f1eqS38Gn5c3+7LMRwT/FdEumihy6QSiaFcjLkGJZMb1HNvuCXYcktykXrkNpRsw6EpRU0RWwqMI
/PAFev/BWRCTIcsTFB+l0v2B125ujktIkZQ8wSmImwsw99bstmzBof7u9X1FNvQW/q5aSYoCOU+t
bDr5kcw7fBykAKi+UnKlo18SGaE9kKfIE4WFADWW61mJYEdGI4/052UUF1YhmS6Fh9yTUgI5tUsr
ZSD5sQAaUuojk46kJIC+cs+cNSaXgAMLUiEB9Kmr79V9CdN5RCPcjRIAMAlVH2o6UufgDihrpZc9
Ce1tz+OX+i3thAJbIJ9AIRfe9OYzu++fpOz3JdWFDQuz6qOANKp/+b1vASTcJ6sQhBj1khlDWDfk
0y4k1xcY4NIYlfM7hhx7uG7MYU3m6+/8zQEcXNcqVJ/1a33qG/N8WKzbW2XQGRzG5uABcvanDIr1
Fc7O225vH9OnEEEff2SsBhJQ2/O0MzC2p7H5sIx5tT4utOlxp2D1//T5jVLjX76u/ui/U6DSYLw7
Fs1uNm/Lzzf/SJjbYHXJZ9350zEQYwOW8d+pv9p+JcWWX+tx8WRiBX3QBMsnYR3fqBNCKJ+rbwa2
WuSGaM02ydXyP4jE5iSHwRxe5rf5ESSYpJk3qH+Z+cYFbIAvMbgI8qE5QMJMkxpqANCLiTL5FzJH
NEoR6io+1JoGUTAED0aObIzxe8HQeEiUZ7jCBN3LhrQx8Gok3rf5D2lKUu/Fv8ybF4XVCYeSpgEd
5YcGXZKwcmimKTZU1PqkqXzOx2F/oANXpTOOdLk2IPC9qZHyL9juKHVxdEy3/UKP2mrVvUvSo6GI
YkdJ4w9ElJyBMjW/MWdUBqq82ALhJP4rzNHCSnlOXcD2BtTgCkBD3rTov+peEcLs+ivcPR/QxPkb
Cil3zGVz/egbPOnVRyE5uiUq0H1niy/4/pFTSmKxhaoH5+e6Q+B/3V63dSE3wGGg/aqN5oaQ96Hs
qxN9jaKxWHmapiBhwkHZInclJ6FNe6egxvd91hZ8mPYvjjm9Sr8ZoFdNpkCBY2DAz/8mKmDvdwrc
CyUNbw7M+/emrN6Yrv5E/KwNvZ9+hO4pOg54KbBL8uj7kjYDrgN+Ba2DqUGjeNzEcRApA6s+gVW/
vRYQp3TsCfJMBfIHrUWMOf28ywwzo21+s2pz6oFrgYddR2fQtkNUbTDdp0m7z+Hv8nanAYB2PqIn
usIY8T+YGIxW2VRyYDmYHO6616PsPZfZNt+yTF8iQ+CB87ZTF6DgccPmZro6RTjpBNK8dt0L9CYM
a9M1sm2ABk++u+YSkns1FPymEV67+q6ZZLN+toERn83AUd6Lxg6QJ5v9htnmQVAPCfhplVi2eBU3
0XB50ScusCimAwhRcEtycKpql6BuqIwl/f6Xzb+kj6rCO0rpjpCB66MwSUmaP0tIJWD0FD5BEwtv
NW0Bjoo1PNGhRuEYtPBHio4wHIT1jSwjFNkRHIcbggFgkf3n0HtDbsVoUnkDLQGylvITWufEiGSx
rToWJXMQRB7EmgjuCalO3PRtSE/Ymq+16JAy/hrTB0n9kxfTJzxo5qjWJJ3zSADKznA1Rn58BwDY
3qFPQo/ApgUZnhr38AVNBuM+yUd5CtkQKgs1V2qnjBGiwUwyKilIAuv0D12KH1QMi5k4g85QGZ4m
p/1lTzmb19L71w2IIsDTdVPM1AXBAF0VnCf6iEin1LqViGyKYwdCwUEkgnhsiBpesxNqHtmIF+Og
gGoOi81qd57xg3R/NBacXSIMjjIf/A7uCQ45qBHYETbgsQGpW+1UCP28C7paQTvWx/pYRcfkLCo9
vAaXRcfSv9zuMClmtIgVG74F97lO9c6zOr3jc+AsY1HRbqDhyKrwTlWddsFNNjqgPXLxL/5nBjQ7
YkP3bvu6Yj354ZIJUmZ1pZSu9pk0D+HPlm+pHpQA0FKPBuuh6gt1xyEvieqfpWzSQ0iNoslPvBRh
UwmMx02Sd7JZO2vMOHv+X58HK4D54pb5udcGrAznSOBAV9iCg8q/CQr2hAsT/CjAeUAFf3IhNhBD
8LPQmKDWcOG/zMPuAicTqQNYn5bmBp4R3KwZhY3BDQfMaYWPAHj0ovmS84vvrHkLON+DNIwKXn0Z
wPGnlG/O2Nbwi6jQprhbeBq0CdE0SfcNTxhEmfBvLzYAVrc0Vx4nFB9qYFquHtUrGs6wsIChWsJj
ao/zmT4+d8tFNhNHo0ubRv+KUEs7XPXpVB1QQaAMBr2KCOe9lw4yuARQn8DkSFxUqjNy3ze+zxlr
ydVtIG4ivksRjYdxX3KzlOh6N8hFV2KH58Sk3QrAFkabgslriIbjoy3/pL9r39jDPuIJwHWrB8AT
qPCRt0UBAsvH3bIg3CohLW2hIV6Ibc12BOY9TmR783psWBSqNgS2FCuk2gOFjFJd0a8rzcaaxtvI
nFWjCp2AubGvRr+whk7Pu6v8CGTt1+49vEf6hOrXjJSD22MOISb7sZCaRqsrPTB0ZMYMIcMPFGP4
8ZSdkxc8hQasDsqGM2EqfNLmuKTDiw2XHpaPDXuJjj3ZTVwjlYdcIm46NY6VMOpEd4qxevSC1Suj
oUS1fI0qDDWkd+zrUtl8WTza507AhhYNiZBy2Hv8Eh3hGHpWGhbgk764fKvMpGudG6TOO2n0XjTx
XSGJZTsyavGoGDEps2LAkg8cnVbMksDPe/slxpWVm7Dl8E3ITIF2Cv0F0gzATdW9Uelqh5knKSpz
4F3qTYznEhqNZKGHCMoArJUL1MUSUpwJI0iaV7Fsda4oqROJEOXRI1wPQZuEZHbEA8D6qG0gyC5P
TBhF0i0oK6cRcd8nuDl0nKF08bE8oeYskBAGT9SKLv7KOe2xEBMp9EhQfAK3esB0I93CkopVfYAE
F+G57sml5xpLLhknXx2/Kalf1vep/CdY8gECgZCH6WDAJ5lz6QZuepdEBK8oyMLeEBbHIahgrsj/
v5AuGJlS8z4OCYp70AtevCOIMXnuL4bbwh3L1oHxCGtGSBWYXtpLMSX8+RE6CEeH9J+QBMYVxMsm
dUAGg6GSJZwgabYSjpfAieKgVVsKrAXvdBi2/Ve88g2uqwhv3M8n/sTXcdanbpkYkRTSXySwNxCK
Cyg2Zdea9CDd99LdDDCHmyXzD4SzUYSvuAhlBR7xI75PO6nhK2nTa9XUEvFDNxJVEHmI5gxpZ00Z
PQv74TBUUtqxfWG2yNMUNozwXh5x5QmRtgI6rXkEEFxBzygE8C8+4SNTpRbwE4IEHQoMJQOqvVk9
Ab/+QHCAs/kOX2lt+RcQK8AOID8YDIEgWxk6C+TulQVAw45WSfYFQfpHxMhA9Wr8j1/obEFu+P+j
bi4gSBaIH0TvK+/Dm/De//4u/3izt3zpCYG//oTvcYl8ubltbp9/XA+4HNWLqTk6TumPaC+FyPeZ
w2MYfeiMaAyyuDEo5q/tY2ss9eVqoo2KeTPVRvIVaH+0XixbI4ZgwgC8ixb17QtGJljWY94YfLbw
LB4dwWVByvk6OD4wHf8EfTuwYtQjaPX7+wiUxlc/W/55+uNHwMP+UTT45AamPn/MW1wirOf5Z6sP
Gr4+0P1ee3Bc04deP4ajYGUUGbhFwJM/YCk+3uBjB82AhN0xZr8bQ0Yu5k0lUKtSZLxHNIPoXg7z
qYE4Bh4A2o6wntSBEmhh7reHeQ/VwuAdVd7HgdtFWbiuPluV83FOU3SyudEsRtbcodbmnJyGc+w/
pib5Ulg6qoemo3dw2i5y9S71J3rgvzaTBnwlNpIf+vC9wj95jHB0sh60cj25d4+b7/Ad5TF3NkQQ
AsLcYUDvYVSSvEZ8MtH7+YyYlAbHX1CiTLpUXbrdY5Dz0IwPDZpsLYjieA7TzXvmuJFUqbHURmrv
jWAROUr3GZjojPSVkAlEqdlHjtl/eaueGnH6iCObIF+3xPjjRUMmyAe/frMPIZ8RJXkv8x+ePMSl
3mPEOoFU/z47+8hZWV/nnBS0oAxWXhGo/Zb784+hFn2ml35GfNFVont4C80oHyKM71ych3/1ocB7
d/fjQCUeMPDXfbNIt25jyGg9v/Ia2AWAJAJ3IPEuobMD0Zzv37vvLkKk9Db2VsPsDjme0aCduJF8
B1rKDn7NVVQGbXX5G6nDI3lbYrI4p6l0nCiByhLfNp3wyDVobhkf+8W0NfiwPQfoyHVpJ2wlNJXa
T4ehN67mIuAZXpyj1wnvm9vm3jXch/N2xaI0Ii3tBM2wE8Puf27KgNF4tuGhdB3dYtNnXorfiB/R
x28ESv+QPmdw/6nAQOMPGYwVcCgQSGZcmqPEz+DgoVPKwjQcNJriKipcw1HsvK7fo7Rhl57RdOgG
DBmA4DBCxjtHuVv4imM6yDTzOmbYHl57jQCZP7pIS0re8zuDFqxrchq3IsT02Z0HT4k/yKfGz6iZ
crSjTkpBDjtE4dOvMJaMyez9OBe3rum07Xe38BFNds/rhRn93LP78IveCS88UGlHZTink/uFk4Uf
R7eFYdREHIV2k5j5MPbVL2fvAMXw8LBRe/rZpZkkRLA3JAERBnb5B1HMdERKDd2Lb6SNvv6tm/us
gwPoEZmDzvLEhvm5L1u5W1eexHtM64ZF/1jPYARzwJAat4SbA7ObdNhnqBbcl8OwBb2rjG5u2+2E
30DtMrLUPUOvDV525l59nkPQClEsxhhRIpxqqe7/CKyPuOlXKk5ag7pNCofo0qtrhIzICQ6DG2QV
sj9uAWAw/CyuwAUEbmCW4arcHUZKePL0mSxwK9T69wBRdVqcdGhzSNvPXzpMzqaHAOqgNaIQkccq
xwhxPx5KwykqB7na4OadvGvv3c0nWl8dNhJKKz118PEa/GiGuXizIxIlVodm/PA0VuyYHEETDkHT
gq7ttxJ6TrUEaRPknLTkFby6SiL5GO206OxBCvdX7rXX4ZExkq6bxzqE92OC03lOW1ttC0+bOh5j
X6HEhz8e6N1mAYKDLwdZmdzm9OUQIwGjWk0vE20ciroeo5t8JJCY3Ww3d4rXdlshxiU8s9QXj+Xm
XemS4ceKWETwiphSk+7f3SzMY0QCIY5+Of7oFDKcICocHmnwDFZJi7lRXbprnXf6wTwWvevk3JML
NzAMX6iIP09KHbyq4a+WTxcBciifhYcY1gnqKQwgHzaSq9AwOT75zAqo9T7Re7dL/zbQ+dePp/HA
ZvO4aDtiR2ghcuAJcmruwf6GcsC+3S+CsBxMLELYflqHDfbus+gEDS5h1VNG779DgtiV33blYlv2
wWaaaiJWA/k/98imwH+49+DH1v6NHniZF5GVVlPZtIC8uk75afsYMRnMopcM6/eO7kHm252QAaCO
EsgvPOCeqewlc0QdtDVqpa20CXDXw4JwnNmG724Z5NHL19xv3PFbvjag9zzB+eCNFOfsM5gxgMBo
yJFwDim90wHeENP+dptCOLZBIFwap+xzWM2/Eedfvu/faa+md+kZvTw5IhqcWGVWgEtBT9aj1pbi
FPFhrA70Xjn49ZU465n9a6/o3WhawBB2aShzFZ95kVEV3beVacMFaS2ryEi1iI46llrhNp/BaSae
D9WZDtA5tXNcX89MVwOJZTXIn4S2dC95D+8405NV8g2YaO8igZjcwkto4HkHzaii0Gx9pmbUwKhj
m6KHTZ3SU9hHh/ToFD4Pkt2DNLRT0ndCjSqs+IxCce/29yFykYBG6b4Z/xTrvTNtIasBDXfwuiEc
IoRxIi4u3fYAYzVq+FrIPAwLBSlPLkHfalGFmZLVRpmTfSUH/I1TbrNuTNN1C9rucKJ60onpLct8
k4EgduEDO8hLOGJJaZ2CVk0HjVvaNIBjAnK/7GZRFp17596F1JJnwVFjnEdKUbxLaYj7A8OwfvYp
/kRqqCV3BzlP7+MyzMEBbZw1e2XKMLvg4Z/S4mYrIXLSNnZloIzqbeXIEnw5CyhaEWsfk0OShcyZ
7Wd+ySK/fDyNI9yqzgCwGhBaizSbUZG9MjD7981l0xhesCQmcfVD+CguQ1SCw+RD3Y5pqBxvatL/
Qt7j1FiawHuErrWvk7NNTda/x/r2EraiZ6iyCgaFE4fG+/Dra+xyM1UfVivVBxUh2SH4OQWX2KF5
tz1RvGfw7pr9Z6D1j/iX7yCDnrzqCV3GnJ8SNTL5vXOsjQ5/l+49OLOWJ+fja7CsMCiclx7teM1+
M2Q5eEgMBMDeoxsx/IC9HeHlat4J+rIkApepMTB678hwaW/0CvvqKlEZK75qnZyr3wlb4T34+lg0
rk6PVr6QclAMdiR0UrzOuEkRIrn6N7w5fWszheYlDskRZChF+h7xxUC86MMzRwxU9lW7RVolrS6M
AwnVBcrGLmkTuFzlXEOToByWifh7RgMyhABDe7B/bjN6/GXrZ8wsQkIVLGV4nL1Q3gbyH7RQ3Rg9
sSsKVonp6uEt5k/4jO8hkZjFIAAXG+dKFJGFhOPqQGz6y6NWT7zahABP54nVcmiEdFAysqnsMKfy
4aG4YFPMdAT8ZH67TYQbdMZv1FDUkRYyKYyHWEYN7u1GxMkqlEGB/0bMJelEAOouB5TzQm+yizq9
R16FM0HnxTfjX5+D6gmBW7oNJF8jZ7S/ruF/kG69uSaxduYiougqUu6oYBCqzoNIm9NCUJn1kFxP
vn45eBPnNPwb1swc39yGz/VENDH/vAoXf/V+XXBIH5Dph61z284Bx5E5N1tzGP3g0PuL7cZRoyV7
nJp35zPHXtDJNNDJHCuH0S8R43ZiVG2DH/wpjNkZxRv8Bf46yOIsfHPFbf9a59Jo845kDCE0nYxD
yGoxG8Rqc2ltjj+aEhzkbK2nKDKPDqHCRDTnK4EeBvzZfSIJvKEVlGcQN4bneTlQTczVHXmbWEOF
q4xoCrWYHpMwShEuH4zjvuJJGC32Di13oUNTrM/70lpSjSmEO4Zf2hSa3cImrLOp2TgPxyStkY6L
awi/RGFDqrihFk/p2lP4v8IT+njnUEmfcEjY63hvoIFnQvLEGa082vqJao6OERge4z6w97bYxXfQ
xqQpnkn8ncVNtsWV6WyabY4a0Ye1boIvKu7Rbrnoug+0wdsrxH3D+qV5mLdo0RAhogDEU5X3cCQJ
aO2a4W8E5aKMcpIf/CYrWVqTNdibewxfLgJCf0p0IazGlRKjfxZ0qh1IkOlxJbcubFaN8dfb1bIt
jP5tziShEWG0A4nFovLlIcjiH3QbuVDra5HjEMoWDpxDxhx9ISH86DuE6YrXluPyjL4+Q2f/+ViS
uUgsHAMardIpvUb69AyLMrD1sJnPQJB3h3q16IT8IaByjo5qNXsaAbZxYr1Qn7cv/cqlN9hZBU+v
YiuomHQkAPGsxJhmmPkZSds7+hDG8MwIsBr+M9LGZHj3ACIOG+fjI73OlUPMjAltXAZYK5wRFO0d
piPGFCTfDvI8fkaNKtamedD29ODTY37wJc2iA3nhO7h3M5637oOhgJKAO1Luh5jGHd9dLYS85T/8
lk2Jz23WTpc8lpgHk4dRLtWgMSTdNB1jeA/AaAnVT8nP+9L5r9ydVe8N0tSBunakd/AdnecP7+U1
U2NQkC3LmnCeMVhl8OySKfeJD9Rhc8HU2k2JlBhJYNumiBlo94CeDMBuFpEiGsxF2pVFgPRjIsPE
+ZC5ih10d07MEGSkGwOHPr+fB63FY634c7RWDjINXd15OrPCmnVsUd692UuTSya7IYCFzYYF3KQX
vrVi7hGagYqNXLiFvCm7gSFZGELujL2BW3felA3Dtl3aOmAWkqdcJ/Q3dgM1T/vAPUFRskuyHIyh
k8NIveMqpZ+IJkO3aS1hJvNK6CNbjKagQM7NWR/nZkGsRwzXQ8/UhpnJ24qRlDBjA25ooy/pPVxm
UXlP7+7sEa4g7P9GWYjOu01BEioNnAMADMry1svaKvbFRzbLHbOhPWx08LYlsZW+pa893a0LawQA
S5B95425HoqiODpZDHB8S7FPvEz65d1bdQz5YxkRYOM3mGSF1dnQf9yjEm3Vyg/gQPgLJFls8eU0
jHBrgB/OwT1BaNhQziJLaBAzMaGI38Fo2QzkoxPu5zUiwIbB808lAEY5lvBzBZOWzjphJBVjaTxT
uSfaBWgmUGzmMi9IfmjAVFzGJYfIhFnpEhgtkiQBIRYui1nedDnf/T2lVq9PQcmRR3kJnsO7VXgQ
g6EQNnBDmd8aPzhb4GU62uZZWMR1/M7AgjPtKNKphxoCNgCGmguS7LQdxSWMcHLQGerVHbfoPgJk
KklB5CFWuDSxkEhEOzsIiyCtTRbh5lNlwcMxg81GaorUE6VuUAbkJzjkhB02tXMiTqiyFoyXEKdv
7VBBmBdkT7SjWmpEmDnFovOcpe2uY03PdqePbhTCJ9LH92CLibumo5DniGTI7hZAKXWqWKxZGV3+
Vj3dr8jtpMWAXlHurkmLFi/nMF+U7KTJpd9dhTgBA2Rzypwvvg9pz5fDw7M7ib4ARGdf/vArV66L
x2hno5weHxo6OB5itT+LZ6QEOXhBRZvjbQk8zMMmfSO9vXeb5NaMQwppqXf1SB3kLLc5L8ZfhpYw
gg25qBOXdlQ9CkRU/MjwGMDDk7+47HWbfuew7bDavlDJUKzEndPky1k51RkyOyM02RFG3EYtjHHw
YRXQPgJbiAoM0hVAVlQaVXpceBxsO441aTcqD7gn4Aev5pSEr65JV+6pR9sKBxRAcPSWa4XinzNO
F14b7RboC0Rn3JbJz1BMgHXjPS2cLut5DJ5sR9aTi9N3bUdUR8lNJftzrxLglK7O2REIHpibHkKA
cXiaPDlkt/DEsiuYd8quU7Bb6GIDDf4zCD9cN5R7HJAWoophsM/ohOPHWh7kNDr+pYnmzv43vZzC
qfdeA9bQp1mk6BsDNJk2XAZbtzr2PufZZDabw5ECAYE9v3Wx5ruSrYNSnV2wLWSjcBv2wdfDBrM6
fISQOFpL9l0XbjSH9Bd/xidaS5lXTjTMKB8sGz3JUiDm9ZgRiF0B+kXb8+ivxhC8CLsyNptiw3CQ
XcVm41aAE7Swxk7j19zEXEJ06Umc/CEzFpNbkY3KNj25OlcGuETXuw2hOVAsqeZcORQ0f3KuqE5z
v9KwKafg6RLg4ikZTegCdNXWRm6UFg4f68YNIDVkpXsIU0Oo82zThm34DYyIYu0Rz8JqCagghlkH
DqiIp6TxV5qVMKz1vszq75rWnf3NIePZypLTFMu9Zjw6mDbsIUoMEqPhI5ZLaBvWZg6dlKNPjM3h
lQhcbJYI1EK6CuUndJFFEqxUJbAlPw9apEES9uL3A8nm6FHGCt38im3+CJoJpHcfZQh2Xo188FnR
Ne3C/UWEtNzxRhoMpKWYsavcnqw+T5AnvHyzSoa74rzXiabkuB5C/fgA1abSwm2JX0KEED/1RKcd
TizbjlQGvBVea+9mpVDYfNnyTB10OmySDVK1Ene2sAfYwhDJBcwSkrGsDHoCckIdncviYPiVtYXI
Hz5ceKnc/o8FQ6uxfk/gdVIS2HDWXB7aabD5t2X1qOLwYlv5I3bz7AuQKb5kOSbGtF9d5K3x7mNg
Y85HTtZG5cIRFQbVHm8Q48KBt8gVCueFyXs5S/FIGjtIXNadhz6urP7WsEqPcru154ao5PodXl68
KnH34GMjNOaYwzaA2ckeUoG19vvZ0zHSpwMLDw8lD2N/tDY9uc5fCsGBR/22O4EZn6w5L4TLQtjD
xXg7J2tAwdiKktGuy3xNS4pQ6OBw61AM2ab4/iFBo0UBxGpbfbwZlySeSbU38hbzacFr1G+ApxAT
f+TlyS75P89H1pHhJviK6dSUd32hRwIzmt15ASeRcA+OcO00SF7tNs2FRkS2zPGCYwrWxjMjdD8Q
qstrQmKlYErBcokboamPfjWs881GjbHbcU8+pVbcGzEO9DTeW/YvHb8gk2cfhSaCIzqvqLbQrMDK
0FGCq6SiYsH64SoV/FhFNCphmTF5sAT4SYvlUtwTKvZ0uIVHwqAiONpPnk6Hc8jmBl21idijkhtJ
0XklcBFTZ1iXWJ4HDZxcH+dOrTFBWQ/CFKJWrsv+QDkhi9e42Ia9ScGEsVLDepdIsCdWEIavrIA9
XiJQRIyjBFR3MNioYtTbjwSFTcoTYR+4R4Dkm53OQQJJleDFO6iJYls0eYyZ8+gy2I/VUawxlQK+
8/MM6iBLYimOT4j8LLdX8Wfxcw2v6aJgb7d58nKnN1/6GJFpoIwtB1GiskuA9xM9mS4uzioChpXZ
6FLTpi80Ek6mvaVjw2mDXSIHZVE440aYbMy3gOKijz2Ljs51LwDU10o++FQoqshkK64aig+Vz7kl
JBfu9tvHLgVAZP5STMibZFAWSJas3Wf+BAGBPPG3vSNFsG8zFjhhyCcbH7PKY0zFKzKl5NWVNYW4
P0ZukL0sNlIAaXGCD0cD92+Fkg+gzWkt09xDySKBfnAhczd2HfdjjcVEs5z7Pk1JHijovHL/z6Xo
R+IU87DF4QIBePc1EYuchLf7+Rdkh6HiQnjDCezPG2ZcWWOYndaHwj5xuZh5lJO4v4s1hXpmFbax
+Vq7bgub+am/NZYtVocnmIFQPJy/VUf+frwUGF7CaDp2PMAQChl/3alslZ8nDf9GZLJCcsRTtmk6
Z9CE4GC48q/ABAewF9h3pHR/DCjjSLPCHCWJAuiNxQYjzSLOOa6ci5gyuYyt7gzpIbXQqOaoyPrd
3WZ4kRCdSgyvIW7m7GOPryDqH494nQpz/wOgeOTqCZ+4UzWS86Muc3uX3TgT092ErDbMrR2k4Noj
6mITWXgJcWmk8i8WJ4UIDAsoZjvljoZI55BfLdwtdk+CxH8PtD3oWBvxg5TCOM6CRkh+dBlx5Jil
A1SCLg9djNzkirXk4NFQOJPQhrYPngEKYJxUrPzk4H2tCewtOxkxC5hf1hkuzDvJk+KVfGyNHEI5
W2Ui69szrdN0GSKls8+cUJZbYg4cW08C5TefsUgDpDDZxumYu0kMB4cUpgJ6pcM9wVITc6/YbSes
j77kxJ1A70HVd6Gq2gh81R6KhjQ6+8SL1AGQtz/62+1JLIbcuEnwQu2CpEhKWRQ1Spf2+zo2utm0
T/MICqa68LukKB58IeYm4L6BqqyUFlEbQ4FCgssEOauyt3t2rsR63KwcwLsrIgUvTyJBOTvIEvpy
UXf8mhzOppMOJQSVRyLlqX9+mRocZvjLvYWn9IvtHUC9wfCS8lsUkchdyi7BRl/yb8GLqJ1xcc8e
0D2BrrzSkqs6+UN8LKtM2jc6U5whpmk5dC2w5eWJvntAO+TTHU4bY2yxWYdIyksSaHVSskTSI8m7
70BHLR6gCprbSik8xde4jCARfDGrxuCQQKGybojLywpjhiYSJahsd7oRLwkMV0azEr63ZnKRK+eI
Edvf7bTFM5Syamf5ctnv9gnjKUZTgjEyTq5bVFx+nCl51QupB2OlcWUHF/kcnKNAotSq8V5yeQQL
4m8ra687zMcl6RHNGGRIrOGRJ51Jpstx6v8k8Q/bXtu6O1uaSolaK/Kdp/8LlGG1IccYSF83LGO7
pvLAxpDGkb8GEPDKwSLqIJgvwNKGS3NLWHnoefvNxX2WEQrON5Bx6HuXkwLvubb9qI9rfCIMGzlx
MOSt3EfWzgUhhOgsVR4KbtpCwF+KT9TiQA14/yNQPlbYghUWIJHk/7obkwwdVsbTXTZxmLeerDOY
RIVfIQNguiBrKy6eDJKzSXUcqM0d45aIqj8Ibkn+qItXPNdWX/IqrtLt2BrldiNeeeRnSeYhDgAj
rfSlPkNDH8WF27T8Qx9rrQ+o08prs+8JTUjgxVfBu2UoTu3UH4AJ9JCTTX1diq40spS+MiuB1CV/
Wq05AZKt/nuIxCNs0kk7lMClGNG14Rhs9MGJslkNmgVVKtGfzZBLloOtCoeQBwmpuAFIQndP7fw3
Ev/TuEtkC43NUSa0OTuHyYXtdJUqQCxSVhIHIbRHKTWfkZuC4Tz9uuDHZQFfgeKQb8aw2DEnENXH
B/8VfIJHg8xRrMMLDV62GwUyLiCF2uOYlNgFrGE5gB4sgorJT+ZddDuJcMjI446h7Okf/CwE40i5
CFOC4x4NKnsrWbqBAhmPj2UznBYHgIZXG24w+bOBYJW4SPmlg0ueHGsJ867CX/cNto2P7tiM9EL6
m74xLlcctAZTg0luXCBY+lDvQ5PVsP2QXXtb1B79NwGvVI9f3X+VWIGK6R2hdSF9u6lMELn0AIL4
I45A/Wu98Uc5HknzbokQ+uRhS37XIIMSuETSVSTUJWfoArqQyYvKAceSTjP45V25yFdEmATHv23d
PM2uqJBo/im+BhK5QMBFTmIjHlAKb1PZ9bKpZfQX2qhEqQo96eK9Hm7pZckv6vQKl65hvBnoBATn
OtIiXzpgveA58erk3P8iMRb95IrGiyzLbw5mzQEgQaLN0z+nJIjsTh4Zh4sgJwSBxlXq2INftEoZ
gzMQ6gf7mGAaA8/0YnIysC10K/B/Ek+J0ax3Ig9JmHpP0ephk4QbzKjTIjBn4pgl/AH8HqZWI2bB
nBL/ctx74hqFWZPR5AUXlhRW6hxl9CSJw01JfioG7riUdSW7dyoIBRIIECFdpoJ/rbCQHzEWIFHg
zNTHW4Ck1IiXgLiEIL68Kc7KgWYteMhdDHP9qhNZdfYvKAaT4zEHlSeRHSak7dzJgOsnWIzEXFGc
d5opRVRiaMl0JBaszQqmlhG5/xABYatQbQMB60rI+uoyTA2rAribiOig4FBNVu9fXnkAFuB1iScM
qhYiRcbIt0E5MYP23ULG0sNaAMMe1shzY93FVjYSndAUghd9RVfSe2RhYuAYsBk4/A+hVrDfPuy3
MxJpIj/4JK5mPmj4BeWijA/OD8kKcAKn+wTYEb0shsX6IG0Hwby8Zp8qGpACCUAXj0iyzSzoficu
arfzoSGx4aJgg/WANs57MQo8FuAZo6PCezgk0AchIuFBaFfkyUm0tfm6akRr53nMyeq4wt6ASER6
9qzhJZ4gBW9IPnAnzqE+6Iyk5NjkcaFM1wWMkaUGUnlAPxPw+B2J6TkmMipRJxqFNcOFCnJ5wegx
5QHRlwtw2NnbMCcBRiI7BLfLAuM1uWhMB9sJH4AqHlL6HBxJLSts6D+w5IKpewRw69WQDgv56Yqf
AnXEgdFVVyMZ4H2ceJCBh6tFOmYnc2DLkk+umPzZ9Jv+yy0dwzJtmpMZ3ffoqv3mkLaN2SpogPnR
uYXFRT4OT0bPIF9ZBYewBCy/CyYhtoJZLC2w4gNdXtCBMVXNYTU40cvLJGwY9ZJ0vR2lh/w9qCO7
mA1CSMgpjVog7qV3CSkV9VtokFS8mEK6K1iBmBRejAqj3L/OY5RNKkCXOAQgEcIdZGY4heKxnjht
0F9PFEOQO+JixR5KnkymG0meWHelkrT8w6no+cPRMPCUQWAIxni3CcIxNNcx2ug/ms5ruXFsWaJf
hAh480oDeiOKkpp6QYgSBUeA8IZff1Zp7o3p02emW6Jg9q5dlZWVSahSV+bMEQOyvxq43l9L1o3g
o6CkW6zEKJdENC8/wG2HtI5JFD8W7JRvrX0sGGE9aUuyh/RTFPVEYhAnbCYHZIBRwUxGBvlqugf0
SxnjuwqLBO76Slxf80101U46Vop/IjNH3pPvvRm7YoOBjkg8ke9IuWJLLboU8FV0g9BzZYHClppc
mRShySFPRf5TKhx3ZlHI3GcGawLpJ9Gt4/nhz7qIFx7PQZ41p/y84xCVo8LaCHjBsSGfw4oG9Of8
U/YVIwIYESh0+eWlyL4RgUlqZuwXxUOSBGYa+FwviIIsWwQdWb4BBHGxK0D5FBWE8kXOIABFzvdq
+/iCowtll/F6ZNYZ8ZaODEWYTB+JW59kUqDDfIoYGUpqKhkzWAFqJAg55DBNKpC0GqMrnR+BcBB7
owL6NQG2ETNCDIg1s7pzL2ShzF/IfTEkBCNcwioHEKOUATtcEouO41vOBmk3oCVILlSW1LKST2ao
E+WccxLAwS2pMAQog+YNWVrSqX6hAeXRKtjKkMnfiQM0zAwpZ7Cgx/KRgkkFO6Foi8RXzLNB94hx
BIuLQr8ANpeoZQmlm/rpEOzyrdCpkZB+SZD6logswYZTnNRJUlKmxckfTpIAPxBAEAAhg0JBYxo2
brFyJGoC9prAk7DTcJiFhMWPwTSE/x7QINT88JSvBFsx4OUzZQTgfAeUoFKayxDb+JbNP+loQybm
O1gLvD6yjy+by5JWl4gMJj76lVP0FMn/hOtOQ4krMSTao7koQDX864CnwxeJhCj1zZW9d5EHEqwB
+YF29XWC0ll8gpHGgSZIITuDPVJzzSIfJp/Hja//0c6ijOgXBl72qFEyRItmpLatGZGWPzZ5LBxZ
dGIEWm7nwll1X9J9BM8/2/PJ7H58ZLbIC7yjqTsL9/AL1rQLOPIQG1w9eO1HByzXXqsgMegKLqqt
gUwgNGIDnv6A7lO2kwSl5vVHkAFyriuAk/YH6K8l9jIRwy3CvoeOgBxNA4TBcepCN7NeB7iVHgx6
E1gJNU62Dy/Tj08Nh9CVBz+DcsjqsXmccogyWwjJ0DsIv7JBbkb6dFLnJewmwcmLqyxayWFFzvK/
qiPyOxBEOSZKonXGBJxEJfOYcph4J3R/yIxR3CBqZ1vtJV8SAP4OIBEctbkslLEAvsFvaLF4fzgg
5gGkXhH5aLOUpicJFMiX4JsxNxxgK2YzxCZirYyl8X10bJ7XDMkwKJ+EqGjWLR3m/SRkcglEVDS6
On5u/tHwF5w4y+ceI4ulOQto/bFVadKTbPw1pUgPk9kt5U4Y2aICoO7/qpaUgv9VLjywOYNSoh4i
zw1DRKgwqJk0/yRH4xzmlEXdDQE+WUMUkWsySJB9eSQhvwO3Mouhzr1/0vWgnMSljzgneqi8X2B9
RMpEc1XSEtnmyNux1ZkVZEJFfAwFHjTZB8J2GWblu/bPpOGDwN/4xewkEStdqIy08Tbol2IpsuSg
J7xKRKEwkWxxBZER5TJ3Viyzf38zle5WXkl6E19ANGV5zVIpyhqTePRXFnAck+0v25Ow6dF2IzNg
7E1eK8tDTn6ZdCOOs1AClCHkxxnLcL7y5vqFoTuajYzmVbR4pZCSPgfjlAuk36jVmOn505xjsmdK
S4D1wF04e1nYcjf6yj2Lsi4Vw4aJb8KEfLuUHjTa5bKZImbQbM8qYqhtF+C3HHE0psJBwUae+csP
YbZJ+STXLaeftLDDBRDMMVwEW5fhdrS6EanC2g8NO205XB+sJPkBTNYzk8Qi5bmI9ThgLG/J5qob
tGBYhPsHRxF3LInN2WBRmRw8IgPsYstCMwHsGLv5LWFaykBgKBpzvFuYCrCvFrQ4eiD++IRQ2JSm
pGxDVh/PH/jXoUY+Dcsb5zowAsAnKGMyW50PsmwYjAevOTKOfAHSpe7byQ4BnwDIEPQeLJSWFvJz
TzlVZEOCQx8D/1hOCb4CttCHuB9O8rXSOwA7eAMz+JAw81lPduXkMzw9/8V7dcp/asvzX9GNXzMV
L04drKV/TGzsPyU6Mu/AuKEAXgT7jZymf6j6AQI1S5SBF2k/HA7R9AzIdHpMzWPAbVDTTlknwslg
QhGrtxXXspNOnDI9tWCtviioTW6kTJ8y0iXQTAKgwl/T8iXdOSUzvp882FcIDzEl4Bkt+AkAsxQt
yaxCQFxuTTI05wT7YcEwurk6lqCaNakhTZ/p7QSjYkd2t1tgGbP5lhaEpOuuDPWd8usN+NTPOMAk
IckW5pEvmCe40u9IbuL5ufspXuXhAeLwIKNDuD5Lwmwsz///kohizwn/ZVCtCLTME6dV/3aWHIkZ
K7BqGsIHAeLQMGCF8uoWIU9FQEHkf2fJvwP+w5PDCo4jkDGIAwkVRXczOXG3ax4j8U0eCh/NY8VV
ZHHWliv62eyUMxXpg2FWGeJiBJ2SSZoZGXTPWze5KVME/843WUE3h+CUEjhPPSgRgXdHvFvGw5QP
ZHS0Wx65jQ95+ZKan9j+E8/nqslx/upXc36iTtzB0xVIXvNpSMI7QrOJH/fY8c6Zb9lIYJV/09DM
ZJ39vfpwcj7xIjtKd567tB0nq1NBU4Uxav8sXQqeXrlD2ZK23CLfPPf3yXfgDy/WHCfHBa9VWoTS
bBFjcK6LHykKrCtpa8nTPHEbsGH8aoMMCewG+tXS26Ir9EcbdPag/embcjrDIiDhRyEG8uSXnK08
jOOJh0T3hyrkHb1NNiEDX0CKq7Pc8O5k8d1nsjs4LlBPiY3akvfL40zfZDPCLOHH8LRUmtrUzCcW
Dc8R9Ux9rkPdZvpMKl6krFZsuAPuOhL9UK6k3LpmKMNKePXmTCwLxzGa4WmJsKNUKpKOJT1P8swC
YHOfeGCEC0STBUq5nTi9jGwi+/96R8enWQb+jQorZcETFyTCc4iyTKHRUEGmO/AZ6EhI/AixAASJ
9xRwFlMITc9Mwsq7khFHOv38CRJT9KWc+Tfvlf0xY5U9FjeKsPGIahaYor1quJj760m4AsDtqxVQ
KtE9mUHgOpdTxk6ZlTyL9i09tJx3TvhYrP4i+4dgOvSfQVdJfPhuMIa3cBETGfg0jiFhy5xI/8kZ
AW9jgJiPYU1ko2+bMf/wWJxPIrcJq3l9Ykab5/O35kntBOoicPCJVAoTGvNcXwrEJfLui9stX3ZT
Dfgk3MlbO5/lNQCx+Bk3MGCFFS5ODROv/AypqKhwQ3BsPs4+op154pP5uJucTadzhoB9Rh0hR7tI
yXMF4mPhHhe3JpwcCXCyNDJeqhSdjv8p6TqPngyUS777p4PwKoC0mNLkKAy2R/MsFDc6EE+erOyT
u39mWfIwnxM2D4PiM7bRc0WazdGUf9yiVwld57NEJllWoDq7U7DiGcnTZrMSi+HcCEeBK+eOGSnA
QngvYqxMbdNgAWrcsI34Ow6G80p+mrQ00Ia6ZYsbeqQUejvgycXpxkIop6iKEYtP/ASFf3QqvduJ
AC0/HgGnffe64qzn/GGmV5wpQdB58fLFyZXQc5Po89ihlmyJOjwXVl3ZfBZ1Zrb4W+QOjQfe7+5E
TOJv+Hh5faj5bFiZN84nUUzNofmBFvKFKDLMmqu8oA6c9CPmJ0j9/HISvpYF4UiuUoDJbrI4cjai
vOpnu9t90whFQM6zbA7QyQrnGuf5hvP1L2Kcs088CibSuuXpDxtOaPb0hnCAkABXxQm2iDlsPxb/
weun8yn8ux85CLK/jfbEQ81eSXTx4KrcTkiT8XkUrFBzpPUgP1xil2wFWaikJLgZcmfxQl7fKfIP
eMCyvXnzK6I+qDGTCNr06fqRuWpK0UVCxKdVlsgeKQyrBdM4nQXdHH9WhHU011cZXodWSucgkUDR
d3Nt2HbuGfWVAEGCYXpnm1CBUrsnC9Ldztrx4ffYB+GuYt9VlilJYzqpgKhouDEgAeeWiuCDP2Oh
4+uJomczKXgYIQKPsw4wCbFuZs4RV+p8LgLhWZQ5OgQ9YEHBT//oafPhaYYhL27V8hfgOCUiNDRY
aeWj5BCKMAtfApnr9gAATDaeN4s/3aMDixKMEWXgGFWjQZsykv6ckDBv4jsROZoZoJH74YMnFGxR
y7TpbwEvDPh4+bxMpJpeNUV8z5lgV4FTrhpXfjDnDVHeuyrkilA7v2TQ2iHd+RJqnMhu6RiZAySb
0x7QGSYYaBDJ4Vb97d89dDtJs5iFL9+QG4Bxy0rm/j88P/i9GzMFrfo3io50bSwDSKbMeNvvLYLY
4SdL6tqPa/xUYRNgzhtTMdghXqTszfFNhPFxWx7SaXVQAhEpqD/x2kAwe/yqfmI6oMd+keL6FC/0
nvohXt5/0If/ZfBYBz8GSdiBfYTLFpUa9ixs53KSMB90LuCEP9Z/l9SQHaJzdyq2OHaHJIpIxyFD
D/PiF4wcho7ut5/aecimPWN6TCxhm7J9kokC7AInBCiXKRF4CD93FJ80+/ePCx7wkdE5ZrDylavh
F4KDjGMC8sIe2g3VHKI3LG+nf7V4vvXKhG5QTXrGQqByhrtB2Q3IN/3cq50+0nEoIZ8ba7DdQIaG
83gGtXQ4ex/WtUffIgh9vMXzeeaK71rVLGN1mlx0wDlaVI9F/8VHP8mVR7aB+KNVeBiOvgkHRFsw
XKyafvMPwXl1PaR+UPoMObf2jDmAhp4++vLhjMHoPy4l2Mqu5V4OTFA7WKvpNCK5C7qR3np0p+H+
vqWTSim+wWet6jZ9Nql63KMYsFA26Iq2gVh1pfoyHU7aoYTYb03rzdj6OuQ1FADVNwjR5FIk2+4M
Fzm06O3Jo/Z5BkWzLkBrdEaxgbwv3qFY1RkTDim1P2iyFuxiMCcTgI5XHocvfAH+Aiv7F/z9N6aH
sJX10W3bDEdXGrjC9e6RrFvzxNTgFWBnnMXwCo/pMEtrBgjjL+ObShdFT2iqyhYFRnOXUNRQuqAB
Qb+4WubbhnLGQYwN+MHdMf0Wxitg6GGORqpDfbPLWIn3OYZTSPdac+eQbxkI4FOjrc0MFyOlDmOF
GrAxhB59yguqQCEwZka4REQIuPY3trCyJwIQ3EBGnIl2cnu2Ev++4U/TdfcqXyf20cuH7o/R8kGs
QvBMkB22cflkc6Jw2TKSgugiyrXxFEv1eFanq4KBKbhKjEYzlEOMmz3D/+AYlBbpQ/uKNc9X+CEG
CxwRBYlrY2rfFiT8RtBoywlRjmLFpFeu7IEy1zonFNbSIMz1FJmyZmJp0/ozYTbjoymAh7HkgNgD
HFnNsCKTMQs65XcWDE1zKZxYp59qCTsyXkbG5PknMQ2OifTLhlsi1GKQS49r42DBfMMSPvjlhSpz
edPhAnkBGefaQu6FNESz8BdxEWaVuOtV/ZwgYoxECl0RjL3fa4osJJmwTTangTNrMig8AcEonvdf
yBn+ER00huXxJhhNEfVQb44o3o+f3AehsMLzhB+Reyu2aRlP0c5ECQLNQ550hVIEVpLm2kSA1qXH
XyARoY6TJ2SqGIyNJTx+iVwDbUQWH+hXR4s/k3/PIFf9qVfyMeZaFFDXaT7HqQwakKgsIMUYSV+S
Fo0lmg5YGTFOrlCZQCMR5VT6bS/sHiQq1iXhmTD160ENuWrosjy7aUiI4VhWp9WFjTZ+QuR+0/GG
QJ8LBSvsDeBu8e/b6tL+KT5wc2h/saF6xMxREfiBsHXJL58PhsiX7q+KLhhJg1RHnBZInivyBllP
D31dVDORyPC8hZmBraV7152yjZstPRjcILF1lOfksn+Ziv7lOMHgj71/FIU/PNHQVvGQH0xNP0sg
E6Wx6AbWfbfI9GipG+60YFrPMCDTVdgDazb6b+sUfw5bJN2YYhoQWO0b+WrcKLtpNaDIlnrTXqcq
fZz75JoOq5Ap2fzLci/V8J2x3trgJ0PvtUUvoYsOdsDz5sgp9Y87r6a/DGE/6WwiuLOtE4TkRz4a
ekP76gTnPmJ+DODHWbf9IbFXhYvwDzpVw0phLt58SYlv9+Ud9q+WXAoYr9FXmr8+jJfkuend97v2
FuABeK8Gpn/g0qd8DcQO0BpGUeQlsPQCLF2UZR8xJj9cFPtgj+u2+CpYTXpMpzq+PBg7CRH10upZ
E6FbZxxK42MwUYZ3XtvwNFhYoPJWWr2Z56QflVVMSwxZwq8ieM1x83YyaM86HnvweSL0qpvgOFb/
yhSLSgs1N4YEHzvbWY3VckAHeN3qIcHdnkVPWAMq/afxw45Otf4e1kxjZb+jcUsbaooAjcnnMA2t
U2vSqGQ40GTS58FghIISQheu6uS+Dredd4wwtO8hu8fIYwTFlrMt+nW6XyV9sUmLh3OKwMMdtfgw
Iy16V/urnRg+pK7syblYDNNqJEdo+ilepQUi+i8m54LBqf6sMSiGP8715sUifEICxnuvdxE8Mr5H
9+uuXdT2RYVuMSJ7/8jIEJk7H2fKABnFOdvlUk071PpgVaMsEfJ4GnUXuwu9XCbFvDX3uXryknNU
vXbtXm8PLbOpGP92LzHyIIpJvEWesnNgNyu/Xc/u7XCXLBdNy2xjwyRVZM+CJ65iRUuGafsekhnP
Csq1xQobnLNJ8sMo3k8wdn6SPbGANjB0XpT6j8bB8kDeZCCGpAnKYuFXYv9LGX33CMB6TKpDj/tp
vLiQLry+XLb2yQoY8ttVuJEXPw98JyC7MvvSMHvqvNoa4gvrPEpnZfeqOYibkwuzE1V9r2o/7hMk
0PJ7JF6d7Ld0g0mNV0RQT3v1vSQ61NbVdr6eZNRW9JEOa9U4Fh8lw1P1b+iQ9JuMmAY/iZH6HhJT
lYFa+za+n7TCmbTVpVZGFFW5ahdiFYBYMkIZ4Opi99syXmrOR3VXlc3FVktUqFAOVPbojyoHhqzV
PY70OCZkLCitY5ao5OzAMS7Jf+Ng0QNiJe8FE7Xpe0UvjjNh2hqzsF3XaAeUm3KWWxAByMKynw63
ruqqPXfls5kG3mO2yEiTsOGpTi4Oxybn4Rjt8/InOg3tV++HAWeAc2xsfywv2eNgE9GeWyVc6Si/
v0b3je6tivQ4jNyXFU1dex3WqyJaO8XvYIB7OY9pi5Kd8nQX4V25PkfUEVsGiquPGLXmfH4M8b3F
c5kUMN6OEWKlpu8S7EbEId32RSE8BdbWbWB4YxGjLzNOZzRVPlLjwyaKjS3jmYzhPvFdJ/sfrIrF
FvtOAtmw+vSG0+hgLRozM8v/ZwUsIZOErbKRQH9r+9Wo/XMg8NyD78L95pCz0dLMSAUfSsGB8GpG
v30JWy/iRBQV2h5uZKrPetOlHHOIUhxfBKjMI8vl5ZSfgRlMSmQc9BEmeg/vuL40RNbBODTUQE1H
wnBssFQySxQiEcnM/lklP2UjS9ypT32Der67fHQw48nmzFv8OOj5oSuSSeYs7cc5Yq7/aZw15p/N
F6d+s+vVc/xMzZ+Aaueeb/R+3SVnU+8no+VOHfNQYMLa7UzOrDKDlcI06HgpEUWuERLltC10QAUN
chOHbaHEc91gtLaBvUuFpbcXuz3cEU/BAXF4vrv2MbqfVSw0aViU1HnZWUsPtu4X9UfL5vLOSnjp
bCYm74w3dq+R+uIhdmtGOMhSE3mP36arpm26DcOve/+dtjhjdY3vINP5cKO5jdeqYkLwsRFaAIxo
vW3jwJZFb1zXcbu1zxxCd5PllIcztRhnGqLjT5yVvSBglzDRl724nociq4rTMtYgOf3oBkpm/9ui
+JGeNfdSawXB71qj2anSCSG8m9kB+VVjXFURTQ+TmYIYmG0oZ4+WE0FOBWVXJ1/F+FUHby50E+XY
qKsi2Cfph1v/Y50+j23yWTtg8P7DW9zdfR1viTeBflOeuxzVpuLbYiW0zqpGaMf9isZDp53bcpU3
X0yFmO00qxhEBHxpKIwq6zOMfh6Im/eeNXuixETm4jbnjkrOwCspP3x06VrJN3b/im1Kja7Wg4k0
lk+iX9pyZxXf3X2mjUun/npiKV4RzvMKhi6XEKM9GKYP/+EAJfdgQ3d8CdWpCqlHPVjNFQVW9Wib
cH1cdA1YwWl2GZJ1/2AlGfh7ENIsz0JinSoWI5bRd59EIIdzA0kB79XgJYcwluvtSJtAWzehkHPl
c5Rq2zAgbG8MhhjHg030zmt/9CA+VVclTrbpNpOUWcUFMKPQM11C4cJ+ddV35015OvNBP6SBNuWd
WSjHcu51Gox7KF3OeQy/gR0yZEjZgVowq5HFuZ9qtZoMleFHIt7YMnOL+UFAOI/RRyGneUJ3ioAs
XlwTYIYBi9QfUNiM5u3zVaNjuRrTk1J/a1Y9t7K5hpbrA7WZh8eJ5ZvFrqnR28IVvGk4OJ57GCf3
tY5rfIxN8gj3A9ozJ6+KOpI6NNPvHtvrtj4YClZ5sEhJXO6IxxrqJQU2sXYPpAhjUlQFjpA9K9t/
tUwhP5qzKooTkIOMZIkxcrpKEGKL/g2MBSgswUJbpGDmJtoj7jVXXiP81aYBggyP37nBIJvDxbnP
vQ2+WWGOvswQmivnofpj06nGwae2ls0tLpZNtvasfFlWlL1s/qJk9TjnaMC1J39OuzSYpM7bgEAh
dd94yK1+ZobvvPgo0SeWSgxvstkqJqcZi8+AFk2STDODiwrbmaMx3AYTChHJAOk0xaRmtxANqd6S
8D7V+lOEEhClT2rfHPVQ0YeLACrx+NZ7qBGqOjt2yXP6/fE9rNPtc62gqBLtw+N9327zfbEft+O2
X02n82ijo/FUrYfdsHsc7i/3l+QlfkX85Xh/c47O0UIYRXQ/sg2CANuof3Gj85MkGi87zIUg1UIE
ZVkx7wobhvERhlq06X2Yqg4uRnO9mKt/ntjNm7FCuGvj7u+78ICkyaHYVfzT7MxNvi7Ww+K+jDb9
SqQpeq6w3Sb7ZF+K0gNiUsM6XKkG8HRz6sZJymg/Jie8nHj6QFUunpbB5CtHK5QikWkYpFIhCqNE
5BGJ5l3o89YKUOduUemL5L70mOtLlxlCPaiIaIugWZTWvN168E+0xZOl4S00y4+ffgm5HK7RRbSs
x3N7HF/Df8GHex1uHCUZiBWdctpy3Ex8SA9gMRuTf4q1vXSX/UpuhofMP/f9/e9mov1/NzOsA3oQ
+qpYVhtmZnZF+u8+5r4CFmk+lBlXUK7ieq1yqBe7O+Tw/GB6h1g9PpWjW0fzAeeizF2O1X0+GO30
qPV4bM+yahaEM4QXyAoezM9+jt/NLynSn7QMG9wQlW3n1/t9fqWX7KKex1fjLbjWvJWAt5Lv5J2k
B33T7O5re2Mv7eX9/26j2PdbZ33f17yVcltmvlb7GWRDHpEHRASe4bej7zAKstYQZMAeFeotdFI2
8j89erOGQ/IMfa215uRhg1bPleAj6LyJreGz5dTzkB2qFfHSuqM+EW3aylgqCcRce/ZM1qGzegw2
9vW7UmlmWkWMhWg9POcPbxfGRzXlUuBnWP+S57fT0CPKwLJ4dY8kfsthEyrBfNCotKy9CqHZ+ZdT
crfZNo66l8eY7M3RPTV3ctrKuHUpuhHDVGm0T0OHa4RBR+PBC8z11b0A/6tnVX0k5nYaBXs1tu89
9XWaeDuvgp6TE1I8RhJVooyencMOKqH50Y0n03mvWdjF2ezKVfHgzHA2tnsL+7PtLOzCtrdmH14j
O7zPa9V+LapC+Un2pM+JNqqvgbMKg4B+TTTgIWkZeC83FMFqrvzLYxtP86q1N/GDeVHllOtfzn3n
oSGBOAgwIA34Yh01ezPfgvLmAAOAo/FRVxZdurtbu0DzFVQF3HncryJImEgldCsHb02E6Lqd4V7s
AduARYdOFrx73Qde6Xvyv0nazO70qZ0pSQ+nAg1ipPwJxpThppzGmGslPXXeTIdF+E9/degGILbS
z9TvBy6XdM1AG0vRYR8Rc6wmweHuzAbEaaJpzyKmbWr6nCwp05rFvE43PJqknDlIrSizcVxwoj+Y
NKG4wHLPe85dpmSVGf7h997X3a2WnmFMQv1+LBP9qmIJyCmEEIi5SoJLZe8s73JPDoX+Fnc7C7Y3
hgkmjvdz+HWwxJGCNSZE0kJKgyk4ODh9+JjqlA2PuXefe/EygVyPfVMMeL3WTo5+ECiAJ1OMlHov
TbBpkfCEGLA3+6Udru6B32ZLV18UKEgjQgTJcHw1qwTWXdadhoLK4NiSDDxnDx1ww2WK6T0Bigbo
LqOXu7cM81eFYzkpumn2/MweN8ChuzUvxs0TIQ2mPbVT5b20wy7qeTYLFaxHsW61eQ6HtwHhfxs7
x8fCIbYUqwG7cm2vlJcmWLgQgOtLYWBiuo7jXViiuPvVqgczeK2sm1xhAhrBlBoUGiTs7OvoHS1k
X6LQnUTKp6a999mtrK8W/FF6TPU5CnBg24MM1h4Bdaf3lyQ9xPZHOp7d+7sbvSjqPrFubvFu1leV
d+82p0SfFcp6oBFkfw/u1UY1DnM92CewF7md+6kPz2n1m9y/BtUvu+2Absrz1Qo3pbMpXLg5xjlX
92qwd3ssbE85KDNCuvePtNi33mud0U8ilbH6jYsD7JNj+DRmv7Z0W6KTM+6L4KDmkH7zn55Wb3lK
GorbdRm+6kgE8Hv46zFHVG57NE1odlZH3XxJoAM2vqfssmD/JDSDqOWbELU8IMYYDM3Q3inZB0Tq
3/vyPY12OdJU4Sw1Nx5GJfrGqT70/ETPtMlX9zacqNF3l0A4y05JhyiL9z4CAoTm3oDJpW3St6be
pO0hy092d+bPXATykLXPn5KhXQx6UjYy5sWH1r1TEw3sa+v4NA8ddsPpxmPg3dw+gi1MSy9vD2qd
M7qc9C+WkYPXdxqipbj/mECuccuIrGSTjx+Fwy3xQhJs1GCo7uranfQ5Patwa7MrE+/TLMgjHxTG
4MywLDTlnKP71x3C8dyn30NBr5H/2SH7p79ZTCi3LsAEhgE195sdRu0ndb88F9nwQ6qsmuY3616e
za1B2l+lXPhyUHo0YAZfPbQTjJNVbWN66vFLREvT+FTymat/RMk5L18jc+Hl3138oXuIwedk7Y+9
577q7VxBNt999wQSaX+U/tv0yF4fbzwkqdYqWhlW966QEPcIGT8xymmOegV7fpjaPN5LTBJzawGD
YM2mwIwzFxYaokogRspmhOk8LjprQZSJ+3k5Lmq44bGPlQpfGSM0pYD3znt3bgSziqEBpriprqUJ
uQQcB7OjUVcIeslymRqMoaGzwhCOO+cb+ZAa/pM64dcDbxYawu6k5g9vFraVRDPmltJpD7aOZDWS
N1yt2KpKx5Fvw/SgnMR0Zq/IUpMkPm6DOkmp57DI7OUvQr4FGZRPs5+sOOhs0E1IPb30GOkr4sSo
YrxWzO/aHD1RXBYNlfg59RgeUX2j9OtyFjO1Rj3DvHw+S1DnvM/6clZhicHkM7x06kJI/pCUoO7R
xKDJjeI+44/MXCKtR/QG46OlSfmFXngxQfYcvfv/LOTBpHSSXgZSLgBMDtrrF1r6/ErQzUmkdHlA
iPrA3IBPc4BYf7N/3pdy08/jD9COcht/xp87Lhs/FQydd+Mz3n47n6yKEDybAUqecjXhErgoLi1G
iBiNb1nYAC1iCkoP9onv2Z/5J51YwMSf4Kxf9Et1Fcen4gM0Itjq0DvM83jUfyLxXMCH4QqCyJXx
+/ij3KJfzrvnXn01PvNjt0KJb1ucZbZAbIQN5HKyk+OLB7rwwQ2GLzyIMdLU0SEgi1O6aEqL9paI
jbBmoNso3w90jPRpdnoyzSGDNViP7fuFuD6lGxS90fIW57dwU+P9LU6LAMr3Y/tFO/QMMH9EcBqK
ebgUjnO4ETkk6Q1Bt4CMjcfRdKC7xJ/gG4vR3JpCTQxssNVF6ZEBjzdZn0Ao1xoj9CcS+c8rmhTi
rvAGNkqd4h47FPMJRnj9Ys4jjr9iFBAcs7foUGGyIN6xjPv65ZuBhwZTJ9gmP68w2+BYIJMvcvj2
xT46J85klgC/wlt1JbJdhWDywm+QZeibsyykyXXjx8JONMU107j2N4L848/oQzz/xlv5KQXsDWsR
rNux7ABURKyHzXbt3/o3D/X2EgV/KGvcFmTmvx0EmmlcHcYEPq0r+i6HmtGWK9/5+HRwXB7fcJTy
xc4AafB80nMb1gfV3Qd8tSu0P5ok7iW8xTfWD79A0eu/X2wpOgpTBkTYWQC97LIHpRK7jL+gToXA
coXXBAprXkg9qP7oypNM8YvdPr7VN/jWry1OvfULrTLcnrFD+ZTmw6f6hkI87snGtj/Vp4K9u6le
0cN/M298H4L1zWF4HffmGwSpfj+ccRRDDgxvq+b8xGzDxDkxuaQbuSdrGX9qHzxh6tHmSvJTYdqR
CQkhIa+CLci0MrQzdqtFJ+CnU0EghLZQgj1xB39fM3ZLtZ+CM+B3ZcI6RMYLjgS/X4k0vD8+NRAH
HJ0n0M3iggAyo3y3aQDADubwAR7j7tOZhxuKN8+GZYVUSrG0qoXbE4t8L/FNb14z8db7/G4xYVjO
9XDqQF3BOhK7TBQwm3NIIxunVMiB5uQB3xDURV4xCNqcPFhhIugxLSBzBzNV88dkpj58h5zVJHCJ
gxbeVzXgHh+oiWd4Us/o+pEkFPUysubBOE+sOQ2rJPMHd+k/3Jmjz3LEB8jPqymNR86Nqp7pIFzS
FJg29rxrdh1DCqHf6wtA/JQJo9B387nmgdSTjG8969SVZ6N8CZjh01+M4hyjQBru0uZkprS8Dpa3
G7BS719LXPSQAEGp3tup7uuobAf3kDtvxnjEnDB8t5O1om17mEOw/Z5LE95wuu61dawtYnpt9Rzy
A26I/B4/pzUkg+8YAO43JK5+kb6QOnrfBnNU/yoccpxl+4lPFR4ILDdSYZq3NHTZ46T7JPqcHTgW
cXzwTmsEw9CboGPRky77oMl9Mn+Ys+zhA54pvJdqmkO+ScRrCSdiQrR2kqEpmtbjLHnMYL60HDIq
Noiozs9KCOn0UpawaVg2WGpIukTvGIwRsOxTSDmfbFWMsdn3vGn5/+cVT7E9ZwUxWr9odNnEE9g+
isULqQQuXuJLHe704/2DTvnWlmlKBnG8U7hr8P7+m55kpoqZ4BWjUUjP4NG5sZkFEu6aC5WP5t2H
2E/DGedPHeaEIE6/McqD9d+fd4mzR6NFHKpXDdHA2UOxP3E1xAOE1+DtYAND6onjEt7SVTItmfj5
YPP/XbBx0k7Ak1vt87mPfp8v1i7eUlzuQJzv78AeFE2gRsVvD1ukWdjPed1eE+8tbK53UEytgMJi
/+uchN34zzOjicP/GgXFmfG1f36S1FvmzQjetOJiFQdVg39Atzt4ZXGP+JahXghJvJ27un9vcJ+V
fnDn+ejQWWAf6FqSrrRLAx3DxjdculwzSzzs5i1rflxo5pLO1gjCYa5MbTMmm6A5mMyjoIo1LEpU
Q81V2i8zfUPWlOhzvjiN1gV1GqxnZivin4gZhH73KMAS1iVKUmA+I2DMvHrS3FgW5pLyLy0WKuk1
UlTGQn8sKmY4gwPbxy329VeiHWGFWO6qpsGM/Zi61FnzmtBl7sh+MTCez3swI9S7sqV096v5kPgF
ypA6fqyLwOSp+jTER2MR31ctAjpicYu7hx8O86z0FfQR0hlB1gANBX2P5hFik+nKRtBAW1F6OfTQ
YXdAWc9A6qEJ7YbMd+AfuBnt2JK8LUkOiqlXcztpPbpFBsOcZr6sWxJUaARWHU5tsCWtevHsb8O4
PVRyEw+Fz4XO9Fe3eCqHu8diqs68sOa+rfMPKrcs3t0Jrr3yEbnXUV/fWQgpmyAOOdMf4VSvjLmj
1PBfXPrYif54Uq0pOxBVluCjozekFD+F5vw8U8qpUHlC+eiibuppnH9BHvrD2KIero7VPPXii3k3
q2OUBvZPa7H1bUeSy7rbm2qJC1evorJW9unKjV3l+D+azmwpcS0Kw0+UqszDLZkYRUAQvUkJakIg
IfP09Ofbdp2S9vTpthVC9t5r/esfpjtJ3M2myZdx6lOd1Vf5m0oLoor6QVtzgduqiphZ29McT1IX
JnywE2JaDhWWu4nEGcACbi8wLMyrbbym1qpTss58JYIryWbCN+Vwokxky2CSwDnUaXMy29ILx1DH
eaMElR0oit9McCMCM5qz57DTQ/liY6PypoJn+7hDJFNgBs46mHsRd7brVO6IwzS+PnTRVAAcxRzI
/Cz7L7JbwgccCnT6yukIetBFgkGochbCRfykSImpS/jOOIuAiuBc85kWZDKivhsO3Il3JM6bShGh
ZMxaKExuu8IWSkbmfcY7eDj/dfQFbQCnFhkzB0YZHEnQpj76Df+I4r/hm/K8jhnBaEwrEs7lNV3K
W4IDJy+DsWQBycU4e8JTnsHWsjzFXyOuBiJJfVZhu0FyMDmoa7Z/xlnwCMCZ718qSXrQknjgOjDO
9B0EJ7hgE04rfAUEod9opxDKLRO4Sn7n41uUs/jmU09Ub+pv8l2+jF9UnSdILg8Cmvka81c+tUjE
pjem6VeDPG5olipGFhCnER7Zb0im8BDULog930so11k4EGlYbtpPKlv/gjwAqis6aETlyGOQAHXf
Evtr9qlEu0c7d7KAtRDBHByD3vLAEzQnvMtLCdUc9p6c8zlnbdg9t/Lzu2qWUMbgcPXRAdZb26yT
elE/5jqmRhqs0c09XWT3Q/18dcgt699NgN7b8yWPlknxhu1rNwSpvpesr7K6QGSZvOTmKXh74JBH
gjd8NGXB9WvoNeq9UbIrrErs+1P129bb2UP5ifLX3n4ZlaURf7XJW3+KSS+d1jAi4TSSWZR+l3sj
sM7JN/wzQE2QDHHZ+2pWA5kV3Dk+xzwKbCa4Dm8NBmS0ATi8wnLAME/x4AXFGImM0BH5sSKtVSa4
GD/PUZyzXHlTBGZlP+K8UhccR2w+dNOkFLK2uJk5jIgHzN850jl3WYXdO4l2HCb8//u989ML83eO
LfU7FRFi3fuEbPJ5oxXhtmOqiwc4lt4xM+CZwkZyMtYjVDCNUYjLBqjiYgdzhxkB/FlWJAyw51pl
atD5FGTc79DKiTR90BFHDEFcuu8bh3saSjlSJKpjCctl0OyBwE3UfeamLoOh8WEPaOiM1dCoF2zN
7L/UhQYA3kSO4ZtO0VvK555UTOckay83VHgzmTjO9NzAMn8u5W6hGEsb2b6zet7CPpqX3c7SQwZ6
VIr81ALXyxSmrOhaaexkQnIY+DCIvlIP05Le8DqLfJ0IaGi52Pz9WkfyJnnHVeAYrrubkHMxuhkI
/MYkMpz50gFawhOjm3MDlowjNvAQLomWZxEYjt/NL5wbzvsBkkrCWl/y7Wyg0l/nU5UCNkNlZ25V
zEQPa/zjsU7khjuDwN8IKNimaClIpWROzWAWkzQ6DWbyos3m6WmfbZCcOpyIsLRlHAxl6cDzMvgD
LiuUxu20k47Kzj6kj3N9vzjjXhnogtsPxuNRBy16dU/ow5qXuvuYHhs9fY2jU5SuKiM0pbnTf8PH
UZVVBKts2t/wtUIATeKTEcaAzPgiIm5cZvYaoAOchKRXo/DI/qIMYAcENuHMYb+l0gOwyLkZ6PrJ
soGPhrGPji/AeDIxOLm5j+/ie/hW3vLXdu8wT8ODmD3tKW7B+oSiWccPx5lp1xytyG+CjwK7G00Z
ReIbxCMaBu2CEpydH+gXGS8BMYx6YfiyQPBve6VhAcxWLPpMzlbOIO1T3iopFGXPQgJ+tnH9w/Qg
9XjQ81DwgVt8wLzQP6Q9kJjgd0Nr9EuY9yTtwpx4B3JpLtzrug4SOHP2HFrIuV8ykgcl32CWNuOH
UlhngtKdbAGk6b/44QOyPbbCF7wWv0oR+bQ0X1m3zgtrJQKc0L/RoOx4Efzgo4KJSvRNL1mJHg5t
BlYDHLd33icPjT26nn7G5+cPXTPd8G1lnuq9dYMFCUX8SGvNpa4Iveav0WnApOHM+iHrkpICKRjt
LSV1BwtPPdLzDsT+SXsWsYmAEJLGhSYxY4W/82Sg2j3KsMjnEaJ+CGbpvEKyipsbi4F8bVScxSnH
SaOkUfJH7bXGrvP5KWfrCYdBZ3WXVz3xqMBDNLWyS3nQMjfnTcE+rBFJiFw9tipaDvGzpJBSAAgm
n4MW2t/xj/kNfGB/02e3H+OH+T3s2atkLNGxocEvEd46bBf6vW/ecqYX3ehRenCKwF3soYxS/Ce+
lnhOC/WT7Goz8+zMgxybJGE3Ba0a8r9KvXDqeT3BkfUcfLNu4gbrMBqBicEw5bkAGXSkFTiyniw7
1deei64KG3pWyl8kLKTLiypa6WAsc0Nr8IemIOUhLdV0YTnbPNo0DLPwwhvZ5JaFtDFL10EOk4RT
FA6aN0RBnyw02YOZptBKx65UeBO224LGHBiJB9tG/e0IJ4hgGnjlBPuEuPr5HekK3D4oWiARvmD/
167dsR594qGplVQlSB90rHOqJ0WbN/oCPgwqB40JihN0pa/h+tOgGfDtya/Q9mRBBg6YrGh7oZ+j
AKB8NH/Jy5blBZMDjmQJqX/FKTtvpw0tqlPOlRuIrvjDgXS6aU71QU44zzWH5weh9ETunIhyNN5V
HNiPIrOQAwYOKqxhiloCVBu3OwhK3q7kVngzf8wv86f9Aa7hAc6JyJninbounz2uYEHY9YrwQ5Tr
MHdoZ7tDSntPajjsNDD7FnLODDMV+afd9y+w/FWmV7DXIWb1HvVQiaGpIcKjysTNzwqQpuIZTLeo
jTBOwr5hnNuI8C2XMBhOaEUKZO53rDP47lifQzSkWvogmxDqbQyugucCWjE6jJMTzSzMZ3Ddrxft
Yz4QSqXttPtapkjh2KgW6PPJi1DfSuclbXADh/Kx1Ai2sOYOVHXSv4j3uC9NToHfDMq3vh/6lWy/
pNxBztbo3584OxRv/bidqnOSrs3sJ0n2kr29F9dy+FTzbys55s+3DOtpPLlwVgVrUo5a9N3dVnq+
1G87g5c4BI91huyZ5ZGEdEF3ZnLPhSw0SXW3ieGXwpiCXq49Nnb30RXLJ/EfTqAVS2YVAD0aYlQ2
z7srD/MuDeTHqoZlq69SHEGLRdqH3EsOvmCkWkZBiTOBzP2xUMplBcVyWAy198Db3mAEHNKN3sYl
5fSk8VfLtpsX+SJ5its1J/lmCBHxYMZYoNRBzItnM2Ua7mSPS5+utDK0u3kCUVwU/q8w2RKd+zIs
Im8kmRwvE8yin6xDj+MGrU4EZElLxlnAj8MkHKcaHNexQbn75JUn6Af/wpbZ/kQzxGPBDkqJBNZH
p0MjQ1eSX9itmHMINwYI3UxY2OurGWQeBnncXhKujA+XN9vi3vUHiFnQgMZAQUIy0muHeuQ70G9o
ySdXUOGhUSf+7QbUzmxiJpOhmcH+IIZb0Ii8AIXN+KnHLnH3RyAsC/05PC9yIWq3ugB0sYfyOjm1
SHU34Gew+FOP02mAw8F97czgkqHuKDGwow3p3AgXEdqt3q362Qj9BliGPZTdEz9+2kzMWsVIZ6bQ
68kwefycSA55pkL0tejY/QcnTz7X8qBr3+4cRPmykcJKWkiap+DZq84t/ooYIz1M4nlKEny76NvA
Jh0MKf7f7x8pYfbsuvOaNNHcsyqYZ4FVh72KAczK1EKlcaEya3SPnavRETD79hxcPeSgyd0B1yjD
TbAmq/4+q/OBn5aKV5NjrYpRf+ryKvn8NGZd6Q0tEzAm/6hiXEps7NPtKhiPRdBtxSDxwrHJyQdS
ynQF9JhZywNBZszZgN8MjaQCv5Wi0KVnw3kJG6T25cZJdaI+KaH5Im5ii6NS6ajOIyjQMMCYT7ls
gNTxGeLB2uf3OQJ2vLO+6sFj7DugAfx+MAdBu3ZSoawxHYaMXrkaXl43b2J5SZ7quND4I7DKye8R
qiDuQdrihBVIRczyAlDxE3wh4WigAJgWiTVPbBin+0n9LdRTTS5ffU6apfx8rYEhzRV/pVRzDfeN
Zlm2+0bajPIc8Y2M2AlvbPqub4l2owj1Z6g587LfT/WmcuY3BuUqYhjYdV6JqYTkc7g1zTwlG1n2
6MgeWAi2XmzDBBHriiulUuVDmzNmSLkKxCnZnFG/qoURFQlkmdzjuIIsrjPyerrc0XfECKw96OcY
caguvTRb9ihEEm6ncRB7dEMtcgvOQChDnCc0RBB7CPEoYRC4kNq41dHkcLfHdMSj29E6MQL9i3Rk
C8+YiRQuzS88FUXxJKZFZ7QV3A/s6aK9q2YPtMsU90iaOAMg5CNDop7/lQ7GlVw4/pfmjJsnO+Fz
1RBpLeYwOUGfHRy+b+4IeRMMB22NnoEDCyFJdZB/uBLYFjHV46po7xTCLaUkbhI0oczseN8PTCoY
BDKyALtgY7rfufln5ZEjkX6H6ypmiEfBDAOnPZLazFSKxFzQC3K6+Pe5+BY/MGZGLviRuQilN7o3
jMKpuAe3OFgMGEVw8/gjXcjzfic0a5uceQKcmnw2LuMPb9T40xzq3bMIEcxwI6LK46Ysl8mZs9jk
Ka96ZhPOqt3bX902OhWkFTFQxnTtXf2Rj9Wh3XHajj8FCavKhSdFg+mA0jfueGx3vJn9Z3SSf4yL
cuH1ijJUDGVAQFhevOjhglKapcd1opbFCYNadmddBEbNRKcvZ2IGBfvm7+VSyG60d2oH4BI6SsoH
Lh6bNtNQMRs9slgzZjvlsnvtCGflzJfOzxftDDw+nbUruzWnf0XndmjOKLYUXgRSQxhov7df7RAR
HgonXci+UE+49gY3Wpb2GUdc1FIiiZa2b5av41OyEF8HS4ukSuGDg3cuCTzGljuJY4u0AOHAy+5u
XKUrUwcIEBtlxRYjguepywG+qz+gy/ygfKXbyC+iCn7pLmIMRbgwa4HeScigGNaVn0zxKPCItM52
Ausi4uiHK8betCQpkMlP85Z+VG/WufyKRoRtJuz4N/PEu9Rzg32WO5FrTTe8L95S/tzCf4nvnv0w
KCe4GpCL/9KOsXb/QILiHSgStI1S+p1+X97QUvAQIdLG+vHBPiehA8UWCJEH4tDcZ5BCiU3hmEob
q15Y4+oRv9rKFhgUonJubo3bxyjtYw2uLrOj/EvDJuQPJODE4rjShHB3nzEtLzxaSmRADiYxuVt2
bh1xQjLggIXpZ2BKma+SezG6Jg4YGrxf7GYtx302YRsjAabzItlqqaVLA/Fl6T1G37BfWnLZQGpg
3hFriDDJWEmDXzdhowfR8FLS+mn5i0rPnn9E5SKuPLvY1NNrcz/QI/Ij8mnT6cGDEUyz1CJfpsSl
bgdoJ4gMNBcEB79CnHZ5bs4s+YL3mmkuvRAMZJnpOirMgvOEtj4civAmLaynnxmuBg7K4J12c/Tu
GJYRpkyoEhGFip8rPgd6RnoactcbaAgEOGQlbtS5t4ZsHzFvKRsPZDRHwp4ynPHE4IvPOdtvkNqB
2m6QB5RQMe0A+pNUMf7yIStLT1/D7tCcQyyE52ajAo09EETGSGf4FFwK6fS40KYhTDbRwWNkEAvq
QrJVP6LvHu3GjLlPS2oIo08Gm6gdgA9edDxn8RTCswNrdFoOjueGKVow1CuDn9tSXLtUXeI8VSAj
0G25oANi2MOGgBpciBfeQF75PtwaMuFFKBXSFb9R4JpCnC/8AiSYQRPW1HrI6+VBK95jooobH0R9
zJ8qeg4X5YQyzSLCk7hokpjT0FWiSmfPoqiBtcBsFl+RF/pOa3/74WzfizHtRrw85tN/rShfQLkI
KZkHlUH2Az59+2HZVn+98Btj32mfv98203tNDrruk1GPEyDAryCcMXCk5Rd7es1IVFQXjLXZzsvP
x7Y/au9cJZps1hdjJOBvyBqGw3snpse8aiASNOysSZoetgj9Q31tlsbG3DY2L4+LNZOvHazjk3SU
fpyv+kMGDfqQTsm79CPIezD6D9m5parjVUI/ejUENBFj4svc7QIBj3kf112ghmDykB0YxL9BmeCd
xzKJUStukwjoGMzzLJh4ihnCjPe7cbysoX/hTvRgkMAvMb8ZDgIQKOTOSNCOXC4LkJRFz47nFF79
DhxvF3Qtha7RigULsDbgTUkMG85N/ewBkoEfCfFrkQsv4zsX1ACeWK644vUzPhy5rbl6HuNIwSdp
A/gcLAyAHHDHhxE2WARgk2KJF8LuhVyf0aTcw0sRqABfw+ydW/j2CenHYSJQuC1s5gEkItBxwcA4
tAiYVGGGCjXeDDUsPe5exmFuIt5gwc2thwtAVUFP7twiEr+xNFfU6hAcqb1st8TRTdmoj7nhLJjh
lXGQmj4gAJx+jtHm0N2pAKFBuo9WYPhoUDNcD8YVWIOJeEJf98WqJ22m8VuYUYNfUPsaLNcQJQmH
Kk0uigOMjggeR2DKDwfEYKRD9Unbzw+JBio3WugZX8yLrA0xC0H0b4tqbGYx2Xu9Uaba7DaeCm4M
p+osAUBgtCwtY3SK9lyqGclvCpxNsHwyGdUFbRzkztxUwwpggpWEIpiNh74hDnR5bj+WTbVJCbvF
nZFQCGpTwBI0Qz3YecBAnck6TTLXR8hYwfDWxlo+yj8P2mrSawR5g7NLHPgIbaFsUFcowhiONspO
RL03Ym6NW1i6aOEoI+7GYP/5It3Wpv0yFJsWQ8Xf+7RI8+0DYZ4c2uPcHOeUeB1dF2ArauMzTRXf
y4GcjKgdOBfDxhgypa+PPq1/V3n0XoU6QyNJq0bFR0VQ/z4fswJD/NibcMAjjsUIcH2nRqRtk6xF
CvRIyKkUZBSi5MXy71BE1qgiFjqhs9MmkpdpvE+reUxaG4J4IqSQtEZgpHM5XU60YOhJ3Rop/jij
BY+5eSLftsS3oWKNM7/CJ44oGcANIrogiFKF8ldMCSIfjb2GSe+WOQ5lKeDAiIJE8bhSGiW9HWak
vCb+2Hu8tEadZbkvQy1WvQxmNRGwk8t1MKsgt+ZlJmYqlNHcS9SuMbZQXPcvfZjJjEyBYpBy0JbA
Trt7MAUSDEEAolhMDEQGF9wfXCq9ArqmeFuApWswLynU4FdQtFLcPu+hQH8Lz2JHlD3GvBEzYewy
oHkwH4jFPZC1wrmjBa6FWze4lAjAOjQ7NkEYtqc0PqFoA26vxLl0IFzvse2l7dK+z3N2QIfuJXop
HJFGhFa9S3wLxypmjggjcXPAr4K4Z9vFo4B3OstDG59wViu31X0JOMWbTQMe4z3BKa2EMe59aDcS
b1AFL4RxMu0QAKEoZ1hdrBsyhOns8UV2XFschZ7Gc21cB6oKewmvhyXHlcOEEH8O3OHvPsM8LpiN
DQXnREet7FlXiRtFc3nUvXcDAxQGl5GytPHUExCM36KeY4/j1BLWBLwxgIN0Faxz9QQ4jpruC7F3
eXKuMa2xyjuGcaNXvT73FHwtr6bnZoCjLdqk+u+l06wMD5pQniC4r1dXASGkRASPLnfSjSqxhaEx
w/bTYfyEdRH8HYf2pv5ST8Nb8THlM1oyk90V34nxJQIyRq7LOcFoiqKawFF4QmxojMKoc10TTyVq
2g8jEiJx+QtoMqM0pHslQiOHZiOIN2xcaMx5xwDQGvT7uAQlPqCouGn5w9xv6wC0lvchb3xGjnym
prQoLmEVZwGwqs4circ9CzrsKfEJJF6ocmusujpXrQHxZjybls7gvT1C46TPiLmXKbIEj83CzpCI
Wdzv7l5K+ATF+Ipjm0kx+JENcfKv3IEIE//Ag2EqTYmh85lzkCIC6IfjSpzv9BkURLQqzKT5aty3
wIjgi8N00VDj7akeigv+MfcfaoBan2mAWHBOYzHJ1U/gk7yD1MzQjia8o+qglef9Y1mhFsX3F+Es
pAaYZcALqIRA00pkkNdRC9phnk9rp3sd4VIUQWxxc3t1E0BV6MDyMLcnLKzawEdnAYjl0u4xG4jZ
nXN0M+FUz4Egk8Z3rDn4BMebMNVkyMIsuEJ2hz52UUkBO2k0Mkh05cJN4RGiqnFmT45xnNbQXgCj
XNkUS+QgpLexQdFhY9RschT5gKv8CUhYitg5ETcUen1cSNgs8S+ggw5YchFF7Cd7p77DAYPGmlGo
Os5kwVjibOLJ4O7CzsTmTfMEgsI+DYhiMzhjvfCtXx9v3C3CsIPdujuD2UbMx68tzxDxwgCxgf3M
RWCVE1Giufx5Vwk8tb7PG7xobUJuQ9b2HUwlY0Py2NubFCgcUCSU2SCo4v/uRw6NpllORCGNMFRC
GcNO8oYIwQIPJvBXDg3Nz8uFGq35HOtBArlnPskB4fItG38615JjJwVNjzjkxbKOz94jYZ5B7ojP
FVKw3jNi+MZ+C4sl9xtUODfQc/js8xQHd0j6+PsW6ydiiQHt70s0LPX863ZMVBIL7LTf3OoIJXon
4YESMy3Tn70YiWk9YVX53VncxV/nHbqyu6EBGT3lzLXVgrBSuRz9v7/9+zQOBtjqSP5tW11yak8T
htZUnCO4e2gMKJm05ajMhdoUC47ba4NRekZliw4baxZzY1mNl8RyYMpE01YQABIGnxakrmLXPKf0
rVKyH3WQh/dnSdtQFPdkFxtOAtBQMxK6O3TlJgVdLZlFqLQP5TVVpBubtWmGLUJ1/XkARL7jblpv
HN5oZv+ZITPaOVbWvm6upvSi4jM7jCnSNMc1Ijx6Gsja9S7vz09snkEObhueOtyeHlHZyKp9UAVO
lebm+q+Ky/jodfkG6VCqcZjdNw39qZwi10wgtuS7m7Gjk02Mk3M/Jum+wzaz3pU6E5DHNrlhbOF8
2uNRU4CVpnWsnMe7xaD8ywQS6H/MDIKO2BgwQAqjhcygNYayj/a2xpCGQY0h7w36kWZ6t58/BTtl
Ltj9vfmRTCf5cW2qpcIE0ajfb9bLg0ip5+FmSLMqWjyz9/6xoGKNnZPBYGVIzwUn9S37aCoaYCeG
rp15k0NNhNh3wnriR1U3JTWiAW5336YD7aQOVir9mA+gHuw4svzyKMkyeXlaYPM33PRZulGGyBsl
j8I1AO+pJ0w8AWRMWaX3ZN1DsyhVWJ6XmwSlQVA3qZJMDUq3mYQ6AGVeocq7DCNx5GROOyWDmI7R
NXS5RCHlIeFoGi8o84XFh5M1flljvHjHUeXNGC4l4tG2hy1/ezcTWkUDyyqQq9vlPp0LRFvGDWB+
yJjwc3k17iLWf5ru6n7Z8D73VMG1tIi1GhEu7j86BhVNjzIUzz125byFBUEjoeiUDun8EWOQo1qz
Ek6EuYxIx546fKXYRdQHZu8y7RvOMRPHpfj9jQp/KAjI4KBu4SMU2VFb2+rZRj5ZPi9ViY0VDY4d
E0Nik4VGOwW6Zt+W2s1DjCJLP6W9rsu9rB+o82+47I8rY1hRXw7FQrN2MecVuvU6phnqfgsKsjtk
1B7J+c3iqAcnbdBWlasuWd3B7CoLOxhYEoBLFo28jXXRtJpKCjTWY/k4adKmBSOr68pN1d+nvKNa
neC9NQiWG267CrHnMGrsjcsYnWw0bPX85Y6sskLf2+KCNM07nU3GAcIqhnkDrJ7ljlvSUubFR3/H
TND6Ma2D88jmmsV0Hm3fJOPX25BZGy1zCBcRB39u5X5l4Z+dlAGGC1ICohNPrHDp9aZwpOZo6yVy
eazUs5KQqWlBr/kQO1DCjTCdM1G7Ke0qGj9QwNwZpSaT7WOF/QZNF+s/g2E1s5YEEnKW4j2ScvVU
fdPBqKiaAplbtpBQPCtaP5foJvWjfdN5f63us5QdXDKz6oGrecoA1mDyjdYlUzHhYbgXJBI04lkT
MTEMcyraj7uABKSvBheaBjg+QMDaiKezUDV0gzOD9GTTv0Z46zeerTNG3TI+HzLGWh5SGsUXw0yA
VTil2PVDbaAffDW/Dbj+JIZa4dABVVtBfTs9Gdp964tKD+GomVJoPoPikt93hR6OhFWuK3M38iW4
MjVBpL4gRNpz0Z4KFpLQ3gZ8lpLXMMbiLT0lj91CjpcQFpIWc+Gc9pl0ZMZakHbM9PpQv1T2gXjJ
1DjKXcZtkfaethBVKWg64UyTA61jSKruM34u4H4+UqmqVBH6nE4d/DLVFtYjROqnH+obU+3V0LyA
XY06TlshAMFjdA3uGTv/qPlqjASMG5mNt731OBg0JMLCBUUProanrCHFDPprwR9QOaUo6exqM9Kk
437EDiSBnbTRgmcnS0sDn1AqixpU6avWaYNezQEwKtfmNdRcA6+H+HYFG+iQY0njvo5+7wuDLt+K
/Ge/0pGJGPY7gEViPDw8Z1Ci21+FsSogVx9jSNzzwn+es7N0kk7tR3LR/3GlzG+wCdAT8C/qPz6L
RYvGhaV+hPkGGl8e80MLpa84FIdyh7/djhCNDRSql56P6rXcF68kXKzxioc2puCwLdj/8mbko9w9
dxm/aJdB1cX3Sg983wsqoMv9E3bdZ/aJkOFivTvv41E+ojl84V1die8g/j2AMYKI5+7Od/knz0gP
8S45ZDjCYi++d16sfXX5myg0F/QaPx0ikOEyXUoEFlhL8yF0E0y8N3RxEqKVyQNccMg3IC3z7wFh
WFDwgWAY4/LnGBL/DVLTZlWqq0cjHvnfo8CKFFtpnM6QwW6puv/Q8AxdioFZlTXvQ+HcP+DUJ6LM
WyjuwN8sUSp58GsdB1nOOBoSZhHY6yRnCk1UIkgm8FEC+EnZhfBoEO0I1FYDyhCAbicctnjQpjBV
pWPqwwnBSzLTf2hYOQnFpGZbb8BJN8g+VnTGS4tAVmLF1/GKw5yQ8cfr4xVO6Cv+fq/SNt5HWM3J
v87VAdSXrib8yPTb/u3R5Ixf6Yf8NYCtt/vprd8PzESkd/kovaNc4YOZzaX9YSzE9JyBCzRSXiEn
Ng9eIdQFTlcQIh4K4xPP/ho/x0+8HK7/P9t/WBCDAR5msvz3qMpljEp7rhGt1IZ9iKX63AosDLsa
7LYqXNwIiYFwID5Sd67NVgUghDE7gcMR3GUSWgslhA/huQ+7bNXxFkxehKpJfJjYkgngiwf0RYl+
cRIPynAaOXN53z/FJO6vpaMdNGcVmfJMQRFaP/Kg2o6bBhkTjsirnluzei34eO5FXifx7XvxIWIK
Hm/xXlzZe36nQqbThq8o31wabpNi4SYwAR4gDTzQvfx7IOhjrFTK9KIf8SdSOcQurIp39EFH652J
1w6xzKHbdlvBw0w/BkZBw1v32u8ZVe26A9MsVo14W5iosJo0oYPi5n/+sAhQJ3UsCWGEX130D/0D
+JYHfGFGV3SNoniwEaDMoLiJKRRemKDIoHSHf7csCMq/9wmkAwSF3YoHIxuNM+fvQdP576mS+INP
nXiq9e7fk8UV57Xed2/lXj2RtnOSziMTZuucGSQVMEC287lc9uHw9uB2Sz/EjQdp9zf9NmHwJt/S
VaRwcYeyXQO+jb/jL9NNjF9+tatytcCADKz8UxmyA+dI7few+x48tYbyG4zgkcl+QnejfPQQZaXs
I5MdtKDqWXngSgxKq3ZM37vY1b/0L/MrOqXn9Nx/4lp0rV/Mr+Zb/wIkEDhBPGM2xINuF5cfxlFQ
ZRgV8QBClZNyrT//DDvtEDYY/dwANZqCQPBv6ekHoKCbS43VMtmBzVp7BjTgRMyYnrkQL8e5D3IC
C6lPmB8YzlyCkOzALWQy+D7Zx5v6pvSHWNmhpnHsjWOsLc5GzDAsD+QNKC5D2ShmBQhaACqTtWTr
oZWvHXnVSYuhXTQWffiiqpejHlgHa931q6lf0SkaW3MnHaJdeapPj7f8jUhw3qZyjz0pd5rMvp3a
lPI/icJ1B+2swhJAjLBZNdBZno5Pe8dwX+8Xk+Q9cPIwKRGCGHvrtXgTk+9iIg4kkV4gVKESmsYX
xdlK02svvcZfICdARZBKaFxB/4CScAUDQQQ+BDJEIKByxhIazCiISfvIr4qdsbsHvR4oTQg7C2oW
eBgFNtUVvWMr8xoX2EMifbKZhZpGFaTlVonRda/bcjVheJ2sQfXY6x+0fmhfodOz1IRoMP7sEMWY
H/GRgID9sxhckbIj7aNXgsAPuH0vmTFwCPUcRs6KmBwOufolZ0/ViFQQax+09C15s3fW1tjaG3PT
LpM1vG0eYKyNNQeA18gefMKoEvgBpOcIeyYcQwCqsAFUxT4ELRmMDYyCj16EQQWFto6TDY9Mf8PF
NVe9Ci/XvzuM68wdNhHuAlWLNER7ZqK7xAAf0oG2MuC7Ma4zveyBpaePnCXt8dE13p+fzjsr9NDB
Tu3e9FPyIUG3l67ll3Mdf43rdFaeGCox++rO8dft6/5lXMU5IV2dM95hIGo6mFrz2u4sB5vERdEs
NH0N0fyOirNdl+16U1Wbu7JJpI1SbsZ4E2Na86DBwvQQdJ/q9i+HnYPMwnGREw2si5kxpEi0x593
Dpf+KKqAmt2tRTuon8T2kX7Dil63L/wbIAJ039yTNL2/MuOCLlMD7O2C/n6ITEZmgCQTMPUC5vwd
cvjGSde1CV9spStLxVqot0WZzvsCpPZa/ypX8PLxF8CGfYYdx/y1fx/f+ffjwzz1e51Tj5nzZw9/
L7FCG2fXIrxn8+djwZCk15aIk9CkIfjPrFVxX7fyRpY3trxpi5dJc/UGL8cnISXwQiwm80XreHeA
GCzyoG0zbYUlGVitDz8ojcFL/RqIfcDNYlxjrOvzi0haEaIuwk/FMUc0IZmGBJBwzGkBA2FickSx
hQs0KUQiO2CyxYkMNg2tigo3pj3BzxhlE4HnyZy/gqgyoilF1IPykPgrbjgqT1IHwWVvLltaD0kf
oJMgGaB7EqDAyaCiYPQM0A4ez60KAgqZmVv1H2MQLKD7flxHpjZ/pQh8CQDz7rvLsM3/g16ZHCEl
MaCq0eEI92oXalcMgR0iLbw23JtvNNpT/Q7s0NGR9B9m98Fz4EMBJEMRZ73CrmCbQW0ZOz4zLxXT
WDWAZCIiHUV0jYgiYapNCUE6EEVEEQjVsighGlxPG1J8Cj5EcJK6hM6Kj90Qh00cwp3scBWG8Bv5
GbFEI8QcEP3pzhFxX6rTAmRAhSPchCgsDLbpWvdGx8bAGfESwe1xHUh6HVbdKutof4pNWa8dZ+mY
CwyDc2nRV6uMTHd9IzcvRn4cq+eq4BsbTcXcCDTO8PS7D+ReoPXCyk5lbuKrHUIsRFxCa1g8PeH/
Tg2B8Ys0yxgBggqhGI4FDgtcf5tt33hTKShZQZBdKoao9V8prqyb7+ojPetwYprDPxlH9yaWk3R2
ztbZuT6/si/lPJ2Hc3dWd8Zh2hJ8RClVg99gLsv5Bn5RujhcjjeXioaVSl/F1IDqjkpPJTUOXpAt
eine1BTu+h+PBTIsJFiQNmYKkT5jIDOCtqAlg+3L9MElcNX9/4xp6Chg0R7Zht/jz+Ed9dW7tY+P
6qv8qjymQMUA2XRB3Y6iMmqPBmUGhcZfPVRRYOCpJV6Qvnb0dQe0draxJasXuT1v7wtVnjcAkwJt
g37Cj4ICU6o75HcwYZ8w27eiShEVSrNNF84Mevu3YJ5Y14ydD4LU+Xa6nSLnUD4OKF6lYpc428rZ
6BXiVjCBL0n9jkX7ZSB0Wq9Wqwdu5PfgMQYMRqC2jWQVEJ37fMOfZFVgLlG/xsyHbvySaM8yTA7L
eUaG5viEPnoGYJCKjQ7JB8urYmtJGyDesrw2zpc8fN61N0e5o1XFaYpp1ghrpFujKzG6EIplg12x
vkDPe4uDhJcZUX3X1YuhH5NowdwGyNhO5w76ApnNFqWk4nU2nsNLDVzMXlXt5PWwN/BBl0F+qASp
7Wla6FhY2PYP+yzgEG0J3QgrnyaEA4u9AAI35TIqp002Ozees+WI3ya0GenrE4/c8kW0IE761Tvn
cjo69l6m2BR2pTM6bkYvbD5gmlDUgaTYeXho+Au7zMbJ7x4UoirjTQ9rJ9rAx4FojgXLVG0YqPIo
p7nZtGgXEeiUlWvya0pQp/DLQHbkgO7rIwgvFNjMpIULeXfSdXRbWNaCgVX8XFW0cYOAq2pULTe7
EFsx7g8Mtr0ihR/q3yCA4O92x9lulVi+CbOgnatUiEVIgZIiKGmDdKBt35svI4LJYZ10ACdYFwVG
NH9qi0zxoZ/egLmAMsqwS0MH9fHkgfEZMAHufsT0kIqElD4k9YzX5+2KX3xOw3JlLVp+QQ9l0+jd
53wMS+h9FEFLIPEhkMP8CpV/rotU0kDHaYyKn1kxGruFMy+u+VXfqByxu+gLOvhzNYbSugqIKseD
bBbjXMO31Bb1XFrXcxWvAxSDoJmIMH2+ch79RF/OGtLq/HHGiCW/SuRo1kiCQ/4NEByQ1BWUBNvd
8D+izmO5cWSJol+ECHizFb23otsg2JQIbwn/9e+UZvFC6p6ebkoiwUJV5s1rlAVPqny5v9m8WGHs
+M+ZZ/MPlsALY8FD+KhgyhJnC8cXqdTa4x0jyLMCXZ19Voh3F7w2ZMg5/5atsjm5y3OX9THFmw33
y69i5fDaM37HowQVA2qKsbJwfxWevLHIVjyXbF5OrXUUEq4pzWHKtkvIku3SQJs/j97hWsLT3t2Y
tL3Dzd1El+wtovSqW/WSVsHV+IGcvh9O3j/rjPq0wivqnqOtyb+GG+CxjD3MKXnWT//u4SytgRx9
KS/+lgn9fyQ8Clim2dAus55lPXJ/xbsBSg+bgeWE4AsZZPvFLkQ3kj603/pHZ1aNgpC+n3AlFDvu
F06uB49B1Kl8pIfPqTjlh+Rk/otO6TdfiL5WuiPCVf/l3Ze6Kr/5A/7q7Gvs/Kvm0G3DeXO0foHl
ARG/ymfAhrvRr+oclNdcNVt/bv3q66V5ZbPSEfCwlrWvbGXB0P3ClRgw65/4VuK/7Ul5luYX4uV9
cQI9HJQwnNnH6Cof5UcH5ZTtn7KHvHhaeLxT0D8yPL/z9vKWVnftx6uQKcB75sz+SvDeStgiKUnG
GdZrqIsAgHvEzpghfPF21vIyY7Idjys8G1F+4eIvzz5L3Pz5pL3hIYY5sbEvgz9WTxx5yq34qacG
wBzUboa34IDWRLWmNsGugkDF7YpwcBIboyad5t3ULqZ9DniH4h9PrrGYsyljNuoIYBq0zpuUyFks
wTvABI5BLoNsRnPUQIAADHg5CGnrhFwFn8VuDIiAGaOwlrVxhRwzCaAZZAjMVBuyhkltR5wFXkS9
yCgoaW4gOEAgNcdqM06+CuK3Ecu/jHLi8kYy41DGPDnKQ4vQ6XBU0buwIiAuwdjsZhbp2vAz2ZDQ
BteUcuMmm4IJBnjLZdMWljx3gzJlcenZ2GoWDsQ4mEL2V/rrw7tB3cbxDBO+mDHf4k1ooIT6UyIN
+H6usfzk7HEjhfhAbth4IxmMgscRKUIpPJgpuxSDhIHfuakHLgiWaxPeUpUdgllxOuLZNcjoHNC0
uX9mlhovrF21JmSqeLaXCIjEXtZbUJiLRnQnLAlMXoxpsdXGBlQaUbKK9B7SMSYarjMIhUl+DObC
p96dlQA/7rJaRHOROF4sa3xonGlxIPF1RYbkosS5/qt7wc5Xha6VgOubd8ye4b5aSK/PxbgZr5pw
CwjsnFcv6wX7+ezwKzpaN4tj4xyJHHtSQg/JhRGwdOJ+5hUwr6U7857ZpXjbj+CClR5rHSoLlrmM
dqy1/Ehv/K/7dJ/Gj/VjbqN/xllZKCdGwxH5kdlbPcizYYdP+0OESrAdayd2Blg5BBq8RZeIeTwv
LDt2AKY1zzjbJkfxQrNjsa2fzq29VGsRQgwp9QlGlf4VbZiyHb3kK/whnuQHKvBR4HTFcSxf0jOU
fdpIDr2Q4ejfwNk7ck3gCLMijRebFuPt//Yr5L3QLARDiLoek36LOoIoESbWEIhhdjViVv1fc+rv
5Xd61m7xOXmKdgZ5B9RZAJiEoXUsKA849gJXjnmu5gxFL4/gjzwNvgXUDaju3A3wVZh7c1dxk/Gp
kHbRo3cX2qr6j0HillNYG3w5OA9vBPxm7kLxhy3TeDhrNqMdJug0A7RqTy5BtW929u9wHhbeSqYl
xc3s2UFkd98+l0RcGAHWBELOJBpIGhQwOIFvys/0h+71h4IWUkr7hNfBXKrE4uEL0xnUqXy+GYTR
03FLuy0jH/HT/4Og/D3Pj5vdO8rv/Fyem4V0C+b9Jdl6Rwj+9vtzVM72hSocVBaaOWXTs/lxL82P
Dg9EgLk8JdUUWgsG3DF+94iSye7AOw+DN9xCkRmRK6R+sbnw7Nhf+m6sYtgm6nkUpejD2C9+oYVg
I0SzBZVFWfv3bCtqsG12GV4CeGARDi+OIo9n9J3fjJN58J7FRbvxmjzuLG2aoOPmblxp5CjGfxB2
sflsImIuigscib05qg/MGzafb+DtOXGCKzRc3MciP5dmYSoqPLT7GDSRziByTX9B5h/ZMjuUMOBa
KvICFpx/7y/uLNt26/aCpmRYw0CEq42OagFaujWJVxXhrCKbEz3zQdnpG+6Smf5oXuqhhaSOP8IC
zT7pvy3tv3z5gLvGdziAOERp6w/x3tv8LL2QdYNfsbr5ZNWxipyTc8IToLlFl8+b/cEQOROs7+7F
b6gmGCkLhtDN+o8nhwMeWRtw+xAyQyJ6cQ8wGoXP4R6yJwMd2iTuJO/Iqk7P9UV6NWtxk4q6Nt/j
afX1wbZIv5Bcc0mOAqlIf4i5Ce/8hzks0CGGNcAXrDSgfKTPyehzkd9UDSFny8UXOvrgKZ2AIm4a
V7e+KDflljx79BrWqaMt006oPQZRbRDz8vSe0dv91s7Btbl3ezbtJf3pEtYSTl7SqRq7391OPlDX
3JxT9g4u9bI/JCvqOsooa93ttLP+6Hbdrj0E1+BqnZ0fbZ+taE8P/jqjmKpXJra6FFTyNr2pG+VU
U1utBm0y7O2Jsve//U1xlc7qcbirPDCiYFK3VfgV/HOf3V4+8kd+zL4/BldlP+yTa3LVt5ADzvxo
6qLv6C2akwduqScoOLwjLNi/TZY1y/tEpAz7JbE16F9I8ZFgpzG8pFdm73lBiWRZt9yQLwovdjD+
yMbK9syJjnIGlkxWUtgyxaVIIQyC79MexL4NmximEhVrKto+GwlcKlBTKA4UF/wEqmb398MpHI85
hX2KA8D9NwLKNuc0GME+g04Jyqz2IBKCeAatCCoRMjRqH5BkvjXXibQBZpVwCAH13myqrKqMt5OV
5R3ZitnOOYccAf6xCb85azjAWHPmLOK0kd/YX3wuxVPj4DIPEY1nQ2PeCZJSBk6lvJKLAUYXn5Ub
+2IGQLMTC9SYDouCG1b+lX9zRF0dcSfDAo3A0weFBVNMjp8nSSzPYKuzFSTv9CYh6zHHvGyuC5eI
2r3A94N4jy9x+yk7LijX2f3WH/a3/V3e8pt1MnbVjfPs4T7ym7nxLmwsG2Wn7LyLLggHkqlHO8l+
RXKz1DeFNqy7Qlu2Vrx3Y84fHFcTOb5mcXAz2vZbBzWB5jPyGGiC19kACQ5avRb+fKvRDJggniZy
tBSIdQg3UWYcvKPVMgpSta3nDySgGEu6+DgmSjE3r1pLMxQmMxNet6t446YzxmQEFSlrl1/SgJSF
TfiN0RRlHkSsLEF0N23DBU26Uc4VeyZVs7YVdFkqeWCeTz+BB2ShxegnfJXgWRpTBxAIkWu4kJVl
PSzop2tlSWCXp8xUUuOcjYQog1GEPoWBFqQr2AcWVnz2Vur36F5jd8lfwmUvJ9S4CBkhW1Xp1HXg
U04sHMKrWUrsbTmN+knyWZPP5CYrify4HhLyDGCQipLcIW4UGJj6pO8ngrsd8yPnJjG/wwJYCnVm
DduAHCV79lFmObHl6pirDRgau5hbzmCDWe6SfzVZJNDIIDQmE6dctOYK6HLorglQBxNM1nq274BO
84usHAbUuUBh6rKI5vDjBnsRtM9PcamxSlRc+JwY1WMI0CBd094JSgXbJ3ALh9eAPiu7h+CAPrbm
Rb7VlRnVNc+0kPYZsGxG0JCdMl5floAezgzSNbMBXMxMnjSO8vK8kOeeCZqyejTyttYwDFt0cEwc
lOgLW1uCPcfRsVehDUxcanKsisyRrk7dXHx+4llqzQrOLo3mA0B9XBBURR6uM0K1i3MbpjcMFqQS
FtAE9JPKgDEN8kCjmpB90/gz2R6n2hgAyzM4eKG/k18GUQgyJs69MtFlJCzMXHyZMGMmeYzOs4Od
w0aFaJikkBkcLb4StNVAZQTvnuPFF9xO5qWd/eVgJcKix3OCkplZmD5vdSEG3wHkCkZBPINGD3UV
QIZJHeCp9Kcy6oIpaYGYdvJo1GX+i8mxT6dAnCFuZmAY6Dp/Qd/gvaroQ5mVYhCFp2c7QSfsGRBL
JkkrNPN8l7ZFSD8XvE4GUA+caQpRqyj6yP4jvlKTMK/6b2SlgBXEUxif8O+hNNtvajBcVRHMMQ7s
wH0zEgwRLQsdMhP0hMD5ekwwjMpPLBhcwM6dVhLeSKidl5k2RR8AlR6JpSoM9nYNc3VyRIhsllYV
G06yKbNFitVXvuRb8QyhXXNdFFtUQtC1JdSo9STT8KCeQTpM0ymSTDguGArjw8fMqH3gCVaoC8uF
QkKTwE+e8TYkOIMxkWXyQK9FJl8IrAXIijtAPcmDMaM6yLnmBZwsg7L+J/0E/AL/BLCCvMQQou7E
HC9yeOfGn7/JnlNNUJfydegLKNmAyUqkE+rYHoQUugNN1ZG/jqD/Ut5Rd4Kdx3cAeOBaHs6YGAcw
HsUnU0aKTxG69DfsoIpgTMJjRDX7+eK5gpm5bx4FZEadi5oNQI7f8RKDJMAP5i+ZWk6RzT1ZFpAL
/Fv7jV4JfkNuLWV1in+Zj+cy7B9/qTFFL8Cap8jmAQd5m5hIA89xbcHTIrppcD59xPWRIZTDfPqJ
f3hu9ZMymdI1uzBMR3DLs6fG5ieDDPIJ+ZxnRwnLJg9tQQQOUvIGYx5GBQwOzGJl9MAI3OWN+GbY
+Gi/mU4wZya7bGtfZBAR7GsoQ57xXUerSU0t/zKPZrQBI13MGP6Vp8/jc1C/7QtzWi4Ql0ZJRirD
W4LTYFKL/xf3AwU3wKV56R/1wRc0KO6YGrHoiJE2KCfLqUekmo/hIcN053dI4FTxgs0Aj0EdtZDj
DcQMwPRjmHiA7fw9eDsKAgQBfAmbAjcaTx/Biq8KvXCoioXK16I+EPuBgsBU/6URASymmmeZhAyY
eNr8Fe+YIMeJqhF9C60IC4cLzRLjarF21EupAzUyShbvMtc+/vmIsx3goh7RGDGtoTciDw5kmAIT
s2nuTGoj3hEaY+wcaCToOv7gVjFjj39YXoAZjHEoSafYZf3Nt7nhWY68L6hiMQBTiQz58kANLaGU
MH/bDfpfBDziRidb22C4vSDZK84WHosI0yRryYT4AzhIqEePEwIZM8sBNNnH1WPJzFhyplCCsT8q
Gni2Y4Y+A4ZZjAm+6ZTwu7ONMbMC3EIYZcLuk+NFQ2ozL1tlajhnqhnLYz4/8TaLt3o0S+1l004R
Y2Mo0D4YdSrotD7jplm65rRDbUm5jdon/g7lq2pOWZ1ML1TMO5OVSN5k02iWmbpgv0voBtwpzidu
N+fTh/TlTAzC5ZMVBFK+vYc6ppyov+DhfTtx24VTrSzsa6CBVmJBhjhyAkjiF4QPPQcD7sooloX0
XfzOmw8cd2LXh7ITvj5kR0No+s/aVWKtTXAvwUUwNzdctFSfF/6yBejNp3GzLXFMYHes0XRMivyY
OGuMrnkO/ESWrYnzczQ28FwjdYojB9o4xxOkxWBMfhf3V1YiCR+3f80nS8pk/4FanY51HD7/7lau
CpsL9wjWi+v24eRj3gbmJdwhSD/qdpIaCxwU7XaOTwxs/T4ipWYxWMvQWMQnWFSdPodIXZYz31gw
kkIQxS1sR6uUEAkgAXg5xUSwr9AqtH+6EqQy+FFj0FFz5kEjwKfRntSM8vjifCxer79UIFklB9zO
U0w2mm2Ot3d30PM1T0aP9pgucrzjnv8fydfszuTY8dwwsutYgWhYVDSjQvSDcgzbVq4V4n7ub5Jm
Q3fKsS39Y6zBCufisch7Z9I6gsmQaxO/mJflklFvpU2YpXHl4npSxwyNxXXl3GiIV8RcGhMbb4vF
YUE0Fy0MQC+6FWOK03sg73L9gt97ZE5xUQ3iObIbM9868j7Pd/w9IxcMcBD6lBxKwZd/1y/lD8MQ
9mmyYbEhUYS/wLTExgbvtT9GlU2MgDwuT168YpLPPgNFpzXGIVHq+PnwxnDOItM3ZwkGd8jabTC6
EScvl98yhN16GUGeP6XeGhYrskEWZTHMbOyBC2YRs2SYsXyZE5fymJ2QszV8/Xcy+XBK2a0YA7HD
yWNObyIDuFcxCooaDj5oLGJRc2IEDNO0CY9UqV2yB++j00wNDNOgGpkiqdjDzOeKisXHhRK5CgIj
VCSQ4mDG6zg1oCOFw4v8lQJ9xO2vV1Nufwmue4Z6YYMrZvhiYxAj4G6EsRAemVW2iXqMb7l/ZxRf
ugaEC3Dy5WC3RLok40ixBlh/5Fk1Eq7AM7YjE79QY8c8Hh8M2aY8IfduQ92BtzkuA8ynXcKUsKHC
vpw1CWCJ0yHNiTtqruhglEIkVdR4iiHWbwS3NPjFDgvd7b37hwyQ12T2S7XdeNqK60xBBTWP+x86
uUucFtuENWOtJRwcrEKUZDF0T7E0cZOhB8oebCYJ8TYih5QZOnttk4nbCoYW2wD/yKFFggH1JzR0
HFTUbxYpNH+2SeobDvvmh3KTLRsX4xRVh/LFuI3iiwVEScodzd3Bd0EMUddjVEXo1cnQ4FVBnqri
TZtRkXEqLlx3ntokSM/KdI73fNgfXRxL6in7jP0b3jmWOU4oVQB2gCtrgD4BPwLGcGAl3HZwY8dA
YtwUMtIUOmdsz5BrBqgAv2r2IWobevY3PiIIiKQXh9vniH04SVNAh4TTQaUhZe/SApyz6Gmma6BZ
f6Q/QFUP+St4Kzu614HsKKrHjffGzIq2lM47vgVvTGJocPMXlsN0qM1teNWwIwIh0bF27sMSOK37
ACECQzAP3U0CIkM9ycPe8jJdi0cQxcF3wF7tOHafuMn99EdcWOSjyopjEEajDG9c50fqYMHSKhcd
dQKVc8d/ATPg88OvgBLJz6B55hWAYwQXkFZeh3gmwEAwgWiWkMAAWCDuo/UHEcLo7gUMy7+DHqgH
Gw+H5oUkyGCQSbX+hZlD+gp8JibAFWLkkgLKjkhjS66M1MJwwkyFz2SVTQjdXNrkoJxo8MWES8Xp
TMyzGEdlV3VrnZnUeDKMaPyGRow5XfY2XrAAMYJ/JSM3EIEHUAoMSeXLBB5C/oka1GquXUau9N3h
1g+lB31qllB8Q32ZSay4fBN/liAvpAPT1DLLYPDIN0AqytvC60AY6mjkgoxT7FiJxMLYJicdBXaX
yFj+7xmQy4VfDxPDgFsAZAmbII1SBSMy8RnQV3yYUsCZ/MorVO3VNnPuIVhzHNGCokHQhF6fTZJY
CH8iB4JdxB5lMdaDcJV57KSkkVLZW9GiYqfJyNHiDOwxZXu3yNmLQdyqeEhQvukAZ3YExs2gK0Ex
3tVsVjWUUUkf1+kwrzSIaaSv82V6EC3iNNoP3umtFWsGx2PmXeN4kkyTaTTNZ+KDbpRf7gS1LB+A
FF/4VX1RE03+z2MVTFbcOZiIaFNB8InLg85agDUHY7zTfySGOyUMOgmbbCQOMtYOLU0ENjrkpbjc
4yXFiTauSAy1GwSD+bXD1D/ceieNsvTT/Qz61kIaKN2UlkfOUPo2FVCcyFxldlciuI2WtsvBgqtq
hc2AxugZEoL605s5WuaTZvwrXwnMHQKmg2iuonNRq4mdI8lhvubYuOTgZG48cqf8ktVFqP2EZ8SB
lYYXKpiTspcnlfstRUzk6KnC+q8SHADHtHXCieund6NizcGZdzaVOf98Xj3DYV9hN5U2Lqb5AZo1
z2DDxvEn2FThsXW2qsq3StelO8cZSdvbjB+zPl+F+SHucEgYd/Kqxr8UK5JLm7797trnP0H1T8zv
7Bu1PKQWko+TmPT2Dz5M2BWpPZHwItAUa13loDGg042bmf5m9XfHalSxXPv0OC9RyexhOLnLOP6W
4kesXAsY0SE7nF2+G6wDbYpy+kdc1tkyERmgPc9bcGj9p62PHdW3BhEkRTBWw/4hWiYXnV4Mh4XN
sbNhxqmACipefjI8MVoHsBk3JEGdvT2F2wHtnIRBotn0RwChqWd0mMSkLIcTlTuABKUGAkFOUyJU
Ww3hw5U2b/1+JgfMXYAlVelo1uwEDLckBQOLeitHr4HGgnyoGICulNTxwgEYabKrgTVBJv20EsTV
9k69qmHzG5yk5hZgtBWpEuQwNg46EtnDeJZBOUI8yaTBgN9tkEynIBwF4jR3KVnj8lXG6MrzUWPy
WhK0UfV3gwn92ZDwg1TzJeiZL7/1+Bc1qIMPa20zx9FwFmMGGSEDsvOfUv/FDxEeIN4g4WbAyK9F
b4GAu3o5MoiQhw8RAHWw8kPSUz7GpEVWZg2wzLGlSwGpVOppwiu1kYF+LSY0ot0qsOadbx2EDxgV
IRnFsDzgWVjMXAZCSvgg2QrGkeaIo2wuWylKKAiyxvxj7vv27Em/WjqPflt920r6wyGM03UkvA7H
JiZPRf4Ql9rxwVUMi/MSuS7TaOxLrfYnCjTeMRo9pu8+RFibfezTnsMYuQCs7wr1GL0rEUs4xluw
PjvQNZENuZL5+7zFho9kLYROaLsSNG/eKYdOZ27jeq6ER9NnnXPkZ+G7FEdQ9JDAlpkCJiq0KIox
zcsmVm7/0wqACPhJNZaw6gBpG8vB1ncObifC/6qRnbSzPpeWJkp6lbzSDvaihpJfcB0VG6ZQjFlp
gHM+wvqUOjRt9FXlW1zvBymkJ/Jbvwh9BCegMuQNi/R64pMjo4WPgTdOjjAYFvs+Ht0+1lddfG/A
5ILSQupCdo5jgWlyp5jnsl2SUjYNuaKBOvYhXTcUEK68rt17W1w1a1+jeeKvjM/OyR9atTEQ0kcs
HgO/7D5NFo1hLouKqV8IZZ+BjMKrU+OrkwmXtEVbnKSCwvqzM7C5rXtYD6DU1SeeRBRMzscBADRH
ZkpEekU9ZF1y8o0YAeQuTMBP+5UxpslndC2fYal717Zea/I1wM5Hg5yL8zP1USFyakymYGXPNhDj
rvfu40WP5QWoCO25i6hWwvUAcY329qJ3oi8T71Dx9Cu250oBTAFQcSnPVK8lUpxJkXI1KHebBMyB
mikLXiZrSqUajyCP2vc44nYx4PAbGb6l3v7D3KmdVmWJ2pcRF/twLn075rtk6ikHlx59uaYutB4/
4gtBvgWvuEEKljmUCtozhdjppwfNX+fMEqk1DJUerLnjixoG06xH+jtNy2UNnxojyrhfgZbRb2Od
2Unad1OWpFmfzOZg1/rSMkSFHgxn7/MYzIdjPlL5lXIo61tfJeBenpFPhd2YglpJpFMGjrQgyU7/
mGe95qkz/hP5VD7GQ3WdPXsNoX+0x+4/ZwMMVVA2dRrIbM08zWBYphQ7n2AeNVjf7wgC8MqH+dlh
X0R4mgU1V9/W9U4yN2G5NBUg6LHtLbQ5rFMt2Oliw8SaRUpugwHdeQV1zhnu0VDh/0C2d7nQ5WmX
CcFcR7o6rUHcX6jIB6oQG3RKL7+J29K0Z9yvbZNW0tLnRkKTIx8jtGlls7fqfQExQEwl/WWBISU2
nRbEg8/DCYlJD0lSn1GOJ/KoyfqJF+9Vb1kau24QPzPnd+yHAHmbdIx6MTU9GkqE5TV5aoMAt0FI
FemgVPA7v6vMWGsd5v9RMtP9z6JWZn1nrySTF4M3iox7LWLWuUYlFZ8QBzfGo/VxUwjurj5WpXRm
6aCoubLxMmUylIvACXERUHYpFXi8YvvRPRY3wFk6bpKpXy9l6suO3bYtfu0goqhawhgM2D5WOTPf
fFtyaOj+Rs4umJF37EdsleEIm+buIwHUIXVHWd3DOxTiVtw8hz74UnIoBPGOdh0+et1NXIYAxrZz
zm0LZ6vlKp5SF/MDe1wm00He6zoDa4f22UIiuxKS2pCds5MITdEWkopOfF2x66bMVaFDBmetDLYf
G70bXl/9Oo3PGmAELrnIU2P5YoCwtZSfoFNgUHp3D8JlJuO3Ziz8ZhupN/JTWYKY+i8SQrJl4Zbe
TGP7/EmOuXn4YIvWvSTw4RxFjVOulKOvPLsOOk+K8+R8aN4JGCEwfVR8693ZJXeC29MBy/Sbd9z8
cpcTVa0256Y4kVeWsGNpVOI+dGuhaOXM/yAvFYIrNNKSTVGX3QA68T+Fmc59oPXu4oM6upe5BhYC
fTwVAsBXUAJvN1QEy3UIosk/4Z3VkfHTe2I21BZPz2fjU4EnlwVvmJSPpHIzOIswWevxtmRIZy6c
+O2qGOXAmakgSNCt2BU2S1PD2mpMveGCeRZYNhCBtQjVuaHiRryyzXUjkly9pXO0qSOL9NgH+8LE
hRmPsv6oEWfI82PgYnEy0K5hYNwhkUvvWv0si5ef//iYiGDT0BSvFlkOlvrFGB8xzN2xKeRW9odj
iTcZlaFGyONZjo+pPCtzgl7OUXsNq2c9LfSX/cFgEjVkfVOzu8kAr1yU8OxwgcW2wzDPVnqpCGgV
dIGCPNBtXJxkMU+G6pFgd64SPNTMiR9i3Dqxx9JEmgAwTr0JaVMzwgv/PhIsl82RYPJTBvyxt3kf
F/gvYWHU4aWgjROTLkCEgrTfCRoJBcFKdxWSldnRXuh34yjvta251ja1ckq0YwDhmMop3Zr+1vqu
7/qP+aNgQwUHEcY/wzl4l8L5BUq0UHP1FB0JG2eOCJ3wutS+98GrZPF/uPBtWMFtA6eifRRae2/t
rW0+1D1uXEdCsMjWEuxs5Ur4FFzuVijWdoLd1W6LYwYbJD9jxXuBTsVHzUd76S/lOd/j+YEcCvox
syWGb0z98ANFEcRQEznU3wCd8oQZeohNCts79HMxVBGcGQBs5h+Iskp0Wmi3XuQU/sH6WfQlkFW0
vygt0mWSYp74OQiNnIWiLnlw0ZfBA1WIi0oQ2QGg419cHTR28BeQGvAjOgEmP4DFNCegHZw1kK4Y
JfwRn5nJwHpGLcjuwxQeZw8YJxCq6Nrp5KlWePPT19CcKuWSGLfYe6bWvx7alAX60fBLBiK1mQJg
ZQO8QUaCEQt6FD4mEJ8B9AVmglQ1EC4VnOycFZgaYW3EDAD4FrwWZJcBn4AK7S/GDz1ce4Bv/A6l
Ud1MMMnGpa7i6P2DVxksYhQDREgMKcM2QDsCrQDKcWRlUzUTWIUEoOJgI8xngJAcrNwdRCJcFxiL
f98aDG0xBXcCRmUOCZIFzAzgh+YIOHQAFHVGaJEsfV1527oAsd7FMMCVvaou8Y1WPoxVtibHP4L0
+sjEaBhOTOwiaxvmC/BdA5DLr67+gDiyfzZ0QzJMJweVEeDpMY3WjPgVd2kGCynEgS7AkMW4DeUc
ixZURagUmHoALzEnYQs2yIni9MXXknbrGf74P5Qzzovl27818B3v6T6qmyH+wnnhvo/olYeBwJoX
BFGMksQ6EQLXDyly2e8Zt7kvj0BXZaI3gGWTgdBXbPnrKc6EdTijm8umBAggpVcMcEXY0aBSAjJg
s2YS7EEQBnHhLWTV/A1iGvr1v3ENTkBYzzLgRuIAqxSLK6OfokXhBRMb9Hni9ZwSxLNilvMYxhwM
fBfWgpgLBdR2AjdzoOv9rZhJuZAn3pzMcyJI2CygVUUTuF1sMQSUzLKZP4U+MEG5Nzb/Poox4khl
ZIOnuCMPU1Kaf26ocSiNYsKUpFElsfYoYQ859WEpjGEponEn4TYQPeSPjaP5f2Kf/Jxxk9eIwDXk
3uWuRKidHP6TeWcItKXjlGow9+/FcGNJxmjR1EnFsQssy8yXmQ/xCcZJ4M/wS3+xDP0XT6E0TMsT
QXEHYbeaC7wx/xFTKppVPIf+eFQ2LCDOV6agf0wg4LzkLZlz1DotfRvsMQLUgFAgBE9U9lehkRJ0
U6GRiqfI4ab+3wdMV/Zle4zn099HMcZjQ5jqgbEyERVzrmJyPp//21hwQYLJkP2Zntr37otqDrW8
KzbX8Nre1XN242zKq72n4SNJXbguoXf5BK3E2atgby/oa1J66tCsCWJBOl1QN+AEXQMKeuy+6Gpa
iddniiNcrja2vfF9+iYgb0BUSj28OseyPjaIQkR0htBc5CpudtPNbsORI6SsQmytikkppz0DTvZ3
/FHZ63nWhrHRjE3bbFie8T29K+fuJARueKH+A5n5iyqjj6S05lNI6tV7euXrsFfk1LA4+mnaKPt5
tf/Eq7W+qQRfZGcH6XeVXrAeGIZ7z3ee29WZXPPKFBnnJJ2X2cRmetdNjBFjaD5wQxwrI/g2I/jE
o44PqqYv3EhGlD8jTMf4yLGN1Fv0DkA5FbTgasbJq7EPQJwaEmARG7A1WGXpetA3ebDD00cjboJ7
O69/5ZBdF08V45CBg+boo/y9oe5if6efnIf0UF/qy3wNb+Xt/Rjv6Ce4Nylo9yxOZ4E3U8qpF08z
5CLJJMOXleiAHnnMvEkXSoqDxaLRF1XLD+JXzMnD8Ytkqbya9+bacDgLqZLGcdPjKFyhnyfpkC6f
nGocPxhvJRtZxWR+ZDbcEBw18vZj3nTiGIx9ka0LhlOOAadP+tLKbN5aZCBSaFc4bDDAUg5hchow
whbBK+k6/pxA9j/hhrkEYReOe2fKYOQLzgffg1GnvLTuzczFDS8hWxAQg1+fWGWD9zDMZ15fI/Oc
odCsOiK1XNp+79K7N4NJpx2/LFHxKz81cqMh2Do+EpiFpazyYOYBIXkHZmbK5/T59bvfAFksCoWo
f8p9NPeKX/b1kUOZ4gQ3W0LPbHnjsinXTtRN6QMiERP2iKp/+BAwQKu03xLBRIF4IlSvnypjdMH9
DYv/A9qdQ8UobcBurNI4+xEKW8Sbhg9Ckm0EEW3oToLB4iS3pvTGUnmojLktsQbH2SOI97KFoFmH
taltFHmrd+BUtGi6jXeRtoQi1A7LoNl9qktp/KiM8nJuGQV0PMNHTwL56ByaVVZ+6nFDgW609Y/R
bW1gwQ4Qw7IwgCxXRXmyHEosdZf3U8P4qcARKYD8d3tsH6q/aDmtbRn/Nf1dqfu+OZrVKzLOZFrz
lIPPZfD2uTmJsFWI9X84P6QtvGrIYEh4KhjQHbsTcwAadL86q72Ft+k1xScigVmq3dAtdcaP5x1k
ZaFBoCFh4rfO1n1IITKFCSORt/Bt88JLkMWif2gme2l0TFElBC6G+Ba3X3ptIsDD/B10DGCsH026
l0hB4Pp7S9ebIijO25nbrFtr1Vj/YgiXqY/nOLPi2p8TQE5B6epbR10EeFw6c6OfN6APLZxK2vEq
ASr/1PePjo9ZaIH84E+Zz6yOTg0UZ6YTyLhiKglYyU1fNdMge4Kl6exUNDt3NICSzA5WYzZPWRqG
59g5OyxnHZhetRDWDpeyITUB2hKcs0hIT5rtOVNuUfAbo7/9VaWDCbfpszI5v2zsm8vvMD6abF2a
zVhAaJEbY0e4AyEkD8DBQF0kxHz7e/z56mFieXzh4lyixqJdTs6DsYZvZEN9XJCDhnkC35LuziH7
kUIfFhPUlGl2IzRGVlZt/rQLhjrJmQyW9l0ZR5T9vbRHvgvdzVtk6gpSlvGPsMJQXusdOWAPVnAO
M7A7EMSdtj821XnmvYzg6tP1uPWisCgtemxO15G3MLRvxnlVCDtWuX2kDlLZd8d1UnisThkClJTb
QB4ojrNj6y2oSYgS7BafduP4/4Cb1HCmS/NAjAQZmwgK4Czu3q55rZQ9z9GoCb/YQpdQ9SVmr0EO
AvIkDsOx57K8tMzvwf8OyOOFVtHleBLQeqcITNIYmfanOltYRjWY9vZLx9jK/VoPdkuQbumnl86y
vuu1XUncfby1tUUnzfqSwHLmni2QJMQQLdp+yNVA5IWu3tgl7KfmsU5osiieqIGyO26jGcW+PR0A
EeJN0UKTXKYOxy6AGQ6h4cRGfvRp9lFyS6529f5kV1Q60xQ7lHbXI12kpJRwe3xL9L79slwW5USy
J53Actd5ds/rs1kjx5HfPsMI1hYbgM31K7HeW+T469hQHXZDvbSc787cFVgZprPO3SkW/QHwyUTR
17px1qyND4Ecwl5CdmQBdnKO0hNTDjPdO/0ee4SIO1TixqIODknCZECdXOrPEyRFzy8Bo1MHKEJX
d50t4U3qfDUf/Oe1bQrJnGcqh1CWrLveptOPTUS4vM5wpXKgYQ2kaWAPwVVFaWWqZxzPM3mueP/q
4CC3sDA4crC4P0WMxTBAbo8h+0Pm42CKybiH76pSn4A5YDyE8r7iLIvmmBHExhNPpL4dYbiUMhrz
eJsN8v9sk7kmuHR6A0lDrkd8vMDq4M2p3AUfbQvdgofq5r7k9CSYMw532IFl4QYokTbFgx70wQ55
2sNCS/WdVO0V51wHDPw6UqyxcFhn9i3pLLyWn4F989pjmj4MeCjDO6vXnnqDXOJNGvN/NJ1Xk6La
GoZ/EVWIIHArwYzZtr2htO0mSxbw159nza5TZ2rO7G4DsNIX3rDpCUpxmHjDvqJ8nv8kELQUiSWL
922CW2291vuvICdsKkFMIoFJ/UsrUEVEWevNWxJaXIZBv/TTIpBCf126v0drAV1V9mm5UcjqFPUK
DlLFFi9GkBk1+bTE/xs9/vbRGGdNJJGcHOKA1SDAGPVTAwxj0E/Tr0n2oBxKIbgmSR4VziQ8TkJ8
L5YRR4X+AacCW+1boRaicrhJ/il+7xDsKgc0xC5yicKnX9paRRG4hQZJRS0HxN6/UUgkSB/b6odK
QrmGCt3XgEBJmiXoR2gkmyyNjHpFxE0o67RA/njzGntMdz/dBIOD/oiCoPT4SZ6l0DkPYigOyTFH
NzxzGv2uQ+AL6tQl1amUo9Hc49pJ8mUcr9LXuk2XuICFvwpc0nf3l/Ci97CW+a9P9J1L3Gzc71xT
bahva/OX36Mg29lsiQFo7PYWlkBxUUeW1loMMIfsWkclpH6jegj4OyJjl7CokyJoWPAUMyFPGv00
OoIp66yaFb+5CjdVMg8aOtrqCwJzGQGOudGbZrDmZYlNr/IVhN+N9Pt6YzOyjiMfGuGlmxDYa4+m
Hk0vkLDHtLNH1JSDRaNcYh2XA+ovr24RCEiVOVg6Sj+li95JoC5BRaaQORJFw0zZDgqy9v6sx+dk
QMIZYXulo5ahr5SWNLfep/T9EewQaqaN2yERC2oRpnrhTdCs1J63MmSOj3ak89oXKycI8HzEmNlq
ym2ord+VIQhVKa1IYsY0RkmZCEQBqFDS0hYTLrqjdpJOSEso9kTB9VXSEoO0iIacAj7pQ1ijAHx6
027rYVvIZCZdiGLHti5+A3KG5JCRCGgI5+TIUe5anfHQ1uCkull8RdM7Cp8jwCBE3i0VEfmetdSQ
KUz2Bw58n1Nq1HjZe5GMvQHetETIWuLNSJ6m3LPPVcm8EWp4H6D1fxJVR9Pfd9SVoewkoVMau5hc
A6TlJJn13W/XYfFJLChACXtj/O1nqvVOb3mwL5Ul0iJ9yjPeaPUmY/qLRe0ab+bEB0iQio4HY93l
OwiYXXpsMLsLxt8q3pkkPPqiApVEP0yr9v7MRCA3Tdb9eA0cJCt2WGOPWjQZEVK1MMqtRh5VmPiz
AoWnfovShKpSrqX127HdfdYpcapOM23QviEtdJkn0aQNtb9JjaCgKFB1PmzZYpoNG6PKadhrlgJI
c6QcGipnkOIB0kBoN4dj3kb0zoFwlptKBlpEkkUsE4frDKnKF9WvGHQoZwHAd+A29d1soqWf/qjA
QIrJZJtU1SIPUAOXT7iKyQalvu6StlRxQnJe+A6NCbw1oaVYsdkzVT/NXw8lSsLcKTPtUIYoAlD2
hdIPmGYJWEkUzZniUnFqD4QLMiqBWUehEA3crnUUyvzI+CsQU9XJZ1ZQqKsQEp76R/+Y3pUf9Se9
h/c38TxI1B9jJDwn9RsvY/1qN/lYXtUjTg3tdSJMHnvqjFfppu3xBOh+xvhgT+xoQxNrJcQ9wqOx
83eT7+qh7jINZw261K/2nGbhJTC18/C5E3C34708cVvRkvHqfFvDi1JnXUaICn8qx8IbWfdIdFNO
mpc+lF2xalaTxWSXnYOlEPkRjkhCla7cCGs3djpKGZkjxMjGc/CKAFn23abYlmjoFNtii+X5I1tS
FdAfLb4JLzehFYmzQ3qVYfhktINpM8DiGxu0Ylsq0ZS50uBSJGe1I6/LvvWtCXwpsJsfonBgS6Q7
VB9pZ6QIgkwLnCyuGZaLoI68CVJTpB+phW0UXcQ9/wFghd8qsrVHgpWxIi8SPeXXNLiMt9JR/cth
ziUHqjOCWcRTx20LLTOamBUZvM2/+QOxCVAOLCuKxqgGNKitggABZQWKCbVhIpHkb8y71hCUPFxs
V9IDu4VBINNyzFrAm6xHJ5DVGjtqF2oo0SH71+lWQQWjSgLbkK6q/F3Hi7d542TW5UvShVM09pb1
oKNUfX8XN5pwM727BqyNvBYS9jEMyHxpqEKRbz6BjkT7cdu48l7ZdNBqMXNy1P1rDZ1lre6Ns6Dx
p3jUqFR8oJFf8ISBqKhAMh67LTjy9wmwWfj92iUQbHPMuM2feJd40lYeIPiRIBx83gmXGrNYQVUM
5vUlOjTr+lKgORfuSkj/0o+xDOaCYGfM8umLQ2EqyMM1zM9i8V6/hVMxbjR4CxcL8wcCnyteDYfs
WvKltUdJGcozeJDy0K9NOMwUvt1uM7HyJX6SyAUqTo4NMdIhX+xFbmpns3xDMolox4poeJM+jJMo
uSP7/wi/ADp73Xd/GLYSz3OaMnH2+nnYjjfyUX4G+L2jIe6iwbXD2emCauZM/xE2y/QKPWjVewVz
n3jxQTIv8fxZuFOX7UVoUQvz5TWzcvuPnpZc4FVjBjcb/iIvRthO0KL/lGV/7ZbRX+68v1VPQRCA
6ZevxjtpDcbi+3WtrhqMMAU6p3yreGm4Fj8JTzySQ7rr16IcJ9T4/q/E0znQPNxwAQjyBBrqn1SE
4UEyPPP3LPvCvMWDmzhTENRCW2I+OSALAXwJZOysXdKbpVy8JA7L7oJG6cE08yaz/JKg3oID4Z7T
Fr0WmoOA/HK4lvTMYoZU8MtzweGMsFSiklrfh0sKl1N2EmQT9ZXQmhKjQsjgxTvB8PVn6alB9uq9
o51NAXG86s49hG3NrWG4Ak+HVzvBcDrnEUcHEI0n/QoZOvLCXc78gfJh/FUn5VJ64H+qk3QtUQ9r
Tuiy0EpQ/tQ/ont0Cv+KpwAxnKh1tnd0bRCb+2HPIsjjHuPTCwJ1CxpdyJULKBvKPDQfLgpTueIR
TGhAnGI4qsofb9KugIH4OUEvpgnDHwXzILLiEwN679G4oZ+cQ0MPn9Vau24wd2KYoFQaTJDkXq2h
FvK/zinW2SW6s8D20T3/y/9oyYBNRDWB41Ldm0f+o/oB43hRb9mfvGcrWQnWqHJT9pMNW1xy4R2f
HzCQsCLZbmJsKUAOstNQMLhTouuRddOsGiYmUctGO1ZX6nvvH85UZNBR9qehAggxZz9KnXD9D1Kp
b2m0ABs4TyC76iekX6nD4MiKYJ88NZ/GQXqCQEvA6/5Tupgc+KX5LL94AbFS9DWg9TE5i8tEL33b
/4y32V/2pyLelv/xBSAxoaEml9f631OP2C0yCPrC4tZYmtAtPwt9LmaC6Blo6/7YHZA8PA6IRIJT
7th1olXxrL30iR896+PgL7NDy0ZC56i7f9aCOjw6iSnWrxUWQ8IsSRfjKxPVQIsAISIQqTwEhh0S
vWlOK0wFED8GlW/zM4ZbYMsGSN/6D1iZ/DKZ9VcBXdW23RI/ppVYJ+08PNdzbZc94FOucIeFqPcN
Et2TTgg++IfyKzznUHTNk3IIHuPThwfPkLL4WUlo1nFi0DrG5QO5fNxIUlNwbAFwlkwfvjS6U3cX
VwdfFw1C1J7htSI8wCb3j4o9uhp7aNkX9srxFSMUrhslBunI6/lYVJWYmOSJR/5iEHcv5HBOqK4A
/UxGFoIXQD/1E6ccONxhDzqRZIUm7j+VAJpoMOd5lipc2PpOcZEprv1wPcFd3VdX//y6chJWxCqI
YFMq26ESgmCNZusnWsr66Q1g+nv8XQMCp030JS0AeL2WVT9N98mxmvWzz4bKBqJ20/elvzT34kAK
Y4crwyXoXyXf/kq7VLd0L391j3Yen9XDeAEbeiN73f4D53l80k6feMofIX2Cz2TitODFfwkJUdNA
OMMkdh65Km13LoOZmqEWBAUNi27BRxaoXnY5oJsyfUxRBZgisEFBBbEN3oMyR/3gE8DBlo83jlF8
mLgh5voE8V7f0nYUKdsHqVd6pgrUfYW/vMfcIfOiE0xTYP9uH/Qh3p3F3yh7gGnKaK0RvH+jVSTg
wMTRYrF0QgLcNsXN8F/KgYc4ZsKAHyZ2Zz2FG97B13qobOrT/Ev8A2I4iPyHeRKHQrhB5Ud64hK6
SDcDwkbGwT/EG9+TFpHdrqRFvGnnhlcyY0e7flfYuSN7KBqtJffD20uEgcaL5KEtyrlyEOx0gMsL
fYfb0Czd6AvpGW8mB9R1Kt20IghPUoZWbpvgjLJEKLGpYoq3ouIh6y49LNKmUN51/SagqPz5QOMB
0h9n6Kf40QzYDQIxwAqxZWvABsrUBSSJfreW7996MetGtMiMbd3ffJo1EeS0dyO7cU0phsbNhCqA
Qr+48kHH9ffG2OBJxOareRIzf2AsQEREBfsPpZUIiLYE9Tv1v83Pr0wAbyQ7TcODMvk2IfcN1IEK
FWiH9gQSg8zJ1jwS2+S7ZLQMiT0Q22owFXp5LCJ1MyxR9RyRNC3ZGLCK+aAhMbj0yTnYONJQL3lb
bxHdoODNtlO4dDkf9PN/4mtN4XU8b45jZKzIYvkz1bYVpjRgVJHMA7JP500clnwELYUXh4G0RbCT
2Kl4T0HLeuoSqxYDnpedeWGxlXU78cytKvR2T6Q5fTtreAsufp2tLGnZcSCeiDCQ2sHonk8h9ftR
2QBZwf5eEocJnPefCVbzhC1gTPj9VlnyZcjxcHvVmkZpaM4CD15BitALhlFw7t47kvm36I9DKIRc
WK3RvSe8Md36lixpdxu9HXczQITox9xQfp/rtDmpABLHJvt69l7RlOdPeYMNDKgKpltPO2zWQoCc
Bys+tCUig4sD+SpY4nYpBDPKTYBoF3W1zWg+OlVP2CkAQH8D8GlzEuH2BiZYY2oSIfJ4Em8yONxl
syjR3YSUlRE7qJLD1Yr4AS4QAKgSWQxChWKBFg0ezYAMPNIsVqf3ehowoQQGIvIMmFFz8Uh4H9Mu
OEhbHTY4qhiaQ9Od2KE7gGajRjcdbzl0Jxt10y1RvwIQujf2iRi0u7qkHmUe8TVc8xIOQQ5ncNwn
am7RnD5rUdsNBaSZSSwL9OC/2ERDmyfc8QXNIptHc1GfY5Zu4Tfa4TYqp5EwYKyh27oj+vJPsBK0
37EU5bX+Hx4ww++HsrbwbMs2cFD+o4TQz1aX4UkmjxaGs68FcwVlA+9zgk2ku/6SXgFwCOiJ/25X
weVUKEKvKQ6JxaA6QehiB4SGB8mvh4RT4LHkMqEwwvxFmGlNjAs5EnsezlMKwruMgJa5KOYdth5r
Y8m4VKwQdakK3ukb/cYpWgAGXpHrsJ2R54PMiddYByD7xyH2Exy6Zb1EPYs9k57HSVpNsIRaEaPQ
8gD/yaFjrkdoX1SlPdp+tvGaH/JbwqMts3qyYRvbdatig+YAPiX4YuyiLbt7SamPbVTbKd6HMuK3
jiPJxj+oHi8Bav/v+BC1L7ZGNAVWb9gDu4pCoOpKc9o+m9Eu2Ebbks2mtRP4rFtTs3zvpbgl6OXD
Z0ctgWwcoAkNJaqbZHYcv9LK2EQwVo4c7tr231JkZf5LT8GoKHuEAtHOdOGvOgrTBpClGCCUCGZE
0/5olhdLC6UCXFSwALTQuxtW4SbYohbGdSyVuRIhF+wMVK49w8tRF6k6tiQHGQ6KUWXhSCeTu9FP
2g6o1UpaJeKpoUjCqwPYagR0OuQ8HtEHdhI8HA3A/wz4Ib/0DwYeilj57SYHjiROnFVPwMNl0CEj
yvkAR/d8fcqjHfESDkvOOZEkY+6C671YTio1U/J1gqkLhB3+oHUhRmjMwlB6ZyDljP748etKEIrw
MmuJer2EYMpn658hyXBeh5t0E1NU4a4ZKBk+2LpeleIg5jgF05i7vIgBHe0oVda6qxw4Uhk7ihIr
5EM+9A7I2z9iavDnA2HPCtd8Z0lqZ27kCPN1+3McUcqoOLSn4gw1Y1sojVrxpkNeheEF1hdtc6wF
YDRw08FWXJJdLyED9DuFCSeefcbTJ+w2PBPVe4ResFHciDp37+EKs6wXMDhK31YJQgDtLxAq5MFV
aKvhD7XjR5NDylUN3fNtPonya9AnondS505hCJ0Bw05qTE+xjkiYx/5osIUeb0q9+aUvKDTLo++s
9Ax136beUJ6rYm5Kp9Fka8bbBoVStkZMbIpVmX4V2qGtYAposmXSJK9E4aK8AH0WHOTPgFgkcAgD
yYPMQMLqCsBxSseEQn5KUNgROSNgQozKGUF+9BdWNuotkBEgtbCU649wjlaByWRCJATrLoXTCa+m
2qH2FqXLoVmb5Qb/embJ++NpHVNBwQEUjHY4TzQCyxqga7b8rMZzNKFR/EegfTG5w8XjqHg/ix14
n+rZHmjQQs7rDpRX9/pDW4G4pMY6/up+S9Gdo3Y0hjcyopk/m1S03AMSoQAJw+gNjlIcWmXPASJZ
o5yST0qAWkPoUDE6NSMXxBp9R/ZfsMV0XZD7hdH42oJoQ3sBFHDzsRPUJTuUcKyS7QBQC4gemNu9
JXQhAPgA5gLb/oxMOyCnA1MMj5i8Gjo7bSX8PqE2s3OAyuBgo5hJeQnW6QZCAleEUjOb84Ofd78S
Cx9T5cm93nMqrFCVduRNvodCXJ+H3+E8OmFhvMU9eTtsuhloE687sJW7zXpLLdv1d5LHweH9Stbh
95DNott4xSqYYxrnIIMxPZGIWImzTe18v6inW9bFNJtvgvlG+BILNWkO7O/xHGu++UlAK5EzmYJw
sx6mK13hOGJ1DJHLOQ3ex2ZjPr4RUtan19q5buhNefTOXZYdk+qf4pjC3Uy+WyI20d+pMcwK6sDN
VKjpQD+MKjzU5VPxMapFxb+QaHOcskN8IkkU0QswpOQiMjVqmtdWJMukvhfSYPZccqPuDycUNAiE
g/H7aK7kczJ/I6ExXhuX/oiAixutOO+ZPtFqvEZlfJ8vgVT+Upx8ifYXD384G6jU/tMf6J8K5qxI
P1E1h3iKM+s/YQTcmDqwPg/eooPulQFto9lxHttUL2fK75jiExW8wGHC0QZ4Hzvv5cqfabWdWAVI
CSK/08hmDB3qEksqAu8fsBR0XeYE1a6/0Y/xAssylBOx5klxI2vQxdZmIV5OEpJfFIS0GEh9SdyU
gHSS+jeUl2wKZBnQsF4hqYaqCkVCoNtvjqNGg61dUtAb0u0QF7MAfYHCXI91QOFae+vkbFZ9NKBE
0TIxuOi4cqKh2NR1N9dSjvC8X/eT8Dszd1n2VGJov1qwkgAfhWbqGL7yN+DKwnlDrTSGGKVPA+rY
EDfGdgo+BN6VxBEudmMyqmaqHjjGpFPPK0Uvw9a+OeU5WsieaUSQpfofSKEd+RVtYDB+vA5lRgq6
z/GTOB7uE1t99MURpz0paZDJJV/8/wAk8CM+pIdLSko7OVc/KepanEX+fYLGUmhCC5gGX+SnMiRg
KrJ9Ox0K6Js6Kl7JRd+i3rTE6npWztJjuM1/qVNvmfRLxHgWCeLfL8TpmRZuthydMM2gVKksicpX
QHazL47D5NELydkpKd+cHf4DjPEbPlD7CH99r/7qvkgadTarL32XbPEOODfncJ+eIVmi2WnCTPil
q2Sidyg9OcrgYe5z3mqwwzHvvn0ArV98HL/Sn+Ip0PL/po5NfEGpBpmtlHOIxLJwSCgr9L9jJ0PI
Bkpk7CQcmK1joPePRRKXhUkNLyYRJS+qaFdYySP7gsGRvh1yZTE0LDo6s7IVEGb/G4f393vEgwMs
I3QZx096MzBI8y9SZ8SMueVPx35nk+5zP7AAAnQXStAj02CLv/cvd8gYk8KGtKxbJygcRjrgQrGd
wtJXs2TZ+YDd6NFEcoxyFVSrSFu2utt3M7mYyfRKKF22Dq+PdWdAbKi0lXqXyOA7JhFoXGrWMETz
dzdXJxS25dTywRr3PTpPEt3RZd+DXZ3MaAgG6jVp7poMDal89j1NIOF7FW3G76U0eZbqyRR+2Tzm
zgyXEuoeaZnPe8ppIwbVrKqtmruSqq+zyNjrauA0+QVkXpA9XgwVJlBG7jbDoYm2o/FZIrLugwLx
s3l67MgAOUBncXX9AC0D46PL6EU3uAjkf6guDei48ZzU9pmWt74lEcmcnmKLcjLphjSnCPZ5Fbw5
p6nwNCpVpIeCgFBu4GYPMkHr6IWZ3yGSdRo1s0aiexEPMJ15ZU3WXf4l5hU5jgE0z/CBoRGuB0Zp
kDtXB3KpV8vmA2j1TckzNBYayg5dH88kI5mlHy8NUeuiutKOMbcC5h8Ng1sILZpYmk9eHGijAoJL
uRoaadkx8zX1Upw47tj+PvXRrFeD+vUGG9ldjGCeKCvQku8K8iddZ6QQxCmOWg0KAoDEkVHCRRct
CTZdPwgcep6WL9L7+iuJ4ckkbBc9Ou6pRlCJ13K7MiAfdyZLI7iZkHzMm/45alQ3c5aJybRVYTRB
253S22xk+lv4uwspB2gtL2FeuIphQuGujO/8qeuXXb/PXkxyooRRui8T70U9Bj2C96+mqshhI1fX
tzZWLw0yA+Mc9X8kLEZfAXI+kyJaGT1y7EQMgTCsBsL1nrgJQIGeWpeJxV5pfG69NPmF/19oWunW
bbSo9ew5QjRXjqOH1KTn93g0kwYa9Rn1Ze31wXe2PsU5pB59WcgJ7hzS/K1BqmZY41G2+tRvJ/CR
mGubdRW3GzWS3FYW3rNvtwnIg/AJ7TPHB38BZr6oW7RFJst8wOCR5xyAe5YzFZ95sNzG7yi9T7C6
ldLBKSC++nR7yxKIfunDTEQcooj1HbxWxABvJj6ssQkUyaT79o4J+OjS9OY50jTH7PsZZ8MlaKRZ
4VdzBTPt1Msk4ZLa4u3ZuZOcihJKjOAwDSxHdZkOnz94qYFvdIPE1QsKJhrVXU3KP0Lw+d2rVm5i
Tzqh7ZfKwDyjZdPnGyWUnf5jWn05GwPzz3P6v3E0qwnphyrxohjpgmKlmPp3DjKrycJVMDHnQTTM
OslYgNCbDynxBAgRSOFYdL0R7PoUxZcBqVlDVY/ADBUV6g2AUpUus0Yj3ylNUtDh7Oc4gSiIyQCy
XSAMMYfzHUxxmrURh1iDI4B5QMWXEx5sJyYfiI1adKzpevnETy96ZrorX94LqiWP0iqOn1V9jm1/
8fnSYK6AxCW1Jgwn8V739gfoHf+rNzXmTfxmR7sMNXhRsylQeiBW2HJ4bloHUV4Pvd8LpW9iNIZk
G7r5WQSBsFIkD2QOlafE066R1yM1quFTwECSqaHLfwkO2g8ucZlDj/WNcmiDL4aPaqNT/LMvQGt3
LfxgbZaX9s+WmpCL/m1ojab03i2gDSJObGfwLQiQxAWPiHsoEU3xfp+Km0wcWi8bqj/5ftj0R9Rw
aA9BaJmowMIs+TxCP976EMPjMIG0/Cpa0rD8yjfYMvyGNgt+y57wXW5g035WFDqIZFc4i83zjj2W
xe6ohKL9uuYJU2cROHdA4E7yG91yCzf6ubbCKYHvDLexTTDDxPfA7lsJzfDsV/LQl3IptthhYYPU
71djopQp+6PoYqOL8Esv24ltGA/2a9djQYZAB8UYvpb+cDTVeOaU0HjuJsZl5W87CymmtCjoNv4M
1oRogIqe2DRZoU7mQkOhQEgjjJ4GjgWpq83bGUUzwlOmEpkd2fKxntHDshASBPgj8BcWVhDggM8g
WSmHzZC/XZQoGiNQtBZlJJaQjWRsgigQpz1ERIL74oiCF72QEvnU7oNml+lWVPRgwoyv2C6bW/qG
XDOadlQEr9pcJAQwX2iBL5WebxGFNmifhU116ehfeHg0Tv21wJAr3+ZBxgHwix3dgjlvIa21IOey
iwcqCdZrrixQqrFQdnN0z4c5TbTE426oHbxdTOZCZNd55AjhMTzb+ve1FYlJt6HxX1q4XHbT19f4
UKzAETA6mEzbMiaI4gtiVANQqOPJMDWEUxGKYHZ/JGJHpQ441ApiNs8q3/jdNPplwSIgwM4Et3HR
AzumG4h42JL6Fc088hxR0qwvOvmMIGPYlDJJ2sTkBXNKYlCey3NuJfsIUrvF0FoAVu488wXR7b+/
/aV6D1Y8wuY5eO1BdSiHWqZHEoeHnvydPjA6pwdAzkVqtkb+njLdkhRsGTn1uTsXPAKKIEcxNWED
YI4Hd5Bh3+YbUlDoIihyfCHZNnvvTL6dLg5Ph2OUSWyPv/oVK4+ytKBTsUZwgyEYsuqzEMYazz9Y
6cEfn8NTQU5RLBlzRZx7ZuGxrKCri9nFd37n1mjebuBMY89EkthR3+1P3CQtf3YSbhcH65PpjudM
Ma51DFyfx9psR6cxc4YpIj6A9hyTELUhKn1IDm2FGx2vEnsCxeodBmK7alctoJ1sSytgZyCr/+BD
KLYKULYUIPgFJd9oKe4guKGRzAck8+rUPwkNYmO6wE/XZjgX0SZytKuMgfsfVfAf9U9Uwj/u6yRb
PWrVposgXgCvgtnOwOR7MbG0h9iPyt9kOf76NwBQssBgM/11l7CpseixueKC2Vim0Q1LOsoQ/m4k
kBntWSwcgjoybnYZ8TZKdJDwBE4lJIEWMAXzinThOrVpBl0HCzsdrxa9TwC4FvnBFr0djy0dmMBe
tN4OVEye2o6Q0zFgcLODv12EC0bb6DHx0BJaoqe/wZOeNHsvpL5tTJkYhmDekZVzmzZzntq3sfc3
SBw7iIhH3pvzR982duOipGOjOGaRpWxzDm26nPq2dcTOjhAyl8ayMWluTHuXPrAoyxkbQNIcL0IE
tXXokjIb8JTjXOPeKKWzUjCkYpvL79SAECGCICWwLNzYlvOIS0AvmFSf7ykvSFpb2g/e4dANy4vu
lpQlykM3Q9iEbAPIWwMEBNCVts6W/oXtmq8E+aTxNWLnK5mKA+Wcf/tRxt8tQA9EriUIaUxLVjGP
erggmM2ZGu+CA0CKnTQtl2KDgjUvlsacodz/w9OwHvdcJ25F7Nmdg/a51zGE1UlMLbGHc67YHALs
GOF1/MVgnvUfcZRPZvLfm6c8WXYOfQB9q9wMC3UZSwNVYWzoqf2RfiCxbdyyi35MrxNHvvG0GTeQ
NXTcn1QqQRtNNlm3HsSod/gOuL7Fp1iTw2iHyQEaPtuK71ItndUN7umQ4c6oXqgadTOcRlnY1Y5A
+I8aP8Wfin1CdYSgPUp1J/oOYsgBzBjMNwMHDvG3YG8vCegoYDH3D52QM6ZF0ruUTgh4yCz2yb1G
FgcI5Q0docqW2Uc7ajgTentMXkKJ7ZjkGBRT6QCKQuqc6UJdn4cBMJf1ws5Hb5Tha5gQ4VOsOZ/+
vTgHeXD0YtavXX2oFh2HcvjDwYP0IWcfIxm740dxFBsPtk4bAhMUXr5G8/IskMwbY00rkJgKwMfg
EoHzAdoP7ljgaZhR5V9lj0Utl3V1EZN4MmO+U3UCWfDBHW6CdrBjbus/huvaQv+6SExNMeN7t2Z+
dZa4M2NPR1u0vIw9NvVIZ2LpgpMuoGbXWIIsaR06Hv9QL/qPgO2IRQyQ3m3s1lJ4xDRBaL+BsgCA
+62x1sTw5XcglBTDql00T3f69cNykahPKpa2rg94MjkGU4nCOD82p+BkUncAHritgVxBnBRgGoNS
KQI2HE+iecJpxFFEPDMi6J0CNY84l6iWrFEDE7gGPo6nZPy1F7KxdBeehCPCa01fYYIVC30HTAxR
axeoB9o5kddwyuFpBJSGahaR20qgbahY1jN6TaM1Es6z0cPE5xCm2JLwgwbfTMMzlB2OgsMaNpxo
Ww7T7DA6oYnrtmzb0Q1REjjXHC/H7Pb5QjSPOUzyA3XLHq1QjC3ZeYFHP/rnmxAtWSn3hFhZBafT
XdD/+QCcQskfDhQzhAiPtQjlS3u0Z0zuQVVMR6vYbumUjZGQ4D8RNdnibjvtV2IPRvRXGKtBJeNM
ePBFIgpFYfgsoqvud9jQghX1zpVvi/WN0+CeEtMZNUCTz6BAamucZwAzt5SOxaZP7EPjlXND+eO8
g+TYgliExp/aRBIfTgZ8CQj4UAseE5dyn/4OKt8msYpVtIE4uud59g+gpLMHVHgCqjeKfAQ1Cp2v
xXAPuW1Q2Z5EYXPEKWFSWR+d/H9ztqs4GCb7zmnW6BeKfKFzeo5EXk6ZYR2SY4jlhWAvxV1xcbBG
E7bUekoSxFUhGYhSBXJXAs/CgmYa7FtHtsL3jB5yhjqCQ+TPbiJuUCQYopCl3psFgoljl1bgiL3r
lw139RbYzUW2yeg0Z3Scge9Rv1uG2xE32SHbt2nkKa1YTkVWryD5A/esCLvmVEX7VepSnWavhFny
W84+q4oiqfg5v+x+R/N4az7ok1Mg/y3cT8KmV88yR1sx7AWyumU66w7lYWAsCM9MFGdz7yUsJyDG
zDm8bznXJbKmZKkLvRBCfHRDAHETp3NKU7rj0OaFxEfJMtuMCYZKWsr5hounL7ckiA+QZrHQUUbL
Qwj2bHK64Q5B7W6CgsEqSJw3//6sDBpci34VIUq2TDZkgTDbIWJplLqI5r/IsHtx17oneSolycPH
t3guKBuW/Gti2GXpUpfVagnd/AEW7KTC4aUaHySk3AJlZbDL6LI7Jh1vCfBg5EDpHzb1TagS3dAD
p9B3wJ75hiaMyc2sNIFh8m9Y3JSDjX2n6AYiBEN9tLEQhQvuMZR6Ni9DgNgCJDOJQDATbC1jEHao
r2Jr0KlV7NHYQlQHGfbKnMI5fJPLhdZA/lXMRi83oD3JHg02YISoklAZpGHdsZN67yORDu0JiMwx
fIB/bfy2/sdchiwWWgCRosFBol1VXShpFfnlyAYbLXc2H8cmOyptcCD48xgw2lSbYrShLUsQVGQ7
2Ak0FjTGDKd0sHQfWAezV0MZAP8GpjJvBSplY0Mw8EUUPSeIAsBRmaIq3qw51QAlXuQ9pUpcl/Rp
gR8SFbuXS6EYEjZaDE8hvk/H4M0i0Vw6VvQB+UauB4gc+Bt1sClSyybKOTOBIKGRdxv9gCPp9TlP
C66TNHmEqUu7i66FQVrccTP0Hu2USgi6CmzdoOgQ+QDlBPCvso29ABdmVivPtRa8BEtYQABZojgu
UEqlAYm4W4qPFtUsdERIuommitmgLKBcmaGHtRLZ9gTDJp4qpi6EAwZCmzbgNLQF0rcFvAHdBCp7
d/CjyCS8cOMhJSWZw0gBY3g+8Sdcj0/CjoE7pEwQCd3AwHfwcBjQuhfAFuru0479ne2Nkv0ImM5W
bncT7MVEQR3zTJWEnLbDixV2pyZM9Z1PwlmJdysDNUyLDysLyxAFRAcXtk/sDAQ9L1FAHgYbJzeO
SeONSIiwkygJSO/+HjxG7lU0dyBnMsRAYmq38rfMIhxFsH9gPjMl+C5wWzpOSMhj3CZf3dF/xLeQ
fnlsU5EE1NOQTMUOw5bnNn0G+UZBHArrODozTwaARogLA+cEaQQBP3ZGTzq0sCbLaIGqFhZtNA6o
fIMA60duNp6DaWLeUCFHkHLygvUnjLaQq8ofyQMgeBfvmRvczqSnDrQjmuPhUQbXNDouokfPLdNp
AFTZgPjYEx1rMNHl7yuPq8NtC9+sxn5SfedT/dZtSc8AIaCJOl7I2aLOFnpkR+oM/ztfd4tox6XR
IW6IKgDY4f8H4ekUdgIEwWNnldL0EoEKBJ43LmA2aCGmR1SjCYXcrniGINzx2WOJGQr3NgWZpZe2
T36iL154AqTglF+BsAxgzQn/pMrNPwtmHOXnyHcoxP6BX5ELC+9O3qWyoXRieTL3AS4woEBO6bKg
MFkPdtMtmS3yjaJ2GjhSOSd2xLIhSOZYw2IX16L2nlPvtv1yNSo5zV2SDvYMbWwRD7G1va/8AETs
Hc1t9ClQ7KCmhz0C0x+HPBrD9AQwLKsm81EvnL/giUQesVCMVgzhGE1BQLMDg3kkUm9YC4qI0cCb
AoscXyly0XFWNDdtHNajMeNbAGPyu4ogASFIcF9jVg7BMRE8yQJGF5hnxHP9n4QIfW98O0k31Wad
0Lv0TW+sz9NgBnxU7AOoROnCYlmd2B1PiuAHnIGx4LemPsfKjMICyQ7tRzlwEQRBtl1IVRgWl8o+
LXRK/8y3mI6sSHAAnxTFY8jSFsW2cWmjzlZgHVovNWPLv9lmc38HLlTjQdCPxdz5RWpq8y55CZyN
bK+1uACAxLDCsIgC4AWqE6ELlKZ8cnFMIQ/pN/XI4oTIBy+gV0gayL50Gx31JxtmOJNc5XZhjOny
v6ES/pl8DBfD02AHGzDIsIg0URzlpvlefs4LmY0UD1nFbPhcRXYnxuYQCUmsJoyNiNV8RPWR4Ufe
ltcCswZ8RLKWCSQuT5oub/T3Ed2+orHZUthY2IqZ6nmHmMXcqFzMZMvJahw4PdWcwEGjFrmqNoRT
RdEbTLJdP2io4QnJMRBjAsn1/pO35RDhNMQNHCA3c8H8QeaGa2l22toEakA4t2d0SBlwrkcvhrM0
8kD+1QKzDHgHWDVXwV3KA+8tThBahecZJVASc+6dRykOIfpJQP0BjlNa/eHm6Tgwq3zVBePNuiEi
p/c70JLj8mzuiUf4Ie7lXII3Mv4fSWe2nSgWheEnYi1GhVuZVZw1mhtX1EQGQRAE5On7O9WrqlPV
lcQgnLPPHv4BYxSbeponby0xILHuKPc5eQfvQ5BKzO+i8dnUrIfzSMCGOTUIbhzYPSJME0B/lG6U
elC+QGsa0LkTV8o9qFZwjni3PAIOSi6TKwHAmWUh/iTU+FSO4DXY01wPViz8VM5tMRijo458ROyo
lKq0pF/Oczx7GW5JJcJtYsXQGoZEFfKBiwRNzjZl/bP4W9qwGvwlUWMBD2N/8+Vi1zwc9M94ivLY
YecK1hD5OOWM6uMfUiS0XuELnNfvqbHDoHM1npfCMop1zMIANM0VcsryBEFe0nIFA9djGkEMP0EM
Rj+FrLalBYZRyYcywgF6Rr3/uKl0ZUC4yeRLtgIigCwYSgBfg1z4XfVlLFOOHwVm2AIhHURLH03Q
5F6CLwofB7f9l4oQYFGUUbCYaH2cqRWDh+OP775uitvB2iLWg77myGbNwSoSR0snns65dzFV560T
ZejREKKgDBCoufuJhFG7w30s3j6phFa7ZAhwR3KOTQ8wGJ8HDs6u+ubh8VxLrLOhEk+pl4S8I+gE
ZIceLsM09F5J0kscWAghg9DB+bcIKdpZmiKgsHjpeT4QpEUehuzPQRiZrIa1C3IXn6Y4dbUbqHCa
DJzeGBVg7fCEcuk+Y0/SnHMe6E/3Be8oEwcCOUt2yIGgY+nLtucnA7osoEF6SJnCRmYuwcgSvXUU
ABBbV3b0IbofnhSPBGYFS458hUMSbBhwYEY8JC4kRESgmsmnNaF2fbxtCLLEL5IthSCHmCFbAi9e
KpdBYOFFWljCCvQLwHcfT6Ggavyn4hP/h1UtR909InlTPwCtbIIXpyP5IjeGIMStZKW9bpgWbwHh
QEqbNwJSK+YtINcIc/8AAow5BnxsNHtQhKsZB8qZBvZn0XO+0JvDugqjYyC6QG8Twf9A2wD10BGi
aSwIExnyCc0EtpGAphJ+OS8LH2ztmQTuz4QIixKMz4a1BA2lP6ZzJTRWpDqPfSJa4wIb8ATrTe6m
/XP/pMYDvE7LTLh7qoBKriyiA7cBP2TrPOX98u7ZwSw1U/d4stwkNl0zb0PhamFdNQI9Uy1wI0QR
Ni3eFUAWc4dsmrvKtsSsE6lkC98QzAI8iwQU/j+sZVY2bwcNbm7OjutmAzEd5zmzs94UqToDddxX
kGGwAdLGoGy505BuBExswojXIODCy2T+xa36IcXj3GcZcEd4+2d6YOxYYrFYJUyFG6r+EfUKNB2+
ZXwlsrEARuTcZ+oGNzX9tp6SfraZwBbBeWGWTs0xwtcUojM5DC5UIyEgBgKa7iPbS0Cfr6Rr5p4t
SVJDogBtzyK1o1KxMVs8n13uCS2ykkcYOx1pBCU/zS6EVWjXaX4O3zH2GnqjpIipvc4u4C5y3Ruq
kLhNmkkuzEpm0fKNVhmNuCTZ52zkMfCE+Athm51Gdh4rDlGhUDi1RDUD3egDHvZDD1bQUEg0ukN8
Gv2gL0LVzDWDpdi3CL2NQGabEQ8p7GYk58bKuLEZ2UGUNWxy1M5I0HhUyQ/ntXieH9t5cWjzrOmb
CCGVCWGJcoekFZl3TuOYxG6iip9MNSX2H4wjTM9ocscn6ygtMfP+fl0JZEBsUBInvBNJOPhf134J
E2NVf5WRtBMmycZOpJcif2D1RBz9BC+yG9o7QK5JN6hTgLlTuVQ/7AqCHHsMx1hujrgz2ycMBWjs
0qmWeV/a6QNQ+lJcGdyTvp25iQqmSqIoHXP0DvPi1C7FuPGCmUANSmurXbr9eFacUM/fqNP7wdzD
OuKIwCcWUjk7jne6IUk8kxmhL/7X7rDcxs6jYRR79iTJTohnrL0Tb51aV5wPhNFeSMAN5oR2GZ3U
5gabmM/XHAvorqHSv2F8Dv99TTTOvqvf15e5U28qkY821D87A+QQcbun/5CDz0tm/U7+VfcMcRgB
o0KT2ekVmJgp1EW8vA/QwhrA5DJGAx6nizYY4xOmHkxtYqR+ARKg6F84uGmxaSLCCjeYjiH5FRuZ
qybyf75pt4E8w84A94cKGRgnWSP79UV3RP/tdxqbkwKZPGejM5i7dUwuoW7QJ7eEFT2HGyGSe0zc
OI6+WY2ENmKlXLgw57hBrxuBUqgQRvmetwX4gvY6In/wvD2jPYf586vVU+qPdpmmLGqC1Hn4xqCj
BjedG9puJGuL0lrn94QK1/Q149tQiCLodKbadED2TitZzNWX9EEkw0z8SttW5HKj+9/Y8B9Si7LB
AOHaGX3G+GRgGNm1t+rNsfkCP2Xuu7cxU0lmzBwr8K/3yAqljoc5TpHz0nwx01LoxQIKnKNgiaek
fOBvu/cPIQ10K26UxwKqqT6F3sctIAWkumDs/08KjfgAR5OwAXuNvB2VJ7Iabg+N7T2dVwgWNdqL
cFCP8AlIm0+ciqOf4oQ9Gvo+T9nOPnDXuen4SWCZxe8c8kGgnYUDFQ9GIw99wRGacJrTAmIFgH9k
GM9YmKtf1zQii2W5xSMJTSrjgtxij3CFWC9MgwGWCkuZXxpFdDLrb2g1aGOVDY45kFHiq/kraJfF
qlgRpVkuwDVE8D1wLBU7gmy5u88EpofkqRbNZXigf+Wt3WXQNRnnNSv5oNAlbHdC++/bIlnOvs+6
gDgCyn1vOEyLk+ARkNMT5E3nvUHo5ArYxrow4gPSoP8CcEV+ziRoCsE0OXUa4LcXazFGLq227/tk
jzDtOBcyaBbil22AnueiDfiX3DdXfVD5cGPcfCE8hTXgChXUTw6bDMPYJ2aobaiJTvSSeT2iscsc
uOx4ZjBbrNbqb7McQjH8/RygDcNkAvdQH4iS1lVULEfE6gMLPGgDiLb+FiQWcssA1O9zX4nmIe3L
6ref8dIZgO7ofItp2MmUwbYkIwBD/Ib55SBECo2/GJwWrLAphryIXTY3TkB697TeMlqCPTPYEIMg
giHHHvuNf6lVP27C4jFHbPFx63EbmdNAVS5AsBmaF5ePBhaUPQjNjiyEefbz7QBK5ndMAW1OgKQy
6a9+xTtHbwo1hrdzRoIARXSdtjVpiD2UQpIwASuPKiEgB7APjcNvTcN9CFklpIRshFuxRULFGSk1
swSkjTqBkzOxMMXEjhMcBZu0FmqJkE/4v0RYtVFMsnRZTSiG1iQCAHewj+VLGDHCaAqJl62JCAV6
oQ5JfomCCskBEyH+QrucdBwmF11Jw0XhlgOZYgGd0qxwCdrakZqQDJjkiJSFxlH2A77lZwjrCFrM
hdYroFjAll/xEijB8x94M/V0V9mJ6UK2qX5MX+Q3+BffZ83W+srXnc5okRnklwpQ+5V8PDaNNDbj
3n4gA9g9FN2XdPAJaVM+ofeNZmfNqla6YmIS/8h/asXEhvIFXXOoFdpvvEpKHAhp7wU5LBwZ/ql6
+KCWeRCAENYXUx3KR8x1O0Yp+bSLCPivJfSlUHhSpyuoP/wSDtXZBt4NoBIYQXDlBfldWgp0NebD
C5Qrd9LyFRZw8e8LtB5p8//JwrsWilr2l86hjf+DR58jcoHkkB3UqbV8HsglrGt1YMf4LPbnD+Sb
o/h5OT9LcHjKEL9TaNVgrFeQ9qdnRsD6WltagVAE+EyHpRS8vHxm7tG7fx3T0NhiwLNuPabE9DEN
GE4SkgHJl+RJu9h/B6BmGJO97Wo2cp9f1q0KaHSm88bJDxbj+fNaBMiM6ealgfgGsAt+0GgKRmaa
oAwWGnwuQXax29Di49fgQN5awfHHi/m5SZBkFKRqc1rCTO0I3oJGjlh+ZMyQiQAPUy7zabkEGRO9
fxUkRoevOwoqk2fUfjVfyTdnFkq65RZo/byL9P2wY29S9NeL9PY+CHtzBjDwuLBhJZ8SY77hqF01
GEnFLkfyAQmsDXVsvqBlKbqu9cG4ckaSZTfO6FuPHsfyKn/TLwU3q+3OPxTnGsTfbsrdI/8S3Jiv
4QRJGBxVDCGKntEMwPg23hJgGKagpbJtl2Mg4qj6JhMeHKNWOkNoU1mijCBjpsIno6G2yH+IfWL9
wJc5Ci3WeiHaOd5j+/x+7okH1gw63hrEBIc00CEAHr+1CGSfCuQH47hdH4qT/Ycm8ujAfeDQ+qNJ
RdVI442fzk+yMHn9iVfs7tFBGpi/c+RrgILqvHelgfhKkvF8LYz4bmuwDh/nl9vR2ctxDpFU6lUJ
2WvEKjAFBwHfb5luf+u/RsAIm8mwYJyVKCPE2KDzJoVJL1MVzuojBxOJIn9V/7gaCl9yEsr81+5M
bUxqrM2RmdMP+gEUYb7h6gimzMIMskMWeeHwWaFrqgj1DLKmF2rmuD/yNlEM43+ZHa+xuUInn7OW
3Op1wh2Qhg1l7I2ahSRLKLUg/CHM0MsTWc/AZApc6vYuVDgmSmbj40VRa6LSfoG3aF3iaysOGCzT
xaBmj0jlHhnP0a07Ffw1+eWIG2/OoUbVdlLpKZ9EGN8Dh1IApFjQFWRWH+HqM4HM+SeSh5vQd9Z/
+h03ai9H44uQe71/a18cxvqUJbkAy3EgwjAJoBlBRstOyt0Hop3MyRjZoy4sMx4ATtTSsUoYUHXP
n5TIlRrfnXnopOuz91/PqWTRlhDMznsaVePFu4+s864BC2lokFs51ysM5HjMKBPDmKAUad0knRWP
SO+nvIH+9fUYRc/nps3X78+6BMTWbbokQoNJQoS39bEQrTQfPXgM0egIlG9XR4CTvnXicNLhV/B/
AweLTgSRReqSIWzkZW/nLW1yFFbVdDUq93Kf2tLoRXuKEiMBJJeehmGug02VPxSH7aqH81hjrXtr
5FtbROnnT3795I2XGyeVxKO/z+I3ClOOXs1g50hG9GxP6fCZPCEDjVKRNC0SpPR5BnC9ss9OLzed
sVC4B5gcqPqiK/fPfho/IkRixzGmwDMZDqjQtyV3GQEKRFUF+VacAXBbar2XHr7ODpr6eRu1bx6I
h4eygmQ48kjKyaynjYLYeZCM9/rbLYDPYXhQ0UEmZV0ozVaN7xNjPG1RJTfmcrLuqb+q0VeGZRH6
kE9bgzpW821IxxU0wjPkpe+EiGdquHJ7tis8TUbfKlqFnYIPnPEFfI0FXKu05O63xxgK0xjgfAoW
sPntSh3xwtTu4USMq4zK5BgPdBqgWkigz1QhWpfuB5kuLL1BZdoQgjOaGYjs9MvP28IwlVIOZgPM
CPSy9NHlg2hn91kYnBwM7odQZ8YIAarZW6/5g+Umu2P0bTCHLN1Gj2os33SHxAkFaBxuQe8h2dux
sqAwnu2aglvB1DLAeUmakLewlag3yvEU8W1hjEiK8luSTkJqMHks9rl1qQjFlJJCmP2Kxj6ekZSJ
DxfDxUqdtYAgHtFL/+cyIb8jWZ4l4KabKCboKUXwRGCrh3hDodcG52KuoCLzjtC5rapQhQ6c+3U6
7wXamuiJpn6G3s4KOx6K/WfUf0JNeKsusQl4oq4k79Hcl14bvVi+H17Pqaz4A7xklE10t8ymaW0j
u9arLkhiCx0+4LNd+ERLOnOBZ5PNsftKPZTq2R0mOlAL6IcY6Z29FIhV5dHUrB6uvCfJ7xsbkxGj
maHVzwQbdpoqBTKImsfgqMhkpj7p6RMcabFp8Gmv+lOXzYZsaVlryoz2vNNSXB/9oZndEVsB1R81
AGnuc7lf84VaHlnGD2Wq9GIvTyrNIzkWeRKi2Nn6ma5afNpwj0BlGstBYPxIDjA7LpwBWCp5LkPL
jswxqMZInkkeA+mzOiURpztLeDYkBydXCu1XWZBRgyBS92nd+1nPYfNpZ12/QC04R8KnQH3B4ZYX
z1X/vEkvT0EZCis8BPOqSFJ2RjF7SSu9n7XP3+7jjXO3pSNWQ2rypNbhfHrlfgOLWHMtyl/gRooX
M5Nq3f5Deopy27oeBc3HzpXfu45jqad3sxFd+BpGoN1hnwdm6a8kjBdeD3tGczrJP6PLpCOsgec6
LhpoSUOjmtRjl0gxWr1KN0cB6eOMXelgUHRx+hxrBrM0wmnj146RByqWCJMSzBkTI5whNFy2ndRa
xIC2mIXS1VzcvwGBYk757BkNC2nvvpri6Ixg4RsAxEjwcFZZG/GE0VqgEsGSAOQXEzoq1GvciVd+
MDaBeE0zil3//aI9DrWPKQElDQgxgiBaFtQRrEeukLuOcu+eKuT1FhBNPrY3UnkmNdUDIxS8jKcJ
bfKEWZ5NR5oGGDpDmEbGEFcnT9m1Yp+xAw6EzArekvtR/YKOFo9WxOJMYJtZYi9V2D9TBNO4R7aP
w4ze/b0WDZhBdfod9qRbFrCIqOxrbTI6Ab3ozyTnzHzt9EuFEoah4gUM2YpdpJ84j6pfBfFuLlwj
6IHcsO6TkL0gsNO/9983dO49sRbsyjllFGlnpvtE13CCUnuqiNINYEgNdBfKEgc957F1LzEPG1HE
vNe9+fNmDvJ4t5NR99hITbHBWqqXGFzjPdfkQa1oc+Mtn5pRN1OS80yV8u1IexPu+qlifP5aEphi
ZDEMVd20o08EQbhB3z7QUcN9hxbT026OwdxdYEqju+7LGOUMl7ry3/23hoIaI5rnbcQxr/0mJhwR
CQGDGHQYxVmc7lVrG2vzPCPaunlBD0SMNZ9DkCI4eObvc6WeDndXHsKHGbZiZkl7cZNbi6xcMeLh
8MCUiyniHYn30clqovYcMHI1Rm41Wgv5SUhXLRDuPISlBSUELlnVLKpyiv3R+z7XEKDv3Yc1UzHF
1VyjC8bj+cC6T3zpHbRUPHmkYoY9+C2BmMFzuZFfvmz4H+SGU38E7fu9yChaN6/e7z7h8KKWdJt2
lr6CplznGgqLwumQoe2o/45Bl7RfmbVo4/24X6U9A94t9G9JxvVaDWqAKfn7L3usdWkmdevO8A2q
50XDpL6hTQzTDdBe91yY5cEqd4/RFfLKmA58Mi/uGz4a+akd7weLXLS4Fa9QVnb3Fmu6n7jamfVG
Uv/MJ3Y1P3ULWKTb1ucv63VERScjwo2UXcqNzeDZuPJ5xWQ5e84Y+HwwJLBCZC3Hj71hbopmTdH/
SaIXAKg4fOItG/9VCcoK7qMAouIysCpe4Dkz8FqgfARVAAgjpQAg2w4A8EiAgD3mwo6A8NYBDiue
7OtwE4u5ioIXav3uxwWf/djShP1rvfHcjPI/5ZqR1Z+nFTIetLaEiBk4b4fY5w7HxnsGcZigyTVQ
hjZzQ8BgPfxiHQGdLFe1XSG6CzptqopA8PlLw8ZDUAeKHxRGLVRCM7pXdgE8FYCvDcILsiTLJ3xh
OYpSmk8XGtwso0A/o+do312gwXa2R0o0Krx0qQQaAmsqkF7K6MFDtp1eMo3rKSLO3ADOCzCYz+Dj
VzPEIrhU1Reeor3XeqWD8smvEYKJsl/cElQuPPMbkTT+39yPvnkZ+ghPFOQgg05hl6OyUKJBjAxD
PZW8ypWnsl8FaWQ48XzkxlwyrMNjPC+oVen3gpbjpo53d0ed3EbucB1Fw0r1rXkXvPZjpwoePtQk
u7H/6qDwsZAFKMz4f5kdcESxS5uu7wQoi9NN9UiAVwtQ2KCEt900OyQLBjnIuqShuj7vefQLimy/
C7Zn+7NmUOdkjhRSg3Bn+A/9qfPGWDEydizBHmZW6I/cLqDdiXxPzDJI54fnDGFdJw7N/e3E7GpK
d99n9G0DQrHfgcRiQLDZ5Zo3RvjwsQbz+Poj7wZN3oBxd7+yQga/7pv3dXZRhHN1OK9MxnkFjILd
54wfR8I3Q6AHy00QGmIZsjQ+7uAwi7A55fjxlLU2UBLe/x/EYPDOINWchFcQGGh8WSa0zPx6Zrow
1DwSNles7bP9t31NKBf4WomvBsrvgVqaaKhqVPzJgMdJvHybOek04/3c+EY2AP7SDr6STh3cnYPk
Ma/0eJZ+YVNYcYFnGykIjwwUAZGzzdU7INFd2k1LmNHienANxRfIB7bjWI64namvrF7ey9MmtAVo
iMg2u83jkOeqcZHz1Ai6nZ2zUBsQwKAykFnhBthohjmo8AHWp8YPIK9Njh1bdcTmxCpuwunFm+w9
mY9cZtDZn00FFhtIBWjpigkwEdXWWNtxmM5rhP4ENBlE9Q5dEJQYzxH2L4BRmdUiZgFgCNQo42B8
N2hY2vREQHqrPs+wuTJXfTm4wQLmgdVkE2dZk+ZaPEjVr1yFKDhy1Yh5zrL1CC126l16pwh1v3Ei
ehD2RbZ1nxYHdxaYKs/WA/XpPl3BTpBt0ZK9FIDB6eWzrQQ6FlvzuTwF1xQCl3Y/0xg5xDOw/zEv
oSyZ9bkA98LWUbzq372iWxRgxcQbFkh67Lr4PDUnlPjSIfsXaPI5t8VvWJ+pD2J63ni6bywBJrHY
IDRwAz+2OqUpg44by+hsr8e3J99d07xinHksQVAzIRVClHyBNVc3xu2JKyyyZ0zJuHcwG2j2qL6C
FBYT8ojmFU+jJHIwUuQd6wCLGXHaPGJ6ZsIOhkzBBp/DPW2BzjMdppkjUPsgVlgMvYcthh3zeuIt
EK4xkSkJJw3xrIdxwqSF7xjm92Dkk4bZCDcSgJGXm1yUgCk6Gwi+MnyQ/3802e0aDNqEh779F5mx
WmGsGSRR7CXuDtLLvDminkkUgb/9DwstSDrkrfYF4U7+qADbg2Ul0ccA5GkvB348HV/+FXjxhCyR
2Af7BMwxgzY4MDFvVp/iJcX3MmF12iD1kjWLQZAbBd9gxAMQi/y5Eb5a1gQ4FS+B2zXUEw6HfyuT
HjIKEoL51wewMWbCMAf5du4GsZx7ivCrFy8FQ8uFCMSeYVxLl4tDaRJ7WZQuM86GErqQ6RtXEzZd
ArD3vNIQQ4tS58KU9IYKFZKgPJ4JPImp5D75XggyCzYE68x0SV0A0cs496DmwqWA1XGa+QAaR8iS
Zhh9Qk1zkQefj+3E55dt7WuPnAU6CIufO947PatPkAaY+EiBCt1Ax+sGnPvlsRUfkylO6kS6HC4K
tOspliyettWW/6+UPqymIhYKBlS8rfzLh9hREajYBSw70IucrmJRAJ7itIOhVgsmGwv8DkMFv1Ee
hrzXAiDAsNReDDEe/Ozcp+RtQa5jlMu9450F4tsQZ2UZofbJohs8aCQu5kiusQBDhOBE6zBhgJ8A
O5BOUQeTlHmOA5HDhdKGj1FuX3HncUHlCAomCQdp/PEBmQGvv38eah8SEUGxEmsWJB6RivTCblnr
paP7yQIaoQ9YCseDqQSrAbct9msdNF5/RT8R4p2gHvCmIDaVR6oxgU73pQCB6Wl5VRejRczJyyY4
PH9kggseuhuLKC+F9UxdVLRUl7KPWOliPGesmNqFnTuIFgWUBxz9UDsITp3LsIUHEKM8xSaEeoNG
PvGL4T33vQ7whSeacyqE7xm6RoRCVWRLFClu4z3sxHlM26j0U9IAjpmD6H6byOtJ4XnBWe4htsvy
ARXxhxQ6R0kFJZYeOdI/JQeGHMhB6VMnck/owPsPEB08xw3tYwTUJvcNEUq0dX+KkNC5BpT6gbn1
gb5meJpDm3ECfHyACVNwkqgQEiErhsMOaRYfXrBocfO0wEHAwme9sQqJ93TLyKRA4xGTxjA1al+w
AxnE+YqPrj0LXKMPzCLh1Lgv+it4QQJqyZYqCNUF9L/c72dhiogJNk5sSvDwfibiCsuaodRN5tG/
1+WKVUIMaALEckOxy+h0+fGO9IklCjWDnakEQ0D/EQIBg0La6QHvmnHiQmgDQ0Bgzx11f0C5Umje
lfw4RmfeaM3WBgMH2AAKNl32HCXbf0vOJk1DQy059Fd6MfK0OpD4D8cRjB0BDhK0IK/nIsBUIQ8r
Yi5j2H/novChYs+5HbOC7lCEnKxv5iTAdonK6BHTs4BYNBZsoaiF8Xzf0OtWjjwi0GqwmdgfGtQ6
6FFTeZHPYsQn6LmC6cbKjA6zSANFltzgG0WumXkvn0Qh0iacuKTgmBjB0KjXzFP/cb3/sg08Ehuv
VlAg39Uf/30mylXo+73QciNB5nYh4YCkssgiXpxa5CanR2Sx7isS3Zqdy7HvxDcNcsyDzc8k0usD
i45ygjaJiGm1m87f0/wPKScoh9RyoOIW/4B5Pa8Ng1JQLYmsZPm+NNduH58dt2a+wenwOAnyOsQz
W+h2I77BtASEFlf0uLWoU0vL+6aZaxxbIIbIjLQwjv6pa7ac6bvsazzXtqi5ER23ovCgovHH8+eM
5Asc0bc4v0lpbLFq6FtQN1Ad9CyGl1PN0giPWU8OPgFjPx43S+qWbHAXmDL5UBjRou/HYlE8+Esm
cykZ1Vv6qN5jpR3FwADNnGN71MCEgVYArZPOed0QGBEUXCEsDiGLUxzlYvaJ8sVC9dq5Pn2E/VHE
0ifsNNO3/ilc8+RL8PmIe08fq2rDqBMvCsQcxUJgIR6YRMHuh/8qeFLMjlid+Q8AGffhxDwR4JNs
QyH+TDwBOPQto24tLQch+vri3v2TyUbMOOx8nVXPSlYQMLovRF6C7hFkLYA1463Q2UYFcotCLJWK
tSyFbh6P7TMF9yPgpaLLDy0MGDT0jEn9J4IHy5d7jHrg4jGP5/IGx5hleWRCN1qjS+1as88C9X40
/RiycUbBJVgNEEWQ0Ib4iAjAAJGSgmiS+feoEQP0JUhFzkwhZcjKnBbUZ7k/hiBD0fSV0yS6GMhq
Z/A5wWIBhoBlAy9njRWXb3g5PIeelcycPMBywtFX2T6PgCY7TLfzjZiQmtPqx+D5ISLWfdjSzDgD
zOiifF351L3cDnDG42v9A1cq5F3az28R+wxONEatm3xa+dkv5Ku1OMWozDYMeXOuRoxYaalu771N
g4fetSjxIKw6NSQkaYEl7usLmQXSnvusn49ZE8mUzu4UFUrmisyb+C3/MXndQQw3jvENlcxJy3up
f0SNLHNKAxfizgwwcoUs+jl6zC0WvRjDEeP8s9AVJlV+zMXB8ZzREo5kiHoFC7LciXBL6HEE0z8n
Keh5Fb5eHFVsMmh6j3DEkZyQH7GSQyo6pHtjKnZi3z8U9nClb6GimccsMQ4/U9blj8g2iDqwMRyL
TacuPpvxLr+gKYvIX6RtQVAxqH0Qk8ThQVHvdRBWLZLjwSNOO4zJJhxJUYVGwgPJI4ZH1BnZQqiY
t0yZSqSqEfVeqCgNNIhtGt59xrTbFTcf4j3RTiziwbnPkGoPkxm4OXYU5QNTWpXxJj1I5rKIVgDO
yjifINAs0aHglLK4KkJiLgT0eX8Vp12z63fwWjejv/cB2K101Y4Ge/7jq5vPGuzcy7PmiBTRZ6gu
1UyUzdb2SDgB8e5LM8gaaBN2DBFXTFqTv+J47sGjMX8VusoFbQgSGAGm4aCs11lAUg7zLpuBUWPG
CJaKuWdCsQEmA5xQfG1W6Q34U3Vg7IrE+RJnHL5aPRQ3ZM03BhRaek7gSHcUETx0aykd84W4W32o
7uVfL6Ve2H5+6z3ghDsM+xtDNby0bzTugC5k+9elVGA4TDCzY7Bd3ujDyshO0VjnGr3Pj3Uc/QmM
xIx4d4MvUOwsYa3JMPQBCkshgMH6IUwAZv8nGyodk5k1K7cq6Kz7Xk4ZAIiEQiJTQkHH0y60XN9r
tLIPgCzo5EoUrhsG4d+MFKWvNjSWsNRrRNR7BCmTqXIBgMZAjikn7VDYyCSwdQio2jiyWRz9l80P
9CeiXYpDJ5OL8yEGsVl7SbkykHAdAoE+aCaQuM9JpNSRghmU6QAM5TWks3f+BHntvUf41QRyjE20
r74j4znF0L0duWbhoz5LMQnVXfVkipa3wycHDbral1SEMviNR/hExqZ3xq8wI4xS7SHRajiArQQw
lS5/jyGzUMKSagd+Cq5SQBfjhqETWDeUbJ2YvKjADYJKuUDmeftW1p0cMZlQ63nc+Cqu7OYSPpdV
LNE2iul2q74JEQz+XOwy02dEVtCkoaZPfOR/Ujqx1H8PODAgQfUNQts4cWF3VG7a0WQsAHlugrlN
utQyhD0niDd99KAaPOPuyWbQMjgi9e7tSmPuJCSp0xQSTADIdNzNXne/tELEWZJ6LpsLPvZQwp6L
0sRpB3FaWt9yBNwE7CuzcCgGI917vQLgy4CYq7MrGEhpeIaO/0ZMApYvDa347hQ31j69UJrKYP0Z
2tcgvwYbmHoncVBwtwDuADnDQX1QUQWaYCoseKJ41mSg93xFctrWhm4QSw4SiSDRuE0aKCHTySlv
7ti52indG6BDrRgGjA46TwjKEOkrkIURfQvKQAQpgMIBpgT/B0iztFNhDCeWDiNjXtYcAVUXE3oG
XfmvvrJ4udJ5AW7sMXxBMco+gzBD4vmLsTvr5ZM548ottyA1rtBHupFDHITUMSAekLiM7qufJhES
vGNKxzVI0mfmAEhjgDMsMgu3LqE2wNbEywigE4QuYAj4NK1BdRlfeBkstFkroGxALV8XZhCIMAEz
yYMO1iPi9eRJ9C5Bd1/6C0IysCbjY965gI8gUqvojzE/mHCl9QlZlNUADOjBSQdwHmgHgECEPbbv
Tf0D+BAwrXF93HLI8fnvePE5MQlh/Hm+g1nGpnNCaJF/qJmhJgkVrQsV9NMULKXGgOY4kX8FkIwf
h9IorFWB4nKaPwXayNd5BRU2QOIeVt4BJGEefLDFJWx/v/9EAGBwwhirX6P1dagc+rNrNsEMo7sH
oOVTgvJkFzGLrYhpyLGduBkQgxm4IF/wA9JehKalOIg7l/GisJM+Ipf6C1cOZP3wRsxA4F0UCJMT
FJa4F8lcm3YrrpK5H5g79YcRkBhpdw5pJDB7EJoFylsxo/pT3tnxZbR6gqKyNvXpDUmT112oNCiB
loMsBh+lwUD5x3CFSmSCDcKA+/jYSVceKFSR96YMx8gAYB83aS+86GvMUJP5o818Ub0+r3WHc7tj
3qCy0MWAXwNMCeJpSCI85/D4HoOrSVzIBCq97pN2US5c9GjV0cNDOJUybqN9oH84FZwCJsnQhBzd
ef422/RiIa1XCcXP2u4OoqwyFviu4eR4fC7lYOSNp93c8CHR4WkTexatdbqI+xzTYfpl+aRykrDz
3qHq9fZ4Q+ACRolQEY7KkSI6kzsE1zbk9pt4RWJMox3Q5xYL6CVqJiQDv9zrczBetwf92turZgb2
mckW6NNukZ6smXl6XRi6vVwr0pcvV3Hbffk7RBhJTdupvkPRx30tOSChTNFOMhZq+I94Q12Ukk3c
AOzolDaDS1GHHDQQWuLLeEZ1iD8myd7f62Onf/rxcxwWDPGMM1YIbrIHMxMk+3OYIqIJXBaRDDVS
aLIyFURkYgXsDEM6xYFrBQBuQ5mwUhgHZFNpUcykQzMzOPni5WilbZ5XE5y9gxvT3ITxH9MvYXB5
nrNZBKm9/yq/pD2emmAEvomnNPG0DqNj+zX9hObkHsonbdMzGNsgtL3H9H3xjB5CuEc0PrHGDu/f
5xMzGf/9A2SFiCC0SoavGlEmcta/al7tSphFUKH+kLemt1KhGoXA6Pb+y9TVhUH+id7+GdGk1pPf
kGmEfbh0EcHubo8v8ilepLg/AqiG1+OpmffuvaJ0wUOU5H7b3K+m/Q3Mqukf7wGNSDpaonoDZ05G
z35GwogUn04qLGz/EaY73Ly870uMETWdIFc0Bsg9bJOOXhZZLjJsqCpBUKdCE52z2P7X+ivCI9kW
XaSOxiRNT9GcdCs+X5MsCnEi00HbNGAuh9hK6nBCCLEIjuua1iJfAMcGJZWcXjL5nn2pJ5ddZgO0
dSvn7bU2V+CfnYwkUJnQXha6JLCqaenQoKdNQ3ufxvArRMAWHP5EpmwDz442j2hw07FEhZZOJHYw
NOjoetMPg0I1+QW7ZjfuTzxhcgAS1r5eARAzX4KGRadPtLBU3g1oYt7Z277dRKOGuTTJN5oz3tGk
ocS/pfaBmcUBcVLaot8J2GPROWWTIG51DpAC8HXHQvtKyF4INTBgrVyf8LChuKQXwhMBFCTUsQAY
TBKb2Mndpp8SlTPLPXsjR1ukFz0c8e9ju53SbRSvzTNpp1qkgxMoghJ9LZOlxyQYX3F6KPwqXX3y
1UyExbj4Yss23Mfkq538Zlwgb32C3GZI8mWvUNjikunsiMx+J5S8Lt+iL0jzib4SbUQ6cSNmh6JF
DJiMNoz47ItfQrmXYEe9Tj+Ah9DZh/fkeDis/x8awW1nlmPat7tHRuvsP5OOVmbs02inmSk0dURX
RoiJidKSFJo/FW6QKPwRuqLNO8ye/FgKOGKpaGUwa6bVOnJEX/qKnsRkl9DC7WcmUUZyG9FQ4lX+
dURpbopIDMyHyoE2BheNsAobTKMtJZYEndJVTytFNCoGvuYwE+Mi0UAk+53AwrPXI/f2Bw6O8QVP
maYTzTQQx7Q6hBAHgjF0mZi/+SptEjJMXj+2lxfRUUNdhN51QimsBQQ6VlvmX1eik85a98VVct00
UEyWxpiHBaWWd0sYPcNIka4ygwAG7PEN9SsgFWC00UCh3UR96dHIjf/Ga+2buzPPag/0cwohiA4v
6D10aY7gNYtnkJZTzMVB4fU17TaMFzBpg/ANqOs+lZg/baxC4Bkoa4kaHzQqYM045E/4N5C8lOzl
/91nFhy71dMzLEf5gNZ3KricZliBkLm75DxUChwSJCyPG/2OVHX6I1yHuwkVcFUVLrokJfoiqFtS
k1AZX+gGpFinsNTz8MxzZ3a3fK8SRNTWya/+S3Leq84/AoCgZoI+xTVjXzOsZRNCz70IDzikKaA+
oiUFi4PJL6Me5JYz1+BxAKjBW3x1/yW77MnXsaFl7obETmnz7ZyiJBxP8PrFifOYFBYmuJWAhxQO
L6SwkHZAGv4j9bxO+i9QeZCM1W8HxkN3+Ag4Flt3cPIAxV63z38snVtzqkoQhX+RVcqdV0EFUfF+
e7HUKCKgqKjArz9fu08lOzsxBgVmenpWr7V6qcNaQjZPj1JO4NFJH50KGzMEr0/XBkVGJcqN5W/2
Jp2WWo4wixe4UEB9/XKLYcpATpzQ5/YJjdGjQRIakobShstIQjmNIDVc0V2SsznJ0yspEuqQbTpK
1FHIGmjhy8YOrjg62T88/i5n8iodvRh+VhQEZDPGzq949zDkeJjo9vrIDNFvAgNBK8DSBgMcGYKa
v+uai9y7BbT9ZI/ZgkZ3sPz8oIxpl0LxBYwPZiLFZ4lfKCt8zb8FTb+xsLfW7NNPA8PFz2YYkZh8
R3HAiyqoyooeqSi6VtZhOgBtUsz/RAeHTLhr41BvuwblOHoZUFylFMDWoBok11EjWdOCNvt6OG6q
wBFqSMPVi+prdIQ5NWEc7VnKWhFa8rZWorLGJ4SOogyRgkoaJCj4mZRHix5+qqgsmE8Xt4K1/cbd
ChHZF7aOW9N2giENJRUNmdVlhih7AFbKngmEnp2HhhEXASi1iJ7YM7zLfl55DXUIFYg0rbl5Bmh9
QYc+QfZbk6KeNfiOjYE+rCcKXWTOGhclW9/XxsAY5ITmwjNHpTfFVa+vBi9o57r3mKjgCjU2SJgb
erkX9S4rdRgN6sl7/V4nA2tmhBaC0qM5jAetieZigeyZi4qucp/+zmtN8vNrzeNh5D/WzVB8E1uj
5oY7NtXG0Jo2DV4OI5rJY9FCCfSUZliIw/DJyybJBDM7MqF8pkN8wlcH0FNKAtcx/qG/Qjz4PdKI
BzWEnf/hTOH+UPWKe1jr+DtPH+68sm8OU/TVDID3WgvNIUWwozKrR+VU+yOv3kTDeAjTxksW9jRZ
lN5ldp3dh1gLcsoS/bDv8QTaYjGhZtUCW4MTB7UdflzvjV1P3Aew5oJRL/OiSTypvZKSAbF/ZI2f
QdIrgviEgxBXNg/SVXOTBzBCR+oIViKLYNKzpx8SWGuMCw/WRKwN/B0mRIfnKqNYUQacmCdWPVmP
m8j/EquRC1F1lBO/E7vxaHcQjjhwoiiVYTE5ybvYbbo6bkVXPnY+xwsaHYsc8QkIzlfPci3f7iRO
RDLe6sFG6pN3u7Vj9rK53le678HXzfclF26SjpS1OaErdd8IG1stNMLrMvZj3wjNiaTraHo4UCwu
UT37d+1Zww2yVL0DJ7Gj97JB0QGlcMVBM+LWWO6TVZA0DYc0Mf98LBhqQdbXybvp505bHbwksY9M
pTXmjH45tNARFy5ZN8XpynaiYQSgGzOoecQvPcipXBegU0LujTvGvoJqY0wlOx3TIFHKh7ImUxAu
25Jy2B1x8MQz2393n51scBnV/cQ3e1U38+/+LjR76BY77P272kwJP/280/TVoTFoEoCiAduCIPfi
XsFQa3QulCtIxDCjxFgMB0bKFl1GRg8zBueLt5dUqKRKSlWdShWoNWi1AKyURfmag1wL0igrMo0H
5mgJ2pJgMXF5BZP8gc4P3V03HkDD7VthY2iEn/Nt+QACD29LLbRm6iRhRmuz+9pcEFkH9bRir9Dk
nz7KV7eDtjGn8TBZGOOCnfFlxuDcopuAQijNSwnnwAEs+mhZ8OSMEJJgGTuiD/jQZHYoG4191IVR
hHMvZ8Q+FWy0HrygbX3oFJmjsaGx0i8fiyjcS/Jod56eRujdkebJfJegU4/oMTkj7MwiP2LQJH7C
db7tGxPj+CUTJvPYX0bm5D5gS9kY2sMvN0ZzCSW4VpEr9vQpGbln+NrGHhljmefYhAZwqtDD0e6B
LFpSshIQV259ay5JGg7E7gfZkdI5JLKhoAlfDloMc2d8gwYmskYa92FbtG/MGjODGofSByUAS6UG
wpC5gWczFMmEZfrJzebUAnOEMUqQ8yETidx3hQ2zT9/icTVW/GxdTlXa1BYEP31oDtEHtG3OR+0l
vgw0e2KFn07RYWi1JT+ue3h/u/Eg9uu+fLCk+Ol+F0bjxyAdPfxk/PC1rs2ATPyiYw5bE50QBnd5
9h3fvCZ3vejXvaavE5OVWTN8HS/LeFD3uNCDghWv6Bd9GTzIV7pAWn0o5IN4fh3twjvTUufdSTEV
r4ofR8DuREOTwFxgepbhHdbCVJidACGRyfWbkhIUMZpjuL9oZYVwk1IDqAm5d1OuGrssaDaybfmF
HtkskeSShIqtJQANfoJCE7oCrUsjVpUOR6KzouZITR37byB/Slj8E35aC/7frgdox92gTwF3gw9Y
dDHh9cIr4PH6/z/herCPYXsg90gCnTkqPPaAHQk4MmGNAVeLNSEeJAMl1MKSa534EDS7za7C9ZV/
6RTrI7/VQUrgpp7VNbpa9+W/fEEtlG6jp3VVh3Z+3pvH5Pnx+Dq6juSemhOa0Qz1icpCp04aC3Mo
i54SXs/KrAojXtskMsaMm8JLepDnZUUmcLFpGEpAZwyzdESTbFEcGshDzVE8NJhAym9MVWHRj3xr
JjG3Mcx8ta/2r1P1/Nx/ltFfNv8OGr2mq7h3PhQv7SjetZ8PsY8IIgBCD41Qe3bpYFzRRtLr0ER3
wF5+kPj2sO7Zi52XBndGrTEoJ00WZ4tUQJ1idTL+EKZ348/hgSaxPjC9J/E23nLNsRFAFZ7R+BjF
Ia1ZMnRtFNTH7/1rT1L12m8xvxph4tkD/exN4SIPnyvDV8ay3GqbiFjEGPN4JbKzevI4WsCURwZ0
oI7oQ/uHPiJapCvjj0VySioDroNJOXdVHxnAYjaBiYduKw2HcIJM048Hj7UB8Xqmhd9u3Zco/hq8
Bqxig3p5m14gzM4v03huhc21EWZkLSa5Qe5h1MZ1Nnx2oj3uBnX+FN9IDBmJGzBnx7e54GrXMaX2
OYJCgka9jmmCas/qtTTBxfQfSkBGaBSGADyTIdjjwh5Fi/ywm6cr7U+isTI3F80ZY4E0mjf5+yxw
EMIcjJI4Fg/H5jFfXkaNyd2XbkqVX4ye/Zp+Ue3KfzP9H/7DN46XUXPdPL4ht0H3g89YtWWYqcOU
i6jNW9NqA8ATtXMivqQyxHkW11ZADhV8ey1QWExq8TBGAT1CeCmUA6qUBmFTdWBvmFKAwRnyCKTE
/uy9t8417UbpVctfqwEUJ5Kiy8zYWJt8pbPHCW6H9AB4891cDkVGZ4z2ZQV+uTbYmewbp5Lbel/X
TIlskA3MnkyzuqN2Hl2qD0EVNMa2fNCdvf095IsLDb9u/bx/DdT91WsOblMTSxEwir+X5mR/5vk2
bfTMfjT+unKHI/9DWCv6xiBlLd4NWG3mZAQELzoCIXxcWJsPKdxnxQaSHcd9cT9FrHCYSd9AoMnx
WOso26CmzPps0yBFJIGJzhUroEE9eGDfllBMMs40okYqhnCZXeOVDW9r8Jm/4F5k0++eoi+iwu++
sX6h4RQ2FMdhCP2oXAwpWSRk+9GcATWHjUVjwU3XwupIPnpZIpVYy7CtQnvRWFbjmiU7Xcl6eyV3
R/yF0u/PGCtsGU5c7ojSgKyDTUaToWH9HAVPSnV0cFyDxkOS11efw73PuxtymynffxBighYLzgMS
9RKEuYOfICgLGxSgHOhuCqS8ugvsSlLEXpm0TYCVEAt80IUcUnT1o4QK+/jdh7borPEDAH6xOASJ
yh/cotc+WrI7BCJVsFvAsogmNa5OrsXAhgoyZ3NiabjWtZWLw5PY0VCBaVKKYT83uW2e+Kf/ZMSi
xgLgBQF/u1QcgM7Vq5MfGGtIK9+9H6DSvQ/n81Z7HrZA4vkfean7GgLKRe2p5Z7uvZxE2O4Os/YS
sEtvr0GFYLzQfY7U6jqHp4rrJBQtHhdWK9w5mJw6eFnLn5x1/y93lxjitcU6+AkRVOk9OmBl2MfC
+VPdcP3uLJdL4fbiGQwstE7aS8tZ0rM6Xppy1YQB6xZr2F0O9ikgPtNpw6E3kiAwtPsGpKKgibup
zkvLW0jawhqmczUtxngZDC8c6M4u75J9HZxfId8CFDhbkMurO5+Hsgs+5Yfe9HO4uFNJsEHWPEDJ
3hyXi/ZQUDC8qo/C6GsE6pyLAGNu3WhvhUuataveunC3L67gnHdG6vqDF6P2qfAyhyv7am+3cgWq
/tpw+G5Z9f4QuvF2XuDWtJXnGbjSA/KGczLVjzeWZFzGDkoW/zWM2r3xajAYn+Yw6Z35dM5F2bJZ
5dSW3/bfBHGU820vwQ/a7/Y5die7zjJ4Q3JbvjqgcS8va4c4oN+deQiVas1fq+6WV11SZoXOxn/v
DiR+TmnJ8c6TN1eLVij/A2diKVyxRZNM4yBtGwAQT5jOk01nZKWnqD2ezreMjhJsDCYrz4jbBzid
gsr+Lbnx7YMQYeEzQUg8MFhh0ov3PI104dCBaXNSDDuKZQB1a7B+wEZUxCQ+Ar0K71lo3PJ2hGgK
bMzdk+bB9CJZAgv9YEird7AYJho09tasOWn5apsKIk/h5xD4iZ7wQouJPTYEcDKER0k2K40eejI3
X22VZLtytnTO7FI6+e0aKgeCFkZkfOzghf7jnacw2RE+wrqS9gGH0n20D8xzGbJvCBW4osPFkMSK
kQOMKmfG4JI88AljFJdksFmxBmbTxPWUY0KtYNYgeYW9iEeI+0UP8HXWsLm5fpgOddh3cRQgWSih
jDaoaYwdmQkiEMDIEoAV/SmPoKTjIgHeMCrtdihXuuGcJN8RzN7mZqGUIZ/jrIcCNoJuM6OEKMQl
50Lm3DIhNH6DuPvliLx8Z4cttNaTHm14SfIKGGZIRgrH1eZ2AHWRUwozWwjJguVfu5YvOD86DaIZ
Bgvgi83/TyDuhJRQOOm3Z0NZuyIRuEKvB4oRKjdFCFjRXXstED7N9n54tOyOSH0ZoJBzYToDpMpm
CJielBW67ZZ7y8C982thd06kBCFygwa5WbO9YBVtxxDZ8fqEvvKExQkRuH2oHMZ8YAp4DLzAuz4c
RCdTuDRTC0UWIAOAG/tvLIMQg1Lk7CUtEhM5aXrEkZddKUZjgKMtqxN8medc21PrbVn0EMLDha1f
jRTzlL7FvuzGq2BBxg05FSDwTKEdh7kQwngNBp/Qt/ll2Z7KgKHLQ/twwkOGym4c0BmZsyYPZxuY
chyk0PwTxEaqLP+sm2F+I7zsUMeFqEBAlWeYbeY+jkp8YInK2tPkT4QwyIyBjvgLx8J99+U3cmFr
DqwzeOgIN27I8DlJOUI+sGJ0JPZw7eAmYc7w5JVp58Voo+BCDJf3gh2ZECqH0G2HKEcRHQiHnxoY
oVn2kCLtwCri97hUFOBoOQe2N2xyDPyuMYUkQv2LCTKgVEaEFJKERy/iJXHUF1I2MlDJKvr0cIFJ
DvMIxZDgEhpEOgiTffjWQ9rOeCJJEvLyDsBc/g5ONAuWULllkkiEgUjEGUOGdJlZBq1QGpSGKIAA
hgjugvEwuKbUYQTs4b64W2FOwfLvXsgBlAk9C5jrB7wFMQA/xNwe6rpMBJOrLbdF+L0yxl+e1UGw
wqh/eSpor1wmkaxI9crgaOiVYMJDM/HfUJiFnZgOIHij45BnNvuGfLcWzqH8/OrQikoMcC/jBD1h
/8P+qurqpl9/Ax1JwX2csq5DN2GEMN3pQqONno1gdx88795D6UZ2J8NF4do1dc8CPARlecANdHeR
EGsgaVxReACuKN1H1L8jUkUb93Xyu1shT0XFA8mPJpWzW+4lCb/0GzfvqnnPllNwQ3nk4lk0xQLQ
BtzJUWfiJ4ANGzlX/Ggj1zY4Vgu83DNUwWctEqKX8yFu4EJAQgPhrYVPAiZKtCu5wJL8sIQiu2R6
ULICCSvaRxhQbOo/fUp34G125/hwVaC2Vk+lJ8+d3tGo46gz5h6CbhZ4slV2iRJ5UwG7nGcwpWtM
1JlCXp9OqRAI04mMFRUEDiVMvjnrtcJSwLSXWTudfw4oQqvFy5nPmSUgYuIur3t+xNPpMcSobcOb
R9PvjzmgTyfc9nw+Je/rT+UpYJEOr3uClc0kIpJ79DFhtl+cOQwW59QAgMeGj+YVslZM2V3vWepP
lOE4DvUZDxSaACGMSzzsPb/2plFn/nCmIfNOhZxJ580QxqKkGvoA6TYD8tWbk2rI6tRkPJKb/Lia
hBpokz+tBsks0RyuIv8KqNHCwG/2JUuxhsgxurnPLopgJ6U0KVSJ57ms0JRO3Tklhw4MUFmSpfaH
7QzLFBTJjqwqsrqJkCsKhAXKSsfKCuGKV5LqcokUAN4ErSY+A8mSkdyBYUh3bOE2rmn7yBIkEUl8
XKQeiGuS6D6IuGg5iQEyB1JkQl+WG4o5XEU4c0gzIDJ0pKAq9AzJLEUnh2cgSyHMEIJ7AnG5gCOJ
iBRPHFFFVeCZkvoJcVm88UVA8OHtbTG5JzqhM/zpCjPCBppM4p1cl9/AkFSm2SO15PUIbNyC1Kdh
pl8fYeK+KQuKmE1GxBW0i+DDE4ji7AskMiOS4Fj4QPKGhY7e4m3JpoCFi5IoRKCImqiQrLllHUFp
0WwJSwUATfqmwoeFwC2wHDeQFRMSb/sgMwTkhrKpLCYC0P4TCAnnlH0Aj3E+CDA07gR3dm8j3BJd
UwkDOIOMaaChygdCWRYwFbovOJLkSBLQfqgQfy9gK0AriwghLpQRsusJFCtQhEDhcYdojjaeSjJo
MPj5A3LGYwG71s0mOWKBBM21JFyC7AvX/k3rEJ0eAhn7Q7tbzLChA6GmLtsXrQ5LBvdUhKqsDtR9
2d1TlEDW1LdcwAqSdDh4vwnO2tV9DQHTgLHo/A7vKdpeQnD94Q8QGlquCldIeMrEArp1knvJHHhx
ONnDibzoy0WWjAxZO2ktiIqfA2V/YR48yJioX5HRy7Sn3dEvirBCDE12CdKAQo5A6TH4lQ4YrtKZ
SdLjHXwJUWFICeNB1vfgSslNowUPd97oZYh1dG4zIQ/bJkHlZNQkzDWJdrTRCASql/i389E28djN
ZZXhkJw/5zRlkepxNQEpcQ6BKEANuWeM+b/3JORZTNR7zx5pfkzB7hOk3EypZcQdSPvUKEqu1I/9
DMTCGwbrl6o0AKCLWwWIPy0bgDWioMmsIuvhGkuck9mGSoNjZxwbMgKxWJCD2CG+5gENi1fJ4gJ0
L8Ub3vuQK86IgYsXCB+DyMA5s+1jHElckXKEGGGB9TAIZGTVYJhkwoQAtg3/BAjRlI46qAQkJrD6
gJLXwNHQxpkHaUgXESoxmBX/fzNYJjyASmoh0UJgMdGzlFLsAsBusF98YXgk0RsTMo/qDtx6WABk
B4w8lnrAfOpIkrxaqGvwJaCe8e5mg0/fogBQCwqUgIE8V88DhTbwTx1UsURVJbPD6pd+RrougYrd
iHTFEe48Qumx4ATkMdRlKKMyAEntesVBLKagYmHPME56+aFg1aJnGQCHOS0C2ymChFyF6B9eZlIM
wV2izx6GWH7pWm7B69KPC4IB5i4ofUrs5/j59MAEkLa0Ul9TB+mGukIfF4Qp0OfiglHUg/n4CcyO
PY37iLrQH8Jp1ANhRrHmDrCMZtWDYgYW8JsnjG0uDrx4kUb8NjYEzKgj6j4z+A5vLt5ZP2CaZm8y
ryOmiHRGYpWD4s8TRSTAykrqCg9iC6WR4wjFSlgkIges2YlJUkqop8gkRAwp5ohIh7z834iDH83T
WWx4SQmosujI9ov4yFuCt9CTnE5ETwKLyyFqEv0v0lqBEOXdfKgUgokQ7aHVwc6QFVjYIvLeuHmA
3jWEM5kxSCT7txnFCYTlFLTZHEhmtxvLUaSeibcAb/7OtbTGUKUZbJgzoSdbMeg2jRFWTdpNfCV8
Ig5IGeVOF88S8smCaEBRn+sOaCvzU+pcMquAfRwmNcICYsuFgSdkHfIKAHeSfqmEQY3mvGQRJtAS
SgSeEHaJ1O3IHaAXaYQpakQUTnKOTFY0ApOiNim1PFIccpQLzyBaDFXUblR86Le7EqyY1z3dFy84
Eb0rBR/mNbddqq8Ar5QiqIH+aqHUkiHbGTfH2pRegSSCHje8Y2g3glvC9YZsttr9yZy36f+8Axog
TcxXrREM0nR1WxV4bdqd+xXXeQdqN8p/s3Mfxm+X92NOoTiQ/dmit4CGrjti5IOkZ/yG8yqzDrYl
pAQxv7q74niGqox6UdxTp9pGJQxpfzBqySghaODG0WQH/+ngtGRDAMBqwaRxtHilAYbdwlRcYPku
p8T1BnK5UeJiVzHCusD/jgr6bScBAqLgidtBjLOckCReLBoSNSDaUk+losr/KoX0rI8vHw5y+kpf
mWhmlM7HfyE4qbbQaIrwM8M0kBwF5xA0tgvtX+pbu2S8JmfHO6adMSj81dEwc8Gh5PcJRbJs/s/C
x6Kk+KXHfMO8rot2Dp2YhuinbHvB2QDbVrKbxXMjzGzY4WecFjHHwkyxvrhvOgiojtpyC3bEhMW3
gNJYg8OxxJdUhLNp+32GU4TJAa7blyOEGDFuxKytbPO+L8dv2U6Ln80LsF3kfMJqq3Bi4kIiPvjR
U4wceT0VR3eQXEQFc45JCtOCG4UBA7tJVRoKKPDwIGKfm5X0bOB56c/z+bFvYghIPMOpctlYY53S
OOKIzVOw3oYD+pwDwfIKUMxx+SNJI5X5NW0wIGv8IRX4LnkCPr0x7QnO0RICRwm3EhIIw4DN8WS3
353eQH5R+wPRu0RS1Wkg4FfbDYh5mJHACnq4tAKIMXuA5dO5DF5wRJ7iHS88WBhQv2vGeSiZtDXF
SRziNApF8QaGcCmGlqgiYG5jnAIRCxZVhakDO/VXl6sPyadgp2y6r1uvTrtYhdxoEFp1+e2XIg4J
d6uHkiC5/fZrHAdXbaFxOvxVQSDgCnLtfpfoizUeclCsmcQg9bI2xHqnTSckHND4FIbRy4Eo1oRN
jWhAE2KMiTUqFGZMLCECfcYZyT0g3Z8JsIC6jpwKd2BxwXNg4eKoxFKxj3BOXlZbzOv4k9cWa6/q
VDAGf7ah1aIIc64jkkbhpDOfrm1c4UYqGP1nftmAQ6NZw+Zzd8YKGhEbIRsq81wwf7QoCFIWX4wN
yFXh9mlt1rbkxJQuDsaG8Y+bF5Mb3pJidq6QvGl4AqRryqcC6MMah+QaNOe3SUQAnuHUyFTBimdR
H/7V3eklFlFIY6bHW2b8CxvWx/9fcSHkydDzWU4/RO2mzEqmEwaHVNGwg4AtacnkghbNRMPehynL
pIOOLrGDwaG1r1wF6vscg34km8uMDqQsAPGJBQBWO++Ws7DoTg5VSpMf9SvdDNoqgg8KD1/5jBpe
+uiZKCBbwavVfZNqFy4PXnkQRIydAQ1L6I0etauNtmFvTOL6L4fdSXluSrD1KcGM/7FaYNN4+irb
InWDzfaeNpf4B//d/nA3pLjy2FOIKu7CD9P09gVOGeCQyhm4EZgVVQNb5iztTcTcmvHOSKdXGix7
2jFWbboJ8BzEPeiG+RNEGTjq8z3+Pzz4/Hmhf8+gEAxS+4gIDpDLPlLkOkNARFvHvGwc7eNjn86l
k/F9bx6zvXqs1wQH/pqAgNX269wgzWAaw5Jnvwi9Em9kZIrPn8c/ulT6nNOjggCx1IbVtGa8cn2o
2RAhIXqTfP9B2ksO9x1dMuRRc87j8UpnGwXd+tGXEofu3TD21SG8w2iQQhX+0+A+0+hkTlmsqYMi
QWFhIQijG2FDDnJ2Z1GMcEFcMfgYnJvPYbdhyDEkGDI1LlGtFT1YT9pdeqxuoT5+F8w9FpUL6PTK
XjUO1yMukRpBLUcIdx3ba4qAEv3Qk9g4gkkvhNa7bcNQqKSR0/OoE7hA1zBnreQ2GSB7EBzP1bl5
FrfL9/Il3sPfCk3r+/xYIoTHFfU+jQKsqccY4NCCjfpYkNCa3Bob8gGlQ/hAwn+6s+dK+mT7AfIr
2v8iV8TLcU8EJZAhi8XkUnH5iZvJaKDbNPGZb9BkIPtC5cZYaanOI5M15I26ggqKKe7zBV3tXh0a
uyi7Dm0ArthhQiNm934uB5gwzFBnnsQA+cQVlymCQySiC2LH93cPyGxhzeiSho+AfXFK5RQZS/h5
iTtpOX+PvtNniBjktRW+iLm60XvhFuLTdZK5CQ7FzGL/hPUWOVeOA1n7wRyUQqkyV+bvTWNfY3TG
WJlT+SKDkFtMQiCdrZmd4Ew8HJ2ixe3AUox/FfUWyoP8UlOG6Y7GGjmb8CuE1YLlpKZdxV0JihtL
43MVYUj43LHWRBvDWt4qctBL2fk+W73kpXYuBnlOruU9ZFQG1n0fXK/VKlvmOpNTHdq803sr61XZ
8KLTtQGPYKeRpx2b1VpNPxNbxReliUUG61YG+fMJPJ+xPhlx76pfHJv6w20QK5++okGEoaCbcPWJ
0rF+uKIEw47HusBLKMt+bCOSNtijZs++iXV5Fj5pYZYismsmq8d7/xWvUrjXLdW9xJg+V6NH+nQa
1ILhAJtIdZX0ifgGbazeK67o4r6szrg8blMl7ygkxAB6DX3aTArXiLn/NAfCapMeesWqqY+icnMf
mdr+QnuHT7yOG8fcxpLS/T7VvmYk/uUDuPnFX4L386nsHuzip0GTtCilX8ZQgbKBkv/KNciB0RF+
tGAyXSp2Fc+GyXKHDx5BWUNIWD4Tv2mUjv0iCzLvvaf6l6pFR7XMXm5QyaB922t2N8fXx8auS1wi
a4R9n0BLyKhISotm7dIURNG6RXkZ5DGmJJ/G4aXGYfZkw0aTcLUKr2Y1vim72dNYFjewD0behaL8
kwYbNcq7mvh5u45sA4H3pbXI1YIe1Xcaivm2funo9+gvxgntiRlfBP3VbC1vF6yF4C4U6qFE3Zey
/LWo2mug0/RHtPLSyVk5NLXpfnAAa9y71m72fQ0qLe5gY5a+3sPEugyTOizKUY21WTa42stWSR/e
j+ob1qqKNAoYtOx5VlHOLZ/qD2twtaIg4SUezfB+h6JUoQz7QtfATFEB4bqH9WX6olBHFahyaSRm
RdjO5p3HmyuDC9eXAY8ALjWMICHL0u5H+rzQhOpq0EGqn0L6KkFQ8rtfMKbolrUDztVfF7cZ4Xhi
HNQnbre4UqcYJhQFRp9fbEBhjr3CWKe90cHGTKz0Gl8Q45XxQXNL8NgYmA8Z01eCIVVrbbU6Lfo9
YVSWziIqkNrdNS49yxi+3uOIDoIvQnDzU3N4dDl1OlVzELDKWtq3Z6BERofWZnRIq9kvNaHHsSrc
X96loEGcRXPRPOoqeoYAihJ/hGgZc5gWXMackgc7FjMGCiNKIkE1n5P6aw3eOJym2L3tGutm+fWu
CeKBJ+1n/DSVm4dm7DaKRqDyCXrLkhwoi3JUnJ0PUbicfa4DZTe430j57LbxXCbJx208qlFDT0Ia
nN3vQV1fh6ZmBC0TmL210iAzVUxGGOIO3yRnFIraluHNQ80tAubbkZx30ZzoM3P2OZbrR9XmU5+x
hBbHfN1CGG1tcXmdfI7Fmuo6tTcSBZ50jmFjkGuH+K2BW8vfZGeU4zzMV5GyJUsSCVZu/gB9JDWq
c7xkheauxcvH+XFuHfklsuz3md1E61j177hW8AKFcHr40Z7tsAlPlmr47ds0/1BG8Spd1zNl++LK
QsiZWIvg3efN5U52vpJYbIt1sS6PUNnQrQu6ehvY4W6Cp8P6exbCUPkz9hD/cWu4o4ltOtDEFIHG
0gh0eCk93A2/fRXDcRuPDTVUce/4rKN9tDdnLLTl8X42ZwnG54za1pENirjIVOfXXjuTdNPwABdS
mPOo/5BGWOf3XozI1UGT7gDSWgGG5Ix8olwVh39rGxkDKwpRil2sbOiabUliSfx+K9QbFAzxaNN5
Xh3EiBVBgy0xhqB/1l9NvMY8GhndZyVt6+MFu0F2hlIgYVUDtjqwdpL9kl6qd5dXYaWShqMXKDdg
DO3ykJzwt4cg/cLYHAvMwyekxwh9ykqaNETBdfOcU986Zv9bFlzna3I3NJXJXtI8Kur0tFQlryNR
tGgpzs2O961ja12v2Y4hMPiec24BYwYqIqNp/TwWuIEoExrAkLG9L9KwhrvGjwwggvZSRAYERODs
Pb7zPxs9lTW+WhJ/AnaSCwjJQ/UAtmXJNeTCRZIrQ0/hKxeOk2R15zrwOKs0Z85FoM5Iz0az/fo6
GP1ySUsStgaM/3bONgEXRVJm6uJU2X4LPLsGIuhOrq9Qs2UOj56rBgJagEfyIa3zHONCME9p7CGZ
FDbUZBzV1tiz3qSSwpUCFMDKxOMC8BoevCTfaFoBHI0xVCJtI4ROSlWzaJvOIFEG+iqZyNEhdQHe
InhbQdEbx0NSD5Kf50GQEkr2LceAQsDgQN/xO19Gj4wYBKWHH4CUH24rfZoerqv0YMzTA2dqzJs/
3mJrhFR0+Oqy/Icxd4d0Ge01XM6qgxPsBVcCmgrVHnrAG03gUIligkZDOOR9dPDi+cfH2txSLFuo
EGqrsIaaqPlXOPQpr/hc8V45KwFyo0m5egzjbYLQAm5ULJ2fwRzYYbLkqr8dFgkxBDCkvO8TuEp+
k9+Q8pUHCGGcGDkat1O7dt6ai2RFdDScHbfPphoNF4Mr+JVPXJhZlGjzwc6shG1EBf/q2HmH0mOE
jSEUEITFzTZHjnVsVRy+J1EnsQQwOu3+0HE/D0h/KEOS17HmcCkZOuRgDAf2UUxBPK4ZHXzd/Vki
5GF6MbLYaXLhmVnlimMDg3EG1ck+vCfkdJi8kx3RRmDUwNTqFxXSOQb+6yumL+L+1pjlg8cZvSx9
E5k7eoinw23AmI+XFUDCme8KAg5hsD6yk2ELxZQgzee5PEbnWjWMwEsoeJEJLLOzMuEvmDh0gSdQ
f9bSjijEj7UHX1UIgUQM8tvLofl3/yIpQlo7L2El0MV4nbOn4bZsqr/Wlu/LKWj1FN7bWObDH/dA
hm+5+hzkQqKuZt4sPoSb5MQVZwqS9JYr7uQtvEE9FeuN7ygDAZ9eNndaGbz2eve6KfwUJ/33tAUC
/5qKzZq9pjcD9kv36WNazHF2G4ACoHvns9pLv8jSN/aXdR6+FgLD48DCxh8mvE2Mi5EaYdk2a0xf
J/QdgbrSA7qqrdCpJBN19R4CP3wXeXjfJpM05DlCr+e9s79ncPFV9v7812o5tUip+W3E4IQfcXcB
FwD/ONfsxF/wcL2CW8v+XnaAN3Z2DTj8fBziUwKHnyhKIvjbwiVb6QLBxiRyqEazUTA2RA2GCtPw
T51q8+8Yaqj4jzgNmjXTfzHp9pqIImlqi2Uy8FlXT2ke5tyv7c/TyW5OOb2AgxamBP8xuxQ8pGnP
Yr07hK0b7iOAgAjtqQcTFkBSaUAAcBNJtGAg83nZuY9rjwBIcCBOZlyI2+x9Mg/SlqFkCwogyPQs
7a4OqwSnbfgIJOVXJ1a6bGW5Diqjnj9nR8KRGQq0b/n6rwUaax/E5rsEdCPEl7jMaB08OyJ4hCj4
DCALl3SSTyA78KxUcTWSczaGiFguLh1j6R8GUMaIfSKAI02jjRmjFxotonj6VyCsx0iV56PBxmsT
Sg7fgB3AdaBTBMM/dRQ0lTSde4tgkG+AGHgygAXPRz1WH1P6lNShNtRn2jDCXE2fRUvhtkMlETfB
DOJt7FFJhIabeNbyPc36NGZfELFqKUgzorkWD0B2sPPfReG6sGWpf4bOwDxZ9AN+oGii2EAjclBO
3+lrehvT/W4Ep/LFXhTXZILv/v10dhSuuegT+qtd1mClGswUoh/eaiSC7g8K4DjS6f1AYGQoMq0a
7EAxJdFc9p+CMujADSj+XcgQQEXcFBN9Is6eQPy526ppzu2gHucrQ5tRzQjkpjOS+bzM2L3+kgNm
NWqNzW78OJWr1gFnABqZ6weaH2R48jCS4wkP8PBvnCyu6/fkMb0J3xa1PUBrC9CWpk4w7ui0Slry
A2FFPqq4gjNydEN0iFhptChf0WCTlmXvrX2QfSPyyjvNImVt1E7vLdwRup6BL0ZE6K51ggHF70vM
9/FSAZ0+KVjqlE5iOvwGZxgFcIxP4BX6Hc3K2TNEZtfcv/cgwfkc9b9yBkCCwarA3ATvQIbb+wyg
v2P8bq+fIMeZo6Jr+cNq59xcFtLi4zu6/TGSbeHs7qDj884/kt6wlwTYqlUHIBdA+jbQQ3FB+vKh
Mqie6ze2gsZQ6RkMMFS8E8kzRUQh7sNK3wyfg2QvFDgs5NbR6MZPLVraKH35fYtqf+qLCabkoNGo
6uuUxYVKZ0zuyxscK0vsXzn2bvHE+LfhvXA9dLXhuy9Q8wUbwDtuk/fgwUejq/r638NTfXNuD+LD
nW445hwEcVT1Wn/q3Mbz0PYugzKMzvGz3eThLxd83Ajq8HbUhnWYrtkBKENj8Z2QT9ez21GdpWsM
ptErb+ljqGy/k2oK8o2pnTKhwY7Y++1FgI2d3QhkKVvCTVrvhjYNe7SJHmoTbdKc0G5PmZDywYie
sRfQZ+R694oUT4GOSwPAX/LHN2wo2Jfhugetig4YuGmAFtKIRtoBM7GjfS2+IdmZbFElRsCSYLso
/3MwY8u6Z2G79NvQ3PEB4Yw+R35etGb8mPMjTYIgFznKtg6NxZ3IIqcbnflOHnpzP5tyUihOB8+1
xd/RIBf/+tz55Ehg2zh6e/hGhrwmOWq03C2i5fN47zSCMtzt2YNEKwTXo5peAwNzEK/EF7vkkF/x
XGwEr/67j9n4EOPk5Cz3oQ6bo3rW8u/ePTC5K43gtobzNlaG6lydV1Me9/hpdMc4S+4crx8UG2Vk
e5ZTjuU35bjq1WxNGkE1Lcct7tWr/53wbuWWYxM8ugc5ILIvDl36XBmRv0zhNAdvov3KHN96u9E3
eAfpkD3iZje1+dUXJ1p5JB3CsPR3uMlqI2xDpbESLyOBNF9rEPTsQaOrjcy57sL4fPfxHcO3UN4b
T+NX8j7eGE7zGEO3nvEePdAYPp5dvu8CAraFRm3gZpwxcvHexf7ZgL+KiR8jWvyTdbeBH7Z8NLq0
KHVbfnMqz8ZnZAQ7d/5mgZvTAooD1n/VtDmKVnJB37w07pjiJZ3QNg8nmhkXn7QH3HCOu+dWtrfs
T60tiRPjSZuweWOHku3FiA8Ehv15TaO369wOW2vqQq3jfakyKMR0C1lGtBeJSS6zWto2tdZN/HEZ
//tsCeSaLUWCIkvSMWNfCNhN0GDv8llbvHC+vq2/k8Rsf3THnDNSmICvrK3/aaPGXMH75j+Wzms5
cTUIwk+kKmXBrYk2OYcblcGggEASynr68w17alkv9mIhpD/MdPf0HKIdTtpsDbfO3F4/L85fSyay
zlC72vP04gBBSgtOf0fDltPzQrdcZdvdticTBfSEy7W2Ttapw4Eu7lr57p6aSTJ7bNRLuApX+iRa
lTPQx1EyyvljTp6LBp2u1+/ixN3tMwTmxaQz92/GKZtkY3uejXk3BWuX+JIe0gNIl41fqrJ9XIxT
fEhxz/YZCPVJGcpffR3zE5EqYoiOA6ux5JQn2cSfGSfnW47GvEAosJQXOd+dubMsxliKz71FdKvG
iJbX7twlo8UhW/ywvSElKPNo5xFUzbyFt3jNKj5WdsnGxaF74u+yOISE3t5XZx7uwpt/i2bBpjr4
q2ac7JpJM1Yv/plnh2DTTLyFytWtDsq3/FWWCkeIZuNikh2yQ0yrB1AKdMZsx6icgNepWcBsdoC9
EpRuuk7+Xkv/pP7CR3Xun9i0c8endJ+x1b+XzRwbrElxzlbNPDyKaEI5ahyNOkdgbHVWLmgrscDf
6IBpzyFcPHeEyqsYyR6GJVRTQ6ZQz/3a4NmyyDfGhIaAEGfwCJdiZ1yym3Xg37EEt+x69DxCzE6G
4n8VO6JtavQ7UrbxOMMy4XaQ3Qp+EwqhOFM6Q66MwgOHmxfJ5Ys+XcWMnqUbHReJs3ExyDWJ/Cyt
J79o8rufAxDuppj/yFHhtVLp7FXceCMD/DxeWRc5O2hcfkXORZ0RzVhjbVudO7dyiR/fb/KXzmEc
9X0opB66maMx1O/GEQYjmANWWccGg8Ctc4T5ZKMGIXnMz9axAxaw5zUQzPFvun/Mn7/h9vGb3bti
hGyujIW9QqrXJ+qg/FqZU0FLOt75dmAEEOAJ0Uc256zBPN4XZw2TL68gYbZP8BlwX6ib5uACxEzE
QYTk0GOSwM28mbD+UInj10XCeo6jAfNDT4MdsMKZghm8iPZ10F+yrz7oi77kJZ0l1MiYbp57EdhB
mEFfuyv2QvFWZO5DmFtk13t4tOee/f6TuhV3viWqJUpl72IHywl4ERo2tHz+Yj963N8EsuJXNhDz
IUKVUvrYI2PC15X4hoiExg44dWF49Y88hwYX344/HM7se8i4fNE7k7Hq6BKohX8RRhPdK4E3ByOD
tKD0QXl5wnt3ZTsteFfegfUq6cVwuMSkQHV3sLQEcwoEMmeWSZAelkEWNVkMOSW08tTIEeS0Rz4N
ITtufuShxPns9p8tOgJWQHlNE1NeS77z+npf2TbR67B9I5sB3MFuAeEOai0+PXUjR37FTHrBnvPi
4oAFxXe4PS4lZwHxyDggHiCyz4+8F7FAI7EFYKYG/3VVV12mg9HjJSQL3IuPPCG78w25s6zCGcX4
lCgwpvgZaTQJd7jVjvBSfKLijjsX7BNeUJ/rYW14DzaJYM/7s19wQlyW/OieiVDeU64n7Q0/t1Lu
OPdu7yx4uT3jnprnzq5esEsFB+0viPsTlvLyxIbckL01/RytCZWS0h86P7nd3utKPxFEqQxIYv23
xFgecRJhymPo3WloaKMAu7J3eHeCESsnpOFyAZjBAsZ4ZUh49sHVaG1MmgODRQi/59Nld7YjTpz/
pNkWY0wQtmkKVcot6coPmkR+nVtObOK8B9wI88wY8KlIJSvlXnygXX7/iVDvg9PB4OKG80MtGbeD
w8tHv3PJOAwmsAb2WuSCPcYXT2zgWJolYYcJfnHu1AOujX3mC99zQtx8bl7S5XNxB3krvrPPfDRj
w9HeR55ZG+ZHeZT78Bv84ncijGawDkAV8BC400lyXk5hq/fe+jkXqjjdV3dNmum+p8qCf9J9cQ9+
H79Y3hKffirLTcT3gLyE3fFdmiW6ZxAXgnKb0vP6yFDAOZ+yTJHewkRiD4pOdxgu6V+J02i8Zz1a
PPcS5SN2PuqjN9B4Q9zR2WGEu2nWzeh1bTfMZvoJXKVqpF7o59exXdQLZ+reMhBsFaCdEoCjseA6
ERsvuljDsfoxnfxtjpRWOFv7J53naIlKLLmfY3VWrNpvFEPo4p6rSBwYdtGGdfm1yXYFu4QxsS5Q
1eNmliwM1NNoMLCT9FHnJYtyWczjNbi0Qx9aciI40nLqANC6KyZvMjV4Cpg7qqq+vRIcl/yJSQfa
R93/hn+Z1AQ3TFF+dIemZXYFvwwwe1VfQy6lu8t+gntXxWmdNOXIdOHB//N7oFvlkYwdUuHIjOYu
uzvzzGogoD39gf5s1B1H/fxv2BLsM+06ZwyJOQ/tyh1kLf3k/vL21IPdH3vifcYUc5jD8yNzBW7A
CiGkAW9bHlk+GL3agiVG23Bqn/nb0nAiuAf3UJYPQfYlDI+IyeC5mIW/xpbuckTs5TW4Q6pzYxin
hPrn7M7Z/6sv1q6gD8+98AVkcaNgXSG8zfbiXwCa9SXWv92huBRTY0L1dfktHiUOgs6SOmwZUV38
owLU6FKC4010nkuVNj+bSGfRbC1fAyB36VjafjtYvdRYdpff0jZa9GQpPDjD8jmPttXAOFL7jCk1
q7OEoRAlLN6MaeZpfQVsh4XhgsvCIL058h7PHnf7/Lgz47SFt7fP2kKoGsJTNvQuE04yu+rH2QiA
2N0Akaw4ZD30cOcVzFKMGHTcGoq94CYBsnt39EZZzyaIu4aETg1KeWURYMmMFRztQvE8dGc149xm
qqhMkozMQP6ww0mCUNBpRNK1HKZG3vBBs2X6f87x2+aoFr7mAVfCC3tShuPxAzpqUOBHMzxugPQM
kVmLYd1Uun5QDDNKmGfvobTpkQ8tbv8faf2QghnEtHLK0kBEJHs6ytQXVeIfc2FktQj0MDsRwbzI
FsUsRP4gaEQ9jTYWqZ+YiEjhkCi2pX5bdLPSADZdWXT7NcYYPaPBfKyYi+hdK5x68HXnN5+0d5ZZ
+lhlOwMpdcJRiDDHNMHCsFjq2dV7tA233ho/5z1TiysnFJSzYedxz/TqIR9egAXzPyS9UFGMUQgq
uOYja7XcRGfzbygEv0RQykbaJhR755jiDHh32UmXNeXT0tK2nUY8b/blVLlWewJf/c4XelGuo+1j
Xt2ru0KKwzloV1YAhQ2XFrCfzVeKiQgcGpyT3mx2iC0ggVB7oLaz2cdtRF8DAO8aJSS+A8vHWKEB
6i+F2//3vI3X5v69DFDOMmlZj9K1e0/XEeGJShfzZIvmS6EdOg5N2B2jSoiwMTEwVzPhzohvUAIA
JjIRKbWhuaouz2lET60336Kk614rWd4Ij1T5RNGWL+YdRIcr+1f9xrT0Tecq55PRG1nMUqJTS3xe
biFxKDxmjc3WnX2O0XEwMabvJeoAqYboDisW3hS6J+Y+C8D3XjBKVihY6UrPff5J4fLoZrB4rLRx
fUl39eV5A0BG3wUwDowILUEoDRbXXoivH2dhPm5gihh47hAGLSGFhLsDtgWzdTDCRDMM9Af+e/HO
JAqjbJeeCenRCum76gz5Na9GMt0maCWyNXICtC5g6t98W6yleTvOAONkUd1E7RKfEZqK4axoV2lH
fXtt8N7mj7AzqJlgARfKms6nu+cO9Up5EDcj0esir10BeuOPyYtpJklJvlgBqbvuAczt3NwEX6dA
CCoHGu55RvrG4UoE7hhJ/InJQrXE1fTqM3bpQ7BxF+4i2L5+nyCIm2gf7l3eHMgp73mIr8Me3bBf
Y2XvEwEgfSBsRpNCvAE4DJINZ4dAjpI39euFMBctolxO7QKXhCMuuQiwIioTHjomcELBMciaOR30
NsoFU7YCAFLfSWf2N65V0p4McTmkQUyPW+ibN75OztrbuVv7T6GUkiQa1z48/HjHC4B7RvvK8AvW
BB0yT55HfZMeFcJkIivCTHSd+PqBt15H2QkqsV0jwyudLws7KTk06cnHvWfZTryVkK5gs3jAyfCg
oSXu8V/emZQLZB7MF0kKSjFYhhoGF6kanxIXIPSZ6i0+qzfso1+EXZSka185whze6E+bMqvSNSE/
IGj26d0MEX0n+AJ3mfMHhJR9Y11Ca24rGJ0bgecn+iROLK8w7Rt2T0KsDCIe1DKAdQXMGBpX5j+b
S/DLekB6Q+4GrM8Mc5HJb8BIke1Z17LPOgAuXOwfhGB0b2OJgqolzvihsek4mycsOBEpiZ32cBzm
xmA8ADDun1KYMcpgMTC3jukv6kF8z2EGPp0WfkM04L+sNBwOM17elyDAfQ7Qt3JaZEj4QjI8RNAg
XzkZ9c75cWbAOKRJnJN+Z0VgaWKlUhAXIiJC9ktr9oTFB/PhOd2hWcTTWbRId9LSncvMej1xDtUa
tyJKJf1vbdNuwEuJwLWNdy+hdSn5PGZ+r3NmZyXq4MIgy/qo8/5dIwmYFumek+AMEMntQzSVHSSt
dBNn36eLDa1waG9CiKYdYraEEvMZdclgY5zB0ip7Y+7jT6Mvqmu0z1m6OxAQ4kryRlDBysmOQLhP
0eKZf5keTBi1+MLcL2D93FkzcXTCdwSbXIxUlu9DwsYZjBtcM8opSmtOzFtH35xmZ8V580DDgNQT
5MpGGxGxFdWyZiJaeG0rOp7LMm3vjam2FZW7/SsgR3dSbrpDIQUqPiErMiloQ8hHiSEZEsNnzf1y
oWEo1P+8pXPlX+4KwwS5NpJeasu5aL/vv2JesC9o09cyp+YwolgBvgI+nMm1SXfCmaPvF5G/cH5P
2GRZagWdqHvGobpxz4xLKi4i7QV6meUWVobv5HUgIkAaHdAL+BxDFl/pOsB/PnewKrLSHnCDwRJ9
CS1akJLBnUGzdf+f683Sv0C7eTNKHU4Vyw/eJfjIQPrcmJ2s5xww3uFBjakj3wWQjhwfDvhingAH
wAxgqVkFQkSfLGGXNWUJoAw8ECRAJpsnPhdKDFTAQs4wr0Eta6EYORqbBudIH9HcGpWacIko+VEv
w4hDUYNXIHXu0EQYJ3CMJdECAEnAjJfjKpQ2sGwmcNVoo+Jy0Hy4o48mTFocczp8Kv8ClMG/D/xf
P2eZApfAdIciHFEKKoKFeRd6iY7kkOpxPzkUdDd6Y8VdQxA3qNJ7aCdQIj4oI6XmJ+inxhflvjwK
YPB995xdtbM4+mnU11MO+KYsqllWaCxaVJF9VlhOBXUK54pzJ762bp/PyN1XHO4QF1e70IQcdbJ+
C6/+Vbm03Mqztu0e0rNxeZ4rUwzAGQA8IHHZEf5RXmxaMFdcTIfDI+I+48uNeQPWhPgBkz/Yom9m
oaQZcPob40ZMFGJNrSnNjFYfyovLD8Ed77gxwvVdoPZZiCG6uSPoa4Ac2QjQy1OHQe9FOswiNxDN
jhRbcN/kRM4IAfJFdwgRuES1wvyi8UOOi6K+o/365b2Q0nzZr9lZsxv7GQdDr4J8BRkfxBzXBi7O
kz4KfITsnG/UWftdgr+l53QlvCEy/bNyqHYwaShcP9QaIuLM6zE32IfZU+qLnOpJykVQxXBkqFv0
zTd2I5rTonXQLhi1hwvITGG9kQ5+tCWwjchLGJefD9rjpQQzCO0ZF8kF9ZGKLWuPuwj3bP9ZTV92
5ZzhrZ8YXNDPjGxAM47CRkoBeHJhlCOP5UbbChvtyP2zpxWeSNRxP28l8hZ+p16183ZV40PHX3rY
o19HgVwf2ALT3cfdasHl5yRidklmCg90HYQrwe25QyUZ35jrXDEeOUY4H00Ic0Txh1xOlDIdBBB9
+yOX4dxeAU2W5SSZh8jqGd6UzSEGiFfOJEFy0BCBsqHmSwfry2KnXJxD+50vYCPDSmjL94KLrto9
Av/6i4vuHPhXYFjzUxbAIMBmG+UJelJ6aVJ9AFkZy3VCUyJvj9KcCfbuEdJQd2RRhEtJL8sPRo1I
H7g73Kit+hGfsEhZwLh4n6OYAFaGd/3s8IS1bJjBl4UeH+qf+Na941FKuE+w74P34fhFYE0sjTKp
IPDP1hLf2r/l0v7tAgpnZ1Gady8MJf3/EYSf54FPQ6gYAwVR3FB/vv5PDEcLKZ4lIMXjhHVq97h1
1wiQGEwMLZQyPOeici35lh/KOvXBZVlF3tIjwf1z//jkyQF4FotRgU9ZbEx8aPM+62TI+E8GrFZ8
bq4U8izw1wJLkAr0kFkly4XPwXF7RVjqyrrKZhldbNjnueC0y/yCcyKFzOLumP+FEhpHJ0h3fQeH
zIShAOkTB7J1rBpC9mDlLqmKoB5g1eGJiUutjfmn/qd/50/WR7YCjfYFmcR8PNgc/oWArHId1ia0
T9kpmnSmIg2johZ0OaAJCp8UnJJdVRSOgGMfDK6zgudEvEDIQBADatbdPO5Ao2AUNKpbaeh17LNQ
i3fvtyD/qu747N3ZQp+/OtlcF7MG0hUYa5tUSDzcSipmVJoRKkdBFdwfuceyolBvhqm+M6Ymjfpc
qkSwCJMUlGZcY64OOwvFzcFZtshzjBVZPaEQWZYuJhK3joEaYVoa9vjKasETbhE3qqkAUAUQ51su
OLsZWwCjl/0Dhwa+JXphOzH/Olt9KSh7O6GM+V91KE4nKdl8Pn3OnWtI5yFBugQ70640KQYjko/N
F9JcUj64QPmXrlFXMLu996v+kPvaEOt4f6wAhkoo6fzIJeRVzz2XNbuDRPNICXg/kRjPNVDtzwPc
hghWuyobMV0Xf5iaXlBSPgwjwa5QfteYWeUXJubjFtxsnnIt7FOwM/EuNiSMV4kCCKa29lTfauc3
FBUioaNDeEIMfOOLShEKUpMVPyJ0iKkJyb7Y7shalFsFSEtq3P3CQTqgmQCaFSTqgOz1UIMgSkat
irRlyAgvrJ6CxSRGsew4yYBFW3aEi9N+LT2UbZiDPIa0V4/MYfEY0sq9piAb0WXUt+mbkMpPeAsS
J1vvJWDuSa9aKvt27k7DQ0mbW7ZyUht3K1WbzhrTW2KUDvWmOOOdRAdVX8iGLuyfPD5hcDGjXmvz
xubLGlesjM8VcAcjimSSj76gg9CFxGXFIFq5UviAZ+wMt7S5vc0oxpo3f+a2+xtfdfz12lU04UJ2
tqRV0SW6sN4zpoi7GDjhgf9pTuElvChEkafOlk2ERZEXhJfqxLHCj400O4yxZm69J+pJW3+CF5Mc
k6cchtRm+egxBo15grFp85cZXz5BUjGwgz5JW4LrEZwrTmiocRyZxs0ymnwOgnqKUIbwj+HLg1WY
lI+lmTviaxSrfHHxOD5vz4MTZ6Xmh5w4y/S/CUC6hx5XRePCQYAmFCnBcgi5wz5HSynKYiViEeO2
shJe8gOTzN+4p4A9/8+nWotlWRL4dM23J3lu/7J4VYTFFWbYwA/UIL2h7qodCTfNmnbcAhRc6S7d
hfSBoMR3LnbNT3ZCyspI2NGSsg9yV/GHxKaYhZzFmtBF1HruiXglRxRGsQfyVEkvecG/PZ4BxxbJ
BgX68PESZKprKNaUX/2PD6f+cR25msqNMc64T6+MeNIOspA3+RAkQDPMCnrAGqCALcZIESZkJaXg
GaZVlBo3Pc8akrihDetSGxttWBAhyHRlaToULg4sd/E0Vqo/a+hMkuojQjWYQWm5KtJpWenCU7kN
Jua+YE1eRidt227lL5TjjBYXyIucQ3x2Lu8NEsCaQleeca2w+mEDPZAY/IBcbDJyaKEtiXgIw7Jz
i8gJfgU89iZhFjsF/CbaI6FZUStxs/IehZLOBUmSc6FmC6QB/jRS2bVEg8SLqhszRFSuDm4jRDWP
fkL/BDRLHhe5r/HOtWiyIGaRnlaFOK+zt8Kt8pVXpuxMHXknzhmNE6U+JPicFrzqp1LTvqXn6iEl
ldh6ml/vdEBgSKJD3EakyiO78U6SCH3KElnlBU2wUDryMl7DYk9UyOHJMxS55zHvTyU7ESLxSCWp
BnEgA4TXEPMxLujWdCBYnccs9N/tlAKETGJm2X9eS+UINj2B++XzEolHtNktduCan7JiT3S96CSJ
o7kenK1oyQhIN911fgh2UixFWCC1jDfWXDYYJpF+YpIRLDKNmFUuZiOfSWnhYvFvkhFQEHEyj2nV
g1EX2RAqF+Irjk6y0EO4S6z3vvA9yRnZEfEfn4Z4nPYEfKZ0RkTO7eBDwnaHGynsZLLg8H0RbTWr
PQ6V+GYedDQZJ/qqENw6O3KYBhYTVy2MI+JBUIkWk73f4wyA19+yxspKr0nCU0oKBZX25WZ9Fv5O
2ev+5gkznlL0HtJOjcM4vQT3GxnzROl9hY4mZQ+1J89Re1I7xez690qZZqRyhIsYPmK9o1DgQNnM
VwjqSoRu0eJDuTV/YGfEIa+mF0uatQIGYAdg2Qvv7DfgUfwnDWKMMxsQelPOU98SVaI+94fOF/K0
VTQV5L+kjoG9lNAE0hauFgL3eaeyENoV/AgSxDSHDjYm+Bqy+ypDvtLTbBYWQuxS+lV7A+gVXsoD
QobgB4YEZpgqRGhV6GLUnsx6x+hpkVQ1WzQOLcnOpI6UrywLLAi5N0qS4D3I/fhb83DrCTHNK7kE
T8vYvBN41KpcaPkL0CIn9teCGHV2Sj+0jv2iDVzdWQRODg5YIAZ5iPj/4Q/NjlKhHg3uFODsuqE5
UC3lbmrpoutfdBe5ZeZRdUioCcKXAwfd7awzZIkN7UWKpYHR+S1N6+Ja/thI252p4xtqGOuOme3T
B8QiH7EqvVtmtWu3sE8vFStqkPksU/utbzPOlPg7cvNFkeYU6+nPP8vF5KVDCmRVR7vxLq+IfaaO
Caq8FHgzDxtMtyCiQx99QttB8Fo6Wk+Nh3Hmrc36tSsdthJf00+uhTzsmSAHbyGrvXL1dMNV9HSO
dukRGinw8+Q8hb8pDBKc/C9mV/AZFFal9KzOkJFoe33Vuj5Z0sxnMTCj3yrYpcD3UfrXcYjlOiI0
/TOgfCpEpVQxFszAbqP8GDV7vVoAghFaJeBhHX/ZdbZ+lf7oL3cO+htEk5YxpD6WjQlIleEQ1dqL
tsFZwI9Pvspu67xGt4iipLab9xViNSfNB3qWTUNdG9RZNVNbp68b+rh2VXoyWN91BBDvzUrj1U90
7N7fBdiuxmau+tGP2oVPtPOB6TqjCMM8pXttQ1YdPXQnXmzt24LeDs3WfJ1DgI74jWdpZ07jEIvC
8dTq53yoV8EV0afpexsap4gBrhOYF088kJL3MC8mpuGhGCGWT7Qv80W6S/wc+mdVHXfab6X4caO5
9VyBxqRgivE9CNb5c1Rg4EDIyYrzqjPWQ2NYktdE+N6kw8wZmzlh0krLcWTqPvomhchF7pEgJN91
Wg+6ljGIpfWJgSo63Ksp4bYdD73A6ekpvN9ZLaKTb1croxtOH6k5cQMyJJVWOK9goKc6eMQlbX49
g+LbRzEKa6RcDqWlsbd18nSn0QHr0aW5yiu5pk71nWivfm52yPvVeUeha4P+mCoN/Tqi13e3o8CI
Z6Oyc1YKWk50uqOkRYRIHQYlrd9GsLUSHLlfwfQdRTM/w+9cV759N1npCrxc02XDLGZVW4BaNL+P
0JoaPj6J6btv1SAjGfRnGG/yFq2apo4qDScoix41DuZN9Evspgftpf2qVCaaFCyntLpxsK91CrYk
erRn/k9AQGN1t8/nwW/SWdHGl8dLXyd5OE8IRvQOMm62C4bS7OHrP12MFNQXmsRKWbOdhNHjT3eY
HsrrcarMZKzSrlCL6W0FUmIHKF5S0h0CFQwaquCO+Q/7hm6SqpIlGNsIk2ptVBIHBc6mkyJgm5Up
rXF1zFg6tBWr81HqPIaxBtLEpqTTwwboG46sC3GeUrbaw3CjCXoxRnFwijibtl9UjXWjIRAsD/85
7GIESDW1NaBnjYcPGra4/sBgpsJ86WIdAc0vPc9Qo7CUUocl8vmGIJWpInkQyxTP0S9D5gFQl4b8
L0kpaiSAhA+qryxeW96MSOuUb42pODiUG23rAncczV0zN/cmki7NJV5172Bo4LQisQbmRTMAh5xf
hYeEz/+nI3mSxEJbgs+DMZO+oqbmNPkcIBOcMlWdoBTKlU+LOKz5RVd+Kv/QcDdAuESvxwoWDieC
awXn1dDPh2D6i2IDsAqCIOI0zu9zxSoUUHfjgyfTFI+LpD5ZefvtW6oM0JBRlUBzHxgFbp+FdrTq
u3a/otI87XuoHJyegcXkY4hgpZv3TKenskFjQZf2dZu69R50eM3uhviILRsNDT1fj2Lg0h7IENHP
M0B8xhbSVrAPtmUgMEIymlx+6oEYlABW1E4QYkmQ9i/iIrLiW/pZEyfy4qw3JBQTQAW1Pv2xAD/M
voj6KaQG/2j6Eh9VPYmOiC8wxaFJfEkHUjq0jZRun5qALB6C7kqh1GMgxUsU99GIClDyQy7BMRLr
YN0MpUQIBNdENMSZOaT2lHTgw0LleyicGtkJGAoPfYkXzkn9iybStUfH29ru49M/bpbuULopvEi5
XBpuGDMNeNeEf7o/GDrdLxXqhaQc5uDrObWB8QD0QB//cM4+gfiJ5RUB6Y6pxucFld+QonBhCEIB
AclALgAxOWAg5tLkdQRfFibq77u74ZAOvafg1uo1PybDnEpLh86WovwtHkVrBH+UMmDnc8NhiDYU
QDlI+QjnNAIqPuOFtJFTEXf7/IDphbBpJLAX4mJ0mJ+eGzPCVVAR6AXhQrEqR1f4ooCOBAgB4Ynr
AkaNZRcofi6wFtnR3Fp3/rR1dHlP3C0FSWsFd3mGhQyFCzJDSpPEcT65eDv4i/nrAnjFr631Exdd
cyi/yA/ducBoucC0QKwka0sQz4tHZRK5XboTvaUBhPP86eJ8n80X4lbq4aqGATwqEQaj2NEh7uQr
rBKmLOAs3jhcYquAI5l0lsFma9HB1Un99Lx50K9FihFx0vqpx0/cnGiTcbGXSCE5zxtGb30dF3mo
lrWAOPayPPDnIm2AMkzZxTyLFni0GAGHkHY3UMjUNWIOJ9dVTCJEZSp+/dyQDyCmYyHB4dfyFVM9
nONYAihvm/tbzG0ID62u0IusSwjNYCCRioHoJDR6oL5W1GlojmgpL8WkyFAQHmRkiqgAI3EgQbfE
T5BX8//4E1WNNIAE9inuhqxtLV7VFlbsrFSvLUjZVa5Ogczgoz5FPsl/pOIgRFHIluKPzr35ZXHO
Xazjky1KqeyXdQoWTCgr0h9xJgF7fW9h0vbvU70hQUzPBRIshrG38s41NJRG1c5nklNJw4o1Ea3P
Y5Ivu8hDEPCCiRnTLk5P9r6zz4gKTmT6PuWLAKG77Az4+oStF47avsXZ7V2Z2xxNXicBsUAPqGfP
aaDVS6MojtUTh0v1V304a+o7/iB1tVODSgb04tRQ5IpLWzmovbGN7Q2rCLiSbIRfDUCG1VfdfqP1
nKrHfxl4kpJAJQN+y8I6qxw4FgWUA0LADEYf10R+keQVpoAsMunXtDx59Ii6OZoP8s5xXj26ZmpC
kfdi50tn4+i6NrVtr36Z64OcYvdG+pWLfe6LDiLyRyBARG/Aco99iToovVOrFYDuYf9Lu3GNigwf
SU9IVbbU22BoNISypklzrxnFAxqUr8SqV0oqsh+CI2XyxLOXqn5gQgEKo6k6MvHx1efqWl0/Ds5W
X6cTa2ksw5nFXyJAxOydeTYJRw5m7xl+5wp9+5S+iOFfowiZfDAM+so3ooTep1ZiXI1ffPwmyPpB
pQyjMvw2j9GvftSPwdZZpezoi/A3pufdNft0YNWP7rXcx1vnrrLPsZ/vg5O2z1fuod7Fm+fGXyFu
D9nS4OPI3W8PSFwMUIk8E3hyHVi2NpwhUSB9GUok+4/FY5HsaB0S7YqDt7GqHk4iIaL25vCaPRZ0
ZxvXI2lLQW3e1p+oU33qUze9ShediYFUY/OTDjsTc5rPi622J6TO6GKTfT+X2sAe6tOCDivZtzbz
yflHCa1JH8lXOG7P8TCfPRHgi8g+2T0W5S5e5Dt9goj+21lmF2tpr8018oL6ZM4p1DiZUGeskq+e
dUKdr/wxJCkeqKlFgdE4df8YNP4tvmiM+XX3z/qrl+XpdUyu0VEVMwJKIhruWH3STrSU5zepd0CA
cbDkwO4cwf7F35GtkrMiSyI/xToAHuSoYVigXTMpp+XnLBfFvaXSX9mwQrTHbG8BPkvRP7Dzub2m
iAj9bfBrHJ1rIzIBQHYSImSi2pVf4Ndb9jQ5OIsT4ZK/laqkPQrE7gaB2tZdaUfcyvbGVY5LjciR
AIzzePyCNyOefBBaWSh/NWPkgYyYjfoXvokzqo59z7nNlu+ti+ba0njQeDCk6cr6RovxDA9+Tuy4
zd2jmxA3WNl34UBMuPaoeOPM1rV+zNAZmYE5DAqaTv/E/ipUVjVlIvrCSc8PtA5Zs7C8kQE98sB1
zQlQVyon1fhx9EHhf7cP6ldt3BkQy4N06aF0fZjHsEvOzGk3KaFih17WtCBUL2W1TB08AMGetfdP
twNGWk+sOhy4hTcw8vf6rWgYDYFtoJQIB2992KmyryCmJ7Vn92O8SzqNNnTfNq0RKUV0s1kW+t+K
v4xJhXzWPtOlPVno9N2Cft8t7aTI8F2AC8PaxAI4Vfh9tunEbPNxaLcrM1i0AXtnaNzLplyHZGAJ
VaUqFh/dClfetB42P++3P7Cf1o9ha3PPDTaF4xHXONmybKgy1epxJ8EwO8vnJV3PI2DZjI3DHT7L
7kpv0rFFzvMsrVlk1Ms2UKadB7KUmYtZXZqfPXdq0VEs35NflbRnCGaROjfqTVtv6nTVWBPMO/jU
bkIHF2X5staJztaRvDZPhzYpTxeL7ZDpgVMS/HDpmj2nRG7zeC9Ntxho5B5+jixE1VBF00lGc4bZ
q907XoXo9lVRgQFYRg4W4K8TCtIjmF0ikHnZt9q853bhHcOMtK34TrLHXGMZf7jh1HkYo5clm1gX
0C62m7+uSextY/lDh3NcbynnTQ0iuPCZ4XRMHOcUVQygMworfV74/iHSgb8Vxbt1HKod4py6ja6/
L6z87xVvK9Pz+nXNVNQzeE0DAeuLLMQ3CBFMdnWlrW6q3kFgZKr+1/lp0if9Sae2+jl92PGkW0XT
3EYVVWMEVd1cjW3ScIc5OETZ0J/R0W/2W7unLWHYM6cwSp0Zlk1UWFrzMHMWaYR7S9Z82+9qjFPN
yIniqfd05oVWHQvfO7RpZ9Z9f799CsZVQkeLtdg2tFUaH6w4PbkKdR1Nja2LOiy9cPIuHORZylRP
D672HvlPHHPdx9jLtWH6xjVLiTYduwEiSvEKeHwlwK2t3dB59TmNlXBRtbDSxbOee46CfDKgyZhi
DkrrNTNLBysfyKLO4+LXj+3b0vaOpW09Dcf8lAVYqzbWq0AWy4cJ3BhwAL90dmXbqeZR4V+Lurmm
nEZt0tg1NTZdxbobTnJs/JNfabs6jpe281gmhndq6pT27zQTil9HVs+3QSRbV8+h3TXHb0P/fVfG
TxFRmBWi3O0rNMf07Mfdj4ID+f2P3eY7hVjIwRfC1BoqtcO1pcfql1anOqlDs+yqz1mnFRFZe4u5
/19q4m/DIlt03grpRhRU7GWdW6fAcDiN5q0WnlWFblgO23mh0bwTBiVqEMDG30kVj62s851b6to0
o6VVKNMqcSm9pJGQX03icNICRRQ2mZgSrR1/UEYOis1q5sXRPWw5I/LMRwf1U5Elk7jbzAwvndjd
16pKSuxyqkHRIH0maPFShBydIU1WaUmNKxZ9usFF9AalVXcHtKrh2JG/Sdu3JvR/Rqn3I7mH5Sgq
64EfoTdX9IFNk29zk9DBmQg8gsLrV/HwTWtzd13bLJHDrPpWMVlNh2q5zpqdh1CG3pr+lMsQPhYx
plaU/arr5HlscViIVh6hYvv6Lum4jcpbG5JDMNAj9gE+L8KgAXkN2P0lhYSLVy7Fyq0UkTMcAKVA
tFP0/+oOiWOCe9AFxF1kkfkCxL5DvEyO3HyBvaq9dE/9IlfqhcFiI06L1WvQ+gMFP8kaMzaS2X7j
z5BvJdZAAaz1++adJgCsneGrp0AIFDcIBFIVHv4GlF+nzozMnIYu2BAj+lBRbaSIj2DuXIqs2QaG
3TVJ3wt/08cZA4dJcGbtGrNdYlnUDllRFY5f9rNo8MJuPZNaMDbY511FtwibDOieDDw8w4I+9mJo
7sjcgZqpGuClGCXWo3c89OEskq/uVj9jKMcmDuqByA2YxFsjIOTTubR0ew4QEbIxi1WAIUVEpBg+
1qKEejDfYBXMYcoOtD7qQbXT4xfTF3r5EQVQBikuIihyo24f0IdmtO/s5wUM7g4FNSSKIjvP+s87
1DU1UNRP8Cg7uzeCPcUZP9QxTYzt10C1h3lAav4lux7IGQb+kPKHmrJ9XBeQqrRfeHQkpFtc1Phs
3rpJH/PU16mzb8teg7ia+3ZPf1Fjs0NjlgCeE4ETUQw2bI0e/+KeYIEvjALeH9/ktO+4QyqeKaHx
GmHZRS1JaxCyV9gTnFL4zGC76YCuC9xEOEHXEUcBLxkGtdg/kB9X5UAzR20xRJ3RUUY30umH1cOW
ok1GSDKCcGQ6AwRiuA0AJfvvAfoYNRq0LvxDr8FxFYkk6IAtsisGHSJtBNteO9CaoUOS+savahzg
dzuq6/l/JJ1Xc6tKEIR/EVWAiK8iSyhYluML5SCTBEIkAb/+fntu3XB8bFkBdmdnenq6ZczxoFLQ
x9Z8KY+vZkgRiKBEJ0cPy0E/EEhHkM0z15Y2xbydpF23+lim7U3CwNfFl5iOAzCdkL6Co8qSZ1YA
KyWU4zBkMnzWNMqqphUgTpjWQcNoRbNb8phWh56i3ubRhhhQVkXnZ3QspttJdiyoo26NfQvCd049
Cr/ktosWbP9qj9sMtgaqtErJdDxqUgPxbp1EKRQEWWQwINnRj8f5h0MMk2EE2B6bjIEF5fmevwLh
EC+0MZLKJ/MejLlPa+B6AB9qiebisnGb2NUyPUSgY94Jxjs0Pb64hxBZuabdslaBuGSHL8xknUwO
kQGU7ob3FyzVCpa55fcof8wu8K8iBdKA/F7AF7XilxYJz6tcvk+0b/Xqa4BiMfkIg/WQSRQ0Ad2c
YW17o07e/6q37MZltc8IL4WHBFlCWCP1Y3qSKnBa27AIi+0AAkXHTnFI9qkLtXtA9amgh45KIlRn
viBEwSP5ZUi5ocN6eDy3JPws9MaXYFVD1wOygSCxEuVCpTgPgKojzR+E5BrN7emoQ+iSIl3eykij
2C7vTruKN7iYgST4EYGNnwLW8JKnAdii8V57Fjhry27nSZwrnh/glwyYNKqLTVpR+aCpd3M7Mf6e
7PPa09SN1HnImqpKYHUxumszUuOje2Usj1NOdpJLTycEpWvaFipYqlilkJQ79OBxyrRxHgGNJgWH
XurSBgFF5F40iFYj+gqbCJYX8eK3Hb08cVdES81t/038MXd3SzwQ526J9Lt77Txm6EBFlD4YqkAz
SHJdAo569aoq4j410J+5hClThelz/ixFt+/8+544onIiqc05PRJnQo+bi6p4uuZyr27MwoP10RKG
okY+lwd14ak3D5WDG/USHT66EcjhA3Pzi5gUgBrU4aj4ObcUaULT63Lf0Hec2GZ6mRi1H0Nl2LXa
cRo8ZvtMBTbKP9FYdqLh9qmrzq5MeWn5iu5w8RZ6nRDCZSYr/Hbhqfwq20nWS6PGE1aE3PneXT6m
8Sm5P+tmLIEVDctJz7dkPUq/s9o4QVjhhgrDQTIj1d6z8cfOI3b/PyxL6EiWnYK1bOvnGJVbAVu+
7r37NUxtmq3urfet2rNVd4QLnrsqWDSKHHQl5coTu5lYdHUXfB3x9Gxj3Qzo+jzw74RgSfqH9HYa
zlogHMmvgXKP1DxqUN74pwPdSKwDyMdBX4oeKcGIipBziJWmlmFZe2ij3K9v94X46bZd2C20YJwO
cXeCigLnxRU4MQxCCHmjB+UXqBRUEDIrjXQdy2RJSKLjHSAL+unyDbBMlwHNOMBB2EuYX8AVJRnl
FzQGlgUEJDh5HMALoNQcgEUzHghH6Q1qwYLICkwCwFjmPtGEz8SQA3WXcbZ+swN8kc/eEsMdJBSf
YpwdrEwgYsKaUiQUTOoQdPh5+QSc3Oa+onjazYeAgljOC9nqOdM9UStTcBGyGRL4N7ljviMJi/A1
8VxcGzB5WiKbCSuP2Stm39D8bPYBAJHwQU2Bh3CYU72u8Ltk7N6gXvXrM5os7FyARPB9zkD2G/PI
kPyvtDqFhhjo7vQNGg/ky4Gq/cJUgx1ASsWV4F9QeR4hBiaFDBnq/roLxxe2ppQ4QNKkKoC9eDGA
C1Ji+FeIB/jbfVIpJ8BfdG5QQhZoIHU25JX/54hpt3O2/msTVF8cs4xxQX0H8WEb8DdO7NZNuXak
7UjmkVenUByC668eiq7G9wLuJJh20BpdAHo6HtyeK64fkzP9FtjTwCzlgIYdnSC06rEQ0ofH1xXk
51RwS0QbF4I7/X5djMLAt+BHErZrgw9LnKX0KAJYmengZpzSh2pHV2C+6HH2m5/Mgxbc/piLJkko
GPMiQbw6aJ/wNolBHIuikqO9RF4o5iu5L+Cu6C8jMP7/9L404Hm/7jGyVVF18si1ulfuDsNltLYq
l4TSFJhs/lV9CTlncjzWkI6c+1dGyJfpCtMhcuyS0y0Uhxm+FZWvylDhIn3Z38rodg3ZOrfU163Q
kERUFykBTz65uuYAnfa5t2L6g1RX5kw/2GlQ4YmAsSb83FVAyrUygnIJxsJvIHRgrWUxd7zpLG9m
Cg8pHQY20Zssf6xUnMcrnPPAMRB1hWfCiWMK7TnBPEF8NfNt04edpmF507v8Ynb3UNiCzpJPGxTI
4fpCaC37A117Mjv9X3pO/4Wv6ezA1QdL+eURCAtWWfo5JgmUK2ldTIRKGcFWbdVxFiLjizwBIjxa
zjQxNfxoXd8NsOcH+UBi4eFww8ivOurVZ1uaAaTzejbizGIBI4rV37jH8FVLitNUZYQyUbfptJHu
AVgTORFhK5PqzVLLL1NPOoikSPolzYxKFlWgJ9/SvQkLDmnLfr3nzdM8qihbI5Cv5p6VQv+0jk3y
XcKZLdEgvF+Phe7VVhkY+FabiLHdq7ek/1CIg7ZCyJRY/HUrrLxKBLwZ+k44tZq8oV9WubL0Yyqc
sElPdhmNVEePh3e3OOISouFIjgomqt8nVztW/WHmElub5Rp3KpMNHeog1a42c6fLKk+iZatzJ0DM
IX8QymTsCab+M9dH6JN30iVlndANTIrpdE0xYn6obmkpu9V93ModnD6yhFRnYzCOTAAdsq9VUvm9
/fA6pfcsOA/64zdFfutW/zC1VU8nqe+Yw/l8PNAAbXZ3RNhrdLhusQRn3R0THwC8pdTKiIiwufL5
qTXhACEwQGdNP99B0dPqZOsQhOgnjdndb9vg/gilVTBrGYvcdu86gyLVQIFhemmVBxmnysDfE2bV
x22HwQDtaWObJmpoDEynVq1r2LQQUXLUGtzJu9U2k4AXrwsQne62aigZtBFxMqQJMCuP9RX5abm/
RqumipW0D5UVNHRe7HGjzYYM0x0nj7z0V+h7l8DWMOnz5GsCuIZFmW/G61ulctzM4Z3+NNjPOYVi
T66Q/i2lvOvNxr3ne+Aq965exGcpLVJf2FQvMiPW3323txCCkNmO0/eD+QAz8/vG4woJ8nldxlVK
Lt91vvVapgkoYA9T0KP9W5WeDFxhIseV3CIj39ISHWlRkq7OogV9Pdrtq91RXvLZk9Ep5Q7pNtya
Wt0fBsJYt9e1g2IAzQn9OWrNnPICp/Fyf5UqzwTVY+IkxTNycPX5NNY3txJnbfd6Mz7GR+8l3D6Z
I+tFSQ6ciMXq0pgzFiGCDHX9GEUx3kPKCZe9Xe/rLq63PY03dCe1itqLblIODA3/U5Q3ou3+0qqo
HdGD0wbTq2CdZyhAJ/T5RxINS7RpUxWchYthuZBJalyr+KBFRuEMFpp2h9kKtGa3st90+0i8L3qQ
aNpCpkTuAqkW7BhKIvNXrhU3C9Y4KdamKDRx2TKfBXhLdtltPy0T5c+hlp+MLvOmgboSNqNGfmAU
fEjq7jzh9FR32cILSuB98SK3gc4TyNLJIm4aJK2kUNVXStl3VcNyYrDxuZy2xuI3J3DdUCWtHpkO
un3IOL5PQYIFVxVkzOna9USr2tOpZ1Zuj7Yn1YaxNVYw4JunzkbxrGZqQParnAyy6qGVgBG3lJO5
eipTOawo63WsC1FPk4N5DLXuIF+/tcdHKSEkhx7zCtXlKj9OideroYbHuB4Y2SXR93BWBugXMoPh
LdIU/WFS9mMdDerbNB2a+0+9+ixRxrhOdJ0I7xWWMw30Ur3YJfdwZssNAUSaXtkVFQyQs3Y7tD3Q
P+ThPmEBuLkUDsX2UaGbZiFMigZ9vtG1tweiCIM+OLCWnFx271R1EqIRRSRP77cJtqwh7TSGpIz2
FludZzAlW1DiJhqiI6VEkERyaQAuhQcAcCB4msbXhI7ekIvOyGsODdle7mwC6jzj/KCNoj1g1uSP
oyAKoXhBo0h4DwVT/kFCIeUR81+T4qxkGNB99mtSTlpcg8dfLX0k7b6koqk1fxJMNU4incZhYz93
pQc5odQ8wDkpA2VdF69W4s+pq1AAkfEob1kbL1ePspBmjsapnUvOwtAMu6cnRTehvptrLf1sdDGx
Cc9MnklCmObSVwieoYSSqatARzxlmkANolsHeWIevpZquBj2JV8wGddJYenfg0pkykYyzqoZQ7TM
mothRvLtqWEZKwszyP0jbJjTGVZMoDAB8TbbUyhrHGqzb5eYv83xo6pD2Bn1Wz2vfyTU38DfUExm
GAr6PENH1BLIxANFFGTL7fg3pOFt+EhVAGHsXTD8pI7VaBPPifkk3cydBXi03Pv9lbY7RP1yhPjV
Y6X5NCuXaiz243jbaTNSWlP/XCnG8d7acbLKg0k2IpiC29X4xVbz1YXEWEKZOZmeKm2IzZURl2N6
TCDqgRneUYKc5vrQyCahHUut+8TVyIdYNfLIvGGqBXTQVjDpLTgm6uZhdF67qpkJ+L3ZGMeajn1P
ozZnWve+BMloxymHgDU3wVxboWlgegknvwIHRd9xsTbmoh+qwaYkul1396Uiac5B0+/v9fWSJMou
J9yV1i0crfz5bk/P/a1/iUcFHQVtII6toNAl21U9fOQD+uxJ//gdik/4cR/JbQitqt5KlW2se0s5
WS3FARwjiIWZXG7nmxmuHoz0ly9zVhyM4VQab41SbAuFQmn1gN3YzgLoy6i47nGXmrHJoFU/Dx8d
YHLTKBDbRJltRQq13A1idp7nO0Np/KJm7a2s4WVqkufq9ghkw3iR7tbhDge1n1Hu6bUXo9U3WX6N
s4m+awpduEaFqn4Z9OvTDQ9Dze8VJV6Z1Ytu2Gc7N/1Wv3T3bdqZXi2lcI2m39TswqtGA+P68Crp
d2oNZ17RqOlx50TnYtkq9X5st2NyLAowQ015GZcM0hrCfXp56uE93gmuC3DLAGCccYYOEeRu+7s0
HZLetjzJQIvtoKzvcrqp5BHmaXTLWTpYgyGkmVfJGjga2pwybK5gGFAIpcbTdH8lbYz776h/TjiQ
ylBN4KFNSD6vfBIHbfTKCxWqWgfs7GM9PdNzvC5vimaGUJuWhnSy5LSNR06AmrmUjn6waVCK9LY3
XGs3yeXtXL+05XtH9SVulyKfdWVjz1Exn/Sh2VkVgTxaWGTFxm6HrQ5sTlTLY2GQVPyoxZbMPZdD
W5B7yjidkIos4CZV26pGkN98OEmJ/EKexx19UjmBNF3+JMDIFSW2PelUxKmjY9xa/hQTfZffUn9L
hoOStqE9a04CbZDO84OOYovxLvw6IB4rymjTParSucLRLHrYhet8WDHosNOLj8F+V+j1mMwowb5o
m48HwzaTQW0BJ/TIDE83QsWmLWIZ60w5juYSVjfY8OMpS7+hRd4VP3gwlSauHsTrXWYVYdFDiVKe
7EU+N+oQqgxu2jT6siIeGU5cIB1SLtzABx+oj95dWpc1rAMjoMZIoWcVMSJSBRaXKQLc1t84BSOa
ejqp6DVYtOPAmB0jxOb9rJbPXb237xHnzmOCru3XCF9R/439Xp6D7vFU06IYtkV3vtKHq++4MzIE
phaw2ZeN9tgZCWVKt0fzOzXWzVy7knQLjPpFpcVSWJuHtbUsuuCPDxUqtXYaSEqTPmDCl+xOnXSS
bajrv133OrYfQ9kdzZkbfDPouMqHstiY/fxeSbo7I0hF/WPAzzd41/mxTP+kZE72q0wiy14YkL3L
b2a3tR6rUJGloKWhqA4FmMzwoRAUM6hsGTuFG9W1zMI+VtumGOPpqq2zBmyu/phBFjN64ukjupog
9MuvOkwwsZkLpCLL9LjRDzLLYKl2Zi/F97HdgcxcNUj4+dcdM5H2uMy/uYo/OCIWw/i1ekwhbec7
gPOtfIVK3h6oca/dm43Izjy9mMx2acwPKIWMPBr2sJS/I+urAQhK55epTQi4Bt8GEtaxre2wpr5S
YLXAV+lyypvxTelh+sDFLeL0UYjcCJyI7FMtE8vVx6341+oO8GKopSbE76c157Yle33vVsxQcqwB
jjQedB8QVsN2+T5tDBoh+R89jHRf7pvFtzZ9BOizWvZgOEUZy6ZrtyG0b/0AtxNqKRLK6JZ32D1T
5iCIhD0CnfB/c3cTuT7MdPr+bQQ6t/yM/34T39c2gthF70WbQwSyTD3WdtcYnIdXouHfMjjBzELv
GRtaBpCf2T5dyLArOQf96wYLZhMF6RhirW2jm6s+JTsFkSJo8J29V7DsPdA4mMW7Ax1c4X8aa6hG
IBJhRahjkBnDm4V8taEtvwqBBmiD0yOjqaI9CaEi+yApCHn4ACD0mzgsoNQ+g/PwSVbZV7WHaDvG
8EzBm/gWmL90MDZF7jVYcXg6UXdGMQL59ZlepCDmSofylW4Sr6ZgZgpa9zhV++RJXD/NA+bq/lYH
5QfeWgkbynqi/YTFQoyAyyddQcS0icn8IVqxrbsizXrK9/h5aLM3vDJSlS8HiB7lifANvdbA1LZB
xIgdZvvYNZ3yVQAiAsqyYHVuU+qHY6wuThujE7jCZZM+Ij0MVRDcgG9E8vhJQQHslW9rKkMBplED
XRlw2Vhfgq0mhqLpaug4xW5uOBQwDCXAsX9SJGPEJHFCmyoSqmV5CihJk2BdI/2BJgiBBVY0n1L+
Y2J5GgJwMS6r0frcroJjnaWA8cocWjugtOKxVfDVRE8c13IzzGsB68OL4d5TcF3nNxrggHBpCBQ5
cUeiB8RoHApjbgtXOztKaVD0QjYLnGTTMQ/MWEc/YCWPxSrFET3szOV9cF3J1q4fyQYV+orlzpOx
yliB5T7BBBXiDG3NL2BaAT6GPXQF3iMGy1riKQfYxEIPsXk1jfAB8MZ9ejI2PGcZyl/Jq/q16B6L
uP3At/dnRsgXelucVC7vgCsucLATy0k68IogEcR0TnZ+Xyx8q/Ol1u1e+VHyNMU83NqwjrMWybtZ
DgVbEfktJAxkCqb18MUq5qF68ULrEz1DhNXntVhIfSemw+l6jL132/P4VeXc9orh2dovOCoczP9R
S3Y00zVBT62FWm32Uu41CNcPVIQen3PyvjCeIYfXIxeLPWogz0n3ac+7KI6mT6eL9dWiebK3XuUv
gBTsL5kig6z118dcs3DCsps2ecDJzyLjZ3DmiWwIT7rpHsKmUW/ZEDgj0u0DKmd7sUn5uNwnWikC
a4yBEBNYhD6M0NEKxsj2Gx9lcfS5PjMaBxdzpFFC7ec3vyXu29yE5BVdF6YgVR/El3OHTQikt2XA
sYTMsxkMJDYjBccTGnT2d6LxC4/apc3HhSRSNBUSawSdRN20wJFf7Qfc9Jq4WjmM2T9e21/ot+yD
BmSRzjKIWzjRSXolwtz29Dm59oA/9BlgLqKVCfFerFNubXoiscr3rNTZchqETMXH61mYmDzxMDqc
RDtmalCQI7pgA/Cq9ifAVnIusFciBeRGWMSI1Qt/YAK1iEiJiByQUEji2MkVAmwVMdw+FANP67Jb
QKJojY5deAcOp0uVPBFwuve+4y1nZ5sKCMm2juqZSvnq8yHoq2obXt6CKb9h9wqhf7oYoW2HOUcX
gO85F6+dzF4fz9dnljGM2scLtfyK8XO6KcmBmybubuagG0c8LcNmCFfWmugWJNlGZD5rso+A1bNg
z9b95TcPtmjcnKs974Crkgb0znlGCwImipRwY/eMItpscMLY3In2btOFtyujR0FXRvw/w1OCd43U
OjvTJPx2D3pQHmZnexZUTm+Xk6Zy8xMruEBnESFVZGbB/vbAmEST28THpUOE9V5z4ONx76x23aac
Nmu2CB7rr9KBqGlteHAb8QhjQyBGDnLhRBNtCKTmkfxAFl8MTi4xcna4c197L1P2yhnNGvIG9iFX
0xye6SgrXchSAZCxXKtyWRrJH/HB2HAcsuuBwUSoiBo0BGV8jnECRA5vitrzSvxed6JJ3WIaI9zb
HEAACj3thQ75gzX83t0CKCHptmdNn6wN+DgC/QlccgAqKMjIxyDuw4H7AKI998+ZC2xFYyB5XanI
641knIg7eNJB+oF0Mnxdpd2tcpnYm//swSHh4CBdPGT0j5aQgrMPxtVN/9LvAVl4LvVrCXn0VzsZ
e6G8jmhpj9wGHtNoMIJs62f51M344bmr38btPObADk3nchSL240ir4FFc515TbJr4fQyk/6K3Kgg
DJgRXRX7QGkyujfpyHlwQ9nTCOBo5gVS9IZ9rH9UDsEN3E8yjV+Gi9mftJzIYtg2uLKK3ccYkUsD
Ski+cljzUeGMZuCuAgpkjHdzZ4Sk2M0oTzNTLLPH7gVrrXMNHY+km5cac2hCKHkoZxLOvkEXCf5Q
zvTWA/Vy9o5QtHgvfkhV4ZJUqM9m75SCXf6H+JhxDe+wQPJajopldLXr7PeVDqX+FpwPdwdHcr6G
IMJtXbZnaAg+sxsuyYJD52KCJIAWngPv38k/UWlzuhdkyrGPxwLdY/L6cpjW3/Swngu3C9hkpXem
pYl/9mpL/N+eSQ86J+LYez7T6nW1j2ldf1cYLoPEuacJw9ATJZHXhuXLCXMI3Kr91GO28SR83sWL
rnGkx8AdVAXRPAWneTF+ULs0L//9Xdmeif7Y0E9vjFPwwHN/qP0zmqWhMB8/s9k8jl6EF2AWufdL
7p2/z7b/fcY7e01E5rfT9QlCyTrfXTSMzU93p8JY+nzmv45cpEaamzchppUZ11nbDuIdnKPe5ZIG
88GIcO1APsg6XiqeAzEY18TS/sTriCdGjIU3l7hnJuJxzhYfhIWDZzXPiPw0GRfnV3i+bUrB1ndO
4jn4bxshTPUkPqp4M+clegS1yxvCfoqnvxxhrnp1eFn2QKTr4GI7tndpkCpot5f6m1cqea3LD8ID
uZP41zfo0d7PW7+Znjqfv/Nd2m6cvJsfHH09CCleGR/jn+N1HR/fjGfgKBhGMeftq/kEKv1k76iL
XCBTNx6dt8FlwMtbNg8/jt9WQRWbu59pc13/qAcetOn8+E33wCQ9JRg3q+CjjKSnOD0TiWN6sf56
9MDo42S9z/YKP9d5U7zo/FPFSGwF5tPiWOtk/TE5si/tJsfeLc6+3tOGXdMjdmVfcV7s4EO8gLbm
HS/OD+RhXvDN4Knjj5jfPL7lzuUS6HsujeRc7q4SHMfN/Ms9okrcHYXNecU1Ol4o1rnkQR6AoUdv
TB1d+vCIpf3x7e7yXu7uAHsrvKOsALNgDb0kuL2Ly7C5xWUUF69vb8xIRGWkufRg4lPuNNsJCY1d
GbThkVeHCAl/zYUGG1SYt8Of4P5CamMDTOvT8XJpQuCaLbj5xWR10VmN8t1Rco4XAMp0fblwgNoO
k+Igj2cjghbEhA9vHP7yPmDSBT0G0ELrKKZv8svpB1gfwCKEvbKJ37jxNFaOejC4UOB28bFlGbQe
1iYB8Z7/p3wQ9ZBGRz54Gr/9jM4xe8UDi/pB7ErnCN3KOypPnctIeMocVho/jogkHDFidt7SCBFE
n3KexcEtp5ManqAgbyWuqeXaTrv9gdTB58SteDuuL8cTn9H2ftQj6BH/8MMAdzMeeRIO78cxPJ5o
JHorhpBOTEZxteCsrdn36ykUu9FhoB0bd7HLs8OyRZtCGOnc15+qJ0LWJ8WL03xojohgCMjFtFu8
7PhJX3AtoxRLfoC6BVHJRfMoVh36Hu54JLC8EVDQyUX79t/N6dafnxxGzsFw7rx7yTmBbV0Kd9qi
IsafjMzgsK5/F66yLb2D2OUY3HNXGZAiyRABNXOPusftPzG3QgyNThcmoirnwrxgCNru8jmXsGCK
ig/VfhyEJD8gAvNVjAu7VVj7xJQgXSuu7n+uXB2pHWIRQdTn1c7pJnFREbgY0dH4PbFAug+ErJwr
HEvX23/co9T5+PhYNp2L7MhqfzqKS5z/CxN7lo7BXN0VGts6DQLbSYMLWid7sH+UyeKj4ZoOU+ex
5ZKE0BonVhjENB41rgl7jCpGnE5rIUFk/NJmtT1WPvpaymcTEn3Ujx9COhG+DevthWc72o7pnfgz
SHwKxj2s2F3Cd71xLS7zId8eIAHtwRrWsve5RJ1zOHfBzfk+ILHvN9FnEzGx7wkt2Gv0+Sl71QmK
BuZxLmcDKjUOHyPEWp6bejiL4ooUJXOSDeP7XMn2gOaiE4nbKrE6CfR357wKD9AonQNkDO4VqSAG
eFf/LIR3+emZc3AdEexB99achkReDgvKdkLx+R4Idz1mKsV94lzgDq2/dcauVO8TIZYvkBUkQjKn
PjJohrkDNb33+fBovMzeJ5I8J7hZ0fAFAusP3vX8ecAd2JU9PeaQCWtmlh7ejols9334sjYDk2+Q
c5iBE1eHlJq65iCTHZtrLN2o2oKrMO8J+pwvxVLlXCbDxSjePbPsnjjaHaAht8LLLInEkhU/7jih
8bzjJLy6HOYBnhO7M/xNsUFPLF3YOJze7DDGywOFYIamUzjwefmVp0MFnjC5A2mzuR5d8VZVT1z9
NKzPUEn4nv1joBvBqC7opjd4JhXnyj+0EVSMM+SQmNTnrG3YfiRMfBDEtIMrU1e9i/HpesfnjK5R
HT08foKO2hMf80kW/ltiDQA/xkjJe5RkvAckFfla/DO51YnHj+7kv5trti0b6uoX/unEJxLyyjf2
UlS4N9TvzpSETwdxEE/PIqcQqUvpdYQFpLKJHI8LKQOaNl4Jg/gm1sP6+x6QJZy/bTScbuvDZ7LR
vOIj45dLBJrF9l/W4vRGE5VXY1kPX7y+y+8UvngB5qwJ7Ywh8bLn5V+M6Ah8EFmJZD66WaxGWINe
+VR69wBbTO/EbxPjODag5ezOp7NYqyuuNTkvb8chCnDvdqnni5WsOYsvrhbnwBMw4h6rNi4MWNAe
wWUqfGn9uSIWKu7KTzafn2Iyjqndf2/Y9vkhiw4p8fhT4yHfGRtjC4mVG8WD1Y3+I8KngK+qECx4
/dlG33TX3PZD6IJ/pnzzWwe8MzbigmRUorOXMiQzDlosPZKoGAxvBBhQ7MgWQrtyuisSZLrpFhct
/WRcsuYiKCi2q1hq0YTWEDmZydzxDU7pTkv6au1rzGq0rDSaOdDAF5lMPs5okSmEK1qG97dHyaAm
+Ms+rSJFD0ooVrFaM3KfbeQK5K4qdzM8JdsW7bPV+JdNKPLfk6hmIGg0LXg265VWutcFCJGpZhMX
QwuSCPI59L0XaXLLidSE3pOB2tLNkrxe5tIpZbQkljcyYz49Fj9L0EkQLdqTUhk0E4qXRf0BaYau
Ch9YKsLyqkP7w3lPsdYmFtw1rcxeAplC5Uem9lmmYJmHsARYbPtpw7BFIKVNOIHWol0Gj666o+Wn
oKYruD+XVjWRkqK/gavwrUIqPH9PafnrCtwmmHgSxIYpCVC62HbtADdRhQx4zxfbt5fuy+gKG8vS
ywCbKvmcm58ieqAO0UvpNkNNyZaRF+iplXBLbociTC1k/R8AqJmnPED5ptG5dYyOl6Vr2zajQDZM
xSLI6sarE0ajKNnrUYvMqQ4GRPHGJuzoqL3W+OCc5/srDbXfpEPxQoWzNLxm2Y+aoqPWIVrZYf23
PBl3KswB1wAZWylE1pH+UKG0kumCFirPZXKU9OM1kFTzuWVOeQGgc+BiFINrvAt+/PeQbE0ccYBK
rjAGnpUVmjSon7XktbV/k+Dz59BHQpqasqB91nD84zY7jZBHhpdifL43XoX6NO16Ce/os756m42B
OQL1W3kgaXtFpRxOOW0ICuEgIWUuYfsZQuuL8fIKbFtC5csCB7eZN+gff4Y2UrJzgV6sLl9XSVwz
TmkUeFkXl7KA0eMVzHU4Cn3x63Xa95A7Mz2YkbJOV1vwee0BVeyYDHAyv9geEDyhzadoOXJ6W7Te
NmnC+GwvoNemd1uTsQmFBiXCn1z+4s7QDZeOCXwPpBj991eKc2PDaEiMmxmwASgA4zvezZODOoZQ
uBlOgGf9M5grmV+YYx6KKP8fAsse6ccR1fntcNLxFB4eYRdElEgUMIIJ6KGBQFNq8bLfBZHT5njf
1+cGdwu8JIQML+hQglMb87WR/oyHAAL73UvlEVOZ5AfjPiw/cEbQ9l9tIa2gW2x9Fe8Q0RRmYS9K
WDq9h7oAiPC8g0cx5AJAg/cpHUYfc8otWgQcicuCHn1KxII6Qb/QBXECpuEUgbItXBhzDr0OWyRk
pIQms5D4xzYjwf9Oedf+7vt536LRXBw6RM876KUo/+HPRNkPRMdxBzZ9BoD8s3Y18+Iz2vrzQEZi
OHTDyXVp3Sun6lNWtyUGSPIOSPaE+Ouj8+EAQeW3f8rTsOd7iODXFRKBE2KtQnBsieQXMXqERJFX
E4Y7rEbAsq/naYVtackxDAeWlCVQ9mLEHdpej07ut3RiFV8bF5kuZB7gbgoG7sUaQ51ZPSp1uXQZ
3kG1ixkmzFLJFC1BSq2euL2XlAmIV1pBtHdQG4Zy0rxpUedm+9YTA/qSM4+iwrhdeGmkclBlFzg9
PeA3/ly+4RfEyuf1e5VShJSIxcNnBQMupWcuVbktn1iHFrFWXs8fPVDsGf2CngkIwXTAFR4O6Sd0
Unsre8URhq1ImTh6d/wWjTxspsD7H56Y+6GntMm3U/yAG9j58mu+5aOu7zsJrQPjl+HTJBy99Eg9
+ak+P44P6B8fk1iTsDnX3O8AyVqZpFuwGE7UJp7sl8d7/PDng/q7/K+vcSg39naKHq/2e08mmgqO
JQ3QdENIfVgeI1GfIPv33UgtRicceaT8khxvO53FzenKwW2eIKjI6HkhJkYd1gTyr3xE8AIx23w3
onNv8VtiDCw5a5F6ziPr2RjW2rN6TmJYh7tluyC1oDrwvj0jEAPp5rP03COJ9i+jgbu6TV+abRP2
G3zZqd3UZ+13dULjAdGZgiGpD7hfSDToSK5ikhWD+wzo+SnbMaSlGoJhbtSf+rWMzKfiC5x+Y1Oa
tdiDFc9c6pws5QXyqI63mUE7nrD+usL0AnXceptHxLwJDEF6vW5LHKpldMh4u8jNrXVSMXKYi8nM
giBBw5FpkchMT9KL/aJQFGbPUMqL5+ZN/uXEX1Vb9Vk58VDG41q0GLNvvjsjJqP59ksSV4GYP7t/
QoVJX+RoAhx7r0PuMfcJUV4kJBEFGA7lpXlDMpWo3usb+cHsZCSkgnWYe2DqLhS4VMyMwXQSE0+P
wl2tQhi0d6bZ4KMzOoSO4uMfrjOxFqFNdB9wCYo/noQEoh5f6eRauZvRVgJ3QKYDJw1PTl2CvELu
xmQ8xKzFxQrthUqIW37r3T47qLKP5lqDUASFSLuxuoAnWdRw1AIZmgAzE6R13GKOZ1QU/hmIw2rH
voF3i/AKh74CQxSwD2L07PM80jW4gtaQVqdB/6ejfJkcGfJGwURoeyDo1dIxZlVzFMwXjIlPqLst
8AzB+RAx7zdkGWi/ISVpMEvD/JztEwD6bzHxh1Tie86IGqMQsPd+jJ/pVYfpSGfUUzlxW0/6QiEl
Ng5DZP2wUpGRU1lv8jMKKQpdcR/Kfw+puNjy5tlzAi35g1Jl3rbLn0lGyKmLJwNCpQLC+P5355Cv
FlMC7BOkDpgqxkAXog42W38T6CpJ6KsWj5/dWXrKc9Qf7+z0j+JPnx3juWUM/T+Wzmu5bWWJol+E
KuTwKuYcxfSCIiURmcjx6+8an1ulY8vHskQCg5nu3Ttooxr7U9yF6CBha4wGklYO2aUF5d55a/PX
/O13UAg/WDfAeavRCeL9R6UP7yv78l/pDaVc7+CrPAIC+88fD3EmP9+ixoTyeZOW8VyfM9q4hNKk
gUUh8gfwZTX38cm5moLLDnTN1cdixSdQat0wT61HgTejA09u1HuMyz18xvVpaH3hYI0egF2E1c4K
tuKJjia3WroMfhvydL8iDf9m8fXcIPYMi42ZpgisokW/MXUMuBrCWC+F5fIZmTVTJ8Q9X+x0l+yZ
Mm0hXY2ZDjTEfJ6w0WJpxm79Q1IE/xRSD8w4rZgCA0l/SCUhllsOY6evGi/oO6VWT4rbNIaHSlQW
Byn0zQ80dLgIU4nJDbzwo/Nk5X0u6Q8Q7Ybdc0DSU495vjBr57gQLkQ8/CROsK8BdvHoueuUIhlf
KGzgGHn2o6r/ynmLZDz9xJfsre7kXXIr740lnqPku/yO6dO1dcLYwCSFlpdLsibkbWNHFJI/MciI
6Kb2gRkByUVMnGfNnPNGvWvHEDTMOAbCJD0lV4EQEtxqsvMH15Ti7K04j3lKT/UmO6WcHsEqvgdz
1WS0zOkk41/N+2W2Fq3Ub6y+UrBa3jQdCYxDJPBgg/+mWcgBKgJmUDBCaTf/UM84V4gBI9wOWvpj
PI7Yl/V53m4cHVOASUQKIgd/fWAejB43QhGyzUhDQS0jZBQIlvU5J3waoRaeDuk8ydZ1uwjziWbM
4PBDHGr/qLvQWJh/kHkiWTh3MViDPBMLC1cmL0xhCEFx9xleDzBVMZKkArjyYMK+WMOr1n9xjWKH
ig7tphHuMvhVMeRiYMSQImQWClmElhM8FtAIoDcZFdwdfLDqThzu8BapYmAyai/xy9WitEWg7+G6
wlBDQNeU5iE76IBrAOfOiC/ATbQgCxo+DlALjmY0QBDeHuD/zT4/qm+G2blNCPk4gYOSof4UOXBk
Ry2rG+nZ+SWYV2AwCdKXieaK9YV/Jt9NFDWvApv3P/9GwuO+vAw3P/iCgOt2iCHGWGehb+EDQ2Yk
Qxdoa2djLfJyvGXBXP+LMjyVvgrW6B0bSyy0ra10RHK0NEfFQl8GTzKGfDAtAinQ0OSQNTwAnXqW
/A2gxPWMYm9Kq0YBxgJ6pBvWOyFO3Rx1cr2RXsYVw/6TyObpSeW0mcPzKrMvMrkJ8t2n2Bh7D/eO
7zyUWBTKWAP/2VjTUyIUI6qiTzqnwMIeiwlOSugbEAlVijLKmCRQ+5sdU/JJCQELJR850MjaaI9w
OPn77LDohoYu5mO36lwf5D/lSp0CUZI78WEAB6WccADCgGAaZeOIiQ92jC6iD0gE4niqbyk7GyR/
dpMz26eO6dVZX5c79YpTTK2M0LuMUXnI3IdHva/P2jsAvQYZPXkL9iK+EUUHBK9CGcWDcBFrkKOj
X2ENnth8oMwneLHBDvipuDcj5VEzk6NphwiijX1uTrjhpONoS7RR/KQr6n8qBs5s2co476dhgkHQ
l7Wp7zlHukyNjfp8DCTA8VZ70J/YyriEs4KzgKHKPjnLWOOkRP5kb84FGj7YhxbUmAA++ZcjTTRs
247JvgcBZrx7NKftTrnwKuUbygRTmn4YDyP3pYUBwqioOjd0fApPRzCyd/3OPvOTqn7CO2rY9v0x
FNRkZgbrPD1rzM+AewZE0CMdLjQeJdzpHw4rB/FeOc79PWc1mQQce4ibW5o8ntw7pl5n/4rVO+cq
b0/FQBDJUIbA5osjzBR2ZxxSFCWUEvx94vA91V/q6E7AvnxQuv11L5aM2AC528yoGAj6QrLn4cOb
jjK8PWgZDUb5Yt2AoMAyhqv2AIvhpcXMq1GiC1dPiFlfjbhw7sk8M4g7SS9i4oEXmhMiL4liwRxl
0ih/8KxTmA2MCHEjZt6AgZv5W7Myha+ufpdgv4ndIwPjEBsHQSgIBU9sk1CKX+zH6MzKb4MHh3ql
YioESw2lEO7f0ouH6Ls8SK8SUyoHJ/CMQZ9DGgHRsnMYQIucOZmGL4nAP0nxKZ80f0EpyFzRsaFt
9baJCKfDQ4eYOvjgT+hVfPalLpOn8ZP+s9+Bj8T5oN2I7/kR30i73XRm7mu4Hvxev40fou4u6bHa
F/cQntAVxIkt0b9xKTBmttG/ndojG6FPOQQcg/8wTwtArS4UiiV2zzx5sFn0Lx5F5NQwq5RX92Jh
YBWM4XoiKlHWAOcw6gnEXjQZFKwUgpSkBTzml7ARRoxEjfTymWWSC7wNnvgNUQRckPbha1ZAN7jA
3aCrtN9kiu2bU3mQBfOPDZM7hloB2+VHKPTdfCuKRV4amVRkMhq3AaQUBILt+BliAe7fijuxIb8y
ztfoQ6ybcuvfIV5DgmsWY+4WLNMNJdQ/7z4eeG65iNwq8PUTn1EssNX/twJZ9s3VOUbfhC9QEPMJ
1XrwxxqshFtydRXW4WyB1ZUhVfCt454Xbew9pf4f0AEFcWiLLT/wsIEY+dKIJcT2r73IIGGR/Ekv
GDfmX3vsN5yuf/+tKVaMsW5YO/UGk3gcHJE/0SxWJ06y/q+nWktH9I8cYzXTqm8RcMKNwudxxLIU
PwCTcwkxyNdw5aeD+/OGODhRLmIcyNvyQFnoPUWuD//WeIlMLE0aga1wRCNqlamIu5GJ+zZjNQkK
plgR2jW+SJtk7W+NgzGTNi19l76DojcyJsYWfdXG2Ao3PGdbcRwVc3eKUf45ubF1UpGmN+fBpmxT
jBfP4Bf3mwZw+df71d7NJTiXzVegjoe3fPs8qQ0D9yt7Ns/knG39o3RwDvGTzTdC8Xhrb8Ha2GgP
7ZGPozVVI3sV5s30uzy2+D2jTSUqhJXCDoFhPoXrlbuT/JV/XBUWDW+cgo+rwf/l3tKuUOVnVwrM
AHT6ysnKjo70Q82ECX0NPAizGFEFTRgHNk8FG9tfRvIrWNQjpJ7jWrOdOWKPL4i9phQRXkxfNh8U
xfAMNCjyX+YJ6NJG4ISqFaiNM4TtnQmACCIGgIXpPaa059uwQcr8EbId3sS/tG0cLSUmwBv2Sp0T
AtLTD1u1hU9GLPbP1kMyOvLfHDkcNOzmKqxSTpV/tWmWj2hcTIwfaCwgvb/NHzDq4V1C77510G96
8bU0HnzC5kx7lP/w8ip8Md6igG/+/xUZJEGOLXjHZ1EGQwSmnAY5h8589ghO0ia8ksj5V9M7XI8p
5TtvSob8pFBJjnjv1oNLwzUiiovqmW9IO5CXE65Ejt/bjWvBgSesq/AH9ia8CT6P8QEWF4pivf8p
3vxWvZV/L5YaXPRID+nCfeiOw5E70//YO/vU3hSDT3k38YXXz3tr3uETpccOL4h3vS6enyNmcsby
85n4x/ZGawxXgMk2DUSyMe/JRqRYUIpz99v7sNV/ydO78n6VLV9Bw8OZxzrjC8zf4hpf+zvZFhBM
vssf/80q/xarsbyjaUGUysiQbpwVdw422ZWeoloBcHFkgpaEmGOGr2FLOScOG4H2QAc9x9d/8S6i
kWX58ePIaaHg4/O7jMqDnk2+AzUZTIoSEUhxpgPi41+uA4opGOZdOOIUZeXyehl2yr/tvkAKGX7l
2leAyAhWCFURcHwPhwrwGC34mAZ5QG7Eykyoyke4P1E9vqmlaFHF1yF2HIeXZP2xxjSZLD4uMj59
5kncoNtw4Ckof/qdRlaVjA5nbFNpf/M/Ce/gR8on6dv6ZlV5+N0ekluzVB7JLb3x4Igr1h3Sm7dw
CBRA9EQmDPUUC0aYlm78p7Jsb86Gn+Vs/gNqaOplKhfjAYhy4GnEfR7vUrpw+Id7i+EKYB2fAqn8
cqE//dh5Sn8lvWeG4FqsR1pb68FK5CpIlpBdxm+J5G3c1/+tzoHAcHvEg8mTkhMx/kMNQRXFQ4Q2
K4ficIl+WUA97E75WxKxRQTQP4jw2NN/2ueoFdUImxGHC6/G1JnrCNcBXh6gQnOlikE+Tk3DbQB3
+2O7Zg8GPuE42KFbF0Y/yTd7GFtX8eJEciVh8mq8ooNzJSQVYBX2YPGLJKN+Yi8kTFW+DOhhPEBP
/Bc4BmHRGSAK/yiL1g/JnpyLwTDJza8a12A6A7YwbhvNvigFgFdp4jhRaYLFaUHMJoa63qgmXZNF
iIEBvzJmogPKhEA+xsI+GokPbEvYrPiCV/mglHgk2FzhwkAqEke29TJenBocSPQ8gHAUSYCifHV2
8m+fu/rkVbS8B1qb7A69yeZmiDAprGIRa7jj5kUEzpXW0Vr5N+WsP+03oGf4i0M7BCqema1I/WjO
IMpH+QkZsMfF4Lcloq+8ZCxeel38B5A03rQb16Z8wkOc0gFHHVTJLwF3/9IMm5d6G62MdXooZ/UG
9HiXHpo9Hlb5sti7ywLclFhXkad7Nn6kneEIznr7Ltk6qVx6EXQuAoD9tbppE4xWFKZ5x/xqbqNr
632Nu51IZ1YfykmQ9jysUfF5pkXs9sG1ZPr5S/b6mgzhg0D24a9Ojdu/1KLtP7vEYEtqNpsjIYvY
fO3QpLDQWRG0wfz+YoGkxJcEBwLMWD6HfhP+9A/qCLJZDWJ29+0WF65fdms2bnbLf5swD6Z/lcll
MEZAq6xRYYwlGjnKd7a19B+Q27YCggPxAXmhpGutCUgTOwv5d52OeciYVo/IPIEVocqnDv+l66Mw
Z72LIoi6A3S2FHUJC4qFj/YXPATIwqDqhUJ/xgzonB8pdLGKVc7NyXhxGuOtIAA0LOuwdyEjD2XF
v5YCm2ZTvAs2CM4CPngaHX9ENcAmRG6o6o01a8ROIEBTSwRjUKFJW3ZbkZ/jdCTSjDmwKUJIn2j6
8eBAjh71ODUJ24GRKAVA8r1RAFqSzVgUBrm42Gj5k+HfJ/xaP1uxxEjeDDGSugSs23wEqxViLpZZ
uIHjkOXTtnIkRVNColMhx/1qeBgQOWqAYvjnfH1+SMRugfyAMfHwABzE3wQzC5th6Qi/bUYFzi5b
m/Rx0J2xygd/gxGWj/luDQXgsuMt3mtAog1LiMTJC9RgHCWQUHQ3cAJcNGHm/gv7VIXTbirI194/
8EcEIys/ww0PkvZNg9CIh4OvxvyXlZYDp+Vj97sWufXVDU4m+ZVr5+bRfxExuk8u6E9aekpaqqcp
fsFAGKPOcSaGXxCyDSMCzo3kZWHDcFWNQwwDNG+fVYlc60+i/K1UoSG+nTncB1Lvo5Mb7j95grEA
8xRPfkiKP8uNZur53gQ7wIkepZOPmsB3LxDP25NSIisao6x8iGeffGnGwdRTgrGOXX9bCYs3zqio
/DY1e/GJw1f32XshUSk6O6nj7foGF3LZ2CciEseZxFg4JHzDvLU3SQF+bhEmrXJjbf1LRcxeQ3L+
9B3ORTA4WlT8kYPC2lzFAxwJKimc6DomDsQ5VKjp0qBZ+A0sUgPqowwG7kDn08BTUpodBuM9S86C
LBCZ5tx+BCUAYXYYREtgwjrMjKksvZMqmmtSMO0TzNT1dmkkBRrHAZAEKn4Jq8p8Fh2eJfLMs/Vl
oUBYCvNpj0WmV2iTuqqfruTtbVdlJEoMYwhP1KgnjVtO40yYdaKLRIs6MPy1HZRPMwmgWXX0r3ww
RgWVR4Ckm/FGj41gb6J2FlZU8gwFGdY7xcR1tFmAw13qYBAvwehuocTgnZwDwbS+NhG8WNVh57BA
EfVgbOn21CqFEJrFrmlrLx6WlmXNlWQ4fqx4PtiUWhaDgUCjKMF+wI9i7MiUdQNoUunq1IUd/9nA
mJiEnboO4DUYkOmboFmWgzOrBn2HodIhk4p97DR7L7M2cS10ptkm853tqh7kdZk0K0claUCQCdA1
tbH7W9FmSzoFcQfDOO/LLYrUY1X169IpD3ZrLtTSHDemt/skPA4sgoDulSgTcRfTirDxPEFK5s4U
JHUpayKsu2VVqQgE66nLDukBYtQ6vtCGN7GR35tYFwW4zWR1in2JPo10byr+7HvppsMWQ3YXujOv
uA9aRkvsQfYgkCFthOxOnpexvAmzjskzWny0Mco4QrC0d3Ye1t/uBgb2Aesm5vVsHVopFGRMVRcN
0bJQ+v959hFuDjx6SOKTBYubENgd4Qpgpe4BN0OXdS02EIMk9BLX0GHD4VacjbnRMKnLn0hUoq3n
YXc5yn6R3HzOrCbO3W7hrWBgIIZiv0JZc+vpaPie2DN8oYSBvkG6h//jAkEjIUGzY81BGOKdau59
TgAYLxRDTMHhOsMAITYpGHdrDWKePwb1gIMFV53moRdqHC0ZlY+Etm3OIM/f1ZjvwLZ5BOiRAG7q
jTBZcpCgjqVX1c70P5E3T8WAyhZKJBQ70spg8VBqBGP30iywCud+ahOsH4F9dRuWnIXbv/2FczDs
FbUep0skNtDJmbIxatRe5QbMocJCkHX6KB/Rkj6Z4TNzU7DUnukyX2bMIFotPxiZobXEghivF/IW
psgXEJXYI4/1gTgl3CdbjzN1LTwILSF+C9QZIjL1nT65FYz6heIn2aKJ4GZKp6Kamfkq2lZr/alP
HCZThAfXs2gpHRM8XOaUIWzePmImbe5eypmC2yemR6sMP8IVCIky52qh3CGcbl/2yxKER2h9cAy8
t3Qr4iGeNdKYQPMT7/tfbnNejxvYWJgLrLgszYDvEMzIZCPGYSsRVDmibOUP0jbfqFCFja2P3cyB
JC6YSiLCnLjzaEkVyai+WUm4EU4AgLqV8Pg5UQukm5ZJHiUuiB65athawHhQkWctP8FMFSnEmGnh
kjnls3JDstYr9ed2Om3YeMfE7WFjrU+9BVNVlJ/Ax9AFFjpOOrgeEzGA+SMte/jStsDiJPKqIe7L
/Bwxy+a2yAlgWyLmG1Om+dggCYWZPQg7OxZ1teYOl7PwpKxUEBU8Se0v5Sp3i470AKAwQbdHH4w2
59Jeyg8qUTHtRH8LlBMGPKIjMToxxtm0+c2Qc1A+9CTLJg8pxMlh1KyIKMMiR+brNmgmySCgRBV8
Cw7PrMLgHv3dsXwg7qnwhadEk8cGhRKmexzh1ZqVoRgTQgt8lFDw+RSIRzDujReApRVMASZDXmew
1NMjt0/vCZkf8onDNBRCHV8KdhbBKd58MM9mtRIlMxMw6Izr/dHndCIs6A9ao2mrr5h9oPuw1zBI
EbKsaa+xXt3C4KHDxpGUAitgWA+Ar9lTFVIOU0PaWnXCClNW7UyF4g79chb+MEDCtBeCuzYV3QYs
GQi7c+ym0G7EPA2lM0KB1RPBy7MMKFVce2i36bP2l7wusCywqExj3X9Q4CmLYAVhhhRjIsz8mVMR
O1ktYmTV5+KeLllUtBjE2aL+XzkvWD6wHohX4EGISRCmCIqO1FVomXJk6quA+455ISEw+ZlJCaVY
goM+EnB4l9Rz/Dm4yAW8Hdud4PjqtCsH+hCX/EJCC8dnMRaC3HycT7z3x/miSqOK6iFjn0Lo8JeS
jjwfVzheAetgj01fEAjR8Idkkhulm/rAp32LhCd98+9gNP77jYIMteqFvkKSxuoMFuwhYFbLF6B9
L+dsF8SyMF09gJyaU9ze7oQsGKJGFTJFtJwMWy7MvehuvFUJywX+y8Mg5EoMAFtT7N2AwNAa2aHP
KNlQJUEkc//vKPpfqaiO8ohGfI08i3OiiXAPxgxLDNesHW5mFKK6CDwHtXVOCOxIonnSjOLThHMc
9bH+9tkebj5eAAcUYfWAOLf7MWfsdiRH/Ei4H7MTL0uoWCbNKPFtf9IVcVBDfBs10oJQmmbN/JJF
IsHd4jlFAPjLD+SDV4p88SMtohbTW0+dSMmhDdjMnQIRfrUZ3JIgIe9oePk2E0UMuFyUUUBUeD52
s0DF5RTGJXuC1mHBpV/N8KdNS4qmS8+wJHuaeE13/bu3OGtJjjLGQbzPmi1Z4AqeFe7ELJb9Ls0X
mn2y2af6ftrJH871aRFeZZSz+ehuI9vTJ2l5c+SDamJeMAmtQ0NVe1D6tYv+ShYU2NLYMnNQYCKr
ixroeCtJa0kuJ1b9neiI/rZQBngzWjLW3rn90qulYqwCngNMJ6V5pn1raE2ra89BbXGzBxAHOz1m
TL3pNnpOJST4/ofEtWtGc4sfAJRFF4O51UCQby6PQOuokqxincbYzloHKmBTwQ3088VRiIFXAbqB
zxoxLR4pImhrJ7F5UH/p9rAjLmtKjLVm7sTl4mDnowBhj8tTO9zcdO0a+7R8WM4d14+5gyeUyNyh
c9W4YmOSu6R+p9uvNMBpBx1GeHV90LhJ8RkrbLrDF90ji7J+ki9Uj3ByTtuFgqOVMsGeyta2ivps
G0Kx5rhDsE+w+2I+h9WcAUlW4AxxM/34DNkmmDlhKQYaWtN+k/3QtMwm7hnvDMNe3RQ+vZK2SaGK
SIuWqVuL/5M20culXi5SZ8bYsKeXsia0JJjZRZWzlupL6c5zFesoMEvpO5ceRvTOw62fnWx3nqq/
Kr1vScykONApTMF/97hsBe3CsJaKxtU+df2UzokSVqmxRp4kIjugfNXEhBQNyK8MFRd5R0uvgo/X
PP/WAIxyjN7xXQGBn9jFWyYu1r457g7Laub37SxWJ/x0ENcE/VY/iS9lOQFLldTDxz0FzGWyswwE
m3Mz1V/Xnbb1OWoOGMaU6D/iV2wdPhS+lhxNyV5Ur6zzrljj8jiAVQiPJkpaPdjjXxJJHHNz/Mmk
7Krek/DC2LUpV5lzjwDIaulhAaikZ7Wey9rW0nZcg6xaZZ+bjzbD3Gn62vxck9LHmAzMhJO4wkhX
Dk5DdVJAe/Xg3TLI5IK0dDxXu0Z4u5KcOe8/UKcmfWZoqhBewJ8q4pwaTB2wgzU1rEmfn/ot/sJ2
Qf5qIN9y66aPoD7XDocXLipBiqXMwS9XVomXEFhQ8qy6CA8dYRF4j9AqUbHYIGwSbmHPFgpLB8rg
c2fSs4k5YLIyihUDgLTbxGhtnXnCvM17OM2WZZ9HFytmpV1jHoNW3zbBOc+OVgVdIrYPoX1O7IuE
iix+DtoOJrEN9EdxTe1HtUvd3DwxRdHqVaIvPQozahz6JWHX0PhPzntTWRAoV2Ozp60/mI2lJjQn
NkTfGOX1MbVuiy5bSPpCQsDJ1XM1lCfDkh3N7M4f52AU19DFmsufS5Kw5ZLTmVIdVGDm5KGiVGa7
Zd5jGG+D2BidkYd666EaS8azdG+d8eSF6YFPqf6jRzNuzSe7fJKFz2DH9PcQPNpsjXaSWU18kNTv
DJ6K+oKuLsZQpBkDVT4qMhc+3W9uTfTmHKvfcsmG0J4xe5SZs7Q8wCcWaKAfP29nkwFUoiWnoFOZ
ied8/zokGGdc2Xf+dU3xaZ/t6kyuIaQyRdupzdxJVqF7dappZWKHEp66BF4W81vj6NqvsF7HCAPx
MyGJEeZW+XLpGJrvT3TibgABZe2lwQcNkKhLJkO5tqh4sFyuoHwu0maHsMRd584tG1Y90y/1u+DQ
+rhI/P9CZZuZE7k72ApNRXTIrp/2t6sBVakmYhP1tP318T5TsyAUp5y3/TWobr52T9NzXR/qbuuC
tldEOpr2paCwzuFeUDt37OYasPSH+FILfzi0zrV7zECuSqJRC/Vb0Z4dfmVu/uTe8oQl3VntNqL3
kG/eMu4uGZPCjgUBP9k6td7Cp79Xixp6N84AQFTLODpr3VrJp1F9t5nJSfAkWkca+/WfuNwdvr4m
mLuzT4a9px8VddfvddozxToAl6WqeKh5Vj245fL0BR+Iky2IxnBwDaWb9BLBSgSaDhHG7xRKHdxm
qty4lIlDgkyPN1LS9BvZS/fihzu2ykkTrhw/m5VVv0kSDInyYSLddEleKFz1oDKmjcrLa0LEv+lG
tmgY2DHcBstlnD3zMBv7ksSUhYaaiSVnPD9Dqdw5Ppkzk+NXbvRp5gL5+f045D5XkjIPC9xMufmK
xeFokUiCl1YgL/LSusZOTvKktvSHfK03/WSw21kl4y3uH20PdHFQmsVgM7WSVJc5Wk6CbzfHmmgi
y/KUQIl9ZChftdz9GAgx2gbwNAEFLX9U6Ro2EKtA2NKdb/4E0jWt1vkwx/Cmo7/AcXxhZqsBbVwC
b2PXydveu3XFRk/fuXbu3KePfw+zNfu7L6aF/hNkwPLdPm/XfrC2jFelvD8GJpHGKgRIdJcWxAdf
XWOTEpdzJBE0frE0xqzBAKNoN1q6ALzJ2r2Ee7g8tlivpzaa1BEmulPEDQoVdHdQ7KlBuYonUaSd
sGXFiS+WVpixy+HM62YtqTjEM2/DHA8/ag5YnScnOuB+VEp/irHpm83A41xEZ//UNdM0WjXFTPeX
A2E8MskE0MXASKacZAmACcWnttZNtuZxN6w6f0VoTdMsK3fm+6vSnNbI9yA8ohttF5U8zuQ1hSP2
hDAXCvp1jBWciRfNKlv4YAaY843hqQQh5QDZGbPS5snQdnFz6aKNKU9JLfeCrWEw0EgWBR6+4VYR
o73yhGGfHpyiHK/iTIAUZvhW/VtOHg/CVxIU8ulZzb+NYBeW1whASTI5X4MlfgS4B1lA0c7nlvLn
7FbBmsPnOjlgXHD2YGAYG9P76Xn2feavH+B4V5nShAkBKqQJ68immjRj35zUyRyZBy4PTriT8b8l
ZSCeMJmAepcAbNhzWXR29kKFEeSwrtQG+N47+xaTyeGg9X8q3D0thVbkf3Xyjw2s1tMQMxLA3A07
KNqav0871UJh0+/aK6X8dy/0ldzNtWqlRxZCLbWH3DEsm8+B6y5rs8haGUAXYOQVUC5zR4tckJQz
tfusP/CsOaf9lHaUTT4uMhIZVlgtZfpv4G7J96mro92Rfczrf2iEbzVoPWIE3/nGSHfAnaiMTJsy
s4VWhBWisse/kxiBwN4XPnSaBHpgRQfG5qPlAA2YGUxcbwqdsE9mPO9Di2PWFhsJuzo2EIVRz2MX
jVD+O+Lv+6keMCIyqon2o3sgGBhhYEzbgcziz/5icfo9rU2ObyIdeFtjcPXd6OBOJoKohfl51e3B
HTOzs8JpaZxV56Z245y6BBhYntaIA7kd6kQfRTJevVzsGbtzPIaZceZtVv0Jy2XcLzh4m9/hrP57
W3KkjpVXZswsa0nnHzerIP4ptO+C6YGvwk4xJ1EGB62exlE2E1bKzb3r3nmz/nirWNn73TQPQenT
F3yPD54SUc4c5euc9kseocH51psnoKylXLgCnfXd6Yi0GZzI4VVtiW0n82IzKDxEkB+uWfQwZ6m/
wUEjihbGlB4SG4s0wIB/Fru7IMaOcJ4xf66OqbPlvqnKPSf2Kt0z/YADSUaqnhCZJ1y+pZeULYNo
L+Wn3GMABV8tNkCGab0CxqgZIkhaFjz9I3ProvPE0Rf7Xnc2IONLF46+a+Otpn+HFu6oc56BVFvV
DvvWrMPh2pzaKkD42PzMGmhoRw3yCFhbcwSZZPpMnio4vrIKtGvTQFxw8OH/9ZpFnUFuateafW3L
+4fqI/gcA2vdxq+0nWTWUgPIwdCu2Xj+0iZyy5tbxarSdg77a/fjw2JyV419H6JNRiryNAyZZdLn
uT8FO0QDARg0u6wPVbHSazbXMd1XEF0qfVHVW72Zt92y/awdTIzURQihMV2GxiyIZnKzKYNfYTXt
Mh6vnLvJBHuot0q2jKsVGxpdZr5l11E/Mx4jr8FUcV7jCk5IK65K+RqpLO6LzFl1pGFbvh1Htb4b
OMLlreEsbJwzCL7F4CqJhWM+M9FMFTAIhXFxsc2VijETggLrt2Ai7susjhgy/3Cy9Iuf33MiyuWM
/OYlXlhqfRxUBG+jGjruZy6ny8K5FNKxDndKtrZAz9BflY8+OfTJzW3eBFqkzj21z2o2GcJtHK4U
ad5gUYmxWyVfOuOFQbqazTqEuFfbVpcasVsM9cFy5O8EOI7uDTkFlemo++xkxkbdQyuX/SxxIAMy
JM8h4JxwhCeDkpIZ0zLm3iaeV/Nu+FMh9oTOog0hTTZHfNYGZydDFs4PIYL65OQSPK0yJiuPZnr9
4BnLawz2WQqPx+QSqheACBsSgrswmFICefsH4GxWWCifhCc1F/BDvrOMsesPE+YivRvFmfwxEBHD
2wbKTsKHEAsyO2PDnmLY5Os+GQhvLOeguBYIfvtV3My6aL3JKPEJEsO93yvALRZqdELepddHvp1k
zwO8WPGGLEc8JPXFCzYaXvIVw3+iCxVghLf2E7Mi6ybiHXxh/yerG5lDfxN9TjpcEIR4+qzMLh6J
hX55s+unwvYxzY2t9JmH7p09dlD2Yb7MbNi6616wQcprWB+kdlsZC49kd0z6cCxsscG9qMCRNo9k
vetNrHCvGoIi/ECIxaCB8qMTo9okCEcK6c0xhjGFu2IkCJTzF0cbrTiVOFw4c4S/0OiR1Hord+lq
SxZhZ8+rYUuEjJlu/Q6GM1xjajDAxZ9QmqUlwOtJtzmeQIsW9JMVdpvD/LOnXg3vPbpJ7Vs3trXJ
Y+mtKSjo8t+mPNcBovyD26wzH5JgNjYIvAXbdpRJbVyTaEV+FvRs2tUPD42+YDpBYAFQfe9sJVx7
jEji9r3tfOXYYAxZN+vVeuJ3JgJExujuVU7ADAfgfLI1fjp8g5hUC3SPITbPybBTrJe6jAfYbup5
sGdQNLr4oSrzz53QZpTe6goGBkT6fAneVTENnTq8hn4ia2dfgpPFYVk53x/WjsvkYTsYeE5TLo97
E9n5usUdTByt7edtQfhjY6/zH7c6DsUmMXSm+jXYAoQ4HcEYr3IA00+SaFzF348GF0BhJn+TqzWm
PaQOKCoB5I/SO3ByhFY7UmHoOteyWA2fdQgwY/W3oF9LsAAa1GvOoS2vOiTplEiqQuQ/3yN3koRz
CaJGylIzE1JT2lNNmYA/3RCt4V5q46a/+hKGm7+OvWCQZJjHNv+VC3ZR1tNKcEEBO65A/kW5ylWQ
xbnMUJyuAyzuL0FWLPVMlrYmAoNaVGLc4jiEXKOAnMPK8hvieUg5Yr7K4Qw6jm9aHZxkZ+KDx2ru
Aty5bx65unGHWVD/pN4hwKA21H717EcCYAb4xQ07c75tiIAy0U9SQprQqS6Yzs4yLLkA+wIgupS5
QKRsOrwYVZPeLaAGtdiDKngQHbEeVFXNcO0UwrMN+FbprIUhovNfLm8kd5mmqzTdNtYs+KwIbnfR
0IQYMd8cDOGhEuhAfsaUFHOjYxtyV2FBxwo5E1+0qDtDpgd0NfN3Gtxa5pQ2ZMcOHzvnZhS4zN+J
4GmSkflmKjXFVNkL3GkW9qN8WOKTZaU7BIeSP6nsH+buX6FxZD5o4RDVZi0JEQyuWnBIWOZR8gtY
imvrXbNIEN300r7/MIwtGbQA3pAGlBH+1RHrpvHEwUNys+2QLRQcsjPBlQOH42nU1UerTVGuO9a5
D18R816ZjnbTad94uNvdwes3rTYDFnWDbUVFrPSCBQyJmAq5LzrSD8DGblp6w20Yn05EfMk4Y+d3
JBsNO04KOA8EWKBu057yl71t3cnXQr6aVoceauc5KzV9VemtoEbssBxP1PDQuvIq//DGpx+mYD1a
x+Izs8tXS0YwWQyQQitycx5psU8JQ2pNb6nh2eg5e1u6ZuUm8ClVLWOUsVp89gGbcS57j7aV9T1d
gAwtzkcN4lsg2gMkKbQcTUqZgp7ZJQnIgf8XZzt3gNvlKVPd0LCfL0ZZdfaUdiKAHMx5iWFnBgHf
o88ficvYzP/7cL1yOPNSvekiBVgc75UkRpqHZNjDMQhD+txc4+w+Vhq2oXSSMJtg2M88C41zWc4V
V5s2hC45LRI65pAubngfBfIEnJyA89jip9hjZYBe9s5E6ET63ZrrhunY/0g6r+XEkSgMP5GqFJF0
izE5Z7hRwQBCOcen36+9ta7ZmbHHBqnVfc75U+ggiUvrnxTwJ1LGPeL4xsCz22tGle1sGzS3BqQ6
o/rSlAiGYuX8MwHTvszuM/fBoNGGyVa6sDBLsAq8Us0c/2EZSMrIp+jk1FvJEDyvOTXTlTxgXNBe
I/vTNspYSqtlLXdwW71kUZXqMrabcQCEk+BXlqTNqjPRi5TysXy1IK3eXgTkfGC+m/8GH05E4KY9
FcL3hR6bE0mEz5zLmUzkBQaLYHUZTRt+ffDouG23waO692C+A3Bi1ccCqfHGsfvdeDxkkPs4Hw5w
hhh/ohFR0edyZXFIRN7DxQNznSBHhOfdkhRvjCA/wZ4G8OSWKlhWoXBEYnM3L1DbV93avDB1D+7q
Gx8EMFmN1zZt9uYFpvdOP4cvzNx4SZyUMPiAgXhHsNhwc4b8xyHMy2dn4Y1BEuNd8sW8FxLbluVW
FbgMcNIUpTnY9Z633KIU739xBsSA4AWAWdxp6Srw804woyH5wQZ3oVhBTp/SFSBgLkSEncTmHQA0
kLsH7CKI08CNLeSmbfrKVdanMO0ruN79D9s+ByY4kMyRhYEHZz8QBcMlMF7qGMB8HN0qpP3McH++
/yBm6Fhh0bjIo65FhKZzfr3x+eUHcDmZISK2Ql+AGk958vq+L0BvaA5NOOJpaEgRhIXGNZ9CAIoc
tqKfb/NT4GKL3KP9jeBGELyhUEoP6Tm/f19jcrRAooKfuSV9jWFXjVb2okOfRb4EX0xoV4fmq7/V
N+sEF+qf14EqC5aWjgUjfOsOI1gRSISThhr9woXiLxGdUVODkVG6ELaBkptbRSEaYcKJJZdFJzwi
2RCeBDF3VNP47vHFgIygliacyw09pfLkOtfPXtDsmcwgD+HmMH6QV/AbbvmFGhKGHF/D1GEhXdAD
4Id6YhiZH1hLqCcX/s1DqXDo/m4llIU/g4Fy86cZAH1GNMfC/QqYVLtUb8imyR2igMgln0D2ZPLI
ZwDekzcvqXqD28on9m6OB5dYeS5hDKLNXwhZiz40n/IJRRZLGxAOgQicUfQdf6ntvCk89RCQ2Xs0
1jBNWQsKNiBCJSTkQsIDEIyDJ4vWeARjEF2da3E4j1Al8HD9ySa8uwPpoGB7/ZMdXZRncUoP7g5/
Ys4VoP8nuLO5R2+U6KPuBqdavxGadeJINqfQNhG7gFFCUKHPkD8WsCWscSQzSJweDAG4aSQYElWl
TPtLf/kewkN64FU/gzfUQUb5XI1TzjsgUXdD5vymWGWnSDAUiLnDExfoc1Nx/hwSxHtYHU3x6jt9
IQ/wuHu7DMW7dbO29QXboYsy7U7YMB1cyju08BflggkDzdoz3HDJ7sGdO/OW36Sc/gKXXNAa7YEt
eBCDk713tjmEhuqWToVQV/AnNUgF+SbdCmMFPG2wobQX+SHd9BcPWR4UEO5cfoiQyRf7am8vund4
gDN8UI7UI+q7PICto05C/NMhbj6V+I01b/GoPdFMZCcbhxA0Vq2wW2CmyyCEh9+SeHwAe2Aaj3n+
WYh0Xlw9xx/xAfyPuAdtPV/Gv03eSLX+xBbwe+JDwqtF//i3AVL5I7Lie/Lz8gDTTBYa14GoYCHY
4C1DZtUFDZgFyZXkC/mAGc2/49LzGw4QtlJ4CSZTDnZjZL3xjw+wTjXaCLUh1hEVxmUEt5lCxweP
FY4nL5YH57uBzBWt0MSvYCFBeD5Rta68N2pyQGienfiW7bF0etlXdrDyKCRaX4q/C48K2zSLfQ55
XYDWxrK6s9CEMgdt17tb8wwCTuNrjFN+iBE4qjFY/Iv4AgVtD+N7W17km36zbtGbCvLJEraOzitk
BCOovOWTDY56wNgDlNH5kwryZEHDXUe27L75M6LPp3XzTiWVB26yTOeH7h2VAoIbd1U++wv7MghC
8Rb2HspTCIYa3l0HY6lmYbNsLtEu3PRPziYuQL1QWPT+Idx073xTvMWyKt5c/vbJ49iyQpM3pOJ3
9u4RtyssrPCQ7GK+TzVJN8FOcCwwbdxIa0wn9vQq3D+WC4xGrjS/wbLygCjpwJ7CxoN5SPXHLUdO
lm+cs7z6XgVvnoOvOHFbPQ5Ddi90OkhcjUXNj7LxL+kQdqVbriiKY5YcVzrlBStPZ9s/zWcKkufH
OIKyiFvvC4HQmxdVuNeV27eW556U7nMmeEZMYJqlru10LqU4kBBMrKnxvTKQmiSqvlCbev4lRruh
lVdbHjj3O7VxlBXQQ8iIO9TNmdQS9PBMe+uoJfHddMN33GE0/7WtYV3AiQTL8Bv5otXtOstVEqqL
eclotIMER5x7Y5GKmaYzrYn3cbvIO+jd9NzFwGeUGk+jIp3RAZdeNoncfm4RPVDryiojgDzOsl+5
wkiYzTfkIGz5hlmD6YG6yBT9UiQR7HPbWWXGvSRRnqaUQUw7H3TpMnbcTUSnbFcOGc3yT7q0I5wx
YuvZB9lhUBn/vCrGhGFkVxnBt92ypG9OTG0SkqCp5Pa+KpmT9GEF23WTuPVmoHjEQ+DObiWUrinK
ESxUiEDqbGkWRThRgJLYsCTUKJjGhJKRIDXxSFA0IwtT1+9ebaUJuZWuUu4xxvpV0RcH0IgTEopC
bNmkwT+G17MgHxD9bR8GFA5qIS1dIuJkIzrqXbryW38tUQoNgkuYQjZitpBUJ0nBQ5etpV265I5m
3qa59AloIW4+mvObkNMdzWHkpvZS458n+UoqQYEkbZzhmpuxIrSEMIK1i3Huvf8efEWI9HwgRYPZ
C23YoMZ0ycf8twtwJABJ7qJZ5M1K70Q/pLd3N15HDYQ9gtcw+s5mYb+Foel27lwlyqFAafslb7kE
fU3ZPftKHso5wHf40OKHp89ydQHBi8PfHWvh2m7mnbUuUGOIaKW9ypi2UKFCjZzBNWwPmolqrbp6
4UXPX7W2lMtHw6aXD5aWvRCZBpBiW3OcmXcnvDroXJPfwDKhfW47Tpp4FQ9iUJ4Zae15iXqhKUB+
VgXYcAICl6JZbTkmoQMH6qlnbpufKndhRwdFIhIrWZX1XirOGk1lhNZGowlNk6mGErSgkpTaYyIy
yHaVdzMgl0n6qJBPnm4OG6RLYfsr42IM6m/07qQnQEuCZ45FALX/PCaoSvmissKvzAVAV6pNkiBg
y9pRmSvDnNARAwyZPPVya/hPEqMTTSaSAbDpmFY+DA4smfMRPtyaTf8Kb6kj7yOUuQm4EuCv7Ehi
SPhsqHRiZjd2CuxZrktn75TjzOFFbzE7i7Rx+F1Y1TLiG2QVzoHu2rWug8G1o8A01HcCm1E7StrL
EOryR+CH0wFHViqE46jik1um3HNjqTbPhJa7kpEWZhul47hIP3F99SDLlkvJiEa++dRKoM11I21j
qOQtMv9kp5evLqSXMm+Dwa1JiE1xP1aYjErtIvkqkloXie5QC4yJYj96On9D5hgiz8pkYIO8uyyx
3Kt+Bwrm9ZwcgL/kLzcF3QKXOiZvLJ0MBiunWXrGvNdRYDPwL+ptU40zbRNhq6EAzTcEhSMc+u79
757U1zKxmOddgvBjCx4vaHbWaeTFusfQAeP4YoKiO2NMqTrhYt3qo1ZjxIR/hTRvomnWrVRlVusf
rT041IYIHgJ51XdYXXnWsAj82Rc7oMacyu0ygSGgOguI7UHhzFRMwjx5olPgVThbubjnA/Fhx+YP
no7zGyewlX8Memo6j4atphtjwW/1U7mHorJNMHpvL/pHMl5MXHRRROxUb2cx1P1mv/53yT6R0sxe
PbRceJCTk03gizXDKQIlFW0MrRSdFcRjuKFcRNAbD7eD/ORjm0W4mrs0rXnXbpgsMpqTfkN17bRz
qCVuTLlbXuJxueGmQP6pdaA8EvhW9nePT1flX4J8YakypwZdZ8cThasWIWLNchR4G71ZSt6vjh0h
fFRY2x69pxziZBwKbC4dN83S0a9Ku2BEF0t3bdNUZyuea9IEmubE3DKt0DF+p0RigjlEi0mkGFAc
Y1l3LFvUwF9hoCg3J3Qi1ML8IfvHEQHP66p36mgR2AeDkF5xjVsJ8O0iNRRXHDHQkkzyzBmba58u
W9ekPQd7C6y6P5T9uA7vXDYnnmDnsVABGdBXNmvbevWDV5jvehdxaXQ3JPxQQ/epLXMmp4MJnYiZ
4DWx/5KCJV+ZIocNcMuM4TSFOWqeMUkSAqaKesiLcJ9jiWdv6t41tBr82BGdgeUTqXKcHaPqPsAQ
NNsnLF6dSiP0jVEJQS6ZlfRycCRqpii05HChkx8Veml+z+0jj8+FWTB7SWFcMulcGxt+QtTuZmiO
En2rwm+KVriWhDiiNne8vEg2l3GS82uAKO2ghTD23VCZJmk5HQCMFinzBQl1f2OdJL2ahkk8sxso
aJGCVg67orUizxWqbG1ad+YqlahprU2ClrnRQRpx6tQmwfcXV6UsRz+emxtPjU9mEl3kbi6ZmHPo
1dqwYKdWX9pCRI8cOjbs5+03/Oj0vSDmFdvpyiN3XEUJFTTaIdGuBpQ3Chcyu7d425RlMC/pcm3C
sqT+ZhFhIa0Eu5Dtxc3zWYQZzJd+3giOPdOLgcwIiyJYcSfFBxquUc5MhfQTGnrX7rBL6MnR0IYz
LTSghc1SuG41JhqOJE5oIr4JRs34fAczj42XVv9pRNeQmNpgFWGKDiRj1doES8pVAx5KTW2YDbES
OvdCGgVpNTYApe2427kgGwqXBE3oFz8j+EJwaSOTJwZfmJJII/PoIQNMthBDMVRckFs2qbnk5F/q
POCWhekHnAnfyn9792kl3aTzk0mpB3PBkYFS5fh0MVh9VJ450/oIKyrEdXI2cZ1kYsvdMinVhWmV
a6nuz1FYbH2oz5IKyTjxp5lW4KQl7zz/uzL94OpU/VuI6M1w6RHpVvk6Z3txLO2Y2RUTsjSeiW8r
dfFcsjiDA6wIEPSnYODifddBz8xR3pLwekiZm8hmNi1ab6P4BYA3IyUmGKmWTtTahB9N58aTGpNJ
QFwpdFkd5IjMHZUUBltlaKNccvuVAf4acAacCaVoyHYbMJ9U6UJ7HHCi7DSANTdAld2YZ4qtYScc
HhCVJ9Wu3VvECzVzt9ykeEaWKN5XkXQYeO92IRxRuxD+JZMAB9y5HjC90N8DjoYOhTAps3F+A6Al
r63T5xDvsV0r4a61LB8/ng1sgBn80IqFXo5baZN/72a9VhuM0ZqjbzJFcmeevrDLnctmzV9TaRXa
3OgW/ndilAYsBHXRwWmxzLWTLRp3VdUQaMc1o7P0UiEaFJ86evrKtt6meQ49LisBnREEz4XSLIhR
olWL/IlczVSzHVaMNnoZ6iNStFzUv9aOMKufgEFaF61jiyGGgi7Ux8SIeVBRGwjaXrI6BnZnELvR
IY90+8A+D6Rp6ADicl4fA7jsTFcDuLLy9+M5S7PcWe4RMKo3AJ5nJumdgnm6G7hHmdREzFCSIJ3H
yj5VWKbQ7a2dZ2wd7VCCnFfeunI+nYW2LpgUKFiCURTPjRCPz18ClDygw14egwfAZahWAzry4NdD
7h8JF9KJQO6ChYRfqT1vjSlz957fyzwYczd59gaePcsaHQq7NPHAWLyNU+3XxcqtGYc+gdc2CYxa
/hNoCPj7fNIR3lyPDeMOlzlBvtY4OBOaNCc1ll/IYmJcbJeBO9elWQ/6D406zhGo+JBRnQVEYh9m
OwB80syVLwAp+enN1v+Cc2/Kr/3rZwkrehXaExU8RdCmHLciM0vmirQk5Twk8LBWY4Amxk9dROM9
97Jz4MD/oQro7lhcS5tYcNNGcrCGFW21xMH9NvCPSpMTKJypvnvUAC47l6QCq/21GXG5pbgJuMjo
k6y4C3tSY8WLTIPVF+wfPqzGzLUylxIsPSmZFvYvWz6pcci15HTdmv+gMhnN1gC1lECeGQNGVMzo
kCxtLjOirvFPqidEYgTuxe9fQfivCQk29WhkcXypORpGDQC8X50G9DxixAlml3dQ5MK54s8yyUZA
qv8i+0O/p4ywCpbe+O81ERSGaQ+PW98q5Rp+NDIg/TulEY3k3zzbwFat20/XwgdWr+yzjbkM/AXM
iMqfMDkIGsJax64xbGEdI1IKrKGfiug5b+QRC0xIHvakXEhK6R/EMU54/vaHfHAG5ubk7VCIFeT5
MmA5ZRnUsB8ju5g84DXSoZVtgPOaG82YBs2mcpacIYhFe32qykyisBXSVzL6EN09RdnMS4AHIPb0
8qmRz4G3hfYtWxO3bMdBN3ZLXkmzBFAOKGKVrpkqOfahlrXpmTgfpZjc44WaPXokFyldrUaVqy56
qEOZwfChfReMphwnXPoFaLp7ZiJRQ0/UqmxuV/qxhful62tBXLaKRZ8oD72BGqkN9DXfig7mu9dN
spJznuFsbbbBwudQi20ilr7uRI+3BZodh3bb0WG4sdFm+XaAUbFphGwdGWlzRP5KztR1m3WaX91g
3hZzq7RGIdOMOquom+nAGu3nO3jC6VNRUGgdRTrjtPphR/u2ov781c2j7X7smJBr+qVcOhcJg2WZ
NOVLgvFC7prDVMeEBNJrJMgSt7jFCPfSovySxg5L+Ct/gjhnbocXhYzPis+1+5arTtcX1Td86Ll2
DCA/CnfQZq9utaifaJb18Q3aTMvkwa6fnYnJNwkM/jaQ6iX7RloysZPF/DYepeF+GOYLDTGC442q
FutWhZxlPx85qflTKMkDJNd2KEKuxK594iM4P/ZFbAd8cDxg5YNUR8PLSMeAuyQCiGEcBDNSN1EE
osvm6Dpna3+LIoQrYGB3VJx1nPSdlbWzsLtNfoH4LspWXqurbsJWOLcP4SxaY02L6sucMlvfsL5W
RL2O3ak7xT0ITTmZZ86mOkv/yDZqmV+PjDGemgRxWRgGpcfuzBiAt42ir3j0QCnWiHw/CNr8W8gf
NCM0D4iuc5usUDi9lFE/xhVvXKABpDTA2tKB+LW6QNOLmdVIU0bkFuLnhPMRWnI+eOBISGIuTf3F
N4Izqz4EQoQK8QTwyeCTPorJKAO3IPiFD5K9MU1ARCdskf4Gb6zu8jnYUsYI7006l3tEnfv8Qwmq
Xb4N9sBFIEn8mh4dxkcDrqR1LrepNoxT8cEu1K3DF++JN0Qr9H3xMnjXaGHFn7gC9AOEy+ELAyTC
TB3G2Z/4yYc1RJl95owmkq+2aeSHATJOLI72cOjcD79DPWTdB3dETyj4rhXsRzLZsIKk9v3Hj8lf
bAPtq97yIqga0pdHUs0elhOXTxz9FjS4nyAaZabAVLAT55oCCA068Vq54OAu0r8OYhMzAEQWyDd6
kOHRyo1HNLAu1mI6IaBD4t70/gecikEx288bISFUMGXPL9R82K5k+JkiVnvZj5JjBRpKQ84jJpva
Pr04GAyVBPDic/GDHpIxdC6LgTX+h9yZiJBwhgkDYqtHDMN1wtIgE6JSaH6YWWOFILBDxp6gKFDe
8CWAQyKNJCYTFreJbRmQi5HsoWM8Wm/gQk/7o7LsZ8zvZ+k23eZHEgCXYHx/N1L/mDxAxUPD2oqH
AAOJAiusZK+fu3W1sx7eYsDvxHeRV8LM15uSs/X3CCjECepkLojItO7cPORzuv3e1DPIIPAp3uhw
Om68AQb94SF6u3eOCH4v+lv+B8kc+ZOwyQKFedZAHaw2RtLiU1iGOD/4d4CiMHhnRM8gG2G0jHcr
cwmgNUBLst56fB2Fow7PDeKyl/qDZuxWreHDHCvOyo/1Uc/iN2eH/wAE64P6tp/MgSWUpYFoyvlg
CgxNU8BVlEJfUioITIHYgj84DUY5pNAY0EMzQMYFw7+1x2rfrTNUvRBy36hRxSn4llcs/YiNipOC
C1cf0xfys/AFP+5/WBW0GImi/c8B7RFmZSCeKg/OJ3p0HxF8hbU3TDZvKMHOEAmX7Fx02BYdNkCo
+EJ2Mx3nMbFL1AKq5ddk3517bD8z7D2sDwVFfhx8mG3a14Q/90t0ocDWcGzZDoCw+Kf8ynflcTEY
jWG/Q9/Ec/O3lUguEnzcIlGPwb7A5RiwTuRvYc+QemNcgoSjaQMWi6/pb+NPyNQVmAN1FD4itbC1
Axvx3ph37cNnd1PW4cVZepP8EpyG9CU742IAeSFFnUb7esmYxFsrwj9Cu/KiePDApjGVsT7UOjxv
8Ss/squURzxa0m15DF/QQdMj1+/jJpM8+glfLDLqHSURmDE7uIjKY+PjKolbgHSBnhvUuRZ4pICK
fOkHeEG7/MGCEWgHNiQ8pDJGMUdlT1wLPj/acABqxpJkYfIcCUQdfANB0N+Cc9/BiTVI6QhwiFsT
cyUuiSZMvbK/pxueOujkXnrwR07iClRc2HqTRNukwt42YSByA0oavKobX8QW8pK3KjUrSg0wtcFv
n/x+uQcAncxb5aFqQFL/7Rg22iNAKDwkkbCZ6S/gDagmcBm5WXg+CwKjkCOW+JDieQIj9CJ+ecJH
uhc4ubNT4IGzd/GCtY4YJ1x4lpDR8W4Bi9y387Je6RSfIR6k4sYvg5cmPE+IzAIrJrzuIT0KCBf+
D1/D2BsLYd4+L/6WXlgWQLHATiCNvA5exP+OUs4LCRuDN14PQFwL+gPcVz85V4SZNg84x8vN2ZZP
ad0+2RQS/OpQqV0C/EyFTJr9K7lL/1vbsYUd6kN+AIk6GU/ckp48ipPuDZ9sF2F7yEgFAkS+Lcnj
Y5NC0h8JQPrC/JjtSpsyqnp73McIixt3F2+UKTJ4oomKSXjg7m74yZyIKwFLkaS6gwtP2iCd7Z/j
t8AS2aRAzHF4M/9+w4b1/sMmXbyafHDd78GbA9aexA9x796OzJKFhhWQtyDhbosZxZY0uCkxNiMs
JhakB5KzJBwb7bE5hmi8lPH3dxcpn2vZR4M9TOi19I8IArY1cXRxitGOfyBsiTE0ZyV/4mRngIzA
j4aIM4mgkwfC23CbUJxoy2Jd8Wt4Q+q/zPibbI3y6Chdu3P3iF/hqzx+bzG/yjg5sm00DxEv8OcU
2ZzNq0goeLDdhIh1/8XHir8SpVOx/t78bXOWrpyCgzNMHmH4Sx8coJoZVX8KeyrcgTJui0XXziFO
J+XG9beOtzWC3VdayP4illBf36JTDKm72lj1Kkr20XdueGOc7P10iokVj641+EHia4LMK2jl8P0W
aClroufkuwM6Fzv1DewX3bVL8ebZ5ga2F/ah4M2ys/f5s+Q/AX7fWXbcFpYooc/iH0A0MJ4Rm5G2
4M/M+2YidY8x3dZb4eshTNbyS47toPnrLL/PeKofoJUt4ymJlEtt7xxNTAnrqUAsywvxdis8Rk+Y
FF5Af0/1NDo5hOS1f1b2ztZeA7a+ee7gY/LIwXWDocAJCOuVzUYSjypPRHJit4H4oDyVZ8SRgoi9
EEA6r098goejFQAnnxHUBfEE8B+Ml9PgrZ6kJwfaJcVitzrxpMM94N9oAMpguMjoxbcB7fTu2iLZ
seIuUKpP3XrwI6KAm/XgXO3zbc1qEIvnxdERv+RH/gJEbaA2PVQOsmbPnbbO4Q2jJeL+GEzyoHAZ
AXq0J0yN6s1Lg9+BTT7I+NbaAkjjnNEM4ydbKm9dR/dsDoGo+UAKzCcHf5pgKB1sKBjR8cFe6q4w
YUiHNc8ZhCOuFSWMcMuXt+iKMNlaGOxg5SW/aCa3mO+bPtm++CiffGN8JoBrqKG4vmw6kH0omkCR
2XjwtaIIuYlneM/Ok7PzlIwPEdVyb95g6IMlTnFc6at253/tDqcC84QLonzQ7sbdOkQ4vA82IskO
zwj+QxOzarb6sdkiZzvisbIXIL26dU/oX3mRZM2toPZfAn61ZkwoJyjVAMzFBvTdED218nByFsys
egMFYJ/NaSAO9jO5a09B6ggPZH7MUTrOGzIV2IoKbi3rgA/GzKxkqBs4V8MGmdYcjdm6OvtHTlKe
V+Mf2bPUwTy9bAu0EzW+cx86nNeYO3tuMTrzqEW57HvPHRLTdLM+8SvB/QzKAt+JKgq63Lx5fG+i
AgxhFitkdinH5u7/AypqsNY7ff/J72yHfoeK0sOZ3F1ke+fDFmJeaZn/fjLnsf3P2wcUKAliClLA
W3zF8KVg/TYn+wkRU4XcBi4HrcB4kpjJwmCtwiHdsIX+8TKoLrw3DwrHA/sspAM+cc9WxYqv4gKJ
laeRhQerhv1UTNfhoRNhhS0snlBDaY053qp/RifBInDnvTgTEfwKRO2o7tVVf+h2Gm5q2qa80kfg
OOPPfFrHq74zD+6jvpoblGVn3hYAISm41Tl5mP+okP8pV2tHVdSjHLy75/wqXNu0g7wzDt4Zfvp3
5i+r+XfZ7e0lZu1bdSUtvsv0n3sWX9btzKN0HKyLS7nKV8k4ZIw3zC7qupiTwrowsKBiAPouVzUz
Lu45xyZVPs9CyUHwkzyZSDgniGkgKqWN+z1JPUN6Jo4FeHO0YrSV9Jc9gdbkAlIWe6IF5Ajx2fYF
/PaoN/UG/eD1z8DYmFYsMTZahl+AKdSzG7YdpuwQd7juFHUcgNkpO7HJwtwJuB+jVhjZiB2svlDS
00bC2YI/DTUDwod2iTds0OG/io483GJ3dhZH2F+dJlyGrV3xyT6yMRT9NXgmVmhX4MXvTDs47Gn3
wQrKLP0dDHuXcQ9Jtf9Q1fEeYUkJqQI1sibaN6yJiPqllWO+mrHTQcj+p847iuvwB48jKFpYqEHY
wygNHi7JSPK9SMkO+kn/PojHzbAqwpKSRpn++M4PBwnM+AsMyjBfw/cUAT21sfv7f/a8c+d7UhHb
7i8fGK7htUNpTiUPRy97kMuL6QM+aPgrP6i4VVGvY7MBwRiFDfU8BD6dubjQUYoGV+XEtxf+tT3I
lCk0JDQnNHLNuzqxmXIr6EBw5YU5SR8C5AwexQc1CUcdRBgYVXgrkoXTw/hPRzBMKG+FKpJnJR3T
LFLDUiJyC/mVG0Q/xT3jcHSousTzc6cVJB0Sa7+zei6X1TmdFWeTpZ2c2Ub8o7PDAfrKqfC3dFhL
6ZE4nqO7L87fbfRQrsRCcenZary9jFGiSX2hfwg/Z9oCfZuOnj6DK8YHX/N/M0O/jwUI7x+vErju
3CZ49DT5ucaI/4elzCANR01ha5LaELxgEP9w83kos07cJW5HQq9Pwf8ZefRVHVOFcCs/lGN8E2Zi
As1AuA3TqiaKQkWN/oRyxaBK7DYIuWCJscSgkcP1UCAhcoi2Lzym2hctYsq/Zqb6Kl/OefCArdgz
4Pqnw3NT399/7UF/O2fU1nvlyO4JyXsZk90k0WjRRy+TNRnUc5/qq3oUj+pcL+1/IvQ7ZViEt8rT
2CMiP7qr7qZuoVqdvJV7sika2OjqRXRKVv6BO0fa55adKyA1B97JjEODUBzv7Z0G8DbF4cK3OIl+
SlqXF/gwNxenaefoHNMLwAWVifh8+Ewvg63427/QA9CfhUwQpnVEaobcLL10t+4mbzlwhcMRBzBf
QRql+qJb6ff6iL+lSxAmzBxpN+clTt3BFifZG6U6AcT23tqKPkLnWwr1vrzl29HPS2v/0KwYMYgB
wUIcG8GiP+qsLv9FnhoOmtfmATc6fhmMHTi9b5BSoXzIgiEqiFl4krSi+6YN90f8AkuP9Q0mEOMN
B2iHGzhpW7DlKAYZNItWDs4WjEoqukt+UE/5zXoPGEJU65zuO8X0n6QJDIzEKZm/4q1PNwO3mWkA
rig9Sp9sn750Vk9zF5MSgyIRWph39w/+AZ7sMbx8n+XcXaobfYN+IHygV40f5Tk4ormFcR4+KqRz
Qz5Vog3k2M1xg2UIb/xAvVwrFx4zcdjpb+AgaLZ6KzxPK85RkBR0WNBqeeOCZgtcUInF+P3Hsitf
9dGgP/eG8jl+Yc2zhmH+Sm/WWZAvE859FjSXgbcdb6J5hgcOfDceKJxK/7YfBgviiOLBo4tnH7Pu
bJ2cVSiGeOI4nkDDGSywGfJcffiy/sp8mC01pNvA5ZmDhDlF+DOI8E0cMqZLBXyOx/5vddau0eML
b9wWjzBHIHsgHzzdFBvsfP7LYtOgBWfGVKMRQes21H9QYfflIkvHuS28dJgkInnL2dsc5hw/VG0c
KJCa+I2qjxhytdmkzwBWRmgIvvQF9S9mLL1CnIUIaMC1bEXRXDDG+f6jVeCDToCbJ0rSP39348mg
k4YAT1H+rIv+jXOM5VQ/qc5wFWfRsxNCq30Gp5ZqkKKQ+duA9U9R+OJP3g6DBVxZuaFiM8r/9Yd2
I6+1I9hkeev23V7d62vp+H3jwgBNkVaF4c+l9IcaXOuFAVf5pdyUG7+pKWIwtjqqdI1/9Yf00vfw
v9Q9X4pxK99Rvutwp5gRUJkwC6Dt50qwxzRYdf1ET+jlGY0QL9hn5g155ScTZPYhukWbcoYWgpXD
KQzNnqq9x8lkqtHEkGPAT+EbG0NOPQ42CYDOm/p4oRKLpzH8HFJKFDiYNkM0mB52RT8VJu2or5AP
0vuyxv9RZBhswyg/mIF12B4IAjtrSTiUougC5oG0joqbyGsFGd5Ix/WQbZy5tEi9Inyk4ZD8/vwt
s8BifCROQtYK5SEnNmtpq36+W/kD/Ub+4FEF153Fp6KbepBSwEA4+sg796OvlEN6dU7JR52A8G61
mb4Xc3l7aRzdS3xVV+pksPKX31nya627qXzxd/JCXgSHbtEtpK23kS/SVvyXruJ3vJJmBBdOnbW1
dtb+iXqLEsy4ZRf7SHUYXLzn4KQc5LvBYG+XXgerltLC2REDyGOGRnaSPcqlSAHor+4D489OXC/3
k3UzdAT9y8IbBoMNpAEI3Rl22iNWgJACJM/kUi2Cv9UC9M4qaG/Gq0T3xBmNpKMc9aTJkUTBjWaT
e36ZOmJxQr8Ec/cgacNwUly4twppSHh6sF5j1ofLzOVWscZolp5UjO4/GFbKm985MK+J0yx/Bhck
odalfSvvmu3mngGd7u0z9LeFdYHqk4O54CHGKfks3/y5gi897xEGDdO780RpBN4a3vVnhBEbVcTf
h0pqAoOwEo+xIUVr8rT2yTO6SEvK27G8jxbuU76bS3uaTPOxvoLoMlNXcA4WWFQttVkyNZfJrzID
UbanPXc0W3xXxSWcGLfvyZwVC5Vv0TEym9Y0eagVpsmz4GeI54BR5N7Zuwf/nb67abRJDv3JuoBN
3suVvys5SLe8tJzY0Kd/D982qvJhg3Hwp/hQf7C6ijO3MaOaN4RFLbWKvaFaY2my4bE6RW0Pjvgp
lwZxWPjgWK0tLXFdaAfs2BYaMohXORp5m8OBU0wfFHM7Ume8m689LEMcrwMs5vGwgDlENZvW0yBm
BsnPqpuxmzyi9JFq9JfJWPGQJY4GlbKsBmw9dEFtwZ3zHZS5iNFSJ52kSkyYZjYzrXrW6aSpa9q2
Udy12bnLzkWZh1i7Fl5SMqfRMeSYYb5D7VzH987SoHj/xsRhCvKyWnnLJGtvWcYgPigh0vZDu7+k
ZrTImgiZLSLL1MAvA9dOvfjXBtYu7dW1jkDLrJGJRtJckplXRL8ZxZ2OxsoLuhNiROYZKZxoCW9z
3/6pze8M3tAW1hmzy0cnnGyLYq4IhQapc+L9WC2ze7x5k62br1U49HpJccs5gEvvj8mmm2iTuAfy
seh2ZAINcmeVeuY2kiXGSvnsq0eLXLO3up8uE8yXqBJ4F3jP/EbRFNMQjza9wSHjFzKTYZ8G+dlF
YqeWAzESCMyA3gZf8Xg6SMYDqTmFDlmrtQXwUMFEZvad+Ts3Kacxk3oaoUoRlCIR7kOcYjS44Bd8
4Jt8Ut85f61oVFK1xjqVVEBwteoTdMYQvFMnqhX92DUXU/FmCa/NbvBtuA8w0QxwZx0M8F7I4t/E
6saa8R4wq/btaSBjmhqGixw6Y944m2/qsJ27i76NIEWQglxsUrPYNa1FuhtiubBeBX60tDuUUUm4
4FbPVIApG2OfDsWZ9e0mSh7MOwqrv3DeLFpUPrHExlkhoc7XRnqO9wP1i80IuaQScTrCgFlmMMnH
9n80ndVu69wWhZ/Ikhlud2yHGi7mxmoKZmY//flWfx0p2pgG7AVzjTkAqbnQ7pVo6TFdAIqDp6Gr
UIV7qNfLWqaVH8z6pZ08q9GgpObrhL6BGaOCNQCuJW09RjhlmybtG8SjAVyDPsZt+HssAVUxvDWT
wleXcVVbGJegvi96wYOd6J6zoeoZ38N4mqVwbarVJy+5nmZaaUs5bdCQ2iaH93zclphRNjWmxf3g
Dl3m2fI2BVRX8XSstf45bBWvLgPPBi+pgqNp762YFOFQ2/Z8zemhZ9K/ahh3Qwwyv0TFS9hoGCRO
P+qMVWNGSZ9QZklAhciYWY8DGbYNhNymU/26wklsZtvhjGKwSHaIEXuaEkGC5cLyynWZ9Fcx2AFr
EetqWOGO5BWlxrBJGDROAbOCicXqPXXvpnQrjJOinnVrrzevk7mtKWg47+EiBBYS5h8JchSyCGnB
H2gNZAEsSbruG/CqmB2ohcKPwcibQ9ptfJxkb9avU/uk4DLYrUPze9I/LNiyzi3wu0D/F0HBkYOD
6eyEVVVxDIJtpZ/q8blnCEZo4NC1j/iRFPqLtnzLxTVt7qZ+E5p9Ag1xv8HwLlZ8zNWtdq8JB8iB
Qg82vbpPhw+zvNZYg27U6BugAa+gaINWd0qedQ6OSoatD7zSiLMaKaVJz3z0iQtg7rQxyyZgzrSm
HgyJ5zKPDblZxRPBEyWH2hGd68DiLj+mEuV/y9zn7CHIFZVXti9WxEGDc2ZT0g5xJihwT0p8HSeR
aoGBj862CQuis3wM6HXrqbe8xECh+GzFpzjCHHuLQz0jpGu3cG+TbovXTUzfaxiOBfTHQd+O9XbO
Twomk/JltBiPm1k7Srhm2k+W9qkmZ316j+pH2fMZe5REwEcZbfX4ZU7IXtoPdBfr53I5lfAqOz+a
9lq9WVoKsQoPiPQq55ukeseFbYz3JT02a5dAuI99Du+deWnkz1zWMMJN8LWWnkz8Q+dVLFG+eDRG
GZ8jZEE8OIIj5xsncGVAajRB5IBAwSRgc2YtsvyBnlPxmyLVL9YOnvDkFuJ5BiwSrsvgyLZW9OvI
WZvZLsJFNvBliL9EqMyQ82awBcqhYbfEyGIsd9DgFR2V+C7LOyf2VHiE/RqDWbt3SccG/g3xMhXt
t9HPnb2V+4MOZeZSD1e58xtzWyyvpGnbw1MO5hyvl/TD0hycQ/d43mSizRG/yxPLMwcQT8svcQbl
IHnpkfNAC8wCjAQlpCQIFTkAtRDflpeOJDfdoupMhK2UzZm/Fr1kLiiVEg2J4DvK3nHyMvS7PJxg
ZMfJT2jcKgBUuBRDCqIS+3YMv3I9Ds/a/CBqztx201NHyRCDJY/egAZo+tJxdxlOjXmosGJ33O67
DE8shbbJCRNIqle+rAYqAGhDQFI9ck+SOsviGppnR2Zr/cCsSeqPUIV1hAtLau5niWCgRvHkqfsg
rZp51L6KQsPUvqsa7V/2OdINNhT2mF6/FQxyjRQSxbAw9+VYsnxHcXg00mEtWfHRUaVLV6SnMR5c
1jMgqwrgbDjb2bJ2MssbQZUbG097Wj14OSokbyHeL3NoJe/RiN2MhNRHIdF9tvJd1FxMSpxCCW8Z
weHZs6HUh1QLd12dsMIknpPFrE+Z9WpN3W3M0RTmqN0+LRNyYVPcZs4SaF82pdJBNdcfKcNDotrM
B3LpE4Cg66wkOznK3qag2ehFtq/ZNSYZ63SZCpXw6JBwpqjYDROMNc1aR3Hq94Hp9rb5lObUxUO5
yxw8eCBy9Gn1UvTvDvSXUMLINgcALxQ/rrJNDgstqxF1TKpn6dNBHtvDTN5q1S+bihCfvsIjodxU
ffBaWda6nWuP6sDTLFHsMAz62C1quoZNvHM0rMLgzcm/GaNVo0bPncCPy/hF1hvYfDUmkbHbKqB6
MyhjLwVrnSadsJDHfmkcn0tTxVwEGUegYZOrbxyoV4mMO7Lw8q6ONRS0bsLpMh7PfFqnV8gMLPbt
2Bwsir0K9jVim4ZKfymRxY39Np8h1CPCCSPTDVXZs9Tx3MekRZYmXvqVdlExvAjBhAaW97SLgQ+M
5VLHFikI1ptFFksy1VsV+FPGMUKvOMuOHaL8zA/lZh+P1R6uG0CXGchb/HB2UmYfzHQ+tYuyHnA8
aPOtPCQnyaaTmZbYLZI0rnAOta2PHoxVmbeKFENBfpNleFsLkkk6zeqCtEI2TursDVn5a+FGkdmc
9iIs11HVOm5rlQd7FGlklG/GcuhS9RwozdFkP1ms/ogsyEPR1tUrUcHanNDxjJELbhSLg1xi3t7+
VmH7LJmKZ87IJuLKjdvqaZTktbMctS4mGRZBTRJvLWs+d228DmXNk/pi3ZnfQ1eeJjs/jAZ8JQjB
CxZfynDUS2ldBMmpGhGvabhHVfaukJbNZChPDWZtdgBENsp4nVV4zkEq6rbhscYmzpowwVSJOwOK
lqYFad3JguRLIbOuGvgTNQ52MRuMPpKuAK1DGTfNou9beTxIy3ToqvAQdyxpavZTJQsb0XRE4ual
pr7V1GbLAN3VyOEsoOhxLk5GuhzHuVkPjnaxJXoJWvrrZJyEJFzZ0uOwGMekb57SEgWVeSmlGWIA
+KPcEi4gJbtmZBS1kz+3y7fWT/in2TsQeGbG4NRHuzV2bZZwjRxYgdI1DZN10C3ebM4bDTJ5B2+6
Lig1+PBOQ8mvhJ6mR+u2RfM46gcsSDeTlT6Jyx4b6jOWKIM+3VBb+cMEWtHjGdjnwqfBtarkrphe
VJMemXzrc++lC/SpYT0s2A5Rl7fflrYxQIhiP422DceaFPgcU7UmqFyx/hdQNIz+J0DJYsC0kM8S
ySL6IUKokeyN5NmqgD3CHjE+K5Vxn0pXK46GzBp0IQNrIIACVRpuTgHaBjZZYgfA8Z9r3GbQulva
b8Bhs3q2nWMEBww4pnvDbYtDSWOD6hc3mRuixXh71E8drcgIaxNPm7dz6ccclWjEBdhWyvCGvX8h
iVck7gRMotMSrOfMq0HrzGjbxodCPiLiS4t9AQi1ZuHE3jWId4N8DJRDA2XYdmX7fclfbIbItB21
w5zfVJP+ynHITmaDnGRrpufcPOvKJmz93Nwn/Q6X02bxR30X6Ef6BRj81RgJxacmc1ivNq0Kkhe8
WoipRibPnH4V9t0uH5A+G45c6USwwdacEB4Q5P0l0z+HziYr+4oETNYwDfehHS6UUb2ZuAISoBS2
LVrwlJFolCM++rCX95b+UF9+SrO+KlGpTeDd2K/ya3vssnetuQ35hflhs8/h/2Jg3CcMzjRrl6Ng
wcY5p2XR19vE3FvVl+Kce/oWBgJLtGio0KVfY/pmGhkQuTLchQzqMWdEt23c+uxBNrQDKJFTvZAC
zPEOr9X3rv1a8ptl443zxckixwtCwisiuTu0F4by3GD5h6MiRUYAGa+LDrPx3Q7vk7arNNKiMSqR
a1IuvJQTqMMahC3XXZtPUZC5WXRxWmFNpHJZkq1Ws4/ztbCraAM3FCAP/aoSt1xH/pygDBjyJU2/
swASATnIG2Nis4Tzj7lkZdJCgR1Q4ciKaV1/oF4Nw61ceF3tKXBXpaMqCzESg6awdkTVYOQu03yz
jvX0YqWfEgK6HpAqzs+BMa2keHZN9SPkXubZ3qmWa53IAAXEICheHv6mmbTWiuxFD5azPFq3fHGe
xtD0+yo4iN8ls913FgnS1muQ6buEOWbhR2Ra1jmICBrKfQnzDzH/6wyvhQGv7DBB8bb4EiqEQnPc
Ic+8ZElQU6Mtgahr7Ybe2gYJzlwpSDK7Q640m6Gbt+Lj5KprY1c9Q6ANRNeT7cIKqq2sk3Ux/xZj
69dNgbDsqTFeLWjFtWP4DWtxJuEPKXNW1th+h/HZ1INrl8prCTkKCGWZGxenGZ87A/Z++hJjg90n
ZJ9Z/8pYf282XSe9N0P6YRfhObNpm0MCDaPcQ4HC9g6kLXl4ReXqQVv8Cfg3gFgTdUgIkis6buGX
IOfnlla59FSSTtmDpA/SoQJnBNae0G7KyMAOjgMoDnyQPhfaBoaNWfkmKI68nZMty2HIPFLCjjPN
NaIUCfJbA7KrLPV+AZ4dCwmPxvoJ2x9PjVkasC7I5KduTq4G5ygI56uytN9ic8Z0ql/bnGilydpO
heGmAVU+LACptw8yaFWdpLvIyDYaaYtZV/wJFF9k7ebgtIrZlcTS0knkbFTHTImI+ezaU4Jvolou
20DUR4hYLT4mGzxGZ37KOVkxoVdIu9p4zkUAQuQN9kOdaB5k6X2uA1+zlZUcjshiabPGxlM6W8/L
4Ph11G4Bo5eTelcP1Vf2Pp3Ug3yfzvNa2g8f6Vu9iQ7RQb/2G+qGDZozr/HRL/B7wr/bV2mf76lE
251+AI3amtfkBWgYRtotuAokXz+C13NNNXLj/jnn9JbtCk/zbJ8hvq2utl/6qZ/f0lMK8gh4fOWY
5V0kX9tK+/lC+/5Cp7jfxW/Wk/YtgN9r/ogBe5/CN/kuPvAIrwWaH5l7sAWDFagvcAIWMkx6IH+w
/QUra8VLA3cq/aH0Z3S7OklmXlsxKlYGbMBxNef/NE0QGSrd1YwV0PJoIcIWDQTO7IlEi/xfCbZP
9vywEQ0E5m69tiNf61ywZRoV4MwalJwOvY4L7KzPrsTERi5RoC1d2bzRdwOllmZoQonqgtCyE+TI
fycfQ2+ABixF41/gC0xoRLdoFM1Y+KQwUIBXg7v2DG7Li/HxQar5chJvC8UHRw9B6VktvDhHHUBD
/MhYJbHQ4c34gvzY8MHfGduYsPNGnOwIuUDLIP4A3ZkGCSsOWHr+mJhJFlh98Bn+0hqmKczQoktB
N4Ind18zWBBB4FjzWZwFsfVdBQ11olslLmYKJuoYixVU3O4KVhL4e7LifXqwPzjEsZdjWcsJshFX
xPiewLfbFXB8BDWLxtW42ozEVMOSgDcMKw3+9h8eP+CtDagPtH8Hw+TCqXfR3+FU/0/5+GsVcTV0
3ulBowcAhIImQU+IFAoqaYJYmQ+zonHAp/rvMnBT0Z7RxUlx5CFvUmGWYEn0L6VDEq0AroqRuEnR
NmLIMpJygCTCdRQ0A/+wn830fwVyFYzu6KgCE5RuuaDMXaE8i1IPHJ2WEh58wPf8bw39WZSGogNF
b4HX5GvzaiER94X4qGBbBc8EAkf3DTQXicBCCBoQJhCKWqiNV9wh6A7IqTC+g7ooRltHTAXALxk6
BIRJcBHcROFIgaD8H4ObOoJQOy4YdiHSv5ZdByNEBCDEPTHwXWLT+EBG4hnctsGbkrXJv4+IHJDJ
enxbLuLSuXxE/sr78S+8EpMJN2+1dA2mhSLaZRx96KFwUbgixI3xjxoXjtcfPAsKDnk80Cg4Z6ae
NHgaZGZT/C+3WuN/KR/pQ+MW89dhS+AmsTxwmQIWSzf+m6xccYY6d5HPzzhj4tDVYVQxF0XbMHvn
qs0U9/S2Mhelvn6HmkKvoMezoKM55zqmNzdE/1AIrFgamOG0/7B347um0N/bVaO7zeD1kK9nF+M8
SXONwi8s4m3dmnmWYIrqsXaMNqX73hk2dJK4fsx58ALZxpt5LfqC0iZKUZ4eCtVPWDalzdwfHYRb
BqegdYug2EDY4OaRz/Thg0UiaR6w3uveHQVBOKbbmybzM1yWJV9XdrFz1BHYy+u22OezxxNImLPs
dcDCa1OgrgsDYNiFjwTSV32ogoksWOSJNxeMW8pclz2dcoyKWvRRPrE3QDSjAZZi/wtVBESm9Wg2
4gmcNduULJnG6zM3Ru8ihr/fylihkr8BnkEfchVgyUAcTeMVOkkfguHDR8JVE8KOZq/txq/tFR4P
UL14TTglEKhUJikd7FlQ4aFRIQkhpqfMXRrg8y+NT54LyIXSBsEUVl3SjYUO4gndS1Q29Ir4lazx
b4hXs/7B0ay9c1ot7/VF+NZYb/MLKXnQbKNzcCh/WcwidMesVXSbXumN8i3yXzhQdDrDT+7qDQEA
ZH+8IZALRHQCaJPQZorQYQsVvsKF1HAO9xMOuK07BSyPLuUHfgmYsvfplhAAQs+JwsRPBrdSgQXm
gvGA8jSUQTFXtAmENRwdtGWFiqVkcZmYBSx2/1JArBOBJhS0NEmAU1VScrk7wYogBVUE0Owaa2dB
RcLjWPXyysd5o553/ApSHOHFLuGHyCX24mjX2x6tLYs7i8gVkguVDQsiqysgBaEAQs7IcWIlL4gt
RHyS0+0ovbhV3LCJW3XBCNrq1kqCyfI6APhQ1mNCXozPA8GOo7g4IQBegfKYv1ylkhqL3jkLZSjs
7/Aq+KO3AVn20IBYV6EIvGkPOAIwgiSWOdY4JhWRM0zMcCXiDCBqkDmbfdk/nF6XrfwDw4IvADGX
Mx4agPDO6P0TD1iQMP8oB7wqj/Ju4K+NtXtJxpyBZZKaesUNpuYfl3llPawHRBX0yW98FkVw4Bnx
yLQBa6H7QmH543PwZOUN2gLATHjn7UpBm4cbj/gKfnW6ik5/POEaDin5Qy8lpKCU4HmD73vF3mtr
wxmKTjXOTVhmXTC5XiNQgc5eC6booTlVMOhz+PJ4L71wGapbvrPexhdsmLzn4qS9LftAcHfP3Ru/
g+bdlz32TBv4gMTFQndmuz5DjSDSHgYZJAwRLJxDbeVpG1wJ4NnUGHQJi7Pqlu7IFTtgaUCSrOPj
fyW8LPaYLm3iHRjsuj5M+xphQgqtc3qb9hLcaY6Tm/CHE2UFWv7D26EWgMvZ//BhrTfCcDDIqgS1
sLxYD2PT3LR9dxNfzsB/WHyb7NSvhQEVwXF88gU/tuwESwhKNI5T0KJvy2N640L+ueTF9/BevxAe
CNecbVPIKEA+OP6WPzRcYO4I9hFKg+pU7oS6ACHUdUD8I78KTzjI01vtST6UEHcduLjFSVwm8S6Q
VC9EMm6ik+BJidtU8y35H5yv4gtcyvKP2S3udXpnkDxG8f1Kvh36hv+ymeMLY4J3BqA9Vaf6Hn0N
t2W7PFdntEV/8hicxf6InTE6qb3sxbR/qDJe5c/6qoIxXtVPPBPh7S3QQmchFUBxV9ObUf9hdb6o
LmQsSP/QQhNdLBcsNdo7dAtYiZxF1AuFVMB1e6cAMw9sWdCHpi9Wy+GLxav74q8KZTiliCLcE6sv
aBI8S8Kt5o/fCKOSyt2+8xN1Q934L/2lKKMh3X0NX+krr86jex/eCbF5Yv2GtUE3cUevmVPzbt7l
r/Gx/hUxatN7to3Im9X8GHFlsE6eYwIrm6fkOT1mzzANV0J1FuNOQrdPuFPS8eNXYoChdWXfLIms
pc6XIEShZKLP9ouJn5H5CCpFhgVFK/sL8BErJksG24Hq6rmrs0ewOJliieTBoglhLdH+2WAUQCWx
W8W4okNgchcSzlUhJGWdJbZsXNAtkDe+6hRqUPy83NTCHF2sfxlF5cN5Y+EhE1LETSjCDBF3+3oC
0KZAEoaWnM6hJRpAupAEYOJgC9ZhH80Bf11g7hOtyQeArai07kxHxsQ2HnRMrPEqUU1/f4yRflLu
QABASYV4hG/W4ElKrNCKm7t8wf+iVuZuCOYwe1+FQhTg1IXWyh94FiRVSniWVlA1drb8CpdL/mQP
QdkLVxWzT3f8c2jEBoUUQ9IKae6wYqW9yxkTpipEPukxHrlihGiX7KSFN0Nzs7lIumZ48O9kikNR
N1AaxcFbk39WbYad/UJnu/zqHGsdTP0qtPRvRc1/gjg4zPOwS+XoUubjvqzLTZZFh7pMCQyCoWIh
tlCndanEmAD6RaP7QU84wdC8WtxQuRkvStl8prhGjOEtBn02VBiDcUVIK/zqOqesmzlXjjKfbEjH
r3DepnlG3my71vriUOlYwCXdWZJUNNC2X/SIiwrMEviMpW4+JxhRUVYjYIA+8Mi0FAo7ZENqkgba
mibrwHabeN5YOq7z0IHXw6NqUN7TrrL1q9RjbxW9kOlUR/SVs3sw+aWzzcc1lIAGrsBMahg9qXd7
eFalaBfMgB/AsjCLpq9e+imXNcgzBi+LCOV4zwZMf/oYxxmOfxQMpkavT9WJXlE24iLpdknDWPYh
3dFB2kuTsg3IANJKXOajDPelVa7jBpPM752kfsQ0JeMl/Fj44AqUSGN007AkESd1M+dj4SDRcBMI
Oga8z9YafudcVl+ouNNKOasGLtVUONnViuu9GepnrbUOUZacZyDBqpSvqmJeTaDQELea1lnptrQf
CY9T7M+JTvQ8GqcMWb40Lvscq96UVkI1ai+DFl2yvGIEc0awkmCXGT/JF5wXUFdBJhVEU8A/XG0x
XqK6YXbgwoeOmtkgCihmciVqBKrN9i54g7hI/hGvIVVaD4goLLusxj8ImmAh4H7I1s9s5uCA/xA0
lR8hxIGlA6taebQ/qDOEVAylIa+SigKBrZ0oTaYHZBY2bkoPno0fLpxtqPI6FAJDeJYa1r/qgYYV
biLKpuwroOICG/5nqf+olhm6eCVZtMFFqNMKPVZ+pdJhlYI4xzI+1ziGEHbkDRF51iQuc7/dP2lp
SJ9UW2mRa2nwL8XSzjI3o+iwf+dXRKOUkuwEbANsD/orV0H+Uf4EjsgOOLSVQle4PDKMOAyXagVG
rvOYEXuM9+6bKcKVUz+HM2mQmIfi5wn7vMbkE6NfztGixGJ/xtmPyomFgG2MwoiLzLUxHhRNYqdj
w+BK4fYmrIK50lc0fKhR7pKozaiI0nv9w4tRxbyA+Z7QJ1wVhHTtcTjXu3QP8wXTTe2N6mri8Vje
2sNwI1sAAVR4QX30XLyh6ImpUkiiPdjnZp88yE76GM+Ax39iS57ypyyyzwo3AdqdxdNZkNA9Uvbg
BQpJHrRC1HqUapQEsA7SF/xcAQl+AqRD0A/yF3F7cXkRcfT9C8qtN8oGKiIe/DzdevitkiWGCX9G
qMkrQXfFbUpH9fUGm6N6y97sb/mDDxt1/67zh/ltiOoqFW8aTn/upPj5cSZn9/jzTiUI68Elpy7k
M0Hpj3UhJOP16GAGH/wzP8XPTg+qNPpPWI/RV4AQXjyE1hLxC1+JLxbeyVEPqUOUh/OoL/Ox+sBh
7Qfv3z9JF3dFrOcTz6uFxoYty3mIifKgYuVG8p9ce96KD0GZGP/kP1wK/sLt+NsOxP213kh3OtQX
TGkv0S1/GR68I42PhE83POD6io8I94P6hUIDmRuDhXk1/jABOSrMP9qDt+o5O6mIjdSX8Wp/2q/t
tfrovjmsUPB05/6qxfDC/2FE84a4qDrlG4ofytld/TMhouKVW6rbfMfy8MKweaEUfWhokImmgmB3
k9DBVm+aEJJJV64bBvtM1BsfdELEGV4QteGezITHaZrh8K4jmxuPw3Nz5mxJmi/89SvHDEju25Ki
tkKzFd0YD1xdUo3rg4Y/BBakR6Kzn7RnIBzQPwcS1j3+hWALQgDKBVikH0wOhstXcIcdaF+MdyGn
sCmxvmj7OJQD/GvmluzRrQflVsswACAdzW0aF142u7s9ixWBIgilD2JzuO3VmWKEyd2KU1HxQXGE
vAFfWdjn7OEQmrme7ZX/Lr5ZSNjpOXQipIF4SxEIsW/8hcrNStlS8S7PzTdKQJ7M7EdZ/2n+0oH7
bT/13+qZc9f4ydmT3Sw7S194cPBZ4JNTM/xq73R5nynCPrhbvOlwE4ojllBukvmKip4Mwn/KO2Sk
F9DT6/AhX6VYGC0BatEGVW72ndIRfQifKfwklvGdl02QYUFVZumyV7yp+cub/inlgR7n3/GXSExo
EXAt0s/4k6tF0cPVkr4s5ListOG9fdEow1iV4su0Nz8mBL2cgOFsAymNIJn/+NVAl3H9mzAM0eGB
MhnJnvjB9kXZYLq4bw/ocRAO4wDzMWCnyyLIPGf0cHJmboN0vAXP5nOB3oIpOLAKbEg8Hlh+6H99
Fntzaz/RfdgrR5Yi5tIP5r5cI4bOi4KCKrtpb2Lo1FcUE6/I95H/sivQDomIX8AFQjDtTXj25i87
XSBk/wj1vuur/dow+uPdtKf9iDKE0W39M8+hOEwhiYQmdSVX660/tBzAlk12wskJ1XN6YbDuxwPZ
VTiUcFRA1cSFY/hxHC9/uQWjqB0RE6C5ou/JFabdVr8qX2h4+F/YLjwBIJjSEs1V+FtuRiDAjwZS
E4jhCKbr0GAVtN1RFixlmcvP4Ya1noPvy/jIXn5bVifOXhgJ/KF3CN2IWQXaDtlNEaoDWvDziwCA
MayhtyxOIswM8KFKEwR0IBo+8n/O6ktPhw/wpreFuwgPRGfApSZ9OxzcWcNcDBZwWucHoAKjhgD/
AbjnIXUr+w4k8x+pHQCpQG3miP+kWBZOXQyn0QW7KQDzRf0KaM9SxMYB+RK7GpBXugcQlK/9Y+bD
Uwz+SB/BldplBm3GugI48D5eRohM4pwF3MRsFYXJn0EDiIwmKnBmPecvIN4I5y/NBU4ujFWJclrA
/KODe5k7AWcz+aDQQf4G5mbtfWjfrCvDe/7Ki+afzleGywfFTvGBd9AnO71ANiiRFnYBMGE0dUKi
98m0FpYVjCuiXkshjfmvQCox6x//2Z/6JwveJ0sAmJFQj7ZXaoDgVad5KE6d/OpEHmBO9i2qrc+c
0orxymEV75dtd9KwWWTs/fdgQ2TSiMM1mzynZEBgaG3Csho0ixQnsUPxYOXmWM7WR9lEKcAfeFBM
gJCA2eBwAviS3qFGdtlPFBsWG+0FnxR2XGEUHOBrLfQey8MGs7JFEVZIK+1B8B1HFLg0wFcsALRI
+St7mqwLMEjlMDP9Y17zDiKtAAA6pL/rEi/AhsSxxzZc0D3onhSC/LtTeyPid9AyLiQmzbjmsBxA
NCPgIOVdVvKEw8eKwlQFYfg0P9srl4YlmutdnZdn+9X+WUTnWJRNqFrFrs/XEnbbkMpOMjsyHlms
m1ShvC8PoVjDvBVEH4qTKK/4cbY/zYaPLZRrwHp14UaAGBR1mMzjHH9GxX6QDiOkjV/1a3b+wYuj
9UxbruNUictI5BrGv4+alV0Y3PgOQx/wkSbWu/nUkBbAmoQrEKUFsMmCCy45SKDcRJQxLWkpApEw
aSmTwbBs8UXY/pYHZ0FKHQoUnkW94pQuZRPdJQYUGy41GboV+Gp/ThF/VRUgI0VO/4OgXOW1KXEo
um10QkLl+F/RLCculRmDxNQY9S6cU2d2MX4s4Z5ZPgEvISaONHf0NcG2Qb8Jh01JLjNnascFwKTs
JqYZQTgca4TiSCWTZp0R2NKsSf5hNHDbIooZarHcHymhI1IEoCwDV67Uz/YCPC3/IFAT3orEGWBG
Y/8zKb8wtP8RyfGc/f/wR07fA8oWw+P4DW7Lat2oLNULBawoof7OAlwpce1oglMEhyu+NCRqYUPB
Z2u43ubK7MjUFMURk2V8kR4ztTc7OEfoCfz3oz6KDfnvLMN4igTMQfwK8AYnBNY08Gmh7dJEOwat
K/pXOJ7g55hWVoQA07X76t6JsQjfagrfEoEqd1zIZGmbwUWgmwO6U4QePR2i5w1ikbGcNXEDc0nd
42E78HaJ2eOS+/iI0SswZF+XPXoX9B95Mk0Dq/FMLNUBE2AFg6XkIvuPdSNkn9DxRELiBdmcdERR
DQDXQotmc4uJ/rBcmdB0HK2QFjkCllf/ACyADB44YnB5OR9BcQhy9w7aDaADZGNzNuUYxEvIGwN3
MBv+spCDmj8V3DeCCjMMid0W09XCbWKviyFZumAnNV7A0B/klfkZIozrxLyvDbclsT2EjO8rgx9A
wiV2nYE4rULcPmr49HhS9C6+eJoi5InYMvypSqUHBRZfBizG/IPhp8gLJ/HFqFE4i8FiZVgQTN+I
u8k9BItfngFWsi+uCwJBKk3+NpyZyTwL/ATigNj8/48yMbebD3xtewA+ABaOtsD6jFky5Zj/8735
MCfKcJcrO0GuvGhUwQwhYb5PVcuqigz+wlLKaZUS3mH1Y2J3K4pnjFltFhkGgEWvT+gRLZwotAfF
PmjzX7k/PchgYzz+UN5DdLiLIrI4q6+49PyWn+D1xj+8tLjfNEmyzCdcFmVh8QSUxM6bRR5bMtuc
hGQEyIpdj9YFtV0rVitWTtZPjsFMB7wvWPt5wAZH1EwoRIghLO2FGyQs7kKElb4tlh3QJ41WBC7y
iJBYfZlVtgiDYb3kwM6SSNkJXQsAkCaNwmwo1hp8phnbZ9Esnr6wU09aDx049EzqADSM3CaMFdH6
gyFwPK4ROevr5TRfgx9auFflBOHxUr+mVwJ/SHN7x3UBCbAQ/5q79GiujS/plj2ZeMaFfrV2ttaW
VOcjMXH8YMwl4jm7Zjt70im+BhfrHeOsT/pIxrtQEEOtQ0lcndvjtB1O9a6+0Ix5YQPoL8U5AObk
LWeqQcpe+bU/dmftqdxpFHHpjohEfsjwq+d04+DPUeCCQ6THJt70a/F3TE+wp4lJWwg+hBeCAJ7L
3XDSwbL71+LZvlAxAMCum63mC8cYdnzu6/zJe0FfR1gKH4QHVSg4Ks053KRGD+E7XRjYWpLiGuQC
R9AMVvBvEZLitIafU5OvuAE8WA8tB2K/wCxGU7S1WA14VV4JjJGKUsn8ot2EhQdLpP/rAjX4sAUe
lMCp2RSznwswZEXPMcl8lFBTeI2ncWenxUpv54uaWus6i7a0P5MXw8KV+1XWNvXgOzRMFxQ/nqpv
OoJIMCmwRdGp0XOn+b6wo6+zZfZGgCZZ60g8YFKaa1nCig9vRTeyaAzBSPND8O7Kh0lZUkkgRSZY
i9Yzy3m8xlBesdYc0SRzQyFKt5LeHaqr+6z7ggBAUVR6ceDR+jOe8dmeo+eU2HMocurGgUZqYS/g
U0LSvQyNfZhuVAxkllNjbdqZuGt3kHxW8VndWia0Ina7E+1Y4ogMc1PNR5SWeJgTQQCzQYOhSUHY
TEjgRRLAjobvOILZwFxmZCXkoq5pbSeph6H9KO1DaweIhzPxQBNc8RNSvxTaeb20tzF/tvpmP2jO
U9S3u7TroZ6Ne8Upn42s2lvl3pwnLtnk6+B+E1oPx0CFXWfetGhnk8Z2i/pgIZOwCm+K7JsmLg70
G5oIpHS2ARQlYNRNXgBSKNXaCq76RNSaHWyaYR9gE2sv2WZ03hLnu2jakyLRqVQhpDbhl5xD649a
hTq7gxdtVPgtwGnXMwO/Pgsh4wTortWGH9JenGsICHGy7OdZvkmJfi+2SopFtMPyE0ADxmmRij3h
PJtSTjvOmlzT8pgqW1B+5SnrN3lztkwgAsaEZzu3Obi148sYHJVuh6uDOeGXD3F5tRiModOEARCB
TOZVwwBGeutZ2oZm23IPA+IidpXzCEk/Bbpr/zXVBg1gnB7l6NtSXhrQyxka3+B8tNpbor4YLDqU
iBL2zlfokrlwt31OSFoeUCE4Qc/J/iWgOSKtR/IERFTeR5G+iOiA2JvyZ9M4ptNHp9OWHE6BehAc
OA6zmUVYuSuo3Y7+pWfsCXqPSmIb5Du8VJGeOOSgQb8x/UU/LCVcYs8y1yhGVIX6DXVPPz3LybnD
9rugcpWLT62N/tky20L70USntnzR2dClATCRXcUmME+6F2AZ0lOv4Qh8a5VzPt8i1HHOOQ6+U+1r
mq6ZfbPyXyIJyfv66O3fkJ4b/c+E/h9CzKJe4T8aUZar41tQHup+08/vyHUyY2tb52l+DThnJQEb
T4WMG1AllX7CBFyOPaWKP0xtP5iviNP65lgbF7Z+R33YIZQejs3dqa0/BdNwcCSOpUggUzzWkZOp
OBiARfTLeyVBS6n4I3Mq0zCqA2MIVEowvq2P/3bbn/rqk0+Pcy1E/Pql6t+q+FEMaMf7W9m9yotH
UYlvFq7lX9kzClOcJ7UbpU1sr4av4BBtpZv8S2YmqC2WuSS1smHh3fnabUFrB8MLr/Un8ks2MSzu
iLOYiAVim7xQe1CKmOGKIkfTiU0TVaEDQwDTGPpabIWuSqKjDCnEDQwfUgb7HIfgfvaEEcDkT5Of
sHKzfk/+MO4XRAuLT9YYGbMtYaDyZpr2arojYhI5EA35HsEZMalbdnRRTXLOdihzMRHQlfVceGIv
oK/0P5LOa7lRJArDT0QVOdxaRGVZktMN5YhIIiPg6ffr2aqtKe+MLUtAd59z/gS+N6ynLhp1ygEP
4wyPkgJqKVGCZMMjCVFSd9CwvHfTeiXqP3RK1VbNAk51n/gcqXVxsjHX5JGSQze/1PqKdgoPlcnl
bRiz7/QkXQb04/V0BowkKbSYfbbBQveoXkt45IxKnTXdvBX7t560Xb+aQwNkSQn6fDvwQcpANV1T
3zwI69KDe3+otAiH6FZ11eRtkBhtzrNPnO/YBxZUg/pEOjVEyaQ+1sz20IVI3M5Wx6NtZ2ERqL4w
+KgnAkQD5XxTt018tG5IRQ9q85V3z6w7rON7K0ru4dxveNaAsaD46c7GlNdZg4f/R+8rE2nW7Zs4
P4GP1G2hvTi69yXNGxJhRA+K6A1PZ69s93WxteqDCSIcZMmeoWJ8Lvemum6KEKwubfe3zId6n5pu
Kp4JNoVxXFf6mmIx9nr1iDX2vHjgCw8GrtkNP/pwQWC7LW6feUWYZeDk2yV1cYx2JBI+X3ZO90b+
rKFt7/pWejPsUH2RONVvXjEEu7cb7RKUOXnFbHlwTfhr1KSrVPXJUupNrxsJhaWRwzvQ1xyfwTAq
7/qtlc/qHet9/7Zsi8PNOY3t671Zq8W+0QJ+b66uYbwCdYrGoTn2hc98h7Fn0z+rGoMzX/W+ZtMv
kOnWB1qtW+85uW82fn872vE2c64T6o0ulKSd1VyyBHHemvw8tug5MC0Y8c9t89ZybkG8Y5akEwHT
nGleli7k0+BiXRSnJ0g/NYnpB7n7QG3Sl5fyFhXdjjHJBN++OyrKs6EzJ9+Mw37RD/O7VHldvim+
DwxZDMnle432xAeCgJ/lB/6GY0m33YM5Xak9ac1m3C27kNiViP6w2aFzaPuTMgr9KoEgOPHDGN/C
t4FOQ74oPYxuAgt5/jBhRhu2eqhXPpWwNfqNTt6lL+kHcjaHeTneM2w0+7+sCZR5yxMxL2uZWSUS
Sa+ZdhVgIaqsiJNJtwTliie7jT/Z72tkAJsvxR2aTY5GJ7NDtAFZlDLDSwxYv15D+2B1wc04wotn
N6E1y47QrfST4T/ySOeULM/E0nAmJtBtFvXVzt5M3DQeMoPw3XI7YrbNKfuRMyqnAAzn+vmSlBEP
KR1Sp19U603Bf4ta/H6S7juY7zpavWZrZP54P3WcRrwDQjtGFbnVvrAvwu6PJt/eVvLG7N9HjO/j
S3/fwd+ZpJU1I4I9cWFwHMyviESIk0eEPd/CthJ5saCzsrMyjfPhKyM2Jjng6J0vgQXTd1mrLKTK
RnSJsu23S9ndigNJAvP4PG5v+nY0vS/G33it2jsNH8Qr0eMcMvU7Ox5PHjw6V1UPMEoJ5HpoH1O2
fzyZKcvvuaig0JwrxevwOwHyTcPCwMZRYcmEImCrX8c1Se71S/q4Ws3OZiKvkeFCUqo2rVdJzete
2UcqEITCnddkVRRT8GjPCtT1wW2+BBG09iQrensoaKRd/YXfQKpMd7IzMffEqcMfqMCoTh7VRlGO
hnzsncCZzox3qREYDMA+NB3XuVT5W62dLW1fWy98lBhnQwP45XOZNrzNanimsi86l55cyrdsYCTo
oNFM5EjXedPQw519jHen/uycJ3XL/z2st5gMRnoGnJJ6fHpgN9jUF3dU8ZsPrT11ezCMMVJfhvL8
gYeWTBzY43yDNNRuR+cnXphxPr5r7Hzlyz35NNSX3HrDlf5pGJlm3mEIgtjW7HwYwO9huElr0WqY
m87wqxco9GoWLdKO94Ag4Zn5DZkSTvXetzsStW0LJBqK3mmqIh7Aoj/VIyqZt3haiX0s3vbJVkYq
COOt2aifJRrV+2tuIhl6UuBi9hPShOOQXLpy3SK1w4IjIe+9eF2AdeXq11AZ9cWHJotkxkiNcpn6
oLeut+TTzEIbtr2EooYgar/PmYID7RTARdPvnUmF/HjvyzeKIHUzzd8aX66wv88RwYCgIcy18Yw+
lfPlYSL5Rpm9R/DTGof5sSvbawKMxcdp4wgYq/eK42KHRfpJbYiAh84nVULpTZfDGyaulXEB5009
7JTQSnQ+p13Re3bz8oB7kbENG3/ZEDJ5oqjXuGjL+SPr+Kx3L9cuiw5MiEFqvVN5jAbDV5uXrvxt
umfTOZIAJquRGm8lTrX7trn5KtpNHG6xf1YPwmvjgdHE+d5FS+kjXMrT0BgpyQ/LGJBMYcWRVe5U
WEIPj5Wr5fhEFoc+/mbv4B3VxYG7xEAR/N4Y4KSKDbNI9jBtF49/YekuLooWpmx8CnvwMLUdgSSl
lwWIoI0QUvMpmKCNK8gT6kDuw199q2maMOpugjzbT82ZDIc6vSRIZcWchQ0ask9NcPS4Z/5QK881
dr6ohtvq351Rqqj5YFxr54GM6qrZMNhhbifJe7ve68NW13wr1JnTxPho2VsdlzH9bOEYKLmXpUbt
5WYYZWBE57/dplct8dJ+q8S7wni+BRLl+4wgZd3Qvg/PVREqdphMn+O0yaWjHrCu78avll/xJ+PL
G6XXE/iZfMCcgkoiO2iLG5HUQNEgHGgZW7HUcEKidoUrxtbAXkML/8O32e/O/HzDo9mBX7uxspPk
oVXG1nWwt4/ljdOJXCu13hKE0irMXDYYw6qY+S7nu+npLwZiBq+cosyIlDhqYRaaB6MSlgpT6oNr
O35hfWTql4IGiql231I4MgAuDs9dEqIxUwn3wdUCD+0laKavtNy38cmBG0K9j0yP0XYf2I4rPU5j
fa1Sn9GlctZHd06jx+QVcdg/1tbgjcNuerc7ZNfHJt9ZUpCkokEjwAWi0qi55if6MMqTybiO1q79
aZhaVwUBOwSNf+sSCME9yodDDDg2GYdWfiYnPCfuD2s20yexYML1saWpi0TQ/Ojd8fYlhi79IVND
f3i9HuFlTjKHiPzxJvtdpWSWmc2J3BIIFw+bVBE3X/NyPE/ytVlAmXC6CLsrWAUHdh1HC+ks9ZaI
FRyfJq9mcJw+V53/0Ze+ObjM5hm8Z4kg4tERZXsNUWTsZsSg35hVxIHiws9BdmE+I+NF9hMvHhq7
Xgx+VJjPT6WXNa56tQwvfYZrUkcGQ7m5/VGKLfB3oJZ7Faj3y57R+371wzHVXy3y5KvQVAmujprH
M1FnEIpYp1yX5LGbzJ0JXA6S82Wgcl7Y/QXFu/mcPxdITqanCGtDFYsFy6/uxM3/3IjCVfFEOCKY
bxji939zth8SZCQa1QVCbsLjg1iiJX9OCgHlgOnI5d7RQyoEUKHc3NcOhPcD6s6YxiLfL+VbHr/0
DiSJ14XIzMelPfOjVLCcqRTO63qbYtbXYmbfb4muYRwXr+P1GDFGZEZd+yJ57qmA4olZNHGlJGUd
nD2k1R0+fjvmJJt7+UYbc0Elei+31hvxV9SjTgg7+9Ft48Irc6i9R5ajOXuqutaSIHUK5kucsjE1
5x1EFaaICVkph0BXfJBORO+XFEFLCwF38/UWXxRpY+Atbuwq/UyZbaDrW1z2mWEWtRNtoJX5Mufj
lblpCq6TfxhoZarq6+6XDEPpl+UE/6oQrSn7THUjYCsY8M+SVw+CcWwKtSQDTFcvKXw8e7U08AZo
uTT4pQKuQDxO+k3xNfIsLUCyH5lfmwe9ClQPFkFc0Wazq5W40DFeJQBjssPH3bvPG1l/d+Iv9VNm
ymV0pyz7vJVbzhsypLT+xI7Sa9Bd8sgu46d71DpfisG8XDoqYHwEbklnCnFMhp79JjkYeHc5Jy5G
6WyRzibOtlPeKOUeGPEMm5ixB6DKPzfprHvFmIES0rF+MybMt+oUL5eyek2NEw6ALdXO9z3zjVdW
jSkTuiIC4zjA21dK/W4U4LRIJ2AgpnRnLfPZzijNgY2BkBdgFoXhqELfsbnFkQNC9ujpmXG4Cxt4
PaTekohQ/eYjW/VVm8+OfVXsgLhuQbAtg1JZt90bYgosQCjOGNjfyS0HhAnn25pKnXDpApbuuqk2
dfqs3hnRrTEMYdwK0oTeXL2wbzEHTLX12Oyk5DPuvqT+rUS2VS4fToZncL0acMFOP6rCXQ51guAx
gOjJJILiqKEUpbpKnn4RY0B/0jiEx9C0tg05OPW61sMMW8F0DYaZkbVKZ60AtW8NEQJGSLJLElJX
BD3qXmkFrFrUYaGHRRUlzRVXDBy+H/fPeYxyZp6ZYFd1Dy/RbPari6rgt/FtgQNrn/aCViZHMfzm
DH+aes2ZsKh4OY0xM/1rOddU1V+MwBQ9YBfkaCX2HUEizlBl5SUbdq6xx+solMTYIZIyfyBea3KR
kECJu+dbu/nmi0naYQNF23/jkKsWHKsi1PZAMyoyTWmXKOIlxjHAMqAvtobhEfSBJEFYjkzX27Ae
nUjpPV5ULjAyodUJY5VKxefBqMyjPHGqUCfghrFnZykfp7bdGMpVs04WwovqOQPnMWPICumlkr7J
q3pkL4nmq7VPQnUScYIU5LTRPcCgMm8/XAYOIFnzJ5BjC71Ln3wVqStf6UpW85UygtamrLYE/w4w
orlG+vJGYHathbLljW0Qqciw82Oe7x30hjnqwVvjG0I9YrBjiNL4GaFwN3p28UyOISugpKDuQ4MZ
LYOp0JA5zLzHi7qaJBSXPvKi4he5GGtXmY90bjYTvyLxasYjWIy5pHYqIBHpDizUCtP7d19uNeOa
ERvSHh/KztK2torh2BGsTps3dR/euhMQL0Cv+Qgkj+asWrd6RGurLGfQLs4gyuTJuSpjYPiHGwjj
uqJWpcrZoCudpheO08zm8opUwLesET0No6XS2mA3rRxA8NCwOIsP4DeoG7O5wjdVMtqBmQJIYJ2f
jD4MI2olLu72jpN8uWbCANlDPY7Wh6NeQb2SekuVyK6SPf4YADwKj1J/VnbSwb5hRG+FTBRKsgdG
3DcH7OdqYikf2tpIPtuZ4Fw3hfPcMp3CVx8vplPZ4okFxcygIQLbm3FdcxnxSRC4+gAl2VNtfNOG
5c2LNbxJCrsLp297GilK3wrcBbTL3MBflEU3yFgLmPa2LZ9CApwl6L7tRkk3OtrKRFkb6jbT8b1a
dgoHRylfFxxD4w0xo7/LtzyIO9UxY5sYXal/HHuCtgojRNKeRwWW0PBZU7wzCTC6dari0FjxWvdj
hbBkZkx81GY/3eME2slRTLB0fC2c6xgfHE5yzMM/EiV0GFXN6kUjFmgJYaNyd0wqG86lvUpf9Tl7
JrkX2MMklutkYHfFr2JGlXK5mdRoZ3wNF+1VRvkh/XTF22xfjHeAcDsYtACY717u2HGdb4hmFYRS
HfJHlV1qZB7zcCw1UeUhMFUmXyO7kEN9wGbMfHz20k7VL50SMg8VKQogX+jvcEDCNEGXBzSN2HaB
KQubj/Sa9s9MwTQnStB8xLu+OeSVB9UKCMzpQrlUIWV8Yh4St+iaL8vt88HJJSwvdOV9sa5ZvXNM
cKir3D9L9nXmN/WQa27QozL1b0Ifo/2l4qzj72RWAgdvb1+lycePVcA+5httbvUgNRmpYaGXp+6e
kX8YB8a9Af/ZylrUOy+6+tne/gwRvkHG4lR8Te1HK1LCi6BEVV60Nbo9M8ICZd8553RGOqv+JNhP
NWa9teX3Jv+71RjTTOXhLk76hRWi9tGUly+yQQqOg59TAVjOIB7CUyHdPZmXbbAyyyF/JmZ9UjKc
Ep31W4L9sv5tjtemY5TV3oh1JeE2uYnuC32/A6Yt08exbuyXMn4r7N+xlmG7A4xS9qrGWbvB7OKh
1Hp8j7VdTw+jtEbg6HfK6Pmdn3RHSMV5mbo5egTN+FMhX80Q6sosTGLMJMKmOaft66MqViquhLWF
TZTxU5E6KGHTkGecWnwQEveoMgHRb0BhNKbwr6Q+0K15A8G6ni2XXslI9xUckxyYBegwGegUDIqR
zleWwOgPqYFdE1njOULM3sCQl3RijdK3XJiTGa+yQ8NWmr7lWLSf1iHXbwrKAG0fI/BInY2KlAPE
lwS4l/7H/jRgCv2w0SNYYUKOJkuCFk1BK8paM+ili1G7NXUvQkO6QJu8DugFlHKATvdhvbT4qrj9
TaRX0cNIoKPTWagYwV0Nr64PDzkkcItj4rZLbydALCYzVhsi1Oy/078l960BpS7Wa9/gq5XFPNyX
daygML0AiBAqHVgkCCvhoOkWMkqhq4Xd1ldUOgyGn/o5SM7Na/U1IDGXsQti23EBYUv4UxchGbZ9
58I44Oe2lcLkhRlr/AECMf8VBA922LDlei2Maug65UtaZe/S3bfq61idyBCWJZroxW9LTJUCmPsf
nMgwPdRe5C4zrYS3x6QfCVKF+jT21NjrSo/SCr+xTNtOLXGDgSGRCOlRhWIzo8kEk+xGcGh4Tgy6
bi4LHoSkvwX4EzMB1BOfq4y9RyxolfQ+wq+2XqFuh/bIhNQmKczAiZho+13ZE2QpJvJ3TcAaQ7pK
qDocFProTEMsye0Vow0q21bwUhI5hJ7P/SHeE5wA5MGGOQX2EfNBIBH5TIFFph2u9VBiyWwcBS4O
+RKI46EDPtNXr0hnohwA6NCBO3DfhdNPr5YEwDV6kOfnUsaz0LtZHmBwD8f8n+A7S1YjdbvKBUYj
HSiFN+MVn7CTR3ECNIabyBrXkRwl7ijGkA52IxBm+PiZr32VGEiMK5sZ/EJ6ZwSqPYPzUDzngSZt
kIPSY3U1gLwH70TpokoO5/sGcfBgblDrAnrLc8QugiDjGBODZAg4+BtMhvhAccSo27neC9JP60PK
BGGd8GB5hGQJUAA5t2CugmXxNW2rm5tKXfOMYyraaKdUvwBn4VZN7Vu0oQL1tOekZKaWxOdU2cXV
L3HhNojtDeAinPAoo9VYtkAMS1gxCMOp1Q6BDgaIOwbczebxqWTXSn1XzHBk+FEq10aLktHvpA0b
GdO304y9sLmaMreVQsa3mrXN2o++vubtWdcD4cK4R82OPj1FxzhFcndOm7VS+zEi2GyjIR9Daq5k
QVtfHd1FUp47fqkDCwV3eG2/FpjdWv6A8zmf8Gnu2CbYu9meZ69RQ2uIOi1i2DNmGwyeJVJ0DAhf
RAavBjBwJOrZRonDrvX7JMgnt3YwZoxgQbVJQNvRZQBPHk9ozWKiTCJhtPW1+lS3oZxGMcbohc8+
wGE9dtE8gHu/FbowP2Q6ZVH79kw2eHb8+5bbdN+i+y6Wo6X81tBOHfNLx3KnPoGUAboogwfcD68B
44WMZNB+P5kMhMNbvK77AHussYkgPqiDb0/PziOw1H3RHVD52zEuoRj/4SJLlmukllH6pQ3Ii1f6
KX+xaJycgAnkQ0UeaJ8wF2GnQgVOEXG3QsRYgkHGyolBszxiq3GowBsZQz0HvwXFg0BsakGPuF17
nTkwqqv1z0PAylCqRQ/mWOjtf8bcp7iC8SbP7k13B8jhAywEl4+ZdCvCdO07nIfIGaiSfVv2mPVK
XJNqi3kCpjWlRG9zgGfB10j1bQsSEa60Yk2mX4yaJljAwrYxzB6nYfzppQjJZKp8NvfwTr4fTrQj
YSADhTA2TsL5JSolFzteI/lthuOIM79xvKUvyvSmaJSjPqQ8aCQc7DIO6hBf76sEMVPmYtQE9S/V
ffMDWjQbLtuOkA0gAE0hXwjlDxvcLHkpEX43FBXDqf5hMFjtyxfmjNChGLarSkC4FLMaxkJgB8yx
yzt0mRUwb4famvMbH+8PXIsZCA6MqLl8pYX3Ai4b2/haC99yBzeSnfFezdtuwXKGCW/E24wHn90H
YjhsaRLqMR8f8bUYN7f7wRxdhxhlaC/0PehSwLt1b0aYYAuBO+uZfUgiZFV1e5av5KHSRLbAMP9h
uXV1eOTQ7FdG4sr7AiscDMIyPC/dmNEHhsxYKaDikKhkKGpd1hKN8f+ODLTFdhnoWVjdjxZuNWxC
WOPE3tR6PM7a3XfBQHqoRND8MW3JvWmChrHSTGZsT8W04lEyRi+pQs49DTUOSxn/9h03t6Th5pj6
473g6dDC//7BxgGKu1y5MNur2Y2v6N1TRZxg3X0vf6RlNEmnPMZdAEvyWV43GTZ30e3+ri3HePhc
2FbVNT8QEwCt7hPzdL9v1b2jsU7MU9cfcw1uhvViqlF/v1ZUH3azmcxwkXwKTO12naZ9i+WnsdZV
WurDhA2yM56KJEy1UJchep7Al2Yd/81ddn+37TOOVWN6Vatjye/NX+VkV/VfyvQKTpNol9oJOCkl
MiC678KJ0BNrrbsApDsBazbJI9wpdW4o9w6LO5VBJy6KW5z1zHqDLlAh2ZisTeeaOpy09EZ2j7WV
h3GSKR8YFFX6u5Z8JY/nNNth5QRIJGXPWbdrSRxK6Hv9ad4oCHhAvAeWuOnTYlgEdWgXkPAb+an6
ySm2xDyTbM2YQMa5cMEtN6AWuttEoZNsvCORnuyS+HCfzxhX2tV+XsK52muITc0NfEVcUbMu5IOW
yVt39x7WBp4QPzTakdG/sUh6SBI4SAgTfs9iktOiUAV6fxoIcTOvnelO8qaDg0zobezxeMKaK6zn
Mfki7fZBMKe+5ZxKpHPV/nxU8kc7rLPyo5k+ZWtzA+eXOChd2mDqE4xY6Ssf0I+BFvI9VFTIka3q
SXSTJFUKMYj+B+0O3igzD/Me4E3NOgEYB+rvPrGHgz7L3ATuHfsldBMWF//pyDwQHLY+Nhn4FMPx
e8AK5EYK2fgzICPd1S98HyjM01cFW2uFBhjiALNW85dhvS3SUkBC7F/YHIwRIDufiwMWze/qu4p7
ixpi7VUPfo90YcBXN4rRe99epnYDpHKvYO8GRYUxz2rCHwlIhnxPaj/aSLBhzlxJgDkEgEAGhwZe
40jBynhnYkwoIhmCLpMTss4gouMfDF5peRaUtsVlloUq56H6HV8wB+lgJ4hLhx8MJgvkGHltgS3b
k0rZih4MmzdB+Gaj6y+MA24kE3m941uv9HUJtiz/pKTwbW/ftCLTme+GMJ5vHpyqdE93l3hQKvm8
Xs2oUBEGwtxnMpbjmLMq2oAbxtdEkzPlbwBGfo0OnzHASvh3+AW56BXyXySiMMNHzH4rRtmQutF2
irGObUHGV+hQH0/6xSm5JwI2gKgPzZAbzFjKLRa4yk8yAdCDx/uCzMz/Mk3hQMTQrul8uK111CP1
cgLi2KFj8mgwfuADsXB4rqpC6Bmynt6YATHeK6GZuTBt6Tby5wQzFudJlgOiHB6QKOg0FFGj8MBD
W+QYRjCTzT57HSQN4o/Lu0eRThHMY7ckWMussPeo1KAzn1jfWxUt31B5Vrmq340thTTAKW8avnay
4Qni6YUBhWqXdzYe+ef+THuEwQJB3Qxk/11n4xY4aE4QbiGmRtlTckKIaGH8ZmCSwnMneYnHHmc4
zi8IRdDEIVhRJ6RQm2zBLaVRwm8AsjKEKL4f1JE3q+DVZ/pQrtRhe6hMXy7Wch7xt1JB8Y6HWpj1
+NN6guT/72N2DdnFfq6e8L2x8cGAdhjvhQC3X+cLbHP874UNJaYtrLnl5qGWwoUv8aDGU63dGeh2
nl4GvbrlT/GuzJDjCCqp4L/nvqoDA0ZSF5gFTGV8UFxEhKmQZCGeY6FD1rNUl8NRbBGpOJ+JkRYP
B68NU1YCVAvVJUoI1tA9US3znRC+aGPglLeY360gV/GMYNmDaxxjBhROS0qwuuDudy80AnxSIDbq
exY/SxJ2Ne37D0A/26L6IO9j090D+Q8+JZT1/giPUXqlLzJwxaHt4mkYIW9xb6YFFBg2Cl74Udr8
chf5S9FkiahJkmYw2KnbCI+dOtvCNKthKrKDcdjY2JC7qQGX1ueNwpSBd8nrYuRDW0Y7ZGfwJSkZ
A8raGQmbTU5CkMnH2o5GzGMem6T6sawor45GHzStb2brfsBgD90jgN8/ex8UYqPg36PsgYROqQ4J
BWE1wgV5icp8jYSesrWdYEut4ivqQkB6PjWsJ0wT5DK4cSW38CpBlCScAQ5Msuh1ORMU3IgxprVd
nYF0simA2Rk98nBiQXHzOFAnHrlpw8izIjVBdjXZRTwkTyuIV3BIUNsDFMd/45k+RftCu9vSZVcu
Qm18+EljwjLfFhvvgrE5keGDcCqilufAFTxpLCZA7bkRVEpJwEPHDm8IKIAzaHyjuwV/QCmi1yLz
F14VWnMmr+07Ip7mF00B4A9cfR4W6IA4Y0wqra4HMy8tQlhVfBK2yceHCFEm/LHx+jrEVhDHCnZC
7DFifjfz3mGNwcgsg2e66FeAD9gG4SkhkX884KasDePA1/OAyo1nYJWg7cGzl17GgdCynuudZjG6
FuAgrGFDXgmTyCbgUsCAzDLfaoPY9gzMWf8prkDpgJkxMgK2wCmjPrJ9dVWgpRgnMrPE6Fnszbxl
PJpKbaPoIT5F5bLGuac9A3wyaWHUZ7NyF486pFvgj6/YRPivxfED0yXIL3ePrhjrDmNc15gpEGLG
xqUFPDegMwRwHMctP4VGkwXKupA/sx9WK+pVFh0XVP+DUx//FT8QZriIjQkvy4P3CX6IUwDJmI/7
SsMRXPbwhIBqsADjZwFuqlaMFcSqRwVfeB3W/UhlYQwf9T+2Ne49iCMrjO2AaQRqYO5JzLYAEXtF
5ex07lAExcNHtULUahH7EvbshedAbClDLhF0tKYK6P8oHOZiDZQFNECLv5hrwpfa0R/NnVZFZRHk
sgfGDw2un9jOs+TcZS39x7Ky+w9peqENv2TOyYxfKoIfuw8JPnqWX2zpd9LJgv1OQHnK8b02dlmx
a4xjD4FGwgj4pOnI35e3pNrC58JQPyMYMdtk8nMHWKluxvHPyS6jscs50ee1sJh67AgewE/dgJhR
Yeot/GzCHnN2EiZA62xIiBHsitvkN2kIwEAlMedQKVwICqDUcJbQU41R8yzk0pyPBMBB/oD1hOii
WlEoDHjkIS3D62A4FA3cdhcRXFZDyHsSHj/wKL9yZKoZZq5ex6GJHJR8NGMt/3N5QFNMcYNUDQ2a
g8Xf6GH9YGFNOYaNsHekQsFM+anA7u7BJszpwsFJ28fs9knCTW/giq5MgBhrNdHqoc2zVsO7AwPs
mfznLlkTkEAitEYr9dWGuBsszxZL7zjEIcsIafPta0HuxvT8DPf7GbsASp2Z/hAuN5r2LwK6UXy/
Tcw3BTCLuEzQXlhsjI41iGhSUJsnm2b3sXWQuUIqhNtI0ZZWvpwGFYaHDrmPoVPg2wxDHOYa7K8n
OpHGedJqgMEn6UX5gEDR/G+GwdGB1aBQ3200LUzE8oeM5KpIDxCCVmvMUMCrZBbAvw+lE9AwepRw
ioJyD4QiIkeWH0cEWPEOYNHR4Fu+9HL7qwg6xABvxlnQY9ZLThgbBCUVdR3C5j2OTUxQl5UBqZDI
0+lHG1cIa8xfRYWEIURD8xXFZtZ6qGK5/4yiaZz4l1FawcGSaBe5WblHcVb9lgk9KwTCoKIFZFSL
YjwknwMmuG5h5RM+4j+QOd558gBt9pXk/aHgSuzd9Kg2P/jO+wzXeU+4PTzEumX8ExIpAPODbbec
gzF2cV4Tl2WCruwjU+SBzh9eYa37Khp7HOAjGDMJm54ikvIInm62N5K9cNTHgoOP8ssfALdUS+27
DluPnA/gHnZWQRMnsJkcuc5le+dTos2hcID2DrIBOspHF0kBr2wNrB8WCaRIjiFBJj+Icecv5SE7
9Wyu8jWMIKSgFNGU3BIultIKVEBrAhSMrBT8Q7i/yEXJUuCqAQ1DVFeMAKAv7jGNCsz+0KaEwXl4
V5CCtAxHPDL6lEkogobwRvWJYbgFb4cjSGhjAuEw173OyFPyDcvSQZR7G32t37PigK95L1w8O3sx
lzcNPse8jfVXfiF0I8p1weAhZKpz7/TzbcB7weWf37NUDIpCtiLrHpXTSbW3OSGhWxzfivKU1M/o
8JWVba7kG3k5gW1vY27rQKXl98ZOAZOet/iOS9llgpoB/5bYgAbqBf6CIcrgHOC1dpXaBexj8Rla
xHKsu408hup4uj1AYzBKP8wSBsdfNcxwhk2Y8WOd6CCoDu/w0rGcHT0TcO8Hntodt1Y76Fs/hqvV
uR3ELJoPMrTyMLYDPCtLj1XcoJjDf1bfDekLNubJuCtsv3YoQUOIRiAMnBtIknneMZ2qHz5qaBMr
+MdfAqat+j0H6rwmrqMr4MuFN3hYJJb8UB0J8TFTRyALnnpzVdqkN/ncIzUJ5XHHA0CHRQdDTCOd
A+1L/1peWYM8mwjz2Izp351Nigdm5eFOxhFKmFINf7ZnJr0BnTOM39b+VvStNqxNZHXqEaYiRRFr
UqmjBvZD50Ixl7DJZ8r3TflPQYGURojWIUiApjKcRJuyEn7mHNANUqiVkB18oAcEaUHjCJeHDoJl
wA6PMR4HEZlMXypXwBSfjSoACjbmIEIgyXNcu6w3mNccGoy5yS8EZux+6SHx+mCiBEDP/sEFRRyM
DBHLF8ZBmf9/Y9wLIBqFr/CdA2PFWuhAND2zGVxVL+Yn7Q5eg6KdYXiBYT/X6ZugUXpB+vtJiIIR
vCDPXERl4/E6/EfTzXvjxQjkeKPQRp4P44HLgy6UenphGQt7SBhywusRLfj4gx8iEBtVXUUbAokW
lTddAv/e+ymEYBBPqrT34UTdw3spvkeU6dQ05ou2xS+EhozLvoC7oNvjQGhx0QUkFE/NxNCQn6Bx
Y9dxVI/TNSYX2xbYO9fGeU3SdcIJicp5CQiS4omDwNA4HgAkjMaO1gpVKJMjnD7VgFkiRzCvx49W
cFUT9tyQjp+1/sCGKBdPnYyMH+0YTQb2SGAqvALVDnR++jBawn/+BR17PI0eRhCQTYjfUuDeU7QG
iEBhfrR2SDdCN7Og6cNQO3fhLIg+lN7lH5e+VFGPeygJaF0aSj/UVqRYp09fxFKyl03/knZzIuww
EGCym68EK1+B4uiihGcB/DPh4WhOf/kDZ4Mam8mbb3OgAoihgucl4M2zzzF0kJ74nsV6mng7qM5Z
qPT5FxTtVAotwxBFFAt9OFT+nd0Du15hLcLrcEhOjBJf2S6rHZJe6kLeHcttqT0cx+CBIHqPL4xG
IN4sMT6nyKIh+Ah9L48/l1DbFt+MKUw8IM4Mb4ytCvxFpaoL6xjWk7HlZECYa7+gi6Z65IliyMGg
QEx2KAMAvWwxReHp5HA0vqqT8UV/Xq1hFf/kIY8hR8l4zN50vCPEbWXocGnWGrGwrH+qkXdli2nf
hit47s/5hqOoeaZJsNeMBx6flM50/3BP2UsEHws7BjyQQJxvEQ8I2j7ZEE0S9RpCiscnVbf4MP+e
ElzXdYjvVObUubLfa5TrqP/FN8gzs4s1WzPTFbimNsRe6kEjSjX/bmAov1JQJnHadTvstgAPmVMy
uGjfM8oDfCi4tvrRuIdIWpKbeDKxI59z1IKb6XHkCWerF03HuMnUPfEuXRmWsic668hsfzvsdTTz
xWoODrPhVmPU1jwbxUUv9rq20Rf0o7vWgHLlQrfFPZB7wOUYhI0HcmV+GM4YKiv1BDLrJDDbXdin
zAfQnNJmlqWXE8BJU3rVT/rp8SJY3jCGcJmfhNcHdvOc5+wp7EfyL1sh9qYupzmUTjihGI/DdMek
OX4S00GKBf1fj0K/uvhsGiwD523peRdiXEVVhO5CSd9hv4P6sXxSnmDN7Sm3dBZP5xamZ6SkcwQ1
rKYe1I5BKC1LYOtHHGQ58lkm3IVbuYMLWw/QU+FZo4DyGGTiHUuEh5IeGo6TKhygoyk+fNkWCix1
huVBqG35frI58FYn6FkRBg995VILUntRZZIswGaM3j/TvIl2+rZxStJLhBz/Hz7E2F90ShUThNbl
b2w0XON/LN3XciJJFgbgJyICb24FVYUHIYSQbghZvPc8/X7Zs7HaGU1LLUFVVuY5vztVOnPtl3ei
UtjFFch2NXurluXtG07L5L9tPLKRUlDjsEGjgnqxIrMEpMyb5CIuzt6Y3wdep6CsZl9n45M5SSGR
rmIC8rx+6F+G99GlfRha46PjKP236GsEAXMTQ6OD2ZrzUoxUJb7+FtqFdqlFasvt9VKo75uX/u1n
Xf8XgCZ9Jd1ZSVE+9TOc4vfObOzBmxS89MkjhGiUtrRr52DCR4me/27jh8Z+VRX2YH0Y8NrMSrL5
NwAT1wwc2JH8DqbFQDt7MTjn+58uUueaGYtdkIN8/4PLADwmH34sSMgyFE4DJAIhWITbv9P3LkTD
hyweMUAWKmjKb/AhRjIzDlmSL3RinPckk6heXygatPeUG1Pw6IOZ2heBe0LwFwVKOamuo+lg+xmC
ldF5P5e2V1MY7w2OL/VSPYPGTV5lP9+0uTj8BBE+f/PBsWu/uA5g1SGV5vIDREyzyh+G18/b0Lo9
fty72+e0QfeVt+2zyvjSvzR8Zzm46QN6Jkpp87PrO0hJMXo2TFd9eB0URys59W4TuAt48f1whUZp
AjSZw5NkkgRL/qcqpBSv6+euuuLwPoNVkPaAhAf5121z8X4aYvT/JTVRSA3ctc/1gKK3W4knzXn9
1i7El3Y8Yb2HGoxUIk12iShX28U5ObmPN3XIoibLti4Qr1N6OyZYkNa5k37d9f6LKxT0oJpLwZal
6QmGqbRmYyRIXXXDXeKJDdm56ddlVGidXyF4PgpfZz1w79hZvezE5uVE1gqn/WCnVl8U3gpvh96l
h3WP7t2N311uKBzXr5peATXbZ6ezwIFXOShwHxtM/jd886G/+ZnX1wPMomsquCpcF3lhXVuNaZMT
Vc/m3Vduw9T4/qlmA3rtiyFbYNKUMir0SATpHwEkHQT5m3XTs3hw8YbDrJ5K37BaixerYildxv6r
9NIqfxCYgp5zvclH5jszvsX3KgaQ0e8508PHiEO6ZYIDX76JIbL43IIUqcG5dW4h4G7XkCvlz1fX
QBb6fKmwpSZ/n3ymj5/+ZvGVTmPznfnxr60MXPjAv6in3fe/r8hL8YN33w9xE/xUCg/61Q9wmkdi
95172VRChhMX1fIv1cq+5tqKt/7qffZ++CmOYGfBCe7Zo9X6AfOdA4M1CWFfAPSAdEp7yYagR8vH
Rd2OsuVq+m//KS6BcAxW53sCiivCBxrs+p4i8I9vRt+4luHnaPpEAXFNZIFQfuHp5zFU06W+HA5U
Rpb56cUyodGHv3/zIQ03/UL71L/0z4NlC2BsGeyfoe8vqbfLy6Unfc/XTv7LA9Up/k5bFkkAiRl7
bG/nbrn5aOwEU2TaG4PLbw0hc4PzgGbpIINqF/Ijdz9eEm/Xj9t/zibM3v5NJBn2gtV7/lY7P9tC
/bL+ceBln3gYPdizMZ9fp/JGaXP7FxXiQv/eQvUiOHOUVjCq4EKNX9aTc8r6nANP/6pI1j0MH43D
z73rRfjf9QPe1S2NN33YXDlgcbP38t964MrRluU/d30/7R9D0RVH7y59qlk27xKbgAkettCSknPO
86skvYCkKSsyJwqPSWt2Na1ra6jLIttZzFXtRsbx9BTKfAT7wiCfZ1KprKN5fikPFeLtdCssU6Fe
MaAVu0hxWTIkczephr+Syq5bO9LKwo2GRvVdCSlk5WNjdpj0HrjnxZbSvjTtHc2BOGUP0WVben6c
083CI9Od7MvNk35ulzMvrCLH6nVzeZlYMGlYj837EE1+udst9olceJ05JgsgS6lNTSgAb3hPy0Wv
TtnVAE8kVmscVJWsgsSKb522p/Qi9cDRMme2XsZHwrFijaBsNWku71GQZtBL8aCsIydQSHRnqzrU
cUjS+a9FNa5QXQVJbBafRCHRQlKEiruXUjpuLWfxefey3nTJpA4HXXqbmbB8bOOPr0TKmYS5hPxK
nxdUV9P4cKKQSVK3lhVP4qIFcMLnH9zniuGq48u2sf3LERJXPZCz9uF7N1Y5zQcF8w3D+e6s1xBo
wiaEOCRqoe2QAiJ4KCmZBbiP1Ci7bQMO8o/01P7df2dj60q+gAP4x7K7h7kG6g9FjL+I0eNo0RdZ
hw6fg45PQMI1Env0XwsnPuz4fPAwcYKxPwCXQ0rNaKYwpo1/CzurfpK5zFwfisWyaB8rL2SBlWis
/eD9a8k+9ba38YszlxZ3JvMOrWOhHLpCOM55sBetPpf9qROQAqjlQBwWZu9FJlmDJ1E6UzOe0YGx
Ct4+qez0sBjUDA39Fv6DKBVHVY6BhZC+zKE6OJvbsIknfIbutvgobbcICIIKEQRG1RC8wK1NolBH
+U4ZXyDqSd1Us8y9RloskcHPumJcWFAVLLIes1Wo4b5YL/sEbfllgBwAcJLDEkf3U+eKCKg8ZWzf
hkL9FWetSbFxQDp+YYqhhKlDtXyp33ZNZf8Bw6o7E1tkKsu2Oix6xMSkhpTZuUmk8J5/GbwzFKwr
u4s0YXr5/etK023w6DvGqvinDNkzuEAaq+UD7LA6H2x+oGBTUpubckSYk1KabwA0Wj+1Ti1wF5Tu
lO+tuCy39RmE2ICqbXWtll1Ks2oWJpChUDeC085Ec3LGLkCECEIFV3crIJUqV7AoMEppC9VLT5tl
CiG/bGqqdxyQvx25i50j9DbuvcAm9wuodjFTHn5l1Mmmvl90hYbtaWyO3f0iWnBMcHWsG/mr6QxN
kJvf5W67OreJea+R1/DfR9EhGCbSqNhsRM3l7z/nPprJHF9osQ62IN8LZn19wuTrVE/1teUjMEv9
bdaKyvv9BP5zeckObZzDi/5VyvjMLhFTZ1c6a/mRyj/bhb78ZVI/v6edohB3El5gNPjQCFFFE/br
yWskg/XJ7GrUUNU9hGtCOYFUwHeNg4eMPBCHpC/UgKpAFPyI6/S0AY89m+Cix81G5lRA8C+FpFDo
SAE8waRwS/9uyxKWt60Jk/IxvTbm9yRHZryN9eums1rAx0VLz6Kvnn54EiutS38zVCOjTpFqB8Mo
ihZUjcdJwM/uGB2OkXr74fSfVXE81g8KxtF1+4HMWD02ATvAYhyOD1lhH/+yTxWT0ktT4cSmflVP
TkYeWp0KtGbxE7QFLhfkP1RXoDZi3hDMqEDQGzqTJMt73iGLrpHJaVw46w8mLevfKy59Xbuz9xVp
1Q8aKD2CsqgTxNwTc90gLkQ4Q1iMl6ab0cWly9ihKshL6hmoRUSHT47FKicmljG7aF120f1C+NZd
s/Tku8VL3Y0woa2cbaUtz2JyoNDgiLa+JjVLTN7YP+wjABhICCnNpSDoQAQQboAkDju2xdoUKTAJ
ugf3wW5jCSAp4BiWxcLoTwvqi0zkUIcN9ov9tUDdfHXXYMswQRt1ua+eS6Qvgi6D0mbkaX2Q0797
mwd5cxTF/2pLHh8brKMd8rV4d3IUP0FKyVU/4JJWWqcfXcBuWPpef2rKkHRj+XiypzK9EamDbmf5
mRtTwQA1dMhwCbBl8RHyVDDvAVMboe/gDO5cZmi6yfVDvXJ+Zm4JFpez6xki7zTi5WsEC8OhAzM8
vtdgmgrRhnYkb1toNDTfjnT+rbQW71chu1eWOmEtRhYEzSUm+s+bJbbbtXVY+7+rWpi84iW9C2Gl
c3mwOBvi93tV6q3gNR9kebdx7pvaQUqL7BgdHSxhhs614sB+FoTORuHap4gmky6NycvKZphGAEJ1
uQ9zJsZKdaUlYuxIS0H2EBiUzU/2EyzoXedHu/6tMW2e6iVhtqlPGzqPYTHjBBxMzahYSN8wdi46
bFqnTeuOhwf4iZO51iol8j8UZHVBRfAyDzVsNFGnV1O/ZeFLmN40ajrsOraaGQ4Br4Mmco7RCZXj
Yr5m+/XQCnU8vdlFbJ+VMnlUw2FkXKGv2/N92O3X5xoBkPEt2UCa2CTcBy39/dXRWfwNh3NQLQDE
nLJO0PDsvUOlpuzEQRoRbqFHMhzl6ZpzHwLqvjr9Q4//i4jQhKd/J2YehjTUjHyU+2cgVKT7aYbo
MdSZAjZmId8HurXwFoW+mUo88jgi2WmcgW/kaR5+GDZ8E7Lpk0CcW+ajyje5u8SPMEspFwIPBeHc
jzE814/Vl4Krtp90LYKJ9iVxYIbjuPOa7O3n8XP1/Wgw34CrOwB8Jxh91AFUrTTFLKRst8QsglGj
5T/zcMoIvOj05gKfNg30yMwmsKiamo6TS/Po3on7eE6rZzpH89pyXTPK3Z9jKZqibTJVz7yCA8mZ
5YfYNEr32jkT774UBcqJ9KWBGlCHnNjYA6i2poTOhMnlzvKZQDVIqe/qH0pP7InpnwUMghZtVT0Z
B3tjN1Cr1u5gskOVCQUVSWzI/hOIy9S9Vsonk+1rRSwo+k2UPUVskALA+O2U1fJU+kZ14xJJqy3E
t1S0JVEkopdX+ZcfWml3R6QcWtirI9UMPB7mbvHccMoxt1mLC0FynCB8aCH+1HXbXxsOGWvpjpJy
gfVRwujn187JdPFSiETfF8nrSOv7/gSBhQDnijwZg644aqkbaLr+qdQCabJdtpZSZMJMgOX+NSWh
4V9eu9bhicTt9YIiYUepwXiPCxYEsteIes5eer0GFpkZJj9PjgXYdTW3S84c0tfx7dpWQQUy+F5z
ce3DyFMUqshdvLaNdwnkojapBMc29/v2Fl0N5yHJyXQ2lQZBwGodL3N0zyHfB3WAWll6MskwRWWl
jfFMVtPa6v10rO039CzJVn+eai5WH/SRxJaXM3dkguEJWNsxLhuNI2ZDxNQ2IfKqsPmc6jLUgHQU
GvDR7L7lk1Pq+WDn38T7S20rbQAsMSN3TKjiHlhArF95ODFqqlDjUt2B+RZxZZJ4fpaCcabPnpHc
GJjpBMBfSpm6S/OcNTnjpw6sHE96nSn+comdYoG0SQG29c018U6pc3JL91ELdkSaOVvhRZzClNab
OZbQNPJWHCnH1dt83wUs09PfxUXB64IXVZbEYGY8xywRnyOLAt9IrXw6Ps9yDA3Pk+zznSnY3O5F
Y0ZrSkjTnVOoZJ/PZEv7DjmQGkPimclpK6I5MXVlgkZRhE+3xuYlTwbmmTArfjULgbfEBgyn0M87
36djNtfwWK6+Dpv6TBrl1BzJOCy/BetwLEghjb7eNvJspxN3QExwTDQaVu2ylkfSpC0FXG+N1l/O
BqkPtR78QCmDp6H+MqzG+bUxFoKpMBtXcvXzojvbNa8igDgaco0Cy/zm87poIa3T0zr9oLrrcuo6
yIvzhKRFfVhMNYLg09E+qe0XfbJGUb52ouK2fd+/nk0lIca5ys7tZ8Ta7OJdqopnAWwtn291J/m7
WSvp96wS6V/lefpSns4/1Ck+1tc6wmC77KKhFccPw7cOyUIOiR7ME2STMDtGtFAYwyWkOFsF0V3Z
zp49v/oomhgDo7GUmAYyZNx/8ZfER5EE5AZyLeniZbZ+hBAuMMUTIREuLN0BmKm60D+zkDsQmPCd
phK3fyFMi9IXosq6/GHiBXQPYp/KSe0zWUT/VT2YlIP2zjtn4ZNgivKQPSd9TPGarvncK7JG/Rb4
83WZXNGQqjRlbiqUC+ikCoRCmuWJYbl283QUBFpCSZqaAr/dBm/f0gJZ8ZoF8DrCFrbO7S2C4kgV
WwqKo0BRtfJ9c2WsJEX+g84t55JW9XCVXcIu7p+TVGNrqW3qyjJfLUVXMYLyMgXtFjhbn9L25kwt
Ax6fEjBSMZhAFVFv5YkGbL5qqQpzhuMhqFzSqEW9w4/tVndhZZcOtFIggfArryc1v7Wcf1c2Mjjq
HsuOxtGjW+hIUHIrSEvQUCZTfZPL5F8ez6nXaTvznHkuddZg3RfD3F9zneN7DgpW37TCX12P771c
J/d8ad6/U8jxp3k/bU4Bj9sg8sm+cRrd/lajbI+rUUzcX+rjwIbMnibMoHskw3vJHJ4Wn9Phxa/N
VQ9/WYGkpkKb4uTVhF97H2cB06P8933sL63b7fLL7DPbu/eyL7OdSLqTY19zGhqcr4DCvhmNp/iA
OZCqnejGtl266xBXD/YM+s42lH45yozP9yeBIs8i7y8ZmRABwglpzMP5V06B5Nn/Pb5t3wrD6dtD
ey21RXj0MPUTwiW+QDv7+r5V+gFVil7przqrzrQ37a06i9dcvzS89TM/86/DNUTLXwS3fTF6T98g
p9Ov7IdZo3uJ+3e/9ymQCH9sqphzdqvx5KOgeCpVCy9sglcv6F/N6ZVq5GG6z/kAy3/CIhEL5JSF
b7UrzWNQwNQm/2rVNVDGj0o/X+JZfwvgv9IpSi5Sjy9+yk29y6Gh8FVGhYkH4vopPkny1jXgsM1T
HYQHSJEa5cStPxF/+RPlPyRv7h/lv2O3/JcNCJ7OSWn2zzsZwBFNwA2mOBmJ1X4BEq4o1G3l85rN
TuzJDLPjt+K6/xVn+U+SP8lU9GJ+CIEfclMlaLD4v1k9Uhazo+KewhVaG/SsCA79g+Zh/XcLIxNc
DH0FvDqjDKkgZQorimHUCP2xUYaX++xlUjiKkXs65o6kdoX6bLPtLYqTt9JcUks+RVxVGOau5MD7
bft2PDRvu3Xtd3GOM+bITrO1yaZAYjN/KeSvYyO76/nbVU/KI17iHxcPVkGGnkmHCulNclul3te7
CZDj+DxfOnLtkmxwBxNR06XL82Yn01eO3WxdGebvH/vl220RGMQ1UH1h4gBW3/Fy5/3OTgrjUg5r
sS53b2npHNkyP3lULqTry1whyaUx34OwE6rxqpWB7umtEoATVo28RRalumqg9W9lsEzy/VLXDEe2
y9qpVQ7Ed/mnEing7EPz31Q00f2lqqWBinFeJSuKVK7+pzwCnqSC4l8aSw353g9fSg1SXQnz4Py+
DdfmaGJFLXwBmIG12/7/vwTHB4UH1mFQ6VI6/zohC+IFQn4O/czz8hdN+YvdVvZ3EB9+QddopNqs
53gpi2/sGEfbyr35kpPGW0IXf9mT1829OY0nhAp2ozp9Xv8aInvzqTB+spinVLUSlbq0vsrDKhZz
Uit72X5EwNveSm+LWuEr/OyZg+vDRRp4B9uOcHxuybdrIhq0+RgKDK8JYK9mvqaRoVIRg87PMqLW
rC3+vX/5Pz1UVO/f5JXDO/NuyBIvNrNhBRtJUA1p1eU/z0IlBI1E14RxKjwg6c/iaPdeHOHHSUTE
QH0u3qW9rqvlP0zVD/rdOMJl7STRs/LFAkF94HUWqzNq5jDviAgLPuMY1Mbft7HLMsfGEina6d31
MIIX5uAwjtguXJgOA4kJnN6eATcd2NkiuCEAeSaSVLe4BL2XgzHzRDfdhSt0SGuuwrdls8b7a7QP
ExLopOYR2UrtUbvUZj+H/vFZi10ePWqSCvu69P3n+jODYLP5bj+1TaeGx/vUl439qVotJ5Wnfyz3
o31qnPomAtRWuLd0sPvf2ueB3yte82DWIIygK/Tyq9DWztN+TJXKXvC6abJb+9IIN8VAsGo+unZv
L0IW65DI13Bdviah5dn+KjQXL97cXD5ZAPtcDC3LsjNx7tYtNCJd67n8bgRUla40Wb5a8td3B9xF
kD8Ls974JHGgHtqd6v0dMEpS6iEwGNSS2Qfg0zLykwnMwtCFK9F7GK0xNZBo1SOWIV9MzOG07qul
t3mTBFE8zO/xFR9IL2j1lCw+L92J2wqqPdM3Zy+Wc/rpdwCoERVifGi26AuFgRq0syA//NWvZD2g
er/p7+ylkH1VcGguVD+ef0Ci6ue8SIjftGjeMsRw9TW9NHKD8g/lq+Ij+1Nu338O06fJj69P/42f
2vT2zRPuSWaPJ1YzBbAub2MDNJ93hWTmafco8lqmgIfKullNV8DpTrvoQqDZeqL71QHN82fq6d4l
9G7dXx2yF1Ht0xYjsKEUYi0EsTsbPAcSWt+3fP+ejlM7O/KMFOkqng79clMgfOPQeLSviScTsA8m
66ybAs482esAdB1/PQTwgOLvppZD3K9q+2eCMdYZtavb7YGxuZAJhT3Ek+Dh/l7aakJdVzDrZ1m/
d0umW1Z6syECmJ2ywiQebKznv8fY8QG0gSCEsTyf6c/L8IBAPfRX/V3DiXoZchX0T21BFpTen0Cj
ufjmf9wgZMcZ/IDWhA1gMlLBF9r/sY6oxd3QP3h0CPlT+Yilgg3sLPPpHus4ZO3SStGCZ4+w30Tf
Jw0u+4nN1VKZdbzqy9DQF2AtWeg2PylEnQDBeNktfN9qnvQWNk657OvoNfLBWvmPl5BthsQB5Wjk
tVs2j+zBrb1HvdA69Wb9So/yMprK0TenmUhAGFexeRuXeuXndFUusV++7l4C8Lr+ZEKmnNiZxCWn
KyHkzo7Kn4SrRi2n7HSzPk5xFALwQ5sZvBzI0/xf1s4n56y96pM32S/QnTLzmtyF9cWPh7i9+zG7
8eXuicckaRBMFAsSsy2fbGZIcm0rSn0Rvy8rYhb3Hbs8NC/RYpw7pXogFrn5hqe+ok5uBJ6kKuw2
Kbyd5djVFr31q/loyw5kZPqs2RFih5nre1ZLYY/vgAJhnMLZxVZTbNk/zOnt2EGWv6uXlfG5e690
KW9y9WNtpkilFFV/hmWAmj6tmMpT8dlVIop4Tr3s2inywmNU+n7Es2ExEdPqW33WZD7sWaPN47Nc
jlw9Y3iusMDICJrXObHJvSNnxMMxOkeF7wfLh9SDOEwGeDQmPwpxO8ib5oHcVsTHU+bNlmxRo7bW
r4/65WvzpUFdfAFlzu+MBO9O8gYpL88J8j16DLhfG5vWJCbXIT1q+Gn1U333dalDpepMuI0yzkLQ
U5i3bLRwXZBnxLNfLbxVTJtWDavzZj/q9oins01YUFElZmI/PLYuRrPGJhTNQUTxMGjhXgWDPnHI
+/5p9xFTVC27mdpa1ptZFIZT9Cov6hAO3QkndKP4evq+3hmgFbHeham0hd7l27ip4kZHEx1iZbDA
jbjYoXWZjqRnlJ5240kHxuTSekCj8+gDqDofgDhETJJBOM6gx+OUhzv1ffykVPxSNYXa3jUOMsU9
4s/KJpcdFmLRU5Pmh88fDqxtd2KaGjQ2ukdq4Hj1k61ikP04X3zE4O7jyNoflRPgdkb+zq0WO8ZV
Ye5xLs75v2M/E2PYj6NdQ0/OKgiSGz9i5s7YS/rxU+Jp/RHL1dg0AtBYTMJwi4mnZF5nlwlhep7Q
1S3Ofxr3+X5OLGD1AjT0aByrF0XLWp3WhTOCRjPoDRzi1Pm5btLVvBVaoG4LnbfxWX9cGRR/CtbD
tX9/R1Jdnr7VhlXMt/MwVG8KpuC03D5Nkmt0ifPJrSc5srtubb5nDQMNekg7KjjqYJgOIesTDVM+
nrWLr7lhpf34uVMBDK7PM8HZIiWextRI14i0mVZkjOwkQxEaOdwNx7uGbTWNcrUThbtWOEaTe/XQ
zowhL9nQzfBOCeNhRRW8XJt0Ck+VF8x5tByFSXTZZlhwO5GJ5J8kyGLrg2Bl1Zh2C+NJUvw7f7rw
lzax2UInQXNrvz01FdEniPgsKohrGQFEJdl4srJNFjc+MAQB5U91+XmrGXDcSDcv02T96W9rBrEb
p7a/JgTeti4CYTANQpvS9wEMF2t6NB46pH03bHuOhmONn692Hi1+zpaPSulzMexgsdJ1ZxwLXTpK
Gx+3WrYnCfz4OjKnt8JLagZaqXY6J1JaZuAFrl0tW21L5PRvkp4HS1d6aof2xdvV2Mxq6z+mz8O4
0qvM27T11ImUStEtjGe71KYjQSXlDwM18vH1ztBXvYB1K7UNkje6gFvrjHh8VtJiSsNJtI0mDBRP
5u1sqjTiV5LWp5AwMZzM4lLtKhWuVnk/v81fDtxinXntSAnep8x6XfwGCOpJr0mqmVSG7BGoxLcU
ueCitZPuJzbuiSBBBaXaU6oblwrAiNPIC9GRUbFKvIiHcwlB8UNGUavA2Hlz6NPSE154Da9Ruok0
maegaGFI9R3JXuPJTnKHOt3Dfhca5dTEhLvm5ntyqYlHaQTxjz7QwuGvHq2Gq4ZeOP13d0NSL5Pn
TbuYZJOFxvF7PeKNjR49sfLH5K4AtXHbmqajyotY+8e/4c3KgEwsXeP7EWLWIueYTtNQgGNUTgTw
wyZkTcoCUe+ER9oeUxgjHJS9F/10NloOdkNyynz14r3FOySZvYJMmtKUO8+Y2E8u+KE/9LycR0g1
33cMZ75+vnppg4OKMeJBebCC61bl3pcbM8u763VY6c6JCRtrwC8JqC2l3T3e5CPggG0SVTVJbvgk
DgyK6nHq29bmV91H0FQ+kVXdLG8aIIBL7I+lBUyS2dDSVMGN7F/Uge4ZygEV5g0My8dCU56abJMM
6IKi42bE86HY3iqsS1MCllX+9bHbDufLm/xcaHWxbAjyvHGuRPP7nfwkb8yyfKrMrLXNpUiiH5SJ
5SlcOkV4+ZKabfr7LS5vlR+kd+vGPfu+ntyTk+SQSb7Sy0EGbsX5Wy6fbq3KskpSb5V1iLy8g25z
vfR18rtPpcerTXpwzc26a8O5CkXDuxeEiCu9w/EspaHyfNqlOsfl9eU6yWmoHtn5MJszOWB17e9S
1/i6g8vPaDKmdyXdZp4dp0of83RlvMvmDVUyRXG1P7fuQoq3iPbtFtO+LEjhyT1oUa6jTCprQBfQ
opJLDRfHytdOqk3q8J3NPD7EUFPzZta0nFvehmX3lJbplts0U49lK1e4JWm249tEzOqU82p27Gwf
897O3lMJBOMZbz3rXvcTE2iuCRJptdn3Hwe5UJv9qVW4rwf5VLlzrGy6jzQEdH6Oz2Xfi1utCb8a
7nqGGkcZM4rW0dn45PkHkl/HJgIdqV+fNkG0W2k71Uor9wWzriuHuMxl7rXOSaXFaBVvP/K/OpVd
GwL6+Mq9mcdT5zpIDCuhb6gXvriOFQfbgWPKDh3DW5PCWO6cITHOluyIH5teOdr1l60ws5DmUjkc
AJ1czc8iu7xTiqYiQtz4VkO/U0otkPA6P+l1to1o4lyddc/qxpPiY9oim4tX/XASFtqpN9C6Yuai
sClFlQhKrbxZJuo8DKly54sJop5951kyeUwSQWfSONUhE4QjW8Ui/iWZN0NhlHsrN1BOFRdhFRda
NlYChgj4e2vkvm71ZSTI03mlTNzUMFCJeVzx2mVD8OuGS7EhEn1V+NrzVTt3D42ipti/36V+vJg5
zzJhskvY/Xb9y4+mvbmLVZzJ+lnrW9darRNgMe0Q1H2erJPN14HN8NTKvAXO0LtLwXa4biKt6q9c
/vr0o9igjp8ni3gZOqP5s1G40baj0P8IN4RQav+BalXPJbm6eRG/kx+17zyi7w5DFs207YXXazJV
6SJn4d/tc+XdLBHZR+Y+q+ScrOKtVFziRWU2fyZqw51RrNuhBjvv4zIsXKqHXunt8LJPSl8u0DHZ
G1eGiOrDWpetjT4A7GHeSh30EQlwq5ndiWTWnboafhQt/0YBdU6OltxSo0xAEDEW+0fXZSOIM6s2
ZIaR+pb/MnEol4rN++d1ZP9Nhw2Zm3LfU5c5oGfvubVRIrRFEsQc4uJ37I4qsN27ARa59ub9/on/
V1JwZFwC97t4Z7WQ5UB+DiWq3YNb6HYxr4qBMqYe+mIrO4bXJi8onjS2HzidMxkLq7Pj/jxgyIoM
8yE6CtnhihlYQ7L9vVERL1/FltcJoyBzpH0xMtDtPevZkrN72lpc4lNLdb/5KjdgT/PXLVqYd2P/
i2AxRb6eOb4c9k3AIbcXs9TxNfOPhdbpJbnxnrAeLPskNaWcSUKFdTUd7GnR3v6ln7dhcGs6CVNZ
RPG9nGHbf5MPpYVK4kY+01k1wMqvhwo6M6FO3FyrQqQqbT5lejYdgewPrs5OKs70hS+BqJEttUl1
uq1lO+XI4CgQtcs7ic5UECVpvQ0uJ8JXoF901rlEmXfe7ujRh5ov39Zfj36hX6llgESC4A2Vqe2N
rLpC08/1STSHgzQKDYkMVlZDgYICIW6PzT9739fT26a6YgDaqFMJhhgmaUI3XheG3Sg3JMncmbE5
voyzyayxPcRM9wZBzBpB6biLnIa8pHEZnS+2Mt6qhZ62X9Q8tVxfEXtCw5BHJY8X93csu4JT5f36
nDHK9Ts9oFN2nng9yzcCkNrjfS6dPpkbHGmgZn9fV1fxVySp1lEDZ7v6xikgLlOdorxO7oxYjPqJ
Q7sZkr3qHivLykf2M/QZVrUoGYNsk9vQM3gbehJ2Q7L3nP0TOJyJjWDRUcqPSXJTO6p5eH/A/sTU
kNFRWPGwELKvu5f2ZtXeD/guSo+4IhO5uuvBBG5c2EHYaA/jzdy+ctdASD3PyPQkb8KBvnnX3w3t
2h6sz8w1Xt7rl6HHLlqzWtTUsk4sG3dIlTgpOL2KypP0p1M5oYFZta+7qvih3sKdzyYadxVYVOzs
/w5jXymGYRz5JNyI5NYvDlSYuT66Y/5VqZWjVaIU7VeGS0Fk7277jzl+EyXq5ZYINjSc6C18zwyi
Npjvk2N99nrhFnifJdtWyg/cncIqULv2ES1Cg2pFGcMarn2Qgtyj7UBDNyDK4r68vCDNZUmXm7Af
mAgdaznJxaxS0gQ15dKVi3nBhU+nQIjDWe4RB44k+ZDbM88N4TSY4fWILn7RP6ufSD4Cq5DINto0
0Hp/BOKbtl1IU+zEesSXowJLJNM1knRCTrtKsdE2S9PB/NPjFrLBDvHKayg1VPCzbU/WGq9GyHAq
fS/2vctw3mV4oUfJkgaQce17ZicoHMv8EHLOC2YTNq9gEG1PHnKbf85NXtEPhfHiokFNGR1ErdWi
Un5aCRdvTK+04kuVSyVatuBnxlWSQV2FJFZt67Oj/msXTV+RtjgAPGX+RwbCtti+n2qPrv9+HLtp
fqL3xVt+8UXtsX4t/5jlnWss3nKFD+O0w/CvGoyZMjH7biQP16gVPh8FwvNtFTJKSs9EQcRAEjoM
d5rlBqugt3+fEAzcrgktf7rUFaax1wUWn5XwIm+yz3v/LgvOaWVSH7fNO3nx/LM0Ydu+1rYjNe75
WjOqb5J5zz8/5q+7yudCByhXI7QBRyksI0F2L/l7GLFaLta2dqV0s/gKXLBfXIPgKT6vW8r/x8st
8ycf8nHvlytvt/HMOEW6Kk3aXk8laOf+vANcZ23t/r+dHuicgKDyZYtLDFSlRy5NAX0+DSbbvpCP
zKIt+mO9ZKmSs2empuDo+gVyNn8TtuZBmTS9GJnkhczIeJ7ltJNeNq+V7jrdOOYl1py+zAXK5f5O
D9WxKLHmDmp4EKXVEye+KnN3dOY3KGegz9ZmciziCaPwP3WiSyyLn2F9t286N4qilJfJ7dGmRZgX
3wwrL/VTleHi/rMRBJdedg3m4aLe356vyjd+MCpUiplChzTzbMTQkbyglScTLtO4NsqULzDWieQY
Wnzeu+CVJbihbnQ2k5rILjFBStDMgiGuQh8mokv8QXzLVlN76ZDhiDwsYoQ/IaOkHB7bR4LXJ668
5kLIp6qANIK8mmdIISpq5CIbfVc3L5LT12S0XV2yxilY6XzsfnARHvBcSiB50AxT/pJwplXyS5x8
UFDcf01AyGdjwiHVq5SqBY03Hz1Vdl41R4q6TdUB8wYo+xYnN73Z4vveNQ86mHeOvxROA3Ldh7YD
sb8NUBkb9rSAfyIiEjNFg0nZQUBOgQiOIVhg5yR2FPZx+SmPYLU8GB4rilZ1VRjiV8sMD/1/mnGu
icN7yub+mRerNAh/8b2MEnoMGQULIlKjyYj14+MGI730KFtJHlVh2+a2mf8F/OR/KR9JI4q/d5PD
uESPNsUQBsNhSLzKCPK4hPrK7/eK8DBHji2klAqbFG47SI8W78cuR4fy6aU4stUQYOR/3QU/QIYB
+lUzyp0LGwFSg898LtFK404EF0bk2ZA683qohE+96y/TLsUbEB7FdPyFwS9e/jmq+FZ5ongoxufu
FpQ3qT7sMgK2HKWqINDtVYGkH63lCswGQrprYgNXBgA9ARGMOE4tY0mJ6abQJBzvDR9G4fAvkdW+
aR5qLv/fxp8Rfeggm6Ak+H5muyeiJP0y4CmA9yJZnsKhyix3CUj5HHU/PP0sxipfbs3Ft7U0rzMT
9QOAuRte2sSsIKJBCvBIofYNwys3SB/ZfUZuaYKX/s5+PL4XbTN9XhaNVSOb6KihoKfxcnQ3EeDp
Xh1dBENmOaXY/0/JIb6qyVqmscHJ49P39O8Ui3967GvmhK+iLeTnQ0yid25rk86YfZ50hNbS/jUn
r5meBLqRsksU5fow2NadfUqzdNex+Z57+st2YU2Incjci64oYJPWBNc9XZ+JNhJ5Mv+9GtnaPYVT
7qnUg+E+uaQdrtKY5M6BBbYNul6gaCEGjLZLjF+zBg3srF8KV27vUsDw/kq9MXlg98LXmWwalad5
l43f1/RPTskbMqGcbOBq0D7zQr3Vii9m4g2UOIC1wJ4aeLFrAnOIBdu01yNEA4Cxy+OoaOCgcIOD
yqHoc98Z0kRkrjGHb/pfNHb1axQ7maCW4VuF5TYcz6mXg2OYAtekTvhwCewbgEMIy79q6qHm990K
wB9KCzcnmxDtjgovqfq1aWeekkw0XPzCy6Z9bYaXMTZ04GlEHuM6FZ8tJMZ2l6qYqMg27QB3gyp7
YVV+jMP6zDaBlz1vyCXt3Zt74HZyiTOUweZOBtl6/GF7a7IMZ5gTQ/NSVQSO5wMVS7CmqAfP3fso
U6vEKQ0WoNPTemvvP2UAwXo0MRILsix8hC8kVsyM7F4BXzJNMwJVPlyjSUdE3GjS2bTJIntcxaPt
51cGdhqE7aFz3zYxvHQwMQ+o5v/2xIehQQTGmTNy7mT+/9+nl1xNvM0wAPowIXVL7MITOFXndTtV
oa7RBZSv3h94gdtwgi0Rnd4ptezdiAJPku9FBdjpTBUbzQeevuPIBOfP+eAw9Fer06ZRHqjaBPlA
0fU/ku5rObFkiQLoFxGB8LzivRUg6YUQNN578/WzShPRo9tXLcHhmKrM7TKTG1cpFoNMXdJaiJTZ
NM8jcV82CLoy/XGgumvCQkjERguOEmSFNfFHB0fzpMoggycgmzAqhA+3Ly2nVmGH85htuS8lhmCA
lqV35bgqPSvZHi6zvAA8sDo8R1BxSEvO5IU34nBR2828OBxh/I8whqYpvS9M90KYc682nUJrUU63
rmnKqCL8SApq0To5JcU+VpI9neQjN0W/d6JK3tbW9I35R/eZF/JREjG0raOdq3efwFg3pJzOvuUz
ijToHwboZB8Vs1y2wfgIl3K8kP3y3LWYsbCr+uUSeZqmnSKtCKOsLLBK1rem+OpSbLAvaSmCGn5y
a6JxJjNsZmHTDfKI08A87+dEI6k5G9jJISAn6Icqto0edBOc8k6Ut8f+akCdKsVlc1VjypRDEQgi
wnOyt4qAo+9F0eF2w++E3xT4BU2yCxp3vjKpJtxK8q+vVL7Qh013UQss2NrkkbyhQjw2PgiVhcRe
y3JYabKhCCAzyE/ChSOrGXgBjqFd/l0Zy2N1eky+6WyaZPRlGUH5VTlTBT+OFs1MNVMwjL5C39ER
/rgqIcCWhbNYHRV5/oOGkeTlXF8WxLPEYdPIFOeQ80zFj+b+3NclS1SYZGRa9PZ1XpE8vwHEysiW
3PgzwC7Lwj2nkc8tSxBY6GCJjoao7lsAc2+6M1zKzbMqa+B3+XF1BgWmuLlWMp/kUXl1rtf5e4Xc
tU5hp1xel6gvFrXZs06O1DmUly5Rsr4vCGUSkgIogUI0jyUgzammnAt4cVRIKKijhofQZlCxFzzx
5atSglGHhLBgk4/rJc1w7PDGs4jm30btCX7nvHO+Xy0WGOETxehvbLi/amOixe2nNYODJl76yVrY
bIlZN5qJ5NIxXEAhEnCZWxmiIIFJsy19aVVbli4D0JkHD3Bl6S4k60CbYnIySY/8TjBVTFRhRF9g
siw0Jfn1Y9EElt9w2QvUe8QOETowgHrVu8dqqdq5kTUC1tqy79DCGDMzDztExO6LcsPV+dRyroKu
i4i3x4UE9DEXSw0zeemkbdIIp41/IIkh32WUKE727Y/gynZTWj6Kp8ET2rmbwTufYE0YZ5lIiEsp
x29dTPckh6ya7HuevHRPPRDETKb1QGCE8PtrnKGvms2nqvvJYnAfkU7smgJIBpJNln1gz4TqOwhT
I4yWViVAImFsDkpnSeFJOFpiGMtxuRa4XOrbv4cVR2npy3ekBe8jEyKBF0bCdOfGa/AldPZ1yvwg
5BxOjVEqRZp0S4QGObdmMfoVLSVr3wpeJ/KU/06XR6aFSDjk/YAGnavbZCnyUfs4l15oGNLJQbz8
bpkD0xDt4D/PC+C/CjKt3Ot8pYBChzwCXg4OhuN8X0fjasAbw018NkgPobgLSYCZTqYTFkCSegJp
+sFiFKKqtwwuIraBitC8SqLgf8v3ejgXwcFepoxog0/bp6YlX7+ZWZdfi+pdmK6u0BTCGmP2Hg2R
zC9CpmvBV2UplTdGJZSw5itxGDKLimS/V5LHcgocsTK8Lh8LuVh0xoQle6k4drqYHRS8rCxHwB4/
Fa0mX9LKWnkAtV/ojdsQhiyIFEdipu6fNSf9p53Ed18CBZLGxfF2t9WL4i0/afRjtfcF0SMrYRhe
FOFz6GVqyUvFfYv+/UqWNnjobYeAMjqPfph5XNj83hzAupoq34r3G3rxWMX/oFRM5ysG+zYhpMQD
KKmU5O+YJ5b6D2xDzyAht0+qzKxMJSdxIDl5DAyhSyCCdzWuYIu/LRQo+VEJGQXsrlqBffsxEPTV
1lJpLTR/Hs4JSVX51WRA/AnaCOMuS3udlBk+bJItYSbF1GxTjIxg0/DtNLwzpBBIZ/Q3JjGb4Ggv
lGMUImF1TKJRvfW9HR38fwgBFX9XOAIDji57am3HImoKq5hsr/LB8VHiYqSL9OV9kp3QA+IfsjRl
tGQFGo6iVKWTA2JVHlzK9Co/JgCX7v04eUeWDmEtlqO8+4FZrPyU+5uEresd5EMJbvBhnA2/LcEv
W3ymyip576ddDDbFV/lolrBA4psRjHW9WtZ8AFPcJLRkArSfVGtokA+VRZdHjKIrJnTkCp8M4VRv
BLtkYUHLZo2dtYZFoRaIccEPCg64mpehSJHjsOzLhhandhV9HwBe2qvFzA7xYXc9Fg/mB5z70X1P
7Nnm2SW5jy0r2Wv9Tu1yKr6WVW8aH5eOMeO0Kt5gs+0kd91MsvU8lw9UZbcgaIMUH9ad16HxcSxu
ZZ9nihJTduwcSN6qOXjqgTCxWEMu2J7K61pYPWvKk1fUnJvqShZrMsQjOqKIzDcXD7EjOe3vU0qQ
u8cHr0fRExmGoMoPowqSyfIryle4sDThRG0hwP7YCiG/myoi06CHQ4bxshD52p8K6QyHjsTMYDZc
XvLLbZMVac1RCt+lkKB3l8G0LgKIJMUei+NVGXg+SPYea7l9+cf3k4lpWz4qznRp8U4Gy/K9+1qO
Vo0oaXl2oLLKNm3Y8eaiLMz8Ud6NK+/eSiUg7/H2nWksyhm3tE17n59GOxl+h8KizKoTq67XeZCR
fK48wqvlfzztjl5VcHuUY/1oddVgcMo0LHMiFuXKFA9ft1Lyx3APD3aXZ/uVQ7Z/XUqU1aXb1wiv
GWT3FOh63fLoMT0XL1/Xc276KKW7V/h6bpT2JdrO/k7DohqvW1PKB+XYoraoGflYtn3eCiGwKzf+
Jjg6NPFzpyJBkqsxsVmotnx3JvuylInknpPdzC3VUz0gf+gXlamhQM6oxKg9A5aRpHNKdHg9+Y3g
FIkIEVOI6nZfoq/CFrafpDqqSudA6Tmhq7W+XJprBde+fbE4BxQmBD69ZpewSP/1AupMx8QJRERf
s/RYAia8qtJRbGPy5/7EpWQDkxMK6tKUa1J7V4hTC1RWwf7utGOxIiQonlifI5eoTs/inB1G0o2k
Kkr8WzTTvafdx00zVbRVmBzGpfUkVSUg5iHG2SXxpRK2jPMN163F1nqsLG+ljfJ6V1bQI/Hs1+j3
VrroBoj2P1rZ32MxO1gOswP1+rH+AGrksj/4msKB/yD3vUSF/5OOvnKebnlbI1DVBluWpclQVc6W
M+1oyYNVPOjQ2jEB/Z1o392gP0yU3tvClqGUP2I9yubjLVZt724jkfChY6GFDqXqorvqLksCXyh2
AwW36H5U5IyUzOj0ws5S2Pkn1JfEsezXOi03CFMK5bFZztoy0/vCt2y4Recnv+wrLUmzw4m3r054
CkO1GcrLxYCd7+yeu1YsPbjODnVrqrOYZYKZzuzY3jRV5XqXkSMFze6s2Ne9hKqUpEytfx1JyxD7
XZldR0qkcnxiizGhTuh/unRsa7giKtPzN4lwJdR/H4HHc1NHm4G1Y9RlmZK1ffuNl/xNXpB2O0Yo
EzXTVAs7IWgkR2iI/qLhkTdEaK4GDE08vSfNQSjzTrmfoM4Rh5TIixgilVMecmyn/ASUoqVz1Oe2
M/R3jSMdTaL2CgRJrLWfQuhz9+9klUErkhOUUMi0HjAQCUmVRGvNP5xzK8lX02A1Yk3BirnTJF5l
hM1j5Cu00m5kEA6W7DrNDJZlowNaqZYZof+Mh83t6tv8YrIZHSowtdyx8M+AAREzNGyR0hnfBPIr
y7RjguLXSMIDvkBWZyBSgXxnust99BPNzUu6rSSyXLR1LgXqSFFaiDTmAm0KH1UcKWLkVrmNxr25
Q/qGTTjkdPWpe3ScyQIArOEjcer4BSq4QqwXr5LRVuDCpeN0P73VDsW1fj+8WbbiuMOPRUpOQS3b
IH2tcNF+QTbknUI/hFBLFSHXYmy5l6RUlbcePdh59Vm6l9JtQMWrFm+HD5NqngsnEI4nsUkx45pk
AR4B1NlWPwJGn/YKj5pGuLtV6JCwMWOQ6fwPylyKzxKBCrWDLvRSZD3JAqKIbRRWGxAFMlraFPrG
VS2Rt/XXJIeu8mGe+tNZPr9O81RXpGAtM4iVTUqAz2SaqW58umitP1e0Yek2JmYzDFyf93gS7ET6
4B53xr66akVru99s2wf9uiApHemqRd7a3OUWc+epEWkkFrn397vN4ugqrqurYZREKNbdwaAetSRe
6z3dShpfNrJgtETZUf8efuOu6uoX0aDVoZuDANB6DIcBKcNpEkEOx+FDZCtEWa+aHwjc5SBp7rEb
Aj/2k+3vvyTj8QN8wqE++o/uru5a1t2mrLCdy+Tmwl5qt9pf3NHjnP8LPnp2VhO0Kqoy2XeLXVzw
VHMxFwt2LKSveY01gjfTlJLmQoLy/s5WOLHHr0Pxksz9225c3Wh3+BS/loueSqnirp5tIHeLz/ar
JzKpmemlWjearsF+oJSYbfoC/kbXRT4x2neVyV1jhNuP9rP5+szUx5Nde13clF666K7/gMLFVele
fuUMDasfSlyv5c3UNlZK1dVOuTTspnTj32ga72fEjcdwWZzPE6PE6FXH/2GWiRkH81f9LGGikv6e
j9G2EQ9zbJHLCinOkbxkq7fKtomDtkM2/83n2eq4pX7OZ1prws7JsrvuxurHQaQDOyX7zeTmj0n2
e3wozI+D4+BRMfXodc1lWvHv5QCb++/ZfncsCOWL9bjnoQPuC7gFmsZ66X+efdFAPhogamRW5jz6
cw3KM+nZ52LggrP/Mj3M9SRdTfSy+MvAYxtZO0lW451IacMh9tFBNdHYPdvJW5EvjPzuUlmMUOVS
LYtXw2ALBsU0MM6BwrwW4n3SyFm6KvW7rxwq62iaPnayI2W64uKHBzv6EyktSWBHwgs/s4VML11I
V4XsodpNPCt8fEc+saVlQdFY1mu6mK6aibQtJwsI1kq05wV6meKrvGwq4EYZyH+bTsDiKEe/PF60
E+f8Hn4CxK5shRgNPKFHCVe0ILQFi8JGHO6uszr2gZp7JZnf86nK2w88D+2dO8zwimgNx+lXUKSB
Br6WTFWLds3kywyuX0lLNCRQV/rKZ5rXLw63vRj9qic4npf0QU3q95rx9ntROMI5TaCeX7+gtR+n
ahjpGBYnI3put98g4zssmsDpTSsCFJ9DZS03MdN6SMOkytinhx+70vlb1JzargTfx1IJ/qPn4MBQ
ClYzH1U5QKXsF/R109L1xWrieIWi/ezm8rIGaSunhTVac3D3qafmVLTIclkmgxFO5lKiBuYetw+R
znvqZ54lv7GvZhRwd9cpUQTeEzJ/ifOrgpn5G1WOaGql5UdgGQ/FM2fLq7qLwXA68e+tClQc97VA
pKqY6VEZrEbPtjtz2/g4Uf5+WcFpH75TvRjrVqYUp5HIlLaEz8wpZTd7fj9Yd1/1VUHp7Sk5TbrL
gXXuoiaACW9+j423o7Kl9Bcm2uT44vS/6WmarrxgnFnaQCVO6egcZmNbh3ALQGByoLj6pETo4Ax7
2alAGlC4bMDM/DakvV7laVrfYQrPsfrxZW71nOWJalpTTczegM1nKDunr2H262na9/3z1tp/X7qy
9WsQTvNrTrVTK1Z8Vx0aBVAcJihVoEZgae9f1KMAcBme0HFpfj8QgVXlXv1oAKxctkOLGr6XLBkq
1xCdJq6p+Zp5DRXKSQO61coGkJIrJZclXjuW6Acnj5bGsb6jRtLNdhKD6O+hB/gCS+7bcWadbSnA
5QdSHE22n3mQ5Mdq+08mJWVO+G//6aOWzo0/TGrTOlajxXvhWcD9oPw+Ny1bZfs0TJUdbGv/CcMl
Cdt/bj9tTw46fB7xMrSjRAZUwh8lgxZ7JOTDDzI4R/cdfiJCpEUUV8XkBScKaUgj/LdllEFP3YF1
gAhSc6UTfwYXlaMyAhsasf8M3M2xGiiGcRn+U0B4l06/N7LTQDrYt2PSVgiPkdSY98PQxjyPf7Fz
lq6fh9a1GmZd3h2X6owFVj3mcXr9brhMwysSMfciX7EiQd8JDGJcBAeJ0Tg9z0OVSUXuONoiQCwU
8ABfdOMvdTZVIFanesQYQfOq1KnyqhqTVT2oTh7DcNWP/9Kl67+TLKh3Q/ZjyzicijoS8uxKZwEb
AhhD/AHo0nYuGtsubIio1x+7eRGPrdRQJlpx+y9aDFqvAwdCHP10opJJelxyJMH506+Pb3H5zE4P
reDQu9CEEVl3fthYf3EJ+k1SnR4KrIp9knPmVeSKtoNurnKbfYyEWleIK/d5EXbAUbAMRtus7n0f
SBoc5Is0Q5r4xhp+XYVcMINkGviGBaTX6sP4pngmGCudatFZorij2QveQn4lSLsEgGKmClIcsaS0
gw0zZryGXupMBsjGOdBYYw9QK8DUwj1MXtoBOH1DclAnJYO6kC2mAdmNY+ViA+kdrn7qXImzkwM4
cpnv1eA6MtJEO+H9xtXVz7K0KAZQfzcg1YCXvsgiI7iMV2lXTZfH/TeZSDfd3eOkMCpfwWgtnOyj
u2qMoAbFzvFl/kou0Y7DKUN/lS4mQYLP7nr4Km3uuVGyFq9ly9+rzurz1IBVrj6PIsMtPd2NwE5Z
IYYeFT/md7qi1relqPicHxrZJilL6TVN9WNtYpc+q/mnsZOfjZW3FK7SXlWT3UODO7fsKNI2559H
SYhfzcvAbfqS9zqarECBTIBPzIagJNrQ0yB83EhPJ9YH1hf9v9x0/A9WaTxrLtsKpkDbLdvqZiac
JeD7s+Mk9JyBSNjyoNqamW7lvGtaAbqfxxEcCZQbXmLTlMJyrY8/Re9FTXtxbXZl4FSdsF4rLiQH
p5D51xHZriHPaoDBpHVvMa68QDLmdeSiPsV1vm6dkYLNLUjhGP5IZ88t68/hx9xV0U72Tp/pfVlO
2Tm3+XwPP2iX6NudSN/MGrGeXxOf/R7jn9tdYSv7qrD6TJfT5S0v2TKf+ChsfJbfrQWgFo2Hz9GL
3arPNIFNSFbQRcr/SJJylyEL5iqyKAp9GzlfwuGF45clCOwnKJWU9JNP3knmSO35mJCQLxL3g8NM
6+Jzvi/vTJQ2umZmrMUP7OQ+j07381R/TJ+omp2uP8pQlPl6mIkXH6VbSZ5BsinqTXROMTI0I6lr
eoYU/q/pbSqzXdn087SldNe/IY/g3XPXfyY+b8Ym/AtWqLOnsAEwWukRq54drW/mc9E8V1L/rhUS
pbxW2R/pDNYMWTsd0IGhN1CJwyN395HkotTg02bH3pk/x6XXN0rosC6Ge2IxyFQh4rUVSNUCLsLz
+RlSLmOWgGx9102PrBHNVdcWU1nUM79/c2OunxliwPmDFQ4HKFp9AG7BT0SsLzM6bIZHwG9abPff
fjiLj2hrq6cWV5817+rDiPvDgiw7GPeQXmBnTFrn00K5WpN159hZVMSV3Z4YH4VOgFrDtmf4vGQd
jkwp9vCHTDD/3mbYvHEHtD9JSLnp0rQathwu3OPuoYgfarvAs6EwRtBRrOF90rlHgRuB/wIxXT/y
wKRskdj1NtvVXk2q4YtoSLvNIlibF/Xnv8TsGUdQkZBEbWlved35eOOBx44GjP4dxgVdjOuWn2C6
m5A93mqh338L032U+UdpE0hRZRRvZ9/xK69bbEqfDJHkxp10lDoxyTxkzyBgwbk53ciFeODBrpTe
iF9jFwt00bw+g0usKoQszNULK66TcBWZVV5/SScOGmjAQ096U/FYXf0SgpaUR3clIB/fokAx+8Go
lXgU4iEV90vlx5JWVsqdNVIlFbBgutQzDHG8mqch+kq1SELGG2g5LFOg7evRV/A/qUrPyyLFil2X
tp+r5PSbuJR4JtVF7ISUEr+kNTjRRbx8bxBiiDwu2qheygjDWIOF8rprLKfBMr3+WkfCcGCCQPj5
Qo/0ddHa0YPSBhMisJl+2NYBtfwwqI/kdBGrLbPlY4MvxqTCZijIWAQp12SCygnGv3iVXS/Kvn3+
TAVvDutez1GQSDsm92EqFQLzqJWGoQTDbpEu4ZVVLxypsVDGBPJjaB7zrgDCObH5xgxb7xMfmalh
o/49dgxDOd7/d1Ehg19BjoSdFNL7GQv/ClXinBZn7H3ZT9IKArMi5sK3Tr/vqu0UubzrCpX7DTp6
1ecvTUj2y+9hEiWREgV5OuQFesDcGpnfKwMEWkgA/kl5JcFLQpgaJD3N4BtC2Juc+2xwny1aUUqW
wzxRFqZ6ONTH+JpUOsDbVfpOYV8bpaZd5VbeuEd2v1LNlcacS0rjZFC3/D/QkT4XzrKuEUWDhEgZ
V3xop8JOfR2C0QMSpaEcz7Q9mR8sO5WbTMt3T4hnUgIobkIwA3LYtATJt0/k/rIvZVAsQnvfV30I
6bRA25uCGtUXf5XoXKEZNv5SJ1QJokClzrMqrEnOcJvBIlZ617MtMQsDIs1EJ0vbByBcNe+jABYn
HW7hYGAKGeetEIuV4P/IDURpcEZ4xnddrGD79Az6ttcgOVHHwNIYUb9PiSDbIDqEe3Ygn9jtWGe1
LqRM6S0kAOxWzPJYLqH0Tt4LGs93Ad3aOjUh081bed+OTODgDuxct0jD4VONE2FUTRQZQgRVVRGG
I3Rp1UQd2DivdZqQ8B8RemfRjPcWzWvdxrJq+l4gIhdN4DfQm6NeH4E7C0g7zHwfzaEgFEYexuq1
JiazkW4+rfDP2rN3Ceb+cSXaTvQ3/Fse21PhQbnSWEGBWCpFuTTjmq6af01vCwnKOyEzyWa2GTsV
/EDgELy11z1diqvGrnEfF7EGh0ainWlHmpn2xzK/bG0aYmsaC775z/PvdZicp7zXMFlb9kQLrzr7
3zUT2DwxTQodaK+ww8H0llfIRKRGJIu29ac2aprls1WptmJfy9ZYKm5/X0kQiFW3YmKi+UXjWTNi
h71yYeM71pUqyV665Up8tOxkD+Ogq0sv8+EjbRpLLB2Cs3+vHVRUXu063DUyMFkSnqp9VfSmPrf7
buFf9ufcTfkNFdTBLguJrKFduWQ38uMc9hYzqh1F6BEl/BfZhgbfzOQhKJ4YjNmWrpN0C7j/6rx7
uy9HiBXIKnEXM+POwkyjnu3mXl8lcpuB8qt5GGw868n6tn92AzbTEzHY6i1RCYJaaLcL4+8AmfO2
0JxM0teQFCBA6jG4t4kPoO4ormMmeDHCrYxs/5EQ4Pam/1xDfGRr9X2Dksj2S9NC2Skw7z1Cb5PB
eviQ1X5J4T4u+G09aZc515AiOiWVIZab6sKAFRNjRk+Jm4o3VIzPYb9B39jIfPb7aFX+6K2FOkie
lO5QuSB6gv2F7cvT42WBS+3lNPSXmx/1iCANMPzoOkr3kj36g+vkY/QebX6uE3EoEjmTk0MX4ysI
xXv+HRFKhpTLA3v6SQcPcSvSFkUIlzWQIDhhzez81MMD3Q2p4xNUPn4K+ucrjcnrsHYF+YV0n/hX
BDRLNs0hjeX4w1GspsBO394hr3mXCN0TgENLYPDzP6siun9DYoc0tX/H7/X03L79+FDZ0rkTLz0b
XleWkr2kaorAMGjR9ate+zPbfsxvc39l9gyt27XBg0jUMZQtqo3eVoNNOvaXnklb9/X+2rXeUCPO
Xq2bpTg636kEzg0b4+33xFuuyzz9as0Jpeg9Nz35rrdfO9b2m2V4iGkAZWg0Dd5QHf6+fjNCY44O
J+ya8uEpGrQWqVxJWjMVEyYJPzUOgQo0LPamW+gV7W3mVgR9HiFv5y/4FFcRelAGAoJwYUQcQ6rt
WEgPlWBgL5SKCjwj6BYlmy449ySWRIe3X9OnzXHdrou70ftRZp493iv7RS0u6bgG9bkTbt6DMhYM
NCbNREH2MpUEbdPPSsXV36su5WnPs2Ylfi2NVBIkLJP5o5Ti1/K8b4oHABeldoQDlnJqxUWcnCQy
/ce7GpwHH42VgPFMP3KpnUxBRZyTpJ5r6zNSmuPQzEf6RWNW33Feg+JrV8i+gqHwbKy5AJCjzCA7
f15aobg9je16pRArOGn7f2nuZtDBaQjI9ycqBuFF1pv/+DI5dHvL371Em083Yub7ubS3AF2LICL7
sTpx+89oRSkiyRwXq4HyMMi1eeva6G3BH7mrWIvlpWgCi3R0ldlKWN+psFmzU4iZyl3mx0byy/VR
gd7PxZPxoHyOixC9TwweJGxUC8Lp44WVuPWOWJk3zFWk0a0grU+0L5UT4Rx5Ae4/80uxLZh1pZ8J
Tm/5VkO3gfpNdNYXA24ARVosZSJCwCQhaWN5tOuctPwe6zCe4d4/tuOFNOW6Smg9fTTVQrFfKeQM
aSDlOvmxsuUm7AIM8v4bChf5MmRn/49SSzW2/Af2wFqgFnclk7Y8Pm6qCujjfC36kSANDd6fMX0U
T8v+H+nAAqPTSakpSKQ2IUt1U1cfrf+N52uJZEVv5GZNL8rSUd24i78R814YpPQtgsubel3K8aWV
nHjanMnqAXpL9qS1nakz1R4O25+LiantS/fRIgXVx3gzFZdyHlLl83qgiPLTdVOO0yOKgg9OIkku
PxlAGnQ/CHnUebmYo3yalSBuAR8w8ApOEURJG7PtjEFWT7pxxbosjNr2m0wmjo7uZkevwYWdN9yE
EQG6d5NBpbsUva9mYuH2eYSoXH2A1ohaFkq4ZMKMo5vn78alFSZxkG/pLj5Gci5sKRm9vEF+Ik3u
QYJ7/3QW/LgTfBOIIZxPrfVtSJdbCLgroZ2+jMXqWjzEa5traew57CWZDo/m1IB980cOMiN20vkg
3BEdOniG3GPXRojvpRdCYkJXlBhavn4taFDnVbR5PhcsGtfkTD9g8bIOhRLv+169Ax3FQgUcEc6F
9HpPaaXTfV9QW8FNpISGNlbA6vfpJq1ewk/heN5eNyzgsHGBBRseRxj3s6BGd+0dSghMGPNAhggc
3YAdwRJtLV4m+IJChqjV1I3lYMOKSB+RhScU9neLRfNqvrvbOsxVNcjCDdBUHPKAhgIV+BWb+Rvl
TLZOwTMKd8dHuEdIXO7tc98/xGbZSbL+/FyI47n3XbR7P9r04Bx+guix+2oeurfmvZ0dxcOeN3iy
fOeo5AbviZbQ1rz5+ZNIPGanwWsmTGV2mN1EK4kPr4Iv/87gS9yUTcbXud4lNvSFrQLs3HPjaEqD
oNrnN2Pe5uKM/HjSXr/p4Njyz5brc6zghLgoNi+c9CqMbdSI/A+LoxhTNVuSq7n/Z/jMcCziYfnP
5roOqspxV2cw7oI8/W+4MF++ENz/ugbrTnS46cXmXvy9Ldl4uVTtHhofj7uTr/UxEvud5e8v+Et8
UQ6I5ztE+y0ypiEWze0Qgq2Z3pJu2BaS1eWptgPsZ7uL7TRFAhfvxrMmMZaP8fDMsOyYoamDV2Gs
HpUkwcH0umzdjSALNWgixOllXqqCPKdQ45gYiiW1jprLG+5044ex/BHDuuglqf9S66EJmgt6EDM4
3r3Fq8b3ER95nt6TTTNuDsOrtiUuWfw8KVcivXX/MXi1bmD8g77kMTwKUVrV44V7m+WkZQk0iehO
8RY+/aaXnh568YbcHYSe5WGWrnvuH5YL6rhJfGIZV+zRyvK0hoCoTABBlY4XgMFCt7Opqf3UQ9xD
fsQB2cLbijJ4lppJeXUf7SAzvpMc+Uk7hJrSVAoJoPwfIZc6swhjiy1Ej15skPldEst37prTl7ZX
l3X/tL3Y6MExT5wren66GUbIWpbhW+kvURVuF4E1CDJQgWfQt20WlBH36kpekUwoy8xZGJJvuZfc
fO4ld4mv7h6PI0jb12vDUJzPxPDaufzcumMxYNewia26VGxgo2PfAuqPZ8/kOOaDQWp2jofkeoWL
pcZWHPlbwmKrMBUZ/LIW6K40UetophE1LAxkwG4rvb3ukSfIYf07/hsPPcq0dIlZyFp+1bKue+ej
nvr1NEl2AZR4JG7D86c6y9q66J0bVhzQCCqal9CHNhxoekTbq4umbvvADFqNUE5W8Kn7ffsZ/3qb
GvLKJwmWw2r1nK4VdmFroo1j7jWhz0pUiP2wIC8MeKWtsKA5pSdWX7EIP2ZgpQUF2SuUyWbWYM++
u0ekN1MwvFvY7No4FPl4BaNXfiL1RSYfXIFhilvRaz+DpjmfgvPFKmdDcG8WcWEO0st1NYUjNyNd
aTQfk3d9KKQ5kR/55wNwZ85biPv04oo0776rBwb/GgqbbeP5tfjN9pV4GLDfj2m2wbGKQn7p0H+V
KCYkOWSf4fr1x2dav02V280PSl284yufbquWDnOs4JsMBIa/QL1SrYu3hLmbdqAB58DiB81FDUXe
mllB6iWnNp+Qe6boeDJh54/P/JUPq71P5LYymMk2myv78rqwNYlbl5/KP3RUFmI772d2mJ3FyOpU
SeLy4Ugn6bWY1tyR+uhY2Am+oweYRQqpcf4g+BdFDSzFMnBByRJ+hKSXGJ4JDvDznO2I6uvp4Xt4
7j2HoOe9/Wzoy/2dfxDTzjf/0m6RTqhbubx/I9SscjiNzBruqT9W+XOPVZJeHkoiCYl6hSH5mr8e
RRvmn/q7yYVd9SdNJyG6FkOtsPg7Jx+zGyb1mk+od76ePhfjoSGfw6VJQjDemfO3mi7MI7Vm2ZFx
MzQ309P345o/grJtcVgsC7AtDkDgcl1zcegH11qseIQ/Ig0ZIJNW3NzrI38yo7Z3Im4bxb8f+DN5
QfNQ6dokuptH4TxdvHI8Wvd9/vqdYUfzYLVpfz7+uV+ivd3oMHmMHqPzbO8hbj51vc23L4Or6lA3
97PtjifH5nW2B3Lkd+1o/TVyKV/eLCgBHuGuOE18xxEsF+E0RMUCZKBL+TtYM1O8jAsP0yKjf5de
4LTUTnpBthKKMUvdv53O3Fql6jdxof70pASjbZSqTQ4/j/kxb+KGSjubqsg0oTSAVNGX4LE93F8+
MF30+WssIPVSzErSexbspMose8g7xhEZkpFstdfQDIj2f9je19OnpLe/AZeMhZfh2cOdCb49K4Ao
gnM8YGue7Ot0PPO0CB+4iqv8+wspjbd9MuRpFuchBOiVI8pBuDndP7oER0e/4PECxK4bUFkLkcX0
rjj6q6wAdxbWTFdDmVmGBthfNGSWaYiso7Wtq4M0IQnPHjVSNkw88zLnL9csSnJlou0L3w69i8dx
8dQc/oqW93A/0I/QBVOGLQzR0IY8ulRW1hqLmLAgGUI+quf8Y1E4cYvRhlrpfXMVqjHtt61BB/zr
jG6rz068GvKBnx1RC3vkvVQIUU0MnNO7X08SDCg/82KHoiY9UU2Ni16Zlivbv829EzumJYqg4/79
6r7b8XaUq+I1txlZka2wgswwBXAuLg9/V6ebV8anozAF2r5EBj/mei8oNGs1X5wm7D51yLe5M/oA
rqo1G2TXicHFOC9ncfwTb6f7737i5/j1nLoxYrAh66CfA3y6xX7PD85O5+x6UzsWXNZo62/9zAti
iFJDyaUyOJdAeuJkOvIrrtkZ764ZO5alte53ZtV355GRxNJhAQ9aj+GhmOj+KdXg05xPbohISSVM
XHaZp0+GkIatdLWp2llsSRARCS22NktOKd6QvaCmfYfqqC6nST2arsgkBBQKlYtbN6Qw6OxToRV9
ATxKF5KybH8pzGnRUyvavnRRNlJ1mm55ptO6wal4fkaKLYL5dAcos51ePZJiWQfCYMxpvxlKr6dB
f1NH8apsa3o4PYStWFeZbq8/b0O7NI47Ml21VKXrDp7H3MrE8N4gYVMg/nv9bNub2c1EB2rPZRsD
efqo2+IpMOVzMl3U1Voi3EFDbCgAI+EP6/b7XE5yHVHh692D6ldHfOtGTWrI7z9ZvIO1TM3MZdKV
nKiwJpzQjLSTI8XGdXKYcYEl+GfWbYIKnNwoXj/NJOMsiiq950TM4uwUJtr0+caW/Xfd/50x5BW2
7Y/RffKuI7sDIgDYsUxInTQCs7KpPJSWqZyZpw9zDFKBGdm1gmn08HtvbD+XnXVnf6lcG8vPXU8U
blUWDNCJFEAL8qxmZsxRSgl94D4w8GAd+aNjGFh0ppMwRGRTcS2yYjEDik1eXX/34t2oEJv8wgjQ
eJEyvm9Gd0zGcivdgoxyUETKnaOxwIPzRPhxS9751UvJy1vLf88RpK8nN9Nk2VD+YvE7yajRybXY
ufjsPbvL0eaRC38EL27L51d+9xXZQoI358o2UdpEykTCu4F6FujdTBquoFKVUuoM74KTHBvHXF5c
FSOZ0rrNUf/QyLgkrOI5OQ59t5ArcPvhMzwV932ifQwepUBqUY0OfOK44b7KWCGTP9upHFwFtN++
2hPDxD4JRAp7edrDXXEN+2QvrMkqQvfo+P8pEp2//2EO04f9hax3LZmI30SHlq0Ltbq1nqtCKnAR
DIreSoxgqrPkmL7ML9dyJlClPnxGcWqsDVT8Xrsqgrrn+qIpFr96K62Vf914k2EuHnTSmOVkbyx7
kvuoda2f65lqqoM7eL+MJwjZEenWuJGqfpCVKjha+wopfycYASDX6SYsOrxYXB3N1sfXNQG6/Di5
pq74yt5xal6PAmtvqpI2q9GpKV+lmuBq8cAqbeiM6uMO+DeIKBgxDwMOrtAUcMfcaVN2vzYI0Oll
qDQmbA6NpD1N9OC+4LwmjVL3IDmTswiltH41sZRXuuNkvlZ5iyABwjMbGmwSknQlXgEt8ecc9SaH
mgU0XdnVMrOMVHhW9nHp0Yx7SOJ1qQjbaXxVSPzKBLAhrAohG9KabbXG6lSiszhOQwfHPwiDNkIm
03mJbBAcVXk0X+QedfiLZNT6JQyYBH6HzyrSJIcCCpNtDeldqPjqkqpLtn4y5J8nMbnNpm9IWTMr
Yzhl8oA+I5d8BY2DZm7PmwrY75wYwjRg9WC29ZHQCkGswqfJvgAzl1UmsStY5xZ/+H3W+QmR4bg6
3ItnzGSbMAUl2yIIYE3oiFHANi/kC2/KRC0jGMSyFL1XEoapqWXNGJJllN8+G/QEZASr5mLgPjkW
L8wOn2vSAiPvvrFYWQ1AMn+cUMB8H8BKqlY3wezeP8hWFT5sN1wac0SWF2nfC9mpjcG68yg+fukf
JNaK4irAVpZFu3V6elwWcaXHRkJiUPnYIbjq3Mm6oGHPKnQJIFXUpG8F4QkqE8Nj3GLJJpPoqlKi
P2dxOn86u0d3/3Vh1w9zUkmYh8sObjIzfw0ztbGI5Ne+uA29H0eE+EbYlNSWe1b+qE3FC+OHeq95
8EsueoAZiaHEdamwjQlAtGHr0l9ewH+moQCjU+xPBt2af9LYVNbfb+nDBHadfduS0v0zFTAFnWbL
/0i6r+VEki0KoF9EBN68iiq8l1qGF0IC4b2Hr5+Vmrg9czVqGajKyjxnn23oby3VXJKfuA3ExcKF
ad8Y6ZpI6Jc70AQYV2C8cQhraisFb3yH6SuGFnY414nDcNst/ABj2zdRLiemX39f5+CEbmWgz+Ug
2fT6EmMDBgXbTQyNM7vFnyr1OX+7fy5n/BGeFTzRDa/KunImMKaxqPmw8mRp06N7luCDJiwHyuPT
H6pUI1VuBESXUxk/YHoVLCXrytrLMXG/VMG6liHMkb95N/hYb4a7BtHxOj6/lpqaYXtZ0/pdyKDa
439y9pXuG9QVji9c7eYidiE+3Of95IYwFm5OuPK3oLof9U/vxLKsG3W9gqLGLD8hjc8wXnCiTRzW
EBwwylVJAELDRg7Pncy42QID42Ay9MNKq7sZurKPsmYb/+fD4D6cBqvGLEYGM0PYV7A1nNG2wXy0
l+D9VpxkOumeHPSC54sFNwHTP2bGoMuZaad5a30egYM8nctuIRi8p5q87ZvX8CHMlV+2L5p3jXzZ
w32s/j2bhNEmFC/4Wc1TCHY6mWBXC/GoluukJ/mJcqECgxUX/61KOvdmzaD2X+LhKYwe35y8JdQB
eWvQg8Qn34FZM/UWMBPQ/6KavJPl4MGpiwTPp95upwDE2oD+XUTJ0iJagNld+YbuCWK5OQiZ2MFz
WaKXOmIBbzeqmCAfj91sMzacfu8BH6bFHpqy8qTqUwFy/lAQcpMhdCAcYGEUlRbRszcvDdJ97hoN
3PhAre1qL3g2FaXsQB5rzHejYoN14AS6B9c/B+tfOUQwkVPI3AFvDm/fx8lJPxhdBlz/O6BzhRzK
mA6wcqsmw0DpPkEj0dOBPTB36+n4/LYqcn4tjJWLp/dz0CqUGHqtK0nGDrMIHVrN1+aWXtfizAoh
xVs5fa/43yeJ3rt6lY9rN9s/R2pbONIZM6wqQSB+fGPKbohwCGI0HDUIoakVe8VW/j2Iaea9eyR9
NXAurVcTMwy6SuIz+b3s0RWGRKb15IbzFcMgkVfseb4ybCrzN3siJxz3V3VZ1wU0r119uIdBraeI
m8W3NBVXeCyYCDi0cJmwc7aabxawZRQ2yTfG+QpK9Lo/i4bo+mHsCYebNSxLenqj159l6kWeagqD
xyEkfNmHnkVwct4q3AfBv6EtKWpU+Ng0wmVWqP4D9T06eV7NsdUUFKdpjJ2vQ2feC68daaMwRia9
48Ai/kxBOp1nPRB63J6zd2HvSP04JNEoVVSbNu2qYfGqcTS2ctj1lVqGNLrndsaCMLLYx5t/3ifj
BBsaaLmBJZQhxQ/v2aZR9tCma6aAf6Y6oyk0zboeM0Zo3IuBviXaNoZAu1KKZ28i4I1F1Cr1dsds
es4rtHznW+oVzQK/MnKAhCgHzDsfIk+xOfy3aZz4ckh8V6z+EUB9r3OGxYVL8Gy6tESjHm6cM/LA
ECcrfKJLudcuqUAc7oGaEa5fMHdkFPiRq5H6hju26YfgB6YcEbbxcNMofMAMgxWSGCaTmxaNdHjY
rbA/ek/W6md/3QnPuZFCIBMFhctdBUeecIoPtD0svGbcalJ823Xd/ezIX2dlP0X3yiGExCdenYpR
sb9GrlUObSfUYAZpM3NjJs3jXDbeTYtSaFbv27WnmlN31/mWds7cW2ykOuYdUcpDHzxFhqdvPfp8
grkzBZnDkYLdtih3fRRsmkqtZgRgaR0NSgyudoUKFjef6wo2XrDe5eD76YgeJVr62TNmFryAhOD4
iew1vlYSTQ3mvJWiCiJfMYaWy1HJ9sO7vbgBAf8f9TXzh/cVq67aY1pA8OjoWAzOnxwuw2HtVB6Y
sd8jwH9V2Vjse8g58rLh79uEdu+J1N8Dr9LYlOnixFycBjmSSCwCeB5LUuOL+8/1Q/GkLlLDyGP2
1D1+Cx+H/o0iejdcR2D8XcgMRpgPDt+mu83k7zM4LNzfShWH7r63nni2jl+eG1z3ZuFjdw8/LDQX
3nMFESaVqYVi7RWIXOztf5A1wsECvXfWxjfbHB+QsEzBPhHChI/DP6mP2797nTh5EWhgohlc2YvN
ac1iPe2G2Kw6quEZCrPVbbz3T7xp4/5qhq4UqfPIVhcYio/6iTRuurOUBc6imXarOcGQh70rFRhk
0+tfJyj8LYeuQ9Ux3ApV0Eivnw7/VLNtYPJqumzdK/O3MPQvsbgofpss7rVIxe9cLXUg0Wbt3w3c
EC8lofZPfWBu2BY8Fs5XcGk18SGCwGEG04fgGh9sKeH/tvnAs3rqaUORK+CD46dx6qYGMgknoWGo
34iO9y1PIyjCccvwaKQp2LTuiUj2YzFMCHMfoQFG9miiE1jE4XXaxDPVTWBkwenC+EusQeotWw7n
jeM/XDrJ8rJSs7HN7wbxNxLlgMtaDdIoWxpCGcT4RPCxZI5lJRA697Id3KvX3A/IODp0Du6K+ZLF
qIFRfBk73KN1jw31KQLfcCQIfgRgFSAeDGP+56FVDTkrvLnNpFHhcSvmHlNbrPNrvH7zEP2hKIK9
NzRP7ArNysBnfKoEjt0CggfEJh48n4KoBJQH4HZMh5TyxuUPEMq2R214qPRyyP36M/MGPy68XUbB
nfwG2NFSYwgwwOLl9w2Gn//jChkQIX6Q+2XEibPOi/P+tQBpJl/4ko8eEcw501u2b6v+LfWvOCha
Up01//F79ZlV2VT3jLK62/acDrI56swbJW53I+EK/WWxlRL+0SvUR4OUgKRCfGviXcy683apB989
mRQEaDW9b8DLbxx8HSCNdWOB84D7s47Ts9bekFp39bPo5n8O8HVj91QAjFNoQ89qSfsuaxbkxfUO
hfeXgO55pzL2c9LNZSOVI5WKnsPMb7p5rUJ9z8NrNd2EYOfyL/dh8tQ5NamAsB9u6XrA8bYAoBS4
RcPZhzMzi94uWAPE60I9dWRVSSKXq++SbECilXzWDmtDKGa+b6MF263edTV2sFGfTLObwFdDRsQS
uNFsVU7NTP3UyBnZZrqHZqkHlGPLtmteEy+jztLbaWR39Us6XnRdmkSunB1A3ue/s+6ynWxuUDT6
m24+V93iDM4xWMpzV4rl9pJjAVOuVVzsFAuKpfa8kWRjs5LB6ewxdoG+F35LSDztm0Yv+VK41Q0c
ju20/PcXFJa0IlVF334Q2RkbdU+Gg2yK0nDMFEJQsW+deY/wWjQiHE5OkDd0zk31eKytUrpQmC25
VsJGZQ4ABwnTIzaQ5j+0dkdXwHVUwX8uRuWMbpjVaSc7MOSx/DBu0s1DCSBUvrf3bXfd3T+Xl6XY
jb629zPuepXyZllZC/p+WRi82l1tQeYT18qy73Ls2ymayVpeV5UgfBfeqpPFzJdDLqopOtwq3h8d
4oVAP/tyaW7yjeJgabfi0sMZQ3yH1UgX3AAop7q57vreSWxNkOctnSZhXDGEbcVMKVv/I65Pm++2
eUlWr64V9bzHkNVgb9d80DMWKpn6/V4FVZubnNmH24GNRS71TH1eiIulyLOQ8WXhNqSy0QkZacfY
ovJg4z3Y8l1seAdsJ9snVNCI4O24rmBwMdo3rX0Ycez+rnCmy8GNi1tiFltvxVtEhef4NVI3IBgV
w1GsGD0xT7lpKkOWDKfcqR3D0Ew17rzBA7sGThe0Fpn9WoVE8WdV8hqBFxBwJcSp88/lzTXKFUOr
x5e/SW/Uf06evb21iXDMG2C8JCynmNNbrnHJjLVv30FC9Riq/2ZDZVWF6q/Rdn7w1qzfOqMplGc9
QWm7qUKMNWc1B1CyMes4tx83mdLsO2F9Sp6RM4WNeNkYwrjytq2qvw+nCkXXWp4pEycDejzGEAid
6sLBxdLts3GiUN157LuldNk0pRivjAycvHHiXt3+Ck1INm1Tz69EK6OoI2VNgy06Kya5HJk54v6c
UuXclzeYn1euX/DzcIvaHj5zn/0qpDJYsevyYzBqu5L30Kvpu7Shp4ExjPd0MYCr757xIeDKs8EV
s/Tt1t4Nz+5rA9sp/a/0UfwFPbvWDoH5IvpLLit+HzVXCt/v9PcdjSGQtHUZcBN/qsW+I2DxThqK
GIi6YrTrKDe/Tt6i0ShEIp8axJzJPrX0X1r2+dNQxaY0Pr0bGpuhj6pBxr19O7wf4bw7BL5r/dg7
97K0UaYB75c+y8t/5vLHYgA/PXaGoj97wPQeE3qpyMY4CH+6fNzsKzHD4/yv1nw9DkmDnNffHLDv
F6fbaCrDgF+4ts1RDvb0ZnNgd+fkwhVLC+64izMz9EB5Mz7QLok+r2dxKAez72S/4Ez3/kphxmeU
M2+Z49pKbKPZoYcP+pPuU5++OQZ9aWodaAGL9+sYZW31eBFvnpJbYye6dzfT2bs+DzfO2ZnOR+ZB
tiUOl2Zp/J8TQe4/yXfuhr/lPJ3tKKYVNk7qLBSX8UVstMYt25OOk5mYqphIhYWSmyD/7OP0AzXv
NYwcWbRvK8nOrumJyNQXOq8vp0KaXfkjKuhXBqNtROWLLs+3uyT6JL7PYnS63ZRwIb+ppjexQhbP
3fv1imbR7vGSH5pI/b2T/L97N9GyMH8u9spOsvPsXhpByhvWvadagzvzELiOjxfVXH37tRuQay7M
OWYd18RmFlr4wA54mmmpzsVMiaJi1z4m52ctCjUyYAomTXeiR3SalA7czesXXoVWGeAZ833mq5t3
wj3Ti+Xn8WtTu7/eaULV/b7w8ZcDhPk2+rP7tCzVLFJ5Ft9XGt1SGG5ZjsHLSX74h7I6T0RVVNzC
4OBtaDkmZWDzRXNVO5+qMxEAGkjutJ3ELOxr80Sj1F32CoP567bLgWX+atCgbZTKIyWyLZQ3ROqy
GDJuDpY+/r+YEZ9DXcQsCFjKvHDV9z0XprgqAz9Fiwi1BsuqIIPfWi5wyP6a1KqUP/1r0hCnT9Ki
rq0I+5Vly9Sb0srl0QqRa0qcRO3j3B0QLu9Gd9dSsY8aSF9Zrum9Uhdzww6l3uTNMasg8QFADJjQ
fxqqW9gU+ihnOVrIBrzcnmhEMxsAw3BdRKhQtgLECtGd3Y76sFso1AyCN3hpxCyFQz+jO3rGPsZ3
papYdPJsjPx98dvUpiG12Y87dALoiTb6h2dgwzwwMmwu5On2to4YJmBp47CvwLpgV3u9HcWRtENi
AlW8Jgi1pxgYhIUdHd/td/uKxfOYldOuJtZOe0s+9ssvBQvya/Ob/Vr8bpTiOm3W53yi9AeSLT5K
au3kP60Bapie5R5YjLQU2H3HySoXYoj3/HyafrQhCqbQihPXXTpZFbZusHfs3Se2RERBr329iJ8j
fKH1+NpD4HQdIUrepWyOd4AB4HeaneanlCcP4NOh7FQs8owIPBpVOuTIzbuHSDldbUEG2EkXV9hU
crnYzCxw9dYVl3tuuq5f03IqfrPCd8rgxIWkLePgGZZJOc8x3a6F4HGLC7m6dYU+/oPqBJdBc39q
y/DVC40tE6/fmykLd7drlWkw+dbx67aojd6fb26Ce/KsO2nBxd4+ElAGH+LHBU/70dxEDtByzBQv
0lfuni/7N1gBEmTu2DbS9O7x1lRsnj2Yld2WbOh4iTeFii7IIHYkpGIbIw/5GhsMNfr2z2DAQ70p
GG5zMQWhISofExXUIZfHpQRFzwKR7xOZnCawZdc4NfAYdkwEtlFJeMSFuKdyaO4choteIlFd36uF
BRe2+mpTzSFx2YupeRTqfyUwDT3qiibkeI2zucZxUd1cKmfLoxSt8zUZBnNUiFHreq/YnHeLkCRQ
OMYqx+AaLpso+c1Am6weBWN5jVb+9ndeeDmpE1WWKCyGmwA4z0Lg2I0PLLGT9Qer/uzkwFIr2bvd
m6dj/5D9zcrXyJZvbznIw+B2fbnQXGt7s+XLBB8HHwUPJkkkCq+/167P6jE0Exnp7PPaxpbEVZGW
ETmMszbY+VcIMQaFKbojJHUL5vsuj63+QVStsLxUZsva0159qWd1F5N0Mm4+Soi2raMw0F1jwbpg
9emanE7NwrWmVVKgzEHyOqO/0nS9q2zv1Y2JOVRaU1xqplftwp+bM3pK5isLH7pXUzeEI4yOl/u/
ay46ZkNBfzlWs+plZBIuPTYu5SZuQGCkGPvfdhRbTV1d6Mnclx8RuQ95mT/yxZSE46TRJ3j0Mw15
hufKBIHjbQPHFy6tkJdP8EfqF1X6Rcr9Pns/kjWNykU0gmykwPVvHhfpY0v7cwAiOqadftPdu0KG
WWLj9nh5bGJJXEzGNVpMR/dltu65RIXOK/yB6K3qbNf3p3rh8Xo91fOjji0UG7M0eimE0X3VNpA6
x6NnnH0XQcJ4/7KuFUEQSvl1zanCMMLIaMYk4xFyHYryp2/ykqr3Qu1+N6OPtnbvVDW00ezmmcSv
GpdR7CVosg/ogIXokm6waBg9hsZVt1Q1YWtP1vBDn6f6iPfwTvMaSZ8YOdKodLNxQY6gTgnJrliH
ZmmK0v3z+PlagOb0D/OKm4Ajxjxi9ozUjOwjLh/iOS4fBwjqr3shKzyazKJEfdZdwJHwsbO14++q
om3V22wbZ0Yx82Ep8TKdVRbd5M90X826sbwTXnHHjr/p2rn9j4FhV2fYDk37Hlepog057Wr35+dt
3d5cOhe12k1GeuWRHMykNNwqj8XXfa/PVpbUdqW3+aOx2Dc2WKzF1j3NgyXyS4rr/q2IcDW9X7qL
fbTbN3x9kWMNSz/Ure2eUWCcTLPf7xbt6/K3JU/N+6vu4jURafKDQUx39Xpsr/vH8rqmB28Vm8d/
xz721r/nv1R729iX141t23cDB6J5e9PcgCCi+a+Fm5gkMi/+5vSMcqpVNMPOuqpn1uFFjJw4HC1f
lu25B7O9RdD1I3evvq5Saigam+kPAqTGUvG1irKtYuXaz7aWtdKUoqiCGpcqMxsh5a2n2kSlpmGv
h59FxV7VXnUxR4arKPmTiJLN5M+qm/7JAhXcj23DTnFv89ppbLrn/rl6/7dunNvFZr7G3u7j+ssR
5AdF8PHBlLV5/TePZ9H+NzyPvfQAUyfR2uEqMqz6OnxcWdw7cY9lQMDiZ3uOjpV7Vy35fP0j5+zH
z0nq9TwusHdiq8l6hZHN4qfwhkeZ7hRtW/YZ05sWuIJtDOBIM2Scu6rAgXKjyrNbvAqREeyguDVw
/jyOxdSoCYtGRH1kSLKO0b/w++A+F0v4ZTFq3r8MHVsP0o0KaljpVs0P73Dm0/fWvGPRSYxnWh1o
8kxoqTxJx0glPU1CCANzOkC2oaLEfVJgalTmkUqGWTakygAXL+Qbj8i+GPiqylhVi/8OLVxsbgNi
afNP4IAR6X8NenC2nuNiP/ysAKYFMhunbQfTrLN5X3TIQ9WgQzuXZ7nYL/ax5cd70ZK+vCgX2nAn
EauHKS9KJjpOTEWEhd9RpWZT1UXHgOZP5TRlXsHcVasyDi31VDChTYQZutcPzZOcB6iHseMjFL+X
n9feekzMAEDMf6Moa7L0N/mpuZDwUr9LeQ41fVfO7TR3ChBdIanuauD3yrdFwLR9IVx5/wU+qeh8
qdaSNZac6vWXk1spkglCsQzK8iLAjK6qP96J3+aQRipT1UG5Q4avGjw/hRA/Ap/58L4WnTTUW62+
lf/z1vFSw/JCCWOwNPq99Zmw4ds9+rh8rjrrLdB9YLVx9nc7EPoC4O4XyqXXVGdoayMoj0r+xhQM
zwZX7RjpLipq8Zbb0crQjWLIEIN5cHAm78uoWLYQEXGa3JTC4rYfFeM/GLLAs6wz/+fA8SCX87OA
gkEVDbYnLJ2sNtsgpMSpFsEGASnb3/TP3i63KkMJs0g5DeaWgVibKsa7btoztzMti6klykl5Ncnm
Cl6x9FO2Hng11a68/fXj7VheHopqNkr05vfyqrs6yNxhAFjLq3sxWV+KH9mfef/vx/wdqpAkgNN8
6AcuXhfRsXrq0vPFj3qBurvsYevloM7l0ct2cH2fI3uPr9MiObtJIHlD5F/JlqqCjVcnAZBRkb0X
+Uo4mlRU9dLjBcFlW8U9UsF0FiB8ebVQxJHd6NRa9e7vj/qzjfRTO/qMn6D+KZVP9UOvNC1QfU9G
pCmm5PDnyQqviFjmyg7C6qjc30+9xectE2eBpy4HeBXDDFv5XkbYRTt+mAazK5mDVi/NUg2GoE9W
riUF1XKBc37PfvZA7WiNS3cpr6ZzVMpgorRswfPmrcUUczIXFZhPm609fNoWohoJ+wbUmhkQtM8i
W7L+o88fl1BCrnT6MMRAQThNPbubQNqU21sNkKlNIMj1Vx2Lz2qMwG3HQInU++cysc2psIgKYZMT
IrPD4g4aj9zr+vP5qrkdkbcOd8cX82h/fAJ+YPs7NZKLeqYLMXEJML4DDVf5ahukH+0ohZ5MTDtc
uizCjuMyIJLxHdOl9Qd8p641kCp3rUhOp06f7XIgH0uybM6R8CMRMx+ehnkr0wXQhA3SFom8ac5W
qnIpMoEqonSepmAb7Rwevv4H22lybVGezCelcWGM5ZBurN9wZbJTDQgbHfEe5gVvItv9b9srfZY0
9qWxlk7O5Wh6GNjsnexmffMvtVj+Kai1SpL1vFaXN9ViaI9k238BXfTVfuVlWw1CiQacwC55LVbn
8shwnG40R81EV61nr8G585KwrYpRPonaciftkRW+rRomzQZe/awDQhoQMqCUnCr0WI93vS1b5Rlz
cGUhbcn5DXUNkeFT/Ly41mXPkJ6VeQXiyKP5EMj2mKWZ7rqVe01aZFCaDKjfXBI1ed/mZlheMAB/
AxvDKkLaLa0yzH8WK5sJD2bAax5Af+jq7PXyw4Irkm42/7dsh+fanpNup7r5vlNGOCs+j6smuHlW
dZkdOH27Wem1jagb9AENW1+xDaFYok57qjOBhzvrqBidKUHwEOJF87+bBsIHBPGTOuWr9IkEFFpm
io49/bVZWPbXeXDtovVlZ2UjrP2X0en3ZeDvJfGsauA1FTQwDMBB5lZsEN7gtDKOMmrtIWJSdr07
H8CZdu9wt8JpgpBmMQxlppv63yL+ancD0GOUDsm5h3ednKPDt/x/OrEVU9D6a9TVA3d+wXrOzXUt
/weaag1HqeqaqkxoGEhCHOuT4NVwLcJKlnIkvFyLC/PNmS4KEMhRIwTkV5NezDQlds2s8TGAUp9O
abi7x08pSMy76PhALZfw9wf6O4oGDqC/y7HWHgu+Rsj2+CY3/MvcwQAz+SlUOGTraj/wHKidvs+Q
Cm/X2XxmZAVCzZaxCwJoyXn07fp2DQkJTMKouQ+yVBngnYnAZ2zF7CtwyQVv6hjWvOwGhZpANp0N
bgG6SybOJMrJMCANStMSGpSJVMxAPojSS5ULdOPXaN60NrgBG9Dj3ZI1Lf+gD96s29rlc5R6SQwf
5miPl3hJfdwqDbPW5TgxZFcTXJDrq9+FU0339cvO+tg1bCz96ORLSv2DaVHATrB7W6RFdA/jYtY6
WqbLLmUiBYDk2BxjJ1DKQ6gOvNF8jxfjV6D/HeK03jMQTbHsMB34LDgA4kXfS18jhgRi0+0fu3dE
hnUXETkl6iLxvsZVm4aXtzePeMu0r8YGR0ROJgpgQMz5yrXBieDRfRq8m+iUpZG1hGqUhtan1I9W
6VFektA1yLggVo7jcmaQ68jmaLHfZW2Cw8u4B29xhkXRXkc5HIh9pfCD1R0GpKkfRIhtiLBc9TMo
JmderK/+C7Bsrt4spGP3H8dsuK2UnlhHu2Gutlijsi0ewavGHHtRigwJ9iiZjGsTQQR25LPmCVpm
otNgE2IGcuiJdkCsqdhN47bxm+isf0rlC69ddvvKomkwnkC+5X6AxQxmKY9axZaBNCCBv6Vfx8k4
+VUq7yi/+bPVUGwe2SiwZUctqSK9UVTsJU3mJgW+X7cXnwjUyk6aFicJD4sxw4yHhTMs0ZX2XQw9
VNN4jtKRfp8LYo2pdZFtLGxUeKgOcAicOH9FJ2E9UuxBh0Y9JIT7Dzp12rrHUKxDAQnv8NjKkIyG
p4AgFRng+kaixyLmHjDG2hF7ps/R59a+Liv4CrAyuRWylGwoXybsl+GjU2gGkn0DFC5cB5nr4RjK
dWkTwtxAgOWjbHJiv9MT7/jTMet7LRDP9f/wZN6zn6rszOff1GicGWdTDSVidteBisHSICYxE0If
eW6BRG77G/mcfrqTfIfzbwb+NXOGpBnBsF7rXlAftxUwBmyDwHiOdKSANQeAVzt6bAAhc8Nbn8c+
4EGIaDpw3Qoc/skvF01+T7gByW9Btj1DJscnPpZ/YMMauNahw6Po6jIF+sOqtv7KVfxMymKXVQ72
xIWd4NABbZEhkB+/VOyuNoKMwfvyC0kNkR7HA4cjoLFDMtjfR743qodIlkN1hYcLrGrkmuFhLXvs
2g509Er4eVqpkXbEmeEblcnpWvj/Qrd0rB/5uOtWUOZ279qfI8K9mjrs8Z/QWtfTuagwQkybdS7c
nRRFLBy7SDCPZC0xnvdO2+r8zfm5DBe9Evos/odXB7VhXaki+Hpe1RhQstmgWtdo9735zoyVV/B8
P8TEdqEMVb9fyGpelFfupvSRv25CCyIQO2dd8OFUqAA+sfIwEOZ0ihw4r58wGx6hTAQqhjHnynXM
Ee8ToIdKLJt0qE3AOxj942egiZgp/1SHxo8D5QwiJ2VzsFISOAWIM4OzjkeN9Du482gGMZaJ4n7T
o56+F9vo9j3MF02G9sZGS/bfCOCqFSewCLA0+Jvxico0LCvpxm/O08DpNkCU1fZ39Hpo2FpNHDqc
DbuB3U1F8BsYmjZ3AO6wtPH4Cv8JrI/RZNbmPpbprPg/fJ0bmRAsNP/ZNost3OawS6C6J3Nsu0vx
PCe5hDlf34CEAyOfphAndYqeLTNWd4LN5GDWzLS6gQac9sDOe4yfFuIOa+70boBNVFeBzZpB6Jl+
D8/x8gs1K7WI1RCLJoNwbxeN5NQxFEC/TmMYefJNAk+RbxQvCoQL1gfXdKRhHOKXcFWHVZTK4Orl
5EisruYy7YmSIZ3XoetQPVVuGdT63QDdxSv/LdQg9ZbCb8Ddi06gxLWxHh+GtiyMJ8UK1Qyc/YIa
j1K0r4y+SoO86+WAKa9TILSwTe3lp30gzGqr4kX7YVgajJMC3p+f7IPtPK++4H3YcWJkWQtkXWvq
ZbJPASbn9L/Aa+f8lyqfdw3M2FK2/ci8uPTSmaK8sfOSK5wrX6TVx7qN9u5H8U0mZ7248FiV5x8z
qVs9aU4oHCwtEHEKfIGeZFmaf9TP8qp1bUgELz+1mm+Xr+XPsbmobpunr+xb8S28om66nunP6rvx
Y3L1AH37qaPJqn3+uP4gglEqB33L6+0Xayj5L/FTcvL28RGHgcpVc4hhXFLrYPvKicAO27GRs2ew
rdx/Zf854Ji1qx8xulNv+Xfb85Id4ruMHbmEz/penVzbDM9dXPHJ/u3YgiwYYKYbYkR7NtIwt++r
DE2OrHw7bkgThVByXg9wjuo1w8aJ7XucbEA4cOo8b77fFhwAU8HEOXg3S5dEV6mvZ6kr38ae5mcp
UGBHfZvS+FEMtS64//6ZmcV2/8znXcQKxvV7Yow1T4JfEN1iJzrVrvnBI1lPrz4MCOViamkoperJ
PjaiNiKM8/QtutKpQQJgANXlgP0LyzBXMB8zlDyGlDC8KpPkQqVU9DwkxmpeVWrJAYPSSI3PqDdb
VoT64AZM7WlnLGN/aAnM/bWco9/zl9ZryerG0kP0Ulld6w9ggckQIpjtk4QwOw1n5d+g5xLMBFy+
QnfxnpYL/HJ6RHM0DD2cgGBdjvzwFKN4tuOf5mzGREb2ToBHMcqgVtPKISgYBOxi7wPNfJZ72SsD
P1Jvmi4map7sJY4ECSM3nz9BmSRRYxWNhIuqF75te8d9O7eqbMSOsiw2f9NBJyp8yYxjAyg23hdr
rlNK45TqlXAWJLLCQR1+dXW7V1Ss6htt1r6Y02/pEv7TBngYdbyx44OZs+fR5KJpbuxI3iXrJgnq
0xPK5QqajijL2noXnCssHgrDEXlr2KLT1fCpll4rOOVsflephvuHLRGyV83ZdzlWABWX9lF43W2a
+u7jGGYUUqjNMFdtAvFTYzfVefOg3m66ixT3mzhrn6f+ftQv8MJFdc0JMrWo0nKP0vVjpgP8yT+i
bGZoUp7UAPjSTD3Ryl9+E2/pfB/rLFCIlo30oo6hlrzHhxyOVzVMnurH1uxUUXgwhseWTDRk9bpC
h7ctD8limax9sZOMXU7aEtItxxwK+j58V3A2OoJN6vtHM8xC0VmcwMc6sknmGOXyLsUUM8Zl3cpg
v7DTPdYtTxCYv2UeC8R7t56QwluL2nE5SGRazqgVSwUd1DkXh0cWAfbSUq/cRmF/TnRBn5QYN7Xb
Vvj0/PPwbGRDKOr6Fb1Z21tbfupjhkZ79hJr6jpZWMYfYasYe1r8ni9CEPqRWUOXw5xr/+eLtbpE
uKNq1FInMUjtQmDJaV/J/SSeg7SZ0K5y21UW7fUzSnQSAq0aSdIu9u5cV/DFk/dqKVP3RxCGaTdq
uAP41MkYLEtZljWKSps1i33GzIH+elNyA6tt+bZ0qDK5KNAZVBfbqpZfUaHe2O17yhpuRplEJUWr
IlbZwmbhxtK8JL6ltwMgFco+Y8kcDMe5nv2NApf1ayX7bFPS5g61FfY5H3lWRyhMHv4Rb4T23z5S
t7cURoK0kMyi/Kp2P9Xy6cbh+VcZOnu+50Z6D3PRKC/wel1FwPIbl4wXg1g6Kp4qqX03JcYXN9gK
STMYCfLL+bXhjCU/yJwF4wQzRp4dqVy8Xrd8gQVi8/UchpZ/i0Eda9WzGILcnH3ZtWzmZE8D/q4n
IcOqhR+LixnksKoH4IEapZvuk3PPqHD25cyYLSOHbJM+6VU4n9PlWx7ptti4vJ+xrZU/9uW3dMPe
HNzAUzwMMiwli9NHZ/5plFRb1AT+SlWAjvV36BSM0pVkHhSwGJB83eLKNJ9HhynoLOisoBap6mbq
tfiEOs3+gywDSJlN7yupCAtMoSu9hE8W2+lgGR8wKebjTFBaBpfwNSNaIxdmiYi5fwYKwQlCF9ja
3is8+4WbAsXA3z8msaVJolVIRScgJF9UGNLnfHKUSOEJ0qjwIgZhwCEHQor39WUITkc4WjzKiU8B
lkEM+2wxnJS31zQjjrCEfRuPNFVi8V2RWUML4FIdpKzzr+KURPgm1XL9Vhjbfq/aj+VbwDzkZoyG
y9aZ9iT1ufsOThc02I2ldjEwph1pCtwAf/SDkQab7D73NVvovqVKMwCYhmo9ICUvt2nWHpD7vL0H
Bjyfntaqs/mWqDpNNhbfdwT2wFHzhcbOOjB70Dh9i7iJONHwMmwrPueolklL7C/WQliE2jjTpfE+
Bj6/KWTp9Rzl+0lObYrqV276f7YlC2H33xht6jwniqpv25v/6XQw3BrpdDNTo3fGuc/xQj8MkmyM
CIO0y4/4XL+9n+tYfnmtsP9sOWyZqxyG0s8DGdourBckIy5AT3Kwgty+dn69VVWD19dT/wpCR4C+
vyLeDbWNyhYEWhOqZpAnVFb3Mte/pt0q13zWr90nMSNFUa6JtXLj+J77UBr5EqWVlpba45enn/Jt
NMl1eP3yxSQEpXX4l5DgGWRhsKEbT4Y/yCcoFUxxW6f3zGewXlkzsdvlK3tCO3ZU+PW37xAgDw/y
iAKl3vERSJw8lMuJTotFKXaQgWnn3ixG6HLAj9nL7F9etl8Qa92W0fYH+Mpc+OP4M6J85cOdfNn+
7D8uviu+CSPYvNx6pe9TwHKOLywSP84uweyFz3Nk91XZteyXqSbf8I9UWKQf8jvJRQK7H46CjT4/
l0/t0YXUQ2N71zXmmhcuhhRohgmIfsxEkMqLL/eJLfcgahVQL13pZf+zaQsDvTa5Gj5pSE7t4DLI
GhURfkMndzi8nJSi6s8/Brs4qCEyyfPj8OvKb4bzz/y3e9gHvl36cCw0ImqkW+dyqCB+bTxDYQzV
8Jwc/1zO8OF1SRfotcRNjAccPHKTcSlM8Arjq/MQ6DadDUygPtWLgXPa8injou/VwGMcYF2RhHWj
K49Keno0XeN2X6ip/ogz3uH6NuTvYFzXRUaFV4IOjOC67F7wTcDkdjFntacnfo4RE6nCYwMlpGLJ
FaDgdF96z+RRlXtjkbyfplphmBUo/VbOvBoyhA/PLXuAcggOvWPi6+m1wdgjQhNfrOaFWp4srKBe
t1Z7mdZxgpt4rQfmo7tbVyLq1ZWnl2niVYt8DcEYnmrl89i8AIOXgUh+cBZRhf/JSZtZggM3B2WL
zJ+LQCTkP0xqtAxad3nh4N7dXxyI1AoIta3zozTJCdR+RqWv/b+ku6eP+AFLY5QidMwqj9p6eP9n
4HKtCmnpHz2FvyGZBfzNgVaQ6sAG/BisoNv5+KpNpgy7x2cjFN3K5H6ND6PoIu1thfJZTlmJgrKP
8WZKIBDKH9NRczYeSPqAQ5l0C6dntIsXVj4d4Ci6EgUCa1Nl7JDro1oyBFvGBW94UclxOfAxR2t1
xu0lPZj9mKCQCpi+MCNxRCw+Cm8FUjKvZBknt3WXyBVIU3uzJfDegfbSHP4B6rfn6nkWFwrVfClO
Fzp3sz6VtPQnAH6ietmXWXOc1pFJtokTDIqSAQ9pN4qzItwPhEBYsZE88ksGC6h2QtYuRbOUvgVi
LZGxykJoFYLM48O2tlThOHIw6109Kq3+Gp5L7HV/WXW5vKz76wZWzBVYhSyBPpDdEI6o28qmPhKn
jNvTRugcXmin/yVT5f3vEqvNfwyX9xcMjAJvdWIwzlbDNaCukzZQ6c3wxuuX3uUt9Y3H0Dn17sPH
681I7tq/VteNfDPdxA8IRIBtP/9R/JccFlq5t2cv0To1nLMakmdv03wMkjLC01UygdcQZn4en78c
t5k36z2RiVCKvMXSm4GH5Ye0k6osl1VVtDp7nzUKqV7W7fy2VhAKNIqycEFpcLhV7kMh3i+r+EXe
4zmLLhFbxTN2kNFKZqHUyrDwcunKdjgibme9yIkRn029acs6MREqn70ZUQKB5WTyuh6y+tk4Iixy
Vd0w+/H8d+7PPASN1RfuVZ6MGuNscOEIMbkXo0TjPDh3XK5zp1h71PMo7Ux1mut/NCCdRffxIyyl
i0jRZHjXzTefbcPJdC3/c2vuBeB5PR2UmJFowoBllKks5hgZWfccPl7e3svpVHiNc/H27UwvU981
M2936sbeszv65Qv16J+/Cq1059lL1RcygdIDSU4fxnubj8SEqerHVtzS6cM0+PCBsbRT3kwuP17V
x38s3ddyYskSBdAvIgJvXoUXIBBW8EI0SHjv4evvKubGKHq6ZRAc6lRl7txmwWxlcKVpHh1Gp150
EB1YR27jHRqIRRUfRCsXXMjG2vSUlrI2VrsPXbfnAKNn3Xzi3qDPIXosO5detHJrPBqrYryy+vbA
fgD3pYc4kxlmsD1cht2frWGO82fYCEnWEPTmnXst8rv4QweyWO0/90GgCG16foHVuOxEa77Vl8LI
PMN+8SPWSnUNatez8Ug/p/AD8GY68W+d3ryPDI3kkW6868XzLDZ9/WhPBHecPlI/yhZjMBshB6Hn
h8ZJrNd0PbMXJkess7a1Ryvb29TfJIKIunOT324D8xxMaKymqrIXh1KMjvEU/GyOfZptf7W3Ygxf
P5FG9sDmXf40DcRtN0RvOcNDsaPQH71UnzNP0talCFqhZU9xQfraSmCi4n5VTzUvU92/bYhacJRt
ZDrjkS07O/IjftALU7tqtq/bIjjbTFZZrH1wFXQToQDH836WPG2mGW9qiR/2e2z4BrfL2W5qowmj
xt/XLxrUTAwU69ah+LaJdmKSAFtRqhnRpMIusSX08XomKA7uKrIfu44/94P1JNEKY8nBoxUELim+
/O/XGl7uIZBbAt16U5j/W5FZMMVxtVKB7aI+9xyR3uirudrr0dF61Nwad/W5qahrZ5L5u574fduJ
gXRs6M6/M1+l4Ml4pjjhtfPnq4N+GGtF249m9Hs5iH95si/t3z3Edz2GBtpcsF5DKi4/lzOQpD05
B+TkvC1Cj0hMvF8WBTQD+h55lnS2/qk43v67z7QdTuRlfz9jPTRNfkp8bj//CQNSJ4cpNz/2d0d4
DK7w/w2Rg9jk0uVkqUhzTmumQblP8wGofvvI1/W0JB2E7N9a2Kxrs4pdgdvHCvcb5O9IP/MkYU+M
B5D+1lTdThUzW4BTsMjS0eDW8fwLUjitlgVucHGb3nIf8TFEVR19npn76oF8wNj9kJ/2d/Pex9TC
0DjtZ9tZ6J+4CYblZC3hLoDCNGLXmePTBbGIMh0rxVoEiUQz6C/hbbnjBSrEaarfUIrSvsln0q/0
6GdlRfZ70Q3OQgzxQ0V158yf46aM0N3ccqrjfN9MdJ7lWGvRS7cFSn1ta4t6cKd7TPWSOEyegrXh
LCdnjU3dlompt8CTpTRyY3ouVEiFbI90z12zD++PXkYFl/uJeY3q5mWBHiWtrgMLJQJZWOUHb378
MkKsXUeRAYYxkTjjB3hEnE32lE6Sk+F7jht9BEY3jvYFVgcpNmidZGGx9zyM13LCzS4TbA7Up8GL
RTkucKAf7SsQ9S46OkA+XOFRz/az/8YySZrP3urtJsnecdxfrYJphHmYUj7ys24nxQUqIW09AM/U
dP9v309MF9WMi/Vk7mlvOumrzdNxaGb+5f8QFwZi18B9Dp6K/mnqpH379zCc0vB4091nyO5mQu42
3orI20x008bGHQRWg1U2sYwqVOUsUtdG1jJsyHsfxWBjlDbSkf5cvG7K23TBrFaJHacgMK8lVogX
H8lKRurjq8DI/CVkhYJWgIDySfqe83POmjCIvc2c43w8XADXcZSbmBnlJs+R9W5WZYppvmG6j5Pv
Yu2CiDhZNAowJ7ZZg1ygQUqTX2oBVqFPiL/8BoQsHO5H4RGnFwkzfPM16BQrz25EiJS3+NWNDBbT
i2n5xxZw5GjHIe751ddvqQ+WkvEJrjxxkpXCTRdrzISDyfPbgwxnFXr7396E7IY3C929h+44gNEJ
RW1w1MI10OdCvjyYJW5wt8a9twJe2obZO7zCcEQHO1bWQfaCvgnC5Y3ndGJj7D2DvXAcsUioh47K
mccZ8JBnObqa+lea05QlOtl+HzrGhLEBT1NXlFKf3ZaxmyktOpjpjLmJZIW7/B8AmFFEDC5hPCUA
2S/8Y3I/yP6O66Y8O2xKn0mB9yfj1r4nK7tBoU1dQHj9/V7eVCLmuX4wrcw3kRi0T4PNJAnq5UbJ
Vufd0y7IiFHXxqGj9CFUN0pzsjId0do+G+dvV5mz9Pnr0t1JC8tZ3jtRYdIsWpuWm+PQPX7t26+u
wJrJzbdc/y1+bYxaYG+Kd+Td0oKeKO+sEVfQAGHIW7/jAj178b94L9kLYWRXru0OW/eMseC2n/xO
fgerl/F3ADdiP46Y7b9dfVOvzfuJzv1z3s82IpVYkxL/O9GcO+HtGyJSvnOd2NTJb9sLdcF7aPif
2sSp7laLz5QH9/7i1831BDgcWvcvCRcK5W+W/+riAQl4563t4F0WbVy/k9I/on1gGT+1BNUAjw6j
AK5//UBSQiI3f3WjMloeG+ffuX0ke3pXbzSPGJgn5HnE06GX/AsLIFMjedg1SfIn69GOsfd1xCKk
/arv2+v2tZ+y5Ef0ZssAR7r1AyILDV/aBzWuElG8edC7fqp+aV57zHF7r8G1Z6xza3IBeP4dPyXf
9c9ta1OTaK98/kPWsW1u9HjIy79XrgiLIQfdtrCPtoVtTJ3hcQAf/SS/aS+8x4yjWuGtDO/wpnWE
PXHeaRo6GKeuugFuMg51o+y6i99d68yEIP3v+h3vhebUCDNYASXqy9qhdWyDfTI/oA76KxjP+Ssa
dJv+S84yU6DjtsLFubpsH4QOCRwPq62MUy+mj2/HJ7P/T34J7Y31dqkCtcPsHZiCJ5GxNDMkVQjf
Ldz1SvABYMLCzSRk4x2D18Oy/ewn6vgpUMqT15z7ifx4Ojvbys7TtiSPbR49aF4zIIAtxxdfdQMT
n7r/y4Vt1nbm34hj/rSz6Mvh4Fejvi2VLuFEyG2xp4BmaTvNsSla49zoab6M0DelJbCK4UWyeDbI
xqfCcJ4XxtovWD45XZfA7kAJh/WVK6huaNb/nT+TDWJdNZJmKvE717S+wUvfxE72ZD9I6Y9l3+EC
FfbYhyk6kaDSDU6cjgJzL/ioDYgCUZmojjzwo7QN5S8/bpDzu/VVJs77Tn11YXzExoLFYnYELBiB
fEP5im+r1p7KhrLALaN74Bs4dDNWohmboczr7SWG9oPS9Ap3uavj+CIPc9+TdQFUbKoKauBEbh4s
+mkijtg7JhDzYmQdLPyZg76UPaZ04+L8HkQxq0z1tC5lEsVMuho9lu6n/DUTuN5YmvPZekZAqLAj
c9jvyvjLD/LhZBHS85IuYLQ3jXSWkjyT3Jp4bqorHlPMaRxMoOd7U6dXVYZtzWRxMy/FaLRiHAg+
Nxdcz0vg8wfCIWuunKdGiO0sKqTupeOjuGEp8JYdsa9+fsnNCSbjOwYcTEwoC0A80DSBZtmP9bMs
oSSrSUXWSlZ3L/L9wumcnyPyoCztjNE+sr+QxDlmtSAxe3rPhJhVk4+w8Q99Knv/mP9H3moeeJxH
Jk4WxcbiJ1X329uXJoPI5qHDuNzxziwAWwn4EflwUDszEqA+tafHMCHe3/OPNgCwlh4i/6wbTgQE
nYzRtGPFonmPawxmnFBe84sEBbH4Whxzg4qWEmI953pztL/knydwQJmUcABGoC54BHtIUsbousBO
+ngsLUxKsOjMvH3PPq9MeKbfSjp6OjUSUuE5SM4el6L4AEzSymHeeu4KUpzibsEHrnR+dS6TmgWn
H9HixnPnMm8LUORN0pfA2kMltXIyUbNVctcayHXOXI6XFSBI1MS25GieE4/syyfo/A6VjySmsBC+
uKS2K6hOZHc4uenoUm8vPFMRDHPs9xRnThF2Rs2cnjJhBrypOocQDpm0BG4hVdm7ULDYLGgdmcXY
cfdcSHb/XtKdHzSkYLw27y3BjN5DV3mM+nx2qua90XSa6inVy4sfAd5e8uO5z6tFKaeNotSlgWvI
cbASbayATYAKri7z/IneP7i1zL+VPMShyoTkPS8ET1DR+W7cm2fieU+ShxVe+0LauHxe4e6VTom5
d65bCisIipLinPfTvnKIhXM96jGUUMb9+8KZZ/UlAMiwbkvkvU4sRAsls8pbUSwNFRWjxACU2zv3
1GAHnb7Htqgf+RUlPLKhySkme+ZDjCOvy1cmn47nN/xk2tl6erj8jk2igXlgwbwGq06kvewdZCfF
O/vpfpr7l/t3J9qcWLEqE+l+0VUw50uyQAUfEDBuWVsa5+UXk8zr456AnpF1q9nyMRNZF+R3TLOn
GYfD7djZGt/pcgpxfPHpQtPdiBtN2RDhclwr7wUhhfdYYFhcOOvO0QhTbfpQZZRXzzEQQyP4BVrb
W1mSoSLaoFyuCu5dJp+hWMqEm+uMYQMk1JG4e90hE96CHuMw8fOvzIfrmdmqzpZ/mRCRFfn3aqe+
ki2D3Zb//95YEHylqyFAK/u7mWS7u4mxQuzrDHrCVm55xHRLlmN727tM5n+HiSdzmkTai6aycUCP
ehvc+LClh5daoLOsrLrgj3+Sw7lpPgaPyXgYaT+YUD5+BSMYcVwbpw4e40BeQm5wYqN/UuLw4Wvs
/9bvXzH/vgzmvWq29aotmvu/8ZCDT3PP5Vp5dGgpwuN9RY6jGhTQUo740CjTQec+WFmh8fzLTRVG
JmWXqqZp62T1LAMYv2mFJNnz1/bL+frsI1az47n+03JI4AseeRJOMOySn4kfBkdNDLbWkZaOwCPV
MbzvrOp61mU/O0oH6EdfuO0jIhEK60iruzrhfz3Hm+/VvbT4ktrkatl+BOt5+uras/RyNquR5i/+
Z+ZhRqz3OUTlWoaGUGzLvM1Y8U3Kh9QwZuA5/2Ys6A+Ujdt/mINvKojgIqejo/GRCNwQGEz4p+Fv
BzRl09CJexhIjT+znI8NWaa+4lsNHriKXCAK734cbOJsgoak3mbvRKFElfOZYzg+uv2MRyYVXX0I
FpsaM7SE24JZtkEfBstr8SY5g1kNMZqe612Je6hv7UYa+vlEuQBK2TlYeoQwAVRyyUy0PQWghu+H
b6WmSulYgMu8RO5ZalmCexBj70VwoIY4TYE04Ebg22V4Ri/z637JIp5IL3wBeH9omHUTiQCNb1Qk
v8DdWEfVootXgMB6FCDr2duoAPZzgam9ASH7qmumxg/9FjyEuZZBeDo0tmkcFdUEx0M7rCvBIZYg
hpIrXrQ5OqAcfH0XI4xDnjPPeXWuoEMghUgUwqNTgZABK+Oe9LqpjI4psoHazr+ei3Arj4+o1NxZ
ePQltdOb/mEdKSWy29JNxFGSouVx1Y8au8UH9q+nhCiqeGpYKRBZz+OqVciW1+t6at54Yc7kFLm7
SD2eZP7gSS5kDVwNLRJkMrf+69zKGIEts+VDZbVoRu7n6olq8/Q4aaa1KKNbLTGJPAaX8/fxVr9q
4nZ6s5OtM3n/nr/m+Wx8/ZPYYIZ4A47bds6pteU8t6RHvt6OPzH15ykGJ8qN26+kXMfD4itL8XDd
deI3m/TyWHkuESXOrfXhVI5hUqyWC3tZ8r4lzlQLpLKVzH60vu6aqUSWLSwzoa1A54XYz1u68YjC
epMIVrsjY+vkIBUDw6yX1dULTJNenX5OubhwrGvzFrlKjp2NX4nqJhqr7yMM9vTwkYPNa5O+1A67
9ACdYJvRyBwT63/LhNDAl/Yzfa1e5pvmdtlYBanwtuxjvmxGMo+P8XiQ2/UixwoY6rTEX/gZL47F
g2u8/3no26Jx4ehbw/rMMT8G8yRvy/r+Tjacy/aj60d7bO6+i6Rx9tmdUPpddoF4wUH3OueL9/h6
nWrb073wXG9xBm5f6ZW4WjqpbPLwk5yL5ckcvuMwqciKPG98/kxnbrX9ft+PESfPx6Z0y69c6uCY
uD46r8zK4bFetA731WizPH0vE8PbIzlMXnKNSzwzuj8f3fMyXX4mmTZezMHsONE0dfFtU3vtxXBE
npXdTpGbEccYyZXTm7hqKVo+RZKl6xYWYjG/Lpev8Zj98CHXWGcA/5t1+bUbVxfXy+d9fmABLBjV
SXR/fj521/r4kRnE90IArIp1+lmbrzO9ZfReh+rsCQ2yYX6752VwZ2egGt3+/Vc5phzyIX8uMcnF
JCFQUIcgZxVLrr2V04o/CJdQUqarzsllz2x3Yih+G4Si8x6oPNCKzBs+ADOkYPeCpGOaFOWc21HA
riN6NYi2drVx6VQJUYJG0XxCW4mvQ+1QocAuHwuotgjn+IqVSy1dGJdIj0vk1vlXO1nVaVVutVVz
/i0dz/8XnQ3n1l0T+aa4RSW5tPiEEkZkapkSpypsbJ6qiUoQx+TqmcOqlLlsvyI449ecyk7592Kl
erlkqttFpJYdz2JHQUvZvy3zkhM5TYqLTFzC1fVc3iZUbMer6Mh7/XIzK4mty9EIlcFJCmy0uj7H
RvJtK+1FoQ2eKLfHhddHt81e8eNSwfh2XbfF6jHf7N7L1Wb39TGBC4joA1PTQo1Ms5ERksWRxKBm
rtSdOHJKPlVphj/OH10ha5VHYaTMqY4ShWSxKcMVwSb8l2K8/CqMYt0mr+6PbveJSZAojdL5Ufgq
OMMfOAi5j5G7hoGg6WBBXPul8HOrw6mKo0gzW2ac43PzdmiaQ7cNeAGSuM+SMxsqbVTAJdvOGkjZ
/Q3ImnU7mxat5Cw3dbpnZzbu9CdDmDxoJfMjur269i48GP94hPhn4K3cENbG0o3pVXmkHH43v0rx
4Nl3lg97qN6Zid4k1qc8lWs/+skEETtFYBk4gjtDleVbkxVqJVKLlpGw9rV041CA3Ucq9FMVRfg9
f/1UGldeHWPqSpabeu01XA9oQX3h1UlHE6xTM/bzXDnD9uC5jnf3CwSbdbwxTmabr8dWjsi8Fh1v
MOgszzmS2rk3XnIxRGHerZbfy+OlvI+oG8/Z8mO7rp6/lrXr14pt/ud1hJVdh6xocLIY3Mn+PJrf
DIELu2HgysbofFY/Uma51AKDoo1cKUgH5jUCINwQmKM02iUeASNAlCFum5Vr2beWwBuVVN2/2Akz
6LTkSQ16m2aon7MtVXiIMM21NRnJ4bqBzSJD/tLMUBOwW8lNrr1zQyGIx7L9PHXIWJC5N929K5vl
uHSePabnmZNYgm9f1p0BCHTJRj1vr5honouZDhmb4uvBIQ1ov+/nOmtWCIlOurHsI+T/pL+3fYd5
rhOQofTnRa5Yburt8qoQKPB+Dy1XCWWBa5i0dGlt5XMZxl4eFxalW03aZuNRWTXHrQsr8vn38nMt
Nn7TXH7io9Q2nf0fWrL/+CDUxoVHZU0DY9MJuGZsgkYC60QcdfcvKxJrq3tcK/hjif6GWZOXcvEs
UpZjCEd6BsUVG1srLDONzwIPK1kUUt6J2SIelWD9Lk28lxxmvnaD3FdW6Xzsbb8Jnlr3UfyPOWkP
19lZ/Bn/cxJFqSuc1fv8a52/ZYMH84H6x9Q0HYRMOuqUhBR4eZAK7f+0fKF/+vPkQzfgXTtNssNs
6+Z3nxvr0fmPgdY3K38v+lVxKjaCRWvPHs/Ih/JGsc6hHy+nuTS5xLHeA7u2FfbwbdhlNz7DiPiC
0nUhYwEHC8lQG9LEcEtf3ouKWRwGf8AXSbCH56+dt0aFvpeBsOte6mY6iGDq6P4ySE7jo9M0Pno1
Y51k41g517Jfi/KrlaqG0X0lXn792C1+mKGher2m989YB06TqSO8fkW6meq5tmnkhuP2vHmeBKeH
zDBnMm6afOiNv56182DxlzUcirdz3XRbBTcJ1oph9hsdXGvXCheeyr6Yq9xKGzU9oUlT4aqCXv7L
Nc0XI53M9AgS5A3X2fd93lDp8aMjCNSb7SxlcSrevhdVtXD821bQiNSe5X0t1do07oNr5eqXRLgv
7GunUrJhANxIWCKBBjtHps1+wgzx1X3CGJAnMFM8bDsSej1C/NOkNVB60uWVF/9e+UwFP6PlVT3b
ezXjjTicevz5qifq1y8xQ8VHFby5rAUg+NrITTid++/WifcAzKVbS/aJzdv8ZjeUe1cno2g9fg8l
iEfQ/ER+jt7UI/ZhWvRKMLt6fnIU+b5N0734aNzDljRARAw09w4S3NfPmDfAMsycXJNV1YivqJQo
LeqRWqQSZZG70SjNv3JNLjR1L6wcZ+K4d8kUcMbi+5eAiMUc7fRfFIjIrNp0yMH+F/3L8UWP/6HO
3QOYrTwIVsD6w3HL4X+bcEfqrTqqikVn3YNhWeeHSZpbkm76VNsZN2jaVdbJqnb5ObyQJv+OfzW5
+t0Hl+72wjiHPgLNAVcZNy3yoR/+fWQ+FBsKC9Rg7bT2V0l/Mu94TzQgHr6kx75M2uu/0GhfCwQb
KwZ2YK8RzeDyD+4iAsC3icP2s/6iNNlx0VaaM89KfqjR5WxKtKYyDHftq+BW9vq0iEq11CQUSzIB
zyjOgIvtyHgx5ALGJnAzH/MR4OMw0T3XkkNFfDIAbDCU3DygPnuUQabpw2Nv0QlPZ+TuPfbcxzFo
vcw58N3+8XFuvGPY/Pb3l9lRqb1k5nEqFxMwpHST1hAgwOC2fO/dGxERhpFBtHFvnwJg/u/dl6+G
B+Zm17aBZw+/1kDlPHpvKuXUxMsYcbb3Y5lJZsDLTmbI+ZuFvAcMeYp6YNmJmBoTvTJwIP63+KH0
cA1MKeBTmQl9Ywcxz74XyHoPIAT4IbzftqnHh+dPQnLOFheYIyIzgYHILIAsChqDLX0bhxHuUcT2
ED6POkznOEt+GIudg0bHr+CrDVL0HBY/uISP3/RD3xWkaoo0oOrVBsomOoCb3kNoS/I3AjI6OZTc
rv1d/1h/zPLL7kV/myN3zZ/6c20ghHtLS4ZP83ELAWKrds7Q2z2MX2GfM5V9hu8/9V84wrwX6xEE
V/3puXhOQDDp+DB9P/yW9TW/MwOfpvAe5HMAgLl0DRZUUYePyPljNYBCwa9y//YrgFMOQwssQHia
+kguCzklskkgOFaEX3cPM8JhsPAteEWylx8rwuoUyT483nWYcLOYOg3BaenfCHlVb4WRAXri+++g
uSBws84NSPG2t/2z4Al+QXJyroFEymro02Ey/rUOle3onK9oEBW7Q3zG5SNsdfoOrFEfvgMK7TjS
r36AkYayS3pzBsGx2pUVGsCO0nc5SkxQQ5vZobedzrO26twses/hNGnPe/5rHBxoslOETa9742GA
qU4D+sJfz2XeA3Dpxb90E4zt/sDajrmJp+SJWURLaK+LkgwC5e3o/P3suQfwS693TgGmLwEcTcJK
yab/gskkD7yYvBKAcpEydB9O3PyZs/qy9N4GcpDF8B/h8p8j3Z/iPv481/jQDhKez1845wF6thJo
3bw3/tWexId2pLaLMCeNPnkd8PHbxMntGd6QCtzv4dWHOWrrMrkMXEsganqYZq2mD/L4MmywoHxL
2BIvE2+YaS6kFvJr3R5eBX8x6xVUsgTtosmCW4E0lHhqBZDU0K6UlLKBvnAPnZcdyqVyT/ndsUFs
EoD+P2M+YQauYNhF/JGYvCZL/k1m4QqPRbP6GoD/jXbVhIBJkwbL67/33f3zGMQqgdj8xgBNrM/o
LkbcJ9DbHseNdQJsiSs63IoOCALyH0AD1HMsrttnhNllpbFVZC3B1CdO4kkjul6qfhim6sbf6ttE
cO5/SfVpuyQwcK/IZfC7PX05DHFUzUfwx1tMryMo3DYTFPb30a2T7B0Uy57Umx1g3A83JLBcvi3f
gIYSM+eWLPmCQg4XDAa4zEdNEFHiQ3H6f5oKuY1+IW0czC4V8AX+CiOg1/Tx87bl2tXPs9uPMic7
ynSyDRackPzbFDvFd+5nTlSwA+LNy+0POduYL0C+DjwORphFy0HiN/UbOHevTryR6HgcAlQwZfY7
EvtYUOu8QyvBewduCzhl/8bfsEC428PAGdGFxOIfCC5oqbQx/4RftsNI8tzmaNm9S5zahXhR99Gb
COD6kX73HAyvAd2eBMGGEc9yZEUY8W9KV0FEd0mo23a0jywyJhxGJkGpMUz5HJe3bdwKWhAU6vvX
ls31X/zv3nPSuK/OjeefMevnunY2eDULOcKc/4VRbE68D673u6QFDuBk2w8o8DkIXEnJAgKeRoGn
MzdCUAGgj/UuExuLu2jBf8bWCG1zXr+XsNuApCd+KUS0RLuq+88P2sEx2K+Zon0wEN2TXIzzD0f4
nVdwOQ5Nszn+5v5FEx/lmxN7YhBgOdkgN3seaO+9jEzdKst8GLJh7thNjj0nhf3Mvy4T0IZ7yiH8
X8lgjKFS8Vzcd77kT7fZvrFOvkdmYQ8OZoZCbRxozsr73/ugz7jrnNA2wWvvKBTqHAwen6OxENXV
T8h5U5B/aq6++bZzWNff3cvrmpH6V5C7pKaaJukFP8EhJCH+af8vrmNeUgkuyRkCFFtC8sFtck6h
wSCzTzkToXUp36zI4Edjec5nh6nRrtg7w/t94R5OjjAPRnhb28B+IYJpb70JFAetJhWcBwIau4cx
hl6AzhnuwKabLVt7Jl0m1fFnkbsw/DU6o310pwOEo7MEnz4dUnwmxnXxKvkhISfxcKuB+9MzkvKQ
SJyUalF80VTB5t7bRVjaoH6eTLw6KN3bHE5bgS0i5rYVOpVnLzHYdRIYFdbvvbfrrMUIzb/NMHiA
o4Kr6nY8YcO5ZkP2EewlnSzqvJBP8+a3zHup9sp2GVK9nIUWkcVyt5TclkYtTjmovrFJfl12rFpd
Ybj6F707ny4D6wUBZjycfycGicmho6RIqIlSijC1Sdy5o61zfDpOVWOPsOCdKxRsShOFR8JiBs+q
fQE5zp6Jg8jNET49sDKePfuXYjnWvX5DXLaUCF9kyZGJqsoi8h2mpDfljerUd5M+uP24Flzsa8FZ
+fJ7lq9mammcbjia7ZOQ+LTaSF9p8d1dDbdiyNfIpzjvTpxHDFzd/k4BO+tcl0kxqoTywUfTK3qf
mGhZ30ITGHOoD0mwCUve5rXBYMuEg4iVp6jN1ViUQYxiCZCO9YDYRJ1JNYAk9QxCe5uW/co3GLbb
0LijUz8wOzQXMR01LkXjY3M0Z0NquHEimJIwXYykK2Q/t1LQxokZiZVP5Jp0Ohj/YWvlcBMcX2TP
27IEWBm+b9Ol+faTMIY9D2FVIMBxifCkkOFihRtphdxDIk4EDA9sc53Df4J0H4kgniw9kpgFwV04
zP+PfaeCXdwAn9olCbn3iK/5Da66qO4zifIp5cgdp8qvY+7zkomXT4toZZ7sxh+J0vLFCG5Vml/X
pds2WTo+c/X5opLbbBtx0s4zD4jcK11ab+z/iVQjMj/WWK9szBOvHCkXmw1oaZN/ZYlF8C7Gj1vt
tH+Vt6n1z3F57u2zx3zqmKBO3DfOoPEs79T5maB6I23xdGlcst8xDdjtbHi62n9uMsdy5HJgp3cp
P9OxSWZ5Kj9p5lNzQMotUYidZdI8QUgve85Fps+B1UmMovrpnCYEfyQqN9ORa+5vcTk6kjKbxjGb
/YrhY85TxXlk929xPXdy1+TwkVaLP5REp3STl0jsmGnHtmSliVd5l5qXdutxa3zaDY9z44ixLaO1
mz862VgGMTx7RhNwFcxnI2z0kg87WzDV3F8q98emkVwf6lEl3dcuRbiC+3XNNRPXk3GDkMl1bX6v
bs9Ol3ss3V6k08XtPONtzLkfU+Ntdx4xfHwmaudtvP16XPCsQ2TGapdjtUpEk8ixOT4NYql1dYt8
gUWjVxxuQ6jqdZWnNOk7e5H6rALTosQUcQR8xauziRhl0meJyK5mV2Xl8h9qUTIfppbp+V5Aq7Vk
LVYU4guOSaZivSbfpgi4xIlH7XIpL9GnV1+Ze/ERqy7IXy7VyOJ7fP1cRb6yKDG62Vc58iyvnzbe
B+ZO5RkrjpPl18qb+ZnihrIvUbykIhVmk0kmHMvSBkDKPXJVjOwYNxZTF+TI4iOV300TF+RLikYH
fHEODJPpxxPDs3SLOj/csYGC9/wHcwzDtMIajqoIeNEQbYZjVyFHpx2yubFdEJewytmpX34Oj9J2
wX6zJBN282RxWUo+imfuBIgrRQVUJFrgcBrbIToX4/d6+lhLb73i8lyi2PonpUU8J6qxKFfTciTX
eI2np117zgU78ZV7lBlX3VJ0MYOFgJ1d4XaEy3ZT8/b4PtrFf4+P9suKJ6s/kM01DqcKEfb8VNsn
y3EiSnKEy5ch2D71uYr119HyZd+LxQZz4+FjdX5px47VaNRwpXqO9saXUnxbvq4+x9GhDcIJtVw2
HpdqNPF535DYfDxSRfxSDqZZbMZVZXf4vgoX9NopJ0jqrAyC9GfzzknyUndTfqQwExfty7J3Jl+x
CnJmh6/wwOv2qoXWmj1MlpU0oPtWX6l3pufyvewvdlk7G8MRAUXMmA8tB7F3hPjecQpWElxQt/VS
fK/31ZOTh+aEemR/LCT1OxpeJqjzPFO/k109BC5VksvSgaFdrhStbewjp+I893G+8fWM14BmzexX
pL6F7hjPRuosxB7GHuVF5MM1JWRdTw6ib+3eakYiWlTlSF2AWHRclM+cSxSTGaNWJIl8WlxRqpPC
7iP2ra7qp8LmZ1sjNEHlKBhVM5bK7/tSmaosdsqJpjk12x1MsrdQOM3XzFk0NPwNnH2u46Vxr+Z7
lCSc73fQ/Qcg7QRKc8vh3qamYTLeJKvmPPQd/U6yw0yX7fQZ0A8HCPXInu9lwN68naFiT8Gsck1N
NmK7g2d27DvEQkjSvNK4F2Ol6OwltIjT3q7uvsbJdw6guaGHMv6r7wd7PnapVvKLP1bRi6vSPrTZ
daZ4wWSa44abEiR2R7tjYCBdMPcBUQvRNnrm8jYYdCKklvqLKplr6To7zuwsxZ2cAcFBP8GLYklB
mxVMs6iG8KpHCUqJXZfUi4SfP8naAH584bbnYahpsJwHDrqVDzKdNlXrvfy2kNpByQkZ9cQw3PHs
3E4WU6VTF3eJVXdAryNTflp93qD9Y7DCsBaePAulwfUv3HNWVVMdhqCLVvRzF0TDnOdiaLGsSMrj
f+mG+X2iSyQk0vnzVko0iRB/UBLSpLw0LH1dZf1cFKoQWideOMqVstWsG8rj9k8J3coEyVzrbkNX
cfpqRsshTcfrI7v+Ca9mX0x0EeEKuYqR/7hHD9Dcf0CK42VsAq88KqSBF2D1XAx/t1LrfYqDXAUh
EAEhCDN3VYxML38S0prAfpLtMD9O9R/SHILKbHnVpck41C/8KEqq42MRs+BYfH7CsPjixT9vhdQP
/uw/ZL+SXJDuaPs1LnNbnV6YFoUMMSUOo//yGeSN+t5lld7M5vvIGt5eriOlU+lYYZbfSrSyXziM
7d9ENZtflM+VeLsvkKGwKse/EtVM/bTLHysv97xq3LduGqnhebAqJ4aRbvbrNcx1jxV4+IHd4qrh
yLF0tKlpeStjwRINJrbun2eozZ8zBRFF9pGhIDuwH9TeULIFii7LhC0yrlLNSM54pXvvR35iJZM4
3Z6xUeqHOf6jgJ4eK2iLwflhTYCDi1FmjXETseBD6WqRwtSxOVb1XMVoWz6Sb1FHTJVz0Wceeu4j
Re/hB0qvTqzD89F7370CTIKCZButhBGPO8p6c1NalD+rOpVjrp7EYqrySDiVvBGg57XgldCbt/+j
h1LNcm/xyvlFh+Lyd1vZFIgHQizfAyPXi9BBBIcoB9k24PmJaQZdlFTAq7cFnItcBxqWU7TN7Hd4
gZjkc91UldiH2/OxuPqcF6IDqFb+WY62018xPSmoTW9R2PxFvFu3FWfi1V+uOi9lv2Q9PRC4csHR
0m2d6HonqyRIuirkvOG+chk6gBWnvpzrRn7PtXnhPC4wYX6JYig8NSUFhWftOpBrNElV7bskj4kQ
Xk4TlqNYdjeFoYIXEhT2Arn1eunPzLO0CtZTTAwjJhosDn2Dj7eM2SHBZiA+u882ufKpzlgKYdkk
mwy9QU0WtNTHxqN2bOgIiAc+tTFCec9/yzWFa/4y0eyApQAFRUnF2dCcCGv7fI4SnDuAk7s8VlqF
BQ2vmU/eK7wfblYbYmSsCTag2qDIGOI7a++C9vxR0AiyprC09H+sfuubX9T3GQsJXiCHLi3T/PWh
RKeskxBTVSmxTi/yofpeigfkIfZHW2F0a0O2kysH3YKOyi2bunr6M9LElDZT5i7xqS1OS8IxtUJ1
djv0+UnqBG2qoWCv78JRuxDto9vUKKQoo9wt539RONT5izimsWkey35pCckenC2nAYodTBQhY5oh
5UlqAko2VEU/zEwSg/n3CSthsilEoVgCy+WSzVhZ1LGvIEAe3ovaveUG54A26Uv2lqm/GeBg+rtb
D4xF3hZGjNGXbXemhX2fBUEAyb9CK/ax/9YEutiHLmXUNNibichJFqVu5XBFg4L5buLGxSE1lVJk
PoS8NqaP+qe5ht0gQnkkUZqtQ9DOHNvXdvovV7uWM5Xke4g5tQEaozMf/r1VFXW7kLmhqjDxxLEP
03c9uzXFT4Y8EKDFRME7Ed59ifVLb7OGXXNnNn+Tvpf9t28bBT7/JfuPjuxVcw/NJyge/1YfHi5m
YdeE9Ot4rw1fBdAn/4XuVrceba/1GYd/z+hPDOCbrSdO5Ww6wLVBiLAuILFC/JbM7rUNuIxsLLff
x0b4p60OV1RoZsh2lxid1ueJmmRRJWrYGn7Vnn8xzlc4HdplI7uQU3jlVGZlpIpPXtaYyJwfonAb
kYEhpi8sQQhyuGXEDWqpzUIjVDfzV5ku4Xe7KW6mKzoahM1/18ZxdPzGH+Ykwdhg+xndFHmHZQZu
MrHUPem33/Dp9ehV84TA4aJWwugdPhdQ6vy1bX7XZzLRPLVWU/nqHeqeIIRy8bYVs44TTmhfM5s8
fKGnrXKArMr86LCQAbBvPbJl5lf3f4+OQQnw3j0+diVwOlx++R/eO7PbVHu+r7lXllQUiW48Wl0k
61u0pWgR/34ZL6cvdWiN5ObcucLpe5XVSrSkDcQkK0dKwbLqLblMkPfFvKvBYgmjyNsPYfd7oQrn
v/0oNvEEFjjbOrj2uDVPfqxRfkzGOtTucizZnz74X2SM3osLbw7a+LLBT67gR1rAdYF1fiQfHQoJ
yJ9q4OxdbR0GGgJB2tsetBsaCLX+Y+opS3ESBm2TTfPNaH6z1XOHIoZxyaPDUaIfC0Loy2OW8zxj
9/7uWY/vPdZ89j+Szmo5cmQJw0+kCDHcugXN3KYbhdsgZtbT76fZOHs2ZmfGDVKpKjN/UtWbuKxI
vLWbnTZeA2WnqNQHuXoydG3dTvPZbAfPAFgsSlS1mrqb6/nR+1TIxAnLSrVmq9Mk45SUyr3rwnPc
xtc+8XdgYL8MV9IF/cM6a7mBOMGLryHq2E3dYN8CfLszf6scMwzkro7yllG6rqC7Ihet2OtwjFw2
Slv/hQCCoSXUWDCFFf5ZkPSQs71jf+bR8tnj4vOAqu7MQ86Dt5Z20MN/lwXGZGpF/ii3haZrR8bs
DdPKNz7CEr65wH39yC4JvlDoG72td36Ur8csdjqf5loZt0EneFkFU783sS4GakuaV99MHp3K/jWX
aKonX/5Qa3NXOUbS7aYAfaaa77SYbJgGq/TKm+Dyy5Ky1gxofRXO/5YFRS/fCuo6lI2NCvUzSDju
TcmdKgQbOREJabnNQ9ObGSlWCZR6y8JZqTtK4bzRNbyxivRi5ulaFSdXKMJ1onitkjrjWLlSACBW
iEchzi9ZNRzTstgGenidpRqPVrhYOJYxiXiSjTwI8ZYdLEitmxBn36Ilhi9GdY8i8Tgk5UUxkfvM
pltnZBo2+VpTh59Sv6ZFfZ4ifx2bFPYtnId6YzUoneIOdl7lti2TsrB8xX8z9tcqgsSCqXCqbyot
t5MYQKS5iEELYsOIIMRQYp/K52bgoQEtk66+gcpvOI9YmqReA9sJUkDOAWXA2HdxD0vIujN5BJiX
xtccRLHoFVdjLKASCpK4VbHj2ZU4JAXCgAO0ihdJXswmUKHpK2ZOg7mP5F2i2QXYYdB8NoUr97cU
WwWsk1EORP268tcW+vuZzbg5K6onaJdGRG0H0qTGz9yg70N5+aXhVJw6JhfCMF1epkEDAN8/MYj6
gbfRnscKpKWA49fh4tbeYh51s/gKmH4WA9N0+UuNzhkk3+G7svASNw9qdxfzfd4cDQtLWljE4jYu
KPoJoqfYIdkNfLXT3voln7AGSh4uGf1g27liQi4ZCMcsoc+hM5+UY4t8Qy8fevCLmqaFabLURRn1
XNFhKL+b5hcNQYkSeqH+2nZOUdzmGltwhkFsWxNwQ8SGnrYjJz5e0+xD5TFOrla6r+p9HewEY50w
LU5AVPzPKkcX8t0KnxHSg/lzXmI01V/dIONyca8bUqdOY9tOwhM+LuTO1e/Jq2JxxpqPYt4Y8q/V
7/TmWlFcdJa/CquLOm3SHiABB0dkjUm8jbOrDgEpoQkHMw6l16o4lmQp6c1zYYCnhBC9js37rDLR
etP19zr9LKMvpX03hISUq8MgXpotBmK98ayyWxxQHTdvgYWhxezDmd3PoFczIY5gwJztSXVUSDkG
LixqaA1/SfvT6a7CMFgCB4h8/BEpSpvvEbFft9elQ4Hbc6i9ShVubnguDe89EhAdxxlArCFkVBJj
25u+ldK4VcpTGJy7Rd4RnEos5EATaRiy5E0nRVsrD63KZLW6U4BUpBHTzW/zn4Xuj1easUjJC2Az
wzzMymKMK+/qWKQc+bDihqnuSRtuM8tZ2IjZrk74vBJ8TOHAjaEkXEpHGbEBHs9XOd8kWJf0Gy1m
1yd6+5HiMglHuo6PIcy4yOnNjSEeTRPpFaZ01W/ab4sCOvElC+8jgZjpLpx/B130sCWNtgbmoHhM
JMFBBimo0pspH7rkmKvruWWnpixiMmq37DBtTMthnVRzN+bHwf/OQr5P4XTVRojWebPLKqam1I1V
dizIzmjWoQ6Dob1nzasKm9E8S+V747+bGoI4V6P898u9WVw5i9SEVEaM8r6N5jax6Rjjay1djcid
imsu7nVxM0ge/07qY1+f0FwZeNjlOiRqk/PR/Jb9mywiOEw9cGyp3BrQ4GCyVSd9fMTkZhE9E+4E
9S8bNypuJ8q4GptLG+5mcz0orpx6ubVpaazb3iu19SJeIw2sWRsALm17H3Bwiv8GC9UU7QiOgNlb
KpwGoEPYEJsGPwdFwflvO0qM0Qtqx/qZMcGTX1Px3Ff3RsWujfajecdgM6u+LYiaZBLoPA6ytUsF
9F1uM9yNenyJu2Om3hik04U0bxoKLS6A2H5a2poF58+bHE5meZTFQ6DtUGXo6+lfcf0YcFYJUPzk
qxy2G/EncHVbwsp2cXHCiT+0TlXpic3eL878Dr6KKePTLmdYf1qAzvjVMrbcXURp5njJzW2qPpLp
oyueo7H1h41fPfrpuxs2qvDa+Psccql1VPyDZkCNrl5Da0MekwLCqtvYN5uaaxINx84sMLfDUKu6
iFyDWHkN5T8BR1mtIVdlug7WjtlcSXOqZ3DJbwI3dcid2n9QtpHQNGN4Qeq55nLwNSlEdU/CtHJ2
iYeqld+eJc5Gpso8oOxsTCZxPhOr17K5BGuJxG7lpRdQc62r4FfTMKm8iIoXwI1uXaXB6Rh7vW0l
e0q7jZINE1F475q5Cf1TtziViXR71X2sDml51zHlpWxJNpRHqbVJzadu3kI+HNlq+2I+TbRRdG7F
WWweoWjH72SZ48c5sx2QJ6Xrb+Sm67prwSqzGKySxdJ5pXFtyJSCUYM+l2lFcJmChTu5Rlkc7vlr
Sr3OUMay5yXiKdd/YsBvH0ZkvbaarSLtfeOIZDPSjhPekLCyUw6Kh9bcJFCptJdWM5FpwVku/xIU
qgO7/ajpNLDYAueONfN5crsLaF4X38S4BfK56gVY1MBcInj3mV2G6acrou0QDpK55uNXMx5EnkI1
KUtrLn4ie9q0U2eeeZNux+67bStsx/oiYSCqTLei3CkIucId4kMawVj+jj8s4VSC08Cmqrore3VS
7URrn4KESvO3Juw08ZoFmwqug661Xi8c5vlYwNgeFof86JZhvUQdHQPw9gFzSOx9++sAt6R8rU2W
6rgkcZF1ESDWVb2k2VXTtyVcp2x2rTZzu3z2xOE7hq2UC4Cc6loBbB9+mPGnfH1G1DOi5HzRZCp/
PDVClzqNwAyx2VdC5tYTqcTKH/t9k8Mj0ZdD+DrwTKkHPfVGC+Ja4RqcFwHHTGpeheaSUmVW5Y59
IOYN8vMyjQ8I5RYZ+vIllBBfk/AwMc5JhBu2ajxIATuakOxlEq9aJL2kRTMwb6+yiJzdLitQwu4a
m54h0wZA9TQR9CRbsIQEoNSC3JXlO1ndafLb1B4DuhUWmW4i4vG03htDQotfB+kzN64iWE9Z8BxS
3LUUq3r7VLQrAwoEOBbDp2p8auJtiPl0pwCBbc8nP47JA/NTS/3JMHzjioMDVJZK9dfukk5h+dVP
sZyoBeirZVF816t+10vxRfYNIu0kHDICws+50HGf/YQDS7QugfQEN9eTnzqfH3Pvv6UFWUs9csIw
2E8SPOUmiY6pKn73fnuzGm5w8S5mw16N+/ekt740o8XQvLfbqT3UMfd+iturooDwjM2ejsfW/A8t
Gm9qqtvZkqtODy92eNTCcRMFB332/E++NvJvRpvcu2UegMXsCmBtGdz+07Lxm4zt/hdqcUuYZMOn
oWXFa5cgs3+hzIMG7mIjDKc0p4hNOwLWvMVjecKtDDNnPqFbEIdnrDAyq4k0qmCB8ISzrV3DZoNF
6Yz3B3pr+IFkccluRJeWnnExybb0L4QmpO1agm7P1kBcreGK01JZ4FPDBFK1bhVpl5NLNh2tcKde
OgZbDGVkkASn5eOQkJrauKU0ypbcvILNUnc58Orem7UfUaZR9KzQaUybvDvQRCLBcY4G91rS0QG9
xqOCvzbea/4KkCvKFhs39kS8z3Hix9ZHJ8OvdacUHfIKNxzNzV5jRipgIUfjG8cKBks4wC2DVXbT
F8rf7HW6gKhkf8pNPk4Xpte1RYgvZnjkn53iPSN29PvJi/Qzkv1Az/bPlSd4BeSOXtHN8w3JLYR3
RM2+034knmptFTxxAftBgces1vhJnh0QobbCXw5TAHJ+n9adra20XtL3CdYSxw/6PN5DAe9bRH/R
K59RPSibao2oD0rTnbm2tJEP2t340a8VyAlDfbyp/M/sT7wwi4VjzJLJvmZMEa/iAU/4u3/I/nSv
XJQFR8ad8EVqiP/tad7EH5Mj2caOeMxNRnqEus3J8qIgvuOis83PpKx79TnBKWI41pv0PMJcX7j5
6c9wJAvyK/6orsOr9Y73Bq/KfrImTBpD1HSToBxhQICD0CtxbF8H9IwqhIp7fE6OBeLQ6o/04Q2k
LJVVBIT1rd0SWDHgDMQNL79CQsjwbcZV4JWLsPwht0g+cN3561Qs0MBwDAB3lY8jyAKzQfp4WA/w
thhpDn/ca4x6oeoseXQ8Q2hl8BXHL5UM61eeEn6DaZ/0zcQc2Fa8cj8KSEpvQ7xqYhBdnop/6U+M
2nHoA6AiKwREkL8C0YXUsH8WiNSpQ7NK4Jog9FZfiOMsKB6OxbNG4w+nSltpsP0+1Kt4hVv/zKER
XqsdmODiCMdebH0oTIZ/TGA9nHIgwRtMyqHskRn26N7w/NIGauaX9IHZYegZP5LyIh9t7S5t8kcA
ARpSF259LxD5Sz4i7xXiOviYGcdAk+aTXAlCHFcZnHDmghBbPodn+lu8RU/eXriXD2tYjMVSgu+H
J4mJrNiVGa/4htWTKT1VP8mJFZaPv9rHAJcFj6DHP6e4cHyRn8VtfKhvYKTWP1O4/MFAH8LPrnyI
z+pN2DOEv9Ce4u7XM85icoEaho9H0fGB5gB62pPUtPzBp5Pf8s/iVOOgAGcZQtdB58cu/aNXOWrY
bpewUwu25LCgOTwH6GbpCH+sD/kpoG67SbzsZ8kVJHAH6thNfEMTll7iT96P3wAWqB/58r7pg48L
g0NJHL4kbpn808cA6CsuyET7hBQOxyZuKZJ8A5OR1bBcCF6j/e2ZtPYMPLiQRL970i+ffkJ19gJs
cZ3W2Yl8zM/m1F4bQKfPEaISaQ0I3ww8nXFjood4wZHvJcNP8zZirpTbU2RH7/pa3U934tu4pG9Y
R3H3jxoZ9/KR+Pdr8CYeDZZL9jT2Nj4gOw4CjJeZG3JwsE/gKAJ6vFwNkCyRlGCiyl64j6wXJJgN
HeSm2nHRMPuCErCaf7AZBToBPsl2i+Mo+AjBwsSWoYZTMOkg/xFgOnryQkrhxlwmiawWW6a44cKy
RzKAY70Zy8WquR3AKgw/QDQgM2/0Z3YqH+ZV9FcsSrwUWSusUrgTeYE0z6F1j2a7I4kB6wiiaUDs
QVSjlS+sJtmJGq8hiSY5D7OtAJnHJ2GjnJu1dtfRtyjnGdfKJXqcyu67207efCttij31c/LYFHBL
eK/fy+/2Q74wWmAafSaTkr/9zs7BhRLQuq6IHN+MH+jAf0nwxSyPJzF6kzaYv16tHwAmCfDq3+Of
PX2oGB88wlx4ANOKNM5Fq4BfH3HtvSMaL9lTvbJWFALn0KgwQTbXJV7f+i4h/6W2cRadAWuxuSMz
AUFeBlvA0VSnbbclBjR4kPvbhlAsc8OoeY73RgzIwPDkGCVrdV7rHMt8WoHTzcFJm00/wz+baIzS
JV+NYUteO1XqYN3eEhVgOdF4KJRdoNu97zU6hn6OGuCOjmuSH5B1sVpSnP+x2gRcJkYiWXCYXdEd
Reg4ZVcxtviSYdCRVzaznFlgOdmzvBIJE8ZWRV1RN1CZ4MrSt/ikbpdmpeVk3mWty3RSbZ58dr12
pfd/NgBc0Q3rMXnCp4AbjWEEx50L84DtMV5xF8+sOBDnZoHe1U/uHrSlkbPYAL9cQePFuZ8K4BM8
E8ZYBIbGifnO3VnU7b0dYoWRrpSW+HOQ+vbdQmTYbClMoeh7rGjekE9gsx/axh2mxb9PoRIvmq/G
j+it2IUHoOPzsDM+MHYlLJEKftnD9SNwDFsh1pqOsiQ8GHb25jvRs9jxp8uOulsYAvyCXVbhTZYR
D29l2QhmoPV/qod4D4oer+Zb8sctxQ5mbx7Ei3QKDYcNhiNmWXCg78vl4SiH4TPWDiavwErf/Xvv
LmE9SLghC6zApM/YQbI8F1cFEYkRsXLv8zcRzxQMG5wFwICdBGKDf+A4bN85HvVDuKfZsdbjeTwx
29hyNeab0jmazWMKu4uiceGPowcltN0iddbG8DBiwCowfnSs1lsge16Xi7xYTTq14Uz968jRaLo9
VfG8ZJUmtI7lSVumW5LDrWHq3IgsyDVu/DlbOSIm1I3ZqhCdVF/KWUjh0n6iMLBuCBL/gMAh6zRf
2TV+R9+CKwSgDzNw2FDdJdkB0OBnvrHeY0+9wojbIQNjYIGD4lnCcHXgRv5Uqe1/KWdWF98QBuDz
B7ptrTIhXLanEuMVf0mEYCPX0GVAyT2Jn1yY+tuCMcMqxDnp3n9gwvnBt6WSEC/LTqLb0wXzT1Ym
/8C/AZHnmpXfhELk39MVBwUKP+oBo10RYBt3q2xif9xSeho43KuuyMGOC+gHWwv7Jx8UbjDlqmRj
DQlKH6EmpGq8UWwjgOWX5Iub2Y4f5EOg6YM9DdeMZDI6BG3FFsM9/GYxL9/4Q3CDtwVBfAdrVRnz
wHH6ND/hxk/QMt5ZAMwHaZTc7oDTorEevIXVG96UnfgABKNXQ/tw4V/1Lf42dha5aNUFwt+9/PH/
8M4ib6KpVgSC4GQBoIWljibA5WmxbnIbcc3gpmOxJdsqXk+jgwEU3MvGsqnDk3nDHIfgVrqAZQ39
+8KU6CQBj4HTktYSLs8vgaxyvoY6x39iLixDwY2cmmwxOHepg7drATtGAnF2wn4tWxDr1pawIeMd
z1NOZSjN2OnjaJl+DJ/+FkMQt12iiCvYEX84/uA+jfE33KXRWlS+COQmBpCDyy/ofEJ/E/ugJ1tZ
cQcm4oqbpZvxHywnTDcSGGZrk4jOKDwMa6N0JEscCJVkypOK7hjZM6QCf3+SjG2SeIq6GeJzNGxM
Ya2R3dqRTmN3ZGeIbqs7seAllRsYR6HbybNH0EyIys+gtSHgAHT2VM/nsvNyxug+7MY1r27ippER
oskusI5aNzGWAUXZe6a49iUP34yxOIFjQ1XIAkYGNrv5KNI0uWZABQCtbS2W7tDZkmgPgUvkG9xC
0jz4eiBZiw8ao7fplgM0vZK8qCFA0N2w3SCB9ukMW0cBtrWcUfcU0TYs14rcWfOGYZNoR9Hc95rn
gyJRCCi70DhpyUmqPQUvQB0gGTB8BSQ16x6+T5LuGUwq5r0mHcNhqxORRXp94/GDGTOVbiZxCtKJ
2X+olnhSCwwGw+QUpsRy57KE1zXlflVh/gBHQiz4hkPNOBA7Eb5Mi/vFi6L10NgzYObQbioQ8hqL
0zE/yZX0aPruXVTrY6IZbxr8bYtIqQLbRtCoj9hM9mIjrTXm6qLf/tSVtgc8Fxd6ebHFIfMNRUGx
UkhV6w4wE/iHjhzqBuoig0oH9v4r1HHOzBwN2XNaQHa44gCSCy39DVsu8TE8BA4QJHIQwRe5T4Fd
6hrZAQ4pWEQlF6IKLvzZkn5An3XJb80B1QgwpbNQzlmqt/KnP2ef/Fc2IsFZacQZojicrhGjsqFv
0ZhhHopVhlHivZKKxknRive5NJ5G2t38rtkETfk64LSr58i5mOgz2a+j8ZiX5tEyOqg7tVt8Kjkz
rPSUMGpQBWKD/C+Vp6GF35+xL45t6FqE0yum+FoI0h8uw0r3K3Ulju1V9KcUpz6VySPsL0Il3c1k
NyvSxvcFSjlxX3X3VgjvYmi9Rxrzcwr9gt3LmDnPRTiylMVG/CV1txCKfK5h703/xixBN85+LmLO
R/GSpE6FH8e8zAv9cqOlpVOqZNzlmhs0xY67uDPhb/f+RR0NR0o4fNrBbWLBEZmZjKkJ2sqYeWb6
rHarEqRCIJ4TKykY3BBodVxGGd8owBWgJowW8wA2xvJwESKUAA5UzegOyKAa9iSZjaiCAZMPqidF
nFkwInKId726KYiwNXGqm5rO6WJl00okwUyKa8kxkxXr7EfA8ahvBM4jYRZAFWm1R43KEUI2bUMs
E0CmYC0uwXpdmBYMDiQtdwMfw/+YOAWhXM2ksicj/OoMorK+UXDcijMfg+KGHaBxo3CmfvTdUqyd
XO6R6Lardmo8S6+dEl+4mAc7690a9ruEUm3upLcqI9GgCr12lGwukT20Vz9iOGkaxB4XBBUB98GH
LvB8iyxzE2uDZ350qIFn6WsS6mOUKpuYA1Ghxpnzz3Ie1xHEmHgM1nM3r9sA0lD016qIv5loRgUe
7FMkeKVkYZ5GbLPso32CjECMdDmTIk0+UIpFUxAAD5bfZbMv+tusY/wGtVV8qqT/1VsYLDV2DaqP
YX/ljuPZCHjO5kPOod6WRMiazWc8DJkbCTPu0WgFlOo0mMuEGe4KjxFv2tcznYz2EjK6m8Vk2xED
tWRzcNgluImE03nqBKg7mZ0PnhwgfosCTnmrms9JQtaaBSRc4DiwDLxbuiNZyHHHVmjYGh7LNFz7
S5OkTm6Fs1cbLJIIkYjx0kj2Ro6oooN9HBn7HN2Uijdf3ISbtOIgMdn7EdZ2wzWiwbwLnQlGJZHR
2+Pu2hDvhX2VVHlN4pWqBDhfevXig4dvmh5S7Vim7bcYkFObd1gps7uE82sxYA0pa46kduueQznh
vzP6konaTuecqCuKTFz3x3QfTdB529auSMlNJLTcPCK62jhC/Ghk8G6SvAUJOlo0buLKqWiEJoi8
DRQ+qIxaEG2ECucR8PdksZNU70ogvHTwc8WwAnVCFdbcMsQffarZAfDVhFOk3pebYICW2DK7LwLb
5Awlc7DCjK4eGekVaGVhT3ch2ZpCRdQpijyBfsQIV/piMTUcJxTqCvhE5x8l9vCi+JORAVVttIKl
Zo2FPRL2leaXTtmG5UkxTmpwL2ktsvxNEB4ZKXDMjvvhaPTE1kKiM+hjxxD3nb2MYwE3d1jkNmxM
VosP/CUfl7TlY2AWXjoco/HDHw95jIatpUgm2ULHwj8QZLcqZwDSlVC/JSLyLvlzorPQOmpym0Vh
MWuQBYSiMz2FBr2U4NoM9XOuMIUA8kQksAGmqkNvOd5Dz0zX1B4tqzZz0/oC4DCBNkofgNOBsPRZ
CTPtjGhlydOYjzfA9agBmJlZS/coCe6guqboaeYpRgXaUBZ5obnxP5l+wedktt5IBx+3BP8omJvg
ykk64NjyT5xIepVmbfDYFMlI8r2OcBvmtUzREuRZHQSG60hdOPqHChPEyfXjLVKFTN9BlvWTrcnk
sPiozQ3lGB9WnE5449MMi/mZ4heCU69+LxM9+mFUHPUTGqmY70AqkHcwRQXUGuGCIm0NHMI9p9rV
/aV8JvsPgRGJ5hAyamIWSWHLKbNWVKnhP794WKwQsGllknW17U/lR4h1yJ0zGy93fOUpbjEuA2cC
bao1J6Q5ZmH5RPlAmFxIDjMURP11+GRhd1fgOohv6ULhBaLHebokQxGB347nsv+hnVa/uFkS2zBT
jHfNXPx6+SFYUxKpxCckRM0VbQdEH27Kp7Hjk9HVM1Rh7Ap7c49SjzQ4SNMslBmJ9AsMPMRtQJ0Q
i2qw0BW8yIDQv2ixcP3nxTwC2i+Z1tS0EP/Eh7qQHzVu5U+LqoSajVZnXLzyYIyhyxfeEFMqDPEu
EV3fRlu0bt1nRQ5Ps7xeUZCa4tKjIX2Yvtg3KJLbOzrU+hzt+DCoT2MJsSkZoLDRgGOXL46dPjsz
Ad8y7swAJlzNCh08AhZ1cWItWlf9Kk/keP6QZjaMNuLGMnKI9F4kro1NfBnNh1hxfUVwJjYM6t0J
N7YVYjocQ/EJM0IvSTcdTD9lS7IsPp3TjuoXRizsuaTwqIqLBG9DjjsAyxWLBUyTPDLghvIdw9rE
hJ5p08BK37jWEs8G4Tk3PVABBG8ySGUKsWbH5IVnhG5vbLaZtvOnDX0LmEjeM8eBfecCecUy28+2
SNaBuNaTjZ89o3IfEuIt4zZERYFGjP2eIsw2oNhRGv822TMLcWpkr9a1o6qfcVvw+3UxbbH6SosN
wd91uTEHZ7bW8cBx8A5xEq7DXG7mwcUQvmP6lzi17LDVzkyaFRuoZEZCRZwJ20KytvxD22yWETZS
1YXgunAQ69bh89XtOqCpSdezTPYjjTyBhy/k1aUN2cYu0JlCaRRClrEDdFWhh+dqG3L3lgzYmTHO
7IDrN/i7zy9sUtM/a4cTawLvHPOLKpTfpLIV3mr+EPUL+RCEEFNSQNiJydx165KWEQnWC9vaopgX
cKU6ZISFF6tSWDWoZUqbKgwGKcQp8s/JSG+NLQ8LHFTOQyTmg2ab8g6fe4p3GbIzz+HSk56ZTCwB
UJg3/zRfoAuc+RiugNmni2aM2gydCs0fLTGe/EC+PFVkEC2Bjb4DnAhcNIBgQHr34cHx3EPHwbaA
fMVlhirBXuX5MhbhQzI5KJQAmdhY+o4Kaceew0Y7kNgise1sSSCFGCySWMf8DleXl+bfkIBuE1kj
6wsgFda6xVAORueDjp2Za1q4C5m9s+XCRgpco4T9QeTDwwNCx37IQMJAJdZ+iPl2mPCNfhkNjwzK
HqYBdGJCqNJl+RnychTQ1GFEo/5OsAs6G7JrcoGEi/GsSVIUZyLGtVjysnI4LgFsKR/YJbi01D3q
F7s621F7yj8aa2ViVImNRb1i66L3C1KPztFPFvnrwkVKKaUXZT9kWRweumAzgUz3dko9wdijf4GG
BkuX6LYHKtzoMnPq4eN3MJ4z6AAs5Kd0zz9kqFKLkSwRyUdtT79kPemq4E62pc05uTCJfVtWbRzr
Kmj7uM4wxAYykRx8c0FI2c0IR+ADkiHHdpQRJU4Tajpk3UtvrMuJNAn0BKXbVk7Br4dN7FJKVZot
ZO9j7/rD5SUkvzA+LTVLv9Y65rN3bBfoZPLFSG7p3qJx1ckums48uVeJE+OOghSYTGFiv5AnSjt+
Vv0IRaxEhiVuanFOQb8rypDf2nGeiIu6S9VdST8T6ZA07uwfkM5Z2cc8ncPyXuYfKnt2NH1WyVvC
xBPCcH1fuAIdKkk/3vT6d0iaiL4rmZQl3LJSIwPbepjBO9GQfXDGNDKkIaxIcLIepf4TqBc+h3Dq
FglK82NRawI5L7TT3vpufCK3+xXGzAsdKXYrBZrKjvEtQz4Msw0SXzWXLQFyD3s3NR/AatscwNEx
Dyc2wbI8+Yte1+BpFxzqD2Lzwgq+OWTDEhU3T7/WOoYFyDZnh64UkatFHJBthZGGrt1i0Sd9GK5U
QVNkCMZeXQSLiyGIBpd42lZD6lUpUDNSjdEgiIFaC4hADt7aanZV4U8vnklKAY1rpAaViOFWjU0q
rz4mi4rHopy/9BAIGBbKi/ykgEC41hXcFqVtGrB/Il5rrNcSQCCO7QxLIXFGM//nMxIRLEy6emg4
LQglhrAm6cwcngG1ni1zck9YRXSIGIKNQpKOaYHdfGbt4DQB2DH/jwxs5MWHZUZorybSOnV8HzMM
RwH1K6xoqYnEBK46pjItUw/JJKxhJPIMGHeU775v2VZ31uL3ScV0NVSZ5Og0NF8WswCMuNKnxlxS
V5BD5Jssep3gf6qer5BCW9xVTsqggfUMB1SNjqb0s7y6KhJAxTx9ij679Gmp8KYLMrOgY0uPkiMp
Gj2VcS/OkLldWnbk6XeDMPvZjnFayOkO0eY7o0HEjBt5IUsPS2dtZf5gQj2NHg2j+FHg+iC5ZE40
ykvxjVO0Vrn8shK8ioE5iXG9AyOLhxYXbaAVNELjQpPnZ+c1jzZC/5I+Gx8YMG1j8TJHE09bg2FK
S7WDOgscjyy+Irh01Ryf5hoqEDpqKo/A6cOVBosALQcVosXk5yUBroWeaWCvu5ItjGEcGf2vvlV6
p2G/o7OFHx5u5WnfBptxvJQHddf8Az37xJFlZ2aveMy/WsWxZofjWmIHxduXTDrQNCyIk91kuRn9
B8bgp4huWMYsHQOvlfmENJZiZ0C3hjU59SalSL+a7rSxQcS84SVCdfNV9SsoYA+J024rLNNYvJhe
ekfCzLJASsArOWCAyY/JEYWDQOFITB2gGX0V2DJivXKNOV5CLFg8LfH8p6ifjHJVTk5EoYgRzPCS
TwwwcKQuUcYyYSRbalqTPh7Wbq/bGlmsyTZCp4dkEuN8RrcI/pfKd3nR+SBQDSycYQ6MTZ9hRX6K
xY1P7otGSoFroKemoGpQE6y4zjHQFXVXstYp1am+gGTqdWOhAX8p/G2lXrEsrQS3pyjukfWGSyV0
yEhiWshjXgBbunEbGEPK8u19OkhXKRHSoG6mkqMxOaYYmdWvEq3GRJXNe9NErGTZDtR9QThu404U
Poz3cq81V2wC3Uf+hPmosxpZwLjsUh93Njau/yzB6YUDQFmAyQx4yVZ/ROVFml8UxnaRje04Dk26
xmO5MuE4JE77qpJyj2ZgqUsREr8UCpjXcZwdi/xX5a4nD+5wOtpl7mBPFQqOInlFdamZc/M0M3p3
mIZZ58Zfy0z9cUxATQYLqt7oxiYIPC6dycRqwnRgK6GFI/4i8IJzskyLNjp7BUwkCAxIZDSnJ/84
9zphy+XPQseH8ANU8mfBMANnOlvo/mjCDaQkdgKFgXRt7HXMDfQxH90dMGJ0zRMGtY6E7rFx6/Cg
wN7aZ6homCPDsuQnjyqGypCMFGfWKA9ZGK7ElK1dAU8bmg3FcWno0CcLjm950L/5UBM6KhQTxCKn
rgGsR4OYwnt0uF/qe0nSb8hAAS98O5+g/rsl64c5TvQyJG6iAvOuWmIWUep+JOAx2XIrjE+e4cpi
KkQXTwFmR3R8rFt2J6x0+auTq6DE/NLTlZQ5EppoFu+XkDm8KqYi8kdrvOz57YhtoN0P1d08Vcp+
Kj5YwQoBXbLNK6T6zkBXBIpHQm6xS49lA/eNqmKbhI5oPsKrAMORQAu0KC8NQ7Bs342ezEwRMI+9
MDoxQEg1T9/wevygGl1j3e0wsUQcACJnQZZwCiJDSBnlPkE3YnKSsftvmW1z88ZkrbXXgPdCTwfV
K2VKTw4yZd2Lfse+olzsvFBVxTdcQcQDY2JJXUNVx6MfxqG2xjQLD2CKKEbDBtqmcbU0TdIz+KSf
0/wVlfX8xFFKxNkHeN4mYICiqS63guQ0eP8I6479qnWRBXaswq8WfeUJDDdkcLUl4R4/j2R6cJ4I
1lpBk4qoAHHTVo1Z30vcAX2n+dXvEeGQNv/C/3hnavTqMvxiGgWt8R5su0v8zQQe8YMaIt/CGuVP
fqXSgWjBGoJtA3MbJtev/otSinoSWld3pcn10Y8tWb4oeDqw2cGpQaT5NVIKHsFxqcrwJQNjPfhn
EjmkAk4pz99WmXakRgBToOAw4Z5LhwU7PM4Wj82CLRZH2oPiOnYLb1QgH1CkaRmRX9arYJdDzqOC
SV3an9ha+/igLGHrS68N7wzZ9mLxg9WxiV1kdhz3dKlcl8pwJWKzjfcCXIlMpH55PzQUWAT8TEcK
6ZjSBx+d8twtTk8MdXzqrsgpYHt5ooJg/wUlmLmACPPb/MSVSRF2deRyi6QdpH7sQ5MV7TnZxtvF
eQa2DpG/HJccygG8SXyUs8OI1nXHyo9aWz4X/jrnHOYPY5qRl9Zf/cfSfS23kSRRAP0iRMCbV3Q3
vCdIinxBECIF7z2+fk9xNnZWM5JIAuiursq8ec0515AG0M42V/nqsl/hydC888VxAndzbZVsPh/n
do3NUu5CdTLIbr88g85qarCu8/jQPU5+FzpTeweiSUc3VBCPOGWg4alEB1vHmeHJlL3oGa8WXy74
aOyjf33w8h+77tKMslcaHXdsoItwPwScPQGhlT1MYcR87VrHFAOnrAxROv1j3Zot3qqPPBiQd7Hq
LHGT84bdnTMn8HDPdw0foNK7yrzocprz7+VLIdeYv7g+rowUjIyp4CO6KAaPUY4KWPMmWOPD/j+h
osmjAwQ/Sh0DL18eUt/n73saS5hwW2M8K4dueW8GobWx79v9j33wSEZHw5doVy/MNG2Icz3+HBbx
kxXTIt4O8oe2H8G1dYE3yPXAmhmmZSikS+3Cnx1Go8EpkAMz7tmZrFuqaBged19v49gvf0HimXqw
KM7fwZL84GVyNO+iT9qVrI+V4IhMhqX+Q9D3m049L5ho9sVrR80qHcX7E8OQqy8HV+Q7cwqaUSAe
SKM4RPFdBoOR1dsBw66A6UJdSHjLZHRbp/9AExEld/P48qVwgfVjhYaBVf5nw4hXrEQr5zHw6zs7
nfKtcejSgy5O/+age3PDdIN3NkOMyf5791YcaqvvEqCY8ePLuhwQHsNGoWu7JOTFpEeea9vHaniq
UwVa2DyZDAzJ5nT4MCuw2aq1zAqszjW2ffLye6fSyzaVnRxCLYvV65WXTu/OIKe7u1WlLjaP7fWk
vby4FF4S90U6Wi8FjGovuqWA87qf7Yn5Sm82zO5q5ckI+f6JXempjyxvf6XOXHQXr+n8gPZq31YQ
lzuTZ/v+QG+J1nKLa2cGSn8ya6MQgkniT/oxvfTovm1I6M5zQ1fqFpuFUWYx9tKpR7zo+qGlnqd7
uazBMmzMZyLxjai5qNJNOxEbZBQqtiK2ilgFErQSFKFeWSfnR1w08v5NPaHwOmIKpKODwVjDg5dm
4dIGVx+G0hSg+ZnxaXRi2X2v0hnvG7aJHGfAyaqXaxxec21PlkmKLfTOGGTSJD0/RcsXOTJ3CvhP
QzX2nYddnTRktBsKCTd/f9/umpXembDz4dTnWcK70ESTpCvlUajre4mSgq3jLHiApvPBWdQTuQLQ
GKaHk8G2l+Uj2l0MywNoFyTCd/ibQiNnwnEPh8mjiKNcu7+nmFHua7STVCdhSspUi0HljlShurkl
wWtL6fsrLtbs594BO7gN5AOoBwfTaZnkXxIVwtAVnHGKKubsfLamjnPsi+mdGe9+DBfJoXt2nrl4
0sqa+fMdzOqLHYhVkienG0KodLZKcCs5gZyHutXb22Z0MpAMaBecNeKWg3jDrApLFBpdLEfAJNgT
RbapRvorLxJJ8M2tSk9qJacL8TEdZMCuks9f5G2/7jna6Imd4HQ68hm1UPfp5R6l3s+m4/AJT76B
8LwBnA33UR5QIUbZoruD8j4+T6R/Ao84btii00nI17DJ6Dn+uonAFweza3Z/P/Pu447p6zgxYgww
oTiPjx+XX3ZH4+ZNHOvndEw0ATvHqmUMlC1wi4ZOgamgpIHUQjCFOIJAIhQNdxyUujnVsMyBiViz
+X8QYnxx25QDD/kaPu5MFSDGUcD26U/86tR9MBtDeaP5Ixc8joG9uYqprcj243eAbOa20MhbYop4
rBNO29B3hRhIleOgw4fL2SBpMpuEi4ZOi9IcwoLic1uJoxqy4nbdDKNwl/ia5LiNFxqPUi/zPu97
4Eq9VffYLg8O3XmpBQC6kq0fWst0bN0GYrpfTt3rkZtYlHlHzlhfquWfyT06tDatOf37QJcdknMU
YbdbY3urgbqOZKTPeriN2+rY0rXcFC/7QRE4yigdCA7Sz5wT1Kk114NAqndhwl2QO3iLbyKLrLey
uj95MgKACbq+v5kuhlVGSsj5sEoULRMx6W3zXHRrSaO5nwxrY0FuGzV4//ntC04tVCEDl2D8Qjrw
S3vmlb2VsHZKxNcdpNVyQGBIAs9ZELYRUwcE/rxIDiOUkPwPeJY07DLKfvlL6g5UCBCPgdbtNf1q
/l2uB8Ma9ewzmgTXBm9v9zb5REIrdwNf+osToX88OiYfakePpkMn9/fyj+BiUb28XXgnfXnKdrxg
sVgRqInt6Wcamb/KLfLQqwTG2xvXAjjiLVjnO1iVneUfp8Tuc/d5/Ji8BcU2ob5bhvbbr0wwXxML
ZDGcJZlrjXOeQ78yOrb3bcIiUMZTL2dzP7+nRtw0cooRNMylgyMgC0a2u2AtvdvXlJaHn1RIdmvM
Q1wLjfv9Gad6h646ZV35QOqYrRKnBsmxkyo1WhfYHZaWYSGmJm370R77uh2OGTJ7K4W9yEwZGm8y
YEW6pmipluFUea09Ug1FqsQodTmA4O6cVd4wvgav5LaNMqavkostIQ/cH80qVOQGqOA/2x45RgpY
330f6rCqPVjcNi+KJSD6cDLIEdwzE4eO3BKF0KZrT0ET4H7p8fcseT6yEHn2taaYThmsA3vvz+VT
GR48nH/MbwyxlA9kpcpTi3UTYL7nOP3muLY1hn1R01oOmavLK5p+CZfq361V7pJkZoMKfpR9A8NT
zeOb4Qfz2Pq7HBQN3WhNKAQWEiQUGclpaB8KWRFvIVnhyaH99JZtLXpGXadeWj4C08nCHz4IgzBS
c05+lH+8k3AgDPNfxCTfHC2pYOFs5Wi2BUcYI1AW2bDZyPN3s8Wvo8Jfu1PlrzfC6cq2TllS+Fu2
lT2S3B9ONEUEOptecCmJrn8h9Vi3aJIangcViIjCT9l0gtGGFiAgc31+ma171+InHd6VrvSQrA4d
5+BuOC+wS3NHYv2X4/3CMZR2M/iHGq7xC1DLo6a4JZyqfgBax5fH53lQ/GeNF3jQWRyVutGEDeA6
vo3A4PonwnWfff/BfpdWOuRQsMplIbIWk2n6bR7gE6+VqFIsN8Fy1LOp2SCZRBHukcms2itTxOoC
yQTDyBFyinZi3mx9tingOudTxwTq/Ev5msDfDF5sv7hGn7dR+c1RkhHOmwZ4wYuVYh9+Oe0i36tQ
OL74cBvSIs6hppO/kz4NYPnLTSrrJouR+TrU3maaQpbFVrMtsY7TRUueezE0cIjZ8s+neth+91Eo
COzzjfVfK9F5Z84jwaz7mEuNyK4G6sJQKuI4wQlpR+2ImeppePtU9Dw+9x+LtoRWyNKDMyHl4sS6
5vE5Te1bPpJUO72nLvL2w+m8MFWiOF03n/l9x+hsvm9eVkmYSTmBnSrItNgUyygkOuJbUlKcA8jJ
c9QikBGnb9jVYPqbT80YnxP7gR3DzTXZMqkS4uGhzsfFD7/AK++5ZubCOCDx/BsGbH4UgXfP5RVN
rwbYvKpndrXFzXQlvlskAXBKsteG7aS8h7BH9gOcIG2Qd6bqhTWoVCsGufoh1Q1ByamtnbNRLLr7
9wC5T5lDK+pm2dpk1tAcwwA8+bIrS6rummbQ0neKc2jyj0dI7WLl6RM42n3yxdBFaEi2IUrCYFBB
ky211fSKd9Nfv8UsN5RnhGnIbuzu4Akr+FGTdI7jmn007qmaqsFwC55gLpYnyprXuWykComZhcbn
saob3qXWY+bz6DqVbfc8qecNgxdRscw1r4kznmZxua1jvZ+ezY1Oz9guU8dYMK1Thxl1Xp4moo2y
Dk1HOWvTiWUKKLL8VRIs9TusrhyX8gStdXbTqO3KPEG1sMo32Y5cCc+Y5kw4qyjWawJYKKnC1u52
i+edWxYdDEVY2me8KdQMA52xvwqjUqa6IK8jkUdTxeQIDPv9o7ZZtc6askeEqCARKpm9PaBu5zUb
tLsIifLr4Z/xsm9LPSnmVVTJzggMtBMTPsAqJ/g23n+0LSUI/DaO3wR11lMZJUY62b2bRwfREuYN
6U1m8FTQFDvPASq5E3jDTw/Y94bxvP1LlLG+15FHJlEJHfbXOSsV5Kbw2YT1tVmjWC5670k3SAQx
nDgYAW+EpPJjJgih9bKUS4HPfTnWcpfqMU8FbLOLUv3riwzkaElbIAIthDVF2S+bjK6cyrMnrFxx
rSrM2jJgi4nsOVbg+6hb/tzH55h1SZcz544oIVdLVb7NMnGBmXasS00IyTPY64Ch7NrL72C7OxLN
fGsf/87ytaAGpaLYp9uHAtSsdv0wKz1o37dV1Hd+CpZegXbc7p7QJqd7FdZ8znjC+td8bxUEWr4h
/Znrc2M9hgxxTHTCD3X7OO0AovogN/Q8dCr93b9K3/kycJPeNs+GKkwQjoOiTgXoQOnf/7gW5rmq
KQYw2WEmtglKjP4urGvLwfPU2KwbuoYUd7knZmL0vLcx/twm7/L9MtTIP3ZMstvItMV/Mx90S1l2
CmTSc6M839RRUHlFkiBcDo3jihNiCrkdwLDd8+tcbDpnJkOzDE1HkTyWWvOCAYLgtlrOmfl+bp/6
ls528XG+crgK5jY7BBWqjd1hwdvp/QRTvey/nlwE8820qV0FLeleLFYre00cVFSrfqTMKRYwunVI
pRnaw6Sf2n3knaGpwwdC0+o04efaWPLneMz6z5yz141PXXi3VKIbUvb+THsAQN49dGU7BrcVwkWY
3X3X3d5rl+c0f/66wYjmCx1DDq1UD1X0IDwczwWC1R0BI+LDetetCIDh3pRNNR4rICjvkce1iyJW
u5ZM7Pe9wgY2dmHmvXR+Mdl8ZK7tzCqVZEU+PgLnYPcvY9gw0b/RPE+OtfvFXpN52Ai9PDvEw8mE
P6hVQCeVBz6+p7acpt16Phu5Z0a6SX4Ax57PILvs867/0gshjxnFZXnfzCrDzDCTzVxDTuiTKrcO
q3trZwawLm6amQrPXzHHl7M08FWlm2IEmJqhuWiU95P4lMVgBtBPTszCV3mCbSe+g5PVXtp8apan
JDWsz6RmSrW0inLB3sXkuzAomzuuU2BA47/D/OckZWBX3DcmqDdo28EGbpSjkRUMgBKkJd23T/cv
3CGxuRuM6aKhxfFjYyM8resr6UjooKqB+/GPegQShDFyS73sZ52D3jB7GK0K0nEoV8qPPldiq93Z
XVkNoXRpRfpcivLizGb3qdO8fswzp+bTq9+vHDhX4J2bw/GqRBncZsgLIQGV4q9ymK4q/mt4urdE
NW3xXEz1wc2VEhbAawm0fs1/7la1eSa5pffV41FAmxdbyB6Y33ogiIMdVmGhr1bNqHGM9HOFW2NH
tff4ruReL+umomEbmOn9w2aweep4NCapfVI6abvInwu3t8muk6uM9/nmYvVWMk9VZzu1s1xt8WUe
++Ex238UqQMuzdTsI6XeTW2xvG/ZOJ/pQPovO7AtdeDdpyrvsQJP3cqllT20KzNvRs3qr5/18iy4
NmSBbttW5tRN517gnoWH5OXm6Tq6iv86m4opcnLZSlQsnmL828Vur99Xarm4k/05fmzfbxtGhNdM
a3lgdweO3G9uvL1He6BMuYgTWVyyfyFISB/rd8OWvBHF45bMcpNWZjNx0OZEfA5mR/OouaE3gs6W
yvJusp5Vz+81FhMj2RvkI22n2oqG3/6R9bp5194fiz/7wtfu2bo+uV3BYVYnhE+9ZTrgE+X3/Y3q
5fByIvZL54cZEr478D9nUHazvy0IvVMygbKTjFaWYmK6RtHfo/5uF/WUdiW7aJ3miJEO0Iy50Ubu
wP6Ui86YUiXA3mz9fXkOj5CN+4aT2s7DqRSqpDsozrMw0cP8JKBYKmOKHI3uxsHXyzl65pbJZM4w
GSnvalh1FA3OzZpaUG//DwHYMGOFDzje6EYe+68118ySvrdkQyylL7UFmDdV+cxwLttoqHaTt9s+
S+mkEeG5trePlB7/sreP5bV3W5DaXt7LSjvmV3GlcOtW9otmuvxndn67hgnyR4Vee6vuKjGSmhsy
Zo3o8hbzTqvASu18PWED5OoHZhaBVbBL81Xb245VHrslDsrpWcs+v3K7HX6E+O9FtvWYYczlQG0H
0yBzoZTV/8whLp2+ceGr8+PHCYFkne1VEMWOKpO7PqiQutGVMro9FN6ktt8urdS8gBGtHy+ekqvZ
6elpWHrPcaNTohBB7xhIH3B+WHtIikgZreOyPd4ljlY35kQibxfu/mynPjkxd1pIUd8JBMGjzlUv
jVLclnlXYIkGeeETt315dGftTLxoP8CSpXbIuoAM13OCFvY1f1MDH0SXeiZ+JGrHKN86Nu/xlOo5
wuiidMvWpR40nzXma6fqlm3bpHltLOp1y6wKbalKOk9Uvwk3kYQtWHtdW8efpVqpFqTqlzogJNYe
yAFnQ6tQmWtPZglCRxLCFJ08znTYbGxUIXQuZDPCdeoh6Y4wt6UU+HVcFLrWKxj47InXSS/fwk++
N8yU6uUm/UjCjaSGq8XwLedz37rS7MVZbmtlWPAmmjQZGbUudcy3yFsD2XvHKVW6JcD3+GyOZNwS
zZKxtqgWroZTNDJ4b5R/pmO158tWouChRdnVRhWoLar9J7/EEEApWjV+thfDyUdGwOChNQ5fRb9X
xwJ0aRYJ6KX3yRjD14udlEPJj9S4m9esa+2PMq7BfpBh1MsDz9uZCToLkZUox8JHtoNz03DrTz6h
Paiuaw6YZDMM7+1WV31IBCTt95VkX6PwXeeXqj+sIckMLz5Z9t+GQ3O5nnHpg1PvmrUz3k911nvW
Lkmqf2QOzQWnk2+V/pyb5vNNpog8fzm98FAt/N1xSS70laGyKF2ORJjAq9mBU747NqdoQY8h3Sg0
jXt70mQ/VBvdG6nevA9qbLtGK2873G5s29dt/2LN0NTYGetjPLRt/w7aWQzvVSB9d9Vav9wbYlJf
nu+uW2sZG0fGxHjRVLBwlE78i4w6ngwWQ3pkfw7mSUh1B65nY9FiV9kwpmwvGpKCxukk+3UcT/7l
avfO7YuuMcnVwgW4gsuarov9NhSTrD4r6LXJ8lsUt+iQTqa5Sxbvp5YxZLciLG4yLPyZD9bjdbPS
X44BbOrMEAgYrFgzHROo4k96FiEdJNicpzdojcsN/wgIicNTS3caAXh8y7cBFaBt+wFmamuYK+97
igpPWK69Ap6G/rqbZcD6bJ5fSP9qpbbevZZ7P7wu49OnNZdws2GdeXu1RzXUFEJRahCVXO0gEWUh
ks7/R/OP0+g+ZgbR3tcOn6vhres4QDYOa/nQU5As2qr+MUx97z2DO6vP5hMh+/LlSeylE++VAb/J
JItkkTz9UTnOjVb10Q+Kuewq5EUhk6vhePX5A5+YR1P5p8XoNMy8L7j7Vd3KmH+om8ettMrpM0bx
aFzMIF4sGmhagG2iXd14x0gbeaC2rC1lmeDauNX+O0Yy9t+MhGt3uY5coBpM0tqIRu2wJehiql7O
JsK/0+PgYfeojsI3rWvTZ9XaTMZWT3UxHGszxa9f27NkY6vAEakZMtaXtZ97NawsbHsvpzTz405R
rmGIaalua5lqc9EKf+VzWLf3NnFAN7wTkpQu2d5wW9t4FV6rXWgBb5g6KLv+nM77HngBD3GlFyas
MPBm+Jpz49nmStq0l9aMu+LfKM7qOPxLRidwxY9MptC32jg83/1D11+5KRmm7BmbIg1z7ZFM6mHV
PhIidKaXt5FYOM/4mc/Hscn1o77vj3MxFcFH2NENW/yv0Nm10t2rhNVJfYd9HpbafrAdoEdEt5H0
OhT37eA4mFLAhR2sOlq/nOoEEo3JoDaSLdqvjHCoXCuXFYc0ER1aR9+Pn01T5/fwx/uXwhTIFfX9
ZZVpaWMjK+znB5kwHA6fbmI/0xA2bDcM98TDHxMOWxo2Bmze1hgZKuGO1P+Zteb2YzAM/KpX6imN
mA1cm8xOOaXaBdqTgQv4svrkAtEOgtjHF5AhuJsrv+Ls23XAo7n8z8gDvqSnRE2oEVFM/t1GqXeE
p85sVAzRPYLuB8ETOWweuxaH2kiITbucc3U4LrfyP+G2mzDKz4nCJThPae5wHuLyh8XZ33zuuqlo
1YUucmJNVp/b/s6gLexwl7qQWxa/q+Q3ZDTMO4NLb7C4NeWKvWRvf4gvvdto+fEMSD/aSfXSdUor
/qvke797JZr/GUjxbhbrqWfMXHnH8w3muqfuLFn3c/Lk5rV5jSjBCCZRsVhiMCxQc4hKdjYP9u1j
G44OX6TZ0hOb1v+3kvHeu/Zvn9iDWoK5tXPT8BkUsd3dpxFz4/QDQrK5gqXZAbvSYc0U3r2TSG2Q
4Bk7Um7JI0H/5m79ZD7D+/nYxGs/HB3UdNaU7B5SuZ+jXS+cb86vEHwcvjX9b9Pbp7roGoU/HNZf
bvbkY2M9nvXsxo/UQCs8H0jSCR6vsG+EkdnvwHFzj2ejRzIbyS0FH0AEbi1zQLXU92UIaScBxVU/
ReaVZtvEYZN/Lq/frZJCGz1WxdcCYB4wlZXRZuqroVI58HSrs24l2TZm3XV4kB+QSBerpAqubadz
pUMmVKmB2HRuz1Eo4n17honjACYr5iTjSYcdPqdpo15r1MS5YYPPSSDFAXcHbR7wFhpu4OossZAW
Q8C8iX1y0ED8mAXH0EtQY6STTUVSu7uLH3ekawR+bh8Df0iAjUHaoitH1602oLz8FOd2FC84i06f
oUoB5vrYm8+F6KzLaFvhB2RetP2usPgKJHDX4iwA9/5ded8WmqfoOc6TJlgHFnUT0WFitL3qVMIw
3tjcug+mxWsulJ7skC61+tn97Psrbx0zxjWzxW0Dtl5U1tk4F4+48g7uPdxMHG2rJyjySkNm/fq6
2fDmvbEb4vO9HMwHdrIwBL53MCD+qSalbbLeRJqTOx7Itt+ZsUfASDIIgw0CTz+w3tkQ7LsVdPMf
rK8YTrXNdUoZYtDImWL24zIRZw9cwp+yjrPE+CGRwGSgZI92JZmukdFdkz32iKAO9+ZP9m9lmBrm
AZDO6HhC2hqLTUIbmq6nhn0E/YN0fw2IjGzh7uc+QefiGllb4qAlFbdrEqcHhzxWJ8WQ7gItYeU9
FOY1FCAGp4MMQ2PcqR93++T5LiAkHk1mo+UfvvLd9KsmARXIR+tffjyqWcjht+rmZ1lL9a47sc6e
api303CobfFxFwVy6+5tVddmP6eGG4xot7jIkai49EeJYqcUZZvFb4TdQ8nnnxudhaOuHGc/EOp2
cX6Ax4/4N+uWO8uAvYcH/Si2MnuvI2Baf1HByO1xtLMwnWTQkI990kttHruwqjxcJsjm2UXKHCG3
UZGBDPP/Ew6CzrSa6/mRUkmj+6jSPfJ2bpZ6DkHz4YFVzfeoDzcpDtRFvXCl3xGJUu351NtPRRo+
DzMLVh15xy0zdHM/t42jaG6JhyjfGu3o2sr2yy/XVuqr9Er3PbxjRxr5V89MywL/ttQ7bhubP5c/
6X5pG1NBE0d3offl+D7a/itD1qKrpDY/b3Kvl7/Tzd0fTf5sUZ1kI5oExMNqsS93Bq2h46sr3V0n
U190bbM/50pt6W1a8q+r8EivVslsuO1705DEw6tLsXr19lEbf8qD7fTO8Tw87mYv7jKe/9ZRlnH8
FdqhKaDgOqFhSPI8/FBNHILQHB/Otk28Y0lsa6V3UArKX2lqKKxC/tx8ZlQZFNGDnLozbEAGEm7g
Ye/+aEu2ruLhZxLz52xlx+WOfrvyehus24Xelp94gjyGQxXNp8VvPwBVM9cD/g/ciUr3PsqGxb7q
nFv3SNzq/r3kRqCWlSl83u+jawQGbVn6E1lbzcJw1cmPGU9SSvayg+OUTt8KsoRDWKUfTmrTxc2Z
fJvYnss1EyHzkvSAnV2MlcLKPNfAhoQp7Nvpl+Bzjuim7XbG2SZtLC0nDPWbcILPX5YCDV3hnct6
98j0JlyPFAOTmP0NXsWLUUPDLNBxO4vKH4XRqkttw9shRBhw1OFpX2ZHVStMD5EZMEAUqn5+IY/5
s33qmNwf1WXGvNGWE1o4LAW3SkE69Y3LF/m71WtjPc310i9pZRlpnSnsXyvvdfkP81px+4CDu1yP
dC11r243OLw0DtXKpy9PC0iHkvQLnzeWJ6x0ZMZ1cBVjl7lSnYv76yBzz7/WRrfd7Hjl0b00tm0E
J+FLvry9WMZXDg2MfzrLWwxL3pfiQwdow2GTsTaSUM1fXlsT++Yg+71v7MMMShp8w1pZjhFQZ127
Uo8GLqYHyPF37KbwV5rFARZnIUJlH10bJAGC1VqhNlJz9oxK41lbazk6qzmACeP8G2xdJaNKVZEE
yKCkAojv40x810ncv3ctm3E/nHwp/u33761CEftu5YG4yBEQ8/gHcROhc2agEVzcn2q3x9eabJsE
JGjXwoF4+Ny1zMoRmyrvDhHntuctcf4kO4W3Tq/tIbI5hNM1oAiHLpXS6dYoOBWmGBSKS7z45l3D
hwRxlRNiGh26WSOz3Rt2TYK8d0vKQyh/jajUayvDDHaReKRUPOPrIDRbVyeVK7CAUJjTbZuz0W/+
Eqvg6lOroV2HjaVURlaI3cU/5pS7n9ClLWuXn/wt2eiBbs74Qjv8X5RHN6u6CkUm9pVhKWWXhpCF
q+Iw1Pn512O/koozFmkqseBa55YQgNCCdFc/yDZoBmUPucngV/Ee8g20QA2NnQRsjhBNMzvox/37
OPBbr+hhUWF0N79X4/YML2f+cYyOik8itB45leJ511No5cNYXGXHapdsIpwTHNRgABehgwleQTbQ
sX4pJUKTUi9FwAJkrPWs/doU3hIBlx0ZiY0LHiPzOv5kY+9tU92oV+9Tt4ua1ItS/yVls74Jixhw
BGmjOziCz6Ve5lAi8zcuC/2nmwOgEHlUekm9pEOZd4/Xi/hqWa4HxTc0sp1ViXANgFEIp3qZ6aol
5GtR9+lE4kiLD7EmjwQbuCnB+22HD2ogM+keAx2zjqZAjBVjNvPgVVR6XzTphZezcVnhBd486Z4S
Qssk0z/XoOMJEelrWUgtwfaK021/XameuKaXIllQhorJDerRTYV4nKxytfoIhlSleBLlBpgSNWFZ
0SSqfOOc9emlQdXDc5yT6GV0WHjBTeqLlP97r4VXFJBFUTmgWr4GDTLMaBuvvzGXEkgCe/KtJ+3U
uzY/Tz0UBc+MRs/wHZ/DE+tG7Zvzwcqllq0WLvZC1Y3/qe7S+Nzj1N9Z+95Rtqf8RuHlezk/fcsr
6cwHngY6GKdgyNkl/CbpV23PBy465Vx0/kvDTc4wrMAcAhZTboWVqwdPMh7IeX/VBdzQ8bAtyDqM
1i/L/vxFJwdmbaM6pNRlMF1FNroQvk4oCYBAEAXcDVkggVDkDKQE5xf7UYLtPH5yjskV+aw+EYVG
nTukB8S8UaZqTvrLGjW2U9gRaHT/24+HLE/E5tHsR4M+VLKgGE0Gyg5IRcZCDFABSgRqRog2WdYK
3jphiHqr0M7vIr+GQxl4qOpU9pydRO9MDdVaGvfBsh9O1vQHCpSnzmMqfLKLOzeyujvlr9No06Dq
Y97+ElBIhkO7kBHsQL8rPtuPrnNGvkkqvnn3RrzOsWwinLJ/Qzzso3jk2j7furZ7JViG9Pp02HQ7
UmZoPs03PSiN9nG8n9R1+ExXGtsX5+BKiYzLsRmavKHA+2qbGLqg9otUHMLkKCWAbmR/8D7pxj2g
4nkDEFB0E43oLzle1SadTMcSNuIV28QhP+TcFOhF1MdWT0hoM82JNo6NceoFEF4CCTIMkCaGWEcm
m8knE1peoXhDXuILGzlc7QXOAGL6I7ZSn4BVRmWsoBuDx4IrAmM8X3N4O72V/zFgKv190D6TfNf3
HU4Yc/PB85/LqQam0wYeRpB3508lfMJN4wEDgwzQLbRwLqJHF8+qMIXAu5/2YvTraVgA2EHw4KkG
Ebs/0FugxH3XIcCIx49r/wkuSIG1Lb+R5+eBRHj5siNmastvSU8IQoKZsHuqYMJHsgWeHJHNw19V
J/XjWDrJLt33EA12vdKf8r/LW66G3roazdrLARx1h9NOSx4vx6F7TpsMmAfbhMLuo1XuGaU5sIAG
8a37m9FTJNI1uQuS+z1gAXKiwkRSsTBKhyQzfYYlsqyFk8+qWQaWz7Z/el2gDr3r7n+eU3TnANEE
rNDq11ygJGJ5it8pDxiRBMy78Zyi8y1re1vba8CvEYbMlKxVUfX9UiPXDhg3UPPxw9QD5vp3/5L9
CZj4bXTsFxqTD3ZTXEcjmRNtbTDKN4HhR1k3iTmnEA3LPoAGzJVuPyicz3BMujH4N0JskxJmrf0a
ZuST+Iz5j/RHcUy4eGzfPo6Nx8dVqdOd2Nl1YUzgfK6Zd2nHABH1Fq/qR2KKSs12o4T0q5/9uQE6
FT/yBGTv6UxtgaeTlKgGMol2pRIpe7BR7QPMUWK9hP6VCOEjNDtaJfqGeUw6jIKu1NIpEF/HuHhR
erDVRe4cXQmS+KyJPE4G8Rx6tHXl6r0b8kYnVFOrqDIqxsXO4Q8Z5Hxd9d9+CrhAE3ZQswBAZwlG
q8vWKnoHs+HGPeTkNsWHJPbqW6mmNRrv4zRXBobPX+5wVt0jHGf5YivEMF/UVj+ygYCdpI9DW1gL
ZKw4KjSwrCqqoOhiBRjGs/sTK5QflAfK7AMAETMXo9+Wpfk0utVxxr8IYHsjCMrz4NgOpYmGv3XD
WLOZ0osao7AE+7yHdKNAuuxNBqtXnQpyOLlZeDmrhkeWzVRWRM0w1UY9PYANlIZTHerChw84cCil
d8NzY1MXAzVd0bZc09HyPa8bwOULZU1YS9p7F7Ecz36yH+XBsX1UUkXnFhYltgf2bABhtAnIWc1F
Z9UpDE9/oTVJuP7kMp4cKUqazY6YDaCOivn2seagHuAKvac2eNY9TgMkkP4w2JruQ96bfuvu4ntO
DqCUynRZy03JuZaBuoeb+ujZEE3Myl/8ZnsVTg+g+dw7+Tn8b/daU6v92MdTk9hdWnPVuL06FVpk
ORBtJRu4p5t7J1kHThmPdX8jvIbuOMDNS7lCAR2BA0b7lwC2lKa7lvPu2Zz/dVteSwo6Dm2AH7/F
m4a6BsLfx8bxuGmZUmdiJ2bIAYQXuktS5PcZ3TWk24Ke1zwApd7GGndpXBYWokVdWXHwHLH69kdw
rXn/2H58BOjpHmlFHi7p5CXfJ4iN5r1ify5qMEn/PSbPFkOkr2tU7h8lF/ZXnTXTl2pJA6J5rkAN
6OHwiaNdh863M+nn/wrcjY4KoMFiXBqSgtFSPmo3Q4suV8t+wR8xEIpT3bO3oo9Eu9aFYYjHlp7V
Bmpxao6yYweGJaOtBthHhBHLCCm6p3ctxqDN7Hj3JyuTKzzVgD6Z5hCtFPOIamEECNFrdFJvsFI7
X/k7fEzbQAQVCQ19pVfoFbe1w66GfDiv+eTj1Buh+KA4sKn84sAuJDg/8vbjE8lI6Nme/67/dIDX
lv5OD0xmeomLmeoBuyAASavOUeUZZ5RnCgX8Y4NRWMvhT17tsHz33/pE9NraonV930/Dy5UHkOJY
9597F5id6GwQG+FWCAkRDCROLzXW5SDAsfOF+LCVx6Yy+s+EgdQL5jLwWVkF207mcmUQTA8/fozP
oSeGPXDhDNBeezLOjYod0+7ooUsOMWMBEUgm35SP9J/HRmjDK8o019B8w3ZkPncSVu4nXLU821O8
acz/Ytybv3kqrjYmvZhwQG2hIuUZJgrf6o8ONuwC6g8BvkAlM2CJLsal7I+RUWE6QjVRMHoOkFsr
PrUJGAx9MWQg4Tp463DtEEP3m5MmM+7nQIvYJUxsAP0xpguN1fDRLTTmf3CqbY4tX11zZZxG1wZb
o3CLK4DvoEo+4qL/nh3lwX8/O8Bhld46IPjWggcGkeSXoB5hv4+xP8/vm+421zB4D9fZs4Jfy8zA
YxKWYjGgihFqathRCr1KULpRPmvVXM6waudg4lKABwOsalO0Hl3fyThte4JGpQcmG7ag/IAYnJlx
lH65RjctTxeq4GmSzoCC398dG+SKzirkgVvVcDXwXt2T4KqoDEPwQY8aZD/C9En5+P+NNkRcwpIr
sI8U5xDv7jh1cgAvYDNN8Jgjj+/BkKY5wgLy2lvPP4n/thF2YOSPSLHevSaXj3MLmuGAK9pggeCn
WII8B4tWLlcXdjyGFuLAVlNvTkZ2e6SSDvXDPdgo5jzGS7ajyWotxeQX1+ti5YcFjNzbrTxjxUx6
lSjNoKPMOsIByARyd2sAbHxH1gbbnonjBVLNeg+bU1Nd5Hc6oPx+MB8LfCQhKvM+DkJQFKNdT9Xa
27OpVyD67WgVglNRW/korfXElE9K6hz17pRUh87VtIiJEG63MS0TZxON9IBWUN80qd8O6j4jCfKa
NAJRfC82xQkN8v9YciF/Z1chkvOSZP+t/PxG6l0bHqseT6mkoHkW+PGUj0DaUwVA5Cn/CKk1MSQc
fU02TKIpfmu9qO+/0fdNbB8bz3zCDaeCua/49OAUkU8gPcl2U5uNMn+2nh7ZF4El2Dh3PpfjPVZW
prsYHb4C4T+HhBgdf8XEdB3MeLZPuXKRDGiss8wmun+jfRTquX1r8Vl4r7wr/wOBiY/RqX7ATCAY
e7zev01Y2umE36kewJBxjPv+jMv1y1cY4+QcNt4bKzYmonpjBIF7fHjDLGTACFQxGt+BWcLvCWhE
NugTZV6DYvyxinQ8s1m7IppOPYcciTtHcX0opgIKMku/QQZrwVeEljP1VwscvgkuAaugqFPr8waM
5i/Wv2VaqpabmsBFUF0sRa1BXmhSoLCFqTboPxgvqzWzPss1ZbERQX9lGL5Vb/wYnHncu9ZbnYen
OmUb0xrAlYx8N5/hJA5jDQ1ZqVF5v1HOcBv1eJ20iadu3k/tlt6d1is4rn0LV79WebeiMkZld99s
nVmEwgyjQw98KV6TgbIzG9fRIDJcyfQb8TegjZfZfIARvpMIITkBZxTugJiBUzxeDwg4rjHqV037
fYzD8C2kLaNMhtuhc/gwW/sIHBIMnk74af7XMRX9ouMuRQTUWi/8GfH0h0aY+fOvgAj44W6KXu3Y
wZ4Wo7z5Wg4mt9hdMDmdVG9eB2eJT9xJ1GpQagwxdSGMNVoPTYyeTUeDFWfRjtGG9U61TE1vCCrz
8Cy0actxpV+sZ/9H0n0tNZYtWwD9IkXIm1eQ9xaKelFAQct7r68/Izlx76nuBkpIe6+9VubMaURn
s0Pq7rrrj+LbQQzz+iNZ4Sh2/16AMJ3Zrtf+4z4WfgdVNK/2aHhg8Bru5bkBQeYVoWLXBUQc3i6V
abZKCbgfP8eFeuGdIyzeyLN5gx/sR9CEO5DchErl6uRj9q1Hd7PO+idHc6hq9wY2eQDPvpLv2xll
AtZyJgOKRHvzbmlPBheEuhpMfbTrkunP65u/RP7uO8raHrgZCKPqcPrht3QeqA3HkdUTQy89xF0a
i80/RsVGRzl3ESXJAWbv0kRCWmA69iqeyK2zOf9BXFJMJNOfz/b1GXmy8w8cfA+ZoBEDouwducjR
KPQDRVvDj7m38chdUZk/b2LiqndCW71KVnRoYqh06m4etRMNRn3DlTtwIj5791LjEJ52836xyYwF
+WT8bJ+LdY+2KSwILnWpkbDM+xirm+61neFMbU03HeqO231FIRLlA8FpP8DMlXH5YuBh2fzdNI9C
hoOh4hJgwmnrztGIVTJXEGhQvn4HI+ryxcRhTM4OGcMp3YfGY/3uhPhySHUBPsmX6xeWBF77x159
NNO6aeD38VItkAn1DGRYCeJh9p/bau6LeswzvKltJmrdTrDU1o77Yam7NFvwq3uZdwrBeJy9sQc1
6M+lk/yJyTfLWN69k2v/KR7aIzV/vQ3S2er+LNocSbDot6Pv3CoHePD4UskzsC7+58bJUUOAG4uh
vbZRsq/t4qaMsPUdWcUPLIxZC9Byb1zbvAkotPMXPmlVBw2LhQ0wHq2wseS+2wJhF0MJtO7FCoYA
1U09WxtESaQ/lxpyF/EvElX7gpKAK/dyooSrJUqIIapHw/+TIl2/mVC4qM3rFwjcjoi7dmsk0y33
y9h7t8fkAKCTAN8qtsxrdUM6l2Ra3jnu6r5m/4RoubMGk/eYUENTC635onZu/C4EWrAw8sNcTr7S
yBvt3+3/bQvpqbxt3acMRHkCvlw5hyRjDFBM9lZDo39YzSNPp2q5MuA1/ISZWGv8OcabzQjHmb6H
5804nu9/jwL6NXzd480zG/GgQlzQI4elE9i8CQ+Qb58SQs9ej63qv+O50glJ2dvu7VysAXTtQle4
jX3xv90n9HLzma9lB0joeQgr/Ck/wTW/Vlntj7ISd1At7U/MXo5lKQgc9xYy3+PM2o/X49UwBh7B
EkuNWUVjfZNajfdjMvpx7GirIYhe86cKRr/5PRndte2YKpOWx05fqBvp/gSVx6TkVW7rWCttATQv
f9WrM8KOeyXxrhkc0B8dv0oV+8yBtEqfqW0zYidk/TJRp5MUQO5s42jWc7hw4/OTV/SXXWftZAyI
05zLID6PP89oBtyTNXZ+igL4ugGR2jnMQRzoRvZj8ZPvK+1YdU8wVqJviM4Bi8E7aOXbLKb4YZzK
8/djfa8DihmsclfA8PLdsGtezbDTMNwqdIwbOrd/Gp5oHVaaGS2XsGBdUcYc8P6a1s9piMp7gj5V
acPvAsLd4/BMx0GJx8KH+92uMtXteLs/PpYtVYstutJkyJWSkBwMlwVYNmwQpob4XS8CuotODJNg
+h3ohwNftLLDe90yyG3CAl6zYwJiHBlc0r9yMTrgl0Rnw4CmcpSqVZ6N513HU3/5mX3Z/cn99Rca
ULFNEzu1uTfnA6KSSX+llZ7aahrm1mXywOiIuKXb3+SPUUogHdteYAN6K0W4dfVFJhAUt4z+qFx4
32+rmnICPwPf/A9/TTGurcPPKhs1u+n7vqXjBirpSqbjudvspYD75DwQPUeMAiPYuhu3aP2F66Rc
mVXsjUK+vpYlTCJ/J6dDWuO0YnzP6+z2TH7KqxvLdq1/EJc8xevebFDq7r/W79NyPzdc5KITit53
/06URrumEdRs0i5AJyrcvNBcdsDuGQLeZlBQpGA4IXmB04ba1BX71hf4ueEgjZ4bwZ5PwWUZaX6Y
/bkc/5bqoLhsBtQ/8DOdulJ+jsI6MaGOY1Wb9evaZ76L5KDGcnIGwWT3l+MXnriY5yUNAF/Wckm+
oH9oJdVJiudXW3E3VQWocs0so24Gv8vJ9azGlqL8+B1bBH6r/l73Fe6Ff8ry4eXttDC0Uj7uxytY
W7LuJYYhnCSYjbrItMykd17dvGo2N53AqNxM8ypvD0I+wo77QsTzoYw4LlIyPBsGfLA0981IGz7Z
PugJvwN+itFvxR8bffryWoVH6bwcSiLY2ZmqXH/Lx85yZFRhXc9HXgBrDFtMDwQ7B9FzDA4m07N1
M7pSyX5yGsQWVf3CvjErKvtndf1NdhpItSuh4BNY+hUvaHHluuby2WBfQDFL3VLy1RMIugRtcJYM
EWNsKvPy8f0XPZiWC8P4l9drSzl9wAljcN8stApfGfRHB4IZBvrPrFQ5x/AWWwr5ZsxjqKboki5h
xrKrSfr+uv0Y9jHpDtZkHh0JDs+/1j9PE4ZBu8lByUya291+q02RbN5WbiZfIKed4zeE5xLvpB/8
Dpmq2zH32vX3qhu17oNYH2PckEzgJFuWoWTgRHVZK1Zu4TD4Qrw04aOk0H3DuE+NCP2M7u7VJYFy
zQsY0JkwPKtKUVorR7oDg8cxUy/TPco4kotBtnao7NsJU4Px6k3ISzmCXZIDKr2Gc0TJbR7neHEa
rj+2H8ugFUpO6VMDm8MdYwKuJZt/u1VdDdizqjZO9PwR57TK3TDkc35SoHOdMXDVIYH9aeFiwGko
qdcJPnumWnzTqqaV8fqy9Ydv4BfjwQ2dlMIdXYCBqeBFNV6sRTOoFkiMHGb/sp1TM2+MjdvY0gKn
VPipcbJy/H4YK7vCmpA8xLDQ2oIb6ancF5QwH+Pxefml5okbUmw31gjJtxo7UDhk2r63MU2dcw8c
7CwDuyLskowWrFuoaxvpkCLhfdcpdIt94leQEUP8TmFos1aFDpFs2Z781tnnd7W2R0XxbQ9B5gnc
K/6w/lj9mhw4z0pgh8UkuFTTdvwv4NtALAOCYifXSH4swmnmgg4BMsGPKsfeU4lfE1zbYPdypDB4
uL5vvMhscoQSg2BSrzMUgtfVBO8LGz2rYTBM8Zxb07OBp3g38ejPex4E43aTxC+Hwq52fo+fCSAe
nXIBjpsNrl/zEcY5Mv/gNvHBit+mgAydnLuYIYCZIkDGoRZA9r719BG9+YtxsudRyTv/crLyfx1P
xw/mTcPlvpJxygYAFCMZ7jVfv1RXvBmC4zh+C+Yq2fHhD3j0Mw63OA1/P7UP1D0GIdW1VvN5w6cf
VmKBF6oIgtEMqqKIZNWy+nvS2V9MKH2e6uYneIYmEPCpLr4HpWfW5I6hjCP9WPCOweINngnwIH+r
fAD25Hu+m8WTO5RnjYs6YNWetZOjC3ekjjOtZxJ7/oLaQh2FWYAaHW8mazasOChcy5/c73QmlCFF
dzw3RKKUe1+OSt0FixrlWXNhZCxAIoMnljREisvJHsqepRmDcbmsYJgP4yGqLOfu6+6PKWcreEoa
gqT8FC1CLcBdOzJKGQrT6+XDZTO0e91bgdboopP+WNWy6NhuVVz5RtI68qt/lSOKipdFDSL4NY/v
aj5wSzoHG5hRcTQ1gTxf+d2y+zJZfn1uzJESr+svtVABoD4vW5y6kHfDhgV/ony5mmwk+5mhqZML
Plu1XKrA45MxHRP0Mppycvs5pgCtAdRvIsyESnqQg+vH0NsCj0JNQ/qDb2YJ0ow5p7Efdz/3d+OA
wGOty2w9pVQQyemxs3qscaeLA9pqNpPzSLgmvjB3Ys8NJ54tL8zDKWZDMVsjiPeXZxOfx9MLsEYc
nJaDuzUI8DU8gP5u7P3P+Uvx50GY4LTS2d046+P8OZp4bTmfhigx2wbqQKJncw/bkjV8bj3GPUAw
se0r99ELEr2EZrxKWJsBnGNwxODTVuO8CHOBdLgZKQNNMkYstwKYMzwYbsivqByrUoHeTp/YRuXi
f3CAeHXo15uXNUBmRwE4KNbm/Wv58XbHHrYpigbond46PHb/gB7HYARAxZ9iLRAqordzmXqC/yMu
i4PCu368ct8JxVY162DID3aSJsp5h8XmbToIEMvR8SrepC4xi5XCeWRspmKTcONmcFIAQ+0MN2kN
lA4x3GRbVlHrg5iUv4oBzWtM/JR7yR8c8c7dwaxJBocwV+7avYMNs2U/aTQ8eyL6z/vZAoKOy3ei
jDrYstOSt95QaAr/lmMeVG/3YiPP6STCUaOdXY6zzjrnls9Qm3WFXT0WDeYTUtcknDoYh89+gsLe
PEGodD0hs+klOaTnRjL4k6+kaN+pwhat7OZFstrHskbc5lzpJ1rckf5zHP4nrBxXZkkKc5cMmh3c
wiQnM1q9SY3EePuPVn+PlTfOldPDqx6hs4uOoPIY7JAiK6VkWfhaN75ZaDBef83790SLfeXxVVje
wuHuH6jPGITfN4YL5U0rO2QkIhG8kx9kkGZSPYaaf22T1HydXalMqic8tCyMtXSSACKPLdk9bIBH
tOiHbT1FD5eqbFrwV07iDDB6u1b2JEHuzKMG4f7BSifVm/Lkf4jb4z/+mo5r1MrDR1qnr/nkLltm
X8lJeJtPSuOrIv0rl6oW+nJEV72NQlxxO5MDXC22TkLDJ4TSvcVoPZnvq6vR1QbVWaDLFeVjV66d
Xa/YohQVpiQ7c9aYJQSDvBRb+VbpZz8oaaNai5FkdmNteqB1q8R1ubVLlFejTS/rYTTsTZSfnevq
JY9mXC/JA+rcO8+/t++Snrp7auRM9X+K3cuierCRLCs5uP/Em9hP0q1t816L//HajcCfdGU1Suyq
ydbC6NXltAePc+NsBxKCnpCKCusqyak/7xS+Z2gm5Uz/yYSjV+hf3me7xqoYIaOFLRNpNCcrpC0k
dTkpFpipvyb6xeHVYz66lsIWpjDKdx4Dwuf7tu1+3FSq3f21kh+mPgrjXf3tgj2dU3NvX2Xlwns4
r78vD41kN9WfDo+TTW/179FgLb35V2zJI9k21yz/X9f6Fw1YbzvZ3xrrSaJ/cbdmh8p0uHtf31iz
hHk7Me8JAEdC3LIyn71sppbNNXfvKS7mw/lEBEk+07hroQ3aOkXSoEmuPxslPk7vy052ePZT3bSw
eMAVytiO0qr3GCzeCkfyh9dEK9Wz+HfyL3wtM8pvupdfZwduCWvcqEHi3s356Oc/kg9H00FiJFsS
0y2N09DwJ/FDsSi+OPv3Nkh9ZNL40K/ZrjeK+XOqCU6MhLtpJfu3MJLSfdJOfyzBPHt2XeXCaPaW
G93YMiB4pMo+r5iXPXFt/5KtlVzIPol+fMKsUNL8UA5t/y6XM905YzpM8l0OGOanIlF6p69Cqlrs
nt5zH6V2cZjvJkQZcsMvtDMfmf6KKkIC4wyN1No+9NIKmSKw5yXb2vQOsb4T/SuTtNF0WBo/Edx7
1z/FzubNdQGkxYd9CeRl9eZ2yIFItJbLcuqbqcCznxx66DcaKeRM7KN/vDaeR9l0lXyHXDrTe/aO
SmqbC0OP3nxcHLASAjEv/Rtn9ARTs/5vKMovPBRyh3nt3hBzqRDe6FsZeRtWcOxpcQbd7GoAvUPX
1GHZ33RFSPAKM3N7M7G55yrGHan2OjUye29sShVZzJ/5n0WaZ6p6H8iXwFyo40c9YaqZ9rV/HV+/
lwZiXQK5PpdJK+DxOp1kNQ7JgUxyOyHqnMJdfoHxzxJA1DnS66cqQg5dp36mX2inwUHiz0b6k9zL
M4OaCupiOIZbPNjA7YERwHmmZMVFI9dLNp3RLkOCl8Z0kD5WCz1TF9TWgcAYIX6FnojDXG/3Vurl
el5yALjP2H8HduNS2xN2X1asZFn1vWLX5jCf7AT/ehQ9kDaMl1O9yLyrMiXUT7zUj51th+p70Zv1
FnazQqHyVIG+HvWW3vu0m8tZqan+QwEojVGMtsDV+I7/knNb6BGpP/+IrgBjKskH5lPkHigCQkq6
uvq/V5YJ2bfUqc4aMMZ2gMNkvpppn0qvOdxCrUb32EdeO4lFvYuMsp9Pa7wx8LE4hd741rzdG+nF
IP+26LqCo4zrgNRbKAUpbZz649gsIrCxpqI7kkU4H8+GmT+5f5u3XE/jVxg9ewwvEljKnXQn20lp
ANtW3O95wLPTbeCztn+dj2PjShP4PV72USqURn502faDi0fkSyJuHurPXr5zD07oPlU+IXdm/oRS
GTi4B/E3DYOKnwDgTVh65lrYHqCS0oCsK0kcmXyECPsupStW7KOzahGBZgh/8N+Pp4+boSbwnzNY
sgM+BBXclpTcfFtgxnUlmO8UzFi0e+0Mz/80q00zPKPSQ1M1NctUwVb0IzFdV30gDLrTBtAm/HUX
Na06aywVcu3lt37x3jY2LF0UWpvuyrgTvrsa3hte2HdYgs9q2MGZczPzp/TPgL8PHn4sGYehoS7/
Ib2cmQyFhSjrEJ8i7LreH6iZUAaOH00WW/QunTUTylaQQxeybMxW0L+Qo2rAcYD4qZPVZdBvI7OU
TOoM+L28MmtwW6mUfqkMxnLISiuM9FVLKwpjD5UQ5zR9bFAUCz0TWsPSHawhSIruWboNUOaAUzAB
8XhMJ/d/Rw7XvjBqWQ67aSWOqPW5RlevMpyP4057+pSkRshd8aqHr0x/OZGfqq6wYS0LUcrE4pk9
XoRnZnppka+xHf9N9SAPOJDt9EA5Wfyb7jxnkYIr4vyszmkmRjvzgj8Ituoza3DE+wFqZVNCIWTo
cm9I6OH+YGOJ5/siyna8Gc4xDCyosXH3cmwjXHUJsz9LVprbaKmd3tTeuWGB+9+fexs+ZuLYz/2B
xh9ckcxr7h9UfNbdvPElvP8Dj//Jje5/Zgym+SYNF6AJc2P2yxLRQAu2196vje5quN7EXDnzJ7xv
n717r+h37SvpSN1QFGUYuPef34Ln2Bht2q5WaloHz7ACEqg7cXAuAF3cHdopMdkr+qnl6+l92r3Z
LtrFZzxa6U6ul/WPQX6w/+OszvH6LfO68lY75uKLrqvmOhkpK83Jmw8s5KqOzuxgM+tww7Mf5llI
qLEGqVH+ryv7FlVHu4Q7bmwyKPXO0q+8+zg4Dm9I/oleUogMydAA11w0BWSjyGpX/M2yd7ToJqgI
IzEj+HJGJFqeoFSQr+hQ1r3fpXwM8zPwspFNFwP+yRrrZVF4udWKn2feUdTd2hhTre9Dd+3GdSlX
YCpLaOB+BGRZ3tD3dndjom3PUsYVVjmjOBQ7ixYrbJHRam5Hj54gDH5qqXzl0Nw1/erNIAOc3jVz
i0rGuCHoMPz5PO5GiY67a/v2hifOBbNLsrBI9u4gxn/SesJ+LTQVvw8WtxlwT0DJhj8ewcPAEyYv
yPzbpPrvr1Yb1AeL1rwEmdrEarVvr/gH4uSYHK3QaFFpfhhcg3B+oZFgI9YWTZNYniQQz7tx+vuu
6Z3ZXkzGSqECEfPm2Wcm2cRu9J8tjKUiZt60bTyfga3GV1HDR/k+dsue4yOQ1fef5gn7ypGfJGYW
8feHUeH5/99F1WmdzjG35VDNqldDazQQOrN7C8YQSFNiiHBilhPe8RDpD/KwQEP9qlMHG0CTG7C7
i3F/xUsJxuOzNbM/s0p8SGkVowBzQTbvzXJB8tt1sFysFsbX6Zh4bkdiuanDW9djjRkEnN6YhmOP
tMDgshgAWFk1jOtezogSItRiqOqWLHsmzPKW3IBYA3V/5H+ufeXHAZTsqADI5grN42jVLGicglzz
sv5nCtm78X/2Mii6TY4Muy/ettNH0w04gLAM/YhLkitZtw6aUmia/AYQ9IhQkBtznjj4dsW9NYqB
DPmc2s9H2Y2yvExgvEk/+msR/bsecEAnMG8yaJOIMBMvdN0bEtkHTzzOm6Ya6Ljoc5reIaAtuJZX
l14ERGHIAA9zaR6gSLpvJp5unFvSMUnEZpPSsOD2slG3DK71S6p15pq3bbgPHfh7cMt4Ha5a9KsU
C2Hr6tnYOYh4fcfxui1Z/yUXITQvv2dEpmXaqRrWJ4XTE1HvtZmdt3KFagxA2tsWoB6xtNT1lrL9
pfK4Dzmae46uFcBQ29wqaRdpREBCe88Wq+9NhnRw2r+DU3QUmXoWKxWshKaMZGa6YtbWhZtstkhP
FVzATIXv+bUJqkpfGsmGofSWLWq6sTy/+Pi4rTzfurL/uAH0lwtZOg7K1webLmxF9XjfRS42aBnm
I06CgBrw4LJyDa/Bh34pgcwJ1Vx0rvTdT15NrbTR//1SvSzNC8sFhFeGbmqFjHeY626/cCRJx9at
fAOYxqkexumJzlkE4J3RGrWburRlp/rdhRCQgyRsucTsfFrNYtwNTpxj2SkfexcFiGWKHE7Ob6l5
ABKPNoprsITnPa7JKHabiYvL6GDkcnlkMJi96WIDKc6H/GGo+Ez55H5LjKY3dZsjo+LINLNbMSca
Gzb/h4ZEPRzTVA9Aa42l3ltf0BluC0V66FeuDZxXzFh7ifFVjLPmPS/o9/3f2Nn+giHCgcBAA+ln
wGfWmCogK1enkbrhVv+yfkmUF4NUXXnEbgG5zgOBw2sIqV/21MwVIlnlC8sSV4ZNppZzFJhrjOgG
Z2nLtppQ5NK92BeYoNjO173dJLiIFIbIPS7zEU9o4iJYlnYav8NfnuDkdi6zevZaMSVCtPK85Lp4
hX2DMdUSo+Q7V526u2PixzsrVY8Ia0dntuw56gMbudPmdxMkysdSEJekm3KmmyP+7yQbNIaWxHOI
3EKUazlkmHG3ZQDRz55eimY77Rxc64CrnguZ76IdpHaaWkEwCuD2vVnoPJsLJNH5fwDiZI9n231Z
58Ge6LCkK5SxhDdHxpm1/duuDSH214Pgmk00VnD7fH+GdYGICRpZD7EakQAUMjkT8Jd5N1jbfs+h
7BHh0ZvB7GpnOrJG1q3ET2kpGuJF+tfnExzkftloxDMGip7Y12Yd/3bm/Y5GGzM3ouN9Pbfpz66D
YqMwNK0cmvPFVNXSas5+CVDWAWC8k4hn/uexrXrKOYX67S0vvG4ZA3P3bKWo67129mNj9H5uudBA
XFLkneiol4aphTF5a9bB54nPWfq8ZxloVe/NBEFN4xmMyFU7f3lJNe/NbA8T2Ifs3AUhuYTrtyeX
/5fi6DnQxVEOuM73pjCeKTRCiS45N6TLiU7u73vGV3VTvfWDAz3vg1f/hWt93tRynecArA2oh/rX
z02/Y++mNP1Yxi/NsK8AjdfPS7Htf1C8M93rtjltJ/novRzu1fV/iU+aUIb39UI329habunGRcCC
I4e1HzcQWbKJ/mZ8aSz66TQkaT4MRWq+x1tq1V400FL9vnxvWgcyxL/sELzvzXmXkRvo06Lbrf2g
t8Pbge7MyMO4L0DlKUivTWOMaxqW/Ft5wa+zBrHqVrpX+dmlN046CH1qUtZavofXj6JhSdDCJrV+
IZy9nOqZZkEHhs7bTDTnjFKat/aif2kvxWxI+BFj5D3P4PJNWTDePdv4Ug0JvVg7tBeq18EF7TX4
3hUbcGFoNvS1MXIIVrjhTxHPwlATbAVw3BnDGwBweKB2gPsj6v8Qlpr3z6v2S7QxJPq23K/g1Sor
Qvhhg/uYnunDTNeDAJUY7r+EEWlakZtaQS03l1FIIXTbI4Phjah2MQ44GM0w9oLPW2h2ZlwdztUi
0V9KIlUwc6T1Au3Bp9geiNEKh1Gxv/9K/wZtaOImPBBYMhhc40zrTbhh4Yp7B1Bo/G0jmULhBXWc
it53PpwsZg5xbAXjvkCBYaZttBJllvOH8UAHtxdhhIsgBTlwDC/0j6kP7SEcometP5vF0a6d6CQ6
RVzldraXGkzr06rV6YG17JspP1PLl2hX07FeYC/tJOwHUla+Ny2eXOdUfvxbtH9FBo+XNStXCc6d
uzRGWnt2DJf2rX1p8w6U17V/ua7rOxZY3Q2KEbi1cglpgQ5+UOxlcCl7xUUc3tVja1vfMfdFG1Bj
4Jr5DCllu3hLtihRGuk8zeLzirJCP1GqmmMSKesxSVQkJDL632dk5jlsHBh/zSOYLPx1Mi70OrZV
NKczq9JXlyFrOisDkuziyyYiaWL6vTXd+XKSp/tbrmh85s51G9lJKnR5zhn+Xk28LfkybpuhOWI4
uysfc80FcNFsDbPt+HL7l/vrOXweX/b/5fE9p2ZbnopStmliZJLze66aZuLtqI97zpbdxJ190Eos
mYXErqVUsPGLt94rMUwY90h5rdOunV7CFc1jqZOwBCxqP5WpJ+9NBQSWugn4tZJIRqQNv0ptDNMc
D+7DjChcZFQtRf7Y2yE+Ul49vqqVEl7MEengNfNAp/N0cHaavTokMbn509RdTGWka36bcQaOjoE6
25QkQkYS3YwBuALb34BNOMAdv3tnbsjnrTztY7qbJEUkKoiictExQLPeyflvhhGolTJsZnXxYGRx
7Fbub/TUsisqeAzoFZ04V9puSj5Ru/Kj316rOoM4GYoK0/2zfCRCh142UtnaslidfjMOuWGQKvCW
lf2hlr10hsq+SrHtZ+9PvCVhlf74dZuG2aAdO3AXH8rVktQMrR7ogc2WQ+c3Mem+544ctHZp5PeO
Rs/T6aZF/o/lcAOBxxFHKGP/t+6ndWL+fFbkVe1qwysJ8mzZKx8pZBAlmjLCZzy4v8VM1zTPODLa
SN1HR76aq5LrKrlZ12/rD6l+SmfXWrczVEduKW0UJp2YGVpns7rT1Inrt8dGrY5genrxbt6nVZf7
6JlxZuwftvFEhxDh2Xf0SOd6JjvbVM0pL1Zr+3Y2ZrrUPPkW57b+fNQ9Btizj75WMNG1HP3HnvW1
leONXd1tbzIr1dMClQu0m9VxwdaS4k+19I/mR81juc6qFAQXfAAnwsPU2dnpaFI6EG6YtFqZKC4e
aIv/rgVeEZn/xY7FzC3+ZH7pp2AmN7+pzJMFmmOxAWbzs0EQyPazuT7XFCNURcJPENUcegoMp5Ho
qsKL5aAhRO1JobrannVa4fGtxnnFygCvFD+1XraR2EHWI+rzB4ZSGjQGIsFkV8Fui2Y2lRNiV6E1
xSLkrJ2W3CmAQwEWSUVwHSXuqetHip+Pv9fRDYIVnv8HCFwmOKPsKfBCLWiIrMeqVPU7L7blk1r4
aFsyEhJ5xYbGDPDQKpqhM6xpcuIG/yEj4vgOCSKWPICG2JLys4h3T6Ro8fWr5qNPqbAYEvgu8xVv
iWctEH3K9nVegY8/JY9SkIoBwqf28OlnuOaUd5+ndb0kEV7M0bqBPHXo7oas+pPK9ZmUC2d8qPxh
5cYjmNQTMCYgDwoIYdBPMkMyld2UYUsUAwAYjgq8qk/1I7AJ8jsUjCGyJLfr3fDgg4YMvRxS/AOm
4LeCq2ke1CkcddFN1PnRuGf7JKDWQeyD7hi6lswc7htBc2TFU/RULMOUxsXM9wncHHad+dTs/pRD
MaAqfEc8QK+w00RVED3pc19J8A+0I+Vq6BwgB+47zKvjYcr2WTyxahR+dHc5kXFPJKzdAnLIHwg8
4Iw1oIsNDF0gpEMFIi0KeIpqfQoeG+VKsT5flEvPav4t+ebr11xgbkPk682Km3EYBF8XPMaZDjuF
Xnh7uwElCMqe626Vk1xP+cldUvCS7Sq9f1kt7RJ17jWytCL+oiHTM/COQE6mfdwythHsm+npbpW9
458L+K3hccF2TESVobVYVYAdJXt4vYh3OkbVHsReF9nnuT/YsUi2mbFuC894NyG6I3AMr2zwB7Ra
/0Uokn+Zf7DN2H9o41Y0UZ8PUQU61d+QdBczg9kq4PcttalO/8s/gpGEn5gn037P6bX+wqIJdWZR
dDksXlem309R9nwHz0CzgV8SUC9oCn8b5OLuFO1IOG/aYQe9g859cRIl1E4+g5xE8tF35jz6zJMZ
d05ccvTtziIGaS1gnp+f0eqRiHlGsec8bvR6T4Pnly39xNjve9gra4uHWAZc/dcjOq2rqFZgbPDh
A8wkm8lgJkErlecsYDCe0F3vZSRobHhFRRgMu4OtA59xi5RE6pOIiFcDnqOX+s1mAt/Q6vo58UHE
Nq7AVYo49BzZV3jFuQuwyD7+4Ms7lyxSIJulaAdUo051O6ZlpGsIwoRJm6oFlXuMzonm9t6KWRmr
htKEPAgUflk2gMgeOShK9thNqKFYO6QbPOO11Lt17cFEpDD/8mECQyb1hGjytSchkkywqq9PdY5s
q+drptggSVkMp6WR2Uie/Cnzk1q/Pp51WGsm3cYIvF9aJhg2JL8LfO2VeLEHEK37PHG5Hm+uX8cZ
A7we9JTwYVfZp7qn3HiVaiy4bCR78/yQQYuBLYg3yHQ0Qp/TU5XS4agSendTMVwEwsypQm3W1EyU
Nm42biqG9LnnTrsmyhtLT3dui/AVbXe07LvIClnAwpuxAn/ci/u8rTW0Dd9K7fT525cdHsCzxKJ6
BOTtBei2cpeWUz3JAztdjQMFO/NYkxNVfNQePw4EL3CSIt3JGtWxHWOHqBDfvCx2teW+5wIQ0zgn
XM1tqeZKnE91IESsEajCHHDosMY5+s23SBxqPojApfOs/bTda579EFI35wlGNMJyrHktKWaVxzjY
CjXPM6gGWAi+y2Y/bOrMZC7HfnaNmdYsfoLMHDG2T19IHlrL/OQmAq74klKy2ViYnbEWvghVJoBv
zFb96bl321WfxerNOXDkZ17bnXvLXX3LHKRYvZSadw0ubtOh8SjUNJNpGR2p6tXMMCfqoTorVuye
8wP5WPl5asGrbsuW4iMvD+PRLuwxScePYuW8axQW1dCiZeq51eDoJ4nEsFTT9WmikUjXS8KPC4qL
bbYq4LB0qG6Y/q/qs2LjsmznnvVjrno61U/kcptqYdnYcp2Xh5GT6c1+vlbM13MLaPHr8T+lg+cA
HeZeyR7KK3zJB9bDyy3dTsp/01qbf2Ve1GfR9qj+Aq2Bky9HiidVdyHcCJwhClGv9FhV5NjFd5B8
RcVPpcG/SPW00aKnvysl9R25Wqmk1AO/nYSVenpP4cRY+L8/luDPWd0izjcQq48t5/xqVldnw2gO
OCozIa6VHVMHPMgmv+70sZvBGz0xlXcuhhDhHiWH5XXhR9R0FqFkPtvOCiUImZl9eOyhNUc2sTlf
a7BS89NZq/hzGFjcStViRXygQ/lWyxHtaHNgVSZtJghPY+/sjy0cYJxwIjh97o0iu9tn1XTkinC3
q/AKuedZVdsKXmAMb+f+gYt9jC5JYQabfTdjZEMoK/aDfMWJ2N5y7GELtD+/OgQtxn1/8+AGBUxc
5ho6syYvNZ1NOAAqk3JOUGUM1nHJKUunNG0uE2ajNne446Wj+pm1lDXqlbCSfFSOJYFArwwF1RZZ
j2Ql3TQ/J1g7Vg86ukXD9O0uQWODCVxd7npJNNNB6dFND8TLRcTRk7aWf+m3XdmTdfmxOO9fPOKN
faB0UhBhhvIPKxqX4qO5enLCx9DztgMmPRrctGCFHkh/edk7zet6AZb+zg311Hb8eHs2TH2dwXlp
Og3JNpz1OtcURUIo27VTSSHHKFB9jziAic8j99SWhM/FZC89LbY1+aK/npIGT96M32MCOvKP30o7
U3Kow0j8cdStn527uuASztNnvlFSD10r1pjuhMi3pXLQU/gmyuoNLzMaxsQwtRPaOc/HMamsukHC
LHb6ZJTVfIaoEyhJSpLpsk1w/ASYpMX0zhfFdjioXdIhwlJoaExtsl6tlKvZgp/KyEPH08BsRctq
1/KlGWNpQmsiq9bxK3kuezx2uNzwdDBbxMqlLK7o8oIpObWh4ZcmTi35OTJ9ip8URpt0z0AahsvB
X3Ra19TZCCRGJwbP52PTWSuOMzOtpnFKNf6oqICcp0viKfZ8H6eAGlWid6ulOGbBuEumRYuOGAFt
gOyyc3mFtyp+ee4nXk1twiW+ZSOePmpO+vyPpw1DsxOPjV6ie1nWbH9sWJzmq8F8xJZWxyi0HDLS
PF+I0qM33TWtICM03/2VCuIPA3lLh9qhc78GFp3FegxVx7XQ1EcSZ5xqnsU9w04L0bkTalNKseSP
R0n34ZF0JnouVG/KLf66yt5QLF5iLoQeQTh9d+RJCulOvX6WFUaSRETsaQYj49G6fustHp3ibHTs
ydQTkHgQeQi6flLRxFTo0OHn0SHy+/8ZqvAgRhmEs9Gq5nBy+oZnRuyPChXBRyswZi76NeOJOp1R
955G29di8iRoL9rcO7Km5u1H75GosbpL1PBxAvLsQHGcu3AjBfu1EjcmK5Y6oDqd/CqGQ6papp0G
XMRPQkdPraUPnahDZx/X8SrXt6BzuSYatsFK0hbu/gqKBiWgDht0ZcNs6s4XllBgxrlS867y5cmw
tvR77g+jla4N9NpQxpGWFXrTgX3WLuvoFB5oTWmy1AChgmWJ5BzatpBbcucaDmthhOqvsD2PbdH8
lYOE0gk6KjbSqYtpX7QoI2gwYYManN5y2QYWbqQZsnvIyTktDfe6DfVcflnzsM5HHiCrcmSyMDEf
jCGmW3vHuZrsH+3Tw86tnL9/Pb/AKC2+hutj5XexYZj0lZnFz+eySjqfswIqBhjm2WGd6jZ6jcVA
LNqvY9jKEMWefGR0TWSDP6kkQ52qy85tKUY9U6Q4dqduFH+OocrjWN28FUa4SL9kp3ynVEcv2rYP
b66ZkElkVc8lX7n2LgMArKwKrcXQBHrXnR7e6AmL5/ZyvLw0NU8ZLmLaH4rvbS1ExFj1lRtmffGB
2LA69ItvX1an+Q9kEi01bJYddI9NM3v96wySuamH3qUa6puOpZEuHeEjdspzLBTdgVW77MHtwDYe
HS+hZCsxpxOOsTdS0qDmZ1R1ocKl6NHRRthgns/Aqx+nd8mnq/oF81MDpmc7Sd70uvy40unLTyfU
3TDk3gz5DoeHIfXKrquBr64bolRqd0IPQt9fJXb2FcGZwh1t2JGY6M37AIGZgb5eXNBMGAu2JAuf
yhhN7HAZAO7DUorYu3FQZfmt6/K5dxow0KMHRjieNqnGQ57/DFIbPnM/m38RU3AbhsCbFuqbuQYe
FOovLdT/f0E4pXPxwn7gPPrBOI/6xAcR8lXwM9yeWxqtcMsjGEHM5tA7TjOHV1Y3mFxdNvX79zQH
D8fS9rEJ8ikaw8RGPbEfxUiZfA0aKA1YP8LLZ+DK+dK/Z5Lo5Dbc0/zYphCfqOKzb7fP3XAztL7u
36LJZMbxlveSIY+X+uB/JQh25BxMa4CKb8pKFu4QStBJ19+a/icPjae+tEGOWusPb51ZN0m3/qxQ
9dG4tWkb/0py3rRTeEw6uxJ2urzxhMLJ3/xvn6uEBP4RF8GD+9/yOxPUKZ0flp9f4W0QmEuC+U4S
qPkw6utLx463edZOhvsb7Hf6TLfkwPU7fOb5GoLw1/Ex8Z7iO+FzFv+nu4PpFMUOhNW6jTn8vTaV
a5/+fVNHipCyuf7OhL9Y3C6emBYWmQN/zewbxup4LrEQLjBSjD0mzLKqOcuFUkyn8Zgw5/rRIzwm
YYtvudwI+My/9SgMzZltMkpBK8OecnWsGBlvVxNUcBZrT77Lv/Z96wjcCEo7z7NZzcV9li9k9jpH
WvGaf6B7hzNb7Vl1tSA3oJw5DhzQQ+pnyGvv1XNJFuUcFT8EW8T6pX/TQeeXf46DPid38hrrFzJb
qAgu4LemDoR0AXgxAmBTz5WgoVlctf5H0n0tt5XtQAD9IlYxh1cx56Bov7AkS2LOmV8/C5yae22L
khjO2RsbaDS68SG+5wQJp4N9TF9TBWU09ViLyGLOiG7CkEd7WlsRiO8GjPsVQjWCPDg9WjChO8ti
RctVOZGB8giuMYxM8iSvES+DP0MMOmsl6JMm+aL+o652ilCKGU124uzxPVp8MNG8hp/zU7N2gaZy
CO/RKDfxUbYVWXfm62RuzxkZJqYxu0GrK//Hea7uY4JBh/nWkfpQCpTqD6bPcg+DMj34eyGimVCO
OhPtS40wPu3wqUQvF1XD9ctE7BVien+H31MygsjMWpO/jvjJX2txriKLyg+8Pm0AimjitCQlTqgw
NAcCHFMD/L9NT4mPHzjDoyckgk+UB6PNylJnS13CzQXAzukJgVNoT1umHW4B4pmU/1gLrbvzi2OB
wv/3qceZULjdEv5xl26fUEPqO7nOvo8YEJMPaFOhhrHjJXPEW3w4icYinlCb2GYQNSaF2ub2ysXl
Xu7nObQZu08nm2Oze6wDCbqMptb78onwAyhQtX/65I9+xfIEblL+A6wEX3TBZgQbiSTBD1W0k5mV
0thtl3pmdkZVH3hg4CGF6uLYfzRCikgok8gkKIGNsk59Q2H5P1vptxwMFx4fAympR/AMy8/QZybo
AuCxec30vC+YJMr7XPFgQzTiGHFEbcy/CdlxUTfA4Z4LCKBUwYBvPCTZpPDvQrnw7gSY0yQ/izcz
jjhGh6fsonHuoB+bcMI8c7biDSf6iiabw3AgsOADm42GYi+oxyXsY0dUpuOegVBXveM0QITSv30H
Y5DLB2vhHb937mqbN88kbdn0tvnq+sjcx++4mOeScX73jLkYwNULJAqN+YvhmUlKDK9KWq6G28W8
8NbGG9v1SLQnTRdRaS8gEYNjlp388DbMPePoDU+3mJHJD1N4eF74/qG181zcmr/E0s4PFzeMupQO
R7+ID1GL38FHTg9vRD4+jixkgjuPIB8s6SLDAqTJ48e4q0xbdvbcvvAAKb8gI8COyi6XNQoknZKq
QEX1tXLYidSEmUEeCcUGhDoe7vlb9kjdwA0pqcClnYczGQK0jWwIUl1HzFFfUq/t3O4iiiCIPXcc
19SyMg2dHbn5oxN1eiTyIKVggCm4wDvkQS+1i7lWqYSlolgDxGKO2aUE9QKdt7Gd5cPrO79qeZYU
P7GhLZVnG2Qqp3cICl/6EIRON2g2kubAuONae4B7zHLgRnCJvljohWll/WJCNlFFfL/xYdE45owo
Uzs7L2F9POIttil2n+0E8Q/6q4Hxh9HwctJxDENC/0gkJeY0yUMvUfTwrm63+mZRh6Ou1SjyHK4g
zoVrY7lzxCfS1eu304uIJnrPTvfaQGLyCcxcmvTPwTV4NNSKiCdqRMHx6RpjYygEsw4Kg24wmWLv
sRQq+OpAIfNd2+nSPHUdgreIXQbgIq1v+X35bBRQPBlc/IDcdrhawUkqrZvgFT2YcfiIw4tE4Exb
6A21+1BD9SDOgL/sylDNUAyKTdIHt7rFdgsS0XSxx+jxqYNNNB7OB7O0gdkD61L0to4NEAvk+jrL
01SK1sKAwIZHN8lmYdyiPyEtDVB+YtSKjC7RZ2Jr6Ypo+KAqLV14+2j575CpkQ6NPb/FxyeHfCtb
97l+pdgt5JuFFJtGvF4yygXvA6HWFJqVQEeqep7UN6uKbbx8gQ9attoicO8kksO6vnrLILMiFCPM
rtosRa+muZ1faD2p6h3Tdl1e4ezfZXmYxsvOxAgllWXc4XsApjLyPIDhya+OxoxfMwarkj30/zz0
plA9o0qKg1II+W4vZwAh8SKNthsudUMf7bRBkYzz1LxLqRMjKJ2CnoQw+1J68VO3swGg1CA/ytBE
e0HeNUM1ynxne5l+qi/8KINc0e2LllJEN8vWtew8iOmnWXnftAUdObJdOTfCK+nMtPk4vQdqCxp8
GI6YDHrhqll1b9AkVaGLaIRdSMs1gtWnka+Q4UVa0WrOh+Wz7Aef/QGoxpi9xaeT56BFmXrQIafP
mvdkCxwQfwvt8yDZVdhYQ1aQBa828iXeuoa+w9R6RBp6rDHPL+3AS/cPQLO1u8L+CTonrqEDxMR+
kOnJxJdIb1JfcEDc/noCPYDS1yJ216WujFrjAs0aFkypKsIQFrbeX/HvncCLEY79nYCHoJCsRjI7
TDiDZjQp8iTJf8fDTaFiCZUStUx/i7yB/iMqDI0uQMh9ECR02iMqio6TF91+/Jb9jEHzrMWA3HKs
6t+laqt0XbcpdMBuZfAgLfhS/UYTo1BJ/4LlN3FSJD7wzx9jm8W6UfxJmuPYeMsqm6JKupx9zb5B
5hQ5hjdCnvtcWayel7qOo2wKUPFEGbxx2GI0uzw+cxAExRPSjg7vR/tzzYj17fJ2elMMrRDDo1aM
gwe5HD14kOMZ6nwjPQkycyArPbfRBpOvzsri3aVYoQ6mwtEzjDMqcurII8zvxNH77bQwGeIta/A2
BIOta8E/4Q8mdp7TxOfekiJ7Y2Fg3dEfzLfQAkJbFHiBeSAf6xTIM7xvA/1C0FiTuJAYDrJN8Qz5
AAHRBGWMH6waus3Cm3sv5e6qRUsfEvdrR1VHEgZd4Yg8UYPEnyLjrThqruokPF/rYzb0h18CADgx
VoqvfQAuGGqME7jw0Ukh6i71WLTn/yZzFMZHD1iTxlKdlSKXCs65YIQZ2wIMlkZQ5u26+f/7zChi
hddIjY1mw96yFTCjjBjjo8BKTfK0XhpxeNrLvc/wFJ+MGgwW86ymdgY7XrFifQc8JUZH09F21Anf
vHL0vrapnt2L3n+0yCi3IPmXp2TU4wBipfng1qTamUbaXCPWuwzl0Rt1V511OsiCtQzUzaZRp9U7
g1WsKtFJLkQAzkhdiaW49RqDF2XUNnjY8nsGPvgCx/LFqSE4aPinA36Sk8+fpXfFQmdGBZUAOa8U
SD6Rg75nWNYsxeOlRrtItMnTuCfhAXZNNaVtUA8wRUlB5Ah2qy7gC6KgDXd1iyCky9dxukIuYOxS
veLnpjW+NI2oZKMPKHIIO9q0/fQP70Tn24N+fwpgnozXtxPZNQGmRPtQen18SZ3Lvoe1+q3ZREoW
a5XyCqa9cJFCVS3VFseaKgivww0bD4zGBFaoibXcw4Ghhu/p4O9oWT7ui4/mVllC0lFvpXHBo50j
k+gbr6hMPSWmldSqHJwCuws8gf6m6ALLaLz7X8eeBE/5iileNXdyOkk/T2QSSLJto0A4N6f/5LLj
N3HNg2CGpeEeaFKmrejsJ97Tn/k3eKzDV26JA+FQRWOYfj8yR0/s1Cxlq/qIRcQmf/IoLD2ZcctJ
DLed3KQKll93ZsdOiiMdFwK8BXHoUDklG1L+pXDll6BtMbxjQqP5f5/V5cy+6rC3UQrM5eFDBE0a
Lrp9dg/EY5n5CqBgK74cw821KVp4Ky7AQV/iXl2k67NU10WZXCvCnMjlz5DY0y8hhP45aduJPvA6
Dnat+3vnlGlZIArS5KdXJ2iKqwCcyDvc8/nKspMdXk9PjuJTsnwplK+2w66SXFbeTjidhooZvs47
l6Ta52nTuKpT21EwROWlAaieuGYbUFuWD+3pjka2ByeksIK0jEPWiuzQLNz1wPPAXmHiZvK9UPG2
7ah85OzSCN3d60f63nChCGLEqF2hf4syg24Vf65p/dyRA4/1d0BgtBmbd20cLV+YmII2UbGYUu9q
VRptw2hCzElzkwR3hB66DjGMi2fwPFrsaPq8fM4wDl2+qGeOL+68e+5iR8F4iQPilgd3RrGozNg8
LXBlYVURoVc9Jb9xPlLyJTD/wCUNtXTjTIfelsyZX1yMjrdnHl/wNSGzsxbdzfZDmSv5pY6tDmNt
3KKw1XbCb/5q0YsU2R/DJh+hP2t9sNH7ERdurG9/8A+YqWbN2TUubxdp9renjfV1l//pkHrbHSAP
gJfb+Kci1ALYho6b66o2mp7LhCeti8fG4Po4fvJFOGsen0+v4MXIW4envzzFi/E+/MtFDK6L/e3u
mUo79axFtTk6xTUKPkTQNo7HfDD/MxnFfQmmesh8gdUjnjhffAA1hL4AIFIFMgnNEuSuTWXMlwVi
rUWZ/nP+wvanTalnEZMDGGCGWZJ/juPybN3Zvq+FCwzoS3P1iqsh1zjNwj0gytXSRxzsSbyVUl/l
NR3UHLnnDnHQHa0nAZiHpl2IRuu+vlnhAoNu2aG6fpm/nBbNbK62+JSCaC/mJ13p7VLJ+jYOVNxs
VhHl00r4ds0ldnrck6T0roKwD3hI9HGQHrSY1AezAHPPczuyUEmu6uw0i801oLV/Wxr4zQ7hw06M
MAF5lkRC0Iy/Psmn08Odocx4ofa11M0vTYshCdCJSw4PbIMRKfjGoYuOZFU+ZxFxyWchpzMQ8qYH
BIJAex0HLEJYP4it53e3YNknds+qOoiiRl8knOkaccNsI5lWQIVlQJT0LDGvFYndVAYe+Ydn4vG9
DrfBAxYZOcPp0/HbH2OtL239WvonlLotDm0MgqRRnz30Rxcs6KEMj/EaVBZLiT5SVw8w1XZXMRQv
ofVGSlZJiuHv4E9WDteqDKHhyo6voSu66PmolpBKZT5w6V2k8GPYXtsXrcCeuG0LWnLx6aFpRqEb
FrAv1byHHgfh8/f6WVkmCeYyfs8anpFuhxtGBjXMbpyMcJx4noTChsEMWbwrSkBJLPcliG9iVnDm
dNy9Aj0v3c2QwU/b+nfyEY16DFloCstjCg2Cn0Tyv/I/OXsI0vnKjXQS+QEd1uPzUWgX92ENJvzI
6eY+okg+O5hrdwKHMegI5YDQP4QGE1jII1XOobd7mz8qaJ9V6LB/k59W33xgB6//xDUPJJr3ecyl
KYKPs1o033ZoAmw/Wnl1HWWEMj2z9KWxTldneB6GAHY42VL77EVtq3tI7/mhU6cZu2liTOFUcUgr
vgEVjWysmqC7+demQJ63WVBClSpSxhQmgBHysEEylquLLxLSL7TgMel6ywHmnUY9tjpwxoCzpUkm
Bc4RlX0cbLdM3QHhY5GZ53XTkV/aQucOUUif7dH9ng9OaHztc9PdeoABZwCkCZpDw52jkrWqwBrk
WKDcz9X1dS6QOhOl1aGvKtGyh+yx/bJWHDpI9F8k1VCegB0eCfasZ+9bSYAlra6e72pzeUhEvzdD
EDKy8PSKpZIcjupVqaLLL9u5hUQMSgnTWvZ/BubmoY+faVu3Go2MqaXAaCdtt3c6kTzduhZPYluJ
WNF2Tl9AF01I9yxGm10n/YZO/lhLSCYGj00XOsn0OGUIMSrrlLgBE8eK/culEmFIw82o/+jwZmMo
qM1wj7tq8kMrdaxvJaPD9ctmizvjcoZlpauINJkWVHgQ9bh0ZGArGjqyIjyERnikTidf1yZWgskQ
4WjRE1V0uh5zsYiJ684e8/PB6lyNcopTddtmKBFJdvd9oLv2hteT8W+fM++33ljppUqjGaHEQCVD
d/2rN2wGcyIiXDsOdsWyWdL5y+FeXa2rq8/iouHOSmDc+9K+kn0kR6BBJr/GWk0ah1fVyXDvoboJ
/ZtS/+Q3NNj6ZAJimL1/vRiBvbVS/RJBzWw19zz+uaHpUWHmvcrUsI+Xamhd6kt27zlfqGCbiHiF
NhT0QS5xSb348kXIJ6f39n8sNaQf0tu6mul7c+0G/U/3OLUc6gGpLF/8muXEqQpCm3PWqPSWDZS5
W3d6efqKMWbkYThhIDhLV3p+1wW4d0qOX2fyiwB27UgyrIW+9XR8Kmj5dldE5DNO2Xhg9SoFQAm9
dH3xIH8779RSKZxHVcKzAc0T9y2wXfygqVPIkeNwNswuMEoMadGAlYI/Y2bSPlnVzp2ETYoEPa7L
N1AaQ3bggUR6kN41yluOOk8Kq7tRcio9I6ldWnQ/ogkan8Gis0n0L3uT0cIpm3HOL8lwhggCDcFM
eZ//B6e932oy4QLf7nXblUdbgZ/KjhnKOXH7H4QtyLk9JGhzFBwOLVof0052WU9dCZQ8Zc3Jyu87
CbX18RUsVGrkOW+ua2uFnhnr62CPJE34tDtT7Ha0rYtcmpijoSUbNk/nnuz6QsWbdsKW+pTwzv8u
jHiWT+ePwr/TG8evnZ4tkTWK4n2RF4yTIPJb8ei1kizbKzpU8jt+QKQAaKYCx7Kggyjo1gayrSgS
e4XKqbW5wadKz9sPmDGYGlN04L4vk4Fyy+rsdLddqeEVo+fwiFNKiMH1ZPj+GDWKlEEqUNr0HXLY
h37vMZpO+ELqMe5C+cz3/DVFHydgeGj520mvpitiUVBovXbSj7pEknetkEI2+9cRCEkwr2oQKbkZ
2AKdWdiEETMCi/wPyyrRj50+OnfWxt2GEuyN/FXqcHlzVB0bF0pTFurIkbOC7qL6HtPEh6q4d0FH
imddi8352qEYRa92brz0YUJjNlXRjm2fvbwyhcGK8uF75omLlSNftraaVKj7v0yTOXtlwCWRhdGu
B5Qs3GqQPhnZBDSZvzfsfOHuN9F2ozljYOGNCHSQsdknGkSL1qP9uXl7zNsT6Nm8L+Q4RyIv+V42
q9nxVFw309vWsbtV6tuOHlm+FkfFEIQhDkI/yJDMgI5MYkDOZz1c9fcmHJ7T7f1r1iRked5Nj1Io
cyM/EhDi4ITOlm4Y8L+hw45y13oOG2n7SpCnX4Si9HazmtfIZutZR8aGJdqhfUw8nZGeKAPk/uR7
+U1l2j0gRTB6p3DZV76FkugTFZKFoY3yOt9bBP23ckXHamykT7A0pT4rlVcfYt/13VKhmniZsOjy
UUqDw/si25ztqtPhsXv8GaPuva/VB1/EiYzqm1l8njLcxLgtX1idGCfonk7VlQ3WKv0k1xR0K9n2
dVGf/73K6y7VxAm1p5xtHwSZ9qp/4F+AK5asnRhtpsvpbWXVN3OnAT6cUAfZNRf56taS35aPfh0L
bNPwwtBtxyAA8vnQp/I0vTay7SOv30pj2dq26DodS1WP+4wZ+GZieEFDKvh+IzE1AVefDlfPs+e9
j5uubbulQRZZlQ788W+WppV7VRisp42syu51m3ibPc+HhfiRvOkGgGf9ShzfxfMWXzf9+aQ8BteP
SjxrU+WrTm1zrrPSOcsc509p7FBcp598Iyu57e521cvXCh+oPx1eqEAODrNawrjOO9mXM8S/nTUN
1S2Nf8kv3awdTNbXzblGa2aiwDWNHZJQ+9e1rGp0S7+e3k9gaEDv693Yz/t8LpeOO+BXs1mkOO+g
lk1X58Pt9UlB1HGZZtvGySlb6CYuHp/Z84XeCv860KjmKVN16ZLp8rnrgp27aakoPN7csyz0Vk+Q
39vWzt1r4m2vkT+vLZfVZKJ8X1QmiGOKN1f7x99Wx9pxYcZG7/d5OynvKUzBnvTZn4+9tHD5u+MU
SClOTvQy+aYj1Zx8J/mCqYhdO3iPzrIS/3u+LxdUPr/pM5bf01FlbBbnn/d4+k6J9BpDxi/2ZsRN
kj3xmd2r5G19IjjTp9S1nP+i0ZXBDcQMMINIsnfdLBBauJa36VoS/rxpHm9122RHgStduwPErTHt
mwXrnLJLkLuW18tqAl8IcnVrJSEP09bJKCMpikQjmaqOF930cVDcwU+a54ziuK/ZlC9xX8PCq+eB
GTe9X8eTaJ7evo0PX8vdS3bxnsp0colWfvxMlvySbNwIBhbZldAShjXDf9ZnfOzwEURyUTf83+OQ
D0z/yKsorn86PfxGVJy3ml5YmK35dQ27w6fD4EEc3QRf3HANlkKKgipp7bc7saYnAiYOWSAHcVXJ
F+FuZ2haT3JIG4Qp+O4NTSHzEfktQpeDBOz1u3ZrNvGzk955T0GzevudG2ylqgXDxzZXOg5pw0ze
biMdljxEcDDX9YyhpUrInSgv7wTnJnqJ1fTw2h+bs/SUFTJTs6ctheratU9Dntjeqor71Z585Spp
Mqafm6rDG45dmbznKvjrjSx2azXdpeC1rRBLo2fr7g+W2PoV9XQwJXwu4jNOfrK13vS4S4Swvt7j
F4XfZpFDyfEly/7PWVxdjWT2ZBvedWtDOznVSYdta3hEzr81qnwQioHrb+iX/K1FQlGLXbmfBmAF
Z0mhjBKDCVOZKB1II6I0eeKtGVpEn/m0vvrE98jUZo1ZI4+bc69NX3Zu3ECrigJQ6Nhu9IBDOvFE
dso1xQIJDUKvESYTIUWoRXGpwqcLFUpYpJjcOvCCuw4znL/k66wMsKNI8ldSH1luEaVnevtUm1DE
SAzuQFGS2RBr1OVyPVaf2OYdUlIy1exvcQ9Izn1kddPuqD3au+yl0HtME7UBKLTkR8lPjRBHfM/J
SvP5M4Nk7kA+MAb1ViGLNVI6TC69VpG/Rra+eQuXTO9/PPQPwyh0LRFimEsUoz+SLH94c749pbIr
a/7Gd7hFahS8qvkftcw8hn/RZVPIooNFXfPJ/CnFTDKuJnvpQ+LCGsdDbcwPik0ysbRcbwJwDPKF
cQQ20+CiOuyIW9V8Bfk2VLxnelaw7k/WjT6OmPApRZ2e6+uX2cjeYqSqlZh/ovwUNhOcQX6n38E+
W/k/8Us6npxV1gM8LLoF7Bta8xqZEmrAp59DnXJIkJbS+mX4Mn/uFW1zLAJ00eTnanT41GBCrsLB
wF+DhHhCMDPpTrXVX8A8PBwyrP10zFQvXZ0u1CciV91rhmTNCSuJ/Ki2lpFk/2+5CoydyFCDvkg/
XYcAxsrDP0X8ryjDd68qbxNddQrZEfaQpsPByDwmsinxlz8F/xIAiQFIabuJT11q9B3+WSEZkmlg
ZZUTX3jXSoFCY//M/QGs4fhEHWmll/WJhNra8ENjHzb9mcvJsPDexk9HtjRLktqup43tI1INU+BS
2tbLgWKHQPU6RtaAg3hls0zdTVhSgvYXvZ0lefH1gKCzS76KdHOwil5xSECnoiC/US69oTzNRjh2
ht7gLEAVyMZHgDkNKV5z/ieIgPDtj3zL+sw+0DZs9rsdYFIO/qnit2lJ/PDMCVn0awVFTiD23PsX
1DkAbwXkaTMLVwhK7Ds94onAmif0eLuQTBTd1M8IN0t5K29vsoRj2kuMZmrnmpR9Zskz8MAEm3FE
iPdtggg5La27aH011994ev/b6y6/qRRV0m/zP8nIf0kelqW8sURvnyF9neqsvxcqeQ+ah8OglEyP
HiX++Neazf9CXvO/BRp6DgT3YP4gkvEbqooWxbp4qCQRo2rrZuojdSrT1FOvgFT+zT7tWgBkd20q
u3WSKlf3tLv3FMN95Fpe4Jy+XF0kP79bNPzw7E3Azgjl06mAmvnQdd2V7Y7z0xRZ+AfT+8TJ9YzD
/Ogp/739nX/n/Oihsegx9NT+HFy4lIKoVP2mxu5c8cLHwv1Q4kruawH1TjBSkOEcfofaYlQ6eQX3
Ap6mOMZgETuCSJouc22qJx72Nnecj0jy447iTMkCPsQ3wcxEHy3ybH3xlq1vUVh6ucWrGC/249fp
igJl/qmq4uUD93dVIlIaKe46KzPFuofCN6dYd0RqwMaJkq8LuCigXkpJu6fHGgbHBSiBYAFlpMT7
g8ZirHuaIEb7dHR9vsKB92D20uFe0YBLGY+TQYXdGEYiY9V3kIHCfN+3TLb07ih6NHSZOC6HFiRx
QvXm7u2cAduMh2SADfqNgANOAh9aQE30iZYZ6HhcMyVzqR+UiSIfj8TzsgMaRC5adlLO4hvNXQBg
S2WdQR7KPC8nVbc+0d5+PPjZZNsoV/8iVtFYe1MwuYqH32Sr1IdEeD2A6fjTFcHELoalkQ5VjpBD
elW1D0T2LKHf0vPhFxwN0O6nQj3xCkuZd7Lde7+o+U/kYgSJikvVQhFetO5tzVAxsCTk3bomA101
oA+tK4gD/jqXJg6+FPsAWvqAQL4H+Y6KUcy8CDZMCsa3J5FCb1zgCc5TCliImclkVgMo4NC4omN6
I03i+PCY4BM/Fxleu5L87aWOcqAWvsqyodOnqQ7020CRvU9jh9sTzpQmkjbarK4JtHy1ciA50ZUB
oE0HoL1oJOElDVyQbqlI/hUkCOfbrOlKxXu7oa+YtzAETI7wHAKDWgJ+M/CN3dvqDZLAusrUze1W
Vn02dcKyw9Bf0zevzt7mvFqqY3l2f/xzH1wHq/b9O1FLfScI2/6aBBlehuMf9BT50LcMbNPAPknX
CfNXMrJwUsHytEqxWqjke0FB8TBywOBgeO6bzCPF0lzlVggF4VInOyKiiLwv5FUXvxuYF3ngZH38
uq+l+vvM02RbveL9nRqZAaXVzeu4t93UVu8bVTSZ007hJT2yvlQ0LfqcSDInPQAD2bRKCSjrVfbS
p9qhne/t3qevOXaL7bSXn3bjRxOdqK4LFGvzvetFakcMt1ektdg7tIosu3rjUB0OIbzNexJxfe87
xH1mFcoTlWl99nUdbHh9lhdfeKb0GP7pLS4XtVzlsO/k7Lzy+U/BP/gdnMpId/vK8kPyOP5JPQeh
zqy8rV3GP6hRQjb7VUs00hwMrhSvV58z/A80XpACNCd08AryqnlToPQjtub5n8u0FUCvtXQ9SyD7
OKk/Nkz616JM/prNJqktzjhSFp+TVWX7b/I19kYQgqj+Gm85VdCKVJOV+G+C//p6QLGcPBXhiZVJ
jYzw63g0qRVHBd+ffaXVIdSCxxSgLew/RQrV01dJVntHHDBuagHbiCQx63Q/ososjjYMfCtK3Eqx
fE2R84V1nd5RkNAmuhZMspftMZ3emTFS+2/a41Gxt3z1hF/wDBeuPxnNB7VjZ8e9r1h2aBuNCyr5
rh5MV1dGsIjkM0fvZmSU7l6VOjMKEssLKDhKzWyNKuR2uABmZGuzZJ2qa+RXOD4Y4oBIXgm7hub/
qsVoe4PGUdTcz78V2ed8pdoeuYyyGknfi1tDGuJrHFNNHRSkWzc9CWQ48ZXRkJFtvesrpvJ1dOOd
UnVZPf1dtPez6gVua8hlP7jrreoMDDLt2VBnYl7LfHElQ5KYTZqaHRq6u9fDJualKXAuqp5SHyo6
vkZC9J2/oqdrpqa5+NFEzBKMgYsge3gIDFo55HrF3HtW2Ecjenr4SCXTNWIyzwVby2B1ioyj5iIl
tAGG9S5Xvp9qadOgf863CpGlfRAgb/O6zJbAWuItxXx0Vznfqitr6eNWelq88CvEblpVsiRSZjRU
qrOXGSJnJwXHBymrCKf1Zbq+x8AYzM4PZRi2lP3Jy6FTytE345mA0s0NGEZEEAC5R8/mdXZpJDCt
J6a1imS5KAZ017NabtzmgkJzRe/m9n03wN3eNq6UxmC72D24OF0KFT6CbLwd82DYYrDlbQ23YNFO
fBmjjPwQDFpoq1zWL6iCveVRB3DT09UFVxv9KdUX27aKl5PU7eHmJaJ3HHOQxugg6pUUP9lhZUrK
D6jpKtWMzCO8s/C2fnLXQf5nJ3ByN9i1dB+ZCG2GDIQOPxnq6MXqHBpy7h1zza2Ccog8cl93rYvL
Y1Asox+d/sHczJsTg5xcGxpwwZlsTrhvhkmhwR+M9QWLrQ6GFqIcwPjMjFq/n3Ws60BjoZfMPG03
FUN+E7wFSUqheXWptQ7a6y9pe+nL8kPhZl53qBRxFtN1eS3+IRHYCUqNwePyfnDoJfC7pvVpVJ62
VNZeK7Tvxcbs1JkV9H8g1fq0hn8AAs6dTEiOVrlqjn/5bW3WLS0fvBsv4UmoNnu+FOmKdvHU8dr3
Iz2vKrJK5tTSmpl/Y//ePp3JuZF68DD5KH14ztvvhaqzagiLk4N8Y8Ghc1zf7drXxGuS52D0ccuz
+Yenyn7mVtRFG+hy0pjb6waFja6E7kBOlZGzNDiSZsnNhJAQYy9lRFeZsunuLt0khitlUNdX21D8
a7MtDUJPEMjb2XQtNG5RhvMDOnQxURw9V9xbjS/D4cayeFNAAPsa/csiChbdhh7q7uTcNDbMknVt
ongXrifVOQeKQ3sbKgbTXHcaa32/ac1eM73kmtn53TyDYc8iy0H0do1rI5VPM29oSyKHGpQZTTOb
+TnOV75gcKmWAK2/qjnDKIU0BCIY4hvKx+JmbhK5OehGdaXs0B4m+FOckyYZToITVto0TAa+XuWI
XzudK1rXempGG7paun/J/uptzU+Nya28+zuvpHat8Zt+pxtrwn//vZc39DDnOLGy/TrtgmCt32rU
UjUZxlPm/cn45cqG1+a88koNhCSNIpc0iJf3ptL02hmvng/H2nlQ+jJWBAA+tg9ELrIN7GYeKal3
hkhECU2EpVJltyKXIuUQ0dbdmatE2Vh9KbXJ9g0fmkDOVdA40Ia6xfu0gldhWoAUJRYyHrYI2JtD
ps1iHmJADCdm0wqJ4m0UzwyqdDwzhZZEb7GtZz8n22ceeZxUAQOTmuIsGht8aEf+meuUEv0QmnhZ
jMx6HXpoIUnkCwZsvyorhrMqzvQvDV4+BwbZlwYGSBE3cZkJ3QLNdOFQJVWNGpLnU315tSTI0Iv5
YU6YfUUDnSVbdy7fu+AnFl0VBojm3LeNtImaV72u9CvjTCJkPcUiEr0eSHFJXrms3o25MdgO489r
qY5amfvw4JrT2yqop/tiXesYIyTR0u2xc2m7s4qpru6wEjYaodCtYY3ePZzf31ImKsjhPUFEim+K
v3um4hwj3JsLHvftlQKBoeuHNwiaDQ7dzVjRbe9v7fyWZDy3rDl3lXtjteBu007maj63xFdWOr3X
dmsPp4fLjsGHX0d5iFq0U4U+LsD8VKXkQdIDgBNVfFWOPV40ViPA4/RUxT/Wmgm6lSTFuUxzpYgJ
6t3sJjVCoRLL77Thn+hEC3dInYiXldNolny5/J1larqI9rItfObKspXba3uf9RdNzmjt96i8aBzy
SEeKKyrFSx9KQB0d5S1I6dAIcoWEHWKVyZT1ARV1fV0drfj4jpaXpISVysD4GurG/ls/1M3cJzHr
+dQBgVBBr99ooqd9+YhqkGljPIk9aItFXAx+8QeaDI1ccfp06l1cP3TYFFO+cwCzB/lR9Pa1Mhdv
7t7pTS6E57adVf8K2lQrViMvjNaiHz6h/RaV2voFRV7jb1ts5A+1lGYn1fxFMyYz4CJWJUWhWfsx
Q7ql/t9IQerLixJq9+JWMbGxGWnoY+iaWnN30NaS1bEL0JIV3ThsR5N3Ws//phPPtobm96piHbBo
zN0HyB6TaVc1p/LnBeYfd/pYUnqZblyu7BspjYwZzQl1lD5+y3xfReauYUKmOvstmLJx3lczHZNQ
+u3zf0ZjJxo/rH7/ECwqlG9/sd6CmUlve/+tYFq+jus6efBoDcQ4hEzk1EhvT+tI7duXw2fx9OX0
wmmaKbVOkQ+r1xPPs7cZaFaGU1MjarXOxCrt97kuAV8yVwWqo6PKM+J5W/H9zE7GH8k5QvfuUrGd
znr4D5/kVVgwYY20tOyJolSTN6Zisei/Z+2rXeTkqxjPAqLFuLfPj4HhAp/S3dJBhfm0zXa88W3u
R7rCJvu2e7tm3v4HV7agrkMTK9lJPM2iXyv8ppdWrnFUhuUrp79cK39IvkpFQ8zkoRxCNS9TB1pp
Z0wrwPzo1qdqt7fCEiplOx6P4LNTz20V9f0KK0KGu/eW0jc2SiVxfpKrLP4yNMr/FfBLBTLFAQH2
9PTllvmf0hfxlsPDBdBJcQkTz8PuIWGR5tHJ+7t+/8hepF6VzD95++UQXYZoBiOfdpAQ9RnI1NDw
O1SEQnMy128jQrgHGlIZw986JmgoVILZEy6GmYbDWwx3gK1al20HB1vvRg4d0+B7Z1nMZhMNMHn3
d0oacLh5vWCH0x3DxjWi13Do7TdN6gn4WoYW5/Xr+3ZWKwJ/6LecG9ON3cWVhKRIipgBx1yGgBwV
NiEwV2ySVyEZQmBBjqkYbDrKcffGdkH3RjDEOF7dbZU1byqsGgujPHWFsLZ2AnMALcmlq/45w64y
9QlIkIVh/ODri3TY1ftVTfZjtu7WA8gQQihdEIsTueb4TRSZVa/P4om1kw3SY+BzE7XXsSFSyaWy
b/aNtGtXhF4aNUMjPn0WUgNEjExHFmvfixXLP2SuTHoW2jDPy2vQO16WtGCXVPcDQRS1k4XgGmpd
2yFoOaYPLDQjJ7zjY1wa5cn0XqoSavh0R82kVHbwptcCeZ8RYXgyKe+KaDIn+EPEPT3cG/ey+FTz
shbveDR9vRPR6U07dhx313T90LpSYZ1UHVNHEE5RkcrztQhDJndUn4T5U/H4VSRitzS2Gt2gD/Di
3IgzjJXSjo9gh+xftMEny+r62bV6DPB+5H8WrEBO99bizA2nfCam0DLJ4exfqpxl6OQDqAkpxOSY
IwEbLJhdxDyricbtC7KwUDJeh8Pl6S+q4PKPGBcFwQyeXtE8KP7QnyzuOceeuNr0M8WnvLbKROzm
9YBLlCYkL103klVVkXCtI553fU+M6AZt7ywBaL9VrOa5KWG4kNDkkHTYJT6cJPbG9M+er4WD+IXt
SZatX8xtZ55kT1yn7y9ILojaityZWd7qYbQq1ED7t2QDySN1aoEjieW48X/SjkZFGr7TsWFKerKJ
CZLZSM9vORBVNOVwqTKHxlj5bLDEFo4xbtc1BkA9TYcwANku2z5bPn5vv5NvNx1DOgP3OLnzv8vB
8lhNleoIgJjZ4PS4b/CwzCQgYC5emWjE6NTsVrpK2i3ONY0ZRvHA5ipjAfpZfzTzdHFMJ5t21llj
7tXXRvyfF7oQDzAWDRvD4PA00D2AkYh6+R/ajVjNU8RdtHzNAQ3cEQ7P59J4ZCaMnsf70IUQ66bs
FIKDpn81Ht5+UWmm3VVvyul80gPFyVpYY42HMXc2A36WoJP1rSHH58RBsM+FW8v23vNnoZ9dVdec
1B1oKdbHJj53t+oBChmScqhE0jAdL1QPz2nMEhbXYVaScaJGt2zaTLYureuHVe6rZMsb+Uz9u1SP
IP37R9FkS/rN+yE5IcFA40XREi8DAc7929vKuzJI515b9aLXVdFg/L9vx4DZuQrhnPNc/ri0MGsW
1Vk1937qHhi03X4skR/gwRxDNsXlrLRtha9pAt6CVmDE30JDJzWivqlrKP0kwvSPzTxB0N0PYd37
e1jcXWOSch4MQWTXOW4GCchQ2qW0Oa/tXqndzQ3MTKpaXtOans4sXdu/P0RAQ2I+PWktXqcx4UGU
+ycsVbcYvCG6bfY95gr5nRyfUdemH6kXlFT556F3GQFk57W9nsYwr0XHLXnXlRjXHqr/EA/CupRn
wlU3tDICQMDdVZZWwdm7OlY5Umd8Ap0s2aNfLaWIM0yhuTs4bUZLNft27tBDjG6qPQNs6eaM/l/I
K7FF9V9B7NRZu/TwYO9N9E16D+xNKulq+nP9B5h/Gl16Xn9Wx5f0UeJa4vq0S++Xv3J4cgPuhakY
/sKhVhteq7kvmrXgIYfbuqKOdHe40NnfZowwyHW/2jvuj5efUxf2eKsHIuC+pF+59/01xVM+8G9H
JKcTbEzT0x2PMZay8QLiIFUQkn30AYP47kPFINkI/FH8xXQxnE9l7PJ5rYDq37iSSv+jgzCVGux6
agBRksLl7RX8BKX2hs8GJ9Oz6A2JV7/R2PqIeUVTEukW2tkLiNm+KsawgHN9/Lv186BsLbc/xbfr
y6x90u2mYZCsAk0A2eXrd+yPyia8H8sCkwJDzQk9Qax6ShTtZreevAaYu3GrGs5py1s4UZWv/GsA
DJom2unYAvuoZHRE7B2xWZ4zN/6T65z+uhFillz2DnJBWY52S8Trd4zneuF9jZEYDdncuU4m1M8M
SPI8PreNZlV4JVVIW7wbRL92+R9L57XcOJJE0S9CBED4VxIk6J0o+4KQWhIM4Q1hvn5PajZ2tntG
lgQKVZk3rznX5/Rb5u6BnzFQzb+jb455KBEyWEOfITNWHktGdzBsbwVXVaZ+8kiDrWunaslhCUTL
psH0xrpYfvxifGBte5FZzrByiDtUnv5i8IDG0uX9JeYE+qM3yFCsHPlKtsYDpQFWZhww0WqHyPSx
GonVm+ECCAHCOOT/KkwMRLsSbeA9IDKcVk1PkBIvS0fsL5eA/leE1Eu6LlPG6XJtoS+yxvBUxCdj
nl059Oh6+GoDZwn1k7NoaAh4lmWU3yieme9BgHm5f8r2hektv4mpJmNFmMUS+cze7+HyZTyjzyST
WcxgVEIe1vIsFduawTLmG+mJwMtztALWAMliXE6mHNxzzv2zw7DdIdoz9rFy2DtwjBdAJ9QR3xMB
nQU5pOi6r4+vckc6NnMXIDAc3dxFqGB1da1f0xKTEyb1RLE6Jqxvm6hSgIGW5AsAR0lrkBDRyBN1
FrIN3JMAmebxB0c1o3ACV0B9ih9tZ38lnkHGJ7ue6LnI6IQIKMYszEHbDZdF3MvSb4QxGwtzFJns
cZVu1gsSP75M1v/sV0a6TJxVccMYvv+yoWwKI9mBUjH34TeLqSXlKZuxFAto8exXSuvsA1HeCmsG
+gSiLjCHAdjNSczA5W+QqgA7JwZ1jGwZhdff0OqPoBb4bqCQAdGkhll0n5H0+DKTEkoHtBDOkU/u
MdKZGe9DwrQRkYiQEwW7371An2UhAljQncPofbNgsJCxfGEIq5/il78IQAuov2JYG914EP+qWAxt
GSuj6irfsYwwXigxNNaKAq+f5+46MEv7Gp9p73jHIDu8XUeX02HJaYK6QTbWz+QMVM8hjYPBDdbC
UTYw9ZMtQ8fZ5a77DOm2LWASTksul27Ch44+p7nwB8Y2aMk4AE5gJdhM9H9bVsPlA35HQvQxYYWH
4mky2TWmvdCdKZMgeipvK3YrHHuohWRHYZoms1ku07mHOMD0bGR7Fu8UcMwsvNGqEEQmqU7ULW7r
8w8+PMEFiBQRFBdeuhuG8nnn008wBJQCUmwQppWwmISQAp7E+Q18ENKgtpC8Zx9wb3BMBaoC38D+
hvtG85b6OG9T+jNT3INlqM8jBBWwblqGFwgy4XHCI0LVfXAPGnGuRr8CDqk5xm0wopKR5QdU7YGp
lD3n9Jw9q58Mjqjfu08GlsAG7E4vyU1x5/k3nTbggun6vDIuAdx1Y1pz38GpNkxvs/QpDsjzZpIv
W+3IzCR7ufcesA+DYYoYpTxgJQPteTjdHSmj8hRDC8hn7KQcsrDJMGeJ53wCfTwK6C0cKSEKIHov
N8aWJtyt1824lJ/J8OWXngDR0MSeOUkMHR3uSa+Fpua8UFLLFFsmsmzu7quN12Yrx0ZzoDpFHGCI
FA2780965PBKa8Bb/YtUpY+gFCS4m2pUgV/BJsZbYR9jymxPRzysyOky9QXQHC+IiEXRzrDrg0Ap
T3QDXK1sJaqh9zZecjaBlZSSsgOofsUe11yxVLNs93gCpPwHT/7fyFnxaDd8KacueWDpEk1Rmx+i
2TWpAB2N8jqQEcdY7oVCh1Ny/+eIRJp4cyTLbc9DjdJ80T0zs8Cycx7ET6axyL9NtBYfAAXMaik+
ppt0kTLjw5SCCwrhJaYJb4TxIOdMWm/0E4AM+YLEl+E1LFZSLKqVU89zZRsES8Ak7jTTx44JOqm1
g9BNBh0+BpNfNkbHp83SUgaL7YoRcO3BStcIS+NYA93YJqCdJnqEE2QIOCW0KZgYuz74CxUG7Ocb
QlKpjzOP31h8imAYq0dG1Y7vSCTvyPKAXHEDIkFJTPdLGUuOIr0r5Ui+KTfjJ10GPW1yhnnP6+I2
6py1XDgpzCiVerT9d7GUQMLOtzlLID4+RuEC5gwXrhQra3MN147ziYk6mdKq16eMLOarHAgOIFBo
VTxJwHMIhcRUs8Xt7g8/KQAKPGYezREsg9T7gnjq7gVGO8MReiho3bMEDgBxpn+xa2Q3UgddsnQr
F83FzHUFOSH4sE88SOq4fMva61CvFYgJ5T92VMrCl3pchdZOlfQ0pAW4P4gZyz3hvoWfgIt09YsI
g+BTQCnzD0AZ+wn2ZggEI6rcz/CTrMmX0PbiaEHc2kXZmU9Z9j1Bq6VgYPSErR+bdAr75Q9TI5oG
d9ziuYbpgdwe/J7pJsuYifJsOeKWxKEDpVKMRjih0XJjHwaJZO0whER6/iRpf5SFRCEjpCejqiTL
kW2cPSZSPeN+lAgdZjB1D0MNiTwzGGcvsxcwj+hEGDvNAjOY8JIba9Szg4iycXgnKgmUFFG2zAp4
HLI1Gj24kIAQtr6Ij/RCqCkcwQ/jHCfHA5oZRAaca0aO1rd4SRA6AklUHpIh4+B8kN5qHPqtshOW
CeJDKnt9MSNh9gV5CiodfjwAE3uGtusOvF5cNJ8eu4pZBrGLyNAHeoaMfDpkJsxPddgcpDyJnJZu
3d3hEgxmV+Fz+w9YgcIVAbjwMQHEmWllEInst1YMMyhuwbVgfaCIcj4Z9qESEHxZ2BqgZDAYpS3s
WCLPGHGV9Vp7o5QTBQk+hoeA6R1kN1ayuPbTsKLEfOFpYbxQb7A5fGtmW56Y1lwiOeoGD43PUN2S
M5IjxBnGvrkGItxFzUAAJNWz+FXMCYiEwSNcKKnrmGbgM3HjBGLn508a4hbd1h5r+UpHwMmw9A+b
ZxvjtiCcRY7DqmBEXRBYNsyZ0mAYvBEt/xOe6y01D15/jw3VXB54xKiIxJvPhgvAQ7HD+lNVxlvs
mQtsxJHtvfKMksSguzcmO7lBnM5rirFnTtgVWj/rrJi+9tppb2W/Mu5n6iIcuEbzCEOUY73fSJbC
hLEP9+nP8kfbsbxYVKRTivlXT2Yn9RP3eMvt01vRsxk/k4K3BUeZ32A3MOA8xvYqWvzaJZ0vu1CA
KTvxDiNIhNsvQWu8NuWI7pCZvNjTkFh4AYdiolIAYnCWxZ8UwvTj1lY5mVThHg18uUH9+g+JvJN6
xS/PPGSqDRstW1uJaN1rOEp/EWWtsk9p/N2nnnMRvQNHk5zO6ZnuhxEQ8B1hpnQDMMrepFsQHwn+
f+VAVp4e4Lj3FyyetmwSgwfPTioQyTwHyn6sOHc5CR6yxRswBB//dJoMOGRsT+YJGvPN9ex3h4cB
CjCK/VEoaTeTo1dRvWSP1+t+gFJoIkITdl6yn9GzCKscpIG5oyzVLPeTDRDGCxvzQf2ligPDKsk0
p5rgzDaUs/YGBMOaE1ogFcQDA1sv3RiHTjgwj7daXhzlJ5c1AwulxqLPw0pnWEEaT2l+uNDS4OUb
Kcxo7mhNJiA4joEZBoAQzsSmDqrcZKBgkqxlDiRhMy35w31CkE+0LgwQkCRumw87yodbXpPowwmd
UZuhDT3le4IrB64kJGkk+p9c5RWYIpcYBuISiRhviuETASDLbP7CiC/lTk5vFGUzjhyZInCqckCJ
i+Rsy1HHMUbzx1hrWjzkjttP3D/OVKzdqJhONazuM6e4ulT+8bjSnTMEw84PLch78JucsY5Bqc15
zbfyL1J8VywwCJ6sAAblvSc7w+9A384x0ywbWFoUTWpJaY6n8cuIVJKSi6kJVTm/NmI8OLskG0oB
6jZhbV+ZKGLbBm0HhqYcVywxOfOxq+HaJlL5gBAilThwGTPNxxLhIcqtGS4Te34GakWxCxvepjcK
YsrDGz+OLU9CS50LX22etLfoG6gZn7GMfjjfYEMoTmngWYWkOCtvAzRUSGufsJwAC99oHQ2emv9I
pNMKzjbWYmz0Xs1fDJUcYurh9hOi7UM4oxQsF9Qvmxop/BzkEGATghkiSJYUb4oVYfk6twgibYws
k12X/ZHqHnpvuSlv/Yu0tEKhB8yBXc1eCH3cw2XcC3kg8ejm0eQ96vcVxCoUYiwAhpyUvOBr0wrS
lXT4vEyedGgS8DcNv/VS/tXXT5UJwanlUSEHWlLrodCGsF6hgoI90wjADuartBOqPyivGYQt+8TF
ZuU6PWfYIjNZlvzNZUOCJo2RYKH0ZlRYfc6yYMu5StfCkIshK2zHVSAaT5zWbjxq0s246YpHReiO
tDB8P7NJEcrRz2Oh8hAVIFUjwmZWIdRVmDUyvOQW8I8McM7MDyiBJ5aBWKrQz1kwfcS0DGJidQ0m
PF74xvJbOhYZljJsAzwCVvojmwsIyzMjlFZ5lqDSujJEZW8S/iZiVR9MIrkBNfMuWY/i9QXPteWq
czVnI6CU2sPzZUIuT6Djczux/HrRVj00ZjFfFfwboBtEgvOc+aUNvgD1BnrlDrUDvThet8zlgWb2
tLt4s3JnFmJ8zvuXT4wfzaUVSI1dHU55c+AgEqV1eeYKMACRxcnujDiIVQP8xQYTsVgkUQVbA2o0
eVqEk2b9snQ1jyWvn0B00H5whwXiCcQYhXMVI3RgAmkJORUgupIw7rGJse2wS3PrwTyIoIMrDEZk
PhX01yIhkSHpr+DO6YZL1X2m739zOiC2gOeW+8FUAksfNJc8X6wnept+acD3FsNSCuQjg3AaCHMH
MWJ8FktRpgfjoVQ9OPVwZz9IfeKqATRg2vMlGANcVfVzFEJN8tYsSG6jdx5/Zj8Ud+1TBaG6/9D3
zkt3mT3j570GnIY0a67NL9KjLhihDK/aF77nZ+ZekPr98ivk9RE6NY9moLRQ/KHWfglkKYIDQFFO
coLUPio/f+Jcv3+ADuG4dcKiqcWkJgYmAmim25A8lRzkE6OcrfojsMcSpw66PiHt8i2Y6Ow4YrH7
mcvbzLY4dUigE7i2xifgzInDK60CYUPMELkHIAf4Y8sc84rfBlXNjymuHx/2630JIn1foPWQdCjS
fXGNBbcADyfvEyU4RBMoRc/ZBzQs0h0oh6CVXDG7BWPEdRScVZ7JfoJpT+/xZK51D63CK/dA0G5s
4VBBYwt8mNbxRdzOXntrwUUQBQSOTt5jrVD4rpkzwoKhVgqXyROD21ex6CUD7sg0EmWEVNF8u0ff
oywLnzhKjNmWAoaRrBFi9G7cjI12JNQs9vmLsEX0FhTYa8LxBAwTiDx7xojNf3yRcNe+3hcA69mB
TgiNJO9X5UVdAKMBpTFNorX6AHUBwUUkU1y1FXR59ldmWojm4XxdoWmVsiT3YMQq1zj7wPv8aaqE
ooOSlvlx5d8lAPx+EYddYHCYbGDfH3eMAonEge/6UZ+gzAHgU2QB3O+6H1bfc4Eubc180U9XgGa8
ECiQCdoTGUw8QO8wygJaj6naGIxC31wxLpPVQQo7jqoA++z++HfTFkNC2D/OYrUEWpXiipaVvvhe
0KGEy5DImGfqVBhTFb/z/mNi5Q2tcv545aCiMch++p87dSGjEFyfltSyCUuM1HCNhSSEej4M8WmF
KsbjBiZe8SMvjWkLdhZ8NPxhyMyYgqkFQxVmD3+Rp2RTPwMG+clT98OOCyMf/O+/xUZ7BswADQ3P
gRMPBxWqALX1f1C6J2IxkPT+qN1A+ARXxTZ46b6ykfFqeOaxJHDm6g9ezsncslYGgNNOpoJeB6NO
vGGxhYZdaDKsEPEQYyKexWmbQEThYZN5ES/sg70C1psEuepfAorSMsFYsL+40ie6H8B1uuuSNcft
CmFO0BMtOkgZ6rNkH/+Xk8LN1BYMvaF3/jAA551zoQiBA97/AS3A8HfwyXnGwWmL2gqX19f4hzWJ
O7+kDCtLLLWc7wcGOc/ipeNN7FdQQ7cF7QRuXLwL7F92iQDNqCNRFsIWXdSvTMRRcIEj518KPzxi
98F8LtvMCMZIFsoVnzEeRgBXnqLgLLsADIcvvHbgi2F1ssOuGTyp9LQv84tuhc2RTRDmg7j6Ev1c
LWiikydZAthlkBAA/WgBE2LLAyPBQ5rn/P4XIPVYYLZFd8ZlB8co3+VAQrWE6oYNnNOZcxbkAyyW
8/VXTrrsCIOL/SPcQSwDeuQxA3hfIV7nP//q3tkv01kGHiJmufKzOfJmnxzk4ycizQ3jfXZCNlmZ
BDWsq+Y5WsnMjvEU264HRipvDwe4V1k3bIWclDdg+Yh9h17IfR2eqgs/UwaGYl4OQfbwt0mxnlca
ZDwM3xnfwd77gKSAqOiz/uZstd8EVaSWAIymZgAcd8h0oGIXDi2gHVIg9E3/ul/EIo89gGPJYAVk
BbDqDn8bZt0/k6znE/0OsJDo+UKfjp9iFywDpnZw+BP3IRek0WDoCTHF2cBw4ro6Huu7RE1J0WBc
AANqLzzCPX4DAlgkFnY86FiXGiqho3LrggVE95mYCc2brypAc6C9N1t9kxym1pvKeXSoEBM8gGiO
yEOL3XDKulVIAxjth/Zgw01izLAhgRre/KHZRc9QG+zbY/B10NtOyPs9ps67MF/XypyfZxxrmJtk
cmC7Sl7uJidhk5zR9dTQes4DFBHpQT8P0EfgdvR8oH6sC/hp/QKahI2WENGCfeYzenK088X0WDY7
bD+P5sa6IlnYKXvD9TpeR8QkYD+QD3I1AH2B+I6jDfcCTj0c/uo1ORjH8NQO2+SAWB9DhHnIZJQP
unv93LaUzuPViFZI6r9yw9MQWayNC4VJiZ4SpcaaAKJDR2Y4Yy97GQDJeCpEVrg0537Xz8dX97Gs
TL8Otx3GMLdux0vqN6iwD+lBCbcWOnMo6EeXyuAkv3WgxI79UH6EV60bqDG36cxfzVaKYxL+WGu4
r0Xh0oHWgCV4P3fP/IE641oB9luwXMk52QbHEet6Bsp4ZniPPxW1CuS3y/gv34azj7/cIcVBIL9M
GFMeZqzPY31E2J2T98ap9y+9lFsFg+udta4qcksWOUMwjPQsb2ZuHHOTUy2gQQGRoSdcV8Ci8Bsx
esSdY4dxwHCw4ydXBy9ZNrDCuKwnfBh4bR3+YTjhiiOrdZ3OTr3odhmhGsO+Q69iYvfXo8lca+eO
5BQEpJs78smd4yIuFk1Ms2vKpXtOcAnA65Wl1C/scBttEYLfT+777LXbVcxLSc5SdgoMYGxCiOKb
dztFn6/tTRYAP3tN6TsHrV2EX9V6li4NC2ggfMFQBh2Y7vUjwqJ3XmG1Royh3LgVBcwUE8uClbJP
uOibihC94uAwacBWAN70juXMl+IwwwwM2wtvhsqVevIQYik2zaGHwYpplhYJOmwH6mYGecFa5XK9
Iz49Letjuh5x9vPE1ACHH0/ddfZW5RhG4DL6+aFGBIGv52Pp7qvC44IN8KI3hqSvLtJilbLAWMuI
TLACWYfMyZnyHYPr/al/jS4xwBQWB+VzfpntjB36//xAJjU/8hTW/p09ELuueWys/760qf2aqnh9
P8Xi5kja2irdip9D8YR4P93Gp4rKEz8qGKNwsLlD7Y7UrLmxS7azdTrM5Y9F0x352N89Ms9WvokA
u6A19+txFxzjUw8EdkkP4alBa2Q3PpcvMs/cm25roDziZh/1TXoIjANuH/Komwk105ancmNgTbmf
wB2eojMAAaBnFC15JPln1l6x+gY1p492SbBkxfHlBOmI+TjknNnWOvQX7ZSN0KNxWQNopEEJqQ0w
YSOTwwOPCkAZgbLDIwO/v+aa5gN8YFcg8KbvxY5ljzei8RGkS6tcFKA27OcFcbKyLhjXpj7K+nKR
07zu2Utyc0F3zgLSNuZmHGX5VbgYlTjZaJtql+1kX212ob4urX392OkbPjf0shHzp3Ns+QNP0kOg
LrFO5wFkI26oAqnFDu7e3PB5ljwBSyjvDXM7XqPD6MfkHXGlbGjOc9a5zdU0+ETBopqzmwT0vjb8
9TlgE91VC4y5YVVhofSo2N6SfcfGIz/0u2Qvdj1GWLwaopBkZ8ZeIz1EBzayg30ecTZhAyWvDdO0
nPcTny46TpvO0v0On0zqutmzmyyrncWz6xx5oF1kHa/T+3/vEIiiDxa8hZ6TZ8fVEh/ns8nwRuhO
d3vevvNam0xSaRpG838OtIC73EvhJzkHpPqcxXsQbbAXyCcoxw4iVjXbre36DfOj+k7wHDc3OGSc
Koxzjgj3EU7C1cPLGvIXjk3NMjhEt/CIPVhz5d7zgdl0aLbGBcQcFymQBAzpsaXnO/ZATCacpWXH
pAFmICJFWKbbkRANza/yXbdN9iyV4IAo97fcN0tI4BSXvffGLwOKKHZ/qB4tM45eaCWRVOfnB+Al
YDK1ITMaGbU8NsEBIKfaPUoBeTjmoYdGS6Cr+AWEVCSk0a3cA6JN2AbJ5Ii/Eace8Z+AoEihkR2V
0GfshWP1EVY2d1WwHjhpyHsszWeeibcR74VXhRkGD1EMNnE/yhW8MBVAiieAu3sy8fRyXnkugJuM
ixkgOGQUmew50dkYVXsuS2qLF6i7tveN5dHJAwQGBxe2E6OrdUOcGzFYG3x77DN1AgfzkTWXjXxX
uqeMYN25mDdt2UebHVpG/Zu7uZkd9I27nqE0XNr74mvAjwcj9m97n8EM4LK98kRVXzwC41vV7NID
OyPLZ2JFkPnIWmR7YXnaqEwnjzMjX7NAebEhsGey5OSeQQCQ34Yw0zomBxOdY5vsNPh1/dY+z64s
S15sLb7BssOz4TAZR256brY2ExSRVcY+qzTD85v9Xx4dTKogJbY+0ypYctwOyjAZUdniI66S0X0Y
/nXLAAMOzeMUBzDeKY/XdCC6DSS84xZBbcFZdVjacDGu7jtBdCIOpOzB0ZSrQ5jsBVJpgUs4Oo8T
pi4JHDVoEhTNotbEWvMGYZSc04sthDvmQ8mNATOvBYw3konRCbyXIDvq33FeaH5JOAtOWaxBKDy/
nXSzuOFBLsAFCgeI/yhFTG/AJ9Eyld0WMD8+AgVODINZ1iAs4HPTvwbMFRPM6Z9QptJ9fDR88wm8
h6eScShjGrCZN4pdUF4NhQA+acCwiIddeE97RimyiLc84GKHB/kaJzwQu1acfkG3GG2+YaISXx98
tvoUHBAyYhlzIZYQCSAwStQALzE7Ahbvi8LXZnDF2fKTc4tIDcNbGgcUXlfQQsGb+NIGTFNbaTdU
ji3ZM8y/cJZ4YVtB+UHljLconfPE01lcIYsBiyOyRrwBlwtnOhdcjsv7V9tXx+6FyhftCWNKU+gK
gGSCf3H9kB7givBC4Y9hyb5Pt39hDsGWJ5/WAKiRwROeY2Ky3QN055jq84BiS75TX7ojv16CQ9Ay
kEItyVLsFjL/gF8Cxmi9iJUuMYSYIWPYsGeRXaznwcGLOBIzrWQPBR9SwcDivCNfbnybgQWEZo6q
GXMa7ox+AliVbY+lwbBALMoYLgdbti6kuJeQ/BbeKIunSTbMa7U3WJTMGW2RdrCM+FfOWNBL9+Qy
rD0q/xjzcsNiFBjKP7To2JmU3/xsSJ/KKd0jKDjyC8s9OwTovIndf8tiRUeAFp3NxbbWf1uL9YEd
zXNr+1jE1QsjO4cvMxlfsDcOWAcxa/MLph457l8jGtEDD7NxxeQmIdB7hds/mAs9QPTMx8135cbD
DLxzDp+6XfOKfHeHA9ieWl3hBL41Xx2BDAP1VbVDluueEfxKWVL2c6IFnEWxgyn+zbN3RzmFjREY
6UImeaRaMVDQT1Qnfu01jIEsd6l/Z7uEEc9jlf0Wo4dGul8zNflS9tVaxVYMND7xjaP5jTyY/2EV
myxMGv6Jl8ezS9EI6JT47GleLhD+e/far/X3Aq87+q6I4dhKBh/JLd8nIaA3g0n3hMSC4NYLNAa4
ishqgbzx2aGQhiIClAqzA2LsquXhFfT1Lm5EgLdEN4jJQ0biFHp38eEXliMROQCkLEK4kGJHydco
a8D13xhrGXg7sEzfBK9jiojDSc04rGX46WeQ9GBI4PVSAyvMoP0vJuoH1ADtl3kMbvZxRg3jgfhg
lnItv6LVY/1Yo/HTrgl6A/JghZmm2kt7Yb3zn3dfuUL2eUawQLYl5TR7Od8bbl1JI5IfYtJbHv8P
RJGAaLyDZHj3H+vd2ZTkHd39+w+JZxv1PfoKn8Of/rEW0tt7RrIVAKLxwLSGIpkfhJ/ngEwOGK47
aMWmEX5kdkH7iE7CA8is4GeBN4KFxpf7pTwBh1CjgIqYUIK/wERBiaJ/1YXMTJizrji03Jfi9j9i
upHAawVl1T0bfQU4HEasX0zR4dYtcZjBy1+FiIUNjwC5pKvBS+2v9loiycS5+WyuMEgAOCEuFGo+
jC7g3A5sG5VZgRsxDBm45pCvmFh96l6WQlWU0Q2JU+9yC2G74Gpd/u0xjCT2w7cD97MVRR5IPtOH
v5kGCD44fiCEdDb4/hMXTHxqQHHlxUNiuQvULBw8rDLuTEDk4+hMvtInuXwaRnS0t0SHMWyG3lBK
8jbkfYEzUWZPa6bLVTW/wZrw1J/YAr3DkucZdbjgTPmqErtuqAr24vEERyncMZEBssS8FvKlULrg
poSwTSWoacIonK91dzKsIgyCEQtjew+b8a/6ffacQfsRdxaxMqWOuTK9khERlBkGieJtIQlkyDsE
iIyRcVk/QPPg5JI1NW2EXqStSJNjBxzERR2vJPykSNXZQruuoevFSFPUpcwr2JehU5C+pjAL7pi7
6WcGun9NxbxkyCYFqIxGorOLG4EMIUu+cGSqKyO94CJmUEwtzSeZlFS/2EvkfFdh8iM1dm9h+POs
MvqbbVNw3F+mVsByMFGfhUaVKiIwEpZkdgGcmj3H0LX/IzMLE1UoujKZwQObA55RLkS2m4x9SGtD
0wRF851xCFyo//BORN7Ii3DmuIJRUzQy2YVAU3yyiM7RO9Gd/Pdv+12/xzIrEp+kTizj+Z0YMos/
V/qOrXK5jJ42wabgYQGqhqqdCmQ7vLYAjrgLgyaAod/9iE9AiIGN/oFQO4Y38oyb1AHkk0cZ7jr8
Bucdpe7T9CWR78TwPRUXd6U+w7EQzjFpcmxSTJI5X6mOwYaFH8WBzWE0ohygRqX00FCvENAUv9AO
cpJR+uPOgrVkJgw251KoB+fCnFnKApzxMSki0lmyqPqrKClI0M3+nGtGzrgZpGYx2L+2+8eeM/Gv
xGYtoe/4xd0HY1VksAnacJwsMDdCSnfkjOZDCWpG/HbwQDthoj6xnql2gIMPNpUkfCGHo0w0xXwS
uxVWIXMQmPWkY+pH8rv0I4g50lxQ5uSEoIAIuMdrF271o31k3uLI9/FkT8YCThnVPv4zN6aEjAcp
4zn6XR9PpxvFhvIPfgtRTGI7i7kTTy8sTy4egotGdG7B5S838AUls9LgY3vLttETZA6k+E80Ij0M
EQhiSEZxHj+qLw59Bux0GA21GJfyCwzciuHw/AI+SsNTUqUfaM+zHc4jNw7M4aweKcs5F8G7gOw4
bJ/L5/RHebffS2rXcDs70F/SSMDYPmac2MFK2RHOdYj2PBjKLsGlhj5VYogqj0KBipRMnoOKSLZE
XEUkEeFbf3ay9N82jw8KTrilst2m/2BpwWw7AOtDazmwinhPrLJLQnwNM7KKt2fGOHtKXnPPYNC5
m8ZcN3WsCbkQReHdH5hBQukxemYtqYJh5bjVMQyLDIOlBwRgvifWMFd66OP6W5sk65L+SY20dR93
q8FJjoUGlDWip+0ikoBy+NfJqo+IFeVJq1JzF6fp0Q1vfcjcHEl4FACHGpiQY+Vbq8qil5QFDMd6
wqsCeAozY52Mqm/g7pDAArtr7lpJ45eHNu7jeRTmWBxmp6iv/6mfswDOkQOw6BTWR55gIEjILM2G
hejzoeE+DJBepJDKAVZqNL/3qd+nFgoj+9An1M/sPQNWkjXFTmHcdOiwxQNJSMs2UuKzPVATpd7A
iiUGNxq+VZCGCiw/D97vA4b3jmdZ4XJdFf+cvt8rsb3smUJUde8XabKPqTaNCkJCjJKoQWOoE+Tc
fDhhvLTwby8Aysp7LKrOdHaOR3cfz5p1Frsbq34uaFe7WMfcIVjpYs/B3Q6yu2cwhrCs14YGQ0+V
VZcVu3hGEoG9TOt+0ZtfI0vE6pDCafVqsFE5N7yfjNy7Aqtku13NUnMV6qilVSTjzGjdVYNTW0jj
F0+MTfXYj+PHh2HO9rOs3MdG8jqUj9c225hj7ysKLog0lQXsX812vIF+c2CiO5j4ZlXm2kER6dDC
8oNqY9uiIett8rdA8erawm8V48RHtTFkAOQiSOCljT2JDUHqjyExV/ZSHXAmHtS3NOzxIyImjqj4
UcULEspvbnSLou69mLvjKvF6FuQXLaw2jsplrlG/J8HSVQe/HblzM5Dv4ZDWuNUSJhuqSESwPVGD
aFk/+M0kgLjJxOQTjYLrrHMTw6N2WE5OtokmPK4zKnVkW4qJC46WYV85EdhRHPppO7jachYHqwjH
j1CHnvqoodHE0D+0KWH+6mjA9oHybGo8lzio2PUmairPSYhof9ciFwIxtANN5W1Q2HAgtTCLShWc
jngTraBHYPCgkC0ZPug9h/PwGFZl6C57Bw9+SBgkDZWkN7fGgGFpecnL5OwMy/rebWeBsy0oFPP8
LQui75YA5oKySYlQdefv1bid0vHiPIhqhe7imNRJ6ZujQTmpX4OYQpagjKgCyUVCn7v/NBhpYYhH
YAOhqzqbkwJD+0uPZ0vzwdtJ3XMWZ75V9Me4CJ+L1q3mVOHG+o6btwveEGNkPXx2OTi0ySp0bb/P
0rWjS1YYCMO9WjlCfDdBT62XhgsVdW+03mnHHYPyWBA54FTlseIF6jlIpPPWRVSaYMl2N67rAKal
2xFy/9NAkC5pmnTnY1S5Ifj8ZYq1t4BBFbrRyba2eRY/D1ielCrdDeBfkKh73RnPoc0Q7MXBNSV+
4EoR0Bg3z7biWXT8ebFJ++978Ns+XppiXzE9SCTuOTmqDOpGbwbYw4GX7OHjUHFRdiFWxwyFMrdt
3kr1XGNrAjGsa79K6zvFEQe6UP6EgfS9Poaj13LAT37RYle2KEcPVxwisKd8rWOmicxzuM0snHGu
erFhP9etQ9AfJtPv4KeOEkneWQurO6n448arKDtoyemBKlVf9ua2zzb0ia3HNUnog5rNaFymwKcK
UiYOmfu+HnZRcBoAozv8h/o7ISo49D7CbKUQtZGuTTyeq1LdR5V5czly6wlyDnCMUl/MMsJ6On8P
eSGT6R7uw/14DfsUz5J6eM5TvFM+w0HDOr546wz7dZgxGHaYPmdTuKk0fV0zXg+6FEpDlGtPj3j0
wgTBTtXqc0Nnj7OD4aBmrf9Ik4tSl1B0ptE5dG6GU1STAkcVm0fU/Bgd51lFzqE186Ia2IIJlC3u
uA3uxVgYWbAMSn6Vy+vtFXtlOc2W/T6aeaPBjDaoo8s9D5+7WPKjHm957bIpQoScRZug/kz6lm0M
am32OJrEedaKve/y6TW0pkM4pMdoCNYhqGNcUzpamrvvNTbB0WBoFSbr8c5wpwwGclyyVRjjyjRz
js6IsqDL93ZpH1R8t40+9C2MlSpqyCIDvRopjMNq9dAM31YRGCQuzg/OsrUciLjYXKtxRrLkyRx/
XTs+5iOa19z2zYiREbdobNNd5+Lpq8P30DBX0klrSmVMpcJUSJm5UlWOxl4Lar91tjhVhW56So1h
2ZjKB4796fikWLzuTmC2Vr/NwuAU4TN+HyDb6SOkdmjx5fBuqooX6sRa362tU2KqD6EiVQhem7rs
ms1UksFqnEdgg8XTtUkeh66tPh5pcI7DfltDMo2j1zxCnngHt3T0g1nVa8sdTmldL9PQwOe4vFVu
tK7TBjeVaN858WmAVh1mbDgtcD0pmXExvKtJMrLInWXETsIudB7ReVt39UmxZ9s6sXYa8H2LmmhM
XvuMUjJU0dJkivFdxnTfSli/92O9qWvm+1bNqN0IvZBJ6GDPcFividW2smA5e6B8LculMnXvo+pu
H9Yd50psTrKYvDQu8z2AqpMr+9zAQyoM32pFu06wEB5Wg9SNn6kb3YvWxB+tmaxn5gz6PnVdCBtL
0cx1c8eeA5OSocp+G4tA1gpRpDLd9yntpfw/V5g+Nn2zVA3Vj7Tyvbqr5HpVvOBMUdZmF5+TbqJm
eHpML8EMi1GGkqH92GkyvJlAU5Eb9TN33VAcqpGFoJ/5dJ3g+YjUd/h0B4MyD/i2wQSNm6gxCosg
OCBADM2t0ppYl8MKarjmVf2mOUTHJPb7jLzhOLqp+bTNwEBmjrWpamdldMl7WdJX97SZIVz8rjqN
CUzodBHdk1tWWKcIAUTEiRVVs6d7oK8Vk52lowMJA85nzTM7fRdEzUYtNT9KSpaW4ewDlnCkVzsD
IS8kprDEOFShsDIutUqCdQ3fZSAXOqVzL7NlFvTPTd3+uKbhO6VOVLmJ3AND0InF3eLQpmO4Zt33
d7KZtJwqs0Lsh2a/Sz4LQNVZNlwrm0h4A6Q7zIz9LFJWZkSHVF4G0xzmQ2CthiyDamPYywkPhJIi
twi03zLL9YUWIrYPwvtXFk2vE0z9CtpKXoaYfBDslWkhGXgyijYB/pRu/zD0j9amS7qT/pEql9gd
vSjhQ5MfFujzR/vcm4ANVfJq4i40ul5k1EvLwky3tdFFduQJznJ+6KASVDCs7ajFGOcWzx75Nm1w
U2GMnJCLpKU2EMf0ObnhnnMgNchwS6IfXUNVAEaefrcKA2QsmGp256Jm1yKQrzgHBMQHdAWZpuJi
mu/CdDxpabXRIgDJ5Kd9tL+B0r1ldw2zspjYV9JNbHBCB+JkQK+TGn6QtWvrgTtUW61jt6dDw9h8
GtQdcxsqHoV9pzHGtVumP1PF2dnXjEeach3myanDPUNLIlQGymacGHNaJOXgo14E8ck0ZmfDeSpL
FSJ1gwqdmgh9S0rD3FbKqlXtdZnfN7bJmK4dSFLPVzF2KG1BjlCRvw6GcZAL96j/x9J57TaOLVH0
iwgwh1flnKNfCMmSmXPm19/Fngv0GB63JKvFw3Oqdu1gLvOYYx1nrT7CW60qj1KY77zCG4VWs3Vk
avDYZBTfZKs08mddLiFbVTZCfBRTpiClvDDaAo8MXV7Y4KF9G8/MXqNnjcHWEzgR87jn3xW1NM1x
KM/yxMV2NLhrAmzOrrT4FT7e+jAJrABGTjQfCj05/+0KPO/jrVcLN432wPHbIzkxTgIB1NPAwvxm
KdQW8hNPeIh6taQIDAp41wrDwHKZhDITz7IlKc11CN5V6dnwgkqQoeTxoou9j5rCarKFbl2Ld9mr
p7EC3lhQD3g4RFoGzF6JaXnSMZZRjIXQx5ss8+d5xzlXKvPc5iPG+FE192WBtNDsxYUftLs0VDdu
ytiLcMfaBEwrA4FyW3bykexAFmtQ3tIF6o1/taJ+byc2kCimhLn38qwQTMEhdAAMgAPY8pNTkn6t
RruogrNUQhz42xg2TK7iIaUusqidqpUNslLe7Bglr9pR6LdApDkU7157Rg1zQbu+Kml+cIPiG+fK
oWmao986UDrQPnmCcZeV7mWwKJQ4XBlCCbaAN4q4DNucMf0qbunQQ5cbFvFaEAeX0GoPZVwfSzXY
a4FHyCqeHGFJ09GQdWElTz3LwAxKRr6VVXzS0L64mrmNQO5FQ13XbbVJW/2gFXjnl+R0d8bRyf4q
NWECx0FlNJtU0finOZvSTJf1m8b0XoiQrrpIPNYhHrrqJgmNjS14K1dpGffTIbRAeYqNoKlTrZPW
BDD6dZqQBAokClwLYODV56vIxGR2aQgrE/vCAceMKHUwgdq6kJgsAugE8nPDbansY+OoQ/yvw6Oq
QDioL6DHeD1gDWGs8JaU1TO+eEFwk/qTGL9c92k1t5h6DxyJrHL5o+PsxTUqDp34avxV/qspH6m7
O+qz0J6uBPb+Smg/qF/9+BgLVwUSSSnATIfRQGQNX+vx4M3oPjrgDJveQEouqnjMQJACxtuom/Jx
Yz+qfFeIe6Fc1azABp94PyCnN4LiiHrBXFONC5SFnnRUW3KksqUl4D/avXtp41YwiiBhczMxZICk
j0ZELzaFsKFUC1QIruWr9YWRkO9DYTE4tTKlFueCOGs9IA2muwHwYvXOsm+Wb2KsStVLkv+ZPSFX
gIkQDtO1nz/dnsS7eWTiV7iAcmMx+0F/qjlzhvO6SL2HPB+aOKNBpR6XQNHEx9NBd/CsSsw1FYW/
SBZiJY775mtldzna1Nk5CHZCjl2O12GUF+x0YW5W2J+qZz9gzS/1+qi1WGdPrJp4oYnEFcy2Ur8N
tHFpryN3EbmrtttECQ5CDqvgIlAPxmCIM/uGwF8BqTSFg4BaZGtyI+MuoILSDkvoKGV7XzM3QoIE
uu/GIeAKwinIbRkQjs6E+SHQnsGuqu6ecGBC1+oLDVKF4l/b9NnGT78EVsKvMIr+VLJAOoSLOlNT
mYqEzyNzjXkNdysE06lTQsm7VcYko21XruXBagwkZ962xreGCuTSMIX5sbSxe2SjrU4t2tRcBYow
ry0WO7CdmL+HxO8V+5zpCuQtkjWgHTAyYaQjPfzuWcfGOGJrjiDS7tTgIjRHTV7b9lrBC8PtxoYN
ETZ89N5vj7ecHqISJVW7Z24R859V7iXhm5kXv7rY3VZiKKk30MZwY2RGBof9lpQbuZ60OJwqHHsb
xyT2pbkPJkjk7yzTR/tLf1bcipf/yU4cKfUcoC7TJ31/FtJ9rm5Eir1QRlsALzVUNiG3cnROorNj
BrNg18FuYWzr2QpyZlQwIOTysrAeQ0/0H2SMEUMCA5MEJWLDmL3eQvGu6rO8OmvagrPBh59S4H6S
nGG/2h0lobUREWvAAWbKBGGmDjc5cS1Cd6+qU5WCvsKSlhaY2NbZPqlPYrBMvVecbS2s5rJHIB+9
dJ2AAGBGaZ4FkWKT8VoDAdBhKaXWtjeWCab61aWDoNWcLfnmoaoN8t8K6woGGSqRXqy8mVRQYGW/
VvHwiB1R/ipeDSAs3gMKsdRnLhIkxMIg7JTnNMP+uICWEOTIGdSPQ62B+bKIxZNzFcVVe1B90Odb
nm1NmGcCKHRqr1J9QYXvszOocAGPUFakisYRf2f74diHJDy70iEzURdHU8eP5lEa7iJFpt1yZ552
kc1HqP7l1txxjnzCdkNHP8G+q4QomI5Avhj1mMNYu+zELTAmSJs+KmR1kiuDUUAxM8C8g9SZxaQR
eib7kQ7XxJXGLaU7g/Pa/JXSh2GzoaawaMhayrcOsxAVNgHj8hIbUh1HzPTjwQgOiF02IArksGaT
7CNVj1qCT4OO/+OERBfPG3fROIicSnwQ4dowukTL1FIRVNY2MyC0SuSa54PKvycApiAQHqCTuzKS
iK3RkE1D6fNpm4GiGFOIl6Z+efCUEpBXDZ9TE9oU9aLEbBddasbGZsTI0c21jiVnES4sa2lmmxgz
ZzmDyJmNXAyqyyKeF/JTzj5V+pd24TQK7rR545I7Gfs7p32hSw/tV9C+JMwCaKDddIFwWaip9l0q
ScDYoAeuPNv5TgH7QsCF/aGRLRXhKRVnoLb+bZdPob92NDQ1/nDxSlSOXQ+hBZKzTiprig0ypVM3
iMLN8FY4+4RpnI7/3ycAFko4ZQMSOua6sFPyZ5uvEhXDgYSmDAE47MPA5oY6FgE/INqNOs/LDkFG
uXEqazzqDiG4Zev/OOVGI0SuuZYRSiQ0D73x9pQLgkkFCoYq7kllYLFU0kKiWwGP+Re73YLokHRU
MpI5KDRF4UrJtltdWoX9LjcgCONIRUivh4vrDMNpOd+Rq2hV85ZBGy2Hmn08bixpm9VXaNFyBGDF
WKa5NP2TFpKm5ZJa6DUbcd5jRlIKoBGDHzbfi9SCcBjDaKv6Ggy9i5TCZmGGEdsCSHIwFpwF7NO6
vZj9ySD2hFNMt9hGb0aOAwU0BrTsKkRIxmRlfALRHdnyVZeunnS15ZcpkkRHfSzKyyBeg1Ohczaq
eRHcE/1S0BWoJ8nbuBwFDaQ0SBwo5yA1J/XBC+Np76YzTXo4wUxl6ldtOm9SHXJvQZFrCYs42ZQV
o2ht1Fn6JG5xPe2XIuelFCIJzZkLNmSIw/hz+AgcVPVhQ5NhT8pIBXBhPpnMLULVG6TTTCOjKYVf
2g9Cyx4j/JaRc/pV829CfyArxzy/+NDZI3T4xSa15rEEL7S9mtIwUcq1jZ7hFnvN+5ti4wFQ/WR+
Pe2qt6euGnHqxPesBCA2B9dnLqK99Nud1t9KhtZV9E7ElNQkzMQnKoV2u3Dad4AzLM5Jab2utY3B
YE/c1TTycQVzr5hROHnBsuDQyWeNPY3Nvzo5JsWmi9Yq0gkfb2IXn2AIS3XmbjowBAwdIBjp/hnu
ZdItQu0tM6+LdA0SK0FSDNNkEMym9+cibsJlYS5kHHdC92X5g8b0BMuFT6TMl8WfIx1dddKbjKyb
c16usDXo9V9rIO3l8rTx73Z8yIhOwchXYFZdls7YzY9C+FMGG1GlFGvWhoo4klvLaMimY1KXlKhe
qaob7si0ESYyR0S+lLxXZjI4MT/aDO9PTz169clM1kmwLK0r0RMYBao2hix7C2N9+Vgk6NwDkQke
wXQRZBK5xByV31I//F8F+VQ6hBFmEmwNY+FuGNnAmSRiEQcYjCywnjYcTFPjt9xuC2VWZTO5zbED
QENdPPTkoHMCQxEzAZ2KbWIc9P5RwN8CrfBWjrxg32Cuw75TduAXn7qxUEOziXuArD+iuFd01lG+
S2JxqbqfyqOOJXqGgEpvm7O9SxtDeHXyXAzxB51XGJNEM0Xa5fk2cY4ooVv8r4lqdmZYEubF3HSo
iwaigSJMsLEgmxZpiDFLTWGcY6CErlD/Gmo5juBU5P6JWIoweUTG3QR4lcmwE9nkIAxVj7YirvMY
MjFU9JDtp15a7AO9vlfh8dp7M71ZzgtmXfCKEnq9YIFyPUSWUVnpWMi2woDIuuI4HziRwykF9Rir
N/L1QhYHeEkFH0SFqes+bKJ7+IGk/BbwMWwZY6Ebsi12Ri0/xkNgxbIgjRzHX+Hss+dVHPmKhwGy
jG4r/U1MMm1gSUXVtU6qXWi9cGplPjw4nnr4dk5a5H3e1BqIDCs8mOFD59zkXC76ECz7UNxiJK6l
E3waDXPWBsE8tSmZojf6oB7euqFAGL6xlFhiprzt+WDA6fRVGC8LCRZ7IL1L08JHGIhR15JXLcMa
kq2DrkKoEaypWIBD9t1GM5O92DfHkrhPOQyoKMojZdw1ilOSV8Gvwrp8qEm9dX112zobAPYL7YYV
FpvAY5zSOOYuaUgurPNzPOj8ZOGqy8Q/Fc6hA/3PZP+cSe3SrRUKPmiLVnk0MhIAmfXopby3fHNr
AkH4WnSIGCe4bjPxpXwji4gCjfgiIQ6R6uZt2dieOcHCNUU8qaNdLTfr3BEOWsO2HZNEBBkxAhWG
fSrYMHDcIEJ3oWMNTt5dbhjvlLmsYJdU2nBiZCG5hzK1RB7Lu+Fa5UI9CZlYS054tlO0agoMfWWI
D6lzaVxFwA0mx5dqYwNXGVh7aFen1FZxiulweE5tjKD68s+DU5nCHajw8CrrQ15KaH2eUvIsknYa
s7V4sjn3WGMBeEaW3WOglbTGP4RGj01HXTT5T9QdJReVjMZ+lI6BlkdcpcC/Rd0SkGMmuUCsziUg
6pM9Tc6vvoORM9kMg5+lwYz/wOlLaoCHHuBXxnEenhRMgh8Vp/zkTx3KzH4nMcvrnZuBGT6+W0PZ
EXNfTmPhItLeiOkmwT9i2LfmEZU+FboPG9C5S+XUjOGBM+ITXJzuDvVBwEel2mv4/kqnhHx0phwp
xNtyLPgnxqTI/GyqZ0QBxZL6ICMhz79XqAKEA/uiW6IspUKYsrHACmhgMRdL6ktbWXkZMnHcdF+q
jgGOMu/Fie7MLGgaxFf7u6CeNt68qY8hLrrxyVKYTWGB+zRpgyAo1tsyXaXaUixnVCl2MseNmlxo
unO3P/P5aBBYonlqLpl99dx/1UuvyRulTPJpZcwJUEfXXhyCewJczGeecBe7hc58JtiF+Va174LL
iIdySeY967wsR0pvLETtodJO+OVKq7aW/wNNsYWk5G7TpCCWkSPVngV1MFEQuUtYr3AOBms/ZSv0
hIXeMok1avzrW28ehdo+iTw4gCTCUX/rfbg1Kwd33F4fJWqNGWOM43qpLwSDkDAkFL5kbgcw/yQW
HJtJegTKOgucUp2mz63E2eUB/LW6BazKKOY9tIK5Q4B2Z6UvDKBV2OhcLuxfgAwffBFf7QX9cPgk
/ZyMKfpBJPWwb70RbBb/g/sUfBzMm/0PTJYGw6R8sGiFs8xXyE/c3VhkBPrI+jUeJgYkgzsJNVNA
VJJz0h7VzTvlyxgkd0Ri2rRe5of8IKMexBKgXKo37LKw4o6fw3fSBhZYBj0IThSeaUubl8thOaMp
WAsX5akg5oYCAu18ZH20Tw3/h0El0wuidPxx+EC7RRgjb6f6wwteoB0bfCsEjhvIpCc2gQEJGCQR
2Z3np4MOL3hztZDMxQ+wwB9EKvUvttq9M2H27nTDnx5V1g/7K8TQnNSrX+4tZPH+0v5aC2mJFm4q
wKVx/pSzeW2OyhmU7HewJxwi0SnCL2TEnOgl0OU+8wPoRHnQb3iPv6BUizeIUeqLT7+/mC94KeY3
f6pXbgSuFyw/BbIQYejs4xGxw5hoD+b0UJ97OCMYvZEdLKycGHqHK5+7NntotgARsK0AXm31qsrl
XERB7DjzXADtar0Bc9NVCQlyupOqfNWxyaWlOFVSWBRdMdrY5GmIEgVEmy57xXvoesow0Vr0nT5z
KizCOY9151y31LZ5gKOyCAqKzMyCD2wZR7UU6NGDt24z5eyMhVajPg8xTkr5zQxvoWok7p9Rl1u7
5cJYApZ9nEaWiVwejzJyBWqQQLmV2B/0ZK/hCle7JlEhwdnr8SvEZw54KVAhIPrCJfaNR9sW5zgI
zqGSryQvmdWNOpVbfaLCOE0k/SeX0RuAS8StskpzGbTcupQF5R0TvHbEL2MAg5OOanN+8lk1EqQs
5emb0dVokX21nPdgdvNez5YyWJroZehnJbV+i5DOE0/aB34+t7KjG7YrrbNAYoCLEo1xla8km7gA
qy+LZVOdEIGgrIXFbeQTOG9cfHyZ+MiJ+oKeCk3NkPC8RKoMSYvRLLvquIVAQh4dkYp0eeROoDKE
xqvyRjG9mxoSRcN0cLWFxPxp/ElL0FE5iZEjoh6KB0dLbGnBv+nY60NJsHSHupC5zxJlvI0frIUn
GzY9Y7ZkDe5ANMZdFm3MMKZrxwSMoHfnD87lGXUOdNhiHMBJAkHH3ZoEYRNgHdXa8BTPpCbxmlug
YSXcN+9W7G+5QXFOF9Xiq5fLBFVJbDVyT7o7R5YSVHQ/eb2zE3dbY9qbxq+oBKEWRDprzlfUvJTi
hsgALDdXZuevlFA/J9JADEl4CIFUuHqQDYhhN9kO2BlggMb30jYIlnmx4DxTceoixkGbYgyLbBco
lrAXSmp6pNyd4rUHS4OzysFJBJ4H4l10IuhF8iXGHy0ShGDBtN4vFimO9/BUsdfHMJmr5g56YpHe
G8NISPrU0wgVTKzqLs2pv3Q791GebfYzfCRY9PhrMovlKAtx3SSsigTjBpduCA1D2ghNKakwMkxv
aWzR2D3Dgr5kBP6JbQFfbQ3T9LFBCBjj+k9rjKpmrJM4h3PDmy8q7Pl38+wUEqQmwk0AemBPSUfd
R+OwF0a/CSEQEN1O4PrU0YSCEdL7kQlUSCYhlHIKDmBKJs7snZjpx+MMhQXBRh9mcAzznzw8EkYd
RH8+cYyTebusw/aOvQAvDB3jkK7JW55bp/wefItt9IOv8pVR19LZEiSxtPgaL8Qlqfe7aJuf0xme
ujgsRz/RDwxVvJ7hQAY/kJfdX+jIrLELeRiAOgBMzQ8Oeeo1WXG27ayT/bE/8lJ/2k/zIC2wwzAc
d+pQXVoDGU5pmcnnMqvREu29Yj/dXDlFGiru3N4bQw6SXlPtCND2K+9RBDywGlq4yNQXIruS68Mw
lZtLlKFjErCdE/BOiJwekUmi/cghXg6FvvRE7w10tq9NEZMaXYB/yewZHP4uqvxPYRN5jV+hxKAj
l0FxigkEKrFNUNJShAkWi9mnCy6kUOSyohUpQ2cwCoFLg42I/C3xJBJvjKA34rbc50+OX+xQ6Mew
wz/pKFXSJ6eIzTfWWrwmP9WXgvtLNxJxbaBYstTeWAvvtXfyI3+BuJjxc/8b7+YnnpV72LI8HVY1
TGTy4eGnp/UYCTzhbFh2GYNzOs47YK8QeolQ9LkGHQeoBgftFwLTh7cTfjiWSTmlGgDyS4HZMXzH
d8kDVBt8LTDtKSHbQWl6cVAwDgGJ54RjukAjP4wNHaxm8fzErIe2HMGR9YvQ6TFclsGhDP2gNXhT
UUxAe0XBTy7BUH7QnJX4OMQ4b+k0w9z2obIq62zmM2sWam03zG+9ouKYTTv3G6qEjRv12XMHOowt
XXTVOssyCYtpcZaV9NNZDY7RPeLfTDuGxZCTotGlY4UAL3CTOiW60ohbwEdam5dcmo7pR3Mv/KFp
z6kwzFp4qGq3r6Xw3Qo9STU1C7conCegsUzylaPbey2iVvEE4eQW9iwKkh8pAKHiSkMsuYZ2c9Jh
EOoK8rNUmEe+jjypQCxEdp8qti5MrXqvas0WpKCYRD4TIUWPD1ZI/CQgTekzLg4qGUMEqYSqwqwK
vpWq4BmhkNkNPi1xZIV0ln5gj0P2BdeD+to2GCgYpgVEQZcNv8700ytUSoyidFzDJQZgMayJwfI5
vvioRnxfHHnRX5Ac/GQfF0eSAFoqTP+kgjm/WD0y6To58y5hwAAhjHIyADSFWEMD9mKrp5VrBB+O
g3eZV42x0yOyAKP8UrwnPM12jqr70LRNauiwKzchK1TsF3V2gVyewTXw5xXjJxwGxgmmQdG8qMp5
SNWpGufeoPX3JqoxLiWAy1iaVs4RopE4kOJYq8XEwuANZquxtJWlrm09Q9mKrjoT8zN8vpki4Dbv
bUwbObImxLsCmX8gN4sYhyYBRneYr1pMI5BSiQBWZYqbCeCeVgUwgHXpmTv4dTcdlBpcCRISalAC
tb3AmjA3ptWRt1dc9KKbCWY8SzADlW1CkjJz5rfYShj9tkmlfd3SnsUGtlOuZO0qE/C+sUlHI+ZC
2kQWM7huTtXfGzu3Sjn6g0lmcAslj5oBjW38mKweF3VTn9mzpm0xeMXdwvVmFXGPXjswozk3iCho
vJR7s5wnOUuzd+e1WDNa+oNQxpgjnEdBMzN13IFIXaa6V/VubfQZz16kSrnsfXGmNNZOStNFZegE
z5mLjNJSw35GH1gnLiIUQLyavaaqA6Ya1iiBVepbcBviaWzVkPObjaoZ0wI5ohr+sURHTgGu7OQz
Fx8pbfAxDgMMv46UUyMttXZeawDwuOtMRsqvosXI0c7azr5iDJpgupLI3QIRS16TBJg9BZwHSspR
qcbSVC2Bm9ghM2El6W+NcldM1IUHwieb1pRllLXd3CIVM0UE7XP4qIwuXJZQGCLf9dylgRA/gTUj
u3ffjld9X20bSqWWAiMp9Jlcq7tCT5c5LWNN1qdXlKum9KlOk0UpTQx8oBwE3NAl2P8h8+J7FlFn
J5I5kjBXTqSHmQV09+o1lF0mjnCAQ9yuiGFR5GYlh+VFtwdrChN55bSQsZEQo51o5OvUcjcW5bLT
LHMFJQNu3n4b3hLMJPFro0uQERMLCkNGDGkU55YYONIxLOhcZpyMb2rr2meELdYUh4W47oiNs8Vh
qsVJq7jxcaiefNg5CcaPqXZQyLtqQ3lT41kxbA9JTJwwyXmEETCmUXtzFJ+zAS5Ey2WpyVg0C7hm
OUYL6PxqsgmyW4mDnj/4P7QBXqIlqiWFwwA0FJcF0/VnMduCieWSmnqsRxJelHwhI87FFTgp7Ykk
+4tK1Ld1ZtJvQoFIJ+qwc0MrMpG8q7hSh/w4bv/ae6QfvGJfCD8OPhB1843YfvTy6WvwlXEyEU3k
t+rwEBmXZ99G322cayQUbLEjaLyjFhOsFsFsaD8jfpR43xzWmMT4oVkmvE15GD3g0uggfiWfR/7R
RSIa4aKkiCcFFUlBh+WNSbYOcaYqH4nff4bXV7ASMcJuLKFyc4KvSvZF+yoRp/QuqBVoJLiRg39s
Jg7WezWkcTiAwVuDCtG0nrTL+kjBEfthW9TvniRdFRkZX6KjsmwS++ZIFKEyE+4FhKvmYnvdPXBC
lQkXJhB+QpXlWRxYUV47K0NPEO3EOgMAo/NfcoWVbppuQoGwv1pHjtGmEnSBUsyPosjZFbauPFN1
B8w9sD4w1owTZI96FVJpwTLm1A/tHrK+kNBwcmblWDdAY5SUS98k5FN3Ur9xe77oLoP4yoTJYfdI
zOoW5qieuvMG6rblevlU8uVuaXjEBeVJ94j0h2wp0cMKRPam1Dr2jYjpkSUKjzxn1hS4gj8NhBTX
vKysrg5j/NyN64seDaOuIuY89uLul761WMRpF2A6xyrNVGUedB17VJyV0J8jfM6sBHo4/5f1rr8U
qU4ajaE2hGczruyV24vlDlIS1ZFFjvC/Ryq9zlyjxh1PcfzJv0e4pgDbsOZGM6sOiHx4QYZf2E7l
6quOoC44Xi3uGi1qd8q6ceSBhMSAJa/khSiQr6G8VM2aNGpyEpW7LbHLOslN6JgrOukWOvHcavEe
7/SDXGuLGGZ62tJ/GsGlY2xapyomAlVzSNTyGeqMzKAhGUR7EgKlOOUiqEX4UbSR2bmy84OV6q+4
A2mJw3ftcIyXGYg+IcXKxmX+ZYvdJTHUSZk6+x5npB7vQsmMV01Foc4hppjSxnSVW1gVezFwbhIA
YYcPkwnhxFUSKPxB8lu/yXQ7Jtt2zcAWCzl3lGylO3pAWhu0pvQOSM/uyZCzOJC6A3hYjMKgLI30
iwoUcmoOCBO6p/lxuU2YE7yDbfBFsnaVn9rJ3iinQetqnKxTiQlb8HXP0h1HLb665/re3p2fbEvu
zLX5SrQq/FIMtuilnrTDFMuYAcNKJVyTOBmeGn2Da/vmPSVX/r6+5+9BONfSHwxFeX7WFto6Oxq8
3JAUQ+Ww5sAS0TNG0/pcnoeQleIoXrPhvx8LPaqGBpKYHEShqM13OiLzYJGtIAKsGYUdOZe2zU7B
wrJeirfwGfF3+X74Jfm+PlfH/oJD5NqYFYON/BxHzE2NaDI5mX8kV66wCV3CJ1kUc48gNGHXrqMt
zMFDelcPFAbWrn7T3TlfujmkJkRPoO+go2ceDN0Yo730bY0J8NtKKxRT7OqH8mX/mnvxN6AlwPab
uRwqSdgeP0ye5ScdqGCMgCT42EAAwAHgLUh3DO+kAQ6geeNDpKPhd8CKFZux9+VbTNTe+T0Frbib
E/HQnoSbuGeHoPzf9JAc2PlHFp3xSb8opxjzv/COxdq9mtP1kPpSfTWuIHwvXru40htpdx8l7nVQ
7SF0RP5Av8M/CBSEY056M9/NfqJ2xLtr77g+E6pGjikSGRVShUqvPZbeyqbc+NRwv+hGLPz4KOlg
LxFcTg+E2Qf23jiYg4ui2HKnujYrNVhpqObmNPwDGUzlBGMGOnYpdAkyARxlJnmjraHOrDHFC7iq
9dm6Mz/qvnR0oCd8m/yAn4ABcN+w+f8nbzaKwYoaPNmmlfW+zpfrxCUbyGAYNBGxQG6IMrKZu945
K9s7+MGQEMInj/rIHFGtFA606cEFm18SykPss4nlnQMsPGQxYDNJ7ARYEqgPEA2/Ghdx5Bvytz1L
F/+RI/UUr/WhOsUH8eZ/YIAC4Jpz46H+oXGm1WIXpDcoP1j3uQ9mseKXX5GeOUmo7blpsSL79958
pG2QTQ2a5eH9Qqnij0lEOloRA3c9rhPfDuunGW47lgmei1o5vG1rCC5IpVF7rg9DZ+s++dX6Hy0h
jhFAK0zPmNdhmIKsAHdfNNMUHDSc2E0AIsFtASKgUSCFLv4MbjWoeOkzf3ES+g1uoL4YqmCOUo0H
VYI5HgztwIXBS8n6+aV1RVjJ9cM/AdkTj2Yp0FDw8owyKxi+w3QCspWDkKAfDz0KL4GPB8A7f9/j
ozft/8XlkXlJh9thj5uAf054W5Y75cG8tvCrDqEI1Bz0sfqf/oct7QCg2386bhWLetme1at8NRb5
uWGrSvcMqpIvhqDR1cS5B4+eK/dP8E3f8lOC+PJW0euCoNwV9kaszjfCT7TJNtLKOjYP6Whsi1kw
x/JxX65ZT8Uz4+wchQCs137n3rIBuB5p+Qi97jZfENuNY2U6y44VtpfGXcEwM7v6+57ts3zjxvnN
7/pS2ZmXeJH8Fr/CdaD6weU5C1vr6O/cncyeoe+hUh3lc7kSXuqlBkfS0M8OIFIP3vWBvZG/PWRR
rBIbr7QJszXwLxS2GA2AiFFy5FgQJZP4zpLv+DER0ieMEFkw1sk4GZg50YiOWj5C0AMg2pTnsKrH
KD8g/lHdpZSaf1k4rrsx5ZyE0Po3oeEDvQPwkyYlfs3aCARMVEa8m4DF+8VfACvLYVH/290N3tyb
n6FQLyqsYiC6jHhjoK+OicPIBPR6OBNgjlDOt2POQJ6BWNh4k4iybamcgamYurKkkx/u6eLKY3GK
jEbxvTkUT/9u7Oo1B1D9ZquKvlLJmYIJOc5kI45DdJRAtUbERqkfeKPNsOdyEmFYD2oDNAhaz83y
NkB18jMCfJ4ljdlK+jf3tfMTXdki+NxiMinJHH4PwBz7ZQfIa44GOwFSGAIAVHDgsQPZ6td/qF+a
MZirEPAhlX+weCePBeyGfY5bqCH7uh97FgGsEDVH7lOZAddk/yx//9sWEjYptsRPwI9P8TPHboU7
srwwhuUJ3MVQUaADwFsZXsUc2GhYlTC0gC9WY22HOmMEwaf5sj0NfpAYWkLm+uFbFj87BsuFtdAj
U1YnGM2yaLgf2D34XEt4aUy7qY+HEEO2FnahdHgCEU5s+PrB2OkX/+5C9MNxCsH3OfkFvYzX4R03
z1OEdwQbtvmHAIg9RWNoAo7FuLImoBRIusIls58Czg8ZguYENtQAk93ij7LpduZX2/A5AnXz4XH+
wwl2H5DXwREHyoAO2wF6A8TPYSlx5Sw642qis4i47NgIs8YUhAQijI0xP4JBxuOSuXfs/4P4gdZl
gIKZLiyA+9lhOf44L/iXcsb+t4GzsWN6YfEbgGOBNtAckETE4X7Ln/mTa8tG9hXuLXpmFiKJUcL/
YXxwaJ1j8F9SD8rN4gedGJUND2Sh8E5Qf/HGOM5d/Hf/HfL+8JsJnh1nXw+jwTubNicOb4CuhX8u
K4u5dnalouC+4kAeyov2zSXCRQQZNLx+7n2QbKoQaAKAy8DH/IV6KNeDE+tVOHlX+znUhsFwJ5Dj
IL15FxmQJndSc+XmjIiAK4eUc5mTj/VyMm8sOfmWXoi2wN4LNgdDcL5iX04sCpNSbwjLHDixsFle
Pi02/Nux8Y5n8aw6Rov0UC+FB+2Jf4GgSFvK+AlWV4lnPnSbDPyTJnRc/tKcwjtXj8gvQSajE3L1
s/DmHQXDDc6GxumcYJXNmJLYTIPuliH1RMYw+d9Hh6d0yTr495GX5/rMScq9BlCBqzXI6ECC5SRA
Qzx2Ma38YU5L8VzzQPcXbVjGnUm+PAEN0O5QqHoTBjPo3rnk5UcwR2E2waHEQyCjDxNB4GluJ16Z
lyXziyep7USp501Qvoucf2OLyuqj7vqDcmmO2VT9SR/lwzhjDj7Ylo65DdCq4H5OuAdi6sHyDEYw
D4Y0mzNdAGliVEgaItraYVQWcHhjMc+/m6/4gKIxA9dmRFFPYV1avBUIgQcBb8h8q6+jWb6SN8ms
3LpHG9csTB5n6G4otN8AW907OIvr6JwCkZ4FHHisZ8xpcRXfvjbhhxY/wkeU95DcW+7/ZiSeimgE
TR+fuJH3V//SqxM6AKPihRWA8+IUB6yLH9rFuFQr49KdorX96mHm0tXx3u/Kh+fnv7A2IWXhM3gO
BucKih+84k4+fiTBSXg46/JQ7UidPxrr4qht2C3niLm2AZMNEmXwpgn3mYdqRzSco2uHb6exX4ri
TiWzWogtbFOHMIWuWEmN8ihUDcS3QGxVlYwG1CzaO4n6287ETqOn1deNh0YNlT85LMzpGUaLMh5D
RfOXq9Gp9JWf7H803Vlz4sqyBeBfRASzxKsRg2cb27TtFwKMDYh5FOLXn6/Y98YhfNzdGxtJVZWZ
K1euVS4nxfh0N8sccItI22nQ3mUDfiHpS1FGUzmXW4VT4Tk/mzS+ZLfFtPSSp4hYNe0w48HZ1oJM
t/2N5LBQJHKJBFKoOPJXNT8km20/F7MGUqQFGk3on1SoBExHu3PhNi6VH+rp0Vg4RKK4ZeKznk26
xpdiFjXVOXJxqgddu3S2R+3zossrLgwOaYpu65fvxWHddXZzV9KFmxcW95Pthp/MTiTR1zwZhMij
w2h+IqsEEy5TNt7yXZtA/o/7r4ESfyL5K2Wo4dHpMY5W3Wx6bBcR/DbTM9yzRpew2yheWssyyZcG
5fl020UT+7jUZBn4mUbTWmut0f1q0K6N2MaWd39nPKr5YfldPRffQk+jcVPMryawlJm5fMwM+Dfz
fvVPVyNbJjYGPLfMN+oPy1vm+F+6GLGZWtzVd4gEtwQw8/X99thb7G81Emdl4+UJI6YzrJqoyaZJ
aIu2hptYMAZDSYYLQ721NFRb6KBTBeRwg4rZNkPu4y7CJzb3qW/ZXZxuzXJR2bpkd2kNJT7p1zlG
hvPJmXX+seqZAeBPiNnp2MNLv9jf/RfU2QmjE+zGuj1Tauk04aiJuLoNDoe1/kefJXgElErkV0MJ
pJ+pBCpSZKD4dWkKkdhvjAiWpjH52SdOGGxgDuxhMAPPIwyPJPGsW+SAFQ0jmUXeSjVTia5qBBpU
3JkdSgC6h4oTL/h6bX4qk6BWCKj3VkyZEk0+guhupdbtMnRdyUQGfbNKszYlwNdlDebrbn9b4FDA
AzJK5PC6RdMZrWiXKTvXY9oXhca2PKZKZrUUjvs558paMOmbscimTndoHVnNL7p1KPSpWaFsI03R
ZkJnriTM4091M2eJVvxBZXBsqj9qlN6lAKBYs4HXdzVu0C2T06lT5O3mV3+BvYITA2uofVct4Lap
EG0pcnGUkKRQgrKfzaQpCAkBAtffgIF/83u1IvFp5PRG+aFyfoumvRrKT94m6hac4oq8wdps1I62
cjRaX56jeTuiTlFssrFGfFnTZCd4GLcCCyzv1GiEkwwbJLNaJwb1GOF3DE/b1JgH6eugaKr6jkQq
zedTo9dAIQPU5HohLeIQyGWbdZsO215qq3twavkajl+QjI2ssUvgKO+sagnx4SXomhmmvELwi24q
L9OPCrWZy/P8ib6VGFz8Q/X5WyOrKeIeT46Um8E3QmV6Ci6HckLaOPshDyhO0FIHiex/mVMaWJmh
QS6wBvGYa69T8aTMUmwRdSzw5QstXKMziR1lpQ6ogRIhV8IZzRljM8jmG6MlBq867AY1eWGB0VT6
Kb2r5PIghzgZcnbGQRAcMi5EIEjSeGu/MxFADixOg2/YzWA4kawUbvQRYpcvMZ9KiW4O9L90eI2+
ELPaJtnz7nUvQ5Hp0Lei21FoilareWelznebtM6U7xTZFer63Ly56OYAzYyEDJfybT/E1sSx+j09
zuKblOpzqgV2E42pTnye/G8jGRHNFKjqGv26SpMMD+TCp6dOOnGXE4Nsh6Ypd6Ft8EvQR6T2bCkq
D4gVCYdps/g9+Zv8mQvmCvPnWuvBQDN/zXvr7uWrHN3UJRBps/JFwW89WnQ2H4fXy/fp9cgN9JcS
DY5s6SPuTuVbDxkGWK9BQvQ2Q5l9377E3cGoOtIkrB+AGgL28T76qvemv5Rwa4l8wP9f3g7mMXjr
AtsAeG+zkX5P9s9kXGb6gqIysKPWJKHtnOS3romBBSGtD38Feq9QGHUzwXbmGh/zUUEqghQEPkSD
+bcJXxraCKF+uoE4WqXGOqcsHcLXTjqhVaDAobwuX8Usb65P7fW6m/9D7JyTx7r+vuP+uqvSRCoy
3zGw7Wx4WqiaFBlqvfxBFGXrvKGMcTnElVszz8d+sVLRiZ6ZsR6c7nekBbeJ2hMMXX7HslCCKX5P
cLAT/em2OlZCLUeW5w6+TNYp+ARj+XP2qzyrjSr/Nm+gIMm1TP/4q4zUQPC1MJJgX1EkRnfqzf23
HHj5LUVWl5udL48XIxUmwDR3H3XTFbG9oxkX+lVui1Wxau5Gy9/BVyNux8Sy3SjtIHSPXz8wRzHK
O+W4BTYr0Ps7yNKD5t1Zqv2rtF28LT9K9zBSNcE0DlBEuIQM/nartDw9Z72Q0s6aBLebpGDS8SJQ
01tFuTfDYvQC81bYjzTMpAXaG8xDA2p8k6loUTpr+BBKECyXaahto38+knG1RRKAoZ3xi0AKKQcH
vMAsBWyV+atvkjOFJjfnV9mrzPBB1maCCo6JcEu5A8DEGqMZr8GLts5N6d05Ew+P4FZXVP4FiPlh
oLMs3IH1rz6lSjwFizcn36cRIaUtLmOyKTVV0kqaMCI/hjtHfGyhqG7Ur/55/lx+Kz9Ph2ewilkQ
zQcW1Lr9b+vPy2vxNn653Gcf6KMGjgPLT9AUpgaOrXGN0ovs72b/WlZHlmDD9SHSiuCNjnkhLjbr
oF75r2cGliY38vgjvb1TM4BK0466WmWDWCvSYUfKaNxa/kf000SdEktxkyyz1qB/Ghfg75vmhg41
zqoi6tzccnALFulJaXTqbpRvKVKwcMc7LpmONosEEHuAnASpBMS+JKarY+zNFUldkSvqb0Ugwjgf
F78mj/MPBRs+GAKYew4NKWa31hOKuwLTybs/JT6BrqgimQ9D2SmmHnNyQdq0hFetwFnEYiTw5lgh
WxKYYckR3LpLnHcb3ddqe740BWUSsGmuaLFqT4MafLPIl31lgvRhe+7OKvc1Q+andj37ivM7xHlS
AQY8ZtPu5mLI/7lR6WoQ5/ldNGvva+qV9ur0FBGu4ao77QKG42rSgyZMpvS+uq4kTdsF1nwTCuYm
z26ZSh62rdOug+7G4aOeUk5KJlM8yNa2Y51qsFhvp3kozHdfODaSaobV2ZU7s7nFitXJkwfKWZYF
I9ut+Tmh0YqAhjyLkhBILWhop2CDhcu5GCvfLAdrNggtCkpC8K/VuhVU+Pv8+g02jc1qD4MDLF0b
02OwQweFoPQHRZm9+mD2wjK4SAMTK1AEZXK24BE8Nb6bSIzhyDb9nCak+THyqwUDTSECNwg0vNnl
0SY40UCkXLGzRrOkEjo2l20H7TBmIiHrUlLTjotu6OsgtEHbuaJUShRSEwJhkEoIYNX9CkQ+HPXW
Vgpb7cwZ0gD9LIpefVznSJQmKGsFE288sVN1N5ZSy6kF9IhP3cr6Dncz5olW68zyDpoL/lZl1qYU
dmKmQPjT8MShbYHRADH22C4Wu7NDO1cNxEao2kZ1ypP2sXwLsNEyNbe6sq5/WcVMsUfxMLLbfdxa
7TqLAuII5S8SXK1prbNO7ymI5DJxwUBaZUAi6+LgpoVkGt9F69s625JaMt0mi+OtNXlct/JGkzFR
Q+ltoRYQ09uTyKmRzPNglc0Lx+64DJJarVPbdlA5gSCueiq5osWdNUmIBJnSQ0hLl8VmlLaZS2GN
HV91E4rJqpjkYtB1O0lxL2qQdWtbDqzGhf5ElEzw9o8d+JpFBVcG8ViaRcQAg0p5h+ZGhcWPr8KA
k2gVIlBpkMCppMrgIXNQc6gHXyon4zcF0tRYkk39cXw9vSM7Qu3UQrw9U13/KTQrTMejfZPCkeUC
9KS7/psy1Iyq9DKx30OZgM5BLHLHbfwSzuH0Z8NB60FQsMYX4/gPm0m6DRisc/lBORv6JRQOZWsS
ZKdF/rQU1CQSEhUwh7bVu4gMJB2QhwvYvclEiafGBafCjfEsinoBvZcVKhzdClgmHhp2bbxMHI+O
4D2R++F5vNrScoXeSdDVAoCiwV/edwUBCwwpnlwveGPjt/kpcn2fRzk03WDI4675JKBP3xQ+D+/6
sU/7HnfvTuk+/hJ0KWtqtokiMRbWFa+8jOxD0OU5wOAiqI0jZnsGk2NQ2rW+bD9wpgTYnnSy2p/g
we0x0e7CEAWIikhQaG/08NA94xdjcVPngCzcFJ0UVD1ia46hbBIDsNoVmRPz8l+RVCRafS2+FIJQ
Q6M0b5IJH8nu98u28xZk1faWQUS9Iv8P+5ryBqDLWU4sdiS7sGXXhPmcCPpVUr6jtBYcbMCieUzw
bNWKQCbAS34jTAzIwoGRvhf35StjNC+gOKNFCRCByOoXbNl+aWJBQ4Fk9rPhm1atW+UObiktxtW+
uBmitpVc4mWCT6EPWw1A8RrvV3Y2T7S4QGDG0EI0jJS0iUrQsw6Dcnry1zaMQ2HfmzeS2inA3mKT
bcVFuDxn79kC1i63D9sKdUjSS62QoBj7JSE9aecls71OYKLDzfqhjeaxK1OHTFgTnxrtDbln25/0
r5O/0bJBsTthrVOa8XoDbDxqCVTXZYmMNPm/HdTSDf9FYXQeW//A9nVPgWtxAsf9iQhdEFuKQ02q
xtxVkt2qTV8Yzrup3JhGNnaWE4U7NWt+jqbFOsDG8inb3B73R/dEgwKIPGeA1aRNYRl4snIY6Auu
sfPtIqVx54/qxCSedGdzAE3zIuXdqPglXEmxbDCmWaoG4oDIfqizQOlSZhZS6f6sq2/s88ylpZRt
yiQpkzKylPGScijDRD6lmkpeuy4wSG0OUxN2oUr+2EEo5ZSAOE3lnFDE0khAq1gKs8HME+C3HKy9
pAOU5sF3cJN5lMREw1QwVd03pkWKU8RloPIleBmFCueh8oNoWu0vfqDtAGkPVjQOt2PSDDTz0Dbp
GkF00ge/ZyNFSHPeV6Sqj1rY2Ry7QoL767iSYoDuyNBLTFSrG22K3pritp1sgwlneNLrSVdMEK9s
vC15S/2k8eJf/mL0ypnzelIbcZ/SUK40qTkOyKjBmPvrH7smY0uaNyVSGTE1+Icl6KzfJpe6CYAk
f8bJxiHJKjclubJGkOQODdw0S9qUoS0/8dxrvcaTHNyetZr2HebWaklNqm+dKpFa9A4m0XJrD+7K
N7c6qr8byr47ou2hoyTjU5zMG/hJIaGbmBolcvx3rDSJXZUGmDNNE6FHj81TOjSPE1csnrf2E2p2
rUpk1j1pDK/Xs8Q0LtyU8gSrsJiKTzdV34j4ogvahlOJBpsChdDMGH9g56oEvA9koUMxUMuRWnPX
e2ppcEzUISx8S+1TyaSkv295RQ7yHNe11aChS0BQxwXuuPB9My8l+6S0UeHdlfYPBdYN+JC4f2fJ
cWc6IDsahh9om0te9qcWiJ6ai0irDVGbtounrhak9NAR5zeXoxaVq5yzK8ubYzcqNg+5pvO1hCKc
UAIGsd9NsrRz2Rhja+lz1/WtBk3keJ+rFDW9MtM6ZdUn/qbeV3Op6pPkrBMNxAElQNZcxizSjk2p
iQJ2pJwtsDMhUoKIZruWQTfnS2HTXQYG641VWeSRQVi8Hrpojgh9ucpD1gNz2HAqw8PV7U4xJy2c
1MKGnu46pQvWGONMsVLoBQN6OQ9tThFMXD3ApGjM83aAENILjPDkQ7tK2pE5S9nmGSYoYdyFMQRR
zDK3HIPCjJH38ACLHqebIlBpRGPZj9A/RsXf7asZOhx1Ay1I/vCucGi1HFSO2TrN/EKSH4OyuzJN
J0kWVBAblcjCI61fteqxlZcC3SRdJqdShyRsTlP52FGNzImpIgdslBKiiwZi8yjuGfoqOYTvqqzO
rhnnhFmmvHPd3tHrHxW/Mj0CYCV+aEniBFYzMUcHNDns2guy+izaqZaTB8/Dz0WJvOyaSJH2R3iw
OUyNiia5Ho3jtkXttT6jXoa5jOqqXdujXSpjmjih/8zKlpi/3hQUkt82+vYnb9v284fyc+mp+JJ/
1cduY/6Vf+ExNZ5U67MPt9YOqT1NHi9P2Vd1HL8Xv6ovdtK8c/qXcjc8dqafq3Y0mn+/1xD4nVm6
daGN9RFcYwWmXIHwrZLcfqsIUJHAKYAOtO1DU+YmTl0UCpNwDkSj7GPrOxETwKCJvTW932Rz76Qw
mu3IxL0UmxwrKoLMtA+J9l/twHOjXYvMaxUqlV4tpxZKu2Vdylr1ybabrSa0zmeqrb9Z4zDcn053
87vGMvSm9svX9YxITINimBIwtiLRgOd8Hs6X90q9jDtb03SnrvlXWxz/DrPKy5ZKlAV1qh/ukFiq
lfY1x0K4sFILUfdIl+Mwig89zP3B6n417c0vt9vZ7WZ/N62KQo/7tLsApgb+8MMm7nBnmNTaA+YA
Qc6QCElrVmvvWPTEnRViUd4ioyC+QKbFmmregoaDnaNKk4iGZthkRWgz8a8XegQZ15XAKUkdzzS0
rvmiIK3ANSxlAjRW9jFBMsJw3U4A8n3P1pOfC+6yxYKfTYtiqDSQyHhW4B6Bih0mvpg/xr9x3yb1
s6t9bz6NS+9uor2va/lb/lj85N+hIIC86En0/FhJrK8ShrMAZR3uQkKrbPWmWegZgvy1g6UJq7E8
eIKehiIo8UWnMZ6htVMOtogzScH4OmQoIVebXOLwleKofEYfW17kJbdSv2s5Kp6IO11kO+AhF4d/
aXI57O6b0LS00uDepVCxVvu5cY0v6XnBYKgBEJ8WcwcV4H3zbh5+o1Y1XAoTMOEikzO2ImZVRg0b
GtD1FChA5eHhheiZocmgxG/gL1BympBaz2bndl7bNdqVgbCjYyvxWLVcqnaur9U/TZv33LK6mb7P
hrXn3WftbfbvIFK/7u9IbKQPg+8BBysjoUYD9DtZOSrSX5HRd5+Dj0mfDUARSSiARi6uxnD09LL5
0keA9xX7CgUlhcokvrMwdAs2Y4/7/F5THDU0PkJCJ+Ukf+FGQ8E8Jc9Ku0D9cBzWQtOZCaVnEioo
tctnJQy9HP90cfziC2QkzL4gIjlfNa9rN0n0tvZRPzkGNZyqjZuBSaOA/rKCqn9c3uDVqbvwWVS0
Eb0FXpsvKn9f/2gCdvAxg7kv4Cw6XJZ8y2tQbRfO7W2pkzLiMt5aYasXDOOR3vQzpuN4F1phvnoh
Q7k9iNwbtVStDYJ34whMaNUFeFru9wm8IbcwH5b/Jr3ox5/W/dlwPmz8eK+A4yqhPTAP3dUZm5or
eyp0cdSs4PsrMeu/GR+lpXtb7dsMjLk2QVA+652eaUmkuHCf8uH68GKwrjqMjdTVfx0CPSjQcID7
I17mutZNfAAlJOaY3+P7xbs2Vd6/+I6KjXL1xYeyF1SuNgW9sHSMkS8aTsfKTyUjipbiU2DJ4Rs3
5UAQ8fKmb2+p/l05cmUHBGlmWtszhhiqQqWojebR+g1+u6vxRz9GWawc9eQzRLSm6/dJxd/Cj9vs
+Ss13WHL2O3XfZ4PJ0PDT1aufomVjVyo8WktApEquzBo6Cr1PebMkvTmmJGiJ/T2T8feoH/GwVDv
IXjTMZk3VZpeYfhUife2/j69XN6LQ1WyuxAScR8QX/vQCpkANtWVMmcQyywyxEFiYGm7PHQfp42r
VUnVl4lLKJvC4soki5DpukNeaAMbIyxNPQeqLZYiwG7LE5CGgbPT7jXN0PBRmkdErDysgPjuHMxW
HRRI/gaZJSsZQYmeiSu7CIVOWW0j7Qw6aT2eIBU8aMMRU6K53HeEOAqdrPU/t1eWLq2xnVyJ2/Qf
oAhHDJIdUxVe1yfWeDb4o3tLg99DdEgUScoalzY8YMWB2U7hVPW76/24z5dbcXUO9El9cqAzrCgD
mTIeYuUpnTsmIHjllnQGRq8WLfwTj53Y57FDUnV5sE15OlN/0oGMQvUGLXA7gQtAiMVSVzTxmfQN
pTCmTePwghm6NTPWIVhI1+6ndqcWsjETZZGnHoAIMc6ahJSYdbkCIMehuzj9ejTHtxlvxuV+uZ8P
KU9gqc4S+AswMUbjggykcJ7QDHUqzSdtp5JTC+SoTPbefG10NRA9w1ca/0Bh9VU/6x3GrJV9uV6f
qfzf6U/ArKQztNgAfFiOgs/76n5nQFlrQRGgoZgSH2jqQOxpfpvIzzSsiPCGrwGjQIADBGhOvAAc
lr8V3r2n59wqPr5i1/zD+X3k6PyhVFXNalnslFpYdmDGK2IB6FTobt6U4Q7qP3vAkbz5Oo3Lw0Cw
Fl4Ey0E//bx6xaNTrrRXDMB+czaxSSiVw97XoVvgX/DNAuKybp5QdaSzLuya7K1GsZsBfQevYu/+
Hh+LH1lv9yIvucuH+6EFF/0wlbmuu+nYEeeEKXxue/te8dFerP2TkF1bLMp/BU74PdBFXRTuRvMW
M2cogYRNZR3SMbU7FjThJJ/1erVIV/BbSJC7YL72S/9oEqo8H2b2WhrBgyG7cjaw0P6DA/xv/LIb
nf/pnVZGeFLTz/THLQClOkHJKgZ8zMrxGa189FWmQypurAYWa0p2L3TmAos4flZeWqu2q8xBH5vU
0dhhp3wAg3mr4BU4VmwCnAzbpsZP6DswCEHRlQRRRGKOsKT83kQncFCIHPgVvjpwBsuWJEsb1tG4
HzoIRQenrlM4FDdOxyvqp3XudLhccT2TqY6i/85r9/w4JEWx+FLf9MvDMtalC/20FaXHuGtuqbrY
XZLtSjDXi6Av4vBwyqiB/Jywr4wYVdt70AP5oEWTrMMyt8PxqFGZk5rQ19xp0aFQKR5qHh1bBFqn
NwcN2x/+s42HQttkOhBCC1LrVA9cn7ygsabE/fXtDkL1oYdZHCRccDWMnrCh1qOSwpjmw29qk9wf
x1RHCKKVDZBK6SWEINiq7OtmhoyAs02kTLcmQFzwNvhI51iQbiEDqVEMo93llOFJsdeS5m6jnG3T
INYwNQRVRnSnzqfMNY6iccaDqNTaan/SjaABby2aiTFMnrVJG1xg6Jt2PGv7uXq4Ru525ba2p09/
qsMB2peYiUHrME8KeKrFpOG0K9NYa65ByoWmDnFmeEUnzmIlyq35qqwgulNv5lZqFenQnPPNQUWJ
JIayMAiWo9G7vAWo486ji8wNGDRo14VbPIdNgTVRxCNqzTrqreO2490DbTxqvcKR1lRgIlKDoxQW
lW7W02ZxI4PAACPLUXwd/FLq8+MHvx5n/aM0voxRxKpBx+PwiZIgxoKephK0y62/0/4Xay1NYcnq
DN5smjG+V3Vfo53DGR5VczJDuP8rFuSPZck6eE6LsyXI+X4C1Kq21BEZXorD+b81i/YSJ7JzvDxN
CGexU1hn7iJDrHrazYU5ympzQwSnwnZeb/BGubzkCKNsUW3qmOzlecGLSzwGnoY8MvQBaw5wyLPs
EYfiGvrsH5Gw8Fn/2/dseOipr2IoXiA5grgv+ojq5aE8JB+G/TaWM0slZHH7PxQeJLjZ39UqLxDs
rB1rdcDwW0UUmH8D9nty/mMrqusTG4ZNyEoXZkmhTnCkswnf1oVnlhG9ItLalRmIJ1h05sNOSm3L
wArk8YkxSAjq/HVRSk31d2TFSZX8EsBpkawp3dlm/AXDr9YBcZUmowzQ3ZS+fKiLpQNseRkMy4+l
58ozB8eH03tN+1TMwl3+dPBXjZqfQ9Su/KuMnKUhC3LnruBYQwPB3BND3f+otw57s5BizV7UuaDg
BxK3iAA+VP9sX+mu9HdjBJTNbfFvOdwOcZs/Q+pAAveHZSPfy/7+D3MJwUUaNM9v4u/Z33pHpTK8
8tfDD2BHKSeZ1RMKmIipYNHbUjoDkUNJYGlIZWQOoU2MC7KihHpjKHRgvITIhPzydfqDvQvDL4q8
x6fL++Yr/TyN999FekEQ5f+PNN9A26jRdgXYVL2sp73RrnWP3y7l9JY/6SPWzYRgCBgrlznJAK2J
wI2VLSjZ5X27r9rD7P7yYFBh0iWf/LJ43w4nPSe1COs16/nCfuulbvbo6tp5v950yn2Lylvy/v4p
hJlurXt4uRLAq30Zj6wjQgSXtLsLgz9hUjpmq4k/E7ajNrEqAsHnEnos+zIniC4SNn0O0qXlWuA/
yXuFJpvvMOngRalQYv6p05bkSIYsBw75vh1hVQ9CAuin4a2JcpgIilBDHEKfFE8abo+IAVJ8Sfqe
xnZIb8OW0HVy3KsiIWR2aUsgskkk8MKF+Wd7ZXWbli1QnOyO+KWYkcBN6m1xUpl3IddWa9luZwC+
Jx7aIi1ls5dq3Gu9Sgpx91i6veT3h1OH+ijzlQ1ibul2QILmRFDrtko+5tCuXdobGqmqi9hO76TT
znl/W13cSQ/dIr3jBQIoM7kpy9JALFQPu4GeixvresACrkE6J/1znFhydoPCfvOW/0L3xMbsQ7oK
KceBSJ2aknYw8SsswL0WA50XHGaVRU4ncf9kAyWTfbuWty+L8FqZaIGdGVE2nDpNPEVVneDsMHIk
ZRY3oQh1sgnCKxeBt6rYqwEYYAfEStc2rGjqhO5kU4z3Cz0vJrCKKYvi2mT0d7o39ULLf+XnWhdu
tq/+A5XQdt92vEqU1Uah+cdaRzudnrUniLoYehChokQXq5KTk9Crt4JmdSgPfFB5iuxCanG5MLEK
rAzFm7yYE5vnBs2AqgFYTzYTax88FU1UQrbAdpFNYP+vJYpA8pM/prTOEKLn7IPayAQ0MR0dqDSg
2bNSCMN+iIKGx+GOSKc215NbLUUBEZrrOJfz/OcKaQUaRGAxxEj3ONy8L95nPWtPcgQ3sY4Ln/Oe
B1scnl5sqEuQ57J0Ty/5d+0hqGXl/fVTyETVh7a3ce1YOtmyu5ZDXAq3QAWMpmJ+udLkKLvNW4VJ
4oWUuqnqaycgM6jAPL2FlwHOolJy2Rup/b/G8lo4XNzoi4Sd4kEqnKqhbvCw7ZrLtZIoOz/AQC4Y
NoZx83H8zj8KIzWU1lD+uP2O/h1/d2/7b/3Hcj9U7auX9sEs4/Rrdj+757t9l7dM5b3Ph/Hr8mn1
7pit/6nmJIlGwKx+j90md5nrYeFZsc4iOP2Kf0Oe67e6KV8FNf4skbP6xjN1fGpdv0w/CR48zruN
dsRpNR8O/txKiXAqZDi1hqt3TV5NZE/DP6iEnchlpxmEx2oRWi2teng61iv24nE4HRd+3GS3FQRl
4xVhAsehw86/Omj8KOeh9/lpSiz3Yni6ndxnT7uX9Ct4Rkaf0cvit6jnO6VSQMwvWQBntSVJNQlK
25vD745Xn1TSf1B4ST+2KgIxyyRXd3tfeUGv+zj+29/Xn6ZsbaVT48J7zZne43GLR/FeeF//qz81
GObcEI18XP9bj9b/qv5ie1/74m/Nk7c4Ih32WLyf3m0eJ2+TZ64Oz9PX4v3M99m/wm02yu7Zd9cY
yy/vo4fSLTH6p+0906Aear6xl1Hji1DJ7wAqaTrqmSXxy/y5cHv85/P+ph2/uvCw7i4+dz/Vb5ME
Bg2Ix8vQaiFUsuLOZV4oPizsSEC7kfObgvzzs9ElFHI3edr/se9+y+5YOzFDj78XD+QuH7O7/JWn
3idzXGbvrONvpw/7u8tXtbcdLR7Tj+yeFHT+L/0mFv+VjQovg6fVx/6fDh81x/t6r/w0fdBP9HCk
dT+NH5nevr/t53/sGfvMLKWDzJL7i4dT8LSMKLctPusfAWLb30365EX7pU/rT75oktCzFxgcNaCb
0k/p5/zpo2IgAimx/HUqSob5qQFpzDcr75ORFFceK/+taI8pMRKZ0ACZlxRUGMAP1MjSlyT4zBRG
B4mjo4aVJpXOP/6NhhLmIsEnpo1UmK6vaSagN9mZoY5vtNWzm6VuDmrAojUVCwBzBO+kqyGlbtfh
rXonDARO9GRs7GaBMmKx7SWr2xPPBaoahUUonfCraFfmbUP6y2WLyVNK0E5ri2RL1Bz80jHQgBVm
1OPqoDHXMSmWah4/VtetkcxGE6TPr/XIleaOKcOgn/VvD9rUABKrxJlkzywC77Tqm0CM53Yw04th
C7VNUo41x5A/+ZqzOECrNKS3SBhbANk1qTbg6NYcobX4Srnh0PAsmuq47d/g129Susn8M1moNLjm
5DCbhSd0I3k8ZaGkc5cUEocvcLCb7eUfz0Zt8I6oMAEtEFOIAwb/xxs3zEXi5tPQcIdmlosVogDf
3dxfxlvmJBP9pVAKugMeJLF2QzD2qdkXOa+HKomtfMmpt//qPR7UGLdMkx7yO2Dz7fwJ0+1WV727
NfkVfFdBdRy9YLhqHONSWF1WD22sUNx+77/Fn4kDuxSAdt8wI9becfSx2fA36I64SLxP9bXFh/O7
EsDxI+2J/4RXJ+mxL2CW/5Tn674FHDXMCwcbeShz/K2v8n3+jF8XD4c2vcbv+LFk/8WPi4fyXfWO
HmV/O5RdHftHQ1fz3u6ddvNLScKoJQmzz55qD6svBc7h5fS+7g3+4OKFT8lVeEnQxtfTWQ74bFhQ
BaxWfgnvIvjQLvcP71hvw2N//jTp2U7mfUVuaK5TVq7h00vYqBt6yb+dy1IIRZB0QzSSg1FkAKs5
fa9BVB7kKHf+hiP40lIk8amnvmv8UF4hRfI+YcvL7VFiyYWVWPMwPRASl0AeAUHb5sjijjEfYQJO
UZppkcY61RbrgvgLaDGZal1qFvMGt9KN0ly7LpA1sUCQl79IWwRxWYwUVqImpZRfAUpgd3ATN8Zt
ms4SvE8JkgtIv7437+UwKxygZIn1Z+358hN/DD7USGuVq158STBOVL36XXO5NL5F44YDaZYZvu7q
YsmT6dWdAr4jb1OO6r6qas1W3KVjnINmpe03KSVR8NG0ACyNBm5Ge11vHw5w5TCjM1G4EnjWfNm3
i5fn87EDf1wv7oji0aLOuGf74YdOtuPn1Iq29FVNObXiojkJbVXmTsSjOtGum126JFx03c57vg/N
0mfxb4AfpG49yCJbm7gr1Yc5ifDukARew80nBnoT8It37dQoip87aGn/6OOdyaqqs7ER/iphocu/
FGHO7teizkPjZ/Vufcje639rGQS0vfLpJtY7hbf9H4uu67iKHogoZBqu8vMpFFj/IRRc0FKHjU97
ZvUiXfN8Bn9WyM6QoLzHejvsE49oL5NX/TsdyDfCsNF0yeHOb7N9u9TobA4amy1Jg7fbd5KInkk+
ANXuK+gBbF+zj80bZQcjD0UDDpuXct/vkEjJnUN3zC2wQ12CVNeil8xKggqf/s7/Y40eh9Iwy1uO
otqonUIDX6FgM8nHPEcFpU9aJYb5qOw8jXXidQYDi3TsmqQvMhIFkPLC2w2JiuM9i7txBX7DpzSh
gveNdHitjbcM2W8aI2QDfcv99+ENrDn9UVdE8+b0M+pC2KY/mHlSrcWXcvLaCCkrHCVBsuqt0XYI
8/txGLyw82HBEGbzoAV4fiNDD1vXSbxObCAZHokSfKxfWU8+nm8PDhCf1E3BxlHIWRz2v0EPPZiQ
++uk/Ui+zC69Fp5LP8F3fCuMbx6Of8v+SbOvwoU6eps8bR6qd5bF87a/7JdfSWW/Za/Fb+nGIWQk
k3+MVMwDihU9SdM4HNpfy39CRuG98b6+X44K92FUcvpQfpz8ee8dPlPZmy0VR81j/fvyXH6cj4q9
+ofwV7jf/ejKCfi0YeU2JGNlPZ/nz8HrpLfvyxs2i486kK4CvG6svuu0ALkBEKmstmmTf6pSJmzJ
7tNp5XWfR0sxib5R4wL4TePpskPW6dBL142DilzfeV2fv1z/Ks8LH/GufGrVVgMspuk+guuVtk+H
2nT+VNw3lm+Vam+aDY6d7fR4cIJsol4+KEa9Q3Z4q2UDCuSD1bTN0A0z9TzZ3V3Sqcp3Nst9gqr1
sB6U43Y2X7ysN4da7xLecS5P3tJVjfhK2t0e12RjUtEzK3LuXoS/rmwOn/PT8XK3slWicjZ5m1fi
ydt2aUpsk8a3p5T973HiCFwd0Glqi1LrnG2qPdnhYlHvbdJzvbfNkuX2OG032DjrAaNLlyZOkeK0
Ue8V4CmLVXR8uf6pcqiwnSzWzSqWHLD7WSsqzOcP51Vs0jTOpq9ZHY2hcXzZLaM9ae7u4rJJX9Ns
Te/2PHtcHzNU7IkqqJZGq7vYWH1pKRzXdqPF+nK+2w+KKZfRyfz1XKwAgRendXcV17JOflwLtVVs
a/Zvr+XlfsIcgvNXPp9THdvuMGlL20rrNIhhCOFXHm4rs93g5VJZ0Bw1qjmIo7/9npYQHYTt2adJ
R3HpUn/Yn/f3i0Y+e60P6qwnzvvO9VoKu23UqcYrLffN0UhdXrkvRWlPCGERWX3573q3ZJRKu+rj
7ji7q4bL2292R+iC3sy6kUWP6/wjhGRrcNGwvaflben2+s5oFbXjtFh73B9ywgrV9aB9nBXr7byO
r3S9jUQ0dSoaemuDXUnJcnmonvcE6arHqamwwne0EbvXhdX8KV3H5fam0Wg85es86HzLNePaxFh1
jXpVLY/zl9KAw9gynR9fo4F2Wz2L/k3WpX2vVFLtT9cn8ilnQtG10u+2sMzUMhb96VyNuqVSxlCt
XlW9D7aFS3c7m/wsq0fuxYsDmziSWU/L679uF07W8K+HNKYfjiZ3aWTFp3VlBWcoR6fnuHpedDPq
9MtNVuKvx7vi+uX6x+iEuxXll7NVMUD/u6zuGlu07byU9fbz+HJ/auQmPCbRv9NpVScP66+uf49j
j9hcVQ02kOJq5eOCJGbxoCAHzDVW9ft5dKkmgc3Fxpynz/2x9Hmof5+wMmOdhvoE/HbeN9cBOIa6
t2e/hdRjh6yvNqXmtBQgimVrzRplMEF4FycqhQnMYXe/4gqf+m9qK5IQ5zmQQfOgrCFxGU3f0K1W
9c681EmOwJC94HGoqi4LSlbDX5HYWJKnTtixcfYrPy93D8X602w+LhpUKc/658gzkgOXN9/l23O5
u189xMtnXnunxsug9lBb/k6iUVaBwG5ZC7UPIms5eME8lfP2YPp9REFIN/8Kx/G58bUViVaaBTPw
U7kC4dn/xbs4UAWrIsSEWXdVZp8p7/UBNlWjLT5Dg05PA8o8X62M9DU6eaYVA5gvoVTNRYPlgNy7
0YUpX6YGCedCpWMCq4roN+2eLknj6TBiYR2TYNDkPFPNSx1vxdax+LybDicnB3pZnDNOWyOxfirh
CC6UpQqc2eGHH4oSBN1LZyFDC4kAbvk0l2biSc9FWpye3V1UfdjUfguVv5WKYZ1CsS6QcOJXtfdJ
WVv0GBQGqAJcjN89rU4e18N+8hq5Z6mZsMr6eVd4Hhx+GsuP2aG/XL8N8vcDGquaJS2Nl0DrWeWx
vmIx8NlA651n1E2zQ9+qKpyeDmtljZbrVsY8cSHzyTsccTGQJJcHzU30vDm/rCNaHKtqe7Lft2pl
PlP7DrjRDMpgdpuXvirkO6yIx8p0GNV67MhvKvv5fTkVppSS01q/QN6kcVTuQDI23dWFTTLLzttp
TsYxcAfPnFofKwWZJsb+7f+4Oq/dxpElDD8RATGTt7ZyzumGkGSJUcxRT79fa4BzcbCzHo1lkxTZ
XV1d9YdUX7jBTO0BdHL/QM8K4b0CJGv8tqFRwiSp6IaqSHdIzcinYZmlN4un/u5AjtI8+iRHBH0j
xFtAu2JMb6JBMlMwIikXFh24bh7okzKERkhLIUy3GbmMim4a2zB5UNUTHLZJhup25iZI7MzsZPWJ
rpV1xgHPadnx8CCLFkhMPW3zVZEvZXMlfeY9TDs1vH1XNQwga+xjhqIejRJhyLmSLlXMdPxB0JDj
rtkwUMOnICxLQ+c968ydo800CaHP04c+JK5gqjVpvW3zKowZhlFF9nijEmDzoPFneofYSe7UVoX7
MaRiBWNKx7+jPVJCpBcUl2OySqU3Sdmyqijea3Pb3KbOxCJHsAEZZuzqc3epdQfV/Guau/6ZhQo1
RrbYER2FhCFD0TIsKGj6zxizmB6QWjmJ7XGm0oZ6s/et8rXnrhtrlmsvUz1W2t6xZq61BvHnuxMz
mfYqjJZQOBx13ibunbT8mGYrz6BlSTYESr3YFNnMyOZdu0gM1HTPXnTTGwR2QPqG2qU2t5q8sgpE
1Cay9cB8QS82Zjp5h+vYmKrFUjGPafPoeUfWfj3YO+oOvbsMZSN15lXoia60aGnDwopQJgq8q5EO
i3Ck6gsrmHlwb9IhbV10u43uqoW7lu0Itgql9lC7tS4fZekaWCtXIsGfkeKV9SarXmG5LP1lQv27
RnvivfJJjCUEo9kviAnouCBqSWUzD70z66DYOxcYlWTdWjxzjRkmTIo9gHWWWtNIGyfBSPUo1/ez
up/ghNQJoeMeG6cQW7GjU271YO4Fc5TI4ex0DSqWovxzxqtdNqdlA68Iu0oaW/4QCH3ZHF13avh9
pbq0yq0tl50yU+EXWDNuYm3RJHbXSfn3tmeZPw0QAHRncjF591ayvq2S54e6E5rzOeCJeGX4E4yp
s3jt2suYQZiPe92klYZhvJSVP/qVabpJ7FNMiS6TNyqSHPZSSQa1iqboxelNA0j62FjUI0mbK9oG
k5v35+q1JzNkd0uwqlkymvdOicY0dClHejMZCqKQBmO1NaB5q0ciamUxHtV9ou2JWoo38etV4f1h
Ctvz576zSvStl+DMO2niuWftMRrqsJDUsYNygWxO1W6O16yc7VJa5i49wF59ydF9tDeGfA41fJmg
SUyaYKILvBTubmNccBgWfrytmgntOEdceoLxGeZNTXRKJAQZp647ebNRD2jZ6S3oFUQqLO9hgLFo
kJhaVuHdiu6EBBVWt0apAwgyc7aiidvJrL5e01e50Q3+UhjwEWhQ7dcunnd/+2MrGfakbVDihPmT
MGClWalyNTdjYqoTHj9JBl5pJVmx2HKGKBX9FegQqcT5WQHbtd4gvNoRZ1PkgT6zqhya+oS4ZrWb
Hh6YbMebiopP0wM5Stq/6ZWw0gFjyzISMelVY8tRaxQFlXAU5ULjicKhgW2leC2/SvDVJczm+NPR
2odK5TwTTDAUDzeVCddtEee9XQ9CVukCuqBmJ2IH+JiAzK4K6SJBbVaC8GdS0XOPko1TdoAldipd
63e0VqRjGD3qBixaDCASWrtEBxZna5BEtPn5Xw/UfklP148fH/2WyefCBacCHBs/YKot11Lor8Lg
+PRrDEZ7aGJODEQvp62rvSQY63a+t9V57izSbhmaF7nCN272AcDY0GFk28A2zb55+V5yDom/SaNt
yqosaTdFpwlGGUZkT7lOk8u6ON4xhZ+Ux+vOOJTaFUnkH+2SaEU/UgVIOv3MrW4vA5gr9qp7N7J1
L5rF+gp5WrK6RZ6ccnVcGwtyMrW3DNVL2iFdGfz0KNq+zVmkolAxlXvz2HiV+qrwR7IEBg+OeEui
8gbg0dbPT29rVrsOqIfqUuZxDwbNoqgZEdK0ct7Lhnp8iNJ9kO3zbudkHRJZp7A4BNY1Mdaqv/ec
BMb+MtDHbCmr/PhWFq09bqK1ZG1si9i7T+pNXa5zc/PxqCkLhdAjySZjsskmRrcsm0OVLlAdto1N
mQochDQOD8UHwxAQ9OjXRQBbUhRdVFsdfCiDlmDt8/KVFltNNHmKLeyMptmEoI+CYQAyS8Nnj9TU
1CjL0EWzWNFtKGK+BvOfEyf9dz32zI0iTSJ1nFevoAKKCqSmq25Uk8LqFtFnbtWXqSEPzxxRNaGU
orPTBrNW7ANlGWZbj7xLDi5wKdHVTmS0TydKfPIB1kc0DxGsqCwbchtDlwqqSr2tbBDYnTmI5/tA
7k5vc+1haeffonZGJ8xyIErh6qbTbe9UxAjpxMS4Z6gNClPWm4rKVeqGgY3MsXapPvu692Drxpr6
cEnUG+2Uyls13FcgBjWbkib19+4M66BOTiWO1vXCa9cKGppvzFyyW2whOM4w2XYurplHfBF9ZYzj
e6fitTZXGNLWEC4qjFWgJKWNPM6MNShTL44505uhrk2iaiaawxSJsF2kid9hXgfMr2BzNFQ6HviM
KVu1C9xzhQ5zYKz8aBSiaK+s4/ocJkjmn7z0jDVj3O1AAzfwaYqzZNw9ElbJumf53ye7sHyZ7amG
KPMh4ZPwUvWWmj0Hv5a3x7T7K3WRP61i9yBFmzrf1T78NQqlhrFugnXTjVIJRNvKYGawAy6gEvZq
f1DWMFowT7GkXVdeS4roXbeHtqu5Z1s9egaZX/Xoyj/NXfWMUxceFSJEYchINLwY0qGCrEC0lJuh
2c5aHFvLdVYstQ8urysfSDVu6BoVj1OiDLJqWfiT0F7mgOy79hpZK98ausotoWueqUjUXHxzj/B5
r74FlMmYZU3cUYXbBOaker8wT40+T8NcFyheZOoMF2IPfeJs5GAjPnDaoRKvPtJZBlSEY4AJ64ZU
NJfgBVPEc6868gHlNXU2VvFnOgcV32daOzRtCWMyGCst2dnhJSO5sS45CgfFLesusftwIQYmsJB0
DD7eMhGdVkT8UnpjRL8lZlWcw+Qq09+CFYwU5bdLt1TPYio6Md0tzLjq7s/MdzIdRM++ZhhEk6Y6
n6lOkvzRboYo9hHCPlgG182SABt5y4rmQZyQyL3wQsuio+pCXDWPmrNt/BlGJBQPadp39d0jsZOS
VegtTB1K2vuq2/dQWaQNCk9TJb1JAcbDQDlGUoAn+9G28Dju2/Ywg4Ovr4x2JAsCFTiqoQ/LUxGY
WK0BI9yPu7ntzLJg2QtGFGh0FZUjUG1TuxICllDt3IkdrpCht81F7l5T9R558xCpIbZP4TZyl9X7
lOl7MocI+XQCkEZJpkbeJmGGVgK2LhZ8kA2a96ypB3fEJRYapCVMi4Rr4bPBA1YshC7hsbr5JHDx
xhuryPgT+JDSbZef3sCpxpDGKP/H8tIjYmOUB727dQ9FdTVItj/0Sd/IbkAASSuoM4ilsgRRru+U
a1Y9JOkeKFuxpObGKLHW0mfnyTt03fEeceQxQGBJGuY2haibzu45PIQo4Cr7qlvRJZXx89JmDSxA
79iDgKeiisJE5rJ2OUKxHD4GeCiMvUqPmgNo6AiYtU9RSNZpgaNMGGsvFwJfL3kFwfadr616/kkn
RQeHtONR/ZTG5F3cNI1Kn6mB14P7Ee9QQy8asKj6UUVGy8CvzGKhIvgVPj3Mc6hfonUktiLmb5RO
IiHVsVTrV5cI9Rm6M5++ynpfw81nNjQRgRO2kr7DW80rZ0HvHmKuEgIdugSfp/ueveNT+pGpMAAz
oiRuh1tDHkfN0PZXGgxgLEls7DQF6TpAaQZVe7bcTYuBfA7AZ5LDkmlepQF6rHu48izB0tjchBVY
LW338RAD8QC3Wqz1W9252/W0qjGLG6vqpAemLR20Js71tNqQ1W8vEUYXoCqCRZZt5fhcamMTqQAD
zitIanPGwytweeJC2ZDm1Q/KUbbO3dybWJHQOpLH7BPd9hDRYUirafsZGpjQgbaEMfzpixorCl/R
qGdj+MDmX/9VtXPVrWt9+vaP7/hWcdWSgWNGjgaD2ffU90gic2mc18ekeeM/Euoru0jC52Fe0Evp
aPc1/J337jG6TGF8S83Lu9qrFGzk5sF9MyN0TmHnlC872xn5tUXOtV5QLEgZVO3A9k5FbA8tuFYd
9bs0zulH6IilNkeLvVPU2yZiBzNQG2wjdrb9cPS9Xx5CD+zSTK3XrubZw6SnzPUEFURbkZVVBwqq
bXx2gO377Kxdwoxb2ev0XTazWHyx3LCZ9T6xRzAywI9aMepghWc0U1Xz22la18PA6R27PF1aOb33
LBqXmYQuiDGrPyBGm8AeF5HPANMmse/HII2Lc6m7r7ePJHj8WflsJ9KCE9GkVQK6w/iUNHIxtpqJ
2wAaVWqZNoYZX5G/X5sW6JOMOGm9naVkpQ85ZkGw0qGWfmCYFoo6NyW4o61ZTKJenMy0TFfmcamr
gyAp3J33ARhu1OnU9qCPt4ZFt7jS0mn2vy/fd1ko0fYWP/d94//++X3Dyrucqkh01GUFx+uS3PJt
u+WAjNgbG70OWzkd8FyTGS+/1tgvtptaYWOQo3GXhk1yfEvHTJLjfVdVA0fHz7QNKWenctE7BQUG
IBguALU2i7vmhMpFIsuL2RwsKBIxHMwO8Q7X6uZSalirJC3oFiuNNW61ThtWaExUeQyXM8kOZlF+
xrGZuqOQKgYsYHY9rU5tlLoJIOIPePeuLXeSgcOV1u5CDZDXx69PWUXZUdXGgefc8PSdp2Uy6L3n
vjR8K/Oc7Xav3TXuoAjmfoTCC4XcsZwI8q6PpRx4WK1vTWT5kAQDZj3WjzCne4gYRyM/H+Mw0H4m
TsPCdZWcAW/lQABo4GajGDPVnK9jBDCQMoIfihSSx/6ayquzeRt0NgdJODLqiVcwwVGcd4YBnG53
rq0ohvy6E2Vn7N7zcAJubeesgmU2aebvtT2tJnQuBu46v3lbeyQP8m2xLpdAF/vWON+4j2pXrHDa
HZWj9lkfkl24ykHaVJ9+Cq73mdJBhAUCPl608oHc9wNCdzWqgEJ6fe3h7AQV+yE9jb25re8IoEMS
CDfoAW/KWT6z5jqtPQAK++oCNxyZ50f2IOmGidzLwQiimP7rztMO7jAwVMFs1cGQIfJFiuoNHXxT
AZDcKRxZ+8/yszX22uQz/txVBNSSa/dE0Xbnne27fofGQDL2zJ7ZoT7ZSzaMaLVeIWZYFwMFfkH4
wFWXPhr+i8x8KnZ3/qUuIb7ue+BXeuIdFiv3iZ4E3QQZPNOThNJbUU9Ql/rCXLzn7Dzjm78nsObH
YPme88LWqd//9B4u3b9zq//U0x4qeD/VJTq5I2lrrLVLOqOmsYuOvXN1RmJ5SLnobu1zLMcofYzd
QYjOPvSjeTvBD3aYLcG17sNldaRiDOBHcJK+sDnaevT0yBfKuX6m2aj8OiPv0kBJgewYTp0JMtgH
USTQMDBLB/FL3SB+vbBW4Rx6z8AflWNjXc+MCbWUi7kMubr3QuJO5Ug+Wzw9c0AF72QOlAnSwghB
y1t525v01lgxzsSzTE/uwV+4B+7mGvHDPv2nYTuWBuVYWfcuylqbUAujvXfRl/7I/F3LS+n4GZVT
Z6z1lYnGeS3+tzlrfTKaH+MiLckjDs6kvSdP/l+4G+uCPcDTvbrXbEQBcoxgYJ9GNEIg9S6c2bNq
C8kHDESJqQAsMJ7DXwbhRaA7UNt9CxpRKbAbok1cbKQT7V8ZbVtPgB0bNFH9jVDoT35VGY7Sb3Zg
rBZPU2gQyafPTL4j3kF1xL3y4Cm1oWtd3xEVgnMjdMDlIWIoXDgj662xbQSSwYr1k5+cvQHTgoEE
mODy2boLk+fuPqWtcymen1O0g+4GpQfOhy+OjCaSKsSDBRUaTg3ZHl4AYsDxElsfJKBY7AtvLBsL
+OhcML/AV38TPjl7iiTqk+04JUz8Lb7cOYhH9MqE5jIEh0X1ZL+IBA9MnTeQtRqkpGC0w6n+AHlC
oi4dhKiz8Zv0t+FRWAx38QdJDk/65St18iIccFJ+ns4uygAIFCDLwcSwufWILF3o3kQICcLtBEi0
Tfm5Lcwf/A+G9ACYdLwjbs4Jyg+NfyDg+LwFYGypmwjBMkFfgqt/CXo/6BRQcfdOxv6z0XbIeXnA
B672rUKFhi07Fbp9lA7SpF8CLEN/+BJ+BS04CIeFaNRSZJIEJYoPFBMLvLPxBC9gQb40bqDKD/qd
XUu6Ap8EELZ5qqfsUDDCuP88fKD06qkB+akc7HszcqbJ7X2Dwyua5/AOoHZ/WYZA+H0BWBJ//siJ
b9WNUgDT0r0BDTN31QukPezYB7me/SgnkH8OIPUPhKTq8N6gZYVoQbxDy02w4KsnDHhRgT+xFy6e
MPTA5LZQVdqfaJhs9LF3BmrvHB0wFV/ADt0gXFn+6IexhwW1APAAlCsoiWwJAChb0mTZQicr1/oc
GjATJZtWh+LANKLmyhNjftO4Qu9CzG+eInerPvGU2rt8olC0a3cUTD6TBnmg3o28UiiGyVhmyCdc
D2FqMolOxdO/+leVqAgS4uDtqKpIS77wpkYqiwwWtl3NL7JbzBOeMv+0sVSwBuhhvZ80Cz93uGX8
/W+cM7oocntI3AnlHyHOIoAamCvsavZiP8YTwBjTNpsGD2SBaAJ3h3aHy2762wv7uOIdwmnxTAh3
jD3GoETfApHeO4OOP5wbmBoDcsb3ibJ7e+lufNYFdmSgN3zCiOCjfvaV8DYR2t3agboHNae1RsAB
eNLD6xeYCorq1qvcc78BtagQ+Jwv4mqGebZAqx9obAE7AfNm3t8bHRtDLrR6IlYjPt4T+e1dcWBF
amlTUZsVRAiZzeG/KNCeiEAIvt7rO5OS20g4hl119zc4dq/aCRK1a3dsTElR2c2tWQ6m9RxIG0SE
GzUmdzv0t9WRbos7TvdsZyyhLIVv0e2LcWYb3e5Jcf1ZC6VWYFwmzRFYTrjNbsC29AeAuu4Ftdxe
mQ/BlQa2gpXGmZfeXrBW3luVEyjopMqARjGlPQdsJwQJPTuqD1B23l+wthGf7oTdo33mBrGf457l
63RdbdM/riCbfib1HhHKY7a0z595sYxA2QgG72cimKhgAqFS5ivaldzPZbWBhCqAyNEFgM2aagDr
Gg+W88KBmFXX5oquerfsLexZvWsOeNAgeM3zQlFmzPC9ITtYgLc2MCqm0KXBvjOHfP+KrhLd2XIl
eDjtRFwF1w+w1n5EXF06Z+fh/fWO0DD4CB/BJcyR0I8vAO9YS9o/xqK8Fy45+QrhJ2Yy8i1giyjl
HOgJV0woD2YhZS26rYCQwLwDB8VaR8WFR2cOVQciNIGRmFPfGZnfZVrMS3upkU/Co1ogrH99j4Kd
f9Vn0Ozw4+ktYP0ciMvGxUR7RfgS8TddVRYh00WSFecaxjrjn2MQX5H0IhabaMURkZPF+ynhrGNv
WSRYZkfljDTGQRKR1GAWDDEWPwOAo4jJ144IRu+7lvtB9Qv0Wcc8Ov0F0gpC+B9amO2MxYV8aWv0
9aiTNVQX6E5QThYyrrzge/yGJQBsqNPzlYpuLehs1atBoTrioYsJXGyakZh37I3lvT0zju3uy4Z1
juG4WX4mH8hSyTbcon7ByGaAe+t4D/odNutnnv8ZR5N41SyTDSNBINR4zt1VnXO3pz1WfMG1dI4l
DNho3aBjAOx9zSDXpsorXuf7dt7ujSMkphZ3xx8ZapY4Zw8JzHwHK2iuDLplgBeuPKu+HkX1jDuc
HMKNfi9GWP0wwSbA76IL0mx7giWkhnbO8I/+vofrHXNAokBXEGmjrgF1CiEMZmYEo43JyeCCYuG8
mKxEFOmR77VXdZRsgaMMYHaj0foeQKpn5VHPCZh/tOuAHmovMdUAjxY3fhNSAJIdvAj+hGQOZBr7
l1kHTJMzdTfQqyxSCPnysfvg3uo/5pT30FqBwGWiCDuNz/cV30JUjo8UgKX+Qna5l/AiHFEQFSoa
IiJetQFPa+uyhwc2y4GRzoHHB0gbih0qdJDFjrzDLKHLwZQmdAtxawgPrGAIa2LMTMjW0eBohXKG
fZfJGmgpABrLBp9sSo+UzjnyO3kzxDLehgRX9aHK0hqmy0uniG7HP54LBDPYLui+kNnQ3uQIBN/q
GvUl6MqP7Mr8w+2BuFtpgp2MTEw2igQakLewbOBDVFueTMwO/9c8A1vk5gIx5ZkQD8j8Ka1A8MBS
l0X2q3MKa5FYtQfh5/01R+PFgk8YLcAW+9vm9vWYD3gjE8HYmJqP7CbiIajYfF7POX5IHi89IjRC
ipu3th9f/nV4y+fenhRjpAwMoAjvq3r6rhz4C7MwhFcslgLBlwYl0M7QLToYF8LEljnP23w/fLKk
CSsyb6eeMHBhqKosauEmvCYLlP6HulhAVizgePOs3gdpS0gg3eNXk4NIl+6ggu71iYrHVLiPva/x
jh8mB/mXinID0eFhxUXFDq7nPYVxCOpxqhwUJLqAXSKHwjKm35nA3ZNFm627eecXSgtY4YBfE4Fw
9J4qiPwgwHIVvOep8mS6BhXCiow94xlA/EYUU6Vct+Lh2HeDNpyQGfuR7ukK8VseOoc/ACQRXk7J
piF5uyNywBHJBvgXY4lHiy0riCv7hFgN32bwcHGEYmrqLbV7FEdYnuEBQzV4SHegP+SvH6GS8EmR
KuDyWfq/x+GizJP3sO/RwzpWcJWUWwoPBo5NfIF0heAlRw2n4aZ5sghxZxjbp+baLX20dgSjsNxL
Z6Y00gnUNsF+N5C1vothip8yABvUb9DsEFBWlCEeDDd5n01hvoGT75Z8ED6/HCIz/csnse8cPgBI
RFIAqATvEszNqz7ZPM/GdBC3h00mtgoMfL4WVzI/1BcABjMQkyXEnS/8nPBZA2gVIq3HdsJHkYXr
TQ9gvPF6g30nUq3fpHtiDmyjdQ8yEbsoXMARo7036ClTojy49E4PrFrhFVbUM4J8qeLtJqjt9JNu
NsYT2E3syN4oHA7FUH/f2jPxllQCU6udcbUOLCCif3h2FmBcb9TDv7L/m2QcnsyLtIeC+wGghCzQ
lhL5DE6FsaDnQwoOdyVAaZf4R0N4DxGA6ilCcPCwRfrSkWgLWwFExlWoGJ5YrjhVLlY1ROhR9GAh
A0XLm6DSjQPEEPA0ocnCxU/ypwCO9WpBIXU/8g7+z0Oia5z3A4QFdqxaHD8bBHNpJ4vPw1l7nHAn
VV8uAiB5PiAtpjNcHxQO6LqiG3Hm5edP3nFw/0UzgouCNa6XQnOkgZ38TMbmHOhtMZXGXfcLe4As
BNA0KgXklUAFGTj5nqdX3CBswYVgCAE15wXrQzkn06PYBTofZCB4fRQQCEcg+NEayP8AEvF0iV1Q
r2EGsDUWnZxfsN8Ap/O/GupseqmWvMt5oDUK4BEqLahzkFkBZIdlgnYoEU9gpHnJGmI9yUGofe5Q
W6WKfAln8aVmLyYEOKplvSc/2QQP+5RTgij/0kvOOYCmJFsGPBk0notf+Hd3Q3ChWDIArSO+P2ik
MXKFfAYw8ze6hYQdNovZU0Yw6+cDsljsHSnxiB0IZoxwo4G9TDKMEW1MCZWBMHhKlqx/+YReiXzu
XvaKXVe49Lfcy6+9M1QG51WyJ+pIEaW7PjZu7YTYD19xzRxRz9kRKH0FHDufLCJivEdXqm+ii+Fd
lGM4ox3DMN8LMkI6jxkD9dnCLtiDU4HuUTX9Nwp4fsgDcQ3otQD6Ru6Gg/DgEMAxz8AXkxsngX2V
0yz2EDwbcF54DjxFVnv4FvCMRAqO/lAOogIhqxk0XgniLqQClJe/3n0cGmqhVI2+Q4Kn/u+4DEjW
HJEQAD14tAhB7qmuC8YC+QbMUXCN32GFZhDkVp412k6EMz43W1Z75d8YvuYuFQMWBjjesYySX03o
LDHyPbKTdx92JgkcDFUImTBwUP9BBcnZ4C9Cd4eTwS8T85LFEoY0si8sqrAnINZ+GblcAd+BiAER
mZ+E38nx+LgWchYgZ/e8z6fWH9w9RWijcINArGsb+cG5uG3JsXrRi4QDIfxx2mFvVJ8bHrSw4SXR
YffzEVsNBt5qqD3tOxKj4MxOwa49wR+m6lEcCKZ4GW6ke7NVca50ZyI5C9b+1lv7S9KpqXQultlW
OFSy1eF6XvE+W0Ywg1TMs9q/ZAMh/ZKui6Uz7R3fkImEjxPXxrPmqRYvynHcsOxFtBKKXPVD3ZVn
deccPtAcUXVoV/IfRC7nhrgDpC/QnM6T2e/fgXSQsEu86m3VeIjngQgcu/hMrHq/6NuwwX8F3MFv
co62FqEHhD4Rkb99xq3+MB8EJf8GuVrAEIQ0F10R9dG9nI25Mrhrc+5eaQsVim+MWpSPMxSda/Ly
0NDcSOPPKj7Hj/gMS6zZ5A9CVqIN4Qa8VJTUGegvArEOg4udcITauSC6BXA6sj6xlR/h6ugcEl6J
bu4Lxl3FGggA0wa2g7jyTwAbEM8EwDSkEwhsUlY9mTs+UPHywWyembBMBPOBElYI8sX7tV0s5pC5
FA+/xcISqvX3Ncnxd1uqioxNk0fMIP6ooCYwXbkxAplMmcXeGoVGIUvm3sxd+XAWjCZnw3IBDffB
mgMZVvYG8MKYMO+tdmT6MJkENZKID7ME4hXSYBzq5X+FMiADucuWcn+20eSpdcUDxnb73ND8zM06
+Cc+VLflE8fn9OG/nPYnf3ArTJn+I67Y/Y/cfwN8cEd2Pi6rkdENYneUxCP9QT2JOcGZdW3ATIOi
LqZWNEUyIG9nsTpn0mCSxKcFwg5uOigH0MeT3jhUxF3hI7kfVE4mEKgAFjOrhGwNJXQYaN8rd48s
c1wdPSVGXGL32aAB3kog3jGT+NkrI4PFrax+wfr6N0RwuMGsshzH2LBMH3jmTLpuGkyA+o6kc3OL
0UoI/riNe0FUMSF7MearnFgo5LMIfd/fSM8AJpwnI6V+OFcXkgulMdS3gJ0e3i8Helhvo66KV32O
J/W8d6Nxj2YxCw0QR+OozzXMDxryDPNeLeiAk64tsqmwngUlyn9xP5z6A4zRRvrMHwhZ2ZQyiT4z
7/60IvMlYRnL9FV+0l20EklxtPvwDcpvbL/f5G7hhiXnm7yK9JatLOmzfbdnpF8tPqUehZsWS9r4
pP3RIDb+agpqJouoqDrGM4ShbBSohOWhei3OYGR+old2NubxyWPPQQYwM+YljbzdZ/MW+OYf7REf
o2P1MK/N2pn7i/KEu/AdNXoKAJQuWeXqu0Unmjruk4JV5EA8EIJTjspk7gPx0SCCfkViEfpMgn6P
fdwdyVh6Iaqoo/7wIyyPJgUB0nvU7xEOEdhiKgA0UeCI3Xso3ZJjzpC24srAN4H7ybR+e6c4vTDW
4cgdvKfmMEaQyzo2dI5vFhIerSjF2Sfz9M3sq2u5JjsgZWV3WG1IrbNrcSDIioqe/EunCtl+ockJ
Z4jS8tfDgZybojsSY80Vfw7QZCLXpsguiq1CRBw5LWEAwiXSdJmk42gmM82EAjHj7oEoqcc6iWJE
/r2NO5+M6KFe0euiUyYKyQjgBgPKmFQwJ0CApGW0Qgl04ZG8xxc2odmVx8tIEDW1QNwjtkCckPon
YHcM/uieUa8PIMLykS49xDpZgGlS47INfJHnS3OqW0lP+lV0oHm21p6T9y7RHTtAUWLE/V2iuv2t
jlNE/7e9wp0ZLAJ1Pov0/xcVfbYb6h3HFCS2MnRU2LmwmIvXtBpOlSgJC6GXeCVc+J60B76eHhyX
ig4flHKNV/zSUgOS8pXytci8aDbcA7SLekIOnT/UYsU44rOts2+ugxTkxxKjWz2xIUORhU1XtkHG
k7/qPlsXCuRELUI1jJMhW5iDeEz/5sN3F8g8CK9UKzksWmQrzuEQRkbtnTYavQeYdxdr/lmqy+gu
PYtH+lJ27SZ5GHPhgP2eJxNvrM2blYFyDGnlOtnLlIsIEVQtqKqjNQnGAzjTr0rKhsAJPFqkkUiG
SYseSju0Dx4R4yt1i0pxVA15JBWdAhXag3iASjznGTI5YYqIT81AjFYMKsrr7FVgI3uWeC5Ytppb
FQAgAJ++mv+alMpxmyn7b4w64UNTJSbvpYgmQPz98h7dmVKlMBsR30Tink4NHZ6nf6ApyFQLQGmt
aUxG9279Znv3kK7lCzyoRJufRY28ic9CltT0u2iYoWykgIWF+kEWBMoDDfNBwwKEYSZqCei1/qRU
WTuhcW1SSaF+gYS+JGTqlD/GnEcLTttzjdofIae49NYeMxY1XoYmGCRxGwga5dii0NJnfZnZ29Zk
YEBpo6H5rz5oinJjsmBiMvbpd4nhJfFEGX3Y0LA3Z1Mp3WkS0EVVT/6V/hAtsezZMIvqVYrN2Jpu
Q0lTDfgI2RO1Q7Ql8PmmtdJsawpv4ax4yndk/4snGs/UYhBJxQf7faViiXw5Vf72/g2qfEGql5jC
HjpdYXrWUYtCPhchIyrmbGDZ3yfXHuX9mFKft06EDuIPIHgQoWIBL3GfUTAy/xbzEaZDnJpRSbzh
MzH5sqdNIGeko1Qrij20L67as9xV17jPa+qBQAcWokP8rRERoVCWETvWe3Glds8rfc58YWXIqSLQ
+qUTGNI4QdkLSPC3n8GYSQeF1scqiTmQUav4+kpzL9mjI7QIn+RfF4C+GyostNtommDE4gQA7oRz
CbGPWGmyOjCF7lT5uSekrMGZvZDyhAt765bNqLoqRARiFleq3uldo4OwpY99yVmW6plzIZ4R8sJF
fH+zknxrk6LkizzADCbDBGRLPmZc49x0t2j5qtt0Rjf1wJDmsl0q06wZE/fJj7wP7K+Y4kQs+uYr
ogafH2Oj3XvKdVEesemPPnsUSLwHppJPbjitRTxbkiczjigQ78IRbrfT9yS6WWd7gzvBtwm+V84p
GcivjGqqPkihSyNRhpo6bOGf7ky7nIkS0VVDJ7QQb79psOA3hsb7XKIUA3fLxZpaTA6NdCoa2IDM
UQqq+6rRd1kd/HnOxjr69eFSoE7vDj5oeKKkde2A6dIlEzqOuIoDSxFS7zLRf89SiOS7Iepqkike
HTeM3OAkLXkg3JXyROOFAqRw4hJ6Bk7DD1vAFVBNZzaWrKcX58/68zE1PDNli4uy8ufpAF8lEqez
swKwjkQFNdvuR395W2eVHu2ruoleXBihzL7J16oSXhT2AZv63s6+uXMM5m8OGqYo3BwqoqiDhqdM
b0l4NLEKSlfviFR/3f0C8vme6CvcLwsnemXHIQ4cYiMduRxj3qxBbQen+E7QcIX7k7LXOe1BX3Qr
dWHNaecPpEUx70D5ar+QBtSX/vL/urkP62RZ7fVjsa/m+bFCc2SbHwlSxOd8IK7Bn7sTZ8wg30en
dAymYaZMnLk1762VNbFoTXrBSuqP/Kd1ITzVY5YvSHwsGS2lSwaavQWTRLeXjgfDlHbwh3JndoAL
JN5lDX8vyjuW8tQpwwNK2b/+gcWV77ORm4nSaJHFo9Q2fy3h5JlGYwrodWwf37q2kovSwiKwfMLv
pAVCKkLME3s/asRII2GyRdFUxBfGNiGQUCPamvd/UyYHy6D9KevgJIE3YYqxvsBuZCkvez/BjrmB
3CUCF0RN5pww96H9ghq8JAIq18fA4Q8JFbecI0hHKEXc9W/uwEiG6McYjl7mFZBzRc1KGXIwroJ5
R3AAXzIhfPgYhREsQnCI/UYZAlulK4xaK/ESsrlYqKnC68JYJr34X1lvaogAIOodySsZLOkAhmJf
aydRMk1xoP4qw/EVKyYAB1/fMRrjXLNYMlgnn1w1M0IsakwQaUlLnqBEb4mkkfTCXSgX9+DyUIyL
DTqD/tFTmB/nrEBUoQ/ctu8Hx54RIAcTiDRyYW+/uI6ldWEBtbc8eH6+vNd0n3jqQBToVYUHBsdS
WvLUy3v45NgLbJN89NqkdPg+YI59TURamYmO1+fU3gntRJ12xqAZhQv/yfk5G8ky12BcWAYbuCLE
Inpo9QyHrac5ULe9tbysp9LBZeu8kTefpTvvrWB6TlGwx5hi6ezF5Qtde5Ks/1g6t+1UmSUKP5Fj
ACKHWznjAUQTk9wwVhLDSQEBBX36/bX/XslKjCg2TXd1ddWcszgZf4m0Gkl1llUyppL4iZnN98br
ctNDezR+22P6W1Kzhk087ga5BQRTsiXFo4AvsD/A3PCT1ZjlV0/oXPAIOOI4EAwoeiQ70eJfPEj2
EMj2S+2SiB6KBC9zhcVKf7FT+HicVtaXzBfE/B8jJlSs9IsE0f349qm/4aLefoRtfK//Hj93MjIf
wDANUvfW8Idl7f6uOMoAuRVR2qNFlGEDUovxNv8WDucIhsb87vZi1RQSLtyFN+4891wLCoQ5llJs
HODxbvF9WHJYxthBDsv6KG+VAwAu9ZD/yTvAPK5mX966bwAf3FKuo/YXW2b4C0DEXEg6bER5hKD7
RsXsINvxgf2pBzEAFuSTDqeHBboGtwPvtVdfuwKAGZDFGaeIax4XR+XEAkm+g/nCk0S7cR1wICBK
vPYnt9181b8JFBOfs8cyqhjkaj2EuOqAuQJ5Wx/nIJq0oGFsdsfzN1jldbtSf9l2b/GtKw9c4Ub7
yeIJZZI/A+nM+HLIfu//4A1oRNcw7Ep9+0xbgt89AaacpAvCAOPbYzZ2zoAWvTpfhM+qBSw/6+FC
yIX8w9OZ6fqjQEBY7ekBq3RY9mwI1OUoLW8U4PxF+gr9HYM6HmIPYzX48YXbiGoYQFctnUD4DO1d
mwc3rMX3jBISY7AYbLMmaiCCKTdqgQChQJkGa/sJ1RgppYlKF8R+94SZF7j/qDqYhIpcgilIMiNX
QpQZqYISjTDDRrucjCIKzQi26WgV9gFiFdSzRYmNuF6vo6HqsvtHRQiFCpEU5hHhH2iohD85dYqk
C8E8xNh0oZvCT8rnUsIApaRqRNUsaJr3joK6mk+gKJ2gaLsTlS3Qm1IpaOFSXDfHL1YstDkJi9U/
SBGRASioLjYDDmWrqnduKIOHjDQVh7kcuAyI+QXZ05fq7TwyHn5WAzQ/nlN07YO5uVEu3uXpo7Zy
73xohFTryYgSPf3ZNZBS5O62fDxY2qsAh9qkqQm1KV9cFNo0BLSuZBpeFX5pPwo1qM2ZfXihF6go
Q2mg0U41ux080Ku8BTkqTkDIA0lVgjaEjkR080/5Qy6HqD3dTCyLyA6qMDPoPX9kIpRJQgYAhTS5
cuXM5r3aGY0fQvSZc23aE3zXf5dL+TNP0REa0XruJurzNp/nx+R38yq8XeBeqjk67oZzvuIgyBKV
E/BLDiIkOa0Jnea/0zr/JS1gfpQxKgAjiA3CTIQ4SQjUMbos5Bfu0CIPF/+x6TfgTVZgAjCmTPDX
Gs36xvCeWgcrxh5k9m7+61A/4m4c8CqOk89Sc47Sz+bUgDfHQWY6n6odjiIzkzUIFemoi4QXzmzO
duzDqGINGg7io/gMvjEpVLBElHwuBLJZPf/bqCif4CJjEpzf531HnpGSngPrJr458TX6TmSKeUDM
gUQe4AphvprddXfbVSvphplqHp7xrN8fF3l1rg73Rt72urlOqREwPI19Ld+c52347iTAWX0+S67m
FUbWRh5RYFMn4jupUrCSpO6AuoteXd0LhfVu9xnU3H6vqFRfLKrVZD6ctKudu/4I1Efhj7Ma7xin
aJZ7z+ZjGp87pYXHn0rsPubjWidjPa+BBWftbtC7RIQ1n3OqciMF+rwSp0fwRF5pMhAHGEsKqmep
cnFVXd2DD4drAmpXLd+gq0Vyt7noZlDIc7RCbigYVH6mUmisIQh40aiEjBhXQ+R2fJrrocXTbB+3
cG6Yb7NxDJTzr9qg5lopcdcfBatPDpup8ut8CJ5z5JRypsnPrC9WV/m6G83LtsoWwVSdXfmphONz
4V0abnhl+mb7dNPyp2luTnYBxz9ke8MkLrc/j1qQplE+zd2WcudPU/rIa0WH59P+zHPDKyXZCOay
vrtRNnp81gXZ/vl7PrXITE7KDPDscSYXo1/I7fqxqDLKJuoo/qrnszd76AtUlyGXTtrZLWa16kOY
mUJD0yCW9LPPWoVJKg2L3p213DhlJpPQ6vvjQpopvjGRwcr6RoGxYGTu+JxSi6hLP0qo/rBBPUO1
rzMKMd2R8HxUqFto1AIpoSPL2eqqaZt8kLijU3N4XAeYTR04wLEZ2yjvr5TwlFaGbZ47leJXO/18
GyikoWZH6UzNH1bbNkVGtu+Cfsw8eAaOdrsS5Em7HDMrEUoHW7G4t5/tjHgEGbo5rW+JEucdSh7g
lHR0LDO98LqZYetDHhBNov7huSr97lyvp9lzg34MoToEakr0sNR8dZFabzRQ9hofrWBuftQTAeaq
dDP1hqKG5BTIYesaPl3d+1qJ2D2UqAfVEvTWu5TTsmWv1ORYBGX50LOgvMNCwNkeH4VbyLKvqlOg
XuGT1wj7dlNoslClLCOceYWKVl4CsHpmIRXV9eIKXqUryUSpKNvlcoOGy2C+P3LTu1VDmNd3F57t
/UrBb+nhSjk4p/N4epqffXkq6tLLLmhvocQ6G49FQf56dlsQe7un7KIVX2r0dSGxkxq3afaIFvgQ
ZvlAUAiI1zCsUir+ZJReq4EHZtMCRm8K4vRfQ7WB8KYcytQzL4eq5jYtC63r342u6L3b/M7K5Bl3
qkCdK7AranHejXXRRqpWl+vJZBurFsrtnzl8PK7oCI3qDXFdjahgmo/F9jLfyWk2rLuc4PtdHg/j
oPdv13+6xMqsTkLCFNmxZzAbcCpmBpG7/Jn/megmmtmdWFGeVbGqmcCCCkU7ymcDxbVnfbdvs2e2
atJpZZSQgobB/BwuDaLDWvY3dS3YARME2mTW8+AuNxBbqhnqjArCGGog31WVIEArRxNT3UsLnU0Q
6gpF863AiGe+tRvNbD9yA/K2aajj6mx0ta9ccjVYKJcVIjUkLpTHLZqVyuT0I9Z30Mp6q1BqqzGJ
DFXz2zxWz7g3cxRz8sdQfUiGFBUje/lHplRxllHTb9Jm3lDNWGVL+V81u55d+mh7lipzqZhtC/WB
JHrG9kYmCW3MjI90ItCQSV1Qa/p6PutwhFDfCRe3ce7JFVqHKq5q0Z6lQ3l5Ei7XLxgwvf8eBqB9
2bUqMRX6F9MFEEZHhVcjJ1320IYFiXYQOUgEmBX3bmFsHkAp2qu5RTFjtri/d/fLccpNnDTZLw0p
fFLpnvhhp98Thc3tkFFadYIu1SFph7M/uiol1gp3aDUCfIGhKuunBGx3fCR3hpRenn8uj+FhGSMJ
woJDJOEzdpALuAHT+X5/M/v0si7ncnCdKdvpId/e5udZt9EvN3zM7PGTEjnM5mDorjLL9nNmdEFV
wYvoFpU1TKTOM5h/ZYtDY+BvPO/AoSfwWgXeEZl6qUFnU9b9fCrisbvs9RLO3NT2YFnVOpTmbEk0
U0OUsCRweX9cklt57QNqZqD3cL1QquiqsK9SZm4rX3aKScldE+SrSuSwfQTmt37HE2nksvEXk+GY
Qo5JJRBVJkp5PS7OsPxMOJidJG/u9Lai3A7tNPl1Kv9omepJxRjW/d1Vlau/MMv9eAGZUqWNq2QD
4aDrLDBa45hXkJTb9WLqASiQTaI6OuG1m4QWIvA0GRrNrEt3pkRhQXmxaWTJezxUsGg9ockMFxl5
yTv+3FxGMRdwJAFMQ6JLKZYuUZL3VhrOCDBWz4AiEK4v2S9VF3ZsAGsvkrqi1kWm4WOftf6BFGzh
anNkeRXTrWcwJkYqsbzm9KFK1+mMLVyhehplEJ4K8jxqq4TF4vEuij517GFuftFSR6WCvz5YA2Is
ikrcr3SyVPIbyhTqZ2otV+jzXapVBmNUR76hl0iRPCGjDpsa50qVnvt5cfNb5W5XkrkecVwp8qlN
/6Qs86VSDcaMKljF4DeNzLvgcxogCNUHpUBv7nmaPISsVkAE5pQIhnTZn+P5hCqVAi4DZdvsAZIE
10o7I16DJndPUW9uCJ3XB6OJ66fU7+1NXT90ZbvIZuxR80fwOLcg5PQhqO/nR3gnnvkk5JcjSbrQ
k4ZqmfP5dTMUultpNWpjM8TEFcqVZY6EspxegdxXSpcdy6W1ak12B3RbBzrWpBiitlC2mqk4pdZ5
uZ57926yL+bVvmgE9kvWxOJmOoOqZ1Z2Z8eoySBRKXXaImByftYfSk24HHYXCPD5TyrPfy9pzZww
QZ5n+WO0zwpJ0fqBpq3IBJyPSCjhq1Ja2STRpqzwN6q5SzS0I6Q4rIBkYZzauYWKHylOfNDd7Ie8
JxTRHu6fR1VgU0XdxYHuJlHs4YcN2qMOxK7uyNZpdgWaec8rP8Xbv1cC6KXHjXEL7p3hP++z/dNc
bDuxGVJ3sKnbCjWN5oyNRvOubxarxwxApzRST920oURTFJxdxYVSkiXl356UnaAuMoj7q2oGN0JE
xJs92Z27IGdDzQPNEdxdstvB4KJwbN9dVjqEU6cPzRNfiCo53drwpNCMyuCBeCqFPwOJd5ZB7/TO
zTG8NoBPaCvh5E5uHQiBVbQBQAvfHPF+yQJS7jzd/GB43boN2oDx6EiOeA/w4td7KHLoUjfIWti6
rQemDTDH0hzDKq3UMe3MztzMPXtnb/QpYGGDMfAAZFE1o7Vv4eCCbrAbx3BmnIMaDzYFjpccsVB+
c5UNmU376jTOLbyFCgUekHT0uRU+0qOOFi5cqjB5CJ5bSJg7iOsvqVS7R5ltGbFpSr2FO7epuum1
Lrgmd76Ovr8wCmf78D23ozmnmAKTXHO1IgdOAAPAsOR8qVbmg6yZbPyOjy+iKHbtgvY5ssd3o28+
yJoB1ELqPRQdoVqP7dyvXY5yvieQ7mfQ7wCt+12kw2VCXpOEyoOaPUAsYTRcd2RLkdys/FsCEeFd
gArLX/FlfgBQkd5HAda7bi9Jw/ER8ErhXxPpPfOvTh7crN/5ckc82R5XqfVLX1rszK330nrXnJv1
3trq9n33/juPR3/3CxjF2d1W/ffODH5r6y+z9wS+lkxIz7T/yNf6hb3b7fbFfvTLze+4+02tPUVp
rHG5q/ZMNidf7jN799u5ZMes2epvt/9rLXWF9Yz2fw+/9nZ/TDUrs//+Zjal7Xlc2MYOEo8jcb/y
AJXCAMAbcFhAVoye1BvocoD/wXVb+GnYBZQ3C2cRGwl4EABzsjFIK3vh17bqUIzEgqWPWnq2auNs
VfjP9fn3jEw7jINY2lx35vESjm/zVQtOgBu8KsIsLAHE5hFKc4BhN3nUeE//doLD7V4BrNb2FOB9
HIqElqwv22Y7d6EegO+k3kSPkBk1tANEhdHr1BjwrG5h6pW3MlkYV+QrwCgKAtCITjcgq/EdSJZ3
3V63HfLx5S9ysVHpHoqQgqqb0qbwg0uDHDBKfPGXjXHxUAh6jVO0RkJSRy7tsko7abwEjVtL9uEI
+mceUTTHhY9vAYGxYCwBWno1cTsEhT+tEcV7F91R+fM19ekAZRphldSxgDAJAF3mp57hAZrbcTf4
KYWz/fQBNkdBxVzfY9DdPDA2UvgIscdeHTxdgHJr6O3rLCm2mje5KteP/rnAYaa7Yrv4gRVCrk6P
xj9j9/wAilO8m/tFpO4W0QQap2ANgWMw3xtvt/D8gb3xHqEeCWg/nos7ELH8odNABek/VHl6AFL7
AR/EPrc8GLtsW2xnez1aYKjKIPu3iFBQteGvmADzNA+NFigc8ke1nfzBx607LpLKI46yOQORrt0m
vAAQ6b1q159KEM+Exovd81ij7bd7BZyvb+d99UV6gIjj5YvD5LfAvAL550C26zfNW7m/vLGH9jS4
pMNRiwdYjyLMbcTEM4y4ejN4ugKrbSaCUPkin+Z7MVCvYevWmAnqF7uEDS1IZZYOrfGMcSELC0Xm
v6MF4BaZQUqFDe/qldz55+rpswBbhQPmibHBf0Hc8BtgG1dek/Ha55IzMRVqW5wXCAU27WwLc4Th
4fk5jwWjCaKFdXHgAyLkTbDP/u+rdamS7Yp3VwBB5FXviWMLqqNU4dlFec+3mp0YluKj4TZtZIq+
yqssfK6MAOkLWwxCgktLtC49OmRDTjDu/EWygISq0COEk+kiUjsnEfsV3UVPxSINcNkgGQBLJd/T
azEhfKhZlzfkDwnFk3GJL6f7N+k4/sy++IGLQQxJEBdPHCY5IDJI5JlFrhbkj4Bmoznmpjbun10v
T0AYPUgSvhHMHC1+HvtNvddXo0dvu9OKBDNHUhuitUMGkV5+zSiRaV2ZDkydULBm5x7yB7HpoDyx
4RWUpwZeuMp2VOqODJi7hXW1O0fUlO/X9b8sfiJX/G+AhGrpbDwISv80a9SIGNb7+5/yYfwYPwIP
oX5oH9WBveihTIq4OjQBebfpbyRIe+TWb+TVS14dRSAgHaK72Tlhqe6+GhtwaHUnW6f+06MgL3zb
WCF2X6+Qx13hq3BhRsAzkH1bR8T1XxdqkwuD/Nv58lYQecUFiUvi6615Q8oj4r2E6iuowHjy2+It
4x4VZFnMLbIDSbEhP7BZCAoRS6tYVvHUWPkIWvP/uS5ez0qOWDFlGzechVW8jjIWYtFbuE2Cz8yL
xDpc+cJsU7KV8agxMtEP4HQUNbCq1ytgPy8JLXB6ii78f1TXthi5PbOlcgAnWocGwyfMJhUeuYFU
gbPFIyYKw1+cUAxiseZCNAqIuvBITDSI1KDHOLLkZLyWCcb/3hPGl1OKP56s/+JwRAZyGU3L5L5M
gFkuD8G0jC9WAktW/CWM9OsHv74PURAFZLCXUeA+l8GhWAb84tstbfcQXJzADVyezHgGIOTycAiK
JY/EFx/L03xzEtX6dt1+ucmtA+9oXd4VXC1OiSU4HLJlAtM6W7qNdeDEUXAIgoPs04BqJ84Y8rxo
Fi1xxX8+B4NCf7CltAL+8WF8zsRHNVaAIToQzeeP53J5cLkIDtMejv93CeJjMydhigSBFyRBcLGW
wemUZMs4oJGByws4B+ctHC4yiQ6H6OuLA5G4rOBA493cCiJ3wz9X/Is24oKC01I0hfcRi1/FwTKJ
l8GPx1ljLxYfQvraEh8dvE7DK8VdFl8c8Ogtpqu446CeuAaxcIolFDk3HglDKRZNAJIO6gg8J0ZE
JO7qxNcJa8EvTnhaYh0sOpdOXZ5OABCwZafU5vjM4QdyBTbDw4sOWGwx+yw4X0sMqrhe+oeXCDMb
fUdR9C0+ibtJp/KJG47ym0JUr8W8tAPRpSzeSUK1Ilot2n7lOsS4JT7nvFrM8+JOjReJ91YOQ4zF
AZOPi4DC7sv8Myx5l1j4SxvZICt3G8xb7mJDLcMGcm4TTLLTZb38BCKynBxjiYLEslu+gdO0Adgu
kQYUxz4Rf7cAbPOfRNdyWP7EXDl4XVc0J+emcEr4/Hc/tQvPtDJo/CpGVbMLq+DDTEeYfMSkrZ/j
zb5bk8W+aKlb8Xl5jGN1ueb3eclf5EmXP6p4FOvWkSOFtY55DiNuxSpnE+8LvB9OywHsdQzaaHl0
1h6NjZOlaf30Ni88siovl5/H+Cf2TsmwPBEDYsG5W0S0+GJ/zNv40JsrXkf22fmJCw8L6C89bCU5
A169nJjJmh0nSHNwMTF/VdaJEXFnRGTLEwMhSCZexu0TT/CUeO6UeMyyRsx7Lp3Rwf3DCqR2kn2B
Q2ekRQcWbe62uDNihnHjSptJVbsHDMHh0HtPlvREnDERr+BR4QQ5A+bkkcX3+RuAzk4cKu0LpogR
/1zev/kIDvJJvIWb4tMakuDWzDpRos8/cRd4pRInSXIS6xzdR9luXixm6OEg3EthaKjYwU9ojqsM
lCEZcYzC8hBdd8LGBTSOnYjwjHlJvad9hSOa0tOymnNxGVxL4XCUyeXx1pfJKnbCEy1t3nYQppNS
m/9dtewfnjyPXyLex2tDzoHrgC9ytYSFEVcZPFdiBkw+VkC8svHEs5WXsKi6r9c8mb6ny1tyYl77
Yt7/dxmiKbRjjncjpjYTJhLmr4x4U7ETn8WHU3OSRnIq3kZPsLrRTTRp87IfPBZ3CvYms4dOYgq9
bCoiCq8XiP4GmyquM7lQ3/6U4HsDDRLNtIQ7SVtoxvWNtouv6ZvsFxObt4nbIZxxcRn24dV0+Sie
MmLun7iNgWjCxaO1YprxCUnuJsnMSg53n3HD8/8/ax4B0cBaCW+OAYTnd+Cspf3E+gc4r6JbaMXT
L7AUwh7wVhwXIcNBKwF0iI8VsAtOzunZ8/AaMcwKRzS64ZY9+cRl7tLS9JP28/7p5QL91zKx7K0S
w04GlEnEycQXbziAe6PltD61jc8k4dBeHDK3sNZoHE+Ic+U4hc/w4U7W3ItTHydlGZ8KKynYxBzj
BO4m6cDlaWZdPP5gEvBF5md1SsTliDWOhUd01f/PaG5j8SS9g6Ye3nBCYxMBOMHzZFb+N4dRIxFL
qTC05Bbi10WB8UhgTjJVEmbI66C4/JkF95G5ZnDTTEe4DnkEMsUagNDhAlnJCVz0SQuEO3WKhbkC
/eTG/ad3FEYsLiyPV3DFNEH0Em4vM5BvPGBMZRZM1vEo7CsSxlZqn06nGaoqrJ1YHHYn1snEfMYT
TVRZ8JQAk8ZZPWFsz6v4uF54W2Gx7wCwqvXNHd1sjXh6kvyYlkfkC/zClHROPN9Ikfcj2ir6VEBf
TjFNJUqOEVRZq2kjXp8VrznPuDyC1+aQ7GnL4xFl0SO/uRLdkr3n7qhEHsksy8PiHo/AHNfcsyzg
1wGjW/ue7pjWFMZ0gGhQtS7AnmlrsBcBreHGAFYGaivw8cZvtjHI6T7Q9wSlCyxV+pyDvwM0T7b1
FxjZNy80fsGLvLAt3UoNpM9so7IEo/EdA/cBzarFPA++rAZ3o35qv+C1weCD2yi/pRjEPf6uFiif
5AMELk983jxRftFS8udC5wKgx8FYD5nAdsMr/AUC+BTwu9k/6ReESD8S/BaN5vETUe6l/HX5QK7N
UKwnOjkPa0StfBIILpVNOaKGAHWp4JrZMigAIIhALJCEJxyXOhki5XAcCPFTFAJEYiu+W9gYLOKQ
MAGhQxfaa1H5LsB0UvSISBYf5l/lnwYzldDlx2KXv+d/NxAcx/J4/gbD9wnl9/9bJABRqFCB2mU3
+hKOKUitv1RZyLHzzT4IxmyiZwLNtdjSR8YBAcjovGezRimU8av9fGkRDBh9cukgwknlC7Q0Gq1W
+gkwDEQk2DCuFkmbCet4+QIVLNLr6Fh0FqRoAlRfjy/tZJBGIvwogOXIlmzST7R6gmxTHvvP/Mgt
Tn/J5sfyF6i360f53lGLjmJciPzaN9kG11mCn4DxhgwYPQ0LEcdJssAYPB92gfODwuGvCYCbuje3
JZ04EAo4Qwq3FXifbI3+OuKpXwiUjxaxem4h6K8RXExnoWLayg548Bkqw4TfEBgeKf2L3pfAWzEK
ADmp3eMfSa752FBLUp+7FfSgWf0AjFk9XKVVd/mISEV3XvcDSubI7gzXfPc4A3aFj9eORryo6NyL
priAuoBL/IeoA+UI/BnMYfEFLIJQAio/JIAR0CG+hLUEfYe2jixb7FTBIf53lG2s6GtsKUZEtgb2
5LCLnzYKfy2wVS4AeL9sIXWWviCsoCrBkgmewL7+PH92dwtaZf+kjg3Rzn85UPA/VPfII98h+wi+
J6oDlDw0oDMR0ELu+0X+uxBowG/C7yksSlcUVCAB4imS7aIup4Y6AxIYILxzAFRgkYmEdgxJYJsA
ykVlVFkEKkGBMPZxMCFQQ8uGO/jVwoclJ0aVAiY5BIQmRJhrxyqqfwNFJH0BH1wSkhi8gfg5g6gd
hBoAlanM1iarU/7w3PSrEGDdaydpEioFfGsnFAmgh8OPBpohMOMV2CBB7BZCTSzoe2AdoLqgHXiy
1znkTa2FdfbBS/m53wdmeD0obr+eh/Pw8dGsy39g48DVGvs1Wrf9h7pX9+aXtpcA8ksfykcWn7dl
0m7bJF/1iJIjVV2gBvfXvp//gWfemZvZV2FeCBDL5C2nR7t+wqhhjUcgFMklYGpAJUTzrqwEQOk7
QbxRPttvEC/D90QkBw3aiKz/L/eAZMz4T3Ug6SeI3kKL6V+A9mh2bBEp+6f/UEKVOGOMtAkBh4VD
Ys4GS30cQSomoCkJWULfZ4zV0TgtR0+FS8uCnx7A/TqTf/Myn531Bpx8Q+/jMHynwHVrX9917z2O
67vsLQikNG+0l1TodAEnuBzQVStcsPz7ToQir5TCFPsVkzVthvtHVEz4WwAJlpLTIlJUmA5aJ/mc
wNEcmhV0l/lKX3HLZt+cFo49CL4FPPLZlRAYzfFkYazAaUI8ggv1Dco3319pOWdpwtHToCC1xGFx
5b7E04waSV2K8ETFO2bbMrpp1gHlpDfY8QZjiwB6t+fVGylOiYbSJXChtqAT1xoyZCLOO0JeRmke
qVOXhOfjC3oAaELySO0x/8Y4z950vJD5SsWfPDuAhGkyob/L7uJfti95FHJInu4Xuzu5c0HV0H4L
oaFw2VEr619HIgO8F7BPREmFKgCSAhAqKF5+Yr2rj8bhDiVt2oNq6qIrekWa1R2YeUhACA4yJOX+
7GcrFGzfzNVzEMh/Lhpn9iSx/lHl4Pv+3a6aDy3KExEieizhkHiD07sEdrYFmnEw9DdVKK9RgUIb
mMQ6jPRf9U3/fgK+FvwRMfhKAl99ooUUg37JhZxBeCH9LJYBPCGWZLoAkaMnhMN4EDImwMVQ8+G+
gsJF7Ql605fu90kOwH57Izx13gPx/apepHCkyUBsfivwjPbk5jzE+rrv6Qgvb33dEWk/XncZsNV/
Cozzd/Q3Vl1EWTh0yrxila2mNbOBmr6MMwKQ7KREsFIXESZizGRSkyJ5vC8g0/maR3KUrE2OCTTZ
ivdvREHZQGVhRUS9JZZa7+VvAv6efFCtkRp9FNXyuxiNnhWiyOw3B/xMke3JVv129sFlVv4QVUQT
4E44FGF2tOW/xm5ciBvYgmeIpCL7YFz3LyMYcI/BgV837N13KkGslKAzJYVJZCEOTYScpIHfxoUO
Ibnf5p8y5L9X1VmuhcZBOWm+KoKmqYgB2+dYhVuZMxE/KK1s5U4Znr2bPw8glvvqztxfKLA7bjGJ
XVSF19MrXt14IJRZHS4bqgai+7f4KdEL2NtUp6TiKBAWT7Z1OkZEZxECXLUI9ulbtpSEdBXiXsh4
gAjfte5AHmsgk6Z8Ucfaxs6vIfsjGscexNxKoNudzNMIiRgx65xA/OVRRmh4fMOYo9G0QaEQ5cH3
86d8oOambToAvzzUMdctcob31RMhQ8wAyYfKb8JURZkiDdU/Ms6TO4+gpqq7uUlBpyXJA5jlcHts
jI3AF2ZfLIqYsWmFt4NsuvtkOpkOOeJbUkDEI9NIOR8SJdG4m63GEHpQTzrR013C6SH7G6LPjC1n
fGdpu6KcZskuupn/hMwOwooeBvEkHH383IW32FEyMCKywZ1lyc4cVK7nxCbnrhpW76Qyqn/K3wxY
sK/7cx8hFlK6m3p1D+XwLlyR0SUU7aVxEVKOxVxEaNgghgJgGT0xsGdKbVNR+6q7JPdY+6U11oHl
a/FNMXed8OPLW8AJ24Fr1o9CdMMQKjr3GBH4fbvHX2BaCbU0XDWEZ4HC1IKtQ8fcABCQ6nyho5F1
u8D2c+XWQZ2QVQQ6HDZBqCKhFhdQCf7nnoGOtS7vN3LyH0bYxU1IPozF7YWs/852TOMFOSGRnLyG
AMRdeZ0yoBfRY5e+oZP9p4Tng0g4Ign/pQLcZFvB61F0IaIUAa9mj6FFRvT4kDBOtQ/BkBzpjRAT
JV5ITGkPoUZQ/srrx1cvWSWjQFCeMAHqSUeNG90LLq1zgFfY8jrzSQXhm5HYOVsqwxBHsKG29FKw
thfEPuJr+GDX7aPURr5w/qGFaXjzuqjeY9lvyPgNUeF/LdwuyNCQSsO5C2fAY+wwznqyiuhsCI2W
AA20d+r3sXcJAC8GHKA4FqIBUDBP1aZbnVf9T8YekS3U+hG17OpfdxQLGcwLGmSJIvc3ybkyyl4y
S+OXMI3QBfGZNmLCNKwiZOUCKpKvSIIQ5APl5fH5SBfZt51BOI/gEGtWEdb7OcFxNIOQTji0vY2D
N/wS6XAh5/oT6eDW5dQjSqi+yGQsvosvOEroe80J4z99dGHcLMkPJvIDjxCFa3Jxwc25u1O0oKTk
SCYamok//xYrnAvNjLJUzmODZSKHnLHUkXkzf0ycI5KCT7TgLMoJO8a2R9KP4s0UhAc1TYlVsrQH
rnw4LIrl+A8eDr9bkANgcBnxKNyYNsLAxlv3oUfFdkDFi4QAU69J6gMJAf9GDqZmgp7jtvfxqw0B
qjAogkmP9lvu6YRCm/ZvKOw0RCItaf7BdAdnjb1AAEH/4WGvkO3ER03f8592v/i+svhdtkqoeouP
BkmSLla7rXzA08TfVNjPsJqBku57FEPamH3NmRxbthM5QvI3mBn8SfTIrkI8Ufln/NEJjNsZBg6U
OJJGcf2LX03TThcGxSOSiN0xEFh5fhFMlEjrM45mPyys/ft9TaDLu76xycKeoUCV9rD4xg3QZVPF
h3gezfPGhUiELWFxP3ZNMKesg3+PR1DZyL+xAc6jYnejWN3dRbyJ+Y7JwK8OevfmZgdtL3uoqMZC
WBESDaBoNnrtfu7js9w2pvukWHl9MH9yKrN3ZNLJPJLIoDCpt4hqrL7I7CGZC2kJQULBUi5QWUXz
FAkoEsuswpdQzOcpTNfMal6Od9Mj20e183cyuvJH/w7KPI9xNHpUr8A3OLpPfdmGBNzkV8yWC7HA
LCRcg5wFhqh/A4af4M6MBL+hCPjSO+hOlY0Hs7P/45wYWoBhzE9oBN+3CbWoYa8KGDhOJb4Nmo3E
FpuQDcGDhZVkfMGehlmSLrEwBV7uwhevy0mtk61UnG5vHof9fIWZBSdtTTY1vFkcq6TfUiOa5Yro
AqWTSfnfyA0ViCvWmBE2UhvM2dNHZsZro5vHJ7KQil1bBJ3s8iWNDnx25e15eGLJ7fu62jaoMdLd
7TKTSGax2iV3JuroQWAZ2lc5pbcKYAK7quEAxCS8r+C+YBZEV2n2zb0EtzW4KLt3F0mLBKfhdqSu
KFZ0ko/4qUP0POSf6P8U4A1YlFhT2UlpD294rnMZA6qhhjM76t9CQHMzUEOBJIV6Ys/FDp1i81Qf
vXvcv9vugQ5ovl+Qlmadw0316MXx7KvhGA4/GdqOFPplIstoTKB7dZYAEFVbMYQuSS+mBdr8eNsg
xNhLMF2IG1w3N0HdXSv/1HeE+YRiMXOMqraUKneqd1CxW2gHCSItKNSItRfrs2IXTK0GXIq0dB53
50Jms2at0xECQhNwW/4uPvJDSjnn+2cG/g1dgC3FS9nJVEmWPIRoCMNuRNdxTHDbkA2qQn11R/6h
QTECvzSZ46tp9tzToptrMDd/52QsiWZjokQisdqxZlKkekeVDFKWzRa2Rn24wJ9hSeGOe2R2N3Ac
gbAROC2c8S1Fng0e+gdCesIrRjeTRU0RwnuzD9W5eS0UUiYhnDpKPojxBimPdQGjzhatmfkLKGEB
GtDr8k+0h+QtFGahQiThpb824mk4wsbQdXDkVvMG/qBG7iusfMqs4lg+3PHhgGpI7gcEnWYLp/tV
3th3feHSM/ePJhB3NAop9kiYm9KoluA9LUjhlm5N3wJ18WAzsBOZ8ICZEpHyNiJoQwNkxIe8hrKr
bvkrvSPMdEckCRz2i5lIUQTutOBgXB3qd4/Jdacfb29ZiP2DJcmFEckjsCIF9/+xdF67caPLFn4i
AszhVs1MdlS0bwgHmTlnPv3+es4BjMHMwJC6GeqvWrWCT67ldiKLiEoKpgHbArtLI2LgMAAE+Tu7
RMYCkmPjgRUfLQuSbR7Q52i3cRTB9Opoumjiz2lKbuoTEWzfMZZ7lb9ryDrDbzAX8S8Qnv6jDPcz
WABvKVMSXSUeB7yZ2XX4hNoPg4+7gLqAwjJ+rEiXIIAqz85BQRIjfhz4TK7vaLrT05TY/fuzJ16u
hk95NJ1OdpSIolj+7E2HNgup4Xnhs2BM9sJoQKGll849pv3xCwVFAJU9wJzZLj6eWt4rcBco6IOB
EwuS8Z4iOH4eYxZIwB2b2daR3tYzjiT/URkw8nw0kXIW3jvMx74qHrkJhXYe/l/v/qSfsDO3vgBm
6sbBAGd7xpbzkkzX+eeIQShY3wVB4I0jBGgh1mPtPIUVre8TTEV3aLP2d/K3QXA0jxUZVBGukrHc
Oohvw03+dQS8uCb2jD3WDnS+NM7C53Jdgh1uGU6ul9nLQ+uJoRqP/zqZ57Ozcm5v/XM+fhamVx6K
pwELOPppd49QumsQClrvv6Hj/01ISbfCZfdZ/yDxT28WTUfp5771RXenPR0S4Wy51RU0c2RYTZAE
bqcRkx5wqxzyCXM7f7iE/D5e2XeeredheG8xNc5xOVT84scOWbHFTW64Lbf5QW4bzIkMLex738Uj
/VJ9xjIPwEH/gToTiSc45wHsD5PYdHiEMBK/8Dn6DxyTBijFL8pgp+wG4VuDDCLWfp9sd4ozDO/a
yjMYohEtNYmtgjUoXvlWxsmTbM/4HIvBsBNO7jxFh5Crn2ah+UbLlkbzL314kWsHnHHHAzXLPIx0
bs+wk5krkITPvAuqT31XuMHroyDRe8HUJwSyE3lm+Nr8Ut4BNFncXGDa8Xv7zyRwfVrq2dDB258Q
mK3cRSQF6xz8M3+Gtu//jj8I2+Sf4mPHl1NyjL89hjFEs2Wn7aZS028aY/fwlBTrmPiN2BqCVZrr
Kf2G8C78qmhSImTZT1fep50qo0n1l/KHEIjyl/2oL3h68a2yWAnWSHDXMIOWlWGPRcV/dpWgGevl
OX9wcedf7YMInjP30+KJkD94GEi5Y+lWfZaTDbYPely+czrw/LOmjOoHaAH2i1/DKzOT+A13x91i
+d8AaxnCWvnAQmlGvoLdBp4CF/1bL58uif8BEUBP1+WKT2kOcjW6rFciVpUMeWyM3nrE6m/sJZ5A
jvLkE4Soqbu/z4r+R4al+p8nFS0OLsKcbCwJh0/gY4n0nCcWnf3SrZf0Tb0qQPz/hPv2b2Q8SGE2
AUjiFdbd8DYOlmC5Up/mw7N+SxGPrdnGPWcmwOcVF+Bv8GOeRoR2U7T8xrkkKqPqZv1RvvgAnHAT
LXUJElxOka7kk7sWAy0sb4DmtG2FIGcd46V3tKUtg36WZLfe+G3Jkgze2oyENIK6w/jPH1on4uKV
146wtij8le488DOn1LKzke4o0w+L0PrjAn/R18tvMin27VrpKm6yyU99gOK1NEwJqvXr94gidqXm
N6w0mmX4XGSwYQZFWeWoEBLJLrWV0Nx5OhUJaNsy/d7TrXtAgqpUA68qA5a80RSrl1Y/e1HOPGEi
UDiRB+Sg9fFbaYvDEVPhszqIlptlI/Ehk+uiunpZs0lennboLrMxmGCU5ZsQyHq/XiS1rQl+E8VI
K/BsWMQN5EnS4Qsb49tqmNCY+xx8w8x/SdN61ge2NSR84HCtbPdOVsi+MJubqfUQKI6heQgH6oC1
prtA6/Iy9LLmqZUZS5NCkoFV/KqWBk+8Pql8cb7pJfU2E63+pGtt5xhTMRCxSbxbkuFJl/CA1D0u
tdnBzR5UnAONiU6uakxI8HTvEweW2NlSjTZEWzXDFUvVWTcBXsAiwpUS7aKaHlK2R4mGIbCa8wMF
cXfEpCPMpxoco+kHm2QyxTyrVd/GBK/giVjSEI1o3oUWHJf/qGt0YMa/rEwY9bI9d5KGkqikfxpV
ttUa8F1e9MHpV2tx2iQT3X5PaYwR7HEX1sQR6n731c3AdLAbFa/TUJOvwmoS/CcmvijCGNkG3auq
TfyQLSuUV3nyRWUmP1WUPXWwqn9WDSm8a7Af2oVwk+V35RjkaNZmUn8XxBFyMYSE2+V2OWIYtKHI
UDRZf1UnQLGVNkTYxCw02l54LZnvU96cpmyXV1XbFa9AZIU5xzREY2fBjqhIX9At7CQIFD91lbw9
3Z32DCheq7bM2QpAJKMi2ksY8vM+sneeRYxgOrxBFiGWAY2qDhdPQ1FvcY7ZTjt9kap3qzX6NbMj
Ct6Ckr/sy/Fi4YIo7rYJpR9zV4npWXOrersto7rT/rembfrZfhqOe8cuP33vjetED2+CFVtOd6+e
+q43i2DVXftlTq8GZNX0hODT3b7V3knGTyH7R44ZuMmovm+lN6R4nYieyoKpcMsj7vlJ3L29wQFr
++iBTnCAqBAIQgCQ3Q67hS5GOOrVS+oXWuYbhLGuaHTw5vvRvC/UknX7axTRrAbZejZr6OG5W5QK
6x10JU2YXiV0OSkyyM7916p+SU79qnntclsx5lEP9TRrVx6bqF4hU2C2sQakVboDTdSOr95Webv/
OhvhlmO79qyAPv80AK8qzZ44Rlenwihd4h2AfzcJp6705uOPRaM3sZ4axYePLFfN3eG9WwE/vE0m
VeR9Tib/0G8dkgP+1lyfq84V0dPre4yXzIDBzmxLWXte+DlNSepQ5ggGX7zXvPLYvDbtSZLGzHty
6uR9jstbvfV2Hxx6fcV3SaQdpl3XADqkJCZ/NJ4MIczyLDwOhRgAwqOvYwO3fh6cPIfImGeuPBPl
Iomuugguz6VXhKbxsxueF8QxFprU7SwWzKfjHBc6u0KSuixScQErzNGp4HrykfY0ygbr1PUw0iUx
KguCdx9aetjqFKg48RFjj4u2yL58yE9HpnpCv3pNimDlaQtquq2yISyHKSbozp7PzjgSGMKxbsy+
IEqeGRF2qh6v2ulYUlffsU8lqalQcvR3KmLUxc4GbHwaQkeIZES9TQErzQbl/nZ5ehanp1+dHPDM
40g4dZeK5M9mbV4w1wRq1T9GFZsVoo1YK9rOHvN6I3Qucd4u6W6owybVtVvc6iHaw6UHJmrHN6M/
mVLvlj8MlJjQ+HUWgrrmJDroKyg35kncy22+llZBi7bF9ZZFm6dMPbnGz2YWBHUuXZmEMonw20mq
vHqeUZqpXsnSWMlCky3CJ//oxQQjU+FcL5fcFsurWt9LN1uvKiYDMoU83/AHJEe6UrHC0qyrJhsX
tEJ8penPwpNr9WdrJyBZJOlvsIK2VE4pvQvq5KWPCjqOugLFFHnZ5+tUsSzTtudVrNlTrVppWzWI
1S2zaJdD4u7/ZVridurud0TeLhtrJLKJW4uf9S14ItKzp0P7B/+y8ApwAA6XOQjrv31KluxztS+d
0RnK1XlpCKl9Vyo52rGJ6B5V2923o7o1mXrpEpY4L0x8kr/Mf/iwqnQZ5swrv7r0IO/XcPti8+qh
AH5T/EFug6PWg6rpwsKZp8mZChi2bFlLK5Bzgs2NUzsNKJMtP6f7rLKgtM1o+SnI50oOUAN+qMTQ
9z+6vQtaswn7po/69Oc+d16fbWeSY9EOx5LMMLDnBKwFr5NkfA7fqVZHy9ASzH3YItAYa+qXVYNF
hOGO7CLewkwJkMIy4j3KdBI+2ORiVYW5Rri1aOdwh5dPjTOzBstfNy/PTF/XjCChnaSUlT+mnzNn
k/Wzy0PVgPFjaPQfn2gvnXTRceoIB+PSs+TMcm8UD69v7hh9sSyVT4h4CXSmDMFdGFO7b7/SfbOl
dnfVSnvZF4jKmsRzh7Pp9NAB8stTshDJRXGczhtK8HK78BeL3TeA8N+t6q8oghe1ID41joXT4LTN
Xalu0j5d65ZiniNsgrzJj2Gxs39Uy7VkAat/jiYLkuQ29OL9WINm+219pBZzyr01vIZqmpablxqA
ac29RRWWoa6ulTVQcNfq3xQTFUxzhCyz8VlTEAfCqzCYtl92sv9uU/9PBDzQyb3UebzUWGk3R+wq
RwamkE8lThV4ClQ/8As6tXb+9Txsrb4Ox2ubbmGR1XG9sDLeaEBBpbdL2/kGRjEHwJaK5KlitY+p
y533pLZrW26huWQvy/nQL/3V/FQ7f5hKt1ZntxFBmxpSzEgjZhZbD4JGP2eGjdJdxSbsPJnre1A5
6xGpT5mG9XXsyyDvfHECj3rlmvr4r9TYTd207SxX5XUccOjUD+eoyEvTjcdr6WJD0hK1NR++Lqi+
VFl+BrgLpaBda5sgTOwNXgyQziQ4KQ7vTNqZLwM4EpwcTpxCSR1FEGGw6PYEhAU0+RSW90rQ52KY
I6k9vkshjeWSNexYn8dZPGPMsKshHXdCQ29igYaAuQdWrom20116cZLXhqJB2gxXJvtdkaG5GcdZ
mJYzXcSx72HNRjtj/3cqGEeL4aNVEfVMSZQq/WkbPqbDGQP616CqDN88MkctHiLq9OMXRfMsQa7V
jrNGvRfet8ua3kaZ/t58HHikpVrlDBlb8LEIMVhrTHvpWyeTV8daDEfECXpof5vT6A7cHIpmZiA2
TJXTkL/SU6s52ktcKNYyOChVWeqq2ndpbudjwENgPPeJV0n+SOLx4u0KA2KaBPN0Xxri50609/Fk
0a7VZqwaZ6FhM68fp0x/7bOfRguxABim/ytuzSV7Oohr58Ya40G1GCGuUv8QkJYPu3pfrfF16uW3
DirPHG1E0+sAPt2aE2ddxVLZxaKGHd3UxM2YxxYsk8/tPNzViQMGvnJ90Ts/B5PWq8KRvle8dEbs
c/SorTJHZ27AdG51TJSFKaFXrRJ0SjSut8KUY6siknLwhLJ2rCy3paLw+nx7zZxc6KK+miLxSXrC
/LTavZYRUMEXpNvDiTHMp+Uh+nccvKS4Gh1y2K8xgXj1sxz0cDi1esLvbtyJrpB2Pe/A2JXf/YLR
YivfZshqR7+Ee7U8egRcm1v2UpyPwjllNbOEYEUYlPSF7JgiqiiE0kK/0wgmbs9gqOIcLFmZzzQy
z9tlTMtrV9rbUZyk1ec0t61tt4kmWDiAZuLYC8Sdae+3JHeXTRMYKIS3Fbue1Slhe7jYXy12Xf7g
pR5+lvw+83PFGsWqinBJEcbVH7UyXHkpO/lW0kBMjPp/k4MnA6X0rGdxZ53kRvTSgoNURq66tG5d
zM7mbSbLioEEMSZDvYVHkwXmZoWp4QnEYO0Z7hXJYQvnHftof4GHt3/t41davBvAg+4ywbjJxNOP
viBGMO5ja8CoyF5q5S1JJeb+/a1dCyLah9fjMG3d0B2hm+6qhGuOjyOMrcgU0oRy5Bfk6pbC4CgU
sp7vQjCOCRyYaOit+/OxJ5diWm+6lNxxIqnAVjdKFiUnMMo6VHWQdd5/RU/CTsiIAK4icS2i9bPK
j9cVQf83U8Z/Tk9acRFWyD/zJZlWGFz+7IsaFgZCsM9SQNq8vl85tZjPeiN1Z3wG9+3bGlgB1Hps
1TL7tulkqvnZXEGIUQADsTANfmoQnuarVf1OXytPhqi1JPCD59Gfx9a3JChS71U7BLISyG0apUuk
YTM0Lrz0VbRYLCAntjm/xTQ+SrseO1hVomzZjcmOYBvpGJmyt8M2a/5fWzvisTgNqml6wMyCxKk1
Lmp+d+ekFHfdlSfBVfvSy8KmVAJzV4PUHGwdCl2XWkE2/tQUULmBreT4WqZIgjfNy/BwkpjOVM2Z
MdEu6F2ljzGb3GFFMQyPUYlXs4kKuY20WY9T3l9L7r1l3K5dq97WVb8P3jCMnAPYbU+7fTKVkyB8
5qaPReuUXIYDcmLtHcpbgzq+1fsok4Wwq+F9zFUorgBHchHormEO7nLAmWsxER2NqMuVmEEEjzSs
rexhXO+WgtrQni1ouvIWdwDiVv8udx2P+0Sj/jqVM3RA8FJbyYQ3TRWdstedvjqu7Zbfdum3OimU
eeve3oRhu4u21ku3qoXezq98WvY5fUYOPDuqY+Z9WW1Tez8yZJD6LwGLU3W5KGp6K5xx/06x1QDG
g+r7fXRu9iLjVcSV1WlbbxZQV+nm8oVmhCXOh9RMoTLwyhoDQy3JSic1xW//JRUA86DnId4CBl0q
b/spC/YuUk9xR9hAj6CMQBUd7Q4fMAGnrudjINA7naAaooA7VU5jOceGAR3WkRZhIfgeVjxUeS3F
rX5NuvR6DIsvQUFqZDbzO5vBAqEZwaJc0bvKUFSRZ1wP+E0asmcM3CYsG4qowr73WLB2ZygwVy7K
sEeLp2ywt0p3hK3nzE//aPGiG3/WHbMrwfAOa6cK196U666J8USJ4J+hmyxs6iUGYvOoh2uexct5
lNS4G+Rzb8KIbU/qVrmV4mqW6Fsq2QgJltEG4B6IXqO7R0KkPduhg0UafqaKamdm4jbL/lhpSDSl
CIZSveDgoCxo1qfjLhGgJdwTCxpKAldJnrxRQd8LYjQ1XqEge89SL9VUpLCwW4FwB4qijtqz/jxZ
sKhp3AbWs+nsdCnz/cv6dqj3hSbOFfsrf5Yq2EnWfl6s5hjw4w41PcdPkjMS8se1tsKcSgregkUF
BsSwUXoFspNQDnTdFijULyFbAkWrr42pXEa1uOwxzpvnDi7tZjZ2O2/RqG3hcql6wz+K1A/DhrdP
NBJnZGZkr76g9EtqD1DRE4+UFFt8vU3RH3XDF+QqMGkqsZJTfaJ3a/a5yY8ZEDitO/wh7czYHdzr
OymWEu3cqfpl0k3M3vC54qKPVX+ntb9veGaBCqjVdVCqqyi/p27JHljD0nzlW4l2/6armm9gMtFn
nn64e+1yelqabDeWGfVdEhLlO1HpyZBIoFYk+bVp6GgSN791KKJW27DaaFrMSF6HWK5lV1dxrAWt
kpRLn5IEK9VXRa6vWv8xIYQi/+/BGv3W466X3vd5eE/h565GE5SLl+nuOpxNjHbsbi+w2qGrnUP6
QIm9W2XderhCOkdyhaMbd9syMIca74WE032GXwhAoy57yd54BoekySFZqIqzpKlLiz8o9rJei3Xx
LY2OdLhmlox9omZL56QG61pGB88zR6Acm/JOM54qTrcFvNmHtpxeYa+HEiYWIExTCjI1C24R1kRn
S7SzeeuVabyXejhO7Gm+xUI4g4YK6uLO+rmtzyZhHZYJIM2hLZ1bGesBnQNYsOvuqwI1YndL/yEG
qgKUxNBxUADotJjCDhredWcdW1GDxC1cpyoUDHrdMigFLAAOyJl1rB5l1O55uO8CFYCV0hQ8R6td
d7TyG+8haLa/VQsniHIM1FbzikeCc2ZJbnaBy+dQnVWxOItScd4zaOGIWi2m6/mrFS+rrPlDtvrS
0ROALtDqQ6x6xWrEVfPa3ebUNQi3G3X0DBs+R+P52GxLrC5pWTHCSmelT+MG/cxOUO4w8L4zDrOY
avugN/vQrPpoSes4WSt3n5F/zIJTH2CQkP861dlUnsb51ZyhdeF1lWebJ3UCeFBg8qL3U+vCczCd
fSRShkyG9DKlCaPS5A8qICuNo9QStt6c6obN/nRfr4Mxc1iA3tS5szNaco9Lk33liebB5m3DkeCl
UCOdl74G7RtYAGVYDg/TEuJTVKTjxWTl9GzR5mZ55OX22p1r7X0D0ZpY2tdWoGE0DTwq4SA0iSZD
L4G2fXEf6+raOEaixPuE16Szv3Y8lsNmOGYCQ63E6fMw7ly0IGWH1WN/OZu4PyLUYjc6WCAmVXWt
tOq8y3+qiSWYhFKGI3w0V1/HZnLJfSa/uOhdHb02cVeycVYN8lXTS6219j7Lbsu5KP1SRwTOl9rE
3li6FpTNCSPJJp3shBdkq1NnL3+oaMQV1rb7fS3La6PTavF8akXqCNTyZHrt7qoPXlBLf2bBdHo2
/E5uoUbJZlfH2ArSIlWR2ipiUsA7fCxaNJt9lFpKuC5VKDm1sJ2Xjo4Tlu/Tum5bwnbVIxVedWni
r9we18KR/e1ANlOiEW3ks0Tyey1NF7XbLmq7Xfp9uqR2h+hLVohjnJiaAGfVg6xvGLKnHZZoETXo
4IWRG1rCPNwf9XGc9hHasOyedpylZLDUqKL/KEvE5rrwNRMpMlm8Q8TOy3iMCuzz5NZO1QDz0RzT
tbxz/AO4xWjbS6mpF0bIqzLAwcJSqhTpfZBu9HaT9I5FJvnWAg4pLuCijA+yktK0w8JxwGFS0cbQ
Cb/vxRaA5+b5UwXtSPTrLtpW/g8UTC0xFdiHIOOhKrox1JnflanC1um+u9pcBCKxMXWZfwid8a4K
y3t+aG9F6ylrdTPG/VGCVx7rhQKxC2ZsYmIpn8UDYhWZQ40ACliDyjSOWQu37qEmCaj0L00d3FTS
bBk5ril4h6MLWBupcUux3fpbgyICjzU2FjAiRt5Aq78VXZQaj13YAZUJ6AM1vmRYgiUwMXKv4Msr
tIM5ld+E+rc8uiIL1VnGbY1YliWqaKMmji+pbs88ZGumXPVmv5XuwiaciV4+mnAV+1ComeS4xNsq
uqspM8HCk6vlkzyUnrX3noG/VFnfj00ElIdw+QzTtHyjI1jcuo976+vy6qu17NfgGV33a8rCudGj
afdqy7U2xTetDg7tFGVdG+3Zj0X8MgHqd0Ju5iN5ERVeQlwXJVpgGISiPRZVMDKe7R3XoPK3efVO
cvY7sQp3Htizj5pjsAlgoLAUPAzfnp12PRreDoZa0R/l8D+1w1GzPug4ZCi62I4N77Nhvilr8d4s
xTv9G15xnrovGE6xt5U5GNPZT8S/E7lX5EpRvgRGKsMc7Z7Oa8mWV6XDdrja3mtEfvXxKi7HB736
KcHAyWxVp5boM9La50s6B58I89wkbGYpUo8m7jc1NspLinlejlN030DT1HESYooRhluFr5KiwaJF
e3Q8ERCGGJMhhu2hhPmWRnLoiNS0RvyHb1GVR6CjUhOvSX6m0T2X4F0tFMnt+Fi3EVLUz9moI20N
doEECYkFuphgiWtSQu1SVa7Fbl2VcDHHsMBctmOf1mGwr/YVPZoVlDX75cZpyiUw6zxQTvW4RVTb
0BDSULX6YLmsS3hkcHxYRBRz5euG6q3ojtcJb8bUXybLb3WM/76VZ9kW5kjF2K7r9Ljm62tlNFHn
ijBzDGxRa1p0VTtObb3T8MfjawXDmpNoazs+DfK2r4pdZkK2XPm0GpIzYshf9kIJdb5itmNtAX2C
iyJClp6zAKw/yIYZLCq3LRb4VeHV5uDNPYud1XQGFvNP7sB9gH9QPal0c9Rs/O3xFQjk7QCrN6Bt
81fE/EeCOeQA5x4pWNeOQcdrZzQOU/Gje3SIEX41aPHGw5UHu95fm4PtzGKGWyOHQraGJcTkdEMn
ZGc7DLZUdNkrun0VT6KBa2/qduwYWNI5Gc9BhmZLzDyrxSAYNjBMJ01G68oqe/FK/JmxOJuGk4Rh
mb5NjtmQgcrKYa3fsvpGxxmpUa04WqsHlsYkLMT1RHSGokRLxSkNp3G1ceM7N+l6NiQyHERCXc01
no9Xk5Iy9egTdWy3UiOggmZD1B74N9jSczui4OD+e/mZNHed2HjOW4Cde2H016LrzhZ+rqDLJfBH
sKSboz19hkT2zEg9phxr/KLzhYKxHjHVUnjNam+ndSwuxlpfxVG4ttlyO079KEbSjLVRyyidKrdn
EfpddxqApnKT6+UmnVJxvjRWhoXt7+Xgi1petUgQDOCzxwnzeMIJrFEKS0phj8nlDPbQSpu7N6K/
i8/UwKtqYLt8NN5ezi/ve1JcCoNb8IM2nNc/CyTwUTFc4a1QLLfhX5t+pLgBpRY9i1CH2ng4qXbS
NGASaDuVgnWHrNsiTa8cVwvuO4fkFWgwdskZBNGbKkfP+7OxJZcZ8ZjwdhTf21mhogw0n6uIWyHO
osMM7vgTZ0zJtJv5aZiHfP0mLqH2aw9Gjrqh4MTGW3XMQ6PjdkhUzIAFmpDw/kz4oA3fBcT04VLU
n7oMFfyUa8LVrOQLzY3Crmgc0NrAYms21gjSVWBIa4W35zKktBPVB62r2y9FvxyZScigKynpQ6b5
lgsq/v5RWpanqKIn+p3ZAXCNfpe+7mmsQ1jJMei3NfY7uFJaeR+WQ3EqZ1Z+zjqhqDhJqatlII6T
jF1eKKhYsrW7vyByalHFIFdgUtcMgKePzVseoIxjBs1LPx3NHuTznT9S/12s0r3VW1tEI7Vby3Wj
x1WWMxrkQnwM6vKKFK6RwEbncNzEsPrFrvcNt+Bxw4FXfKouiCxOMF4GY9P6/VEBaGgjFACTKerv
ZV+8zajjbewAxWBdFi1u4RoW8ps3sxuzWH3mZjR5A7tRDWvnsTc83azo6zGPk5nfp3O2XHttfJXh
v+3lWe74P0AsquBQJiom41r9x2Urm/VaZ4TkOpLMNIMvb7sZ966xbnkrXg1hvPSZFbdIS5OVvf4C
6uUpFdUF9oYtbUVQ9oLfCtdS/1uYevCszXleBfTkdQMn05HrEy3Ps2dgETuypa3pcxUgYwqmkxuK
nZG1VACTmeJfzLqJ7GLI3Z0W7D3r2QX1ZL1Buz9Q6Je42i2iLdQmfTwiKPvEMUO4VOFNSiTDRFFM
1iAD9EiLpDV8BnbNT646kw4pKkICAzARovQmpQbyATEmZKZNzgnbkLZHia0P8dFFmdD4qabYjURr
98I679bOWAqtngxSsyuOzkZjk40TSz2dL7KUuptBuKfvE7cRwoHgLswNOzdxAR6Vp8VNgFGWesMm
/XRK+h8qsNr8e55MGrwlMJRwW34bNQzDXjnryQtMnBduRV3wUJwOMbvhVggWgv9XOl2kJj9LyeQV
4y3FjNZ6SmPGsMfR11DG2HiWh6qmx7YlcuY3u+9EYiopnHSnosmcIxOIS9e/1qD+rZ9NPNn044cs
Ez2NPIhlTjNcLM9Al9fMsaK8rWMbjgNvuKUEqtYHCbK5JLQ6kHmLhaIU6Ivgj8XOj3zvZWjlMKn3
+XVkpHguTBTC4oJ68draNZUsZuECjIVGsm7ccs9cQdMccUTkwNMwyoWDyyefEU+Y6VybaJTrnGS3
3jZX+nHu+cE917m9hiU6BclYz5UgmxLNNrHH3FBlZXK8r0k074RTwzuntlhZLFdGWIHZRwc7IuAe
qWQMMNPQXOSgSlnejwwIucc2ZFcQLQG6tNCI0fzOWbTuAnbOnFvm7Ksjlhk7pD4aoDGBTYGvGzm6
gl0m9xW/0RZcXwHX19JgV9HV5wAsFWevDvNnvPaLctfH5VakZcjPF1OI6LPl0WCxN4SAWZX1daeR
EkGFZMt4LMYNFOekde7BRL4dp63dCClHQC3d9RkmZIEi9mOhMFe16h09YCtWkoBwSjd5IkvrZJDh
qvWBsjpdoThbiQkvqstqeoKAUMCK09oZXuZYKotuUGctL7wNNkrSdt6UthyI8C2ajoMjBF+lYJ7M
DNNLUqszmImI3PG8h+JTP42fu7gVBzoorrnwqxUEtxyePKvalXFyNl+0DgNGQbmqq3Ux6/QiQUXC
0xbkyjPdjMmj4dS17piXP+qmuc8b1uKKAWvtOLPJPS2HFq6CyKk/QSoVxt6ZXxvG+CoRmFkxBO8Y
i3TUg2Pp7ewd3jVOi1yovfU4sFXHKwuaovYtoxLUGVOnz+RYTzK7nrKSPQVDE+ZwS8ujbvwjmdml
Oo4zfGj9RaogyrNLYYV8klfW4scJf1V5Hb1K41rBJ1HlzS067Oqw+dW73RkA/bcLW4Zq9GUpo8NP
wykTwhExWafaBoui5ZzCqCjmn0eeXUp25LLlPleMm8pnZiQZiOfR6dRFPiObFgQq1kQDq0Y57Jxr
2gFZY20t564wx7iiezuiPD5fLeOYBE+9hC4EKpND6mTDqBdxc1yr9AirVgur0c03w26UN9FiJbnS
/BR5sC6mny6eXAmvGWwZcEENzMX8gqcyi8g2k3dZuKZDFtFVh1XxP57Oa7dxLNq2X0SAObxKzFSy
bMuueiEqdDHnzK8/gwf33AcD3Y3qsi1Re68w5pyIMCX+hwxEWXo3xAwQWOVF3HzETKzljJYIC/Zf
I7IfHZ+H5m+BdqY3Dh0QXj1YSRgxW+YC5cwsObHVO0xcHJ4EG+6Mz2hMfC01nz1Wj5JrWTRovcpH
o30K8Bcr+0VRVs/SlVvJnrkJCgsrhPKuN7UjrZOTVWg/TMFRGSqZ5cdkLtzmODDLv7eWrRSxIiuo
aRp2sM5DisiKHUAZrx9bcY+Z5kkDijAJYIu/hupDmND9bh8c+6w4d2277uJ806UNaXx7VOudfN4S
5oYDs8hFsMWYo47hXJ2zGmQzS2TKAEpbhhuMj7Zm/tRrXt0DJDFiTyk2ui3KN/m5Zu1VUsKEwkjA
tgEyhSlPN9dXeM+IoYRBk5WJN+3I6d4ssqbT03kt2peagumrl0rSPpRieU8mUmSPsMeK9bAcVfXP
Ie6iwhgZ+C+OshN/qlufZfU1I/LPcHlm/N+wDTe4N1Wa/bSQ/9HPD2buz/ynwQq4HE/yxCrWghDT
uxkX8WhhXGB5eo7bhKmxJFpAkmfmAOo1b/9rURxAMGFFAIK52Hqc+Iawv3eG+JFp8+falo9OfOAS
L4odLt0XmdGjZaVXayYla1tDcWDbLocpgtBFwS2L9t22SDWRe3+J6Z9yoInUunVs9BOlD4R4DIXW
H+fp0rUzhFvr1HRrRQebW6GdgdLWtPguV8DwBrbEwmtkvG4AAVLp56PXch7WsXwXEt68lZCWQrPX
BaNjYPURXQFTIYmUmFqyztmgv1qZFLHisGUYPnUx9bspPuPGk1nXfDcueWVFpSiHOlddtyOlMYEl
iICZdZxI9cYfZvxboSNE8zEM5tNA0ZvkDddV9epJ9pEqZ5Q/VMJkROWsss+eBGpgPHKW5i7V010s
l3t5bK6v4Da+MGgRxGcEjBRNFWMGln8FwL85Xcz2Q8CUxfwUEPUVqD1pTEe2wuBHFEPKptoUFdds
w6KwQ9mXXgsk54tZfQK94INB3jEJEDJ2+YpnWsw/dIQzkuyZGb7hBiaq/SvjtNDj1uuVMJ9MPK5p
+Zshok2mzkqPiXJeXyccKeYF00gmyyw2TlovOdnKmiQrL6Jdz4vLtIwROc50VIWqWpyL5NEKAwoT
inTKgCr7XTOefUqZEQir6sfqbLfsnNc+9bpHYuYucwEWWdRkFd7MsBb4yDt1T9/a5J6IO++ahaOX
mo+KkYkajbsX/14a3gRFDYQebAcWTtLKoH5LSvS2Q0U4znXRZ9ZwuMfraJyAdy2rd6FRHJ1oJsZW
pavQQ+WTgK/NF8SwS5FJMgNUVYKbNM9izTOXfBgJYErMd+573pPfWpK+WVLOypYEvy6O2H6IZX1V
awbwtXiJSVWwaE24WxrRcmPsAOIqxBA/UNiqJvrkd7npNQxLJ0FicOwwYFbIxntkCOtzyzkyS0A1
t12MZlUIu/lb+Nca+nUoDmt+hQghstZyRN+eLuCSmgba/FMySYCf8bwrgQD73VlM6Zwa7qJYzCBJ
qD2o3JYzVSeKeUHWi8BJYGWHgHod/Q3z44xiqFLY7TECWkSMDWIjFFkN9qwrkkAVWbXh4bK/DhyO
8IM7vvKPrZne8v5Tje/HIqKQWVei0RNrek7tvyHQ2DVQILJyx3FbXL1dz72CUfigduymLKcf//ah
xS9vsR+LPVWt/Cxe/JFeLWdboiInlUF46w1tLFo+WDbO77hhnUJDzFa6YhgqKyIJIJRwMJ70GmrF
JpC/JzfeSSixd/7mFesdfvWbAAkyX4QsYVKNz9JuhhS8eFPwQ4HvsqAziRzKfOqXoXb/r/IvGo4d
k8ETjIjKqV9tll1qmx/HxC1t2A0DddAhiyOCt2Lxy+W5A68mRefRY44aGInC/WR8LZndr20wrKkr
TmgHmfivfTiWVTTmiMlP5oY9urxfZniUuj8X2W/DRL20MWwR7Flrgkk+t4II9MfCUSQtilFZy+CL
zWceruMWyl8gtDy4rhztk/QU5+Zd7aR3QC/CU2I3pYGurzAtpwo4qJall2l+SPOPfl85o7KPVk/f
152lTTmxGmGka0Cebe+yKb2Jz6ZRqat18jeAQxELjX0X1Cn5x8pzUnWSudcgQ/Mrx4kzVxOZOFWQ
izORAKBriewXXePP81tNKGwiLV6vZ17xpRAAXPURIx5LI+RojAo+LQAIJzTXw0BuAJbXi8g4ifpV
IlNnwELJoLxfs4DyVkOGi05AFXJPR9fbKWEZ1xfxrerNaCoRJQno0GMRAiy+NYbdth+1bH3ICN5r
vCUlj4JW6/3A1vc8bNOWYTBp7cicjJ0y04lj3V8YLknfhokirEK+w1dSL571p5LBx6dnYmHjTefP
VV4vqbMz/coKDPQXg1HUYmtbDlQGi/pXWYw3ubIe05rZukiAyg9RvKOwkYT7yocw1TRfSAZ//qj/
svSzRdmMuq3zi6oFocLodkTtNV/F8rsGsolxi9/EU2Vldgn3FbOaXOTsZmkNMOF3qeMvcCoM5DbM
5zVsFkQv1lCf6YFaW1CmCNxLYDg26kEMJi/ur+rY/Tf4QEw/Y4u4m5Ma7ZTWC8ChJTbBQixQrN7z
ZnkkefZW1p0j8HGtZ6RcXe5RODNCo15cKIpuiFEg+lm00YboD50yKo4J1dn8VcB3whuSxFtElZwW
0k0Vt9Y3tz8SGuraPeaTlaIi8dkcQQNxZYygaKqdt7ClpFqSOGWS3r1CfzQZXiUwArL6opRRqdrQ
+/8r+GC3wjtShK4v33FeSOQLp+5ezbYs27uivi/qRWv/ybs7d6RLbndypu4zj86vpGSqB4JS5c+S
HyljagrVTVEsNOSo0J0xw9mFG118bHyYc/nOxj4zkQGwPMFyYoAknaW3cU/sevitT2DnV7PQyKMq
r2s3MIPbrwO6goEiKmGkt3bQr7tqa7p5Gl8Mh9xS9MGTAgX+oFJYIbB3Rchdxte6iq9UB3MswasF
Qtc+xmm86H2wz9NZJeiim4myrFTfYBaoKtgIiLdsn26VnIMPnPi3RZg8cxq8za4N3LKFexnToejd
VRY3UB05YrIUmpsWwBud5lZmNX+SrsVxCcqOytcS904tIvCxvH2EQ9HQECiiy1m0HaDd7tebzrRF
vWJ7pKKZ4o02VjJt+L4EgHhHl47X+WL6hoFLQnOaBOq+JoW6wyuj6z0WEu5B+WcN4jwmpWqf+lVb
2jnvuCyNV6GfGWqCJRvKfJNMk5reuAoyyS/Vc0uYfK3Ku7IWH3HWf6AGkcgEy+DtlyOZxEsRkzKS
UZUxaGvDr5XOZ17q6VLmCS2GAoWby3eLuHt556hZg9IZ4YqsmjSJVAwh3cAZ97Nsz4wvdHfgR5MV
zB8TjHCgEjbuMZ17TGK3I0ICzNVjIddoZsudrASGKeq521/jTyKI0A3J9K0L529cRSxZc8VLkcBJ
2ZX7QiQ2xFAZ8O4I9NlwEXP36J/TjpEj74BIhy7tHCrJfUWxILHzPhQLTU2LBeVQgiQuaeq2QuMa
YNrAT+lkOAxJvJL9YfXeqSOcrRQu6ysmuSOHWq3jy3Av4j81ZkXEnXixYOuC3SvUoXMk5/l1wUKt
ZeWQEcIEehylO4DLvtiKfp5F9JaY9xAil6DjrbZnU3y2DdtYJX8K9fg2rJkns4tAwxVXdzj227Rp
l9yaoyJj+FC5mVHYaRVlTNXGfvNiRrntd9scJBbzz2qLtLa9TCytGPzSw+7/wQLIKMOAlcD0UUE0
o2QvZL4WQ/m+6PnzwBWKVQ76hCT5HzPbu1i1XNLHwDuflSRda1wJ2RysWPDvPWueprUrzshp1y4b
EB0EEDyDUr1YsHe53fKWlxieEOiWGLnfMrvTrQW4aiiNR6UI96FN7/DXEQxlvLuq0rHrAtE91gDM
N03RVioz6of5KkglIoiwBBURIRQ0uq5cR8FI2s/JgCKeoIjbNg9Vks8SXvIagVZHxmLNRHBZ16ib
o3T4U+CM0kRDp3xvSfHN/BbVp3FRwZqG5HfNSFfM1LvGSFctZ097aclHPAZVitGIWjpNddli1c2z
xV3b3Ft0BlxUQ23mJ38Bfg4F0NHbakYeIhkkimgOdE4BUJEiXq+tOF5IsHFUUPBqF4LKYN+LxqGh
PePq6mT0JRAKHVO5vCzIoHkbmVpTKHi9yd7YYk+I2WlfZnbFHUQjvL31qoK4yaLSR/IEs8nGdwXE
jIz8b21GCU2DlEpB0TLECI4PxjbLDmdZ2vRe1ZIsKYAtq4SdWDj+crJnVepbu+41+VMZTHdj7dV9
JBVuXNWXFe68pm20TE1ogt+SdVcZXbDpByHV+CKD1BltiFqMvB96yTWpFkwXjx3bf2AF0N5Ipba4
8LK/krVFFg9tZSphzXpGpuEVuv96i9gBHIy6fPATS/agAvI4KCHlJTWx80H1dWXyUQq3k73rLHVN
JJg9/c5f1egvmkakuSGGiShT/J6YTFsF8xIM6nKWKY4hDpSGmKYZBlMSVMF2Ri1sVBvlMbmdkI2b
TtGKPrCHjN4Vg4VaFqVhSl1gLTgNZel1nnDv+YqVjE0BiiqDN4Oo5ZhVwvJP5LzsgJyW5V83Ahsl
sBPSo5YYMTGcZJWgJCis0rfOUkFZOzwlLiIjkT3fIaWmMBnKsEMxRlUsPXaTt50BciLdlHIJZ6LU
DGDFRFk9Si5aS6x/iPIRfrciKCk9V2HFTpouLrWxovdRZxDhqW9XygyLKWbXIyxtkV60RAUivih5
dOP0V814opau1YfalO9juz1XOld0njvVFfqc+9gdj213VQQzQtQBiaPTj8o7dRSJWQk4q6piOUM8
ck5/iycIB6T61V+PyQmstyI1QaZKvKSMc9OTpJp3wIXG+KnrQO1ZBhMnn1o9/kT2m/NSVxsKQqWK
ZLmKuODjRA+T9S9VVD9qbsxWCy7qhLKLYmpipVXMtzm5q8fUGWRiHMVgXUHjf6paIGHJyLx+Ujgk
LsOEbaRsdzy84/wzoSO14Ng341qUPxYuFgt2qu82pAjmuZD+9DsHicgsJwRG8K01cRv0hTX72ZWb
KN+1c5uxgTbw09D9tPwrdeqDgvcZz9K7pOgfE2KqRqEJ1QRnOBCDTw31nrLM2IaSLG/kOMM0lzRK
RBwGOFcRq4IvMM2STcDBaJGEizLttyIZbPHjQGQ2fBpQIxCTy1UFb1Yi9tXBYQYQh/HnykoyFv+g
YIyA1Fkbr+UWCaTab3zGMViSrAvFdDG89bX4lhJklo0QEoQZVOojq6e3I9mqkWyRmU7WjdcyRV/K
B0+DTubmo/5W/VoWPU0SPcF6FQy797j2NO2RadwLi4EKvIxAQyQASh1Mcf1bgZYKufjWNwbbsu3a
9fJbppEVs86nnG0AqISju0RxImmFADsIqaO62vMlzOFCJQyMyu1exejrJjlgxjbD4hgUtlMgsQux
KG0z7nFhR3zR2zsXfa7gFESLGncETS6rz6HFBBRWF08i+VXE1kvmZzfThYxGO23jK8GMDKRiVLnA
4X0INJFK9ElM+5T+b8ZZVBJbqWqvbRqIzsa89VnJTJSzt0XT7A3WbSfBTdZif9LU4MDf+o4XgQ7i
UeUumPN5Ev/M2XtLsYVApMrRth/qTMYBMu+iAc1eeAtYg1grNlo8zhBQpy99Gr4zU/juGKqlk/rd
q1+LpT3YqzzjJqzn+FOpaUHQLwsL9KcJjM1jnX1wb302SC/7ezbgyttm79pIugpdR20iTN3Tr6bW
voqt/l6+zCX2ZdQFQv4Q15VNUSRI1L5zWOiWS0aj17g9S1wzx+FFUdxh105hfhI/kNwcthc0PcRR
1hKzI91mPgv3hCwE40nEXjqBYsDaJrpiCVUYjfKp5JMybVFdfU0Tw8X93ZJau2A+v00E81FGbP2b
uSyBUA6BmLAPXZE+TniHx9QK2DrVK24fxuhJDumt/i4zHVDxYa3Znic7Yc1p7Gek3EM46iaSlATV
7Bi7O+uBirSqAzEyJZeFsDWubPY1Uq7/M9fKHuVA4qzsdWzC2ZGMiBGa45Ny7YA3VDDXfVzeIFoZ
qHoo6aaW01mug/kkyT6b85jYWhRfmfr472HQSQ+iRlb7o9R1e7vHmSMGOe5j2hs9Cc9zn+IVaRZI
6aQ5THH4oohBfp8tX10P9wx7NbjSYNrKUEA2ja+0m77Sm5HhtDhbdmGQjN7mFw26bJqyz0lePgxJ
fc81/UlM7qk2Nh/Cv9nDFfpjZ+fazKSeil4HNZBU9RunxAPQOy6mSJPK20F4Q62npBDK5HVz9jT1
z5Ghw9maJKf40eKPsMzfQ/HLaiW3HvZQmYZggRPucTBfDr0krcqs4U4ghu2Awc9s2DpSemnLSU5e
r6nC1hA2dU8C4cDwJk9hpxtLPQoFZiYYX+AVVW8LOXznkktKGv1M1Lzlh7yAA8+C0+dMU7HB0lIc
rITZkzaBd3b0U8nykb4Ky+iNWAAygO4mig+LA4ilVTncGSY90hW2QvpR0BEvGZqm9jTPymUfmF/U
jTvzIi7oAs3uJjb1bSo2du1Mdo3irg/WLZeoHxLGuuy3BM4unNWUtAW3rG8gZTatz9lY92vNfkvH
DZxFEEVRhSVRwWoAStpH+mIq3HuwcKV8zYbkCq526R5LrJNwCStlktBcOgbH1bHrHqlruqZEsDA5
JKgv4lvNlp6OzpaF8rPu1peZdUjR+NBDZaVQWRh01kR55QrXdvGo0NaN1L+Y88QrD202O8CeDopA
AcAb8ReI46muAakl1mY4bGgfbKWKZ+4XWxxZshl2oosXOfKcFgd0/SD+Fpr6+CKnMSYWDTNOFDHY
f3bmNRGYjOCzI2G2VrdBkW/v/YhFKtl1W/Gqc9CvFYsdc7jNwm0y82cDIqfXyCfYuMqRRt2YbyZV
TuMqwrs4mYE1toHain4y0Acy84HmZ5svjoG5CH5+UC/pgOqerZ/kc7ylpN0DK1OLLybFZP6c5BIN
YM6gkVRoX+U+UWOeVKLhcHpEwJWSjiqQhtk7VLGMByqnV75FFPf/Kz1978imig8ugTKmW4JCw1Aj
RbgerYZ+iZP6OjsSkL5mZnc9Te8GaP++GDdFx1wV5GMp2Uye2ZlENTJI0ogYW0r6iLok9aac17Uj
Gkg8V3zrA2vvmUgav9KVvR4jgRaru95w57cFjNsiVApfPn3pX5p4t6bprpxLSO0UUhsM2m8oFGKc
P2updecWI6z290imJHj8jHHQjggjJqJNL24lEqLRq5AfljD8BRr2fFQ8rRY8WAJ/3gc/Rp+3a9BA
V7lpPVX5VYzqRSg5ZGHx+5qENxRhZivh6835zz1vVoXHb+4xIU6YnfFWYGfB9bu7moIQTPmtyQyd
GVPtnz1SKbmRH8akvhlLoC8LTA5ihP3e74pvRpke9Mh4uueBjG+sHrCI50c9dF7MCbBy6SKpfaIX
m9rcX0f0PDCqKSMzAVh5wqqiE9UAyw1yoYsQh0waIdFi+5DM13bur3lcYzwBzN5yNMEwFoKXLy0U
OEcAbhUW43VGtcL8wyLaVpmLR2rgJVYywk71R5HEDzOlLBefEtHnfffZy+4+ITrmouUbzYVIjWc+
YLzcwexZcaNjAfFU/QHsEaE5FiX4JdxDwABHbvAgSPvnwgQdaBWvnqkSwWxkFvHLUUQ6KQeAXH1a
/WM6drBH2k5VCj4Gk8R40uEFQL1BJnWBzFc7VGgZ0DM8qOD5HLukhkvn2wrx0Cmyp9NxbkDn2Q8D
1UEpFO7E4ljocMBpqjNzswG1FY+pnU3BcZvPb2wqMY//SrU3kGQy5t0lwzpf/RhF+Sk5bbtjiKph
QUVIr5EAOxe+oJkIBADOBzHQD4L+bYLTTtOvMzN2U8LgVUBsXkjXNY+vWl/e9Kq+LbY1mqGGlx/a
yhyock3ZNF+Axv7lz/W1sNHpc4RfdKyyhY3tEMxQIfCDfg9dtCqYLFKEiDv2ZVht0y+xeDBy5WKm
2k3o1cc6ElvBgoKLOME4bG/+vzjIJ9IRnLTBU8ZAJyR0U6BbCK+LkyoRNXvKWwJTczFI7KEsAlXo
L822sp/Ft6pA9G1cN4TYIwpdeZLfyreN0YmoAMSriXeoX3VF9RKkbSqFNFLUTVkveZleYbqus6pd
sSFZxe+1pY4mJBc0lLHG+KvgAmlyEb1kMPdoD7ENOqpOiKFFIvVWzAMnNv4cvV+NfQcr0ikL0+Wp
AAAYw6v6USs8qB61s0kPP2rlLRbWy6jPt7UXPM2STiMXhw6NdWt591VsV1o8+ae3XdWe8fYX3y8D
sxL0sWSipl2gK1sg7zRvqcVxm4a0X3aaoAadDwD9sbVhLJIaoIlnAU9Kxv71TsukFl51MQR2Q7N8
1qS3CfsmQ+Gg+Iozli05UTF97YnWdlKm7k5sXapmkdiT/ZDG4abB/DZYbWgRwofBMC9a0bHeFiPk
u6myY7MyXhpGwZV8mRWs15jzcRYw8YFjEPp/m3GXcZqc5yGcPTZ0jCb9CrlGzRQUWfZpBbql+HBM
V6iPo3hAZgcOqKahvv1Xc1UQ+iyUL8qXXBSBA8pz0eK4yXysrfB8OWRkmIZPkaWLkI44aMDFdwVW
gHSHHBk6uN6aozfOUIWy9WybiSn3hwKcuyfJRcEEeCqAwjEaM7JoHLVQZ1sh1D1OB3BxjDsqfmtL
OGsJtsgZ03CsWC6VHCNbZosAvUkhske69buaNEbl7Pq4A7Qj1vosHxu+v5pJhTVRJEkcGp3qdgmQ
DTCfNs1+6ahCZqvbq2KtTB+ry1z7GS+4mEeNKrma9tUtic/OTzYYVmelN0p+oTtFGlmHjsG8SIMc
HRLOmJuTHxRK+dgF7Oa3xG7g/9YJObgzPzdmPs6i1c4KKpdiZVDPf3IT1/VY8ZpgLsNS0+7Wzoqg
K98FAf0EwFKvpI9l4r4GBVKVJZjIbYoGMz1ZUrBqOs8wv12v/i+atYh/64Z3lLFoIkddrEdoqyJ5
T3Hrdtd/s6YEgqoHiq4EyUQbYG72xguvj32oVbY2PfeFedy2eq06ejMeMDOSMMoSk62EpOrXhMpM
zn8JqCxbQjO0DG9ZXGkL/d6auCZY+i0rLBagE9nn31XVIVa0wgHjnYI7xoLLZDtH2k48O2Zz18jJ
7O112K+Tql4b5inUriWQM7YrOdB2V0/XfS4ZXiqXWPtvLpDCKGKYC22IhvC04RQh9G1AZ0nRyEC9
t7yRgOVmCXvEbSyYm0zEKGg4j7/6zbQFZfS2Hih2i9T4k/uGbhfD2UP+zgwdg5qUQ4J2euVAJUk2
w0pBvKRzbBeS+czi5J3X4tn14pNDM5EmSsHUaXk0RwbQ581up0v/K8emepF8mY5s6wWems1X29Yf
sBPqsdyX32Zt81hheSK/fIa1wggUi263hbbIqkhXxbDj/NIljEYaw0cOcGYIUpx0KEfxY9ZNLxV1
v8d/3IL4Kpna7MIU5dk/cQIdRGewY4sg+pqR+kNP2IlC9gOmZltm2ezg0XqaKXG/ziI+j2BugVAY
I97Oe+FJnMNa8r7sr4PsU8ChZKam8mUSFtib5paHPX94h2uZGN2RJP/c15Y6usemJ1uTq4GZxPpz
YYeBUSGuRC2oBEMeFjSHwG70zC/4Dfw9Nm9FaJceYA2C1I4goOK1r0B00nbNf7YYCmMRtDV3ZdWf
ox4/51FGXZXaW2G4jfSI+xxIsL0YLA6+MoxWaDAHRQ+3umAiOgJhHsaL5IeP4AqZHLU5c5j4tPTa
K6XY1v5Refai7qVcmClD0VbqfKHDRxSRqFoSybkvbjdjWkXWihwuORro/m0dDx4Gxy3duMd77uA1
hIDrsERJuBUIqgSjrKeY53ZHL3qfMMke8JzJTPRYS++UEy+FQgs3PC3L9Fo6Mq6GHA+yRE5OPVaU
wkz+GaZ8Zv0j3lSXWHVXNunI99wzPCZ4poYAtMIIUu4cAx/GWELSHd84HED5o0GsnRQ4bGVszD/2
BuHsfHo0Yb72A1pAhuqNIF2W3ZXiIVzk5p6p2q3t/8Yo9TEPH78NeJNmNeHkaWofgpe1qI078bIa
IOBCFrGvb+fMMcr0oxjzj13p8CNC511s2OzCOazMIfTyWdflWwGEv/IhQOEh/dpkYCxOu0Prk3Pa
5SLOntJqF6zBzSmaUMpMM+1hMp/qUbRTyLSq2c7l/LNvnFro3TRvOfJ019JmDw2bhTNQCanbDs1t
Mmqc3DZnfiU09uf+15DnFGjrY7MnVGQqt+QU6+9T2jz7vX1o5+4xcefh2OBsO7Lt/VdHw6Mx3hxr
Un05tSe0JXU4MpZR2QqUjJ16rrc2o+wRTc/gIW1ZI8zZ5mPa4ZX1+jTS7J0/qsTifa6rd//f1i2R
UDdRNiERHNRwFfowNcxAntwmpevAkRknDehOvvoFU54Gc4eOuT/tA2wOdhrVcBZ7dhiFeDPm4Uqr
GqtXaS0Phs9KgU2yyOBLL9NoojRgDKy1t05TcI44c9yHRoZngMWQB8AnQ8ebS5Jv4kvW1/bOOkoe
wAH68y/Y1Ets1JFFTbAcAknzEA1nPekF6LcWGNKdYa5WbH5JL1Hg9GMhLeK8QwxR1d9dwWaZZX/c
Vjcjf6SLGrUxa6j2szJMGNg8Suqd52PB4Z9rl7wP4SWXetjMN57le9JMl0WAE608hE8FBiwp775V
3Dq5eqzdRac0pc3BCGcED0Lk7eqEFWjHJ4Flotm32GlfNyaACjKq4wBpSRKiVseQyaIvKXU2twV+
RFrpG2Phixm8cnwuGwHIFr+oDN1YNV6nrx7LiNFu1VNj4GInLr5GqsJMqTXSb0/7FOImRTlfBSZe
tCbgM/XGhOVSgVbNSDwl/ydTTWgKxfaCshAAlbYH4jdDKoOVHWdNyTYi+ZE3pCHR5U45+LrJrVVs
gcTxvtF5F2Dt8+rsP2FsAxwlI3Nj9QZv2x58v7piKMh6ibBLFFHGxGyOidnoV/QWRb6flqBXl1tW
5Vd6dmv7YVUgUnDt50ovvLlGzXeXOU3opfnBNXT4sjfVmrfuPxNmMhplR5GD3sm2gKly02OqUuzB
ure4rAlh/pIb08/GDXkkAZT6GhgSFmX7PQ4MAJkp/1NNpZcqKfp60zVV2ZX0BVa6dfP1Tz8AEsX0
6I5o8QNsKMpMXBCm3TGYJ/D8OUqXkfsRC7Ezb+fGQnk7UqgKrKuJN+ZDR5qMSHSQKr9mMNXiS17f
x5rWayMkfcKYra0fQtM+kjl/VJZy3ykPNuHXBj+YUT8aQk42FKsHkfpYVZAhxpGg43yZpuDKi9/j
1LPz6ZcAXlmSIz2YutmtV6i/YyoEAVKx7p6VgtmHaXcuhzzUIPEoYHEJGgtcpzDgDGG0HdZoGU55
TFz18jOhGs0Wiw9BOOZDIMf3BqeJ9leXq6fDeVPgaxiCyjS8ltaOBxz9I0T7NWHGwnPVndVCwFNp
+7S26aOq0ve8I5F52Sgx9HkKGzV3F5zcgShi+h/8+dQPofkHuO9pLS5zwAZqxrOJUcW4EOyawMol
m424tjV6t1UytzQ0JysXJ9cA1/jdRhSmZSBJOO6B865yyznVn8x59RUx8zcZReKIQK9/JHiWjnwP
idJcAiITyARAh6ZyxXvaeFklMzrQ0en/oaO0bogAWVaDp21wvw0eIKAvjazZrdZ4WDu46ba4JrAl
5ftcBmOZ3XpspjIWlkV1yZXisdNS63wusbAFcso0tN5jEaF23+flRuE6QY9nSMPmHddysbxh6xON
vBGtpDjiRZTzhzkza/RrJs8Hd7fL+nURb2iyjqMv6hDQ4SIasLNd5j4cPkB/dYokpgOjxmQlLb2k
YenAAaoXlYskypkoyZZjWmZrL/Qgl4mZ/F6/Nw+tnZ71Oj6U+gvt4Wn76KhPV626SMkeNX8FPCh0
V8L7RKsnV0WtZ2D1lg+NY5WKM7IQiNUiZOOm+4CGdLL0xWh8m+QRg/Wo+r8k7oJ+GX0Thn2SmOAs
PjNOBN80P+76qriz9X27NEz0wTZr2t8c4BWjLgdaKmFQYaQkeaNQqYXcBgAoBrKSsJLr+18inXdh
Ehj/nanVi9r73FNHaeoWSZjGChjD7HfDKqM9LhExY0dj6WHbv8oFO+jCuMQnPBSL1EMzf/218Z5X
gKbNKLtzyW+aVwynz9UYjLv2RguEQVAAkNcx7cdjbGVvfc4H62zwyuzwsDosJnSbk6p4XEmms5CR
tR+Wdnia4FkHEW9JljNLldtvI0sUaJRzs9C5Yi4jYI1B5TsNGK8nl6lmS9DOvpZsfs2XIJxi8ffK
92qqT9xbMkG77QNaLRXOSdXdfl7vRkbQ0Q7MDJmHq6UOaTqwcaJgaA8JCKIrrL4UOy7AuCW/XAEM
sZ3T98uuIKj7D4tRlLBN9L/WNP1nGwrtxl3NdgcvgmaLVv221YJf3vpNuSRDERnbaR7HS56zUErx
+KmY9zZtpExaaLCqkXQ3xx5p5YXVFOWCn9uW/FZe/8PTee22jm1L9IsIkFyMr0okRWVZTi+Ed2LO
mV9/BhsX98HA6dO7N2xZWlyzZtWotnO/RFZRf9N68JZL3w6h1dHC049e9GDHs2Wq2VQ4oJapdrUR
/g4aex2YzsTuQOeWlxJLKui34gIxHTPJ9rpLAR9u0RIv70GyZWKbmj+F+MwjcnqCpFJ+rrrlkhvB
lb+Z2KSaXvugf3V/V5S5/GbU9SsEIpNL+MKvgNFkqz4lLdqhtWz09F12G8wA5fR3BDJbUiLUJbdY
mFfcrtcSUIuGG69t5ks+W2cdG549dBQeZic+AThaUjyEBBoJyMHMzuIND+FVWVuBaazCytpNwg7G
r7ot31TwfHEf+FrS+3VkHrkD2FBk1VnF0rYrIz+eE1yzsSssGgOpw5yZlmrHDgTXHBT0KDtGEuUC
BBp06RxAYwkUP+hLgNzKddkOceXPau0X8+CLtGJi+wu2ZgRSoQYzdv3wUnu9VF8WYbAn3dTtcl+6
7pboXyXpitwQvv7PNjGF0WJkZY+5NEFNzdduDM5L5smLPzc0cHLM1zrUPhnXWMYtUnjDlOMI0Pac
b7bCMo/YDrakwAPdfWzk+RgMht9yEMQR6StIQiSh0/GjVBpXaAdTkfn04e4pvnpanqIG5c8YtyNm
08kc3K5dGaXg8vE1KOFuCuVL6UWo9jnrHRPlXq4QKzEgLe1vQXxpysxTnmWnl6zBU6d8CwhNlhG5
QH5qNwlNepig2Z7wSMFNa12zmR8OnswSHjqWhyYO+jGiO3P+p0kZY/TidkGM2Dh5fJxH7poWPnlV
Ubwqtr0acgeegHJKj1WY8HOmxyDfhE9BfalWlrvUsp0c/wg+mm01pK7oUV0ZwnmHrq2YLOt6FcVw
sxBRaXBELYDNMw5HHZ1X61avzGbsousa6kXgwDDVbELq1iZ0RNBn+U6iEGQ5JioQ2qY/5sRCDHfQ
0dfNeSdbXhvtv7RPJImTVaP3TdEtQHQoJ240tUwVZkU2SelPBvd6FY8fMwWAKbuM1sPqIHHVXESx
SxBLG+uYqbFPrmU9tOHwDBoiKxljNQUnLnkZUEStvkQSH0I0FOUMJeRcLcbZjMQZV+u5QSkpJpjv
c7Br+/LUvhnKrUu9gOhVEkoPbinal5a+ZIlxWSt3g/YlytzBWo0XbHRzEKQsb1FQIodVMZB0QCMn
iNs+36AiXSQwAsW3jfy2cNMtwmFHiqcBkWuX+4ToSYNTMgS+1nBx0igKaiakNhgYPVEHULLReaoW
wmkUCOr07MjiYkkh9a5Arob6GjO3qknAS9SsnmPGmaRv/bCKfAKLu3VyVRnXL+Z+3RSHndjJFRgX
mUTGoHPDA+th0is5chOBW0xqlsK3QmF1oRRuwhvcbhQXAETCPF3nHL9y6BWsjk3MeIh5gCrcRDn3
ybxvBsWdKL0NUovGy/JTzqWPlFQ5o6W+cIhJ15xn7WxeIu0rwKy7+ivAyx9SHnJGt89DXzus02c5
4ja/EZfb4UWpdEDiG76HfXHJAA7X3GCkiWKngVIL96dcsEPzLskb1dOXq27J6MtglqoKUA5rYNai
7brYZ4boJGTu9s6NDhyVtg4SuLQxKsiLtKsehlFeSyu5UKp7kuMGyNCxhVMXGrYfRFiR2uXSsc3R
DyHLebUxSEJr1acc45ZpCq/W6Tes0IYjVwHQl4zNNrQBkDy6+k/NsSa3HCHcJYzDzKhq45oWxGzg
MgW4LKfut9oTBaFhIAj2SToeZiEdYGg41T6SiJdIpQsM5yQJdLJ/ipO2ESegfvrAXuPn8SZPObA7
G5dVuAWVedJ+s4Y8mSiDAsCxyjt9LpXzl/GZVpKHjpXlW2sD7NB+GQpX1ZDnREfX5zx6STI+2Ubt
9GF+7+X4pbxPXOkHoIUlp6eBxw5XY+TPY3+OTRkrUX5mS3Zp7kIDvjd59Zzf6ieMhzbzyzA6FbVx
sgI0sKM8F0BHy70x4GfGlGdQFDxW+XkKyzOKOla1/Nyr2GgdwjjjJiRaHnn1EHAiCTevKIkniA/E
ZDdLsTtGpoNu4Zi7FJRz0GJaP0WOMfMV46tqaYLt7/ook++nLCuY91AA9/HYHPSnlkW3Wi/vmLmO
HPZtKQ6V3LjWt2qVPiC6NAU2wzIMehLnfGKgRBbGUSiNb8qan1jZSV1+y4F1MKGhWZjVUQ7zkZvY
Ptbw45bn2U5JZFKi0eD5bgG01W8dNL15gfHDo6eu1EtabJne/KBWsO9aWNQrVskk4lenWGBTpZdY
p+JoB6iQ+kge3SBDUHidvkt6ezs8Zm9lqJQ0/KiTdqhiZvqycESE4g+wWau4Bk/Hkjlv0Q+JXrhd
ph6TXD0OGP4kbjR84z2msCg7hWyRVRY/7EagP00/SFoaDDWCkXxcjnsJOQyxqsKvDrxFz69sPNjS
n2cEMP5oYaOmZJtLy/xnrVsKWXFN7JwL0jZZWEewN6gY7QPiSM+9pupvOhmRPPDwg5yHOrli5bVx
Qje4oLvtEV7EodMyjEAcQaByt2EONsvHE3keYnGRbePa58bNBCQdDkBZm4U8rvLIdGD92niMn4sU
XeU4vMoW7sGxuyypDaoZq7YO8zHQfXPXbwoZFiO8CcgHKieEmNx6sh07520HdzakKoKYvBG6yzrM
a70XJh/KYnBpZkcfOeZT34g6eVgtAOHe3Dbd+Ca04TX+E03MPoVUM1/GQslwShdtW1A1sY+H7tiz
d2sM1u6jeq0T85wQz6TZrEiwQPTIB0u0NYfV37oP11AXuCJO5LLgfqTd9OtnoygXoMhpVV93Mr/H
dmte/YbuOYpD4DPF6pudqc+eXs+1lKU52LD+EumvyuWCEsBBgj09kIdsUjd5Ea3d1T3AlpcZtUeO
94j9ZKyJjTk5tmSy2x/wt7J5lH/JtM8mq3hsH1MVep2Jq2NA3qG0q+WfAwnHOhS8/pBad2lo3Zol
foYXo3rZBUgpE2vPSF4QnMvysGx0HOH0/Hem9rGEdJToFBnhUFwSgcPoYoMMUwQ2HEnc9GFvjtse
u1iXsDZbab88+ejOuZgpH5P8xNV0b9m0FKJucijgLW/wsmitsa+olglW3lp+19j0Tiq/lt5HFyO2
Z3ITjGG5IfvwSTQBLMh8Kmdt9ACAFRTWCNZ4BuPjwiuCe77USU/D+iki/Srl4V37wBYS4BgD9xMo
ZL10HLI87cW4MmCo0oqMoyJG1g3R6i/c4VrbpCxxBSSlBDeEASlyijYv7KGCbEvz3xrtw5bEh6RX
H1YWXSXxFS6TI6MbzVyXOslr54WZQnIlTBlWbDkqKZoyWpUJrBCvLL6vLpXGbN2EjlEe1T8Z5njx
16YEUOSHHBtaO/9rAXE0CjwuRbg4RSg/sdnKhpqTsSKcTw1b4Ak5XyDns6sEqiLXu44e2WKyAIQ2
qK/mfjuTte6hzidxdajG69KFmMFjVN+Jl1zDtWolK3SKP0xhI2n/GqExUoijrjuTjSRkJlwWMCiM
Ex6JHnUzte8sjU50tZwiyj1WSVIpYF775lhuGh5aHh0b6vyHx1ovWQcwt0ehAhM1uXfHnj0B/e8a
r6KvgJxWx1p7xGA34t+xTMjr+Tdvv0PCx0HvT6ZKIMJIzhgvtaS5FJxAONkcTb1h1VqX/Dk/Ys1B
BQvrENb2JiNXDK2i/CMjgaO3wBU+23F3wWh+lvn3zGpCh47yN+bkk7iVdmzdKqg3Em4xLoQK4g/T
oZPjmjZZi4Q4zAjKUxNvChdCRSZFZykRZyOCzyyutrg3enOQHCtQKWhu3Ez5zutrhBgjSNik+PbD
6JeKUbSzx5OVm77aRpQyoXlgIKFIAQktFKmvZg1Gf/PcW0hld46P/2zSyXTW4Zjb6eyr5lEa513N
8rQ+dUVOMDS9Krp1NTL19hwiN2vBaEO4Bwt+ja8JED0rB1XTNldSENdgZkyTfAMvCq+Uo0dPNpWV
EM9xqF/8nrQGi+6uif8p4EVCLbhTH98PJExJoZHrzUmZ9kb+kH+pgfSo5vo5Ku2zFD+BVp9yySd7
kHAkZNB6W6yetXJM5+6YcvBMcnOZhTibPUkqdikIVgXu/PphsGLX1c8inTdaAUcp/IAKR7JNlf/U
2MH/2OWwx7NCXNba4TDemdEbOeeN0qVsJoH685flvIOqu8D/ZwFEVWaqLI1J2f02leqUcEcjoalb
hLFCmhwQGfZRZ+3a8OeAll3f7TbEdOhi4cqGn16QcPiR7eERLdc0LrAL0qihHww6e/nV7Wkk59a5
rWc6cRWinMg+AsNlxBPDNPPtF30j1q8Gz7qpcP3G+3L8WoiMqJu4YQb8Vv4Zn2pPjVphrXQzqg0O
9lonJbFcCAeuS6OnzZ0HwhBzcO6ZPZMs+W4JscJ4FEToYozKsALaEubktuM+QF8TJWEXNl9bgUU0
XNgkNwTPmNg7XbnmHkwKMxq3mvhbNovXELhEMYEu6sTThzQRHKwwa2FpG4lXyj1h6wHBU5tZEc5s
ZrseNxKrmTWkLh1tFFtAOaQN4iPiuTcHeFs71ogdt+Fy25SDV9W+jUwoawGpEkbI7jV9S4RAmhOQ
vGQ+2ylBYGzloGtKhEQVq9DAn2TKsb9zfNFKBQlcr7k8BeQncACXks/LGcf1RR+/4AsCTH2y3SZp
Zg/p29Snby2D7gjD0fxIXjESmKeO75r1vbaA0Z6LfIpDY+ixy5DIaHDSpskRWRvg1ZZMeqfxnfi5
+shkdufxyjvwFPPWSZwqpxmKjpz8DGFxxH+OW8OVW5q3rkgBcJU1siY9WZPU0LZy+FJNNhzELyWT
2DvJNahtxL/inK1LvjhmlOK3wE/R4e6j7kgCYhnsFArUApnaIY1Ed3TQ4PGqiXqQwsiJoX1Vj3Lu
noFcvGlrdv9eF/j/jU3NhndmnaEaiOgTDgi+IDS7pVE5qHkPA/8P29yzJK2h/+1MHryD0DQbbDpU
pyH/R3ebs2gqlnbFybvc1fjie8FOWLnr7wIegW5XG9G2PhQXegwulq2dV401QGOtZt2vx+w4vuno
zBrTV68S7yAmhw0aG+6Arx5fI2WGEh2zluT3WF0EATOA2XXrw8otzM9hoq08dWlj6GOy8xIbhuDQ
BPrBpn2u6m4saGM8vFsZGrWCWNBKbNZtWAc8DxLMai1mNRsRQ4duJFhqqISg84J+eetpiAcVazPp
DZWoCzUoeK7K4jdJDB5MN416h6jhQZ8K35a+BkKw1XjB80JyQr/muXULuKHSeL2kbIQ7ygIXVh7/
qkY+TwuDiv1WqUDODNvhYTOaH3kwfSxN9DF02btS7gqVTlUl4+XsDxSCjoGOy/m8sC8PmY+i61zM
SInw7EXpS38L7cCqDtxHfphJxEpS6ODYoPGDW81y6CUi9y0X/h+jajHe4Kxv93bJuZLpDLbomanN
A9l2Jr7IW8U0IaGDxh3NXdbZtkx28uZmvRcTR8U9QKYuwAKEb762u327TIegAJXAdlzg1CBOusvL
+BhywACkZcMkeezEvNVsF6NZDpPY83zjtyr+YwukGZWI/P/QVECJg0hoXoPCEx9Fk0w0Tp/crPZ6
vA2HwAfdE9YIq0rgjNx1+dQb5xrT0iBBSDu08U/EE3hBF+r4VSvICix99DS5WkZyGTE/qtBu1FDz
FURCm5wHThDCYzgXusi+re/YqXpirjpaIJFaWbqnTPVJ8eow6sT6e2toByX6LINfDUas5cdkATno
bz1wnFTkfAewFufUCQfTqfkET0B6OyemnlmUJTL9SC0YyTyiBZJqQEuvDyUdTPW42m0xZVi8T0vW
IIxKF5t7CVYlWrBIOfkFnV3zU5MntwOcGnoLmcdZyn1NeZgsqHrqftDlrmCZaJMOHdUsTuKFaRdt
kNpOzGgt6YjwT1PDXUmBHUtXNe59wqXXoJsv1GqStQzrGHZLiyQKAwM2BGEnclad3rqCnFVHQ0jo
RbXs9dTUElIojAFS4CuWIkhiUPzx+Uab9lYT927/D3Ff0rwcBGylniZulrpXuSAqN33BhgUyl70Q
9h54beahs+aDDCx6YPFFu4+Et2Ay8S1SbNcTgSFQHKyboyw/tLK6V3kjHkv5ORJVpFd9Lm5qY94C
vBGTApXStjG2Abfj71sUnoJM5HIPB46OO9XJgR5PZPYMWMuohqtCCNdyoSJu2fVES0p8BgDmFRqp
MsgM9UpmWNlVOeQj5A8K0WoIe0bYH19RE2+KB7Uyu6T+p/N7pSgDh1hzXHIIYxJ7EvyrOjvagZmD
wFRVUEin4N4li6NjiphM2QEBh6/jUG1bfHEKN0lrYb2GXf1WxYZT5nyeckKnYXSJ5d9V3qwb5i6T
LxGZb3X5WPfhWSOfqg2nG/3zGLckLusdsDu7KWC22OwDKH7TcZJ1HMRwbC4Yty/rO3IZDYjUM3B2
VBUAVyNst1D4EncvbfxXFri74YeQj7J1Vix8Yqa8I4dDoIiGnp2EuXFQmDuN4ihriY9uXwG1Bgb8
Ng/Jbp2oFo7uNK8dhn7XJqgWmoq3RktT4i/6jC5Y7TBFIfL8oW2gWqGx4lipnynJZ42xrbCHg96y
q1J/GWwGx/TQgEyjHiKw2bFwp6zxQZ+h/f2HGrN44WwMlVL07Bq8xLXtwp/wDMXEbDHKq76fsgxN
HIHnOoq4vwHdlgDXhzEa17vZ2tD0QI3NPDN5uQKMjS3RzLhEasnfVyANOkOinfVquSwGZMq3fCEs
2Z3h3DoBgT42Waq8uDaf+KR9wY6E/ubqFgwUEXgz2fPGuAzzWwPfjfAEC6ltxOBJALs2ro2OiN8w
WledL9CWbDM79SWKPZ5acP/cXagAhIV3wSxxUe2vjlkUFGqO0x4jcEYNTlo1rjHcBkp8ABK4JoVQ
JYkvbKs4qo10OpsUmSQUhCJ4bqSseue6KRc4stBLU6I6FbGBgbGYZfRiNs94FnfuKlvJnklnYKju
DszcvVw4UcsYCeNxWjmyy9/e/FdmPzH6mjJe0V0zGr6tEY8uNqA4Vvdl62incSzOel3tZixJqkwH
31Le1MqNEH20OrgBexXEt5Etj9ZHylu+gmOua2/KOmux2yYRwjFJbQQdB9Wwfiw32x8y2LMXjp/c
mMwlJn30JES24YfE4luDc6k53mZkb5I5R4ZmqKYq4C5apKpehiK0K/me+jE91YhtjAgl+sFe/AV+
D+8/nm6MKyrNSfjvBupdTwtpzJIBOgfeG03YN1hQRoR9wTxNXjlgYjqOuP1qONJ8qNf45qRg/sUB
3tGlzQS+QghESXyJO+spx8FdzqPfBDQ7Gex6atbS6Af06ywGuKA7/17pZzzw/3pKVHuN2t4Qg/vW
MAvqL+SDTqOalL+Rh3ol8xtqoIVpKSVoRe/wTCm3cSHZfdIxd0XqJyD0O5HABh4xoU8lz/3/GiDT
LvZmdas0N9l6yMRZ4Ae7OdQE6PrY7SzFKwhRpcd8BR3s2lvA5jDlx7eKCDMRq5UaPYtSRRMrGQL/
VAXIC9zXmHXr9DTTPpqOMinH+IKbed/m94G8qohJSVLUS9MPjRl8Qq5aywNu/tEE+bYUr7SleS0z
9UC+XN6UYtjxK5iNlDoIqFrBSkDqODV+hVjOptUIJ+iO0Zj6nThJWc72blnU/x1Kyl+iqzppWWLV
xn9eIOp6MW23l5EpNKZOLaprtoA43PJ7gj9rKgg3mccp6+lWrXa6pp7SFGtLAoqykT27bo/qFPoJ
44TqN46gvJSBqhOZFxjNthI86TKXLSxEwcCtxsZbibc8UfVrbzJKdmgP30IlxCI11OgYzoQfbnot
SnwKR/K2Yj6HCWupfYxM1MfJXmdmQfbS6bgZ7JPgQ26mncNiDxS1VSG6n9sC81g7XZIadMqGBNDO
4sErobVOq9YK5nQO4Hf2jiIq9K3soI2QsggWJVxlXiudQOZcqu3cN9cq7cDR8VxtYVpvEiCLmZs0
GGd/axSn6/zCh17yMZqh0+KrdJdw2o2ZuC2afeUpfg3pGQGlCHf2IR1TEv3sGf1iOI34vMOt3o1O
SdAYRYoePmsvAaAjdWZgcS54MJk1GRh3egGlPjSRgX0/4/Tu3bpJEUO1DUl/tyNGoUqVh2sESQn6
tX0WM1GDrZ21d9FbdznYJXN1nQfzDHiIRE279vnMw/8/plQeU1P0DJXfS/7b7AuWe35uvDqFN1q/
dvwo1IRWn9JyDHCOjbpbdtsMgzCldReLvoOK0j69xQrQgCRiO18xX6y/Dkiuofy3VULfpEYQXl3/
LdGFRs1WYgyOaZ9GOKXAUjFKNLJL7w7J030oLWQkSNIgMgHvGSEsqjAvClJzkVwdxtAkMtZy1YH3
th+RvyVsGys7UcJvRL7VWttoOGMocXHRL9a3Ticbl4g2gSXCbT6l57TatWgPNZqN1jTXXE+uTXLr
5WXfCarSjUOwGoaqq4bRC5UYC2iyUP0Bk6uIj7FARaKDWuMaX3J9b3Vq60dtj3ku7VkT4IiTZP1T
GpKvPKFRHqs9uRLGqI95at5XrE7+ZwraS5NVDDvxjmaeZHzEHCKBRv7jlvIBxu6w0/qPFdPQBaeC
tgHSXAZpJlOH1O6twYJBcIxWtjtMjafnwuvJ8XeUBiwx8OojVaWTAXiGbfWIPUFK2FLmDE0GDmPw
TmXv5BkWYvJXZA8ds8uctJRYueGAZv0ovkxrvCojJF3QoKhYOGu4JFI8Eyz2ptSmjczUPmJgQ6Hc
l9hvc3JMra1gAO12RGnZA/ut4bX5d8NdFgeT0B5j09y7br6KFlZ6e4NsThPs8opk55UqTyUZ/K43
TvWSX3J68HgccJyUZCZASUiF5HeInvYSOjJUsiisH73XoVbPeFCt9bk97WuAxelcslZuqdKYXBIQ
PHIlliUJJKiCw2pofoYJNYJDm4UiW5k1yKEtFlbH1rV63WnhBRSHBiYoi1draCh+MPbyFGFOvBZt
wfubatQu3ZY0CFGfJqjhVqUV0oa3c0q6rY39qQX7Sxv0KD8r/Z4wG6UkIeHFTtiVOwa2mler4mqt
swbOo+36gsUw6AWwJ/zKNCDgK7phZTKSwWnayAmp5og55tPwHR5xwqWNtna6ppuF1UE1wc+Zbm3H
9zecRAI1A9vVcEm/LOydySbCw6Fw5TWgsFCscZC5gCi4mwFG67ihZ+lt4K5LxR91JsafiTtOqfZU
j6nP0UoenFr7wZbZO9VcMmbmC5mLb2gDuaZjhj5vAseOxWlAfFW8KAzbNUeIx3sL9kGO4ojsKneY
efWJkgvcoRmH4+oZP6xVhdOrZD4SnBxMWJv1tlbXBRWTgG6xQEtYoAP6LqyZEDljSHlfH4dhctBy
ML7yLu6gca/2KPapTU0g6ldG1lFqKWzBshV0EIn4lFrmJuTAon7lVrMFUHRKiXn7dihW5+qMmsbn
41aNuE0kX4plsgb20U7eu3gklV3eMkW7qkNxFd3OLIGvI2xz0eFM/OA3T00Cn/NwrWM784jaZsVP
SMlAxNawAd62wLCLC25cxR3THfnh68SxF0VggBDjkDD0YmNlnaeoCvril0ruFAnhM6RXl11dw8Ur
BGcmM7Fia5HBBpXWea7Y4sCW4GHFOV0bLLUW3IJY2xkHHUCGqP9+2XA5rTJ/Db8BMdB5GKe6l665
SOm9hJ+iNfVtMrbZsp4fg0uMDE8yIP9UdRUhg2lY3HbGDznygPG4uDNr6jT9JM+hCh+5Zt8wlttx
SnsKnmQ8HD0K5swOD6YYKhXpUzq2aWqxoL08Bhx3AqNtxTlny7kXLZjzCDUOl5WJuCVJC6PYK7i7
1iQi1IhTX6meawOlrj0t/PIjKcxCvZCG7x4VdbjRBXxrOCCeEL8psAxHhnAylRAtsFDMqmQqG9xo
vaumkKOWbx7jfLpllyiPsB52MT90OXpg9runf5L8SGoXqC4YlVffwxI1wQrN9a7GXjGbzX7Ah0Wl
tcmNmkvcBlHPjfGCLSPhOjxHAMPFD/Z9JT8OUPf+ztoW+oc3wru0dG3PvUZVY5DHytleCP7+yWu4
jrdkGrhIlp6h/8gb7Ad4Kaxr8R207YGxr0EyHLaX/g+mg2OjIk/Xtkd1jg8tbICPADucqApFJfVz
qJeNyH7HMRRgDE2ajRMYQ9NMOeoU/+1J+LagcdKLGT5xbrEt3nDQU8Uaf1E/r7kUJ2hYD+F9k/Ck
M1r5HSUxVUnUtWGNBxO3NnxILOVsQjlcK3C6s8zs1tSdXBNMiSJunW+2JLlWRZMkrXzPZX3CbOX8
E9hetKKQWt7FFpKAttelR+GMfng1Q/oy4vQZknojjdxsVZJgNvYVxi5b452FmVjQLhtX/Ocb6Sje
M7MDziEfqNFZazu19hzlbFF9sU9clFFytBEddVHlyDL1TBCzDD5Ldsqa/RUXOA8NIplpy49QblJ1
5MxsaQysb1n67LJ/ysKDNiImIzNciQE4TnJh5QwRdpZp/caeWoFZUQm2YROgvWzeG6R/5172s8s0
RjDszasEW29azIuh0b1BI/pgaht97k62AdHKrwCYtpSLjjzWF6ik9IrO+kbLLNSqdKPTRyPm63Lk
8P7A3aP9kTCLbJdyBnW3N7m+4WHVOwTf+UGgbYZKRNCuVKdNO38kMPRMlN4cxTmA9iVCz05MOuIQ
WOzCTbm30mSMoUcSHJ/3lqSBENKG7Izcufg+8ccC30ZaWTevH3VOj4kNV/hhI1Tmf2w8hXMTXWsS
vjpS/ViRDrosrCKIJhpISDn2BZsrtf1eI+6R9NffiYEc4SlVyEc1UMN1D8sUULY9NNACHuS0Cwpz
F9E/r/Tt3sBp288WBbcgkvSOlutqYxbzgQqig6BBSeA5XFJqkOi0z89R/WOjToA93036s5+55VWn
cPlTdd+gQC1eAM65TH/KH/Vw0QbroqkQ0srhGqXTFRvaJk63VbJq0/ktoZ3IHDcZS3o51jcEh7dN
/OwH8OvJIWEamgFOCftj0XqQ/lu7fB/maRs2CGHVM8TQYIfza5bz945+HUX4mS4hn9AwtNUb3e8H
GQ/zvoRLvlQaSVfY4gvhQeiREjVOQLIGvuP4C6+tqP+mX9KR0XwNhpuYBiN/0lgVs8ucYI0rMNrB
TR3W11vGpar/jGtxSXil8+GQASzoA+UQreTYDqIOV8LQNl01+Vpbvc82bXG4cvcdwPkacEpxlCgi
GZmvE/U7Zz8uKwv5lulh0Mm2newvtbuO8AYkC4Ptq/sV8VztdsMHuutAdHrtEyNUDPqkuyrBtqvZ
NaU7U1OPKvjUiv9INiyPIIMEfDz8I21pMlafun5csuK0GHdrAqDQjGdSIpdZISpOL5V1CPPWSSeC
ufCkYzxcbG9bnO9BwlCdfFu4S0MVpir0bHkCw8pusOuQdXe2UaHsPebDSSr/GNaamnfk6ZlGe62+
Ry2Ih+2Qjaj8E6iWydH4ghDMfiYgAZ2Dvb7JywVMBP4TCm/miCHNfsU3w6RFj3o5S/tno+uvl3ul
bDc02eA/dQl+nbBzujXhyyhAScplfP+FqwSSM7REI5jpSuyeDb/f7pKDzZOl2te3PGGc/g20t7ns
VcBuI6KyBvVtQkkyRzwb6XnYBBpN0IO7OShaT1jlHxOezILrIXSsj5a2y7t+B2sF/OuB4PXEbBqc
YKmepTE/SvZtNvvbkNn3pE/3WgitCmkT2xO98JBR6mw7thjxJlB9iqsBYItIPwqdtCnyHodMDUUE
2/IlXOjuMaKL8QnQxtFGZZMF1YabEPwkeFvM8hK7f6ih8lpZyhRAIw98Gz5vnkxcmnjdMnRu2shO
+d9qElhAHpKf7Q/cYdhi8hf8ErjrFU45nndaTcW0VXpWfq+hQlnBmxJ6cPdUGX2jIh6q0C0JWh32
lWFcaqBN6nmF2hclng5yKSyb78X0ZejXoKdoMgrJUpWeACqgaoM3QxQI5Nmr16/SNePgEPL2rN9m
ciEl0Q+mW7M8YfZtsvfqe/hrNODGc0a5rVL8qjPjJuf9HfY5fLC2XG6UDhCqhVaTbznj9H3UBNDL
fpsMjHDn8WxROhF2vG83oC/eZ+shfvrbmjYoqHXOrA8UKiYje19xN0hV8CY5yVwKVDO6x4oJhwqG
O86wb4MCcDK+x4Gk0LC4ctH5U634ZJkE8c+UmPw+wbtSv+T4UADLgFelXzUK2DVbv4Rheu62PV5J
m+gRZmhV3gW6W/C/Eqw+qZtnhJmXxivy8GgWv1qJGEce8x7BT1h2fmPTe4x2ULhB3sA3ZTQiDaaU
PbHunU1X2hbz/6St9QVs6wcL7v4+O/cdFtDsc/q7tC36goYd+YzbZyw+lxk4dFVsm5f8wa2uRRIq
22ZTU4kj9wbtt1Cm1f3T1nqKFlUfYDmd2XRngiqnB1McBigVvG8j+xnCEMotwt7tZ859ZzPENtwF
3BgxNXZa4WriXynKT43htk/emkj7yPrwA7x8w8LL0t4nkgkrqmy10uYksPToU4HSJEDzFGyriWYH
8IL++0dMfKntsTCB5Jvk1T1om5uuTWydgBqmDava5KwrOsa78Ugd6XF8ghBvFQwVu3nANZAxey00
eTQnXs1M8Ro6IzR8BREn/Lq2y1bQCFMgJp4t2PKGKZCmALt0AhG6ii7crJ88jdxH0CJ+S2TnePnh
xqkfFnDckrteKgj4JQLoOHoAX0NoePOaQgw34ZWSNiyyXAmK4MIO+hJhEcLd3QzaUbbUo53Px0Eq
jwv2W1bhAr8y0UpD/6Z8j4dPYsIZMyhBIB8w4+4ydQei/OohjKzhFGY9wNLNYEW+PpnHsrH2Fc3w
Ax/v8KvEUBIl55b3GqFxM8iuysSIlWm3lE9Sz37dbK37NtwJDQEQ92qrrNY1omPtmxb2T5vZDswN
A6eODECDRMLyIC54UdMTc7WpYRXHQ7SiT6AtFjDFxuuA0smVtTKxk57IGXsRjUIaxJoizE+j8tCl
dws1SqLiC/M6arWB6abezpFwDQYOVFd5TYaI8tpM47o/Acyon4Lgl8xmTZl1GjUIulqBC5sMNGNb
qM5KrMi2K9doE5kbWqG5nnOUV0ruFZwLNoC6Bj4r1xVSafyR9tJL2nnAXFLCm6Ircm/BXVGArvYW
ZT2ykz1UDVep/avSE1qgOBkBKsAtOPyPpvNabhzLsugXIQLevBIESdCTEinzgpCUEjxw4c3Xz0LN
TERnR1d2pVIGuPeYvdfuxIfMwGlAuY5oFho8VMTMy2BlkZIOAQJfUZ94YzlwaseXFPH7WP0UdXRl
N5F2LOQQNK5ImP2Mh+RkdzRGP0oJrAb9V0tlACokRQ7JSm2Fpem904nOMRDDcHn0IZOEwYbFemsB
oUXPibuqRw8FOqXgrMJMltDqk2WroO61v8heX+GqWDuPydlfKaL8NIwp4My9KmFZ/mRAeEj7iOcn
ceWGveUiNK28OVe8PiDCjVKKYq/WONbFExxLR4+8mev5pMCtscfkbPfQoWwoHpTi+nB0+IVn4qhF
IYgYckLgX2UydyaZPBkkcILFebzLAJmwg8ccI1emb1VGrcwuLY7CWEnd5mjN9UsIYLPKXXqGqwzX
lzoNFrYa1uc+hxBh/iYEYPwDa+vA0j4vZfDI9U4Y/DbC5jiSExOYiguMEIjKundck72qJqxjSYXT
GzL6KzfCqksWSQPTJ4bnOjIUo/7aJgHvUf1vRqK62OiXxEMOmzPKs9eBcHAaTq6JahPhqERmbLfd
qSmzow0kjKQOV9Ag6XQW8gJeuS3L9SUHrmLVtizXNYDnPClOSD0oG5zf1O0ICQJcIoHMY1CAjCjQ
E9bGVgZcA7ooNv9UeEWwA0Cxge7nq8BayPnFFGoaYPBhyiBjC5ssqoOEm5fGMs9enPonpikf8TVI
Ni1EEr3qA4Hlf6Zxt9ifK4xSA7AJdUPMc3FQJG+23mcL3nIt+TOMHY2/DUTbUO8HMC1IeG1M5aMz
7YCgsb7aKsM3wy0VTNtY4GGD0VZMrDOVXSOGVct4ZBojbyLqI+d1LIGVWc3eAUnSzp9x8BXm2nvE
LNbJXrIckiYSNGxr5cPI8b/Ziau+R8FLKLEpqZIr8ImrHs3XIdKu4kvFEGDn3ckZsORlwmVEisvi
XP2nZG/F7zylDK5t3wpkf0EklY0EbkLeNWQiZqnO8P5vTySgwNDQalQaMHDG4C3sux3rKAxJLH6x
igxrvZcuqEmSa1E6LsVNi/op5jLv2DtMLHxULPfzvsGZS3DqviLMLG4NvySRsCliEl2TCiifvNjU
I3eJYF4ewM5A4+9Me1HZe7gysrY3sP+EIGV0fgkF7d+EamYceS1WZintEK1Y6l6300vGFh0cwFlg
a05745jZ8G/YnQ/K2dJvlemFcMGzGGwsid1jkvgleeD95+Qg4SaNFEmYuJXa92OsyQ5OwxeDq2SS
3QBctKa2iE1hYIDC7pgS2FZJHwEv25teSTLM8w3JAl4xNl7EcL9huG8w3B9VlOfZuRFEsrEPZgE0
tReGW66dP8A1j7T+LNJnFukpC/9aXdPEBejbapOlldMdevRtKEin+Brm01WR36OSEfBMOK1lIXmY
DrRlbuRVBCPJcN7H8ltqCcPr06WgM0TvE16OSflHY1MbRgihG+a1IvAcMBFI8wHeklvUrzXaLQN8
2gj1hO42peNahpIkmqloH1nd+gogFEnOMWUR98H/zpj1mNPkMkVLa7GblHONviNiwRQAY4EJFkXO
MiOrZrxYaGM1MHxpWtHYxReLKrMu/vUBMoJO3fYiJpyjpaHEaKc5u7pNECMIvzrGNh6A8rd+RoSc
TtjJ4vkaEo0M+WkmVbUiN8CYkE8SWsmzLnBnJDiHWJv29bOB2MCnkKC6rfLP4cicDdOLae9qSNx1
pl7SBYp0qSABtBO17KaVzJ217Z0eoTKyI56riRtuAhvL1Axdl3ChnKyIg7CJY+ckzNH14N+CzPQb
lpSSO0AMaMuH14zQzh5opor0RmeI3A/DFm8sUMamqpD5fg5y7y3C6gH/GfOxYR4OMam97SmyjVNX
dUeK+LF0E+k5ghxUU4JUq32oU2elFymJoP60HLBLERj6ZaxumfmjPwR6PjMmtcmvFepaf0PREzFX
TuJNaGUQDy6j7JBFTMrbqWNRGgdUwApKxQkYIPQ+kiy4ioIEPQIrYJukWCYa1bPynVL4Zhr7ChWl
SQSCzkhVjta1ul0cqYpDDRefSvDDHIzHKM3XZvZYTjyksrjWG5L9iMIi4gnoyD0f0To1/zIyqasU
WRvtFSPHOde3cYm0rVuVvBEzGop2C14R6hLjlhDVQciyVWIUimIjKUy/JZi7HT/QSqz0HjYY4YqD
19cSW6H6V9E6KCKQxwrXaf4xl2mn5Ghp9r6tA9SEN6tr2AfTVF7KFC0ruxF95t4RRJYrTC+WzBo5
pK3AoNCSjBKPawU+/oDN3MQHT5QFICpZRSPH+iA0K3KbSEuoL0MZuCnSKGMKYeQcVGeXM3cdQhSH
4t7S601sZhg2g0QKenaORb5VoEct2jM1RCCLsaZjDTTxnWOoBZeER7UxZKhpEuek8Rz5rSyiwmYv
IjJ88uJ7/uxYQraM+JVLTfjCWLPVxgEJIiSYL7aEXS6ZLvhP8OBGRbTNyfWotRtrco4Z2c2mHBW9
2DEfg35Hdjd6YbZdAFvOiQ3ZlesBxhWFGo4yxJNYeQGX1iOJY/l4SJBWblvMSB1oueows41f/s7l
zdH/7Hy45Ep5sVvnXFKMpFSQRNFamG+raTWwzCjhII7cfzb3kr1S856JkM2q4VG32dWgJw6HBjym
ep6lF6lGoUvsCN8lM/xevh9zRd06v2CXJ+hxr6ErHjWFH4ax1sJLRaY5Rmgd79pQpBfK2zZ8owdQ
iaUpotVyqxSztKqpP6fa3okZnxIzzrUEVTaOYz+KWTB8qopOwCWSqJvSRVebRDqj1zzyPN401Xou
mketuyeQ7Ek5OQdpts5IgzYYtyeS5hOB4wMxhpG6TtP7FyXAFwcmLWiVbyXlEybYoBeuwTfT3siv
pXKGOT2XFmJ0MqKAGESyJ9At0dV11rh3MIBI04kcCteEQD1xcUrM8wu+CYwittiLyn7doQRi8beR
6AY7jX4MhA7I4nIYV2RnRBQzgS/jzS+5qi76kW3RuEUOzbUh3lXAIg2Ir40ury124zaX12BdOPzI
luoAOnQvsMIXUVYVYf+KX+BqMrIlMgaHgEI1xy/yC6wvW70ytag75J35eiIRCU1Zw8I7KZ6qeMcs
Hya9u4RiaHR1gMdt57Pgnxz49qAw2L3K0bnDcanDduEvtP4sDDsD2hRew5vEtWqSG8uj1SQuAS19
8ZM0V13/7qjm+4qZoCA+F7Fkf0MU5coGOejkSyOZY8a5ati+wU3FVWHDIIbrNwgb78UdPBETXjoi
5Qz2XkHTYHNWQUjhaRXGq067pVPUmRyHDD0Nlpzy0SZ6uUb3Zv0zsbJ2wP3QKGEGHGdmRCWrLdKY
6xPjfdZPvSe/z2TRzCBEwy2Vj1uVH2B32pGFvsYbMUMtoDMAeJUH+WkOrs07vt2LZg/eoHOaquxM
gHRhLKQFt14l3LsRLlXrWwB26JLjLOd7BddCbn3XMxIMSIwttSyKUCJ4OFDLdylmrEe/AjO4BL47
aBH2l/k81X6HLMZmQengEl1+jtIjRA6A52kd5iXHAkYFfC8p2DLXoUAeOgelj3VLtV9Ast6sFjvZ
frSddozG/Bhqz8U6EE7q1pn9DPxIjIM+pXL7nLBoO5rYm9E91iiGORo7qcUyB9yvZQ2FGDvIyg2g
I+Zo9GGkP+XGPSmZ0LG6AaYAQocvZeE9upE6vTpzfmFrfQ1VZa0uDh9FQUAcuvAxI4obzkA06kBE
l+1+dSB/cTUNtJqSeWQ+WcGf0Qj2KSzk4pbsGwOgcpVmUHwUFpH3PX8lqrcQqAxCz31hhnuiPQQW
2iTF141Gxm4LvFbmyeZAlZ3itQcihpU5wltesNtWrZ8kwk6Uc+LjXL42NEQWduCQLB9ogRqaNtnx
lcza1bAqhmbB1fgZA7m8gF7Wb20BLz7IXiMLCX6lLGb3XToYWw0HPoVLnHVc8VslYslYGPDHLRgD
sxuRJJC1D3NGzBFGeGgF65QV2WVHVVeO0o0m1SiMfYsqQ0X9b2uAMmftiPHsKFDQAZdsLG2vFQh4
Hn1F8WaxgflKEftF0qLT2LbIJdItr3IHFZJ2bwx9I6FMa3CllKgEJY+n+yWPppchDPYxrUacsDon
i6axYf6FWzHj7Jj3ZN/tLb5jxECR2oQUO5iv1czEkad2ArpK+GfuyQSPXEL62UG+zgJ/sokNYkg9
vD0IonZEeaJf6J+j1xn5U5gqWQ/G60h8lOiToz2/dUJCj1xyhxBWQcINAQgZbH7LTUxmjCK8KQmO
gLhQzjLF/IDuCkGwVuN5K5UVXnF3fHRjhok//BQzPw5epVqdNo3zsHhgZRN4So60zvAstd5YQ8Vy
8TGmrJuMTUH4cD5bjEHGjXBSiDZbZnVehk+lM7VLlKkrFMjMbddpbYE0QnUwkbiAPacjL+enD/KN
zOamdC55pm7ilpyKQayhUWKCCyY6TXMPnarUCl8eWjTJHQMbzEEq5yhKXiPZ9xE3IJU5Y45/PT4l
9gdMJgmqwS6Ma2cYt40SHamKpHC8saUlLQwdIde3vOlyybtnMSqZ0Ot4kgpWkHpa7+0gPHC+5bnf
oSrqeEd7YFdDxpTkwlIJx0azF0G/b0BDWC1BZdFrIeSXVCvXNh8SCBhjekRSCoFXKBj0JQSKMEPW
CdZ4iunUnMID+uHgMlyqdpLvfCXsva65Lavrjq6Uy56ULjYoQPKcbxrZNa2638MBsOAAiNRC9c9L
eHJ4P9uv4N2Kk4uudlgB2QVTpmeNfCw5kmuq8xxFXT+RZ16fY0q22QS9hRS5gH7dFuW2wxeag6Vp
k18gwjkyjPoT11tjLxFRCLEVSkSvVfSFDccmmqFYU12Dkdob30YujnHfe6WpsbMNvOWXbd+CcrdY
ibDl1YPX2AQiRrzp9jlsx5WpQYCDRd0wVnJMbBip+9IkulfR4iGZZNkNMGMfd/NDQcKIL2acCCLW
HjE5q41KW0VqSe4MsDrfi+JbQK4MUShV8o9mcJEV38PSHA5Ybsv+M0oycLKXea4YlhFySgPNHnEn
Lx/GvEwVO3osPsi+o+lHXqKd8psmNrI64Umjc26W+0Vy55lsKrIJC2tlfytIHhvrpCD+nsdVJLeX
WJjXgvQWG522hN2QtgatFkWDebaqL8EfjhmwZs9waIkkYy7FxDbCSjGPH4vCdgiPKB8AGL02hi8W
54D9IjX3ZrSPsWoiNWu9/xjyc753GvMUp/FevxTl2aGP7DS8/sHMEtncKXu19hsEFR1rs5HNWSb5
xFFiYKn3cmH7Gqagr7beaDdH17YDZpqBP00swEptjJX83tYMd7udFus7A+N9MiD50bb/P7kP8URN
/IJovlP7ah1pH/giatIYIHGUv2aHZYo+NHxzmukZz/JjMobXmnySBWBMLppe7xzc2To2O/HsCez8
LyJW2Yq0fu9ladU5D1PVDsi8lBkSiH1ANn9YxmCj9tqlNann63SUD3aEzbH1e2BmS7EeYCse8o3h
oG4MDwGBOZGIbnaPhoexa82TfJYoBiW7A7TLBsMa1ybDVPRqmsS0pN3YqYqPAX32mGyNbUaRYq5S
i5aU2qS11ZPdJ+ceQxThpme4V3KJskDZ6nQEgCcEJ/YuMrRtUsU7gTMpZDXEHerOzd2SiDS3aJ+0
f1M0Hlr1dYZoMOXlsVeGo24ox4TyE4KiW0B/0jL4mp6WwxDW/zhLF/kAeV+x+UO4FIHg48bapjLm
b6xoHb9MDrUxHj3GzgqGCr0r8CXjDLNxeB1bwpoQN4QKrxvX1LSOlfP8lfbvc3RjWIvXVw/I02XO
gxwPZ1HHttreEALITRG8I5NJ39HWhZU/5zsDrDyMwaV0vFCZ1UxbJJLdqjhC4tlu+hNz3U0DQqRr
4DAO8zZFbDjwOAOChSFjTF8K+TeOThir2/2z+3cDmzJ6d8bguz5W/osbikbqa53JYhU/cbm8huxj
sKqp80tH5eO1xujWdwtTjGG/oOwMp+Te1z9q8MVsIMU+KlrnJgsavby/mYl0JeuaCe6Xot1UcXEk
z+Qp0hnDFbQpE0qLEIeWxJyktPhgfIeG5rBY6clSlFsKBTIdEk6IyKsXmEPV88CRlks3MJe596Cd
9kYwCIyDOwNyNT4pjEMhJ4YYOPF4/Tv0Ed30x9mXydSQ0+/IY4007xOPO04g3CyHQflhvUiwHy6P
sPM1h6Vyml+IVeHTmwnXYDEt01dQ02PxIYtZU9oHhdpZhO9x1bzW8fBSvVrsQOzQOPFjNTHONOTN
WqxbEpkRmY0bt6SUgvLnMJMW+iL26M9LuF8L/IevnBWwJS3jwmFvIi4vYXrla4cMnqZ871jSdOZF
Y8oALvZSZ9dkQF7xsrh64j+u6S3liW0Qwc6pZgHN5AtV4xCl8W/IWA4tN2fHm274oTatMBRUGPbt
9kXLzgVOZ+4W1Brr5QDltMcY8VDTj3oxKpHQJNPCyDIVQ8buZaUBr8K2YGNZNKZboHq4DyvVtaAY
wPCvvXS8BgJhw4olQe05Ao0H5lGNpcDU2n47sSsNWUtljwELfUQyhZ6cCgKMzyr/nDXk56SH8MOd
QUMmEXlOAApz6x6QnoO/ctnr2Px7wPVIGqZwRZTDnrfENyhDXFVrNjrMs5fNu82gTBIQKOG7Me8i
MLRp1la+HjvEE2tH/GrWoezeGUv6QeR15UKj5OGXyErxHVDPPHuNfgRhVMH/JYiJEj0LXnJ1/cHV
OuksFPZj9eQ5DjA0yigNXQjek/PQ37PKeiBw7Up0pml2A6cEpnTVKVcyxMguRwq2POZ0aXlzK/p7
S/g7gy555/wli2gFYEJUMIhHXadP1q2qZxizgCTo+TivDyX2OMb8oNB6q/LQxVO9dSZcSDA66UfZ
nMzpoIQmvHykaehBzRUkBzJjvjOGriMyHkZij5Dvb7w+2xuyLvhvkJhpe2ryR69t7U31UTNHTt8D
Iior5LSmtpbhAcI0zJF1xdiwyYzQhMErnW2WmjKQzEPP/dDo2n9wycKZ1h5rG2bPS+teP/H7PmaP
n/APv7l0184WDQUlUQE8j5Q0Sv4+klyyDAnew/pu8/2RDZXsMnLimNSSJA54wcvOecW9haG8sA7O
FvMBVaiiswYTv3GT7UtOFIdYwoGqGWWag96AzIrgWyifPYVb1h+Za6UfKa7PLv3iKiJQMQCGA2/9
ZEs3J0V3QkByzwsKtKdTifOrONRdmKfZAJoqkfzaeSE5c2lLJ/XJgQU8fIXnpF0rZD7Y42UO22tm
hzcnGm/RuWhsEE9nNpuXgZTqfC8igIvyVZ3oX/Rfxwj3RHX7ABDBFOKoB3rNdcMujkX4UQjdHVAP
pfhlTa+NT1EBUCpbfT3a5gn5PTM+yAG08CBakiA2rTvIxgjkHswgudjDeG14VCJUPM2i4sFonoFd
mXJPt3ng//fOMijGW2Dn0xqqw40GeyRpuj1cSS2GULP49jnDnJZAZUqgSfOrrN43prPXDSKYbQZu
YoY7vOEWZ406LPiBsiJpzgcoRp1SozDIGioidE0dQcS6dWUPzKpxm9nahpC2wHrK7eQxb6wT050M
ax3XxhqJLWmxK9VnBOgVC08sSlz+Q4cihbkv5saby59IyUjTS4+xc2ky+2SqytlJusvYOxf25BNe
gjFUrnloXfNYu8qYIcp1IF8VpdwO5DTmXM32/wHCUgBh0iA2OVtI9OWWM23n+GQZDZnyL2BhJE56
qwnfAmb69hTz8pzPvMrMeZgIAfdFv61Z57oYTioyNqf+TZdsTx0YEHOjCIvLlF0I6jRpmbFKkGq4
zJH5IZcWBN4I/JNWoZiZvS4n1eQ65G43MpGGkmf3pyG+My8AzxBg/WPmHTFlU/BSp7a1qBb78i9v
tHe5N9+W3cKIK60ic5ZPCQv4DYamjn6pbr4FtRTzh9OS9HuNk4dkseFzoDLLaCyq9mjULTqhzEux
8Yk6wWeFwQDZ0gDpIuWnKhSEUl8mcw4Tqi9KLHKSkq+MACo5CU/qnLD+cPEdH9rnGLK8ZXAxzmKt
0dmbUKByKFBQKA7LNLmz/hVaTuI0AMjVALaCkKRDh72VGSJMfplAJFWP1sajQdScHJh70tKZB3PM
T6XdntO1lJtkX1QkzkK6qBtPQ7cd9sMhm/VDjRZ9YqRsHlDDE2gZgq8unGrNnqcjEMX5cOLOTcry
oAYar6/y4KEO6+DSgH8+V2/SUfkoei+SIcYhLMtI9ZF4QJvoMpeuCbVUIA1C5WHG73rMydtfk9Tw
eHfg55rv4ZqNaHhx4MXAasYhog1uPh1V9acM5YOEqoUFTMbQshuvcoAML9gEiNKl6h7G6N4tRkB3
K94lwzGfKCKXNK0E/2bjlnZxYNzSNr8RluJIZ0lRXwhaKkoOBJJlYdWqI8FZs3Kzi8+KIZ/G1+Bi
IE81sk8Kbl5AowiRuQ+i4i3RtrvWXvRCqzqwWbGczRn0bQBYl1xVibpLzY4VNgqmWtLCveArtmui
FFCms6MYQsbvjFuvtXSGC/NF9p3AKz7huTb0V5Og1eAbrRe9dMoD3uWcTfoz5IZq9VcQhvKnbu9a
zn6R0Rb5df1MNWZeGs11KLmt9joz8UK0TQzAEsuwn8nWIb53X9ic5zNLj+C7cZbEmW4Vsx3BTYwI
VxnRRV3jJVtXw/HJg1Ox88V9OPkIqqDD8qqnGov6jkgyBkdE2FI256VOY462iBRriezCAvd0vs4p
FtPw0y7Nq/ndcLuZBRJz4WQXY8q2S9YeA7eLVQ/XCc/FYKMFWQEy+oz5q9VDy8kQeY3orkkSAoja
BPynDQ8Mxzu0PAj9R4ty9TnXyk3mhXfYwjgB2wZspHzPhbXp4pbeJ4TOCO9QZ0JU+SUORZJ+N5XZ
bcSNkIKLLaqblrL/Kte1mMi/cRkoqGxDm+a0hA0tfVch9Xvd0i5d11zmKLlMSndWwTVm1a+W+hr3
poodqERWocG5lDeKcw4Yp4TOY4S8aLCSjNtog2ghIeYYflYUD66SMTHDAQ5g07ZZWQL8CtpxbzNK
1cLT+Ef01EXnmAjsFgwA4EBLbCnGsWvkKqyGdZPSFEgLo+WGzDSqQLdDvDnG48vI9D8cD2QV+jKM
ZHJZPIA2E3Bzo3+ky+xlIt9vIbHdyU3cgMuJLPCNTIgIMF7hg02TIx8q0XH7Z/g5PqCoojH8HmGs
6UBjsxZqlUrRSsQDohikhFAHY1IA7nIZbKNQ3+mODNXoSykaGpiQGMQi+xvKUkb2ofxAM23Tv8D+
lQIaUk16S0S8ifV5W7QlgrRNNHySQaIwIWSRMsvn6UOBPwhLGWgEZI2R1waOOTHjFoBUrYv2aGt8
1Tr6s3EKqNRJkqA/tozFWrbTxgAasLRTHaQFsbObSjJFYnVXjGCfYgKvLKRJTBpoA+PRV6fy7ujZ
zcoBIKq7XrRno7eOCAj6NNqbRXQkD6VCtaJgdKAZ4bvGuJlrfVCNVe4QDh5aaHuuulh1crkRJGU4
JGXYxGMM3MlCwCJqFu/u6Bmf8jSugrneCbW9J8miYOYPJFvp2zD8AMZyRVrrQEZn57B2bWYMphZX
QHmCJ28CMUtKn8meaSErGOngH6F5NtWJApbVWzN5JT1lUPzozZe8HW5sSbvCDwaU1FFzGKMSrUNO
peacILvO566uLuxcCpTk2SQ/SQbcjxr6CUV+dk8r0a5Vo3hxCYXpPpP09O9pvVaWtAq/Jw1ZtU7p
ItMHGHipVXyI0z5fYT8j8DU/Eq53pLY5ZYwagJzY6Ztsow8jltW4p3CJlVl5CwzxBobrqZvto0+b
O92RwUq0uJWFemnG4ITf4mgQeRskv0qK32torqps32L0xea2LVbfBtGHA9GHls3eFZrE/DviSJLe
tDm/mvVwG/jbqll7qbZI3TGnBCBwq0xnBRYyvTYwZVjuZj7Am4OTnh2Cj0U2eDeb8N4ffMtU93HY
7HPXyOklqvudOyCBOma/qh/OOXeKM33ySRPYHe3N6rfpb8VbMX/bBQMbpXS3KtfVkptAJtCHFlk8
8yupvTrfhTEefXKIyEsOmFZqvNq2YL2X3yLG1mV6Y6XIktsiRE1/tI791OPpLXfK15Q+ja4wrl9j
mEhGprzIM45Ju1oDpRkw7gu4m2mKbjXFWjxHWwXDWDMvoYqGFw7uD2Y9z+hIWGkNvKpYsP9CZOt9
qlDDxqgIx13qI3ChHoXhpAGdjaMeCo+6iZStUrCpYpbd5vYG8y2+sF1Zy2xzsrUO0r9avCGcgaa5
pwUmFmApcDpCfw2SmhJkByHQNCcaoB8kiC0LtEJniXkeMi+5KjcMpCty7Is74QmAV9s88Ir7UlJC
h9koaBpV6CXkVuDrkNbcx0bICEDbhEZIvNXXZFUEGf3HYXu0FebH6FhD2dVItYmg7C4uqoH2NCd7
yMC1aUTKfw0BUA7ooNtEYmuatBsrvCy1Qo033XbA00hs90Pu09J3csfvHEAA6aIK22DOyOLyaYb1
m2rE75kk3v8EW3n7Eor+Mh2m3S6VOo5bQsbpa0sTehgqZBRbj6ET24ZRw0h1WkbElQMOFUSvwfhA
MejzTvuY3yVTv8RqsckbGUEsuqIcKqSFNCtkZWRqLLUtDwU/sd6GJ1mcxi0WD6n0ixFYR7wK4qN1
GjmtV17QZp5cfJS0OEyr55qbFClqTlt2EtjWrNtxMH50M/XzuUJI1vnMnsjQ/HYSP0geFWr8GAsC
mh9dfSb9F7jq7eLB0P4UGyFfxc+faExtyNmsI6/EitJXxmGW7UPEpLOim53QSNscqQNeSMYH4HQk
GaUag34Bxl25RFiNojDb5cxS+5kvI1sMPj+IyZcsmApLD7xIFofwpdR2v9yaTPZPrEJGVvnBjPR5
HNGRBOv6qziTktuhy+iYb1hofZAWi99zzZpqBJavCgkvE2pJmEZ00A7A6G7QbuVcXHUy1CLoFaJe
TnWvUwA38Mx01G2Nn03ZVXmm/J5qMGgZ2+MoiFxKrH3zD1mngwiT8WISUlFBLOETQ1UJfpfKzexQ
r7GwVbL8YBO9hB7YqK9ktrtaGBM4Fp4GYR3CgEBBdMZiij2Db5NmOegRFyOiUJyb1IzX0bDOUmz5
dut3QmOIDArbHRj627gxJYevhaXRjMISwILuznwzUDmObKTeKtwSQv7kRQOBa+1pgdahzQ/MrbU9
c5S+ORSzvXckpvBgr2XF3pkYwRPVB1m6NYyKsqhcYZfomi365iQ49kj9dzMqM2zuh34GgIo3XqXt
65tnVvOETY/IKtFrm5sQ029qETjE+6TzPjFI3dQ35ubb4DsJDHD/5rmMtItRNdeOAAcrgZw04LQv
ZDh/w+0v6hh07srubHbXhWca5wswyGJTt2JuGf3DbYKNeDqx90/01yApX9IhXY9cwPGgXqbkvcNY
0flifG9MJuSLss5ZF53wykTxujreTPZZJazq3iKwJ/3FHuFc/RlNenJG9WiCgtLOI9/5od9XcMVM
iL9VJZ3y2T7bQUUc4a4uh2vJpx6zx3IOL+b4D2GYxH4y2secEdwu4MamXfjiDMwZMjC9tu2yUM/q
3wASLM8Kw0pFJQvqBa0rQ2Fz3ePRi8iGwgTn6TCOoICuGu17FBNzWdBxzmfdIFVEzXGs45PWK7fq
WjKNU5B9dD1Fg3lYkh2G1hcWwUI6SgZnxCuBh00JX4ireI3wjtWT9ar/pNpTjME7W/GPj1pcS6g9
aWujAXt3+OqjcDg1HRy97FbU7bUQ02UsEAwwf8Rct64jZYMEQgEvN8wQ8sjcGRjmiy+BL1HXrEvV
Nxelks5c0muxWlTmALb1ttyrdC/VmdDItfU3yOMmx86zGBQyPnors2T9P4PCwFCNKVMDWKKdvkom
wSIud4vLd4kAX0j3TP0kIW4x/+J/qrQ0PndRc+QgXeAiMpFD2oLxbKatzoJYgBLogMGUKQGqquU3
5CAKbC6RR6jWpWnBmZNQWM3HuvmkHtmHoNCfXf7age83wPenJpYHbBnCrawBWyCEfeON0Uimx0xp
GQsx16+swAuYysMRr4vkBRb13dA/SkcDtj8gQEvOUTIeZSc5tGW5lc0vwIkFKVCJfVWahwrJRu3S
rRyObO/Mbf+AB/UaYq+dFNy9YfkkGvM5V8U6hk9nxtJJlM5pmvCMkckbasMJ/rseuBqClTpynfUA
oaRgZXPTmprjWb0UKdvCfF47H9Wg+3TbOsDwqWTMzNsX9QaZqcpmgicQsontJtB9dF5Fbe7IXl7J
b6bYz5Z1qBcfL0CQX4tpbg0iThrg1/dMte8GwbhKd6kQPNYhF//EJ5PuzPTV1PMtCn7krsH4D2x+
VlSeErHJzAbwjD8gv+6BA+1Df+kVxH9EKerlblq1+XDLs/CSjCWYgHSToKbsw5dJvjsUcwD+Vo1A
pUKE67LBZgObp9LprzfZvUibKMK8j8E8J2e3nOJVRu2nlfeBMIU4BcuneizOp5DetfmMMiAKUexp
QHCRELZ4wM8FUSvL7/e4l3VTUOulG41+1ZHfbSZEjv5SLiMNNrosGpyUrjdgjZG5ofSRZeganXhd
UwBUyB7S9TT3r+hPVEYeYGHKGeJPsTOR/lKQLSlfrIndkh2uTLkQb6JQ8zpsGE3FhGXyl8+An+8u
Jqd1ZfIhlATNzsR4yXG1HJ0+WZ74VUPWvXhVWfktyEsTXamRXnksljMWLO8yepEHRgrElw6htoiO
waXUMWoAgL1FkiJt3lp8WGm8KYF1CARMVP6fxAn2Iy6vytkrfF0OTiCFPwTqf4vGDvH5tHkpI8D2
DhRW/NpF33ldovxLFhmncR6KjmM9cMjzZeTAVmloZ1ItlhHP5PaCqL0pRSfpU+sugNwVa6cs3M98
MKnh/EaprABWYd9y5lXclt28HntStToXSNswxa+CzYk9Da7ct6ewb7nXtB8ynpq2wyBNdk3MBA9C
Qc8Zilt90YUneA6YUa3MBe7WSK8J+xi2MCkzJaKDGXxZH0ksv5egeVoke4JDuUSYPH8UQXgPlRhT
ZnwoE54fu8MZjlMQOyFuF9Ux37jsceGto4QMsXDe2SDIcgQKUtLxfrduWCof/SyuMdI1EYE/k8CK
Gq8aekL8lhgKVhnyMMboLaxia6ep4CEggDTISYu1zPLVLmQWdtmrneGF2FuZuBZwsST1o5zPMsqv
OYJKJRL0eS6Jtke7KXjj6uNUMxD/H57Oq8dRLcyivwiJHF6NDRjnUFXd/YI6kuGQw6+fxZ3RPPTV
lTpUlY3P+cLea1skcqCf3PRDMdohXRg0uejxXEXWzoKbJP/oEPlkJIatlXxus+bcTsZpG6ir/Gr7
3yl24cIZgeTKbPeFBy+yIuE2hR8GuLTdmdbf2I0oK1KX2bq+tHfCG68kF16t8nfWmPhOcdQSzlyj
7UzH+IalByUE3NJqV8GLdVbqtmrnYE20eXOSjPJQplZGwg5+ei3qy9o7l4gPiKyEBKVdWjlyzV9G
y+BdpYFgp1WSwtWATquQz4MDcZImjND6TpkWkMEUB02ztxjPbNeeOZ8mzXzNqFtGBMuw9Bdu77G7
KPG3Rv+0CFtcsZf1/DdhqhdbzdHAga7ENe4P4GxD4jdtvbNbHiVyz3tWtdlFlvRrmtnu2P1kC+0l
7JGa4jYUEAW5SawNsMforR62wG7MmGRkbeLHukbcpkGhGk/ZbBH4XHnT8k+ZYWYBOjUrL1Vd3Qg6
9lTD79hczrNvsl4iEpQtJAGI+NpLVj9Fu8/IfCtM1uUmU0LSaGk5VpvjmL3shA4mY56m9IbXq7Gv
fxEAsI9sgiYrFYdx4Sob8A1XXkFrdLOMV2V8N2TjpO5q9raSWp9KGvJpna8dtk5cCtPm+fBeGX/N
AX2y1A0/GftVuIXFfDSJtoqxgBttQ3WzbOJH1OytG5UPchiYjI1eCSyFw60Qz9xDOYZgwybvRmwn
b8tpwRa86dxh6vZgFRDdNsR8qWetvdf8j1Yg7JZgYYPTSxFelRwI6MvR9UyHvpVOYgvZC5JhuTWy
cgHzkpIJpXHWSFYgm8AqTKqU1VswOVYb1AujxjL/LVnxNo1rGV/CH4e9TXo6E6XNcwXfCzmP+VXe
UOU7HFw8cog6WeVwL6V7KO4NBvAZDbzckCeQhBUkIXiHustzqOtn0r5r9d52f9QRoi9hd7uVCYp6
Rmn6HfFzApoS7fhux6E+J196dJx/mNhTmXIUvJn20O7IBQ7L5Gwb6KfPmsAXwfdPyHzkCQiY4Djx
CCjQj3W9D+XTGB9N0R4qMm0xoPB3OEoHTnyp+G3/WnkD1PlfheuXCBIPqS8YK9nV8nunHnL0Ox2K
YUrUCYwVc5edO84IrBt43f2p4xnWl2NdcU79WU3NhdCRPcJKJgMIOgceh83qIE1BQgeYNl6mx26H
1Mnebt7lE1JECXleRfCEp2UuNFIWoPvDOuvym8j+bNVOlfwzposFm06YtKzyt5E/olJ0pdzNRvK3
vJkdWVUFPtHD+Jfe4FEwF8NxM+w52TAmcCsqIONWs0PvSQUp7zT+l4zgmd8RC7G9qmeRxhv1ybG9
IMmCgrqlep0kFedo9lXauwC0Jf8S3SAfuxFYcJ27S/farlEzkfbZj/aiYouIKTDCbYESqBQzDYUG
EjB2cKa8iwGldfzxgR+8Ml7K2oHRV889zq3J5LDXICbQjCAmG42rUUTegCYM+/WyA9i8U5tw/dgk
GQlUyYJPaMXdNcca/dQjB+0OBzGafGMKVNznMxdvyw8qPIXPU45iKwlcfq/tfyhkyK0yJLV+Kl+5
DHqSHggn1BX8YLf+aUgDMK0S2RJNX7n4FBJENAALAF3ysfJsTCrVrOWu5bZyYZlPrnFn/FRh5XpQ
DeW6eTTZd14JpGftvFs25VqCFuO9DUqK36Ao+hd2eQcpG1ODev4ntz7+bIsvZadoDYR5gAyTWCST
th9tRZawFVKGsxUoVtIsoazoQUD+lIkrH7KfJmeA0EmiKEUojUpo5Z9NY57mfD+V5aN8gWRsxdOm
vnmV83igT9ZPDTWAOV6XEgq385hXgpja3M8e+q+XxuMVyUjCTyPPiDS/QewwuUGD/0KGzYYUCay3
kH+HKE8QTtP6TEU3gz6KvPg8/sUZ5TqwOWJpb0axt+anVh9dWSeg1YKkRjTcPTIvVEK58bNMmxMM
j4McvQeUfmw6KNOcmfEG+bn8++aX4IsQE7aQntJSapkEzkGMusqBZGYEW4DAE8j+l2LfW5pr8spR
1vF2JwWAQkpwv9SnoPhB1u5JWQDbXOlSY3nfRfi+/zcNmzQrT9UZmcoHlLXlo5nKe8JemayQaM9P
aqmIQSCotyyzD3L/mob+AEhH5VDs8KLD869dy2TK8B3jJ+ybs60HbQ4CI71G+s+S20hKLwifjf4H
F9pfqf1YR2Kyd0W4EuNnUFUq02WUCx+wQ6D/SohE+6tQ6jVkdWxN3WGAZvSCeX/gq/CFZ+dsO549
9HzUwLRWmMT30iJcknQw/hf3fP/K92ia1UBHrIO5ItT4OiDFUcUfSthepv5zqJSdwVGRMTfuzMJd
ON4T6bNAsLOW6a3gue5B1I58RiqQDxURBzNkMPJBw3hJjkk3H5OtIm3G0OosNEO5ssuS44p2ciR1
Cim3BhgQZv/6xzUY4evwkk4x5kIxB9tjLQ1sY1iiYP5lFmXsXwaFzngTANzA7oqHAFaaLd+n6T5h
iAY8iHUZ0pwbUwQgC/HzfbThcmN8lgDv+1cqjqRWRvO8LxERDTT8EYVxSxhR3H+ZXzgIctt4dTyY
tvwbz3IAjavs1QcHUqZuViHM8mQVm2BsWc8pdAsSYlI5UKTP1ocYFGAOC1PEonw58tUN82vg7qmT
FlNSeulidMffTV5HfPcddghuhh1vfA4g0NFOXfXIEF2yMAHVuQ1tjpIg7HvXk7vFW8qr4pCNPkMn
pRLq4PbdDCJblN+4UEByAVQDsMFJlW//JP+2il8jP8iajijjXT3GFRHdaQJIt195ixblGdHz8Hpy
5SPgGDZt0Ivzjs+Rmd9G2Bxs8asLhx6Pw0rTsiyfHE7TxPiajuNSPFhR6h9Op5zk6lvNcU33CfEA
mxew9wHrmUKlUxV3XgruVgdbHn8dl5XdtIH5y/xCT2YX73Y23Aik+OzWMbkyMTPIG3GiShoOLbWl
dAKZBzWEdizdowRc2D3bRvrF1uGcA2QZuKeX10wGVftMSkFSrnVa6z4cIV4jOSQ5jYEQMCOGQjLl
oCXVXk8345DY2cPkTeZgewNHhHqcX7knD/LFiWJ8W83V4fPEdDohHnvR0ZmY5YczRsiG/xicmX0K
nJGMaiZB4GZQZ+bwonH6+zNeM61F3gSuf2OuaC4Dgc45OqQjZnJ0horupemBhM2iHLwYXpCO9YdH
xSMpwvhked6038nFRVuf/r/oUCPdecap+gFZPIkVJuHfB92+mgy3xa1r1LtS6XuGFcyBDVwomfiz
Ov1zyyFMEW9AtBPIswB5NfW5jItzr9mghOeN7omYhokmWkjlM5kKF3mxFnUM0Hh+WR4oTJQUkBcz
yAvmvHtpJSPWGvZD70qr4YLDxPZjABCMZsmzkYfbreUXogpUHpOkdgJ6ahpez2CcuLBpVrJDU2GP
mIswzpa9IA0D/RFiIayvW+5epcb7OBpQ7FevVTGfhkkezPIayEzMjT9GiV6I37X7zpeKFnLzLpGG
g0DAEqfdMxIjSU3i7pTZbW20y9CShcUZXmZ6ONzM4WWoPyJiY+HpIm/z2LPcl6q9IzCZLbJjlheo
lXDh6yNOLjivCiiayiNG0ZrwjOr2c86GZ9drDyyfOimKBPdYT414VmxjnPkuRAz7GyFPWDtWuwoI
3XBVQE0z/iWtN/dStdnDxX208oeKj0iZ9pF6TnTt2JLUkpJNW0nHCulYjHkkA9P7rxwjn7o4yErH
l1HdoEv1S8aB5tj5/2VE+nWTnBgIX5RHySbZ0sYgSqSgRYndy0jL5CxUmwE8OdqX/chIc2tvI0ac
W6BKTaBKmX/U+t+CVDpj+hC8CjBqT1opTtJkh7LMgsDJUI4x4T4zTfBFex9AuW1IV7CMlsmHFnYS
QsS6GS59js+ONYG+Rr4qz75K9POgXNUh26/EGgt0BQkaRA18vLY+ijoF6M4W38BFVF2kGsVPxViK
gRBLuuWxVumrT8Xb5qi14+Y/H7iFwPBsY6piJjkKaSf+zvn66o3hJY//Zp6l1eAf/ZRSMiblv1VE
l9B7g3GoyR3WyhL2nXodipgJakFEPZOkBCmYTmzzwPCKO5EOAUurYaM2w6WDPUdNRl8A+jut5JPD
4HBgeUzHwsIKd7AYXqZETeIzoA3lqVqRfDR0ixKkqTiwM3aCKT573ou0QBy4vReg+KsZs5qBAY9l
EJkzCZJvQZ7E0qjH0UT+0q/HLAUPV3THAVhV+scqikfGJmVFcLOSuoCed5QRmGN+zIC4jaTlRcyN
yqM8fCtYDnY1d/NhRuhaYCQD5nyacBMtHgGvy9K4m9ZBLJkfEW1jpK0vt9tnaYI1eWhHpHHpziBz
qqtusWr5CSGZE64yRPdC/sBQMJvfgDHYI1JOAOr+WP8G1lxjuewdPg2O6coaDOWIG1ULsn8aLPvs
usRgaCIc0Dvcdifn0ofb0hSY3B9Z2TXfamVvXLpviC2IerfL2K0E0nms3fV5aoMUP37rUBsixh2R
irYzKXSGT1x9y/PO+kvM+GjB8smHeNuNvuu8ew8pzsaFN394bzvHS1bNj/lTir6h3UeA0+34l1qS
8XLzvKwzfRbbuGOCy2NC3Nox6LLbo50Q8FHv4gi0oNunRtiCQbFpBU2gXiun0i1+7xykG9MC2hJ6
KYI5Pb6RUX7PWxSAqLmcq20DTtSV21gX9wWNYi5d0bQ47OJkvMIjyCwZl71hwzfDNY81is3mqdFN
DhIGlNmVkWAw2t/I7dBbtG7k6i7rNhe29whZCh2KPktDiV8bvS5HZqjTgc74maYUulMRmAaoReYz
EgcIP7ZhG64Jsi6fhxC583QeuFwdUjoqqI7RRJQCKaS2dh4BaBaxHeYwjezqAbYG7MNKFUIyMJt8
3hypo64zjytqJgzQofzFLHvrRNuhZRFA8jUAryqXj0wVxn/5hqECZtSr7ZWp43Wdw8GYXrFJgOiW
NIzMpr81CTdUj6uSZohtDebEomV7Lm5tbu6TnK1A0u7XiR0BkPzOdNGmQJz+cCJ0TMWuJ7hii7Wv
TTmM3UYpg3Yh9J7PR2zO3qAUXkZ5aw5gSXp/ozCjM4/icRf/hgGtsN8qCT5wwpJCWEHOk4wPjBxH
FRuo07VYG1PExsqD0fTDyJw77Om7MqD4/LkMRbjEJ4sU6QT0q4RAVJYRLOB4Mh6bKsjc6Bwy+cdp
WBld2DUXSRVPS6hPVbGfkHPvDhyRigAZRyaboL50407icTVy516RmaEb9S23siviv/gyKsYpA1w1
kgtG07IOiB3Mw0gUXm0EBqr7DVmf9sKfaw4HGqehJDFxXB9mod8KGBSoozYw3sZF0ZWKle3kShPx
TpPxAO++P2QA3nOkebj6wPvRGPvfr6grAXPNMCgkZzh0yNurzTTJvtWIhkObaZ9TNn30Y/KeZb5f
PGY7iSlf1Nx0nXEVrHs2z/cK4wJfocPGTjplUj9rBpypqR8c3MdxmRG0s6cCGuaHk5o30qd0+2LV
OB4la0csy7VemvvEQQYFrMngYjHeNX20yTMpRwmkPkqX1j6tGsM0dPZIlNHXJAIqBnHainxSZiNs
LLQe6PFKoGrxqAZKLx/pOBboUDDsS4OuwdE94+fcgVLFTG2b6Hosd4Bbztjx4LRIQWSAovnOypi6
ZkNQEjZAYgWPAjtDg0Sl5qCzyZOamMQq9pbsAmEtIEJgJCebiJLddmz3qGRcrFCqFCE0hx2lzDQ3
wmvJoZ1V4GTdpV2zc4y5lb0CvYEczuu7o5xuyN1Jy/+fwYH3pndZeBlqEyLOwaFGVwq0QrEGhbuX
4ivzlzHHypJupDGoaKxVM/Y+cST4HDLy1PKLqsCthpCh0pwr4D1o6Cbjp9HMN+YFtlKFloJu3STG
rk/fzTy+BT6UgdmAzGwV4R3bmMwazzkJd4UvnPkkVS7EBVzvzxpBLx+3e4QKF+lCrte3ThuuQr1s
z14mWdg3zP1M8ZZnz4y3DKdeoSwQqxiSgP4lLDvo2hkCUr/heznpU37vkKHftNnL57C59bm5Rsgv
VOk06vEjG4tn5qSvMsNkZ+X4Tao3EM93jZQC02/PPZtizu0HNve+rs67NketMtoXvR4uWW979aZD
BfY1paxf2gT0uf5sOvEiCf2F7yYxyOSu/05VdW1jAC3Sz01OcTCE9tbU4q0lE9bF7rnEzIvBCSEb
3UT515gBMH41lh1CRkxX+AMDgYloGLpbwt4aGj1U/SGJC0QRTcq4p+3LMQDDwAfuQVOns3yRCcld
incvyW5CFwGlHuMyuZQ8X8qEkZihm6pCFO7ngM1lYOTHJOiO5IpLoCIV6bHxJ5bR2WuGeKrI8DGS
pbIcit1qOMeOJCvmoccJJ0CRz4fpXCU622nCOqFxAZ9GQeRxTdLQ3CS2AhrQ2JEdi0qSHRnpBkN9
HXP4tZ0/DFh5kQiHDsNNuhwpLY8l8CyoqLV2GW2TZMr/paQuEwneabafyfyFlTVRjM1bYhrFWFKF
q1wfFDHc+NiO2X1ytBvS+ZvkJ5GBUD2Nyk+zVt51c5M5pIBnsC8NhpbUGAXBhY7QZ129aRJ+BF51
3PYn1D8E21fnqdIvTZHfUnZcxOcYBffVTOYwiCaJmDaotV+i+1i3JKGsYWO9KDkbaH/Qe7dt0r2J
pksFghYzOBmx8CXoRdymuhlQUMcIxAxJ1QYN3ZSe556FAGctopRODi0KsdlRTgq860SG2EjBkyXy
uZPts9ZQj+6cHlwZz7zOr4aTmLjazaxR94fMXPxmnmDZVeRAMQ4Sns6BANT1PNfqqTKksIaEz7fH
yQLqczN14Gr+z9TRr5BTJLb+GgTVtPHTTRRQfcWu1TAHZy3Rj+aZqN4rAag6hnDNeFHjhl0Z3ZNB
f2xQSQsaDOFPiKXIBt8JO94TPkTy2wEUhVeypZMZuiwJWD+cXhHdPaZ3GoJ9csqADOFljjD4d3dT
+pix+w1F4beL4ZnZ7A9CoXVwdlNksSbAbKLyMWCNmeofRo1p2nF8Lp3Xlmw4ON8K8dPBETXTiIyg
zepJ9TrIUxqOoX6Qdkn7NLPEg+fjgdNPsUzq+aXKkmvcxDc2wgsrnGrdgtQu5qA+ON/KiX3X2J9M
tsMRjfNAbjFpDr8yUR9QtqA27DZYlQNqKwtTm1eFPS7brxMA7UX7sJv+gm8HIbNUF8wt1hNEKXSX
+WWt1YuFKVdNIEMVBeM3WPHxTUII1Zy7muIk5PBEXlXM8XMy0CRtNtLIudM5eLI1+aS3+Fb90yL8
qM54p1Nnnw/xSdV6mq9vxiaO4Q2yR/MRt+tT5D6TAOxuA6vNntEwvl0SJgQJE+bS7ZoMP/w4krqb
QJt09elb6vT7RXzr5IRjmWXJyiyYAcKkOydtdi6ajeCr3eSA6R2L3qNnnxRrvzTpk8NIlAQ3JQk8
vf3AXAnKQjNLWHQeo04kITO3Uq4DLfsDStPnQqxLAIRNyUYoQT35I7dIuVpJhkgVBLRvtzeJdlE0
OhThWbjEVpZ6LZ2VmvBCCoZaLPSgSZo5aWGkZN5Ir8K/jwywo7yj+dTs3MPemWLijL+XoG0FHHIs
govNkTQEOpl6aUETh1LRiHA7V78Fi+IZnFlitchiXIhmT0P0D8z5DA42ixTL6PPC37Hg0wgJQxZ/
GO2Mt1IET01GZPl+pc7KDosR3VSW6cr4SwUCLWPOzEDFyQgtSUuLbz2eFDZ9zmevTwcIbtRUs+cQ
oRCNzDAYlDS8Uoz9Fckio+Raienh2FRGFehk5nJJi5CVTcKozW8rU9+sLEtk+pg7lAHdowPcSCME
MBGw1MOMUTHOBo60mnWUAMLdWUhNZ6JqgFfUK7IetCkpevBZqnxrvOhN/XJ641kSP+t09RGv1WOq
8W7isUYYJ4N/75eHxLw/slt/ZknXxutJyMVFt5NzhXO0nZ5OtHjwHNCrpd/UhXE3TjY0Qw2gd20N
rZmoWgww0zYDYfEPuqmFHoYltIpoecjeK6icYga0DYWGIAOFhyRBxD+m964yD2rbMiwOtTa/90N8
FypG917c9Em/WpUbtdmJlAMMGnwHFpkaOU3bUHnIl9m3dOdyFSc9j4BZkkHfObvFnwVhnKSQI0Ki
hTPB1bHK6RsvpTsuFt3raI3bwpOBxSCm5vrrWf8OvoaHLSf0VYEkgQd0zeETbZUWShHzriCtHwT5
v+QMmFiMKinmWhcI4+dgOSYKmIm8JTMEehE0tfgkd/l/51Ki5deqR47EooxB6LJ+gjSeXgRzRZzT
4OrWf8i/fGO8xele4MtsmcnAXUr/1FAZKgI/Ugt0nlg+pHTwzOKH4chH2em84jnzf4n+zsZsRwy1
ksCnlHD0y/9KTfLUmh9C95o+2Wtt8cxVTutZJ04JdN19BiTIZ8G1p+ijac13ltcvstOdg5INfoYs
etUAjwwPp+jd6bswQF0kDDR3+n7Qk6M0xDSDO82WQdkMe/wB54G4Thop8lrLTApKhevrUp8Zwp5M
ZBIFViSVyPviglLGlNIHbruHkRp3OETsdCb6OOm2FQ59UAFokymje0q59XOVLThtroYieUujprhY
f8rd2yTYnTpst7OU9MKIe1plRmLENNkVTL6YURo04XX0hpaGKWefDtSs+qCv3w9i9BEfeJmFywZY
JqwjYYFPwLuxcrG3Q3lQ4wPSB8VWTpUpyD8yzvVM4vY77gKkWsBZY3HSkPLGGOhaNYzxpZr82tgF
NWpeYS+nnxa1W8W43yXrNjLWuzwUt7FVd8qzUpQDfNKU8XHenwxbnEjDPgkRn/TJjaTxQX9x7+Xm
vCgeJ00cXe0/bLug/Q0nTHRhXJDRR+J8Zfq/Fc0kKv25NNMuagJg5XJFHTdnwRgS2aKc+SzEJZIz
RpNgjQ7CKN0GdfHMx7MimDlx/DJJIEH8gMgRbVArp8SfqjySCVbLBguTQrx8dfVl2dpXkxzi9mIM
MHwX/aXg8OnO9oQG4KJbCWVt7uu97yxxOJtEHCFRmGcGwgxVigrW/3Ad2+mKwtQvZNbjzodQWXCn
dC4IWFKkgpivWhh7kNyPfRyxyAcJo+1LouInokAhKS4zz9WQBakTLkwCtAcQatBCDNiZXi/na69/
x9uMVFddTqlsXwQ4sUGncHXpVNn+HyzAjS3BnL0W7edJ3psOyjrz2LB9iABBwjFjPqAY7WVFnTOW
l4yCIhmia2lACmxNFsPbfrD4UbNPVlqNH5cyExO9pIZ5ZoYRrDGrpjhhu1GsVlgNOkEukJfH78Bl
tLb+Wom2OOZreo1FiMbAuBOGmAeNYflITbjsoI6qUEfTxUCpjua9JrRAY4vFJIpfIy2JKF8RXFcC
gP8bG25VIpqxAJkyvrVano5sQI5GPgX0WDqOV5mXTtvCharSw35mkWCU1ta+dT9UPIHjFgS0/Es6
ghd4ARjKog6CqqEiDFKTxmf6hH4JnhPLzF2mTUxUGzwNP4GKsOnVrsJht05ZgXsHWQ1gmzx2P9Bf
cLEngNFYcddUZ2xEkZPUyEkmGzkEYrOC3bWMIoSBvUVUFjtVoqiq6FXV8wciCewOo26FHfKM8gV1
5TREZNahClTcf7XETc37sI0780MPKMqupn3RCqQ8y34kqiMDpSgRNYb8w0pcXME1wCbbUIMshxzP
VLTSA83wpgRyQc2S6tD3xSVhTAKrS13Ey6ympwy6dwRaqA/tvadRd6Ga3Q12AALODbhN+BArOHCV
hBDlskVmKLXJNDs7cI1wyavfTLZaQYXe1WIbFbEZhDslnWJyqy0QjB2RAbMgu749d6j8MYJIOGPJ
c1QSBKsfGWdXfBh7Fq6HKVkfNXkfSdQ/E77zQpYYaRI0AmwxqriXPh0HuTpOAGEdtYV8qoWlRM1H
Atmfo+1H4YvuX+7U+7FB6ALzDotUR8Z2yobAGB601Es3BFlBJU5muPJuFnFY6vWYF/bRULJQA33Y
bRLnUHPUT1OWPzN7eXOxy6pxVYqvAi+lkU0vySlANM736ZigMM4M6HTM5kdHPxHJeSmgoUbtck80
/QTru27y17agTB8Jk0SDF38LYB5V7RznxRkuwn6jN2ifs7SN/AL2MnanHmUZZgfKb5DKdEgjSAW9
lYKMricSBHIa72Ru9xpRNPLmI3CXsbooJcZ7REU9eY82qWDRVzspJ5Nyf1TbC3XSdYyYVloFm7Wc
WcOEEk3H2u1h8yd5Ryd1Z1saVhULETdXFbpHMBbJX3OmWAGq303/lq/qR0z8qf5Lh6wPEZvcAMsI
sB5LogQbyNYbq2XWRAe2YIZbgLUch9/spU+Is5tJ2QI8xxVkozgJXJqZBNKaPPs+DaV/Xfvo6uqK
I7tjH8OBKKZbPGKgrMkevUip+LDk/oPJhCz1Jxlyc6FBx5QDC7TbZPKWEVLv2HE4cTJUsNeYomkr
MVgEqKmoA3maeEohTi7qsUeESH47wRHfAVdASONKIluJOicf07D5YyT6cSFmRmd4ZhMW3Q+tn35L
kImOathp65FJ/HEAqCgbHyr2yZkQJIKKiY1Jts2MqbCEw3rZYQdD1cSLLVRiAKvTT7iSW21u9p8x
SdW5rL5iQ3qgZTOhmsXM/2ZxND6GIzO9m0LlHQBJ6xecMpAko8OWyRdDWGxByXOs1wmoZSSYMMLi
CDvudeIbKQ5d0Xi2hb1i49U41LiIck06ThxFdtJ4KI4CQ0UKnHya1vBZGMqnlWKenR72+kxXpEMj
gF8kwsOvVWmvJQHuzZcunRobsbjvjLLnkK8NLyc9rjDzK/iobPBMuKHTW0kFPgzoleXAqgy4HNVJ
zUyQaDKESNNoo8FgLOQLW3O3nrgwUAu2mXZQe8Xd6PjIKBxwVG5d4Lyq3O41dzEn0GsRx2lRH2O/
vtDxmmSYNRtSeYAOQlJOEu3GhmaWWaZy425YgTPXMWmOKSvMIFLUQJtI8QB4Nyy8ZYj4VPM4q86R
+ydiT5TpWUi1vc3poMB6gG/wEa8PQjwfQybdZQDXkYRUR72W99wkLCYxiHP3gDhFWWgqE+50K7CS
OthWyeD6G0quFAztuoVb7O2CIU/TPOob52+5hZgsM6vrkV36zC6d5yGnbuujE4bkDGM2H4Y2W45q
zYtbkD3ffUKu2w85en4ij5UL4HVjIERFP9WYtnLUjdIK91XzZhoU6zBafH+dHxGJLEnEqDF+kHdM
ZR4te9b6yfQ87o8GliOFQGoHiJOO76zjz9l+tHb+SFg1YjCjctWVvpwANWSoKrTeWuYJ35wkXK1I
QGR41gaEqeJhp1pYIJQUbn0rmunORccmlnzwrAxSJOUCHKGuXuTCTUHlT4QROAfsBMhUmHTW8TNP
eapNmw0IRyiwqo2P10mmZxEWg2SZrClj2W+GtVLYAYjCHoOYbs6grjFoWv1J5wHdAlONPfu4sXjn
8/TuBuNtmMtbMaq9YLssr6RUY6fSLftprc5DJN/UGeknXTq65HBpLHJEmBOc50E5WJhSZWyYdM2M
CD2Z12MLzFL4yLHe2rNH4IrvsZdKjkYqr/xf4Gz1mIlSKNrPKWq/yO+Iiv2wXlsb3RezJQmIFBSP
VPoasvERm89qIZremb6i2Ce9gqc0owOwtY19NfrsxZDzHzWSnqsVCZ/HJk47pbHOuOg3QYqHodAC
/MNHna9KdMu22ksast/5AO0TNEQIfTgCSt8GIle0Hx0gJ609Y9k+T2fqgMiGDIX0Ermjj62i+JpU
ZcdJJ6iGVBZtElTRtcd6Yx2A03lqqnJHk/UjnedQqbBgdiS8R2BnLMmzIIgTfBQT+EjIw+qOXKFk
HCEzaN1cQ7IOLZ5VUFq6cz4/BgDc2wqB1eAgOx9NXH3EUvUWInux2IiRPnFAv5VmuC17WVKuxXNo
FbYdyRViqWUzPNLxkoF9MhnaIvry6gToGDLIrQpjvIJdBeXtqTVodAYZxyL+Tu5AneynfS0oeVOf
qCEmBkstu/IbJUoGVgH6DHJ2myYFwcAWM1QYEfJXx2vIwNi0LhXrGQYItKzrp6abl+p5rSGcZGCw
eDN09jQORu98eY1RhDqleLJywyoIPJa3cv4J7dCzmPBZPFWj3Xo8avTrPOD2ofke7WgC5BLfcGKd
rTk+KMx9NK08b+CmGcbmMAfRDmRStTN6eAUQXNMRAy/daLx5fSXPYO29pkCIwQsYGXnHKOTVJUi6
DbCB2WdJkLHomCvFE03DQxLzveynmzP+avse0kPrlOdhTCB96MdiHkPlQ+RAK+jeU5mcb0TJEtCw
8VsD+nwki/c+JnEgGIV0cBaIL9ZJLrXYQaYSuzQmrvFvq0iRI7WeRATkwrOIVFM/WXKzDc60ND5O
zoOcMPgLrE9WC84jQymd9e3fYumCOQejNbOvT6S3XSUfTqK+UXyrTfRI8Ps1G4IEu6UZyorjW+lC
a7/LDOk4qPiLd5haZbs5S854HmIy9FT1XKinRl6OVnZXHdVNU2NfJeqlk8Wl062dkymnbeaSTqzi
W+fc2rj3NQVn9rjrTWoFCw/kWAQyNUCHbdNxezJGimjwkEnLyAxV7NX6of+Qcptl+PKQv8qIxKl+
DVTnHSWksOlyMLUI/aM5gErg1VwUmB4AL7evAT8yUalgehnfWSQR8MRO5k/lY8IalN3wn2rgo93u
rQ05Ls0wm8ujJMMRZ6mQAkObfYkRYKQhqY3JRS3/jNQ6cITQyXO6R15JUKElKjLbED3l40GCvcxE
ic+aW7D4QwIcU1FyRyiEL/VELmez14mAcc7WsfuELIB4pEWEiEHSqOkVTD+d/ysSt7awri1fMROY
qezaYB5vQuvcy5Eftjeq73ub5dQV0Q3xsyb0x1jrjzmXER/1F9I8Wa0NVCNxFYyxRDAs/57Ama18
KBCN+FzjAu/wp3zMEGPY87mKlT1qLPNpPN60uzpPF8OJd44qBSTnBov2Q68sXyvit1Blf+nL/b/l
VxIzHnf1xAxL5m5RTP9WLZj9RzI5irAhJUueWCuA8Bq28m7bAHvZ8k20VlhoBi7vE0Rkv4WaoCRt
OCZ1mP+LMzoYnHHFqQB7V03tWWFwov2uzg0IZiuKb/YaKBVXOvxVpHKZCGxfn0zUfiIoWZ+KY36N
o+Jk6umplKVQbY1wFjcbiqoh/Q9H59XbNrZG0V9EgL28SqJISqKabTnJC5E4MQ97r79+FuchwMVg
JteWyHO+svfa8wH9AvCRFmpeTAMYnfV91tYPY5rYma/hxHbDnPGczVdzwirrZE8OuTen/CFgeztI
gtP5e0Z9DvL1rY2jt14t3qs0fs/JKTSq6i2pfucpUskI7gQVGlRI0h/A2kE10A6dxEtWwA4ky6/V
XK2JPKUpfEG/LrfQ3IjBGikpEP/pOiq7Gt+nfUdVcXfSA1Cx3NzbeNVBUehj/jKU/FJBUsnrjiBo
8pAhr3DZBCIFU5OkpzTbEcTwc7PjNTaQNqx2mBr3KugawVdoRwpsVnYb0+jFB1WGrazI/nk6W464
dYt+lXmBp42z9umMD6slxVRAs4h60JMnyUyY26vHEt5BXDCaOCh/sf4aCrsZmBgqA8S+ZnANRWdR
fVkfAoe5mFFs7SCq7+bcQXjq6peWVxepAfJMHyIlbyo701rv30xJOivGX/TEWI1IWWiAfxc+isMd
kTk8bzp78dHLaIvaCg6OQ3wwTTXEpNzrJoT/afGGIIujnK0WWjPmQdsSc4+eyP4pLT8SVCQq3nQN
E7fU+BOuspoN5DOC4IBEbNV2CcSvsmZtqIem63Bvm9zbJO26ijW75+gj6qbLVJvhStAobT+WbVxZ
5X2wKhoO8Wxz+ZnE6dt61Kt1D7KcdhK7foYgQsD+ixNIacap+o3xZPFrQ/bF5L5ZhKJZEttwLT0s
83ypMiCibYmXzDlD5++vphDEELybWebZOgOVFvrwTvvJXdrGgj3qeK3DUuaUnYFBTlnYlYyeUPMS
AkZuodemX9U4XwaJLTC+LBlCphJM6xj4G8t9PRVdeaIdqmp3lWU6HYnRxrGFiR7XLk9xnimnFCAj
fADfMja51i9UDRVpPA+7wJcwwcuaplNc2W5R4O4TGa3IDALhrxorRH3KJylyzmZxHrM1aNb6hPZb
Ng9r67Jm9nNUcIIZYMLqUxfGCQoRJ3gCvt0GEkSl+lVDT8uljGKd3JzCDieQKvF1C1bh0qqLS9nN
IY/1aq1ewrtlpj4Zp7Ninsjn7smWXTSiXdNLBJjWDmAQH6WGYqRB0WaSlUun0l5SOOeVQmGIVjRF
1Nq1p3DsQKHAQOsmzneI4pDh+mgNpD7H6y777bTLVPv4ovoSDJbbwFFJI5dUDxenL5R/ebNFH/a7
YkXYlLYnXc3Ptv3GZpaIpTREV8hslbiqgR7rCIyu8Y0mD8ys8te3mddePy9etptk0MvEc0LSJoyG
ZCztS1fQFTjzZlvfY3xEanFUl300LX7O2DxLua/NmZsHFaHaEs76O9NSWon8NLm81vCM5HR+FGhV
eZPAf0NouutpfV1RNixiCjmX3Yn9hOhCdJt/83hBvL9XvzsjOZujfWohVLXKvUfz6FRYZ7A2c1US
vZf3vjH8aHAAkKLYBXUv+QNjRAWUKxmjO9uImRbqDPoVOjzeHYM2HkI0mp+mBWuoE1lL5mVi6QeK
3JZlsYVCH7uep608VOjJ7E21DLyris3beuCQusZlHVqJfi7wfp11V3CgP4eSzWd1KvTel5zsPErk
KdV6INjIRCfncsCycAbTZznHdP6RSPrZEbu/KvQ+FoTwT50TqqNLpKrhxLgXkg++7+ioSrmnJpPX
mKwnEsebVTCvWgk1vvXJQV1JLKgmG482RozSUwdGgdSdvaNcsGVdNNrQPh3OfTBsKaIgysR4UkkW
48TwMqj1PYvpbtkMSotb+MXTrgVdFKka5YEtkJkPx4QxtINQbaY2qUtovVBtVEz3FjHRsxUkr2rl
vHuMEAYnptZ2xdI/NTbEz3NVwA1jGS2A94HZUVFWlrYv+tTNB/kkCiimqUr2wxTMPDMW+W8jIGil
wlNhks1Ms5Vnl1god0nSP9Lso5L94oouT0t9nThGQSIW+y6dPxW2ZmafDCiQVUQ1TMXu0Pf8smj2
BbsCiP+s/afSK+g1gMcfu4SIhwKz3nTpe3yzw3JZY4+9PzRC3p44vTmMCI22vK4H3abLAl9gYZCV
s+JMOJln5DRenoySPxnUM3OciVqdBysyAZg21tEZSS+12OUGMvbFutWPjOliqBZqAmCDuKkBOGG5
+Jq9Y9hJW87TcgR++CTS6jEb0rFAnNHm3Q0b+l1lmlrx3Y+HmpCArMPbi7+3l9NQdkTY6vbFxuNr
Ena9/d4q4qn4qibFOedDIM3AXIxzWUWnepaYQrwJp3bRuPngvCUGjHkEQp3819QtOErxSe+EYYNC
4KLsgC0O3W61SMpAjeKXqjjPEv+dLf4M4ghK4n0Qrbsw0esqsW+gG9Gk7Ky/OU8mTaXbR4iRTOnQ
ImC1G3+t6IXbLTVoZ6pDMCY87TKIy/kZt/m7Hs0f0gI+AcHCGg7qQuKC865Z2BlAYyj9h91RKwOA
7qbhPenkN02+aseWYDlFYQwGRmh1gIBKHzJTVJXjk2+rgGawmUwYHOnGYcFNOvF1SH11WBl816wR
0q85cwCZdtDcvvvO8uK48TMcMtPmTjduswaiI9dAlMM5RIag5kEKejPiigCnTxQ982+jC5K2DeoY
EpdyxMJ8yP49dUnQJf/pC5NAT7etBo8K0HOAFGJR2Awm1rMulINe8GA1n+OKNHk6jn+KfxleWe13
MTkXTPEXAfvBnFB7zdfElG/QHG61zpkJTZAkzjX+aT1pxReLAUb0B1k4xhTG8n32MBP6ZEInZmZb
RCfzT1QD6KINxZh+TCDrYNCMDTOGmq3STTiMRARXK6OJvb16CuMhjcljCdRlmoOCoLEaj/KCBVgy
FMIbUZvYiFzQ4yH+WE1sRZiRHGjk1gZdovofYoJGHa9JJU8lDnv8VCYdAvNOCBy7KaJtW/HmfPCo
D9ZmPgjKCx6B4zry82AqrjEJzeu+izUPCjnuU1xn1sah31xl6eJLABEG7iK2QjOu/lFA9U/dsgeB
Cq26yA8org8dO5WjiZ4gOaaIGnKmPqNXLqVnN98LrnsdNCvsJ56aFFEKmwdQpD1aVYbEPBOMRte/
JneQxNh1zIDtUh3O+O8kFsGVzTyPnNQ0uzX4WikVdkd7fi9+aSjwSnAzYz1gaHQuWCZCQjfdetVp
5XWvGm4ro774kZGExGM3rS+DMZjaVGcWCn4eM58T5BTse9bcUTKeEHqeYGsH0j75V+WgygnKnmuq
DSds0F6TZBRroAzVjRXsnNEIMh685Qbr/AbUfwubAsZXFIeWxXD5Rw6InSjNl0F6ipGUD27HE7Js
RqkN61gCYws/QsdlbcHUBBWlR6fE5Spm7mLhy8vwzr5gr6XpoaFPn+frwhq3TQAKAR7Up/aYNNqR
yfu+m4fdKM3XHPzvhJXCkN8jVOoG2v5FF6GA+UxcfVhflHI46Vr9PtnJF1yxfY8mUIrAc9hAjTj5
RIY9vKYY3HJELxOxN6YXxiqw7rbwsbBV5NOwtfMxuaWA5M0fa1ydGvdgENBUMsVQTQRNHVGwKYyP
9q0d6Msqm/TB9krTL3fkrtrvo1V6tcb0iqcwoUylEpXsNehqlrk1bkC3XDeQpvqNccy66HkRRupv
Iy5YzGCkM+MjS/RDPH5PM0sLKzmNpErVMQZlqcHAlR07SlSHkDXQE2z1cR7t6ujpMFM5SJZxiVXF
pSMQ4aBgB8rwkevTcyqiWyTrn3PC5a+TuivFB5O6jz23q8nS3e6uBWdsYb2r+koeY3RYYs4TllfR
+jtu/pQy4gUqQntwWBPjCUuPyUQrmtBQfETzcjQwLHTpZytznZLsF8ONaC2SjVIF7/7vdhOVSyP+
B6bl1HEyQ3VWdcqxJNhvUdlaV9/svE9JpZ7y9Ene5zle7JNFzGZr/uP/yYp57MA/w31YgWl2yMt1
pjktU18CroOFuB5DxldoyEHX85YARVlxuNvy3lR/4jfxcOItOrnTQMRgEt8gfV/b4Jgzz+OviNHk
Noz1Jkbuas52ZECLAWeo4aJmBDLRafdcBzVUOYXENqqqpj9GCtMSLoKVtatF6q9KLqLMSo00spg1
DBWNiY15e+Or4oviPYHDL+Oij53xuHLqteqfGLgB357Ys/tYoF0Y6GN7MoW5RhMUs+BRJXzbY2N5
ehwg9yNNdQzt+nfxC4HqzCAwf4FVTbYkDMMLhg97MV8OC7nOSA/KH+B0ZBTws8TE/IHjvJRDEaqT
sY///zDISl9PPf7grMjPBKQT3dWf7ak9KykrNJQYiblHdbSozPGnV5Zybtfj1SR1HsGOmKtL84T+
gRABNxSqsZJS7lb+FBzO4tzknx1Y49TUzjZIPZks6wkRb5H0pyVyAvW1olGb4C2Y4M/Qe/wWDjfu
ewMhw64HLoNwLpvjqJk861zxHJ7UNoXW+attYewogyK/LliTWXLNZXZppPEy6epFXp3L+pmcYGdN
bX9TrOZZwaLt11djlC90TRgD8EehLs2QzTTSdOsSayfVVmgA1+lI4REW2a4gfSxxZGoJZwIHLps9
tOTElV1yrl9cXRCK0AKoeLuMEYm/ykTfBkZl/sbWzB2366nFpwcnYDW5iZm5OF+u21QhHorTBv+f
VX9W/3ZwxgSuwyoN2gw+3yNGopAZ8tlUKui77bmPtQtNd2Fg0Tq0tn1jof+wjOxpkqsYiflNbsha
hmUk93ivVXBSjvMWg/5HCjOwA4DFILTaLxVB9DPKin70NEvCf+c7xCSYnddl0rFD3dTxY9Odbe7G
XaUPf/uGSPWIFJLi7wAluSerGyTtpAYzHigTRC7lhbln4kJZzSSk1C6lKoVm/p3QxCG3+19cpgpz
Zzf400kz6gQ+NIJFhhU1/zXVGLqV7QtyuHj2enccU8nVlwXhO/865NlWWhkGf7WFAf8bMWXNVLMJ
5G9Avk48PZdWfbIFf6YSmRgWtATUv5n9oyPPagQRrXTTDUvewRnwgDjOTaBTSM52Sa2NR9aZEc0M
9YWUrrpCEEj67nqJkP5bzXAfi0du536zADnnTvOjOSboqgiiBwv4lalI+m7F7lZFF8Q6k3QSZ59K
sj7W2npAGkaF+JxW86k08jO1yieDVwdvk6IZTMSPfdDgKyRagBnucS6pqt2DomJSZDVtspiMUI5L
NkX8FzlVPik64QSbQBI6wFArMCyUf80lNjQfgE/YzP4qQfWvSr/LFl9nhATmlrFi8Vizm4Z5DLpC
xbJeoIwEeFTbdHvcM0t7ngyMz/FCRtp61prtW+/eOh2lifyHWSSFqRVY80breCrr6uoDFqXG4z71
/mG0zEm5LtZjmmNX4n0xUTICc1dyBoTMSJaV6CiU0tOAlYpnKZqCybwQ175PwPsS3cAqSTUvDjna
wOy60JI/qMUA46La80blQx9C47nwN5R/Iin4l69TqOQ6zHlI6QoJmgzunG7nOc0KCp/sMAMCmOpH
unOICDqkO3OlBe+cFax96qXKey+PYabtjaE+wPyd0C0RPp0hBdvtZC2+DtYQFrE/ytYFuKxsqTAT
f7b8XGyBozjbiT+d9JVRAnFwPiPJ6+vioCXOrqwog3CM7tAdeFO+EvrAhJbjAsjqXr2nBqwZgwTS
DjKH9cp7TgOb3B7KQltS+Opf9VSFCJnPfQ8zMP+mKAlR8KVI6Qe8U8rSUvSAP+zIFuTtKYJUwcpI
bO1wiOL1bszSaZ4+WmEgVJ7vclfeNcvAvU7GVP1rhIqzuAQn7eV762Afh8BFShCo5HEHs8Pcxx5G
qIoNkSezrGGnvreIhv1LajQt2kAoMlrG2SA8h1NshYOY4/urmmMuQ4Oy3rDRu46CSJckTry+3Osg
bpaTOYGq+LHAYBf1PcXsi6NKjNJJJ8Ei/72YvOSVjZwKuJMGd0EzwsW8axLwz91qS0+prDH5XmUc
XDjrtJXcmKNd9CzeAVY36WmQbJbRgFz9eSFZoYqY7+w6xHID+ZtE+bAORXLP6nBW6TxpRyZtL29J
DXJ7qiUAf8gFdIV7MbkkCKwTmt0WfEwnEVHb7LpfE9lVYo7P2jRxUkjn4tc6rH4O52inSi+Lctxs
iXX7w6Xe88dW8sMajUGLTMGcIUsZOFak98yKPojNEDBtRjBzyvS9NoO3ZIuHxY6LqGHXMxc/Ou5Y
TSnO8S5/K4fpnN4sf+2lMKmUGyHIQ1mFWtI+K1wyeo6ObQxiesYmcfA27wK72DbHEwUNMM93B4W9
Y6U3FoBdPp5gbJ7AYO+EzVMwXpOkuvZSRETQgiv190iYLsl+h4I4MwGaYRV6mCRIdcS+oosExsde
fPgQ0Pi0Vg4TBNy7AW2P3bXYjbKfw5QfkGNxZtTDddBgHNqSD4QQZ2Ji1X4zd74+sbLJ0HLHSPJL
g476aGl+pLELh4ajOnYwItN3FzYsYrlgauWTcTppT9IipTDiwYvjyBfVGC+jEQ4zYQ2x4yf6VeJ4
ibI/qp2fagMd8MfCFhk50kwLFCNeHAvAMhfi4fX4lE7/wFShU0mrUJaXsAnV7KpWzw643Z95LU9N
3p0auCS8rFhWpOIHclCvHGPO3ocohkuBxuCfCbkPsYWOpH6X0SPNL+WMOPZ7VN0EyMiqn+DWF1n1
sdDfINSFEmqhJjM44Tr7PAqDOdDeRDoblflVb6yrBuVgqRR3iZdbb2i30vF61soFa2ViuDis3XWr
RpmGp8wm6aiOvTxzle5yMskrEMepWd1oaHmDMF4y3ZrPNZWCMba7BplPZbFF5SPG88AmgozGOXCw
8dTT0Uqbg8wgjUoIQYzqXMrFZoZABU81WpteIymvaUKEgBmomCEk+YMJWor8jBT9sMrxB5ImDmym
oB0cSXjreL3EbNBEYO8ux4AMhX8rPDddY8U7B22NH1ZJWJ1b/jh7ScfUEDV+HRLruxvzji4D+pLs
Gd1tcfhvo6fNc8j4veoR9cLJXGRXkcDeYENho4ykG4NGEqh4RYf3bOG7UD+pOs+aU75yu3xFU/7i
CftoWcW08X3Qnbe+Np7WoY+re0qmhLBL7qc2EEM4TFiHpPKYcZqpfe8VLLRYN+x5Xv2xIPrClTEV
z8t7/DvFHaZ+DG4BBNzZoxUtYuRlnM1OzxqUs9nhbM7llJNtl0DStGk6WotR/Fe9ZSLjc1Y3rzMN
SYZA/ySksNMS9ug4hApxFnQ7W9Yrdo65DXHBnwwMyhKmffikn5YUvarS/nCyP1qWHfsRpB2fjwr6
qs9hwNuBU1aBhtfj2ZrLNdECPc+RXnwbJWAPpAeNc5aKnmae3biFKOWaoxdRlwQR334hpyTSmmP3
t0s1lMGUEXPtmfieQella08QF5pSbCMxEmsNmEJ/bqL4onIyZpcRxrzFIMIxmc/lhsu9rsNC1PHy
SIqMSEL2nHtBtvRaap7Qd+1IyuKJisDTMEoNuHTk+uAA9MFGhkLIrBC/1ua5KLAIhKjyT5LBP23j
86xHJ4boDrtqk8K9Y7wV4a9wouqkTaxaLD7RFnMSsltIsSNfcfGpYa74yQhg15zpcVeYYovsm1Qi
TWx5Dj4trj/9mkVnIZZTWTyxLDMZYOXPGt/AuUGPZ/EO0TWR/VhI++UJqnmq/cTGRM3qghvR1Mkc
qb6W8tWOKWOCR8lmt/mBhIDqfrdtKN2xBcwun1QeMZMS5xtR2Y6tmdthlEbYTsQGChkMj6xMeT6A
BBQzOjbCVRSGXmGPaa/aI5LcHkvV21IzXtIIEQt+qfo3fjkWvryj/JhQy7EvGQ9pKy4R7g7bxC47
lftB9P58ZE254nNQVNWPNczIiqcSKCf5fZOGXd9dtZtKos5Z9cYj8A+IbZ7sFMeloBsosHokp9T4
wsyOrhP+l+OToQo/Az88mxqY204btBOje0z97UW6yRJA2li6o5y9y1V/Hy+yArTU1FkbETLPJ89Q
yBsYSKYPBQVuJn9ofSgoseB1p/Z3LllhUzq3ydix63eNN4EAzGaSdjR/rQ2rz4X0tTeqiP2ccja7
5Acnv4YMKwOLWXX4WLaVuwLs0dnxaiak94RGVl2lXD3osY6bbHksUf0YfF8vLHCpD6ceAhyZ6wz5
/QiHDZ2/W3JPa+nCfGQCEsH/bn81y5eqqzdztV8yKruEpKXc9Mm0DFbLpX/bgjyx0H2IeDxV46tl
EKrc5fpzw/soPDp7dV7dlPaQ4jVRXNuSKBWF2yQkLzH3TYX/vewwjo4Jf0cyfyz5o5LLm8IKnmCC
QBjWOWs/zWl2aehBmRwfEXttwpl3hGj6dsvacQzN+QudjA/ehhZtc1CVkOjWZxQDTcA4oW3bsXgL
xj4XGovUlIDhnGKb3be0s9MfVRYm0d7o5B2JlCU9Ud9cehXzucq0Z/626unOEPrhmPdet7BgSqTd
bqvvzFMmsFz80cYcHid2PA0nLmjzHJ7UQAaOOFmOEZBkGhgIKGJuA1vtfceJvCraMwFhoo4GNs6B
ZSrvo4ZJXYLlz5zLYM7VSciZxm3qXl4kO/KG9myW5WnSikA4z8gevZVVOxM5vBE9x8F0UER9kmK4
xLhFy/Fn0WHYZkEsq9go5CRIOA7G9KCzOi5MBf17gyOM9Jf0wdCL+FYW+U4LPKtU9tlGqSvCRQ+k
OfYcBt1N2Yf8bn2hP/qofZT6FQ8VyNEvwcerIRNGmL83EjUc/tfGSjYMKc265G13WR3roHNwW2TO
IURyouE0sMhrepZSy0P3scbEuDIPPAQFUlD1rp/hL/Yc+hVAAkDsCc5BBknNZBN2kHsF1aWcLvs1
+6KoxZwumMtmTCs3KG4On4llphySERxaThm2iG5nqi+Rr5eYp4Qzvd0wptYurVXCB1ckqcj/wVaJ
UK6Va/fGEedHn31LRTFS6Inu2s/9rew65Dp/F/IybUzq6dXhoFMq6FwKi7hsus51c4vtwL4hgNZ1
HvksBtrMKCD5MOv5VLAWSlSbLFn1amI8suMvAI+J3p4iRghG2BR4/DvDHw2UFnN8KijCXj2f2XK3
nYECcvW10HxXAyUFXdZUXjtJ3tJCOLVxGD1Ii4HkrbfWYfjSqs/EJGGm2IQRu0ZZSTgtvS52U8aU
aw9JRnlPNDo8subU6Ty0w3U1klvDDlkxldtPcnImmgRTEkG0CQvK96GojjQ5h8kiKfNA8gSPPsYh
VIeEsK8rYm6M0Vp7LMv+0hF9Togj0duQrF2UOgWZC1DKwN6MTNfj3sXqT8Yj2FHATvbXai6Q8cfz
FpTmoNGzxt/RljHLQCoekYwANIHhDC/AxKgrESDNKL3oXQULTHzXgSflIuwshdQAaEXxD5ShEw4P
B9NM+1oJNNI67iNU5StlNOoVG4ZbKT3yrKT1yN8LcnLr/jLkhqfSJ9cGE//oLNfR//mCAx6uEQ/X
pshnwoO8082xojfAxZ/Ajk4z84wWTlLSwO4loorRjTUqbgXHa0KIWmMOEdWnam+j4IE3j/jhbasy
HhS98+s8DmDBNrfJvNnI2m+C0NKkxLTHJND6pMnAg5S7EqS2lbBRCG8qa3Gnjd+BD/Y95y9IaOiC
aGNB79NT0sUQuBU08K83+MPEPtnmG3MkOzDH794yvGq5MPd2dYd8EoTog0GPXLuxQZGb44t+DQbJ
FAhuamebjTGRiPiJGzdGAYenFs9ADxo4Iy2R2AUM0To1aLdGWJqnQ/1RCydAV/lw4oqBpZtolBdK
8eS+kkeWS5lzMkGmQXu3sa+Y/qicDUOcecC28G0ma3kQuerwb9pqPO1zg5tDp/NtHSH2cBgTGINk
ifQ4MqvnSDixwonXTN/RUF6SnvLJOcWo2FARYAPWwZhtnrFqH8GsRb5oFaavN7HfoSMofKuxUZkg
XmTjsCmK0lsz60EvtGBO0CsXQ1CtB6T9Bzt7wOCEGzhhQWnHU7boHHZuA8sPkDdORYAU0EdbE/wB
7pXCZiBWjVdtwJxJEZZGZ5vEo1YyzooeMlrdZ90SEvJY17dy+02NnSQo5RJ+iHvLYC1LXi1G1pns
EmfuD4wJEzqGIXWRJGg3x1Xvg/q2kIvDlx3gOpqivxBWKYQTaeD0kMkNvc8DeQfIluWHUkcH49fY
WWzsdglSculXyu7Foh+pNArZHIrQLyrLdY2RVgy0c5RMaHOkX3lSE+rMxyET/KPVp4YhSF0ExShA
9fxcEyS5c89MtNxBd8FIpduYRe7lLkUeleVDWIO0cSIRcj5dnAFuTBoDxu6ony2mZg/p1ANwWdmu
KoTQDCWbqPY1o1kZmjisc4Z8/XxuIRcR21ca7w46f8v54YgfHawHEGQRjfmUFkfE6anfI8WLlBlp
qCvr9OVfZfm5OnsDMkxFeTQFiqt3jxGoI3AdizVCBq2MfAm1r6gaieW9a8BsI/m+aFvrDXqetkX1
IPJ00fQZz+2LSDq7SII4Zo3dgGKEqdD9HRWfSGBjU7jjS544X0wvFQycwXDYXZBr41nOI4gY70v8
Z8iMvWBCj198wC8u2eCdn2Wh894lXvaDI4S4V9ZaCGX2AjRaA1ZBZ7rZb+RHhRYlZjoALwuRHqav
hVNpkQd+oWAYcfu2r7hbCFr7wAspj9EZMlIHH8NFRSNucozTIyjjnfWyj+5i127djG4y5bfSiEL0
Aih6kjsaxsO8LetQpMksZEq531XpwVzlm+ewAi6CgScsJ/DZ5v3qCO6l1uRBI/ysSH6tI1Q2Akxn
Z1PXwFIg8VZ/N2Mb/TiGghWdhOUvOddi4w/PZrekzXN833SSZnyYJsWVODATtLeJox4sGk3IWe4s
j+74pr9irfHH9wyoUwX7ptPCwuku7+N7zNplJXkwzUivgxc0rD8rnaGennvZpFGok9YbShqtF6n1
IyDZIvlnF+3RoNEaq+GSCuVi9PolfbNptAZcmvA7qQfhT2X7vlsxAUyeVA5e/0exp+OsFDhWhGcu
1IA/JSfF9jidJdvkB8bgqkmB/R7JYEICDOjLeGwMcaykr14vglz+WCrHBRK6i9mRjfL7hEdsF/+z
FIsfBX3gxDtOelROTBGmPTCU7vKznYgr5Eyh+0ITwDkIQPUxlZEnDYvf12lgcpsBbksCfSYSDTuI
YMlgiNbbkaLYIHwdHvFaPuVMCcV6i27U7tVdKdx5/CDw6qYRXKqTose1wd3yqQqLrWsOjhkI7mpc
QUcjSMRWEiM3O1mI5uv1EzeOiJb3K1QxgVLMbMNBppNhQ49+PyVqV8zTccKwE4tzrDikqP+zjx8S
gBcFREK+qas3kbpE3DUO4GgertM08a484r+sZ2LjLtioybclW+/FlN7d5YAayx9ysEAwQMeH2Y73
xoSma/ECjdtYDw+96qo81Zv/ZCZ3gKUZxk4KhqZGbz6fr+VAcsRyk1aLSaC4Ni1giRIMr1GeEw1+
B6vgkqgoLXELWzu00KdwpNR7288sATscI53RXRIyY9S5OGTTfC2n/taNeJ2gQcs+suD5avT9AcqW
ziJUQxEzF8y2293SYrpsnnm37syGn9BYXKkyXHCzec01Jtswa2+VtJ5U/feGQu65Ugd8Re0ULnMU
dHN22nyqdnwdrfiafyw7pSYu3qRXaYNpYRnHLvWwnz4ZmnyoAv4+/QwqB1WeTqhZBPZdLYnASyGw
301n05avImZ5i1qEYJhkKmk3ZQyEViiif5ksvIF8k5lFlbXNPj4qIkh7krNaDa4RrEI6PmNlJZzY
RynHS8yrq7IESmxQ+b66hnLhzQ5JBJD86c97hRDCHLge5pSWsV1a3kdIABr6BcGEHs/8rCjE77L+
KBa854RJouhwbMOr0epn0U8V49z0Z9UHNnoEBuH7XS26QV6NVQnY4F/elnO9VJ9AqIXb1nNQJ4uv
koxJmC+TS0HK1a7VnYseTSE45Qe7GBpubNyobIWtXvES59rBVhxKoBOGtqdpNE/Rx8xE+kdmK/do
NG+JRYoA6lmb6FNOEd5yZeQmGKlJsTlIeCRxndq/O+bSBflvMdODGEfxmtPezW8kKhIAeJBwv8fX
7lvvEzB9CB+W7pp01rUh4q+9ZPnJrJEMUu9KQ+HL1LuAixmpLUQFIW4Fa0dLcd3CBgkKOmEWrX6P
R1GVGOE5oN5sA8QQRq8mxrYIZnJW5p2dvxn5XwXeJggK558BnaMvXlCncI9A9Y+8hTg6Q60CdeME
E4TmuC07siRvDlXxTmbXTdDuWFn2aFEJze/tkn4YqoEW+QuM6oeT7pxxOgAs+BEjsxosGFqN+DTG
CIQSoQljUPxp7J8lv4es6p5RSl7nPPSUgx17JY3zNIHnE+1DEvWjTnKyrIx7BFkuesaw0zVExXVJ
oH2i37acopJEJNAFdYYCU3L8MmPx3/4tn1QIC9EGqJPPDYGT2VMbn5rJ7+eqEGfVg5mNngSl0ang
kLYREm9eWNEd0BnAsvRM5KjrP1uHg65GAYm5p1hNz6ypvYFoQclVLYKgiMVI7SPJ4Z791iMgnWVG
OWQNFzR36vvMQFQFniuFTCV39WCGA05yOySOTcqHm6xrANWsW6RYtxndheRsG6SNWyluKtmouAQq
sg4I8pvl2zQ3O8veo7d8Rg2L21K7D9EfC0Yv4pcJtYHdjUfZhPuP9HfI1kdTaY8UPiHdkaLiJH4p
OH2B8iOupEYWXvTDiutQoFXIMEkkS3YmuNZ+6gByIAMhPXBW8JMIPPTU2dIWNEqBdsmvazqF9Oga
iM3aGX0VKHfFtpU4abRsFZpOfR38qaj9CHFTazNUJL1W/j+WqsROPKMV+b02/2I6xR53Jul7ZAam
dcjR1bQ4Lzfj2EZnFOBXFPRhxHyhbSTYYBT1kcAGy7wmw3AfqKdmV4vTQCrNABumCiOIsL/IJmKq
bz46NX81QCPlVHchwewogf9j6bx23jbbJXpFBNjLqUiJRaT6V5wTwpW9d179XvqxDxwEceLYEvmW
Z2bWMAw8UR5AGYPBh7/iqC2O2JJ7icLsbHTpH8COEuNTVj7oybVaxd2+sut7AWsZTJbQgAgVMCFe
jg1IpR4zl8/g6mgSYKrv+gJwBfCrfsFjoVoGOu5VbSKZgjQF6UPZvEIh6z8U3PxJrZkNEZJcfqY4
1zWKYamxO6UlVJZ/OR7kHA/ynHNNsZZbuXHg6nRq4hp/SgSv/FctvOuJ5UpD2DGrndoNro2JIMSh
y2652SqMHdf9WpcgkMkMzgZxpgytYQFRmyysHw43Xl3+THEDCZYc6ZYQjZCN103AtA/96lDWJs6H
4rpIeFxOKlgbSxfgABunbWKo3zU/draZR7EQzVYf5rPpgdRKnEbq4wxvjypF2IL8QmlYFkHDIX2I
00+uxNyHzoXWP+R5/G518XtrBH/OZ2fkuh7jxje7MrB04i2W4sv9TNv0dlFlaEH1zeyEowHkjrZh
rsBIb4PgGYnkGy1kxkwOQU5jIdJJe0uqDsqgcpMlsYmFWzRZTFlDheYXsFSOiRY8g/dYOOyNS0XP
SQcDP2YHnvky8ZOUihq0FVOHuGRB0cD8fFjyeVElnmEeyPWHVGByfpq9Z8AsSfvy0krDReLEgh2e
CAVL98jS/YZJi2gK+ORlCkX3iouxrkazgEOpzm0wA3oLlfmnmtQfe9m9KpL3xqIwlV/vumBcFbW8
YB8hs6CHjSN9zD34pvwdBB+cvH3zPuuhC1V03rH+WjjiUJPQTpY9UFOO5O2nA8C9qjsnWR/S0oJZ
QojsRcewRPGKsp+LRj+behLWZRsWcXtOWcfpAMvou1KfFpgpbiUHkcRS09ItstbfS8Y4XckITVNL
nuo0b8wh1ejAma3ZHzeKuzfRBtD/TDfb2FA2UiVcGsq8oRZudXzr33IGnRMybtZN5ICfNx+ZpXxI
8GPsuVhuC7NKXr+a0S4KxoxnSlp5sZ35kRM32gcGn8QEGpF1OeOOxtumA5SnzEInd8fhC1YDAKaI
5VkhCUoQdMeqpmFVS7As16xkmrratRy1tOI1OJX15JyCMZd+7vxVli3HisnRAjNXWRqYJHzgAm7R
JIlza4IRNKeup+CjXE81uC6AXyljFwz913xeSIdIB5V9Im0FErjrJ8UoOGWub3LVsv+WmEHW87sD
pHHLSUHkwzUlPtN4fm48HuBTTX2Himt6tXLHW3oUy9bOgZsOQCJXLPIxZgtwmR3lz+KSIRb2YPPU
55xFZZlFtRrow0x/VXWWuDUnGnMoj5vOUaXHKCk2p4Z6klbgDmCPLLgAf2t/MYrjyrEr9VfV1kel
+TWPiEgDYagiAznQnQpGqxUFH/QInvKg2fdPUei+cqJJovbMJ5zJ5rvpY3dL0CPsyrj3KE09xYwt
a7DGnsgFuY0K6TEj0re0aa2Y8pFNu+6jqqn7VhA/iu2yy8plhhS0Je6ogr24axPVSd1vS52j2BCY
EzSXrNwuRs79RAsGQw8SFTGwkgMTqgk6JdavKjhIO/WQ5a9UtlzfuPxN6e41KZYfjIFmCwE+ksqQ
fCbJ1ozO/vi7CXyNXxnpaOk+lMmtjHnbeJ+2q/wakbCa4mQNKtXkGXUA3XEO4Pr7ekbYJmJEdo6T
9Uy7Fbmd3GO/Z7ek+3owQFgoBDjhVK/ArOp/tSbe9OfyOxmJUt9Rf0IrWpAcyPMFqvxPRp1qrclP
L+TD+z1qP13k30OMPPZMJuJKVcn3exjYGcvXcmr/SSsZ3VBxO5Xh+H/8/3sje6oS6nX7LOfJXlac
VJ9zMFjJma0Yx4lEpmL6AIn8c63xGKoAybDomwTxZbwFxKit96CCp8Vc3Tnjc5Ja5gwnvYG8K01u
Y+Ird2MLISVVvT1tfXKpkB+SIP3J+Y1UgRzAYgh2G9khXW9duG4Vaa0mLF485FsCI/AWy7htwD+q
JONik2v1vwGchzTkobxh+5npbKn3QD+ZTE92/I4ZEx+eQLdXlJPsKMTpVw/9wB3vhGKKDhscyDB6
ERHVhflkJtTIAk7DoU1zFRZ1XEY8FvlxP1r/Grk+g5Ng3FFy9aSSCWP4YXNUpGTD5A/BcHYBFTFx
bscQzwmqwGfZUehDvcnMVS3n+DE16rFEpVVpmFs3Jm2yI7AK1WdtNekpaoKfKZbNnz+Yt7eAcfi0
FjutWJZ3KKd0jHXI0E2bep0uuzrce0m9x6Z6gkCrrad5w5C4GccaniDzn9OEENxwm6S/pOHeFHTP
petfuyp9IHGI1G7DfaSKp01RRr2WqePGhNnrSqRWM0xIOW4e60yCe9Rk6GUQPFoK8VR6PcJ1TD7O
CCR5smVqsbjoBPwmWajNc+UMGr1ptG2OXX9CCHVMVhxJiqqdkzKQFhiKkOTNbQqSibD4hlWC2Qze
dEuijP1PNmDdhbMxyDdwNV7pyfSoxahYg9IjYXdcLuHoRHp/VwSK/wojbEyQUxxpR/iBhgLP1a6l
60YJxYVfEFuzzTU0MMElZ3XAbAU9MXFb3aFY0S+PSa28q0bPMiv+KPdRTPJ2pWInaS1MMFfZA+Nw
kdr12o2kfAF45Ow+KfZKaoFU+qgkk3ZrQEvsBhsuAY4hzD+VYGVsLH6Ni7fQDwgRFW6Lss18q5Nb
QDYWuHTJ7H+tirNjnEFtc+gYaKD6i6fEEebXOFEYNIGxNI4tr+1EgUvfs910NAl6Bn1ShVPftxqc
NF1xPeso6bsDnSka3DX07rHgpAWNr+ZGbSwsxs6+mU/JWj9EqYe1C4hDiL/aTyPrXRR/t7MmV+XH
EDY+G+XzwHFQyr4sbog5pcXNy+QucKfQOBAaUEEz5xOiSuBxMAQIVyYmTt/G0TG7bXIetTOaMVST
wyBOFzNPLsY6RF0qh9JR+px4f/R3DhdXb5rde8oU95Wx3MYfyfw7tzDmqtuIMwXFrEHP+X9JomqJ
+h/1L0ZUhKSONTyDPcNhgsdJzrzN+pD+af1wXkiYtjxqSodrHPPCcIrLOex181wo9VlU1mDxwUlT
LTgFErsz+VZ63TsfRLdd5TKTHrRAF0uRXDoEdUuF2ZIaQhr35uZXdw1EfEiaZLpqrd/waMQc0kCJ
kW57NqRaSmBgdBLjoVrJVt1ltIzR5TJwfBOAOqunLahArITsaYEEbgvLT496X0WDuYCsjo8Nt7Ta
Si6CT0/GkgasXeqghqkkh5ryLEQF8obqzP3sGAO8APB3OIdr0umhYHB42ND3/6kHZjSQ5TCMxIR7
mUJRnh4DEFg29/ccLN16chlZmdQk9Pw7h3khQZSkrohKt+IJJNCSkuKqDcXtyRUkL/0gp/ONBMWt
SN4uzMHXEusGKRfxfneY5/4rMFRReUSZJV4bzAcBWj9bktNsFe28ig8SAKUDAO8thY1Zr+d5KsnO
a3AY2MiXkIyBAk5OYI49w+ATmvzNfDhzDRVOOd6fY2hpmHKotzbWxN+L1tcFoFHjwmCdr9Na+Rw+
MgFZ+Q31sy1rjoRxoIAjJ+lphMa/YYvdRKUJmethlZZ4Wu2wUaCmIrddftBmPul6gLYAqzxa0BRU
qYtaIY2MwGp52pflYpJw3UiT73kWcenvyaXHujdyN1rEzh4xYMr4kNbjYMjeG63MSB+X6v7f+Hkc
ssy3692WMun2g5qV7LFMOGCwWzrVUJyZsgctSYweZ7K023DngehNREeqP1BCcBNxx80UUnkjZsDC
MbTmmCgH7G0l6Vebds9yIDx7WyiPxsjNkDrlGdShtUl+PSq+7mG6Uj6UPOWvnCsLow6S3/RwCPRI
jqZIqAkn24oqjW2Hkx6K9Y+Rx2wIxzt5w+tU31E2pUATSdS1dHpV/U0oAT/EB96d72yIiYL+xaqY
tI/SGJ7im94Ok+gi064rNFYgfVkymkole9lx67gGT1e9UBl/F0FvHqR5d4dYcyWyZ4TI3RJjoESW
iqCRJxsbpzD+cG+OHx1AM42VmrdkdIjA5O0OjKiM9EIqaYbaMzEcGFLVVSGZ7sRFW+xFxGhkE34s
dJr+DyGE8ynzmqS2OTWctlQlaWn3IJ5jcnSEiQ6FDlJOPhoczMmvwfnNMP8wT+BDm2avJQxhUIjZ
GezKtBvlHcq+mQHghR+akpPgo2TmkCzcNJyh4fMEOLzJI2WNh7E03X5iK4k3v7XGoD6BJqOI7mPE
DA7T+G0uh8mQYXuWwU0c8CVCP1aisp+JdXR2Mqi2xYiYVgxH14lB7kTPdyKURCcBhgwo5n7zmMQY
KxoQIPHAwNdrbxp4KMzhMRz4Gc1gr3xkDakFvPvzfW28FpAEkuiXcaqWx+wT+YEiw+eRQm2UZv1I
qthT32NuOs959Kc7bcO/Qbd1wXKZoM0U5+ys6BvoffwaeUUBFzvjVYXgvMKUGggvoKoZkUQp+2rq
EKlAV4/nDcAE8OCCx2PC26KqTPESqlTooM5Qcwnduq3CePeAvazx9KEAXZV6yUGR3mhBBGI+i0r9
Edf0eKivaaFj14DUssMR+/4W6DxMfippf0vM5I6rgz0FtxCe8jWQAxjDn1CyP4ZP4ZrettIiyUiY
F9NJ+WQYCLuDZEF2aGpaJ1e0HOqciaQkK6W943pcJytsRnZi80NLRuZx0qMEYDhtWF5qWx8NL53f
rRH21CHUdODfcG/LuLeTxRlgge74hGuyJ1i+BGE5b1MVflOfTMsM1FgDR4woLrgqWPEzmM2pU5q/
NhMWWw21trwTs7zBUdImmzrqunwOdFcpRv0wmN+RqVc3CbvJ4MU8Qk3MlAnrfuapthSbodVQF73R
L4NbpOU4wH2+gDhjFD92rvQQksMlGuf9MZfxc7bKD1pxyYDAND7hw22hleJIIRKncbWabtKm3zU4
irx1W+PVz0bBNY0IGder32lffU92Gy+PtUn+9Ba5wYq6r5I7Wp7V/pzWvo6VOb6tntEe44HbZDo/
UNke1YdmWTcUvXtbQbJrzgb816rcv8oXoc+WRVkfGP/KK01+eMrJFiFhX4RiviW7AskbV/NeezmE
uV6ll6Gk5dnk1FmYvgJKjs7r42I1n5Upf5a1FElzRw9s8tX9XGBX9O5W4kkWLzBZnYpx5k59BMTE
pxlEZbPfLEo0kg0DSiFftHiNlLzE0II1d+hvyjZcT82jRyKey1AdudgQuW9YiyvyVSr5qr4GMtfm
Lmz0JA6NeThpnt4dEkiB41OuSOL85+Muu4tr9TxZv1axeXIk5mZtNBZTWjJSmC5GcC0ykKYGXMuW
wccUO/yiA9gWez+/yr66GSOx6BQPR1Pd+jm+zucKqxwuBXycDJj1FFfJHnQmh3d6WLVe5Rhc+RR3
eRqxDGLlLnUZdReIPpUZm6NcYjPhaESfD9nvKePQpiceZ43Barg4az6RqV8GF+SuBEn7o39ab4cI
pyMc6+fBNb4UZFArQT02mXyhgYJPg4jC10Xjnv7X8K4V3VwyBOqYghMxpWRkL7yWiG6dcs3hStK5
OpbXjAba3ViiPFaijDO1xOEZaGHUtyJtNW00WUnEPEqoL8VHZaxfuEcjuatJS7e/Nph2Y6rf5Zu7
a+0piSrGGtlrlITHeM6ANSQHn+gZIKgkV511yh7jr8qdB7wbo+nOpkToG446AVMob6bYch8QMEAf
8maMxvUPye9FAIN6rD5iaWZROmBGSZgfJwrP/+YvWLM1kMt/EyZQ49c8q9C9U0eJZ+yj8UMX9Qcp
vcsE5I4Tw95lgWlAIt4WP8arrJnEbmhJeptbBctf3zXKi6vPowfKxa1bGey8k7Sb19PuoZLWSwxb
o6fl/fnnOIinBEBCbISLdulH/a5KxQPsGzaKFg9KqkfL3ID8Kv0qIkWMiyWFyVTg/80zTKzW6o3n
sYGU1TUeUIyjFNvWI4m1D1M5rDMBHag0irS48UuM1eNjMoQjtEhKynJh+pT78asXrK9Syb6F6Sau
WNCEwT0Jjw5aTcFn5jPcaqpLqvzMJzio7QX4cJQD4eoKD/oa6I6V3hnC3nqo/6k6qr7MzGP6c8gr
I5LXOWTiXSXFSaAjQmjesXybhsZT820iByYyogRBAb2N3eN+H6Xkjl/zhhsri/tXbXJcg6cNwFGl
DPwonZl1Y4MJkj6mOqa+luaBrNa2HvdDY6NZUY+3pTQ6kMewYsNef0nnjiqv7NjZNdnAZgUsiBj1
Kwtwr+yH4q4Wv3FJ8rN69l2stvS1xM3LsPYX5HGnbuB5Jf3LeiNM42uLJ6aqFIrGDtbDn2FgPYAP
iKI7n9uYE+pZmyQ/11o/pUN3TrAR28iYfZ1c+V9I0q8RXY3AxLDSu4GoFhRkLIgthPvudB99ud3f
gOWkuVNAehcxq5YEPvbhXCwoWA2luMvVaAJz+8ZJNuPOOow45ytRixSSbzI29IKMbUmnmqkFOIRS
uDIOlAPK4AusSQKFUZ0a6uocxm0WikZHn4z+As/HmrA3WMjxveLcbA9dJlO9afdel/yxjNfQm1dz
6i86hXfEIYcVH0fzHyLocRCZA769CHWW4uHLMOPYWmoGq9iGqUIUGEu9LI9HkWSgdNhwB8KNcZPU
wctCWRUN658bI7VV2kBCiRicN95NJ4cOw5MMV7FnOoCXLt2DXiAVkyxBN/aBZlRYIx0Ey4JmBgwI
nFyiWJ+vKv4WGD3+GnAKsL8oooFzxEVpoCVuHXVXtgAoDrahge86iPCLMS5hZWzS0ukwOMT4Tt5X
FNKZ/ee4wi/6t3ZcUvPtmMMZ4HrVDNXz5XcFeaYCDuRwgy16RJejyYUpOtLycwdDwZoDS//Eq0pX
xX5gHm0T/Tr0OEdw3l7eX8y81tdKRqAoqsucjVF/PlQYbEaPEOlw1R4JvlnLfsxrEu5NfnYh4dID
YNZoGAaTI/JPoigfDPsWF/V5dzvUOoj1APG0Y7dwEjCIrMAHqHThRCGOPcn/SiRh6ivdnbvU3Fwr
a7+Kp+2kEPjHAbiZZ6V8xl47Q1nUU3+s/sok5KqyDxrdCmROgoUvblTTTLdeYub/Ky6lh1ILp3bl
gGesoDxYNXf5+jdJ97ADQ69id0FB78kpLSw3HHTYmZQi8wgZFgKEio7HaWTjwKzCwSze0SDlAwTY
em2OKGDeUqCg/2xoyp0fopE8j7wPP9PLWuXhtPdh2xFmp7VIUrFVHLWke7VoxeSXM1PAC79AeVKf
qly/NBDw7XaYcZwOo3DX9y6KO/p1dq55V44Q85T7QCyJoBa+yQ+wj+L3PipgYVRPCkqUnHchIt3s
BaiYFj9KVos4E2UOx7+7RX3oBcHbTbi3WMhkyi93QJFKu10126KijEs0LP4SCvPG5J/WT2JTbCB6
v3oi5bX4tFLTGc2aImnuRD2Ed669PL9crhDPmUsCRMKpIdtC/9lDdCHacOV7ueSdESbddBYKTHPM
jRlhHwfNiIanee6pA1zSNKSHFVuKPtKQTG+82OPsLao7ZtNGWsOScuM0PZKZ4E88iDVk65GTJ88T
V2QE98sSShNiJ+JD+VB69K6dZgbK0xQaEvKvNa/5+T3AODSfi8Gk96Fom2ujb7euMO6rAqNy4qX/
DrtNIbeYnSfeNeo1U+wI4rdQWXZ+Ua9pUrmNPrlLvLviKrswJGGacKjWoQ8J0IeGcKK8UCZuxMhA
F3FlY50enAQOUi3TK4Zppodsmw20crT5zTbuAyP4wtLPFk9K1UBT74leUpdcRpXfUnqq8c/Vrv8w
TfxOb9bNKtv69+I0XPSrF5gTQINkrrzN6Qrplcvq05TUh1jZ+TJdJzm/5WPL7NoWrZpqdVvvue4D
feAhYYbLdJdlbmKZ+yr4YylooYf4KfK7mxuJJJ1OIwAuCwyIhED6xyDezKyOqll9qNZHry4hswhm
2x7zJ7ZRAI88FRlPhQTEtdtQizKytN3ffiBc1FmXBti44Q0S9vD/l3gV/iPV0JlOuTL/3Uw/aC79
xwzFgicLzcZRaob3uCV2A2FayNEApP81h8ZMi2kmi1eFNdsm4nQ0wRfDGsj41RNLuTavOiEZ2Yjh
Qttyz/FJ4ydsGFpZJCxjSCMp8XDu6RwOSJC+a3YUd80kAvMcBabSg5ThSe/25bKnr1EMth0iYdeG
PWUiwYBIiXRGsQu5Ss82Pms8BBBNLK4+81GEpmwY27FUraM2/Vetqc1ih2ZRsj8zVFk50OnvElWR
8uD2E52Q+r/pxPkXD3LOXVILCGafZUTz0mjDkaPKqqeRAGBYpL3d8OqfoUQQ6DtcKFbQUNJj62Ae
yjknoZG/UbepRta2zYKkowh0lP3iffKjWmHbT0aFQDyvnvDPmDXG5BgnGesMtwmFgdgTBkUBBFiv
texZrnzIabvKNjrE+hwHi4KhPbEh6LJKG6gGXbAJHIiz9Fg4XIhuTTXBHdTv+pY9NAIkLfxEsIS3
oRC9ArS6jG+H2elAwRo+J1/NSqi4fMTeT3tSBPLuVHWybEjQkapT3hwzROShZUuj5GJQLGfJVrul
1MTlZLR3l+m7/cffjV20jfll3JXLwHax2+Imu7v+PcXmUcYZzwYXLUxHS7y8AAvDsRbDJivD/Sif
piangnYdSaS/+b/540JKg2H/koEGXR4DpkQrStmP9avM+hJ/sRsj+6iT2w/0gWGpANK7QLIGnMsL
hJr/mgNNYcKJ8moaHy3jRb5AjyKEfa7CoTzVkuVXFKfpG+ll4IkH0uzneXibqjb8Ns5YHbcGtGHF
y66tGJh1Xy+zYFeqQNLaN+A0EO7yup4M+a5Cg4Htz2vIoHSppihR8mj8mQ7mKcfZOPjHdy10i/Bo
GBY2erCXf2aYLN0V9QXHjZHOft0CKlVB3P2uVPudJmqiEkkI4EzKewJO9BzLZMcOC+18IqbjjBhr
8kPt17NANUmxlIGpjX5Q/eBFQZzi7RlzCAEHZZXupaUeciwORrdExrJfKKZqdT9741GE6YyfYS8h
0oJQBMdTibei7O4JF7qJobDnCZt6hniF4n8Qf+kWsqH0S2OOk5DZ5srZHciRxXvs6U2BsNCA+OsR
cG2pqn8IwO4nDk+5888sWUtuVvymiUhBs40BLGJNQy7ZXYMsnC0N1rdq6t8aL+602DX3iDYF+8n5
1OJ8GvNUABahzvu2smov1WMVDj0YhaLguu0nmOTB555gH+V22zS+lRt0Nu8YJ4IZUVdtV2fw7vOc
uMZNwXFGnQJLl/nKBH8ELNBw/SUs8XsHmt69m5i/36MhsmVbf1RxyFt6HkIuwZUr8x8YP5RL/dXI
hPDgflR2NW5RYiRRhiRVtHSCxVgn8BHCYV917Zy2Y0Be6jwGI3APydXRzxh1jYQ4nBaUozlLDqkO
Ye6Ot7+Wrt1IBlxF8zOOGTNQAKinJ/h7pqMp9Dgt3BIWhNPpc+eXHpOD6mcL42iDKZNwkA3wyKll
L51nFO1p4rLEof/ttz5VHRiLuHOlkrX788AgAwdmtG/cX3haJNgiGfAQrMAyA6sNftNY0Ilgzp6Z
iF6m03PCMYTLCp6N81a2HvGJfwsjMflu1dFEN20jhSIClvGO9aObhe8eLb7ArnGMlIOQukVz3l3G
xbzoe3s1sh2uiHrNmeuw8orRSmim2YIk+beSBO+4ag9RLPYkiriOVcI5Bzg46LZR7489mR+rlz4t
9Yr3mMfwHvt9Mt3H5VPnax2/WvzVLf5qg0IEffuWi1+Awo47OONR367cWCZw7nHPgHJgwW6gcan/
Oykni13s8knXdND4dqbt7D1OPX3AV/hTrte33eSsNEfh5/yrIQA+qnQit+Yln8eLumhRw/GKOJim
wsH4oyayXRCLU6b3ID07jMME0tGf1Pi87BbKz+KoyUoOK/+aDPD9OhKP6tQzEcbKOgmpRGBm8Bjr
cLrkN6nrXqXQWIa7e2Akwaa0mFOItu5klHH1OLDSInVRkV3gwi7IW7LJjYt3uWlQY8dvQ9NxZnLA
WjvnvQcU9HSaJfZTAXxOT7vynlEdCXR9kmpGOgSVhzsEePJFDShspmJzMH6Cdnzna6g945bY7ne5
EJjO5bd3mkFo/5VSCY6GOi+eyl68dvkWUQZ/EYhRavNFNaKxYfxBk2GMN3JLiUP9ZdzAV7SvOE0u
Mky7snpXew4kXlRSvQJTZLiMM/on9AwsuApg+eKH0dIdY/5nLM1525unkbavVbc9neofKcbWeyLc
Ow/HtVCOmFEHY3QmfsmEoo4ltU6ZySDaRFEF27AHJs7e9Gh+rQaUgKJxF4C36eppA76JhHNo43XC
6CkMqiRMwxuhTKLxaR5ISc7tksT+XAT4LoKSJjadMic9VaO0aaDzShcV7pfBGqObL8wXc/5hzPpr
wlg7PHVteU5wh1OtJv/ojPKz1GT+F+C119YrCmJ5k7+m2KJnhp4iKGMuqtUiO12qBVAl1F1waxLJ
MVzPMU59kdnOZ2HaxsFhEuNpCjk90e3bBXSBcohVzR6dhnQdk9M5CVgWMIydzP/GH7ECcPRfslju
ZjyVbXdklsA8BRrXUUUXL1SPtaFGYnE6WplwFqxP3reTucwOdPC7yWPIwK1erQdNPFx5CbYQbWb+
1RLbwoY1ASaYjn/2qjrE+V2Yyqu4KRFhCEnN3HyZT5tbNrajyBwiRPmLOdpAC8qQj9GuvomWh2RL
QgaUxwFSAXMcrukostXg4c+0W/4V40+mtycxzk6VoRyVic5wTvc6wThDc+RudgaMOWqUl9OlJtAk
sezVi+KUy/hES3rorX7S3gkLj84I2HQMCUiDrvTUo04XjAagU3n7+3T0t8QxSh1LRWxpPXRMeaW/
PehFHeVXK1GBE3ueG9ra1HOx1fye9WOiMiXCdJ8BcIFxQ4BMLT+Q20EE/kz/I1nmGwnTXmJ1O7E6
BqOuKC/BXrzjz3WgZcRmBFI6ZNMNNAJHo4qPsaVB9nOLj/oaztDcEya0sKx5xq0B/jzIWXrPf1B+
a3zVehxIFDZnIFYK2SMHP+p2PW68/wfIlnhbHKq5EmO8tGAsO9hoKkkEShXvbdSYh+Ka3wFnXWb8
7SOYzA8ERb+fej/TZj/9byiB0A/29qVbjMRz0afGsJ+cctY/azikgQ6K3gASsknvXh/Y+SBEyBlt
ThuLPFw2J3v3gu+Ngp7NKR+lflpCPLyc+MF/oLcVNQm0gPUGwXjj74sfTebUkPgzZUVQizki9SwT
RDRi9K2VFpy3n0PYD9JfCwqFSMWqU8ks5HHl2sqHNmKJT995ToR+y9elhzrD4z5TN8yCBMv7LLMg
mXxzDSbfaJc0nuj1qZf3IulQiIsXdatIG5GZ/tBNXt6keIpy9wBB+lXN9Xeq29Uce5CKvek8fMXU
8lSSzVyc+NMMLJd9NM48uTrwTcUYGzR5BlMLAbvNz9YLY7EqlZ+YK8dygT5pfqrCdl0r2iuHW7NP
bqY2NFLdN+SOnIsI8nQzpKcf9edWUu9JJFYplZf8Xbzlkg6lSQjyzG7BIBqh0l6MGV10jYEmc5cs
YEqoo7sATS4klkPqPabXShQbL9lGVPPGgHWtb/skMDBQIlnow+mPSNUM8QmuSxFqr1OQq6opRMu3
6ShRKkSP6VE9I7Euo+lXfzjextp1KcFrUz2u7FHeEpKBZJcOlt9hsVcJes9i99gU4VYO6iUGzRZH
zBGGJVAt1W9+Cz/XkXLlCuylLT7ZEMKCEuj5DXPQOaB/3Ky1iTZrvYBt/DRz2d9JXtBcQwnKQ78m
tYytjrLFTf7Yt/Fzt5NXRh+exaQgZkowqWT9PrHdNHp27zoT/yNOsNROut3XG9mvatMfhKBszRMG
Vr9oTZ8d2H/3YsaHL1QCf6lpTP2Z/yTNmFRNyFmuFHxNJsKrVoHYcrsKV1vgGGI2d0EWPrS1+JC/
lSb5Cs0DlSK3EspDmaR4SIxb5+spHGrc/HIav6TU4tFS3wkEEbO9lupXehtsqcbBzp40a2QUB9Nr
KHdpBjA14v5idLtO9G7M+LYF2ZGnlzqKrvpKd9UrchOwge4nihVM3C74Kw0lArifcgyZrYc0MGhz
1LTm/yoVdSoVM3a7VQlVRLRsYiyU39tD+1PExMxHBfDvZkDIipXmupqQLq2VYUQwFKUPUB6Q1xh0
Pzrq7mvscPO7+cKsTyM7dwzMj6GSu6y4/0uwZcNOqrkCbZuBMLsUrRqpcHL0c551njSufAOvLTND
zdSiZVovpICuEoGyAaAVgKW6UPzKZGigfhLbmTf9ZQ36Z6FMn93OWjnYSYU0Sk4Ke7gNKe+7hiWZ
j/sF2l7ZqjdDTlBEs+e0/WngwWbO2xf3rtwxgN/zw5oJ6fRSkLEmm1xY5KkO6BAgr5JAwXjPW9Ii
ZGvPY8p6a79qyC8P+bn7ovaCMJiRfU7iwZhIMSopkxzcxnuoifQCKfJ5HRkNgZgA96O8AYmQzxJ2
ooUzoin7JMc5Q1A2zutvW69l/nN39u4/6Yc4/Z1oz2p3AVYmzZLVdFT+cEoLNMeR2sY3bU2HfZhQ
ggubYfg3aQakKOAO7XKAhVO12XFeaaWEhdUBxRwy3nSwCDE03fZubpwlGa2hYA0GEWJhuue08eri
AKEjPlpO/pGcmglCzKxiuf/sGJy21P7ChiErlQkoqVY0bdOJiteDKS8ReiFve41D64HLN16O26kI
115hdRojDG4U81xnXCcbL6ZEQGQvxpt4asIscXHPXguds4ahfDV+BXJcY673fzSdV2/jSJhFfxEB
pmJ4FSWRVJZly+5+IdztaeYciuSv36PFLjAGBjPoYJms+sK952ZTcisXVvuWuA7NwPHORY4Vb+mr
izJmKEk3HlVtnoZ4/Xg6Eza+3eW7mYvb4JZX2hwq5iH+tCN756L0lpZ8XxTnzXj+MmI+ecKJmG2o
wchUT+k2FM/UiQFCN7Kp0fAAHjKHr+5bJ0yggzdVtsJnwORnAgWYyPjgLNSQiMvdwKoar/1pcakh
IM1GLnziWskhypHgvF4NSdLxAsy4waUyPlyk4VX7lu0uNYbeHP/qiOG/FgIxuyVckq25swVTd5q0
YrS2RawfBqajCfnaeEn542QbFnkg8G325CvSZUj1mRPoaZGRWhLH/A86kJe+My2XCRxvK72uynxt
ZpcxTVvgj37SfTn+Sf07LYJF0dN0MaBbaL325l+44cJq3usm/UD1Mv1DaIfWpA2Zkrv3ugNRCmkh
hdUEEhQtOlKb3k/JTHAoAnuXJ/sHHBezquWhedTvfKSvkWkL0o6OslZFUNQmxC81AKq4Y2nO587f
ucn60ObL2fyqsQI67TujcA1JR46kA6EJz/phFyuIkOv/XriG6en6AC5+FubDKFU3w6GIePezGBMd
M4voljJk7XjGCewJ69k4sOGoYmSpNJ5Li9249qSBZ1E5lY68LTDTY8o8lYbFmR/1M76g/v9IS/vD
YjJWojCgzVOnFdUCp+hfqZ1bJjhlZp/UaThR8h9zUOQFQgsiD3TCnwxOPJhAHeFyAh5fbTBGtGLf
+i/qnBujqjdX/WsRjA5n7Sn/423oYabgP6ii0UuyYldRhjTqcFHWVy9BhqTR4RVnF3Q0mBXU5C2/
6OFTx0BwclmkNp9V7B58+80lL3hBxm40IdkDwVjyoBDdOfSka3gDABCnmH0Xvkeu0Wbwuem9gd9j
PhQwVrsMAy/G0k5h4mndZNTejeENKXhd5a/N081Mn+uKoNtr4uRjjIpHozf3pSuuqRed2mHLoOCW
yXUHaKAJoCLBO2nID1IJeqjBr5DCkkARFAqrbGpQBK2u3d+gj3sxpPOURByTLqeO1qDk6iGfIOyU
W9vpOxGhTT3N//JFPUQksdr6r4IQFcswuEe3uoFLcvKG4zrbQfyxKegi1AJHawECzUZl7MgwjUZG
5X1Q10MI1Srs9+PfpWsxxoPjK/prURa3/61nz7FoL/Mah878mRlMN0+2y4PyhfEA7ke1M9vqZpnO
mxr3b5mzZbv6zujzUcb129w/mdCyStJmwegUNZ/0W5vatr+O22xW4S6g3XoBwkas9LSrmLrSvt0q
qq9VEiu6um9fXLQMdSn0HtP2SS/0FyoYkSLDvy3s7bRr72CvfhKv1qrJSSbqtRHltTbEJedgJOjw
TCx1IZm8mR4zBpw3HBDLHEgpwP6gYal1fxZ9QGBK5njIORCKK0dnZfTI0Kb63XkVCDzVWkJc5wfq
i30xXd2FQKfhHCmoNlAHdfM97soLXChcMNzlanrpVnHOBfs77Uhb0kR6WEw2OPHrwNoSAxWn90Y5
xVecmu9dMbxDPfUHQ7/0f7hix5pWRfAfJgh4fU8fs+0R2+rKSwmrI5jtzrM9QdaEeLHrh/S9MOf3
1N3LOCX7VX9nOgm2jZMWKv5OzGisOWltlIVJlfndfB5adPmYpqWL/rlH/KcagckUE6GvUV1XctEU
qZIRgZXyc8pWMvEY/7CBfeHJZ7QokccD76JgxLhEhyV/1lnlMuj9uY99FV0NvqQM+/0S1WyCscVt
XDu7czESQLbRRiKglDUcsIw0eYDwD//REa5XbLAoQXfTqZ4oGDcCz1HRAsPsijtUDC/3bw5v8Ob2
4A0N6cUcutEjMZHWLnGIRdKM3pSmeujOn7qNjgoCFLgOtKot4EvjkkSQtF8+yGVkMUm3pGsnorLP
iuDz5pKABM6Iezabw4jv9xUl3HR/OwQMAjYWbkIs5gbHLzkeza51xGmZ7eNgGegE/lrFN2uuLcL+
tX5zRXFv8/w2NwhvYaqrN1eeJlCvBYCSES+RVI/ooiAYRuAJIXkSAvFif6uEQNiwv/OC1LS98crP
ZoQjYDkip8rVYd89mr00UyQv/PjlvtRh5sL/bom5ZtrgD9htDUKTnD1qen/CBq6MF0srwvRePDgz
BhvlV0YShKxJJ2ZMbcHWcBtWrXn4NjWsGqWnFxM8thpdTAwn6eIqJpNa1lJYmaS093E97LmNB7cN
XA64kjMlRikgbYLqPxosMQ6Ck0wLlMkII97tytLwzQWDlu9LtXtJGlhWcPsQjtSd7ME45UmFDxNk
zK7PSbyXe6dsHmA4Tr2Zggt9Qztz6hKVjWR0Iu2DJXSHHFrhC2FdqOstA/cyJGYiQ4G9rbF7KWIJ
MnIAEFvTMh2GuGI2yz0kNfR4sFD5vmYI7iktIQEh1iuIcKFr6Y4lfjZcyaN+ilDYjRjNHSxV4xbz
J3Gh5heL8Ub0Xsb1qowxCzLwUcVlisdrTFqYYECIPTUbp6PwRdwcy5g6DMsnQYMXcHSXGLek2QUJ
ediStW7W/AiO8/Q9Je6+gkpt89XI77pTjwM7T+tVFZpMuQRxAnxFEzpOA4AfXEcdWIh6neJ72Rv3
pnARGCS3uQC9M0yehZS1eOEjghR7sOA5EaTyif4nQas7CefgmMtGZMjnttP6rmiBjVtEmQ2iMZAX
2ITTmfB7QNjiot/L7JftjEc+LQztArmCulGQxarVSVfsU1TXqBAd6FbGeS0iAnlgKBUb04KmAyyk
ABYy1AVLjGM/rh/WvD6bdjnImKihzeA5JenBDXPOsWHLaxD2h163WAKKlYCLKmy8IB68ZCHCT2wf
Dt6/Sc0Qy8RALorQ4dR10WRi8jQz5WwKpr/wXMwJBkaV+AYJX9+agg1E130znnypQKWMPtzywVHp
pRXS7Fc6tLg1RKlMGc9OtG7tAhMekM4SK8fIrdVxktlIYoGKOJ1NIm4ycOVMv5UOvZTl20yMZwKH
3G4htiPjgdLxZCUBERHI90KtKA9u/JAYaSpmacl/RsLMed5rH3k6+7HGkyigoI6gIssRJfhCSsk9
41TOK5KUjk5JdCXTLbRYvfY2Gu0Bn1kGxy3fFm7CkU0Fg8UhNWQwrWBxlyiYFYW+OA9TSBBskuPr
XEWsG8xLW85Q/T0DZca0/q4aiCuD/sbJaCgkcMUxK+F7apB8pGAadwlAbPqwn75yA3Rl2gdQRgMN
lqmxa1hOr1SG7mi9Zd8Orme17a9tIa+DzELH+lu+0/NdMmwF68tEA3w/AnBQIuIG9KhxbJTS622i
M7fqqUfFXfZkjK8wtFCT6hv09BR3vIfO5+opeLTzCpckRojEKb1pKXf/732w8D44EJHYmZ+W7bdF
8lY8KOHLMK9QACBtA03o7FFH7mq2D5NabNA3Tqhnk9FXbIgv0A44KFSeINIAVqATa0uya+zs+UHD
3qkURvagZXSXDAlxZAGpazwgEOztJBQG7pb6kq3LfrImdHGY+sgIViBxaHgubPUcm/9ZFqbncggi
uwuKCkMzemfX12MXpji5FqA3k5eeX4fa03NnIlRiHNXRhTXo+WPuA/IcWvKbJtbOu1xSHEBlkcQ+
ozMQzPcxO8zsMSujDoUJJzgP1/UX9zCcFGcbdYRpUlWhadrp5NFGzM97cOAKscdr4skaFFRmf1Ss
NQkC8S3AJ4JBN93P4qC6cV8zMyxMiFWZ12GpV/JDMqVHoVMZTShXio0AgodQepOLv3aXvMmFRlJ2
9Djw666dTgU2rKEgYG42CI1IM68iVtyVx8ZZucPdkCOlAvVnM5v/rLrijUM0k+KaLAg6AJsIk1wH
y/iUWv0VD8sXXdGs6M/yHTDMNbW6HUYeONBgSOXMGDXpj4C5hioNjGkJHHRHFko6/poq9fN6mHRS
EUlvmVzKZoZcnWkwwgJ8a7ghFgBESHjYtqAu0OFSfDB5mJ7KYmGqsbyo+D010h85QBakR5joRywe
A27cQp7HqDvFOLhBd7G3G2rJAc+Uh1dhgDWEXlAAKI3dt7Qwr+I5gdlQzR10P8Q4L/vKfoKu6F5y
tvBJ159VHS4t+vcGiy2Q3Q3G651mGpei14BiCi8b2Ei9AAkMQHtSbYZXqk26IT2NOA1YMaDzRZrD
jRJAjFj5zAohuJWn/sQ9qUNtemEscGJofFaW9Dp5bZ1QQh5bhVQikzAlgpaLV8eXcmeoEyLhClL+
k6SVulu8VDttKnc7oxAVaLxieVlYKKBQuI9fcbwwvyLlGllREwOXBhKrmzuNFM+CUB3Wt2nJu5oC
U4oeUaw8sjp5X3By55b1YuZ6yVg9lkqi9p/v1TDcmjckqFtc7Js8GfZF/zOSEqYlUWjn0WsCt3EN
eOz9xoHWvyg2dG6o+HZYLzeZEaVmkG8kzbP922YX1+XMw0Zwyl3m58DmePztiTSOUguMiqyARTtZ
inqGqegkhKl0/ObqvdToNahV8o41lNfI/rISDZZyAwiN8Wp1K5XDajZvovkxMnSF4JoLFo4Ir8yv
lZvctZqD3hQghUl+1UGAjv4vgGEI/Tufz9UvAYvwIWBOJ61qAc0Pnbv8sUUcGplkTm4ieX2VpSo7
TWYkPw5So8FKsdxGO+NjXNjJIxoAIqL1QJPsz7wliGA+voI15KdRl1/SqL8QPSAY9uY5udUUDCrs
p675J5Pu0hcflUzh+SPGRGrystogvGtq4ntTUHzjAZBQWAQm3Cmnis9Zq1zIFLvAwVdo+13nNJWA
QfBhOHG1NRIAQQowOD2BSQRuc4vggrXHOAIgKZmMql7lIPV0OKxyJn7cBq4sNhmO2DThcnnFd7f7
zEz3hMvuqFedcfI6AFcqOQzoiXc9qqpyK4bmNDcTW1Qgethuam9UoDsh/TF2Cj6ERLH5iJj2xSlh
KV7vLGE2VluT+zWx7MPCenRNgoHN5sR0a+gxKZdwPwjsWs1f2CEwppPWjVlw/IPS97junKz6yEr5
sNGQxD0L3V8fzBTYrdgb3IPo0VlgqdrBqDjx9f4EafM8ia1GvZTvGyi3zQQBXicyN+rfHMEvwgi8
kDL7iEkPQvB8N/uO9i89jNYZuYRQdo38NaTwCaXxMFi5sBwwH+wkHfl04/+yxZdB8R+F4UZzGc81
oGxyYtXB9MJL2khT+otGJnfPYgOZqTncYEt6OtIQ991mI0feBN1va8z/C2GRMbIKKjyIFHV+MjPt
NAHex+NZCtjgzbaKQ7yigZm/O/gAWvg+BpVNBzxcjBbcIHg20SFNWuKxMTAUGN5mF5EC10PGlJPg
1so3jRh3FzFiePZgZ5G+iakLwL8t910M4BQW+dy7O4B3Bi2GavrKOyROoVS7sSJ+N0ZklX3osnwv
3ewhYpzgsEiZu6ByWX+RQjnq0rcR0c/j2ZCZtw7KZtAJw2OcmC/FHlplnhq8J0R21uS40x1VOaRV
XzoIv0nuhihxKgy6ackvUl7Y9c2EEzVCQj4P/DwhZNTfehMfHQS41Xxf2wGL4HAFV6SpvmSLK+bD
CNpyITpvKXKf8ZQBYCgj10RTp70GuNlNwXmxIQ2l0x/L4V8Bj+5nSBaACQsnvzih12lAqKC4HKef
ziJECK1okkFpAice/3n5fArzQIxbHZlIfv+YXfGcp3ctfbpdT6ZlHKy/ZPNZM+Vi0rVvtRjSMUkr
TNAG+6WuP9myvZQLdKT6QtObLsteBatVmSBJzcY/GzFnDelX+l1QD+jk/3GTdKT4Ome7YvQCPX8+
iH48SuzRzNE6sSXgZiLauGab9rse611D8moe4XxBW9d4sJh7tvR9h8O1vq3mXzveIkbcGC6K/k7Z
EkSbEuuTxd9ThWGrF5vl8DXII9g3YNvLwbrbExeP/u5afyJxjL+rLtQUPCvuI12plpaNMyoHZaiO
k0PGFPVWFSbLQ7l2r4lvt6n6wDb+rRjdYhCUYMkXBLFk4KJeHysH5Um6yVzuNOoXHT6VMHiyOY1W
Rs/oidANVq1JHru9VbOVm48NtLGDuBLajXro5+VoxfCGui/T3Jvs3FxGqU3/Wt3BGuxDo4xe5LBT
HBFEj95auQ4JGLHuZLCWdPVmN3xpeX9l6tABrEtXCp6MQ4aLAnWvagkibzZzT7FkTLvmL+ZhcoYM
sr7ds2ExK9roMmPOTMcN8vel38XFPHNBqwcVsdy3iovyxdd3bq0S32W51dFcj5lOR7lJrezwUjYJ
jH8K+DX1YIxsTkYRIruz29C2BPLZN0UYQGcQyMfkN1AIqDi7YrrDnmIKXkbhbhvjD4/JYRyXA+/q
phVEo5nJTdjjRcXr01+iFK+5/NOj4My7at9oBEZr6gbB0WZICaUYyT++y5EQPtbWCbxqFFP6zC6S
pJkJlA646njlUcYC74K/oUbz0uxTXAUerIVD82Tm92KafORRvtQSInNhVTCrWMgQIRS0xEPYooLu
h8OsDKGTnZcyCnRjPWnlVa8MdFloDktEtQOgPDcHieypifRVpJRENwayb2Ei7PIMIB3GjfmWOeaO
INeAagnjf+G0pEG+6uQ+MDqSpGTJfkzxJztMeYyYslv8Zsqk863RpaHEDtO4CRdT3bQAYYcI3cxy
6Ud4zuDT7Tq7mQBTrZX6VKWpELjJRQikOLQsI8zZuEIEDoXyra4rurCbnD8SnLmkbB2B89Ub3lRW
dTosaObbCUYi3BQpa/+OFotQIHtvnEjHJDbS2WrAbXL8ruRD7wYc/KV8cYs2Wk+4072UrOfG4Vxr
+UUI86Idy10fQeBGdJbFz35z/Z2xnenJ0a3ik2k4B1tD0ttllDj7DPS1lr2CidEMZzuTSJgSqsTe
/gMV1qvkLWu697icP4xPtLfENVyhtW9iddqUYMZ05le2yyA2g8QdSQQj+ivJ3KeDM8jYMuUBJviG
OG3QVT8GakecSJwlrhUIhyWB4p5nJplWjIIeQS4ALBXuBSx7bNdV+ewfVY0UzWBtUMaHCfRSzdB6
LRnQt9r2RSEeVDIzhDhXM/651YFT8wL7dafB6M56IFycGW586vWZdBfrpFrpedkMc84IDqJfUu4I
1vEKwkjy/pZ2mCAxgTo1xk/Un7rxYSVi8+Lzu4t7KmBG2TW25fqbMEy/U/VT23vG+pWMWzDJyV3k
3b7JdwOJAqIeQ1P0oeo0zH05hZo3FJX+MHsLP1n2lCRvNwxvoGUsjj/8N9hg6bcGtOuhUWDMf2Vr
d0x+04UF62wgfG63VfqTooSRmR4w0giycgrMkhkrNC+S7NiJe7WUgQbV2cJxRJVt3/KOqsHe8ZC/
FyJ5oMUkMZV19gMdx0B6RqHZxw43692RSHcqIotJHaJyYQcDzYZlLfEnm9lK/ZQ0+XSsXtDbXbIO
uwH2c4l3xniU3adh9FsJNbJdyUjufeGAWD+uGDE1jJj6i+CcHmu4nAxSsm3Xq8Qgs1pG/pjzbicH
9U0YvU9NH3MRSuZCvV8jNaFg3M0FhneDYkD9ZdaFB2yGI8QeN8RdyQFmMFntqYHlyjE+Gty6uYBG
mVof5Hb5Jje7/WuW90oGnflgptIKGj7g/RpHuUEfQ3DC76jcbHN+RKr82Qplo7o8a5Z+tFiHpwPV
lLphQTwmXTBNhIUSGaaSmRr1OIjLDjWiHRi3krt7jrrDknkW+takpCCyCNokpKhKb5aaXe1tRFs3
OsZe0tYVtHVKBEW0vzUWYWYIZyscFSlPeCvJ0Vl2A7kX6YuXz2Vf0dWp3Bp63MG/XGAi8Gk4bD/t
9B7j7cjxjZn2dHDF39giaYGGLcOQFFXJITXhZtvak4v1U4jsEzbRs1f/cDr0C/r15aCD9K0m/PYM
yV2tw5wFsgnxWiWpqvh+tZcX2uZBHc/2zZ1+iRR1j9KA9BE3qyhvWQIBuaNVQM8e4+VUGOj19sHq
PvXPJG7eVxXBYJN8SKP4YGy+ydIfQSADy/sOz7xBAJSI1VDPPDYLQ0Ymo87Gcw5BIY5o9JmOsGBA
yM5Z13HWlRSFpe6pvP4GR86jOSwqXIiZe6fgf0+M0xXG6TnayxztpU7BONHx6xS43Uc7SdD65lGH
ApeRD12dJzYkgG/SvWt2F+k2F2XILw1bHy50WnPMiLX6Qqrx2nvjp1Or6Hmbc4ECWwHENpdvAtkg
j+l9GSpMMs1FdbdAvcaNwTXwMQmvItwiGkk0/pWNNl71V26349eFFmBGCuO1QeRE2Vb3b9b5qbmu
12T1ppZW2CKcOBFz0n1Z51SHOisQ/NPbOhjc4v7PWqPaxtim8DIp1a8seXVFJZHIL/8M8PFqp8Kq
7J9fJQLRuiDmQ1UP2G0Pyl86OWgfjc0hwmJCCUrHhdKtM+PqSYVjV4rw2smCdYtEHWIDJMSRF6ks
8YJl/kDs+LpdHZz79F9Zv80nBJ3VxWJeZbuH/hAN+1mRwaIzpGE1NkQ7tSy3FXYVMH02Z2rt3lRO
ppEzpcm2RToFBqmAkGk3JA0ELCN0w9kLUVHmHIVDrrpAIU/CqtxH1HIJYTEL9VyBeZQao1YVgivL
c5YS+RLk4zfx5mQ01Avt1J19gKsbN+G4ZJP9XgwD6BF2u9T2abB9ubyxh9k6XhL/2P01Tq3d2kry
DKqdjbZ9qj7MznMJ7BS8n1p5si38dtV7QgX5+jcU9uUrH2cG0uciewFiaYiRHAgdWxGZA/0u/dYW
gMckn1cvkxc6KiJWMIm4LWT/vA7mhrAKtlmsqsXGOhNxjrx1YkjHkgidU2dax6JaTpzu57r9O2go
ewbWuplycTF2VcW0T60NyDo9JocBaC6irVEwrf7rXk27OMJXYjpHKB4cEW8lwbjUlmBrHmr2Lg5f
7t/80jXGfbQhu89Z+Bs6bZUkjyHp3xoUDFuBBqJBA5GQGohZea+6giQi+iACybDsj5W/T83MHwfG
rYO+X76XbzCwl2nARRD0enFTWvu4prsRPnldoMAhEz6umAx6+awdO706zbkVpLjX6wWFse5+shro
I1g2mAclyQs5ElEH0hRe+N1ccvuyc1ymfsMAzCPu4r0cLxxMufwX2weRNVsbXpVNCq3xTejnYqee
3vR0qAM6hN+a6LcLqOgYzb5plaAZkk99zX9m2fq6Xr69hIAQPl5CUDcDg2UU10lCA18QlRA1bmdg
X3JCmp2y2xUf6FzpHutGg80S8ICGpFWFWJRCPY2vZAxf3B4mgbayGoQ/ltmktbEidN8VgG1vdQV7
pbjrgLPUl0GWJllyo9OlC9woqksm7fxDDvhmEMSwoSUvrWOeYPdAljoOiZd8G6ymNILjLOgRWDnd
bP1U23du+WJlGqP6PeT+6oj4yvxxrpw5AGd6n/W5P47oTvV7Iz8azCKjfWkm+9IJA1g+E34b1fkb
k1IV3egKlsiuz3ZfnLFln+sVVEgfLsqIKYF/6h1SMr9nVbcyCX8z9G6fCXF1c3CC5JHkmGvqpL/H
O86B4wCR+lG9/BDeG8zgzfyZPGymHQsZ9uhVEBGkG4Ho1NHUYJPQa3hRBtZWCe3BDNkH6TpP1dzQ
5W6ssPnUCTxDxVwB6MZLsC3+/JdUDMUJ3cxAwpd1kHxOG5iNm//8tbX2aHs6lt4yDS33je7WeWez
51vvxpuzhbWi3yopz8RXUozSbbSuDCew9z/wMEPXY8q/4yovJMia1+mT7Asy5gdsY5rc68SLrkxi
1sYf4dDH2RxozoOnEJznHOJjOPTbWvzt/t2MqsQoqjEDZvev5Oe8Obdo020hb5N3awAVVoELxeVk
baP9BPRfq2ls/4+kq1EvImurrnEJ4/rk2wNbOpcgUVYdSIMilWoC8DijRjQo+3EvzmWB2Y2hLxq5
ZvZHEAOf2RMj4KYTX6MJnLTj+XUeTLHb6Bw9MJORFhl1gCtAUWKeVtg+Pvst/So9/ky7Aw6w3IwM
5CNqdp9sAsp3G/P5S8tV+9VK4CFbV4Z63G4oXBhu1c5BdXkWSnwLHtE3OHaEqgCNzpng5+MQVs8Z
KDRakk8ciPketCNgge2qHTSa+Zyua9IxB997IhNBe5f268EjvHZKyWXCxLCx76/fRTbsAYpHtl6V
FFLOUp4YsSJBaW5MymIKN5BW8ERCK4Nr48b3JBnuGYiJNp/u3QpR4Ssq9nKZ96tmne1YnrsEXTOi
OQ1XXOuNmJJtZHH1bUGv3J7QooGLlztkeHyaWiYP6nZsuZSZip9qwhGFpwrlKkskIAp7CDZY3VHW
xjFKW5p/QM5w4+itmNk1xnGuUZyroLb19vCYYo84me0rN6ixTi1wdvLmzs5CiG8OpN8XVnehUknc
6WQj5sgI81TC6q2V0CkH924I8eVIDvoRxf2C2GIST0IkPyrLfNS6fR8csMvaVd8OzGT1VpAzWCA4
gv9L1SQZEqX5vG8wkAAVpI6TCbF0fztPzQyAH+Wx6dEAxCxJWr5hxm6pOp/qWDv1inpStoZ8X6kK
S8v9hC/+NEfTzyJ7a13IcdHX9ykuH31i3WWW3ujAMRMp+62K1WF8xfy+XrqAuFSXaD9Gjd2hKlCB
tq8NUnlSdI/WGyNjxB4sq3UeWFZvcDYx502eJOiSKniA35GDUlrGFI535EPo3Kq4iDQ7x9JAmRRt
zu4VIcCxq3+Z0nrrWFI+s1KQMMsyj6/CtrHs0tXidCh7r8qqu5tT1MvixtialjIi7YXsOA0uQw0K
paNJ/Vc+p/5LeYy7opfATQy6AfZBqb1HQVyFWxN1IqSk5pQSNrJ4SGCa4tza07l9ntXhbeJZB2yE
lZ+cB8/+u+4t3fkcTZam0MR28WX4StcgSR0kxO65MbRL3BGodWEyjklGf9Yb0l8gRpBs57Krnqdk
u6hu6MbffUbwt9UfuhMfshVkeuKZzAbZ5x/icj2r0HVrdjrpBk1wRMx8wWK38FA27/lWkpXRl9jY
kLzNv2UOAfTJfV4hzWEn08/JqeEd69Xu1KnhgIN8QoC3ZjPx1zvsPQAMnROrMu69jXJfcWsvTu7b
SAx309OQo6clNvMnIhXcjxJZZdY5ewMteAswteSXOo04pXJBXUtc37TFRloUgSgOCauGdkl2JYNG
pRTHRpZEVO2tAad91R1KCW12Ilu4zo85eHaDVXRG7IjRHnUY2+W78Y/M8IAxdKDINOiwbQzlejDE
AaUYagyGuJBLBaW7cZucybfmLhjmqx1NKD+gnNorovEEoF8dcE5RgYUqf2rNn6q2d9B2QUTpnWeM
Dyxg9qyMW9bFFl/my2SocY7IlrAqSCXGTZmKW8fycdBRjccawhSxZZVhaZSK49tLCLMacVgagp+9
DBTSc9LYQYLPtBmcfVr4VAvJn7y7L2p2rtHjlbIl2TzdWtee5hUKXfsKHPaIClqae36y+VkrE/7J
YQgb3QgTLT70stjVxr+lxAzs0S4dwAHLb9ea0fBjhMzGM+Kpcw3PSovY1YwFJKEPG6acwsWfgey2
/83KA6H1pjDFVbeNaz/2wEyh+DNRFVCnkhHv3/eKGToHWmAa27YGEOEchpHzOwHnwPraMcGelM9M
G56x4GV6NnrmT+Kl3jG2qxpUrNTwOu4rq8Mgg2EAHnoC2hy1QMW4rhe+iolQ7iwiHWq0deAIlfmD
odnRVFH8L3qon0Ct7xIz3yXC2kryiVxr3I7X+hWnQ8cYQX8uQVXQbdkDygzc4smpe+n8TmtjbinM
qoOBNYTvDgHOfvJTa4Tcw55yVc+OY16mXLsK4E85ug+lxOfKKrhaCaWgsSduxjJ0wPKkqQmuXmSp
CipRKpUPLtB0Y/92VT+RdG/UAMZdW9iB8TrW2e9S1y5NhisUcbKZnOca4/R6K7BWyWSrHVBCw+4w
a4xky2MEUMH6kmEgMAgb6amsfdAEyEv4uavlryhSzy2z5nU5jl+MCCCLq4+mxlxhuS9GiCGNU+cw
8Jdb1hcOHrzGVLc9a78Xnb5j9SdMBNToCWQqrxmjavbYgZGFg2z4NOeQqIOApbCmu+HSAlpyGNXE
B9jrYSMQCHQApPHNL7o3/2v4H6zV2bnGh7qBJ8DFbDMbhZPByx6paFghCzRwQYR7tdAvzNrvaGSR
UXe+yU93Yrdnd7hY2XKSSBstR4XYLKrVcvgip/YduDJ/a+w/89GcP3kPHpmLuyCFZDumQVb/QyPX
RBe4H3uNxNsVQSKb5gO9VJYHTrMERozXUIxbO0aR0BVHtVWOTcFqOa/P1cOq4/fi8e7q0bW6dhLq
JUMFTcaBxY4tswosjz5Rzp/sfRNCQaLbq/ZdkuJoaRHp0tqBlPnMQlw6yO2I4lJB22sKJZApqMvm
ktfdeSiqE6kzGyUjQ+ynZUptE9xuC4QrzBMY84p7DTg3QXXZAeq++eyPLjG3BbvvSRqXRvKyNX4B
VaiadI9J5t65tvBB0EYKWbytNYKhnfk3bagakE8wSQ6zxdrWzLdQV4Z1j2+IUTVVw6ZAuEV8c9mH
I2Ff32yy1jy7qhZGWg9LLSymlHer3EiN/5Ap/a6pPm2S1hXD2trJum0AP0ibqAIWTjMc0RrdKvET
Eg7rvsBCkxdIsofj/B+L8j0BQ7j6UJ7ikCg5/tj7lns4aEewVwMK3uL+SB2GF4Z9aDw2AF3P0vOh
DVbQjwlWJ5ChBYOMPqy85F7A6BzmadOO1BtDelNV67qM0EAXktGTazX0gRv/IFQ5o5xe5FmL15OZ
yqPTDocjHvKYWnPeP+vdc1Z4vhY4+mRGlkrsd1sGpa6f2hZqXviPzaUHzV5jnzefA320Ym8Npv16
+h3NytaJi3CFGcv2OrBWgHuDIO4D2zoxRZjA5SFpJxwIqBsQnUCMY3GeEmvg6AorBelly5bXdguO
Htw5gPvdbMDNMvMzpSKZnDMz4f+h6TyW49ayJfpFiIA304ItoCyrSIqaICRKgvceX9+r+vWLaE66
b+tSZQ7O3pm5svu1Q1utf9flDZwcxQyT/Hui96NFIxUDta/Orxo+6hum4mqt+C7xpLMRW3NqGhjK
Or7VTjflNwuy0ah/Ns/5A4qyJZ1Y3J3BYMuqRkkUaCw6spUlrKgAmOPjSIAmFl5xNSyZTWjyWTbY
q9fByoq0w5s87RGBoaiW3Lc+6vQ1aJFQaRoXyQYbSxn8zQkHr7vpfVv2hNSXsKKMwWyuhr8RWI+7
1RNgejyo67BPN+Nns1xlZb5Yn0+uEviuY48aGL9rNr8Ip3NDuBp/PzwIFJXyBU46Eb+jIeZYjP1x
/6QoVIiy+9LVznWe7RzBV0w8VVPhHIfCpsE2A2VH3wqlCpOuhssoRB3Rri0Fk8AQaKFkQcbEwLgw
CwmJZ0HfHtfmofwuvUGAMF01l2meL60gXpKf+kw6Qn4XSXfIce1Tr+anDgG7/STzLZwmis/Yj650
fidRRk1womvH+Anyo63DwmaFT+Hh9iW8GQ3rSzpwTTYfwiZ5kzRDysreC4PH8yyfcr5qrjVIR4ng
XCPALbPcsUlDsLD2iMAKFN23bJMMnYFxJp9ib+mBmfhjfcFQdtjpYFnFwTXXwuYRVIgUIYyZJzDD
IUjbioUyq76Ci3/MUwxdkoCeOb1lf2XduFGtHRfmvWIy7lESBAx6r562Umjc9LeRG2cCnYm/1LTP
VdNBfpYGu/os2Ejx3eZPWWS3oosXoG6yYR7X2O6T7mZcjBGx39ZElE5JDtOaxJagBa9KggRy5wGm
+EP6aditiFlPlaLDcst02OPD6H/qjiDM0fYnwdFZXzLfdPQjXXaX+PnCF2gX81mWeOj1DP80gLN6
dcaKp63mrpR4Jadv7IJGZ7AXTbyN87Ija21c+B9EkmYWXmETGiViqq+m7BB5P/YdeA/7h3yhTxn3
uHyj9TJnrFi+dBquCCvqGXlMdHJgOLSCy4+u6zwW/VRQ2Jl76PwOJGZxF4HLEnRAnC0RawGS3MHr
Bu2CiR/K4YgOgef/sEA6rPB0i4AHTRqJ1VuOYppBZIWL6ikwQyz7pgK77MAc/lVNwtkbQX9yqP1E
vvAHqQUs/BpR/nSS6WXBa6IHmIyp4kJGdWdGq7pyi7Vx5OvnkEN6Mpd7vsdvDN9Dst81/9RpuCOY
wdOLeY2RxxezeAGqChWZTOyOfd0eBX461vaAQ3tHmFEMlum5nAQ/xXgEdflSw5ifAXe0vHY97XyS
4g2c3LnCvDkKro5NMjFql6ZZwTrVYnypev22vlOZfNet6jksRC7h+JGTK9cTMMVaZNHO36EeKhdN
c3QtOHAGgUAVNVPGCzchqQ36m/Fekg4oU2ZDUqvqZycEGvCVUoRmKOFKWfgoy1/amF3Mhhp7jibi
O6Lah+lnC7itKcxApDb4W2TlS11cbT7QHM1Tz1MZR0TPy6mnP7ti8PdV4Lu2wb48GDqfagADU7w9
MoTJ9jhXXM4sKAFjoKMJsK4SE4A+NaWO1ZE/LSrWOGw5eKzLkImOuswg54UoHtUzQr7DNjhIgfwN
NUchs2JPa9R+G5zPbMjfgMg8BBY5Ce9Sw7ukwNzKTfCGtraXb1Nb3+CG61b/Vu7pWza0MH5kas4E
d0ZPMkADsf04yuQmuMgtmPxk1oT5/nM107NZJucLYstEfBhmN67Hkbsc7reblMrXZrEusZZfcrE8
i2Z6sqqw13RfYUTn0VpgVUjMQDUkvGIbfzhAaOE5i9lpJf/CA0siDWso5pVPAYaOkfTIyAek10d/
IFKxs7zmcYk18DpSDURT2UnKgM8wNSwRXMBshvSrEoBN5weWqaY9Vbl0UvL03NHBKwL5BRIALQr2
m8QSWOBhQLz9nkz88C+UZ5pPB5YnYOHJHcnUuUeymJ2zGfYL522eXxaxDDJq0tW3dpj9/1dA17by
qmh9ecyReePS36n4qwU8fQfoskSTQ7OF+0uJClJOitffPM/YcCU6QOWzlla2zg6jh/esC2eMKqiJ
M+3JUvxmXWOipDHo5dLeGJKyi1BTl64pR4NYJ6147ELYfeST+abvwrsJefyXbJZO9ZH+teb1ObJn
0S/aUTO2Czarotr9FE57tXGZJ5Cq85uIZMY4ooXNkX7lg+VP4uAXnH7y0njvjWNhBaDkO3rYMwgU
Jea6TQcTRvcGozvPopz9HJZ2Fem6Ea1opyxqKZ8iHePJXWjEe4bzptdNuyplJBwIKgLIRfn29SlI
gp/rkfy92uYGQIfRHraIXFylanSyxXAKauGEu7Xovlhr/grSQ2w0H2Qg4SsSNqwR58HfhMIvYHMO
Fzps++S80YIlcDcxXvj/ia0rXZUkTiW6pSuccAvFLzXbtsVrEjxHcR2JMVRJAzfwF2wc8KyMAcQ8
HQ2KuJADNGPgNDtf3A2/+zEtLZaXA1++tA8VusjwGtFbUQ0+wDRCEhMLpnn0DXalMyVHIsvJymHj
rHgdK1R4w6NGqteVCMiMlBKRYF0I8XNB73GKm7Ae+JLtuX4oyMAPAAmBaivVx7Zb72kZ6N+Mkayb
EpdHDjz7+SbK3Xmv/6Qfa1wB4cGNyn0Gm9tVgbKQOjGgqQGKDVRWKxkRjpJIz7cw0wVSMy+/JnuX
yHLVHMTbE8wO8+OAOZgJ9FNNDVemytbKF57XGYcN3vDhX9LSV1RTHaqcYsgjYuJYTRf0QHz6lJO+
gK78T7sjV4NTwircNhWPuvHIjISszzaI+seU+keB1bRyZ0hH0LMO3dghgWmI2KQj0jYwZwKMDJRA
6BZ98LJnpYKuFNpnj6FYpO5cacXHlsFJktO3cs2cbEu9OoGOYOcWMROqYApp8OUYuRdVbqDIyiwH
W3hRMrGS850Zj2CAQ7APE65Phcr2705psacsfqMgBLJojvk9yG0HAxpZPzI1e+UvgwaJsbPLFXuc
1OHP34LyQllTllJ8Nd8ME5wM09CvX0U+RSQdQiHpQAIdWlKysqMRQZkFM1I6HsFzGaUHTLAy93lW
HVb/Lx4bRxRXByoLbJYGS9ZCLrDDjyVHhRwHM7ViZUdJqixBP46PLO9mf+yLu9Jmj2ZXn3rMKhro
D3nOkSgNUTAKkWlp8kr4rCIRfwcHMBVMrmn1LikLGs01x+TfnyNVw2/N+YJojGRZ8m5x2Y2X6qx/
bnN1bsT+Cr3rIOPgGXADlvVyLyfzDhSl2upwWeuwTaqwAhhkWcKRemKbtpJVedDZRRgVsKx4KED/
cso48ab6Ez/xSo1prfjo6dw6MAcZOMrcmBzq5TWygOM4dCVZ5FU/EyM+iyvsATx/VWX3Ha2FPRoK
hU8TvXbaWl5K6agiQU8IjkMyeq9wCwGeJtbdFLZETBFYBd2PjSsvcFDn+TH50RDC00EM7+9UBizD
bdylNytvn4qGhGf8o0snmKQyXG6tOqLlYnRdcfjyRSCM8NqilF1+lFQE090CyEHvL4H14XdnvHZr
7HawUfT9N7Em/jAMuMS483E8XRg7W2Z7CkQ6LNvl28xGbN3gwGrwkfPZ17gCyexKi2BpocQAg8nz
HygqNuXBrpY3QREvQbtNRB+HMNzPltmfm2V3qC1xxK66Ez19QywQFahyGiY9B9w3xgc5wiFFnqzg
09OFmHHepK56VMxCS357weScvs88es3x0SLsJtq9d3M9e2j34TvWfgsVhykhxpzEoMrZI5Cuo+OL
o5a8HyL+ETw/do0T9aGn3X7l2ywO8Dlv31OpeBcF62n2Tg2ipU9UX9xe1wjwr7XXsb6ZKDsv2WPm
RGPoCTfxDS2Jt14IJmXGka8uOOL8sP9MlN2f15nitPqo1UloyWooAwzHjQZaFgrUuL8AN6KoknKw
jkH8w5IxySlCSEjeUkJJgHxpRimee7MTg/XCqqbLYoqzrXcoGkjWCpK1IAssDf5khsSnBU8ghihD
c1+PkY0euQ6Q1gw9MWfoxhMAftPm21qWtpSF4mE7Dlj4TQO/OvH3muTYwk1DMi+FbHdWdtlhjkiH
bhHsXP6RY7k2sWFhjjSMY7dYYc4cPyT5uYMAYQUb/XGdTJMBatCcJ2HHF1jUaCyG3yHHMr0rtsBJ
bFzpDGQ1YjXq6xgCfEtPzppQLrlHloGTV/6d9Hx7XvCSm/6j7o13MnU39qhgsp5lmz+4UDTzKZHF
yBrlsBLByzikiqY/mZCeJvSo/QzLUQPFaKRdCP3iKMwqpNNtfKYqT7WKaJmWnQAfnsUaOSLWr82j
1s2rMKr34pGV8i11bYi0r8J1GrFjaD3rh2EqFxVwKmqakLXnxOpPy3Gf1luqLpf8v/e+Fl03e70G
bwq7hpHYmmGiHVb9xfQWim/GFNN9KuBYK52mfmKitTccp1oPCB4Zwnx1mtc6hydlDhFBlZMK5zcn
kd5JUYLTj6aPsyTU53QuztNvBRyR3jI5a2+tRLxTvEwaUAeZnhGqC75Vxf3mEcjHBPChM+RTuG/B
97ywawDNmoikA+GNzFJo/SxlBPNkdszRTyaiHxWpciB2jPge3Es0S9zZLqm1t0yt37ZFuGc9e16b
iLVrZqDzWkBHlYh8pVz6w69sU+54YN2CMN3wxwIiQ1SzukKlwkgKZlu6TrpyLanNLdXOtRpWJyzc
i1v1NLkaMLMT0qsxbqQG6WMcEalQheqsHac2O3ZAzCUu5oOcehmNROi4IPGo0SF21hNy4WuvjYOL
q8JEzWWpRhk5Rqt4M935bSUlaa6tH9Zgh+egX9ZjiaMB329rue1UeNu2B0hDBA7Fo0JflEr7LGTu
MKbEooFigJh9UFF7SHC3Nist/g+oBGLs7TABWlI3rH1oW59zzG2v9e3JqBVSBNuzlsunRkqThq4d
wyHrtSSs1v04Y0yqRzUokyYQCtUfzdd9g+4xycPHKkmRYOAGhebWDdvNxIBOCNbs7bEhxd0sd0sp
3lqb69kIzux3wnJ/0yWmc5xNRe7zaId97xgiz1wVhkHHyrv1FBqvyoWsDNxVETrAPhWXQbKnwiBB
qvgTrkcWM9Rm/hFje1Y1X212zvmW1MCkkYgWeR4foEEB0rybtXCD33Rsbi82UvMnY3Kae4iH0rVJ
I5NZmE5JRnLytcs8gxYUsBnxNehovaJpSoSmMPPKlbxyL2yJTH8B7baK7goJBra0pa3h1RGp2dXT
alq2KMVRZejNIZMRqi4VNv7jt8oTVDxd2pIth1OW2Vn3aO7StyCjlDBXCMYaLAmd+VW7JF1Chd3S
xEdbcFE/SsRsuse61x9qVNcUgtLeRgaZU0mnppsFEbKMINEys0xneTCiklGICBA+SwpBo/4eJ6xY
5PlCrr7p7mkxvk0J/GGEVjGNH9m1PWtr8pYp1RvvIVXkmwal7K1+ryfNpiiMqt7tdd3KziO5lFX4
a0D3V2kgbvor9UW0uoeLtl1zVs7TV/OJBlR0wOiSiWUF3V6Q+PTC1d3eK5m0J1vhkwvSvtE9mr8k
mpO1cIFpOgn9GW/8Isln0Ycy3s6R7I+ehOPcwmym+rKwHAqpdgziA5hOI30/CtXvxtzDdFXD+p1q
vdVyM8GuSfDE9/rcDeb7hnVSp/ddJRmXvFWNZM+74cW2julEM704xh9KtTINjgS3KQW0ZVL8xsq1
PsUFh1D7KqbvaYbYrc7rXy7SYXO5foNiLbHjLa/sqPabuQeTaoVrkAgCT/KyJSVYX5mQTpWun+qO
idX4XfdOZxxEsnUJpbOIGV9lDByrI8/FS9bvUU1sBFQ+Srleqc92Nx6xu8+uccMFHFZUtRhGGY4m
ywS7iyYabzSqeA0wyZC5UN41fs0sJ6B8hJ++r8kl+1yRi0W8isqnBOxfEPzKpHSeFNaoqeACzagC
XjWyGS+jhquNUv/urfI0bVak6nvUTfJ9PGu14Be6T+HSVz//joFGzX1Hjd7GmlAJGCoK+BOCGrXi
V7wZZBU4XyEakC5V+evn2ilthnNbHj4TGs2nCS5DcxV/SFwLKlr4QGTb2Sr7HaSSDVulwDi25C0l
AV1QoekOi8DvfaN6A9G1vCxeF1dncqhn87qs/UlE6xMLAVMAPTrADgZk2k3L2Xu/SwzVC8t1Iyzr
lvEsDnGqO4aMp2SkFUPCeZRy+1e6QChVn3IRBvOqYWBylF//xZ1qzksf0NEHYlh2L3HAqk1sbVx6
X1EAJ/7cyOFbrZcSn4obCCvFRr38IfnWBBH2Xn+cesPXJONFuvfQdlku14eURs6h5sChlZPKX76S
hlOhkMIWSHTu5dZ5/2sO000bxDs4O/xOzYNiR0EGKejWzfpmZNmjkl2JyUI4Pjaw4lNbEOMm8tPR
9VriFCho7KFtqeRp9s/6osTetW4BVpW1wVf0Wfv/BMlTO2R2klpQopCR1CH97Lv+iCU4voimclYp
01EwITdLR2zBC/iLgjhZ9G9Z+VA3zcFyoIUdCkkeVh1RPPYv3LhxzgoWc++hUAZPgBK2hzkTq0GW
2LivPMU+q0I7TRbLs1h8Knny/op0a7evhaxt8qlk2k2gL+FkFJIHkh4PAoAhLJijWF2Z5K9StmEU
7K67Wl03WYOxg+vwKvH+LpWd/uOCivfyu9vloCVA0mHnqCpc4rIe5pj4BHmLZldgtp6JDWGAwiLA
XZudG70rp752+3gIs4JbG5Bx3mryrIkRmYoStQWzIug4nflISKqoBsbOJnBaemoRdB4tbM0P1Ka+
1RVUMCP3FG63CichNAZSQUox2kLzQDj52dFoooNx4LCsEhcEm9tSZ2k11BpBRBR5dsIO9WCB0StH
e6M3wSaxtI74JF01XeFn7K/FpvUrfrhl8VaysT9w6qlr+WGaRC8XPK7DO9jpt/TvELF+FJ8I7NCU
Oi7K1Qsk5ZT/4+TjrlRQdvn0oVeY9X3O/2kYlEQMSqN/wt7If5hguf9TGQOxziIbnFjTrUFtn+u/
m3VtTsz61aZcDVWIZuyI2XsiFVeFlFaPLayBOih27SFPoEbwPnfFfuNEdJcititq2KU5Wib6eVs5
NKg1LbQPE4eVJOfQKZegyU0AFAem62ptEIpoDKkiVtJ2j+MCYutxZ+KEl9m2VcTfoxUnd2V2yHse
NftzFLmj0Gi4tptft4K/7A3Dn7OrBqmLMtKyLWqoIIRHlzPOyV6riUFLBxiKJChr2m5aWpqZb0C0
FrlXfc3Wj0pxNClxRR33yP5Lm75l2DMDqmuG6gosyTFLwenvLRQCdQpncaJQa7ZVVhssyKIe3ZID
pxOPQpmH9SrRn3NsJ/WOqwzNHi5eVTxieXgIzhYDdCS1SlvXcVWmRy1ab2nKN5Vlk5xaYaX2zquI
ruqMo2L964WDAFwFHuJRTGEcaEVUlQbOyp4ckMlq0l+x/2H8A3hDoXZMuZdhuiUbWvjVpNBOnrzB
2q59iyqDAayWLs9UN6RUljzI6QLLRVv6JU2grgjeGsxlE7bgOeDmlx4xr5FRAyY/h1AvQ23vIu2V
/JbyUKJcxzhUqZ2vNO6097SfgmL9mQ4dnswGJ5PoblhZqRaW1flcUHe/UYmSdeyxTJ9uzZuVz6zj
xtva9LetfBFF3iXMWw0eolp4kFx6G5/dwLl2yOBXNwSzMl8nVE68EDqdTf0ZHd7lc+ppms+8lXUY
0EW+ebJnXOVLpcf0HclOsoz0J0Z7yZ5xtPuMEDb5gzDWS38qnWWyjrF1Y+Hjq4OJxx0DKAZO7bok
FFTGX0QF8Ah+N5nqdVmBB9+KhByEhvKRx9o7NR/xeKtbKLZgkAwDtYxMCt1iom7YpnufVuA2h0zp
/azC2KohSj8KaTvS93po9TYAl+0VD6Lx2PxORpLcVYHMU2zcNHiNki0XwrkBozUXzaXjokyEmL41
FEBRwWQIASslHAhzX/EFkz1gZfhC7mSPHZZRyg/+hYAducu2sKrO1mydUlqHy6Rle+7f+fpEUqY7
stoTER99ld9S5bfs5ArTM2SkGc3TWeb6GmfrRZLo9KiIXtNAYJ2gXTZjQ/choZMXY0bl7wcAmZjV
J8wcQFgDVWLsegPyUTGqZqVLfpW1wGfgkm9s8AkGGYdJoWnsWWTVBY4cd+VHvRjRNu8hXOlnTjZ9
tVZfvQg5jOGXN1ygVYnRv4CFXoM/79HmIep/1Smt6aLk7n+U45bjuAUjTU2pa8WeTLrBogrjvcSm
O9TsniY0MjteNq+iAjf7WFTF7wUEs+DVO0ziER0iJ5lN4WqWcOaI3rBDcdwGvsIkNvXKL7BULaCE
ckehoYulM2tye1DzO1rOtRTbSyqKpwM+0PS2sBAAwC98GFBUkoR8y+4uy2HGqakLvkWyf/cKAX2N
V4k0s3vQ2GyxB8GBjYT91rOywqZiYVE5KBK/keSazppAHeIfUHXtpLV7lClNOLLDIxXPtN1asx0D
A6PPzYX1yTXB1lfvr5n353JrT3WK9HMVl842qKlEp2R3JShB+a/FPjw782a/EoAyTU2nGqyOiSZL
RF60J5ZcOFfPfUWsgxsV9irJEG/UteYferzdYVYAPpt5ySXJxbjw2oK5FKCnL1kTAX10ID0ndDhl
neq2NBdzHSzJ5JgX5UxK9QoCFdOjHjX1Fy6RR/qLnSiSLBNs7E+OJSoXwWB4kSEG2BPYKGUFLHV5
VSV03N4IJ/P1H5is+MwPSLo4swogjbPRPlvWstUQVCeLfpIRR3b7om/9ixPH2GMiRDmdgzZ6wtC1
D0jjj4K8j4QvWt6WJ3xJckkkwGbtKU0wkQXzEe/tY3drRrsSGH42nPvOIqdJUc7OjnORWVxU3qoo
rvErNTJarOhPhGg/Tuu1aLO7Ou1vrWA8CALedzwDksRgA0BW6MJ6p3kt4mk68Y4NveqZCdhM/HGV
iH3F3Zb5OjfmrUIuUsiQFlvzYHG3vT6RXeurGYGgVoCmuVCBQRNre46V9rx8Ququ1hjwVkohehqW
5CpQZci0WSaBbGE6wVeKmuNaiCfL1zq2d2XYc7bGzUUutov+ChJFfQn8QcQgDEQOt1W0AGzrevNI
/4jOlJ2pYmiRmdGCfhiDjvr4caQpsEz8fScw/dxTqow1y2UFd1h77Nf2f5cMr/8WFdU1xhLDVXxq
1u00/4qXlIzYb8XWMHaqL6rML8AnSv9wx19xtd92sqqkql7rXzDsG4bxYkN34+UfgarOLCoRFOjf
5ilHhE6wZfVULf0NCtYv7LdQsXtx/FiRksbDksOMh5pWXirwyRCXkQfZ1y0h1ZahSi1LDGAAFxvE
TjBEAVyOoeK2N3lzXb9s6laSXbjB0QqgEdZWnMxYw/k+fsR9fds66Ux/i1IeXGkezvyj56aixlCl
tQC36kQ5+VotoZCDz2mNYDtOf1Zx8UowoHgqIavNP0uXdGw8zKfVYgYb0nM77ZdJ+i45qTTAY4v5
s5csbrwkp4bBk9PVs2LZW1WM53+Nv0X6sw2VD4Xw85aN3gYgDnZP6ldq7iqknocOJdraXSUWuJq9
b3z7Yy7DPZdh6eVBC/mcZ2gu6NCrpR8NOr3F3QxWVJlVZf0FGV73EjblXNW2xyKNZ0sar5Uj1l1E
P/FPdSwIBtaH2eT3+bn3sMzrlGYQFRbUeBn/dol6BmrHa8/jGyjN7aGsDjtl9tgT9oXGcTdRY0Oq
R1m5nvesurZEDZRrDRaNQlbOOTv7aoG8vGLfrOtQZ2f20Rr7aERbmpiBuMovwLM9qSCG3GmXeW73
YDcFigD+z7Sv/c+0L+lUwUo2Tj8teTOr9aEL5lPAn99VgMFfMKnqklgJyezUlnEmybF4Ya76N2/7
D6VKfvBYexHeIYptkYL3RF7/VD1Et5qHPj/lXxD4rytE+cqO4xg5VxM3NLJOMFqPKT9awzBF7s8e
1kdBIi1/nQ+L37c8N3eZjYHmo6JtYMUmVPxGOrOsIEhttxgIrFFjfPHwtrwYOjp3/ZIFIDPMhM+R
14wQRcpCpLSrzbjq5rvVT8DEVJl3WT8MP4gvcqajJ859+eRq+G7xGOCArmGjN5BFh7EKLGjL89Y6
gvxVYMOeufdcOlpiCCMOQ8Rhca5JiHEeU7nDUXGQgfOV4KIoD+Y+IfsJ6sVYQyeYa7gAsUfQfdqn
cJtwtk4AF6sluEijhZQJpg7Xm7Ae02VwsZRpbPlyRlFgpJV02ejbo8TiRoIdbMbsWr16V/fsbYti
OsQx+AYL3wtaFrrhx2al95UwhZR/dlrykZMzrdBgy/5nAXClBriSAlwBk7Ic6BqHtpKNtL7QqSNT
YEFGtMelQFyyiqrYToFUmo0bxAT+TeKmVLfUdvL7ruBhiikWObTrcLMs0DaNrf3SGv5P38ZHLPwu
CGl2eUVovjzqahpaiRCmKg1Kw3QSDzkrhWy54SRcMNyVGO66jo4y4zEp1bM1m6eh05iGjcvwlvSr
a0ncJmUUNBmJRkbMAxguypyIlRa2HLCLe4vzFfkQ7gw47Zas8Baw87jNYEeKPPcG0mDriolVPCRX
U8rOWIlPhtCQPsHuF5iadOPCJ/9K/y7Bol4X/thJfldxJsrIkcRP2UW4fUrUtsLAX+6BambBCKxq
oA/jT+wO81/wea5kYpu4FcmEdiBHIr2nSMRUrUrJJSCnjlmAeCgpfgda4oLNraUbSbEUhzfW4aLq
iFzaCOOhpSpe/WMY0ss0QqpaQGt+SAS5B4LcP1jgcTYHe00w1xgDti6U70y/E8wPHCm6ctYsqBHo
qaN1YjL9bIfOL0TorPGF++kZYfZkSWvEoi6Z/sxFwUyY46R/JXEVMw2V3qWo/PVrYNvCyrre5lRk
yLGcDL+f3L9BgXa5TDoF5Ev816Fy7RRGJKuJZI3ujIVaP8AShEpmST2DrrlgV8Rv5+hzS7cpjcnG
fsqk9Cz7hiRd4nNOKKUu61tnqbfsQtwVP0eaL1ftOyOLuizviV54Ei1jPVZy+V9fc8d9y590sx2q
X1N5SPcUlrl2wMIziRGVCOK/qWijEc4q9sQeJEsfsvAKgX5xa9oOMjFQpyyGz8X1hqX4AFSSCawX
thP58/uQ2dPHWM3kuwS4ACTAaL1Ov3YHJ5s/dBeigKgjy0x6xGQg9PI/GMpKcl5dv/hrSls2wE0N
UpnMaV7otH9wDWRbvZ7JVULexXvksRogzT35efo6J6ibh92oiEOg1jLdGEAWYojTZdRvkEhLKo7V
iZAXIfZZtE2DzObM8MZ4xfpqJevYaGNQSWVgCLGfUiYsMm1MM8Wi3SPDtDL0UQOUVV7baKdeCxyj
k88thXaSm9T4lHsqT4V+9Va8YDLxY4v4cUmfZEYSTu+zQC/CRg6djB129zoqmLz07aQtpEn40TVY
47MJMdTw9YVTBAXDfFtBsuQjlsmbwNaGup+SX10OBGyLehf2NtXd6swSiqauvse5rgVmVxyVYTq+
5NjcbLyN+fiqTw1bfDO2Pq02QZ4wPqe8dRdKq53E0QXYYXgkJNKY5r3UoAo8IToAn3NJeR6kWxeM
NDdLwHxSYTtV0ZxjH8UCnCRR08dBEuPR0F/OmOt0GH7LPMS0r4m+IHy/ohEpbPxXVbj9mahSmbiB
t5d8GmwtVhy6JSKMEBK1Iv1pxll0IEZ33lPC7DoqEpZk20K7TghOlkqFRUwm1ETl0Oysc+LciINO
U1QxvSy37aZoUqB3HQzEPizqBOEUilpr54QZVSZyuSASPVieCaOpwJeX82gki+PHV43aWegvaoMt
r2lvdfVQEzBcN7g3sE56fyZqL4GVW07dc1b0wKL29to2cJ9bxSNWs8GxYWGiXjM2iW2hhSDv4bvp
UIqEi5nyuJ2IIIJOSstQkthm6AfiOMHKD/WTQYuXBR57hiJubQXFNfnFNC3g0wsSCvf6XHoqG7UH
JtcCe+oIyZU0PRPB6AlCMrF+aOZ8UL3miTH8LW6v6gTFi7KVdBYusbDCHi9PrVwdBSwpJB+hvmP7
NyZCCngwWkvgbs8oyG5fx7YAOcrjJUv8McP9ylBALTAKJHtJXGSj+IPHHm71FzStG2tcSdlJzvRo
FadI++KX3Sg3nYoQ4P95CqbgxeRCgUNKKW2BNdrE8R+7MfXgPbZZkxh+x1fMeOK1T2CqFoJXCVSS
uiXGWoyWfk4xCy8wlmG+9vkhB5bcMvnH1D/H0+5Sske+1hYoWq9W8Vj/QBqptwG8RuHo79V4AMJ8
w8XdeZCwX7CkHWG7YyoC09vEktewdhNEOju7/gM7GXf920gfAIDgeIp9yVbj5IEp6VqNbkmSkVGu
IzUrd66QH9sefYIfc1l5MxZf4oNi8UEBuAwFf+0pWV5mP5Xx1lIcR8KYLEnrjwDNLOkd9wubPtru
ojFKBM7jLgZi26PvAz3O7XLpTns/eVLzuQO6y/24g7d76KO4R+CldrBjJ5de55WjaqNhWL+rcLz3
+XvUn2MH76ckXYP9cWRFi3STmZ64wqpAHN1OBZx9LGMCCeYe49pkcO8whvsq3WMMWfHjMEl6iJoX
MZjPuuLXHF6V8s9gDlEJ1SkT1zwCddgEA5JUxPdIOYoh3qWxEk9l1lFFkp4kokBDl0YlhHhKTI+i
QyYs1ynRIiYEDds3VQtrP1sLXofVM+Pd1fucOyeHf8J1icsdteuITVukStlNt0AtizA59jdD5CxG
kiQIKXL3TNEWNGrr1eRUFHoUzH+LZYkGQI4sS4uHyvZ2Xu+bYfnbnARZkQdoRQ0CMpcTbCPsmOf2
W2F/Y7QZub4Nb2KkUwwghYkpnDsNyJshMV3wY0mXNBcvkIoOVauBK4/Pq0tDwgBB4lf9b+ytK2r9
jTRN2X/wLPrMjPzHMAn/4ejMdtvGsij6RQQ4D68URZGiqNmykxciicuc55lf30sNVLqBSlJxZPLe
M+y99g1rIM/ZBFxU436j8/zprAbtCdYMjHrSLvVNVb/qtXCbF/POn/FAHW0q/wnI8N4bDTAEsx5u
eRQqbLxkBhslV32KP6e4puoOc4GZIvwdyRB4r1yAxM5ZQlI6yg+Ugcu1F/ivi+jbFWZZiXHFYTKw
8XBIIMH4uU4pp5c9kSBmHLEs7ZUf5aeDSAMuCtGnnIo8X5CY4RG8hcoAdg49qs8U/WrijUSFTqpw
BH5+HApGktXoyiQqKbhLLJ5D1AuAmpZD3/PNXVBJT/lBhXoY/SVCVUfFjAPtoIntIcE6oiFeZVrs
TSXe+5WvvUVfIJ+ZRGiExgGQRXjB6hLa3/zQZvkOKf6m1sr1PJJWWVPTIKeJ0aLbaoM0wGuvHILn
XIFv8z41T4VOPZUUJ4WCI06dWbRcST6k6JPiKT222uBrvLYQTW3dNSLLH2PG/tFKnb5fJQhN9ijX
p4braVW7i8oc5kMNJgJ/OdPvGlB9rTD3RBxhzyHsRIApDg5Awr/AbbGRMDVXicu1vIsm1ZXFjrRu
+aFfLFZfG2LNAWq5Mv1RZt2BMevXy0AwxMDaoffRDIDcz+7/JGwXYhT5CpWi8RsU+5HkbFE6xSTf
1GN2VixSWH/qbQmNiMjMEScyGRZjb4b9YIZrI4Wm0p3qp8QY4a3u/tO367nO43Oss/zvCM79Hqft
ts5sqVJzzzrEMO/THzyxbwug0jRBqovHTbD8ZqOSHxnSwG4TsfZiFFM+ln4KCbs+bjEVPzMzRL3G
tduK86ZjRjT+n8fcp86IIlCWLfSDkOG3jmycHlOGRJUMOo6JGuuunCF71+4TGiW50/dVnrpZVKME
nnAhiW5egDenCdHORQfgPGeC28ROCUKIBfAJxRqaMHyNeXPsxfZoESPFlSFN6hcyBfJhkGfr1amf
x6uVNnepj58Z23gh2FhiF82diVrX8Ftaht0LeoN1DRGthZYwhqglBD/J6WKzyps9cdEeVIl2TNNg
GQxiJV5e9WYoNn871vF1/x6ZrUDVEcd0oE3RCkCytytJQ8hSHSR/iXNGw9Ke7B1XAVpRoXMupafa
6877BMDzuGuZFYi/YtzWcG3a3HRbCss2ZTIGlSGVBWSLrKJUkGAb43CajXJ95dFZEMpbQa6iIImv
Bs4rXTbTKavzrYlUn5NVj0eEoDvYZ6cZc1hdxIHJyj45eG9zGeI4fmIlU6qIftI3/A4O2WizW7O1
b3qxKVpc9ZwxYJDdDtXDWCJLAsyzPXpQGdF8mdTNo0CrETyQnbWP8IFogP4s3OHcOQLUpELb3A2L
/FxfofnBVko2/ZgbUqDp5CmNWThhpLanZAnis8mEVaFiq3UscoRIJCPQlJhzKRHhCzbwT3cJx9TY
7jA6Ky0YYcm6aGRwG6wxwfzxo4GJxEJwYGUjLbstR9eyCw12NOWrsNpbvO2qU9Qa58GyjksbajRN
HPqX2pIuUbZeWOjyt8c6DoF9OmXXaG0Rfqnh+jKPShuHGlFcLJmcmoJg4kvBu8/qFfgQVMx3i8Nx
OKO9Y4eHMBxqqN0kEFTSPz3bjhgHu0oyc5nTWmy7+qwhrJerktePPEKdZ72gEihOJYxgLSbUg5CR
4Fvr4KtfR7wxOra9zg1wy1UfkoD7DMfD0ianqs9CJxSSFHPWPUbkNUefRsonTyz9l2GbOEwsHCZo
3I+q1hwb+jvyDdVlDhYo7Mi1kD72b+1y8SyX/4oJ+vAgHdVIPqapflwIMTNIXR7/ynn7Uavb07zX
ve52MqKl6WbmJHSxYQC4eDYJkZMRuMfS4GVk9NAuT78U0jSV8QaYR2zRHOISJS05wt2TxfeGpkp5
qHcDxry1iJ7iL9MYGDEPfOWtBzKoCfv1uezT+Gka86M4iFJ8qmk7lnc8bUoU2r5gHgxbN2zB2beL
ZBdau6dwWvaTZLwYWx+TfN4tr3WhzxWrIDaVozjV5E/szlOp280dHfIXYrJAy9sTH6iKRgs68wwx
e4PMPKsGhPkvjSR5pdXRXf82GsI938E4lCoZpxILLdqnAgjnJftJpo3bcz8XCJLW8jhlGkP0Othr
N1VPb3mu3NrOuWZ/O4k51jZ4VkrXaNReA39OhpMHtDCeXKO6qqJ+NB/Ma2VfL5nyzsd0pcUDBsqC
CDrzf9fkUxspUCtlP8eOMHyctoP1YdRY4h7TBt4EBq3FV4V0P1BMKcix5ensdYjcU37ymeWrigfk
XeUiqN+sy0iJouTrZcF0bhK4Rc9wnqLkPHNniM6+Z/pdrg9zYHFxxawU57w46DPqWLxoGJYYjJtm
fonJDWKgfZaNJUy8ZGlci0wB+Fl2NSqYDISbAQxpN/0UfyIiA/ulvmC/SPLusPBD4Eci1aRMs7YA
SZAm8SEToGg5Sdf4m/llSprTGKxTpIsK7+1PfYrAKRkpu0h8HUgRaOFmqvOZ+eGMNJQtK6Lkxd+j
FnJ0yDNGWtzasTtmyx9jS6760pNEiMVCqPwa63/dnpS9WsjgKvOgnUkEHnUgOYVT4E0fGwBWlX4d
Z/1WJ0gokmNUYlNBe4pwP3XbhNGyHJr9I09aP04R6pbxZf3bxTjm7Mruu+Yx5eKDBQCMIGwTjFDM
qLtPr3JtHkM+3ikEb6qbUGclGQ4Kt77GVfJgnW1X1FxU3r0cTBVJ4D0myzoN1qxDtrLDC8mSZTk3
kIWhMWTtOeujczt3l22BqQf/qn9suRyqaHl0mldCawzkPHP3yAy4544nqvJlnasL8GpQTC0pn2BY
VdOFQe5+L/WH8p6B9fIpYbcKHUFZMtgX/G2RAE78SJg4bprsynRu7/BClGqr4WJsr//2AGn0nDEB
y24dVrp0XTsVx1iBbUd21R5ScIHShYEaeeVWxT7rWdHcv438MCqTXT/Sttc4WtOEd6WgRgMkkhXe
QNplO0uwjHcV+qAYwXNvsdCmg8nObFZCqTBObVGcOryO2/pBRNSRyZ9fLIP3XgmByEsWngIpEHNY
RGh27Q4gPJ4WjTGh5hjZN5IK2asvKxbJ9kXcM99yeUEQaL4TN3rP6CvOGqfmCUDplVGDbO2R0c1D
0ehd6atFlm1qS7EjqY6iFc++m27LHyBcjTif1QECIj6VURuPo5kFckWwTzLZk6CRhJhe9L/vQde0
YlJpOk9myKX1Ovc6sBGJMhPKu55Wfsp9dbT0li3qFkxIy+eVMSYRYeNVKL6xnJBUIR/Mgcy8LfEj
TfIBRR0l7f1S0JMKL+7ZHtFYjZN/0z5jguLecVwZHEldYY4rrv6KWQ8KeY6VpBPFw5YwAkFkNIy0
ZcatrdVTAkSUUbO2AEZTKR54CIA1nbTngLdc1fw5ttO/qrVg4LKx1PM3UtIdtdUKKyb9ZMQ7Kii3
mbpJDXTg0lsM5nFn6ftdM9Hu7Yuv9/MhdoBUjhUhc1Zs+ipcwh4mPeMNiu/IwDMuf0tIYKtMdsn8
4QTtD3MpHYyLOhO9JiCIg1fF/uPAij26hSmlhIXNorNnDfswxDfX3FiJIL4l+2Yp7vl2zxXmsfTu
jPxrRtgJbvr3A45Gs81Yfs3kMRJPCDxQwXZYQwAtj2kLDXBmCegvpuLr0+anGs5cHGikUfTTTn43
U0pyJbrkrMh9SOzHTibPoNaZi/bSvkKQv734tXixpq0AeZg8S5YtBmdYTJEeiQKuIH7d3Dlqql4k
kvxYKU6cCzIqI6lDAr791yB8mrT+pOhrKAESbtikkYLzkMBCFwneX/0gZ4IT4+RfsRvxbrA2pnqp
eYH0xKNswT4xxF+FPn5pENujFfx4UnzVtbety9NyfrKxCwDIMlkQ1QsT+UudledybhCM72puXz4f
hI58vuceTapff4Lc9cu/i7X5RvknUST+pfxZ4eDPh8SXolfOcnowce2Z52QG1mXh53cZM2nKQ4m9
hgPHK0JdC8thAgrFFD8j10/mHIiPG1CJlFnuxKBJiJYDqYmsdk2mueoZdd9IIDkTjrFYzuB9zmY6
hKXC9qJ9vo2aVCxA2jySt0gGcSalojrTESN9z9V4a6X0HmfT/We1vWTNQ8GpjOxzA+WaTNCASh0O
dPUyY9tRdBTSgHtL091UjQ2lEU7leuRJVoDpoZUHGMRAqEZm3LKneJ+r63Ddmo7933q08C71LHOI
x0RLXP2jKyiBRMU/OlJavtgShi0ZySEJcwmbDBrdXZy3O21hp8mSJk9UQlLL3iIWbMOF8dbFyce1
YxzGXy+nIEN73cmSbVkJC4rRThPzrJvRKS+I/YryownLjvfHNOi8Eb70pdMD4mNB/jZfUhERw4KD
cUQ8awIOaAlYrh3jmW4WzCBAlajdh942TrAdUwsQTVE/rMy8rQJCYb7TTA+ntgQ9bOwNJKJ2h1RH
mESkOjI6yYhcLnQ7UcKkoe5sEhJgJzIiT3mrsds42yMfACQy3IA08I7XtDu31jtiRWrmXdh+tfJX
K7S29kilG5h/2AnLYVwSJLyAOhmxksCR7NOvEWmt0KKsJE44nze3uVmteFURUWxS6UdBFkPpwrba
dvuRkPaqb3GticA+MK/EUD2bvcw0aAQHlB5FMqh1iNi9iFZbpGVU9XNimBejMK+4nrPosXSVU/HF
r6Vbt8kHiOsP9oy6Or6KMnthqmmkMWg3LF/XpOkQwX9MrMJSTfVmVE4RsQRa+adqEaY2xUEFYlsH
LaPQBWxxM95MopdETUafDlrZNVHiIg5BzD1y4Odk7wyqO7bDPpIIH4IIYMjdmR2unPqpyNUQTOy6
snThaEqdpUtPoHrCjMTjPlWYe/YnguqDScYFzrMWYAwGrg0iPoaZ8KzUGXRWzFyRIXJmuRhBuOvr
AP8zsW/LiUiKRiaNI2ZoADmFRK6NYZjhCSRrAWbwNbGgMCJDDx5Q7HpZqvvvDNthI/NN9wt+aDHR
QjPzNvlDV7AjzRBbGRlGuOhW9FiFD1Te+9b8AaE7QdTN4JbTtwn/IeO4kTEYIKvftGQ/i6gpqJvR
fRb3JS893OKsbJ0Ig7iyuHoPoyeGoLn5zGC5OxPaOuXUY/JIDWIMsGgJx3hLXFNR92wYXgLG0hiF
QdaS7xEtJ/THCpLAUj4QLqk1KMRa2UM340dR7ys5nQLlYaM5yrAS+ECtlCE3I7ek+tjgTLBdInpN
ByCi+Oa6+tMUkqQQrlsTdkRgDANRBFV6Gkd+o6JcVfSB0fhKIWlYFZTlO87/08wDkRq/zAoVcr9X
etVlDTmVmHSF0SW2281kznf6EYw3fkJGw7gRuAOMbon365JRqyhIbOpAh+pmXBbGWtg2Z82zLnpG
4OyKZ6jYGRd2CEH9ki05DBdLCGeMLiNGl6KGBiFmzB+OW5tCZOtDiZkLG4m+yR2JFD1jzoMBj6pg
a5j19uHKXQ0VDseuimN3WmS/JxpCgqw3MWG2WPtjNNNODCTA2bOfIP5cnkhhW3+15NDMRNsNfLzz
zFUeIBia76BgiOgsVycm8MQQoRUKJpEh3C2NfrTWOUji7pTFYPGg2Rs9d/m2X1p9p1rEx5JxNupX
qzGYTr6qXiOFBPJDixpZQudC38X0vEC43ncKYSMWc3V4u7AB0Y06EXH1A3eLeSc7knpvV8Srq0j8
BowVdXErVYBc02VNf2XZFKqkfLOLeFoz3CzjPgrsloSVXpa52t/RoxIe1WBjryKS/91LODucb6X+
SFlTbwSOoCdoFBhSMgH1p0+DLwPXwWH6qfAgiTpaLkztJd6tQhqwMZElLeOM334LDSZRKousvZKt
7rR0Uswr3Q2hh4EmiaAVdyNSDLVPWZzULSek8EZfjEEM6ywIoA1TSF0ogWDJJzV4bMIKENDkhtTP
YMTahdZa/mx2+aVo8YsG9EjIVI38zSEsAybu0QwIiFxHHJaodkyhOTdah7VtOI810lRT4Lv5VEZm
bnfjl5UNTyWqaKrPZZveW1W6jjYre8CUb5434pd3JB3j4bQGKDHfhgysvFDdmNMVIRiJz6wd9x0c
oS1s0cBp3R+UOPvhUFOI554UiV5LvluuSj4Mq6Sdr0n75w20Kq2b1W2nJR7QhFCC9Jt62NDGIok5
bIbGPcJ21pIwAK3MyIEHNJjdJqLYal7t6LmSuSOxINSmG5QXNaHNeUaWo+vAWM1fxWDaRWHsNfg8
rLeIWmlcCBhcgurZhHpozA2n/CkWP9iMLnD9Ke6NUnSdAOU/QmkCkDPjPKnrVRiru8DR+lXyBsuJ
8qyg/EwwEKu6e7mYj6hY2y8eI+KnTvUsO1YMoW+rPDNkhVoydC+XwyvkaigswoJYiyHq0+zoY9Yy
ll2/JhNW75smS2hyQ2hyFzdeva7eTEZEx9s4WCTbEBYmfrnSl8gBwME5dmzzOQNqIznrx99Sr70M
dGFDJT1lMTplwkfa/bdqndO/of0je8GaSzsbLtXSndXzAPgrsJ6dLHABEhcYK1D+Me5ycVeIdgXH
y3qFpKfZr+FkNGjHKgkhgIZc8ney7jCwztj4swQAZPcGODPr3BtVfBNVHp+pvEr5XjPxTC3TUwfr
LCAH0Bb9mRsb4b5FDTiifWSSdS8xH6vxGY2LKWcXaaaX6/Kctw1lLBqhEQB1NMT4ZWKvG1G46jwU
rOtbXsSDmaJYJuy1li2mlN9tBT15p4+zJ1upZ1DhpEv5nmEp3/I9RilEZuAJc905xXRhgToHkcgG
1ACQEf9NgCQ3eumpMa88otG6O8FYn8kgb00OI6bFCLNby4Xr6M3HuednaZ+X3x0weoB4ByLrtrTC
GbydI9bdExHo+tBeKl8+6uBoQvkslwMjOCBpZCcIWdDQVPTmSWRIbqthIjNSM2MvY7n2gI4Gaycq
zybhrHPHGk8LRr3Bu4UWCDpoCuTV/C1EuTOaqKDZKeo3neNqUmSWVnBwbdixEz5zqbpJvUhcDdR+
OORTsNVYrwflXP60bEwn8YHzcVrvxbRcI2s87zA9bn+AJVB9sVnEm1c0NlzPIeMMxr1RgsUbNRzA
DMbHkexH9YCVzVuN34xJHJ0dKwWY0a3HmS27yQZ0h84ihQjEmiFxGcZcm60BfrWvRyOIEpJicTVr
CUGor9iHdlWmnkCsna5mdpEN5HRfu86wqUrsZgv7LyDSrGoFpKn2yqNiea1g+AKC4e6UjgvgKsxk
RI9/9jwWj1h+pb6KplR3P5ejuiATJ+3R3Ba7wnXQUGdUr9RCvidXTzY6S4mI2C1AGQiYFwZcGpPE
hTNiERCOfbQ4K+j3lTS27ri8UA0oRGi3yBCaXaOSucaczmBzgAUZPaMAubNglDxmpdvn1r4dRF6G
dr9a/+KEL9KZc8UbZ+Og6Ipn9aLfjdPRzNFhmr/VhOhkEEHFLRNp5gk049ML8G0Fa9B9SEgE6pFJ
dP6UcsvLUb+Ytz7Wr0YsXtd0pKP5MH7NtjDm3kQCWzblz9q0HnLDopV8FPq/K2ZRKVVvo4EPnWWj
DOUShTPbBcFbIG+NoP9zINMM2zwEksD6s8U4yhgeUaqzaVFBywHLl+4ghgMjedG6kzYPi31BGRzq
vT3aXcxCjHDDnckcWiU0VJwZL8a8IQ/xPs+nPGMfyr3yxF+CME8jE0fhO2NX6nqGmXKSZ8JvsvYC
W5VJVg+wlbOx348J8X1MPtAeiPt5Z4nuaumHUeBCZqyWkmJP2iC5U/P8uxMUm6hvSIQgkL+1pgbP
7hogHSTBjT508UnLtlvaxS14pc3f1b9cdXuRDGGtDsSb0eKtyeYzlUzZ62FD+ZyPfiXP9oKaIKM2
zLPntsXoLmknsTgvYo0IFkUdMa1KDUQFTBIKdUm5dlGzjwk46YiLUcSX3PFiEt8QkzpmVqTJkg0O
7E1ar1K9oJGJwIORGNW1jmr5LTNRDb+Gbup4jXIvL9GtOzHIrdr/2AMfdWCxYUbMHCvv3kEgSAPS
GgcKfBnO5LFmpCrzghDj26aARpM04AzU0UQSWULQy0XIl8u8DljFsB0DYiy2UAKbO2MpwjVFuFk6
gmZgWy+fbHvZobF01Vlx1vlTgAuCrKVMbUVNL9VLwdG+4MvGa3yQqYn4XpDEQE2/UdOTx8Y/6tL6
fS6FBmpq+ICLrUYw4j6S/Andk3zJHsaEfit3b9Yc7wfYX9cgePrPgPfJLvgE0cjH+8VoP9FWf1J0
vaqUdYh2VdiqKaRqNCzwinE4sikmA/FFm2kqxTGF/5Flu3n0S42VQExBohG1V9pRLPvsDkiXg39P
K6d7sW4i8c9dAfAShYV2FAmyz5y+w7Y2XMsh2ok9on7CGaF+JERR7bIHS/sryuhrDg2LvalcInTL
AjAjkWAniV0fMkO4q6N2l/X+ns7PXjYC66zLtauZv2YoRfwZhtwEco4OYtpHT7ln/hjtqHsUbqwU
L0kNOTLFJ0Rj/iYdtZZyHav8Wuek+fElrewVZ1x3yRFW9WdD2BBMC8ICsLkoSgcMam9+v792OaXF
1m8VyWLMDMQrpjLjPdZu7cixFIYw495QfBJf+vlpYr8mlxmJcexVGoIa8mcPDU8jULBe0ShzWbqR
6FPgnoKz2mbY6FlMVvxhxq7AOz6Tp9Pb+Qz+AxoO+aTs9Ksd9H5gFu5ADrDGcoBsiJ5PxWSTy/z+
iuosQ8LQE5vlKkW4bXdlzIKSw0dUea4r1Hz/NX+7ZjvMmZMTP2gVzD5FUthOS6f6pLWlYVVXuJDB
y8bWS1r+Kbp01RhVkuaUo2h+d32PuM3vpXIeKAZNIA4qLLNDrIHK4s0WDzpj6JF7/Wv+NZJ9YJT+
lG/evwZTN7kpGYpUnrSu5o0jF8IIxJH8w4XkOzbRFV+szGwi/mesKh+bjQoTg7ItQl/9VvD8gLQ1
dUyRoSwqu1Y5b2QdJhloIMVCWhyCXib+yhbe4juwYhy/7GAAYc545A2gbK3Ebh0yB35z9PrmE+L3
s4vWO7NBkVj7CcST30WpazJW/e8tOSR7gu6/GsBiNG6HFLhdiNDS91Ay9+QUlBVEKCYEjoRfTG/X
sGO2lHIGpsScOIOh4MAFus/Z2kZQQFiIxjjpwKC6pVpTDm/3bnPEhNgbqziqEomMvGLM4mNuUp5y
cxuDVCPUAwNjOlympDy3ShwaLOmYO0fpXjmrbFaZc0VoDWfOSbL5JvXAeeajuPXWDcCa0DOAZIJR
uQaXYb1wNZK+1uhogzvPpEwwJ+WokdQo/pOFOJCEDTQP6I5To7Hm9eV+T34yh4Zj5EeNDAUFgX5i
kTnIj3+CDKFt9onhxfkCBBgvmsE3f2S897lZwb/otDJaY3SfgUQ5yI29ZhCoG8knubFabC1m1xnw
PY6mPd03ZSu/lLVp1OVovk7GJPk9Jfcs4gXdRF6EYBuuBq6r1DK9BAddx+cw9OepyAKMyEfFeIid
xAMGSrMdvY7r5D+zkJ8psI5qutRUz/q2PNN6142AlHMWIOisMJFX3NgGn9y7VPYNq7kV0XJVDJu9
76bMuLLoNfiydHk/Eo1G/g2B8F8Rk2DzGcceW6qzNqYosHaDl8MP4Vtu7XioJtNe2vG65vmtBOBT
EPKXxLf2Q5zjq07O6LSe8L6xbMVGn+8Q5GFPJyuqVZFAttzhTPI6Nl6wq5d/U7SrrQhGbR7MRndU
yTVcAH2N7rVfWJont1Hmu031P+fTWYrwgvv1hFlxU5BgItIjb2S5RFB5YvHZY3gYyGMYq3avNEOI
tYaP/4QbqXq0leXJBMkRU+rzIfqFCbcvughLdEEWcBGq8pzjPynt954CuhV8XNxVfI5FZhxYUCBS
6g8kejPF8dHRaFcwtrvIiQwyAd+sb9SzyOWI5e7jN5weV3xImLLTSXud4YO+0XoZj1pPHg0+Uxph
BvsV1xLpLSnD4+EK9DgjpOytjf/P5PTnJ4/yLwC2fXvcOsmfbPHd78z40HcNWbMd1gf8FW9s9lKT
e0bcbGXiVqsnuKsmRGKe3Q8rQXPDCKt2hKx3E4vw20+NJodgke4wgry5mgV5R/gcKTNWvDvwXzfw
B8npjUEt23XHaJrBeN3n3qIwU/aEPr0XenHr6xhrq3me08CP8O50BFyxmTQ4ApiUmIkrZgBdm/yc
5jqK6Gu2nCaFAEpIOn0AEs+bOJ4rgbz0fwMW1YrnYiVwD5HcdVbJxTGXW8e4liBEI/VYects2Evs
kbHA+GK38B2bAFcLd5H2vxTuBUlVa7AFbg4NIlk9vZeOdcg31qvDhlWZWI1+DTdBgGnJXeONouiJ
fe8x0GVMiUTGZVULzNaPbU3rcLOzfCIEzcg0u2PvwSrlzOmrb1+mdvVz5a3LMQIBOG8Edbu5ZJaA
dz4D3SOGGyoVrJ3pgU9gHZYn1VvCJIR7SIdY+RZX2wIQv6ew1/ClmlHYTS9NG0mj4HifITXrOWNg
h+wdrj2qkYGD3XjyzeJJQ0NFU+Tqi7h/f7v0/hcVZ5Zgzea4KRXglNgTFhqQ35aB+hL9p3ngkbSw
BWFoa9XHkirPsRU/2jR9Kcet1o4TSiuMljl2CyyCKMC1Wg91yuKNvwPSj3YKBggg46I4ggYRHwN4
hQF87tKDDNTDErZzpyhn5PLC9BK18lUCd5sm7vaNNeMyn9G2TSmgmsa4xkVxoXaz3kVvvJfB/2VI
1MTklG0j/mdUZnCTUo0RqTODnY6Jq2vkmHUBqix4HZndMuvn/0pN3bcYwGYMYGTqOFUHogYDXKRH
+w7qQHlat+/IQiRJ2F1iQIvW1bP6V2RFLEJEX6sOguLkFeytMSNP0h1jWFy0N13SHkURP9fIeUgW
B7MUMQrrWLRKFE2XMopdOLrv8Bl2ykbeHwUn0ep7suX3rN5ZlDjs7EeOq5qWXWA2MrbkEpFsyYQ9
u87QAFX2MDjuoBQSccMuFmDOXHtq2Xnrp7mh2qLPn3MmO9Ri/MvqoxVnKOnzG4nrJQZ4v80htBNn
gsZd0iQcMxzvFOmpsuef7relUjSWhMJhPSVpu6Z76G9kd8OosiMSG7t8Z85oJM3iAg0vhwIbNTJk
gx9jVklbje/xWz0xeyj2PJVFXit/9D1aZzyWugoQcvI0bgoJyvLCE0lCvVPlXNdyem0f5t+4RAk5
DmE+467cRyreJTbuBNIJjJFTPExIgZtO90TqvNhv1emTUdhXJm1f1MKZ+oBoe7IorYkyM5j3EDSW
DyBh+IE3bdkp60C6GzaRmZCK7T7V26OMeU7SbG8pC1RrnHTtLVI8HD+h13wo9eTN5uBJfHjGBL9n
dMyoucm8xIwJ+zcbKb0M2bkIe024A3Md6B0MrfpYTOGhJi4IIHMhn3Go7LEvQ0laQyPTHZUZitbQ
J3SfVSU7Y4HNxVJZnNX2gvT5KrZ7eUr8aaO/aBa2vpSgPSnYCKBnBNBDDgUahurb5FYnSMaX+CB3
i51Wyzl9X0NsG6R5N8XrYRXhDXCsJnzeqB/YxiDc0Ji3Vub/iU0ly1wCuFK9wYuhH6WNFm3HWKuh
00SGv2LTAImyzzFqS/yBLfElYnqJjZkEANOprXnf/xiicpmYydwbNPAc3Ct3rg50XGyG80IZZtR4
IQ3T/Zn/prX0MDgm4QvEF0mtXRybOgtqhnpKZl67/0Zy4jYehPWkLvlRpiGaUVwyqFgQRU66Xcqk
TqT0NYaBposYCbSiNbJxSTWC8W/fsOvVTTiuGgBzemURh6X8Rwb6pHCxmLW5L/9OYNbjwY4YE/rC
qfsQ2941yr9MIuw6Lfxe0zwe+p35ZU3FWZM5y2rWhC1wxpIQrgLwThlQWiNJPc75G7ISbZD4s9TT
yIXX8eS2ro6BVFDUY77NQc2egpvvhEtIh2R8if9F/Gy3w8UQSMkjwfejmfKp5KHnk9A/VY6MPKXE
UFe/3QhOdoatuazKx7D0L+cxkIS6flY40clrRTRbYVvub33ETOc/AuKIJhjENawjJVxkYntZZFuo
bZaPmBymKuGtWAoO2mCsJUeYWxQ+MNOhPmCkg80JaWYs2LNTVyWI9xEC1n0w5zUBLKO7tb8lzbKF
pzGLhxzDx7eJn1k+pQSR51kcKLLg96W9GS2hR7gUdt8mce1NuqGBkU5v88U5lYcv5DmfMkovDHQH
/a2q3u0LGS/Xfl8iUE7CzIJM96W/hz2yLf2sZou6q5GKZ/x9HuP4oDMrM9FFrdbfEbDM9OajTG7D
yqOHYdv+f6MX1ST/Un821sDZb7hAn3Fl7sXCctOMfXTLFANhCEp0FDMyjEN04zCgQJQR1BxJe1H1
KHUguEyeTEZwE+b8r9hvnvBrau2xoFvtRj8rRR9vmW2Rgdgvhl/PkS+S4zASd41tjOIzkUPPmUor
ZE0QbmYc1sNy8kCrg+qSMgV/a3vAqY+BYB9L+1krfVWnt2cLkXYkhbEgFPvlRKI2dB/eAaD/mdY6
guhmpuYEQP5q/axww9BClmDWqtn+0RMDHOF80HjWKF77oE0Sp9y2vXrHroCG9Uzt/0l0ieUs6fD5
TY/OCzl+zoFCemwSCX40GL7OTdPE0CROG5OpXL3ACx0LgH4UiqISu4Mm7zVSPd+ezbchFj2p0wmH
SgxKmj/i4QpYjDN22Lm+KwwHwHw3OiIxlt1mTtJsEDBhk0hrK0byD3+YTts5djj9hU2Gl4vprmnB
U6gvDCroMkcv8zWZ8ChC7iJzZKYr+x2pYDX8v54ZsqiA2fF14dqdDGcSxiPI8/daNZU+hgmxGrp+
lXEf24yKpNheF11zDRGl+YVm7uvqG+gej9EcuWVEP5NoKGcoV6NjxHB8m7sTNUlBsLSOZwy5NEAB
8TiNtkaKycJKVuWyQqPmaiWKxBGLD7+5aUvPsAM88yqGP2fhv1k1pYf8m+8WqKSq9HsLCK0Gchy7
ATxy9QhWBcCZjkDJjYv/MXVeu45jWRL9IgL05lWkHI3stflCpKX3h/brZ6kwAwwaCVSju6oyryie
s2NHrEjf4in9sgrpU222T1uzPirSOD1d2lm6vUkVhaKT27/leYmTiwQavz9qjVoSKXB0B3OKZsYK
0DUOagtyVzWlt3qVrjHsnKpYbngYbtaX7NJ57XMCbZtxGlrD53j1CzHTD/VIiP07fennwmCMpVDP
cjdPdRUH/jsIlIxYAnjcCblbAbajZgcO9K3zpgJtiK1jDMFJrJmv6DafK50TGlDC9VtJ01A8Gz8T
zWVdFb+3plucXofi679TyakAr1wSsCFIiaqWhxxLt2bUIOlDLnu18+R7xSk8rfNkdrkru9wRK7qD
Fb2GjV7TY8BvA5AjssfypW+wynj9La4DWU6pE6+VGC8kBedlBbLKzTtQb6//0CREo57voS6prHi2
31QdegzIJ6ofTlBhIUhtvyH1aD975oJSyu9dzACXQm+b7Ou2ltd2ZQHapm5fDOzpHxvpgI42SbZA
JStCAKwwAx2vAgiotL/pheYKFqCL+arGOlvOgo7WuqRyFQmtMK/RS8VNr/ubIB2UJ3MExTdWm6uN
b3ddsda+iRgIQpZdLEsLly4YdIoy3Ra8gp9TeVBzAUcLIrMzVdq+Y+vekdtxsn8toAw6pgGQ1qyg
VjEccsA21YbVzKZlHlejaWLTBdJpYLKYit9FyyJe9SV9DWZVC1QSxcC2DZL1y39IAqPf4eF0JEgn
IBIkv2XL0VFOV7LhUPjVknksTLx7FJBBdJhKwJVGWGPHzmQ5gJwh5TO7FnqRB8dVpy/MGkcHVEgy
Iahn2EcI+pUEsFMf/qsvwZd0pjOY8VAoRdRNtHCJ6rLM0+WU+lvLJmMj5zJ6xqwHi8RBLxdet+Kf
xNOm0znOFOXH3KEtCqJWiQq3Aq7jyPg4cleyHNfIIZ1X3Zkw5AzWYmefHHVG/+6bBtHUBj47gxzc
Gyg2KL85b2s2Iz5js7oKd1BJrA8LAS/tMozWFT7oNRe0Xs4Q56ohKDYtyKs8pK8GBJbLzz2shjpg
nApUyj8qyj9cfetDXOKhbCI0UkPXqLiAD9LLu53m16xfL31PhIyE5rASU3WQ0ocg0Ua/xELbnEyV
sndRs+pKzpOjuetKMVJM7MMBRStZgYjqH7KVXYxYvYDPvcL+PlpUCtSuIggNz8nDyVi/u1Rb35EP
x2BGc/kPAyonIb1kwR3nr85qou4ZbuPuQAt7noxuwhGWFWKv4u0y8XaZ76PbzbxBTgqg+CQgF+Z1
XCbT5QvYpAc3c19tUPyvOrib8UdBPDAu8dB7wvDEe4obq39TnfFdbruPmKJemWvMGmRPwe520Smx
wz6+W1j88i8N0rYJMqUKJOElEKsS5ICMW2AhaQfVxMnJgtrCq9ZyBSSMvg/WxhMwH2qYD3queMTg
IWDst2+hptfEIQtSoxQkYc76IgXWOr86FraTKjVn08DDfySGdaciS2LeFQdwezTA1G2+L1I3Mx0i
Wm7JQ6B0xmX6sthyu9jc+N6L+qBH6H/1e4/1TR1+rnduQYl5qn83eum1FJAVeJgGCsgkQgcY5zCi
WG6KzAfTSKdektMInpWNFjhDN3hhKDIS3vJVAUpTQCNfhJ+ayBKfeLsG2wrjGDuP86YSeWkb1Vfh
WOMUMTVEOu7d1KK6EhdDcO8G3cOleu3KHjnQq7QYk3hHWYh6MB3uEVW722Kg7liNU+DQ/YQUAnwE
coDdkh1ALZTtXbGCh0MmtjMORxKfSIIsJKgGkcKCl/XypOtn6NW7ktNVsgzvGpfSOmY+Ve03mQ5x
+p387tPg1t4jRsN02ZvIabU6eLhNt9hXkbE4c2+K1d+tdmdgbiTH2rwrdhPiaw42s+fFvNPZE5h6
tm977NtdQXnIdkW+oaHkEFuKD6chVePbdJhdibPfojdwtMVBotbmK8ODtYtelTajN/e/NK04z6p8
JhjNqE07Fa9WWfOr3gbRmgU/ZF8f0seXOZkPDwyb+rZwW94io8OYUcaRIUnRoKqvo59ZT4l6rYs0
0w6byzYQYd/21YM/HslLrYz9cX2vpBtVG88B0nWfcXiNyhqgafwbDU40GCzNB9Ohk/c3I9luGmFQ
XfyySPtAy/uiffOzxNc4i6+sZsgekmOjtvglNtYsMe8limA5iZRi22ksNDdvGL7sziZ2zMTyG5zy
aSAM7Bw/Bf920wYJDmebkrmjwr46AbFHRY7blT96Q98ZXCO7s9ABzj/6nzmwJsVlWpGUCyYLuhyk
On8K2bm3kuHqLKkTCuk0Y4toYgnqWQI3v/gJzC/UKZt/NlK7bRH5aM6Zqp9tfHV5PfAxKbQtFFeQ
Va8LODIeT2/PAGOTNrR8emYkMwGvZkQW/sZyKKK02MIypuSoqr3VlnZTuvr23tOhsHkUWmesc8TI
a6gCykFBNXZcQIBi3K3L/qPEZk4q5fQhYzw6JCslX4ifZUt63SAanr5AeMDqanGg1j4ntG005E+n
cHTliyk+YEbUynOg5STBejOgev2T76iZ3FVwADap4ukNdmj1qEnoBT/w5oLo51TesyFM+jNeJ7/3
aAyhB8mgzmpsM29yoqVGHzt6oyUOOXYQEw4HUtYuphRFx/meEOp2epqA3C9LSJ5Ii/3KFRoiw5Y3
tHxjEAB5uc6n+PIiuFhhwS4rdk8VOqnjCSAYREv9ElmgEZeKujMvjYbE8Wvqw7iYWgkaiUQREzg6
XgGl1V7HltqopH2IZHpS0F3YtzWlUQ+lfN31733Pb3n+1vhmS3yztREyKY7dRAIPjw8sh+VrytwK
UfPxnI7jXxY2cMEVf+OhhKcvYVNlhjdmHJ777CY7uO+pQmdSLvkhk/tYuzEaapjM8kY5rRUMZLjG
BYTZIp3YeSzFAR/eIetY4jcQ6HKKjHi4Yh6umoer4OFq3W3Tnmse3yDJK2v+ro4Xnm+DylGghp2D
Dbu6W1oaKRy2GK898U/hlc51f/2iJJ4gWgPcgA4gsuQyDBewArOn/Cu7P7OmgJ3mSl9koE51T6L/
eocdOo4cDfPGkaTw7jumKMUY9jimVDLByOnn9CH+pezD6o+Bf5yXYMacFIaQHBeBFrTtzcLdU7Rx
EPNrGowAXxBALqvMnwtsYnY5RX2pphHPpkcw0KEAmheTrlLRQ7mKoavvslS9wx0zf1cjQbwjh6jW
m16+4nFJKJ8RBvWUW2ixa7cZXpbawqxiXLeYDjjt36RWvigILQnp3n/ghHlf8DIDKXmbNBIvpOp0
4+9g0m3fWDddGa44vMeZbJFz6CWYgdBL5cpT0+xoOfIxAbZq58aJfVJlnivO/bFCcALQGo8zDUJq
0JaQZdF0sqf62Zmzjxta8SvJfUo6brZ18vTXBI4AJ2Oxo+cO57O9ZpembKgKwOYfP5i8EM7I9MbZ
SXttfVhSkAVl7TYfpu8G/5mwCngQXwkBv5mA3+jSfGOGaW1cin8j1X0d1X3LagIyoaEKyHgKZ3IQ
eKvNs3nXyld3DoCiXZy7hvpyoA3PhIY4W7s18q5L1ftkT0TIgEFaVA8B/7DPJeavhoKWuuJmhCNd
7uh/MY1HpcT3CZSCrrwDgcEeaL+M93FyaZLu4ozTpdnEpcNS+foSbwOGDIL0hE1OFYcy5hqCsFr6
b1EmChQ0MkiXjoTH8KpNBY/Q/YdIqIuV6/x8bHNKlJYJuuVAYWH3YpNpqbFPWABLf2a7Jrnj8h/e
CaNt+Gn0hztejqgxYznQshKccuxzt6pam6dNXFjcyyyaOt6V2nes/LS8O5bN9H1B29WBglRIEPpc
H2JCV7eNcLHNPnxkIV3lnAqpq5wdBZM6aWmTksH2y5OxbTM/7fsvYyApNTL0AQSZWCUVdH8Oy6H4
mFgyS9fF4OjW3EVidWgXd6XU7jJjR2Gx2fAjjUBxJ+17urQ539FwSERxe3JqTupIls3QEwdHe0gD
drKIqdzqbmYUmVBw0a+nOdQcEeUpsAF4L+b03vTgIJ3BrYb0toKoBX16y99is/WdDk4CYaDRdM5R
NMsa1TRNuO7bN5lUfJtS0bFr9iR+skU5zOsDSyhmBoOItfpYvg3WMyXLfO2tOSlEQmCye4G5z4kV
wYWIFgSh1SjhwRbPHH7Csgzc3qZThgw9c/VT9PYUE47pAa7OO6DeZUrBiQYOZOHFbt1UROkN/bOh
ClJnOVQaxF5+xSS41cDscqg/BgQDOmJfGWPpZE7lSR7BseEeStLtOtnt15QiAI/mZYy1D3zMkrjh
dENEIkTRi0s8tlF6DIg7WKT9BckPHExYD2CDO05QrVOkXO13iFOHoildu/qTKvBnZOvIE1QqRw92
Q3vH7LsnrdmW4k3hqbGiVJBZoKrJljbfyLKgOJCuIHQgolcHnetgeEm2Yad25t6olnd93T6ICX+6
8ifex6BP1wAKECPOEpzaWgm6biZAycaJLWHXJGBtuhKTQMm8KFs0M8fc6bgFE+Ib6wOj0Gc6cfho
va9xKQagKoH3+j/Q/2gECoZJBiKyTikk/5f1zGhsJoP+WBtujO1IM7lhmbRXy28l4KKYzqx8iJZ4
uXhIE7QF5K+2AIyCGUWgbbNbIYAlybKTt4TChdYHnernPOz1ctJofv56QWd/MPpp6oBJB1eRFJ+N
LNS0ERPDHGDcnEGdAHM8Ybtgj6AdJlSPUoWp7LJmPMbN+Fkv5B7oUSMHpxAH7qAsK/Yjn3UWFbw/
uNGM3NF/0pO2CftUWc7JTq1T1uqngpmCXqNM/85BX+azc0nTkiIOEMuw+e08IgwaLnh3afhzebZP
xWSee2+js9yd3WafyIAYaHpSXmZLfgYyFRy2hS9Imu/sQx6EZQ+avnnbYVb9BZRzQ301lgvqHhJ/
3cskG/EL4LCQcMCutUIPrXH8yn7a/OXrLtyJsKdrvSIzuh0iVaWDNasPMuWVTO2YdI5Fqt4EOD0T
nadU9GtTQpt0mC+2jf1oOQelwCBOq2sT5EVygyjgWWnipVwEe4+5pqo+pe+xT9GX7SPefglLe6VY
wJ60U7bMSEJYPoki0SGhfQ8pK2FeoTKhUsxNlDvQwtIcVEx7DAyuukCvw2tvrQTaZy/O0qvYtDCB
+TLiA5yRxZE8Rpbxb+Jn36/v8ZcWgzOVwE+3HHUo2nlNn10aOPNHZhnH9CCp/ZFs0lEGKyYV0M2c
jDpCiyZahnILYNrqyYCEnT0LYBkCWmFRch7zfBTboZ5qlEpGHwYl4lQu+qiBy2CqT1pK1ZyEjFLa
1MvvM2BY4FrpDqAAvvSsPj+H5lWJP4szIiDaBZcWC1PMnNTReijOmaW/O4Vf1gZGMOt9gEmcfCr/
RqkAKlgCmMLS1C407mRBiVv9v7R3zEe+bef5rdq0ezLI13EdI3v7SMnwut1hVoYdrswKLcsCm5v1
Has360EWm1TRoxLde6WWH6mlfNTvxVNXhf/v2djKfuhAtiHUzdnqkn2Sh/geF+pd2Pk9wb/C/K90
4kDt2oExd8IoXEr6f3r2+P/0bOckP1aNb2uGzT/zXmsw9Uf+CrrqzkxJTRwJOIGgRbuqg8MIfI3v
6OvwmlQVMXbi8pyHpaqEHU8fi5M8Xp69FD+bDiUItmBSfjbTFkWTxyb+3JbZYS1BIpu8tSkWpO8n
hvpdF2HXjqGozHDJ0qhfIG2mDfDghpQkdBHsgtl2KWMNIfLMt+gq2umithbf0Cz6g51r4YL0a5W5
9P85xQgjDoudieOhwAGyzXjtCRE63FyH2S0suG9SR06IikdW6Et/pP/pUBIsLOfzjEbUYYegeuGU
48QwMK0Y39U2vr+sNeb4UBqY1Xp/J+m7cNStgpaDju9TTm8SgG+3CnqeGPTyhgLkuJs8x0Dx4Dpa
imMsW3uRNogpVo3KCWKg5/nSxKPo9Oe4L21QUav1ZrX9e5yfy7S/J4+ewpCsICWazh/DT/vYjzRj
+sVFpPupDd3pjga/L2BSjXIoWghVxNrKyTioTsWXZTsuMl9tFQtcHbYmORhwdLNGrqYTEZ4hwMnA
+qELVSm1WIruJqXp64I1V9+QEaNjYu6DCeGpKu82opPmfGwq75beCVrS8uX2JTColW7/Y9ZRZAcz
UMYtNFkCJ9SMsMksGXMrq3y3NuW9srR3a1betyla+4wjfHsTjfYsyqhVcojHnyVfYnUlM0XKvlWf
6YKcRiLTfjhc2hY8mS38eujgJocXSCYah7H49XQbW4brIHkahjt+iomLJj3oXXynyDhsOaiJb1EN
R8Y2xXPErva/jG2bs5yjkCdDHiNohwFzaZE8USdondvAk0ApE9/xTwzT+676w1LPc0jw6WeJmwh3
JhbHgP6ikeviyHXReHl5Bv7AXcGfXYSpvgTi5XbT1TOy4A2yOy7CcEBEhS89ilu6ZueZ3TnRXWGx
RtE8R4UFSwbORNfKYvqeDh2NYhFvw2+P/7lI0zNVJqfOIB3WHaTDRuAExo0Ty4EWL35zQk4/ZMvV
QMlaVFqqD+u9okxztPFSg5p89SW0y7HmjRfjdNmk5OQ8kxoybqM9wIBQp838ce637KwYy8nTvlXI
KMb5VbNitO95JgWM7PUd/9StGOIrOSEj7m92X18nNClLYTWB7cgm5iFwP+LGhoUGHIubAMtMOtA0
4hnIQFRDGiR4ZyIkLIclNvkf2lNwifpRQWVHMy1e7beh2VDRVx+wOB0mjR8UFaeq7MpUFOV4vjdR
ExDHqt5p+6FMqD7iDwnfjX48zK/WT4PibHtRrkOFvcQOpcKOpgOgqxxe+5QfBAHCl/faxK3fuiv2
rGXWArkUoVG69eg2Fgvo1O3+rXRFLITnBDhDUg9IpFxxEcoHT5Z4kWg4XlBzWKT4HWbgGa3AgDxj
Q52RuPzjJa+hyEtJ9BInrMzaOXGOJycPQQLyr0sC58/dYE8K7pWAKsIr96w3iXO1ICip3Abw8q89
ETcGEhKKN9QmYonp9XSXO8p4HLPPAiGF5d7sY92nR0cC3UX2pesP7dZdrOew3+wNFH1yLiAINKp2
jlfXkhcAOXUgmcVx7pg6VOdeg7huCBGlgcJyYh4ZLv78TNzvAuBqnNs7xRfZcu9q7Z52xl00yn31
9lOSX/XkWC7OfW9/6UMTlo89G4QgVacA5ZjlSaAqi8/0ApQ51kMFBPhStVGX6UEc6KGEwWkDfFz2
xp7IxaHGnle9AF7ghEo0oIUW4p1b16RSEvqsFhjAXAr6/k0vlLBcyRDsjXW+JGLEfNuFww2AVzYy
jJGZMZpjOqMzqtmesqV+tw5UR0F6mxekLiL5KM3Ut4qzQ4JIMucdQKgZFNdOFeMR1z06gsN+qDil
MN4mZpREmU8KMwq2J43FS81OmQ82M7hpE5TXco9E5qnTa6DpwBwaPPR/W5D4MaWNMzvTRrku/XAf
OdqFWrw5RfOuY8pw2uIg/zI75SkM67muBr/mU56Pbm+nT2lrHrot7knS3Up3xk2dviBD1oeld17G
zRz995S7Dhvsz67HSsAKrjBir0kUrxHA3cYch7TqNRvoxB5/xhHvgZY+K6aTJQZxK3MTcfbkPhr8
fJIwP5AfPnBpTUQSKVr7aLH5ODl9E2m71x1PJTo/a9ckkULtj/XWE3wzoKCs7TElscErALlvuc09
/ciba9OI8KHcsrS6dfF82W62zErF4i7BcmSR/ymQM7pXYLXV9pgtzNxFuFbv1T+ywE+9vuH9gIU6
mRPN6VTgtkTKMWVkMMVb+8PgSrcOI1v2FpvuK2mfu3x2ML0GX9u9UiNzRWmCIL42AWTlwg5RKFMG
H48Ix5oWpKy8m2rYTRvzimkQzKh2qj/hf8r/EqQk28haaj33qfQ2I9CxDaW19ibFEPn75Eb4+Z1q
FQwu0AxKjS3gwR7iE8m/E9XIr03XPdaVW0uVAR+YTJoCygZ1SFY7UU5ivjTWOP9qAglnBbiZ+tRb
S2DoKXDXGSoI/3gojLXH32/ute+Zzl/U98F6SNw9tk3GSmlHVhhA/cDZGtArYWV+6qgETdW1e6T6
dhOleanlJKLPgJH0b5fbvlfssgLs2G5V1ahz4gtJyJttNvfqg0DisZqtt6pcP1iWD9JdWP3DaheA
baSGkvFh+nKjY3ZWTuseuyRgltI5FlQEQo44V3T/FHx63OdeXbrunW+awVG5nFXmhgmiHAlYN14S
FqI7ZZtCDRju2nQ++1fgom6a5qhOniZvh6XMjsisNTuyzClOnnrvv3RNhteiBdyZNgkdI/5kMdYS
c80IsNbHKiueOP4mZ36XYuVtcsDz7/5I5Cwm4NQaHDuda8UEkZXPWFM/CbKQB9rVf5U6/yhT8334
NDSYOIgNE1bQekXIw1I2U5anP7pXOwm24Kl2J2c5SDBdzE2hbaTeDz67viz4QzoGMLhmE268GRZF
9clwaPjp4e2mxFss6B5c+0xKWFiBdTznebZjNOcx54sFgoeSXHb7zbxCQi2ezjMPV2nd06WJvEIR
NhnuzOb5BcW8qp6aME0eek8UTCYFhqX8IczlaZny2ygpL+7hi63Xqaia66Vp6yeiEYAGZD2CBcdi
pW+UeKVsaUetJCecU+cBRNYunGMkXWXZ+tAUiABoPBzM3H6UYKlj4D55OGxVqNA8n63PTumfWssp
xW2lSUCkkwTqZCpBfxW1Exi1HjAsnCYF3xvq4nhkslC5R21j44HJ8SAlejMbQDOa+pzjkUbMPA6E
fZzofI+yn5olv8E3IbFBux1v4epJITj8FzlghfI5bdbnGjiqGtZILyvXJWDWvsk8mpAaSVv20XKN
J8wcjxJCpqP4Tk3lu3207isQuR6I3OiB0p+rUO+x4BlK2C8abSBmln5b2UIe5upAbSbfk2S7lq/J
xtfE2l7SeGCBGmizFxQZb6ZG+WN9NDDTDGdbMD1A77Oc5Yx6fXTK5D0Dh7yXgIOVlLKb+alFLSMH
1HUgWVF157PqYOiZbNfCDV2lAw5Xd2ShNm7nTmZaGqvztmGizDG9YCYZ3qRMekx9e7fM7urC1Epo
NnPlAqjcG7Vi3Z9cqH67Gj75aUccN4p3C5m8Xk2hAi7D4Wl0NU5d80ThVqhk+VWyBurxXpwzuk4s
qsqHP2LpvTRFtEuoIDUoC9UwfmcZ0qp2JC2iLRwWISa0c0nzl0LzV4OWhV8zKGWUVZWCHi9hgFCq
X0qr35POvPcv6wsk9YbfafeudhMIZeemGBieEzWi4JANNtLvQTCtMkXC1ADAQ4dcEeUu/BwCmc5S
nuWecY/BdBqe09I8Vn0lP4oxEc6d2JiL7SR+wtt+q/QsGrWfFVvjxFvZ6zv6FA7cuGAg9Xbp13Tr
GrzNVOeW5P211hXEQ3pNO+T1j37B8rxjmb/K4bxNPvv+bmKRTyWgw4XTxBQhuOYU+41KTO1Vbq0P
hy/1XiOqmjWcrf7zFTXdSS8eiZNETLYu72B34Qh+sSur/2VXihnlSzvOc3WMhXKo8AzwstAgIiaS
7ktTMGrbZc3Km1es4EBQ+rZzPaIFYUXdGOIFxJ1MueK25G0KAXQu2eM4Dn4VKOdrHtRHbVXey0V5
d77NX3baP2ZzeK4GFJgkZMzpdWIwcB6Mz5bXYWx0n123fWS4edhPb5jlHZL/rED/qXr30JGBrDkq
5N/NC7RVbFdQS9f2r9OuvkB/yEzEzHqlMzjdD8ReFKnxX8yggvyOdVatncXIRT/WMQV4srC1/VP2
9lX5loj28outRY+JOKeJtKThLdaoBfox8b5cpB8ZfVc4hA8WNgNQstfkJ4trI7uPxE7UDvuJ+XAW
AzZx67Jn8BSKRLIu3wnEKKYfLer1eMcSkiuW8gxAVC7XScXbV6NTFyCrCspGdnmog0anDxAHT8Ms
0ipK2EpVJJHGrrPfMh7fXq2j7FebBVXb+YNWne0h8XsGxzbbp0j6ZiSd4mkFX08JeIuMO3BzMXfc
4QRHfC/VfDkkXJNe+woOyGwLzV8WqqHS5/sedovKmaW1x6AFZ62WQwCLr5pAGQEvYUdeSRJ7qPkI
aXSfvo28vkSHC0BgAOQXS04/d2YUG+xKCzetqrpPcvJIrfQk26f2Eu9y+2vME/pG0jfN3ae2dGy5
mtOmfuyS7sgN2uqfi/Gqbsz2eW5ekyHBqi6Fq04pORTklKDmtCkP9STLNTKXzYTP875ahDhYFo4T
d/DBtXkMWpWhF6Xm77oYT0V0zyGjf7cw75wVtiO4a1BI1c/7BBQUybvwg13A6r0IQY2FuEt4RafU
64VKqoLlKgUtn9bAp2X34WDFwH/nG/eohzn+bMDtJ+KWEzt8WU74u16Hy2vsNReK2PsgZ7rQkApM
ctRNY5xG7HkpRBBei+8svilroAyZdqAX0XnA+7YrPNsQftnQwJCD0mjMYCrXw0I3yFSH6lhTcAGK
F4/KJvwx/cbOvF+czCdtc86P/6CHhDmhvXmnfaPpnmfyTy24NX1lifECKbzoUBlSsJUdpMDEp6sw
xC8WFFIWBzwpGaxNMNaQUeXAGGEneOYP+VW/2mcvlT3AyiGsK9mGW5trd9i1BAFBSU1eYk2R1+p6
lL/VMNuS5+St2eQxGjrWdM118zaO5UMnLSpOMv2F0HOU/FSI7jTzwrqUYiG0yJWi2UnsYwVZvPJl
S5ZpyVLsQDlAcyA+Wjeh9AfUU7fDfqtlxH0hxMeOuM/WvU7iQ5kYewwrvTwdRi5MPFcJl1iNteC4
egWO2N4Erc34Gg9gqvvdl+HZ7UJP8M4EBZUJcXQ0Ght+pPye8TAvFaSuo2NzDPdfjWWeXh9FbnOL
aXzZx3ZbOG6vhppYDhUgAlNk7pR7uCg4nD9KTMebUdNj4Q6EteTymkvrJY2KaoNqUu9kVMMX+MT5
26/RsuIDWNwBnPvqWLs1bCZ6vuBpq+Z4msoF2PPDVhHvyb92B6tvfQlalAEtapSyaHpPR6ArFBI0
8Rx1FRx2VVzaI95NNs6FGUqzgx1sIgavh+NnMRFVT044go4mLTMO6ca1BriER29I+hMtQnRdsz8b
TgU5XAUNiYHtf8HFFlnbEamx/LI407ES7Sva5koQmnSKIU7bA51GzVmeK94H7ILG3TTZYWbB+hlu
lTPceX88DIilI0PF65PoSuXUfhXjelL5cUPQ/63mp0yn6VCXAjD3oVqXET8Veut4HaIxU3yczjnF
jOD1anPPbYs5CSsgOUkHiK04aQWIxV06UEMB7kSe+aMsw2GLSqTKGCYwJ8ZRo+ogmzo6egaeneqh
StJjsccnX4uOpjqc+nT4xfIvfZk82dbxiaqnhJhhT77dQr+zL8Ov/zx7G5NYQ7Csx5da/RrSKuoC
XEDYHmFFJ3TY1sw/ZR+NM0v35ZUkuguaAlWAJDMjb3rm/zjgdxTqcQU0o3L7dp7OgveJ+GxJxLwY
rwoFUn2I9H7RVpbnl/o8sUTKM7QWSFG34WN4DUZ8jaDSy43jLsDqE7siUGufewvbJ1RgvB4FNDT0
ZkyiWp/wRQQnDRVk9ZpljlDxyGcM/J7HaKLYsXsVOzK96gR3x33Bf8ulnc0nLy5pRY78W60XzJzn
vmF16ECkSnds87hJHVL5lVBzKRtnxpv9JEbopKG0Io0pRLdrYrbE4viF41n2Z6U+bdVycjQAobpz
quojfYEtqiusp6e+7qCisPMa91RaGKCry3k5bvyy4YOMYPUXXCu8iY9El6TNeRm9xp3O14qNN2HL
DSkhtP7Q5cBUV5HMaD3rD3+BqZmC409llfbdCTcAdlp1/2Hu7TI+J4N1Khb5nHbjCZsLeiAHmoR6
uN5ZEPlJZgQ5DUbDwY6EsxPMTHY1H+JOO6y8d6Ce7WTGm2ZFZlfWo5ryFhQPwbrua6YdGYp1mFXC
G2y3IxpQxqGjSVGZhxM/5wYHdTxWoSoAJy95JEHVVuQlKmslyqkewwGeYC6VT+NHTi5DI6nMgjKr
STmBoKXp2hs+eOGmm6/Mi8+z5nc0L8/DoSaP+ELBegGBBiXxZAO9UYarp+9XOp00lv4adJWs+000
yZ3XPR7Ouabd9cKhJemNDyHVrVJnB+49pdQ1gAioMnJyNog/2/Bd09luCXr4GI2M0lMwVJoMjrpK
F/erIXI7j1V5iVXqOCS6l3XlinHsVnUuXgU2kiOUmckvpMnPHs1Pw6iJW7fnBjB5Pc07G64nnzSZ
F+s6jtbHNiqfhtJ81WL9GjEgyPnDEhZ3DX1v4pBokh2C2k117Ty/TokRybDSKyoODouXPUb2sq0s
Xet5uC6UZ1l2qCk38ox+TOE00dU/JTj/9tZppLptFZPO7E1GWHSgBAa0QGUjYF5hDditqeMm8cCT
y2aUyIhmhnZkXHNKm6f+lDiXYZ9D7LAjPPGqwkasui2l7OlEc7LRvNrEtU6eg9yvqnBZUqr9YDmo
19nQDqS7JM2laVWQ6oV7y5aUrZDAsdbC/E9FWCiw0DZmT9rYYvmxbbxG9iUKgC61Af0xgZJgZzSH
M6U1OUv6gf08q54gvtSuBh2GrN5uhP1P7eLOhgXQ5UVYiyx0zgk7wfqal/HFLpYLNhVBhg5PwwLE
0OZUkLQlkJfNt+n2g5snkDdlrAz9d6yPpxbpFtrLMYt1xsH5vGQ2vQR7afEsnllNuuYqEJC4Y74G
O2F70y4FSDAa9DyQ8zA9AXkmRbZfWXmQ12tpz6bu+6W0eC0TlxmSaiRvrv8PUee1HLeWJdEfuoiA
N68wBaC8o5FeEJJIwnuPr59VMw8T0eyOuK1LkVUFYJ+dmSufargIn2qonC1nTM/S/docOuI8tvxV
s6WXMbMvDUQ/advJD6qhOemPYOmyn4kjjWuSaIjwjssFRiuPWhOeNIoPy5nJN7U2Pw/HzwkSk2xO
d6s69BNmHwpKwdKNbfCqccFTRu0INyNLXX0RY/Nwa3S7lWqoldK1Uq1LrL3PkxyOY3Xu++okSuRe
TTjMaHIKTU2IVmZ3Mtr0wuMgC/SoDXPYVp6pi1jSaF9aMfd/dmDFSIL3VExrv1vXVggRYr4qlXRf
qRzImVpoiRQtMtNgXniaxFhsWRQov0vOFDq1CHJ6FKnWEjLWj+kumd7SBVWRUWV+pTcQ9/nSbeG3
mL149+AfNgXrurWvl4OMLUKeLVsrHhG+ulINFqyuHXfBcSSz0u1TwipxJ4SFwOm7oiGxF9Cuub3F
hPkwRlgZH8vmmozNeRiT0xvQM3bqipdXy67RefiwC6BlCguTHOQQ5ayafJiK4IXTdd+rtCzT0p4P
lBsZ+MjwzasqCgoNj6bCWVVN/J8CcOwkpH4FNtuArKEsq8fBXAAgSCaqAIyESHI1vrSwWowdK163
/Rup/7vvOLXLcYwG6HFJVwRzWYSa1gbklacDyDuWgAMvpjONllPWmVcpM0410zPpbzenDW9UtGt+
V4Tv5QC+qxoF5nZsR1JPh9QYqF2JQOMNb/MI8aPL6TaoicWNsAb5fDGC8gmLZZ/BdwNQBfIBv4Sw
XrKxuYiLegaQPNjaL+BmdyWPn5r6sUwdP6/2KE6GajoKu16e7oe+ig9Jvu57uAOGMIdAgPHJ6FYb
lIcXTKnGhNzBiuW6eV1Ruu66bPJ5nr8eZZnFaq7iyoNMC3hqHF6qj5+KkKQbKRgyIdD0BQ0+dQSA
Le22U7QmgHREgYdhVdSIIjWwzZia9DgCrO5KXPOZk2BmXacpPBA75+QiUm6bUAfBGR19+YqtOU4v
AjuYCecpgYG4JD+Lo3AV55OYCcfDAKZTC0srDb5KNlejeQGDlSXDE9Y/Bj7rij9OA2fHxJ59Cjtg
UQOuKgPjLiQaltspu88Cv/AY7We4kfrQ7WRK0bEK4Q1W2tBg+Y5cw+bL8kRkOhEreseVgKlXpyAE
nAMKPA3XWF4k5mH6NEVp3TVsNLBsl1MbxPdsy+7Yqm+zDhwgObv1+lf5ymNoy20BHG3ZZTNtgpJ+
5e0atEDphjDhtIB7zKHI8yV+4O86jj2cIzRZCVwWeb6PiGlJkD76vVt2VAdPdKpowpGPpifqpP44
zBO5drPeU7Eny0waLRXKEAOxJq/6cBfL6oEf/679s5b6wq18rpLnbDE+CdNjRjkp9i07COnrq/4b
OcIXg8VXOqhhUnVhlD5bC+QtJG6lYbwzZQodM0cl+TYQ8oxw+BFPH1pY+PnsVXrtzfTQZKbswvcV
l8ChRIWHcF3NeLrJ51Gup9BuIApHTZnOXaJd8iq6Uu557yWcPiRsO2t8gP5rEbFeDtO0DoHQuSXk
ohyiND0KHHyF/KrQnbECAFiK/oaefTMIyxgE9yuHWEobfyqy/CG4ulwAy8oZZrhaAEuue6o+6Pa1
1wlz25hQ726EmiCHRbaEy0x6D20E3xGpUKPhzABrKTG764rFpFPovB2yvVbfulJxCNdpvAEjTSwt
0i47jf1cfeGgUfEuZtFwYh0PgcQ4M985nymnWNOYgoHbJhN60JDwE2Mj0LlpCqIWyAx+XUXkQdHv
i7ICSgPfbvqDoAWxBuYiUGb635rAGESSi7HfdImrGmfhgE4gCYPTWHBHhuakiPhzCnw4yz7prsT6
diR2w4LGJY0S122gQB5RkVKNVudAd0ssY1fMkGAmaDqt3akrV1p7FmfzXA3DpfuWe9S98SGMOLXH
M9Ibp1emOzH9tNz4sjVEYFs7NptzKkQnwj8no7eOEqCqASJNU4dGxoEHVUHVwvhvjX2H9Kxn9Izq
9vBqHI9ZzW8nI89cDdUfJ4Co46x1pceWZFe4JXchlR+L0eLk9YvQ/C01p+EzYf+nk+osRpKonAsM
Kn1K+fVaRMe510/GetbFcp+v5UXWsLrhGK2r5tod3VbRPisKOovhV0Kl3cwBUz411RBy71suYtEG
IpEEAIrkpjZk7IP27JPLu3Bc9B6aEJat2aE9KzUEO0W87Mab0mCPux0S675iQqdwnbYVdbGCLYW5
Gw8BAODiuDA/dwvk8ARW9lwDt8U1owAFhJaUgg95LnC6MTgAkiB5m1cOBSH8jK7Eu63hTTBksggD
u07F1ejHjLEdFLiaVJD+WVAKGH4cKiXbldlpA+kSIPlansCeMvqjweCnj8IrYQ0l0reRcDt7cSip
spmpbHc6hTAiPYeYrXN0HqmSvQE4Gjw8Irh1S/0Cvd6xU3VvFDrCC03QBzD5GFBL4Vms+m/6N1yE
cTASdwWV2eTWv5JtoPLQeX2xZMCiG4vLcWs2WCQb5BGcsdW9HqMQLy9Tm/VQ0vIBaV+XiNRlz4x6
7tmvmaKGXj0YeX0wFXKwXIpV/bZiCevUa1XmAchMMhzqjhsvJN1D0kFDiLx40cNkRBbuWLowFCh0
YcC1K10JG3AVi+Gc38iUAgLCZukbfEwN47rluPJXDIWGpxcb614egWjJ8+ujy7VoZwOJ6elWicAS
2H9n0Z2CHhyjJPUi+BoBK/u8sfD6N4fyY+qN/aAIPKiyMAKqqCYfygRQFysEhA7W4AtXATUblBh1
6QsGHFH4qRwBXI7YT0sQesVOTrhaW/qkWHhNGoqm03xGJPRMHk8V7w/IHmQ47lEnxv2gJwsNpk+l
jHI2DE4L+bV8PEodRB1EyQ6/9kYj3KIekr0FwS6uP1WRUHwpcxcDdMNevoyV/Yo9qeBEFO/F/Fn5
4yXt9X0yCIesSTgkCacc4TJ6m+LkDK/QNsXqUzaFz0d2U6FhQB+Zl+/ECzrsXN8iCPL8rpnWve6l
hw5TP5bOZMOejVE/N7z6LBYf7EeE72wUnRUc02s5+WqD1u8z1P6F9VwH5dniBE4vhGdQ9CNabKiJ
9BpUuuwLvXLUdQlx4rBvclsoizWiR4MU2XrmCfxTwL24U3LkFBO613YioBQbrG75vrQGQABj20Wy
uvAovJxr82BA0yjU+JLo65UX2nxUx9YThzi0VHgp9YtisroFi29QHp9SUjowCgYBE9rEtA7avqyP
3Upx+2h6Os0jOn7AChNGjFHcQquPgK+YchHEBC/x4bfxlc5Ob3vRbxhGHRY5LxsvNIPclyWDh7vp
SxOVTxin121fcAMdKyZ57xXcdA1M6hUkOw2m9mtXFJFdqunaA9QPA/jQKINHfcxWXaojkcz5/z5v
K3Yz/ZSCSEGIw3+S3owLrVHTo2lxC8/gmTU3Rux8ef+BFP5vnHtmDGqQdV9xbuNiPVrYtNnY2pls
s2suiSXtsnCb2xCPUcuoMYBM2c2vXkoQzmNXvEdUJ4wPKaXRcDwxsF5jOYKULF2prjgqJXY5hghA
vN08OTCoYD5TrIa7Ku/BUZg+KADWwcd6Q56Zr8lGvFlduE4CYmkXgOQ2p9xnAbdoIz8n85Ct39uC
1QB1f7RjvGv9HLYVhaaE9GZtN1BaJFJYlFNYpEWjT+OWOxnVU9D0xxS9qZJynCThtiA5TsiymX9q
ydaLkV991eXijcZOKIFXUqpF3i0YdurvhTN3XwKbJhJhzlYI4nUvyd+dwS10UaC8OgZBxTwRj51o
Ho0sPm272jAf6+vz1fUuiyZfajhDTdhOzGCe4Y3prDl4dCWKcjFvBsJv+Wf7jNvivCTG7rXTpOWP
DJbCmg9GyjK88xt+GP/KP7VKLIYvodEwn64kLGMPhDi1Dw21D+2aELABKJG37ylw9BZjMnOQ3Rvp
yUrqU/K7OZWzdRBC1QAmSWvalOnHLdWPWrkdI4JqOW7KtpoJxscHLla6rEva9RANRfHCHshK9GDW
02C0RySomi0g0IgR0gbgvASIRsTqzSQAbAhYiYUU2oTB3fVL7Cv+7fSc+K+i2hh3zI9Y8N4AU6sn
/bLwNKcG9uQKx4KHHMDjJ10rD1ksMGyvDJb8fTQ2EBKjguIUza8u8P+vkOb8K/qfzT+JR6dYvbPP
b+onSoVDinYXQ71gkN7hsvW1SfbFxAGHup5Y+cEjmvAysmsGWqvlhyiPQpXxQBb3moFhQIhY8cS7
CYU77/Y8qdvFPxRHEpFhbxB1VBBnGg7r7tQLF6m9Mf1bIIpoEHsscn8XZOFqCP1lnjfSkyi5+HB7
IqGsWNEYybRVbOEwTFvq/l0CXCiw0yM9KrFBIy7JcdUn0p2OQFoTcxehSbTsUDt6hCXsrgwDKuPy
mJ2STDrhooObsTcnYU97+Zlx4oktF1CYydfWyDgF75b5d0CtVTNuNCPMPiOD9KiEOM8AA6wCuzF2
NRIrILOEipPupvTVCMV2kAOrjgW3Dyg4570mndNtBxz3+46sP00ZREJJJcccl2RfNpxRUnH7qHf+
6SAs544amHTMuYpf9S0N7RZwZJiaBZbawCZExOZup3svg7KJQblliWwWeGJ3r7FxA8H+mhl1tNEG
p6jOc5BcKZyQJAQaWbpav/DMHkJZE9n1clxJ9rnZHidrOkIWPS6MIoJO72DaHDWdF6ldWH8H1Cvn
9bVNpsvEYRBGKJO230jUUm/NLlUwYtq4OP15mHY8bAXAelzEmX7KI7iDEJolrGtWfrfaGQPdi8z/
7God1V8ZL/JgywfCUcFkpmHfuECSdjxBdkua+R0LDHiePDMW2CYFawydNUYjsLxuPCmRn4Rqn1rX
PmKpvU/SToVSGn/3ckydjXQfES5LAKg0vsxc85neutnUnWP1RFUKlBQ6jr8VvQ5WFAN5DeKfUTbt
uXDRllJynwYPWGqW5oW1s5F7cJrJ/7mvfpwcG1BEWwu8D91CtqmycGbrxPXTyLmfZRhV1kskWCdp
qwhcs9+PUeywaHS1b60w5MRbg3Q8GUmoGG8tbb4boriASRLWhgZrg1tpzMMBdrqdAPuWZ1Ioyq7h
WIJs7qeSbQBjp8nJUcjg8oIqahFm7QKDi2Nbmu0L7j6l/lZZ1TvnE1hnShY/idtWI+uR1MAhC9gm
I9aBKyAKN9yvOTl0wqy4C3I3Q0ssAHVlv17LpISGZNgB4zR5akOlLvukli+DNwEpHUJWxb2wB4OU
46126RQj/AGeyJ+4xehMrLrU+aZYIjnEfjeFOgxW6FAYqq5R4wv1y2rUlp/9XO2HiH2aZYYZB8/+
YHXNpR+Gs/CEymbO1BW1H1gou4WXfZedGurjW027viqduquYoitN4Do+tFw9/BdxnBMjsOA0zLjD
oobxbfymcOww4J/oWxtWHMuV6aQLpCQjjMVLfY27+Uaj0dpdihXOQzlfB07Hw+bW+LmrT5Il77Rp
vXON96JxT3vlXkfjfS71m0YswFwAoz0VjnlL+q6wOBNacYfTkhIJljJLSU2i2ziCLvpN31Py+y2l
oRlr/oZ0lbE8Wq3kxZOW8ChvDZWF6CD/VfUCir15deVsnB6NcFq43TKISnO+r2saSLmiuuiWslvq
vUZb3Jnc9dQtfodBWEfM3MYXV+RdPDxEiYnKNSTTb5oKGh+jQo1s9FhfZLP/pjrJdS59KTQxVkXa
taGkMyXnDHjTtuQPs3OwvOTskmCdmT8IW1lHmik/LDwK+ruk7v5rrVjTiljhrtJ9DEkWDIA0O6h9
JfhQuR5t/ZqDFlVSFHalOccntlzlSWXSwnN7Lh3hPMsi91rbOlt3FdB4n+9XDs0jiRgakUpl9YZB
eqReyr53ROcO2pRnFBt1ITnwm/yNcfsJDZW9H3oM4heXzMytVsRYiqzMNG+57+N+kVM7n3RMXauf
bz9ZWl4MSpjkgBqcXQWEUdkKH1sql6j9n1oTfWCExitSfE5dvi+jLcxZ/wYxZzHb7LM39gvWZNwN
WC1CGsSq5kdf8VtbOyW1z/UbnJaEiWFZqj1hS92R8vJjkc13IWnfW716KykpaADFQP7IL9RgZQqW
AEOiP8m49EqPf4nFnmHuaxpm0pAFwz4lf9vzLSU4huM2fQTJ756NKJxAf5oQ/YqWTlHzuk76TVhZ
HKcmSkjPzZTPU4aVfKjqBLEONdBkYznAqMcPmcPsqpdPocWVF6iNjd+S81v6woXKCQkhT8KSxkWe
uZC3ZMaNlOQFf3RMqMNWXYnKxuYj5UM/EN0y5735WqD+hSisQiOYynAs9sORmTUCTiIwCxAMNLTl
kSnW08yMNxatpjaRoBnz/YwIGMUzCnK864ZoP4A3ibPoiPs2O1a49ZK6DBos8StdBo70NvYwSxQi
IK4YwZ0093lHct7cQwrNTSjPk+ExS3YJZr4kDS2kRAgNAD+JVtlGGtqLYfrtv7l1/5sa2iiUvrZC
XRRtxVzDGNJyds+W1F9jfZel+JMqz6RQFPcETimst714BmJ3NFMm5Gj3gsTYDb92xNi/0sBb3XLA
Ipa8nlQt5W47nVMiAAaudNNfcsHXNcuPilOM3QlvkAWEp95ISF/wV7GQs/YFOvDEymq8K2ZyovmZ
+oaGpu7xz3+jmJuqrMzkARBlDf2mlvcivRCXe1HRTRht16Ln6QEFmQHU61JCCKrbKBfxumCm1IQg
az86rKbcXWqauPqauZjN6MBDnIAEhI2o4dYc3VPiOedRSQ6meNjUUwPubSs2QJ1xIMHCq/I9oDIo
R5H8QRELRbBTQCYa1rkaNko4LP+06UuM7kI3nCWwsCkO8IZEK2giBpGNpfUcj07xN+7KHas9DyRs
LD+M8Z0/kKQXRVLsuP09Rl8zRz2TNTbYJsfof2rijrWnZOC7v4rliCeqW46zOB0TfsAs5S0HKcYa
Q9YNtycAF1Lwg9uOhPcOFheauWtPonKyaoC9EK8Sbefz1BFXNm7gSGBPJJf5V/ZhRkGPhFfhRieq
CIw7e+2iGe7FPKbZrCYMM4d5rQTrtYkpGmLN6szQvA299IZU8kSOkQoF0CwNVG8Q851Mt648U8te
p8gynW+JuLjIjS5g4CTEYDqyaJVP0OXNdfJLyD5U7E1NeVZBiWw6BV1YE1NcPFtxGbs61KS33Iew
y3nbj3kD9b5xFukP/WC7hTwLBHTtLJKTlLhRMQ05dHeLQdfUsMMxBuGs7pvW9+NTuX7alqfNGH20
ZicRybQ8HXbeBOys0AFAC5Ir3c2nzPA/mot9NZ8Rvza90b7uymGEOwh7O4xSAnGT93HNKXiBehnl
nD8l2jhoeyDtY7ASHglzJUTOtfS5WTDhQCLGe5P414hvUU0wAkm1s8JdHuEGztURAZYSHNGHkz7W
b3Nj+iJ5Vf61saQNy8RUmR4k7pEZADZMd01JCXfBZzNAgnFi7mycs4Txuxl/VkyRA81IhbmTiLFh
ephARYsczmF40WAlggbC0f66p5ecY4fElu7YJe2WqhyCoZ7aRk5svmPVh1VCrJglW7Vp/PguEL+X
XkIWomFDoMcCclFAhrPDLNVRpqDM17Ud0EaADm4kMrFUNc+YtjOVg40lkbR/KuRrh4TZKrW3vRXN
tzx6icrgq7iF9vToGBJXA7ug+wYPx0zu26Tzxp9W5Wf5WZrhyM1CHB1Zuy9qDa9SXpjZRcqXtguu
o0CphiC98p7n9QTIwY5pJIzxjHDwrep9iSExxYy4kpwxxM+01Y59FHGFBAOdJfe5sQds4b0tZRIo
w7fqoLJ+jUVev39VzoqDQptIMUF2AO2pOEDD2re4+0YylidfWoQjFoZCqo7WYPfkLSY6BC/Va5P1
MGLrWT3iGiv+pu75OO2xhjiLbDmSaMeLuudSrqlqjRcKJ22y7Aeq8XTNa0TrrHLfGwOzVBm5N2B0
FKrUsp8UI5JWEaa1HrYtKzFXjJVzk9GKFXeuMuInyOWrCcmd+oybSi6EDrfrEtBal+THHOC1mub2
EIEZpg0NxLgbW5SYyQmrAvRQwsukW9HhY4m22WTfrT2k7CUQVw03zUJKQfAlzLKm+x1dBaGh0k0N
1BrolVM8xQU0EDYFOtd57IMqnt3y3IMzXIXioP5IO+iaFwoo/iwTAi3GHEtVaeNYSN3cNz076RAM
Z6ViKdsfKm3Zg5oJ5XoOGiMKwE6E9Z4TMotYXn8lZ7l+WU9aQXU8m+r1B7MFbfTKvsloG2z1Qyr2
x9TT/j5TVpemAVVLUc8DFagkKy9Z9KtqlrOc6m/hljtlcaiXUOnyx25Mm2ckgsaSivf094tnc9s+
ALnVQvO5QD3RIUCRYkpyQpzQlRe1/SBM/A4Bb1cQbl0b8xoB6Fnb7TFqrvZRNIEkRpCY82PxkKn5
oVrnmD3W77aoT5wdmkU9dh1+XjLlyhou2iWBPZKIwzmDPYIBn3TZieYUqNqgBAmnuEwGvSkGG99V
zA8q57UiBpnz9joAVFp5xyt439gu4gA5SB8SvOINXnEGjWSjcCvjC+6OLVDytagWJnqJ+zH2JIxR
uY/sdN6s5nxf+AaCdu1QTRDE6LTWRfMibyZSLXBU0yS0zerP2cDWslBdQToO+m8qJvc1TfbdOjDp
BNxk0g44YnvKG/LugJbcYnQsqQtEjgQZR3YtAibz2D5707yq8WmcFA5o2y2rlVv9hyfEoe573Cu8
O5KwN/d6gW2Al2QRLjupg+Q6Z8c0YNU0cRsdDxAOyzTBbR4FSFTxShYOR2016gdNVI9ahsOv+mw5
FxRQVUa3w07QqMbdUvpHRsCtftv+bpDsZmU8qHV9UBOGrG+wF8ATv6Nk9eHUq+5MdlvLnmJHoYfF
2hTLcQbLL2a0WWrgubzaPGBxf23ogNE5/V2Rg8cSPuZBOpeAl17cTura6TsrR+StmYQQfWccCdas
plJguJTOZuBWGw8Lzb6MIxqmShBQCXUDyYJoesgJUJtUdBWvObeFSrYideZuaRVkOKWjLFpHFTxz
WuBM6nwJFEqVnBlOdsvItLniSug2uyERzZF6ugwSlZ6Tq0vAnRfOnZnXc1JLSFJIHSbOPOWRSSWm
TDFXv+3GN9AqurxrZt1+puBAfGWBth8jV5kcUCDib3DxWzs0qRKnOHNK9xt1RrIn/8krt5ewVHjd
VDNDO0CiBIrgOLXwPwkEvLFCckQWx90ao12WiJtBuQjnEl8ZRghbidFrJNoRlHEv9jasErj/PxKD
6FThoyAW2vRwEdXHMDS2tFrnTXWs7I85mbuEzU2pscOaRC9ByeaGhA8HxpmQOuOq2iUABh7uO9mL
aVEzDVhmsXbWO+HwahwZN3eWLI+Kw11aIdoSIl9J/LS0P6wamfwVO1y6K6ixdCaiJj2SuGI5RdYQ
AksdZHJObjmrm5jAiIa+Z+eLM8/gppLvbewu8dJclr67CFp26bkcW2s5wEevNneADjS8mBnJRIIT
Wl7DJkYIZJzb2VYE8jX6ypmMlBy2gVunY2jiH+hIJicDPLfmMaIUZANPSaPw2bPtIm0FypYs5MBT
b3xFAxAs1QmBkRo2+ULrxFhI+1ElDVDVPDp7iPfOvAksr3hPjtYbetxRSHtAcvEvA+VQW1e/1+NL
pP9VCxnzMPFXbXqHGpJL1XNTqqBptAPVY7BbKQgoH/rEZzZ6mFXxMCT9joGZhP84oy2YIi9L6ybN
EMgoG1U7XJFTL5tknNcExhzACaNCO28nXvTcidUFch2tO3R4/YqtjE+o4sm2DNYTH5KI4anDR8Zy
VcdQikKjDMa5a53iD3mmdMY3PKAVMS9MNu5J7Oh4huu9miT0H2XB6/9E/d7pioO+i4kX1ynV3b/N
VDuOU3tK6E7o4X5lm5O9x3FE2Ckm1FkfpulNBtUxtqZTKVi7WmfrdlljsMzGTE4TT3PtzZK7Ae1m
KyZ/J10OJs6wZ/fDOBpWL0ES/+OUHPO1O26v+2GESxvBFF2UJOFkV3/MHrlS8CgHYoruywBibev2
cC9UHIW2YdGcUjAETcqeWr70mBsqB/PEnnJUZlX+bGhXKb5Zp2o4OyqocjbT7U6UPhYVqVauzyZ7
nfnf/I8doz+gok4AbjB1gEttnB7BxdTzMENuGechVPYL9Da9q9iWvr6XCSEYnQTmrEmz3gZvti+Q
LyJb3g1YcYrtiipQAj6bLF48ZRfBwVy57axUkJGfPzQdJkKZYjKgDcxyLYbB7fdeQKHtMaz2sr7r
R9ZqBn6IKAnyZAwSCfLNblxedTS5M1sb8RN4K86mf/DfET3rLDjo/T61v4oYg/0/ypESLWbnJGHc
BuMkMQF1v+idgAeRmu1BWM19krR7KZVYXURBOTQB8pFHyKzMcBXZYjo50+/phpTrT78XCn5wOIhf
9jDP+1TDV6aODh5nW4LqxGhpeNCNxNHjTsffAQ4jZrLknMU85ii/eZu9Evmd9uuLSrx4zjDCjn4u
G+yB80DTbG111pghQp+ConQHb1JoyoPyS5MoI3J0UZ9Vf8ZfrCITONTqgDrouJ27ILur3YqHYNz6
XawIu3+kU2aeFv/+idixr7QfRQFeSdHjVkV9mEx8oYyC1LGcbTCOACHMiCJymXM6I61LhAVUSEto
zfCXDKBrrPGBE96KogWMr1+hqHl9SpNZQdiCgkUsUxtIJjHeL6tN0rQzyRBQkG3mIT4+jvUM8amw
XTgfXCDrAGWQglzH7j2k/lS6uSDsZDBAHBdM7qTDbStd/iMKw8EqmkPCPDDrqNdu26f7EVfltLgk
7NjPdfyVa//ZgfRujyWA8s3JG5lwjQI3Aj8cMlnzpytdoTTexMV6S1rjrSiXq1EfFn42Qtg0VcXJ
bUisa5cjWaJeNx9N1bxv3XKTNo+t9yMGDD9dqXA9jxI+YGmAbeYKXIDq4g2z4bVrsWvYvPaivosg
xWVi648RudbA6MAJqoMNa4b5HoPvRIT/lj+ovz7GRgsfred63RCdPfZxXsmTfx468qH2YNLXaRRO
u8b2i52ywU5JUMKG3HXKRUSoj9l7EiSCmQ8Hz+7X90oBRKLMQSEqpBPisCTFRxHzEh/k6axqa+gs
3/HYXg12ODK8fW9C3tgwSUTEjZkxJZl8X36pacvlHa8tm73hdipogSbtoXwbPMLTgPx8slknp5io
1WbTlkz46VpeR57FTkNt21xCByfnVjdQlAoXOHZb9KwkLUfIfiqD2oHm1UewoIRGpZuk27ONrTtU
09NEVUusny2LnMQ2XQqPn4sDWWZnpC8Q8dtkPfKplJ8k7/GcqvtY9YimHFocEgqlKJI9YnUAchyI
1AlhaoQqKIq0GbuzHu11ypQho/KBsthf6mYCS/E6UJLRN9K+j/t94hqjFObsIRK6JGhfeIF6Jmyh
405S/XBq5sMm/ylazP6hgptBQcGkDo1huC0XSuoo/010NcDvnr8ZC602H725XekeNLb2VWPXcWkk
uC41ER3ha3rN2ogUlHqB1MKqMmNVWVgxq+Pk15R8vbZX3fQeb9x/2COXhcars+5alFXqInYzrATB
7zEpgdc3vNdGmga56u8sjHtgVQhWmLWfYmt56y/zWbwOd7ijfSqTlsQvgbO03BY0mTCQ9D2Cafda
ODKm6mT9I2dRw/m0/F7Wds/pR1hoFdnSs7pq9PhhQKvUoz6eSqkJBtwwMdzX0B7AQSDZqRkLhM4R
9e6qCoRZopTqUVxJ5Jp0xE5ZP9QQUPKjdNuygGrKEVSr/SLsE/9gIcj4KiccxXF6aTi9VpZ0W+L0
Cr4KDg86f95Mb8PScPCM3L74R+aIsFMTjBmU/5guXz72GiqHuJ4yCjmqmhozn4v2FNvxjQDfWz2y
h5lvjJl+KUvv5hK9xazElO0J9/rRFdHNYHGnS+QNrsZdVVlrG+tjIvxL/NZkQYOe/ULms4lrU3oS
sdVHbLuOKyWYmrY9TWkXvewIn0JcfvCu8VZ2JykXjs1fDuYU/pVORwAdZwuBzrF8mrF0t5zoORZd
mLFBYlNYfIhka3Qe8mETpKBw+A2ppVBsJiEzTGaiJ1mxhQ2A5qjwk+SujTQDuLQX58wlsOlIbJfx
KVskJ5ZWKBmmK+Pqepsq8iZZoNmS9pesv25dmbK8bjmTbYnmC1FsDw1wyhbnZTth7e0ZwNmQwT2A
PR1iRiX9TNBy8+4vgt0s/kImXKsvZb1CkKEjcxWOwyeBFqqs2k9LGrwXDmdl/HJxo8mYz1Txl4bM
MmJeVbu/QAmX6mnJ09v4owoIVBYonn+W+mWlxwQ4AfHz4ZP2Cyf/0YEireNbRTCIhR1rJQN7KcVW
JvImSSH1RuMWIE+eigzy/aWRy5ss89Zg6BFU8alG+FInW1mRWYvabn8A34O3wd0SjX/WisQrSS4e
uOkfw7T2K0wrTmxkL2o7ZTVfMuCgWP7rst8LhRhwZwcE4pa/d+b7uy37I4kP8Ltck2DD+85GkLwl
1wOQk5oVK+3bMbMhc5m8eNslLX7GiNI6Pk3y6ElsUl8Ea6M8pbx5dPbmW5j0cKtnSIqC5ai3imxI
VzPgLvvBSG91qd0WqbovyXyP7wXiPnyoksgfbRvrvalBXSUf5HYcoS2wfM/eiHX4RXXAU7mqnBxO
kdI8EcO5YG+GdUlN/Zg8TWG54J+/jAyZU/arMTH5d5JPNAXHzrXiYIoKwMoLkKE6eCYJx6qjwR7o
ojlrKPbxbhTKXUUAfWUE5k2vftRVsHNQJjqKxOIJydkyxx3eiu6Vbm/nY8rwmSglyVL+QYKnC97y
LseODaYQNIWJJAdUfkElRz5cOVsUR6orvEERnNkUrxL3fsy2UScFCWZb6AAsyv6Ho/PacRtNg+gL
LQHmcEtSlEjlljreEHa7mzlnPv0eDrADAzPethX4h6+qTmG5DwMceWfY6Rr+3B6qRU9YRLqbq4Kl
M7nKxXBlDnFNOIio6XJd5oYZlTmv50G5px3w2IRjNFu/MiDE7poKQy1XsGw6FJ21F0z6uEEdiCQK
M2os9W7xkjrdM60jXkN/mLGfrGU/qywJslPSF9KrczBkhPgZnA2jBf9JZq+V/GJ7csO9uTyrGGyS
kyPOG+M+1WiiHLlwmy9kU20R6OPIg55xSuCiByuOMiS4QwQZi12hgd7VAYm1NAMPM+mLVxlw2kyZ
GCNK6xCjEeniWeVKIQs4fFhfaXja9SdCD8D/Tgoj03a4WkKg68ueMZRBYJQBOaHPqZw8cs2qVjho
6gzuOk9frmMX7mUc8eQJLW4iJTEYZOoDaSYa/3gyGH6BRu+z+Gpm4mUeglgkgWbMZz3nhKnHqGbF
0VqqANjphHATcQul8jiruJ0Sr5iJV6xUOSWyyFUMQ4ndFctRXphkj4KjMDlTU5oBsaUsMCZiOqTn
Bts/xhjx40uepf3UAoXL/sgzM9cQ1JCT8XJmBiqVILD4wCNjlII/go+UYkUOLBFMKIoPcDGuUfRo
Op0aqNbR5+yZXhuLJpPR0cAnUaM317kLRmq3qBCKKU5e+ElpWJADY0iq4/OM/I7zETovrOOcv+i/
sccFJsjeWDJITNylhStFO7DAxG8ilUQJmLnrF8zgYBuoFl0Kp0iJCKckCTp7af7kAl2fhrAzMnXX
ItxP6Hya+kc3OcmYp0Fv2A20s5XkIKsmx2wG21gozxjc1GKIlZLZTubzqsPx/FQy7UCEwk9rxZW4
JaXRrqsABCQ/Q71erBld1/wyV3gIxX2xWq/JwoM2a3vCiHiaNHEGovHKOIhZJVpijMwCIwUmhZqc
9Pms0iuDuIjCS0b4lXmAAxw9SloIj0/jrybFQV+oPCWXiJbWoqZYnWQRwz4riw9ghsifGlX37CT1
kUvqyzgqd4Gj4bYyUalBmmd86SZpz8na0F6IszpRAopMw4NY0dA3LY6UiocqmvAHk94xGXli6Jkk
FCtfVSokBs4yOBJ6Lih8IztVZsXmy0kmUK1VRxcVLx2D+gZlFZq3N8bomTMqDwSdGSrS8pqmJjpU
sZe4Nlu4DmvdhX9slUSZCxT59GcUJ0dkRE46wp7V0JcVFWvUmSt0TPPOwFEzHEBwBnx8w3IX5L96
5STDV2I/i0Jn12LvoiQL1MteY3eWf5j27lWLhu38Xc6Ut6yrX5tiemjTeu9e5qcV4yNI22OrlycO
YmcwIk7WOisWpSp0ENLFt0kBoOZw/8zmZGfVSQAgH4yHQZRBFrrDFMh0apRJErA/5dY1T7i50HA1
FKZnGQKdQQx6FJLa7yvXOPqRGlN+y0PrTVejIDE1R1f6N/V3UDlyScgTVnkoV1YGYrcYvaiSNdmJ
Su2Y0Lsyq//WRd6v1VVGzkqbpyDERLz+CStfTlU9zxDUJ9yadcjZeJJsyIaAvwCUAaMHHrGfiPWS
bPSsbS+2a1QeUdL3FtZNK86Rl3QvT3ovmwHbN8tufSYFYSzSEXz7Zo6BpUkHCF02M+HlUMRVEu6m
19XSrxPD0JXHEVn5bjBFzzDXavW54lfL+J75c3Jd9ZZp8paKahLrQ6Wvo3tOpqszrheu6i9VTkLn
NHCwZ5BCJYfw8GGIjSOZf9mED8pg/sf1VSfpYNCdRi+rnXYHeVB2CnOdakRanfn4maXkUkIDu/aW
cn+auOEAriPuc9RHOAvUnfjD/Kr/5sTlmXgbyR9aNrnsDc8tDHSfCVlgTUkybrCl8Mhv4Vw+Uolh
WdI7wFKRhvqL+RZmgpMvlAGtj6QPz0JonqjrWz2+MtQHhjjVINv/htsmy6Ku8M+2qCcSbaxzEBpu
RGgUcBn6gcGVu0nRGXtbDGdfj0dfHV6qkXVf5xveYXip8TYqoN9pCV38NWQtKa6QOX0iLD2s2xgu
dWmOV0a3eLD5oKAhThJ7QoX3EAsEpzgEtkw8l4VxV77LU8nQr1q+ZoyOc3MvMFc0zDQNSK+1/Ojh
/A/UfmP0ivaJsFuW/KVaMSqNQBXhsJSoxUxYhk7fpz2MyF6yU04w24kGDCki7CWt0tvi1MpPUZH7
gkIVPyFGVnwdMXpr/QvzKRPXc0lqtEkBOuOZ0iL2JJJiGuVfNYbzuGBk15ABKSiZyuZza2Ed6Nw0
T+1MIYMUiYEyUphjAA1qLuTrSd+01znR/X76xJ/RELMoZ2LEGumf6NBQBRECFMWR1XbRC0mYsdLf
Vm16TaNDh9ocQgAzpiCWTScO1R0kSmBPZz2xwB57ae7wCrlMd1fm7RIH0eW+BMt+KvWzqm+Wg8MS
qYex/SgAb2bYKTveiKpN3MEcfJmJFVEywy4L2Su2ZhTGMlnPCXRmWEN+nH+6ZSUKUDskPnWdBMXI
vxZwSpzOM996yZMYBjYMA3OGgSOa34zml8NWDtvViZvrNMArVWBzEyaj5YIciuAquuKq9egWPL9G
T/vhrhpgRpBaEVPtyuZ5F9LoISf1s87Xq6ZdBQS7flrfol0D2Snuck8qKleIhnsIcniNBsjbjLgb
/TIvUNDN2M3Ii6BdUCvSASll4BzkZAvy+bqNywcB3bXYJcSVhoA8WTgrnsADgtiECMAKsGmVET7w
ZsWr2uwY2ijMJ7g6GuJ7HRHg5iAz070g0l3VNCovJNmRcES2pdohaOBMCClEIlk9rmFzUkLjJLel
2+SGw0zwvP4dZxxZcRHoQhLgha0oBC/wJ+UjPkSaAVu9ps/NFnaKhmk/IrWp7QWFAm35oFOJPFGc
IgMa2XLXSnyVbz9jKhI51th8kPvFowrhTlcYeSsuJL8AsPxx6swTfykCbIADE/h4chc0sh4YQsUh
zaHsNO/yF41KBkHiGB3e6py12mt32OSsQaUjU4FWWQdD+el8M91sSV0wK4bWDxZA2ks8SaA48INY
+wnI/aK5QoMJnfCVdCYzflD77E3+bcXp2esvomRdtVrcZdrHsgFUq7cIbTQhZEByXntALNgAdBG+
5HBuvWhdQLG+CmTG0Nc1S3UWjRcfxQdWAynBiEYLWq8C/Ux80tYHDfcy3YN7XKjRZBw6TBhLzBE6
dWpydhlnCI52Of7sSQPCy+Bo7sDDU0e38KyNgxeCatYaXBb0tyxYcng3PQFWL50MNuHL29AiCRqG
BZ+NmRcTk5qy57zO/aKonOg3gsyEzIVKSCSMelEyD6vEFTUqH2b1VlpXhUtkTlZD5woYM1VVKvGY
cuZWsea2ON2n6jvFbRByYdST98aCwohrQK0Wpti0HsiC2+kZlMt9M3dubQCU2+uxdpk6+Tb384tm
ZC+TafO5KOE1KuRbmVV3sZbv2zJabZ10tpzfe52usonv56geZWO1I7cq4HaObAv0pgA9yyMLd/BK
WvtRjUScoRlCu1YTZ14+jJFDA2FK3MYtLGEL4xSJKc0p8V2trRG0PT4DpOMKJ5zJZi5SukNKMMFw
3APZrbinAhseoViBjlAYOUR688VxSHooFIUU5b8o0u1pkl0duzGrmDFfBhSNcgtpzu1OEH/S6rlp
UIwJ4VasJfOzDlyQCOVqPlsyX2cIZ2TdRqSGD37AuU7/KlR76W24A8DSkg9Uv6C8JZRmJOO66+iZ
yxmDvFnKJcqKS4X1utHqe5FcwxC8Z/O61MUtHMMryFWx4KKfB7g6oajbIaXSW8FTVSkfMaE3RQky
VQlWnPfFNAS1+AX+YU6glz2Tzq84+aRS5JcjweUkhobxU3SgA2TrNVkfSv0zTdQ5ztJhEKAOVDEo
wh2Hhyzck6dafEmCZwBTmfhsY/6ZrNzeTFkWOOGGXNSA2z5ik8rSzlE6JmbyL1pWQSSQ/bBZUo+/
eETFkcmEQmAsw7NVWcO9luqX6hQ98b6/xZe+DU+9Xp2TUjhAWgbRsRtLQF5WdU6H/Nwnxoma7NN0
itZ5n0S41rV0L3N8ElX+9PZTzOi2DvWdkW63931dJNgqhLM8XdjWcPF+mgN1lkCMw7YA08hMVd3R
UMDpvwMh8CrBFQy1wmV6ql8VXcfV33HpkGFVKgLp2Vs3ay6GjIOxpasF+pRgxVV1Ba+DEwWgffQL
pnciwL3lmaA5mtHE7mICWl4gBMfpCEYB3vqKuZTqhURv/BWTnYF/sfCU3Lpxhbk1PFfqU1tTH7b3
YW4uswVLkwtEKSPjdBF0hIhC4fiIhkRdMcWwOVwcxjdNuaNV3I0Xn//RG/KPnzQSN5gZ7GALqkER
9NwiMDDkuV+1Ookerv/5CCVuhpxRZvDMVLLZ8OQayKR9SE0jdP8R65LMSWFdSennvkSjZK8cZS5V
uzWpHJXZ9wP78rkSyiv3Qbm0wZYDsRP3ktYddOWvglriErlc1elkNW+98pnHzQlr6SluMMrYJW9L
RPWyKSNqLrQyYxqlhdceu5UJHAYok4JAb+bV15EX6xX7juWRW2mLQF0fJVlxHbmtGjRu6Pt++SMN
/Y2qStzBkfhe6ASR15rww9TzPS2d2VwOY9Q42Wff/lTKvNd5BSmU2TIfdwKzAarddhmaYJw8llNN
jjS3HCyPzBFHZkapB5TRnlkLB9ZC0ZLIIhFthTKRGH+mBziH5ieZULDqxM+7xJ6hUkYSAvbZwu9T
1udZGLFIJLuwAAWTIrB1m5kq3lcjI/4m0LjvWtggFYizw6kSxXM9hZcxfsQCBzYu5vM6Xmi7NxGw
yL7csoz43RVXwGnp+rNJV2FQ9Y4e8/OBusbq3mJYRF/Pvi8C01pdw2SMNAAZ5BOXCWQA0ltqX7bw
73UUQ0IfUOb1pLQyFYfrRRtxjWhYlyO0BrQDoeGo+KnVlLrUgamf43IhVaHyoAnMJuJDuR1sgAeP
TIfUilRAKvoMyGlB457OLX3A2lKe20in62SkqgMDCwmHDupTymYPp3nFMKthD42xhy6U/CTsnYNM
KF1J9lLvlFNL//ng0Meo0nizsuGWSAOxqPyJhX8d9kwJLy2dxDm44FmdQOOYqJbtZSKMgAgGbA1P
Kzuqsvl4O96g72QiJYnsA+X0Z+EvVBjSPjVJG47/JLrEZZOaSabwcsnVhQTuGt8iqE2lReBV/ica
1g7a+YnctGk5OhJtYtLUCGlPMN/Sr63HplDVS4JRg+AGI5xqn9ZsFOZJRZBpiIFoINFaqCIWBtLp
0FL0lljebzl9JnF4KwhDW2P6yrz8WZSUgY/FVnxPLMu6if34LAzrUXYNYefmZUiujSpehiqYtK9J
lwN10+CtPBhNze9KdZsRQFPK+6tkLRfuO/raE4BS1IPCG2Gt+qdg4QsyhOVkxGg7Y/PSgibBrWES
BN/40jmNyDFc7Y6wUVgoxJzwi3E6m4TTmHZXWRdvI/NRaMH22DJmYKFp2QWZKRdz5CsWX9SHpek3
JXmFcReWKJxPUZ8J1cNzrZgssKGYkZNHu2RcAFPyqNxjwMhFW7DJ8RyCeZc6mTwwYf+P0rzSCMC4
YWgZ+AF5nb6kpYWAkPopR8yyHAJDJkwNqiAkWgvTvtFdoS1x9Iq7IY28ZqLFDKRpltK2Kj2nkcAy
Bmq2cH4iIkead8DK8vw8rUUQEgcbqtuC/6TixaRLgxNGs2Ox+ph+R4LTT0ikTIhSq7nJmXVvWnrv
cxsjz6lCyGe2qobvQwQ3KJ0hJWlOWnduAo3RXqgLlN5GYN8atcvDyjo6Es237IFD8kfWXcTwg6QC
c6bB1xUALBq2V20g74B00HGt6rhWTdS3qHDuFfl0zAZsCS2lrThqTc4bffsxgF7uN2gA0K0SFwmG
TgTe1LWSVwu1Qh0TT+yVna6ZNnOgzzEp7blR6MaiMY4TRh3/UdTN90LKf7MQWAjacGALxvDGNZdP
yBsyEMjVNdkszSPMZkmyObefy5q6jy9Q16OQehH5wjEy8QSm9ihv9lYYiLGK6gzsmNTdCvlMQXjU
RoI9JshGLefynzIeAEaMqBDBTcLmIWrzq8S9nvwjL9vj3O/MLRmbLGBA5Yr1I8N/rPchDhY286Sz
RS07TPhpSlgFMKcIO6agIixLxUZwFVEl+Y+cxQhT2iNbzEDPX4WBAwIpKeOU6MFonAaZqoeXRedr
K+sHnluC8dkh0/QtFV5zvcWyyjERcWahVoEv6Bu4heh9kmlOMGa6aHb9py77yeC5qY5TP0bZARgh
CwohXvMgl2+TsFWTZkeDXCRhJ8XOZNHm02OLxS+p25wTnAbGaomUSlpbGks/yXhxhPhDMPJV/d0P
9y5Lj2mysBw9iuFV4g++y4Jky2J1GY2Gu0P+Yql01ITvTDGds1Fcrd7ht1WIXplew5yOIOoNrpj/
hrJ5q0gSgYZFj+K15T9JmdphQrzE1TGZSKbuSaT2umIHx4lky2NbH5JcQX+2zjyaS/oQoJtrrLhj
8+E2QCK01Zdg/Uob9NzscXeIdkGeZODvKv/blpMQUC2/UFOTzbMzaEsgwkiapwfO/y2DPyB85Xwd
iPXyM/qG8B3DrcXfwJ2kmmQEOzoqXUwL7lTmuABGMMS/as8GgjuJv5QK/USf60BCyx8U+kp5Tvny
UvFCM0ZDBLfZ+HR8n8L8V5BZon9REjdK6fSvqo0zk6azkCenVELSB3wlJ07e1njnlYMaFZvBMFil
kzRLEPtOOY3y20X6QNBqkZCxyteKbSjj06DDxUAXS8+qYd1m7JnAmdl3RACCW1lRPxGIlL37TIss
5HAhRVzBKtXSNDO6aXLJiVuwHcCD9jbqEPCB7WYTUjUCin4wLxE+uRv3tF35DfeGdFGyb3VmgxeJ
O6hFs/xW9aJwlTlVfJ0L6r2aSKMYVDkmb2adkk5Z/ejPFO7U8t8Mbn0VvBxa2SY5hoEhvVW/9AvE
QsaMm+/O9lTp5wb4YkoDELVGUW0X2rl7hywFIPKuUjwaUc6lORJGwjLlAUKbVq7MgNOWc86xo585
ovdjIS0K89SN/qZb60Wt80DSdkgRkkCwP8Pzsi9Y3reaD4EB2Ceuze27D/VDYNnlt31xiYXdayb+
+o8ksJvwPatgL7ktOkW3uMljG2h2j3ZwIWORFQmLj9U8YenHK7hORFZ2MPxFEfegQ54zYWjy7H/6
GvN16cS7aPJkFAzcN7Nq18IbxzAMLEuzk7HdJPo+aOuXdLfQjfJ4pPnN7O0Uq4HsAfI0A55ImplN
uyjPE3DsGXB676SBZIJG4W5MjcBwDGn3pZa7f8CZVeW/feQ8Rgo6xtesd1rElE9Df0/B93Ih2qXy
R54fG+b9+HmKpzW4dXOSdCNgEdLfVcp7HlE0kj84SdxZDIr2qFcHpJxFu1C0If9iXDODPP0pq7/S
7BS1L404J2ouQLTjhvXTwLgdIUHXf+o+x4ixn1wmyPTUf1jMnZb3VnlubuwUhoo3U+UJF0PBnAcY
lRx46ivacanoR5ve2950cXpBH6NhjVRyCFYPh8VoPcLqaY090zB6eB+DujM5HpdHoNYyXpXFyawr
vnfDb8IAoKA6gEcMVggS/Ng49RucbPx/MOEfmQiswRK5Zf6b27i8VRZxgSaq/iwbrzWTHD5p6U2q
vwvrmlb/3mXw+dY5S/IgTbWgGpw404KBsnb5G8tN59G362J0dnD7zE5MD4wyYKW3V9VrOFKI0UvB
9teW9M6bx6niavc2m9T66EdMUaLkJLFLt81Ft66q/EajhnaMtMzXUOorI7yJ8Utn2ZbIQN1OMZ4M
MBtn6T6hhtRzEPH/0MbAwpaVcRMdq4uESpae2I7X8DbxTrDVSnuqqMiDguZfz1Kx/+7o+hj7P8DR
fITJMFydujeclZ/eLtfO3GtQ/zJSM9etyWA9qzDEp/jFWg4rpx6BT6tZb7dm0Xc51OWBtDAgAuDg
wOT33Jb34oYpNP6ayr8EqybxHVBJDuxg1wBJVEqf0ob7I4K18NGqSDwCEg/L94fCFrqAo1RexkZh
Yk8xTdq7afaYCCNarOX8R6xUGtXnalad1Ew71XV+1jkUia/6dz65Ul74Ov7fQeay9I4gg3RPfEPV
AzOJj/o3ybAlbQNqyo+lycHIlsGfYQsA3OlimRXCW5N+iaB8Cwb2K1LzrGoeEWcPpy8pugfDkJkL
EcfViHLEjs4xUsDCV1ldwrnBF6Qdw4mHDJ5y75eUCMny26LV+3zt93Dp7UbMSPrfl4w9M4TN/d6o
1LQaMxhklDfxhjRFk8UpA3RAdocYXUrjbcpLUv/2nOk0lTgoAchy6PdKjjbKwzBCxss4CDauQsmm
AmeRgSdW630S03yIkymyiDZI1LSlOGVd5rfaXyStXUtUTPuqORLRDe3xHuG4YqNpGkpQOlewbjp8
4bL9W3Pohk3XdZch2qmDjdsvaMhkA0qxqm1PeKYKZ/jWdMVZuda/lo5j4pD+xphFOHhnH1IZB+P0
rSziRZjFE2LFJeVtqqB9cCaJkoD5Tv9HrmLP1k+QoNFmQHWKLdhynigNHQvOHMRNvhFE06CfOIX5
m3e/MeAcCzjAxE6dqwCTKEOd3PhXbg7DrNNmyOSJ42IKmiIjy4YfEEq2cR5Rae2mv1ox5mH5T0tG
Wij8MVVeAKHdJIsKDy98WhQTN+W1IQ9XWT+oM0M9kW8s8bbvAYLmlsmTZ/rjwsRlVLDn+rIvvIlL
TD3ul7xsCmG4V1vtIBitL92zLkg2Uj8nsIZHZTnEEeV7fHpUoRscmWY1oQYS/T2vAXQiIC+qazFn
MqHL7q21uzSGdJlhrgDvufQMjgyBl5rVl7bG/11T6gT5qSgciKeNK6QqanP2Tv/Yez7FHxIjaJlg
wfQ+KMn72nkcHYeV5YYMg3sScfNUJOU3a4UcPXJ81upI/DYhsRa57zKe/JgHvsPwk88CKH5aeFhZ
CWUz0WDsx3UNb3/F35kvKuvBX22NzyVJNGafQ7wBsxyp+u48paNuAGsXv5nJAZxNBKLBGzimmgIR
g3Y6sWziuXx2RAk3/1pInaG2wR9oVrZCHALMaMp/gzJgO3MywCjD0juV9CNwQJExB9NXfuGt2onX
hrYX5tkwG/iAGK/qtiTeF4HyT8yjBakf/QFeG7jbwuVb/iVSJNkYLbE1sAFDl0q/cliACbyUAm3c
X2iQMny8cIUOoKFkUKzb5fTVAb9dONPUI6N7IFo5sfJEuxtr+KKsfqX8SC33FA3JmZy+ZL6PfBTb
Roj1KXZ5mbl0HpCZUVzVUvB17D1FvM81yvOgN5k0TquOYF6aAgmQ+Xsy7MdSfsmn9qEwVTCVvUJ7
KHZiAytx0cr+opzWVQiWEG9H+yxwM0VjG1Tcl9T4NAuQ+gsyfxEB+Zxw1/Q341DD1edg1cwZ8l1i
pkextKdTWy24kBQoAfluKmvH6aOZcs/hWGYl9g4Vu5AVFBIRQAOKDfYoss/7BK1M3yiyGil1tDLr
LdJw4Yj6QdVVn9+t542vwAZ056qiwcpfl2EXTPXmJ9uNmT0YFGU03d0q/1p0++ZG6kJIxJuNjEcW
LZ1NWOgXKP8SrhAm0nlhd4yioqL3YXrvC0aZgmJham+9BJvjjJFGoEgyyWRav6NDe25FnLfG15SA
ASMMNUjkOgyomZR6ml9GMj7iSnhySdkSetRAmdFJhxA0YSHDygCyJaXdocKsWFNmdLXy41zAihop
jWtO7Lx5CNHXZLrAdC1TsKcSFsAlFEvNvpmoim6wvQ8egfYs9aZax+dLBWZkOqLUBPXZ0tuLla0X
cf4nkmLL+Cd6iMBU2png4DqfEEGWZLibYX4PWfMk7CbjqUw6OpR2k12n33SqdX0MIvrIiXiRAL7G
jd+/jlnyyDp0ClxDTMbnKLsLn1Z06NTopAA5lQT829lTiQKKII34gMziKTHLqPSK6e1N4Y2yNqZJ
G320/JoSFCon1qS2ZEjcml6CgKrlBL1RIsuJV6ennsxRM6aS2l6k5dQqIfhqFnu5DVpg303Q4C9L
CIlk5mnM4otcU/O0HkNaNxm4QwMuzoz/D2L3qGaDlbE+5PUfY8wu0zHHKVsy5BFzTmm5cDJfygya
3xqdQMjWHBJ4reBy9sCb7msePZMmeW44Fyi8G4k3KjNGutF/JN5Wk6mnAuSb9DbTTMwvok1XHLEC
P8uTpxb9yxrrGOXnks16xX+JiWzoDg34NIlhQy9690k5mGxGdExXrb9peaaqHpqIQKH0R2+MF00U
blNcuSGU8uqY/c1rhQR2ABN2/Vu0cWCYFcUN3PCbPVlNYPm2iPJSJVf9sho7StJUNWKkJXlLeJTS
wV9yMopA8tlqCxhWeeXF0eyT6zuo8kFWDqIKTBzaZkzc1ArPM0hsfo+JJ5zdrrI+afOIsbOhc8rP
tH5JIuBepvnWN/27uOKAfe8yFiUAFwuAizhd9qJGRkBuIaBxegmTvQn5d9RulsxHIsU8OLhxCZ2G
P5ERnofFOEWmdmTTjhV5Z1Jhpb8KyS5612PBS6YvjYs1BuUodKc2vAKczPQDIHITw8lLpByIunJR
MAE7XQxN9rWnSCtewdCjKNcjdTCov3q93WvdGa8QsVxiesxLGtlugXUqsW9U9+UlwzdHdRkW5lEm
oQQqleCPApJbdpOS5Aw4VYM6gMpfhT1ASPo8FhrRF67oInOWDa4oCb6i2HOJLfrWHXVIJDGL1iog
WVA8BxykSyU3YQRa1DruOZz4uyVRT9FSH+XVbkk6vtPiYcKcpGgXAOaZvS4vnSk8xq8xOU15eVFp
5+uwsZRMc02vUTlhxqi1L/+KFu0Kf73QNuTTE2fFF6DIj5SYlSKeJEE8ZrxhzeT08+hIuUq05CZM
kWOR+igTVxGxp3PZR5LVkDdZI0KeOXaVzPTYjDsVLbnd4/mn+zXkU3oMaJFGAmoq8xXzLTelM/CZ
bAKymG4WIBB4xq6VHwLdZMlfNaWhLJecVPII6h+m2dqTNZP8eavK7jD2SSdaZSIAgkkN5Hv+Fjrk
YW16iywJw9dtU3LQnsea1xcT5444RTI6V71uvvIoLcZEe5tmW3nmWpO+H2d9rxskhLAQNWrvDFno
/I/TgwpmtRMhtewgweoVzKoKvjnLi5c3kruU8KHpPVMB04mXciGPZznxJ1VpoQUJ1IlBgEtSQ3cW
KZiNz0j8gecvbzYXe+vV3adpqbbiCkl5tBT1ZJDjbpOYI0vr9QZnFKF16/LcLHcVm7Mb5tJOaMAx
lMeJ+jS1SQ76HocA+tNerJ1Y/YYDKlnzTid2MVL2XvdoiQqxwGhm2VG9tUeWapL9HJ71dTsf9B+J
IX4M8fTRSOfigk0Fjkfl0sAnyBccAVQraxFlW5rgDymiqRGonK3zNserUx/UzF5RpECJDgdcVsYn
+thJEGgPnU8xv4zLcEQWDAw1CSrlKvC1Q31UsxVHJFWqpmN2CfNYDsf1dJgx56QY+wdH59+IzMki
QmL2OtyZy7XDk1Z3pLG59ufuB40EXBTTmCsHsrYMzOKVYIEw/VmIFS4gmXBNzbjKKbBchatM/NzO
ut4f43XH7T2iH5OZHkBQDUP9yhgvlH5yzkDw7QnHDCdgq5EtC9FxiefjyniRaxVdvFedAXIX/Ymo
pSR9XcsCBXPcn0cG09yk+DP08UXnJrdE7S03q/tsPczCuiyLBzU/lTHinA1aaMjald0+N7p7SlLM
BF+Xrf2jFG4ckAL1mwNkb4IL9VZoX9Tn9UyXOX+Gcg+lpT6JgnASoHsC1f9ftsyhPibp4htj56uQ
K6RLVeiXgtFcxuqyDn0w1oSSVd5aQ8fWACUdUgXzr5PQp8cJU40pcNGJemhP7xmxjRybA5sjEv5y
MpuMPndsDb32UlPiaEBPULLpp9Yl8LpUiOeDMDur1kApTOkPlzFYLfzIEoHWaKfYtsyQXCJ0/pyD
mm0lA4kO69DMTDhbkSAE49Q0hQfYYSSRggUmBOutRGlxD6pLEGywdZ4VRxQRyBejv6xd6JuhdAbH
fkKf5ktZQzUxCr9hrythd9CUZdBdAl8eRvvXwu5l6OmpNTGqyVeL8b0KEmmmIlKBdiEQNGtgR5Wb
yULEFs7yir14y1B1kHogSpA5mQwu29qd+5+mgPHXoqAxdF8ORV9QOV8WiT8rjVOjXRVCeZiIW2vk
ZjOI2yNTg7Fxa1EMpmjiHOs0uswWFXNAshdFfagl8J8C5UH90aqrgpMCAzcZ3gS9pe9nD6+PSanc
UJPhw+W5toeUdJMV8ZFhNirUDz5K3mEU6BSvbUFzwmXzFwoR7iW2K2qKHU0CUilMeNS4RuLmMdCy
Gyi8Mrf5jW+PHzBXO3viJNIV+TnD2Fc/W2YMDQ+AXiJWIJ4RAQk3IcqcdjhzWIQZU0oqzLNRwgme
4lTvd7ngKWJ2iligJrwptdhczKq5hsp4lsHFLgPWU3wsufSWCHiMfhXabwAt50PsjkzfuWejCYRD
fJnxQs4R5S5UFsCPz7vrxNjblESXaf5NDSu65LoqsdWFLp3QzmL+sDx9SmEAGlNrYm+V0kPI7Kca
X02QaSZAlpo3U+OVw2pxRqM/Z1AkmN8n3CvLCC2EJjuJgYTJBVmuv7U+ZjQuncTxdekNO7IGf0r6
GwhEzGzGpkXdV+jdwqwHawNv/UtLyFETK6qpIcwh4cQ9HTKczBHJ8vRr6AcHQ2fOstBlj25L+yxM
t+nsYgy0/UeU4Suw5pR7WzP+kWaZaPd6LmYdNu8PvcGdeCY5QDcqUC50vbj6XLfYjkE9DCJdzsQv
ppdbWIKIWAL+RAOrYpLKQUUVpq5pnigD0EI2qzSvijG2UmamcLPWt8gOOMLlG0XdX9NjDjjQGnm2
lj3P775jXnytJ19AH/8/R2fW3KaWRtE/FKqAw/gqgRASmmzZsf1CJfYN8zzz63vRD6nuurc7cSQ4
5xv2XntgP26s8Ei0zid9GLNV4gFggkPIZJ4ND+v8cj41wOUpAR6Wqd9LaL/1nN96632hempTRFU2
As5Me5j+vJivbaLABE0fNQCTDrwjpmHKql0L/dgy2O1ZuiNT2w0FT3a1uQkQ2+AHtkgHyxmaH5N/
rImJrpvQobGUR6r2wEnIpHt28gQeMiygtQfFi1cMNwbIrtVdU+ICjISS96mTiZKvH2WqAKJOz/V4
xB/kFTKXQgzqqadz4q6SDBwlCaHSlddXD0MvdywrqJUn1oST9qFnGCLyzrO5cCOGZuXAgJyjfoUj
h4AS0cUR8idblo6MAmKpKaxduQwDqwv6QTilTYeBCDlkGeQkWnK3B/nRoOscF8bYaeXVgKPiYMqh
jRtXsgO8Mjb4QcpjUzW7zAKfgmUBzoJCc5uuX4ol73EWp6XbIku2FUClLyGhggJvoF2T5DGf6xx+
VuuhzEqU5gwOwPiA+Hq2wRQ0knE2CZbrxZMNJ8Vgxrmlnz5nZM1S2e3Kod3beYu32e2RupubvaDM
jwkeH03FV6a9Xtv3VqZPnv7E/Usaq6eu2hnsZDOiy6KputWFE62qJxXuUKHXoPnsF2SfjpYDBtEc
0R4wF5N9znYOk3fDSLefvQV+b1y/dZEXyNskf7iQDOaq9AKDrl0s7Mpw3Fk2J+f0xTDKl7pVHua/
0rKZjy2+zWwQSMY7i8Us++KsQiLnVG39GvM3KqCwrX1gIvKy1hsshFD/BifA2SIKFykjbiMkPD0H
yiOJoovKkNj+M048loco7by03e1IR0W1bvNEWljcOAKanjpsZ6cfMakSWNBCQiCyaYfAJVhNxkKD
Z7KMXBJC76n5FUyehQ/WtyzvMgMLHfkSszvtldeFxvRDfVqTevyuPnqkjh2j7yTgegdMQXN+L9uz
RglmTpOHXd1kqdmxDkg3e1t7MG3Cv8FTsKSo4KbXiBwQYC/sFv+uGAWtmd/mVnMBzCeUC+2CwK31
0cLhLjWMvxla77BH7/FMTPukfs9KceomVNuFfto+taWiUiuYNZZeKVfAwUCnS5cEuHOrpp4cMYbo
ME8Urw3/yJxQiS017yw3nZ5vhRh1H4JAy95pzSNcazeqPksWE+El6u23UdZZB/iRdLIJONamAluC
ga1ght3FzoBvi51I2WeujTJ2ZL8fKa1bl//Z2Wv6Dr5CMxHTJ1Cts4c9Sju1mD0V75+VFsdfZgy/
oABn4ivHxgub6p6V3T2ySKE11p2lfU3Z4Fn96GCOZHuGf2vYlD9bbwz3LrZPqRkwSGh2I1vugt8D
8FehIdfAivAlvF+phuhvDRG97ZI3iaZZ+2TdbUrKMblEb8b4qBukCsM/BGHINbZ7hf0r1y8wrqXA
WJM4dbvpbLf22M2gBDTJwQRmztPijScZGt4LVI97Tw8eEo2BTB5GX6WTanookaKS8VaPLkJPANce
VLicYDqttAPTVe86lucCOQWCTpV+GaKTi/67psc1AmJ7YtJwsD9AUUhAvPg8s8rK5hCXPuyOXOV9
oJmYiH5pd4wX8KftBSPdoppPBtOdOXTikh3J+hLLxUuVI0E340fDFKznCFB4lU797yyiZtqPrMLD
AY1eqBxHov1qzm4yqT3wc+TvUZGNnNA10WKAYNU3izif5NL/luZvJBnxjEq9w2uPjn7yDjJJGsi0
JqkKhlY7h8+eTgC1PC04RJqk/MP5/yLtGyzjqr7XyOAw15jDj8AhJwZBVPUalyIuG7oF5NGCQGCT
Tl7wPY8oekPsxSGt+zSB9gcal0kIRpAX/ZYK4jDNAo0as6gvtMFV1gVRSDWN68wA3DX4fZb5LyLN
fGU1j3G1YqGqj7aMYySccbgwg2DjpIJZ46+C7BoJLS/jLtV5v4Tuy2SgYDNkbT5UbH1IrVBQM0QY
yuMD8jqWF0nhC9jr6H15EkPI8fkiebMYj2qMXvqRIXIdWdGxFWqqnc3LEsXU38i7b0Oi3DK61yKu
oGRPd5I5QbB1jL3kFL+Llh/Dz/h1QnBvri8DtOgXY9qvcoGtNzxF+XIyOwTze+5FPurTaG/xvPHR
QNjWHRMgosFoWUxZd2jEJyYjxjIe5PtQYkDvoyCSqD7J5wYkGiHqKB0O0YW4TKlngQrTjpJznw0w
+0yqaR5uPO5Vxg+2ayvHumfNeP1PEoI45701yzihWk+7QwMgJyNjbS8pRFKSklGjixnZiOLqj8rm
UlO+UlyqinTh81L9SWRnaYD2jC4DUvVlSsi9A1GHVKkfji0sWtrO6j0FSj12Vw2ufVYy/oj3qkJm
mhu+GhXTolqm43RAY9NNr9hyIe7QSgyWcCL+M4y/2plygX1n/LYSRIJxZYl4CaCZBHVF8jUZooaf
yzvzxcuwLKw8GzFxKBAbuosgmgIj/bXT8xtp7zdU80gDQ1QaJcAiQrHSe5Z0J4svqq4RM8hM4q2z
Xs/neNwM5eppQPMDyM7XD6qmOTkeXWBivsYo1azxn/kL+zDTiam+Z3aua8xDdFnCey/2KQVuFjqj
Rho8ejbAztX8nQrqFNSQSIklTbpr/w/E3hnJzawENAAnExMwri+VZnCpZ4xpTM2ZA03LS79liqCG
7OCKqihpn9JwXNoz0WNTHe/j5J3L8yTKA9OWzS1AtJDGvKkSfllQ+dHVKfF71pMANalnYSv7CmmN
zJWQaSkKNADqnE3RelnAMw7EK1bkWOk0SeFXav/JqJAWeGxeGJdkWL7mZnQd/qqQALvOPnfrSzKE
x75nFqiRWoNnJGaQISyy5WxyJpiPducx5ulMhWMNnCyoYUrttxROL6mn69K9YWw/o14c0IfOI//v
wR9asDL6DLAPcUTr/Lwn4w8O8l1cveUJG7Wd2u4PBTwjk1q0M6k2D9Nqe+cWHKcN/TQvXtKI3wan
vRnk3AOrhOp7qfaSeZsqQLUTIumvNjmvvGLKJ7wjxpFfZyW5GyWSWnSi/fiY6IkrCVcB0QLzZw+7
V2Xnw8MFlFtAUdZxHzQaFCbOR1G9yUvzUpH4KH5iIjP/jlrnDLP+SmbBJuRsdJNs0Hd7QY8C+Tnr
jV27YsnkPhS4QyvlRGpSU68sdfDvKxKqtek9jA96+NKdGyaaugZmqNpPcYwBMSPB4BMW87WjDJzH
pzFCosyyu8YjQqugfDLLXtVXKqFdKn6P5Z+NKqjVvmlbx3GFf9JqnvA76LebiLa1m32lfRWw+yaZ
0nY+zRwD6ovN5GMgTIH13MkEoTvTAIxjt5c5rSqWxWPvhFyHneAAgAwaFxtZcXHENuKatK90GHeq
fmqZfRGGQp22j/gxTU51dEE1HOAVXEX1JjqATwwpGTd5PV+EZjAFsnECUffCudcYWDq2EWwWG5lB
A51c9nul21nK9KzmtEqBoW3rHSoZsKpbrAaWQBU9HUHESYKDj74xjPbr52zAXpeoe++z9L3lJK1L
xQKExd2+j98rQxx6tIuKdQFGLxPGVKRHidciFvinHyJfHEZ1COxcW7MdwcFLQFCFPE/unNzMiD+V
WXvfh+G9B8ELm/LdQOtEPqwOYHZWBKJUpqbqybgm7cZWy32CL2rlgIIZQDFs9pEgX/2ZomKOurMi
iOMlK9Idw/+wQdCmv6TMspmED3HBH3JQZIYrrwNH9DoidLTQVzhI0hLradftWbUdyCqNgAGo/ElJ
w5HbM9/WxDxHl4x9xUCyRKL1nUcnG+ZKVGgBmi1UpD/MjvYVYJF8AEpuNHhTJRijJtbpp518NwTq
ded5Va/h9C1tlGt5VwsGNES60Dmm7cghQSVQzTTWfE8lYLv4W7a6C5e52d5q1KKkUUCHwFgwnryQ
zi9D9RM5wB72kSQ4X5HbdgHfI0h0Fs60xhMXQUS/FJGSBQnXCLHkx44Wf1HchbTe3nTPSEgSXxpy
3xW5L/aB+y+deW1ECi4JdRQ49QzEsPZWCMd2CWccHMmKmH+pGCzBNAOIF4QElY9qUAtyeuTkPFTd
uc/mM+f4msj7/D/DllGiZYe2RefTJMFw5qElB0UvFqqN2PuVYzE2h2gtT+HnSkZVT0DceMY3F//s
fHKbLlKtBe3ftDf9DJx0bRcMIVjboO7BoIXHoq5p6XoG1s8oLiFX7d5VKg/iDiZjPw+7vOWqIRPB
BvfVRavL1+sy4j2kGdujfZzjRKDBkATK/5WAXaa+hsFYJNSDkP5/PQq7OKqawvil8BIgzw3KWdF9
LnF06ClLh9l07HYHWKJvLhazqwk/agngYtWXrcl2tG/1u9ZY0O8LEmkI9Lq0ZoW5ubzUNBT5LsGE
XaKDTve/Ftlkmbo0lg+dFGU6fvf4vei33wdowQAfQ/tIsfF8pTPE3PpU1gbl6LU3oVwRUhKjnsNM
u+57gi17fVNK7iWBowYNXw+VkRgwK3GKOjBCONIVsfNT7s1/44OdRLe2bW9aAXsoRP5Wj1eDF18O
UpkihyTJEcElRc6+Lw1yE7k6jelszTFhWNNV3+AjdKvihqhVu0el/cAr+lJWm5zXJF5Z4xxqs+jS
rV9Wg3cAHo7lSSCIDf6Rcal4LirQcfmJk5ZgoP9DrOw7doqXlam0HBk3PWdhvOikVGOrKM56cFgG
irmTYMSsOKJgDsawq/etqjg9ZU6i1i3Hfp/HQQcoeJzhEj3G6W7/bV9no3fsA037XS5gjWTU+lhK
y5Z9tkb1V+MEmJDFkpwTU3TblTcXKPVJGR4StkxEi9Y6Vdrs9Obqapr+0k7Js+3jtyraM9HzDFtn
tG57q7H9KkCIbgDN6JiM+AwzRNkEya8fdToEPvpwJFBafGQ86TWG7snplSwGJ9f2MoFZE2FqyP4E
1LF/E3axMmilA/0CXmr0nC1lhoq4A8rKMPyJ1Xe7JQgz2Rlfg5Ez7NzW0jjYX0NMXZg1sRrQgCzU
nRIzM9Wx0ap0HFwqHpw5u6FiXetHjjBmNP5ievTroj1tFTf+0YbgiHkkrEZURHpptF1scyqk9HlJ
iqMP7dIY+7dFfeKMUZVn6usozsZ1p6Ja75drtriz3jw2Ck8J6ackJDOeX5X1HoKo+C4QpZM30S0p
FsaVUrEj5ctIfJIKGJJ4ITMCJd8bX3MyHwVtNXLR2op9hckgU3h/FMQ94VUrWGMgmXRbxEotcryQ
D24Vpge49VhgpA8xTVvWiCCCIdB+jF8iG3Akr1zEvgKCkwaQ2zyu4OLjF5FRFsd4LxrQkVV30wzl
9qF88/dkh7MLkTHKp/LbKu4yp0xfzxwITB1mYJzgaAYrqFErLuZ6LRECqgRuaN50WjRMHI+oHc/w
BvaQ5DigeSei4ZL8aal7KvWkFPnpAq55P0CeLBWLgVOw5gfTYLqtOhP4n8F26EAlxCJjc+Zj1bjW
qT0MruTizOhZohUvCEkUseyMFG/5h4SMP6SJx1x36Bv7wMPQIz3s2Qps404MqWP5okrrq/FgBJys
U2A9mN2TPB16nfoZ9esFd14MMjlJX2vNelGr5cX45xjqk89KZF+y+ol9M9/I86p+gAqvU8He9AhV
0674txKqQByjZSzILfaVGl8UPKzwncgzZwQxmcyqADONfIPKd/Se8t///2SHRPTpAUuqi4FIVAMd
U6mY75mbPS9mPz1N9b1uKWlogIAOTUn0pn+L/qSKLac4PZFRb7ZuC3ZxYc/AKLwoCTWlFk1QJDTl
aaFOTTVgH5M/2/9JNDd1dxvQkYxwxFrJMwf0YNjvWGOTSilvvp6PrPlbcOGViMjxxTKbVF6V/qJb
po8N+jwQdAQ0oZBJxPSwT4jqgRbXWUL4mMuutYtrqGNth4TDGyz6s8mMf/5QIWaBr9mX9kCokB5E
TX6RF1rU6E3LojeFgFKdXKxGAf2+vJoC0Bi7fl6yCHv8Mu75OSsjgt7I9t9C7Mve4acu4YwnKMmg
otHJSKZNAs225rpMkcLykK+eOG5CVTOjOuddG0hIgNm2kezHin1PeCWNEHUXGsxNQsyqrrwvSY+u
GU5mectroPxUhVh8W+tWLcfJHjmlzrWGy7bwWgBaNVOCCutqEcqH5ZRia9VUckBQBPJ1c85EI4rS
zrUQBgPdhcGH1LrEbVvtOoXl1mscmv7K9gubJUeV/DdbvgfmcD91eof3264fyYr3FHLqDKf1G3UQ
OiYy6m7tqL/kb+aqXxR7uKwplniqYPQkpUJSHPN4PseZADSp5QWOsE4iH8bZQGIDmphO1I/FHG7R
X13cB6Xdq91wIFeTSYAt7hZFVZTyQlFRxSCgKP0ZmuIhTxh3InBFRIXxURsZyOKyaA9yxtGr/izb
wwy16Bhl+3hyV03s84zIA9Z4l9iV1cwB+7Ir1+w6T1BdXTRUuSIfkvABUFrdk8PJs3TvpthvEMKr
FsSo75nDKJHN20rqXMmoW4YYc+0maKjv6nKl9/ONMN9h93+wFQrlErGXr/OyVByGCpv4biWvvtSf
Uhf8rrCQ4Q6LLH+x3iaWEyErUOM1emYWK7oUska17Kz/n6DviXg3avU1Z5Last1KmLlL0rNcKi8C
8NvETqeIcywfUVnamA3yyUv/9PJlZJy9mFxwe2zFu3x6G1S4IzpLVaaE4p0pvYG9GNXgdJaYpaKI
Jr1N4p3IDf2gwaBLpASd9U/GPZtHv6X6nRL0XMWOSZmJXvvMqXDQ6x+wzYh4kaWZy1mBWw4G9Vyk
4QlgvnlOJ0EWnOk22l5g9ZRaPir0ts1wU6Y/dize9d58q6YJoGZx7nwilnZq7PQDSOxseGmeMxm0
xQC6dIqfLfMMsgqdqVt9sMms9EdfXlE+X0OqtgkjM1fUTpYR8H5MDY+hr7dk8MFqWEgT5LfZdyBL
plmcJsub1H/kEzKh9vrJ2dS29o1PluOudVbi3/V9OLaBqEOuFIQJe172VwUYQ/uOV6tu9nJPDi2K
XPVEFPYu0f4rJTfqfBjFQFwFmtrsuQFcWx2cwW6ixCpaBJ70Bq3u6/9GjYQ2/kfSo1Ow7MoXnbXM
Ir+zw5Gt8Q3w6Vu/7sW/HlR0Cg8K+pWsNRdAlcEUYbYjxs+4mZj+rC2bztFeCVtZU/IvyvuIRD4m
vQVLGppuEwOjAM6Xw4lYkY1wZJGJUgLiw9fKCErNKC8pkweQTjoyw3+/wVWlMzrvPnHBYVTEa54x
5gey8loX5ak+GtOHhe1FNd5kwlvVqbnWNU4C3JSZejCgVgr5E2FagluwczoAQr9FRdDwDcwZtSid
evZKrtTyGYFsgcko6/EBPixf+EH+Ac/gzvRisv0y2C86tTV9zHRW9fZUc4I2EaYBpFArzkRAAUSd
fRg0ZwvSsTDeT5wVSn4Yeiaz8ilWSAhCk52I9VAiSkoz1p3YitMgQqFDr1GRUzOxcNWQxCvY52NA
HAbe+WbgUIK/FAHxoYFo/3QR9qzqzMyMToPi/r6twiJGgzMaDX3t/BrNDJcaNIycrphWVdOrk80U
g44yHcJdLLGK5tNsyFyMmLh5WLLM2mKPDrhbo4nDTmZBVJU9HvbDTOVWF/+FWCyrjgxxLvUh9ZCf
egChhNntB/W/1H6NkZegoY65o0d7BcTkFoPkqKXxW5AvtI2rI1cxPkQMTrq1LmOXc7cwN0rJCmBn
08k64fZ6kBdyYKVjUIkY1c61NviMVleIinX9BFWh8wGkSzShFeBgdrOczmQRRZbtWJthkIFIP+dH
rYVQGQ/kBHLqZwWWNeBkFOtL5zbs3scQnB+wnZGtlx7VCBixbexG9muRTvwwt4/gTCuYpnY1ayW2
lFIGwWPA/C7229TxXC/bzqw6ZgjkRXdn/4AU9nUWnBBiveto/bVKDXrOHQqgPjoRXns3lf5F4JCa
lU9gHuCAf/plOVa0miOJCwu4ttq6FMa3JWH4mZk/okcWNeIW3HpiLYJZLoJKiYMqMc/WgoCt9GTE
V5opTqb8JQ1pMEBNM5sLM7ogI5ECT5i5aacsJ0KRPakxFAN0rglCTVQlyneK29OyoOaoIWxS5Aj9
319LZqzxZC22n78m8XLEU0Fkth8364H0gB7MWrTmRIogGUtOhiLz+pFsp/oNOztiMiZkpSbxzTKj
1rmy3InxhkT01IAWcVB/r6zd0FQB2f9nJ8YeWjQTd3YZA07H0cihnM87qDqukfJ8M35h+KO0Z4Uv
2fx/RUaqybZhCL6HKD6J/hgZhO+wZbeMxzbUVeYYperRkrHmEj7ICElRr3P+glNiYFvxN0zXY2Uq
x5IMlXRkMlVSK5w3e7yzTS9TBkz9KHtZvKmdSXgj2qlXDhE+FLHWnmUhVr1U1is5vwdM24JJXsEh
lf1V2M8nTNzmuCNrnT/V10sdCTTeeSZqRWOx2IeBwIu2gC8lVEydCLKxXsuAE7uI3XrJn2N9n7v8
EofxJZ445Es56Fd3slHqO/SlTt4Nz76y981Y4N1udhJZvDZf7gTbYuHZ8CvOh1/l2MVRGJa2T4N5
MLzafjOLoF0JI+bfSlOW6KlBfTiVlsemTWbqmiTfKBWpYuGkwRvIaBYJM29GvBmMDhGKMJUEVnqT
BFYLkk5yDZ3rTc8UnCku92QEY5Pqq5EP4Vodev2kdRrE2s4nEBqTteI33+Mk/FGRzivqy35YdyHj
YT3cdZ+JBNgcrNaEFSZHRUbkwgcOq7pjxUqyF9IYJSWzCnqQwZhwl432DQVKl5tvyTXRlqe6ZXm8
KR9R3Z3J3tDBm2Xku7V8OybslAhI1mhJQIkQHpsOLekilqdViKc8a68JN9n0ZFab4OfqRBCxku+q
7H39YK4JKcX0Ek3iCEmO6XNo+885Kj4l9teg/ztfwemnhcL7Qrz1VLlqj9o/KZ3ejX8d6TIxYgSQ
J70BhhNamw1/ifp0PKdQ01fI23WJ0bfLzsohXv/f4mcvA7Lh5TQwEZiL3stP9KDRvjjs05Xh+c6a
jR0rbiy+io8R8Ya/w9PWZAeU4QFBXC3Vu1RNj6Q5MQrwMBXELRtdyBI1ovU6v8pH0EhJ4+ePqM6C
JFOC9iLv7MxwSNeNuO+EJkNhI9KHVZx8zr+yDim6slxqL0XLgpJX6BdRY1ROpEt0i24henIbDsOY
hJC43ijGuQBx0OkHJOI66pSFkrNffAGWGmiUmTkrAMyRYUOBTolC/4gp2rMKoAT7pJpcfWhcHVNC
HToptyR046bYksvY5SBXnqksVB5MdEvRyMRlhYDE/nfFh4nhx+4PGvJbVZ0deZMhDlUTW1l6Ylmo
yzTqb1PLs5EAgF2ArKBAVJS3Ody38JG0O/q7qTqYGDlnsFKkoN57QMITyRGQTBP9kNkoZvV9rLg2
VBKYEyTznMrjbDQexiwWgTAg+TEK9A2N8GbEqmi0MHu5XVi5hkt0QUr0w075GfAXC4MkIhyx4gBK
r/+JFahkfCxNj7CNIBABIRbN+iTXFxjhrtK8peV4ylkcpcbdNFmUij8qckfuVcaiy6T4g2CTNget
oTq/6IvVOTTb9ESgXcacMmVO6eW/E+WQd2Q3HUciEFIc0Tv9uqjmvejzW5S1l3AwTrQqv72EM8uL
cazL4cDOJPJwqGEDm6l57BOsyfFi2/3DVGzPYhUFid1i6p0Jb2CYxBFACJNKKhyCXpSuqChNNofV
3hjITzWqlwoHhQY4oG5u3T8xGa9dKp5FQxH+iJ/Ve4I7kLbyYD1WGZN0Q+1f3DE0lHj4AFdZePkA
WJFH5A2YFWIhH8twPtLwmWb51qf9M2TAn+As0FPr8WO5JiwSy7WuSjz7HRrvfpGPM5+JHdTRP8wS
+9KrOoCrDS/4DrFr2bwVRfxGK/kr7tRMzudo9bUEdDcbqJK6AEqdLRxbEAA2Dt9Aq11qsmyhAERL
Ukc5UuOTzmKsDfIYyaS1wSPNszGMTpUaLrSAA9XRryXtYqOvC9s3E7Kr9J5wHcn7r48JNQHemT4m
wrxZs5lmH0zTqVB/ky3nkbOzX+6xlfpUztk2UriouK9kqKELdu/WfksIZsif2kkB0CmYtldg3nrb
cnFxthxkFQeZzEFmMS5km8Czpcqg7hoN0Vd8ztoGMYkbKW4a/hSCyDy4KxY2nHQiLAHwilX6JIJd
3IVJkJrEGGiQtnz8KoWQhaHJuk/ctu0YzgTSnrw+GTG74pFRWAukAVrrs2PoJtgj1Sn93VNOdym3
/EzIMZJDOO3rlU/Y63miTAgsDsl6mOiPA6AHlEwGJ3Sxo30N6iWmFlsPsmC6FYe7uX/Lz+y4Zcxy
QPic7Tsqi9bpT5vMl3Wgy3K4OGJeBAuB2ALKF1w5lz/EimEbce0R4NTtQ9hoEYA+KO4qrnW7Ow8g
YyYQrVFDtct8lUjCsvCXe87ih8XLgiXAbAdiQ25RbgdhHMjsXcy9/Gmg0NCva/rAIgnvD6K6pyMn
5OxA2k8qEVUihRcBfzn18N64p2nyNMSOYUJs6PdiZm5BX1a/KCUWeJwUSfnXDLksmJ6G+ww7qZEz
YiDjZLY8hSixnF/kZ2d8XTHYdHQSCmrEBQ9TwhCZZOXhZki6Hy6LO6XvRjqzLqv8ASjYopOCg4cA
MyfJdYw+uWvfK5XBIONCYwAQiTxhhgBiCzofMJMKnZu7tuhtT6RHeGQ4i3IAm40sejwT07qLEUmq
2/cdE3IeWIRZG5NNcVFhqEiCBkkPrtAQGRrPIS4JNx7zgL1hzfyd1COKvdn+Ie+XmYsjkvdGlwPT
wvsjaEvRcOMJApMI7vE0YTnl/Yocm3FmQo8Tjmg5NP0kF5q/0TI0Ut8pJABRaRz1tvU+rKRIh/ZB
IasyXAEBq+6Q9W6Ctqc1dZ7BhNkIJJ8g+ZughUHla8XPHLgqhpEMGtfk1pAaMzJJp71KiU1QrpOS
PGsGNZ/HOpEnpbusB7jp3WT+XqmZSiSEKwS7saTP42eHHJQwhGPDhthHOIZ2NtAMFPA80NRtE0Za
xpZeBR4ROOK4aTnRiwtcWz26oQNIIeVzhr7n+ktIEuk6sSWIBg/HgzF+GW9d/6+ym2PdE8aTEOo5
PNfuMyqFu1C95wiDUrZ2xb8Mfd+6SeDz6FwT1Smj8mETBmY94IU/j4w+Ee1IDSKXCH5fa1yJiJpo
nVO29sYLW0rFkhzpKWkglHm0Q/NT2FCDngwOTll8EOxotWunKG6fdG7Cm1PQI88Iswcoi1OVOCqA
ZqBE0DpiLEGotEyk4RURAwHaZLt1rTEGKNjc8gBN+0Es17EmDeXQlxakrCrgFVKRNSko9RhSsutA
62jLKhG9qPpWg6Andad5/XeM19+hHHZhRTuVeZz3v2EpLDmFhnUUnhY53QeABIYSuKLx7SNIkviO
Sc7p8dgnWuZrkRvVMiFSRRC+Tuo7YAh1jAPlhG9iKWemzFiOmYdvu3zGk/e62C0AcooksPAXV2Aq
afqHGYXMwERSORYN2saF/FCe3BbK4sXOifs2HzoqDuVBQkkP+ZSSYIt6ZbGAUXQ2mPec+22RQM/Q
K0zXQoZkNaUQZnOSf79K9GwrP9HkrOwxUQjRnUNx4f5NRlc1mVmB4YqJVBUctDAqqEmCsEz5o93N
Q99OnEHbVJkNJ5phjbUQLs9T31JTgulnpYJ+5lttQg8sVnQJJxCvnjr4ZNYKSJGdirPYqaRtkLCS
WseKuQMxU2wga8a/AO0L8ChSLYIJaeV8sBgdrPquF755BY+dRZvLihoJVmKxesw2vIGOC6RaT1iT
9CeVIQYTvcq3zbMzc8xILVgoyEnLgtO4D7KQ90MmVOLPr7RaM2vRFVy1rOplOGmOQWRrUb0ZFSN3
XhaTZJ7qgVjnPxiWfhifNDvxFXP0VQYkBVmO7QMH6NQk985abjJHFlPiViUyBe1ePf5/fz8whkiS
1k3RmiuhsTdbtnFMw4b69qtLSi1NhtL0YxpufVUuisnf8QyIgIJPqkygufZBhfgCztuc3J5ZmFC7
g8KE6hKl6tFC/EOPMpTyJZITumUQcwJlO0v1eXb0MjwQgnWwzI5gGlDegwMqJY/oLxraIsZDEhrM
I0rehZH7SFYDSEDwxj81tOZfPWZfkQlEWFPpEAxzsA9ELRDeV+tIw3pCejVUkrslW95xY1yQquRA
Owz5s9g1sD6ne9w1zoZ2DS+YDaA8dAD+hq30BvBRe7qBIf0WwWzbMieO9Uh2rfQmZOJs1fkQL9Q9
xxIFcOPwpIEKWfZoiAvpMOJdz/x2NnzWBcQc/LVghGgzoYqsnIZmCbb9OECLed2ZHoJoM94zPGWC
DILH5aD1JUAyNQ9smjm/tELS43hVmanRjspUotbQHVsMq3bGrqf5PWk67ovdEqt7MgCv0YR/E7kV
s5zJ68LOIxpYy5SXVP8SSPBZg9wr0w3NKrgD3yXrD9mlQQTxNjlbr7t+5RSR35mV7URAYkLC2msi
QU8kpTNCGl65g2o+3knF3b+e5gZNAr2NU8nFXj/+7Wy2UC4aiNrt9MGxqtURnfFMtOmVbWNOurKN
WpHQCQfM4V+NwjbkmBgJkKMKYZ9y1q7iHnuMurBRbr7RHmEjoKvtJqWyaLlMG2oKk8ixlkoeZgYW
QsgAHQswcmv92PKi93BMzrFunOflijoknb2OY2V4rRA5Val90HpEA6bsmbziyVodR1J8GvvRbUdJ
d+4oZK7JvU71u8rtIp0iIZ+ksD7lNnJmN0TL4v6KZJE0ec6DJ4bVk1TtagKpyOC4szp+hG3rJyP2
jfrU4XTN2eZkA/RSIJqN2yMZYqfnqnp1loDJ5MF7tiFz8HhWt3KRThK/9GELYw5SAkIKuuhfsSmv
UmsJw5f58gH3BnZkbKAU8MocI9UxaSibUCCRUy6lm0cIGxvAIUXx5sUJqR6Va60C9Fm6wwpUYWog
9yyeFr+1xU+ZWvyhMgl16AOJr7M0Flpa46XfzUmOfosh85eLgRhblIFVQmRtq6uJxBXlXvkqpz9w
UUP1SrZsutjnKnNaCVOQBkfxWpa7bMsoXYxrNhvXKPlZ1pM5DF5NPpV+hjw1FU6zx6vlkuWGzLkO
kv/RdB7LjWNbFv0hIQLeTEkYEqAXZSeITGUmvPf4+l6o7o4K1iCr6j2JBO89Zu+1O5zfhIsK2VMr
MQ4EazBO4A0JJ0HHwQgz7uJrF127R5N99JsLp3Ipylh0JUzUZIofgT0ce6B5xZnzjJNLD9gRZBYT
kBoLKOLbMMqZ2l+sDno1CVgA8QYYh2BglJ2ClLPtn+uqP/NFfy7QVws+RJSquMXtsiOjzPDTWsES
otvMpvCm7YYxRNJfu12Bj2xOHusQPSj3UWCJOGIXgDu7JEIYqbY050E7iHt0OUbHGzQZvrxMIHqd
XswuuZi+JWJ4BZyuLshbimzXPso2P0TSR9szHdMsYgcm11Bzb9FB1sUNmwFvGgfvpVWGMlSiFdih
6a7K1RArziC3Yk9/ySpgOOuK+4RK+ScDCFKuRIy96Xn0KTPboCOfM1I6QTx28JNXlklRfx5KtNZe
Kf1ahCO9EvQWg5nlGwlyTPqggQncccQVdAi1NinUmySIr8yujQvLwZieUiCU01HRQtR1B/PXKdPE
b9TOn1dm5kkcRGxlPnGz17LzWXafWAf2Syiht4xPGqmUmjAQQw+Y9zs2yAKSTjpFqljb1sBcHMOy
SV5uxnkt5G+qMLyHIBXycr30QGjlHhXC5Js6j5rwD+uAE084+YA7A7g3MImo5bsp4ZNKdR/9OKQd
8H3KW19F9kua1Ys+LAT8KqocaDRngZE+icWadjqKYolBS6lezbYNusHwPXK2hL/UKpnWPRZrvOfl
0Yrni/ag28pmtMXfDXNXQb/3JAZlj0Vdb9HoZPvlqw7qQb8mnpdwEc4mtjS2anGPalpiXjIg+1fK
d0sr3+TmVUmss/SVT/m1KYxz2aCmj1tHUrOgCORLHx4Q9arljIYV11kWHs/bumxr8gyaeh1YSmMd
ZR0GyA4dWK/vX5JebPoyyRJcJqmD8xJqan7oI8MbyUITbikL8Dht9gmnrRCFRLJGGBF2aELW7LTr
keHWKP9Q8vr10KEgVG5UTsVoBAIZ3cleJ2VzvzOYAu7yYOAu0QUnXzP/COA/RPNSnYfcOujYDjdX
SNsUxCKOXgKoL0ZDwWXCWxJaPQvB3TCEzsjAKWPgpLKcXjzUGMTIs6lHkvw17MEc2AbX0hyGzqw8
srk8aDka1p6YnsWtKCyhZ0/Z6+KPn6manWZwW9FyGf4tvrwCRiO3MCOeuWTDEQrTq1hJr9NBwIwX
RCV3sTAfomt8l6V97E+E3oyLX0WyV9UdsI/KVkr91Cx/NITDSPZtyxzRudk04yjcSlVqoyWJ/JIs
mlIkgWKButVb3tAXHghSc3EA+pKL3EnQ37mWCqe0VZlCp4rPoF8zrFbaivyFdKktgU7DUzKf0CcB
E0yoWTOCposzuuZaZ+4OoUImrnueWLqAcSB60rrE7WtGbTDKOJecjAq+vxoRCg2cKqXWBZ43jj+k
eT4LNdytHnLdtvfM0JW3yd2k7Y1IO9RDDL7mRHz6SRqItzYMZr3Waaf9LjHEKSaQfe0CycxPmNYw
QWVg0yBA3PZQ+Eg4AFUagkwmACvLb5Me3TfbQAT2Th/PZ4xc50LFimqksDIXr42iSz4Qy8Gtx/oG
V788PS1df1VV/dGIhKBk5EUzAOohM/UHKWP2AenZbNFj5PC0mJcA62tB4RVhHQwW5AazDvokDySZ
fK5zJ7I3bW61qF4pXhTlQx9mR4PAUeINQTewW3qehg+kWNd2ii41YYY7fSZpZLFXJqYj06Vw8HMD
cuVwLxDRdrdiUs5RR74pnOwDwQXs3CdIWpQZmaeyPRXK3i3ZumqQ+VsT2yqjImWF2VDbI+ok8a6j
JwPkyhpFiXK/FRBHgAz/v/J8U3FEpmt1IfUSP6Ks3QZVuAT3OlI8DntG+pPd7xUkDaU476MU7REW
8S1cWJ9fjYjdXiy+AgZjT1ANXtVPxwtSK5V+kb1u/aaz/pZZf3fcEl32Jlrls57KV8nMH71WeQLU
+pjVUc/OF1fuIm4JKNvensc12+s/gi7SlrCd6dejgH2x/WVOE1RzWGR5cizVr0mjR06mw1rlB4Wr
amxgzQbtQ4x7nEWg+GZgj1xLfqga0IMyhwRHBlLUAYVbw0Nj7TRMEjAQVI/oe2U8vwrhfiYtbY6I
ArZbiV8Zb0gYv3dT8qEZykdK7/yiq5kaR6uYbDYmqRqfzNVeMWrVhHIkXFr7qBPdlV2eUuYuYmvc
XDSWDTqpDDlryfxTix1rV87FIS5Z0CDryBjshYgqDPjZc71JeS6DyR6N/lQGEHzE8110TJgJcgFU
CxTvkCryAV/wPpWQa9S4EYltJdyeqCKSSiULKKOCQGSWIy+S90236dtaVJWTt11mW3Jr94X5D9TI
YTCviKBH/4XxrNBZpRWRdwtZG8BC9Wy0+HVM9Ltptje2W3MbsCCnUrokG0WG4Eep1d1y88gh87Ja
X9W0o/nscyI5E8nG+By5OvMtdujqn36IqKQkdgCRV3Oj6HC66JAYbKOog5D1eiupE/E3djQ69MFc
2hZu9wG5tmEgULwJzMdrOH01XplRUjg7mJ2K9WGOfq9AO4Ru3CeSBEknOUTBSmiE6pbd6A48DF0M
rYKyZdOnsUEiL8tE8Dw5ouFOogmi+VTiR6pQknZ++6NtCm8WKvUnAXzzdbkXonyGnHz9DN8KAhui
94Je0UCutOzNs9RBKLp9oq5EqBcCGB7ggfWhwFz/LfyWmJcM8IxPi9/8mz+N6UMg71VsifFygGEs
pM503rzpzpV9pFD7QSxUmXzoDBM6Z/EVQhgKHUdN8S83LX8aibZrg3uDMEfEW26vMx1d1R1Mhovb
mCwNidzZwA2aDfiB8QRZ22e+EcDMxDswcuYMIskUEkbUlajmqLqpPRBQHO0UZ273LyUGwWonoHHd
pf2VEfOUNivcOgrVNvHrKd+N8WzHB2RNIQbS4XoimC98TbkRIiQ0xebj7Ta7aYUKRf8sh+Yg5f0h
vXz18uLlpuLFgFpmXpv/19jkM2QwxYuOzFrxwGYvMRg3HUKkUpxE8fLShOvEe9SgBShoKJ3l30K4
Foelp/Ba5N7jSKDL4Q3Ft1rjfcCb6k7vJoApGD3U/79K4C01jCkNxpRAWrYkkEPe72uJDcvreB4p
+0SBlUUAN5/gdWQBZR4AMwpQeAdjLgTLbwVwOFd7DayyUh9j4ZFNIsNDoeKDCB0eptv/b9KWTuO8
ZvbC09rzBQ4BCdSUcS/LNBMhH+NZSaE5LiJpJ4q61+IP5Lb2y7hYcmGp9NNoaK6VTsdlkesBLhwm
50bpK6FPcBrFVI+ESg0gf+mhe+PfbwQYVvbfL2/C10o20+4nH2K8zn5GZ6m4C8Kl5T2/Waxx31mD
H5td/ZzV9CLTdBqDb4bTCbNSMD6JJvDIYQfKVbm/W4tkMcIg6zjBIUxas5Af6MaVn6HQ7tInKTWm
iclUwcqTM6bX3gdnxvUHzluhm+cvqTLuEqk2yKGE6gtJzDUv9v9pu96QL48pWQojBnTc2hALtgE9
YQlJf88uSpidGuK3DMQHuj9sf7wNMewomu10AtOEZz1qrpqs2iBCxfzSisA8TdSgiukT0OIMKrv+
RoMuyAotxBYGeDgRfZbR7GxjT+aw1f00BrjBagDVOHI6GZhmi3S0WptzbFbn+MFJeSmoGDqgOkpO
EnlFsHAPOZQ3YUkKVH948Sfm5yQz7GesEPRPXtnrngHRR5JRy07o48SFlSfqqOoLRdkwSx+Z/jCj
9N5q9UeoiO9z6SRwGPOVPU3U+C/yTIYXvDLhmFXUF8ecZ3crTczmvV41sL3y0dpFDxb1GUSahEzR
Vs3ghGbMhiXMJ8xL35GSUAOizKFWhJB/V/zmVBfSHdkO1WZzfhlTo0oaCTKKCVciMedj+rRwzrAn
+5cxbu2Z4SrMbcOyPzUax2POKG8f9grAvWJPVNy9om5Jj1hL/c80hlFdIiQEQpBc2nG4AE46b/85
8vgT03v9PrsZqmgYMGciy2SI8wKFI0ABDgdLwwB9BCuL/s+DH+EUAjvtmS/yjFeEFNiEwxodpDAg
LeOkBBD3T+d3MuHKVoN1r2rpnt5KtGFKcxZYJMppeiWD5NCbP1MCe7xPfMAndpRBe19OAHKUfYZT
pa7Xo8KY1vQZdgdn/b5+Cq9z2b5l0kQJ1e+0n8+cXgeAT0HmCh1jlgIhrfCzUE0iadgLGsqxnzQS
H8uW/Gwi8rkiFulT8WHeWU9XeK0MqIH3Bay2Nzj4L69Nnd+Qo0ecYCGCrhAy5wJJOEXJ/av4FYGS
+QzvtTW+f6ZPZltgYySvIJuxWfu36MHcJVr9EpDqTKq8O3Smr1RfRVzf6zi90z/erHK8saVYVBM6
fnEdk/YyHsemPmg9hgpWa8WMgg7K3mj8K+NNhoLc6FXNDt273PakplQngjKczBRRGhjBsu4XZ6A4
2i8yKAuWg9mDf/wpIC7ZPkQUoIzHSeDEYEYcAk6GOH2rUftr/K4jcxKmUGtzLOf+aPDql/44x07z
noC3OGVYOxdeivUWzpA5OcEJU2VnGnvhhrASNFdxQ75NwhFP6IVR1V7/N9JEMu5dP8KELElCu/bn
fjSZWGqHRFs4FBGOwEADOLi81jIAeb5t5fKINFwwaoqjIJhP37rytfH6swnnIEHeSwHvP/SsXKS+
dxtjPlrX+jSt9Ude6x/VL6FLn7zh3NoMFC2mSAOkG/uTCcjIL/3ETPbeqKUdkgo2Ah8TeOk+LOTP
/AntRMZNl5PfHeW/tiy90VrOxL6PGRNCKMJIU5g4SH+N2AQFp56kYjzD4CEwHoh6klyVKNmg4oJK
REG8XmH6tOLH8DtBrKiwME7PMjYgLTZOeBvl4lRfsJj1KXjtAizWyoaC5b7UHGf8/zVgo+LgLJ8a
+RKujF+KagjIOcpAfnISxtp39nGZCNRk3TtNb5K2i+/9QYl+EWGSblgIlOsoERCGv2cc26P4RjsX
3bRs+07vekEIhE4LtkAi1KD71Ih8oEY6CmJ2Fb7MN9FKUba8A6E96SUY8rA5Wu/kYR9bv/gRIxZH
bXXu6M2Aj89yjtEVjA3at2iB5MUwtTbFw6Qbh67OjjDUkTGaGJeiMqa41xU+ILFD65TxgNylvylL
AOL4ZrVwiJwQmOuGol0Sq4FPguj6HrtzhcjBigh4m8WDtTeRmsRuTCh6HQjkwQi56RDxdZlLvyEK
Idn3qP6wKhRlsHpWNQamOpy2pHfp/rFuGav7MnQ6Ngkw5UbowXX9Yyn1aflRN7w3yyoIMsnROiMl
CZQ0PQnn0jBvk8Zwv2PHV0EY5uCLtfrRIUNszrAeaW/Tc6WZp+6Y5/VFUvRzTWpRB0tCNtrTcPSX
ZELyftCJDy11Mqooei2zdWPiQ5VudQR6cIbrhBNfIyulb51P65m5WcmuQxjdhtEAsgpPa9adVMA8
JFEwUsjvoKpmcJ2RIBP6c0E1pAOAj5dgOZBWFALGOi4foobrotlBLyAa6iezowInOjKZXDdtjTk6
Mx2KDWTjvZVfkv1PweoLRgKEAacgN021RUPE87Ce1g0g3RrXD5kTi/+dTZ7LeIyJ3sMY/k4ACeuP
bDWCuE6DDKt5L9ZH1TZPjNkIRBDHu/wlCPl5hhKmTSeRfZiS5W6LerFlRg2QQ5s7v0CZi9OdDbvL
GxsMmEdyhM1aT36k6giaCPAWngwnGywbYs2kDNYYeX1gXRi73WYnB6wDjWdI1TsjEshHJgtEA3XE
4MWoJGYFFiGb1g1MRgyJDRFIZG7k/VgLiQINfpEr4NtMDG4fEtSRbGiOI2MlSv1tGfmfbB9LL3vF
f6PfyvoJU4NcDZd5M3/4w2dyjMOW1WIvsGYGOv5Cq9OLeqRax1H7VoX1mLXoTAOSC0obv4b8lRAt
GiLFGaD5GAfY0oefOtC4j0UmbxUTpZVIWYZpxPeEG4Tx5C0lJZQkn9eOqwOme1LAPOAYtkRuQcIu
K5nMGugLhEami+wkoC1Df5yFY7dbT6wOIR1ilSwVWArmNd/31nwYkhaxw2iH0puOVqcUZm9jWI7s
aYgBAr5ta0+0EZi4dZH9PNuimlVKwlfbr2DdYrpR5WPLDzuqhTu8zgyNGWHUv0NCtaVEgU+TehJU
pZAJ/0uihBrEcsE46umFJRWjxPkPmTMFHNcJzR1/pG34pjh0B1CuUYxsI+/cscIg9ohHhikoO6f9
LK9PNEOvmzSL+DxZ1dCvfSzVgha890X1kseqO+Ht7THTjnBBUpwC0e7ZIvzBYfpMOO60D7mJPnfa
MD6j3WPCVVOcpQGbnmrPK+IGI/NKyDuaUXuliZqDDxF0xQj8DhdKbuFwlGV2LoTeVq03MHAyRNtI
mE4jDx+rPfqvGt9GAiOwccpj8Qsak5+TyteLXCiAC/hRIiDVgCtEzK8rYsbBmM6mKTy4cWct/VBk
6V0e8nfjJqWeDhtXZ396EBblNXHhWhH6bJHRJsqrx1JTQDZrZBfVDK/hb70u7qWACEV69GciJdBC
1QsUFAZSWeopa8O7vgMiQWlJYvR4jVJz/xIucTeZWqcdMcsQMCOStBQsTbn7xv5RD5Dh7/K/rKlv
YftTGebHVnkAQcUI0v9IguB12ryLLOqWSy6TQiOgeQh3L4Ped8TJiSYlBjEaAs9EsbNYA2EwbTp0
5Dw/Mxbh/kTUaDbfwj6/LRFfxDC7DvN0maT13OABtnTW0/FuFpQAy/30OQHwLK3zv+GjXsyrFc2I
eMEtQopn7h7Q3fe5hxHPY4T1Fz4rCX/BXMLfefszQEdQ4G2UTX1NWY3wIy38A9KRcLsLOeo/winC
hOVndxY2vifYOjNCLYfxt6rdllwJo242zYWhZnfz9WPWFA8ig0dqweYyMpi0Qf6eKOLzap6zviHL
dxoyV0Y3R/GnL/EtOogsyjiLbPZHv6JCOS+OsIv77pn/QYN/jWL1QsrfsWQVOAKAg+cF1z9XmqBZ
v/VGI4B0pKBN79hzNfHd/Df8ksOFRcyyLyIQYE10T1fpwUQxQ9DjdASy13SJrwDBdJThzYoCyUmp
nAbBbXXCq2jlJrs08VWKpVPqyoVP6rLCjy1qVwJwJVTJAVbXyr0IPfBENaHVRIZgbsiFo3UndvQP
f29xdBY4OvUVG17/+RIDaKy1IiSQGbNU+I6vxslxiAnTsSIJ+VWMwVDqJE3phvcSrqAS8pBBorbS
Y1B1zF7Rt8ca55T5y3Bni6TneBNF3aImAw1JBGKj70m+Yz9aKz1NrNIjSa13ZkPcp4eBj65kVXQ8
ade40wFxfquWtYestddbB33My2CUIoFaMsIxUpEZiRlZ9hplnqLUZx2MzFpwS7oL+PEm4gZl1Eqq
Lq6QYgnWGQCh/M5OwYO4McoN8VisCkagJjtGRiPXNKNDNykcDAeHBnZsw6IRCdPmPBQa4Pqjj3m5
NGhvL11lxzyGYghSE80w2JeYz22/JHh31++S4kHjldRfQ4VwA0l/vX43RGMn/xkaXXK5DyavxmwP
40zDBuLeVcfYHWkSpmgIyHVfLM/AI9Wjnawn7/IySN0ySgu+LbJacaYCLD03Z9ZhT0hn+7k4E+4W
QEwuJH5kSIqGpBFGHztEw10kk2EXDblOcNnLqpUiGHHEd8XAMsS4hFRBpk+eGk6T3XgSotFT2AzW
c+KtsupEcsWmD/VcQwZe5oPM+f9CSGzFnYKcYmC+ptwVc3JeVD1a8cvp8bEFRl+eVVlzvs9t0X2Y
/uIoo3E32ucMcW8+xTjo50S9ir+anVIWLA1Ll1Guq1cs3zzr00xmWpSGgte0lOPyXjG11558bK4w
WZdkQZ/ZCs4gDrAMz4W8+iumpq5AkmkAxG/PU8jsG4ZyInJFPwXlpj3lS6vedPZOqP7vFkmXnMML
i96U7kyxp6vEIj0Fij+8pqSkDRwAgt3SIinEZVW9N58XxsEz4+CUHCGJYbBqUaT03/EUbYzWs/5q
OTkWEGOx9Xo5T0V3YrFvgUBUt1VfnR9LaDiou2PT3RF0jWtzYk7eRVQ3+FoW/fihGIsflqguVPel
mZZxnCbYlsrYO+1VVCJvtFpP1EWv8zLf+C0T9vdXbUW7Z1ax9ee7zMBmOhQ3eSKtaZdN1MrfQ1pc
hU1TVo+P0m0XatWrwpa6cHNQ+GiqF/b4XWZPo8yMmQag39qIU2EUj2WHT7+lj1u8lHMf/3uLvkwE
1tDixNHQTLB9I7p1uc91aWdp6rILjK7j2Ab5GcJQjXW2h5s2kQ+KlPqJWvcsL8up4cEyCUHGMjLo
LIshKqeLbn/xkdMWvazM4acm1AVcZ9+d1J4BKZwzX1PVCxCBazRzV+THhjakkENqQgYuwXBhStIJ
juz0Zs2iMLTDZEWvxEC7qRwBb9HMp5caEEf2IwR93tK579wEbKGpGe6KJhggEI4FjV8YAJm37oiv
EZgAx4djfrXUY2sLqh6E3+H3AEBVZDRlG9S2BCt70UXbQG9ZDnWu80dR8WtN97+jy6yPb0qovpl6
oJjHbmb/j1NjJoIJ20UNT3tkj9yzRxbT8Qi6pwaca7ZkSa1uu5rnUGKbC/JhETpwTpo/H2VHTJCP
CDAYctJm0Jc1+QXZKCNLFNHLmDhA4EFYxGjzcr5ntvLZqn+77fiWeo4UvtgWZH4mA+EGwcLpAMSL
0/KNXOqmb67WCMo2PkOOzWJ26W8Z+DVIkmVBnMoPqmXdb34ZFZMPiqlQX9D+dmTGAz2sGQKuisuc
wyYsiJzkuPEH8i2K2jhMSnIIIVb0KbqlNOZt9kdhPE5elJiB3uinUZiog4vLgnmDQCC0eyqP47ei
hUfhA1pxNiIIsWRvPjbFbGcTKmtpt5oMbDLxZP3YUo20mMKuPvan/qQm2i2af80N03UTLXuHmohd
bGIZp8RmUdRJj/jeztEDAdCrnnCF2IUyvNchaWIlrUcosYCaXuFI2RU4AKrTvRhyMWComgMNZ1EW
42cbbyky6Dz+By5Pw29Ro4QWP2JkXyFRJsVTR84yFNKr8dXEfMk/Si8dsnNUrW4N7VHApDaUxxoa
uAxMd5COdcO3Sf0mEUDqCDeE1XAUw10Stk6k0N5pSOTKyZZhuCGuohCR2Le0BEzJutvAmRBQSPU1
z2vTHvo3EWFxTmZertkH7MsiX5jX6irL6nHM4dx2iy8tDSfJuYFwmwh10OR9UAIV1PJDPh0TgWi+
0wQL+lgO9sTEZS+SfqELzOvO0YCc6Sv2R20Ilg6D9NEcqkM6HSNDchpU3zoqHYI54bUUo5tEqhty
9bpCOJwl/FVUyFLTvbFpq8LM6aXU1h/xWc/OM3qR1dEYDe+nkxZPB+b5w9T6GjN1Nvg4i/8JMO/S
ft/wV77+eQ5n5DF3toeP3DVj/Fqm8Emo7Bcl2We//HSlRqQ0QvpS/Gjq7r2czWcbJJ3l1GiPDLRH
IWl8dbrPDd0u8DlbQmlPRI7OdwIKWHBAe5otkmcb3fv4yEjJHlqCv2gaT7MvdacWLQZ4gZYwgr47
WQ/h0priCUz/iStF1suzCcuwBO7fB5az1PplTqjf0ZKM5nDVrGCov/HjH0YNTz1J6taGSabPJ1Io
WfciBGlvF4l8LLTYc6OfMzZCo5oHenkVTPFmhd3dZB/whbYEdEFy5FyBKpSdJiwJPZcBUC7uDnQh
DTZeU/vJRxO+F84hZGktNv0KgXx9jx8mv1J8xixHnzTVLOj5aisUHatSeYw+yCVc6w7cve5q0+Ti
SyTWqVZ1TF8ljaLilinjV/Fdk4B/6pE3sdhA0ihNTlpr+IzRM3PV1KTgpWTvFeiXN14vKW2BLjuN
XtLjEGamspqobsUVLfvARZ45TSsQI0DUAq5btpMpbnNtS1o+WC2rvN2pm9Nz3XRn5Haiq2oyKjv2
mC1JjsbnMgnEjxIXBKs0T7Fd9fhzdoZvZgLz3O74ooW6VisrdYpMgPvY+GMbHuV0VywbofHUqNYZ
gf15reBQHBgpWOQLGTIwIUxb8uu8fomvEUuplKVUj8gRLfFw/Hgp1jSxGDpZB0RvezT41wqfEgTV
tZ3tLh79KvUEZLwDT6B+3MC6MKT2XqeTNv5He0SZeW+D2Hyi/J9adXcs9qjDsvjvMGEhrgdPmN61
mOlqxNO1GFh8ZCYZvd+BUiXuof/df5QkytV0URo7ZDOR7RpVoHKo19/GBQh0Zo23hXp3mbbULLvb
p3C+cjTnJuNC0dZEvp3diNOn3vVuABycrAKnKwFMFrwN+rcpjwedkNSZHHgJHWxqjbZ2xX+7RIDK
9incm0Gu/5OMiWwB1oGrJMK+lX3n7FiKdS+FfZAw9NOqTz1WP7CXvxcWMieLHBF+8hGyLDakSSKu
Omz2OjC9lXdcVr0OpOXc0QPijq13+d42MsxoUe2nb4gMCMnyC0ved0D4Mg1bED6B9lsZMDfiaFpg
coHUQ4YpUNqEh1EUD7ZAZAIYjjEmhE3hbkRbtXJzz5vv0c7a9Fnl3TNcsHWEUFoNW05ZZTiEdbBR
ARc4KndWJ+hUBJ+bxU+GxBf88tEI075jG6rmQyDal0hOn0VSPfSZdt1SK5RRQ81biP2s6s07iT9o
qqyN34wE0arsNik+yrh51+A8mOvNEOUrOqeq5/eQlV2D+XWIF79Uvy3sLDjndl1CBo6Jjjt2YulN
ZdaTKlcYaB4uQa27JTq8RkO1M94E4j6ljgJgtMu4CyoD12F1M3nw9ANQzw9P8TQcWq6wnJeIQGhy
H4T+ql5nCFrDr3Fc7qVrBBY6x6r6HRoajqf/rZ2UFC671BG9th66lFUrN7gC6WsZCONZQvxZO2JR
Dyn56OPa+HJKpEFdBUlEWAD3jUjZGA3XIWK2xQiIFKSKoGyNvmu1HnQ+NoYiuxzw/sW7FSNMVsAz
QE94BhPVJl7UpvD6kWJH7kJuMrQrcQrdHmVHKWE1E8vDlpY7M4Uca/NQvGMpPqx6Rgb4guNA2rdI
bDTjIOm9w7CSnBTk6m8zrjA/+mjRmELC74nGlb/BY4jPVnkwHHHSWHQMMtOIsNFptxn5MmFV78Ea
cUCtwGIlhCQsb+YGfQpWAMRqe8gF+7Ju/c9Nn9UeK0ztiYRrBt4DTbuC2jd3s6J8ZbEVce1J/CcN
rIxODCrx2Oo/BjiWFCcmWUJUwnF+N+P4XiR8FeG3WF5YcVxTiQ1UYhJbcNFga4h8zfxsyarOmodK
/NMk8XjshH50reyX2rfeGFOTfA6p4MdqeRLfFqIqFgNyI68oOQzWySSpqAH3Qg9YxdNJMkEpE/wr
S2/gnNgSvfEeLtESTAtyJ5EITXV0R364ilmG/p1VJDcDGFF9E/o3RRMquZ3Sm5cswhUa/RsXLFKJ
eDRx4XAEFCEO9LC9G0CAdeEm9/V+RQcDJSvDKqQRT1sBxTFpbG/lb0XzV0acIuaSKkQOoMA2iBnm
bKC8Hs7GPrH+WeRJfBkttsh7AgbN12+9kBysXvWW5rucMRdqNY4e2Evq7q9J2t+xZalklm/g05NC
c8cDwlYT0wO4YFZ54WQnaCMmXuqmjSgKr9F3M0s9UR6DSRGQHBIrotJe4F+m8W8RD3a770jOz4tg
Bh1qS6tqAiNQ7Fn8g+nNzQnfagjfCovkOoI5pT5DWuwXWFY16TfVm4MvK1uih6lVj1R2QkIIYpq3
TADHxbcwXMSdiC+etzksIx7ewkkT8V4Y2q2voxsSfj37rHrdnfiTrEN6tjgyiNEOlaXSmFd9rS/R
bznEPsQaRm7c9TqAqgLAOv9k/VZr4lGcgwyv7Ziu7AEs2pgs6EwdUwFmHFzNMW4b/B9Fd+lMVjLS
Hyv5nc15kFvqyax+JOI5atIoBxLDMVeMuuWLBF8YeRgYHLyL+azxp6KwGNB4zowADNxbtzT/vW5a
A6JvrBMCHdeC+69IozclzHBNAi3GQ6mLm6zHRjKZg3YfQvXQNyX+PY0KFaLNzG/dU/0v5afYdp+5
ecpaomgLRM/lQ4Tc3FVRkMlvJlur7XcdKxxYJiPtDGDY+htJkJrLEPV8HCu0yMIPPm7y3rHkA6CQ
i88uQ/rAIDcx7TL9M9E1wsvlXxxuUmLeojXchW3PSjv0S15ibnhQovHY+0ICYzbh4GIiVmdePymv
8Xc8d2+wWN/AtLxtKq3bouSAl/ERO2Av7QYMIvukRjwKRUEjHO2B3w3k271KfwkPzuAJ9N9hhNAC
Cz7wVrvmlfTNDWH/2CneIXO1jj0Z6ahGvl46HBC1DPIUie70D5nBLvxdrZzgSuZnQyBIHqaGscFL
vhcmNIeyU8Ap0J7ikjominAdfUbCoJN1qIAtUNfBfhChqAMafjPghJgc3yQc0zg2ceh3lu7XIsWQ
YMehEOjxrxSmCcEYsPysyvQNLUcZvn1vKEyavZYKF2r6a8fXsEdMEZkDw19Ya1ee+PgiQu0lleJS
9783cNSqYYiT3yPoS6eaIEuirAdY7SFZ6ZGnsyo3crDdPsJVHlditYWIg/gdz1X2Wmzu5EXx2Uyw
S1zTDwBmOx2Z2bjiiR6ucKd0hkIIKfAxiD+kYvXoF5Wtm3mW/F9X2k+4NKz0iQTnmtHIhiF52c+Y
KIcqAC0Oyl0cM2V/TvNHDkcnavjcJCCFfGcnriBN/xxsBa1I1FJ3Ao9KQTOHZIIxJ+jYeW8aLlHi
iWdFgc8jvPY9ukBCTiz5kIhEGTIvtzi/0DwWf4o4v8baVz7/0ttzLZ7N+mluigyZm7YQjg3Jli0Q
uul/mDuP5cixNEu/SlmuC9UX+t62rl64lnR3anIDY0QwoLXG08+HyuyujKic7JlZzYKWFkntBC5+
cc53VsFd7hSwfb5RkSxNiFgKOcRf42TUlSEK1sGK3Hp1UPaus77YFejF4S6ekqPAsIIi4IBYu+TB
SMQHG9Zn5cWg/0kkPSVxfAy9F7d6xZ+0xISzGVqWsyFagk1HHlVYxVtBfrJOak/9CtsMGWK7mW45
Y2k1DGSGfCcumjindWR35LrxkqTRI4KnrUkDtm03dajukjy4urP2C1m4YHgMEVrdaXBRuXlmrgkd
E735G7UoU6XwZLbpMcTs3bD77JcqH07mnbPS0O1PRDCQVL3axyR6NUN1CdcJz1YtufWwYsIUk2RG
Os0Ar3PtuvapJVQvCwljwhpLInzp4KhACqx56jiOOUCx9i4Cax+xnzMWEbAsC3WItkZeFN8hy2sC
7250vHPAl+qIjRNM50O92aHXtIgTTbaKYKvM/sJw0sexHgaE0L4PdYwHGEIcyGOJ0xR+zLpd6Wlz
Sp5PhuGQHMVu124giSGDcMmuyvgrrXpAk4DBtzopWiCNkAVJ4/mvZlMKJy411FTTwmFhv0StkZmf
5In+8pd/+8//+Dr8u/+ZX1lj+nn2l4whYh5mTf33Xwwhf/lL8ev/33/7+y+OYytDmq5wlSNN2zFt
l/d//bgPM58P1/86ArgiamRQVDZIIkgSQo4nbvHCfqw2TlmcEcNmFHMiw60XqRvPMa4pD/6yj85r
Mqsdhs663FWDvesttatbYlY3Bcs9a8qRA2fbCuRJE59SxC2zRHEiWkONOF1Thl5i19jfXeY+1hju
YmTMjtNs26HCAocjBUxuiW2K0NIYEbHFHx2ZrRgPA/04tAXyI248ze/sY2vUp8gLzx0BNtZ01Jv0
DrjYJ1G4m/qshMUQr17k1ZPlBjzgEFJk6GSo7oU/7twvVWAe05up+rPNRRUZ05GrqiLPGIH9opzN
UeWT5x+KpD0hc8OrgmQQYrqSYPIMyGn1Ho4Zx/ELD7xVSNkzpyBzLVPNmMisbbjHMZpnwyOUDDcn
AtdFdkzxkZCYTJKPgyR1atYl4cs+hCC/XQpEFAMS274uke9OG0ZQEUdY2AWrPjX2dbusxLjRanOj
03T6HUzOC1C7Zg7nQ1/gIinr2VRgO+x2pjsHjzLA/XTZXiRpsivuunWHvFW2yygfnzLHfUzuZU8j
ERJQhtpJlUc9c0+V4IVViK3yEZkka0oYMQ+V0227Ij9PvO5ZNVyCsr/CWL1hICepMtqVUXdP9rzp
7jpY/3pfY/hw7LPGo00205M51s8gim6VcRyPvttjtuIN/fyg1duqhY3CanHOzWQYgJZ4FTzZb5LI
t0pDgI1F1rC3moPt0tpmSXhSp8bkD7G0bbkzzs2bgW98le/mVqQic/rP7xTdFT/dKa5uuIA6XUp8
1zaVVD/dKXY7eWJIh73s3tFF50g3eqQbILoaMkQiiLKFta4teEUkb42Is9pdpk07ZuM7izsjCuZM
5BTQQLTvYjrz1l6gfnvlzWrZfOcanlq66sLaabHY6Wi5cu4KoTtbbTE55b4VQCXGp6aCIZ8gd67B
hOLNGIDFwWjdECSrEjqkc9dPm9K0DmzxjsJLTp5jIGuLz1ojzq69TQtGqFSrKKiv3MdLIJ4Meftr
oR1tmvOJRNxuB36QCUY1tk9DjvMRaJ7+JIaEjKoOtaG4G68FP6kC/9uuDaBVghwDJKygrK3uGHfF
2qDxKlcJ2xvzKHyb+Rv5FJRXsJkGQm8sqCb9dO0F0Q88sH0f46rubXL6ROnE2zcilXXzUFOsVA1k
Ayybwzpi22Sx4AdhJfroUcrmIUjbey0HOizVxdRNaAHpsrA9Ip2hxeWLZcmlSLBYkawt7JIYqp0s
AWNck51nrq2jNAYwadzo7FYcG5qkrzaYTbetk27nInEYD2lAWL3st6bhbsKHOeq1T26CtNeYKzfl
yjWMCq0yx12Cy8CWPPmB20drkFXCbW5DFLPFKo8TzoCoTvbi3prVZEDGmMdBMPSyFafZygKh9+eX
qyGMf7lcKRdMS9lSuZaOP+Ony9VqBjH0zrDPgvEkn+CFoPEvVs9z+tcwx5mTy9KX/prWuHl9TuFn
zZfwJnm1hUEk37myuwvov0OffGdC5gJ47pFsvivfvOGXZegC/G0xzrTokcKz3CPn3afpqkvkXiXh
gcTYg2JXb7LILGV9AMh5cNzioGHIY1+4QMpKVmcKEMGMzlVtn6KWPDlFvDuVSdIDwz26c/pHyvyq
mvM63DsZOedg2JR1dw5NRr0Q7uNKXEkBhRV+GEvnKfDkM8ZYVkC2c0k6NipBtE7i8erH/XV4aSjs
J6ZyNSMM77roA5MqgK0igPzGRVSlM5gl68GJSMLAtWffFyIAsKPLYtWj+uMAuo8nf4lbaj+Iej9G
zg4iRUfkjS8hLurari3wwXoMSH3qgqIl0XmJQoKWt12HKOF9zOotIVxEC0JGmLKjjusgiIE1Dpsh
+8xZ5GmEDbZ3XMx3WsyQ+tm+IYtDIsdVRUWFUm6cyWQGInt1G43s3tcruPmPoZ3de417a9KGvAT7
GsTRBb3vSnOPCB+IVkfEyhSwYt1dXiUIa8aw2zgst6GpNvbYb3QkczHJMdzuCGKL4ots9BXehr0s
nIM/9cfYrzhv1SkEhmKl0QaUv+O9SXYSDU0vDJf7xKvvUz29J0HklmrNbex7lOD8kfRl31pbvem2
324uQ83SvX3DAOY2sKJo7RXgfZRvG1tZa0GGniROaoYmMw7785tCx6v+B3eFUor3GEJIW+o/3hWu
oak4KAVxM7Z+GCTIREZUsSD1tV0XzNTK13FGGIxbtdv5ZCfY+Tv7pZWOoURjFK9PnLenKeXC7CwW
DueIyN+dKodzLkLo3Do8DEcnLwY1Sw2r1E0Mts8Qy+FA5RBOONumjfsYZ97lm71KyHsckaT5X549
1JYtzsuAHI0ofetLkKGi3lTU3Ro1dyKnbceCJAX9XFORLMShC+3nAtm+xS3OHOpV1qTb1ePJYnSd
bWiSUQqvkbt00VsWBm/ts0KwGnGz2db3Mi4fBQrl1PU2lgXJvNKvDeZvz6zPMM9wQ/tgsBvo04MJ
QhURW+Lvezpah4520qYD7PEMixgqZ/oE4W9DxP3FEotiTwS5AbRt2sVEpDGdqFv7oSnt+2jr3btG
tFp5hLGU1d4fvsmou3SIjbqA2clUQSdoj0n/iO9Dw2sSqXMdQJPL65MEqAge1F5B9zPuTWanOnFj
4o5ryA9JQqQDlLchiK/TBPCLaBo7rE+4A79auTxaJIoFrF3IUf6qX1tUkkFqHUCrqW+ytfZJYwEA
ro4RCqaecQvF7CGuQaS5JPpmB5R4BvCoZ3WadXmR9rX2KwwW3qouTOASgAblTmxJdBPDvuuZf4Ki
lmTeBszHRva7JfRhxfizXQGhY3txdloWeV5+Z0GBxHBhHGLkx8Cekfx7eAGJ16KRDFjtmMBMBqRT
88wCjYemEckoFImQxqYl8M/S4k3jOess6dcuY022euFWpf3asUu8iemu0IDRS043UAmp4x4GpFmY
IUy2l3Z2yRznEjXEmZCfVUXjNQtHpPnl1bsa3dq7cgQechDYIzOdtqxP7l3ZP4I/ekzZhfqLfX3f
GQvTyV8RZeIiNaPgIXathV9bu7zUr5XML8xmUNVFYFkZr5rr6HVo2X5lFrIL8u4JwROfrmOu2rZh
JUdrhByz7cSqfx+LAngVjLKhXddLIzA3QU9/WsOBysatoVHCZLD9Om6YYNdQyk/MEBc5K90QDUCS
nls/XFfEJSBHMYl8yPDlJupMCOqZyOWOfUW6J9hw1xy1tXQJjJhiAtDXRsOUIK32WbEmMhsajH9u
oFpWCFsLd1ZH7Vu+X4yrP9w33bhtsnLXLQGLptYxKFFG1m+Nh0OQJFmbVVTQ7tjvpwAq7XFvRYq3
FDPPony3CrEnqePQN+xacHqVisRgVit+O8Nw/P3ko42V6NLhMJqTvp/AI0wo8GtSTP21nZxtkAey
AyE2GhBxSOK4xk/RlDz1Rfy4mOIbiePh2SBHvYjFuW+NkzsZR9TIwoApgreRBnuUCrJtcGja8Ojp
8SlsonOjqbP2Lh+Tl00H16VeS/U9ozoojsmXsEKBMrsGIZNQ9hmUfSHbOBBfrLHtY/VQhUx1s9e6
AdPfAzgqr5rZLNra2Q1hesMJfCutB5cM1ow3KwJaKtcQk0kc6ciDYk9ehqjI7qaXvreOXQx4mdrL
aI9tBrcEH8oLR+9aT86eBg2OEpXJ8D6j9XIZEEcrU3FvoqiKyZ1vAjYekGIinixTi8ZW5yG4qY7I
XOAHTMANtpVRHHGwoSPp/E1iAb8JOCo5+upNJmOGlsBeGqaLLdYv2lVR4ZEs8bak5ANBFp6KDoMs
0gIj3BCBAFsl+8ZufN2maGKcfB0e3+G2saYDajmjTYet1WhbgAHHdG0LJqIdFnfUuzxFt/25BFy9
yftxZcDfRhhQeWpLmsguM3l6tshrWXoMbGeYyIfW1fORRaFiYBOwlVF91et8pzFO6cLuUsLeygEa
aMtaVdfYU3eTsHZGSyaHcSQVcTs29jnXxhN5c6Z2F5TGojyrL62M7xvXuktpg99lfE1cql+XySL2
PxL6jmEXnvI2PPVNeOoadWzm4X5GjA2+7aNDfDPLsSVmNJ8cEGRmpcToUFt726KiAj3K3itR4S6A
14QoeMvFZ1xjQEsk97I1Rx9fgfbrFZH1PRFPe/POL92DynTiMxcWGUFcNKu0BB8VEbJG4J9L+0cF
RLAHFi+Grk56FxOOaj2Q5G2vr4sQlzx/fp28RBNI19xI47JcGLBh6i7aBOmnOWdOV+x2c29b1myp
38kidaAkE9vgvX71QpzV6uiSLQL0ikXLduZpuUmwiCd9GcHg9dUFvbLnQJihCv6uwx6bE1DlcEmi
4jq+osAdssdhibwPcyA2faU/Ol5z9lGWqUXIE9ynLsBgsRmGCOJBttVGFhXNsC19sU0+wrrmeGEQ
cnT04WwYA/q09pxA4PCAhN7PhK4IQhdTcuR/9rHp06NDW2xoe7uEHFodS84k00jJ/0SSbDurujIP
ds5gzvSW3XE/srALcu9msHME9CPtA/ilkml+9iI/DA10CumjUGlYQYXOG3YOI+SK4EagGkhHtoQl
i2kqAt3W95KKoB70Q73N3320Kz0KaAusKb2cua2fQvAFKB9HUDWQ7GtxnpR5NqXJQ1mch13OSinR
OwIw8r1AQxY+xTdqiaC577w3iwtvepGhQHw4Xmt61LaIr9q9jvCcsaJKgaE6dw5hJpoxPz8/c/Yf
QQqmbvgKu/U+dYlaIJfyk2y1joe2zR5oWAr/G0v7gPLMeBmm9tnZe/tEdPshjMmxdXb+XP1ne4/4
eSD+pugRogdbB+MEMOfONuE7ZetCb6EAgq0014LKQoUMVdO1Jkg05GYZzQuptW7cPhq29aTZxjMC
xFgbHpyvTHG3ITaHiYHAyMa3v/UwoIeHjNi+sT9FpUfU+9LtU+IpWqiz/Tyt+Y6TjTluve3W7A9m
3P+4npUhXiaZE6v9ZLO5dBZlxUoBZHGPpLSZr8f0YFTMX/oJDwSCi9Td9UG9w+ADOYaUEURts6PC
Xd995DqctbX/1krz6A/xMX5r6+CoB9ksIiWQaa3xC437AwN2F/iNjceGQ8cW9TGLs4OUrONYTWo8
xpHptgJHBP4l5zgdhO1dZaHdMEQpjR5MCx+wMS2rFFIChs4us8gWtSgWjV10r1H6ZEWzG2S2A6GM
76I3SWfCRbxgRj8E/nPsgl5eGaI95MY1RHhVhcMp87QDkkVVF3sbfgWQjZ0jXoSmLWmTPCSZ1rxJ
VBB9LPo2/VBhORme7LI4pQwNyaYlRIWGr9514chAEn4hi9rKAfTg7XLePPFFQzjUc44FRyNWOB8s
NkPdYaxZwRAxaYZAvYq9RsIfMiTLsNAUxzvlDtsYSQ/w3Yag254hAmC6AGQB+T9ofog9ynwGDOIQ
oVaLnkQHOiLFF8QQQhovrtu+QrL9HqVgRBz5aFny0XGmx3ZXo/UiUO4YHaoKUQE8kVL2ZzP4DJX5
5PvBM4oaa0ZJJ7sYiVcWoimI3G0v6UnTltUXqF5EnFuhP82p5TuAP31k3EwWucGTu6917Z5U31vv
LqJSId5p2OqTckT5EFI+mIwTsUph4aU1EQjy4cLEWCSKjLAXPBqEvHhEWAJW2eicdCNdUEyEuyPo
dBnveDechmAlyKRbZPhHFtIVy037nSh5Hq7TMqhhdNoP3jBtW56Ekj8NjMaYmLYoJKRwxIjJ5gXP
A6vG1chBmeKD7+HXFojr8T+V8RM5GlBIs62c4J+Aq64WpJtoq+KDQ8Pz+kvTWXf+2ajqXfZC725o
8463Z9oTbPV7tGXQjMARguBjk7gSLbd35fDfhUa+nd3jLns2LqkOfY1pOQ19Nq5FOTAIcrf0lGYb
bjJ2VobtXGX2FjvNMfignlJ079bWYtgTA54d+y3ZIRu0LFsTcUFosqKzkJGeU2Zl9QiPiWzrNJmf
GLBIOClMlBfViKCOWzdd8SfPjYcCSmoCdD6hQRmh214dgNOkzEwtVE5FOg+xpDwqrObNJ0D1iwdu
Hvvc2gE3L6xgzfO197KDcPvjlZJB2vtKaQuR20RpZjeNJJsWScN87rloDRyLUKljXeDkeoi+BNSC
Pq/UV5TwU0MeQLsW4TaiRRJIMbQPCF+nSN4ZfHguL71hXAujuQdiGbv+hV3IO/zJ+cCMUlzUkqnp
fXpS72E2wkM+MYUovr8knoJ/6xDMikMxnQhCp4Lx/Q5+RgVOF/aA8807QYNSiCr84WCX5QEJ0z41
hh1cau/kQHJJLUq4o5cxuhguWW/uiZlDs7m5vkzkH1b0YKywOtKMJT8FNd9mzpHR/F0YFDszhWCg
k0vAUbVxWFImXvFIcnvkvvZU45h+GcibAbnZ+iFErJLk6V68hoM4CCQhpGA+J+xcGWH2KxuOfwD0
SofJbN65lnmHneQO5tyym8BhPgZuf2LreTLlyF7l4iV4Rj+k32wCn7vItdcVjMpS3ieYklzCC3Ra
8xjfZ/vgV9BCrRhFvYuAlixl1AZTuchujCDjVak9hingzooRge7tc5vw6VsMeoe61MP74Uhv7X4y
+F8DuGjHq9dP962XPsrAevLpS3J2GGHgvUBrfK3E9MoOPRzLwxCFrHitR72KH500J1YKVVa89Wtn
kcGd9ZOJ6BJWGYASi3dJ8U2OJXz24Jhr9qFhtW5KLk1ipDSJnmfASMfQoYNoJJbGXTCJCxG0Glzb
HKye3iyfbQOXrxiOKn9vAn/lIMljiNnCFqCzF+TmVhgcW/PORv54mVrunmSFTWUM7zJLogZqVkkV
nzOjO9lzfNTEhUqAHG7RRdp/u5G3UEXGqnzhUHRGBedni1trHbOo5EmV61TBPDC76i7v3RMzRzaY
6FnWfjWDQzaiM/dEvtWHDEStjS2FsXyuP6K0CjDu1mtQlWuwF9SjvCgPwkIxRSduYXwKbLQ0aCwm
9tIFYyStvdoyvAUAGRkT+azPJvxxATJwi8Qkk0EnQfUFdaFGXxJZSwNR8NDvblDNUGjfWPVd610B
38glReOIqoQGBJgIXZjxYcLu1nFJBrgkCZvc1Ttyq4paXqTOMJ+ztUi2E/GnOcKcGvfojAHOGeeQ
pgBVRSLkdpiCddDD9QeZPSPEXQwAMoaL0zx58HThyu3sRfGEn++dzMmTDPXTbFvRybQY4vO4M4vm
UWIH9Kb0sUE6VgXa0Vt7loG8JD9KStBC5oeBVJC+2zsd+yNZLrHoa0DD4mnbvPE3EEN0AZSPxZIo
C7WN3UU/rMdeEOHqIwB+b8dlM7IxIConbj9cYP875O9nGe6aqMbWPa2QOq5C9mfWuCMHMTHIhlLD
fQAguE3ubT95ICduJfxupZNfRrBODa7Bd5D1dM5WIgpQapGGw7WOhisMXCxEbl0vtY7MjoWwQJYC
MheC3By5gnAoiTOweNWq+VVTCAdt9BhzhumwUeTohc9cJoQ94365Ipk5eEDay95HE+tcKS6xLEaI
XQCy20iCGwwDbfxifp0DMQPv4tcbq3bvUru4J/flnnXCfRSLpc7V0WXdLczIQnbdy0Z8jzR2r75/
QoCW1Pmh1jv4xItYvra4qZUdnbvoIwiv9kp/A/FwjnykQ059ZAQTsn5/aSVJOfZHgLDMGz4bq+MB
PZsiJGWmvxsdqLtkr2eYqjVvXOJBwaaAHMhh8KHlkNqH776AbxtFh4eRvNzqaGKj7pWBYMfhOAAm
PLWMIY1jRLPfBGqXhkjQYbueEuT20quPwrUPnuMyR7cW41jvHVffgRLY5rt8Z5nvO0ZgLFM0QWrT
OjULhLAGmrS3UovPneFfEsO5lvarmZL25re7gCELZ8ie/OF9z5BlaC9hEm0KGIXL+JJW7TYcvxE+
8GSNuEMpT3q/ZDcM6t9jRFrh9oc8Hj63bnGrj9Ha7dq1yYOsdOsHpr4g3Sh89xrWOnDGOPxApzPv
cIxur7NkICQDYDAKFq0cVy5LI4+lkfK9jVppiO5y+HNTcqqT/tjl1sFbqmvRIZgO3jh9yPFGpROp
g8eGtrlV6INzrb2kXXpE5JrBuYQ7DwVxoSUc4cZKdA1Kl2dQEv/DDF3Ni6PfKwZc3WQfpSvXNJSQ
wvxJMeAUsaxoyvt97awyg7PChdXFxLyCdQcES4UClUVwnnPMNcEhqOuXNl0nnb1CZnFSLLUz9MqJ
5mwqV9sQS7x0vBefDsds1aZgDzRso0egaGwWD6IAbYNyPKMPJiYQo0J3JuuatEH/PGWooqkj5rFp
e9/YbCDZayDfQvEpdq6Aa+EaDG8wvCyzivtUL6HFg+kt9VPfwidZNJesAI26HhHAF7WzHjM86nAV
J1KjsV514cCY1diEgJRH1oIZa0GTVFy7BKIeNNuKBXaF1rvRjr0vV43JxnDH7mGLE4Z08GjdUX8X
gPMIHSAKgy3LgWXQ4fOzJeJBWzt70ylu+FquEexGGfGI9Oqz0brHfkLSM8HEdBlbIk4i/nEYN1ji
PbbIpKN53baV/q512S5THcUZ9ndeTrc+IZ896AcjHXYdZQu9Ibi0aL+OsWkmXbv0knwzFyl9ar6y
m8OyidEiegv78RWdw8IoxrtxhTOBJ/sEcyzZ5W50H9fTVfUz/ZjXfUYYcwAmLDw2Q2yuWfVx2bNN
xJs1Iv4LJXCohibDezTwhY+5uy1SWMBoA0IOi77LdwpObMMbcLLZhdZzmNPDBcWpMdxjqjwyWuaj
AkFX2xwCx94H3Y2UM2TTG4HAx/+CiIQUbPbnZzTmPhNKrUr28+jfPQ212P7jev+3HyQy9T8kM1/z
YqxCHyvwj//8z0vxmT001ednc/4o/mP+1P/+0J8+8kz8Q17n35ufP+qHT+Lr//b9Vx/Nxw//IGkz
bMZb+1mN9591mzT/JeaZP/L/9J1/+fzHV4Gh+/n3X77mbdbMX80P8+yX3941a3+oG393689f/7d3
3n2kfB4Qu88q/PiXz/j8qBs+2fqb45IdoxzhkPxk6Sza+s/5PQbvcBTwLO423dJ1nfMjy6sm4JPM
v/Ekd0wQfMJxTTlv5+oc1sTff7H+ZqCRtxX+PZ2vywnzy3/95r/JmH79o/yxrGk+gv55RPFTIWey
lG47+Ewdxb9/3PJ5HAa9ZFbdCYJzQh5adogrSgys+8KSpzbPh9+9NL/9AL/XUTl/+A2lZUEethzL
4ZX9vYqqNLrWKwn+cqETgaZgtYwXNZcAXKf/YbFvqn/55aTQXZLIpJT8lo746Zez4wAPLnl8QOCG
eMCJrWySX+rA1fe85mF9YXsUfnqiyfITojONE64PCP0irQEzn6YE5XoHD4SYjdKRb7rh4FKy0ELY
Oy9tfYSqfmfjz15I33fgb2U0ejMhH3Qt5jInrd7c0YrspZYalXO2Jy3Tlxm8oGiRJap1FkyN8tfQ
7kroFsbUUsYLPjrzAe2lPTuUDWJR3M7Ev3lqRWAiT2JXjUjuAj31vEXZlYM7QAronfg5cJsRLUhY
yTfhGHYIL6r1ABmald4QL5JAp3WdF+HLaMtghce8aYYB+dgVHZdbQwwNgKCoAY1NZPVDes6p/lj3
uNKp8AH3eZQ8mFPkNKupmHpjbXoyQq095iXeDU+DkZ94mQkt2iz5GlBvGCkaLOyrGODikNkNv5Yn
UTuOoxb0zEVzYZ5wHY7eW+QjYF8ag4U1XeWuET/brQjCl2Bi1r2PGwvDm8p7w3/WbK3Xz1FlEDyl
JVYo77QkbB4J32u+2thOIkaWnYFv3fAyipUhrQl/NYgwiaMeQJaWh8Vj5sR1C7BbsFEpdHTI1hhr
y6Iu0/pQ9UPh3FuJZO82VH72xUMYB1F3yNlK+8Sl1CvTiG2cqjjJSG3CcEoqTaDH7lISSBCxBOg8
iunaR9rvtxN+53isQ77/SOjpqqr7Jl83UZDZyBYanDxT5zGNBjU7aS8lYsiE2qbUW2NZ+S5VUKLM
QDt7Ue4776VtFvayQ44+rH2RZbdBGip49cyeQJlR9+WrIWro8V2huzBgutwoj30zJu7VNwr0PDW1
CFa8MRbDR9IH0KGK9NenedToVx9pIyiMOG4i1jumTwyA0/Zx+zVXPimqDdgyeABRCnl90SqHfQTB
qjPvsTSydNVaQ1UuBLmZatG6VvtN4ervwNaW4bRQxBQUD1i88UWYhbRywAyWeuBnAnVOdC4pT16l
RMTTH9oQA2bifRcya+B2wAlR/aEZiPSkVZa4fRx2PScjtbv00jYiMO7yvKkR6Ad1N/hL0y8njA2J
i5CwnEwlvrddUEaLtqr8+1ZGinxTixOB6NpgMODjJ0bWuGAO9E6/Cv4zHUzNg0SiuRX5IX1v52er
c2WwJFF1YqGnqjScP9wHhZOlDExJjiBSbFDS1xeDaUQEXMomei6469qb40PbrRdhi/8Dvh7J2VvW
aBIlsGW1FXtHty3CbZcMVTw+miX5bTgJzS7tPiZDsTN3q3lt72vWh696nv9FIcimH+eQA8tIy29t
kTdMJVQI1K+v0rRe+LlDyFQYNM3RVj6BS7UXY2KRdDwPWRbbbzDqVA+/z7LeGlF5DKZNHPyLFn8p
FveAVXdJwfGdoTjDmWiyR3KcpMAVh6YlT5apM0DddIJCGxEUwWDUzcLiOpUe0ZeS9k8PKrskvdnQ
PzBGNXOGVNfQSSIQ9s+ydC06RbtNULQUI2WuqjURrxJ26PGn5ZolDDVf9kR/qiJEj8MTZKhuXZGV
5kftaTJmOu1GYZQD+apn/mcSp3b77ieObraryDU1d6Drilsd5anTjg2O6rYfxdJJptB6b8Iohvfg
KC1BK9wIfgK8kVNXMYiHe0fQtswqL01wEA599RpMdYcr3rJqVhd9pljYt7l0Z4xm0llMAMpEobqt
bAYyn0Pe6MGlszJg14dpKkaXJ0rjjd9No4BcmdpxMWFQqZ0KQpKOoYpIJK7ufaC46pAYcjYOBM2I
TCRU0DwQawJZyJ31F6Ot+VoNW7y1zIHcGt+0vrUDp8fBj7sxvrpaK+Wyah2WYlldNuLg8dqSVzzi
BdwlpVZipRZTnCwTog7NJQbRUH+uxcSqqtGstvsuuygjRQE6QcgmyyhL982UtnitzQxxlgtHhZiA
qXOiV8sMeip6PypQAfTzsrKIpCXihQis0rw0NvEHsGzswrkGKGx7rEd5O61Ixgb+Z4SdCdEO2Wh1
yhJXVLN3z5hWKqrgT2rCCdRLNGV488cp6YJ1LkSIz5Ijr0D/LvNqRYzD5DQLd6hqoHYZqvm9M5mD
Ohoe10669EzdgZGTNX62HPsIDFArRt/ataRKfTXdZug/+kENDXGJ7pihCZ5ie9n2evSSWBM5e/UA
hOHRSXIUqIvcc6fs0kO18491T+PxNlok1y5BUwlyOJCFcA9k0cSGWXeC05jJyqA+kqWBsygHzOOb
lcbg0cY5t2rDtPFfTX/UOLcV2QS2G/nFsvY7hSlA1fCH6grv1cLyC4P9ZFs4AH40A+CIX4SJWqeu
KCa1FKpEicTGK7lFnBgxARs94ZODHiUwnisrqTEpTm4K0w4gcDVgKuzGEaNwVwKNrZZFFRQhuZG1
JUjl0ceUYxvyZb3E82f2W6NJx+yFP2hoceENbiJbls+TVnyWVTkyVwYU62koqZKG58jyzytD6+fK
kA6ZQg25mWu4jjB/kmGG3J65zX1VDaxBjd57CxGd/vm30GfR2u/KXVPQiFuY6QwXmSca5Z++RzxY
7uBk/hJD4o4ypNzKFU+PdTct2Kr9P/RD/9su54fO6E+7pv8f+yFFVf/f5ol/6Ye2bZh9fmgLlu8f
7Q9d0fx5v3ZFGh0OmlsphcBYQXvuUJz/2hZpuvM3WhuDS8ChMZp7nH/2RfRMaOEsmil0xLoluYh+
64t08TfpWJajbEPqShqW8X/TF81tyD8vFIl6nSkwsmDd0WE1Gj9fjLKzDD0K8zNt+Fb3R4xpsF1Y
ZvzudfmDZugPvwvfxjQEUnl6In6K31lK9Ljyk9bPz6nOs3PAG9cP5rsF++LPv82PPddvv4zNAoVX
G4n/z33QGJVNWqUQMxvri2Oaj35rv3k9k/RG1r9e9D/MAH7f3pnmj2rqX78Zfa40TMt2/hdp57Ub
Obak6yciQG9uk2kklcSUSrZ0Q3Q5eu/59OdjzZzZmUxOEtWz0Q000Lsrci0uEyviN5I2L3pFRW2Y
jZA9DAX0hw11UCwxlVCoPyAFC/tKw8leU+qOrokPthQNYxQV+slT2u2gF6ktqMdWSvKtnIvRu4xd
4lPmQ3KPQA5AW5bFgymgU20KSFeLQl7emgNgIzPLofAWkIG2ySiZrxI52ovYoP/remGDS4MKU8Z0
weLJaveZRSrsXHEYa+O7OXDGZYosY4FXtB2If8tArHJ0fWxmE8vDRFfTjaR+R5yS7rnACfhR89Av
Nz6tCWCNajERoap8+G6Wrixx4FodOosQxGQFr68WKnxv8xTLe5vradJFzxq6FLVkFb9rjmPsbHsE
0ZVyQBAVHYUh902sL/L6EMP+csI4i7e+AWTVrXPrQwNuvTW9LnpXe4ioQqdw1dEcoMROl4sNU37J
QlSwBY7yHcxRnEz6ln6Z6FXWrS56TQlRpxLoDvT+B+9z+T21cnwKyQRQDWhxiofyF2UWmB0JjcJw
YPB2lGA7W7u+3em59rWv8TTdBH7vfpTC6GNaAbeAN2GI9zhPoa3RFiliVFHd3gYD4HQxrUk0EalF
AIx/6hwz8KybwEoo09FN0d/MMRtrJONy5SGLPaAduiSjOysUX/Qs13+3sVveW7gBflQyIpxKn01W
n4rcHeVBFHdCq2VPeqZrYL5RbqPdCdXd0pXIiQIk5Hj45SJQPDcpUY7qkCCxRGgYSdCCT+9DuCcb
q1eam9ZoippJHsQYJxsjCHm66B2CDqndx741TOXZ5A/NyCAzVZSqOGZZ22j3lpJ15iaKozalDRSA
k/Q2qQlExzZw1oImqPIcf3BN3YdpZYgF268C8LJFgtkEZQTNGDOgsgasoLjSbxyKROw0FASycD6k
XolDgIcbeZ7ScEkHjMsBdjQIV6c80Wo3hh6k1DmqtrIfPZeK6UbATSLLQ5kjKL9YkZ6/05cLi7fK
7dSpK54VL8XYuFvVhJFgS52gPfC4ZwkPqRwEW/5fook0H9jYXRDXUNstE4GnrSma1iO1TpzO6l6n
T2NIaCMFmNknwDjYplQKavpgXYaOR60Jw75tcn+we0GSW8QhkJG0Q7kKfhiAov2N1bbh48ga/K2w
ZlweyHhHYRaX9P7GrBLeV1Gaq3YftDCmdKS+uwYDNJGP9IzGEH4Arly8x1aLuk2jldiV8GbwhsH9
krRCs2/EwNqKcvLo+WPzUOjNk9fm+hchG8uXqIMgpNCufVbrvH0diwGWT50ZgxMORvodjWDq2W6d
IEvcBupHLCb5l6pw3a+B2yitnWauhuxgW+ZkZmoRFg/Q2jG5LVsQqjyNI/mxLWKQMlnjJz8kOVJY
2Uk2/iiN0HqXSwkl28wnM02KbDLO1ZIQBo7poe0YxgV1elErOSnGSp06KpoS9vvWUjyoAVnNGMu0
axmjqf8sXcl4rhurvon13hp3Bs2VrwEgBHUj1gr5ZGcgbLCxNErfekcyDj93KvIVnpb+Q1MAeYG4
CLr3qje6t0jJmhj2XOKFe247al/IRe2zyjXu3EKwnseoQrcadeVtw5Hykpnx+NWvKotWdR79I1aS
/sR/vDEGoIJ075xOkF30rSoNv6sS2GpXy56T1u2Yk7wLCoZpVa8dgt6Sfxay5Noos+FaGRtAbnma
Vuj8ZckjOpYxHh6wIanSYSFc5sEWerxOL9MzOTBrDIM9igqBl6AwW3juMfZH7afXqjlbfQwthHuM
D72Dzhi4GSToSreKV1WIBSRzIHE3CHVSVxi65EWtm1wA11bB5yys8FjERfcxxrSvXaGEl6HHLZjT
qEFifSf3PmDHosFieyNaKDFt3MSov8KKrHZCmnVveq66K3nrQp5goORNjVbULaiQs7RVQhkgpmTg
JFHyKXk4J+Y69t/0L1fiTBXnWdoDiIjziPIyAoAXOThAMtfimeOImqzeK6UKA4iCDGQPRLI4B3tA
mUPTW4+dWca0OZAszVW1fM8VGj5JUqTPMu2fYSVLOn8YTBmFOZXAEdtWFVGV58TbtAupgVgFiq70
ia2yfdHK6Pf1DGkxBAQwlXtDm4r154mYqiVCJUuIjebDh5i3gOUgXl0PMf0R5xmlaegktRpbDiKx
OX3jk1xPJQuzBNTvVKX9HacUDjDAS3ZNgZViqlOExQ8420pGF7yIlSLfXg8unVMy/2sOT6NPKeJJ
dNiISiGD7ZcRAAn0R8uAgJHeKL277fIPr3kTveKLZ76sRD3nEF1GnQr0J1EDycRLLDYe2r3ygZJR
v6s+tXrj7SyUCbqt8dbBALDRaPyOwK/y7XrwtdjTvz+JnZNvoHxrIC9j/pQN87vcWj33XbStgx4J
Jg+4flHF9vWglxuVj0y3V+GJKWqSPEvoqQKhS6KnjtSGTlZJRy+G9hRF/fP/LcyUg5+MrUgKv6nq
1AEqtaPuhodxg6lulKvpSjq/tC/oQvEyV3WTtsDsA/YZhYgxMR6S5oeHQZqSv14fyOXLxDQMiLma
aNF84mV+PpCqSWShy2KnddFhN7THdgyxBaeJ7LuP1yNJS0OxFI2OlyxRARBn+y9DNCGrauMBs6Qd
fHwyd2CUd5aNV9YNOg7tKyrbK7tuYXR0oETaTyTSmi7ORhfKoopPQ+5ADkSAvNsM4l72ikOlrMzi
wqo7izNbDlST/XKoK1heFaXwT57cuL+rK+fXQhBqJxJvSIMrSJwPxi9MT3FbxfFJp8fmVTR+oSa7
EkNZOKZoRnLLEUOUJXX2kdy8wsi0F1HFpTGyz/sux2hCzgFXxX52UxR1TS0TMGCuGZ5d9qKya73e
wF2il50uVcWbPszzD7+w4m+l7PdTu03jbDWRF90ppgrphdYmPABfL363FfTmkH5sALYR1T5kFHRg
CFO5epQ9sEPl8NCOsE9oIULeFQcr+/vTwpJVVaWWAYAAtMj56h/EbBwACzuqmG10xExVTLcgIF1f
+EvfTeYoMjSAKBRIpnvp5KzwBt6wY186lWbdiJIJy0IXv2iIL1wPs7C9rJMw2vRlT8LgWe81EThi
vdbusko+lFW2MpDprJldoBbiedBRSFEUNtR5hLakQIK4iIOnuYZEc/5Eww/V3ALemv4hhe1KSrAY
jmOCEtDURp6XCvsijcK8qnHurcYNNdydrFb7XqdY6KGp1OIJdn0CFw4LS0UtgY+kqRyJs8MiNfqg
770Gg4se6klQf9ZFGRx9QUM6nAra9no0aToTLmbzJNzszIBPMbDWsYxO6f3aTV3B5fDjbk9Jp8UC
z8Ufus/6jZtRcMdnmCZmDXjC2EQBukRNkPtfr/+gpWVK4kkhkLoR0IdpfZ2unzAT9MKvnSBA11Zo
HlIoJVGrrpzIS6v0NMpsDUHysPB3LhzR97Cr1HS05qrcuT6SpVzLOg0yfemToQyGKpWeD3GdFzXQ
TIr196Ovmm9FAxZcMsCTDkHdRZOstYnOWwFymHbR9R+xNJ2nB+nsNzQd9RdDrxCPvlPjRz17CuRo
5bBeSLAsWaFLK3FUc63OcoMkGWTKVMERfKiS9v8UYeqhfmRhIQOG1KXeuEHZ5P3vh8URQFFYm4qm
80uIHaHRuWrBjNE8N451owBn/fkvYvAS4Poh46HteP75mqTSVETsHb9p90mimXRSjFcBGei1Lbi0
GKlg/0+g6d+frBOvQ0ZTSEEVl5v8RbWtd+8To0x0+DfCodiX0SZ8XTtDl0JqKrAj01LpsfxBzJyE
HPTE7GM3OSK+mEVIbsUP1+du8c/njSMBdJKRjphdNkqXRFUlDU5lYUlERy2sxZUdvHRMkkr9/wjG
7J5J0HFFgKR2qPtQMCqAMvrVJ1jp70BwVi6cpT2kmRJjwXuU9T1b4KoIhMQtBmdUf4zhP22OKbT/
cn2+lkNQKAcIZZkX+U6LkwlCA5pTR9md3BcHSk43tdHu/00Uiv/cmwqzM1vRLczmeMgBneDd4P8m
aRLBKv99CFolpDO8FiRzfjnTl/GM3MidzrMKaP3eHTXAl6Rce/gsn60ncWbnWqR5bTV2opMqOgoY
TyZaYjUil168NTTsz2r9YGGHJ4yH68OTlpbd6fhmawENK2Hso9LBp42a/rZ80e6LQ42I1610gIp1
A3uZXiutC2XllF2NPHvHIkVY5VotEhl9K9XOf8ZbMLDpJkOzhAr2Q3ULtuqQfV8Z8NLKPL3EZumI
h9+FSEXOQUvjQL59HKGoOIJd7lAm3heYu3A6CSvrdOn0OI0pnx+IYQxgSQ0bpykxdAdXYynh9vqw
1iLMdoIXSWaPCYMzFuFLi/O6aa1s6OUA3IsyuO8J3Hk+BAEUYamptePF8ROP/5dece/+zRD+J8Kf
J9TJES4KGmC2AIcT+VDwajEwqboeYHGpy/8JMPvyaPIbljH6RwBkLXKFUfArBBpTB+7Kt5AWl5ii
S9T0wLjSbz2fKz/0EuTKWse/Ne9Q4j7kj8mdtzPRwirKrbsxUT4zVmIuhuRmohJHCYA0+zzkmGsm
llrB0VSqEIUJzU9uB11E9mLQquP1aVxcCcgEIi9Jy/UCfFohZy3GSk4W6H+WhfFWeMXKh1ocDPUm
VTHpiJOrnA9mwpZ6bsCLAUHEFBWc5GdgSbvro1h8JxgiBzrvUx5B82eQEqa1JsWVUydt/2QOQPoQ
sxgtSFlKjutbPCivimCiHaXRwjIEhCyjCjcAZDNvOm+oV3LrpSGf/ppp0k8WfxaPap9niLKEBZSQ
N6v6UXveyrQursvTILN5HWLd9QdNdBIJwdNdWibDHQXi7L6vhbdCCoRvWphn95iwyO+hHIUvVRrT
DdKHPolss0KSGyUFfHGp995hDNCspMCLP28qwoBlmRbXfNsEAgi2DmKkevButBs0wHY6W8Y4oJ+0
g0dwY92GK5f7asjpyDiZdkFPCzkp4XvvEcuzzV/hFsjsLrrFbAEHhPQBleB/UU4gHzJY2KIOSmT2
ocEcDUJReEcBR9QITnVn/H3xxVLJUjkKpvTuMlW1qkw1mvoo+BEKt6n+JKjZDxkTyOsbaEoMzt/Z
hGFzAnWRdFmZlx0DMmBRUmuYquNDmZewlHVkZl2PPm1T3flSvPLw+1MiOw+IjN3Jhp19q0JVU18O
wqNhDt4uH/34sxLAqm+MKDWVW3xC0fXtCnAKY8yPkYTkzpz8v6o0C+0IOSq6eBpfty9y2yvwh6tz
vzoUbuXvkMgbH7qqDm4STUFYJsVIIQBfCEa1rh56JTCRW26iR6tGNGcjmGW5GzTfvDe9MNjS9tWe
LLFqdxY9xB3ghfa5GIWdGOqvVE/zezfUPRvQlvQ6ZL7uUXSwOsUeDXz/al1y+41GUf27O7T4H+VJ
t/KZFg8WSQI9pINGMubVlxj7HMNCQyJpGnuIu6eyy0GtJk/XF8M09xffBq0PgB46haV5dqCEaqL2
ZK8DfTwrhekm7VwpgBO+lucsDofCOlA61WCBzdLVUTQlV+9VpzBNHAczG3kdjEq63b8YjoHQH/AY
8bKlZYS9oKJDfEw8lJ8zcWvlOpYXAHqFn9cDTbv9Yt5OAs3WdN7z/HbRIsj97KvYCU+iZ618/8UI
0xAkSQW5NJcslQszSoNOdTQZG698g4fISh5/+UUoXiqc2NMCky8+fWiAw1Rc18lLL/zsAQ0jpCi2
u7JQV16tCzf2WaR5gmholRR2vsD9UN+Kr94usqtt9IIg1za1k5XLSJ5S8vMvcx5sllDB4EBfaUDX
2cWtN0QY613Rg2FbRNDcth4N/h9K7o6/ZCMCBKugDQCwQxB+yYKYIAzdoEWSKd5OdLGMRRQEdq0K
LgI0uxh+WNrQopSla3cK9pWfiooDZKpa4PyvL67lCaO1/GdXitwIjPHkdnONAv4EvonaBm2rj+aQ
HMZD8CLZyTY/6H+dwDBfE++JNuHUF5qWyUksT4ZQOKnL60hqh+i4FQ8aMh7XB3R5ypzHmO0WXwCw
a0XeEZ2ZXPhWIj+Zhd8mAMP1MIsr+mQos2kblbYs8tpyiiTI38aoj1ATjDTrgIJIt//LUJSr0KIE
sWIoogQf+3zWRDUDbJdaDokozpnxLms/EsTzrwe5mLZZkNlDWyt1CbwQXhHhiJYVAJrW2OeAGXys
1a9HkhdC8fogb6e3yuk8v230TjUGUKdOoI7CR0ez84uX1cHL0ACcszx8pVs9A04jeTjLmVNzKNQr
LJgjvD/6rgruhbKQbxJdS7g+NA1CTWF8FyqzffFQ5rgXO/6EKEKLaiOHGIv5LbrTURWrmFkE6qEB
2GqHQphJKwtiAT0yLTzLogNHv+kCNDt4oymVA2F29b1qVzYFmZ22q7bWId7hkvB6fRb/NJ8vzp6T
cNOZfrKX6h7rOF1CCs+y0EkYggakoh+r8OX6l7xqX2sR+Tjs/NId8uUpknEdhKMCMZe0w6KoNzEH
9et4vM1jk24w9HVQfGOICRTSRFpIwlkpJc67nucdVSbzs1Jw3G0kuUe5ArSpB055UwLx28RmMu60
ItM/ZEHv3t0a9UI9bERYfEZhV34v7oZiTLeN0b/GXfpNyPVyg9IfkH1Rqych5RwdiQbtfg/mgkiN
OwLG2LqbEUPWjWwC4+9bLHPCqszv28ztv2mBidNwq3sNbG3B6zFBcYN4H1ooXw+W0ttyaq6ekxer
Vj7/vLOzy6rkoJQ9gVfAsEPceh/1NjjCjb5RbO2f9A7lzf3wZfXtMVVMrn3l6VedfOUMmwdYCYhB
3+FSZJabAanLyXsWiXjv3n22ht34Bvx1730vvqe/1goGM8bABGE5H/Ts6MktyDgCGoDISO14a93B
XuetFd7kr//NF/hfodOXKch5pPn509Qj7KrgqEH2KcpNC3Hr+oZZeMadR5gVpwpZQPG8KI/hYMkD
mvb4YcR5oh8VDy3G3HKVt0pu068qAnfeA+TA6jat4+yfHu9Red9RJ/mi9Hr8w7fQR+KzFMnKD7yY
AcBn0y9E/dviH+c49dqQhKjKCicZrPgj5Ih5z8ZCXQlysYq5dhWRRjjJ/tRHUM7XU6t2QqOXkmPm
AHL9BrsaMDvfQj/6htbi4fqMX1yRUyxJn/gKcMj5+zxWJoR4E2m9w80j7ToFWYW06FU7yJGSvh7p
cuqIJNO/B7onUYKf780h9VQhFB7URNpLeD+ieXs9wNJQVBFyhWjBVNe02bQJpVqpcmM+CGpnR8W4
CRIT2ed8Jco0IVc2uzrr7gRVH0d4ujh1p/6GQvmawRZQAZ4PWnlQrfGvS6ln+2FOv6DbHrqGPDie
+DJI+NT8vD5l04a9GIzOW5z3BDz+eSMRqVtIVamHGpmLROSI1OvXJuzzz8SsqndF8KuvoSR4r3SH
xJU1vpjSkmGYBgICKAvMcWhRULrcJYIzoA3S4qR2J92YW+NB/wELUUXT6PpAL7YUZyRyrIDeWOvW
xeNJ05IC2CqKGOIhRYU+bpwaCkIXv1wPcwnh4lCQocloaAdMCNTZ+dUXOKWOaucoz9FbfY8m4k2x
tcZNuTPuQL9t04dsZWCXzZfziHNUi1oMbgZg88FqTe9HgrucUEF719PauiutikqEL0m7NOqFvU5f
fzeAjIYYOUaQZKEK/04Er/HuYYaW3cZKQ+lDb3xXX0m7Lrc+s2JJuiKaKDiAwz8/ZBKQnX6odY4V
1/mPohebG0Hx5ZWT7GJjcpKdbv/pR5zcwpi16Loblw7q189GiuiWUL+FnfpDcptnw1w7bCZNjPOt
Mws3O866AYKR1KWOINvp7fCPdlM9+Nv6i/4CE1w+8jR77A/Jc4d2V/D+14uMkcINFPn0lO3mr0H6
12bQZrkTmXhC+lmxcUNVs61SQSch9u7UNO82STwiXmC8GLn6ZCjNkzLUu1pC1pV1v73+ey6/7vnP
mWbqZOLhnbVwtzjYZbO5Vata26UihsXXgywd7kCdwCVLBlL/c5inqnee5INY6YunwXvHVdesVqb1
4ojggwLylHQMNqDmzfvDdJQstA5AsLcGPGizfh0mok+s9dPLZ3d9NNJFyjgF4+AzoJLSsZiX2erU
Dcp4MNi1Ma5b7xN2XU8SLLJxUvPo4qvBq6k+Rp2F5ua4RWd7X7ZYt2E3SfUxDPutL1jbTnJvBj9c
ueCUpZWtyYCcVPCNtFBnK1s148DDiMvBbA6n5cRrvqd80GdAQ8Wt7yE4ovd5dGPoMLWtIki2mR9Z
ryT+6VZua5Bo0Hh3ufseU2orGiO6MaHqU7yN9GMJo9vmedIeNKPVvkhK7R+FPm/vu9xVb0WpQ7UE
echvnSd43APoJPVxzPNipK6ixGJwF/LKsWszQtDEJSfa+0Go/PDNofmOFhq64zhCrHyphXU3cT/5
C2YDAIjZZGCnDAeIo8vEG/oZ1Y8eS6Ii8+y8aZF1u74qFmKB5qHAC7UBytX8NoaHjicIK9AvnnIE
b3LF3IirT+C1ILNj0tI8dUgw1QrkdJv3j8DBwaisZbCLS0gTKSZSsKQAM6u56WWZibSZnUaFkZ1p
5Te9SH6NjfYZTlKbAm578OeuT97l037aUtBxETHDmdyYA3OjsJSEwsdXs8++4TbzbkWFDcvnNUzq
X2iuH9Ax+B6CDMya6EPKhrfcUu8Kpf+8/jOWppfSAiATRQcBNt88geZmLm0LR4vLn/wKb+v7JSYP
+Dtej7M4XGozhkKqizP4/CWS5KZeaVwCwRtm0PsKmriLq1+Dk3u487ZrOPGFM55u3pTnIX1Lu2i2
DaLEH9Dbkpwkq7cN5mv4YVwfjzxl52epKMR6KNUKfGpyhcvMCU8hNCsKJwxq77tRi+YHChPjB9TZ
RNmMYCJ3gZLlH7GqPHb68F3WW+k1xUbhudD7YIc1bvKtoOhDvaLRjO2olO7PKMzalxouKL5nCQmB
LiN2UYvVu69kRQValMLjyjAWLhHyWXrqDMZC2Xk2T1Iko9o9Kb1RQDv2lVp+HTTXQvBS9JxyNNu/
v3rpDnJ9IB0lc3bMwmljbbaxJTm18ouzdOMPL9e/ytJwTv/86d+fXO2QQIewayVnaDrOXQmfqFHC
v1gK9S0SKR/Xgy2ksvQFaaSSP3MvXvCPosTqi8YqHUQs8NIrPPTd0aS58dDJ+eoJqNL4hlohQ2lI
Npr7OByEcm17rVuImxT/lWDTyS46HZ2PYU/eYJXaR3qy0rtY2giYK/KYEDUQ3vMzGpGJMco02YmE
8R5hxZuo95OVa2Bpa0OlQ5kRMIOlXMA7BckVTZfWmLbhSvua4odsPnMVbEHhIoWrrayhhVSEaCpZ
lcJhgvrb7BsXQxBqgvqnGYMm1cF3pJ14U6zM29JKAm0EfBzK3sTfO4+Se0ZVRV7rJLnU8g5q6+Fl
GGUZXYESHVe3rarb66tp+gPn54nFg2+COE3vgum5cLJ0e0VoZQOhX61DVhwK99AjaFwpz9ejXC6H
qTpu0Jznf+AvZ1EEKFwRGpqO4lfmzZiiaK1pnrC7HkS5HMt5lFmGXeGSJLQNmHB8DX5BEYqcQs0y
u5SQmdUkI9zWqh4cMswvbRy8y+dxSLu3XA+ELwKwTWQAEK9GHWuwtU4z360S/Wuthv7dBxglxSNc
eaGqXtTcc4IUfSyccN2m1O2xlzHNrdGe+5EjiYS1eIow9YCOtFk2ChbtfZzu1NrAbV7p1UPRyv7v
KBrXWitLcyxZSHYpMjQHHgDnXxLia2Bh3erASHyNQe3GlbSyOBcec5Z4GkI+DwGXN1P6dGQPQAuv
UQLf54/pNkQoeaN/C+x2h0gWgjXmzYB7wZe/RpKY59FnhSsOcGkQtMLxrMdK/yqsAe0vt975Hz/N
78lOcIPAD2JAbJb8O/RBVEuw/0f8cvDWub5O1z7UbI/LoGT8cAAth321F741PEOvB1jaB6efaXYd
WT16nVqfIGvQ/Y5QuR6C4B/DCA7XoywNg+sHvp8M+wTtyfP5EjsvK5pYRACPiaomDcSVQ2NpGCcB
5iWb0hqTqPArp8THOisfQh9WQqDvro9i6aufBpntGnNMYCJFowNI9jYYv2UBYhsYD3uyuRLo8v4g
M/zPdGmzvYNRklsDY/wD9qoO2LPsMT84rLUe/hSiz8/z8zCzTRJEcSohdnHs7B5/KRtLjn2wG7+b
2xZ1pAhvovtyU9rC1lopPCzP49TZpXZNR3z6mCe7xzCLRjU8DO14qVslrzIXLyAMxuvIW5nIhXt/
GuJ/Qs2WdydYqWGxLqxY0zcVzJHH2pR/j3ry07I4VeMgFP7Jm74/tv/VSMSZwEOXB+Wzboc05d8S
JTiV/vwcrFRE/QL4X3qkVCNAVF8dj1jwPmUSbpfX1+jMwZHW1Z8YKpUhAlA0nX3UJsOi10plR3yS
cAr8gFiFSzbf1d26L+Kjij9Q/Jw8mC/Tw8Y6IDy6i+/wUeE7H0iG9qvtp2lTzBcZ9Vue3xryQBTw
zj92pgU5LmmFUxt+ckQSwt1DF8F1I20kWDywYHox2dGQG25NMuJto7XB1lD1lTfkwgGEUCuPB5A+
inJB9edZF1OrjY5q1WWILysWFC2hMir7+uxf4vB4pIDQRLmALHMS8T0frebKShDltZN6aX8wUpe7
QWnqTda0wlch8F3cE+RfOg3onQdb51Dg1LvxEjPaJlmPqfA44J3gd2wLuStxAzTdo9KFOdQGeteS
n5c7txNyO/dybZO1kUnmPuKhICSIdygYD+GJgspNgUTEGEq5DWxG3w6YY24baQie4MHjyqILmH0X
/YcSh9oeB8bJ41PxH+tYw2xXDF41VzsGaVzbRtm3G9fAIsXUx842aC+tbM+FryICwFFI/IFmXzxQ
VR4TUTkqTtWUH4WgHsI4f7n+QaZk8WL1gbpD1QLdyEtkfp95VahUThJWt0IXf0/Z65tM8O+0FtHb
YfTH7b8IaNHL5OvjBDxP/T3q/R6FLCdOsr3S3jUB7OJxj6T1yG1xPdR0TM7HJoGT5VkMpAgC5fla
A4NHt7NonSZhKIkYdhu/G98TYGArZ8rSdUTfVRN5fVvaRRcwVeBEcZY7RqYUR45N6bfZm96uUQqE
yIPRv3GbcTiqafyjkjJ5JfjiKE+CT2vo5LLIC7ywQ85MZIDSlyCq8RA0enWbW/3KUlm6lUAZoRIA
aZqPN3t3GFIdZJpbYLDyKJvtRkD6tpEKu0Zh/vp3W5zOk0CzpwfaOmLgVboT3gY3zUN9A/12L69m
wAt9M3LUqf8sqaT5xhyDrFV57CXAThu72UVf+1s8ae0ICQ78weXNBAtcO+qnL3GxHuHMSRYFSooO
sySvdDVfx3HcGWnfUlh6ERN9pUK3HAE9B41qEI312SdK4jKwELM/FsiVD1qwyXHOuf5tls4L3rdU
5KYXNU3189VW81pSozE6FqGo480Yl4dSQVgfZVJ8GRWh25HPaCtPpaWFR7WRa1mCP3TRSEVmu6Bt
WDtGiA9WTyEQKkxrIcH5z/WxXSJBSA1OAlmzPnuFaYMpwrY2nvstziJfCru/CQ7VVrsDtWmTAxy0
x+sh5aX5PA05u/3rNMjzEqqj+DR6/40Pc2+HI+6az7T2NuoxsNXH5KHegCFG4Jd1SXn3Ac/J+/Dz
rxvW0/BBE/7BE14CTfC6ahGuzY59gO5Z1231KLivW80ewuiwMuylLX4S6g+h8eTQigw5FRIULYxn
/U7P7OGzcnpMQO3qIOww0NhbT4rtmAJ8J3Vj3rfI4ih2th9uQlt+UG79z1VAk7ywN09/0Ow7JFWL
dkJH1fHOPeT7/ka8HW1341H9Sg9r58CfwtP8IJCRbprUNGX5j8PB6ZEdIZEceb3kICLYbsUdhXR8
bM2NtUt/I3r84N4X24EXTXXMX7N3rEPp4idbYas9rlUWl+4OUk6LHhN/09Y9381uHkahbyEsApYu
b8ON6T513reVbz0dCfPRTjkMyIsJ9DMvwyWRXJdBNTgShR38qrYoftxp5qfi+zCjBtB81DxUvGsr
LKn8wNbFCMWwZtNMtE4ZZ9qssgdJ/1FjZ4/IN90666VTsTOKoVela+fb0llD+RMfBtA8EuJa5zOC
mq8wJa5Oqv2I8cEsc3Nbtp+J/Hp9UhaaseBBT+LM3l1FrAqj1KhOWwz1bcLGpFsuGzi6V4CJcAPa
1UVLRey3EAiYwprRUVEpkcluoUwSxuE/OLJ0HwheBrIty5hFIJWtHiwXA2wJb4+3678WkdiLT8gq
hR6BSBBA1vnNFTdCpOZc/bKZQguKrBZfmNLa5FlBGS8EiaS2Q/UQGhIejYFrOFLjv0UtPsBFFw8o
Nmr7kQ7k1uqazlbRhnaRN9qNOClsk1oYHaVWUBtFPtuWq6I6DLEy3HdSjLdy0r0HAVhSU+C/HGu1
Qn0S4gY5/2Rgp9U3RRMONxUagRtezNZBHvXs0LWe8CAMafsI+wY3yc6NMdbIcPEZo+JWhgl0uzI/
i9MDZUolP9Iu2oBt2RgN3r5Olr6XKrjk4vnv/3ycXskvEYPC5WR2rVeZmFl1XztCiHgljmlUTu3r
EcjfLsdwtiBnMcqqz/MYim4+WMVBUYU3Wc7C50bMCzwXG9cW0vZeRojo1itC+qtJQAFJRgI4Ckbx
l64MPTDdSNs3ri/u27rF3DSP4586kpJYsiGCmpic82E2yoANkCKl2axvEpxxv4jF8KgEqKqqmQGA
LhRh6w1ttOvRXbRVkJcoGrUIbo8gPwcsPGwvH8P3oW0/AcWpW6uopIdEr/I3fTISobMfbXlQ/8C7
vNv5ldLYOabIX/pcFHG5MII7CKL6vVDpuEdypGw9FdAngh7YYklyvAmyUtrFYl8g71p672MgNzeF
If306rjc9S5K+X3Xa/tM6HQsdlvzp96q+r6vR4we1Rz1NtHstlEYv5R1kiIKmuKjq0EyALGi2lEu
G7YVBa9SnxV3iaundmdlr6410jcye+hmrdA5Q67GGzGNxYOLhv+tUY/FVkOg+ws81v4W5UfPkbQ4
RZimiX7Sd+rFTVsjQdhgsbLVJi0jWYnTTT4gzTD2ABPTHFFjUy3eXAwuNr6h4zPeWB3EJ0Uzqq9x
DTfiYBoFhD+sH57iVjBXMqulvPT0tJtn9Gk60H1XnJacVFTedfnr9eW7lEXRIJvu1KmUMn9UVqLY
5C4CG0Wr7AdN3Y7anZ72N32mb8kbr8e6FFvgND4NNh2WJ7mL6GqJoXCf4ddzFxsI0rb9VqxuJRG3
aX3rquijiOqtUa2R8RbTU+gxQBsYIYChWY6CM4nclqSn1S5yvEmrLaX9upV/Sgg/mbaHZGDzTuoW
r5XAF19KKjUbDCNAQl2UqEx0ewyhFB1Z26jaBmUwlvLO3wZ2oe66j+K2PkT7tRLv0nl0GnM2y2D6
tEFFdNQvt0lyJ2Q/UIcW/f31b7m0LtGvwO4GOTr54r0kNGnq6xzcfmbiguZ9HaLi6XqEpQxLN7kU
MJNSrQvd79Jwxx5NY6fJH92qPfQmOUX4/XoMeXqXzDMsUGroEcqTZOAchTx26v9j71x6I8e1bP1X
DnqugkS9B7cHeobiYYffdk4Ip50pUU9KlERKv76XquoAmeG86a7bs8ZFAQeoA1QqI0IkN/dea31y
Qqo/zABIdl1D2wrN4/JQ7f0r+7Tu+wxot0fzYa4CC3lVJy36rHr+1fJDCh5UMJCyOUgS/HlFaLK0
+OiU17Deg7oKgQRu7isY7twlNBbo4T4rS4Ok4vcf+89818uPjXErWhG4FX50+ucWZeCOkytwdch+
Fq0bmxqGi4tu4yIPqggcKLoRTzlOS+B29Efm9G+LQo7Yug3uTYU8ZWHxKW4AQQYlHKHIyzAamYCP
Nsjhs32zF1se9KEu03rwxmO3QXxHv5zvarYYB3wVw2nufIovFULIgNRMxM00i2jwiuokW52f1tWo
d7//2L94Z1GcQswO7TSE2pdDZkjdkTXmWFdUT525T4el+WRR/OLXhJYds0nI8TaT+cWv6fGaDabQ
cSGDTMtH4rNzKLqvLihV7T9OT0RvDo0zcwuegOrvct9erWFeTCmuaNEmqjFB7js702dTqV8swR+L
18u7poLpofFm/apyhjm0CjkEVqvbx3VCEOLvf5pf7dCYKUDYvuEE0E69OOfsquY+640repoe+Xsb
FckYzKEAnPekYgLjpHf7j9Nh0EiHpwxsAWzN6F5cXFggqKZ+TQTkMiB3cy3ARhD9/lP9KQy9WGdg
Pli4D20qrA972JIPtmP3iANBDXNE4MGYrpKbsZe7w9e8J843b3brwEYRhHeFitQf7CmmoA6EVqeJ
3QDHeLRK4R8x1ilu+txzYwdhNk/Km+WNQEs9pKj/jvnY5X7o6uuE3FGEap6WkvmHeqSww+qiPxkD
6iXEyMJktsJQpn+ynfziwPlpMrGtux+O9V5fWMc3tQj4qvUmcHaysqOBoX3//df5q5Eb7lIOOH9Y
q4hVvqi0pRprv1nHK/U2o8vkHqobmo1BcUWf0TzO6P/LO4kb69Zuh7YHR+rPn2sQTqcX6AkCGXbU
AidckFNRIbFIHMerLtJ3+ecjrV+tOPRv0bLD5/wYKsv8Ll8tU2E8u8S9HsuUxUXiZCLpj/5+vAEV
zNKDz6a1nz10+31/+P0EGGqlhodq4j6fAS26Iqr85BX51SN+XN4XXyVyWOWS062MXXkkUTw85h5u
GehP5o9/viR/UzvPf62uC0zoxb/+5/9OSs42q/+/Q3KuNtDnt6H91+kV7ND29V+ZqF/bd/EjL2f7
E/4NEXX+wKkBLw/e7m3n+wuVgy0YnFDMzdFzcrZBMv6DvwmiRP9j28BgCAP2ZVOG4XD7NynH+gOn
HkoYAlcS9jrX+R+Qcgy4JHA04x/IwKA/u7SfOFUlS7DszevSoChLbASLlIFwzfiHb+fv1+RHsAxw
OHitf9ictwfBX4S8aOh+kWN3qeovWmvNWxxG100J1HEJEl8/IjJELCIPeoqmojdELa59q4Hwhlny
YPGM6x4iLs6Q9DUhIgdxWYb71ZDnpcDRODwsrYhBOQzmuhuDpnV3rKGRYlOwmq+gw5xaswfRHnAs
vqSOmOK8EwF4yADQk7PbNpgbT6nB3WS03xvRgCPCUjrJ55GooGffXV1mmpO/uxJsQ7tJB6MOQCDc
ycH+AhHikRR9bPUKoByxm1iJqULnZIjSAKpZi+rGONJliswy/9oirH3ROSxFdpyvGX72KJ/dEBOJ
XML9ZJn7shT3A+IUghnhzBOr4oaDqbz06OrVX0cLTj1ztKJFAieXS91DvLZ6UbBAgBaqRXIG5kAv
48IUsLYyYSIWskGIX2M/yMY+lhuzolVA3k/6O++m2G7RsoAquC+3iErHySoh8fduQm2dM2GhWwAq
KgRQX2oNoXGgpEZwVaeLogfpV4CoLmG+4DzI7w18pTr8Yr0Q6WzfDUZxb5GjrlmnuX8owPmG4StQ
roeVszf8mA1NZNRg45h5QrGt2kOTeDVwh9ZLj4bYyN6Ys+wnw3zw1gIjXjfsmxtmr6CxmOG81a4O
B+i6e9HLIh4qCAqruCvqGOsKEVp0Z7YkD6z+u1scIKwHa8EA6Lx6Xa0yQucl0vtShgVbIw9TJ2y4
GB8GVvkw93BBF2KH9BIgQhCc45JjOV5PxhnubOha3OT36+CiZv1zFWxlkI9wJLhkL5ebpct16LsC
pHBgZG39rvRYpIkpVM0O8rD09w+7OAb+fNgWF7qlu8JrcNkNbW0OHX/jm9d5te+de+I+GiB+//4Z
l3e6Px+CrWi70GFlI3fu5+OsdEtjnb3KvPa+0Buw5R75C3CSaI3HQ0ySxYzX1/YKjU3zZssRaFPA
g3//N7hUP334G1wURMQZq7Gh3LwGpyBpoxXfZMD27M9Z1HTsju4eTv0beZjczz67/atNDfpgZFCh
2Yy2zsVcoqo1z67yhVzPZhmAJBsi0+0RvFygLacDl99nvYhWXsfDrPbDRA/MRXE9lDsBkw72y8M6
NFdLX8TMG24myz5N21yhMTNo2q/HGY0wwnYQqAJgeV9UX2rpgWyOnoZ/mNukLKaYKQKIK9CJundo
9Ol6NM2DbGeF/AI09gBZNGKzNh7oOkaVjR64Ig4Sob5YIJRPvn5kYPeoOqNYD5S4MXTGtaYSlIQw
Oveptp4FQ06YQKJ0aV5tzX6OLiez7n0CsFBep9yuA03HIMry712wryClnfozGkIxjExHrblSc77j
1d6Q3/G/Fjf2vKJnXBZTx2S71jIDZQPyO7fvyCJJNbsIpP4MgmlQems8LreWZie96HdQ/aR6/mwB
ANvpVuSgp8sK0J7s80irlxbhbo3sQi7Ba8zNWDlQujkMd+Z0JnO0kiGeltMi0eQ1X4ayAZLnfkJO
vGeOqeKANvra4zS6OIKkikZwHZV2DQ8oYlZBlwKjKUQSIGA0dSjsl97xgPTk0exaJ6NY4spjmb/W
Sf+Q39J9GQmMAZGevmAoRggSlYrEdYpDqa9JxXfYwdOaQvcwIqOoFxgPg/4aAkOFRuyE/XfysLFV
R4B9YlIt+9w7a2O+GyHq6nwvxq4/ozG9BAttv9Pa5vjNitgSai+tAeE3ELlNHT2g+5bRYsrDZcNd
goEbmZ3Q0WVVAsmuc7LWRViMUAn62yxjsDPp4TJLp8TSIt5cW+OTdNGPRew+ZYBD5XTfGc++vreW
LlDNglRPetv5N2VBDsrRd2VODsJF0o9jQBwswtZ9q5rdUqud1zigLpu3ZDjl/XM9OIkYzhxNVfA7
BsS/5K48SDXtHfAxB8fSAsNmCVm9GFGFd0Ul1M4wWZkgYmMOYPe0Ai33rxsfqM3WjmQtY9pUW8nC
riu8gnoJ0I/FyHtdLIlRVGezsOO5rc6Gv4WCNOoWQl/8GMapqq07C2pPNvJ3SNmmsEXJAHnhK4Uk
JW95mvfoSvt+f1dBy/bJXrVtCJdVEDT3MEF5mDB+0Kb0xKuVMLFbbleOBrcNXUvHgzrUCY2aZ5xF
gQ3tninD/ivGnOUY/f75293iw+Nh9IaCD6Z2TGh+3qy531rN3LTmtV9ZQU6ee5+liOKJRrf/5Em4
KX58Fh6BnhfcN/CVX4ZJL7oYKnOdx+s1JxkAF3fgSwWe9CJOHbCY1bUxqLdxsh6U8uN+VrHZ6oeK
PsPBGU4e6pWOPCC47jCOSNMGExYbJiYZC1Q8njvvveKe4YoNLy9NWm/J0FU7VjjTARgKeT0AYsDP
w4jYGmJ9t4BbGnyardsbt4grqToeFLbaoYZ7rLQ5dSdQq2Cz3GpDLaHaFBsDWF7dGmDyjDFinnWj
yqBaaQKmN8BJGiwG1+I6J2ANthNqR/kO0eKup3bWV92T0fOTtOVLIbD/O81kBGUhv4CqHQw9KjGb
LIiq0jlNzWLdD4uLCL7WDEX7sOjk3Jfm81AyLKeRBLVD8kg1RmwAzMDaZ3Ps9N3E3Rsb2X6Tsh8X
sa8VtqfStUJNFOdJ4a9n94FpG9FA+L5vx9BEfgFZx2ZTUiOSTz24rE3yYgFrF4nSLapTTIAw2hmx
zbJBBXN7V3uPLa/3pa/iQh+HQBjrmDRWvheIwMKfU2W1HY+deOcewZGwdCEIx0Ywl97Z6UUkbffW
JVpg4issR3xGisD3FbQiMkaG/w/hFVsBgJxvByXOlmOnuxdvNQFSAjGHakQSCqT7HiwtL79fNpeB
DH89AQc9Qa8R6ovLdxknFPJ8+DBee6f5iPp9z2P0QQKAyv478qutcXmxSn2sT0TNbSofzFN/XqXC
0OecSx9ZVsTFu2EgD0iLGm89khXnrmYlhme66bz6kaqOUiaePIKpQZBZbIouKkkX1bo8oMMXlX39
WLI9Llo3rsGTuUHslHHEyAd6cJ4nsoQayqv0gyPUtwIDQXO4WtwMmpc7OJ/SumLR7LCMddieuiuU
5T63rtFB/v23+4sy9aePe9EQwYfpdGe112vEUoIMkhDna1t/NgzbytCfv1OMpNHFxaaLi/aH6OCp
xdATOYQ+YuJkvEZGsH71w7cu6yJEYX4aubpdzz88zoexCvJRD9nIl6U3BJ2rQrHnX/e22BTCBwC4
Y3/bj4wysox+lztQJVZzxOQJfPBQc64l+Gvca4IW2wToJYFX30EWjsZ9FzZ6n/DKyGqAx718ibyy
OLSOB6dwh6sXD1dcpPOhONiAOg75J338v2Q+F9/d9u6jbtumFx8OrYprVHeAnkdMIN557RGTEgBB
3xVtImZlVT3umNmEunZfQGap2uJIxjqxwEAf1L0PFHXLj3afh90KvOfKUI/ITHbs1hZQLRfBtLwS
aUUmdBeYYod2WyODpFmDCf1Nk/J4WaZAyO+CnVx0agGvDzrGX6zJObnc+1blwO72T6akqYdkUyWR
cVEDSIk+r73ve/vM7ce+qHdjcw0GY0SdObWYh8v0uNPpN4rboSvObP1izufFzPFHP+p2HjoUZNAZ
veo6GwsvbPw1nLmbla0TI/ntZvSrndaJaWfCgU87ROd1zGJh4YnQ0vRbBNOeR+7ezo28sv0pEq59
HKeD0qHQrq8b+g4V0tWmLFHgvTIHmXtlUqCRsVI7NCrAEZQX2ezKgSaEYXQqjBtH0cxyh3SlT+3C
0KjvA4D9brsprUG55CXfzxO/Qh8hKvnt71fnn9qqy18fwU4eRjmbb/tSaUSqdRpMiFzOljq1fZ0i
xzW214MYvpiTSNg6IrFueXT6GgpbNyrWAwNzocBvMOiR7oojDtfMwKSK62giO+POBbW9GMEvz+eo
gA99qSGoq58LUWJOjCoUBS4EFUNVhEyMmSuvhqKLmvq6UHnsart5QYoC1O0WxjDSeyvzcj+XXdDa
LHPMBhMgE+rp8ZVr7g1fPmtSWx/u7wZQqVh2EMcaG+rq4rZrC9nyziqr80pu2+ZW9yCvt5j50DZ4
kei90RwpycNp/aoBaN8KuTemdddpV7TzklI75PVdMd6XoNd3642aHtzaiaGcOg4M/oIepTjkQPVh
Roek+pp7r3x9cP2D5Z7YuGYlGrrweh95hTuD8+bON0MOlrzpQA1BE9WdN7MjoHgkyKuVBWv1aVeZ
XG5q2IptC3EPGBsh9v2SY4n3wKlNjdRn7j+o1uEBl33SCi1zzRFbwcoSo3NwRUJFQZ8Xqsc+1mmF
CEEq3pfSf++aKS6llTEFTcBCjoX5NcddQ7lTaLZLQGgVbnrZpn0F1D72GVqFbeAKO16HNyEBP/zO
zHfAQ13cAfVRgnY745YILu96O2qorST/NvRN1vqwCXRutOTLl0L4YVejqKrbOrA8hdZivYOo7bMC
4UNhDakDbM8WCHXQnX+Q44EAC+B4o3dnK5VaTGLcnsH7DV0/QhzcdxKVsXOlWVEJVdknp+fH2uTi
0RfHp4eLvCvmtTvPySbSRKG1a0Lrzk+7JE+sf3yO4mlgkECMgIofXdyL0UKjz4Sv0uvO6xSwV2St
hM0XqNue0TlekV+uZd6n7Z0PdyY8EunbtoVALMyRL+M2y8GvNM2w2rNWMRkSu4IE+d3t5VfAiCFi
g5ZFlHu0YdFCxgUavYB+eaydHfViYKWfCxM9bWAcZU7RirkxxoMuqnhFyYvLRVS5R2MhAaIR17Dz
pteiRaqeg4BnYJDGsw9esijWpwlvlWrwsELXstkWt7zezf2EAngK9H5KdSYDAJn3SK2JGgpHktgh
X+GkCTxEdbD1YE1qd4qyiPSAjCCHraxf0DnD/ZsiqHQKMYOMjTnL6/Pq7Jz21jCPppV29d7VgAoZ
0Cdcz/rwpRoBcTS9W4PVmaXIS1fJ3dS5ASJiAkLQHRhuYBlHgnd+LTk/IdV3wma6KxsHyybTSXcv
SgRuYBARSGDKtXmNDfkNKYG3nYGwbuRAaw5MgyZKPJP7iKgxDkwWSbGkrAMlvYbfqJxwh9vbPbR9
x1JeN+NeqO9yuG9cuWv8JRi1b+48RHMNOnz/kg/9HoV7WFgzyOWrG+m6Clbs9D5fErlA0MZjy+Bx
XfmhOXuxZ71hUIBD7AEHB4a3sGRaAXoeCPQEzAw9Cb/Pjy6uM63yzRD2zb2OVCBKX1Th7oytato4
5pOyEs9CDjE7I5n4DokJr14+nUriJVrj7YcOeV8VYNB+XKIykNoOUs2jzhrcV2oTMe8QnYHixCF2
3sR/i1WFboPesoWzij9pA+jc07RHgFQgeBcJNqOJTyLd7r6sYt5XsO/8/gS+DLE0XAOjmU3M5SDY
6uOa8ypiTAvyMs76Hkavp01vb6dG3N+BOv3Javu41vAoSFy3ODgQhy63+HmsXd6W64B9bMi2dAUz
hZ3wUz4AzBQfzpKfH3TRtNUMsWi4qw5nHy9Y12AZLG/5OACjfT8Ozwo67xFyNU0VR9rfNiVwDkue
IVwjcjQzXJwp81wv6VAi9sVdi4lNPajE9WlQEhSZdnM04cFoHSslUx31aC65znHS0Wcv5rBed3DS
hWpoz9WMM8unu75oQ8N9mPQmXBBS2mOevtDbXnZXGsLdGZYWurYA+TkBc5621j2Vz9vCm7VXMdB4
qGHCKa5qB2606dy6RsT6NzWjU8GwKzUHF+VQ44IRhVFGI2u0XPB6DYh7mnH3L3BX7s2bmm9XNhcU
9WdipkYLkTt/EBIF9TJnKL6TunMzq8JYZDGDwcUlfMgEJdnErxcFOyFPWoI30aTJrIt4hQu3t84o
zOrqOc+PxeqcuskIK+Ns96+ETyerhzCTPzJ+Imw9a/TW6mTgAt0CpUsw1GOgtr7E6ITKxAzcIJC4
IhQQ2f9G912aXzmo8oapoYk0Rx5/MzU0kaxT3zsHzwIC0Pnq4IzvnC/LADtEbj2007yXlRkZRR8M
TOFPMYGKb4+M4QbWgU+YFzpCfdVhwWmNEPJEQ0PWzL/7Tr33J0Sfc4DQOz9w+JXlfinHJhzrJTW0
J2uBC926FWs6bwrYxEb0VFe7qb98lm/62dq4uJZPUMIjSgev7IbumODmNsGe/W+4uT/WEj4QkpvS
iGApQqmNpfODQACR6X1ZGpU4m3dtVvOAxXlMMhGhJZZVmRGSAIaC9DP10a8+HW7IW6cOms0P7bpp
RK8ObebhXGf5ztj58QhS1Oefzvrw6YDN3eIDNhun89H6pdwF+kLdmM89w54/3CAbvugj0u1URQEf
bJAiwa3tMjTpMUgsN4xOoEv3a5LXVR1MI9xF/jreQsaY+XS9Kt0+luzIxrucvruQ1KrqrlnfQOfb
ef6XscbIFO0rK38Uy1s13A9oWw2QFRftEE6GlZrenRrOLAdZHlSsybn3x1uPvgjxtko30flnru5L
PwVSnFAkbtl2GODDXHrZgVVDiTb/qs+o1tQxv0MnO3T27m4z8oyxHmm3m7OPJF2UX3+mfrxM+//w
7ItKsW+0wZMUz8YijzDxv893yymPbWDgD3OondZUu6FBvav3025MuoP26fHyi48PPoONYFMPhxoC
Ay7e7U4NBXI2MMMXTYETdoxd6mBnw2ihslNaqrOzMKRDry/C13eYjuEGWSYiRwqe3keldHZ156ca
Rc8XqSPQ3n521H644qDPAY0aGBKIPCVwD/689nKD1yulpjwzhLMZ63Ss2E3h9jtGizvdQcdYxxjE
0K+hIr0hY3FV+Sz+/Wn/i18JtwhMiOH5hBj3A1YYaebubKtFnntehx1FDYTA94JmtHedwO4x48um
UZ6NZsJFUT3lxQPDHjv5cwzJfeLXQATX0M+y3oyalcbNii+RFDfE/4yJ8bHJhWQkrGUAdomN3NjL
fORicc0Gu5U6Q0N7pJYVSOimWmxUeR9YzXvHGLpFJkyeTjAW5t4hN3JL4nksnNOE+Rwo6KgT5aFp
922TYrs4CPy+01NuaqHQE+id3xbHQEdhlGgSVXuFbgy0ntnvv+/LfBusip8/xYUWMsecyoQhTJ3L
DJsQiBbBlm7ThHMeqNALINIPrWRM6xNL/l6R/1899R/os/7wM0Sv4+u/cI9g43L12nz7P/9xZF+/
QTf1o1rqz//iL7mU5v6BRhOSCnGR37LEQVr4t2RKM4w/Nr64DTgOkPYwF6Cw/Fsz5UEyZWyB7y6I
akiK3N7XvzVT1h9YUujH4lhD/YxE538imbrcxDBg2IzFOLycTfbwAQrVIvjUWsSQyFDfrKCoJFNO
vgqBFwcolR0kMcc19iv0dhNb3Q8YCX+yR0Ac9nP5rIP+ihkicDQecl8/OrmsyTfXDjrWmVrtnDCP
TU7YMBf4MMSIY3TbMzUGI9Ehd+qFibma6VSPc0281OmceVdXyv3utXV/T6F8TelI5vdcEH7rI6Lv
IV/68myu1NjVbQeZE2Y80HtOOLUCSzkyg/HC3JWt1zwq2I7CfDT0m7me1F4hGwFiJQbUmOfNqeku
+lnmHqL+Bx3KXwD1Mm1Zu+9iQDQp6cbxRTTKuIGZWhdB47kNrrAjRfJrv5Z3HHLQWDW1KEO6yv5W
DtoS6WomT77Wrt8Wx18zVg5Wotl0iQui2WkLAzb0EopMAbE0euKTTZMRKvF9o0OFBVM4edYmw89I
3q5HzgbgjpHERDFoMVcZ5HRCkJxuyEg4BUtYkSMXYbYbE9A0WWF7kFqR2L2O41nq9bH2JvI4TNZw
kGZJMg9JsHFrCHrj5qraYzG04UpU9zq5/npXNxw8+rLTD0x5+rkejfLAqDFF9ihzKyxll8eW11Tx
CBcLLj+tLq/xNQ/3cCqY704p0WKo5koPDKfGNRjKJNyCvPXGbWt4CirOaKBxURSRIrmCY6yAHc7r
2FcYAuTOqywXTE7Y2EJpkfEw+66iga4kS+hY0Qi6UCcVSEeLiFNq1wMSzrOmqbrY0zV+ql0yn5Rn
aDfV4uoJq+b1wfNcvtNXaRmHZiBl5llIlvb8Hu+Jro3hikDag6Mt4mmZ3FwGrcaWw0jNJdIWx8qo
TcYd8FPybpXteLBmG1Mfmo+7Na9x3nWFiRSbxhxui8qSb4XBx52xsja0xrVGts1Ipo1uhimAVk5N
qCQfQssa2NVcQuxWe9Xw1ECacxzLcT7THN69EpKLN1MM2qbhYyIlyHOLZelhvEKcJm0I/nrgnNGv
CzNw/2uMLaBXoRY5MrdHpZLDf/HdHeD+9UtJj8hPdAIM8kVYc1HGZLbNY1X4495zdIYXmboMeRqq
PRBqFKng0kwav9XvWn9QUV7U4nEUg477UbPKCZmvDThtjq3dCtDNi2gQQ3FrtK53wq1qfhuWCj0M
odYUviqRgqiifXERImIG3F+7J87RDC9atHI6z5gyk9vkBE2SccVnv8h6WjdHz5jbNEeQTFopVjyA
Y6KfiL+YMMKKJoGxdQ6MulhjpZl3DoAracV6aBnRkAgxukJFOOXodfiFSkln9TX2lY5kEgV+1JlV
HffrLedCHHSFW3TRW9M1zJRNUCqXnmbfQI2nD22KC4EZKaeniadZedz5AmW5vWCgaRKIJpuGp6rE
1VOvuurR8Zt5369O+yb6fo4Xc5IxrIhoWSEaOPS7ZrjXF8NE5e/ZN5BTTIFFFgiDWrdtMQowUS1V
Kw+HEURNVnjIw9GM4SgMCuilOTRNGWrFpMLKHRdoHzsPC2ZFnExTail2flQwJaCQcelM9SOgSFXm
OrZExJ2GvqdoFqOD0LIBQYUpkE4hFbi3xVjPuNLP07sJNW3s8pGGPmHECjuy5BBhawT3Wyp1/8ia
oXtmiw9qjb8u/mGCXDOxG8PKOHgxqD5qo7NiF9rGIq59G6LPVizde6GNkmaIzHZPE+37NTSwXq+G
kqiHGSpWEPtAGUpFO0K3Yq/FsZrt0trZHgKGSNeJXTMh1HD0EZkT2KySVxJyi6BDUMoeZ8NswcrO
yYkPdNopi/CUGQVUBUOLVhMdyDUflvXexv0XDUN0+mg5+w/Upe2u9/GOBlJq1qGuzW3Cj66boYoC
blhnG32hJyMoeMNC1vYm4WifFi8nXWjVcKzq0zxGa8EndNqWIlrGoXmCWOoKSbH5w9gjQ9Qy2BJO
DgaLjrHU58UWa7a20BvAUy5jr59ZRqSBF1332yc4T1oMFXVQuUPsSloZrF5bQDkkuuU4rnYbu7Ba
3RkzLWNPLlWSK4n5QCncOHc1cgtOaB4348R3jqPRa2fmuHQwaR4R061hjtBr39pch1KCI3DK8GjU
OrqemAJcAAhPGit2kFmHVoc2vaCzmz8wpi8Bq4UOvSmALHUiTdGCdbO49BmTGiDePNZ/wcqq47FZ
15upkcMUYTdCqEU/T1Vq177KWinBsgcbaDAgexmr9xVnGHxh1ClajMLMGqXy1CCJERloLJTUy2EP
bgp+Hgfe7SQdnO9ID+4ehqqt8JPCoOtSyiOb2BLNWEvjSQH0E0IcRwjfat73t2PfVC85MtcwSBhG
ZFlARBVCNQPF2uyz3N7edA6dWAPjvCr1r5T4XVI0ptyXtPfyoCFOPFDHTqpqWhPYhIcC/5/Jr3FK
6zcOgKSnng0j9AwYuzYrLlaBXfRIqwIh9gvnjZ9u3Nqnsl7x9qtpePG6Wu51jtxNQmeEbwHHBIO1
1ksz64S5wCPnQYlTcNlF8CKTxLO1oLQQeAzQlumv6x50BfbOq25+8vp6RGOXM6gPZ9qwl6aeR6Q4
IE08slROb6EU8r8wncB9Uk79ra5jt5gL+MGJ62Cl15r+zZ9bsoMy0AKXzaARmT3wRw1cVvBQZJEg
9UxFkltuTJgGAexqNkc5+3mKoeKQmYUr8ZLJ6WYSo4WDSyiQvtbZcTDbt8Bgt9zKCTS5dvd8Hlw9
8GczD+fGAdB5HaYbY6rVoVtntUQDmyGF7H26fF0dZd8iB627B61kNUKobeDmzp0BphZ/zc3UJ3nx
Oo7QNL5NXTehHEDRAHG8YctUdAXUQZXrY+xW0B5aqxXx90ior8aXBaN/SCXLJca2z58WZdMMqWNz
7Bgg6y5dZQRwGpvfx87jGHtDb3XVmTMbA4Ey8gVma8xSFMVKZr0orjEwtYNiWLwA5XWLMS9j2Bs0
h9Us6e3KS5Ezoz0O1dzETQOhOYTodQn3uQ6JH3rTxpMYzOZWzW631aIcqU5lW4YTWbRooBpYVoiZ
SsvJwJnt10i4HYi3JFD1o5wsOqhexsFonhHzQZ8FqdHf4APQ8wZ08iPaltd2YbV3FnbGkyj9HNo8
MAVMbEPRBIVFtrga5pEID/H25izpt7Vo6BM4LSqjFpIDggVWjW/E57kf+y1ElHHd5/kTJvj2O8B4
BF+DXOfbzck5nBrXoeylpTAIQLVvEcGzzq24wvGjQc7F+6I79YQVGQI31VGvLXl0sbqv5rzFrQPh
Qr1f2o8YmfRwcbeWPYYDum0Q+E7YIc86gZ0T+zzAaiQ0e4hKH7ualyd4/Q1sGVVJM2dkFiKk3HzO
j6Iq3C/A6bjPktpK349zkXe3MIUwCKnNGcMl11+ImaxejQIKN69cOUEBL+0j58VyUh1TU+otFVom
KBAI7LUahcXO1nILrdlWkoT+F3vnsR63ma3rezlz+EEOUwCFSswSRVETPKJIIueMqz8vaHs3C2Sr
2rune9RBtlYB+MMKX9BiyZ36ejQvZj8ovVRpkosxk0FJy0KeDsiCiKoPtDjt3dzvsXyDPJ+4CKZi
n5cWvbyNjcwnQTaj5Kdu9jWdbuCNbpE1s8nxvggH+AoaJZsq7IdHYxxo/8tdDBzbxgWk7Y/BUHvY
lbelHYixX+5KzF0Ch0Fm8CCYWUU7RU8LALLgHx6qqCrGQ819e0n6wXw7hZhmAOxVcX4EksvPbTqV
40Zd7ndFqTboqZnLmFun8GB6UtrZADTrXYV88yfi4j2FZo20f6v5UD5cuI3g+alkT3tT5oTOfFEr
ToK72HiUnf5r48y7+sm8kL8zxrrB+xajEY9++9Otf3duMrRCaS3RAY4udHZKabBpC+LpXVda4woJ
S0VzZPOq1l+k9GWeHn//gJ/UtOpCNkRaluKfLXEaYQZZQK4lOBFAj4iPETRnAnxgNBp0t3kIBRQD
Q+wPasl+UpeKFCFMta/3FWjt3u48YwumyaGj7nTnmomrGRevDFqVDs8d0BnAqTVrONeg3QxG7ooH
cIkc7wvId2nkk8wE39NbVKOc37/BNRbgLaIuYR+9CO1/VEkMpYlDo8rd6pVS1I0OoLJiiL0LFqBU
7XMN5Y8fbBkW/E+0NwTwuyURWqPPFUzt0l6q6K0wqv7vHuetAfkugJbHjcrwx61dyVOd1O138p5D
ayvvLPesWdQKsrd+d8rSGn4XLBLkQK15d7QN9tmhP7Z25wrb/BC4ZxfG0lJ8B6n6K5QBbhUK4GIm
fRpKS9FvM/3cTffma1Q51F9t7EUv/gUtVIxCme+U90pitz+nfeKdU0/7N4vkX9FXY4BuUeqshNwN
cMegDZC64zFcdNtmxyK/U+3/OuCqqU4tPWWalLvGl8kBppG6hWOW9qKFDH4CkVj398vm3NtdNXQb
PTb9Fr/OKIehpxx6+R4j1nK89Kk4NZ7099E+cOmXXQ5lRVqQkab+Ru98v26kbgjlOYChXDrpXtxQ
+Jh27AqWs3xM+aL/1m/T7XwONPtx7zGeVxmiGByUxoclJKSDPoHrhlL3I6KkSxhynXmuZb2fLtLT
CKtlUg09Ri5J6cb78WJxVaafuKn2tZN4g33ucvnkZOZ4ZJaAOQzGLeJa9nuY+lBr5MntPRSG3NzV
nvzHpfM+uc01CeI5DvYHpZg3DSwIW9yjOPWC6T7dgUExDX0F6aF1GbHe0Du9ZU0il91vsud2G27M
M7ipN2mRk7eJzKWmLlIYi3YyXh6nAY3eEop8Qlzhh3iY3eEq2bH9v/QPwyPCR5GjbQcXNDlwnSd/
Y96lP4wzY47PfoC8iHQbDLXEpTt++gOCLO7Jn/EP3EI78JqN6GheivCDwGEqOUPndmCLtst0Gcfp
6BfA9uJntfv9mvqQQyzvWgekjx80Thfr81yaZYhHPphB7Vcyf43Gh0i4/X2E1XSZtPA0wuoQ7+li
DDiCe3NVMaaDDVHCH8UM5dwZ8/EQJRA+c8y+LOZ0H3jT3aApmdrWHni/ylE3xdbY0LsRPUqarXg8
t17fxsKny4dwnDGApYCdfhBHgH2gAu2ovJjhPBCsDorydhE2gsVz5CQ/qG67ie8qT9jLuByhTLaD
8xX+GP429P2/kRUjKy6Kf8/4Z2Q1/TwdWPHP/zmwkrU/GF+JEOlZ2RwqC4LrT4q/9QdUXzY9TA4d
QVhZ49/5a1ylKH8AakTqQmG8AU3X5I/+pvhbf9DGBa6I7gZQLBwE/sm8ir/n3UHOuhEh9+OZRkLI
UJl50enOz4e8KjHbVu2uDzamWdiNEDp6clQMSPayCVq5O5don94dUPw55NCmhJ6CcjpQllWCo+NW
ZBXM8ezBGTYA1jvkUkEUOZgGAjZAKPTdl/ikNFpdHx/jre4q2pqK1gSk2PRjL4N5E+yabX0MJ4BM
dvCcb6Zj8XAm5OkF/BaS0xyyBHsSaLy2ekSxpJgEGqXb8laHywdafROYG/Gx8egrfwVpuA+DM6rJ
qwrwY8zVY5p6K8dmujTjOb4lN+UGSWm5Dk4H6D2106v4iE6KazrWTv/RP0IGks6BEU+P8OUnKNjM
gEZc/nMxjj1dTHHLgF9XmegjzIRA/cUgP4/N8+/f7cdXu8QwFDykuDUhQ5zG6NSgLuQ64GvWezF8
7tovv//7Vynb20PgSsTu4vzWP8rwxXOrV3VbaLZ/rzEH2izSL9l2BlRkd5FtHOD8ueeTHGu1D3l1
ILrAvHAKAGNe61V1Qe3PhQZnMab8TA49euHWITub38viKfPy7fGYZHIMLUJuy0V7+v5E1USJtUX+
bi4nOUAmstRRu/xSWoqggIpTqj5nUEOigPutbGVtoQApVa1KyoetVuGEOz8UhdhCaxmYjsp3fRDH
SItFo5bAm+wbpdvlWS6ij4pmRlrt8cb1B+TU/LJ1wlBtw58NzSFENzKAXiU6f+IgoGnPjAfHAnhM
Ju3yQl/oLVlYmf0tJkbNsY7m0vjZcISmF4lgQm0Ihdx6akeo4o7S1uypDrdgsy/m7kfZNXEETdxv
1EFw+rrOFYChstI8Seg8jQd5HpQ7+iUjdr3TOFU0/qQeuQzAvGFWtq5RWzyzMOdLnwpHxmijxIXE
3KoKQjjfiMcWG9lXjEdBloQGvzVgadcT3p9IQBWG0eBzJNVZhZhErC7M81mLoXf5KWwEzxD6qtHs
ukvisnQ71EKNxOvNNhg7T9Nw5mxcvVJiraaryVgPza028AMIEROdiwJSWAYqFbJU3g4vs1JSBNht
GZONCck0IFciR0Ei7trSz/Nu06hxw7yfnmIILUQpEj3QNokeY8WG60RnUP7TQ5/NY6tKwiQ5frt4
Ht/GE6PU5ipPGHFnbpXK9RC5rW9185dAr9qU1CINs+JlKGo+hc2QVi6um1oW+/pCBE0//Wij0RK/
q11eZIoTDoVAb970ZWa6UHIR4PgVCMxLbfRg8kLbyLWYkFZmmVYiezpYoREgkaUEzajaQMJwzSok
KbO+9ZiqyFd4cHU7NaRd92VU5/qhQH5iEYTJwh6Z6XFo5huGzpP5fY7Lhow2kjN1suFIze0ymuBX
or9OUz+4tmqqjmsmOCZNe/quLYPOQYw9wZdb4yLXo055HuiAlwfWNmDEoBpq5VgoHYNEe2rR4LkP
8ooJCNgHtXyI5UqIHmRsF+Wr0CgxV0W9PhSuW3FUq8emHZTOS9GEViObxSfiGGE1nbWraRTHV0mR
+tEtALLUPAjRWCnGvkzjoUQ0AveU9qsllhmtPbXRaJS6rVzJykUvMmNBdiHEoNMZ6rSrsLooMwl+
75CYjRdEUImdGoIZeGF2QQ9FYS786TGPM0N+kWheR0+JFMjBpY8CgMn2ljvpSzCqCSBhIU3V+FtR
+KO+U9qxHENHUXPQp4/TNFsWjWa5knpQ8WqLsxkzilkNL2bRaK1jkyxW7zaLW049cLFGs5Os1FJv
cxRrxQo+XNHc9aD0h21slWUOyl5GkNaWQGRG6DuOFofQo7VIfiW3DGjwhLySsz63AjeNNKsRbhlp
T7L8KAl5YGWoJjNUZ2ayyaZCTC0I/ZFQ9M/oqRip1TlWq4YG+P0ALS0fkmzcYyDYX1dVFuVieq4y
Pu0U/Xm+KgAFF49pbsK1MFoL/TKg6lfhN84u6frXNpKeUFrw+jF5Gpvy0lDBjSnGC2f0xWz459xW
Pt7BQKMMsrk3Pp66vkjyLDKha8Pg1wzfTobyui5AAnXJGZOjj2GwB1TRhkKwRoPLusobazHDT6aG
jYnhSZzddwIaR+ZZ+tLHWxGTZ53rGLwWUgHrJqmWxIoZ14NqMw3dW5AbLCf0nrpvpRccoq122X6T
Ni0MG8+6Odcu/ZhnENqkhYnnCcn2Gr8oJEkyYZyt4iMzoEAQe1J+9vE+ZsJAJMky4Awusg9r1yR/
VjGYWZROmo2/ZaiFVgpGDWiAeME1siswbc7kNp8FRIMbbwTQcUuz+/TynzVlrHIDJ2pkoW4jkNxJ
fLSczpU29dboN9Bx/3lAcHr0NJFc1z+mNQ1v0I+wnn37gKnXH0dlb1wW+3Gb3wsXark9E++TBYMu
mqmx+2h/kSKePmA/N0Kf1jLaMRYGj3b7XT2UXvwFRZ0xsIVv0X7yOvhNF4vOMD7gt+cocJ+smpP4
y+971ye2hgk1tZH4OaorQXE/+ufS02Vj/avYX84XVNLA4LMtqNqUtdoA1OE69xsiZDQssfiQnWyT
e+QrTvc43lJF8THH7XTWh/SzJ6M/A6pRRZCOIczpk6FPkQtmxZKUg9vReNSVsyfnKoKy9LrJSLHj
RbJBBQF+GmGIAzBhCBVRF44M9m6yndB79QNM5gvJ0X6Ol8i6FE9nFsxqRxAUtioWrojlgfykYjsN
msy1XI0CbfWlGF3eZXSod4i6IzccHs6tjnVt8RZNxxcY0yjq+g/WcEKtcKkxEbLzX/WF5FoPCnOY
BdSv/0Kk81v9n5S/p10vnGkpLVRFRlPsDZS6fq0Rk6YC0dPlCbniv8wMS/obdj7toRIi/KG+km2g
fpszL3Z5ce/W6Yewy9d+txN6sRw7pO1lqm7J0ymAxcFZpiYLb8S/0m7OufG+aYn9LuCq+JRaNFiD
LoZNyaDCZSJUu+Lr22DoiOnyS3i9vOcZOzAF30PYlV7yldp/h5LO7598dTN+ePBVHZ7VNZUD2Ynd
BuBry8syTewo3/0+yEq//e+vSsuGQxVY81oxkZEyCk4QNm3lut4zYL8hubxDD9E5O6D55EMyuUDW
BKw1Vf1axgxCW4r4twSF2h02mpdtklths3i76J7+tPQTfv9kH0+BhWdE3Up7SOYKXm3IAMd0cmEA
JpH1XZmui+xME/jTv98ENUyNzwh+3WvX+7o1QGYtMhqvmXI1+fvf//6lnbde+Di1iZiKL4bsH3TE
tXIQqBzQ6RBx4Vk05ikBj9Ih3Ym7c3176ZO9fRJrOd3ebbLACASKn0Fib+twMrEwqezZFq6CbePN
Tnll7iKIYcdzudFqQvK2+oi7yHVyE9DnWV0GQ6vpJTCHJS5SRF+7rX4zMZIZFzKEwxp8ssozu+rz
kCZHGah6aCXrsaiQoLZUlQ0yQp7KMATWyB4e/UbbSIc2tZVXxYkP2rlv+cleXhJpGqMoeyPtsLrO
JwPzhcoqJFuzkbakmT4/pI0TXEq3zYWMrTiVOTkTXM8za+iTRfo+7nripfq4zsoTcX0UEL6nN4tE
pT0/1EfplvZs87UGH/CPk7Xl5DqJuqzsd6tJUIeUGpaoIlDRo3pQN+F1uZOaCxHK2XlzhNWY5M9V
xPHFHoTJuFz9p/GqHI8/IcmWVWRuF65E5YCa3CHSsAkP58ZLn+xL+uzAkjW8QWGYrfX9QerNchwh
25zVnrlV4U3iiuRvYEb9B8/24QMiirKQTRaLOYkOxGrhlLpcJ3XLmAU1DBG4UH1mZPhx54P7YmAn
UyHAB0V34/TdJRO+6RntIrv18v3s9tctkC5aOM/KDzDY3IA/q+vIBYR+1m7iw06k88fcgLNNBbqC
XcPqs2VdoeIlPZVULZJnFlt1dHE8u4IofUFvA33FBnuczbk2/krAnTqTITpMMmaky3/5IE83z+D6
xBnK61Is+bfyN/Ob8YDUK3ZqgIApCced4Rjb6WKR3fo1OgjKxXfFs76r79PDP/VBXH4OMi8w4Zc0
HP2OdeIo+sCVCyMrYa+5aiodGBqf6eivBxd/hlhYTJB4FlG+1SJSgzgZ5JIQS26a3yzgiMwxLwzo
/f19etbZcTUF/uuR/hVvfeq0lRZhjfkWb/aW/Ri7Zr/prhJSYsty5m270T0RITsn3QKzRdNzd+5m
WR+4rGnGpXxepmIUUurqCBI1uWPcj9aeiJ7EWPRbPU12ZnSOrf22Pd4ni8ShJNW5onlskqjVGu4x
bZgCsyy4TRSyU+mYXFZbNOmWYlj18gNraGtujMGWzl0p65OByMyhucKY1aLftl43tSEJQmtgJ7/k
xYoLtMfiOtsi7bogQnBXEKvRPgcq+iQoaAaIcQo6vBQCq5UkF8JU9oCKbGW+iqwXv3/5hxcWT0Xa
RlGKbBn4v3XXCS9iJa8jWKTRa/eqHyTYbshQ4QMv3OvfC1e2k+vz99XykVYfESqRgmULaRZ9otVT
VVJrDZFo5vZw6MC0KTvTnWtMAWgIUmQYN/Pjmadcp1tvT/mvgMZqdkJXeVIiyDqgTu3m5/g1+eE/
y8+oxEYXSw8l88LETl9Q+40ezkQ+86jGal/k4QzCE74CfZSewpFVAwrZXkBE0kbcmXfK8z8NyOnO
zQJnEmynCnrp9H4pZyOPChVJOZCxF+YhOTBKNMi24Ntc4PC9g5rxv4i42MoC7lxGpuYq4nLbMCFo
cnKtpRJHiBY0MkWqSY26YBfEuzMBl+T4ZPkAJ2IIBi4YisInsAkxxqcupnHZIsNJZYNS+Y500sCl
s3X+qb8Qx8wq3Ko1lceyFWQl4ajdQqeM5w38ELcEjs7wwhMY3P6Xz7faHkkb5lqxBDSuZUewm+28
a3eLNsx4f/46/NDagHAqLS3nBQIMMGG9GTsRvoU0KTxMij6dW+McvZmYtedetdX3FUfB4gb6H2hG
fPiKCE7JZI8LHx7w1GrZ9K2IM59SIRusvE7V96j6x7cwD0YLBWk31iWYzNXWK0ua/UGNsGm10W+X
VYJM/b5ylw0fbwL3bJ66QmSwTk7jLcv2XRYuJq0YxS3xhoPpIMnsLbJdsYfYJ1Meb3LDO1DeLrnd
8Vzp/THhWIVe3YpGOaqTafXIxwAhmEHamQM34kJ0r239KNycuwyXJPV0B54+6nJtvXtUqRRSRR+I
l9RoeiycG6Qi8VJwyuBWyOszI4uPievyeBYNdxHRzQUaeRrOVMS8S2CPcMIsXbDGiTo32iAWY6u/
pE25nWNXuTmzCZflt3pEmTSGKmCZJXzouEdC7ueiALAFEW8fVYqt4SEB5oI0/RV1zuz8edacS6M+
lFYsIlQiAHkry9L9MAWSlbAopp5uFzPPi3ZPzXrQ9xAuHPXi/Bb8ZN1QTtGQBrxA851p0OmL1ccA
bTZhqTo83XANb94JXMPmNSk4cpm781IhHy7ipa/yLuDqLFUjremHHN+PTLo2MVSyhCs1PUzC6Jz5
fB9X6Gmg1RkqFYJSKSWBeg+5J2PH12P/15s22dWvua17JZkwZH+KkDORP95OS/FIxsFnpBJYZ6iJ
RtKWKLxTfC/AoEAY8nE8WgDupBmjbX09E285xk4X6mm81V6cENlVfI14S7HRXEm7+gg8whMO4k44
Q1b55K44jbU6s/1hThm+L+vlV3CHQTIvtd/1diZ4/WYB2GD/eNlM5xKMj1txibp0AJBLw3BsdZBX
RqYI5dgA+kJ/9CeT39BhPA2+FucAJDY7l+LmGF8a597sZ4v1fdzVgd7Bd1LLmbgI5Ju3w2bpSRdb
IbDLXXKhbCfizvf5Ntye+aLLcbb+ojrTBI0MGVbOunEbTnFnZB09/nhvpM6CegvdcjceLMw2lunG
OeGJTw4dGoL/Crh2nkcDsa1bRHLI+8FNLd+1P/peUgM6LbzIO9fx//TYeR9v9UFh641qaRCv2kwO
sA5tZ91FHDzo8vl2u0jlP595pZ8cB7xOkJIYRGoMGVcRuzkwrNg3sRXy/G3d7qkcd4jBW067AVjL
FBovU2WboHR5DuT7yeWFJfO70OtVpMulhgYXxA939sJHpsWXw0LfkbhC4oN+hER/d+ZpP24YE5Uj
6mQmVfTKrdXTKkZVam0MC5+iw2VabFcOI+pNC5I53UVeuj1Pfln+ytM1expy9ZRzpilzNAPS0Jjh
LC2I6FDujO1SF59t7n7cH6exlj9/l30Uy6Q27Xm8+Ve5F2iuCFcL08X/xeTd+Q+IPctv//BsNJM1
mf417bPVqZeEhSqE5bi8zmCn3i/9R/nX4AYOov0PZ++PT5/uXbTlVHr/dHQgkfsk2iJEU3/VdiHN
I2C+bvW1Zjx8Lt7HrJWXqQBjJrmiifzhuurlsZlLPpyqYSPUFP4sbGN0ZS6EuFUwVDL9hygoEWXI
0qS3zyzUT98sDVGU7anlgMKvnlXDknsW0IVrNiO0XXthpKh2v6lpj27Pf8lP98W7cKtF6gtGb6o+
4dJ6J467zHia8v3vH2nJK9ZrRWH6BR0DubEP3cUgRW6iHdo/14pC3TZ44S7xzg6QVmhQig1GYext
EE9MNzAPPn1zmezXQaM1iZ1fWLa6nGbHRdpP/ntU9X/UgP9nsbP+PTNg2/18fkmLrnx5Tw9Y/p2/
5Kx06Q+R8xW7PtDwIOOXW/VPeoDAHy3JNGk1zqWULMsQ4C9+gKT/wRyDf4ta+293wL/5AdofJj1N
2WJUhhgzJfk/4QesxiYUD0CgUXWm4b+w2LBGPl0hVSoNgaQErcutBznIDTYKYkmH6CbfxD+yh3fv
5ubPBf47GvMSDWTyAligK8MEdRUtisUoBSjVuPK2vZgOOiVw6y6CmgufpSORqI8Jrl30To7l9twZ
thqqvz0rDWGAIPRoGa28aXu9OzNRUKq0rkX5ecmB2wUksU32TNu22rmy0Dw9nv8ORTfWoB9Lt3t1
GQiYLQ++bjVujoJwjrmAAVqgzPSHCLyxoSKFJyWe0Mkgq/0DjvPbDMfaIlF3pTy6SrifESQYKmgE
skPZ/oJa65flKLHbzue4teLvle47ijh8TVNYxX6/q8AB2oXUf4l65SLTok2qvKg9mAylQQPmmGYk
h+pFQAOnml6RD/EqRDyqV4sqLq5tUzQ2ZnJsQtnWMlSVENUfi7um+RYWFRyRr3H/rbVkW5YuUhWB
kZ6L1ALES48ya5hcWl8XJHQwZ5vF3AmHO+RdhlDH0fqoZIMt9iDSpN4ZK5yG+5fKvw60K5OGcYyO
vCm8xuH3DJ2cAIGBJvlJU99Fy8JJCnMnhhGK/oj+Iy44/OgCZLcHDBdE7BExOcOrp5Ff0jjE88TE
GewePT8EZ+7FxTUSrcYkEGlL/7IKDATnr3O1FaXRLmNEcZjcww7zZd2pzS8tILL6ofQnd2jhxBky
Tls/+vh2iu8FundBfGFZ07HUhw0YcHtGoQvRXXtKjmWp7mQh2FnBlwH/sraLvLqCuSCprhS0j7KC
YHhxmQVcy/5tN37HuLfLHlP0CoJUc/ppr0fmNgBWHQYlmPELsaIfm71G6rOG7W36w9IMR1Brmoi7
oG7cQHpO5uJarQ5NkHnSMDo439gCikStaDhaZtgWrhaF6sVWj55Rby+5cxIMyN08jwyxy/5RkLa4
CGjZAYuJ32/tVdH3ccWvtrY6+nFSDWyuZeSSbeYddj+jk/5cersa/6d6FXjnOlryUrX+6x79K6jF
AB9eHH26tTBBFKayNWqcXgawsk1zJx3Lh0Wdt09dWzpMJF+YY1KdlA68OZJO0UFzaq+dqRs+/RmM
8SADv9kJr4kxuB8AX1gO0eBnu5d2s6d5xSbfN1eQLMG00ta7qS4URz8i4QsUc0EngqzZ/C++AG10
hBAhf0BHW6VJaIBMFIQihyt2lzMrLAtGRDjRxYZoMDO1BbFlz23EGAMFKQCogNiQXTLcPHq20Ng4
k7at5o1/fpz3v2eVR6VGMxoIieFLUvtb/Ek2rSojUhKg3X/MNX0jJold1fdhhRzvpB4s+avUoh80
5XdRoyEHnPvbfOz36qwcHxslvdeEPHJ+/87kVZH59iNJZ+kY6NRf3KerDhAYdDDredFAgim3dcQJ
a/W4ebzG6X3r5xtzxHeMLdjgmKRFv0TDxy+83WW+eojaCyl7qsLBKUdx03J4zYq5UbsXs+NElcXa
1fL6m6S/zuGvear2cXhfhzg0jMNempNrUy4flDG/k2JrIxaY2RZO3MWctMqhntXNgF7eHCNQM+jw
9TpOL20vGT/ScHxgjF46k9gcuwmVxorNlcjbQpl2eHi59D+dSsG8LG63sY8D1Kw/R5H8iOCV5svH
vj8INNRtdS7uINBc6ymEsiHloXREsiSvQsqsmozD1Lyo2LXFaE1pIO16GrhmjpK6BUXKMBxJQm0/
bw6yjhgLUlstgPQWGaFQAGMpVtdyIh375KcPV2xK0GarUYoLJjswQmTjcGBCq7uQjwvlZZq/Z4tb
Q3ut61dRFF9bWupK/RWH6bFLvgUV7iHHqnyOlV3nkydwUg7pt6wvGOqoLhQlFzEaT5gmW5Uv9Pol
QTdIQXQjh2sYXsnCc5Y+VcqzgTaf0PxEf12kn5iNX0Nx32kDsOF60/MQfnxT4JGpI0oAS8gpu9oO
ctNpssFJYR5ZrXYMOsy3JG2TCZZrjA1XHUe+2NqJihwKrR+AMI7oN54lhJc+cGSxA+FqBG6WCDt9
LrdYmMA7u2pGy5NEuFTtrwKVw6BDmKtq2k04Ttf4jHEBxNssMCUXwhbr37pOMefazyh7HlvMJ1nM
9Ubvuts0GL4YRb6L2ugH4iz7mNFaktyFRfB1xA4xXd7BTWneoG31cwiOqCsiruJvMPV1oHI54AAe
xa69UsP+V5P7Oy1Stj1/BS4/+5Zmiz9/M3i5eFk5yJ5vsM7bzz0wiFRyf78FT6utZQMuJNmlEYGm
AY301b3Rit0kTENGq75Ar9sXdrNkIuI+3/0+zJpF/SHOqhQq2gFRqoY4S3mO4x9+o5fVnQRWF9OU
BS1LN1vbVgpSGNrrMnnVOKUbxLRQ/HmSz9yWnz80qf2i4bDI2Z5m3Ukh1dZU8WPy8jqyvoXmMe7P
jUNOa7+/XixZNoMCGTCksjrZonEMBPS7Orcwr0wfyn/6aGIh0Ip0RjnNRmT+NfNeMM7k+B+vZJTM
MKA3gT+rQBJWYYOKOZ6QGq1blHzP6GIeH3//JT8pWU4ivKX579J4sUzEAD281v2fJtJtvkOKb5Nf
nmuyfvowGkq/9FiXgmGVxrdoVxVygERhq+hOUN6G7ZnUYXkbpwkMz4KjEhEW3OMabKXJdV0ic9i6
AnSesf0SsS5LvXDCgkWB9/WkIwl4f+YFLqtrHZSRg2XAQYKipK0+USo3MR1l0pXeE37pTrWN7hsv
2Qr3k4d2oiM8htvpfE20bLB1VCqvt3Yjailrp8ZemqJAsAp0vz3JE2lcvcSetRkP/UbEIilyC3cR
2S6uz7VWP3vFCD9DZ+J8WSSgT/eaKg9YCcs+ah9R4alhcTVp87bT5YvKmBwquC10Ss+qwzNf9rOl
o1HYLyAERo/qqv1Yz2xvHHxa1C2xoKZJNsf/ZYTlF7zbB/i2FjQdlQ5xtbsgOqb50+/XCQnQJ5/s
/TOsln8txtYslOy03tiHePRJGStGyL0cj+PQqsgyM6y+Q20vgE3sCxnzXeRb0MCj5fDsd9lF64eH
Oh3vh+Q1RzHDtuR4J0HnHKZqp2pYrUbgT4rK7Rtc1F7j8RY+7hc5VC+6edrH3VeJTMgIVTfIn5UU
lZSaYnrUnTKZkFkdsPlTnFJZ7CFam3Ei4osoj8dumkuUeJabd9HWL/wLS7rTYbaEsBqnsX8JVeVY
pa94kbTfqyrZSJK8DfXGHswH1DmdHFk9lBxtIQwus2FGruh1iCjZqufIH24nTXTVrnQjiX8SfVN4
crak3WlN68C3xlVV3/ZyvoFIawcKonxp0N+0leXGuQTBRXEkTfC0ed5aXds5DfTYRKy/K+O4xRvh
WM/m5WSaN43SbicxcsZ0ckIlusL+bSMsplC0YB0fqeJwQDM7Q1pWqffFnalklTNk5K6ZdUir/D4a
UreElIvu5kYgVUvL9JsyGJdWADGrDZ1OyzaqlvOCKgctg11cY5prScRHvlZCv5N3LcrUvpk52oqJ
+FZSfEn7qxFFvoB8zsyvU+tW1EYnjC2KW3EjyIatqpT6FYd+nWyiKHXwgwljeVNkug00xsnbq0AT
YfN919rJq5LA1UrJ0UPzYSyFC6tLvsy+wP+ervNfUNiU72PV4whZopQr27h3Yn6DbJQluH0b8SQU
B/l814+NKyobHGlsRIE3RvRVLvqXPO0u6yjcDal0E7XJTd/qHsnNXhIQnDYatyv03Ty02OuIvMNe
vDAKbatI7ZeuekLJY9vG+g6s8U0ado5ppluDhCpIWWvpU6nGSFZ+ySLJbiiZcv++ryWnE2hk9KaL
IIjTVqKbdvWxrn8GsKgm/dtgZXcdtpjJHF83mbTN+wrh2cjV+y8hBIVOTBo8wuSNEJqHprG8Hh8U
SVSxaJ/2IyqyeX7dicKBBWk4osBNbliHWX01h68MrLx2sYZQBBdqttP5Jskyi4omRRaztIPWG+t2
w7l4hwAym7a5jVOshcn0xqzfd0PjhFa/b1OmP833PH4p2swJ02spM1DqYbY4fcmFdKP1JKzFiC0y
LjwKua8ouJJ838V3iLOjmuz2ZBWFku61rvmSKcl2rGh64NlVacxBsTulR3ZJhmsrdKcUo/WaHN9T
nNCnirIdxnw4/SpBo83zvZz+DHVyVB3evv5NzLAajunPlF6J3WJLKEt96Ovvg3gXqtbGn6B6iLVw
EybFoyzRk0ImfRCEJ6V9qdgFSlRdDdNPVQqvgDBuhkS94SDat1iSVuWPQg2dQEI+tM1+qLNulxXO
9F22tzomGfGP3izdtk4xKAw4vSkWJnQAxD2mFK+l9cNn7Vghnbs4c1IEyiNt9sbFAQqLy7J6LeeB
ptyr0cyuKAl2BlhDKahKUOq/aJlHy310oQ93uXRRcMCaPvjCqt0opXRbJfi1SXeGRKMStezZwBst
V3eVmOFrH1+2inCdZ811FrSOPD0hlX+XjZFrAuwFMekaZePlVvgVutR1psSzO5r6Voo0G5C+V43S
o1iKe2NC+BynaEG/lWvL62ac4dLwUrS+F6G1jXR9L1KRWelEvyA/zMWvoE92Q2vaVTrvC0xAqeJ2
LY1ElN2y8mJufxriHoXYtg5vhhJjvOYupwTyw94VULpIfDuXn8Rm9HTru4wuSdVxYE93gyY44ajR
yLxsqbja5gppBzdtb8IA5rly31fal6R4mqw7tf2mobPmG08ajb1winadoCEo39kYmktG5MQA4Q2r
dhfD0B73sJm2WD7n39ELd6lWPYQn7Ci6nNPLOeGXt9sBReXc0rexLtLvy/HrimM45Ki35dwKz7pe
7oIU9+qe/Rf4Nx1SXZmO28nX0NcPRXRvCBTg2VOXTBjIBw5i3TiaIiXZ3eDelKu4ssrXadU9NkFx
mSOJECHOVHPuj7Iz6NA+RGAf2CZkxW01V44QpVdG3R76Mr9QzNIRm8oNc2A2neHITXGoFdMmfNSY
u1iorptRxm8bWzxV3jUdzXIkioOBFn4dW45WNcdSBEeGeZKARSqKzhsn8gs8baqdFMW/5AyynoY/
WKPt1e55VDAAqqoI111Q50VOo4D27zjbyFhvM0G6Sufga6MKuICpWA33KL/ydZLRNmlnVBVWXXmC
9WHpiQOmirlpi9arivhEjJPaPHcvoMD2lf4r0/aNKh+QorW6e1V7zer+WmhIy/xvsnqnTRdp87Mo
MycSx01W5hvBDzeqHrAONPv/k3Yey5FrV7p+lQ7NoYA3Ed09SCA9va3iBMEiWfDe4+nvB5akQ4IZ
hHQ7zkBRR6dyARvbrL3WbyIWp6lTgEa3VXP1u96zdnFQ2q2koSfg22bA5t7IZx6yV0G89sRbs+58
is3SIXfFXVz55zJe5S4aaGM07MRW4CwwDokhnfET1yNrVn+XBK5W41TxsbAdHqyfWvPiua6DNyXC
aLjFwVsFmHTTmOU27l0njymk5sitV9mtVlO7Jdszg3DNk5wjBLsfXQ7H0nrADp77de8kyojsvHLw
fHMl6ZWjahGuviFpzSSKuIeSYMdDfFYOuFRLIJLYExSpXcXC1squGjYShH+RAMGcKLxELF1vINIE
r4KOTaL/hu42gDdhU/r6pV4G150OUsIP1oOsnqHGvq6AxXiaZZcDRUEfFzsUkyysdCmM6H2zi+Sa
ayE2JnxnRKQ3Bs3J1Kv2PgUiFSC93t+4yDfXSIl24rD16t+18CDLkW3hZ2xlxZpqgxa+ijxhzGYl
peTU+XAcG5gjNRUOdtpa8u+sqDtTa+EXF/0bKZexDW5sI4iPAQZ0gtXvqlT4lZQvUrw3QmU1eN0+
ZMfWZVThkVFNDybSzBiXX3oWfpSqe5kajcyYYjMRC9bb2CFV4ernGpUPgxzQzDdlXv0UvAixjrK+
SNPsSvMuZFolVvVDN7ptJ+DywRJPTI5lZBdWnlcYdhuZR0/sN3ne2HnGIAjmPq2aVR2M27F4Umtl
PXio7DNLxPpQSNlCWfJEVRJlOeoCsIxAiKGl9Tm1R0GvoYM2NtjjrWpskAAxokua3EsXmnaEDAea
calndeq+8iHk/CaaJmoQ5Y3cOFH0qrmPnbQolvm1J/bppfRZPbhTlKZuPYvbxA/90GyDazwJVual
vEmc8ny5jT83r36v+ExayXA1SUFAD3weRN2lZhbKMcbfrN0pZ0+0p1bS7cGTL9EIWcdxesG/Jika
13lE/51U3m1aSJbVBsO/LWI5q7y/iC20odPRruSG01C/DnJrLeeDM0TdPtNJXXBWURp4SRVEAYN8
t4ov0ejfJ4OxFX3hoGFUaVJUROo7OLZx/VMVkh16THZglA99Lm2FVAd83ztNoNlV3NFly/eaEZXr
CPWjoFe331/rpo7z7CI+KdVNwEMNV1EYV5/HJe59Me6MipI3VnCSI8E8ZIE6k1Cwf9AXKl0npvKn
aOZUpvpwS2VBZ1KgEi3cBzvK34/KjdBscCxYT9SGRDtfagp9ve8TEHscJjPqjMq8J9SnA0416sj2
SqHvj43pBExvdt8P46n2hgVDT9Pkia6qKbM1mhSCYhYphiGYEK6NTbnHyrq+ah4wAF179z2uegWN
PaQG8psWWNfNMmfuVEVFpIRIScUEQTDfJUIpVeHqeY1DLQd/gFcl2VcIpkp49tbm2/eve2p7+Bhr
BsnVmlDxgimWBkO2tB51b6FnfqrWAHYbACeuWgqcuM/zBN6Nl1V+SklU8m0pTxG1CdZqXKy+f4+T
1cOPu8KsakKO2CWtRtWkqbmic9HT28tIPOJzoq314RYbiZVWYkcSKM73kb/OS7a/D9vR7AWx8U3N
rKoaB+D/AczPsUECTt4tlbtmSMI/dV880FAoRdYGUv9seYdmqSuZJBIHZBji474dHSYFX9IoyfZ3
ySY9X2JOnSoofgg5ZxampWLhEELInMyWTl0ShKRxF4KytJmcmiQfA81bnGMf6WnLIRU81GeT3vIk
jRLZw6V0ACi5Ji9YbKuemvgfQ85OLT/UY0/CVcyRka8uc3Pt9UswraUQs4MqhSIBB4UpOdamLQvx
bZYU999PvoWB02e7MCq2CaXPHhC0e+Hm9yXZvuxffh/j5NL6MFTznbcWNa76HUEsubbT6kk1b7Nq
XGmDRRPtwpd/oG63Sqlw+4BHFmKfSi7AfFPWRkRaMZTZ6gp7fE3QgENe6WXc1FcTjL9y3EvtMDXb
g2Uz01PdlY/xZh0cF908PaxILryLCe7Q7kBWIBjfrf5Drsef9fwx0uyc0UGViTGFHCc+Iy/Ytbsa
+XRcctCp/I89wN9zJiBp8C4lUGnAyz7vwu6QRNSvGEakefYKAKluM3mAL21SJ6Yjkrmcz+jDTtrY
s9FDCkivRg0xxhF4Qpm9DY2IrGSwREQ4MSkmg0+J80SejM1nQ1eGhtEK06yngx2soh1lt0lGaQJV
r2Ug1UsIM5g3jM+syYHoyKTNDoke/dLZ+Alqhk+bCPQF1MJFhYNRSw8/KqghdfiO6W8Kgh1il+10
sTpU5nWP1nkmvLVGucK9ywmEkJJPT6dJva2bcJMW5Jc1YJZUbVZGK65U9HS1kbqP+aRk91l+ITZP
onlrcnmT4z2ueMfSsJxWGG9KijX4bNtdcBvhmCWMiEG6lwUNX/W6BvskRsnajQ9x1QLfQkS20J3R
HdgU7qL4UQ8sLrx4lVPdxWHrOu7FhzrCLzhKrkRPAiuB7o+s7aqadIPaHP5jycYYYbF1PHCZGM94
LiIaKLo3FqYlOhU8v7yGkr3CN8fWO+sqVuRNoA0HbJW2rvxUtRrVCVpRQ/+UeNZBKT270556kcTU
144ltoI+ZnS9G4NNi1ZCITh1xB0+Di/qpFm7TeCk1GiLVOP8GbmUqvnaH3S70oJLnR8QchVvctdu
hd+u8cMXpL1Ot7m37lzw/NhVIpQZb3vqhRQCqzi+quAYaDIGMqLQvBoKxSEX5BwNtX3TjoeYRwhl
KhMCaunpWzW8ZHxhzHd+jkgre77xZsT9dqywq26ovWSCZ9eWu5WpJOf6izrGdpmpqu1T/zTU6Nhr
zTHOj4lxx5vLw1S9ZSQ0cAzmk1m6dhK8xuHgpKm5iYzI9tIaMqTOjdZtDvXYnXWGe2eqwjopz8bm
dzJeqTL2ORTiAy7dbqM4rao86L5wdPufIE5WRmKch55BWSw5luKbp2nbsIMzUjTrzE2Rz3QFargm
OhOlu5eCkaJtf9b7oZPVPwbuRFm/Cyi84QPoVQkQnqj4oWXCi9EXB7l+GmCHmGKy6UVpXwsHPOg2
5qBS9x73ZqFtdIpbnY58A27vVbzVIK0zyfdSqjll6G8L90YcNXAUuzzX15V6UzaUKcJHk7TMzStH
UM7RD1qjcY/zSHnZKGgwi7eK9bNR3l+kcJkprnyQxsl15X4CnQRZuS0wEvHgrtWqciFMVoIlJka+
dIZQK7ZqICRb7BvqfttVBogo+UK0xquikTBZukdA8DoJkjc3SiF/ILssDZtOECkU/C5pTCgZNCNN
2qOg6SRJ661iU31sipssu5T88jKsOIOs1jYQO42lZhVTWiu71wiKVx22WzHt7b4GLog+bDxeupa/
FoeLJhpvyzi1hVa9k73HWp8unuUqqGP6lq2dq/42KBEpxU91nYjZ0VMffeMy8qFzscR83BTLSHCE
voTB5iq2G1y1QkC+G630oHQoM99VinI39AqVqngT0ggRE/nQycmmNK8Dg9XQv+XlD028FYvsmJu1
rTOF9SjfqKK46o3i6GPQlEg/i0q0UcFdS+gnhkbNlEhsQ78R9GZDi37npmdYD2zlgX5QAtwsBUXZ
vlj9Q4S+T+g/1fmaCvhQ5meTs1XWm6Bk6enr/VpJERXQfisUoCW1pHzdHHP/aTSvVem11y/xy1tl
FM7iTj2raHXE3rMisPJhJScmWynyx6FRrt30VzWMqzQqNhKuoiGlmgwPq0x0GoXh1H61GC/Wrrlt
2p4K5a+cTbLx7srwOk8flRRZ2apZy9LvVm33Sn47gJPC/XcVgp+yxMKOTWMXho9ddkOLBWethl7d
kzK8ti0vYT0G1ZOHS28d/Q6AYdFLHId1XN2MeWEb3pVl5KtIOY4FJJ/A2FOgy5Tc6fFjVzqdZpNv
tzyN60m2IIHOEbV90WBZ4aubHPRXmBoXOntkqnubHI8yIUPoLWBXZ8PMpXCleYMt9DStCouSundt
4YeXqy9D+Vuqp/qzv8tk5q1y77b4Kg7asVKnH4vuZc13MItYRVm5EXmPCVGrJK/jyItQI1frR/Zg
xyjSjTvAy8xKe4zqQ4lrn+Cic5Gze3gAyenyF17IGeI6fX/WJcKVPCiHsLxtW+WCPvSlV/obUbm1
PLp8sS1ZP30DKYCu3HVa+avD9lEXHwN3N/KDXfBSteVBYV8Z4mTl4hUJVWpXGPQqLXEjp12N7adK
1f+5qTGFU+6t9Ni3wiE3InYRPriKtEpBpuY352xnB6FvXj1FvcFezVzJFd6fkFkypdupaXwZybD3
OWpv5VDeKlqxNRqOJlqMnlqtG/XZNO9DY18H2K4AlVMV0daNp7DACbmIzqx6PAyBuqnqkuMH7o/3
E2PeNVLBo9qcuymdD7Ghdt5RblbNOyW/FpJzvTVWiIdvI73cTocYYjR7YSrMnoXmg5odO7dZhdaN
bO5SOitR2b5EmAjGhbIJ2zvy3hUH5trz4ceNP7wOfi4TUWNPCzjWjZDtMJPWlX/k8zlmfum1xnkM
FFnGdd2YrCl/ycBNvBSkqqJRWq1WrsiWj9L8yu/PI8PcebRhveZnmCkbf2xWnpXBFTDpA0NOy49K
Qz/SqhiyB8sDZNserf5VHc1dl0XbaXjUDGPnBGBkHjuqG28SNzqOFWbV4KwzPEU9CueNu/GDvZoG
P4Xg0BSPGd34Xj0ayVVRTtbvKzHbVTGkvBBl/W5YZR7u0OqNr12I1V2DVa0qDSvDfzR4ECv2nDov
V4a0Q59lQl6P46+u9wEvvJSJu9LHh+y9vP/ogtprqP/KAMgb9JX09M4TfmbSWzXe5hyyDB6K3BsJ
D7y0EFaNBXq98AGJ/m4rdnNsP6ybASHmNnoTaTbgZ8lSuSLhWSEEgbVttlZp04wlKVvm3ZuUCdE6
Rk1Xtzsfx2blwhufph6rMcrOoD6Y403RH0zlLIsKmtHDee3S1M1LJ7DUi7S2tl4MF3nonUjSV5UK
YM0ybdGstpHrrsziLAfRC2YeX9e3oMGo27geCBD7Or7bNHJjfZ/jY4waDUIWbAElle3IoYvlVFm+
zenV4EVqSzVwcWsn9U9ZfG+oVIMTbwtuju5w+ah4bMXJuA5M2uLxrRQ8CJ2xamkV2QoepGE+ufQF
O7nMd0Jk7dyBNMRI94byiKLUyhUAD7hPNQV7BBfO3Ea1CxNNgO6akyRoL9T8pxtUDgUYe5TAtbsh
ZtqN05eq3ZTqWuvP85QsSHxq5dvA+6EFOLhJ8CQbyq5iu64DHoW5NIQyqdhLlBUr1zqXPQz6mm6t
GFx9O+SkBtU2OhD8zbkgogcUVmTDJabU0WZ8X9PVJvPxcjWO3nDD3IGKvqpBu5TRc8WObfFhfTgJ
+fBosVMGUnCsMqCiSn5ehwH5SrGpma5y+xaCHA0iEOctqtYDjGczXBUTqCvdjlZE57G8KiN5o6Dt
7SfpcQh/Tm6ahvoSuOIZnpjPogUnTLlJ6MUU9KDh0jg9htdamODJ/nvh9nzq2oIsK/osiBbBGZtd
lIwy1LVR1+v3Im16mdik0Nc65eDsuBDpM5Hw/TaLwt9fkWZ1RCM30wYvUdyB18nFZFPnPeQ4Z+Gm
fek74iv/fs/WQ+fS2yzdpE8U4GREpzBBQbgNUtbsbtakImDtFGTidLfF5Q3SXbVfLsCdqMp+CjMr
MLpu7IotdB4cqVkXTGJgIhxlCgm5izjxwnieqB3JhgY2ES0BcVKD+Hxh74teqSEbTdW+bh3+xP7v
PH2MnyENr6INWdNief2dMzi/4iLeibnhJH8JD+1zRKE35MwsOOH7TXJR36mFXV1gHevkx/Fi1Fbp
c3TVXYZPFWWKJb3pmQjs++yB8Kbr5Cto1KFG8zl2EvVhFQ7E7ux036MCi4HeUd8rTrHFMwwFDGwJ
NsnGvTDPu2PiAAhdL5UuTswihhmFL2i+EAfUWT0w7WCJewqtOQDWcO7/UDeXKyTy9DuzYUb9mYLM
BFvUv7QXWj1VEl/jVUtH306viv79RXMxlTBwvbC9K3NvITCSoHKbnstH2qL2wtQ6sSl8eoLZUtVG
VzTGCbCpbqVJT2Vr7qO9cFh+1xM9IutTpFnJOqtxLZYMIlW0UsyDjrUpWAfU/gAWvS13BqUT5aeP
8d6rOB96UmFNjQsYXe2I2+QiOBZ2v9ob9lo475waxlBqL3Fz3us+33zNOYW5BrIsmAbbHngxZ3Qg
vq+1C8BGzng2WXhpFy0qPBAfHoPzwumQjAA+cQguDUakPMvSVbXXj/W/oet0grpkUS1FLo+q3wlr
V5otYpcrDP0EpvZ2uSMfrKsaWSJv122zbX0s13RCnQhhAHkDgIpy4PKWeXICfHyK2aIiE5FF3FIY
nvNhLZ2FcNnFS6COyDxQGFyUQnxntc4/B3RcpPLpEmqKOJvaI7wWNRf5HHhabIKdiLzkFLPqVu0B
1Bru2nb8FNvjokL/qZn3MfBspuM2nZD5T4G7W13ah+NeFBG4VH7G0Z2lZVguxwdRuExQYeu4dEI6
knF7VzYLS3uqr37z/nMIfZ5JAhY3PMbAJgYiafzlvvq/04tJiEE4E88SJz+P74ebhbAnDn8m27+G
/b2B8GHdtYhNk88QNt5Xz9qm33Rr2u+3ATRcyeZWPkmzXYAFX/RFOv3BISTAl4YHTz3488ERZp6Y
99PBEZ6hJXIGuPEWEqtg0+l3+gecV47BRk/gCH7/xidyATqZYOwNXIdRFJl9bq3JfDns4WCYwNFi
oXdibv+xChon8kD3Lmnsn5xdf4Wbf9YGxAgcW5LmcHiox9rhvuoh1vb9O53IOKA6yrjXoQZFj3F6
iA8fsUjTpFUbn24VcDHVIq1Vnr+PcPI18B4xFI4/DeG3zxGqLgV3rBJBjA+NHzg55Z5OHBfOt1NR
wIyhasEX0tHR+RylDaJWbi2oF7JwFXPH7o0fFoXd71/lBEqAM/xDlFmnw3WzKOxkujeJSKnP92y5
uw/yA7hYWx8uc+nZ19QL7NJvaoCSSeQe5Kw8uELiGKEMuDyyk8S91mOATIG1G9z4vMh+fP+I7xTH
+WYAHd/UoGBBWNdma0OOtVLXgNA7g/STYdpRUlxHWbb2SCXbC/agTEWSrr8ag37VJcbab3VHV4R1
Dt85a9kqSHJdPdkOXrxeeLR3YdHvnm2WTHdi3eJFE9aO32/M7izoAu5p+ERQBuvl/ZBikpEaEy67
Sq8MzJjq3G417mf5cyy8eL67LtXbyKAbKdyULTWAFHRzntLmoH4ziNtceulbVqJnQZY3gASXVAth
K+h2ZCZ22L+ZnbI3q4c2Edcy3EAzRUXSqKlLpVeyBe4nQPXdvI7CJwDaUEcBgmRUSP3LruxtdKEc
Q8tt08evnZICFgUgMG2v98+0yaWEUqJM/TwO7jTjaUjTTeU/1CXWftL9IBRH0/ePRktxTMpXhZA7
ZUIXSenAQr4VPQL948OQgoasHrruYYDRF8L21YXC1gZK6llFDTXii8JcQFloYxniik4YhI38Ag7p
So6yfQaldMBPSWj6DU0J+jbgRhTvIqioEbTVfqCo8f33lE+uOVyT5GkzhPE0m2pNW0RWKbeklAxv
goSsXo7rtkWNvHL3emU94l9zTManIXmR23NDP69FLoPmD8OIn90WfgFWXRtRbDYDZktjwNW53Krm
gBmcuNIH6dGllvX9I783jr/OwL8eeTYD2xrYFgZrzMB9uldWxa/SoeYmORMcz925r7RKqQuu+l/e
ORe9SU7RONTb5jE5NmcThdByZGwb8mt3ne3azZKc5KnbyOQo/M8BnW1iQTYOgWGwiSV9tjaziZWc
0bnYhVTYpzZVThdP7JZEM5eizje1Rmph3QNYCPsUFeWXkepjDgazmBQcAF8H2osaFQtf4lTO8vFV
Z3c/7FS9LrAAYvjU3rXqVtNIEsUzJVgoUZw63z7Eeb//fjjfcsphg6BPACHgu4K8h6zpfD+nliLM
ss8mKRWtGokglNc44Nk9O8n3EU7PWlAD6KdRGwB19Plw86RWLOUpwatx9eCafO1fTbcOhPgQi538
SkEvi07x1u4sGz9PO3OYtTf+QXSwhP6JFscPmEIX8Tq9F49LliOnssBJn+8fzzaXWUY9q3YH4BpO
Ix6sigYLGKUMcLPEnmhcekq5/X4wTh9wHwLOUENmHYiDUBOwj23jUtv4P6Y7tAYIeOPuq01+ZF+0
PZsOhP9UiItJ4KmKCY0xxGURmsUla558GlYcCFZAfCgEz95OcSrUwYJ7PBu3/Rrp1Z189A/x+eIF
XuYjz7YuxLOpdkm4auA0PN9ty6BufAS6uEROQM+IIo1Mh2tT7NWd9lPZLwzz9HPfhZvtlNqoeGOV
Fn+AZ8OztnMpyFCqxmtJPf4bl7gTyfWkWkeW+O6urM02BFeREUmIpPc5/vspfp2EF80rCPkZ7G1/
59lcpVbh/VIZ8dRl9VPc2fK1hLK12pLauHme48mCaSikkZv4qBzSdQt4w1mUsjv1IT++6Ww1j/mE
562IONVHjMm63V955wh9bLA5wqPk5vsv+V7unX/JD/HmaLGwEX0zHogXngl4kEnomURAnPprb2t5
NEPW1fkEr4IpbyNQlK65MOIw1V279i58WzriTuz7H4d7jiqrQHZJzbRbwkUDEBClDfzFctW1D9+/
9dJ3ne+ZWhJ5Zk+3jVKIfJDtqahoUoWaNFnN47BbWi8nDtGP7zUHRjeVUNNc8Vpq7trmD9Tq38Ep
v1/65h8TnDfa2VO9Elvuz0eB0MMCVxrSe3VrAruPts1mUiWEOLT7fgBPJHfqx0CzdREPmdUGKQc0
FC2nY4o2rQWa4j8/nj9Fma0Fg25JWw5Bi5zVQ4g/bg4N6Pv3ODkRuBUiEQZ5Bfm1WYg69LymCsQ/
UhHJmqaScGOs8VN7wLP5Es9I6Woh4qkF/iHiHEDbpGpiuNlAz+C8WQe7YitAaUI+aQKqdTTU/o9v
qM1OxNiXqiaA0MCJ1DrRDYKK59NWXew1W6Xetlj2OrVVf3y/6f0/5FQuNOEwcIk3SbkmNwWGA6FD
zrgWUTxv18kVqgNOtlsquy59SW2WqKaiqpdozrUk75O5mQTqmibFYVpnqJA7i2SHpe84W2tKYvWd
kBFPFJKztnPXvuKixLaPhreEBqBZRHY5Pomtbw8NzVZAZ+8T6T+SYbzM39Lbunx7q8+f8/+e/uoL
GWsZeH79v5//WP35s/eWOc/186c/rNM6qIfr5q0cbt4qdof//W9+6B//5b/7f/7X2/uv3A352//8
7SVr0nr6NS/I0o9iiYhVfVgt05P84+9dPCf8vfPn12fvuXp5Lr/8pT8Si5r4d/hQePFiw8Q2h0XJ
PxUWVeXvWKGKaJZKMogw0MH/ElgUJOnvFoob7Ig6gtE65+ff/qvKaPP/z98EWfu7DtcBWXXmLL+g
/UcKi5/PL03FugA5eqqO/K9OHjhba0aXlOxTdWzXWbo1ih5NACVB+slco++UrwAj3BZ+f9l6ACSL
bYWSgmCm95HavqZ9dpElJgeRu7CJfl6P78+ElCrOrSoSLeBVZ9dGowThmcRVbLcw+QFmBMFLD+9R
UVu7iRZg4bNsYgqGvS7DydvrOkoYswHoEtOHDN0AXnCmPhZMbuq/2bO6VTaTNPgE4IeOPUm6crfb
hT0t4MTxr5NLFWn5pYrs57vX14eZVvCHnYgB8T2zq4GCWspKiA4tl7wP0/Pqz8n6UeRyxq/6GmKW
dkd16GPaTYipJas/TEf7ZHNS3SU4kS0dutM8/ZB1f402y7rH0DfMYsC0afLqE8q7ytYezQOd9bVl
G8fiPMFyOLpTtvlNCahqJZ1Lz+qv+qG8yW6XeAzS55vd12eZTSuXGa7pCW+uXvt3EliwcYWKhXEM
cGFwN+6tuCkv8EqQffocq+U+onI6vkpjWmXxqvNyu9H3la7HzDT3ST+IW2o2V6DcHJF+HszwM3cL
Imo1kcJc5EZBhglQELXzkOQWtAi0z7WEXHvFYZTa2lu0mQo3xePC7Pic9v1zjP71jPMafZLWZtGM
PKN2Kx5wwnloMG7Rfo10/iZYf3lTP8gOHgAH3KkWb4SnJ8tfwWdLUS2GPGkVgod7dZJTLvftJWr1
NohYWMFr/8I4QLJHmHMp4Vj4Mu9r5uOyq6KidSMCT2ui3SMdP3VBr7k42d4ZCkBn6q6buk7bpbvM
LAX4Ot6z1UjWESigtFy7WueYtrI+/ihlt4CnKHYIztL98HMa/DXgbEHGUVO0UkVAIb8M4/OhvNaC
h+8n0elN7K/POFtnHIN8RoPRHHFo7zMozOKP7yPMahb/fAuTc5WeGa2YWSaTN1Ce1Ia3kLe6b4dX
8hqPKErcx+ZncZZeoHGxtrpV+bR8r1emLfivC8vX0NNc+jBXcmFwFRM2D9LACNCyZuuzyf0v2iH6
M919HW8LevtmXKtOspX3vQ349DBJuutr5SVzin3mDIumFqe/6l/jMbsTGNlkt+DyUF4EtrB9taqX
iUX//agvBJlfCQOrEnO5IIgCjjcFdedbml20S7eN07vAv97li1Con0iBOU2fCodHX8FYIbwM7vNd
8mMyIMocrVjJO/eiXiJpzeA7X76sOTt8daQUA81v2Z/PpY17EO9jBaIMs6tkZZIcGBvvMEyuB6Od
3bn5pYFmCrBudEqWCVxLgzDbFxrTElCj4lnELaCD3yWXcGDqa+PCRdZxHbxOVrficcki/PTu/9fQ
zzYHw2tNvxMY+sRPYFzgKBHkEuwSiDuI3igF0pNDvqkt3/l+Zp0eetSvDWihSMOqs/WMaaGolBZp
AvwcEAVAuZHoReblsgE5Va+kbXEmIExb2qCEod6smjsdQfqlC9kMbvKPGfDhMWZru2+1tIvzKTc6
+Fe4Qel2+H4U9K8xh/J7ufCuBWGCOBISxrZFSQ27DR7p++GYIYC+PsdsOQ+pFaPWwtdHw2wjBTfy
9CRYiEtbT1sLnZNdhev8PNt9H/bk+v7r7efX/CGGHBK6fIQxC1nfDzLIAEV4+z7I0rvNL/e94AsY
A+TT8hZtF/D0258TTzqAN7XbLYblSKEsjejJMwl+80S/1PCJmKcWIf1RI2BEq3X1IFcbmfk12W2i
WAa2eBJi/jc+4/SjX44KzARlncsMN79Z0FCDvSHF2RR0WEe7iLaGfgeSHAwgsJrvx3XWyv/HnPkQ
bLZ7iQVksBKgNK5tXmD/aaNYa2hRh/TWvKJRtA9vZEd81G+6u3BtXS09gPIZkPf1AWZblivWQLjw
3mANT+kTx/KlvufydjDuOrt3sJC1gwOiGjBg9vDx1ihI3HFK7tJtsRMP2Tq7XCx4nPrqJqgBrngY
2X5xCveKXg+78v2RgmfQPK/SyuPiEezZyabdxFtMr07toB8jznYQN8bLXjJS7hjNTTPWqwCW3ZDf
pAUCM+bRQiNLoPf+/adfesvZblHluoro1/SWlWn35jkSx5v/U4R5xb10g0FB54mTP5BfkmzcJ7m0
xIY9deJh3yJhOAI1FWXYz3lVb41lPbbEgMgzBqu+pR6Ff/30veo14nHezzHBotbH9XBJR3X6KPN1
CpLV1BQgJuhVzEJbbR/3icJHa9Jx7aq3unApSfeGdB7WD7r29P8xlh+CTePwIX+MXDNXcrNK4Bgm
EFmuAr1emA8nR/JDhNlhWnh1kZU+r4PSCAxA0ZanGk29NoV0ISM8OfM+RJrN9qKThbE00ORDNOlg
JRIEtGFh6p06lD5+m/nkbs06DkJeJjXvS/nCGM+F6uH7L3J6vIAY4VgwOWvNNq4kL6pERmQPwcsA
3bcfrSeuDGutM2zfBzpZeyG/+VekaTw/fHsE/ZQ+HIkU7pvn/na6X4JDd0gk88NyEnliWkMvn0qP
xmTTMnfRFYTSlWkbpTbmEdlFk9XUqxQpeob+C5VCGfrNoCrKbxkf2iU0xJd7LVr1BisZaxEF7XqU
oj6/KUVPQxvJJ+3+pUUybw1uaGM6ME3DvWInaOkuHT9fUsgpokoXm3jI2nLofo6YNu1Qi/i02/Ee
wcpk3dyjIHoF42CrPlRv+h2Xh7OQm2G5VX5Gr5mjqCsoNUv4+y+feP4Ys8nUSU2XdzmPMZ2CoAK7
m+JcWDcIo6182kHbJWf6+RKcx5tNKVePurguBl4bIqzWlrbvL3jQfhlZKqTUoOE94h2G/c28RCxm
WdWqHrcCcatutRf9MKHCtV+IJKME7WC2sooR0ncS7rWl7b5gS3kNFXhhq5k1Ct/TC6wTJ5Mt4JDm
F1OqzEgtrYvITmtQckqEU0z/y0eqWbQVjURDyZQzacj236/YE7uPxhQmZUQtfGLlfJ5UulDxKXOS
1UC5Hvw3C4ZhhMXLfxxkmrCqit8WBKe5gWkT4HvrY51jq0DfTCTmkRo1Fy02T+wGmP3IoG0mPKk2
7x8j1Ksl6lT9rNYjdqLaRixIhtoVCrWbKRfSDpO6duTEi3Ia8yk6dTE+RJ4jajJ38NR6KjnVKVpj
0UNeqAsn3pft5k+ISUhNM+iazNWurMwYpaEmRLj3dnK/Ctls9BUW3lfpdb/9N1L7E2cG1BeFmaGJ
yGzNv5kx9CZ2IP00mtGFEazKyzrbo0141h8mdIdynz7FWBd7q0WK2nw0aQjx+UyTyNO5OAeA9RDU
cqWFc0fFcI+yKkY72RZF2q0L8mAfgXumJ7u0+ubrYB50dtBXNZxaUSaoL5xbkA5d4Xzi7/9n62AK
YqCGJzJfREMSZ2kYzGDI4gWUQw/WKsoLuXdd+6/fx5jOnY+p3p8Ylsh64z6gGrPtOW3CXohKF1Em
kz0DzQDNKlCTrTJIzsVjk4Q3Y4DcsRtH2+8DzyfMPPBsny4KzRow3eLlynAVAIuptXM5Bztb1+vv
I33pc8xDzcYRxYy+DAQ48dMRFOxCCU2HjTiusEJ38NdDCXaHJ8r5xG4WnOUK6dcj8P07/jXG01B8
yHKKKgehH/KqGq5Hk41mZifnxjrbo5q69xeMJE4tB46Ef33QWbIr1FUvNQ3BmuEeXQ4/Wpgw821T
V9gvrenwozLCP7MJEzWenhSSFdviKF3G4mCHEY4zUgpyuYqtH1g99Ou2Qpvx+4/4dbrgvqFy4MJk
QFl1vqFh2BcMECpj7M3SldvvOzEFkNjcKshRfB/p69IG9oe9PKWDCYQ3J0x6sSklNdZs4DzdlWIc
Siu0G33hK8nz4gDDaOoSdAYYrpC55jApNwrSHDQ+1XLH3Cp38kFdB9e/xN8umJ+MyYHiF6I2wat8
Jh8F3OW/f8cv/YL38FQByA81su95eHVQEJ6vWxpnmK8nF1BCjxV+k9PGyYuvu8vxubhcXgpfd5uJ
i2nSY6bFruLb+3kl+FlqqVHJ2FZw3EvrtpPElQ+RWkGcO4hCVCou++76+3c9MXMsqKeKCYcQwMG8
lCoi5eTVkoAUUdKaq65rNxY+Jyhtgtdp1YXc8OvkAdstakhkWUiYfiEuoZvid2oQRrYLDKmyLoV+
FyfP37/Qif2EINQEkJAk8wP2NBvFvs0LTccjpv1RYnqc2cbNuM24R+COY/v3C9GmDePzCfEp2rwK
6gWiOQgutkfwJ150NOJv0ktVWOWP+u3wwzofAMyPxSq69O/rpQbL1zflDoMSLN/OwGDzC9fFa3or
VyIuD+2mWadova4z9mz/Irn7f6Sd147kzJGFn4gAvbll+TYzbcbfEGPpvefT75etXamKRRR3fkEC
BKiBicpkZGRGxIlzmDpfr3fPoMd8tZm9+aXUmMGUtiQP6IA8QKkUPcJqvIFgik2ufsQb6VvwTt6C
G30Xg6C8vdFXrjOzLf5+dksk/WggCMFa4+JPB81zpn4dpnTlYXh1GGZGZgfQ51GoQ7HdAYN13AYp
MHNEmtukvNToKxF7bT2zi0jLjXRIdNbT+s929pIkn2P14+0tu3rmzr/X7BnWdNFo2sI/olP8ku7e
e6efcFWBSGkO68Hr6mad7d3s2MVWC2mSMDYl3+rxzhlXzvXKt5kXFeneTr2iUyKIWuaGJoWiX1RP
X9vOMqDJSOMVV1j5PvMrYGiCttIlYrGJEKiWwtouDTsTOY3b3+gKTzT7RnMeabi7TFsy2LZub3wZ
Ed2gpnRPf3hTf0ET+h0gw21+Go4WXUTpMHCwokPy4IO96e//H6PLV9Hs8iOa8+fLkBtxFb39GvUP
0hrST+9PvRHTxD7Im/Jh+K7/bJCtX036lr4u7wnI55mo5bkyP96Ik8BiLbeIQICqjNNDa9b7VPJ2
kr5Kmrtk67z0M7NVRKEegbfpgHCl35miCN85cN0wSEKBbYcyqfYwfNL38nEthF31subFl1l4adQq
B1TI7sLifQjgIOhOyO5Bhw5WzPupPlSPxte/A5z/K2afL3YWZyrJ0comBwpnp0LFz953kJe1UeaG
SATc9uWlCHBuahZuMoOJCUcR10MKjVL+pKA7dNvC6g7OgoyWSb49wq1ANusd0h0KqfC0cb1u6i1j
P79kME7+Vg32t81evcuYDTZM3mUW5NhUSGcOI/llO2gyC+v2zSnbC5YMITu+1k++yh1wfLCFTBKJ
OoEx7//Fcs/HStsM4ZsHLaW8As26YT2TZdxNyVMmRbvbyxI/++Lpgj0VSlGZF67DrOzssDtp6fkS
E26bMpLyQ0l6eWgLK322pmINM33VbsT1L2zNng5xa3bMDyS44bfw5Uv1EH4fthIcEfRrdvkd2ml0
bcLxnjabGDJc7ZAvuKbQkNUEbBt6cXvmN20RjGNr86CffjYPzQfnc5tvvG11lB5t10bHFQ6lxl09
76LcN99gh6oLYjSm4LOZWZXiAdUekMQb+S48Sj8EMk2g4Oun6HmVwH3pY57ZmlfNzDKIK8lGFqTf
VEgiwUL0NiH1NWZpugsx2wf1a79nPvWQ/K5+p1/TvbS1tsMTlHhrtfWlzXYcCGWouoqAPgs5GqRB
FrBxSM9D82dsJ58C7fW2515HcErLOtxxFPLY1rkKXgLzoW0UxbBJY8aCrdJtYA0LrOJBqrLtf2Xq
rY199u7UUdAuC5/FlGX/jGbvB791IDKTD30IAd5tWwsPNs4jsy3A1FieOj+RdTXokpQCVZLvUJNF
ofY+eEWpBhVP50/zbR3dt3AsLw3OjmXVSqitZYPwmmnf01cSvSbvILn1wVI2UKOCeZD+9ColLkr2
OUQa/ee1sHf95qAMKzuoPNNQY/mz6FrHlKDTLoWAT242sUcjF1kWBEV37fTJp0m4ssfXB+XS3OwS
lpg8V7QIQlIxLQIR0IbjUeuudxJUNeNDvm+h70IgeHfb7pJZ2hCsBXYGm/+5zF9ioyihDiWdECrD
efhb67/77efbNpTrkwcBBH5Dhk12fVV96pnX12gn9UCW03f00Lb5QX/S3fKhPImavbT96zaBCVBC
sF47QiBVledAmbGzwmEMh4YLOXyZ9sDPDs37U/hsn/RX55nxCFUwe7+3X26vdHGhJqcfAT8TBMAs
ssblEDphAmljEHzMIT9WkPW7bWEhxDAtZemUoIRa6rxij95jIw0ayg1RB9PuMO09pJ4ZytjQnPgH
x/7C1uzhlHiwG4wDn23gZlR3gu692olxWtH7XD/1C68oPtrZ2ma7l/v5mKo6YcZ8FPPU42P6LdiC
mn4cdgoDkJApPq7VScQ/eXkVYtLWTeQwOOpw2l+6f2AYY1n1kH0nYepOVneSTXmnOy9T/sczqLOZ
yUNfmmsbuxBa6LogOsR/mJmZZxVG61VlMcLjK0GIWe31P/2hhMVuY/5SXrojZNlfzPftSdNdq9+s
vTmuX3OUus5sz+KMmB701EpPKaM14UNoJPE+jSzVtWulfYZCklQjlB0Qq2G4xiy3EGsuTM82uyim
2mtlj6StR8WlBR4ZQlChrj3q1szM3LbsQmbEM8yUsN7mbfpNa30AS+WKTsb1R6TN4xiqxVVPjWte
cbYyCTXDFsXvTmkPZZW99g5cfN2EhFmqP4x0XFfc5npdJg99jTL+W5N1DvBQpSDv7F6CNRI26Ej5
aMgAWe01/PB1gDGFijp0F6S7iDHPXt91ExuGLyNgXiOYlti/hMafEJJcB2JfB0sLeSSkJKiKWo49
B1fwzC9BOojKDNLaLofUdwGdrMTL6wN+YeRqEoRoGQeijqEfvDshVBSf1H1ytzqVc/1xsINKEZSF
UEEAAb4MJJaRteQa2Eke0ndOfTLgVxtgKpkgm98XLI9pyOzRKlZ8YuGlhF2QKeAZFKTM5n1Uxewb
Wx3JAeH2dmn/2cf4HU0JWAj0rfTMSNSDYJ6Q/gDXlza9e0xW3i2rP2B22kKG/AZNG8QP8J6rU7Vt
d7CdgX7eiu61fxrh2fNPEtDn/oEsahXtvPC4uNyB2a3RdiayiAM78K8+YRW4HmgO6dFzxR3PcPT9
GljlCsRhwm4q8xAmHUZYg67a5cces7yX49CmIZijaEwjrSgQAAiCXVyeWpiRQn04lEW+hXjncPv6
X3AzTouK8Nabesj8+o+tLm7VCMse+Ok6NbeR5G3ybq35umZm9lEDBxBSPFj5RlM9t4PryJ4+4mYr
zrsQABAMYUTSQOCLqCPy1LMcRh4n01PQlN1M7efMvGvWpwSv+nWo9BIxmWV/IzOdn45QUk0PLQFe
FDbShwZ87bLy6nfpbkSgNIz0L3Hb/Siy5BkVuJXrYWlx56ZnW5gEUREh+pFv4u6lrWW3gjXqti9c
R2oWxwtQ1xmvRUhmtn2WLo1lmpUDYtqPg/yQGxSDBwO8wVp5a8EbwNqInicdHeTDZidMygvIcyYf
Ye/8tyT/TKHz1tdaq0vbRdPIguyWjjH4iUtfyJDCJahS/Gzz8avhI3lixvqH2xsmtvzysQffHah8
Ki0ay5lfbfQOQbhLNdWWtO3uHC8t3qdyx31dw45TwxfkSqiqtL1TrzSnFxfniA4jlL7a1ZxX3IwR
ly2PHmnaVwCvmvjv3zws7czCzNuQpSi9UObAhpGCvGyD3vMjU3krDeglRzi3MnOEIk4pKhVYaUrr
Kcjzl9RndCgbppX9Worp58uZz2j5UaWDZMXQCHNP5XrlJttGW+WFsSGNnql0l9P/Wr9KxNtm7iC2
0AO1UGaSr4SZ/NCEIlWL6BpCx6Lu0h38GtIGCbkD9Cuf2/u/xiMRns7tCb85C4BdJNmBX1DEicLG
c1tpetKy8nPg2cZKpJ1Rc4pyO5boO5MQQ84JNunSUsgEc2xGk6guOO8RSj9I78zThDrPfeOK2l/D
rJTrWW7++faRWzZML9hRABBQd5ud67zq0rLzKeZWVuKE72szifVvZgKzWeBm0pAGEN1nLaSBRmIl
97pHIqKWhykyvsfOr8Q4auaXJlJ+p2bsTO8U/q6uYDoWsk5+G/AYblWwI9QFL7dG95QmpNj0hmb+
JLnBl/FjuEMUesdBLV6Kb/K9T0Xy9rZc5w7CJpUlar+opuqz0J3kZQ0lJUzzQCcc+9ShKJPqv1v7
sVZXLonrmIclgDcUQai/XJVeqoHxJ1lgTROrfUjGTy0YMSnoD3bw8Nq3axneQuv/0tzMozVJofph
JCzMa5o7w6AwUdbSYD4kEDqdLElMRmilR9MwkLvnfszqB6inzEfEPayPY1IWK8iOha9rORSBRAuP
a5JjcPl1uzxpVUfqARWD4mrfZftyw8TbRnoEPXYHIdjmn5zpc4OzSGyUmqn0CD1vjApxUgsOSfmX
0PK+7UBLkfjcyuw850ZodkpPtVCtHXU3eCHNwTjVT1PoT7t/YsqyDK5NCqLziRZLzxNP74QQifoi
S6exO3icjH9gg7o5+Gzea1e5NEpECJK32KgNqB0hOdSRktOzNWjmNabQAN8pnu1UzhYGrnsl773M
CkSyAs+kGJ/bTm+s6ylKyaIL0m8rcJNfYkjBb6/w+rEm5qnYQUGFTdduduILa6AS4XTNphus6FA2
yJQRpWvIVI3wkCSKtPL8vD73l/bUS7+P1aJRCgcHUTww5maJKNznjkFUR9oOWrT19WnlpF175KXB
WRht/X5MtVFpNn4yohmHcBuSLoFVr+zj25P98o7GztuRZsTpOlz3Rql6w8TCYG31XwQdXYCo3sZ4
F/1pW0BwIukLftu74Sficbe/4dISNQUOd4H806+KyrniwNQ/+Vyi5quEELGcZOi0xSsrFCFyvsBz
K7MvZyLbCBMP5Su5gTylDu5UST/+g4XYhqxrzJho8vzK476VPL1mD4s6fEKizY3ywJWD7sdtM0s+
j6//24xY6fnzZjJ8u5MAdJeoHjntXRwicxnp8ASr+9uWFr/MmSXx93NLZdeCZ2XPqujFJ4nQmIlJ
lY+3jSx9GJJ+nI7vz801O8KGLpd1GDL2lGY/7eHe6r/+d//+7MMHdjQMasFMp6dq7+J4QgUqWvnw
C/czwycUu0Hl0du6ArCanjc5AGWbTYX6gLEX8+Dqr5hZ3oqRnmmFA2Hhq1wYmy1I8/JIp6Kfbobi
sdUOhv05Ml7/es8uTMyiju+Vals0rEd3PjkTDWUp3922sLaImRPLQUEY6rEQVCfFGl9M5beiGiuu
tWZE/P3Mf42oC6UmEmdefY5SRkwoFLaV7N5eirbgwewW2gcaF6B91Z6axmRM5AIPtmzyAHk03bSV
Dtlkvxvl8tXW0c5DhQ9ZsgOSWVvFCt7lPqzk+mMwgrmCdJve+qZy9I3WkI217WkMzScF4XWZ5rNX
JLRlYZlGwa9l+jWbDhR/X5z45NnOPvQlV4msTd1Nbgg91+2VLSSMwq+5FigoM6Yzr4sluVkhWclX
Enrc8o6Iti3qTfFZAW77RvAnMWTyj9z7PzZnLz0rMsowVkQ88IoNdYWtpUmH2ErWzqz4d2YXgiiS
0T/lEQ+h7yzuxPC/Tb7HqK0AF/GC0H6k/am5L7f1Q57up8foTszjxYizfaBDvcZ9dZ2qsLOiLyee
ZQ6InEvXDErAYZLKKg0p1u8kXfHvCkWy9v30uU++Nvn4d8IEIlXFoJgaIJOgHjOv2fl1q5VqznIr
7SFWvqjmS2mssKWJ33y1o2cmZl8ukAJ/aEdMBDSrt2mswpeYxUcPIQFX84ZNXchox0V2upMS3T6s
+OriYecQ0vgj+b+GbQ1FGanie9rWxn6uv9cg7ibZDX/HBnTtLiTxCROIIeQ00fa26evzD/wFEgHa
/JZJ8jkLM0OgOLHjxZz/Kol3YFiCE6TQ8UqVaOGVfWlGvAvOohkpSdZrIdnteNCfpfeUieCyzUhT
7h3SauvguXC2w5vwvj+uYXyu9/bS9CzdkxpFTbosTzdq8EjDzB2So979vr2LazZm3qPTc5PtABt5
8jls9Du5Rkl4lT500Yqo2Zi6vkAk0GpmkRoyVib7B4RiCE9+c6iZ3F7K9UFgu86MzL6Uoyf2YMik
65At72TJdqOp30S9vmnU4F09Om4SIFGpdCv1vYW1cbYFSwKPaWjkZjElNlE+ljor2Rht120l1S4e
xgZJwcTxta+3V3gdPKGspG7NbBC56xV0qY+dOrdaMfiU3Jct1P3ao2oNbtndN7G+bVvldNveAlYK
gwhpOSR7zMrMSzu1BIVV1HK6BVXgW3ryPn50AIJKhxRwtL6WlCycaewBd1FFBfh6RL0c7VLNUPxO
WtRP0NMM6ud+UKS1dV0/5lmXiv4dw/jUseeFvFRJbaoZlViXwCcpLjKupasboGrdhOl/5DWPiOmW
2WmtorK4wjPLMyft6sEf1MlnXDpsX/tc4XC301p+vlCovFzfLHL0Wa7V9cComqD/DqDsYFigqzfx
oUGbq36tUCN/ZhAWxps1KPT1DSssg41iWpQ21ZtHnYXLwrAy0wL/tckm5RWxCRcNBhR+x41TZEfb
XGPqn4neiQv20p7Y7zN7QL68IoYsgi/ZUwBBEFN2USlVvG1qPA3NfXwQDGXpdso3RbGHaf3X0O2C
+IDE9xrPwOKnBfIDvk5mOH2Ol7IlLQj9hk33g8c8/64MK6d/8avS/AO7z1OCJqNzudbaTPNKtt6+
qkM0+6Du6gMgc8dCGtu1dqI3bncogroRcOOVe3ApyvFNGRrXOJzw5Vzatp2aalyPbTk4xRmcH6gj
o+RzO94s7eC5kdllZCijHGaxioyaomwcdNxjSEZum1hod1Nq5EEGVBpoCK2zy4WokyMZNskDMsMe
5dr82BjQV0rWdA8txz2kQD4q9uax0acXvwD1dtv84jYKCg66xHALzNPuWs67JK5Q77BK7cnM62cr
NH839tpI9ZoZ9XKRTqTB1julwyY2zWNvcyQaaNGGYHd7NYv3wxujyP8uZ7aZFTMOulmEaGEANQ82
PkMD/p1/MJ4VQOaJStJyWBsuXlgapA9ixF8Q0F1RrdtDY0x+myebsU/dHJJ/Q4EyyltrNSwt7dzO
fOYQTiDNd3TG64c9oCHpi/xIgaz07/Stc9C+E0H74m4tPVnI/JCa+8/i5kRspmSUVFOLZGM+K/vs
aQpIM99Lm+kg7+OvdG+ae2ebrpzshYnDS6MzZ+kzQ8vSAaMiJet51X7V7tPHEQjMkZEZBBX142Bs
i4/oKt75+7+H8AnrNnoU8EpfZ0hJ7jNd5vA90z+J8uQn/q5u3utFvleyerfG7XrFJsh1cWFtFmHa
Yigjp8oSmqKW238vp42+EXhFlISfgvfKZ0rnoLHJ/Tkue/VBUG+kPCQf154BS7H84ofMYnlThUxi
JQh0CR42eZdsEVSMuK2auwZEKuSWj9Xvxr/7B2H83OzbTPjZdSnDqtRZEbstDxQTdCTg+6+evNbA
X4jjfEmHBgtgQrrPsyQ/T3I7zz0WZwbmY9eYL6kifbkdehbDAJAU6lV0QK5m2WIac13QYQJu5MEF
x3ZIA+8u9Ybn23aWlqKxEMFVJ5jdZxGusKVE4REMcUIfnORU/lMLBM5tG4vOcG5E/IizrwIH9gCh
pw2r+U6/07bw5kZbJ3WLH0xGuihcbtTGzR7B3aRrsOjF5XEJCh0/lIasmRtaemPWRga/h6fekTsB
TqhWbrxFC+J6gBsfnNf84ZCFcaGVgaAqlSPXCU/W6pTvYtTUDF6b5EbMdM2v9EbXk1GNE8Cr+5HX
bn3w0YFnXk3osKR78kzr69r5XXK/c5OzL9a1ZWy0foxJLdtr48uIcPvoWSuOsWZF/P3ML8IwiIfU
BCTrOVwFZdhGbl4PRw2Wi+1tF1y0ZJqqLQh0aAvM/AAGG5sSIF8pH2TlaDiN9GBIhrItxn5VSnYh
RaAEhwKdLMsgsK662KXpDL79v1woXfUYMcyobgUk3z+oP3Njx/CrJsOHwlDDKpv/srOcWZ/dABO5
SWOHggWM1M/PtpW56zQwpkyqoVc8+O9rVJKOa7nBFWGXuHjOFz3bYCMPvLJM38z2u/De/uPc9x/z
aRf9ylGRrN14J+3EiOpo7AZzH1BXLmjd2qBd14mMF4/kf7ZgPuWtKqbU2QmHvoLSwIcDtYLi/L04
L8MOMjYEJh+HlfLymsnZjWBEjYOII0e0TQa3U5jSU9r9bRde/rJoQnMdUD2/6u0nFWVCSSKKOq/W
F8HkR/PpqL+33fAJZuKtc1orjywemjODs1yeOnLShIEy0eRP3TAbXK9W97q9sq5rnhbhOjTp6AcI
dqQ5Nt/Ux8SHezremN+gvAYLzTxVtEXasv6YP/oHBExp9L9jAkGMH3kvlbRaiFz6euRMNKhNRjyo
4F3Goan1tW5Sa4hZcsedeJvW7e72x1u0IADIaASrZLiz9FIO1L5AfzDe9JnzmsfaU5cY/6WJ2cFv
47GXzFCBQSPU3X54Z62hFBbgOQ5QDJP8HDgUCKXZWyEvC7ktYHd8e9NVH+KjqCs1RyHlET9pO/sH
5Yft7X1Txa++rP5f2hQbe3ZF0LGpk0rBJsyRuxEBDzgNP/jHAO/4Fm2b++aUosOGbPV2hDSkOMDA
X7vDbvqUF26WuooP9HBtJnfRY5FqBf5K8+OaaVILm7hozBh/2QthkfLQvjB9/O5t+H/TuNoI3XC+
Lw5q6vpbLoDD7U1ZciZByGaBeqQ3MFdPnJiAtMBJoYTcOYcwGe+M0vxz28TS0afiy3wXYkTXCN9o
GsaG2RzimZUds2Lat3b8MFbOWm4mTtb8857bmYUY+OZKdJbHmIkP/yjVaAk8OdAniHdNxwf+BxsH
hapo0Fn0VuavAN1hTMariaB1m7jp8M4ZTre3TdxyV8sRI6ga89rYEdt65q3+lPvByFTO23K0Y3M0
Dvo+3q8NsCw64NsKKPWYDtnlpZ0SVqW6SypxEoWKV7Yd7oUgRP34ArkiCNgc5gnna7I7FqtVwMXC
wZltR8D4z9aIEGwAVgnbgshAUjYGz/aPxW7aVFzoebHtf6yVe5ec0eJ1gWSnqL3Ow7NmM8NhVjqf
DeRLgcJdr1Zu3P26/e2WTtW5lVmZIA/qRhplrOQpD7NS3gSg9W+bWNo7Ui2QjQo3nc4I4+XehbJe
N7IJc1y1pcsRHhUiV8nMZPxB1CHWGWoXnqKGTMEWxgLo6q76G6pSIp+dJ9jLZIYGEcZs9l2skLd+
T1eZma8+E91u5l0IF8howUE2c/6izPs4kzCmpuh0WL8lnX7Y6mDd9R5iRlSIRZ+bnvP8FgpH0F45
k5AbZbz3su5uHI2NERGDq/xB83/7OmRZPhOaUN+W3cvUHmu0JG5/xytX4SfAFg5VHsUsGu2zzziY
kpYBi8YhM9RcR207BeGKqyxsJmV2KtEgUEnO52llWftZncq8YQtHu8vNyE0seTugQ3J7JSK+XgQs
EuNzM7NHg10ZrVSqpP+hlwW2y/iN3+6t0TO8OxTTQxs9cSOVV8LwVZTEKCk5jy0KG8pVnb+vVDO0
0yB+Y05N7wQVSnBcz0mWthBeEm5K1VauwRCx03htYQdU3oJhGzvSKSqtjTa229tbuGSG8p4iI/VA
uWbeQ4RJ1+KSJG6EZbVtJMtNuFx8o9j9vRmKiHQraY3aztznjF6xYyjpoo1hJPveYS6yCI9Qway8
xq9rNYKPnnoG3S2hGTYH51QINvqOhh314LxX/1QfrH9RFt7l2sZ7b6CSmvxu79eqpEubSNOA/4rb
ma7XZWCEksvWsqSLNuCaPwJNfc3D8JBW2Uove+HgsjhOLLUa0WieHVx6W5njFbh7aTD+W0mI9LZT
vXKmFo1Qa+BhJvCn8zaW4/Ve7lk4RMDMhiLnbkOl97YzLB1b0D3AQlQSiivu4bwHqjmlRIduMo7K
yKPXNE9dm9LncVZWs2ZqFiGi0rbDJkB9KdZyIkP+3HX04OTxKVP7f2IKlI1M34gcY36SEin2FMfj
dpwm/6dmZl84sPBM+c0rL62Vl9qiw53ZUi8dDrBDrsY+A+Gl2e4UKXo3JNqHKluTNF7cPb6PIQZ+
acrNHM6WG8Urc3aviBAHa3z1OUCawxyr71Mprc0ZLDgeYFEx10wlF7DSzJjqhH0NMIwCQVwcxwlR
e1ld+UQL26ZByiOmNGF5u5KtCLwoMRLNJ9jZX/LgdzN+H6MVvNd1mgnBA8MFClM+unjxzbPxkNE1
QhPO3aKBpe07FOrC+GDJpFbmz2mnDLyUZJQzVta2FPqESKKYNwQ8R43l0iecQRkDHh3okjJRNj1M
p+LVUDbBnm6Jq2yUnXdPYQca5b9OS0weTJB2MfCjaFSQxSvu7EUNfi1l8EX0nnVza7S1O2bZirsv
+OGFidkpruO4slLVSzaaU31QY++YReo3oyretWDWb8ema8jCbDmzbTSsQo+HHJySfoig90XXBILP
fle+OPtsX3V7a6O/D97ZX2yeh7uObpD5WdrGKx9z4SycL3g+lIi86jBIDug5Rw42VT+6rXO8vc6F
o3BhYeamYDJaOS9ptLdmF03uWJZRs5HS2iE3yUrFWlnQ1VP+clfnWhO+OY5D7UQIhOnDe92qd4g/
nUq9Pk1xdFKnNR6+62oj9jiCgh8BLqkrGQK/j7XOq+iaWu/NO32T7qJ9sIVR+0HQG4UQf/01GhCD
HGsdwBLJw9UTQK5zye8rA7Zyp3Bt82m0Rxfd8ZVtXDoIKtAdaPQZ7b0SRG3JwGqpBIElFXXpFpnz
aZKU57Zk0iFPYAP4ex+h70thnHBpXM0Sm7lkdv7Emqw8d9WxcJNBY7jn5z+xwkcyaLIJ7Mdl/DCj
svGGkoAp+8FGHj/4DPYETBHdtrJ0ouBP+bcVsbNnUarXtdjyIkKImXbf+5BmUKNXazpCS4eKzI4h
S8aGeITOrrCorK2iG8mNI/vkofnXjY/hWqK/dJLObYiFni1E9xLfaAsWUqifOjnaNd2wLYfPVmzu
lWglU1x0t7P1zD7NAASwaQR4UmoPapTu1DZ35WTccANtbn+eNUuzzxPkFj6sU2HWgPfXfu0mgPfz
tnCr4cNtS4uOcLam+XXlSJWFrnsCzWqxaYIPdfV628DaB5pdVkPX1H2VCU/Ln7qyc1N4Fcf4J8+C
+ypcI8Be87jZbeX5sdEAl6TTmXZ7egDGrnMgAzRzuIFvL2tp3zQDBiKqs0D058+L0utUeRzxhUgQ
DZJ2pOG4vW1iyQkoGPyr181gxezT+FlOEaY2eMGM+kNjdchaviaJBjPt2mNp6RudW5p9I8Qe0qjs
sTSgXV02sTsE+TaDdiIZTiGo/P9uXbOPlJV2nmjMnHOTfx7q56QAb68+W+k/qLpAP/Lv/Zu/GtTJ
tKtCYlWWvtP0cCPlT1zy/91i5nR3VZ74/VQImKPUHfxw2FWp9gB395SsoR+WfPt8OeplpNOMSpOr
FkuJ4CYznzypcVV5JadeNiKKfuIBe0Ua0Dva6CsQBmzMbEK2XneD5JivNQnXjMyi2yh7NmODrMSz
5U2WIJeuPMVrmcfiAQUB+n8rmZ2etgsHIxtYyag8+8692SsrEWB5FWjNAjUX6ZN2+T3MJqMtrHe4
sRpsbPu+MwEplSvfY3EVlmgM0W0EeTZ7l0oTCmxeLGKAFG6U8lfnjyvLWLMwcyvTkEIGRtgnS/sz
No9hsLKCa8QeT0GGef69hNk+SUEXp0YOTrbf+O+6h/KTeRd9tT8pR++rQxc/FDyiZufKH/T7dQ76
xRh6Zlys/ux54JiJkgUisjnUzDvvuWnzo2oDMo/XBjwX3eHMkvj7uSWfWpuUsY8gPgHjd8WfMk/9
TRuqK6nK8gczUPqi1Q4f3Sx8OkVgTZMAVmsZYHVV2+hecbodod98d1ZJ5pv928YcT9prAaW1SBHf
DI3dQ3jM77yTBrBT27Tv/x/8k8IHbtmbuTn9ejIGoxWgKO8gerDeVnsJYbgX47HljzXc//Uw7ptP
/md9M6eX0y6PrKEmlj60n2DXZzxq3OcftF2xWdcOXrxdzzZzdgD8orJ7P+GDZT2q21H225hs2229
ZK802U+/qr/d/nqLnigSPQhYaSrP+5Zlh3qAXWHPSKlSJfl2Ek+7ttjcNiP87OqbIXkq6HooIM2B
bFCbFIoqrldVN2LX06QvoRV9dTL/p5fUD36aeXtHgSpIKT/fNrzsnfBJM59FSfsKOzMQy8HC0zL3
RnXj1fLWypOHxNTcIfQfkrba913vksUhZBu6hv5JQq+5ddZ4g5c+K7ckT0DIe6854LPWMdKQTvom
GsEmqKls75Rw2E6d9Xnq5Yc6SVeIJZYOPsPvXDZMksAjOjv4YVx3fSYqS5I3PMiNd5/Syr+9tUuu
Q9FedMHgG7saiLECr7HMgnOo6s9a86eKHov4x20Ti4U51BgJL5pgJppfabkR9YYRYKPeJR905LOb
faK48bO0E9J3qS7GQrpkV76un8TFuwjpO2oT+A2d1FmQVqWwb/OOLQweWOBPqKY26THbo7OsRgyl
CMDQH31vHpPn/rOG2Mvu9trFO3p+ZM7Nzx4+XYqSUj50JKtSfGoZi6ml/mSV7yKz3JraR1/+6xkV
4ty5wdkjSK0j8FHirpj6aFsCILTXapGLTnm2o7PUoYSv1C4DokAjV09eiF5boa845dIdfr6Imd/r
WmHVrSI+WiKnLnFl5yU/Ie0e3Vgtt7e/0OIBYJIdoAzdP8rul7d4iq68kuXc4r4T5BvZTENuu17j
hQfvdG3/vTXuILqNNLDEWPL882RGr1U1ZTmmUp5Df/gYV/17WclWNnBhUQAVFPqMhCla+jOvz6KO
YKnTtxidak9a6dbN1yqVDre3bsETDEG7CLsFz+4r8LkaDLmTxBTjwrx8scbkZSSru21iYSGinUA/
ib7itcR3Zw2FH8f0REBP3o0GZPh2dKdF3sp+LZVLsQPbjUZL7poyqPNrnRFcmHgRqjRcofBR2jvp
+3Cn7qFrs12wF/5+DaB5jQN6m8vlpS9kAhV13vGJq3hKVMUXj6DqlHZbDRiJ51I0bQ+Cmrr80G/7
ffjQbploM/n/t2nmwpT991uMR+KSCk/LK8qDOlVgOq54+VWNsfX7H62j79r2r7WUxFLPrMzeX1qQ
5H0ogbCdtE+xjKbd+GNqrN3tpSxE2wsjs7OcOLkSWANGjKw4ygE9jHRsJVfl6Y/qIqyx0kmmMX3b
6OLTEkyvBsUA+iYUiy8jSBfx7Le1t+sNoMIx3ZW/aXdtnEO5T/zNWrfprX82v1Ig+BewD2DEV2cb
3oQ8Cm1aI/2m/OQc2522T4/1R/8buFFGBg/Tpxby33zLHt+ln6O7NRWDxQbR+Q8Q0fss7ymnCBBP
wOiZSZsGnZG8K/tDlZhCO0IavS+yQSiw5Sp/9uVWg1/M6JvKzU0l04Byt+Z3w9MopYPT+iKnQZVu
y9wv+oM+4Z4ugJYuP5atAm1nlTv+qbYpHO2nVCp2DIPQW7j99ZYCzLlfihh3tpgo7vyhHgQFd5yG
QnFxiLZBrXtfNGvSV6rJIrjPvhzjBIwwoNxsa1f0Hk4l6UmWYWsK2i9VMR0kj+ynNF8nMz+itfzh
75dG00LMBTFMzvPrcmlKFLfRKEDLXhtufG0P1zzVZHtlAxcuAYqh4CWRyFRJT2eJXNsYmSR7PM2t
8rlNf1p0SP5+GecGZpGjmSI9mAyomgYS+iJ5KcZvrbVWalPEz5x/G3gL4BUXwuVXc5uM3A+pXROK
5SbGWfP6fQ7pVGnln+NK3wEXaTe5Db2S2YRPVqn/RDp+zRWXXj3wnQFB4p8TKMPL7xUo7dSMisar
x6l+KZaUuKRig8vleLK7ci3sr1mbneIUzZ6hgVJ2M2pV7/o9eC5V6b7KYfBFyet/8CDhtYO2qGCg
vx6jTFNYrludFx0Tjm7JnBjEMzA2ruTBC74oHBHFeTFBfcXPkGdTldUBvpg51vcuGZ9yhYv7tju+
QfdmnnJuZM5y3xRmByiPY4XsOpoH981WcBg4P+CvNRiKOxrP9Dy0T/lr8rjWY72eD/3XQfi/Bb55
8Vm00no7alAlEPRE9mHaZlsN9K7uht/8nLmy6FexD/ujs9GB0OfbVNqaQLJ/9tlJeopf16aBFyLn
xT7MzmVRUa+aJOA+ce1tTfjE+0B3x2mt6LqU+zPEAqUA9VCL7zoLYwBBGQcKucsrNnraCqFREsd7
Meic7cLXtQHuBR+6MDdLb4IoCgNTwB+UsHUHpo06/3XFgxaOHhKHsKQKMQH5qp5nta0FfpIkQDBj
Rg/dVkW2NUMHLTyYr9ahfygBna9d20tPXO4ebMIbDQ3hHIE4NNRV6jzisekA6ADjW29KBNB+mi3a
UtYfoRew9lZZcBEmEOgGaxx7ysGzu6FsGrXyLGIMEE4gxd/tuIUN8+PKdgrE+uxAYoU7VSQ7ovN8
GTfHXC7jWIxwhun0I1DT4zAVvyKoE/xAOmhtsQ86/T6VzF/joOxv215coKYBuYTZEarK2QL7cuol
RBSpbPT1u8KL9mnbf/DLYHvbzNKbz6KzBapChLbrq3yYmlLp32bgR3vT5G5Vuta23g3b/MU6pnf+
c3FvPvRfnADGX7gNhM7TWvBZOhikeqosBAohN5htM5LnRpR4U7z5H86+q8dyW+n2FwlQDq9KO3ae
DtMvwkRJVCIVSJG//i75APd0a2+0Pp8X28DY5iZFFotVK4yO2GM5Q5e5D1/P81oqDRYcLsAFewmU
x+qs0yDLM0sigOvH8fwfIpl3K9LgyO7yeMtO49rH+zjY6qQDtmVadYEApg1wrugFsFuPlv729ZSu
nXXU1ZDzmXBxvTBYNGdnaJ0BzfB5fhXlsSJ1yPtb0v34epgrLx8o9tvI9fAwwD+sNqIlimJoKB5x
VDgyJY0GIllQKO1HjpT8bjBt9kxoWfTwpM+y4t+/IEGJWxC5QABfoj5yBaXpdsLgJQRJRG3Hs/JC
2Wys5GX2bEDgBVqKizyJjcLD52POWccYBD2AK4SoTB68Au8H2WI/YhpQatMWivFyty+Qz0XJCmBC
MKlWC8qrWmJWoCnoD/CpLMP6u/Ea3KoH/rd/oY/zTu6b168/4ZWLDjUAkDwAS7OgkL5mBeX6PFQu
wwTtna4lPWCTRezGxlFzUmi4xdutsqsjWlBCWB4kqGqvjxsi5+zUY4d8CT4q0PcFcfPOeiQvRgTR
w+dtxbhri2qZQKbDjMtfQtnnTwg2CdI/aE9HerOXuQlrgy2i5pV6L2rYAG0v5ol4jV8oaNeqKMaW
L1oFwZOUiQJwK4K71uKDt/j0ODcqaqsDUH5OpIfbUfIyqHwef5VWsxYNmsot8cYLVDx2bwP42gUU
Bzf2ytWV/DDNVaCUOpGmNmOYpV1nnAHkGnbdbumuwqLx+3QHRYZ/f5ljZgvkDjcsCqXr54mnNXMf
+GDNzDXIVTaMKWycQ2/ruXcZMDHMQkJCrodvuOYHydaXNjh+qMQFMixhNTQ3eypvpbtxwq99KDRV
wHiC4t9y4Xzei6MpWsNFbREgEdyXuRO71dmZ7I0Pde07gRQNQiGaLIj+q+/UcItrtMAonotky4Cr
J2LJ13vBvLZiNlw0Fj4pcIpr4pbWk8AsRowxxjzm3/SdQnsjqY7QtCV3fJ/v5mN53xzQNt4bSb9D
RUaGeugczbh62tokV38LqlIoJer+cil8XtWicFpVTUgSmJrQkHuzqROphWXF5o1pX/1+C44dZduF
tbb8+YenkCw6nxh5s3AogtDM/4zoIwEXuHG1XQ2RCxILtj9gIgHg/XmYwSqcXk4YZnG80vrYiv/R
WJLQIlh8issWedjX3/PaxJY+9VKygYLUOkhC10L01ogRraE6ddau1skuU1tw0GsfCjzXBUWLVO4C
SIta+0QMD6d5aP5wiLlYw5/O7kP+r62ZXNQn/jvO+rUsW6vJeIFxprGMxxY2I9++Xq5rJwxPC5h7
QKAJs1ntOAq736DVGAJuLWKsKNKerU195ckPF0OYR0LWEoW7C+DPACXXqihxqdA3XCn9wYohyZTa
hxL6hfftK/j6cbHX97Mdm49fz+7q/lsMqyEGiR1xAQcKGupbfYCkgCXNi4Nn/7GGsV5+aI2dtnP3
7a7YbYy4XMKfn1OYLCpguF3QDbh4nVZWltst1JYjFtz2OcvDQJQgAMz5juQ0sQya1kLCt3uqHvSa
RKLbeqle25qLSSE6MVATvJDkwbXeoM+dkcjjLCKzmXSlPEv9qdjkYV2p+mGuSHyQbC2IpTVwQjQ8
I/m0EGwRsvqWRYN/P5U7g0KUh87wBD+N9Lk2/8A7fCN8XU1UwP3+R+4KF96aJgN+ZVd4LY45Ofs0
mqfI/ssP8OtOIYpAo/4Ecbx7ow+1XfmLHKf9FrPp8sGAmX8Y3vwc1/xZEz4t8JUhS5t6tAvztg4t
KB4w3Y0GW4Yi2MKcXv2uH4ZchVLYLHTI65cZ23BAkN8FC9IOMqaWsRXcroXQj5NbYsaHu8HDY0z5
6C9ElXlo4GPVkhuX//r6nFxK5iCyfRxkdQFlltUAbIhBROTuNAkpCVQa4nE/vKHi/r3a5Wcv4ace
iqbGDWwynidADiA/vf/6Z2xNdVn0D1NVFLluQ/AratAI2eAjIysh9VQlXw9zBcOxzHaBUKBGfqmK
NJESL0mQrpYkowwXJSsDQmDNs5e0ewXV9+rNhlrB1l149YCiSIbW2iKhfwH8wW6p8C5CLBiS4Jed
zPsR8pdhd+jiMuXfv57jtaX8ONZqKU2l5CwNvIayAfKJDo8gnBFBUmAjpbi6cT6Os7qxdEozt2D4
ZGM69WHDIvEXgrReOt1oUb4rD/Zddu4TlbgnKyLQZbgdI/p/qOdcKbYYBsRgnYWGD3uKtdZ9j5a3
MdS41cY3akVoQGN5eR6ac+rtzFjfA9369QJfoQZiRAhywtAT4d1eVymA0smsocNlZnloc2v+U6e6
pIB5wEQfuWdGwyihSx3si57HrOG4eWrYepO4VyQK+s3O1bXUAZrYuNOh7Ajo3OoEa+PgzZwvz99K
vmUa/VZMDgKhiRZ75qkbJ7hrRXfW4IunkzkRzsNoPnMLpQ3uQJnGSvXciSCuHVI5RQb+Dn8MgJv/
9jTfK+1pAG5SO3f676wIEtKXqa2fadkkQodadc/3ADa0oW2elQ530ZqHxVREHALPbNBPvvnY8CIN
SitszOkYlMZGK3Jr6qu9rue97goS6JHD+iTQDz1x468/9pURUCpEyoLOOOqj67ystpg+wnIUsAL4
ZHINYv+9vjHEtbwMeRHaSguVGriy1UkSfWfQKUfuZ+ODQJMjOBRtirbzcQyHmL80+Eu3A8fOjIsk
iLX06xkua7RKlEDnBxXJQYIGyutq+7TCtZU+L2x0op8dfqzxAsn6LqRFtpEsXB8JlHQDOBsIiK1u
zrxhc21qSFEGhiY/yKZFWLn+WwbUYTi5m83Qa58O0f7/D7f8+Yc7hfuw+ZXTIokgxXk2xJPUtyRw
roUCE5geD9qVUOK8MGaofaUpiwKhZN1Vbmg/iEQmQwQNW/R5H60+JI/N92bzeXp1WOAmFvgacktU
Gj5PrVZmnbMWw/K3/kx+m5Ao0yI3tnbtD3h57t1Tc7fVULrSeMFjDmP5uDlhQbjepdwUA+vq4j9P
yKWBJZcOVhlV38CGKiEiWJy3soJrG+bjkEv29+ELTi00QCwfNBvmy1irH9qg3qniSZVblt9X7kyo
4eNh5KL4gFx2VdGb8qF3y2yBVTfVk4CMyjS50eiSh6+P2rVhbCTJ8Bb0vaW5+3k+VucWBV8Oet9B
KYyBw+1Amd53N87ZtY3/cZhlWT8sGxH6kBcuZOftQhw72zo6Xfr1RK4lNIsJA9wYl8AFPbbVECWD
O89yBZIDP0+7ZvdrSfRJSP+XzHC53FFshWTRpQEJlCS55kIENPJU89J6zakzjF/ErTfYHlc/DVAL
0IKxgJ9YxyaSleUgGgbBcjYcgnl4y6Ey6NP53xP9FiD0f8dZBaVW2tnIWiycVmt7g7ep9H7jSbex
A67Oxlv0ZgOEP4T2z5/HGQbbrzM8iwxmfAME/qkg9RCiWP/t632wfOb13QFViQCvTx1CIOvqowWx
mRYeIMsbF3mOx0YWTrUHceuKvhZed8NaGGdo7fyMeLIx9LXY4IGjDVPzBVW+hqt1uDkMNWKK/Wg/
TnPzBLJRknXIgAyxoSVwbTU9+FQhwUKDFEnf59U07G4cAx/Zu2yyUM//9kisTfny9VIul/zFUv53
kDVzpUTNsXEXrOtUCPXY0Joc294q32Fw0qGGobvhqMCo/nrQKzOzAEgALh+CHQtF/PPMaqHx0WsB
AqGO9TYw93aexLvyh//hzWyB9ovKloP85iJHbw2haaLVSFTpmZGWWvHk143CQ9LuQtsTW3qNl1UB
VNGAhAYQFn22ix6v4A6VtYnY2lHnxC2wcXJ9T8kQWmqnBh6qLdOIy82IAWFFDowAngMXHaHOVPZk
QJQyqmgwv4gxt0NzqrMUDsTQ8OiKrcrA1nirskcLJuLEIMUdVUqHQ8Rj3fYRhF/DYsuY6fIqwcRw
OPHJFn+a9davTW7Jqh0y8DZPVP6GMe3XG/DK620ZAJpLYCJDLmadVTQyCCrS9Rm6hVYqb5BSROOi
uIKH47gb9nrwPy0dJB4QsZb+zHrL+3nvZFqNTwXTTKB8OOpHKhom3kWNOwcHz6NFvlHcuPq1FqvT
ZVdi3FV2gQpZ4FNmQSjXKty/s+6MN8yJjFnG0C8Ipo0zfeWTAcOA84zyJ2oN6/5rDythCGfiKZ4b
Mp21KVbGv5/PxxHW2ouBw1srz6cmGvv6qPRfzdAmjpVFM9/0EVkC0OeoiDYyXM+gx4Wjhfj7OUBN
7WBQFQA1aT+ACe+lbBckDqQ5F4JddtoWVb2S5QLmAw4AoiGuw4vHNJisBMYhmJsT+g/dj2qPhmSE
FwsAPxEkVeJyE5ByGYMxM+iqe2AGoI+37hTWrRNkNhNNxOZ3s3vyMxu87w0G1pW6FwZBfQTNSESp
CwlG25pJxntMi5zbA0BTNHVO3R8tmVLzTZzdlL8vJgzBRlJ1hRnwedhVnOpMs3GpaAIAYfJ9HZOn
8YmkqEwhswqDpDnn91bE0uLYwSLpp/d9qwR/eQ98Hn51vTEp2AxnpCaasvlgQwZIK35r1bPtdUdO
hoPTbPqZXCZEn0dcDueH1BtfUlGbYp2DvXnk5/q+PWc7tBru+E/nUT9UB/6D3dNjd6cdth5olwnE
56FXOV8TTCMUKTloLICNcSsKNDtSDU3btoXLx4+NuL3ErNXBxIYK0FDEpgXCaVWzMJ257iqB0Vxg
4oamjQILIqLgq0/206BDcQ4IPQ/O3NzI0sb9szH6ZYxb5vrf0ZcP/2GZSYUnednhw3pP/Tn7W+3F
Tbcrb/hRA3gbriL9DQryG2Mue/WrGa9CUWe0/mjAkTsy1L2RPQTe3UDm0G/LRNf/tIOKVLb3xGNN
OxDrt+QdrzTQPs14rQkhmd+SycR6N3/tvwhFT82zup2jiUOPnD9r8f/ANMaAkGtF+PUAVVqXhUjp
ksl2YOLp34hkCbz5ztqJ+P8GyrtSTP482nKFfvig8Gqjfi0Xy9C76WVOISW4y1OC12Vxr7/AdPgf
VCmMGey4PKCdJM7yUD9MG/faFQiCjWoO2q8AUywYwdURktD6cSEnA0SrbYdKgs5Uw8DWnG/y2Tmx
0Uo1H6FTzDf9Um4cy4e8HI6odn0Lgl96G+z9/DcdCEoUQxlOokg9xr5lNlRTA6hWViKemi5GqVEL
eUE33iiXOcYCSAcaCU0G3JVrRh5A/ZMqS31BzlXikZmFvUcF1jx1jLj4Le6WFMa1GwUsMwBooMTn
ocG/Og4txG8dl6OYV5eh9dvJkwJw8RRA7USLNPukPQOgdAtsxp2zYXJwdWSU3vEqhv4tnhSrqK6V
Zu8HJUbO3ruXHCzYBm/MBKp8YX+rp2Mi4/pYPm31cK6EV2ACPTw5Ubk0LqzZBhelqNHQkVYp8l0B
alCWZkSNIeFucICy/sYsr1xdJnwusbromF/WI/rBzQt7nvGiKJ2HoTmiOZbks0T5vokH9Dl5J3df
B7grMdVcwM0Iq8B5XtAgoRmLJ1VHl8QYNQX0HCvTSAGmcFn69UDXYtmnkVaXZFYFE4wxsJQiwqbh
MU74iQCHUMN7NaxVqO+3Pt6VHOvTiOuDLVwP5BvSRqeJWC/wIHqJv57TFUrDAsGCYRpyVTBj1z2h
xu2FK2kLRbf9nPo7E4V6AP29GKoQaZ6Y342dc2yHEJ7YEYClxxmCg/8buhk/A3cyQsEC/1/nywA2
B1k5QxWrksrbi9FUaT4aYuOJcSXLWYDNaIqAvYc+2Go5zcKqRsElys+uUUTKhuSOa1Xt3pHjbm6G
gy+q0JHdrU36rQzrypeEaB6mB4qTDRTL+vA32lDaLXapU/uhmcGHYX6s+eHrr3nlVQr9P9SzFg1T
gOLXE8wpRLKCgGa4CPAx7YThWdr9gsoiTxDSNkkNl0cPQFm8gFFWB+wZXabPt19ecRo0cBKE296g
3sbc74uwIejWbezSy8UD3hjhBN4ZENm4kGbNGiKEakD/MgYKdk8lPCjYdL79Z5zzcaM1d3khLWO5
qB2gBYNprR69elZ6U438P4KuRPBSQkMX9AKvzeHgVGfNTde7W1WfrRFXjw2u00DwHnLvuoZ70GJZ
vZdjdYuujfbO+CTURkZ4dTUXkhse2XjZrwGLbiVy4NvwrM8zDbIdNeTzZ/UdVdctRt217YFN7+Mt
D1ndi90Y1PPgTa6BiQ2GziPF9PxNy/z88etdf3nD4Yt9GGZZ3w85GCqtZS1sJLiCQ6ELAv3gKaLd
nBiDtXO9HI69LiMbacvW1FY7nzmkd0q8ECPh9voN6BhzWln/QycQM0OqgkqgvoDhV3sRhcey91uJ
fQ9l8/up1bTHMnPw6Px6Aa9uQJSUUAm0fRQBLyZjc1spB8cYb4ABPJNw5qVKATIekrJ2+Mb+2xpu
9QjSRi7R4cQ1Wrc0tJtgn2lWBc6nr8fC5FsmKVd3B0KuaeM1gMbPKvDWs85FPmANu+Zo5pCnqeiu
UboKh1YAZmb5Gy/MqzsDOoUu2BJwzFsDy7hp5bVNsOkHJ3O72A/87jdK9IG+kfRfHQfK/FCl8mGc
vo69TZaLTo6YV1VXfIwbVCNxomfJkn+9ORaaHBIrHxyTCwg1tSUXo0KMd0eVtFKbYf3SBieZCXFQ
eVFsDHclOCFR9aE5gQ1/WdlvZ7yfex3T4pOrRZDnKI4tkVXKWraFK90aalnhD3GjH+eeG8tLUfWy
SKwGF7Nda3mYo5GRfr2I14ZCuuGDWAwk8wWouJscobpFT9l15T4g400l2EkUoJF9Pc6VTeGjHIfo
hvT7Eo1rSLD3PQ9hqWtH6sWca9joVu2xjSz/2nwWFiPYOWBKX6BLYJHakG4UUG/OhbczNG8KixGS
6XM2/f16RldeTY4fYDKgL6OTenGJ9MRA51GDhA8AJnd5DcGFcs92qOGGQEzCHgCdmObeDOluqwh3
GTh8jGovKAnYEFwkHS42qSt8pKROToDManUzDzPTKm5Awwtuhj4zTraRqeTr+V4Gx4UNgfQD6c6S
w61iMZUlbRq+MMl6K58SORcU6HBj1H+63oDcR1YuAvXXY17ums9jrgKyXvcNLy1Q1qp+GCOH1u+0
o/+O74EJAWSyoAcAUoDK8j9vqw+HzTJKrbd66PZKS91WUMSCayWZAXzy/6Wl6DIStI+Rjy5Mfttf
E2UgUdQIWNWZUW0HcSFYMtv9Rll69cjFEHgwBcv2xxnDs3N1p8zSVX3fzDIazO4ETNDrlDeJ3cw/
OrN9yRReur2zJSm+2hj/jAk1f/CXUHPHLb2qW5g1dE/zlsqoMsRtPcwqpDpaC2CLwpjRdruNSLI6
4f8MB1kmZAULOPvCMGXkdmn5zJ4jwlnod1jFAvg4kAu/3nrrNzVcCuADh3Ot28AiAd+/SnF0gDF8
lQmGfZHFsoZjhep0GbX5gDZrY/7o6nZKkK56t/6kn4OcPNgF3Qug3mI/mza+6+ogXPwY8/ONIG1H
tkbR9REZpj2t+S+vav7lOfhnvviOi+qQhbLM6nyDiurzmek9klV5MsGOJlP5zeCb7cJrU0HMBLLS
xCAXnWueDV1nBqqPWLW3fRn15ZYQ7xpC/89qfRxitVoVWgaD5sPrpp/170I0B6cY/tgOjSajeZEc
ftXwliLKeLWl6pO6ze89gwA3kqeBM0Ncg51Vw+5IW5cPJml/6GW7sbm21mB1TJVfSFB2sQawbHgs
HbK36vnx6/27PiYO7nJkYEBaQtl94aZ83jFdVjh4BQdwH2vNkPXPleuGzryVMa+7e1jqz8Osltqg
lfKhrgyr5x3OfH4CnRLNPeeGnf3QSmAqtG1Bfrl4y5ALTRQhDnt1tVGLtrMk1zCz3NjZIHLGcIp8
hZTAmz/BDWJngsO2Td9c3/b/mShqNABaort+QaaTrjs7Eqrvkf0e3M3x/I09kHje+2fgLn9U93k0
P5d3W46Uq5v+YtAl9H64m6QjndFbPuIYBC+GWUaFN91mzMxg+pYfa7NPv940BiCW+F9+aMpcnJ1l
9T8MOZhMd8RYeVHN5w44ZKJT5UTCaEq3gTKhVYOonhs9FFpjSkQADHQHWpB2KzIz93f+nDsjXOKE
DRYvHGWs9751vR+2r41/tHkgJPXKcdbgOsvzdlcFpkcj2ebeqR6yEQb2MDnO0mkORBtq8JrXoxpV
+PGZt3Mxt/AGRHI/h6yifOF4j9KfZcgbyUoA/+hQgf9dF8oGJ46ib9s0IWHloBeAiwPRdV/ObV29
5lVfjqfcHMal8+CIeZzD2hmEDrRVhUt/CAlvHZ2Fo4s/Why/mpEgiQSpsKpC5ile1KFPWqaxkNum
DHjo+tRCkTWoy4CdmJrreS/5WHUo2TXCHkQILYGgRH3b1icepA3LZ/ePKpk/kgimizAYCVUjPDgo
017WqTW6o7Mve6OVGIINJb0R9jz6x6Dxu+LIzdbSD4qYmYxMk1rBL82Zxg4kj6Ij/bHgEC3ce1TU
FZIlq2JhUPjZGEvSCR5nUmYc0HnLfhi7Ljh0wnV3jj/Jl2DiVUzrjtaJmEzIuBZGL6t4rOyRJ8Q0
VRNmxZzfWFUt9qoK5JF6Y3/M2KA1aMeY9LZjXnDSczGJyCwm8irFqH/Le+5Ebp75u2DQcLcQDocf
MRv5z6opypSOhXnWWr0lYS5rfDju9u17W5sCoH/hBrCGJOV3u5O+GdrM8rNza47qRhCqv1leW956
okcdpWVNe+RiNse0Lf0ZapooLb8bzPEjvVbiUbMzccOtKovROndSQ+JfzFhhmeE0LL1VTXNyueuU
yopY71VThZrv+D8Mg8955InCOTDH5j8NtzNiYhDjBZTQ+Xbi1H6RZi0WKUpfQuLAsavXvlsOTCd7
Q4/x5PbRzGWO0ULINOi/16zjXly6U/s89CUs3q2GdhAR6Ed+m/eTGTNj0FLYwbGj1ljmA8wITWjw
GxlHnwsFt1vlW9AU0ofpibBe3svGY304SVYdO25YMW984yypJyFfSmRwsEDhNHFCDeBJgL69V4Vj
3uBmRJ+3E3mK4+a4wHKVPAQ7AxQPc8rjcuz4fpIOe888DWQe6VA/CYyhT5q2neVJh50Si2npuvsm
p2qPtcZvmKU1RY4L5kNQK3ozEqm9+62yx7AuteA284syg7MEwbOlHEX53NQDKPgZp9b3qtTF0dXg
C4MMJL9vG5pVISoI2ilD9EET0HLQ6stLn3yH7RbgPRVsl98dtxiOfm8aZuxLxrOd1rjssZDWPO4y
DqN7oDNFfqN3dnFbznN2l3sNCOr9EGhuVFSja0Xd4Kg/JMhdK67HmsNTo8KBDSUhehaavja196Ms
RNSJyTvZ0htlqPVFXv2QFcqK0BimVpp3rPwNXC/nIe28DOhtVjp7y5vYCVLqELZCKqSzSO9HyGsA
OVjN4Tj1NpyN54J8C5yOP8EzIEOoKPMId5t9pqCUvpjz7NzjXu2Wr5uVEGPvWZea2eSm7cjM8cGF
GdMvbxwFxp0yImIyV/IMOUkJdQGj2hFXV/eBpXAhQt40mgutg7SCRx6VNlu/qyzvd/PodkA0BM6U
2FlhH4hTu7duQbWfCnrjoZf53rmzWvKnEGUNMggPks4xiluYdMqjZ+WQnwAKKwTMWyV9T7w99WeF
fpMG3eUO5NtbWJVMt6PSKHB0pVlWIcHFDh91r1dtpIlA8yK907JdHrRG7FjjeNsaUDdryqzYqdFS
sW53YqeVAxSbzcGYfwciDw5T6zbnYsyN30Xt2aljWsPOAiPhb48i202g9+Yhc73yBKoOf64FIhOj
+CMMq/hd4Oc07EwGRQQ6qhNsfa2TT41fVuPjJ+VqPnp5AfhmISY7BYuPLSIN3YELVd8VpJVpU0zo
GxbKfPCYxI6tK+/ozmb/Bi0qLWy6rEotqexYQDw2cspA21sdsZ70wnZ/lTY1ZFiPDY25mY9QFa6y
4QCmsn5wC8L3eq+Jez4QqwjhclW+AZ2Qpw3AbrGdQyccUFI7nEwzS0neIR4aZvVgS7t99mqi3zuZ
U3zLBB5diJv5M5e9ntolvmM7UBIpvR0TgfZRiiNZE1i+N8YrOkq5hrunRfYyVF1aTVZ/axbadATY
mX9riqZJ6oo1NASxt0poYQ2JibF2KjB7I8SRduIpk9pf+GVlkVfM2EhaHkSlM9kxB170uwswCwkb
2fePWHn/BDyLAP8fz/qHpnYgEWzPrEnGUtZvuBnGhFDBygjQYCceVT6ded1Cz8sugkMOMFuccUcL
K4OWdzNa5We99tsUonjmE3KBLp10r0zduQNhY5ZaZCID2FW4Ss5QMulcrHtLvjFasliw1tzzAPBm
381cnPRieC+kX/0siV+HGoqnOy0ftGToLIi8NggooxrMGwFvwZhKCt8z4aJJPg3to49+7r6ZuxEF
tDo/5ZlsQpW5ADZYA9QwEGfuGt3pTpZgXSQ0UPZ9H2/KVvr1rqmyHxWzSVQS/bamYxcTx89Sg9Mi
Kmjv3RfEkW8o9djfBp02SYkeWppLYcXoLjnQggHw1gOIJe6qwkfbCapzZk31tB/6+V7qykxGuwQH
nZL+EQpS5FUIAf/omhjvM7A3P63Wae65XQyhp4ST9FiHG3ucWdRZVv8LOqPGvdfPPM57Il7QA3Dj
zlV5PNpzfY+Xh3NCc2AI9Qw05Hwq7kZXEw+4J3DCp0ErY1YyddA8MzuxbqaPHQDhKVawTNk89IcK
Eoo/AEogCYSBQHYR+OR2N0OjbnT5fdd06k8wFkNKNJ2nszMjp6n9OqWWDRMsa6zj2p2c3xRV+iEU
iMHH0nTFjumtdW4t6huJCWXBs8lpHxfVbNwj5VBOqKYAnnH2SEFUBcPt1nT1Dv1WveuP02g6Pyuh
Tw+AyBpnMrYFrETtnB5saJj+kkIzn0y9lZEq5+LN1GwvwXUlEi2w+rgigt3rakBwKaXe52BMQ9ej
VBODiKnl//L1QeFun8WOSHc66fpY/hiHCrp1eTA8+DybwrJCPcEQkMlUblnuC9SrTgH1jHTqBiji
iFzhvw2MN7+t2A0oG3bKXKWdBdhS6ABWU/NOnMEBabSWw6OhNbIK/YoX0z5jzGT3tkOksQM+Ys7i
CroCMYUmLnDwbk7yHeg1Zh/WjV/osTUyiyXE7jIYCdbkxpZatof6lvWzaJR6VxW1T9SY0Yeu4HPx
Qju3OpWSFDGYE849Uq72VONc7jwbQC7gO/pEtNRMaeb4D8CBgkFfOxJnXAFGlxSip7GZFXI/FDkk
LaBrn4iyEa8GUqDQwWYMW98FXSmnRqqPot2Ng67vLLsne5D09Z2EO9ZzJXOG7ZFDbpCJ6mGsJA9L
HQojfGjcSDA3iOsugF2SxZ1HaUoX8xnt0EN7Ll647ve4cKbI9TK208vACBuXeMcBolXxPOj8NMqp
/M1wCl1LG+ImoyLRR2i75cTqU5tMTsgIFFzAmjUS1L+yx7GRxj7XnWE3A+OUuE7e3hQua+6GMvcS
3eF9UnSzF9usAbgHRUE3ZC4vTnaQq3NQLx4FgAL5oZynZo8Y5CdtWRiHpmmMg187LUJB3vJDV1Nv
V/UGasAz3MhiX5ROjiwEEDbPBPGmAihkrxDhdnWv05uh9af3IOhFGdqWGn70yjB/afrAIAA7T9/z
oStPrVPPp8yV+d5hunqktQfBmHpuwt4qeNI6bnmA6mL2l5DMeoKGzQhsCXF0GnLD65+bOaNxi37d
gXdGfat7nO60GtYTIp8JbH8hoQtB2CqVSpm7aQZlixYDPaCInN8R6P4OYW8qI6qnAVlkYPJY1FMT
O24mII8/6kePl9OhbYn6lnkF4qaDvBjKOa43p4S19EeVV8YhK2Aa7tRwTvQ0e9yZEIuIuTf5yOLK
6rXRiX2EBkD+2gjhJ37QqebQQLzsiBXFXUM0UtePRldWZZj1QfEqXEjXwAXSAGmEWqilcNmp16rS
obGpLGuPJq/+KpUJ1YLCOOEq1XYNC6C9GUzDdA/Bd1wNTOcKasfyd4ls6s7H4u3IjBs37J1eey70
Vj2A6GM54aQ1WIQaIhxGRDNB3j3wju6hx8BfGMrY4QzxqLRFMXvnEN9791Q2nlpUJNnB/OeV6hjS
TZqmrd8zm0JMNVD1zBMvMOjdWIxNAgPF7gBahb5HYRNSNVNQ/sGlQF8hauzdTip3q3QuLe8V7nbm
vaegzwLycmD8zUofHwbXiRn3DG+xAp8iqXhHUyqC+pWJEbr/sKXy6Y6WdkljiCf3EG1WEJGY9UAd
mVOofdHl7o6ViMBeaXpN2JoU+Cuge6H6LGV5DCAOVIQdOKAoclR5rCyWA/8TAGgc2aWwDx3qDT81
y1cxrMarOyb9rA0DWYEpimy93hdLmtQGqnytEdyOgony/zF3Xs2RG2m6/isTuscsvNnY2QuYMvRs
stnmBtHNbsH7hP3150FLsyLBOqxVnJsTo5gIiWRlZSKR5v1ew+025rQnqrT+EhtherBDR7tT4gSP
lGaSdlNuxJ5k98ll1XEDHghh+b1IddnHOTL3B8munk2KzldO3KJXigTG7FwCmBKKNuePU55ml2qF
sLc3IuMSZoNNLUbPRKBBBbnSZpWUpkxYOHnUauZcj1nd3tdisu6aVqjzvRk1tbRLTKTuUtONt4qw
eM9rAydHmAnVRTlwJ0SYANjQTyEG8FHqZDdZJea9SDq93EEkNKTburMVcTHUgotcnTfd5aDYcLON
GGZUjUG2FPZTEJt6eSSlTMEv2wn9pVuo4sys+OEyrGdDPboiGTT8vPSzpbsRO4XfVov8IDmydGBx
497ZoMDpbUDbqVPmIEv1+VKva/vW4ux+kBA+4S6WJ/OdHQGgermwuj0bwLRjGa5sV7azCU9yJxYQ
HFVm14VTJ8bdwOv+xBF9/Cw5lfXYmlZxTAbDfm5zvNkjNZqCjhPiHjDHdMeea6I+J9ZDNBrqoXGs
/A5ZhnM/OIuFPV0KCKhlfbafrMg6MpV1rp7K4hld7fgRJuNuNSW5p3AridyEm7APRDb4wsrHu3nM
8PiviH1VvVbX229wD6KA+5y4kMyOmU2Cxo2FDmbybIuCLJ1IIwS7gkUoMkN1B1scf1jVGMZ7Y8Bb
jhcE/XmWh4+UxspDChLzoTSkeZ8rzRy7s+ks16E9xj/CRFeuBFlobjUMH9pEK0CTQPu7Zj5M82KD
O0kl0iQWqK4C78gr81peqw7kSvkYsqR+KaTHCH91V4f4u1NGMsnctpvSXVMbRBQMaXTVqKW660tu
GEpjurGek5QD3rQ3FjYvo3J03zI66dts6EmgNNFQ7glPiWsf0Kk/FmrcXhiKqGUf2KMCtdM5xPtq
pc8pUNkIgbId7ClYysU+sP2VpdckbXqURW3bF5bk5IesntT7NEJL48lyNej7kZ1KOkQAa5pfaVO+
J7RYutAgo+F/qyV16822NH2qYRp+wyNdIrbLma2rGTjoSsk6M3XVmpAaYpXVoQU7GELfGKK+9Srs
njM/E47Bf8idR+6O4T358EC00jgCc6Rm7aoiU7nsWMkx0h0BYmxZ8+eZ7MYKAq6Vot5I0zn2lMGa
rvpUKHfqHOafJY1kIXeU87jjdSiq5qAW5bLcRqY1f3SqyB4DnYvQ9zZN+se5kJfM19VRPLHhwqNK
SKH+MKfG9KT2cw1kWBlF5c76wtGYeOyVB683XFWGGa9AbzLr/EKkcXrrdFP3KLQxZEqYzaBzPMuH
rzH1uLuia8ZLTTLbZy0epcCS1PRoK0W5H62II2HaRoehSPNrxeJLu6w0Un806lifPWkGUZj7Lgwa
JKbPHO2zg9RO2ZVSRemnReKlc6XUHH/0i6k8pXIcLhxuk+RR7lmbpyJfwKXtqsTprIrBQJLBvMrw
UvIkUclXXMsyIqBTc5I91Swi3Glxs28CLVfnzxLzQVxTCZqbi34wOvswolmU2RZmm+fRhGqyr6OK
wl7WCNHtpMExG4rqmqgwy7HtePhcZfhzPllCYi7bKDNm8LFiyPcyl/T0Q6fj2/4w9easfyqinJOI
KzdzxVpcR8iR3DkpBvs6i+PmZowSWT/kUzNMx15Ec3aRtYXeuw59lZ6tupfzyO0AK6IviRY3igVa
x30DKGjSLPNW1gt1uA+1qdfu9UG2w/uiZzd5WCCLK1ehzHXaj6N2qtw0thOwq9ASOPFK0DvuUuqO
EGTsietypTI1L6SMQj5aF8XqQt0tQzQhH/NmGMjVlrh83IWitc2gUuu43XfLmPCxdtqpbBeqFtrz
I4Y/C+BBWLK94f5X2hfRaIcxYdIZi0QHZV75ROIQJ+ql0MLPko7fzKMYOrgmTiSK6FM+cBMI5qQ1
Dx0LBq46kwkYz+Ts9KdkFExiNZOtPhh6OCp+OhhxvF9P04Vf5E3BXT/vlMpVQFfEJ67FUwJLxm41
vu0U8UEyGfAzpi1xZWQPEbzU9LZHAhLfA5xI1oVKsmV5ZO50c0CJrHlM5EwK/UpvzHbfK4rSXZRm
OOTXYVmK5XtTAh19oUCyPqPImHpik+RFGpujlbZoLMs+NNTdyCfHVzZogXmtTlwZb7UaQz9frVsZ
v8/GJowpCNUxWYAuFI4fM1kviyI/OCIsyg8N8E60qyRNfH6/2rIt1q8VV8txcE5SOM3i0vi61DIQ
RKLr+VoJTfLrlo3fsKS9VM0dQKvYKy2MHGs+Vz5/Wz2jPTj+BA2hMDe2bt9J2sa4DMysrZQ1Uy+u
wmqvhG13LpD7VP2Rg+WaYAN9+43Fdwrga4muF14/Vh8HWwtKe2CPsIof7w/iyf6YmIVgc4lAc0tL
CUHBI4sTsBdZTX+t1f13Ebf6/v1GNvTsX0Ux+Br/08iGhxIVnHzyiQ2pr3K3iq/DRlzUQj8KU3UX
lp6+7XxlPGeL9HYIeVQvWt0QK3QyJLOq4xgwgOLE5WdEMEFhn+N/nxjANX3NMfH6hQi2legklSb1
+qy0XltYl1Fd7cbScN8fvlMFeR1aL4JdGZ40NKLXM93CCV3rjbyDKjX4Zn5hzm4Nwm66DvqW6fBM
5tlzodzFi5t96R/ii3O2JydGEptVrJzgWkJI3XIb4kLLRarYradzllohrSq+iYr28H43t0QY3mfk
razNKJ4gFm8L0/OYFxLVn86rB+MmKcVFb0U3IwUbN7Hq6/fbOjEjEf6jj4DsQ016S8CtK7nSVEIt
PHIJdK8JW5fVe2fmyCAG6zozixvJlD5SVjpHYjo1lKu1Kq3ilgMZ/fWjzESpqBZlVY+rTe82hvk0
TG3iVkX+5f0enhrN1YIXOzBYOG8MUdpljuYhcVgd9eIiiaqnWsyPXaHu21I/sxCfasrhuemQRjSS
eDaMAsPI4eGGauvBkPUnBrVLpIMtP1jS8f0+najng4kq6zRZIyu3YhJdnxQrr7vei3AGy7v4UKrf
KEQdIykKlOycleTbbtnwFNDIs41CVNwa88cG4qPOyntv4U7jYevaXDQjcEQ4a7FvSFp+ZpV8OzVe
tbe1dIWet8y6yPA6K67m9AaMh2Ph+wN4kobxok+/bHRe0BPq1JGUNqYN37hNPrR3VO5QA1keRquO
lyInj/xzVhtvF0i6hcbbIVZr5T9uZryyOGVrYl7swX68zNPxENlRcKZb6wL4mnVBGytvFYHHeoPc
LPVRMrKJVRwPpQJ5QK7ssRzclf100KfyslcnP4mEr8H4YylJr2Wrvm8z6SmtujPje7Kva84Ci6UC
q3XzJkipxjVLSnsvrSrQo9jF/dh/v68nZ8mLJjZ7aRuFS0iYFs545vBFLezvkgC8VctzeTxvV8h1
SP/qymZIJ32B2zAzpDiKprOOhmUJhuG2M0c/y75gDTBk1pl97tToQQhejdA1luZt4Eg6sv1RwRSe
kn0l/fZgOd2ZV+xMC9oaefJi+pt9ZSWgpczF1or9wrBuh8UevPef0PoEtpPxRTe0zYRvp7xvrI5G
KKUH3B78mABUS4XKJX8d52ORpGem/6lHxdldY9dUMF3cnuH6NqGKWEBzAlaC0rm4TflJJJ/EaHtY
bxDTF3q9MM/IqU5T1160upmInSYZXZ6HgkOJQqXUc3Dow0J58Kx9+qH4UVGSQTD9/tCemvwvWHlb
jW8TTm0pmfTU6NaLf4rR25Av3GnOko1PLf4vWrI2MyWk6JWBXgpQI+3TlBmHPHIu2Gsvq348vt+p
U005isGUB+zGzmnzphnZVAA9CEGoKOVZYWR+MXalK9Lx89DZZ2iqp94AcilI/TS5o70xzZvkptdt
UAHA6wcRX0vpGQHBuc/fzIoeQKmfe3bJIoTYe5tFT+8P1qkZQKgyriGrM94bF4DeJLuZC6vwFuUZ
p00vRWudgiW+38rpXvzVyvrIXqwTo0OJo+xoJQZhp7zhNtzE3m/ixFmGgJC/mthsFcAVQk8XPhb0
oCx2fR+nMkRTKQndutTi+1gR8RfbmLW/mWTMZYz78ouGN08olifdUWf65nTtx0S179NWjGfG7wT7
m0YMBL8UslEgbzdCICYKwGPN9XV2ld10zL4SElK71uwRKgOv1YGz9+P9Af11kNiuuy/b3HRMUSD5
KECaWCnrFzKul3NgqvvqvvLAJbzwIboL3fGH+Am/6Xb14T3rULE28OYLQKgl8oX8hDeZ2IVJmlRc
M/eHXXGTPwvdy4LwiMOML3nlYY0QMb41AwVVtNjnjgUnFxGc59Z4AxzotpcnEEQlwS2QtkciSpP7
1tGCqq1dSTu3vZ1c+NHO/E9Tm3FW5UGYJTdCL/o2+aBt8zWu/X50rbvSPQXN6JnSof/+sz351r9o
crNEOmbe1NwPhQfu58nitpW/luxs7zeinHx+f7Wib9b8xRxCKVxoxbwe/O4ptL2i3qd9AJu1uBak
uTk27AVP0faS7U179WB+eP8bnHmIW81ENIxSG2Z8Adi33/s2azylTQX1dKf0qFsbu/eb+3Wj2ExY
XCxXPyvomOQgrMP+YplLRsiddcd2CuZouJjnuJAkS1ak+kcxtInXLU3kQ8eiTBnGZgybuT5nE3Li
yargJ1yJYaNzT9082cicLYq+pvDS5n6BS1yCDqnf3+/nidWcNkjmc+CeYwyyWWrxyFHGFpMzNAsc
+sqPFBjPTJ1TvUCSATgCDvRW7AIDbqmbiLSgCRuvnZo80RJ2I1beBu935XRDJhsfvUFBvBmuWZfI
ts0n4VlrpRMJ360oHQIHh14588qdGjR0tRgqsJqZoE6v50ZbT4sUZ4PArV2BQSu5Uvjj/b6cmO3q
yxbU1y3IZW6Lcm3BSdLHKEQpAxn1TmHbdWNNPnPyPzlwL7qz3iBfTPVYnaNW19huy9by5ZniAJA3
L/uZ57M1alh31/Wmi3022kIkhuv3eNEOsYWZKAp212EHSmftFmJDG5/IpTXV5vzleut7+6a9dZBf
tJctc2fqA+1BWPdRb7pJNWG4VbhTPbiTPLvp8jWcYsrauK2Lc2G3JyfJi95u3qxGgVOnGbTem18W
7dHOHt+fIlu/tj+6h4k+A7le67fLQ0LtXIWyzAoVqNzqPy/Q0foLOfGgcqpf+h182XLyqQi13zIC
wWx/xTBK7xyGcWL2QOHizGygpScEbTN7qrKSFqGUnGrHYiakS/s4Ks11obTf3u/vifFEIEpdGLgJ
itt2AygqxA8mlDyKROpF0dS3cG7PSOHWFWKz5kNHkzHAoCusVZsJmtXyLFULTTjiUzk8me2TJCJ3
KZ/baICwULtZWJx5KU70iiatX3oqdpltr0Z7zhIppUmusNfwwPdmdO5QcuIB6RrqU3NtCC7lZiLa
mciSQo8A56rUbSCsyHFPXOK56s/pZjDqNHk4+Cps5oGh2bk8dBKgu9wXVwNSv33SQOCA0p34f3sq
cIhUVsAdge0bu4HSKRQjRe1HcMP3Wn2c6jOb/8muvPj8zeqbz1lumus8IHWIc1WbxV4SVrKbT/nn
93tyYp3HE2stxWh47vIuv16iuna0yHuYwPVtNTzWWn2s8xyliZn9njfOh7/fGIamFGNWlRtI0uvG
9BkOoFnSWDzsi/KqhNFJwKcfKmfe1FPD96KdLZIU2WFtlLC0vIjApkM/6g9mOGH5rGSH9zv05uXB
/IoqoIxD++risbWtCQ2ln8VIFUvI8kU+K7E7kPx75vzydhuhBaoRnOmBBnAl2bw/bLpS0SzUUm0o
gM0sntAn3MsDNK6SjPvCdvNupzmX1bzcI0R4eL+L64e/WpJYGriU4qGkaBhebGuq/WIZQobrvbJW
ir0mYa7RC19OlYtJ0RIijaZzy8WbRfBXi/jXYJ+KMmc7SwpDa6FTkGrX586+VadLaI7I7tL596kx
7pwaYGFKdG6SEXS19zv7ZuKQ50rkMO7kvNqgnJuRTrVB7k0tL71Eqt0JNo2kPVrxudrF2yFdLZIt
HNfxhpPxjXj9GiwmEpSxw18sKUgw7hd4V8b3UYuDOKtrN1XT2Xu/W2+nKQ3iUaWpAEt4Fm5WxsoM
dbloQiyBBgJlUNFDN1GqM+/CibGjEWqttqpR79+Gx6ZyhX92RyPLaGeuUk7XpTA+d0P76e93BhE3
e8lqAv0m0rsMqSrbk4U5raLuRZp+15Cg/P0mANipd8qULUh0fP2ACtuooWzjvlJ3BQXO2nkoayk/
s4e8WXktxEn4Bq+IAEep7VvdwTHS2pgrulQsStAX/QVMr4+5k3/Ie+WMcdKJZ0OwIud58Geq4NtX
yjbjIhLk8JBB2102Em5yWRrDEiv/djvrg8E6eM1YUsGXXg8cPJ5CRfSEQ0muE10nB4v1RbcRAf7d
56NhZ7GuDwCNjN5mHxkLyxaRoWERhvZQnpyAAPQzO/DbVwaQiMjlX6aKq6nF655UfZfPaklMUlzL
H60JsawFI//9brwFa3DmWO/28i/J95srvpBmyI5anHvhNRh5fVdcpDvH632l+ZW0WXtkMp1ZCt7i
KLZF/Yv0K5gCYM1bLCrO58QwW2ii5oJex4h8dC44pYLbCLs92EXrWU3nO5LsD/CPU/UW8GrX6aO3
6kEiAwMdyzo2Zh25QurOnA/eYDx8N4puK5cBeJJheT3oTZKqLYqixsu66k63o+PUi3Yfj5W8q1Tt
Xl1PDhr2Ve8/hjf7DXsqyBwOfozI21NJVFEuhiVl4x+r7bRDth930r7dnzM+ejOjaAZY/5dfrPHW
oioc46KkLNnSBQLHliy9UrRz94c37/n6Qijkn8CewBphW+wfsrpbVCdNvMkJ3WTQXRORjsyL8mvE
/uN5+s/oZ3X3x/bf/fd/8e/PVT2vYl2x+df/vk6eyZ2pfhf/tf7Z//za6z/679v6Z/kg2p8/xfW3
evubr/6Qz/+zff+b+PbqX4JSJGK+73+284efXZ+LX43wTdff/N/+8B8/f33K41z//Ndvz1VfivXT
oqQqf/vzR8cf//ptveP+x8uP//NnN98K/sz92Rb9Dw6jf3zWv//g57dO/Os3ydT/yb0DCEsjWJwV
fV39xp///hGr/BpmAeVjndr8qKxaEf/rN039JwlJnCKZ9rhIcdL67R9d1f/5Izg9EDd0THxkC8ve
3/791V49o7+e2T/KvriroN90//rN3Bw7cHuxVrIatBOS3ang0tBLNKLpMcyrJ9HuJiU7xka2r+GT
jyHyA+rT6uhPxge2K3/I5pvIzg5K0e1jYszEMkBpVK5TK9tXku4289Nq5KtASyuRtMWZ4xWiO4Sd
7duSdFFDM3G0H7r4Cn2dMNH+YMfRpzprP/Z9iTDd3EVxelBa2StHz0qr3VSTGW4mnhRKKADEPhbx
p0jv/Mls/aVqOPihzk+QLpoayhLtKjummnNozbFwbXMEn0KcbhR4zKlIICn7fw6d4QOB6PsxkYLM
EZemsdcyDQ5R5vd8DnDj39vJ3wzs5njFa4+zXti1O9FUFzXatNG80/s0GJpzoPBmDXnT0vrzF4BS
3aCfhn3a7hz1TlK/wNl4MZ3/nDMv54i+OZTQgG2TDkPBGqYGE3LTwErF79R0bHd2dJ2QCVXYD0u2
y5TQM3U3w/JApWBTj67dZDd1fKlVxS5TTT9N2T1gwCHD0WqkPzk0N4l08eFTr3W+rDxNTBzomG4n
yEDk71NReetniWa+chB2mcAclnYvzWS74bRIfcoN5yrAGjHoSGLp9ShotdJdpOzApuxqZeaWyaUG
Dfb9AdhuyX8MADdT3hF86jkvvx5hGdInGrih3bVmxDdO9tNzGpGv3H/qcQ7IUBOQVqiTU9Siay8Z
lBzJcsjXe/97nHwOL77G9gTKToJQjeeQspATdOXOmuMqML3Bjc6cdDZ7xpser5vyizlV1frgxNHE
soAoHewLfjCFe/lcj7Zo4Z/tAJs51NKxdtsUcNAY1bnIGNlOfYxr47j6EORj6krUcaT4U+tcmWhZ
hE6Ee4+Q/6aqhqBbPqlOgmcwY13LbhUGYfg95Db4/mhvTgBvvtrm3KF3/YQyHWU/uLEXI17M0A1n
vYz3RhTAv90PphRIwzkL1dMP+a8R2SzIjjTNYT3wkBvUWAakpEol8xX5bg6y9H4P3y4cvNdcz/49
+JslqjSSpI56mpqxmuna0kU/8f/WwmbliPtWztBftrtx/tpaj11/Zmk6PVhAzZxuuPUZ689fTFOs
Au06tVhke+VWzM+9xezAHtgJn9/vx8nXAYNFMmuIo9bVzeuQWMLBlJp2mhxznWFf90/y8vB+G3+Q
IV+gKn/MOJyVcUlXAFa2kGhnRLh/Fsy4os1Y4cZdjR9OnNhHlYgmkcl+icbNXha3L0YkdJcdApIl
Sgm10Z6mqGANtX5XjeQ2wXHAbusUdeX0cRA9sW1J27lKwq/ayYgiYziQX3RVTB/TTD7oOZ4CWA6W
cXwr5eh9+yzIa+T29Y9IjDuZUKjeWW6E9Sw3PyQO/ZlVX0i1fIEzxoB9AHIphMsj+dnuuASS9qPT
PyqVt7RHYWAupGd+szhHXBv9krDbvOGtkRyPA8suWsLdWGBitNTHcJq8WMbtPBGk3D41knKhDekh
l/uDGPd1LQdVl9+o5U/5AsnC96S1fseh5sk0FvJupg/C2gv1Bn3IPdKe39Mev0GJ64nSBliqPMQD
A5fGl4KB62LrcqlaX4+5xfcOtrdyYOPQaY536O9cafzaZoYr6dreGI093jZuveZnRzd4aARMkbsC
R+isU6+y5kfPEWI5WPeiec6WfcjeuHYBPvkuVBZ3lj701bfSfI6Wr73+qc2ci6b6ZiTFHTIX15x7
X58cPxsXf0G0X41pgOsVPpPmDiDoepnsy35S92P8cWyaXZNVFybeJiB7co+9ypJep/O4QwlztU4X
CcF2wr5rZ3tble55PMjYUq9npyhmw+c+czXH6g+7n3a6HT4QYo8tjWx1WFtlV0BE15Wum64UjTfa
MD7UzXjo0TJOzUMY5whOLwsV7XKTBL2K2ZFMOiiyT11CcW8e5IJK9Lo9JDztqUUcRRiwirY3bP2J
pApDfJeK1EdaJnCBSZofE7+UFMj1ytm3vwtHCsxoDNChHxskBlZ0SUaoa1jxMU2/aTDxEBrsGHOK
zv4grnX5jxNBbnqp1B+sCNe7rPZUVGpFrQVFVfhicB4LmI/GiGyWUl7nw28ORP9djYM2bcnjuKn6
3SjfyeSvL43kpV38oSqGHXA4+tHCh4PxOY10dj8d+SRvWVb4VY87QlTu1HRww95hPVavnZh45lzd
GVV+01r6t0xOvyb6clua1U2FDVM32lcFR1lZf1bC6IL6hGtxCBX9c687eCi1TxoQUmh9HHDvqeLa
i6rvYv456jjn1IOnT+mhtUoOQojX2u5Bk6sg6vEIcyiq3fVJ63bpDwXdlCbYDxHjJ3x9CzaEwOFg
NBmHeq+YnKSd5GaSJFiayKZmLvkzpk5SgHXYVZ1nh1YVlwVuHbFaX09R+RVVrderamBXt4i0+AbY
2KSuHYnbipIddLrATivXNIc1hg+frafc4O7QFAfU3ExIY5fVX8O5vgt7bdXg7qpx9tuo9oRIr237
YVSrIJQNT5Kt/TCF7myoAVZZ7nqYJBfejPL7tjCO49gTu6sdM+SwSVvuclPyDDkkeqE9oLLDA2nc
LZRpyzgo5iTQm+kKseRtLoUc0WTXqHFxqcnwGUgTcKzFlebiAC/ca/PFW3uY2eLB7Kb9oH7FljpI
ywcjdzMeTj3eEM19lxQJIcrFV7uV7hOMv6YuvFJnrFaicT9JVxK2pg14Wbd8TdXM13gKBsu1mNtg
MEaPd0wgLVFoSKnrnV6MRz3Md0SNH7SwP04JBa9l2Om9EwxIkbLKCWz5joOmrzULdwWUh5JKWmR6
iCR/icYrLEAD9Cz7MLMu4zb65LBASZm4KtTfAbvcTr6Lnf5yHtB2m407R1dGEt1b6nCjNV8NNfrQ
9tNxGK5ru4Mf4gRSlrtgWcTTAPuWR4TpyNCzvcZyN6bTjZSmT21YAqfGl6053CpWcY2k7tAbqhca
SaBK+THpHqhAngGMt1AU92BAcP6BLAjaCmnw9Zbesf4XaV9xZFjqixSjXxOvO0Otvcp2XFnNd0XJ
lVDFihBKgNRnPoBwoNvxZTbI1xNnpdYe7qT4iRzvM1/tzYFw8802x28rs8ucA1m7Mwvb19rwVg5n
lLWLa3RPOc/S6YqdwKfl/WPBm6PHptXN0UNDidvOXd3upCnzHP1J9OleV/Nzh931rPfq7LE2o+ir
2Sx1P+eXoOnFSSq2OqIV1YzOWTUAkXkwJE7bvbjr8TOpJMvHqSZQxvF2PQCkcRfMKo4PS385NPbn
iEeRa0GtNt4a6WH1l6qoPQMd9npHRxjipkhp9V7/iKUdl0ax+nH4VWT5jfzDiIETZvM4mk/ig0ge
haK5RK4B9ym4LQfDQeNKONgjieKeEWeuXGWBon+uw0DTOZ1EXdDXUAtUHoCG6tKcb1pN3GE2urO1
n0kW3cVSd7e+c6YyPBlR8VnqMt9Yoru8c4LcKa6x1NgR8fYUmwr2GON9V6tfy2jxbOWDCd7vTuj5
i3l56IA/46E/lHP4hB/S51xEHxauJrLa7iUVk2NuY7WVUpDiwNTbfoQjAEZM/q9yARuJhsp+jjXv
/fmxJW7+8cL89eR+XbFePDmWwLCdMY5mWt7IrIlx+6BLuxXGsRf7CvO9ZnnqL/quwojpIXTOnIzf
4EfKWldfwSiT0jT/t3ldG3syWp3Wq2rfJf2uPmI+VxhXovyT0fG38MXHquCfLWT4Cmr830GQ+5/V
it5124/6/xF9tFgC/+/w48MKC/7jAQTyNWa5/tUfGKRm/BOaO0Q3EEaIOWCQ/4YgVe2f+NOj3jOo
zxgoZLnj/olAKuo/VbQ/aLfIsgQgM/m4fyOQ/wSTxBIM4JKyqMX//g4CSUuvlh7gFL4CSXxUsWGT
8CXXpenFBMbdxazqqX/CdWGmjEsMKCZIXTTbVswFf5DKS4mYClY/pYJt6ZYFXk9YzpuThgAdlfqD
0GZgw4kYEO6xRSscon3GrHoa204CuueWyz5nDF12PcXNUPqJjg7CUysZazHgqU7GjstSxq64EYnc
hV+sPlxtRNOE+nfnFUsjljowMV3AyKIMR7PvD2gNsUVyR4yleNHmutH76tADz8AYboH+DnnWt6Zf
OPoKTBnlIl3YeF4aHyIrxGm56VIQsVFJJzNxJ9tZpF3bJNqETL4eFE92WGHdtigRn49zt/C7obM4
+QCrfbA4UqcWRlX7yRBahQ/lEHHY15Te2nPutNPnuC0xS1Jh/brSoIVlMMZZYrFx2rH+rdCqpg9a
yU66o9CXnNOdoQJreEbJ4kToTWvMw4EdAv+uzmkGKWjbihMbIM2S+LKNDeZnxVD42tOMs1zRzW3e
uFMkd+WF1Rs14GyhGeGPKIvLkK9YzxMcYCQAWB8NkXmQGnQvV1I7NoCJWIurRxzJ2FtqCCf6h7Rr
x+GqdNSKw3Y51PItkp9pPOI43n4jyL2NdrgEpdaDPlqt5nb90CITM7vC2kn5FCv7oUwUKOuJ1vZe
06qJcBWykLLbxdHb+hojj1LBJ0CRa9+Sw/YxHbE8dNMyTrOLCfvz3KcaMw+eMfTNwziYVunheocP
DnljRu3GXSePblgrJPOZWjqVO7PrsVSRO52U5naQsFk1VFj6GPQSaslt2mmv8yoZpjtpVofylqP3
MmCtU2NZ1bW9XAZ5wlvhchZcvvVl2U1uSIbDndTbWe83QyZ2mmTAntObziLgbCblgX2tnvCHjGTL
fB66qmAiyRPOPYRqtX4OUicTNyWrSf079kXKgoNYNGWfZk3nAoURqwIPW6/kqXuQYizLdgtOREoN
+DOZ/c6pI0smWimto5+hkefqRRc1WPL6Rj2un45jLBFycjSNmANL6hgTQ2xmdmJ8TegPMGgMiEqu
3mJZd6lTO3K1Lyasf92mqzLjKwYfCRqnFNYN/nbVjGRjJ9UWZ5udNHa2+d3spSXem2aRWNkurJOM
HDCpD+Ws9vNiriTnoxy1TXFMO6WjLhH14cJFdGp4O/kgTQMEyJDLUOwi2WZ29nWBQWwMZF3Jahpg
3WUYN2VTpdy1sGQw9QvsLbHR6bKVhXxoOHmawYI/AuJKEnVraT4mmWwveKtKta4guhx48zBPEHM9
BVztKNd5BIUXw2M44NL6ZU5Lo7wzcJysvlhK7Xyps1K9jfAfgOco69ddpN+38YIn2lzPl3g1Ogou
MAYouI4DA6ES2F5hyI4linBKySEcVNdcIp5JrZRzx8ezoTtiL5tUvlbOK9sHv3oswoTWY6qLk6nq
suZl92Ghh1VAUEHZMG4ddlGsIoqKARC5jm4scYm5rDBUrr3USUmxSKXFTjjxNO2XdLLLyatgtn+1
cN8GbZKlkVvAYvTQ6jsnxrArTZcsDyJbL5uA2mJxiTGLfojFxHsxydAzgkUy6uggRRlqH/aR2nT1
riUMcF7G9qJasAf0DRWLqmB2ZjXe4R+26LnfxzO2F5MuGn0nN0pqfzDrvh8u5XaerJtQsdvpUEM6
V79JkWEsh1QvKFb3GA5ibWIW036hIN08YeNFDWlZcn0klWHO832p8A5cG5k64CRmhljfeixHcnqM
MAD+P+ydx3Lc2LZtf+XF7UMBv4EuXPokk57qIEhRgvceX/9GShWnJB1Tt5ov3mkpgkaZTAB777XW
nHNAIlJbvfaRFo14UKZyzj6WcpZK3xxnsueWQe/YRzp9Dm/jLoY2Uqy2zWNMzIvyubfzzD7qSRa3
jxGfTu1Pos5pj5CNk4pNm5Bm9rXvzNg6D4XeGGebafU7S0Ca70ZDhMZ2ka4ZINo6ViSDZtwvDuwR
u9jQgVByP+SGEzvMbMRSdxCGpFe97cYSSlNdMgqI0LRthtiSFkYCanuuuOi5u7Du06jpLK1zlrit
LLepMuKoq9LoQ/pItaVQRNX65NlKrhHjanAnelGZx+kpXzRmfyU7V0IybZqtN3JmMdxgO81JJhnX
+i4OJUK665ij8bGUEqv3ddK/oXaWCVF5nBIbtyu1TAnGyYqo8NNWtDuz07Ry1xeJNR0IN7uumlVT
s4YTxUZYzTq+WVM5GU5OMTw6cZSamaPOKh8BZxccDTNp38S49AtPRC339EhqQcC5a1HR216tjnEW
JFYnfaMBVgxEdFXZSdOaHPVUW1o0qDjsEKgZIVeb3knuouVHlIU7xq28fExyZ5F/una1heWzFNY+
12eaaUq5du/hSliLF/HSU1DUhPFszKGr30JEVcaRGWf8jIyGdoUZ9ml00GwCePw81CxSVRWQjnTh
UCmgApzqFZUE6TPnQS3CgUTOAo9GJGlS41oJOPQjhdA1Yhkinr6JGS5l56K7BlPlKNQ6RlupPb/k
9qyW37pVN4v9qONK2zaiobvKs14UgbVOq/BRWurzydZIiPZDq1IM1kgofR7KbBU3VzRQ4w+jbjKe
q/oWJfiwDsE8ydnMKKtcOoolcMGbThmaxgMBrRJ0lTEY87VM1dsglDup2iyDbLTblYmh5NZqEus+
wBAMFKWGUIp2rVmQANvTSkB/LcnRftHJXXSIcUgSLldEti6JPdnskaFtxcFikR17QCica14tkW3l
S70aj25scLdt0rrt5a1iJxkrTtlPmv/90Py3qov/Xenw/5p64buU8N/XD8fk65e4hy7df01+qSC+
/96PCsL+dFUIcuYnxAHEjmVSBf4QMdifkK5gHKS+EIDT1Ovh/o8KQhefVKFB/9Gv6j9ot5Qdf1QQ
fAstOyonEz0PjR5d/J0Kwr5O4v7sXaBfQLlwlYVSQVCMIqX4tYAY5InojpZYrFotWm8wl+4wCC3Q
wUfYVXkZLfjJE7SFYKm553Q58gqDkPjYaAenp2/od0Qoe1Tn1uqLGNT8gm0snXJkZLUgUp6zYqb1
XkKeBKvuIgdr1embDAmE2kfvSV5u7WH0rSICb6Inx0jDrVSYxo0N39HLKBPSPjuOZAtIlm5sI3vV
vDkx92VRPM+cveEvMHBoSeLOapovqzGdJJ7nQyFPYhsZeES6LkgUm5WCbPxLSuKjmQvFk3rdCspx
tO6iovpmhXqgEN3gaGN3q5fXM3mRhxjCJOanoT7tiJ57b3L5wRB9cpepYscGVDjXqayTGWXtWqST
atlElyDXbxYqFCfOoOYp1Xxr7yWpGh1LZjIL8whKs5Ym6D4MttcBmkC4kiolpSG0R4nGUXVMynk+
LYXk5hEn1b//pP7/2AdAwfWf+gCnt/xtSn5WIX3/hT9bAICuKdUNpENIfnhEfjzAKI0I5TLxUFLk
k9Mi6C/+8QBL9if4eBqUWspzQTyG/OcTLCniE0oEtKM82GiIUWf/nUf4n3yNJiAyocu4cHWe5O/v
4uceQG2Pa5iRoI/fWOE8Fi/kvfvZQu9aQklPeMUkTMA+hCGSA2S9W40Mu2jKIQX+2Ad+EbH9LHb5
vZ2GvhsvD8sWlhGb+t7+rd+aJNizCpxDDtM/7WiSFJijdgqnu6Ut8o+8KLO7ITIGplJpVV/yoeru
Q7XXdpNW4jQtiLO8L+Km2f10Lf+FBofA218WOS7d9WMGy440FIWz/bsLqAhTDt3qOjv2bIkUZFvV
rEfdyKttKqLy2UimDr+YCoolttihszUs9+2QtxeRQ3MqLbU4xNpS3BhrN1BriYnCrjc521oke+no
Vlp9JsV2KenYCrJsnT7UKoL31gSmBryIifaAB15Hkt0qFhU1gFX1N4scG7cJHogTAfFyUKq6sYnl
NbrXmMMEcZPMYOz1qHzsQ2O+J5cu2dvakh2XCbYv8ICUgHPRtl4LUsGLVd2ld6ADy5mdepSXm3iW
oepUsRqYtVLu5K6LX+XILD2i++bDajZiOzS5ttMI6svcVC6SxkU7K45Fcv1q22t5EIdJMzmynYnG
m6tl+Dwly4wYWQ3lO0UG+eCSEUg5XUuIx6Z0WV+GaMz3gCkG8qmz+TCqCuQerR/Iks0sV88S85iT
dOBSt82f5SacNisPyKUxGnGsqdDhBMhM9fI1ZtWv1HzXjvH3me610CjFc9mNE4L7dUxBlcv23pja
8r6qTUZwOeHCHzLOtY1upuptZbRKfavNXdPHjhxVXXlqcbYpTiOmMSMIes7CaziqMdAYD8mW1m5o
03Di1TQUvV9WgHJy4w9kfJMofT2o6zs7nOX4M6GRaOVcaxFZeZFNgnVvqFaL5pUnryWS2G4bhbwO
u14B2RhZOVGb9VqYHWgGN8zJiNvutZOOFzg9a2sB8qZP55iap8JLSQh6SOTxjNzYeI7kiPZFS4a1
hqZhHKeDkdJR02AiRLi+JnPqopseJjd+GYHoPegHKU+DuOpE5A5SYt4hcMNryiZlSGc9ngAXGhEN
GLcmUdqzmg5doVIml96a+vo1lo3EW6xafjHLpHqUK7FIDgjCOCjmrP3GWXKqiRRVYHcR37QQqj5E
RPPQ56rPUUx85JBMJSw/dSa8LdUU+v9GIbRvKuPdfT6ZJBIXMYV42ajZSe/M/iO0I7ZvInFD4QrF
qF80LWOuTlWV+wa2UwWNRqmfG3leMKZ32qA4idGbgg1Ta7b9rMQ+4f+YddS13ChaMX5EPHQvmdp0
4Zayd0ygEIh5n8pk1pGwm9bLfjbk7Gssd/YjrbN+8s1ZKUA2zKhHnKbvW4VnaYIJ2gq6h5JjFbTF
broyHINO9B2Bnro+E5M6CYPI6nxZP5JQA4tkZqnPET16XHMzZJ4gZd8kLcRkThKg7PPQ23vZTKWn
SMQUeIPanIvFoj6oO+baeqM4kJg6ABrkFOfAJnazGSM+gViwUjfYNEqlSFdh06X2sav0+qJ3ozhj
NG9vVBHpu7EWyWVkMk1jkitBLWavLsnHzalZM2Ct1dg/50ZCGzTuQxsJ+Gr4UGFM8uuVdD0rUGEC
O06HXQpvD0tSn66erWKAj0mvd9VxXgj7N+cloDuSkoPds7QLab0mldI3JbYzXe8nEsu/JKXafsxk
bb4j8zMP9VxGIKFgpZANfJXrIj9tW8sdLJF/RHECUDtJhuXdbIHbCSOh9resYr1bsoZ4TmBa5bPV
9whHQkPaqpmQDh2pF7eysspHeNmV8FZr6Z8KeQ63tILoXJQNkEVmSg8jQcagWYqauF8bro6jzTaC
jEZB2sND3rdcMLIzEUVKTf1U1lHz0PO5ER/f1eIc04x71OKSebQUy0gMpGhR76RkTBBbRq0CwFUd
lo2tgR5Qa3guDuG2JtO21EBxkGNQvuCpKd5btRNAmRoteqj7MvoWowfaD+tYEP9uoTqBEFR8blvO
tcUkF/s8K8qdXsoyqfhcxymLJFp+cXJIRFvtklDhw8RP9aZJoxFYhH9vQ5Mer6IPzePSczy34lr0
CA64E9SuXhiuK+Omk0Kxk5NpvpnDYvnIDDs3nDqaeKMmn4cTNb1aenMrEN80DUAHTV7NnT3ZpMDL
Yfaa6bH2MalTfUjSznioM9Iz0xSgi8ZypblaSSakk0mZ/WwmktCIxLO1Z05N3bbXFGXbFDkkB3mw
qpM+yNmbmKUl9QBMs0w1nCgsMA5LCG+Uoy8AtLmc3uI00VJ3UmrYuMncFC/NuOaR35gJPZGMZfQ2
ruidWUUp7tgZGTmsJh3hBqwMzCCzRciQZKbHjctAxGZC8c7ZgMKF81x/EElzVX6ltXFvlSqqRCsG
dIaLTGebLIyNaHr6J9OcsJo3i4I8spTzcaHOMEbEhK3SfpYZZQhHry34UHzWhR6kAPjmjdy1V/hn
A2CJan1cS6eMQrwdOlFmj0u5kircLqkcXSp616tTicqyXKVs1x3zgvZhrPT8fsxpRDlaNDH8heVQ
37LvjA+mNJGnz5mTd842VHpmL4w7My/DgERq2Y10C1GJyMzItcq2vAFLMB6qqYxhXdnSy7hO131l
iZRdmpT4YOjWLm40QVQC+9rfyVqtLqRLm7MrwnG+AT9SvTd2xcwZ4g0UiEXS75NetNt0KgnvAVyy
Qgqy5t6mHRgZ0aHNu+F+XBbrfc0i/Q4Ylr6LlmpiR1WXWjgjP3UBBVjs7MIkQ5jk/nYDy3wIHSW2
5tMMCQOCS0W7PS/M45BIiq9rAgnDLBmQCjQVkXIy9s0+M+fmxmxt5lpaXdYf3J3huZqmZtO2mlKf
cPYuG1VtzcIvI/LbyMK2uChDvm7owQ/AJsNBCUhutt8jZDK+XJW1n+Bfc9embB+ljvwVNr7W3kO+
Sn1u6fy4Ch3QmWJlPAcgzgZ7nM/mBMrAiXJmObRlx11Jq+lRkWhfdzBtjj0H98VN8ZCc5lCH00Hb
4GiMEsnGSG6VjTaVIfoMZVVuYEX2u6rtbLrMiraTZjWhmxplIYFmnApkp4t1Tk3TLHWvCOKN1cFh
Xn1Gm6i+zCEPmlOA1rkpaBaODhi5bKvS/2nceqiiPec05btLcbwYSVqcU9zjbxgXU3qdRESjBl8n
mJy53L02tb3ATGyKdgdkIQosnbh6kVrlZ2OqivcG7N5nTZHirUKf8J6htap7Gly+YKSJd8yJKd+L
zrA9YnbzxypV7I2Q65Atv7qKjOepH/bGotSfIzWD8Vgv+W5YMpYhFSPFNm8y6WEczJFzq2qmOwBz
0pOixC33WSLIXFBn+7Gg1XLWsCnuYRyk5LYXsFWy60K3zPoGWowKKTwn7n1qCo7JUiIiYKOWfIB/
HV8MUYePQy9bHzbBAPeZkusBvbPo3haVwq3ehaSzE8rnSfKgbxSlkSYHYF0R5JXWnaYcC8XUV7J8
k6Sl9ChJUhzt+6LWz9HSs3XZ2ZI/6a3ZmW4lceNKijXikZBhyESqgZSqt04lBSM7UhGv83vZLDaE
tFH1Z5YohmvxHJK6oIiXqRu1PcL55muxWsN9TfnHKlmiAHJjSx7v5lI0Z1LXEWetMEbeImFKh2Su
FTI/xkXfSmE0HxLgUAGYgSmwR2QObtGw4zs8PGJLP4joiHEqfUU0qPTieDBOq7wIGjqqlDgL69gB
mgGjwKKScrrJcWE9T4Dszy0sOtKndRiI86wyC+RhpMCKoKmFq8c+LUXQPcS8DQsR7god7syS9rIv
MxvAhKCrX4xR1l8WO7XOkWgTTxs1+ZGVp7Ad5r9d7Ig+NG9Z01qPvlB5E8L32MCoQZVbJXpxYc+R
TposjS6zAuNclzDgHIvF9U43ivYqFmFqoA1Dd0ubpaDh2tY3ALOQPlH9HXJ9EK9ptZqBscYVOBdL
2xmciR/yaJVd3R7qk1R33dnUl/qh0upolzL7vR3MWNKAR1noKzlMVue2aYZ7q5oqWs5Lv2VwOBu+
PkgNIwippcWDtnenZEjgHGL6UbmpyTUUIrT6U5lWyUORc8505JHgfjYWc36qEqPeyr2VMrNXWSOQ
mQ0Pa73qh54guGc9WUn8D5crl0rukEw2A62ytTZR22iNSppRGGOyZgGFmBpm8oyQTbJOapiqh1rt
k2sxhySM9W/+Ko0dMsq86wmoHkvtRTRr+2LRfGvcMC2znSU6008MHeHaoCp+yyKKjnBQnwbOYts2
19djG03Fc7iMw47envkh5jI5MUsEbiEWc6NAwvF6eTDOcSmqm0zPZceOVfz8zJvUII2XbGP2a7Zf
jSa+SByvJSfG+s5xY1FduUNZ2UPbecuyRCeMp1pLaKTJ8GVc23xbtpZ5MGuzfqnBDDxHYFUxUxo9
4sFEdUgOMM5ZbaYHVSzFrWii7I+48v82vP8H3xxOpWuX+N93vR+G8v3/7Lr8rfzofumZ/eN3fzTO
DOMTqS7k4NI205QfveUfjTO+w6GO18EfKht0uv/sfKvmJ5JnWMzommPdQxL1R9/7+o2rEZoGOpbA
q37m7zTNUNv80hOiJafTtON1rum19IbEtWf0k3Km143WWDE9e9p93e6qxVVue07PLUd3B0gdzWC0
+wqS/m7yDM0dh31R+aD6Er0Bo4XS1tUv8Nwc45h7McoBt3Ilt/WBpgTm61S53QjU0KW8dPsAcptX
kj1seUgcGeoO5eAiLkcIkmzTVxTpa+8TSOLbEeuuM3ro+yw32nYbfeEn9MvgS3kggp48dJ5QgF6X
6ED3Trrvi6Al5YDD0RkEboveBoybJypHfyouWhC7qac+dZFrH9CZL9eIQLe+B3zm1Teyf6Vv23fX
d8YkmhntYfjWH5PUzXeyn76swepJlpP4oYfqm78ykNzlNrE92wkfGUWafhlk28KUnGnbn9ibLtSC
6qWlOyM5FVyu6xZImecYdNM3OuiJcZ/6+SZ0oRLfTV7LfHTDZj3taje+JO+TuwYSjNcY1chZd4dL
N+8Wy48JfU/PIkw38teh8hEp1aXTnOdg8fkEu3MehDvVDzd1ACZOOaivfC6pyRdKr9qIYPZ01zhk
X/E4L4/qPjkA6HO7jZw53d36zCfDy3E2ivx+u5zKzB3vm1N0qvad7qBwTAOGaqZrbVRXPFcuWd8g
Lvz2wIh1nIJoO22ivYJZsnfaI9b8zL3+P/Iu+lxohzg6iqBxqar95THis8lL1D2GF2bLpjBobOAF
nFwsBQX9n9jVqttF8Uiyintn3jUbCc/Jtt1Kd/m38q0/5N9S7p7kKDb0L8tttLeOkV+4M62lV462
yh32Tj86Jp9ZcIPCDQOcoj5Iu3d1N3zh9N5lweBJG/ttCoDjIi91GuiUh/wJ7Ypb3Uun+a1+MoP6
bfBMRqsfVniKsmN2K23kl3JL0qF2MbkD0L/vot0S+82Lwvw/eVNtp1f3ICgxhaTfYAGEH+b98Jo8
Jj5JwM9IxViRzSPcI7c5kpLgciMM+DXIroZRvGuijaV4UbiXngSFP/y+G8nHzA0Tzl1dUXjK2dhw
XCdlV/WWL8ZZv1HgJx+rU7Jp/dXPNjTyXiawpJvI2hLHqFBEfqR3yxfpDXuK/Dp8gerpXsMo43P3
YJ/yu8hVtwWKkQKan/7AI+4qGGb22h0U5OKhPYhL5uLJ3elbsdF3RbzVb6FiIgTBSQDJLJiaFKHu
Y5Mfu8Epx6Nub+soQNufMwtagmR0Wo5Y/a5A6K0yM+atpTf6bVtskM47uOH84n2GzHpf3mGx4NwS
oCOBZvkScXB3x0vm2a8cyTMsHg26HWIJA2OPLeG523L29Ocbc5sE7PPScQ6qMw095VUWCPJIMqcV
jKXA9LQv9ReL4lTf5UBTy5fcR4y+yVHI1bsy89uSz3KdfdM8xcm+xgriqict3qe2nylOuk339r4I
uudGOO2X5sB13qo0Pd0sc7sDoz+/eeZ86WUQeHAfgRJHMOXQlUL3sBlccF9IYlw0hZ7qUmH2kW91
B/4qD9GLxzdMbzgQOJO78W116PzJ7x/aI3wVwwEa2L4UoUu2/SyBSdxHXO4PXhmFFTNE6bXCWg3m
rHTLXfq63ivWU3xKniDIdN/Klw6yRv2c2Lf1cqumW3BlTzCJYv1Olf3YogUjHvXlZKk7SW2c6ZD7
sb80m/616x3azug40Lut98tfxXx/d579PGH9sdFcQ0Isxr2q/ttGY62p1qPi4hJfrI3kKN6wgePI
w4pJanP1w7qrj+Rh08R/EX78m/X2+xYHrZlRDAnjjD6s6xb40xZn0exO+2aEU7hTXehIfrPhUOZI
J8tRnXaDyMz96RzwLyYtlJz/vKv+8pK//bFdPjBytq9A30AL2lu6EF846s5BXSDw8NWTeRfvhsIZ
fPWbp0iBqp1wx2gOgo1bbDH9EQuJJ3ETXfjKvNHYC1MkMG813bXz9bqXrnZ7TfEwCZUdXOCMu2qD
qrC5CyevBxvP2Rw2iZt48SOH9f3ksyNOKw0qbi43O2A6GGx3PNZBtNf96/OkeLmnBSNbdFFteFuu
7uaQJFmpg3DDo+EZEHcv7DzD2/QVYTqT8nSHUhXti6c/xak3ucYXthTAJKQ4qTfLa2LyP4Re4o4+
WE1x3W5CT7jAvY29fENPfOQy3HDTBdbREI7Ng3Wp39fnRiLB8B0th6+7bB+e7ebfyPHHJB2pgXp9
K2zAHynk7dtiO3/f2RQnvm8eM7f2sXdHX6e7ZjNNNDdcNqbL+pByMOlvlW3sCd905CD+dmVvzse0
wqfokS5w3x5YAPfUTXxXJZ1nm5+T43quvq+Z9ETfV9htxZteHu3Cyb3It11xEvoG2yF9+2vYmNNV
Lu6xdlf4GHrK935fbOTd7FL4f15eW1Dv6ErpQ/gIXLbWAxzVDV26XXqI980230se2OZvOK9yZ3RN
B21fIHvtU5pjP/IhqGN+cpetFNAkV++uxwdxXzwvi5tYHof+6t3KT9dw43GT3EsXzZUdyeN+J/OY
O7xhb+DX2xOFuSof0X56yGk32Mn81G99pMKcnkglWV6mY+Eth/gQ++nj9TdrN9+g8PRQW27JRA+q
3qEd6A5beVOe+leo4rfRwEKYbkbZH3bwv6brtrmdV7fyEi/0FxZ6whEO9WPo4sjg8IO35rFt3fAW
iZvHuMTFyBG5qW8yjnSA9jSO4IaWHhLCmtMLH4tbbxi07c09Hs4gujH9nHVY27Uu32PJtXdYms30
1VgfMH9Ou/B+9fHe7fQX7K6bhPngrbkrdrKnHyRv2Uyh27+K3TW8Xj2nu/KLof1wwfy3Jvof5RpX
9e/LIcQDv0kH+PEfFZD+icwzCiCLAJ7v8nzqqh8VkHT1CADFvobqEQNH/+1P7YBqfMKrLJtEzhAx
JiMR+kcRpMifFBwjyAosFnX+X+PvFEFMLH9ZrtkSTN4Zqbemxr+UYagkftkh6HRFQ9YFejfLxnao
lFkiAD7Nw9tGJHZ0F9p1Id8JM17ZqCW4nB9FG0UlxE1pji/aXKvihGPPaHcoXNX5M5Cw0r5MNmGB
npjC0afbYw3bpBH4d9sR8HWALYio6WmskIJqK77Nl0yT4u5GGfWlGdx+rm1OjVajGNmHNc1mQy4S
aSYypPSrGD2ACjslz0bWQOqt8i4KDxESafkupLtbvSpVi9+7tNPMfACG2EX08sOnKVNmlNxhGeia
8g7osgu92aqW7Jwy6Vu+CeS0YLPJhyin7QxmjtHDWmuj4qMHTBl3hpo060Fe13106O1J6T7rErLf
zSqvtfQyo2pktom1el1OOAQYoDMSKjTltULq17xohV7BmxFLYj0uphyN50LHKH4cwjJHsYsmM7q1
MpuVMqz1VHsekBismltEapw+rXnah1smEkJ7R0uY6Vtku0P5BtbGXo5DRfbUU3Vl1B+yOG/zzyTA
KMv9aF0h444SmhmTzMaOCHItRWQnlJywtZSvPfRc2soLLef2DLNZvsKK61xTI1dWaKr2G20VWqM5
VaesmbbtBILjlfEJrvddLc+J+oVgD5orrjVFUrNbG6Vnd0O+hYw5kaS0h7Soxe3qjC2TLEZQlh1W
SLOZ5lWaU5aCOm5Y1VC0gTYOmeWJAZu7n67FQLApBMGpfxjnIZPPeOtSjmyYeGm+awPdthTLpp3A
jNaWyi7R9CcY/+2pNilUk0GxsYHUWhot63GtDG5kp8n1OFQBn2cVveXCWKtbuVFTY6f3hhrvJ1DV
60NRI1V7n/vGnjpPB1QhAwa34xJuUJU1VCZVtKbPYSu08tJodqrsh2nIrZ2CuJZtvV/EnN2jBR7r
u6G3W0qFnqlq5aF3nrSTnCD3OJowiXp0u+q0jDctgNH5LCA61n6olOb4LYtUTToOMtMvAyOAhDId
XbuoBpQ1bQAMpFrSYVPGkq4MZFHB8Dajl8FiHIlVb4BB3B21YSFpLXK1JEFtbSFpl5R+uhnVklEZ
JyGs/PDcG2NsY/meEbvayRTaeQxeXg/NdNnh/V2idyRHZvgWQfdcAKClS4ZxuDLX3ZSuQOAx78yU
8L1VB5Ow20F3La7K/Ma4oGFioWdyVbh0YO1ub7WtPl0SpeAG8SYdB4+7dJBP0SHPVVvxx6As9PNF
ssTXXLKISsXNExf3SgEGDmPzqsXyF0ZFlb3J8zzjTCSsxn6pFRif30Ya+9KNYFBCODJA2+KEA1ql
bKUJrcHlrRNFRfDU9MYJp1803BA4LKzHIR1z7UEfZ5Vxo87LlB7N6JoqOCYx5B7BHjeLNY9mfgQa
PskfSQO71kYskqXjPscdknhmyBJ0oj2pjb4i50p6AlmrSBstlGTWvaWoAaRPeDYQD47K4K0ERqKj
Lkn0W+goVUm0KQuz265rmWJXlyQUvnd4nUz9We1baXm2OiWxYDwPKcjsKp6s+7TTa53uB+KC5ch6
J4/JNgTRimVrLJTxTpngxJ5FIVvDLmMM3Z0Wm4X3BsHE0L5pUcmIQFrqkiJZ9IUunVSpW8VRmwDn
bmFfhuK20A09v23jrmBAmk5dHV3iDt/UB+KeMXy0GLo2G9WeDSuQ1VU1t1maI41OGFv2fpRL5cRf
pUzZmQdkKXaDRhwLxxypnCe317QqejFkFDsbI8UpvVXwSCy3Im9met7gl41zwUgt+6ysnQiZSidG
1d2MaTkkWKuGtNuVok0lD/mIatzMZo5Geiynwdh010s/THm0X9HJA18nfca6amzGxtjnhrbSQVk7
UKKSodXiZglFFG1rhB0s2z3znnk/rUmS/VcXTWzc95A2Ssl/fyJy3soof/v42sU/t4ev3sQfxyL7
qpsEACSrsENUnJP/MFVa1ifORJpmGEK56quudss/FJX0fwn7g5WI51ImSkr701Spyp8YN11NkDiQ
bNn6W6luv8kpxdVNadO3vno7TUtHZf3rmYhdd2HUYyfbxUwtp2+Sxyw1nUJIvraQdWCHqR6U8jz7
Q4jJkr3f+nGS/t/KKK8iU5neNAcy0izpk9u/vQOGfGB/SpBgSwg9PFJsv0ja+NIjLMR2CgmqxBeo
SFfPhV0WtIr60dOAlztzRyuyU6T3n67evyjrr7LNnzoY39/P98GARbQqDJ/f+gg4YaYBYQJtIItY
hjJnfFknyIsypWFSJN5lHZPlMFB0/OfX/b11cn1hzsiaQeNf5oKbv+lJy7GFxmGqybb3rsF2YdFO
O3vVYSTDcnPsqXjQyM65ukqdRCt4oKeXNkQ0gaiid5Cl3SOXOiyYoB7v//M7+9W5Tcaozj1qqvY1
vhnjy+/5v4O8ikkSfbklhZ1Sqw8l9l1c9YWiK65ZRdj8W339K3ntb9fh+6uaDFK+40LFP10HLcNz
0sRrsW0yxoNDOJi4TCVB8s3ykhpf16gpz0tsFX7RmMsODvfLiKrPyOXkeZaRo2tDiDazRqZerd1e
RYfuZkXxlw2v398mYyCOZJCQCGIiHuv3yDsjA6aXG2SfonZnxyDaSJp0m4lJAtI37+pdlpdfOsiI
C2OSIlrtc699nm2MUHUUiXPmMTuMieKurVPN7NNQrOA/X73fG2M/PkjYq6wymLp5j78+4uhwGyQ0
otgSTWecRPHZ1JvhkOXE7EyDDgRQurYRNNq1dp0FTVQ94Beb78d1eJCZ8J6UyP4LjfK/fkukZJME
oBDC/HuY26rHc7zkYbEte+U5bzoSnOzm0hW24eDQJihKhqWkjRLjoDV8nbv4xdKqdKsb5KMk1T3r
5V+gzcT1qf7pqf/+IXH1YGdZOg3E73DNn7qHEYHUJCqb1TbE/w4rQen9lfnunZD62OsUG0fwgDkE
9ePIGcoUX3qKgbWztnm8tB+lvckK+T6b2/7Ya4Q+LxRZ+9oOte1oo8tLk/bcR2G0zbV89gyLNlIM
hNrnr+tdfcxfQlbHR6XeZ1VJW1+2mejEfUvMplCJ6xG1VyXZ7Oe9TrG4InjIFeYgabNyouIw5qJn
6P4vZ+e1JDeSbdkvghm0eIUIHaklX2AkMwtwaDg0vv4ulN2xKWazizbz0tVFy2JEQrgfP2fvtSMQ
J3CIdBYmW0fBV1IRo1US+VnVy1cNsPLdijQc5I8yntAAkuaaT6d1+x8P52CUxBbh5ImrnWcADe5q
3ZJKpOxme2F+0FrgcDpcJBjRaPtJcVo0CuDKXm4NrarCvmTtzqv5xqowkIyFrgaz1WaHJS1fhcJJ
99+faePXo/wWz03qz5ZwgKkIIbH5hQaYT6PFgqC1h3YaPyn4WuSaW89xKOdj0uiHOl4F1R9UUmOx
D57VGHdOLIYjlNGpfNGV+jVfcMG3uYmMRd5zqOtxsnvQu1J7uijjGk6ucEKEBC5K736O+jZPj2zI
bwjSqlZldubydK4NfAG7Vg5emXcX9FDsDM1Y39jNIe5HHVhaK0M1d9THrP8/Paj/vnNuv+Q/n9nt
Iuhgjj0T3jFoxS8XQdQW4NtC5SK46eDHrVKGQuyW9rvFgWfXo5F3i3HG1de8t8Vq/gHWbXx9Zfh4
F1Y66wq1CB2VLxu3woGo35hxh7Rpsh3an5naW9+vzZCdZAL9FWv4TYNAETMGQxk8wA/2So52V6Ge
TFPzgJNyAfduZzt0f9QaLrA4dViOo5E/N9Pyw/HQbHXVW2VkzMU0pXsTbRsYPSPEuk3eyT/ZG2CR
DjpKN5OjZ1r17YNudH+KS9o6YL9c6G0DpG4DOOGaKuaWLztzbamZaL2yPmD2Nkk1V5+hQUc6tKpb
LLS0FXTlbUHJ0Zgmu9CmzGs4OAeV2b+1uL9f5rqA0oRQuBiq/YhxHipcyw7v5smP1Ejbnbmu3kxB
ox8MMz3FtSsuo6adnBqTbakmya4yGXGVU4snWUEd7fUEurh5pUVIy/SHOk+yMEPfJ8qOe65xWB7t
mB/I8l2xPRt5J5yj0QYeLoKTnuLabnLP3KFgQUAlxDU3pziShK9ERcaJ9mKu3R5UhXKsnWaHtwc5
cL0GSuaKw7+/yL+9sqy4AK2pfzEV/bo3rZPZ5nqlkKCHqnbH/9NxjlQW1urOPmQMKTIWqD88uPoX
F+Dfaz1MRUqaDWEOV/nXD63ThdcBNuzBcJPlh1wYl8Vx3Dy2OrLF1pn8nFPS3mDB8DP8pcSD4l3N
EocumfU69BpO/8ahRc9AfZ3T4kUxhQw3x0JkToPhlxyfL6l7+fcr9TeV/p9vOw+hyvMHVBLgo0aO
46/fuhycWsI3AMLWV0WEoss5JrRioo5hQhMuWq2fJ1P2J12HoDR7ZgmBHU0jckXnsGD+DjXouCjO
1iNGhwj/dhHUnsqQPe5uWy3ZedLIo956z5lRm2MYG4l6FsZyEksTxlOy3Emz1HzNJGOroKgaIECZ
yO6vc9m8FSkygakxLp7D5kfqDVN/t3tuUjs/LuRH7NwsZn4iavvUGPUP/A3Fblz1dgdF/kB5Ulxc
d93NeWvejXGWRknVdNwAow1xJ6k+oVvm2TUm1VfVhtEKRhCftGmkU5ZxC7daO7sgRHyvgCyHIT5K
yjF/T9Fzozyt4yvPdHfUyl7/Q4m6+VK/rguqR+YRi/BWt3+t2Ju+R3ZcifKQIwAfHafcWXapXprY
fDYggXID+nHfItALpqQZgtHwvIsVsy4bZfyUrrKNCgkCQ93SIRxlmU8wN5ng1Q4tw8TW9qIrmnC0
zSSkxUgnwORXtteOsOG+OtspjCYisM3exZZgANSAHIADPsYwmlfRqFls+P1cPAp1KSJbwbiVxtBb
FhwrQV5odmhBRDC9Thxl3iPzR2BHgwIjbH0aY+neT7argtNWYSq3mXvMO7AmsTTsF1SCuzxFz6OT
yvddlfXFcAgG6WQhb5yqTQOtncwb6oxDI5rxbnN72hXcQ1xFjxIVadDDHSXnvfF2mU4QIlgb/Gmz
SnvFd2T3J3jtVt9+fXEwJEMu50jNgOHL666MU5y7SlocEkmmsEM8ij2YXHWXN30U/2/st78PS8Do
VHqJcEAgYW6Vyz8KSdfKnWHm+x1agehlGcYSgp6q+cjMwZTYsNBWw0PQiaEszEiS/sMp8jcLqrbx
8LYTyRbRuq19//h4BwMYDxYfb5R1cp3bl2kxI74rK765+VD+WIp9HYJvqynHZSbvOq8CDtFtSP6P
TyxBDGDQ74rDWJXxWRPfROrdOeR931I0llSZMtuLQuxTepH7DitbkMbdyZtq9qba6Q/UKA+rW/xB
DvD3nvzlrpM8ZNps2KQyqF8zSxDBeWpB+u6hmMbsssKis3KJ7EpdhmMy4hwdZ1iJTFZsP01jpFE8
nTucfErAoYUyQvEOa7i3J02emhyYgz33Fx0trm/n1V3W2Clkw9UOF29u3jEVWQ+1Z7D00feEwGQC
LzCnP+yVv73SHJjoJlk45f/jIKdMtpON8G0YXRVB3/P22r0BfcoyzVNcphDRC3lUsg5vbMqKUidI
09uBnb3Sims3LMoukQY0m2po/7ASar/ZUjERM8LjNMfD//UUrJd2jnPObQ5GatwbinKhY3AxO5VS
xZP71XbLs38oFotsDBdMx79vjb87TtK9Qtro4hMkpvOLDgNnUdu1pd4c+lbG12GYEZiZxpm74HGM
2pd0tkDPcqO9ADmMe0ochtTVJJtINl4eagLP5L9/pb+f+q+PHwk9KEI3EDSsgV/fitbNC+z5nAOq
ypuYz3S7jBMDpQQGGGt8c3HTXkRyO8jZubKeVMHsFPE1ze6TvriQqYYYqjWIZkWvkEzxSR8msW8n
ZmD5sCGGG/XcG+tyaTR1KzqeByCT//4b/PaiomSFMY3lG8v1l2WTs20MMQCRtpmi6F9YxLOlT66V
NfuiaK71YOGn2doHmaxPZoUUwyaI86LLbg5j/G1Ed6v3/x/fiRRWnQ0XUIPz94b8j7XGpSRQ2443
QDoKtki8tL7o+twfK6U+1P3gcmkKERbMy4Kpsba+YTcGMK9oqnkmtNhJDfRVccN//17bpfh6sz1P
32bfm2D3a/Og0TpK+cmtDw5UmzCjXxEi0z/idEB1IV+rgQP+5LR/aOz85lP1rXeqcRzGSqh/Of6V
noGmt0wbWksNk9ZCuzg29GH81KCi7YyqjnmPknR/DJT7zR6jgwDgQMR5Bs//l0q0YBFX8ECzDk0/
FNc1LiqpHZAmWhN9KGYdYO75jmPeHo4UdsF8wcWBfLA2OSgn+DppcPSbg4v7o67tp1SyPy0IX9sD
7EnUHhxNTQcQu/a1PSDrKccK18sDeY53cQdXOdcaxVfppDKMV71DOQ7iyey6s6dW/R4fcdDr/Xqc
x/EMzYOUEBtVfa25x5ohDHNgOWK9TUQ4Kfb3f392flOd6CYwcE6raNHprv66UCis3kbPJgkH0Ea7
MquntNGipc7304jj/N8/7O92/pcnlcrApUTwbDQVX5/U0cjSvs85z0g3Jdl1WeShmkAzK8NmXXgS
uXLr1vcTjXespc18LEELtwXMkj98j6+9A34pQkrhN2wrNhl2XxYXMvQ6nLtqTXN31iNP2idGcSdp
SBG5vYpStFUp1UzzPU9GSFqwj/TZ6E8EMhpRkhb/Swr5r62U37xK2zoHnQKXNflW1q83waHV7y56
Xhx0hmThPEKVnwinWbWUgCv7Jku8n56a5394gX/zlFq0KlkwmBtQs20X6R+r2aK2fbXoCxaPFXHC
4K739mL8WMzmVtrMMfvOwHSsTYEKgv0P+5P1n7+xyaGFJhpruw2888sNKEWiTLiI5SFtFxTUPfoy
lADhsqQZ0QXL+1hwHhdr/t3shgzMPlEJVmacZrADmOo5H6YNKmtV9QaU/omalt8KTwUpYzsbeh+N
ctao3b5pEXgzaFeZrePGMZO5wusM+LEr4NgxEB5fVvs0GT+tVgR2Q28tmRxgcF1s0d004sjTINa7
ue1Svmb21W3jVyuT5YGZlc8oVr/LZ6RfK4aBIldt1B6Ve29mRUQULmZ+3WovnZgaNCa0jSB+qkgy
hJbh5ddJlNGhWdcuArXB+Pj35/vv5/fX9wzG0FaqqTreC+KSfr21rbl01kL376CM9qtcBqwSSMib
1FMObF94drtqwNbdhCXNF+bZ9yMUNfSxphm6MDQxZTsT0mVJP7FdLWzpLQfezj2jXbmrKHePZOoo
qOosdCzzQCz5whED4UmyM+LmwvmDjdHtvs1Gfl2r4TYRpembY4bdThvBQEDy26dZzCEfRF/N+x3a
gtG9igUi5QTmJwseSy1dcD9Z/T5JlPfWNJVLHU/X2O3W/WT/efz1n28DZzRqJeZMBhvp1ymT1qwK
haVbHayte92aLoLAJu7DXOpt2PZIBNYEr4UJoFyB5Ois3Vs24CYZpqQOvUZkl1n06Lmbwglq+mHz
sET6qO3wnc1/WL4cVitu4P+9wbRhaB7pAKksGgDEcH495nmr3scJgpGDJiiIUN00dwWZovWKmnwq
H9EMiIdaq5RbQQ6kxGJ7UjHR+j1Tvmcvfl88cApZ57wYCMrOfWpbwVzHYDRiOKKutoNrGjS3aXXf
YQpttlTdWxMHaTgxqBUHd91XYi+n/cB0rDwgtaFDN94Y9m0OPHX9BEHHD3JfU3/H9bi4+nVtbwkJ
mYpDbtOcWab5PXNPXq7xNaRQwyEbPgE7/FUPMwJetfIxHDJ67a3pUn/WnHFui7byIjtB7ZHI4iOb
aB2U4KudxqGkcuU5G88eyadDU5+tll5O7Z3sVgDG6lDVCvcuxsrQ4DMCunIDQzscwCEEk5ce3HGI
OL1cKy0+9iqeexNyewpldnJflezRnHcWjO8ldSKM+KDBr5aJ4gEDIQYmPa8DxEHh2BihWwoSO6pb
wJ0h5L39DqQNcTg3NEj9sYYSXuEzaG4GjJRDyh+xHjEe95ta9c2MU59QQFn2JEN8dpaGlFligXep
LUNvuLbJRasvDVtDey+NYCGfIdDLa2rs3DjQbN7pQ4WZ2TgYWZQPlyUPTdB0cUAlxnrqC3HYJdk1
dNHmJwdbvXfmR8M9rMsOCid64tgE1xnsOmCa6AzVi1bdc9DcDeVeia+ze+im56ZgnLjimrw63rOX
7QrmFXKniytnTRycYWe1vmwORBy6tm84B8XCqxGKCuvypZ4j1965xc2ELQtvU3kbqt4r8u40veGC
D+vtnO6FfhTaNVzn16y9n7pdf+nKyCyVB+mta4RRNOK9xZj9l3bIlydoyxhYbryYeSK2/QrNr/FW
6R9O85TG2DzU97gK1wvTlAePPG28GG1kNq3+4FZOkGBFv0Wx4o+WFxD0hXZKeTVAKNIqrzwRKkka
uUqz0UAD6a7hQreoA9FWln/ZW76NoIlFKoRnHfq+hWtZHOO62cWzn2LwzcGn0pLEjDxHElqPrOVJ
KnuHttJAuPdik5g6prt2vcIL5uDAHYc8IuBYJg1eGA/58UJHtcqCELvx7fyWaMs+VDczyXSqbZyh
kxP0ihHGqL+oKNdoIsCl05O7RrGQLCB49GOXIDvMoZaSXkTeHWGz+G0yHnn+nzrNDXdhWCqWj8uu
wus7calkO3wTCHoUWV2L5j5RcVG1AHvM9bRiG4NvvN91pn0Ver4bvTlM5EwLt3oXHUYoi8gDcDhE
rKjmwe3sh5gHwsJ2Axbxig+r4qjWTesuz68Sx3efF6GAuJaOLDqMAtTsfey2rBiE7c5lyYA3EaBg
Dfcprtp6Gwq2WFrf9eF5Rc4u8ZYBzjGb19Be6GTK23khXQRRwlT2dxhv59z0Q1u7n8Ou/UjW+3x9
N5JvNpJWUwcFUJyN+B1Oko941o8TbBLmdWaWOT06RKz09FDG9uBAvytKIt4tJuKHKntQKUYYgA6w
JRo6LGbm+KJ9gNDhyTcxfk8N4zTaH2r7meOCibtnc6bu6NegnAWbwRzi7QZ387ORIwy92Tfzu7UL
nDFlYGZvY/ogh34U5/dLh1dEZ6GQwCruV35AT5bAoVfeGI95HFoAf6b1SKny6Q5/rboBLp9lYtHD
Pk32hcSu7JJNZmYhlGG76s5rYe1L/D1TiS1NfQ6Mzn6xAAPS1b31yM1ZJ3m1R+Yu/bfQVOPjIZ9x
kQslJGoviHVCg5A+EmF6LAbeeHBHoGeYHjGdJpqG7vyiDrvagVFOMqJ0ER+k1DXqj+KKLo8RrOWr
eR32vc7UMi+jRvJFq/qFiXwwGej8aegX6U3rge9YOOIk32oHFGnHOtFVh0FiASybTfx3dGrH18vn
jDyYRfnWfqjGvBPWGFbD4iszrAY7D8sacxcHYMEIGKoxjj+W1VJGk+lcAZcfZGqQ247zCfwRMAO3
o5NR3W9gDWg5C9Nbad1IHJ76PiYgyC2hUrhrIJlZi2U5m0NPeZlFM5yVEZT1ONZ+nr3m/V0xE0ky
zCDIflC2svjP/ipWnuKMR5DtFPOBKRWgDTTMgJgz7AibMt6PeOBClaW+M7F7YEGDYMwUCszJTSfP
U1KGXnnb1dBgEe82K1ZUHC50d7FQsu99YM+KzX3SRG6LZYKlDnLYeZCPDV1sXXmarKuePSXut1k+
Z/XMpp4TtfAjKSM9OzUfI/VwkC3GGZO4A+gpm0qSdh6A/fpuwz/SqFp/pu1hWJ/GVfPV6Tl0ODR7
Oqx1mGeeVP2Wvn/df7OQViIG6JQhSvHj1XyR1kyCncMSVuPUBCcPQ4bhZVGyMhFQlfa3Vk8qj/a9
p6xMXgtUudNj0bNddGdY1i3/GczK2G+eh42SLw91a4QmaqNTyZ8m9dUmAdwYzyVvogPTI90iPHjC
aLPOVSDj70OZ+KMReO0h017Y3/2ke+Ci2+JIwyY2TpbzAJA+YMgTFgrPrXhOdWff1CR/5AZ7bL5j
v/GFfVuNt8V6SirGGTmzwEzs7IagM9TbYKw4LNi3a3Y3qtqJ4JODkWMpGZP7uQSUOcMLWuZw1do9
KgIiYuzdKufj1J6KUz+99/FnLl9bfHT6XeAO+1a/lFak9S/B5P6oUszACmWBBTQCPVomifPgNdSd
p9y4je1TbT4rkioKZAs9fWg4Hm9LLz6TttvV6s+2H+4qNN659Yx/msemCgCVIa6jtsUYt5p7UU1I
yCIZk0aF9BkoSNiNp9j4jjojPWSuxdt6o6Q3wwRgbT6sxn2TXtVRRhke0BXiywkyf5rsVvGpz4mv
yuKzSAkBW4aLnaBIhx1qx8cqfXSUl9j4IdeniQISt7VmKpEnSDMlEhFVQaDmfdiwS3atCBP+PQWh
Ycw3+bxwXFh9uKA+/FC7OlcbYwTL6ugUvuyixFFIMDlqZHW/tAPgBs57qOYn9KUvszD9GFTGsmAZ
Tb+birgdimOrXuuXuJfgpaN0o/qIxt85yyeUREhAZX23qi9rRnjRQaO3mRxTyEdxdhA4PBvSykDv
8yKuEHM4GL9l6QNXUNfBmas8kD9Hec9cMVxECu4wWIEko6v3yWc6XpOYyZRz1kH2dROxTIuP/UJY
Z0BPBwJWF4ewCB7FjvVoZBEnUJK53U6Asw9bLdLST8IdhsBhgA64iL/JmCAVZ+1pgBzPFEYAltKj
ugC2vxpadzcVd57M5WVOxv4INvEyZWLEHk4iAvkHR7ew9LvF8i5rUlanbkncq1IubIYoM6PSHijv
U+VUA+KAjVwfklT7y0AfehlcmgIUqFN9BjXArqtT4T3rlc2i9V2tHyS7JO1uq27Plv2dAxxtntNM
n+1gjN4JpfI33kgCuVkldfO+TIyoxpcinW+Fg/1gdY+pR3VCZo9S2ZGLFtTvtX6FZqtSV93H7sg6
4D3aw09k4hE6Gd+Ec9WDoGKuTxlZ9aE2Tz8xqGBRt3quun7bwuOvGMEqUH1sHAO6Od1YPdZdhF8o
8+sNj4LB0cZDchmT1Zfa3RwqsxE8LOkpleauVcm06F8cbMcYcK5kCLZdfc/4s19vpuxxMi286uX0
nbxg4U8Crmx/spi16my3gOtG6ygmotC9sv0wpX5GzkoSA/iChfkmcHctBtX/l7lEkIP8aUOeiedx
3XXyUxPfu/4y6hyi7ikx7PXe3OLUqAlUgVL+2S5OZZJ1QbHwRs4UjhC2bjz3G5N06m2wJ7n5Qe+b
y10QB1A/2wyuN0/8rm754Qw+Os0JsXxP5HNP6TPSMiVepEXculpEHXRPPV+NwyNHeNwDgHWQIj2t
zLz78trO15FtmPYH+k/fAdggeYk/NBL8VG1+MTe3RUI4HA0YgOO8kOgoYcyNIM1/Dr3r79ahjwic
Dbprly7kWVTb4cx1w7gGHV5FCOQCI73EbvWRGIjTspXWylT1UT7lGBFhUumOfWM0ndglCtvD4gAc
wzO04C63Pf6yBDNBTeSIt6WT0YK19uM8Rg14rJu67e4yyTySx/feToZPvA2XoptvON2/a6l3o2iy
3w1JAmRmekFYt+vb7NkxGtsviovSadj8gTDuNUeMuzjhwpRb3Vke0kT/jmxAHLE3gYJ6y1PS4MaF
gY+eYRRX6IprIv1ZLuzwDhC3gKgVPRd6JN2YKoycTKdKIZoOVBQN5XoHv6Ur3LPpcAZ3sdysVucr
pBsHqlkf5RD3Zw3okUHdNTsUeRqNTMtsdMbq+OIJNHi0iFG5Mhu6oGnAPUGyAJod565oXGunliyI
V5sEslBP1ynUOhX3Fj4Z01GSsMIGQkeJ+LZOAlugJFx1p77m9XSnN9vis3YXAvVuRCffDM6GJEcH
1KmRUSREzLXDT82mHEIfB4xQudBjxBlsT0xjtru0jnexsb6pLsedvMp+ugqyo8nMjm2q3qdAcwid
6pVk5ziiAhYx7sgnOFm6ctHMH95MfyJtCxh/HOiyrgSDNRJal9G4Dpx6ldT23fti6BddRbdl1+TG
xSa8S6mPQA+AN3Q0A0dfq8Ba0AoHb+1A7m0oJ8oc8EaSJCHJCfKkpuPbUoqgyPW9ZXK3sJp9epb1
c9Yw5K7ijk7Eneni4KWM5WVkBX7mkPSWF3VAsMFNtyIwQ1SKQTSVT6uczmpOt4/U8Y/MEIC3Hc4C
dYPR3iL7ZkzLIxnlVIat42ue+z7BpCPj48mwtWBptbtkQuFGZk+LJcSXqD3ZiTpOS2yWqktDCpFS
W/5cVYCyk6uuQVrXT2g9CS0YLdOnGoyDjJllqE72s5fo42Fkxy/c2Qid7ckjmeC0NjBVyq68jG0T
EV7iHT2F/ASz2UgskupPIIztWH8I6flcbPNnaw6vtGyflDbj2m+70AhrCEBlNIHdRBYjLghGlj0k
/kNmlOeun4+eW715Sf1g0tf3B3GfDth5FUtYVNqwD1Qqw3pInxYJ2kUDAxLzLGxXGusiP2G8WppH
ltI6kh7STk/NUL7QrSczQmRn0ei+CSGsnpHtIqn4aWtb+wkzuzPLJ8viHipG9U0szk42zhVN17fJ
y/bSQ4pZ8s2bRT27MU9tOwss8AOMxbNcJugLc/cNltwrfqmj0tUcobz0HYNeaGd3GSpa32jyx3mi
uDIbFUpXdmNBNnTKS8u0BykEuRxMiNin56ht7YPZzLtJ6B+tY+9GowycBr9Zj+sNcb/xlKWkFk4a
PxWP53m6kevqXrD4GTy9G6iGpmOpMZYwgGLthUHLB1rbxUTWYWvM3fGqHcxOv7b1/DJo0zPvYctv
lu5Hoi+UfIsHUu/B3x06U93NmShhHtZ/6RXutYluYKPljQ87s1OBzPbUiDMwWHK75TU1jcHXk5yO
UzrsnAn90ELOgannL2md0KWLVTvYdtvGVO4Tu9+7ffk4j+nrgCKB/Mx09CeMeoxB2wevmlV6Kbrr
u9r0YZIQSeIuvYLkOcNLtscZh35tHNIwS4lli23Mh8NKCyCFihdsfTgrhUU8J2Stek1aBuYkPtQZ
yVUeO4wLlhOQP8GxsieIt3bZuaajUtgnQv40fjbv/cbtlVCdnVMui/2gp3gYddbMtkq3cKXEr/oh
GJzKDWqbGVTput9M77lRXLICtxBZTXewu69AZWMzSikJYle+ri5t4HbmNorllanSw7oCljM90e7H
HvWjNs+0/+imQMte8deWQK+74razWz0o8/qcOevJTdy7fAFe1LD0ltnyoy8ws6VVngZuI2FldKMM
CTP1wEHTx23ZI3b1WhyzxvkcpKBX3VNoWhPudHCmgSDuK0hFfKxHz4CpDccmIeTQ8laANxtBcHBZ
YTtP/G2O064EwKiXxXpG8Hnj2tO1zlczUtlf0nThXtk4zcjFEiKpotVGZYyb2jiqxkpQKwIqbZmB
JmkYXNOZBhU23GAG2sybEN9NZZwGCN7F0Z6MIN96VK3WcWAul1BXC7Sh8xyHSZLdyaqpUaY1mu+5
pMbMGmV0LKorpujpvJW+fX0oCclhJRrp8lBa6lBy3ba5l7rdIy9tuZlSf0D1T3u3iZNIbzpqgNYD
fpaFLaHAh3oBqmw46tHuSIUqQFSzTjjnmnai1eSoAzP1RsF3pG0hCPGCLS5rEHebjJfs5A4bLwUv
i/e07BGAy7OMedV5baHufrOQkRLXvElOevZJj46Xr8Z7XHHzYTL0D049hbuV+VMPm9F2XvN069yP
HCaNxLhZcuWjneNoTYwfSf2tHuudVCHtNX312BW9xpm+erCzcocF4OxW1ovKUCWohucRw2cvNkqQ
pRyHvnj3xu+AfKknZcO5dlYj1tZdup4yejU+U+aav3PaqyK9zeL56Hh11AGR6RBXAcFrPml/q0Yp
zykS2Ci509Pvsym9M1PhgbG++sQ9NWnyNMn6EU+cvpNpoCWgR9a8nL159YupHUI065QRxNPQNNav
o5ciuXbdN94ebshZNumpHipIe5LIWKzOTObgyTh010juuLag/9pGfWJUQ/B1ZnwbinZntNNb4cYP
mWF9DJpVBWD/Ql2yMc2m9SFUg0qEjLKhPKuk3atrHZVOfqiz9jbB4UKpX70nrgcM2iRgeOPNmvke
Dv5PrMDPXE4CubfZXxfaed3fZFb7MNYra3kLPIwNvSI+AkqVUWRXUbg6XL/RpZEBjqowGF0b+r2r
VJ99vzBk8FIGPx4OhTi5GzvWMuaRW4Udgcn+RJuBPtTWXrrMvFcTZa831JG2MjyqpVLt3bGbolzk
Lhu3yvCZGUnJqEtSi/idiPl6TPDG5uQqyvNS7+fYuW31MUB5Qg7zSuRt1dxi7PYJqfpw5/ikLuLo
jb0RjoApSdCudxQFRHuBGtdq5XXN1UBx6jqUVv4jnazHddJpXjmokr3mY8nH45rYG5OWrUHx3mNr
4iAdS0CgqaeGfPOSX+5hNVxwGm6JK5uFl1ZJBgGFGqeq1l0zr0NEGrhrs8DyQuc2f0hCyAOxcYrf
p5wgAQ58ug4Ns9nJb9bU1APhrFC/LBGI1iZZjMaB4g9Y95iourerXT2i+j8SbPQZa8jnCi29Go37
12D2IiSHmp/xyI1ibNiaIUTsk2wIRJaFkRNvhOLOkBclRakz2ge4AUQT1AA+EEbtFlZlPpu+WOeZ
Z1w6VWBmjGaMck7PNh0do7Ne12Qb2mTse1NLT94MYlJVkKpqe6fP0HfBKus+zcH8buCEjRqrOhWa
eHI9/up6SV6rODfDaeC9Ya2Tj308JhGoBNSBmf0KHP6k9NYT4V+1rzAb9rVxQSEv7Z/Kan3IMjXD
askXv3ecz6zRsIqrAErWFvKKGCiiOu+9ooNHU8KywYpCA+x2R0XpSyQmLbaiRoERnDDbLgqU/Kzo
U0JQVeGAio4zYznUXfY6OWyKsnhnuySYrH60yDCY6LA2AvKKmVGAaB2t0IVHqVlfUHRaNFxNWgus
Jn6ti4vXsChpImcZp+vQZ+NzDi/bH8zlO0IGsU8AdymVnBl85Gq02IEq+odS6gxEzIk0Ki8Oxnwd
6I5YDx7oHK2i8c0K3+9zyo60mYH8WlGVe99bmtRh0vag3LThvkkQ0jvJdEtEZ7JfRHJAn2wSWuUA
n5mBDyWoLKUNZS/RXkVvcxy/VB0NmBHfeuTk6U87bT8xekkEmg31nWR77o1d76pPS9XCXjMJbV6W
emG0Rns99t6ndrpMDaemcTNmqLPV7SSx7uyDQKAW1wuVwloBjjEhIabmca5TInzIIvOBs9LMHwFE
yCR7cFB53qyww/KS/jBa4jYQqgUMz45ZX7RgEmV9VGWOqgtAB2TQz5XowhDMOu0E1bhln0NfDjHI
LfJdj0NjK9SpCLYRdjqmcJqBTXeyk2FFEdBxoKLvjMoFvxvgJUXvzm53EycWDRKXtTctxppUIRhx
ZAu8inj4S9e4fMxq9orQgWnBIAUAoeL7ADddIlPamQxRkwx46rCZvEtnVfjQ9W5gteZ4boRLv15H
sURZX5BTDxsDylj6oWUp6uSBw2AmOpw1aNn3+XzhFNSQ9NHeFWuTREnHeQ1CC/g1QAW6rLsHQcet
rwBZyZhRVCXC1bLKU6pMh0pNgUopa0cTYbwrGVEd47Hx6K/Zj9XEmUdVSEbEbsW81YJomJnFuWBa
V8YcCDPHfkxt1abxptPY6DADWMZIg4xzYB6UD6lTmRQWdONF3vwPR+exHamSRdEvYi0I/DQTSC/v
Jyw9lYQLPATm63vTg+7Be92lUiZEXHPOPvkpTtKYUSLPrK8ILF6G8aCLmSx7nO/TNBvPMYjDil3c
c8YTkhsmZT5SUOTHlI8MNksliA1Hj4nPMGFnaPxLs+S/djUeJ0k8msFM5Z5YJ1YqUMUHr293X5It
6WKv75129OqzUdTOq+cOS5jQ70UyHZnmZgyxec5gIBmPi+y+PM6iqFgoPMehhxyYzJHLwdWAhFhc
Yzn3PVVP6n7GbfaSZiyhKhCJIFH8IJ8wPmfkrKC6r1zWrSbEXWNfraTWqnnY8uqdO6XzPSDX/2Vh
ejYq5e986Bl0s/IYa7Z1lXXLZ51OaeiWRffo9NYRWX9yFlR311nslYL21cZjvNe7xLo0rvmh6YLM
blleuY7Rxo35p6+ZPSvG5ZKnCVNPmmNevPluki/sItkibWrPOfXZD+pvhe+fyjzHWTg4jwggZIRB
EDId45nDYsSvKamLLh7eXTyQEaWRoLLvjAr/WP5VGxz2tikJ2RisvcuqJdSImt953XTDJ2AcG2I+
b012p6piOKRV/oK1YQ7njlLCa4zDLOjYTd9gSZORCwLte2/1NXtIiZLWSnBTW/2zzHxsJC4h4Gli
0s+QB5L69Njb3sRW1oLfgkCrQk8fPH/B10hyyJjW1R4nVLoXOi2CGftguqzmqVm8OBxFAqiesJC9
nAcnEnn7nurMqwnZGt15L0ZK3MyEpqhvViE7j8/doJhhIMNJsBP282Je0xEBsIn8BNcMaoI55+FA
Zek/cQSHuU4iC35N7TSfmBnZVzPe1bNRv2qiuq/nhnWU+oyplaH74z4eq+FuHsZLYhU0ldn2dY3X
WuFGtsVi3VKpX/xkTiLZDieQH31AbDD5JRKMteFLD+LrfVZmH7QAbTRjFCoT2K68dN/aPHCYkwSK
rhV1ClOMjd7OLjYpJwRBDQ7AkTmssbxNQt4ZxEHtCjmTmVMbke0ly5kT44yQzAznwnhZ1/WIIPRF
H+7rtIfG6IpDQt9SuBP9WAIW03mkKmNibU3VheDGm87APcvobnm9/QLiygbsCdYe8AgGLCboMw9R
lyy7GhLSdUjns14EkPiZ8vVUWA1uPJLbnA+ihJZnEl4zK2fW1FZvfgd6rbep01cIoUJZV2vEWGfU
BrwNxP3sxl14RGfXkx+inaOF6jUmwV0ScByqCi6SHOURsUBMPdXhSLXc+5EO1601aNx6fPW0A9Is
skdolHeWZh8yLOlALGV5NBaTUZlNNWO5y1dnsPfLCZ0lMpklouhRwUCaDykEn9sNozsT/qHqoWEJ
yqDTMR9a44Kd52uWSotcqe7jz2JLLOmwt0XGyHIs0wry7KX122LCDKSQVHeeWZ0V4yoNawz06bBk
PhXqJk81EZrNYWlZH7HuaIkwOLoj77avJ29s55Jdr5ouMtphODZecVSj8G5+vtHWnGXlRG+TE2SC
badq7OnEEtoQKz7nk39sE34EgZOfBOFkl7z0IgfqD9FGaByXZO2jkoiYJO7eSL7poRo9ZrX73qR8
MfFU3wsnVog4Go4993UpcwvLEFl7aZ1lp57YSazSzYFMXQMGYRN0GqQKs01PKo7JounrsBqZvsMw
YtwH97cADETN+kggsIDaO151q8UTRIbNhX784EuNmqcEjJzZ6xeC0dCvKfXzWLDVIEvMTSkWvaEJ
2gnakZ2ukaq8u1qh4BRVf8bmTx2uRHyc+vo9MezyUpV4Q9HnaV0HzbEQJOhVBKp0SRfZ5CntSaVA
UTCPQeLT6FCg6w/jFm+ebzkG+KkvRTEYJz3WmEUg243sGY3PDNUALfvsQImfv3VZ/qLmhFMDXP20
iSbdXPNvDkCfq4QIvnY4EFYlv0d3MW62gOrR6twsVkbNhvldPzhEX5Fm1t+yKe1vXYn2hnSEsOPb
QQASObaG4mw2mNqxaUFWn4Rd1jLXo6FsPYCXNngaU0ikTe3Vlg2yO3V0jTk5EzvcB5XDWJLF2HTO
+GUOqWU/kN9bH0RvZXuXB5Fhie+chsrpQ5VZ5AtWzNYdWrNhXCtWoZurbOQmpYh5829riogjnvMq
tKctYqTvN28bsEESlce4GaNxnrtwhMtWKSaIK69ygSJ/p5XmCyk435275qEnJgqjOKcdRnznqfup
8+7tcbBCgglPqP/SaFlJR5TZfZI2y8nUkg+rHeuIVBj0ToCUohmJTNBh1sjs6i9OiU+TY86oGQhn
morlupbuDXRGjPUNcazmocTSU2LL14YKDAfXdTYW9E7o9NahHR48k9t0gnCEjpB4K0tp+8xBZJYQ
O85X6DKGqlwnHOpphr/kzLeqsp/13qVttJfQcBwIpNt/kX5Q3CeHgZzzELcoXGa5Brx9xlPiuWTK
j+sHm4/yZvtM3NoU+qfUcyhgTOyHztQPmTYAHTXsFFc9/le4CWQRJJTx9AVtqFbvBTUKa5661Yk2
8wM9H4ASK2OJlhqRKH2TXWr+OU/JKROjBi2cywj37E+7IqFYZ42KiN0f7oYDjZsk6QGIt+/jp+0E
Q0OzLo1T0uuB5pYHv25MiF3sjdMZqYAFHJWIgzbiOzd3BeM5bWTNzjaANZX2nAxJVNadeWZHJF67
f1bf1aFF6BXzVS0JwQD0wjvXcjhjTZ1vbb5epI+0RbeAHc/LKh70Jf0qYVVTsrlsh/vxsqlN17if
zo07eZRmdh/ozjvPOneT1x3F2DKvWqFWIJrdcKpm/TTr3rIzug7cNjQzrPkYjMq24JOqYGZJ/0/v
/T1l/kHV4w3TNqs681Ex/DvMGeNfz7eIJtPi7mCZBROvTc+RVssXtdp17SmXza774ReIA6Xlx2kB
6T4V4xsQLOOcI6vyKpAMpF2YV02nmEmsGS6r1aKRGjOiQ5u7zNaGXV6agpKnimLBQjfGL00N2F5G
029CItiZZeT8WEY/mSaupB7Qga6PeVn9iU2pkfSpCMp566rlhZnak9Wm9X7ox6uXIYhDivbFnmCf
6EiG7JKG1ZucN2dOIWKPgVsNyfOWDbZLulpEU7ecHfKJd0M9QGS0gDS4b1m5MCUitpiWjxN1NYm0
yo2XqYlFmFj+Bwa5sE38Ocxytp3dyi8zkB0XIbrjpKoKJ5xElDWDwR/v+OHQs/0c2ANp0oXNOpr3
ZRrrOwPiGIN8lPYwsnkGzYRT2PyXQEMEJ+MSUt+6CJucD4OnDqQe8h83RfNEo7brq5K8EFQtrIXZ
lLbNp+u+yMWieNCqFSOtdk5Tn1jFcT7kNhKGao2DcdNM5mAlPENf9l3Bw5VQtWs5wX7473uvPRvC
f0Jhva9Lwl/68desfRDlLJo/JeLGLPduZUNpQO1wc7PyTq9TBihEMbPzvq40DKGfW1dE0u98eWza
5+mDmLinrrDpKhkZ7kDQLTuof1PKSKac1rM+tE9V49TXkn1etyFI3LZ468zyzJ3inxeVR4VZf9Du
vqCGAGlnIaBtuvyGkf5JdxL1KBvWsqI6TPjOd5qLJg5eEVqg3HND9mAogCTdfFUbtIODF/gzTYes
3tWq/+azvOvJmt8XIsWtSa6sIk6y0Qwj6Gf+Ppmqs2s3uH5Yu/f87ZtV8ALIo+sm+jnbDmh2hFf2
UWnYWwCt87R7dyaoHx4JuynbH7uncmw1jAv1ar92idgJFnUXRYFer+WdQgwCelI9m0P2EE+PeTeT
0ONnmOWb9VUVrIhUuzz2XFtdisOhJ4KnieGi1/mVsHjytNxR4wdN16WCCmCODNBFD2+cHwiwiZm4
bD6nRrzDG2RS5Xr/uiUOFXE/Z0tMHTDjrYJop/OS6W+TOW1/uv2AGJ1gbAve50g9EbvxS4lUc1Cx
u6ukMUYpmSvS/Pv/X493f0tCmWzuZf9hRFPKWSv9F7ZIEIccgWwbYOSWwdus2XMLaC4a3MelHSJN
eTzBOdMCb8q/V3OlKam0i66Za9SaHutHq9EPReF+siljweTExzZGF4SwDQ91CGWSXUl9cFbhhP24
0itj7E/kjz7n3zGwpg9dnil6S3gOAAXdkbfKoGtGMYGEzlvdLFAYXgbxydXu7ntX/cXSHy6mbVDA
eY+LzhjPbC9Q8uDgt2rYK75cMs7ov5pXVdYCS0eV72Lbrg5dI14LVpQs5lVT3swh+Yy9EvwJert0
tU8VpO10aJmJyG9DtZfSqX5FVtgXUn5IbGqTM8RFdMON980ccx0aucutj0ppZDKUk+T+zZ6YHfWM
FHhBGiv7V8nBvvCvtpFAERRWhYLSw9POsGs/Mn/TkbDvjNFh0JMjjyP/Jc9mwJaO/DVdqzuUSQ2C
adJDc9svrsYPykUoTLb1wGdMznP5DFT23lIVYxtcfHIl1mJEKOc0xns9Z69rkt3ibvhNcyZwni5/
WWg9lPbCvq9lslXXFMpyIVw1rZ61HOXgsgWL1eYv3FsM/1tKFUK7lk6hJs2r0R+lVJfEgytaJ90L
lpFXiBPwHVC16nPLqGWGy53U36VEw0U+2QuTzd04oZaNBfx7wazVp2dH4v2RlS8zrylLtw9OtC/V
QgvIS2cl3EYd7F7cjQ3va5YgJze+dIN2v+fcBpKJjECvqKXVpl81jbM1PVA9Ayfow7q9ZWppg6m3
WGRN84dWqZu0+wNC6b8cyCUdmR5OG/S0j5P3HIomyY5A+Z10WcnpTELZ4hAl42xmrzCHpVdgeqpq
Fkp2yzurs6HNH71yfCaZEanQN5FaxWUmlJb9N8WwL1GQDR/WRCnfOAWi6xyJpVKMlFiEU8E6AMKt
bWDMCpvuYS2ORTeroDf4rIFLhrVuoLthD1kWEHfz9TNz0yCmzHtYqWSllqoAWtZDm+cEQQjjBJ7z
OC/04GqT2yFwac92e4FE4u+9Fk1RoQiTs/JJJ4Csnnhz4+fSj1lGWR9KacCDn5UueFSNlqdrg+Yh
FZkW/VCbyRbO0T+RVJcecrkFcgCR2JNGnCHmRQ01+DHaQrziOq1eoaWspd2CFR4YgRmOET5fgO8N
aVljWyKc0bWbreLIstGOd9oWkjYAS5koEVEfXUvhAS931icYpjwcfJs0Vm/KQk8k/RI8PblWLNXZ
uaxDzHGZioKhIoIgsRvdFAQfupcwrfy9U7DD0zLN2eFA4xDZNJb9qpgegufZebGPsqD9ZIJw4Fo1
QzbzvE3F2gfrWn7HsYP6EhlP7b/lzdktbbw7L4s0iqAfTHufpymqjjo74mdeyR0Rz1VNsrpPrIhO
XIgukC31xdcwI4BIZ0px+HTsTpT2jDSYWfs4nr1aftdzR8HhlK92O75UHCZhm5v8XYT1Ky392e4g
xhKr/mXCh81gAB6MsqsRQ4qDZS18r33yqJR860h0CuaknXeFk+X7wRtJSh8OS6IxuYNun3Ze0DnL
q245tCLO2p0su//piwROIxP+ZsQW5j/YMSesHy/iIpTgA1WIPZvsZUj7SBToziVVRKny0AQjU7ue
xSTPHkOGGGUEOfdkccuB0VP3bT7ccbFfQBsxoCEHo191Xoop7/b+2P4ulo/+GD/MYCCGQdk7RG3b
EHQzDxw5uA0mx/9qU9Z2mZsViMjm127C50GaGYRS+4DXk3dCwpGueh9YGseEiIsu1OmeoyxF6qx0
6vpUJnutG/FwFEgqh7zcJQzueIOJej02DiKJZRxQzq5V1FfW39SyZ1nUszVw86wkcCl7eCXtODRL
8gkEMwIc1IyO9cDQyBXhP2y4up2wfUXAK+2lb/zoePdb1aPddNDYYKWCrDC7z6R47VK06Odk6f55
Q3xpHcwo/czTU15dynHuu/ZBwbkICInb5chvnjNp3HFXBhWhSPqGg0ZqWpdlfjNX7yOdjHcNXQil
oKREaP4TM33lwNKx7ZEQxq5zzaYui7j+qFZvKGDqPayYSzcW89mA57r5N/2cr1PTQE2lipMdGvaX
iLH5WSdhE9lHd5zFj8IdEIS5DDwbTWOo4b5ZWsOOoE8fpc1MeREJteZL0653Ta5doNcFQJzvxsV8
svIY/UYbR1q63Vuje01lAcGm5HZgPy57hO+jxd0o9AIdSBZjSqiQqXT/JHJCXBktp2jFWTJChYm0
JqXRJiMwBL28d8zkFxc0FCtzIBfYa15zK0Vkzhh17+H0OmRMvgWfCpdZw2vupPsyJlQtVmYoZPqD
n9Khlm/byNMKtas075+t4Rc1NTeYM346L3V2EuLXLRD8N9Uodt9ZQRh7qw5+4pChEf9A7f3wOjJ2
S90pIUeEbe2JvWbZWtjkZdConikfbiUdDANBFisSbmakyme0r1fFZdB6/ok2sr1qh5JBAH8jS8pn
K7GZMkmE73ppBUtFKkWl9Rd96Mi34XkoWtbv6V3bbNdpHFXxxIZZ7++sNdUxu8xfylzu/do6Zm4V
yXi8CZX8gxLlsC/XoQUlrAaIOMVO2H0pV31ZPUsct3yVlCfbRzIFhbTCfrVelp4wdgX2e6cPJbK6
xH3oehehHRGge8caORz1m0X+3478Z9g4BrEmuf+vXaoogUK8p8W61jVTI5xILLbIu+7tj7SBqdA2
8WHp9bNMrAPTMBTpqg/E0r9QXIez33zZafHgmrSmcvF/8onHXy+xLgkMkj5zLbYvyz1h1q8onxFo
V+XLgqSzHbXAdmfw8thhHAOTTEdyfNHIgFDqw2iLLXcMso7WBpTLH4pinCHkxHdq7BChONFo66So
MDqPbFXACa0OwCKuhtPd6tkzWOQlHzpMq0Yz/xk9mz8jZ0Wp+wnJZfZLU0/P5jhzWSiyV9A4DEp9
tTrXTWNcHM0Cn+RfGcXsh65jQq7sYBXiLbaa0Kct2nVF8ihTAsOSuuMDVSahpaipFsnQcGWcU9m4
p/SlW4+5w+/sIuvsk+J+zBmMDMPwshQMP218ulu1PnhdoImamI0GPZOd2K9WHBJnTchNaf+InF3z
OKbMMJcHp+Latkdcp6D0uRULYoCtOXnUyOgN0eAAdlcal1eDbt9hojzO7/hyfkw5vLcFrl+hNYQS
+z5tXF+R/MIGDnQJo0aREZKV1iyp1rs+jYn4QC+143r962SLnzKeTgg4KEiAokSuLq926RxHgRw4
Z9l8jbetG6bvxiHl3tgUmtxfp0Wk7xVb1V3bjdGMho3kaACbtfOv8Jl+aQP/SCsYJ6SdcZf7Crfy
MH/06xVaQYaybnicVkNA3HI5lZjcLa2Jid1ubsPc/5dBY9t3UZqRaCfQF+5F4nL2FkUAqyKyF48B
HtdrWE3WB7jHsOyKPNLHCvMcEikyQPHhevocDQ2DPsc6TGv7rjqio0s0V+k2fyuUtxzglexVzH5i
eeP7dkmkEU6gXNJyuqT6sXLbPJgOzOAFIX/kGdW10caL5cQOdVR+xhlwN2docmOLhhNAlRl7XkTc
DIq6A7Z4mrZBv+j+cqxMdMyDWq5suCseuO7ZNHBFysKgZl7Lh7Euuj1wBIUSpQ+NThrhnFj8fVZ+
OCejUYzzceZ72GsrH6vlrFhUeLdF4gHo6tuN467cILXXKK3evdScD/WCqMQ2iNhZ0NvpRfUlKt8l
/jdHr9+gUjFUFo7lpjxBV1i72nZtqlet/Mu9VkS6q7+XtRXKuvF3cZ0neCvb05AXmA8z7U715nOn
x6/l+n8XejtTU6q/ZbTeEMqbAOm6P9jDJDnw/dBW750OwKVJQzozUTguS0tWEPHTZoGUrGIkslvb
5m9MkE6I/FKIFRvKxNDHWGxS7um0DT1zTrGOLLVJ/CYgBXU5y1X+5yj5WpbiQ6b6dO5e6xdN+YiH
cwiJ1Ta2SZp5y46I9/TGQMpchH5ZopCHKwTvapqfRN0113z+lOOyEvSN6K1djc9BdCuB5Euxt1fv
P/Dr6HehIkSFHbPXiXPMoithv30nom4S92vKd9wO1q+l9yx4UenixMnog8s7FOUDJJkZjEm9PqPc
lFAMAoZq2wYdr4Abm3ga2QA5DC7bzP5bNSraZCkElRD5E6UIisIZg2aMo16NfyV7nmMB0BAhyftg
UtGCsDmrnoPSAJi4d/X8bLLEeaIE/sH6kuw0G1wikg7wfD1JQZNMmQzuOpgWYek7l7X0P7Wi+Cn4
QMZZK0+JYfIHEg7VTCM82mUwj0vCndPpyRgto//KzuGsT88kkhicibQTWvVRD6SfpvpKsiN0+sqY
HgaxmlDCEDn3zI2iGg6EsJ0qzMYEkG1f/46LiyOxsU5UNOxZq5LVjsL80REGtPpMsqfuNSPWbmII
EQwOO76WJjPTvko9yPQVlKGLkUuT5HCZrJ5Es566wbZoc/UPt1Af9L7oc9oY0zBCg+OaQuCbGASW
enuK5UpkN0L4gKr+K82rT2fFoQ7k094bxBiMeuMETpkQOgj1jlqGy2AyW+Kux3cRV6jnqs2MbJDS
7VP5O4ScV+ZjZhXbB2a9yXn5j7YR4WvfeBEf+VVj5HXRTeuPTi5yfPRwA0upybqqruwO2VAjsLJD
oPZXImz+JgfXhm+X77JiBCu14RUWGPFrI4RVTNvM5gzQfPnzoEjwq5C9wWejJsaAaw8JMxQYq+HI
Hxo4epXsZYPhynLER8Vu1DJpfEe9e43r8WNN06trz0UAt+KAkuojNupPO+5jQNjavkGHaOKPxZTV
AyLryRfNNEI8zW8hyuWYruJrGu2naZ6LTQHKzzeoLWcXXeK8HONUf8q8wT4188wcb7hO7AUxazs6
SMo00Jv+Xq8XDeAg+yF75Q1LardAh1XgsdTnF6NCRmrExpubwQIY+PVnp1Y7NhAvTE8PTc/aWlNt
TNC6fUqb8pAtY0kWBtIbM+m6s2vi3il6oBKODGfpIzq4KFPcYLq0B16OJVgrh02pWZw7ow37iV2G
YwQiY2CQo+jEgXCym/WflNtbhROklviNjRgv7yCmL5m8AB/9sbwe44wa8j2EmrOlMy9LEQ+RjEJ0
I/dAQsh1f6d5dyma14hNVR3N3fIPZPaAIJczarx0pn3Tc01ihWFSRMA8UasG3TLspSxsTT51dkhO
4Ff1r4Lx/FKtgInXlqkAQe+sdDMXaeq0HlqXt29cqIrn7mseexAuNWPAMdamDbG+7BsbO7zj8YhC
LH+tvPFGNJ1OCTuRNH+yAEheSvZaRbzGF3MEcEKaNbRS3KqWL4+Ex/R7qx3Wq1kkQQ2lNASQ88/1
JmgIRXpTCTv7rvbtcGRMDAxyZpWkVawuM4WDzF0nOmPvZzI7M3QK/eaxOyH0EKeGPTMgaKeES5Xr
92AnZN3GYwllfYjxpJckC7TuTU/TOhxyneItVfoF5dhxc0Dmi1+eFs3+NWJKJmlxPmcmnTSB0QiJ
0pApacduAl13USYWvlZS9CSOobTRaLCSbr+6dXPAra1RbJB2iYbuQZr2p51ts73ybmjQLbuN9YGI
8i9hM822iVNbldifWKceemgPzJlRlHWuETUJggzmRtq4Yr2d1whanX3VEvnUbsUhKo6vqYZVACW8
Y51cXpon0r+TU7k9LjYRQsXAhVcYFIUWMVah1HHlAu4LJlBc58Yvb7HFdZORpN1m1n4D1NTLe5FA
RxiVZCe7ZB+1NKvDOs9ovDBuNlhPd37i8q35j1QQgGPA640d97E7EzMCa5IleX/EDIVRsKhOVOJ0
CP38XVn53sXbzM0nznFvv+B4skJLlo+JO30MJbssRmmkf1sD92xJpmflR1JDAtTrpH2KvmeY8tLY
d1Ak30atoYXzEnBFrHnN6o7kH8n+sqBX0VhTzzB9d5wfH6kQsOlYQ1bI/wPdi9Yi++wnTD7zzDOO
/CO+L4buNW38R1U4djCaJX6zW+t6t774TzW4SGwUDUNf3jcivXNtG0uhp+tBq4j2QjjA0ZGfyoEP
PJPuj0Dlz0hhYYk5pd2+biwmvc6EqdzYTPgetZITZYRyCeuIBgoSrrPcVwl9d7r6//UGY0EoWRlD
GYJ40/S54oUIqlyUDIYIRp5qQi0Lu6S63WoJwAB25j4tw/LhI4TdW2ZD9LKowmloCV5ijGVkPpX/
SuB6JuILAnw97CtTZ1nO66+7ZBg2SJRl+l88atwvvE5wiPjqEMjmweJ295SKv5WZylM2vI+i9Haz
yaSFnn7bxH6WGZyhNCcbciCjHD1toU1UyO6nnOcfv2mIZCiN41I1P3rGHBo5k00JIn9n3wCssWmU
6orcZg3SvFAHscbhYOWENjD77XktmQqqhx6qjVbusnYEhFEC/t4SddS9Rmtnz+69SPrTRI+4Cdcf
ubweS2zZJWFc6TCggKcqpjV2SrrilmQKW+CRr+BDDesnLEweDn45mhFM+tmdbATsUkd7d8SpbtjL
xhaSl9os/4psRdoyLjdFbNjFMOcfZRSnHu0Vk+bhd4ZxcFxM5k6r/MEaUhIoy9dRlSzxLaM85/bo
AB31VTiOfLZgWpCv86N9Z+9n3ES011XpMfDUyjio3GcaD9AtOUg2Z8UP5icPuW3Ye4QZzIU2cwBH
djbbR7tlAyXL6j5uK9gHtn50+3/Nzon5dfMJJ4g+fgBRQwijc/tx9iPO43+ku+116tNnTadm7jji
3GLC9D3iCjEZXKklCRZrZHSg/SeX8kMrGR9k2fzS+qRr6PZXZrlPFRp5Foro68vltxxpoW15ceIz
Sc9loUitZ4TMNIJE31ZPPy32ijsxdniMQDCo1LwkeRLS8346vvMwOg4Mbf+0OMm/daE9ZhJrVyWp
kUV+cXx3383Fk1mnQwjbguZbJjtnenCc9hzj79ltjw4Ts+kgfaRrJs8xc9Ng1gaX2GyNGQUkI5rF
mFi4fvlntUJHnYX6Ns1wlzfkN9f835z5Pybcu3Ys3lCUgQ0Ys78xBVGhr4iM7fTUJQhrl+webysb
782+GwMRLUeuHTS2C0J0yzvopfs0oMyNTAEru90UIAhARbIau2nBpq7Kf1NMpHJTQpfQrLRDVxDh
+jCmD+6N3eAPzPnxKaTW1EY6innG6n+uVf8RsNWYOlJYZ5PQ2bcYAeRumasvfEaPs8OcPEYSM9Uv
bew4+9Tc9lIdnpVWcws0qWQU+xpSIVH3v3U3GQHilqNOmRgI4jcI1oHz0eXLU3vCiadg6a+IuHzj
2UyaV/mtnIaw7JoJqN1zjKnOJk6WkZRc3DsjmbRwMePHZak+2jW+5ylSAe0riBGa0NEHeeAL6l2V
EPQ6QF5qBPvcaR1OhY7OgMlmznOCNGLepB+pUZ8c3f2FfUK7qzhBnQlNyuhFGwgPU21L8zymqPnT
72xY8TN5i9pXE9mLZEBTjdy1tfY5t86vnxXwhWqjwEQxBoPQHzuQQbu+GYPWsaIu5eNYseIkePtl
N43h1KMKX3F1gzoZrUc0AY9xzUeoeFWXlGPUaOuTN8x3MyZFviq/utECKlYfEEixAM8jO2n6T8ud
/sV2S0Mxdh6/9k3rtJe5j4sonVfsf82DbqfsaDSGQbn/kWV1d5lRo+c9C8iho0/Uvwen+E09Fl6k
L+oGIPX1e8FhNYobZ70LMob1TIONDF9yx03EM+i3vOHSnHzc3h6qNYfw4OInZ3S4W9r0DXMr80k2
8NuPdh3x1lTudbJ7N1w4DfZz4j+QdLZJr05uSkuQ+kAWjN6/cLOlmK7S/0wP+wE8vcRE+MOJcOmL
solsyTZXTENod3Avev1udEysbtWrC60f+XqP54UhOCtCptg9GlFXH/7L6TlxmbyS5MzCzBZvIO6P
hRiGQA6kVPCFrDgvo27gt6S9O+IrBkCGbccu1A2NDbG6GwKwt4/dyPrf8gqY1u1rowyiMfGwUFfO
7+RI8Fl4q4HEYF+21ApqGh69vklDa0PklduMSVS0L94A9mxykF8UFj6/BId7SSQ4E67As5zH2pzt
gLxOkFcGNAo+lI+SgdvOs/MET8WB9X12QJsK8w2fKcIoAWcmjxYa8VJDOS8qTD0VnBSnvokm+yvq
5RfZPlmYmHwSuUcx3t8NanySfX7vVQ6FFq45n/d5ZwpQaRZ+buRK2+uOcHnKosaVtKXm0Ib8ephO
bARpZs3Ofrm1i3/29LI5MNAhlgb81BrGdfK7xOyF3QQqQJYGdYd/sUQ1MC05yCn5IEGBVJ66Q1UP
jaq4z7TuvbDdQ1KXkvBBl3Wcyd+/p6ClfckOxE9yTxZHU2uQnve1HfYuVpG2qBAJ299sdQZQoYLl
2yS70EWKlC35ELRL7R+V2GhGEKJ3sQEeLM1wyDh22kZlqQU+O204gzB2KnOLu7PzMG3/KWf99thZ
d1X+a5ii29H2IBCyYep6Le8GKF6KvQ4vx+Km+24a0lCXL77Ll2Eg1wVdQceQjrQBjW39GgMYpCZ3
PhzSEzflXXfQsTDe1WjdHekqrlsvDxdSYEot8U+kB7IjlsiCln6NYS8Vdy0W2P9RdmbNbSNZFv4r
E/WOHiR2REz1A/edlERJtl4Qkixh33f8+vmgqpm2KI/ZE9GhLoVtglgykXnvOd+BN1fsSqYuQvTi
fZopiLgMy9u0hdbcehDa8CmTWMgqeS7lcrlsA2Od5bAL7Cy3Z30Jw0OH5ze00LekPH6s4ma4VxH2
MGXEPrHdUqa0c4ky2kIpq0c/CDaSHzvf7K0FxWIZ1o626eH5zMK7QlWL5yiwTn4dB1vnpYFFgmMZ
ayhyGbFuddrNmnTsIANmsYSYKHGiOcaeBSotd1fn9rQCYbDRYN0hD/HEPNGDQ1rHEQwFWnIeXluY
ho9eTXAIF578SkM6qjqVbpEmR1eFt2zVjTeGF8VLSkpDSN5z7/MGigY0El4no2Q1VKInXNThQmRr
3OkvaPZtvpN+z14dgCCt5hDKB1esJuhbvxFCz3Yu5rAZlL4BQrAVgDOJzpXOFr1Dtx+n4ZF8KH7p
utsiSdozIWEkkA/ofmD6I9X3jXJresZeZuezQ3g1TXVX2kc2ax5Kp+q2yKtZl9UvKtEonYMFzYqp
6BdNLB8KhQUogideii7GfDwM4RSZ8bBXZLYU0tDf1+1NTdkuDLTHoQ6LO0oEWJRbexfnMU+7Ji1x
mPqzwsQWJVVht/ToQHeKMkx7MmZ3qdBe3TbWVpIaCjSejrZLUQBNYks7qQV8pEfPcMsbminePFei
Zk50WDNxazm685DMJ6GOKcG3k9uObXEegbbQAVNulY5eqpnDmGO/7m1TETOTtmefXQz0JFM7YGLY
SLV9HhiG24FSWyScVUQnmzgNNNG1g84Yd2V9KvAXYw2jcYUx6TkIuqOmNx0pEsCp2hiJz0h2r5KG
hPeSggnyb5otmnowIjVnGUJtCw3QAUmFQwXKebXqJz1ndpDsCmRSLk/SMrPXsgUzFvWkOw/TiL67
UbaHxNDPfpE4u1j4cNlc73sR0B4ihYo92wAHtjctPrPUKKqVSDbLghRMncKER+gTXcj+G3iSk+3X
0dauqqnqUMiRDi3u4DQU7Yh6sWdaFLw28XBTx/mwC1Lm+cqPjanTq3MfKXXRwTX1LB5JRTL7Nfwk
aUfjFtrwO8TYfGMk1HZrVopLkXYxSvzuW5E6wVHHr7bo9KSEi5BG1ly1kmqFexbNs2Lmt+xbqbtq
IMdLOXmBT9IyPdvWYQHt9MUZsCwn4EADLYEqSR9uGdv1mKRiY+5TvpGa+OAoqEAaWdvBu4HeEUNE
DTyRzPoRyjVYzLCO72pzN98x7OWWzV3Yd9LJTjBkyWWxbULvwCrMOUTOzgcnsFP0PNz6LLa5v8YK
C+xMyN6T00Z3bo2hSCtMCBc6mXBxo77LETsRX64fVLlotp74VvUiBiLb1o+hCl4hlKE0JVTkTUhQ
kaxUexIJ5gl+4ykKt2pt2AH7szTbJKle75tK6270xGM9A8vW61iOFza7TJyz9OqzFkKDRosykTWQ
P5m54nWo7EVrlbdY0NdopzYKNU51EOmT7IHl+25ar3iPtKMsQSWQBPCGpg3CIwXGABz7XPcLm653
x0hN9B+ko+QrW43mmBrjW0dPkl2L6AaGBLgoSpsPtpSBGSwluEdp2C914rCPlswDCQNGAJwZullT
lG+NJh5puFtrPSpSKHNU2X19FMYHCL0GFNkZEherz9wjcrMflZOIpWKE+6waXMJ7fxSKJN9IqQCd
Bw9PGagzeGkttoVEsGXMEngyxKOnK01vKA7+6GM1uu0kl12a3TcYi1rEzcpCCmH1iSo4ZzaUltwu
EYRLYAN4d/LG2SThWzyEwYqFX4AdUEoO4bB1R0erpVcIYVj/ThLVbQ92kG1DqXmgndWsfEtbykFs
b5TRw2gjEWfHFkzVaEByAJm8YlGX88gt38OqmySFSgUw+JGVbbs1ZJ8lcWWZy9ShtOepUnuMc+9d
Nopq3+qqfIbwgP9kUKmGuwqYJKGu9TrjCVB11osGrEFFjfu1kDzM2vIgDi67pUaPMAjSLwVCiFxW
QwAzDSnqz5pAU49GNqv7xrvtzeQWfwzCUdTMLMmBpGkDy+u/ipoU+0ZBqihdbLqFMxEKPW+KUwfM
h/HCGmPWgQu0JJRJ9/7YSh2svEAHx7usqjR5V1nH0gTlAowQnL5/U5mNffx4VgQJBesPJ6de6yix
pHul5D9AajzzRlpATLGmxBCrC9rfL4rKXCUqUa8V32w3soqO0vNaKvMpytLeQx6r8hay3WiN6Dti
FTqMvauu3xCEt3DROqHzUR/IxCbEZBSggJS/qxFVN4166/am8srSKFOyZqNlhPvJ7VSBM8yzPWj2
8AwPfowBc0GyOfFbaWPJLxoAQ0YhipuoDx7yIZmkgwzOm8781Mjq74EKC7Z2cEKm5l1refpmGJAm
GHC+hvgFHJS8FPRYQC/SrQkiUa6HNlgNItY3+JXFsmrV710AtUw30w0rhmHmZPJdW2PyE7me7kyL
0qtolWpuae6j0hE+CRXs1VZi2lYxVikTdAhWr7acstosJ1VIGWWIjWAJ/sqCswJrtslQpKZORTkq
LtCP9fb24wem1HmbEjei2K56X9QU9MKo8Xcx6LwsUvAMSugwwBkW86YjKkuWy4yjZMY6lOjHOYGG
1rQaQaCV3W0asVZQp6wcw6d9N/JQZBsvawqZBQ0xFVoCr+IJleJ7CJ1oMjv/VJeVIJ5Uohwikm9d
1FpLzfpRGbxaUK+YCMLsk90WOqYCAl5z6qB9UhngkDDL5Py7VZj4d1UkZQS+hd/7opZOecbk6XTO
rm6SO8MZRmFup5G/6Fd0zU6+KOn+DuFWqZJXy+rkdSJcECrUXZuyWZU28IGgabWl6lKRh+Oarsg1
XdpUlw9gT3NUeVa3NaoRsty429JDe51XIto0Sv7OnF1HTXiv1am3SDr2J5VmbzpXvGk2SntaTDrk
vayaa1VHuTU9dI7VnEL0oTizl7kd0Jnu8ewCukbUgtzfJZhr5eX6k1MB2gzJlNl7yK8JZFyICN+r
pSM4QbDtRaRcYdGy+3c3KepRO5RsEUdZ3PBjKNuzrvOeKmE+SiZNGDL68Ci6LOor18qPcdM8FjaC
dxMapK00L6aNDgdNS3SOsXqy8RXuxpDTXVCzmXDL2LjRwOY1LJ67ItjFdfNqtO1zEkHGp5LcnlB7
d03VnFvWs31edC2mSnGus8QgqVdXd3XbbIMS3TwJmS2QmVo9R80mp0yNVqFEZiXa4ehYvHOx7Yu5
rvkawYZAWU2HEBUMkujyOxnuJd6qaYfbJGhClbKvIqFLNawtG9IXAWqkTWt7nXQ5e/JaGtMUJe+5
tFDKoFNjvHvmvkSWBWLnyYudh6SqiqVWW8060mkFCtNA+2+RlBOpzDyGTV5nZy47dKBoqfIYD18I
iPdG7geyjHQK3VZhGMuyT+YVRPBZQ8Hy0IbqKW597Y60J9qx7bBL3ZJl4bCOc9Oc2YPoTpVupQsl
Mz0EDki4zPBJZa1wGIgeZFWn1w86wSG4KOASlbyEJwiejq2MdBcWLfN407QbCz8Yayl3YwtvARzm
1LYegpKgP9AQpipU4GyRHKPY0VzbFIZkzFj25hsrB5+v6HEM15ftrd+zUMUzku/qwE+XquCwWiao
upZ5tAPr4U4AO8VL6AmIaDo1OwFLy09diLvWdJU7USPr0AKcD7Xv+Fvod7w9+15FjRDKWzSNNUR1
cYJIG2/U5CZM+nTrQi+khVqPDfxqKWtxN5GGpEK4fDY9Qp2rEB2WGRlPOoRZJsVyQxLyrKfYvjbw
QAxxEG/ZCvO4yNGjbMII0MNwpYdFghyepsC4eDCGZMNWXl4T/aoutDp+joUe7aDsi7XUimXT0uEE
uUQD0oDr7mX4z3B2dpMoQSGj2ru6hi+nV87Btxl4iDzIl8Yft2dDZc0K261pN4hhlqmkb7ORwimY
s7mozOda9e8oDdWLwaumBe2nPZbWGx1O4pllJW5asUMag4giSxBdJTVk8iq7T2oSVo3eZsYTjrf1
0uyHjykeGg8EjabDUBGq5g0FA3cTG/J3ughUUmVvF/RRfjYUbAPI4tNebleRFG/iJmcr5GaH3hEH
q6yM1z7cRShZlXCgoezutbgqt81QnTBmQ4dolUdqgauEQleIx5P6PwkWhaGvO7M9knq4TfNgPfR2
vnRZ8U7xHprsILYq3VAelFrZyKJZBYqob2IWqZUp7kogkxvRh2u1ZhMjWhXDu+fu4lAH39ewyoi7
uLwxkB7gY6+RaTiY9zIbJoJkz2vmCLBSdr//+KEqoTRj01ettHBlxADbOgPaE8kd3kaPXcZqTNkl
8Nqz4RRgLsp1GpAxLBei3xuuHOBe9nP2grQO8hxZlKP2O6zjSyVErmYZbn+IVLlZCy6whm4R3xIs
2kYBKP/xwymKpRMZ7ZqFSLwLkgElVIAlHo8l4WKBuY5j/PZxH/fgct2O0nt0wt7gbEkOuJeNUt05
frPvCY5eaZRqVwSgvstaaS6jjjyoQcLSWclB/kDhlhehua3dzH6q67yHjLnSfDPeOtUoLKYDuxgD
v4kcIaYjIwany1lZtmOxGUDBHA0olXnNErtSJ1C7j7KNksGYzmD1Rhr2cDxZABElFpt4pNupT9/Q
K/qdg9SiGZMi0DmDvxWpvbQTGDqOa581MoDuQmC+uMG/IRsopznOq01hgTkxJyS8yQchUd1pLUuZ
9APBdQ6CUCYf9u3GaIpvtE0TOeGt6FRCBWjWU/ACfKABMex1/jorcpdKs0r2Xy4FC7wN3gxM+tlI
jXOPL3vq9Zq78cfNvwzh1S6ED5hAFotYwzutxAQPWF2xtY02dSGd/vC9TRDDM50kkH3MCLqdb5by
mmVrPhuVoHoyzAddOw92299ZPftkesnGySwx3ztFvXZQKi9rq+u/lXJ4Jg5I3BjKFktPuXFyT6fe
Z+ar0GCC8rKumWoF6jHeTR0SNIGd2bC9DcVhF6sV6TQ2vodvskDb0vHeRA9D1B/FiVMV40ICxu0f
4rzz7sq2bkHACXA7ao/y2EamS7X0Bzt+sbJlLD2lXiczJQ/uKf6juIuj+iFDbbTnI1aKnr7jcAN+
X3mj4CDtDlFypMCcE2UAf20SNEMxqw0ZCa4xukD0qJyoLYwB5EibPvcxRWqjJwDz+ELuac80g/PY
RqDG7NwjySrGSaqU/JBNs3tko8sHAiputGqpBF181mgptR6PVipzccOabk+UmSg43QAWTy3A2sLr
4nCofawq3bMGQMy+LNIKTQbAFQTuzfDU9BqWteY8CCKlPep7u6ofETk9WpYAcbNDH3tOZiRB8H0F
fNrT3WkNc3LjRC5RHx1sBKy0m8HBeIjknEBiB1AuTfneU8X3LFuUjVE82UDlcTDIxBCraflUANqy
cNybAjpNALRt6gVgi1y16/C1Cv0JEzsYxMa6kQcoTMoARqmrfcpUeqqQImh4iMEy4xv+szws8u9g
iuu1bsJN6cgZVdly8Ko1BzYDOdJyi7ZELRh+ldSxKsucNyXTH02CiKgIdMY68oB8yVF06pM4OyqK
Ld+4rragjLKwdSc7u23FrnvUneXoboPcDG4lLBOJAkY4C+nWVmcEf8p3xYLMq/TmWcTSg1bLj7Yi
lSckTNBT8PwkpWKuqxRlqXDsYJuVwDtdvWjXepfvh0iV7kcR3LTSrLeiN+W9bTf1LEhgBoPDBk7Y
1ncxHhPWo7z1+kA6+L7HJFGSMtMGOE0Rgx8smdeisArUfAN2MlDCxfCqK4qYCphJ39sCv7XPe8gP
UzhLHdaDAtzAFKMFSovA6R8UCCOookpJeMePH3ZvPzgCTTAdWHmmyISH8nJdSShaWclYM9CCdLaQ
LmxCGghHh6yQwoH03bZEdOFuClA8oIaQaAPPsyZs17Hmri06ULeMCiokbJ5oF9FwT20EhLTwl5UK
71CqGR8NO8G10UOfUZo3FErlXebB6aPftHE1XwEAn+Xfie2iZ2eZYOkqhRUiPqe8ra1N6Q/SfPDe
alOPXnzPJ+R+RB2ZtdquDPLNFlka4N4spXzuS9kPyhzlpg2tbI52rzm5YIrmOqatJToQLP+hkt7z
+MPj1c+9GkvzzmAwdnXdMc69cC2iVLsROIgmgaLZSwRHyl4BttRoqb2VrY2q9eqePmu2G5R+Zfs6
siyLd6grqWS2VM86wWdn+me4W/J+1w+JPVN7Ya/ZVmKr7YyXPjDVhey2t2bLZVOMnGJhjLHWbOoX
YyzoFAkACCsgB0vvwcaZsECmVR53p9Lcq0qcbxtU0qhZWTl4VNmQ+9yzkH6NcdIsi5hVIsQFQSf2
6OcaIDfQQTOlkI9aTlmaRQNdWjKxq+fqzddbBOVs9m7MulsbNKf3DWAiYnVOqafAUpIMtBcC3lVZ
QquWnH6lZAlaINzAbFQPonehgpU5uxGd6GQBaCr17DddS4zbhkkYwRjdRyQ9E7lwQDex7FwMctUc
fKVst6LxTkka/IhcYlt6zWKFwo4Zi2CPcKCQ5wFy0Jmu+muiH6jcByUvYVQBag5evumsJXrJFjVp
RKDKELuL1K9XZLWjwFODqF98BE/h58p3FWwi+nBYOdEsbDJLhonvsAHEL3mb1MG9Lnf22UYeSmm+
0FgulzXdfEVGQCEQr0G+RB/SUVmbYRgb9WnYuM3CU04oYVbMrt6s5DcK4dk72JdgWyFHmRi14p2p
JQm89eATZREeLFN32Hd58QK/+7ymD/exxrEUAALkSdN2kwd1KxU56qfxv4D3PtZtGawWg8mM3grg
1pLE+0qOQGLUWCI3Mst2Fg0OXSK8i42PnkXRaUuEDqhbEpNWokj3OErKja0q3E55DTUhvlXA2Xe8
fY4KiFAMdvhaB9Vf1XJ+yN6bLHipOnjJRKYgMBLFVmp6rOV8lU1iNAuqtys3k8pveoOUThpUa+Pp
zKaZWyebOk7mSlo3J68l8igJAszjqHF8FQamRNyMAoPG9lJzSiKXs0kd6rmlBo6G7FuiGGoTk+tA
1beyAmqWBdXgADudwhrhOSmQmlRd+kwLISFmKMkXEoXRnc+w2QayrC+UpshusaCvrTh/qcCzvObx
PmTKP8uycQNy1T92wnlyUIKuSXZ7lNKswrlUlesg1NJZ08BF8IvCpCYBF0Ev5PJQCzu/MRX1Bwp2
cZadck2aXrpQk9yY+2llnZu3ftCNFRku/kRIyX2a1MM9sgOcY2m1H6QwXRjl4P6VtPifnyIFy3/+
F7+/phlLdYj6F7/+85zG/O+/xn/zv3/n87/4595/LdIyfa9++7eWb+nhmarc5V/69Mkc/e9vN3uu
nj/9Mk8qv+pval5lt29lHVUf38J9S8e/+e/+4X+8fXzKuc/e/vzjFTxoNX6a66fJH3//0frHn38I
nVy3//z58//+w/EE/vxjnxbp62v65V+8PZfVn39I8j9s29ItmzBVXVGFrarEZbZvH38mzH+MMc6m
bRgyImdBYmGSFpX35x+q/g9baIQY6oZK+K+lEdZWpvX4R4r8D9MgTM5WDUuxDKGqf/zPdzv9Fef2
103jWvz9+38kdXwitb0qOZkx2fSn1DeCeG1TmGOyn8nBdHGR2Njia5ddVX7BXrEwpmIVsJ09IeCe
V0tSIMwrsbIXqcrWX4ezVIjkhmlrlnUR5k3lP9R1fXgxj93Mm+I5mSnreK3MoGVfSbT7+Oafzkyz
xhBSU1gm14r1Gmf+UxalL+gyGpn/wjQ6IzoHsspMmjZT6PTz4ibZm1cCEn95PO6kBVaKH7J8cWoa
RAMl8M1n9Zjt0gPL6mm1Mp/6xTCnNrm8enpfbpxmq8zghipUbptyeTinj/wuMQpuHJyc2RifNtFm
zZwt3ypY6tdO7nO4JvdtPJpmm6rG48x1vXhMOhYwfW4VL/WmnuuLcJ5OyTnLJ9LBOeNCmaIRnCdP
0b1xEOufBtMvHtDPGYofB2ZgCFvnp2bJl7GTZiPjIpCGF21JhWhJtNgCzdMyWP7+KF+fS41bR7Ku
TNSxJozLq1nmau5ibH2Bv7Eqn7wZioolz8lTMnX+mkY/zaK/H3EXh7rIGu4CN45Ce3iJ1srUQzc2
JV5qai4TesMToI7XDjfemZ+HgdAU3hWmNYZQmrIqX+R2Rgkb/cJo34y9eecs6yXd1Kn6hOF6ocyy
5bUBPn7a7442ZgP/NOgS2TRkwCFvoZER8/OjBxpUZpvf3yzmvq/H0FG02ATFkNh8cUY6GTNYHeS3
gepuQ22K1fTvD/DLk/jpABcnYVkZ/UrUTSg7Cpea7zZzz78/wvgJXy7TT0e4mJu8nvAx3RdvDs5r
fdXnTy50Y6e//f1RfnmhcJFaKGVU68tkq/ZwvCKOAoo8AJ0YmPbk9wf48vbg4eJjLcwhGi8SBJuf
bzfp04lWZ+ItWOPOkGfWiSlvb27QhJdTB/z9tYd5nEM/XzdD5mCmbRJSyoi9OJ7N1s32dOWdQKOZ
DYth1azID9hQ/A4X1x7lX5zcOLkykStMsYrGi/bTs1woUY0zwXwbX43qLF8iJtuNEyzN1enVCfZy
Ohca71+LZG9e6EQoGxdvjw47LnVJxOeLZE2GyNxZy98xicypIQQT/cqk+vXBMC2TTFqaubpM7uvF
ZQxa2ppu178aKN4tFM1gbq88GNeOcDGE0EHUstz0rzJdohlrdV717oYwykldzNIT2ISrt+vLEXkZ
jksZIoqFAclt/POfZh5dMnMNhcK76kkwAO8dKAVXzunLLbo4wsU5xWU14HHr3+hkHvSFWBkz5a5f
yLN4gWbwygX8HEjPauzjWCqqcR4FxTAvnj23cHyDFsVbYio27vH6saH1AKJ2jalu4yXiypT6ZfFy
ebyLJ6LHBI+RyH2PdiBoV/nyY6W0CA7qFKzozLoyjsdP+zSML87uYvqz6gFTGvfKNO9D5akmzotm
5e/v1uW64fKExgXNT4+DLGMEGjihYF2t4024VJf2hhLilYH0ixNR4BKYtqyZmq5d3ibYabkRK8q7
gN+J9zNTS/Dw3pVnQfziYVAswevCZn5QrMuJCM1pT2fAfQ8f9BnZNkuN0YRy8+Tf2HOgU5P6bDyy
9b5yk64d9WJAVS3NLMXlCtqES4SriPzCqtxpw1tOutfvb5byZV7X5U9nePH4dUGeU3Ry35EOkreG
PeA2OyIDOUYzhHlTeaE/I5csQVndQC+YBHN3Vl/5CuIX88enr3AxuoVvASyN+QpEsJGgNq333Xac
sIB07JKb6wsz5RfTyacDXgwCwyFJZxxyLODf7XTiYw2aQODeQtZf9MVsanxr19kzvp2FuyBjce/M
rw3DL6uQi6t+MUYQi5oEsrjvhrMLeMs4TYyIG5NR+fj72yvkr+P906mOg/WnwQj+NLdTxnu/Kdbx
vFkRt75jfzkLr93EX43Hn0aKNn6Rnw5EckwfQAB9148zhZX8OI+9OndgaKfxbJVMrw0R5cqJaRdv
bSjfKBxC9x2gxAkAxBg1NE+X9tycxrt8bS2qe/VBXhE8sMim/8YzO96gi3n05+uqjY/YT6eL8tcm
JenvZ5bU31P/BIz7WN6Hy3w2vMMPQFHZ7L1NNLXPv7+n14ascfGGghhp4P133+UNLEJ1AVBl49+8
aMO0XIL3mqZr+x10Dckw8AeKjTS7uo/69b0GHKpTWmEDfDFnqDbtPiQxP7KZfafQw1ubi2BB+c9f
Z8jkeXMpk/B4beV07aAXswTs9EKWAg21oE97bJ8L6PXi2+8v7ZfNKO8ubuu/zuxiZmho8vcV6Yag
rKeQ3yblvTkHg7rKlsbh94f69QzwryNdzAC6lhtGFWvvBBP60oMEJMhRdtg5Z78/zNUzupgAFMcl
L9RQ37U2n8N7vknJvg3VQ4nGymzSpRVuh47+LNpyObx2NX/9Hvvfc/yYnH4aJGgOfb1nYge39xxA
ErFm6UbdhpC35sVcWSjeEoGatrXXxdUizf8xSP517Iv5wfDANI4vFW0ZkW+tYH5lii9OZGwszKl/
tjfNLXbhaJKu87O201bytlxdufTjOPw6R/zrK1zMESY+fcAX4+lXuwidAKASqhuYNaOJ/mwA91hc
e61cGSMfa82fLnjfEbznBO571d9l/nediPRcvbLu+vWFVXRLsJFRqO9dDBFHbnzCh1mc7DTeKeRu
tMtk0ay0k7t2T/YGhNbjQWxQx06lWblNt7+/qL84Q+wC7AwtwxQai/XP866OvbHLS+XNIvol628L
+Sm4uuj75THY7SoG85utiIsho4ZWZXq2eDPvNJKLCZ6kvTP1Fu69eS89hUgnJ+Td0Ke7NlS/Lkuo
STP/6FSLZA1L+udzcywULCDi38oNXtE1SaHr7rabkhsxvb5n+3qOn481rsl+elKkKpcE7do3zfhm
IjNI637KMvDaomD8lM8jYDyKzV6XSjp73oszgv1RSKUp3sSxh4SGnWeGGGs6HBRy1W7M9/YuWYrg
ykHHu/P5mMSKkWyhk5gjW5QUP59ZhHYj0D3tOVi7K7H6d8uWX66fgUrbpiJC2WCsX16MAhn1sR8m
+TMxlAQyA7vWqm2vxcvfP+0fj/Onk7k4zMVbIghpTZVF/SzSfbTGxbqoHtVb+zn9JvTJMNWn4yC7
urT6siXgoAYVPrKJqBniyvx8BbUiiGy/qp/Jh6W+Hc0y+Ra9hPkyztqYTOXxkVyu2on9AycsbKBr
Y/yXZ03ZmaaNbpnGl5J3C3bESJr2WdvjGHFBMe2wZR1RWG6RLhhHECJk3G/qa/P1lyfHGE9XZW4b
+0ZMcJ/P20yDASp5/fxR8O4mzVb7Yd825JQSWTSN3lHgrclun4+0NqJaoTjZ12aAL4sCw6IYpSjj
mKH48KVHE2RxqXDiVQTCZ6ZRuzmQzj41ife8DXc9zNrTWBaAZHftyF+fZ1tjpmPa1Jl6jMv1rBtW
0BQjk3s+Lny8Kba8uTPDp0AtHjz3NNpfa6N8mRuMz0e8mBuK0LQbcqlf2/QO+gYy9yvzwNdt5cUB
xi/w0xQX+QNKuMF8bhbuCgLUMb1vtsCBFoCjJuldkE7Tx//vaKXKPw4Z+o1Uwkz5YonKiiPw6LNz
Ee0INeFEX4wrcmK1CCqQ9mNFUX5koTecrhz3y4vDxLSK65WxqgidlIPPZ0oFSctaLXkt586yOgYL
Z5bNm3djQWV2LV9Zt34tiXAwjeNRe2ZWV6yLtyNi7ARtYPEaPpBXu2x29mLsJWaP4lZd5mt8nyeI
u7Pu+///HKkE8zrRLP5PXLbBFIiFFS+TV/3Yzz+qMAttbRwh+kzllXrlgn4ZDLSifj7WxZPjR0EU
50r5amtvIWnSFcJSYr/nV86I5iT35dPsrvMGkemTCmZa3uwXE86AtKLqeve5sYl3rxzV/BG0dQ/k
MlbDm0Z0+aFQkewblhUsanLBbxwlMg+FlHWPsdw3e3coKnhhznuvRfKjis4HZ4SfBCQY2U2gY9xx
enwh06DOIwCtQotjM906FDjL5sHOuzEhulLyMCxWupEpTvfdlZDgLopMi98JGMKnNQEx4+anXCes
FaRlkSdPQDobu4KbF2rBysJI039TorZDG656rjLGbJZ2/ugqODJVbYYm0OsgDCh+x8K/M/UepU0x
ME66dwfKiOdtlbhxa+sM3Uzz0zlSfEU7WXWZ5WjURJK45bwwIuCETVRJh0jRhnrmSFZ2KyRZ33m9
12+drpfvKh/X38QwI/lVrpL0oYiz/IHIvIr8SoRTuG8km7BLPVcKbJkxGRRanjNQTWZEQv6cvMc/
2ik3id3GbyHUm23deR5vHl+S3hop9ftZ2oiE9HPLyGFeu5G5s10Bw63Dz4mIysxerayMNvC/jFkB
TgT7nG3NFbcZto4RdXOSOG6aHN4IT0k3k3Ml4Jt4vvdcwTOwJ1yc8EfVNvnB67RkI2AarBEI1xO5
Hx0lVsxyNLLAmzstGOMoUv1jVXUaaGdUxk2DXxcEEHi1VqTxriJi4tY0g2YuebUJ8Fn1AYM2krqW
Yrda13WoPIzYkr1ToaHZOnAEboqoRTbtxrpewL1BqzUxLJ/EAknl1e8rBh6CWF0HfuOAqhnamzBv
gxm4nWGl9Ea8zGQT6quKetdtsnyhVeSEFaChcZfDYyMcd27F0g8+vaY6odPb0cxm0wL8nCWOrmzx
r/Cs+y2JHDYLRNJhdJwLCq/6Fr/DEDvNHtBy98QdJyvXhcJgdsJEMZb10VTmu3/3VN1dNhCf1r3p
fvATqAkNWDtAvfuAvWkypy7Bl1JW1uiJYaobsf7ohsk9JPolgOGjq2fqJma4bp0sPytCKl4iPdIw
BzY+gDBynEAnhIdUKuu9RLz0BL37mXiYG1F4D31DxKMspyT3BbAv25aL5bt2ALjWqsYIQLHAeZwu
NEs3MX+q0QI9O0muMBjIiVVFMffsSN4PLnqyKHEFtgDJmkulUS7J8pQAAuDXBesULCW0xsDL4270
NxX3sYmV3uiF9kzSBSwwM6uBdIZosScSTnfMpwVWCh8UtqMga6vqRFrHUjf6JaPaWDaBmX2Hh5Hv
chCc39Ejb1S3lI6NlREoozUxmFwPNILs3HghejuCopJvKqrjI0D8p6JT1tDkjQnEJGXhptp91RMq
a0dcHc+0ikkTO4c8V+WZXknRLm01zES5RjZ8p23MAj2ua3vSPG9zmeshAN678mmoWV+59bB3RQa5
aZAygZYxjwFBam4dJgcVnviy06pUX+Aq2NbkYqxa37prmuKEV4/JwiUwBz8d5BB2VQ8+Sn1iFyoC
zyZ4W7KtknbNPob0cEoCS39A0yvBilYqSKpxqntkqvQqMSBcrUylyZkiob+10J3ZezXRQmMr54Yb
3oUgC85+AxSLFDEpSg6I0vA9q4F7Sq1IO4eKWgCikgQRbSqKbkc7JQg0p72cDis1FpDSOnd86sQx
qRtlJjyfgpOlvkmlTIO1IlmKiJJnIFmwVP6buvNYkltJs/QToQ1abIHQqbXYwJLJJLRwSAeevj+w
qruYkZyMuTarqVqUXSteegBw+fs53zEwmCfGinwHTPLwUqLkLZtnscNgcKXVHqbsKCZVcXy0kc4N
mOYvbWnu3NJ6bkj1CEaAM2eKZjXrFLIuIelyNQ7qvEoArvh2hOWoMtzztiXRLPESBoB55+V5QiIC
CApXxVGZRsO2MOqUxDMjXaeSnMohF+qDtKDrRKp0r3SlRinnKM2un13jQFbW5AtkLX4nYL9wr3EX
CoMUMSM8m0DYbqYkv9ac8pG/9b7z9OxckPKJaN0DFlA/4gOmfCyHKRgLi5DfOL6Ow+y8M0Z41Z2x
NrLkR6tn1wabep8QCPvW7rvaZwuBP8aJoT7hkw4U3XvQprn22bLdhhrhCrPob7hV0nDM6A6wvCTf
20hsViU9MWhM5dJkMhTLpX3MFX+QjPOz5SiHPFN+SKu5S1txaIsUzkfHZ0iEd89R8KaWDZYTj4SX
bEl2J1r4fKjUBJp0emPY5s4rwQLNWnvHStCv8TSvhKxeFqxJkHTyo46Vds/w3GcC7inMNjSycUbc
supkaOwtLChK/pJWibetI9XczEUNcFvHyW2jclYtYGttZp5pEot5h30uMD0r2ntC5NvZTmtoL/bO
1ssboVWAOLoDSvZ3s1OvsbXfd119UUXeOVpji3wa5bWsgKgCa752i+yRQNAXu9euVDu9tPqCqaut
oQiE0a9wHjfQSO11o0A5C7W52xAKRRoPbKo9BrrndHLkZq55S9kwjsTK9FnQhOJiGmEDFPP1FAli
4dvyKcn18BCTv7ImFHE39sTyGoZ8TTDNG7ny6ubaveO0N/M03lkGEFjDI8RubhndIJzEqmtyhnly
P3YdcTt5dm8hK8WdXt2KuHkwcSlvSS5DiEYijB8Z2JGS5G5SZLirSrARCPTEGgY0AFXY+V6kjucl
6CVI7Arj2oFARuoJ/pXY8naiTyQQ33Y3edqPqYyNqxzwxcYihhvLs96ew+EvAtOqwAekw21YYju2
SvuqrtQnq3GUoEht7iPa7F4mvXKpj5PHfmu8tQ2yQzRRwLEP8QrUCnxvy+RGYSz1XdxO592cba08
eRFTU+/t2WlgrpE52WKinLPhHASBQ6JBVPqa1zwJ1yQdvVU/RETwu82cuWF6OZvj8hpVcrYRQxvd
dh0pCyFKdJV6PqRSJLNoR9Q2c86MyiZcYhXGlsb+oqDoxrLbyxSXYWMOgTZh/i87fbgwGpgA8zBj
mplMdP9oceGw4XrOQ2gSdW/06340b2KyBaHiRvkugnEPJsEjw3nM8Lhn0llpRqkEswekM02ycANn
JLowHFQsuLzmTVK6JBFP5pmZi+fEDD804AgB9YsLm33YxmnEvB5mZ/BlG8GcNc10hb0CqBSRS9aP
ApvhJYXoJdorq1/SBF9QojnAcGTfQTFUMD9hbgUiD6VjXLUM7HOrK8ON0YcliAwPOye44ykoSqu8
H2MJVUASQ9FaLduYXhD3gyXa13qykBNZ/4BHfdYi1Tad+U7DwVpaPSwszWC7N2F4z8XdLEZ3Peam
sR8y5ybvHfLPIOIGdRYlDHe7Bb4hsbLWJPLMWdE/VIbaYDYnJCbrK2cf0d8gqIXqDpNM+4an3d4L
L4tCZo1JnNs4us8ti6j1THMrlAuN2JtDiFfTNmHBYcPTUtx/EfPSBRPCnSASOYhnslF0dr9B5xXv
kKdfonxud3aX3CC430RRcx9lzCx9ZpHd6pLspOj3SegeGgvW25A+ZT2zW2GJ+zGJYRJpl0oLr4BG
CHOsp2zdpuNWBySXwH0GflAjTpuAiyI/DOzR2EeVLVZOV5MjWldvnTIzN9sVCw05Bf5g6msou/NO
6pG56zPxA3eHxO/KfrgYlAd2/2HQoMX3G+EOnA1M2IapZ1skSAkQHbGtEZ9ep9ZhYDjeN56WHbRk
sO9UMHTnLPOPoYKCqhxhJsUa5CGwEb42QqXwqnLcWXqj7ZuyTS8Tl29AsGvMiYpM5bhgj0ZYT74t
Rw4PZHxsHBa3KRa7NCIKs6jI4nTJR8H8D2kLJx1Od7UOEmG9lXZ25g3WQICqdj0PMKiSOhzgfc91
YNIg37JSt05Va+yRNLm4Vgfy7yDVYVcc9mJ0qrViyRszU8BAzm12plYI/7JpQBDKjmetaA1TeOW9
9OXAesLdXDGUdLKaDL+ij2FX5Zwh5kGS1E3yopEkUyD1Kj1L8FLtVLvszwj9uDPt5KOOiijIUj1c
ofR3oYzYr8LGsWcMpM00uJeI0JYPZT5B3x44AJoxCCkCdEXx7kFe4gJ6mzuwOxmUQJByroftZqXV
6cpiA9u1+l3rjnfNhGkjlGAfo/yV+f/BsrKDIcv7tMRKUnWKj3fjOoqitZ1nGQE3yraMjLO0jHZQ
fyp/NsVKID0J+pyvP82c7jji8YNQqRGqUqjJzPiMAMQ1WDOS4jVzii6YZ33Yc/65Ba/BS2ibH7ao
wWsbrbNLKxKZ7TwBDARS5oBbWYPGm1SHasQD5FgzZ2BrjC9TOt0mn1wISCYagnZ+16XzokILu0wa
FQVgBC9V2UB0LS+aEQpoVZmcJSNpg96cTfxl3TBaTIdd78KpglJg+2U2OA91qye/KlgETGtWhQRp
m7fTa6QoxTvWWJxZ2kxZFkuXPQpKpa4zXDhOh9XLjskhTcL7Epqf7zYOsO2kyi5MBeqAhfDBh3T4
kDkQoxYeczO515MVToGQ7NbdVOKkA963VlPNfCgIWl+bLt5bdYJKRBZheV4B3c6xwjHpa9heQLkr
6bXeZ9pzDrTlWVqEpxNDgYIkoyMLxzufMgAFrJXTxsvxI3IobC9ZbsMNRx82GV5VbLDaWBvGLOEy
bDSA9VXNuhiZ6YTHWSfXnJ96rDyPEUlnhG+l7BWD0vMm3HLFvAfVnBAOQ9AqvPR1zXYBA+l0a3QY
eXFRrnUS/wI2D/vOCnfdDGUVI/1Do9AfTTlcdn38AZi8hOZY7bBYNeuRrCZ4pIAGep34umzCe86J
KnFg/Xm8dYUCrh/a+K17D2Y753EBxpix18Rk7gH/U+67voOhEjqV8FuuRvxRy8eDlZelB7+2ZYeK
ozdCPSlNzN+hzAjJEKPWPlmRiulVAgHmLVd+StHvGtwGaVhDpgCSBBiF356sm5VTtwXRYgIfbsWW
cvaan3FLACDRq6ZKwIpQnrA5iFuH4xaJAlx2co+h9I+4zbEa8Kr4CQaWaLZEaJXZneXEssCM5I8B
0+w0o1tVI1gXGeXaniTNd0E6htLqD2Q8FFsT52YJU7d+nIr61qwXTp+dAKxBAAZ/pLrxJFHtkZm+
aSLufF2fPmJtWBcKrK+mPxN1dcbJ8EoHQwE9yJ7XS4YPln2yUgyVsBLo/RXViQYkRdc4JELa0JI7
gw1j1s9gVqsFIwCRbC1yqOmIIqrLymN6cmAHVBbAu9nUN5OonIe5e4JvFa+1TH+eezfEOexk21CO
5VXiyh9pP8JIV2y41lmzhayR+E1SrQyNjWzZ/vQUNk7KRKqy6rZXyaiMj1aezh/AgqhvkNfxg1/x
pCUk5XXARrb6WD4KMMt0z5SqTW3caWp7FSawfHr4TyvRsc6YFXEng6aLs3gemoUtR5CGcBPMrMAb
Gi93kKczIyo260TRKcVPDNbd1WjYhN0Y1u3gQCRr5QNQ3L1B7YTnuCdd9L5Tza0WtzsHPnXaFXgF
xW03EfU8xbuYkHWZR2eFJi4hhxKIpIUbyBEPve2+yWYCzu/Q1ePiirS02zGLdy0R3xRZ2q0ZkhXa
q/ZWDCqQGjcQdXHnAEmSINaTKT6LJvtimo0X4s1Y3onNY12c12xAt0nV7/sMZk9hkg6nv1Lc4yum
56rbbRXH3XZNtJMLuiPVWnZ23d7KbI5GykKTIW7CbkAn5jJ8c4epC89jm8ijJ6ZnpV0VpduML3pR
lWeqaZrGtWeR07GVle29mLJbxllvNdcKOTzDrpR62e7HYSgOgj75bGe9XHW2VQSaKrozL3MO3WDd
Z3F0O44Ny1Ln2btBDICqW7c4EPpbQ5rNW7YjcF6MJzfjFOi7CjFWN3EhTNyOuE2fqyGiYKWD1j1b
+IMP+HuUG+6zyqsWhGMTGc1htvS4ehznSX/HDzy3hHwT7+K3xE2qZ9hfM3ke1aKL1parE0ee4yvn
IDtlY+WXKYvstgC9fhY6JT5XbI6OZ52ZmZ4kW4ZKxppfsntOHho989RLl9SwejVEcWPe1D3YoLki
nIviMDeAvxaXE/qsNjQJbau0qtuojkG6n0vNL7mMhpLEkXwST3rS3TYQbEj7Pjc4xZTEZZRCqOs+
pVQQqdoN891FyxQLGhqEbj4TDBI6Tr7OPRIEArW15S7DfBeuqXgMD3pUuE9u2kZiW5ii5eiZkkMO
iTd6neOEwVGbmOT8TJmJfVOiqQUfqbVVoz1HwHsT+MIsGITAWq2yEXU0BJOrkeEEj7szLcq8Rhpn
jm/LyZioHuB9XrBsYy1fG9bXC9k4+mGsYxek/9Cx08SRqwgG05hfahweoNArTs3ciDBAo/dVZarI
M0LrxbBspwiS9IzeeKSm6nFMa9xK7zchTLAPG2rCuBFNoXU/8dgyEa97kWgD8VAqWSEK3I3659zX
wLLoJf14oecddswuydRbybfwgdi8mZVqbTOS/iok/MVoRUDJ8mgGFq/oSgsIGLZSuSfU0tW22KOp
CMGHT6YtRApxJvRQu0ghMUN/tKeaQEU8N/G1yh9EQk95pcK0OVdkXcRKaY3Pg6pnxY4Abaskr7Ee
HPYC8DDxUYP11nfl2LThTk8s96OcOdNtsjF0foZV64QbyyosJRhNOUJGGFzOjL4XQZ46ay2F5O45
TMH+NNCdlZs5cqJpJTtYcSwqYEGaSwFOWzVWRJxXQJHbNDaHQ6rYMxDKUPSEnnlW7uL+LZK542Kk
GaXGnS93wtLeKl2Uxw9ScmHYAraVUCogJRruY0gqiXducWQdH9qWTsx8Vksdir+Stim4xQier9xS
nFJ6ZzWTrcUho+CCXbtugFXZ23iEk3M92o1SkU5rWGO1JHy48c6aPTbypiSCkIwq0qBJHQtF3ryy
0/esGCK7biVnbhPHMQg0U6G/8SnmYcu/V8g99aei33spIQW4kV3DxHMcRW5IFvw0xm8wTY0fWqJU
HGnAx5kx5VETiuxPzRmIy0qaPBVXETmw9iacO01/sChDPni9whJTdHllP8ZqbIk3r1UTcTOUTMmJ
r+eAakPCDSm56BzIKYdf9ZWQ5P8NYWH/HBWHcn6ehAUooKSEMutbc2j/iCIhD/xjtTeE1l5obZ2Y
K3JbKJOZcEAh+kjXdYh+xhxu3g0lF/g+Vvo+2ZeAuU2o9Jo73els1TgCTBMySM4taUn1pTNYIXCW
SgIwpC3Pckd6lA4UPPjRwwjVY9yXmJYRi2eGHF4ct6NMMjhj2z5Wxpxd6pMKa0U1dal+OOMCICrS
3gQP4emSNLTIM7lrMrRI3ZN94eS/ZmjirEXsmHgsm7uMYudWxMr5tUViO6eEroQ+RCRhe+re+ctt
7NGt3pFmo+8jxcGuwC2wi77Nhz6yoxy9lo/Dbbz+x7foNOaaGj4zxAv6Fz+JU5Hi3c8LG5XSDZq+
yPrHEpSlBZv7SfQuZIAd+/PKQmfVHPRXpLbv9XlyS7ouYqhky4GOBcjZggzZnDIFfhWZsQAZGJxc
E9ujYThH79CrzVaqpvHaPEeXwKjW6V0TrrzL+UxBFy7X3aVzIBSdu18/Qd5qAow6cTv75Wp2+QGO
yhTPdspA5vb5Sr22vMIhWfetjG8dpAll/0YWJiSy8JT940tvOWro6K7ZpOfPA09K4XW1vNp0Bd11
A4wA52p1SuHyN2UPdia05Uh3Hff47j4LFVHCOn+DkrqeHuINKTceCkh9peyzkyrh41eoqypyBJuv
Z2HKNYwjVUIfOVAYSWgkBu2cEliQ3s8rMp83i7SfADhtna7H3anx8EU79LtVHfCMZ+kOEoyjD2ck
Tm2Bm/iI5Kt3tZiPoVMF6nUJjIdgE+23T/e0+fKLY+13szjW2GrQcdC6fe4vUZiPpOeSY/GLIg66
s99KT9Kqgg6F1qlXeyydWRrDok7PwWBt4o/73JiXRF0MufpXQxgtdzeGI07NYadaOOqV7GqiHort
h4VZXA/wY664Bg7EeX27jLh8e0pz9kWs8/uRkK5YlmO6nKSOOstokKnKGfJXt8n3yhX5M0SfX4Xn
ykVJyTjQd/nFySaPB8PvJqGG65j6bbRWR5+MuiYoE6X50JLzcs8Us3FXpOBOm8VmeFILvExYf0o9
jhs7mtCEURhezQkHSClmfwY5sZlBy1sdkZaurMtpM6244hn3VDKt4JTS5Evj6GVUDTkdtkpAA0dP
ClBqqju0M91zqfvyvN8uvueMoDVf7KtVsjkl1f/L18T5rJPIyGaA5vQjjZAQ1SDzqf0YA6oRQbkC
ie3hTGge2WEyHtxb7+f3j/i1vy4NLhMNFWNyqhdFzx9ar04wJBW9+wDD84P4ncq3kvGkYOfrhPa5
keX//6MRqbWNO4juo3sWj+NjsUvWwxPgV1KlNniVL8sDW1Ywif98LH5u9ujrTRIbftZ1pK5sWu+y
xsbDPlMJgJW5D8ZrtS/X+BK337/PL74hdMh8NpsZTQfk4B77VBWj0xuvHD7inGv3W4TJCKFNQtae
Ui7QRXgB1zkmEu77Vo91V8eNHr1gztFKQj39wy0SP1HvvYEUq/Tm/62No7dJskRv90n/4ZKdR4Eo
J+kt0U5sHv7aG/94eUeDvTcIzslpQ2YAImpt7SgnFvJTL+pofKXg2gqQph9EgZv6WZWc687r96/p
L+vopw5gHPm5NA6y2Sx7/OWUZIob10bmVwXmHu0VF6truc3tp2iVn5qq/vZkLN7UrDTMt1jbP48x
rZo9ZFDjxyLajIAH4kLsKJJuoXev2z2BKNmq30XxiWb/1iobFYSbCzvuy76o1MvMpgT/UTSdX0ng
ZySohKcUjMuq/HkJYEOyuKUMjWH1RdUMqdSVSSwxtYdbAsVmbuOgahjbiixtorwxZp9c4v72XH82
ebSMK4CqarBXrDphdwvcNMR+E+6dtXOR5wcqf9SrMcedbPZ4T6sDkuFQgpbZhoSMK/zzR4xjtSq4
+v+58F+qW2NX8JTqxggWM+cp9+iXSfmoreW3/DEpq0ZvIZl2fkr93BrIPXDx1bQsolROToyIU0+1
fN8/WrK1EIWaXJ5qXJPFsMm2nW9x/BF3p5/qiyv8+BUefTlV6/okXQSh++xSWxlnyYdnXtVnMLE3
2MLDF3HCV/N1A3v0Hpeu9MfT6Wxfh5anW84hw/3ydBADVu2e2sPpDvJlgjxq7Giib/vGrEnbpTGC
nnmVt0qAzN5/UbaIWk8392Wn97s5C/82KTGq9WU7wlUVIYnOT/WgBzAc+e8y7pStjj/0+07y9cHw
iQPHoHTKPou+//ktwiuvInQ+7y201ki/NIYTk8iXAQ1W6c+//6i3a5M3q5ro3mORBpatcOcMqhHJ
0fdPsaxPn2aqo1aOevpMzTkWSfeeNlf1gBZFv5XlBjlq0FOznZLN962demdHXb2si7rTsu694S8H
uL1VrYvvG1iW9OPHMfBTUB+xLBOyw+ePQvW7HVsxv+cYuZpZPRNCgyRsnaMvlBye3FND6euU5HEE
NOCKUTzQtGN7rFdIyyLg9V1XI8Qh3R33nn6YTsBhqflVXaD11BTOQbGSY4tYX7+1Ve7HyIc1zSvJ
Dv37p19YZl8f/4+fczTYOi9BW9mo79KsQU2+DvNeQAXEGfjTIcZ+CcIadW6fUO4ja8kIjm7027Ab
MKNOYPy3ulEiCnk88aO+LIZ0sT/f0dE2TDNlYiu9+t5Dyp2g7PvWE4ciUhRIfF45v+aH8oGEjO8b
/UtHs00D+j/cFSSBx/Qi3a69FMH9uxdeiNAgAc5efd/AX960beKNAIxkLuS4o47mDgr3Tsr4bk/o
SUpC2xTRvTSWfhUn8wEA7qHPprvvm/zrM/2nSet4m4ZBQHRCvoc3toXLFajwqf7zl97MsCF83eF/
OBIcTWk2xfoUKcV7JD66cJujkVHCINRPTJy/TZVHg/RTM0czm6nPdSk6mnlzt4vpTP7o7twP7ynd
2CsZdI9e7k93PdFmd+PZybrYlw9nO8ghqafobFgs+7gUgFJSibjRgZnjXDVAgDix7uLfri9cduSV
XyqHYpNs8u3Jc9byWJ8e+6jl5Zf9sexaSWxV1Kvfu9WIrQW62xZmu+9tqxUBiCe659dNxdKYY1BG
54NSAjwadG7qpFqm2viECGgPkjWTrYMfeVkIFcW3Xv5t5Ps3GfL6X89xBKo8+sf/SyjlVf1R3nXN
x0d38Vb/f0Cm1A3G9v+ZTHn/Vs5vZfL2J5ry97/yLzSlqf4XVVi4YNSVgShQVf8fMKXu/Rdlb8RG
VE5Z50FX/i+Y8jfPks4JiQYBM3U/y2Ko/htNqWgabEoNQDG2Se4C+Ev+CZuSjfqnfmmxhQGCif2Z
G0LqfOQnfe6X3LRF1ggF1Xcr4Pl7BZFFvqlrrhl2QzE25pPtJB3xIEXdmyhBba9bmUPlPBJ31ncr
r+XOb+3llil/zpHMm03UyFKiwpK98mQWqqfgdRBcf4bT3CV33uAU9WsosqjeeUSo2tdTg4+XQ58w
u3BTsnJaqI1JSwmEpRZcK9lZ40AOCBvnx+x4SnWulo5wl4zGRCCb8Ajuuawm2UDc5m4VJO8UVYW8
FOgmEQ3GJuqAxihC86lUPH1Cg6h19bZvmu4JVGd9X9dJbHNCKvVqU8Ymwc4Od6X7vOzUKGDnlz4o
1jwd2nGq8pUSuuQWmvhvCOjTmgHlMUTDO2GEVbPr8ghNj9aFQNaHEJhZk2mCSCSpuBst1jpUaYnU
9o6w2CRM8bgt8qJ5TIvCuHUt5M5EQYcvKC7zfAvJn3x0RIs3Mek1XHtobgG6JhIVhys7kmQWKbC7
oeYSZFAANXvrhWn+dMGFXBPUHfcAryvciJ0TUWa18dH4ek9AcGEZSKymThZbp5hRRNgKgJgS8SjR
le4Z2VLwEVU4/PtqjKaztmzxpoYmklCuUDd4LD0Jpd1L3lRym24xZafiDp1B90MIdGwIOV2cRLIq
9ZVdSfk4xml8mQhlfi8spz8HmlzvSFcQi4zKw27r5m3+SsSUQjBeGRJc4ES9kQV9o/TXTqYURIg2
zcDORWcJDpLSNn/kIWIHo7Rqwhy59kNMCcXrSqhJ/Wt0vBIgYqyrjW+Oiwhq4lJxQiyckunpRdl0
baiQ9CGxZ2h2bOk8u7Wdvk3CU64apBnPRpZzJ6sIxyCQuJbjQeMxrx0Zk2hC+gIRWSNDBCdQUu5L
u6vPesgwcZDnhYxWohpREXMFGog5nddpj0i0dOJhR9TsPPixLT006lO6B2A/7Z1KU5+dQq23hdbH
e1UdoxdrtrUgdFtjo4y1u+2HOb60leUumVrJduaeJ2dJ9nqyQ8YQq1Male9THo3DtitsfDo6qiNf
aeAp+G3uIjwczEIZgzicXZv76F6hgomfk9hJmTx4RgPAwTb7jZHL4dXVlEEJmiwB1eFBpPrRIyPr
Ah3Eu+MrQ9buCCOMiRBAgEYmgrZkBkhky3phjOBZlN6wVj3pIfHe8aR40p3ZbLYz9/yGn2AG+UkI
Spuj1i7IeaKeFd0lBknuXEUnDBsoC12ZHxpSBdvDwuKXPsmrXh2gCBm9tQGXC3x8keXe42S2fXSv
YhacNnoTSXFAPR7NVyl5IeNqlEmIgUzA/gwSQplv0Ze4xjkka3SasNV1dYeWSzibCetRssboJpGQ
A3LvA230xOhz2spatj4ZkSt8UBWA9+RypUzQMuHFq2ayplvFZAtD2WG02vtEn2IbsWaf1VDAI1SV
Xljo7nU8UeBcRanbLx0qz3W38Bstsn+6o6bUb045e3Cpi3keNq1WSIM/lOQ4q7pRm+CzlAmirQFn
rrViu7/sme1cxePRFg5Kt15YFqqrrovJ78zI5bYSU4cHJAvPvR+RFO+9RCXvQqCn8LbENHYO2ZIF
T29cZrzQwdwWqIdVsuFNDRcSmlIrYgaAdrvp54R4HoJsRq4tXLLwSF/LQxloeePMj3ieNCLAmVvd
YqMk0lRSogCaXB8IB4qk58BGKpmuy3UzdCSB7MKxHObsUWZc+gR9zbThEwc9YPpr7Mbgx2/cMh1Q
peoYiB50rS3tzVB36Y8Y7SYgl9Kyx4TUMq00thCuEkI88tzuf4oBZMk+yoaqfyljt6/fSOdQ3DvH
mQtr72BYQl48DpogNYVsG9DmFRFWXT2mJA+4g7kDduQ1KxvhTYcSFgk1IayEhMmd4ZhmeavF2LV8
p0C00qnEQq2jKOmz234UWn3RYDlwH7WprSiQGjZ5W7VY4pSsEpnIgTGUKARVCVPB1zNzEsUOrP9y
e49kQCXqpiRI2sgymAci4mVZl6viYRoTAaMMYXd/KMNSJ7donuuKuM80TXxTHZTpYUDogwsHaAq3
SV4Ttn4644u6IiUt8pgTU1v1NXdsVQvdvyCqOCL3AVOnRRZEilaLlAgfVZzR7oQxyyxD3mTM6gNB
EFG6b4rBydGBKwPB6hQAZhYp0xKLy6RsrYKhwTWB+9LGpqedqZ0aR2u3ifr8oRo6qZ3pAlw+cvPa
sYtdV6SNdoN2xem29uil85Ns+pxoyGQw3PzatRNdJ/B+DkcrBpGDZbfwexSwo/A5f8T0PFdimXH8
ogXQwtTNVDM8SyZgTHo12RvlZRkVOG+zWJvdQFVyMSNSDit1r48IT5PRSs2gcluPHCiUR/0K90g6
B0Naa91BVVFB+sxYqnFTDsTyERsPDmJf6GZU3vcpp7kgR8fjXSJkc9utOg6SK8pBy6KHvgiL6r7H
nSg36NmiSzIkwvR8GpA+sS4UAytzWtsyQUOp1E26MZ22J5zNwVn0kY7wJdfeXOVEDLvaLN/ZIVRc
0SHY6pF0qKIIDBNLd9BjTpjWrpIRqtPOlSQcPYNa3xNmjbvxUOYxmP/eGDxjz9Qxdh+KUxkjFa9m
fCt6nWzIsTZEoJIMOW9DxSjzVUo1fDrYaSvDw7ScjXb8Laq1M0XZeBt9KMxubRh9bL02ts5Gr6vb
Ujl3yZSPdh69mPemRbpxWSaitIOhF2Hnz5UzMUt4Y750bLCxbzWDRMXLFbq6XBFYsay+hod8yyp6
ad8QJKnk9Juqz8izkeNNUcRpvqLeqmc78iUMjXGZZ6VPQrCnsG0LHWOXoMKaAkKTimnN5Vgh18Lr
2NplQ5KTXdy3g1hppOAkq6JCzB0QTYrUnRx0b9q3JDtWO0nU4wfioX4I/tjq//vQ8ydmWv9c22Dv
vOzb1WX8UgbU2e983jtPY92nVjL1fruOdsjcejYs28wGZ7zFomGkWBr98MVb43i5mc7xp6wjc4+w
XQUrROjvqdvYL1v55eego0Evw++BnvD55zRWVeEDH+knYbYz9ee2u2o8NDxKfeLB/9YQN08AW8Aa
fIVlKtPU8VVKxPW9dh9jbJ4LZ6djooiLH9+/4s9Vj3+9YZ6Kw4n7+0rl6HTiYWxSHE2yXjTDprFM
X3FPSSA+V1ppwlGZ7TXU9ZZHDsFxEc9Ip9ATKg8jlChoO2Prpg8pQaDfP8jRkfxfzbimx401GmW+
01F1RbITcCMMqL4jVuZ2YTQWF+q1eseUoWztXbTR/hHb4muDS0Hij4KDVzK7O7PTMumPvmYTX9TB
REhOdIUjBcDSjLbob/gPAGwNEcDnZtqUL9diMfe7DYmmayq7Hyp3h+am2JA/Fjj7f3YP9K8GCXlA
GcOZWmed/txgLqU5Vv1M4LNmriEb7Xo8e4727E76/sQ3+1wt+ldTnMANB8gU1I7jilhJ8kuKZBnt
4cHe1vvkrNwsdDCSE18jMNWNr/vlRfogzuSJb3d0K/+15eOPZ0VDlsAo9I0ZXKvgbJvftCpbEu92
dImKjQI2eAqpw98/8dexANT5jwc++piljWsQ33TNseqjwa9j/CqGf1Zm/PpoR7PUnGikqCgoNwRB
b65zyTlgB44pmKb37x/m6Kbra0vL0/4xArpqQgDgNKQutuvi0kCqRY46qsKgvNTeis2pK6HPtw9f
m1tmzT+aUyo1nRQuIHzM2hsSvVezl236XPjl6JBSeuoG/cvUyMCD8Yy7gGotc/HRt8I04HYGR1Yf
PIuf6Zy2z79/f6caOPpQQFpa9r6EVtbgy13xasiH7xvQvqwjvx+B+hZTCBKAYw1Ak2RG3Pe4VczX
VPfDbbEOr0eEU5cEXcaP1X7h4VllMJcBOv/v2/5bT2cm/t+mjwaY4pnIp00ertBfUPsTGf5sNDL4
x40wPy5eNpQ1kPuPyrDY9gbORClHgBkLVnzHSZMIp/vvG/nLZ/rUyNEmJDRjIwonJmA01EEH4s/0
mt33TfylZzPNU0dGI6QC4j4aSLollDQ3h8ynqudXhJENxlXRu+ycgV3GJ4btXyZd20HFBWDeMKC0
H/VrkkPSJnaJvwIW7ePkCGxl2tSEuAFuIDJaPxTxP6Np/h65jrmwvFSPAfVlDYNkQBZaVmd+Mu8G
guSzqQxGQDL/+C1+auVoPJXxnDvGNPJgHuAAa8oJvzQ4bSixcVb2kbslE+P2+yb/tjrTpovu0YVu
9EVt2aVhpHiYI31SIrewadqH5KHztYO9Mc90TABQ7k5dPvzeZv7npuN/3uZ/2jwaWl3rRSVWOqgK
B2tjPRWH4S5Ze+vxPdyDQrmUu+q12A4gW/zsGg/zgQO+ifEsGE/KU5Y7sS+/hCO4o5tMkN7xfTC3
gLUdTjx93eukogI+6Z2LKkwPZV/daVHx5GIPrO0Ef0Slrb5/9V+GJdtWlE3kdizBFq5zdF831HZD
8Vvr/ToxknVoJYCBsuiUev3LyDxq5WhX2Sm1Gtv/zd6ZNMeNZHn+q4zVHWXYl7HuOSAQCzdRFCmK
0gWmTEnY9x2ffn7OnOqMQIQFWtXXqUOaVVUaX7jDl+fv/ZeYeoqu407KCt/JVYnXru8hXPSz74an
66M625winsFS4igQ3YdFvEIJLKznefGgQ2fdDbh9Ad5yDC9MdWuHEIvvJnJmbQZZtvbXI5/NJwcQ
WDEd0TsT3PCyc5dkdtyVwsMgz3BjnqOdNK2M7WwuFxEWB2lgVJFFxaZ2u/xXARZNkx7TYYae+aWV
364P5sLtczKYRQ47j0qPJRipAe1YqKCN9aNp0+dqMHfX41xKgY4DqYtVGA2jnpQmY6p9aJCa2cEN
Hw9zlHq274jnwFMP91a1NN+F5HcXJMFz3c7fr/+Ki5/OomFO8QyTtuX1Uehd4Rj4hLrS9Kubn5v4
8d/4+5zcSIjSY8O75jTxCiXkkPF1qd3Q/lHlXxs09v6dAOxjzVQccQ+eBjDwJNcUkwCz08Bv/lWg
0/k/i7DIHWGiaohEUPWt1VL+UWvRKN+0o5rpK6KOFxce1jf/Gsliqio2WFCNTeJq0xffabw09Ldz
PK0su4sf/CjKYicZBewyWYfVXPWfMvWnpH25PlsX8kaLYwCIAgUALpzF91AQqGlTsVMF9jufX+0W
jdo5d1NnJQU+O+44Eo4DLT6LVem5jPE09I7Ev7NMOhWo8QTVQwvn0h/UfVGtsITOz6B3/oAlkO2y
Td54utJGmlV0TbA1jW1YV7m5VZHAK9M7VTJcBwvk6/N4IT04DbcYn1Eb2HVmHe7AfT95OHJpm0Zr
79rO6N1OLb7Uev0jUWNK/jPEqxxpJJMadJ+081YposBrzHxl6ZwvUPGLINfI3JrmWTu6jQ2Yjyhh
0SIdpk3vxPmtTS9zqybDvJJoikP2NDs4DSVW8dF7DRCkiektgxfOWtqhPQg7OhVnv+uTvDaixSdN
8ijtS018UoFajRKhmejKyh/Xo5xvCdHBNx0VrBXFv+VTw6gH067boKL1aWfbNomrTwWCi3s1lcd9
4jRatrJ2Lq1US+C38bUUOKvFsMYxjieaLYhlxLmCVk+jshpkOuVO4CDCI2XG99LXmufrwzw/Waj4
wDbD/REABOvk9JtJUSzXDmbmrtL3Hwsz2dO9WNnzF74Xz1HZgWtJtnEGIqStlvQygALXD99k+U4N
PrT5p+ujOD9WaN1RqbWATYOdFhCT45Wn6UU+G2WAis+gbXtEsWgD5ePN2BZ/+PW8a+0ZV11lWiln
XZq7o6hnxi11mKPLKLQm0v7Jz6q9X5grx9d5RRxmjqbiHAfojvt+qSheKVko+4OWuADRnwJ7YxuA
St13vNNG2sChmQMsNLFy32mv89O88d3pJdulP/+N1J8fwvmJL58OTGNZJYS0HA087xNXxdTSQB1+
vJX2MZS23y66ixH/HWhJn8CHOrBUVN64Ij41RY8H94vZ/7BSdXN9zbwnuKfH1WmgxdKvZR/Zs556
T/0WflS/18/zXbhDuk3Z91sUp732gRfA9IdzY26vRz5fNwRG/h5DQDacsVytpYTgQxmIvvSED0zb
bQJzJYE733InEZYrc4DnaEclEbJR0ihk9B0vDLL9qdoWtoXL/PUBXajFw1qQOUR4l7EBnUV+UmgV
GCWJ0rgA40lwT9LH/t2Iqrnv98Gz9HI93qXhHYdbbPcxKYY+9CkDSdMXM4w8kC2b3g+961FWRsVr
//RU6ZqibcKOMOlNCbSRYtqN9TB4GtxpYH+rYPtLy4JiDNUFnCmFeexpOK32tSh0qDshm/GhMS3M
wuOVS+38nBTskr9DiIk9uqFLhGtDXydEGDbflWH20EVBBbVJ3vwhuKl6/RWVs5Ws4NKwqKsCHxb0
Xk1epETgejO5Amzrmnl5EypANNGevP6lLoVgI1Hv5Oin8LmYOSeoq2auSTxCA7WwwUIRpDEL77eD
ODAzdZ30mDzHFPf30dypw5AiFImKTZYWr7MyfFSDZo1NdWEgDrrw4BcpdFBnWsYYwQsNPddXYsS3
emzeG1by2w8Wygf0NKHtMlW0YU6HUYaTPGuihBpNXy35O9YpG5L961N1nsqcxlgcBzQF0Zvx88YN
0LEKYzAvcevG4PNzlt4Yfrke7dKkmXBTUIIXneNlCgMiBpiTjD5HpzlPVekDxStWKhkX9o3oBAMt
RVmBxbzYN5PW+0lgUD7tIkjq8bOahRsgAQe0/m5nEn3Hzg7XB3U+hdirc0UYgpAv2qmnnyny67Do
TZFbxN/Q+3Gt/lcq565pg5n5dT3UgrAo6ovQxhEaYHXDcSYRPI2lIDAzGAAWoFi485+jl8xuhS9a
hEKba6IS9jHdlg+I4a6knhceS9SHxXuQVicF6uVSBNhql2WPSrtwxq0+1c+C+t+8jfQBETj4I9+v
dTrPP6MJh0F43OBKSeFrMdASYKQ5iNfCnGiaC/hIdzn7TKRznF2ZtCghd4gdV6azvz7D5yvUVPHj
VbCsN0VXXDud4CqMmjSMgW04g+FZOc9sK1jZcpc+osoFTPMKgDRLdbFg0GSp6JXJqNGkm+Z7/1G7
kz7wtja24FA22Vflc/zU3SUrW+/ChKoArhEJEjIVkEBPB1aXIyoKM1Baf0RPGVn3aGNO6n2dxLem
TP0AVDKKjLa5ZpR6/jgDWW2brBoHFAOw/NO4TVqMViKHFLyddpfMT5b2pDS/kIBam9XzgrcgcpN7
azZPF7gvp4GyXKVQgcKrO93at8qhvcvuMTzHOOM3WYTvmxCCHeW892BIxpxGaqp4cpqJSMrj8Jp7
AJ2/ojro9t+Fh0yzQrTSLkwgObZQGIHkikqLOH6OLjNMNNupsrvMVQSW8gGVA4X6yOT0fnFDBt76
XpdpPpbHSKBy6iHd15KPIwXkKkVdgvrEOmA8hEnUvzadY0mvMnav451aD6q8rbXAqrfSiJgK3SxL
UoVetz26hWVO426So7Z/lEMb6wXKaiiNjY0iJRtLjivlQ9+nNalVjdWCq6gdTPDckYIPPI2TTVpJ
qbkLu3asDjINGmRsCnByqPGVkXzw59opV/hvZ4kmVyTb1UR+FGssnrCn02QWMlT9hKamPx8c58V0
KDa0H3/zcBDXsAL3QGwh9cwVRpv1yWpigWPxkYp03Cn77c7JaQRnkceGVjJp+SDSo9q4UWNlxpqk
MFe2ytmKWgRZnD9lM/uZnTCMqsPs1+uj57a8j8FOXp+t8wL8Io56+knqYgrsouQMj5PK8pxOuZHN
8pPfJQgySm5J56vInbdJyl6GyqxcM0ZWO8qz3crPWBvu4mBoh0Tr6pE0SlheQT56KF+cu3jnbMdN
+ElCv1nww3f97+k8cEosRr9YkMCTnb73aRyHEzrX3UOqvfnhy/Wxib9x8i5+jwFnjQwEGaDltdyD
mjfA+paukXy2tG8t8onXA5y/vB0UEpDGgicj0/8yF99Qh4mR5hZ3laK4JkbNO+GbZQte1XjQveBG
wapiH2z+O/azF77bSejFd8sdvy8tO8aVOTAekoLn4+fO/iQZ8Upt6MLJQTYq0BDUbfhsiw/VTWEa
FCl1NRnFdVQb53LYJcBSV2ZS7KrFtzoJs7iAEX0vVN8njBQ1GSJv9SiT3Kj5ndlgk9DrvfOkDb2E
k4RubsZYVbbjUNNJxvDbWqk5nC0brnruL4v2LFnOWU+nDQMZ6kVX0Rv+oo2fkIdeGeyFZEODfAeP
S8Nl7kxYLCdTS4chrNxKeTBMf9tO43YOH33Es0M9PNi1uRLw7BsyIiCpEGaAnJyXgNFhd6jFMiIs
Z290njBSj2tw6nvXP+LZklyEEeM+uov7KWYrTMjTTno17cMEowuOtcSLA6ypirlVVoZ1/qGEbRY3
mtBZIaVZ3P1pUk125UQ00lGNjEl/Z2UlvRB/4WRVsgjImIC1k6bxhFncBT32OfM4gpyp88c5+ZqZ
9o2q/9TCX0pkrB3E5x+JWAJIQxcdHb/laWW0g2Pk/SQOYm1n3PuY030uv4CG8OiWfUzeYiZyo6zs
bvFQWAxQlGnolnFWnq91pQtg3MIFd+Pg1aie2/TRViGDO9x+GIklo+TGzZoW1YXPRu0BW1VcTvEF
XVKkK6MPNCxgcFuQyhdYTZ96VX66vhLPL1dQpwIAR6sIGDZGbqdLsTbmosKYC17TdtrGfybfbJzs
Z1wr5wdZdtcaORdm0bJoONo8ckFBLF/Vg1NQIxDJtb5vbxr8/rR9eKj3a2HOJo5vxJuIIwMJL/Vs
hfgVedfog1qsfY5jxUSmd60AeraFCQF9FPdHUIJcnIt5mxECnQuwg3gD4coAMjHQP3EruC3u9Nc/
0dlyF5HQlxJqpwLDrZ1+obZJK92XqI53Dkx5QwufTBsFHDNs9LVbei2UmNejc8npjA5+JrvYcO0n
1H1zL/vW3wk1snGbYF3yXT+sy7dcnMmj8YkfdRRUw8sP+axWYLrwaDUiTxu+BSamP/Lh35lISqE6
tC/5bKnbEJ5yRyVQFMR3Vjx/Rvdxpw/G8/Uw50Xk9w/2d5xlrhMHThXif8aW8lFs2GKsu3G+Ow80
bKiqBJ7+aSWg+IMnZ9Mi4GKF9Ak1zLInMxVqO39JjtZ35ba6UcHErxrOir92Fu3ohbQYXjJjTGR3
bK5S13emHbty9tDpPY5rniw/4b8mKT9Hbd76rYbxkXMT6StH8cUFc/QDFsNtWwgaY0gXR5ohuY72
3ex020bGtCAxV5bM+fEo8lbEDth5Os3h5YEFq8Eo05nBht2mvCl3QA03EswT17hV/xtigBc2IHcb
KnI6TBgiivPzaC+0oHxSRSFXLSN0k9IPjZJvq/HXynq5cDwSBTQfhA1aUraY4KMoiT7M8hSTjE+Y
kude8m08+Pfx6198A83FS2gN0HhxXOBeAVvT7z4TU8iz3g4LhUOY/vqmRvC90RPoUJ+vD+wsXeRj
6XAMqCyKtpSzmD0z0xAtVlLguyrE7kR+lExrTxd9oxR+ummb1yh/ux7x0l5nUNShqRQB67UWJ6Yy
o9wYmWw9/1uNgcOh2Wf7/Et+aBFgC95QKdtfD3hpIo/jif//6NPJDDuocuKZ9a8aXXMbjix0X+96
lEsTeRxlsUDwzoTANhMlkvdjKbum9lBxigmgvKiGF2v8obPskQ+HNziGgJxUokR1OirFSAaMq7h3
8PvCQTNygfRt0wD1gPGxsauVEo964bwkHG1L8h7x2RYHSDGiX6cOjEZ/MsMNxsMP8kP1Ux33A+So
Df6mb84+PuiH6Q6quuxvMrRO3XUd3Avn2MnPWKydBL5oGMz8DAW9o7xtMbzhfm+SLYarK0fmpQ+K
UouALji4Li8xUZODUVGTIwWBe6I7+/XBtmLh+RWoMFWNxy7A0Arvpeur6NL4sLJH3Qdlc47OxVe1
E6stlBp9eCUsbiajudcC2AidtLW6aQU0celEQ4WDbU/NHZXfxbYgF6om1Zd55SafIutzhn3l74/F
pmYHB0HAdZZLRjISv3Y64O2DXqLC72OW5YbZZD4NWhg+yDjEbv6NgDSgeK69d4UWFTy4tZMtDWR9
8pRU21bBeM1visTcKXNB3ZYye7umlHxpF9KIpHrBY1FogJ3uwkGimm/PE/mR1aBYMOeIT8/Od6lI
Pylt3m2VZlopIJyzV9j44K00aAOC1OcslsgsQPeYGFBjzTz5Fyfo6JmvZBCbP9PBszDWZcVu+ofB
XRvrhQXDFQE5wqGPIVbo6VixcNeHVqaqpqK3UvPEwgZ15RC9cFQT4r2KIPgDy9ebNFNiN5Wsca0p
+4K45C6esYqvkqfrC+W8p0b/WKdWzf5mHPRDT4cSzQOMcyQCyP7CFxWTDPGw2sg3xX2NQ9ze2CS7
NeHwi7NHBkbpR6VhuYQocQXHnSyRQFgdNl+h6TXxb/NJGBVlBLCptEJNaJGno3IQo4GUAJo3sqGC
y4EZH+Z2wD6mlVbORpEVLPJZIiHco/C1dHu5BuMwU+tkUPEnsfBYhQSNGu0hM5TXXp92QJPcru2e
pmlaOVHOOR5ihIS0aKMhsLY8UgA3qBF/GusPD5O1CSlJx9Pc4MOItL1ju+mP1MO/zSvuAx2/nO3g
Kd8LD3ez9c95aaWKkhfa3sj4n+EQkXozgzIdgOslh6x9rAI8ttcO0PNupRjuUZBFTuGEBgx/CwB4
9mryNHqyvgRPERyW4KV9RUXcSw1vOKxh2C7cexAdcIwV7giUKRerKNTb0pSbuHYHP/Xq2dyWSfYQ
lS9N9RjHspvLa0XgSyfaScTF68iX1T4ZLCL6D/FLepO81mzHYoMt7eQaT/02PIx7+aCtrOFLX/B4
nIuMRpZnc2p71pLloysTtDYa9Hb0GGI4d/20WQskToaj/FNxwniCbUg/28k2XXUf42SpVmuX3+Uo
YOVw96aIs0QeVk7YGVoKzQsu7UbP5/sYh7kRZOD1wVxIUPhW/xVmiTtUG4RwJpNLIGqah9nARc7x
i8qrwft66CMlK/mQkBw7O2nIUkjDSFVo2S9OakXJ9alJUs60OIrTD5YeW5PXxc58iO3eusensCoe
1VmNpp1vjiW29KnQK+qc+gEfPyO8q6XBv0cuxfxaTr3zHAYqlt6NFmFNmxWO7bW9Uuxq7GipjxdZ
/m3m3nhqfGNCSD6P/ODDXPRKhh6PHw38L3Za7KchA7et5+Wwwcc8Q8VIa0bq0qHKyV42srrVZ6n9
YgecjkiVYSfumkaQPKmhiSaCUxU1xXIjsLJNXSXyn+ilkFL7JJamm44xsi/2FKDeXOMxRHUibfEJ
qv18RP0njptPrWn6DzmDjT3JjJI7pevTmO6uVWCKNmUcylPcZADp5Rb65+9+feQtHZ3VJZKeM2Z6
Vg8ZbDK0WiT8L0fk1VSst+YG69VuFaqx/PIWxWq0NzAToe7JFbP48nldmXKHlsh7yTr7jlf2Bpe3
W7TAoheqbRuEjrDy2q89u9fCiuPxaLdG3TBljaFilmiiY10PBx0kcRuot6WTvF2fzWVKsByhuGWP
QjWT3JZwkTO3oD1fw32wnTUq8DIElXC8df7ePovR+IakYUAJngz9o/QXK8z/EjbJ+On3BvIehZIu
nQWbouvyKTEOai+Zzly7KI+5mfanqa+xzi+dbhbPTgoUQrZwuRjGSEniLkGShvX3nd16C/kSZZ8c
CZ7rQ3nvuixTm+NIyxkbil6X4xSE0HMfuZjiTkC96g8T4sTF1vmSPRhb+zF7CRrPyUG47TJgohy0
n6PntYzxUgOYVxPVGcOGvUYX+HR94IZZ9WZTg4Dum4TgJnpGLkJbje/pTY0/Wjg3c/xk+0HivFgS
tvAvLWa4MQeUOmFehpje5xafMtQ+x0D5ASGvsLatXej5ba3pQ7w1Zm0VML5ccYtFbS9+dNESNbeA
wAR4DW/DotO8wW6ilQz+fJeiO8d64E4g3aU6djo1I+B3rHXxxwx6G7c4PQ7Rv8P5zsIv8dA70++C
QwDhINTMmqJORmK0RDg1ql2OIPQy3M2MZ316d0CTc+/62jsfFH9dQGcpn0JEWma3ozOlxWTT4oyy
sf8O+A5/sTnSN/asU4SIg5Vwyz0lxnQcTnzJo+OHNzuM6dwAlhZOj2rcdm5mWn8YSMRdH5Y4qI93
1DLO4ltVfVDE48AVPmEziJ8YvojZjaH61BtzPNWKcSXe2rjENB+Ny0A0TVcqKefxT9oQvuncq0O4
0rwVk3M+KEQJACPxz2UPcBpkcHRYSbu9DLCvb+VuE4ZddLg+dWtRFplxWSWlpGsJR8xQ7ZBc+NO3
y6/XQ5xl3++fR4X2p+EpLKgWp9PlG1kbg9JFDK3mPRUdysds79/3d1QsnY3xhELdrR24Ks5h++uR
L60LWt80G6F1A6NZBLbmCFf2lm5wOABwibStSQYzxF+n4Uud/C4kiFFCxhfFe3gXwjTsdJSBlna4
JdrQWPQQUcdqYyefY6deuT3OXmzvYcAGczhREeJwOg1TQtpsEAQQbaXRGz40ldvnLnwZr7kvAAjz
ZNNd+W71phCH6mI1AtSlMgpKkXbBsm7Sq1YkKagJkCtJb+Uu27d4K8yv7d76zUeTGN9RoOWVpHS+
WehyQD4sOz+ccjSAjqX36D6uKQyclWhEJDoEAK2F6BKv/dOZ7IwoSMDfsCJo0IU3vWfslIP6ddyQ
JH9SedGvLcd3UvpyEqk6CXofRW70yE8j9k469YnNzSUi9jf1Y0FjIt4Zu2QrINfyM++KPSBvsBOh
O9xVK3v9wumPtRtYTkGboG66vDiTZBpQKSpd3/E/qVN8UPThNmrzD1VsrtyeF07Ik1CLVaq2U5yF
PbS4ZFY9rUEw+atkrXXGRaJ0Np1H41mcXa1eKTF8SnhVjvnRtqXDUCv7JvV3eCXswGc/z4O5wtq4
vGiomABFQsnlLE1EBnkMko7kvfXkDR4qXvyYyq72IGxN6n36QLf8998LrNOjkIt8sS0axapt9DaL
qNuZjXmQheZyV4WvdmKsPorEqj+eVJFpw/wj1WZ/nPt/OPHUZmDzEYvovekDetn3WhRgaYpi12Qh
AulsbPlu7HbDVCFkGGxWbj3xIjkNz/sP8hq4Mk4BGiOnW8SHTTbpEhVmM6O3pSJWqmDQfiulxq0h
IXKqmFW6b/3+Lh+KldvirG34fiAcTfQith2NFgrKfNvam+jYd3vqNQdjC3Rvg83rjfXj+u10cTsC
awNzI9RU3n/OURYRqa1h5OIdaLetN83GTtf8z0OgHep8bWgXdwoIT5aRYJcsb2A9VSW0n9n5TRm7
5uh1zm2vjmRjErLmt06zhizVxNY7/oxiKm3eFRhFUVHhujr9jHof+JxA3FLyrfSWfacesgm20ef8
2dk6Dw4eAd2DfRO+pq/are9y1mLDVXrhi+ai3eFRLfkc/lTR0d5en/GFRQOIARklDWrydBhReznr
eCOpLQ21qfE1201874Sf83Q3YSRQ7U2vnW+UclOloiY4vOlvsAvcdXLh2evv/Sdgay1rsL1FJ+l0
ZpQp0CRIGrFraZ+qGPnqR/Vp9BSv2ttePm0i6yaTAPq70k8dZCBodIwktu1m3Xf3whENcE7gDpkH
4a54+kPMZjKGSuMTteWTU77VWrkb2jVfiktB0NNhyiHeQEtd3LF+09RRhcgznsXUyMNfUk0haXy5
/lkvpHlYJ/4dROS4RxtJdqI0CyVIFCU+4B+tIHsAZ7GZ5vRHFOcohHeD412PeHFYwo8SdRRat2f6
S4g3V50FjI0KoOqFmfNSpFW5s7Pp4/VAl3Jn6JpwH9hOJNDvy+lobH4up3EX8swQHrQCteS/KJ9G
f9NvcB5w603+M/wcPgy/K9vCKuWsQL4XPRVKY8vXb+doft3z3nebkZwvsXvHbR1tZXDiuywOiZMg
i2dUEfCUTjtOJMo7+x76iquhgr6SMF8KQtGIDoqCL/kZ6jBBWB9WB9ZEVmO4yKts5Go1J78Ug7wO
cQAVNNKZ5V9hw33s6yomr/P3c7/Jd/1BfUxf/cd5Swv1YMRu8eX6wrgcUtjZqDRK6RGdrvmuCIys
aAlpB1B2yh9B93w9wBnISiwBjoZ/RVjqfHEHw5OSghiJlM41gtkt2mwzt/22MP4EAe4a2q/W/xWk
nZujkC3Pu+vxLw6QDiC6dQ5mL0uMV6QohVz7QD248cG5YCYtr0m8XgzxLq0ExkVAu07ncLAUn9rV
wBwOobnNJCsAyBmUK7Ibl9IK3oSCdK1wzZ/VLrWxtRGCJn+TDuatn3jRbejVh/yQ3YDtUlz5ixKv
rPkLByLoDguqHAAPVshicSR5yHtNJqIVUVqWtPll1OU7fQ7xIBo2+TBbK0iPC6kMT14BhBXxuGZP
Z7JO9BQx7jpD5wCPBtNwEzP0whwjvGnwrq+LC0cvZTChZ8x/YK4sPhrK9XAcbQhggyR/dFrzVp+V
+0BT1pb/WpzFPZ0NUafG4XsGY+zmahvd4i2ypcS0m7x828IP8Jova4fVxXkU7HbkAaA8LNOmwZLx
WJ4oAjpD/MBb/CmIpg9xH35rEDy/Po+XXjKU0rEUZG8JgbHFIlGibpQr/b2QMO/M2wzOT+823uDN
W9WV3XVI8RnCixOFG8wBBA4m71y6BI8BtdcNKXHz+/leO9gf0z/QQ9JvfHKCAwCkTXTT3Fe7ZJd+
1lpP+zHcWvfh5+vDvrDnKfCjE0adlaL3ssxfSUPgg7viMZXaX605+aOIspUQF2aWkoLg9KOTCKVz
yYqV5kT2M5kUb3pqsVLPd4gWSm/9xtmLTDf86dzrxsoGPB8WIbmq2Xok3GdwiTnItLAXkk+ZepsC
IjOttbbFhfuAEDTmkLrDHBL29ukehw5amOPMqHLtNad0J2XttqyLR6suPbOWHrsOerEdmy9J4N9G
NcCFQkbC/vrnu5APnf6KRUIZBXnq6AnNkwKEHkiMweulh/lesBbqbfYiG5/q4m7CiBwE5krs8xPh
NLT4BkepmKSpbS2bM0dAaG6s2dmwmN3AblfCiD9zmhWdhhE/4yiMLE1ZkBvIxNZq4Y267TrS6/VJ
XBuIOIWOIsyFERcK0HS3C+KKEYS7IuLRY2nNp+uBLry3TsciLqqjSKGJZ5YlgUYXgtGvQpCmeJA2
yj54sR7sj/4PYzvtRo6bvnK7u/G3K7KCxcvJJoTu2IbL3LmyYsiNPW8oJ7OqTa3H2yZEIbbkgbUy
zrNzexFpsTeSSjKCuCWTMLBVUbzoS3qv166yMzdl6Aa3uleZMwM1NuvdZHFMnywXlaesDiodSOcF
1FdQmUXYODwQ3gmwt8jR7vSd/NtibzywBImM9w6eEGQWi2sX9ymlsDNueGCIplfWZO16mj9lodls
r0/m2fonEs8CWmAUZylELda/j4RR0SIp7A6F0W1SecgpkMwrW+BiECpcEAsRq+GoPl2YduZrRSSx
NPR4uuP99XGQsjXRgksxSPne71hKIMv0EljoZJTOSAZraa4VPGGXtLLuzjYyU3UcYbHsoP3h/dRy
JONm4ioAfkIE2bN4jeu9NpDFmYsdF0hCRAdcehx3GRCUqVZXPvqFDXQyEvETjg4KXwYPk6VT7Pql
tLes3dz4rqa94t/iXV9dl6YMrRMH+Q8h+W0sxpJrveF0BQ+WyLibzYOR3/prYgWXpus4xGIsiL+r
AXp0FJnkcOx3ZdNPeGL5pbxmOHDWvhebUowEHSHI1GfGprGPl3IexeLY6T1d2prYUuxmqNvxd1Pb
6o+DJ3vqweq35c+1XsZZRVGEppGBoAqQU+p8px8sVWypjBPuENupaxZfY0wH6lrSjrKSdOtouDhA
9xoOvVGvKRxc/IRHoRerXk7TJPNjluNUVwelGTbJIHndWuXq0ookOxZgE4hGKP6dDrCJiyhi8NTp
ytl47tRB1eDJqNKblcb+L6MZfvs1KmZUcLeRCdWBly/y8WYY8ybQKxrKzWclfuKA2lxf+mevQgFa
pxhr0x4UCF4x4qM91mBF1RQyeVPc+B/95pvqBJys/aafQUSmv10iIxqkBkr4osFGPf80GqVttbAh
hYHSGD17ePSHcBvOT9eHdP6RhCoTJBUKOwxo+YbJCx9DyoLHIN58cCUOWItsBuNXsKbOed51FU2z
vwMtu5JYU0ZJlBDIfAIhE/8IN3hfJ+EhA0PKi/DeGm8ST7pZNde9NEChQkrxAE1y8pjTWZy7NMeH
Uv1/rGqMDPM3C2aMHmKICAG0uKl2FLhcvf/ofyr++P3JhQEEExeiCPXbxT4bHV8kHhQ5nTQMHg2k
PbCAlEw1cqsxzL+HjWr9LgjLYpqPQy5O54a3bzpoFH3SELdUDZepSY9fdFVaK9mdnyGngRZn9CCP
uu5bBhSHBgEP3Y5+hmlrufA3VvpZ5w+WxZDELznadZITFI3f8QXl2+hQ265ZbNp7fZs+Rvt2236v
P6Rba7gZ7tZKCQvTdHodi8CL7R7VdZbktfJXYmj9kd12n/Rgg6LtdCttoo28U72+ID+9wZwzBKP8
2xct5DudLoc4zuiwLz6lUvlhaph8yjz1N1X2y5rpbU0rQcRnOk1+CQKSiT4hV/pZGteN1uT4CT2F
RCpeUwezHW6sn9e3wXmCfRpjMY84A0RFiBekm5R3AtbBYbQpTdw+w7uowEUwirbG2Pz4nwVdnJ6a
EyqJgRKxixLag1rK3yZcASwF0UsTwx9Eg1pb22Zmtr8e9tJ80pLimc+VTsa6CJtlXYTsBTXfTktf
ykEJ3WICNXo9iCJyg+VX0zlNkZelB8jdcLolMFmOObhFlM28y3+kghyd4WOBmwQp7PbfOVQM5PM1
WIwC6bE4Q4chUa0yIOWzmv18Y32Ls+37gP6/Sfg/eJkcfVvve/v9f/1EPA7n6e/Zz//8x4co+Fkf
O4S///t/OYQrxj8RNhFI2ndEAaDufzmEy/+kE0gOwhOPDqggt7BA8qJuw//8h6r9Eywx+TmUH1rH
NFX+yyAcf3B6bdREVVhwwMgQt/0///Hn+L+Dn8XHv1bXX8btf//3U4vD07WOBgXCdWgfGVjjICt3
3mCoq0kYT2+B2Kn9XRYjHLGpka9MNyj4Veau6XzZOmi5HXSvUWbU6XNqVnBXwHfBZLa3+KxqfeL5
FhbH31Q6FboFZol+3c5XcAkfPCfDWhb4gJzEzg0P6xohPtsarXpnOLWafGjNLC7vm2ZQ4900c/Xd
d3qeUBrE7lkLHyvD6OWfeZU6Vb6TyxCF2L0yRZGz15VZrndY4Iz+t8hASOhtDKcZF9Z29LtQ2aTT
3Ne9KwHeBTjcUOmdZ7cshWp62KPo/FzVpu7vLLObWtkz27qshxtbCdXnTOt6eYDdZTfjjVZbaoPI
RGQNINoyyFf4QIZZmcZ0BLH7SaPDHKBv9L02KpJkRuX4ygGkiCk/Jpaa10+GU/aRZ0KLMDyjbrs/
B61LzP0000u8b1K01LezH3S+i7er8b1yjDn39LEub42Zl9NNWkft01hMoeLqRafkkJANP9hMWeQA
llKionVL6Lr+rYG76S89t53HtHHCEGb0wNM+SzoLf8Vk1N8w1oYsXA3W/NWJE/kZBZIp3jgBtHgX
H7z2LjDsUNkWqQEzEM27NMYX22qiXTD4yY+iDpRsU5Ry9Uvrgqa4Lxo1mb8PieOXOp6UdpYfBr9F
FfJ2GqtG3QUmftyfURFKYgxWYfW7g5Lb/AlLloo/tUDNpW06VIO/cfADVl7VKav72TUGf0z+kB3M
C9Kd7XNqYeuOYjuG3GFTOMhWKIOd2taL3SXJcG+hSB/FXo6pQWQ+4cRcONWOOdW64peqdNjv3oSW
02Xx1gqUOo28MihkZT9QKytvChOGp/MQGmbT3ely1Y7W1q9zIMh7/MOcVN07ZZuo6tco0Jxk/pCl
akEDtW0mu/gSl0xL/JyOOJOa92oDW0/6gDlkq+loeGJN+sNWsGx/wdokr5vvelwE4BQp3dYOjAe9
N+vobRqTTvZkJRtS6VGq8zwZD0ZbqX20U6Ksg6NSaXgtTRsse82h/Sglsir5j1oRYP2IWrdtj8Vm
GEc1/RF3sYmtt5ti02v3ykbDow5DB2rQ851uZIrebPXOn5KPVZEqGIcrLTIMD1YQtMatlZha+yAz
ry0WtmnXvqBtWApKNLDweGvbgV9vhzGZex4YkeGn+8yp+8HaDFA8wwyPhbAM835fBuloe3WApgFG
3epUDT/6QZ6ijwNu0+1bmZND7ALgN9JdFfJp7ggfsTxj4NhKcWMmaHd8ZdZCmKll3PNHgFtFcDin
knFGvVPpH8JeoBXbXNLix6lQy+xBnZQqeAiMNovSzQSY/ZYdl1GVNtGR9qBDWw6iWW32R+73Qxy6
qdzUTYM6TtNWGWWDAtfrxy5u+m6ndLk53GhWXKFiZgSVYv4ZqVGc7ZIOW5X7oQpMxeWNWpbTvWIr
AGpzQ4/q/8vedyxJkmNJ/srI3K3WOBGZWZE15jR4ZLALJKjBCIgBRmD4+lGvru2umtldkb7saS4l
mZWZER7uMDx9+vSpVi6bpXoDqYr4RjtHjXcDxzMgMid1OsRv6FZ0NyPxljlv7DTIPTOr+ElCqWjR
xrwRBQuS5RpWgpOhxZbRLbuSSRuypkBr4o8vCqnT4Ss182B3g8WmYDEioL2HcYRYw/8u5KjVh69/
/1fPRRcJyeKfgc2lnMPBAH/jbv5W2/23nofpf5fUf+YP/8AEj5sEJvgUM8Kx8NUAi/mfsQFMJP5f
WOJ+fedf7//lH/wNTATub2DyL4jBBU0IEynAkvVbTwAM6W94QBJ0GVAMYmvi8iP+gSUc7zc3hL8a
7MgRporN3YuYUIv5gjMc/7cUPQNoZszpQAFDRfpPoYn4Pzfqlwkq2mQMU+GlAsXCBW38qc0T8MHf
pix56LiwX9OMfHlvpf0RCzNr629nyTL3BN32cE2jFpv7YyivVi8yHy6fIgR4k6BMcJuUzRzo6564
Q+Eo5p5dCNgfN1iEPYaJXW8TrAVCPBzOhzF71PzL8Rr7y1sbpI1T3dwRKNBP4eRGFd0cs+TB0oCb
aCN1lXhiw43S0vQIeNWOcJPBHtU4hPoAV4FoPjAqo5vEKhcuvoiP69NxC3G1UZmULU+itwgreMgH
wlJCFQ7JBCzdUfHsK5GeuvFC8YU6hR6Vh9Nd2E+8KzhiqeO8Q4C1lzsJT8EDOeMltNtF0x2u2im3
xsEqAMZ5Ml9jMfhYvPKX75YlXVBj2WF+gsFodJqzjh2gq+8RUdQFztfaTORKdSLYzYqMpWupPSCX
HClCLQm2uIyWATpjt6MvJPKb0l1UnY0LNEzRksDotnE394pg7nuIh7G9U10TqkLMLYyRUl9/jkog
19dfk106WOdjSOWG5Q7QPmnjJ99INcecRcMoYwTbrjKG75a4O0uEqsNehLJoDcwP2ZZZtkfGKLN7
3a3bmmPO0cS5t2JvE5vABu2qnyzkuAJ0DsUyDPH8BU/7XlaabZeWK9V+FbORniXCw7uCUADJPEAO
QpwraGfxhqF2nIyN0xvfMWSftkqO52VdsCMZYsZ11gu8ulwxiyPiWePXgIrEyxN3o68xvGfz1Spy
NQaDuE8d0e6dNRDHWaxewYd5BpLgXopk9mR66gZ85DnHgmlbdAIR7QhAbPCFW/9+EZa2O+2wpUoc
npXr6jcVo2164JvxHz0kat6aQdDXOY6Ge9b49m6ABv9qQym8l5NuTxDFdPAGUclaoUaqq3aKsSEk
+i7tCilW6+xhWqe9HGu7Q5wbV703A74fFg2BA8K2pyrfRpOUF9ncXcOi+OQ6SCJKvTl4wkbLeOKc
RNfUWxFqDDOJt43F3cmZSNeW/eAKUvVE4yAvs7l1GQ0fNPMomlAfFixJzLAC6rcBqdY+CZ8p/KJv
3Ukbv2Rxgy8A0UlKcyh4nYOhoX1gMpPd/RjPQ1qwDn6kBXZLDc+THvOZSk9cztW4Ng0vBt94djcZ
QIrDEvnderDguKbCYEn92eN8OgAX8y2HyRX0VtMwrAtm3RksxFc8mTsvatt9H/PhF6ETjNKCwVUF
TjlUFZ6DCV4uF6P2ao5EkU6jqlSr1SmSznCgWwyFIoaUtXB7aOQH1V/Jmbc7cYlERBtESD3MdPsF
aj+psy3F6AIvO29Eu8KBQS9XnRva2wkyjnfowpLHYWl4tWSJOKqo896cdgWXNMJbbPU6ul87QY+9
nznXw7Y6tZQelPEyxSgUCSW/IuKvQ+EaM4zlrJNxx2FFksNnT95NyuHn1G+2t6Rd0mcHWdUPrQlI
6cZGlzwkLnSWKbmFPn8oY+6Sg/a2PyK0/rul/1fMjLAtDr0brLigyoXYHlXxf/y57P+lxf9fH9t3
++eq/H/893+r0hed2R9VOUF5xRgXzlHgc7F89Y+q7F3a/wsvgF373w2IwP78UZSz3wLMWUAHYNAM
f34wmP9MTf5PnP3ldUIfBvUgFJkwP/0vSUmmgXuyI6e3DWkXcRUuaN9VoVXjBjY3PQw4i1BcslBW
7qSPweiFQ1v0TKr0XmOvYsAAUi0DsK3QQgmSr22vkhIznGVrSm7hg/L5Z7T1F47iU8hNtQ0S1n9/
4//+2/95I7/5w6S+v6erd/lvl+P6jz/762/xL/84zReo9pff/P8Edfj0/u+HJxeat+//AmD3L/tv
Zb8bsbT8rxgP//4Pvij7LfZj2NbAEgSEzIXe+eMwgUnCIm4A2dHvZn/oI/8O8cLoN4wLMGzF8jIG
FHD8/PthCv3fIFOCKSy+Hki/IPP+mcMEChSv7E+s5SXSBIUGW3fAkjhXMIr4K8JL/G0wPnYHigCe
THcu+yHtLO9AIV0QGN8TPr40wWhrFAFykMNw3NZ1vV+UCq5cEtVtw6aCaZ2dZgMF8ow9kz32z0pq
WVza2f2cqOiglwzUOdviHBYJdg9GpLtXWTAiABL5Yhlr3Buxtt/oPGE8Dq3TihTUvMUa75H66obC
I6KRqXhK4v4T8ARLNPBJW8SNh1CAh0Gpj1EuWDHY+gADv9tW98uDFo1XEyp9XKWqdhq6PIUThfuB
MDCPQG5i6a/yFhYYFrZrnCO+0ZCz7Dy/2NSUm85dHmKaDHUE84zKYNAt0hTwdENsktpUBqp8PkRt
VvOt5yfjedsNy9pv5OtsOzTw0Vl5TVM7HgvxHSN9M82rKaKRkwOMTlVm6Hskg2/RNxfj7uWZsgjb
a3GB6v+jFnnV24GVEMaseWr7NWfNeNTt+M5S5ud2Qxcvur3rzFCHXbQFPfQrN0zctgAYvWncX8w9
oJKh4gre7Z2AFi5W1297PqAcZ/MuXdq2aH3aFMz2Ww1TKjCEaEy5P8RVp9tf0OzDmy7NHlmmsbaS
EhhleXdYMrU5c7MDevtxn3h2OoRmg2l11pe+AJ3UkrVCEuRwdoMB2uNtrZJhQUVO95qOK1zEWlM6
PghrnsDkum22ux5wuwiBP3PC17hqM9UXRsIYoKNpWrhrBlSUan30m/UERf+3hRt5zvQnEuumgvPN
LSyZlyId4dpknWAuY7b1NT5GVcdWYxoVm2UvdTeDfBixtuqhQ1nWsydVhWTvtmRL3Bfj6j46Jqan
ppFZlVguUY2pqZZFHLsBXF4j+r020r8JAzOXE9Q7BlRuneoYNp0Sijao50Uu+ETqIBi6fWBGGKbL
dts3baQPyNyqgm7A8iO2MutlSbwdUjINtvsQuAOTZ3tDMR4v9PSDCx0ieye0pRAagRiz8SqdSn7u
poafxRQPNV8QQuLBE/XWI6bCgz0f49iBy57blSpZII0W/D1oQlqSlmwnShxR6lnehgFdr+uJZOEh
hpVckWk9VkDFznEe2e9d2VzjPdKnlOmrJDM7OQZ7l7R1Kpr5nW5D6aS9/xonC+yTKMJbyVbwbAt2
jmRNOYIgw2/6G5bA8c9V/UEGCtVoXB+HCShpWv1nKlP3oCxN802ia1itH2FlJvqVstEtB23S3Upd
JGtlWQ/S1j5nzfYeLgvNHZBUOcKK3uC1idtGX29NctjG/jvoIFJkaASODTPlMo4fEVHNyay3fHLt
7SwKZSK44EZa4GebseWnQgi9nO5ON1uHfDJ+tE5s6oCN8oBa/zS3wUFqKZ/COUGTF+i2wIKe2M+6
ud0a41bEwYBq5Wd4xfjlxBLnLh34K/jyA0+I/YqYvQ8zzj48PnzHHd8HSzvee2bW1Rjzp4hycXQa
nuSU6ANkZqTEWltTID7iLQ3az3Ao+9Q+SFicNdssryKY7vF4QUS3gk9j32BabBeu63QkY25nLnKT
8QJ3N6zdbXK+MMDVQIKk3JwpKIZ1EHVrpiOf1sqA7c4RvdmAfdSwzaV91SrvW0OLNEdsq9uoF8dY
TEcbreIwvATKGY8x8UwuPXTYdmY8n3/MvK65AtdbgLXFndClCHTqpCzJZL/W8Zr3a4mvVsVUQiVr
+yegEZFLfMrFmrpL3U9nVwxXgmXTHjj8qpMdQmGcps2ZEr/opXFtQmzSke4m5fN+nrafjWwPCdzy
XGL5vh+WPVP9vlfpV2ha+NiQ6cVfzR5KyYcu8+7lfG1Xz83B+JY0xohxm12BWBKcDtXex+R+lGu4
R4gsgpn4zAslorSIqHp0A6g0F7DE5wHtO8SOrQ+iY91Tz5TNxGAmoS+tpF/4Qpazyl5cHrlln+Wk
9XlJNmdGzwYJSoBtrTShrwRhO/nmb0Fl97G9LJgmFJ+2572nVILqGHG1A/AHuDPQIni6SFl83emh
L9gc7LOpve+tNNjpCTZcg319cBST9WDbowNaCG/XsB+gxIRgDV5GDY7vuGsMLmPvGdndMufIBIfl
kvcOWvu9DeITD0fwpuPklGvAPrUaWxS7JoKbMm1qWD5h0UXSHu0p9Gk2RbTIPIPc7z1VqhUMdEbH
20XCdn5QEOKZ9YOuhuTGYPOyD+dbCWBxCll4u4aQ3dA0Qph9aw9NZyE/WNHi9l+Bx7B0iD43t0Fb
LAw9JIvMs3SCWo/2oYscWwwp+xmn7EuY9sMf/LlMs+YgOddlP5H3xI5XUUpE2ZqhrWKHXIcURtCx
02OtQKpnJ0wOxo2m4/CatuFXDFL2ysZXrcBbhLlPXPq9fu1gXJVjp2UtrEHFwwru3eKOfuF1OODL
6NpqC9XBqLktohhut4zCFUrC2HeKMn6Y+nnJW6GPTjwBIS1HonG8EHizWzHkHdL94DF29MHPbPH2
6UfqZc4sZvdgVg4jcb7dkN4SE5y7cewfNHbUSt8/CmdgBw9Pa+mhEz+vVac6H8KfeCkIcX6BGp6L
LMqeWrvVSqu0lGzuMNKBGt7n077fWqxlWb3g3oVK0m8sLUECnLsuQFTHhtckRo4p1fiEd+JmzgYX
urLwk88r3FiD4YmvqdzDuRJdP4u6MtvExR0v+DYZiHTrzrSY+bY37vqOlgsGMTHg0zT9DCCfcuVF
D8odj0m8ysoLyJZjYTL3Nv6yEn4buPKagBzI2xgUWio6bP+79mHkGIap+YXpieTUm2k+E4EFaJzp
nEy8Kew4NaVZ5JKbqQcdYKBAklTv0mSDRaf6mWTg55p3yw4Yq9CiIFb7+Rbrfrcov0iCVoIj2Lad
E7m5O0xZGUJtW3UpLqUJdMphNf6uxdxDRcHz1M3TcZ2D06JEdwxSmE7AxfcAWIWN+xW7DQ0FD6HF
m8v9aqNuV4+e+qYdXevY/V6DBqEo22Zr+G74R4Y4ImkCcQKlIU+ogKomfHobLn87s/NntmkICS2M
TtkrASAzPpRHxEUWl+qQU288UAWcF4zDpjdRvi0J7wFGZeLunX75iML+I6HUvx7Z+BbYdB9k5moh
61e/QKrIsZ2RO5xDYGweFR47sCMfGLbeawU5IxZGH1Nqhnr2PFuArN1y152+yCK+OtiY5MLDBaj0
iOkeU8fNeoB6QY1pazS9YHYLNqXrDphNPUdB90DO2uXLXif6xrH+Tw+R8M5JCjjv4uAG5A4D6tLK
wS1Dl1zHiqjdAkhjkgw/bXNFnbTMVIoIt2U4QLDUFlDBXfF1Ca9mE56WqLvtAoWYeI7MHuyA2jku
6cY+siZJq8WayuXdz4wNFCSDYRhcCBuPewWABPHmUMAEGPYrLLpVMrsJALjpmm47Lpr3zE3nOnTs
He/jWydz6ri3lcEt2pJ5K6Ty4YQEvkdvOaKIxzyZxmKkzV2TDVXkYisDHHCkMW0Mss9h0dUw2o91
6m9G1zm4bXzd8tgWq2cslu1ga66DLyjBWyCl7MNSLDov0bFRyNCJGoMMh54+9dregTvGrDJBOlHr
tHXon1xwb9CiZ2290emmAawUqC2I9JuXECvujFfM3cBbIVBAMv+qh9+4APjLJd8FQsLVacUMCUh9
BZMtTyl5b/Dy6KrzDtg+tAvoUqwG5m0b7Jb2kWdTUq8ZOXRZcjlo5E5k9g2aXkSq8feZpx9mbB+T
UO0iKAVyYCGE4WqKD5O5b7gl7zYxpnnkMDj4psBGJI4O7pS+zZgxH13yxrvAnIYJXgDLEqE6qewj
2oKuxMUN/E7KaAOmMXDews6JvCKrYNAdTWWLBjZfQjqX+Ms/kzXnYeXrbut3a+h0uZK4CdCY3buo
81VHvGOSgElFt3zAkBOJ0X73saZhXyi3wSATyNt42/vgQbvAmX0IF1j/9c5SMqlLb/b9/aY6WnoD
vZC2WJKHYq5AIFzhNEFyoiKu1Tj/WlkP5MX1nnmmLzApjSvyqLbpWrbaO4VxKIquu2kQFVB0SXpv
FpizB/AiaOU1T3BHaTg4rewBSSF5ujFSIUopu1Cf1+sGMZkSXFVLytFLxNE1IZzlLo1S6JVwtQVI
W9hRbZ/6Xt/SbfoIDDWFXZJHcNXjqfGzXwpWj8XUzGM5EuFU0sEPPqEldjO206TFHMPMpiZTLrrx
2gm3DKw9DPI1rsPrLZnhgb4+I9DAPogBhaRX2dVmrrewaUtl4Oc4QKqw6jFB/EwT73UQ7YQFggn0
OuO5SOGsyjioURWQIknUUi5ZM+Vjln1zvwmfVi/jR2Y7VJ4rZR2zUwoGkAMxtOK/g1cFbcPgAaBa
ddd6lwGqUNBgrDsKdnXnJnjOsWt6mjh8VQPoQnJ/i36Eg5iE6XoyECOsAXQRKDOl3Iapxsgsxysr
u4RcgfNHQI+YrpghIUa78wH5gGwv4TVSbui20qBoqfoVTi1AXp8G6FITABbjnKFTgHlTF4wFh2Hc
1CVA36O6j2bg0R4eIX23J0HzShKEsHltsjd2mgooXb8oR2LU5GZl56C08ottUpS1uWcYjJI98+W1
9HlN0Z3MHWoth3QaXTWytBdqP0DNAWgDHxdrGL75W8ZqCtoGPTS/VRHsQ5iifpXC18BZ4BUMfUo+
zIdO+hqpMzHCbwH9a7UtOOjsGQYnmA8pv75c+Vmv9oPbl9MEjW3o8R/STKjVYVpHywaoxirWtyN6
u2XJmbP9iAET6Zi6xSDWXdMj9yiQjSpSv3vDJOtS5+S7h/jdBEKWfbbJgxs1Cy5evZTY4T54Y5vl
cpzD0rFeBSsrekWxWIeQq63DwcTg5o2HIP9FqDFKjCeRLz6aEsGgKMV4pa2S1BKUKP3V0IiXliTA
wWiF8KpnGLVKXfTi8iss/+Yp304z+hWU2DlvzQl6B2iZnWjNhyR7WHBx+f0EwsZNDwhxvILpDJa/
GflxVXDnwSsEul/xgv5wn4xzUEwCMWrO0Lj5MjzyvkerYOAsZ8n4EiMZHBACBNEUwSbQhuTaWPk1
xxzb8WsICUOgoM/QZ7wLeTA65xmjxgJwFnU2eYzXOawNSWS1uJ9Eo7fCpD/n48Ywwew/R+bTHZpi
IGS1HU3HjuniPA8MTEfbbxh14pLV2XCUkXlaGLnKBhguxf5gC2SwP8/qDsksgEyQWpSaG5zwFCds
a4EkQvWC14wdFIQ/AwhAGDxN5JySRGBGg6UnrDvscfZr4WAASGTf1NZ8mDldr+QFn/JxOSmq9gv3
irh14R9qel7qhJYsXS1qZJ9W4+Q3N8vyiZk0lDsLzltjlzrZEr+e+AXY0beEGORUpKspqYxr38VG
wGR+wjiSNQV4ygOX7jrXeWyGRO4ROdH79gAz2B1dhyCfgklXSRQdJ2ndCrEb6IHGO6lc90SiBLQW
VEg+0qALsnJdzKQPjwP2NWzgvcHFwBQL3mSUNXyMUHjUGVkVJje2OTTYCC2MmKILYpfluTGIDIHt
Hi+6gQGUWr/oUFF3saVwrxwCxEzPCsUhsbUw/Ce1ny4MZ6p+0P19ky1VGH1CZLfupg5NQOxiI2/q
W1Ui/6fqF/KYBspH899icknvGfRHdSzj9tAxr/AN9MqtHdF8ImO6CJKaKAJsjPchH0lXca1g83wG
kZSBamltvoIozfGKSoxbYVzvjynIvbZS/vA+Z/D7JFIdXAdtKAYWaTnTFhPYIXvfPJwlf3jytgi5
S9aCicGr7LzsGS0YwDc7YDaX5v4coACCqvKpq0q317LsneHcR0uRkBGL1Ivz5PmdzR0v3HE9cOh6
zmtGvyCwWa75/D2vGqAq7h4QuQQn2tCvKR71qkXCXgmzRhhN4bpc2uahi28GhH3A383dsOazYsOi
ziBBKild3xsYzY0wxsQTkv6aIafLlYXXHQ2HF3fFT8yZfNfY2vKi5SFddLQbs2PEgqVwcS8XzAXZ
GHHniy+KVPNwbzG9qazEUNHJyDXDpLd2EtRS396mo5rqJeYQhiVfLUE5sYODDmS5wDFQlis875OF
xego9A2YX3RPq4apN1DWtjlgb6c4AFtjNKTNmJXiA9oYh5OJu/7EqCEZmqi4Yfugg04wAakYLl6T
J7DgDAJ8M4xU5D5hvHZwQso0wERwYqQMOAovCnBaAOE/DlvzkuL0lBinv01j8IxzizeEJbaQFhsb
Idxq7eYdOWlgp5zplxmgLgG7VDSY6fdAdIbjMAqJW8D1X92GQjto4ESXAM0F5KlnAWzLm+cQnZ1P
79GBWhx39JkaKg4esiIArs55NtyQDP17B/PlEpqAXE6wdWsBgNJNr+UKV92cwzsDNXN+18sO7YME
FwI5JLXjUnkqehENYmuIQYUAoEw7iMNUE7z6DsAH4HRYLMv2qkbnOkvHG+FDDsHmM5vSa7Q4yNu5
nNNs6rDLn1q4SAKGSX3UIvsJHLTj6eTNVcLmwxoigxCcdd05cL7eaADbhnU4z7LB9NuPPiEcg3eF
u1XR1qDdT7FniF2Zz7Z/dH14cngZAAP2lAvpo0Uh3PErChzSNOvx9/90sUjx3Re/7EPw0G37PVwY
mNHvvxAGR0oVPjsSX7hbAOEM2J8mAe0ZrhQOXFjRzH3cjyar5gUGkUwGawmfDpJj7RWElEUDnHVI
Nxa1CHsU5HE9ZS0mexPu+hKp0S/JFjxME8L6UPjyeMDzJ+YMTs/pM/bUht0aL2mxBhzoITlFIvjs
J98UAZEpLkd5GlHPsbs8PUID+0A2ED4sZHAFa45uuKCHcwNWIb45J6n6QWzyLdhI/AwLsC28WVC3
gCV4aj6NSkBBpxki65ER16X8Y3Tx4xF4tpckusn6aCwD1cGuVGe3dOkeWocn8C3FiDzqb4O+ucta
scNcSeYZpJRFnOEwFgEjOudMzFBDlqOMJrz5nYAYQOfTcNnSTOsWs4zCU45bQOqaIgaPHFMoOHJo
X+AbmSK5DtT82Ia2mFSS5tWwJayMF7cBiEn2U5zd+WKwOQ44nh/PecKcFc87bjNoMCE14A4vPLc9
b406y4sAObGA8Mwu1ZDoJ9uZe2QkwoQpU8VFfNNrzK0kAvWKSLYPMacPVnpH3fQPXYL3bY2cpQix
Ib2E37OY4TmHJ7sXPb4iRCbK364dgc4/VMsXfOuqSQOTbr56p8GzAyuLS+P5HsfsZH3x7GmsZoDs
gUg3hAOKLw5w3gefuO/NDNZJ+d8yXXNfOnHRodfJQ97ezX1XsSZrd2nvlcgiMReNZ92E8NXPVv7a
Sfy0CXV/LtRBCMI07+6aCNRmiDFC4aToR0m0kyp7d6HrKZapv8cuczlG/asGduIdphhRwGacX/Ry
GJpVYYArB+kuX9DRytttxcfbkO6TWJi+omXDjW6+hbi4sMvpnQwY8IV410njNjkLL1aAeNO06Zuq
CcJrb5weI3IPXzbQnRNO6gRmBOLk+ZIO9cPSy11AfQwR4+gcU0x6oJUtQPvTSsf4s2ZrH7HvcexF
+zYyC9WnRNkLFCjzkeGeJq9bBilSMqZDuY0NL8XNkM1gjyluVQBKBE0HfiGH9APKqX0Yg6aUqBu5
CzaxcFrQ21u4tzAeQMcf9bVtMAly+15A+X5yXHzQwMr38UBuAcaDAk6ZZ6veAg+7IUiYP8XQyKMX
93FOJ1+WiVEnT0Z1ZIMvFxNlsIDEKToDSVXqTXXkxBKfXTiCwbzD7tBSIFTAK5SNdvFiLIAF28rU
igfH7d4b7LalQdyVlyB28JsI91FJc9V6hRfyX2LGB6wj9sMC/IJK/KnfoQ13h6uowYcxS3xo27Lu
N2f5nrCpl8sVBdXtnCuo5N6n+BYfrY9b2BsqR10yXgO6B5P5jFH47d+en4DBDsivx6TBzGDEOgxj
HGMn7JfqJPhl4KsNRGYGkOI1NHc8NxqwSPd3Xfajmva736KgJNS/Dcb2Y5P90ZmTh7kZXgWb0wp4
C9IpPh+ALeYLIZEmGCRrRxA8aaaEZB+XBcW7nHFQGc2lSXbeRdfczDg+RdsOuKCc4TrrBOgfiPAB
r/zrNo5vdJeUfYe3dhvodDmFuMAuHxYmoTnG2q+udF42LwzKhS8MzTqw3dB0ANpYf1vdtLCOOnqD
ONGxyfJAXs51OuJIUOdqTceza7PXNsNtvWHWkLeqPZokuF6HaAe5nItCHPRVOomSLg6KT0arhKP4
wzvnNHYuuKfowY6OqByJ4dqAz90z7tsqNBwgvABRLpfT4I3mgGFBiYfndVwxxlIpFiovDdwqaSks
fjbqdFvhe+yeRdsCDhZgM3mE7uo0aTxJYprSqnfcdxfLobmbEFqTAe/zitsKzMwDbPD3FlowtHco
Rtwjx9lFiMuA/4MzPNjgA00zmvk+bYoYuj8zxWCu8Is2jj59Al0kFnU1aGK8OZxk38P6CEu24vfH
FVNruGYkfC4TzR5gaLOPKclFHN1NFN6dfdLTOtB6jwG9U1uXO2jSVnh2OXlkMw8EJkZg6+p8QRA/
1SYUNXwRnYJseOjhJbGznpnQjCcwJswir0bYKToT0R+yV5jmgncI6PNobSXQnRVqXUxFsuFOInB+
m28Fxy3fkOYXI+YupPEX1GYP7TTepr6AZSrFeEPgxbfasRWncIUU+PnDBC1y7zTvMXZqYHTqfXrw
Zyhs47x3WtaJi11lvUyHZCOwwg8l+qY0fILEDtZkcdNjyUYaVM+5A6+zfM4mLiCdXWqebs9mQW/d
HtwRMzRUSXRTXbDr1vaOTNkpTNbaV3Ah4qG7V073mCBvHRa5FVY0PsFU7O3S3SDw636C+qe0wXiW
pGQbudUZMLYfL7UBui2j9sZfQMmzkJ7skl21KjtD4XljZXriCuWwN9eayqJr/VeZclApzln13D+h
hlWKhd9DFiW5dCcsJ7wOqQMel0YFMOorpKmqoNlTOgLVWXA/rm7nwt/wFFM0jQm/T+HMs4sQsump
GDskyYTPGD0z9yUaxqGF1rBPwb3nk0NZnbHFFJsOrkFdfSjMpcow6h7sMvBCaFASs03evKVyJnnj
+cqiX8A81JlwGWH5Zzz6XvAfzJ3XcuRIdoafCAp4c1tAeRa9v0Gwu9nw3uPp9YGrlVioEmu1V4qY
mN4ZzjKBRObJPOf8BqnM2FyBWHxrxeeO/B4rlPxmLNmM6qh/KHm7SS1hYELjW3T99J0vUu5QjZ7d
yU0tlBvTkTDrBLN9KyW/wGJwkWOZsg+47RvjTrDa0m58QV+gz7brYJxsyoq0Rw9qW0ccBLZu+EDf
+rX0hsrGmJO1XwX34AiuBCG7qpKEQAmrlyZQYiOYTr2KmCvqLcE30B9zsAuZX5Mqaz2uiVb3WpZh
QemA3LEqfvUWl5WROohjWO4ycaGF1Am9+DhIyTAUl0alPtiZ/ATrVVlamUhCbra+U0uroho6O9A2
sULEK3xkOdRS6hbtKN5oXrMV2qm96ff3oZfv8pGiGRhrO/XE97TBwbpNdXoThQeDhjunmgkf1dgQ
WcHmApng5xFauORg28pSX8KQCj40CxJ66PWLKHhjrTwFcaWDV4mhi5E/qBb0TbXIPE5eI3e6hru6
7CqrQYfnQS7uCa20Au82Ogj/LJSswYFCYTumJjtAKNZqAhWu9WJkldq/QTddd106V4Wa1pzh1j4N
y3SVUHeBGDtuBoNgqFSpo3cCQu4oGjsBJ0iUlSB4+udgCCTHFwMiNqjW/ztu7jFL+OsYITeD1h2C
3yVQvb/1j//V+jObuI3V/D86guL9P8HeTajK/x189/A5/PY/4/iz+g7f5Jr/T8Sdpv+HbKFsYXxp
BxkQIf6JuFP5CbYDeIIosCRldaL+/5NUofzHJHE5aRaLtJvUCXX5X/BNAWinLCMZaX0Jq0gGmhn/
xJXeXmZoKscETQ14KCRRDeYKbTAE5/WJRvyNUlHjx6QqSZKTYryoUnJT9Wqzhjp5JSXWuy62xgEl
/qewwo1pECJr6TfWu4h552JIi6topI7jGq9u9MwYN+pATigPj62pXLtGLe0yvXs05WddWja5FK/z
QPvVhBxNo0EvVNQ9Ljf+JjeSya3LI2pFz+WQ/2PhHnFSv3NQvwTXvxGh0bkHeIToB4BcgLInKqtD
WCKfKeDoaACcC3PpETmOwxhpJMcGKKt4i+ITt0/1Lbfi7be18F+z/X3sGV+Fodn/HN5YS+DAdmI3
Erd1CPxdtRbGIC/DFpCKeIuG1Zbw/fNAyqWRJlzlt88YjuVEDgvgbUbJuzoOa2NsDkqcFIs8rJhi
eQMMbSMJ6Uum0FlW86UhFXuQvXDzMgJMswrqtUdrLNXCd6BneznemgMC3ZoPNlG5iSB4L7BegAza
VBOpBifQEJqhhjG6bq2Qi7yus/yTxAZE1/Ced7IdKU8/v+SXoubxlzTxbmHlwyqCdDTX6QjqTB3a
vqUygiZN12kffUHZqtK5LcA69V593xwwKOViRN9zTPx1EMurTr9FIeU6pm+LQvg+H5o/9chq64p+
n4z5cuCKQB6JfpmROqBAA9vIrgNleI0kd5P78cqj3Qphyvn5Zc4sS3Y+Ow6gOMIqaLEff7GolMJA
SnmZGBXKEpwjp/G6xEVFKKEiWuFSVOutzzEwpsoFAYJJYGA2j2iMQdhSLEY+wWzrkIvxL6hpzYY7
w/1V6pxZNYwFso2KQ+znF1XnEUan5vJttLkEdpZ6nqiXjAZfwpH1+ncqN+suwOm7ELtrsfiIe9Ab
NYSaNikMu0i9u14IKuhVkdMmkhNpMYC56wkNa0bRflTzXWxkf+A3txyRB1Vut02O9hc6yhq3fq+o
HcnMKazSkwpT7bFM9AdDLvem1a3ETvmrJd5y7MXVIIOtEmJ1rbXaB/rPv/wWajNdtIUW6yRklzy8
pg/6w6wrs0gLjLEii2Ye+viKWHwN2GCLndzi5+m+NMoMQJ1CMInUgVFq+o/Qu83urxiNl77pmVfR
iW44KuOmxN+P164Rm1kdquDDXKkh8aWWb939/BpzPV9+OeoFcGIQD8MzEKWM4yEGD9RAYCZkYktp
lbdQbh0s6u5xqHbMepmZO46RSyfFuZWqI9OOYQkaTieWvCWMwJF6WGR3tkiZbz06FfF02YJ3WXRQ
+JdcjqmVXhr33HYkrJnYXRDTTkScRqyqqsFnNgNK3EGivHmm4dST+EBircvokrnGtAKO1yGHIa4T
k/S0zCzP5Eei3LIC2jWBXTrUJlZcL9fylvC3Jj/dFpeUeaAN/DgaF6PvB9MIgNwDJUxq078YpI96
QoMqBX3foWYdbqXwhf6RPVDgN2SoXsOu89t9KGpbOWtRXFL1hawA+SyFfeqnF07N0+99PBPTs387
NC3TFwZlurHXnb/CtJhM4/7nZXx6LH8fAczH8QheW9N/66e5roB7kXvkyV9ZfPFIQX8e6Mx+OR5p
tl+8yKsmq2RaB4MMS62hrUKF7qpXRTZn6FDARkkLazCqe0XZOEDpHKEzwURdEhmcC8+wc4+fZBaB
oI6B95x6FrlcbqxQChaaui1kSlvCNvcB4nhvIP0kXQQ6c2G6z4+N1KSB5I2qAj49nu+oajRfGRk7
3gYbbR8iCkyPf6Us28/qwuKZ+wz94z2/jTV7T8/M4sowWLzmQfodXSf30PvgkDi+oxwUY0Gcxz1A
vqrp1H2qG/TpL1wup51zso+/jT8LwgXKC3qkMT4pONmrcC+gW5BUrxGKoYVsreoxX1xYZKeHC58W
Z2pJ1TH3Rgn5eHpbFzcgY2RItB52GljU28L2HZDla3Hlb5qtvglWxoWzZsYw07g+Ti7wJj7pEMkn
H43jQVEfVw1XDQLamKWThFQB9Vq9HVoag4MUdYtOCZ9cih6uItmFJO49gScLYg+tXbCl4Dnldzy2
L03FNLtHs8/lTeSY4BKHvM2JKFbnSzLoCWzNqV1tehVhFpg/YyNvenncS0CmRam584N87xXVS6vG
azDsk2veBRt5+eSTWBLi4iQaMgcyGlqzVVAlnQ4GOPNtQ8QdycJHPqM0AWvD9o3cRrhvY9Y+IKS/
gQ8XBVBA4T8E1KpKCDdYUqBKItgKVPKyWHd9fBiQyUnjZJ+iiAF2/B3NeY4ld3lhIU378Hj2JrEA
FCzQJoIDKM/2adoHaYMPHnDe/olyv+3BbbL9RXvATbAdl0Z7k8V3P495chBZ2Bwg5EkQRDANT5Hj
ZVQIml5U6IHYbd9c9613QJDvd6H+brX8ww+ztVapMJTLS296cgIwLCtYUXSIdfKJwfjoUSmKXcqF
QlqldmcFm0pNnU4KnDBYJtpNH9x7ALMaY/i0xG4tQOCtLP85UcWnqpbvovrS8X+6cGUsBKCAIgzG
zJ+ESK+UmwSqzZe1nULB/cuCCRCh3S/hmdTrS4Hy9GhiCr6POAuUSunTQMQocuF27qoFyW0PRfmq
1s9FHd1KgbXPNMtdQKyH/BYc+kZZVKK7FJLi4ecVcPFBZnul9FxqYyKvXpXg7eg/9vljaqT7dpTo
NgtO1MXLTgivWwEmSZGtYHYc9L6/ENBObh3TdEyLQifr0xVxHs/6Vvaw3+YpTBVMz6Ya//78nmdW
OgGNmKBgLYNZ4ny+CzcFCWCB9vHw0+qgBWbDsi5pK2CF7AfI2kgdCV9/YalPz328p0nNVYlqFtxi
brGze6Vvhl7LiSRA+lLsqTCbAK3LIPD//HZnhtGnkoqFdJ5onJheVVTRaXYxjD88CFm16otfmVhf
UPo/t1TQTpMpwaHpcqqeN2SZl6mlRT0lE+HDRO6Hoj+5wevUIzQGquluVX9ElgmAJN8n3Xij1PFr
mYgXzHvOPAdHCyJInLcWQUueXZ8TrVG9cpBApa+JHIgqLZp1tgb+ZhfbeKkDyvn3RiSnI+3gQJlL
yhqZwIuXls8Zj2EjwQHMoe70dvRI29XufvVvP3/P09U6veH/jDd7Q9mIiqhVkd2Kt94GN7p1x1Wi
vBiFTitk6OR9H2d6jm+X/SHP/TqgfciZSI2louQ3KFe9HjkDNMpUxIcvLDYAmla4x29ioaIXh+mU
8bvJqmUfVKsqCW7aLljohrvQc/hhA+rWEmXMB0lxQmSpunBwYsNYNmPwnuYeIDg4v1q3AZ/4pivD
zeTjl4T3g5rsZZqNP8/i6a44ejt9lmgYoyjkQAHIpCAGCxqaDb4BlSC4ELvk09PjeJzZKQoKfEhy
gQt2E+v3KchLFDrWkaQthSqEyEHzSPNXfhgSR+nWQoQt+wfPzTd9T/83yfaxkqOch6Cbr6uLcVQW
Zp++p0rlqP241gXv6edp+V/2z3+vLgSIjr56NEh9hehH8JXSt1cq1m92uCo30RaEuPAv+FfM5cKn
uP59nemzQ6YwDD+jEUNS6Wl2HKHJB25KF5eC8Qdwfyj/UpTwgA77UquaW5oC16I3vhuitzTH4lcY
gyJBX+bnWThNVbi1U+anmYA/A3LCs9Dcw1Hixz56tOt+FV3Th+TuYatOfH3b7g27xc4AhvEaYs9j
cqNdiCin593x4LMNHg112wxaQj4IAcWTPjNwqz+/n3R6yWIIQ8d30KRuRJ3/+Cunnu+qA4qFXyWN
/rG41u30wXwD0wOD0ZZXLi1glFsW0vbCwCc52OxjT+/+LaiA5h6DoiY8TxUjXq97lhb5TbtXF/Jv
YU3/fVWv9ZXIn6b97wyNySJ4CAnnLmO2zvD1RPcHvChxeirjVDZ44gBiLoU/SOyOvCjX3UYBk2uL
NJcd99L4p5+VdT6pnZH8TOrjs3haJ0NeAav6x/jYsRG6D9aU8wI+WniUcRf0Wy+Vys58afzUjSmO
a7ABEBQ9nnAB/UlJyHnrHgeQig6Sko1PsgkDwpQ3UK/8RY1IPdSN5aBLiAXEG3QtbBPWUuIld52R
OVGUvPz8Kc6cYNNFTlGxP6FmOU9QhUDBgkcH7p1Uv/hWjgmTK9CHZUzjQFWUXZBZKFFYl0LxmQ+A
zLyCiItO8ked9HgqklQtYyMmA9Xv0tti2Tqj49vK3lC38jJYCkviq42wgT3aPE65rB6hfUULf51c
2n5nzh4WAcVErku6LOmzTZD1ZZJ5Lt9EN3MgbpJtRNuuqS5s8nNHz9Ew02N822uG1sLgsKZP/wqs
Lboenpt1u8fGc12/1It26S7SJVaNtrJ1oZLYw1XzkK4vLXt5CpXHt9zpbou3Ke4sIk2o2QEYcIUA
mslTyGt37ZULeddsCm5KwQbCnl3vg137gn5C5wxXSUuxul6n63AdrYpfpS04wurnpXda8MLAFw86
KhFkc4aEmM/RpOBLWLWlyuNMASj8k6/6TXBVbNu7y85M5062o7FmC66Nsgb2FhxHxhoWyX3FCwv3
hg0SC2VLm4hzSD8B0PiXZc7PxNmjoedLrNPTTIoZWqgrqLemjQ6o3ZX3ZaGuMjZ9OPaHIXo0MPkz
EumQtMlOgdjpVVzDKmlZlpAMs8i21D+o8S5y4HNaXh8M1keNGF+cfWpm0y1q4BWLoIgQ3NL3felt
hPpeHmFNpuGD0P6WzXskT21Rr7eJ9dxxjJHwLFTPX0jhH416/VALW1lfyvnanVKsqAXyZBaeXbbS
LppQynD3O6M7BAoMyqoEHJ7eKC1GFJBrNYjIF9bG6al4vDZmGwYHpgQ3eSatWuo7DqfJRnss1pTV
6WYoMKkX8i/hNvwXovS0CU43yf+syunJvm3VThVzRRG4aw87dw1AapVvcJa2/xWr37lj2nTfMpG4
oiJJTUdD0fp4rMKXkLiRkZWplu4aTLX3rm7R/1g3jyUYLNu6YDR5Jth/H86aHUBV3bWFpqm8WrLJ
Sv81MPe6b22MMdz5JiqSloPE9frClzwT6o8GnQUdIdLKzBoYtAZMuuidOlii8+BYAMoBczqyMzWm
Llqxnbs8T6gQ0USWCfviefJJ+c6V+wYK5BRcaIYtoDJOBfWG1eP9ztfZpWbRuZOEMi/VXg53xOtn
66aCut/2NQNCvhFt8dm3Q8dw8VEo/3KWLaLf6c5bXfKgOVNg5tpIQKfCPOX8czd0MZeMSgTTwmuq
O5mMl9PTHjf5Rucmk+/Kp3h9yTfi3CnybUh1topyWW26RtC4qWmw5GT1KnNBU6NFTJOE1DSsysPP
S+jLR2S+Jb+POFtC0KqHTjZZQu1KWQkvzXJ0xKd+A0szX4WrqfwHM3GCby+UzwCjcPVgPV5K9c/P
NE1OXCHxO6Z8c7xXk7oX87DPoKFsFXrvYGkRdLKpPqsL75Gy7wf6CwFXulV/IQc5v5ThloF3IlLo
X9PzLSIpkQpCpiBKgE8115IDmHIzdWhynbsqCiPOpS989mTmEo6SrjblXerstJS0PkMKmBGTuFzr
mecYgmDH6U2hubuxAXihNCiZZEvTcJeFlFzYSmd30rfRZwem37pWXY6ICCTqzvWvK2MdlBeGOBeU
6LKZmkIrDDXB2Rqmrl9JcsP9UxJ+qelNQNvx5zV79qMhOidhkwEYwJinOD3qRW0rfYX24nlYEn/2
oQMmV1vLDnJtkLUuJTXTR5nvku8jzqZNwDgVDubXiMNyeB/AiRLv/GuTVYIIb29fLI5r56bx+5Cz
UxqNDF1xAc+C8YfVRMs07sV1Ug6QZ/sraSgQfUOrREM1URjQD51AsBAeSwi/g7qCtQTNTxhRLFsi
27UEQRd1mCXBKAnyeq1GxVIVopWo7/Xoth1e3QYNHf3OUMNDWIHzk4KXOjcPmlUf4rG9qjoDWZnO
rgqEbShnZeOATtM29MTtWBgPeZQ/DCMqaDWEMnyZZDQMsI+2NfjQriAhvJR9qGL1W/ellSlS5pcc
ZB/XvpiudK9xCkboQ+Nd1uql0psQ22Wo1KQMAekycgoI7gMeD8S7UpU+6zC57WSM1uAvVnEGhw6N
Hl+8y5BKUMXfuFTZHtoCE9sZQDLqd0iW0BFEMvZR9OVHi1KUGqqOUY4bo6ltLOjaSZwtFALgyubS
955NybqH7r6SBTRi6dy6krHxtGcBSgKq0rcCYAyg6uWkEosMStWVy15jSvLqKi5H5Brym9DQ0aBJ
dpFB1jEa9hjWcKY9pI3K6dppu9pr33Yo/pcf+EfveQ2CT+VdoycoLhOrm4wXkXruRVwqhFtpQMRV
O9Aw2xRVcjDygzBEOD3IO9lDJAOu1KGtBqfBFdxIqqVSwiPhTlvUNcD07MNt0JVSETTRAcCVgoYE
k7oeRaQbcCe6sDFPowv1FlLeL9XHybjnOI7LXMT47dSIS6dbaiv/T7cOH3JEFrCyd7AaRacBlSD7
YvZ/uj2Px53dD/yuDetSZtxuZ66jjfZS1wv5AdFnm7bep6AsLkbxKYgdB4QJCyTSY+WWqbNPj980
d6EDSh53g9ppnX4rbSDYrvSVf3epJXquRqfgLjwBHE06KMbsHqtnlFuqkiuBABQvzfsNfGfI9Dn4
Q2OheO6LFkDcdSu7LO9FGB1x7y4HNIE6s/+Uy3oJwvXaaLOtFW8q/l9C2iwvfPXT2ec8E00YKcpk
oDe32ixatDNBFvm2+z4lRat45TsIc9VLRFdsCCXwg5wLQ07p6/H0MyRNSlofGJXivXo8/aIaIFuh
19PlHoLMwtgXT4L9W9mVu/Ki2eJXweRkMHoedJaMqTU6G6w2oMYA9PftCBW1JrdgTLy21cFqP3M3
W4elvKnl2imna8uAwgYFqK79MzEtkuZv3UPal2Lb1UGO9QhSyum2VX5X8jYFWgqjHG4sLQfhjybf
uSX06GJXNISDanxRomiLWEzl4ZKjuA9GCDUZqGLp763oVatqMDsFm/g6asJVrWFyg2Ebm36ZhtoU
/haSASMdZtZeENLrrKp3Jar0/8530BTkXkQgBqYxOxcLmEMJ9h//SLIglR/QyFlId/IqW1GCe7sw
2ml4mTrmEnUNevXoGM82XS2NYYwe4lRVDeA9bsz1ZF5VoJyDbgJU0iVthhfPsf78PO6ZIgPD4i2A
ajPW23MohSTDoQhQxbR19zY0KZqS3aP4v5CNg+ohzEBv6OcBz90Rj0acTavQ19jU6y07anhXIMrI
yq3qKVcSTJQCtjISRDe5ld6Vg7hqg2b78+jTL58td+hTsgQtiDIWMM7jvVWniRt0WsHFQ8htK5tA
x4398xDnSkbQFHS63ZqOgZw6C2oAyr2Ok5sxdBQOaGx0g4Ct0aQHodpDC+ugVBZqo+4U8S1S/D3i
P8izeAcIAnYKkFdrooOsxC8XHuvsAptIASI8CmjMs51uoOKViEXp2WQje8CXz7hYvwnNqhysXVOi
xg6XcyTsxpPIbKm9WdBpuqb7NGvzowvSS4F1OraOv4QBQwB1ZRUwOBCRWVqUW8jf+Yjesd67pSQc
ptWOBJRJWtbbsKIAEdniBqOkS9XM03k4HnjWmkmrxMraiDNnwGm6UxXYY3waL77wgqfZ7jQMTiAi
BqLqCQZGH0F9j9hb2eg3LKsxdwR0sTrQ4JZRLC9fT0738TQchBvSPGvy7j1e2FmPHmpT8FapAN3P
Ujd9uoR5eG1qvZOa6XOqjJfSy2nBzL8gmATej3TFwgfveMhR1BA2VGiGCPJffBwWRbYTPSgSiQd1
4Mo0NKehG2hhhFaGF8Y+s3i4N3BLMZlbU1Nni0evqMvmMm+bZy04qltJfW2htA3G3c+b5kwFgUG+
DTRbLLqu5gN6oKSUxfBsTB1urImRxoEx4JrRo6oIG+S+QrSidHSePMdX6IXLe0W4Va3kCaVl4hkK
TTAaMjl4iq3rHIEuIP/rUHr9+VHPLOujJ51FHb/IDawpWG9i8lkkt6FYozh20SD5y21m9tEVAOo6
HQ/yBIoaxx8djYPAH7KpsTnIG631NvkYLlnad0lKfqBLu96lQO4epDj9Iym/4zxCfe6hGOtVpAoL
VfzLYbNVUdMOlP6xIpE2gz8Gluy4VqCDXK+6+j0XPxDEWBdRchV2ii0py7C5dsXmRgXjaKbog6Pr
q/rJTWyiUmtZV62U2VXTosuUrJUoPIDz3iDsgBJVkrz7PYraqCHQtryP4A8L8p9RJNiADNQ1jChc
4cZSkLLgHmyPnbfpxOi2cfUDFqMIpD1CY89h24ToUJrdI+a0QRM/hDRYDeV2tIx15I/rCpBDT6rm
meKqGjCVoUre9MK1iMeFXBWA3nR7aBBlh1+bGNdD29hptqWWsBYmgZRYpHmA9+/ALZRSenofBvla
UIYtekiLNutWqqSiyBsvkzzB83tKc83C8XKw8v5tgyQ80/iCXx5y5Y+4FiNmjAqfiJire5NFrIRB
Xbp9hr5LTkRAOJrEtoh3RV09pxkkcH7fKB0qF3sV6TZHntBX/fUg3Yb8IUdbWMjoUCp7r9JWmKyt
ZRjAWG8tc+shRJ9EL+59Vd14IR7hkrcpg/c8bneRhv60pzm9HDm5QaMKEbDavfPMD7GhTh1udbf6
JXjCwXQPmnwrWp+hlr8llXKvR3/1Llp61nBovXFRlOlGRia4Tl4DWVhYZbeqxWSfW/4hTg6RQf+3
zzCdzYM3jObWYf4gFXCeyM2l6CqT9homw1KrOHHTouQXoM90YwLGLyCKoCqFTgRCSWtEjnYyumgK
G7kNYIEDc9GNfpfI6l0XGFcee9qLdla2G1Cwyc1Js/JPb20nizGskRamfocoNFoi27R6QHGY+ZFu
ouzKBYycur9E72+MrFcW61sNwT29AYuQ2GP1bGVPSr6QXAraA2qgvvKptSZybsaNz3oTwgCdplB+
zeSVDq8wL6iaooaAYo2P/w9i99vGo4bYITwjvHf6x0T8ygfxWhaQXe+wBECaaApdXbMX+mpbRB9J
gxARy6HtXTuSBlurECDU//jcg6oyWzTli5u/JgUUd5pFktU545dAjLRtijsLLnhL6Ousv6g5rPCz
JKwZ3G3StWl9yISbaPD/BkhoRRKqOKM3bMUUQD7GL9cInzfS38ZaSrqyRG3pfnTxXIwqZd+j1uQb
upPEFfIy6N0Z/apuILqgZVn1OrP0UQPswUzuXsS2vB7fmb5IVByJAzsgK+m1fZfl9Kd8kodfMJts
1GJ2CmZWFhK8OgJtmQ452qVBO2SLTi5suY12lRBeadEntKtD52XX8qAvU7Pa9vlDNlb3ZV1vGhMj
IGzmeheeiN7d50WJSFgLW6PFXKd3Go4bucRkgX0/Sh++0K3LsbweNcuB8rKocrBdbed4SYmoCVy7
UFuJIISsTLUlMq14HHddWTmy2NrIve2yDDki9y1ea9kB3cheXPSNsVPG+qNWfhtsd0N+llVUnUiu
/KFaxHV2o1hIkcopm02MJiGPTQ6tOkbmv+1QD0vfMC286urHrBN/YVhy4BZwl3noZL7jJ7ZA24Pd
3e3V4cPA7c4crBc1M+EApiuzQdIQjfd2V3fAAM1J8hBdmYJ/i0JH0dlA0a+6RNnr7UuXxKghl6s0
ENaJGRyGEVSCL259/U1g6yWRtSOD2lZ5vvBb7CUo4/lesM0NGDiEQfxLkaG/wUjTVrLgrUVUnyDg
mIWwVLidjYq1NhBykt1fNDxt/L/2eQLqW6ck1YkIRYQ3fdLf99mhUAHRsiM8jtZSQ9IrVjcgZNa4
bseyirMWAmUuepS1+tB1OlzKD3RdFlJ2LaGhIDBUnYzroEHTjoCcDlxbhM6RokOlXiHe4xSShemq
bCMZti0lDgqzuzJrujX6AGhWv6qwl1u09bDC2GERyKrTZLgmYhUxSUvG4zZk7wZc89GGdQaxWco9
CiLhcCXm3oY5cKp+oNjoOa3YbC2yL8oh21IpxEXSToK+CedCxj8MMOZptslDv0zgbMb9Y4draY9S
eqTjapbnS2vwtmkTlKgz/9XNHiGo5k0pARqj4MeF7SnDvQmCke0ZoA0j127k8cK995TjSalEVDDo
Aa8CVuPLPfxb18GXwFEGLncz8xDcN2vhvlm1z+pGuNht+MKxndxFvo00u/JkKK6G6nTlUSGoeehf
pdI9Qmi2lhe2od1T67QT6zYlt5nkYlzs5S33UZbvWmZY63Uk93/78mtfJ44Vv5fegyw9Sq5Oi+a2
gys7tB96eJ1ikG3dV/xrCYARGDe75ffUVJ8z9yaidS67LYo/LxFGb7X7jG7nokeS0S/vJ9hl7I1I
Qv2qQmYa4746Rh4Y37LiT+X/yT2uicBZaSGkymPhD5z1n2Ghg8O8TUeTwJxeqmicZr98GlVSdL6P
ZEhfvPhvn2ZQ2RLRQIMESekMOUdMPNiO5rtK9BkRju87Y9GGpZ1Tx3TdNytO6PbD4UIb5ufLqnTp
Sabb7LcnGbNUKEyRT+dB/I2Te6V6FJM3b6BNlvM/29Au+EhRn73o/bWeiRsJbqSNW9uFC/751aqq
OFYptMlOemQoQNZZldN95ci9avp2nQjeLTT+B08nDnfCNaJ1L910BwJL/vMknK9+fht7dpcuEIqS
tJixFRnxwOkWGfneq8zpGecJ+K1sR1hFOw9ITVzc1Up1iOksqL611hD1DH06/8gJKdynAR4NZngo
9EuQ8NNaJCuG3jSKDFyAaRkff6fQGLH46Lim15m4l0Lh1uzyLQJTmqfcFDRtWw1lRlRSHc0FCMyS
UsPu0qo9k2cePcMs2evkSBGq5qtVPUGOChvBOgfhpWV0c6kgfSZpJ6cE0o/MoAG6bDZUM0he77nc
mTTlj+o9qm65SCAN6uMevIzz8+c/UydibiesAc01iZLMLLccBWyp4pbPXzt1iSA/Xeqp36eYCzBV
mypaEUMlO7/PnA4IwoUw/VXumQdPeAuyOHlYGScMMw78gFsho+f+/RBHpAXKbRWYyP3Jtkb1V7/v
TcxXoq2EoN/Y19fSwM1Hxd8IlE9KC6dURSQdr0PX5/5dHXy4Zz9P0LmMVhJJsafaK6DP2faYdDas
WpxK76gMqiWgN0Mg7ewufYdz64vfDk8eYhZwgNkx0ld6IfX5QKVGf+qHdDWm5Ya6lWd3XYnAdniF
1veTItboXsoiCsPDpQc4u8ko9GNQJkPTMmerDgk7RQlqVp2JoPUEHXJgYzcLZd1jZ2JfJiedC75T
f8GcqNec1tPPvwVf3BkSLUn59AhXazEyS97FGuj0bU5W1wQWVHACxK1v9u2aikOwVCny9iu/2oLU
XVfojaM//3dwSkyBbKy5LhWWL405e61G9gMtDSllT20ryYmdFjlfu14C8Fi0Tzi2JhcW6LkqFLx5
KlkQjnQ8BY7nMef9m7BgwCD1Vp55W5LUiJJgF9zHf94K576YjmoO7EHuVCArjkeq8kB0XY1iaZS+
JNZBgGPw8wBft7L5BwPspBHrof8Y8+qwZwRojwkNkW8xgWppLJOULvEoukNpXbpW3pMtt8jr0kbX
xrxAz9PPFC/ZOnh0UU7kEeYNx1IwS4nbqGdPusdhtCZsPaOBTB6dbxulWMInv0/85L6vjLsoTnZ1
7F0XvfvaJK9yqm8rKgOe3uEz8NQq+hbvhoVq5XY5abkNO9ymoD8mtLrFdamE48pXEFyTil9KQY6s
eAszyG4lPduHvrcfBzgK+T3+84sqxv0nUhaoMlxpgoAGOElALbg2Gvt/fAkTlgpAEbYmRWItu/hO
16/z+s1M/SfElV+EVkcfExMnW8PcK88hzsjjfZihWJjedSyUppK2ZvGcAOuVKyo1fr9wsxjFvIef
v+wXD2D2ZaewQnjj7yzV2SoFmJ26gy7D6vKSV1eFAMGRXcuVo8TBVhHpzi9rR1CfxPRN8d+08cao
2qVXkAROCgaeZOxwJdt5TecU1cEU93Xs0zkh9vevWZmvzSy90yxxbenh34iKTVZIdmdcVI45E6Rp
vCPfgOoMbzIXcEDKEIuZnIBSqbs+mwit6V4IWptam+NH0tJPu3di/CJW4y0JtfPzJJ7Zf6h+cAmC
RmLxBLMIjbanHuQKu0OPHvwOqL9xKZacgYmZKhkJXbgvXvMX5/lbUM6CQveCGsHrzOicoDJ3SUwR
I0SmUTEKpPjMfeIP+8GKF2XTrQPML4xR4s+MSiTodguK+M/vPN+UzDUIronqTR5H83u+bmq1GxB5
chdNGi4ULbtB0A0vlWbRkQzhVLRuWcw/DzkPqAxJr5Uz/wtkwdFxHOZ6OY8VJB1cMJfqNuQCrgHj
EGoy3WG4gA2c3/TmQ8nHQ4VJJSOWylCWiDl2fW91153yHFNZULwLdPUzE3n0VrOJjLxULs2RoUYy
R61AM7bAxku6Q0aqUcUbpdPuf57G+Wqdv9v08+9LSRKqoW8Z0AjvXf/WxN3k5wHkS7M3S9+Q8Tfr
WmIEjADNRabVT6mqfyBUigENmi6jFiwHIUFcTFx5zUOIjCb+mELQFAu8zA8IIC9b2kIuFq++h+e4
eFfVf+SwceQCWqIar4ZSsmOWWtXeeYN24elP0NNf8zORmFi+MmnfbDej0Ri4XsHTV9W9P1UI4SS7
6ceo93ZTr43NMCJsrt8L3l9Xj+2fp06ajurv4Xg++OzWX2X46HiC4i7Udaja8g7t1OpDtWNw6omd
L9cFXudbgOpTu5/oeuGoPfvhvr367CIhuKh0xrUOLd1dVr13H6BsbCEHVevNrkEl8+eXPfeu3AHh
EtMMR/ZgtkxwG217qEiQVHAXgKqgAHH2JIf2j/2fpJ1XU+RK1q7/ysS+1xx588W356JKUhnK4Gn6
RgE0yHuvX38eMXNmQ0F0zcTpuw6gsmQyc+Va73pe3G4a2ThE57a774dEHw9fUEG9dLKE6FPueXKJ
nARfBtSBxGWViihuXPcxDN4wuqp6ybHi+Fzw+d2cY+H697gn60kseDk8ZtXD6OTGCHaRxeIV1Os8
e1N8GF6NvvbQLYXkRGMDegodU1r+nKbh5vd3/Euv2Px6SQCk2KaA733BxdUBmb5mDIWFrrolPmfL
2AnQzAcmTarLGQvzrup8hpBjnBn6i6hzHtrktmtzWZB4bn40H5adsAxgw5c9kIXOOAxNbRcegVnu
yfgbTUsNyS8Jj03IrhECtq3kVaxMF1H33MMziRMNz0VXNd409SHo9DtFMihPjPd1ZDocPiePZq4I
eL8SgucjHTOkdwZo7bL1b6s+tDFT3fqYjGqptQzVvSlBXqu9TTvoKzFBX0ISq1qZVX3sFMdo7iSK
enImOpnntgGhXnbR6tqzYHQ0SGM3WcENHiLhjHb49DzL/eH2UDmdH8/MoPt8f/RK16kds+wo5Tqq
HrHwy61zO6jxZbMhwffeHmcRTjMFTta2rCuaWkNkNJc/INwVyYFCZrXIGrwxhkT9CXf2tvGy49R6
NzluoksjEzPbEFPSj3pxaFQI/LA6TD86KFKtrHxBOmil7DlSnv7MEgPMfWqH88ov6k9oTRaN5OFS
Ih/kTsf6qsCIEeewRnxoQnntTflDOEa7SaeuFYTCYyzHwkxrdHyojTX1j86geTFQUJ9Ne6FNKVrq
iPBTANmUX0PIxZ3QO7VlrKnxUsHL1QMYJWzftIj2/Eo8GMV9a/SYBGOT2rQPrK53oYEwNlwUuLD1
FvjYivKQ4SfrPgmfG3GHyYBrVMVeTDpXk7pFogP+l/sVXXYLbwxci3aaM3Pyy9qgADuUwQqo7//e
E0EfJkalJ1ZEN6mxMMSDlLYLXrlb3HSx/BOLY++96tnAMnXbQqIMknE1QVoogyqGrmud+SpfXsGT
b3Ky+eiZ5TWIC+mSL16TmMDHgiFo3p+53tNY3TgZ5WQhQJpRB7z/lN0AUgnPvoPb3lF3m32wPSsl
/3YsRSFzC2yG4+PJeo/HUR1IGRW3+dDfH2hwWKnv8KvqLlqdua55gn7auufr+jDWyRqvtvArWcmN
BbxuV14qduykdGMCz1wl6+YuOBOifvvafBjuZL0wExpso5ThZj46XqX4i5zDl3whKc2PimMV7QZo
W+mpPXlU4CETKRZ59SeDEpzU7uoRmdKY6YCy8U10E0jLo05/F1lJQRQWZiHdyWq1KGr94IsmNHrq
+Vl+aeG4lAQ5U0k1VhhYLnvwXFVzaFO60Zp6X/fDmSjuu1eZfimQPirZF7b6z6uppph1xJzlJaOg
3dKL3fjySin7q98/9K+hLneIjITI4Y/ljDTt53FIxvSwc3kKU9hUDp5wl1bzYEnIFHSw3WwUrWAr
/W5qd/gZH3xr4Mx209blaqiob0qXsVEtgJoONIyaEoZI0n1GUDnoV6gQ8c601jWL2iR1Z1r2vgR6
ikpGE0yxxvdm6Tn52kUlNKoMO5ZeTHdCo+XxEDvd7QTgZfnz7+/Reyb288RgsPlwbH0bdJHTTOsY
hMqieaEYtlXWRehSwpFWwF23akMnfhbZZ8acJ9vvxjyZjPrE8XHIGXNWSeO14kaTjWHDEq/IlQaP
58z9/OYaeQ8UAJm0BlpfSwNmROCioQlmvBgHkl8z8063403r0vaMy9TKdH5/hV8Ow7x4SM4RZbOl
0wh8spOXhS+MYz3B5W+fLAWwG2O36mxaPy5/P5L63UrzcaiTbcEK+kGyjBFzSdQuaZNSY0LxhiUk
ptKdnNCHclSVypWjdN8LyDITYRWLMXil0lZzC4XjQYybq1LFbUGuEXzfy2Wz61W6XGgKwUqB4A/7
tFlUEV8Ug/QjG5qV7JmHtn7wO41tkM71fMd7GbbjTkMxm3sbq+MQ1gWvQAYe6hqJeOjDW3k8c+Vf
XqLP9/hk+euMBrWNzoVnyr3KRiyc+fwvWZ15ff1wZ82TfrGstvQSi495K2xp31Ad5WLO7rNmPsHJ
X/4nzcHfLYzo+SnqzKitL+jvKR2SDBoue7x4rEZS7skmCX79/r59qd/+87r+GmR+eT+ENEqCNKRV
GATusMsrkDqBK3Yb6Mq4iiwmJyIlSg/SmSnxJUt9OuzJnCCnMChJzJwYXpoXQkf/gUYhJ9yisqBK
FdOR4aiuf0moezeuz03IL/Xa99Gx6kPbIKN9PO0FYQFUlDF9v2hzVTsYO6ZPVOxweFjEd9NhAE8V
3irL3FWWZFj35w5Y381SzhDg9Mniql8Yan4t9kPpo9Ce6EBqRTLx05mF4Lsl5+MIJ081M5o6EdV5
yRlnw8BgD1HN0ejlMLBO/v0b9PWcQuWEFZWE5wxPU0/iNk/qfFORuZe6MJs84qwcYpLO4mvXHIrC
pn6KjdvfD/leUP28ZRC9ke4hzJn546d5n6jNZS8JyCe1uK8ukqS69+IAB/jAkx2MlxH3AZKcxmvQ
kJiSGZOKkVlIK0Rp7euydfRGO9TpdKmmqlPQ9dXGCW1u0bquxyvMR1djr0nLrFdvwn4zIfXX201c
5KgBteQ5NqIfKMusMLjiKa6nqnJT4yqwoicTz9GyzLZBkm9+f71f4CFQzinbc+RE9P++j3yepCr2
v4ke6+pCu9FXkIaVdeSmS1xIamqpLhoqeB0z30zYqNcwEZalc3G+of77b2EQP9F0wRc6DTHrEhQW
0YO6UFCmq+VhLPVVgxARjKsbQV8vxXyJKwr2M/WVolUrX8Plq4qXGSZsTf0mYI7AXuA21wi2eE2S
gx/dlX7/36/U3Ky/vuYpZGdqh6aapeasaCJulMvqUbyb1jRbuthw74rr9katl+em9DsH/uSVJD6j
eAi1UKfT6GRBq5rBrPyWm9OKPwXBd3LVfGxUKv5dfTmAylJwv4IB32GSpWobWi9L+dlP7kQsAAbi
R73MOFQKC3G4l8znMPjZjy8y7DqtEzleX6VErGH+5jfyYkrWyrmD3jenh89x30mQmXqWhk8dMVi0
SW7rLRDvZ32luQJM2rlljTwmgBpz1zjECZvWBifupsdsf66j42tCdw52P8Sf88r5YTdq09CvigDA
mn7lrRBXUkHXbQk+r+KEN+eOgV8k8PO0olsO0iQZZN7nk2cW6eZI2oJnBktwZ4WXcrCTxUdh1N1M
3U/C3u9GOxxuNP9ZrTS3p/HNS34KYeLENAnQTusG3biIO/9CGodFr210qPtxXS5HpMe/XwG+CT8+
f9WTwA4ZPWD8UJmDZAy3bASIUIMXM8ziHV2zHC/qB/lMiln+5rWYd0KCZe6OzvnyZG0vx6kzpUic
bZtTTLd/5OWbJOOZIh3xXEKoRDM0csjuDTOnt6p5LNApF3W+EIoBN9kONw5QbR6AZSFwpLJYaNSd
4uTNk0IHw2Dah7Hm9uRl4LtJg2VLJK5UOcLWgWZj4zFX33waNVU2LCDnG8h8j5VlXumlycFAHG01
lrZKpMnrwJIfw5a0lByi6m3btRwqK1D4G0CfjzprzNTnmDZuJGPaZe2cw460G7yNHd2n5bYne2lp
dqIMR6tu3ZZ8YodTcx39xOaZjpicP4hnioiYW3dTQs4SP5S2eZnCXa7f9/UPnfxl8Gs0KlyJq0Vf
Z64Ry5u2e/XEdWjRMhODEvRdLS5syTuqRmiL09VU00BOvq2sXho2lq7aTJaCeozaLmky0ecG5fQI
+z8bDUgnp81glr9rd7NoNysvJe1SmHB4uqiKdeC3i6p8skrX01/xVbMnfbJLXbNFvaU4w4KUWEu8
4eAZohbtWG6g1ZuBO5Y3WBx6Kt5XoYOnCBX0xz6uXUtFBZRGbmdYy5K0L/AJDEhvx6Rdlaa2NIxL
DC45UzxKxbG1HtPsRvLePOFQ9rjXclZMhH1VDsu8jBc1HGcL5Xg33Pc6Qn7k8R1/W40cuXB51LRD
J1UU+59FOo2mNFmUOKCoQ4kB5WVK1V0Zfw34v6vUaDMO300xbC3ZJ3H4c/Le/GQrIs/QpctyevG9
fK+q/M+CKaq/GOxCjfKaR09t1jh9GTpRHZEM8d1oWBv5LWLXVa/ciuM1rjNOgIVM/UucnRPKhv4M
qpYRQWH86JUH2WNdll/qOrkf6GhWi2Yh0WJfCsKW9xRtRbwdphucaS6M8qqWyWxKzxS/6b48NgZW
rMGZaAs945eTDp5KnFuJB/CT+VJa7cyuLPp+AL6rRB3OxuPTRGcT/pmdG3j+hSzUiTN1QriVimzV
UoQKsenGV+SmqY3UTXrLdGm62PZiscVv9lAavbTiifJ6NJejZ67AlCGNlS5KP7idQDmTq09jZdeI
utPRW0KKNQqXih5kWOW29HYHyo0PyNzJxJpemkYSbwPJu5Q2cRJS/PI5UcdVe4sFOIbYRR06cRG/
CgRe9KaiEml/GB0wkVUtcEgMFUfGrz0WS4oqYwEJK1SvCqXhy8kI9YM3TbQeKukqCrsEBHB7E6TW
o5SlqWMKhLaVyO0Q7Ra1W4stfePt4yBzJixaELXFzxPFKmBHC7m/HFRWzYDmEwXBdk0d/Eb0X/Eu
XUQYw9PixFEX/kHKTPdvTW8zNZtWmjC1SFaZeZTa53gIyLO1uwpfKRM0VllhhdjfqtZN3Ka2DwW7
nBHmmYp6mewvRZOK83MZPantWlFvK5+WLt3YJFKHQwYkJEAqPup36hiz/QFQNEevf+AawYF6J2Cp
Gkv5Olavp8Zw4uiixygU81rey71VSRfSJK6aoto1EnSvAblZp+yrTvjhV9XOC8dlXKH7KZjndUis
3HR2VqtrZfQxRzcPWr6SfMvOjEcx0ZxBvM3NC6tsV0lVHVPT2CcdmmqZsZpuLfZAfsQ3iAJLT94N
0BswR7erolrkxKFWJy+9gLWs6S607IeGZ2eEgVM44Rse9uW+1aYrBXNrMRC3is4xi/JdUka/woFl
oFCcrLKWKnzTbOAokaKDYMsRmtY1LWq6QulGKn6mh5gtIy0cL1ddKZHXohLhBR3/yAz5MZGLBRkP
GWOvoHbGVFzUfnloWRXmlxCpySLxOxa7B/zDQe2/SQxipKj8S/CKyg9ywm7GdpbjPCr3piOXIy5M
3CUOaUV3GcPaSbxi0yh4iteIiuleiPwr07+vjfxaG9uFWXWrUsqgP8VLia4w+T4deoxYRDs16Akq
tzXhnux2cktn0IgR8LFocegzwcGpD2yAy9RMFybzqjcehOaOU/kim3R3Qthk4bYrJReBhPGs/Obr
PPDB34TDVch3Himm6TNWxKJZYYet58oYaNIYUicGU5LUb171GAZYOmTZwiqSZYNSKO0fpFii4+El
Gfbq8DB5vwzEuNolusrZoZmS530WuC223GJ4CMR6IaQHNV+N4fUYvGgBGx2Bv6iV9B2gbaX1Kip/
ldm1NMCR1C8L/9YPx+1soShwGFRmCgkvXlxfmfluGHNn8FlcL+Pwl6fofFSxVELJHTIdi0P84TMd
c+6UNVtYStYDm25m6pBzBFxXy4Vi0V1B88Os7LLYzjSNZVbOFkJcLcmMOwPWk4kJShCmQ9r0ZHYj
ghLBpVFiJ0Zsu3kK2FbYGe1TNnGmQ5aaNreqVmNlfEgHdHHUm+v2WCiQ8YzyQVCHZYBhuzzSOTe5
Ai3fHgg/ecxdVTtmk4qz54VSXIS1RxMrfffmIzHsYrDWmnVB/5+VrgV8AYoed92Kr2we6uGyNqtZ
JLYoVYyW7zWS9KlJ+zSMBJUOpcG4VyVw2WW4zijSKYW5LIdt5pcrqpGLnFZN/TWPaYLR1oHarPrp
qQwAGUwPddU6RaPygT+qrFn64sEXLmQd08j+ZyORUlVBZWXBVupAqOu0ELXDsS/uIpKEnvkWJIqd
U3DUsqtUwF9Ul1Zd6D9WGseAmC3GH38YE0lh7WdGj5nadtRhX6Lpegwh0gz3tJgtor62p7FZm/m4
ErPwMUIeQYOTXuI6SsYzjf2NH2r8druYetrWpOsqrW4yRXkZczm1J0m/DyrPLXoM5EvkyTAt3D7E
qiMlNUVsx5ToonsSdcTfyXQzKtZDUoMeANF7I/PQq6w7V/T7Zr9F3M1WK9IoqwCM/XwkkdJMCdOS
GDiC8F2vOuxCZsL3ucPI15yQSuXQRLTJWChaTs4i1CaUqWw7ziJhv8tUZT2dTXx/zSd+HuLkDDE0
AbXigiHUfQttMHbylXId370QSixFWyVlgGPxmXPLKYEG/cCny5rv7ocDXYSlyahUjBlsmk29CmzS
BcCrz9+/bzKKn0bSTxK0gSCXslIyEuYIb7KTHeMVAUO0fJl5f7nd7bHWJddnXXbnRFTfvSG0GejU
6KnHfzlGpiO1NFOsOazPXiVhvi3x9YZmnK7LsFgWgsTpvjqGdO2eubnfPdCPA588UEGXqqmUGLiN
1zJniNS/ajkgNDmeQfQHR4q6aczZFT14kacH3Qv3iBOvhER34vBcg8m332VODHGWRjpyaq5jqGXf
B2lF4Sbh8QbdQpAgeGFBe+aav3uhZnE/kS9JHrg6Jy+UXk2jMTJOtgsB7nvk4OcOEo6M6zMjzTmP
zxkdslwfRjq5u5KcGP4kM1Jt/YCAPkz1ImoI+faFVOGpUNN/+prDhAdkI+sXBPxnxv+uLvZx/JOp
I/pplOQUqjjyKz8mO4M1mO6jN9GFB1GehdR+zRh/utpTpqPWypWezs9PJpbtLYvjxU/Mz+gqO/cI
38Gbv7mxp1kFM5wmoyznoa6i2+xWcKtdua4dcUmzv5MvBRyBF6b9QnoFg+BVR1E+/REd4Ba5/ZoQ
tDbOLFLfvrp/PWh1fhAf1qigyKxGNbjReoxGt771k8hWCbX+/57nKVJRLvvcDE0uW121T+0KdSBN
DdMyfJTX2X8PG5sXXmTitLdgiwsB9XSemGGs9CGjGUe4ISSMTLvezyNaK8VJfprXv7+6b0oq83gK
MmOV3Cukys83EckAdSwkelydWhz2k7xAG+TM7V2In0tbdNvLNl9E1tJ0A8d6FM5Udd9bXb68VB/G
P6l44GVWhsgRWRd87CPiF/juJAzuiFuczjgaVDMLmszrSLKlms6I7FkUH+U5fMyrC78K12Kk0nPM
CapDQBSujLrf9nG7BfxCw+kAWLTN911pPNT+MSyrpSZ4t6NgrKWxtqWOYwUhvsAB7Pd39bug4ONN
PXmIfg7dLdUKFR8KrMDlXW1MZ97Kb6f9h9t2ssgBshBHkPTQ1tstp7ONmT6OAprDs/4635Td5xcE
GwdyiQAx33/+YZZ1Ei0hZsZIkBfo6/DeErvcC07ttsMFQeLyP+CvzenJr+/EX0OeZJNhYaIOplH/
vbY589fwaIL6BW/geM545ts15MPVnbz++LqNppFwdQUYiakAlo1dxbk9dn7cp9cD4AuBGY4JQIZP
B4njiHeOOZZZxxCpc5PmtgUaZirVZSF3q//+5UOejx6LdgadwPTzjG7HXleblktqpb1YlHajnJMr
fJPVJt3/YYiTBzRNVhWZJg+oX0runNXm5HDJG2GrbrT1lvnaP2uT+t2U+jjkyT2slKb36p4hY1h3
fb7rp+zMpP3SiTwvvR+HOFmKrHwKJnUuYgSbuQlwWHtr0gGL2K7P6FDPXcvJ8hAKoa8IIQPJFnbE
Vcb5qbd//xJ8F9t+vJaT9aGfEJ1GJUP88/TTrIHYoMs5d/r5bhn6OMxJrCMrPpijeXGg1yANa3pY
+0Wpv2q5cGa9+3YZ+jDS+z72YRkS+jLK/FlONRT7YqPY/la6Ji3E8R/wqPyDPNSKjPXvb+KZ53Qq
bezHdjJLlTF1UbTzCgKF5P5+hO8LZ3/NpFNCdBUMfoc+lkK329n+2nDh2dwqV6Syl3m20C5/P9x3
q93Hm3iyNHS6HIwhOTgqwbR1QEQzLSfTz5Sfzq0O7+W7D49KHOQxzeZRrJvodtr1K3L39SLfa065
SfFmwi0DhfCv31/audl72uoQjEJnylT9CWRiqBfmZtjCy9n/J4zt784yH2/jyUJBB37lVQNDKZgx
yMfGN8icgjLX4fDmyyqeHuPksuhVtysmkmgK7XjjshLu5MFw6XncF10NR+ZHGN5I2V2ePdBLQKqS
fpNIWmgtOTodSUvRLKfpoGZkvNVi4xW/2q6xS7oHcVpdZ+GwSjOAQcJ1r5sLM6kWcnisfHyUzHs5
BCSfX6dj4CTCfZvdiOFtOMJdhq4Sm1ci1BFFu0k5JMTZOi1jW6OYnRM4F6niSBhLiNZd56HNb1d1
8GxVP6UGyNpEcF+RkgvcWoGyZVm2AlxNaOaqVnndBCjToju+wV4QjmNgbXsfUG+DwjkpSSbuspga
4njvJ60b5uFFEoMaFMMBANTwqjdJYxcVB/x48CCatuF2bIV9G/swUEUHx+YLVYsdM05x0RheivC5
Q4pQR5xy5JuRzs6qoBtSkbeB6sWOxsQ5827J327g/95S5ZMFuxBrwxvmnWHuzW1ucadbVY6ypZh5
kazO8Ya/KW9/2odODRA6oy0la2L+4KyLbATmCSXbg3WUl+C316SVG9qQVyCfZsMXZZlumjVK2B41
SeCck1x9uwT+pWI91Y4UZkOGt+O7ZNSBfAxti/bMCeDbneqvEU5lH4ZZo1zRGEFdVRsF9fh/lqf7
9qDzUY97UhNX/FGGM8g4s049ulTs2US4vAodz9YcbTXamVPsVXfe77OzHhPfLrwfLnJ+wT4sibIe
ZZAjGTzOTXeQQztodwpEoPf39P+8DP/jv+aX/wwp63/8L/9/yYuxCv2gOfnvP/bhS4Xz7lvzv/Of
/fvXPv/RP47Fa3bTVK+vzf6pOP3NT3/I5/9rfPupefr0HwSjYTNeta/VeP2Kq0DzPgjfdP7N//SH
f3t9/5TbsXj984+XnLru/Gl+mGd//OtHm19//kFL6ocpO3/+v354eEr5u5vX7NV/Sr78xetT3fz5
hyBJf0d1ZhGCy8AsDGt+i/vXf/7I+Pt8rplB25ZmzBTNP/6W5VUT/PmHpP9dR07NDySyg1hh/vG3
Om/ffyL/HVUpsiGZdqL3Pqv/d+WfntFfz+xvWZte5mHW1H/+gc7o0+qCh5mh0zKk6xZKeqRx0snq
IkU05KdtuNM4jfRuognGj4aR+0VbyhpAqQSQm2RFcI1UoQa6Lxemk6eytFXps74FfFqACVYMn+VI
oKEIiRd9BOtRFMu3yKrFbViayo1eVbE7jmW3qUsNpUCj21Ft/hIqmsnroUlsTc7TbRnAe52aCBI/
zOKt0tfhZRrV6Ep9iq4LbBEGJ/MBTBIXwQ4qxQx5hFFa/kurd2UDdC7o3KZQpoNWCeGr2kb1Wi5N
6Ju65gm3XSmEgJrSaaeoqW97fqfvGjnig0dZ2UiJry3oMdcddDnqneaZk4slprVuo8a40PVIXYHr
GTd97sXHli/pSkGkw0yKrL2o4/MehqXmatg37D05Ft1i6MdtHXjlgxF0xS+layQ707SOVgDq2HRA
ixvRGPFbajXJJYk/XBVRbZWoJ2LpXiknsgmFIv60YlPZNAicVvTwB1uhi+u9kqQ0VUlqB5TM1B3F
GqzrgBDkKBiTz0EykfCMUcLaRstt2oM0WNSYZBQSmlnJy6Eb5zKzJUcbsxutC09RBwcSmbnOymKw
1Z5CLi2ywy7FAhTrTkG9CapWW/tmI0D5ixr50dcE81qQCvkHRCLct8IMemSXcDsbSGZp2hT2KE/J
05hogeN7/vgymVK1Hqq4vBByWQc6UIn1xqyL/LrgCLyjhbgKFmVdmOlyqAufmrrYWgfwOZg5BFkp
LP2WrHjcm8JxEPLy0KlWubPw5nILQsoXIwrG27GRZfiAnXhXAgu8LLIquvAqz4zcsunMdT90ETdM
lHBGMGv/Qi/zPN30VZ9myzTXx4u0lMtXtaw86qQeJThBDpJl6SVhQWZDN3uHyVPVbj42uqNVddrZ
pXkUzNa4rMwBNGKsil6N3MFvIG7icbErhNi4CELadpAc+S883c6J29LadlKJVhmjOwe3vuTCo8Ky
AXIRvUb92BMJhal8HTcxXIoGU+ytp9c5fPy465GqyPUuB8u9a1XdWzY6rMohySH4FUW2F2A9uL4S
KWu/mbCZweNn1ahSuNew3VqFGPTZo2E2e1Cd3lU1TNU6EmR/5U9iQHWwk/aDl+U/9VrqLyO9FB9C
I5BX0MvavS9RJe44bq26RKq2ndjn4wI5lraJAiPf4lxRHZKgazaNJ9M4EMRD/Stqi7RYmpnS35ld
ml8HTM372IoL6nFiavku8xmsXVdO8mindSnLS9/EhSzs87q2rZb2cIxy1edQTsrBtfqiN2yxTlsB
+4/R2Et8/59eW0fhqk2qUKdfrlc21DsLwPOIyF4F9BwA15JJXEpTXzyntUeHZ5832YVmABnV5AFL
gQ65B2BRv3/xsbB2Yja9cDFFRkbN1EyagVgZi27aRUf9Lh9lE6CgiIAjEqvsftLr5tKPUipgqWrA
ahDHTjvoqend8LG078FWbG67JoVlkCZ+tPfVin6VWMkQlRjQY5yM+MNVdKu7HCejXxVDE41Lqa/h
KzVW7XBgyi97bsgPk5Yr8TgqxnSswgQSSy3j8KnWlIOlWIimRZ+oEFRKKZeAcAhBoqP0GEp50dV5
d9FMVncFlzwJF3FaKYBCtTJ7JfVZbfVMH97wae+u9USoVkwsbVUFFghKo82SoxIGPh9lxWpDoTxr
eqeQ0ummZsLd0T4Y1zYKX9WJ5AitSJagilCFMeVCKLcsKq2DRThM/nQhqKg0KZZrAondqTDpnvOz
IAEIEA/kEOXomABluAg1vXw0zALmp2aGK8uTWiB0ZR1f1U3Zv2WJLND8WZt3QcxaL9SlsvOSoryb
skjvSHiqyhX8SvkO2EmGO0OJkteQQ5myeG/A9avECo1JUl9WEVK81my0H1VMcocs7Bht+yDPHr1m
qq94y4afAMrhv4hd2d3otK1s04rq+ZSG4br1veQ5pUvA4bPLa8FKq4SzRCcb5Il74X6ShAoU92D1
N7Dsw0dulMRqMU7VL0RfWB9IofJKBSFeFWEIQXMIkmOuZ/KFpY/mdjK8dqMaflfa5D6T7QQYxJbl
PLKjQqBSniTGRWOU1UqIMqhsgJWbRVgNqFAsMdBuJ3Xqn8xRVV/anvY7JUjSl77QLKdMymKlTqZG
xV0Pm6cylqOrpG6tmcUaZrtYNJC7VHUI+L/Hvx4dtDh0R5o9BAo7w4gSACPIDmFj19/VZTIzazvi
gWXoU+APgwZ3iCTuK0529YAFXwIf0V+EERBNGRQ4xwdLj9eCrgc3U1ZS5Oslwz9mRRpRa5hyzRkT
iOXSNGSo0FLjDZWdAfnYKnJ6v6fpKunhwLmaFkvgibpaw2pWrumTjRohb6mtSdZNE0XSdVJPzAov
wfWMhUAFVxKntU9onQrTOlOKBDW5EAe3sSxFdh16wrMZAZu1+zFKQrvB2vONGaYysZQ6eBzLvACa
X4VIPeVAJOsoRgiSzKKv8SSZ8ciyVmnxUmlj8SmR1CkAVFaNl5QHugN8qBKGqqcON0Q0+qXgUykw
vBBTUl0o6svOGOlQVzBCWdKYK6PPzzx/V9SlYbOBF+F1KCOH2Y6xqvBiV2yEL+aIpH+N+6iEwWsx
1kIIQngUhxYwkWgVa1/wDYG0P44P0VLplbzfwhkcbqosbx+0rJWPhL+VLfhatA40P7oZWPdcJrF1
b4VCc6gKgLu9pfhruh9gJOdhEaMIHeXLsvYQ0MQEYQSSiGBx3lkbYie7bUnrTd9y+kW7jiurqWvl
Io/aqZkJmBOJiXTq5HVr6P2wSkYvevWiUtUWnpLUKp6MapTaUdQZOlIuvTJtwzcG2U4q2puWld4K
a7MaPdVJ29F7FAexd4tGsSRH9QGXFWFm7eH2oZGS29A3EfHBnbC7mRGlhZ14IRihMSw0NrANdNvs
LjNTyW6a3Hss4jzdxbrUPpYRxk9If8J9UsOwtyUsmgq7yqaK9IqnAgFUeAdYzMe3XpNH+FhmZr0l
iiVsWk79R+aJd9tMcvZsxJHgipMwraJ41G+8sRYBBWdJ9xpZmfycddW0MQdpvAnA262UzodM3EVS
PiyUUOlnLRLTwVaaHJe4wmhkXsJUw/dT5hVaZGbcRTuTZnJjoCUlj/OLHFjJfTT1REjmIOaD21We
prrJELU3SD4L1EitIjwIQYXY3KwqL7NTdCupW3btuMljyiuOJJphsMklP75DTxMcjdAMXjsjGal+
GWPrk3Ihql1YozLg7g02xFh7IM8w16wbRH4ZzLN8JRdTwJnWCFKBQponM53oeHjwRBPasA+oO3V0
Y0Q2ydIYaptQH/A0UbSgMx0jbwKkF4FMyBAJRrGUUzPZ9qVViG7UqcIDed02XLTpvCeLZmTKS0Cs
Q7kUy5nhpUSqVAOfTIqbRGWTXKptq1uA3gMKRpGc5fej1InaIvAqfNSkCvNql3hKMhxTiTXcDsEu
aQslCQrZ9qwqiRbB1IstCuOoZ7YLCuVm4/+ydx7bkhvJlv2XnqMaWkyBkFfLVBOsVITWCIj4+t5+
M0lG4OIFinzTXlzFGmRVWrjD3dzEsXNwgeuIxj9d7ijoyUDgLAa/NAZ9BJfKsbuXtUajilCWRDFH
31JpQI/jYbiiutXl13YWj4WnDf1Pn+fYZKLFCtfDWFpInR1o2uzBMkMkp3Gs+rWm+FB4J4dcKfdV
H/if4fGz9xEsicMqNdUM4mNf/kaNKjdXakewuLLyPI9WueTXzksi+zxecNOG9s9QtcrHUuKH9XCM
wvjScrm0DDaUcFR2I2ojbsTA2WaICK1KNarWxdHxX4+tE0JdH0jG7TjKwYBkD0o9qCQ6CRi+Ms0d
RlETydqHaRLdDFprHD0NHon7TvW1myBQjzfH/kgYRcfXQZw7AsXpKdFR4zSPFuVHrnMbE+hzbhm0
0nNUxxrdJKgaOpDupiEVjFfFBPGrErQwnOdoVW35P9UWVGpRm39gbFQVGPUiGna9EmfPpqQd7F2M
oqVNQlkf6XwSYo654UZKLnMtlJ5Atz5o1b0P5MS+7se6Bfxu2FUM/UgNtWxyp495aJXbVLYi7T5g
wthVeXvdytG+dZ0yrogNOyqKev25aUGGH2S4znLraxfWxHdxwYCQHBjpHtB786U2mSWqDNuI4drW
9a11LNpVdozZDp/Z+KHv8idTPyB4k+dMQOE9q59t5DSI4sqmp0lmd6f1Vb9yRsu5qhM5BIg0avGt
GUjgWTvffugKAXMregDTeazr3zo05bZAX3RGGUr/ax4egycdSQYk/BQTYFxEPBUVYbS2gkzf+kA0
gN7Hvvkxlf1i0xKHPZRRoL5mfWBeOyQir+FwlMBwHozU2ZGm5T8c2gWJqyp5vjdqukedpFmAIate
v89GvpdrqHnzWbXz/Keq6xVxdBJYr/rBiA7rwjmkC52sSa2f2gWMiCry48zaq+Z7gqHWrvsaguhn
6rd749686p6r23BleeOG6QXquaveXRo2Oi9JvplkqI6CDQgJSjrTbmo/WAchq/mY+vJrasvfugL6
kpPq0e8azWlNZkLi88sG5D3IosGk/X44UnVCtIVK5VHfGp8oT/S3x+voNrjR74v9eGPvwqsYZLq7
xDcxaXL9MosSG7UmWTFAL07aaWYyUnEDKN+sAS+rUFKF9zns+q583yFvl2y0pZ6nKC393Zn+06Cj
yAAkHbZyUno6jIgQwHDxqNa+/JHcPn+J1XLc0CkdyDB1ENGAx5ckos+bhu+NTnqTMgeXRp75aGb+
TWuP+3pgViesEE8eITS+/CVnFyjYFxzQNM47AiwtJRvTBusxVgv0CUzGG7TuoQuHhzyvPnWO9OWy
uYlcze+1oTNrwVPBfPKUrCJsjykTvPZj7x01r6EzsYdnf3u881/yb4zVyg/pdXHza/Qr2jgItzyE
j0tN2bkLIrRu//wN4s9Pis2tcnT6PNAes+5bZn5zgp+X1/iuXMlBOf3rRa375K+Xc9NOC8ukeiGl
39Sw0wDqJ7qFQpqs/NSZG/tch5m1ygKynMuWZxdGF8aGbITZ5Onc35jIZUu6/ijXg0iN0tZmAN2g
lH7ZzPw1PLEzOaB+aAUUQBQ+IsPtXr4adsYdefIeedJVSkPmsrnZ62CYBmVmdHt1edKYGMJQ6Q5H
9XG0NE+v/kDkxB4Mt4+NBTvzyzoxNGlCKPloZZqjPbYrSreCERhw/D69hp93XT9Gm6V1zX6tE3OT
ZrOttwj2NPaj4Lf5XFuMbwWUh5c4qpesiD8/OY212qh5nWuPA9j9Y39HMrHwFpy3bn7f6JNlTI67
0fR+4Wj6o3JQEJHLcwYW5eO6lKLt5WMwawfPDx+0DE/qlII3TpDQtXv98aCXNxRGt3mDyk5lL8yh
zR62EyuT1nUXaYE+Gg6cwog6Wd9D47UiujGWMABLZibvShWrStJK6qMyPjQM7yfNT/SQ3NSxFuKP
Wfd+spzJTY0Hn5EEjrR0uGphg8irylOj+D4Y46cy0daXvxD8bXPPpUAvI8qKXPyUQI7EsxmYU3kM
6fanTrNpGmUnd8qaXGaTH49b+Pa2pUptsmrF0IbiEk9ed4P9IqXjo283WyiW75ldzlzYzW+c8UNd
IolTlJumjz1n/FEr2jWj6i5zBLCGoFFe/CwdGjpOdNXnBtMtoGzhugicT1H6uZC+O/WHMmuhfxqv
GEKH1DBap9nRjXxnGzqy13WZm5TNpm7Q2RtagM+w6Zf6i9lGn8JETBUl+2z46gM9OBpAKAnZzEO/
c4byvgrD17GWnrJK2bQD/ojJh43KryyZK5QZeDcGzQtTeVch6hOHP+TyrlLvFJMWksPUSW4l7lEJ
mFFjTDgbEqbtsp5Jv/wjaZtLtPvROvr7Kv6iB598I/7aqNF6KINb1TdDRnBAvkAmROMsYERKWQ2J
5fXkAkb9QSGXjZLuBtkGmhX2t8IZNLeFT4/p/GoXquiKId0A9O1Zj1/TbtxZef+gJDC7K+ZGptYt
HaqdabZg7kGXZiboUlLJ3NpWDMgG8puqNKwimfJQ+D98aql52MFmpKzzHhHwwVkNTbxO6h/WCNgZ
YYQnPynILCoX3r613Fnr2GdkrqdZT+wdDC+V+odlZK6YagNm6raGsVOD3aDc1kxKhyyP+krx2fSt
TXh01rWcu0z/Wd1XLfzDUZ4lH40HuiIlYgQVSXHu2eFnu/yuNChSwPpvy+VDpUnrCIxJ7TBLWVKR
hYGNsZ0mt1GEG1dVqj8JKbquMO7jNrorox7xkX5DqhkwcZiqa8lvP8SVhXhRdpOb0d6Pd7E5oq11
Z4jE7Livo89Fcovr2/H8er4lF1e1vQ7ytdF8sIrjXRT420B5phy8lf1u36Y+O8xQUMbMcyZBLygN
G7pL+zr2V3q9tqPMbdEyO0rS2nD+IJF7yZRvYF2ZpfxZ5T3TLNRMavVKD54aCSmeJt3IVK4HqyJ6
E3ro8apLyv1RRTUoRWsqV659oCJGGqwgPrtLbPtV8mNYKBEXLR4pe3t0JZEil8VMKk6Cm0ABZMe4
63XWqmvY/nYEPNdSDX6teGrM66MabnTtC83hT0nQgLGVYMJI6krfxWGEzrlmF6tEOwBG6Y4F07sl
03bh4THKwlWkM9522e3MvHCGoOeAVVS16FVP3tGA1LNOe/URmWX/6lBIyTpXjHiB6m7CJ/T2zJ1Z
mbyjnKgkhYTtMa1XOct4ornrhZtqhXwWKkrNDXyhi+jBCWbrt1FAsXRaLEBw04mChpdIBcX/6EPQ
gRerosdODntOjJz5L6lZyxtpjJhZy5VUoO+CxKC71R3KhR2e+x2C2vwvvz5ZvBSYJNtK+5QeH2SF
fgTwLOUu6J+TUvog19ZWVvPNgRH1f/xhz6xOIgvfEkUe33kskuBVD7UNalrR0spETDdJ8GD0dxBP
tFSdQzQJLjXY+YMU4t9wX++TtfKxZ8zIZfB0k230cr0EXZorB8D7R9rjyIqtaNPphbYp2rQLDk8C
J2WnLlpcFjhaOD650CCUyifzOtksYZRmIifyO1WA1CFeBfR8HgImpnHQlVh7RH/zKm0qMh77gz0s
McXMWzFMWwUDD+/hJDePjEKmW6Y+hgyXenKcfZOG6IUq9R+XD8VM5GToQvgd7jDQKtMSgByYJaIF
9qNTHuHSzwKU5jr1VUfhwO6ZjL1sbC4lOLXmCKTjSfQc92HVqBBL1CttA/0kQPt2Z3kocG3bbSW7
S+djzpUhrU0ibhFRo/Bzbs5oq8QuDPvxoCpt6WVNFt3SMvUXkvC5L0WFCEUQE6kO+H7PrZgm7NP6
wXrU/CH1DmNUro9SSjNFRTjz8v7NfSyolqktACpS3w1/ZqMzKmOlPoetcpsP0VMiySs4H68M47CI
QRRufnqTcZIQcBmCAG06qMe1A92jwlQQesdN9qS+DrAhfRRAxHFlhnyvpTLCZN7rl3c+sWhNDod2
1KGekJ1n57neOx/FFBJ0E1RjzRfwJ2vJU5+tLcN1TGjeUiLzEONbhy8dYq0f5W256r/9i4TSoDoG
uzVJsk22fP5dO3OMVbCCzyjbPh5C5dU8QsB0+YPOXohTG5OEwgDPWjKm/Mzs3sYmGdtmW+sVtkko
3x6gXV7JSzWNc/jj700+WdTErQxMRQ64tmdgWrv8vt4JyqZ4kaV37kqcLMuefEo1auOyVvRnEVEn
+U2b7nIkKv93ezf1w8Ae8jAwtGd9O66t5lbsXf+Qu4pnc3bYu+TjgsGZdMygEmULAJ8Ghm9y0eVA
98c40J6Ranwrs9Ea2khbukfrardgas5znZpSz89eGBxTK+t01hY/yOvKY9Lw4WaL8sJD+oiTWdjK
JWuTkM8yDl2THMTn+hbInyTn0+XVzLmt08UI8yde34nVY5XkzjPwA9ogISnHt8h6av0l9zjhofp9
uHmabZliHYLVk8N9CG0lHTl27adyD8P2rj5sVU+BtRm5xgD4bbnT70c+WQ7Z4a57SqiMQrdyT5Kx
UMSZCW9xGwoia/hOHTbXyVEZQiiKCPjpU6hXRuTWD5Xnr5qNfw937AvEYP+i+nVucHJgnIMt510G
xXtMo0Crg11sON8uf8aZaIsAwaZBIYTLZGf60IVy0Ix6ZT4Wo1fulRvFjVclO3hfeB2jm+pGR952
t/QsTF2kIqtcOgskFoGQqRlvdIMnpyeSRzmx2UoFzFXVfiBVrA067I25HTUJDuprkvjvSQp8PR8I
XkYmE34P5vx/oDNAZ+7I//0TTvwe6Hz48XUCjOZ//wvmrNn/AaZswDSJ6KsBowhH7hfKWVX+Y4M2
kYmRDR4v2+Tl/A1yVtX/AHvXNAfBMYIYjtNfKGfnPxwr2ybS0FXYLUxL/T9//q7fLbRf2PN5mPPk
sHJaOCz4AR5uh/Hmd50RHGhjJnkBbYzXr4U4XHTl3FnrAYVF7vxzui3WSwHD24DW3zHTe5sTR6eZ
2dEHoGeC+aep77vVNritEOQoHxo0LB0PCPUGQrzjOnoxN+MOhDMEECff5/c+XGglvv8N4mk+uS6j
OuZqBLzITT5kcEztRD9IuxVFd8SSt+gt3BWbYOP8sx7Gn2bhSxdsY2BSJ663LmwTqQvMhvt0D6Z4
Hd+3pGHHP9A4Xf0Xc+vnEcY7e288myfL9OHXoSgD2VJ+41+1N/p62I0PD5ARe9CBQQDw+OPyvorf
//7T/rU+beLQ6aCHDsPrpLJbQVAixkYY3tgtskkIP/3ODuo5tmObM7Jn0CyHmV5hp6G06gmq4zZj
H/uVgaAwvOqLL9WsQapdiASrpDBTEZeRSREpjTEY75uvjPx4gDp2HZM+GTRZi0H+hH7l93fTUTxz
8Bzwqk+CakOBRKHEY7vMkd/nnJRk13xJroK1tdYetdpVn51tvh6/2XfJt8tf8DzI+W3ZkIXeIO8J
AxrnF8NHcLDrD5UJ8Me+tdORwl7/jzLBNxPC14jl4freqckG6CINfkWVN1RqAzhNvI9LCMA0qVyI
D2dO/5khvOjpJT8eIyjxfNZyMFN4ooonoC8vZlMtdG9mtgwzusO4CDpHHP5zM1kCR2TdYMZ3nkEc
r4IqW13+KJNS2J9b9rcJETue3GMGkxu9jWpx3rO7El/VQulvXenLN+s8ev9lSUAO0CZFOsSZtsrN
oCwNBF7FgyB7hzsxjvUr/YEadKG6KbZ/col1Li/D8PR0NGvqDOEvFIUCANmQ3Nw7ReVF9ja0H3KC
GLtap+WC8xV35oK5qS+klErd+4C5MWAEIKRZ024AwK7jNFmZVbswbzt3KBQUOACr6AaiT5MbHCdV
kOcdDmMEO5uYT8Nx0SctmZgcb9+qDnqWsSChJzMS2W3k3FNbBufGjbxKVoeWWaVttzT0PXerTlc2
ecPGHJ5GFaSrqzD0mEKIdIgzr5XqhSd65inhdPy5gcilnR/5BjRBljWsLlC0fTPKK5jLIDv9btad
50PgBl2g0y04jElC8vv0WxS+gfnYoIwmV7krQ7mQqkScfvtxXPfbeCN5jge8/QMQS3d5bHlulSC1
3khlVJqXE4O5HaW0RrluQeHfWFn4LW+1P/Ja2wSxfgvV6iofYLttllzw3NWD7QR80S8dhkkq2xtj
b3VAjBhmBeptlhtHvXECfdO0wNgLed2qCy1hZc6vnFoUh/nEgzXx0CaRRSQigr7hpdn+Ij9ogTj8
s3rmr494amqyp06b9ofWx1QQo1gI0JvWBdYXzuesTwaHBuAN0WjFmfIQhEUz2kEJy6K+be7yjRBY
OnrSVb1dinbmLtypIRGbnGydVDNvYSu2yQhC5fXd5xHKyS6xltZzXsr8c9v+Xs/kTPiKkmm9zTNW
rI8bY6PskHC6hX/+k76Rd821vOAgJwT4f9pDjQMhRJ2AY+JHstgZrDbngquPwwagqP2l3ij30Z21
SR6L15qGyF5fZXu7cLUr/+Ay9+jVnrRIYTK/u3/9jGmx3aRt13YVn1FlCIqJrgGqI4RzFx7wuccH
yCK0h7TVwPlPnoMjQb9Ti0BcOcTx2kyNDl7mKtf2idCUOg5ZtYmqMdo5jHZsjRj+I6Uux11mH+G3
qlX/Az3h4DZtHcPT06F5iQZaK2E2jj8v/9A5f0QRQQzYio6RMXlThjAACywCePlK8DPa+2RvbuL1
UtvmbXp2+hif2pl8fAYgmb5t2XURZsSwNMCiKnvlxrjudgCYV6hSssjYhZmivV26UJOp819Hj5q9
DTqW/7zrRUC42RdZySoz/gEi+yl/AP8/uMG6c9ffbfewZ2yR2btN/EXaLzXGJuwi761P7rNR9IlW
W6wdXl1y7mgti/YfopQbxLRXkIle/qRzYcLpYif3OiwNKzOEOaQImdB6ULJ6c9nC3BUSvGg6B5v+
0TSQ6xI4320R6/hmz7BSvO2V7mnIlKfLZuYXwskUIEBKIJM7JJtBp2oHcTbH6t7Me0SK27FZ2K0J
yPjX1zFAUEOtBZsIecq5t7XzXpU6sRjxUB1vGNd69vdQavCJLMje9NaNr5Yz9bktPLU6OROWEw6F
NWLVPmZXtm8D6mgZGa+WVif+num9O7UzOQzxYBwZ8ROf6ta8Gm+H6wPV1nEl5E6c/b95iGG60kkm
EREhmzjfymOQHY4yDs4dfAqPui19qwplIaqfFD5/fS8NJgJFgKXhy5x8L4RJwzEpCWXGK3973Fcw
HsIbvxo+/MK5L61p9vZCvYbABcmeCsz+fFEjcnaqkbIo87HdO61beIk3iELAj3prPSz1HCa6yH8u
7y9z06xFz1XYejseDnVrXzWJ2+IYtzYqHv6GJa/g/3sS72L2LD2kt9VS1Db7bGkK6wSNDpOuOLYn
oUcS6UkUCzctLkMDAGN1dGkQrO29BdniuGq9dps9Ow9LNcK5q44mkWCAhX2BNtK53dxnLHVMiA1y
s3mWmChv62jp4MzGwG+wCHDLPDeTg3M8job1lg+q2wNaee1L+SOBZNGGit9VvNYrt9mqeuAUbcLt
ZUc2HwyfmJ7cdinKFDtySDPiNx5fiPQYs+MMoTy0Q2v1srXZdaLVaBq2DP2cNnGbUmlJgIzZS8aY
f45Z+QO876cuNB50RVHcSmLIPM/LJb7VuUCC6tFfVieBhFbmstznXEtBIFzSnr4d7kdPMLgFV0gQ
CK23IthaV+Udpc/NYjtkyfzklvaKIkupiOrqlb093CXXXeJFj+19uIGz83H44AwrVXZtT99+QBFt
wcvOOXOd6Q3dYbKUyzMxziS5VEoxOx5aYOGY7UsQZug/X/6sc1fkxMjUMXRHBf7CGseQJNGzLaRI
ykFeIrScNaLyEcXIjfkO5dYNrSHmTwjTchhjWw0+kmZ1eR3K7G6d2BC/4cTH0Aaxjmkv8oBtvu/h
Tt/Cs7Fqd9qt88W+H9bpOrxaKj3NvvKoFTEjRQWKqZ7JpbBqtdO6iHewgbsbVB3Abi8FOrgztgHu
NLgXNLLHz3bj/pvVMpNF/KLQJ5w2XwsttSSB/yLA9q9QtxEywJkbb8SFcLaGNwh8Mdzal83OfkdG
pyin8BVxd+d7TAMI3WtJBDUo4FhNAOm+v7AysWPTyIKS7l8mJiVKcMJMgSiY6MqS6Unb68YvSI94
g0HpRs/2lxc0W6k5NTf9gAxqhnmCOalaoczBN0y+JK9ApV15o1wBBlsGRs450tOcZfIoaZJ9lDMd
k0pAitLz5CPvoFXXzhB4mf7ULX20+ZtxkoxNbkYaJ/4xEk2HeuVvmydl114rT3HrimRhXKFA/M2/
OyyWFWfv44nVyVnp9K5NdEhr3lKzI1MPyAxxQJ11uz6ukazJKXE4q8WsaK5AdLq7k/MTmCnnR3sL
NWACA9pzDQUfATco7mXkwdIaJ6cn7k20dESQHxhAo4LeOdwn1cF/stRQCxdeA/HDpxfjJAqeArb8
I1Pbjnjs1aZEkqcHq1wgt5i6NUDCTefI44fLd2PJ4CSwkdA+VUadnTyO1V3aJteB0heMVptf9BTk
4mVjc57ldHWTUKaoqtKPVd55X4uvxnzYheHCVRev5aX9m1y7Y47Ghi3zrQRpqrYTdcP/RvJgQvD3
O/H7O1uxJrftGNbGcBSpUfddUJkmj9KnRiCKYDm6YWwDrY0XFSoVqJV973ivCDkql+kFcE1L0e9s
TnO6qZMrGKj1QY5FGVralftkV9FIlR/UZzwbb2Gz035c/oaL9iZ3rwsEOdDA0q37+CG6rjxAhR8H
z3fVlf7tX90+RnV0Bnkpv8iIRp+/RmYRD80BMXX4Dwq3yL+W4SOQsYWDOZc5oSJh6BCIQN3+Docz
QB/iVD6DMek+OrrtzeGr8d28qh+Ua8GjLo1r6VbxaN+qlF3GnfawsKcz/oyoSaC8QQJZ77qCkO3m
KfSdXHsJTTmCq29SGjUeHCy5m0fSl7pp9nJpfcj9w6dWi/eKGS30JefSDEhKKW/J/Fs02s73GYab
YzeyRW4f6p59LD5benadw10qlVBN1aPboTJlB5LgXN+FQ7q6vAVzZTZyDlJHW4h1v8v/szDjlwW+
4R7vxyvje4/L2wfX1rUoLRtPxmP/2dg2vpt97m7lnb8uFrLXGT9o2HSYSUNI794phRdy3fddGyG/
1Jf+FQfc3qZ6VO+g5Tl6Zm8Nm8vrnYkPzuxNUp7GVvK+HdCGKiNUlCQ7hF7VfziWOInh+Gqi7O0G
Qf31stEZ74iYDsht8F8CFTR5yQoNWpsmMS03Tb4MEDoYTbiLEpBfSbRt0m6jGvl9q8jby1ZnvP6Z
VfGrTmL2QtPq/kgXmWAP99Dubeg+/oUFpPlEqcV+H6AnssroFbBBF/nHPP1UZMqCgZnTgf8R+Ed8
PpXuiRNSSkk3QIlbrtJDYU8ehTDRviqRlzHqhYsgvsHkBTszNbmHVjGMnVxEtluH1saUIIspUbG0
v5UKfIDpy+WNmwltbMsSSEAg6dY7ND/S6mXVGgw/VU3hgeXngtM8UZbqYLPb59icPDA4aG9P1uTH
WmDYDmYyTuCqYNIcmUHIuW6rVioX9m/mYqEhqUDrCaBfBpZyftraOj8MRpTYyCo4G8dhSVJ9VXXF
Ch1gLyakAR6+VL8Q7eXpN0M5yhbmgOepk/URBNf+0ULhjCl6z5KSbZRUV0WOoHouv4ZKsdbRxpIS
cwW91z/3Iw4DlGTcpIfiBTlfblqXHeyZGifzaK5bMnM0ueVtbqL6xSCWazFjAXvdkkDBXGFT1NZ5
M0GumkAWzs0yYhPn/LW4r4O06rP42QnrR9hX5HLYq0yOMuh2q+nlV0SSNnX6XbeWap3vTy7wZ678
25EClzi5kX0YpgMYaAK9RvNKI4TAqyr3ZhEt4I9m0FWWZsNXwGgdLgR+4fOVlpmvZc3hLdUoPuhX
/bAa79TX/jbbIjOxscN189I8DLeoJG/89T+9nZjmHMNrS9MfxoRz00HSNkra4G3sqNgikZdoD47U
LHjnmeSYkUTFIOigu4WGzMTKyFiv34tcHMmV779Q+EXu5R+Z/Vr3e3nXI6y3cGhnHntw3EyAyIgb
z8hpJE0QdbGANlLYsD3+O3K8bp+vwk3nIuRRed0HOjbjZryXNwZoR6v3luLm968SU4tkrjQBAKC8
qxqXVV62vYgrZUpJB+gew98Q5zMq5zPc6HtXJEwA9cIxwJM3bWkkfaGgsfd2dOA9pWE5rJriehxd
0TCHSAlS8PCJ/jzjIuv+elENY36Ff5mf5pJHWYLDCe1618pp2DQMEOfpwru4ZGKSPdLd0xOzYIVJ
Um/19PMyd8OSBfX8DmgymkfHigJDV5SeVf5IEXK8fMvmLoChULak1GW+1WDPTaimZCETyT6JvoXK
P4oLZgKxwfLrLxSBshDuz/guDMISwSsFrnc6yRAd/Xg4ioaFOTp7y4YPcMx3aRYtuI/3ry4MBydm
JlsHddRBlxi5hLRhfIwa9Q//wPymXVz7SBstbOL7qEWwKRA6a6opirATLxk2lpnaqUhCo/DaQPsP
obptr92EyNMGYbi6/Mnex7Hn1ibB82h2hyAWuUraF6vMFILMsDMjrgd7LvnJU1RWgvt4wercfuqW
zjJlVC7fPbVSFoSM4WP1oAN8Stemqa6b4MHoMu/y8ubco8F20gnFb+BCJo9b3dRRcqwtgzalBH/t
g4/QwwE+Rt1LdsGVgJhZ8r4Ga6FAneyBpvuFN/vnYZt19jPE3TwJ3NGyKGq7w/83qY9AQ+nJztGD
Ut1tzKXzM7e3hpDcg44SIPF0yNkuQvNYlArl0vIIKcJBMfcpBajHNEARPh6b6unyFs+cV5NcF14z
mytPff18aWPc5Ul8YIez+GMKN4aFAHCSPx1S9HDzpZB0ZnFvjkUFKwin01tF5WQfYz+WtP5Irjda
8oPeKtdhkb7Qn76Gznh3eV0zT46p8ZgDdRdDltOOgVqGVp0GNjdD1VbtCDIxejgO+qpMDh5ssI38
etne3NJIlulbIZyqviO+t6skqCyZxKiDFiMqsvVBPuzkCrwSSvOXTc3EnOCMRZLCjDiR57QH2xxH
qDf91HKH78eNkBmtQf/Y35HPYBpiKTx476PFEA7hsSrmZt5VZOijF/CZUY4opdFt7Bu5/2j26oLX
nDPC+6zbUDgC/Z3GllKkVdJYa+DaLdnT5NRVy8+qtFDZmGlfMRhwYmXiLeP46DR9K6hiX617ZQNF
ZEipMoebem0+cwU0WP70b+lt9nHhgy0tb3LJYPfNUFzBsHIvui7VVbQ+Mp8+9m5H6FyskDEvnpfQ
YsIpnediZ6t9860nl83KjofqUGE0P1xJh59DsoTlXFjVFMppNZmjohtgwAy0kgDjxsWTpi1s3ZKN
6dNtykFcp9iwU9A2QbjK9ccOhfbLH+i9Ezzfqskzox7VFkUFrBwkyn5IEusR/Ly7YHyw/ZfLpt52
5dJnmbwlo5rJaUsVyE0L10g9gWXTX9N7+6H8eJDc/DrfiUi/eEba+3r8WOVuygD65d/w3jeeL1ds
+snJkEGsQqXEbTOT58L/MEZ7a7wB3ofm/CYxFuqpM4jVc2vCc55YU7TW8bMBa2JYjqvdvmQ7eZ1V
nvOpv4sQW0Vf9Qpi9W3xEP0gx1O+Rp+WiTVmyrrnP0OcgZOfkWuVGkAYxb7fMELmiWqqA7WnyTYb
+8v7u+RopqpHmVKWfn3AVrPWr+r9F2RIEze51R86z9kWm/I1XKsfl6y+FVcunayJl2FkwnG6kY0W
jCWQR7lCD6iB+8Z+iBBzcNurw6pfSX/E63FnrJKv/q1623xMFwf0Zx2PqN5TIRQl1kkuZKm2nqYE
j+4xyoE/yKgZLKVbM4EhX5NBKICo4KAZFT3/mkhF8FyJHUa65NO4HvbjbQrbFuAUavTK2gJcJnhh
pNI90GsaXKj0+uulsHAmYTr/FZOj3daAJBDXEd8ZxbvA7bfNayhAj/BYwJh9969m+M5NTo4xKkop
mpiYFHKV2ipeKZYbEQfDe7g1HpZervkzdbLPkydTsYcw1xuxz3skXAg1iqv080FQyL4aVPNWAvSl
uu1r9xSv/bVBy3ubbtvKHZcv1azXOvkpk+NtFp0aGCM/RYheQZruVa+25KLsqz7AiuKZm/DKeQjA
m36O7v9FEAStE2UvEaDo6jQPif3Ir5OMq2VpNzDI5+PBlWhkXnYbM2/dmZHJy5Akum/DCs5eaz8Q
hUmcn535fNnEnGc6szG5N3qe5J0ZsJD0plRd59OwTx7hOL5zEhrrbvjku/G1fF18s14uG555Yc/s
Tm6KOmp1hCQf7/iQuxr/3vn5TWUyBrXkBpd2cXJBCjOpza5kFxvkb7Pqa35I3aFeGMOYcXFny5lc
iybwkRATL2iiQo6I5Es67i5v2JKFyWmPR9nu6ggLbUoNIXopzJ+XDcy50NM1vONRUYzG8WEZdvXH
+OG4MV/blUKMtRFcaYlXjl78Nb5rv/Z7QJ1esBoXEs/3CRPkoH9fqWntR62lrq7ESYwaXLa2lsxH
Tf1cHRaC/tnjAHyLwQgSToZmzh8KLWxQuDhC2F/rT7X/KMOWnpeby1u5YONt5ukktNBRjhpyngIU
amLXSO6b4qU8Pl62MXse/l7HW3hzYqNXGz0oa9ZB3/hWDYNtFC8yhYtgehJAWAoVIp0yP6Os0+ae
nPfB4AyjAYACRGG9z9biJPgVUYO6WibVnQFQkOzhTGEEpF/5btqzktNIyyrsiXqjDkW4H7v2g8Pb
LW2zDbSHS8jsOS90anBybRNFFrIEGKxMBMA1fx2YD3pjrJw0WBeatYSVnttPFXA9CFAk+xh3Oz97
kZk4oZRgrk8+qkm7ltRkS2OWmueLFNEbag+vfJ9NofggHco9wLxFOIcwMf2kkHqpjgGSAdKMyfGH
CuBg+iNHcyhfyr2YgfZ3dgmEo3gAeL+6fEZnChMM3f9tbYqubRsU4oYaa8hSbUBLxKtwJZi1kMJA
28BbjL/mNvjU3mSDpTYhwRUXT65h5NF2kD165R88ZAJj/18gjJbsiT8/uYQVEheh1YqLDgMo14MU
/uBqT1DTbIQC7SIge+7SQ35igYURozVTmAJKUJKfZlx6DX4aGQjMoVkICGZcF401ZuyolYnhNfHn
JytSnC6AVYBSUh71SHfrH6yjU1GO1xcybGXG3VPSZKaFCSSaQNOAvbMOtpTbGOKV2YB1lVS3QnVg
1bnNalgf7hHANV7zq//Cy7y79BCpiWyEVTKw8G4ASko1uaQvRVr0LHvHFXO6GSJgvDvQvtXrty83
hnAAr4av/wUnhSgdnF3AifWJy8mSKlRamuXgqWh6IXfLuJzA2yre+JJsDtdL7eD3TnVicHLjM8to
zA7K5zenqt2obwnJ4DU3+saGNcVLl76sWMH/vEJnOnLeHbJkQK/uV9rpfDreoC0ExWO8sVfNalwd
0QV56rb5F+vn8se9/G0h6jw/voUpjXlADgrewNw63U/UvlypH1dFD1UTqlL/1L+JvWXEDQCHQEdN
YxZfV/0GhIPwb4IhMBdwx7WYcBOIv8NCBDj7JWnHkuIamoLznkSySXgYpT5GL28IUCQRMvHo0Kgv
CUIoZDsoy3j+14UFzp3WU5OT08r0hzSmQqKvXsFq3O6VXeZFdDrc+C5n5KTeLgKY577gqcXJcU18
E1mbCItK6oUPIJhbqL++B1f5t84b1rS8N2V2JWh3go25XljtO3fO56TlzZeE8FJAC85PTx6ZJY1J
tB6phG3Dz/VnMbAYYbbpvOXU/Z2rxRotFpCVmHpPGiUXgKa1mAJjqdc3BKV3YVTy9gcLweh7BOfE
jnhUTlx6jqRVOCgcUv2xMDZOsK5vTE9xs2340fmiPvexq2xH1VXW1Ba77b8YDZ/YnzwppaP3ajQK
+1GzV0JCSLO91tEpXfh6c2f1dD/Fi3OyzvhgZmUXsp/5DVVFfV1sEw8i9RtVAJ15/Zfmk95XeyYL
m9xH2wr9BrEsUcU/borGbbxgnTGAAlW24kGqvQlWi9RXc871dJGTC1mafZr2YjPFs6nd1NFK23U7
hjegv3q8+exDo/RH+pP+wVL34N17zWIpdQCpMmCkBBRwvrt5xMCrgeCTK0IQz/eTzJMPI2qijfqk
yPGC43kX6GANvBgIKoUu77tJG1UbArusATHB9HU1xKBf+vbz5fOyZGJyXBSUn62yx0T7/9j7suXI
cSzLf+l35nBfzKbngZsv2rcIhV5gUkhBkCC4gABJ8OvnMDKnS3J3C5/q5zarqkyzrIzrxHJxl3PP
KeoHgKmgJGrU5pkX4tSqoUIE/BmwNIBJrWf205kMOxcsJAaM8GrZWyOI75f6G6YKIJLQdPO5l/eE
7wTeDSnbquuNCP/AGuOkDSbsHZ6jtaTd7sd2x72Uf4zgOZozvbO7lIexthK0qc9ehxPf+sX6gZ+h
vkNRn4D1lbXMQsWgymkPpSVMKa6IKSch36l8Gb20OMs+cepp9E0omWPUHIScR6fTRQdSmAu65OGV
2K0EfMt2HTVfkvL9N2XqmSKCdcJ3YwjMgkEEAOHRRB+Bzl4L8bO/R09Dul/qO3+3EplZ2fIEfmT6
Utm5Juk54NtxRoXtQ9q2xq94JY8m7mwWBg3Eedctbl9BfJeD6O8uwMQb1Mguzm7pCZf6xdqBt5kD
Gg1igTWJ0Sn6XOXBtZv2uyZrrup9nZxV8Vkf2IPQ0QeXIyh8VtDtEUH4AB1Og8MFxeQFsoD1u75q
Htqn8sq+RQF/34TgU5QY0pYbejdJDPmfua0nVxcOx0MrIQDN5CFtF9S0dF8z42/A0zgmK5/hyqPB
3/sf54PVExcG7g0M2x64rUAdfhCs+hAaZgMBI405/DSmPW0eJ4PmgNVv/+zpTh3Wz3bWsOeTE1JT
WTK1wE5L75jx3jq3lXOm/nnseVbGtpWwFWkVcIMHkVPX2FoqAB6A/umgJGr7N2hr4ruGTRAhxTHV
OYDA8UnBpUMNI0RLCaiYw1iY28JeSKmieHL4DSPkdXbthHTQaxTlbu6NWIxvArjiP6/k8Y7BKvAI
IOlG+eRoCBzOvCCBA6s16a68oIy1G90PdrBzp/Htz6aON811MDAMXmGAtkEacHA4rFKbEeRKIY3M
XobmbeYgy+fn2mbHbyCMYLBlHd0HSPoQFCO13cxKeVHcKhlbDeS7i3M1r+OTARMBKoiQbAPc5bD5
NxNGzF6GMGHxGNIk+eiRbTe3W1vopCjeBW/Tnn0AiBQXUFQGEUVa4+/t8H6Y3E2/fDQjO4MyPOG9
8ZtAsg7+/AhY+EMaoRaQbOpNBeBbWQg+73EXgBdyHR52NvzWA3o5LtNzYzTH/Wb7q9EDX1oPkQsI
EIyKNPgZ5O1G3/JdkaDEcf45PILdH9g6uI5TzS1XQUkXT7GvIVNR7MPL5nUES9jZOdf1HH512S6q
FSaqamCgXhf1q3PRUBkd2NAFMdhxsnFZUsaGXddiJ1UFqd1qA1H1uO/D2OVFstj1mb08hk/gU6HT
uf5nBU7/jgw+OTdCwCIigbL8HRADgYeW66b/QCmJJ8E1crfE2+vLwI3Z83gFhbukujxH1X7qpuJN
AvsiCmbAzR1EXSJE0OUoGcTFktmiAWIbZLvf/+wNjstla0EcMjKQBgTsCpH412UmUuIJCTBWMEJK
BQJ3dS63a91xW34AvozgChkOi6EBdTbjOOEjPlv21rP2aYFbPoze3ALryL+Fm+WySa03BpCGkUy5
mxtgOs/+/Yntrx/rHfg+KOZwAG/wsQJ9gCAHXcoAehg8+EBkzVcsN3bR7lyd7PRnYj4GwRXMH55j
RRrI0ZI5iKGEEttWkTjBOdj7iYOClfyXiQMPwDuMYnkFTNRInloKRSZtJ/M5AOc5KwcnBdmbDJxa
AwXgVBtTuHiNf8C9Z2cO5HFouB7I//qYQzRZpXgP3BA+Zsi85+U5yPuVT+fO/0m36yDo2VbCmc86
fEfEDLX1boI9SCIUmb8pt2szoa+y4pFsNY6iHZ+P0E4dCvT4gYUF0BHX7mAtuVdS3QcLbt0SpAxx
qWI//ryOx11XHDYkhqtKFKrt6At9vV6W07guYzAB4qU7sBPdq0QCzRC+qiv+4VSJtRl5aj7bOU+7
q+j8FPGpd+nLD1hjnk/3W9dm5Y8hzsuUjOlwzfcrddwEzp7z1A9nbR08FiGEP2dHwJaGrSAfnkB5
GtNrJ+s2/TmPeXLvPi3swW0jlbuYcl3YFf20ck2rD5KuKaH/DHtoYDuPf97KU2HFl5U8OC2OtkNI
hODr6p3Txi7EVasHcTE8ryTwcM9349V/K/MF2glPcID/QkvlMBDuTUjjIfBeHwYrj/IcCnlJAynE
nQ0WJAy7/fkbT93CdVoRD+068nmYskRNRImMDEy3+UjwWZS09rWIzvKrrefgIKhwYcRD/QfCXkjF
vp5J7hRGWC8YVex1vORsC5GoMqHPdh8jkoGXKR57NyFiA0nB7mwJ+sTBWSHHK6AaIyj436/GXXBo
8GhWqJNU/aXWcuf1r39exVOvOUxg+mkVF19v/lcTivaB72io1Ky8jQFArO+Qw4Yg3eQkvUD7q8mK
m+W2vgzPpGnH2Mt1osu3AIJf+WuQq301bBDTAge2DuM5B9AUU5A7lYQbO1t1LenvksmYmSmksesX
ng47O2YP3d1/A0OOn/H7vIJAau0zHjzw/RgYra4wyW2Sa9eEPLz1HIXnTtGJs4r5PcAIMAqF3Obw
RRdqdPyGRWEstUysgscGt7bQkj+zlycewi9mDvxMVUqfYp4Je9lBRzFvdna2PoUVyRTQvOCaMM8/
hqeOKG49JtZDlBaPxmr5VDaurWATOMPL/tvvOlCGcsW1s7fBaFOmZytBJzIKTBat8Mp1thST0V8P
jmy7ttQNFtPFy6uu/J3ObTy58NvnSmun1vOzpYP1JC3G/gMOS8X1qqXR78nu/xXyWH4eM3AipUez
N1ozVBOzAIf+05Jgqm4VR0qvELynrgbcEiSqHrtDjRv0JP2CWZTs3z8zMIe6BaZDAuRNBy6Gi8Aw
grmKIOob5Ag6wUEYmRurHXbl9NHZbOv3F8q0dl35EBSgzi6GxLXPJf8nql1uiN4TCl3QLgG/x4Ez
0E5bmKLA59Kdv1/7JXLfQC9kHZk6v87r43fg0lGrwZnF8A0qbIcvRzGEqCOyAev8m6xv5Z+xMrk5
16Y4celDSLtAhs/E2380ijZSMIEvaLYh+m22hnoeivmCg230zxt44v6tQ+Vw3yYUZI54iIEpAGO1
NUWQd1h2dWAnyurOnZFTBxPCFchpoYjgoCb69caBc9fpp3lGhSuZfnWXIxBX0CS6azcQzG1jWu9F
zFKoyfrfz+Vfp9YQW4R3/rfi5GExz9BDFbVCRwBJI2+G1m9HrZRH56iyj81gPgprB40zFJ+OJs0m
UQUg3YsijItMWWgY6QxRXaN20z/v1XEsATNgV4C2E9zwETJ84h0Y26AiE/vVvmuvvKZPLG29zr3e
MJ8//tnYiTsFayvdBnh88bAdTt9jxSpPQXY8juzbGiRYo/9hSXI3BOTJgmLoBII8n9aZM0QJ5uef
nJHnf/4Fq3v8es9Wtk/0k0EIFNn4rq/Hplqkb9ARl1pKerl4QWpAZTspHP/WtPSdnKqdo8YzPvvU
TqIdAVFUVO7BM3LwODgT9QCCIvCb3WvUo3U/NLFZ9mcu3amNxFvuh54VgYjn0F05TFCo0+O8zJF/
N7R8B7DXpjPJ1TT2acXOOmn7xEqufYD1kmMjD+s6xUL8wZDYyrWbtvaUaFo8WZsVijh8P0dmemrb
IpBVrbf99+j9123jLeG1BjovBgdIFnLyVDi33A3jUl0PxWtB2uzPx+TYg6G98cne+vGfsr5h8H2F
eS1sWdReNDXIjMZzEsAnotyvNg7eF6xsrxSaoyjNabYdVbJyoRuZ/ajrJLwpSTw8rpXW6uksLuc4
Wvlqef36T19nyb6mkuJAlmX11hiYtXG8S68XsT3Xccl/GMzKTdXFnJ0RYzl22l8Nrzfls2FHiQWw
Nhie0ILAxYN6PYQP4pF4yZ838ORt8HDXIDgb4TE6uHNT2xjGqHE62wA3TUua+trItG4SYynzSf36
s7mTV/yTuYOorETxiqAUgnaEpFmJDlnYga5RnrFyoo+7rt+/vurAexW90Ztu/fvOLRLc+aD2vF42
OCpTG0d7+/+DJe7ERUBQC0jFOl2NhsBBKgLxcafoTVgIRy8pouIqmOW5dG/9Mw58Mnwj/ng8dyvu
9uBUgCucLlTDxhr7QMIQ6myrNBy5OC+G+vtx/pOt9YR+OoGgRARjkYStMWf3frKWA6Bi/wSRGX7Z
vkSAjd5CsBoViRp4AAHynVShzBq+GA/errlaHor8XGX1RIkLO/rp8w+OqldAAIv0+Eki5xqUKTVS
JLNNin1wz5/CnX27LkYXJfWWZvUHSc6Rqpw4u1/sH5xdWpN+cVb7iu00iVJq35h1c+Y+HtPhAAaI
VgSyCGcV4zh8BJm2it9OB/GaDVLa0AVTJUT5wtS8mfKVc5BjIAkPo9WvPu+M9QM9Y1R+YB2TdRAy
hNrUynj0dds76RM+MUZi90VlYjddOd7Gs1DzkgxzUSzMVmZcjBbnPkTXWNxcBT/EBnAQ71WAst7Y
Fqs6yfbPPuMEQOrLjzpsHVTEKK25xo9aJz0XvKAlkPz4HVNKt/622ZBrZ3fG5Am3iGYmCJDMdRYQ
2cbXdZjsHmzrfYF12IgdEXF36eX6qsqBOHtvQZMo11YJDE9FfJYN+dQ1B9UahiUAz0Zge3DOQ95H
ggwU4P09vwbEbhvdr8IvIK777pxre51yW59tHZzpsTOcAZSIWNp9u/U3TgnAG0TpmxR4GyD6ALJP
QgBS2l2bG6l3W2/sLXvwXsv8bGVgtXTgcBBnmsEKSUe2crji7hCppi3bdZNH/IaNj7kNEH4RcNvb
P7vMvF2xzSjAuHH9ZJzpLv8eIDgyvjJdrZVCUG4dbLcsPUJc0SGUABmIhPZtCkbyjO3fojLO65Qn
/jtA3U3Mr1aXuw5hlj9ewbAK6q9NjxIpvzl76E+EjUDmw9+ZK3weZ+HrCXRCPmO18JPWenp9C9ry
vXu7NiiGhwL9xz+f9xPH/YuxgzBuZrNrVjaM9cb32oOg3UwTSsEcPQqMvZ6jczvhydF69Nf5lTDC
jh9SyNFwgtBwBHNOrBLvhlO4OiNmGTFiBbUhlox7L0PtuboAdbT/dm5tjw89dH+gZxCBmw1kmIe5
ja5MGlAbXJdz8WoWv4L+3w8/VjoS7NvviOoo5x5nKwogKkCgZ0pELqC9uepSUGArAyDXQXB4VkoZ
Vd+D+4OGLkoVazkYWOAQTaCv58UFU4hE0vYMoJXyH2k/9mD9LvqqMsVl2PAi+ChM5Mrgcm+WoRMv
rpwgNpDNZquDKz4Vvl1lPeehRRMI5/Kx35HOcaR97SDFbex8qt1hdDYtDVSbFYI4FnuoZswidaky
ymbCY0AqaNcmc+jUIMYr5iH03wpCK42p+1Y3g8wneFwWbO16oWXSRkblvhKTFFMMfDigLxtOq9LJ
8LYq0M0Fnm77KgV9B/GelmLGsxQbrAr2zAeHa51Jom2RGmwlPU5nCMgVLEE0GZhXRj37Ko+mWXki
CQM2Nw+y7hDDxxWTfBZxC5KTcsuHinW/HCDw2lSpTtEI0pRg7QS9L+8GnmCyxO9UAiAdMfHUBKRr
fnFThN0PQ5YQgZoxaxW96R4/82YISulcSIuZCuAlPyz6HWQTNUotTE6h2cee3YTOK69np1XpoPwR
89XCCaFtHzMoUEBGz+tbVmVimEUJKSI2R2D9GrDMj/Vi2N6cdqQUkZ9ES1iOLWQTJ0s9lkbhzJgc
xrLKmAGRrh5xrfTibS0ResaLjEbHu20mp2U/Wblw/2Lsja6o8Ke4o70rutKRfQ5BmIFeUuk63ElG
oEvCKa5UU5EXLwDFQj47yzxD97d2p/Ce9gZpnhorqtnTNLhlWyW6shpjY4zmwi/C2mngKEPUftQF
iMtmL0MV1iGXqgMC8psn7BFrOg2wVsehCmtyx4PKR3FyCqz5up+Fi0izZcRNWVC5q2JDODR7BoEh
tWkoqgdJPZdWdWFPhh++uEPHujwQHbTLkmpgJmnTxgFSHUyvTY9jyGjhDrtgqfybWQiZFoZJnO/+
oia0LbyiMUDf2FNbhFuMYtfOFdMsWtp4LAYhd7SndV0kxYRe/wNbgF1z8U+CurxyxNgo0GKVk2g2
4NzscO5bYkEejZgIoK4au6GYXUentrnE4NJas1mAnZsA8h6beU4qvyCQebenftrowauNeJ6Z429J
UDfCTiq36+SrXmyEPhrim6IcV+riWU9DTN2gs94iFPYWtmsqo1j5vuuSCtDd9ZbuymRqzQJNocVo
x9Lnz57VDXJniGaaTYgrBNQV9NEvKopA9MIZwGyNCXsZuOyX7bhFAL17Ms7zcy/6qn8b/cU276ap
BxCO0YC7XuJQqJUP8ehYi3jhvvQoKE0LR4rcb+eWXRmmEwyZbbimzKYwmukrAdPVjfSQkWV2axJ1
oyt0w8d4WgYSlalQlsbINsZs5TrJvQgZJFWtW4EYZIz68bkoVFg9N4gBWZm4rWOPEG/H49j9Au3O
0l6Xwg6BgeBeYRZ17PFATllr19IWsdbmWDxarVSJhclg895mwrEzqgUBTk1idKx+6Z3W8/la4TLk
lZiruv4WDGoAxdlch54EVN3VeiuVovoegps+q9OmniMwUDjj0ND6og9YKFUcgcie346BHBlJBh0Y
i4qrYG6KqzFaegCJLTaVWwgxGX5WNJVtvLVsgfA7Ljn1BmjAa9va47AF9HbqxrK65KCKZ78gqDTU
MvN5vSW4UXbaDssw3LROR50LJxwBMHEkn0QsTbtof4zLODgqUUrVg4pJWC0dBUdrbyz/gDf+R2L+
P0BR/imAOpKYfypem3dk7x+NLKXevf/n3//CPxrz3l9AcyN/Q+EbojO/0R7/aMxHf0HG2UVUhwwe
scda6fpHY979C3cL/aMQHXgkXmCl+y+NecOCyLwNOj/U2cDNtcpe/zsi85jx+hIpoJocgEMXwFPE
lMC5I0b5GilMta6A/I7uaVB4QCzOQ1QnplZ0wiy7a175XmKP5UNvKfPGK4BgCqzB31qDVV64i+/c
uVRB8K1U/A5VMH6v65b+mN1Q3bZ6th+J6pEwTHaRGVpGqYBcVCbApr7yXyv73g0ZzQxI1O2tUgAi
afUO7JYskN9sVGtBYFwrdadAE5totizw+5276Zy6vW89i1yVgQIMQ7kT6oBWMNTpGNDJTWYLly2n
UvAdDxSaGZWw2HeqFWTbisJd+ktU9ME4li0engh6h4HUmpVjHKyMSTsSjHP/uIztiDlxSrrOxhhz
LXv9INs67C5G7RbkDoKcVpi7TCxpNYv6ZiGRm6h27kRcuFOTTUUNnVh4Kx0XxujdO5UlrwHz09D9
jcL21hQ2+uHSsMxXMzSqtLMXAJDkZLo58iFxp1W3r7CZmzrqlh/Au+rtxCPIeyGa2YYmg/sYGpZN
9ix/TEMIYfVJGYEDWmJpvIpZ6HdpU/BCurZhfB/B25iYzJUJlBWNOCoBMfZEeYPj5V21vRz2sxmB
1cbRwI6jP0OCIZFURiB6Kymv03aePAlibGMBfEGAmS4mrt+j5FFFHQYyI6NNzcKKfo6Np6qUqXGV
DigigbXAu78djaUBaw2RtZUbSzVDR7erdsyjXTLYU5OPa20+FYXPwTNfYOglntwODC8mnr2kD4cu
uhjaocLkFdwb+aFswn5avOsz5kIACdC6xVoeSru2Od5wew4ua13z/cyjKV5qBrKETo1m1rfTd10g
XEo0Heudz6Ql80BPIh/sCGPdPfj2zUlWd8Fs9e63grOmSsxxAt0jKWznG1DN7Kbg6JJ1vodDFfBm
QUjPHXYpAgsgatYKZsVi7mxkSyO43dMidAnDx0RgLRe40DRlxow/gLt6uZyMvnzWg988Sbw6OXFp
tWwcZ3ZBPNmjuxPrgZvbpVvoNeJU/SOoyLK1jJAhtpjc6UfkIHYExQmvTTzxvnzvItJ6iYEYhqRu
SLsf5uAabSyHpXxhXNU8XtqgQM+t8Vf4gtu013NvWZtSikgnQwTsTdWbIF3WLVSBoI99UZYRBlwD
RCvS72LLmitsfzDrWBRL08WtU3b7RlXh21TjjW6Wfnqs7abahJOxFHFUQJ8qHqYpvBa2XdbxFBkR
Uuma9lgmtgy/mqEb7sCaWm8RpLE3q2us25nil27q2Sjfw0GCAnCMGlpmI8aNH5tutO9Nt6Wmg86h
apYui5qpVDIZ0aRzOvQvWU9+aFZE9a+C97VnxPaE6G5XlEh3EPAj04uryQHsLpoRjSM2pdd+uVgY
s/PGgV05i4YMGitAEtxhUqMflJF4trLHuOg4QGXz0mdNR8Nw6xMGjkfBBv0so34RN0Gjuj5HKQ1I
2sIy582iRu9qVizgG6CJoVTnmQucW70M4b2HsKLZTKUu90hkmp8K49v4PdCdI/6mmxZVbn2E/vuy
sRo/LwU1Nq4u6nelOCZ0J8PNKEIFmSwDr+8MbP831Tr8xYIv2hI599ch7ux2mIrpEkJrMuWjjUuu
xbSDhBAaiGWIiBR6mZTnrJIyG0ynz4xpMB+Qf1ULCF5naO3xYbBeTQNXBnUSNHNKiz3a5neIUigK
UHBjPFT+d7QS3mfRLXGgquIxGtspxai/PydSBNUjFyW51qCnuKHRAkBCZ0e/PKdmF0ArydxSSAsC
pZd7XGXLzmQXqTZlpl8DaT0jL4w716eoK7deCQ5WL0RpoDTIt0i5S1bO/vizcimEl4KiYWmHRgJy
AhJVUCYc1S03cKwnI3S3nUm7S6eh7s+pL6pLVRY9R5uhrrOWKxxGOjfqxTIZB6xGlk2GvvmyWQpo
8cV9GULkyCydukPyoMUvE/t8XyGGflFz22+hAjfiFhLTvy3hnd6WwfOTNtTLnpa+mbrcKL7jKZm3
QUmD1wUNlRCbFEujahLB3elbZ/jonEq7URkxqf4Qkaj3Ue01TS7D0kSX3JPXvNHh/WjOrRsP/ShY
6i9GCGqujnK2saTUv0q/FNMAz4d57u/EGKCglAwiYm4Xk2bi96hxoKGjOja9QkOc3c4zrW76oP8W
NrYLxmpf3hb+AKzfWAXf1DKyh9ILxlTNEavh7YfmYYb06tYfAyACFd5vWwnQS6LNsUeIXHwDjBDB
qsOrtwXivd+LkGPB7AJpGOtcaLRC7iWxnMqB7lE5XzgUkD/wlSxRRqugzjsViYyohW+4VyNKDyNI
ho26yWtkXqmnQE4k1axApBKwjfA96LDVlRFXBW6LVFGT2kXkZ1apwkwZ3E/LMICmKURCn3xLLxmD
g01D5AZZ6ZIpkzKcE+g7oIHoC+Q82hyg+MCsVHOvyaOhU6mtIm+r7Elv26JZgBS326uqL+luWGzj
ZvIrE7IU/U/GDHTG2rHOC4OzbLZplTDUDvZm6VvPdhsY9yGJ6iGewbT0IhYqwQ47DVtSBfDddtCW
AK12vntHVEEeLGm7Wx/X/FHOyBlea6g0XhDJQvaxKmKNABBF8xKDPV7l1hKB5UJRu3mZwDvxPMiW
bqk2yJ2H83DXD3iEEK7Nea2X+kZSa8hD1ZFbHEr9i7a6JiJh82xjJGXi9auGf0DKanZb21bm95JV
5Ua2br+pJ0IvRx9PV9SE8m2iM3zjAklcc2f2FrFyRoLwA4PgeNYGVDUmTBYBXxIrq/ZRPAj4z45h
ebTlWj+UdprNMLv43Zqh6DW4Y+bPRDRJTcFknlVeb75om5jQ9Wwi95IGKC4BL6naK6ezzNwY5uku
xB+Md71EoJPNGrl2Ds4iCuIoXrELQrvgWyek9c4b4l0j5LMuPERlTwOoSZC4l8HFglmIO98VQeqU
jIpYVb1x41gjCF1GHSUYDFuJwiMEuPHvnOB/0qP/sD1UH//X//nffzP1H6VH16+8fCu/5kfrv/F3
fmR7fwE6GgCiAM6CCCIiKEb/nR9Z1l9g/0YWhKI3EJeO86/8yLD8v6DQgH6M6WF+BdU8ZC0D5g3o
f/6HYYf4Z2BrBJcN/hJC3fjfSZAA8fqaIAVA1AHaio/E5GgEBO1Bn7UD7wg4AeE9BXL3maOwaQnj
ihfcHjI2iTa6nMlEqrxlXsCupBbSvKBydjA7yyYFhsiyDs0dIR3j+awEjinc5GRcKOjmmHYcjENN
B/nQDAi1wSnJCwyMQ98Dg89WuG05miB+atOwqp39YuOGV/kagAbT3gUvwfIKiZx2zqVBO7qddCCr
zHK0CrZWsHRvSOp6spE2uFFji7ohHgXeYqLIIy2YzCd/6uqrCHWcaAOeqtLPGwPR9E/azM37SKQ3
x4LTprorLcN+IKbdE3ifwmweECGLPov61pnXQiMGpawSv37vcO6LTJg+v3TdoK3xkTRy0nque9C/
VkaIGpxfSbeyYtX3zsb3OBnTstTGmIaRDBHA913j7FrUxt5ZUXO8sE6JQL1r9TRewAsUJipfALvE
jedgFhxPrf2MOe3gRx+FiEVju0GrOi/7QLzTgboyq3tHut9EPa2Dlaiz4O+pyaA7INx+zEvVyrne
dkWpzBUN4Ee6Gz4alHj81G8pIZDjZATLFUseFdG+LRu68SuHPRPTIDo2J1M4j0rzCcwFU9DzLREQ
P7jGv6TGp2GAm97yQIdTVlUWxFnmop7oLz2MYZ+ZOhyNpLCxRHlrlJLvTWeeUb8By1Chf/ZNIBFG
lwvwUQCWIRN56KUy3Z9OFTnvowx2zSjfDLNq8ZqRgi6oJtZKBwFEKClpwpZlfulo72a9dgP4uCQb
096zqRUXpjC7tCVmGS1pP1pFdGdEUwNgUMft6GnsFxOeWglV7TmQ+fES2aLfjqE/oRK/qsMhjne1
4RfbXgQt+LAaildrMcC0l3YYEWQPc2A00b6bGC9Tt+ybdlM5XUA+5OTP6ptt0R6gdMOrpmuAGCzz
pWsWc6DxMkaDWcQQY7TMR3ySsezUiBxRI4evjPKyHlgjXjVfQmTAXUk76wOKqXrYeGoe3IewryN5
R1FzRZ5gF9rKDKceRJXQqZ2gw8U7Wa1lRINP6AhEDToVcRc5DccoRVCCJ9kaezZ8LFYdIhE2cQFH
UH0Jp5q/a9MX4X6xrKVe9RqXSj8GeolQLyBETM8N1HtE5hYOg9SSPyBur5NpHIm+bvreAu02EeVy
GTrIPy+EKsL2o8KbqXaChq2Xyd4XbAP4J9u2ooBkqWhMxDetLmSxrysgW+5d1ARZFwdmH9K7uZOl
ykxBhbM1Fz/0L0A+iOxXsxbszoMT4M9DdOTb7MWGxpu5nQvtgjcAQQ/GfgrXkFXMW5+iIUIpRC/3
HrEnL21tXwwQg/H1NO/RBaTB3qv9orlox8Y3QKRpEHfvG244XHAJgDE6H56ELjcm7K37qWzrKres
nle5Y8AxZt3shMF2CeYQJAJokixp2Vuozxvg5F/2HkQA3Q84tqmc48XnKtygvLaI1DGoC+pVU1rh
41JNQ5ANUaQCKEzIINw6M7KtpOm4MX0QNozdzaiHmVxyFNTQRtIQKyYZCwJzTkWDyWGAJal2WEyq
SvX51CB9hcYfyhDs3h4BvABKBcPyfEgVYqYiD8KxeJ717FLAuPjQ33IoePArk4oQH4pce8nXsp1A
HueNQaoqkP1dRQFdzAQKE4afEG4hGqkaEILF6JgBISp9RUgihpHKxACZzJTNssHggF7QN9rZwyDt
F97UzZSJeplkvlAUdC9qn0FMZo0O5/IGB6GYLwn+vxPYtFmLIn7ryb1lVQ19ioZZfbRGR8IM1214
C4RFikswLLWVjMHwz9TNwAxFn6ZgDPm2w6r1j1HhR9xKFl2H5JfihZR5iOSoRxPUKaMzAyIHKBaQ
LoDSAmMpK7YZr/URfLSFyqqj6hYOeN/cTtm09/c0mY2E7H5CCbVP9E9jg0m7FD27c0St1kF982/b
CO88YCfQ3j3sLjdz1aCIyoGSBVyk/rFiBYsdKIOeznMSHUBTfn8niB5c13ZsLOwRTsTQzoIHitDf
iAE3yVlWgykMMxRm3mTsQV+cA1WvAJx/IRWODa5t4E+4LKgsG4h0YXAVq3e2bONs6NbenjNzahEt
0GdCihoRV3REtu0N4ajV8I+ddo9CFgZ1l2zG7Nk5YNfBwNs/3/TJ1gH6ABQPZQNGCArGpXDvpGMD
gkcIHL95WbQBvOyisJMiP8cQ9rVffmz0APIRQJ4KbSMYdaL+0ghHKA5G209R7+3fu/JFn2r9M442
69OHHWyWhMp3Be0LJL44ieHeT4o7dtVtF7A6oQe2bb//2d6KyTs2h2MPGGcE9PYBeIv8X/bOrDdu
ZNnW/+W80yAzOQLnXOByqFFVmi3ZL0TJlkgmp2QmhyR//V2U3bstStvV3m8XOP0muCVOOURGrPWF
HEqpMoRUtrrMYanJHWyvT7b6/PvLfPy9XFA6UMSASGrpbGNuBUlRCii3CPXdEFlwVrNQ7e2tXIFx
clWuALX4M6HSj8+F2glgGahdQGm5eDZwzZDPaLFIN5FaJRJkF36hLrzZ+9n4ztEJEIoGam0EfeTe
yrsWIBt2L9bnpCMLYf67+1iiSHu0pK6RQ0hBCGpxebXPAV00HxOwjP+BqfatCGi+GoQkJtxtOC4B
SLRU5xZTAlxCAyc5MmfoyMJWIEtlwby6sI2+ac5ZKT5Yzt5eb1Ea0pXDMzJfT9u4a+OiAYksOUw3
9u0QQpcBZR+cTH88mN5ecvFhqxgVhRRZWSxo6I23rY8z08LcorQbWgHimPV54tpCf/TjteKIpwNo
T9AbZqmw8xhJeW5qCeyLYps+Vohfwvni86WdG7I1rnHyiopNm6O8sB8e/tCF/vMG5h0DVT+0unon
7qoauI8cHDXMNV1Vq3ibtr5WhTPfH2a4wD2O0BVq/tnrfjSeUH/813UXK630SllkOa4LT8eKXxkb
NzTD6oTwM8hW58Skr3zqt+sRVFYU4xYZFhREl2JS0Q+xQKERWuFdtgG+J12BnL4FPuw80/L90vfm
UkuJaJGPnakcXKq48C7MHaDPHXrWz8QwdjN3lk4AfPgHT/h+gX972TkU+WU3LgrB+k7gsjKaTYbd
2niYKXr1FrW86+Jwdqf86HpoNYRVAb5pQGcW0tCpH2vuIUDHuBkjGfBLDTJnKBLn7h9IMntf/oM4
AONTxyqDgApew+VIbbraUzy38A3L2wwZz6pXkYe4buKF3/UrBxILk65xGF2pc2v+R98UO4wJrNWP
JfDty/VI6Tiyx+GwUe5KU8Wqcmp0ktymdAj/g0Xo10stNmrAdG1UYnCpNkQ15qqM5Hrm+MwS42E7
XLDdsDk7Oz74luarxBfyzll5usgyTVnMigHpboAFhqg5znvoDEVNtnPoqH05F+98sGsDR+rCbojT
CtJvS40rHySyP2M7P+PcxiWPymc7bEJt7a7y0As36syW/apUX0x/uMPh04TbykUb0vkF/DI58qIq
XZzB5oSGvYb/dB2n3bNDQSvqm0ecdlAwKtNtVZp9kGrdSbZmg2Mh3zlGfSrz/nvpwt2WNABYjNUZ
we9HG92be1t88AH11QLZFkykwwjhTBegCLiaCcqkCb2v3jXbsOtzKuO3/oHXRX9mWMEBBpcstN2L
Dy5QOgQWWyaAUQLuOepBipoFUUNwZjDPm/TyvdvQ8M8WEWDTl4tEKbRqTCXaxsgoXkPlFvOVXT2l
8QqV+nt1U2+LTaPdyWFV2mvSr7yzAf1HD/rrDSyiCNqBn2qXuAHcdlR4dxIFOl6Oq98/5/yJ3j6m
A8UMSoAUAG5saYvAwSYd7NWV+aKPX5j7WFpnLFgL29n8ud78/WUfizSH1q1vzJd+5a7VRXNT7uqD
BrSX3UEAPhvOnG1yeW6Ff//t5gz4DCudxUPvyIXZiOI36cmLk54sNK512wGptkvifq3iFx3d3X//
Cj9YE+bLQXTkAdRugFb8doqqdKqF5tEXiuRXJeKdUtqFYzQhbZA1QrWXFpFZWkBwbu15rtgIDNGM
U3k0MIz6zPf88IUbaCyOp58N9Euj5NijrQGJyYsiLz0StU2N2rScgjxLj4WWRXnf+DOrvi3ssCJA
//futoaeWY7ZWhuhVe/OHKc+WMDwdmbkKlpugiG7jL5HDq2Bbhsv1aN5ndzMjSRet9v0QT7Wj8YO
RqRAf9K+Ixd+5rPM2/hiaAOPgCaTiNU+4AN2KRq6c8t4QbrfF5BCJQ4Lqf6lRmZM87hfsb1gh1Ed
3e6xRw7bKp9rvh0p+nfsLXjqfn8372czem39cjOL2VwSt+xESl6y4iHO58byINz25ybbB5N5BkKY
OOZgx8esfjsQqY5St1saL22oB8nefM53P3D2Q9h9hyj6/s/8/a+TG8sj+AHogoA81XJvchgrzSQT
Lym7EdbB5CgInjEzfzScQdRAMQpkFguH5EWsNsquTNWQvQwBWB6fPRnGdpChRMR8MBJxWAXAXnMj
Czm8DTmXfnsfOjm49rzVo2no+6nEJy7lOKW4trsuoI8rg9hapYAXtU9OlKNp8Ep9RqXlH7TD++BD
vrnyYmPV+1rmiUpfZlrS3EwLYuZs50TO2l6hSFxfauE5dOBHz2o5cFSQGQv5zihTduj+mgjvedLg
W9K1MM+KYPL0bYmSxe9nwryjLKblbCpFsy6ENWBQLHYcVXFdIv7+3nFA89I+6If7BHlXfWcjilPk
i3TbMwv0ByfVVx/rX5dcnmt6rS3StPC+k6+Q4K090NEg99nWM5awRfv25q46opYFChU5nH+z72Y+
cDfIV6OJPLp4wIO0eF7orfLBYN4TSSAtMDfI6fpjfA4F9T5VPFvdgLZGngxkT3hnF1M/M8lUmvlJ
fbPXEO3tSI0sMd9w9E61IqjeV0UkvuaXDvOTcwv8+wd8e+nFcRhFSwNRJzoW8kCFaJIZppe1+tk8
ZAyxkiq81XNb/PsU0uKBF3GxCzaxMcT5aUavk3sU7+b2Ms6aRr3Chzw3PRbcfix1i8stZmSbOxSc
qPwESCl8jD00gX55M91NYCscWFgHZlijtlf704mNYfx0Pkn+btosbmCxtossawpX5lC3iM/T1Fzp
uImebKrG3joNdD4WNHJx+/j7ufpuHVpcdBnZSOnBpJ2fCLnuxjsCW8Dv//774GBxgcXy3lJbzW6D
U7+K19MdRdIVHUeVT/dwWPkt6FcpemrVQYvx9PXcWY589HTzVum4YLVBTL6YmUMLXUBTzUOoD9VF
9d0gaKsld1C/vfa7qm7luGs31rrbWs8EtigQ0L6b1T/oJPR+gcJr+OVOnFlL8cshLy2SFggItHTb
Jhs7cvi1RMR6463KQ7HPgZlBtQ20TS+y1jNbFEHzmTX5fQi7uIHF8uEaXVLDL4ThHa9Ndx9/ntsn
GDfGThxdE5JEtLyNj+cO7x8tHL8+9WLhSOsuoQ3LTyzXItRjDhl5loU8tzy929kWj7ZYKAq3JeCG
sNOcIEj2+v343MB/2oQ58cEEmxs8jxuzW52NP8+MLmf+91++aY9B97oiO84IygWJJMQQ/8Hs+fUF
LtaEMQWoCnaeExwyXhKm3TrRIkYgig/bu/o6NxEjOYfBnGCXdDfj/tyoOff9FqtDZjS9Tdr8ZEju
Wz1Srg1grfG5lf7s5FisERBBFF2u2AnEEOd27sgsr2f8Sx7IlReV92Q7rJotP7qb4tq7Ijdn3vG5
4bMI3FsqtJyW+WkuPo2fIT+1Kh99jKZml19n6y40V4I/ISjLb+W52Hce/28ipcXIXaxPXu1CXJTl
Jwvt0OGSSLCjmyH8vBuo989vMGe+5vKkDjE7G/Q0P/FE31hGFYxc7KQrz4zZc1dZLDR6K61ywphp
U9NPnKPq0caw//L7bzYPiN+8N3d+r7/MPFV30qrwyeCSCUzKfBuC5NEYgryGncI7Nz7PzHN3sb6U
8KGRCpPQiqdQd0f4D4wz8eu5d7ZYSXTW2lNhsFNWfzeGVZ89qOLcUJtv8nevbL6FX1+Z5pYZvMgn
mENO1mpuLGX67u286fyT7ebDB0L1EQ1l0KkLNuu3V2sAOxoHzk4TZwcdLH29vqhacv/7UfAuCTTP
HpwvkHqARhLIybcX0QY+S9Gzkz6qwM1yn9bZjmTsi021i57FB2i5ot9f8cORAM0jYG3ITr4DFOMQ
kKgMmyhpSACHTeDQ299fYPavvf9Ms0rCxGkbhczFUugadedmiBNsC/iUzahdZVPkiC21Mj/11pz4
M6RHi5oQvVbQS1W0F60W0fzB4d9pAG/m2bj4w0f+5YYWqyOH6GAqHHZCRioYKGy1fP37R/4wzocr
/1+PvFgEnRFl3S7PTwJNT+IskOt8DQJAoF9AhHyeAPDh0vH31ZaLoCt6N681dipl65uwJnt2GziD
G8LC7Ff16cyzffg5IWaCiHemxC3LQrLOGx2SNOwtFIHnae4GH4c8yrq1+myv2O5cxPvh1/rleouF
MbMaYM1odqqVHYLr4PcI9X7/SB/O7F+usJjZeppokGRmp8LUd7Q6dtC5Wvl4Zg/5+DEgMMY9gtSw
zCCgF4edszg9ieaucL5m2dN/8gz/+vPLbAE8IrIcvPTUIDyM0RyqtolvWT917T/E3Fc/1tZfZS0f
v6m/r7JYnqqyYjpUJifJqhUnN5puRUqcG2AfDmewk3++KWv5wbXGsyY8SrqdHpvPDeAvFznEMw7q
Y32kQEbofTQpw4HCPJM7+yhqQisPZM30uWa1THq0NLZpV2aoQFl2JG1nReGZ8mErRRtzKsjqT7/Y
nH+fmYczKBPMw7dLPdytwh7t7mvm6Nh+7xuFlojuuULc+0dC/XQmyUAbT2Yw2tuLJJPhTSXpv8qo
i+YodIwoGltlAfvco08pou51svoJIvxf88N/YXv85Ru/Mz9EcjjBMpa9cYfPv/LTHU4+GXCFE4Cd
kFmbk15/uR+o/gkybwwF9B9DPQbtHP/lDgff4xP8jM7c+Q1NcObY4Bf3g/MJ9Vwks+GowXoMWu2f
uB8w7t7u1MBUYnt+xeMYCHQAM347WmjSU8IVUDx25XS+qYAHDKq+0sa1sJCzlnGhbqzc1rdcVtm+
kHS6r72i/K7AYPimpULmfuMRFjpu3pCtPU51hJ6KOOuUk/TdhFRRa839zHtodLupfYJ7eAxsnsJC
1LnkQiY5ysCx1wa2aL0AuvzkauzlLUoQJKBKmJ8BO3WnCALWUgcxaOy7NcVROb1jJYm/i8xQMsjM
tqhvIefPyAUE0unBKibm65qVjEE56M0xqRzUsTLRwpc9ucyfEmZVlz08n3DZaUmplwcCgXKGLldu
Xe9ElqRVQDVPA6bIRHNImHx7Lxbh2A7GoU6N5gLkNK0L9Zxm9Auq7Ayd1HPSFz7HqaSK4FVy0zA1
reEwMaejvuB0iENqTbW2wfxsuiPJJokcoByqK0/I4aY0bbaKOze5EBJRk9bEsW9nKB/rIEz4g67J
jTPW3a6a0DVSFTyEovFKq4W3NZsU/To6hzBfkPJWKd26HhoHxjeqbSe7PbWwkUUOuuysk6xIV8Be
8FWGH69p7VWrFBwYBjpqjpM5K3FECNvR1GHMHlNhPLgoGJb3ptvqDMgKDa/0qEFv2+TB66z5owXk
kj8DzSOen9vDif/3/Kvfaj7OL7v9P29/lD9+Tp7reUK++SF6hTRcd89ivHmWXYFf/du39E//8Sfq
4W7kz//zX9/qrmrnv5ZkdfV2niNq+Pe+qK+ncmmLsvELPxcG+gk1X0TgKDSCAAFh2F8LAyEzUAK0
aywcBAX9Gf30ExuhuZ+IM+sr8B9KTFgGEMb+ZYsy3E9IDRIDMIq5OoIF508WBnisFgsD4EyQ4mAB
wokE5eJlqq/lo9ZpZpf7ouhNuUkpzYoVsBETBY0wdS1YVxxb05GM7GtTDzqjhfM4dCuDxDtoRpNm
55Wo8xlBBshM0sANm5TpsS1tVKgqkcfufebF7ivUYcrKl8wrLX5hUunVG1EyEFj6gcV8LeqMQEfm
NIXct5yURsh76qQwQaWJ3Ei3LuLInY1Ek1/OsLcG4b2pqTDhni72Va+nbKXHuGlg3qraK29lUUnv
CSb+Gn/cFiUyiRBqVIeh5RmKAvCGP6gOzJlw7HQNCkVp1v1KdHEJJ2Iv3OF6AHFGBKIbRvfSMYAn
CrkL7wJmh6tn/X7iglXlNXg2xACQZZxKcQ1qBawrPu6ftNU6L4Y+gZES3gizXXkwkcX4t8yxnnCa
IsNG5LC2HyvL1prIteHqRATkyDSwpxmvPXe0mnyl66l+mTS5GFcj4TbI0ayFiyYxIeLW8AebEBUe
ehgaVribZuKN2McwpX5lum1fT2ZVOYHG2pRu+0nvXZ+jYRpwHEmefyFpVxswAQsdPMJmoBMW6WY+
k0qAOy7MDDCHTcq4K9AoFBtcMExl/cUTcPNbeAdWvwU1As6GyWqtbdP3SQKjhjTA0WtLrd0TnJLG
DTxEampBTxK2E8DgVhS+x+D1Riab6cm1nXJ0Ge/7svmWmmnfR1VdsvR+dHnMjujYO8UBEsGygLJR
trC+ed7Qx0FS0kFfgf5g8w2WyqoKpQVnwNwwKU6+xdm8YqeOq6F5hVvr/RVKUZWI8mTGeuaVNdrb
jgDAEDUTVChBBXrGdGToDJ7W4dALDI52pOo7SrBoVijtUgBTWOhN56NQrxvAYljd3JndKfGqjARm
QIH+iXVkNyQzbZ9aDq+jCn3N3J2ZVtYAAhiT8cXQYJxu3RHUkB3eYZVtUsDLQiS1dL5JchO9ijxR
QvCgMQQKARDFNN56mg2Ql4AmXF/RvjKArBzKHqizqZ+gHsD81FqgEeLRi6O+QcOlFXfkaN1ztCIc
boyhV95qxOaSryUtCgIT2FBMoTcMhniEJiMZ13WfT1YwAZBmnWRq2OCtxHWq1jyrQDSDNzxDmtrS
KAlMVYITipwc3XqitZVPROl6AVDRjRNiQxrpRmOIQYbAThounpqcDDjyO4XRNcd+yiqrP8CcJvTA
Q25n8tPcUK1PY3d0oxTflY5rPe275srC6C/CwRLUi3Je5/WVk3iZ6oKiNdQYB1Oe2tMDFPhUwVzO
ivYpBRWi86vMRJMNt9C4jBI8rhmaqdkh/tC6Ap20Wtwa7tlAq12F1ycvjbhkAEb0CZVukKNQOu3N
2q7xwdxRk/4k87o/uAn4UqvEYq0WGoOEW2to8QN84mMJK6atiNyM1iydBG2KPAP+EOt+x4ciWRvw
iQM6AhJFnx6wGXd60JS1pgXgM+Akn7h6XH0tuAlUHgh2es/XljS7PmrcoUY8b0j9qQS9DuMuUwT5
XE0zvuttqhUHp+MV+lo6YPBFRm5P4JsgCQS/c9sVGZricKNlbQh6jHpy9dru7lRR9UVocuoxaGlT
3usb17PKS3NAL2xpMAdMWkBzWDQKJCr3oE5N15Njj5j5jbcZvRLkDlbH+MRAWq1pynTf5ho4g5Uu
gaxBXFV1l6ChS1l+yaTkg9+gj0wTxh7+1E3TV4IjwvRiGRgDmTBibZY4YWKl6i4fUgpWW00mtQL4
pa8KHyQyS64mhM1fetbN9Vq4NVlAE6dyQkvjtb6Bbd7yQGdhQHKp0uqym9RLxmc0TEU2nOoMHlFo
OFz6LW147SD3lKkpaJG0r69MZzJRP5K5q8Mqn2Yg9WQDMDSHzoJb8CoHRy33CzMR86KuTVpAxsEA
fk40IxR21giMhErqPPue5iLNL1PhDFcOM4DWHEpWfoYaRn0tQOUx90aC5pl74eq9uVdGqaYLjTvq
rsGqYK3gMyy67Tg4bbF2RyjHAgUmAQlVQ4x6L7F73opyokDVeiVgjLGm2RK9YAc33jVwYJoYh3ZK
w1wRc1h7WjXjFhhEdaHVQriMZcHlgeZM49ckL5pLAW4mFCo6j6etKQYMZhWDWOGDEDo2PnGBvNjq
PeXYPPQM6SUYT7MkItyiFE5m3sCwqQOjh11dpX7tIsw9ab1piSPgd7F5haYQuoSjmtJy8hOsYt7O
JmAFhGxUdgnIAfgch4540t5mmgT8eBhq4R7wgYTYYba546WLPgxpBG5KgcYmDDbeYILaUF2Utj7H
1VrfMhgabYzXJpu0PDR0D0TXrB+6KyetpRUM6J4QNdxGHt+06kw8STURMyJ5aWHXc/mBpzlvjzUb
siEwh9gab2UMXQuMn26DDsZd3cHXhrPKGBTEGs1Ia/BtDkNCxyagsvAm34VznWxKarXioFkjetiO
WBdGfwYNuREawmTmtmkmD+o2GDRJ1Fs1+D+6m9TUz3XKnDBVY25spslLHITmlYFBqRFII2Akld0F
/JxYPYqq4o8KfX3icJq4NZ4gg2PwwGhJDU+BTjWyoR1QCevUrCtIVLK2VnILwJMhQHMcY0n3OfJ4
ZWSDrdXAtt4IaANoA0ekjyY9xAnRHojGFYg8LMJMz7FIm+Afrqhn9sw3CyWLuxwfV830yazRrTFq
ex0XWeH2+5KDXjVZA4fx15Fad5EXvXzO8zHWjlrBFNuA24BXGY9FOmQ+aRDh2kCBllV/y9Mk10LB
eDo9xEK3QJuxixQADFHrkwoxmEpEFC7+B3rJcASEjzBLCu6uO0C/1NZoGhedOmrgKe0b49X33RPw
oiL16genurKlnyVJYd4nr55xKCTE91hQIVdlrNUkg71d156AP6OP5avvvKtzeNCLjKe6D0CpcPZy
cmW6aXowLK9yWH/FcZTwLsE/Tun4YLn5IB9L02xLRCDA4OymScNq4mSDwl4HTtpqMOfdSHClhrsx
m4ASUR2Xze2YDX39kiZ0aCLaTF23/fOj1SH7JmpZv7Rvz1GvZ6O/D1n/vx3AkEX898ev/yvK5+ot
lgL//4/Tl2l/grVs1qnDq2/ilINE3A8ohUk/AVxgUHD9/3Uu+wvaZ3wCxQLJGnT1gFjztWzy8/BF
3U9zF3lYX36QLCzvT85e9sKOiR7m0JmioTlksXMWCEv+26SMsGU7auAtRRK9P4ImEWozov/axqsh
sbYAPMBKHgMIFZSeMc6QTRm4Egq/Np3IY5Na2t6ux1EEcOmzq86EDbnKSHLZNFm7Iy2lW8I9DHox
KO9eZF2OpkDa0NRByRXQWcwuD9ziybXE3Li0QXgFC6w30sei7NQG8RvgZpWAfWJEBmUFvhF9Qbto
OFQLlt82PdM2oEGgxJPG02MlAVpINdfbG/EIuAAOAemRl165TohmmwFwEhbOjqUTgGYWrxDyY02q
SqRshhKLtC3i0KlkgtZFIid712n1x5YotJtz0yOWCRoiPvpsg9ezAnLHDdCHK1c+AKRsazlaK/3S
aIcns0Y0hkBvgOwLQLWrAusRgOP6YGyNIrUDnfEk6gmFmT/j4NFOvTEhAkXBr+zKKnDHxHnRyCAO
vBbtVT+OdNfqGluBlOwgMyXlFRZoCFBgBMCS5aI7j4FVBA8jssM0MfNgGma/TQaRRoAljTeIKdGT
UAdrNynyCpxzW0KYxRryWAkvPtpQkqqgzjKRrWBtZigjDQ3ZAaUKXk+RizscQ5sDAlzAziwyPk1U
k7clH5t1r2QV6gaDfJqnxcnEwXDaChRlbZ+7U/UAVgfKa/CZ33eZicAkIekO+MjqIcdh8apogSYN
KiraNdbGOujHJvkc202P/mI1vRuALrm0ram9VHU/XacFjHyBVeSIpwHcvTe02Li0zNGqo7Zo7Re8
XeAHcE4BFA0QhPQONfppD0xHdeOYCfBySsRGHhA79r5kQ4JOjWnvNL4Z9+A7l326n0pLg4s+tbLT
BPPMSequ3HY4yILU1VcI2rtk8kLwVRu0B9PVeOdRQU+gXLKHDJgPLwShWnwzRlYCWYw+hQOSHNjG
2kLf4FReT+Akdm3IzLq9L3kxQjsGrCs41V0ZWN2U7JnbDFeK9NM3ABdUYFMHVzYTLq9KexybaOwq
b8t7qGXcLMWRhdNWXQ3ChvhsSp0WEnVjGI5uLLVgsjqQ9iyDDVeJ3ohLzWjRnA0ReF2FHHyLDhuw
1bcB7YviajJdoLtqqb4NcRLjwJEOmCKIiTcOTcxTQWJz61hSZ0FSUfOGxIbzLGyjOYp66ND1BPWy
QrXaqrIKb2tZdh6JERgYYmnuIwDdRaRV7bDOhmq2bAyAIuNoWdYBKcr4NLT6CNAW6DFH1KSLdY6u
XteutL2HIonRGNjM7K0QFbCDStUWHJO2tbfbrA9ypmlFYCL7kCIs57Nj1lTNodc9JMliE+kOhbRj
FNNmvJlg3VtPdOz3jtGis06dF1d2n+oV7DgdpHWDDvYBeDV8TZB/iIjbik3fErDh43pcc2Mqc3CV
PUzUIkPngDgv9kqj7QYaaDACbWBQ7qSRpxcwpQBl6CbpOhcKev60rkNeaHJFQOXwDUcg1RJX/RfE
ve2TTkrtDjnl/GiTLNlVTgUGmkvHFMNkRuFUnrhIKmRjfOSl+D3YN8MtG4bpRYP+GdgOo9t50NUH
Jatfithz7xIi2RauTzNUjtmiW71yAzrmxUULtqpvuoreFDlQfALNRANTi7sIpFVk2JBFuh+hN1sV
Hi22mjVMepiVTr9G/AfMZq0b030BpP6WZJSiMIb71DHBYdXTzVsLfQQitD3vrvKq0A9jqYajrCt3
awwq9h2WYh1ELHvq5ZTfoJTd7+yycq48XSNbF8fVq3K0tTXwFe0hoyWaXxgxfJTAqT/ETVdd6WZe
BeBncyRVrFpEFbGQuUorsoM1Se6AL4MdHUjVe2MYp+0I4NneqEsLngWvEt+9qSW+bQyTQFPNElNt
KpsVs3rgIlqviDyKRh9TgtOHk5XJvrFJuhYxerJ7AI5HQhuGrzjHKCRUqDrUZpxdoOmOiY4JqeRH
r0Xuyh8qZMV8Jh0OsmDcG6uW6dp+6Hm8Vaok2yIx7JUUVrtCVsZb49IAv5smN24AZCMgnMWdtgJK
GmDvFlnYNdLz1nM3MpycBm0ow2RkHFuxtBWOx3aZf60ZztUbw6QTwHIoP0hk9ZJWj8CRGrbM4khE
ztMl0EBQu5cNA6AsJiq5rx3JvgwOpxtURPtn0XXNjQ4+3lOhiHFCWjUdg3ogZnnhdbLZu02d7iiV
1UUiiI4+NF6yMzQKoI+C1OJ+pAMBpDTuAOfndLw1PA0kOxdQ/ySx5F6i5XbQMqsLGKLXB6xAxkWc
EnOnN6peGVWL00/PyUNpcifkYoB+SyPGZwZG+alAkumQASnpa5NXHXpLGJExUT1EMdfZmCZD7gSH
a7y0ybwyUXfxUwcDNpWmAIi0tZC7idMoHi1+32IynEqccqWPecBCEbN+LYYelRYUXyLsf9MXqP7b
EMHXU1+isFS0fUujxJuKyEbiCjqSajhobkdvUV3Cjs1qN8KuSZEh0/SApbV218cFA7WV8JYE7TRw
OLdUNSKhaHQvmIflvtGx6IM8p4dxkuSnysMraBEobioxwtJLSrG1eSXvAZp/TXQLM7QyZnzVVDeg
F5nD1B3r7fiEVA3DLOiH4nqyandGfHPAPhVHF+4+qy/gk4YglxndrVNr5cYQFtarpE6vmypTX2jh
JN8AEqNHvDz0G7F0ukEirtuaubKvUG2xJzD5UxhxvSaG/wpoyvEyS4ypi2htIOgCrv/7JEgB1r2A
xNvTXLrKdcNZNzxr1nZNRQTmHj/GGdCiHkYGTICWB9C5F4cDDnCHaugRAinVhW5WkctmsPkld432
2Zi0ZD9oNWriXma1F6jX1dcxvGN7VZjTagLf6rJAe4RsZQ1gQEpNuBFH/v2Q9Kx81nQovyYDmajV
xFyUqabElaDjQpZ+TFnphRZ1xtAy8/5hKrPs2ksIW09Zln1jKCgeM7vtkKTAdoQkqHuBE10pA3xG
EfSISi+KrHLuGlDcthXIa/cKPSFA9ACSHqapeGD3KDjw3YgEyi51S/07ZkRp+Mx0+bFEbHGRpIn1
TfG2vJDcIMeaFlBt664ldrRPyifhuOMJKcwsQuHFjRLm8kj1Sl2iDyX6HImKRQpyqjGgeN3Higjt
zjML9pIxD+Grk0zrKnatL0WNjpToAVhcGwkOlR1OffeMmED6d5YN8oGBFMi6cjOCPGE+ansNOQFs
l7Ibby1R1E/p1Fuf7XhSjZ+mdoqym0PGXZIPxQ74rno9yUpd13ZiHrmeVMo3Si+HcQzMo2+Jx4Gq
zMfpAWIUqIc9JAJLMo0nOx9I70N/kO16Kx0OaJc4hoPR0K//e9b8gXzHpvm70yaENIDE/1odfP2F
H8dNYn6CfhD9RFGUA18HG+lfx00D/wK/IVqmvtref2XEW+YnF0o8C/5taK6gB/i71md6KBFCAfDa
gBjuJJjR/qpy/hT0oED6bwU+jvHaBPNvVSWkL64JJ5WD9q1zRyQ0snl73nQMDf3LUagM4My41FS7
zwVfMVffC+O254DpmhoNcD4KqwGdh4EaLlykTMB2h9lkbaDBSCe+t6wLKc23OWGBZiFwh3kzttXG
7sxVX3xh9iFR10W2zVDZYZCeUqS3dGT983JT5TQcp6+OcTK1Y2yDQIvWkmPfrky060DqOmAIu5r2
xNF6gnUogY3kVD4a7QQRDSr00gWD+1uDHA8DYbyn8JuMn1PID5JcXuT9VuIKNAu1NglQRwhZ+VW1
QPLQceXyG948ACt487VM7lCLBm/7QLzbDF0+WoBjc6D6iiAznIC715U8lsBzQcxAAJmSwPOChoA+
OqGHrB+/tuoNiBSh5oRozOLH2tcK6EUCPDyytGnLwgry+tp55PijpLvs7RvPhNYzzPiphmvbnIv/
/4+j81hu3NjC8BOhCjlsEZlJiYreoJQGOQON8PT34124vBl7JBLoPuePuzEmr9UYDl3vERgM8CR7
APXEwJ57KepIS+ptGKD9IH8W1pGdxlf653ZzvDnPKeioXO50ofyzht1Y60gRlj/RO4S1ac9TYcA6
nWkNYW1p3Ho4TYuB/d4vsOOIrQ5qgKxcR5gP0MisTGFrKGiCk0cTfSG/Y94VUaW91z0Lrvqpsr1Y
2j5OwvUha7DDMRuOqnUWHDKF/p5VP5DYzKYHw6K+zYEMbLYdiW7XTtpn5IFxCbgpegUGRndcnP0W
W95AuptKxVbipEH9aD00M2+T1YCeljO2nkonBdFefGvwe1njZ5X3mebw6ZYQF2Rw2LkvdiuTAflL
Zmnv+5iYk6E8E/To1dN20KrOo/XVNu+rFXtltfkC4skhTs8sNHdW6eWIn53JBIyYCGGu4KFOte5D
o3X5XqEYLLdfHMdftFdNN24inZ427eporZfi0yZJ0JMnKmdOdi5uW9KjLx29OauCrbu2tChy4Z0q
5DRdT+qfve3bvvkVaWhZ4WqfLP0tj5/SjKrmsO/30hhpVN2Q4GdzWnPA98Qjlrwic45FXDjPSk40
rlzD+9rRkG/cvq92wUNTzB4zWyBviTctsRfPuGEc6SizNbA6sGehacsZ2jXH67tkL2W7vk1vWk9X
SroFk7n4MtC1TG9BkXxZD+u7P0SwVOdR9jv7Le80l1qF3J2WdMdqvzVvm2kF3amGflY/7SS+PHAL
NWt5eHlfSUBenOpYZpQcqF/99k9TX2Hxo3VlS55h3YuQ6MSoEsbR7slQ1z1TkdxsSAukd/A8fech
/KmdXabZx6EF3Zrnl3n81eA7uPd26Mttu/P1pYystIgaq3+XYHsrQU2bfCA6MpCWa1Z/6U59kruX
aYhsptUMMc/Wlx6j/X95cRjbn3T7tiiWVCHhjZhHz/kutSeC854FuPmqz17MI9XyeZvNa0yrVF+u
XrfoR9LdGbkoqEpYuzZ3qvuwVcogNdQdEgPC6HUxeNJ1Vc42ciC+gv5ARF6E1kFwEjGALlp/oH8q
qCs11FpjX7Tfg6XBXpWhrdf+QnyyoTiHRLzOLGpqiltafcrlznW0a2USwbIpATVDAWP3Qee4SHoQ
oE07x4OF5AEDf9HvMyi5TTr2agKpk80IfTLiqfvtO6+gca0PyJQGxRFGjWVMv4QWmHnVBbmoBc77
hMR2y6m9WjF5XcZiCpnyWSMBLwmhZMeC41HcoWcGc4rEp0aLAE3rbDhzdaHn+oVpuI2UWDNdo1lv
JGLs61ah0keQU7ttv/pWqq66mkvkGFJ/bg5woBCatvohd9mPQKvkglnQsrFYB9XI3piDnChPpB/C
c4+WkZSHRVKhxOLXyij6qLb62jf70tjVBm30guwh6c6ikXklAo/A1hKCBHJEHJC4cAeSrw/aSoQq
B/mSd6FsT3/KQMgqC+vsteCI+8Kxs8B0sjse56cuE7wf2ujFgzA/SNhGclHhzh/TT6tjowdtJj+q
yf4lsN07jvbK9qaCvtva6G76tqNfm+IAlCZuGS/Tnj7PrMxpIgNn65j/lpY1WdApEEotJLr+pJYS
M3zvOxV5fPVS+Na4ekaPACbtsn/EeE6OTj+CbJT+UjbyvjPzP5rEQEdddoBds05M0ivaGXrJOncc
o8F4H+PPhTpugiYQ483lTY9pOW70It45S/+7ItGX0gBm4raty+SWELz7Ucx7eF0vtbvuR83Gp3nV
v1M90Z+IEWwoSJCmaEIO4M3WMh2o/SIsnFuv6zgYSUeFNgzHkSQDC2JK70OjtNoLVef/ONw6wIDe
3tsZrWhwQs9w1Nbz1JcXR+Gwz4g+oNRpgo8H/NCGcymXa5Spm8LpbYugWeNQz1iIekDsYqm7Q2mt
/+Vi/laBPYIW0shT2HFaofD7ViSg9EjjeTL6R7Eyb/RYvQ2x+rrJJMMbHVVn/ce45LwBzsAhptU7
+rMyH5B1ZfFcrsas83Lo6XtX0bdAqK+PhG6MBDv1qyRYxamtClWHCgbohQOl49Mxz8qBFjz1LbGs
9MzyH+9ikXMAjj9dlUwHVQNy4MMBpa7zwzQT3UqWrVL0bwZA/5kejfeZTcSXnJiZQan2ZN12O+KD
VnSBj0RgL1XF6M9QHJG9lBcuwwtYW3qNt9y45MqlH23F7SoGJGepvozOFA/py6/RTXIwY8R2J57R
RaPs0nCSoE6bk8Ym5Jvlimyz0OarXOn3NSmMnVm33CDEFwdZvnkDz9SeZKq7nsZFROSuHcmdfkFm
ATwxE9eXt7I/DjIaETs1DsaqYQsbKZXV23m3xEOynxbuY/4Y2Sq0nZ1iKgbI/q/c8WSzhnHlmQSl
ihnYOh8vPX+YG9UWQFH0WPDbMQN2zYHfLgf3B1hS70gWTDB0YCVTjCeUKWM4OPPJyRFroFbYy+oY
Vtn6UuTOVz/ZFxaySOo1QO/B18YcHER1c3WnDwebxOqZUbDFHD5zGcHDMgsdjXKX9yeyq6kejJbc
9tR+8UrERIyWCcYLRAxTQqEBXYjVtldGTEPBrBxN0lkJtNVq2YUhdY0ZfQMNgnp5KNP/UuXHbI6a
8qc5Vwe0i6Gh5DdIh7td3aXMCtkorv2g8kteq2Sf0C4nU71X/DPzSzE+tloypJiXwEpizJSTeRPK
YVwTv23Tfdkc2uTRvnOPSQ2Z63onk+0/KvrX+gj1SJaD0IydSrxWUce7VaYPxDmWY/ZfPVZfktYT
NMLDW4ScM3QcEUkobGaKyWuV9z77XMuCXmboFyjN7ThInWfx/YomwQcMsni35v69YXYdnQ2K6L+2
W4LYvHTKcGCh7W8U+b2Y4+Z1PP1yddA6M5jE5yD6Z3orFopBhnhnlgSq82PRaYb2Q/JHvnZseJvQ
kbumt2mSQ5M2nWFOT9asBc1wULbnhp7i2VIDXZKPunw0leZFV4hDBlS6rUkTpLrsFsrFWJ1g6D6d
R16yonm5EfuOEW2Sc5D7FeXZesmlCQT/NFQodnmxmX2ah3FplY0PMRWoMiK7qkOap0jPVo6iPuyZ
tRd7p7fjLVsaT+Edqonf7uNzOrZetV1jtd0JAy2ztVfT73SxeF7BfyvQUOBx1n2Zh0oAGstPctEG
FNC5sVD93vxJi1CbFtCHmah1OIvqbDurvy2/xWC4Q8HCtekucVuT3BI7zJLUl8HCLWZas0/6VOEE
eX9Mki/R0/54kyl1AlyxyrMoK8/Wm7NlR4X5PkS90jPaPG3p80QT/TS9IlWnEdbglIMIIsuciR8U
Nyi56uLq8cIo+zLLfVtFfpVduxhQV4jL0BeXVX+g1iQ127vBWNmrwIrASK4pZd6i1aNYt3oX0dXb
JByXe9nP9cQbCLwkDt9bWjuwmj0S5Fs266ga+SlUgzHVDMYlg5XzM2UvTIrutEti3JTm1urcdtJN
Tp5t/SZmk1VL3qfOoZuVk5N9qmSiyFkfylrkAIbKJhlvi+4LufAR/Pj9/Gtmp9gyPcSaBOCwuvC3
xv8VaeGrfJ6tNRM5PzD1FnRp1qGmE8dBOlAit8+iWO8AbUJfDprCbphaO3qPglyr95CUAaUWfqsD
RtpnlCTvyFkibTlq0tFCmNqlJImMH9xepK5vXm4C27OhjZfU3usZJG9uHkpZO8jqmZcxNxGQiN7v
qs2rqnyXVR9rfSGxfM++01g0LS1+1+RYrP8zEwaC2Ti28deUOwhknoV51UBcXVVOQsV67Qj5GEUX
ZmxfnYo2JuOptRu+gQ+jF6+6zt1gaWGzXlVl9tdVcjU1vdbttMet6BXaoa/1cJLPCamk/cycu0Xo
Mv2YYk0hXlTrZWHyoewtcGAIaLrUpnwnIYjYGmdgW99P42Ft65ehyv3yoT3T2Ubr5aGXwF3U3kdJ
f4ljuqu276UzLiob/BJiO+DpVsJ6OVr8qJryFnNK6Cl6n3HgIbLGQDF3BZDE0iJkWo6VPPmJeF4J
oxTSzzaQDz0y12RD7CMe9man2y395NdAEHG2Izw9ynMr7M2SAtcyvSYQ7LVd3Rad2xYcLm2udfU5
23BOSbunqcvtEvVazfl3g07EVRIrgCmmkKk6LnuNw0vJr4l67+xtZ+F5t4bTtsW+kULGyq/tslLS
mexXwzipcLR95OgbZKx03MzYcyrJK9nhKzGxQjZ3joVQ6oZ7vZWuHNPxNVQhK8obPra9bvZPiEoC
ze5OVUcrWfG2gigszXFFn9YlrWc8G9aLMYxeq5I4jhKAnsziA83fsUz761SE5NEi2GyjuJgCh4a+
tlGfLPlEaXMko6yUlQJJlaX/V9l89Pq1T6WzxdmoJHpYS9gT5HU9A3r7ydIHue5EHQoiWK3MMF4X
av8ge5gmwYSSxHLNSsM8UrrWxFc8vKkI1IykO6ax9LvaUkARrgth9ZRZ2xO6Kreix0+yP3P5icK5
wGh+F/Nl2D76XENlXjD/vprxP3Q64A46p73DuUFSZi5Crctqr5maJ/GQ3K3/OmGEagJowZaQGMtP
m9M7vpLdOfaUVaTUmVoMsiV0I1xu1U+BuvZnwnhcofR+WgzhYNASYC+uvIRzMlzBolFQ9CAS4sNe
q+tmRM7Mo4cebEOVKMhxM5IA98bedEwfojardvIse0gc3XK7SCxMIzOHIHSN1P2ylv03RV+fCrWG
kvnMHYnAwPZiZC2z79/ivK+lfExouRH6P0JswHKpBCXUL869YdmbC02irGy6eiAclY8qDXvtBJzi
d/I5XqOHHUWUdpBV33IdB2WfniTd+FRS50IhmFdYyVP6uMmWIci0Z5kWLXfQL5uxM6DMDQhOQ608
ixo7O6GgnVROoz7L/1DDe5mK9JUxg+z8HZhZ17zawO95WXi9HKIA2DUpnwIKE6mB6DF5i9XuYMXU
nFvLqbEcbiLdc4aLZD+ZHIA6dv6/stY+mmxHGNGhaAg7pd1LbhANso218XGAjKKj7Sleb1rac8By
uGrX1qgoIFbvzcyueNO25t5KxzE/NET/81bwyj3DQ6Ob5/rpv510etFhlLV59cdWY1T8N6W7hI7y
Jl2/RYNtOaVPAaIZ4a6byVWIHO+eda/co33+Hjvfk/WdjhfLeanUOdhWjEa1cqimvVNVEfCa2fmK
9LF16XsGagNFw12z+Vq37BKtCels8mG4wlrzO+UAE7/Ls8pz7rYZJvjZlZB+3AGBmBOf9JtJ+ev2
WDRHr06ARyuvUcWhX+9ILyoXA5Fvz2ZEQAyUdrFraZht0nlXGReF5c6a5p1OQ7OgqFAT+TmrSFlq
1IMW6gb7leKBTKB/DTQUKW2avQnAqiy+VZPqPm1NH5UZwob2ZSztc952PqpAVCN3GSlOOoVJ/uFk
eoCecj9Mc9hqVC9n05m3AYbvN3EY2XQFyXgL4sI/nIOwYq6CqSLnSxk4WJI4nKfH5BVuwxOSVQBl
ZkKzc0XxVMQofxlVatn5KSYErFggGnJoV6MIN/kdZjooZ2pU0n8luSyqdmCtDMb+mKPTnQYRls0R
kuu4QKWpy8uQ/cny5PG6uTFCeU024RmRMYgYhgSxknpDO8MnR05SvXFF6J5kflJK7qcOGADH6grC
CBHOOn0tkh5xNxKCuuZIdVjo8qfnrUz3GVLTZG2AydiB1pzVv/R6MR0oAudTvuaIahaE88qUejmv
W5M2T+vYPyP/QfeCXrqKL4nIvZ9xpHqykq2jVJMdMofAIOzmMkJCxy3szmv+KH9xuJYQ9QeyFoIN
MbMOe8EfnxTJExW1J1mIFdRD5+VNJWApLNdQIvsoAkNENJ27yP/pjrsaDRUN1lHL9vhzHk3Wnj1d
5zU+DMVFJ8lHOL6ehAK9ORJkV6Zxpwf+wZwIqHlekYJ2hdjl/MLDfHRmsmWbniaZ2p3XS9th90ck
1Ni/NnIzDDWuoAZjnbpIrzAYPqao9l+5vA/ptsvTyZeEGk4gvDl5zpKT7ezJb2X6OXlLJ0kN+nFi
XPzceJb79afoncBsh51QvxJl4N2gotCsdla3U3GNc1fL5KZhFqRKtXuXkKdPJSPU4FKvzIBwnqn0
sOTOq+fwwUHn2Xhe8mu2flnIWToSOB6gL/I6V6BpYJDnFaqYvgu29kMNEWqXO8U4z2hok/UwjycC
6Wif/zCWws3N2W+SnUMxm7mX4DLoTvHqpQto3fSnt3xevQy/ijzSalLxdx1b86yWKx8dV7B9ldeO
k/NgM0m3Y7xr9bd6uMbGuFMXPCj1S2v81wrHK/nZ5IywTCCmpIcfEVCBZ3O7ysIIECFhRIQ8+dGz
tw21iKXBn4+xl068BMP0qTlPyUYlbAKpCZ1hk1ZAgU4ueujGU57tC/nSNS2ZDPtNXncLVpsJSBFX
TbA60r46ryvznUVij3kXxqEFnk2Wktvm2En/KT1yNk7/9kBalNvkP31VICtMfrXx7xEQyxo1Vc/t
vEal8pV2963/np0pmgsGIUUjg7QF56b5Zvkw0UyPY7brsmOXHuSErsyh2Rda4ilU+6A5Oq0xiUUD
eT6q7Rkt8aBgCKjgTfs+zp3LRady7mU8d6g3cLSAi6fGWVNICm/MY7n9KQ8Vt756q/L1CKjQOYEl
vCEz7pbO71QRZUv8OmIBq602EMr4X8Ms+oB7JT2sQD+37Y6jIKDaHobnp+YY10bbk+ClE3mNtqI+
UyD++PJdxaB00TIOudLtBbSZCcfA3JWYWRSPFfGCKEi+qrk5mysAToC8JFSVFppi82xStuCA7CWY
kgXRFkfFRn50/mvka+DY9XGUzm33sjDJ0A3m0+HH5/OfZKQEox81uw0BhlZGVLHeBm2OsF1FG7VP
QCrcGd27QJuA4t0XynKkceeM+QhlKexNdV3t9dXCa4T8x9Uelr8k3wEwTjTpOe3BoLHIsSU3VT7T
dGFOu6fF2aZEGm7/beRZsuLYL+unVrnV7Yu+fIuuQZjSgpmsfifhgYOd6ZNjrTeeNP5r22DtZiKr
te4E9+lW6lM8V3yJeWCiIJMGJ1DWj028r/g9aED7iKcf6yHCQBRk1JFAV9Po9/KDttaBM2uRVXfT
xStmIB5n+da2wlO6Ebh3O8z6uzlaARYtf5vs52T7mitersY+Nv1wEiCYhVT6vTIGwLgrLkJGcQp/
qpctbRHAZIj+1v5zkbc3NAQ70+RON8hjq4ddBxiUOA7A9ueGVSruOeS4aluVkoXZCJrlm9Tri56/
rfPVUf1VMf1VrQ6d0gR4bdB7vGuIUyez/JwB5qzU8WRNnGykbCO+6NJQjkzpB7tTQKhMOVTJDFbL
i23lh0S2wrrI9qNxwmjn2MmbYOY3OBf1+L1nJZiWPio68kjrnE+fJI8pCRarBueWXgxW71w6rDlm
u8Xx2Sr9uspfdZi4ps1ZBnW3Jrx6VOeorm958WJjZxsoGmb7C5N4Jbg3c5c4ZtixX3CyuI6sRzR1
HRVgb8UpdqP5oS8pAyRKTMs+z0pxMnAiImWm9jSyWf7kPg7J5fBr+8XEuJbbn2X3PuXm69ovPxMO
EudSK7qnTR3iq6PW0JCRMUeJQzsiFrWAqWmaJGIxa4NifHWwi6bXKW1DtbupMv5D8yg6tKgy9HZ8
b9RrRqqnW2qv8VYrriFS3koGOsBg8a+wBkqV6ojysigX4j3mbzcG82nuq9CCB0NEhLyN8pp089vu
dxhIraU1q2f32fr8OKJ5ttGnEd2b6tDJj+P/mnOfdAYSt0l4znoaRYw6E2t3nnoq0me94+0SEeDm
nu9hW0OBhke1xUEHzU+UTy7CnfjhJDCH52Q6yVuUievivGT6PQ0VLlxF/HITS+m1yN4sZEu9HW7d
e14+2fltXUkQvVWNiqzOnZ9JNE3S/fjoU1H0fSHOarwrpChf3QFZZUfZNV6c3Pzqyu2H1txwkZjs
Up0mbaKg0Tu76MB8QvTxyIKF11UktST7rH+VQn9Y1u2UZgjXKX/PO0JgmZ1g7oB0rafZvo0AHJV5
36rpiKIuSvBFcL7jMTvXDx1Buz5nCAi6If/CtklbIOosOBm9Un1LUQIhqeCPl001gwfx0WxFuNDG
nsPEd6LdU/jpwRseZAiHjhtWNRijFhJF7XvNg4GMXNWTQ6ZD6nLB1/0Sld3gmwtG4qXca/GntP17
SHTKbeFmfNSXpx+VKIJtsPymgxRVOAYqlxLnU9ZjPgWTmxsox0d1rXVbbOkrse6SUz/r6pM+nnQc
UxRRu0MD8mmqoLnv9gByUA40ooWmpj5bEwm26xoZ1req7CbQ+rEmNy7+k9cPpnmCBKx3raGYRflP
xks4TF/qLM6cBTpkcruxuRWXMb/WLAIqZ5TFg7chSLYQlVuE3WUWa2w7/9cWX2am+2lJZQUCd+GM
flKOkfVNiTxLMG1IyafQqfi2H3oMlW/lKbNfG8X2BuQBgcCaZzRkEK68u+ox+8+Km2vWMLCguitR
D1bfjfFZz3ShVemfRJp3XcU3JxFeNn8b0sGZDD9V31JLPlOSFI0825L6Nzt0AyrvTN/ISwZvoBGc
2JUA2eIuh6SVciDNBfY75VZHQKukjBMSekLoq5wq89R8q63XpPpXo2Tv42sFHFZo6zVXFHfllkRi
FlAW56bVwG7+3JjEneK/2YZ9jydPqSqvLyUcvJu36T92O1zs2UFMnL40xnqgWGFPCP1Onk62eF1z
vN8JWAqz3ey8m9U/o+YzONiZHZKKg8wgjOvNM7hdO2A1vYTQJC4c013GrI1aJdBTtGIYqf5/RPK1
sM7NZBGa0xl3WdBaKA9LczeXF0zC+DTNHBdw6qvTsrf0+ZCUYkesxR2XgF3ONzFKP+roBJ01HTaZ
iClzjMa2PGxt42J/8yiQ3o9VHyR2oI8WWsESx0D+R4kdwAWygrUKje2vFFHafebWwl4trvKAlrj9
U3tCO9gNbCijUV+uUtYzSr0ZNix34SVljModpK3rzpoTv6/qk2Rhk8SYyH94bIsSSobf4n3aXh4L
A5T852jy2RXrzlKdiedLAHrhJiEErPnHGLWr1Pa1crQw79z4eZqA8mK93RvOr7KNnjNlUT8OKJEO
w6Lt5nZ4LShatxAf5NN7WcgRGVh/lqRhf3HuqM69CVU8XQzXLJavzbxrGDf0OKdtZ1BpO+8iipcD
eaW8NN+OiiE95+q6H/pmn6QlRZ2MjmACTatE/RTJw3xprGmP3FH7bQB9Z7n8sqA8+FjM5iL3TOCq
cteS6Ygi4NRN/b+FQusE4QUFGK2t7+n5C1tjjhI7PTYmaE+GJ6Y9p+KocpwlFBK1igXwDy9pzOZe
m2LkLMdm1V2F5KG4sQ/OoviyxUljOLSoTrSwDrCxFebT5iEk7Me7vUw/Wjz6x8Ls93PB95M/bz0X
TFmD5HVPFtfaqgHJz9+xPsBtKscZgBBu4dkpJvoU6xhfnUtUAyP59IxeJMCzHcmMEpo2+hJt5yog
NXrgD+S0h5xLS5G2F8vQ3KZArSPJXxACfhVbPtPnvkU7BDvplfHTPFMZk7W3UelPloUuS1bo+hzY
KD5tDNOkNSS+3TeC//cSlGuza1emacodk4yFu2wCUmeexDSFlrrcJJQb8a2ThLsyMCNREvcidT57
O2HuxVU8vyqlDu6GPmuagyz5JcMgGHj4G4Umb1bHTj9W8IoUv54UdfxvqSQEKK9ond0s1/aUznAE
TDvJgGWOAxN2blv/lu13kqQ9E5NPn3a41Yh9VB2vlKj/9PSBe4+HWh32AyOZlB4ZS+Z+eKNsNEhS
hjraPzfrn418qW6WqF83v0F5VBe1a/Yb5u0qKC3L24T6RmmVj+HdX2g9h4SzbooQfr0yg0Yzq0nc
jP+NRUPoguKbI1RrHrUDFTV4J+b60x65m2ivBFyVdgKt+dSEC5hFxSQAUTLzcNQzOqYuWoencUzP
xbr4MZ+7rsP7slwPoC1ILWLTQoBUBa2debHS7aQHCZdIbxyaflPc0O3DO89h0V8MfTuS1gViHB/5
QC4KBcbj6lOWjmFyuibxblDISZ6tI06KwFCTHYEl3jAIgjRBD2AMkwzFGyk0usLlqU5e35iHVq2v
hGz4/bfNA0n6hPegikDakQU1H3XzJs3qtRwflzuwQjY/tVkZzOi3MNE91+zmcQHSzGZYm73fPHU9
1YWmcK1+w0Qh8bm393xaPdwQAAifuv6ZbQyiFquI7Fszj9SWebV6hGR4sxh+e9o/O+VM+bFbTuKl
HetDb8Q/hKVkbrO0u0wXzwSufqoDo5JWm9EABoP+GLPNeNDGIuom6bKsTEUksxGmsJMzmo2ZlVwK
loOB9Ftd4YNX2cLBLzo1tNoNWKObLxnZnNqi7aUEMMdOw4ItMg/r0WYSL8AQ4t8snsKKpawsklep
JCPYQnpstf6tc+qoTTXPHrdDvv0WCNiWQXhjo33E+V7Ab636uy79tQApCwpGp/6wlTVKKJOau99V
izSV7SC9jtyf8Tr4rYOITn3BvbBb8fVmRvbUJvoOZ6JreWNmek4T77vkYSxgA0dHN1ZnRWiemeYo
2Su/RxunJ3fN+G+r95VMy8fEvyuBMu+7de4qVsEWz0xcpzD7l01+Ttpndfmaa0AhPcgpkkFl7698
srOC4EsbnqbN/rMqgBRuBkbZceElqb+aVGPLN+5pNR+JayJlID83mRTMWhut9gYehrfKyE8kS31n
8vypIAtXZsXVpQYCxtxJECUKkyC+JEk6L83MOoBQhMOs3canZWJ2MTn1Ld0A6VFOcyZcZ05GpHzO
32ylnz3QemMUHCbadO45/KaVsqxu+W+LORaG76ZKGKXq4gxBXWj9hQPVMO6yVE3eQJj3toxoVET8
UeqKl/JqVhfEoTwNiXBxpt2mrbvjADkbi+YNq4o+QD4+5Ix262JdAln+EeC1fYvnGJvcQvZVG+t0
IrYPvLvnpgl1JrVGqU64XKpA2gz9HXD3ZhKQcCxSOYk2Qrlmc5HfZkf/TQr5NKbpp8B3+W4nS9Bs
1lvtdKvXSka3k9MU9JaoBD03V5yCK9gono6HkCp5NiTHSlyVwZeXmBnBpXGmveMF5GdKA40UkBo5
qNBG479pJjbI0CtxVviyiQvr/dIkd6+AKwZVKD9ruwytJr85YspCcqKg6TnmtpaUXFKwZG+BlooQ
apQlp0FcjGQXaBYr1vhrT1LM0Gg7z+QSZ57jIGLNax6/Sv9uCjk95NMU+/akDLgfrH9cwyZRwgnK
jYdvTVeO1qOkeq0X3Hdbn0QFBigSIdxiAAc0VjlQkSI4ueaajJNbWgSYsg5j/CadlBT4T/911Mvo
rBDWH0n5tDTLkckneMgv1KLdm/EalANIMtxp9ZjQ0fDwP0QJqWNFvdrcl06yUy0B8S0TiZYHDQEQ
cpXvh/h9XJaQeJy9zDzbmvta5okB+YPJh43XjhSL32Oa+I5VMpcvuo0oRZ3lN6wW4lq9rTqXTZ/n
l24ZWx/zThqN1o8YOcLMRZ/fS3OoA4gtFwjC8Wc6Crs4vc1qy2447cXyOBGa8ZBN5a5wRi0SIq8h
NJcplNK8QDgM2dvMkFxN0fsiHyjaKqB3Fq2iDHVlC14G4Ec0qBrjJZy6WfZhot2pnXM7hTg11AbK
gvJRRZWk3FI57w9Kt3znAFK7uenB0/BjeAjWpBeFkIVGId86ay14jEJm2au1wDCvg4J2oU3rlwXl
y5pcMqhbLSGnX/xsYG5VLsP3o3auQYK4/wieZGJbA7tDj4yxjMEKsND7H1fntdy4smTRL0JEwQOv
BL0RKW9eEJK6BW8KrgB8/SzozMyZuS8MSW0kkQQqc+feKy396E9D4NQIGgNTQZWsQwohl/uCOXB8
W4KUCCdZhCqEg8E01vrwk9OHQpkKBuvZjLq96jiZLVx9Dy1alx99SXwOHq9Wan9qRY7Ik67yCn+E
WHvWOiOUWNEDmYx6HWrDyA5YcwiHxlstZnZSkliox32bHEebhdLdtqr6Q2h/D3iyNRtfjv+ss4Yw
gYtiu4zv/FUVcfBDubL2Bnf41Nmlaov0GYzkiMt5qxMyVEm9zhU6GXM+DcHcs95K+zO1mD11dxyw
Tf1U1K+AMPDUtofFxzpXxyq0GN/dwwMieMSsx8sxGlPE4nZJBhrJMCCLzqZIwortOXHP3LdrhnaF
yUoy8aHEhNL4WiHamplAhMS+Ej45omFi8zaUSLscjq2DajDTLrEsvbTyVcGz1jI9T8qTUf/QQmgU
B8nE3V1hOtBXjXOFnb9iGzYr15noz6tFei7bY40NZ0rYO61UkD+iOE30wN1ZJCckDDu8Omj1Ipu2
cRfuRmun6PRd+2PQH2q3XY2pvYqnrcNou5o3INBWMhxoPwEwhRuKeJBF9a5gb53G6WghPcd/kEWD
ojvjd+CG3wRoswsSJq0Q6XqML0ySP4oaF0B1DeXdMkDSGHBgP5bys2LnYsn0omDkJvKN2YPF0Qbm
XtgRErkdeWqM/hyinLKUTHPffCTcPnmreWpGm7/Dq1Jhfq7kth+StYfJdnFiuhNVxOuMKG3rd3Wb
nqolJDsk2LZREOu3tD3IIgs6qG0EPRChav0UDX+N8FbfQua2A4edMi6joI5khASkWiNSYZ8USYGO
Hr2eH7QO73bMvqzm5IZPBmYRl/s9KLXdmD8V6XAEoogd9HFiX0XzPUts9MZNxn9kclwwQfiMMnWZ
/L9Evzd6VK8Klldg1vA4YU1lr5hTbG1cttPewTxZYjT+67fNMgM+5FzEDZ25tkQ6/R8n5+4yI3KO
dmA7f0VMY6g2HYHTgRZelsfUIqFpPYtxF3Kc9XF7DNNNHJ6S9Llkd4dNG5oZ26T+wQm6Kj3apn1l
YayBLoND0KlX4DChJARMbSskt5hlIDYOZUs7jNxKenEPss3VcNPoV5OWpfV2E8a05k2PnJPKvyOq
2b7zVmH1MqqTcLYecKuk3SxvnZkpe0oLJKRYO/UnWLmq2ZrjIscdfZTNKNJX+PumclsYb032w0G7
MmwYVNwtzaSiPeHdkIIskJR2elAXBzN7mp2/7bCP8g8bw6f8U7GRqvIhsX07hcV6s2ezxkhiy0bs
XSLBgTuX0xa5oE3G+uZVD+4k2r3e0pU0cvgGhR6tK0N3Dvpkkzz0En1dMauVbkmzRSe0tcM8JhqT
wnJZ3HNax3IHBn2ILH9NYb1DLMbCPMHwyXs7fPTtK8Qr7LKJ9aIl/rpWaO2GjMZAyelPbBfeS8tq
QYKa8q3pGVMmFUlE1QukGqbmlYeC7Ba7cfTuGG3bz333YZSpu4GxVqzViDTlaffSKVnmln/74ZAz
QONWpVkdSSXHcKkchx+4Ca9OzumJPYxX8L7KcRYlDgygxtvFvbN1ovZdZ7D6RXQVNgWdgsU4i8aS
ELTRc8PXYqFvYkNF2wIMosI1c410eZ36Z8Flb/GDmGCn3PBeT7gYsE/4fB/GFQi3BhNpj0iU+Boz
sS/LhzI7QwrA7smAyfvx0p0rblOVPU2EiJxyPjbGTwg6iCnRblY/nbtv1JPUzl7+x9LS+4SnF0+0
SzH/kimsrg7Bp37TmwhxWGmUM6zdvls51kOLkSQiphTnEr/xpRxf/MG68/0PjdwOCNhlsLgcjmau
0JGtTRarc2Px28TFETYURvfcVTcgeuXaoJHtEvGeN8bdXDA/7xp6ZpCugW3LGmtsxW2eVWRQBAIw
Iatc8/Q/yK07y+6z8zAEELLnm0zaQ6xR8hRuyvkIAmMbVbZ9yse03nHyv4KmanOprnbPogRv5sWJ
WmfPRhZ/R6UckVs6J2V2lwzc7/ARcfjpiolV5jySIt4IV9rrShPQ6ep6PPiSC6Qr6FcMCc56Vinh
GuECBknPIWPOeuLmzLWgrwy0xq00YT+pdtzmU/Ti1UN1MdiRt4GYCIRizs+e2SNdMBp/CK07BlgP
CWwOcnEsxzEXxxYISLJfxLmJtjrXpkArL6RigVDi4Cs86qUxrpWKjWCxHbfjVF/yGfs59uh9LLMv
38CgQEGs76jpDr7bzrxS6560c4xX2MuuTURg1qYr26Rax4Sp+NBBs9BkfgEQG5Ffs7XW2vOuzSTj
7Cz/i4Sz+HGwZXLZMlDhB+LZIOSjv1SJrXgP3fjlAFv63ojgn2ybkPO9aTDPOD0GvkSrjgVjz5Xk
6aTpnmwqRp2NrwA82hJBIon3tV92q0TGXuA3bhnMrcZ61zRC5BgcJCfk5CX5BRRi6U6oFCMBSIqO
ut24WYwDI84fCWLs8UtQR2D8nCXWhArq4qrRq/eySw8kA4+RxckXxcMNoJh5dh0AgareaFHq7/sS
6hq70+hTQVu5eKTZr8643hn0BLvDKCsqtzA5/X5uSXhvlp49TmPGdHB5yEBF0K0vH/5+8fcht93p
mBqqYyy5fPj7xU5qjFLM4eqTTT7SfCg7+P1wwm5TriKdCKNTpU1Aw04lUzHTbEUpjv3yMLoh5MHl
4fdr/376+6f/8bXfP+069X//WV3O8REaZ2XyFgwcnv7jNISYWfQ2Tdeahq7hmt3N1yPSCgkF36oe
zeqkSbA3/3wowEvwMommO3gyDICf1Cech9Xpnz/Qub0K0gpePh21WpGNs0U/Hf95YEPFKlUD3mCD
mE4zOe7x96P6fz/659PErg8mjjwtHYpTnP3PA9teYcB4kUZvaWUnG8sVwqx9YqI277BGh+UEM1TT
iBcuD3bKrM9cHv7ja6HUgGUUA1p66nLUdu7p9yP6eGSobEKTQM9gyYoDgqg0jS0lQrVr0v5dAb3p
VmXcEXXP2XlXV2EJzqBO9wigt7i3rZM3ZklD+ZrYzF6VdQLF+f8+j8doPsWv//6F33/1+1f7kqsk
1J1yMwu2raLh/vdDPwPV+9u7DJpCkZ5+H5Rv0gn9+7nJc8B8lMV8F4v8wm4MxWdnNMbJtktiNZ4r
MbTm9uM8eK911+FnoC8xrHutLPS7MEb/0NLmbjDdzayn7b1ldsmRse2HQS4IlxgOdYwt3g5ypVjb
zZhfIkVotTf849zpOJTJ6GzUiCPL0lNwKqnxiUHH3raWaFcELBBaUTBPvw8EPFtUIA3rQ1/L05gU
Hh9q3ED70u82WhC6jXmK5vYry6IOdzRmGbwS7JrSNnUUPUehJRnCZTBhGHAhWFHHl566hE2jbWIU
xlWakPET9XBqeowxUhMP8+CIfeHOh6JU2ArasTo4LjWaj9G0diaSyBlynM76y6o0d7YzYxgTstmM
Ue4yOu6vaWhVh0Q9ObGnvUT4vcuBrsKY7XhnGHRseM3Dg+snGH1TbTcwX96Ys7/VoXpUJg5rq0zo
zUx6K2h91ygj3SeEUBB7tPho0PWu5ozhgjd1206KZZaRPJQ+slk7d/m5gt67xp54qy6zC6+nH1S8
SWxU+kTH0+jlyGSyaa9s9Pj91nYbEn4IhX0ix1/tVDI/lROxwSlkMmV3w5OjEWfBmvL7FyeJjK7T
bB5KA7eLWXXOzoYwwfAPRWcilOTRz0CHTSRDvqrbjpCXdknjp0GN1nSvMG5RzRfvjUj7jd6DaokL
StDU1Jx94ZTiVmoUp66cix35n/nms1+blO2ARN/N78Kf1b1DEtLF05YZ7bQ38KbFc/pT5RG2al3P
blUtLsNcm6+8FsamKmo3iGdGk5ZeRztK2n5tOB2WsTx7yqAMYuVcvKZh9FOKyT5B9/PD4oA4hP6f
Ve0lNScNA/b4YhdNtm3zYfpIyMe4QG9vUZc9TF7hPegoRHCeXWYJvfvQGeawgzgy1jzZMWzFe7AJ
zr2L85be0Cy2/35NposqDQDy4PZjf+1bgRFSQAObmd+Te692KdLI7fehLWL2E/EtDVPMZM7c+OrM
xhnyC6nRio61LXmaWvAQu6KGKzQmZrbVuwZZ2+qiUwHS8YREXuwqsx0ZxqPYuByEXXzOayc6U2EL
8zJkjsVgOvGXLhVJzZiine279QXnTH2REVVEVdf+ps8bVBUK7W3bjcbKNYrqTnZeSQLKbnbOIqm1
jawuYShx87o9hhib+EqEWL6u+348U/AnBzPNL93ybsxmvM/zgPlD7z28ip3ZAWbqoy8zQzeL/F4/
EZtcUGQG89lSuwyd3p41guGj1Ytz31k8GL1gTNgjzXgXhyPllOuJe4t1pqYhZr99i0XdJ1B4n+Wx
COpGJ5e7/F+yMLy1bVm3Tg5IRqXV3BvgZW8lq6AGTaxVb4lDN7njm0vvxCTV5XJ5tlsPU2obEuGh
AHTS3r25jt0+ZG74CnjaZTLFuIfvIbwuCWwt1k6JTIkK9Z6BkjpHl7RPdGzFjHllejf2sTgN7UPb
sPIen5R3F5F8PYnObU/ZOEHAcapwMwkx3OWVHO5GPbp3IvLcvNSsRZvi8M7MpLcxqAjXnj7oaw3n
zt4zALI1uXMfmf5L3UH6DkvaOoPVdc+tUsPG8kCxcm/Gi64OzEgezJ6gqS+cS+WDHx2VAvUK7ht/
0fQ0YMU/5zbiR9qbm3gu5s/aq5+UQQg8TIU8aUmRPvkNARskE1727JlaqdiEVBEHQ2TDWjdxokgN
FCAD1BuQsNaNnjw/MYhmjQ2R1AK+jcQ993uTCm1E86JOsTLExoMjW2vfeYoWGNtfT5aQrKHbTOok
C17tfnTVybaS7JALdxPqOIfshiChNbFbYTW0vLm8OJuRg5mBDVFnHdktmYC1++f95ZLiAcfXH1Ee
cWCqMb502rm12Qy5zhN8gGMo63c1p+JqspgYxNejCJkBi46hP1Tqq4wn7fL7hvIz5DBRpSOQnyjZ
U54fFGSxE8fXAo11nbcEL/1inKr34MaLa6PrGvCWCuew0vNrFscw8R6jSteuETerrQ5XLdBryafL
1zxqi71hEH3wWfK9Av1i4+sx3btueYjtHINsMot/ruhpsC4eIKVD12OiH6u73wtuVowx04L/1hs6
giBae641Crto8GMsBD5SjxUb7VVXhb5veHOuGISRBxLDS5hmxpUGxrgCKKAaYJfPKpbODohwcteF
XYK/NEn/+ajtbJTcHjMksj/8qpBpqc3D2teyV3NqdZxiBnx/FpIcMlABUdws8GxBCnAgpD6Ow9vI
bs6Lgmtz9FDRMhMkCOmZZJmwZHdjN0ig/N7OTFlRGnKPuXWT99PGbrpzYKqeQFkMIg23Uz399WM9
WuutuQ1DAMiOmRRr1nch/LiZtRFaspV4kfeMwG4mY05chIJ0ewg60opCBqCKiP1YEZbyfO8kAfKS
QOrf0no7uGX8IwzWP4IXMp+HwuNAQdGdyMHZXZjuyWunx9zGrNxmNmEtjn6/xZAQYs/dQcPdToW6
joa19sv2gHmXQmeyb0SiHmQ/79s4DJRusOcXIhsBY/9hTqKnHKbDuFNYpY9J+GHZhf9o6w5WpCZP
gwq0XIJPszcbPI1FHB6dsA/iiQxaaSWCu8p8nZtmO2RmhlhWA8Ua7PuiqvezV9L54d1SsKvsUlLC
TtW2YIRVLND7dtReixHO05z3F7GYSaRHUEej5ndUeIUftaR+MIsM52n0jHUCCBHGhXe1anpy4UEK
VcNEgO46mawnNCUrtseM+3BzQwwGbAJFSwIXcPD5BbWbX/tfRHf2DX4mOtVzlQRZXzIqK16AXiDC
5ZuaztjxSmh3ok2DrIk+jTQHtC/xEThlePKB9u5hPnPszF9DlB6EQJEU2izPvale9Qj3GfS/iy4h
wbl0Wx3Lz9rQwr/uAW00RV2v0s6SBykYDYIfBGNN+C217YcSIiQjJqWxScK9CK6ajZ44xnGqLHeZ
KCE2ZGff9x41I1r74/zXSJDe0Rowe8UstEzhYW21/HVyIJVgVmgCAa/0FE3mSRA+aLlHsk1F3bVW
254jS2fjjN+8qBy0sl3wq0/1ve/N7or7nX2NOuS8uaxQ4XGOHaGRAparWSDBLGwVQrQ/OImxbaEC
oDPGB8Dj/ZYxx+KmdeJ1b/vvgNDVasqas2/H8i5EQceYYWxKHQIcVwAmy+a+SXPtXbQLxbB7zGPj
WjeNXOdFe9QI/ZHENlgD6dv8uCq9Uq41e9Ll2qEX6ljqAvJJAVZC2fPTmKvy0SXLeKZqe+nN+P63
/Pst+kK9y46aZ3x5Zo39RDkUsFW5YwAx4hIyd/0SNBBumO8mfUpwC+BJt5MeR2rFseelDLCK6jJi
G2RM1QWpmDaGM/Rbxq1wv/Iv0ckXJwY8ELohQZCmA8h1H6btcPN8c5MYdbXv83Hi9fEJ1dCFDqy3
CLBOfC7cua0rxi8sAuT+HTYMgQFs1iqWi1hNOq0GMKT4ufHV9lTwRGw8yzahSH7rU9OBNCoeeMJ7
dH2mVZavvE3LC9vAqVtLYoQ7q3W/3MqyT2L8M3s2Fiy2MJtGvSO4/a6LyFhnVW1fRG8TR59Ofare
u1KL1kKmGMwmYzeNFc+3YRGMVc1fDRbDekq1JPBaTI8xWDn8XAlOVPIicljniFZgeIbH0c3mndYj
Laf9jaCwscr14i2ejB/dcs1VDiR7XRiIW4XAeJ9iCQ9LnPkzs7ked7HHHXftdzo+ct5+JyggJiPm
zkxfW5qITZdKuYb/uPrjT7eyzb/BIe57lzxXqfOiaoWdBoWtN5smZdCVF40WYCHfCqMRcLprc6Uh
JsbwiJxRloHrZB+GO+VbK333GaruVN9iCejlxS90jDldhQehp/lvtaca5D8Z7/ytt/uXuGJP8IRa
a9nGYzuzj8FpN6ilosq7N9EYf/VCgdIk7O0bHIOCwhOuSM6ZVec7W5r9aQKc0OugQawQFF7ebDpp
b+0BNq6JO6Vzy/u5L99jmyH6YGMoVBGDaw9NnhwlN0DoG0GSJcepS0GsrsKm+olcLdyVqbRWQgcz
4Ed/zax4SyZAFF5MOAoVfx/3VrSpfag8kxf9WMoYgyEjBm9p+l9A9sjMavzUXe25VCVmcKCdq4lK
Btbl2WyAOPnKuoOyQFlQVX+s9s1y1Ii1XH5Jn+I9nDjBNb35mNjhmuuts3H6ClcYvqLapCIeYIDu
FxEszNvAMbxzx4i4muJyg8WbLPIcbkd9uCsLkEtyVT1pDh16L5i/lO0bDQ9RnYnz0wVNWnjh+t4u
088mlyR9oxyFnx0MoaPeADsz3Ordv1E1mrsoR2lKSZ8Jukh4IPqDnnxnkfPUuc7OGuaXKWOoJNvC
RFlgSKizCEdaB8vNsnXnDNoxS+NnLXMZW3YpFUz1afcxzvwK29vo2dclWqSHxta2RrEqw+Y+NWyk
ulTukqTl5uKhsvoLOqItJyYoumDPMUF61S8/F+B9tyZu4+W4D8bYfLGg560ce1xnzneTFe7RX8a+
7HdlcXk3esAM2Fu/sVr5klKNbqBh7KoyOoUjIM8MdCI7xILExEkIcCYx4dSXDIDt2sy31FTMmR3k
XHcihmeQ0dcz4o2tkmvMo4/p6J4ijIODB6+R4gvtbfDPqM4EeyexzbTpuZaE5BuWrAep4ht6zgzv
YWK3GtuzocY039bi5jQ+O30oCDW6Hxnre1y33NijdNFpETNqfrQiTN7GoXuaODoBvzh7LxZyE/Xu
ruK25RT0RSTygdeAoS2LW+a4lwpLbEnTL8CFexB/vIrXOi3p2oo6+gMEtCYBUBPdEGdJCgA8BzDC
EremDN19qD/ApRHBsPCpW1xUFoJBXT6qBseGVga97rKZI/4TxeN3geq0shKs7XSfQVliOec2h4dV
l59+i+VMrwFqFtOxFGKXlmXylOAZVTRhPJMySEqVB5C5OV04lUD1DC8dmLxDjLrEZcxwVhR4OGCL
xZtpAncCPuWE9gVBU6brMcufrbLZY1T9EOJBdfVjXZZgEszGCsCKBvjKlycGZ2IzTSw54f4ThtZe
yHjY9iH4YJU291Yav3uZL1Y2h9SqbctT3qhiwxLJqcycDZhWDv1pvGfjLDencMDdDGiNerTZuWm+
p6pCB+b8bloht93IkyRdayfGbiPAfgJ7Id3nZo+srSG2VHQ70Q8ZnaufHwrfIgroPNQ17hEvbf8m
4bTqlzQhkTE8ijVaYUrcFN69g03uXnEJhHBNcYnL7zydnG1j9dAhwkemLGTDxkuGLr7ueyYpUskL
ktN9SuRh3yzP3+DCuGGzDjkhP4XtS5xVd57Y/HXOOvbX0Gr8yAI+u6MPMFPK72xJ/bFPRAYjAeKV
MK1Xw+jMVTmVMUQH40/f5Tescx3C4rJDJY7uMtZvrqo5vZq1KALonFstcl75IWcmhOlbPsUFyCQ8
N5M1XwD7oZd5OqohF8BurvW12xBgJfV7cn3moLC5VJPg/kxjHKG2s6aLDuqlwgPiI3GwwJ5K9EkP
erARkwPZy7SoHSoXH05VCbQRLAm1BrTUUng9M7KnUEReB78eN4wOeCM30j1wqB/y2mxOWsbsCu7B
XObnmreTZzpqn439mU2B9waGOKt03/SwP3FrPvWR/zM5DORAIuJygx41GdYjShugw9jk5M4+5rlv
dlHR3eWN+5q5LPUYyl1afUVafeFa/ZC/iB60yZKUDYGmgrdZLU7sWLzkaX+eInUrQ0NuYuo9Jps2
5SJhHn5zsscuQxQbBxVpmR7kj4QG1mZOMLsKNFDN6QpA4YMYHPLIoJdXzXS+VVt/DpO38piQbs0S
A3VlXd00UseiOFS2RwimeZ0Yr/ICOp+py0tuzFa7HnsRTBr1daBxYlAT5OadgiYzK32XIU3QBLZR
wG+OIOKMJJ2s4Wlu62c8PsW6bCn/Y12KlT973bHlVKcw+8B7BrQjsoAeIBudvG6cVzwBIOURe1P/
VpjxulKk2JRXwzQ03AcMwxhJcFqstGR69Yk6s24LoPBVGeaLE/H765TGocZgbu4BDmZc4fQpEy5m
DbsVFgzGaQ9Ta5Ka0DTQLDU42bM9N9yB875cp5nLBQRHZz3nljxRJL02I8N4eDCbyq2fS3rFOo3r
PVt2fLZHNls3TxByTUJnWXuaNeNrJjDWWRFbxZOMRE1M8T9bETfqpep9KLSGe4HLajLNkJixS0cP
0lHmgeOl+QYQS4zrLqM7AoY4WbDDwIbtZ+U/6DGJAocVP4Fq7ZhvhqJbdS0MM4lTtMUY16BaZ2in
sPf5x+3g76UZAmzRaOn61AAF4r0W+r1yQ2pEECQr4Wd4d5tXb6H4GEP40rb9Ry+xGIDrVViYthn4
dT03H1tznO/7PCPvpPOvp67AHG+Nu7Ht+sBepblj3DVJdgrDEZdxN8UsKrKvdaSzrkkJzCRN/q0r
k7upF23UAqtG4iF06OsYM0fejI1zQqKUG8t3robsL2b7YmemDllvWPupwhfvFdtoSD6IelH269VD
iOCwCVP30i9uX3ZmNVtop49dBSbJz02sniGqOIuKzi0AxRATzA4oMd60Qv9IZ0bypmscioGbeV/r
By5CbiupEYSx86eOq5BTIAKa6HGz7tqIDZsgK2sUK3ZGEf5zGhJmocYzbA8kHOymplDjrPbm/IG5
HTEgn2iUlldPfRXSEbCejHYU2pUZfRfIgtSUkE6YfzzJ0bhWJnK1IKhszZm+ZfNBgMpX7zwDjVik
rP8rm6HZcYdlx6fvbzUciKInxM8aR53Uu8oubVlcWp/Jp9MW9TUdqa3sFhO2l9T2PkWhyiNO9rjp
CRcAjdJZqbSazHhrZiVbEySyPItxeJv2n2mVAau6l6TjAmoXQtYmCUZozid2am3p/bK1ij5LEWJ6
reJVZSC/VjMYu0qBdvBDYw0Cu9uVGeqMXjD+YI1cvA7nLXsiX3LcCtkyXQ/L/r7gkI7ydc06jgre
GAP2UxH62aYd8KDqcf5UenRtGFKxKRHrBtTozsMp1gmghGDWV8Ipb12m/RFFrZEbcccg8ur7WavO
ndI/emS0oAoTdif6+u33M0iB7PXK4ZFGzBTWLqOUVZuonHV8ThCaolt5LsatdiLsGOURt3SY0CJU
W4PNhEGdMxI3RfrTtQoELVy7Fke9TOIf0JNY3QxvXsiPe/w2w3Nv1EeKu3Lv+Bh+Upt4m1HjaYoT
q98KB+esKG99gp0pEvjVpjTdzsQxA8OFCjjo3iFajqtE8Mr1ERmp0lLbauju9GQ44ok8DFo23pJp
/JF0ptQFZuAaLmdmS3YgDHFn1+54mjIiY3an/LUJnRZTJJaghINpeXvAbqnB2iycnYpyz8y7j4SV
S1sNOkBjsd2zy4afhNUiQ2gVG1PbdHQIXKZqXvfE4WqDul5ZgCqtHLNHipnHDy+Mihg/eMni0SYB
wW1x6P4KEb0UEJ/O7bysv8sm6qbu3hud7OQ05ZllXFjtIA4mWVNcmJK9SrHs5ItjCEIaS5iQUqlf
cOg05ryzHJ6NtNBeKTWnc+llDDVmulAvhpSdcslV5sQuEie9UVSOOerwNIY61VjJisOh2FNGn7QO
4oM2C8EaxC5e85+ZmPtIh9r7To/3FXJQCyOGax8k05yMuzThP7bNeZ2aLrnbsl8PCTbLurCygG1D
WOBYUsAigwNvkeI4CBdpJrbXTg+nw574XRwACU0PdJBdXRhhlIWXb8IaL80Wn4n4rrkuYwHbn59H
g1PRPIad5IQrK1okDH5xPcc3sazNmomIRxidOOUT7qpEBwoFp73Mxi14d3WYEjhD8/gzMfFcjX3r
sXfOiE9C1255akcXfLZActJX5Sdw5RMzAfxAflxG0ILId8gWenhjUWNLaIEM13CODcmuJ+7RkoxZ
JxYedD+Ox3Ot8+bnzx5ihfMIFkcG65YfXWGbLCmrTEwfTb3cMHDrZHXBv08JG8roRkuY7C1HPjmV
bjITi3dsmtz5/eTe5UV0K3IMLRbjPjAetKoSzFYfpTkKSXVo5EedfgjZ2XA8x7U/+x72AuNrquwv
K+T3aEuILipeiIl2tjEt/WO0s4e2tMl3lv1z45Aon0sosTUQC/xD3LlRRLIc+5zvf3peiMvQuHOy
7Bv//YsWOtuhSj8meotgNLyrCiuIIiPJ0KksueQE7oVWquNkwE7UBwxZZf+U93WQVh2DQszq26md
++fRasE5V9OBzMwFyz6G/r7qNlk5O0FXYu9FeV5lLG9bheAGt0YIu4T3fZBGTmBjmlcuGnsSEatv
K/YiLs3VQGhhk7MswUh7VogwGgzMNi1ogZvFnLT8DY+MZRY96IPgaMUJ6i6SrdecGFeNK4KD3NUz
bJNGB+2p03/qJsHnmocfRRKfZ0nGAADnN3EFjKXwW0X/zgxijU0B2rHo9Y3KnK8pHx8x9JCNlFvZ
Ymk1psecOf7a1e597diaSKR5iNhbspASq0xdBU6ig77LYeW1w3AowtA+RdTpZZhYx5gbCs6sjtQA
Vuy5oF/WmzKYIrgPdgsbksmMn5TvhUA0HaZO4xY0HGflUexrNhtldomq44DdIt5eYsgXaZnufJF+
oBfXkCDg2Hb28MetwWo4hPoEa0J2UMDD1QBBYyzgsBUlZntJpAg7Ob8SSj7+d5lUP+x682F4h/PO
VdmLxISsioaDugSchB9nkwwx1mqgQsrzEXq7W1YRGZxtJoMOy70AKTrs0CTZaPDCa76+V7oHww1L
HC+YIXhJMicjxprRYOA+/EyIi9CD3ljJgObUWFdRGq9Dg5lTsuIEachvVlitIxTkedO0OpuCsWti
cSV0MOGspO7SKyrIZaMemEQntCn1aoKEg40+FJIWjmNcY0aESUbzllh8rP/J8+pZwhIrDS099QZo
AZI+vApFi0NkPDm4GVeWNb7nZUYOxsreHEs2B6uNPkVCslKjE+7bTSVg4TRdPewNW9yFk7uvmuZJ
N5CkGR0CUIjYvaktIaPyT91EI0As790s/M8qs0Hb1lfhpU99jAs602QJQikPqCF3rQl6S0HrYKzE
VN7mWOX659IQpIgIVzLwVNvBaUgPeRmpmDrFwIAaJLDD1JlGcBdgr+eCRASFfLA68suD0qj6aLF9
psQE1Qbud40JN2G8zk5lL/zvey0jiZXhFNYt66XppMeL6uZBnH9p4d88c3AbuToBAlRKIIGkfxvh
gnAcSKzEeLKioTqxX/gncYbvbsBwGNestnUrVrUTcNcjf9dC3HQ064MJ4Od/UXZeu7Ek6XZ+FWGu
laOMyIw0gOZCLG9IFr25SZDcZPpIb59eX+4j4XT3CA0dYC6me+9mFctE/Gatb4VmH/Cxg3QOzDh3
kcWG2GN0QCnaVJ9G3B0Nq/AP6HlunbAuT1NL2aat/s7osfG1BmPa8BsRyCkZocz5YfyJhel5lrGB
D4m4mtJ9Q01GpzlVh5yTg9mqjTSXLUuNK2TVjxlkrP7Zf+sH+9txJPdS71FdMRDJRucjoIRf9eh7
0hkUL+4KC/1isEvNOVqVmtXQgGwa29e4tYnVYMHfM6NybaKExt/n1lOeLwT2Q8aXgCxOUJdWeI2m
Z8sboXaID7DcmRMHGI6HH6gZcAu7kR1jbj0kAYuknNG+6zFYF8rDS1q/jxl++UER00zq9pXDr9CI
Au9jAsyNPO29Uj/an6x1G4iVarpTRvu4I6H3sfM8cWq7/Qjv8NjIcgsKKjqodvwKaydhqea7DF70
ynej/gFVPSqxIT1nnMyTn9S7ahC3aedjwStRZ9Zoc1dEcRwN0GVt+9DVLVGzeB5tW/msSVZQwK8S
BEQoWS7Mkg6EQgDSqyB/d2az+ENh1sXZ8OTXeAdbY3jOmP7AY/Nvbce8S224O3XgfXIqMwu2ZoQx
E5cXYZwIlsLRWAflum342MwBlIGSMRKlIwa6WwCp04cFV3+ddBUnQQPXXpMivmJv3+4pO5gLSDta
W77+1CU/IMqeK/alLDSRaMVxveqMFmROUO2hJ6agy9Nj3GPyTJmFWTGxVkFffbcMiYmY/h4MuGqa
U5Rfgb11w33STChuZM1nfJyhTWAxcWaaMhU7m6pmJF9jlRzYoi/DPVEB4xuZWBXjtPUyMJlNT0kB
W33Dlu5cepywnXNt8DteWbWPZS4cdyovis2Qj2pNbC/0JYTzOiaOqh/Md8JrgfWDwLARjRF/h3ww
6QDAVd46Gb1dPYPTKWgwNjoxnoeJQ2t24GBgv4H8wMzNQ2pRtCC+SEJ/meddkhbf7eAeZcijZcra
TaCseCDGr6HN4k+wyjJmNmVtcNAGyYgx5q8McbYfms7BDKc7PcIbEYh2rlzApYVJQF8WmxvStaBW
bJIcqX3bzxG7eY+VomL73jy1cfVQIycCXgHIqZ2YkBGURH+16ywBBL7KF36EPtFuMFSx1Mag+2Gs
gRNqRHQFY+UczPMjJ01zlU5kBySc6E3smCx5lsY4xYkgnWw7GZwCqlaHniJ8ZQce/Fo4OFe2LO6y
4eROYLWd+NZMMHP082sRvY2Ei9k9Kjlp0iVr3fHts63rmKkpBRYIf42dRRG9YFisYMaY7Tt7+q3P
rofvTeptlg9HiVdmyWRESTGO11HxZnJDrmw2Ttz71atkulM6+ASLZHqOs65djR0ny2AXcPpXcQRK
Pxl/8SzIEHJvFxPwMDZnINxPVRvCdiIHPvb7/Uy03Rrg+D6zATbP4fDm1v50heSNqEd8WQxry8At
wNqal9q/7SMfaFDcPEceXFH/QUfDZwpdf1u+zgnVSkmy8pVbOjcyi14pOstVQdL4prNfOUEFmsjh
MrfGxQAditiFsXN1w5fw5I5qj4S9QwjoYLLx2cwPOvlVCtzO6CzCZYxgVOM2ErTas4XkSPjMkaSE
nuoC8hOm9cHKbG1EMRvRWO+thc2afo7MXHeNLqizBhxwfcTEVPvLiGnYx11lAdfa0TRByZKOt6uU
AufbgiiepZ7XzrJpbI1nkZU+7hkmQWFTRAejfMqyETQ51F5JyUQRBWXEYinDFmdn1jCek5mTxHRt
ZoCiPRHWuyYtGNn5EGarqRrPfpjdh7n6yedTiSfF50MeM5lc1ZHvAQOCrO4MTGgjxjtU2Hj7KqfZ
Z7l/bkTbnbCWLo06wEWm+CfPs1/Mma94qqt+kzhfhg3Kz1fVzSAEDo2we4ws5gVlr58RwGNtCjhj
ZqatV3UerE2CI7nbm5IFwMAOymVLM8Cmho/2Yafsl9AffHohZZPyxseM0dE6GvoEdgETeSWY6lNm
pevOhWvLm11XF5YSCAk8+1fuiLM3+t6WGQ8eixrHcwN0IZrt9VypDyfEm4gFV2JgpVliCTWlDCUs
rFCxBo40VinIfy/j7J359yRIMu3eG8b0HVn1SxKpHY3N/UhySCkDvLH2hW92j7aKCWnkAW+LFGNw
7INe0K1Z6PQIV/nmCbkPFV8kl2GJBmoexjnxkTowdsSVeLBPrSWM82KlsroYHT5HO6oPOTtOJ2+6
XRb2N6Jq401V0AgPQ0CIYPk1siIwJlZWSeQiCu4wPWb9bYExi+Z9BB+gjTX1C7+pSMXBtJn3QKY5
UD2upc/E2W3kF2o6wqFrzgMiDDbNzDYdmKKxLnTyFY3GnS6yh8QmRCxANsBM+KvwJcGjFGZlq/bo
Lr6S2k8PSNk3GV47adXtGjNRs/cdZyNHIF5l9EEqkAtvRp8VGFU8dIGHFBLnusDmCDV/uspb3CtN
BWjaR8rPIus6NGfj2NnGE6Kczwha5SYc+tcpHtkBRE8m4NtVl+POEA/zxKBAIfKY0xwEdMtIYGDc
No8uI74sA/aHfDYt05cgpUSvEdeSviTeZD0xEdLv3O+u+0uP9ZNVU6obAZElSXMpje7YpjQgxajf
Ew/eYi7evDFJ+Uqy4Cd63tpUKr7vrZfCzPZzFadnRPmrLtgILNCrFENX24DON4aP3hJvum5v7dR+
bgSFZB9bR6TWkEKL9YgFlb79A8v0g6hR+zS9BCOqEgLo0MwKdgmu09FICvOGNUG/lsxcNjEvrNnZ
BcIKfVtz5Rqjfp5aVR7dgf/DbOgonOE2rtB/dyFc/FkFl0RhHw8BKmHlg5ApxvShMz12qYw2x/Yp
8BmdOi7aYz9LX6uC7IqkrCjEtj6+vwj/d7ntatg42Ftwlk0LUwIycJ/FZydGwY4HiAOyHqFCwCHZ
qltPE2feL6YMWUlgk3bx6tsMPqbphbhEhFlFdAIIo3k8u9rI7uK4JBx1LBEUNut1EgCK8YSgk59C
bLndcoMy/BoinO2N3PiT80xqCtzcmKFR/orksdr2Jo/EVAT1OspRvj+2wx87zfijp/TGz/3qSubT
TY8EbB3XCUNc8YmgMT9JH6NLzdidjyesDkttoxTbe6CdWzPOnt0HZoL+HqwpBOQE8SLRUV4x3JZj
e5kzp9x6lOQW9x3l5Yz131AHK2etWyW3Q70UN1P42Fvpru1760bBaXIkJmyv4443I3RyKq6JV09+
RJHum+Y5S8t3N2ojKFvdpQh4SvmwJsb6rbQ4biqkmussapfBcckbbPn7QIqfYGAFJKt6LYaE2Rax
glchWnGEdVunUw8A6J/LDg4TmOi1dmiudGVs+rh7d9Kcgcownts201vdtXI9twiS3Y1IQGB4nvLW
vrBeS2GsO0q1NSLDp8RkSiuJf1obJWJX4gshwA2ot5B/YrtxNe7q/FfCln4de67c2iiY0kWKJ/Lp
F1EoFB7t+NjFM68dQ4QrJJynTKp5AbriWF7QYC5IscksxRW0eUc8xR46OEbbv0Mx9VZOLCzBJizZ
QcahhYOODGGDse4zJEoqDtw3ZUNT7D1mCb33bDKq35UOq8cCetYR37MunHKFoqGGi9I8l4Wfo2gF
GRF28dpd6A4ZCmdcsaiTJx9Cq1E9qQpqCVbOzoaB0iXBMY+4t83E4FZylHvlUYwEFqrVIGbz2zbd
PrHkZzhMTLYsuIMVpltAHC7Yc+YG410cD/shaRmALRSvKbYrHOLle1W6vCGaTFaZqu9wcN5nj6yc
wolZ79E+RyLnilDp+bpgIb/KWi6BwlJfk/+WgL2QmGnWYLUWA5l8BNebkFDupGsLDf96NEzUMe5i
2JKQ43ISj1o2giN4tDWBDpj+IuxYXhS9dLbrrLkuD9x609oKjcNc+/eGxYwXA4Zf2zs4E8ZVmKTn
csk1Y7eBlT7znpjpo3FsZz6awmAKPlQElFArNF0GCBGgKQs7ysnK/R5BwpPXQ1aPwFrHSpw91dOY
aUqYBO5/A7STSWCr7lrrlyq6H8Ubse1zx1uL9Kv0GOiTWrTKUFLEAVpHGsNu5fcwuwjcsnsn41DS
2M8Kc8sdElDXoqn0xEizZDseLjcWCo0m+ilELYEO29q26MBWRqiN7WSxvLSkuTOLRkCZcC9zX8md
CKErFDNBr924sq38osJXd2iuQaOcHIB6SfVkBD8MFi+WzB9oYGOYE8yWnUxtEpU8dYodX13G33hK
XiWxSfASO+IWhFAgVQAg+P28nSL2QXFcyr1pWE9EkxVOfnILfCxlVHK+ypLMBj7OabvwTqt33XFq
T+izegf1nCuAW6FIn8OPKkRCSTS8ZuEWPemu2XfLgeLlJ6PufoVygn/Ni14k8GjQ7lypX15pfIjS
crd9nPyoRJa7XpoIx+wUPMZMz83VcZ3XnXPDkPOg8AUeEY5iQg5M6n+b4XPlYGhlRHLN4oxD2kcy
ngXAs6M3WxmvIx3E1umLZ+SeD41vtjjE7n3R1NtZdj9yxAtapaRy2BopSsmHLVvAHOhBkP845Dy7
7YEFysz7xIOP9yPKn1yQJwCvkcVVaI0HZjC/kDZtdPjJ8QVGfMHgLO7Jj3nJ+hvc5WK+X9wuUTK9
zCJDyPPW2gNLUUhZZnmIISfZubOLQkRdpX9CGIF4MSyP1Pk8neLYYbbE1wKGFCixvSJDYO7Si89B
0qFjzGFKW8sBj+1zDvZ1l+57P3+rqAriMTxNc/omZo4kY9wW3lstacuHAAqGFX2mBvfQV6WdUxnf
VW+qDC9CvITWO9+448AtmMEAgs/IZtA/Iqm5oTBaJ2X96QCTaEh2HF4wzBLg1/VPfj9es6Zfl94i
qOApwk3uBv1aVbwKHe2AauoTKIfUzlY5qgMuGapTcze2qIfFxtL+1r9lN7JRCqREJu4oPN7r3t54
wSVglOmH9p2CVKItCoZFleCMrCC64BRk4Izj/AEH9+h2P6HFGrT3relqIMFn8MXBSZJ9J6MXVYJx
oFDteGXoSN8KVNeU8VdWJ3eROz6GTXrUKTrO6tLJ/pcUT4K4I06TKx2nmyTl6wl11HbuJzOkR5mu
IuJiO30zTbRA//W81cci53//838Q+PlVkFEZh1H7O/7zP/9p913cfOTfzd/+pev4i/uk+Gn/+rf+
9JNJFl3+Ofwu1h/tx5/+YYPgq53uuu96uv/mzPyPZ/F//ub/7x/+t+/fP+URzP+//vEFT7pdfloY
F/qP4arq77JY/9f8XX9+xMnHX/+T74+m/dc/lPlPzyVy1TNdIT38MfL/prHa9j9dx1LKtS3b9KRp
Efmqi7qN/vUPW/zTNz3T8k2SK4Wr3P9MY7W8f1q+JKhV+bYriXiV/5U0VuGStfrHLFbl2FIIiUQL
UKGwTYs///q4j3XY/Osf4r8nhKRX3aLmlgBwg7lxbsuB1PUcrl0l5K4Ll3Ye/iVfC41eZKv5jq9x
wb2EXorMxQ9fAO5z5YRjRWPUyOc/vJSX/3gi/013+aVAv8cjLlGw//70fCaPriM8cJJ/fnpemEA6
rHy5mcfkghHZvxvBVk5DGaxUluCbbI6IU1n3wlf4+0d2/vrIGNeUaUvLQlxkC4vPwB9fGIlBUZUt
Bnez+PHQghLtwQpvTY7S9u8fiDf6rw/F+4n5wReOZVFEquU9+sN7EJZiGIsIqG9VIAkalsTkxMEZ
wuaA2llLEpWDJVvZlrq+rmTXPyeQPxmtkMEsf8cxV7+jmXHrIef1EAMmS3JztGQ4B0AwjqmBB+Aq
UjM/jhm1enaW5Gds8NNDKJc4aCzLxqn4HRItObF3/e/o6PR3jHS/JEr7AUF+kJUw7SVR7bylacHk
cUmiDpZMareyjUeb+eDN9DuyGugVdAAC4I525urrKCHbGouet1ElsuO2hSqWF63+AsZg3pm0nUfb
Fh1n42AC0Rs4b7+6YKwAS0/lDWldGaRaJsy/5iVsOw+b8hgtAdx2q4hCnX7nchdDNz7VS1h3vsR2
Y5yudsIa1bbviCbr9Chh8Y+2e4YIlu46N2QkKzNBFTI0RDZgnXnws6l/cZbE8HjJDjfQWt2YoQcp
zEwoC9Z8UwkaB5MGsoCU+G+hvfK6saCxZRU7FZm4Sq1db9BsIEH2G0uKOQ3OdJjQrKnT7FN2RUXd
bxYF6M6yBgvHJ9OZYdDOvjYK55AotjRuIO1Dm/QWY8y2u8kVwZKqMdFuV6R6PukgDVBN9O3GHhvm
gXw8wCzTT5uKPTAL7eGuZtGjESUm+o2RAuRdjQZdzGb9TWXbvxZVCdxB+Qm6dLzpk1Hkh7hFdNGS
kcC6eMwetFVNJwc/yBlaCft+D0Qs/rf7fKzlpbOYVvlOzB5cyNchAsfNMcUcFYtSdK5nllEhKrMd
ml//AWFffk408pagJ56j9rVzkyBL3PeRB/pAWkvwiI7d7yKuyvtpAO3ZGKM8xNJBzYlxI/jOLTNn
TBIjpTRqvAVp22OodWhNuB+BeHjWKN+Dvu3vamBy0cYvpxJunCt+OUNKYrOF7cTBRpisarBjG6VN
VLoN1EswFB1IEh9jDRM2JCKLOj7diEITSdd0hDQlsnnmP0V2YWr7vWS1tCsQB6iVhVbnduY8RdZk
UvToAFwHKjj6ByB3ZRwcq96YD2bq1bfSyLFZpDPwtKqtM/q/aHiXuBbajZWF4jWSbvBc4vKgoKm9
i21p+zNKwx9GETSvf3/aiH8/bGxLeI7p8fv4vim4dP542JRYNMhQ0nIzrMRWPM57Y4Ne5BiuprW8
io7G498/nv1vZxsPx/nmmNLiHnP+8nDVhNoXThuauKw842CnnGxf/v4h/u2k9v/8EFywf/yNAqkp
T+OcO6J/5Y1g9st2KS3QVZT7v38ky/x//DbSX4SKtut5lv+X25LAVubzvYYMPjQvws3g5arK3tnS
VJuuMbC5KuC0xcr1oltyk0EBZjBxhp20ASaGv4rcflKItprI3MZ2/sS3x3D6+7zC189PMOvqTphs
WttlRp4A8md5qNl/V7RPUyPd1d//OsK2qCP+fL96QqG1kQ6UC+VwB/35tcs61JeiYntt0/czlIA9
8YrHeoJx3WIFQO/Xse6p6nM1kNxgzx6K9QC4Bskw82A7H15uIQIpmy49CMZpiFv6+jjZRb6tsqHc
izbEWoeRZmDZdGREaJwQK/nXqvOJp0Kuxdlo+/KuNTWJPX3f3Am/Lh6wUTcnu3bmCWFnZH54foqy
rpDpIFbzlMCALlxJG2FOp7gIwDq3g/PUDUXzk7u5+ZBPSb1tUos8vLQ1s3bbj+VMDDwt1I+Iw+m9
R5z8OaQQ5La2YY/sXzsC79wI/nHeFJTNredgHNJjOf0MbdqSbzI5G+JfkR7MVPn7KI79O1y+LMbc
xoQb543qxZshMXcBOpF2FuMXQNUBuTGX8pWfzvC/IDrLHWMwZ00QIQYeE2DTstuMOwPiTc920Uar
yYJkPGLeo4uaomxbizl80LmBYCM2+5a88tnY5GFJ2mMVOa8Kp9yKzD2HtB/FXMSzuvDQY8x7Z7SM
ToIw69tgMpDomnO3jqDkncfEYAbBab5lHmjTvRHTwEj32wOe6GKYyRYSpDlULxmTWpQgTK28g2EQ
wIwnPNDvoduULzU+318Cz9Xb3LvOUakGCSuKckYKdYQnoJUd1y2h3OXBzUN/21YOitcohddPOBto
gOF7GCc0EtKQZCki6mCgr3tyYJ1qianNPX/Nvoog2jDo965beAcbae9rhxj2Uah8Pc3l28jaTrkt
dUPhKP8Cl0gfo6T3H+CPvM4W+50hyXfdEAR38MCDbJ2HUfqGk4A5kZcO3qXqOsQtgYoZ4koSWOh/
Qd3U+AqNwe7WkxLTptXgtLhyrwEmric4BZALPemCAQSSZdZhBULZvkHPD2JEBq/5yMiBaQyKoTk+
uclIIheuLVn0G0sRAqvrxqbxteqHnE8i0LXKYIlDOFVcxcbRbRZPgKqPocqu4VDtrbh8CTLjWCYa
qJUz5peWA2SLCOm2Mop73qzm7MmMJA987Kg8SLyiJ/UYmTFFuetYmY7KdjcVfIyTOclnWqoXU8dv
ULSLfQ625IqKifCwIrBgnqKjXnhGagh2/twRQl8RbjUPrJ2CLkOv6cLpKr3CJLUzTzZhq/D3NB2P
SqTjNrAZguZe+xJFUL1SL4TlBpWUZI4IACN8WA+nMVk7FapKhI8nF0nDbsA4vi2ZtPqVvZlyZy0X
QHDDNI8jFFEhyOcKk5Ax3c0eoh0+3Oxyr7CVgNIf7xyv2heN2kIi71dW0eBsT/Un/ETEYEDUsAiR
4ZJWUhBGPgXsrhl3TzbZsstoM2vWUWO/goUdt2XRPqLCZ39erFto+92Sm9Uo90Ur/5guOjpJ7pEI
KU6cLLhWrnqWrXhOcbIo4PKRWf80cQMPx2Jyao+4NIjQGjjldgOWGqdXJAXxoQsN/zCq8lyn8jUs
7AB19TLiIQDYRp0616doEVMTOtImzktUawh6Ad8tfz32g4ViuHtmFHSr/TI8Grk2DoWHxqHO4/oq
cbU6puCqe+ls7WUXmbjrweAdsVOBHo2xjkpeRT/8CqsaJliwizmjWamewjw5t7lxamo00uy6leN+
Fbi9r5ohD1YVBrpdiG8XzER9gzadgIaGQZhgIBNI/7FTI+l2PcgCrPwlZIXat1cRxqJVYnZ3Risf
yiJBbtjW9wbFEoze6RyllsVLgfmtRI6pG5wHder/1PF8J9wCL/P04C25VlWRvTcNJyJbnq4Xm2CY
SY42X1AcZ6u5ba09XSdKgfm5N0jOTdPz2BbAbJN+7VkTi4meZYSfNc+Q3VgJkmdYzgTmeM7Zjaej
MxIU73rdrqIgtx37mljzS+uVN4nJIg0HLy8l5oUqwtetQCv788FXAllPmj4EAQQ3l72MW6trzWDc
n6IPkh4rnH/u0W71g3DwXflLcBCxYRHZcbQJj2HqHaN2vgnt/uQraPGxPPVo6DBcmhdnGFLyaKb7
Dt3eKXDRk5f9fKAzfGYZeO1H+e3I0XpVYqzg1cOakZmGi2OvfOhDuS3R/7Z2fTPY6rpqyXDr3JPq
sEFkTVUj6vLHGyZINWUYPUNJvp1krz761CVVzkppZjaK89haI6P9tnMbLEEDZx0J6cCPTKPtIHLr
4MzhOUgBK9vA9307BnPNZtkS8c5FouvZKeHrGX0Dhl6QsLNl/+KVerb8kJFqOD5jEb1GY0O32Lyi
ObodpVgi5aPgrQpn+xgOBemcadl7x7FpvvOu2vkpeMFZ2Pupirfx7OEYca7BIJ1TMiAbkmvNaX6J
ZIY0E30M8lTsPM1IN0IQhxn3cA5dtfHq6RCP2IFIYoODv8u8igW1h4PU29DRrlDplVcjCVZ0qdaZ
RMzPuEPDJWSySXPNSW5W5QkSRYyelB1ilaWg86o0uh6hSIEkgtqAt46rLNUn3QyYGVDEkc863YSd
jf+h2FIY76Iq3XSlc256PDFGqOjcqupXPYhDymI5aaObxuJpG9kiv4gmVFlxVGz8mlSyTqHVSwQK
Q8ystb+wyoXm2x6vzB7VcK0MvofcUkUaNVe2YiqpUrmXZvAATAJnmVZvvdvuZynUxoUu36ftcC4E
eu2smu0bOhl2DDhUNh7r9iskazDVIjK7UAGtVI5GVwL97CoWQwN4mE09orLQdH0bSDcPGj5GU4vr
NiV/IoaCsmAxsFNDeKhXZVRd6OPT+7Yu0WgJvVhjyLmxzdva00xyE7OOAe9VOFxEd5mmbDd4SDtY
xb33cng15ZC/hjImvlyU/UaWtXNOdVJeI2RiGE3w7BrRHiMAOT53U4kxMDoOA1I7PDk1lvkw/DXz
ib/C7XEsyXpKElTpMZPTwNtOqXsuiD4JI4qrzlHX8IqeqE6RsY22fGWW3t94XtU95HXk/hAAw+62
bYONq0tiVYPsBMwFw1kVjzc2KhZQR0a8NqbFIJ0i2JIdCTeqnP2jkcTJeR4x4aEK//KA4YfT7Od4
eXuGHYB7LBBQlf4GhEnwbWlZAdGwMTaKDcNXxLwlasgJ+G2YO/uuSeVbaCnhn5ognJ1D6qXS29NF
QpRIGGpwbldzJC+zGSfB1xiGKmTjRQmOwFT64g0eERV8awc3iRt7KKCFJHqmNuKDKssABt+YUBSg
iesfdI3lDDpGDQRRx3H4XGrB/k1GMr/NprxwX3hrm7c+HMN97c4WE6a4UqSsBuMD30tJ2e1mewSA
M/fqaH8Zss22ujDSo7LM4tSXJZ/AonPngC9GEx4GrvYLkCXj3CPDeqqS2LtHcGdf5iSu1w7Gaibw
Td98OuBbrwHYF2+yZPE7w5C8cV3OjryCKa3Rnm37uppvsQuwR5kwd5FT7qb1w+TFybPpImxoBXTo
Icl85DBt7B1DrOkPoemXR1Au8RZP/PCj5sK49hTpSy70lpzXIbx1ZZtf2F8ORzn3lFRh0kMsqTRR
lehxbqsa65NZW1Te0GjAXYtulzomgJTSsd23AYvvV4na9Ko2h2Hfwt5jvx8Qt8C8Cb88XdVkVOIV
0X1M1lE7M+LIe6c9qTIGxm+kTbCtsW2v3aab70xf+6s5kbSdU4LZqrG6U+eq8sHHa8MqaipawHX2
uCTbhaAgmSGWa0+HTHbpPJ6GRswPOTvKA8scxlem7pK7Zmr8Z63TjIQQiq9Kx0SOFZLsDn+srcOE
DvqcMQvhiIlrAl3SqYToAtCWjM7a8J/bMdIXI1I1coAFl9DRJHOeyeY3klQRakehwkqIxFxu+qKT
x0r4Pih/3fiPXirq09S75pGwDXGs7NAg/NoQYBIFFoo11xV4fdMz0pNO3XJxwnvuxTHr4rqdzOA7
6GDg4DeZ32gnIG7MAwt7L1uukbw4uOCO6WASey1zBaCxsLA5NCFrRYjiRD4wCiNEkfiRzk2qgxyN
gbrFSDeTJj7GGoyJxeUCQA5F+mtSkD1Zu/hXBjmfCDuwVCunvwwTRcGE5nZjE9q3Ks0gwO3FU59T
CSOGlfLF7EJmL0X2NYLJ3JQVEvk8KuV9om25pRxGl6PI3oosPgy9g3diDKR109RI5lHxDWdHoxkh
v5ee0YcSPgETJBsN0tHcR0Bv5BBcbBCgpCeVr0jICPKxcireZoBUHI/5NtUjylUPhnJlgRMPkOJs
jDzAXedgNxpaVmuk/4X3bdUScRNZRFZkaYZfDi9thEdy7YXAk4euhYQkA8hQtlmg1eyx5vgZ+JZ2
NO90kn7Gjax2zYxQJrGWNsJzkGRCE27Z7RvMMtvIptrA8LGO8WacUjxNNBOpRECNn9PNkdcLWeuf
ocr7e0EQylaXi6NCg8pk8oAtOxl8KGlDt24ShmqOdAjsdtl8tj7GLzNtwItDtnm0sRGsywAwI4ZQ
29gyDMWokAwz7EecTpxy7RF5HWbfDN+f7bAJHWm/TpAZMLiLQUFhaoKlnyLfYaLO5VM6Uhl1aqdQ
za9QXlswukw8UKCjvLPQEegpIZIn0KzdxfaM9n2qguJhzIMcfIEz60fHm2mbPPzgKLAAijVlaXwx
ZIAOjEe4AlBXmpd07rIXjkKXtCWscTRrDF3of/FPkJIHyZ38oSrxXymgD8IdL6WNXp6wUlah+Xvc
g1wxcugx+JNH9PKFAJmAVWzf2hOlZZFipSBZqzxygWkEiPMEr82iAtvgjyQJa0LMVK29UUQzliBI
NZIznvg72TQAo9LgDlgz0ZtNpKEAxbaSFK/xvEYVhaq5R/2zGtBN+ZtQ2Nk7Sb3GvrJ74iocb2hR
ZLQeeCBNpfDkYWt9ajyA0jWal7uUoSXs7UhYt2ZYMP0vwon4wjiwdrXM2ovtpDbI7JSQbk4GZIS2
uqfzIDgx7BDgVNSnL6lvZYepH6otWmLzCbFpBvGiHk4O6vyrFk/bxp5qdKWzdwD7D/JinsLT4JL7
hmbLBtxqJgfu1O4+HNmzjh3Jf+RYZ8NDxy/1VHBwwWaHuYSUL6s20NK4mgqX6SZLa+Ng+HV6M8vc
eKSFaD51IPo3Nc/DXtRoI/3JbrYpwBUGQIhFLRIAd8xIEMbHXXR2cTg+kt5kARYthnavgjQ7TVns
7UYzIvhAzKjZVVDAB7McalevrffCqQZ2CkG5Gyq8GJ0dcAGRMGnqFSOz4q6dRuPGMOJg181yus/c
uaQnsXFuzZpf1BxLCDADgWb8EtGio0+Ius1AlMVgKknEPNGEqH1Vo1ZmQh07hzK0kl0T6OAlmZrk
biAje2fCVr1hBRoNG0MzN0t4X1c+rQCK0sEyfsKiHXZDhlSOWAnv1ZJGet1G+NdRTnqHdMSTWyUU
wH1cdrvGEYCmdO5+D2Vt32OzMpNVVLEXkUXjXPP0kIjztPcVtSGUvdQfvibO9tu6d9LLqFWPlrgJ
+aBrkDV6DTgqbFZhLerbyA4oX/2+tFm0NMTei2G4mSK3RTZSOwQZF1Y7Xtw4GilOqDF497WP3nia
qg0hjc0lZuyHncbC2Ru3AScb1I327KD9POGD90CPjxy/unLbZ6sNpzcPB+s6qAxyvjGeQaJUKaKo
afYIXZkSkI5BUn85SUAMKm6A5EUWCiftVPeHTPvOAVgow5O8bX16WO0OMDds9FMtJJqD1Yv0o6IE
JUXasL8crHAALLppNziw0MUY0elEwxLP+7+pO5PlyJEk2/5L71EP87DoXjgGn0g6nXNwAwlGMDDP
M76+DyKrq0gPb7pUvc17IlkilZKRaW6AwUxNVe+5um99G2of+rGuBuRak8HI72qzmUGem8GD1lbI
N2AmQElp0lb/NWktVP+8r9sfsZIr39HTqpg40v9oD0U/HzVtbg/oiuFHdXPUbztiraeOfip7hj9L
Rw6YY4rGskU3o5Y/s5LDXW/V8mFZsFcp1c7XrNYtbrKyClKXK1BKDzm0JKOD4pCWU7UWjLq9h0L1
NhpVdlSDgGC7narrJE3qh0JN6/U0VPKuEOCrLPFpHXmmFtNQXUvFeIjaLL2XYuNXg925TelNorGq
wMAY3jwwdSOf5Y2F/SxwFFG8MlU+I0H1h4UQnnmxlQAuGfvKQvVm6LiVEpSjUxNheFhAw2K1VHYF
pXyc6/1hr8YiCcS0o/Yg+7TfgAYjURAvGoY+rHBP9IfhLgGxgHIsxW0XTmF2O7TWANdQsGgul9rh
TTUE9sXlHrclY5ighQwTTDSqtKZ4Kf2IeoQSbaNPGxObnpc0pr3JzLFMYr0qKGcARXqdJaCzZQ2B
P8fiFbkv9Di9Rpbqj3NLl+JUb43ENw4iOBRytFWGcQ9tUWhva/ElqYBt6r2Bn1oa4x2twTwHSKb8
GvugJJQ16ERSmiymiR8uzrfQKgTYRklZ3hZ06BzNbMiuu4UrSH65wmC5N2LcCjh9v4eY9WoYxU35
7nfa1U/U+UmMDcOTZ5UIpS/Qp1A8rW/Koqr3WhsOB4Ap1S6HpLVKlbnf+oks79J45IJMfOgglaCt
Ocz1h4ZQ+DGtcJQzhWC2I2mwaGXuyn2Sl9qBs8+6q8ecq7ws+/CWuhlXF33E+g52k45sS6gWM40O
40H6Ibkn+IVUeGz1xk0dtKIbEwc6Pj102P/k0oZGQgSjbZpu5y4b14avNAcr5Q4ejcu+WWa6Dwoz
wlQ7tbJ9FOGAMwHqxAtvnGgtqzoqx0E0kpeX8IiYh3avTpL1GJaDhlNYh0UabpoPSZOHdwvM/dB2
uElygZ0OmRUK34cEPZ05g7H1h1oatr4fIlsSS8y6G4Wrj9X4EgZy6Qw1+3dMTxaeTEIlx9lW4pjf
lGbGkTkjlSSN4IEkpDV3bN+SusFwAaaq23bAXiTRzLZ4auNwS0B8nU346AkdOhqE6NVtQJOSHdZz
Cu5NEW7LWBupVfBD9ecgpR+M9e0DEaS/Ftsz7BNqTO+L3LpFwUnQ3AiSSMMvLvTIqhUX2bnmJQXN
cH0r0tdbJxU+Qr+9ukW0lLrJhVNRZ2Sk7K+bqUnizdSH6jVtvdqtXqFhUZtwAiXaAjQMNfFemRSM
XH3ylBmLFygeikoYRHqeIPHsZZ49fhxkbdsxXrfsBLmji1gIuUA62PsJUdonJO0V3pxwEJBSaOXk
tKaC0WpIw+QPvDVKL8OfEul8OxA9yP7oNJ02aw6e0NR7+SfsZhUGaSE19JVvNsmzGQvoMGa5dGYj
Ea+jfES0gQtDdS/Pub7YRDbqgZiqtFuuGZ4fJvLzkFmEqUUYztpKryjD2SOF5ud0jsJriX3uln7m
9D0WU+2YhEryy6fITaYSzsZrPZpYvRgyZSXOW4woRipa9B2DLyPoiUv36yqi8kcLkSnpfMb0ONHC
ZCjaUjT90L6CcqhtZVJ+rjgIEjZnpeKm0JmQToVxcpMbk3VXlGOOAW5PO7lO01rdz+IV4INDnNPv
osJIIxqAmDgM63QQorViSYszKgcx1JVcc0ZRaO4nYdS3WHyDE6CYhWos6imRN1F7gFCUkSGbqNCB
TTIRRGCjW2yoe77rPZhWYZgAr9YsR9Th+boNiA67ym/XXz8IaSk0F5hwFPn253/+hwHHk8BQMgxZ
0wyJKPWkZYgrrBJFOAa70j0n/jr3/G3zbbRlL3W5o10Y7Y/K7TIYrVtUblVayIyTp953QS9YCXV8
tSoKiswGYn0hK+ojGR5AWsIQ3Pqzgjk8J/elHoJzRX060xSJE1pHzrf88w9vXDEx3ZFCJtp6nQux
wYXMQVbNdBpHsgO7ONB8mb19/XT/WGXLfD+MefJwaTMPUSJyd9YopIiARwjiE1PYNFwoJbK5X492
boaUxFnYmqyRd116Dj7MMFI6A1grT7dacLpp40FTuTChs8vlYyfGyRuUMlOkLsYYjUu+wE49CrYY
s6+Edermj/rd1zM6N5xMMY8eOgq2pqWdTKkkyWGoOej7xpU8w+MwI0lEit+TXHFj0QzjX2ovWHo7
vvoe5M8PkSpBVuEyADofv8m16hZrdWuGK9GD/+sZzr8+v09f30lvBiaicynrjEZrgHIv79Auu6YT
0cLOeIlnXtj2pHO9IB+/9pOPgOykP1O8l8m5WGppQzrTv9NXQEtAS5yIJH34EcXjm0Tj+GtrzOGz
MEFHuDTrc89YEXX6URRDlazf/Z0fFio3N8LfBJUn6HEHp1d73shbYw2t1guvv37Cyxd2+jpVS1Nk
zVI0agXLjvRxqGrAoiThC4RlfNtm4Am5BxnB9PPrYc6183wc5qQlBTiI3yc573FQp71gLBu/f+hN
EY8F/cIKlc89PXAM6pKcFVExnEwpb7lYy70mYV4+beImazZ1rgiH1MzrlxB7eNLTCbSkPNXXqP2L
q3ISOaJSOM1qGBAOyx34DH2ccVAymmt9BiPtiEUrbsxJRUSpwc+IQUlg3BnUF9bfsrxO34YuSqZK
967KRrzslx/exoy1AVccg7Io/32Ncpl++Po9SMsHczICvcGiKGI/ryiidvL55sKgkLwRJFc6YHdp
4zZ+7zv9tAE0tkJyt5GGf/1I+zTgyRcctckMYpIB4c+vIq5t4MiwgqMFgXq9Hx5G0q8X5rjM4Y85
Lp1psmKatN+e7ME1FA8SuCpDbvEgcBLaoNeWjaTFQ93EhfLCSzv/TGFe0TwGwgCn7c9vzS/nSOhq
BU6NDejJyRH6QPLeAUZ3KQXQAfHSSpfmeGajoo2ZxnNVUXRihpONv4lDudEK//cct/l96PzItoRf
60v7w7kT5tNAJ0tSivWGCh4DibseX8wVXJ7VaFdb/Orc4N6/8CzPBASfRjv5dkuzVeilYTQLbTpu
Eutm2CfZkeLXqkdp/fVCWd7LH+vkwzM82ZT4o3ObI5h1awXhofAeQRiiOPN/NcjpYuROjpyeTDX+
9Do1evRp5HMS4+HrUX53eJ7MRZPlZeswRSQJp2FqKiKgVdpedJVD5wYbAgGuQqvZDjeUA8ILq+/M
NvVpsJPFlwuaEnUKgxEvDkeg+tOdACvg6yktT/+PGWHpaMkG1AHrNBaeSdx2Rdkxo/A7cn0FGb/n
1w8CZpAzjQGrvqNQ1m+/HvRP6QSoFr6rf4x60toaQVJrcvpKXBE+0JW6Hh0MlSGHbICXo7MlstK9
cq1trWE13n499pnlSO7MkiWZ6pimGCdDlzXtomDqRIRlZHH7FFtMq8QzuGry6sJndvYFfhjq5BQo
U39uh6kQKRIJaL0x4lHr+69nc35FfhjjZOOXkgHBoJwxhrVbAsUlcINX17vNQ72OL5wy5/ZgkMQW
/c/IOzQ66j/vwXPTUsStUtFV19AH4No276Gj/+wzd3Iyp4VTS9/mhU/73FNE+cB9ifIFmublhX44
rc3JRHKMk4/LhiWsS7PJvgddUN58/SDPjmJIim7ohDM073weJULVkOlDKbppGB+lTDvCkrkwkXMr
j/X2jyFOXpUZEZwZUcUQHdkNPLOAGQbDhU3j7CtSlymgwDFVFDifJ9ICAmzJ5lCvhYfu0tm90Z1I
viq2kDLXEH8RYF+Y19khuetZJoV4NsXTULCYIn22GkrES198sKdMsY6fO0+ydU/e6HfZ/utXdXY8
4jfNMEwuZXAwP08RzSB+CLQLuBo6Ru5jwyOV0DVoq97lBu3VjxfX/fL2T3dJmgdlYl2URoaxrJ4P
azBGlSn2JiMKG3VX7YJdcKWvIMraMemJ2P56fssbOhlMtxB9yArXZ02VThY8Bl45Nlbp6MY9dtmT
CoMnoH/qnpCbnoVfddtf+KyX53UyIFNCZ7IkX0hNnCwZH+n0lCoMiJCcBhKSRiNAgV4Rb/HxfaAi
/vz1BM+NR8MfXC+Rt0gE/vlp+iyjSgmjyQ2qsLmzQiV3M2vo17WRVEiEjQmsmZxc2IzPhVjIAkVT
kkB4AuJfftWHdxjCVNEFmVHDbb3VrmIns5ej23+BbWtfeodnpvhpsJNHKtHk7Vv0Srpirf5I1ZRD
JkVf2vf+HZHZMez8n18/0zObC6Yn3DhEWTRMQzvZXPS5SsumopjJWIdG1deTNsMyji9sk+fmxcND
7cjrQ315MsxcaHpsafBAZaNaY5lbrSY82gcBlGCrfQvpybi0uZzZmDEmUnkqyCx1XTs5r0UtqIt8
8AdyL5NLgtwThc3MJZJXt4T9zRskqfxSfLJM4+SL+DTosh98WCtZSLa+HBmUbAT5pcam78NO7NoV
PVrUPf3CUz3z8j4Nd/JUe8Bzs1QyXI+0f2lSX1A8K7GldvL1KjkT7X0a6HQf0xIchZZ5KfO9Lz33
mBELA8QPkKz4v8sPOME7X4947rP7NOTJbjYhpZt0Sn0uUGRXcnD2nLnbdI7q1WsL8/cL4116lCd7
y0z5qRANhhOCO0kHxUNXUQcL8utZyZce5Mlm4geDHJgKw7QO/QMsD3wYsTfekd6A0nCIv1EyRxym
UjZwRJJKXBpt8ut28SsRV7Rwe2O/vbTnXJr6yZ4D4T+GmImDV0qpB2MUtDPQkvtLcz//RjUJIbWO
+FY+zZtNpV+2Q2P9z8eBqvCx3jcO/EnPz1b/1qw+jHY6qw4AmEDB1611d6D5qe9QI5jmhS9+WRZ/
fPAfRlne94cPHlaIaCjLnIpUvzKJzbrtPGzZuC9lhpaf+8dAlHug3XCyq8rJzlIbDSrWZSD9erKD
Te4Ebo1jqLdkTmhw2dENuRn2dOiiLLq0aM9kM5DG/3Psk22mjYhwcBkY3NGTPPifjuxmbniLNYod
euKtucXW9Xt31d2DYhka+1Ka+exO/mH4k82HLjJM1ZadAFuwnV9fY660+fqzPHev/DTD5RP58Boh
CUS6VDPD3gtv9acGT9MVtf9t4gp3eCvbwjrc9Mcy3HSXRl7e21fv9WTfURjZD5djarCXyyziITzV
1z0jZhgOrUz7wkwvjXeyAZk9tohtz3hLSSK0pU2ubi0bXc6mf9T6zb/1FX54dydfoYXFDBJdHmzd
qQ9+lO7z6D7w60u5onOh/acXePIdNq1f5dOwLNEfoi05KiXYd91BIOdB7cQ0iPaTCwfG72jz9M0t
lR0gE0RQf2SDgwAKnoAmfslFSB7NDMk605zQgXdvL37M7n3+mg8u4J0Lh/G57+HjwCfPlO7eopJa
BhbAUFW9D7rXv7Ct/b4rfDW5k+cJ4LQxrJHnyYX9BsmmrWyCo2APP6C22ZkDHJiexwtrU15++P8+
qCGeZIb1rBSFymBQfA4880mCbX9D9x7wIRLU9Z4PwxWqtem0ZA0KdEK4P6zkG3jevjOH73gfra1t
9GxceBbntvh/Pm5DPAkk5aigZUFZlrBGc6oWbrQRE1fBkQv/+PXHeWn+J3u8lARDRBCNXB7rbwxP
aCdVgRKWuvmWzrEzYZo0ScL3rwc9E5lbXG0QKlNeQg92Mj1REnwa31hNnbgZ471ouXqN/3dzbOOL
1+GzE/ww1skEaWXuFHoif28+L6KbO80ISsCpnOIh2wIHtHMsgk0vP+KU8X5peZ0Lc2TK9hqlJ0sj
bfl5j180VyGV69GFsrq25MgJMgzbx+DCKj73dX4c5uSwpJgSZLLJMP5ArzFW5ODHUJz55b+xC8iG
Ca+U7JZGXvnzdIwUgtekYlxlSe9RMlM2u3C5OHsofhzhZGUELRTnQGQE83Gy9V3uhZ4/7Mpn6WbK
iTpGFxcTN+RChZy2u/DR/fmySDWJOlduHM1J15yc+cpSZA1TetRwhZAFJEe0kg/Bt6+XvvxnYPN5
lJNjvwwGK0FDNFM9UbzGBqezxtccPIO4HXf0Y7kyN0VKUjfKNtxe2lfOTlEll02lbwECnJz8YdnT
QaWqs9uRrRbaLb41K6u/+nqKZw5G8nm6yE14WSbKKWxoluOym/wGiul3dAkb2BO2RLmNRnpbXGEl
f+lU/PMT/zzeyYurLPjtyjKeum63qQcDoN5264JLcECcMdpLs4r63NFXZl/cXpZD6fP58Xnsk9fJ
c2hVWnFmYhvhgFTOzb7323n/u0cmXT1b6IRX1OlJvuFHfHHmy/5xMjq1AbYWshy6/hdy6EMMCRtF
isSGrL1ykDxYgXvMuJylcBvYiaPdXnivf24zmqTyPsEkcR+guPn581fDdpy0LFky6sFmBug3bOCK
2sv9WCIy0O/Ldff89/aSv+O+bv+aDfyvj6Cxk7/9r/8VIvbxX/qvQ/me37f1+3t7/b38/wA3pvB8
/8/vif+dZvZ3StkCVfvP/1iFXfs9/4gnW/78+2/YmCX/jW4Anc8LPgl5Xp11MbwvGDLT/BuuexR/
YX2x9kiu/QM2JkMUk2WTyjCZTKpJy125KbqFQybrf9MXdhlZ8aXJjxryvwIbk38X4v65LGmLVA3V
ZIc53b2RCqhjq8kbbOGmamWIZQ/3X6jAXppRveuzUcRdAqxuZpuaYmJAqenIEJEuSe1jhGjgCVNR
A55oU2i/2miUn/CmTYCBJErX2HlH+2ybZ31qW5nR/24NNiGxhGJqfRulMnwd5Bo+XhiI1zR01Nc0
Jll0UEppEG4AT1lE6UoHu1rphOBXUst4RLVQcoIrQR1mkcZvQ0Ifl06ttDLCrMEeC7tM7DQwP9ZX
FdgHQA25pnerChOHyDFTrKlX2TxK/lUt0IroIieIHqUgBoNfG1aJ1G+C9kc3d6s5XYYYYZVJQyvS
uFrBElQQrW+ivNfXCrrsaxpP09deD6adxsZ6JQ9ytMmoR6OuG6kpQb/VC2gmqYX8cB7WsISHFieW
GH42liPkNIwMQ0SplSl1VQBG37NISK7mgmYkQy3hNKWRQAch1ZhXkGLNe67owbUeywYCPcW6M6Q0
ffR72gulalDblarERrJCeZcfZq0aUMSbUb9WdMGC/tBXz2gctF2Vxigj6NiJ79JiXtCcY3eXJer4
gHdyBu0XCpo3aHr1poel/lOF6+WZuDeh2rcK2ZnEuLkzJ7EDetsPMdh6DbaAJavVYUQh7RgCNAjU
gHQL54h9tqpaLQCsoKBBvKPj/Yesw1m2QeiCDNDhSxeGIm7UoQg2IRIBF4tnaWvodC2v8ILOYwf2
XHWViG2+M3zcAMhfCkwS9x7K/X5l+gMocJ1m9CDqx+gqVvp0dEQB7wN0kfjNZaOq/UqmGqZ4VA2i
vKGF18fskEPgGbmRlmxmTQKTFVCmwJMhrBA3SXizOH3WTwLBfCl+b2HYmStNi+FDluk07PMwk66t
XMRqzDC0cYcJDIJDgje9WER4qeGppSF8m3ksD5Gl4w1Kg64Ir7cYmx3E2eAXpo6GCisFpFHrCVWM
kKTRMmXpGZVDtBa8w6sgNuS7njZ+rMrqxTRJJECgUX6oxGs4XOkx1SLjLpJRaK0MCOxotzgMdjSk
dttK9gG8BG2lbvJQjKCxCjN9/nIIsovZ2RWC5B91ZwzPiolLitMVkeYuYinAV1bbv/hKN06gySVF
fMFgONDXfY6YYKXTQ/V9SFtZwp1zMg3X14QR2Zvv14dKM/G1oZ0loDEa4WSCUKQbf3SYV26R1akp
dBkhvTUpt27lPCkHkGvBorMu/eAb1arigA5eOKpoUTfCQFC5oq9bdeWxCa5LPdM1BDZYhuBDGHQb
Kx/wPIbG6agSUn20lIH0ilEb1tNDNi+9f6IGQSCvRMUNc3m66pMRp9G07NprgJDYGaWhJLI+Wsly
i6mDii/1ZeAEvZ9vlUKRb1uMcq99vQIfk+YFENEu9JM7y2irwDbGAYsBONWkupSMao+Q6ZYNmN70
qjmfbkOQyag1xbJ4tcaQC6GMZc4RdbS+RhrOjxnyFF+LVthKiF4sHJbNaN+MinEjmlN0mFS5p+nJ
CnWM3/3prmjkR5zAWrPxXwrNbx5Lk+8TzDBeX+2YSOseU8f330fXv3SIP/z7RNFlnH9wR//fYIUu
7fFfHN51l79Hnw5v/vxfhzds478pSw85eLHfZzdH9F+HtySpfxM5vulDXrokPh7e2t/E5RJp6Yal
0syjLnXPvx/e/DtLqZAr2T+Cgf8JKj5FVwQZf//7jyTO0xQTuV46JMFhKjS8mIqpngTTcymIoSoN
2TY3vsdG6gGLfsuMVF9Bo35oI71ejWKMe+tU4BeZ7kc/g81vibRLQkWqEFrMc3mDWPb1w/M787tO
MiJ//SwiFBmUKr0/6klogYA9wa4tyrY04+wtJd8rQKI1XIZXQlw6X48lL0H7P+MXSoY8A7rQZUWV
qRvy5D8HulUTK2KYddm2Ff3nUKU1YZSvssK3PCMxnDbUj/IkOUM57vxBh/eA8SwPJL3KkgaJn8hV
QApqylW/cDZ41mQ+PEnAN6jRhZ+1+cvqc5+DFSloJStPsoJ14de//7Tqsfz+v3QaIsEcweBJoG5Y
QjFZophuE8n6offY2cnt9Jbij+KkkVNvgqLAUwPVQG2EIDxG4vYqd7/+EWde2KffsFycPlxNBB0D
3ama0i0qsdq2EvlKHc2jlOCazs3i+PVgJwml0wmfdoZ1Egw1uqPTLd1nb2NZ3eSN8D3MceowfqaR
/vj1aKQ6Pt/i+S5oQCMP8vv5skJOgbV+bdUi3ZbJVkh9RO4iNstN7F+XwU2Wv1ts6uOMu0y1BB61
9iRP0xqhz6/a32qFgPPhrpa0h35L+QsTLzxJJFOGUK+aL6YITD7y5RtDlw8jAcea/cKD5u42Q703
WpNypOqIWkrfNwx2tLaRKW5qHK2HEAPmLMuTG60yIR1J39A1OGCEFj3pztcAHMnRcapQL1aqce/j
qir7OR+xOTVX/WTta39+ggbhVlGAZsBaa3F4iIzsakBdWuS0zBI0TLFxlTblBrodyxmeDEyj+xrr
KVnahGH/qET66IY6mVTi6UHARycqM5I1EJZyMQCYhi3sqr9CrAr8pXQlbcCN1zfuYcRA+Jqw8eFC
OceL8rhyof1hTE2YT7rGxIxxrhwZToFRvPjxhNqgglszKyIcTh04hSFC0qVu4w2V8ADKyiYi8qeI
LO30jjX7FglGgzPKsFO0x1G+k0S0gXOPG3AGTz+FdyFgRgdNZaeaT2o03Cq5dJ8FBUJ+zc0wXcul
7KmPWgGcWnnT9OQR29wB0rNussV4PsTNsKeNmbR4lem/4iyH4+Pic1oDZwDSg8GnnF4noqbiD24d
pswZ0m0Vqzd6GvqgZJLQVpvhVihdgGE7cs9ZnmY3llLuUywHVgVmzJOlf0unUbRBGmJVrRj2+CZQ
oCYWGgqcCaAXm8WNOTi1rH7rso0S1Ndg5OKVAbFGD3Zlne9mEX1iLUIEgtoTlHs5vFncpvCNglDT
PlhSC/EDCq/ar6zqx4TV/RzSIVWZO9n6HhQe7AdH6tQ15EJv7juvmm6l/KjjYjcZKxF9DrZ0XG/W
eMPlxNRigj9HGVwn/cHwu5UB6bJUIZlTWB5sqES/pLzBfPRxrp6J3gPMzJofc3s/FATbMaJjQV3g
BJn6Sx/qu9C0RleSpn1QYKwjcc0JRNaiqUW3RSwKq75SnSodr4M0jUENogQ0tWvMvSoPVjLxfQGb
sYJCuLRQE/3R5mhsTP+bkPWvyzBJqe57HDkysdvoRnmDRzEdfMraUqwfswobztfi16ZKXoe2QvnM
7pkdMsjutBb6yFd9qgbSNA5OH0PkCl78UUR+GN1UZfCC6+FV3+DrXrf8KjHc5Vrycw7nVSh3O1Nq
10KtPwMsumkCIChVODZu0BvH1NI3jZw9hnAuGv8WuxBcN0UJb1RVO7ZGv7amLnPrbHrDPy7AwrOB
eDGkzsC1bKUsaNGMUBDLy/gVqXKC1eyeoPJRBFbA7TT2pFx8k438JgjYOvzeWCwks00Vt8JaE0xc
hUxMTR3zda/dv+yDp2vpfp+/OPlL4XY7+ZX/89dfe/m1/ZbtTVoGEMO+GT9VJBNAe6tV+n5M35Gy
v+Hitwk87u3fCIqdyPmVv28Q0p7+z8EZ5R9/CfEKi7VVTsklW/4aVo/NIfPG60dQ+9eod/ftugYE
uQMhEpk/O7YSI1dtDFLdqsQ6WoSjAYQiWyWVcAyF5ziRMVqRVx3a2IY/TKRtL3BzvZRvpUJ3St5o
SCuXgMjbiCg0Q1DG4rgcXgt2XSEGMpc/jTVs5wgzKxOXkQnrCWn1Kwu/ldHVyINNNrJw24WYwB5F
4C5GWa68IX+SlGdDBQYkPGnl3U1UHwK0wNFzi/W1EL+kzc30M+4fm/RVEF9DX1qFIWYQACON6SHF
CLj6OaHtg6u3ljR7WDUQD1ZwM031KPs3FmCKKqCOEfebAkSWEP1oAJL6JiV6AFkQW3bqb+RA4Gij
Aakr3XAJhGgXs87At+okgGf1kCjwrKR7S/gZTUAAmb6M22MuHrrqOOdPq8oakd8ZuO/cl+Ij/k6r
/MmPClLUeDHZivY2tbeB9CYWL33yXHGv0vwXw7zXlJ2CXYak44jjK26XHJTqFs8bTjZudx26+xyD
smCxXwNNNFSbpD5KZuIV40yA4oabaWqvNRzsjJfc2IL9Wx6NaT5E4bdk+tHHiaege/eHp8UaOjWf
Ofkb+WpIYYkCFa1izg7xW6K+NSOG1niZTMpbgWprmkFg8LBE5ioUXlhcmfOxgy0va+up2weK7lUh
eFQuyyV2cgUkI9/amvFjzmuXE2VP+hyzp2pPBPeEiGjfSfe6hgIi/GlDQEPIKtupDDMGuFB0n/au
VB4bYSD19e7jufzWh9cwI1wOR1ABaF6kY1AYN9r00gfPsjKuGpkG2HzX6remjEfgT9hKvtU5RuJa
48Yo7pMEzxrcSxbae/kUFk5ENyt+MeDJFteg0XhRSQUNCLslOA9Ob35X8XEwvabGauJehDat1Lck
yHA5KcudOBxT3OH1DL9Jd05Z03ezRGAzHm2l9TBRs1NjD1PAaq1N+qIJG8CH+UTPyVFpwXWkfNC5
10mO7nvWdIiARqnaezwflQTvUd3L2OI0PIDx71OTGzFM1lr7DT/QyiBFna+N6KhlLvs6LmgYEe2A
zTvFjM3SfsAhVsTxfQJM407jo46zExy3Zt0B8RBV21c2Bs6NejjZYOsOZvmtUABfIFybXvDxEoKd
OO9lfS1gBklWEprp7Ty72oyT9/2CIYVdP/CVYnoTas9G/DMwsfe89/luAYum0q0hAgz11GlTJc+Y
rUWwTlwSedhaivJtiQ5WehyN7+BJ7Kp46fTW0UNngP4sX8kwOzDALbwxitxxNsgneVPk2Xq+suP+
DsceXKLtxRXGwd4368ItSEax2DVwSc1yN2Z3udI4dkrJO0WjPiDarN0xv9Wbba/fRO1DxPGc4oMW
PEf5Q15rrn+TmjjPasAjAe8n7/5wGEOZo9rBR552RVjCN0UGNIB5VNhNsoP1r8QVIUBHJ8cPisbI
xS43dpQHR1jseCzPZ2mOOAWmxzp6jwaoDVTgZ30VNM9dG6xCQIcWHqbFBs9cXRvtYTIwkORa5AC+
ddmS6eBZkLorJwe3FWskekVw+2m5i5VhlQQppafMw56GpbDrCny8W8UD2jaxF3XNeogaquyeiUF4
sx0CjJ763obf9ShVzykI49F4MLlU6QEW3vQc151r9/NDGm/j9Kipj7FvC/q+Ma5TTsS6RZ/dclRn
0PUhy/Y4EzTaxoKrmsRe2BM4KGhw1Ccs2g2VndIiDHIa8c4Wlqg3vOlNLks34xysTWMvhjpgGDzN
C9GZhJehFl2YzOXU2/70mlOnHDFNZgnWLk8QecKqbl5kkm2OoB5Vffak+qkbh43R/Ah8T4pwJO/U
ldNYm1Ke9rN+218baNQgZFTfw+pFrXmClbotpitR/F6OgASIWkuMzA2KLr4XYgw6rn0aEdJ0M+qq
U4oPVnabARPs12W0EdMH3SI4TdbFfZSpoJRp/tN+9vBqR8fI2SGvrIZmHP8ggcALeAz4OHPNzwzi
rxrmisi+XTgpjqcxAR5+RImIZVrs9lh34gD7NkigX/udEa+z/hHA+GoQWdxEphnqfNYR7Ex7GDln
EvzB9kV00PW9TorMV/SdoGDMpkUrXT3E8qskRbZi7seObYXrU4vzcUFgI4eG+4NL9BTckjlTddw5
GtfIvln190r5WRmwQ4MfU9hxRvZQ1tjd0qNICrVtbdLYT22SrETKBxyDmhg5/YD1j3/TVa2Xc4x1
4drHtqJNq92Ak3pciBjwsprsdjIPLTRtLJoV+iWr9MFKhhf42Me5Kh8l9ZYcEJwrOfipwO/6nuv6
Nm9aR6l5CxxoMFQ8yC2KW4AcVRfjtApsVqCQ6vRqFQ+DLnfHdnqdAjL8iuXfY6n9UhS/QjbSSX4U
g0AHB0Qfdt1nxDdHPMSSvr/OBoDYYnroQtiuSolhcuHqr3Ga4SnXqvaYFU9ZHfyqsva66qatlPvi
Om4d0BcwIW48epbe6lG6CRL8elP/FWISXwO6Il0tNrUUQ1EYnURRgfrUoNllD/eQVdXUkLxupxxn
rNgNsZLwzV+K3N/W+D33NHEEnt/RjweKBdIkOGYWK/G4lPag44SVXeiPaSCsTTHeA5879kL6bgiU
Z7tpUxcV+0/+FNflTaANey1nUxEAagoPRV8vmrXuWJaYostuAVhahqghNVXqtmKw/vpSjyTjz0s9
baJcnHQk1mis9ZOURSm0YxBqloDNmogGRelcnk5oV20Nwk6MN6Om9Q6mE5mbTa5PVqhstgmockcr
KDb0AJduMqLPMIGUN0TjrRZH4b7CtPGq0aCI0+z4mEPqIhOeIEGqcUKVyasp2Ed5sdkH3JhCuwdU
t4oq5KJ4xnd3osD5IbR3ETWo1dQEd3AVwZtxu8p+mRL39m3JkdE3tj6uo4jbbrdvw7cap+m8eZCi
4RlDHZlgTGXn6Qcum7tqVKotFMTG9aF75YH8g6JNddOPYvIUqdYhl/kB2BMcNeyDYb6rRNnWDaUl
cEgPAIDmsPOU4ldeYIHXvYioxWpTs4Uxc9MhvA1MAP7dbtBlwkmslQmHKfOJ1nUoXNG4tuq6B0Ht
bP2nD5em3anhXS/XHttRKuKMqQ5XatY5FmeYVP7MkldxuO9N2LNXobZTs/9m7rx2ZEfObP1EFOiC
5jbJ9KayvLkhyuyi92SQjKefLxvCgdQ4A80A5+JcqCGgpV27Mskw619rfQ+zOazyZAcOiA2ic+n8
VK82RTz7WoobxpcGR4ieLScYSskyNdMstHDj1JaVOgl/b9P2pvvFeVJ1t6bGydrUU0dzBsOtJe3z
daXE3vZxCfgNiFgXVjMlbDxsOl3bAVuVau5k8YEtnbcBD7XOj4uXIKcEsxfPTtx8guSCws3Eojrm
cjcx5lQ0BtSX23fgWf2m6KCHrPTyodT2S39oozOTM6q87miXKupjBn22o9P0gRJdrb7GI0MNn77g
B199ZuMfg6AUvAAN+qcR12FmtGs7eTaSO1wA3NW42GYXac0l5XjNhyrbezm9NP1je6axVLaHIv4Y
zIeU7hRKGW/IuulB4ylnCNotojjZovrJp0aCGOs+aNtCSEkUlwjkkdVUWpfCgBKTp1py8vN30Lqg
bat+Q9KI9dkyijBj12ga0tseG3qlsd55ZvWoZfVDgmvOtp8SpK6oPUeGbq7oomweB/3T8K/Sj7dV
+dMM10GcZxB9c/Vm2R6syzoYbojLpYCBxPpNVZPzwcqemV9l/pNzhKEpkobVV1HrvBrfpQEse3wT
3VPaXJgSr1T9vpC0tv9ayTJ35SzauzH8JqDtxiuD6ZwWYn1tEnt/UdodIuCqbX6a9qw4rdbKX6NV
UoSXcvdpuHT9ETzIncO/qv4M7XlsX5bqT5Pz91p5vbWJi2jlGPeiuWfHd9bZquPZ44wSmRtmAUC5
m2evZs3VDQqlPXodC03jROzb3YPe0LNstbiph4hc4ti8uKMcQ4WWRh3w9AMyotauRvo89Ad2MLgh
CRNfzIA+pU8qdk10LKrZ+weBBMGEnxCsANdodqdq9Cl3rW8wBHibCqnRi16qKf0FoosC7fzw1VwY
QuuFPgfua9sOFFnp00dS5gLYRSnPopCbObopRNTbsi8+qAG9U40QoRg7cZiy2G3NfNNx7uTgYLuU
ZU3rpgfDMXr0CYuJ/1dbcHfJ8HQ56SsWpIUr0PQBKdDZ1svwltV8cXHi/7gdkrh2E6yqFtbYbDLl
nXLrafp16QoLyyqtt2VmHlKfMibDT++RzuBl2CNNWs2912m0RM3qx8nIEhrmZAUUIu062BrDgX4s
hom13CH7wZ+u0FDMAtVGuN4pYtG7DTra2Dq19fRVohdDsz3NSjzLG4CjR5vrn0u8kSw45YdjJ28o
2xfPRdDUGjtorB71zM38FY3nAWYEhK4MxnFcvGbG9NU2ENqL5ilOVBnGag3uk+nPcNSrk+yiG60Z
9YWEew3Jl6a2ahJ3VsJx0xZev7Y7/kJwc0+FXzc8dNPTSU91+9pEr1OaFI+taVzSRkJ911tzrQ8m
+Gn/1S5NbeVJjpx+G7G4yWmle/mHU9kQprHONYn/2vIpcEjxmOEXj2nM1NOyNdo8q/itcdqtm5CB
4eG08vFOH0GXJx1adYq5YUUR6qkwqNhr+plqXfd1LjpgTkh+dcfWD92SCmNruXXW6m+L/aP3b0nl
indKpbSNlDlkpp6Wgjqa360ZdCsCYxVzj4mN6sGL0Xxrn444qj8DvTLczejKbs8km6uf5CSHFOew
Q8jhkIIvY2thlCuMbYps8yEGdXaoSW380XifiuqCkMvTiq3v7Gk6Xzff66qwTbWlm4tlByWTeTlz
Uicat4NPGZU+xe3zsJYQkSuqwS4MoCv6cBd4DXmGU0KLdyQD5Kowpb4f0rJ8UFkTQcmKgqiBeFFN
enOl9BMbfzx9qwpEfGQm9eY25LEM+etbsX70KPIn31Cvchlf+2qIA99I/Z3nJYeOD+BA8y7fEcV1
QWxQU+rUxM1jvXy3acQzdoV5p4vPTD+A5+7FWWDhw/JydI3x7KrCWsNZu7EXOAt0Ds8FXNoEFtzB
YJyxTrJtPl7cLH6is5rLZexCb8iWbcUlGMwDrcL7BF18MSGAyznfcTCGQibmzTTRi69FyW9tHCS/
DlrbglRJ272+idFauXrZ7bFc7AuUU3w9o70X/UefzMwP/e7Oc5p3NXsM8QFpBzYD9XnN7MBeYwJ6
oT2lwjEyZy7hJI3Sy3k6+70LYt0nf/zxV4kxNgguyLcKqGa6q7iKgwyyD4xLbzqjoUJr0h9bCivH
MQ5EugO+1a5dwDHXXNZlAAHuRJVow2lJVumhwq+TcoSSX59VhGNPs8+Qy5iNvOMX2gB5RpeznLBP
JHVwSRYDHPDOZoORxq+9K46qfe+Vy4rikHuVbW13k2f4/HwjG4EnauduytmkUTBqeK6oF5bD1xln
w7V6KtME2ftsudtKENITxn3iMm1hsgPp1/RD2y3OTr/qavWmmuXMI2uyn5cvDPgl9RchB6NRImVP
6QotUKKX3RqWHyMJHMk9WDfHzLZONpWxsW446+M8byEKhJbo3gWnkRprJNYe3zoiJSWASqwdvTd2
sY1mcCp7swTwsHOMPRc6UFQABiDtGEdwLdbInzMxxhSYmoJxejLGSzsHVnm78N+a942Z9yV9YURK
jFuvtk65RqvJ7HVTbBwodExx2KMM7aAvKzufcHQZrw2aR3kAYBHXxzZCXzJf3Hlj6usacS2a6BZx
Tzit2NmGdRLT7j/vU38+Vc6jTP/ECx8BTRPuyUgvCxpitWJ91hiuxVcn/qJuzyPWVuEbotH34Ms1
sgTAc5w74tfX9wBBGBXNDJA+sVal44pi44zOy7bZDcXWKrYCG5rRXfz+OfA1zhfGzH4LbW47mFtV
bSsWP+I6+akoDyK5F+N363RoX4i3nMLT7B34wtaQVBamHSOoR7s8J8nBMDYy2qUOkvW9O951894b
9g24JL7+uyw7MGa5/aJNEJtfdg2ek3e0bHaO99EuL2p656lPwfJMsLfaQzRyNPzsEqC3y9aiwHy6
ljXXxKNFj6YXr7nH3Hhzw4fNn5rsW4czeBJ24uLYzG/8jdVsxHRecJ+1Jw6FhwTrzWAdKVljf27C
ll7OD1vgjX9KKO3Xwtj/aROkI2UcoiZ6HC36JLs1IL8P4rdBr8YNHkMOjTzFnRHY8xSIyF91Rb2d
sx8CQKHGdcOkSjq3N3zMRLixDiX6rjYRPNlaWNysR5ja3rRA4H2zncNgbm6gHRrLV04fqXCOznb2
Wvio8Zw6pY5Sy52wQDxZXrP5vnWmw1h0u1aL11H+BIMmyMa7ZiQ+ot0Kcb2nSHzQUwi3mA/vVzMf
zfw868dcHDBNck3YU11iinOP/uVnWxX/seYDXcTWtHfnd8PvQ52xXWSPnHqHQNXAMkyIwr4DSZgq
c/3csna1JzN7tu0Xop2MqF7TYjgOxinV7/vkTmttDnTXKn9xzQb97Neszmg4wjwWYCc70Yeu9Wi3
j3S+8pEv+o16H+gOfDmDievtwcz9vWquEr+YrlZoVewaVbGz6qM9HnpQ5WpbLE90dTHeusuYZ9F8
mlz6/lLIJ6DwHUOIcvql0vf2u1IPnIrDxAY7n1rWYNWMe3pb9hYmSLtcrnFknRfNv/LNk+11E7xg
56Ak+zLdAYlhicdDZs4fkdhz4g/Llvz/jIC6PNIXa2vSXI/MbVcdu5KhXYv0260+/ey7EeAkUlax
EiHEP8nZ2lVTftY99VR2Q8CPAecHKoEODc7gfOJHn5BNZW9HzrkV/bHEf+1T6e9Sxmk14/bxoPLd
EJ/rBYw6p6L5WOqXNt425lNtVvtCffjqo1wSYCrOlnoAMdBLTJoAFGR09eurlu+mVr38JSb8v/Y7
/c98zdv/hrP8/6Er6uaT+O9dUcFn+VX/pJ//6ou6/T/+6YvS3X84pusaN1cFNvObq+Wfvijd/IdF
EQIllBa5DOaz/8fUjGPKodDLp6PHx5XhOThD/umLMvR/YJjCCHPrd+Qk4Lr/G1PzXwajf/EEeXCT
bfoUCU7oLu4g52+eILxOmcpmOewoO2Tggqzdl+3T7M7Zaezsej9O2DqNSOqw34t+H48D+JgGoo7U
UdawM+40I8Lt4E3lekxrVCCwNSi35ZX6OG69Ax3k+Ij4g1TP5NQr5Dbl2gIJQb3Vcz4839pnj7TF
rumc848TaKR1BU6Z/wHBUTrV2yADLWu5Tbq1DYbtVSaKrd3jz/KT4XXs8P5G4j+1jv3V+vq3j8W9
Odno2RF8OuLmzPkXm88o/bFMqcbYDbq4dLbT7lKQmqFuY4e0LNAhhYaK29t2F7aTJ45/fVa1voij
Ych0m6ftm1wgEenNHe4NjYs3A7dyqF9Tph59Ty32jYmytg2wxItuXOADM38RfroB9aCv8SveJ0NU
nkm4J0FW9nSrtGCG6gF2X8n3uEKwpbKjnqiblcvX0nkcSSftTfpaAVVLnmah3bxQ+9jGSu6bM3Cr
+I+inTbLVb0vreTZcVV+Gmb3PxikzL+Zlm5PFIV0mJ1IyZBNFzzV//bRoX3qWex2O9t3xdGEXbzW
W+ZpA+snX2NgxVglHG8AzVEtckMVNYbhiRph89MqUtCilSSXzAgOVDHk5im+eM5uBu0CoMLSV47D
71zRlsI8B58P//DWWn0zNxu2EQ5zXfwH29zfojD8PkTCeDOIh2CYwj78779PoY/UaCdGv3NvP9mZ
0x1nIo1hWU3mrTReSo5jWimKXdlJ4z8Fx/6WAbr9cMimHmYMl/ed7OS///DBHMfB1Zph11MqtNLn
0jyUQ/FU3b74vx6cRb3JzKKLL8lmnFCZfY0HPw/hGbQ7vMq/Dl8AMvO80TRNnquW7bcauW79y4L3
f7ExGjef4r+/L/w1LYqbcBcanv13jTnKZhFXir8nHxR8sQl4cDJSG9wykYsUHMTB81auh7JTdXW/
McrycbH19D8FBh373/15+DoFeuHNNGrRpEbRzN98nk5T2BV062k3x8VBry5w2yGJdJggRgyea57C
a+SYNyrGfHAMG1OA6v50UiwIj+KiieExzmFdZY5t0ohpOLtcAoo28X05WXeb1md2wS1k+Uhq6AdG
27irqZs2pavva02+0Tp5N+TOSd4M+KnXcrFxg5KmoUOxJBMedTs5zdWzriJxhP4k933DKLkePCbU
VhcUs+HuE79/dWTG/FnFSZjE2XOb+h3n+GEis59PmEP4bw0UsNXitf1aMMoo143q8MRrOHzGMmci
g1lehxvUNu0UcgU19pbHUMIqc+vVFEhvscSLNDXudjEh77RKI/BgmdVdXSD0pnGfB/SggxURN8Tl
kuSbqAIwXfa3O112j0YXcy2a1nTUuxssXNAyRu8s1fCL+/TRdpKrYp3f57p9vzgMuEZVrs2RYW6m
N+/AE8oQns9bocdiI76mpMvDxcdDaVH4vKp5VoPSu+nbBmf7rNZMkCoCsGRupEQgqMiLxvqIs6nd
KACUgQmIY56ZyZS9dfaSZq8WsLZZPjKpaXAPuD3qXpbgy7B7pJJYeGDRzF+7sNpV7cf33TB8sLFl
2xnnOtemaGWDJ1yRNvrKINGXc7uWE5C3RZCbiLT7lN8Os+ES+feabz66FtCIQq+p/ZSWicTAUm7n
y3ng52sFKBjoHQ41/utaMprzo/6V/Ey0y6buj96On7d4eCiLEUIjC6XZNGKVdJqOrDygGRpMuHHd
hK1jv6YU/piLf8niBjOP304rIEMXTTUM+krt0Ua+Z86Beq8YE1rGs2n0z6oRp7ng8Dl8Rab4pF68
CEZSRWGcmEczkpfO33dlcgeofYfyhFFsUFngjL2zVpON4xKASzKn52yuPkGVu9tIdz402I5LNTCA
Xk5Mxa/GuHAN60hz+BztNZiCyKjPoplGwDYQVZJTI/AzZX7h7ov+A9jdU1ynTBMbbAdzbj+gD2fB
FNNi5zSKG27rct2H+gCtIzrzj/pIrmVjZxqzkybmhG4OPJ99cpVZgvXQEtHKtQqoM37HPQ5A+ST7
+i6DB8N7e0vVVPouTg1Ylz2zydSS+ChqPqTEqyHfiytDRaSmH8k+yiCDGGur3POUTMa6rXGhmly+
6LApAPEQpdjlRUxVgEV3nNeLu7ibClRBN6y01tt6iXERTjGc9KHDS8PYlcQG9cbm8jKLcQiA09H/
z9/LL7EKmAqnXdO6r7aseTBzEs6+HOjdFddqcuTFKX2gdkV8bmFXJdK9i2LNCka/0wJ9nPd1NXxp
PqSgPsMyvsTY8JL9Ame2XOBIxjWjuDTqdiMup1m8UNKfbmzZfGdJ/afP4vkR1t+pSCbCM7p6E3P9
ChUTxKSGlNE4Qn5oe/gjO8Bt475aWhGacQfm0zbIpdFjbsXZS+4Xvwj0SyBtRomjh9CycJWeajHy
l+oY3xZVEBF9ec11WokzaYazCT26LJ2tV8uzRmjKohcfY4WhBYPPkMNX6n1mlGWaavoZ2qRYlbV+
71SI+5mkIj+3x1fZANPWVB4HXm+eI1UC6CWnBLTj1HU8N8NbwdgxxNgK2jelVJX1HI+cIYnvabEe
WPIGh67zD4iPO2rFk3uzuPiLIY9WxQC7Eqtc3et6V6zLNmohNEoyNYoJRZcj/ikj2g1uhvGqypfA
6uUPmLSbxZK8QO1+zOW+zKw34BUaq5peh0IghSOr7hg0plb14Nbas4vA0yP4FE6YF1q3lakl1jGE
GlNaOe6d7n5ZMAkuIlLXqQ4Y2ZkdTIsZvtrGK9H/n+pCumtTEUcaFGjCQsBzL785eiISwadzhtRa
jUNXBZN2P1QabnnNG/BxcuvW8jaY48FjZ8RJskASj2oKW8XS7Nkru63BTLvPfRVGps1b6o/wFusY
6Y32H6e4vcgTAUWwF46XhlUu7BCF93X2W1bPuH2L16A95wPTZJfhBukdOg9pfMlVlx+iYrqhoPkN
4+eMwacYC6CG7qOL+FL60WfbAR6dsl2knI/c9fdgAosre8MadiIF/bHbhkNXisCFe4mTuyt4MZvl
x2ug4BVDiZU4JWw64+GW5M1Gwf0a9jVViJX/R8/AmxsQNUx7RGWuY7jvDVYsi4zD7LW7a9mO1r3v
8bDJg5jIVBLiCxsMNIRD050fF3ccO3CaNyZONW14Es5wTiIMR/oUvbVoI15lnWcqtPG0r0FmrNui
EtuCFWCjVebeaMUTVQB2WMQUbLtTtYcH82hby4QOX1/x/g2N5r4pUS6hgSPNTKFPJiYXDZX+WBnj
VtdUTQg45cwUrQOTkTzU7dxdTC8UAHk2oq+6ENAlFaAZA23BGwZgdenXNG4SGGd42PgficAwZ1f6
EpqOtx0MdLdu4xPnOsWFgcsnUc8S/5RPyMNtsBSSZu32pE3Lc+3Pbuhzugt5AIZ9jQZO+qPcdnNt
HrPWb4Mypoq087aTNMWqzgovkAj4s8pijFgao4oR/TSyoR2ZJWBYOSn7NC7VR0q19ClxZHSiQ2/b
5BPkc5rTkRxvmv1o7VnXv/1EfIyYV7elzhNbxZ5z9AdOTdPcfBeuuabak37+/FCbxq+WKMz1Gui7
znYRneb63Hnjszdhh/dcpt9CRdXKsGhb00cxBoCeMcQJnkeFyRfIJjZ0+zfDynLKHQa0GdANE5k7
SicscmXfr0Hd37uFV5+biqpoVXBDbqbfpTVwN97mkEWgd4iI83gpARtRl7psQZKirFk8sq0RbwsD
ia4ip/BCWSJDBbxnMCNPaaapa+3JYjtOHCtme1M32aPj559+nGK25Jq8spzkuTOlhn9S/2l4eyZh
jmvVwI8kj7801UenFWufYDLuA3PXwCsv9Ad77ieQbDMBURG/+7N18LsiJAz0VOJ/R9Mfw67jlfRd
XGB4rFEADaTyON2TNhBh5dY34qn5EnMFCDwjuWf0y6u0vGUcVJaBL6P59aT12jmIaNPonvROdYGL
ual0jGurt3eJZ34APnxvvfqpTn9yn/G/Hb0PPmJkuVjNCvBre2C0+KNUze3B4t6I8bLqK3szd2+R
gwULbKMXwDnWAbFEv1rZfevj8A5GhqL62x6xJMMBQOLEBGFh2CKoD3GIYIwUJaLeXjTuDOupZVzb
eRxW2+TOL5M/kbrTjOmurMavUmtBHI8g0A389ysxo36LyebeX05JWGUvrX9MZPU8ZH3Q21izBThM
7vyLh3u9UJS7znmCKT1ZtQ4PVo+8w1nNP2JbNg1N398a791cEHdtadl0+movpJPiD2j7o1D5nd5i
l4QCTCsO9cFN9zAY2DlFPj7CauaRNn+UJP0iJuZE47O+RG+zshkHRkRPKwPDcD8bG8ERYyU9X9vm
MY4dT21IkLKRQsJZjZpxHGvc7OzWlzT2r4aP31SU8AfTQlyTSB3l7J5IOX1FJEPTWX8s7OlLd5mR
Kexyvj8fgG9x2XCYv3EFXtUL5roikVOYLgVHnNnKAkPX4XcBc4nH7H0o5804+ieXiZORWVfHj1ge
arZR3oFfzqTzqhmBozn2lYTVECqNMWKVn0Y/wxdYTHexZrAOeO67wKSFg5kZspkKFw9zvmwGbbgF
9/hR0nwebVDVvc7kyqR2hcO4fGyU0wBEQxl2bA6XSV89gYmr14rL6sNo38Zy0sAK0LeBHPBzmMAw
28GkcrK3kh30x52DH2IqwHAAR+K3xa5SDnYIGzIN0ooa5t6oxrXvfxfxhPD7Q4z+KDvpEz7JMFPo
XJMmZ1vy7qxsD8hxKzU9hKa4FwzM26Kfz4uPm7OagR074CPZ9voM/5yzGBldLeaxNkm9Lbp3GPh3
m2xxy0A2EkOEWid6qCVNyXbueesb73djE6QJOgh2I89905b9prTdX7BQR9qPPV6CIgvNSsOg0ahd
x/WArPDjEreveZNcsls4gJzm3eBWb+byZMOF3wBfOZiSg5FeM/OAqOlkP20kxaoTCZO6JjWDvB62
nhDtDbV1ppugP/hkgupIFqfC8oMRIzyTTmJINvPN2MyCurjEPvOCjpkZRzroMbVSXzU/ACcNcDz9
MR4jwhrGdGRpXBue4s/OHRE4LoOzSnhnwHJNgCnzZUhpZYA6jL3ZEzg7HblfpmnZuGZ29Wb1OniG
tyogjYWTfNDzRl3Lg4MK5ncYfWM3bg4krdlv8GJKY123lrs3gPXhPBQcl6UXNixfyrRWZk1yCF/Z
RWtr7UBPf4pts6RMy6AXuGjTCTdHcbTa8ieLFnvDV7h3rHgb59NJE+0z6XjmKo+kuBmFZWfXBMpd
xnLPmse/SBBPZXXWO909GD1LrTVduWo/RC7k0lSIdWEK49HSGgalZjyG8qY9pH07P1TQuB5sqvVq
yeRPVgWdTHS1tZ7o94x2kf6KOV+7dRb4MetKp3fdJi2d5mi4fcMFuOuhlGnw1cjAXecaJG0XRwTG
iFtb2mFqJm3NlJ0Oa0/HTSGYPk83UUH1ZIXyOfQUlZvd0pjrKiM66pY04yTuZzzp9SabuWetyJVv
OyfKAkuNSJds06fRZn8bLeccYQjhhZhJPI3Wd1ewbubG0Gw8ozuX+tDvkrE8T1FZbokCSniT+UMp
k2bTTR7LOLPeTh1chAVuvqZ51+jyqajfaj+J7iG4VUyzs+mgyvkRv/EF4VYPHWuJQ/IJ2wl2ZEiK
3H0AEnXSvZvKxjAqXcQZa/kcjCkBFJiVOzI4ZsCK4gcuIsdadZIqPHrpxomjcLMYr87M+jezAY1I
g+BdCTVFaNyDb2zRypcVYN2gBFKulXxlImVaGGcRM0bEZJ88imZ3PxWNqSEG3U1naafSaLfLPDNb
coJcw6q6eJkXPjkUSzB5dAf2wprGCRPEb6d+7c5h8N+X1EUzwLLYUlbLAm/bbrp1DLxgVVTah6lj
nLtxE5MG83PZM3DyFeVTvFtPZrybauKSRYID3FEHMl44FQ0GiaWMNimB4WZkJlrWFiorJuGEdNW2
axPG2U356GqZyS4TfXSI4RO99QczdYO2T995I6GGArLDx2BWaGRdutU1uUtS8dyV0xQqnak/Os8T
YdEjNxlW0wGlrOfg3UaMR/tG9wPb1Tqm7hPhmoKPmMWeYyxC8WpusdBXuKEtmVtrjQuuL23Idb7m
rIZqrNfJyDgj0aZHBdimFPk5lS2akuR4xXWN7cTCOJkXhzkZ6pVuqbPR5Ih9hWsH9tTeVZW2lt5t
7/V6fRvhmQnAK1/y7k9pmIKMnY6Fm7/CYiDWp9esR72JJ2zbkWo+rW9b5+kosmmv/Oowkz/i17VY
frUW83VW6liPnPfEUt3BiPMPadL14NYzFxu0mYRLz56jKqaEqqXPaq7o+c/JrfEwnLIpG3dJ3DKo
TySOQxAzdhOdZBuV28Hm3FnV6cGFsc13/d76cDyp48VHcBgheq+rClWgKDGL00EyFsxkiGpzt8Qx
MAAFwmHNyXfu96wN8E9s96mEITnE8hNULbXyFu1h3JcocjBlTRyx+jW1TPACW/clN6EQsUxCkvS/
22HGfpA4ECA9UL5z420WGwfh/CCN7m3OSRg5B6dsGZKT6UF9zJZ3VRo0ScNGOzdeEPlfiSI5MT+U
S43pXzNFGLfp3nanetPo5rMx2MbKWOxvN8qJ42A5lvZq5m0ZJ7xKDKffO/xz1p2LWQ8cpyD+QjKY
jUDjQFkEc++fiQr/ivpYR8yFl/lMX8oS2JjBArJeu14qYCycGdee5l9aZ3kcCmiYmnYbrDdVWJvo
euzm1bjcYxxB1MK8M4RgWkO+5EAfPqgZx0cVLBwqo1uEJIkPLBUXjDPYy/tD1T1GvEQyf5uL+7Rj
ERWfm65H7LQeuu6xbx+q65iok9dNXFIIJGkxn7kj2D2pmUExzaw6mCLiLlxO28GzL/li7u2cRLHF
ZxYmJOoyie96MpJ1W5bfROX9jaNRoJdUg73xOd+sVLepytuxugjawul3c+ueNUXqhzyOqtB8qzpi
S94RBOXQ37C1VQ1CNYjfjahlE5pi7TfztF3a+xv0AKmE96LRzKdWRI9ma9+Bi/wD+ZblSeNfGw+5
N+NWW1uRHsSgk0k54zU2Rw5Y6doY3SfbztGqYY2rKdl6Zv9Fa9KG0niyIWt6z8ml/kzyLiGpNGY/
gp6cUr039BxOnBRbgw4lnK47NdNNgpZ9ccv7qbgCU83Mqw9NkfjPLyxoZuwcuZOLcu4Kl79a/9ox
GBk4tT4a80SNiUZU4NcafI8aBOOPSSjMZm31cB1GLwM3RyfFMUgeQ1ymcflEJRcr5XihtRBraZX3
bNP7GcQzhlIzMS/K4j2ofBLScsm+Jhd1und8e2fOeOrdaXnPZ+p/pd2hL5b3hSruZ6SyVQLIfW4u
uUO4T1nuMw6OhaFqwvwijd/j5CORJ6mfp+KjaH+qfkFcAb7H1hWN0YLk589oZFmHHzR5EpY4dCpz
N167781HyOzBmJSPuGG1XdIZOt+zQt+rdhqWbo6h8chpiqdN486ZY+0P/MFdWHG0JfAG/Z33RjAw
jmLWavTNnWflxa5JmouZz7iBfcIfomiCpj30t7NNGuRLFgj5xuBu5XsP89LTmFtZoTUs+97CaZE7
7tE1905MrGwhyTn/0BkQ+Fm26yu+f/qZbvp+xUswf8V8AC0vP/SGVZl2eBRRMFtUv/nHmn6UVQSa
gNbd4BuD2q3TgcW9uxyrULJbDMQe0+pba1mn2ncnPRu3bY3LkdU/6MbvIo+ttlXeex796uUpj9dq
2U8Y3j38sjMHTb6trLrvlWRFnfKfG+e4sb8W1p4Kva7L3rkB9Yhg0c/QoRcgkeRkRaf5ib5O5hvG
RS044PsWIaIsRtYj3QKbwYa3k4nPeddlYraPswMzzcDrrv2Ie3i4lTcOLgY+nIHUOeVlYRKE1ZCU
t71zTfnhA8dfGd3H8c0ZQ9ypLyxOwr0M1VR8xkmpAjFEtAHwB+i1/VA64tlEH1hzpGWClIyBVRFR
JE+v1dx8tLk9zNYdqt2hjPMVLiFSfmrV8+3TBbXR53eNlIBhvJu9y1lap626c7iuQmlXjk3p0HPX
f4vlnLtY0h8kSOH8p0WlvUHuCX2gdNhbTJ3cl58nRqvYyePbsAQ7qddTLkV8qAo2ZXEd+G6EWRKv
yu+T6DumtGFyARZR14tWHo48tx7/oY8pmLzjoj1aaGRSCwtuMa257x3M7cXvJK4qe3C5w48tJyC7
DXzriw3128Wbk86844Q3tDkh6cX9fdDuLUUosFLycajIK42WxdvU5t9LfKgyOh5IBzac2iiRzyhC
1I/pQUYjwj2HD3oumrIJIgKGZofHlv8+130Y4aQ1+VbSedrgSzKacPDdrVhmPq46NP6LvTNZjhzZ
tuuvyDQWrqFxdANNAkAgGgaDDPacwMhMEnD0fff1WpHPZO9m1lOVyTTVpMwqu2Cgcfezz97rbKL0
J06Pi5K7G039tKIynNvxDEJqLzknmQ0EtEbfKivyG5tSV/4wotaXw7BPM3ezQGariECmq0YEcDLC
QT/WV41tFZRDq8USPTi4ODuqTZdbtLH7PrtBV84LPy0nGpR50R8ypktvZ138tGAxGX3Hglu72Ca9
LMFntibUBSXhBdWhhzXnMKU46bj2uC0yzOYMsxcOo6hd9JfVRV5Ur8nlKuq8NnLIuQ/eQNlB5y3/
svQIpRz1fRZHadkb0aovld6eDcXk6Nxf2qTLN87GasXF6WqcnYkm4APMum8e3LS/H6tW8+qOckSz
Mn8cHAQ9owzrQiV7pdToOuo90eZxP68WPAYnXUkSpWR213rfwUcIrValk2DfgzS7RE1+tE+6eRt3
T4KEUGw+xHPhGQQ2RPosOEx0EG9a0LpKzTlQ31QGmgxoumyYdxMmxcYneIFsulyHp0hytEKo33it
zwQhPgZs2nRKd7EYt8bgHKtBhjGLpY738piuod3My2lQHVxf6lNlNpVPWKtma4TUF/P6p7Bf8NY/
xAIlWSmpTxSYV05JoE+nZbliDgg4I83bSARdnfoxiYGNPlxXU3LzqtXeGxItQ9exCOvlhV4NDcWs
GYO5Jh7n2JwDWhZp1ihrs/ZkFsd0eGxb18CwDcaB1hppKH5emTOHJvp09bNp5x62pLADSjMVjFWo
RbiszI9uM+tek/ZX2+vnymERl5P1lmJNNXoSuIYxHfoyp8UXtZt+yU1fpcmtNdYlEvIlspCpZwfJ
xAwWxmTmA44KapurDTomkbkSNsT52RQGZUy5XeUX9vhNRJM4xxfiKZqBrDBzYgVYFu1EdrWBxGHH
xnUd4l3Op4FTQkWJKEo8KOJHYg5UtpTtldLdduqIab8BfRdpZM4wdgY63BtvfJrq4EEn6l4M7QYX
qTfkLH4T+tCQ0Rw2lUuZqXtXWjRA7ro05064wUyXI2dAiu6S1FLoqdiMUqvssTgyTZrarvPdnIIQ
c1Mw5+KgWc5uSOJtWbmMqdHZzLAb8raN4A94BslQSVyrBbj+npHmWRBPGTrjCQ+CT29tu2aK17pi
IxfwJQbDBNTC14sJj7Z2zhnGvlmUXMV5cCW5qFz9cZKca6gx8LOcGSknVOucDdORLFFYFf2xLQav
Wb5nNzm2yXMpAeHxRiRh3QzB/ZC8OSphGz0lQcyfN+t9LsfDQMvY6r8SG3IO+99AV6jo6bmwHetY
XtvxhaAyPZ9y2rWWb6VbshkYIabHrAmbIlSdW9hTtbaV453ThgXL73i23EfyFCvjArJPIU4Vwo29
od0Mwg0ER7aZ5BmqQaw9xWLXZ0d+ZVlIqCU/s/y1TH9k/Kp4gIv4rMkjQoh+TUd7C3Wxnr/3Uc1C
WJJfIzpjBYtyztYXd7iU9XHl/OXgOCVT3GQX0XlVcsQrP8Y2raWWbnlPnCSidaE8ThZt2/Ejx22O
IMI/dHHFcQ03Jlm/6adSfqf6W9r8FOXZVG6M9EFLH3BOM1rGzg4EcogBpt0xz7ylUu4ti9QWA9b2
SZHnG60jftuzXhOuAYQw2vqJo3kxmjvBWdwEIsHsN7VjYvuEQ4/wVq0hPgjOexFJHH5O3iE7urcR
JHiFxiGTwerY21GLem+YbWpxksayKHBN4R23jS3+l1I7m9VdYV6y1g3qZzVxvrSxN9CZ2je3i+BO
GZJeJxYyUdJenl8czgv49R7zZN0tVY9Y43gzz246QK/BaDtf8RcKKqrPk7/ozx0PnyFYSYvGszlm
jzNaivPWuc/GcopnIv45m4S5fNMgeTSQ03yJWmU0+UQgeiexVWyzCWqH9ly2tP8lliyvJAGwRulw
KI2d7GiwpjQg6FubvO4+0zzvCWXsrZkEa675w/qK03Hbthy3MREWOO+UMeS8mGvl1lxjHIwN7UYz
TFPruIgUpdANro34ocD3kfp18rb05B7N1s/i2s8i5oNyTSr0qVjJDxRgt1JdAkvZTBFNXw6wIkFg
tgYv4bXWjdspjvws416iu45vtZF9LrxU8xDt89IO8xirOWKySXN5cUlcyTywu3kzc85RFN2LSQNx
rN0s1YciuFLu11Q9rQkHgo3u6NseYXluHxQ8/5l27KefTX9WnDfwQ1ryZrYPg3Lppseme3fzUzl9
jeOdjoM8esvzxya/1dOf2XK/WieTQWdp92Db9+pMNpAvkXK7lQ2k9000v87IJQ2Yp5+JaePveMb7
4CUS+CvGbLcnRE2SpFfergdROLbLFkXQdwmqGusN0yqyK0FpfB3VF0e8Nd2XOd/VKZcLng5nkE1m
4VwmkL0ArLAeMJ2sdFendZ/q7We9vlTKQ9vvDes7Kl4y+eo02Ves74zuhJNSIcxoGqs3T989RsIr
MArGZJVld3MhHkjcNLao7qRxdclYDoZD3Js9HT+6+asK8KPO9tOC7hfosGi4Nman/hgm41CMLpMC
RGEF9pK8Zi6hTQ4Osev6OS00WRC91F61qeM43k9+zJM2q7hZmlCkEascxEqrW73JbvqdupIqQlPc
m0tol09ZgbZV3IsYN/qn7HHv9RYqPmLPG404KyEPRgTJb5FQvWp5VaNTuu6V8sdUARJygkx0frqM
ftZYZFHimyXTPXOYvAKNfeyO1xeNQn0TcXStaxWR7ruLARarQIAwjBuIhUxBSsbvCj0HvoRp7ops
p9LmEE0eztr0gIGT7n59V/gqXgRielNckHn/ah1na2FgFZhZewF1BdaI2a6+4FoMM5FI56VajY2r
PLXrUVXKJ22t7q0We75Lh1AZn3L1w+YhNYW92WirflALE1zuSmg6yR6TmdnnHYLIktU3gmzf8Jab
pyp9tqDnjsXjUtdgBHRa1E7NyV+5ExB/2lYdw269Nee2Y/HOlJu4gc+hNpyUocOBx6IvXKR3cYvi
2mqhQRr1mabbseMWezniT36LvlFL2jfapRe7QiWF5CpLttdT/UPVltNS5a9xGrRKkGuPc3YfpWHX
qF6XXob0pikuZrnDCuvjAJX5k2rc4Gur8XG5O/JRDqmxOHkz5J2TUf1AhY6rN7P+aYnnZTgYwFtU
zrbIO7b7GHEaogyNjAergZXf+V1xZkHpko56npMNfYwDoK3YY7GsgimW56S/1BNPxf00vLslwfgP
GXs5ZWl1X9GbfOlqkvZflvqaWieHKE3+w85eU/s9ix9VTFGzUnoWaxuMGawK6nCfp+dOO6rmvclO
zvaIgaSIXH9On1TxOM7Pk/lQ6a+ahe+BUir5iqubRrkwOokScSOpdCfi0uNynDTnI5EJfCDyrp+L
dWcDVrHmDzmcs/o0Kfs1NzcAj3BmVipP9INOa9G8qYy33PiO8pd6uLXsG0cJBj0suY4TuwqBS+3o
GFuAHRurebfSb/w7d01xNigX4viwDMQnak+soD+U90nDey2/MmVnzdwdIssTw+rYQRvt2aov5VZ1
f3ZmEgC9zcE18BMw0lRcrskV90F3nqLouYJjVaRhYsW0x527SD4t8SW7Pp71SYo7m76GjYcyKZ7A
afO+ni353CF2jO6j4MJhqEqiMdQgrAVx53hrFNO8IH/vvNnzhc6C4o6hE+/qyNOq/YpLe5VY3+13
Uq8kUDkl711UW4cDc6t/lutLYhLNjh+dahoQzLpDFu8o1GxOkysgaaH9TGsik9SYV6q1On5CrysN
sHpwAIBTv7spZiLxkiFYxlfCYQnFCr7bCFK/pqYgyQZnQ9ARqdHDNpO1eAU9OcF76xhvaIo3mT5h
wRZ3aGG9cXfFkrDufjYtK02pYrMYl+pNSd7cvOg2ws1eGYEGBMhOUq8eypPrxmYoMwB4Y2SdyZuv
LFgj3m8rAd1ZYsUjfmrxiZ3V4Mn97vBTddB3wC9uBqZx15XYxPgcYgjObPWnaKCQp8dDRVM18cZE
6cahYfPYTpe1eI8pUivDYMPmCHAau1Ohnxm4l9o/a8hh8jTdEiaHkaY9F+4w+Y4k3bO8Tleqgz61
P1UlvtHLTt2uVW9vqmLcIrcrx1EHl4xbyrfcfXxttskJpVxX5y0Q12RrKGS+FGe1PDVe810fPdSO
9o3/oT5AkNI0LChlLU6RsZLCsgz4YfHki27cTGI0TknxKjlKxAsM1pw8ejiumAZG41MnuhpJnc4n
BjCvdibWGRcID5ALz0ndPRKF4ae6+2Z1zifjlv2u618EPVO1vx7BzDGsUh48ZuA8u4viLbXK2ZDU
ySajwxfjSoBMjbewJV8dEfgfT1UvsDbqve5JScNzmtdxN3d04pXB5r1fOT2vGE9DS1diz6qGYNEi
9byAq4ytqTplZYY+v5wrE3kBeVmxWRq1UqNf3V8a3T30I09Xlwja4mZ1EcBmoX8Rn7Oc7FUOpENb
4DE7t7/0E/XOgALp6any0NgM3Fi6iVx07QRYqLxkjtk+itkMGoD6pK/mM6jpPojUVzcbyd8p2Uir
mzevbY23TE+dfTFQYAqjo+WUYo5Oas+2IzgxTRoD8mKMeGIc1g5T5qAvSPtKmuBIxRAcCOqyI638
MYjcj2Ky691YFzIgXE5Nie0EYrDj212X4dsgjB9p3VZkTQE0nTwg0KEDNo5+W2ujEYp+JgOdCEnT
Xv1K6KN6QzEx3kMuREyi5m2ObtslfauRtEBEXGykR+jYeNGnyd2MqIrodaU/mIgzFVF7k4YMLfSG
mZJy7Tapy/+uhDLtefhYVf5ghbLAyB5A8a6mBhziwZRVV60q8TVrpHI1CyT7mUrEcg+rNbI3FPKN
p4AzmT2R/ssX3wDhEq6D8wLlnb6q0Lv8Psb84fWTcRObgRTtfZklL1byI+8zgngSZ6RSPKZOxUJo
HeJ6C1HSJ6/ISUhHtdJVhYpUXjtbq/pU4LX1+tWZbtTk1p1LNcyWakt7rju6QP9IL3+MmKI2UiwQ
oqzlAikonCPzfpZ8izmwxHwSbvKcXsahni/J/CSdDiLL4uJnbWs2hVpv/YoXDSEzuXGrqfQ0e37u
dXy3DhQUzKTRdkpZZgA7sHsSqYXtr2Lh4IGsGM2+lj+7nLVi6nnqpYMk6EZEiWHddSRpVYm2ECtC
85hXQPCwfGxKgGhWxtdt5brthR7tzJKMtaW9lTQjA1DrThi3ZDGUgiTEpIzPJSLb1UpoEsdsblfJ
8V6lg+LOkjKhRTV2SBt3sEX3UhGBubThQjwbeVB9iWcNH47lbmWag3vSEWudEeKlFml3xIe+ohQQ
P/GRm1i6yXactJ/EGPFHFXGBkVpJMRXSa16X+Mimcac41X3Wj7zcNforivC2k4iZ7IhplfPiG/Fn
Zsa8KYn9vHIoNsZ5ALdRVihLPeTo3ADNLtVPqFOhVqTWzikrzi4cf0Y827Xap9toTLe26s77zqYJ
aTPzvoRgwF7X9WGHSbuSFIDqxK5Ol7+KsXEZeA6G/qc6zJFfz1fAy0pV3+Omo1nC9VxrxgEQEwc2
f5xS/G+VdtdZREClozBDQVUP5q/QQ5VoXrE42JIBYGpm814ky8FhEoMvzXk39BVD2tLqZjAQd/UZ
z0Ysrr0lnqYsxlCVuLgCSuukWP14zLJ3xjSglw3N6jWpTQExXPnT6r0i0ptcoWesT2PiEw4v9+TI
UF3boJyHL2O0y20HLIth14jfYA54HAdMcLK7u/K+JDbIZYCWXJf5KS9b99jJejdnU6jONIINzO9H
g2jKPKf7JTP6nUuUiLs9PrjWCAMWce6mWm8FjFZvmGDskUEJbAcmAx6zbWe43zm20FFqX7yGm3WZ
sfnGmXKsY8w1vRuOgsAV7uC32NH5ZkUe5Hn8XKJBWom6ADDUufZoh+aQ/nDi2kIGYUcpbbHJTSZk
TDy/UQYPKl+zAiNoE05y8aGv/sh57kOxDsQrrDhhssQDxuXcd8uSjnxD69BlTNukvduN1EJ2JLhr
TklD04rfjb722XYNeiVj0DjYUDvNfAOIOnkIEszvAXGDF9qNYDRCymxBT0WtwRxNfg59dp+kRaZB
p7ivqUULCyhxFAM7XnnpePae3H4p/axsFM5q7RLUlo3PzYU76DglxltIFVqXvKtZ8XONpm7XtfdO
Wd62U9F79JMLL++MfZNUj21hV1QWLWVEUph0OLEqzNp3uZw7tbTIA2LAsDWCd9CViQq2vdhMWgHW
ZuRzXISfDgqQPykuXvC+OtM+7zb2QNlpvysG3sdF0MFSx+lRcfQTHiNj85a5iiCAwziq2Sw9JW0u
y1xQHw6hm8SZ7+CB4IGzwHKy8JYyQ7WP6Tpx34JOSc/RQAUOiTv2llZxMUYSjRjaiOtDGbTaoxZS
Iufyif1+13e6cUpVmlwVywI8FbaCstspPeT82RkPdS1o7nZ6fWWovC9TTewdm7zXiCvYFAhVkcxe
1u1xv35ATM0Ozhq/GfAgwRPaN7LMdpzFMMiAZ61zHMPljJFjgcejWvPrRLuJmGTxI+5RsDNZTn45
ffQMeWGj4oCh0ogNClJdcbdPnYij49hipsTuDnw0/tippngz7BmCvJ2ecabgcB37AY9Iu8W9xTFS
pD8qWfYhT7MPPgjcAE4MWn5ruQUSBZ+w4gTkFi5h1xQjkkkih00bd3RxxXsSPICTSj+7Q3eGOPKB
+rsHOB7t2lwelbEk2GGRezAWDM8YiGjLQUGOu/t5ylTMWYRFhDJknlpFDy7CHebX1cdzGYOS5Cw+
5Q+c5JyTmwEYSVHuFu1AcfoWpRWClcmewjIyHCwwXwEpAXX8zkUlvVJV7y0XlwjpvTdckL49xumD
Ubh7ONYX2bZ4wOzmpVutHMXK2Yu2Zu/HoSCm4QorFI8cc3086aFmA7fA/8bUL0ee4DUaW67PSYvh
gvTXQ41wqEEiZLhN4iC1TU3xJcflw3WrPc4g0pp28+1WEQyrJJSdYnM51MhPjezVRs6nTdSCzU5Y
z79wOjy0U/SBTfwE0qwLCUcS1VnWZzlHS1hr8i1RNQwkBdGHgoCLrehBYpvRVo8QHCQIMbtuPmaj
hkm3tp8gUZ+p/3KA9QlEH0M5r3rYlNObbq1HURcvw9LczNdW3ZyUu8UAQ8upVbh12NoaBk91UsLc
ouqJOjZaxzKfnV3XwYOZ8vZWLclk6MVzvmjxtsKmxWOlHTRd1zaYmbZt1vehXdAbp9qdRUHndOy0
nUNkxZ9lH04LNv/KNH8siDn04uddUa704Ew5BII9FyL9Z4NrIlxb97UuTeRst8ifGcISdXO6HSRi
OIixF3fkMCANawxyaBcTZhWwky4eypSUj8LvDcaH20myJlXzrsnPWbDeJuBsi7U5GHnBFJiEvzhK
yJPurNxaANjssXvqyXrDYi/KLQMzQoLcvKtOJn2GMz71MV0XNVsvAjcfaykeKOhVbac99y1jpbqw
SK5OC5262WpfJqlDQkQTzAg9b3mNU4tpgMzpZYmgDCr1CJAstUeNGUqaFtdgSoug6cPUULPt0AzV
LtH70AKyPzR66zWM1PIyDcxyakMrTrZmnel780OHm09QgbV0muXHYuNNaCBAFjGzKvsVp31kUrLW
QDjT3C2DbLxmKJOQpptJBn6msVkGJAqYWdhiBoen0uRKehiN+jxgJXTcJLkpEBWaPJHHVGsxKyn5
bqKpWatT4lUFYyfqOvqSq1wClUAY5KcUzh7FuTqluR/hygL0UTosTSBb3Sg/rzWbvuXi4osrKhF7
9FIdeofTWbjdSuzJZUI+QTlVSjIetZw+eORgxJXYJUl6rOxPHPtIHSJYlgc9zn/ogKI2KTYFj3J/
H5W04uxV/ZiLxLNG+JtxHL+pRq/BoW9K+GyMR8jNmRoDNI0+qS6nHgoNsVNM5i4ZJW4F12a9j2gV
ikZeWpUxx5wYqNnpV1WD9bEYwzNRn6MxPRqtnt44Jq3HVpB/tdKCmDzY0AGpIG/hNQnt0Lki8e0h
LVgqnNGrGMOHibt4Ua/NLdx/8IEjMNsRxhnTUNob7ibfss3LgJgFyZF+2EerHINKEdmWLBaLk4gf
KqlVXsQmJ/PRPbd0d5dGrbci7ziDTZXtE/uIjvhnv1d6Sb+y5G4zn2eoAudc1L2nkEQJcPBOkGOZ
rlRWfXpsmeKgJ6Gimvp9f4qLQbu15Xe+mtXtZPe+OeqPSmWYx3QerkvggEdY6pJ8ERAc19wwGqs4
tUb92Eh73JST3oR9DGZFZr35OLR64GYHbvOLubIxxaD7e91oN05ydZYl1enXn/31k0Z4HBltQLQB
v4eZSN4MMgybGI7tXmPCMAEuM/NJ0UDNnrFXJ5iI++mkd4REm3me9kAJLwnP3o0zD2HR2cpe6Vfc
gWALxIzPRBsW9egmh7wcetoUPMlXQoON29lrVpD0deywICXdvtWWn+D13YMyUTkJuwzakqyEUkKN
+oVwmBM2E1ePX6xro1wiDgfugL5VZOi3xBQ5lC92d1Mwx2NAvpnZicmilqcqfuRviTAhA8UZJ10f
2qI8vWbk1m/HJC2xq9ApAjEPVaiGZqrF4/tIs5esaHrPrLFLMcg5xISJR8GGS22uHGW6IhI3xF1K
jxkBCOqz41ekwPyUNpifJcOd1mtPriWe7LTIQ2U+GvPMbPgoqYN5Stug09rV00VXbuexaHwsvbpX
j68aLw6cs9bcdlP6Y3acmwHc8kOere8K9deRsPReLWj8VYS9izQz72UBK6/p8aO1vQxru68PWUSD
CfbdLUwF91AJ+umxynxPVM19UyK+xjCSzaYWt9HMdDJl0DneMduNmiQoVWLUv1AYpcC0zR8/lbkD
ybvLNm67xq8qfSHNSP20Zw2qde2mKvnaVmuW+8KZtozTKbbloDV+LCAD6eRtjldkmjJWbliq17F+
+LYrXHsDgV8iBaWyTRY8YTn9jiXCdMHFc++Wov2YcQBMbvFotir3gwNPLzqI5KvJmwo9mP3IuNX6
fmdK1TooprxGmPIeHxHtac21OQDlKjs/gl+B3xwDJKwc3ECd3zp50VJQxsx4oOSreuNrbUAHF+VU
wWIDA7KY5WXsARo184A/HcRZsLhz/daaRPtkjrOwYfnsxqEiw0oukNeX0s8MSheaV3+9oGApgVGY
tbEt5fj+C/MAi7HaK2l86FZ2mFRE8WVomTXIOOl9Y6Qkn8G1+HYz1PtURRJV8cmbrL6V1iFlauaP
X//w3CKeVFY1h5UGGq6HaoEF1V1CWbJJ9lP+I7M4Si4pW2RRkwkp1gmM4sIbIUVU+IYxA5Sy5w28
1woTIdxD6vFBWa2bSkb+KDPD11CN9oSw7E0N+Towa+1QmVV6EldiCu5TYjNLxlJiFs4+nqMAreMy
ppybG/kBzSS7mFD5lZlyM476POhgJt2V8CPZyokBgkp0KwzAv6gmUUQzCff6rm1Zj52eqRVXXEvU
9Tzf52oGGL7MVeNpelrtIN7dqOzDnmk047FwMV3hLAE4Eps7jchiWmDFUYaUX5bzchNZ03a1JF6y
PLtYNDmvvVD1mh9YQEuO2q1AH61inc7AgAdXZuIWWTnQcsu+5zk+xFcVbxlJXcwptOWoSX+uGbzx
4vp0rS7jWBKEZ5wRxbC3c5d5hdNdkaryNtZiRDIGaIAToLtw/ePNLMhKJnrwU+GhOw5DFS7VSuU8
uxdzQtCxQcKlFg+IkiS0MBr22Hy4szuTaVA4yuISt7wykUqa4sk85FNzlCkJMXIqnSdcnpCoU7BD
pIlKWTSfmcsXU2UWAm/m8mgs3WeVlVSA0VuGvfI/GBn/n+FE/4/5sj+qoezb5fIVy+q3MbMCDs3/
meH00Mr/dvNRZr9DnPgrX4SFmT+r/cuxTQP4i8t/XMMGk/QfECfb/Zep66qDVEUdYLtX8klZtdfx
s+6/HIM58C5wDdfSweHAKmFVuP6W+S9XA+qiqsjxmvrr3/u/GW53Rer8J33FYkTm9eeiR2g5/BCO
+wetyLFJi9UzETRSds/orOF1enF5C/zNK71/Gv7+O9/nf3+YDlyTgXquav4xha3RR1cyIw7tkMc3
WRqf0TQk3Bd/QfGNyn8Ygab919/tPz/uDwIOh4siXidnCYiN+3bri2A92kH/TVgKeEvwj5OvfyfZ
XL+ezW3RmWFo2LawjD+AWCQeR8UQ1RiIcL4ZQnqQW3XLoOuN9M39vz1i/wU15/pP/X7brh8lmMxO
KgZ40R9frY3NRkFlXQLOtqCUw7WmJhEv/08fIq50+B8fF3T17n/+d+1/9FZbZLWKN6W2uu21F9/S
g5vNfwIV/fWp+O27iOtl/bePqXD3KSvWNi4bWo2Se0tQBPF9+9Z4iic9ZsUwaHTduF9y+4/jwv9y
HU2ha3w8BDXDUbU/n0hpFn1c2KINwLT4uEFP8CR3XSjutPvVW4PxlgLhH6BQf30s//jMP+4d4adK
TxH5Avs8BSKoQsZrhNeJ7LVHAnjz9/fwnz7N+uMmElOJe6AHbZDsnTDbxQfXg/h5wFruc5b5B4rS
HzAnXoFf301jHCVrCe/49ZX8t3tJuQ88ZZ4WyNaql819OIvxMTLc/WyrN016m0zp15In+2FUXlq9
uvz9l71eud/eij8+3fj909cIZYwlZg0GPn1YejigR4FXirFCtP8k83/0rUPn5e8/9cqF+rtP/YMb
1TWxazGAdyGgJIIE2/Fgf/39J/zT9/pjYVlSWTWpwhuiw0tPy48WyVaZceJwZtFUmBDZca2///4z
td9xWH+9ldff/7dbmc62FrlSg8QhtoYTIrG3ME0Dy8MLd2yDqD/kxqPhqY9J4AR//9n4vf96TVlD
dffXJqjhX//9w2sqIV0yfCNIEcroqEo1PhRFVoWxotf7Ya6BUJeWndw3rFFhNyNsCTefDvnVNUNM
EjGojpTPOC2yZ1hC5p6xGWQIpnbt79mFFsigSSf3y2yYjwUdllfLGUCwRkA4MPeT1NZd1COIGer7
0godYHROke70Nqc0mhCFGa+x31rjtefXKyYOhz6RzBErmk+bFJIIhkSbIlhOZc8swxqMA5iItqWN
qkrM9bYkA8L8gOxl4QsFkWPirdD1xbp3nBX8hV70znBEEmwnQrYxWa1OKPGlXTrSCjIn5RZb9tXY
ui7KHWpoxWxKE9yUa+BfaaseUwb+ALhWFQitav6Y07KI9wx9pAQSpTMEMQgMLLPY5rBhrdjVNvxn
yPxsYeA5GUItaZ7iggNKqNrdOB3NReVPLqa7wPqi75nCNViiHX6E3GYUgEHmYoLbESZZx2Qqx7DP
dIIsci2yI4w+gia5JzEiP1ZdJydtrr3G2Dt9gVg6I8xiTZM2o+2rUYx3neu2b7IaYhz4i7zqiJGB
90BzITR44Mvk65SK4QZtdX43BIO2GAZcXaKBp3Ewp/yMoVNyfF7t5o5Bgut5qYTykDhDvhsLEROl
p31CZjkXmzEXPFv1DLAjU+zpCnbrYRcziIqgWUWKxi5uCcHPXp0xW0jyPDIglHhh3CXyRrAp+muO
47KpIIHD3G63CyloT5JM9PXFaB+tIbLue7etyREm9k0Hwu2yVk0T6BosxnqYtdvI7NbHaInnsGlY
o5GZM0BKau1shiWismCmDCr0EJH72rdjVpU7GJbFTeMQBiQArOTTVusKTM5RNZnwD7NC++lYNqxu
LSsGhk0ZamMGtsGU8G84iH3Gze3meHguU37peWgapgtqplUnuBOTZYFcohY5NpASdLYEmacE3eCC
ru9Ig+u7wkzrwEyV/j7nYX0vl5p0YJ9MjKNzSFotTPeiGHKcTzfvcQomTo4U0HZMjdAS8mMMEgDr
MkWx/kw1ZSanHiY8jT5iwNwG2q2LEZM3JrF9ZpnGkMOyCl0ilkdjiRpfun0SQNeYvK5fKxwLah26
fTyjtQ1dSZqpo4hdCc4dHKOtnRAATCx8J69haCm2jQ8jFQ+xkV6REQomlJ5EzgnPv3GOFm0NltFl
ipNFFyxx3EbxMyQIkihRg+AGqRS5rM1Va9muTdx6s6oMz2S1Gg9fxuRT82v7Spf1qzSQjDajZWhB
VKR2wPECFSKOymM+fCfKHdG9VdVP7mA7TMxp2p2chlF7SKwEP11imWBPytGFHajQfmpUxt1j8sJr
NkgHpatgSOxNo4rkamKupre8Lu1HYBTE6HsWB5p4KpP7LGSeSEEv9UYSeTih4D8xmEgCZVCFLniy
e0YJTlNxSIdRvnaaLr8mRcFpMQ/r+zLGOnAtnF7NJIkJtakEzfq/SHvTHrmNJFr7FxHgvnwli7X1
rpbUkr4QLcnmvrO4/fr3Yfu9dhWLt2jPHWDGHghQVCYjIyMjTpyTpJBenKI/yppifegpQPCLSkBB
Ruzq3SnS5Mde76D84OAhddUaj0mjBjvQXMnEsloxV4c6A9rvZRw+9y0HcCOrssCX0CAmtWuLkqOj
yAWKckZkZJ9DYxj28O4BNOfN0DmB7jVQBhQdsHs1ZCRG1Rwp9Z6GZmQr5LHaKUFA+Rq//s7LH95l
9GtA0tFCtuSRExO10ibgyoEdVvwsxX76gw4iOop13R3pTSE/aNIc6TrNGTkmQNmG6KE2Yjp8yVSk
z0IGEphz3PWMbioxwghyKpmHqNClu94qPtfDhMM+yc9hYaKcKZlHKCAAa9OVGhQKG16sTjJdapqD
FJGjrTVV0SQxNY+iDulfE2Xai6ei6ESJTMt+tdDJPAfMLB2jyJpwuTllSJQijrFliM+ZpSGM4JWj
W3t0U9VC/NYzkkTgrcklO4ryapaj3eslwmt7Ur0/KXKfNoJk/TlKjOKGmeDvyl5IX08pIL7WY1YX
YVFEyaKTJxx5o9KJo7bv9p5kvuaTZnPVe5+oIH4NAIQA3yxf5QaIfJ/lOijGqnQ01TePUk/yrpnl
KLgdiG4kR1AuUTU2XmeG7HsbjhSnhSJjKIYZL5oWXcrYjzcwEVf0ZfWpK6pu34SM2CaqEO7lUaDf
RoPN/92rjXeXco3+9Iza6p9H6HwUQNAp4EImSVLGi0dmCKuuf1YjGHCdlrGBiH4100MDXLs02nJZ
B3wPIarbGZXkti01Fuppuk+lGv2uEXhM7vfZF4IkPY2Iuyash4kyCMA2MmdQ4yce2pUmIyZIa9sn
MEs6JSvbaMrwWFFMd2SzE3cnCUleyHgtpw3U+M9Q7aY6ESUgGkUDYZK348+TP8QMbSveVyMas7cY
Zqt9DdkKYpw+ZGUJUxo+r3bXzMYKJqNUuG+lBjJ5uYoe0YwY7xL0O2AIZnpcuK98PfI/meQWBnhF
2F3EpC/emjaDkCUh0HLWYW4ZNSupHkpEzZ+HSvcZ5baQFekYehM3SLvxBvGqYNjnnBBwLCfGp8FC
0w7LmcKlEpj8rIahRciM0dn+HuKU+h5KUO4SzQsfANeZ29BvGSMxUIcJJHhTafAUqBAUfbGSGsrT
e2WWbZuqKRIcdOaOrflr0SqNBP43P3dhK2N0YSNtGMIc9zTewheobZySq+SRJAmNpqfwydgor/Xd
7exUmp4R85+giaI5Jac6TK+zdJzEp2uMFIGz4ShtVbdHV9oWD+MLGhZutmu+i+nKC2Mh/4cT2YJ3
U9Up0swLC+nJAtl1opAhKpOQYgkDziHVtJ2hb+PTNoTaQhm+317kwqPmwuQs+6+kKtIzE5OCQO8A
GpcUZOD/m4lZjk+CJ6TRgInEH6lhvoI3Wdk36ZID+eMNQ62MbquBlI5pmjMTjaLBMpRjojuqR0Bq
R+m+3JmbFv1WG9kHG+IHyjOwkUEZ3a0sT17aQgubug6bMLObs9coVTBGKYqQROXp9LU9+PvgW7KF
c2AnPZ52/f4Xc4P3o4Mo0xdQPQjlbeQ349kKN7d3WZq88dJbNRG/4T1Owq2q0mwPUO8rEipXOM8x
3BsQj/0I3eLnhM9w4Rk6SugNAUz/uVbmWDRL0dOC3FyzNHlW1Qm4KzWhw2yBklSCJGAkI1GpymvL
u95llndmR758KUKCGkUAlKYiH4D13+i8bBgo3sAjukEm4fgvakbT3zjbUPJzhQ1VTNliauTSIjCB
AX6pgaMBsOaobU878GWfdBuOF+aU1suKi/ZMEUguhVq8ZvYBSx2Qdmxp5OAu16GTHvEhpzlaO+BJ
P80Vr10IbpqlS3w0STElJsCm/T579ocGShfNpCuPyp1md9SEfRf1ntjuj7ShHIjMViL6dZ3h0uAs
msIASs8o9cDhIhjnIw4DAxro611Bl/32UVhwScs0ZElVeLjI2nxpp0pRIkUqB7fRfqXpncGrQxh2
t20s1Ns0CyZzojSlYANo5OX+6WOYg4/rp6/F/AV1hr3lKLvmHeZhG/LLlc+14P0X1mYxph/DxFRl
rI0nmADEP9N6ZT0f3jzz9gsLM3/o6j6uTg0WOocCxEbamg+g1yCcCWxjT38eTWY7gTh8633j1t2e
7srVctCCTxqiJNOhMNBUUK+q3RYvqgFmpIwKsUdpnWFm2NjtwgVruhPv/Kfg4fZHvN5V7OmSTLNG
n8rCsxMXh3qXTqTcLig0WxSelPDrbQMLXnJpYdYJST0k7vopOg4v0GxslL33HRUwu9vkz/J+rTFx
7feXxqb04uxIex0z20ySdC7tWOo8TBfCRip1h5U1XZtRzzMzZbZrYxx78D0IGZ7PbNITjBUuMwmH
9jg6ng11yJ32PX27bVO+Dh6XNmf7aCbaABcuXVvCxg51o4dmm1MXfY/3IIEe9GfIGJo7KhngzI8M
UW09O7HFrb4NXPgVtOfbv2bhqr38NbONjmsRNFmnguD6ZTwZ3+rHdM/8K0JCoOJedEBjzkiNAz75
tUO6svXzTo2K5giDpGyD+iA8BTsYZilLPWYb3plOtwXCGvyKNgIOBh5bdeRvigOq8OC9+asB6Trj
QguGPsp0cHRVmxdu5cSIM0tGDbjSTi2D2ypc9TCHo53Ii4lxMyobfVJuVjb+qvOmMQpl0QgzVVI6
RZ5tfB2cfFU6gbyD7GgrO6jmHbVHYydw/Ztr7arrB8iFLWXWUOnDUfcQzZ2CEfRqD7w5bOEh2It7
fcXS9Ue9NDTLM/qeBolXYKhHDMxMP+nhJ0QHV+7EhY7NpZXZfXUqA5j6QpOq7dHcWdv+rt4Gnzit
/+KyWrU1u61OIwMPTCZlALpsb3d6CV4tJz5EoQP7jVuuxIaFIH7uE8rs4ipS2YdMme1LvC+M3iZr
L6QFT7/4+6fPdxZVcX01oBrMxmWveocGMFWMQnK64dnUqMlI6coh/zjElzfx5ZeaPclSCAtyrxF6
VzKj+D7wEHYMKp86SSNRqxMjj+Zp1X4xe6bTKao8ZAHkEEqW/5H7xQsFFUB6JnX61IOgKMj7/EWR
JWrs6Mbaoyq96qVYbQShkiAnMzs7Sw0AbV5FxTmBP2gYGV0qdfUzQjKBqyawHUpoCb8F6QRvGZv+
9aQUI6qA2ulXj+gEbLVZefAnAj0SCHhAQkH4Uyt0ayUBkqajPd8VQBQ0HBXNEEkOLj+DXBXyaIWA
ZafsOIU0clO8ZszWbmL6nPT8JDfeWId2p24T198Kn29HniUnO7c+c7IUVsBIEIPB9SPruTLDR6HV
/7ht4kN35tYKZ442VqA2Ivljhd4OxD2TwzGgddeAcnGjfkNZkPHK/rj2gDNWNnbmbmICyf/Q+7Ry
41+l59GgQHrLrOwk5A5rwnglEK2Zm/787DjF4WBBaM4qs2rcGtSzi+FBgK3AGN58qB5X9nQpiJ9/
t1neUFJZ6soEa+quBarBqOi2u0+3/mr//TpBMVQ0q/HNCWWjWDP3pPWHKnqASCipwUYdSmhlff2N
z19CWhytLGvBGy+Mzbwxjtu4qKSsdsPGhPcgzhEU0La3t27Jhko2Tm/fMBEZm1215mk0lKAy0AWw
HlUfCHn9ftvAQoWPFuk/FuYXbBr1Sj0OZs638fceNHniV4aXgIu/6EfVqV+Cp9gJvobPsKlNXBVZ
86Wt3iHUP6z8joX79+J3zO7fGiSpySRBTVLBS0C3GTt7jStb3wXfx3vjG43wDerkqJQ4cKvdJ4+S
222bd+GYHE/7lZ+yuOmEY02hP2NRxLk8HIFfRMlJwYsGZqNy2/pFoMu2wGIOyhau8aNA4VP+FuwZ
fHIh4oVQ9SC50pfsQV7JSa7d2VQAbkmkWEzNiB/R+OyUKp5wSsIQ5SjD+qJCIZWc4KwlEPXd99tL
XsgVLix9eMmZJTQjuE8slhwdwn3+MsVzbadv86f/5YxemprtbtgCbJVMpXB9S9tGCKKYoSuGCeOl
+cptdf0dLy3Nki0pCetI5qJ0awkoDj2DCFL5lY27zksubcwiTp57qYfsVM2TSD56u+ZzsQ1d8KBk
/3jFLngEK7wJftDaXLsx1lY3/fnZJ9OgCtBMj9VlAVQZYvkA2fxa7f36UF6ubnYZolrUhDpcgS7T
2DDail81KBSzN+vBtNPn8il6H93paXN7T9cWNrsKCxEWwHJaGKz/Bk2ynJxSWasXrxmZXYBBBs5X
BsXvDrq1l4vmM9fT59vrWCikXO7e7NoLhNqXg4HdOzlMWW+piLtE013vwIH1HD+tlfbWPtbsrrA8
0YcAgTOM6AjEZIgWucrpx8qaVoxcXxellvYd10XtMhdGaShS9ppyAGZiOH91ZPqW9trOk1ei8kLq
CbIXJTedYqlkyOrV8hIp8su4+bBsPA1ueRThRDkGWyTKC3ek/HdE/QoYETRPdrdfK/4tBGMKjDo3
scY/qQ9fnreyEqRaKSa3hD4F2fkBbqX2ozH4bWWPp5hxmYLSxjizNItbQxvQWjwRU2rXfDGPrWnn
O8ulgfG5/h1vwifhfsXg9NNvGZwFsWaI1FpgmPijqs+lb/dvhguY1hWe15x06VBQVtREQ6PqPd1u
l9so9XECm0pBO2SnbOGf7/fy99aZyuukNxCIruOgF8p/5oXJWUBpPc0b6JI2blP273UgvxbQInpW
/Zgr2e/AZzTAF8rHlBE9J4LsWhlh/o7yze1NXgg49C9kcN80Myc/vlx3muRxTpe3d01jCL+Ufuw/
WSeIqG9buc7r2VSRNqmmWLRr5dnu+koXn8iBYRuVhm9t4T+OpvlWByr8B9u1juJ04GZeY041J0DR
qgp2fhZCU1n0PCXhS3YVVMgGs+/NS6x9lWm76Y89A7D0+f776lQ2EBQxKSvP0Ms9tLyIV4uqkiPy
/kuR3YGrSoMP13gT1Z6pWW9cC+EL17t5ZtGalZ8iTcuSUi8bt91CFOLDeGZbEIHtYriFGXr8AZ2c
E7mZvNXUf1PCmU761Rb/s2BrFnMClBNUueFzyrv83dhO3Q3K1qEN1RTo5bXtXTwoqgHOkAjLM2re
+xJAY/RZKjWujjbjDra5B1iImAAzWOUEYF4zuORBGsgCIKd8UWtevhSgLho9YcBb8ydgFDEbnOfv
csYToN3HFbVtYD63XWhxjUzoTRcJ/0UF5dKH2E8FXXa2FAbn4pC60Tb7iYTLTjlSu9h67oq5pWN/
bm4We9Q+MAH6saW1cfKPqC4ZkOkboc2YiudkaF64elNO0ngVJSxgmd2uigT/FWRUvM3qovxiicm4
N3M4f1d+2fLm/7MRs+PbZtTbGt2rXXGnJY7xS9m2n6ft8B+g/t81No8+CKiPips/ZQ/cqCvmp32e
u/b5xsySo7pWx7QcMc9cuZ3b00QAzV2aCFNnZiRVt2Ep3902umZzFj+aUfL1VmXAWhTegA9BT/ap
YKLrtpGlLz41zjhI9D0RbL90MCWqI9TbRzqsDLEieShMwK01FPzSSs6NTD/iLPkHxxEZsURdoC7l
z1bQ7YJi2NaQOd5ey8J1QjWFlpxpqiJpzyz+9HICj0VR9m4YUc1L099qCP4zQrzL9IGpZf/L5l0Y
nKU+jZwBly0jjoteH4UaVQvZKH7dXtTCB5piGxxZwEJlY56BWEFDTWUYuUVS7XeepfugVp9vm1j4
PBcmZqc+yNtcQZkY3p7xMZN/Fcr3XPty28TH9To7QBc2ZucXEYDAC8qqdY3GKQ7KBklP8XuZOfJv
8ZUysMuw6AENCkQygtXCxKJfGJIq0XUn2ZgHblg5pNH3hNpV0vHQ6ggrmSqPgST46QfZXQhGfuVQ
LW6oQb8P/UtR1eZROz8hNdQMGOyj6kuQqy6RtLSz9rRWq1zI8i1O7t+GZl+uUwKIxrSsh8om7N3i
ZLX3SinD/Vygz1qE5RrCbqnycmFw9hkNqRsGQ5JqF9j0htEHB+mCvUE6POx197bLrK1tFnL9uuwE
xrNq9wS7eMPVWknvMfTNieYdb1taqKLTIzjbxlmkVXUmk5DGnsoiGdJmdrHNd9nd1Jy2jua+2Pmr
M3oL6LMLk9osVQOLgk4TY90uU+ytPXxlSsf2Dr/Iy3bj8a+BL+DVdrFbK8QszO5MlhkNBNhFwfDj
yXMWjPU8ChkdxXLnKN9i2LiYQaFYKT8D1og+ZaWjb8vA7t7kx2wllC29pizVlAyJtHcCEM0CtFgF
9ORhhCc/Ra8lvqO7lG1RY3UYAgCgnm+yHdzNtz/u4lmcYGYib4xrvAYidpFawRbhZnCy61L0tYJS
x67g5l8xtBiozwzN/LVTLQ+9LIX+usQYO3xLNvDCbMXI4mosKFp0EkJa2tOfn3080a8jQc8hU4Nt
0I4teP/B6E2sJrc3bXEtZ2ZmcUVqY1lGQI+zJ/kHUWaipU6/3zax8FaxVMQaGa4Ec8UU9OVKTAJX
apScOQM2LsM4yKN519TVqxnsMn8LUd5tc8tn/MzeLAeJKkiz8karecmL3RfzGB9TBkjjZAsDBTJU
drphquPnitFpEVe33pnR2eeyTiqEC0UzTf3i8BCr7EDn2TzGkGhnivp/Kldf7Orsw1lFEItjR7ag
QY2vojMi+U+VyPyYv7afS5eqJuIj03SsKc/f7jKTSMxvkNM1W7QygJSAmEUSalvv4CWfZFl3kpsc
PUfYAiFdC2ILrwFLA/WFujr/y+T8pfMYVSCUki7Teukk71kayvrnMPr1n+iOeNAOGjU4PimEVktK
NPTle00ot7c/rbz0aeFQtGhGMZ2vGrOfkAlyGMX+6a8OkBW4Rb3xzQ3cNi/ZpjoEDnRMm18wjEKE
A+kE0jPbDFJYnXfCapFq6VOc/5SZa+eREvo5i+bdXR2ae9jO7eLVOzC5dmhdxQFytINwabV9uRSL
CEMKGGpDnPp9s48wCBGzVgnP/eQt716KiWbu9PX2Ni/mjedG5EsjqDhWohVgRIUvpimGV69KObXt
C8rXGyHTbBUqYLWBUlmrnzxD+YoQyt5Ki5MdZ9lDkCmPfVa/NMmwljMsxa/zHzb7/pCcV1oQ8/2z
++hz/ElmLj1+if9Qhs34Kb2HdNapHOYwig1EOcHu9q4suf+57dkHh5NLtBhPnWJZuJf24Y4ZcVfc
r5lZ/sAUOhRKZrosztIivTALvUC2yy1F/ZMCYSJdCPiT/4eLQFf+tiLNMqEgC6DOSwjMvt84Y5Y+
hhL8x93wOUbtMM1JDaDWWX3QL3++f6zOnBfW4rBkirh2o3vrtW12dEs3/lF8jnfdNgIBeTwBdZLc
yBU25f7211vZ1o+az9kd7ltiDY2yVcNvzXylFEOhjS46LOi3zSxkW5YBGQjAWERVTWkeJNPIh8y4
rsuPOvm4qW24rKfr57QZNtXLsF9b1wd8+fK2w6AOCB3su8YUzmxPlSBLQ8SLCxdZgJ20AYuigMSF
UAhg5TTMgLDOQ70pDzBDH4PTBun3++hhjdRgITBf/opZxMiDJIFJM6DXRzIv/QofYetz0kdpUwNh
U/blQ/ZWfxMc/XP7Z3mAZ3miOtuEa63W6yPKr4C9Ff4W5jz0+dkxQ0j3amMoaVH7e0bzcCt1uw7f
Xf7I/9iZnx74f2F3LtsSkgr4hR3kQx0VZUQnscuDukfpaq0KuvBygfOXdzTcIoAOUOW6jMh+2J7a
IuCGDYHL/tCeSHa3E8qgmSQZo8ZunW4DG/bPhGtnzcWWjMMlrk1NtY+39cx4ZpSJCBE5TVYUDlsU
kO1sk2wFJ7tDH4p8boRb2kamfFd+Xi/ILVxGqHWoim5McHPi4cy6B9mCoRVqjmtNjCDMurrpDmb0
zV+mCfov4dN6L2/h1U1hbsKwTSm5oc+biRWa7nkfYhdtg438FZK9ncoxhkt9V68Ep+u4eGFq/i5V
Ey/PpFJCrez0CS5tW/Lehcbby+ovq3zOYFq/HaSujokOUkSDxQgovSVSVL90Jqn1x/p0AuseHZpD
vWv33TbYp9s1kMz1l5vZmZZ9FnOzQFcZIdEBrP0YofqBpb7aMNJ8p+zpkSDSQr/Ss1DUBm0qbFaZ
T6Yr7CIwzqzP/KbzenglZaxHh/wx27b70zZ7bCgrrAW/63BwYYnq0+U6BVU3GGLB0jSNUSMMysAT
r5zQTr5OEzriXlyNB9OT4v++OAauLk2ilBzrgc8n7Jz8K7dY7ZR/pMcA9FPv9OgH2t5btVvPPhfN
GgpPEJSJxau6aJ/rCEZkEBBVPXdKHrz5YhveC5kQbmFTXsn2rq7saVvPjE0/5sx9vFMNWfDEGWd5
7QGpuvSbVt55VdT9vn0cpsTtai/P7MyOA48XKc/RXnHLPHX1VN62tbmSO37cCLdszI9C7FegmqCk
6ZMvIlparWbtBoMEG4qPoPlRoD9S+SL6wopze3HLznm2utkxkPoyFKQU5xQLx3pVtuZ7DREWMM5x
z9ABLcK1g/eB77ix1vnteGrEsEDOijHS++6l38JTs0exNt7nj6lbMwDgOWj8Of30bCM3epB2+i9E
PRx08zbh8ArF8wYCm5VtuIqwl770EezPfEmGiqHTfbhz2vplRHkIQnigBGW8VYZXGfnkoTh9v73x
K947TziTBHbaAjpWN87uNPOYnN77NXalNROz11BZ6Ax0djiVR+0BgU1XRRQpG7/dXsiaB30Uec72
LoDTlysYM80G5MO9ZNrBdooz6HN/Fe/F/doM0dKyeN4CnGXcaxoPvDz3fpEq8CdyHj2annmDLkFx
pypPt1e1dOjPjcwSVr2lM5JMh94rf9XJsweb9/+bgdnHObWBD7h4GFxJhUCt+T7RS9y2cF1UxqnP
1zCt8ezDFCjEtErOGmCwRtrjW7gfvsDOHz8MCrPEpWx39/l2IlT+H+rZM9PTNzwzrfm9Lo0hq2s2
+buY7+of0wxsiXhLKjJ4aMv7f3HPLt0+5+udXwgQe51Ko5smC9JHIXVgVVY+QR+xgYwFVd8tFUWH
Yx1u1ipfi5mMwrsOzANsgsz8Xy53SFKYkcbJMnqviHR902EJsU8v41t1F95H9bY8ZLUNsGWfOcqK
Iy2ev3PjM1dtYxXi4orzNwFM+s9MQVKMcdKD4spvEvI1q8tdPhv/rHbmuvEIo4GM6qNrBoe6QQkE
Pp3brrtmYea5bWlGTaWzn2XX3sEI3tpixSDFbSOrGzdzUquiVp91rGMaQoNs7K+87LQZYYD+KASv
XX1LifX5l5o5KBh53QApz/BvfTq2IODL/k6Pg6dWQQCtVtC8r5OvQ9v/ubLQyf3mN+653VkGk8Lh
44ka2ykzAafdQaMPQALGqkN0XMNHrC1xlsgIqnUq44kxtMyBM58+ISHuyP0XPfkkjvdVR/IbP6+s
bnK3W6ubZTDFUJowen18xo47ARkLe+L4QAX8WKeO8b5+AK6BpB/h7e8TYMwyemShhihvOHJMo7R2
dCgOvXmwEIB1km24K/7M3vNnSdpJfyKNsFsHPS3HG1M2VBj3Pgo7l/FGNysl1UPsi8ceQVSwL+/a
VtrHzq/k3doFJm/9f8MWuXgsz8zO/DdKA4YJpjBXxHR+u8Tpiy8rH3PRfywG2CG31TWYOC5X5qsn
C3UJJseHY3Of7v19toH3B45m23+x3PhQHrQ/2k/lq3i3vq3XBCDTZz0zPnPeIqWLPvoYlzWbb+tK
+6mGUD7QUd8DvN6qGxTCDx61DPS9YRvNNzyiDvnbyh4sbvPZz5g5tIiKhtoLecbLdIJ8lzvtcRoG
lp/gc+cSMz+FKxavy3OXC5/7c+TFee1N13XnDG7+qQZBAO34Tv6j/wmR3w9kIooavGC4QbYU8vEN
xXXb+j6unOTFxO6fdRuzW1SAfSjvMw4yLNoHz6cYIKYvsaGskAVMXjqPF5C7ULsBAsq/zMK+0Sl9
EZ9OHB5kuqfesO5FL009fO2M06/bn/KajIGNPbc1OzEQQoZRPnwQISjbacC+vUO+fYvq41O404nB
xWO+iZhz1BxSou3as2Z5qVBVM/wDT9yc0SaPTYAoSLGBVIztEo3gHNo9iKCgO0z2t5e69PHQkP/b
1OzKlos8iBuRjyfpyMKUP3sRdt64fLlt5Rp7yYZS3zQoZRuQJMxhQyqakLoVsKHJQdu2r8F2qqoq
R4hx3PBpre62dBAtU9RZlqpaV0QuWS63XKtcZp2WMD2LsH3W7W4v6JoQgQVZlkgJEzAZ9FQzp+9a
hJi7iSqW1oNLu8MV8qOhHSeVRi4X2/qiS9TpPTvfID5pbTTYW60NyqU77RUhifCxCVcmxhYXffaD
ZumkJRZ6V2t8SFFHxyo1fohKEK6kXkvOcr7oeQZp9PAC1M3gakb+bUAKALTEBqa419ubu+gt53Zm
TtnqOjiJ+P/3ltpBQGfqtXivwk7e60zjrpyBpQsETDnzJTDkwDc2r0XrMMTCbTR9TKgT4DWwtsJT
v+l28tdk075JFKVjZ3wMniz3tIHz7sXSNvGvf8F4tLC/E9U8VWOK8vySmVMR4Mw6MGEgQsx2374q
d/4LiJ57cwOp4C59muSB/zt/lC7xHxNonW59gPovb+6+QuTV9ylooNYH3OY9PiWuvPYsX1rYuZHZ
DW1kdTlK1pR4ISdhQ/TLmJKOwkgQmyu41elvmt0SF8uZXcJpisBOKspch4L5TLEmtAuZ85Chfgpg
8aR3+7Rfi6FLL5Jzo+Ysr0wRAEma6bt11L+4KGwDcQ2KcYzzIzdo15KzdkMsm1TNCS7BYBIUcpef
rW2zDt44TDbcS+OBYHMXP1R3XBHbfOsLztoDYUrgrvZVg4lvgn7SsJq+8FllQNDgPZHhEHal/LPm
Pw4IMvbMwzfBa3f6ffv4L9x+knRmanb56loswCeNqTYVHUn7MbY/huBdWwMULfokkwCIJHBV0Fu8
XJEm+ELlW5gp+9HmgoSrAebyJnBur2bNzMz1qYT5mh4pmIl0G3UnNxlTe+zWeqRLMZM+3j/LmTnE
kFVSLBfY6bc+jQNwYNtyZ7kAZv3P03zD8J/HmqbA8bdBavqX+wf8z0xyg9or+PEnQyzf0lxfySyX
6utM/E38NvI0/jcnnei0XkZboqKcdypMNAfj3Wh0SCQ8FMK3pE+d0+h/1TzhNZOFlTvhGuM2Le/M
9OwOEsNIi+K/mAtI6UN9G94l4CtbuCC817pxEZb+F13RKcJfHbMzq7NjZnbJKJQe1GnicUIE0w3d
QUABmjM4rmVJyyHkzNbsnCkpgsRdjsd4XzTFUUFZBRDQfQVWfqw+6Xfhds3iQopysaWzEyeFsZ9I
CV/TKBGTlDeNIv33BOXCwuywpXqPMNvAma6t2hGAcsK4CxvLmpnpLF1/JYtOK4yXdMxmuRbkyVFQ
RuQnEyAhPTZ0WqE9WS3KXPeqP3zwHzuzfMtr0lRXp4ftdK+0n0nQN6jlMZ0Z/VgFvi1GXfAV/2dN
M3+36rET4eCeup3qsTnwfkX9zjafp+HefAO+8sl7W+88XkdHWUdfRZYVSzd4G8xWmIz9qLXGNIxd
/pH02TZIf0M/vPmvIRgjU76uka4jQjILjUUitioSyQ2TwnDZPcIa6CBEfdvGQry4MDJvj4mt2Yut
zHSZ9uTtsi26Kjlt2wmqMzW+QqiCHP/tts1rBg9mhYELguGAcxSSiNnupUrX5UEYTfUs8whF/AjF
yqS8ncKFlh/LP8IHH3DDB4FluKWQ9y9KapOJy6Nw+RNmbpO3IkNPasIbyD65I80/SSRZV21jNxyq
Bx7I/8O3JOuhQaIt0RBNrASjUscMcnX6pqmKHTRXj563+tS5BmCxt+eGZgvTQk5eHI2tC6d76Vq5
1h86RNg/d14ab7XaRNxY6hG6chFPqO6YTzUFOHRKL97oZYqe9GmEkno/hkw9O1WRq89oVVafIPJm
4q9RaoTcpayyvaTqLbsZzQat1jIr8qemEjX/v2/aNBysWiJVQAgXZ4FXgHgjlEq/dX0ZmvSsQEf8
3mteb3vjdVCUL4zMYm9SINqMXkfrZgZKbemvxJSdBDIrSfyRVAi2kPagMLcS8K+j1mQUkljKCiqE
zbMTIFpdbPWhd4IGr3GGEWZ56XfVviO9sGJoIVBdGJq5g6n6XVohzQjFwm/LE2zR+JQgOX97C6fv
MDtMF0Zmt38hGlEb1NMWmj/b5KcZH+pYsLXiMfNXQBjTz72ypCJHZrJt+nUztvFLER7JE7ovIlMD
SKn232+vZdEdzizM7ki0KUMLzUUkUATT9gfBzsofp3GXBwqJ9mBb44+k15zbNhdWZUAJC0PhpASE
wjOrPnukVFIrwZ8AwFmw9l3yjpbiygdaNMDs8ERgoF8DZXIjQRoaNKIrjG8irPU+CuG3l7Dk0Bq1
R2isJmDgfBC7LeKkibOkJb9EnDsrj5VlfjaKfLR91f9629aSu2lciwyrElCvOLOKXImrYYwR/rJU
Z8g/530HI/+rkb15abnyaZbOz7mt2fmB+j4auxJbgv5udShr+qYtrrXOpxAz92oNUCGYSgUC7nlR
Tglir9JAcLqa9xInwbfQRF3PT7/5sezICuoJwbDyuRaXpaiwb4MNRkNwllp4luLJbRu0rgl0Pirz
TVJ/SsNme/tDLbgdr9S/rczr/GoSVCCLIgYQCmRSmcrw1rj2F13hzMKs8hRkQmGqJ7Sak+rFA3g6
cRsmsN9JHv/O/7+9npVdM+TLc0o3Hr6MmPVIunqoMtQ2fSlAKb36zwNrIGvPN252PVReq5RqwLLU
+FU2nlUBHHOWbf77akzkCRAosHgQz5na6m6UmzCwTm6WtrZmpXaJzp1lrRzWhecaV90/Zub8OzXC
Iycpx0z+p/VN+IkiVhtRFT2dnOxdc5JjVtrC2tzokuOd25y5RYJ4hSwO6FgJwSetlm2jXENZLlgA
hEzqChaXSbx5HUstBUYrM5GpW0tD28E3JKTHjXild7S0eRbXAp2jCfR7NZofZ3VVoOHL5OJ9cy+6
Hdwdm4lRA0mL9xat5lW43EI9Bh8WGc5Eo49/mZeX1K5hRllHdvuv6d7a6dCD36i293R6HlbBVYsL
VOBaR6uUIvYVRr5ThaKw1Axwx4PxTbln2sPRkTv0fwPg/heEIQuRFo4ZXlMmH44uyOxgRUi/BZbk
oatoZdqhl5LAzeKgeszIag+jqEWbNvf9veBpa8NCS5ZNwjsIMh0G+HnEPWltIWm+1AO5FFyZ6mpZ
vGuQaum6e4KopVs5dguBEaIMmFGYwYBreY5a0z0LTbEMwaskBVzZQ8MXZOVvJPBSp8+RIDUyNV+5
KvXrW+zC5Cw6GqOmD7pZAPsQ0FWQG/GIMthLP2Tp3VjT0L0dvRbytAtrsy8pyVoqMQHIyfC9Y1My
XuEhSa574RE5pV9jJXmboLV+FyPDALctLx39862d/vwsW1OiDiJXmYpD0SMJJbZvtWysJWyLe6kz
ZiATYlAKmD7vmQ2pMjx053meloO6SRn5dWokkoBe8EZJTOBlt5e0cLHhkhMxEr1OWrfTn5+Zq0/6
4GttzDyHaXwu/Ki3RVh8pcZYe/csgASRJjYQNZ5wJIgLzyxJVaJUY8vCkD/Y6aVttFv9O1xoTvGo
pBsNEQTrIO/AJpWrIPXr7zaZRiRnElumbTbzGGQKUL4qIWTut8yqRr8DxODdYGM44lY191O8+Rd1
huudxSiTKlO1fpILmCVafhflBmKUtB4hS5BqJswmSiT03U2nhBN04mKynteWurjSf4zO8y6kogS/
y/icfRy+CUpubhJR/e8p5MXK5vCJtmgFRKMwUvvfDDDLkz6aUqv/2TMvrciXntmf8jhIfayMmUL/
crynbWtbQe7+1wMwmaElBb0KnH1zvWSEAAPLL3FLmByPvmzc9aO+8dcaxNd3wIWVOQ3/GIkIiBrU
vVLkCaFKKpxxKLfeydsJufgz0YLWafW1IfsF9NZkFYEYmhE8MubsMXVXqILcTx8KAsQJMlZpO7lj
Puy0mfr80leq9K7S2eKnrFv5etezWvql7SnOnQWWUz8a+inhzGk24wR0BnrrRR12mrcR3HLTfJ2Q
9mGxaYutBA2pvC6Ocx1IL3/ALJCOpQXVhczip/MXMqIrxu6kDxJCh+YN28KeoJeQnpvb2w61kEdd
Gp584WzlgTDIKCaSR026Q9PKT38wH2cPW3Mb/VidbZqOweUL8tLaLMwEYl2Dv//I2jrXv5umqOL7
blOBfO7u1pq4K3s6Lxk3sL9ofY0bJ/Jj7u1z/y0MRLtQVpAhy6Hzb7+dD0mEcVQ1OUm2mxt3qfxW
oHq3ll8vB8p/TMyiSxBEEtNCmIjGP+NU/5J2a9LMC61Avgz1+6k/Qb1i3ilAJVlmOhNW/kbSSrtL
dO1xzPpsn8i1f193vfRQehKsEHkj7U7y6B2KoO83t51xaScpNjLDMFXOUKW79EXjJJm9mocg8xXS
hx65e9O0y2zlsbLkFjwmYZQxyHDJci+tnPrOCpST+P9x9mXdkepqln+l1nlubjGIqVbd+wAEMToc
nocXlu1wCgmQQCAE/PrekXW6K9Mn18nqfsiHXLaDAKRP37AHtIA6lk+yyWjcJfBgzGEM+/f388vN
BfmYCGJ43wWvv1xKBcOsKuFfJDnNYwP0LVQWptWycuFL8Ttx31/GT+TRF41KCMigTffzfdmMxKzx
owkXo5v5Knrzn3JrNVLw6cAYlEm0h4NABkEZR/wmo/7Ve/vxyl+WJ/D/ipkJwmx+2yaiLbZUxIn0
l99E6V++uB9u8EtiZOmwbbQNoU/XhQ8DNAzrMXUmnnbD+JuF+ItpE84fGC6H5AI8+Uv6Z0qJwdlF
iYfYHVSPqIqPyl3oalKWuSuomTLf9cZdTUmQ92JGlXTxjxjiOTr1UQ+arTDzdRu39HcJ9y+XFBp9
QeTiHSNB/LJHGhnKoLpIqLcdiGgKtPFmY2e1C3JWgSFYeM3svNR7a/gIx+3fL+fLR38N3j4BcArk
XnRov0oiBWVVwpPTGQGfCnb/RQ11cxjjrP/+Mr9cyD9e58tyKiQHDq/7fp0pE2NKVheqeJEpcFZM
DkGAtE3Bcfof6E1dVtDf3eGXFVYaXYCljiB4yfovGsytOdvbZntJf3uWDyTj5DdL7RfgOCw1+Ku5
aMaBV/y1QwOlXHAf3Hn87mtY3YRP8oo9BGd2Nfape1rW46rcRHtnBT/ltFjFZRLc2lCGPrW/+SK/
LHl++CJfFVlDBcu8liAuTk7C5ImJtQvOTtan0EhO28feO/v2Gji5PM7Ib47QX+3sHy/9JXRZRFtm
8uC2xBErrXFZdyq8c/0CQoLFzf/P6gqwgjxQ832oP/wcJpXrQ4Kgx+DxYocw3fOTyJz9uEG7byU2
l3nysA7sRPye/HW5ib8sLggRhDgNQogkfrkw67uSDR0Wl0BOsmMFU2vXndXjIMMunyFjnJElqL75
Q+lsYREe31rYiIfeGsT57x8B+cUXCS6iZjaspiCu9iWEwH+7svSlJ+hNrIPv3RDlVrFEvzlmf3Uo
AJCMCjZEqeJ+LWMl6r6O2fO0os6NXXtJF9eJiubfHD2/wOgDXhaCjw9dLgdDoy9LR4ROK1xHDquq
oU+COne+XZ0xXM6EzzCzD/Zwxz4G4gF05XUgETYE/YBn8iome5g4rSsnOAI/MW/YWK27ufGS/yUm
q499vwWegYuUNts5/p2UwC+YMh4QseglQhoNbdmvfZNJmdabF0hM+klxs3gg9ppVf+t2YOkAJyTT
cMXf1CM9l0sCyTF38zuo0K+OEag9o8FIcLwBHPJlDTRL3QsKPPMKrll5PUPq3Y7g8V4cXV5kYq6y
CQ4BfgGNrKldMz+8JVz/Js7/YhnCBDhG4ENL9cLD+nkjGgjL1IMB0cAf7oyHFEw4vwlpl6Lpy477
6QqXb/BDbdMNIgxqdum9TWOcMD1DTVu2xzmke1apPQQdfmfj+otF/9MVv+xxKHh5XeGXQC3oQz82
qYoxJPt/FtYDRQOKeohglxYVlHB/vq0S2pn+qJGcuNZY34KO2+3nwoISLiFLm/99rPjVDaEBjXHs
pUP7F8h0oFr0onqI+E3kU87y5A3lesIS+fur/GophBhLhVBxh0bb19Vo+30xY7uAoOpjZhA+ML39
+wv8cr1H3xd8BGrLXwS4h7ovl4AFFzlHfu+ulg2FgwgG5z927//9Y/oP+ilP/7XE+n/9J/7/IdtZ
MVoOX/77ryv2oSD49G34z8uf/d9f+/mP/nXdfoq7QX1+Dldv7dff/OkP8fl/Xj97G95++s9KDJBo
vdGfar797HU9fL8IvunlN/+nP/y3z++fcj+3n//840MCWXP5NMqk+OPPH23P//wjwMn97z9+/J8/
O741+LPVh347S/X1Dz7f+uGff1ih/w8nhrvEBWuK6fH3mGM+v/8odv+B1g+CAdo/HkYsMRaIkGoo
//mH848ggmQ6XMNRsiFSYY/3Ul9+Yvn/gGMy5oEA1sNLCMVr9Mf/+Wo/vaP/fmf/JnRzkkwM/T//
+HkN+g6OKSjD4ayCEBIysa+koAl6hGKEq2jWLhPE2PhKOtPbD0/jz0v+eImf05zLJS6F2YWj40BF
zPcvP/8hHtHYClow7exM9u6DknQdjtByGMr6IWC/i66XIPDfse/7tS5AciDXMTUFwOALfLgN5wHP
tw0zmOhg8DD6qkqjbpjfxrkgYNEwwre8hkBzElc0cFdKMevx72/3i48ovkOEdBabLQDhAnAy8qW3
5PQ9DK/gWJH5yeSlMH071Vn1Gt52KIPJB22TJp/fvd8RmP/ylL9fNYJWD9zP4Oz15c6XqTW8iHHn
AtqLiVfKKMEoZB3BswFqK7/DFP31avCcRdSKYgdezM5X2txcS23BxmBZqX7XzNuIy2Ts8qr5TQD7
uSWLhwdZu8gHlBNZjk2gk/bz0onrNrKCSeF1TvGSDYMd3ZaEy30nwjmxnG825UXqWNHvuDt/juB+
WEk+9E6D70B09EpQcPpfyrEharpQNhrFr1dPW98bCKZJ1VDFkLPR4m6Z6+XsO120lhPnGcYI0Nki
BAt7MdJ3U5uZGsYO9TLe22ycQBw1Cv4SHiwtHxsb/uPp2Bb9U69cvgrg8X6OoFagk1LzuE0cj6CB
oaYmLhJMnQVPOdyv34OBVvcCAlAfrF/8degN7m3UhcsDRwa4F7JgIp08GYKOKXt1YjM1TxVtMHPT
Yf+kis7JTRjZwGAAof1htQals2aEqIR0APKkw6BK5GKGlkAcOFwBwtWKuyhuTZDgiK/PBFxJmozU
WfbUcuRm5qY49kXrvMPvpVrNvcffIkA+Hlzuz7dD63n7mURDlfBOxbezR6oHiNiLVUc9e91COWE7
MjY9ya4ih7mI5HXvkHati5KuAq+LvnXzFKcwBRFwNBV4zmlsRHENtKZ8LttGXKmGWgdTCcgSVw7P
IydqbwYSA8Rg9aUSYNC7EDxbwuFmYJOA2JoW1cERBmj/BVe3Uw3drjsqJ3vdtIUDMthk2+cOQzB7
T/wW6uCuXecU6pY3hduroyalfu9BBTpAikdsW7hsXoVW1e2lVXgPup5m6HpC2jSH7Lef4f6Zl0Gj
UZY3lnH7FA0GRwzbsOzgG6Zd0rfVldDKWTK7KiE+cKwHp5heKm8ZwTDy52kYioNbeMEb9M6o9+xS
TBDiVR0OoZ03LC7MVnhlV6aNI61zKe1FJBaX2sm8ltGP2NHtq23Z1piw3jOg7UID5nPQS/emxoDw
VE1+cZRqYo9eTUBXUdHSZXU1EKzDeIw3AdZN5iJi54PdO/uilvZK1QbuzGhIbZbec6+sprV2ix/2
25qiUVS6hO7KVpVZVKjqHuqw/ZtTCnQt4Ae0C9EwW/udbjbj7NFV4bsjuH6BvonHNkT8CNUzpsTO
vgzR0oOHTl/k/uLzGy+0EjXOH8S3ghmwAB+idmg3pfBJa900HCekT7Hx4KECcOCMJV2FL9rtnZyG
Y7SfQip3QWdFkLSnrMqswII2hlu7a15F/UaTachhX2kOXl1j3IDaLtEB0PFObQXZwuLmFY6Jcs2G
gJ77eJjvYAInIElmDS1LIiMhUahNmwFzPuQhZOSzopTB1laNvueTNCcGMhyeKisem6pw94BzeYDu
GnUQbtRBglrp5V6buH2fLHjKQWgZwKxkxqldZXrx5v2sKRa43dogXs/93ORAokSbzvg8r2a3ua0b
rLNEt06YDFZIHuzR8Z7V3EeHrora974KYRuxDBYgktBaCveLUs792OMXEg1fgXtNI2fdYBD04AUD
P4TKDXc1NsftBYV9O7AFigIereeTEdLZ+EsXHssy7mlak2i6I3jRh2bsYGnbL80OuwoLGOwCOK8H
43DXwijpunadYhWWbNkxQMKWBBLIwZjoooVyqIRQ8Ouo3Pp6vFw9GKM60+E4ZMZ1yrSgfZCVbHI2
pLHIk6k4femqfrwSlj37MI/k3co12uyWDpM5NYYKMseeb8ZDUXrB3i66ZoNXO67hPFdmDjLavJYN
GD4V2GCJo0W9N6HlAJFGi3ZMelv2VWJHhbytqlhh2u1P9ou/eN6hhHbFoWws/x4SYHRrpCXOSiuk
F6giloPEi7mVfcMfi0rojIqorrKqKG0oK6OWwPSwMXjXhQxztSiz7ZaJHGxm+wfpsalHNkT995Es
7N74M86cqW+vkFL1J0UGZ8dhBjono1ise4WNsG/GiR6qMRgfeFO38HWBFGPSucu8swgDkK+LWH1v
1/hVnEPCW8ekCZ4IpyeXVE7WUB/qiHUz3OnQ2LlbsnjPjGUG3L9loypv3GHDlA/5RKdpdjBnmIZN
pChs0fpY4ABwBu3lYT3hwDcu3F2juQyvi6YFPF1QYiW1C2jJZo4iA3NtZYWvkdsVd87Us3e9SMxZ
oPns7No2Mo+DI6Zrp1eRhx0+DCZBiGyPQR+Nc1KLMPzwo7o5ccXZdBVpS3rrhvsNS515VBkv+vBS
wYs71keAwgfGOlqBLm+i0NRol5qqSJaiCK6FT7BjuzLqvf3QWtYa+l7jVVnSDg/DZdvFxzlvRBTD
8lw7eSF4nzq1iXucxGV75VBbpoGu5DFmU5jjFC5vvQiNcM/AY9LEU7ua/GD8jIWj7+ChzFcjn4K0
rGa2CoMOxM3OyJOC9vH9yCW9oUMDnQHqVtcdhuePzFJ8G5edvQ4EVhHs8JYVZ31/M0ZDcz/aYBAH
s4Bq8ThjDy/O0D6hu8DeljKYE2MCrbIK5f57BEOLVHUhAcHGsphORBVjoKSMs5qMfTX11kH49VvQ
RNc04AngFidiWysHGpIgRidBcDsSO+3HaGXiDdBnecTFvvQ9vAgKYu1bUL32c4u0y82I7+A0m9KO
7Wx9BX7BQtxUDLchz+320a1gUGgdPH5te1tBDnF/mtxHu7537VU/nUCxsOdz1d1Ndh6wTOg9gOgt
tJiKRqfU2hDy0noPtP/EBL4eGGDe14U+kXpnidugwAjJOfjOkFm+m2A/rk3wLvlbF255+a6hHWf6
aas7SGwHNpCgLcYYxaryT73/TfN1I9e+wEHiJuhAJ2G15JQgg7g23pB2XrAeLJGgQZa400Y0EdSy
K5HBGQUa0ohMR9N7NxYjKes4hnX1jR3OaVnzPbOPFX2tCi/jasnCZkhrYGTIcI1+UzIUTdqjo8Z3
Fwy+FG5mTzvuOqsIAmyd56Sui82pFJ7vs1s/1C50UwM768nGxEfNfbwRmKdWiO6TTmYfj8lYH0sB
YGbrfJbelOAw/XQJz7DmEj0XoGPcmPK9qO4RvkekcPi4aOVZIg8t/zG2QKmBjlIxOCcG8JVbUyy7
Z7QM86rSV96griYRpnqGsChvUtOuIMCCeyAIUVe2qe6aiGVlsCQuXpaym6e5mFPXqQ+zZe8bpY5+
X9/G0LcaTH+DiQY2oLlGBNlXPcRCxmVKejxpDc55pw8oTMDpeG1Yf9806olHcTISsSY2KE7Fo+I9
gtGkDnSBAmD5rV66oxig/oSkLpz42raPLjgTS+Xd1bFex7xOanjvTYvMfGBl55ivXdvNLNnlbfPO
1Yk2j3BHSWrMNIR+Rza6ioKzruiVD7wHwIVyMFvqzp+kOs32dSk5qDcxNm+QkFrtdDElnNpJaQDG
cIJt4S9DYtEjlfW67nCEiD5X0svIOOQOn248kxdY7Gzn4KT1S7ZldN4GvLx3GhqmHLvRY91pbr2U
C+toL/vGGrPFanLBZCZ9P2sLaw3ZbXNFcDTV1FuRvvooO2ivWkNOOd8qPMaujpICVtTu4CUsPkG0
+uJEmPZOl04OkD83vYjXdlOk/hRkEABJAg/zdNuGnGKXEhUeFw1g0BQlgY/YqDWSxLcYxUfl8dSe
wgTVUarHa3mxxmTjCV85sbonxs+hfZ5YvXYWmEjTLjfRlCxTfRpxSmCGvV6mYrXE7bXXQmS6n2ni
ltclrLKS0oIk+tReNQqy9HRcA6uQghOVeGTOWK0Tz1zSjQe7QNK+gN0mw8y25ySIoDxr3anZJH1l
p0gENjYSzl7cI4FKokBmBuz4YdiE9voCMVdLuZHFkjpqWXs42thC8MzjLCwcPORdVX4uznGI5aaK
MlZ+0+wxDHdNWSUab9Pdt/xAKU1J9dzMj3394Jki74NVLBAjX9hAchjHr0BjFgmxb2NqsiiCdvdg
a+yk+RBadl4LlRnq3g9hkwNGmNBp7xKTWCMecdGtGjmmIoD7wCWE2FAt6R5jc+NivZW8ThsPMjDq
poOD2vA4sTCr/XgFiGBiCpEZUh9K19l0CgGwwrhspGlRk9wg8Ue1sepH5SVAeV7NTaXy2B4chLMI
KpY90nqRdP2JKmgy44tw55PS6yBkmWzrRDd+PqPUQnqZzvW3pl2SyN4r+8mJbuIGos1awEcPq/Uc
2YdCv/leHsgrQ/cW8NtOtA55AxL1mLR8VbgMN00ze9yUDksKexW7z1EDggvK2hr1oHTyKTwhh93o
5nn0Vk6xK6ZHMQLWKG4m9trJraiQPXQXAtuK6WeMJ5JKjonh1128r+INRZBAYV75e877o9tl0J28
ltE1D+7dYT509q1dv8iAJXa5p+Juhic9NXFmhmoNr8ykCsF+7Wm2hO7K67GoC3SvwfdTCMrSwYno
40YUTaKLaZ3brDCawhpUWYnCBwDPgL9gBpPGFv5xLO6GpgE91rXcB+DczVObNoNOwbBJhg5+PWWY
FuwuLO9pfRs6t7WNttpnz7usRwXg4/FMTGAbQ583PobWowUxlMBR+9K5N6JOLGFfd+XZeJ/IVtIa
xAZ4SaR8uHfsCoOdh278pppDOOLbyzixuzZp43vts/2AkBV6z7V6LFyd8/jK9qwdQdYzdn5qGgOo
nps3SwTzJm8LNtCGgMoSQ3melJAILe+IHvOW+ei4R6uYfgAqPMX+tkCDYarva/2puVk5jN017DBh
204tSyNoCvW0340mxvP96OAKNUEjzFJ26scm7adz2RqUX2+LQpAvD8Q92o2fmPmjsTe00ImEss1U
YGAFRTFtvwG2nLQIEdIGZbiIU58tMJp4qJUP3l+UNnG19gqVRtD+gDRH18FA04GusnDXAolvE8SJ
YG4SgSnZ9DsPZ35ltoXjphrvOjAc7qmfU5wx59k20F1FTJTudoIIp1y8VRF9YyCPSPkwtM8k+jTF
uwRCG8V44lR+Vi9XaCx2U/QwOq/lMKTG3pvx8h69DeNhYjX3vnzyyjoJ2jnzL0INUq4djl4rSgs2
AeCHusKcdfBt8K8X4Cfc4m0CRypAr9D91hbP6NWkc9jNadPcaI2FGNJrFzBIADoR6/zEMrDRptGu
ZI88eldenPXaTeG+l2IIiacHpbRR40WLS8jJLTyzuisQXYuDmr5RBs0k675s5oQhyyLWmcjXgt82
401VQWvXChLkOJvIVSuyWJntLLlQ5wnIh9JZd4ufOd7G6l46iyV8ehiGZT2gcgl6JK86gJTWfoQC
POodTeyNRCLa+B92+ErYYQGNsldzMkG2onKQK+HrAIA3XbkCEEPE68V+Cf2PSKGqjeOsQABxEZZY
Gaykvq2XR6u3pkTzNgsU8tGpD0zCdawuCYuTx2it0e6W2+j/qCa4uZRgHSqjLjg1Fs9JYOUThZ4K
vccsMHMj+9gtY8bbMDUe4Jau9eBVExYE9GrkS9h/qrq7qeENt3hNyi21XZC2NPE2wHyrJWVO6aFU
t713aNDXqof31qVpQ6Awz2/jmqZQws3hq/g01a9wV8/Ecudr93qMh6wbkVKhzcHHOJcYwBYBJPPd
BRQfLMyQ70T9bDXLFRU4Ysyj7q5j5uS2HayAtCvbs+i8p1Kq57ndajx6oK3SpY9Tt2+uuK0zaR2m
8m7SNAFSHE4dntxRZBiyBkVyQuouEopDh2uTDA7fwzHgirI7Xc945GF88OMPv5iyiSy5LuLEtMe4
ubEWf+PLZVvyk+q3BBgf3oU5mDyP8cSP4yBz6TvHrobY4eSmKggfDCeJ0weJ1xSJrXsk+zpx1ZQ7
s5vQRmWRwBC2pOsm0pmZhxtk8zl1EePZsK9nsoqhzoHK5nXyp5xBaigbbfYYVMWHA1mQ6OgjuBfD
xyR2RpzDpQBp28qIy7Aex/DVqbZMmrcmHnbSLGs0FhOwDa7mYtjyxdlL4yPLZ8VaK7TjY7OxguAg
BNxwbZyZdZh1bAwy+Mnu0JvadeW4jelJqD73q+jg+TJ1mTzWSl6ycWTd0b2Q/boO+AYAAHAciqwm
89Y0wCjFc271cmM7h7Af8eMyDSP4IlgGFFwNFSqeKbIAAg6bc/UObU683WpDvStYVqxG+6gWvCMw
DR1LpbZpkoukbSv6XddXq2JEguYsG7+sM98/1DNaXsiAJUEqXMX7urlFyjnJeFeTcKUJjrAaaEgc
ybpLHQ0PL1FCNBnHkImXJVn0y9CeA7hkprFs0IAc7Aoo3DgbXJQwVAWpLclm4diK7slyPnp4Gyxd
DrjAakbzX8wBYi6UnsNlzUvIiuJcITjQ3QYKiV647nzU3WhFKSlzIILQ3kYRFowrFrK1xRd4reBE
1voah9+x8WF4N0AkL8bfucF2IGOmveqAhsUTocupiwovLR3nAKTF4+x8EjiKpBURcRa3+iqMuiN6
mfByevUAfYDcRdKO0fU40LOWZl0b+3aMAkQFvIZJ5y1/CurIT8EGuNdI3xAO+7emb+HiO1ufC0rK
GC+oUOHD2KBwdOgI/WSBcDyH0ROV5b21nFX4yGcYSA7XzOFrM4Qrt/holP3gOrBbrxtJUk0KB0Du
4g1zPf86EtARCbtw2lTz8g2Wcfe+Bfmq/sUimEoFHzWKRHd267RT2kc6Zh8a+O9BGuemrack7quc
Vt62svf+pdZq41OJJVpMuA0FC7WkN8V+Fuwejc113DtJzEJ0qmqOOl7mRvF0adwXX3jvRjj4ZkNG
+mHIkMqcmtLfxU5lbyznFX4XJwt5xLSwbR9Mua0GtjIunn+5nIATRFUCFUEaJzPjyei0O/hRPAct
eyEDkjZWZEtcN0nlw3wSJ6EDsGRC4eMSQ8igY5tee2dAg/C8YStE1ZIwpUHoN1d+aym07c8MaZM/
xDvRyzOXbCWr1yCcsIiCTUftTKjiSKbuSmHSZ8ypBwWBW92m8w4TAp7aTxerUuxuMZM8iCCD3AXH
gb5HugHD66yJewjCMXVlnxBwEbkfbWzzNvnLSiBXXBC4cajclMijQ+uagDMtBxzPHILmbNlCXPrc
FO1mRonkTmrPC3bFumDT1uUumqNDPEmFLH5od0Jq5B+jhma/XKqkNsG2Ngyo2zIvsDOrzh63DcQT
4hrO46HF09lachU612ADQehCo/4Fu71ch5E5CB5uEWcSFwgWQeZ9hIFDbtHgubTFZhjQFUqmkKGf
I8oBi7oR7/CGc+68BvRRGMjuwJQ2LVquXZe1A52RY6lrL6zk2ZkGLwXb9M1tBn5cZlmfNRpnGx4R
qP43mF0E1XCWvoUjt1Q3fTBsG7eBruzEWvPgisDL/XbENms8go4mooHtzXrtUhiDWk1ZPpiRP4Q2
MZ+TzyDyVTW+PCxO7R0J5/IOJLH4pCsrenGrVq7tBYC4xMThW1fASyXo8rBtroGVABnDwS6JC6Su
42xtrRaJi1ePkNii/iU+hu5xJrV4Cmk73CsI0x3bkFV7p42KFODKk8umOaGcxKkj5F1J/PKyXTr4
G7CjosULGmbY3MSuvDVVICg3Tvg2YkqPjgVPrYiyxKrQnxmqC4xsDiV6PSU5AOFRpAER99BwXxky
4NSrln0pAlhnzigZ574iCePTzvfMdRVE+55psqow+Hlv40vDiVY7NoaPwSiwW2jbY0YVjXc1jb0H
Q5GZuKXu06Ib47TnOGpNVyfwxL1v3bo/sLqe15oz9DTkdAgifedN6lU0yxlovyBd+LCpQnpFubxm
YZBJPnQ3ZNHgm0ylSePFrjK/JDRtA76d67LJuoXPz2PLMb2mpUxUVVTY25iVjxAcy4O4DfKpxuFT
odDInZpkkadl6iGSFcGSc0cFezMp1Hpz0CZ2Pd52fnlV4eRUprhrSPBkZHBs5hLWu6Bpc/fF8eoo
hx4XhIt72CENXrSt4+IhEL29aVHKW6L+HO2Ko8GIEYtaUP7bwfygLdeHq647ZJNGia36/QjtSKAC
VqEOj3BGO9nEqldza7GUR61CU3TA+TBNztoYvWTVoM7VEF0epRqzljfnobMforBQq4l2bdbi6cOh
K9xEHRnWMibPnZCHGKT5LGZ1mLeU3YRldFUjFDEbrZihonsSYrpgsdrLtOBmr/sAXf+Z23eR4tO+
iWwJ8fLR3S5z014DFwGwP6rMDHpuTbbA1htd6MvSqTASRuu831BUghhdQPC47RyMcSBSjtFTPwM8
x92ZyVVHIjuviMOyqBXo6skmmT27A/FRDB+eXsDtQUs/rFEJTjU/T8YVclPONnn046JGfw+UqxtZ
mrhLOzmyVyW6liLJIG6dTWqJoAsVND26XgFFC9oZA1RpDeGfyp58NDXKursLTUTEwWknb0OME984
qhxhpNhSxBpRRyZ6i1tUCci0Yhquai0CtIfR4b+Gv7jOBMUEHDqZ4gVpkf6oqDQbubQyd9GstvNQ
jfBfq21UQdmCIxBdrmEgh15G2L9j4LF9xC+n3mVwyF9HvyEYmWMstpmiS01tDHEyX4UoIAsPspsa
mRImYvuK1BopWfeo6nY3u37WierO8ZXBeg+GfVvF2AhFdTeP+lsgCPRe/bypgu0CWB20d5qECXEk
ShxQ2B6tagJTWB8sv3trTXvyKeYQk9xjnlYlRpcrDJTXTE45XvM37rj3mqE0Gjr6HF3USoiyKapu
NCOaeHyh0bIZrfpptOllseY+3P2IfS4xbwr8ck8a10LXsdwOIbXgX+s2uV3BLQmhNs4C9LPlxa01
aCqKaCh2LewqJG1QwXgrn6pkLkzujOM+mr85frOpLOdUcQ8lGEEPIBgeufbNYeyADPXi6IMP/hsb
yie3pThAejQBlLvH+CghALaUrH8ZKvI2DXo39dURMjb6reKsPtE5Bpg6CkcX5QPUCwTqpEpNz+CZ
K7XqwwifZvlqxuoeov/N0XltN6osYfiJWIscbgUCFJ3keMPy2NuEJqcGnv58Onez99geS6Krq/5U
cQFifFTWmQ0UemP5y2qdjHUN860ugf9hzfJGe1mHVvHbpf5BjecjPeCH2s7ml7rnhW46PUCBdbtl
Gs2rR5m6dlWnszcOYeBLAfwAZlx4ynHw3MvW9fFiij+3YCmlp+hogPOzWgz2CzhIE2rdZAdTQutS
WjZFHZDKtc1pT7EouYHqJ5pIGov2pq5bxJ7iL2fsAsVw9i4zhgOL1KouLVTGLzup/+4u751Iqk+6
q8fCddadLrT14HTudTSXqF//Y1dDkDWTEci+Pdf4Lcxmvo5rdjAJhQgctZ2DatCCJIEVF8mVjJNk
h8PrpVOKh0GiX9XbLzevadu0whKHjI1HDInDt2KrXQHU3mahXacv7ai9pX1S79jBOgdN0rdQ0Oye
Hcp0uX/T9mUU62DxmQJeFtn0Xos2zibZHEpL9PukSqxdVRgQ1554UGaCZJuqfFDcaglZARuoLgg1
vJAdsGG5+FTzAWzdBtY3T4aXVdLXRf+QJXJ7Myp9+u2NVtV3CDr3zPWHxjUu+LCG0HOWIJ2dOMFw
MG3lq6T/qZbtJPUnbXpKwNMMRX2WKfZny9g7ffEI8Bh3jvuidtMdpK5TNa63+7ai6bTUXFullgLz
IBdlCIDZCS1pWi+ZyhUhUBdw+SF3YU1VFkho673Ltbpl+YuCvMG3LA0Fh0gZTJVvt56cV+GmT7NV
P7O0neNqskBXSyBsptBetP2QGftZJx5TcOfJ6WFUmi8mS8pwdcggievlSwch25hxehsQdCoOSlM9
mfUrFdLHhnxNZ2QrmZV7B7VIYkIX1N2ciweUqKfcxA2y2AdvcSMaz6catHEt50BWyzlXleN9kpIz
gQx2wmUGlFL0D0PigV81b8OShxmUcNWfyh4SY9Sfp6w9LdVGy9kmp3xhR+Awhmy8PA+LSaVdYnsu
aXaszymZd1V7tirwhU7xK1wglsZ6Ow+uKd92eL+CtU1D2USK/aW64oOiHBY2lJG6+I54lWK4mnDd
9evYnKqpoRfGXtmy0Al34sL6E8Zoa3QDTX676mfh7fPtvew/R/0Gfdyxbb08YgjgEzikUkcfEk+0
x2aLGMTG0FwV/mDOO63y3QJ+rv/X1OsOZs/v6iCvlgfRvM5UvMr7z7StSDDseUqCYOMgBwQxDKrF
HQHxvuZWD1UaIMN7cJ2rY56nPsqmZ00/KNCf1A5ZnskSCDzjBJXlAdtl/Ufnfvbb05x2/jgDg81E
DWYfg7cfrT4y6DVQte3c7lfvZo7rU6O+LsyVqhyYtq2j2fRHhfe6H4hAWV+87ebmXQDHzd12ECN9
Yv9tejdLsh8GCGUUlq+xKXmoaFvLYS8yv6teLONVJekSkb4HSlO+WM7Rni7dcnCndTd0j7anBalk
rRxUPTNWWS2+Ymp+Uzu73shoVzlRL0Oe+M3Y71R1P4l3qT+MjQxL4zhXMCi4ELPiIxFKUI6/JV2B
Ae2vDpc2jxVA+Qr6oen5MJM6XrdvT32Ep4mUhWH6kILLudnRhvoz/xrv4IGkD/Ofw+rprI1rhDMa
74pQw462svQFgEilqoGUbEIG0XGvRTrff3jgpgeS7lzZBaYCsgV0RqPFh9vI32ZBgOZ+ZsW/2aaz
hxguBauNTncFgl7DB3S3dH4BkyaSAcQbzo3oPH+aSsYeLcgRIDnVBDzDfnPosJFXAqiwq7pL0332
C2fVU4IWuNfIAY0A4WaGwvu8UJfn0eZxFF/67B7zGr/yugTDHc72Nn814t6+5tabocRdAUsNCeyl
Oylug/1miGuJbMx+c9eo3njE6GaWmvmbt67yW0/edyXvhin/I0cNvtfl7TpI8VGv/zaKiNbUvtVF
RnGcSF+0v3PFPmIN4RjEmpwC3XjNzNNkAyNg+FWmR6EQOS7he8n7F1nB1fqQGeK76COv37d29WZ1
F3qfUCMRuRblPp9V4OaCljkUg0EZ0HYdnpFs/Kd1vLJNB2IkeNLuw7K8JKs4TO4byZ+PaCIS9QU9
gV/Y5tGzPtv0RqbUk6r7Vp2iLNavw0wsU+WArv+obNt2nDou1CIa2cuC/cNAAqejhwzqcbngrUnp
mSmqdQly3czzRe3044h3KbPvqCwxDTTqyCAvDDbBmsm4lPDKC6Wj25rTbI5HU9byUPXdi65kbARD
+9HcD3nPO/NF/+StxiEbGt+FtNRFhA3N152fQnYxiKOy0hmyKFUkXSAkgE6GQt8rXAQl4CD3JiX0
bFovqP1V9I9V1xxLiqisp6jVFYgFwk6LfL9p/V4gUhmsape5/+4IuDa8u1TxfrikziF11Vg23+CS
R9M96lQyQaukW49lHtUZKhP121m+NFm/GM4aADyF/V0G1pO9mTshsU3s1m5irfr0eDhRm/llPgeZ
N0aai1dQABjw5vae41clT2b5ag3vnrc8tpQF3pwHgSRLn4pgqVBKQDMMLXQE+0sd2UMyrn4CmJwo
0ECl9Tit//pBBA3Bd9kwxFpuwGzDEy7DNWsf4DR6+Tg6T1b56ZrVHuNEULoMUi/NCihHke2BuTUC
KSv0iY2sQ1CLIK1qvyk1ctTP+shY8ibVJ5Hc05jhSM2DGFA4mqinh31vfA8FUpMVkabkUlR/hilW
xKe9nRcItPqFk1iN86GpUj6790m8jXYbeoPip/llhFFKQL076Tvev1n5593PN9R0867UbmgpLHgq
niT892K9OsveXKudYRSPQ/el6SwN86wQVqczCEBdSBbO9uqCNxBfUDph0Q6z/tAhv6nLsGlILXC+
pPbelf21oMomVIL1catQkSlfqoRf0G6Z8mv0fz3quCGPnO2pZL4qZzuuF/AJvQ9Sst7aZjoONVyR
e0TkEajOr5UemBFh+6MOVr2BCR0R/xld1E+wh941I4a1e+4Avq3lJ0cI07/XpbNXCN5z+188bqce
FNdyxgBhDnPZrlHCugAPx+wF4yC0G0Aw4kDSVqh3WsZbkFzm0g0cKNiWuVyz2VM/1Y9rzhqxzvR7
pM3m9NlBNNiKdazVk8YvlVjPdgb5Dtf7V2eIJapYH96FeEq0azaCZY3/XPVdAWtLNu+xqoCuqjSJ
K1seK2btRh0+DClINL0P4Ilf0h6gRSv9vNE5aU6MD+7FdqUGd0uvCIXXiOc6K8IVJsgtlUiuGGUT
JRAGVf6lr6+u8ZYN1a7vw3p+nPNjpaU7u/sctlfHeC6tt7H8h4rBzC7aveqOX0u5XFPxUzgVOqFP
u6sRsQSFjmDHsHc2Uw43tBTnZozmBJBS28nlVRIF3VVZtMqC9/PB2/C9CL+fri0r9bCs34x0IEEN
xcFYo3M4IFrwZ4edKI92v8/5LAYdmbjexZVnwVtcRfHYmD+bke2syiczEvKn8rfM8FPVBhrhZm72
VtHvFlcP7j1Fy3IJwwW/lRT131p9m8fHyr7O08Os/FQCHd9/prf6bf8wO+5enVmue2naZ3d7ltC9
AMImPBTwu1/8MOT5tkuKWILuSqcylbvWovSMAZ416OYn2zkmjPsWR+Zk9jlY+/yIpyQYXBL11yuN
glacSydytbAuO7+oLq04LvbTrKPK2gTjTDiJX6d97cghl4CFiV+3/Vu1fpXKFOr6E/iHDZk3dKe6
LwLCHXd18qt0F6E6u4GscjLZ2/7UTB7Pmr7b6rhpRUhe/G7kqhqsMjZMCNPpe8Duv+Tj+waNUBln
q0XB4z30xuLPguCpzgsWsImhaCh5pySvorpCo8huBeMuyhjJJ2R28tRoY9hrHJVnoAiTLd/r9u2u
FtKiQUOiiyOhusdspERqqsEKkFZlQJXzcMxQKFrWo1tcFvt3GFjp6CgsIKz21aQzIfa0CL+evoQL
MqW5PaDIpbt96QDRJ8LSQd99VIO8hyxgLZ5N4810QKrsUHevKPwpA3kHN2xELaIc6WbRqDIxv+de
eijy2e+TkwN3UbdH0Fg/NR/qZQ24dJhDaEGJ/qRpVbPanyUHeRA06jc7HbnPEEu2V5FfO1q02a5j
PcWvYkUGW8STgq1XkstyvA6ArbZ3mBSCeN6TMuzcc8639+qXZw3BpL92TFfbF314jzbSfaXCkpB3
sJffKQvZVBBn6XGc8B1rL45zQKGD7NMnDhDFzqcjRn9B5qw0e1weYeVedHj2dKaf1gVM97JLu9gu
Ot9B8czRjs12ATt6UWxGzCRoVNLF24+ptPwqSR7sXv8QzWVTq/2oGeHUeUfyl0NV34/9F3n40GnW
yZr5KQpySFyf7IZckIAjUobhmwk2qJF29H19whwQZvoQZwrtBctZi2o5Yaauo1ptCErMxb4y1f0I
1GohPrSBlErDOKiu/CV1/z7uJFGZyaeyRWu43Vf4jIkX1HnBSkqz+ZS1qdOTSvyvoMH7wrMkveDw
aiX3nZVeduj6NSHkr2c5wJZ3Py4xWr63bM9VlaFsyP4KU7sudt08IX1T4q12iWEqn+0KFKVKBiwh
PO96Hap2Wd8le89brVzW2ubaap6l0IxDvtmxZ/e+pZVxzhnIiAcZNu9Nrt4Z8JX1MdGaI7aya9+F
4lIyN4JloESx2Fk2aCiX6qigVIQvgyOU0SKdYEzqY80+SLU6laWyEqGchE5Nsu2Yef85/RANXhUm
5XjpTd7kobvmTRmDRR0GzknemO+Waz9bJWdnqB49jdbM6y+wyvuVRSHJgACza1lNthhc8FvLtGWs
wWQ5N5J0d6POu474BamV958xNMdRZV1Tu32NQj5rs0KCP0qzzf23Jbk/wi67nEI8W77XBhnXnzVH
Vc01/TCKT6tC2Nn6BZ9DQipmTicsCn03zQYk4GHMwnU5rrIMqi2NZGYHZmN+q0WFoinfj/bJ1HuG
TdoWB0msjxVD9AXogU+F6Yu4MOvAnZMAnK/Uw1LF5wMAvkHa7xaImrsfYbhtgOJygTITPSgmBobx
j5sRnkZZHhsd6wPZ+ijcDPcLNfyMOI9bax0tWH6/bR97PDdNtMDkFidmAWUsd5m213HpdlTk5qht
55SFrEWgrldkKRYBKrWfpX9Dd6zkW07+9XQdrMtMu5Zd5HZAstmJWwvSuUbeDDA8dFEJwoTKop8e
yvEjGUIx3vmmEBRsrI9ZSX/+XFO+0udpjvXkbUbfWD3YyUX9rZCrrU9SD9EVSjvO3fMwnDJ0NA4V
v/BTN6C+DNaT66Efcr/ddUfLk0KwIEjd1jPyEAi+zT4CLiRVmJZPOe1rdxrEYZ2fVfmv665p4dMP
MhR6P6US5Oj+bdGhB/xtNeTG4nk2nnhkYU91/eZMxD0C2XEyxybQtaD94n+1IprGeysqiq9FvtbG
Uc2QHUeCCdjuegRvPNQ0+reedDygtCkw6F77d4VlS9O3Uf1M2XUjymNg0Lnb6wMz04L1T1o3zXvd
5mizaVCp95MOGnWwET953p9uxk0T18YLI3pVMUSFlWPtR66H9HPQr231X090avZZeyiAVRYCmmhr
DnXyPaHNLX6xf5Tmy/qUlMlezdGMykcFxWIJ6Plt1JFwM59faVa3nYXS02pSJtE/N1+RKqMNWHxy
JHY5EjvDeDYZbbVOh/PU6B73ZK7o6HQkMhfkc2vt5wiqKw5NedEsxK7npAiGNzRZ3oLA4LuZQ3Mc
dvYYg5zozXUt4k05WCXfy3y1cAPvCgGdN568SfPXNETKy0wq4OlQf9S/jFBSbQOtj0slJBJZ7d43
OsjyJQM3YLcUlzhsgyq+HMf3xqts2JdefRXGXb/85Kaxpl464tTa3ywn9HyJB/eXl6UXT0oRtOXB
bg5e92UM10m9qkNglfxTpJ60j057yRUz0O0vUBp3/MCQ0SAXU8CrLz0XKtQBrr6MUlAPgAInBAjz
5qLMO6P/B5hRpge7fuLCgJZBr2u4jt95l4QG/D/YjJMB8zrVLM1lN5jqgTvfugz+lL7C3Q5mdZwK
Sqb+BQ6BKWJzYtQk2/2Wbp8sLdB02IO4sx8U4GAjOVZOs1O818H+NMANeuu4YGeY0Mw848t0e/Q6
/S5lKpFnndhqSt/qHl34Z3na1K/Num3jQ4GY455IGI9VVKLQxJSwG8tL6b2UBloNujn+G4yk0C+i
AIjpAweNI7KQKfYG0D4tLO3YMkNYWbU8a+JIl+Mk5wpdXlOcE5AZVgNrBMJHdfLXQpGSXxGgSPXs
n9lFJc6Innw2axX1ae+Ppd/eR8Q8KMaPpv0sUNVtyVmb/ynSRG1zFgibrPmz0vbYX8j1re+lxvPt
9W9Lw6y+1NDHxm/BmLK0h0YlYbHfG26IvSbJiZ5G0qF3T+r6kq082nnjY/QEo/6PY7/0OCZ+TRrz
rL8tiETHkp2u2UkAL+efOQww8MBQfnXOHmqSSD7F3FtntQawe2vcFvMCtiRwHeHtDER6er3TEWjf
TTJdG9kLRoPYTGJ0HVq97xH1Axb1+Uc7PzhfjbwU4/OUPDjC3vXtKbcjJLiCy6PpXwTrWWBqnZ1T
XVC5sdf5rhfsQ81AFHNthwuur0AInWEkHuXfxFPTXVh1tRN4Dd3B2bfrzzoo3DbsDlTYVZquvjnF
+khnchmw7pTlPhu+zNIKgF8snCXqSp3iXHIlvHvFEcrFms8VQZWpHVnmI7OwiYl1i1wUJBKFmnVg
mwWf8SXT4gUglUnasd4z+qO1ja0CxTFSZzk+ivVfgrpoIJuLxZuhXLxIdEuQVbPPL4YOsXkcXBl0
lfXUu/J9AyBri5J7AOctcqJ5BLieoUJrS/DFJOd6xt5NzAd7zHI/sYzYLbujU5SRXFgTsJSB0dfH
1QMDw2LzgxXnVFrtxauywJpOuFdk+1tAKaNhOGJ5RbyCpuiGvy0eQP9NGPmGZ87o4tJWDsIjS3ba
qv1QTWGWJrcBAZWuod7jIteI/1qmPq4wBf8/+mWgX4Utb3MV+L7350nbwY6/6Yb1X1Lpu2I9Z2z6
RFLjofGaCu2lLNi2YqY2FC5obkFufsn9OOEQ8I46wH5rAUCkdjhaNczIu+Oyx4/6J6jeri0ujiOP
8I9hXWtRLabntfhM1A90Xw8FSItAiC+LlpZliOtMvdiA1lp5MKRElwD23jyryRAIF2os8dtE+vSy
yOU/1CRKt6OiUof1BX7hmtprUBvkpgzQJyTuJP5m/McYKIbqlFM/K865zY7MVP1Sq99NdfcW4OKK
HHdRbjIn15WNDZW7nXpO00RkblWISFXwu9jFv6wSkdmeUvVno3n0HJv7Rg3aPHm0K2VHLgiqSwcp
61FqlD69O+jOf3PRvvagMetmH2h89vqoBob81HttvwGbsYdiAd9XBTNPzhYZUKZNb+LWRNmjwiqV
Rv5iFfIHL2u8mbTWKrCj15WBoiPSS7vx1e7tfZFZz63pPrtL+z64w3Gx+l09qZch3YLZYZV1fZYD
EhTTOHfoezwsEEJGFnHVOJXDtSXZubPCDmOp2tXXwRD/LXBIxUhzKtWoYTZVtGerZWV0cu66p7x9
rjRk9WsDtVM/ZNkUsHvguNnfmTv5W/5lDvZZ1NIX+A7wmkddveJl2A5seNh7E9OSN+8TcW9a1dho
N99NvGhBWiGEcSplz+BT4ujVzkL3uOjTuyF6N5nWvunuPhGAPw3FMLM/BsII/s/ftuRqzExmpVb8
U+7h91YV8QUPwnobMiueBhjDUe6RZyAMzXbYMnetvPF0Oe1/aA1tEGqXgUbrBWos9epNz67+ozUJ
IgFGay9LDmvGAbK0HTwxDV7qo/1OsAHnoWmYOwg93PPLri0nX6V7XhzcE5mm/8vQrncdRo7eYQsN
DBcwpcNAWCuveILvBqJIqlyg6o2cgKuHCNLDNFV3WWBrc6QMH/W8XPMicl2YBccLVzf1FTaH53N7
Vmw0d7ywVCL5M17N/rRa8UJlq80urk18xCo8BasM9qPyX+1pfxLxVgo3hCF4KNRYVWFSAW5a98Ps
ksesKmPc9Kh1AV61MTQn2B97viZ3ZTwBGZ4H24kpa07VN6uxfRfsSCTfSvfclG/O1Id60hwLzQyM
gSe87VlN3e07prLMND7rmvAwD25LUs1S59vOmakbOvrUBFsUkaQEC5T02VztZZdGQs2jUskupgEl
UjAkiy57a1XzeB9H7fJi6DdjA2XmijB1iLNkfrPWz3wbgxws1wRgmnMk+edaFodpJo7gnl/QJWNs
ILp3MnvZWbnc23xkhSBDlmZ1nLRo01/dnL+zLesmWpp+0AWZiAPZKTGCcQANIOsGm8PaGY/skftQ
icZkjKN4jHNcZlQQfA4KEve++9LX7NhS/Bw6BeB6OtU0djI1WGrrlqZNYNTeJSvy0M2HABS/9RUZ
Y7Wm8/UuZQM7IREVofQgKGPl71b4C3GwJ22/8m9VpQryDUtn2+ANo89S+dCsRjCE7HMTDqI150Wz
ndhWqNUsBuYL5t2yAO8tE050za+b9kmSpeu2CpJnfoNEMHtln2apfqQyeSUxxs/7/OBp6ePGRh1/
69L31BweBms6l9AULiRY2lWXvrXPGmVmyOktyJfM+VTXLL0oanGQIER2sl00Y3zJwBYx70S6nXNE
skjPtIepSaIB8Zo56IcilX63Zae5heHM6B2G/LN0OUrVTzLCUWUuL7a/5HV/TZz+LuC9qe7sK0Sb
s8wV/8+nhz8JBWBsadB8bhq2UHRL5ewsk91c02OBN7Kp1sta9Efbzl7zOj/3Nl7aQUbgZ5BQ5d6d
4CUVbCxiO1fcnNUU9yOXYv5srF2U9FUw4X+31miDzl17jpcc2YPCxCzXyJmzgHvs0aqTyBzHs4WZ
bak/0y0DnK9oYKqDSnyf7mXBDP1Rw8vYxXrly8+jKW6aq18nw9k1HqstmNG0jMzDDdNsTUZomx6d
+tqzSTazk7ButWO+DUyNJmpQU8IhjHlxMIXzT0nHi0SjDjU13kxtirZOeTY7cBNpDR+6pbT+yoZA
3zJzLdJL/gTehRihzTE/rvNPO3ZzoJgtnbFR/01iFuFWTgDwJnoH122R8KBuZgVA/p/RzO0R0FA7
shBBeVHFqj0Nzv1CswD7kTZeHANwrEF4qjsXQ1E2cgRhNZV8/a4NZDMM6K3xM6h3S6pqvZWCVeNq
j2LYS+lMWSvvy4lhr8FaWSodgYe1wTq+qf8ktug6rd4M/Edz4bU/XkOOmD57qJk29c9JFNXH2oIb
bYXIUhbQACUTznGEHCqb2fTrGSzW3hDA6AoN+FjMLixW8s9aup/BtWOjUB5LOqU+m45r79m7dHDf
i0Jcge78bMR97OSfbHaMMgjxwVZubgKqmzia2I+yeF7bAboHx6QzlGdpRE7yNo7tPql/jQ4ufwhU
fPNGmgaz0geK6vHckQ+BNMDqaCPW4iKdDWNC9nV/fNcFT3pj380JQSdTdtMgpam9fVX8Ny96UC19
7K03ve0eNTE9Dd135tyEtjBVoHXAu+jY+cvG97czfgD3aHXHtQBqsf80PVYRw3pZbFpfldL5czPd
dNS8mnUbNHIm6322/OUbBRjj7thGesH6FXPJOn8a6AO3jcwYetFHkfdx20py65qWPm/9Q+wO9PIt
3fyl0i6meaxYtjzQsTVoNjdjPG0zxHBZsIXJJn3kxfNwBOf7FNvK6joY8N6nHkly/9qwmmdmUeKH
kpn4O9Bsl6dSH/GFNLtW9fP1SDaon1CLQnsEwXIMhIK/XvVd5jeVwyDSg1LcOcTuedayByiii74k
Z2Mc3pflVDKAWmMZmVod5rx+hT2GOeWRl2WZH5nT7ZehjxwV0L2WN5MGYMo9WAauW3CMTM0v+KZw
sj61S/GtUz5KbD2LgOGnBcN9/7Tc8xVhaorO2q14xLblxaaXQtmMMQ9WEuIuGmzWirfBMvOkr19O
Gq76a2p/u93J0gtf9OxdAxVKyret3uA2DtpGh8XUmyRkr4/Om1Kyk9XG4gx6OTkgHZnJ/6e0zTbW
095Ar/iSyi0AkImXGlolSW4TFn+Hel2VyontPfsRr0ubpqEq6/OW28ccL0w/o5Kigq2b8lAxKGjY
tOeTQlec6S+l8pGY7+Td14Bamw7qC+KR+2WFR9rh98C5fy/Y2tLS6/Jxdd+rrD96BBBsO4AQ/hRN
9glofUpZK5u1ah25CkHr7mS/LJbcj/ioSCH6HsXyt3gjhjDjwLC054c8Joisw2rtgcfa5H2d7X+C
u343GeOfZEpzSpUbsTbEvr2T4FaxvWc6H+t1JCF71669f9dLaIN6mYncksXwsKKX6Hvl6G1QdQrm
2Jmuz1UR3uO0wz28u2tL6+q8ieoyNuaLAviwePcUmiqUc3cZ6+ZazcO5SGZ/ooVflU/FQy4soOwe
pfpfSXWe5/8EhvVqezNB8yfnYgnraWTp4aArvP0AnrvMJMzWEpfByln2kIEd/eioiKSkobMJ+cVr
Ud0MMMbaxT4+LwcVjxCnL6DNConpjmYa/Ak8pwC2XJvlSNZ26KU6FywSoAbLJz8nf3Ss5YGcuZfa
MOApwXBdu97ZJCxMYxF0mnXuG+BymqQVWIHH1uynIyKkYzp7qKjqsCMNU+eM5rI4Gab6QXjSB2Hd
lxmjhZ61REo4JxI+IokLwMlIeCnSKCmzoGs46ci4miLj1MSSUaap1Cit1IMKkNDoAH2tkE+jmYLf
KjdszB+LDXipb/BbKGfJwLW2j8Yp3huve0p6XlJnT2+dwy0Cm5DBurk3JLTXNr+PIsaUhInVFdHA
THofKa+ENuJI98TPslUfU6LTnG23xRP+sNkymAbR+KuYjItmYmySVf9sj+7bphhX6XRpPBFFtB+E
/MTNcFfehG5d/5fWAzDzBrao0OaWCbKzTMIqkE30oLG3OtI6UCRjaf+JidZ+7hnWtU08q97yXknz
ebHvWQW9ESl9H02V2BuKvlzbpXpMRnyvmeG9TZrqPTq1/WqyX1IUwB+VkAPsMZS+QQ6fr8nXBoSb
Cqct+F/A2ad/hViu44BXbCydGI0kBuPsmJhY9JDjF44KwZ/jtXtF0nrWYJ9GFQDf5IlfTw0vBhV3
1c/PprL4KWQZyKpqkWoCjzGMMe5vQlY2iptSgio0vjc1n8NYX9PyWwKkjmtxXDxlR1msCkJ1K5lE
uYsBFnakU+x+Rycf50uFuMmKehNw0BUV/gdSPLTBX5F6M9TtPEg4T08PbSv2nZ5HWuudhp41E2Bi
bSY/Eq8OB+9bzOSRJaSBbw1L1aDWwaAMfeFH0Lbw534hf0omf1u//uRqtG7VpcZaMjONGd1fuzys
PHc4DWsdNxgp8BCcFv5QNOr9rp/yeB5+0Sd3JSW5EoF0+jCvTbgSxL2KfNAqDP9ZopyJzT9vw60k
L6NDGNx3RTgXyZsY8jjPTF9io3B4Ssb6npHhMs+opwx7b424gCAanFas1iCFIM8bAIH0NKsPGuy5
bIHXJ3/g47jnhdmwRegOxbIyYVO/Z2hds8Vc/FqA+VSNDvWe72pV8GDDzpNMNRi3qgGq1P5r1DKA
PY/M6qezpqhJxi9iUElXCKfxUkL/LHc+JnnbbJIUAC4rCB+dP49An5bx1BbpsUItmPcL/unsQThT
+D/Kzqu5bia7or8IVehuxFfenBgus15QEkUh54xf7wXZZYtXMllTHnuq5hsTF7FPn7P32h0tbtdH
k5Wh+CPHrM7RdoaUHEFDnfWWIuFAKb9sggqpC3e70E/088vO23Y4gXKMolKNDIpwt7usHIW70NQ6
RPAT8ZAJYd72zJ2EhvybK18M3i5L9T19gjOowZsKUpCJYSsmMiqtzB3rfFxY/uyDZX6KgMVnKpX2
N0w4UUnyy4LmxtRPBLjQqnXfXdqkmeLN5GWNIO40TXQb4WSO85eehXeQB6NNb3ydEbeShzEcsOJK
xt50hIFhj+mDX5y1GtTI0FyVLbNa9ElOa+8D6Syd0dua9PYYDST+eBhoEEV0BYbRXowOUbQOfbYE
Zh4NCpcKn4L42LXOwW5+ieE9YPuS96yl2XpCYg/AHqWiz5rNKALqeqNFR10xTk5rWuZijz3oWYbU
eIaNwZgtSRIT2+Geq5ABiG9jTS6Z3jjToGM31HZDVe764WcdfPOAluVGd1/z9OlNfe8rsS7571uk
cijKxIQBed09B/Ofw9UXYSuxU3MZTWw5fHEzuPqNnyH8bItF7AEac4G4uowezHhVe2IrAI0By2fl
9JYKs7KtWbCTaDZq8dbDn2DRm3dFv+pampMMPDUp1iOiB8Pr7yvHhd8QojZ6tv3vAQpJrX2KcbU3
+mKKmUCjpKq4mHLefWFPixO4TDyqDjQ+MjGWEhgGiPGVTWu84rIkVPqamjAieGtGwFxeSvPgXMuS
QpzmQzAuGvAPNWE6EKmk/j6gSBCaWAm7IHSyQQKFJQ/9xdRLvgCMHBl+TOHZZrpRVteu5vNTx00y
9fseY47F3CWzKiYVRyyOP/yqPvpkppWGWoVmsiud4AXXnr+QyIInx2XXEjLT6+nRm+whVsp7Sqho
Tb3YNmCz/AmhWy0WCtlOQHNjgNcwxRr9MIw8vvNLM/T3RkuvLVM+gHe91vvwnDjeo4Y5UdGfAu67
IMXxUQuz10S0pEd7i3E0drr2VuCsxbvD9oOBY2UMRyDdiGXgahnhsi9apOLRuC4DGhE+HeAoMu8m
CCw42yHI1BQsmBSg/NRkxhjD2aJjHzCFT7t41+uz7Nw6JeNMSnPLh1BxbUz8vQwivZhuZdjs41E/
mbMb9nHWTSqEg85z2g6YEb81GXItzV4F3dbD890Xv1rnvuofGOYilavxC6FbBp8TiiMtQn+WQdBW
LUICNba9vJ0FtTUSxqjFH/zq5vliSCnoMSaHN7rr0p8ProDFUVSxGLOXSISB4fOJ/6+m+2FYq8AJ
Fy7tu068CkdDCMQWE01c0K6xMaCDPGpuwRD2G0iLZSmRGefxOkrDUw85YIie8q5Ei0At7TjA9ugE
IUA2eETdhZ88Bs6d3fIxRF+IuqZESOXS+B0GBmuocqys36IWLmh2hg4ryEEHksDnhUJCL82VZTAj
tZ6T5HttXRvcQWRSfnP2eAlLyBmUJeNbQBhDi1LT1x8x0p6n8i1Dlm6WycLSMOfGm3EknAPVciem
jcZb4sBFPYcO72ZhXelOsCqq8Fam3+mlqGSn+1TUeXLQ2J2NFjHGwOJFsJf4V/X3MP3lcXHUzIGI
eT7pME2K+bGdHvpeW7AHXRniwfS8qy44N9Y28N6z7hVXy8SuXhjXfGiy6SliMlSvu/RV2DQu0qum
ebCqp7JceeHZ7M94Mbr6HE1XDViFpHrEe+UaLNkIIVjpOjak6a8y3zDWDp2tnSHRoQ1Fb3osHtLg
KeoQttKxQeJhmN+nmi/AtrWPtJgKaMLgsGZMkphOujTWQ/UIOM+/6hJE2J3HToKuNx8dnZUM20CB
Pq+qb7BtLvRM8udw4/sPVnKv+WfpXYcAVuofJub49NHko9VZ/tJuH5W9VNyfkRYRFupFyr4hNjaC
2ZpPHaL0VYlq1LUeUpyjBopWhk7LQbvFBLONKYvEGG0q/trYIK545XO5TeMXv2JkCByh6J4p56wI
1wJlfHttFQvFZKRuz/HwzRjfvHHXKTTd2zF8dAOkxs06RW2cjufZhRVou8g7JRj8+1PMN3DYphM2
9ivP30Gcmlz2u+c4PKj+O+AMNZ6V+5zzQhZHh49vqp0TSJv6zZws6EItDnc6Og2fKSfMq2TZT3QT
BrY3xbewdY8W+r8IAZyiw+FoGx2hNn5/pkUA7zDsR2vLuitzpKosZROT+HpWXBGfjazShPA07kpz
M8CaSRimjxS/+bU+AkMCb2MhD3xqXIE6EZvdVNPIOtv+O76nCsVzzBuORo3Pls6uGZMrT9Femz/h
yCObe9GdPfyumIyAqvWE2cbdjiEO4BzCweNnosIR0djTm9GfSuMwofaSBQ0Xtcj8tRfpa72l50Nb
p0F7hlge1NOIitWGcKtvW7bXTm/sxnFryidTHMfiPkmuDTyCUcp2gHSJdxT4bviU9rdFde07DgCR
vRopdSnx4TNO59b5NqjNZFOkyF1a7jOVr7Vhn6OAc1/scWaiwk/rzooWSfuz7X4hAVsrusQOErsU
Fym3CsHkrH4gsEBG96o2l6qsHzvC6a3APg50WlSv9rOGhOchT6eXyjJvMvAXjKKfK2UuoDt8g+mK
wyE+jM5MdGluhxCQkcfrc4YQiPZ0KSU+d0BmqPuZAOMDW2iaxlt/LJW/HEM+4y9jgBWmpQS8m+gO
+qjlquYuoQE3UcOmvHZ5fJiyuU65U26PrfR2iB80CucwRuLLBj9II17RKzU9GjT9ugAYrFj5fQ+5
7KgxJsqml6b40QmcRdF9jrcxrl6D7nut7cLWXpkl00BzRtDcTN2L5uCJEKAmipOkFoOyish5WOl2
vazzY5f/zFD8uMT4VcGzm5Rs7Z+76WqUxXWe8Tya+LGdW5xANqNpPYbxcCRxcxlM2yHpFwn3a7Se
0mw3BBij0100PDTqxWq1uyjB8oPcoTW+ZROrO69bLP11SFmqxTCl9grRqfFu9a/KM5Y0yOBZxWi1
j1nz3fe5uBi4wq4+kW0Oo+PUDsx+tqqyGEGCk70NfVJimAkbzk2AojV2DRa6F1+ynISSbQDbKw0D
mk4HgnyH0ihWBlNf6dzkDVqJcDyoua2csKC/dc20yOgOEMdhhsOi9l4d51sVbcL4XsF9zmk76+a5
RPqbcSfomC39GHkLnQ7tgFGbjSb7MyRMtvuoCI3P1b5l4JjOO3DKGoOIbaNMMVy0L4wrl7WPO4Nr
mefuYjTuFOqXFC+RzMe9jNEr4lKwk/cqLXZB6R2Tod7H8lrTfunqumbCaLE7Efmazobt+fwnLsal
fYYUtZ/ZzIzy9bFDZMjXfsS+/1y6a6/wV5V9OzSIZJq1M+wShbwpWjP/Q9L/6LsvfQ1+s+AbzpmS
dbyQQ0ebzV0HMxovQzArm9dI2QsR8jXs+4WF6b4pKFrgLtR8SSuU0YmVLq3wpnDaQ0f1DrhqM0XU
LkZ7GIucYRqUDmqsIQ+uRHEP5urgNxvlcNcrtOQunnAsWRjz3GSE0qV2YKEOAzA/jTALxit8a2dd
N/IJ/KOrpolvJ5SzY/hdCAAXLg0gZxHgdXK1Ox+/pSnL00D/qGjvClB9NBeVZi5y01rBysxi/gqC
tiJ0VzGWLo3RbokUuZ8ODAqWrVNt5rInpbk58ck2sAII5iTW7KVx16b5i6IPilSJaTO59wIw9lBz
omg/lnzDZXAM2mSthLZ3lLUynHhpzNCpUiwxWW8xwTLSm2B1IxGLkcy3ck0u+glM1KpEZxC03tLT
kA4h3DSCGyFCRL0om1r9qDcvGZ0CPXoMxU5LmNAmfGZoptTmjx4vnlGXKy0+5TYXTOGPhmzF+FtM
JAng4+z5S70dbfIyP7Ql6/kof5ZlfwOCG2EhpXI43KWjAz0Gj5pXcnsSbWWrYlHDOfT7m4RHy/C1
HZXRPoRrwudq6wlnb3hHCLzb0d/hrmUoIKA6NgtDG+8kSNsmcxcVN65M2aXpfpyvPMveWB71nPtD
xsP7FNHHQqKT5Az4QmWDd5oQDIWZp51FPDBTUZZE6+t5lHJ+Ee76jLmDr1ztoLUhJvZipJsZ+9Vr
ws7vUOWOd93ZKjsDiY12WCS8Jxhw3Q89L21IqbodMAPgLS70SCwMEIg36RQmVFwGNyadqiFD7Ujh
IGKxLoz8uRIl5TAsl1t0SBRYfjfRso0eiR2YQIg2jPhD6Kj27NXH3noN+einY0/QWx1j18W8AVpX
w0EK5sF+FIX8ZU1L40WoudY1/jIEdGZoMAvWMHpRcFNspNVooslF1tNMSNOjsOpRMXfeg5Pp6aZp
ZwxXFkV8PfoqP9lChUzgAm/RqiFB8U+y89iUDRU0qB9LZ3V1sTqsVRpGN76Q6NhazYEml0fRLb1r
NFFhqXmzY91dBrZvbAzMiq9aSxzOVTyYtGaGqDyHmrPOy+S6ECVccbgkeFnL4hby+UHowdYNEB35
Fs6N+Jcd8blb105jUaLNEoVE99WCamK4doqiYzqQJfVWkfxBJ8TAil34ow8oh40EcNEJVLCpPBNF
v/K3DBhS8FNNPZ5ZvJp1UzOXsiPWrp7GEm9Qi/g2FfMMrqAeiOpSv6awwmZhI/7TmmxCPJMH+6pM
wpOwRsgNuIwzUMtcsCxy/CWQpOK+zBQ3yqxQFGeeecdpAwCMgUxhInPnAWxn9LfeQFwVQH80l3g+
zORq7HLGmlE7WW+0W+3uynYMGswdWGqDFkLcMt/qmBSy+g/hPtJ0ULO5n/sPkUlnlmeDKeR/E9QK
xVa0dIpnPC7BsvCtdpuzfdtUoatf+4aNRHQ00nOgNQ5zjrpwWRc686QCTQMh2dGLTcaIdbL1Ggit
jVs3MG8cn5xcCMn28xDneFjqQqVrRdTNvRboxqqEWYXQJHeB/rl6bTfrUXe1buW7KQ3T3DasoxFI
nE5dFm8qZbi3Me3g/ecRHRehJ65pWcpxLKlLnZEv//djrEQ3TEU+lpFcxWRcD9lTnU/Lz4/wMUDI
/OsI8y/4I/Mk9/sSv1VGcEUj6JPmKbzFSslVnsPi/U8PRWq2Y5nKoelt8K+Ph9LNKQXKMmNP3B+z
utlkEcHp90UK5d+XjLGCsISkHUeImrqIw4BbW7vFBBdtiKtj45fHTMu/uCti/ht/RG5w0TiGpdtk
t/DIsuR/PBO7GXunRZeBzzPr10ZX16vWEs4hoJO0bUez3kRm96uLdLFLCxOlMAItPlnxQE+p7r/K
3fzXz3EEJ0uOm0uEjbj4OWNS6sFQEYGAPqVad6HErQ2sa0tnxjqO4IWXvj0Y0CTq9jlMxmTN81/s
+9wNvssoZE74+X2W/7gFDj/HtKVlWrq0LjPf/FRWbdrZywjfKgaagYkMaSjVcey9/kGEuL3yxHJP
MSHWp1bONWgM9pNLqC0zR/YLI7XRT2EzXtexwAc5WsR1jMg5m9GLboxRR4Aum3ikzB5NBC9jgc7S
7LCnFrz3Xzy2/zgbTkSS7yLQCPKvjzcbIIde6bppL0tFFaHJnmDLKW+/OMpFTs38SNmWcO05KkmR
unZxD1Xj1HLCeIx+PEK/HV53s8epQLU1tU7y1R26iKv5fTRbl9KUDhFNFH8fz8mYYDwERiLQuZcU
oF1j7uXcL04juszFWB5BtvNy9sF5EPSXW8tmQOK8YkjNryKrf3CT5MAoGvOB11us3qicNZcBj6vq
b2EYv3n1AC0tZbeATde7Cxx0DoELU+RKl0jitFR/j0TSnj9/8Ijo43dfvJgERHFCuqVbFploF+cV
ZHkfasIGV5vD43MZ9qU/x1oeJmA+S7OYu2Haz0jqBzszr4SLJY3NFXOZK5ApUC2/+WDEQmZONlhS
EyuJMaBB684a/jovD9Zh99C0z7ny1j3k87DD7e3Twm7eIvdguciz4HHM+VHB0RuOMS3QkkrCtldV
eXCMk2VTp3ffqpF1Ri8PWsWY1ECQiRDSQp9SPHnDNpf0kIt617EPN5lcda3LKB4az7Bn+vnoM4PO
Qsc4hJ6Zb+wxLla6k76PvXiL5znR4LQPnRm8+Xk5q2KWef4aVD4mOFZZi/5OxuYKy1HktDcxLVSB
0avqE8psWBU2k+pEVCdV4JgCi32cyHKwg3YTYbdOCMVI4hnPMSyduj+W8148jqyfBIrRuaQRPPTP
La7fPhogBATZNvPzkzVQTwUOekV0sWEj70o9eWfzsB0i7Yu4wn9+Bf/86swf7T9WMpXLpIrDOTai
jx0gc1kPfpLCCUPnKnTKO2opYBL9OYbeopQDicgwcF1kzDy/eAz/8cX48P2b//kfv2Q0wnHsLUBk
tE6C36Ht5WLmvaNcW9NZwLaz9s7RF0mb1AV/P/wOX1ybnCv+h/rn42GZ5TqtA2WX54f2bAqGCzos
kR3Au3ifs1NDXyFEceyEGtTb4iWv67fes+89FT0Sg62tAs27ydkIXuUmTeqeZlFReHeQ9mYdpk53
QKF+16yNyIyHgPSFRHeSVVuntHHyzZT0m1Z1TAcSeZY982F9gnyun10MZTxAY/lA4YYydoaHnATT
77JaTrj1ASjwbAoQAM0C3PZV6hwKgKkAbhe2UcIg2gdKbTyTsTRmmkI056h8V/ZNQiMoirZFgyLH
pRmf3Fb2Go9JRO/NbO4m65kMEXpWTE5H6yWnQW37O/A3R8+peIvD7Wgi4hDaCUMzjEqI0Ox7sxR9
RxcsXJQXLhOZLILiNOu5LVgBY7vk4t9aGZ29ycdWSvXfmdY+bqeFPnikIgHiV8116Na8gP1JgmPT
6RwmU/is+eOLzPwtAcbrvGaklwbbOG/OYVftRn+eKXjeG3+I3y4wYLbJ2cAXuGbfo1/1rvjRN+ax
ToJj28X3boNpQjeMMxqZ1TSAkoaqR4/G7MHQG/69NsZP1nTQom3jxtrCy6ZfQaN9i82fot8F6bNL
Y7ZOx+OMc5qaY9OOSHE4H0DNit1thS4wlNXW0qNbMy6/EUm/nlwPPyMtGK8+Vt4uH57YfZtcS/WI
0fI6i2L2+CFO81F7kt4q0p6i1Lzupc0Uy3ouPMBfOA6Iexualwkf0jwvMuEwdgX+rnIyz0Ty8uSY
2yrqNoMRbQXfvdqrt2EKCmZYphbhD9raN9qnClwK2vXRH0DZJA8hxtEaTytgale7HmnZBpCraqRF
XmHRhGOegNXOS77HmXMV0nSbvL3W3gXVabJ/yeTBE8HGoBtj9SkLhLW18Kj7jMF8OsXI03ZGaFz3
YfmSqXZRUgBY1rXtMlKeSLS5mvxfJvP3RudHa49mOywrwBxAXmcTKKIkBWACjO1EEcTIwmY8lYwe
xmd/l1fwAmoNV+Oz0I2NV/+M0heuGSCTfi3EtwwNvqRRyb7wbJbZXTuKU0IyQjC3WFC5+9AJWuvB
RPxOZAlD06ucoXVryI3vnlNMSaABmTLph0iYq2G2qkC7cIV3NGOs+uywB2Et/AD5oGnd1nOnXjt1
NKRb+1Uj3boN17BuVr21qnv3CozMUrT6MpBqMbVQqHw2gElSv+fTa8pAu/UfqvFU861BWHNVsVmc
e4a9ab5SyNHXvjZN5pQZpQXzNs+gG4+K17H8+9mJ3QPMS9zp2oqdhWLq19vfU/ZqQWItjITZCCTC
Yfg5ifjZZycd+iYfD4DHaXytQN47Qb/yRh6kQa1IOdpiNT97OrtPJFqrEWUMnjRzU6Lut7z0RTPH
a48JYEQoQtfSlR/D5TBikChphlIQ4YcjUkKTxbsR1VsjAu0edrAOR/IWEhdhVO2spdFeR4H1nk3d
cd4IR+PJ7OotudDYU4rHSOACSRkq9cjDB0aINe63MX4HaI633EelD1K4732e2sL81hcRhk2LwBvu
bSRA/7SMreyWEHtw5Zk5PIwh8DS6WKZhP3UAvQQrqjOlB4jGwTLrcf7FFiqHpHS/qEj/uYr973Ii
9ItainiLKm9t0iGljh6d8cbYfLUj/MchiOWQRBy7ynbY4H5csSYtn1DGk5pYYdBe5RMO19Zv0/vP
1+N/lNauZGskHUcpCWjv41HSzJvsvGN75DWM0r3eBZdCi40ilPIUMOv2Pz+cQ+1JhqhSAvP3x8PR
YXJU4FCHwJfZjLrYWK6fM72XG13Sk/38YCZ/7KLgJXpV0pizWfhpBH88GCTDQS8V2waAyyhp6Vzj
h0RZPDx8fpx/XcM/jnNZWEdNV7dmTZtA06L0ri+TFgcVmK+KmMRF3ubtFzXUx2jouS1h/3le7sUW
Mpf9VGXlTEBApoJCKyA5xrMf3ZmH+8Xj8cUldNXHSxjbqZVFGqcWK3S/1FDw6QIp2ccXX20lvzrU
RWE49MicAMVZKHwDVLsFr3wDpaYQRJh9fr++OtLFQ4gVCOZnzfVL/bsIxvzwSNDP54f46pG4ePTy
pG9xALLbYZ+nTtHYNOTPkDPTOXl6EhGz5s+P97uN8f8/67DOPt4oS2M82QnbXhZGXd1GWYbKWBlm
A0ivkzAKeqj48P/Vr1jT62HvJD7sHddKyLr8/JdI/e8Pl6OTbepKPifSYMP58acwpYkMUMM2OB8P
wOcEvjTe6YF5b9nOQYw2ZEdzS5LiW5MEcEDGJ8u/cxOYqXBgr0xNXLP/Wxr+jKfqQHn5P5U0GXui
Qcpy+7ZvGwCOzrkIWYxGtF+GMW4dlwG3qmwm2eWPGtJrXOenAdyG3wK4NGwgjMaqLsKj6xerTJt1
LCklYfMWBlBy/HYT4FiB7LnQsukmhBbYoWtUGlJDgYyBGvchgGtQ9fx71TNXwvnsU+ZU9bnJx8e+
e2laRlCpZ/3ICB/pq3JHYPcWaRtPs8SHPw3hW4ABnysBxCygF5Zs4TQ+qTBih4zzOblFFbKR06x1
sm+zorlJm+tBvIOz3sdOtCOojo5Vv2trgR6NfbEY47VtQZ2JEovZqAHB6rqTwz2Kmee6Zv44uZto
HJEWA6RsQGnaVrTS6/gnaZXBout4kakrNmw5r9PQ3pJYsITwDnaM2gUDuMfspa7ePfjBCQ1ySa+6
wzsM4DtCvSKxItk6/Z76yZwVZsSrNtk6Lp+C0v7hwVxX5CZawQx+QkbhbQuhfTNEtMVj9xCUE45G
yCLI2AAWH6s5LvSHbfivc3Wr+6dcOyWkaHgNOVqxBRI4WVl47PFira04vgcb5ETrliCx1IJiy5WA
VdQHb7qzIfpvi3/uSKbqFRnRCy1/nqL4jbp2x3w/18oDnQAPIYZX61uZhXca05DC7lYQHxrudVu/
j0BCeoNJIvO/yn4UYthOZKjWrB2SmrDzX1IEXyqjlVE8+g1ZlvhOYpJJLQZrFCUuJWJrj7uBTQvi
fARUsnghUOoA8XPjNkRIp0zItJfP3zkeOt6pj6//x3fu4ntDAyKPJzEHzvUADkV2zPOoZm7Zb/qO
fWmOqbmqmSUpeR9mct+2ADbSkYjAG8Zi2fgE9k7EL0WhX6do162MweQIot7VgpcGJwN61lVW92Dz
SmjD+squp18G3cuw+D4k9y27zACkaCK+kxKDrpGcH7LYRIQWJ32zwPCWWPhy19+E6iHTiVtBqwXD
Pl8ggdpqQbf08aUYcE+wle3DKtmxJ15oU322cmtV8ttICz3oAheEkb8F+hxyG4xPceF9V7A2gyzp
UGNJwBBVcKPy6Sc6MUbxOpq1yGhMrgkci3xyiNrQRzQpI5sp54AxLoYT8yvFSjZOEW9LuGkMfPu2
vQFnvxdpvtNRrPSl2BjJXQQxHjjyig7OamIQPHQpegTYly5bnOC5hUpqCpInCLmjC5R1OOA6RDpZ
tzYZsdQAbb0yv6FDvUjz+Fgl6TIstFWRy7PnIyyIkmNHtQC6CJ4GYYQ5QE0JyUVWcUDGBZvvvF5o
fKUIEd1Wsc0L3q5ovCKhAOEAbuGpV+LW8rxvfvWWDY/Kf59jHqvRv2tjdWM2MNv4L3Bir7RB4EUl
KUkM7WuLoDVpYY1aPt4DU/ui6zg/d//3XDLGMGk2CuUqnd6tUOJiqW00o+sdNxIw68b+lr2hQtSG
INh33Z3RVdqPOCu7H21Nj6KpJv3p8/fiHyuRRHBs6GSp66xEF10v2TVdR8efvVnxigNkRuF/sdp9
PL+5FHOk0hXTN9uZT/aiaAlKx0dX64BMjtrihoQAXDrm7Fn1DZ2kZJnciVKRARQNNTrMovjPhy0O
lTtzWlspE4PVRSkYYlr0o6LFMLgtdvGhXOAQ2FlX3pV30JbeF3WT+MdXRro6gkyYpgI888X1VOS3
g3QTcsXq2K6wQ9xM22haugu8irQRriiw16iuv+re/V3vOh8Oe3GRdTHnGKQFOyGvnJC006ZKETqS
nzMjANIf3Ph4/fmTI/7uFzIis7HVgb4zDQKkPhYxlizGkPBisSLVbOVe1UgcruLVtDQIP7vy98Yy
e+qX+c/mW0FI4hfd2n88thCOXa4v52251nwb/myROrEiECCZcLk8jHC1eH8/P7t/3Mc/D2Bf3Eer
q/twNNm9hslziBrGP3nh6+eH+L09/fDmCzIH9HnuZhtKEQX08SQMwXgrntg5GIP3ktmwruqo/jm2
7c53h5WbVGtb8QxBx62bdJ3WASksUCwJVCSb9ESJCNAaBSSTumYo7klDfBogl3z+Iy+qZj5PQhgO
Y1dhG4wrGTF9/JGq5esw+uwQEa3UFHCGGkiaHuVet/Xyp6V8d2MO2FPNyjHhxbAPr5Mifvz8V3x8
vP/6EZcb/TFg5icUJRG9xHzDAWYri/MToHsPWc/D5C2Xnx/x4wP230d0dT4ZFoRN/nd++P94wIZR
SiFzDBeZTmYPhVgjvtiPfHx9/ucIwrYYDLIz1p2LfWOqecwPcqLXkxDeYemY3TdEAXTQyJe/mtC3
7IuJdKluMvuXz8/tn/fU/ePQF1+LAXWW0sSE0KKFe+ml2PWV7LZaTyPb11foQ5YjoiJyB1Tw84tj
zy/OxUNPt8G02G5wff8eNsdhziCfW6npInw3zFHsUzOL6Kka3RvoOgdBaloe2p7GdtXL5GBLxuMl
Vv6HSfnW6fOf8/sjdflzJMIRbqdB1Ly8+JCkvqb1lhOT2zkhHrfClVbgvYLM6OPWsK29Kb0tcSw7
9IM3SQWzlGEbqsDbsf4RBiVqwOZmKOt1y1xNFFAZ2ako21tWwGAaT2y8IMfqfw0Bax1ney/w1lYK
2yRcDLUPiRxFrmcdnWLAchwtp2B6rjtj7YaIy03t4Gr1ShMjfJ+fUXiXawzeQ8kOddy5ZCzqyr0e
wfql9KUnaGSwB1ahgn3XaVdRVq0D9Ysw3oXXuIeGyDZ224vAFGtGblEOTaaE4aXikAFDg1Z/XYWg
4yOi2sujVaGODtN9XLVHG9SvNRigXMRzKOFKmkAd6ec1rX3/+Z346xXnqdAtvoXMyFGqXBYivYzD
dsBBv6yULXayr7ulbgKxLcMq37eCTSqq7a/WsI9f+d/vIIyV/737l6u14+et5dQk78IkY+DcFEe7
IYUi1ul8fH56/ziSrdOsnLt6rNTy4nuS2KjHVBPh42hTXM0FHeUd9RI2nSpzhuCLr9fH3srv87LJ
LWEF0eHw2JdfrzG1IseLS3vZ+maC1RTrISsKOEcS77yy+eJL9ve5KdMxLZQshoniyJ7/+R/fyi6v
PERGNUvEEHdHBSF4XehkKfQd/qzPL+PfayanZbJLM5WhLFIgL44lGxsee1TqKzxPZGINb+JFrFGg
byC1LMi92eLHJcsp3RCrqO0lvPgr/fz5b7iYFHN1DV1IE/UAqyIfsMtGklF5LfQKd1phSYKJxnB2
qe9IYF44h3Gbf3Fx/3E07iJPje6YsAgtebE/kLEFDr+gQiceZy+f7ENzID3oASLcKjmlz1+c21/3
kqXIlMiraDzrttDn1/SPe9k25dDHCfcSjkV3Q0i4hDU8BDelInlaL6dy00UMxHshEHXmLPksJYRj
ms1Aq9Alb5ZYYOsmnmX+wEC+akv+9VybpoFmihvvGihp1MW1ILKqpodAmcuhz9IpzkaYw41yMASU
5mB+8bD9rm0+LA4XF+PipR17fypTRZWJuHYRn419eKjczQ91nLbydRgXdMj6JYSVPdbHGDTD5vOb
8dfZGow2XN1l22TM/fmL+tDOoE85/vysE+akF4BOQb78ZuWSV/P5oS6K+fmZZgVEnWRT0COB+f3P
/7jvCTGJQNhNyciul+S7otHl4sTrvig9ApwrNJIefmAoQ5HceH4bAcDV0G2uzDrNX3T0sP6psjH5
t+l05uVh6FYhfyfE4vMf+vfzqVzuvO5aUvFSXHbbvSn1JwdxMYNnJ7hLkFjvMn1G04BtWn9+KDFX
YB9vv6Lwwzgp+Gpz0IudYzUZCXJDsNjz7RdkaOpLcXBXzEZXpDzDJQnX9hcf7rny+nhIg7Vl/rzx
SQWVeVEUWlXVpUGLSn5q6PNoyk4Atg7R6oszk/86jDErnBCGGvrlmVlm2fhRiMKkXsGpXiT33Xba
YFHboEW/F7efH+1f5wTqb362kMEpeXEZi6AaWgTngLy01D6TwWHtm/TL3dT8Ln68cjQZbD7N0jE5
octtvhOGABVb6sppdGDLSgDTAgT1vtPccmM1tF4o0GiCKmBCX300/z5Djs2OHwwGiy4PDL/tj5dn
SByn62I+S4WTUEbb4Q+XBKCFSsnA7XMP5n0B2RXAx3Vq9Ay5TcbBpa/BAMWuA3E6UVApI/+LlePv
tdLgZ7mMEKUtWaX0iws/mMoM7S5i1+TTXm3r2lijEJhW0q8UfGu41SQADAuVN+rcSqmYOqhwTVf5
PQj06jROibW2TQ3/axiniBh8uZ8m2W7iPiGWjy5xf1+nzfRFSf6xX8SXiG/8LGZEgMtnT/213k0u
uXkddkZk1XuThD/h4riMyGZ1twALlyEGdjmOX3xX/np85i6cEoIVj8+KMC/qirTrppINrb3MrVjb
0o5zbms/qfd6nkXHsJpgtfoi3+aFpr5oUM0Px4cH9+LIF2va2M8poMHALMjqrfepEs0xN/KS4cCI
tp0cVmBliRN8sa83/n1YnldaOCwxl5NfNTlObycurtEKDy8us6bGk0OvzsJW1lbZLkw65+gXDtS4
CaThhJrmWBj/Rdp57baOZVv0iwgwbKZXicqybMvZL4Qjc878+jt46gJt6xgWqvupga6qsw+pzR3W
mnPM2Lqi91o7ePf050zSk4cWQe7OKALlJTf7FsNjWHKGByItW1WyCPMxecqUirMaQBX89UgC1BZC
iNpRBpSnvFUuX1pBFhkZmr0ymYn9dTqU1bYeaLDrDTxOLPTqbSwDaGi4OiUiIpfHgJhqGYiPO9BL
V1woSFeVdDdcE3aPySgO+rWJdX05yfo+kDdBxQJLAt3t98Xtrz365Npy8o1JJLJ5VkkNx9MxsEnE
RCcDuRlRST1dlqiI/avhCPWkSMsyx9dsIyE/XbibCK2taHLQELKO0zugUzarqxg2lKQh4cpbLfyX
u+BfQ057yZfFDQ0HwXVdaDuK746vydTl833zlTyU6iYUkTUjrTCdq1UtVmEP8ztSEIxraUGad0VC
L9S34v73l3Dyrf7zN+IgSIsfn6V+uqEoEAVIFiO2RZImMISt3kWddclt6s1TvLe+Mw6ThvT3MU/O
Hf8/Jh0kDuF/DgXf34Ib56ZRBoPrdKCHiSFHjgYWKjbPDKOcfJan45zWBFWoYC2yHZfTvrWNEofL
DdcafE32wZybRCKRtDer5yhqztauzw19MpWLrix9fUgtIPu5h7WY2+oyDMPyoSDl7ELN/PKYV/W5
E8/p/eafJzb1iWFEBwT19fc32+Yjsifbouet6PTcihATZ1gOENK0IKDfFcFRkAo8wqSiiO1gyIQc
1r7nP4Jw9uB+1Jly5kf46UVoVLRVTaUipJyeMZshlWPZDSSSAnQwg9JbLNPc8rx9FBS70RDPv0+t
k9PDnxfwdbjpn3/5wBQlNXMhM1yOvf/e0mDck86RndlWT0+z/wzDhdXWkYPgEDh5z749dIWpB7aD
3m4RHTn1OdmHfiC2cWc9NLt/15FAvsRKxZlo2lwwldB9+f5Uoi/E0AbYPmkcdBcp/Ng7vYu7nYZ8
eM5e0x+BzYjj76/StH76TrXpVGvZCmVVcbJaSYMV0ub1ifIL9U3jwiFvtb3RO5F0z0TDiD0LtWu1
IToKkryAno7oUNJyIu2ISIQfEAMbhbEKh7xQ1qx8m4pK6KjhdStmGTJc9V5WN26OY3uY2+XGD6q1
CrE9LXHRvsoKRbzh1SZ1FVaSkiYrEm8ICwH8ib1xcGelZ8Nmx3GnrtFuasnGwy+p7XvIOsRX6ukh
g58OY6Lif9t209KlT2GZ16m89PiTyBKGcvkq1QdRxU7dcjwrNexv3UyvLrEtLLXg1YXd94ftRK1n
MqTTelgEjbyNh03do0sA5JqSzKLLywn6nA/9ysU7OgFpCxbTTG/mnS+WPBekvf7K9IHVvpYu0M4+
ddoSR0BzNaDrJ+oEbOu1Ney1lmzjEfst/1I84dRB1IRIW7J8p2BW7ptl3vtbE0lsR85ZV8G8mBij
7hPcZJ8GuqUBDyQlxt1Q6iRjTtOPeCPnYrxBb11iBEi8p7y3F0VxU5iXFfECQfdpQIfNgN1o7rOV
5EiV0Zr74i4U5jGDitQZ2rrRrG2fXkD08rXxAG2cg8NrqBK1RJE9zeydHIaIgudeyLxouMDGFyra
6v5a6s113txbQAI9nT61vAa3nzTWwlSgo5gbOH1lRUBMrpOVhCbYh5gxQiZ2PGMn6SQwoS/wNcca
nQGplqa8+/ZE4vauUsC7WXPnp94sN8RMLwaStmBPABHN1eDaL56jEsiQeciknRKtG/9ZQIYwMw3S
03NVY/vFEFbp5tFPj/lA4d5PMSu4m7y6zPPyjl9kkqjGi9S67ux6Z9nLkjdusQnXxpULf4ZIPLQf
9gd1VMQQ0G38BRGqcLsJcZN5WCyWI+St/jjlZ+YPCniKUQBUroFXsdHXGXnkkKjImDqGKvS34dLG
51L10sIy7mpyNbUFYXAhAJy82OYGCLOuLxYe+OQm6wlbkyIdBQBw/J7f2PB3DZmOdeVtjIBzYAfb
SSsWsMA+EVWSvniMjZWAJtiXEJ8UNkIJgFH8pJoboZLFTtrlGvn9nEojxDN6kD3fS3jJAZH5Nku0
GyKXZO/Tipa6X8+1lnDw6miPTyOWKIUumzYrLNmZXK7kr2j6uybeCYDd0K+B2LkB6TzDtz8LIDcp
XkbssftoV5UjuCGFiA6Ie/Ua/SKrAY6UrAEo4Y1dFaO0QPrdlRsEQwHBvHKFSLggTsMie8db2ext
ssua8tDWPipivhjlMk/fax21t7cuh4XnrmSoUn7YkzcIiOeK7gKgk2iWTrpre8rjBlOT3/bFTRK3
8159ahJCP3EQDIp7WcLgTeGf68xWHYgPOEcPca8evYzylSBsx9XgAjePqOzJlqu6F3mAS3eptPA1
cU6QpwiMO8uB1lS3JgWOIn3MOO8oqO0lgl/ItTTAi7mXXXWc8oeVvifpxSenBjlQu+waSLKBgUpK
Xqn5a2lFJHYpTgUUycbIwqXuzk+eouhKtQnZiUzC1+q1T6NcLxExA5KG4kfKnpwQ0qHtu4YCMpdo
9clM36CkEJYIkR7hh+OR6lzAsJ+E4liBy25JwIGnRlMyM+6DF5FX0Pp2lLwhIwXzVgZc5d9p5NBJ
ytxPYLSuvPowAJHITFh28sugvCrAMezmIgr2abpV+usxxVGlMnGVbSzF6zIpngyBEXsUG7/vH91i
WEaKeRf05SFWbntIrIDgFgQLAH8h2G3AxS+g6QCpUD1Y0GoJpeazUnlJbcHVeZlHB32ysylMXNwy
rmzRdUCtzioiHzTculV560PwhEhJDSjtdqoBdWZcF8bSl54Gz5yZWTQf2ngRNu9DiFyOy8AWrCIB
Ib23K0ihr4mrslZ+uiL5eSaEQSTWJpE2wjtI410OKScQR1K5XOwUVTFeoZ/b+A0YmUFeptkegV4J
dWUw/ItYBZISkCCeeyvDewr7eB3Gs6qZke4JLNEbDuQ6L3XV2xa5uiBrfoQTZYi7nExqP91Y+EKq
AJR8dzESxuLFa7MjGkeZG/mhGRNufKB/AeYXLZFPSNlUCwpc+JaQhxHYPYAPTOBgVOPwXfZ3ZLzj
MjRZrCD5eYGjdEijkFnV4aWL+1wCMqh6b21bI5J6DKe8COxlhnsrJuxL/Gb56lqAEIqJkgwVWIEj
kZLQmCIByt0UfLNHr1r3ONUz481Nckqu12jY54DTlz3t71HYq3RQ+WwF29DcozQxZOxqgOeUkN2V
lHPZXBZEzGZbrzlWeCJlUWEy+iiKO5/c7ML/UD17bY0lnIonJXmAUSrJn11+1RlXdfQIQKprGmKe
ICS2NzEUIm/izIH9xkAngYVt3YPvb5Rapyu9ZYtz/XfkVm11Y1a3aGiBv1wE/F5CRgtvYzXV3kik
nyWK6jA/6LNS9ZuVOZTs6KFFXeC7hFExA6g83g2Uq9LioW3vNN73qNmA1HHHYkn2PoWFZfATEnkS
v/ioy0ZMjo3CRhfeebg3a/xY7CIm+IEIv+LQdBDOrn1sJW51zDLtto9RkSaE7NnlKiFKhtIBm++L
EpSzgZDe2L1SWneGBcSJ80PFLwL3GCwdoYXTWWPvZwSIBNgKA/qPcD1aLdiQDboG0DqT5HhTTpki
+RQfv+gBneKRRnS7qHtSfBPiIkSBzA3JQpbMInlXcf7xk4Xola0fQsA0bm2yCCbauDZAQVKZxHrS
O6P0kMjNYZDKOSm0TIhukeVbgyzvSEAR4G5vp/cUNSCvQ8gbjk0jc1vZN/qbHRKjaF7a0NaV6BUE
ZFWRoJDtxuHWMEEx1Ac5RqCZ1TsICqRBWDBuwOgrwaaIpFe3DViru5cua9/Vbp9aEGLEewlDZiST
BguH5V2VykXAhtAPG6gnGIZSjCwlQaem9drh6UwQ8o3vv5+t/2nBfqlU/TnSC0qslqpSVUQc8f1I
n1VS3xSN7DqNRMoI48qQNhsk20JqNkMWrFMXBVB63bOngccZ6hsPNokw+SEtON/FG32MlQtJSEq5
w9YXEdZgDW+3Ir1iMiesYGOVlzLQw4g4y9y3F002lTSw9hnvXcxmeAjdaG4hfFSwX2pUTW3iuNDa
v3BxvNcGLGvgohBWw5r41JGmDvtSXHThh+T5C6uCtu52bAzg5aRjoe9Gne0r7+p5QnZO74PjQA+a
DkSsp7tCNbBcLq3hxW4fNFzLJblqEuG1gXalEcZGLpoJUCRDq1gCe02jo6u2sDAaFCr834C75jWB
hSrwyyrk74mwIGVqpdbCYncmqwWkmwId2Rv2NFlqd59L0s6E2J5U0V6MrZONoDVaum3BR1TfCrgU
xWQ8Rum85G4eR9eydNH7D0HR7EfdxreL5lflH7hY6PLL2N/UTbmjIQNaXMzpFa9Mmxuf8tZLj1Ma
vcQB1U2lW86+jqjfzBAYZtkuYpKXG7BXUxZuoLYrPybRiMnV4syD+4fZ8H2s1GOWBFeDDcapJLG1
W7uNMa81Dwemv0tgMYK0cbQ25eanztPqzlSei/o957bSGswX9Sbl4E4mOoG4dxXckzHTUbA+Ip3D
nAQmg1w2ncwsS702rGCRVDc0lOd+dcjsO460cXEVTkfqEbj9hUW6j79t1AIYW+mo0Lxbt7uohkNl
fkqoUTWZrKZ1ID82cgE24nlIPxN1AMvINot8WbKUhY0AXYORnXDPc2GOW9m9XYA2Sz1CAF80Taxa
IiXJ63ZaHXQZvjQjchcFnExAaDY8OUw5B9pHLLnR9VAREQEEiJSqcNUCfMmuQe7PreJZb4iVHCUH
p/XFFJdXPpcThsha9e1CMpZ6dyMX24BFPyAM+ansDoP5xs2vo22hjleutJaFgpPSv1DKfFmhmsbL
5VD3B/bIytisyvjOHEkYauuZGRQQdNkMkZJewGDZNqN9EMNnyvWvy9PLRjwO5Y00sm31+kKRwwtD
tNvKfNI9kubSdcu2GrmYawFRk+bBRaDBwVvDXTVyZe5N/AdMq6hOWgjwwKBVdpPKjC+aQF1xel9S
opy4SWcqnz9d7NEZTn0BlDrIOb8vPkGkxr2WEgTVxITaVLtKvy+GM0vcSTH3nwXuyxgnlZhYEAIu
j4bl2JQqoEiE4bwWGgKKoAIgO+x+X1CnP+2v5fTLaCctBwN3pV+K3MbN86hXUBS5C/4+wk+FUg52
OKF0JKnKacmnN7vKLXNy9FImKft/+Awto3sgwTd3As1yF7HZ6E5N0f+/eTT0A5wZkQwib/7+Y0mR
NHoVwiQn5Sy+M0oZ9Iabchz8/fl+mBOTDoTKrmHSvjZPakxFpw0Y9ilpkdIiccCrabDp5+pmU8Xo
5GfSqbgjDkNxgjrppG6WdqbZup4CF8CQFKeIhc1tsXiKy/iIqJojUnRTYYwFv79rmsabixxabN8a
h9+f9YeiJOQbnQsBnWGVKvT3Vxp4bWsyD12nnkKlFCoQV7JcGPctzlUi121BZjLdgWHx+7Dip4q0
Lv6UvRVVRXx/Mk3DXvWFINCEgJFsTsNhXnJ6Kq6LgbOekhEHBgawY0/tH+PGBhR4RdrKrCcdMEiJ
dy6lZSiuZFz7CbfwtAIqWkfhtZwp1yLXqgVZODurROfYWLjn2sydazW6f/W9ITcwSKBpiQNKY07X
t2rwGgK0c/GQ9OYWXoDT9dd6U83CSiZv4wYd+qyNWBVSHNM55TxutHKKH1jMBMwKGaArvFyt5r8P
2CO9Ur5WOZuHA/9ynOerGo6ZPjktNJ/ywl1bdMuIGoKnLgwogExe2OMzuaQG/9r5H9xqF5H2IPqr
rrz1pCcPREbM4cBaNd5NRoxWygGweoq0C7SrTkbGOEx51wKjiGvHhMXMmXIjTRvOBP63+01ffUoJ
dUGf3Nli3Jt6ccsxDoVh+VYm4UWSglyNsyvRlaRDgZfWzOoJiMZGIpJRJw4o03d95e8jejXk3su7
jCNubd5Eub+E2XOUo2TWYoavenXResoi6FVylMh8rQHZRdlTRJXGtJutm9UQ8hpHGbk995RvM2s1
VjW+Jn2r1tZd2ShPaRtvahiPplbNW86AQwu9yzjmRrWM/RBv9YOZW/MgwtyRPQ/DFGLyYKjvruWy
hWzsRodFCaurW0nZi17dx0W1a3qSRXWXWKduNZQE6kS4qygcDFVwVcpUV1pkVsTyFYE6q9pjUveb
TpA9Vi9bBRTruC11LgVriaxKP+VYlw071JZzxXscuJ7kcb+KFZ07CV0p8sgCIIdxdKs3ElRKUNhE
J1htuUMLSpGqo9jTrKBY91RHKIACtbT4FzpBnUkNncC8lF19VpsTzIQiGxCb2pjZwSYzPjqM+VTQ
4vrBHF4Vfly5vAvjYjZ0W5ApC1shonXlA0C2FCijyVvebgDFATAgxH7D3YUdzQY5kpHibI4vZmFc
SQpUaQCYg37J31vSdwlh5tQqiPGVxMMQ7e3hrcLeNqxymW+M+HKXy04AOtlG/X+jUcvR/GvioOdx
SI2JKMkuAaxPzmlGHKhJnl9sLaczduV/Di6fR8cvfmvKyT6Cuz/vAiqGs7TYGpCDlSpdVcqtJj4C
6TBax5GKij0lpsnqHIg3FF6p2pFe53ubGlBmVDp68NSEMEC9WaXucR5xdJcp/MPuFemDkX/m4nPQ
lcug0ygIG5e16FaetOjRjQ3xZpRAyXLQz+W3jq2RNvUruFbWendBj+wxoAYxcgkpXVJVfaL/wAMX
TmZXpATXt2McrsyQWqB/1RYaBa995O5K+TZXVtyib+J675tIuMhMKOeG8QJmaJ6QVKN2b6q5TcxV
MewKCAn2NbawIrsujXjukY3Cnz6SwEdow8AyIkiYbUp9boQFsRhkjsUWtQYitR/NftXE43IQJFCP
xzHzHMviROE+DaJ06gq5GNR13yCapXYx4ZFaSpZdxSXTfapAaOhFMIPekVY30sfAjTHSHCUhhyt4
HUn06mFOQwvjq5smSx08AvL1EetxnC6uh/wQcrUipEvUgLH6zVg+EFi5dsPxWrLHfWgSU+6UNdd3
GJcdb3S6gK8SsYn8M63jH44f33aO6bj1pbElRaOh1wmtAMAcwzJWCKUKajdaCC0cVuwbk8xYzhxd
w3z7+651YsP5031CRTI5mpCa6xyyvg8dCM0ewATbTu1I3gLGqTqP1sS1rt/oDgT2KngnSWylnFE6
/XQe4WxqYt/XFQt/yvdRqRGHeqlFtmM1xzB/4MajBWd632eG0E40gUMpibIpVBedSqrsWq9ogBwC
UhFlJG9+f4k//nz/eRrt5BBXF1Vd4AhBmIKQAmpUuQMkeeX69Uceks5cqxem3/8r283//25fxpwO
Y1+mzBBJ2WB1se0MSlPMRWbyIic7oRzWzf/4eCcHKuJO694P+LE44BB+l8Hx9JdyfiflB79+lov2
+n97nSeXCxV5z2BXjGeT265IdQssXr4YtfilZktCPwI+KwzHl99H/WMfPD2+CgvBJHoJ3CzayWPG
olI7VceSgNQPRPk8BpE8by6wi4uZdUMgG+gtiElze3NOuTzN9r9GplCk4Q6bBGgn88f0dGWswRU4
ivlCjuTOK4tVD/HfCgml1EEQj2KvKlCizjzx9ES/jXsyh1JN7eqYkCSnJ1+S41YGXD6418ZqQ8Dx
0i7uDZIgTDd/bvLqhaz0llJF3FLL/P3v8dOBXdgCexwKFRkf0fepbGMZ1UAH0TFVy9hJg4FzQdc5
RWutZTLUcon96/cRf7hQ6gIBoqwyLtrRk0VPhpSrGFlqOwmdBBf7TKqdGeHH1efLCNOS8eXz7CFo
pwOBgU6P0AlB3cKnLjz6ufP7g/xwD//2ICevruwVOZIoxjghXjdC7+aKSaAZ3TJoymf2qJ/kJ1/H
EicLqu6Fqi2Z6BRMdwrulbHMJDlxgm7nxwtJFOlCdEW4a0303qgfiQGteoKINZvwRU3UZ2R5yvRR
fJ+8+EZtDReFqbNJaSdv2DS8sbTKXHJaA0T+silSaq2llDQRWCvFP3KVzq7NQXP3BnBhsp45S8lJ
7L3aZqCe2UX//hlUdlAgFRgCbPTnJx8wIRM1ibaS7RhxsNZ0CO7Q9JNeugjzePX7L/73xEKqoeOa
RdwN3/XPJfTLxKrZxmN7+mZVHPgyHmSgFnOIvf++LoFnE8uPQO/OqnSyGA4jl0Gl5scumxvuUi39
gN+f48fl9usIJ6u813tKnGC+cUhYNiFViHZZguAgCqMbX8s4kBZIneDeNB0nwxLchmJdUx1P3pM8
VBYl6noKvXa9EmCdZ41vuovf/4I/vGhNURUdezKSZSh/379gt02CQUojtE1lcUmYzDGg11+eRdz+
vfgxjf8zzB8H4pff0y9i0urNUHLUIOJC0QDT9tDLvLrSK1f/+f/0TH++qS+DWaSD21bNMwWgmSrv
I8ZJW1TnCpA/fA08EqJ8Zo4iUFF9f3PooBHSj4nkSFq5rqqcHh3uO1BNO5HK7//FEwl85JPRBb3W
9Ct+eSIywsHSxawCeYMFucapvG5SVA2hVuVnFsC/Nw1+qS9DTY/9ZaigazNziDPJsUmT7D2d22Z9
5qP48c19GeJkXyqIiFNdiyGSxH1XMmkvG96udpNtGA9nxNTnnuZk+ZSDLlNHK5Uco8iXvFvSZc/U
A398GMpvMqsUcGL9ZAQCA0k4TZjZfk1z05zSmBLyQV0EXOfem/Lj0xhYrxG6coA4rfmJxNOGvI5p
A8zRvKcY3hwwMmvco7QwduSMX3jOOd3euTGnf/5lPozdUJQxuWBOpyPrGZc66//vk/uHLZcp9+Wx
Tma3pUOt0ts/j6Us1ZfqIlq1c2Om3BsP7qL595Pv285y8nvRnRtgUrCzSJXPaoTYhDZOK7cb4Ydn
SrR/H3jZxAy2S52fzKBY+/3V1Wo6+nrFgVfeButoW69pcS+p6J3Zln9Qcn4f5+STBd3iy2CVbce7
lwmVh1S5ypftg30XovXAFhg4/plJjweMv/tf55Ivv9nJmGCR/n+NVXp2M6VF+CDRiOzUfhPRPyRi
I2ySAw5if57V9Uc1lDuOSPs2NhYG6iEXp5jw6HU1CKLMEg1iKw6xDgNYTZGwN6FcOW1HqzL1BKKq
2NE9fWslHp5ozPBEySdvCrGSo94cs/jNMCDKuvoqycAg2lH7ZozKPKiDFVyRleEDqkzKZSdnhMnD
G6KHpcDekLTbUKaHqR5KOrId8P6qoQ1IOnbg1UDilnan0lQmL9QoloZ1G+nFvEIq0iooDVDhEDoR
lo9kLi6If1lEMRWuhLhvn+ho+o5VC0DVNlapetGWcAGjB3kSHeAe96tg2SePEzBa9NU8KiDqumI2
6otQi2dmTrs4fBOw4mj9OooS7qSEgM5ycLT+KrB9epzDUplELHYho0yz56RTzki7cUgBJqYtpBzq
riwhLQNLWjTuh4aUr0+oBXaMb5E91xtoVEgndMngZN3qKVzm5bPw+6VJiB52mo007nT6t6qeOW19
iTtUWcgV+QQuSHgTJyALwlIlUDSZArR1nE12iJO9jIp16E7sDW3hGdW8D5J3mdBM1dzL9F7lsbzP
QplERhQDAFpmEYVYjcg2j64uCM5DOdQU3OrkOi36S1UZ+IkiPElpQvSQZba3I03m4CWFLaUj8bJF
sq+4oWfQf8A+8JjmVSJbN3Vcv8QN7ek0cMo2XJCH5DcECPIbq6DE6qQ5yPWh7uqNbaBA5mCN+SpI
H0kLcVDbLyiHLhVeFYelZTgoTgxolZhb4KvlLFCOcQl9adIH8TOB/9aniCD5XJ/upy+aFZFWGRuL
qRO58n3l8KWhkWOXH8cKJdQE6lCTwUJmuB9pYAhAXBI4WIlHUyqCz7j3w1tk+WBI1Sqv1gRfgWvS
asjbZ9bpvy/SrNN4aCZlPg220wu8hs0zQBkgORn314251B+sbvZWEfi3MBCwzWCBnznJ/fwivgx5
8iIoFKp6bXHIAr1XLXrHmMvIReYE65XLcZE4klOduRKcHfLkTpDputZLHkPWDnrTOSnIa2vzFm2M
ZTlHt7z5/aX+uL1+ud+dnIXEoHsRwTeS4wVWRzReLV1wqe7OWAp+OuVTcdG5tskqv93JMw2gc7Om
ZT4pqU7uWUOm5Dwl3AXMRCk//P5EP+0MCA2MyVegUnI9OReHNVEwdchZdfDHd93rycuetN6qvlcF
KR1WXp6pEf50AlMJO8Ctx3jmaWEFVuMQ1bCPHZgE+9x4d83WwXk0g0zz788OAIY0GXoV90Kudd8/
y9HLe6EOTI1CfnYRkLc+hcmGrNiyf/wvXuKXkU62Vy0hOjWYpkUyFGslaO9LedhUSr0LYYGbxnhm
fvz4Cr8MdzILE5i5ZafwZbepK+ZhnDwYnX7bTsJmwhiy//E1nhzB8snI5v+5Yow3Qvog5pYQgaVd
n109fvq4vv5eJ5db25W7Acf+9CnLKDeJZd162xDwO47t7ArWRuDo2b/1bKMawSj0n5d5etcVkR8C
l+O3U1tynoT20ibymd/rpwdjGpLhY0OKwiL7fSIWNhETqNi5e47KTA5eBnH3+/z7acH4OsDJ/Bt1
Na9EwgBy5wRkvRXWtsJI8vsgP826r4OczLrGjCzVlSc/i1XhAD0QsrEolB7d+L8DQ09tBBVgxn/e
18mMcyu9srOBkaImI9sJhCWmnt8f5qefBAiFIrgEQssQJ8teXoxKoU6XGA8U2ZxMsqOVKre/j/HD
0vrtQnHywjxbyuxa50IR1C/CXkD4IXRi23eotvLX34f66a75bayTV1YJo9X7erq8rCbY/t6YE5w4
53g5XIGBmtfX5cc5ScsPr/DbkCefq9pi/6HLRJnXOsbxZwrg/b95KFPVDY2tEI7ZyQg4a+ze96jB
i9XorcR96gCkIPJ3T+094MYBejWan7uf/f1YdB01QIPCticP3Mm31A1q6kYisJwE3sYU8khCoFnr
y9+f7adRbLYkxcStTmngZG6QJGejFwVOIWVWeeNjK0B1XZuL30fB7fjDV/utCnxSIMdsOyT4wl1H
nlI3g3E5+ndxqS5CrhyUpKQI3UCzicf0tjGaZG6YmIuE/qTiFCm7Zht0+348ZiHdJgomgaFdum7r
2PlHPD7j9SROWXN0OaWTIKHwVhGLcdhDTmQx88SNgl4ojoDtR3jGMca1eTobvEuJ4EXpoqtseu0w
mglSNbMHzqqIBPJdRvqaRR5mlJiLwkAMjPZGqI8+pt1oDLkGfEa0EgYP07QZXvrBrZtwsUKxY8e0
4dxjF1hXozzOISYGHomIJfYM9LzZRBeNnAK1hRsRbqR3e/KZi6xeKKQxm8qugeZrxXdNsdAyLjYj
+oCesu5jwn1ByY+auE3JJTB0Hx3tplWQ9pDpGqC0weqLjWrU56K6gYddF0/oHGeaeYzVcV4bL11U
w1J+iNWXogP8WxD4ruGMwvWn3RkVoDaDd6wc7e4tFBtLd5qMPF172RZYkarH2LsOEqK3k42AxBsa
NbGDty4qlaC4rfP3gDylnOQ6EZEl8tgr+DDE+5A/q71MBkzrAIjIQJVxrzeJH4qzt6zCwdARa411
sd3F5r6o/XltZguRreVwayJN8qakjlQs/HQKtp4ZoOvr1xpCcdmwGXvNWsbp2LmO0K+piivZi1Y/
S+JQGOYi6KSZXH+4BNWZqKAwsJj4aEqNYpd2RHe/aoxkFwBzhg5Ecu/12HWHUSY6lwDukcnR433w
TaSAsrXupidHSoLQwKJIh7q15s/TR/Qi/GKu+UgtQvWHuSUT5Oe+FrVLQjMGBrd5GZXPvoguENwy
UVAeWcQXWNaFWgsEacS44ElW/GinjaRIKlQ1CrLPCYyQSOAEznur9Mm60ytwafushTeKvQBjvtzi
syBb0VPvK9Y6E1WVWl80k97oxY0cAntFyh0926jjXSZXM2GEeHm2w5Rm6y8jm39OxYC/mu+jzrVB
nVDvLthOpdWYvJothr1o1lYowIkGN6K51n1q/d7T34J+m2bXisv9fwPrbq774wKMj+avdUHINwnW
WQn1zETUbnQzL9nLlBTQOYlk01XBXKB+6utwYUtvaf2o8BmjzQPewFhEQbWfcq85eN5mkxUMgU6M
YM54tWHwalcSwj9rgLeM18nC5TdI75KyatRXYRyjitQVapn69aAsx3Ft5PeRcslOO9MMRMg7aVpd
ittefjCRUrfeQR8QD8bjpeu9u1SONL1adJRfJLe60pi3koZc3sVeilWR+JcNgZ18he+5W86iTt54
49ETL4NEQk7wGLu8hZ6ppkU4ErWrQYNRrkDsfh6820qpHnKjvjJx3+TquPXCZyXPN7m/RXMYdAuz
xWkSyJ++AsvWKulg5yLaqW50QUMpxfAzfjBfY4R1Ev7RjEDjRL1Qh9gZhXa0zMeGukfn3kTuPqqP
BvoqYraVbE91l86C3dwO2cqLLpQxnUfV3si6eSrBRfeuGtx9SgB3q2ZNmVPr6FAOumtVvBJAW8fy
qsw67BD7PlqZzbokBMlE66f9iUOuxatcv9n5tWlT/kAw6pEgT5pNyH8StS9jyHss21kMA34MWOdw
Re3y/kYgNcukm17NYDG/xcExUHIH1JOJVU7ZKP5VDX8rbi+hMc0bdxHoKmUpg7gF3NGBU5XvJX2f
1iMb4cKK3oZoayuHLD4oZD3zpbX2qqgSyhiTQzWaA9x0JOvCbrexj1r/OktUMuQODdCOVgwzxb1Q
g7XdffT9tjQ3WvQispdouDCLi5a+bE6xXzxwPraMOczfeYTL2B/ESsPSXOuPmBub9FjHokdjry/0
iiUKLWEdquTUvrY1ryS888lnNSIDtulakx47wmd8SnUKTxRlBCyLHNPxoqYpnZNdRxbuFkMBl8KF
GAqCk5+BGePRXScjZXkyX91hMNnLrsNJVtiy8wTjQo93NqW2gqLOrG+Fo5DvpGHNTnjBnBOGwgnb
Bi/SlbDepnNxQIqpin2Zin9HHS/NUFCiSWsJR37ygqdA+pRo9ofJw2BfpsWVztJZ3gXMlekrJftJ
qbBbLUycIfI26t5ae1PZB21EoUpQs5mRlzhwRZ/s3fsw+MRkVCibrCB+ruArhQlPyWs4JIChg4GC
2oDCbzWEPsH1Gzd0F63Km2n0F+J3Z1HwoRFFHzsdaVtqSuCABrlSmqW9t9aGDwwiu6DRKHGG3b3C
rFMIKkqw6rNnFwSsGuhTyrXiE9pKGj2GpzFfG1FHuFW9VzGMTG7tysMlOaFw1WjvSk6ZYPbGf+y/
N/FdQhST/+7mLj/vVdBj+9Hvkdzs0iK+j8YYWyPfUOstNOPBG27C4i7l1FRfR9HzAFJW9UbiyPxZ
pLv/R9p5LLetdmv6hhpVyGFKBCaRynGCkm0ZOWdcfT9wVZ8jUSzx/KcHe+RtLwL4wgpv8MD9zohi
QiCzS2y8ajh9kviWTfMathZ3ruyiYeO2Mv9W8V5mJtwL0S05wKyaETmEzhKJFL/pYZJ1Md6v0QtY
adg5Aa7TEUYE8O+wMdcos3t8A6JwuJLSZp82W7Hf5NGVYt36wx+hmrdYOdoaBDURf22qjFUDibhJ
m+skzHncu7FHKB2qqzj+Ts2jHL23IWuse5g1niN+78X3Jiy9qks2WJ05ih7e+RzrUCORaAGmHt1p
5hsgB4RY+dRAru8kze4EL5Fv4hKoolOAPTzWoYNns9l47HvBWuPMXWt7CTsoaNWGQ0u+Ht6T8kEx
baFEysApE9cArh0H23ICmxpyurroqA+6nf4Kq6fG+DMJdoQttGYn8p7dHQjHyueccQLJG+MWlP1V
1F7nUOlBnJbzBj90LkpbS6Fwv4j6lQwE2X/HmCpPEOv0wBmHpPFm89whK4Y5mHGHdDtUMUhDqxjH
r+GxhMZt9o+FtLXoMU/5fZpcayHMPDIDrxGeIhSF2xVQoSK7kdUHXYJ+s2NbkPNBevWT9dJkRyxX
Lq7MaqOaWxET5IxBi/oasj/EB/zih57nt6PiLjJ+1XRuYIwjjCxn3gTiVdm1gh1w6MIoKyCtFwj6
hSsjsIUUUfxdqr2k6EPUxu2EIgLqekwjZKeKMxwsDEzbk1U5ac7QPCm1U0XbssJeUj4O/rPSrf3q
CKtaGW4SwMHzTcMgItPtTrQHaZ3rH7LymqYQcFcj+Y72wcpWwLco8F85w1q63nLu6Pqzomerur9H
vQkIjExtPh8Ecw1cM1evp6NWPBASJY2SM3hAah/QsnkvluUKeRQVf67KVXNPyrxWO5jjAx47bD/s
v6GigTmf2yPaEj7pwUJWQq1i3iThelA3ivrcyRs67jmc4AFxir9h5JJ6MbNY1QhpmNYrKBkoVq+t
vwuyvdbcVin2A5soXuOlxiHRJE96e6hvjPLARprKq4b8oN4JMhGcsCHt2SfNjqaMIrzq85aTWXiO
E+DVwh8f4c756Ndv4vQK9ViHGqBcga7Wx3uor7527JONAZo92TXwzefbRoTo8QukPknC+DbM95Ly
oES7QmQ97cv0bW6dFG7jR8dKKsKDnrq4+9bzrdS/IiQwmVvYrGV/28Q7UxIwh7cbdTvTBms9H0pb
+JIsPMHtRBajaNhIrJPKRaNgxu7vOWDppq1tiXsZXfU+fcJWlPtxEDcYlEwabn7HskU64GrunupF
P8EzCyQQ/iHE+VLDbhocrvRwIGPCMlx+scyr1L9SlS16cJXJOEUbdGglSZg5ajIzCUmwdGitZzb3
gLRIEuwD3da7NRZUMCFu/cwbRzvDyyG80qUXI8MlxZGTdWw+BNW9GXnMWEVpU077YXAFSOv5TpRv
e4zfDcQhm9Ukr2nuY+/elqvuUV1GcO4U4cCXbGSZJAAhzaH1av02G/qVVbhhahu+bJspt8iVlZYr
XGET0r++PKJpoonbPtv7jMhSF2UJMsSp3sb5SjOPyKtM3IIZevjSUrM9m9EmahPc4O7FeY1qR8nP
4GNXJt1qJGNX+OE0t2XFsMW/bWeHZE+fSydtb+V8HWmwEa8CLFmFXT5QQwX7Rv0DFkvq3wVo1631
q1WeYvR1mz1pcGG9jsVtUMUrOYXnvA47Pth2kS5S+yvufAxNdzmlSf5kxI91Ty22krG+WNpiMQoR
BvoGq37cc5I35PEsC1G4hQRu6oeyeizyg0INnB59+LRW8ifDcJLZoFUessjrmpsq2Q3itVLdmuZN
iMa2v7bSI/KCMftIeMhFasrYkQbmAsFVbLoxRMZ2eIaHAl8Sc1YP0neY4xTp6V20EowZYI3SCG6l
PfedB8NIC12I54HKGbAqmKhSd2NNLQx7IPFU71m9zdjCfN44/BCre+axTfYk17BpF1GUpr3VAZsn
3oT8pMpRuRqYZ+n8xwKp2p3ZYUnkYNEekvrhzwEdZ1X0m4qUzEKCYF3qG810A9SGs03lP2sBy8nF
vwhMmgmWXrwKpLUiY2KK9A2CGyu5d8PftXIsRBSeJbtL/tSvA4Xtqm1uYB2PBjIJiMjtR3MDzaam
7wBpP90NjJ/qpzz9Yw0r/EuG8Q6Z79DacZczM7VHf61PtypGpr6XTy9Ik0imnUcvyFIIOaPkjahs
I+txFF1ZvtKGd01d6QCfJBQJ4DDztTi0suQwWKxnvHHkB90i77+ZMQGM3V54k9QrLXpUi3tujyza
xDwQ90dNcvxLmZVV2DljtymF6ya61qpbuh70EqbJG6FikqvVdk1iZHR22N1H6NKZ+i6Gc9/YmXEw
6l1pHEyL8aGxz7MXLfHQNhWV4yCR9K5bc2PGOBWK1/W4JjFTk53GNT6jkbI0s1K7UFejdaPqv9uY
0/vGBD1tIrCBCIT6YKjuiEtQlP2qracBivW8zjJE0D1ffenHe1jg8ng7pW7Wb8xiOR8KyZNYMnX+
Rt+iGXY4nvLx1eooJAgyDb8LPApJvMdfaXaVTq9S/l5Gf6LpjTQcCm6xLF4I1Ls6hYzTfUDvKtWN
L26l5lrn72maN9U7tXoeJkeUf2WMdGPYq80TLFuYI4W+jc09cik9Q2t/M6NEb1irAG8mCXYVwFOo
JBapy5sfvBrU5/OLJt37vgsBrh02UVrZ6DaF0i8f3is1B0ZCgqONKI5uR+FNMRmre/wiq3xp9H2v
3xnodoS/4XcrKtBRO2zXtXQ0ZG/g9WACi4Q0dBphp/Gn3XFWHHlcU4fUv+rwKojXKnaoaJ3cT/O1
mDvh+LeDHxKGtjjct9pdZnh6SpmGoEzhWcV7j8KVtZ2yo6W9oaRG+tMax1p6KfSD3BzFme4FDO/g
gaWe4yrPOZNDl8vzu0zzYODTl2jpxpVoNm6K6kmhR9SwFqTgjV5KGB4HzZHSwmkzNEPV9SKMYWWS
I0jqFm9mAa/bHEmOoqYghUSG/QdrDzvOCZSPj4zK9SDuBoIYWEKjBmANr1C/s/ExsTy1fwq0fW78
6sRHZdwbxfvQJljhDAz0EWpY9+O1CuRAjB4L/S/nAam70nuGnNnFdN9Rrxvita6TXryIfbXTRsw9
pQm68DXmoMP4KAtXMkggubWF52AgK9kG0mPT/sqC+5DsX/afquwerVNNfmpVLMk8rbjuLXk1Ka8N
ukGZptiJz8Jsjpz/ZuCMte2Xj033EU/3gr5BeSFQN+28H/Bt4lJohjsVwOewV+PDOL/MAz9T9Tq5
s2fYgqW+FqxNq5FRpHRhWEuIl2FwvJb7XSXd9fJrEa/nXHKCGPkqz6fMzWk/2hUl9+KCXmnbHvI4
7aMmtGe0Qk3jD8d9kO8bEBY4hXXtRxrfwcKEWQCApGsP/gyValPqW1lcx+nWb/fj+DgnN2P8lE6o
CsbHoPytzptMnAGf/urGvxLIGrHCYvCqrB5C8Di53bQIUkHt4y7QttiDpeaVEu0zDH5gpMvrDDMD
aPUVzTMSeJ/S+lrUcCSwB+3YAr3yV1V5NaS3cM5bQCyYM8KiEkmA5frOhIAWe0MBk9EZk2sho7dL
88YTosQui+s22oWFFzM3B5JBWx1jgoI6pVlHiIz5/GIUKA69jqQ+nEbxMch2RncMFG4gJKs3Opo4
wYPfPBoB8MA/dfMSa3+ijOvD6VB27vem9NoEtwPdkAl1ECr8tPOK6jbLPLwXVmP5F9wzpfk6QKFg
qHbzuCviV+oGiuAZ8lq4b4obs7sJgl2B1JNI6aw6Zu9U9HLzp0Kpls6QY3SO1hfo8SRYeyir5Lli
4SMZo+9rE+G2a5L6GK8uYzM3OOglu5IKlAwo24kl7m1QmaC9TpuxW+txvBLfKg2P+l1WP1isQ2TG
ljfVoiuGcA6svDZETeZ5CMb7GXUNHMcUer6kQGkGCexpEc6gWag8tPqO6zKd1mPixZ2rU8lgXFZ5
ZrkOozX0WD5EIG6nivuZLsq+nfa1fKN1uIWsgnSHt2tS7sXSM+nfxtuejjH6P8KNFmAac0WSQHcm
VwpuMJqB7cbqyXvYKL8MoWVR3AoYbqvVr6GH83poEy+orqqK6sEL641a7Ftlm4ecJizJoVwgSyuz
Rv8O1ZGaxp55gBKsVrBr00fUlRIMxBv9L6rwJKnUDhtBuFLVysbQTTYPtbTR6CQOnphf058puSoh
obhTcNVF26x5SbIanccFgP4i+SiUldzoj1l3lRWbQMFPeYb7ex0Ft2F/0w47dOR2Mb9h6P6K5E7B
vGb/ixzJVnltNlep7I2wFWGnNqjaUk6VNz5pKFiFbpdyAQf0To1dpR/VUVkF2n2XtNjJon7llvG/
NswQ36eoHQ00WkvzIAJ+ET/6jv/v1VRQsWsf867jPAlWlbjPfE4N7hpc14KpWeX0rGvsxq3wryg9
+vNRFV+SQUKfB/02M3QCwXSKKHSloNsO4n0X3UudwcVJzRJ/dBUWwkFxTLv+uIABMKhYx607J7gC
9jVteUeWDkpy61d/SbiYgYTtK5y0lV4d6CvM+R8ZrR+t9OjkS+LWaH9niO4FOmdbV5J3M9ERuLD8
56C5EeW7UXtR5NuuDeyS7kpO4Sc0HJPzNbykofPy6C2g9eajiKf0jz5OoUP00laHGA2c9j6RULr6
2xp3bX7I6fvJw/uof0zm8d/1BuhFBc1lDb4b6qKdl7UrFg9BfUibP5X1zsGAsZAn+bQnOV/N4JHO
kTITLMe/4tAoD9jOz/E+miC8/RKkq7iO1txmMVqlXapx1dMQwgqT1BMJR+mD9AJzJpBLf2N/M1Dj
CArYRSRdwree2UAY30j+krllm1H7KHr/vWoQjuRGLKatqIfHpFDXZbsbZDqsKbeHGDRo1JHDAGvv
H0dFwiRv6BvrNZwm6p9MYqYttt0vPQLs5tSylV1JDDtpF2EdjVieaQfzWHLnlppFnWlqxqHzMWVf
qcjWNK5mzdPNoAbURkmXz8hhDW8y7HFPBD5nWjNO77MbzfXCpEehpe21ndo/i01Km8Wg/RjAGY3n
DzlKx01jCCbSVsa13/n3BkaqCGwZyF7W4bgmEw1ttRfuZXnYt6U1OnhuE1MvPbmSJTthogWOMaAf
BCWu7/ZWHaNYSW2l3TfACsOE2sWwxfwjJH/MWhndqRo1IZOynqvNr0Eq9Ejlo/o4VM8Kin9wTO3/
E+s+D2MwXZY0vBd1N9bc/nZu3i3kvS+xKuTvUDm888Cx4BWAPQkExq8AjRF1KdNKZkyAcdVclaWm
rVN1FmB89coBix18ODOOeLGilDaAZzG2EeU1+ZOx7pbRY54PMVcjOghlaaKTUDaUs7XQbZD/lOHs
ia0TR1K7Lfy6uBqVWniq1Fm6MFL+DgJRQSEiRctz4D2gLSPnT9DvxXtEp/Fr0soQX6Uk2nTx5NYw
Wi6M5b9PlBGmR3hcVyXcLVB0OYkz6kPHfQB+eSp39ZLKtEX5UbTqAS2nC4Sqs8+Eki9YfRGdkNMx
+dQgPpL3+GuqhrhSrM6uQHH64yVL30thTtATPhQXU+hm3xF049oos7u0pYywLumqnHtzWM8saslY
HBingLTe76oqi9BgnuqBjouI9KPGO1tptZVuiljRL6yIM3QmlgRLGxyohgHNKfCoQG61TXr8wBrX
WMm2+MS4HQWQxpbe9BfriW4RTqGPA6PW/8UagTq6EM8MWdHVE+SGHDbs7BCmVjcZ9aFWSg1xxCRH
+ycKrcRjepQ5P0MdztASeNb/DqmdAB30KMIrd8FwIRmXuz58Hzto6VMgS68y5U2KcTWKlnQtxSI0
/8psFFfSKlRL2pAJbRWr/QU07Nmv/Wk/nqA4Zx+dp6LEnSo1Qk4+wdjFTSVRUGKZXCj3Pz/+uWAy
RidMOxez+9Ol1TQdw2u9MB0J7TZHN4TdbCgaNyPwcWlIL3nrLN/vK58AJxBIhdqCTsVLadlQn86a
Lh5bRDIBmHNtBTH+qnH6quIQb/cpcrJ9YHABgk2s9nGs1tdhT6/z5+f9jq1ScTmyMOFWdCR1Tn9A
5OshDnVYbQ+DiETYhD+WiLkrSdlCSW5nof3Qmou2C+fesiYbho4XGKoEpy4lUoJxe2vgFJIVaOWK
LX5sUnuXpIFgd12vXXjGc6cSokHYqkFaE81Ts6ypK2JZRNnOgY2DYGeY0q3EUngGd/fzyzwXCC1u
VTPBisMyPwHDRTruL3GCC0IcZK9Kqj6kNHLkJLv9Ocy5t/c5zMkFVReqEpgD4vgaerExopID6pwq
rdIIZsnPoc7Aq2D6iawRkGMGhOqv63PQs7zqVBSsShXRwHhC2Foq80tHjnhuFZqmyUcCx7X4in0N
E88ZbKiAJGWWBXsmPdTRpq3QJNZ8XDZV8pZqq+nDL4ENiNvW1venqygzb+dgvoZr+iJ1kYdx3s5q
O6/KqY2EeKMxExyy28A0H0wx91R/3lVl96qN9xIZdhSDr9K8RoZIoiL9glq3So8Z1XTY1rR4QBz1
ZOjhwPBr8ljJq96o14tVoYTllz7CBrAoL/vNgOLnoK+b4p65J3XZfWsYDN1BpMilqw2AIvSbBZQT
TNd9+lBrugvrylFT5VbIDoq0lxCRE32YlMgLUmKG1vUooR2H3cjk1DEQsXjf1CmgB8aNizj1a5Pe
RGFtj0XpjtQvetltFX8f07P2p9BRaNKKFNWFyAxum8XJJqp6bJ+h7USdYAtNusZZZK/0Ry679cgk
VqYnEdX1PQ4kjzW4FUsT7nulvyowWf15MZ2RIwEHaAFdESHFSt/E8LWwU0JcHy2IfOhLbeIXFIAc
Za3tmMPu8VxyLrHezrAadK5sE4cQBT1KxAG/LizfnHJFapnMqLflFdiOVYdJ6ipZJ9vsZrgHXnFp
KX9fyV8DniR1huDHVSMSEMLzVrXbe3PaCYDcKPcye7SrLTT2tTC8auX78Hwp+veDgeA42SzOPWTh
p+5lPYoowD8NE13ORF/7IyXw0Eq/YlHRtlHY//75c34/7b5GOzkbJGR/xla2yJOD46Q2KMzQ32it
/zhzXaKgnod5AkJy5klJEY5FjaADz9RForURxnl22hrcT8oxciHZOgP+xXNzsYDDOgGbyn+r6dNt
TFnfm1HZmU5d+iYd3xiVWbwKGCLWqJa2s4QHrjgCW9Em8S7Jg2HTt+gIayqabqgjJJ41IZtcGmry
9B+/ajjq4OuR8YFxe3qDYS2Rm9bID+sbBLl6Njma+3m55vTXLrzvMwuYUNzJYIWRDjoVSgmGUGho
ALEv0wXvpjf3te4ztU0ylJbGhctXvP78cOdeu6mhegAVX+YKVpWvmzQXCm2w0EuGr9A73THB5EBd
gV5Yta4GjZKmrguc7kJSIH+/2vQvUZc///SxtWpSMzEm6mJr1+xMPFfurF/0XWyETlu3AWlbrZjJ
esVN4aRvKPKtivfimuK9vXBoyEtK/TULxPEVqDSOqBI52OkpFTdDKvSGrjM6WEneW0N3ZFXZgt3T
FF4xvvUQ4vZXjzt5k66H2zK+tO6XQ+lbfJ3kCIEa/BVP8eFR2MBrNYflAwyu5EQu8EfVwezKbdf+
nfVw4XufOaZMuC7/L9ypuQ+Mr0ZQYqy+4ivrvgTf4eRe8VhuGLPWm9E2kXpfgQO7li8Qk88uNAMr
SQRUeeHk3V8/eWXVQ6YhU83hPLk6MzT6+Cuk7A61OzjcqYXvoYd+YaGdufUI9inqSVEcG6AwpxJL
vnDrr5MNXVGk/FbMyl0szVb+s4DS4IWY51fUp5gnZzMQvWnUDZ5UXptgnVa5M5GnuP52YZgzjXws
Ca7Y0mPxmjmBN1+yVjxzN3x6ZjgoX9/0oOhNoSkRjsLzm58aqx52c4bhyIWVtLy6k4X7z4WKJatp
8jeqeVjJ5jxWgPLleIe/h3UfeEBiUAlQrqSNn9vIO0V2LD9MTmtfdqk8o1KDGoGpUieqOiI1xskR
MrY1IkCQlThCMIrbICZoy9vB0z1xf8kE9UxZ/jXW8sY/HVd+a5pZj9Yae7S+wl/2Hy9FfbDWhTM9
X0okzuwUg0YRHFwRwRv+1ZP142eGL/qzvnD40xvAsOtsjV/IetxV28yLD9H9pYjy93tnSVsWq1cy
Q7i2J+8y6DsrS7kAnTAvN60eoi6L3yE1uBhn+7kb37Qx90K/t2OsTUAIbeuSOZs52B1YrFZnSIT9
moLQKU2C1RQ/1ELvCMNDVxf2WGNiAYRnrP76xXOYXyJ0nfnp/GiDjIEKmm7eyQZXFDETErpOUBgC
e0JJMEOm38K8JRpumsbfXFj0Z8KRmtCf4FUZCF2dnGJBmlpVkKBYXuH3LHnBZlgv38dyeS+/zZW/
yhzg1+la+8+vKZNOFEQbkc2mogP8dQmaQZlaKGfrzrQDTmXjce1UB3NLRxFjiZWxVtzEQXULrsDV
QlG+eJAuS+Drbv8a/2SJdEqOk0tC/IXXODuK0xwEF07Ig2QDXDowFVxfeNXLE51GJB2kMJVQcMY1
7OsTq2KlpKQsqGLddy6eHhusJOhQV87id8xjxzaS/z/H/H45msqnkP9a7J/2uSgmftAwDnbUEHnq
kkOUEUC5SCLUDOQrXbnAqfze20TMWeZzIjlFv0s0l+TgU8C+rxCLVxhtNEI6kMWHlXaQy1i8GaYw
eVVqXzVBkKCzAWBQCLzcVMYO/oyq7xRkjJ0pVZDlZGGYr2Uk4oIgaWlFlY6V03/6ZpYfygpYJGdw
f1ROzqRCHLvSEhlU6iL8iDw7CI0PH+Aw+MPu52/w/fgj1NKcxyEOizjptJETR7MqxIhkucHT+KJ4
i7l54KpgdW3zOtxLH+HbpfPv22c/iXjyFVJ8LjOF7e4OQCRj7b0E7CY17yKmJT8/27dNdPK5Tzax
Ty2Vd6GuukYxbpJYdJvk9ecI3zPrfyHwWZBpbprqt6ZRNjMDQD4DXDzWR8Jtm71mwOxwzcAv6loP
wMA2z+kCwk5fB/CYeRbvMybWhYiAMEq1isgsm45PS07uK4bbmxmYDEzqkncFCO7Pv/b7Jb78Wh36
KoL65N6nSeGollnR9Jrqdlnm6qqwC2c8f8QCYB6wuBJ6hxTtEcZcpxa2Qln6HwsvnMQ/uT2CMB56
rbOwEF/1TnPMvX7z27jFg9qJyAv1Sz2YpePx5UhbwiG6hpCFii3yqWxAMtNPK1uZhbYrtwBHDsFV
sWVlkwVePLCXHflDLOPk+BRHIW9YCYwNnHILRtx40TyEcezkw6fbla5EJ/PyD/lXy1kKSOJCEvy9
+bM86qcD4+SitKwgrs3lUXuvepfdYIelytZcTQ5DVudys+lbznsS7uRD+p3Yqiknrev3xbpvu3Ux
qp4+XfKzls691c+H08kOFtQkMQbaHzzWhKz1PbgJyAEr2k1u4Opb/JiQvamc5EF0ALBfvob/qQaf
fFYGliL3Ib10+k0n9zBSF4OEqYnujn0dAZVQARRUjXksFS13jTxu7Sq2Ilg8SU0+lBbJ3hJredvE
qV6u9CCp3oOl2FX7prdwTgH4LyWmksBY64THuWzKp0nXxz++1opXnaEInjEOnB8lI4xjlVXI2qH8
CBbZMrDAidL6up0MZS+1vQxiLQkhMi7FFqBlL+qgVjBF7F5BAlk0agsK/QCAjJrE0qYSGPpniZzs
Js2MPWNOgWEKM7hVbpgSeCe678kk1tthoqMaZE3rVnItvAWcZm4Z1NbBSgo0hzvIEb04Ntt67OUX
Scj87dQnzaM6BsmTkY/Jo1UavicbUYn8ju+nxdEIeuxsGflsjSL1dwhZJSQXFlIerqHVowjSzDdh
F06+4U3dNN3oVdVumIO1waZVzbryogHFcp8nfx7UsDuUbYcLQR6Y81U7aB1sKcEEzRa17TEVJxDf
kQEoQzIGoV8nI4YCc9MpKtI/iWhs1WkODqkfQgqo5zqBXxxrL/X4WwnlepsijkQqLtcAudL9VMsA
aIYcHq3ZyLXMAEIunrrJwghLNOTYzSsJzHImg+3VihE1/bHDbN1u/amCOVWE4rHoLRGaR5Zy1/kA
LIexxq6lETmJ7UBhzg5oL5hj8NBVsq9iJYPtGE1ei5OQmwXJsEGWvdtWcmje1ancr4sAVz/NHLVd
Y06o8bfWADAlWCgIgo55T22YLlZa2Z8y7RAwkePhehCMvIfFGw9YbYba2hhHHNhCsCUOPtxgCMu5
7a6FJkrWMPcQMJ/yGjpKj/nGisGc/qQVlf9IJi7C7J0muQXgIhUtDgKq+SwnQW3Y8RxK1Vpgfvuc
xZF8H42FcakSWE6U7xtRBTyAwYiBXupJ6hZFqNvEouYqzQLkhRUHT9hbWlgAxsvJTgAw4xKxG916
VfwPWhtncgkOgv+Of3IQ6E3tm7FP/GEwXN94H7P/WHybAudzhJOq16haqvsOgk1dxd1m8AO43FPK
FD6DUyCNqcTgH85io0WXHD++F9yElgBLYAVCTw754q8vF8M8NSg40tzRa69UN3IFV8xpSs42AqXr
obxwMZ97l5/DLQnipzS86lukuH3C4RpzE+jQ5EDnD5eSnWVFnK6Yz1FOrsR8LIcmiFS+mD2/jA4Y
6w1Ei9fRHpx4X1x3l1bopXgnd2IEpQ/UFE812PKu3eK1jMrh0tMMN/U6P1zKOP51p396vpMaQQCN
0HRLPHWdHdNt/DA71oKJ1ddwwe6m92bJ451sWx9hCGybK67IHfzjAxC5FaZOduYUWNn+FveX8vtz
t/bn5XSaC6lKKaqQRymzXLz8Bjf9s/yWMVjF18FmOhbU77XL2NBkw34E9ECdC3nuhU9hnIzCMlVh
cPzvU9Qrpnt0xsYVAwW7xjpwLa9gu/wPcoULq9o4KWvCodIzP5WX72HupiN0Nsd6G0jAQCY7EKUv
55yXHnP580/7qLQC34iVZQXcApB2qtvYw5USE0SXvO9FxMHlwsY9V0B/+bInp2A/T3UiTwO59N8c
TOmGNpWHWhudida1duXf2eW29i5mt8ur+2GpGyfnk5CblQY0UnNn/CRHDD/L5nffq9hptKtKeU5b
5BdDaAR/x/hNQLDh5+W0HBQ/RT85riia5zRdoltMpX2Qhllzq0gvU4Qw5SUBvm/jka8n8SmqEL8h
M6sSYuUCjfpScjsSmgQUdc5EDB/hNj6o4ojF5sViaXmHPz3lyfE1Z7NvVDWRtfuXEr/zfe4U6+I3
M4punbpa4t4Pq4sz60sf9uQM8zPq3Wq5eHpPARuK2ac33dCYWS/+BFqwqS5UoBf2qHlSpfVmZQYU
UmBbs8cxvK6NS0DHswFU1IfQGzfkb551s4zCgsYM2p1gk6ow4xis/bwazzVsmGz/d4iTPThaYPem
UOdDrfKtvuvWIOcddVW70U1rg6V3TPtCxLPnzKeIJ9uvqMSsFjNu0vwFnPAu2xVYoTO1nG1hXd/+
D4YNZ9fip4AnO643k6YcfAL2v43V7OgfgWsclxkpp/eG69S+jGY405T68lZPsgVLKZABNcm+gkp1
xuwvDlUQc+4068//58s82WcUPKNc+5rmJk9LUtIdolsMkVfLLLC+6x8vqU+e6wwAb2EKCPRWUtEa
/XpJSEqrRGnTyqQlol2Aklj72986ErIrvCOvLwt6nvt2DDfQMQdZCD7j5PnivtbnuKPpVgXRwUB+
ZBKnF1XVLvUtzx0dn+OcHB2tMU0RVhwMbFzJ6+4it98Yj3BS15mnCKtLI/Rzy+NTtFPPiNFAAMLH
X8DNixZ3dQ0qT5H8EYruuvR773+xRD4HO0lfaj8lnrg82l9zbXnzPt+PdkkLSbKXHX5JOu9s+v85
3vKqP+URRpeadYNyGS1g6r93IAiugTaxK3qyM0HDvXSCnbvkPsc7yVvExhQQ++JlKom5jiZzX0nJ
n2Fu1ygFwvzVpYPU+i9qNd1Xqvnwv3m5OhKvS1+Qo/5kfYoDVnigPBUXkuRgA0g74I1rBwLmONba
xCLqUjaqLv/i6c0K4vS/Ip6s1LwvcDUcIsXVaGnciilOaUFUNNto1OPrqMsHp4+Lkt4AojG+BSVU
UescO/K0k9dd3qHBNYVCj1NyiZdMoqgbazSLlznqtH0ht/GTgdXnsxal+kdeFKnoBaqIoeI0FCPt
BKBTd6UJ14IW6bgflaG9EzJ48kWXa6VddC0CMEKHEEBqJOmqS9R+X5bdvDeLqnwMw6I7pF0LOrHU
6ptWqoKPKCwBvctoCHPT5BVXnJKJG1Noo2SFD2x52zC6QLYjzf/4U51dSJC+70MNlVvDxF1HUxRZ
O1k6ZVkZkIZmyVXbYl35abQb9GhkTCKWTi8J7s+LRf7+6Qj3b0yr0fFU9JN8IcLIo9eY0Lj+AYhm
03gj9pRPkPlmJ3OrNQpW2xp0AVyw1jXuliu42SYvQ2fTi+j/KjYWc7AwNz//qrPv4NOPOjkeBpgC
XdL3MtQ+8zAjUjNOxa8ki2kcWBdewL+p39e1+/UFnBwNktH1AVMyxTW730GvoFWB3tgY23Vs2tmQ
edp0mNHx0fR0+/NDfk+kvgY++dB9I8ZTkeLEiVbzSrV2anBhGHj2LcoS1BcmX2hdn7xFc9YrfZxR
NZyVeFPUWFr6w7VsjAfTKP83z/Ip1MlLjLs4GVupQ4w2vK3FRxHtlZ9f1vcKhZf1KcDJy0IUIrFq
hTu+QqQDKYuxf4rb51jiSEubCxfv9y2x4OfNxR1I1XVdOdkShpqrXVGwJdreWkXpH/qV0LTBAPcP
pf6qWNH652c7m098infynYpS9+spXAQfRgPwLrjpdN8aTz8HOZtUo/dOY1EHNy+egkAmiKGDXjQs
NyZT1eTIO+Uq2KXPBuIhd6j9bbPrS6Kh5zOz/4opnQKHlDzxE9MnJg0qb3ZCW+g930EWEgCc9VR3
zkVgzfdNxbf7FPHkXYKObvxJaenwPRWrYiWsFMQGAEttl7wa+bwLy/IfGuTk9JDAnqHCyl0LV+Ak
nphlbcywQPm/nH1Zl9u6sfVfyTrvvBccAJLfusmDBkpqNdXtHjy9cNnuNmeQBGf++m/TSWwJLZJJ
rzyd2FYRQKEAVO3aGzKoI9tSeAp9FMXA+YP3itpvO9Qc1yP0rnlAUsYBMcb8qupX9gUympoNpB9Q
S1DEu7zYJGYa1ywC64jdds3XohIggS1VU3ymVpYdm7YEYV6adYD7h5qCqG52VQvetH5oalQluHbg
kS1+UJvj2Lb7ulwhyQ52OF7kIW4MxHT0PLAfBANh+Eqtg+qu16EeK0SKOkMDRhIGOUwQFHrEidUU
Sp7CxPijNjkVCmhJoZzOtyWth63mgwAfUMCo5qsgS3VI9A7o/2wr+yP41qp4PT8vb93gMlyMf352
3xN61JY4QPRtHXTbrrSQ0y6deRNL0XXc1WcmkJ/oOmbDtyMQgtZ5vWrYAX0e61TlC5auOdlF8Bs/
5cxUAvVnJWo6fRvdituCrcgWZ9Kx+NpANQd0gpqjb41PdO1/Xr7aXbk5gwAf9UHg7U30UMrlf7SS
kLJqEx2Jc/T1oBF9hx49c9U6aC7eByAJXQiGVxz63J7csKawogxVKwcrkweFFWg79miozzWySdhj
UXULp//b0HsxOnn75pDvyI0Ci6iC4LPMsi0KoSvb6zfzvnJ9FtHkOOKBLdQbx1GfrWBsZRCK1yN9
q+zzg347slDz4xgFveNy1vTqoIBzQoujScAaLh3GfVWhhlVCi6Vp033OwZYQbCOSv2OLQRfotxXp
ROZmoGQF6q3bWDVUUKOBFyIaqmHJ98ePfRNg/wQ4GbSFRAloNNpqzLQjmcBWI6Ji2I1w1wBaJou8
99dWCsAcIONGuUILSp+XK5UFCf7HIhyTd+JQfw0c5VeVqLjvUH1fPD7evhPRWD1eMnAo4xyR1ZVq
EDZnItM1+IW1G89jC/gN+MRm6Yk2Ma4/lqQYYnV63/R1PaI32i0kiTZI26GVG0C/bMO+s4cFh7/i
gyqqbcbYhggwrXyHqhOFih5EOFuygzm2QnyMnOo4fOjWw0fxMDyPMl/ql3mr4xje+MqZUekwBu6t
Rgstcp+6+TJUYKZwSvVVQANn3szS2KT9pUdqWWodxobH00oV4Lx9LqOFoVw5wDB/5thCMHZWyre1
XM3QKZ+BZ9KE/jwkK0He1IOhbn4g80aAEb70dV7xslVHYaQhMp1Qg6Y7ittLTc/XPe/3UBCRLq0M
Rc+U2Ofalv8YsxHm3t+CLMxeddv/BMZ9dXEA00aDDVQ+LSKd/HoAzZFOgyxGEfR3nQYKHhzIu0wf
Fh4J48Xqja+d2ZHiRBoXFeKegjP5UJz0Y7UHoc/uP6i5XjkPAaD+Mx5p3yp1IooOPoyaW3YCjvrY
PcXb7hjuxnRqF64JpNiSLXjhDvO+sTQ+6cQyVa1ApxDmMTpAsXXX7MUWGvLOkpkrgD1EwLPxjY+x
s5OxtvRGT3Cj//UsMdYgC3we23SAPn5cygJec41R4BDKkuBOAND30lSb50nTAQy9NcF81IOeK6av
bfsyP28LRt5UhklY6kiya9sctWc9BPM62ha6nGzmzVydt7PByAXgrKiBvmHZP5PDxiuINo7ePjsU
TgSprwVfWDQmRTyVpkBOtxgUvw33yWaEp0NWeAWuvH2xkPq58k4FhAuPOPSSgw8CSfbLVYrsXldK
gtd356DDtlkTFzXBFVslIVLDyk3nLqeH3z74L01KEcoG/rn2O5iksQHu048D3XfVT5KAlswGceDT
wtKNNyM5dJyPUJrNrgRbUYXGxW3lhCewZKEZA6ykzninEevlo/8tj8tIrXE2o9JNrWQsiJPIZyC+
SaHEVhWDhf4dvddfWssvP6itDaxR0UOuQaQUFIpglQa6rAR7vF32KBKhoc/b9LbfrVmj5SkouJPi
u9GMBG9ZlI1UVWgyzFaQq01u/ExNP6i5nkOCpAoM7WBhatKFGueVPYYMhqGjK9bE09uSYsag6knY
6Z665X35bTCVh6Ilz2bBF7bylevEhRkpXjSN7/lZDa/X8mGdJN+sGgTLymnQ/IVz+EqeBM/VPwOS
e+jgPJ2V5CXd1jfj5czy7xIn3oFwCdiKwTyBwGy34IOjj0k+eGFRcvkSafCcjACWqD9xYE35XbCp
v8TikB26XewswSqunGIX5iSX17mtNyBW0rel56UPVFG1B8/v+wfKcuPeFlbsKp2iLKzfFaMXfm9c
RhIWtDXTxn1mGj+N4DVs7xIFFLt9uRYQHZifUO3aeWlTlFssMmL3ZP6f3huQPTEgpCk2bAt2yccc
nE4/VcdYZzcAhz4D1IiY6a1UV6AOY6IANd6+Gzw8V9omu+v3SzVt/coSq+dfJG17fTCNLujUMZC2
H4N14qTbOL5n1jZ9hsSFimsY/w5xkLXtgg1xk22A13TE1/pT50JMUtyAOsG1LCcDRfqLstCWfD3I
n82WtDQeB0t8U+LbLNd/CI/cGbkD1K/GvemOOozaHtoj8wt0Lc9/MR3ShQ2yQ0VYgbICwIjAO+ki
Vn5kPC2BQsVBBBmDQIB4U4FCAHCmYI7QvB+6T9WFptUrXnKxD6Q1SWNT5LFocbvxtQzadGmTr2jX
+MY6QZnjpqOVfwe5WX5CCgT5sjLxQKI9PxFXDjt8wp/6kny+9pbCBtrj0i8OSghpBg6Sc7CixmBD
totiq4Audt7ilX14YVGKNRYBBY2PbkfwKJauEF9IEW2JxUF7FjhhwhfGt2RNCjU5QdTOW7yc6Mo2
K0jCoF0hWvMqW4OreDM/smsH0XkORHLjPPeqUohC2yYFCCFbD4pNwFTgCJ0387YBGF2bSEeAUghd
5cjESY8AU9ETAYwz8ug39AnKDY66EU5yGEt00SOLVuazjWBCnOiIZmuxWzwtrvkMOl8BeADqAT1b
0gqWPihSKOnGPH67LfEM0dCviKz6+gekcHBIgT8VLC1IWlSfw7ul1MW1BT03Li2oGdv9YAwajuHK
B8hcvWkHEPr30YabOXpE/e38ZF879c/NSVtUSWlVZjlq2RrzFFcADw6iSOWhqYzgri8ydSkUjp//
5yRGtgI8RgalgCQzAwQNMuybtkLpPQWkYNVmcKpDuWuOYDvdgvb1w3JXi3STf2tN8ljTyiPN7kFq
xKyU3o39oc8dLnJ7O8zsVZHq1rNuVsm2qAxQJNg5/jQS9X2hC/phfpovXeqfH0LRQ0AgfqsizyZN
c9eKNEN7grVpfdcjoWOkOUhyViW0L6IE/QHCW9hEl3v1XwaxeUyGMo0BQsPL20AgcoZmOZAf1YFp
gYu4L26Znn8x+CK/3DiH8ooiVw6KNxTajDdCtZz0ZtoYILQTYQ3uhTLknZMNkAjhIQXJegDC3MbI
Yii+5PW65I1/EBCkP1ZBCIZe6DCtVBDvrRlo1ffzc35tCoCGGD9JpWiQk8JIBKKpwvBjwOw1PwKV
dclAw1uB6rMGI9K8qctd9M/ZHqsFiBaWPfKvXc626qskK4oGZBBeWD+zJI5AuZkhjZWYGXRoKsU2
/yvcxC+L1ECNArwj6J5AxvjSIgSMIjSUgkcL6rm0FivAeNFv+N0OFx4fV1aXgvgIjJLoJAW/ieRH
VC/tENKFkP+ug3tiAPaeLyrTX4kJcFLgadDURyzcGi/HEllaDp0uSwUVgeoQF+JuDS6N2UFdD698
N9zPr9WvXlvJYaGxjtcUNVXQqslNk4kSqhBK5Taovy3xqAW4FTRep9xmzId0m0ftO6+wK7RvZnm7
DdHSsB7wZr5tCk/7EBfQgOfoD96hvcM8BDwygQLqegcVq1HgwwLbfin6XWPoxYH4Xe0EMVhLmWK1
dzzQ/FvFMspj2TYtGqJiyLFXpgIiD6hTofIICTuzgZ5dOyhPLTeKr3lomrdZWbyWyE6BMH7cO33f
44WWJguBWbo/WwgSYLQzkMJG7YvqIDG4XIQ2UmjoF4q95Z61HQDQUEJ4rqIIiGikDwYnH4YYb6W+
hkoOsug2aMGK8jgKN4MLdNeo2dYOobuAC44FMYY84hvDjn9YXQy5hfDGY+yYQ0QR7apocStWNhr/
muzEaLqqs2FtigJaDtlhfqXloDsOyWJjDw4WWlN/3TPOkm0WlCNNZEgNsDFboEEKNjQCV2vVrGoK
EbRPxiJsQ0r+jpOIFCxIVgEhAsoIrDiXk0iLoK5M3iu4uWg31Bmftf0LeJe32t46Kc788OSgIxsb
bxJnwwv8YYCXB5DwEvFaCLyf1WJTVcGmBJJ+3pQcSv9pyh6ZfsDi9CbGB4Ygdq3BObr4tmxScJk/
VjpdCKJSXmCcPRQAIJCMTBj6199U8jrT80VoE8we7l3+HooogLZCZGetro3b8E5fcI9Fe9LtQEWb
XVYl42rBHnQF3fGVCoqZdbQ3X5czU5evobfDk3YY+HvUGPx8CnLb/r50wx3daRuoCW3n10rq6Xhr
R3LCutTAt6rBDvJajlEwcK+jOQgs2l7frTIt35dF4SYCkarja440yMBvBjXa4aTeiQHMfIsbUXqN
vv0kyVURTb28K34NPdynN8GmWcUHw1nG4PyqtJ0Hd9mHxphwtilqz05zv8SaogFBX9OD2HTBBulp
R0B11oW6TbIJNu09xIbWlmN9z08ExE3HEkhcshnJONoDxOWcJfYmqbfr7QRIxzUxgiw0xsBAbrr7
cjs4CA4biGa9gjRrg5AYrZ6aW+ibbsMdW0H7cktv2ieIT6IDGiwxK7xZT91uGe9wJUJSwIdscAAh
v4jQfzlbTY1saN4K9O9DsimMH9sCrez9Yw2ZEx0kKVB3WfDN8Si/XJ7LU0bacmHdN5y2EJcgEPID
H05r9sC0KhHNb8a692cj8Rj0EVFR+NkanvExZ4bJV36XlPvM9NrHX5/zvz+6/+e/gtos6f2Ml//4
P/z3jyzvwQAZVNJ//uMuf+WPlXh9rdxv+f+N//T3X738h/9wwx8iK7Oflfy3Lv4Rfv9f9jffqm8X
/7HlVVj1H+pX0T+8lnVS/TKALx3/5n/6h397/fUrT33++ve/fgDVW42/Bnwx/+tff3R4+ftfBoLL
/57//L/+7PQtxT9bByH/Jv/1129l9fe/UAD9nxE0RwnUnSkFve5ff2tfxz8x9f/BhckYBauZCsIq
A2vHM1EFf/+L4o8Y/iUBgpfoAH789bcSSGP8iWr9D6StUfLC0UH/+vcHXazMn5X6G6/T+yzkVfn3
vy49VdFA/YgroiajOkEarUV4jyluZca7moAyqBFfeQRF1BBtgKIX5UrzUwz292z8y/h/YkxKFsUx
1zgzOsVNEg4BDeQ0Ufx+FEaXriyluM0h0FnXzWbe2Ojyf7bE75H9aro8i1QDh7pwXBgwRtkj8GL3
mV08zP/05Q3hz09LQdAStY0mXKa4im99RtIPfAAsuw9q5SPPrQ/zNiYWRsb4WGUL6fIEOYPe4AVU
R8oQAiG0cCiz0wcgw6pNaHNrNQxGsHBPmLIonWvm4PVKjm7/E60NR++tfs0CAAW0wMCdO30tILOp
DJ/nRzc1g/Do82Mk75IUjftqcKqgbwq9M/RpsxoNr6ECWQ4vpu3CM2vKjhQPdY/RIYCuJ8SicAlJ
MkThhEJzFRyGtfLOsUiPU+jPt+h1UcKTBY0dqElsgcz6wuEdzFN375uu8YV35ss+sB2VX5meG/v5
vcLrIx4TwMHg2d2QpfLR5TXqj1OPR8uZjcAkcScADXR9tEk7qNWDhqUA+iVBPEEG58YqddCkpcBm
Bio4JOYHNq73tU0qRYRIFCqJmghG45BuYP4+j3PIEINDdd7ARBSQT2BjEEmuJRiVNfThp7gCeTJA
ed4CfOMyqfh7zsi4lc7nbOgC3w4Cxa3V+FPnB7dWm++znKPbwnpQcrGQlJiYpV8U2Wdm0tBq2jjo
bZcM1NFTCHLnESQDmxRiifPTNLFP5IeVVqt9hF5s2w3A4s21ttj0eCtD+p1YG0u1F547U9Ml7Xrk
vjUL4p6Wa0QGoKYxW1UGNNb7kbwvuGcdxLbnhzNlSN72ai2g1tNYrqcFYJNpSNXe1iiTf6kSrjuF
keG+6iXxgrWp5ZECQMWVQElZZLusjdVRP2/Qx1p/EKKVpdGNl/eNSbv0tXjQWVzglX2igbgReufU
cQZ9GSiP2+rHWuuceTMTYUBOzmdpMaREhRkLWRczpvusTB50lLcGwT63hf0xKPkRAO6FUtbUSkkB
oAMFFOvAAHpSmLbP9eSTUfZHH9rBKx545Sawwo/z47q+SKoMgWPcT1pfMfxTnIximQ+5UUNhNVxw
gev7Bw1Fl4vTM66CUZv5J5ZYNw2HalvQaa4aZUffWqIEnhrBOIVnUcDP7LQwkkRxS49D7FDN06Pt
B/ZtiC7tw/wkSRXVfwc03FMvbdQtwB2GVfsn3wb3A2nFSYXImdLHTmE2ux4dnRDmTKBVD4lsoeNB
1eb+ykLH6kpEwQ3p/YXVuh62UWm9/I44Zmhlqrl/0pSErZS8HNZ1BenG+WGOq/L21EFV//LXs6YL
tJxYitukw09QTN8DhPmSQEYqHdq7QBUf9KHdzJuaWjQpNphVaBR5XyuuZpVbKzY/eVbiRAQURu/7
fSkqpElmI+houL8LyFA1se/kPbQBg25hIaSugT8eIV0LLOi7WOCsV9wAgqpJdwgV9eiX6jEwB5Dx
pf0qK+97EO70KnoJhkMaho+8Lm+8BuFVI+bG5qM235DvQs4WMs1Tm02KGbHu58jzEFy/Rfe5873i
Jko7Bb0mSb4B/5ixcHecWDqZ+ZqKWvcoXOWkc81JCzAll1bzNBSLj/Zxja64oQw8MtJC9xutDU54
692lafbZr6jjhw3EVPUdsFHZuqrrrUgEg2hIvaKkvmfUfpx3HCmn+nthZarYSodqcND7uILH3ZFw
ftOb5kcexc8DlOUrP70XcXtKgm7Dk+w1jBO3rq13BX0wxV3uP1uHpIfR5uHJL75X9KUPv0MuT62s
TeX9XBjdRACRofBW7kc8C2FCtf3vtheuNbs9gEgTxKxhfF8oyZH4o7I7rR+aJhh1EMu9XvdfQ5Nt
W5rs5z9jItBYUqBRoD0SCNUPT7rf7ZvMNXJ9PyQ3hQY56e4rhJPmzUj12D9rKUWZvDFTlJeU4FRY
nrnVtNDeQvqucVIfypexIkCEa5PiXiQQltTBwrdlQI5s6qYQu/kvmNiSMlEsZG3bHL3nuDWQMF8H
nYEShAA4MOfABunRwvE0NZ1SLCJFVttKrPqnjkb7lrZfcly18zrMIBPZfqyocjStagkBMuVBUpSx
6xbUgiqMIdmTggJJ+6QHxUJV6PqtB+mbyw0QtUgXx4bAMcvUnxpP77Wu2tFQg/o1Vb6yIHjf6WOO
E3l2ZVAVLRdph+O8qvgT6etPGt4ljUE/z6/6RISUyXcslSPpThr/xG2QNerhqQmrW0tTHuZ/Xsq4
/3ZrU4oTFCqyzK98/9RklqvX8Y5k0W0D0Xd0Oq+t1jtEogEnjbXN0NWllubPsuyelEh343g4dBCu
jnJIT85/zITvybQglpLZrEogZ6LTbhMR4+ANTbTCoB8BFd2jbrmDPMbCs3JqXqWwkYElwIYwi+16
uXmrRqUDMNCu4MPz+4YiRQvbbiMRaKrttnro6DYka2MwCgOmsjcq7yb20h0fjGw9b2xqLNIFRRVG
GWQt3q4xqA/XnvChIg6eToeo5RJd7sROlcHrwwBtQT3PbHcIRLoWeeK7OTAEd/MDmAhtMgS/HZq4
j4bcdus83Hum8T2zvMNAylNfLy3IxBzJrQRKlKUe8q62G3IOZXWApDmINtuGLb1QpULR753EpEAQ
2bnCMq/DIBT7B6gs95pf/sg83zVpf8vLFJr0vQc9YxOQ8RY93PNTNxHmmPRi0fAGCkXFbBfk8Cfb
DwFs43xVGN79uGfQ2rCQK51wACbFCVPz6sQIFNv16+5BKORzv0ifM7U04/9/FkE7Jcl1v7bwto/z
+9GVIfSs3hfJsBDjpj5d2uqWb6OTGQywbs9ScdCjDLw8XNEXNt+E7zJpp7dd7yt2MHhQDVXcGFdz
LwyAuNeyGw+ahfOLPGVD2uBDlPCwq3vPNevC4X60yYrhsxVaLof/vnMc0sHfwyetQVU8N7P9YU3I
QLbg9Mg2pC/6dZstKZRMDUU68pGR6gXJW2RuiVE4RFjqLmQm34TIst8rrIQi/bvmjErnf0/DoW+S
GkrsMVrdVhVoKKAczQ2/R6MPFMBsi7WLfd/jJF15Zsg90F6UDiQRqeVqXXhX4NEO0pmtkgebXjWe
VQGgYJS6UZSsw6RZU2WJj2JiMuVW7xJqXNQuoT7Omux75KETmgaIAL1wOqIsvAQnDuVfTEJnuxPQ
ojJrEgsK52rO1oNhHkD1thuIdqP4UK6xyz2rl/bSRCSQeZD0pOUxGHWxl4gZxytCmixCG1EKdkXd
LMp2wdWnzEgx0wOmpma5jlS/HsX6sSkgWrmxaO4FN0ZsqnThVJsIzYZkxtC9tMtQV4CZdA29pc/a
4D+CkNUdovYUpOXHeUefWqDROc4WKDXiJGStbrkNSV48waDIwqBOrya3cdF+p1kEzXe+m7claQz8
PuTGGu25sXow/RAcUCgmNAwiiBHpt+hjyg9pFsNe0A4PJgs/NZBCfCJNUGz4YHeOIUxz2+VKtgkU
CEwyUEttfK+FbLbZ2huFowTmpUKBKLsYnNbqkHbnVGyyHoQCleDVMYBA5sLaTywKlWYLZ4ECJCju
AahZxCvFxHMgbJD+gi+Ljm7Mni08wKecTJqpAMLoYhhXO9WaRxOv46LuXOBHFsYxseqyXk/DdE0Y
WWW7XQqCsBBkfVm4z5Vu4yPChKW1b2xt4Uk4NWX65ZqjtR6svipMAZVzA1aLFdRj3SovAcjxdvVi
E9DUBYpKp5wlQvCVCPBHlZGFomgI1ZUC8ibr0A6LvVkU5pakwBD6ttHt/Dhgz3qgmE/zjj01ndLp
V5AyElACRiQlOSQiR7wxKuWMawA4q7UTBgQhbynMTUzoiEI430RDXNQpmLuZCwaPGAza6g4k7i8p
r5xWA/tKkz7MD2ri4mNICxfXZTEYNaNuDHgsyPKr6IEUPHtXxQyEY5ejiMqK5ao1aC4P4G5q3isv
rZmUn7q0ab7PD2BiD8nIXVOLwwqd4ZrbV/krGsPuIO1w1xXll/f9vHQX8QeKmwinmht0gbJTlCw9
JBbQq0Vadu+7NsuiOdXgQU8rCDW344a6DoIArVM217fzA5hKMMrEllrHKS1CT3WBlGg2VgYNrDDe
lFpyMCp90xXaOganwtBkn/oGSgZdcsPSZEnCZbxJXbn0/GI6Ojt48jqmtDEC1GAMu10xj9wV+fCN
0TBc9cJGiaZ+0bpukzdkPz/cieuOLsVuKCS0ZmTkGtQWvC9oh9zEAnS2kL5YF3Hwc97GhMvpUtgW
YWbZOBBUtyVp+4VoVbWFcIT1lRtWs3AyTGxLXdr+QrOYQPzS3JCQDeMxxFThFwvnwtT3S3veb8pM
RQpURR3buMfN8xgQiHrYS6Fr6tulTc8LQOl7Q6iuRfBOSzv+LYryhfvS1G9LMThDcTrGy1xFuKKv
KLs9pJnhzK/q1E9LO11r2gjaBS0y4ED5bCvwW+78ulriB5zahnInQ22RsmsHnbqFX+ZrnJZrIw13
AqeyGVtOaWZPWRs85kq0HoO7R6E038XVan5sEyv+iy/ybBsCtaL2zVBRt+HiJu3oGs/oO782nuZ/
fmLTaeMhdvbzSPNVNXgPqcue/T4s1y1EuVeGlX6gyPbPm5icP2ljZ15MIE6TUrdtLNREC8OonCjJ
mnU+QKsoysrHwI7oqrdLsdLqqoIWTdM6KB4F+iqubWthJifO5REDeD5USM3ZtCMJlhFYqYwJl3CF
ryq9dscnDlBgC1WvqaSrrODT80ZkasxhSCdrFUyJ+6Hkz74f+JBRjJ4UP9mF0A8Rdc1WBit3FIgt
wBAc1WyOjcDGgBocN5SFYU9sDlnyDlAUMwfqQcMrsg9xHVZe8/p9qKo3ePisakPi+Vx3xcAPnIFT
CLEjiizkeEjyvrjxBl8pBislbWG4ethW4ELQbhhf6riZ8n4pcIDRFC0jEG5AZif5IHAY2Fr4koE/
zkZlb2H+pxABMoySWhXaX5XGcHszy1cjMpRH2aOah+1KNXGA9t2W7zXo4kDQXmwsXb3vteZjO6BV
wqMf5/fgxGEui2iCz6hCJ59lunZhOmDKdesUuNQgGXZGA2Jff/BXrEYnU1QsyXdOTK2MvrRbv9VJ
n+N5XLCHodYe865OViori42gxuP8sCaC468deBa9LJMLLVCE6fIozVetXtz3vnZbxPlu/venpk0K
GZBSglSnn5tuFmRboasbT4G0H6KFpw0bzj9ymyDdtNQVNDVl4w4+Gw2zLbAoQ5XUbQN6o8XaUUEq
hmfmg53+d5Sqvx/4chsg6BfsoYthIrTLDzGxd3nq/USd/GHMXpGMnsK2WyjBTMSdX6fB2WiGCPV3
z4MpFiLB4wXp0Y9SdeEeNFWv/fX/n/16q+NmGkTMdEmVg1OKGKjQZkmrPjU+2r69oCebDrKaG+53
kVMKO96OMk8OY4m54BtTqyXFDqPB7Tf18fIy7YA6VZS1K70PO6cTobYrOdEWKp1TQ5UBmGlONK00
ajAzBG25Uywv2VV2kDzWldXc0AZif1AcVHb4Gn3L9BZkQKrR4+ZpZAsRbGIlZYwmOrgqAGU1y607
Xn8FqZt6HyIF5Lxrj8nQzCREHrr3atMdeE2crlQ/JiQoV4OnQni2Fh+itN0FVnzPvXxJOmNiW8tY
TUG1FE/x1nR7jQSr2IsOaAleWdoRabxbykKQTfN6HaLyPz/EiTBFpDASZYEQzMwZrtW+v0pYtU4I
lDltlHDmDUxcbWSSNRoGTRyYKQxE5NGsOJqXLP973wfr1tR3GR2GBVeYmjnp/VE3meb3g0ndvLAz
x6szYxWEJQh1TWNY56ArOKox5PsM30i2PGmDhfFNeaB2GRkTgsZPtdKoS8q+3lKt1w8lbfPN/OxN
LY/0MgmgxQ3SfkJdrg/1Q4DN9N2m4Fzxoca7MG+Tm1iKFr7guWigmeGC6GSUHyS46Ro3mqEeixj8
KqqmOkMa3Rhq64BwFdjEdmF7XR/cG5rpRtFZEUNJxU3MsFpRyyydoS/UdWy9073RG3m5OmETGpoS
2UhEKcqTl2muD46GzCMLu2cicwg9vsvfp0WX9SHr8H7QynVe6kffp1swtRzNZnjqKQGfW2B+ClDp
N4IlVO3ErQ24pkujoqiCvMkG6vqlQjZUbTa2mUAcIbwTeOSpqe00rNhVidj0lfJioCAMmsOXAlQq
ZWovOOb1IwaCyZffUNtDMmZCqVuymKzyAISQIki/jvffCkmgee//dSN7m+hBL/KlFYDiNA2NmLgT
pAY72H3B12io7m61moXHMtKiTRwh89yZpNokg9luidKWa7srv5S13R/QpFUBc4c+B3ACpB9IB7Y2
MIEsxerRia59nRRxQhAXpFFkMBeozArdveXertK73gATdgGFUsOD7l1iLlwrpozJcUYLBDE8E6nb
LoIoudB7SJQOZbXqrJociBe/5KXaoflc+EtptknvlqJP7FVBZ7UFiJZ882iE0c8AZBOQ0fyQqezB
7HR3iPVnVjcvRZe/LCz5+NvXJlWKRuA8aguECgNwCeNRN9qXtvIcfVB2EWc3gRK4BR4lgxk+FnV/
UuxiYXqvH1NExoMaJCagLlQMl1VDBfpy8wGqo6+WSPnKI+KHCc2Q+QGOrntlfDIuVNFQmlFoQN1K
SQOwZLNkb4t4STVnIqTKuE8v8FVdJPh1zcqetT45WWpTrRp1qeQ39ftS6AHg0VNphN/nWCEoeR+G
uP1Zc/51fnKmfl6KKkNh+qK0WwOdKuoLlJpuFXP4gerow/zPT829FE5qSlE5YBkFi4zyKqLoS6zR
x/mfnvpy/TJS1YZXWGEfD0eWN2ync5+4eFcnDri74vv3mZAiQK7zRETc7o6AQZp3A0S2CZRHNOT6
bNobSxpPUwOR9jxTe1UVpoEXHi2+xFH3ENDqWfkviZH//cojlrS9kctOWM9zgJJb1POw5WLQnuok
/yngSQtbbOJskgGYCvNC9Nsm+tHWzQ+NbqMx3/usUbb30uLD/FpMhUYZfEkS7rPQw708VuNvlVWg
NgnNj7BW9oVvrjuW70NhHRpd36u29mPe6NS4pMtGMVDW232jHcs+6xwkMcDyW6XmRiu7YE06DHDe
zoQLyMjMrIutzgo9dhxK8y6vQqBXMrox+H/HMfTbB2S0ZZSDUZ1nnXYsBH9sS/KVUPrFTMwv858/
NU3SLo9sTw0gNm7Cg5snk3sf7Mw8CVW4yDAsiWpMnMamtN1JWllg3aP02HTimSTqLraLO3C1fkMz
51c7xhUjAQpoMz+gSWeTdr6JikoeUJ8d1aQ/6W3v4l67IXXxtTSSR7UyvttZDNmK/piYZDdvc8oH
pDAAlqkoKcGddGyp+SVn6jrz+lvKq/fFMhl3WaUhEQWr+6PQ28Kp25GcOGPQec4XMt0T57mMulQH
32KMY3+i1wmt7qYVr5jdn9SuUDb9MOxSrX9XEpjI6EvWeoplQ4/9SKEPcWyT2F/1gVYvvDAmnFlG
WZKsM7y+T4djM2gHte/QjZ60yc6MIbveFl69cNOemq7R/FnOqtHLRB2QwD4iAe/SoPguQmiJZ822
rMlH9CN+n/eqiQNYltaOSJ0HnAL5pCgMEkbkjjWLJPITHsvkbc+Zx/WMaccwhygH5OGOpoGMbqTX
Cy419fHSnteUoU2DROBkVNrvsZ/clPrwcX5eplZZ2uBWq8fAHFXd0W+7tddbP7She6kVsSOGvSgk
MX7nlZsnk7a03fSgMbF07WhRiEcQA5cH7wYCe0ozFCtNRYEtMW5AcXVn64krcguqu2qztli5ANuY
GqR09OP1hl1YgMsqqe2n8VZP0G1l2JG/Kqx6PT+RE04gYy/TGhRMg2dj23fGHmp1btinrj8sdcJM
uIAME2zS3IQ8QWse1UC/h7TnI+3NhY0+9eXS4c7DgQ21b2rHymtv6rRwobewRoPh5/mJmfpyaYMH
ZqbkRjbgvpL9f86+rEdSnIn2F1lix34l94Wqrq7eX1B3zwxgDAbMYvj192Tr6qraX5Ho5tOMSi2c
XiIcjjhxju1EzHH+y4S3clcsffs2pTfOIxXuTInqnUuvh4vdjcebg73/s5dW5Tbkm09zUE8KCPrp
C0hPQfwoiXUGgAlK6lqvCQkuDWGYdenNurFBJX8pyrNo3I+tnnfuIB/rVkdR5u8ZMIS1YAri86WD
7tUkroAA7LuJRJP1y069f+8v04L7NgkrE6dMpxE9Uze+O4iyeqciqb4wK8kBL5RyA73WxzgdLBNv
bLEmb22wvF8RW287qnB5g0SxQQV7xYIXDpOJLJ7zQIBGZ9LXibNXPZFDE3Qr8JeFnTYBxRDJnQvA
VPDpvhwj0rFnVk/PVWV/vL8LS983THgWfdGCHUBf8xpgjNSSxbUvarQeZs5az+H7SW4whv59mpKs
aJAOVuO1Y0SdmtSBsqaD/vq+2BSN2E7EAi9oFnwA08PKoi14bRN3SywinHqyxuucevNlDsYxoiPa
cMF3qV4CApDx/cVbiKhNaCJxE8ApqkxfbRDKgpaoey7m+pkn06+c1Pt8tlCjW7tulzbKMHmvVVJI
H2O5BKTE6EPbyMn+5YZrkcKCOZoAxaFxWVKX/XCFxtAzr6xnOVYkYkX6iYbyWVXd7v6aLc3DuNFL
8ADSuqDDNaAVGGTbZ4gobkfUjO5/fmkaxoWdu3Rwk4JMF9XSc+GVcpf3aXAIhP0Zqu7hpmqyNdLz
hd030Yoo/zOZQVwNuQ2kBWSex4S5B5c0Px3lHLkUMU/XqBaWnlMmdjEdW8lnQZyLbMc2UoG7KYbu
Ne9EsglY/dqqHA1sfEfcfquIWDnfC3ZkYhZnpBQTFBP1RfCw+woZJ+uDQp32a6Zru9yoqWydw/1t
W/CgJliRoz4EKJ6urt7kqmttF+pi2aW/8nJb+vrtLL65kYus8JtGe9VVWLqAZuIMQsZwKFbyKkur
ZNz3YcJYBS4feWVhekULddtDzlgnR7ihFZtZ+v2G7Qt0jzU1Gr+ukKETr06di2Od6rXU04J//kMU
+2Z1PAvdfkKm9VWJau+Q5AdUaz677fBxZO4LGVQ8VlBxKGWyshsLHsA1PEA9zkXv1WN9zfAGjcJ6
Qhce+eEO0/f7Z2np+4YLcPxy5tBWEdewJb+bKiyjABtTo+jz2HVvAhiD1JqhtSBLZHp799grfyuS
me3v//oFB2YCFAMpICnTc3y8L/91bf5hgtIocFr5RQTgWUK25NFp3H7Bm32vBs/hgZ9B86jMinaH
fj8VHH07SOuVY7tgGM7t728G8KecOUnXlVcr81LQ/gYn0D/+mILkO4WK2cpmLK3X7RS8GSSZZmQB
CCuvjd3uZZPsPaL3jt+c7FmiGcJeeYssHCoThJg5IZ9sQC+vipBdwtk3n7fbYc5+39/1P4f/nYeu
CSuECgBwIXaHzcicSNA08pP9JLJNN30bmBt5xdknXyyF8+xsEt4ebACKZX6oc39jFWArtKqdUDcS
h1ObjRt4IWgWAoOWbvCPvDLbdvon/o+koJ8tP87N3itWFmYBngnwzN8bYPUorjQ5jtEMLd7blwUE
VAEDaYoN5M03fomu7i+Oy0GRje5FVJf5xKMW0xByiqzpy/0FXEDFQkv7758x6Dorg1BVV6KfLMs/
hyBz1OOf+Zf+F4/p3Vi9uIHcO+kQBcEaHmAhCDApp3XdUsZ1UV2rXqJyUosvzIYW1R5AYN79K0G1
WvwoXAnybF1MK0d+wa5MBGQAOpvOq632qn2IJ9pWDPq7K5fTc5Y1K0WthWmZAMe5AXetdtL2mpSo
1Ov62EP/1GrUwcVQriViv/3/E1z9f5l1E9moC9n2AdDYV2WpD+Cj/23TYeVmXrg3TTxj1XBQxnRl
e3XCLAZh+3NT6MdCI1NHtW96vMwoPm21/Fql/r636w2aOL6j1Px15Ujfju47PuEPluKNaxsar9PO
RLAyhH4QnnNuIZbZEAVEs3dULvh/OtsC9QM0u/xQb8J8eCyvY8IaRVHjYZZxda0Kdh1h3Xh4zniB
VmvsZAshhwlmFN7UDFWSKnBnhNbG4yDbVN5HO2EfcktevbDcIyIcIkEea8gH6fjf3oGwwfJSX6pr
Uw0/pdOVEcnWVmvJVox4owm9EjgxfJtV/slWxRUX30WV6jOeISc2BudArbGHLtxCJnbRARX9IGat
rrzvUmivW8c0zKG8nqzJtixYjIlNnHRVpu2AnWeAK+xttyTHNnW6lcfZAmwLMk1/b0PvJ1kNTHh7
lUO9bTnYub1SvNjD2Edyprg6iovdQ3evJV4RhawZ0V1WNNF9e1paPCMcmee6KbjwEee22Q8QrmWR
belPeMM95m1MWKLmiN38lNTXfrI/ppU+dmicv//TFzy+CUhMQBQ7pNpprmPdRblbbX3/GuKU4bq9
P8DSvrt/b4xEu4bbQxg89uwWvaodxMTEAVzboF65P8DSDIwoYRxK6SgB90ucHuCnWeyzENx9veyB
nV7rn1iahWHlFmnBBqsFOocdGTe6k1vtqW7l1l3wWaZw5+RCv0ZmpY6p9FGY0/yLL0izS+wGNecx
LkAMFOUjLyK/WUOuvP/q96Du8/e2CAdsGWqmY9wF5Wfayl3l9teucT+U1YCmEA3y+F5/9YFM3QJf
t0Y09e5MMerN0b25d1BF9WRlN0MMvIPc0jw9TXOz85S1dwMAfC3PtjYFU984XUvYvetCMaLhFyQQ
oxCW1SJ2rczZQLfO+io19bZhCBZ/EIlVEdBp/Rcx2Xx7/zzevvw/dytGNJwB071nCQedG0EKnhky
Iup2VHuuG+fzSPrvVsBX8OZLAxnvE4dDbyajqE6lDEpmKUW/eZd9q1rfRhNo8lrY+SPPaszoZhRv
di1NHM2VmERMmuIKdaJtG6Yn105XAp53vSc+b3iI0mkUuE8RzTNGACuft5Bu/lha6coyvWu6+Lzh
H0JXSNRykzquaPEb2F7AuUOIrN7f7HedDz5u+oWx5yB36mpg4mvsdbAPp/ofNxHX1ElWlmfp9xtB
QCh9p2HoEcAQ3s7RzVNSZl/v//qFT5swP0fIkifhDCWmgP4AgQVqj2P+8f63FwzPRPZlFCXcymFV
DKm/Y+rqj+E8f4ec4acJLKtdk2+9UXy+P9TCATJhfpNGYQTAoxpehb4C4vwRjPK/QPC0Uule+rxh
0IUvkz+OK55JYO1LJT4UJXDNunkoreQxk8ARsDLRC2LLeBBuFjFV72wJb0ibavfYAhkG3NYhnbgY
63hM6+8AM0GuPgmP2hlXQB9LK2RYcO0qwvxA16DcGp1dVhcat1jl7aWc5faxKRhWXNcTdfzclbH0
c3ZMmhRyjWMiP6Q+/XR/hAVTNqXDiqBMgAydwFxJnU++CC65l196Z+qQFSkO98dYMjjDltMuU1Kr
tI8ld+oP0tcZ+vy8NZbVhW0wkX5TIKHtMZdtXGTDv2NixSJ1IxmsxdgL940J8hOsq/XcuUCOSU6P
IPb1IwHnfZjcoEUOro8rDHd/nRb2wmRbvGEwOuZ0Koa2y0WG01Pu8E3dBaeiWeWxXohFTFwfwNQC
0Mimi+ko0z0YLsJNn/vPKCiewlmfSpG8BK796tLsMSsxgX5jbU9o/wGApAncU1HNVyh1bME3vXJP
LK2ZYeQKuvDdLD0VqyL5Z8zrT37lnVxPPbFqjSF5aQjDzr1Sh0PihyruOZp7M+9lbCd0iZN9N1r/
Pbbzhp2LwYbyDqR3YqAo7KioefjiZmggakRHd0VLypUTtnA9mUSKU9Vy3+ltTGWAaKZqigqypZlz
GmzqXQHM8SOL5/Z3bpVrbPOGJu3/TUd5zET5JdQd68HL+zjxIOmoK9wgezXdJIl+gqlfJOdMfqfZ
C0nHTRjGDf8h9F6Avs5zX6T1BRJ3qYfEMPi4HlppExPoVoWtZOg18aS91yRxUtBbK/Bqs+KHDNdu
ngWfYcIBXWKnSeDkTVyGxcsE+gvw9P2AfvrGV9mTxoFdmcyCMZvAwInNHpJmrI4l9aZDOzFrE4Ks
ZpuTroqLuWV7R9B5a6WhQmsKo4/dSiYbY5+4sqA1YkuNZOB2Krz/NGjLXG9YCS+Xlu/m6d9E3rpO
vbzh0FhTRd9sw6KSG23ZNApUSK4IpvJrWHjNz/sH4v1EN2QtDQ8SKqRLFZqlYk+0B5XyfdMNcwQi
ts99622519jQ4EFgUobZ78QvDqrwvwryEMYWoxvOZcp06NNRN7GrHMgMZWmAWoPDaCEil/JkXlnS
hSvYN4aBNC8wO2PFrjSZvnZZ8sF1g5XU9oJ7NMFN48wGuyABvUran0aaXZq8BMs5OnVGiOY8FsuZ
4CYqQ2nZpGfXhCeQNCzG+ajTotuNSOOsvJgW4ojA8MHSB/yEkAEXPet3pEsvIp0pdDbzNU7IJWs1
Xk2uKohOu7GN0Rj2uRDjRVb8GUyDoKDke5Qz9r2UF193L/cP9tJ8jKirKwZsTIWbsSjrm2o8tfYt
z8X25o9XdmXpVN1m+sZQbXcSIS0xROjQ+sllSNmzFJ7ooQmYQMuEdS4E7zm7QqVzr4PkuRz508yn
lQfOgpfxb39/++PJULE8zOFRUqig124Z7FJrJC8D7SPXT5Nvdp9+uj+TJRO5/f3NUICzgUtsaOk1
mKdPLkvbSBMERN74lU/T2s22cLf7t3PwZpBkcJgnmKLXrmhBXjSgW1w9p2hKHjiURjPX3eme/ro/
oYWjbPL/+VlZNu2s2ZXV4Pq71TEG0X6adX/WCWsjaPB8AYvDGOXWeLw/4tLsjNM885kmbY9sjAYE
bRMmeo6VKp09eJrBaBxkVUShmP6UtNXp/oALZ9vEIJLQdbgOZqTQINi8z7qOHmbICT9mOSYMsQUd
1DDVlYBQnnUIu+G1HpLP93/4bb/fycSZxJ+dE7oqJw04VNKg7CNWWjrbiRtEZA85j2YtlFxaH+NM
Z9KaEf8WZaydMo/RJpDsuHYfgph6zEQc0twNyQRKPIQAuTxPnWK/BjCNPysQo60ETwv2b4IN5ThY
qpZIJAYVt352yEfsdBAWeyZG8tqAt/mW2uLdigtYOL8mG2LZiwKMEciPul0PhrqwPvfFpDbcVeeR
2L8hl7EL9bRyupby3Cb40PYnNPNPDhBztfzGgunUqvZDOaYHv7M+j3XYbWQv6tsjRoNfQnx97OQZ
F1zHxiknyBTFQ5D+W/bT1p6HoyLNisNeitQ8wwc0A3K//VTjZIfjB4dQSF+r6Z989g86BSdGvbGb
PbKpu9BnO9Yj/2Z1rw/NzIQmgvmzh0R9WgG6hVqFSvg5LBto/kL84v4AC9ZkwhHrdJhH2vEqLufh
Ne3sLx2R+/ufXjoMJuqwy62hYaNbxkS7P24rxZvs7Pb+wc/Sr9QfXpBmOuqZv5TuWjfAwv1gwg9H
sHij8SIB63QSNic0p1uvLBiwdNqb7E1FkvwEPz5uhPbFxhtnebg/16VlvPnEN3cgStK2QL96GdtS
/EIeg0SOnzoP7tFt0Dcfh2zW5CaJRCXMI5/a0OGRy8gKQmDphxvxOad8ThOay9hlbb5VrHdPubbm
FctZiD9MROKoqAPMzFiBIZBX0Hz1n4Q/sygpsueOrtGBL5mniUP0cuKzslNV3AY5PRU13u2OUHqP
oMd5nge9QT1f7rOqGbapT8glQ5UIehE5e8ldP/h0/wS8XxIH+7PhJHwlLXCTDVXMaAeeurA9SCou
rEV3buPYZ+CINmlXnaQcoGwl0Top8n/vD72whyaMsfMqEIAkOHzVJMnJn/xi69kdfyyPZuIY7S4N
0lTXJbjsUI9t2JEV/gXqBSufXzgiJtFiyUK3HJVdxn7dndDcAUtNfinNttDuXdsa5/3IxMQv9oDa
zOhRKWOrVRDqHpja9IVO9jOn+ScQ+jpRHlgtOtmTZqdHKBOCWrKFLFwQHOq2d1Yux4V730QB+Qmf
0lx3eRyOwabx0YbjVeQZXOwyUlZzaZH8WvFGC2tqwn4YRJ2rZOrzOBXltipbN6qklW/mwau28xQ+
JO3pMZM4cqDVHCBFjdCYq39zBwwkrf2D8mbDhnIlGP4Dw3onqDThmroSaDcuMIbAU29rM3Vxi+on
rt6PicV5FFr5q/TsY1MXFwuu1wogvaU6vndAKT1V9knytUbomyt/75cYnrLPGRqNWA/EnOZP7qB3
hZP9ZG23kg5aOB0m+lLxWrUN1LbihPRoIC2uMlAby++3SJ/8Trrgsce5ia6sRsV0Z9VVrPOq3qG6
LA5QQ2yvaVKtoRqX3JHhCIdySFoAHirI/db+pRcyO7DEyzb3nd3COpmYybyarVAmdRHL3NuQzN1m
PNxnQ3q0BZIaHl0ZZmESJm6yn3pOQzRixOgzUZFoJPgiVLcSGS3Z521uby50ggdzX4QjjyVe/8jN
Nlch9BYe4XNqz49d7CZkknQJGsHCMY/LPOzrCB2Mg9hy6lVrnSwL9mACJ8N51F0/23mMgP4EPfoD
5HcPXTCt1FeW9vnmy9+sUaZSEfjFjF4cUJsdQMM07+zenbehtrJPsifFmfkgp7t/qJZ223xAJIJC
byzN48qfTiU66XZWEa7FpEtx8J+/v5lKmjZZh8ZdEcvykk/5fuyhK8mGL8U8HDodflF9twdH46nX
D8kgesyEF1qA+oHLhsp4lLTYkDx7Tcv2nDsF5KPtqxiaNWtcOMkmzJAIJianxECDBmdwKNr9ZDlb
sAB96TWEJu7vzsJJM8GGfpehvE0k6um3tj+iFJoPE8u/BooHK+a+FL2Z1Ie86HSdaFXHORdfc3u+
9gpZ91k+e1Xxs/A8iMh7O97I3S36If745f7UFg6eCTWEi4HUnc9k3OYJiVDZRUJLrbEfLm3ObdA3
565oh1o5KE3GxZS0gBj7U5SVKIZVVV9vVT/4jyWwLeNmLMIhqAaQVMWJKw6a2IA6ABQaZq/312jJ
fizDFdiB7hIw6qQxSEGee9F9LEjx0krxpSXy8yCaJ6edUN1l371hFWO6tDGGR5jUqGtVBmnsJ8Nz
7ffHRIGo4P6Elr5tXJBhL/rQqQvMp/A/J6p9Kt3q2/1Pv+81qYkzTCuVSuBLyZX4drqpqWL7suCf
fAIhUuiUqm3aJyuRxEJoRv8HXUiGXuYOI9dq9COVnrVHNrbzAXlF7k6RGMooJ5+n5hV11zz9RcEa
Vf5uwrUS5PtOgZpIw9rVTZ1IQq4Q39iOpTq5Ptqep2rl5br0+ZtNvbGdBOzGeKFC70+M9NhO3il0
h7MjyO/7+7RwpqlJYQj6hmRQaZPGgz39KCrwugZoFVI/6+kzadwIYIJNn9WbCX+9P+L7mRFqogob
Xs9DwPM0Rtsu2cDbHRtfBTvl0E1W8iYaR5FEQ+3UUAtbS5wtLaLhGBwyWnqg2COpax6pDJ0AKg1f
cT2sPB7fT25SE2xYqGmgdj+SK3fd6WdtC+cf4rXwc2lL+cVSbr3Fj5jAwNiFK0MuzclwDLYe7FSr
nlwLnu5v505l6YewX+PCed83UGb4Bqcf07KrszQuPSt57sJSnoGzr1Z+/MJ6mQjELMehLl18XdRB
9lv7UwVfTb1XDVXIEZjWUh89lvfP6Vy7+/vnbmG9QuMSShs34XPJkuscir3KoK7ql98B8P7v/uff
71rzqEmGJRrfA99WQ651mpxDUXZOJFudpaeqpWGzn7xODbEU7ojXY8vq4NyQUpLnuUmcbMNQ50N/
f63TGWh88DnvgPq8qbULpAznyX1Ia8CjJjozAL1A1XUKrlLbKqJcIftdz9v7S7CwwiYeM/PYkJMM
KzAX2cWdu7MokHuympWHxPtRBDUltScSjvYk/TRGzbKJ7Ep/8+rwH45kmt2vqYYtXFsmJDMDxRtq
xRhDSdlHaO+vIkbEt35OdlaY4JkPcoYVP7i0WsZ57D2QfvngQkeDd3kqwCjgZ/N+gmLM/c1YWi3T
5Tla5UGTkes0VVtiF+fchmKC13SXjlYrN+/SFIx4yOu6PNGWn1x5Jju0gbIO+kdZd+yqbO35uzQN
w8sF5aBAA5TBaqGF2VQpLqUC7cXut0TrlZVamoXh6WovU3bjuslV6OpERnKauYqpXsN+LnzeRGeK
kgZznszJFWJNHwdOn6rOugK+sbm/zwvXqYnOrMMqK/rbr68CiHTxMu+PPa6jaBp9tg+BCN2hHsU3
ZUWtDR4Wa/mwhevBRGpmw5gTKGmlcdMyP3JJeU5yxldMY+njt8PwJuaxxkmjfxNxqWdNZzcM/itZ
uybWvGDhJhpTZaHbDamLUGDus6j3yKkaCaS6IHTn9daBuKB7u78zS7MwrEOhk9dvvCABl4t1SKh4
HREqrqzQQqmBmjhGz1VBh7doGsvQhvLFqNJNGfrVFrlI7+CGGIgJ53cHruRDOUzAvNTwmXWC5u6h
5fVKauRPEup/U5F4JP69UZ6At3cgeA1gKHSWkmobDMVOAKfdW1Erm2hIXmxwDk71HLHhB3X7M/PS
bRI+O/RlKn4GyT4H0cn95V6wMxPXmAGfWjuVsOK+RapBE91GJLeeWu5tHxvgFsu8OZWpSgFRtWsr
9isae7m79/ASh/WtXG8LhmxCGcfWAaOIn8zg0UbfeWQVab+pnGbYN7bk+wr9LJvczoMIzq97cvxs
TQdmwSBMLGOQV13L0N8au0BsbtsJSksF/dp7ze+e8eNE17gol+Z327c3y5fVeRl2dmfHkDJHP793
1QXypcQ/61x/TZilIM8OaAPj1ff7+7XwLgzMsgBrwDLdjKF9caqn0i6OI0jAHPF1knInWhTBSmdX
AmBbNbAfDvo9BwFRHaU5i4rwseQk5Fv+nnUTZKNfQz36Uo104w7eYa6GS1rPa7v3fiAdmCwPrggT
t7PK8QLBkUPv7WcZXvCfNuggQStdgIy/3F/N971ZYJYFOlzuSZck3YV4k3xy6mo4Fp0fHu9//f1r
PjCrAbX0RUjycbjkTr9zS+vZIjmCaByOXq88OZaGMHxVDy58KYBoughhA2k9MQ4MuBfGnQ7oVuuO
royzsFBmXcAuBoc0DDsyJKo6MVJaF9WM1v7+Qi193XBCU+fKCbKL4wXajx8JJz9Dlq84oIWjZNIm
WF0rCLrO7EsbVvTZtutxVykn2bZafha+yA5olOHn2Qn0CqnawiUWmKWBVgP2K7jsL0nHiqc04fQg
Gg/vpmn0oNVTJ5u5Rb2DSkfsIOc7PLEx/55NNH2y2zH/cX9FF86FmXBlFhIDtEW/SWrnG163v3io
XvOJ/2hTJEEfGuN/ShRTb4WqHMdLSerpteaAWkUe+MubKG9TyNSXWVZ+uT/U+9dgYBZ329yvUQsc
9SUrXfHRmttuBwTZcILOTLIm+bA0hvG2sD2v7pOeDpeuvb0ig+zX2FYHRd3Pj83BiJz8EKxaGoQO
F/AgOFHpBxK6Xoxsg7pdUzpYOuzGu2LsXTtUQzFeEndfaE43Uw+2k4KAspp50cj9z5o+1kgYmGUX
3/OyPO3y7sJdQJB52QW7TJNvufDXztfCbMwyi4Rhdl3XD5fSEk8At72AdvFSujlAVO4Tz9mJJfla
1/r78UJgVlpwC/RVwefx0rlI1JE0e1bO4G10520HrzhmY7t2d74fMQRmuQW0+WUnQrDk4+VtyQjE
UkgN+WzYEgqi6bZvA4RfHAzNCSqjehjWkiQLOdHALIbMgwtfGFr6kg/h7B7gowBcyCV/yVqbHILc
kVtOqu7ah0DLbzOw2m3bcTVHs7TARshQuDVNc+pa58HjEEVvn9MkPaosh2KPjOnQfLhvZEvDGEYM
5gGmhtGxzkETnGrmnyfWnXvBflqW/UqpWBlmaRMNW4aO1jAWlhIXSmd7E2gHamikvlTteMWhPac0
fHGE+NXP00oRaGlehmV33lyEecKri+r96SPyvfVTk4KF0hvBH87dIjhZul6Ts1/whCaFA+aUc1nM
BeBVLgUHFf1OB3WsR326v0nvX06+WUYJHYmMpSb8Mtbq7IJ/zLeGTUNG0HQd7o/w/v74ZvFEE6dI
fJvxy9BzZD3sl9QZd224J/a4K0PyLFl2eowUxPPNWsncyMHhYTmfw2TeNZq/UBCrrtyx7++7b/Iv
NBAhbaeAVBdqJ4hXrEvZoRI8OfSpzfxPlihXDvT7W+6bBRPQg2d4agz2eeh0lITFD6R2pE//e2w7
DOP3KdqRadPP58Ef3Kie+qtoFQBaSuYb0jWvnDdojxygcAk62tf7Y/6BY/3vM943mRh8J6k1aWxc
HzYgWgLsPEyFeyThIxQ6N47rbKraP4+abweAc5rJLyOfJSJK7HotFLxF4e/9BMNNgDpjDEK3QUtQ
k1z16P4sW/qdlL3aBmH72dHlPpB849TsWmj9kG4ijqPhKkhHpsQPEKqTngL/K1PIyq52oyydx9tM
37x3B8RHJVScehDw27gndXG0k+prKS3oeAZZeSjU/PH+/i2cSLOYUoInrrSGfrxUVjjs8bDhB1fZ
4hRmmq9kGZeGMJ4d/TxnaDRL1WVEQFG5zn91MR1Lm329P4P3XzXQuPt7rUq/Lwh68/qLBx7Yiwz8
aUsSudY5s7ATZuHg9vwOko4Pl8CTv8pSl1Eb2HjN8GOQ2P+kbvH7sVncFu/NjntVjv4sy+0uIR3F
ZhjqCITk/soOLDyWfGp4BiCm6n4gyj7XnG9J2n6uveYCIDZ6GHicp8l/ni/PypenUBzQbX7167Wh
Fy4h6v49ryAoyVDIub04jE1BRCRvL0XSkwN65JutHXjB9/sLuLRRhhMgklT9TNPxYufoAN/U3ghl
0WFARoqNckuYnL82N5Gh+6MtHTrD+j1f0bEsLXUZupFG0iYApyXTGuXR0lwM828hXd3oGdeEEz6h
LXkrQvcZ9ZjIHYIfNF0D8C2MYhYXiiBHRpKFCMYrL4zANOBHvvCB4xXO1zD0pqM/yIfKJL5ZaHAn
NkgbwO7LpOzkWeSkPTqdl23HZhXrshB4+2ZVIakQixeox0BAJjyGbLIj1dZgjel3aSNeLEk4mtXD
3/WA+hK1nZXEx4JzMxkhwl5WNWgiu4vDu2PrDqemlc9TuMbitmA+ZsWhmRkaX4NKXwCEBO2Uz8mW
QjhpZ7W13FaKDo+dZ7PAbau8BHy9mS5dZnt4r6RjVFnoor5vLUuLZDgBdOZwR2ZIZJbByC8Igdqj
i9RNrNX4WDDth4b5d17YQZFWuhfLyp76cTjX2tmyJPh4fwZL+2DYO2e6BNO53Z8dF1mFvpCfQX1I
oi6gBz98DILmmxWRgvKu8V3Vn5FJqqNusI9Bz85lvVYlWJiEWeUgqaLFkLbNmdRghLCKHsRxmfa2
dVdfnYau6Wwu+BWTvyFPXCjuFn19FvMYRhRspAqtLRsSyDjrw+9g2F/DVP5JL74T+Zl1j0p5A7dz
DGV3DTJ/P2lZbHpkgeeSnECL4ajuOcliOc3bBiJ/Y3gqQdkGv71RaQ3OUu/kDWtplIUzbpZCegET
6oe2PvO5iQsqTkNif6yrfq2uuThXI0IAjUmdlA6QEVnZb8NkD/HYDS8/Zum4ldW8C73uPJdTBAKE
OuSI9+dNB548PDAaN4+ge7y1xmJ73xoWbj+T9IEylRWJG5Rn7lkfXUvtWk/+vP/phSelyejgpShj
DUEhz6gX7Kw+96I8TaEEm1lRLlOgAeX4g7hOuncKyh5zTyZ3AbVD35pDiQho9P4pyn7vdfOAqnfJ
VuKvP23P751Tw31Qx7LciSPGQtdMar2ij6wHRxTI01v6zCYUeTazh7fEPqRZWrCokRCDD/ezyIR/
0mFDs301FC6OeJ3+69iBPMyk+S8IUnSIRSwVfpXsC5q4yHznKLx96mZI9J6mEdysn32PWAAGgbGz
HDcJK+ZgGyi8hTDKVA0sjSD3xPUhl5nXHPI89w+y0e6vkPA8+CDrWh6Ae5M1RKvTPIfkeD2PA9sQ
ywmLDR14RmSEnkHHzjYi7Zy2iDwyBM5XJAbyXG3oWIxZupuLIdTpZrb6qvuhK4dXcjfPo5fkuznj
VsHPHVK2P8vGYVYMZl++RhCyAIn2AyOUgq5wK6qalh9o7+7EXH+vC+eXLJizyTyUelPlvw4MZQOb
VIfq/3B2JT2S8kj0FyHZgDFcgVwqt9q7qvuCesWA2czuXz8v+9QfUyRSHWZGU2ol4CUcjnhLD9ly
b61yu9DgZuy6xP9J6VOpIBiJevSlzISvBdkMJsj29KlwnoSpA6P6kaKBzSvvOFrDnnQvOrWDVrxV
ZbbP4aeQ1u1uslc6FQtBeS4HkehRE8MZ5UWkAhhGf5LETNIdc1z4XMABp2+3htlruB9oq42jlUCx
lJTNZSKEdsopB/Pp0vKd5N+r6smDmnzSpH4+sgCAnzCVwkcNfSXR/LiYzdj16PtnzGG12DgGVfLS
RXAmUG7ShrWVur4pab3xWicOBiUQRTp4mt4OWAtxfy4cgepXG1c52poKwu55F4dwXU59ZLcrJcml
L7rG4H++CP71su6Zyq+FyC8eal5Bb5rpsYGCZCAL3eNR9bCTbPD2tz9occ5m2VpfuhoQ/i6HcL35
WnqQO20E6fBf9uMI6W836va5lgejKTbaKX7cfurS+pzlb65ljGaTjvmlrXMRJEWC863O/FyBIZGo
DahYD7cftDRfs1DMnIk24A/kl8pUXwRRf+IpvwDv9Hb755e+YxZviobZylZJfnGy+JHq6rkuu00J
SCokhJ5zTz7efszCCTzX1yAxJCPgIZNfqKt+Q5Czux+KNFmB5iz9+KxgMxU2CDE5yy+mXQKLaZi+
bty1atDCAM0FNsB3KoQBu5JLIav+3MIQ8FWQCQ6jkN5qv7sJR+XQrnvycnuglh43CwgEAHWzguzF
hSXM9JVF79BPO3ZZtNMQhuy4Cm8/ZyFvmUtuVH3r4Kua8oJD/b61m++8sI91gbhu2jI0FD1CBmFr
xfFKnrSwjOf6G6SvFBLqorwkHM61nUkVLgqFFaiOlD9vf9LSI2ZxwLZcq4VTeXlp4LQkYnnvxLXj
A+y2MmQLkW0us2H3A+3IAHwNcO8AzBpcOj+7JqeQoICNRxGalVvmIRGx5fiePfHPdaDZnM/fZCbn
bJLVxZXdl0Gb32PwFy1irxxBC8M2J/KzXudJw93yUhXQmL1zSxqNWwY1HMt3srRZayUsbNI55dzh
g5aWlzUXa4pKn8TNxjHSNaDj0o/Pdk02OugXdl59MYreOnAb3X8DljPPtxfWwl6ZY6sKr7Io8Hb1
hcj4VCZ5EZDW/WbUzStS2GNXj6ETlY+SrAmXf3zvdefXlb71ckenJjJLpNJ3QMF8Yy5UyoqpTgII
fa8s54Vz051fXXIAJl17IOTceKhGt+ZYbtJC/phMDwq9sMQpDgP+zReSl3e9Mcnvokn6Tx1q7vwG
I0uvRy4Qk3PcoDMbJsQZEWxcbxqDpALzbOUTP17a7tz/tm4p7BNHT5/TopAbE5oDgaVruReF7lYe
sdBPcucJO64k3sRHqs8Js4czxGJgnF0Chj4OTrN3CRkD7UCtXBluDaO+CiZDKnOOXWfiCIFl+RR2
DNyQlZvhAgzQnefwoBvViZsm+uxZHqyc0z767Wa2eWeaOg/NpE+1n01u3/mmjsVGuYz5HknGnd3X
7SZL7QSlfLfc5bK1/R5GYNvbO2hhIubZvDfpViQoaYN8p//kjgk3V/tP47KV5fTx9nfnWXthO+4Q
00KfeyZ/dpb4Xo/87nNvPosskmhZMVPosxF79XY0S7VNzUQ/m633uQwDQ/7fjLmAeHjVNADD4mr5
QgDNSc34mxjbVwIVccPJVuL80iBd//5PYk7y2I4Tk+szxK5U6rcDLFzSPF9TUFua4tnp25beoFzd
6HPe1NZh8LoEIkAjkX5nWOPKZlv6hFnSDeksXvHe0meQk/s+rLx4JJfUqcw1GPtSTJynKbY1WVct
UhMcbv0rh5xMHcFyYARxpVewI+22Xgfukq76MBNr1gMLXzUXC5uIQrGD4JmgkUK6z+7u+nHN2Ovj
dNKd5yxRaUJdtSvNc1XTc0GjzdSIB3dif/ra3dZFxFcCz9I3zG4pRu7FaZ3FFuJO8ZDWzjfgXd5u
78CFQqI7FwLror6ooD+rz7buOl9AJbslxl1bj3vDPkSFu3Xj+FedDQdJx1dD2Oe4L3Zu2b5Hmbch
pDsM1LqrXPpy+30WFvr/q4NlFfTMc41k3Gi3qads31YF6m+osge3H7HQ/3TnAqgxhfsKuMoE2jk1
RaFqPCc23ySyDwhc7QSxG79qssPAo+c4M85xCilO41N+zLY7N3yOTSWaXgL7L1m9rU37W125w8o6
WRi8+T3QEAZSwAmxDiytU4uutLST0jeRUt0euYXUaa60CN9wV3muNM/MjfPXKo/5ZjJYd7KZqbak
L//cfszSBM1vhcyueoe5kwmfHFkHrOguTd++CPgEwmrlJS0AeUir+xHAhCJvHxKB0gCark+3n/7x
RcSdW0JXlnIM9HHNcwnTFz+2GfFLYhyKMnY2BPDh61pxo2RlSJe29ux4Qr7EJzS/EJ4i5d4VjUX9
yiVrGhAL3zKXwstamA3VNTZ33nkaOGh+loqeAV85iHQCWo5ssniVhrjwKXNtPKMg0SQk1FJqNRo/
tFVEb04DxNHtaVlKBec6eABG2TmECqezq8sfhgdsN0i/fSU3qgZiQXfvRtK9mFP1nHjOq0LPzxrZ
ZorMlQP+42uKa80myu6u1qrlOJ6nxrq4gwpQpLpAcVgEpjLSsDYM5RfecKLe2sVo8YuvA/1PTgFx
VssssOrPvG+Y9pVW8ieAafwRRsfWgU6FtemKwfPhWjv5VWH0XxNLsiO2wvjLrRPk/EzZv28P/0Jo
sWYJSNSgCGN4kXmSVXnSSX9PZb6LWb1S11z6efO/n0ocJ0E3wDJPVdKFZtNtIm1vbZWHt99+IXDN
b+FtxaqGVZN56rWzyXMN8fxtSRxfoOx8+wlLMWuuldfYCfjQnrCAloGZheXUJ9y6ziTtA1fF35Qz
Pk1dH1CDCZ9n7oPKSukLZqwU9BdW51wvrwafHpcKwzwl3jMBU/P6XAZLAChWFNUTCnZ+tuZCsDBV
c/G8MgUyCTdX80RB4YHs7pNnat8exO72QC7kVPNKBp1yxxv7iZ6aafqSMXEsbHuDev1+cOONIe01
mOB14f5/E86dC+ihhClklsQOfKtxVYSNJM8h4jpBg2s31Fsx3hvi7FjbOr+HkkDoTp/rDMNy5r8r
fRSJA1SacE5jWw1QFOYX2jVnqOZvbo/fQsif08TypowIR7cONoYqEKwPTVdcmiINGMRELMKOV5bI
7UctTdUsJlRU0FHr1DkZzdvIdxr2kllHfZAUDtpVKw9Z+p5ZZBgjmheEYrxY630j8DYNHZdfpJRn
NCQi34GHJWz7qk8+bZZp5542qTtVzslqd6BtABHBgVI919G32uqhyWJsbw/d0lfNGgMyz8SksNRP
vMa0FAmJfBKlQW9Aedes5Yml1s+sHT5VwnfnRLIEvvUjVPg5TMHLvVdl0Ep2xdoELcSDuaxcJtKy
oXHMTnVvP0u3eCYNak4GWzl3F7KKv/eWfw5Bz4Pyttsk7JT0zu/eRYvattRKrFm6kM5pY0Xp1Q41
PXYCHeMtkcO5aMgOunJb8MQiP26sX67N7xy4FvnMWutKLg3YPAJ4tBQZgN8QH0Dr3GiB5rUP3qjf
by+thV05p20Z4D9wZtjs5E60R7WsOsVGdCf4gKOgHR5J166A3RYO1b9pyz8zM1SFxwSdnBP4fT/H
yDqrsXqzYh1CtuRz2+TvYfvPI7TMaD31UPVK7MrwS7stfeXmO0f0d0DuJX7aMxBNSr6SJizNzGz3
W9y1nMGT7DRSyO34WoEwuBJYlpbxbMM7cVeyVOKnkeoMPulb+BaATH97yhdmYk7akqYF6bAeyzgx
4rq5iymIjWGq6AQvOCgKXoaK8DWs61KiM2dtmX1UdTzTLpQn+MYiFtw9WRPUUQzHV6gWDe1Xzr1N
b3d/iDeeWfximPHKob0wiHMaV1wmrSE0kPs9wZUvVV4CU3n2dHsQFyZ/zt6Et5JZO6g+nPoC7p6D
S8yDqR2xb0rariyChSxtzgbrcjlWFvzmTpDJr55gL2y/wpk3vis9S3rAvvStEcCKU0PKeWqmJEwy
1VWb25+3gH3hc3oOk6MWXWXqE52mAGDf0BX8rho72OC1WQC6ywOUsp5U1O4cO3pmBl8pH38cj/ic
qWNYlWnYjiAndKYeC6jARlN6FkYUMt3dFeiH3/6+j6cPcsD/zatqWQIvEMvx5MTe/USNh7bRQd6O
a+v+47XH52Sd1OxqVXf5CFtw8yo2kYEf4SALuf32SyfR/7komyD1KtPiJ/Mq7k2HFwjRvZW59ao7
uQdlvgCbNDsK29yXdA3p9vEnuXORQzeZOgdoKOtE+oL5RlHAUCF1VmLSx/OB3fLf+UhAbWzV1Nmn
pnPCyeuec1wcabRm+bo4YLNYTVhSVRWl08ml084F48PXtPoK5Nmx1GgZus0ui+I/XgEvndr7HDAa
/aX/fpRSCmBot9YnQdPkxU2dyfQjbOPPeVTyOUmvqWtL2qDIYNB6fTR0Xm+qTsVhhW7uSgz6e0/7
/4sPn6vmsXx0IJ8Bv5kWlwKLKx/AwMCESTTZxXYBWGy28cQZ+TxujLhNWtYPo52CyOqDKr+3wTtQ
2guu/AOzJodk3NI6CuO8DqX1aAz3IC8CgPq1oWv3pb8Xso/ed3bL4IYqOnu4+uPEP3phhjGsxSDv
AGu7CZfcrG5D+3qz4fHG7qt9Qb5M5UskniDR6PF72pfoueUQgjjL6VVXb3x6hA7UhnpPeHXTblay
1L/iFR+95Wy5d2JU2ZTjLWHjDkmICyQjqa7DLLZ9vCkX1G/hK153ka+TjRdbUG7LAtt1tk15Turx
khQsyMEYw//1JmOT0SeSrSSEfzO/j95ttlWqeByooal3GuTzNJUBVXDbrJKg1DqUDujQcpdm26Kg
O3Tctygb1Kr1J+9xJbQtHQCzTeNmVBd1qj2I234HKlsQGtDse9TscL1uYXlfV09FD6HG4nfrnqXI
wmqCClCBxtA2ztfkgxfiBZ9T25huS5qRNjq5MXmnghQnnEF/spqqgFQelrCT1fuktouztG11aGNv
je+w0GLhc6m8puKdGDiD+Vb5MtXbvz6MQFk6ctPV8Ewc5J4yB4i6t2lqnrhydhCHhZhefEmxeq47
zHtamYrravxgJczZcTHg8dMEAYST5WZ3eBUelaGtHyU0xGz7DXaOcFE/U6TwLOc+N5qVmPO3zvbR
c2eHs0Hr2IoAJINlHgS1CfUx+x4q0gXUcvDdJYVES3a5QvEpVCZy+Epg0yj27mXJdXVO0QmiT9ga
NHuHx5+vo19XBVZsfd27u6sC2nWPFdqXGDD8s/U3//iezucqfhJyuSOvSHQCJvYVSrBseB6wc0hS
PIBAt6kVWRmiv/WZj4boekj/c9Xpmd24BWtAWbUTP6+f1PQe9Ul43ZFGb4TVYKCaI7bJWIUjFFRz
yQOMDGJ0LjJfTWcivmHu+lgf46jb6vapcc9dB1KV3a+c6IuzOIvEwMzYSiQQiMNBcAUrx/ZFoHhW
g3fU6TgsvD3ll3QY7vHM+xYKAw1kc6uNxe6I7AIK4QVE5+vqpwBHsPerECzWQcz5nYrGPUFAlBZU
EvtvNix6646fsPZvL/yPkxHuXvfDP4OLbDthXdQ0RzZtI/g0cSmb70pG5Oft3/84k+LuLMJy4Yke
LRYFVZbyrXC8c50A+/G5356FTws+H7npgi3XJROUrWJ2V2fmyoXq4wsJ7mX/HRfRXqu5NSuxZmgb
WOJokqv/XJWBGc6G+8pMbBhPOQU2YbfyOR/fVfmc/BdPnUB/T+XHKhte2yZ9S2LIuZsOxf2nSVeW
6sK25dej6J/5RkvXJkZOoUghd05ENjSujzy/lGniQylurLq1W8HCwpoT/jxwp4jndOXRhJpIkHhG
tgEAG41xg671LhbW1pz012SNk8Kxhh4i6rxAKeXYwU1vZTKWfvv693/GqZh035fc7I+eHpLWt3hi
HOuMr9mALt0550q2jrIcoPtAXa3QU8dl2h9ztkuG7m/MsGR7qq9lw72I+7umvLu9X5bmfrbXpyRx
Ym479RGKgsWem4k8QH44ua+cqj62XFr3PdygfIuU5ad0uvhcQZFnMu8GjORxEOZ9KtsvTrTmqLuQ
O81JgHkhIlnGCoRzM/pVifacSPCk2XgXj/kxlcnm9pgtbMo5F1DHPLVomWRHuIttoMYZNsT7rRPy
4JrRGnpuIdb8HxGwdIaiaA3cGdIqugircECqqr8XRVKHU50n4SCLcetB1WMnu25aiXALK3zOCYyo
Ncpiwu5Bp0X6ecP22slXmpZLvz3LaqyOGFXEPXKAk96zZxuvvMs++drXePPPxoQQX1FqHpGDbNJ9
UTshxDFfb8/1UiY8B8BmXqOFHWFI0kiOEPcUL0M3hm1l+R6QKF2TbA2jCho1bjMZr9yPlhbYLHVw
qJrQloyvCwygCiOKEWxSUG86xWIfvO+vt79tYe//H/JVDkXXugLwhuli8zgorwLwEFeJoxHYjQdP
y93tBy19z+zA76kZOwz2Cce+ILsGDmLN+Eim7AgVtZUwtnCyzJGvaQ0nr9Ru+6M70A2bqlPOvKC3
5UrxfmHtzqGsA0Mlo/AgjMaY8dgm46Mc1efmeg5HzUxIIBZT0x8NOp6zsdRBodW7FYO2nsXPt8d/
YXTmmNTUGCfmoEZ7sNLxh9N6pzIvzpOKipWDcWEhzZljyWCiJKZscqjQpK3qPBw8Hbgp3IyBzZFg
8EX5WsN2aSZmWx3qN17uZowc7NRWvp1R+NhOK3np0jBdn/lPGCkVSiJ2g88A2uCsmfVkJsabA7f5
27OwsAvmTuhwDW881mTlMU2rbxDEfLVS9lDhJjfycX/7EUsTMTvNSV6YvaSQMMPVgUXbTsBpcHpN
y9SPKhGqdGWgliZhtp8VvCjTOsIkwPHju2inXTetUQKXkqA54g8BqSsKE2u1HdKzJvlDVAGdbhAP
pCNnZxfsDRoVDzbI6kKPOxMNx9tDt5A7zNGAaWI6kRHnFO644JdC7c1xyTs6qN+zttp7rlgZuqXH
XGfunzWWtD0oFTGAGhbQzpD7UsXWGd4daZxF/Ov2lyz0nPgcEJhxA/1Y1xRHCWZxk7VQ2S7DfpT3
XHeHskf7P43UKRrNizNGnZ8kYAJYalypYC3sojkisCgVzYZJuwc6qC+VZm8N1XgD1PRuf97C4puz
xVwhldLQTD60DbF2rdT0lVnW59w9+Bx03cYD0TnHcc/UWTjV2cNCA3fj++13X9ifc3h11CRZWjeY
fSf/5aHfiAXQk20Juai46X2g5lbGaGkOZnGAo+vXFVVTHqFSK/eAoYpQRGz6mprtJy9D9iwGRGS0
cql5csyq4c8ApTdN11hgSzM8u8NXPaxqDNDpj1jID9wgGdBG41pivRCF55DpPE1KGz3Z5Ein8TdQ
P3eu2e3Q1rlUcbqSLSyM/hxHGre5McW6NQ4VA+63UBtudRtbditBfiGEzJGjwk4pN/LBwBFofBN9
E7IuoWGdyecCHbBcmSsouaWRuv7931AlhZ3FZWoehBnH932VbhMW+WCaihM0gre3d8TCXM+Bog3I
XI5we3GMe+tLV9Tgmar2k8Ug6/rQf76gi0Zmc7uKj4UpxtAoxNmMa72yx5bC7Bzk6XotyAxIBo9Q
a8CNPPb4ts2gGur+mGDl1zpZqKAXYzmsCu2yMB5Z3+u92XjTSla9cEWcczEBKjQrDbzH0ZY9Cdg0
KBjfQPy/zqBbGNU/3UxsGIwo/KxugtuztbSyZ5u+zBiFcp8Bq9Ui2ZuCBoljvmtvXMmFl75otvFR
wUVDDAoEkJI0XgxoEJaxsSOujKEy6331FGv9NC5iHx++cuovfNAcCUoa1y3hOGNC/qXmPwo7axD4
U276gIRaK4O2sMTnEFBpoOeZj4U+yBqNi8nsiY9K4eb2jCz9+DVI/LPEXUQu2wV6/Fia9i9YFe7N
hKwUahb2/xzzmRlmRcbc6o9lHqPS4PzqiOkzs97LolzJFRZA23yO7xS5ooUdN+po8ALOY7aRG5eG
i29lDbj6FAGQa8PsJHS5nO6IWUYXRnN+iEXLzjIv26NuvGYlPV8ayVmwgEuVUUNeCzcLlX0xqPun
HoaVY39plVn/nSTzqgqgElwsRF5s6piDNdMEQ+asrIGlGsXcI0Db3Bm6DJE6rwgA07En4FZZbx0H
mn3piCK+Wfw00+k3j7wNF274uaU3CwYeeht6MiBK5gzVA2Pi0TXYWhdwacRmkWCykgkUViRKboe+
Vwsea0r8DP97+9UX8rA5xJODmz+OqKAdi7Epv1HpRYHJbPTHm5JVkN51CGQzPMfIkRh7YG7dfurC
CptjPy3RGa2H3XpAcyWU5Zj4cEVeO+sWsoI58jPV9tQCK4nGhy1BIwGWx06lT2s0bxJ/mBj01pMs
bqKdcuEhsXIGLoSIv9Tff6JPbo68qGQljzJNmnMz9m3o2CmAwEz/aaJkjWu5NF2zral6y4D1GPaP
p0WYW281HyDC87VHP3gQVlCuCiEuHEBzkGbn1sNo9bg/ox+HDkjfPkOrNhDRG6TARPLTzvjK2b2w
vudQWujRQ8hXeMlV+vArR0+bt7Ca12vn9AL3ms+hoKM0iKIxL44qL09VpV6EMkIp3YAy9QbexY+x
bALQEFw/toqnUjQ/Tbe7TG4LCQG4JeTN++0lv/SdsxhRpGOUuD10tM3Gp9E7XAvG5uvtn16Ken//
/s/iGxrSZDWsc48MbfAtR3fsThZEPmWiFC+Q5MyDSidxMNUAcEB6XPlmM6wcjQvrZA4hNaLKQR6C
gnPe0sdSVfdAqF9I3geoEYdZzjdZNu5i8UmoLTyB/3uACGEOFlGJefC66KtjZk/W2O5KPn7uwjJH
iipgkyI6dsVx0NVwajM57EwKukBU0jVi+ULsm+NFDWKYhRE57GAP0XttlM8Ut9PbC2Fhjc1xolPM
G8qdyT00GbynOmZMvtdkCnkw/Vx/YQ431G3l6hF30oNqEyiUsojucc1aG5ql959lB4U1OKWBBXXU
Y4JqP5gNfmlG0N3S8vn2CC2E6Tm6MBeTXacAIR+UPQLknjLLTyt4g2HPAA0hm83txyzN8WyzTyXk
lztBUfmJ2vycaohdGcA1hrd/fWnPzVKCRk3ChPOqeyASNOsenlKTqd6lZehgjKYXCEaA9+xgeqJy
WkkTPp4ZZw4wLFxv5BzmYAfDzeVmgjBu4nd9XHwZEsjb3/6shWukM0caWwW0EBzYoly77zGYktR0
NpOG7CAZ8J+WN/DjTYIipkEWeeBcp9DBkysztvSB89tDS2XtkokfTFvd1WbzCjJEHkqm18r1Sw+4
rsh/YnRdUSMbBXGg7Nm7KNdPUNgsevnS57J8uz2AHycHzhxqbGldW0RIfigZi9mXyADlOJDwUyqR
hvBq8omywUnPdI6Y6TUGqVcG7+Nd5cydegE16PpS1xDo91wvVE1f349QGT14EjZOZIjWKtMLYojO
HIyH9i70IztqHzKaer6qE29nm6Dad0YPSQvbSo4RyBLAwOWXRqmfMPkdgC/1ulB6iRta8XRxRwey
5RBu1HE7bKzSoBtLreoHf7zvnTnmAg6/Lc68bDq4tL5P2YgVWzUroevjtNaZiyuTfhKGhU848Mrs
AlarZAvrtfeCmm+6Vbs+HR5uL6OllXr9uH9WKjW4bV3TssMYuzEUttVOQ/I8iB1vTQ9g6QmzON+a
LIHlXscOBZuyA8DkKAMbyt1PURZ96ih0vFndl4meQj0nY4e6sdyrhK98SMqWQUtJqcfb47TQoHHm
5g2E6qxNh8I5WO7Q82c+Nk50zyZeNaBFkIMuJ9puBTMVPwh7UMmdkK3RxX5hIQ1lEazsXm6/ycJ4
zuEyVltzHMzdcOgEapRtmvneZL62Rb4mkbzwgDkStSQAwELIVh9qqg07kEpEPyGxmEApjkC5fOUO
tQAxBx/zvyvPUr1KGifDgKYGxJAq9+AWyY8oU4feApgMylhtUEzfY6ljCE9Hr1CArwNSpt8LSS/T
EEe+azUbO2/9ET8SOw1MT9NX3rZfWsd7E3H0PRpk5se5BQ1dodr9WENZGZlMgWQpWvuMhSAwN3tw
4GU/wAEIjZO4Khu/YF23TV2oB31qsufQUjE1aQ3xM+fQIMYOd1TA09JPKjAYNja0Yj9HKXDmUuiQ
/oX4TWOMBx5Pya5lFkSoLG3dwaNpTaVrIaLN/SSKNitkUkf64FylU8wmfoXv9eCPtprCPp3Ihjli
rTG/tIJnIYeKehK6ze0DGoI0iPsYxPAcRAYIhtZr+YvnLYWEOWBUV00lExQeDwRyLTstMgYwjP0z
yvMNyWx3ixn7Q0gP5ha/GgnUOdT84i+ytN41zR+9LHtvOPshaPTVUDC7cUR90IVzl0SehJ4Jv/f6
llxszz0pkraB11Go0FoAepSVeLBJ8nWETQXkkunvlDvxfsqxFWJQOWHZWmxoOv5WlIVZU4FqUbyX
4/TsUCS/NbG/8KoE7CUaz4MEvso2IM/jfulE9FioCmXmqHotGm+nZLkpZPNKRflIYjfZXH+HW3xX
RSRMdBYK2j1WU/XdQL4R5Ix/z8kUZKQ6uOiPQQBwB5eIfd3gFt7ah44zmASTbqsSuB6U0aYWIsxY
teOOCHB/DWxmHW2beH7uJJZ/fW/BtN5aAwyfO0W5HxP4GdS2Pg0Jh5AaQDtmdt91ziGp07ssSk+Z
ye6jerJ9wyt2SWadOsn8KIW5keNuIqY3kCi7E446CDUdSpPcwWXmC1CgvlTd5dqFTA1w7Xrnex41
l85OLoNdPaCeAF/IWD/AIXefFIMIvCT/CUDU9jq8aYGk1K7dVzBQUl+bWbphsNlr8vHey2o7gNzX
VztV4dTo7ZjZR7e3v1aQGWbu8JSb/TtwlOcWamr+EBNwDCLdh2Vefb+O9PWMT6wGFzqZvDR2+Uyk
2his3tuZ2jhx1vvNkO075kbbsqzvcwIdLjX98lz3LDK72/TK/AXlkzuLDb7k3pe+ro8ZTbbwz9iw
yAjAuPjlJvEWzQa4O+GPeWQcIT+LgsWV1tz1UKCesjEsE/Vswc57qzW9GCl9RWrgwJCJ/qrFAIEV
1/zac5HfE96eKG36k2OZr8RLjQ3lyOLjbjL8VDjOtk+sx7pIHuiUQAgvNtm+h1bLBk4/fZhWNEEF
waweAJaDGWdJoECvKh7vELmTgFdD+2Kl8i5XhXoSDayT0AO6B+PnAco18iDbItu5qIxsWlifY46L
r5CFdXaGdnCHgGmNg4abT/L0G5Otu5WuDIux3Y6dGTo0h7j6OPlpXZlBWVm/vDzdeBN5SJ3oSUbl
b9vo8sA1h8aHDvA2Q9AFVGlnZGm7iybD8ru42BM9lP6UwS1NleRo9f3eEnmAUmoS2J5RfMOl9lUo
O/OpF+0mg3+Bf+KbmXX2jqf5bhiQKHg8eyVG96WR9W5wge83p/QphStoqJXXBli3p840v0E6EADV
7GQlaUC9ZpNJTTaJAZHD2iP7aIpGv8qSXQ3YZCjtpgomJzvlLcsDEhvMNykdQ+ZWsFEU9KnKox8x
dq/fOe2hqEaom6dx7tPWOeDd3tGjzGvfHAheE7beQUJiP02LB9LCEhrymCFoD78qkjzDnzHyk9Qa
fNUk9zCIL/2kHTL8rHZ8PpnRoU5HGaYNgU9wle0IAOptW/+Yaj2hBO1OwQTmIopkk3mXI1KiCDD8
uS683h2fYcnzFMXDoexixLPUeYF5kxHqLtobNf9TRKIFxIf4Vx1ln7nmQTX8ndXRccy9Lzx1NmlU
vhpQvIXlb4jQgRvDWDVhBnfDihUn6BY+tZxe3fT6X/jnvxM24L5Zx9U2HmpUDSkUHnDTBjGeQ5FR
angIjFMHrVFxrNrR3bCS7enQoIvTA6Rqp/k3B2yLsM2qXQkaIMzqna0yrO0AxQOLR4gW1LeGfA8W
9t0UKahHNeW41ZPq4FQY58Ek0MxAAzrbK83OAwV70HDS9CAsGKO1HJ7mrRcUtbsjNg1UVTR+aleh
oYvHQpffeD79j6Mr2ZIUR4JfxHuAhIArS2wZuW9VeeFVVmchtIEAIeDrx2Iuc5iezokghMvdzNzs
Ne7GU0hGQCnY6TKQVGdxadsejqIzc3fJ3JxMpn+5hp/SdH4BJILt3p2UhGKdXXZ7cspj+xNO8w5Z
pF/r9lbyU39ZsNfaIkjCmhYhue0y38Mt5JpxYx/3Lr8jWEFkyXJTBiPELUfw9kryCuZlrjAy/BOT
/WvJsG2rPNZ1TK7xBkfYXtHrEQ0g7Ov1GkNbyinWMrEYwoYQlSF/TtcO5qj2Ql14Wm/G741GOo+y
L52Sz70S+VHDObdkfFel7hDom6rTGKiDYr5m0YLeOH0kDbAlpia47GTyT0qmvnRSxYUiLqmCYf8v
kjj087Zesn4/J4Lh/TdQusft6MrRBHHlGJ/PEpbTL7qB90uicSdg3ERMUFNHy3bOunB8YhOpJrbR
FyrhwxStqm73RXy6RuLNiQz2mfDDhSl5aPP0HanQD0RnLWLsI1GTFtkbQtno3DfJXx+EouAT8sqX
OVmKLJk/um2H+Ydd82ogqS56prtCLe5XaF1ccI46tslhLMl6W4qh8icOJAQSYbSdKKXtWZGVlZGY
wMJl8kSw9lDPgY+qCdvE1Ybss+O2b10JvuExm8f4Dg0CXr29jGMCK6sWUouJlRuULiK3toKc+RuT
7xlv3iXwyA9ZUvY3dCutkXnZPOl54cdoWPpT7CP1ADtg+7mwxV5bY/sa2cc4rSIMCjmGw3sTsqHK
WNoVsJ69WaMaKEeKYKE7OBUs2pc+TJFiFDeI4+0FsHqNcWCRFDVLw5+7mvDnZR0PftLY4RTt4wiR
/WGY5/UcCTIZ6DD18uHxPlXwTosUyoSGWMDApbr2ubDvPEvRJ2L5vCJdPJfIze1rFwh9SajdP/2m
xCFG21pyPgWnFtoTVkiiUdbgDtjrwq+U/oimZcWemqQa+nQ7Cx/K50ZM7lnncWRqR1rzSncaHsyQ
z0+DWiy+YmTn/+gUiU82MLlhrQJc79Y5j9QVuAs2Vc5NiABa13XPa78eZ5LOJ2oQGJZE3q+loBKs
ekTXWm18/GgNIkgTJfypGeLmJyBL/9M1w4awDgU/7t2uri84MKKqndqdVGNnsU4pe8u2G1s2H31C
7DXPAlFPyCcoJtjb1bAhSg58MNFhRsd6wZwp6nRvmnspoqSOgM3AY281f+hCg0ef0+khH5R4CHlC
6jwI95qn0QtMurJiaDn5TVUWP2EAS8oQ/hBFh7ftWW0xzMm8DdWbR39aRo3jt8yn+EONaD7GHuRn
kpG9Zs2eFQGu4etmRfftcj6Vaun+RMvwPLb9H9pF+N15B95qn9Gxrds3dN7+oBQjABjlawbLoQJY
ufrM4lUdwr3byiEbZSX0AvdfhqymRz9k5oj0E0QdAUSoN7oxSNSa9pWk1pewyOHyTsWGgF5Z07DY
l3CDi03+KOA6URG1oSdeHTvAU4Oeg4jrYuFb/NGpmV3Nfsu2HO0Poo7OLm740whHRBT/9NVtwzfs
Y/I78HBxiWZ+Q5e+sn+bC3XRoh0rGkSiFBY5wYXwDQ6dITcdfhDek60PID2GS+3cTOqDROt4Gfvc
3A05iTFU28cgpjNMUTZ31prHhW187gGONQleX91foKFR/3iz22LjGz/AS9FDONOd8bkabAwu+oM0
W/6k4HdRojBS2BC18FZJCblnVi6fKpqjtu5SLDUV7oZ6w/ggPaQ49+WedQzrf60oksngioEfYgUD
w7a0WY6XSE2uxNY9ymzs5i8Er4ky3+Va6JDrqk17/SXz9G82pWvp+w0xtBnB2d8pPbNtfdy2LXmj
OF/nLJvEgUa9OoJReB7k/BbyeS7CPW4/kLmNS6mV3ziR/g4+W+oCBPEBW6BNPS9w8qetHPCcuKbH
Vc70JJFkeSJ02krVjN1lMgkiwfqElBYfslTRFJYsXM2dShaBiQsiU2VtWm2zGiugdGulIsCwshsR
JddRJIgS9OnrmrFTrJdvGofzMWrGp22yHJ1bH9cDQlzQeC2fmxBJobIUairkv7gEvf3QjQJLtsrU
i13ac8bid8nJHfrSAXUHcfUm9faPNsl3KCZZygC6h3bIfuMrBg/LOG5HO60vBpE+BQ9hAwxHwOce
EOoDBS52nCX3PzMyHmvr6Ney47pvl9C/ZasdKob8mwPQB1URvvqXaG9IFacRLfTt8EvC02IfZoJd
GbaUk4nXEq6fQG1w7/fXbNhQv3TY5Q9NOK/HkE9fjVG2UBOV5awHitEuGmyRCCR5ozHsywAnHxKk
mFeusRSKjXE47h166lWgNbOjng8m8N0pChpx0D2C2iadJweKGBgUypjWws3QFWzxNyIOfJn2fr6q
buyqlbMET0b+OHD2hY3tVe54c9PYvYoO7cQ4zO3JS6nOXi++okPyKzF6xNsWhTm83jASmgr/ZLpG
2IQ5xa16b5se26FxtKTpEdb9yTc0b+112Jb+2TEINqNcskPMSXBOEOyC3o/zGl3cT6hvPF2OxWnX
U46speivCIao1gGbK31zKerX6ZeB/gP0ePSw4CzcaVBXRa97eaCxFThJKawYkv3PsGVR1XQoSqrp
ugPDAF0xj0WQGMzDs0rGtGRTk9S4b9pSN6EpYHYZHEcnbx5pcV40e7A/GVyJlYzF8k9ICQwbR/Zh
ChQW+4fGRlc5RCjVSfIJv7j+BDwaM7hZyTFah19unuY7rP7wq4pG96WJHwG19flLMONvzmz8Zr63
pevTrAhRhwuT+fV3xprmF5LX+9JizbL2hIOEj3WFif+jH9ahWHsgA73cNvXkJtViBz+j5DC1Cjwq
po1Gt3DzSZBz94cb0lnkpKN5DkYYyy8oGBaZe+xfkO+jBuaQ+eAv/pnonvsBvikTGJGJuRO1Og+v
+7ah6CdLktfwkWXF3BL3awuG8d5hqere7ik6VCMkvFbE7h6jZoPxiYIkrM4dQ3jcMLHHlJmWHVQO
SA7cMT4YAqeRHRqxckmtrUm4BP+GxcgHh/HrdZ1dOJ5yJPMiSCQUmyt85Gmxkg79q593DOsIgjl0
o2se/dhTWmQpx6yAGzYAszsuYd03cfY7SRo7XvNQxT/QUvkDtvXXb5Wv+Fte8L2OEGAyFET3ELzv
I5kPTnqP7tap84yv2pRT7MKDjHoNoDJjVbd6gBbQBpVTgHirGSRyzbe9rzAzG9RvoHV9swFWj31X
CqDDx5Vnw2nfRHMJxlG/MBblFlWSk7Cw8MbSRdOx8Z3nbPtyuFxblIoQuAIcB0eotNL13sJirsQu
IUOqUiCTKpy7gENiK+QD3uUoLeHhxI9r3+w/IebCE5zj9G+Ix7DQkWZ0h+u0mudKmmyuKVpHVS1D
IBYMJgir0ks+XNpYhHCzZDSY72Aajzkk4XT8Cbv+b0im9kDz7d+WACnogn57yfjAlsOYTsF/SHeJ
0XRtogUkjQSsvzRi2SMyxhLYfFm47exbRrHI7tSHwBR+b8SIaELf4cpad0SXz03blZNfEqwXRL6k
IDirZmvn+3Ty/RHvFsKAZdpiYy+EXGjVzT1yM1ZSjLHLr1uL1rcFeANHEIwQbbhhfkoDF5crHmaJ
JRBazVE68YrhR7rsiOd9WiLCSrSevDKxAdZpvDuinZvwIUh/9DMwRTHAIsB7JdBo59aNJ0yA6gok
H5BIIPulnFsZfeUjV2cRYn1CMzh6lwH65Jce0Qov8MY2RxX7/pDSGFvLXY5ot55FRZiZ7SYOknc0
jbovKce8nMcRg7xv1PKyqS0r5kZ2d5ji0VVATwBLlVRf1Das/1l0dS+5bJb7bTPBQw7g4B6FggA1
2oY7Zpq+HLphOTnUw8Ih9v6ZB5O62DALDm7j0lR+bCV5HPIYabStfiAT3/4L48DUc5vFR22j9TkP
aXbK+vjXMHF4hXixHNnaTRdJFqANLTCqkQ/dZY07f/V9oy7ohKbnacRgweKgLUa+9O9xv6gXsH3m
PO3YelWI5DiOeUAeMRH4KkzH/ksPaIKGye3neHRPyQaArJN0LB2yaf5qpOKU0Y7rHX5Apuix6/PA
NPS8zUiD2uyoBJ3meTHjMj5YZNwdEN6FK0NrAHcKSF3HuqCKomUvO3TaQH32EThE2sEAJvW16Nyn
RZV5JPs4HeN2CirDyH/TkuPmCDxYFB6o5DB3PL4a5NhbJDvS29GY4yuPu39+ncMCy2VY/1kDfh7i
NQPyh9bmQTSsh3NE62uTNL9DBGE+0SWICsY28RhR39/t0v/FxNrDypanyF7E4hV23T+QNCu/Iqp7
kHxt/4p6MT0jCZA/LXM8XJp0Dz4Vm+lPFqXRU4sseFDkKH3xNPlfqoPL2YAe5wB6Q2O+a/IHrGT2
lVwtBtE86Mtwh/+AU9S/JiJLauJnVyAFcvwKd84/W78FV7Ul212cAZ/kG2yrbD6ixo39XmhHf/rR
mmPoMPTQyXYHmukYcew0PFoEV5VD3vtvjH0Ame3cwGo7hRXjyc4joMqONico9oPjFPZL1aDRPHQ4
+kAuow/WrTmCCMmzHviOnhcWYI8uBhGPRVYYuUilSrQwYRHGCXI2c4SohqJZSwhfljMmcFuaOPo1
zTos0Fh/yl1giB41/40Gcy714JC+LcL0buzjvsbZxBIuMqPuWrjt1xMMg/Gi0B29gQ+fhpxFh13G
7mBaDh+SpLe4/wHIwzdsdzWu+eR9C0SOu36Nz+2GZ218uOB/gnl7j/Uboas9tpEVFe2CqYQZRngN
eyO7Mufh+jDBNBt3paDVSmd2O4UJIFE0JENEMPK4Pke4kIXpyAromSFO+Zqnja/jRnRPgURkYiH2
gP9eFofLiDle76TNgTWZAdC9YvQQy9yXrL/ZWffpVEWtZhpYYsy/hkHyvxhBBOZaJFGWmBZ9jUgV
VsSE45Yz0sMaFb5Sq+j4f2MTuCfSgReZttUdoK7lj2SBdBftEnsBEZP9hC2O94BfrFAdwjYb+JT8
QQPAjiZV66VLCZvAvJj1Ow718LrNo/+wnrQI1h50eE6FAevhgXwPsJN4GyAuqLA0mx5yq+VL7HZ5
QBVH09ujQT/hG/G6ARp1P7Sm/wk3thQbeppPQ519F1mUPXmY/uGjrIuqmgVOLgMX6uSaPfyddh5f
a5FbBDYhXzyvWd4Z6APgs0IcSkcBSx7/HjRK/lsEpK7wmp5fZcshS4AjSzUD5yvmMI3flmnu7kmU
qE/kGk71lK3/v6In0RxuC2ZveTKrawfC7mTaPEbPh9iwOtthCIv57GG1QWKqYfatrOAgml/8jKtg
TnX6uQi5HRG9ZY+hbcjToAk7e5FJUWxhxu/g0wP0gruoMdCXisVUHUmiN7zNHja6JDCVZcJtB5pm
uOG3xJ1ufxC0hMYxaebxJZIclQIxM0fQDN2TTnh/GZ3WlZshmBeRPHc5me8829cDZMHJj5hs+DBE
PcaDbfX/NIXcqOuDxUMnDNbh3EUBcDTXMHrN+3EpU6SvnakaFeacSY2sJFmfvvTp3y1a4dbVJIgB
lyiydnLrayeNqFIdw2phonfa5o9ETxPIMRiUmF0Bwl7h0UTvJknuVKBeO8dnJP/EZwDBD4Q2b7qR
h7lPL6mjPQDM8c3mW18AGcOlRAEN44pyEhGoSdt+xWjI0WTuZZQlv2UaHnhK32SylWYJPrEqgHmF
dGfPsB2FLgwYPyST4LKQCIvNkss+uPA2GZY6x8yN+tEiWqqYl6ZSnbuOU3OP9CxgygLRl3BHqhXo
gJI2WHtwEd7DsWrt8KEsrHd0iHEag4gQy9+RkF+jYhdmVUHDsNzk/DkLe+7teJ9GsvSLOOC8VVSt
Z5cFr10f4bWJ5HFHrpYRUb0JzKvdcsmRDEVZdr5Bxau038FgfEHk+Bte8qfJSJj3g5k2+gnmlEi1
tefGi8eJBqyMzQRDtOAXdtuuS8oujR5eRC4eYy8t4ENs6a3hJwCxf02nHzMa/GvHDY0VRys0ToDh
odwoTTRnZ5f6+xS79Hesj0ltU/dHg1aYnJ7vgmR/zPrmjMb4TFH6ndcv+R5c97yt9aQ/LMkuLk9f
tWM5zpL6IwLQoxmBJAuOmYl6WBrWVgj02o8AsCHgTgxUWUlaQhoGd3dU2CJiwX2PVeUi0uwY4nId
E/rum/Y8+fYfhd+eGeHWnoAIIwGInGRE+G6eHP2YXpUc+LH33TXLsj9xN3+neBNPaNDHYnMjbA2R
27r3pbbz2TJktZKWoX+FhUO0ZgL9DfGVa2097lh0aW1swL5i4lwbLkCT7O/DjtRrtHRNNQn8i9MQ
XGdmnvnAD/mYfbu51T/jrv+k+I9jsPbfaTZVS0K+xn683g7BBI1yhpXPeR/LCbZOgQU3lHf9P0Po
CVXrb7DeFgLa9aPPETSx7vWMl6jh6KCg5YdOu88OPah7nq8nI3wVcQGP/BzBuKaGpV/lohDmQzi8
LCpjGVXQux1EhJ4JVBWxXoFYpRTvaQu2OZibO+KnL04Etm1a8qSlN6Bo0fuFqJzQjlUuR57vBmcj
32V/pzE6wRD1vZMYZHd+dm5AKDiBQ4ggfR1lYX6Ys2zDfqAdICrVHz1rnxj84wDQxRlGU98c+7n/
vcKXA49ufcO1hmU1GOeBBkhcGU7mdRim4JjEfqjCbJtRw6MJS3QqBB2uXuIeyzJ4uc+Rcs2B0Qmu
gAQ3V5sMrwCiu1KmDLH1LomB4eAc4YGZC94wV6S2J2UDH7fKLeETHu9t+Sb7sy3rczqth7WPr20X
ol1nAeh7W64wGwwpCmO/+LPgNKynpCnBCr32Gf3RwXIPu48O53CokESD1bvmlDYpP+MHC0HrAT5s
O2D4bYxgwWUKwYX3fQIhSfvUi+wSE/o6tfNTlsR3Sbt+hnt0pdDoTWhqAelxB88fWCbAyC/5g5VF
W+24Db7xja5dvN6vfqvjdDhO+/ywNRMwoTYOymDsfmiK6YaZn2iyfzo8PoD0kT5CcDWVPXC4YuD9
MQdX2LHhezHNS9hkDCRYfG+W6RGm1Pykvf03bHlcibUH46pDFNPxJczG8wTfdby0czkA92oBfOTD
PZOOX7O1fxbSAShAMvU5WuDhtWO/BGisPbrAQQSPQwzA4WMn092iozt4mpGCZEB1Z1CmG9r40c4/
Zl3voBn7o0hchzrDZRi1plwmEHZDBh+JqAvvODKvtZyuS9TKN79i59WjTvmbVjW1rwzHuGnV95yF
FNLp+F4ahl7Iv0CJcoji4JlSdZcb+9sN6j4zLXJwEnaMsQhTdI0cKg2sqMSe6IU7c4WDkH7cU17O
JCtbJK5VSxCHxSLCM1y77zpcOR1ARF804CKLBA70JNFT3Q5oqgD8mg0bMAqUK+Lk87S9btt8lM78
6uLmm/WABEf5Z06QFu4BDGNjpy2coaTq9PbBQWEAh6qTNXJgjDCUwuPWAC2I5F3jhne57+jk+7DK
jBKFz/zTYGJMVuu9DpuzJxP89oDV0D1DWcUDgwa2KfrVLzXI3kdkEL3Og3qyvXrlfufY5JtZscbw
w/NC//TzcpMf7XfpNNGadToqVqtfd6mDwst0P6IBTZ9USkHmIbx4FahLVIEDEhCXQYjFxxKV7a6Z
uxrUW7wWLF5+j9hxOoEMLiXltV4gu8DUXfg5UWWH3Lqo20FptM+TjX77cAtK2/FDpqP7NvdneKae
IFusKBRF/PZRVR59oaNBK9G9bh3agZEB0lsDehV5fEjkYi9+ayFu6ED9yQQ3p9iT52yw1dgMvzVN
5f9/LQsNUtkmAgnXqn3SKZ3PYz7CGmG8xzyywwSH3aTrYUEWVE58l9ujnu4IrFBtqz5TCnoaBmzv
CjFHeFkbkLCBzRB7oGkJiF+f40VmZSMzdp9yM5/CnOzFmsdtwRVsOrMWnkobeRBJ/rMEzQGrK0k9
Ev/RueUtGPqDaXYI24IFrYVa/gt4+ivNAZeOPfK+nU6AL5HE1Y5uORp/+zeEeUiJX+NDsTUDPAKC
16/svwZ2Pq2cD0SBp6F5jSnrvrXjc9AhzgWbk29NjtsmSuXfNIUwO89pX+wuwLjbXXPEMRZojVUp
tfmLhJ4X26JAmO17yOmzi4IvuUDHQLKXbIMfKhXbA9fdCFIANu0Svnto2/uT2rbj3LZrhQ1bVlu1
/8v5fIPnztA7HtniHviypWUeu3OKdyJRsOsbQgFzSu7/CxRcz4wkXxShgGUK+8Qnttp/2A5t4efX
5ydPxqBY0AIi3uoZCM8If11xSZv9nS3DA8XBb3Jva5GF8LAL5s91A2VEZ/LuJF4RhTNUNEsUnnJc
8lUUps97GIB5D19Bih/zQXxIgd0/yflDnIYYm1nyB3HvZznGL8Maf+cyeleoW2TJ3tm6vKpwvKCU
4vLLgMctdDg08/bf3IX3vF9eSJMASYOMaPTpI/IqTnFEKSahHk0uHHnvgiEw77dQ+T92TvJbaxzX
+Wjfob29Dc1R+jrrsS8TSBPLbNPtU+jardon8NYKS0ffW4hxWIYthGKmBVEPkPh1hyasXpF5ftY8
E5dkTQ4Z3BDhW02wYhCwuPJcRuUyq6aebPpESAAlXDCAZ7P0U/eM3BNgjwUDXIzpQAInRweVoRd3
sBLBH9KSiQFNXBjBnYwOIPVJwwu++PSFYoWhw10Qw4oJVMmbzKBc21M2PmOCgpY1SfJKWkN+I2SS
1Xnnh98rxMRv0LVIArwuWEGfGqym8GEf/oOwTH8C2GrqFOZudcv6N9lkv3d8unIPqX8ERCGrdbLD
Rcao1FOnocqyzhRb30ImsIWQknhcxF20vkQAf55MgC/RN+I90csDwgeDJzaic4MDNz4lNnOx4tEc
JoA1p+VmvpmwRlUQF6UXiRuHHha69Nil29sS0pbgJWwBN04b9HrTnCNNePHDAbjKUCqAE1hEiMcT
Olj2Ctfn8eJgz3NkY7pdRqP9i9hQEtD4bGWacv/Wdvl+TUW/f6DFfRxaAAZEu9sONAh5usvg2GPK
e2MBbZ+skU+5Cj96a9urNWELnmmWjzB1yrDY41KQb35hR90OGLZG+u3n9aXXVByXFF1dZKkrsbsr
YTLa8Aps1T/SjQZsxALEJBxEoTn6gDQJoe9Y1HfoLXKsdo8ZbAG+pYLh3KNjv0+a1t0JzOUnw1Ig
N1bNUOBIqNJmrO5HlDeoScFLY0F8Adu42oY+wzfgv3Hd1uexy5EdtMzhc7g7zB8QGtSGJOYgQnBV
OkFPNKipfRqhlz133DRfmRfmLQoNFGVJ3x6VmeypnxU9hjP8ZdA2ubqboMzWeUCP2c5gEiQiBxkX
+CEjentU8EookhRkazcJKHmieXkxhu4gf6YZxAhNxFNrWCwL7Xd3gMdRCFAyt/hxRbj+asg+48mA
/YeTi627MFm+cI1QXGPqI9GkKRTM2/F/Orw26WixfC0slpK0uIKSerAmDu8sbL2uZprwI1kCozVg
0sF9oJvmohrqK7iqAHCHA/Yh8nDtncxGTjLn772a/2tnG1XdACGA3eMFKppmPACslYWa5YxZBrFM
nKL5nHMozpYU41IzxX+zVJIiTsgbDWegDkksTlNmE3h0Zc25mdoJ8DJQxTyPVbWaaKggX5MvEuE6
hTG7LaPNwQLHgaUEUb3dyxQx3AMBaSU2KCMUR/bskOOxTGTpyk2DH+xX9dI3LVRe67AhryUWFxo7
iosIMF6xQkcEW6JuhpIKFvEB1nSaEeqbGf/FOZ5M/gx/pEffNAifvZ3l3eoHTOgQG64RqG3qPwI/
vudRBy/dnbIz4/kdAg7PwuxGn3FU1u8sFvj0g3H7V9/a5Cvs5iGv0nSlW2kTUOEFuPxkqnsLzu5m
qwzVA7x3C8NoKMo+TpO0ggYGKoFguy1c6WHr8fENg24eCksmKg1j+OwCWRxksD5vZnUEapYkJd4t
kTwG8GeBjgBLEVBwZk36TA3uf4gm5r+SQZWEB2awHI07YprLuN+nqVA0cmvZGNe2VTR0LCt2pTgv
h5HhGWzj2H3ZxNkJhK2cyRnMRnwh6HTWOqehGys+aAvgOhag3gVdU3ILrw40xsSc8go+mNEvsi/q
yykyOWgp+JyCi53oeur6fP1Y1+l26ZtBixPQzzi4ZgmF3g//igrw/XvMa5Fq029Qm0m5jEk+FRnF
Y6lzLJ63z3G0oueTnYTgYHYDR3cVEEdPqUyBZaBKgJrET4bxMKFMkjOgpvZ5i8LgCUH1I5r7cWRD
PalFXRiR2OBcQCy8p3iY67WHI0hWZBnOb+EwfOsi4MaFlSMk4vdQH2UPiRkhZ3QubF9Gnkd3PpFA
/xPYt3dlIxL1q1XKfIRQ2LAiGmaEybl1GIanGN5U3wm2U2C4zH0GSKrRG8VYAsVYKY0T8V0fZ0GO
SzGDFILYYLoEDrhxGbR8zAEibFYd4R2CRWqaejbgypKbLcngIbkD3YEpk7IFnBQ8vR9DOo9QR3qm
31UaTU/wLIRS03di/BQrsO4LDwLo6aawkbC2NzsnwGLxkKpk8snPJtt9qPIx3v4zPUiowvDIvk7b
mELORw0WwBaDiQzjNy7qCHEFYTlwAsi3W5eMI3Qg0hSNDJzPSwY0BMU9jFNxRfMNJIoyP/1uU4Uy
D24IEQd+w2t84HGAW1aQhGOchrvph96jEViVEFuAILEYIiEy8AB2E/D80mXvKNPAQ5iCbbBeIJqg
ORRxhALuvx8ZJ3hZbAgIGwLnaKocjfE8IFRHf0vnLZtOsC0TLazMjbeFZ47CKlult22SMQZ1lOUB
hgGxiCSqco3Voqr3aREm/uDzCJEWrgFPVrsModJFk2B4KBOZYt9tTNsJiW7CL7/toskXsl73/HJb
ZLIlxfn+3sDTcvSkIsxfaKLjD+OU+A/IJ8R13ZaDq+igb0ZTl910qX3oMR0R4w2gEiXoyTSK6goz
LJQ7tJv128YsI+D+lshh9BkRHApRIPgQ1u8ISttIMhVoKuCL2PF9/6vtJkidOpb+AsSbzLUlHKeH
esGOKeicm9NOyH0FOMHvB5zS7l1nGcEiRCaW17zHlioUoQC4QZ5mwVGCvnvsEyNECXdfhLqr/3F0
XkuSIkkU/SLMUIF4Ta0rS4sXrKq7Gg2BCgK+fg7zsrtj3VPbnQkR7tfPvc7N9z1bmcu23oavaBsU
Rh5y7Elxk60epiNNLR9fVSyQeKSH7NTxdyemImuHgnGwBcEBMjO/dDYCPfnyxjLbNRtdrrOwO4gK
dOpg+Y3N+NaaOZgI4K4+2cHsJRuLEWxzSHpyZFeeOw7ksDvSei7tyE7gOBUjfU5r1mAM+MjAc9wO
1wDqAkOn3FUIxeEwEV5CFhXsulM7FCajk/8g1ybfObovhBjqv70pS3hKWE6njU9RN4yCDL+xxbTF
hpB0bUdtP1wghdhgXE2DeBm6qnZX4dK67VrInvaBGaQEMfWpPwhVlwHL6AlRqBj0uGFJ04FBw60N
zm4r6dB5BUABspM2y3ab9o6dg5CajrXujUQv+K5jImvxE57qYAhs1lgMHO+UMNFDpBoOF9sr5Uvk
Od3RCmomYiOf7XfYVtON+Cb5PYcia9fT5Gp7XQy5IIQ9VohLwcQIBlkiArE1ateaV3XuNNXGkWws
IvbeBO1Tjqzie1SalkdcTmuDrhSeET9GVQ/QQqCXu0cLhGiJTUeGZ7ZHgjk2kiSFu1BltMqcHg50
GPgASARw22sl/FM/laCai4AZAi8tZVWCvNiek3n89ufibz5wW+Dze+tIO2Iy63h3uHaIh6z4UxvT
s5FRU6mUIy1g/SZ5TvMXnfGda35NttNlSKtqw+RsV9gTSl8J5sP6dhrRC5On42zZZ0bze9f0PLSy
7K9fmdext45lPB6wBO0jxr+Qh6yntvKfwCBALCzcg+5sXpf+G5AeXqKEvGCL5Na3p5ERaA8GZnZn
kaVXmaqXhrTJ0ak+KW/vQTjau5C18as8d/1dB34E8QnsnN8YKr+YnbM1EEMs0d/qwbmRsvPDCK+h
4wGy0zxLMZ4c0yH7C8VgzVCs26nRO5scm2uGjLc2jeB1kh5MuSSDVab1M4THre2tlzEZ9lky9hsG
avS0BHIcsDRNK7ubT06SfPaZ/2lWxS1oqkNg1LfKmLwV3/0nKtEhsgo6igh5LRpeuVGyDUyAXgcD
SWRy2NDUQVPrtqEcKO92WlLk4J60ukkd2aUEwdod+gBYOZDHMQ9f0PdRL8Nw5/bZIWnrJ0tOeu2b
1nk5j7AqxU+z8utVHObszrTptPMMrbUZjK3jzCWFW0pJwaXjiP7RidSpi31ny46u39Kxjjzhv7FQ
78prIKBTQJHGjhhGxxcKgjebz3borX+2YMhRAqbJ/FhBgrqT+bY8jrAv/ZbP8nn0+UM2xGGs2cbU
bOIWIiiGGm9z63lxqLR5+OHQV+76rP5JeTzAL/LdNPB756E5FoDYccu0bmTfzMiucRCf9G/iTnt3
Lq/YIyG4jNcknf4Qq3oK+AZpeUNOWmqxVeJ7ZxwYN0VLKmRVHjLf/McqspJNe9Ze09IRPmK0m9FY
uDDzRUC1xY7JvLsfbjOoqiwCZzW73VfmM3ka6mLHiuRpRdd0cvVIScwD6iEmyMH5GS0WQAyyfAVs
eQc7rvcsUX7uO3wTi29q3WW0C0zOQfV6dYlS6ES7Noa1l47vQ5bd0yJA12UN8spu1aEZSZavESwC
f4Fw460Dt7lIOtqyBfN84ZUHEx9QAL9nocRmucp/qa+BI0C+u89WjFQgNhSMnsQhbcXTrItTFPj3
yhdvITkyLfcNI375UBhJQzE6s+2yfGRT9NlVMDwRKx3hyccT39pb0jN0t6bs3JXQ6TgAprT/jAcx
rXx/8ZkJ+bQ8ENSIL71FfxQPrMPJjYF5J/mlhhw6QPn8pa7iehe53bkfeAELxRY/RNktZWqyKi1n
H/X6Gff6cOSkeNHCfShysiom3Ja5of4tHwuoOZou1/uWBvpcjWrHpPqGivXsmsmTPaoPn+DRmsFP
PdWf7dBc3aA44Z5Zh6AGG0PN/5hZHHPHfRxlP2xZmnsah9Hcp5XC1ogixRoPTrD8q+rt397I+INj
m0yK+GANzj13wx/ySzaMXCGU0k9ntt4Gd7y0aOQbKdWVcNUPR0Asi2zXF92fBIJz+VijND7qIjDW
sFysmpL9p3LKJ/YOihUw/orBO8hbQOvalf8KwbjCHuNXcxFBrUTdCAkkK0yfvYEaK6p2fqr+sLiQ
osyI421TIkIrYvJWWEGOWe8dBz0ts5bbtAgc1B8vQ5U+pFm3MWm0t84SAj3P8XXQVbq13fkWI6R2
HR7KuP2sMARWk35P1fyYi6xckv1QBWCIc/tgpNlTb0zZQphtB50cktI/UyovgS6mXMVj+HfIjHNo
lFeQsXaLxHTEHMBsF0/tT1hENKmT7n7jsZIHK4uLY5jocmOq0Nm6DhcYhe8rWO/aldm5DvRrsEwO
atKJSBFK7O7bT7J/TWJv3cbeLn+gEKW2EMYBXJetzXZNhSvYpuuTxV8edBNeDeZlYgJRtIrqk4Uv
Ozkmz6XyrrLxtq2In2urfIk0IF6QHl1r3JFOfwnZBUnAYHgn7XuXZgJvdpEfNG4nVbPPTmNwWNle
85nlGbhNdrGXUDdJ68y58RbUNkog2df4k05Tbf26ES+SkLsuNy+iIui3TiCG+iPSHNVcTJ/edN9p
oTAJkB5fTnLf8jcUE+K5Tc0+RLwPjFvxYdSHwVGXKQwfZQO2GYbZV9u3/xiCPUmugTqVr0XLuLXr
PRfhVmz8mseSnohujQVRiV9uC4SBFfihu+5iJDAvjN6xd200jkpVokMUfYSPhvehb094kNJdMFfE
u9rNieQ6FN1CEL0Yh5h1rPPU1feI3ikx0g/8FxdQIQZvOrh702RtEGwJT2ZQXcZ4Inx1zEK9NfLx
Huf6nkoBY9SfstC7wCWilcTxP0lGBVb57NWewj+xsHdkd6xCHBC1FFcykDm+cVFKF/IHKbHCTzAF
9SNbOd6GSfwS4fecBZT1yy6h5f0bS2fv8ub4ajyVTX0mjYYdQ+Q4G3LPCsJzNHZY/npWbyZeUWz5
OeWqVECkdiIeUou/rajHcoP3pz30efbBnhK9Egmzsrhzx22n671FYARr6V18Uap5ppk9WOx3W+V+
hXQKNx+Nj0VU7i01HDoLMCgdbu1U3XDUfBZDcNR18xxO3MSDg74cDh+dF/4z2IexxbT6VLjRMRDV
1Qo4JaIQSdSYkkeKsjVl1raQ6pkmfeO6Rr1JIRie24YpSY3XciH8lxNDxvvOLvZ+ky8xozsysdhV
VEZfSeLVh5gHzvMCgo7TPUcQO2Ilk5H6NRupPvmkAsGsPWkf6to8Dk7w7NruCdViP7FDxwmmeyGG
ByE5c1DRxqx/pPX5CPvyp2PNRup216bFueoTzqz7dleP01PGY2bwtITEnjKPKg6UXH91nhw6AyeS
m5eEBnmZPgEn/iowCsxoezmyGyZomuzLsvWrRK7cNNglwIuplGo/fjB09CIpVmThhcTMVSnbxcoN
8nHxWUFmOYJMRZO9xH6a/NYJm0rD6DKggdziyg3Ok2tnX3pAB/XVU9+qO4lvOJZN+dYU8k1nRrSt
EjzOilxaqucynM7or2hl8pJ7EhdkkF9gNbZZjz2lR9ZMMiz2sAtGQGUV+CScDSUBqWW5LzHklkOG
iF1tjFHSmKkQTYhVhXW5Tyo4br6pYih32o0vpsh5Q0iz6tLHmroIE1iyD5WLd1r7J+k209ro2Qip
x63L3sgVLd1tMMmn80h1itU/kwqM5nNMVoZRQH3lWC/0p1tKNgc2frftyR3Ad+P/Acm7lkXwU0T+
Pgnnw7LFT9XNzmZOtqLv4SzWwOj9pl8o75mepkzMr1m00y6xmMmXzt2hB4kC63PuzZPqjF1p9E9z
5myyIaMqMd1jFVmPmceBVETZ33TZs1Uaj2E506PUyQMj2IPqh5MtxafPd7vuHLFm18XOSL3t8rtl
zJS3zm4JCBkYYsagN9qMfQljMW29Mt+OqiR+Pva3CT7GsWw3aDiQiVSIhdLXAUp/cEviY9Vr47YZ
AmB0n5C1qv4jiIuvaOrvFPHsbZN6Lxh3QFIhMS5xgtn4G7BgZeRwJ7v3YoITgb/21SnTQQi7J/am
YT41XKYA/g/TTJ5nUKKf+Xjkq+qps+J3E9wKy3ArIKF5Fv01C8f2y5s3t8bOqHm4sQ9vsjjfhxby
Zt/JPV6Pxyhs1kKnrAwkC6gPQKKDR4Ttrzk1nn06NEWvy59k604RpneEhlrlO4g+MoMIJTDf5sRe
pwwxkS/MfZ0ZgN3VYVzq3pBz1+kLsJvwCSvG2teQjUI57lak+XUqJExEA1GING3n/EM9f2QRex+D
Zj+RDzE3uJtmQkRbyeuJf+RvyHNYUAGXg1XAOKI8V9D/mMfypH1ngGis6dgBOyUdFoicShZyKjTu
oWbZSF2tR0GDUvvzW2ng+6rcW0Bl7qXdHv/8szZjolEbvuc5/I0M4yWzgSZAkNwKmc/Tz31e7x2h
N6jSG6Owt6Nl7ls/2DZmtunY1KEHqFYq8E2s0gNJG5fONtdNHF2MrL61km1tEcpsWp+osG+NUwLr
hKfloYXEQYRXjy7VpGz7vZMSCNrobdfbE1P/eK+68ZWFnQdI/wbya1iz/vqMJ3hhCfA6j0CizlYn
6aEV8iXE0z3N3onbe0N0KUcaxF5WJ0dtu5hVA9aUat54oZ8ay17HfEeirzkFkq0PSC6RH0d/ICSU
oyHlVm8k8qOoO289FniOM+NhudKEDsyVduRmuXH04GyKrntuzXkfRPaLmLMXVKBs57BBaJMpmtLW
Tk+TMDcA5mRWcSuFhSJboLPfF/NrpP2XmPKGwKJ9OzPXTDkjucCsLaQXgQcOrcJisOpHa41qk63C
UZMhNrGiNDqn7fgS9fEV8WBcm0n+6RXZZ8cc3PfkvRbeW513GoOfstY82mplj8PR9uOzzyBRcBcx
z7vk8fDAvfQui/CWtd52TKpdaPkfSNSXmWXWyKg/ZpkfRtHOC027nylko9b5DbIIFXPoHtJE7SLo
024Iui0YQrNuSwzlaMMDD1618OnL4dl0PJKjwjaGDFphZI5YghujCyw/UNskk4mllEWSe6WiWLij
fj1W5SViDW/fh+gJ5HhV7iajylxLnR3tvkB9dGFuTf+WznJbNQI2kvfZ5vW0aXgsr4Cmfmk5YVcU
VMM61PdFMPBD7ODl/BSPNeusH5ePAmftCJhgPNgq3uEKGQBG8BuI/quOSIPDXCBMznnbr/92oj6m
TXceG2/nOx6l8LwKLPUSBYw9HMkgw8Ju7faHDk2H0AWIt3iLZ+iNw87PrJepx+Nk98egMc9h7WFI
c7yNaUcH9PAlqBZvYZd4PTUg1+EU7QJjho/yLhM9O3GszMFzspDGCzOGA7kVA5jW+Ok50WsT1nt8
D8Q6ZHs7Vd/LskVNiWHk8b7M65WVej+1vSQk/VmqCZEJvCdBcgo46ngw76K8I88zKO5bIJX+wNgY
TZPDi19f9kyUy7/EP1PaGysDV6MAMFk++Gia79INgtUIzykXgdIc9cbPy3/Sb7e6mwEAC29jG28p
5PwlVeUfVZK4okN/a3RYXvv3CSW1dFV2ioWTU7J6B9qneO3Mj+w7XwV10m67fIT/qUeMrkiCmQtk
X4drqzPMVZvlr82Eod14q8GI0H18AEPEH+DCJ2jmXS71d0ni884GL1nFIkS0yPxr4vBIVvWpd5oz
lr9V48aPyxZJHvhT1YJwqbBFKSq2OU8xfOAvW6JOAuXKBVZRrfvRDrxWlSm3Iq7OM0cTn/WDWSSI
u8U3xfEbG0BC2Fj7m2WgQ1tsDbwrMjZwBZtnrt99wqssQ5hLWfZryxmRyeGw+LLcmtV9pKPn1nBP
2mzXzWIbGO52edscsyc/pr1UXvUQxtWX2eKeWv7FrDcIBHb/8sH8RMK/zLzwRtg9kO7B1M/exmRI
xKKlPpRb/BZrWwVnA04lHu2zrIpTOn/zICw91udy91WJd2gr88ks6mffZqksc/gl/MIkiH5obGK5
1CZtZqIz24xHQ2dvWqpjswDrCcgvqMAJC3e/zuTEiY82tnjuiwBWzfv/Cl1O0ELLZu0jrJUl1yap
45qedd2OablKTfmti+ZclA7xRwxdyaBuiJepfvLK/1cGGJMzBkDAzd5KRQnDZGhdeJ/ZjOqdI7U4
O/DO+6qegIc9qDyNN4J71Xk26+naFh00SlA626IxqzfDG58oYroNfqTdKNC32BGVMSWdu30HDIPt
dTrYs9Fv6l7STpODNimLvt4wITVnEBKmkIhUnnu04vB7AbbJ1paHQupqj0r01mbdJwTbHjKYAshc
BUO8NlOanHLGrYOrxCkBzkrmHusqnJbwEMiyDqwqTZtrJwqxbhziSkZNPkoxPLgUNOOonvu0Q9TR
lBtz+DJVzWtuo3l39QET4h8nGnelEDtm2AQ4ETqshuSnTOZdW1BiFuZF4W1cs8IEk0Y6XgUEbGAb
TyWmp7Wu3BfNwT/RzDdFTffGkAcjUcXzXR8CE6W5tMQqm+hUQ6Np//DzibPh4KBgx0IR5voY4hLS
9A+rjMIGf8kTkaTfGoMVhY1zY4BurFJFMNGU/FUOurOV/qiiep/Is1uVdndIrfaxZGMFAS4vlkNE
+BjHB6hlysIKHca2i0s9dUDW7fwgIA7n2Xu2XfGo8ZisTBmAUfTUhdi/4Hd5ADGa8pb1xTkL5Hte
G+JYGcNHU+Js70daHYwOF4tzAkNTdmmpYYJ52Guj3hl98KKL4anJyps92B+VH79G2MsY4HnE8eTY
aRuV/Wae/rJ5GkOR/BrK2y59Ctc3akCyoVd/qLuZog+nte3fkYdTbBA9mBIVGYJxXnX+qnMD+tnB
/inxLRS2PI9OCuHOHerAHlXJcIEs3JeB99l5BT7JGqh1cLHp27Q0meS/+UOP8tDIJSt1yEglspeT
f35GKVUbRMN3M5y6nd8xO2dXn2ps61rPOIadFnOeF0fMNidQmbqrLoPKhmNUF+FqOZlkBZfsdC+e
hyyTx5W/Eni2N9COEf+X0QO9B3RpTqllUHYREwwCZJobFJRsO/vGNeLmZaXixpsTuc3EDHPGx9J7
nQtCo7Oza0CrmTl4mBvO2bkZANQmb8QmarqfdAgIT0b61yyKM97zc5ylX6YOdozaLxYh11yNLOIO
XNDK+N0doG5DI8DpnNsP2KD32MRCxlz+RxSGR6eYoWVSTYM/PVQdGjeGk7D3XlxdkpNm/GHx8ANj
2oOj1KvgRNEc9bF2MOhZ87as0+3Qmg04ujz6dnmSI773hHwhFMk9G7vufl8/Q2y/SRdNHnfKlcWF
v0GanyaNrMrveHUK52KT9VJRx9AHsc4bxu1YRvrsogdM/ox8S36PImIgSwok09DfzL3jrse43ywq
o5iCe9SyGxmcvN2Chv31WkXJWgGhwj3f/bl6yfr+W8xCAergJFAtAk89/NJz7kmU2PaZdVjKkN6P
fnhatokQZ20Ya1uPxCsuz1Uowu8s4H4q4+cSPcMOi2Ph5cewjk6jjdeOtDVI45M1eMe8cG5Tg9MX
+zvJJ0wpJicmi7hYZ4N8aeeRCC7/QmhZvPbyYKCSHLu14Zf3MmlgfLP+Bf8yIuhY7WOZGcCyPWwR
rCPtffZnaf486T/1SC5JoV+8kZ/P+QQh8OtnIJIeUCbDfTplUnp4wU9kB0HihN5LLJlIzs5VuOO5
mtwHLf1Hyy4eumB4GePwIyKsn2asvaQNpdPy8doLy6Kot5OgvBHWeVz+9ORVxKvUJuBqCYZCN3SG
ZtMxRbMpehOoLotvtNbzc5/ImzWQLEdUU0Q/ooN0x6yp3M5jeKTSe6zT+tMMg2tswRgarfl/cUkE
xDrtm4cqaA5LfzRRpbvMvkUkX0wJXCrItI2c6UDy12n064vbIHRSjXehfeGdr262g2DXyjnZmy3s
eGfxNkekuW1dd5BMdZp8Y7Vt9RDARh/aVBHaI/p+C5ppP+h4iPe1mSUXHWX+k02iEmyuNb9lLRUy
hjHzqDSe7l1gGfEfEggw1tUiyDeNHoP3BOcJD0s8VLdKc9joSR7FUJOmpCaTqKZw6XbqmwByVtL6
8DjhV54St8GxSVZbiEpb/yY1SI/kUlhkADL7IRCpTWYyUnjrmX7bnGBmrH/DYEJG7v56fXSKQsO/
Yt5nIgYws8kizEqDHp6Jll0KPefbjaLnsSQ8jC0qHFTF5J6KtE//NeEI+0HJsF7GaZ5pRqDszEbm
ke6BpdXeeNBQH0xtkh8AXHV27GXrPM3/7JbnJiSDKO3ivTGRqDXQZC+/Enf9B39hBuJFcCry6A9i
x0c4uocapZW4O2ms6pHCqIzia2iSeVAXn9mYYpQLZLSyyVlSg/wOffecdjzD+EKAUpPprdG92k3G
9NXr4kAS3pmhxIMPy564wa8K5GdRjw8k9v0uUjfbpN/wy1MpSmIKVPcK3xEfqO4oOnvmoYlO3jHl
vwEOkmznlrDKOYFnY/cn4qJzOkYusej+YIhkMohcV1nP+PCPY+vdsAlBprU7TPcXCKHh/yudXKKX
JI2uY02uapuO+hK68uCPZNVBzzzGob6YaLK5HL7MQX9zVAU7r0vvQAeXCBIqcRZzwLSpm+nKYLBa
wyH92Cp7Er0PwDHZHVk8/has4DEyzGGPkPo5zs6ZHBJMjDiANp0zphvyjLb9zEWPo/FLlNm1B6sg
rzRl0DeEd0j6xzgTTOzHvCIjUZ28ZIJKIGlgkxnqk91/1joLwr+VjkZm+82CgFO0hX77XPRhxbtQ
WCCBNNbS7wgT7Bs8tBzbKw8GfevWaQkcIlE8vGZ4ojCz9kbQP7qCSiCyyKkk8oBv1CHUQ7niPimT
gQAVL6DpSRbFuzZikgTnODxmftFe6hrjjjPZiz2dlZKmYf0jRvqrm+3gcczKKy7X4ORNS0MH+7vu
mi4l+apmhMlIecVKbk15M3a0n/6xbV1CNWT5XObtjwJbg2i9QSpekfYLXK4gde7M/DABld7EcymP
xpgPf2xzNvfeHAf7oTKtv0PcluEqiSA6TVsjZQQto4YCJLZuwvKeeqW5D6v6o65Jt0Pwpepl78Oq
JnV1VTp5ueI2Ip8nijcqF9bez+03i+73zZx4DA0sKIlnvQxW/1si6nLmVfGt7jCAsCzs1VGO+Y8Q
2vKPA0kAaULQPXlpU71uqUwPvqkpgALvKdEcl+PgEuGRWNNREUK04tdwchkd2T959OiUGcE+On+x
mYVRMlbjRjDqSibFzGZykIcNvqthLodLikbzMniB3gWVF1zMAuNz7EwN5a84zW5B9zT0xIoGTG+v
eRM8Nsoi1iGD4rbrAtOySCOiKSsrAqZqrmlOoTwPLkl5M6ubeFlyhs/TczVRq8et/ovMw+xkrMNn
/OHMptoQ20M+1t4vax3fetXeMTzeJfAD+U4FPIQiScrUjDrCPn2NmpiUkJ5ao+vdchsS1U3YEQoC
Yenjvk8rn44yfE5NYPTOV/G1VvVX0Tn/nCAgpnWQoPYme0lKXzbPTjZ8aiANz40PgzWXnB4U9HTl
51zN9mqs04exxnKvRszleGbLXe/G5Gl5HbOM3GvXo9a2JC2Mf6O2OmiyWBxRhe9jLFwQ6urFKex5
HZa09tiPJDh/kl8ZwzvnbrSdj9CHPkps+Qme4m5jrf96OfltKfVHPjGd01OVf07D9Grbw933iZHy
2lx+tGVWXxoHXrsOY0ZsFXPMvDnboPJHlLS73QfZPpLOWSV1F3GW49NoBrgcqxI5FCvQhrCnggzc
uTmZVQ/gbTSXwc8EUybxremqbsLMbkYAbm3ExV6Cs62wcP7rh+bXUt2edA9JtFlxt4uU9s8iR1b/
nTka6EVINcYyE3AvrQRTuXjInuOie+ha+64LLhExoGpgcazXoVd9OQltrtv3j0nTE+NW/fax+Qu8
GWxRcMiFE8bfsp0fjSK7yoLUkOV/lGlFLUg5R5LQI3UPTLDvYJfgoPbEkmFAvjKsXbVwQKSrUW98
hWWPuBjxZfhFP29IumnOTpKKTYDPqsmmQx9Dc5GwiBcl6in+DnVc703d+iVoRfiUssrriMaULJps
sfbDwPoOg9l47CDYTv4UJP6GhMq5Xzeak4p+GuSOlJl2Y0KCn0sDI8/E6p91AFlxrqqC6YB2vR6L
qWKDRYq/qPMM5+LE5OLu5zGWj2OTFV9Fa1pM3AA4mQabvpnz8yYsV6Fl4Idn4lV9mIZXnDK71r/E
beHW7VH0fZpfstKeXEM2Lw4raoK5AYZuQyu/j51UDSd/SIys3Zs426KBaZqXeqfW8c03pSYFFI+T
nq9ZDydg72rfT5F5zp0gfVBxTB5KL+anPv0b8bcpYH4K+1soo/8jdMs8J7DjCi5gMJsOf4INBCw8
06Y9tfiPIC+eoAhT0GKlRpL8COR5LxYjKH4logVvKCH0TNaoxBFVIN/GdsPjWxLbw71ep9UND/ur
UB127VwV8GeVEe9UEtXzFg5+fK+R3iqI/LUqQs4Xsqe8f1qawS3RPYZGmK/gn0nEVL0mv7JYZRwj
pACnI6usin4gKSQyYzJvEEWMEmDWa0P5rRr0OSumq/YJa7r3EAYQYsJ8rydDx+h6rnnuIlW8mlnL
qCYRU8TMdIR6w30ZEaeQet27nFLzmGjskPWsZok73AwPWZHZR9IT1EEQ6o6ka1vASVYUbjA3BieC
oDWhLa15idWE161P/N9h7OwFh55cn3vPsP95XcPxnOY1zraRpq4nhDq3U/3E3BVzgcT8O00YvgwI
KMZaGBiekgI5YjJCZAIh/EcYR2rTwEpcAjuxs7VdMlPKWzVgul+HNmCU+UuKIh4MJn4CzUpyMzl4
Ac4uCmBGs465c+z8/iFn6F7XSu6qEjhEjvN0UkShrvhUw6d5jgBbOZcPmNv9r1Hq6GEIx/pYon2t
o6jjencGqU/2OMcnE1fdjzvGKAVOpQ+zWfprf1bYodMgepoyL73ieJ1PNn6ws1NNKWFz/ZSscztB
pQar/MC2S+y2Zf/tJZzmpmXV6IG9bwMGBZ885cwwAMamPFqi0boPfIrogQ5d5Lr33WwXyjG/JjxF
VwyDES1WULs7v4S5VNjSUczDcroKxyOcyKdwPzkuZvLHuZgI2U/k0JDK67g/au6MYz014VNRKLXj
w2DNT9574hgME5AM+5bSkxDMI1kkZbZEgpdjAXeaF9m3MtgSz7wX8k6PMtlOQpkMoQwkgNCeB7gE
kLRdAvt2E37J/ZAiSL6m9JKkY5pEbgZu3v8EqqGdL02fGkdPPjqpqozyTUaJEawotXSwmTJbPQSD
SqPjUEIjQZbBN7VkGmGJB5U99lVa6NvQpJEgpdLTCb5RtjQuXm+xTo1gIZDEgvq3U4SmieqQYcOa
DYsNLZyONPRZgCrGYjXlyYzpv3awHRc4SJmGq4uYXYSynPDDtTGH3jZqwlnfZrSNpwhsd22bkwlS
Eaf1bkh9LfcmR+ZGxh2Cc8TRJJVUT0Io760MjOqpCoz8JXSQZQApqn2llftlNoWzklmWsQyPny2I
et7GCk2qEsx2nVhTt/BQeh8jUXsv5UyWnZojsmJU43/X4M9ssxg6KYjkmJ1+33MxEqZgBdkmc5p2
KwI61EiyIv3BF115UWZCzkjH6r+11/jTGuZh2Y0QZnhWcNb3oGMcaHpGt6kDId9txytfChofzPYV
1jPFGm+JNeCijdCEUiQ3pm2mamsPuC1w8HlEpKj+NICxkwVmDn9IrAl+a9OtHgmzJc3DUe7VCXHz
Fc2Qrxh3OVvpB+ZapXWz8hqr2TtJZL5hSpn2fJhL/gcFflsCyKwj0t1X+EqREzK/41AKf9soJMgU
PXU1GG1+7Vv8ng813eu99jw1bbOQaDBFgvrOiYV3tyUbzqlBisfQIjUdB7N6riH8mAf7eF2TGoxj
h2elSLc+GOWezCzrK+bsucYV7kRP1CyAz0gv+nJhiDYOY/zT6JKa3plo+An6LEW0DO6Gr7Kr3QUG
VnirPFsi9R7bXJGahDVy74xAGuhNJF5QFLTHPDXc50SzOdXszGLnMl96k0WeQr2nQ7mv/+PovJYj
VbIo+kVEAIl9raK8UclL/UJ0q/viTeIS8utnMU935lpVCTKP2XvtjMmOYxjd1cBSR7RIjWtO4Y3/
5/lG+N84NpBNcE+F18ZtIPBjgI4mnywqckQ5d2GrPSz4N8wB55Qk2QU8Z1+U0eCU4q8/msYLXgZw
7rk3RpnJqNRj0uEfg6TFKe26leR5xBLnaFobd6TY2KO4tiMgegiYpRTHdEa8KU04KY7EomkzUNjb
uHujVFvwCsx2Oig/KX8yLqU9kbZMceBcbT2/AVfmY3wwMJICGq07I4x6m80W9hURyQAVWZwW7FBs
h8HGuoLx5mYE66LcDi9f2n+RLNQ8TFJax2PgtctjSZf2WEwoM45BDlEPKD1rRGuCm6BVjI3TU01/
AKOmdk2WZE9x1tn/QHBgJM0z5yUwdfIMGkBiyWzLg6t8g8nxOA/HaemA18V0z6g6hskgO8HTwx8h
hqLaS5piB3Xj6J/RIdZX7fdMfVsPKnou2cLJZTgPbkbrJljGZa7zZynUcILKRTnusmz0OqzYjjOw
H24Bqha5Lg+GgnrqscR8lAu+ty0X++pXnMNX2YS/cjS5q+bEfM2ZqYDCqDU7hml2o6w3vLvMMfLz
Swb0Mmo7Ennso5Od/jljWJ4nwzKv6HHNr3zxQUHSglL31TldwSbDzL33SkNGtluFUZas+36VeO9L
7I1vjtLvojKLW2eogS2XX+56Nw+YFAEfjdIu6N/CPGDfEzRjGkEJVE/1bGDdsS5rrcJYVH0NIUta
WyFhsOhG8g5QHTkCi7ECcLBnzeZLnX0IM9h1kO/DuoUGHoP4c35k09FxBSj3qjigkl433Hn64Rg5
A0mByD3nWePiShpz7+kR+74/0s7WEfNHrD2JIyOeqz1SSVZ/oeA/xczY6ccvm+U+jyp8xr74nSfz
r5G0h8VV1sbV5sagSsjwQAYglADzulstwG+NnhlNafdIk+zqsnlCHs0d84p/BGyateV929q+fwwL
efaN/nnoYr4uGCSLQTfY7Yte/mnD5EF4OV68Hi9ZsC2H5icTuK3a9FfsBIQuTDpK8WdwVNE8xcQY
eMBQ8GhGPb1p1cCRLmf7delZjcezhUUteWXTdtRFWHMzkkUh51NDbsRopQje9c4kuCLhoSzdCz7f
/ZRkF3NeLrrkCgC0jg/x0QW3OSM6YfpTw7fWc/qwLIkKp7ua4+dYfdKiXMosjPKMHSjxx1ogKswr
RvFA+pDsMgiW47JKidWbMS80Go2090ve42SB2rrRndudOjdwnmgKSkDIyRhsl0a011kTDFKwbZso
ItHEjkkaPOlaMphJKqfcJ7Zh7XvL1BGzKGBtvW/9dV2neeQWVa3ZrGUpxtHNlMDBGOohv5R9Sa4D
/FZswPAswF/hk+4yuTxA1+XHwA167D15/NJ6pqQry5A2FS0YCzEuSEV5szdt3/ZflUtiw0C1e7Kr
YbmVqhl+ew7j4lIU+ll7RgN12nUIATAZrSyGKe+JW7XXiVCk5xl0Faq2gUnNUCPQFl5TvCN9B6Tl
af2eOs2I7mqWT8nk5QeMdfHeMAx5HIBgbMoaImG3EiBaV9jIYev8X1aVw56567INeuKf8gGmeywU
V5jAeapRPjiQYkd/w07tl+lPHLIAu4u90WuUHlPcm+eCsI8doDdBSHy9ZgeI5hS044AhsrMO4GEN
hna4kVIHll4K9v3iBcCFPL9yz11SJyZWcnDlueuHx7Qsq30tGHqPKmxfXOXNvB154v6CbEBeiF2V
zi/m7FYEjixhIQviTjvOv1a50xFQSbBl/o3Zo/LQ24S14t4emkjBoIR64nsMVWYsgWhVkWH66b7P
ExaTDZu4gwt+dUNZBanEqYeN4Y/fk83cycDxtguyBuc3OBNKfJ4sOJ2GtWX3m+7HKgckWeHrzGtm
oKUxKpgTeNqauCtOgehgZJReQmGTZbNGtD5jZhgSrXfC9PsTRmn/Rv6T95WPVfm75vnfVwNb0AxB
94cKGG7xifVXDPEbD3SjgFpnS7ubtPGn6cqCk6P/saANRDk+bdjvNmqosn9UdWDt2g5BbNhYctca
7JTFaP1hSthvUQn3Oy386hSUHgKVrvXIIZfFHRhufnRmk1gRMzOxO1f1J5Yr8Ty0itkop+xpKAWY
aIPtVRWm8cXkWvw95qbclguSBZTJQNKD3G3RAgMJTtDcbHq3Ny+xQ6lnZCXyqaVtn5uptD+6gevC
jpHbicz8a7Zt/eLCXSMapvSJ9JjSbeM5JqN2c3pji9CfTBbFxAfQfE5u0ext0zHoGwAr+UmLADJ0
x/24qCkysdldBT7GKBkxGU7cJBe8/sjxBqyVlgWqRaaOuvE0l2xnCiItsCCpcy/S6gdiXvVQk5Bb
e048Chc3PhTpOL/orACEopI0mpsaKaVAP1UFbb2dHSozkXb1Lm58TLNmZ742c5tjzx/ldMFhidCs
xhoOM286jD1hQcPoiN2UsLO1R2vhL7Bf14unH3ZRGH/DvuwPKpPDtScXZs+O0rwThIh+m+7gAuAA
hY7L9iAcw/FOP+e82QiAd2naoWgs+WV01pT8Mqq6/piHZLoDcrRempZbwRcCO62NfeI+LJMT4bc1
XupYBpEjUlR7IYg8PCa4PtyO8qY1lpNglhtZUs/npcwaUK7Ic6Zk+CrCQboQfdm8ZAGCQ36TsbOz
imLCUmdMzaZYRHG3h6G6lXFfr6dkc+jabFWhWN02JM5yWwWKOg9bU/Mi+LXe1JKO/zrT5VlHBl59
ECSWALEbAMQgu9jiJLFBbOqug1tl2u9suMU+GcVvQRF3HgD7XrD54wwygBMYNeRDEGjlrjZazEgu
TpwsCygdqmMjY9oU9L6UlbgkdvHU7ZkoYSh+S4Z57yX2pQiW34vHxxIBhWzt/OTB+OHwRcXNuHUA
1UAS3Gl22wR7HWRcwf1xD+v/DoOMl9E7Zt6vpvOJHG2/Gbww4kVuskjzHb1HVJF32je3uZl2LeAB
ZPx+kYHFkbjKJiZ+y83QhDxzM2K2YQgjLjPzITABm4WrzwuY05czL8b0tP5RLGiCM3TSuS3GA6BS
lKmiOptJ9j7J8lYmCK5s2/xOiAkaY+eaccM0kIF0x4zURdlrmLuyJ94Zzi2p2d215cgew+kVksde
hDVK5+So0/J14R8oivFsOVSvTR+qTY/hXGYZ6gCXAYHRPdCz6Rk2lXIRBcUXGCVbBixbyul7Ztjf
ps2Zj9bXyzusKHhjqXQ5OAkikz+FJMgdoAwLiV1ulfsYxGVkmM0raxVW1tAcRgca0U2KcWtnNzkE
B9CITP3C11iMyJuLk53ByO/R0YAN73sS+xrcfOsjlGFstarsjwGhMgpRiyex/skmmP2hs52hHTMx
QLwxFtjEdGS5ULY06MSh/1D64cFoYr/5aVRcDtU9t9TOcuIPe2ITo4uj4ZhHaSZnIwuPcsZHMQDz
YSD9SkjPdOKPrj9+lfyOK37aeEJqX2SA8NbnLqH2y10T1lGIK8i/OMuypwxAsPozxH9a+7PRcwQe
Fz3Vqo/O//PiB5KlK5pCgj1M4JFoUnzb3vAUlS5Q307JizaZq63gVUCH2JpggUHF2IQOHyLJsU5M
O41Bc30MM9N/nfN5X4iXEm5nxhMeWP0pWPLfQWXC0qZmVRyIn0vz20i6zWx9FUwoTX65pMxcPYIG
wBUink0Y9nD2uEZyGVj3LlMFBZaTG3WayB4Tz8Zciyv/JZ+/Ohh6E0rUzGrCv2sTpYAuVCHK9sMd
KOmdB+7BS/NbgJ+caQkkZDc2mRyOqy2x3YcjIom86d+DsXzlits147STOHR00tzDSaKxkDwcq/M+
KO44qijWiy2b/yH/jg0rWuRigvCklVDwxoaHUtlHqkaSGcRfjIonqB6fQZvbnDMmT78fmWiIGiTg
vLAqEEe/HJ9X/VuqEKiSa9+UzT435oOVCDQCpM/MYkUmGVuVBt+Fkr8aabwJaxl2avQ+1ieSwSMO
T/7WRVhPAhgujPVD6OVncwzck0QM1ZXL6+i/9umnCUVik+JbtuTwaa3JmTNctwTl2NMkVwRLX70T
OE5IQEZcZrIyBzEhhpH2kNkpH7b80nLWYpWZTaSpODj8/cxrjC1+uWQKDyvJKhRoYfwM1dS4OL1N
Qo8In3ooQoGT80jleTRL570vkvsyod7hFtjXeYXotrq36/MpjfhKH2ZFtcMZO4sZ0xgmpC53T+FI
LHcvka+69Cvrg2Br76nU8xcRgEdnFfSUAhCDMchVKlSuQA+UP9g216chz9XBnaAigfos9XiTro+W
ZmYz2qJ4j5omRX/ZVayNqrH5NXah/Uz5vBxT26uxF2b91UymiuqN1swK6SoSD2p4GL8O1EmtZjy/
wkvhbOCAQWwuVMsN61gfKdEz5IiOxrIr7QRoHnBzggGR7zfe+A6G5wrN+2zrBJZodxgXYCSTIOUa
g38aDEzcypmkP1zUDIQZO9Ll8MBPT1VWfkJPAzOf9fW+yjkHq9SgfpbP4YLnvgICEQnMMluPvfGh
Tdxb1691e4o2gW/8LRnxCxDRRd0ybLOm+UmtmfwIBoA8e5MK93w3GJOn8eAPaAPtynsmmZ6+DkI2
ETKI7NMkP2P9eSXGYEPg32uTkEVFGgBqjH+WgX4+k8WNewXDon3tPKDbgEJsFhQe6ko6ZcIPmD0H
AxI87bExoEEd3dzYEu2siNaZv9nI//F8YhNjEBgk3zXDNlhvxwbV4oaImn8jb79wGdOFxmqXslBg
hztjlhwU035OFHKiyWN+kn5AIDC2c5XzQHffMTN/EEDnZkGcOQLR6zgPxsK/EHhwKJz0mpjxE5Od
FxpNRmeB3URjkdyS2dsHsv/UOd/YtAxIYVSzk5wYjVnnOyzNPzBEruwrIs2vsCPqhPnOuZx7Zp/2
xaKUhj70JQrKjsq8qJAQPtLDmIVhJSIHAqVtnd08NX2G2iRNaRA8QgQG5hWqdYPRYj6yPVhRL+4M
f4BTbbYIIpj7Ptn2QfhqA0PucnI0w7BPdg2nBhyPkBu9nUlxshhML8nr+iFA8q+KJvWzCPNCa86j
WEI0oLSdT3SL4ACa4GBP43M8zdeKH7/uCExCLR0lgXrNBuMFtEwWOfECt0FRxxqJvakcwHgGvs6w
QZ9fu8xXOPMSoM40yTjuayZoYUzqRIcgg4QicPM5Ntptrx0c8dPb6DNFrTl8pgmIVug9uQV7JqCD
vNnNBGQuoetou7e2BduqE+MtkAjKXJQSU6KIYymmn8xj029a4Y4cPaJTPIi1cSVvTEZBiy4IamWc
HRzDeiYi8D1duVdcd4e0RRxcWXILxXJgEzXeBDJ2z6Qhkp3az6C+hGF8OeOC9HzwDyVXaEpv003M
MWyBplommDj64mEyi6k44XJi1knfPDBBJXi0eWd1dHTG+icIxotPHz5Z4VrqcQTQv4ut2/sFukfn
wlNbkfVXPyrUHFullbwFnbJ3k8Tl3ttWx2RQLLtg1RoGYfI1Gct9qQPWUvpfa9MQzlpXd4lq0KE+
LHBFknr4KDC3BmWHuYvro/Xy3yQr9L9G1N6XpFm+O8JVH0zYfVyT1t32hkdedd7ZIWvpu8pU/GbX
DpimMEG6maDbARTOJ4opkBw7hQYQo84dgwGtY/qIF7DdI5u5wMH4YiANYrlsjRkC1TB4WRIiuTRG
np0fjNZGEj4GPZmOPIUC3t3cypN7Ni4NAHf+CUJZz6WTg3JyCJ8UkhdTX0oLELVEqbYJU1xNlcM6
tMZsEwQr8Y7yjeGxtNEFgkhcbw+2eQhiAO9M9rCNtQKNHFTANUz7PrEm28X8Rsjs3CKo2dEQphuS
UFlteLXYO0X4H5JLf5s4omYlsFyZT7wn2iTPSNd8IhdPCOSIrwb3QDeIjw4EQpb0Iwrz6m+cqT8c
SOnDTe0XT4YfRMG+MIc+ep4t9joEjj2l4jWNLdAAViRD8VxCZmGlcXRkCK4U9e6CqHBIYmNTEmp0
AAFv3Gp7nPFhobm2MAXwdE4yezDdGKNurtFJsGywQeITw8KIOEwOmq9dhGjoc9RaW9cNfqGffwvc
/rlavM91+JuQ0FhBiceaDcMzr4pbxfBcZvqc8bO5Qr1N2WRuIIEQxmJmK3/CeizOiv4Kh8+6CBOG
bUipBsWFlzMXFUV+ADvEFL6GkzDhpQkQwtdNdhaxoBZP35kpePhiyXAezMCHoVS/2IsLjMKATzGY
IwsOwEv8YqtXuOM1TKuZ1XTD29qlx3h2Tm2f0TYEy84cnHrHzPs5s+QzeuTgFE4K2IsEWwIEhd9R
9pPp+Fcdur9kgFpcyptq64czT9fEQ+HnTOUx0darH9jjb5E5b5D0dquO1A3a4cSkkK4guE/V8qI6
0mwt4u3EYvzp4n56DkWQRMoo7m3RPfulD3LfoGsifSU3nvPSVJuMHWxYlPSfpFkeNNh/x1D3wjXb
Y2+z5sr+/zctJHa6Sd6dOLppCbKjN2VIk0cEWkL3TVTJID/O4wrjLtmTtsm8I8qB4dHYsyCdsT+R
FTyOH36a9QASfbDr9Yelwk+EWLulid8biWSQc/3DE9UDGcC5T5PTmM83dOuXRYd3NgW/RcPLMU7O
XlfLJ8KWPybjjT3b+TtDvQhrt8uuKoeGgygvKKxdAeJWO+45pavt0dZmNUUME3HWulsnFFDX6Eoz
sl3cdbRhCeut66m3JOGooY7qwg3XvOsDNvw6Wryc/DNyjmw3QT9msotJtP+GifE/X1DLi3jLE3f2
S0T4UOgeRu7RChvQAmfWWUzhU5ADJrtVry/YxDtfpDydzZnttg6KfZjSS4fjjRndLSzSU2Br2nsE
wMm4QB9zSINKpr9MZSAtZK+OU1wQlvxKsS5FTVd/yRn+E11AVTWwUGzJNk+Aq+WKAIPxn9mQf7UJ
S2/Zziba/dYFK+9VvnlMloGABD24x8FZk+g9C+oNAVKIr8qagcLE7L4M2TU1jbG38V/sWUciLKKE
vTdGbQI4iSHTefE6lxLmgvqBXXCmTAkmtrZplSVfe41s6OT9v03N/YAFHOurL7sAgJuAnEOREarx
GRlYdWfLnmCZ6qpu73tJf5wKP8cLBYNvq+LM/NO5DdaxMTW8B7d7/VXXhY/4AlXcSCg5YpoV0NQ0
xCDnjttv5yJ09pgjAakS4zLze+FaaLUDcz6Oxy2abFSTomC+5cLl9ix/LLcpKpddEZrpPe1ni8nf
YL/IrDMO6ZjBFPdm/+ROAOSrhfownQL/rOIBxVBjllcT/s+R40bsYi9E6zTp5oC2o9ohZHWvujZg
lDiCYkmtmwgDUD9pr/5e1ykAdqfr+oh/fUt8b4CD0bWzC1E5KiLDg/FEP7uYPtLmqx0kZx/IbWrp
0Ti7+ULY8kCaxhrVfHC7BNyzHwAa8sbKY2epp4Phse4FYI7ikM30Pq1T/WgG3rzRSFCEhq7xPAjO
JEY3Hc+TNexCWGq7SrIZmyxm6Gwh0p0tJoI5BQe1UKBFrLz0sJc5EtRLlz8pOf21wRbwdOXe0UuM
2Il6CJev3kpQkFAPNgaTu924lNOldezgWhkK4UUZ1E+zrtdj3GGokeqgBXIOanVDm5J/zV4fHDhr
hsOSh3o3ItmEnc+mz8q5S/0uLg+JGf5zuY9Wx27Na+nD5kAPvsAPSX877CY2bSeuZiwAoLHL4m1q
WELM8a5Y111DSAPsniomZgbHHQTJWxX0PwMdEZqA8D+RtPBXve7ohd73oPLzoIpzJkg2Zyi6F8zR
wqqDypn2D1QTO1eh0oVfQdyjhaUmtrOvqhucTR33uwBEY2HYD2eUf7Xd4XHG0bBRqzmxjVeTDMQ9
HmM8I4D9TNO9FGBzkO9mZLWP3wKt8GroirpMO2dz8qnpxvF9GccZBTJpNUZ6bfw146Zl1cV3gWQ1
Khdc/asho4Hbi/r+DF886lznc5b5Vln6NbMbiAPpwSbQQo5sa93uDbrzv9FFG5VKWtBhrUqq5Oot
4bUgK9RqjZvK1zFidRVWfOrb5k/aK4l2sjovWf6Yc6ainfcCq+lJjdZ3r+eXcfKw99OUFgQrDZmn
Nm5v/F6NKf6SvdpMg1LRPBXaefJbF61M8T3gzBuM4OD08m4zs5NgZ8iKSq8LxCXuRuyCWbuVqXx2
PXFvJwvvul189QWLIwBQMAyvzALfTLjAvrL9jV2mB+2qsypgCJi6YblodKekEy92be99XdzW/+9m
9JM26PtCJUySllsSEJyCuvpPOfb7xFdPoWnevLbjMWi/5co4Gar5I6imaxP24Rp/ZAJZr8MD2xBm
YgMeyVGf0bmdEZWwbJ5+4RTZ12V1QmJzl555EMiN96GoWD9XT8i6n2zGWx6iIrRi8HOaJH92Mu/R
S/2w/m98UXfCO7tLn48hja5xpRzFWyyZw/2f5ZFJZEQdMn6n9N60S+4HLx67J3II2Tmhp4vl8Jos
hf+L4Qu7qLQobwqdVjCCdYul92011smuF/BQFtXKBodU8OZhy+GHg7CtK+/es54jcSSB85Zz71l1
8/+vdkQw6NglsBGYUYogyjSjxqnUwmbM10AKBrhtgrKb0npg78rI3CpZxSZO+GwzQSOolZxxPycz
HAasa9RYSDHVetWM3MWgRElI7UFwOV7QHTAAGtQvSCavoDJJ9fZijuNVyNKaYm9Rf0CJj1RGNFhY
Vl9T42/tYDqUEEVWelaA99Zt/yj0cjCfIeYmw3adNBd9YF8n24TqT1buOljoErPYus4yH4YZNAUm
2IzJ5uQsuxoqZUddg3mTSA1GuUDIob6eWTF8h7MBpwonclvsuGD2uQB+HSOnicXZIrOdvfp5MAgf
WRyxGRnylKy+LjKxdt2UfhInvV3AHHAncCWMdH3Wmir+PrY6wLTNbtZyi38zT3PMQTxYYMjKitFM
I94qCzxttdTH1Q5RzR7S/XTNPZEZnAZFMlA1UT5QRdEIGGu1adbfdpU/XFbFGDDZXrkIC7uCNVns
V7cmxRukh/ME34aqWgPNLSFqCAeTUdxeO2wzes5+3Ka6rDMSvdg3zCLP/18kg8vdid5/MkPyuBNs
KeHUZQdE13sdc3dKppqdrSMzRus9ZHT+jIbcFsQBwJhtbGFOcOz4NSyXndvqp66a4HCWMzTEVaSs
741IIlSFvzTaF1HiVa8wDEwUCmX1UU/lef250jgF//PB8PrGFRIFZfEeI9ZPZshdTkAVB8qfP5+7
1Aam8yiqNfCXSX8QHoJquBdTfU/sgJ4XcISRn8xm7VaXHTfaTjrYWRlY/Z9LYxXRYPpU6mTnIvCJ
zWthDdB3jKQgsKOLcqwQUoTk5LL7zdMssnWMMDI4JoV/dGmVEqTg5LuuenTvOZjMsyyC59a19hiK
ULvaAluEMzy3NtH1uXXpCRDVQ3oqY5udG1mGgJfVE5oWWBFlsHUqusQ0XD7zfGbM6wYXHwXYZmmd
jxrfz2apsE2KZWth316fUPwG25GfX4EsNBucNjzZsdK7MvlouOgm293ZvLY0ugiCq4/SwU5aoIax
uhJifHDwrMA5BkMKBtDpECVgfEkpv8xWnIBCPVJAsKoPvifUQPS3bwRErZH3HMmEyM/eJwjjJ69q
/0LBw1jM476+KpXt4VwnITvGZ0MK01Q1+snM1nMs0PuqM6q/uNoM/l58YHmGDrZlMO/NJEvC7Syo
HoQTyYGxH/kljGaq8G9n9mzZs381iZJM8bwtfvxTZYL6Zbcfb6wWhG3rMpsNxPPo9C9WJy4dnkPG
Jmjbu4INvr6GXevsMx6KbmjeGJntnZBKSTeYOxzkQgDRtmrIPgMHN5Y/uWcUU2C4UVLQaLR0Eeo9
duhVqRcdjh5gLEN3YhO3N1X9iQgCgFdOCLKK89+zn/E4DeScsZDkcEepL8vsFUbCsSLaFbhY8B6n
8moRJlL4lQclfvjtjxNmZqjuO2ElfMq5/teHi0v+jkqjWhS4wzGm71WonmXNhIXyaL1ieYvlb+h7
V7ta3gvTewQuY1vmwSXMc75z12rewyG+Kl19j645b1YP8JykpIQ4TyEDqiGwXvreI1M+9E7tUK9U
ppncduRkxvQAZPPSdP3fhsGowe25Iaz6tVmDJ43gXuX+odHcpG1pP7tyeArb9GtmBnv0kM0/mFC4
aHyha4YCC7nP2HPmxKskC4dquRtKo9WIfcE0GSVY3fxO/PxQShaN0G8Rg+OfZCLc1NYplMDUgzp8
HxBtbzx/zUbqzfbZDrL4nhh4JOn659vU0kANlRvZCIgUsheeuJqy0o8jiogtC+tj4yQoUZB0TIww
gGFks3P01zJQdXWC2tJnx0Ya05XZuH0oVZq+sPvRlPuBWzyBqnKZJgNeqn2xfNHYktiRDol6tZXN
GHaqoJ20bQ69Aw4vO1dDkSTo9jez09/SQ7E6z4WAMsAdRiTViYcCiFH7RZFvs/2wjf2smMEabNiC
sDik/vI9yhYZrFJv7DfeDT9NQL9AQ51o91rl0y4mBjog716SmLoxhvqP7fjRZAqGEP3TFGZsUvFY
CNpqxjj3rJW3ticpwRvvIcOVDWXg0R6nZxS4zXbEwuB3qo46JBWUJH+LHs8qFR5KqJehqs4GqH/s
Ran3OjgGX3VlL+JFoym4IN1aVtqU894mEMI75i/Hkc/6z2lc1lpjHrJqR02J3t9FdEWfmUOPrtwD
bvX6V0AkwqdXUbEwmse99dlUE0aaPmWQWRJ1ivHG+yuT5KWGNQBy8o8HCazy2PRm8wOB0UqUmm/k
g35g730hdPSlgxCQxKQNWk3w5PWWRSbASFsPzPWJ2aT1GBeSiLJmVbehwZVqCnizFmQb/MvQ5p9G
bRyJ6GSER862zPu91UH7F6hq0Gqw5Qob5hP9MdDqJinADbos2sCJnpXlLrnkXEH1BK1CDCeHUqW3
ux9sGYTatMfEKK6Kdp8G/xqsBJEGTVQ1UN8kI1QZhQjrqmTRs22hVsIjNB/d2IpfYsxM9BZk+3jN
pbG1f1jafB9MCPLKUOSRTfZg2rrnoerTH0eTJ28v8tUmcTrr1nEI8+SB5iVq2LEiqA+aH86QDzYe
iIssoS9Lh9RnqctpDzQ4tqiU2nPWL0CXagCJXXlq3DDEyFC3aGY7o/hYwRPswVBMTjwXZp7BScG8
BpcY1bQDlJtCL5vInqH+h6e4E8vy7bjNlePtGJL/DZPr5Ov8MZXZPh/HJ5xTkZ/a0xlstoTuCj8o
K91dTt58BBXF2DCSSLnu2ZfQ1du0HFQRR2tm3evOy6NPmDnlJQJt1ivsYHonwdU9ocO4ZfNNOU3x
ltY5uytv+tGIfI7Mo9aJcfNkxsPJHrq/SZ+9BpKqBFnMvkTkX/BfDp3uNPnVMwvd01KhJlBT0f8K
yNGjdoRKp1jtTnaEo+Gpd9ZouIypXHBtnPxrNJqbqzK+T28fl+LLrfrXZeX/xBz1IA+iQs1PTmIc
wTlcwNId/H669HNxZNj7NiQo9aA5lbDVVkK26lfRaEbB3HBOr2O6Jn+nO8frFWx1BZ5jIP3Ooiiv
2jV3gF3aNAILGq66aXadx4Cu6N5JVYms3P/PEi7Sb301erxWWcE2LS9qtBgEWeBmJGaEtIwqJRij
57YXJg+BE03Izhux8ndqB78rVk4Usu4/aQ1qTZ8lcAmZ0wbjnqJhDVaHY+sTUiUfGT+h7aHv9dHq
zjND1bpTGx8QsbbB0maAVcMQRnw8qh8p2yd0Ul6kMSB3vToQ9UBJtI622jzZeQE1rFJ8K4Y6gFf+
XHUy89LfW2eottIbdrODJijFIb4Rs33siNsojOJoakaZcpUw6ONk42B0V4ZJIvFN1ADnWta5fWaw
4xDOVfJQrszsKDChgYX4JNjsbxeY3xXrPKGSC5u0g7Xi4EvcUgccHGQ3tAAugCgTwLKeEF6HWJXK
ExVM/wQdm0w0fw52OUGEOCw3YpzIKcqC/5D2UKMvKc5aqa+TYATbCcleu7QeMz1TrnuFTRakSOEa
p9Tv1i9efMkBCovFx0vHnXIgGQGNz12oBbamWIq/FlvdhYvHaP2ZPD6qbvHlpwb8JPvBUzxuEGkB
M6pCjJtVDw6B6bkRd2+aUM6DncSwcJKePVXF15bM/0k8jV3nHrqRhDosepCoj+iKd6kZ/sFD9MnB
jY5u4rZsEUS1AYCPZHoXvvXkd/N7y+bKneevpuDqqsPPAOMZrPjXsqOHVA41rC2xTPW51C/pDMpm
UQOyHi3HHxMI9ndVifBcTnayt5bwt1/3Pw3KPxoijrRpLE7aaS5k+PBl5HvctPhg/SeLT1bY+rGA
zssNk5ns9LN+mpxtaN1rvOT1rZTpqfELriKdPDKzm2HUj5f1V7mg1qr1/8PBeXrtW1vpQ8jLGJo+
NqH+BXAgOy5jX5jrskzEpNYlJx2v0UiG6YBcHT4h1n8BFLsyBiKXopqPyeheOuKY7CrbuY7xkYj8
sL4QKkSQw6mHGuHm1foLyi9v0WgfwjlE72Ldl/XZ4qkrUcEF1BlV33zOa3chm4A7g+RPI9NHFnEo
a4OoG+CovkoQsFmFaPMWYPxXDYEOtfj1P5bOa6txZVvDT6QxlMOtc8JgkoEbDRp6KWeV0tOfb/Y+
V70WGFuWqmbN8AcE1c7mYD+V6qjYOsURPCdAFCxi22QNQX/dGC/TyKUmR1nEtgE4W5+vFSMM+7+0
funS5JzRAU2pQzMkWfywZkWB6OKzQwv5DMck+QBsC4uRD+caSkhwwzUJDwJs98nI4FcyMveu4PbX
JSiyjLZLwqZxeyIcM1gHwAKpNGEuu3GZbcmQFhpevzO04mh387ZuPjOA4yMAA894H917Z//weUZd
7+aR1jDXyralW43iA0gYei/uBReCrZ1iHgwWgr9wkNT2UtRk6E57VrIeHB0MxLBO9AJ9uxcu2A2v
HUITcFlqOpEODoLYo7jRmq/DhcLIU1Ru/fAbVfcMGT7+qdDx4Q+XyQAECS/ORVHXe57LXy49B6jF
7BoVG18wOGvHmFYLX3amMPbpiDblTnndX2TjTfiP5dGAACULXGEFaEXRQyxVn3csy3RvIZycNPhn
Ok9xQOs++bFhjsEgI1hX6lgSx+QdNQ2SVut+R+EhgP46mcck8qiYYkBQFLbGC3dhgnEe44Q1ZA8e
SSJ/HbFqCyI0v+COoqIJu/1jLKdNq2qcSf8ujEv8wlvNSK2542fAjHeaCUj/e2AsGr2w9/JQFEcW
SxLI7fNCVtK439h0+tyI4ihBiD9oyP011MDk0UfpW2kuf/mp2ZhXi2mAsrPDAmbNFN4W9un+Zex+
RXXKRcjG4bx3qdFmtIZ9CyNJacXOJ7kzspiC+m4AIEPAUz6H3cDqLZDQBn+wGjxzNWXoLMzM1phi
cBfwDNv71QzT4WWcfuISRdzS3bAGteG5LWidyALET0ffpRUEkX7XQMHAa2TD1w1NG9RjQQv5zXLe
HHBpbvvto7RmkH4M2kcaMSQ0D83yNqJNCYruGKMk0leIy5gXD/liOye9whTv/y90mHZp/IdVPxOg
0b/QgkBUWmgIUDG5yEegWWe574yB5S9sZTGjAN2JEQoKlSeuefHSV9sPDzCuEK84OlpyXvBUJyGQ
86iJrb0B/JcPFdgqFB88MrBXiuIXPqztfVpPiK4xiuVv+w4sKfm3GcMsMKqN3X6nzIpY01yfPHXa
WrB1i6NBoGD2fmlhn+A8dtC86VQ2mCx2lBSCy1EI4Jjzn8BFVDiCBB/8sqf6cv7qaIRn6Z1bmy3d
oTHSjaFmucJo0o+Z8RyzNjy/3jIU2cpW7YfgZOf3tLuyOrkK1M0euADZbrJ4x2dcns78gHH7umZ7
TYQDX49p471WSMTyFwmqScN4J9ulGvW3sXJXLCxunEm+WyIFUGHCsTxh1gIPup5Xi/sKBmdYMCL2
EGYDlb3YO3Z5TrgkNjT2j3z4IOAj0dTgc6fyt0OhB5QAArv6OUfVsjW7x5wbwrj4ztMAQ7O1IJ6x
yJPvHjRK5SHxZTwGxQvXHkPJwcB0u7jh0UvK7oqOzJ45dbPivlCq09zr3ccqzb7x1WOsFFFh4uPx
Dk7tOIOhk2gMo+9E/cl5vHzOlnvgVmaWfimlvixoTIdokltR+MHApE3UtQbDG2vLximcI8+CuzUn
xikC7hgSrxOVb2gBQ4dXFM7vfPmZWzv6H/jSrCaKU8ZYO6DVmzm8tXiwDkN8iDhJdJqKI7q280QO
yJYr6x8k91b4B28DkxOE5wZ92EZYs+deqexBWZ/yFIa+OPkmNs8kbkkXP8UVPnOlxqyGL6fXZwnu
fQuAAjx03+io7Fp7zTGP9lQ+RrMlgVFT/TujfyB0CQ1ryFJRtlVOtWGRIFuxNZ0jto84cRTfPPl/
0mbqOCa9B8IYjUN20UDAj19N3Xl1+QmX6tXiqFd88CUSrofXBC1ypqBYPbdD5cg9T9RHMfDdkZqo
wnDT63cZOsXJlG2T4B4lmE8rjIgWuhsgCfZ0ommWhWhdIrQaIa8oqazshwoxIRZqY1ZPg49oKGAq
OVZg4q7tfseJkwWgFF0ggCbT235XM7mqOT6m4YVxwCXp8pXW3bEkkjhRHF3f2XqkEVZ8HVDQaEGo
llYg1kVnfisLBn/5FfpG7NCN7b7nJPC9wIshdeZp9aMx52lpQHuG2rM2gO/4xcsMUYRAFsfGHtW+
TRh6pL7NBkuujaUFP0tk419Fw6YkO0jy4mA09U1eUKlmRcR19WyfAeMOHzOYbD4kV8rHI5Pkg2oR
6jSqB5vKgJNzgr4s5wRXalA8+Oh1DAK4xkdqVEwWMnf5D12mc5KXyBC62o5YXSTGmxn2d6fSz8iV
v1Zmdp+t+ZlbZYTGemrDT9kaaiaZZqtNTLmisnlUhvuK9tK6rx9Vw5ZiWit5DHe20MGO8NfIsDDF
InfVU7L8/gV99CtH++JBQdEYQyKK2phHGo6ozhbrfBEP6r9YWWGRx6xVu2CHcEg4oCcX+t918Jft
kF6G+dQMSMe1xq5RR702brJIFOpWoCmR0OPU7lbYuBy4BXJGj1RaWn2TnbM0HzSekA9AP3kAg5Bm
zsHAuaiip5hn5lELl40J+8JW+E/7xJd5nk9qaf+zwUKv47b9wdTr0Ob+s9E7V7Obz1GgbdBPx2wV
FRRv7L4ZQ12zqf5ThwgiVzibNqb+hKTeQDUBU4msdMJP3U5hZofzyEtQ/BqSGZSVczFNjEhxYDpp
c/ahB9FRD51TNZhvmWs+xqHnrKwMiRW7OI7ufEbv+7j01TEokjueiXs8fA4w/p8SZDrKIPuhY8uz
MqyPouzOCITv2zA8WkQAemb7GLGPFayn9eRnj4Zd8KVoBTsB0i+loO1YHJ2NvJ8zT39GnZ1j27to
WPDUiPeevbCWQ3OHSt6mNdTJa6IJPSQULjgO86kxqJ4wrxwDbVp5cf1beMXZ0drXqcAayLebPyO3
Ik30rdXjrZ10j01T0G4YHvQpHdaa2e9pZB51XNPdxthHwpaE7fOcleASy9k/LIXxkqPSLMnlCAaO
Qc8BCvPeYv0WCkYtBbJbjlen/dZwiU7MJ/a2bj6E+ltL3GTLSjiOCVqQyvuQqfm70Xzo7JpKp0+8
s/rmwQNEhAsTGE2i6oNRgSd7IFWWnKYbfvVs2XIIDiwtnzjPwIPo8waMZq9jVmD/0MNZlQAeS5oc
Tf/gh79xf+fk4/yTHTMzSNKRge+zG9akjOHEgQ5ySPBlMbEXrz9vip8JnAWpKRGYzhyzgWthfdeo
xuRtDGPrsctucsaw4OXo0Cr1tcSvGR/MuxKJZanFdE9BKO2W4SPKFqlypDvYcVRO4yfUGYZeDCVT
tY4Mdz9iB2BMH1yo3B1CoeehoI9qnmTWXLjWv3Z0eBpQOtWHDSU7BQ2eI9EL/Hq9dMzxzSM5Bi4F
ZPa6np+dllSyeJ8QlLFscsd4eXDJLCa6CkTnyoTm1nRMYPSDRFuMxjZG/16CkJmdX4J243GZbFK5
MwlOzDRKLxpDB54bHSk6SpyzJHS888CJKlOPBeS/toDg1WGlAAsgcbDNk3z+CHFxmIiswb2kTDIt
UBK8B5cRMvwxu1uQ9cg7vLNZN0G07Ll/JVYb/X9YSwECk/Jq8D8ckvuwQOMFsx9JM/MOSW8Ca+H+
kWONgoHFw0uBGq/KIoIGxE1pwk1kPvFMOELBTEP14OR/9Kg3kjRGyefnf+8teZv83QJkuprAw1Ma
me47d5NXB/mPigEnkXopnhIiuutU/bAwrJSJpHksMoxqXWaMV5YARHbZWxL9TfNAe//Mg+mNuwyT
GgrIJuHU4pv4SOQp7SNzsp1fPBnFfwGZOe8Zxy8LM3kgASu6ZPi6GgeTVVmgbMsq8IeFYHIZOLdC
knDI53uVPrAlqJobHX0hk0Zi/Mo2STtk/VEFBkt7YH618VE9HTEDGzN4yiUUCrQzBogq6ZNGF5tr
lLSQduchyfuTZKVFmV6nMd164W+lI4KGcwRQp2isHxR2sqyBA+6V16YXCX+8WMEZcFRUy3OWstjc
u6lHsOrmaSNhwoKrIuOyTRw7B76k4TIDZQOopDuJDzzA5jM1b5hdpX5BAnGN1tQ2cx49N/iU4nAq
0C/QYnEGh0TwOnp3Zk+IKxR3bCTzfVFZ697/d/7JvtLR4NV9bRV7IH7LGXQ115bO6btEDND/69T7
Yyv/SpHL+BruSv2YEgQKWeoEhCn/jlCxb6PilMmh2BZ3xH7A4zGLYyWmD5QeQW8+BK65S/m2WhPC
mSFlGsM1Kz7oA2B9SFMYI5yTbDWFhyT+M8qz9t/F0hmRfNZO5K2lJIz9clsmahVkLpyt4sWgy4Yu
zRPjdcBcBKds2zT/7kHA7Q8RSTR8spBjyyRgJQW/STEDF2Mp7JtS7k2OCaOfHrw8PgAiOMV8ExoM
ks86nofQCANrckcx7Hams40kJ4i865SCmE/MHS2wjcdVpc2RJ8o+JGhJUU1kkfAeDuFa/nckp8ko
KAJ1mpBd5Sp4NbpmG/m0bHLX1B58R4jX/9Yh0nibPqi3CelLQu9BAr9EXZV1x39iwvqusn+Mslsv
HGMxXgJEmUL//5UsS48FxSIPWn1LWOZJy4aewk1DmWvzL/s0Rt7XBAjRMQUZLOca9NIyCrgL8qKa
zvVCkOBH7I2FhI2zHCUEoLFkrx2dQDfrD+HwLDWAz05EguOJXInP4XlXCTjC4kWCb8kaaY17xu5K
2D6y2DP9kdjDjZKFyqtdywQmIZSQz179deiqyObVTQyOsOqoEpE+2NW0uKTklEyd5qjcQsKhG/6y
Fufhbg1vcrK1iIXHJNEEthA+PBeUdMydSdT/tUXyz3kkyRAFeONFOoWY06Lm8V5FI3QRNPTy9m1h
ltXTYgeBLK0Ag9pYzkAf3QwuWZZvKmNuQE9cOsGMq+bJYZ3AU5q2bQvCO0ke5Cm1uXeQf/My22QO
zI0PAyKgNFfk+XLiU6HR5mi/kW1eBzWqgzQ8XCCS6ihNjpxIp+MWIEHQco5WZe1AyW/j4WtxPQTX
4HtRRHAsJOoVNWSQIN5hGnHnRnA2pYEnZ17NoQ6ClUohR6Lg5vr9PudJyA3hizT2pzKhSxCjg+wa
Zx/yX1KhoE9OinuVWxK6zxOHtBwYfFk5umdSXNbEv8Fd6axZeW75Qo1vuQ+Tx6/UX6ZEe6PqrgaZ
kJbFsiw5Y2U1yOW25OaTmTAHTbc8JyKpNtJMY7MOJMZpzxuh2YXcrQQOum0RQH/rwWY3saloUHqo
f4bzrUOonu/Beqji7wUtndHWNwYnJakAMxRg4DsK9SzbyeWzAss4v9rOW+EFK55jSZuuSQEOy9nX
Zlvp0MjzkzUqJ4E02WgE8kpp4skiZmVDMtnSbPx3Iglcl2flUj6rWDtLr5BLsShJhyrf0I9iIkFO
aq1NzUIbn/3CWZCY2Dzcg/idt/7/BEwFpXSiOjyGHB4YCTpYr0MCYtIDjE12I/kEVbzN24QozHTp
XQ4Dpg1gc57aCpknIpWZl5CpfnxczTKOac5UHzVMSTKwtjpw3xyKO2qXnm0j3aaalpk62gNxO9qL
qAIy/0+B6TL0g8NGas3SwnFUGlRysBJnLxw3NEmzDu+VYlu74K94dzlX4amsGKxD7UAamfsv55MV
GvOrxEYeIBxiY4PDNN49ufXp52Q6btjgd17kD5Y5LSD7y/K1Q3MCeZcA4Omw1S1zHUTqyRrNR7+D
zS84a8fn1Ai6yke4hXwcEkiF7cMqVQksUlBXfg0+qveQkvBhpzg5ik5hEr8OlBReXj6NQTYApvTT
l9l153ffHErMEb3qiptod3Db5pHkkCZQ0t9UERF6E9KFZt6hQL1Ns+JhbmmrCFkCeT2mUs5LkSfH
EcTOaiiZzEgCJwtqcrrTgsQjkcRdtE+XKrgz+7es9rgRYhpn7mu6Q0NbkPkAgkvGmQYG4pahOW48
G681XKaqiMZgvDzneglnAf0fJ+qfpDE/Mj8wJm1PcHtSyJC5Q/cgu00KR/D3/xkUITJk/N/r55OR
Zo+6Nr5CYELASLXvQRB8Dj6MJpcuf9z+SKGlGeHZTZMTwHwaCdZ+6rNL1HhvJboYa9256p1xQSn/
ONHVnFwMGKbm6NB0AHt4jbzqs7bHe9DFpygdNpL6S9GSk2j5XvfUzugh9JN2QmhiLz+cawO3INd4
iROaQa3bPcXMXiQakQ6fXcKzi932M8Pnm6bTYyEsAMVDWDWuGqArU7oydOQrsqwt1nOOSDx0GKiA
cYI4MZUNn+AimraArsWtZz/5jAHLcUIrPnJex6Z57APMa5f8huzaSR5rNS5gS21RGRweaqO4Mra5
4smNjdBwtIYp2YeRDguiIZl1bGFDOqn9wBE0bXq3NW9ZUTwOVYcgRUHRPGeDf8s0o/6J0MCGZa/R
5aQnh/RhRiEb023PkXJD4RtVqdzQtmOMiJWWV5AH7fcuSV9Gcg8dABVUGfibyYTJJk0KyAzXoiNx
k6bj1JaAHmi2zBRwvW8e6hx3zownKWdl5ZnglML6+V+ZZkyyVtZhh7QTOdazHHpqCGiSDVQ4YDOg
U48zwq12GRkss7nbVhm0loZi0nT1ZYuD0c3Shjs+qeCncxTjDBIx9JSgtLfFhYsbDmNv0/GIwHOo
BlfhPEeEJoK3roHYM/Jgi1Q1YlJUp+n8xwa4z6gMIy6kMm69HSUvM6SYudYuXQGq0KBx+2QF4TbQ
qv2sYvepZly51ovGAYXuBhgL+QwZMWkcRjzXq9FdGMLoV90fnodRvck4fyidm+ogVE9oApPUMsPD
bgbJ3JfWVEI+UQvWRSbKmKHP8iBZGa3+N0jMAioC+HbrjkIbQRQPa3QuJWYqHyHkrtgEYNdCaEFy
KEm7cSxvI1V2Mo840ApRXr1WZN1o8UKXAY45gKOwSIVN9UGnmnOfGz18JwBhmWdDRWWGUcLAtu68
wDDbPTVd4uDFhrg5q0ajiQtKdEv+Rqw3DHRHxZDNQrCr2soZTX5DMrKNSQ0H2DIkRHYqAx9YrqCB
lg7rCAJyW07gzs2N6dRvFPVlgxrUpGvvupo2VfAjF6ZH7zVZHyfpGL9KNwAhEcwour8DdVxZOpDO
Yuz4wDLNXcoKsY4VByjezyBNOlwaIWCCHO3xviMFzv0nBewHwVoKuGqlxy6raMeoGfwTEp0oQWZL
8VyKlHzJGSJv7bMse0xx+JoyAoICdGqYR4Xd3UNxxKZAlkaj9MR4heRJNrMC+QBMxi8TD6NGOEF+
TR5Cjt2rt4p76KHVlA8x5JsYa4xu3ZQznQQeQ4g/G/24iq8c033rUjLS8ncMbyYyAQ1T3XVLNc8Z
mAnxDGSQzIpdstU2055JBFxdQ/HuNkPlbdMaG8MWR7Rg5dD+IUEZ3Lu8M7nDAHgUMy1OV2xdKoBg
lFLyr3TnazwVZbhLChtjlzDFrzQkNdIs+WWkXuVAkaWn9/jAvZI9yLmdypkM22/Q4b+V2aEIweF7
xoGGwclBPcZz+zPY2HcO96mJHnjTnlmcrI3Mn3doFDKjx8k9nd8RGt7wgfKl3AJZFTJRKZ9iVZDh
Sz/iRTjbU/g0OtN35ACGRTwqYaF1zrxn6pjZ+pOtc056zc4Gm41e0l5xQOf0KHiPiQ6G1cNeKGi+
BaLMPf3Fwfgzr40H1WZvWjC8UwlNOV45GOOxlnnPAG6oQjODTjr9TrXlW/C4wSuuUTp8N1naUibI
JevpsAd/AnKQI3fweizIqcH6u4eqfsSJWqNcAbnkHjLQIHmXLSuN5zKf/i0AmiMBYAJuLU1ze6je
JN0pvI9JDx8gulzyqj6iCbKR++9o3bbIEKfnRtJJ2cqdCuryGMHRlLqsgyRZQNlyBvToNfjaLxBu
V0H1n4sa4Kp38seF5NxlYurQwkSCwkCQPlsABMevsIjApfjDFwmbfFaCUN+6wszA5kM8hAikMmDL
RizSpvEO8CgPMoGIOOZa2LqhAu0I0VNSgAopEVhXa53Ii0WhuxHt+DLQYA2Ul7Y4DUF1AWJ9neLs
Xz0JaGLbsURbmp2RdwErQGo70Rdrwb3OPD7ZZrLeZMSWcD7LJFQCUINes1IdlvM0/pzG3vsm/Ndc
/WTe9CJ3REKWRDodeI1BnkybLDO8Pem8/PlQd6cu7C80lmRPunXGhrZ3Muyu6ztjisAr39oB5aY0
fvHKBZAIHuLt0Mn7yELpkj/tpD0QMZd6ZqfcMq+ju0xHNt96FfeNSS9PNqJPUNOviFig/FYz00dm
1IFbAFNCltnDpJkmCF97KX/RTOD8eh9YvyHNMhnOZQZiAngcw20pdzq/lLw690d0VeiopRbUA7RO
GFcERB2CZhsiABxDM+8K73HmcE4a5ALK5pSjCOgaOS0teMdkR7IZ2HiUTQRd3JjI+GgHxV73AjJZ
xMDRhphXoN/oLP8ueJe71QlpCfD98IAIT5UeHtkYcoPRLMKeGEXjuk4OKYJ3BZG6srzDaDh/yhy5
3IboBNOa8Jm2YLcW97dpMAUY4j1NrJ3PDp+rCjG/9iU13S067wB7gsbZ4hHO+N76amIHLwrtUPvt
l+a2L8aIVBcYp3p23jVz+U9keGJjePfGeGsQu9LavDUYv6NAgbNGPGeI6Frq6IT4STcbaaeWrtrN
uQ50t4a5lsOyMaqdnuk3w14oNJwLgxZc0OtjToA2SbU6K/mgXPJCfavpxiFtemTOJNDM0V7OXLgy
+wYZPAL6wRvsn1in0mAVVkQHxnP/jjcBaE2dZu987vG2joOjz04O0mQC54a4F2dwIn6Xvrsb7eak
uagjSxkjgVKm0nI0y1ZoSKu6asSIxTo0M1j9kTcu3S9PpL+mIP2VlVMNqMmMVeNhYTmu/NF5AWaQ
aKl166IvOrbbDg0U2goHC8G/SxKOn8ovL2EEsrxBtaZr1UPR+Wt5SF2ZHggoko1IUwZztx3rBqNL
CQoUhREkKze3z/hk7OV8rTArBbyufRt1SU+2rGkPByDeDDp6Gp3gLsje3BJuMIeOVKysIzA1CISD
M7L8jR6BHOW/W7vZdWwxupoQ5ZK1nJnoqX3KTF1STBlYyN4daEegPLEr+e86+EltE0EkfBaHm7Tx
eOiOF2LPxwSVxZo41qN8iT598FA4rRvrqtVXO+PtQRrQW0hjs99MrnNLtBL50OpmMLVwjWHajNIo
B3tIyzAEDibf1DCHczHDfTOto+6RKdpIYaY+A3mLA3GEasidAELMfrSjr2TAKXK2rB2BP5lLYBUf
cllzBouFAiHrdaAvtUCaSuq0Hg0xRIpXLX1tiR60EyWHlnAW8iRCt8Gng7joLBfGLjPNZ8lVHMVU
mIaMmEv4yfcwoLBYhhnKK3rw6pogDaLS39VK/YfxKsK6LU6+hgveGHuCAroumk41nViG+dtB97Y1
azGrEsppyIFfU5Xazwp0S09PCbovUOoFuydUA3l4ecr0HkfJOJpPdsr1Ir9i6+phNjmAavxQ9qWg
VytlCOM4wnku7D6yGgNoxzP2cdZdPYA8E4gNr5svOa6OCxk5J/hpdHIoNC7TTzexoaiBZSQa4iGw
46hzT1aS/5Z+oLYo6PdIR8C27ACCBMreuyopXmLdQ/kWLHjOPPhszpoBAgT8oaZekDZa6wPUk14h
cN4m/W/DscP58Kzb+d8mm8AF44TQWVBqrfqltey7VuTXUHe4UUDN8Xw21A7+acbjKZOb3XUH1WGN
FLR3K8EcpG0tDNwWfeOi/4jUMEY4oR2BwDCCRwtZdDlSWwqOfVOq/skm3s2hk60X5KFXzYQ1I2y+
KhrwLw0eDWoXnUPcFmyGWQUPJuvaJY479nBKAghDvvnqlPWFrhUnSEirUk9Hg7C8uKu8DoZNZQEb
1pbuWBrdB8LnRznJLX14JEk5R+60p4e07uzi9g/ci7ztErlnRt6IjC2k2EptiHv4bykw2jMuH7a1
H6yCCIv2CotRDc+aoT5LmI3OSLe5SHY+eTMGU2dW687wmF0i7hQG5cFR6hM8IWyT5Tz4yX92TLsQ
ThO7h54zV1HZ4hUxp6RhvfkFxBk4Akh+ZwR2IOul0n16Ic0nLgwQDEvQe+nfqhpfLNIaeCwbeQIx
as/WFH03BQBcp7mlsQ3CarwPc+CBhoNlanJJvsMiiA0Ig8zThjpaoPFgGAtzGHL6Zem879kzzyrL
nzKTu0evY0Ue8asCCFh5/YIs8aeUAG1qUEEtKCmy9xPxn/G8k2zOAH9MOyzfyZgQe6LuTzFdGLAR
qLPp39I3cvuFZbettPAlsuInC3+ipkX1XCZbPV7d+NAcCz47ImOIBusnm4AoFy0hElFjZnftRjk4
rjWSMOfmIbArRGHaZa03424h2w3zcTvp9R7kP3JjDDIWsCnwtu9SssQppaiTHCKIVi4LyWdbtRql
Xrm8+Y23QU8zXCV+/pOCpwnr8LdEJqxCytYgo52G9rVpoicNyW6a6eQ7xJ7+XzKzkFI48buTAP3R
pyevTsjyd1030jrut/DQbwUtfxOz+xaH9rDb0OSDR06Hpd2aLszp/C/a5Jj/6JssQEQmK+kadMMq
BNKIChlPFCEcDby1ACDg1yC2l65N46McmovNKMfrdfDIwfwwTiV0KuPYJx6iEHGFyGNlXc1m/Mvi
48kjmubNkPvoa0TbOIufPIaUqmmYsgAuoJpB/z1cudrAsIfaB53zrc4jtgfrPyDY7GAbxsvM+K9y
rX3l4nmZ8GSiUQhXPlIuAQIacxJ+GpkGNcL89JrxgNzyGpWFpwYehzugiBGEZJYK8GpHWtv6ir5r
7FAAzB8LZk6Dp4J9I1MvmgTo9f+lxE0QJm7uNIs3IUZD3PZwmDfdRDuJ9N/lyDSBbbjeQRSvGYmh
seYCMunOIYIVreuvGqqt0NmPzFIKcMTyuXxfnKM3hu6uJvUlDmZrW2/vkYs1YgD6SF7rhdeEbWTp
/SM5AKTh88RPG44xdFI3qo1RpmnQavYLWPxAhHP/MNnhNvLejGmiOah+C0r0sNGf89R9HiLalbiO
xo21bVoTtbroO0ANBsuGcFUr2ia00Wn5pgMSNejsr2esCz0PLZjIXtmQOxIOswSWZWY5OJdQHlcu
OsIzxipZto1ntM4rOuusSYqzli5AOGaYFdOapgpqqWDb9pKpfq805wMbSoAaJ+6kNtn/wWMGczxc
0kjtO609jR79f5kBcegAouAfKUb4Z6BdTw7kWz6KEP4a7RUkAyN0o5btIiBhJ90gBYe0UbYJEI+T
PIX42NAoQG6UrIqTjBvJUYMMDhZRJFVxXSq6ckgqUJyYzIFkmw6Y2UtyUHUJOmS58h6yeqBR7qOF
5JQXiBbcSOO17lFZpJSwTfLc8NdAOFhLnY+aBFwHlFTaY08wn3fmPJ1pb+9cN8WVs0PLgdx7Gp+C
unvyWwbXbehvDM7fHuF8pE+MR0NkSNTU0YnOtxYTu5pWSF70lx7Zz16jpG3n5tgE3WH00aIbDVp/
gFKZzHPN/m8CvMvQkxu3SiYKRT1/LoN26NAR5did1wGusGnaPvnQ1lfcOCwPPhcmC80ndydK0aq2
4H4B+iTDY1K7sznruHUksa8Vhe40oVRR6k2+bjyMDprizZyTi4QoeLrPCTEuTN1VtkQXOQz8yb7Y
eXxKbesEfmyft1a2H7BYUJoPW5GN1k/BYaZ9hmTnwVI5GCyO1FRwcro/cUZSkLTerQcUgJzXkwGK
zNGm55TJeqaMH6dbtkE3Xj0O594nNUyaY0hXIWpT5uoUUr66zNwYN2pRvYBsnCb9JXTBRYCfNRCl
Scl+JlVttWks2PBgRJsjOvsQWBCIUUdvGhEsI3Mt1dlxws2QY4qnIixljFNjm++cph8BJ67vu5dO
ecfGe4lNZIZy2hQglU5+yilax6Sbof5hmbCygvzCQ967Js4BcMM2zdw+6NS1veEwNxvxygL2T5OJ
20nsTMGGsKmTMviaaOqwTEfDuOjc9L5AKIyMAMW7NW2B76JuVpJuSxKhK+NoQdpChooTRvszKWAq
kHew9gB1Fk8rsAcnfBb2s0jmRu/dNO+HBXJFzUbVh+LeobkLf2KTs64GEGO9ASeAqabqu12B9ZnX
dJ91hcaSCTgHIDlPrTC26PRLY+6nQCy2G4bvJf+y4MtKFHDC4TNbrFvkWx9Rn76ycQxKhtLB8HWu
8ze4o+nGre+2S6Vn2uYrnLu1bSS7kYyD50ArAEEWWpt03rwoOw8zslKolEFh8MLpzkNjuaO9sdX5
FlIXBJQPcHPPvIDGnUNoDumIlqG71VsLfQL7oYzmm0Hf5Knii82zDw7L+8iq+VypWv3EDZADXNf2
Nt1KabFolpOQFiMSz1G4Wdy4ugSU9utihPnhvqPfQloFKlc3Pmpda+GwIDvDlEAKHs2pXjSya2b3
Uf1n6Ody51oOUideiR2mNr/A4OFkm/4YyqjwWcy+GiCgMeAARXHYDr+yrZDs32XEO6D9sx24opj1
2WTNoSF+KFv6C2YxPWOqh9Vz3YvmLSvMXtRfbTQ2vuXt7cY7t4SQgg2+KoA4YOpBzDP7qv+X2OKM
B9t/ch+zRvuLTc4fyyu/0zH/mSj7zNZeZ+BnFosOSZCjoMgj9BS6D5GGhAhNP4qpKfTo2eU2OVo8
Hwsyuefa6ubndjC33mjYuzlKHzWUqFBenmAcm9tgsC5ikJ55f/A+/DYRwtzkVN8bbMH1Ay57/WHw
IYmYoP2/hsRIvkxbpcdlSTU0Il1GDR6W36y3UVseM5sTt/8H1gXC4MOS8kewhNGCUWKEEhlQshHF
CjWK1leK87JD7Ja1r2fREclK+sKYtJreQ+TCvgufQg15S2RUqqD9rCeU1Ru3HLZTeEOxD6g2ww40
Mu+IYv/oXXMuvfrcNONt8kloDKr0LVTtHxvF73ZiNmZYI18FOQBNA3Tq2864w5/pTwKcGmXiSzwE
8SNZ1x5e1Y/TOuleqRKZATrXoafKNRrWZ4hFR4Tm6DGwFDpAqrtIK7eEnYkeWXvEgwYnqd5nzSKf
sOoBO5pgmqIp54wzLuOcHzEku5kjx5Mzth75iy2iqWxhyXg820dFTiuv6aBwpcjzr8ZD1FtfnlWP
kkLp0WFQZVpjhjddp9o/1Ys5MKjSrXXulK9ZgB6iC530uSk4kfXOfZ0gouRm/1I6zp9kqIddGIbM
EhJ0q/tnuecwP8TzslXYQGkfuO2R/ISIweMgg/2MXgIIN8mboa9HUWtstK7zNm5eclajmovSB7hr
Alhr9V+TWwNJIOa6I7BjnylDDum3L5tdARcNiAiiF3r9p3Ub5K3ZqVOTg++v0T6nWfZV2tNThjxt
PDL+6wY2etjLwZFo+4V21dVBAx8UOFRf9p85TYDk55GuWvAW+sG0DmMfiZtWC44R0unbZhgTRHJo
H82BejId/7Tk2YNhKxqQ6GomjIohVQXb0UdQGjGLer7UivCJDPqbFrNZdfx2px6SRO/gl+H7H3W+
3JI82Uwq+/Sq9NkcQRGXzd/I7zd1UV1KG827eXIPPIOUlj7ypyjDn9HO3GST5F8mGptwvJjyxSvD
G+L3YE65xIhZB0+vaqgSq52LejyIIxArISJWVOHRu+6pPecA0O/04jTu7v84Oq/tSHEoin4RawEC
BK+Vk11O5fTCcjuQo0T8+tnM00z39LjtAklX956zT4oRz6WR3o3Tyc8CuhvzyWuLvSmyz3wAu2+6
+QFz6xZGxK5K3Tdo7UzU5/wlK0uS1cpH2Pr7OfG/QlMf5mr6jgzrVLjZth4tPFCI9Rz/lkzYdyiX
mtqs1oMfqV04lc+zpJXmNtFvnkjYjYaFcKJSr6GNQbHyzsx67IPjdpj5K48DX1Nbz4lNJTyo9o7B
3HPujtiv3O5hIpMAYTAvp0W0X+MPbPJ1tqva+ScYFw0Zoxi4mU664e57Tg3FXBhmpq0Eu9cEMVDR
Ls7c8drZ3Vsc1jiW8pe8qcoTDUsusLRsBhMrH5rrfiPCEetOswtd4tpoOGItpGO8jrRz7JY/xLB5
UztcD8aaDlZmZXCuquqjG9MSLK95WOKyTiaK3E/JRxJIheuN/A9Sw1h8AHsd1T8bhCJI+ForCbfW
M6cb3vqrbbkPZHNzfeMD2UWiY6AcDb9yAr8oWj4cTIR7EXIBUsL7zGfnbk55R9uMESmop3NEYt59
jwoJtTM7tBznSzKxqyWWcW4H8TzJ7FuWFqLvCHHZ2AKj7TGtgWTGDtln/SENPWsXYNT4jpRGf+9Y
inj1mf6rP8o/JmwvNkm3R67XNRdPNuY+DMD4VDSzCKLZkHtornQph03cg7d2x/dJl9a+rRyG1KxY
PPiIuH1Ra15N/6ggqyVJ/YDcMd255bTEqTsELGMfteYJOxaJbUSpVRKrpcG0EKbane6J2WyJ0cm0
/M3T8E929tF31I+ZM8Lk1JNhQv8ii/rHHqijQabMysTpmUR9vCUD8kmX5t5Fe7/RBWrLDM0nnnlO
RZw9HW3CoQrSE7kbyaU2KZYjwgk3sQz+MgBebkMFOuGlh62Cl5RA3Aerbu490312VMIHV2FizD2P
5njlxAc1sWBqQQIwl0J20DAwDzquGFmE5GDrEe5bzVommxUlfxSGZ+kXrzICc9a6AHQH/6lu7B/b
94KHOUjEvcq7Zeah75taPLjjXO3oXT1UMJhXUUD3nd0nFLQlOxl5xH75KLvhkuH0r8kQkj9jPLws
AgSsKuW6jxyq9Qly9zzK/52SXm1BEZ/N17Cc8ZJQnHP3ZpJDrRupulygv2ulp2A1G5CSc9N+qKul
WkmKYeVI52EU8Uc6dvswUNNalfqpJlTm7OY9B7dfDysdTBAhlY+no3kyAufXkO2j8MS1crl2VYB9
VkKPakWdcBGDd5hThHhjHe3HukIsLiZ4/X4AZ0W6e81hUQOZ/F8VBYTU0Ma+0dMFwtzF04CSSo2r
2BnWRJwcZ4SQjg+trWVrxnK6VioBWFNBFiJMjwF9O/yb/H4XhxHjz+RUYsh2XJhtVupsiDq8BrG5
6/v8Y5kyGtS8ueso2l/jxq+8B2lydbKkcr9lbLxkhcnxAIDLZNDiBAHvD+TfMiRL3P010/E3M+i8
JYRFxfIZjssTLZV6a8g0vUcMBhe14bbpYCtUGZEhxR69zVG4bE6hJmS7Wk9Bkp/GymWlYIw/+j3F
vqjY0ng14ndiSCpuSMy2A9FbBwrHkLt99pE4tPykTI+MxldS9M9BUZ/DGUd7Jkj2LPT7EHo0Lm1C
5nMdfeVkk3aFIJGteuKI4Nvqi/PAFGFVquwKH5HbXm6dA4Os3CD4LhPw1wkdIGMpbRRouqIwaLgH
84cpQEfihVi0ksxU2wVHgSjFs98KvyI1ud8gCOPkq89WUZ51VT60tovh0Tc0UOzAOuV1eWcxunbI
wN36hN1QhqpLKxj4eMyRRZs+zDZR2byiWIibv2IY70hWfLFAVOapwRQ3ovjzcyN9sRKbBkXBKq3O
NE58TZNBEEahUHigb6Is1ecwW0yh1SOTSEBqI3fi4dLW7p+MesnJ0jwnopxJ+mHT7eCtT617pnDh
eEPmWxHxuZI+xsiMmKtaZtvc4o5gmeQqNG0GzMrhbgE0xESpCU9aa8B4Zh590ns4c1D9VUJzSS5O
sdE8Ll89J9HCG7z7yFGnJKb8EnSZnNFE+FEcM4DV4TzhB2EUXRrto1NPz83y8yz/qxaZoRd6NCEP
NqpYgyOjsd2XMYHowcTlkZ3nFVMZup4Bx+l4yCt340bByc7YnzTCozpldqTU35ICubVJ12mj7xqR
T8YZtBpl84BTDy3XkO+TiKyxZRchIXZVFfFtUMW1lPZXlbWkmbfbETs+ST05Lq/+G0IBuopgPvbZ
dFmsJctPrzz/JAvjzSUM8//HmnKuVpHs1lhnOTAsynS33Bj2RDdJ3WnDvYjKv5sHAF6lN2xE7dY/
zDvtm5dogBv56O6Bp9UnWleoFFONL6BJ+13aC//SpT2Erqlghhmq0cxpMxM/t0lCbe8zD5Q1uARw
fJbkimVBflN01Al29YkiTrO/Ev8+OW2Nc+lKMsAtp4WZNBqf5kwfK7MCZxNYLZSJtGcsaM8Ir2OH
0AABALeL9S3qgxDGI13I1hx+i8HPTmPi4JwotbG1y6xfW7PVbkAh9f+irPThJ+WDcfIRMvmrHGPF
vugHkjttp6L9gMrLJNX4MUhl+pTIBEoJKOD+JIdS3mpFg3QIW+zZcR1OaPe7OjqAqqx2wmPKkDtx
cuJShjF66K0HY2IoDV6R+3frTTe7cO2DSthHEQLoF5uRTNVSqZqFpmVHnHtcX93wF0ASRqr2RNxE
57BWgeYLa2UAtRzV3WAfxzHeGmlKMM2i8cOh4a4qw3ipnA89Vu9l8bH8B+ilx+W/5HEMmMjwblUA
sg5BEVPKBaeQl8XiggRP/VUz4U8ABGf8shpeG+fdrUl968N//jL7LxFxOpsRHUt5CtL2NyJg3OLp
YSVfdpFYnIL2vHholl/VqDEEmjsPNVgQIpn0dkV509A6lBHskEMZeO3K+g7PzEAlPMfHDEpLGVo7
XFPTcBvBKHn6j6BY7ibvHbgbiW58oGHgWE+WjYDYex47Y5/Hf55FErH4dFEN2JbCYXb0m2brqZBu
CNqm1saz0tCzoN8/yJflG+SHs/L2X1y2Z0QnmgyQFJFvnIMf88NV5byjabf45guaYT7h4qhTEg2t
RVEBV6RL8LeQaLYmT/J5yEncVVjYzfzDRFvH08k4S4o4fik6OtE+eoHwceJHhIXGK88ax2MowBQV
nwHkWMxD4MoydLCLBAtT+YewSBIsTzYfIh+c9J0nvqbdAoydQMr6MMZEs+cP9IO1z6Zg0cAt3xT/
6BzozN2JTQm35tHOvOULmPXiK3MZh7QnqaoHm8qyzRAaghveqobf6P+NxOgsH19JwkFT/KIctyf6
l4zAyJ3ibISQUdP1XsQIw5u/KK3ipYfMA+UR8WsMaJSGFM7zPzyRBy4X68UPs3itqMvv4/Ip9con
bmtHGKGcNPWpb/Rx0v0Bw8G/MYkPY+nseKrKuNjBSzUCEyhPlSrxBTF29V50DMrrfh4wpssd3yE/
7HLiEOq1swTTHiBWNv0KcDpIr7Vcw/Jd13zIGOAmUayXheLaP/7gPPOJlBy6NIrWsdldB/HjlwY6
mWY7mJCWy5M5PBQMPvhznNbEKdTcEDtMiDTcncxGHRpU+14GJtPxo6CFVvHXVInmxv4YGMChqN5J
dEufHQO+e5UwcLkqTiqbtiSvEYsuaZHhhwCkuP+aHyVmJ8P6LfwHNyvWIZ2b3rKAq5TNode6wG2E
97X0mmHtRzQ+gzrBq/dp8zMui9vsnI1F9DHpqisgTOu2+F1+OosouQYheQ7S86RVsdPBZ1fUGxtH
vkMoQ1Vk+5rMrY58AF4Wno/fGveReVu+5vIPiAmO8vZkLIMdRn3LmCDueIjWsrpUCU/B+m0oqZbv
Y9lcQPp9sD/o5Ttuavs2x/BOG/lojkzc52eMrJZD3xeFgF9PR8X/mbXVfvlreM7L5sIfoqudTO2e
ximZru3yWvM0CIOEPWYeUgFDRnMGLj+xqgDg1m99He6liC98ibkM8QwSpdK+dnVI02e3vLC+NSMM
PGEzovf+u6yHxIpHwFfh0xKPd5hh9qsMIwDczMrYJpnDHa2O3hfhWZyZexOmnjlWOHV4t0Rf78e5
/rXS+TVJun9TjBRYkC8DRdn9NEjpBGd6UN28Ncr8mkwy2OMcdsiptAP8JHhpYg+cN+mRZhOcy7rx
TgzFtguCxiU+w6zmV0oPVnXHl0WTQlgv+vyQ5mbX3JLCRAdEeoYvmCGU9rsK8XRlNP1CEzWpGNCI
63PCSY+2Av6A+JlGdIa1f4xTlv1k/0tF95ABvS6yFAcE00eruxKYsRJ2R5sbztdkwcWs/3oXvYsx
tMDVMBaP0uOGWYTn1tIbgt53AxoST3ZfyFzic+elHDyZh1WBj5/gU64Q+1GkzMrc6kaFzLS9mel7
kOelm4ILb3dxFfeRZE63ViwhojXa3c+9z4A53wjMrUVjWiejglJhjP8cMPEcTa8x0Y2hLpE1wVYK
yHgiziBeWyOWZqiVJxK9TyahkzO9UlNASZqglRnAkWsWUz1fOm28cB7DeqHMHPpjPUWHoY22XY0n
shkvlsGg3lCHuidfOZDj3plreR6oY1TimI8lo5MpNTifUOKFzaMy4p9OU/osB2lFwxkR2imP2Y6y
jhkJo4vUm89zleznMT9JPT+LGaiUGz4soesleN/GSCCJ0Mjz0ZgbM/hddneHD2agt3SwlAVNC8Af
ntXyw+WbnuGaBG6wTqbuPM/ZdjLhIPq6fRaOS/ukm77wlHzbsc/4R68hAh9Ht722bnYvI+tW9+3W
ZFLMKMHGwsRJ4ZcvftC/OEV/TpGwmwajCkxNKxWaj5E1HHseJUjCdZkQ/muCeTJV+ius8iyjhgBL
VI9VWA67xvjQEEXROblvTcMuYOZmh7+n41/nmpqMprZD9i4gcvrC4Gmz3cD11yNAOphIo+yYM/Qh
RyDovpcU+O8YuI9csP4GmS4uvaDl+pWem/jNC0NkrW3+FHbtUWfdvbKSQ9vaG7MTRx47dhzcSmN4
Nvr2oiXCOqyfhzCjYzBgjOCp7aJ6kZOnr9KKz7MR+diGk/ISdHUOIo6ErHZ5l42iaA6B7f7Tjn8X
RcRoJAqZZMqEUExUhlpj8zFc7i4Fj9F2h8dKo8hzqwOP6wa3HuTt2G6UrPdYBlY9VWsTobxqhvZc
ZuzhUUl3GCe5iXrF2lJ4bB2Rct3QLmgR/WINI7E+w18tzBcDSpYzW3t0LHodk7rTQkZd59aEHXoq
zvM4XPFCQ6cz8vg9mCogDnofTot4o4FyhwFkQN4miOh1X6VQj4JY2FMNY1b2XnPIiCvC/g8RxYZF
z1jPh60ninca1jud1N/OEII1ZdGHDAZAVrbkjhQugp8ClS/ZwW5iI8SN73yGXllq19iPcdg1SPYI
+6ErgHUjDckoEZP/5Caq3SM14931SJ9HHpbhrZzjq+VTOU4u9KZ+2wTjk1fXDzlvitW9dap6z8bp
ELnAIqnTYNP4x3QYXiRSWTwT1z51uaLQ2Zq9TVePcMsBH8MWGvl9LdxTYA+nNksufbfI9X2y7ZGm
eoN/cN1+01m0ZkVinELLIZ3TqE5FYO8nT3xPbgeiMk3/cTdGzdn11ylyfwKPCKZ+AHDn24LXxA4f
vMJ56zSDe+CCW0YYB1W5T5k97pPYf3bi4TyGjMdM8yVuwx3J2ndgB+kc0EusUf31NkP95R2KiuZ3
sIiMbvKNqWEd2yEqVFh0LerUaMLhUh1121yENz0Gnrybne5Rx8FrQIs4r4JTz649JOnNQFxiUu0Q
9kvdZKGKjbHfzYANvaZ7RXl2auhue120JpCD2Zs4z2yRaycT/o7nY6wsMjrwrRAg5XZo3Mfsryhq
OhZG/I8xw6es7e5Qc03tBVAJvpRPQCYbJ/JpY5NG1oWIXwYlGb2frv7GbaPvZcxch2CuW7Co/sEv
Vi8JAPuVaYKsEZkDQKjmghjWw7E11LlqURxOScOkwpUK9/mSAKXDb3cKKQOZrePQwYPcLMkls8z7
u2lM603YFn9WM/yMSX3BOkrCytjD1vX8iSLs/wyFrWOL4cdxHXfDw44wpc7ucykNVK5Oy/xZaEXa
Zkubr5nmHc1OD7Bj32z7Bu1xM0iGOCkZraYh9bYjYH0Ll2C+RrnBRLGrYyr8rn/L89o4RzVniFLB
UdfhWalm79eKxDN3V4Zsrkgh30sNZkbTJRMsdLIlDgTDnPCCnevcQ3AwpPvUYU+wnabZBzD7QOMY
hHcULnrOxHvJmTBoWX5ELXbK0rEe5zrDrWhDLHYcuDQ0aC0Bbs4uYQ1PPtf8OAue2qxCVVRVcEdV
dU3s0kF8N+Osyj/nqWNl+aG9t1TVbKPMeyIoDXCH2a6MKv2yoSGAcOqgHE2tojXSMssGiC5sDVl4
ab+P+lwUztVW5k8BMyDyi7sohXbMkGBY15qMoJZxhdlSfBTTuQnbM4ZH5G/o1tr9QI77ttUd5tfQ
u7Cy0dIRelTp90AGTxWSCp0VV/QDd3OZMR1XTYywyjd+ZjW+SxYhdt2tl1fEkHaYXBoiT2Wx8MjV
u1P7LsNx9cA9fOE/3NEpeDRaAr3ZEvF4PGgDY/w8f9D8vlcmxKKKNKP1PNhYIWO1s/mO9QTilYSG
k9FhLhWQxGQkyezF+4AG5LuQnBU+cipe9q86dr7inoluXnePLRl4ST/8Ksu4r3TT8fo6EY140Io+
w0pGBGWOC5JoJA/AX6bb+6ChwyMgpHTmBv/3dsG1e3OxjvCdhlp+khR+amwGXnHo8ypCYgfNuic6
/jxBeVuuP45fv6a5gk9CoFDf01vOsx2NIrUfh9pA+QCl0TPE0VANoRAUHxQTFB+41WrH3xYMgJKs
YOxFM9PKboIyk/Sxewre+Y3k549BhR/SK4pDN1cMV0cm2jntME/6HCzBaziW3ynCyqDs6XCkL6Oh
uEPLQ66hhVcGcUN0N2rhkjhMRg0TH/nULvSqLncu4dDle8FeDZ/D+AQp3e1EQt9hsmnxAjR+aTKx
kx5tYbfICOdt991A5KoIjpk5bfype2nlyPigfIotYhwKRXb73Ka33GC7HKBqgP1nUUsyQlWFLN4D
mOIgWux90i6F7Tl7RkdPhql3btpH+5CaD93WtNGG+aSadukH9IdIzHdJXD2QZPBCvsRDkqurDLMn
myDbrsJoMtMENaaOv9+ELOTz7MiRhCs4nISLW3GJHADcvgXYTR1czLgsO7S6aATplPXpeAHf+Rnw
GSgn/6hmdbXN/NuEAg3SGL6eFXMyQyM1GJcNDBiZchj4vVzZHk3ihv9JLL0sxAHFvNXe23yTZkyu
7KIhkfFTxHJXLBXBjlO76pBRo4amhXUjwQPoZNVhiSBNAutJOuMpiYKdwYT1aHJPxz9602xOHuE6
fUbO2egSomgFSJ+dQ+fOfw7iY15d+tKOh+xvQUyI/Fwm8Y/r4meo3GxCHiZo6OG70ja7Zt/TzXZ9
PDTEWSAIRTzE92NO0V3hZUczpuUPKsniNbcOdKbp149Mh8jzWCkVYhEa8KXIEHxoTgQn5ofX0cD0
Uw37qWJJsMCmpMWCZj/nBiXQ3AF8sma5LoqUJp/oyYeqBuafCAAae83ZsCks4Lt+pA/S6Jyt4yHl
RhNG4I7yFnOkfOOywFBn8E4DbsZyyBn55PgpKXkPRj9++KZm9CpNBObDnY71lvH/znJIEO8VY1jE
Tpn52hXIbJIlf252P3SmS7RySKYM8oGn9CGC/R0tdWSQGuPG8ZOXuPCv2DMeC6fiJ/IdKJ8jN+Op
pLMOtlCvAyovZ26S9RSZnI1GY25kAwC+Ard9iIsF5CuQjXAaei6xsUbjhQfTGvN/XJfwj5HCya7r
GIA7IhyTpnVUSuwK1itIQ2KnQbJ1WLXjZLoYor0WpfncTDRK5vA4xvIQy/yAUuAZjSc3DkEyMMms
O8WtCgm92rqAjv3K3+kGVaYaSOSN+7ssml9iflDRxee6XXQomNFihxbHhLZ0tm68jeukLTadUGQk
jsNbMbNISIFIlTgEottaVBTdHF0BhzfPPWoGrEIwkBcuVxThRlHACNKmOteLO0uE+XZqmZC5mXjI
DeuYuCEyI3kc03AlgmlXm6bBpNDBDIpHhbKfUVaaJPtpwtyfVmLE0ZPeLy9nlXmk/tCKmlBspjki
xeVfJsTiJg8RcdhZDIxeisjfiVb5G9XPh6ab7lHhalK/nB7ZSHtmJvHjy+QjL5DelKNxSKnicNgK
OvG09KIkU4Tc+pA/WiPZRhF60ihVDOyhm26tIU+55NfPJjuiQ1pCmjUj/f0Fv1xr4WyDSDKvKOmc
mMU88XmOz2kyPQdJxAh6uLWl/yLm/jzCneSQEmebOrgxnF+PNHrgTNR6qdWslOY+pmL2pcD9yi2E
K51t3ueOtZW08SGvrwK0W6rA/6o5zur+iYk57Nfg4gc+OiBrl/TWfgzJRfOqBganZwxIzqP8LAeD
IVbL5KSYPS6NhXpVpQlA1kcSPobVZ0oc3jCmjz0XmiWb5yoccoPJDwH238Tyl0beX7w0enz+1qyM
fowO06IS14C1mPrzzfQr+75M6fAz2CgX6QWJzjkKwIxRYx3Lv2Sip1ot1lW3emXoAPxRajpAANjg
Ve9ms9jJvH2oPJcJFCQJrkfobrz+CT72G2R/omvMV0exfhsQx8VIpTdHT6IeT06V2psszNyP2qMu
i9r5znbQMVZ2fB51/qpJbFtHPVtA4+OKt5oyOIayrs9zFtBeYwqyUpK4MWtcwiyMFW0FQOW2xLZa
FX+Uwk+C6g6vAD9cUDKoxZu2pJHhyS8jtzjXRPOwPEdAFRa2KmJZe/LEU+WCdzPZGGbGYl3HpKGz
iUGNIY8bVCwgkNkZuBxcc6P3TlzBPj0xWIAvLLrMY8OmqWtUtjCRvFncGu4pXjTuPe3sIxTDuKXY
N+eg4rYvjmlNZ0K72TnjOeZN9M5Yku5hPdO5HRTsIE4DwZa5VWn77oxE67IP5dBIi2TvtVNLFq7G
Ym1JILczZpo8OAxeeqhT+arhhIc53XkbLP+mX1DTdjTebHsmg8WK2uEpZ7fkpt9vQyTCbt8TzmhB
966SXx7FEzYgcTYd84iwBskDgOinusqpTNroGFlhCPaNxNW6yczDkPm/XWBJRmczvXAig1Hbeseo
tK6tr066RmEa1oSsBn17DnoUvGmWz+TPIFS1h6NFAyxsErq74fBX+EOwz1jnc5BB+fOeQptRCfIE
pisK/Yw0FrsvF2SA/mcyio6uKQkVQY+DAgnqFKGWYaeffS6VJJJ2KF3NE8f7rotQuxnxtM5iGNG9
k3xLFHkrhbN4XIgVbRbQ8zRA8YDJycmoWuWeevByc0/HBWeea/615HPaqYvjz7uh8ToyI/d5u7jg
Z4lgADTnJyMgGSick6sFaoM/ixaNmFiXrZUWRXnsehxbdsHK0f5bGBcPU5jv0P+c7SjeJVl1mSUa
zWJ24Ay3SDA70b+4MTL2sLW8DZPrHIgV24XkM/krjKnmmOLGnCx26bbQx84loL0X5D9X1n2UJ0TR
m5w+yGdzqoi9x0z02Jo1Bup2vDOdCAbWcm1MY/eFUN19ZQfXJsrvO/IAYI7QAOg90GIlg7G9wULZ
NEXvk0mlyAz0yIZWiXvMk+Zh7Jy/AvF53NwLIhmRxdDUcLj7cxwGyJn7LtwQ5LFekrqSun6uq4BT
c3Fu+gmpxVbw4XbvumAu6w7MQbGGRzeDmqRtgQuMck9Y0DmZxbpIR1rK0Q3V5Gbw27cxLc7F6Kf7
oSW8sfsteg6OZRu3fycqOS9isFHbLJeyunT0SyUDi7lIV0kCh6IJ2i83NA+tmW2DoDiQzw4MxOrI
cSoE1AIiwktJh9dAmmUgewNdRY1MiA/YEesOc1Czyit+uyqXxAVv+msq1PaqSO9nulRBZnz6LoTT
BffN27G1i2XQFl6jKHqgUn8uDfoNtI3x41r5zWKgSerSY7u8RwIzNJmEWVatSTT912A1f6VVerNi
Frz0YLLY1jdWq3OHHWx2l9Y9BUvkAxJB4mdoxMeoWzwkCUSSeLC62on2v0CNDUsfcGAHZthh1ODP
agNC5bFx1L6WxcWL5r8caxlTTYNBhE89TcyZn7mv7OCyybYDE+Fgiu+XzzKug8sYR9tJ35qIzC20
lUDGHvOZnJYufijnCdyKBX1vqU/ywgISMDA1QEuKebJ/CKZ63Km4+svCglVI7G7HVJRgqC79dhaB
Jrtk2AKBST+Qpp6ryNlKCv3lUm/FxkZYjKmIXCFZfG8u2n8cmlFOQxvNXqPP3WS8oRLZyhbTcYOs
SJBwacx0bXp1IuJ0h9HwFa7IwTJDlAl4G3FpVhrQJ5pXaOrO/fJCTiVGcWqywjD3wxD8ZrViDkxH
IRZPRYDqIQHFz0cTx8FeaRs9MY6iDLvgMMnzmI47VthP2Ucc/9xsCsKDPWkSnofgbgXqAd0SL0pf
WFjCFoc23UplKOYIk/McG/GT4TfgeZqg58ZuMWStJNCj0KRlEjBtiKcGjSrwKFRmmw4LGot7P4ny
szTZu7zauKJuee3gLmyKqU0uELsTDPrNfpYBCh1/njdRYT1NdXk/gHcdyDZxgV/aeA7XNEahFdjw
fBBgWXkCUFcabIgo8NYOuekbIlvdQ++Q9t5aKAhRTn5aU3inzZjWd1WajzFgFaRVZIaUwP+p3K+g
a8mSMMtw48j2VoLFMmEK61tPE1ry3WLJwr003KksWIfVkHwgYUCyilIhRh2xcm2Puz8btrtsDRpU
Xe08jyWy51FCBS7fPMIaiFvmfgNcAzkQQ/MNHXjGYYJhShVdM/NlDMmlGIctmW8PKX0nlgl2jewa
R0i5KpqHdv6vVuS953jrzTw9pGn1lU/WU4QCAsk8c/ClCd7KpW0xPEcFgzs2x5vTdtA95aX2Jnpt
CBnYi9Ip2PGB7TP7t6WU16J8x51An5mkYb78oQnsyzx+QwZcleZLYGjASH9zojaTE94agly4aN9b
SUhx0tKgjF7ZRPZ4GbDvu3fChyBLF4rxR7yqppYUerktGMlmvJGt4CofXgRG/uXq5ddABtGLOP6w
mBleh9E9VyXUxqgfdqF6hhYFpTeK78u4eUARydy/QpWMEWTsxUvQBkzvncPyiaCcO+WsMhfqpzvP
O8XRx/iBSyWPc0jQ3YxgdWJkXGsbPfY6rb2FEk7XgG7GLpfGKy7Na4cOivs5vmb3EqbGwk5gZzIk
3yotBRpSko9bKBQS5adK1I/lY/GsDZCIYJ5PAZSPs+9XzC8jb9+E5LXbJOIiRi98Y0dv/K6JzVOo
iEvoCVWu2huWWhoI/gEwElRi91GO3sUtQTsWc1Lsxdx+ZqbX3OaGtG/PxHNGBZ0DZ6HXbCfgXBpl
b9j0DqXN/L5tZb/mNP8GYvzZMrHGESuumWsTm0KCnkqjMyL0q1Pmr4321MpOJ7rtumu2tWvcpdgW
G+BQdHNpXo8yXBta0P8L2SYjle45TzdVXu+055l7O2STxSUnurbeuWFN0coD8ypRgy1vP/zI+gKT
uh2jgKCj4DENBx9L+rRSeb93y2GPQnwN54aBHY46u78JPC0JED2V1g+iQxhicE0OLz7ZtDK2TmU5
HhW8Q14FJlUDl9lsvmOqvm5IuVV8jRylqbL7d7rE+7omGceW0Uucj3cutwBfkYuzuN3DSxmGh245
qAyUf41xjuVwbDAw8kqmcN+cIPuy5zezQeLW29ysqh1KolVEuEXc0GyMPiMn+ynH9A/Dw4qwZwJm
q2zZCOs3P19WHxmdOKPSa4sY1ksULBnzlBUMGHrny0sWWGTc4EnLsRlCRi22VR1iwlaYFDhyt3Oe
X5U5Ma4nhFzRze8yKBTQcawjwY0jWT+9RGAHxMZMv5QNStKg5p/K+Iz34Kzc6DtyjV3XoCLPMGDp
gUjqUlNWTxddj9c6NI8uPtgGAsE6Zw7P5nvhjkXWgHa3GfXvWOQPFhtQ3GWvA6tj5cv0PurtL8Kx
wpVmOyxaeGXphIaedKGMj6b91wHaWvwVXHS49OaOWSzRKC/s9zzkoIlhhYAr7Di2kbYdekA0Ln9d
27sPy6tPS/YRUw054GgyCDRbl7V1E4TrzFNEnxb8ALNwKzGHrZAJsSWt2nbCvlmFOMxzx55FhIhZ
kr5RNtNXbc+k+fWPLlq9pQ9M629a97wIK28ZVtIMfUp1+lfz0DbYh62V7+cvkcKPB9iDHgDfi3QV
sWnMf1Ydk+WmFX9DwQtUlYhFaeq+pC6S9n6h9/UNV1eUih6RILE8oy/H104jnHrHbzpUCXg7GNjk
a4Np6NRbXxkm2IVPGuXNn/YJaWWA5WoBwJrgFNnh4PV34xycEqbOI5Pl0EuYpgT1zcIfCQXSkea7
NrxtF9l/won/XOINj1ApL3LEuV41dGSXDR7APPbyYdP43V1KDIrRjgfMvCT/DGpf5u2JEHt7C6Ku
M5c8L/dfIXFplOieZezQk2c9WR0l8tCAekG4vDyMyXpk3sfcA/R9Cu4pmClcGP2mJAT4s/uT5JAK
l+sEN7U9gKsjeXesVvtbGsNHUPv7dom9L1qgdBR2TfrRp3qbMZ7RUbi1Q+d+zKdXyw02SLdPS9c0
wFVkdporRcgHrE1yprj7l07AeZlRASiWiLEP0gDWS8kmHDno2Bs3+I+jM+mOVEeD6C/iHCHmrXOy
nR7Ss6s2HNvlJ2YQCAT8+r70qhevqsvOBA3xRdy417V6WmX4BqrtlBmUvdlvPoil8KUFa8UttPlY
yP8h/94xFT+nHB1jeMdkmEGo0BIuauyoduRgk5vPyPrVUY4NzjV2KWsrXDaFcPYyC74WvQCDSi1M
5vIxXprHlHmvNbR8Ct6VuBbDaxtXHFxkeF2M9sTcMmAoik/Lo/9GL+JVU7tb8YUeI5/4Hd7WAw2C
CRA+/twI3wRmLFpa2r/l/OMG4nIdGXvKhnY9+UgaJEQGvkxrOQrB8Fv0XeFLzCXB+rMdG5G7HmI2
rmTuADsPT1g5LtQk/gROsovz+kc6+pHLojdUPxR1fPhBfGiz+k3rMT3q2Q43TjZeCp1dloUJi7b0
LzYQ0J3kNh5oSR5moOLc0j+ngFRTATLK9pubc34kUXEdEXO7Ckbnm3IgLlsBmsiqcQNOTPohc5jG
30szvED6oW1Fzte6Un9sCC4z76hpcX5loq+9sbtx+zoA/7imcAjzY7rRJ4Zu2urP6XSFfQUzh6JO
03RfuS6rK7Ms7Jrjt5vGTwPzkKu0oYe2hF+K44n2KI35OarUKx0BZjcTmXQMArQ7GcyoqfMcMrTZ
jo+Iqf4fosWH1NUsZjFs4gaHemPVn2AjQJXxTBo9A//pnF0xPChvftle+8wv/ug0uKSxf7Bhzi5C
mi5IAKWUOkFW+nZKoIc5id4+bf6IcPmyOXcEL39yyVbhUGKY7FIvfR25ABYX9AqZeH9hs/9sbbDb
69Vn9IZZLg9uedouUtsFpuVKfBzS4I9Dx0zrkczMYl5R7lMnm/Ba9ikdGhgGHlIbgdBj74CMvbyp
gWWHMtkYywy02L47exizSXTlF0I254R916sNciEPGAa2GFQ9VZwudn98dVf+hAmT/y0FglswlVxK
upvYxP+lC2rOyMMR0FI3Bu59mjevs+j/OHV48seaxzpgx4znk0hnquPMe+VVNwyr+13oNd7djP0P
ijA58gXCAVd79P2+Bi3Yjbgj49LZl+Hw7DbjG/ej5x4Sn6gBmeSbAZ/XJGSSUf5fNM4PU1ODvPGd
Ge4fA7aeR5j66RijlKaWvXdunSA+U1k3XgvdX6pQVY8hwn/mYZWkpHInFcEJSIAEYmV/VcLW2uqG
swmcx5B5d+SPI2BEI2Fj+lp32zJZE0yL6KbOy+kBGfq1rSi+TBreBTdOTlhfT0Bcz53rfok5ehCi
Ra0z6Ci9RwZ41i8hn6oibb0Zd3wKr8wHl34W6dGFv1bgKUXfu0hKe3CxgKjN2q80as6hybi/t+2z
QSKMVwWD3rB14p3K5O8Yyd/t6Nn76YN0cAOmPWQ3V92KdvrnDqD8W8R66yuKzPS1rNvoxil7np7q
X2Sop84qIpe15JXp9zChfjzt/UlyEcHosBfQMv+kX3+5Kbh+3kYMNqjzjsdAkFultSEWjOTKRGw0
26KOx+o/yIQkgiGOQsuQb9vRaq7D+2CzEIH2IikTHFod7qOUq3xLwmL0ivs6SY5q6W4Q8+0VZTg0
NZYge4vFZaou5S06IXDkrV6MIm/seVehh/Vy1pzkjWFCKEvzOgWYF/3pTaTDI72819sDPCYSaZSj
ZGBZpCgh9WSg90XCazJMC/gIEe/jYfi0Y/+jvOqfHQkiiBBKlRjvks0H5Mx5fld55g4AI8kyemMQ
SDHAce/NJs7rrQz+uYLzcaHzb0BU/Gh9/FGHDLXFonGrxODA+eAmdBQG/AqgIcpIy1K68+iYvfKX
lalK8uKG9Us0xtiaVfg0Cuy40zDDTsLkmWCB3/ksxI2lDbldLhHwwyyoMPNlt95SnVmPYX976bMP
/24X+KZlBUteRhSxmgKSfeoUp3BYcZwUD0lrL2vGVTqV6mP0LZUqzJRAmPTvOGpfiTA91t18Lia8
NKG/IF3jRe59Frh0uXF6rfDgYhGrMs4rfua8D1CDrvLQ/MWXDwbf+hhI7UluDSsmvus4ZaRQEbZz
o8Nwty3IwVbmD88KLhwKApkFrCU8mEaMRNK8C/r5R5kQA1yCnrrotHycp4h6d+yGlfNSYoT1GwEQ
wqXMdNwttfc0YYFSmTsfmiGC6iH4a+1EuolWdEZ8He48y4Rgi0d6h5Ib/T6P5Bs2kBT6GifadErG
M8WT43Usl7ObBN8LvEwbIvGOhK56Xs55xLlYmLegZKBpTQkIVc1PiOMf7USVhlvhEpurgQG/9E9N
2n5qwE5ZiLQRw/mH5rMDZ75bbMaYgjkdisa9Z6OvZG0fsXQBLoq81+23GnCYXpWBxv+c0mbhMVQr
7k2coB5Wm6/jNuJzuLLYP698u1wvmXuDxaW7yjU4jbV7xPYe06CW7PO1vAxu9rBZ42SUPQwDSjQH
BWI2ZyVciquCpbrugUzgIODU3my+YH6ks+77VwFgiKWT+gTqHBq+P1fIH96rm2p2LtuIYoCToTES
JAujSwdiaF9wMDZFfJHbPjD9TZr5WYzrY7gsCSQ/KAhF8y4IGUOzeHS75H5eMiooWBwaWW7UWNLb
nB8YQyUv7PHXRMNpaK/+Rli/RG6PCK8XIqiYf/I7McfwYCjoYnAy02uwyXLbxRYx5DwO9aVBbGxY
o7e1Ou0J70n7bSd16+M5I151WDZn41L9eHFxmJJ1n5XNxYnI79VQ+JES/yZZheFARW9lgQSut6+E
BN+LXon8RCUCRQqBJtHOtVq7Gy8YjhFHijoSN9bUQPNqwpMslZKdq5MBq193abrgNTDx59jp/7Y1
ckQS3FRWRrx3BhOT1xuaKRi5RR6IlowbcaLkQ5xkT7MOrm2HKV/NeKNk9CyC9Du17Us/qG8hPabv
PE9em1zXvvV3UVKXwCNAO0z9RD/WFDM+gB9U6Bpsknzg8UVwIh3vTXRsGYIWpDEuITI/M1mwitsp
wXZ6YDJtxmNb1zed4PBUjMAA9JDeb9dOP0/bg9LiToyMwLcOKunGuJTIy5JrZpcpKXHK4QxAEHgS
kX6qKi6Kyj3zrrGg5GqfezA6B08eiTESY0EnyJrw15+hhG7/JS7KY+rEv2vONTpQ9ibR8WPGN9zO
7BXYZV5CE9/WafbeEa5vRg/XF7SQWdwjadwufnkjK6ZyJAgEEy60jOvtv/lMrKYF20ioToklejys
Nw3+4cgb32I/eZ9ZMDhjv04tB+GKI2Gqua8mzvu0aRJT+63WL6ch8hMphjD6sRuLx4LpxlqGP/Ri
8/fuZZuktN4QC1fieQmXY45EBqyD3wbzfSJmys7IW+IEITSdsbUDtWuYuyk73a0clMqMkQNmmIHH
Y0WOdBsSb0hYIgk5VffnIW+fdB89BOEKuNe72fpht9cRIeRUjt5DNQpgmdumGPBrlQ94g8CY1u4d
1Ny7khovsOTFoeOFwjtO8G4svIfJVi8tycMrwKPUfRr90sj0frsJxfN01CEFBSLYM9L524ALm1kZ
2KLemzS6Eh0TTVvqS0zTbpanH7BDaPNIn000PcX8H4Akf5n7LekGy/NKbw9SlimSpLQEpEn+kIFk
2W4jTT//rM38bTj3Rttj3o9vCNK0KACI6UzLwbq46zg5IUL8+IVL4iqqT2FYfeYdc5nMOw/W0g0W
XCaDVU6Plx5KDM7dg0N5wkS2sa3GQ1zosxPxO2ZJe9QU1eC1Cg9MgwhEivg2XfoEI27/XHrshYJr
Q+hCCgion4YtP2GiX3tKwRGmvgbjvSOiIbOz2C/WvLjEVkFx5M8tUhVrKg9FA/Ci657x7YGKdUBn
I9eI6LwdoJte3C5mvusHWhKkBlZCPPZqga5fDfNrXtmvocA2HgZucxvk8f+PFb8LScXIo1uk5G0J
pL0bSUByTuCzaN170XETt6NebrvK5WbLz5Ww9SofaJwr7xbHnoUZ3xNtT3EOzZQdgK4UvuugDG4a
fujtQfaMeq7Wgr1y/Td51TGRCjuPHj+2Hzbn9QtGUaPiMiogoUtqwLuOu/RLa6JVKfbCuKm5a0BL
vCL3dfx/7lKZiji0rz69XD3MSv+Mrneo/OFDuvRYO/3Q3ueqzLicNPamTsLvZdDIApbC4mA8Wyxq
2pnuOW/eDj0HmGBt3zFUnIYNp9aYR9Y4UhGWtDoaL5TlqbtPgvwhcDSWmwH4rENo6QCaYuagZizn
nfwH2xfbl3lIguhzzR0wOX27WyP1O5YR0zUD5Claro3kOrXdfvPG2TVefCt9eS0zpqK6PUo9vwx5
wiI9c6dcNteE6yR3g44P3kj+bO0kF16qt5m79ZemJjTY4LcJVPuyztntMLafrR4/m35wruZsBPLn
epJhtGkezJqVILZ9xoujesrd9oUBHBqC/QwDcSljXICQ6e+zuX7MTfQ6AmDhki5xXvAuTYF+GRq1
NZ0N/1WJfypi8nEp7s3Ej6JTAxi3oDdzL8jGHlMjngSFtHLFcYzhBhnfaS9DwPkG4Bx28raGbm+u
adbJ96vvcyOug3gvQ0TRripm0qMg5Nw0J4c802kAu82u3mkcmmvOphQOcpjpu8cJrxQVLsP9UtKl
N4s9QSZAft5fuVR3mQeixe/wGcwG5ShC3Vhj+4rXMXjyOk8y+uk4/5r1NseRTPRNnWXIgFQ78jHF
FVrB3xwTxsUKR/zq5tUOLPB3hHVzHNNP4qH4RpjItH5zP4ngLmDrmRnUxknJd7k+BgNjw66leHLi
LIZnDt5+9tyzIAxr9EqZ6U3UY95fWGmZH1LC6N9OQp6YPv9N8Y1Rn3ESlm20tBxTKdbDfuWZPT2T
d2NpDtOKmzlhDRmBZkEjACcEZK3BryJArgvwAb5PlNYKUx+9jnWpWftHs3KTief8P62d1y4u77Qn
GtQtjADMHlIx0yhZARyUMKdIhtnGh2nEEX3mncF217tXRZTBb3HkSaBZ2JoZhKI0gb7DDJdiaWiS
zogIsGiyFtcr6b3lq/HxzjnFZubgR7pyXYhMcL6cQV4sbzM1C2+xm6n73Omjq0iODwq+ExGmYDxG
0IKCQkI9pgecQUDl+88Bu5IKUnIO1XsURv+ahOsxR9qpLDrYHnw73RwBtreXthgfg6DBJNAvZ0/q
4zgulCvj9QuyQ2EUXW0tzA5vGkhtesw7nTXL7kh4P1TLBsYaGV3mGs9b8v9TiPVYsDpfvrR9+RJZ
i9YfoLD5mkTIWK+0VkJH/f8C6tXiznriQ1scev7MujUNQXNGq7t3SvUjDZfiXCHeSQGwPUdjqxL3
OEiqenpLnLQEuLULM4JaatHz5hHILiwGdh96A1es7EPkzWPoZ7d97X3jZcBIMRIQ9oVSt1b35kSU
dC+SCM0ceupDQUE5/dEGqBKkRNLHtQlPqqE2E8W9PTSgwi6z8OIHn/AAAhgurFNbDRsQI6uPU8P1
ghDOi8eyNwTyzTfii8EJQZLS7Q6ex6LBHPUlr2RMitNlSD/DS8XIdG1aePMrGIYE7a0l4d4nh0xS
XQvt/6Cz7i3vw8eq7S9kIQPeP3yiS2Fu/Tp8HvgNJtGxhi7XIa9KSTnEGOE9ookoXmBsKHnwZrm3
SYVoKG62yaHx5QnHwX1C8lrZ+RF63RMw4c3R2hJPICZSU1quiB4XLhBSSohanLl4KjxFCAk7IfkI
eEgY46g8b95Httx9i7AQOtFRJMHeyfULp5UfRMFvhEXe/GaLyVUI3sucfAhCtLsQgDTQfnCQ/Rgf
ayf/VqLZiiNahtPqC9P/OQPEQtgyvLeFf+jI5NYGbSMz3tnDzl6nxZ1fVoT85vdYtzcBN2IirNSD
CGYJPe06Hi/EJKKf1e1qxhbJd6Lbj9ST96FdP2v+gdp3ywM9q1TPxeB8Oa1lc3LvoxvOjJ2G0r9A
ETt1qQ/m2sGdtNzhVGM2j/mzNTC2I6l74uecR6GNtLx6XRVz7PdlwMRnPjMk2+XV+Mrvc67X6nmq
hnd6XG+jfqH4hrU4cesfKN7sxOGt16tzN/UXaCKAbOP6pmDi8hT5uGX6JQk4osO9k/zeYugSlH/G
hQSzat6D8oTF/LoPm/Myrlxhhw6RGskTgdA/smd/ehgry9p5X1fgo/O8NUY1+XxO1vJTmtQcvCl7
yeL8ZgjnpzT0n0ZvOacjCSwnQQltNRWIs0PVRSIwnMT2oQnKm26cKBO11F7PLVk3IaWCr53gFtpc
gguYJYLWDgWOuJG2L73ZV77ObooivPP88djlzdMQk0eXk/iXrvN10gV/vYRpdGe4x2N4eMnn4kNS
mdtLBmidNa+BTZBBa//LCnHjUI3uzdGv244Pjol+rKhPZdDfLa2h+oVpPgOCiwYXtfPBvN3HXSw4
jvWPAeN+HlwageoyI0KsxM08REfZ9PLYTgtT8nqu7ix+6EmHL6oY71bNLXRp6/uNn6mC7mZt6+uw
zKHMesV+Q5c6hXwJHcos3CmkXJz1W6UB4i8madx/r7I2P+SJul3mhj9tgpGhBSoCuOcYpsFjR7NW
EqE+ZV4Iuyf98Sv720puHUNi32qOXEktohOMmeJQJdyD8yL/10WWJX56DjtqWUocjCMkIhzX8bWZ
/Lsm47Tc+BuGUH3ZNiN5zHCpnZ6Q9v51XursSt19NTN2S5ceIRWq8q23HTc0JoTUYvJJBQpNrZMH
W0cl7BRE9WDadM+4/cj98CYIGD7FvrrGUp5uE8pny4eo5XTte+Ntn6TOnqolrCMeoMmu/yQb9jaR
SgH110G0E+u1hLSwpSb3WpAp3CUALhrDtpmY4qOp/PtqyD0QCR1UIac5B3zcBCHPYR+SSVvi72Q1
J6+D6KQWLqoZoM3e7Z8CDqt4ckqs5AOLmUo+2jxWL7ns/o1pcB9Z89d0/qOsUZxqAE3Hdlz+/8EE
CmeJWfLP1egfQ67JiaYbm0x/KTu8cYflgY1gz3JyKvkETV0BaMDn/tBCTfIBPn96TXSpbUUesR4B
g8mfNKdrLrbnNmfEVOtHv4aS2gUPa+D/cx0Yu2luzuFWE1u3/7D/k3Lq2uux5ghNo9fZdSOmZ23/
rjw6sSl6OkqCI3MT/YRyBaCkg7+JQLSGiXS0LcUdwEgv3vZHEpyWS/k7EN4hDwu8UNvMHqrevq/J
5vzv51v8pDt3nt6KyNysmNKzusVPMu/6gooTLB2cgGqW0ila7UEuxQtIQ++qR2lFM0UqzXCXR0m0
lYDHu6UHwSR4uSfk8q59mu34vP0BYFuveLmoIcBxyThy37C4prE+jEV4nU3jy5qo2yjJDsxk0n1m
IJcWmcsZKqfDD9sVQxvtfHjlAuoVwjSWAT/bBp7kKvDNnRTOLb8ZoDEFGMAJWKKZTeqVvQJMoq8i
/Fo5TmtshZ579MOm9Q86dkRJId7SpQcnWGD0Fy61aUHl5idFEsr5oDGhCP5gQaprjLplXYKjgZvt
+AcWz7x9dU1k0keigtxbpzSLGsrjqkJ1SEEiKR7HSGy6AT70PDuDdNyuvVTYqn8l1hmPzzMtAgeG
nA27l6HN/fouwsKCS1Llqxa8YPS9kczvO7rHGKlHxLn9ckgyNjY/YsIxlWbek91BxmLh1yUemlWW
e0FrXEU2XLXdfWpl0u77gYvs3nFq/Cc6Iqe7T6e5GG91Hor8S8uuijYsR8DgoFSLSZ7Tig/x36hC
KMqkO7bYcpo2DpXxZac281DSINrsq8oW5kEtMf5VP+e+xujdL6K7NJ71G6xd3//xM7cMvgKRdctZ
pkFKdr+bmogWIAXjj5o1b7My6qGcdy5WTey8dpYlaJPSkqKxzC9fqfYK2DvcCQOTskkU3QLAjxyK
8UIRXxdSTS4Kfl+rZQFOO/LbFbmYMQ/AD5+vG7flieY6Hg9Paaq99E/c9NC+UINGDLUdQ+qeLl2s
b/h5mETyhFAVUyE/9B0rU1M2ZFMbZ9Lsp6B3yisYFbSyl40Dl+oQhQiDv23WJPM+DD3fPU6q44Sd
EHn0XwyB5QZxe0gI+/UVmNPT4uYxfcatahApsTiUP5NyajwNiRwxIAKViHTyUJYOH1FYZcJBRYYt
BoNsCGKkz8qYt0gMgX3oO2dO7piQ5jzaky7ddRfE/JYbGtc46Z9BDTwZX0vM8FTvtKa5/ifnAHJl
eROzXkW6OJjcDLBpYr6LqSNlMTgsIWVVbV27demQfV4CEAuXriJF9tNBoWecrBZ380IlgVhdwnOh
atgRZvwwptxggrX4lWmKjWOnyu1hO0UxoDK4SIwpSSPMw6xAVzgB/2QOfr2nU2C3OEiMjN1qGzo/
0pvc4K7HBNLZF3iX0dJtk2WPkKwvKXZ/W8cmkIQilkhMn9PI+v5hBj8kGDWUDiWrg+IDIuo2C+vI
feX61PDs9MDZjgCLbFfBr1qQi3d4atpOvoaLa4bnNZ6SfsZSGM7DA1lYR72JFsjNNe/wDAxZQaRJ
cUwycZyDfe3xUYPjql0O8ByhsmiNrjzbr7g0yWg1LNBxCxTF0gWju+RvThB5JWSd2fSRhHjTv5u6
dfEcGLdf9HOkEhl/+WbsDSdJyuCw+azCLTa6Wyba4W/RIzt8z+s4ULUg2TntMZDNKBdGy9jPfhSR
tvjdzbq6+ORA79oL1nWdprcc1MmUqiwaGI5ZIyuHvzJjYB2uxiBVCbQ44zPfnPOyb5JjlCdielkC
T3J1ZrVa/P6Qxmk949NAL8+ofMCdUSL85jSN34wWcunIlUUTnUdB5q+PwBPFUMJV61XaMuefm2R6
G9PZN09lg3bmcdqiB5EmPzNLPyFZ0/o0LebORHbtqsjWGr3dTMhiJa2PopR0rnkSqMge50a2JTFZ
axSE4QD/37SvMCyDOdNlVhMHHJjwvmN19OyTlUuwcZUx08Uo5q7joQ1D12qcz3h2x/SU0mK/feO2
8ebytnD4XWg/6doJUhVLyMakAbE1OMHFRInq8MPhroVUJ4dh+MgEODeSu2Axo59ahcISVFCBR3+W
EsWQH7nTsfLTjttYoC5CLynyRVKD88AUMrm9pYam8HLXuRkql5jIIR41jHJIeqhG1+gV2TBs02yj
ERuLOMJuHSwEYk3m+8OPKW3aXIyYIhxlUvgzFto6IDWd7Fh0TPPaFcHSPFN3VS76ph06jfi8bJSp
xRcDMoxKmuaxQcEBLDjrMQrPhhAtId84dmNCT2niM1y9codwDXvKFmLfwPVsBdRI/HsFQojjj/BP
j71fZtu91M23XmruiB05B6+XYVoTpQZpSZkMg/jFPfguYnvEelCAigdyOJkTIzxm76E3pSnzYAel
eFOiizl6Im8loKrMVaZoE9SmXKbTwPWU7XEVrW+CK3jhHmdczbayTR6LiDT5ldtLJwB52WVDXO+N
coXA6aUX+C7XHdW4wXIslzQKugcbqYrL9VQHgep28yiWTu81zga7nJzcJuPvTKQhQq8nXlYsL2Ke
ceKcvSkERn1xsrav9Dn1ItX2x6FCALove0E85zTQTBX8B1tMBO4ZD5nNAU3HTuDX99oN4oBimBlg
0dHIOo/dw+qGTYM8n0Gc2ZpxpaqUvmidLnDAjwnxsmbCtxbC88chaUc0OQ4Hq+Fn5gjYcZcaYw+m
EITTQnw7AI2jB4Lpc/w8Ox1OV/A5HCGYnDh2TL2TG/gZN2qJvXbKnybacnjn1i0+OrnER+tJpR7u
uiIanHI8SdZ2hQiYFDGHdwhXWGuvGHlnBQECjMtLu5/k0Gf/Zb5VGQLIkHfIWbUidIWM1uhaRjsC
rMoZUWCmfGAC17ceQ6F+mAHzHZh+luoyjFWD07OVorPVPtRO2wT4HSse8dKhfQWy/WRpX8VFUcO2
TTgQ+Ke6pdQnp0JUi+4B6FSeH+CWD1wS6JoFGl4krjd/zSbrx+8SjujWlhJy/oIHkK8GRH60ZMXw
WUetWn9JQ6Vb79KQzU58whjAWB1oFCHJjlE0+cj/hIyH5iayC1HlvRdC/WhZwZrO+ZjbhgYZ1JKq
hUGfdMSuEgdstXusBnLYt5Nag57whQPXedVKBT9uQknOAYxDDLDLpy9kDmMFxYHnu2vySy6CWnyQ
VlgIQTKxX+VzJhtviW6GtICYQVDNHXuqhWeC1/PJIa/YnfrRtNTLc+AzLMXB1EbtI7bKLP3LQgLC
hyLFaki+PeaDhIaiJf/tjTMZAp684sF6Dpl+9PE/YggpIzGIrHTN4DSuUhhXVZR02XvejSMwpSYM
Y0uXYqiExY/h+MWQEdddBoJreqz6/EmnWb5+m1D78XoidOT6ESEvlzT5HsZyxphCpp3nP+JTz6vp
wAmuxZIK0lxSO5tldkQhGAA1Ug/epUQZxmDAGN0jcplroZh+OTfpXLfYObJJm/S/HMNAJK8mFkPg
byhkXoYmHqf22OnRePmN6rsgmq45D3iO2PmQy819kzNF2RsNA6m6IRw7RBcJjXf6o4WO6LMtc2Xf
HQGTjiZhaaesPnhDFOGYT/QUv6UNENO/Re4rdiTSc4r6366OQAshi7ctGzfYnjH+SayrSoyGCZIq
Zy9oqMyMSQexktGOqn3k5Tr9fxQobIuofgyIWbYfRe8a10e/2HTfXb64EaVrEceLDDzWWo4ORw9S
ISrZ8T8Mn7EULjELBI4xh5qwxDIm5G4zCjG/zPBCWf27tEmLF4qe5qhjaL2MAwP2eR5ERW+U55UB
RHtUmmW/plmNtYsOHMpyHHfg+QOYVmVEsWJUkfepipSF0tT5o/dE3QVzS4eL978MmwRwSJMClHZ3
Y7XwBZyAsPUTTUqsztSGLXPrj3dcheT0kBsKujOCvKke/8RhsBI7ovEYOPpV35LEl1dxVlcCxOw8
aYibSzpj3uUQxpeT8jOi6EgTV0g2la2WYTokXtn7hs0wTgPsZiin4o+Hdk295TRyWgfzqERKHG4k
GMmgk0GvwQBm+Y5L78QB1p9+C/6knRDJ+eT/rJ4ejh4mVFDq1Ea6fwJmID13PJ0kTGVmEvD+u+NG
3CB3bhqUGLIzECwwhEYiizGrYVJ2RF8rOA+QZce2q9MHnh1dVTsaw1OGX+G81M1vgXoJzIKjCZrT
JIWHlXjNZ9kh0iyJy111xubJW7YUzcb8IWEc5/QG93Ktb5d6jc1t7AH5uvhwU8g1qRpT0UPmLGBq
rLcKIu4Ft/7FcFtsu0DfuDj14Un6ksMeOVpHTvJ2DHW3Zd5nH6EdvEzdQO7JTFNv2aRwIXYhK8Nj
uOeTsOEX+5WipFgstT/eV2voE19Km3LBBlr46ZJPAKEKaGu4ILjdDODqKrB6eaq633BwUr7D0d1a
/Py6aRUTNzJ35JvyeNkijXmetPqqy4emcjngcSwKzzOoHl2cZckTzlPmMVklz93gxvpWMSwhupX8
LNTffLx2IhuBJlveZkqtIHJ8cppwFpjEm3TcD67kpnHkt+G1YgmhVDc88KOJ8qHSZefF1+1EYvUt
JsZOIFSb2PX+LmUoOOMNUeFCBJ0LmaHjNJbNwu2I4e6KIV0eFYyebADF1mMQv9IIGNwzq4yKuThO
EFKu695B9b+KcVZs/egSBPOb5eK6ogNAxktaGFaLcgJaIihJQ84ZMCAvd01L1xfMiSHFZImbvGnM
E+CRmN4Jl7lBgzl6bVRy9sOiyE7L4MfLbxdHGz1C0aeRXJd5V8S4mdVclO1tmIpQ3IdDDzRqh1Zp
C6BlTIrr9Koe6sn5R4Rb8AK2WeFTxsPtpwXlklI5QQK8KPA8X01tZj1s2x7/PKEJaI4PoNQ5UoYZ
d95Loaa0ecoQvuYvkvbbVSm1oaB6McrbdeGqQINp/E1BxWSemKd0mvrWeqmrvepzvI5XfBFlMTP7
qprk3yTrkegVQxpZw0GekI0uHVuTF21qzah+O6tz/3OeQFksRN0nu/zBx5rGb2WwmgiHQyfCOuRj
Vzp8pEF4jv4sTT4sQGG4NfT+H1bgFG4BdzwvHBGzajUkACEThiyBN4G6vYoogJx/yrDkuntPwc/a
YQ9eosT+Bk1N6RpUwkL9VDbNOaDFQVpG3QvlEZn/b0p9XdHI4Uxc8GMVC/GYDFE8OZAmY0X/O8tm
1wumBFj64SmVwbR5XEDJbHFwagSQjVZcRhGHshHkgRHeOnB4cQY2Y5xnNGtfRUElCgTCIJzrbGfc
peYMkEVCY3yrBMv1S8EduOTjPDJvo1ckTqhWTzErKw8B/a2XY26BsQdA9z8dH8OAJVxeGa1OreNW
7aOfFkX31PfVok+ZyAboLu0E34oTn9+C1l7wEtzXXT8QTZmxU5MOLMk66h/N5l08EO/uBKfKVrvL
xZdhwTAClXDoae+kvQPHTYULhvJY2fnqiUlMGPznKDPmEb1QMfc0/GKNtfrQun44d3tlSJQglA1O
Tfc442/G53vRyW5jZ9oKc3g9ViI7G5XJjEBwRvqTDkH7GpbckHd4MsvmBKmRPpd1jcZkN+ct51YU
rC6/85LI826CJiPvSkGRM+4K2jY4bCDL0BgwI/2QK6j+x9l57EiuZGn6VQq1bqIpjeRgehau6No9
PHRsiFBJrTWffj7L3tRN3MwCalG4hUQm3Z00mp3zn19EX2mNy2VJ2INBPHOenjQ9M/YTY+YTwnr8
tUVCfW8kIj1SXYprFeEFoHHoycdqFaCnbS1Ottlicz3bxNUujLHOr12Gp2sZ0HKgvUHlVzkpihRU
cxhotGY6biJt5EStrOlimrkhAUbAxsbEBUYVfrNrZJ2wCgFOLlUZknhh6yOPod23ProEOrB5lRQF
kbql2RqkMrOp7IJUT3+EVhRuDBfv2dpv27MYfN422orqs2EG4PUABe9pw5Acb1qbkZOOpD1dq5Xj
ntOfkrA8E3e90MZ9VmXioxnoo4uAKQXtTrjCJAe+ehepxxoD0pOjFfW7jlABJCnte5+XQUcdyGwZ
DHoABXHDAmPVOmpeB9Cyhxl0cI0NUbqjya1wiO/idgVVMb0zIcPh0YkeyMvi9LGoJ39jWWO7M7DN
xrspgxXL4P4SNjSyRAyFW+hFTJFV5HLkbqtHk80FgCw1NhTq4zqK5/ZUxg0C3slhThZWzRMmWcbV
rGAD+b0WLyFkoXTqlZJEW7PGAwvvGIkxfytzlnnT3I+QTjNiF+wxUG78MxP8QYYqJKcwgcSgmi9R
BgvGHvAfgrW3a1xsNVGbO4RT6H18rNoCnbjL4IqNg4jYWSZ8BlCnsOxnFI2c1Pip4OyoagtLX2HJ
ujYLm161QMb2Cjv5EM4h8ix7fAst59bXtC6hSV+M9bAdHSIj2/rYKzKoRblXPBQYKUj6dq/WJ0TI
r0VKMFjq5Ds5X+2qlGBiC39DnONGSnqfONDIT7Y+MGQXY2WCpgMTDB4vY5ckLy82kdKdJuhNnRaA
YDpGAQNPpcefvCZZEdMBf7qLLBRmWLs6Ib+hbDyzn+Ee8nmjP2MiqIkvrZrRBzJsxriwMwWSOmWV
ddPJRPIyR+QecwZDEfZoeW7qhHdE7SqeNZkYBQ2r2K9+1DliQ58UDyJEUOsl84MZuZ5MgtdjgsdM
EvYsEKA2HCAd09mEybEN9XWblFt29XuNeQ3+IsQytUzLh7Wt6GsKXhmdPZw0tbgm9bhKeEkm9Tua
38MMwho2IuRVr0ItX+tV8pgzT4MVPZGdrOOTaWwtN/d8niyA36bQvwIffqemrvSCKX6KFWUJN3J+
ZT9eZVF9tjuYFhUm4QUJLFIwpmrOliaXNtruJhTx6PLK52GgZibYHRENhIKxvpoqOiiofSu7TbcT
FveYSUnTOd24x5WKOMU5flYII6ahW3L4eiQleLUGBaCSZKPyo9DfhtBax7WzS8h8UnVipcZZ5aV0
x6/etrNl21gnFuMpEgMBq/pRU4kymmePffBojO5BV7Sz5HwGKScJbjMHu0WPo5Ok3jrorvJZPJOh
+1o3JDVjU+FPOAEYz8UUbc2x9Vp8qLMu9mDPUmlYDwa2/sWgP2lB/sj+izVxRZDL9IJwfOe76ro3
bJiULGUgNlhr0KUVPKXwLhjw0dKCYTmDpXWm/lJ0yUPmOg/yL0q6r5PZuAMZCOsTmiFzC0INkvRO
nMeqzN7J+twqmClnuJYEzCrRBSzkeywMdVG6ECDs7jYn77Gi7/G59Mps/AKg3OIIeNcVj7Ojrtts
OIR5tPMZYRPW7TvWSvjTYWS6NQrjxZXsTy23F31AQJYrqPB7hVFA/apO7gmp7CHSys+6HCANWjIs
4yhKfozgL4+hTlJeyKRr3uYzqZ/kVqdqRm4QnnkDz0wbvgRKgpIYozSjeIQFayRIs1vyMiwSRBFc
o5SPtpmVQaIc34spZcPrl3U1ejDIrhEaVgOTB1ZjSbaPVr/08q6zAWE5hxV/Af6gMWJO/H0bEa2Y
xE85NAarGS+AhjdVtc5u5qybSllbExHfECLBcJZtXHqSRGBg/KGK7gIt7Z2wGZIAba/kXRuhC4ag
dGnOjpbZx4iXSlo64H0OP9Y9OaDOpvEhjYZMw13BpV65dcw0tD4HiHkjo8DpH8pk/qXSt7qJdafh
Li8iBxptu+q5a3HxQUz8IejQazC5ACk8ijpd1ngTVfa0D+LIC0nIkNRPXB5P4JqLTiieYWGhV+CL
DheujBxPbhgj23eV/DCaBoWyyaYC1521AtDBhKNKHmq9Ollk8iiqtQUYW8mtuSKhG7x0arvLhA+r
EYmN2msYUOcr3tR9URU/11eE5wjTsRf52zvoddIgBUNLsqrZG9kddF8s6yJ60LA+V0f2ScSKmlTS
8pbKex6P1ZFaHH9Yd2dH1g28aGewLdAvQLmcTrkmpMPjCt4+vZK2hiazQj+0Azfe1oHyNgTuKi4R
P7H3YZf+4FsxUhZ12ZHvq+nlXqNbchlgYZHVfcBCPDiR9jwjP+VLSucnHva0oMrZsV+uU/KIkPrt
ud8bW0kI+MWa3bE85oLQ9W3s4UbmGIxsM3ojHhX2wzcxGvAWtG1gB1jlopHgei2bHBmAB0vVMU4k
vJRZpHwmExYU8vFWDHR1aYkcM+swP5kS74TzMSOJqZDOlIwQuMKDiPo7swvvK9U55gGe+Yz4KR8W
vTMwqva9WWG3GZniYuqCkmmnDu5K/n+nj/cqG0kjyg1q9sYmkDA0lolJ+w87wxnxNUILBxEFrkO+
NJQn/A7OduV4ck+Te1ZSOjhnwYzlCKcY4NPdZ9se1jXdRuLM0lHmNfPbVQr9MOX91DtsLNk+5Gml
FB+yfkha3LyGvN4HmrGt0G7Ke20YWEPGOCEOenHT7BpBS6x6GljpojNRVlccakEF+UaPStifg/UA
srLpO3Hqm2ljzzhQV3EHTqKZqz7yOf2mMtxWbfcY82OcdFpbGU9LUW4OmeyzkXmmq58y7LYtzPJ1
+wzotMqpLSLctS0H3ixc4A67DiXOPI2QYVl3ZFm0BA7FGFT3hik/5I21lC/cpEzIJUMwvzgMaEgm
YYPYu2ezNDzJSMiT5uQMPmotdOScymM/7Ya+2MPrfFL0D5+6uak1DlSkTgVADvJD0U97aW5QDOiH
q5TBKbu1waKpx4yMd6hZfDYVMpswRNMhdd8tAhUWPQ+WvJkTIyRGPSdBweqG/aYU5kGeLm3USboA
+inGBi08d/iFuSLupsmE3xTtzMl8KergLkWfOtNNRH22n21qFIQHBxXqfFxDXpcfHfjBC8PTrRaG
GXBU/JqqridPlRHxgR43x7aQO3m1tsI3JY1POi+5dPcGhV1J/ZL8bXLdk73nOfE9E6ONYHHmVvcg
7zCzm5Nhzhfqfa/Jlbe4JRM3w3O/cYpbGLg3KUKWS5eR1KIhV0Fzyfmzy43cTQt2eLyuzzYmHPKX
hbMTLauUgVal7VICPMxkfINuxOvScqiBxQwYcGVYpWpsSbn6hCjtQorwJmkQSsKJV3GNVHIcpI3p
vm0nFEj5qSpxXPQTbZMgf1E7JAtI9hibdOsUsyCjIZecyDWp4xstiKdUkRZ2PIPdrxsoXXbq7gqn
v8MkaDMERHs4+H+W1qqC1SgrWt8UWzWkJ0cMpc3VSuqRrBBFpFoe55jQ5SLdT9x+RYAwUy4MIHEQ
LEg3RjhFxoEThS7+ce3RGQCe5XMJ257ukLsuL6fB1Jl6xMJW6O6zsr9vHKI+KKMUC+NLv/goKXTr
xr6Louhe7g7y0LQM91pz10pIJKAw16Y3Vu3Q710qjp4xChgghBBnT5QzBVTyiFn3jghm3NnnldUZ
m1H3sQjEU4pQhHHUD5n0SYGSD51gM6Gzt2jooLyy9dXriOdd+umep3CNpUm//iWPYKwltlLRSLzm
z1p7qvJj1ePLwI7LZGyRjng4ynIbEZ3PsT5n7avJ8VR30anLoDuxpHAtxKtSOk8knp11WOfHuzhL
Dgp0/oqKzTI+yHfHIVSca0hRcVqcyvy1a31EGjZ9L4k9xKxvsnB+rRx/M7FvulmzVoFyZLkj980y
ljbemBtwrJNfh+MGvPneOfcJZbJrLKt58txQua+T+CTmiIAjkrlqO8Z0j8BwJFUp+5I/GoeJI2xE
ZyiFGXYQ70mI2hvOsI8GCeQEzEOBf2ExnFNZ3xF1KMsf020P8iFLAWSUjB6Oa8sALFdulGlW3dXR
8OLP7hrm/54jhyxL/b3HEaFz+nPhGzt5Lrdp+gzZQLpIMHW5l3UJLiI/ajDUbqDQnBrcIvNHlbrf
VJ5Sh3sS4uBumXgL909yIyuxhOlbZhlcEdsr+YBF6x7lzsLodQ80863CjYPLsJFnKfIj4lNIxqbD
gfJ5zML+vRf64NnYqnRp+qpIBxpWKbPanWwxnKzYjEkLbdmGfIh5spGPTIOh2dBwNry8dYLwBYMo
oiIJWMHjrQiw0SsZrmAvRJ/u+Pm+LNDTqsappSRgPInXd/Rl9hoVVAMSOXvsBQFFJD5QG7sz9nUn
2fZQx7Hju5Obf1eQ1sp/ZWvZBfOhgJuJo/DP1yUiPBoL1oN8rZk275iRwkHSETrW5r3P8V63E+E8
7lpW7BNmSxq7jHzfQaWuGqriReNyqhkZYiK/2QRVu+lRVIJdrrrGOfbOqaabkrrLoAbSJq9NVFD0
k+TDwbXTtAtPwz1Us0mkGM+psO7HWewq3t9MJYxkzjZOb6xDYW1kw2dO45I5A9OX5FAzlXLo7RhB
7hhcHBREgGYOiTrNwZ+DjRtVFwWzA3mitZghd/xgOzvLMjBmncYwAAUVY9rRtRL+uuJYXpZs+VoS
/WA4upEHr1wtdowzIk+1hScp12jUPFlZu84sWszQxvfcWMnr6fQRgi6pqlB78o7CbD8mo3+C/M37
nW9duwckM7cCOSIDvaNNxpKbPlS4SMmlwKDjWW4XCW+/rd4VEmzz2w1O7rL66et+o2gaqmmiXCCP
EVrTOqeSpJeiaj6JOqWosbwIU5ywmw+8MV4DHlpBFLd9oBO2D2qCTR6OZ2mmkFNypUq6VS0Ljrqx
ln+PMN9VgD5AFbARs4t8JfgQtdX3elZRimO2wMuFFvuShApu5/FSMMTOkdrK4FksW0ggKxQWjuAs
mx+pv7V0uOKsTIuXr4wyZi4ZrgRBcmBnxBRLYxrpbxVKYog52o9yX8sid8taZiE4vvbW5MM1a62T
FcOgKU6yzJXHKINW5L3YYco7TXU44zGHiAoA5lAkE7/CNliT/vSBPGbvhGiiMu4li0P+XM7xnTU4
Z6A6DDh1AhPlk06/B4CXVGPHrm9FPqyVWTuq7p2WRx4VIcuPECNsIX8WKc0oyL39NCj5lfos986u
FbdZi9ey6lfYEktWYFkPTzVdBMFjW1I8vVB3HwiP4VvrvJschdxkuS/rNB4EYsimRjTTq2wylWy6
l5eSL52sjHxKlhxsTZZTVIBJhGlaZesMJJozTcqmjgeGtT6DjTTYZ0A+tZNdGL8iwrJXavIOkX7P
wRTR9Cq2eYAwcpLtkasT2yuylSHNYyEmz7P2bdLFx8CQptIsuStumm/l9qrN9Yn8HrZGt95xQO8j
zlpc9Bnq1p5D1lDWqC8mEmuXXdDF/iVkZr2wgNMsDKzK3GV+NOufwp1vMbweu2bwUZxCXbmG+C1G
VnXLOGwZDu3kc2C8+pb4Fkk94X7U41cbT44UyiEDac+nSpRKc1adOLELracge5GYA81zqLkHNfaP
ckOQW7BqW2CP5dXyYzJW2PIqWXX48wYkIcWvUAIMDCM8lDNbrKJ2cTC9GIS+MTK6YD92kw1YmdKz
8lwoEja6XgFMJRfTzaFLOfQK42LIpudWh18OpDFm8yXM+g+Sf712gPQX2tnBdAvqMGufG8qh4rx1
q2oVztGzrKYgwGDl02Y/u2N4trJzF8gfFkXUe12R3REvfOPPBfcLNNrt++PAd+r4PLhAN8OtNg6I
CGsCq8JtkuKSiNwA4z3MGWb/M5bScl7QpqYopeCusyRhHm1ldzbzkcrS1GNouVuoOwy6wpMaBaeu
zT/Ao7ai+l+YwmeTlGIwiQk2s/Mt6ChKtaWKTi8U6t/66O81hwF7RInvNs21LCttCT1gn9TzNdN7
bSX328LpPrUgOsF02Rv4HviufS+Kbt/48J+wY/ViMAiwxZWRKRcJLcoCMO2zLVMbrDlGYDXfx09a
r4Izod6fjg8VAEovm2rzVIXMctqGsaQ6GheJ1GiNtZLlFKJaElYMjsJsO2sFPD6ExYZrIE6osDeP
Dz5YJqPwbD2xeUyFzvQ9eWMAtHec7sZoaeGoxl3lKpzqzc+CrcOtuLaDJ7kX6mr97BbovEGeBprA
ED8bWYCEhnXp/PJLtuED5yWjmqvedmdc80hu4z3P0mJN8MsKvum+SSAROEpuMEpqn2V5bKT6hdn7
kc3jNA7xV66EFxw2jnycB1L0yvByJYAQMCn6sum+TH14y62QEF3V/DHFzZ3De5wbertFTEr2IRG0
6GWOrZo95wO6T8veVsl0saqJ04QUb9diHfrpz5sG2e+gldbOJfdUjQ6Wbd81sTgoSf8IufPERPZ9
wHr3Z889IEAj1IzjQhYDPw9qfEGJp7+qbXnAkGnakBj1iDPhk4B/uOz0+QbKuEoUAyldctBqIjZB
5nV66BaqooQ/DCMk0TPd9jS00go2oeTuWkziFQlCcVKF8fCpteTPSTyP/R/bhMQFyystmOiTenAD
lDo29JqFYVkoef1bVKKPbal/4grSrIIZbmZtNC1YNyUUGId/A6X32jTTA4ForBoKVXss4jvFRc+D
g8ap7qT9iWV+Roq5bTofHaarLJAgHos8P/pj/DL0OCC1zBRMh8sWIVlRxoESf4dk6OdmIpDdy5dQ
VNGj7KjSQb8FrJasIt+COfW17YYHzIEFYoHmLDEl5FhgBLSmsjeCGstcRb1hL8fbks3g6xwBlsDx
z+FcLrv8mwbiQ6mJXCryt36Ktzjt4cJbMbx0MehD2n4YhHGs2cw6vbEXJTJSTDlLL2j7b0U0j5Hb
Hn1hnC2goMFxNxM9nZ0adyjzPPika7lyChvTZ7OxT4Y62euh0L4KkUBLqVetm+kkp84XAxhxCAMm
c9VG9jY4u79GVk+cOI2raSbv+ditbKDOoXfpCc19aJSQKTNMUTR8sqlGTNiLmgwx13QUlLiM4HlF
3PkUPY9C18jlzp+rGOoRBIQPuGCHpuHxOklM3lCfvTipckCj8zQEJIcJBacnqxk8GcyAo5Fx8+Ec
aXX0OMINXAQDKAmpJKh6ujZeViHayqxofHpFl6hhLf6e3fQ5zYfXzBIS08CktmG6jJlyRHdkfjsm
IYDKSBBPVHzlFjx5GA2PgowVf+zROMHvWERQBlDMIbPIm2MzMWyDL4eVY1W8TqKBep09FaKGmDQw
xMxVHeppRa7bHKbEbDpM5+Uebwv3UVh1vK2iGfE1bCNGHkKVnbPlftslSpPQQajTTO8GPRVkZ4vp
hrq2+3mjT+bN1poXiYfJotiElEtF3x9NLGOVvF9Bn9tPJJ7ZbuKNHGaMnAGLaIclxDxWOVsby8Im
olozdzhk4xvdclUbsk2qY7CWB894/3qBpU6ryMpe6i59Ej1pu6QdIKuHuCJqnFbYPwm78PjfSxy6
Xl1jhJlwJCrMFALMwxwkMkhqmKUncBkZBjsNJuEARPRhfHcSPbOHQjO8yXYe3B7k2UUzq2X4tNj6
nYHPORzPLZk7IJcZt72hb8lDZHIpzoI2oXXp3KKx6vZwRPyVnlcQ6JKWliH0iEYnd4jEHCb82QPk
GU/jqABM4HPDlcPwrcspo4r4ONnlVSe/pyWQIOkt3JVQS88A7PQwhcFoz+cs1tOjPO6jYbgQbWIv
YLTvev6Baxj5WingpwMXZ0jRNvJcDXw8keLWHTayzJKIGNqMHfyFY6Ao3liAKI5uhlVsuBucnrci
2arpuDUoreUnsvqIyrKSa0M5XSgT0kB334Fx+EH+mRriFJjj1rT6Jwhk72OGM7+bQTimBOnc4BSg
jJb62HARzGi/M5UeW9js8HLohC0YyeLbjCQ0f4A6J32deuQyy8Zi2iqF76yeZ5JorlPch6tClJ78
h1qmv8bYb+1y1dm7OFmAxMeXgIrbdyhbHYGrAeBULGhtgLLJVqyWfSlli+xGuOVUS6fR6iPOyE9d
7XZejvEZ6vHwQLxFuiAj6SXS/IwDkMlsgyYQLAED8moTN10OGSwuj9pUB1tImdWNxiD2siikSuvC
U2eU+0aNfrAvCYkgNzcnEuum1/ptmGb2XjObpxbzaNxIlL2dEuym29E5D6JvrRf3s6pgI4FWXDoz
Ep/zmvtligNidewVHTv5xia9kTf5BPq4Ce3qrDThnbQcqZ30ldyAbVQNtxQLDkIGL5Xpvxc6HTEh
VzCoffUpcYyHKSVIsBtt2jCNVBH5HsZ6gfnMvCVuE1KOjQsRZgDLUcUxlXrmgXh2QhVob9V2vhss
90ohASJsml9zJZ0DuvxWR913Ew5eN2NuHFmOsUrdebjKWXIdgGdboAgdjwQTgLoX7zzP17TDvDbB
KIyGl8x35Z3GeOOIhpRFSv+NOfnXag6PcVTdsSnttLK5dky6JH5rMw8K1TT3iCA4K/rMSFBPCSqP
L5ypGNOOuNa2IIiafje17SfKB4xPjG+1Co9NjC2jERlMeY10BUsPxo3DVhPO+pYIdY4PRjckddwD
u2HOSK5SgnR5dLDFBKDYKsRZT820Rw6ylC2ZXCl9P238oKZ8IQFXS1HATzQKU6jelwq2BRbdnhyL
wO/JFwQg3WWMxlFrPE4Bgm8O+3hglpglabVtpBF+l8PP04dgk/XhKdGTdVZ3r3mefvLN7mtBGUKm
yVm3VKyD21XTVj/imGQlkANtTHb4Z1+S3iDBqqTOSDSoelNuG16lwHFWip06jTd8AeD/81MtcoD9
am/x31GmH9W6h+yGVrTfjjMwGy+xOWD/Fk4KdqXJ0c5DypP2sxwY5zZRqEnuDCQCHOMY5uWtc/Vz
9VQb7WPWMZaA/v+iWNTCI2NyjTMbdYbX5ygjzXabu9Cqpg59BMQw46IJLcSYPtg5FC2DjgVb47hE
rHa7WNYY8quFTQB+JvMW8Hzb+iQoLasgkQCfeyMochMWmHzYdBdZTBhYkmEUM8Tseyg61nlo3rG3
Moq0ZbwXggP8kZqI1IRGpYnN7Xdokeh03I8EKGgKhb8Yc7kaBoxfRT8Sz2Gm5U7wm/Wl6mTVzoe0
9QQ9guD6IdzrZoL+W32JpvhLSUxAjUT77uMU6plikZNSTfoiKkGYlYzTTL7hiR5eDd3Y6iUwheaM
IHFqQhgGNrIhQLlm3MpYvLdj9cEA9iXqQcHhXV6iwBYL5MDWsddyEEaJLBFYSIZO9VTUKFE0p2Mz
MOETtJiViap9m3UjXEAN2itEJOZ6eEey7w2QwkcoE1mYuigVTXj8LQ9QwusyxiEpKFpZZl47pRur
sXpmqsOjwDVlmVhxtfQF/sKajRQcNtBXbjovDZW032UnBpyv0OaQ7ovqTAl8V+OZCJqgtNLjCHKY
rGHnenoLNDFLnPqup9MMe4pNSwzDqu+6c6t3F73ocZhDxYrK7YG7vNOj6nFMbRCdntAzVwUtBmBM
Ve3ZbHTKYsYZro2nKBxDm3Iof47t+p5O3RMoanuwbj/ymQso6VOtR7dQiXdd5N4mplpTqKwbhf6v
Vkz2djxRmerhOlOiKotNa2eSyRywQ+SVep+2cM383r5LO+uEZe41d+u9ooQ7hqmnmdgmSf044/z8
hBIKAyG/OPnYdJJFJpb6z9S1aK13IFGQ717ixtrC4z7nuY33WPE+s/93Qn0dLAfkTz1ykH5bonuI
mCosIgQLvS4m5hXi7KeRN8aMme0KRw/GZXGKAVnRPNa1+ePnWnPSat3qhY3NuHodDWPv9owWYMH2
S9E3hCTGPkLC/C3u4n2WKsfC1qAhzOhEujQDgQiLNb7t+YLW9pIROwLzeXzQSGFfqEPwVY1ExRpt
ukTCxk9WlSeR5PEqnYz3iGjokwNQiJfENsAKYMwL+CII3L3a7vpNj1y8CGDMCl0nrjHPD03h/Mhz
gLss6VVQXxUFGH6bBQwWNx4ehtIYvU4znrI0/Sp1LKJby85Z2A7TL+jm6MoEd92Gazw6RAT03Quj
gGNi67tpiq8UPeEVWm+H2rh71fzxqx3LjdaoZEnnO7bVvTJg4wRdBYO2cuSAyhvynwYbxiYBp+NT
h+PGIsw086O0x/SShwFi7GHmzXYUnBQdWABXYgecfWhhmzhL43iRpECQzpAQh5TWhH7NlbUh7aF+
H8rJ+BHjRXOooyp9SHGqOFbow5KVieUdzGSfbbrROh6plTD1IN4mnh9ysuvWbRcQboJz0WcdyXTK
MrKmVycpSqgw8G8sAj1wzg/I03EsaGC279+z7w8yWUK5sCEOr0T1MMDmbX4xDbPYT9UcPCg2dgR6
pWDZT3QVCVtGzCi0wu4apq5bPLVF3S60rldepkZYHomEgWfxTRahK3Y8jHPjZnigCrgmGOeiW8RD
glk2FZ45T5+hOzDP1/B0fQZJ9Sw3elMr/3t0RiygaMkQZq9DNJya1h0Cdmnkkk8Fw4V4aC44mFbs
5vHE6VnjqxExfhy2Ldpe3BM2okouuamq20A070jjP2MgcgSuV5KFn8D+3hxlvKNM2Paa8q64+kOX
Ic8rG8c66HOb3TIEfme+XXTfN/2NUDDsHlOiEFIMyFyBDr7U+kdekGxbUzEgH6A0BTAias/XycVw
IywzQWJd6vOFauIdi2vlnWugTS9Kw/D4PwzyEve9JfZ4lQ7dM8wzCFFiPjtm/RqzUto+eZ5Ay9DT
Pek92mE98yon91JLvDkOe6KQVlfA8RgjwfFMGTQwse5nWNwcCGT+Cp3oAabNjjUd7ZhO0xDqeizj
86jjv1UO6JHi3rm0FlHLpBAlIe1sZWVin+sqHbbIcagR+TGI6op0Vlvid0aFByzQbIC1dUQiM/Se
L61zOdHt65BWBCGYJ9UPkO3BS8FhRVuIRr2xThDpJ9banmn6cKYCAY3pu2zD9iImEn487+tG3Edl
fuzVauVgDRY6bEdq3d9j3eixK+1Sq3zIRP42je3NDfXXFl0VPija3mmaE1jlHXHhO597NTgYpPRZ
Ol4tsqSoonNzMYKZb51BW1lMvMBMLA8jE2aVdSjjSZVT6xYvOayNFgGBT9rwXEGfKi2+Dtr7VnGI
ZuOv48+/tDEGNVLjaBf+E7a52zKK2FPS6ZIm4tEOwkvHTVpg8DHjbkOgGQJx6MnKg9pZDyLESJU2
59HqVWcjlIqAbP5B6T4UVYcJTVkxJZ82TmswGALiSNITYp0LwnBPK5wjA03Qf0f9EQtlO8IMgyTJ
EoZ5B/hLTQwMWXbWwU19F7FEuEZ6eHGU4jtXzPkYW3m3SlrgEKfdYVzgWXaPORwqb2YhFZo+v36x
FfPFnIZPt2XYruUYcdfSR74FonfUVYyLKUJtmeBWPKh5uNWneYuz0J0GEXxJvNJ1bnFJYeSUL2BA
Ux06VYl/pIVsMYvuJhPmYhg0YK/TSanQ/MRK/ZUK6IxDtk0FokSQNxhOqv9q1oMHZvvCVnoJlR7i
ms+NU/R7BePtibS8gtRFDOoPk8kIXk6ZTS1WaQbjHeuG6UjrMxaCeZgP+HsYQKnYPabMO6CSCVCo
XGfCSOB2HDxGI5NerCGPWIufOmdGvN0ir20KxjBR/YYr1LzMR+dV18V9SVTmAvHAVdoFlZOKtjdb
Dw4qArsE5J0EcSKuB1LwGGX4ikHoJopAYZ7lcGOjBOfUwnlDWU3GRtm8YkBySJL+IY8imKXhwan0
D2dsXnLVfmAJP/cZYyzTt2HOKuwMk3353xuq8wjyOZdeKA/1NNhbxH/2ytbwkR3N+s1vcqgA8aBC
2CsZqCC9ZGNUnqfaUMggwL7H8TH3/Oc//vv//d/P8f8E38W1SCeslf+Rd9m1iPK2+Z9/mv/8B/Fu
8k93X//zT0VHzmdapnA0/vzz/YYmlL+k/RdxoWBwFtVDPqNQQcU1u0t6bP3xz5e3fnN59a+Xr9V+
En1SmfsxY85X9E1+iMGu1paphh9//ojf/ALb/etHRI2JzUpKBKWLJGYbFka+NZCnr/98dU1+07+5
Qbbz18sbSpDEIo31/Zim+4ijVOI5uAtdrDo7jTr5lMIa3oLRwQdLdeflnz/2dz/K/uunAuUL0IlK
3zdo4Mnoo05FQbn4zy4u/nrx2QVcHaZSZ/YWv5aiveEafvjzpX/zvO1fllPUa+jRzarf5y256HZr
FZtoCiuvbtiI/vwRv7s1vywpx/CTptWanlQgyFajOxLWNJMe8Oer/+YHiF9WU2xWWhLQAnLj568Q
e2sqamZrfVl8/mcf8Mt6UqpiQn5Xs54qXPnmbh8J7OeK9Pjny//m7ohfFg72mZ0+lqG+N1NK+sZX
dkpKfNafLy4XyN+8C+KXhSOw54p13dH2ReZ/lHq3DsFzQMO2Ngqdf/MZ8ov+3WfIB/MvG5KiZdjP
JzXG8khESfCUc+dmPQoBXd1n2I76788/5nd3Sv75v3xQoPiqH9eJvg+a7pIN5imui3/zFshn+Xe/
wfjrpWutUEM1tst9PqnYJhRjh9CZ8PnHFEuxTU0lTYxOK2os1UT/Hz54/a+fadoWk6WiLvdCS36k
OTaARDTe//lW/e6Z/PJWu0lbCNOIJpi0mHbU+apu0T2lyboi8c66/vlDNPlN/+6u/fJij0nnAASR
t23F48HJWmhxDdkEwzGv0mWlx9Djeo/Dd58qUKB9BjpZwkn850//zXtv/fLeGwZ+SjpKN5nz8E3K
kLGap5QoA4qRf7NvySv9zc+zfnnxe5VBY94V2j4NnZOhzbvSHI6G7TP/KoCTw60sVFAQ7/78g37z
zCz55/+yvBkIAmdFlkSqSYSYMGkGeauVCmlJRnJZ+G+Wxu/OR+uXPSFRKFlcw+72vrEx1OoEtVVy
UoxC2xnDqWQCD8Kawz7788/63XP6ZXuoDLoGzlkOGL0FhCWrtcHJ227P/9nlf9kU9AHPk5j5+CEb
cAQEUGPAdzVQPv758r/Zc6xfNoYYfxqHQMfuYAk/OZTCf+3UYbz788V/d2t+2QHg+JCzq0Y96Zrj
0YQ8N2TBmdTj7Z8v/7sF9esmoLpZmlhTd9Ba4lbD1HS8fEoQkmW1urUdJbuNqv3/OTuz5jpxLQr/
IqpAEoNez+TjCTt24jh5oZwJEALEPPz6u8h9cdQWVJ2n7nZ1oaNpa1p7fePGdDRNFi0W4PoDfhok
6W9TwPxCbOcgRlEdg9mwyM4xeHzHPOhAQcXF5A52P9NGsYbAzZaf827SIItZEbsdUaw301Of918F
ZW9IjZG7rLYgqYZx1w50rd/rTWqoJdNCQilYPyQteixplPUJZ1loXRlMsqrpsz1cjxV5EQRMPwZf
l+6yGlItLHCe2C6epIZbHDx+Zb5/itgUqql6sRVYjkg7Xh7Xk43CDPsFphU22gzXShw3P3nkD3fW
3CPTj6bdjwHGAzeWn2Sv6+1oGPlMi0G8HZvRcsrxVk0jKIGgHd14OXFOAcxLN0a/qYjl7+9GBt43
cYk/RsOtmHP3BuKK5NDQlN/4DFLUy2qhxR5e2zAM9azhFpcL/IYnE7LSXEiLnAbqzfUiDPGHafEn
X2ZTA4Oa2xRJL/e4W8YZHz6WG183dTf5t41o5eJdgKGN7K4vD41fL7L7rr7lJZz2SkAANtYAQyRi
WiTyMWngTuQO6O64PUkPjh5Zmv+W3MufXdjr7G0ks28MYdMU1QKRw5liMGmitx4y7WDGDBuGI8yw
oE//mXFr74MIm200nyH4UC34NIOfsrTJp1vL9q9qm73McWnv5YyS8ChqdQR2vkJsjGfHVNry93cD
uogLe6yQpHHb5/UvNtvPhQNJSNTnSKpLH+BvUSE/JjuneAaScvzmi/kLFvo/BXIYcc2Dm6cMb6Vs
9g+dG0PwtnWANIxQuoytdz9LWj08Mgrm3ILWDEIcHDX2zEvZ1fr4dwzTmGrTGDyhpKYpPh9RYJV+
wgViR9lTHkNpCMvhILmv/dMiaV+yBxZK9uSeIC9V7vCy/gNMra7NccEHVjE46d0GvHx0beSDtJ13
nG3yEAXkrYNZHmxX0vv1wpxlQnyw5aTadB8bqZC5Kwd4WFt56Ix+fwcICswmHbxxKU68Lwq+Ngsz
QOxhOIELvNkB9sfyPH6z/hNM7a2FhGaykVlSeP0tbMTgDgbVJp5ky2unkhs9aogFVIsFhYMHqCpD
Ac4AlBCkubjypy8kHp7IABxo631ar4ip47Q4AEUmbONq7NzwssUOnqr/4PtQtNkWyKGSljDjnuf7
1qmQfLReoiHyEC0c2NAo5c6AlZoLRo5Wnf2s0uIrMlsPounfaD6+CZJaOwBpntYLNFSRaBEhAGnI
Q5LmgMWhPcxgee4KSKmnYfiCu/67Kqlv3Mj9s17WMp0/GJlk6c5307zDFYgs7XmRmNWwJfaR8Z4H
kJhAsOqq83oZhlBCtFCSRJxb9ug2t8jirHeCjLiJnja+/XFbufoShNNw3Uqob0PYPj11HfJwaIxM
2eInvOyeAYNHSmJ90WqHi9F/myrAWxwDaF2FSrl3yF56gDUn8m/ocO5K+Qwrr41Li49nElLb/i2H
qxQ2Pl6pQmFZ8HEa5QGB6lS40U/YE95NrXVc7xZD09Hl7++6voepGixaM5g5FgPQv7x/gkvKF9KV
zwls+nsIr1XrbRznPh5mrr7bBTfVoiPeIJA1DdkTzkdvcMC+ljDmx3tb/329Qh/HOFdfsjr4o/ad
16kQOe1HvI198xj09o61cbFj+vzy93ftlba9YHAeVeEko1crqb74UflJEboxvD6eJS7VViTaBxQv
wOj2TiVPwppv+wbZ7ustYxpS2vpDVTZkucoxpPJ+hpkSVZD5U+vLoJL+UOEtecdV1m1EaFNh2jxx
gEpKAjg5h7IIcER0XtLcOvv2+KSc6ah48nu9Tobhq4dlgNNAkIzjOrS7zrnmueWdIbbKD6TLs0Mx
FPy5qmf6s4W51+f1Eg09pMdlCrjcDM+cOmQuPwJceyvL4tf6pw1tRrTOj0u0WOM5VcjHx2y4SxqG
PLjyBN/7PWXFxigwtZg2CmSdpeNglUsh8rQ8NeJJMX0GqWcvJfaRjlNcB9bwul4jU2ORf2eLBzEj
jM/mKpzs+R78wzura76tf9rUWNpWg0hw2slsVyHx+ATqzxiASOEK1cPegDbDER5fDUQvUMBu9I5h
5hNtRMPyMO+jPqpC+FyRA9wy8cQoxHCAwbp9tV6njzcZeE7/t7ng0hRNdhZXYTwm36EPDnPfvc/h
wFPB0iLxy9+8hxFmgOT59fIMVfp7GnkXzKCUW2zGMRZcIIfummYebgCeBr6T4n14vQjHMAScpf/e
lZG7opfw/UVEq5FV6wAM2SagA0CwROr+3Cp5P2fDLVQWSI/sDnM6P8N99YmCJUgyu9wIq6aKapuP
3OeWGPy2CuEWGBZl+cw9BrHocL1eScNY/Hu+eVdH3KRMM5TmVeh0Hi7HbejufLuArlbYnzHN7pgK
NlY3U2suf39Xku25oN4WYxV6wm12JHavkWP6db0WpkbSIsMQIPu47RB+elHe2CN5gpz+SvrWxk83
DW4tFsiqEpDcEhFC74VMOFL9iov0h0yXlFb36zB7SFO3v09SvqxXx3Decv/+/V1bidmDRt+Djafi
DpxlXNsJG1jW/PIjrz+qDgmB3I/rfR3B/w/obsiFWlJhwZogfVr/CaYqayHDnwBGE3kLKnEFZnmf
pZ+DCYY7Fn+DtvxrbCEfB0DKXUH9rYcTw0i09QhCFKmtbhJIyC+hdwQY1QpObQT1lGPXoC2W3kbo
MLwPuba2cYSXMt7MPCrCGAYlDL6ewzScCLOugRA55yW7cRP7M4zDzvk03yrpvWK9fF5vVsMSZmsh
xe3SvuAdRhJ0v/DOSJOvGXWegB8HT6OBh6Did2kXbMxtw6bV1kIHco6RLlRXWUgtN3hzALOQhyB1
6QNei4NvEbIdxYUlLfPy3XgFK88FK49kYdZ48UsQVRNyqwsXSJ0G98TOgTR46Nvovo9rxbjWe1Dv
IwUO9t+h8OLz3NU3JYB/3ijuBTQ2l/QS43ovWb4vKHRYoWPFZ4dl30AZWDy2kA1DHkbsN2xk0a0X
ZRyMWlgktKnhNi1kyGl7LRl4nJMF3AQ/lRW8tyG5Qrb+dHBBTM2kfRdk1sM4B9FGvy2F/Pf07Npa
3IQhsGcLisLzqKyRY+VVtrufWU23tmzO8qWPStBCZ5oMQwvPwSyEt++euSPw8SDuVE0fzjz67rpA
AFkS6VrWYZr9OwXFPDTUf3Iiv6y3r6mG2l5rAJw9xmgX4UzASphgogIXtdZ/WP+6Yd2xtSgJhGM0
zrisDsemfS6RSTBlbphKetHnkZugTasexx7XzTIsmUhgQB5pD1YqssZ4H7PP6zUwzSYtRkz9lKjG
9tA/CxXO5dcBSHVu1p7tsjysF/FxFzCuBQekvgLRa/MsbDASbnjqywd4Nzan9a8bJhDjS7HvYg8E
eK2lJkzWuf4LEH5pwDj14Z+9VyQ/xR7/PHf0Ch5ET6Kpj20z/oicZiOcm6qmzR9YF8CjSqgsVEPj
nD03Lo6sL9PHC6umTR6/Bykl7oBk7uPmDaiDaySexntY5173toMchvYJdb7nNeTouEM81XL4nCfi
uF76x2ObcW3mJEM/IRcBGmE8TEX0MCraC0jCc+Ydq74ZvJf1Yj5eEVmgNWEv8gFOssADQ+GC/Mrc
/pP20Yzr8xm50UVW3nW+VX+f5QTnzfUSDRULtFaFaXhmA4kgwqgtZ+TqpEgKzP6kxbhxV/TxRobp
SsiAAmTUgLYaBkl0V7rJo9Xkd4rIK9Ehl2rYCq2GsRdosQfZN0FfEdgrT00OSDN3ICWt/cvaiGsf
7wY2wxQ5SsMydW9szn+Xo3V2/Wx/WRdogc2J6NgFroXPI1tuZxf1CQiMB2TVb1zhmNpG2yOAppUi
qyyFDT6sRi0CoAGRG0umafRoewOco0eyJDKE3TxAOm3RGTc2ERzo+mbr/c5UhBaTiYqli7x9EQ4A
so7QncMXk8Fgoj6vt/7Syv9dk1mwlPsuYnII4pCgGIkw5zDEn6v5IUM+1s6b83MB6VqZgdMJWTMw
vs3GcDJsA1igBelkUkEZlNgGiHK4nvMKiV1wEehKdT369D5BHh8s2frd1IunnAIlIqCNBZcNtshi
4ycY4oyu7o3rXiiqEM5AuDmQWFxh3W4x+ztA56pvSUbhHppvBG5DBNClvrUHBV0hBhkCfXmsfDCY
aX1XIC8bTg/wzwaddr0jDQPF18YiUguGKh8rGfZ+C0Nad3qDLhrOELR7vawAbSS604CkL9rLcKpZ
/Dh3WfpJzXEGr4HmMh0W1IX/Dkak1ZSWB1uJsFX8d4/36ZTxG2kDELxeheWnfjDYfW3k0Za4CPat
DCsnherHQx6U9ZAW3mPpIst8vQxTP2hrWMmmtGYC/QCzfLiWjHW3b7xuGcbERx7qZYWQfxuq6gPY
Krc93MKG5JBwuGxA1ojQ4CHT4rIStBUfqU8O9QW6wmqd8bGFQvKI02//1I2AVq8XYQg9vrauVDB6
oh3SQsLJ6ZFgT9wn2Chfz5ydHS6Az429G9vrb+q+3VgJDFNRl2HjSaXs4SOYh1VnvyJZ7ZUGzT2z
2a1j1XAFZt2X9YoZwou3/P19TCVxmvcVHsdbiRREEr32Sl73OMp1CDkCb2sqrdhGIxouJpmuzW5t
EFeQbpqHiah/gSP1B+n0n7HbfcwABVbI+c0HhDaKTHbuf8oD9eQrehsr8Jbj+HRZfbXIIIH28osa
o3FChkSTwWy7sh8jWJwk8DuB0c0RwKwN9YFhdnlahPB8pOf6Ejx2oHQe06Qky7WbN0+fQfOdoq+X
1UcLEwMeRpC2MmDsT+VrPOfABQG5wfI7zxmfWQPXcdBY14syzAFPixZFlHRw4bDzsCblAWm/e+70
n5upOcEjDygMOJJk8R34BBszwNR8WtzwYHHowppUhiRQ8X6QnQUuDE/d38WUw+d/vU6GKOtpoQPZ
unIYYpqhTrH7FPAJXFeYd10NSeI+gVdubww7Q2V0IWCUN34CXlEW4mn5JaiLZ2AHXwG72Fi4DV2j
6/8mMG8CgNZxnsvUc5IB50zYjRD2vYJBHXh992QcT60L0fp6sxnK87RwOJaz4lK6WdizyDsoasHn
tL0F//ith6eHM+GfPPplN/Wf9fIMzaeL0ztswVQ6w7ybjDBNZg6lx4yUsH0u2LQxug0jQVen+3Ax
bME8zUJkUwXwohuQpBzQezapO2C1No5Yhv29rkl3JEx9m87HBZ3NQ7w731fdsLWYG/pE16Ejbafy
K3/pE+Hf4HbhmDsVssyTFyjUwwaweohZnv2YXtheWnSzQBn0AC3CzJm9I6u7n4h1hyHiX2ZkrF7W
61psyysu88kds7AN5lMTgSFGR/uxqezLAvR/xOgS8NJuqLMQLjDzObI7+6aFx90RF/lkY94bsgOY
q0WxfoCmJAVgKExaZM7L+tjX/o++lsiJxvkIi/ltnow/QNJFerW/pdU1jWUtqg39rEiao2IwvjnG
pLldniUsEj9WxXxe7xtTEVoEqL25kDLH/WRd+bAQSu5dPCU2wnpss36jCP/jHbCuRQfokqVQfOEW
sW6QWaumPxayeq3YfuMxLDLhJXpRVXQRekx85PR2OOPBJSP4jLOreyWZmsGt7pOnwAq2MkUMQYxp
MwbVkQspKgtT2hyXAB3R+BteqL6tV8P0eW224Nm/8ICTyUIAU9pn1/asT9KOgHca5GXzRRdPF0FG
4O+CEpY9aVx68Dd2P9utvdEPhgDGtKniunjS5XGLNVL4n4CM20s3f6Jucudgdw03nhDoedD48kRt
LP6mFtOmyQjs+kQzJkPm5yc+4WwfIbW+qNnbeo8Y5oguXOMTstLLGd/3SP+sCnZH1PhSteQ6hYvN
ZTFSF61ZtrDF4AU4slfAlgH2itxomBFl4stFddDFah74edXQchlK5CzEJ6fn8GcZ8O9wV83gM9f6
KYyD1ssynEV0sZpFmtTLRuzNIdptjpaFBPtSFuN9DJe4HZ4OQIGKF3tnrKIbJRpGwH/ebh2SZDlM
CcKqgHfocs/eecmbB1fF9RqZvq+drmCJ2dd5jSjZJM537MRPOCTC6ClVF0njmK68yyNOoLdD7895
/VOI7DqO6ieBk8z6zzdsV3Sx+KRq7IAxAsIsjl55zGHHB0Ocy76thas0pXCuhRVhCFs899uQMEBs
kCBzvf5101DSzipZEdfw4MMvT4S8qfHy32LXYNvwrKSwtobR0/Z7g+mOkGpxq++RJe0iRTOME4q3
OqhUR9B6YWKs+vR+mtNPTd/vLN4VeKdiLexWPX+fpq4EHZDKp7wAz3C90oZ4o0vBXcLrWYwyDQG6
i/eV2/yCcPIhKJMfsedvjDhTGdq6Hzg1WBAsS8MGd/bgOX+ya77LAv4USc436mEYdrrCMI8R9IH0
TsNx5l9UA7tq1yVbQcZQAV1MWHiqHFtC/l+BqbZuHY895vBdb9nWrDcVsWxo3t2peHgm6MHHS+Gt
Z8XFvsnq7r4vbX84wCOqbXe2Wqyc1vvctMHUlRnT5HttlLvFsjoGRx+cxKENrmgCosQMFKSyEvgS
+59aFV9PjrNx3jSWulT9XRUbJIHBQCsGP5V1zZOdEfqWu408wdoQsAdcc+yQNxMAZ8O7u6AZnHvI
tLYSew1B9T+ydjUi48aHoWQC6BCh5S8YvuJOLmen9SY1Db+l3Hd1m3CjPxDfFiGFG8tts/izT3Yy
bnzdNDi0uEfrARTOASIeQIpxAICdoQ/XEhjLOZ89l35er4KpibTw188A0HuDiy0TyQAVdFl+Dekj
DLuUKg7rRZjqoUW9Ip8kD6JZhN3QP0NnAscc34G7KmBYVA1yIxSYStG2aHbVwojWg5wrif12nw42
hZ9MBM/wFBJnh25sbE09rgW1IuEKOm2clxLonE5RlBAgdpHguN5Shs7QJaaQycLsk9QQW+QgN4Fz
g1v8awXuc3CLcoduIxKYitE6pHNEkpVxjOMFD+ANJe5Z4UQg72xmApoUC7q6r3LwtpqkOCgVsLzd
R7iTrWBJGbv1bWXJW1hu7TzwiGQ73VJY11JbvdE2/rTeiIYu+huI3k1KWUT9xGCSHeYtHPDqNr/p
p3QriBpOmrool/o+cB0+pBgwNLr3bHAbYnBDC3nrjvLJ7cXGecDUQ9q6oEZncT7B+UnQZjwS5HTj
cD4019Csbs1KUxHLPHrXTH1fDkpW03IR6CSnlGX53hrm8dBPJL26rCeWot8VQYDZInCpwHEZG4F+
L4nCfRkMd2EBf1kByxB4V4CbJNXgjRhm3Ab92yvK1yZ2Ny7gTD2tBUbJy2Rh5iIwDu588Jk3AUdW
uJ/GAbg8l9TNvpDYia5XxNAZttZSHZgVMNgsihCuYjd9Aht65fo32CdtVMYQHG2toRxl4SrcJ3nI
J35KOCoggitR48YXOLD1KhimnS60S/2sm5h08pANKZBQAK5N2VZsN24itIhVTrWdg0RVhnUW37uk
rw5NAmaYFNd1lT/3dL4aR+9clfTE236jzUx9oi0oyLzqxmqIytAaUljKQUZ4naQwDExd0f5ebzNT
t2irSd3GvI3VVELi34jrHs8m+8ivk2tmZ89wXo02psnHxVBdZJd1s5cNpMVjmpqObSEeJz4/8hEw
N3vKny6pCtU1qxKemiTyMzx7dt6XaPKBqAbNPC8OOLvFG+vWx1MSmPJ/pztAGENXxngUjJ3qNSmc
+x5wM75cYnjjU1JtHZVNxWiR0fOtHoh1PBLXHeAOWceyK2gQxFXmMwvEG5fsfI/mx/V2+3iUUV2q
xUq4WwZeUoZ2X/ys2/IKHrNPAWUbs9L0eW0QA54pu6HJkHwZjaBtC5iaix+N7Dfkm4aJSXXlY29H
rjO1Ux5GuDN2KvWcSbjiZk1yFQTkUzqPx7HtQG+Y7+FZuJGrYOofLZjVyVxMxEadHFsd27h8LER7
gqfyN8rVDY/JYb1nPr5kBKDm39EWtCQjceEV4SBFcpYIBnvGEgesr7Z8pBHo3zAgSc48lthp+jXf
mEgf30dQroW6DOEFXta9ClPWXtlKfuaw1vHyAUR32l/nXnflFv5lg08XQDZJDStJjnxJQeHbNn7P
3Jcaj8Lr7WeqiBbcKI6xiJy1wtNClR1tcKrgt3byYwiheK6OHlYgummCYxrnSye+2wmAuZjVpYvC
qiqle+bDiB/coSnMx80o+vECR4Olnu+KqPwA5NlRKTz7WTcNNBA1cqbWm8oQoAMtsOFxbIagKi/D
rvFf+h73ThP7ogbnrDaLMNw90UCLariaraIuU2WIu9NDVNkhHIh+wtfzC6vEd9/uIW8gzzEDLkiB
0yPSmwp3UZBebexwTJFCl+QRwa2KZF0ZNjI9F4p9TuhU7uK+O2ZecgJ+ANbIMnoQSKpr6vqyiy6q
q/Lg6+8KFiD5XDblCflf30VqP8ggcPadyDaCoGnsaYEiVtE4NPZSBlIdGybvlFt+sorix/rgMH1e
m0dd0rE0iTA4nNr/xWLQ7ebSAjTV23KrMow+XTfIwIPCvWRahrECHyFCynQ7DUD1lOKAQ/VGqDHM
Hl0wGAsHt50ZLp/g/vmnG8m5qPzL1jhdI5hagwdbI1KErINRrowXG2R1l0IctN4BhoXA12ZOU+Ot
Oqd2ES5NU8zkt1VYRzgGg38GRs0oOIDkCww32IgGhsCp6wVpkheK29gSjHMnD44zqOOQ+xImxkVw
IIR0exEhqiGVeksua+qc5e/vQlsTZyNtepSYRfXJ8eLvZdJvjF5T42mTI+oSgCYyDK6utm68oH5c
ZnxRQ5iaT4B3yAEwZS8+zJm3MRpMddHWz3rA4KIDfAxSOqY7XKIme1H6X9eHgiFtEfdU/7aUVRbg
I8HvPkwLPwNoU0V38MMujhRvToeuo/EeqjB/7xZDDTfiArnuXt7dJeV0afW0aDALvK4NkS3/vhPF
Vv6jyKPTRuWWPvmvkJTqSsKJkQpy6VGGbVu+5kP9OuTBjVvwXR1l94vX/LLqQToCQtx4joHYJT0M
mXN6vV6+IQ7pAkOgd31OUhRPAvJSDjUeD3uYIfuhB7DHxqbEEEx1XeE8SxIB+IUrCWv2dwHgtnHS
vjHb/7ReB9P3tVih6MwHzvGQW8jmymLRNSBIdxxn1fXPG7a+ulCQj77tLlLBEFpzvN+K7ocViIeo
aH7zioYLb/uycrSAMFUZ7p3hchTiUvC+doAYJcVpoiANls7TqLY8RwxzVdcJwnMesOKxT6FcVp/R
I3/q1tmogenTWhiYIiRr1hPSUJkN15woyn/ABW1joJp6QQsCkQJGFFb4EFzDV9Ei/rlGksqOp+In
aAd3tBP79V4wLAS6di5Cyjd8WKBNh6VecwfG8JsECsJPHBjyV9gulQAA9nRrbBmGrq6c8/w2z8Ap
R54chQmMl9/KQE7AwPRb1xCGLtF1c6nfOlHf+HGYlSBs5Q53T3RgW183/XxtD43lJYthP5+Egz99
bVxxJYvmucXz43pfGIKTrplDrqCjmozC0QKCAznmV4CmREAtwh7Hz7eEOYYOd5e6vVuHK4vkHaQz
cELoUpCgRn/cixScvolNL91YMkz7JDvDSbo5rtfKMJJdbZ4Tz0EKM0AJYVIU98NUgdBe+OyqzGhz
1TRFeU+A4bks9P5HQxeAT1AHsBsRInYAmA9GK7jqqJV5+75D5u/hsippE78G5cNmUVOHJB8d/tVO
6JDt+xav+sW9TMjgvJRlTSx5hJW/X1obgdk0trWQEACnCTZN3oR4AwAqsb5y8daxXiHTyNNWfFeW
M5HQn4eFsHy4fPevsRUc4K+5kBWyjV2TYfboCrqyS6YAvoX4/UScpqb5ElfqnEZiY0tr+vwy4N8N
7ACJfCB3K3hwzMCgLzDrCcw8SoBEfkGaROp9W28rUzlaEKhk3HMbXmlhMcsbF1mxh9gbqj3QZhcW
sHTSu4oIPFsNAP20obQy/ydoB+PjVDshZ+Xn9RoYQoAu/Zsr6atJiS6spu+D67wI/thnsBqYPwVJ
sC8E2VhbTC2lzfy5cSNLZihnrM5j05xScEVgwb4x1w3TQdf/jYXdIXMr7cLerpfjmL0X8WbmpqmJ
tBk+N2MVpUBYwoCnig+2NdJ9xl0kGlCVvuKxtPsd41LrBlSQxNmoj+n2RDex8925BUvGUqGLXHg8
YFsCuK5ggJ1M4MOHkkcS7EkKyNkcK0RuoaIz97LyCOMTMOWi0tojwuZb7yGmztNCQkf8clLI/w4j
pLOLFlS63DnXY/OyPgYNn9eVgolo+6oAYg45cfYdhHZPwwgisxNsXcqY7oJ0qeDcxXNiUVgptU3c
ABJkA/cXDS9DU+6L2HnDS8+8ZyN4b3g6KIjYSs0y1UuLDhN1/WaIcd05e/GD3Qcx1ELNtzHfdNUw
hGpdZBflQE024OmGIBzTHRddAO4gOIs7HBStYx3UakvCb5hgut4O54wgS9lQh34xA+MIYALp7r3B
8oLX9TFgqArRJhkZYyotFzy+XmVzCV52Nie7ruUAwRVuAOE+VtKtC31Tv2ixaLKtdpDEUYsxyLUF
PtpOciJ37bxF+jAVoF1CWIOY6oDY8IWMSPGNzN0AC4s6vfHdtPiz3l5/ncY+ODzr2r5kZH2NfELr
HrKdq7YOyqPnJg1Y9izf0TgD/nCi3q4usvGK9dDW8B5ccV+OYm/B5xH+2wokYOHSCK6vzbS3kqQ+
FY0XVrU1Hqa8b0Am6H+t/1hTe2i7Fa8N4jSIWAFpXsqBvGzAvfZs57pIbH/j/GUqQgtRQdzGLrFx
35cGJN8RC/Bjx7rHSX7jDGaYALryz5m7iAbRgKdT2Zcvloq8XQ+a6Maey/DrdemfCJK2dh3cWqUl
Oajuzfec3QTO4nrzGxaw/zi6gqTlti2+zh35FuUQzfr+o0Pa28jKwCKJR3WI/a1jHf/4UkfXwDG3
mbs8FiU2FOcIlvwT7hQ5hiPWferc46y3q6cNcZQpZiyt+W5zhPT2TOT+8jAHQ9ndqOAkBpvUZJdz
G3TKoti4bzc1nxYuYJbR9K6HoVUkAXuwpyLeqxwpP+M4AxTp1s65Yz0M3uzUbr+u95hptGkBZA4a
e6IVhYixSW77DnvxwL6wNtpcpHkFAyknzkM3JpDh2KcJi23Mg32wQH4jdxcE7WW78P+YJHK8JfTz
clEOapl3tMFxVUef+W25jxsGdvF6Yxn6R1excZeAqCHGAolM1P3FGtn9IsEw3UOoO/90fFAkE2qp
16aax3ZjRpnuZXVdlkghGrXLoIGQNj/NVL4N4IANqr+GE9m5UmwP8uTeB1FhZ8Pl2N40XzLMLt1A
MRvqWsFEE+UWznhiWQbE/ThxJKFG3nHAVpQVIN+Nnu/uC6fMNjrSMNF0U6ZSORJ2BcX4oAJL7XKG
ac1963czq7ui3src/LgQoqtGZmhxPYBEogcXBFB1CHKwe48qo16/a7B+PGelrLc2tKZmXH7Du8gx
D04z9KnbhLU/HmanPsTVvK89d97hEv2OQ0mEO4LmWFnucX2MGgK8bgrJHdrNWew3YUvZl66sr22Z
7P0+/77+edMU0EJU2vTtGPm8QbLr8ATw9S/iyRPPpnOi5JkQF17OW8IbU0200JTgzXOsuWzDuChO
Xs5fuzL/5KVb1laGG6K/Cs93PeNaVazGYmzDqSz3bsu/s3K8EgEBYZI9qsT6vN5gpmK0KFgJGEHZ
1GnDIW+BgLe+wqfhZaLiwKfgtou6p/ViTCePv39/V52pCoIyA3A97Gm2L7P5pKboCi5J10m5oFeG
22xUz21SQIc1PK+XaeggPXMIi68tZ8CYsFMJzp1MYeA6/+aT/Wf98x9PU6pbPVZZ1AaZJLiRSJNz
I8pqJ6gLSwSxr4P+tF7G32nxweZWTx3IcyXruQ/Sh3YCUpRj/HpnwnD5HaQw7hOHWWHaSnpcGMm5
BwAyXCar69F5tb10Y8b+Dakf/QYtRixkZctGyv0DuBRXUTDsch8wYVjdsPkr/IThfPdmAbghxhN+
3CxxvTSpHXF+DshlLyE5pfHWavP3EPTRT1m6+t0oyhuaiKFPxEPQdb9VMZ47Lz8J/6nh7m0cnXBy
Vik/IIPrQGP3IMcTbJBvlt/o0VMswEGBZMgR8x7ShEPVvwi/OFCxBWb6i6z46NdpwUfIvoknrsSD
P7f7JMdppLzPm/gIyfLOcl7g9R/vRMEPaCYJx1/8A23muRwM51d/+pHEfMFNgw0E0nL/nDnyNLCf
M7jLMHxZNotJer1sICe84dpVeuO2jz7+E/9PtpX5YJoyWkwb6SSati7ah9kL7hz4RLC+OfROfdld
vq2dbduc8L4fouFBsO4RwrGjSr1HkgSvXpNtHE9MNdDimeNYpCVTNT1Uc/a5ZtmnrhJ7ON//2piQ
y0/9bx8TXW7ZSMx5igPQA7e6x4Y2d52w7zwcOhtZsl1VdK8x1ONtVV917Xwr8q6EH3Fzme6a6EJM
O2GNoKXlP8xNkH+b3TJD4tUMJ8yNuf7xakC4NtUH4MbZ6PvBgzdVw51dAVeCu3XQtPE4vR9dB1LG
xi1+r7flx11FdAljF+NJFa7HwYM9tB6swdzp1g9w8YEG3HKA+ng7QHQDRzvxbFJFdvBQ97Cg9njg
HsEK6a5KSYZzYGXiFMcK22I4spzXK7XM9Y/GhzaDnAL2fIms+UNNHet7kbbOnyKn2cbh/uM1h+ga
xX6gMomtij+ALPg61dMbD6ybbABQM7jstYjo0sR8KlgixpI/4Ab5DA7GOWXRs8X8iw74RHf/k7iM
LeDrwx86G9cT5XID2eClfpzGjZ2GYVQFy0733RIRMKd34SvNH1ijQMYDmjXNbv1+K8HeMEN0MWIt
XUCJmQgeEMXAWThwUb8JFdxC6/ZWV1vz3NDPui4xS1QXFMgaBvO1gZw7oU30iXdBZF/D+o3RQxc7
8rJZqMsT6VQDcxPnmCL1FN8F4zQf6lz0Xx0HeqH1OWHY/BFdguhZgYpo3aDRqlTcWtRy6LGcCxXv
nDIdnat0HsYJXtxVDRMBaX2xeBVNO9sBOXHj4GaYlrockUZVn0QTYk2AHMciHnDVHXzeqJ1hSdBt
RotkxHOaE3kPrgItmbG9BCqLYNT1QXGCc0W27yAc3DesOCmJPVHbii9BJLYyo0wDXltURQydPGxU
vQca9U9ACkIdNztnp64vulwCOfnfCRV1AR5gYtd/8H0J8WoeFzcssQcOHdxEz0CbbuEIDG89RLcd
DSD+r+rK8R/gcHqoi1M9XQcghLbguDnXAbOOQQ7gT/YKml0cPXvFRgUNY0OXYeYkagW8sv2HIKtu
KlJ+V4BYrI8NwzzWxZe05TiFZP/j7Lt2I1eWbH/lYL/nGXozmHOAS1dOVSy5lrpfiDbqZNK7pPv6
u0qz74x27mLxQuhGN0qGyXSRkREr1qrMMEHa76BXDPcbbbBd3WDsPFRzu7ndzsIaEJGYkcaKWsom
M6wxWX5O4/FLnODOnsIL+nW7iYWriCKiMes+IkZd201YjsluIuTRbOG9zpE7Fnk4ydmunuy3LGV+
IUEno7KqLUekP+f9Icu1Q1JU3sqLXCLZV45YEaZZ0F4ZC5WU4ciLXVOBjNlUzgYdd1Vi+8iTnFHS
/AbJumOvrwkQLVh9kemxbHtbB/NMH1YAODiqlGuVw4BG9JUot5woKTu3Hnrt5XYPl1oTfAjFoBGo
h+Y+7KjlgCAmRBJo0/IC93LzqDdrvCFLZtkULIduj5D4nUgRDjF9SVn2UiWm19QgPQLhWuz2U/rM
eZI5bDRmh4MA8Hb3lharYFBUTR/kGeREMFj1mRvFF3tWoQA/3N9+/EINLMrA/2qwSgYyUTmpC/iV
xhvVy/MoQV6ioOcKJHhZoo1OOUsBeOrOs1n13pQom84kn5s7EcpZyMbQXQhwQ6Pou200tMeuj1/z
tBt9lGIHEARwb3fzeuROEUGbQ9GhJDVv2jAb66+aoW7tLnuoOXiuy9mPGNmCnhRaf2s7YMFIivjN
rlGgCpnkbQhl6J9Acp7lLFuJ2S09Wrh0cF7RugfSJgShPrsHwd/kg+THXDEXCyZYRG5SlWS5qiRt
2CrsACr1BzIPj72dHlqDrXRg4ZZhXDr2weXse12zS1obqG+wK92BNJzZOKQDUMVRWmAWnVweCwWS
SCarHBXh1mllDSw1LBiKQgXneWS2RtiDDY3M48tUjzuJ4FKY1FIatGBaRjJw5SxbmibBWoAaNmqq
WjNCbtjxRm9te8MBMf/UvR34t7+OoTqM/WzZOIRpmZsuNGJUB/fa9qA3+VqR/1IHBLsAiQqS00rS
w1GNJSfJ4tSJ+zV4+MJUiCBOFHjqwyzLcljpMQd1AI18RG64PyX5HKBjiAoq0ehRXkor87GwsEVU
pzn3WTblVAlxIDKnr2u3klnvVkbvltxaAxQtGGuRDtEm+qTVrTSHcxEfFKN6lZU6BEPwpyJCyt/Q
nbqGC02SKWFddWe1tE5lGd9Jk+VqqvU5/i1FBHeqPaqwlQiyncbQ4AAwofFcqaYC8NBq5m1plAQL
oKVIz7BOksPWimcnjofWzXO7eGcR+9ypKaI4h5L1Va3MStjEZgBQ164fhru0V1ZOzaUeCLu7nFSl
VuURE2EqRyPK7uRy+oLK4pW3X9oewvae5SGeBqmXwy4BYptV8ugMTZLsidS+Fjar3JrqnVu0lK30
Z2l3CJs9hwglRXJrDplZ3it9d+ZMce10fqFVvWKyFpoQoZtyk6QxnaUxnKvpldIhcvTK3tS27atj
9/SpU14kPkSeZ2YRoWOYJ7OKG1f5VMaZz8x4C1Kn1ils4453EGSeOe59t5tcMJMiDy6wz301XnKc
sjQXEP9A/CEHWdX29tPlpVG7fP3DYZnPed525jSHtvogqalvtfPdmL8hEs4JxAESkLsY9FDEr1kM
FINVO7KVQFjc2GdT7/JsZVwXXGwR7WlyQ55kxuYwNyENYhlV4Ta9/c2O58blVcP80hr1lQFdWPua
YBwwgUCpjiQ6EdCFuzSff6bg+OxlkHJafF+02g/asWjFJVjYxyIAVGplDdjemYa9RhMn7dmjNdIY
iSH7y+0JXBo5wVC0aoUTWZVi2KEROZc+kJMRJs9S76LEPMpUXbEY73fkK9c8EfmppLKZNmbPwgmM
iRCowQpRozOYTd4/9Kei3k11oLIzsiwTHVAdPGwLnOk9mZ0ishG4/snn2VXYkXSTK6fc4eYj7R6L
Lg6U2gTFH26rvYNgAm+6TZd8nbXXYfjaRPdj/pUVj5aZeng0WkZ6Zs5lF60Ro3VjeUZtveEOpera
yIZN6dOkxD5WTtA00YOa1m6sdvsZimi6GiRZDcRP0I2pQ9sqRCcu6RtL2Ufk99iHk3LXqdytldjr
teEuipsdkjl8wgW7OtLUPJJmRBpJfmbIZeGlG0zq7XlcuiaJ1Jdmy1KispKFek5CIxmxy7t7ySC7
2pwHR1PoRhuT7SXRVIKqEu/ymmnd80rjC3d4Eela6bolAxjI4C4Vbje+Id+F4TWTBiUeAXbnrtXI
d6Yx73Z7C7tCxL3mZWnFRdkx3F7qkHTVdu77oyXNKyfBwp4QWTGjTlOSQq8hM6NZR0Z0r5fqwqOs
TrwRWkPJaHxO3UYRga7c6EwDIFAaphMAoZ2aNY5ujrvGrNa0EhfsswhwJbSdM6hf2ycjklAuDpE6
s9/HOfQa+vbh9mwshZJEPWdQUnEy48A81aC/Y6TczX0ZNLzfyX1y0JBQQ5b2QDXq2jTfgcP8C1Po
j1qqa0cnZGXOFpBLynsW98NB1PfG1Fcts1C3NFIHiZpNqdVvlUGOanxIh/Ena+ogKnN+CVL7JFLW
FKeXRliwoGZOyonkrX2KgeiA7skJdHN3WTocTUNZM544TK/YTpFmsgL4CV57aoA2d7S+VRpnm6qX
jYPJcngNKpaQl48QRFmZz6XdLDhbZSXJ1RAnGvKeNrjZyu9pbR3AOPg7n8tdYemQE+0j8LQ3Pk/t
37cbXRhFEYcaxWCyHrpRPSXp8MwY2ZkdcXtr2raVtpI0sK+PoghGVeZZSozBUE5KZkP5xvjeJbNT
zdOupkXQkhl8NKb1YgGKtjKQC2ZKxKdqGstTeSpReKvhVGqHeyWdHqFAv7Lklx5/GcoPK77ibVyD
LsaE3i9U7euxBynY5egr12JSS3tKubT8oYUaJRpaT+UBvEqSHVoyhHmdopOaQ1UB+zDqde92iVm/
TLYlIcPURIchHaAWcFH5uL0slvooOltzGgGOeHEHBuvQjFEYGcajVJAV92pp1QkRF95KCSxBOpyG
1v4p2dPGMsrYmazmntXq2u69vOuV3SuWAORVSuhs6FXY5sPY+ow0CeLAqmmvsWoveKSKcBtDfkod
5jzGRb4rAZMZJrciVhaiIDH/RnuI8maVlb4h9FI/356VpQYFAxH12Qye5akK1ZLl2yzlkhdFIz8m
ag6MfWJ0gd5VYCaYmzWo98KRLGJhgTWLxlRBi7ZOS2+28mfZmAaXZkMZ0D5/45Kxppmz1NSl0x8W
fVWaY6VpdRWCI6R4baZTk8E1HAZd2xMQMN0ZhvFJSStFhL0yM6kHaOAWoayX+h6cLfJdo9rSrkNS
cc0xXFh+7ze3D/3R6zo25J7FIVhhbDtzs5j4cfST5bukUEEYIbuEAfRNXlmnulExeF0KgFVmfG6L
iQjRuGuHDmVfTSi3cLoTNZ68kSetR5F5PHbd10+tyHf9ow+dhGhwa1dj3oSxaRxQ9PLWIlSuddI+
H9uN1bEHiMv6t5taOEbe050fmopp3xJTqttQRlrlxRqH5EA5o77dz+2WVo28r3gMbOdkJ1u9LdZE
vRZM1d8ApAxZlp6ZVZim2pkW2b2dWyeQbmdgghxWYpAL+/r9HPjQNb2SS1lGjVU4FOTEesUzUFuT
VeodbTvU4YF5Slurxl3aZYIJqSnypmWe1KFatE9l0b/KXH3WTCt2m0nz7Lhcma2FLomoUTUxjDmW
RtjGovKlsXpL+2h/kdpMzV7yLHyxk/Kft1fGUgZOxJAaiK5EXVM2YSQjfNTMQ+8PVi0FKePdlowm
kEpVV2872xx/xIVSZE5EijWuiaWeXkb6w+TZmcEtzay7sORy66sVMTybGjwY+kTe5ENfB4leKI6U
lOXKMbAwh5LggCigu+2lqu9CS4uBoa9RGoCbS/sAl9HLoqI89SiJWjFjC1ZMZPZsxlKBMo3ZhjGU
ibaMtuOdTIZ4xTVc6ongZow1hyTBSOxTrUzBAObAZIDeO0v2XYachVXI3idXiOBwdEhmMl7l9kk1
hieUUDyRtDiTaPa43sROqtrPdtQ89Xq7TfS1q9HS0AkXlKqCMjQycDRks2xjK1vDwwzU7Arc4r0A
6op7Iwneh4kXhXx8BINhv4zFvZ0q24mPvjmOXm784MZLLT/WRUCJvjPy+luXl56SM59rj3oaOVr/
vZ1yd2xR2CfJrqLvcD49GVPsmBKRQApt7Au+4jAvmFCx3IPEdqMPHcxmWSQb0HQcLu8BruijHIOL
9vYMX19JsljtAZ25HoVVhJyguntXMIoQkeX2+XwEv8mTjbLZlf2gX3UqZRG4ymcm6yQfq1AysvYi
Btd87Qcc3OmFhmKljfcgwd+nVhbxqTVoRWwdoHXo7QZa0QBJZp8ku6wcs5D8BhT72vStyL/qMlDO
SeqVoAIaxzcj6Z0oHpx0jAMp5xjtYDSeVLKRtb1aTdChfOI8DrRe9bAu8uLZ7AIriQ74b4AWCCka
gM+fDPNhUFYmfuEiI4tAWLtmRsXHqAyHOn6QkMFHgtqvZ7JhozR7UaPvNW57lLYI85QgaqoKtuZO
Xt99IGP5q1mGBJit4OJZhoYZN7IzQ9rlpYmqenN7vS2tg0uzH6y+ZPa0qUlUhB1oGt08VTovq/si
gGDQWpn5+z3i2jIQjFZkRzEhFsTY62lXqXrhYIItVfdljYG4Oxk8TJSRIwWk7CT9VPJdX0inER/G
6a4j0OodiTdI+RYBYIcytsvbNbGvpd4Lpk0CPt/OyywPM1M9JOqYo+LZcu2e//7c6Aq2zeCtbBSA
qp0uNoryJ7n7AobCFc94aWUILlCPQMo0Ryo5KZ123zeGZ5kQQ7r94guuiCziZvveZhTsl+SErYsi
+qA1BwczQyQGaNOXKikdvQugtLXS3oLZE3G0GSrOwak0k5Npmg8zn/dZZO1qgHTg/m8oRIc/2c6l
/Q/LXZkhWaTbAzld1ttU/MqQiS/lxyrfz3q2sqWW+iK4Nb3MbR2RJ3Ia7SwArw4KZMAS2AUYvqpd
G7AlkySCaGWJp7xvL63QS51q7DTd8bJ1kmNCGYgOvoAbGdA0yf3k8SeLoFloXdDUkEZyakBAhmlq
kHuZO+ZAkmtlRV8/YGUROgutbGgGxFgFNSooJA0H/swcWVWCvF4ril2aHGHHZ4rKjCbVsSPZfFSS
couonpcwiIgO9Cvj44pDuGBYRJQs4xEdSyBM3tcZLkVwzSYHSs0ry3jp8cLW14oo08FxRk5Ej90S
4QTo4TnR5zDzsoiAJZZiDrzBNOQt81E5FpSIkOBuF9y2LQt2S0TBIogKistYIqeYAJEZxyZx4NSt
OR3vV/Yrp40Ifi1UeySDpJAThdJ8TR7n8vsUP+VmIBHVg9FKoKySXyakdbBZYAMui+xzPRN2PoWM
31TaHTnplUVdayZ3TZZ8uf3shSkXYa5prtY1Z7BcYzluKwi8x+ieweWVrbc0KYIfgLgr5U3Uk9OU
lLpzWVKapXxO7ls2BQdAt2sQZxQYl1LTLbgw47m4NCCZK/7Zgt34G3KV24Zmtpyc5EpBBrbpgtEk
GwWlJY6yGoi6HreRRcpRaEKpjGhSdEJ4klWPEqo65eiMDxfjS0rIqazdM5YOXxGyqqVAv/SDaWMD
jvfRKHskcpBE9nneb3V9vKcmP006T51mWKkkWlhdIk7ViJomBTW0fRqhO+JYeiKhgk3+Wus1W9n1
C3MkAlSNEgl5WmvWaU44d+fobFedB+0DZATWxm3BtougVGR+LMjAyNbJJs9s3ul65uNsJ/3DwMaV
s31pnC69++A/2LYKdOrUWiel1gOdNs7FeBBGvdub/HoMBvmQvz6eFRaigHGBx0v5nZkp9zp6AyVC
5HZLe9dDXN0ZI22F8WJhQYs4VUmfB65GUxoqfFBOFeLGB67InVeWrPCIictYMrWGX2Q0SIupWVlp
C4ZG5BolspUOmsrTcAL0Ck5kPIEVUB+3twdwaZUJx3taIy0sjV0aUivzKjM7xiRHD1SnapSVo33J
8xKxqdWcpTUFJ2jIrZndKTof7vWsLn/wXs79WtedqRpOUWxspKTdNmp5lBlZWX5LK1w49y0KAPHU
GADBVImDM84ZwEmHm1Jl1M48rWFtluzP39CrMxk1OW8TUE58waWMzMl5Rl/GCFrB1XGapEPGf67e
rhdWhIhcbSJk0CIIIIQ5nEmLp1vV/hyeVP4bXHWqI+RilCTsOGEekuBBkQ6vNOaxq9E1QNfCPhJB
q2wGlyKQz0moFap+tuV0dmYCHaQU4DVIFTxCdtkI+qaOnA6o4JXzesEQiShWAi4QE0CTLCxzJy3N
vdw6hqyv7NGFXSTSkaZWk0gg7c1CAP9UVLZIgDiNUzCOjT/U1u/bW3VhLYsIVjmRW4Oq6EGqSm7U
pn4qheAfheJS5CJB6N9uZcGiimrecp1asq0ZWdh03HbjzNyDABCsS9aE67J5p9M2dZt8rbRxqTXh
vg8MU55TXc5Cs6sPMg5uvb8fjJc4pYFBop2urEzQ0uyLdiDl46jmeha2tOEHvR0UwCSL4sx6zVgz
cxeTecWPFvGsMchg03mI0rBKYh+Fp89dVv8i0RDA3iAq2/C3ppzLIKl3ZST7NX+7PWEL1kCEuNpW
STLISKeoabYnUDZ2TxczevvZC0tOxLLqamZIHSpAziTTcabmUuPFWT+eaws4sFwyIg+qgmuXgYU5
0gRXgfCoAEd4Rs8FWCpMf5iNTPbbysokN9fqZq3oY8H6iNBVXYU+iNk38ZklPNT7+BFc+KhmkF5i
fb6zhvm10owHZrE1X35pDC/z9sEDogqdy6SrrJAV895OIYvdqBPq5tU9EFTBGMsrucSl4RPuDLKp
R83YEXqO7Kl0swIcsmaDCH+TNFlwezksLTXBWejmPreAfaLnummJ1zUaCcqhW+P/WHq6YAvSXh/z
qJetMG3m1DV5Mjo80qqVpfyO3bq2PQUTIKWEVIY+qKEx6j7HYQakZMrfemRA82Sfmq2PJKLPJMux
2gfF2EFe2ZmNxDFiFRic+6oGgUyyzyzmmNlvlY2e1eyr6YifbJJhi/8wvaBvO3ZmgoBo4fXJ+fao
LxwuItYzznlbmdKoh3rZ/Y6M9hmFpD7kNr/M2fTyuSYu5vnDGoXIdtVGo6KFZjm+NHK3H0pyGYcM
SgnJive8sD5FkCcE8Ay51k0Q36G+Si0m5CwSHUBS5eftPiwsHxHaOZSGnZg90VCeVAH4UHTWCG1Q
XBBq73YDS/Nw6diHQaKmkgJUZGsoYpVtpyPsWKrJNo6M31STd7fbWDgPRWSnBWlDVmuYCMKRXCgS
p0j2wDxfCJ6SS2nc5xgPZRG8OSMimeqJinYk6UmPIjjHffVI4+JFjqKVM3dpQkRrAdkf04wKJYQY
eeOyuH6tBmUtEbE0UIKxkAyeUQ1156E9KNty/FrG8w5bJFUKd0q3WbOWTVpqR7AaJlEma5RRYKVP
xs8YlEKgc9mpvNibSeZ1o72rumFze+4XNoiIyCz5TCcGYd6wJB2gkVGsudAJLPfzCKLI200sLGER
kVmgtLYuUVoeVqZxlrsCG161dBfqMIrLxjR6/lwzl6Pww04Bkdtcg0S2DltefocAXcBSJcD9QXJK
O107jJb6cvn6h0ZMGa7wSLoa2I8ExP90b9U46IA80Td2mq/s+aU5Efa8gtIBZVCjCPEF7RdoV2AT
Fc0pa/3PXN9//Bz/k76V5/8+gNp//xc+/yxx5WSQZxE+/nvzVp6+52/tf11+639+6q+/8++nMsdf
8Uf+8ht47p/tet+773/54Bcd66Z7uJrTw1vLs+796XjDy0/+/37zH2/vT3maqrd//fGz5Fg2eBpl
ZfHHn9/a/frXH/JFrPU/Pj7/z29e+vivP7ZlQf8BsWz6j8f/8/C333v73nZ4hKz9U9MM3bRs09Zs
5YJCHN7++zvqPy1NkhUDyh66bRqY/aJsuvhffyjKP8FlLmm2IRmqoioa7E5b8j+/JesyEsC2rYC5
EsJ3f/y/9/vLDP3vjP0DwuRnhG+69l9/XLNrBpaZcFhKNM6HuOmlQw7BpAyOhJ2uHMPXVtvlycK+
6ac2L2plkA5ywuF7kAcj1UC4FG0/DPSfHfn44lfrBi7PF7YMsoKTmaatdKDfOWiHfw29x7/x5+aH
fpQAB0mcCh0yXbjCK1iVa772pUFh+1hSlSjgbpUONZ39uplBIfVLs0dPz+8R6ydy4bD+7Xbnlmbl
8vUP5qBQ5VqJZjRFKMhuz6a2lh+5ZmcufRD86pKjaJQpmnToeOsNpHFs/R5uqgMwyMqhfzUDc2lC
OCmZagG4BQDBIf8y3nVhETut5jQvGtAl52xbfYNkZwHZnF+3R+oq4/elOeHsJAmLJqmq5IPB87t0
NjY9s/eDWW71tEdEYXT0cXTVkW7R86+0tdHj6g4UAA8F45AJ03ZJmz8mcYFKfcmpaf1jHNa89MtK
F530y6sJx21Z6VZvlpJ0GPXkdYokBzwkDuBOFyL6zUStlZ2wsFjEo1bOermLSgx4HH8DC6NUrMzk
0nMF00ALUDxnLUxD1GYojv+9qmywMC5iZQNyoyiZk/DCkGoLEql01e6lJDHQF9ImTlZukObCUhcp
t2lXQqAhm6WDrr5Z6gy0MOCLKP4b06MVJyByN819OhHf5INrDyqEnLJ9KekBlflznhb+lNouhczQ
MEleLBduOrc7XlQBYuOhWRtOMpQ+5/0mp8RnWnFMosGzrBTajUOzBcuIe0EJ2dKDoVpYZxmYuJO7
xtLB+ZB5cfNlnF4swvwuG1BS99y236ouQcAoPk1SEXJSAsUEMHVkeoj2nIYxdVO4NSpX/THqNzLt
fOBhNmVXuxPqJgCPajGOXEaJonzQQAnIuEfqr6UiOWPDNgn7mSdII1imhyoVp1N+zPbLpYi4U5v7
2xtxwdyL1R7FkOixNSfSIZ2fjeJ5ju4a9uX2o6+CBLGRFMEcJkmPIF2GjWTUwFPMuWP38W+5VfzE
fNN70O2AWHGssbV56zAtdrkSB1Wh+1TqdizVkQv8riMDn5j0rrukHXRtW6TKgZvJwcrVB1wWv1HQ
HU+892+/8cJRoQhmFqXrNQqHscL7vgK0e58jTmskklNQ6pbN6zxbTqqZzu3G3mNyV+yMIlhcbNNx
lkknHUBF+TIlEEeOWock3yJwnc422U3Zm5yYh5zr4dQMpz4HYjLXd9QwDyAq8CJKnb6jbsalFzjP
32r7F6fPCS1dUzU2M6p6VT59BZ+i27PZLRXLRa2+rdaOqX3VSt01Og4tQqCR8xbisdRp+sGVDcsp
2BNNNa/Iy40yzm5nWC6VHiH9FFmzl7QWCP9aSEOuxcSXzJVwEETE4gPPMeYKN5GYG50u3dwe4Pc1
fG2ARUMuZ/OYE1k6mAoqfy3uqnBpbO0XSb6WtpeAdaofHrX6oZtONHmV2/3AgehH2lbBxbeJbYdZ
P+c09vIO9KP1sEvYfZI3bjnLHrgb10BBCwMgVrmA7letTcOeDnCat7hPHhOyEo1YMNgirzs09fhF
yQ/7L99bJZRDzWOqMae09qrBVi7YC/ZDLGYBM07C7AGnTUdCxn5pUWjYa/U/S76iWMWSVnmfthPW
BtQ8dv1O3SJdc1Yfam/2E7/YsABidWvnzvVDX6xYqTJou1cymkoBQE4IYCY6yEal2Af/BMAPn7O2
YsWKAVm9Xm7RSje+aOSN8AfYstur/SrFM6ytWKJSospxLinSfOQw7Odg9qpgPqRHtmEuNHCD0e/c
PBgO1grry+Uqc81NEmtTaru2TKkf0RdFgfkmGyh7+caUeY3xRR7HYxPNjpp+a8pXdQx6mngss48R
6oDTzh3BlcBI68la5vK+dnnUbpRa8bNeP4DPzM0s01eTNEDkZlvOtjNEpstKdU+7s5VzkEwhv1A4
bf69lWqQ698ZMypiielfKnKAWh4MpxqnlUPh3fpfMSPvKeUPXj3pzTEH75N0SO6iox2wffKIxnPN
6eAek9967khn7XG4AyN06mTWnUm2dbltIw804gYSfT9uT/B7gOTaewjmzKgmKM6wHAPuWZvsnD/Y
wbxLD/lW3Y4H8Dj41G83SQAWAncIlEC5A7up6cqQELuXttlmTa1vwUETi2uqOAIXoGzMuHp2zjCk
Qd/3B7n6Ia2CdhYsolhRU3czEJ9RimM43pj5rqePt0dwwR6KROw8Zwn2OfyRlClYLl6sv2pAGShg
KZrLee1Yv74txPoYTSs7nUFj+pDRn317aObcvf32S9ZQrIapkgaxyxz+QuW1fnqiW8NNPOLWXufb
G9mlburR4HZbC1b9EkX5eJEdkBFC2FSZD0ZbBQWEupXUPCja8+2nv7OmXFnJkuBnqbretCrDGFUe
MMlG5ZrO5BPHDAw3PUR7VPkE7Lv5CEL67q4KUh8UlG6zPWsOUIB7Jeh9usu+GD/NfeHr7uir+/rO
vjf39ZMRdG7mrknILo2C4KDRVIpKKbVn3KRSh9e4AEbgB0LZ9e1hWFqOgucjSRrVGqjEHXQ7c8z0
aZTOOrD1KtQ7lOHX7TaWtpJgM4Dyzbk5oo2qfx1I7lBjjbL23c7/fRKlvxW9lFnDJw470HggS9/x
Y42Tpt9nDxZOmbVjeSEsIYklLzHSfZ2Vo5XOg2yaKzv26eFyoHGvxGond8aKlV9s6DJLH6x81eFa
V9v6jMPTuM/O9d4OoNO9YVhZs9+G3XOy+cyUSGJZymg3dGwy9MiokYa1z6D+u/3g68tVEotOiFJV
Or88GFVf+bCn7bFa00lZOAMlkYQ94xMb+gGjY2wMt96UG1QWB5oPpohdc5A3yQmXbT874tobdJs0
iI/D4dMzI1gLBcR7JLksAeUe8Kxju9EP/UHzxn36RGABiufx6+0BXFwD4obPZ5t2FXoJNtG7/skO
cj/f2K4UdKf4gNtSYK3Z8us3TUlkaAdrf9vUNVoCU04wHA138vuguYs2fAOaDz/dqZv03D/Mz/F+
bRyvmwJJZG1Pa/jpTYsmc3o/qt/q4e32qC0sO7HoBOAyFhk2rOSQ7UHY4EhVmNG1fPxVPmnDlMQa
E2kcai0rcVRMm8Gf76pHqOseNS+/04IC+XCHrCFnrltjSaRrz2gMtqdemw+ImkWZMzxEX+xD/Wzt
iu34uziRzMl/ysfmmBzXytcX1oB1cbA+WJyYDVNhdhi4ss7ceEp8aQZFb5s7jd66Y9S6WTuDmHmN
2GNh/sXaE9rFEQMnELawFPbjlzReO8fe2aaunARijQlIhWqUwVe4Zzudlzu/UHSEP7ZTOz9kJ/Za
5w1xE/gqI/4tnBfoJeKP5RlwXCoHf9xsE/vttt3+ytzUUZ1h5YBdXDyC5chjluKvOh/Uxylz5l25
x/3AN/321XjtH6pnZeUutGQ4LMFwcALR4VpDQ8Me5GDH5LHpnOaQ3sl7Y1s8Ww+Zm7/c3m3v0aFr
gy14Deos10RNYQ1rv9kVZ/UurPfmNgmMs/7QYkTNvb1J/GbDHpP7yame+Uq4euH6IYnM7qihlflc
2+Phy2FyEV91v3yB+IPzLfeZkwVxkLu2z9zOyRzufX1GHsfN8AKrhuDisVzpt1jfcuH+suoSQzzb
34mJ0Fc5B10zuGPGvJa+ErbRpN5j3fn2OC9YNbHeJZUbOeobE7tFP+TTLhrPcvHjc48WPI28Hiqz
q2BpEorQQqT6ynQoKn3Fdb+KdIbFfA+sfzArKYA0mUThu4Oc3/3xY8amG9266t3Eif01RuYFYyIW
tiSqpFaFidkoKep8PUXb3R6bpedevv7h5bvCqItotGZocVhOQ+5Y/O1zDxZMAahRDRmeJB5cnYt8
F3UrYZeldSLs/EbleWLGmExQ62YcNSWF39Zr9B9LDxf2eqPRVrUv9suC2KOSU0Ry78t0raruPcJ4
bUsJlwPJVAZqXVxeQN72iW64MZhiSL4FG6kjp7Jv6882tR09p44mYytDrJvKD5m8Gckuo6k722zD
5T1ja9CQhRNRLGhhnJVEbfBC3D7z8neUp04Vg1mA5s5QFG4pvXTq6uGw1JiQJ+tLplU8z6aDDm7v
PWHfoPTgzNb3zrtcM3J33hj51wzewITrWSHv1Y3lINDl3V6PC1Mrlr2MfaNDzhBdZfk+yn5Q/tqQ
X597tOBXdC2Sq/yyJDtVdqMuD/LsgRFlxXVdOoDEcpfMNCAD0yjjQWmwWvrRmfvYh6Q6ql1qp5Z1
HwJqDvwrX5VelIkfpGZwJEr96v9y9p09kuJc278IiYz5ahOKyp3DF9SRHGwyv/65qvW+Ut9sVZc0
Ws2OdnYaMNjHx+dcQUucQYezSW1RAxisSkmgEiA5eYqmnGQGeqxdebenYHFmXi85MrMJkHoxYK3H
MrpGaTBO11KdS0tmSYQZZ4vnssClK7d2wLrZ6664s1bNLvNz6kPRd6tgBy6cevcvFCyEc3MRYPQZ
BqlddrrjBEev+1QyUDBZGe21If20b8+9rUWQ4amYSphaI3fBXE/0G6OpnFGsUrNiEoHpXdz4tpa9
SwAC9pBNLYzv0rpXBk9Bkx5ShE4LI55eD7Jon2Q7fS5ctW2dTI99brYBl61d3L+La7Yapzl87mEX
IUsAVg49jWLaTAZs7+f7svgslJbpikb/XjwX5s6SRYOeZccbTZ42CqQUxvZNGq7AUC7U5+UlYyY3
YC2UyOW06Rhac9641Vnmxs7IFDY4wn3aagyGc/+2LS05NDPscqOpRq3Y6nvW959x+xh245X1dSkE
/Ic8k9ejMqb4CtztXH1dByIIfbKuj9kqceHKuDWfybO97gK4WNC3xLlWkLv0cU7B9Fd2oCmQFBOd
MsODWGUpQINEvaYxcCltWtJneF4QRecVPo8b+gmF4bFr+CHd1z5x/55aF2+xyEHsXpcaE+ZjeG2j
Iz+oD2h3u7LT3CkP15RoLt5jES4kwCEmqACc7jE70lNzg8Drzu78MF+/x2mHPLMIjUXEsKE202c8
HDc9tko0bqDtLaMVUEjAymdM7W90R6eTU3jdxoQacKlWntoejSuz78LOaSxCAOyUI0BIgVjoEaSk
F1CUXSLmK6ecSye5JYGmS+vEiOFkhnrD6I2O5oROiK/Uu+u3zIH89JUwc+loumTMQEfRaqsS9zlF
g4NEUwf5lF9SZL2oX1+9zemlnPlUS/LMCAkoTInTcFjpcFb4FhO4Q3l1Ul/4GkvCzCBLSS10zLcy
Po6G+srNt7Bvnv9eMRcgEhCP+N8FL0zt/y34sKkYJy8Sz7ZJdKNAYSxqopuKA2PKWST22KFoZ6du
TL4G0NFSeXRD+GfYSelGCjA+9zB2ZbzcJep9Pd7M9oOVD7RV7qcUwAfATyw52YzQz5YkOL2QEuyo
+RAlgQnTYXWdx1CkjSToeIfeZFmABcSwAEPCM6+nXmdS8wBSEg2tljXyjZCvDP6nTX/u252i4K9o
1xpWARfi4TRFJl94rSMzAC/cykdn0eFOFhCqMYNBrO9KaneWQopcYyk8b9lJwqdIRi9RL9YmlNbj
iMVG54E4WoXcK2LIofev0dUG/4V4/tNa/jXCeJTbsOSoZRDJLcuVPl0r5l1IE5a68xnYj6VuSyj8
0IlBB4dpm5lGa0DInJwiXdgUOKkFN3/P0osfahGRLHvMotDA3SqXuxNTGQ7dlW/dyi+ht90CTkKH
Vbzj73/f7sKKW1JxpCJVpvw0LUoFTPYJY6vQ/IZP0d+Xv7S5L6HFWjFHJtEwGuEMruakDt/FBxLo
x8IvdpJrM8uPmOYWXr4jt/EXMvrqSvC9UIJdQo9NvS5NVczjRgGuU4c2OppjbBD3ufJthPaV8V36
WksAMtzeNZxaUFE+fave0ZntaU62aljkwvba5wGwen66qdm1Yv+lD7YIYtySmx40tXmjzEcLQAWZ
w3Sgv6ZEftaMA4t2SdfJAGwqzAzjMW9GZ9yiGvheH/rVR+d0QXOc7sZdya71/n8ueiYmLYHIYV4D
X9p2cPlN3/Kk2ppQdysaJ5zuifkwV7pnF8JRRUdTu2VTa+44yRg3zCCJY1oZ6GsUnV/E2YZPCibt
BFOFxDHt4kYFDrwQH3Gegy/1NY4ro9xbqquENZ1L0+lbmcFlxNFTfi3YXYp2mvq/8VXvlZ5AUv4E
ZDAdSNm7lpE5SS07ff6ahgpr+CccWXx1yuFlBRZaKGicNyy0t9M006mrgmoCElt7z9QkiIfMga2G
V1VI7pS3RuyjrGNj66ryzArLcNt0gAhe0EmRM0CJMBYt63Bl3t9z+QhGimvwO5ie0yj/hL0YRELk
23FSPCWqbyKlplmuQFfPojGw/qZkehABByq/Z3LCj1omYDGoO032MiQbNerchLip+MzGyclKiH4N
oIs9gUELtyna4ORY2aAUtiYl5Ysijaxut2W5hnQIVbOK9v3WSADCbG/zvKadlrDYAvyRE6ZFAEvk
D7NxtCrUSEi0T3vUeQublvEhhOFTEekghBv7jjwm0R5zkipz5jZN62pdoDcly/OEFaRdkdRkoym5
c6SyGg4LVoXqsfLYx+QILgXLlX+xKj4tjkWqOkMFOYHaMnaYZttbu6R9bvQr0epC/WgJEwcgnxtT
gWjVZ5ANUGQcywevqHfVELJJxE4MfbKB/GO9aIkWD7WsAgljGjdl+VKkO6OYqDW8/B3yL+yWS0YW
UZIa5g1Y1GEy0qiCQm51PwnOzOGaHvWlOyxK3k3Xy1l32lNg5tTwVzMLhuQtv1YU+AEUn4lKS8y4
CpUi0IwQAg00oCY2MfQFKUfHCd7grsQgWugPTsRkdCMSp2QDOkzl1Rz70oa5hFAreZJrWY27x9s4
aHAiPh0bJCahH2K79YY7hv8yORpDT+R0FJauHPEvjnqRHw6a2hmaiTof4owzudGG3yarmEX0w2Jq
0NL+dMeQIe46pgf91ZV09SB+Yaf+D1C6huJ1KaJpg0qjM9qFY3K8eLlgJVR0pyK5tldfOL78vPJf
CaKQul5HcQlAofYZUm8yP4aDTNHoQXpgUKGAKpQ/Jv8i/IhgoS6CRWVmHapcqNAUpW91s9PolQfk
37U08dJLW6SJ3cQr+LI308Zeqb7iwWPagzLUvlzVq2ir+aqXuuE+e9Lu/17V5PzRb4krVrJcm+JT
v05O6r2i66s2wXEBmL0wa1axFrFJzq98p5+Yd2YBLpHGZpW0fa4izFralmDfk2yFzfKx5BJT59ar
7XcY3ZEkoiUcXbFbYa8DNJk2KdDIScKMycuUmJZD7cGU2jX6ArvQpwW/EQl0gFJvfYHNt+lMp7AU
N8+2Q9l4f7+lCyQF+adc92uKjSZ8iAmwqhvL/DDGhjZjxJpChd83YWX8TuDGGg5QVapPZrp3anEw
608JQnGjNbG0ADdlzoCO4xuUJWnTjE7duQXM3GTpbsz3prwKQSn5+1EvnJZ+EsDfTzpKRNhQfN3o
APpJVLuKHD7Vn859vUWCOuthBDYpjmGVC0+rNUKIKzbJtnM0YIZrpl/pkl/YMH9KLr+eH6BIklsQ
tIeRyH1FtqPskoQlszcqqyoLwmsOKZde02mUv29jRHE8GpiLcxhwodAOGc7fH+BS9ruEPEeVSMQg
YQSW9GqKN6ukNrh4wn7Nq+BkUdh6TQgqpvVBwsdJzdw2Svwq7dclKBdjUuzLvtnHCtogVsxSUC3i
sHuGR1bYmGzOGzcNQ7iRndSBPCPkYA7ZTFfXcfqYGhPtkFv9PYxLL2gR5lr4CcExWp43toyiSeih
D/P3hS8QLuSfTPvXqw/z//9+akf2Ua/A8TFbtxtlP97C22re92vkwg68Vmjp63sJ8E/tIDzi2sHf
D3DhpLWEJpNYSaXulO11+XfYDE5YB1F3/PvaF97aEpQctuD6xvwU4shHWR2la8mX8iN4eGb5yYvk
aG7luJttHOiFolJVVDQSt9nwWiiHOGdaBre4uXovhdfBxys85vXrjUFDea2Rh6lcd8k+rx+V6FXj
EwhUKUtt2uM3a5Z9VZUpkVg0fecDFPuKt3zgJ39OgE1fxpbJpWAGTMm5n0Yl1eyKtnbFEtI5isk6
waLvqt8k4t6McFQLe1eqT2ocu3H6CqUtsdexuFEMNGIcpUY+uqnLnTzvcmPTTl+tWNW6p0gvZnaX
zEepaRJPDM+cJEGUVY+2wo9SlB0GPXahGsRM0/aUdguhRMvKbgykLk26hpecei/Ml2k4pOnT1Lkg
Y9npnUFeW7GFcHLUP8n3CCg46QhGiOmRCXVa+Ot0YUBiYBOxQNtbCCLj4ffGuJvTjQ7Y9+jF3cFs
IFO/g6cbazXiaLpNmx5MqpA1KMhH7zC0ozF4pUl7P7QbXaEDd5P6iJc41VsOJf0Oh+voKJd3c7nl
Ieya91m5ioptzQ8Tv0t4kOdbM4YANrRbRuKNaaCi9Jq6KSCf9gCFiIjO4iHTN7X2WeJknKfbubyD
XYPDa0c/MRKbz5i42cxgD82M0dpbqfI8KeVrDGEqHPsa6Qbj17vPvyf3eWy5aS+xaKmayxqvByTo
68bF5ucXawiJPWVM84GvdltfXxnXDgPnm6i42WK/aaYxnZP51OZnaB/hZvmd9d59zU8wr9hlx9En
m3idvmovsf8vIlKYTUuIWtxrqQIjdaR2GTgaHFXfCWdhC6LLiQ497Da+8iLPRiDcZ7H5RIM2daSN
0da3B6ebSqYn7yV5/MevtKhYVM1syLWFr9R7fTDtq3WxhqzsyvY1lm7Ialolh9j/+17n4V4YyWKX
kKoQmlGQotrIbHaKlfQ0+EB5sdM/DZupxACKoAp7KLzSNVeJk3iFU7r4hQOH5Pz9EJfe5iJjHjWt
i2arR+WsfhF6S+dRo9HV89PprZ2Lu6fD6q/dqo+0gVcydvN4C2NO1NZTNHswBdmX2Ni3SENdLD+m
Oi2IFcRNniDd+/ewLm0li/mvFyh4VSNuPKjrzN7N13x5L7Xy5dMNf42Ig0gaR/GI+QGKoo00OYF4
jz47HLVUDUnpMN0P8yrld8pMd9q8lawXyfhQZqAx5SCuHiNUWWVZ7OMSRDvrNVeax1niTBKE8srX
NXElkbr0AharJJTboU4UgOuKsadG5MnRlUrGpQsvFgifEy1NQavdTBL8HKaChtM1AOIFxQJ5aXkC
b7isE007b6SVQQ1wERr6fsI8Asa6SYBrFajzZz/Vhc9rleOf1P7cFF0sAAJ5QB36sac+RuvYzwr0
qn7Sc93pPL611sRrDuX6Wo3pp/n4n9sBs33K3H/NnyyH78EPxjICEhkzya2GV2H4iY3vX8ysLt9r
/ZjYNRXZAe8DpT/uVOER3pGOWSe0iL9DeTfBJldGutfOaB5NH/W0H1O0jgZqmTGtm7u63knN3lZj
NkGJMAHbvs8zZ8rn7SyKQIaLrkX22ShBalr1B/29k9/j5jjrHqiGVnQwtH2cIM24Jq1xdspgzKfj
868x26Y0KUV4wtPyWz3eoGB4ZZWf50zgyou8Lu1HJdMjzPLTdDmRV0onc1OnQoUmRLf3hJSFroTf
+zWL1yHT0Fz+J6AEbr0IbZphalJxOtHN8kcVH83qmuL42aICLrwIXRPJa6mTwmmjfUzGU1cxg8Dq
4V6BsLJ1FfR/IewvySZlN0by0ExIRghy0gn5b/nUI1L8HX3PN4AwhkX0icuT9bWhj6D6cipia6MP
VsKsOnYi3ISTL1SjfamCpmAnamYIjRZZ7lgptGmEVB3bWqVTJL12jYHlCP2Bvx/r0ptdhK4ZRLMC
rMdpQ6Ddxy39qD0pM44vSBrTOsju/r7LedYWBr/Y1mHYm+mGgm0dTtdbzWsP4pD4LeWB6XWH4goT
6Ty6AXdZxK2IqEmtCdyl3AIDtj711pBmo7eGQqQnBVeTlNP1zgSsJfckkaR5SjNkktpzs7c2ykrD
r+gmP8CMfl8ckeivxp28qndWYDvS/ZV3eGF+LjkplVaYXKowOu62W8s7Md/6VQaikE5hZrXK10VJ
Q/fvm/20rM8NcRFF4OTZ1XGHIZriM+xrZpsPZNShkrTNrJ6a9otdBXaKUjdqbXp8Q2LTMbMvMt4a
aPLMHLgEWfYMUW6j8UE111oEusm4q9SW2c3k5+RZb3sX2iiSxFFVStyh3Lfl06zu5+oYW7B1DTrF
n8DBbrL7dHibqmtQmwuBdwno1yq1NuWoQ/+kLXaxZrvEusbBvfCBluB9A81F21CRN5raSzmDBQHi
DrnWQL4U163FF4EXkg4FNlz9FNdHb/Ymt6HwpnCRKbnA1wAsNDhA3iIfED+9hvxqK/nSO1vEdbXW
o5YnpwSPZ2jbJbDei69MtEthcQnpT8LKGAf1JzJwt3FlN2bjijgEnYTGIXRvILEX7Joq1+llnZnW
1mmEv7ZdtOrS1KqAG2q9Hr3EkoLHnzHlGnL+0otaxPjRnnLIM2IwRffek/0UXUOWXHruZZiWhLC5
2uHQEBgekLEukK9+vukZqnn0G23XXeiSqzSLix9lEa4JdBdhaJqdbldvjWcwo50SXS0QbV3VawJB
e1f2UIRGP+vveHMeQGja1iJ0TxZkBjQrPSHGGnofUSBz8NkfhuvQtwtB+78of0PIELWdNo+vEj2M
dFvTlH7//fhna8ymvTSsGKDgN+c6ri2jBxjRr5f9wzV01A8T8MyUXUL2w6aUSA1li81g1CyCzQLE
29M3m0DIKI+eDH3XJDc4f7mkGlgGmf9pGplqhpSQYw0ZQTgJVX6pH1X1TiLQrip2xfA6T2995BQc
eGNSQvOscA27f9WL0CNogrQVUo6wY0YLJqCI252KSZA8lLpnAvwmAqPfa+pWLg6VCkGrWXJluVgn
cxmMKZAALUrf/HFsRsvNYsOkylTqTJmNiM3gs89lS6WoDsKsADijW019CHaHVmzDClhOtVzXcqDa
m3FEAW4TR6smV321AVROGVVO8YSMRLlbh8lxHqpNIrlVaK20VO9PngZUmF1Q2XhCDhFBTaF6pPgE
0hzlYN/biQkV2TgyV5V27eP8NBHOfZxFZFS6ZizSAR/++fX9PnK/nrbrmN5FgGz+PbEupTRL2kMF
Qq0W2wlm7fNrQm99398+fH/+ffELud+SsKA3tc27PgaqZradyT5Y+TMfYjfO3/Xyc579v+9yIXQt
uQtGG2p84CC8lHXj13PpVRIwKykaguZtPj3/fZOL72kRIBNgWvUxxYfYoFxLGzrjXc2IjuuSXXlb
55H0WOSLoJgpoalnJ8xpZcgsCgvPTIIe8gC5I7kK/JfNmsIJgY1I70dsw6fg+I8HK3MRHaVGNkxd
ltDDhbNPZN/WqXllgl3IWZbEA97BgVYGz36ThXdkJFQ3GppDzOvKZzm9/jPrY8k+AGZQHZUOD24q
fuQBtWJVh/guuVfnPRTgvwvb/8ei3ZJ6oFrzFEdjBHqj9TqWKDcZyB/H8Frx7Afxcm4ki5VehLwZ
ygQTrHZ6T/XjAP8+FSWpDuTlABkR6PTheK077VqASA9lPg/lUfqWeTXGGF55oRc2GuP0GX/lL9JU
jZkUopkfkhAdFtlJtJtxBFEOoLUBk880U6+ZrgIhLs2ORboUddVs9g2gCaq2VoeJ5hq8cqUHSbLY
DHZcUQjK89I3agFfvNGtW9mRw56V6WMWOlem0Cl3OvfiT3/+a8iaWQ1DkyACts7z++H+9vhC6MPd
lUV91nYWFfql54dIx7Gwa8TAugx9I0ItRHmMtXSvlc+y/TVWE8ta2I8pMSt1w62xEeVzSMf8IBnw
vtLXczw4dgupWhBHNeVRJyNofYE0fJTpbTb2L3Yc0sw2N6HSvw/9W9bcAQYhgxOeDC5MBWjakSun
3x8k6X9fFFSw/vdFxeAQhGFtQy5de9QkCBQC6hCSyC3IZ29JkKdaQYge+6hCS8wQG1i4dhpBm0Lr
yl7XmUm74i1VdYAg0sazIOUBhzR0hdJVWqFjgmYW+lW8nNmErKCtRx8+arTWamqHdzYk7Q3JzwfJ
MVuFKUgC/vHrL4JuWmgTnHIEjtrK0VDvUv6iho0jOhNV5XQn4i9J7IoGVg+932lBot7+fd8Lm9aS
7ZHGBqQFUpx4injXoV1jYFXXd7m9Gci/bu0/7INfE3syiNlidkMtjQpndGb69fWBpPTh7ubvMZwW
6X/ng73kegiRNnmukXGT2iFKR7fw1Pv7wpc6aUt6RxXNiRUOP09+StdTB/o42HFxQECh0aSlm9M9
zmzutPknZSgTJjz/O7c5pLBTQF/Q4BpyKpdv4/hQ/ZOSCK69iKl21CV1qZ0OO8Ztqj2k44P5L47J
iC4/SlS/PnFTZ3La5jO0cZSDOnewEboV5TUDuEsJyZI30RRimAx4rGACwboV57N5RU5wef/j5SF2
pSA6SMdrBaELO8GSMyGKSdS9gg/Q9mstvW/zgKsPV6bTpWsv1rhIctFCfxktDuTz8qDRuOSwo30U
0AqZy56JbqRaArmuRPeI8mlzHf4Q1Vrtu12lzFd21kurZRE9UxIpbWrihC2TZ6l6LJq7v0d34bpL
3kQiJ4odKRicWj+WWhAXq7+vq5LzSEzTXlIm9EEvi7wqgajB+hNOV/gDgnjmSlsFCrcZHV+iW956
3NjrISt7WmdUwnlwpMCMmb1bNV5EjlrqqICfxSspZnPi6p2Ta28V9/NtsqqGHc/WJnEsUBRsvyOw
Xmdt5GeJZye01/GHOHJRwDiUD5zvwmqVpi780iyTSfGnUDZt+Bn3VHon6aZJnU6n6kOq0lj17Glb
2PewOmq+ueEYFsQoXGCP4oyqN+mn0B8qVwzueBiU5xpFIRwYWt/85oC2AbYHoUYj0NJDmsBZwW0K
QhspoW0jWLcf2m1OWI9zYUM5tteaqsCWH1MDUFxAG5QgOo7dsQxp3e1R+BP1OjfdThP+XHW+NHs8
VVf8XhOOfRNp8kofoTKmVNv+cfq2tN6zvoEMVJ9be/CkD7Q262mbm7dmVGI5IB9jxjwFiviw7J5q
1baGrFq1tb577vLUz+FnchwiwPdYQ5w5sG4h+MP50TA/ZPxYoboC8rqQgL3nEc2hsCfdklLzS+Ot
Pqo3nZ9yFwtC3MOIGBkfDrOkZDNslWVaY6NvXrXUy3AawYbMXRVXNu+65pNA1jx08HMp4DDAzFIg
RopbPNiwR+MkRps5Z/09xEdHEAigPtwA6R0UkasOtMgh/Ps1DLZjW88jlmWmbiOUymbDV76zeh0B
PAfZOM/4VCpIRDD1vfHkrQ7/opvUYuXK3iqc2qU7QB5S3c0Wi2Bwxl+zAVIV2ym+6RtftCtJQGqT
5qrDSyeZXSGthptmosVt5PXt8xy5eexDkCF+iYDhF3SOnblyhttyYz9xckgVdnoC7peFqz+Pr33M
hOQOR6PdE0gZg5KAqoHZr/LBscpAsR2Y8AAkCkN5rjvGUxhDqZvv9cmdC8+yafWegIw+uxMOeNlq
uIVbq6pA+mvqqNoHZPTakEGEc+COtM+BcLbZkLO2CsxxNdqrqHksMYOydYNB3wI22oiPsHDgvQqB
C3vbwpOn+syq9STTbp0AlO5M5WOGtkuL5OkxDHfj6FTljsBmhwdzGFGe3jTo4REnhfh8QdPML6tt
nDm9QnvyiJqP8YRqe/xsQpSO+1PhpB8NJn/EJNB7Zxe9zqHCD2LxUCU8RDeiY3Hj1Hw3cWBPnBEz
x7i1LWq3PjBA+E8pujU8gIfigsFZpFacKPIgc22+5c8ZtGmtYLCw/FbqdwXVjmPRx5RkeBs0erLf
0faOBLMMBk5YaN+Z8AHssZzwEbZGc9/kLqarCmGmz2oIQnzrnNrPsxZwTuVuJ04PzHCD+LlXPutm
NY9++CgST5rw+htlXXzlgZX4ssXQ2ck+T0zM6QafgodfWC1G67c64xp0Ye4kFVbHjlAekmndZD7i
U7gi8ZcJQekq/hwhjdpAJMKgCTrAiadWHa2x1hI2AC0Ve5K815vXEpj9zhXGLlJ9CBBA94c0Pi8Y
B6vFRvNxz3sGdQfMoaE71A2TwKPB31EoNElCr+lOGPwKdTCqJjoicTDPQdNTq3eIkrEm3Y7qDSQX
DSmoihuNQMLs0AybKnX7NMhuoo+UMNLtGo3qGqKAb2yt3sNj1N06jRwN5S0E+zzoUSHdEI0RNMY5
U2HVVYKPQ41pNaV7PfNT8zOsJxwNNz3AnqDdoEDMnwTELxEImudcc7qHEbbXnFkhQEMQalxpFhS7
PRlCToSabwR9hojKX+bElE0q6OnnnvrP7rEAVneGcr2L57IP8s7Od1xx55aV06OlrUBTSt+tTeSj
ctx7rQb8IEXQk8oHGUqb37rliEMHjJKgxUqXaP8xWG48MAGaQrXO3uJDhZmdrWw08kc2tG6ZrXXL
L1J/Eoc5Zb35msMfs6Sz6syrUGXTAwcHfLizxG0xrhMJaulfZoYTSZtTMh25/dADxK9tsltpC++A
e+i9MPzFzGTWaZdECjs9FzjcqPXbnG9rA8iArRCucUtu+qf4c1I3fFyJz7ljWOdQTnOGzHRQxESp
1YDZVk2NGnNcE1SPMzCnoOAoOke2NDYYSGCw9lsbrU4b4UU23OS0NTQCVvXQKY5Kr8nxMfGgeYco
aAo/B/quSxAv1JGq6gZey7TPviye7HV0wxKk8oZ5M0PVXu9DZuYm9uC3fPT1NnHazlih+38oJqeR
HY4mgZvqd9zct8lHkj32KSws78LoLmq3SXgTFn4HXpQVulO3r6qHOturxC/yzTivq/4e2707c6+X
HWG7rDP2vbQrpo5FEZ4VIaKxt/rcOrO95zkEWLAnghI9AoAxlt9EfZmVdzV8IcTvw5cpfFG67xz/
z1J8uavcpOrXU37MQrewtrH1oYOMUK8rFcDm6BM5SSx3TohnUwmSPtstokMF8u+YQN0Ny0qT9yEO
snlVOAp5QKfCiyS+yrABW+FXA0DICP3bDrhKcj+Hu0ytd/EEDbgMaKusDObuFmRGPOngz2Pl29BX
7P0cshil39Y5q/Qh0HXsI+9TBQ8Am3tzV98JLIyyxElnfB+kJkBZy23xnrHhS81a4fIKPsInI6ag
gV/oYBdsIIY/yoJNOTzyuq8QYwe5lVrJIdfsjdIPLbUgIpFbCus6xF3dgK2FSYV8r4UZDNY0Cqe7
rZ0cDfhUycdcQbzBJmBJBEooBYsTfVcT6RA30oq0J/Pl+xD1uzzFHtRuDcyDIYcT+BgISWFxioGg
9F7Un2LMkAbkPlo7sJwnjgHh+wmu1Dl23CjUnQiJdwmvKlMaqAKAqMhLT+kO/QBYE078oN2s6uwj
V3Smp+aaC9S/OKGDwKcKC1Zpr4kESG9eUavraaF2lETYZg3ONLHNMGa7eNPL77IanL5TfYtgxsza
pkx+ikvwsHabHukoEhOzu9eaZGV3r3F7sMtNiraBDmu7dLyLUvLGixqMRYVaderkJHVVQbw6e8zU
ykm6G1nnT4nVv022hekj7cY6UoF/JZChRXzDBhCKbpXKOUsi5UUtNTSgo8dIs2CLiOF3Ow0UwTiS
/Br9kDjGYstoFGUwtgbNEpWGGcpvGHnHS8bHeF3hB9VWMJ3HvilCV4qeqoJv+9TNsv3c3GvSaxnf
DBkWL4iUoijQb8G+qay5LA6NHYwqOfCwdKFdg+/4WGMC5+JBjZ9ijLkfHszG8qcQAidR4xjmc4xF
qsala4POa/YSDbXamUsFIOrMj3HxUMeGKvuy5s/NXpVASzv9gfJg/ZRMlFVGCKtBmoxsFKCi6iHR
XksBnX5oj8hQFpK+oaMDl68bRTpY42tXf7bGOm5XXSGCFlaQ0UcNS54wvass+NQqwSxeJeVrtKxN
fAqA/a42caW+9Kbw0Yo3irUTKRrW2qOkDmzSBqqLTztck/lWxYkVlRVd2tbWOu9vJBAW6oxV8P+R
057m0/AxAwMdDlBcH4H8NBVngAh6ttbqlyk96ioOEqCih8V71yFGcJ1K4/c479X0sVeOfTvSQRqc
BGp0eTQGtYbMMEbosneWkTpFCmG6qXno+5xqiHlh/5lHewECKkhBfY8yGdk1wOzKFRQkFTTS0FKv
TqXlNCxZk921lQ77bmTbpxQQX2Aak23bPf4fZ+exGzm6ZOEnIkBvtnTJ9PJuQ0gqid57Pv18WZhF
XU2pNLiLRnU3Ckol+ZuIE8fM6U2BM3l+kHq43/t4JjGTokXZDJxfISx64aFm4iy9kg5TRIdyfVj1
K3W+z4TnChWy8FYlpLXs8/ZRl54bnQGWcmwlyW+b5wmXNx27K2KqvRATdvlDbGN7GNSPLoqDIo62
DU9N7sn51qjTqZb1VNi3/Ws0Cm7VqnaXY/klWoHJU9HiggdqbEVtOhRwidam9Jq1OVsmyB0oOiEg
8bZXsk2lba3ibCmDLbIEo2Rmz3AtW91GmDRHNiY/4ZgkktudqJFX46ZZburCYIO8VDEEkcUbpNG/
nOxLzg6e2lOFoTWJK0FljHYSf2bhPh6QZb8s4lOa7LXlIVf43ShruyjdRPVHkV5P83GmR0k7p58V
0pkOTcp5PvE8UlK8lt1E7SP3mV1FtWtwci3hr1Sla9Qku1bf6gwED2/rqtr1pGpYKgro6SiHj7N6
TnDZqLbphCCoOKuDZC+SjAfdOSdaSF92klCdFmU4FsIcVACr8hS7C0JmI41dqVqRdC6MxHvy1GvZ
n6vupqaYGroe9BQwZs3e+rkJ5sEzpIGSmAiPsDkU02TL6rsFoSWUaq/TZrs1nmPYjUmSuGZPQogi
eHL4usyfYgkBTH6Xpa0lUV6qR0w4Two9i4qpElPhXd9B/axnp60rx1Q3k5X6U987kjQ7ab7HKguZ
88JVguJFf2yU2B8b0V3DXzogQE6ZWqnsqPpBb3Zl9TAYcbDSi4jgK21XnaeL1rufiQw61WG8GWkh
xl7watlyklr2Cr2/NY2YdB2VjSg7Dd3s2hMHmze+nveeSNV47Hr0korkmeANac9YjlphjTcguVbM
3b4k9/GIYZC1y4ajtrBpppl6+djP99Z0soqg7/BdTqOrvIv4Vg94HhLcQJ+fKj6tXqaMh2QNkedD
/u6EA210BApvbIW5dKLG9GYmWZBLaTgVPxMWt1HVp4F7tADmEFSdknMpCX+7aM3dLjeuhEV2maCE
3ZXaZFvd6J/UqXKJSgHAyxDkdY41HJTLgL14X+oNxVG99FiRGU48necRP3muw4Ee2Sgb+qzxqquK
vcEzkC3FE1KkMvrsiIgK1/lmLuJN3kZ8vLQbVSNQm3W3UuFW2lXcSleqVm4EyK5iP+yyUqXdoc9t
9yNVCEoqGMaNs8az2xTmdtZxJi4ojpgnqC1tjpy66rgTOG3TC5VREQERRFcJgzyRnF7orgaTyqfR
j4lRIoyPA2vlOQ2SY46m04G2RaVJtwm1iGIklSCQNjk2k+VOlUqPoOXdlIQP8xQ/GdPkdmPuqNlA
9E9ua9zoUmXYQyVvI7QC6sJpBGEXK4U8yp0OU7esHs+VUsPA7fntamcdOD+m0FaUGaM58cESmqeJ
4oAsNPCY1e4LDqOnTqFMTQpbIqcY85HAuKj6h4e4ahlv7OtMsOMGGwrhMef/KGPPwn2WOaGafBP2
D32V7PJ8fFas3bxsc+lREBRPE3bW7DVy7i66wsly34XZzhoMZ4rfU+CMvjBJ7LLcIreCCscIg8BQ
2sIVz1vV9ORMof0sHSvDKSISg5F+uoggX1m6PydYhk/NaeGoUaYuGLTRjWW8qTQ5WJXSjmJchRY/
JBqoYa1oxYcZURSvxuZyDGgiKFiVMeENs/lxID496jBWx+E6vNUayTHy/lio8RVBjK6pP5XNxqwv
R2ET4Ki3GToQo24x7gq8DtHXH5XozNuyo5UDhKfRtfTxSuSH9E9SfWqRjoriS4WdipDOFU3xZcD1
y0iYoc94CqJvquTEH0FhBTHHWGDi67Zo2sfp0MrUdbIZjCFnxpJ5JW+tXu/LitqsW31tus1N2Yuq
975cb6nFbkXMPbvZcmYorbrAY/RJ04PUbYhE8Ep+OW9Da8AGY3a0aVsYcD6MwxiOHIGWI8vPjZV5
gzU6ljE5JbrdOJxtc/40YpiQoFfCGL13snIYwdJiMhctkrR6Wdg1CG3W9pLolvidEHt6qd+lVAeJ
aJ3DaXUk65gWBynU9mJF99x/NHRfodC7o547a09DM6tc+YkrGQoKzGcVC7BSdPpsPNQXRwyARiu8
bsFUs74KciV3w0xxq2Zy8PMKkl62B007G/FDTEa9JgnHblWduj41cHoV3yhPEXbNALcWtWjyoKnX
a/7MtHNabqpat2Mtlw9pnbmppO2mSb1dRuUU0vRmVX6Fgzcart7OLtX9Kr20Yfa7+O+z6Khk8lbX
xycNNwV5YG4pTJE9syKlmjqtvmpSCzJQAuf3cmiwZYfaT0k117TxeoRvzScDlyJdK6hvjfBYxXRw
qSf1y0Em01iUckdrxJ1KRIdd0ZKLQunPqOjUw6ibnl5zScyL3a6GK000+hnuFLPO2T+dtbY6dKCy
BvjMehbTZTvS7yiWAA+vccReu86BEqyc6rHsapLwqoMoh2Av0s5UmpOo6tgwrwJVknFqeURT9GHR
dklZ5gxcKnV8HZmYuK7bGYREoXKLy/zYhWCK4BBCtjMYcYrlgJMITUPIpKF8mer7kptgWegTZM3L
qreUJMqp3ovSgRBfrq1LXCcNOqw3Yz8zb1RhQBbxTR0/KjitpL3piGR0Qae2C+NVqU6ElBNj+tpJ
rWdSBQo5FYu2QpzFa0Y4dPO2IkZ+MJWtPpS2oai20X3OdF4UpvB4cViaSCVdq81QH3KMDWrhWZbh
Xl5i+7LR0eoTU0lHAhAle2nD+ecoBRo/IfFX9cOKZccUDnmOREoD9pfR29arY6nYx+CaM2jVRqzA
qK/VMOEMpmMd3zMMbwfklPNwjMN6E+n0zxT0g5T5DBIdOck/Z4Au1XhICi7u7kaqe2dS+1vw8rw9
NzrIffRhGqDPIvYPpbxLtDKIxw9ZAoGJC4/keGHdpBYylrrYKlWzi0UjwM7mrBuHYaKmIX6VTX+R
iZpcZeW2LwtnoFuRJxS903pcZ6+0XkoJtEIEz651TJrAE5PofiCcUytf6jQOdBQ4YxqiMl1cbXqs
OOasOXkUiqcwrTl1r0ZTDYo0ZdSQUIf9anGVGTmHxyeS5WXQViE7ZpRrcvrYSXsN/oj2oolHOaHJ
ZpFZTeWlsW6r3Xha188krJ1OtdyQLJ+5Vl2JI7pK/RFwz4qjgzhxEZcTp7eAaJLITbXelRKg1Dh5
DcdcUuTbmAItt1a76AAgdOZ44+wWkkL5ovEnbnGNeChQvlaj6efd47ASEzm/FD0Ot+G5TnAyKM9E
DbtVcou+ElgptkXQzaZPD+Yoon6hoBcJsBDHba9m0BbouWnnrT5zRok1E2KVqIriNiPEMlV/hWsY
WObG7FtAbX5DA5LpDPZppRR2CZGXAANND3ig7Ts93DXxsuuBKxNT9ns136cN0x+kvEWm+fU8gJCz
lOPOq6rZEQwp0Ej7U+j8ZgTrqtnaEzmTM+Q9VmEwF2ow6PdaV7jtGrm9wEFQ9+48qSexYXaivgor
h44wuEmVbyiF/U68DJOmwwSHtwR365TGjhX5Xu7yWz16NwFfRyvxKygXwkU+BEPLjEpXKyn4zM/W
eOm7pzS+9C/5c6kkXlnhI6Fpdszn9J1xUxSpK3bTVuunXdaZx4JSX8QcDCxh3+Dml5UTLVR6rEXo
PuG86S3jmGN3IQtbYTB3Vai4DbMwqDKuMeNjS/86yhUzBaDwIhqPa4lxQxRv+r5/FpcZ4Dq7j0XL
UyyaDLXWPa1vX3pD4XIealcCsSjS+aEcY5q8Sy9ojElQqCutJQZRhYziTiSISCZ1Lb0b1+jQ1WO0
mYoXeJWbSe78RSPaMfMiIYttSYj9nF6sltBD67tqQXRby7u02ltcXb10XY6Hqnwe52e1e51azDOi
J2nFCxDYRUdSFRayL1jlcyrxWCRbA7kF3kj10otDD2p9yUAvO82a5NTmay0+JwxwWzV3sz5H0teA
ob4LyzZh6CDz9sxpH847C9qWGnRyQsuiOsZYfwz55FVsLqwAB/XGyvYjaN+KTvkuUx9GMHHJelJH
i8BZ7A3i8rWKZsfUJTDJOFhyZlbiLD2Sw+yNTXubiOLdjLGUnAhXWnclUX2WeuIlPRKE+SRI00Gr
+k2pX4frQSpMP8zkX/F0yMdjweiraYajJZqdM8mV7qpaexURFMtE9N5YNYrG9bMoYsPupId6Dn9l
5cDGG2VnbBc35FqwACDQgs9FdaqBsq1M3lGn8Rgav6MxMjKi5vLbfMyCSO9PVQwyTb3pkl0Kds4R
Hd7FQo5y8UrnxI2VzhN6qBBay9yhZSLW5WwoJhhaC+6tTn7UVoEsX6+MDq3aN6nTR0ts7GnIIATN
91qUHdKxfDWRwc/Z4MeWvF348/LfJHL6SrhuG/7sY8j+/CkKdPgcIwPZnLbe7mveSZ+UmjMOvaOH
1cMK0zg3orc41bbCSAXIkTaImW9FaFRA+nEqYt6RvM614YaYDSgyngw16L8O9g0IgsGIm0W4uOyx
G4N+XCz+rLS3uHwFgwKWyCiRpsWX6+Vm7nYM1Le4BFymkZa5MI2ZD2E8QINrMVgqXqCg6fNnYj5F
y1vJKLTrJL/XarjK8DXpvtTotZKuGxyzrdFbeJbtdLQYBql96Cqod0zBN/jr9fqhMGSz1gVbasPX
OK8EfnWiDuySf1/aAcyH8N5joRmOIq1uSeVJbgOjuqI8FP2vMX9NhiZQiBrsEVMx9TXB2Eaa5cS4
VvJTGb9GXBVkhdix/t5qC0X4wLipuJWi0BUmqtQ5TO5Gg3lcXQpBscan2NgO9Rb0umJqM/XbDs1R
NJ1bgaJVNB+FBCvXaLvWQSobm0EAeIh6t2wMT2f+KKXvE0551nw7s1Rn/AAy9XFRr9V8OJvyGKBf
cfMCB4KEDa4w3EjSB5mbzL5UnUY6eFKWyrZQq/bKSFeKFH9YtyKVgJDvxmk/TqIvzu2OUMsNR6Mw
XPKTx0+ds6/q6mCV7iKaFq6vVCP5dUmGO3oIla48eTczwo9S9V0ZL/2iWqJ+E639upZBOZocnyLJ
S+s1BquSY7WpN5OzyIl9qPrsmrzOw9RlB1NfgzhhHY9j0E97oaU31ZJjoStbaSBQhzMyneni12Yz
qNpmxXOVxF9V+SUwvlLus4VS7q2T3pAbRQwgJOWQZYceMsQ00GueoVHo+rU2nBrqADmazwITGoHJ
X7a+p92jtTzm4Qc3Ouy6kzoGQ4y++KwxwbPCrZ4dSoxcIWm2Es2TdAVpQGqZ3zVXpnBlwimzxK3Q
7+bpOmuPUX1S86MUHxPpKC7vvCZXbG+7IXErK/KXJL2Jq5cyWg6rmOIegSLAWmDe1yK5j+/68tQo
uQ338KrSQEqawsuZVoL6gQDqN01roOW6TcxtHe/Ehqkvna4/meTTxLd6izEGU8omu6lnwb5MCVZE
X3hUUzTfTUA5g7Jj3YYWCQnRjZre1IDWVnNfG/r1MMg3kVScIzUQp6Dmr/SjwlPU3bD4xHWfBvIw
iO/ZUr115VMqXK9MZSwjO8yY6BaJuok5TiyEX0J9zM3LWyVyWTkJ2PVDmxjus+xXTdTnGoFo7qeM
vq5tt5IhsIOhCDTFuIsliCyrsVuj68vtqBcSY+wSRVFqvQ7VcJ7Vljq5e5nbd6t5qg3NJ0/Sjywm
Z82Dbt6WVsk4762Li+s1soLuUmDlpVuv/b4rYpJ7zZ1EE6WqHxUnIeHJ/c4QqYkLa9eJJ9M6jSnS
tomaRMTAOa7xE1HuxLJ3jFLzp7AJovTRIrAjSgO1fjU6OFqaslvpl8VEhliFUQlGKnABs/skDSrw
ZvG2uXSa0Er8PISIwwAkcjjjDNAl+koh30pN0FT7QlxccgyWCUidEthpmxqIal/yBeb0Sgs/5FR9
yfKbjr5OPos4fz1Ql4yyr4pvCsQGfLRFJHq6vB7kOmRowl39yDWc3q8WTB/umCi90Sa77d4bY3Dq
PJCtIF9eJcMVPmPVL4RznwX9NTaZskn97ayfEhQXsko7Rz9zdwjghjkMBSetfWKn+Evy2eQJEy4O
TYk1uKKJ5ea6XzYmC7dz4JlGxhGGKedajgH2hLjETRl3fK4hOKonTEGmKRu1TDmqsdewB9XT3xpF
tqPeCW9HIJbaeijwGaiJo/eop9b60FX8q8hllEoHNIditWcISgVLtZmRZKkD3z0Kmb/ml2k7EGb3
0r2G2V7Od9CZtewArjYw3JPD/fJACvvJVK4HGFH4KVSGGyf7YbrP8Z/PvByJVurU0o0gXs0dZRwu
0tdRtRtqegyQUkfKkCngRJY8jsLWyN64uvnoxu0IcNrN9a/o4vcFbgKzyQljAmbvTfxixScagky/
7qdrjW579KQhGCq+r3w/0wlQl4tUApbP4ZpVQV8fKCxCOBKZAws5Oc8v1bhZ783aU427XHMSOt7P
DivMn5wgpO/Ibhc67R98RzWOunaYILstu/Eu2zNAgTqR7/Xb+Mbci2807vrJ+kET991nfaGEplRS
VCl8ltnRCOyF8gfq73emNL+p4n98CTFJxEpb+MHTLjmZu/EKtsz4Vj8uV6yr1/GaAr4RbenXv3l8
3z6zy/f74+PK2UhkZrkgPk66XckiLXbdJnYZstnx3sRB8fOHD/qG06x8IdJHRaPMPaOMfSUQD6bS
j3B2SjoTaJJ2+mgIpAGcMJf9wvoww/m2WYAggU1imC4ZABJcVjaR+hOz+/Ke/kJPVuT//N7YT2l5
evney6byev/pzGzGufzDUMQ9ifb1TyKt7xbKF3rpmE26mVW8T7E4xeqmM37ShHz76r5wRs1Vp2os
CqzxjiJ0iXYLJr+/WLmwIt2LxUL+Q4rHN8/qqw1rorRmFsqYgIwE3xhY+irmKQlTu6l/Son4Tl78
1Y01EaNeGBNh2hvheYbqNFTSRsAEgSRE25Tx+hlhG0pcHzMZNAClAN70vo03wRSc4YRU2o11MSOW
k7MaCbdNCGja1oBr9UEtfmAK/90MRbd+O9D8sVfojlYxjiDppvyGUo/PKXMxOUSCT8gs3s+c00ec
M+PhatRuJ/gyeBHT+jHQXhLbrOHdpQw61RvJ8kSpd/+9sb79rb6cRLyZCsjJQqP329l7dxFmw4T3
qd6JR16dK8F5jJx+E++snz7ym7382wrvjwfREEfedSJaNCazFAE+ftjowWfXsCGJbvPDxZmVHbu5
yJG6p/6TJsu6Ns+wgvzM/yna87v1L385uqaqrYx25bd4GF0YWJsVEUBkXxFR4FR+7fxwcP3dK5O3
/uXgMqZMUgVLn/d7KHd2vX2RnTMDJDv2P0b7/VHFz4SbzN2dgL7eLPeX8cNTvnyNv5xQ8pcTymjV
rJmSdtmrjAWLvAgIUfmBbf7tmvlyKBFjL5frEF/MLxl329PF7P6ZMMVTD682PckuoyZ72Bvb7HF8
Ln7w7v32hX05sGKLBjkaFySMHoxft+O8LZx3nTTMU+8EP63O70RVv3Ujf6xOKZEFQ1sMrE5UFIVK
uuFGhZhSuu0M2agaaabUaqtlwqFZ0mCIzHcNtqxqZPs8PDAsqw2vlQMDwLT7pdMVJwT9ycwxOkk/
5NxGIlyIYppPkUUlJY6Y+L2sVFNWOV1Frew1TYJPXkXfIv1QE3yjlP1qNGvIKRPuCUZHXT7rzEwn
BVr7EmXP8iC/JbXW/h5G/XCcXJb1X5bdb7nHH09vybRCzxuW3eii9XfGgA5tn7rdJrnGFWEnn8Mz
Butuemw6p9oLvnWoflgf34kcfxtC/fHRSqkOpaQmeKUiSMKN8dgdk12D0cgcwCZ0P8ag2Ki2yf7W
H3tSaZf9xWSCpmWTb+BW/3f77ndh9sdvMepY8eAFP+8Xc3QUo4+dfmWe9O/Ha3z3eL8cWhp6PknR
2HmasQCB3ECpFtW7AQpBk4I6qGDG6dWaPjNuLQngLt/i+I0ZJdcHKNyF/DIwUpkfQ9BOtXsz9ZOZ
7vLGgtzCIE0HXRZ0AqISb0TqJwHK6VeC8a5gCKaPbsXiLat7DXF9OzAR699UaDExA6m8euoTWEoH
S3xL0uvEpB+8EtbrYeROic+J8UjSLfSUj6aYzla4V9RTw8hflnRbS9B9hi8hKK6UDje60exqw7Sz
hMFLHkhL/CvLX4kXwxp+UyiMw5btvx/ld6Lr3///jxelo6jv0wEL0QYuCegGxNbcTQvRS7oPdRG8
Jd5M8X25Fpua5koVZteK4h9Kom8O599OQ398NnPkSpiQhO3n5hiFwSR7P3ypy+n+t+335WSWq0iN
hYKgQc2Grse9Ntu8WPe5tUX7178/Q/nul/9yDqtLaHRTi4w3Ch9FiBFwz6uS9Gd5tctO961hDrqh
9VWTCd4y+WOd+tANsTHbxtnWqgOx32j54okyfDAcfPOqOaea+qhM9Y0lgqnm+rVZUksLHyZZtVJX
OLohPFmAl/SrB4NRR9j/aDD+jXxL/GLfxthnKtdMQkKOMc1TQ4ZZuA23hvducoWlO2v707nw3fX1
1Qx37Loqa2M+6eESAfwGdH8du+/PkZP5PEr33y/nu6/zpYdtCXrLioKFBSPAWH8htA70dv6haf2u
uRS/1IpJNw1tI122jNe81pi5NMTbJJsymHzVVw/pdeilm//ui1y+4B87hJIYc52aj5rYnTUweK9U
tjT9oD/7vdH+sk++uj6KZC4W4kBqE/Cho1JJXNKhSvv1/+PZ8t27uJzhf3yFTpDLLp/Rn2c2td/L
m0R5Odu9/f58SRX+SVz6nZ5V/FLoZXrUCWPHV6lwIDI3OBCx5WeHf9C2Yufy2HLjZf7PMv5vl8GX
Q0afuiqcLg/v4UFjKZ/xo7l5f2SHY+fzk8D4m6JF/HLIFINpWWpY8PCW1s+xITbgnjX3U3VviK3f
mD/1P9+sBH7qf74lNRVwbM2VeY8HysVokAYAq22HufYPd/bv+uP/rjXzq1tiOka6mJgs5dodnKcX
puVHklu3jbs6t8y43fj4o/fl349m86t9YtEmhiVWlMgk5LkMFp3crTaz/Q4P0pXdzP/JGvjvLb35
1StR1qJWmGSZoYkyBFayBkNzni/KJHgd/83+J1H5P19LJotLbErlvIetrTcXVogt6z+YDfx9bZlf
vRIHMY0VAS7QfmpqP1OfMu16UTvXKKJAhIUQzuFPNcZ3z+nLEZDm6qTPGc4hGiLnPL8Hc0UAEjsF
2/Ox2YbKjMX4I9KjH31eLnvwb4vty2nARGoclk5iby6O6CT0tCNN/OvtjxHQf2/eza9miLpaVZHJ
vH//QNUI2A6w+z7NzInIb7t0Y9hr3QvIh0qoQdmP1iF/P0txPfrP5aCHUdhKl94vyYJsSZ1Qf5Ca
wfv3Wvtm13x1RJQtMaxgS2CApe+ZNS7KD5fxNwel+dX0sF5SjUkXLwOSui/Yq1/exfjdqdsWBzLN
mTel95O3yjcr7bcB1x+XDe5YjYx1Kt9BftbNBr7P1crYUUAZ9u+H9M0b+Op2LuuZGTHjvDykp5XJ
rLJcJEs3//7h372BL7td0ZZGiTpswtJcSiBBq24F//jfP/s34vGXLfHVxzzS0C0O5v+a35SH2m32
XVC74Ub1uk11jxvxdvLXnXSN6gTr6uL8Eyz5zdVsml+2v6mTqY2j2YwV8cubEihB7lfODSCo03H4
QxRwIH7sw5ufPvD3D/7bV/2y+9V+0qzMmua92CHfkhY3he46R4c0guGWfOQG+ckiEj7w8z6n2ykH
D366rkBNQMYb3a55dZqzFwshk9YhbU9x9E462j3dL7vnmaF9PAm7VW4ZTR5VAafstriCsO9lSw6D
A3GHZHgmuaPSpV9UyfWYLgG3JfT3U9YPjlJWpLDBiMhkB2+4/QDJPx+tbTJOdsUvNMSHWIFToEM4
XCFeGq/rgH25eCVA7VgyEgaYO0cwGGOMexZ07KMQB/3FfXOEP90d8mjZimG5HWA4rAKChHsL3mJh
/aoqYt/EQwk4o6SPYXi3jJ09rHQf+ilUE1zp3v692r5ZyV89GuM0EpOM5m5fh3c9CiPhh6tE/m4Z
/4YE/tjhhl5CtRki3KjadwVaZ95erzJ8baO4GQqw2rzZqV3ijkuE7NawI5WR5AINq4uSO8VCcH8p
pHm+xrWRv3Q6kxK18Puq37divDGXxMuV8qwW7xmytG7q/dLQvUuSQqkFXXfIzBfxQvCbfxFENhZQ
nBF4tTpa2u4giQcUKUZ1aIpPgqecWjmR2tcg12UAI8MFshC+Nl24HWBl9MZ7L2IDKGRBzmuehyro
rAhqUYFe+1PSLafXBdtECRC2hOQZoqvmr3L0MlP/K2RMTDNsseTCzZlOvT5vcw0+7lVVaFs19tXV
DOLmFFfbclafx0wJUoUkiqFAkkzG7skkjkKSoDJLVXdXqqOL8aE/IgQKy2dD8dZ6L4+Phia7Faww
o95bS2gPi+EnBE8Mh7mJt8KFV4ocLlu2Srmz1BwaBLYS+eqnwl1lCVfFQMA3M+GYnMNJQkGOxcEM
X0hXXNWrNcwO/AhtjzTB+J8ibzBfZh1uZ4vE/CK1aGY/Nxe3JM5wUdIg7wRIlM1thrQkXLSgqBns
1opTkyE2oDVS2tcxO8rZkTkOMtgwxZziTSkkb0b7p5qfVvyu4g5eXwi59NslymcLzncORSUUkfs0
m96oXVMzPmqFqBRz9sRUtctR3CLjdMNS8XKj9CSQoxGNejlwu+sFnA+IQBG2rePsT1V4k64yjqQE
xOVkxyL7GDvhwWpWR52rwBLPDU4eUerO1HCzcBsvuSuukp/395F60zP6bRdYsOpnWS/bVYTyqo9O
hYezkpZ+MaAthL45w6FeM81LO/1uMKDTCLwY8VkIk12IbOaiy2015KD5Z1odO+k6bH9N4rIROxw5
DPGHulH79nz90vng0SZJ9PCYOyIiloT3dX0P648Yw8o4FjbTqEDcJ7DLLOwazMyAgEuj6S3WJeRI
2pXEdhXiro9DR854jzgblKEEGIwvgcxysK6FpobmBD6wvkjKVYtzSSNXm7Ugjx5lotmd+naXTqo/
YSNZtAB+IzwWGXmY4egRsXnqfm2I4qKwyOoAf6adEOGxauGurJO32NOelYazDIOjdiwCUENjRkug
wYZI/LwYfeKfQkt24xjax/CM12ygiqFXL/ca7IyxeK3ktxAeagRBa2TV3UjzrUpvHjdXE8yRbILZ
L5ikzMCGrzQ/68rzWmuHKCFFGzYh2d3YZVrOWBr2WEMcIZSrlQRHRw23TDg5dOmpXJ6qziTjJdzm
5PCoScchpvnxpJ9jKLYiiT1TptwuCOvMJ0lizDDjqVQpvg5dW4RNmicPFWTrqiWczE8bxNB1MKAS
xADaNawXa0XeAF4/1aZr6S3eGu2hympiPCflaMJXHKDRq8t5LN6WMkJHEhTN+1wdlvYhFk2nkRW/
Mk/DgJdT5EEYRSMjPYoCxytfvlsEEFn9QU0ENyv44mLyKfTjpqqTO9InCXHtbtIB7oZwr2jdzTIS
AJgarjqZaK7BqZOrVDxNHawdYQ1G7BKmZNymwoxNTOW0GTwXa1tUV1bbeKMZ72bcw9STOqP6QWdq
SsLmItzQF8GW2rukUPij3GQxN2cKF3Kj9INbYXYqhZ2v6S+1eFujEBqY3WCzI4pBPhRebKCW1VVn
1VvAa06tCvq0/tmPoV90GT4hbGGW7aw2N5bGoJCAmwgel1hU/qglKFNfNClz9fYzxGJSqKxTLv9q
arxialhPxMPGs13Flp3mnMjGsF0BdpG9OVJzfaHOjd1znxenVvwwlpuMrSEgbROEo5X2x1pCEDV7
hfqki5PbjK+deS6HQKz1U1GO21GuvUqcMRXAujoJOI+tGZMWEV23ERgN7yDTGPu+ixNs6OlzbJv9
gAdEmb3p5RFNEbRpxRGzq756F5rjVGNMy7GyVp7G0FUM8zuR8y2LHxGce7JALjo6riK+s6JXsdvp
ERWMxA+7kyIIVGMVtFPnoz3z9OzTgEGkY3JkVg9jt9dg8NSm/rxm0BATwteLlzhufT49GNq7Qr8c
ewarF9JhpmxrYUc4F/40i2tSRWXpZ9/dEJbjTf/D2ZktN25t2fZXKvyOU2g3gIo654EEwV6USKp9
QUhKJfq+x9ffAdr32M5bad+oCJtBkEyKBIGNvdeac8yoWzSFa8gPWcH1RMVJ8dVp1Cyx1ZacUn2G
p7GxlzLEDBWubMvOENc4WVvZl5ltqg5PLHrzKflQJQI/uSRooPSmlKyrEKlSQk2/26v1wbQzGALY
OgWeKq+9TjIhdGhUcZ5EmD2SHmWQYV86c18jpcZ4VYT46zZaMbiiEscWrbVZv0hJTNMfsV2GSDMD
zzOAYhDhYfL9r0jHk9Y+RUPBBO9ZaZCmGsUmrfk6X3DqgWU198XcAFe/pcPDACZED6ls4V7r002n
XAZ/H/spGv+dnbLkDbNNgyrEHJRtMV46/V0uX0b8D1PwYQsdUgOl/FRsdFjuLDEWUp6v/BZ5rnnv
ETGJfDZ9qFAgaQBdLPRf8pjtQwUugIpLo2sekXMiWTbzVR4HX4mibav6kvovOvzAxsPOxyinNM9j
lsIF8tdJPn0auk+X3/yyFHshGQ0zLm/R1x7K8VxyVBWBvf4WsVLLEkTKabAf/eozxYc3pilgBqyM
NHc+/L6F8KGNwOqQKCQDvHq8rbnBPm0wIGRVcl91YmvYD5G+9zTlk4K6E9bxXmSuFtKN+ajkO7V8
lpVXsw3OQZTiEs4OufjMkW8mdrmu/NeST6CVT3YMENLLjnbjY42kvN89tsXVgKczZuaqn8TKj+cD
ttgPCuJj9dhVH2q3s5D5TipOXo2BPYoRut/lqJWH9jHMP4TA6tskd9V0raTXLJ8cOmMLepLO1KEU
O4JCWAwKKaXNuExsrK72lQvnRkYdKkbGZiF2I1yRRSM6LnKKGxEkGarh2pO/9AAJThTRfsDCPaLb
EPa1jKsP7Cpuj4FJMDCkhcU+mijoo4JMp+/2mLpqYi1SVNcCdR25FUtFZ/oMN4o4TS97yY03dRiO
IbghzQ+uSUiNpu4oD3VIDr2DXzx4GNyFQVhfo21rtHj5UVWMI3IoLtnzu2Wcsc1LpRirIULYEL9O
FhMVT/kw63rTV+ito3Ln4RkzOqyDcYwR9nnMJVfpwQgYiCIyWhFhB6MowKog7X2D7K3g829WKdbP
lvM/FFTyJmjjIugo5XPIBurkhvG10rzLqEfrGi1fqKTsMslNzFNZTIe6/DTjd59RQE0E0dMgDrpr
gAavshTHrCTHx0aQZDbZ1+h7HyZ8Qv10x8UNReOr1EJxMsLlAPdKSte2nK0whhbksWmCDqANtBuF
fArqq+LHtnA0hebF7vZNW23NgFoALBLbfpc90DBl9z3JemRzW6E8V9HrwBIon7ZGuO0hU4UNed1c
Xjizx/DJAxBi59m9gSc1Kp+MAvqfPC3CHJcVF9VSirZWax6jGJPm3Dt1FAwduOY971VVwKWYKHSG
Ze1Z/ACYfJMK6Mx4F9HNZDzq7cKpkOeCGwcjMVFTkA03x05n53CHhPfo+bOAFwxSbDitdAhlmqhW
ijHMW0uqchg7H6B3juHo+zh8S7SD4FyTxotf7Q3sFIaUbzTV52pu4Q0xF+FwJOGbTwffJD9HDWF4
ie/2yYcfvuRo+iXvkPGt5RK5KSJSvaQpkzxH4k1vz739pSFR9ZXWiYxqHXHSUEKTCqbZeCfDuN9r
1loS0LY0+RAmdwkDopc2XKd6BzuyU3TnBt9fhCjYwg3kq2sJPsXZrLGuYqiAPkZes3nR+CFFQoh0
hEkBy+Co38v9I6YUs9vVFh51ohkH+00emOmFH01nO/qE6Tx6sFTm059J18HLeJLlh8D/0PRj1T97
ZewmCdAkxrmWK40eYs45kygKhaTHGbkh/sUJ4J5EeC7TsGEoMyVcpSDhO5tYdhzqjkl8oBT5K4ag
dd3vbFVxLeGdQ0ldhcz46qPFaGZrJj5O+dCk6IA6e6/ijW266R1fFgtq0zGLp7x+s8VZsi8KiunK
KkBD6c9Jkb3peoJd8DUh90sMDyimOZIZAjNWzhxotd9hKL/qWPmgKc7u6Z2H70JDM+2h4Q8l/5Jl
Je6Z9qHVxH0oQ5SxFSdUu6WnnDFcLSpmy7bpLRv9UaOfLk+8Wo4PnnbBsFAn5wb8BWW5UWqo9KT7
XpccSdGOMZiLqXDS4kkrLkVAcjij0By+uOHYLKNjRjUqu5it2wYPkvSsZgejv6unS0V7PjlV2cUf
dgqwWvtZxHsL5Ub57uPysyzbyZVNER4iBeX7cG59DCHWg4eGrZPObbMp65MPLsrv8rOp+48Z0TzQ
ylR06hASDCfjKxVAPTRQeE8eea/MstN4zTNj8RCCLMLjVNJ7T5VPrxnxn3YjCwOmEfadVuz0YF1l
nEjQD6qlqErgcgTd+cs0dgJhLK36WYlreobqykYpYBTRuuvqR0uq90or6DwL8HzfWT8nQb2oMB8H
pdIg9QPOYVAnN0H1Wd4OixQWu4BZW+uoFEd0m5JUzVQEFhHLYLdMm1WH/gIZQ+wzV466jWjtbVHF
wKp2HYgGggwlfZUPiZPajjBDVgbynF67lJA72NXKa5FrM58vKGehsYibe7THyHDuUhs7T4i73m0G
qLSUyhpGEGtrxbsuxZQkcOdMATaKhRe81xmULuBvEZO99tKKwu36mDX+gFMH8TJOo+QUdo/JLHwM
t2qwUsAKqgoQDXwWirDOxaQsBo6nuGXiQ4mNpTcER2iWGWk27OAiF3h6aYgVwSNwKAeqwJZsnfso
+aymbUi4n1cj23gqM/VgWR2IFW03+FepIVzULF0PHkUKho8keZndpFcPuRceNYI/G+OuHZMVIa6r
sadjKZJV2AcElllbXfa3qbKxqVhMNZSCCM+3t+6NV0lUi1DpnLD/jIbmGqIT1LZa+tyZlxAOY21n
z02jb5Lc3wZed1BZgP/1xfInwiLrx9Sd3BRgQSzOsXyVbTk8Vt21PHu76ZBtC8LrvTV8jgc8KEtl
h6nknF/tnbKq7tpDfZ86qft3LfGflZN/jOjplU70OhWivdU2j8LHW5KqGCuxz060XhVvnTXZ0kqh
uVtfpQf8ocLJizCvR8rel+a9reXnPALsb/t3tvf9r/fOTyYSPyb7VJNd4qUTZHCBNolU/Kg2a1D/
b1uaP3v/ueHxh7KnHltdVyYm3VN8Kc0kP0ItDUYGVr5UMl00bOetvtWpFdCGrAGTTxVjuv8Wjn8z
V/pZF8f8oTlB7GouPIWfX1MA41TRRqasN1gVTt7M8bAjV7pwqImDkzNclfl02VYr/P6UC1m1yH8j
vvhp/feH2r4sRl/2imHcGyp4v4zVbHltwhZOCVeY6dwXLz4cN82DFtg0m4oY7TorVwnIip5rotRj
Xq4i6F8Ji8A8Wgrmk23zfcKZ/dcHws8q3z/UxmovUoamwQurhUDqygX0nb85AX/Sr/0x/KaMo44y
rgcbnsVz2CDCZOQusnvJYvZBRTM2p93/6jv8GIVDpkim2tQF9nr1lASBU7P4/9+98w/CHJAAzA+5
lu2NYM3XYblt/c3e+cl+Fz+cIKavhLqWmj1kh2PaXVMuJH/9kec3+B+aSeKH4x5mc97TBOj38cRV
h3JI7gUE8pBmm8nOX/8J5Sft6h9TXGS9Mm12TL+XWdNGIFiFPBe1d3pE0QRsUgT9RVR0zzG/6fLy
r//qT4aUH0NdskmRzXH+YgLdrQoIraW4GgCQ+eu3/9l+U/88YrFgC9IJ6SNLNnnhFftgotNHXCdZ
FH/zF34iKscT/uc/EXkN8m5D4xvEPhQWGfaqskO/APbCvyih7RJm66apvm5Ff6/QsrCqZN3OSeah
5gCec9oCVk2kbQGvLGJJ/UKbtmkgIdKydC0acaPxbqryJhvbv/mljXlh+T8dTT8sOMuAHKhWZ68E
GOXbQTvUVb6ym34LhmlL/DPVgGyV6ZdwDD+NwAKwcjFa/cnOTEKQkj2wv5QE8kFDZtZCJnRjGNKl
+t2P6B/ElyCw3ZHShEIqmjXPKEK6LxXgqZqpeAMZx5PdSqtckXyY41tsUCzswUGO8ZOuemuiz5Y+
HG+upZiGrqJPVlECt2QaPpgmPcfGYyV9+18dHMYPcqMxxpCMN6nfKwlBriz5OjQoo3qfBF+3P/Cf
n8N/+V/5/a+7tP7Xf7P9mRdjFfpB88Pmv47hZ5XX+ffmv+d/9u+X/fkf/evuvQuz7/mPr/nTP+Gd
f/vLznvz/qeNVdaEzfjQflXj+atuk+b29nzG+ZX/v0/+x9ftXa5j8fXPXz7zNmvmd/O5gv7y21Pb
b//8RZnHjf/84/v/9uTde8q/22bf8uyrDt//n3/z9V43/HNd+Yes2JqmWnS0dHWeWPVf8zO28Q9V
1lXZ0kwScjV9ptFnedUE//zF+IewZI2MW1s3FV0zDEaROm/npyRF/octG7pM0reKn0fVxS//98P9
6Qf6/Qf7j6xN7/Mwa+p//qLxfn86OYRQVUPReCfL1FCLqMYPV4lUU+TMKCNxtBXU0zGpcms1byLs
mSDQeigUsEVxYo55l+2YFAE4u22DokuhIsNLNptMTVHITNnu17uRVGa7200p+Z3jGwTWP6EhF6um
r4pdVOtuHSpindch8WUS64vMpg6YtSIikCSlnSeUlW8Fb7cXDF3FGqmcX/vrtmEQej//CTuox2Wg
WxsCkUVsvubKi2rl39tGvVvAstRgzQ1bdD3wEtRr4V9DGHMpNofNrtQ/ljsLPNpit6Kc0jgH8CKm
u6L85K8Wi9G2l3Bt8s2iBCq3YLRKN1uKRP7apWtvul6/2Bp6t91uXSN6Ddu3NMBnEYkaSHjxJSbk
Dv1MoFNKJ+jszZJO2IoWs+8s578XBsZydTgs1LpcLNbr7QI7obPYLq5bt2Ot4V7HPqY5QqStZp6J
znN1qK4Lt6BstL3CCEjvtqeTmynW5njCgX0+Ho9J8yJhQ5Zj+lFZsgkzW3eDyDqk6JU8SsqBnKB+
t7+WdysgTNL9kj6hdb9YHdYw8VN3sWb54n0ATCPSx/Cv1mjurTFbLVYUEmNntVgvqE7wYc/bAOLo
/L19vziPxdmSxGs8XkvUX4RQ5M4wHrw4jBbbtJwOW99W74RRO7y+murF9vThtuDc3OPRjYhXcF9e
nLZKFkW3r3od21kCBRqEE5k5K99USxreOU2uKXwdwd3HdPdYp8Lrn55K335hAtq9KoX+CV25WFph
x9dYLcrhBdnm/FHP16sbeA+ZEi3ck0vqwzU7jfST7BGIqKw9ekb6udhahnxyz+x60FJL9uvbm9uN
A5+wLHu3HbZUYg8ElJlO6cPmrl33ZBNG5L4dqYNV63xx3Dsj9VtnHwaU76hR0kY51CiuE/Mj8EOW
1Wq6Yq1s9hkKUuOw2G7lNlnzY28Tvzq4LWgdr2NGPe0yfevHnub2rbkbLXupafqmb1tni65C2sim
5HB1iIO1qVdO2eZ89qbab7f+wg1Sw3G3J1eu9KV7OrbRsOKgsPwjJIQ9vBxSKqwOpz8NZJIhCLy+
y0eg3uEpFO1+Gy5cesAr93Q6vh2Pamovjy/7Pfzynko7tK8y3ntir0PBcsaK8nq1tZ8rKCZTiw1j
y3HrWhAi3NP12BjDzn17O5ZBcXd8ObZpAMLksc47OrzaOrXARxpPijh12rRgxtXR4hkfFxCJms3a
tT1txZG1zZrJda98mTJzebMkoRDjvhxnaje9276GwNQG18oChzgGWeYk4FBjRAAUxt+9MXtQ8mdA
jvTh8nWi1g+LxSITysN2vfVS+2VLtx9SfeMaUHk4LOMkWrvXt9PbkZ/SEUPluntgrwsZEHmbXmI9
r3Zxo1/qAFVGT9w1YQ5fAmZrnsA2aP17PYb9Dp5PUi/O982GEKTNZnfZrQavXvmwkzPXxILu+SYt
TXhauo51FwiTGfs7H95wGEEoCLDEYG/YIgl2Bc3nOibdI9xCsdkIpVibRg2xtWKcGp+WhwV1lWHD
8Q2ibHSE94XCm2NJjnfzTsPxmuete3RdWRZOO+j7NiwPmQ+CqYrOuVfDcTYHN/XAJNGGceR0Wrd5
tTbld4bUEzvLD5X99rzl5FFiY+Oe3lBhhTtOCCM/+b52xBgKPLFhXG+hmUQkysfRTO5WFu7V1QTk
A5fBwXeDkGAF27iLK/t+ynv2ulkvYzGf9AnhYJM9PkCDAp1PKH3ddwNTJmWt0b6UX632odbC3XZx
3tY4jDIzdBj4ij7hGD8Bt+4fffEK+ng3JMkHEh0dgvpyoQPPWAKEihz4knDW9T3HGAFUi7Or69nT
vJvcNLPuXdfl2OFEdk3pVNLBYTQyGbphOdKwGnxwYkN59ez8WwB5eC4H8n9ZKU+LdW5VD5x2EnPa
nuFMHe2Dy/fVFQ7/rWkrvHUjVrFB0jMFXIvqvusek67aHY8vrjVEa5X0+Cg/HR1nzMuNs3cQy+nU
+dLVpCpPZi47acAgk2rFExzVj26C56lrAxo2sgGGT186m5J2aPL0vJ1FLxv2kL+48juqgKn4/Y9D
q/In316OjpYRmSFNh+656nJX61pKnEi18rDWloHWoiGqUXBFcUgbub2alI39fHS6BT2fSy4452Sz
Oyn1ZHEROMRV87JYH7Za1ewW5xB89PbsDplYcfKXCG/c01RpfNmW0zHf+KX6mkXSvQTkL+vlV6h5
8+IThoUWxKOjFe0xpCFViOR5QXeqeNkCHOrubpdTqEzzT5M01yMn5QTZiHPfCWGYqZW0qBlJu9xU
nGT6qigKum2UvPAZNPyO7paRs2TIujtxHTWd4+mFCXvsOi/850guRcsEdUpqj5lj1u0eeOlx4qJf
9oXjHAckh45T0eJuaf8HHAf8RrjpHMx9G8eptW0ADKOV+wP1DFszroJSbl58SpH3OpnIsm7zo9tN
YPdiUc90vtjQobooSprtYGFyM9+7vebHzX+/5Ndn//269Nd3IHduYTVEo9xmVVli/Ta/ytKeP/D7
fCucJ2F/eDCtgxlIO0+WSl+yYq6ovOC2fXvpbZNubkhV3fdXeSgz1dLmv26FXrob5qnW7d7vj902
TT5CvPj9Nbenf/3Xv7+8zYwPXUnaVVG3ar2/zRp7Q8i/3b3tNY9ad7YJQzrrqq5ujKrJAc/y9YIp
7GAFmr7nMZ1BwSFJeOaDsMh3QTemDdcjJqW3bb+Jn4MS6eZgG3SB+Kl0ptz6gyIXNKdSOLOqp9Pf
bazsLs6B7cZZAnGlEhJeWwXdZjkdi1bOIUTSIAbxyZA/+vStqqbYAK8PXWam5IcX9bTx9bFb+oWk
X7yyV872eNYNzbjcHskC5C9yk8S722OifJOtvLozUCjQN56OOtC5U6D2NRRtQnwDL29X6ZjGh9Ek
WUWuza2MYrheWOTcraUgIgexTiZEb/Db4j5JdpqeZ1sKf+SBNiUQ0XEst0Jrg0vaGTH4I+WC9xea
D6LphWr72mOzD0M4vYnRZI9w3oJLlJUDrNzH3FeMO09RaexZibf3Jt3bV3n3283tMVvJB6qN7K5S
AywrTT7qRBUYmzHf+KLWD37/TH9QQ9mTbcrCT7dpKrpLYsgeWGBa8lIRwsWxuKCUwWTeDZGWHOkC
ftclArSiKO0euBzau0gOIb6EdvweWQ9m5XcfkklyCpna40EObfJi6KLTd0GkncX2FSO/fFfo9uW2
JWPauvRk0ty2fr3xkFp1kv0gm6QYW3GEhKwWh0g/ycZoXBPbypdhbSE3rCXj2vjptJogfrsoCI2r
ohTapo8rQG3zpmRlyiFgkgbESCXr2SN+ZtKaB8OPXL1rEMmFsCNtSkfn27sJq3pVPNU43v7UFIhv
VRAApSO9SdJVftzC70FbzTe5FLYrRlvfzcPuzR9q432+MyWmQVpf/ZaLQrxP3Bn8cnjNIEuQ7Ui3
MQrFCRatdxeaukZL3B5pB06/PVHPT+ittmlyadcIk0CJzGPdFYbKoW10+TCA1TwEoOBGTW7uZ1BU
aMRPYRGk9+qkwKie8uduJHdtlKWZxZkyzR6602Bq2r1pDdMKHl7pqGGk398eQwNl7kIB3Xp+RZtm
NAL9/IrO5U5RQumh6yPzrA3NTvKi7ByW9QaElH5HirK664bywIJSu7s9ZGbWuOmDIFoObfhmGGJ4
DitWUCAs+hMsMnnjm4hszTIPdojID2XCxANLmL/3VH06WPXkoazO7Es6H6p6aZhwnI2rbU+N4jSB
AkvX5Ffz8i5gUVICbQvCJOCTiJBYNx1y8Lxpd0Zw17faDqxXB9m1lValkupO0DbQJNtCedZr0C61
Z6O9bBLrPs9SYrbjrnqfiNyj96/7D61pyIdyUjzELDxRKOGe/qz9aOoZOihmLCN6IQfyn3FVpdbf
j5GGCCBkU6c9dSrS/i7va+OaNaZyHd3bM3VqZ9tuJFnUsIaTYgfSXROT+lHYyIp6yYS+jmbzaket
5w7BYJGwUBJzoEI6VY3C2yfEsP5640Go2lqat749To5jgEoSUFsXiONgm8mySrrxDfR+hNBRDh7E
hKpKaGSADyannp50UHQHhKFdqQWXdrLjbe95yDDEMLh2nMXuwNjMVISbtk9eK7O013VV/vbQ7XGK
3BbTtC5dVRWdJeTNmrkyZtLy2OsVROTuDb1usxGZLBEbKzXKMeyf/ShGe9iU27q22ktnB+R12UI+
dkM3nWvDvkq1Jl4TMdoObEB/JwfB+NwCNWX4NF+RgBPb1aPbif3mnNt2TUu/KS6qJXXrMkfQZ1Wm
vhPCNwj6q8Nkk/uxlTu6D2GhZyYCG3dY10pWHn+/p8ntHx8zkj5dzYZ5sTZqtA9akfn7tOlGBKDF
+Kbk3rERMRDnsIEoHue1E3vkG+QVfU1UrWha5LA9yVqLmOnP93A2JI6WIlqq7JK89EAe7m83SNea
I2BNd0YV3Xd+LDZ9KGg32yl7Tm2za+jF3apqPP0Ym8kIQBn8+kS6zh1hiLTAO2WR9/q0VTk1rlYV
WA59Lsm9bZZVE9MItpAitQpHVyyT0g2aMF7ZHs3O2341Iuu1tXBQF7UoQUtav+3vIKVun6KgOaZI
D85eUF8JIzVfIwGUHfXaUkyBcRilkiSvMKldqjneRZf0lsppWuw1O6tW02Dtx0a2LnmLGiVuVRrU
Q1i+Cl9FsdMiVZXL5MJqKXV7AMUvWQV9py+G8k5gSnhqyL0o5CF80cK63PeB1y/ltijPkjS9D1Ny
VujQk66iHjFkly9Tp85xvKzx4tpf6VFtKW5nZ5+6qHskAFZ/ZDwcjrfN0Mi/3x663UyeNWykTgP4
GdVySHNbBaqDFBqDyUM4b2hjAy01FA+3p+yQoTGAxLmWMzEvi9TPwgqHQ54L4wIUqJDT8gIzgw3E
ilZPuSaxD1HcF88KwZVq75dXPUZZ4Mf50RJ5ftaoMZUfgBGLrU88lRC69t0ekGl31vApsbqEZG3X
LJvzj0aCDALpGONk/5WoSFmCMm+vozHEXMl1cz8SvKr5oFqT3iyNnZHGp16Kim2ZokfOBfEgPUuj
TCTIChNFJiNPN2QX39l4H6p5fFJytApVd+1Hs3i1QqIDgJ+PG7MvytcYvrEdFeXzMPSb2oiSaxqo
3yQjju+tvCzuK+ve6qlc6AEaIep2kkBwZ8jtV+zF3pUcXbGQ0hYbCo/u/Vb7aGtCtVTqh89yGQLy
Y5K0a71Se66mYGd2E/kJY7DrZa8+6UlRnwZtCk8R/N10SFamYcSrQDW762hNqgPpCrydFnbXMB6s
jTWh0bs9C3pAR07iM3eSUWRL1pC/N+jpdDU1vwlfCmYFhHyNBg1bE3OjXZCO8cnPUAeZkuUKPSye
u6RtHI63jLgsNu0offcwNJ/iuMWeKezXSA12uhaAs8RezURIqR7mh0ylqo5Ba/gbVEOaWGsSnQOt
65TDlFjyYRQJM5QamZJSWu9pwejf3wt06/eTENq9Pt9T++xVaaJp9/vjpYbQBFyVjXEn7KWLlxkP
QeyJb5Ifbn1dnV4RMJPCIAf0kwDsbqPOm9O5ZI+cr+/NZJgvTMvhMcbDURs4r3QdOc1tM+EqrepB
trtt3W5SrhKLIRpHpBeVU3gyWSTUktQ1fDVwKPNxPfYzzF0I48D1On+mkeSMcpVcVT+DOl8iWknS
dlyxLtAOo4JJm6lC5fpIS0lFDeGP49Ex1EI5ZHaRXQuUXRC5AmtTky52rZQh3kgasQhiaFz0/+lz
pdFdDHMhn2Xo47s8lzs44VnyJFXStpIt9dGYIEIrg9YvWCJqjylRCeZE7JNZG1nt5AWEFT9ObGdQ
iIqIUm9kEqci6p7vTfNjv9/z+3p6+/11wVTupija/PCCXMyJAwOF7V5X9jURdkiBoM9GZmMeUckj
G5xvRjUyj7n0lielvA/Bii1LmgkOFVBmgfzK7MYiB4IzjO8Vtb9jHJvpNbKFvyq7QXZvm4OG3Fog
utsaeDtOtxvGm3dZ1+Q/PKSEVXmySkebX2Ti71n6XmGtqaThJoaSsVE0qT6XQ9WciTcTkYQOxpbA
ufn0U80qKzejxIJcVFm+El5hXkpaSsvQ68UrQR7X0vbl77b62GLY8QoRP3SRXd3nknK8LV/+vaUZ
jfZo1oPp+jrLbzoaYKrtJF96pjk4SaSMNNrC4BLbSvgwP3tbFd1WSsWAy+X2ittjt1dADAETmVTE
7mYxlioWFYXsH1TWwPe3NYOqYTgZisY/3J6MQ875STInirCsKJJqiNzSD02Sy+BWUgqSiSrypubN
hz1y8CuZWKRGkZ7qohLrQtcLwlXYTJOsckRRJzMA2DoaRYC4Kgw2LUX817IrQMlGfXvIvXE6ynbP
1KCz7Td9zqcRocVSiIu1HCNyzPomP9tpqm1MaQSsGurKpe0JLbBqL/xmEwOnj2HuGh5TgTw0CnTv
o3bmTJNWcRtnR7U3Z+ivp24wpbd3PJav2kLn+4SYLzMT8q4Zl6cKbtx2VDq1W9sNqSJhgODl9myT
fMdal/MVRljSFvxewzNsHF55Dgs0LAmFaO3hLpvsyuXcZBHSlIhlC7IBu2Lc1wWOwtuNpvkFCXIR
KISmNE6hnGZ73w6sw9T3B7PUiUa+bWZxc5g0ylOlj6GD2fOytgPyH/VGNY+/3pUSEIj45KqwOVRN
ielDwxR5vN0w2cGhNc2Ztq2BQ53A1zHQqf6VeXOW60lZGRTWV0pv1WetIXNTVExiqqnSH7pMWRtT
oz76qaY/jCTERsq7bppOk8fmPhyD/C7pFJSbNbLGTg3OEhPtU6d36qMM7jetxXiacmGSL+o99bL0
cHu+nMeXgVfb86ujgDzVvqWmRNaJLslPOjk+dyxMgQT2k0pESGesWOQ8t7mOQneeg0wiNXqE+Z2y
S26zTbXJTpTKV/J8QhbzCZkPwnDNtoLIPz/m2XAWpaQ5t4n3jTgncuYEcNuwH0JnYDmmoOPVnozb
5B6FqKsHyGFD4t1Hz+OcJKc6MaUNEi/5QVGk5NJGMQpoaNhhNsFhFtKrP6mPkkK9ImdFSvkAp0ic
EmrAZ7l9AoVDJCWg4F5kirY38+ZLtT1phR67con8ZoQtQCDdNoPqLZaLDGWrPj749f727283tGXK
ZWXUZbyy0DmqRc4kzc8Hbd1YRGUZgVqf6rKqT5nGSEbNDlm935xIw5C5SE0RUKA8GZSrVZj9A9kO
q8lgEkioS7W6PWQC5rnWUpotMiqoKxUu/gJ6o7TGXYP4Ky4M0/FNIgcSjhW9IEV5rMr0YBijdWzz
nFxhhsz3EquI5KfRN9IT0IrVBkXRNFTdLGdFbowyJS+iNe8LGJH3ohrvLQLWUpSrf7iRAcGvMquk
hFo2J0aa+Nuf7lAQSH59pJ/J+zLYeGnkQFJLTcLxwu5kdYUnrpSkTZR0kL+z8ruYT9jbTSvb6l6I
xpVv5+vtsUYDDV9UtCWVXDoppk42+bymED2RJD5lDwg/9cOvD3UkgypMA2oXyia3Sfbr+hYJcaLq
+8Ca4hedK1OgjS8N3o89C36YN8w/ySFLZt9ZAHN+CrP9EBXacypTWSD99ZoFxHsEnmRsRBwQuT6E
YplJyWjQeCGZQrVT7ON5phGRjGTEMvXwQ6djBU/F/z+EnddynNrWtq+IKuIETjsHdVBLreATSrZs
MkxyuPrvAfnfXmv9u/Y6cBegliXRwBzjHW94N/SBHNz5CnaLdCcn1zC9zIy7GpfOft4thiw/Vzqd
AfFyj2PqlGu7LsUq74by8c8xBzJzY8SoWfPjGGfZVdMKF1lMiW2ZHembIY9g2oDQBdMDoHSG6fax
y/ysRn2wcTX9R6irPkmpTT/spWtFzHFdcbYVJEpjgln4dGjMVBbQoMcNzsIVPLaFemzgPdx6OXx3
FAhK816c1/kGgztt5ckyeDIzRz3oEvZlJvBEjuOyhf7rpFePxpoARcay0y/8G+TsCXpC3SmUY+Fo
J2+0+uv8opjxcAUbuOaOMx6rEJ86a0gI6esnB7bMzVfA+s2eGly+xr7/nkSxfclSt39p463LY2E3
aMhh5+U/aIqfYV5mx3mvTdLoopCro9xapx4/Sr3WV8kQtPDboujWSoSX8xfyCjKyIVvzGpl1S7tV
l2s0wt1pyIKehoyXeRf1JA0qXfnGsCUKOqvcdUKV7xl2A0FjkzurYOKsuwrRdm2ZnKsG0VzZjstO
pOLZnMTh89afY51EaV0PYlUmdnCzDTzNy1H6D55a413dGfm2qn1U1ZVmk+ObjgepojYxbWWZT028
bmM6EDVxQHC9Gz4GCYpVAlWQFEf2VeSjctKxN+W21Ydvaa4/5Qi6yCIkymNG4MRcp6mpyyjDIqNg
NIsHFK/aWxiHNrVxmp9oLUhAkniAu6kZYy8c1s9Oa09Rs2H7E6E9K7G3sSwDJeOI61ZYaL9f/uxi
O94eWDmUAfPbErMscyg+SCP4MW/AZfjLRuEmzzFokVY34cXTF3Xf8ADNqp67zneevxAfo3GDBxcE
YNO1sboXupXuv+59K8z8MwBdt+7LvFsbtpDn2vZPSg5OzsTnYBZpeaFKpJ2lR1tZTveS6AT76YGq
32XnQ0BX9OZrEcim3QBLOXhTJI+CH8ElO/cgJz+H2t8N6eh9c4SCcyrIFjwZ++orItvFupXtdT9v
L43ihOjQkpCGnIgeX4FxMEwQ6ryl+Gb/TkuaEd3OViYQf08Y0jIOtXDXuJl6HCx0bjxvhzfRSBTE
Y1cca6cf3qLHtPS7m9sOBM1kUAjCAEVx3KKsUUw1PpUe7aPq4o2gFRSnrUu8Hcl9yT4h9vYpqBA9
W+X41KjE2NK/JkvN6pq1mYeUXxg7P6JqmN8ZN9MFqZOXHEr0mIaPl/7X7Zlq2T5oyNXSW6HfMRQy
jz3R3ngdOEd1qpnU2m0f0ijx0VpO+2mt1OtEobXq/ez3l6VvP1sG9BVj6ofJHaku+QYETV6URA7r
UPEwUVU8uJC6+PQLJrrBOIJUNgHYGDdX5bXGfSw6bNM7mqaK4Ly7kxrupusacCazRRbDaqTro28s
7EKa5wTD35Vu0jC7VL9dPX7mjKYvDbGge6XDk70fWQTrilt1LNxhTWQRqttpPYy0MDiVQeufNMsC
HpmQp8ZCxkpd82F4IKwQkP2LiunRwVWMb1RRSKLVIDl3g0Ow/H/ZyhP9r1/NPwKT3HnMolHx9tjX
HoKs2NOmaA+5yaiAFI0aUkRiIxGmaCuH8K4aYXJJwpK7NezIIdQCfzU2iX6pQyfcA4RXO9Zr7Zr7
zXenJOTBDmNM5LMOh362MguLQZmPBHS19Smcmv2O/MBNlw7jcm77ZwBgPqYrjKDCH8U09Cm0pDqG
LkF+Rtry8IkqgoxdgeQmQBlh6n5yBQdollVBVVKPCmmUtgeMpCzbCUkyldp66uFm/wbwdvNy107r
YEkjSCy2xFltWgelWbQnuy8wREx0TBDwFv3FT+y3nWj6k6Nr+ClKQ9t3ee9ezFCkS7Os1I0T8sBc
zAdVQh4HrzuktTopnfnpZTngwWr4CjUQGFfSyPhB1oJZEL/V/BIk9ZanX7MvlJrY+cIRu9ausjVX
c/EmTonpggpFT7Ufxg8xa8QJrKPaWZOOOEGttlc7mW6VsBREQLT5ou3abOcMablrWpUonSTyHqh6
25fW6hZqA3TmpXdCZcUlRvG9d+ww3faBKZ4YQ6xaaTw7oS8+R9uZGsHsuwUZf5kmyMkykCI0cayT
pF8Vr/MW4qjytWt5XiqRgSFB2U4pOCy2Lt97bmMfuwslY72sKuvUhnnH+FF1nN2YpPUqqUqKGC5q
LLG1d8y7yo1X5Jj0DvraBNTUyCkIxLorjRt+syOWIFMQBo7Bb8N0Syqy/NQCg/Cuwr9ro2lvnCJW
9vCLs2tj65K8dM/9YXc4KAzmxiB2Z828qEO8AWts3oJcsonrITvPpY4VhyiBQIqWA76OD7WIoPjx
X65UB0JxJmR/IvM9OBJ2clMbW9mEhOG8FKq4SCIJ99YYZBvT0vrT4ARMa6YeTky7QRHtE9w7Foqj
opzrk/K9aa7zrKHsU2ujkC+zmw9r1n893DVXB9DoMVPz5zYpw1tMGgb4VAK9Te92mQBUEqn50I9K
8IidUAR0piLgtxrlpcQQe51SUm7nXZlRdbVN0R4tP9u1phtcG49oXuZ74jOBhhGT7flhJpazBIuO
L61T1KRPdRBebEd9/vNeHa0Ri3X+4SY6w2aw2iOmMcFTZmF4AK6krzLOB/NGhj5uGhTbMUEX7Ias
cVbHKLmt7epizIPhIerPoXUcp/mHCMLqofiajIxQgcqsPc+FY2DqBol4AQmdyFJjnn5Fue5x1VkD
fLpHs0NmjAyWPJKjYiKphRqKjrVziH4aWDML1ysP80IMMbni8utHBHywwmxFwFAubrniuHfPxPg2
KTt7l+i+ZJ7G+LO3em+Vjr2+7QatuQJtLOYi9quSZQ3ZN1EB2D4VtpZl2WDovroJ+iEe4Jwx54ki
MKB4MPz3IJAPABL9k+y88tzaag+FNAnek0zHrZAGD2JnLt7QDpF6dMgaWiA11bubRdqMIhSSVV0a
XS0e1MdxGuiiq/dZAkf7oZpGtm00GT0BDS/tPPo1n9v5ZT7VlstbB9LnvnoKw3G/FYauUD7ohyFO
lcNfVq04wk9BBAS5VaO6Y/bVPgMuk3emplCEpt1wmg6HuvNr3vOJPS17sz9XqeGvSk1gSzXf9YVR
FAc9rb4RwTFCF4QDVsjcvhbCwwIA3wDLvFr9aH+91MKa4oHC459DKbQuTK63saHGnyXP9dwQn9lY
6VNCUbuue592KUQ74qYWIlFtuhNk4jAlMqa59vSIh2WrH5uqeXdiFvQ+GbvT3CRWjocmOFGwVplA
Nsq931/98775LQThkAE+vWX+gi9cMi6MwibSBVwG/TQeQlOV05EY9ZhBhJj3cjlmm0CzNTSidtRv
I+u1z8mVXZg5yQ9DVP4KMfMaSBb6iGROa26X6mudaHxR68XT0CfWKshkdXWyaNzQbufEBYbmDuE/
pOG5GuhrNV7nE8SCC/pwqizRHno7hRAgiuaBMaC2C9HSreZaM1UGuQEW57lhpchOh+VcvSRWnz3p
8bBUKovisqN6r7M6XZYBAVRyAkHAmQ0CN6fJZzd6j2YR+/gh8QXdtsSBkEsccKY6iDT137ueptRP
TRkv3f8cmr9hfsef7/cDpKW2a2sbN7OsIxN+fCWM4h7lac6kZDqmi6bZVhbaYsvSghs19x2zgeK9
YIS/7mqM35XElbRokKx6ouqtuvmAvEzIIWFRT74HJbE2O3+H8Np4SiQpRTwIxQ/ZlsfK9IO3fijN
dW+Qf07i7ZYw2m4rdKleR/QqC30o0x+O2qD6dZU34mrMdZj0zUakqVLvWZ6Qnk3Empka4nsNVuet
8Z53ffVYie4w/2ZFFSUrv4q9Q67jVBFibTEfd+GAMKFEypooNjmryeILUYgORu60T76hlo9oXx+9
2jReIQrGe60TU/ND2JApYAt8wRyNhHXGarSbP2J/2g1bc5uDyaytiR5T54yt48A9zHvzi+FTKBlS
ISBvhi8MYWB7gGoVJ66BePTeoPQZWaALkIDMIAZywhGMODCYQzs/1S4YjpYxfJ9RzP8Kas5fsQL7
rBEgxkmfhs3c4sb0UtgxhV9twumb9v7zLKC5WYlGI+p4OqTWXrwsRuzqvC5ytqGvqXvXht9RcGmv
fKPq3sIo26f9L9PolBej6NuDmRNBNu8WCrTkxiRmdN6lYJNLqBvWTnewQlMqe6l0U/rxxOYJBHFH
lhZhREgK4y2P5XPrR0QEjjq5tXqpnWy4zjWGMraaBYdy6uSUpNB3cecSpjQEuFPY3Qt1RvkYm+EA
g9UXu8CKeA6F075pQBtXHR+XW/w0vSopEXj51WV+MSfMLkUA9+e4qSsn3BsCCF5wMvK2IoLWMV/+
MDSYKiT/j8CBAFHC1ZiJHfM7QoSzq8ZmclK4SA1lDLcPayKPRknRtAdRqYewdY2rkg3GtW7sbBMb
5q/ExiEm15r8DkMWOTWL0NfWfKyOqr3NAgWPsQAX6mECjPx9B2ECqPsV3uItno/PwnFJl1ak8wNn
zKVt5uYvMtkutlT692Ggv1Fiu1s7OirqCHv3MywvmH2pLt+FbEmA7kis19TOeqmQm5obV29wYTLj
NMEOQOA9MiFAhqNmV1+3iLocqdALykSeFcO5CVUyzsLBO8ZhPh7mY/NL5aXlmeTiQTHLjUGy/TLR
BNVoTJF39pB6DIHRXwM/G5aOH/QHYzB/IGwKn2qyRw9MPY21r9FvddU+4iPFQADjMZZOEm1Ngydi
OjKLnfebuks3vlIYW0njcE7jyuPJADWvzf1xO+/++UJogZrxQfwIqhFD/mTAPnSCruYX2Vgr4PRF
m0gfOh7lfu6N/qnsG3mUU9ovvMFrZ/gNSYbaft7DPAZXsQgjiXnF8wtvb4Yu49T5OlQsZQ/DoF4p
dTZptbII45X/tJjzltOgYCh0aRKrTO+JxdqxVlLvUEKu8EatwpEEYPkLXe6aEVYqedk+DLSlGxfh
d8YfD1lsZy9Aeskujrpqa1mZJPTZT/rHOmh3JURE1h4NtI/E2mKX1r13Tuz090uVxskm8In++Hoo
Va2xqYKwvXUMWrCy+P+38sJDZhv22o5hqkxXbuiqW8wZ7gAVE84NVdtRrr7rwOVhIzJqTJ409Vr1
PoNfX9goeZXolvTda6A3UC2mPbR9/TXE1mze6239p4uycBOGhfngkD2/xOF9+DbY9rfKLuXNKH3z
oWRssZQWeMtXj16ktrfR6raFUCkV+1BqpHtPlW1iBXu3TvqnWA2ijZFXOGVpsfNauWRzzIjZdByr
RHvXqSctsczzfMJbAyWebAZrNeP5gQAR/j35KESxn09iYXrfy56srq/zPJ9dXMSMdaaW9dLP+1++
o+uXLrIwYdGp7ecF2eDj+tpFBOWtDUxttxoo3DofPFKTJyR93k16ArAtd8AIMfLaN9IrALJKCpcM
kloCZ/bBF4p9rQh4RYUirI+2MT4tlq6bVRnGQck4OfM3WNrUxYd3AqwfkrJMNp1bFHsCt6K7DPpL
2Trjh+02TNulG50lY9cLSZ0Kqz8j7tBu03PWxacuFcbntKGYxdfGMB3pzPCUqdL8HNhQfMtiKBq/
Bw2WE5of+Udr5h7EwQmmqP04iiZ/jvDZY0CZvxaeZz9kVgQ1ZHqXnqYgoZJZx/xNYdDX1Lctnhu8
bhs+1r1IzGBfO6Y84WlRAAy28lGkdbLqwPfuxA0T0Jon3rc81x+HtFd/1XQnEoYRrD/l1ZU2RC3T
JZ3K74dro+LEk6Vt+z0uy4sb6c69VxIsc4vCIiWSsEN1rO4Wgh1dN/JHvVXTe4z0vQXQefURK56F
g11rk5XO818kfb9Vc39VyZl/N562HQezNBNxnCrgxFJl/UNIWtuyik3PsFgEse1RqqbhmY+nJKt5
+MNfG1ORJLMMwiTO26cKFObkqVWxHBS3pyzTMbY8zVPEoM4/zSEYdgL2O4oSk5t/kTktRjqDulJ8
Q97mLUSwsJQ6RM/zVqbWH4PA22ptl40FnZjkT7J5BV450c+AwfVKHTglRkK4OJKoVWJ1KU1jHL2l
AiZV1no3vFiUa65T4gcyfKsG392GjmmsG1UP30KwJ4ZbTrT+3yfOmdyG/yhvOXE24kdbM4Suu0gN
/+nUUCsDChctDrdfY5kswC8OZ5Tmrkn1GLnEy0vLasBh5BNtaXopm9B9ZAiwN5w0WLLGN+va6gh7
EvBM5q3S7TCBVfvo0DdvA2Lu57bir3L8N4WFZ5tGirX0aQegjsfjBjr2mzqOOaJjKz8rVZo8GHp3
aj1vVU0sx5hGdL0PbPramWTQGTpWU2311HuFfMe0/diYVXBRIkvAgIHqZ1Z5cfMVMPiqMMcfFY/y
LEqSpZDYATsSKeH8/7bgSnCU4+fOrCeo2tOP3YBVWs4Aubaq8FnEVvhc2MWPJign/7ZphmYNqL/o
sZqtIn1lXU8sJmmimVGjTn9oc5KKxzguUJpU2SbSMc0TE0koTDR97YkyX2aaTcJqERqLij7iWcEw
4hZhcRRMDJDA16p/sV34h5PX9PHqlnCEaaEr5dGpTR//X4wytJZaJer9eBtqVfGQZkP/YAu7/9rK
0qg8DJjC/Tkk9Qz9WIRLFUOl8pQHslrO52s0/V+JY4iL8D7hHGVXq8EbttOpHeddaK0t1Pf2Ay94
++Rlvji1ECEH+1RPL/PR0cnKrT4tn92EqohPRt7xZWbdRxPr3hKPCtFT+8qX9WHAaoBs9mkTtgzW
YaanrQxVf0jGngRjD3/LZHQ/vVihbkqS4TmwQ2PjcCsdCjdTzm6iKMtGATYJfXNd65H7OQbDp61D
zM+aaFwljiaOPRcqlhjJjW5JHMEXxBERfVkuhDTBgIO8Wtsx1DhHxZ53xl7n0sUp3f7rmFpfA6lW
H5mkL887J3iDzIlzEDqIJ1hEcq1lrn8Jc3qJtAjLY5DBYB2H3N3+7xt59rv4+42M1thRbVhctmO6
/zRmiFIXsbpWhltNb5TtPFW1Wji8ptrhJqsJMt+maYKTI/RXo8lgdNpVxgJCuBXgjVob8iqrZze0
y8ciRVkp9REY1Owte1Piin1peyrECULwFPuIKMPbYD6C9YoIVwTTM0WOjV9RiQzVlF53cXOjI4p5
qF6SUGI1wwLyqeJdNlRBhRWa7x/0vZiYEn9ImlEn3rLRbDZphKqyaMgE7hwxnN2mG842ahMcLVX1
xOyfyzYf4pMqCAHse4gWcKy7TTYONcWTzaLWwJ7Deq5sj+n4I8w695cWd9dBNya7Wh/npsTCElbK
cIUpbvcIuJtujKhqTxRL7o7uL9z9789nNoT5++dj2GANrmuYwrUhoPz9ToSIoejQfGN8XzV9VUyF
ah5p+T5q7I9oarXml/l4VK2V/gVTrZsyNdYNyh+sZVpapumBk3ObgxOWQEs8H8M2XRZiWqt9ae18
FYqoZvtfx0dJpqYbxwc7KLVzAev+bJOhcU4LxGRq7MP9mb4wH5u/amW9fkqGG8NZdW+r8rnyfWeF
OI8PwkoknQIjwaHMD1anezeqwU9EzsF3QziQ//pOe2wi7bnLECanOBv/o2HocBmDYaY/x0PrbjN3
dDYztky11ZkNwtGyd7YzhcS04R47GRPUeTcyLQzcBzDOIMO01ArD77LBDxCrvuxcVLo8l3GFYRc2
6P9yU82hH//40IDHZgcAhqI8Rf/+oZV5z8M/16ItbXd8biY6vVv6xiZRYXl93R+IY775mQGleuyG
b6UrfzTts5ymNN3UbRcpxmKxQaNg1PE7sX/mifWqO+Avj7OfhZ1vhRrlaGu5voiYMzw6lVbvvUEu
OopE3MCRe8QuNHQ1G+SeEyBfZd1/Q6avXqxOg9woG5PSX4XBMHGq4syv9/Pu/DLUNFt52l7tNMHc
1HK1tZzatPlliAv/hGYS58Q6Ds9JnVhPo1ZwdQYecL/VJLeOFXlr21Tcfm8n97KuXjwIkAtFt9NL
EY6AdWND8TDxjPQEDmhj5tVZTJhF6/c5SIh6hVuo7ee9+XhkeCyEddJss8oVV+FAe5zximkY3eXZ
tzDL012XD8g1KyNdVrE23uJCfFBSZOe53JeG8eGOKAQD33pT8WQOzA+3ZFSrj0p/CAq7v9HU/Iuv
ipgsWv5cDI5gLXV1aku0IbYptH+mGGptBUrQZdlBeF3+IAvqg56UAMeoq6veJNSJrZvStee9Zh/t
OghwS+UlsZp079nGQ5b4xXoYO97YJBSJQqGiHCofZ5I0YK6bjDVK29xaYyZoP8xsyB5AmeY/bjc9
wONKr4t+W9Yap7Psh+XMwZx362k3MINyiet0uVYLB0cXJqG3ecvX0vCGPUO11LTgKqWffOEUDqTb
qzoGa88BHum9tvN40rfmsgll9QDJ2zznIufnxJb7gMmUXCZj9Ulj4D4ltmx2aZFqW7szTcamglxW
TOVx2W+Is5qG8QKFKX/e0P1LyWr93RZo+hwMwzE0xyUGwaJs/cdNKfAG1Y0E+nIUo4JtzfSl04Fx
TP0A3510buEga1H1+ENK7J2F4xXPjm2n66ot+rNnZdouJ+LcDWHN9hh+N9Mvm/okk8MxcU4wrlOK
nHw1L04OwRdZkga7eZUy4dXtvxoDvQSuGFCu1ABSb12KYsNv0PFSj/XfpuMQvsDY6Uax0PF+ziN5
z85gLcXBrxmJ/s+e4mHtKWCpHspudI5jSxs73xHzS1vUGy1lEPa/1yNN/N1zh4bJ1IXhqrpm2qbJ
v3/YBRldYFZ96pkHxRm6PRoM85hQ9/UTryeEP79MC54srZrUt1HBqtcBkv3aJU9cOfiD5DEAfT6q
q/tcbrADqlHd0xe9UqpTNI+WmmFptdGbbZIqUNbUcBsncDY9GqGbEedXx07VR90o0ye44Hsl7nHL
LvKDorvmzkDqdVaF46y8NujutGuUppnX/XA7d+VSdqA5YXgW6M7IoCzyjjk6ZlSgTX+xrIAQlazS
sIJjq1dAeUrRYtXeiRc5DWdqtTgwMsneqyy1aBWG5Sy802zH3bsZsM6kxWumF0/1XgdPoafJq+oR
Qa5/bcfPxLIE8jVGAIqGr1mpC+Aqajv/5DbaRuLX8jDXtIrnHBJ0VMe5zJ3r3nmr6fEMNFqsAPMi
r951AYeBSn2V+Z6xbNqCGmZmWPFs+02zir1SLqwOsE2kCXNnMNk/EK0fTn9wYD9qWdJ9fecfqlbS
efx3OggZYQxBsOmU4ODKuDz1E5oUO4G/8TTgslj3mnhJe9MATaUj5qfJtjf87sl28STq6acfLM1J
3kSy1H0Yg2MPpkINyIMvra0TptzqrTTzZxy0zHe/V0JGM52xz32pbu2w75exh8RtfhlJV9rAE/EX
f4418dgs1UzXxbaMB3zrp0V0cAdsj6vRXJoNdNlSr8PVTFvqO+vU9Zp+nu+SSrTWUmkd0jVAXMJU
I+q7QwijYBQMD3FT9DK+a0P9M58nc6W9DoX8t1g64+8oxHxLge/TUqskqlkMhf5eLgzIITmqmoei
TR+0iQFkAfxjPwAncr5FsONUNoru/971YxxKNdy0jdo+5q6z6zSlDdb/2S1wEPAFIuAsxUnwv6kM
Klj6p9ZazOKD0Wp/EZGHH9BEYQzAQx4I9Xn8MwY2e5IKrAC20nxMkZHyb9ml6j9OgnB0imVDWLZl
uQ5AzD/DM7PR9yYyYoI/Sb+Zl/3Ir7SHEtQqLWzkyUMOrEwyTQoJ3ZL5pfDGcNMbpfZgFnBe6+CO
8wleyAG4P34kpIfRzz0GduXAd1YgtTiotcYOnsHYaDBIagGnhWPzi29iBNzn+aFUYOmPmjCOPNGs
NdGy/QsspgeB94pW1/Iya0bsIXoepz3AsmKZm7a70GaNt6VHzsHD6yidpMBObeBtu1S7nGn5zO9G
APf+NTeFcaw+poNqL0RmW4+tC10qlLLYIoldxvkQHVM/Lc5jL/GG9t0Y4jQj6qTdQN0ZDn8kOCIY
YJig2132Wg8qiIEH7IjgsZ32At+NiELHLi3bz5TdfpR41NvxfXTcQ1HHcNjGgmCDCaF1VPlRWVp2
q2uGdrlS343cgi9Yx/HZ5peqhbKMAwZFZPUoy9qI2Ip1JuLz1vRVrAO/O3lQvk2Hv94wvdU0K3MV
RUZxkbm+0bisP0oblmcGsv4I21bZ2nW3N0HErgXGn/MZhrHB2Ji7/BoU6Tlq0wbbjvQ8BlGyVVSR
Ya2c8zm3CMEsKYc3pclBU+XS80LnZBu5vW2UoVmL7Jd+UErOTjTgyhua7SkKIUI3ssXXUjr7zmJg
6OHTuqJoOlojhsQtEoEAIM7y4cp4zUqLjKOpjj9hZFY8d+NffQ8BplN+ZCTkLRPybOh1v43k0q6h
ljs4SblrPyLtRqYfY4iPDH5bik4zm5f6i9l+IyCi07RyUZQ8MJHTx+oBQZLoVYwXPn3lpY0urXWK
co3UrWMXXe0EoYn7MOrhOcOqoNftnevayxpy7ZircKdWJtQBmS4mMKg9oxTroIDnTHbRGVjottdK
/MgG3RGAUtWsvGjd0ozB8lmYGBscrG8aEZLDVmKYn20xLQjzpeofgmFh3THcMOpfubOvuiVZCcge
F6r2Mg633oWJsjXaa51cML4KSU+asLclPy6TK6ndUmeNbo3I7uIZVwSvvBOD4NrhoopOoP0+3sXJ
cmjBRrdqNsp9lBNPhNMobgDhJmTSRJnBqZPuYQAu2pa5ibtOZJZrs4z5mFV/3XoNnkmpAIMQpC63
6gEozlv43oAcDMpQwPXIQE0ccUJv6u/W8JpjIe6/pemTNjyJ+rvbP3FQ0/KV1m4j73sW38EJUvdI
gEk13C1ub/6M+KfWQLNsqqVv2Bhvl8vWHw5Zi/tWj2ZnquVGDVOna174e7989fqfGQ+pwA8Wmn0t
u91gv1tBtujF96A7Vs5r0Vxt/2nZ56eN0b/iGLcI6QOLWl9GyUbid1UFLb3URmYX22DQg12RsU/k
PYBOj8JTg9iR08TYNyZoeR4vvPjUyzumWVZ2750av5ddJfE+vOXBxW1Ouc8HftKji8SP/ClLKGvW
jgfGcqo7+H5bK9r049kYNt14W0FgwIngjmSLIh1ixBYGkkb+VrgR7r510Q1sQ0RS2nnppyf+PMfc
R8WxyB5tiOuEUMDQyuT36U/HETG7CBelYbpYIliAYxZhtdowVYV86Xjc/f7SU1bTz6EeD9wrvzf7
SyHefcfm3j/l1h40uRfXTJ4659ktOAVnp1pKnNj5cUXJiNV9dq2rW+EE78PF3uvuO6YoiwJXhUzB
yfe183BnvNcMbcv8Yscbs1gqyoozB4Fryhmpq5MrT8TkRNlJlAQ34ztO69ovVt5PpdnpyanUjob7
feyfQu/sZwce+gouyfol96mI0Ca6nwl8gj0p7W5+KoeNynWHTfmddAAC6U2u3Aua1J1WPWqGtiyy
ny5/OIPVRjXApZjGoe4bnCXiEZSQ3+CT47+fYvLZEJknly4sKi/5aXpnt3jE+o0L8DBgBqwkd7W7
lwyt3Av98WKlKh06hngh7e9cWfyBTv7qdN9GIriY8BB9QaauXy9Wld/P7+uVfY2DlR8VC2UytazM
RYIkUjov/FevhYoh3S5SbhYh7fmjE/8sNC707C65+tLum9a9ZslmTC/T/ykjs8JRqqqo6LqNTO8b
vzYXBiQBvKU8bP1t58ewFrCmvSzlrI3TxJXnVe/n+t6y9hq46INdGu7Cyfl1jcE9BE7bH9C09Qdg
u2cmEBo3VNiuyEAdlyHKZrqmtYiyfsVUbaGlsbZounwvq+qtsAgj0+ORVjtcyljbBXENtVe9uVW8
qrSzQ1HfasY6YEKA3nprBT6eE8Elraz9WONI6CEf1TdMdJYGRRFy83U1bpJKWwtiBkLHQVgcXlz9
GRukTZVyBQzmShXjiqHISrf3zA8WifruSvIYXHXZIaeIiWbxQy55exWPXIkQvZXc2y9Ef558tWUf
LVz1+9hgXCq6ZYFSPWtsyhFuI01ZqNWOCc5C89O9S0xbL969YmerJpJSXNb9S1fuoMYd+Y2EeXVi
Oo7ildHEUcWX1Zhs1VhwKHTXZfkdmh4iAJ5ikBWVkquMP7CvmXn4LLYtkq97pb8azRWofFKVvpf9
95QH3JA6GDWKdUSpUareshjwNo3vsForpcZLq1lJMS46LqGeiERmY0sFK0UoDpsKmZr/mRFRo6Bf
9dAsJAWUk77f6pl6S+GaTeF4JNlVBj4MUJiMiKX8xU8Akjgr2eT9UZWLid7LYmNu9BFLtVtq34z2
phWfpvkZRIiS17jUrFTzR/p/hJ3XbuNY122fiABzuJVE5WQ5+4ZwaDPHzfz0/yDdp7urPpxuoCBQ
VJVLlsgd1ppzzOApnwSZ+nbMjf2QlaVrmepJyaSvSlGupkM4WNvYF9lrTklqHtiFjtAVzWPZsrKq
6ZEuOikjqIARvm5qIkZCmjhV5KItazY0ZWDCVPZ2SMg8snsnXtq9vVIkVlAQf0GwbkRfOJsqQBnh
DZYCQCajLFIgHNcdOX3Q6nzcdgRT2jKy4r+2aPNmrUakrVVYvOBBrjU7UZ9EPEyXx2dYDc41tmUm
B3uUNyUYSoA/HdlIEsFaDelvSlzmZxsUNL1tB/co4UKD4tR3oIiKu7qrn5ysOydK7+//ruKN5Zgf
8NgT4kmJFutWuqBqDjBjReqBemKndl5GOcMS11jwpYplT6urICnlbNeUVeGIYUydGsFR9yFXr4zf
BTtxcxmnD6ImlMYNWG+tpGxNgpJdbKWegK51RcxS8pTqj0q+6axPRz3F5ZZCkJ2swUOkSDtH4heW
yUmyXF0hTxQsZLvVjX0XPfTxhrAqWexK3VXOIVYOOIYEOUCWOxQbBgA6yeaRvCv9mnb3JQtHh7If
MUEsKJZ26SKJJWtJXxjhzpF34Rf/s1dt9OGwTFEFvdVkYC190jK8R4o+XsOnuIryjba0VdT490K5
qtLe+9QxcEpXaoZRtLTqWymtfaJLiq35rPkoMu+tfaucpOAFoWJWroFMCgH7Y4UGqIWNxCcGhyt2
KbbSyuETLu7wKy7Yxi2tdJ9lG35YR3dzhb5MrxeT1o/IiOLiN3vkqtKZURF/y0mLebM3gQI79lb+
qjWXqbbqHiRyHMstGJQX/qESX+NX5PojrSlgrrL0LqxN1B0L+KNUinTKLubHaBOIBMGTojI7oUIq
FrpzkZqbUlwhs1DzN/r3CIqGjwUXdScK20W4xuOyUOOHoPpK5K3aH9JN3Vyler2cbk4tXo4QChNk
cSoh8tQXhYFIghjXwhJuCza57R9z6Z1x8dJUDwV/B7vkRo2XxONgqbT3cn3oASb4xwTVJy6D4dV/
sYpjNbzyoaTS3fRG8uBIyOiY38ttgUuANQvxt9JHRFNK3sryLVPaZcQnZDN9fOhct+ACrkP2wvcx
wKLqHsoeZFOAGYutlH5v5cDBt8JbS/qCYia1lyE9OnBJSi7kSy1T8jnG8c0Lb2Z0MwNCCZdKtpH9
zbtZPWTlVQ5vNuFO4mjc9cqriqQcWJPzGHXvhncvIY5LtpBmyV2Row1CIQXSRrYW4mK5wVrOcR3e
WLs8J/qJalRLpd969/vDkpul6t7DbN2MkdsDsMlek+4G6Vpz7fIh+FbvhwTc8wLTdZ25rX0Wzgav
i3Luwg0oUUKS6u6muEO7IXBoEKcgfarVnd5c/Ut9lkZEDO/8Uq2696xvJT+Gxd47y/bC+yj6VZms
TfJCrKUsTqF25dMtV+ZAXfbEzQHhwHBp63D5VSe21/GnkzBtbrjNM1yd5LBET1y3lrJLpcvSRfU7
oGcDxGS/6uHx3De3SttDPrC57fwTUn7HfSAXqu6upAfWYsfWcCy2VvISGQcCb4jiciOJS/Ex8+4Z
BWHggEFg9ZbfFG5gegntlhy6AJ9HdxTtrmseCpPl1ZVPxdqXNLqUs7lmH0d8TX7Vkr2ssjy9Oc07
zimcHsyn1CS7mrr7Y8DSwd4ohG4NS0s7OY9MFj7LR1fribHjE0UIJb1XxRX/CUPc4FpvCZgpVvr7
HKInDpb2OdXdoJvGkUzd8CevVrq9KeylKt0NTD3R0fMuxKCe1Fe0VciOVIdV9rqB6UK88ZLIKHvZ
1EeGQb56mXd9KAWwSer5VD/WtzQ6ZMDtCq4IkmVxqS29xZhuouo6dqvXT7/alvK5a68dsNlo3SZb
hgTTwUi86BnzxE6LtuY9QyNfrEXNQ7c+8/AW4WXZJsW1D7hdl1SAl3QbAKMn+TUUK94jazmnYfm9
ByqlOxtUpQwa2aNtftrS2ki/S/NrWPnN1kk2+Wdk3zNoBuAY52ulMk7FuLKvC+jLZcwNsIzOzatK
X2IJuaBs4SG4pXNhEMjWPfu3isSpRX6XZ8eycyP5jqZ71X7X3UYBIcpKCacNbyuIVqHp7hcpRmy4
zKZyrYxXmboEmVPJJhs2UuZKjN/5NZ3IVyu+PIMlCHGjXncdibVp9o3/1FbfKcpGIFBc65b0zGzC
PSGzktz7/TreWeLIbX1E61CuSaOJpPvS/Ky7VbIvm0Pf7armpLLLOrYZJOAXB1lPSI2YUpo+DXj3
9jqwFpF64a0ZEiQtPZn2TVFXLPHlIbCloMV/jaBghKzpnXM2HP7Rbp9q7aAGG8NZpsq5wNKaQkd6
D+utSN5I33JvpnwgTpK7oBK38BpeU3/jSexJmbGOefLSECbzR2xcCoNonC/Zu6CCIDzNTfTXPFuy
/D/B4KF7MOTriPjPwi3iLekUZr2qXlGjcv939oZrxI9uGUjhe0On8PthkggjRt7qqUNAnhrB0i9b
5nv6Q927bHwNkBa4bBxUmFOBEoMF1WmW5QcuEZQNJ4UN0XTjrLqareAWSkYU7ZjKAn8hPfHdG/qh
4IpspaNl3Ytgk8j76Z2O58Q+g+sOPDdzmb2oq3HtNmQ+EecKCzV7GOodSC6uviLesPAYjVdvzK66
0azZffOFj6jnTfRCzdVgyMhuPp38MlmIkP3ps8KAkbwYjdu3J7YbAG299nuATwNIOEpc4T0yrUK4
CJvnUGbfJZ01LBb5kZlj4M37dGJhwlFaep3WPJOH6p3/kpuuKI4lWLtxv/TKNb8Ii4O8BEj5nle7
pHskmzje4mwrX3Jr1467TCc7kO2+yRqUxUY1PMrJpevWKZ4qnOD+yyRJMlkwO8iazkvV2LMtCC93
/IrFCFtzawquhs9pmWbqO24BJkwoynh5y7uG6wxLcbCsxDs1ZbLq8sptrE/Veywaf133u9QY3Y7C
Oz1qvp124MnGySkpk49yNAqSiR/L8ElTH8v2fkB55HcPCulfuEERjXjb4lBRbsiOC7SRsNbzpSg1
YBtcUeyFt+xRInlHSAS3LcgGOJndfvBvjGaGdKSa+661j+SW0WdRjRvbkyUzaB170PfkBegZ5h5G
/P45Mw9k+r6jA6qqzy5+42Ji/umUcwZlD7T6gDe23HG9RazfqBN191iHi+RhwJ+iLDPiUl0mFNu/
cYVlwUVuttNbqbF3UezLxd5mFeo4915/HsqT8N5JZc3MhVmeuOsT/8UgmDgXyyaV2fO/UqaTjpr8
2BL7yNOu348ghzN2RMMVH7Ae3Aa+SNan3Fojrqt82zZu0sCvpzyhdwum6xjOTfxB5h/SHn6YWpzA
ywxLT+NzaHdZ1HwbR80/l2ipb7Z/l1g3T9sHr5K60k2SendW7TYNkJ5FHy8JbvbGbdQxhrpSdqmD
Q/KiMUhvhbzLaAChFuy009QpwsFfE+WDJXkyGx4zb2dBHUrcDMY5y5j829K++/LUG0c7XEpcOfni
bWyZvK56/dF6j86L6SwL1qFGfMGfYe7U9iGwb4AueD9F+0JaCImqD1r6ojXfoSwo/FwS5w4NKdm2
xReZ4ywHdH+JCSN7sOtkmbwk+rekIu4jlbmAq3Ug15pB3hMrq/uG9F5SxFhq42q0b4QVB3Db64dG
dkV9oTCKwz00n/nfC+chbyC/ViQWjhY6E7SAJK+lxsZXnXYft6+2YfVuY3sPFcJ5V5KN50GRyZzP
S6jh7SN5Z+UpaaRyUdrWgcIBm4RApv04OXNTR2cLDCi4vDvuLJUuwF4fKJD5pAHQ/ZTHqyo/Kd2j
NG4Yuap4y4A1jM9MTO1So1VJXZLBLh3WWvVhfNuInOuSXn3O0CnIZaRrl9wRr/1YVnt1eNbZFOvG
ZyA9sxCiKGB/kXTdaN9xuyhMiNvplANI6mvQLJYmU6Jtfdrat018VG/R7EPyMsjH1MMrRY4ardHq
MRvuaGYvrOaNMd0Au5c/YEdFClkWAEFeZPWLUalQsUZFOyTatr9hTzJUbu2zvgYH7wdPVfHVgdVE
zkswKqk63flVBVIsdACcH1nBkqFZOc6r1wLiIaYWBR8EPNB5EJYMGCzGIqYAHdSxG2bSgkpqr/ZH
aVztPL1/sPR3C0K0hQlBb12tedJuchgvVMdm75gs+iwl1HrldF+yTjHQpaxSm3uL99b1D8n0b5HO
rNPwKRLWgpLZuGgL9ij6l/7JlD+Y9pL2J5XlnjBW8nvV7EHt73Gz90unpdIYVgAxoEh3k90bVWc6
1aCfq9yI8DPqF1WG81dmRFzFn/nGAWxI1ozybukDODwsRVOYZ7BukiuNR0j/I6MverHYea49vqRO
HzYyhKH0M0mKGHdq4lxnTFAZtLBtaP2whOuQxx50VRRbu5DLI1SDLckXwVH2rJdZX2xCxVoYGEqW
WjARudDobUcEPucSK4qLjDSjmFIYy2oUMm1VLhdokA66Rn1KgO20szAoTRq5pZ0xhA1rMNYI8Kdz
86t+I2Hk1zCjnTqNrbbUHSWIoQfHzMqzNRvnBJU/ajFUg0CNd89C9iYIgLKZBbU//xQQYbNVZqKK
D52K4kN6HgjecCA5be0yJ9R3Ut3rJNAscm7RrW7ZgLMKxOlNhF5ElgOXxp18Av7D7rQKtedaSMPa
wSO0DlE5rdA8kY83yd6GRiHRSTYgKkyaOGkEuOV50wZ77lqbvX+Pg9jAiRVuMz+sT/NnnjvMsPPT
PMYppfWax3LB7E56B0q1QkwlVOjnPw7E/1BOqIS7/EMIhKhWVlXLMenl2hbWSPu3uJ6srant1HW/
zrGwbOShTjayHdmnvJfiP49S1kKekBDOTxghCPHAfinLz8/SaiRmsxrZ4+qevYpKx+II3Etg8EDR
jelRk8/ObE0dlfcywkrkE114ixuYPGgoqhfFMT4ifuqXjJfWETYdPMmn9eWL8qtxmm9NqY1nhVlJ
ZDIY/6G902Ks/VJT9YdWDke6Dq1D0VPr71Q/ltnPFuYLfbKnxOLG/lGyq57cHxJTSWkMCuUwaKmC
4ai9zUK3WO8IfcWtdRg7U76Xg/pmEIO+8GoYzOuiSJ4RieersI58MFNtdWdPutL5HL3Db74++QB0
+RwA1L1HGh/c+woxsT8sjYy0LBY3mrbJYj04zUdYo/BL/Hru51WfkPgSURzdu2ZYw2Qb3rLoM9JV
h1uuz7fzaZBCxzEDsrf3RU+8rU5pKpfkjT8dDZL259F8bkgoQjlA9DHD4HFu4/tZrV15CuslCGeH
+alI5WqNRzB3iS9fgj5pn7JwQOmq5P7bfIQCgVzr6dzPUdw/WTUaQFYr/vQwu57rUoJ5apGiPZ9L
7Pw/sgFNZ7oe/ylcc1RLM2THYWoDiOHov12vpqH23HlJtw8tUht6yAUwnM7ARe/8ISJYi88kAIXF
EB8u2RuMV4IwnF1akF2sEnx3zWMJ+V+TMfOFI8IOjkDJU86ZjoK/zs2v9gIR4N9/z4+zT5TzysFy
8uHYk6u2rCZrbNOheqsM7MKdJNv44TwxlZnd1Pekp8QYYFZKMfHP09M2JxzMBNq9mp82GvIfJEhf
WKWcZZ1i6q27WEBrVtkyT5ZfFgA8BcezURDqzBTUQqpp35dRtgEViHlqemDgoEKp2bg8tDGgSt87
F48Qnks7HZViisOIw2o9v+BYBDhkBAXvEhVaRJSB+9Swiz/YOHd3UZVPC2SeZrr+igo77++yUlDZ
tqujR8/9OB/Z01GFcsQtZ6ZnkPd7VWTNCaPhrJToalq6DnZiAiWQRiuSUFk4YDqN0jbe/WhjVF+x
aTCZ7X0ZRM1arUiy8GHO3Le+qO9ySkSRjAKH5Wd3j2uGMp7wWXZNP6+cELlI1Qh1nv0Mik0IUlbq
VJ90MyaTTqNo0VnFynKQZ7ZZQJc5FZ7blEn5Q+DSRSHg4iZ/nsMmRViz5ou1VbQ5K73knw91APTN
IzBgPh9VVMyyHqx7MFLBbHwCc/1Jz5qoVI762C/23aR2JTn0JhO5DN95KfUTETTwqoOEx/fJMaZt
t4OVOjRz1vTwlxqsnOhKOtmd+ebEwUWHiB4jgCu9dqPpGqq75CLboU1ARSlWkql5B+TD3mE+Uklb
Oqgj/n0YMb6R6wtr5qropKHAyU2e6lY29n8juZDzdy7ZewX5qhamdTVX3PnVsWH6s0FB4GNEBAr7
QT1yCV/pA0Ujm/7AKli0AmreJ73QbpZXfZMeoB7DGg9RL1iYmJ14yRHlr0obGH8KV3unStNedBAv
IhEJmVxc3GAhkKpraJosEfcbJ9DERuQ2i4rayc6SI8fPtHpLq9WeSSjpF4J0deoDoXZKIImvdC0q
X9uCRGLYtutsorj+DbSYj+YHmR4DDSp6TqFQDzmxYNyGRI51Xfnak8EIys5KAUILZS9LBMQkgUXk
oF8/V3HvbcpurDaJMnQvOokmth7J700jjyvgUtCbatwvvRbTAgyQA4IwhlQxWw2GLk2PKlZX1o/p
yGeh0N0uqbhrSfYUOwUyBxT/KIOmh9wjZ1VIyn3YCXMlMyhsZ3m8mo+UU20bYRoXw1ppbGABQzT1
USORsT5s9n9r+9KMogfWENsVGUnEXh8rK1GJ3oUqEeySTGlINPl/L/Rl2rsdztMLLFm2f0F8sWXy
h8UI7CwcohR4ZWHvm6LqnhUw4ICkyZSv0Ld7thPd6TEFy0kTNhiVubY7jPk1mRJ0BkFcu4XRGl9t
J9H+TLHaStqzXSHYDXCpHdQ0xmc0eCu8kuWx6giIz/ouxN2YaG8yqW2kUplfKH6OExGjUfWtqvvV
wSohO9WaB5+diBuSfOg2/hASoJ+PB1uzsM8i36U/LxHmCTSAPpqmqmD8NfPQlX26dSQWxq366FjD
pkcGTJEC0K43bcRj6+jlxrhXk4z2hTzSqJGLlYYebVVZJoD/FBN00li6O2LDcFWFVqpgqMLT36+M
UjSsniZ4e1Y7ltsMarasJoZSzdbxEpRcYAXDVOJ39YMiA3icJJtVrONkEfLJoYUZ65M7OeiciD2N
QsZQkB4sm1zwWXWETdk+aEY+LFJb9S6+qNj1aflpVuH5jiIdPJnGXA1/MEqZiiQ0eheggYu0EOTU
43abYVJaxa4vtPN7tSDBojKaiCbxJF8LxIAJuAneZm+bptcvncktlkv3UqVJT8Bi1yBvqnufTt+E
3HAb/BbPDu6kU9k46EXlxrknUpJo08Q+eUXeH3yLUms37eFJ2BhpGYngUJUBakg7j8nxKBXMqJp8
jHOfG2GQ2AsZhYaj2NJXsy3H8tr62OPwQrGGcFtpviKEVvMBMu517XirJFaTK0sv9TEUJizEKrlm
GTumunGARTRey+59IvZpZrzxMkV9bmOv3KC+TLdS5kcby9F7ROCmt4pLJzgN/pAfif9q3BRlHDEI
KqQwE4u7rg1vgptuzcp93JYZf41xs0YPrfYkCCanbgJVDY1ZH0yJfWc78RHnBzAh1kGxxyN5L8Bs
RyqriNHLHxNaAMwHKq78R17dJYXFPYZlMvFNrLep59+P6XCbLrbXPC1rBBq0eaSSsLJC2P7RkVHi
dcOzqoYO6Iheey6rKRW71ovj/HS62SVDgPyhuXXRFSlHsVNXr/ORklh/Hs3nOrWAKC2/Mae1dxRK
EO+a6AeD6ffGPPBt+XQZSvLjdmZU2pfQmNi/E0Sgrbn6Uw0LDYj4HiLARJrKUgs3SxLckygJlg7R
zKXpgI+mWr7zJqBAgQv1pHXJ4md7pkPFvozcd27ddsq1i+vG7XoDIqqNcmFebbeqp14NddNWg7fX
Df+LRT4pOLJCIT6nJytGS7/X0zba/GyRykjSFmGTQCCa2d91K0L6PuQroU5G8BINn37CphVM+7iS
yga3+7Rbm2muZdrKR9ukSxTKmOoXvlrTyKVdC9aLRe5kM/ORcqq2us+sxPoqYa3CV/q0C9Zk9oiv
AYzTZHOwjSukk9d2MpONkGCXzIgUX7R6W/gG/cfpPccJRGDhc4Va1i7ypn6Ex0wEIKq89AYu/J8d
RD+mb4FnPalpmV37REp/HoSMUiGVKa+Y9Poi7diT0XNMkOK7EpXOZykT17IhNrPU0pOXhOSgJJp+
VnyWC3oRrfPKdI5O17ltOOjc8vCnVQDzXVw9GGVbbpURVyy8KaAwmTV+eIMOwAPT188DlJv4OJ+z
tR6WmZPlF6ccPz0P0tg8ziLapwg/r83yRrt2qeP+f39GFSpL7PbwnfEN/WBg/Bajv5XfJCSYj5mI
3oc4Vd+nA19WFVoVrbab/YsiX1mqT/2C8Ecg2UW/66SDJE2hxAMHxPHc/RQLYuhaaCYYioeq814L
Pp9+NvDVzWXUs+C7HuwPlYSIvVpRnYTq6lxkP5DWNsaW5fw0SW2HX5MXcIoQGTktuIFS0Hb0QHQk
qXOahd5yT3wYg48CoBDRyrQwbHuUMr6N0FGjRPQcm5qyAoVtbfXICBcySOuzXmUvwuvKq5JHYL9g
sM60Wph48vxVOLFWHvxC9XdmMK5bO8YGGTbDYT76+yErM3VFauH3f5UKfk0nRxGu2hpyaFmzdUOb
NmG/KsLrBkCCKlO2/JOxZEbtUsb3tw76MN3iuOmWP7S5vAvVzbw+L/RkzzrA3wud5q82oLHUq/rJ
VMD7Zp12+MEfsXA7SnDJ6Rhbz/N3On+KQc4pb3SePcMfduhyqfhhpNs1rfM5c4H7qhyu4/QwkRGF
mpg0Otq9Qo7sJRdS70ptFR5LXG8nMzJNVH9ntRuRqE83ZZTButERaB5aYZurKKhkF/ArlDNKNE9/
Hv1R2QnMkWn/dh97xZsRiB5LAHe4VzXkBZbGU5jQLJr4nRE8hV2T49xU5BPBAd9AlbXHYnrW82w2
OMWJHy5lnF500pSDMW1A0rI0VpFM7AYbXmdd1fRnEstRKBVLN0qHPlVFP1jNYSAiK/qc4laekROj
rmA7rxgO4sWs1ZmlO3rphfuqNW9RHIPMNnsLfZRmrG2fKrWdyLQJOjZomtL1R3g+d2ENMpB62rgb
AwtfQqA6O7sUlKb9AsKqpuGVyupDbPfvLHqR4aBJh9ZbbBFxV/t2mvkcc4BabkkFuSxGup6ZfXbq
FWwgyDzA/ME915XIHI01A8R4GU0Am37Tv6nJQFRpKheHeZS0XstUlP/helTsX6/aqcBlySz0DB0z
g6oh5v/1qpWrsKot2+/WTqiH21RhD2x6/usY2xoYu95Ede1rB78uHmNZDIe0T8WdnNObNdM+X1WN
JFg+kihXT0fFqCIDyCJrOb/AlhNZrxENK3lemrci/UjZZr8UD6muDy9+j3ReblNvQ+6VdMoc5gdK
KnAXK3NbAr1jhvK9u3Ag4BEmSXjzGpXgbt25+YBed6PX0Fsx0j+P5nP9dC6azvm9QpJ8rNcrsyzD
c25zHVWwup6HtH7ujNh7wwZw3GHOicFFGDHpt35HUFI6MBuo0aoZzfTz9tvLclunbpMjFKoKPLiZ
Z4PhgSB4prRTunUxdg+JoiNuzMrqo8y1TVCHV0lPhtfGMjb96OjvZkRf18audUth8SH47o1tQ/qc
ogGGl+KwWWVpwGZmejo/FAqJTRHg3pl4FpuKfZzLyyGLL6wBq8hvvV2Rwj8aAtY7uvXxs9KPqTO6
udCLBy96QxUZHKQwUK9a9KlGhM0QVPBHk8Xpc9+blP3sIL1S6qbzUsGk61QivgQsZza0WF1Z9dDH
dACKZLWauDBUvpJGty62bn/PF2cliE7j8lqEELmwbbTtblAVb88g1u4kXXCkQkKApwByIq8NqhXS
i+zH4YecJjARxtC59qbebom7q+ibOyd/QuGG08O8qrBtMtSm8/Oz+Xxe7LJpX261BZtwH4PrQWH4
8afKal6mcNqJgsGfEqEK6wx3fp9yAEIg5J4gLCUZt15SAhpnMaDqRQrmgu35/NT2bYKAy2xTNcTM
tCWcbFcm4GjbNNMeZHpXkSM6t5ZQgES1RckcX/0u2eeAuybbdPqZIXguhlh+qAhnYrll4/XpPJP4
YIwp80NSONXR6Dtz+e8z0f8CUhTAKExGjq0rmq78XgOsR4z/SgvevEsVaZt6drxPU+c+G0R30APz
G+YH6iLgml4WfihjJj92vkQ4QNcNeyHcuUKrKM62h/l0mYu2iSi/x9nNGpvZ3bx588DD3tkOImUN
qpuG+UptIvOshTIk+CiI15khwGGonXrN9aG/qmGlXi1yvq6sGD07VY5OMXN9aNda2pSZZ2WOfEwa
VPK9QSu4blSiDSf8hPVV6KZ0+TlOHO0/wBnqrzVThkB8hczbFPf1ycnl/AaUsRpBiFdRqRvZVHuS
v1h+QLP9iJvm52A6I3eELHclrtK/Xq9C8dxXZr+ILB9sZ93Q6TOn0ts4W4cKr7dWkSacRZ10f9Rd
mX62SvKoRrJ4HIL+qeoUEz3s0D9UP/CTyl/qKLr/Y4S3zd8rwrqOhxaj1nQtqCxTfh3gmZ9rAf/L
2cPLtd0C5Y0V9fkf3OURw6uwHhS4R+tMl+IDhTCWCLKiwHWy+5eK7Cpn+rsmgnuAQcZLUBCeRkBo
cMZkOwkK8nKvoR7sJre8pqn9NSLOw5qs0GZLbWfwK8/1ZY0JbUJmNgop1HCaIQLrfscIDvwJr2Gc
8DLqTIZo5er33rItUowBVblTGyvBmthUx78fcOHoq5ai7lK3yuSSV6m6AUcoFuyPEnb/wIGRI/nB
QRf8s+nckNkpGXvtsKmsoboMkvLHfJcPCqSOUWlUqvpEVgGOlFBOVM5qKBKH7gY8Bpt+LNUB7fHX
f4lXRN94hqy6oxVmm7Qc4pVjagRfx9oqdyC8FQEEW6vFMTTb79SyQ6+hTFfI5NebzwVwflaZoQVr
mln6fzAotF+/di5qSzcskj1k3TEUeD+/zetUjiXVIH9+o6HFYfJED4CQ2omq7hx5Sjw+JXLPc2fM
r1JOvVvv9eKkS0lwQMqurbHQlffCwd80mkJzf6v1yOwg44kBreZOCIScpDFqCNB5EID7BGlPjbBM
QktbyEW/pAQVHmub7aI+UlyOR5UeoYW5k+weyEFT5MRQR3C4Xv99IDQmd/g/myE68A3bUHUTCzHV
6d9d/F6XmQ3VxQFJnPPHfFXOD6BpAoQPXKRAQtaOYhNqa1r6tgUt6ikAYGK5vbUJ81In0StJ0SlB
8VagrNmEcNUIpLI2ZKgCnbDyFc9Yjjmh460UtTVa+qE6MqP6h24sF7RjxTHOAK6b9P3duZ2pkz0z
aK11FhPC3DKsp4mXirDESY42kbyLkWQnPRhMXESlT1yCWJhRvsrLWLmV04OqtnyIkS6v/cQecXGH
T7VhNHcARORbXZUROU9DtRQkE/3HzPIzdfzzE0VvoLNghJ5o0xZ1fjeSV5EiV1JC8m0vakKzFvgv
zE9WbP1p9pIXfUGBhxgMosGixN5JQfzwQ0HIdXnV5Z11b4SjhGwkTdn7KtmaEo5yAZkRIA8mnaTT
StvtKXLA2vSf0k4pmXKNjzxUiLQOpnyP+ZwT2h8AGr5/9uBlUUqVmw1I0b0oh7OfbpLp4pwfZlwh
E8pC5Ip1o2z8oveWctbattzXQV3hvKp6xN/GgyZJw3b+NZJaIv8pYAXcZIDrlaCwNrWa2qimEAQ1
sXyXT8UNQqDOUialL4GSBmQbxM5KEnQhqin+Ko310VWMpHZVXSlujrXOaMZT8hUXp4U42mnekyMV
yXZMhb5XkcbNN9QPrKNosq0CME7fNubWqS0+Ss+TPkyLwLbYG44kJbA2DjNAl3bCVRdMi4r5QbMi
YlXnxmzgheaGuhuq6aSoCLr96yHoSpePNnR/+AZjKb1rvWJir5/alaYlHRMit2dTOcFl2GDxk3eI
THEng/g22luZy841az98y1bu5rJV5cXAFGt73+ZSeo5L4ayDwmThYzjyIfPFrpq6FFIixJ5COLS/
6WklkWQFOAM7Ktlod8IGjx+QbsT6NnrsKITRW5kDF4SC6jNvIUqxwYHyyKJgfkgUkV0Z3A6+EPeq
aYwoPdT05zV6n9VmBK22UDp2VOgA//Fi0DcH6JnRcf4xRoNm5d/HHu3XfdVErsB/Si1AUXUGn/+p
BmSxSg2jl+udIxHCYFoFyScz56SNwIoIJavPtMo287a3d0bnrkiQ2Qbm+DhutXoMNr7tRw8+aT0/
FXFvEMuOCOq7hiFwDchP3zXqhLZkC361CgXDoF+KF72sHtOMvEk5emy8ERqVt5vvG9kiEWc+MrsR
a6rarbpYDbaMm8Wrh3UQMd+/fwTW/0BUbEV2NMWSHQYShSXIrysPX4sCHacwdCmlOzmtYjzlltLv
q1Kj1FjkxpNJsXPtV1WwZqY0pl4wjQ4ZuNj8qtzbycKoKvMUqgHoZkNPdsagvllTFIapBVu1SpzX
tjeqVdsQhdGPKGjoGWTXmVJml+jak14iwGS6XpLS/PO+8EOJTWSVPcejAh2Zrun0RLSt+JgOtMLg
Mx7DVVo70+rGBn4TjBa2x0S8G7iJAwXkf4duAc8By1jWFbQ2gEKwVY5Ipet2GuiVOz2nw0DxNH1O
nYjJJR6GYOqkpA8jxEbM8mXizii42AmxMqXy56w0oEgC0aoypI2eiBr7jfcYT6nM8wOGNf3nyKCK
+O/flqb/NlnaNjQxFWaVKWv8VvMq+R/4OMtMae/ksb/XuklXRMm/8ST9TU7DABlbmv4fYee13Eay
ZdEvqojy5hXeEnQiJb5UyJZ3Wb6+flYmNK2+fSemX9AwaokECpknz9l7bXQfdbSDaxtcLN5B8nwd
BDHlnuYIA80lWjBi4MqtG5q26ibv258FPvFa60Mp9h29/ahbpylouo/7WVZLtXNZ5P6PZGHWDtCm
9wk16IZ00wAAmrGvIC3JMPYCDB45FjMC+f9/aQNe1n/92qC6vMDkNzYM578u0syzG76n6AbTaUhO
yZK1zxPWDZcsNtz/ot5VFsMZdWNOOGTuepmQfIft2JfzabGKdJP2yfy5hFSzRqhg4oIWHcnx7bjL
3UJ8qaZ6bcmzrkuGDPN2b7jQyMgeeSOuomKm8dknXgbuITXDimxmsHxTSJGyMiXWV93wg1d70wp/
MAISTzrwDFBQxW3SQHsvU5Ed0Bygd5nUmlkvnWsfYleKBSaSakGx/Jya+AilYvmwQizdAylZjxW0
mF0e1o/dgsRtVDiKvgqx1MnHQazZu7Bt0SOOZRVvksbA/trRxdv4maZht0SaJvNCWpiDK5bu5KIe
1jiq94vWTpu6JuWuFnZzwvx9rKdwejWWOLouQs9o8DNIdaGurpcudFC0Lunxvm35YZWvdKNPvsYh
Mvok4yxNiu46ddPTfU/kK7/cI4ALb6p2WY/dVvX/hNQ8wFkHxQkrkMrVmB8RfaAqsykA7AGdpDrc
iljvrp6GS2HmDLpuHOM/XhUVRNbSNWBHCzLFXWc+WZrL3DjF1+HLAQ+RmIaxLchVPS4kDe+trg2e
VcOqxhL+dv9F0mX6ANNasMMb/SXKjOJQZTYzUtH6cLDHs4fl8Dx2iA8UJkbdqOcrsmX+PBWW7eVe
4uS+DJy05naLqz1ZBwatDvy9IU4HQib3SAl+iToPXxNjngH+2ssp89LggZPY9X70AsWzT4MAfp+X
eqD3aKiqS9fEbU9Dzj/et3u184NJ+n2x66j2dNbrZ3jaEyJASh/HvhF5N33vqQVX+ixjK+q2OnV5
hi/AN/onwi9wsVPOcSEVy4d6QTey+GQ19vToEZhyCZpx3lsUbFztJmktqWyrDD6+iYIAG8U1T3vX
39laoW9qiQ2bsiJ6TGxnL9LJ3dwvhgIc5mp08ZsA7Yq2yRSSEmM7o3PTwC0E0eu9YpEhHc2yibLC
x4nfEgE+UtoHUQ9Q4jARCv9C4qrz0vmollqguAd1MRdJMG/ihA5sxniK4ad1YNZA2rmHJ9cJyfuM
/C6aPrV5uBtwa+/osobvljkfVfcw1u19NIhrzTb0A4+n+iYynoc4rREcoEMM2er1HO2qwv5cSwSO
oHEPiqT+UI/0LCEWtMlQukuX6dKgPswgub8hZ32Kao1LtymWs97jL5hjimZHgxoxJw5cQHb7RNbL
YUnxowc/awLc7z+sJWjRhQP/NueU7ktfNtts0mhKtWYyfTL1SQc+GIgn9SMkOumrvUEdY2ZCWxMS
BRpV9uXVC1bPHqXYd2xWHAmHJYfs8b85pMD/ug2CXbFRCaTdMhSoN7zuasSuOEU6om/DW/KrPcDu
CokJuA9nO/FGZo54c0fXfeidn3U1XlF5kK4sb5ih/75njQimU8za8ryd8vtv0hGQiiUPxhtYfAxH
UFXAcWU34aRlxsGCbjHcKF2DeqTP2kbN4oyg0tVrI2vBOknicP+n4WAqcnYWdP6ZrLmEonZwS7K/
4UqiUmUWDn+jNXEpzIH9obphqkFmLEjPq35TFWn3umhQjSbLbF8rE+vsIu9N8jn1alTXvzL4Sbdh
NpsXARHFlOKRkPyVF3NugJqMABAG/1GtXj0k3I2uc+QGU48cUq320exh+FKHAd3txd4ok8+FO4O/
HnUcDP2UNftQ1sa12TpnGlRXVRWVRttf5axELZ3qRqMxg9CdMNDG7hNSE4PnP2uRPufNGWnH35an
Z9sty4deEgDzIAKz7hmgAQPx1UzN9v423t9B9Y7Ooy0uHp/Vcqcxc2k1dND55rdiSM/33bWTDCp1
YCDT72VMwvSpc3TrRXcyWjgcHLzQAMEChOaSk2J1IXuE2ddCfveM4Gqr4iG8XP+pUM9BvVzTPM2v
Rk2GZTtW1qan80YcpoV7MzRZffrmMnZm8+55T2p1tBa6dmNohes2wTk6y3mY2xGzXAx2g7ogstjh
XAQqCF23IX01xFtQvFuz/UbHnt0bydqrGPNyNwqN4QnQi8vsobDznWx5urcLNS3k5JJoD2MX9TsH
sQAe7QXVXKnf1JAl8Z3oHMUIXiei6R4rUtC3i7w3xeF4v6eeQ5n5+9Wp9yL0QTotqL/+sLo3JQR7
JyUR4vTp1sjy4s/dRFJiknKUGCMiYkE9r6cCE/t9dFAE9FsFFjO5JqnFwCKP+UY7C7bOQTcbHY4I
K8yiDhUFOhaXIj5yUnh7PRrPP/emRRiHtKL35jUTZ2H97DczXiz5Pxqw437X5HlcNAeFVIOjQlsJ
VeUmdCx77ZpucmiK5KcahSTeFD1V2g+CSZlTWnXp7tuZjuMCxTcaCX7cSP1qB+tDrX1/fsaIPXRs
YMP37qCBbOrc2xh5wdpzgwVgwnQvkpoIv4J7VcLSvi61m+W5tzAI3b3jau5dw06ad7VP05rqQEra
1c2U9sgEPIy2Dt6BxcIEy6yNCA00FW2o9/tsWYiOlcS4TGbodWQuH13WQPWUEQJJVoVbteAyjkSt
4ZjHr5JphsbYFolNmtwzXVS6SyJ6AmzbfeEC8uzHuX5hwzkjyZ8/yxP0zpY7rJ5ZL51raSiWe/9N
52t+qlOGL/eL7x5gOKR0iNQyoG4KJpaROdWX+8pAlKXvOuNTnmNQirBC8E5bSAaa+FDW2lf1BidI
23ae1vorsp/yB+ebaVfmuZ4sl7WJT2iqC/2sD/NX9elBb+ueBUTUzcw3ln29767okr6r33M0yeyz
lyTatSUOhftPqBHud1X/kl8IQsv89BSPeEzqRJ9QBnjepYBpqMogHwsPh8J6kyzJ8JlNehV3UwB3
3QK3Ii/jMpTtWVd8GYSxRTBUHvUGj63djfNbHqW3BsH4ATuJQXg7NXY4kmuOMHiNINJ6KGl+p3Dw
vhdV+xUQfnJqTMvYoUheqc0lrTrjhU70SjX1SH8yXjBL0JfR42MWSFqOFLTMKdHPcRteF69EoYNm
j/Uo0VGD289Wb7bmLSFsF4BdAubY7bQXvvnbMkyj17poyNWtUN+1odYe1VVXN+411YOWtkbyUQTz
umJP+KA+LZDhGctZs1qm7Vlgrmp54/ezzmlKPoxy/d13YVZaEjNyh4FGUwbAvi7m9ZAJjK1o5FQf
ATUq6JDJ+h7XKcYocNZPhp6SfgqEY/QJWdwvHZKmpCzmbTbgfhXlLHadtuQXzAvLoaYTvunQqK6d
v2TJOecrRjJXxYhzK4S+ptdd/mBjKamqByu0KePvoyCYm1t/xGdKF8fYVdgfELW4cKWGGknGodHq
b7SlnEtgsxgk8jBGvlK98aEGn1qdIMsaOcE9ZoQDX3S1rfCaFST6RJaNM7nUH1W6tmcO0amwo13T
U5knFi38RgoVHTnionJ8mBU3NeXQtoqKAG2gFdJn7AZbgskdA2d3DiNrunNerV7bCd2bOFrp74VG
3jxqLGg2shhhgmoSB798EL0IyswUwaGbvemz1locsYPl1eJqXEddUkArKfI9yhMPv4sNTkPeGxO8
dL/VT0x/0WnIgxhd0Kuw2jeLoQdBc9Z8hTl0b5HmOpiZPk4I7Bwrm/Tfub8Fmni6vxoOaX/y4xat
IXn3+iWQk7i0p2a2EUft/qhoYmvA/zR7j/+Xukb9MRB9+ipfIH11xoJgVqhbBX6MfEs/i3LdzQ7z
5pYqByEff0S96NRBeJ7m5jczch6aYpcMLOvtbM0Pvljnf5JZ3IVNMY7AdKaG2e1b9Tjt8mNIbM21
q5qXptOcs1LKqFzNKKte3GiWULHCfcyqg17U9nGu3JZLFgtJnEgbS9i+qedtYIRrkL8fje9opznX
5levMK9Cd55FR7ben+tYCe07dDIVMPkVWPjsNidy9N3YJHzRm3/yxSIocsfuK5IqqYzgkE5W7mM8
z0m79X5MWd48htIQpBIqofdi+deOjC2WnWrW1bn5u22nGniIB5aVerVn+nDU6zZ2P1fGvJtMlACL
1Yznoqz8F8yJd0BxG1Zn3SJOMixDkjrlcVczuPTizG2+qcGsGHVUmxycZzW2BGBImd+IejNNSKhW
/3ypGMaacQh/XhcL22UNfH3wvOqqtTlD0JAhCtGW5FyDbz0lrH8veeYcbXauB7spWeta2aWTX8JB
xf4sDVaBZJ6WLZTAVVqPw8XNPbvbO/0R+0txJYPWuxaa8wQRsH5KONROomw+kc70cm8Okw+W79IJ
1XPbYX9VThtlvFH3/rzw57m2YRIAEf6IXsIjeq8/LWDNTx6EIBow8t9zZLKB6YN5mWciJtKu2/zt
U/IjHbtfdlKfWR4OCKw4jF6stLshDNsrPY9aM8KIbpBn91T8E2ZAkBrefpi8Bvlxi9DJccwDUazG
Ac0PumQ5v1FjnnnUoACmjnFSz5l2Ez/oQXpRLzoJsLtsdr6btifgXZCFNc+VZLELvjIoA7bqoe+J
9NTpJRR++aoJKv9Gs/oWZ4ZBbQpNphg5a06O82uwyLFMewyT6gaEseUQlxrLZ5hI0TtPkEQBGkrX
hkabE6Glvts4g06LTl0JeR1+EiaKCnLzWDlCV0fsaaSkYsuFk3hZWFuhg2NXraO1PzxVcKJ+v0NL
+3j/XhQFnjJ7ib52gd7c4d/26H3UrfsqGMss4yoswuat9QrkFKb+uWV+ef8/h7gLtmhLrE9+wyTG
8Zf+nhWkHrKd93sntvvzkvbRIbKHczxH2jUBzvlsCbME4zi/qZYliWHjDi1zv/rbxW/Eb2JexCZu
QBKo/aBxTOealOKmuXBXi0Tc7teyuqzVjUaL2RfaZ8OwhoP6fwyzAcMw9790GMx7c+5HxmdlM/cb
N7PTYx06MZS+oHnDf/NYMXJe/d77cs8lSSINblFEFvSka18KL8eKo54DUE8s+riQjGh0uIiVleGi
G2n7JKSZIVnQa+QXdV89WxdD+QQFQf6J0uq2oZUnl7DwPynYumswwanakTy6yNTekil/pRPn/kC9
ekmFvnyydey2NUXaoHvhwULG995Jo79EkWY6dD0yJqLtfXVBBe6ulVJROYnUvSbWoDN3EcytsH2w
K4ApSi2TBNI70iOZGwQfoKwUGNr722SBXqausTjAO+JRn5x1r+33gdfhyJM7vdz8a4dRet/CRKex
ybY8kMdycqPiXQycJbTxvV6i4hLFAeGv8v8JcSkkYVmfhiXd/GOJVctu3PbJpWzzjRF6Ylvbc7Wd
5Cmwb89iSpb3TEzZxa38h9Dtnjjt8PUdctr64Kop9Acyc0KOKFgWtISzP7uw1DpGTp6t759q2Q4a
7ILpSZB0e7n/BbTYqGmj4JWesX2tO+unzaz4EPEm7ck5BlOEjl2WIxP914MWNfaG/5ZhY6cQLg6o
rIAXlONBQ7n8M46adeamHFDkTe8sbMiqTNFKpzuoa1RVQiQpIYFGMC7J79r+3kDmwF2eCCRM/wWr
D0H/v7vttF9Mg2MbmgRL2W3/NmSIAqf2k9G2jkC8g2+AjLQK80DfPUzEKF2GYCIU2SM3yp31fWEn
LrquAXYSpf41oiQ2yRpgBkuEYwdBTgLUEiFYSEt3PlQBly0s4uKoR/XVZFz4qJ6iF1jvDKfBkRIA
jhpz/3EYdIOh+hx8A377Q/2tRjVFFy+riEKoekI0KLwU1Nl1B2NX6mRymnpP16Nj9D42AqAnV2fp
df7GaSCp2plXb/OCElp4zKWIp+wMiJFejaKUkL/lEXXs16FhWmokgCadMf+h+W58TPXIk0V18ViV
9kHv+/QXmwp33OlAV9oHTutAptK0aa/Jeb5qL8WV/UUr3eaozrcWxi/PZzKR1VP24jDfwToQi52r
m9GqjIv5NRTdq18b8TctxCzd2aXL14yMKbNAbWsruXWNEjFHi7tTIRRVWoX4WIk3iLz2oM5udjnU
j3NXrDUxQ+IY4eLFWEsI83jutWCWou9422RMFFILlQtRl9aJDqX90nUgb1He//Tn7EP9wKNWezut
acjcqbyPOSRnueuTlToZW/S19zjChQT5cqigNaHZfoIVS98KMnG2Dk2pmPc1p6rKdvfpQK5/JXbP
2/tuyRpa2f12KapiozwmBYOGdamupEkE7rMP1BVKL7BNTXx2pWuqmduAA1Ncwpvjocd0ElyfBOHI
h7kcvtkhhCFTyy9mGrL0aVDPVA8U4Ya/C2Mgda09fnF7dglOmJG+7UaMTtUA7lG10o09htWfyrhT
UTk/6U6yr9z4y+AIm64yDQ8xxbBO8vA7Su2LVWbaA450/rbcKa2TTzzDtSqDWv6YsHp0cSR+fnz3
0lHDylpVwJ9HsSfIxV9XPh+sJrru2Qf2vsLwTRZi0adg7HTvZGbYqvBC5Jtaj/qPPJ13BQ3si6ED
t6iVR0sDxxTSKL7pUoBaj2i58cKloEAicxd0rX6Pyc4M18AUBvdB5mXbFezEiRotyJrl5GaotRWq
fc6yvVHhRXNboIKaq5evWdy1Kxrp5qO/zLCJBhKPU6f8iPws3fVpbhzpFyxEagbrlLEErXxreRUC
3a9hIeNd5qU52i7GALOZwx3FzE8HO8zFxeqzNsrqnKR68hIFTb3SKrv5UvrBqhq1wVh7hN4+3KdB
NQ4xYhNXkWN6n4JyRk7sMVjNxuzQC+/oYXh8iEav3REgOWMuothVNzOdoFb8SzqDZf9zTh6gzwoC
Ap0s3BVO4PwDJd83gvEqoR8n4uttVKIQgOz5k9diQhn6ge3McH/lUkWttnE7zx9MK8gpYqzyYzYQ
ICcxszhZW9VLmz5VsbOy52fHe/aMWEJLekYH7WxsB4J4Xo3MuLKp/vLaBjsSAR9ghlzREKAbtFth
tuHnwN66rXHIy7j6jN6Fj74qm1Mmsrey9UnLlrZA38oKuCr+sg1mUiyjGKTgQGBjSNbxQzpN+KNS
dFJLgxgj68PvE3fSIAzUHSLK+joOvxhZR7PdMVkI+jRaczpB3JGNtAqCrCfu2/bt9TyO7TlFMr2Z
U3dCc5ejLWKSuxcTeEKLBJ2zsoJqFBBjG/mvvJkshTrdoCYJnFVkENEzxM1DpyOkgiqi3Vo/b/ZT
NNzUYprZ5q7QKv3WRTisay54bIJLeWsN2NFu1LLrTuXFtjzY4ktnfjJbumDjQCKNajPPYWmtNKvv
TkiD8dWRKQc/zecMFXem91LZDE2iE4n3Yj8ZA+cpv6gYVZHS+GUJPYJEmCvsUNOAKZb3oiwPNnSO
LLiaAQY9jHRHV8v8x67xH1ynSN9Tx7skk1N8bzRmcbPxqcqq7GOKJIq1rYOj7dTd3qITIXXbeGku
fFmMtUEJT12u6RgXerpr2SIemWHTjdDa9t202h/dYg/7iKzPA7nTuDoh1HAnEFr9MiJxWfPArxvv
vUqcXr7y1x8h3gYCTA0Ht1AfoLagthiXGgpVy0d7b+SxICgFLD3gr6INxKsXO+/1lKcvSTfii01m
+HfhkD0iEBSrfrbLrQ/3Y+c0grT3HFuomjIVSR8fvCXNQPCBkUB0BFAnGl3O5MQKF8RG7FKpYTLp
SC7Y7TZ3S7AD82yb++GD6p8aIoCTZHBElU1o1V2UG+ESsVG1YfSTaIdHNWUwiSE7GrQaNwprUmi6
x+Xa7ppGT+/yZqVxHhINLiUNr2MjS+4qAauL0xsFqfTzDaEjrXQTelH5sKgY23P0PAxSMqsn47ZN
WRqVJnIhMRK7qvPs6Hn0rOnioTeQFACqiY5K8e4ZqCm7MHxtYohLE3rVDXQD72Mi0CYYjkR89s9q
HSiHmEO8WNyVYxc/jJQc2I3RoJW/n5hR6wAomljgnIByu5Kz1dAci1uaV3DBMxtGgAdpRS7tQQjg
LrWQbDlVzJwknJsD731ziZmnbD1mjUqaErlpCFrGpfWnXMhksgWH0QARCn60bHsg17CuywKdeYDT
cyvkrteYMkmlraZLMEvdvx5pKKLjxThMBAGs+Mb/UGlTQ2ziESD3FrAc2tH4Z2i5TBUmCi/V32GG
bu4a2ekNuqa/uOP0kTtsRDSM5x1JnQHFivsrIbLt2NJd3hJXE22auQwOhe5351iv4jWGHRiHswv+
UebeDQb8rCZgUEzO/c+2gDyhuYl7lY+wmGmHkW74PkmQ1cl5eNxnrzY1/ZvrmLdRA2zMum3eP1aj
zuhUzYZ71as6ekVGt6bOBeJiFCZGeg7M6tSsbvJpem8by8b5C2OwswGcQ0sdN2Zkk8G7yPSAQYsO
6m0Y5vZb05r2rcaOUQCRP6oWUc2JhQqA9zh2/O9+UIWHfhqyf1POOP8UuKEuICXNRRhrONTzKk/t
b6V8nBvVQoWE4g8N6MqfA9xMqkPuDi8iM9pTX5LoJeAo7zWb4bduV8MLfSUZqnw8uEsvi9LROQcJ
WR1Td2vD9MVm63IK/TkkN+81Dydzp2tTfzLtOL3VVMOhX41fc2hATTb+SHvY5dNCbkrfW9qaxeQ1
H5zkqppOrVwaMNN8q0oMwYQVdDuwT8NOXdMV/KOtF6TFGcpUnC4spqAM1i6WjpWISmujASl6ERVC
i7A0o5166DQGvvUleFWR2JMKxxbapnLL5dpQejED4fu5I9B6XvfsAI9eD8LCrSeTQ6l0yU0SNZO2
efCKSZFuvW3793uxfG6xwO5GhLLjhAx3GNNA/MmOMO2oX0nuuujBBv4SQ/oQWpnvlZVLfMWMx7rf
By7DN6NhDxHebumknUf+izjZVx0hCLdy6JuNb8T+ZiCD3Y7JD7cBrkNJAIYi741J437pM1IqFjVf
/wu9YGk9iv1QL49+bo/0fh0IlHLttbIXlC86PxeTLmxEydbvy+7J7qJkm4dtx6YIjPneRolpC+6j
FuuMBYUbj3aFK6yByNLWdbdSs26S4Uijzj4hjCg+CUifMaM6n7uy2oiDtRbED0PVpe9T2LG05TrH
c7l9kPP5yZoauJw5E7M6qh/MLvS/oLEc16XjtU+aAZ8Cs4pxapb0ukxia6h5/iIH0eqm8jls+pWJ
NIr1jiS1/joPvKHCd7dJ74W3cmbMG3UsUP+/+sz578LP8yx0i8QIGRZXiNTw/+0rVJBgFlYTXbjA
j/XtmE1PrVvqYBKnJwvru7rjpKJ4t/v6K+2RbRkbwwNZMsuxj0hGt42YmKYy5OzOUbhB4HtMmXqt
LQeTtk3jWFU4c1336IiDn/etmJWXcBMoTfSOouscVBy9EvjSTi9e1Eeh1XRJsOu8CK9oTjYZH4Cr
57fRTKdvUKnvdzJteIsb3ViTD4GcRb5zimnUkvObeyMEVvmUuhmkwqnheRtL8QU8RrT9t/fxnyI+
BKY6PUkZxuSg5Pun0rSzmrpdBEjNKEl/zD2RHRVBw2slKbdErMMztD6HvhFu1aG+sjJv1fuiOE9I
EC9eUVC5mdhaTqoXNFWL9Fwa1wykzleBjdyS809Dzs4z+3avyW0XOZHbpgT6yWb2n5uuL98sfFd3
F3AQ5NNO9bPUsAC9bLV1rZmADl8DyMvg5VqhN3lFvnIeZqS4s+jZFQxr3JbDtDPnJaBlFLdnSPHO
mzwxkd7WfAmFUTFWpxFHiTjIVWHZu23CAEflKVllTBmJQZBQvQbG39Q9DzLcbSiAZkTw6Y8BYqab
Hw6nygCVqleD+fznXpQHe194zUlNZdR85j6qUY9Ll73fM8gEY8CrlkF504zgMmMSXYlF5qEKBFXL
4JyYz7XT4N5LzWCrR4m3b1HPrnwSYj4IRIRGWD+kCzudykKK/KTbTho5ZW2TFy8Nw0z592W+/bX0
9eCo/sWwstPT4NtvqncTEZQ2APo4AdxLNkQCwusnTwaOclgdaSY7F1Vvz+6y7JeojLdlL3yoaEv6
oF7IDMLhNkrMS+BqTyoU1Xkl4/yUEiBBjLSPNLIkysgJH5aWC4LFe/7sWFR6uL4Pk8EpOR1TsKqy
KQKwygDvwcMY8kaTpyhzWtP6xK44rm3ApceGnfOparPHKKpcLE/4Di2PQJgBvZY8QQ3y3tSY6ToW
mr0tZF62eoGWdxoi3VN5sLAw5q7MPlo7Bmlm1fk+l9Msnl5m+sftwOI6oIY82PVIF7iYuVaFNkjw
N0qslav1A4FcOr3LxEe87KXPVmrXR9UxLCJyCny917a0qm2iFOd3d2QX0MCpPaib1kH3uQRT/SXC
0HWHVzTebO46E8MMGaV6qQ0kUDvtM46W9lx57vcm7lta7pm5tcPZWefpFGzzAbAeDBvMH9lwScxI
QGQVzjm0g/rUFRpqwWIOwAho476P9QluhHS011W7b7pt1dcSPzJPJz1wwNEQ0I2Q1/0BHaNaRZZr
v9BLi7CDa+W7GQixbx1YI3q3dHtNK7MH0m+GVj928JP2Wt8wXyc1Dniuab+ZIelP3vgNd2lGYFM/
nu6nCctOlu0wjAjz59g8qjMAYNIeHu+cx3zwP9X5DDAK+9ScfzhB/BTL3SOdkJaTlwGDUbPAwzXe
yc9c+9UptIv6QBFEGgzx4t/qB/QsdUZjH1mBWpjVgVMdQgXNyM1gmuWhoUmUwCg6d/5ILY3ar0Vq
LTlIhlmNHGVl6d92Oq6UsRA71WyahsHZWHZY3yUp0eBxDqB8U3ttU6NACBwxb5WwYUkLd+fJhyzA
BxQvwRUoTnwOsfRvlHSoJAlUa3GUVFLZxmmfTKHW5ws0g9SGVvSTlNBZdgF43kRD5Q3sKktvu1st
nC0ynfNDN0EfRjk7b9VpbEY+vTU7PzwmJ0t6aYEJJBvKaODVnNs2eaTpP0h9AXmiDIVDElNvT8Dl
pZESQOKnpJ3Jfp/17t6nU/oPE+sy7PuOzBNz+VD/UCOHq1HV7VyyyCENZK/j4lU35ckAlfOqNcsX
fI/tTv1pdVwsa8xZmlcRB4EE/4/q2IhvITP9S2Kb+PkjTokcocvnPj6ZfgsCPRP+Pi3rYIeXB+yF
o9HQaEAW8RZA15CHXkB6rKkTHzrJTcC/5ibtdhx/ajjRdbhH+SXWrmuw6CJKJfy3D2iOqZ+EMr2H
QxC2+7EuihNgpArdpGtwbB0MZG9eum69/omJBEWTdOXOnRFcMQDtRj197YMygUrE2dQsdWtfMLtT
K576IbzSSrc2B6WG+eMTOuZx4y+Rvsuo4865VxJG1sEWG0RdHFBNclnlw7g1BbwJJNGQ/c3eplDT
0m09YVFR4rQoM1+rtg++VbP7WmW59kKES0ScWhQeK18/RW42XU2rjygPg+yYG0N8ydMF1qsk+Rgc
FrbTyJrRGtPXO9FGkH42W+Ly56YP0/4AOuKhWHxs4nP6yaTu+TZRXyuKC/Jn4ms029wEhmAaxYp9
8dX+OdBwAvo28g2KAOPXlu5t8GTQualdHFOT7oPHK3T93DjZL3XUcBNBZ6lGUZ+NPwO71r6ZMYIF
XwjrxtxYlT+piOS3J6cjX4vznchX0jBa+ZZ7URtcdT9CJBmLDo2cbOt7erBJhbEp0zGhUYcSytQ+
qwIlsKDoVqJzzhXtMD8BSdP4lXPwHL7nfWi9tfjy7Xgi6YkklszwzJOqT7zLGAz+hZpiOgWjTkgb
ATIBBO0qd4zrnGSkceaoiuMBvIH+KbCz5bMF83RdGuM7pJiYFvuUr7yRKnrmFxqDzN4Iu0NuOw5b
5al146o6m0Lv16KpCJZxKnPdJ1O9msOGn0ICqOiFYswabLqcUkisLx37SNyS0mX7w4olNf2X+tDQ
/9MIKs2wvi6TnDmn4vR2lVH0b4W2B+5lHvu42cf2iGdOpixOFnUMQXQfqupIBVkLMOBAOMdZQuZ6
p8OUH82Zi4huQD/P5Bn4y7iDtrZu1OFK9+3x4LjLdHUcbby2QnOgdAXGavJjuNdJ3D1XVbmQ2ca9
RT6niBQlwQAo/4VH4gfyImsoHy2/EreG/GCirRh4WM13p40/K0Yv1NhruBDFBzUz2qkVyE4Zp3OM
1Nd/coGCoGLy1DWksVQasn25K6NEqPdtDb6pjHriKBHNPPSUcRa9KvuJ7/PDqJrLzsQ1pkUpw/Qg
uPpMo1dLJ7wVioV5V3v0HUt5g7IGT9vXtGl2XtPC0UobvgPKnTclPY2VBkYUg4aMpqwb7fS2Z45r
5AbBe4i5GhNYlTrAIklEpw7mm/AoSLZVGq75cpgS02Xf5KPFx0xEHJRHK7imNolH23gIMiKbYv8l
Zat/jQpoHY3ol4cwFd4J9DMOHDthoLVUCdCwgCacVPw5U1v8y6Xk/tMlhaXYQlgBn8NwPX4TeaT7
25Xkhg48FDeY0JrY81adu+qgoJeY9eW+74Sz46A4rrM8eeFr1jyaFQwcdzyUWRu9OU5nPmGRPTMh
xgw3Fualb33S5eVD0yxmdJ0LH0adHas26N/HUV+7TmT/KiPpWNXcL97swZjMdfE0dEm3X3SozCIM
w6PqbHpyPsq7163tb3NDaDGerruy7a9HqpP116Opab8MUdQ9Fikdf3cWYhtJVo9l9tCbjOJXZBXj
mehf+McdKxVj9YVg+rggUspsYHQgOQkbz+KtZvbERuO+2Rqyd7yP0zeHCARgYvO/MG55n/8xRHZ0
3fJ0z/MMkwYDTuT//AwALy5uETUkBFe30jeX9yAO197slKc7NXVuK23PdJfQbw3nadvX9bsVhF9i
f7JulRFbb4W/mX0syI6LJJaUL3Rgsl1ekA4Udnn7NtD6Ov55Pu40ggrEMRbgjxHZl7vItLJTMpSY
KHGFHVvnBaNt/dIXw/BqZXSoktIZL7HpDa/ZyNrRFEWzd3O+Vm7UlNeEUTGXjAdvFz8JUgf6pBGR
7IcAhsMmtslLFQ7kmgrz0QsKpu7RLGE0FAbqrU6gW7ISphqNe56J/bqpf1VjFEv2l20e7w9dHDWG
LCj0fnr2FmRjyrgj7GPcONV5DOpiE0p7uqLV/kHWFg0R1+idgkearv9D2Jn1ts1sWfQXEeA8vJKU
ZA225dnOC+E4SXGei9Ov70X665vbt4FuIDBkyUksimSdOmfvtZknUjQ/TjUd2oYQ7U1c0ZuECCnj
ustaLAzxzGRutvoU2hcK85oYR2jlgw9d2grLHJWlvfE9gEomFwNa2lqCoOikAzrV7FW2FGh46nWi
R7d5En1tlowVuR7JqTsWnfO1laLb6//6Ls1Nl0orMtD/Cf1+tskHkXUy/4jaUfdHbU7uu1HX763W
YxztoQYVLub0sSvJG5lH50WJk70X19qHDQtob7Yq5ZNw1I+JdG0CIt6VYa7vR06Lsy16O1ByWLRe
1KjwIPXmbp5tg4Q/aC9O3V2NxGo+rCHHC6K26c32s4lmMi0gMqNN7aPSV/MpKhaIIOuJhqST9n1d
vLhW8dgtOa1mo8g+uvF1Y4FUHrPWaGIcSQDf9nRhlgkJaHQFbLdmX2oiN9iULNrA6FXNDfUuNYzm
mR7HAfbg8PZ/d1ic/7ztWWDQAYjomg4mitHzusD+221P1r3SDhOKrqK03bBttaBY30dnYl4yRxHB
bIag0UxqsF1IZWr983yZCWq/yhpQxZEH6erCOG5LasG96ZIa8RuuI0SJ26vSTMiGyrvTurN+n9zx
sJX/XGIMk3JEnxUpEGdbpiSbGXPy1VVqWBTcH6dIJbVTNj8aKQi9azgrcm8qw8RKbzlCwze8H9XF
rfE/vpsiwkG/9c/ljCoZVTi3X6WsHrdHYHqqx2RiN1/iiX0U66Okl3WQew6hHBXyhmWJEdXrM3v6
dYqSSGplM0PkNHUG7RC0XBD+vPup1E7MW4bn7UtBgzNSPfVhWJ/Cuz/4HT3dc6mXzf/TY8TG+p+f
HRWPgewDeI2BC1t1V03Ov312XT/NxLwr4tjZhDpoU+M9l5Hn7iU0rB2njvecOB1KeWAFwfaqBs/k
VhTR5/YiZEj7oZHZ99/cfqAz1nyvuNhbmozC7akFjOqMk/bu++94TEVts/NO24vw38Yws1wIO+t/
9/d/317tAVwdTdg4AYA0eAij9IIYH+Rj7tzMk1Y+bV9aO2PLqxTOfvs2nXQYTIT25Gpcff+EjnsY
ZZDzz9+ix75csjZ6//tvjEA9/ESn7xfpffXkiDHFm8oubPuRSaa3razKO0faT4neZN+TBOyH6C1U
OoY03MsqQM34BFPXDrG8mruhULQbK/Wc8xiXOphwHtHRXX0whXtWW0O7MYf0aPdaZJ80xvbXVO3s
Qyzxmcl1BIjKUvGHiBg2rVULkB+qjhhwbco0tIbpFLT6cfMDNZr3MNAvPMqNKsfWw7cTYA/j+i0m
E3pMlfJuEl/nROMnrX0jFPhLAshG86lqnFdYat35rzQQt9KpUO/FyjHVuWR8tXOtM0vWTWNzFRT2
or11yvgyI+D4rRoA0bAM/kyISOb0R5hdRbERKJaBSt8g7hPdP0qtVoEM6dYe3rS1Fil6EAcwVaIL
wIHddqkuuXeStEt+qIMkf4vl4VGo5BOANlf2eVFCIXZPrpOk7qElLD7sotgOTad7Le2R3RN9D0WU
5Nn+faQM4/967u+rZYcbrat6AqdKGgMFPzqWazxTOjFmsZNzZxMxu/XzctBhAUq9EaGt5d11Dnr7
Wwjq1q6dsJtsGwMtHTmVK8IBJ+C8PjZ1+bCM8XCbL+M/5Fq9ZpvHxIaMKLcIrdWX068sFHXkQy3n
5vgtAST4hl2dVQQ14rRLZTQNaZRPW/mlKuIzjbGQIZZDE6Nz11m1qptEtXKjd45vdN6eMtdEwFg7
di5joU2ZMYpZOS4DUNyt51iyxB5LHOHMNttfVab1hCCPMGsqvQDNJBLr/u8jUSerV0MdThu82pJK
BkF1Nk4NivhonVQqqz2gojNLc5UU9L/POfhCSUn47IYOc5zqeB8NTTILnd3qMj5ujo5tJ5AKpw8q
SS/AreZzm8zzeXv094vaOtNRcfvvn/j7vB1wgRC51MZ62HdW982Z2jg+IFKI61xSEboW2p3eq8NN
oLU1fuIhVkOBEBbNCL5NX4z0Atmf1fd9VX1lhV29eTKNEYMz6W9mZNpog1xO6jVnu3E7HxRB8+E6
Iuc0maLT0rn9W6YTDr4+X1fMJdFjYD+2af1Gb5rndM/bN/n0JiyR442sr8CBuodUmeZDlVB4/r0M
jUEs389lvTPcKInSoEGkAzKyV8N731CWrFf41OBc8gpId6nWF35Vkz+COzF/dbzkYdHq/KP2TKY4
nrW32jWMce2S4iaesH2gvW8XEqS379Yv9VxZjNTE1/csQyFLcS8FUtvvcz6z0II4YtYekRn+WVhq
f2Ykn7CHT5WH3EzEuYjzfKej0fo+l1MF8vPQyDM+H+PNHGyyU5uZRMeku2pR9Ia3Wt5ZPBdK4DxZ
nnHc0r49GCnNxmE7jLp6Gsu0fJ46tb7NlCfs2Ui4arSwSA6fY3IhHrcx7JgBZpAmcD3NUo/dOh6s
4uSfy2C7AvLJfqPbGFYWaEUk0SwUGfoah3r5tO1SLVPZ91Xt3EKEr/elO8Swd2ixbF6jmfBfauzT
ZlunQx6FC7T90NK88mbM7dG3s9rab84lYdYSGELjsFUwDlnRDH/WB3Fifz9Q4n8ebC+hBQ51VCeE
A5sD5L+td7jx4jKZOcd8qHU/agsy0AaE9qtef/bpknF3xZXECMnpQ1QG49FagfFpEd/LNnYfIpvU
rL7FjwZ4vG9s924jRMxZUZ/mKRZQDxz1mtDjbA2R+5thc+tmek2E2no7oWBMXzetJoxZ5yZvG27m
azGDlkE8FcpN2xARXBokJ67EmRlVqO0ep8E7jSo5na111RwIFN/3xwEFka81CoMXrm9fAwF/TNt0
dfGa3SVa+g/UcFxi26tUncrOKGyz+bmxQ7Zbmt0SzT6YpuNv97vtCw5dSFgoS8PJmT5rQ/fudQr7
+1onQ9sumsv3d/963hstwN9KRNRyqxMUxhFTkUPuqVnaw/atp6OajqLcuusF4UFeDClNLrttr5iJ
ybwDsCN8uW4ds6piOS8zO9xeLVySzVBzHKwKO/L23ia9zK/TEu+iCQyKt/TmcdAl3C5LVL9J0MU4
EP0eV15Wo9ndS1ka73naGscEE8h2RtqA0Y4D0oFvWpx9Z6zei40SV/aVCTPFYa2x4hEMDlJP6DUK
FTjzThTDv8wyj49GZXUkI7KmMBWPzimxLTTuiDpc/yAKSIpJ8utNGAsN1zfoUfkdKXRdG+G0sZJk
t02u5PotRsh4Fw+5cp8OLrbs/35q07A7ufHPX7ATuVy6DWK4QUHpWcJmj5r2DunzcjMji9j0iv1M
6Kkc7Z6UH+6BkG7iU1uxFxCKvjwXlUrRldW3rVcRJqQbunqzlQ74K9tbEV0HNCXht3Q9A7x+rL2+
XsHaVphXc/OZI6Qx3RpFiEMqHZpA7sMN03tLs1569oh3S7yUfo1N/L7QhPeUgSIpcHLsdbe1oCpT
eWu18sPKCGVuplmevkkb36McyBpvXdUeTW1sHrapwPqdMeWEshiNdWytKr2FBIW3sYdCVBs5uVns
/jEg0FbeI7Py6zK1d8Mqa3XjyX4yO/O9G6fkJ9LfATK54lyFVo5HTUl2WQ8SaGpV761Jpvttt+5U
xVUj7Qd+dvsHy1yzR83QQlEu6ufJFXDfkuQndivGkHUrr9MEQJdhW33osZxyIOK7vzykvmzFvl4s
fierO27//IhPiyxTFVItYVM1Je91cLy3eMZxkMQ6aIXV85ClyhyUKJzPkYeXc+wqlvrEzAi2VIdf
qsiZLohO+JjjT5jeus9IzthTlkZ/qsfc3GUK1BCrXpRvSIu22cwIocrCcdJz31V0PYgT0/505Bg4
K9xpex5hc3wq48RhYbb7vZl17hE/mE3DGHNvw21GQnv9a1/edIdJ7N0OSqOdYxPWapstyiXJEY85
amoQ5NtAx7ajjKM8X00P5GRHLEUEtyz2TtbUvJRbgJCJaPyUKYzdqizOHgcSTEKr19JHt2tDuY2c
YLttRXmcpdU99gPSBNahBWoyGF70s7+LcjPRjsYW0DbHnHqjSXuzSHpidDaWqpt4txsq4lum0RNH
Uc1Of1ImjZuIIo8bgwQx9+rbz9LDRiiJ51o5x7VODnp/v2VlYHLd2bmi/Og0TYHSVkUstcl1AT61
m0pPnLnY+qNA8f39aLFQETStXR0WAmK/h10eouImmvxWUZgnJl523zrKcj8hH2TCvVE72VXcpqIX
2Jzj0Epq5Q6/MT7YrCv3lTvV9//xiNF2UBDldFiNWWc7YuRPzgUrciE86ee1rrHVJy+gZVZzW5sp
SkPjdTvhVD0m+hl32j7TB++lElFY6Uy4SbH6sz6oGG38EdnMM0KQHO22u8bCRacZGHa29yOJ4HT1
3Ay0WMqjKbv+sbeQhM9e1F2/oXcIxFZWcjVh3FGnL5TIda2lv5KZEWXkpdVVby0CgxnroCzU3RfI
Uq9dS2WvrGOKRydl/omNZHmwS4keE3YhalKobRo+TyjgmOTbonSPutv4RgP0C4nrXZL2/3xZRlyt
adPfgVoqT9vzmAz/eXEGvnwqtc8WPOlWwZq10V+QFyL/Es3d1hMx+ok9uG6MjzJLCNC0W9ISVza3
7GY4chWW7K0QAAZ8K1J+J7FiDje64fZFdZYMmZrE/pSBNWPy9wJZpbqbdfnJJimjv+cjjOpPm+Oo
lIt7jh39a/BKklCbyoXi5CxHwshI6VhvElZDj0ZDM4Iir9P2MEHMF3YTwdakYleownQzHpnqff2l
94GUJ6iQJLgN4zdqDjJJZ0XpIpqmkeSw2Y7yarwHXK+fITRy3SoRYa4iyoN6ATG80j9vhsiIL20O
jtbTscarSX6X/Ou9FrXNHasEh2SrCpYeXS7E2rbqGf1SsaPj/or402aXx61Pa596BmJfltQ1GvjO
cOcVQK7UOoX5qD/1XtndjUWtXeWi4aHD+L2drUwZXfjcnbKbTBC+wkowas4GKRwc+nbWPNBZxNbb
5fukjfo6NiQHQETAp3L7gZ6+2LXIPQ4GV8lLpEZK+H0MIjGcJDVauN0cti91qVG0dxHeEZdoldVb
6+bZaxGhZ1Y1fEors4usSQreYfIiv1YjfS9r46IXphOMGSmeC+GWTanAdi4lqxYFLY4x+97Mfnqy
R5wuLH2XeI/eQOMLQcGNTSnQl9VTonkXWpgPRJUiZ9Q7m/7W8jhhQLWHygvbAipMpXJqCHmE4E4I
7WDPO2NkTZITOPTxYiqeAvoXn/RY0wtDyJL3K1xXGuScp2ZoGZAzU09Hl+J6ey3iN85UzgB0AJTE
kXyCrEZqrkFyy9zfL7rnhE7aZns1Zl+V6Tdzoq0RdkQk9sjH6c3j5ZjcKVT5Xy445pCoFtneI6JH
RWShxfAUpgUzY6SaUB+kFWS98qZV3kOWlxlqgszZ2SMNY1WUvyqLeDyJVbOJvRs2XnBP21T4IjHo
wcwZ/rOerVNM5jaQoINX9JfEHvU9W4zTSB7kcQ2BamrizTGG5QEasIc4Qz7SVwhk42YWweSx0+Zi
fsYCO3KpQiKU2K+yH1L/UbVBWafZXi+nAF7iZZFDEtLhxHXhEoSqmTrnSIQUXEMIDvfNKdS39Xip
XPX4v7zEj1XMkQXdFuZxrFsWRVJHH+PowB0Ica49WC0QJlViAbPm59lRCWut2icWnq8GZFdooC6w
yy+bCFhzgckYsVDgYi6xuLenGBWX29p3XWeSklPyURcXy1CKU5opS6As4ydtMyw+GFG6wmn3s4WC
gWQDsMAWMXDJ7FzpBnyNfYm1wLk2nbX4LkuVoeU6pqsWB4EzjL5nqVfMCCdQxsptPcxHQZOE4pkw
4GUe3nBcNiBjnZNaF7+tmkt9NIxQs82fsqyfkri0sAJo+2KJnsm/qkPTXX8pw94zvdB9BFhgUxjZ
lbUWwK1/VTS4GEOVNBzoJizq6ppaxAE2t13DWpZCFWXzDziSQrOcPDAy0dwT1076OEj2KFDcFtf7
BJ2FW1qXsG/q2zgcXBdrg0IEa4zgopvZDRlki2nmSzm0BnoBrLyweTLQekBfHHYXvlnFH5ZimhfX
CEivc3x1JuUDExjXrpZ8wdq7abNiOkd1UuxyDbFJ3D25epf4rNkmjrnmrR2Xj6IgT8ho6Q/g99mZ
CcNUVJ0t3XiWckSDP4zcI9eDFsGQrFmH7XCvWRQCPfF84ObKW7dL3yNsCurszoGdNKiXm9Vg/IU/
KA6WZOZ9tMkhXbT3KTEv0DN+U8kMmETEg2kPvBFSggNsiV9dTYi7dA3FjyqyDscaME1fWmfVneud
02KjmWk+6sOaCUDYde4oXqDblx5Kkj/Nym+tWeqAGuhq9UN0l9jyzvXo8MVWxUjbMdA3p42fj8uv
vld/9VDAOOwrTLxbjqLRPxUoCWIa++uM5CcsoljdVxJunZq9cmO+12Y5B05CqwN3pwsqIyiq6IdX
dJiscnJoSHlaOJdzEfZZ2e9GVMhA4AChUGqpiJNTuheh6A0KWgsoeXvvODkKZP1DsZeI7WDyKjNK
6CqWng8aGLNkwQB3mI0Xp8pTojHTgy1dSq5OwW+u2HRhyxcBlPIG3l3FLM53SYM9IHV9LWv2Jri0
A6GIXwVqQzay+y18oTDpHZm3QETVfaSX7zC17k2ppGjRi9+D0XZwR+U+1+vmgLTzUPddRmT5ex85
u0WBWAS3DNbMQKHm0WhyJLurxc7PGFRZDJHy+FbC7+GgAVHL5B5L4DuBZV3YKtkdBtcoyJ6Z2C8v
Lg6iuPltyGU4aImSh1ncjYGspt+uMJIQ238cW58cWeiQ1euyRBcm1oFjjsVOVTCA2v1T1GdPfJby
RCwkQhOxTCw3xWev6RwnXJo9vfU8fhj5D+SkPVRoQB+iJD+qRjTvuj7+KGs4yZNqfJjW7AZeFL33
wqkPddxyazJo98GeDw1IBrcN2HfbJITaxVvhT0La+GkRDuImqvzSpYugkJISKokx4mhxTawfCHrQ
SmWVu5+1RfXdoaGjQNhe1hIvb3vjU2betiOeAy/SXo0aYWlBpRQakdYT5qTsVTvJ9igiB8KNZXKf
lfEZ7b0/wlEITX1hEtJcawBlSG06J8gV8gPJ8OX0a//ggHpYcjz+A/IeG7PXEFehZdu3dicfqsy6
STVwwU5lv0eWM9CC/dSUstzVo6wAmCNNaMx4nWk9w2h7V+s4J9gwZSdM8ofXesyRIwdWZwMAHQgx
BcF4kgPV+AzmZmhmVJ0cN9+Q4weIzt1sqYJ6zFpV4zSiqqh+iiI/cpGCJvQOoQ9lp8gzPXw5+e9J
F4/YqccdEwncseqgMZIlJ76xF+IPjOYxQ0kkM/tKprbgBsSnlSHi7zU1dPsqv0W/cGT/Si5vV+vh
gFrI71PlC/TzY7Ho11GtVwGK/iqVsjjd0VL9qkrjGjlMtGo+v8LrPktD49wx6103n2O4Ha8JbEci
l2O6F/xi9uISTkUT8Ta1PgTAsraR+c622CtPOvDIoblgTmA64gRpyV5utFQWwYn8O6KCVER1eH3n
G44l91cuIq9LLy4ODb+OyCiwGrKKHMv9KNPUCYusW++K7rOdRQ+OSudaI4JgMNgIomIpgk5cM8kc
LCNEKmuB60YuaawDmzVKZBGwntxQPjlErLUPXINa2BJXE1C//HG65ElCOIACX3YgyRRY9Am25bia
rqL5aMoRp3uSIZmeiLuvkds6ebwEpgBr2oqa6xSw2E6keZgnBStrjlQNuNLCqHO5Lerio5CBiTnZ
r4rOfbD6S6t9iKhokUNQJDakhuPrA65zO+oEH6ouO/kUhZHBFPkmlUQ4CjWj/hjfjZH4bytLnNts
6q7NJEHK6PKV5tUQLlNKY6MU7s3cqRXlPaW9GITrz61rhPTcwZuiZy8XQfa7PXo72oFZ0CtJvtfX
dtM4KDsXRWygOhondl3kRNAxsGzKaj9GfRzqdUEmrke8ZqHlP3tackw5piy0oRIIDrCm1M8mrGPu
7Zge7bXEiaLioJoWW0kjNnZZXPkkcIGGHYz3BKGCWXDqG0ujPoN96mZ754DA584lLpmOGrurjT/g
W1z6bhYrHB3JiYlCOAK1yelUUovTl7dw2aNCprVqACKBE/+gpvJcsQZz+nTjkSwasK5XFAHdcYBt
ULdpRdHc9feTSSzTesBrk6wO+GqhQwqJr5cJo6l5DsZoeUXycxEOWPpx5mofdPvH4IqTQtf9QpDR
b7Y14hIvdY1mgiPnSfOJyfuzF08loqKpypqALN40JIvrSjwi6XodnGvmeXCXSlbmPg8RkwOLX4wE
BbpeYahSgCl28m2gGif/N99rhAUFjvu7ZD3MyyT1W90qw8lEW9H0BeVRjLFAgV6AEaZiQHnUPePW
tJk3ZWy9/ClzMS5PTdjjIg80WBDcdqGXqwUlce48tyZOQ7dYEDEetguzS40kQDXXkPUXX5O8Kd7s
PCCl6kUiiKMLh3SyGm7Xq2Xg7fUDSFt87rUiXkRRvadztq/4WFNYU7EeaQcndvGAjnXgKRP+9j5G
wcfUw9IpFxDaBOpgkXgVNXdsHxrLOCvEvrFfmvGkuuY5q4tfbsqESs+7XzQw3LM0fllKVfkO4aYh
nbUzBdUYjGZ5J9IQsKGBvozKw9rXZnY3ltodm+LSH9VOO4yMvEbDTqC7ZUvgMfgBQMEtXvhIXM6d
aXc86Sl3Yop/2cCUMGUxlUvUB9h7fo+591Yp5B4Z2egvIx8CE/if0iEbHMm9izj5F8ymY8elsKZ5
+jhAudD0W+Z6T2X+yFLAMICy0DOS6jQwTFdXY1pV5E+4nc5igOqAkVan7TK+5vQuqmpPnoGstZ8b
+Euhqb53E9O5xVWnd4seNjoXK3M3+hnqVaJgnjoKh35nJc4LPIsokDZ7F2fxCAKAGQt/JOT+xdm4
XshkxP0iVvgG0gXW037YF3aiXxzJ1LIWDIiKpQzyh9k6OFC3fnRGfHLSBZUhNc/O9LAdjOKuqRr1
OrTMya3yqCOF27U2yng04vYxY4f+aFdiNw8SezUbq6VktcH1qfn67FDDlv1XHxlhjZXxTITZfm6j
+0oAypsXxhlZU741QnnyGtBupsLYcB5bAoBhsXGmD+Q1u/1ZxgphKJ3lZwZtP0MlAw25FbCmojLW
ZpJzMrqq2NtJ/GGPtKBIJbx6oieuilp312ur0JfYy7qMoThESHjdj67s4cqRflvXFc6C5IXUKyUY
DN4XyeY/7Np9REjQBDTjphBiY70fKvOCZYCuurLc1rCpKEoofOPSSXHvMvnsI+7/Y+TulZ5mZNbd
FbXgHFVvshlEbm+MaJJiY/Rr1+iZWMTejoDjeJ9FbMOLUt6oeYRqRm2inUfJBUqfwY5qlKAHLRlo
EYzCbDLYlnLzwj5Hsdo3712MOCYBpRYKxlk3QznBRI1mH8rw9O40v7iRssgW3LA6dmaOO8HGsN3x
MtrxCEWmoW0VM8sdsvyIfpnbuTs+97K/AuEybzgRwBFQoA3urs/VaxYrBfXQr3YZmKt7/eDj6QVL
XnBRpMX0lPbycS7T9qTYLJ+4EwgXaYJES6ZbNX51p6rwF6NmMOzK0Cx6ebKSyPExuJMQsyznPpu7
176G66OyP8wKINmNujPxDkiXbS0rFXtLx3tqwNIchQvXB/rgF4RGaOxT3D+4UxqYkfIxCaQMprki
tHtxLGp1h2ktmYeAvvnkLy0un46zLmev4WeQT+S6jhdz9OEk60mLZjpUEwkyDjghjXHf436xsAyG
tV6mhxyaaSdxkw6VbVKAZg+rWdCwsr1VNFpA1EjEv0FlYSuDb3RGE8I4k/4gpHekB9OfyKT6oxXW
qZbyc5KCsSnb3qDMISMpsGbUloSGVMQcE7WMjyvE0HfjFK8lC3rrtX/KOfoCwESpqplXhHX5ibEB
HFeYvNnQODsP1juRL4oJ0ECBLLfMp3qNn5Ve9wdaPRtM9xhH/VuSp4+tEnc77E1Xwe9px5N+TZpG
97XKKoOkAEKas/uYNBVVom3tjaZP9yy2PzuGaQPuFE59fGN0fGgX/ykhZIWU8SKwl+bL07WdE9sP
QrISrdtgqC5iZ0vtrUjox1ki8kKZWxeYRi8LsIPUcB9s4WSUhhElcKEQACZfpqRyAlWf3/Wm45Kw
ujuHkI8z2mKbPu3ygAn1PFiUdTW+g5om69l2yBH0rIJaUMVtHSVofWIxQeTwiORkkoGEQbkjjHsi
bnD+MWPwP1Tj6EOXuJTIe/YTocqAmtSd0oj5EOkAGKf6IVdiArRG9XkALOy7nOm+pUykgtJ+60RW
BwB7fitjecrla+KlXuhOWRT0CZ+dAjG5EXZJ7BlbaHQrHI8RxWzXGHunBvlGrGKvjqf1X4fa0uwX
68Ttnnj4jETFbCBtisDsoFQY23csthZAjGkwdk3T/3DVPyRF0Q0aybuRs5sxSKdizeIWhj2VdSOn
39VAnoBSoenD3SjohDqEMq8on7XbHXYGRSR6IzOcOyTaYAcAgwqYc5jmHkk+rPcdrgR/SU26hnJ6
UfTsCzsGVWwKqLxHdslqgWMBXBodSFByJ7ZBzg43JZ6GSXzC2NQDXRL9MA3LoVnDB73xnisFeCXp
i4hBteceb8FYKgdb6150gZRKAZOHjcd8iWcCdIpUfSzT5Wc8LF1gF8mhTHE7D/oEHWXtx1QWUNpB
4fMHEKg4VoxdQol3JJqplGqCMZf9afYw69Htnxzy0gOCtVh5PBtxrD09j7Rx2YZ8keRo+ZPXDaHV
ukBraaV73ldNWCYb8Af6O0yxhXbQCnu6aW3YUpGBNWK0G4fxIickP0H3Sk8g7vRfxUhPgOmEx3B+
8fzMvrB9JxDY0JhPa9WZUfZCOcKFEY3GRYWTdi60Bru3aC7w5KQP167yZ9rvs2qGdZre0bVYEMou
pJLN9rHorXevWK5pBlmp9oz7xqI1NrVpuBCDSO/NI1hyih/RAJDT4d4jWScyXvc+bUc+dU5zzUlD
VyKGdIQNqIEJjIObsHeINe6XQ6V+SX2RCGocTNA1R1kp4x8Tudl0AugKLxXKtxWXmLPFbhR5sxAS
4+dOrOy0YXhymOn5fUN8U04tjfLJBvjVpQe3T99Hey7Yjljzihj/TDvZPpjyYLZDF8yVCFB9r10T
fUDTy0zALtAn5IDjVF6HRUDXTKFKHJv63ijZDbg0dS/030mdadGvrZR4EqceFmPBhD1Gie9l7OMz
7xdAg3CaWFoNSMn0Vb4Gtx58NXlJ8S0qYPXQRhG5JMrkpZhrEoAiy29aii6LaORd5E1LSNoNut2g
tfl0QPM9a5rElLby7dQJF5igwnCp6uNSvgy1waBCiBGNoYW8PcvU3eQEQ1rTUiRsgdD6h2Vh7fQK
fTmwDx6Tsn9ZHOOg1U1zEYPu0ILs7oGQ/LSw4fkTVGZcgbgTHZZwzYnNXZXmP4ZO+VQnj6iFOvH1
scn8PMEW1yUtqvkI17diJWe3QBs9pe9Wls9ggnN8d9bBWuz4Tmjs67SaaLrB9ac4lgBTWtpcI4FV
EgNUmpaBobNnHZjTBxqVqe+Waag3fbkzZo/aWjMfCOJixbCydl+MyY+8jT4apwcZz8YhqfSdk77O
WHx9/Fic8Eu8r10p7oeyIRAOoiIX7o6eSgndKJz0ihmsCu4buWugdsmL13JSuxZ7yYKQ64B2yiEx
zX0rIDfgFf9dLMU1rkf9mBjc+3QrO7oR3k/poaN31M7c18VELAA+8sCr7N847+ubNhnfAV8iIxPq
qqktb+KEew5OnT+F6/iCqp80zHDUeuWURrDA5haalmT7GbX30TQ3Zy3D0DMqbkYj7KCkeb9HBQgd
03XmMytYZ3k53IKOELoYNHE0U0vowBFzaGJJaocM94I8Lusbo0Hz2grMxDbVg+St9ipvDMNom2NX
88qjlbmvicVOptNiTKIlM/7MQkrkRe/lYnzA3EFVId21T/2S5a4VqNgksEBp1k3bawCHprtyslnQ
Bks75M1vTNjHcmxuLNkrjxEmr0NpdnjJI9ptGGUTUeyMvJ9OVAEfYp6sAEdJvnN7onpaPsNyoddV
KzgWLb7p7E9+3bNdTSvcLwtjTzmzTKB5mL2et3rsdfGjXyS7L8/9o9b2TYums5T6r35yb3RClXLE
ssSgjicYUvc2OLPQTc10r2uXGNYx55rRcZDQVIz5V6t7nPwQG/y24D5PenDoZMyrwDSAUdJLnF7y
twxrDFWHwSGFya20tWCyLxWcTumOnyqSrtCb87Msow/gFxDyR5GFS2leTQ1paGxWix850w50DIyS
rvsZ23odoGxkp1eb+8ydgJRnA3dEkySjRkmY6F6j3kDbWYtot5BAAS2O1nWMrGNRo1vLFW8sx/HU
/BnK3AnLhBZCXS5BXplQT4yKLke0PDYZXQzZwWmabKp03UIzZXuZ3wjWsrYdzGtrR18uY1AkIQPt
E3ayWjfh1bTjhgyhzEE9yHRkNNQmMKmbKDTjL3cshlCkQuEu1yHTMufPLAaD1fO2xhqTHQIOJ6tf
6MgT/e4eEnWUB4SeFkpPBMcTU2w/QbNGLU7qt/eCRRlmE4ddYuq7QXbEJHak8hujcl+fy5yOtkSU
iCU8ei4YRkFg4Zxl73v4L8LOY8lxJVu2/3LnMIMWgzshCWoytaoJLLOqElprfP1bETz3VPd5Zt2T
NJKlMllEIMK3+/KI+1Xf8inu+6DEr9p9qW7IWcBzP/qWj4pWhnsI0eG6bFkslyC9d/BrnZEWOB0N
7L4d37CrhkvOMfyg1i6sasU2gUw2N0vFiDB66Ww2KRDcd3xoxTXpeX4cDw/4UIf1OOfGxp6T94qd
ZYwf4jiASlvKErxFkZ7SZDrNGGLUXQPwAQGXJmq1TJ/sZJvDjmxMlZwLt0GbDDo4wO5s15N5WEbi
axZ+bOR+xFXSqqt6rLeeo79aVfhCA0tCqGVnJgBLc+541bwfOkCe9hgxAQh0fFGavgFltDJ1vfYx
3T8WAN8Ei+qOSs2Z21i8r1DPCZDpNGoK1FRbZHw4KGsJLNuBJw6MrTTqk5HrCVnRYk3cBCW949wx
oMNO7djuA3dgqDJhctRHuh0NbF/xzKqul+S03fp11ubf1VsdDcF+MMDNVdBuVnrtFVjVi+ISOs1x
aSiG7sSWUC3OWouCS2QXXqSOaWqxkMuqGhcqx95qDvzes3AlZFO/7ZwjYK73HBUepqbK1ef+dLqr
1dDlnbj1pznpP7GFbEsSCaupqnbulFM1oAM3dSfLt+GPbPBU7nQ7eNbaeR90qrklJpYjGVz6hZwF
0VpzpVHz3aj6D8Xj6O+6Z0LxC0LVqK3V2npJ82aBINn9nHBoVnHmsHcCHtea+SZJ+dY5N/LOZIQW
QWEBS/yZ9Kxwps72Ps2VK72bBmW0xY+6CzlW4D3exlV/WPoreMkgxRqshlskcA49d1NP8W05T+7K
66w3JZy/+5qhVeJ16ma2h7PpsZ2xqpEYbYIFM69e6MCONkgrP4i8s3sPK0RSqlCIUHwqlv5ki3ht
okKumVpsLV771HAhsXPQ2SkZGYDa/rflbjNStC9kU9YdNXV7z5nfzBqXZTfwiYQBVDELz+Bued4m
JEIJ/9N8STGkRI3+zozhs2xqqKix4mN0MJ1iBzNtJsvDgeXSZMWL3eLL9kbTx0ONPTX+URbxz7Ru
dmxpujVm1gUzC/r/NJXzRrfvC9uikjR/GAvOLqNCja9GstcoFxMzHv4w0MunAE1qnScMaRp3h6U9
p7RD3Q0EAbH6MjRHqmJ2zzJkMrDrqDupC8RHmDGpz3ZzFUdcFCYVLuvE5sfzcgzphn4aOsRjPWMx
7phbx0j4CJtNJRz+W0WJlzvPWFYcWqJTPCp+Du5gG5fRr5YpMQXAYomPeZMXpFSRx/dVzDlGrEWn
iWFHqDPZAat/gYnSr3Nw9V1Jor9gVKek9mc+VpwpFvNdafg4aS4fGpyHDndzNjxpsQl1/SewTVfc
ql8Ar7H/7fiNtU4rLcddamONcEeOmMEdZX7T6H1oMwJiDlL83p06am7FPYd+lq1jKJ+6U37S3Pdd
mJ9Gir6pj3CKOVw82dhklIL/vCroGYqrzalhkLPqGP/sert5CjxahWpFhU6aD/smPPW0ax7wCCFz
Ko2Fgu+W/LHgl+jJUeBGXhr1SplevwtUR1hnB/5/eCMsGw7lnHfPnUobXqz0XFoBnF/7M+CK9OfU
fFySisy92I7p1KRFrfvsLF9l7X4xrbYvnvlJjzSR8bF/tBO6FCpc+RDuGNDnq1q1V6Ux3GUBrTN0
TfD5XCW5q3NcNMo1B8wKTVOfd9Brd46uBle3akENsxlMlw7kvVUeEZ4fasrccFSor2qv/IaraW6g
o1nclRG5A3Kna5wEDqk25dzgdG/mjiIyZOqDPjU/dMMYzqVj1k/1NSIMcmrogVxZWmv7doeuYnWh
dQ990wA7FBUfbhA/FJgOv8vEXKF5WNdbYVPLgrQVRzluduMXcfGNGZXaIZqMg2y1HdM6vMi4uudy
MRl1wlDEsanD1XAUssEo0006u+96ONV4LTmpCWhzn+DMbqTDv0mnbVF3NiyKLHvU2m6DXYhihJgT
azobtZ87SnFNGv3Ut1m/l9SZPsSP5ylsGW9PBQCpyvFEQx+CW+Eo6r6s6KdsK1U//3nkBtmHrbZ4
IUQ8qxiW8Ip2dFVRlIX1FMdE6BXNSWv1+ZKRfCR8LIjEDh0MULr9oROXiyBVzFNBOpSiyFutmUvG
17bcGPuxiKJUTGkhkuExp539oig4GWOZd590Y2/OiXrJcR32JOAvhRvH1KWlJqNBOuqKklBwat8h
ihn4ixxGGGnXFbu6Guls8ibOnXgjHd0ttoNhNoeMVW7j6N7EJ56OMc7t5d1sYgSTtAH5C1TnZuuU
zMD9lM/44AMAnam1XFParDndZsDJ5L+jEGm4AMxRqA+GbjEv2HtvNSRM3vRTxOZORnVneKPPtRPf
niFz8QOKP5kwsFESN973AR1WgatkW0cYOkJRAJa1L3+9v7EyHIoOYCJ642/J9SfEdnsmTejSkx4M
2WtcU68RMQn8WSSU+7S59aOKlNfbXzPSzvOZG4uva9ryBWSYvhtuUU89VgvSLm57Bo1XnDAS+nPm
nDJOTYweyaLqFVst24vNHf12tEjT/WPgG0nbhhyMo5FJi0bn3Oi5cYcrmjOv4gZ+nYQYs7XwV+NV
zkMxmQkLejsQdQJQJF7vU+MeJM0bQU0PzuhgvFjD2G0VIj0+U239xWjYA49G+lH0mnanmJm4BRNt
5spNuM8v895Kh1R439PzUg0T02TxPA8qTpoSxDBYw7lDtrsO7dzcO4FoBPDiI/UukR+7VelLMjkW
+HwXK+NDnVBLOek/VKI+PxZz0tZBNFrrvk4oFpwIgIRenvvV0IBulllXU805r+pvlT1+tJImr040
MqZetFBypggrLVZQQ+dvcii1LlQtOSsDdvECtrx/c/g3VM7fL+wk4iVhXmMw1dMNJ3tpMOhix47V
i5HkVGtkaUzVtXucsdUyXhDV2eTpeOvrbedO8/sCJt5njGrvmSuSsEuSXZSXfqtEhCi9hkbekNH3
JrGFV2Rha6GUVrDtFMM4Ip6qFK9Gkb/MlfXq6uypcjgFRmx6t3Jp10+GILmnHtR18VwpQuvnVhhY
4XxIQnMj8RKINSdV9bqTno7eLi1KcQVPyn1pcaUrLe5PhnLhRmVQhQhdMOpW1X0zYw+bQrHTCUdK
A2q8WGyCKz9x9Mw3BqfYjN7krvEOh1crqqILjpd2A83UXTF5CTZVVY37tIw+WSzKq6MDRebAgTch
U/J7i+Dx6ET5dRHP5Ev5bPwGN5GvZvSmjRs7zUPfxa+KbpC8Ist0rJrM3mreMjyXKt5bK7D7Z++v
2qWo2dV4Cpl26cYbma9o20VBs4vFU9z0yUqbnHSXjos4qIuGAyO502M1uV/csl1rNXa6yA7bB+1v
7ONtjfuDgcQ1w0+sqqCXl9SXyxcQl/JgO4Suqrapz7e3fmy86aSXjNuERTdRKk4pjPAvfZpxJ88b
cOcid5F2brEPx/ZbrihOisnZ8bjKyEALvotaAr+MU2RtjC2Xbhz649gO2wj0NG7B3txbWsI7vsAm
DYbXgWTG3e2toK3nm3km856QtZiYAI8S+uMaN+z2HevIXSO+VCZKkTHi2bm9RtBtw3fp7cqJmUcO
+PgOz5bhO2WNjj6xgelAWfzE/7BmjQf9or47nPi7ZFRXpdVRUGr+kuEhO1p+joZev6beXPhjkkGB
wt1IpxbGbWOyPuA1Dld5efeR+2HpeUv5qc1JCloXXQdBnBwUi3VEXqGKWzxMbZU95myi7526pHLl
tQ0N7R7VxnihQnuDNVE53Bb9cYznB3T1MTfwJm7GUrfJL3a4DBotv85RRHG8YKjO2XGOKdsyw26+
4WC6wrWPlb3cs5YLkoviKofO5lRI0mY5eCENaV0VD0987m5IW7ciBliWtYnuykcsU/Fi3Tq3FDf8
8jJt+TSa6okKiPYZf4NFTNSyfPl6fE2AiX4mBBN8JdPnQzkzrAGn0ByAD7LfNUNB0p9bZoCamqET
jRQNzcW9pC/JL1jiwOAZ44jGoO24a+G1AWByWws53fWPqvthWIb1RMtXdRjCOWML+wyn0fh0USSo
rg6m8xi6KMJshPYy7yrDTA2mXfxv0yqJtGibqOnyQ8Ek4WBd9G/xCrfTDOztSXNVUJYjE3jEmA0/
Kd7zDvVcqTsMXfZD0dQpMpKVfZUAHltn6B/GuDdWiQnAuuIucoYObb8S/FslQz+93W4LVsxtLMiS
BK2landNTthiiqy7WE+Le+Tb4r4dhp90z5NIky9BgmKrsvT6nYfVxYcmpT0MxNQ1UVsnu+uCFsR4
VxfOsR2YPU/o/TT0do+yNKCnqqhLuH3LZ1AjmnOCVlTUz4upnb20jr/mCA9/j8n7CjBMo2l8QMgX
v5Auya4yqJWhZLPetYsJV4xS21fxJ+VvkH+y8LCCRd24Gqcpfhwc5SKDp0prqockZ5ip1J7x1uDR
2QzkLhRSd5tOso8kulDvsV7GMR2OEm6o6ZAyHfZs+yXSL73IVBkp5xwnFv7GuRku5N2tdTN79msB
UKvRsnPJ2vFI5rJ5rLLlLBdEp8mcw9goOaTdavLrnu89arAPMkMLrqzvyhOEhr1VVaAO22bc2ypY
csko9RRWMatpwotruquxjornumM+n/V5c26MrnjO5hb8Kx/creGp+XPBO3CKGQEkpvuDASM8KwG1
qiiLLRfwsRJxFans6oQmai5ei9O6L9/n8CL5oeCIUr5XqH3RONYfmqp+FHWWbeCdjFel8I4yWVSb
wYs+NOrr1FuGv7BIB1bwGdUV5j+RN2zFmlcK1pdiNFucRdWdVWb9Ri/K6s0znc8c9e+7fi1Ma/i2
jOJZZ9b9lnOu36iGN16oCrdPlpobvoaR2L+l/G6btzmCi6mo8bVBKxV29OU5SNwZSmUwfOUWALE2
InM2Z3BQ9Kj56biwogOLOXtqvhF1M8EgV8sNwD1MNm2QwO8vzFgA02WQDww96n0Dk8BWZoYt8bRW
agV9G+0Lp0N49FAwyImY49oTILQ8A9ydmhYDdC9xzL1dgYwTtxGKpfI2bW5P5CtFiqB4+zl0h8OB
JGqa4ZD4YRkkG/lUflEtRTuSFRxhuYbTiaxsRvbuXIYjWzw3mfEB9l68vbVcGerIjjThvsWs812f
XZdhXJVdmqrKzgh/H0ECzezv2LdD+cYeEKyKD4BD559fIJWYtsy5q376WRMkxjUiVudxMlNOL2Hk
T617d1t1jazGaV4uyTVsbXNj21b7VnfRWyoq5RuyU9aE5x4agoW2XFPREZTewWzy7LX3qGgQOEb5
OlCZQ0b7ls+Ux3qi6JepXoj8JneZcm9pm5SuMNNd4vJzZrVcm3oQ36cFwUmNVqtdGWTueu6FA2+x
+nBnVHB5OFE+ew6T7FEt1YOXmcOD19nfvWELogyxAhxMxXjKBMKtGRTr6C4Bszvx1K1MsgqzbOFC
00I5lHVmEtLrQdv5L7h0T0BWymwOy+Lw63//x7Vd07EMW3Vs1SAqTgz83yEsjVaVSl/V+eGGTBst
k86AIo7vQtL62+LvRy7S6+21jgvJgw3zErEj8MIkeFGjqLhjgIOXMbLyhznM7XZb5viyRjc4LZyk
fHOZmpVup05zexG3pHaY0Vxi1Z3ulaG+V5lKnm45xx4zrq9SF7tBf+pXahUWy6tGwXA5eXeD/JKl
Cxte/Fp1DsRGvJTOs3GxI++Hy7/85JRaujUHlQR2GZSnxjbcbaIV+SMh78cyjV9Nywte3NnJ1/IR
U4hiPYKJu3RYLjcpneS1kT/LL3GLSzNsHJrIxWt6oNoby8x9+mM6giRGSGU1X+QjPdJea7Kfl0Ht
31J1tK6DOegvDJXeRhzZ+JYBa+Sckyttcdq1qxKhNK3uoRm9/LkbGYLZ7VtJqGSraS0hYfElyGLz
arsqP7GTPve9/n6jSzpkkvGqkMCO1ZTRUbNkwf4/85UM9Z8fD0+zdNfTVDL1qumYAnD9L4yePAx6
u2B0dSgc68PDqQzCI8bCy+GUzfeCEAWoTJZMl3A5N6h42p6u0aOmhjZ2QJpXKhJByw6TEq7rRF1Q
npxv6K/fig6JTXTDDHPqHsWziuIQeWZW3OlL0SNzbzr4jYDduSLnQxyvLuKn//wDat4/Wef8cB7i
pEX9jep6pCX//ScE00ZiUtO9w63Wq9LtJ7zl5YpP1/gBjZpTWzYHVzvhnDeKvh46Z61gpTEc2DnG
eVK16gF/73IpqWNJyObs2i7UIbuP+tol93wdmlrgvbLlQam1pzju4je1EJ3ZKqIdGIKdMQutfJmz
+IQcTBsh+9k7oGAmIhy/HFsYMJSQBdkQMGKFcxKq6gogZvIAZZ4S+6yl4nhq7e0SDB/4/61NKOA5
HRbPKU5j3KTNek4hgLGZiJZzA97EssdnNXsr7Uy7Yz6Boi/YF7pXY82lNvdo1RAQUAYqX2Zhp6x5
DC38JOXouOdkUh0cOzyK/n7E5jhdc395lMFn2ejeJiGlZBUOvlrTr7o4h41O0+5nWqYst//V6KJl
g5Cr4rOeFEDxYneXDg3JbO8bFR+0KfsbTpaZ22IeN8ZLJPKTShKcsVI4Ow6wnNEF3WSa3OWsep8e
3eqSEEP3hbFVCQojPdp+GOF3lI8UkD8wryzbN/TqjS1+fhzEs0jhdRM7BYU0xCaKaLrIf7DT63BD
+zVgvXHayqJlPWfYCXC17lXO//+n7oEmY+ht5VXGRFUpjlC0SoQrZ8O4h3IScSR2U04KfLf3eBMp
PLGzAjoSn84TXls++L3nvSRNXUDWLlQkb8f90jCkU67rcH7HY+5jY3L8W2VYYubGxVDoFeTjG/+c
k5+oaiYbtOVb60zrMHU9VgfdA37PpgC07Jw93L7F1KpxKsdi1Fyn9bC1RducMlIEXwSvypjkz5Op
c3sv5mo9h1O/V5JyvrO0zv9zarCidj26qUuiZCtfTQr9s5ra9DSJBgaIGvvMyMyVC9ecAGF5zXAN
XGHSiRjmjqKx+fTnixn3M/lvZ0KlG7SjLt/ICWcfpbij8l86rSzT+/8WNDqtNJu1DBWS+ek/O62G
gFxSl0VHeDwDbQ82vEMpnqpZ0fsuEBo/nIvhvoXliNTdkumKyqsE2+bRUO1AL1T4kh0SB6Ix/fZO
NpGdrjMrRf0ll4Xp3eyLk3w+cDGv5SEO76DG8KDCz5pa1HtbhIY0jkdPcNjd9ZIzXcz76u2GwxeS
sGV/VdkYP1gtsyQjYc/XuoBUbSM1DxMHKswfzzQWc9MtQ+W3VV+UrjDO2kC6vKqj+NhkIOek+mE4
XblKE899SQlmTjj/iZTg7mlBGjiR8ZNkZvtiz/qPwtKXoznDVZfHkSo2m73FTpmCLJxBgMdcx6aR
tXBpsoJqRyC0mz6TAkczzSW/vWxg+KSAagmDgZul2P2bFiHjSBuzE1w+hktmFZ26KAWOuJQI1uK3
LJrCvLPCoCl3vMmc77EwuiSqSJdIVlQO1cr2jAPj9+Gt7NTfuP2H90BcS5XQcoUSP3eNfrbTpFo5
/WTuYFjGfkHJyYWN8Xip8teZItN7KTO5KtiGxQK+zsBrLQnTbpO2bF+HS2JayBIAO1sVvmweF0y0
4Y4ShvyQVwq3SWttM0xnxWhZiob2oW66l8rsp9PfL+tJjoSWqkj4jJhCzXyNLMvequCxfWssDjIG
LnPvBTb8dSVvKyZ8BGSTfLpVuhmWqKdR6g2tR5EQqI3d+PXXrQev0lzNTzfR1CK0UXBoA2tg3ye4
d6YmJcJvpph5XBoPAc5jXCO+SqBgWDDZDLq47GOyPAyUNxIIISER5fhVBraz1hipH90uw3s2zC6Z
R3lFci7mfgQu90cC3zvPFO8pgqt+0TUuGCNWN2ZtDQxivehpaVuf/pCXvMtuvCm31qu7rEieBTJi
JRs2h5LkqAW8kLJSyLFakmjDRp3Mod8mGRPyLnW+jKaYXorZLQV0Ij7midbTnYYOxHAVj11cW8xa
HUJwFnUPffmYp70i5tzG10gBk6fP6jFR8DYpM3HmuVeqQwKYikkN7zEZxPqiqbX3pXnbZWnro2yI
Fn+fqYXEnMPhIDl6t5tzDg5/a9tLdSAsM7oOMMvIdDbgzhJ0b8v7conkHyQ3ryshIEV4SECrH2RL
IyNS8xpSTey2rGpMABvaCobnRtT3yW+mIDy8QnupITqk136xIBh1DhjBolBYGu2nrLHJ7mcc8U3u
bCuH7hsqD71+by6VdigVFz8Kz/78NoWN2Ircx4APPDHuBy88Wyg3CaS33yWx1CkNR2ICjNSmFjyr
vNt4NBJdJHnedpr7kXKoc0GPhI50fq+JzsV0UZy9mhI+rJop+4LBwInK9vm8JGhmPbCBoGTTYLb5
YWgwImtF8rNyleS5GRyeKZD7UUGhjsFd7kMaO2nYPTk9yXIcX6whEWCOWarPSdL8RqJNRCVuyPW7
mtsgvg46Qm4KjBgJp96W9ZQfxiTYNwFxKdQ/19hVs2Wt26RMzwACERA1JupqrEZfnJ0JsIoazKGi
DkR+H9nICTofpnxb2GRiZto2R4FotnPCpd3MTk81cK0QCnJeb382SYLPxUaGa0WfGkUk5bHu64+0
8rpLy5yKmCJBHMaNB6q68gOqLryBxOrQGdov8NKHkJH8KxSN/3tZ/obRoBmXjovbbx+n+qlqySQm
+VVuj+UXgANUVgU0I4G4pAKls/Z8BtyV04Y7p6cuGTnxV58wh8x6KMd8lh/V8OPPKZb1CZtshDFg
6OCyytHVZMC3KZ2y2BEDonKxR4D2KUvRjklDr9C06NVjVgbAjL0BdT/UtvKAGlKyvUud/CA7dMpI
IBcyB2KNcbdook8+sX5oczc86wo6vGljLnJJKLtDp2LrgIrUDom1hZZG4ZEYoRgEIplKxJpvpMv+
VhExZww99GwGk7JYfkq7w130OiW1glWUEVFGQVbsqhH/X8jJIcC2+7qY+wP9juOuiJpuIxnlYfRL
FZvOTqnrVTcX83lWoLTKEoRabaadqcGPnlWdHSIUsf0cDqzAVU9ZomVGawm5kWibbNuakcs3GTVn
qzPLEx6IpzCYtvUQdidJLQOrWNEtMpiM6krjoo3k74c7J+ntg+xHiZx2OnEQfu3VQlvJOhSiDjE7
hXDe/+Gl2+0QnG/vwa1Wy7b7hqiJAl4vqMxTaKb1mYkmbCAHxxbE2e+eLruj3FxbFnagkQyoObNA
SUDLjdJikAaSr/Xi8+308TWrYI3K99WpMy4vwWVvwmA+jE6eoLj09QGHqvlkz0pzaDjakSbCcEaZ
6YeZRBBBm+ZbPDA09i7wcGEPZLi3jBLtZ+iWxFeXygHMWcOKYzsV7crkJYMCgtbKHUQDXLAKQPPl
Xqq+gtfZuXFo/8Lo/DnT8HuaInq9GS+SqylUGzJmElVP8lFRh++UHDyyri8n09RyvwBS/0OJ8PXo
z9UCswK/YbUiJbtTo2LYu6XdHbXBIFxli+qE2azP2NO9rRtE7P3p6byzS/gD9hBoJ0XTLExh1IZ3
jvWitEZ/oQ0AQwHVOutb+cFgusWpbfjG1//lIKr/86iNZI1EyhHU01WD2e0/lJgROtmYui7AJ8mj
5/8gPiud88tBwrloNMlvlFQzt9E8K2zrGqZdArQSadq5sVqIuQSVoRuS3WGUV1FVzgCm9uK/nsq9
Ar2smKpQipO1GrpYvkwHNr24RIgIwINVAsI9U8z8tdBXcnRiD4zEGTxRAf5ZZGTFMrh+jIoUTuQY
5zdxGc6P+UQ+pszClMT8qD7j4X6Wi+5iB8LLV0530C1mxU18Bt/6C/f7Zld4oCYA5H0omMFPfWeq
Z+4lOK6rIF5PJtk4TxH2HYk61S2wngnNdRQ20NtKReoW4mOPdxQsL0gkGUtpHpiE1Mc87b7DUK/v
AkpWegunfQNem7W5dHby6TDH83mgX+H2jBjukxHNr/3C8pSNUbkzl3x4NvOq2lDYZTKj5Snbk3Lf
WHmwlr+qqw3dZkWWrNi7sUrZnU1Nq+HAEpqyHX7iYN+qbLIR/AZ6GCP4SOJd7mHkgeAJcKuJpxWG
l6HJ51sHRjXGKG/WVHIjpJHChjIll34Xvf6CNnYXx/ayu51VNK18HLVwehH6pVQzEWYxMRsu6QpF
P/znj6ZsKftXjRC5iWi67dATqJqm8c8eYFRLNU4cYzzRvzGVRUAYcHbf3GYrRwaqM7Tk65DeHf7/
uXVG0QU0YAov++x4nLHCVAPybholbjA3fUL3wE7VltlTKI1V4lEJxbh0cTs2FjgCyAqQdsTNocDn
jXaSjIR7GBB3tU44sgcjYqlDg2jm5tjZEmUDda3lacU0uU2f9NpU9qoXhIwbFHr8RNf0lDiY4mft
Kad76RC2Lcy5l//8PmnGv2tJjkudh+monq3pums7jiaqKf9FLUt0EHrU05c7PYuYSdRUNDaTA7kb
ZPuj/ELNz7fSL2SJmNeuOvqC8GjMP+Kw6NdY9XOy/Y7xsORY4MLoGJ4c1J9rJaQGbA2ZDxXIOunt
0FHz0H0udVRdU7zGKNREVkSxHYOwjOhrV+87ZJOVM9UFBkd2MxSol8redLgKe+FL6NOEnih94cbf
EHAErV3cAxkv7uUjHTFrTb85W/4+hjo85CSvQuNDPkrm3viIanrzpmY4M9KlEgy33H5q4vdEH7lX
e515qcHi6cXYXKTxJmeeulJcqi/l8rNMUQBdKX2Xv5jWbeyzPNtk5tJ3bVSNbTHb2VZKMKMQY0IN
8IKTxWtaL4uriQS5oXiGQIewExhFkZ+ngAFVYITmehLscjGbukJXuHHN5UvqdNaUeoJkTOEylQXB
Thkx9hXi81eM9EqwYTfsnVGoDy39AcfAnrxLTBfiRrPc9A3q9Xuo9u5xMRSM5pAQvd5x3/FdYZKd
yYMz9yD3rqN5EUL7it0mv4QdA1L5qMAiuBvLfWwM1EoFtfFGs+KzuhjuvbMEytOM2E5rHvvxEL3E
WEYM30aKG9WMq7cAwwriE3lT+TRR271TeBevnp2vlsKmBJvafymzQOT9h1DisV3ApWeZ5MPpZPL+
8VnmVBt1aP41SF1tItE0dicl1/T8pI44EZ1Gax68IIb+WbIOYCjrEIqpstS0Fzvo/bH56ZJV/BaN
feQQN3/RCQPjvmNiw+Ll4iYQjgk855KaO50bPIUvfTnML+5RHukZKLxi84f9nWqOD5iPDAEHl7MX
zhF8JK+9qn1JJMdv9aZ8iFUbLu+Ai2l36ycrCcEfJqG8IS6ya9LhRgAo21AcHB1t1ry3OKJ1yUrs
D70tgfZ1ySsKK2FCN3XuOoAldpmqrMaj+dhS0V5XibafXZWUppCt63I7RcxaM5PJPYtuvc8Ah/mY
sYZT3GGyqdJ43AwtjqLKZLyqc38+6dM0b1oxftKU4JLYZX64NaLGsDblqcSpx2YfchaX15Uji1PE
qSkD2XvbGLI3B58eXlKhP8lHAQzD/e3CMpgyrAy3CzfUZ3k/IDb5jpB5GKJ/R9siqNyT3BPKk04T
2w+t2JJjfrbPYVQOPjNU9V4+SsQjmCnvRMOjA5+5g1R2c0wY955j0fXOpgiBBT7hyOZ9GjiQ+KZu
fZsN+7Z8JEaguDljdakkOFiu/NvdnCPrfBs1Qqhrd2xRrHUcsrdYBA+MHAwuGLH3ZHqibKc5AM7Q
ZQznsFX4vRFTHVjaEfHcJP9Z2UQhvKVnQNkH3YHYAqKOYDeOmlrsFSXgACLp6HjIqrU7BuWjE/If
woZyOtcG3+es2og+OoBX0aSZ40hfZVn0Az/ptHVqkxlpkn87zNp3txq0phCM1UGzt+OEhOog+NLR
2j/HkH3OxRiw3w3A86xup4yp6WzcPSjXNaq8X3qRDWs0646OPuz//AfHzNp8jrHD+o9eMCkIFAVX
mnxJs2lV9dzO3si/LRmGcV3XHvCwpo4JrBHYS+cAuu+I6BHl+l+P2kxROLvgXBW3S/YmXBDY2VdS
Bhur6E5hpHhYGAZcBhuWN+PWj2Auz2Pk9PfNyBkBpvD77X2QT6do3AEZO0iHZmyBKrFwFZ0YDldP
9TA+O0PDXZ0jTaTMbQSCUv0YLD7QAJT9zHDDJxoAq8cmeysC94nOHq7/irEhLuzyqW3XdasFMIVh
YQ7q6K2WuPIOt91woMy/tFL7ixRpRLSjWpgYi1+SLWmCFfQ7t4aXUjs0DWkx32KUknfXX9O23aaK
0730T5nQAycg0WzMRlozxVMrH97dbJyuoP21DTd39VAx/nkdJhYoYSOQ/ik5FE/KSN95NZAFGovB
xnlEQDBVaahdwiaawvBhxNWenMKBJhqQMpN339HW4rNkXsovesCMuUftBC6gMYsAF5k1SbCxltw4
956ZbOwp3ssFEIxaf7wtZgFz2lXOtI3PLhXQOMPtpxHnC2Zj/cEqO8z5DA/2Dh/3bTIP7gn3ZXdW
Y0f4YC3lcRTsDCinzbOSxHjVx3bcujohiI7O4w0OG4LBYv2lq8HbdLWlEYNlzCvE+yDPsBst5smb
rWgbNKO2i4sqNKiWizeR1sxnKRZblXWNlJZCL5KMEEXmVF3nRptvs75n+8cCeUkJ/wOdjKIzeox+
r2X9tHKIGnwNwSD8mCtFwbFUYJaVDxQQZ4U6GA9aDr+P5Uw921qzWXC3HEfHFkG8LFFOVOtSNCvG
QDFdKedCVTBRD0nDIXBIXxbCUxmNPyScaDKseYDjh44wHvz9S0DorKx91vK+f65HU/MBgrUHgJ/h
W0kgGM6KuvG0JDuyo1N2ROLcmzumGBjWVd6LARTxKE9jHIXoPmq2jXnfKe5lFntYOUDgvkhk1pwS
TNp8VtqmzHHmuueA/WkS1cDZnBbNg5TmddAipK+uvoMwHe1uXWijdq3a0ai/Erdwr7JbvkpG6z6D
ljRyQlVprUGUCQxKmDHuED1hbdPRQ3a8m4+30X4/U94jXWJ95hLhC1rAgcL2MBEaXdk1/E5r8cD8
aJQG/KkNNr3T7SNoZfquhoW9TsRPIJfZSDySU0K3mV4aHakfP+qd/EKpsruHtUXU6u/XEqf9f4Sd
15LcSJZtvwhmEA71GlqrlOQLjBJaa3z9LHiwm911r808VJgDkZUkIwCH+zl7r52cn1lYSpe9cytO
SHPNcK3OH5T8tJ6K2r/vyFxBoIH60c/BxCA53mZk2fwZheoNqbp1kEV+JP/+mYKVOQsu69KOX8Dd
Vsj+3OggN1xNg4lfHramm63oSmkbbUjba9m9u5M53DwRjzc5MgIuE6sv54yg+i3oOgwVPIsflVix
lcToNZlVj3pzIGeq90OOodZ7Stdd5M/GSdJvKgs428B6UO7QLCe4F5rlvNTW1B3/ng/c6D/O45ko
WD/WSyOqBvxvRHp5Shmjg2XDSPwWTBvkMxtZwPNUau9Nf/ec+XtutPxr9Ev+UXpqZHRAzGGbp9l8
Nik0Zdl0inFKQlddx2huDoIe8v+x/1HnXPC/G0X2P47AoYI3w7VUk7lyTvz5j/0PAQx0hCaCpuwU
nFVDs/c09ji1aSnTrTQoY8wvciTPDcIltRTI29zBUTzzS5ca3UXOfYCrvlB4io6JG+3kdEfia7Jy
qm7YYoUxX8pMq494wgEOCe4fkkRgjAaOk6+mxsHM55OCMjDCDJkh3+ABkdf+v0ZOCmKt6uAYAKeh
Ht1+gQk0wnmcwjm67D6ZAJGAGkznPqMjIJcUqvfnqocSNS1iJ71nKivdoknNrWLV+Uc7WZRWW288
yzwP3AkLqwnSty6HwWMnSMNa2lqjh4A6ow921m0E1FPSUNUHSUBua/qmdp35fR5QCXJ3EyU/6Z6o
ER49iskvblEx/aCvopzIXaGKQw12Z4FD2WB0HL+66mc+9uGXiO4roLd2UycpbgboBS8O22/awKn9
czBNPFimQ593dmi41FJrBdcZojvQDkNhHKndv0mPiTkaAC+objxDlE3ccSPh3R/eJPbhZA9vRGKW
h4BoZB7uuO7+j8tJ/3/y9DSVjbTpWMAJ4JOq/5BmdACQWlam0fYZikORsjv5s2w7LsCCBEn/mQlY
D/1I857A0fKYucjmilKp1sxMi/lzehHs2RZ5B37ALA5tXXi/IG3Q/kS6do2E+WNAPrwcTc/9VjTd
WmYK9eHwCLM8/5ydsStsYHfkw8PVj8bvEnFdZOZHUAnvtTU70hYcM9+1wklfufPnDto0h53Qw5yV
Sdrs02O/wkc+a5QUpETAEnus27R1nO04W+NT/O/nPPEuMTumV2vSkuMUGx3YXNwPUeBf89Bcj6QH
8zhhZ5uasb6w+NBxIHAY1INYJ8jq1/JwUIPmMCFfXPhZh4FftrYV9jk+csqTIsJf0qXTzX6dcsp3
SdCjqbMMdV26c85BE2jRpUgdwIPIdihQYOQjySPelXO3qgIXQ321sdfyEC3TnisZIm/kfsvUZPj2
70GGZFaJRvRJzBiIQeeuahUmA0C6+CUGIvl88E9pf4PoXb5p6Kp3iZU6m4HN02dJQp+W4gyPmzE+
WXTJ1lOLwF2Envumew1GMa73XmdycU33UQcm/BAT0SarSUCyQGTfuh4mOgqp5lfIteB3BqEyDeLZ
3KyGO3KiZNdWebivUww///uFa/9z62xa5iyoU00L0JfuGP/QGDRVVRuKqubbAaXMrijz5oGRh16r
GtgY7TisE93cWbZCcl+pt/u6RVmOgb69VnmeHNpWdzdxH/80qjJYy1UjseKAgTQq5mp+yOqYuU0Z
6ns9YqNzR+wRUxJnZ0uZ4RatHXyf3G5d1kn5aU+Wj/UwOAfs9eGZgf0OvFq/+4NNiu88ysP6blU5
bDlVrb9Fw6+2H62vz72mPmXWqz2mxO7i32pFBZK2bU4+88qrNoh6NRj9sIcXKj6CZLioFi4FJcfU
YYzeNxLT6Zz3otpEuCa2AfUNzAFB9vQlYLRkfszUbaHWS7hN1tNspCjqgAKKQ/q65XEETL3qbf0a
qq5zr5v0/jdL2WmVdpMXoJ/kuTZUlf/jm3TmmvvfB5pj8U3qum7rmq3y8RCx+t8PtAqjoOoBsd4+
q/+5w8wvOeaxOimHHBU0VDmnPvvF0G39uG/OuRP+a5RT587f/r7/dyR/0h/Mh+EkOlsNPFwK7git
haldtAnRuu3QAUygjS2LBYmnfWqg0laASKpT7YdHba5pFgJbjeJ1w0WLOuWc5/aw1GGywflTH50q
/I2h+8FJK6L8NEStw6Wk4NFJjXT1V+Kk+Y6zpeepNHvTQHLVjDaW8SSCAATDvela5FiN9m3IsAFl
JXWNRBPOXgWMtXMyr7plLpQlMrv6M8abT7kKjuOoW1LkTHZQ+phZpAcsmAvs8u08TfeJrvtXJdKA
4Ou5tVMKXMWTWWh3nIvZsafMs65nvbtAa185/UIR2fjG9LXP2Ot8/u/3q6xf/9e3bAtwUjrqV1W4
ZN39435NU7oaCsC3LSxLoERVCpp83pv6YfuoBf77rBMpnvvBPjdqA2Oxicq9NujTw3LZmViEhbpZ
pOxRz7Atku1+u/dJhwkb+AI+QBP4rA8YxPoLNdh+nrblZE0X/c0u8oiV7zyx+4d5X4+eRLWvgYFK
kjDmB4XQ18yqzUPmd2Q3zFQCUtIOmUPKwT9G+B/VfZbOsaJOBb8VLODbDCJfaFZGfnqcXuRy34y8
kNsmK9dyM2AhQdmBMMTyS0qWlV09s6sP//snjCTkv0vjSDRdx5jTrjFJmercSvjvO6mGZtMNWUiS
el4TIh5z3y48avf3pkubQx6GwUbUdrQYssRALZrGN8Oyf6ZCjJ9QaJKNOiGqlIdpol560cQXsqVV
oGI6LSF6fbfejljLzayTQh2+p6KA/DOnLRea3W9TKH2IF3NnxQKtW/VtE5wsNIfSBdNp4X3AznaO
HSsDXERW0WxaEK2bvkClriGQL+hVdXspzmq6AJFAzQ2GSIseAe7NmKdxbbCQAN7YzHHh5rrzcn0V
O6a5w3JJo8zX25PapEhk1coCTzLkO9+MkLfnXWctxqZgEYEUAx4UlsDMzoM9t1++lP3nQk3Llz6G
5JT8K+clgqzCHmFIX2OD/nXkemJdzxpivXatY5BQSbadANS/luJZko/fsBbfHFV8ohjUd/3cA5h7
YkWTjY8OC6pmTFivtR46D2jb2X0UrfC6JJ9BP71zC1sPTwk+/4byev/O6FV0r17/qbn2kcBiRr/G
Uex+TeWInl421+FSvFdyl0erArc/lu6tXxWgn4X3W/YdMqo2i7Zgbhjnoj4CpWpN5QQVhmPk587u
y32tJ+eJxNoz1aCqXZHmRc+rDItlNnUWOeNh2Z10/fMZBhY2CnqlVoXw1BWxBrSE9ZgIWu/QFvFd
Hv19sYyOZDrNKPOrM+XHqNXcRWJo+DQbIV5NZZouSe+cNfxqj8mcjIeuKfRpie+q9W3emM21bxo6
TVkb73RzDgCbI78yXAxXxziMFsamZ6+FdEcEgKPxYNZM7gYAkRcRNVsdj8CHmxJOW0xwp3Snm+sr
LnFfsQ0eti4owSshokMry7DmgnpiRafBDaIhQTc3yzX1qnB1LELT7l4ARdbbuq+mPaA7XymhNRkh
lnGFuySjLpVl4hSVIrulhZ2+msOP1lS8xR+/F4iNrVoXzUXPyq+yYZuJ6XkkxVfyvUS8acD6FPe1
UzzrpxXpRx1T3adPTjS1A0wctZ1ql1BjNz7bijK3cna2x1SoVO3TDji6KtuWmaIne9NehTxSHg6h
8ZlGrfnAlcceKbff+FrqXVKqyVYjigwbOQXj4hLE/Mme2f6yE+o8EYWSje1oSAxG4S7drjcuGSSR
lXAS4yvdOu6RBkxbgmJm1CKWPGLD4pZN0Tj2u78JhI1BZz0mq+pPUOHAiurZdI0CUoVkFUq+0IFR
T6mT1swjpMUv6Xt6H1gVDfJoCN4ShBmdLZS+T+NumR8SigVXmSgDzNNbqSb8PSNOQAQUM+qSqvbV
5iE3ttHNz8bqu6b0q2zWVdZZ/VpqifPhIbAc81nOaFfpoemsHNsRaF6nphAg5zrVGuvbUzlSEUvg
c1doZvMll7Uj8ER24g/bZBrKM4/RgVwERu58jvROG3InbnIV1viW1WF5/vvDShfFW4wzf3/+7w+Y
Vv79uXwYiEBN7Tkc0S2vTUp+R+0673lclV+qZha8Z4G968Duw0mx3YNBYAAKsPSHiBR94TqOcvNB
3h8aeEnrJihJ1MRwthjQOi5pS48Xr2dllPjNSF+fpUESZjt9gm2Hbbza5eD+/dj0fo12uGyrJvnB
zziL1MNHRJZWR9GAElM4FD/HvE7R+ixsQv9+6er31pvin14A8TQxgvqF7T8iycG7i7KOvqT1BwGq
GGCrRoN5lrNrGNEOdwV0HelOUtVgm6oEmsnPH+Q7/QkvGXaF0H/YVWfs/z6gykgjXTkdFxHF/ase
59G+Kut6B29Wu7kh/66mzXg2GTDwJUUiqpI7utdxD1kXm3lptuMJJd7CS0vzzPNoIWvTOHjXPnDD
YagMYptgCESDMG+5mhcXFPaAjOmcywaAaZfKOW5qMgJBzNmF+JC/ALwrWI4xrfV9qlsfiY6WRK4H
nbF3QO6jh02U7ug2LR0PXYERkoHAmukfxSGgVr6SWUr4oKBN9EI/xcho3hPctElrRC+ZcB8+hYpV
qNFZlaMsndT7iChJSVr9UMUTpJKq8Mej2uGeeh6naRatbbOonr/995Cb/adX5ePy2RAIXEwNHpxg
jBC007rOPWH+0p7RfioczYNhaz/9pIfJRKP0hWun+uWaHZ7UMakuz8dV75Nomfdhvgc7x8ZolvrG
fTkuwkb8sTFNc85kNgGtZUv30oAt3wwOHkdFGdnqaEm9RvD11SmT8A4qjDaKyB9wrIdHMhnHMLD6
N3gwot70YdcxR0LHnB2gNt8lIeOpiyeqxBc4GqsK1SV2jVmYn+nC3aOv+V6pIjgJv85OnqDoDMTb
ffUTtldeBkVP70LAcdg6VraRxIdhZhyUVMWnAp6ogoLltU/Sj1BPGgT++QeNg/qbMNBsKb9jrlbC
FiptZwVNuyVC6m2q4vBSlqO7EEWc7hVgIhdNDalDNCL8bAprPVpZ/+pPynh1w2D2GYSfZKIoG9bF
w8aYD/E07dmUwSibKIeICRXRAAMD5s62MMPuM3AFdYpcbw9BXQT3YIp+mxi8HDtmoqJgfG2LsLoa
AyGBke60yLWrYVcWsbdzgsw/Po1liUFAQe2ItRsRNf0UnThaZmySAsdnqgLhHVTouI3VFC8R+ACB
ofDDUr1Do+tXKXeqSugQk8OWV9ZHhGLn8dq1KBb3qb+yR0t7S1t7gDUE9b0IiIEQSHzW+ox2ESPi
qMLsOiwh2nry3d9Eb9k3sBz5ToGgQv6V216dBDcUXEs0wnZnH3wDTEKqwd6oRj1/H/iUh7kNI9vV
xlAhCayb7uZoRr9DjOmh7mztqzUMLjA54T2lIZ2NCkPP1c9Sq5rZpNtuqoYNha8FuKTUlgjfIvVW
8l8oDyMX94yUQCKRrsIJkKxGgl0yYWGvBFHZfiqUcysmsscKNMe58UMdR+deRHp4ziy/x+3O3JfG
4maVk3osDPZGJNm0VI97h1U8enxr6yG4fwvDcIPVpPiCtWLcKiRkbwyPBrId+elJOrBHNQJ87VDD
kO5rea7edQk9WXkij9kH2iFlRGWyqO/D5V5Fs+ub+Si7OQpwkqxpQLxmLVjQ1FNnS3l1iBqHdofR
pq9VXBaPsFOfRwpK8udf0qIfI9fzVGxQGWO6p6o0N5RDwPCEgEKwywXBqU17VXGGHOzccjemozun
Meef5xCHsxoINP7GLLwIuxnOGw7KtagoixBWCyEe5cJaK/vslNVc2hPKOra46RbHh3WWI0jkf0aR
ZnQkkmMDLYhQSgplvEjdQ5OkX6hR0c0ajB22G7oseO9ehnrylmRXunRVOUfJoFz/EfB1BL50SLNy
Cj5AW/0+r+68oNAi0+ozChNGAApXVlSGl7nzYyjWVwWg2GYSRY6VUE3faje44pOfvlnYx5bCBbwY
dEPJo35eYIZppa7qNoSp5nvKe4FZYiAR4rXiqfVoMxWrLKctEjFOHgWtRdeE9UavNZ6usQ/MqzWS
21iO8dHJiC/Je6f/QuN2LWuo//gJRGclBR8Swbr0awgjrhxD7TvEIhPcomaf5Uvjoe6Wb1jUsHti
A74KVKfrykKz3LZFf0d/2ixAfZ86GQ0pyAFbh95Us2aPvTNAsiOPz/rRkDBxboIKq7HCrReagbWV
V5m83vhn5PQP6l0fWdEuhAy5h8xbXNENJmD/Ru+TVPkrMJpvwyCGFxJSW35Pob1CEx/X2jRl55pJ
8NAmSIx77x3W9bO12hS3oNScK5n25zINzsmoxK/aIpdO0D50UdBRoD8Gbl/y90QzXbqJckbxvyxl
SxXhaMLvn0lPhjING9UcqA7OqmmKp0AplP49Bfd06/iqF0pvkZjXps3ar0zjltV1sw7nkT+fkyN5
zq+m/urDoB3TOXlhFggT8YK2Z+rivTwnFzZB2fPN6d5MagV2ohC2c3O7kpIFMtkNUmn1rQ2rT2Lc
o58wzW74iIFBmo1+lOXLRumXEYqzawijYFUjujkMwnmgiJ3eWVdnG6pO6sGgt3w18a4tmZ3sHxkY
fCCKKTzZvSRiNOnUzCA0pCJxlt38iKIjLl5b43ExoytiNfc3iA29nQdXZNkEqr2xUGNQJEYRf9Ku
DUmIJwd1zcmbX+yIgKNF1OCMCCLoiXYcYm4qPLTzoNAR+V6e9IZoYsZRtWRpl0ONUK3VviBcfoBy
th5+n1p49JjQi87XvhDcGyGibaszXCvw1DG2FqUylPezfK00Lb8Zifbaq7H/UfetOIxgsJZFYlvb
3gXM4CTBNmLT+VvzkG5UufkbeRg5A5yZ34od3wKgMvWnKOSZGVgsEEqv126lQg5GrjnB9zQDhay8
GPB27kixnEfrjsfYIiktr5IEUuNkrqJMCT+ndgIOajsoqkSPAUbVx0UVkF87tVn+6mq4HiEXERMy
Z8LpGn1xVbnR9A9PDjl098rv36bBf2HTpW2aqszPJC3mZzn6+1K1TkaGuDiLMP2j5UC6n76bun21
cbX+qoW3mVno3yhO1aShEE1GEK6epyEEqTQ/o9+xV6rQYMDkxUET7CFUZRgWT2BP4QW7YqCiYHeB
8pXsomVekJbauUT7dnGfPSKBj5hqHAjslORMpWDThPjkUyEN5NnUMC3LOurB9OqOeGtkeV6+GI1i
L6eiirceV+BFUYPNRA7WCWWi9nwh7YBZ0yt7wO3tHPPkkeVsaUcashRdZkNtkDgQOgnYuPQ9KzZW
NrMdSVj3hp2RCM3ySz3vjCim2jvua/MlBAuI6m4L371+1zxT7KOmpQQ1r3HLHrv8v8+jR/hFTOYr
AnmzX00yvFgHzJdExRnhyK9sMIttmnpi2+o23NXJf4LunFAlL8UtPyhvEfWixR9ZmhZ7jbUH0cEq
8BfKKJv/kG41RvercVMIvzZeVUW8h51r3JRs/PMyFD/I4aV1oefiedrvzXKBO71ZWm1DWvAslyPW
lj5V6uXraSCNYdmQIJMP44MKUfASmZ7xfBMPY7vyfbfHsDADgny1owU6ENgipXCFHWnoxneNVINn
anxGvPDUhtvEqu+LYHqnWYSSaX6hQxKcIeHLM9JuJU9bavpDi3Mff50OySKdyRYZ4oltqU23ITBI
1VHwANUeQWCNGZVrKU+3wg5HHJEo7Bf1Y0Wz7FjML3IkXwx0c0dtBKr14s+1iTHDKWyLxH2wEDO2
cYmX/Lk3Z8Wkr00KkUtFrb2vlaVs9T7w6FSVFygB3dZLWKdJEzWRSNWS3du0kco7lutXK3EQ2yoo
0s1Bw2uVtv21t1Djl2jL74Hqos9BhSFfUK6BlrINxPJx++cchPbm+FzzTqPyMwhg0EaFwWTqYMBp
2DDLw0ZMZLMEI06WQDnRe8XHW7fT7qm1Y5fKn+prr7Gbut+HzHgOun8N5rcIP1woxFd8/f//XIDY
/4vWVCtVjS6UfqyfU2Xeh7poP0TZoogDBnNSEtU91a3nr3MrzT61Nrn0ATeVwNl+7RplWGE/yw+p
KrrPJEGDyV2nubGzS1OA9CQVBqLNP6K0K1ZNTSe7aYsCFEP6pVBck5qZWq2byi62vXjX09j4CPvQ
PAnyXnASchixrFv4LdnOhVudutjvjpb2ks4H7G/mFzfZIjCIh7vPxfnI2xUaOWSxwNsWhGVUd/nS
6oV/8Br4y+VsHQMk4hyzgGulCW2WW/4wvuC8QCmaG/hgBOg4sAOidm7pzATJug6IjO7fWHgR7syO
7+gptX9pJkC+dYs+FT/h1rIqXKc2Nu7SH6qjFMYNRc9GGNjrwo4RVLjAlZ1ZcDV0olk5bZad3LbM
903sULHD2kc1jIJMY2ibIIRDNZbEtwr8HOG8jats57cByGzj9BBVNdWjUT0S1UCPyIY0mpMNPQbk
K+Ar2g+qmz6waiL7NwngZvH+j1EAzvd5LpIjSp4rmBj1jpvtKK8/0dUK3CcCMuShBosLE9dXq3SL
b/wR22Cu9kB/uYZgRXi2WbusTQwSZkgKjeKeb7nCC8ey0z1PiGM+AA0vcGj6r1n7kkvpH87C8zQk
Jm59DMG+8+jBAKz8gjzxkX0lLtfJO0qGyegkCr5lMYvClYOUPcXC36pNMKeTIYIy0Niv0syNILlX
+T53kQ89vYx/jyOzzpdCIWpBm16aLixv8jsKNOCwz61tPcCM8LqDb5n9r3lQh+YgB71vk0MJN2MB
rQMaaprxzJpH8mWaXMoBhY+HhvOYo2F9g9aSj7EYUjViPsNZIcJsHukYJuC2VIDEUIzwldftL6+O
F8xINfrXuUWrFva9G31lK+AZ7I0CeEKf1QYICdXf9p2mbhJD/J5U1fhaD/ZvXBd/BmFmcCVWN3/K
01WQ09eRxV8r+9WbjffekZxxany04vI02F1jUWUoUhxyS6Xr/InCkkMHwYWrbgqvZBmKZAPalBqf
RNkwY5Mm3a1A7fngf2u29V4Hj2MWSCX/PvQA+93H1nsqywjZnI7ZpK7zEDzoKm0NHMbthA+XiATZ
J4PSW7/Io0DV3+LMbYDMEbZ47zs9e/EKFwh9pg03tTDAvVPdJ63WY6cqvKM7v8hRIzquGiIu+30i
q2yO2/2GpnGfHCc8PV3h+jY2/JVsL4YWvjoRh/7NzqAfaLaGrTFCp9l3SMob24CTKutBSggaqTI9
bV+M2I1G3XXOLsgMsAQBtdG5FaynzbFLC9YlPqbU+bmkkG+wyqnoLnXIbc+/oHzDze9m6bFQm324
Et/QF6QmWagN14EFQmMbGRYet2Bsf1WRmgOt7i62qttbEQvt+PdlosFYLspiBlF1k7MktNU7st3y
jnIkXzRdRDvPTS4VORfwQbIOLFbP/TKbVfx5pDftW1aw83x+ZBa4+EVI0s6aGjx2ERrVkE7JNHcN
CMyhdNcmlfGSge4k4qa2uNTj6jUzWrTFzfSNTdcMHdYMwlpwCCgw1JdhB6Sm6Upxqc34u6W00WPy
oZfkkzUuO4dWFL27HiAmT0hRREdHIJMf5yMpXWwM3z6kgXVHVlyuRmlOxNozUcaOrKNpC3OtRSTS
UuRGAVx8Pi8cLSFjiSjiihyODoJkiV8VETw2pflcrWnxOleRzMtmREWNoVEqsW+GuDuS19Qd6/lF
juS5Acn4sQ4das8Q/Eq7ubaVJw6ycYGcb7xNbkCbXNHr3TQf8gmyWhR6SSOeD5NVTbuSf7LmFM2Z
B85WrtHVuCNRcSJj4++SXY7kWt613fiYDvVxFi0blDHPz4eMbkZb6DUt3KcfauH9nCLHZkbTPp7T
WIMW77uBBd6fDPdH26NaNtrQwP6fjOsmnpIdkvi9O3nsYAjOWyPWX4+BqF49y0p2ID/drQ/599Ws
jE95p9Dy/SZqwpxtL1FPbTmvphTVWIZjQf2jUqNdRWHsGoSAyCJNZGsSdV9c+j1vXlu0WxTl2i5M
qAJrLmBjT2/jr/CLN2PMDmdu9Dcp4Z21WQ63QqVaR2yLsVag/X2Zf0Idp5+ZHScPPiaXPLWxJc06
rN+McTgYQWysYRfS5mf9pm3QJAZEePQvRe4j1hFq9mnxVHWDdPqaq4CPufn3rdprm5Fd9sOwQ4RQ
kdlf/xS1aVMv0Aft5N8qiLGBBUMzgvQtyeCai+NwItdK7hb7kDDeKKp2BHjXX0p/VFcl3YkD3fz+
M6KXjE43Hkrl+1T2v7o6Cd7H0K3g0gKTaKeZvZA04V7uzaMB+0MzquMySUb0klHIPCRilNZCVctt
SdL4Uqru9LaujmVaFhujhzOR6AM0RHTdSCxNNq7k3X0Athkot40zBiaY7akO9+7S8c13zBjDemBx
98qj9VutuM09adVPaYKo4UYqAS5CzQCKHRfUP4rU/ZbPi6EobLYol4ePHuiIVCXmpT7ssRcbpFck
1s5giftcodezi9Tsxo2pe94+AaZF9kPVb7vRSwjlQmJalo2Ab9Hf5R8r/TYYJ7kxNDXelqKvXsPW
wmmnX1vbBZquJAZrDvQwRU66puInlySZAFqaqMcBhOhv0A/jszwcyzQ8YtlFwGOU/tr01PIwAa5f
TsgWvwR6Hm1xiOqrPo28pcQGWcnpzyI8iKuzqeXutRSuc83CvMSF5pm45XvkggY6tlol5/MJ9C5L
qOKIxVu63sYGUL75wqO2vhtER0sEphtF/uH5mwcBX4z06a9R6Ojf5gGxec8BaLLokyy2gxXnG31W
z09tmj7mI5MoGFBEMdauILh5PLpRU9f+TlIP5HJWnqvarthEXbqWXzRWOu8G8XDpYLLfPvcIlMTt
S96haZwThOf5VG5CPK2udvGAQn0gc/qa9ATU/BJuydcFcARvqNJV6xRFzsLSsrs/+fk+DF37TGsF
AQ679OdIy+ECRo6jLRuCg66Vrxm71BwTPCntBm8Mk7ymEPBo1Pg6kMc95Lme0ATCoFp974sxvFF3
eaA5tpalpyLGsIuJtCERE/ZpDusYyM21d7FUNKi6nqNqHsWe4IHZdOJ9qIZLSsf6jamt3UFlibZR
FrMJlS0F+gXfSHib86iKD8ssbIRdGUlS/ZR/pHD4t1RayrUucPB7I/mKhHs6F/obC5JfjJseRuIm
R9GkPIJsoj80nzcmke/sIdXL7+pYUj2hR8Ge9CGb/JEojjVhTmtVUUisnYUxCsEkNzwiyrnSULxY
2pQsWXO6y4QFCL54k4oo2cyLXCAby8Ee81//46l5qjRzU7HSI2m5HUjmng1OCQ8P/v/26EcxdDp6
ScBIMPCSp4Rq4eP5HRBpJrZ/qw7M1PZqHJt86aqvhFrCgQ0ySl6a0rHqKOA0K8QME3/eX6OYyKog
iTKC1RjlaZvdBgfJZz8LUmcHOW2NcWsUgthkadns2lg7yzknoWfRuKF2UsdsL4sE0jfe2CEaBVPb
x507bes2YTk1XzMC8+NBI6bbnj1yjjLHH1c/Wd4ri0IFNg66ATRmoYgXQ6M55FidvaNmab6MpuFh
x5kvNkopNFeyaaurqYOLZbKdRd4qysIu3ZG9V968GiORP/M0UulwcuSV8ST4VcIgEZFmyXOz6aVG
sXEIYaAazdyaBWW2yDSqy1JAR9qVufTMGDesxYshnB7L/ty5GjR+jcq0cQYwbi+zuQoYW9badULk
OxaJmWxJd1UdwoBmtWKv6kwh2CosP1wM+/Cqg2EtO8E1ytmNGQrqFHP9RJZMajKqT6iXqZOyaq6S
2tk8i01u4FzGKjD3EoABu7vaD0q+dlP9s6TYdytiZXz4tXfJ1bo7M/Pi85K6Fm4tuA5ecpYCF6sx
PAyNPGj9KBu34FlSElypQOsmvSLUTEQPG3Ds82gwrnLUK8m4n2mFi8wl1Ul0+ps6xvp5pgrSLA1P
z8+rLl8pOhHrTc/lPnpApujamT/XTt38fn5uav5l0lrrp0g7tgNqTxmDkgzgTsLWBRJuCR1mN5Lu
BrtjVTo3osD+bZ4tdBXL8FBY4Up+tSjIuatavT4NOQjqp3y2n0YHENHM7q9dZQkr/3dcqsVZWFl1
6tn7L/MWCj+zzoc7wMiJq6hdxSnOcGZu+8Bn2gCrLAfU7QnWzEa/PDuGVoYokw3RKSCZmX57qZ3y
ThmOUfE98sxH5hndB1kSVF98rA0UOeaaJ9WrVoJeGrN0D0/cuBf21QHNyLbAG2YuUu7LZ3tp8PRl
VJf5DqJbfZIjvxjrUzCfm+Zzvj/+693YBRwhOy4akXbPf5Mba5u8i2iVjiSKiFwUuxbgzKWnZYmX
t7RfaN/6S69WrC+YB15FNqi/dfe1KRDtJ0z1y0ahedrqyYeR+sw/TxGpj4lbXkStyLtlHVvsGzzH
uDjq6G0DOJgL0WTiYuapOFGzXLZkwOqLkmiu9ZPMQ957UJ+kYLj494jQKXXfesBjiockjU8BoZS+
9oBcrb/VQyMP5DtO1yO/n/Jyp2A73wqDQ2P2h6Ayx/kOIRep4tyiMUUf361EycjeKoc1HpX2veyU
eG1qgbGN2qB7D+EsLwPbnc04vNu4Q7YgEbo+T1nWvkeiuQxJ4BBvVplICV19adLxX0YEzZyVxBnu
jRf/Vv3QfOeKpe2gBNiZGp29XtdNa7VP3feibF+zZLROqNERWCZ4/prZFJtApu2grrOH6svQpUnY
uDuNJdaj1ynT2k15lUd1r/a73He2+pB+/yskUTwaF2EVfE8GVh5FEaNAUXUSIMfwo4b78OHHLlRe
zQwvlVdUB+DuJAdWSMKjDo4UGBqwj4bzvQj7ZQUx4VcQu9sB8oOMB0g1MCiLKS1PhMDAlfbFz9wz
8zXmbGTFcx0SefC0VP6HsPNcjtvauu0ToQppI/ztHJmDxD8oSbaQc8bT37F36zvyoW/pVLlgoEna
ZDeww1pzjmnV1rZKFuNok1z+O1gAvtK3m34lnks0eVXpGTstG+JN6LD80ySwVR08SaqY6wTm+hQk
p6GJzQcTS9gvNGu+3JMUBgqvdl5ZL8wnZQet4FQ2Q3CnxssYnfpGBD3RmnlAxEvOe6u8y8qxnLUU
tRcqYn1q5/flNGkbf2SToCiyQZ/OsDpAfWNKQ8XZYjSZ0gcnGJa1ZwKoS5sU6E9tIP+xcxivvcNw
YYIVvd3wtxvb2CJEN2DdO6SBsSOC0EdYyqoruukq7VdstpP41e4XkCOIm/5CIUGkXxheRo3IVJfY
sM2Q5jRo5HzTptpDHXcDrOKRmIouKuV0UZ0TKEcb5fgFOHCf5036ol7P5Ou5Ng/HIpQGfT9eWPkP
0RFapP1iVVh6xyn+XjYhmW+2e+7A9ahOaByU9FBL49YXzQvt+Ub8uW2CSh6ci2FY/bktijevhBb5
+5AN3T8v1RfmEv6/yNFJFgH5oR0s7x/tsCojlMRztaCKvFXdndH0yf9MqPUhGzzMMGjWMepIZsaS
QqjJLS1H+NswPwli9RCLqsFVDbPjsyuWgakwklgGUsMH6QhTz76UTh4QmBWryIy8Q4avgvYBSSpG
ERO95pjD9RZg8J9L9VUzyX591ZwLQtCGiP6u0VHliMP3Pqjyu6ayybIIhvA9Bo1xHCocY+qrQ1ZU
W20839TUsMWMQ1f3Smwb2nBpZ34VP+TR7cRFSCQ6/uGfC9ihVZ+QGEUBG/eYXJH/LnMIJouV1Zrj
watJmqYIRAwpOL3H3pCbcspr6mrkypRFMnVFOY+U079jg8gW5RZG3R0d6ybHbUv+0dn0h2yjJjlb
UF8NNSLK5eu02rJNVerumTQ9kxpWUT+y+79XgIu4nebTGM36Wkj8RdLS5Mc6urE7B61TYeruapR2
KijXyLKC7o4niN5G2PebwQjCfeb7N3sRSt8W/RIjSV2XzYP0mK2mzNbwAGuN021HolIYFVhNpVaK
dazuCb9CmDOyhWACqYrnCCjpcXJDsQrrJnrO5744lhRTecyDl5i4vQvjW/RsJIIAX6t4snE0njwU
4id1RmQdLvP5HrUMjWYppgGoDyqcEfDOcBMwExU5dxl/2Ivt4F+TjyGmxa8wSZKHysw9VFQk4nJ/
4mzKARolbnOxjNwB5+mV73E9eUSosWhTXQ6tHPJ1mA90Mc3COBRJ3O69yOKvQ26wMmhNr9ReDenx
QBetpsVtM7OoUmXvxd2R3W3AB1JBSZPkbnWpDoHvrNy3lNq4ENf0P0+JGNts18DvX7Fv/lZWms6a
vbJPfsnEonWTtbrNTEHqZXfKz5NCvOTJRLkI9wjHTXzV4+7kCPtHLqcSqx0IDI1xkdvJ9EVFqrDR
/4btRfyy4PxawjQUDAO5r1HSf9utwT2k4InSXvz4s3fh/+NcgMyFm9U0fWgo4rMLEYWVRt2O2kpb
PINsK/e/W8RxK6chN3lQpXVb62DioB1eB3pDEYYNreobqA7Cp16C5RfLLnHxmNNy91hb2gHttbGN
gDiWPysJ/FFqM/X6TXc2JRdQVsapWkqe8wWaSDuxkBsoxt+NpA6LPH0pG+6u3M2mU2SBmKSH6m0r
l8G5z4fhpYrD+SQSYqnVV7uuftAmcVL8h9pcphPbrL3aYXh43Gm7QotGjRg32mZCdbhWc0Br0zao
8BbSYTAOic/g3pgxK1yrlLROAvJa3IP+NPEUIfa9mwB6BLs6wPI3wJY41KJ0VhQnpenMgEYXDuP+
z5+YrX82m+Dj0U3bAO+rA3KxTQkB/ocPWW/K1LEciywcaiR79IaYI4LEPgd+uVzjsTYohQIvT8Ih
humuI8bDGHdU7hiSmsNjMxcllPYTPIrHWhaOIA5ld2nVf1dXQ2Gnd5o3fi+S4AWFY/kV4w1cdMZq
TrB8zj/K3n0HW1U9hKg2zsRlsSArgAoiEI93DnCCKDO9Z4HUB7cmvkkivDZxF+qnOrLmL1i/QX+a
OwRQGCKHdDrGeOm27pA8wXZzL7o17tWIjJ2UrWrbioNOtsf9nJNyI9DHtJ4pjkr01nWNfyh8sMNB
ZbmnSQgKHEsgBQPlo5GMxQvWsXhtOqF+tM2keME3noKOtrrHQXPCbTNUA6tVVMspdogrHrluheCq
vcs7T38xyoWF7reAhIEnBVDVExw2GHKfpOqIxim6H8Y6NnND9MPyoISgl9ZRQrrNM6hlc9cQFnqu
PDzejkxSGUh5OhWG+awoVC0pXNeFLGaP8esaKP2xXZRES440wtS01rgJfIIIa32y0A4ap4DMWqe5
0FWRhdJWO5k22W4xTIMHpe7Kp5Jlrw0aCMtRvEYoIjcsUXll/cAw5vvzFxy2sEdw3lyJgm/ohKbm
rtcW7bHofAjO+nQ0ERNv48GVfu+c5ko/9DRcHCs4j06QsrnlXSBYLr8q7NPtTJfCwcJErw6xLj34
td/sc9vHvt6lOMZz78Mv2uaqLxkRfw462Ovt2u8KsquzjXpJHXDPym9B31A19kXILmYTT/upHqZT
ks8/ZUPr7C6l/uhMKbAp1iFF2Ytd6WBWwwcMdzmysKLp7FImT3y/VXpyGONXkzAXHe8hSKCQQk9v
a38HVfIWebX9dUlTeCNpGB0dmhfXxejeXCS+f2kVyqke9fDKLFdVD71k1Y7RNjOd4e/AZNL35hpx
T4sxwE+G90bToJ+RAXlIa+9jTpP4LJJW2u45M2PoinHgHhYpsrGg2VxmqbnxSjfEDCGdY3XlD/DV
nK8CHt4hUglZUS/sPWtQCtcgrKvVYNfhmlSIXELLJV7WEBOa5C7cDwyOB/xk40atRNWlPTjDZijI
U4yF/dWWCOOyJ9JlJF8doyMWehsR7XYqR/0akxChKmbqYBaBsa302Kf9nb8qJNHcEVw2Zd/dhXWR
lZzZa0fE33QI3vx+XLVqqDRb/cPNHGujeG66xJNURf5VWHpHd4N0x7np7I0x9IdeWMBNtfiHapm2
LiVXx1/udK0uH9owJYxA8xljRA4PPGShW6F9Gtz6FdMqWK5k8U69m9T4BkeDB5WODI2u66QT2DoR
v4rcKvHXWhO2EERxIOVtfyyDMHkeG5Zcpt9EPfGh5RFZbILStnlRJATDuR8ixLq/CaO5Fn1tYqAi
Yzo8sABBddx1iP3lWdiHxaoHZHkXOd2T7VjjvdEU1iuxyE9jSaDp7COnz3HT7anF+yd8xNaFEqy3
5f8cvRC9TGasjbjtVm7TgFdcWqrhRTVn3+OGEY/ysiAWBNWEsaRPhkO1IJjBQakldzfy+KvLcUyI
91F783BeqpXa/t2SM7KFbgKVtnXY4mQaKTke7InwGq8fj4Xv4+CSN2FVaMvlTpenhuuEgCsGXKFm
mC0b1V1wShYvRjfXN+SdS6t91dsZEr+82MKHZf6Jwr8zqejQ2xaQzG3XPrfyrcxMhCxE+YXctH1W
+ndpUNONAIBc4d7bT8K2VmDpxNlrxw/bW7dNUf5VpX24zqce5W+W24eEsee2PrK6MfvKoiRaz1Kh
wceCdUyyxNQB1SB1mZ4ejtOP44rcSf2+S7r0nhYfZg/VtZoRx8oErkiOnBV9uVMY1l+BKXSgz73v
o9yGq724WvX32Gr5frPdJUEVbkRY+Pskp/WKZRe/GtSWVRGiBP7zRG8oWv8/nbvY1ZnqdUcQGScs
nrn/nujNppphk7bZuSMBEe8oqEDPg5KVSkBWGbrR+VY3EkmTv7NQPbSDYb81nf6VuweLlz+T0cPG
+zr644ZAzeF50LvnYnG1gxBOTYQr7WeC6zFlEBr+VbRi0ycD5JrKuKoeXW2VfxnRk3o6Sayy1j6a
TbAkun9GTUYsXY5+CLti8ExCeLqvKtMna9gXBzftT8k0I7MO9XI+hLb20k3GBgeU9S0SVbhaEC28
WCSm7FwtAchDGXyVhXhsqrbwD47U1OmBOwMO8n+MC2VIKxuW50knBrRs3eV5zDeIqut3zWXTM+Zu
eo1623pfymNU1+5dFg/tw2xi3pEN0KxOknU6eLw/Q/GYTq6+E2wnN6P0wY6B5YEkvLb1tMfRCRMN
qYB/bRaYeUWxN0MftJOT0ILJ6m/a2MPTkP2/akFu7+Oy2lB7qkGLNN21DzuKpoPXYsCM+/McR95G
lasRzFYuW8lM136EJLfLXhXS6+ii6vdeH6b3bv/qTlYLHwm5IX9t2F2B7RX30xyfVb3FQzvwlIvh
qLIL57ol3z6f7KcsK4FghfzQn28/0/gXspfp2nR90AM25Tf7c3bMBBWxCQczPt1a/jEh0SQ7IYKl
y7ZWnABfscBc777Pp2FFnEv8VyW27FTdvwYpY5tqwmGIDQOiIB9PYdTceVNyKBs60BTLbmoB3bBy
yCf6A4XMq4Uei6By987M8PUbfuNsyFH11ma3iJaPrWYPaC0047p4HcoebOWx+rvVVjRnGddKTpMj
bL1paiLks0e8FAc7jVjyMvC1X29D28wegp6rX21UWIF6vOC1+CsvyvstDwP+WOkz1kEPyKm5q483
DQTR4eKs1BF9ubS3FqgIiJ6Px6w9G4PxdvM+W0vfnrsA2jxARFtbtx6dR7czJ9xtKaE3XmufyQQY
b8wFlpTNeuJW37WyeaMO3scvtQVj/3bRk52Y4/jLhLh3n3ZaewDC6LwCOb1bBlgDfjZBOCGkPHdm
1O5K0+faLtN378M/AOx5odjRYF1g5fu7BeIrf1Lf0bF0dfvAEqjaBNL+qQ6ePDMmK9zd7kx7KDfp
2MCkB4nYQHHwq22doxXovefuNpTI1Gna6qTG1hELwmwKiExTCl7bzLSd+p840jfBf9mlB1xuzHhf
8/KDqTV/05MzzskM9YdML7LuLUxHSieYTfr1V2fDtz5wccUQ0kVzd7Me22jA2a1GSEF7FL75LDNk
q5G+1m2THlPgoLZIBUAdZlqLJJn5vy5FjDwxb7IA/RLxve1k9FTMWdmrXo16LasR+3ad+9GhhYCP
YNj3gWs0JK0sL5a80gntxt3F2WKKdpsKYr/VZRDQq7zN7yatqvXvt36ph24fV/X+hsnkgXvoE+Hs
5y4tafQXoBc69BbsTyUIljwh1BhgolQ1WG9DLJJuV8HCwrhFxnMO1bx8ScptmVrFP5aXarUZgoNd
JU3twB83cc9CYn3QTMu4y9kIoS+jAnB7LNqOZ8ru2euZ86bSlv+BW0Y4z6z1X7OaAz/LcUBokVUj
hPdp+5oUlk0OtsjOYdvXr7rQ8rVupOGbOittMPi/zxDJrRcv+qYAeH0dtWe38ewbDw/7bEvuCk4M
eM2X2/hAKR46ezhSjgIzvVc6LKXI6qcuPeVW/GzO/5f/ooR4UBaCfZZ76coalmyPRhhww7wgw8HA
zeKtnLbKCu3LmxXUkuH1d9RDvVM0u82OTm/z2szejxDzmgeSq8DK83WKZ4cQAje6C9pofjKq9kW9
rodasU2GuD+iGPVeJbMqjf393E7T84CP+JECyZPyZMzukhz72Hg0yVxdqemXsBpQDG3MEoDqxfY2
LtxM7Vb8QlLGIVwIFFKE4mkcaXclWg2No7hrXKO8aKPWvxXNs4LZNLrpXBjO7RVVqd2vDZJq9xLg
1uyd1PBPdZ3c2ZEJ+FHmE8xZ2e6Nuk03uWmsrYaNCVQ+3KJGinBTElyVgH0oBndTM4at/BbXayDN
oKWuMqfwrzfuYL3boUUqFp3ioo4aLApSLSYPgze/i8Uu1jeMaqa7H67blw+lN7WXtjDABMhye5zE
63wmKE2LuwdLY8+CdY+gB6uNvutNvC9liGkl0JgMDcrs2K/uGoeeBFXMPtH7620BOcUsCHB2GWvU
Ed3DYtXTwQxcMLZF5d3bDvoH00JNd/3zlGr/a0al/0wGm+5z8yDd+IxiiZD7O6XlDWfdc91jTni9
p9qneav7a4shaIjz9FDaYEFgBOwqmFkvItHHi15O2l0vvKNmkvL6W+ye1u5y6sf+GQLrL/17HJYP
PAzcoSzlrrMtuBcpr3wxBhz31AzwN2vWQ4Cxa9vOiXMZ3HS81GNabeem0d+HwH3wag8GSUAaGz6x
wkuLnzMKhcIp4pc/vyFCIvP+ayxwIUhRf8TyK0zH/TwWGMLBwjHb05lQEJoFfgOyOARVG7jTcSom
7b3xPWS4I+4Q6lSdR2Bxlz0pUWEiGuPkVv5PBWu2ChEfp6HZpVJN+VuZoc4wWxeMMV2Mydd16i0+
6fBgzcQDNGMLy0zCETUJR/TMQd93i+/KuMvpYe7r5dwUOsWmujJf16qtoU4PYdHQA/BLlnCd+3+C
z34+xm2MMVoqP4NqBlUTxstpFO7FkRIMfWmfaTkk77k7jVtqOD///HbCiPn0flL98il+CRtKkavr
n5dsyDCrKmoTd+9HbnjHOj0qEOx5b6rGOmSV2NRD6q0bWYGNqR3qGIl6albZ2jTJUNG9Ca+MMhFm
eXIfsp+fXhFRaIfW1byXhQAcldLX2B6sohFOtT9Wa8U3tKPA3M9j5m5KrxfzSqCqYhlDLLk4mHYY
rmwMDzvw48W6dntUGmFVH0yps1F81bBt2NeSfbKdisraVahcthaVnlfCe0zwxZWx7SHrbwdY5Bs1
gyf/mct/z+qtRyT7YFf6dnTGYOOHjo0qQwa6Fuy+L/84zemmwIyKyJMaqkfAjuk2FPo26Dwwce5s
r135gbV9SrAdrLypcsMt9n//wnYeyGqJ/5lQTRgQPfB4hauyi+BvetTiKRkmYn+ncpYYICj0yEXt
w0xuz2GYMA6je7S3ijWiLtn92NvEaAMSAsL6UMtdaU9Pe52yatuqol4gqvRCiiENU8DuGfaZbLkP
nOxJPRRZS3pC5RdPoTsgcpxwK8y53xAKajb8Bpn/NYghcDUm69zJ7q9GnZPOTjP3SqvNf4Aqm7IU
hdKfTeAGQnAtn75ItBnr1//81BiGINEW5zGbmjdggcGdXUbJORxx6odpYh5KYtjO/zwT5JovIzTG
29+QLZVBGxMZE78OxS/lPMJeRRyxFgr7gAmG700GR1w0rCd7swYXZHdt+Ax7882fBNXJTq8xv/N7
VWPyTcxliTXaty9Kktigm7m/fZBlj7pwiuaJel7W7svYm66l07Z7vEy/zko9O0aiOJIm3u5FmLBZ
Bvizt+TZJF+DfHSZmYZ36nYsPEwmcEUm2hMQ19nR3KEGAHAbWRXqMoSquJR/BRO0euifNduVriop
3kw8gf+d2dQOxcs8LPoTPu9kZ01jgdjMSulzeM0myCt3n1eohC/oBhj5vNrcWk28+p1fnLjOR9VD
5MGWT+m/8O/acnlTbUuWgcvO98R9Xpn9Iyvog6oElv91lTh1/9ik7kEkFJ6Aib7artcibvf0tZL7
tANOOe3DwzJwyPHnwAmHVEnYGtdzbbINzvNn5I07rSc/T8fCGQGkXmVeUp5VxxDLHyWnelyOKWl3
29uH1kCrXPfyg2/loZnielc05HWp10pGnD33obHKu+V1EHaC8jNJLlH0szeFdaeGk0bU8y5Qt4Ae
DRu/wbGqzLEBMOGaBcobsQL2Ub3eocdi0NDGnfL4EmyxyRFS31AmYe9RN/CLDtV+Y+5j8luuBYgr
muDkr4tyENfSXCuacTIH/s6hDvVLbEGLk0p0P637drDWrSTxmgvbM5k5cyvAcQdNp7nDvjRrpMWq
Olcei1VcjcNhtCWYlJxN3Jda+KxPKe2K3Et26o2bfPfl1lOCGE37DWL/vtDb+qoBdqfBVNwTSkhQ
Vt3qO9XKV4eJvFZUivmudZz5AoQSPLJsYqsuCuiKBfpmf/87fq8mIGc7NCaZmkjI9y5+cKxEM6sw
uefB3n1Pd6y9DKMf7u2sboAwmnQY9N5ek8YX7hTnR/UmebcukFJINWG8hAUrPtiHuH91mcZkMAZf
++DrjcQa8YYflRlFZNKJhSD46HmMOHqMIjRXiCtqtq9hPWmrRPLmc+/598ZcZ4uwie1BbNqkMog7
hRTMr6R+B3VIjex/Elplfe2fqxMwuDb/2K5NFQ7ktgQC/6PRFoTQKRD+aWwQ4gCGQvWtx9RMxEbg
HzvKJtsxrMyPZXpGxGsjTkqo+hOTuDPradwrw/QU6WsXdPpbQMmbVuTYbhxpsE5m+6eLV4n3P8Du
Noue8Ml65Zt6gPwHMMbGDMBWpzkQ03kK7rRZ7w6qBaM6MqMgV24z29keZwjx3dJlWro1QAJPu+U3
qApaPFTEJJaov0eteYhHncLY7DmEykzGCfRTvL/tpy2ipbYOqqOtWU32QYwVsW/h34WXGe9e1YpT
Xrh0NbP2NgYaotT39SDohUndBL014DAQFsI4YAKra+Ph1stAwL+JhhBLUoUW6ZS22vVWTgUjRy1d
E3cskpPVoLOcd00NdqCIs30ziRRvcPGoCkBRWVMxRvCGqrMt71FxdMdW9JSQgG08znn+cYt3MzPk
KcbSf1GwAKAD7cGL4aqqSwFNZA2Gio8wi957ph89jbvXDCHetblOVF2SUWqXt781tWNd9qebWPD2
xywVFKGGimCLqaM75kX6Abc3x0Aggac6g+1U3ylVWQM04LS0gAvora1wmrkPCgEy2o1z1GuelSEa
ncOfl37iX7tqltCW5fqGR8oWNeNPu2pw1Z5R6k17skzrnEaAUzsnwuslzzzNbu8WWiUbj1bhS1cL
HB2Z1uzR/TovWRfN+6WM540hL+uEltw8ooTWy95hzReZ91mXX9WPusnUrUs4CCZY3ZKJuJxCzDJd
fxqLwfpS91hzpPlQZRHYqndXN1hIfWSv1djtYINZr4TtTWfi5ANa7q7+lYYknbUlFvfJ2BgPjTbK
pPXK+JrRFt7EOpy/W30z8OrhfTSQckvrhOaS8WnVcftslcX8P4qf3v9nY+L6vukYlN11U/8cV8ZT
SS3JAoN3u73sTg82FlrPbZFCa1OUIyOxvsSZVj5QxQHdrbTajk1m16yN1L4WD8Wgl1Uyw0y7j3Ae
ROEMskceih5Dlee8g32p0POmp7JhSb0yEGtvUNP7G2WdDIrllOEeuobwck6ta3Z0wKr5C98fLJP+
nhZxuOvN6aSki81AMnaM8VcjFE3ybOOofYK4FDyKlrYZITo7qg0COy9d5K5PkafLs0aekYlcHQTt
ltXITpvuPaSoRmjslGwXpU1gLytiS5ttYPhvvj9ll17SIe2OPYY7xeea2OErsXo4DCxjWCvxjluA
FDIIItznUstT2+WM4aENr0FGnIMbeDNkvHijy2ZZGGbhs7xSrDw+kvCuDX0YufiqNqqjVPSGd77t
3f/83MA//TTII3g2TN3wDIsnw/1Xk2WaCfjTzD46803lkWzI5WnoMLO5qb8brb7dYVZWEK7GH1/1
ZCne8UYSqTjMEC66H1XJTGWhA1d6BJqW+dbPYEtoHuWkeTSWtfIB1qYOC1vmBdyKybbhHyEBdbgR
iAx0hHEfjUb+Qku4PEshRKUHz8oYqA6qURM0mbf5VYruzHLvj7GGtyVJbwnMk4KGpOJXngHNu4R0
3xnWvjQ9V1CiNR+8bhPRHVNb5t4zw1WHNyEgYAthfvWNxmF2UmZ/GOjB2Q5NzKmtfagn2/iV5KMX
ZDarBkiMhcEKiAsFxfC9s+xgG3tdsNZUmmNs0cA3imyn9tF0Zh56x54uUxz8lemEJE+2xt/Yz/Nj
xxhtIhddl4ZzutWzTG9pTyoJhlFJOy+WvgoEhvwNHhYIKJqhbQuCyJFfPOENwr4FgKLscOK4kR+d
hakTw1FZwTsU2DVwi/mjYXKHLbWQJz4vMZF1BRHmfkknXd7G6hAUMd0t4ZwLHCJFbVV7QM8AGQH1
Fnr1mMbz3dwZ2tuSgxthYI3WkZQxGpqe7MOepQD6jegpwbxdwq6JbBlQj+xl08Fvnlnmv3VRgbBj
xNCpVOoaHr6tujOKBp6qslGFBd546iHvi5xWF7Tu6z/f7Pa/lEO+DqoWBLDwheG6n8VeZh57sNwb
HNZQKl5iEE9xX7Uhpt76SovV/Jg6/jKjr9PnMsFCWE+ULrwWeu04ee72Rlrthpa8tXz5ekM2aHio
veFe4RyUIQehLbmLOuaR0S5PqgtBV8I1aO2T/K70UgVVgyINXzTMvT/UCT6Soa2zJ5r9guBtI3mw
zEjQtGnMQye59pbTf6ER1Ozttmofo5mG8Z/fHOdfQ76PXZdsBwYB/u18HvKprpFg2rhkEhtoiqru
SzF2I+nBC2gUY+xn/EHyumjxU2g9OhkKK+MFBsgbUIn+nMbkyakBLIzt7tzV+L/VZSO/qi4ND2eR
Y3yQ7UZYuOP7LAyq7jL1cv6wE/2bIBkwTezmPRgLba8lQY1qAHPLbWOseYVDSw0PmW8kJNfKVR8r
6OHBfhi2owVQVoSIVQtsTqiev+RlRo0jcklNmSxxTBphrnvL+DGYtv6oDbmckRPtW4bFsZIq9ZQf
jKrAJwnHSHfIlpVs2msq51J7nb1C7W+9W/CBd0uUw/0HpfPnT8A0PwPJmXEN3bIojpo+s+7n8hUr
ewDYjRZeZptfL0tGJK+ul13SWR8fpjRD1IaU7Dvv75vmEWFJSFi4VTZP6n8d3T39b3Wlps+QGFi8
+PpZfQq27hzRUxePDev8UxKjsRjRb+Ts5n4C+b5UZn0WgV1+q0CNR72UpM/WRSOZ6NsY4EHD/N6/
DBRDZRlIu0D5oaJYIdGvzfhr50shP3XLxceI42kV9UStl2A8sEp13mqb2YDJqTRd7dRTL5SiZZNC
xzaWAlETVxWZOHxzMMUaVuvROEQWw5pX6cdYZkKwKPJ2XVKxnZC6wmUiXtaqo0cQT+CgrOkRn5u5
uvFy/89tu+bdzFg79farW7bfFFE2WUzmfRyjpmciCYb/QoSSY2bnYMg3GUXkpxHU7NbAuruO+jE7
kjCrbdQOVhMUC93URu1W3ZLrmVH36dTZNxUhmeFslHCxN+yUR8ohrj4jlkUpukXYGX2nsBi3X280
kTlxvUMjC4SVoO4Ez4u4Ixd8mm8T6p6l091ASNEpg+u1Up0FEpABZ9d0FsjN9Vdt1wQHJbRpvP44
QeeU6wQorrNRHCm4mPvENIInh5YDkBt+wEer2qw0E7eYNfkeMUdeeKyDKniYXWmIlOUpOBPmgzed
Rwn9nUaw2OobUu8pMVgRQVwKprVelvamj/2njE/qFjKs2iRUWslcIlLjUBl6uFlcAconB9qLOein
cKwj0r70m0/U3jqiYvzUOMUhnpZqmya9fcgi0T1XUwLDw+ZRU4nFXTY+NAI87KRrbMqLyN9XsQf1
GEjlnVU09aYf4gencNL1aIwrtnNAZOWmWI3CxczSAwGBftXZIu5CPQYA+J8zz2uefLO5a4uJWdDV
sa1QCTgOfWPvADetRgfX8VzgjJGYmNAK/3KWdL4HqTm8eo6zElb2Ihr7Fjwkk6P3xlikW2OuVlVe
7KT/7aQsxOYgYDjkBWnE0slWCFATxL0TeBWJHVw9aNfyAK3D2TZOY65+v6bO7Kavz/aQHA1NK6+J
N+PsLzLnfCu0/Hn8sT4nWzD8eESgYUMWgv2S/ykPofKcliXZ4p8nvS3IBQCj6KO3Olk5Qi61vlOv
uZ2x8t1jm/XpvXqa1aFDpn1IdfJ+1MONlPwFnDiaJ0prxGiHWNkgO+iXSbx6lWfeXqk690sftP1J
7ddrktHDhWhP9E2QRKe0BkYDdLSKSbVTe0u125wJy1ovWmii97MpyEGIo8nz5/fC/1z74L1gjeB7
KIkdtXn879pHOgvRI6kNzlgRHudicDY6aIWj6k0Z7kLQmdG9BrlmM1rSKVWvT2blbOAzsj0u4fr5
qpguavIUMrEc6DZVO8UKmBxz1Wh29cVtGMdckrlXuoMGDlbFdJ+AON4ZVT/dt0Ek+b68Fuboiskk
WhNL274WDDtzW+TPXpD7T0QUHtq+qt4J3XTONAMpVhapSaCQrLuneUmyp7SVRotJqbDTTgUYGdyU
GfAB72ckWzUqW7ZJ0HA3I072Au7uwxA7yR1yizUduehBvaQOdldWW1dgIfr9mvqWLDaOSbKUF/W6
XgFvHf3+qjRoRupOH2mKIkYJ0ZQkLQgIUoSVQIcfR09gouolz+pdb5Ewd3iY9EbQBJDCI3WgY97e
J2b+xfcmCmlJnx25+kgt29U3sfv30GLpCBjBhv2U6lL6gPFU1I121eL6fwQe/HsdSX+SNG/DsXXh
GYb5qTDWV6ajW05Qn+jRvc8KxA0xy94UGYF4GQrrUSb4wU3XHrNqWOky0eqW7Ffr32L30Uwmd6en
k04MR2AjQUimgCZtkJw/ZX96dcLi2Kaxy4gUb9o0Lr7W8LQUT8wRCZ985H9g43tZIChdlfAe565/
Sv3pQ11F/cet+iyIZnHRfO7VZs4od+4I5+nPT434FBHms6SxCIAQRJyjRNc/N3jDBu68m4NJpYXl
ds+JZgzPeuuJs5AeAuDgK7TEYgusnaUZKkN2zPJ60KR41gLO8At56m7NZPTu0zbdNUbrnf1Upr4N
YbshDfV7VEblSzFNHyrQCYEfTl19+uGatLuGxpsfiBXakqoF3kGvBrRyRrhSQjh8Y4Cd8w89YZfj
iIL1uI5WerLSJ80JtFdnaDfKPBggQGk3I2RxGG51xsQD7aqZgXgP7L+OAo7t2BD7qkwFkZt5uC8t
IB0TgXsZHtf7+v3P76x6537XYl3eWcdDS2LQNDd5g61PY7NYrMq3mUJON11pKlezNauU9zAYvvil
RC1i+sKS23/cSjFpxda7wnZM/8+R+LJfZ3YlHqMgfq8UEqHOrHTj6RgxNfHTG5rsJKToobdJA4ty
eIYJ8KDSoSKAthzhnjqDc7oOIz3dRHrppNd+8vM1NLh4i3pE/xBTsOpk+G9G8ZLNqVffd0Pmng2b
PEqMrivNoaizXsoF2ieY74mEEocd40UdIjviOTZDl+BqP9xkpEyxB6hY9zjZS+4UkzR7dU/WNOtX
+OfXW8lRpzKQxxla6iVEpBsM5wkZFwhQgPWLh+aomd30sVpG72CaZNu0IukOJTjHm7RI6YuqIfsp
bG84jlpbgjvIK6rZDD9T58LmHfW3RivDS5QZ4abC17XTQyjRZZciuBeddnbT6k1HRb4lKNR6y1NZ
zi1qoGP+uHIopqyQAXorYVRkObA2u/RNE23gKfvf/h9h57XcuJJl0S9CBLx5pbcS5c0LolQGHgnv
vn4WEtW3umtiel54CYq3RJEE8uQ5e6/9378p5t+ruGuxiM9R7qptmrbq/qWabUusCZGNb9NCbXG3
cKkqd29kRngzW73W701tTPZLdG5kRDgNh/hdfuyK1ZK1p5iE8jL6WC/q2rKIed2S15gFQ3xemhTL
gNGC+bJqtfK7ZsV00GaRY6ArUNMwzEnhTEUU4mkcvWer8zw2xPPsx2o1se2L5zqJp0ep7RwczNzg
ksZDPBcdOZe6pHeyHb4khGSZLd4KMiPnVHVxiuZDrU8fnbp3b/ZQ2k///Q1EKvB3Swzdp217EJEN
D32g+lcv2QhUHDJwUU/aKKkSxvg4tlR3na2/VF3cox7Ozz64d9ZtfXyNG6s+lEm28e0MEXURfQRJ
/TGMIvia7wQFPZ4q1asl3TdvsnyjZIJ22GBotPtbXPmzxkgQIHpRvPJR8bP6jF7Lvdc1cFdQL5Vt
V6rO3sgpTdXWCx4hahYHwn+mQ9POtNQceSVdt20wN14iHcdBjghqJfhde9QnxVvR9iqFrmtf0rkd
GVraJg+M7HlCxDCqRXsgG9R7FcrPeBalT651E0kxrP3SDJ4w0ncLu7C23ohH7Jm59saxqseUxoAN
0Voto/eE/HZAycXFsjtt140hQrEh/qSAHo6GUbo7DPVYHEXpLDMDeeJ6wzdLMy1sCZP1PMDHRi9C
i1A/C7bJbAaUR4qCVRhp6rvuls1BBXzkjS/LfkToo76KrV7ZDlX7qMQ4+pHgDpsWYciF4aRPk3/W
8E9urWwn259uqhJ8C1RlfA/JBV1ZufYo9DJ4dQr3QboRh/5ZBbyKtEK9RZad3tHMC9dywRw7uBm6
0NZe0Ub3a3nFkDd1Hrfn2K4vbu8G1wW8UKnhtMUJR88RGPJNGa0P2TLvPFcc/LAptviF8v1gu/3a
Lmfo3R/Vrlp+wc6zjnIPpHT9NqfK3AViTO4i4u/+7V4/del6dEqNAuNfAauoSNX/pxSmBfMf5wNr
j+EYRGdZGvJ0+Muu/p+1cD8SW0gpqJ3EEIb3SWG3u9QrvK2D/HI9o7qSqzCUl8ZTQChBplvLpm5Y
YA2JkdrcxqTfh3grd0WftbfWIAeNQLLwu199z6CHrNVGcw9jFo23bvIIwKu8T61qxhuxHOMN7pMG
D6fMJTAepERziedCMejwY0LuYzXO2mvSduAb5SlZuRgA7epHLOZGUVGgRWnEQ+2W8OZIOz+Eldbv
52VtsDFiIFOaNmI0nsAhVo+DUBxa+ka7krj7ZEyiTYF25oi6It4UWIj3gzqG6zRL38ymyHfl5P/K
NTqK3kBaqDpgx9MYTq8L10X5PSrZwlUax7G4Tml7j+P4WEy2+uKOVn4CE42Il8/2c358RPLKtuB7
FRZ3NCGaH3S072qj8Z5ch7cSZp+xQjjN3p5ZFgVIwaDE0JC9zaxoxPLRF82qFWom5cMxtWyXGGp/
dJWOyWQaTeemYuJEq9a9RgVhUMtMyQqT4rhkf7gqHXMRMkVX1e+NdDKVevcDxdzw/5SJWLP+4xvl
4ujA/atqusb30XNVqYv7t8lykdtd5rGxOAR2yXiL9f6et+5FXmH/OaI+M17U2sO+FA0oPmMs3U5q
HkvPHJ9HwRYF33OV2t1VPrPMaB80NcqNRWejdPoPR4z2NbeAx5lk5a4ZOrgJvh2ldkzU6pAZQFwc
pKQrxkjHSibNBzmkaGpupreBrTzKe8ncbZf33EyjmmLT1Y/W3tHoPNHDlT0qiVFT84JILL5FlB7F
AQEwxs4i//SCkZSlua9d2sVnreXNnTErFOYjC87mLm8J41CccdpWyGZehwF/76wkGHrvnJqWT75O
ijvMANtLPghiXERrD2BGikPf07rCNB5vWsMHhyIT6hommFCQNBzHc250DqMSGmivREjyOtDxc0+t
cwHwR/GLO5ta/CQ3FvGLxUVnzSia0KeyBL1Qa62/oyVI4NZ8U+OLeFWdepe1zbkCzQN/ITN3zmzi
lJdAeZOAzFzlKPy3yzyUVJVTyURMzkTjAj1ckyTfkzLN9jWz/TWDJhT6sjrxVHhHA5VtMpbhC3Bx
SFP5NGt5i3A79wyRgRmWv5d6EdMM4pOTNpgI6JIccOmKDY6HasX1QL2L07F6tkx1D7oxfqo7k78f
Q+ydrOsk8KMdmPMU2KEYSe4IT++J3ywYTcl7/pDsGI+dA6cm8IJpzT7s+/JDh23rx/n0Qic3vxSq
xSah4/EqUbZWFGa7JkVPLdmb0vZhCK/5/dUCKsZLIO21fwpT9ehPHeV6nmjrUETdLWsJcLSF8A9z
7wtjqTiihPd3BJ9nd0rvebuAsLuliPrvNY9OjfjXKUnRrbJtA4GiW+hzzb/2tBMKRxPgob/XkSMd
YUPGK3ZJ4c7rUHHJG3dwp2r15xiAHTvv5huN6S8p6FNmEAC8tC+ScZx7DdDmR+KayYHo1q9cH4NH
LHbKxTLIwDNrU9yVbsry7JbaeSLDd9O0LdM7/PJPLfI2GU5SGi4XBt4yoUSUzJBI7i0L3KdUHBqR
f5MixCxS1rLvTSECSirbM9mhNnMsE8x2QvK8F6gvSm6/mmBLFrxFHo3tRp8PpUYosInfdGv/PlEy
/WgQK7A1UeS+CAy7qyCZg6e+soTXqGq1/lBpzk4z9Oqb1QQg4mMvfbDsNjxYHqni+YgE9B8tkanj
5ustg53C/BiKsHbdKyZUEt/ZMHbQHuWw658j+WrmI1tNtEepF/rnZ1LSxJxulZO1QHSWpRP/Nocj
j5GzxSXAOkar7ZFIrX4duqZPWDnz5omQ0FlZjNlzqecb6YaREzeTRgaJgc2p8zP7Rxuar7aRd6dW
d6yNnqfzsBalQdnSGreq7hv/5zsebDjpcQqYTmko1fMuvcD9+CUs332wx+CC3DBZFzOgT95kKjqy
Sevy/VSjvaUXal7sINRXZMU6V8uKKf5sgpMIgasfHMRk/zJeei2MIZgJJ0TaNQ1XHHGZjvZ0ESS0
WHODrCGXYd6ZO4EWnMOu3UZ0pq5SFuoY8Z1ruIK5Z90foZmUz+i6tjLVzxprcQ4Nkihw87+b4DuS
rZI91GXWXxTXvFs6E4NtfpThoN1AHubb1hiUIzvi6NVJw0OLRHW3/I9BxA5VWtjdSVGOgx4cvLkS
DIqvZTlhCWqYPTc0pjpnfNGc/LloFGU3MGHcINvxihUijO5cQfUAk0ZSFmfCbFhy92KlEgCN4GM1
wC2Z/5u7+a/aTj1m6UL5zaD2Rs/fI7oFSjfPRgj5Wn6x1SOgUMOkgxpSsF7JnlRexGTVGbCZgZnX
lELYXpx+54T5LyXP0UuNGczF5R/QRTusxjEdbkmhvLZ+CUXe9bEKRB1S8gABTViDLnMgP7BHJ8/Z
mr8So9/GD0pcbmLB56MS37dfBqfmdGL7F9zFbkIlw0TwVSmD8pinZsJkHPj0/AJdBwVFZdIXlV2z
icH6UbUh7zAyNLIyv0l2gLxheXvOA/YHeiiqYwckjLZ4givFC6NnjL2866PWPiy1Y999gM/IHjTH
LU9WYka7vqjD7eQLexcWWICQcGVvgB1ISrUt70x28of0QyuwzHfWDAKz7AALHhqVcN2NwFv7OcFR
Uu4sSSWbbwq9P84sjTauzyJImn9rkLtWd+6KnHZgR5g5QEwcXo2r3eWoyxKA0IKOrBf8lNO6VOBn
0+ik7b1Syd8Uw7eBjubl5s/EXk2nHwj0yzNLJ00UH5KqbaKZ4/H6IoEgJeq8DbP3bC8PncJyDrlw
CKKzCtorrZnvZclSfi5vEYEXL1TJ2SVJ++hiC0vBxCWM59LJkfROwj0s4E/RBrh+3qQeOJtAvbV9
sC1o0mBuYVlDO6ONeJPl9b+iHJOng1ZbE+yXAW7hfHYUA8l6i3Mt1Ryj3g1FFW/jpi24dLUzjIjB
D2xGMlb68LmqYpJZmPfu5TozkOU573nac+oKd92wkd66eRViMnVpI/FZqlDA2qY4L3/YOMIWnE02
KVJOtr75chQmzQb51vQq2nKfBJBtamnYM0xMNrLGkjfSp9dkmnrqlvKQCEJZmsVPRAGOP0z2Tiub
Mn0bClJTP0yK1E2VhtVFxNaO3Gp/70CwWaWFH2ggFphX1QhudgaRK7IGDJ1B3xPq/pO533Sw+Eoe
I4Afd8ILTc7ztn/tGv9XSRvruhCYO5RG8n0W5HIRS+w8B2OQwBAa10ONbyafxuaAKkR9TyFQyHQR
u2p+2vL7mwi+4lXAxT3tPITtQfJEL/E+DULz3gZmfXZavDBpQm24ZBEExpG/y4EEob6poqxeLfM+
dBrchrO2xFfyV60qX8yor9f57NxJ8vqt88rkgQs3ShQWzLUXcrzt2izCzq/aB9WeDUqO5rxEZbyC
s6A+M9i2sCp1b2rJkJRx9kXMVnqEJ9+TZLY16+Ze4kGdwsETpwzDsecl4j/Ib40a2jOF5ZNwJ/Qs
8w32bINmg8U/xgV6lWba77TdOVEWwOdyqVKryl0Xom235HuG1yVtrkqsaz0O4VF+UdGy8VWCH38Z
sodGr7NrKCiN6nnZYRybXQNO8xXWoWCVpgbaDdRuy5bOS8DRpbb21id8DwzdlvP68Cpb/PLGa5Iv
s81routinN+k2hyk+UTeuIwShyTcp5WNanzWJVu5U9zHaY5ugVLCmnUgOgNRWPzz167robi0Lgjz
OSnQVPTuSG6sSQ9krnQipThMSgK6x6DS8fo8f8bGGd01kfaUJOTEio6TPHPN8eSxHEikLSCY4pI5
kbMynaB4U33X3jEXAwtsOBeUK6ApLND1IoAtIe+h1cg2XsEF1sextkkL9jUkwVlPaqiIi6F0PxGb
b5OhzV41s8aSnxFsmRBwQoul9Hby/bbjDh8uFs2dXFOLgvYqghwoLl34oFYl7s5/7qmVoR2WpWoy
gHth5H2OtSi8Zo4ZLDeBV73T0qmuuGcOkmjuahOYNLv9VqTQIMSIVDmKs+jkcArfkSQybXzAW0yG
wfeHrNBa6Pe3aHZam+2IEB7c2SaHTUUyG23KyBv7m4bN6QkyNvyYkTOq17Rb2AzQRfKyWMJ9/MzY
A+qdNo5idPvUUs07XEycgpMOEqy2yz2bLFRGoc68nj0CyZuZoG/KZo/wIeMhCH94DFee7fZDbiLl
QVR9WpP6gxg7HSwObDvmbfbFRmVjp6V+Xaq9SftFulABr62kQJ17+yX7mOXKW06uv9YQN2xleeU1
SnlF9Pm91Orheznd92Pj/ICwMTAqHK31or3TtLo4ez1uCDiwD9KZTPTSuHM0Y9jIw7YbnMNyperN
1R9CgSwg7P7YQD57JfW3Bdi/IbTbWJtDWl4Uu7IfLbOkxUgc0tgarFGhW1w6I3Yes0Ysj3tko/Oa
h3dda8cl7LBUynWv2/mLEKHFjD7/orfCyoHo49YG3adax/arq2rB1q9V7VqpbXKK+uMwOJixfcd5
rAR91SBLh+/zLEnhgvBsR3a2Gq2ov2dIJdZWNrqf8LTn5Pht72biWU1obBkieUViYbyB/qDAss0X
nypux4C/XKAhkQdspJkPc/z+vG4lOkj1IEY/R2mY0o6QQfQhvcoWcB7Yc0Xbmjt5GHlxu/absaJG
Y5wQzZFoaqTtUUI7+yENjNcW/ObQFfFKHdiNS3o3+yZ3K8RQbSxJc6iYXjC58o/tHD5AaCDBFiWD
tKF28J4FDdeZRm/mn3Bsjso1yFp4tW5/5grDMGX+bsuvf6BHYjUiAz9BjQ2fdCMdzsb8FPnTIkjb
G1dRCunqhRFCfUOt470Uw1uNo+3NbrT0bkSXtUrDkKA4y/rZAuvZ25k97SQVy3GDD3J6vVuI9PUB
AdeT9P2yBv39LHNU/Ws8IeYcTNslHddy7qd/7sHx+f3Yn3tBGLI654RuyucJPymuRsiHYhj53inw
q3XkAt9NGvueIivLN0vr3lrG2gyoAUXReW5Pil2nm6Cp8/eF0psrxYNW5xdTzcSb6vJlHDr2jsP4
nUdbiMiYgpGvvAW9Yx+WuCsS3lFNlX6wk7b6KKXGqXO7JkeQy7u8qmMX0FZq8RKXnnt2k6LiupI9
yzOi9JuI8ScsUK+ANoOKM8I3ggcssNocrn4xn/LA6UGHz5M/hg6xmqUPQ4cNQN6Tj4XzY9P8mLwX
u8EuINtgpTTgQyzQq7jk3OwkDxu9PKGvNTb2gBJdJuHIcBybbdCOECsai8kA8cEMT74kwqmZu3FH
wtZxsoCanuFIbcrVablGj8Sx+E7YPWWZ3T3hOUaYil0nDNvuSTVbGySdba/lD0cjI3ZNGSEDYzpc
BWEWo8BB+e13X4U5ktwmoA03ddeeu7bTtpXwzHVaaNqevNMahqta37KUwa1PXjhfZIRYSZ6QeeMP
6X3nJCD8Xb1+Zo5WsWyDvFD16MFwev2MJtDYdFYUfSnpO+le0Yed30tQCprxcRdMOn9iYpmzkdU7
26n6qpqoD5VwPP1x3ephp22GVqsOE1ALUarTvF2v1nGUGA+Kpf+qQDZdRwKkd1zOMSuZpXGZuoBJ
h2l/KwU4q3lDXmHJX7Wlau7JEWObEtfxNi2bfklOlZf81iruCT+mlQSbb9m3FgW5zss7DoAJ4o8T
fbosdqc/IZg9OMbNZEYbWVeEXcMVw5mqTStDr+P5OA7xJgmXNUrFgvClRyO/33LfRpA3ewfQ4wEP
bHkKCGRcBUFAgnIsqveQGFB2Uq7zQl7EKi3bgA71kJ2hhIVvfWeuZCqexcboMJFaAMNNDdaLzcRg
bnSslPomJ4JyDlhNhDUyjbxU2jdp7KeVUUJxC4KD1K3Ix1KzylaDoeewJ+JinZh1M19e7N1v30ou
7DW/JtnEKDPO2txemt2TfeF0r2Sj45SMHqW+j4wGWBJx3e+sxMWHi3f0ZKFMtQbFefdI6t71uUk8
4eiGL3lmPvgNn87CfEP+fSdihSJqLm24au98XdS4FFwFjGnC8qTwBcbEhnSQJbMRfIXKrTT0T6bi
AcOO06s+usgB3UqBGW8ZmySwqMUmBfa7miX3nJnRI0vXi9MX5QddD20LTROKCgyUdT+XfIxP91ro
Vc/FLFlU0cGi2M2eZb2Aikrcz0eNpQenuvbUrTUyOJyqJvjmR/VD7Pb6rzYCHt3aNikliblR9NH/
wQCF0F+9/eAt9FdRb4sbapPlWkCKnUuvHeEtPHFEjJrZfXU54BJ0jezB5rxgJWK7yYgqvCR67Lwo
WbGlRxQRkqLpOwhoxTqrOuWhGo1gP6UA1RS3pQcDvYkUqlBsXdzlezY+l66Ixk8HMsEmTWr9FAEW
OfE9S1exxpItRJOTD+9SqBhd+9Z1X7VP34AZsnqxpza96EQ0LOlnpWldNUEBUhmjuVMipT3Woc3+
q6RNlg69camz4cBGf07WODLZ13/+550wdC5+z1wI0h27SS1rZpSfwkkQR6fUiogwM61zRj/50W+g
1xZ5fjRw7ux1g2rQj+z6VOj8fYwq63fQJAdKi/R75lFJhwoXNWjEiC6I7R7Ctr2iO2j303wvnB+T
9+RjANpBL8EIRAXpkTxfzVeq0TlJ3zYY11Lx+ROL5tbWafWYpOIW1lp3Jbchw3THcqMZ6p3qxZh7
DXe6ZdabHYsOSX5gPbllz5R+Ev0nepx710tRA5cl9tYBhwwbzydaDv7GTT3l6KVVtutinwn3XOj3
iXDv6JzSQrB2Q8uFfQS5c64qcpFlzpvOiIJLAh7KuDMePYMcUNly4BP3tm1ouc+9DUvE16PimBua
vU7deqKR2f/bzqgWitjZZtEB4kh3GMrq71I0qgn/p9WaH01re69h4fxsLW1cu/kwLp5ALcfTz9Cc
0Od0JaVDUZd/DXY7vHpTk2w5b9qr6daPiysQch20fmc6RgK4ozyNGnecjhURG2uj6J4tzronLLLx
SrHq7JHNr33KXEz6da4Hn7r1ZhgvfaAnH7M09+CMGLnklpmHATSnH6VZALtgB7JGjR0d7R8yaiFN
9fRigLWQceMI8rp7I/PwAVVK+uEpjAaLpL3WyPs2var+6iKtx56h4soO6E9zsWkPg53QlJ3vTfJe
EFX7pXcxD05WYdsAPGA28ysfmugsrEA8Op2tHGXjlEDlYs1Sl5+cBMmYhYBtPwTC20GznJatp9vo
hI8mbbRoPLQRieOy4ISaaxzYLKAWprsGl6RsqTdWNXq9rcNl7cmD1yjfSuHVnIhJ8VPm0Ug981DB
99ZnkYUff9ZupV1Mv7IOonQfAbWhYNQZGyG2KtYi6sMjLL32LO8JiOqHxpq2C6Q0PBSc/c8wH9yR
BDaH7mleJeFMZJh5TEYaN6egDoZ1qY/msVPrYFf3frTL1N5bxTbh8X0TumeCGshs8As4hGSFpIr2
BcKhY8nEEO/Vg7j3QAn+/sEcRWya5TmsW22TGGNwTdSq2BYR6TpyWxvnzPTScDrpTKeuVGzvwVAf
gDKIX6QV/nVnSKtD7IGrMtvMIxRFGW5mhQs+c+1k46kqIISMZeXaVfbezoO1pufTtZnV5FJSriEO
OVexdQ5MN1+7UzDt5Z4DWk+PYcqaNvIwNdzgKYCESUAT2TN+WXwsKBwgIQNt8xw7xzywNGKzPstD
9sraSevJsJOPxailYXcxxURS1ZxLQK345ygJH9RRddZB/Cl3MYvC3e1M4J+U62yAVxL7BkGOoaSD
qGED1o0oXybm1YTTXd74UUKgW0GSJpt+5NvxsDHqCS7F2PwuUzq+NKflVCW30oD4GK//kk9a/oDR
xARm5cRMVm2cC7Qf6X1UkdmfIxvU1dL8oNzDD+xckJIovvek5lrwnPA9XvWioe83huFzJGyxn+bu
ifwpA+zoPk2UiwPP5j4Ia/IaNCjD9ZQfEH5E2DUK7H0CeMaYw1gNhHIH8m5cZ3n6DiHUe5rKeDqO
Ic71jH3kp4Wxk5ZlsReI0PYBu/pTSR929acjVDLv3thzwpHrO90aL0b/ZjgEArFSvi6RJKWGpjMq
xFle3tx8POlpkn7SEyEEWwvHI9uCe/lNKbTM2hp6Oi7nsNTwO0F8KTtLv/QIU/aUyhNilUQ7LHSu
QjHudIUkCj9yqodIH3ZRl7VLnlQnanUVw3zCa4tTaGgaeinVkG+49BSfDRFkmR64m+XTciQZk7TS
bjZ8Zyy4Wf829dcIbdDdUlAV5CWu5IC2KgqIVh50nKJqybUPD5J74eZ6vh1aX4EINIav8+MdLDod
/cYbLoF8a3UNFzRdWX4mo7soCqO9xcWCN5b42FkUjXkAKkLdsxWMzJtt9OYvv7VXfqjHP8a0wWDL
S36ual/fLK+aXjU5XIwhKSutJ23U6SSmeLu8IoFBlirPkUtZIXS68QoamQ9zsLG9RcUL6L/2UjBz
WPvCekOs5D0qwfCixJb5lff133dKgQRqXMEZcX7mFmFhZcyQuqIsi6l/fihD/iV6YbyT1ScYr43N
k6ljYkfP1p5zXzmQ+pztUZ/ZVyy62OT5q69KPBvm53vB/Fg0//Tv52W9pE++xFReO9+J/VsR+TXm
kj58sXPGJORMqB9CLT5CtTR+ZI62FdVApI1fYx9KXRy0ZnCJM6XbwTYaDoMHJtQv2XM6UdUcqC6s
Q8hc6taTWLO2CUX/lscme864/UkV/llW5AUERTzsqZVJJq3yd+ywNB/1nli4sSWfYz6MSxDlgOOI
s3aGRzQyLi7OIf5Obt66me1yilK8zwcGDuRr03vZc+kzFq2twj6gvmZLLQh1sBO2SmE4Cz00/RvZ
KkRKYwcswuQBe6f1UQoUrEgXqscmsYtdyq6mCJ5LrX2RaZSTbSirSOTh/ciCfud4qFmrzp2+1f54
37UiWjtIaAHvd+kSiZmTbWTxFn7HYQPuJMt/Y9tKAZ2FSg/3plHFm250KJ0Hs1l1bu5DUXPLh0Wu
QzrkkzTTMxXwSJ3QzvKIJmvzSBl4TUtw1SLHpkeD9aXrXLI2VHcOLqY9GGSoB02E9iIIfxE+bt8b
SZSs9dkfm1vxRndr5QN9d4mPRW3Ohi+eUzNisOohnXJmC1OuaS9qm1bPThuXxy4f/Q0tnbuy7wo2
7yzvVZTrZ3ce08pDA+2RU1vm2pgzdP4kasQ1CD41F952xOORN/X8rsxPkT9I6EsyK03fh6nr75Qa
WEBtC3fD9s54g9g0QsAsA0CTx8LvUZb2bAOc1lWgZc7L1XwYTY90Kgg3mVvbXWsgWTSNaCcPUxcs
pWOFCAPt/AoGRtxi05/ONrS7dTBTVI1+Els7Zz8FpU+GCREQUEJ8dMP4aI3tERKbfdYa1djmWUc/
hjP0LG9Sp7KXe3z8BDTlmbpV8KeVq6kztHPZ1f+6q3LaoAvu+UP9/JRlend1WNG2YeQrz2NY8+pS
H/qsID2s7X70jmO+Om3wODohzlM7qdeACrJHHOYDVAENKJqbdchFyo7AsMF6yoxMOzuFzsB8PmxN
V1+NZdsd5ReGTjZabHTq8psT5oTVFT7zNwVnipQZRBkLJEwiDmcKVeSk/XnIycQKmD1RxzSQ9GL/
CA7E3SZRa3wa4rGPeO8aQ/lIvGyJhZdtZRtI7LrTYQYvXWYrC+6rLj1Wab3Vglw8FmjJH2sY3PI3
V/NR4Skb+Wkqqp/tqkwlaEvpHuQ+3RiwW5XY9Ha5TcWR17V6zSONSXWqC/QJbGtzOy7elYDptdJH
xkFLPWvr0Qk2yKH8FWOhcqj/kORkj5Gdjh/6wDSLXAztqHdobV1xpGKn3z/3rxLPvm+C4SjlG/JG
VUS/zoogImPVOPyeYU7IXIAGzarYYL6CDt416VR9O2aJ/2jZHojWtrHew6j8HPU++ImXesUkYfwc
6BFstaq950JmLE1jy7DFpoDRvyYzaIQ7ainsxmCn+iOT3rAQDzkfymWM6QrUAang/xyygfIPaauP
68pr7EvY5ZDQ9UF5EX5/dYdwpQxhTG5aZ7zMR73XxM9uimNQrsh56nx0dCqPIqq8TeMOQBAmaiC3
tLUVeXweAmZ2tW46Zmey/H7KADMrie1rlzF675ECCFaAbbQYO4S/S6FLrVNjjHbyufKGD+PYV3Fx
Z1U0FXOkDnQi3eFWI7U2aTYibOMosXKknzWJMETzQmpOyrtqvoqrsF3vwrK/LTFOfR7vhIsEmfX0
+6K9lfKzqqXB1QStsxmS5VXL3w1Xspk3YjEbnKq/LtfUIDW0m6dp2RoteH2UvybAI7xHwzK7nIro
KUDhmLG+eZ+dGSLUZvwmSUFeU7aXcrikDqKhOfNYku8iZNw6gm4SR5y7BKVOG7vZrWvU7Nw5NkbP
ispQD4z8gwEfTUyWK0QSh84Bc2QAk4dWD8UzcKp+IyE/kjYUhXgc9T6pNjVb2CUQm9YCDUt9+H3I
NFI/FuC3tISdfExNRuea+LEg4Y9JWZNvpFXiga7RwnmkeDieE2913Lo7RRCCGKlqBB1Me6cdjOdO
IpX7SQfBOjt2GeGFJzbQ4yoXZndT4n7Y/rkH3q2/BRimt2ORrD18pXcSzJQn4R3qJPUcpwJuQFqi
iKaLuAAl7KgqV7YJ5JKdeXdHSw7qeFmGhNFEqtiVJIfuc8dPcAA02qZU2+wzaDpOZHppiknnVnE7
53HKoO5UrorSdqqfukjxzy5V59rsxobWeHlJs4CqLoC417jKe9ob3y1BMWxlSxaU5KBjd5j4qsAx
j3r/0OdeQFqP1hxJkQpAmLGiBAnCTnkofyCfMnZNc6SCCs/9fO/PT+e25vIPLM9rp1cNHyF9ggA2
toHnFKtreBQ09dZWxEcR990cB+bCMLd8wQyQnsOBfiRO34yMOhOokhpNwSM08f7pd2NzYOTsOTdr
mNq7f1tCeUgpHvUqaX5GQUkdU/fvZCCUDHw8JGEZ1wsFWf8O5/eTvCDn7mRBSsMtG5Y7edZHvQiO
mgeMsOtEfzCSbibnUPSnnfq0OImzht5HD8FxmLsuZnuz4JP/0DyzX1H7/+69NqN4S8g0vhdzP408
sfrNauDVWXwg4FHNMSAyVUOLkiA83/aZ2+6NORKqN/muR/RrrzIhik4A24ps2gJ2nPZ2q9aHam7Z
deTHvehu+yqJ4OHkfu97e7x2BgmA8ziUYW61a5mHrSu9Y6spH1TzfKvVWr/kHHn0oznts+gaj93Z
86PsZ5ANZ87w7GftN+eED20xEaBx3VROaB6jpC/eyqp8xbSW30zaP69l9iBf91AMr05X4fXVgkf5
wblZoN73k//AFFffkNqgn+ICHqDusUA0I53JMLKyreUlzrvWIGKa+8QppxqFWnZW4rB4UlDmg29k
xp4nqb5SyJd7y68koOSb2um6o/zNakyL2mUOBuNkeDVGquckfqTL+lPtVUGdTc8Y8ExM+JyIr4Gb
t89lrx01UISYwbTnAVL0aXIFO6h5P1+UYXRye4oMuQhHqf3QdwqTPnll13SYj1Xa60d71puhRy33
ccdf9eS3nv4GGMS+QsJrVs2sGMta1IxVGM3WdvUQoGZ4EtbwS1adc4mZNc7wgoam249MaFaWryO+
nlfekCT381QjMGbcQr5FNOQkLqnVQ2imR7mGySOb9avVJ/3q+J2ympyRgAKLQjFxk6+ZmvbLTa+E
P7Lee3Bfq9inQQmSAEWeV28sj7LRbdTozuiZN4eDlX233V1R6fUXMM5mecKQlRGbdwbP//sJxPIy
0B7M419PUrRdkqbN//2v/OsJ8nXUpGBeGzc8s92OLz2d4hXoIAV2nN4jKQlnubc6PZktas/58djW
0m1m5MYxLhLzjYTc5fkOkT97OCJiz1C4ISRF17b4o72HARqP/EZG0VT/Xvgw8x37/+HsPJrjxro0
/Vc6ao+v4c1EVy/SIUkmvURK2iAoiYL3Hr9+HoCaEoUSMidyQ2WCFIAL3HPNOa8B9sbWcdwndjg3
5cgwfx5EgbQpYIlDaMBRs3pdulJ9n2U3ek4HErPTaxc0TFMFYVTDnBQZRCpmmllv9LyLb8MIAFgx
ChZ3sOy9xFDQxlNJeivNoZdc521xZ5hSbydZ/PNrHFm9XVTVS49HzApZNR+MiumuZb1rPoum9ezX
XveKbDR2zqRKVzFFnTBnMeX33RelFpQrNKKyda8xSeZSal73pu+wGwYXmmix9dyI2nWWYwEs1caz
GAXWR6uSyh3kXNIkBONt6FM5DVFLg97j+5d5h2JOXpvJA3Iy7S7pjPDgAVS88pxRQtOBJFWHyOwn
eA5N3TkvePbG8EXymr1jVYdpSfC25zN04tlAU1Cs0MHI1OpJqbvsMh9JKuyCy5tqYJM1lZSUXHHu
2b24V+C1wm091iJNA4c6tEFxUcq2Da4D17XCiUKrZrvvI8YK1D4Gy48T/PSJrb778xM7blb/KbIU
7N6FARivB8R3mDa6Azo0layW3+UGCK6Vp8kTQqXroc++iJNgPYjr5hqWbID1bzTWmnuKkXkpHKI6
N++mH6WFG9K4fjDxjb+NpQGTk6SCJkB2bppfDLS32ROZX0X0w9hhjb/V2Sygfxfq1XCdW6Hy1lcG
0qhCJajP/uBsccx2NmyQ0JI14+hWxVcCZa06e4mrbjPJCTss+FYGujEfXCVUdzDN17HppqiSgqwF
U0JLIlQk1xbb2R2WA2SvR9RWhQ4Pivp8xavVXAu1Mthxlz1OPHRUMmGls+DY9KbL/rvo/UtHM4q3
gRCbF/8SXvHPr5qRA68aKWa+KLwIQRjeixo3LPQF9auUpXONTQQUAk8HEJteT1MHIsLOZRAk9Xoa
udOSGmmo+W8X8Cz5m0n57nradSFM9RkLLp061z2CtdK12vcJWCngMRkKfhhd+fUKrzPtImOTdeEP
YrETO7K1bzflADZBnkR5WyziB9VcQYV6/zVKSTCiiY0Ltud/SVwAD0IweD8/pdY1s1BzDzU538Tw
jG81K5D2rZbhvp3IJGrHvJgKgiCAc3oXyplArmD4ZA1y+TCtt1Mt0DFbDwALwxVQGmN7grYg/ouq
qRiSbKmKocoAjEx9JBq9IxIVCK3UBhqrlxl5wk2p9FcT90zyUWJosky8RDfJuMuT6IMLxT4Wsvxq
4mSAHMMJPR19LZQoMq6bDLr3CHfqdAzwEFCIPiA/ShG1w5oa8Z3pUyh5uHw5kUR2BVRMEWPrIxcR
iTIWHyvP9a1rxxjpnGJSPhp9q9pmCMKqnNSf2JvhWmoN1MaUHopVkCN0HsAEbAZzowypAuBhGJ7f
OGyZ0pdbRwZpCprV9MP6ZoIY/wIbm0L0AO+sBdHQ3FWWgximKj5MyfjxW2WW4sNbyYpvcPVtM9Bs
QD3K1VRgESt82qJGXocoXJipStK491h8s4O+CVGyjYeBrYuA82og1PLhDeluwkix36iGWvtJkFx1
3/k3bzSPoluTShC3E0STx0Q4UvOSY3B/hZp9n26sUclZjd9k4o60xMi10v3Ss/FhN23LSvwLV/es
O1Y10boDab7CNbOm+C93UNQRO5jOMn0NvX6HrpsPdjdHERfpODypjBKcQcfiWixAD6+8kGwdiIqU
nYEo3Uw1hyIHJgEEqoYpz55sUGRz95bd1ir8fBS5JlMUyv0FzjLSE9D73cTO00BYUZUAPlCbJMC7
AHJTTlg/R25yMeEjfDKS63xoo5vAz5V9G0ARGUhF3XVx0FBxM7yvQet8Ksl0PWY4/q4t7AmFx8Gy
Vk1d4WBcofTsjtjpvJIeFSc2d6guiaApRXEvBJ2+F4rUu3MtQV/rjmJ+ztK12BkX0+4xiEp8I634
i9PVytpT2+yObv8JqHt86bTu1ZTNUCyxvBH09gnswqeIxd1VWvjWOnQSc6/FxGjSNu5FMyIJ0iHZ
MY0jAFApd9MKsIqxtjcC9Y2R4kbSBjFBf4MoQY1nACV7V6U28zYypdanXrP6h0FEWF+pMfgTDbf/
IsrCpwSn0btaeplsaf0yzve9TkIMLJ11GxoAwVdxXWC9hVnXtld+SlUglPU9073gBAnR/JfYlmKM
THm0zky0XlRppqjAImfIwaQaVLQcojesxowBioRxbpDKT1zvqkJZWingtFTw5TbTwBJ67kffd+JH
bTxe/HM85rioBP4Ftq7iuhwM9dHKE8zDrSa+HEb9D2rt3V6NpRYKa/RI6ZcscRmtYbyau3QqhSFb
Ih8I6n2johmQRUP80IAHg3vfB5+hPxYrV8E2TOmqi+lbyRr/7XhkZMq9pjpsvvzkqekk86KtNGz6
xq+JJcQ2isw3PliNOwEhqbsc99K95WHCMx0Lx1/kQpTdSIBbM0Ri0CofQPtlYuNTTE37TR8O6KcH
1OS8JHNhj0yFOrbgVm4DMDC+Ipw5Gt8P302pm30Y6uHtiMQHsP4ItJu+sGlrmpq4FeYcalXsBWp8
p5jLxu/MZRMpM1nCO0xS+Qcs8uTF8n56sAyIGqqlXwgIi6xFtLjGgSIDEZRToRQTxCMLS/MO0+jq
t4WwE6h6jfpTKn6tYXgj4wSmZGNuI3qeuEOKxGskHR3gXxCVNxhGllvogWjNBNT0sBmUVohOOl8H
vK+mjW4qPliAJq9yWAEmQ8L1MApVTj9EsS12al49ucxBK6Oz2m9xdjfplE2oW7PHEL6LUgfh6MK6
baq9SeLsNlNk63Y64lqdv4/bFEndjFnOHW4mJJBLiRix7cS9NcxMAWKA5ZbfqOjxOW1g/4JOsSZR
Dyp6uUFvRZ+oJ1ELdsi7T58yU9thVz3cSaGo7AY275eUC6LbSGMSdKxbJ/BdCgideqvKrAfUCj+B
4WNsVdV9ZcX5PSuxp14HpgPWH5A4TlrDqjSseFWxd7HrojOuddz2rlN0BLbM4OHwVMZFdgs00Tkk
fnBItLK4D0FcUIRT/QMqOwdSI95jUcvqrREDTyPVI6KzmRM3LOVDCxuo/mn6FnvRhcPacQMZoX4a
0vJqGoI7QU/XwFIHYgFRMHXQDhqsvgMCcOEB8wKI+NN3rco//FRMU1G4F9I+3iUIENwiZNHneIqL
vY9X5bhZ8qzya61K3r0uCv6dW8FVlAcB0LqPNB+JeQ8YZNUgryeEOJ7HeFRGqvvAwoiVNx4Vtgcn
Ze/DHQ+7Rv/eCtIPoXOcDwaSPigyO2uHcs5e98TyGYbubmir8kUtBTKDljZcQT/OgEyzKRKc4kU1
JRiBciTdKoP7zR/ia7GymkPnJu0hkvLuApr1Xhza9hAHqIdCSFH5Of1NTTZQU8rPue9cJr2ffjQK
tb30QzqxozbmzxzI8cWbMjfrsGSotyp6pMqoVCLPfXxbjxqMl/XpZeYpd4GHmAORLD+7vGB2O0pw
mw4sgAxulpkIiY1fWmOTwlgbuWiNuU2wLYz6ZtK4mn60AHqukWSvbKVGcbpoVW2VSbqwC+qmv9Rj
9SEVuoHFq781JoS0Z8TFBWJf7K9ycxjukN1FrwAy36YY9wu/vk4baLKM6fr4k/iX4giy1QpuUOj6
aJJmqNpc3SfvtKrC4dq4wopXt9+mg15o/A0z2LAV+gD3mdoHwhLoTXjHehKSoaAY2wRXgA9UXKPu
3lK610BUfWqskrvX9Vz8wErkQ4ihGxsBaAQolJNi7naTbKkn4q7t51KwsUL/SxEBopsOTb80PEe7
Gf+TN9RjvnlEzTToTV5MYImc6u9KB6d3VUG6+BBgkrejYAVxPRa/pY1rXLiuFm2Y011YWQbAQD1y
si0lkWRTZKlxV+h47ETVKtPD/m46oneDcQeM6FmGcXX561DgiwBO9W7t4puyIvmsZzcUMPWDWsgH
Jcsvyza5QL2ScokzvLe9EURt9wY2QI1tM414LgPpbXHl+gZC5qIhf30zWso173OcWcXBU4efP2rZ
SXcDICpoIm6+jUsPUuqY3Sd0aA2qCo+BLrsXA6p0PnRxFxyaL28qDfO1vNAh5dThJy+CM1wUwkuP
Yy7S5zZbieEHeHtcFfnQc0QAXHIT99jwTGl+zcXaqZSymynfD/o037yZeol6fUvNJaRui4kLQCTl
MhExkfrnkDYk9z6O2PdNGiOtwR7kpmCNfZPoZI+m/AEmJUPOhsECgzBSc6FumLc9Mnqi5lEsVjEc
2JsGGD9ZennbPtdD6O/1GPfsqdJhWHlxeKPeUirXtkUAV0DSnqYSbapHMRo2sgLMv25OBIds/muc
sDRJlDRFGnnpkjQ3SWp8PLILCsUH10nU9UQWCGLnh6alJtA4CjwJcJ1tYhXPRq7VhwC43Iotq/pM
2pv9uQK3w0/LRxNNXoZlPrUR9lepKm5CvSkeEVf4efzXX/z6BEAr00FmT4NPCmfvkIbioYLLhxxw
3d4X/3xiBfzzmKtlL5kSDHgMUNEYMKm9JD1OmkCs0s8DXmV2NDQSjgd6hpYHn7T8w8TH1qN7aEfO
ZzlCQHesC/2zsh96FWuoQGQKB9zVeQ4ZlTG0iH9QXwoqy28APMgQ5hvjr3GcjdbW4XNc9dmFozco
OiYRu5cU1DuSVWVqe16iXA8wO+3UMWUMP0LyJKIA99V5QKNKrMnl49sSEmlXBdY9bcZ2uGyD7nON
wFqrpelNP6qh9EBZbbXGjGVCEA5gsO0IfOu6eqOaa723LYrwsZ5ERfrYWJVh/yy0WXeba+ZAwOSf
JrgwBZF66zatwJollTYSNW1m0gHz2ziWdhFGCQ9NKSsfI1fcOYELvF8UhHUOgw7gs/Ego9p9n/YN
Qhuky3VzQKx2Eo4xsdheT/emyV69hTAk7FI/VZD/EW0c8PQ7HkCxdd3056e0lHhlJJWKUWRYD0iH
oxuERl0rH7qMuJFRAkUPBiWy6YffaS8hYo5XERGwtSC929wxjiUKNQKAWv2NpoNRKWqaXKYwfSf/
HzSxMX905HUgxNKh9xOMaJFp1/ZWKQR7FacliI5Rvp2gSgOt37C91XaIdCaXXlcL60mddCzhg1NE
68XKIgNLva648Do9uERXwltpsI3vZSKEHE9mrievxFJj7ssrX1wjjfcZ9ri4M+SAQt84ng9NM9zD
hgQOUhsUANjujtBAJGyza1GIeO+5G6D8pr1EpfRxKhfopPTWSlVTEDCE7LMPI2I3ZSWFJuwfZ58S
8KBwAkQM+JS7ZrTDrnkBl6WcvEzSe4GqCytT8pPtZOHMArDYDKahrh1JA1aKqHi/Hwz5SVGch7BK
tY9GFhU2Z8Xqx+Nhdu69lAyfEw80zURvSChRr3rkU/cD6dPLgOV007fltd9o1M+qb1PeL5ONJ5JV
zcObPDl7YWGvG6tpO2x1SXwVZjkQuiRlAkmuJcctP9Za/FF2ET22iggIJlnQAdYxYgbu9XTnOWiU
ndxDFgXSLR2mH8E/n3RseUJdOLy1atB0NgbjD6Bjgw2q71XHxGpTqKK+7pFw6FaiUKXXbx/xh71M
dPQ2PRiPzG6iW19EVAItLKiasKI8Nq5blFS+lkPvYqpJT1LrOrz8HMTPlAZFJE7bg+sNVlmsUivL
zIcTqxpzpvLDqoYh22ALhDKhgWzUTEcN3fTEz2tBvnob/VwxjNZ6naJdFFledaO6+gpanJluYfd5
G7UVyB/5HU6fSanswniUHHbR0Jdq8GU+aeKDXuXhwaCKfUgoo0+jWd3V/U2aq+2FboJikY0yva/G
+q/Ra+KVgR/YG8BxAj1W5FA2dZthY4EVwXVWY549YuHJHDtGgWQXSPfrJK3vJvGRAnfVjRm3INty
Uls96jQ7CCENSGvNvTDGqoeJ2PPe1WI4MF56jyGa/A068K8PaYlLZokjGOQZK7i0KkNeGwA6noKs
6qg8JAX49VR70uMQwKybmBc91bMn3IfAavQern25g01JJWmXoWNWOw2+wcfeMb+bfaWt0hJzGNGI
WFNgfnad5mQpVDJuOiWDrRkplS2OiKgqsMgEFE5lTxnBXFFeCiNN91WcvyIwp+7QYsJgxjOEVZiR
F3pbYU3LrPFHCghs7QVwSma/qKT+tgzViFwQCMjUxKFJHS1PZMT97bYnX5+YEJBhfFfPCLk8hZXq
vDqQ1BWYdZfw4qS9Rr14Mkwi65yvSvY5j1Fcfs4EEMgGRKlPLMUBxVBHqhMJQf1StQ6pmcYXutXo
eK7F7fW4OkO5Klu1HaY3pRS460lSpSyB409fpwyWW6qIISSDjqxu/RqnHaCL8KMETBTdE8Ri8qr6
3DqhuvqlYeSM1O9ETV36kiTsWLqLqwJV4gtpgtQVafgAz3idoVxwNx2qNRBkuVbCdXcy6QU/7+6p
0esfeiRFPyKobSH40haU40CWmBo2ilOT67IPFuw6xKqNXU5/IXjANyfTMZjb7UbWTXmbetkF2AGm
UeT73opnvhBJcErAxU3NNUPgn1MA//e37v+4rziHRr2bJuX//g/fv6UZ2VLXq2Zf//dDCvU7/p/x
//zzN7//j/+99r8VaZn+qI7+lf2a3rxQNJ//0W9n5uo/727zUr389mWbQNvv7+vXon94Leuomu6C
dox/+f/7y/96nc7yoc9e//7rW1on1Xg21nzJXz9/dfH977+kMRX43+/P//OXYwP+/usi+e6jyfl2
qn/+/vWlrP7+yzL+o7JElShIGyqde7Qhal/H3+jmf9joInZmqkgX8pHBMkmLyvv7L8X4j0ipE485
PFFNRbNwZgB+Ov5K/w/2O5gymIZsqBKOCPJf/+++fnt/v97nfyV1fJf6AD7+/ovzvPPzYsWmGqqu
y8Yo/fQuC2ah1wJ5tTO2bFEiD533vqdKr3c37x7Dz8u9P/3v6/R/Tj+3XgoMIezbLjG2eNlh91ZG
gSatDLEovzTgx6xVQoIV6VepMrwTe4PfRbp/XXGsCr1vUDzg5xaiiQJ7TApu5UjM+7WnjNdVIqp1
F8cbtvDc9LHB7y5T6iKW026ib70+g7uY+YNZsyeW0y/Hz7/04GaSW+ypxCygvL6tpUy91i3BMB8q
IZH6Q29WCRBoY9ALqB55dmJqXmrQTBo2M8WsMcYLNpFldJfouVEJUdGQ9k8U5n7Pu/56MeOF3z0x
0x9asaoVjdmnT4OPjo/KEoI3Vuhom0IB36SvVOgm3ePxByj9Ll7263oE7vvrZUZchoyZ2rZ23Qaj
L9lE57Yr0OexIuFzXetdQGWs7eRV3RvCgQ2OqUS4CppyfDh+C0stnmljRiwAm0hrtW2LLy2JgPSH
1/QXOYrKm7ZzTxko05y3YXocZ341c1blxIJMh0Fbadu+L41PblEYlEfEaH9eE2bDA66Vvl4qyHCH
iu+/ioz1ByZPY4V7pp6u1Crpd8cvtPS6tNmCMBWoHeeepm2p7Xsrp9OfqHOz8NERkEa6PVvVLtXw
SK8bDCLbj2HVbI5feaHja7MBA7BSAD8+17ZVKuBVydItQMUZlUr3zAvMhgp2HZLZR4G+1UWScbCK
wthF2RrfxBMXWBgr1LFl7yIrtppWC2rXsJFDjesNknptdl+UBWllJR8s8bIS2ALfM+Ur+nnDnzYb
nuSgF0aooQBnpDf0uyo1B+ERlUAo28ffykKbtNlwVJpiLZJRI2YNR7Vb3wOEIjQe6/44gFsrtJ23
R3BDOXG5pU4we4Rsp9URG+3YqWAO8a4tpAywPML0jX28PQvT0txBSVHJIrSsXe2KvfBoGJ4mIrqd
UtSNTMC2OxGvS5eZDTl52uCt1MUmKi7h8IHUmHebZ1Vxh8Wyd3teS2YDTht2ptSKmmXLQudvqYF4
IZovJvMT+aWwO/OFzAYesF04vCO+jCWByro3HsRby5WKU0amC+9bnY82gMREnpBu10aOhg0UQvWz
PmBfcdYzmlTE30Vk3RjsZEWd1HjEa+jCFiteq08gn1BFPe8JqbNhpfYVtD970BEqprb+FvdS3GFL
qk/D6rxGzGI8tAQtt7rxFeSFYqHEUgfi1jepnlyGQpT83FL8tqN4v0Rc6LLqePzdszLkXiklodNt
p4+Ha9ka8puyt5TrvtGiE6vQpbetzC7Rc/+iqBl2U/DMbE/rpWqTINGtnAi7hZl+MgV514bO73O9
kgvDxo1MMRApr3XUYqzaSUeQNkUyjIwK/8TFFobGeeG6dwNXjFtevBZT2t2JNdKwh0iWmwZdAsOX
bkKtQdzAlCqp+3y8K4xh8YdFhjqLxqhzUUwaWgckjuyhPgeko/xWyoOHQcBQpGjyBHLkMuhEXnUQ
AzmTP/UoEWn3xy+/8P4mn8p3j7d3dJa/oeDYsSHUGzC+8rrVjWxz/OxLS4/J++jd6dnnd34u55at
iDRmO0hOU21NF4Vg2y372n1Gs6iN9+pgJtoN+pgyHjls2IJPZohS14loW2rjLJzNJNAyIHcIGhtO
qaCFZ71mXdfmJ0aLhR6qzIIZeyVd6rvAsOG6tbaLBPQWcFPyIJh4bXSxU5/Ytyw1YxbN4DZ0Mwhc
1XbFIfgSmLlwB2zAPTGuLp19PP7uTSFblgQIaEMXi1oRpo5kkl6r/aIvz4utebG19PMeya3CtBHJ
duQL1ahk+SnPFLXfJ/hBoic66Jn7LYsHpAuPd7+F8U+ZTdlKmyAJTTLN1vFsqkGpo6uyGkI3f216
FnInutfSVWazNpUlNB90NgceSLKtji3jBrCOvPGk7Mw1lDIbJHTHAjQDMNoGtko+0dcbZP40Y3f8
MS28+nnCWJdgGXUsZ3Gv8+O1XFGexvNdPq9jyebvHYtdVEpdgVCQS+Q4RU96TnA4P/GGl259FtqS
niWo2CG14BvCAFsCfCyMF4H84HmPZhbbXoA2AFi0wcYdBH1yUYE3myKvft7Zxx71LuZQM9GyKuTs
lSOra0C/5qoXQ+dEv1wafOVZSEPWH6Bq8V6lEHGutt4rQncdx+4n1QofOxOrz1DfocNGQcs4sXlZ
mEAnq813LQpEAelZp+RlZ8FnoDkI9NQAsiMV4hFYgRx3tujEpRbCTp4Fd+KAiBokAWV2QXtle0u2
X63CLLErpN9OPMKl7jULbaDTDWA1pwXTohcPVgX+TFLT8MRyf4yAP0z98iyqq4TBrx301pbUHBGB
fPgiQGxoMzUAewVqFSfVlQU/+HhnW3g10rgAefdqpCqOHHMIarvUYLamhaJR45X3YYbOuJPigZgh
0nb8UguPTZqFPDO+E4YShZA8DRxpXWgyhHQPWdXN8fMvvHppFvUadUCcDsg/ATHNLitdx4AM31mK
82FyYrZaasIs8EncCkClg2pX1G5bPjoI9rqHrE6i1/OaMDbt3dsIJb/JsYTotp1bD+uoHz4YBrzD
yEH06fgVllowHn93BS0QQtU0nWabjyZuKKjIq9yy6hNnH5/DH/ruHMarZIEqO8hVbLNE+Ay5xFs1
pXWblcFllWnBeaOvNAtxvNQKQSj1n01Q5Rw1cCo7J5qw9IDmwa2ZTm16EtTW1gLhMZ69PP8BzYI7
FJsM8BJnzwdIcFrW37mZflObYb2iWHAKc7vQhrlnlqdqZgpSm4SKimKakuAIrgrDeY9/YoG860HY
GUemjyvX1izNGD9Er9+6re6dsHVcGI/EWRBDiTGcqA+5dbkAdYHkZoVIWqkOuyZTn0tDDE+856UL
zUI59jI5SRWx3lKpsNsSf5Iwh78bfPUULPDQkj4eb0vTrTgL6RJVvyz1WqA0vrRTnO5ghtYeIMla
x5XOpZTtNeo95f9N7qhnNm0W4yKlcgUtowpNHjS34gC+ieoAmvJf1FB6NKxud7xtS91M+X0syUur
C1ik19tARxJID3wEMgvZONGKheFclH8/O54Rgutj1bBNVUHfuQLGDQnGKLeMhdGJzrbUgFmsdzVo
aXQGkPKTqKpCyIsBRQydZxib409oqZPNwl3OcWOsM7exQctkD1aBEmYWw6WhP0swYyztGsHB2D5+
sT+3RrLmU7mPb2uKDhtsyDLC67qU8CgN+u3xs//5dWDG+/vrqAsHFYJeq+3KUr6UQoc8T+xjgSGc
eFRL558HPo68cd8Lle17wg2j7mfFce/DLL4/fvt/npkkaxbulu8jj5QYlU3pExO71sWBL/UeGtO9
tMJAOavPSpOR8buxMQlLobDMurYLH9XHQkTFXW5uK717Pt6KpYc0vvp356eSjWgVa/StXPjgjZ1H
v5eeZS2+On76hcFKmptOm37rCiwRephsg2grHaXi0EHjbJDSaOumgW8bToFEeAH8qUMDYaPWCL4e
v/jSG5rFe4MOnxdyZjtieXiD00myQQBL3gu9iXK9GdUndghL15kFfQ2vTkTNp7ZVP7gF2NSsVICH
SibruHVZP85rzCzwHdPPjQY8ko0aU7aSiuE2jvFNhRJ9F3n+WTPxv7C4VqIj0CDElW1KwasOtviS
Ace4O96Cha5mzuJdRoe8qAqf0aRpb6QSesnQXOGE/XDe6WfhPqiA3dCzq22kGVO8HNOt06ZfIojM
551/Fu9qC+XYVzi/KbR3YeLs2iC9lGT1xMyx0InM8am9C0Rgqo5bKW7F1CfcNyL8vNrs2GmC/S1F
JTkREuPD+PdyGvLm71eRpCwzBkEWWC02V1Wsrtwm/egYIIbz/KaW8xNrlKVXPZvHBY8tBwCq2g5r
FnTOsJXxgHFib3v8VSzMS3PHShUtdaWj4rBNh2ZfIOutaifewtKNz0I567VKTzM2rwryMFmZ7mE8
sSKtTwyHSzc+C2I/qkbZX25cTh9FmAWd9XrWEzFmM3VkBUWG+g9aU6n5Ijv5TWgZZ+1QYZX+3mVq
bL26vtUrTOkD6QPeMzhU1kq5OX7jCx3SmEWtCdAqECOrsnE6Cz3VTqsIhbnMNkTxXi7l87r9RCR8
F1yuXLlCporClvH4fpCktSAixI6YJ15C+SoTovM6pjF2q/fXafBUjETWBNqovUDpLUeoyGhPjM5T
3uEP0WvMotcsG6NStQYZ0x0SehfeJxUXRqy7vxTVCknCbbJNhU10X3x00s2pTNtCRBizUAbXnKu5
11e2l6NhIvpfACpGGPY5X493gKXzy78/shbUA7IHDmJxXrb3qXFsHCF48D2zP/Huly4wC+mirkVq
nVzAjLQ7M0u+Atu4NnXrvGnhX+g7VevF3LRK+FHKXSeHXxF4vi4N7cTpF0aMOfpOan1DQQ29sq0W
FXo9Hb2oUR09EX0Lk44+i22vVBskK2thqwx1BTu7/gpdZG0lwkfJV8rzXsAcZ9dZtdqGFgOIIYut
vxbB/KO8YxZDNFIsylOrvYX3rM/mZ8yHsX8IiD1XzV6EtnmGwfJJdKITy/2l04/H34V2gxtooSND
s01UrFyjcUoWIpbjSo1U91mhoM/CG8SwQfa/Y0che4diML5gU3oNgf/j8dMvdaVZJAcxbr2Gp5R2
nyvXRSD4Wx+TB/v4yZcezyyM8YwD31o3bLa0fqOKxQXs7W3UDidweEv3Pg9iDWK7q8SlLcuaDD1H
+WJ1EHDOu/fZrNx72EKYcQXJCZUwL1IuYUjf5k18IoQXgmwOi5Mpc4IYxk4xbJ0Hz9QvIzRtUm4f
oaN82B5vw9JFZpGc4gZp4SyFdKblKxC4s72J446ext+FJNwdv8aUdP3D/KPNJus6k8sQocLC1iUY
UCXgXxi9/UqNte9KKyEu7Vj4znsXFGfCdet52cYXs0dVqHIbo8JTm5SFrjYHrrWCwoirwmlWPfm2
rLQHQTU+lJbydLyVS6cfj78LdOh8pZfpaWk7gmK7snbdQY0V41Ppuz+fXtRnUagNWGKPNaWt60jB
TWOFFnrcQbxvVTF4PqcFoj6LRU8IlAaeV2hXgfZUOuJGl/P7UOhPbHeXWjCLRUOs+hilkdBW8BJY
RTKW3UP1CXmpE5uHsTf9u5eJ+iwcwcLE7lB2oe37SSSzee+Lamv1JULOQ5wL2IxSMDEvSksI5BMj
75+jB+Tb7+9cyi1NVxsttAW8Qrdq2EY7N493uq77yNwVyondxdJlZkHq4Z0qKYUS2jn6sgD10dzT
ZJyFEgRZWjSBz3r98yiVRBeGclGHth7V/iMLRvXW9NzupQskYX/eJcYGvosR0bEMV84gwpSdAkcN
D9nK/FGquFbskUN35BPbpaXnNQvFQsaXvdGBnrg+fuK7WuuwZQ1YrfvxYMprs4mbEw1ayFOJc8t6
F5fO2Cmi0BbjH475iTXKthqUHxl2UV0BNV4yt4qOJ1Vx6opj1/pDL5+jSYUukxwYYqE9JMIe8f4N
QBgYxJhf5tWqk+KtHOW7zjy3U8zGBENxQnOIDDxP3NyoMHYpNThdVt5vdRffshMdfGFo0GZDg8a5
dR+IxKZD/fjQpT6EbhQu7iIduYXjXe/PKwFRm40O4ApzxAqLANdVrdpBk3TXvoAc4Vlnn4NKG1/s
XKWWPFvHN2dX+L2/Rkzjx3knn4W/qGcSYmQReoiNfyk6ykpN9RMPfuGpzJGkI12gZOvsbCDBkq9w
kZXOz1rZQXr6PdZ7MLV+CcVjg37iVeFVeytHZ/Pb8Uey0GHmyNGwEEWDLuNssqDNL0kOBrvOFx7w
r92dd4Hxgb0bqRD3g7ChCNamq2H6mEmG6QPyEdtI8F6PX2Fp6FBnMzr0F6ikYFBs+J6vI9md5OAN
9cz7olN2jqDfdo2HSFhfvcbZqX66MDLO0aqubrhCI9e+HfVytGtSp7tEAkZalYor4QeumSfGxYVR
ag5UFfoOMlxc+GDelatCUa+dxkHAtN0ickKpJjvQ74ZVUp+HGRfnKNUuEPO6VFJr4xaJgCjnuG0E
dY0N7vGXtRAncxgq5r5VHqmJBfBMP7iNtuu1/PN5p55Fd+91nRu7LOyiqqaMVScM5ZH2cPzkC+9h
Ett5140btidD6qbOJs6MJ6c11kLzySy/wOzdKIn80PT4ZcSn9kNLD2kW8Zhl9WVTZT4sX1fcVF5f
/3CKxDoPlA7N6PeQtGJURg2Eazammg7yqpIQphZS6UfdOINwYg201ITx+LvnVeuJkxi5YlHwGVZd
eC+lp+AuEyjkDxP3HF+q6oMEStL1bKnH7OgqDoNYeTF0lCXXbeIUl16P4RJ2wHIK6WXoROu+hZie
bw2y4tWLN7QFVtcs0IsTy+Wlps5m9k5ADFeU4W/DrajcixCFLaww8NESzpsTR2rr+2eJwEOlm5Jn
bGr8CrVLM0z6bgeFkRLR8c69sOCfo06LKqyHxsnqbQ0RGrGw5g4JvpvQKV41sd3V+an86cKgOcef
smTUlEyJuU4W4Ngpiddh4OKgXgv7WDVOZCqWLjIbBvCdVJEW5yJN3aK3Gks38uBf9IP0bEnliVlz
6Rrjg3zXu1WvBhpRJ8Ak5GGXYLdTus0nQ9denST6evydLPQqeTYGpKFpiqLiVNtG9uIV2qDASTpV
3J139tkQgC1ZKKqCAhKD7Pgq/b+cnVmTo7gWbn8REUhCDK/gOW3nVDlUvRCVNYBACCEEQvz6+/k+
nZu3qyuiH8+JLjttI2lrD2u1prrKhNnXf3/126v8wwr93I8KQKaGW3CwWxuOIOXFJS+0zUhRp0Ad
/Ptb/Onr+XTmC+NIr3pptyVKji9aGLTTxeGa/CXmuj0s//QJPq3pFdgm+CBnjBwZPKDTiNFQ0K2h
gz8oHYGqmL7Vyd8yd3/6KJ+WN2ovbGUpH7ciI92Og6APHP9fm4P/sLY/954yR9kqAS3ZDj2svIRf
I2brPBuH3xNBsqjxP//9B/nD+3zuOp3cgG7N5IbVJfIJ3M6HLqnvpB7uo9E/05qLvxwsf3qfT8ub
t1McMIh+ttDAw3NDdwqaGemCNk8UML0i/G+7+ufW02CFqLqUDE1eXJhNhmRagU3+bw2Pf1gh5NPq
XqcpKsVswLbUFAz76BF15t+9rg7//mP84ZEin5Z33dVd3+togvmgTvKARrQga9lv//3Vb3/kPywO
cnvX/9n9JCBHtO1xPevLaaq33kywrNdTJ7qdB+oRzE2j6d+GPv/0e39a6HDpQDDY4KNgWvoH5lgv
NRnfZ8orZB/So16al//2oT6teF2XibWwpWyDDkm1gbsrdBOA29TpAZTb/X97k09LvW2wsaQrNdsU
VKncNjMOKDPMcCvSh7Er/9KV/aeH69MNPUOh1Xacm+3cTvOuq6GmEkECZamH9+PfP8gffpXP7ai+
Y3G8Gme2BLkAmB/0jzVqzl1V37t4/iAD4N7/7Y0+Lfe17iK4yPWwzTI55G2gT10LkC0IQfeJlb/V
MP/lAv+Hh/pzl6pKfGKTFCBF0c6QIUbgnzarVrkBwy43S/iXtfOHlRl+WvhlFElDmhhvYweYvuD3
zqeumf7ybf3fJfgPS/Nza+pE/FoC8YzMSXfTiIdPlQfqqYJRC9M5Z+dQsmmD5Q1MU5CUx2smomGH
6QOTk4HvLIfq6L/9bJ+2iJLhrSa0yW7rwf6OWSrQS6qfq4FcNPpz4+G/ldQQEP2/W1FECJi1MAmD
Rgna2Bz86KX68u8f4Q8hwOdm1ZZQUrZsSHZDPMFdNTiI6Bz8X+UIL+68VtNraFu6b7uy3v37O/7p
2fi0OxDZM6BJTbZb4QblxUiI7e9A81XpXzaGP73Bp41Bj+mEu4rOdmkNI/0I5XT4nwJKgCRv9+b/
ORPQRzpYT/HSM6X7VdhNlvytQ+Uf/2q89KctAJgEUdbJgK/l1m+XVpC0dcP0n3qS8eq3He5//nD0
vtR29X20AUl+wxXQZ0Y/hHHylxX5pz/+03pH+hTBXQe5EYrju4XT+0iJx39/XP7vlM3/t9jxp9/2
///50zla1mrDVIQpxPQXlY7/xODodJrKMnvqx/mduebrpM01NquH7nyeDoOy7VOLTqUt5ABhvnhI
FIkEU1Sy6JFlsBM2Wfu35uV/3FHx592+kv/585QmQyOBo0NpRTXvErbdnVvJuq0DMpwiVPOf//17
+NP7fNoDRNDqKAXjcNeBk3kw0eTVLzpFETtU3erqi0Xk87fkA+jJt4Dgn771T4FC4gHRnZtBbutx
cWopiBSS6m3Py2Ec4W3iBE9pPZCOFrWhWQKHc7t63CJCHZUUQhQ7YKS9l2DudztNAH3vcrm2oNrU
pQ/K74y5VsNsoRrb5t5UzrjcCAG9ZVYDFnOdx9KR+Lig6Dq0+cKdlhCYJWn/pScK0suZgiOCZqEQ
QwGs6cJBFzOxw6J3HjqqpNr4YXbgRYF/iYtGKfogX5K0AX0cRkSlav0ChHKSS7mar6Zfo9+YFQa4
O1mHILnDeFxX5g2uuiu0nJCTndALWJ+0i8ML/Gx2KoC3XnDp67IO0FLFy0h8cynRwUlBRAsedgIt
wqmNRbx3Cr7cKazNPQWWDRluQXK/pjVEDWPHMC7SJ+CCI7s7VUWzuGrHA3ghRCSOkNmv7/VEwjfg
/It0qXYyVsc+Nfy2xDJWSAFP5QZi0K6ImzDN0yksZBxtQXYXR3SdzftUjTDH+HTTav5TG3+urWoK
kiwX5oYd79EXUM5u72e5H2g2bID5JIWAomoMG5QkvXyCIq0ww0863jW9G/Ie/OcIk0sAMN1hLAMj
ybtsqG+yqNPin9BWUijS5Mty1/U4cTEOBg2ImNBN7nqcXBPm5tpvESxSLQ1HOASnfBw/Kpw5ncG/
GixIgMvHEvwAce8nZqk/WPChrb2sA70uqc51qwrvwp2V+K7QtTf1e66/zfNP3Cjj5cnRZ+MNTAwi
N0YAWYlvTJs89i9jpjf1Op7T+dVV9RXf+QXNWke+dB9hBoIn4Cp4jL3IuVgfworBUCrAGbNorAPw
WTyVsUR7XRn3NxXxVCzBPF4JsLZFCvnYFUr5cq/Shsk8bqU5Rpozv8GzeRFB1SAqRRLSWMhSSTJC
/7cO2RVfbZg7nHr4DCjP9n30g3l6HNXy3DRwRxvHT52R59JDVt6w61zLXejTCy3nr2auXpp6/sVi
LjGvpjcJmsHzKXNTPgX1G/XVl8mOD3zFIzcMUJqjSLZVsv7oV/6dqOAtyqKPcc0uEmD03ru7KVw2
dUBfHIsxeNX5IgzrEFjz+j1Ft0pm6Kal9ioF6JJjN/8IXDPmwB5tIzFsyukZuiTEj7tKo+lq5i5H
MHYIxfjaZnCQCLaJtIGsoddPbMUUSbZcOH0jcbLDIPV2afhZ0QSFpCh7mZ28ZKF8qsAD8M1NiJlu
uQYpsx02Qdei4HBkcbYLCLnKutMYbxuvI3p/4LndwPd67MPmMKUo207pwZFlH+vlrqpVPjSQ5lb2
PmgDCDhEv53q6giKWSFa8RXL7SbJva8q/1aGI6RQcHOTry1Y4knodwH4rRPKpR7nPbbBuu6x9tGa
mmVXgb7OMJ1zou6jGwhzBaOs1duyFg/TGOwmYMYrPFJQKGxB3NgC312QMWs2ZpL3YIseJvkriX9Q
1r5WtNkrkUIbgKix5SdajkVsojcqatxo65x1R52JZ5rSY6iBmqhwrcJE8p5G8DxXip8pC3ctYB75
IPCbpsbJ8+g4nKE0/fCk2aVz/8Cmocv1zD4wp4YkW/pBtb6ut0H2ZT5VRJ19JnYG08FQosH4ih3j
C5A0D8qth6qkz92Co7T2pC1iaxDOgwK6jcLkAafRkjvHWd4zruHPCstDUgPjl8UxqJZjh0lgyDAq
P20gu+82SzyLHB4IPPlBFH1doY55Bjwp07myCwwY00TVl6lBvSn3ok4eLE2j52ZZsjRPnJqeFRF+
M9Q9fv4WyFwrmmvoy58cmPRCwZIQF/hvp/4ZNtngIYJqpwT1FajDfQPk+YDPNg5jXqdtshcRq9+i
DrP8BQVzExPDtUzgEuX4cl4zB9BgXpcphvhEA7ljXsJHavMUhOIv0Tyr1y6rMGBCImypgGeqoM/n
GkzYeAyFLNIIgpU7J7x/KDGXwra+lJU+cUDOv6coir+nCbJsvTHsGkU3U9fSg03sbn7IeYBrYQdS
uAm2HVjrh4GvpN13AbffWZB0+8RH4itmaGhVxHXVv0MdPu0JuZGF51WdSyfSwnedOtYwdcgNXYC8
PjI5THzTlRgvOMbQVGZnGPNI+ysO+Dg9kaaLnpcqQx8KhdWd5VYH+vu41Mv3sqTqNW1tiG1CQ1CI
uukF3bR+2Wqc+r+81DO0qqPOLtU8v7ddFtzZBDisrR0HjiU2B9m0kWNay008oektIj3flXYCtLaR
NsNePtFXQdPm61rWPZaNxIH5bMexP9qEwI+18vBHVdVeAbdSL+wMzuzwu+pGFm7BY5m+BkIvv0TX
mA0sRe1mlfAZwlIXXcGwpj8ZnSP4m0rWHyoS+qvAr/itRdsSejatuc6A+P0A9dpGD6uS2R7apvCh
gzHqKepa9ey7YTiASW6wBqM4VYXtgcUFc86Eh7Jf0uNaQ9UyR136JvBSWKWJQdwQjevLiL6L5pTS
ODkOzSA2gFJ8M/CpA6C+MBE/9ZkRX280NgpEXsp/2IBOu3HKRgodE4ap7yeM+SwbsNYFLFFRj/UV
ZQoHk4/kfbz04zYAQuixdrBoddDlvERjmHzpLelOqADwnVDK7bWtxQ7jb/SQ8cRfsWHO3+M5MCPm
wF2zaa1ND1GFv8n7KLq70UgL3EyCR+5pv/cxTDew6C4U+0cAmyOOufnFLEQ1m77xfEYpKMnYea3n
jhfC9vL3sg7dA29Gj8HEub5TziXvCRzARVDXpIAzihWOE4V3GXCC4QZYpzdxHYsb+SuuUZvBfpcq
YCn2bhiMuYo0IkuxKoOt1y+gwT81fliCQnfT8DFB5hdCIlS59N0gMH+TogzrywBSaJUde4CVPhSG
wsQGODCSFGlYQfbeLoLy7aIQ4JT5smKq/7BwjTaclasJ5s950Q/cCj7mZEmW0RcxR5vejkCugni3
DasKEvvalb8lHlQX5KFc5QBFhUwmGCJ9p5GSPMrI2clsNQStL510aMLKamwQDwL9fl3Rxi0OsSzt
CgXxA1wLoEwFI8RfOqinPILrhCLgVexJNA39Jln1zJcSGPxqCEpcOIfyGVAZaDM5K2PsfQ5y+mWh
wD7n6MWshmNVyva4xhCjFBb+DbJNuLdBESLElnewfRq9gf0WIgdTleLsmpYX2bIuZtf5RfsCfE94
CBHwTP4SdlVG9zcnLG0KP9QqOqeJy6Zf0wR+2LNrA6P2jow2OynqiInQWoT5pZupvcvEnZBTmzz2
EYiZ0ED1dhrPbqb+gj0m9TsqGvhHneiC7DRMjgcbcNZY+OSG2vlrhy/7q0YqESaCkc4hOEcWGhW0
bsxF1TKH7L7smu/VcrvKuYSm2T7qBtXDogiNSB4qqt7CFqHFBp4DgF07uax8M0YIGLsQgXyerUpk
V2DrcZ6oUvP10hjAbh7mJlqmbeRBpN2mIHUt+M6XaoE/OvXJpnbMtAdVYsBm43slfgELPDUH3ZFm
eMNv46PrDLIavIyiDqeixIKfwd92iQHnaESARdAhaYoVCLYWNc45LncMI3cjyPddz0DNtqk8qAj4
8A3YSGt0BeUs+ZCjwuajfVP3W6XjoMtnrcpm59w881MwOqS+eNjbaIPW8bQ5jKafhg0fQPCHsJjg
O6RRDR6HDwFHbJa1hmlqpfZ35RjJgLXgsfyx9rV4w8LiPWzvfX+fjpBPIP3sRlWQYehoPjPTQJNr
pyQsUpdJDUucTOpd3JLeX1wixrTAPw2iH7aNlC6i2uHmrSMzv4AIh627hOLxY9XR8tumbH0zgkhb
TFmDLlj8MKk6gLDiE4Cym8DClU3Xq83CamdV248bPYMcuIPMWNabtVqIyfFskGmfVcEUb/oO8oI7
tgYQdVBYsmB8wES3OAblEpntkmk/bKYlBeEBr+jaHQMLAK2QIxYeOVWDadhPzi0uNhyl1W9lJ+B3
IS0LfjbxwPxexx1Y/vCdEHvArPLyWIq41RspKRROt7M4zJMOkjhQSJuyA25bDNE9cW15Jf0cnNDr
tf7IJOnyxvFqMze9yQq0GSK+wzRq6k5V6iK6g7Wv5PCxxuwd+0XV7UoKMXFeyXQGnd4m3z3CIpXX
+DHrzULK6Bf0HXK9VkIP0wHYZvrFYEo73QoSgZHjFmnnK46gtcxV1sfLxpOph7YMYUZ5qMeuQlMb
NLa08NWcfKymTfkjVtaQ7KEhG9s8xa9IDzULEGhVrgzmc0ObhNzNrMUTu8io1bsVDouw6GVa9vdA
l+NxUHM1LJuqDGi/JQxtmrtA+zDFhQivjRtET9yuWbGl31XoTMdc1NzSMkcJJPPXegnNWGQ8jdat
HyF2xWnayfEJI5czrLprCImKa0La7Rg0dmSToKErAeQ9WN9ECzX5BmepjfMSFqvX21P5wNVt0BFq
DE1OyKfF32+hJs0RkEfQy4qwBHk/o2herusMNq0shaKhwHg9oXmZ4TfO15KTct96o5N9MmboEnAO
X1zOGz99jODM24116Lvf2FHRW2dUVwVwFSHoOrVNPcJ4iONn2iRxbewZS5fZUzVBiYSGyBBkKo5T
6T1JF1D6I1wocXOlWfnQw6xZn9Rt0iFPSnROFqOKxt+rmcoYeYxEX1JTEkSfy4hHVsb1ggmRBAUr
WBIjj3HLSmUfkPt6lUe4w3XHtqyA1l6x3iU8PSJ5AJLPvsIqhCA3kJN6c4Hmj61HH1QdBI3NB+J4
gvRJFSL3gynF+AipPS68SMjQEntNSqovyPhJgUa3dkXrAaviVVySQAVj7kGDNiXSQzZZVA4/+G0f
cHEpYMdsSnnbpd00M/4Kbh1w3zdgb9s+NeE0EqBU9e3snILBhtOO47ex32GtoM2SWxcN7Z1bxqqW
+QISa3YIS4/k7uJlW105Dmb5lFWTiy8O8ff4OEpsnsfZri7bTx2GyTaDo6U/M6BuHzBHUo1feq1L
VFo8KvcMIhhEeT9qEXXx3Tr3aXhF3smUOxUFdDgN1RTJFHd1aV0DUQBLox+jqGCzI4wH43FBV6q5
9JhhFEM+g2qI61IGJ4AzGSTpLBvtPR+HQH2nYknlOZYMjH8M1nWy/qmdMf0Z+jBIiuvQV+trGZDG
Psq24/V1rKDiOAKMEMNCbiiQs9t2CiW8RPBVl79WUDoWXGrNPH3MYOEKxKAgxTcn+Ba8Pmh0DtEK
UiY3h9tRE5THZjwZ9FkhCDlBnMCGI6rkM72EWoBkWxgCl+oGmfPQbYYuqaAy9IH7hbxEh2MXGECr
8862I8PhLaj80dKud4+RTsFdrFIhyTNHfSb8Ha5ZTY88iJAEsAbL8aNK0dLd5Enbt+JjRp96gAiK
De3iinFIInMkwRyuH5g8q+2x1LWl95MJQctEpJBdkt6q44gyy3zGHSGuv7G5j8u30HBm38LFo4Ub
+28w4Ut3rFqRUNOrxrBIXsdkNWE+KBV092li1+VnAP4cQ1MOLC8WbXrQxnJZJK6a4jtRKuo/WpPo
6mRZOgQbZHgx95JX+K3anZKiSn9xO8F4jyt0uexmxNrzQ0iCNPgSjjQtTwNUqOaSCd6uGxPWi36C
G43D2IOeRpAb4KhYMJ92aVYcpS53JkmR3s6aySGjNGY47LC5B+HRlmPYSVRnwxQM7RRh3Ix0ChBe
uHQw5EUjWENcrA4LOqyhyKjrABqrMNXlh4y1Q6KDLWE3XHUN+VqWY5B/0egWjS22NbRVaXLHiYjm
e6JCTHauuk6zL4umod6lpK3tlwBeCDx2SRigIVNAnorRIs5WZE2x/a93WvZw4CG1xw18ALpqG/wH
PBrNxQqDv+XWAdtWECuGXH9BZEornUcN9tATxLSNRYuGuu0ElUEyNC6AuovZ1oQl5OugDUA51bRo
EOkgaSmNz5BpwYP3qrHQ2KtpjGfI6IU4vVmRSNaHb5BUesk2lU04tsQknuXk8jDUyGoGs+nmfbtg
NXzloXHzjiYt/MsI5cblFPSVbRAOVdM5Q7zsLMRCqptPqXSp6Isu7lBUdmjFsxuWEjIdgtGv/A71
54S/hCzTU5hPsiTzEwaTGtsVDoLK+RwFw418hjJ77N9ah1AbYvES4g3oXD0Y0nuEhxFaUyyqYPcD
hY4XjtAqcw8EyGwonDCCWUPmEbPYuDGflW6rXYboJ9n3tKksQhQ52mbHO1guFc4qIpDpgNRE8R5Z
7da486yXDHb3lTGxDRsyhPhg1mbbUnVTl7tbEgMzyfGot3zJrD7ISAbIr7LBVgiSdP9tqm950XnE
/S6nVS/oo3CrHu9mG4fRqRvnaUWiQA2IIlSbQXxbcsFOaEhkZou0gvlZrh1LTwhRu/AK8spod+3a
Lw3O8aUdT6WGrmVTQSERP5ORVuzDdzxIC4RhAT1ooUV01oFYAoz2e9iUacZbJEkEabL7gU0MqTYb
THzLGADsZCDsIKvBtrsVywDTpahto/TcEV0fKsHB9ec0rGOMko2tuPQht69ouMC9smyQ8dh09TjE
O496dbntKtdjtXcT7pVouYJdJmjibn0sweYlW6B0U5QskMEYtpMvWfaltdUkj8ka1uKnXSPkG+BU
R92xxBK1X0OMltBd3/DSPrUJLgEvCSHx+lyTlZNdNePifASHCO0YGMfQgA2oiIEr7iKLNvtwiZFM
bWp4tWRssrBg4+ztK5JOK2yV8cTIplahKHcxbO3nDmav8ciiKR5hA+3L7h6JLnPfC1+1W7lwku1G
OGirHQ64YNxEsxACVOA1hWx4RChc566XmdskJg3nn2qCW3GLivCtLQV1FLgW+5Sb30hEtc0OQYxd
clZOTN2VFpvfoVaJI5e+CdLwdemDLHlteZsdIxhU8hBJtWqbJBW6WRbPquhc4Rgpi9YokWyapefr
l3oxa4P8ABBDBxSHApX30FGrqxExKjNzH8TYr820II+IPeMtdpj4e00dNsd3GIpwec2B0oZjDVFr
3260Z1AB1HC4vUuBM35bTnH7NIEZiHgjk7N7RI9527+GieCvuLTgDrLAbLMAUcgkvboBrvrfAHEs
5UuaVfN3I7pabacFuqD9hDrTrf8d1ZU7uyQx8tJznFZnuFaz/g5w83REmFD26mWJO+Q5ItpV9CV2
lddRnrW+hExUChZM36EgT/uDILot9w0La3eIkNX/PTHPsOeRtR3hL1/NYlBCQYcqNM51Ku+nrDaX
Cf8WZ4dkHj0cYAI/OBUjdy97Uz5VpkOpZS6no4KO/hoC7fNIyeTYI3UUJQHK5xS50Njw9qTqch2Q
dknYrzGr133qp+zchSn/FuOyDFfV4ndRjaRduyRIC9MaqVqbjSgdkEyeBo5OfZimxzMqB3qPNGx7
STGhtYvx/21sDC29HkHSZk4CF7cydLCpxrC961iGLCVZHnv0F3ydIpag8yBQ+IfoH7rWMpNIHE/d
F1V6TFVA0fwrqpb6RDVKTvB0fi0XP2/BkVEuj3VW/mJTKr4J+DZ3QTLYAlmhdRfUgp5j+MNUvuLk
vbRpxixqQx1nOzlk8x00BOyoFDW37EYE9lTLoqLKsvI7fs7gW1NmXYksDQCgTqWkWOiKhplaE/Ob
1wp4U75O6iWcbHffS7NAax/jSlX3UbfsAmrmBgdDpWlRpT0qblEFPiLanCO/zRIentCjzY8hhRyb
Cqb3dTxIjDjy7l1DAb8TLhu2jcDL5A2wEgLZ4Yg1KGYt6zHwXdoWSCGHTwuaa67dKO05o31zaNSE
VAvkd8PW9WzYRIhcqhzKbDBwdYfrwGTG4J7rNoTWdxJnpD/JFhYzJMnsSp4j24ktjpX0rqOEIOHV
sOxn08W4uPLBh1A5d+UOIIX4OVmFuG91PGDcniabji1tAsuHW08mIctWSJltwa1SUc4rzgqrVNzk
4cAsyXsbZtheZ9+6os1YhFH3sdn7vsNE2oxn52OsLAYKBdJxGa5peWZKtu0riqRguaRPuCTz97qp
RLbBliBlkcUReeBBnaY5Aeb8hwhmBbK6nHGr8xJObAMRQY77hAJqJZtraA4n82wzE86Yn6D994AF
/oL6QfktaxZ+bNZUP3SzQVfkkDEUvwaLKK4BOXqJg/ACQpL6TatbLavH77xoh1MzReCMaydn8xE5
foqOKodUBKq2rFVLrqdqRUpKVxYrBOOSVxzeIKqRFCrlhtjkSyRDesc6Me4JDn1fJGROyY1Ohzyk
ajnaWSUGEzH5yN1mBiDlbOok+eZTry9lgzJa3XbJiQae9HmJIP1coslv6wdpTtU6NC961qjBynme
i7YX1WWGau0rUvK4dJo+qX6msmqKjIV+Y3HruAtSMj6kuLG811Fv9jLoUWPHEI5g0m/ihtyGm5Dt
i/Iu0O25BYVszr0aEbpEjETbIEzqlybo2VWLtB1yU8fzuUwSlP4HBVuZxZH/WDISPIMKlow7ZA5Q
OQWfa0A5Rzp7QO7tlmylPUKZsTeXEXEYPHOtu84x6x9dwwWywaiSEgokmtPiElk01084C/acwGdq
G7HeQdGC3iVkeSnHU9hIgQi4Zw1S+JLsmpQ3c24AKig6r7u7MTXTbh6X92pE33CIZAxuCzo9xl1Q
P6xr9b3y84IWM/jlsmbgsO7WKGK7dC7QjGAhDhJmD4HhVGicr+dmlij7rsGrxdtsW9xUQuBaPlYE
3W89WocKgUFgzBOW3Y7wFbhDTKrkJh3jwxLd2gACCYJnWPt+P0io/ySGYK/T7DokVcbyRPjCfi+l
Cq4Yjb3FuiZ2H97Z8DSpm6MdLfXbrF3rvZlmCjpMOj34tJmvcZJR5HS6KJV52DdqE/OQ5Lh5ss2Y
dP15Sfr4dRCob2MyxxyQ/s4OUNyYh1ityzELMoG72tohGMrsc1+DzAgdOypGq6j9r4Rl0y5Df3rh
U+UKhdtpkUwLKzjLMHVuquAQzIOGMzkjOGLDGkkw3/8m/fScAhINwTDpdzWy9V8q+CnyoUJGN8dG
WKJojmwqNdUTxUG7Cymq6UCf10RckcAbgDgIYSy5KJMw/oCj2+gdG9X7iDtx5TczcqB2H5lO4EPP
a4MB37yd6qhiW0RSnB4XpO7idx42wFZXceina9hGS/AO5YPvdxYyz4Gg1lou0K0ndikvDOgS3O8x
VFvNxxn7vYW60E4+BIaxRwpqsyo0WCJxWkWJ63LMeyuFmgGv2p8p/C3Dt8aL2W8NT8HdVjX1+IlS
gc4FgdzEHhJyJDAQtAO/d8ZFZhEXfAcd3a4j2IgRWjJK7MG5GRNL7tJlovolYsgknfwSLIjwh1lx
cfCDqpvHGNzw5jfQxZhDDGNlgLqxqEzJH7g1yZHlxJt+xhMuFnU/22Eg0JJVoale0GohIdlAO8l6
pBjDT+7qEah+HP7jyNpLmZRp82UNfaR/JfVUdb+ibO6lyEmGVfZbRTPrEMU74BN22WxiulnsGrIt
bWk7orDjdQ9dKJ9beYjTjJuDahrdpridTAnEwgKbel8AzDquhxk3me6xXku37PssdAp9ARTaYlPV
uv66zNxEPxzaWXWA5LTsyyc1CvSB5Qqk/AhXsNpBR4nLdpv86FAFWKYDQilv0WoU+pHdh9GCGhoy
zeHSH8YSDH1k8SQMBwFdbHvBs9oOh5Xb0qNzXaMYyZFdzX5mmg3dtVMUz3NnIhz5jHMVvg7B2KH+
54mfAkAR4CH+jhzWgMMAWJFg/BiSYRgPFHRseyQ4yPVLthigKU8yBCwdyrtJqyN+gQxEC9KAYd9j
Kqnvh59xMo/daSkRZIo8wF1peGNSdcmZ9yRYX9NhJeZC+8XKLR4M/KwFukXx9KcZ/ofa9BGuXpsG
hAF3ikO4Ol96Q7Az5S0U6+RXmK1GvGAl9vMzhsduSN+qjLk50ZCE6D6IwdBBVjr1WfI1mHF0fYv5
GHVf6Kg8wcEKAun0moZITaN/BTnPbQBTC30gfduKR87ECBkCAvzSI0kQKisvuNIOwV0v0tlf1yqT
/pz8H87Oq8ltLM22f6Wjngc98DiYmJoHACTI9FYp6QUhKVPw3uPX38XsvnckKJm8kdEmokpVJGGO
+769156qrJ7P6AZWXXs4soLc0DK5Dz+pS1C0myKQQWH3tCHVG50GTWk59Dw16zzIi7najpo1Ntuo
hPPI/FylZn9Zm0ZpZA773EViY5IFabxP2s6cfwwDdV3251Y7KQ9SG5b9LtJHC4ky/TZz2QJ/DoPd
rBcWZVAa7ovymJONVaA7MfSUuDttGugJ9934aAs5yytXssnrKvZ5O7JbjNPZ7s6CWLM0R1uMvttE
nDyqW9ozFcXQWuTEORNxSnMC+L6eJoW6afGGtcZV1sujPV7y6BDdbdsoIRd1a1hxNj1J+RzZkhMp
nVb2W4pRA/WLcjGV9GsUHbIS3XYIGZvJHIThNfvqdpwRmmgmexw9pf5nIRErD6F9drOEjFWDCgtH
TsQUZYXoJaoS6SCoKXtxndk2RfU9MrqKZsGiJVbTeuFg9zLByXEl+mQzWnovHpogAr/PrK/36adK
Qsl0Qy2lqW+TJgnEC0Vje7g30lgzHiOFAfJQzX2q3AmZAz7jOZr15bsADT9NaDTzlhIXgIxJaJ5s
kHN9PlbDFF6kUSrMC0Vf4vpWrvp5vszKKRo3WdZmNW15WQ5kNy2qvj2fYzEnl4RgRtZtYFTj9DT3
VZTQ/211Wtx9Lugotx10gtyQreFhyTCHuQcBt3ERRfoiPwvl4FfZUapPLRr8wdwg6sgkqnJC7atd
rcWGvlWhYo7f7XbUE1pTdqCf10E6IPqotNYYhz1SldBmEjZlI3C6IWgVSqc0pRu3qdpwcpuMAzAF
vAU92RnCC72/nCHeFOF1gdUkvWiNphef6obii6NP+Vxu6r7rxk2ZZUWxKdJZvkAPId8lWYRIxm4Q
fnkxuUhfc6lDbzSNVN83xciJKZCW8F6j4w6dZ87pFdvxnRQy11CBVdWRDk6hcBhEO1iQSG0Me51y
GQnxFLpTf+Q9r52+w8B4RiVMy85nVVC26YjbLimpBmrnmfOIuHBSK4mCeBYaBksExbGbRqXmeWVT
9rdvqpz6xEBApE159ZoDlNXkF6asmTPcnkqeF5nc69mUHtUxnL5XGe+Z6UYdOrsriT4DWpplyEoP
fdQYOJIVc55SD+9p5g4iNS9EGZHtBpNAUJEkdwoJijkskyvbXCNHi8J8JqcylG8pderRNkPQ9WRn
gDiuQ4rKJedbuxo91BsFWr9mZquokg6vdg5t/ZTdQr6EuXIThLo5XRZF0en7IlpiDqu07aj9tjMm
MH22x+EhVLTqK9i68sYObX4TpxprvEoWqxA7DR9ffIWq1ErdoeDn+IvGiu6niVUbF6nJ9TgckVvz
LioUaXYCYmPknc4KQ38sbjnPhNk4fiZeKMgu0zpQnpqMw6YbJq1UO4ka9Oq1wsEqu6ibSC9uSlmz
Eh9qRYMUI0ercBXYkRa4TRuX1XMqSoNC8kTg4K4kyxv3dV1zBqLXXGW+1YWGeSNNiEtdo7ZGlE30
lsrKK40ksd0uN3LQMmzgmYRTw7zXK0v+Qos/TyjPVGbgZGPaK14vYQNy+iJUYq8x6oAThrnM97oo
69JdLG1J3YCqn0mq+hLKewLkjafE0qdoE+kSJU8JZwB5yUzmCg10ZfhcWC0Vp6hCbGQ5ZjtHaeq0
eWKofl9O5XifFiptDk6eMH511k1pG2GUt26NQkSSzwaV8RpPCRECS6zF35dlmqoNVe1AdgzgCvKu
yLpq+cG0lQSuqXPFG5J3qRIk86yomzCFiHsZEGxJlNVc51/MuWvJaDYYN5mcI41AdiwjhaQbiVYx
aglCkOnF2BuWjcnymkIQ4hzUnX7JU0s5eCRJ9Kxnitl4aAcJE0lMIyWvqhnmwmV6CyiI5FT9XA7Y
TXI220Zv/ZzGWj3vzchiXSliOiZIsWfzVgzMhh4B5mrkEUtaDufGZE6h15aUmzblHOvnOjwrWqtp
ubA61u1hz63JZokuRk1r4WbFko/8YCr4e0vJTKKzOU+1Dyw8auJFjZnp11WDDsnN2BXR7yYGO5cR
zLTaw9JyknJzNR/DnVFK8neRle0X1gJN2eoZWk1XBimcbrQurM7JWm97r+ykKXNp3djXCOhyyRmV
JXnpK6vMnTSqZvuGQRY/w97i2GOZbWojvqKDwrkoF3LtE1NpG3fl0MrI6Kj4yHdaDqKAwqxRo7lV
GhkyZjZqSXDRq+Ys40xg+tvoCxlT7Nc7Rffi2G6/suIkyZYKso6wzpTU52iCloYkdGzNxO87SvGu
kUx2dt4QiwXsaMTa4IUhgfSbfByXxon0uTmHrjOUeyWU5u9NobMNmOeasxhH8CW6Zo4n0bhUIpa2
USGdxkOlkBCcIGjQ875YxXQtoRUUbi6l6OSAew6XNkcmM/eaKGmWr5GV6rdaUkUvZjhRaHNqjHy5
q2Dg6r719EoFGeC8H84UM9K8uR9QrAWBHjYPQ2rL5llA4Z122ZJLbpO01oASRmjmPd5PWpAl0P0C
klotlmr6Ik2sS45kl0E7O6EZt8HFVLV19Wmq8YcKdsuaPW6UnGryxKGVri/97o5Sd+IYLMa07PWA
jXDhoCXv8WWOcl/W9qaYdDP60hr9jA+rH2Fx1v6cDl1GbSVE8BbAWbMGSSHhN0qH2fuPceGcyYZa
+CjkM5clYkEMC6U/IWPEp0tRPxRa17rG3Pe33SzJmzyKaVm3krGJGxN9PVsd9EhSdTPO1Vd5Et2W
xkx/J6emfU5ddyCqXbVvyAdTUkdeBqo4qZxuwspUtnWtzjuEQMXtknWFP7Ro32VLkZ1Esg03EfMh
nYc2B1o16aJHoHJrNp3hSi1imTjJaduXVa+dhVN1qN+W+o5iVPUJF3p1Pwz54EVhb53X7Gw0J9O6
gEovxY9snEZq4XHzCXlV71u8gxsiBPKdRvjGo76E4VbISoEcWJ+dgVOL0zUG1Y5Sj84Wi82GElbl
p0y266dQSien1kMCwsKmnJHratRJSy11s0GR3ElQV7OMyHTbIG3QRE+XC6YahyPx4gUU/G70fpoe
atScPoeDYPcfzSKyKii0bIeETQdDGgah5tRNbaDutBNmlvdtLq85Wm8ZT1b2MJONd07gfLbptuEO
V9/O3qqf5I1quvpG9dmkO7qDIdNPvcENztVzscPWt9F/VC5Tkjee+h1vukux9axMZEamDRM9kWwT
hJ9l0ThldD6g43v/It82MBq2WPnIyilD5RFb1lZhYtyYCE41dyhjNJ6QRZ2IptwTWldlL5S637DN
S52qwGs8jhpCCgs58q5LkXxxgjr9mw5X9saNX3PT6yIGXzzjBLTHRm23WSf06KZkRafuqnLmcihI
L8ZO1bI29ocutHoXSUNkuzSBy1MhNkdcTmLlUwunhYRFqbG2nCkBt8YRuy4rQOzNBkrfoSw1xf79
Z3DkAYuVZa2p27nVNc3cLhT1rPtOIcbBU3JkCrs0Lmmfvv81R5xxYuVeo8le2/moGlsaCipKIaXY
1HQ2P3gRK/NZ1RhDa0W2sR2sHMWCQikgzB2rmk/gAY7dpJXprKvDOq/CAH4RNQkHh8w+sJOruedc
9LHbs7KZdZg/kTqaxlbo9QYPKNpqbNUf/PDVVBJM9FYNDvvbEKGAI5qBGTKiZPuxn76aIdS00tDt
cm/UJTcdq6M82i7l/fsf/qbzHNXcaoIwGyUfcf3z2kRUbZ/bIj5szsxZxUPC/g4rVI9pnJpVZ1Qf
ib7lK1cG1EiEFMsC+nwUjI0nvW7aq0Sh5fr+Bb1CGd6YXtYEdiuZNXOYQ32bC5tdQWsXh+6lwn9e
yNg1P+llYfN3Cl0pTD+ukodkoRYst0H42JRxUN+zIYo2zZw9T4NGBpLTWQu1ovd/3Zu326SO87uJ
cwg4SSaZ3vhjF28slbI1x/bbUGt6RxXxJSdy7/0venM64ItWAype9KBtED/4jCc31ZE5iw9mChir
oTRKjZrR/mr8KB/YCTaWmVAFqzDnJCpxSu///jcnBH7/akgZdLMQ4xrcqLm7kUBSZ5H+RBfo4f2P
P3Z7VmNqkss2M+kE+WQUtzsIXp1r2rl24uYf+fFr6mJ44LM0mkpHS1eexiS5U+lW6VL16UM/fh3l
HU11xSkyan1DjfWRcjcUOJeWn5ae+P1vLo6msqYv6lEYCuoejb9M0m2cqw9ZXd1MRelPMJrev4Zj
t2i1KmYcH8hP4SvaYLisRXhZ9tOui0/FEB77+MPf/8UsnYk5yOthbvxGs37I9DhdSajdrRKO8Yn1
9tg3HN6sX75BtQbZGGJeUI4YrVNnCiLjKnOqxN597A6tRnCOFaObgAT7FP4bB1jrdRDJ11FjP3/s
81fDuKOYii6MJ8Bx/XyY1fM0KnwRfAxBrKxJi/YYZn1Sh41fpPEnoHl3dVPdm0N4XdWnUtyOvaar
QUwkaiOTUEBDlOREI0X7odQXk8gvxkZsPnST1nxFQqo6ujVS7bMffDJD82ImKDVL688f+/jVUohl
IE/DKml8k3vl2HWIqdUQIbrwDx0vTDoVv7+mnYYTgnp87adYhKZpuQVCfNtL9uP7F3B42/9YbPn4
1TCWZaI0CoMyiRAZHdooqRlpU5mf2J0oh5fxrc9fjWPKgMlC/5afX1ePi5XfNKLG7Nx+12pp3Mil
+Rhb9JGLGjdGklo9RnmEHxlShI9d32qUD4lhoiHFJrbgTnaVFtPNiEz5Yx++GuG9VFAencraD40l
Qg1gaXVZvQh7SE9AeI49ndUQ1+cSvdpUUP+oWhQhWDexpFKtgZL8sStYrdJz2veiyQPEJgYVSY/q
Y4U3nPr7qW37kSG+RilCfZD1ER6SnwTjMzlPF4iKW7eGNC83yIffv4rDy/TGS7bmKFrWNCFDlCtf
S5tHI54NRzahomikoJx40se+YTXOu4ySXqsVxAAtS/FC12A+o8KUfkvniZ79x65iNdKp5iDgnbhV
ZZSUTkext0pVZFvKh2g3ypqgmKnlmEtWX/nUl6vd3MrtdszK6MRqd+RVVQ937pfldNAGba6y8fCg
jeVJLoNwp6O0PpVleuzjV+NYY5aFTM8jtikHtlurpx3oGEFpnmLMHnlR1dVYxjKRlgXyJ19YReK3
BEA1jXgsi+KbEeof3Feqq/EMfkGtMcXzGundfRy2t6hzn2zR+u+/Qcdu0mo0h8GMawdps28V9tei
HBVKzvqp4MdjH75arOt8toTUo9zsSPX4KpmKuu/Tk7z7I5++xiXC7ogSdDklzhrgmATZeE1mmh+b
5dax3M0s0bnN+HBRdtgFC2OfFicjvw8H7TcmnzUYsY4Rl1QCF3SCXkd6DJEB1Lj3ENdqd6bca825
FAWwePvAEvNNawVWta9t1axcRe8Nse+BB8JK0O1gnH0RVtrojeOcNN+QsoJgKkgHY6FMwbHs8zEI
EerhaEzg+SaRcaO1KT0stIfm8BX8Vhrf2xzMux26C0t4cY1OaTtOSP43poHY6ctk6Xpw0yH7TL7L
oZn2z1lh0Uio0g6hikmgigJcJ7Hm807rinGDqWmavapRaKHYU67OcKqDutkqhTb3O2HaS7gb7QG4
Wm5VprwHOJzgqKaFFtxRF46Uc7kOsF45eq+J4sTjPDIZr+OZqT92FoJv7rhB49tI609NgfYKk9Dd
++Po2BesZmIqrRz8RVX6TVdjwrRno9yrJMh/4ViYfnC6X5PvlCJWEH4mlW+CR5+gQMXVC7b26dmS
uCTv/Ss5MqzW/LsurzFjRh1vvp79HCv9DFdM7b7/2UdmTPnwnb/M+FVP/7GerZIDQmk+FBiCP6eL
VD7Tcxi/zLDbfr7/PUeuYc0GzVE68qJqpS8RDOuUY+EZYi5PXMSRR70mg6IpwRFYZ5WfmcnXAX2b
rYRngRV/7HzwWtb/5R4N5CtSwee3G33AopKdWaXtL8I+8XiP/frVomUgPZ6VnHdItWmxBZINAGtK
noWlntgzHPuC1YLVQDjCs61U5A4liVOyYmmj9NVMmof3n+2xz1+tWMlAn62wZIayDFQU7E627bAl
7kpM7h/bmCirdSsyY7kvVLP1LTIQ94slFA77jX5iqjhMCW/M/mvwZ5PDMhmqgQE2YQ3QaUWec8JZ
NvXUqPsZw/4FWK4TNfZj37V62ihUF21AyOnjSFhQgRzIUw69X/WiRgiHkxR+1OxM3MBv7z+dIyNP
Xj39sSoyhfwRtisCj1fZjyQgxafyZo59+OrRV9YYJEvIoqzNXePavQIESBrlj22F5NVTH+V5bo2Y
ihdQ7Ay5YJGe40OVP33kxmBC+H3qa5MiTIOyZFgXvXUWFZr8lUPuqV7K23cGy83vn07wT73gmav8
NMiyfQ8vzCfj6lRg+9vTNuKm3z+drlxvx4cZT+TiTM+qKzZxX7V4/oQ55VT04bErOHz3L9Oe0ihT
P3E49qW50F5gIy0vC1bC7sSkfezjD7PJLx9vqFqB0S09WCQQAuxRfCD8CUBLnYh5ep0b/hzVyPF/
/4JZVgNAbqLwEaN06U1cQMZzEXKrFX3jUnoAyHclCQvattkxwZwJc24QpUqGcSpz7MhTWrc3c0kC
PiEQFCwjzoW4G30U4LdQnC4lDGIfeovXjc0uypoQq3fhQ1HQNroyjPjrm+KDD2k1W6GyZ/ebsC8e
wcGAecwTqqA446ps+6Gf/wqk/OUtQBiI9r1m/xFAG8kv0qkVlHmmujsVf3nsNVvNUIvcN3o7qIWv
aUrMyjomI/aQVB9s5/0reHv1k9fSAbNd8gYpWuFj2//cdukO2sNTm0k/3v/4I79/rR3Iunzu7H4p
/KopgHCE2s+FLueJ337sw1eTVIiSvG1TIGODrG8zNT1T1fZDmw78g7+PPvAwHLu5Mz6S4+UilJXJ
w3qfPOgiUk+8O0fuvFgN8BY/b6lDyvdZwK+sYTkPTNWPsLl97M6v3v1wkmvdbEpGViLpOw3Q3y6r
qo9VEWSxXpahhYoh1XJfLxFYoI1uHspEH3aR1Ren8pyO3aDVu6/bU6mZhYzUDS7KwRq0CxT1vp6X
x4/dodX63FRFGIJN4Q7B/rkQ0Hs81iH15v1PP/Lr101xe0znAQEF20otCtS9bejGso+6RJ+9EZOa
9fP9rzkyBtaNcDGbAbqskCmOODlc2YUtMCpKMiFI73/BsetYrdW5hDkcE0Luq1l/l5VIZTv5LlSC
zfsfrxye5hvrnHVYfX6ZQsuh7gQ+HvYxWesJCRcXeIpazzcy9MoaM19p6JezFvyU4bup8al6zLHL
Ovz9X762SAS8hg79brtoyk7DFb8dZqm6LyKj+NgAXyeTZ3Gh9LLaZn7cB9VWaePMr3LN8AG2iQ8+
nNUgrxYpl3GVZP6AU6qss3NVKmOqEMuJ4v+xu7Qa5v3cFehn+OFs+kXk4jmqvsaW0VwvmV0OJ6bx
Y1+yGufouqFVdk2GeM/6boCDK6PovkrmEzupYyNkNcz1QaaV3uWZj14kSJym1qIHq+9OKRnePhHJ
6zDyGGMRpvTDI0C+6+l9VZ/NUfc5Qf22yVIJny0kwRNv1GFMvDFW1tHksDT6aWm4FHa3l0ksxwQV
NNCdFOABIoX/+/6YPHLHzNWQR/luzQYmOl8ZUZp5cY+l28HUXrcfUYKZ8jqWHExbULF95joic/Yg
l+nXbYVaaImU6mNP3VyN79mM6TSM4HBCJZxwruAOu1LVyuhPXMJr0tdbz+Jw836ZQExdUycTSKgP
2MLIrxEdy4YXkX6g+HqgGMMWUwlsHPrvcuonTSCMyzwRUfmkGHniV1jt3dzSpTsrnAStrtnUcF8h
j5Oyz1WpQh0boXhD90LP/QMNrX4+VEl3BmV22MKxGCEC2lGM+zePdWgUSjsnt1iclhkiU9KHV8iv
pcXTcAS3l1qpQXDTVHIZ/rWt+88f03+FL+XNv66z/Z//5q9/lNXcxCFUid//8n8eypz//vfh3/l/
/8zqH/Ffyqtv+Uu7/od++3f43H9/r/et+/bbX2yKLu7m2/6lme9e2j7rXj+fX3j4J/9///AfL6+f
8jBXL3//9QOOR3f4tJCN3F///qP9899/KYf62H/++vn//sPDBfz9F5XnLm6jf+yL5/hb8Y/rHy/8
/8NLw98um/mPD3r51nZ//2Wp/9Q5v0BPVRXFVvRDnXV8ef0T5Z+qZlGKNkzVxpYlmPuKEqPG339J
xj8Vk6RPMgTwXsFrtXiF27J//TPrn7qu868JnI8WhTXx1//9xb89s/99hv8o+vwGcHDXHi7xt+mE
hDfVEqpmq5Zl4J8Q64NemtG0wXPYeqqL8cAdUh3b9Bdtmclvasil0rB3f4er54jsRE3yVfvwv6Pn
z69ebeGNXpZMpjXgG5DuI7RUAcx2eQxcMaeXSlBfhB3EKJTgCPm3EwfDuf4qNGlnRwFacQYcmO12
Kvbc803YVNhz6itbr3dCWXyU7Iz+xW1z5smh2maLvZ0l5bwFo2EvqR+ou1CHJSFUKDzxVmOMTRON
q0y9xArvQ8b+5U35933/7T4fSjJ/XOzhTTDwqls879+njN5qA4TKBdscsBdSgE2A4BXLSjFIAJ5l
6auRLZtuEIVeom+xXF82sTiTLC6rPyv7TQxKQMf6P/f1iUPC26+AockqQi3D1IzDivPLbDZAFMro
Lbdej5Mdi4UvadAPk+eJ3zRLwMYG01sUvBPpF0EWz4kb89YLqPOum0IzZFMRqyU6h62qwWdvPQCD
EBjuEiS7cOucfL5VNcyHeu9IaeuQzoAs41Qc5krk+a93UJd1VACaCrB2LYXLY1xGFagRrywbt4qH
bUPMp9laD1Yqu7kBwrJcthDFwNFBzpeafT+LiyKcvJQZW89PFStel6bVa2Lrps1DUBWNZXX1moxZ
BhQh5DWRDYmWUivpznBdRTo4qE5ITqeO37S82tS67OsDduXIqCdHCTQTdrzwLFAjyxzfjIv5gksf
BT4RuKadbgEWP2c6YEqjCiQgPDIs4fLa7qvMzdteBSE1P1oRfxXNk0GMwr5I1G9pE+7lZdojaHfC
pXHrcYTHa/h1HxRuPasvUMDBo0jzT5zoe3luLtIFkYtZQrUddUDG5ahuotn6ZFXdl2gxJacYeH/Q
41/hsR69KcUi0uHjafXQVZXZaYlNdxNbfM9mQjaURencYegnZ2mHM/gyksMO6MQW4bU9ur7hhqEI
OojC4NavXj+W4ipQQaYAsf0WhGhQu+9ScwmILLIuY7I3ooca3n1T/wgfVOuH0j7q4ja+l8pTcmP9
sJ3+44cQ1KNqqgJx/lXB9MsobGvwKIMC1x9K+g0RKrCObXjiTXUmJ0TN9iE5hNncw8oIsZZVwQ+5
zz/nsK5y80lt5uepUb5J2XSPGe3MkuKLKNl3ZvxjGu3rIsMghc92hwx/t4ziotHMm1C7HhX5AvgE
Lr38EHmwQ5V7ZTXiBqPPA2unUyHCc+tBH9wYgqlolC+SNn4tu/FOF+qJU8bKYfI6Egm0sdgksR0D
Q7CahUqlmxX4iMBga6xYpr1r2vkK5LfTa6HP/LFV6E8PfUwHWLhtgwUZaGu4uCGM8PenpFetxfpR
WDK7OKHDK5TXGY20WrW+mMzWi238ccXiQlv8DtHlOu+yK8WiIFp0/WUqt1+mrr9BHepL5Iks+bxf
Qh0qZck8tVSlm4EkPaSWYVrFBqVFd22EO1M+2Tt8Y22BbC1bOuQbUPbrY3SEwVZJMl4dRDtPIRRH
Jxnsq0zVN3JlbKXYdKFD3uu59X2QxX1qL9j3ynt4kZLT4Bx3bUzCrSDjxMbqDYDZwrwK2ydtdaek
TuLKSN7h5tDtaZfbeDEfTcFqhAfnEhjcRs1jbyi0c7ZOEP9Cv2OqEBF2NzS/dal+p4YJe7fCUyy+
ksyTH1DGX2WhER2zPILc/JLN9jcydO7plGxkOedVrcObibNzG0cTINQMkktsbaIcUADRmU5adpoz
WtGDlANnK05U/XjZ/hiJQtYVXdVtWRHsAA63+5eRWEUVLJBm6MieyDexntUu/Cvy0mtnCplCs4JC
cqMt5HDHt2bxyTYwNs9533NBYI0ua7voocYqfm+CNqybm15LHyHT3gN9eJZBETszO440A+Zqa/UZ
eWme1cZfoZX9kDt88pYiYWCfvxJj4wODcSEGOOZQQLhprhbD/MLu6HnqJpA9MHFC7SlSu4cBRQ+g
xvystrRzA+JkVfIV8NJHefK7MfgMIuFBqpbRWcL2EisxxrrsM3gr9nWHVc6ysvN2sUgLlDPQLFA0
hdiD/TqHSniT6uljZzVPmsieq1i+zu+SQb7DYPupUK5SeMEOcgW6s7pxDfrF7UPprmxCL2DZiAjm
gfDwE2ujSW0KW96LHh1IvHX4GNrGl25ON/ag7Cx7um4Tm4zj8Eu9z1ONaIPpIkw4wvG/qtC/IcF2
4jy/lILhluT6E0P+1c7w+5AXimkzfjRVw1+9Xgb0cGmrTBgdh/jOB1qPozkK2VQTBtVg5TW14X62
78WkP6NgeKghZSZSbXlLW55VUfkzTHTfrJfYtaJcc8u2PWNzfxGFDRblameT3IKcRXaKJnsNiflC
gQDSsbQJ6uBRmqqHrpw/yYPiSN2d0WNMV+TyS5Lb3zPdvoitzDUl6w40pwDHkZab1iCdYq5rsHQd
i0IlXwVRdq0O067qgNaqNUaEvGxuefHAP0puXxhPow6h6/158lU8+dtN4/zBi0uN0dIsKFurKTsA
LCvX4L49TDqfh1jmtWv3bHRHDJ31BuKl6WQ6soYgifBls7LVz3odntnF3tBwTuAIBCN+qatkR46e
LamXaE19xsNngkciB1SAXyzDuRUlbIKtH+RH/9RHxh7gXtAf1qkd+u8VDxag16sxOFFhj7Utc3Wo
1yRt4qjXdB71Dxe3i5uUs4tZikknIVZhOytbg5yM12gVxA6x5kbyuJGG0Xv/tv4xm/M7kCYKcLW8
iMb6d8gmtQMEW53X2LaLW5/MAzZoIASq4UfTNG4iWzDI1RMP81XGsn6YlsVh0ORgqXMY/H3WK5IY
arbQO2q81Q3WhKuRqxvEVz0xNiOKkaYO9rVkbk1p2Y7NF5ZyD6TMg6nIz7n0uSiE//5t+HNrzn1A
OcauHCweR/PVDzJg8CulbRFdmFzI8iVkLkfNZ9BbDbz4M9xOZ0pobjIilYKw9ayujp3D2ipdZG11
ohj25y7RsNiUc363wUsq+rrXl8DiFUPHM0Fh73aYcezIs6QciNuwSZP6DAvcJi6qswo287RkDmbo
+6YOL+oqvLfzcJOTFCSdkhu/lspWj4wZy1QsXlihWetHlgbt0pjza2oN5vjWrIiasBrF0adbQIvg
ewVgoWgkygoOCpECP2db8YwxN1g9dfKDAnEBR3xjlvbW1sTPYerOchT5jhwKr0Mg5kgDQPdYiZ6z
nE+Szcep1kJnUMjdkUpx1SX5LTbsUILxj1wYIMGuTo3vQAxewuVAC1NrVycFOr9cpMojQu/cXBoa
OZEDtxqqB3BqXX0M0DQ7RTlrTtpsZBukBJFZLWxv41LRK9hEg/HTUCltA89tNRu2CZhWTA42f7Kv
pHp02mi+IY4226hGKbxM2medesJr+MbwANOkmkwPjE5dWY/KA7OBZC74+CLWXcJT9r1MVI6lOICL
h72qTTueNZ3ayzgXfiaIlVJGTwKGMALiT0t9f2J0HA6Cvz17E9mHzuxr8+RVsS4HG3FHRG7VLt4B
B8Bt2qrsQgBVLCB/yQCRmVzBHehQqZNdZj0IAmKAOjt58rXtPiv1uRY+n/hFf8yfr7+Ig5QCBByQ
1Hr+jLJ5MiEOeZP1GAWPEdubwdfjM5TYoryMGnh24TmQkeZWDi+K4u7E1/85Rg/2ERkeKdUsRTHW
Kfd4ckEQKmLxIO8dPLT7SbXhgGrCSQMiPkL45UFqfk4n+cac5scAJpMBjNFcprt8mG6hf51VQbiZ
wmjLZHRGJN3sZ5mxi+XQn+X4S2HkOxZxf4zbfanPW6rYMJ4XTyjUe4fYhaPiAhrzkhRzqLl4fWsT
cQVDOiaNm3DhZmiuu8x6rPMeUY10Ow+hL3X5bV1kP4n8hZgrxTuSBdmxJZX5LAfttdnx1Qk5asXk
g136XMvKY8zmsdAOfLnkfBk/h0p0p02BPyiFq4pD4Fj/yVA3pgUJFgZoSpZxXT9Mo/VQj9Zz11Xf
qj7jTOsscn1NNIPTqgnI4nRbFqWnC7snm4eoi6EM8NH3we2Ypvc1cz5I1JEgRfikaitDLpWfwGgR
GVCfIeMgeyK2nLoWG7VUErfqdBJ9TKS8qnKIMYQnDtyqS0BMBHMFGlpiy2sSdxlJufAIA7he4FAo
xHuRxOgb07ciyM/IDnBzgEWpo4bGycXu934Ti/3hZYEFzcuqsNytOzdmk7KdUiLZM8gZArIHOohq
TuiMMXSYCXBD1V8SUTR7h/3tpivin4IZaBTkNDevlfmh9OTORM1t5SGF+JmTTORJuJcIHbqfyoEj
skTuTvsJnDm+U8zuD8EAFI960rWQEG1Jxs6ymu9JD3KpfYDP7RHy9CTSsHeJ2rpPU+VGFN0NURsQ
KIV6iMjTzyY7voLDFgHOVTeUYa5Ke2K3JYjbIoljcIBSndWHcBdJ7EVIiyAL7Pt24ElpQVOAHIo9
ZZ4+U2z1mmY816C0EXYKdUPJgDhqlznBl0qRenVmACyLdyP8jji0z1B27xZJRSjCIDbPu1LDpq7k
V/+HuvPYchxJuvQToQ+02AIgSIbOiIxUG5xUBa01nv7/ENXTTYKcwGT9q+la9cmqNLrD3Nzc7Nq9
FWLcVmv9MhfiJ78dH6a6/2GkBqH5vtaLj4k4OzQS+125aFlbfvKNntlR6A/0rnZVCidrPjlCIfME
pQY8Ccm+FqaPJVxEdpv0bqRl6KNaiIoG5rOvIDAGxuZeUoTfnXVcEpEQrjJ6ei76XK5U3KfwAkLH
DLIcguTxWU4Mt7LSwyL4Qc1V2E1cFEYQ7OZePVT9eBvpuo220pPRJQqUdTyPIpmDCjUgs1T8Pz1U
v2mmdUigArMponwi7u26woLFbNz3PUvuxNcHQ5QOpWB87eNkQs4pglEVll7oqOxRFO4Atd9pSnAA
kWwrrjDnD0pSuDr86TJU9hB+Q8Pif1VGRsp1y/gdm/W9n1sfa6N3DDiOY7P7Ekbql7do+Ue9m/vo
J4SHxV/tujNz1sz5/6h9s5SM/u/dG6f78f20R7P823+3aARD/dfb3U40kEn9laXb8nePRjDVf1ma
pJKHK4osKtIyV/TvJo2s/AsiVx0NUu4c3gvLX/jvHo1k/Ys8WiV91akjaaryJy2a8/eApqlknaak
ahpdIEki/zhPzOOh1NM4a3tGHPpD1icHUSh5NMtOA6c1ZJZUmCClCr+ebM6VhsUqQC4dJt0yDdE0
WJlGPeTcKpRqwwL9QEWkNJFBgEJZLHdm9/l9K8sL8SSLubAin1uhFyJZYRIn3ijczGhi7Gdkv4J5
KzdYpSZ/myGE0E5jSezluRlYtMVmjKvEkyfH31se4jjcevLH2Rk/NY/hDoZRwfU3Hg1XjGILniPI
E0QqmkuZ6aSMhIKRlGhRk3hQYD9BlgdZY7V7f/tWSeCyrjMTq5RL7qQojqIakbBmsMsygZAZWqjB
sst62GXii6p/eN/g1ppWGykPCMjo/mIwVO1UppjRbZTf5FU/6GJNi8ucbJshQyQCjUXiwf2ZPOvO
8OrfEOGDW3hNH1AueBnaXdA7JLYH+Gh36BA85NrGp1u/PS9+xOrMTWItqPnAt6t2ZPNPoaPd5rmd
3AQ7CL09acfscLjbmhF/qyuvToOxdOGWgKIwJLHa3aztOnhssNq6qKtx24X71s3hRXVSN/S0nSkc
fW/4Iuz9z8Ie5eAfxq/3P++V48gPUE2GFykFiGvEZs9orwjpF8sWszu6Ya9iiVwchXaUyDYaL8ta
LtZKTBN5TsmyKq7iS4aKArSSXeKFxkHqbgvre1xsHPurqzkxsQoubGQYyjk6KyMk3nqr7DPhL9Td
70xrI1ZePYYnhlYnHU5pA5kfvlvW6d8QbXC7SjrMZuTUQoFqmVIdlKB03/9UV0/iic3lz0+OyRgG
FlpQLC6BlzsfnlJti3hhy8LKG9XaryMxYVUzlcMq+iaXh//dElYn3fdRS8p1ltBDGzw8VPoWeHT9
JPz7GOtgLyjbcLmvyQuiQjLUQMWfR0+/6VD12E0PKOg4kYNGV2LDy++0D1qCpo5d/RP/PjG9+MzJ
99FyFCaUGdN11fo7wOJuXvc82qStedjrsYqGIRw3FGK19YxdluvIXtVT4llC7yaJANvyx15GD8qC
Gnf+Kae/FEVwpPTJYpkqumhBisxtlezMfN6q2V0N3ie/ZfVJzSxD4c4fE09C0eOGC30nOIHkil6+
o8i7cQSuhpATY6sgbcR9OasCxlDyQg+xdrVYt0vT3LgMtsysvmRvjPAHNOxva0HxK5pOjfZ1Al3R
n58GSUQ/gbYT9Ys16nxCW7SUJgQ/p6F5ivsAyZhsIyBei1OnJlZfBwicbsA2TcxdyN2RdMz62ypH
otWXd7LhO2ORbBzxa3t3anH1idp+4cVr+USW8aODwF6tP0TixqqWv2N9k1DFkcm0ke2gfXN+0oZK
kxtIxBNP7Hsal3V0hOoJwk8NTBPsXFYobGFWrl0spxZXsVeMOIdlgcVFqkzzb8MYc9FDMWy0JK5F
4FM7qwgcFK2fKQF2UrM6FjpquTRj3/e6qx/oZPNWLjEXpmHqCR8IQThwVrA3N19b/Pt/Z2XlBkEI
zQeK7okXQyYrVSAeq69MoW6coDWQaQn3iD9R26F/okJWudov2ZespJPz1KMQeCBPPYiV6MIx/KSV
L0D79nM+w5ImOMzQfCj8aGMs8nIryWLoJpuguxSJd9u5H/ZpUiBDniL4Gs0ZugbN5DL+3H9IAfts
eeB1W2SIS8sS6ODyZjy5XYgUpVajk+QFIaG9GIFJfSyTaMM5Lv2PFdFXMDRgitR0V58tBwtlItaR
edGCRZLUEAWVcdr4aleXwqcj45Sp2l4c34JxEhQCM4+en9vrv6v0R2Um+/cd8DLyqSJSvBp/Pw8I
ZZ0INAWSd4uKkBdkJXVpM/1s6O0OlJ6ryea91evfTNX4/b7NawvTdV6bikErD4bO82/kt+YQl8yA
eqXUkRnS3J0+IDO0e9/KZSwC3kiVQdKgTjDoYZ9bqQomHFU0J7y+0L4qg/jaydmrFksvZS1u9ECu
ucOJKWPVkBPqKfIRH2UTNch7i/yutIItFNCVTVO5+1T6LBrV/PWzoKtVgrfmV17ySfsyu2HqxG72
arpoADa7woc4V3Apd2Sf39/F62ZN/gcSFh2a1S7CFdiZhoBItGTR3YmB7qSJq0RbXAvLgTm/qoAY
SrJIHUJS8MLVgZqH5cyq6MLJXfhcgCMCc2dr48Jb/cnXv//xms6MrfIWP0gaWpB97sX+LNznZH7M
yYW+N4WU6P+JKdMifaDfS0/l3AmRXkg1k4lbAi/dv32IGk+/4RlXvhCr+a+JVXQVk6gs5hgTKM3t
lKT7gDTebduK3vsrWY3cmksgOrOz/I6TyIqARZ2q1Zx7uhgiuJM135BtgvohAuClA6mLlGdEQT6J
kQT9cPdlw/pl/nxufXUdk5t1YaJNOXrqgTsUMhdlBCn+9yJ6EJGAENuvOvWAhlH/Mfj9vu0rp/ts
4SvfZOIg5bbCN7X5V4JioImo9fsWroQq+rm89amFgSRY8O6nW9uM2libioj3670tz5FbSj+6efTk
eItu5Oo5O7Ekn1vq8gjRThVLReqj9I3uzjD9DjSAsYN+n+vdxlvvyu1ClRa0PvhuS+ayXJmTJRRM
odv30H4HqyUOXjAnEBAX942VwcgdaK6sIpLw/nZe+2AUZk1dhxcfcMLq0NXQCkoREhpePvQ/wzK4
m7WtF/q1L4ZyCdBwUMcgtFdfzJxoh+g+JtRMOrS9TmMDbckGKMqfom/ezh3YeHisZdJRko3zPeTx
PscloptesxtdAD/F7JQeWCFHR0PMq55Eu76P9+/v4Bpz+rdRXZYRgQf8CwD43OhIz9iQNA6W/43B
ZPNmPGY3sau79KU+asgE7wN3iy/87bOs74ClticRKQ1GO9YLzSItKCFv8GoXPLFsq6/UbZN974y0
GV3rN8QIG9H52lekqYF/YlK5+IrGqMcAQOrCExCucYvYP+qNLzuCOH1EF2QjC75ijCyENx9DLZQ/
1stT0atZZBQKDzBFzexIfJur1Vc0i3YMDcaHjQ945VYwlgsb8U0FH13nWDHTtbCCIT9G521y6mO2
mw+Ck9rzjXoE0v2g7IRjsXHar9kkMzHpFC31d2t17npLDqZ5LEuvkUW3MwZ7otudhFukjmvEyeKc
Bg+JpRhgMfGzPhFaLQiGb82FNzjhkyLbIdJEO2Z9v6rgeh+jj4VbvUSumoE93Ygs177h0gWjQ86W
MmV0fiwaseu7vhILz6jBfwMxb+bWqUAWDjAQvv8Fr2ymKbNEEXlwE+zIajPhNaj13lBKL0POXA9p
05LddeIWEfE1M4AQ5YUnHxX3dawUwhGckIHiYgNVjhLeUm1Bk3OrYrplZZWjWP3Q6dYU1l7dpj8m
A2i0Zu4QhtpI7K58HqLVfxez/IyTFKWQxd6oK8wwH1FoH0p0c9vuTlfbDTe4XI5mmNxpprm8qBlL
OLejQ3gcqf1Qep04uFp9N3Y/xunPmD+XfEvjvSwyeGZx0WhrIws1nj6GPCpQfbb1/LWO/vyBeW5h
lQzI4URCDzmkJyTRjRyDHxXANftbh+YysOO+qmjJDPIR+PR196aKslguh6j2SrfbFQ9LKDKPrT07
8w7Zj9tmK/YtR+PsIsEeT2ZA6nBGmRdJ9zRpQ1NluMHgAEMtgOfZ3T67L3fA+wGNqnbkblVc35gK
z21yVHlIL3OJeMQadRbWoWaB36u96UZ2VEdEkgdJPLv8MYFsd4R7yZHdCZlMV3tCa3irpr5i8cVZ
zCVSEJcMXvLixesQCbFSDoKx9tT7bqd5zT70elv4RqHF/X9Y7OUGn1tbOU4wcwiVAEqA3rN+ZofK
yZyEdKT8Lru1kztb/eKL47Za3CoUBkaSz6UaFR56juCk9olI6thuXF6X3YKVlVWMikpLhnVfXtIP
80P+FN0OvwtHf/IPoyN73dNY2dFmof6q24CZI8NacNWAJc4jydyTqOI6BcldojNJCkm1zbveSW/7
HQMntvjZ0Gzrr9Zhuue59v7wimG+lVuaJjzoZvXiiknRWUOJN8690ZwPzLe5Sp+4pd/+6U0G4kMh
kHEgmaW9gGkMhcjgZ6q1XtPSvFWmSHKNQtacFgKt4/srunykLhkyKGSuaBnw5zrtafq5yc1cr734
2JOytofBkz3kmG+qrSBzxSk57fx0KkwgYNZJiCgESafJcevVnAJd2vs3DTEGvfD4r27ytBvrhvzk
oG09wy/eNm9PgP+Y1ValJhGt6Xlk7tqDHORo5sOx6o0/TVTfTDDrwfD1krGu8vBSUUOk0oPWC8NX
uX6KZ8lrDN3uu61zfW0tGoVAy6QSaChr8EmKKK2ej9XoafLPEa2/1uq3JniX7ViFZe7o/5pYMoaT
jKAr5KSL9bT1skKizTd+n/Q+2SuFzJQWaCY7RzOTync6fehn1F9MI9z4Bdfc5PQHrA64mvYybFjl
6FWAPZsivTUGxrfhM9hISa5csvLb1LtBnV1jOm+Vk4yhNcRqzEr1obmBOx5UOlp7DlxooYuS9p2l
Bz+MSMjtriglYKmi7MpmS36eV0fUrrf89Oq6uYE1UaZmCe54tfGZgrJeLNde1lsHJN895tk8Vdsc
0V727+IDn9hZXUX6KMhmYBQtd315JzvBAUCj4c0H9Sni1o2exu+FCy/jfguSsmV3dScpBUiGHO4J
srOysgVmRhkzrFxEnG7KsQ/cvk4+b8S2K7cu2a2iMfxMkLtobcBPPYRjkrRe9Vf6Cyr+F/9j4yYf
fTvf1c50G26Egesr/I+5NQfaOMp1BFNP7eV+8QgVzSOyPjcjFEfzEHiabj2/v7zrDgPIhqKDzDjB
8nNOTqrVNchsa1rtaXXsmlVna+TXkrhxy1+zwjuHKR6J0U9889xKP7dC0jdKjap5RdGwuZt569T5
FnXmlplV2Knltu66FDMaxOiCbzwXUfOZsvefX+BM4f53Nes9iwIzj0q19gRNPtTzr0L17d7Yeohc
c4RTK0uR7+TLSBVUPkKE340MknR+fIOsLvsX23o/OXK+4XbL1qwP9Km11e2j1XLQCMUwerWJoqZm
j0K2K5Gxpbr9575gkbPDIqIolObXIQr5PUYph2TwoFpy5Eq1xzKya+kfWVmmZRmhtJgTON89mQa8
0oxYCTVEG5kAtNq7aGvo5Yq/sZT/GFmfVaNtmV1uMTL5SIAPhzZ9keUff3xAecVJIpQU5sJKsVpI
u6AwIGTmJhOeghb8v1LbRrT1tL7ibFjh8Qu9i3IJTEqDaDDroSSuDj80ZvnqOHUh0nMD8bev1c4/
WRIYKEIOqema6TtHuUjSC6Hx+jLZq+g6W525Z7Ro426+9nVUxlr/j5nVMYURtZTMmJ1DjMnUkIDv
qOgEf0YU9vYEJGWTwCTDlMBLYmWlGqJB6Qqo4ZKhuQUmWthpPexjZF03lnMlbcOQufDjGGT0b7Xj
k3hQ6FMxpCrtCW1+kfV0x7TI/v3vcon3ZLb81MQqTDNRHicJrEvc6qIzfFIdIfLKl+S2eu1v6RkI
jkr1QHT1H7X2gPQ8WMJuI7+/+s1OFrmK4JWUFRCwiKM3xt+S8b5QfppIzL6/zGuvdkvl/QVVEaM2
F4XMqk/Zx5lkvuvnh7JivAnWP1cDA5JOvtOWnatMw2Es5x9Sl1m7WbVQtB9fNn7FkoqtIq5FiqYu
KLmF7Ga12XLUhghYTzVYwGn3+BjtQMd5qoeA2MaeLhfFe4ZWe2qFGcyeFjmTpjBhJtAsCQ1XFD+n
5XcxD0hVu43zfempiqSaPM7IKDSGQVdHQgzSRBubtgfdDk9Q2R0QJ/64sXuXjsKmySYlb4K7Rt5z
Ht+J6GWPsgMq9HbvNg+LPkZnp+D70h+sDhilI8o7ply2eM2v2tXAucqg91ndki2enMJabxplQnXe
q4pPc5U4SsH86RZQ+LIPROURKA2FJWrQjHSs0vhR7wKJNkmxVFSVF8bTveQmUm3ru2jZotc68kFw
/7hnjs1lcB68EsO1F42SXqkDMUe+wGvSz0WeMJIrOHPx/f3vdrl9S7eVSoGqG7BOrWcQ1JCSpF5K
rVfGDRIf4qFJor+aSN14/l16IPCaheKM8jr/rM0UXa1ETMt3PH+y71PT3EpJm254+WXGdG5j+Q0n
nhClk9RXat95aDp1Dj0TWCtCI3IqbXourd/v79vWgpZ9PTEmop0nh13SeVZIFa4Kxq993Ww+Zi9D
0vmSVpHC74QmKoOo8tR9/DTsmYrz+k+yjRy8s+Vt1xa0XM2WwtCjeOFtlKvrxtSq3utK6GwAuQjp
RuJ0Jcz/ffv/28Q6O0uNNFGRZe4pFAUH45C/AE2L9oAwPUqapac///knotxGC05GSJaC2/knqpF9
AdlZ917cWhDSTHfitMXsfYkfXwiAcCWRESyaxOu65RSKet3JLCm8U2+a3FUaWC3s6CAdzCc/tKEV
VztnUB3pFYTr09Y3u3Z4qZcSJ5gjWyZWz1doFnFTtgwye/JYwokXHsqoZXre3/hwV1xjSUPkZbQM
DvD1kzSp4woIUjx4dCOLve5Lva0kVrb74891ZmX1vGoToWgrAyog2KwaJzFT2MBy8fi+kSs7dmZk
5ROW1QsaDIu9V/Xya5z2d3I3/JqrbCNxu3Jf0PwQOUqMyMlL7ef8y9RRP6AbuaS69+1d9ZB7oZcw
4Gz3u8kt3Po1dbQ/z66XDhydUhPE5/KqPzcJg1k2ohQ6Llznjlx8lxsm2f+UBIQGC1ZAlC7zP1AL
rK/5Yaj0qpNIenuvlW3JTXYMZmvpB8vpLHtZm+A2h2DwTOWw2VtarvLzvInuLHOYb8OOpBqrFebz
aMWGyQN8cCRPdbq99gMJKSd+CJzMpfq0if64YhBQBH1U3nosen3rR0SQqpKm6e8Gmp270TfhWXB6
x9pTyBucrWLaNbfhDgaivGBdL1GobYxMYGpIEylonDmap9AgZO5ff6p3ksMqH5tms6t0pfei0mCl
mEYEIdlYV0z1cZ4CAgjEKcOtPx6N4Wfg37XWl0b8mMMaIWv72XiNgsQJzcmhROzVven6CuPtyV/9
vIcHzn3/kMry5Yemp8BbgC4pPZF1TpeYI3rYkEu/7XsDwRt8ZfTxwh8cIDuI3XI3uNKOIXTYbkF1
QAGnwBJ13Aqv16K7yUQtWmd0M6kArk6xZRRGbCT15EGZMXqzm7uUkxGHdHy3GBwAeJ0779q9/sxQ
/D/x9jPjq7sfXm0jz/pq8vov7Hv2rB3Cxdm/L23UfX6zPY761tBYnS/zbYYYd6DwsHaEPlKLIZJY
buuKTvi1iJxedRS4/TQbajMm73eyxzBIB5dO5IDQM35H3uayr1w2Zz9i8Y2TxCqWJKPLQrxx9PIx
3X0Td81b3mPBOGpk7lsn1/snB+/M6uoVUeUVDL5UczzxptJtdFjBVdqgzW1t17mF6rR7YbC31vpW
WXtvw5e9OFmrL3XoFi1WW7en6Whz5c1e/qQ7BZrP9rAfD5EDn0xuU5PbmRSBHMasp003v3bcTr/7
ys3NQBH7wGTLB2d0Behw98m+tSHcSm1IcP/Bu4YH4jKq/m83Wzl2Mw2lFiY4djOabtjcRnSzk625
8eVJe7G1FBWY6lsYot6O9snWdp1UglrEl6PI3y1jP1GgORRUnd4w4Tt5eT9iXem3siYLbiyN3JmC
0GoLq2RER1HjS86p0x6ZnDvC/Ar/K9UDyLjeN3b1hJzYWu1fNQswv5rY6pJDFDJs3Gfe+xaWLOhy
8/67mlW9QM1MuoMJ7VvJfGyyz0AOnFH86uuNbRUlHCe6nWwVoa89Ds52cJX+6VD6m4nCqtS94jWO
8tnsD8m/t9CAhOf5/SVu2ltlgmYh+Waf9suJr4+NnT9m+5/GB91jlsXV/3QuAizziXesHz51GejQ
XrGfphzs5Ck5amrxcWM9y1d/55tZq+SoTCOzSgVOVevOnROITIRLMGGi+U2RsLtjKqc5Bj/r0Qm8
raHwxbnXpuFlXk4ZhQQOHH9+ctb8RIp7BLUI2bJ6RAnKTYN2b4bVhldey45MbmLAGqpOQ3WdjiV+
C+tMxZnm/ThTBWSJwa41iI6leEyZ3OJh7EMk42xs7bX4eGp3+fOT9UG6K4dpz/rSI+9Wy4td4cHY
FcfCtYYjNJYb9i5Pn7agYxG+1fQlTq5uhVKEnBk4HE2zsrgJo/rODNKjaPaPCbSDGgQ9QMUpHXbu
+8u8rEqem12FMITig86qrNoDj7KvqtdghrnH2ofVvstER4Yq/X17l15zbm8VxuoxqKjYYC/VINMp
Z2h8fmrM371v5fJYnFtZhTIr61W0hrGiDeO9UOmeEARu6pfPWrw1cH/lEji3tQphcQzCosuxxeSg
FqY7X3zkAeHo4bHXvqWwQGnmcDcV/e79JV4JZYtdQCqU76CmXDfwxpxHkZZFy9GHdQJmz51/XBoD
II6HX2gjbjjKlXN4bm91HuJYNZZS2xKqlzpOyYEw3dEx7fgAkuRDvlmbuuYqMhSGEkVYicfnKlbH
hqXmidxwHyHUW02FjaJkp/gbrnKJpybfpv8FmpXHx/JuPz/nYZ0bRjgQpgVlV3vKR30P3ZoTulNs
7/v85u9mgAI7+sZJWA70efw8t7s6CY08GDqicFxFxuc8Qf1zHjdc5MoGysz/LzOGJPbAgM5XJqhJ
A9eMOXlZ8DiXNcR/r93mnOaVo4YRaohvo3kXMKZezMys97PZE3KY3doJIeiljNg0x6Yo9I2PdZnf
UU4+Mbbas9D3w4pRgh4hBIVpr8rNutIp1N418qdqE+i8ZW0VRdCp881c9Dsv7mNXnYIdcivIgT2I
Tf7UmOXG17pyAZytbRVHUppT49SFs2dKoyPkvwTrg9G9+gJTIFW9y6v76Y+5nN66mAuaht68Riw5
949Qb82yya0O3lZIGPVpV4yhV+db9exr2wjQEnrUZdDk4l1f9G1YFU3Qe7lYOUEGASg6ASVog14U
7b7fukjfUI6rg0WZCE/kTFMAvngEVKXaBwx6eWoahInNeO90jIMe5gmx++UzwPCVKKbZUjcmDz2C
XE4lRVPvCuHchi40w1XPDWh1t8EgKIdobkQ3FkrNLvRefxASc76xCkny+rhpd1KdxQ+FAcNjFGvx
N5MPmDLyX4ro6nXDb9hJrcqJRKt9rLuwvZPFMnf1SDIhOI4hCpJUYSNKX9vr07WvnEgJTR9qhQEA
QZ2/NFWo2XNjPXadHzi9adzoebIxf3nVILOrGtVolerVKnpWhpDOnZXOXq/Onl9YTtPAi2gITLel
tmB9ev/SuxbRwOr+x9rq/OuzP059ZM6Al1Jbgik9HmaU1reKqlcXBSUYYAduBeZyzw9G1WVSmIS1
6GWWsatQoilbmn3tFx94nWbl+/cXdeUiYEYJaJuxINsuHq1F08nIqqqtF3AmpuF+gZa8b+HtDrs4
EicmVm4xy0ZpJXrWe1EGIXCkoo3+rYaz0njVJeC67UvOHHraJbc13PBmDlgfzstZ+w5xwhGlN0HK
3R7Yk1F3DmAbWyqpjOjGLkvFfa8qD60YPL//i6/dKsvMNc94utcXL+vRr8XRqg1QV7X0S57LXa5N
u9DsIFlRfr5v6ur2E5p0+Pzo9a7zqLQri7EcBPryZYlTKVqCmKp1eN/I9fX814h87lG1YU5qkGGk
k5V9YvR2Esuepb2W8T+59Cl//Gc5yrmlzp8mI00b0dOS3vbr2W7pTtXqsOFSi8dceNSJmWVXT15H
yRTkUdcLoifoqWeU3FKdbuz1LnZHyRMK/VOn5hsX5JUZBVgXTmyuYk08AiJJcZi3YkEa22ZF0WpA
TcBNnOwo3GQ/F6EicxMNcwVdTHIDr7LBrIAEherKcDXMQZSpFbBzV/0gPfr70qsbRz6qj/nDeB+9
bOXaPDOv7S8AMIYiADhevq7LGamyUbIaDzFexCiNeSQajUVAapWEVuhNwRD8zmF7Lnb6oNBgCpKM
2TXQT58rSrqzY6AJeKMzQnfIREU8yGKn3MC7E3hRo0E6pSXdAX3qwp3Bodl6MyhOCU2E1zPD4Laa
PiJCpcUHs4NkNQqN7EmTy/QjA2wyr21IRjQbDjgRwuLJPwRdm5Y7NYLVwqM3FuU7KymH3z5jT5ad
d8yZwlXfju1hBpJyUNWi1J06gjDF4/JIdomk+04vC/FxMo3qtm4icV/2vfTdLHN5VxlDdDD6RnTm
kZ8m6nPuSpoJ1DNAWCQIc/8OQjfGtkLYFpHkQEuhtsO4ADnRRxY0y5JR7UpibO+lk9Hv41GOX4Qk
60J7lIELUkG5n4tRQLdE/Cm36s/BNBwj6A5hHB4GK/aZo9QVByHHY79ofTA2lu5g7CW/HcfUtgLp
U68XDwApvnSl9EVP9cYp4x5h6XGfC/nH0hdfZIKXJY2GLTbxa61GT/mQ7pJe2psGUmQCjNN9Vr8W
Teo1tfrcR/E+DH3LTtL+S9BGbjUND3Je/EbW5qGtpTv4cJ/mTvicZ8mLH2t7PZi/D1l71NCesKGc
Tx6GQnoMBvUuLPWXLBEf9L64D7TqsZ9R4rWsyqecL++1KqOdM1byceyjhJivUmBooPUErptkCXTp
6l9SaWV2VfhPbZzcpmr2ILfGX2oyOYUkHtme3OmicV/7wbd8nB5nS4B/t3rSI14cEXzsQSF8a9JY
vJn1NHDrTHYzQ8B5Y3QdQmjpQ10nKwqK3Sy0t31pHXPGL45iB/+w4IuzTYZkd1H9kom58TgKgeEm
ERlkbamp7Yu+uvOFzjzG6HjZaq6ndttKpZtL0BNbC6+QUGmDDeEwhNvz65DNXydTp6sSh5Ob8k1i
vQXHm9FrE6f2obaMwLXyqXJqU/+alVJ1kIfJPwJfeJX7oT60Sf4r9pl7jVIhogOK4BYzBLEHpwC9
krFeCKOrlv+6hYmEpzK+X0q7Lg+8wgq+d3r/fRSaH4E00UnPGiaq8vylTErUWQKzs8U5Ce22Bkig
1uNfk67uJJ8tGjJ/N4icGLVkptcw+08K5QZK5zFDZ2LS2lal3ppQ2MAX7s4W9MBqwsjk1JZfpc6/
zadEtpnuKp0pVT8OpRTvI5RnC1woN+sdNQQ4FuHsHMxv0AZqMDomAmoGpYHMSxcfpQrueFlO78u6
ExA267/pZvupR6zWNLNPcqd/1AT9Zqz9Z2uunrgHjrNgfMjj4pgV1WOEcgaMyQZKpKjfOLlc6DtJ
TG6bcWjsae5FJ/Cl6S4tDQWBV4twzihD5ZNvZcXNrGbHQNYelHY4DGn0C5aI3tbVkmMouH2R3auz
9Zst+iusxxxF1f6eDAdFlO4T7erChmbvL70fbqZsfA7AmXBAvBSpjEEbn4tEuJfzCc0r7aUw5S+Q
QOle2OkPBDqCR5Z8lpBlcmYZarIijL9Hc7tXWvMVInvFbgpQxnKH8nov659VqAqdpDQKvv1ww7TU
fTcJv+eseYnb7KYIc3JUPfkQihIXRibWruT3x6afviZV/rUdld9yG/K1UlPYCXDAuFIAB7fcZcVe
7BqiZ+W/1Fn4Khp8abOTG3cyKcZbqdnd+B3ac0aVmp5uZs9zikaWajaHLKl+6OOAQ1ltxIctMxf9
JsnRYVy3GdzKHFEqXwLiRhPoP8o+f1G1lD8Zwn5fqDG4M2kfzPqHrs8+TcgxiVL/PE/pkyj3HwDJ
PcMB6kxJtJcX3gcRshoAJJ+UsfychLDGq5k7WuFBqpDVHULxfg6tlxItsUmmgFOq6pcm7l2xmfdR
MDrkCIcJ8Z6Z2uMUhq5Yyp7fTXulV7zSCj+OVvmYGcGuk+RDHPL+ZlrKRPyxRNs9m+RdzeSugnpj
oCcul1Rsp4m/j9AWEIrqYe7MZ8sqH/jwlN/zvoEwPnzSO/FrmlZ3oiTfdsZ0CAoJkamotOd57pDO
NZ5qOYpxo6h0pNCP7CKpnTDQvldm+lQrKdwvpX8AMfMysmQgGV4u10dtnr9qUu1mEapYvXLwNTSp
BPnW1OLnDjVm2yIQKDGYnSSTdxrD+7GuPZe1eRfL1W6skZPXjNtwzN1cKB98CZZ2w/ocIbiVRv7B
ZybNkRr/F1NUxyntjwuzgTlKbqVajqYLbjqPTpHlu2k2bgZEArNi/DLHNYTjef7QGlFmRwYsXUmv
UUSDn9pGXhPm5lh4nELzbg6Tl0zonueiexRa43c+lW4m5Z4Sj09GKx2rIN+PxexGRvCj1fxdoZil
3QoZWoxt4zu+gASjMNa0HQTlMaiFn70p8ZCRg6MRqF/kAnmJSm2OwzB99OP8W2UVr1UVPadTL7l1
wDxwLHQzYi1Jif6Hj5xlMMbU9vsnf2g/JZJgMZ2v73WrMuwa3ahZBQYnoxFSKwcAMU6QhrSp4xyJ
Zfh36v5zMer3kqzfWybDT0Z9K6ec1UztHnW5+c1D6KGOiN7x9JLm2Y1iRo+aEbpK3tzOs/JNMaY9
AhoHX28dILUNIkkWY7dGJnoJH7uW8srNreZjaxR8+krYFWFSunqjMLzaCL8DszhaccMIbZPUL3LY
Jq4amJ9Dy7yRKSbZAzrWTs0mOVpG35c6w41cjXeVJn6Z6vI+7uobZLRlx09j4Xb0td4J1UHZkZSi
zNA3467PCvpjNboBFjW3MWmM/+HozJZjxYEg+kVEsINeWRp6b+/LC2H72ggBAoGEBF8/2fM2ETPj
e90NUlVWVp7EGmXex/ERtrTzKvp9s4BRNAclWwKOY9qEOGCtGtd+YODZmc49Gb6jIXyzUfUknqM/
Go9ftRUWk+4+YqDjH5ve1CkM209d3wAd0i+YQBDn2x7BMdimDZy9lmsc1g4oMPbyZgbbObpYbb3c
/4wOSLjgp6d4UrapoWeE9vdPpNp02im/TbUVXeqx3g6uBERYxl0MH0VrNXuNhTyBJlSJx6gy/vPm
0CZM1nohZwuoh+MUqi3eV61tf4SMxgVBGgV0YXc20U6wCkkfrOULcmi8zX5a4t4lqXRtFJXV4udz
77QvtdesB3/ahsPigyWTy3r2i61Z7KsILPu6CpckuDtEYYBRKePWGr8jnBs5ElNf1QRyG6KJr23l
XOBVgPKoL5T3z0R5PsppOEKs+ltF5geJP7uWRidtzclguThB1ITPqeZvNtPv/Wj/dSHbuYIfqsXL
qdN8gUuMM9GX57CzYIRDmy4q0HuMxIXPhvHHnYYrsAMXuHCySTeHDqbeXNnUTiyLf/iq/7QYbNe1
APx2opNV0MhVyUxw93DmHUcV4pjlWO2u6Tly5qPxgeUU9aVrppwITnN7aTIfEWChWwPlPu/5YJcb
0xoTS68QaFOlG5sUASenQMiX0Y/+oXpD5JrxGQbdjZsPoRwyx5EvAeIvk2kbgYEI6MHmoJKNoS0P
lNfFMOAlkOg2sKr/4OgeFC8AeVfNEjsWiN7l8hgtyNYJrKLBH4yCDgdn2A7FIqYLcqEebZ80edWa
JmEWHQtW+dgMN92ECw18JUziPxs9nQcBa5JPRJ2EUfc/BxJeIVo/THZ4Zq18QcLcC9/gQeX838C4
eAyg8oMbfFo67xp67nscaZWzuRGZdHHWjH303IchWGNtDLKbgTMJWBeVDGyVKH43r9As3Fs+7Dp4
yngSNnBTQcd9Cr01+pbxYmcIGczChfY7odGiVNt0rNf+Z57k22h1hWrDfWg3xyqywMiRSxo4W/tl
ev1bs/GFRebBbXDE1sN4xYQUUEUDYwNzlJ/JGmerqptvu9LPzuLYaRDUqVcN+8ZdrpYaQ1ADYf5H
IsQ/BoJZhW4uqfwxZ75fQqi92Js6LlZ9YhW8XiI+UC2HZACIZmmal2muSzvqvpXy36fVfqXu9jUw
MCE3DXeFUfM1mMyWxwTVA+pHlEgxfvwyYIsoUstzyBGjiOjQ3O19zB6WAbOiCEegI6OzQCWD6nhq
dhqYnL09VzZyzWmQjkIdwJ/c1QxdHLeXo6sNindEEHSRyToOJ1Y0twzAW3QfW1i06LKUVmfHkuWo
or/RhbaijPMoUOf4g30aGCI/mdhhGyirw+jZW+kLG+iHy8nOWeHdxulwbxXVZSYurg5xHGZaLgwX
/RrHz1PMcPVi5dNIDNlq99AK1DKNePImhFEZa/1Bx8SzjQGL2Yw3IWCfIvxui9Qf6xKnDaiAHsHZ
1LMZn4q6ct18+XZ931FGetZ4dhfygeQMAFuaD6ntRzM32Gp3VOHphr4IZYUl82dE1baT9+XG/G8i
WwTkW/26GMN2MPhNaYeAmdvUyfqEYgoeuRjlzNybN4fI57lqsm4dfjYy1ABqW2eCQMF+0Ud3GMEL
CvG8RuzdhEuXeAF7QXOVb/WSm37b14Dx9WwyiQ/Xb9iOLzXMmdnWDbeGVgWyQP5NWv+L+/BhaLfz
FkWPgfAfwpUXzRb/ub21JA1+5LIS5EmFj6ZfzhQ5KYlsUP3X7nq0qgoIrBaXQ+OBxN1O2UbXFxW5
J4l/uzjOHn1s0bXiYijSzGlfE2j1tp1GsblNInrugjuxeMUxAegVFr074KWk/lzn9tGiCFvpvaKa
nNeIV3inFEhh3eYk2AN66fl0c9iYt2ZDuQM43BruOk0+25GuqcLp7rP2VU7sBNTOWXbdS9hB7TGg
QOEvNVLkm/iW/nUcc8AC08VpSNE04/Oq7S/cR/+qEeuh1bqdLc0PMcOWIIwNIEmTFwenVRJsXYl8
MWiNgQM08nhs/WABpxlVahiWMy4mT0QPZEEpL5FMFAG7xLQ5dktz6eYGFf9QUI9jpx8r+x6lh94h
aVfXhbK2gxLRyd2ivd3Rz35cwLkx8W6M2/iVjJP3OLYe0oklARtabnWqXfkkfPVAeq/NXFHVSSRZ
MTl+Ggqk8bIm/o3D+jB6FVxokdmv2B1OdchhNnHa+4kIWhimKP/iqv0BCfzX4eGTXbVvUDF2c9+9
WHN8XmSdcbZBlWuBSg7EWSwYprQ+vmAP1wSUdRS5S3Pi8/oWD76bO7Q/odPPeKRPLchKWRROUdJy
74x34yanaUz5bJeLImu+2fj7DKrFPlVQJTrmZdUGYLPCLxi4bxKKQDbI+adv5+tmA/SFAoYlQS1u
G9HAoo3x1UYAWjKMzE59iaxcAOIsjRD4oCm63sNsYY2eK1ldqipM5GBdLDG8OWv7gM/66nRjMS/9
N4qVc1DfM784IFFDl3R8e6SQR+rayTX3ngZj/kXuBHo8fKtddAJA3c10DWkiar2jj0Ie0QXgWWLt
O2yiPUZjb/7g/CC94dlrcMLbGD9SMh2sUH6QFY6C2FPXET1eMobVDxnrXY8xeUqq4L1CpBF6/+lq
R/UTCLAtWAPjbrFRAcVkp4jz6iJ7ECOq5bWv8LkJT774HaYbdhU9oyc8sql7bTgDxchO43p8mBpd
DgKiiVNHt5kO6aC8K2EBQkw2uIxAq+o1XIv90ktAwlccPPiU0D0X1PL3W9A+DmG/m1brBFzfZezd
s99seSPBD6QCi8fYdz2GXYVury1WDxfD6BZ46fcWrmAdDx+mqZ7G3soNH/+0ESj0OnQJ6/LCFqR1
beLAgfULgUfPe2wRJn4FpINfRxcucYDHpj5Ec//lmOpDOpjnuxUHm6xXbtoNFpS3cbR+Vzqa1G40
LzrfOS60bdNqDaHd+BiFhL3+N/PGLbVlokM/Rig9AnWz1wpPj+ccJh1dAh/7Z72IbpUi34p4L5Nn
P6vKvQYy+MJQ8WHuxUtXW5cZZDNE8uKxMDj+l09ncj4xa/liKDwBxmoPGuehtEc8cBrISuDxFufN
mvgPtIbL4Cv47Kk6hG1/ti2sO+n1FUjiPWIY01Dx1EO6BOACEBkMaDlNvo4W+v4ZnR1YKcTfLWt3
FtzK5RgcUb6XtfuLnq/yb2EPKNvUHlG6PbUjOXukSiyF2OjlBJricex8TNpIm1jRXVR71OFyiFV8
API4r+mUzNGc45BJOuMUM42ToBcpoWq3Tu+eufXyFM9zvkW6iLHMJu3bBLQdC+SfXCnZe/ZmQCCn
oNMsFB4kZ9G71hJltYwuYNEusGRKYFJVnbhbH2xtXeKY/SFMA3hz7YGd6ZME7dJjuMRVbnVjjQUw
IGJkBT+MQhS/DIKrCmBpomOUb3y+MkioEW95Ei9zgQoaBE7vwSAKpRJQVdicGKY/e7iAlVhT36pL
NjZwX5HSQIzElXySEqS+sMX4q97FgSnx3KMngvzISHjR21ByD0Mrp30d6vYKItvNCpbCpToLOaKs
mx4Y7AfLnQ/MMY8jdtUh7UEnufkhmnXTHTYwz8DHTeU6Pk4TTQf0X7EPLzyUwAaQYAiSeQjkTL2S
RwfSR1q574OeT3QdCml1lzD4pwJMA0IPCX0WfRrIVi7IHtkCduKbf/E2f48SJtncvlDrksJr3uL3
dkromzdh6vcQ1VuANo1En5IE3y3npY0HuKDul2nobsOcUI7OhZqR5h2L0DeLjDTN3pne4nH4JErc
VBB/mOXfOPE0jnU+1vybhNUrJPy/UJsSh/2ug0hoFi9VUZ+OFK/85l81N/sF4SxmxUN171xbq/Qq
k1ZL+LxAczeGr3iA5JMT4q88m+dRx6VP2MMQTOdg414q3B7vEC1Nw3Yczm1mngbxx1AJSvdmY0rs
oTNQGqewO1Zo3p9ZJxJxn8bfuXd4d0bmnO46tTIQ3YMQqPkJqtwHd9tssVkedLCBOPog8bkjfOgy
DabArD0LZJQ1sXwImE4n3zkvNMyga2ZwbcHdrSENYtVoc5ajx8bjXO1VC0QzRsm2RGgF6p5kQLCh
9NUpQI3cRXYRe1NGwNciiJggToh2ZzrMG9tjIfXDGRfAhQsk+STK/xxle6N+DoZIMsygDoLDHq6Z
jR7Rw2/twMW0bvmd+Rq35zia0hCwdj59AsqcNvGHszpJf/8dpziVYobV3kmw+gB1UxWAGRwx+k7r
KcrXqN33gEcToFaZRjcvkPG2mJwEj2b9i2uaqm4onAaW0xlqc0NxrqPQVxhA8vqimijzEcZjoLgP
lv+HkyJzJ3zToGDu0ZfDEf4zBd4VKl9q63O4HJcFnZXvQ/1s93Sw9m5nkkU7X1b1Dvk/VwJh3/ho
GoTM0XVOQ7hB7Qk+DrUlrUHQ0AaJHiAoVFULmIMTINzVLFMs8h76qMsQX/+gVJPJ2UFM3TdjPKG2
whhtyBbvPIqlBPQAX/Yt6B8Ho+CMQdwlN+1737GrAtYXxetd8hHXGZxM6Xvnln+HyjzP65SCz5iu
SF6MMLAyuLsbsLa3jmfQ+lIA2XYup7hCRME6B+22nVAxZ4KjbQLI2ZN9zolXWHMNYab78vz2BJHj
jQTlCrDwiukOwybGxOhBrA56xXcMZjJ7ivbM4mc+zB8j2Mytxfec4SezfwxI7RAKrT9vKXwOZaBv
NU5FHcaJRS3UCV7ma/8QTgD5gh5lPzRDVMrgU9k4yzz6KiHE8ToGq8g/dtGybzFfrXD/wNtRQt0c
QEhl9dvmsp2xkAQ6PMRGwvWo0UrYuClVl4/aTnzPfgNfKWeIH2ziIUV2KUlqJ3ia0XjgtI6788ze
rB5lskRKYdgnnfjZvAcyWAnSp5PZFs+eLOdR7zTFed/+YGkxi7amnOn8VUVBJuE7mUx4cUMJTuVE
TlMXZaO9QrjtEe22HQfXLwM6F852UeFBtk1CosL01m2rfy1Mkhfnykb8fepiahVeOZNq+x+Yc5kN
X+ByZ1SiljvNm63wBbfvBNagRC3dfCTQxFARU6A3w9qGZh7TcvUXH9+liLN17J/Q+mBCXTfP3kD3
XYRKCmOmBupV9ImYKg8X/Xa1OpHGA8kHSeoU4NU+JZ3/HTnbM4Z3e95WTwrjJws3rzeDNR1jEx3A
b8QJHNaty1RT7aGOpy68Rnys/i1iS7Dpg2oHIVAugcb77II9a5woHQP90tZiBzdFyptu50C0wIU0
39tyqMTu+COCJrcDirvPOlXdF8VV6UIHQr2jBrswbZV5EhJ5uJMUenO4FVYEmSv0ikiz3BsgcDcw
dsU1LAcADi/mp5LInbRcEN+RJgGVtOlURt3q5HpTrnGLJH7nPEyAtymyoOW2/hSnR0eyfQQ5aZvo
Lb4/Qxao0z1zXuJqOHhjnccTRR5ilNrKP9BYFEC2fmE68DjUjyAaxZ45Ax+exr2/o5W3B/wlW6oN
HhY8y6FGXxoLZPlgVdfGqxkz80gac9R2W7Z6ykCbR/CObG6WkIeOLt9SdyXCRbCLM1WQnnGb9iRt
vce4W8rBaZ8FmmbqenvfZQfQeVJJIJY740Mbo8nwKki3a0XfN4+eENVwhVkztyuWxvIfcURqVveN
D+Gl2tpdXflZ0Kn96ACQZBWOCTIn1M9uaOVRwLE8uj5G3HukSvepiaPPdW32YoCXGlJ4GHbnCj82
6oLXdrj4ExwZ02lj9uPkukXTdjs+YfSJ26FutnO/idxCgUJetvDNCvQJaliq5yXrALl1/e1Od4P7
Gw/bTKG91QcgxZKuG0+O/yyJu3cQgx1bT2hI3K6cenyiuMZ81eSWODAJZ/d0ho393qt45oFQ/2Fr
hsKS0DsRIe80MRqGOnHAAKfRB56mDK61rHXHnZTdHlJ03i1+Zmi4Q4eK7lCVg3WU1N0P01Ps0D3l
iPr0CkxM861nL2qhB/Tg+3mV2aqsnbWgK9QybSvcBZ39oju9V/H6u2IEiLnsLhRNYdvbAST5vdQP
CINPxhkRpeJnhio5QT7vmX6EnI4mXpdOyPejwiih9rEbNeS0sQ6hwUPPoB6JwLmuE734PZwa6Nw1
WfFjTV5LGacDUT1eZ27vvBq2lMpnCJnlvw0Z9ku3viONK6u4LgKveUHIVN5FbQVOkV2okaQgCxSW
L98hmMSpR+tz4HRz3nX0A10Z6BDeSBB+YVcXE459n8wOeqTuV9iL/etEtMXCAnutkCieukx/i9HO
J1IXHXMfq3l5mSbEj8zoKCASm8K2yFEygt4Kpgmvx+zGWWy8Yctfb9m4kf1E8g66xeg1sDC0TeA+
mlao6+A5TcHxc8tOzZi4e1pBCu5mxz3owXfycEE9FDa5qlmyDUdk/6dDNwAzhlCb5iOE94RM8kia
K58+UKrzAwz6O8L9dIh/LLRv1gbEoTF5MKH27QPUuL+9u5zu43MmfoyLyQRs2T2sIBXwQdNwYeJ7
i85QYjJO7YsIgj2HSNprklkSo/chaXB9LIO7u7PavVAdai9+g8km4fEDCJZFKGBwgbQ6IxwN5+wY
tHtiIdHEXSEjqZJj8iLcGvJiDxTzK94dIVFwtPOuw7AYJ7aXGqrsnTNZcYZcDMzKo2rexaOQOUNi
wZk7E6ZbFrIekYXxZ9fb+FSRuccxBX6834QYWneT2EkLVa8Z+AFoh8SX5JcuFTnXUUAyFkXbvtoo
InmsXmWsrpCnRAVGlXwZDx1rusyCIXxXzZgd077xswp1Z4K/lsw808W3Yem3WzhN9qlTBqzOGhJ+
ijG4KvXi68KN+/gEa4IHsB/cf337WTfjr2jsT0+Bpqk2YOT8bVjzpg7ddBDtA2Lx5oOZbXROAc5o
TGfWctn6tmjMNu872NMfehsXk1ehOIphej9Nsq1ztvZ/jVDew4zzrhh5+zOoB+hV8D+qTMNXlq6r
ISlXMu1j/RG1tPAm8Sbm+RRKFMiyOUGvQt9w9y2aqpyiusq6yX4Dt6hKAu7li+sew9rdheO0h9Ew
9zwIUaz1nGxxxgtjEA2xdPS3Na5VTh18whX5IfZOrL+RdtO1Ycm6WCDbLsXSkavlbBSWHs/OoHmd
oZSm09r2Se+FhwYfeFrDaAMz8l5PotBrB/PEVMQVWAVVmG2IqAsGcM4k7gGwQit+8xXk9LjP3QFx
zJDPXUOTaXQhTZlMSL1HJnbWzfXOiocHEckz3eyT8ZdCSBubThNGGxCcGfwi1mhn0omOZJ1LlPpp
E13hBUGL5u2DGicu/tO7ZkcaG6LRczP8YFoGyRsC+ny/Mq6BiuA3F4fAHGNsjQ3br5D1n2erE6dD
7jYhGmq8a3NdOMNSQgE9eQEt3Q6ljK/eI0pkYmKat2hg8KCdRD8WGi+awKMAxxq2VuF9wYsOym52
nzto3/pitlOoes3mcN33bC3HejrCgJDrPkA+Q4Bbjh4C1GwWaUqi+FUos/MhiCtNT+PsXrF0VoSQ
EG0KzXpGEo8v3iF5V4njV494wvaDp4qOeCKZFv9pUOZiOeGnWiqcbf8Ab8EfPr/RFk2m0Hsz3T1S
KQSJHQ67w4RlCaPqXFsYmQ/jlIWUl2yr9tv2HW1H4arjiBG/mAmKpPnZXfyjL7p30qE5FFe6kExs
ddb4GOhQ/ekM4sjY9MCc9kN16gXxj0Xd3Uc2cfCOUiAb5z4f4pMlm1c0JgeUAzliks+bf2Qi3rnY
dYHPJQmHHkGDDP08wcFp7yK9/GLgdq6iH8A+ElmjEdseNrsZoM8gCZPWJa/HBNNAePQwpm2hjcnE
9zGvMMGUbJ6EOdsBsT34XawTxwsr8KlEm591GoVAP795C2PJPHfFoCG229a7GSBoAxQvWx9QZI7L
oS15O+VNgE5zxDwp9hGM1x3m5kDMXHRwaGs9Pnbwa2gXToO4fQs2VbZi++c2cd4NdtJTwOWWt3C1
y7CHpjf3JxtFnYOHeoqtJB7pSaKINR6kUg+xgVOibQhV8YhJJQK3gQToxncb7609fqnlgURNxpiT
OZGDe/NL89zB5d7U+Trxw1ips7mHmUE4EDCsaBeA9csM4Y/qBvdaOlqYcrAHOX+6XgD5CumwZvuK
V9iaTJgiKhcqrXUkUFKbHw/oeqJQka4AS+J3W9wsxkCD1e6eLc2eN9bDGFVHP4C8ykeC5pmls1gy
ZY0pgczjeLfNIlD4rLXoHCfrMaBD+wR3ir6QDemC9XgMIplK38m8COnDw1fMTdG5mBvxxK7ppVvn
P5zmhxqO/n4bMzHBEuOjQOYHNjTYv2EvKEmxZjFjShn515F4GMdCil3r29Cc8GJde9RVUP1Tm0Eo
0xcT7LrQPoFyhNmTlyJBJPcqDLxG9MK+2k0Kz7sHDaOrD7JCou2GuHO+vsb8O17rFFMJyIqltR6Z
DaL1XEBVSqaqLcIZsWrWmK3TcGs9fHLQkml1cYcrdP1klns2e7hu+0wbkJu93+7+bbiywA2cerxN
a6hZzvdG300sIWF52TIOKDsxC0XyzRi8e0zDfWQnbsD+phEXgP8Ms2HmRhRp2wE2LXCiSJKF1vYw
0eVnaL395OliClQihPfk+eODF3oYgeEGHRs4twRkkHVPYHoZQZdRaj91/R7Zhtjta3dwngbZLK0w
M4yUA0fF6nlwxcAfFK/HCmnCEWV7qyLZMrMcxhaYxzC2MlDUGu9P92c0f5dWOLiTDR5kOFkAXmUb
LakTH1g0Z7j3X2ss0ipfp9v8S1FfNhW8bhbZ11iax2IUGqQt6bA246i/KHqvepr1o0zhT06WqUmA
REkXVC4ERe7ISYl0CyzzR/+2yf6pexj9qyeHDJAskA7emdQjOKapuLQTORg42CQg8v4cgxiuigjB
BAwC5CqCGC8NokEZSXtaZWENQXR2nmLMYVbqT2k1+Id6GzIWO2UQilMLBTrxWxfGR/Ph1fMZaWdw
dYnU99qLZTFY3Bbc5k5UwuX2AnfLMVIh6hyVrfhnrBMk/RamGFlAevLyKsSNML4zZo49hkOr8+5T
94B1tMwSUcaMlwwcsdaYj67NUWIy3OHgX2OUI9hj4iE7OH6U22tfblgHhRkY7Q0cH+k84aXrVp4Y
rKlQBxepUAWxeYaWNY/kANtNj3/3DiMMxCFMqNqjD7nR9WHg26ask2p3B3LTjaD7gWgxDxmwnCdv
rgAIcp8Wd2OQkseSKlxuqCMqBZOPHaL1oKnxgTZm3aWPphzM7QyyQoaRftFDUffxLeJESeAKz7rm
k1rQ3FcEQsBHOdV2KcyCEoN8OPzb80EFGskVy38wydxsLVLElueSvI14otflte0eHVufGCSFFoGy
oy592PQTq5/2OvIz3bIPGcKGKWC3GPF/WG7uqiGtGIZs7b8aP5bWosSOUqLCLQ9R4gbYiFm6p9ic
MHrO27uUJpfsPueFcrVr5PpsmQcxeGlFwsxy/R3SRvI6wIWIMUAzGTR7cb+PbfdF+PbNstmz7S/n
HpCP5b4SYaT3O1aBtxc6vgaBj4ArhZ3MNeaFDcnXNVG2+AiFrL2kIchL504JY56LRxaZmJGvbwG1
4LrBTcQhqs9u6CZmsb6mwN5HbfsPF+4N7fCAWlk0O7jXD6xS37HDLwvrL6tE11pPfEz8nkMgqacv
CrUYuPeMNiLnnX0LxRVOnoOr0KrVsnRimEGxf/Qd9k4OkRnbMWDBdXhsbHGUKLNxnZeC6NyFyOFG
CEdqYV8CK9gnEtpNL7BgA19VgHpAtPWF+9MTlfRmYzFMReJcM/ebwmsicddQ8uav/qODqfhY91cm
gEUZp9Im+PpGXviswahtxHi/hX/NvYXywrzlyRrJMerj3ArfAT09UAJm+9Knznqjwxl52odhRn8B
6DNBsw3/ylHhNprtvpxw63OY6mbMqCVbIWH3d/8DdMnwn2Nw/Y2Q6NByyXtDxN+qVhcrw3K6igF1
DvdG0GOnsUNE8WTGB1VbT9xX2PRDTilWNzH4SRfeZDV5J0Y9xtH8MUAaG2GVNPgOGpiiVI34mQmO
SbDS23nDSkmbdtOnRmfT3AdGM8yymmbaqlBVLkfkyaeQpxMyARmxkTxsxCupFxgbddI4fUqjrlSe
ToelO3eWnwqUBaOA7Bsac4CJ3oOb2pRDwzLto1bl0JswQUs5B6EaJ2rF2W2NxL6NkEYaAnkqah8h
Mc14xLQ10eD5NALYLAHiqtlKWIqy2p+zDXUVIDdYI5hO8Gtmml0cRS9VjRBkPtAXHID7rveTKnxY
+ubg9msBPwB8ifLEwT2q4Jzi4DvNvBgYmgEPbu+pIUkg2TPv43PTT9eoghDc/wwIypBWk6Ge/YM4
caJb91YJcnXVSQoWIj+6ubUY8oVkUCkcEwhTMuwQKJhmiQ00No+tE1nQVxKTTuMVK9IHJF6XLYFt
2zYwK4tfr+UYUGDCsnkZXGjwe9EixohnHXOBYncIuiNWGwsKiXGJg1NIABgYnVejsDsm4tSOgquu
/O+eyxtdl2sPj4C0Vdkv7En582XylgyRak9kbr4AYr1W3fyADMwqsW24b/XmYFq+lA2qOAYbmIyi
s8RhEDIMdxrUNlXn9uXQ1p81TgLUm3/YUzwtLobfjjdBCKdmS2xE1pcSywXwLrrIOTISLlmIy5ZT
nY1PHwI5PtLgPqWMo6JyYLKVEeYkboPfpL66Hkhs7YKiaDxgryYhm5uOUYdqJaigy1up0Cabg9eF
QxUfcXTqCWlvlL9zdJWeDnBBTs9ho1+rln9pu3+OrS3pa/ZATFMOGpt0doEFB481mAxj+GavyT3Y
T6BcpL3Ol4q+Bp6DBvQMDamYsfRTYc+BLN7jsNynZrBVaviAqvUNrOPqzGv2A7zhjYFvCzcmh74e
P0DbwuPjYRYiu2ct5/0abRe3Nf0HtrYwUew2ncRaFyp2Mcr310tlhJXUEZQYHdduBpcuKoC53i8T
Hsi7AGSbmEGbqsShJUNkJ4NPh70LpzfWl50wNZst38K5Di4Sh1vh9ytijC2/empAOgfW17ZP67Zd
a6s/Rm618/j423ny1MW2yirDJAQl59EJrMxi9wAuVZWio9ADqhq97/wfR+ex5DgOBNEvYgS9ucp7
qb25MNpM04Ik6EDi6/dprzs7piUSqMp6mSVPkSb9zbVB+WSR/tUxD3ZaNQcxYUgAlVh0I++QPeUZ
6wmFu9Z5UR/Rci5FEH5iFjmCZd3SCNKVb7nYB51dEx6ummXQxd+DPZ3QLnhf6mo/+uG/KnQ2Ohhr
aj8nZJSFkm3ruwQeuvNypgVjdZ5a2P2wjlzcYZVzi90I80MMsysl0Fw+uqxlbgaqxTj7nQWmC+a3
B0228bOvLeYUpY4ObR8eE/bMxiMszwypAXv6iYvkdVQk7ilZrJKZk9nTzjm1kl2cDK8zXcpgUyDk
Tv4OoP8+TiARpbw6IniacTeyx50Nw5JrNjJYz8I0dxlkwBt1RltIgCAvQQycn8yKKP2mujqFkxw8
rIOU29bJnGDNCzhrMkRhjTPWSYTtsSpS+FlrvpuTkrfRNJaiyT7M+n+nzXUkPx0vGkQDY+V1iaRA
ox63p2IMjNeyc8jK9Phqx+g7NSu+54ohtGvRh2VW+s4mibe6bQyGwMM/oi45pdDDnwKjV7egDoc1
fKBE26Z1VxVX+KISTj6sRWGZ6LiWKX87M8vPQe4OvL/s6+0LoMg8whe1sPMMLUZCEwea/3vQbBRm
VN4++JWLdoZW6iytfuAjiYucm0SGYfMxDGb32ML+QXpvkqj+q5riNy/1Y2ZzT9Uc+iv0iMdCxYcy
vJ8JcngRHRO4aWYSE8VIcbFVqV0Y+gg0VpFtwqQ4zh7T8sx+iR0IY9/N/pKy0ws5us9y5Hsxsopk
b3aTLgQExibw4q0ERWxDcoq6cV+P6EpD/gbIc5BOfCXgcucVryKxL47T7awGpGEOYWWQn688siQz
gpCaOFdq6La2f3eGT9+bMTy465LiCiI7W0x1ejLi6pyzGA2nTc+bUXrdPp76bRuo33r6VBOxC+01
cbqlmOlIoqMoog0+QeJB12Y1Lpv5PclR1vTHOBEfw/QoGPJ1PJnfAes0w6I45SETiDpYlWn0rmTH
Gd8yXtWeZGbgoTKIF7dH/OnHXThFT5aqlpr7bTb9B0q29d0WR9JAykmlN5bFuYAD8QQBcU0shvLc
YBR/SynyZVIPNyPpH8Cq9ib0R4Mpa7Rymgy9gk/5bnX/lGGEyxSHny7CnVNXly71vG1ew7tzEnXn
+26XhW/4G2tElkjJrtmo3vMXUzYzryJ3k67D4OHWqSMPESDkYPEq0/WbUPAjuw1vmce5rH13WjZF
e0g9/uVZwCvJ4quP1J7YXl3sHRu/VmJLf1Em6s+NAQZykAYXOD3v2TVhOlT24lrNDPmJ4T4nXfiS
uuFpTPJoGwkkwaGkMnG7YQUUzqDO9AFI+NeuTSio5Tg1v32QHicz2pdjQRGYj9eB30b9lO8Cj5cp
Ziw4pwWnulO+G51zNH33nd0g82oy8Au0tFRxHF6k0GywatM3+oVybej7fy7LfWm1PWwsdmOsN/nO
xj23nMEVVlGv1+C12zbDWShwLGI9L/IHw492nkRBNPA0Fa4xbWviu/djUFvLUUA2MfHIg3J4DKQD
EWCwK7Gaja3PMc1RNtiv01TAaBiBPoSNZ68n5cW3lA30R1NO7q7rpg8v9U5h3KFPVd9jne48txkW
JN6FK6cucKM2PR24MvckzMAmFDMAXsIiQDP8Szr7WU3gJq4jmwu2wPA4VsFfW2GowudAnm9ZBJiC
oveqgDorgSEXiqu6dMJumTs8fJYu/YU0FRE5efgyKSfhWnByANf+Mucq+FRal3fapdnhukTduss0
JuaRXQg7t0RTRNPzp0dqN8qWwTkmNVewn6DWg/lRrdMCLMo5vxpmBLoyg6K38bwfAMFWQ+2D91CP
kEPx6Yb5P9z6+7zy33ThfbDnzPsxOaMXDgs8LxMyGI0XG181PF3ktGyhEvUSZ/dMFd3Wq7oU8WbA
P7ex3V4CluU/RE9g1wAJ1bTvPGH/MJdzG5UVbLEf7LJ8viSVQu9i19lSRuZzFprJOlJ619SNWho5
AJ2TRs9hOL6ozj3OtEyTBL6B8lg4+GeCIfnKs3nVm0zYZgd/VoXn1nTVc4mUHMvhowwcj/OURJRZ
bNKWkBRRrYI+2w1aHf0OjKIup63EgYeSzCk4gMYPWh/M1rxi+oBFhKsN8j3+1WOVpyPWRHq6WByN
1nucWR69HES4a13uz6mod6w6ZhOdMp8difyS2qNcm279J21pLqSv3K8CbyIip9GuKqUPRj59d5oc
h8if9uwrjZcqh1BJGm/c4Qst7i5pY2UVtPxp3XTM55N3mP1Xn7N3GRUI14O+9qOAhDcrHoZy/vVx
aCAWgtvGPvoYzXGy82WdXD3YkVMxp/4yqIIeia/JLylAxsLopPdgYsW7SeWq97QgfyQT/pNh4GcT
noewlocZYm6mD3nDTIPIRh9niTCWRZQNPCzyRXh65zXc1EENrBrlxskWjG3nNL+O6disuiC/QPH7
S2NM+/XoEZMmqLkmieJUmUwxQm9vS6MByDGRV30FvyV6hGoIQI/5mDcl4rWNIFByv0l2UaMJosdz
ArTl/LmRv3FxugCb8hMjEiCtNpVcx3IaVpZNMmnRtZ9x2fwNtv3kqjuEGvIrdbQKTe9IIbNNzLnB
XSrnBXmqXOceX7KROeB59cXo0v2YzGdn5oA2o3+JsiegEIy9Q+bwufgJlYJsb1kXfA1sJ14SzxSR
e5vhwjGY6JZ0RZlOf3uNXT0LR5BOvz82flEhgCfWIux6/9R1UOdTMxhLANLsAydruvJj3BRJY93K
sQkuxNSX67pmt0DY0UgBepPxKvFE8AaWl9JTkNq6XZtW/Mxim5ICOo0QOzK8i7hIzIIm0EnXnds+
Ts28TwPrlrSZx4DR2+FPP7bQJOswjXAn9MY+qsBydN1h6ewuoJ6MEt2V3U+bNMuOueA2rUpLsz+p
PjbNfNDddLMz3KAijteD7uECkGV1cfFliYzjHicrpRfpgNBsfKDSxngoyreJmG3aY8xdfGCKj6LH
ljuBVC0KYb7yzwRjq6+NrM9tVG6ZKf44aXVKDLTm1ilsmv74SOjSvEpn4zcZu8fGuH+Ndk2poLxl
MTi4m4N1mMlzCIcEDbVJk/zZ9YP9FJRftX1PhUidf3GpDpGn7oC/uTNCc1/o8TVgXL7ApgZSyJSd
FrClAuwlE98Ao/a1LfP5c3TwLvMNc6VAzXYsYMk85mKR7ww/IimcbZ6i7Q7KvdJquP4ia5kH0pnX
zyodaH6EG6AdBeBjk2aVSDuqBQjmvGM+FW/jzIgPMvDhaCYBysGdtSwjv2Nn20BpKVUTPNLzgHqy
+AGnRhGZj6Vvl+s+H1yG1nbypmxl7PDr1o+ZoUNm47mJ9muAdt7n5QOcTSCD9F3pIj/DSfLzGvyj
Ey82D7QV6RbKiu1wVZfvQ2WBgA6DYtYEKbrOo5pCAPs3ClgwxVeTd2cTB1NzxTLDdYmmJolHKnr3
VbsDSgsCt/im86mNtaVinlPTeFV9vzErz1kGmBpF4/2/zkWsbAcYpALWPVtwMictx+6r8CryhEUP
iGfn8I5mAEXTtam/NlwKI0LzzHt0SaZ4//Pup2+aR0GA2yP0g3uulRueHXxwi14FKl0Icpawk42k
AUVkXHzJzrS/vKGFT4Vh25VE2LM8fh4/Zul3l0r63kfnM5Rym6k6sW8rvFVNMKKV6mjJptJpkQF2
PKRj1eNhLMIHNy3vYUBztG1Kw9raZfgrS9tgXShnnroP24O2cVYzUUjU60JdiWpnENmH9dH2enPR
VTI5hHEsPhzFY+4YnkvnmDQ7Zfv1uptmy14lTjA96sTKXzyyonwAQMzkwYQzgz42ulu+6UDVrO66
HmHYg+q3qrtHhYlo3HY+clkyMlVJSSvZTjpUB6vv7BdbqmjTGh7Afje5a4oD0i1637r4MfP+uY4u
VoSezHwza0EXi1IQA+1FNfcaZv5IF/Oj6VYtHGliX7HMIHe0FqacbKoOkuiH29Dik1zxe71H3h3n
wWqr7k+5wfBIIEQ6sbtZZq+lq/rnNnYtPI+zLBd52JsvRAKkiNwqfKow5R/ZuqmW89QxZ7fZDY6V
IvTW08gggce139nsNd26RlBcW89ydolw3bPA0QwYSgnmhaOLHK0tHKqxJfQv99oXzKWdL9mBA19Z
Gkb0PHSZvfeLtsduA7yyLOUYbXDzAvrI2DlTKjhna07BL7BCeP0WsDkBVWqUfm3M/yO0ohH1c/CW
qeNnS0dH+cWNBwtyT+UT9ZOf3xKFIb+frDw7hrNf71t4tk1ZcC1V2iNmOU5yqvMG2cFnQeRaYs4E
tBvSHVIV4njSxuO71AEWFtuktK81VSDOE5abOZmy1jqtoX5d9p+uAqOz5MrJEE+r+//aTkH3HLSi
fw963eFfc3FBL6aA4Sy9y0iuES2J/z2wTbnjKtDVReDJIVNiUhQ1mvV2fhsVxDQ0jLcCU7JUbygZ
OQ5Z/+31JU8xxjJOxAm+iCYDdprFtxZrjOICMzfGavyPubHJZkYJC1Y5uTZIFXMzYcQkcdDS+wvh
5+Zrpapkn0VuTJjekAIBxMo/Cmc0tl7KdlyvK5rj3BkYdbTvcBAU7p5ycHqoLVXs2QyfJkDLToxj
qcrEl+0PTHvaAtBXNFyXtejpuqk7cZJ2MdOeugTrH7mZ8Mn1NdC65X4lhmN9ziUnbQXbRMnekrRn
lenJi0MQoRA9qE3i7mB6SITTVMsvFgSJh6Qe65fZJOTEZe8L46WJZGky8ZNFCYx/4I6r9o4x/gpy
cl7Sziy+usl2qvPsFebVjnJ6THIkyYWIZu/XfpiK1rulHd1ma5kpLFa2oX57dPqxPg6iCpcGKUDL
vDW741yiLA5T3xw81n1VBiGtQ/9o59HFq6xb5DR0CfXZzEcK+E4/BS7hXql9y3Ik/Jy1rpap122j
kKwpf9kx9K/VaNhdW1w8rP2Lma8TTaa49rG5r7N0LwhAWMx+htTZeet08H7dcr6gyPzVtfPq9x7d
G4+k8p5DOfBlDgzv/XqVTu7FV957hPV1aWX1b5nLI4PbQ8BmNpTAjS/mfaA9sdCte2dOG7L9tffc
i2BCd+tegFyuwUTJ30ljZijBbdSpFnHQjbO1fc/hSGcXZ1JsP3RpWRzIQoKOyYRYtrn5VcyzgGay
r3Xr7bm/IJ9NRoLZNGztojt5VnefJ4yPc8D4WzY1d7xfHguk4b1WSMMKVotnchr2Tg8Yk3mCVqHQ
i7jhWe1FtVMNbHtjIMZ7YbMdZHUh0W09m8UhgE4aeutJEKEoBvGi6vgBRyF+z3bvDAF/dPQk6/DY
cIC5Y/QWptDcdgAbquzgWJCdFU75MzGJsK42p1oQEIqrfGfnUOfMjYE8WPwhU2zKIdi7KX/hWBjQ
5XI/28Z+LsqtJ9Qfw4V9PgwP88Q8bZ44kv3gwS7qnzAAUoobeC1yOJaG9382yiUnwam0cjIrMv3q
ZtFTX9HKM1E8zaXPGMrmggrE2hrUNRhbFBpFkoIbl0A7Lkp+E/yjQGWJrm9tPFwdcZk85lF8C9OS
iZhw74EdttwkIf5brxnRnszwC9kXWwBy8Xs3u+0xLPONTrlryX5a0NmGqzoIx8OYREdti+Q4KetA
o40ZkxaTSJhlNxBrRVeeIxkjUR07C2m3TN4rXXwD/dCBtVehnR3I0SXDB4NTwE9AcjHw+VH7zybH
426NfzSmvNzkOD+IWYpflDRX0sa+Zk3isWzbR4Yi1aLRCULYGHxnufqppb830zLZ+HnE45JHNDv9
JVQJ4fyBj7E+ekY3i/CzUGjH4dHJ0DJJ6Vl0evrNjeQcU6WacwHPKJmXMSSInP5Je+WnJVoyliL0
fmHsYgy7LAF9hiR8iRtzj1CzxB548kyIVsemMDDvbZzV8/1IMDvBt5fiOeAmc319LCMLbaQzmr1B
UUHuyLjOYkwM2cATEYDQm323c6S84SAyti4G8EU7hFxGOp+QD4ihKT3zN2FHM1MI3EpZ8pKo5kqs
VrIiWGyrMvszsJpnryipI5jGj8kvDRjDQMasRJU9IvagkaTZMnNyRviDKRFtCKKxAlYYFFPyKO/7
d1Bkk8LkRzBNb9Gm5rMbVpc50ku/abZuHB2syX/ocZcLTyAK2tNbPZpvjYx3rGRb2l1+Gxv9Qae/
yR29LkO8OrjqLegCpy5XedpuOXEAOdJHvx72yvGexy56zwJawb7zDvOI3Uu243V20809/GuCmiiD
jDWHvG1m+1YbhHBkHYQMxp99ZcTuhr2PN+0FV5Bz6ILRh1CJEkzs/dKHXIuhr0jBXTj179CN6wCo
L86PIvy2YecacnvS7J9s31nyfW79zynf2wiFbhKtRetzqePTnGKqqD+/MY9yfKj5lKGZY/+tCJ+U
T6WGL4Ti+zTUweJuGUIdeMCGsGhLdqB7qyH+s+WjVjHS1LwefL4cqFuZf0EarTSmnyQ+Mv7kLrDW
zBr8PtvWSbBMq2Ep2qfEbNajUNz8dCG+2M0xczTIwqoEX4rul2SG3kaH0X8VXPtpsBECAc0nRQis
maSfmTHlCJAzGPNNlpL2GVg7Ch/oxBc6+LTrcBu29prA/E+v8I4+NEg6/pXxiSHBitgZr70NI3NJ
71VI6xDYz8b4h5Q2YO9zUmddCVBSZsPEQS9YwLkckJhD77tv1YZsCJjpn4YgMtJc0jzcePZzhX/T
I9M2JufLYWg6YS0Yp/CpBpLqUjguOHQb/42DadMxn5MOTDr+bjLkZMshI4PCUzHKCED9IwWc0Wrm
xu+p0RxHu17ScbwkjM4LI0ZTzEh0Hch2Aje5z9Mzu/obILxCsZgtgJianSJmv4yc7wJuSfrAyjiB
GMh4ZJnlZN5FGXVXMaH71TRCXwFtemYMV1adQiESf/OvLstj27x5PSGzlblyhXXOnWsFCJimGzs6
9d67NSIeOe8zNkOcKHcmmikNbVERwtrdkzsA88MI+TXaZ3ji5xTZPMrXnXUjZ2Rpuj7Au4sUpLZa
XYvyQVrJXk6sJQlf69lb5TzMTUI2y12oJLEmSwdEF/+Yjs5z4MDeJMQMTflVJz4/Xcwf+Bbb0Zq3
8KsZjTPRhOtCJIfOCa9Z129cPo/GxiY9PhqDvfRt8P6yw6uj11ZyVSZuQe7QBvOQJTaD6zH8rmGk
e4Zp+HKKeZvJ7la5gNmpZhVGeu3Dh2F4b+wvVLETXjtMiWrDUUywz5vTfur0nBq//vTWWHrt+OhM
jELKO53axTdVSOyy9dILSLzp8EZNFoULw8w5Z4aQK/awIDfG04pAYDk8FJmznJuPVFzGwTsPAD5z
AmsQn9GdVmK6jOUzuYZLLkzEv9fQjDGnWeuwfoyo+uLWuwDqJos8ta+561yQzVZ9HAKmVuTReQuZ
XmQc0Fc8JeI9RilDqHfhsLiXdPBrWS9zifGBubwpD7iAFunw2+Vy5Q0PXXH1rS+fX+qrt8RrV03+
l2PjiNtyo/y1UAoDjrfJQB6H6i1Uxc7JngVBsyL6ylLS6s1yH8/uwlAWcPo+m3yCg2uc54yRMIEZ
wqYavArhU4S9gZkvHcGTzG44v1pO1gTsi89uYmVN+xIG1yH7FXCBHc9MO/2m9bEO8Z5TMEOJmOV1
nDHrsiRPoPzHEElu88eYdSldPBeHAZai03xuFaYbSK1Es6VyxNcsJTj0zeVjSrAZV17/0yf8pYW7
6FpqQ1mtKZEQ73LyOrJFRW5aV66Q3nB4Yr0Xv43zIyTBk9WldIZXFUAqPk3M3lreS8eIuMT3dUQd
V+88E6icEC9dLWfxMAc/of2j72wFN+TcnqzOB4cxTuJ+tdEuBPKfxinD7GQbaUrVTMO45AQi2ezW
ti6EfC4UkoLmIKpSa1fP4Y4F7ZsAYSfDKdbWr+SV4A5aiPnZb84VY/GcUxpFR2bhwyS693YgEAsp
M6nfYzI6J+aIRgLDaL4bHjZ3m2hcypuOuXk945fhepAtbrr5gS1mdxBuVRVPBnOripiclnQzx76l
DCN8DNhTsrq7wefovfR+IPfWMHNLcybmTH2MWLtb89m2GC7Y67xWpJOBmdjxqs+4DSzcRq7qmgNz
ahfFzoXCNfWpjbrHHnBrV7f5d/P/0r2KWYFGMi4eVOs+G779pRlkkopR/3pm/JUOaHBdrL5Ns/ss
p2Ldlhb3NgtTKn9Xeh9tzK5IvlNdvjTla+wwGmc58EgEfIvfb8xonfx/DpvZq/es+oixjZh2j576
iOkHvP5c44NlML6yxhdhjqQFBQTaXYb2ovD8imxcW83Z0S/T/D5NuJk9WHNb46ksTyrvTh2zIeyc
iCoFaxaNcCNxDPRZcSACqV7NBU8BchgCjePd5pYrQstpYeCRaKACMpKEB252mUjS1cXbXBo3O40u
MCgQC4BQMj7Njs/ToW3SAhVYuXfWfrxJkcQqM7llVX0LnPgypuF70bi4J6W7K81sbwXmCsPixmnD
b8xq66gOryAWPM4olW3yBFiwb8xx207dxRD1sUqqlWtmZ5OR4DCF60CrF9vBD1cx3l4GlkAXyrjE
EHsyZlL6FlgcGlk3UKJ664TimFNg/NcrcbTSBoNY514Si7NBOeNbioSw6G2F98FAFCXGFe09hQ93
k23X5DfsL2vPVTRRVDvNSBLtwJPWTbuhrZnTBM5Pk6TpFkJ06QbRTdl0K9ILMBXMpI7azkuR0nGS
LBF2RA7MXfoiev81iawnUht/UVMpctW2MPNNZtib1M0PjkDnNUI1rqa4OM3DuGcOcxY59HFuPOR9
fUu1c8nn+tnN9V7ep0zO6FKwTtlzaVV7o8yo8hLkEJ7UbXZXHur0gfH8lVye64hhZ4xp08ToPbp1
8NAm3UPtJj/Eg37pJH9ickn8fLNNkuJS1OIPGw5GhcC6VJm8Rj1+AFIRsqGI16ZR/eVW/KPGKSNI
B2TF8+bvoLHy5Rh15ZpW7qYdG2eeJEDBI91LK50vkb86cnBTgkF6jKvOno94V5h3claQaWNbP6IU
L3B/UMFV3y2URZBvHUMX9NMvmShInK7EgWVbn+LuPiFeaBe0GamGQCdJQDOAXsPbk/k+DDmtpjPg
XitIvsKD0F0tI8UhPKjDwEoNyF59xe4BTd9urXL4njLjmcA0nEVlAkITWuznIV7pq60pOlfGgP8W
bOg9K5MAvBYc4xPSyT43kW9fh56rIIOo2yGFpsfYsWCsmxydD2p+rSVedA6Owrqm+VBjozYMTGLZ
NehNIoBV/5R005cWGa68+jA4xb8kqB/4k3AU0DAqXb2bwAJp2DNnKEYsgg5/UH3O85Jwgcp4Nuk+
N7jo7FObBJxEIfM80znZtt0uHJssVssIQswU4z/fQ15mpBeyqcey12Ph7XMxhVTH4k0rHOtFipfA
zAu1ZoOStazbcNh4CipVhtRWma1Waq4frNFftG33M0JRdmH3aJR2ck7tjp8yYBhp1Q5ZamN/xHH1
kU3iMjnE/lQOHLiVEU5soRDFHlYHPb1PLiBz6g4vXkaWUo8OtgwlF/OY1ggKCSCpVTTzqnI1xpLS
fS1744W34yPzpl0eex4xCeBPTKCClRdMDNlUbpw9VWSnOiGsZ+WqgfVShmVfyZplNh0mEEgdoWip
oT59MzDW8D7g063V/qSeNFkJaljedK0aEnLP3VxRldJ17ohEcLepcvoDklf1bft6IH2pLQ6tI6Kz
bOvs2SLXZZU2JKv06T2uXjPvUx0Jas0gAZLdDhLHxKlocMxdBiejouwTOOTUnp/dPk8qfkDzt3Ll
cFdIM+/PKfuJ5UZNDsZjpfemIUYK35BcwjnR69CTN8NlW9BySkYSgfqm5KBRFttnIq9Tzb4IgaPh
+eEIGgm7tqplLTVZjzof8PASaKJqiRuq5fD7ZUCYggBPjKvIpdX0LVV1dIu+OuOwEY95DUkXtF29
y8Bul8jRzQ6XAMl54OBvQZ/q21z7zafs2MSJhgzYAjaKBzIhxyFOum8x9z+RyFltlILEOz1h0nE8
0lVMwc4sAIf6oaEZj/9JPZ1VCCHQFYhmRvSWZsGuG9HYcndnC/Vijno3eLSKMdOHVdMwou059/dd
jMUL5bFdJBmpW14WHBDGIVR5k219TdvgFAO42m7HBcDLQd3lnh36pUKL59nIN1YLAMz721lqH6TG
1rHts80q6KXTeNji/FBdMjP7Cgpcb7HWb2OM/DuKx/h+nVcOc/kgAvUVRKOCaB5S5rXoCB3G13wq
30KuzEMMRjUvLBGFpCa4z3bl+nRS/Ws1ciTRh62Mct5aI0uDPGqaeEg/sTORoeEeAqMg7S9bsz7t
1IbvoaSTG8LfqPTofx2ADYJbVpiyVwZemhW3AJEbNUN925te4sn7kSjFaaWf+iR7dTwUITMjPbtY
hoN4awjtYbZ1rIzpyhGKtyqwN1ki57WjfWMXWUFC4AUeWEfW7U4HM34ndypX2Kye8mF87Pz4vS4a
fDbT2THiW1mqYhG2PUYAFpmsdBt9cTU9JU4B5fLu1mKTV/ZW9NMOS5Aij7zdtH6VLS3DPHuZQm3i
98tquoXwla5no8M2Yu9PpXXtjKHaZJyyOAIxxKdDaWGhAdYgZ3E39aSrzNkposQCzNpFRfnbTqyD
hURLk/biNpjd/Y6BrDGv5yr9GCznH4GAiCVEGWqiCPxulWcMJIhXGrLtlL4KXCLBWHK4mFs1hu/+
VF079mmgC4oO97hB4kb/BYfxaXcxHYx1NC13a0wxUz173jA/Whmt3t31BacxHkt3ZMDOaEzaXBtS
WFsBwaCCXxsu3JMyO/fc6vbovPguHoe75NObxTmTBXlTBrYhrsQXmTYvUtEzd2Vz630GoXCGVy+D
thTESi3iMD9pU2xsLC6coflJNe3FQkldVKUNxUAYKimMn4UxXtjRLNckU7IrQ5yGe1Zn4JwJETyS
SLFJqnrXzEwTXE+fCjM8RpoSM4s2ZSA2tfBf+qz+BE5KFsgQt4EvMMd9a836XccjFjWGodF8LAr/
aDTjoZLh1iJIXdTAH9LBK6n3ncn+JZkY52QOtgERkQ6CuDQx9vEmSA+mixT7Ntl3EXNL8k5EoVeN
w/ow2e79gECINMQimBVWsund/NFKyqdqTOeFqjuHzJiOnZBEY7DbiU+UjsmO2UnUbZ1iQIC804NM
9owF82iiMuxbG/h7u8JiNPirQrGIUBiX1lJrAqMXI7mknjce+yZ/TuJgPXWhsw+kvt8qWzkWAkiS
2Hdtc3e3ZIm0zj85GxcXA5KB8QbvE21MMmN66LrgJffkVxVEX2Or7xOiB7NOCasT4nuq/A8qahcm
kVZZEOawDgAFeQ1bnGl5Ny+YdqllIfmWrUyfdCQvBroeYb/zOejKkZK6tfF0KRQ3AQo8Kxa8zUTb
sfGGNWtmvXbj8HVIiq07qH0vuoNfFoy0zfqlovOtknseB6TnaDdPjdXtWs8nT0piySQR/cEyyidy
qvaZXdbAkM4xHuIreb70FqbyLi2i7dYPCF1RRCRi4mRqaszFNUr6RysYdkaSqS9SMHwUDeZPSkYf
rpYOYYCZAyUvCsYp9mcczQTc5uNCq+ZjlMVzEVcAs571nAYzzK4egoVnq8eegeLNLYxgm6sYOyBR
4NFE/JldGecqFKhVsV9tiUWy3ia7Y5EDWUzpYs68+4BOaNA3pPgcyDExXFJxhDxMoeTSNI3oRnqE
16BTCss4KAlgs1KBWX2n431Ox3pMY3o1a80DHucAFUS2d7us7nnEcrfN0XqxX5Nf4bKveZGw0Sh5
d7zJmcDXtFVv6tjiN7VEnn6I/0g7rx3JkWRNv9ASoHCq21CMlJWqVN4QWYpaaz79fqwDnI5gcIPo
XqBrZoDGlIU7XZib/SKObZj/Xm3s5KQxUD1FMfjXOErtMabD/z10Qx+Zfs9MfshaCCuVIx0HIbi7
7rfST+U/lV7Y+W2kTDo7Yz3KtA9c4Km6GX+WvR7qogQTNra70KEGjUxmmk5bG0n3tg4Blw693LgP
9POL5BghcHVTleCzDMNXNhhtkEqbaEyMPfp/yBKmx5RsAe1ClF9Qcoh3STQA5KjogSMTGL9Eumk5
aI9Zd1LcyXujGeQHVQnxEnX7yMkRrdspJUBfaUDVA2qUVB3smup4CXzqoR8FENIWaR0zSFB00tTw
RqOO9SMZezGl4/I2q9vfHmB6S3N5v9o4SNz3cETeSlPOf+uYsnKR5MlRhHl9R2KDzHPsRGP3rSWj
QmTf6N9cyga8s6OfUR19rmr70TTh6RZqgIQOGoT4NHkPeZi8hb37M/RqsffUDunfIafgAHGjjvvP
YSrMB9mvlZ2Rpd0WtQqy5BrbSSRtMd3qaIwWk+h/rELLVvPhpZqUyuPCP6Ag+u5mFe/TlhdoU1jl
a8A+3SHM8pGB0KXiOXzEMtd+wbcB4emmxyxBhtlFjpDeGuB7Eae4dowggpURSJ4IM3XT2dCWZIyC
pg3/pFb0yQH2/ciT4lNZGB6NRLaSp0Ls5JH/q2oC+Qb26rOKhstNUatfKCTjTSHTgMqoCwn00+uk
Ri0ftXXoTl3F6aZgaG2BbMOARUYZwP9BGtDu80R/jOiDb/QuTW91Jf1adqKmHpXAr2za/DBKAISy
HPemwPBAYDXte05tYasP6RfoQBpAVOzv/DxEXCcIwOHQGmALAqr4S5ouAlQsUoiAKGh3FSzAIUDZ
OMiT96D3f3QpbOpmtBMg1xHcTYG2Qx6hgFDJWczL0P+qxdS927qFmajlCkgAtEAAQKMrjaSI9rlk
vx1DJdObbdNUGhn2hLC3h/ibH8b9sI9FONz6FczRXDGzoxFkoOTNuHyhAUzRUYzW02BID4In/3HI
x68YnqTHSGlb4HmB/bNSbZreamFSU+nUAs0y5DjpL/XDT4+Ki3EAbQTSISDDQW0czYe+0lHWSSM5
TvaF0pXJXYCmzXvcDTA+TVGQTCmxGt1SKmJN1p1VIaBO9VZN7AoArMJLMmzoIgTktW59i/gjAiGI
owP3wbPEmDAhJIUO6TI9UVhYqFlhySFymIlKEhgkVsYPiBshvcf+Z5HqH5LPWq0QKN6qJqcLpycF
LzVFsrTWylvA2KjCgvbaNE0YcJsC3rI6Xu6R5uePXglK3Xbj9K6tvHHb0VQWiVEc6O/T1/Qx1/CM
/JtQQ+pGlXTDR6JSU2Xg8Gq7QJUBb5IUoMekjUnrRkIoimX0pscdEz8dsxqnHFVBu37SI27oqhWc
6abxC6U1rGCU/nNU8zfWuvlqjhEUTLjph8Hqq09mEYGBFexSbv5vfsda9UT5yzZ1dtwIgic2wH9K
xfiNlIuFmxjg1yvxp5diaNr9+Ejh62uooQaiq+KpylSe5rgrDvj8HCIl9350bqRBwKHo7CroNSj0
KXeKb74Fks4lUlR/6AdrB9qM2W87teyHssvSh4I76DDmCDq0odxvkzQz92C29McW0PouSCXqTYH1
VaBwi6KA+tsdQFFnAzp2yoA8Mq8qRDiRUtxpiQHAPRRYj6ATmu0pxoxk7WgVeJ3yhwbf1GvL4vcO
VhsysnbIQxzV6p1JFYZ7v47GLUfqgDJA3xhAl6nn+jpyNgYmHdvQkH1EOOSptu536lPWtcNtJINP
8SqTzpWXU3RE+AwjCBugZ0Tr5T2DMncX6rmMYKQJ9E+Y9TFr8/hBQYr0i64oPeVfyXjzejf8rmPU
RIUNPy5UhOLjiAnkocxy66s3aOmx9UEOKSEdbTGk0qMmJ2CM2Qa/25KbwBr5JrlblQ9VZEPoNir7
RfToAwZ+DAvYg4PhWmXx1hmZecsTtrjN0Mp4KUsLvH4nDBdAioSa56ggBVJSgXgp47i+xU5zfLCb
EqkNOaVcP2Ql/cp4aJJJ5r3BzEmyNeMQ+BoItgyBOjjFqab1jkpT5t11s556fNFpTqsYJehSu/4S
qHB/tnk1UNtuZBhxrhRSQKeW1FHVApw8QSoxBkFsKqnVqVVH9+RReCwCUozsIFSWsG+QJeEUQm3U
aw55BP7eiwMeuyaAZ2DYphMFakkKEuCoUZbG57wC3F/r/SPaejtLt+4HNUvfxtqFbtbGCv/3MjeP
bhY91KF54+qoJ0deVn7yhyY4crs8tnKA8NGkopDSjuSI+YhRRt5Ty5Afvca+Q7yc5lNX/c4tuMh+
3JHnQMpAP/BpHL3oKYuRGm51mmdajdG8XLtYXPnqvR3Ld41vvTH7t5NGWdp0z3oBZ8C3MkCi6KeI
/k2AtrDk7G7MeRDgF5Sjgwts0WvI0nIfVrAW07jStrWLepcdsbZDiElVCiGvNtSHNvGQOR69V8jk
Nw26gzyM/sAgTnZyytTg5IK2fbDlum4cGArlsfasHD8VAzqZbLxQoRGOPjBVkd6r75IfZcjY1/WR
SsANXA+YxmmI25gmoegAdgdhI/ddyYfxd1t3eBX1ftDx5EFoqnP19ChxBr0EaaG+hqIbjoY5xH9E
qFcw6DS22LYrA4h+vhbdNqPC5EuBei9FRfeoean9nJkFhpx+JRAaAWlOOR+BYBhHXkPK3asRsIgB
Qn7Am3c3VP2wbRsrBCaEDvYEhvvcmop4Rv9X/+g7l6RHzrycNmluZtpjH+fVt1hUNVAgaVS5lqXx
Sa8t9ViDHCbztSKvpkIfK08desh7Va3Fq6K2ZN6DTv+FTZDnaD147lcRpql75F0ROmNuGc+tZXQH
L0DPSCpU/7Eek3JnoUa9B/PfftPkyXTCbOX6GZad+cAEejsPS75or8iedls2nuwiyV2AiY0GTlbK
i6l+2/kxoi9qoSHK3VhtR2wlKFhDsUrmDQtEuU1obR6CTKFQQZb25HIz/ZSlpChRbSkkfYsmbv47
Scg393mWpsPBM3ot28S+AnZI1Wptwtto+yqMTVhN6vAuRSAgTQUa0JjAVPW8VDwiEVDeCL2fMKVo
xo2Nmz903ohULRRGD1zhGBzapEnB8/bKU2AiTekGQXyseF2V+2Qwyi+2JDJt938o+ymxH6MVZ6mI
32lbCa5LDMUAY8mNhgarhGoVjyushHZZL27EJHdhou6BNsR0V7nIvLsaRwBv4yB4CVF6VdQ3q0LS
kVQRYfLrFpFLPpSnjn8zR8UxdVUN7TTcDfWGaxMkJFSgeMV0eslA1RZ4aRuWptswNs9tG0stzZvK
99BxsB9E/iMzfgr5/j+Mw1JhaekqxsL6zIDSIxuOwV3JBwM9BtB7sbLR5TXz7CU/Tdy6ZVkWBmZL
c29wpEXUjksRq0n/s6IBWQZyymULjGnNvVhZ/C7/hLLl8ykTBtXmTBCqPVCNhZV/QL5s3Emf/RcI
8Qf8EXRkxlcWAybd/LVzg82TEdrKeVi1ziCvW4MCUTp8N73JsDgMu4g6N7YMdUNVcNc3cvjNo7hO
9iy6fZ0B+WDLURQU9d4TGKNotMt3VDRd9InJdONcNCQP/c82rwAcWKAL0Isq9W4/UFwpS4FMEm+S
fWBRu2Pb4wuX04hA/7jcG6gtgmtzv0ny+NQXDcMu4udJG0dY4jhpmvDW+MnTD8S7jsepMbxkOSBS
UwSQRdXoT44yR1PxE/1EOTSa/xqUhkvG4iGwZPZHHj36BkFLnnuV8llWrI/M1CZloACXkvwD2dmv
WQaQm1cfnRhErnijNX8UwctAp4unJzDO8RWku8g7R4wlHHwkyuH91uB7q+4HJOgb3JvbfQJ8hR6F
RYI8AmxzaX7VSnxf2OULwor3MtXeraJ733grkJlOcnRBPBwKH00JnTKXkPLi4LroLbqxRT2suy11
9HwKC5OMDkFpfFDz76OW/wJrRrWva6KdYfbfJ+l1vx20vV7wxlRU4NTXt52yuLVP1unMYtbQwVlX
QMIxKVUO9IiY+7i9iw+RA2pmR8fW7+6rV9y2Vo4UZcm4HGMni3aUYmqo3J2vVHsYJcznGuWgOkjj
UESjXvna/JZesLm5sR2EgaOtei/zdORVufEOzcrI1+LPTKFznB3y0GXgwrFu0ZI5Iix7XzvVioXv
4oY8Gebs6MRYN/cUt1YA95MKYTjVvZY8SX5c/4wLUTRZ4Q1gqYYsZG12ekZJbvm13yqHkcbrkKIb
9+l6AGU6OGYHy1mE6RecOPeKWqdQNHjdYQw6dDaREJMCHrytEu0DTPUobJIIWsgWJAOPMV35JZTk
buU3TKO4/A02J4iqCVXIs8OtkBpoD1WuQEuH+YUhnSf5d0b4Gd7IRkF72v0y0r/pIP80noZSLoin
8G3lNyzOg6YZhoVBIat3NtM1NcNGcXFx83398yAGRHkzzZGqBgwijcFmhFXgUrJAHOOuFDoabu7K
ilqwGddkdLctzTb52tZsFsq+aWO0PBUwl7UE+oI+q0WPOqp+dX2lHVqh/rw+5oVb8yzg7IjQC9Kj
EbmiQ0RWG7awQIwSOaR+Z5CKXw+1cBqdhZrNLh6afmxWGXjjBAM+x1bEI8iDx+tBlLUZnK3lmpeb
qKajR3tN74Es3CDK/ym4zbbmXje3FEt20ff2IX7AKmUl8tpUzg69vEOmUvbYp9WeokCzdZ+9o3LE
RXhT/rkP3lDyeETYfmXBqFOucbFvTlbM7KizYakPAHyUA0YD94Bo9XoPkJJWq7bLHHurfhppdMOb
2XLcG8023ES79QN/ceiIn+i6rcqq9fejnBwgbmInGJHYyHNBG68hxcg7iyaQBS33+iQvriGoeRrF
blsY+uzEBXKU1SEq5wd5fAtq4J60tsL/EEORATpBuzQ0dX7e0q4f8IrBsyO3aaNlxRf0HPZAC+qV
OAt+3poi65aq6bhkGfMTL0hhy1ehSums6AM0pPsbkhKUoNr006RHBoptMpUqwqfrU7h0nSiqJssa
do38mR0xY5WkaMlSDAuxjmlC2UHwwLkeQlkc2kkM9fxC6bRQQpqCGGB0sAXaVBv3C00P8Xk8Wrt2
a2287+ND8Zqb2+gQrgRfuPsBABmmMBmcwfPpPLY62KEMILA+dBKmVnCrD2qs/DTk4SbIq7dIVDdZ
PhzSvl05eRbnVWgGXSdb1agancdNg4h3si6NB6+LIFnDPY/W7sjFaTW4IHWFR5Q1X/12jLUYJjfg
pR9KUrpJJGHXYAbFA8S60Z7RiVQB75vH+HHa5t0d+KfrH3Zxbk9+wPQDT/Z5lotcL2uDcl2UUL5Q
8BSBBREGXyv6VdSsPxVQXsMwWxn40q5XgQCgMaJatmnPPimgbEr4NWdcgayooZqHEYBCYKoro1tc
trCzUEyBjM4Kmi1b3egG8FrkIOK5wPzpF0XZnb1P/+iPiN2CkB+fh0N4DG/xvNLCjfbr+uQufd3T
6LNR1qg7CyUm+xht9Yi5IR1S/keEnnShJbTPUYSjL3Y95sLBbZq09xCU0dF1mmc8Fpp+vSSG7pCH
XB4vkWa+Zgl641a1sivXAk2752Tl6HaW243cU6RqfgzNOyhobKJ+RTg8Xx/Q9PfMrkPTNHSKABzh
liHPdiF9K3gFca9yE6H39mGAa7seYLphLgOwSGTZNCg0TP/+ZCA04/oiwQTg0I4+/rtPglK1P+Zb
hAYoKK8EW7rdTbglHCq20CGUzqLlSuG3WdQCYK1lrMJ4LMPF60CmD8Ak0Xt4sru+d1KhfgVm19Od
h0ESiGdaYBgAoQdVCcSaDYyIw+FTnLW8pCUNzw8ao1CUou31qVmc+5MfOzsdhN/RX/Pk7uAO+HVZ
2R8pACB3PcbCUUAvVhW2YoGepmxwPv2xF9hQ48FP5eJ3ZfPPETT39RDqwjPgLMZsrdqIMw0e6LQD
Tath395TEyyf0kP66t0GW0D1b8ETDb17wLWv/PmeO2ulnuVBkkuZlmFqAG7PB5lqpe512qAehqj4
8KX2t5W6b9Gkg319pIsfjJIfpGyhqByt53HQASj7sKFyrNg3CtaGsZ2uLAllnp5aOt1E3nQKdQCh
IIB6HoKGbSfXjesBYWhQpfJU8LXwp836Wa9kjB3N+8TL370e0aNcrLxr58Obx55tHpEHFLZxOHaA
2d4rvf00ge+uz+DFc+N/YiAAYZoUti7WYzsYjWphg4b8wSb5ohc7alN7GggH/TEdttiriE/KFq2B
Z7isa8tkeXz/xJ6tUxA3XQRy1XcM6TVIvqPVtLI+/h9f758I00I9Oex6MG9ZnjGDCDCC/SmUL75H
Exr/mh22mUcRA7LNqoe+wH2iM19W5nZxfKTIQDc5+S62QWy5XRljJeZgejFsuy8U+Hf2y/goN5vk
Rtkj84vl+Uqper71/n5PaqDc/zpmD/MtEdeuqFqdmC6goWD8NqjVoe/zlYldHJmuGNTIVDEVG87n
FYtHgK1x6Duh8StFkHp4vj51i6PgQtd09E9IRWcrX/GqWBdIWTm1/rvs/4j6VqKZcj3G8uI4CTI7
7iMLSkAr656jb6g038SvgTN9lvB5LaOf5w5/v4mhcuGS0F8+yHStwrKzY533VGyhBBvqXaT6k5VX
021bfDVWNvXi7JE7cAAbmmLNcwjDavVg5EHr+CW0Djgojb+1ALKszN/0EU4ziWlYhiIrmIFYvMas
2eaS1Lz15TH2/87fuFNQDnTK19raRNJRfYpuxEE+KuGdJ46IP9pvK9GXluBp9NnBXKc4dfhhwuEI
XtdHKHbT38QHd6c+aTBQKNq+4ea+03+thJ3frfNBz1bm0CO4hgolk+qwZHbjV/GkP4uDegx/r5UU
lz6jwTOePWAuvJYqn750pxOqmfDqUgJO35w42eWor2QM00q/+JIknPgVCaGTFJ5v5yalgaAVXAIF
Ksh7oQg4tip6j57h47IXmSlKdKP6DNBEvlmZz8VBku9ahmEoQp0n8EmiV1UpM8j60PzRDrgKqvtS
2cIe2NpOvK9QcMcDcrdWYF9cPegX6FOKrcjzLaL5/dAVmuQ5njF8zbTxPS2y/fWhqerSrP4T4+/5
c3r5xLbwAp8VKpzgRX81P/k8yJQjLu1off+G2iEO5W20gz3nbcoP1PC33k5fKZYsHnK2QTmaHInm
5fw+wG67r+2E+Q0MC2eGHu7YV8l7xHUK1WGogt0vA1c7JO5WToelCZ6eoDqPfRt84WxJafgrJLi8
ADlBWz70gSDL/7JeMe3EqU9qUU1T6a3Pjp+kSgy3HhiZabPTMTjq85W7dHEMtqWZBvUm3TZmt9xQ
hU0oIs7ROr4XwU8ZLsL1JaIsLRH7nwjmlH2eLhE6c0HTp76DQkvkWLZa//JSxd1JQKKePL+VnaQr
9GNYwXC1U04114+8Q44ezacRCMfX6z/nci8ihM6nMijcC/7M3ia5JDdFP5aUtoMBUpj/LKX6N1Sx
zZVhX87reZzp35+MGqscQymKMMT33dr65Q93eL0+kMsLlwD0HzRAPaz5+auzx8uAmx2ldjnOQ8Qz
YXPXhfWnkW38IeyX68EWR0Op1eRFTQl5fg1qYS4EqJLQMWLsZPT+HeHh39dDXI6HpX6yTGbvqaSB
wdqmwMkoXSk7Hy8L2IJ7ayidfsijlexh6TI4DTat2ZOvY3RwbQasYBxbQk4YdOWmRR0NkNk+E+2t
3Ee3GKmt7OWFAeqyAsBCpgtuX9R0E1raXhC74OVyQuIzMka3gYdMGs5c/3oqicTDG6gIz9P5wW+F
QkJkTyU/9h5q3XqQlO9p87Mz1hphl3tJ0Vl8JrVxih8X1dTKbatKt7LAIUe70/OvBuTXobBX5m05
Ci45CtgXivCzU7axSkN4OlQkT/IAzj3HwSe0NXbXp2wtyLRgThYEtMrQUF3MG9UYCFWSRg1izu5d
PYz//rzVZaHxDx0SQc5zHihqKrUIqirgIIR9EQkwwhV6iNdHo13uV76MyW7VdOhLKD+dR8nywkSR
ghWg41N7H401yhKe3b9C2Swe9LCRn0LYxUhAVBIsms52ZcQ3huw2V7Dgc0NP3Fg54iYSMoxYhEOQ
LuK8u09SkTu0mBM0DNpyOEAlUCBXuqaBP1pcftdKJb2vEkQTUDSzoWA0+p84SZBnaYWi/Wl0DVsI
t1DQYvGgNceJjM8YxrOHDnWslSlYSgrOpmB2ALclfc4GuSWHjl/5jLhz/zkHVXybw01HJdMDTQtm
+Kh7hbvXhwSFocw/XP8MFz17ru+z3zCtupNVNdRZX6oIXTrybXCMP5XHPV4Ue/lut1ZlWDpbeKOY
vLwMmTrO7HsjpupVXdixE/3hGyTNFCZF/tEJFZ1DevMrw1pYXVPObhqqQfHr4upJXAl8aWgEDAvR
DxCX+2ybbPUH/wWq+S54bRBz3F+PKRZjGuDfDCEohM9f44i++RAwXGgqISDa3giRskWFTS7jZ/RD
XvNxIiMXfXaTNcY+awXUWF/D/aQQd3WJ1FFdJL/KESUcE8V1AFaw38LwzjSLjwBpaqjpElSfssx3
Upqaz3KaICHT1cl90rX0b9oRiybNBOXQNopTW2216yDAb5VJyqBS/S24cSSpm/45MfwfjQ7Wyffr
b5gOgwco+6cY36i+hVItrE8yotArX2Rxcqio60ASSBaN2Tqr/LLSTI8PMhh3JeSGCPfylflnpc5e
T9Sl/4kwLcCTlTy2tWEUOjKRKgoiXfs6Fvr2eoSFE/gswuyYTzgKoaLrgdOk1q2WyJtINZ4Aev+X
gdgm1H2axrY8f4upcBvcNGWnAE6uETPDZ6i2vLUW+NIH4Uiz7am/ya01+yB+6DUURLBTlUf3oR4U
qAqpcHfXZ2yakfk3sSi3KNwkSHDNX7Q4WBQIXPCiTUzJyepfhfW16QSuAjrMjnzl8yyl8cZptNkN
6QehUbg6BZ4Jw1DfwE+jDNEdjEP78O+xChycBp0UnnIcMDzrZueZpkdaKU01zbFFRrkCAqh8i+xX
Hcjx9Tlc+lC8rhTSC02jhjl//mgezFVjGhU6auXwJQ/Gla+0tK5trmAD1CvCrfMF1/SxiEfX8Khw
VKi/JE5kRk42jM71gSxktCZlKjo7mOjZDOd8gypBkJf4tPMQV1EQ/hba7xzgTi+N91Us9rK9drUt
TBzxAA/Sj0RGe57H5BaC/NJUmprgtQgRYh4Ij9jcyofxA1ca/yiO9CuklVEuTCbZpkrg6Y887997
sYZWXsCFCsQWLTC8BtyPOv5yfSqnbz7bV6dB9NmDFdUdo83qnGc98hmPnpHyEulh7oz+qH+UtiId
tLH/kdt59VF6lvdyPfrSxNI0Ezr7Wjf4j/MP2QaG3MPy8x3OqbcefLvnrmHolmaRMhRVIW5wld7P
eQhIVxY8G2bRQhwBvuhGLZ9b5d/Xz23eprZG4ZTPRYP0PIrZVQ3y5uSgCPRA3iIijhP2Sm3t8ltx
QqjULRSSXEols9ky09RuJBlBzRENIgl33Fr7ofTKdE9vJRCtAdmAF/7rnhVBNfB/HBkkXfNsK5bq
zO58HgtNjWSigR7A6/U1cJnOnQeY1sjJbWvovSFFnO5ODyC4xAi6xwFI6J8osa8c65er7TzS7COV
qtRXCK/ArNdI5ZXJcqnI/K/Xh3O53s6DzJIHrTRqU0eG3ymrKNvi0/cxom4FoXUN9L8wGkulL6TL
YJoXsKE8FTsUNgMamRWMTzP77LvV7vpgFlbcWYzZt8G4UcJqMo4pNkIezVBi2QCZqO4SXPoKZFQ2
thLT8RgaY9NGwA+uR1+YyrPy1axKgvmK1Qs4rU6iQTbiBX7vmekfnKLESqCFJXgWSD1fgoM0Gigf
oU8si2LcRaWNVmn2HhfWK6DY/fVBLcY6qS7N1gcq6fjAmxNBP4buOCK056oN1OZc3ElmuJbJrEWb
HRk+tvZDUKuhI7v1D9n/oyIkiGPAjveEc31cix/rZFyzlKntbbttA/QFx9JAs/UJFwfUC9KVL7W4
6E+iTAv25LAA2p6YADtDx8NawHXrn4mKrN31kUxzcn4lUmy0Jl14CkqXHVeuC8huqcWcKQaKZpTJ
4BdaPyqvv83Dfwkks/SzWHPiTt4goYxeX+goBUQdE81GPM9tf+Xgu8CRzcPMdlKu2mipxy1DCkTy
DR5KvsUVS97KOsaRCdT0BwDK5sHTsETqmxDxFR2JNUWTDbSVBuOhBH10p9V1cme1vsCSA4EikGMS
jkX26uv3+vTbs80oYe+R6ZCOHcNoU7Q5LcxaZWVlRhbXEbJvdPHR57noZqQ4hCNyOuLvIhfBsRU2
3H8D4tT1lXSZp1LjZQ2B/pwAoPK0Z05Wq4IcN9Puhg4MdNSg4aVsK38wcF+Bcojv108FXYRdmxX6
n+uBl7b9aeDZIeO7vF/qqgodCJl7hO43IeJ01P4T4a7kJEvb/jTS7IDBuRrLzTBIHLt78uG1VkhR
rb1bljbkaYzZ0aKTHAQ9IhlYlFs7vIG2cVxhOvGhD8Z9FtT/ZUSAPMREuKCipZ1/NAMJv8itOWIK
N97V/e/YUu7QjThc/0JLN6t2EmV2s5LSdyqGMKFjpykguKHGmUKWv5u4LSKP89z10RGVhHKLOdPa
dC6tfQC7hqFTmtXpppwPkMpvT7NGDh3EbNAxKlXtky151rfrA1xaggJACW91ktWLPnAACytKzSF0
Wl/aQ5jdJfx3glhbof/rKjNPzpNIs6n0eZ2FmcvhhhHmrS7lTy7am9cHs1BgnZ610xsFMKcAIXM+
Z/hsipI6eUSNufKPUbMT6K7kFgIsJpRzslVeTp80u/ndYtG8ch8tbDFbxkGRHg5MHKhI57FxiAtG
NdMCR7PRdRp+82C7TTHJvj7EhU12FmV2VgFyDtVQJoqEqvhgFPtYqTZVfzBK9eDW6UqfY2ENnkWb
HVAmSYKBWTNa/bp208fuNva0L9cHtBSCapRA/IivBhXkfNrsCl0+e6o/2HKZ7nRQq99xGjFXnkcL
yxyGMt1q+BKmqc1fsMAirTrOOGk9vMNx9W67G6W20cduKnxcMCxeibdwpZzFm52FqSEXhVJEIXXZ
BGlFhFoqPJto+xufwBb6iFRErzZX9PW5XFocwA3+B+E6zej5XCo2ciKJ1cfOIGk3mZoiS1LaN0LU
D1FAh0M23Z/XAy6ted42CiBG6rxgp88D9kEBvEEzyJJbrE+h7ryFgUkrJS8+//8FmmUbWS3MUY38
xNHC8nHENwuf1IdK6l6vh1nojkyA6X8GNLtVgqAbh8Hg0E3FryK9lV0xGQfuu8Ddaba3T6Gclv6N
Fhi7WtJ214Mv7QQdmQeyEEH54AK9q+MQ3qZy5GDYgqC68phF8f56iAtmLxmmDQVqKoCwGS4SKrlI
CzSzFXTmnttdkt+BvhHYjb9LLw0uFvflo4mab/dNPeor1/XS4EDGAXW1CH1BWsLcFpWKAO/zXvZ+
em3/1tjJn+uDW9rj1I9UoHcI1lzARsa0Qt8qGShwW69xC4DCODaytKvY5tcD/S2mzJ4eDOF/I83h
I2k3mHKijQUII/OnedDuyKvGTXRv3tbbaGeiBPfresTFoVGppbc1PXnmWgsI1tS4p7optWesnNIb
N/e2ZfJEMeF6nKX9PIGWgLAqNtWk2X7W9FHIuI9PS1A6pPWjAryv9p+vB1k6pU6DzPayirOQXEoE
ydDTa1Bi1qGPpihxUsnfKnG/subXxjTb0noUlm5RsfKkTEXzGK2TT5qC8ofnxcPL9ZEthwKypOi2
BvN6yiZPHhJyGjS4iLO7EG5yYvk5d5HKDf5DERNgw/9GmdeCEZTqpFZj/ho8GvzyrtRWYImLq+0k
wGwV+Ni6q+50SNgFpkWB1H1IUrltU+sQyTTSr8/ZxWow6EEI+Ao2zDtaYNOcnswZ2BbJy4WcTeCD
WzCDuGXkR6317wLE+byyWjkkLj7RLNw09pNwAxLtZiH0wqHk4qTFcYgrJ/JXUt2LCSQIXwhLb/Kx
iYlxHsRCa1XLB+pxXoP2IxKNsL6SLhU74abx1wJZtf31SbxMfP9GNCxbt3UeDX/vtZNhya3aIIhJ
FtUWPtlan2qPbqqP8N6L+K2P9Pyh9rwf2Fpmd1GcWU7ftcbh+m9YGLQiU7wXlmmRfc/7Y75WF4aC
rLdTpKF5W8RYs3gJyteF5lf7qDaHlVN4MR52whyIQGdhbZ5PcpZJ+EhiouNIKZLM/XOL/09lvRtr
u2FhxShQNP43znSznUxtmjVRPLRu5jR0UHdxNPnoeSOeA33t/pchUYowgKujDj9Pp6q+8KEzdpmj
8hkxIQqeoyiPt700vCI7uZKiXtzIXMJgDf832OwYDtU4yTFmmIrGqboxNKl5xKQxWYmyOHsnUWZf
KU39zqeGlzmFV1tbpQdnkOaIxPutucYevnirTwOiTqSR1lhCn/ddcK8sckwWM0duZXDbmbHHQvgV
Z43P0BKxLRiLx7KPcVeLgn+99JWJLqHa1CF5Qs+BIEMWSc0Iod4xdS5MZbDRQzSbwmkTXKKSPsl3
17faZeMbVgNNBfq3INBorM4S/TKlbItKTOJIiG1s1RpeTeVXh9Ad70YR7N0oV25kkqwuUw9m7X0k
FrKcrSj/7U0+/QwgY4ydjFKdQ4FdV89jBTSVY2nBr04pPrkI/MfF8F2I1ClMc+VYvdBPskhNdSYY
kSad62K+P3qlHjLEfVIgn7t2p271ygkP9gs+ErsEhb/kUG9TB53n67N9uYSJyn6caO8T2m92mpcT
TllPs9TJ4FMMHpLsL7m1FmR5bHABqPToOvfcbKN0bVzqWAhjfoZr6A6Lm030nmxBgGWbcYt63NHf
ryG0Lk8ABnYScnaygWGUEYNKUkfBOikMv0fZWsfmQtDn7xc7CTHN7cnhaeUpHncYkDp4Ucnbb8iE
Iyy+nUQ1vHInUbnYWRvU/dPN1t8jHbpGI7xMLqYRUghCAwcU9zyfbUWn2IPMp2vy9i7pCVm7R4GD
aqegBZPV+/+wUmAegOQG73CxHxRlxL7MRbcwMTEbrShxKV+sQaxkmZfPj2kbnISZbsaTSa1qjKz8
hpuv28bjYxPdqPtgHzgtooLqs3/s+03urEozLS4WpANUecL/X3BV6DF2UWfik0JXaqdyiu+0H9S6
zC0e6BtvO0Y7d5+swfou73gKNqD5ABNZlBjmByv2HXVrdVyIY6EWe3xqH4SEStpox7dqipTk9c93
+fpnYg0T4A2nOZi1OXpJ9s3UDaIhc8waN1lF8Q++PHwtUu0Hud4hso1bge+tHoevIq3vRNmtJN6L
h8DpD5iVjSbqRYF8aeVIx8DYqF8Qh0+qDTbnR/c+/xOm6EM4pWOtLNvFBcXTciJHo+BxkboVeRCa
uEdULCh5i5W98SVE60tx0EL7Ut7+e57ydCrwVenb8Z4Fvj97YFCQagO9YwHrZqY4ekO3EzVz6TYp
+mblal46vIFtmRPsDSLg/OWMK/nY5xS/nDL5VI/0bqs7q05vVxbOBVv574D+iTL7bqVb900e8pQw
lNuOFnzQf1g420kFRRW145FW7kLUIXPaSCuRp2vhrBRBZJt8W6VsBXpqjnnqzVQvGtdKHAU1ZA0v
tmejSw4WWhQlbpASBpZeuS0771B4/QGH3K0pXq//hKUzlqIZyddUOKCPcH4ayaj2DrgmACLzH9RC
2rgVyp7Gh+rGAADr7fVgizvkJNpFJzZUUjv2XFKOz1MGkB+Ur/4OK+b77Kbe1g/SbvXgWzqDppq+
xuJZoANmgZyMwTQ+vIOSLUbknxFCRh8p/io2Ng37jboJdvEW5/DrQ12IC6AMrDxieAvkQLZO5Mts
DScx7roiAdP+rtfvY/pxPczCBuGmQh8F6rK4pPxyqkMYS8g78Kre1v+XtCvbjVtXtl8kQAM1vWrq
bs+J4zjJi2A7ieZ5JL/+Lvlgn8hsonl3zmNgINWkisVi1aq11q8xprriRnZA9HM3/WCFOyAEgkip
BmrjA0QzvoHeCtSNQfYExHIQV35+NUj69aK844M9zimh3g54/4hVQRI489LWoyG0EQN6lz9aP1XX
a+vQ9P3Wp8f4bryVFTsl5sEq8vFMFDmIlpMZy9UmT4csE95wke4rHubeIVcLf23KiEHbM0Dy7ilT
kEWy3O680rvh6P77XTF78/EndMM6j9WMHQBp+xLiWELOvfAgYLGlk1WUgNELjwYw1chOqCAiwTAi
koYYj6fB5nC77CRrp0nJC/Dg2H1I/RgibY1XXfXPEF3Nj5qfZOF4sE9/4cQGmkcon0MMk6896E7S
0y6GTRUco1p5G9uvqmzyWZAAYcLgjw0uWx7WOgEWHTbm5GvcX1H5VOL2SbhY/sECt3Pj6OYGwnV9
cOMfrQ0WlB+ku2HpfUm+W91TYr7q/ReaurIrRBDAP5jdAtHug5mplahDAmdFqWEMQEA330NE5ACl
m+EXGgWYxYGbQpsL7FuBLqOKEIaf3a5yL1lliafeAZ/+oYb8qGJnEAVYfaBf/n0w/bBGLv6MGKge
GMPHS6sSU56Kp2vGcXKsh1pXZI1gmaNwsSfF43U2VthybDTgtJtxUSVnTGKBcOEFMICK2Rk2bSiv
7E2JRjqtJUoJsWGoYOLbAO3Ohw/HgKIKsjNsGOjbg+RI78ogDpwvLfUghP3SHmR4IqEXmsBRb2/7
c/IEd1YJwhUZDmoHCnL9Bx1v4/FTYUCrNf95OVqI8nwL1MH/2Hqvpu48foICxmraXXOIb4vPbbQe
25BCks0Db7g0f5Csi6/Mtp07QIvUGg4YhnoZ6SszHU9zIFfPyKmAkPblpW2+dRZCdivb7uHdyiyH
ojRb91uxcvVSSI2wCXXEOlSnW0V9RCHVhxDbl8s2ZSvcLoSdzaoGZ+7QYzdnBTds8nucc88xVpAq
M28eJWSgQtffLXD7+86YOtht76owpg6vTXzTDYnkbAkDEoZH36s9mOzkAtJozLGatthBo7E3OWC9
ASmDxurQnaG1IvlcghwPjvjHGBeWmsGd6hqQlUOiIiSZd2n/YNDTuMrelSI7gGaBXZCoG6kFtyho
nS0KuJZa5LDV53nG4zmorQOeXa6fnWgA8ZcCAAVPbb/JH3uiL2ZsDWdQlWycBNyt1raqmQJKi3Co
537OGMR1ZA93sQnc/Bj6wBAV3wooC0uZQXxXH/SsCjXtvgE8/bKPyyxwbleSdDQ6BuGytfs0JVZA
tSK4bEH4iYDA+mcN3DZByKqupxprmPqfTf5jQtrWQeprWt8u2xH594b0+scOd9vr0Pcbzc2/sZJa
3SQ8H91EkeXfsv3iHK7vqQu+c1jRP60BhMKuiycovKo/LW8JTL8/GIs/yNAvsh3kDhNdJ9qUBWzW
K4nSGZ1rmxxHvQgVlks+lmx53BXvJuD4m000LUuMaKYpgeiRlOZHlA3uPpTDXfIjSB2dZoJDaOOh
JE8O3gv1ACmu9lkfoKaGf0FtyFZOUyXLCCUbyVdN1xmTpsDZNAD0Nxh5/GEvyAmH3yOVdbLfYVf8
dQU0A+SHAbJEJ4p7pNgNgF+gDIClIX1ousFriOEvwwzGFIjCj3i5WRuTCSaCbOg81xVU778Ys+q1
Ze5ZKXAQ1s9+knSshC+n/Y/i7tA+qQrI4+FHtW9V51dQAwP1fRwMkeabv6chpMHGcPTve3/gzQDT
HVpyqLCeMeM4pMd7sddxc7coFtml39QzRDYxa9NI2ijCz/vHEp/9uKvTzqC2xTnRutscjyXjCyPr
aRmH6HKoESaRuzXxuU82g8TEsghatKk3hfFvEuaR4qtAvvmGXwXJo2wTpRa5b4c+DXLjBN9ujiCq
BYeCMlvQhgr1aWB/7dEeknHMvsOyznx4t51c+qOM1MonNKYO2pJ/aUrju6qB42csT6kLbZj5F6um
oFGholjqb73rhoC/fE4MbAjUCS0QXdeje7sOaPNUenWMZ82b88bvhkVygwmT3v3H2GLaLnPKoMpn
WECoHuqi+hnXkDLrh8iabhh0alKL3a02bhwreSnpEiSVjDBWlCTurXPXG2R3mgx8JtilRPVHGx+m
eMtXJ4C2sZ+2Q3jZ82Quvv19t9a8UBYDCH44XvM9pldz/KhmdyPpJOmbqBq5P7Q8rJSh76lVHdxN
GXTwIU2YFvpd2WC3ykpvLO8g+Fur3/S4QHtkOUCVd8G4fjIpkttItrfcxZezqTSWEbdRvnZ4U+hB
S91jWppXU8eOiiZdtTCF2Hk8d/tB9T6lGCvZ+k/KvetZ4IX1sk9pgO5oZP6mjxmY4ufv/9MXfSe8
3X3ReGwg6UrgPy0Un1aUlGZon7Q9FOUcSdQ65w9D5Wznqu8HfmfKJBDEMVcsjxxAlQ226DpYWWA/
JyFEMiG7OCF49f5W862gaa75ioP+bO/Taxl/4fbdLkSW9x+6+yFtDNk0NuOHVPMEt5mvNWi0tzqk
R+PqxUpvrKQ+Xd5l8ZfFnC+SaKCI+ccPJJ0Wx9hyjgLCgTo4Vu1XV3b9CHMnVLT/scF5qzm7s72i
b3FocQ2oqelncyI5l0ITIMjfiI9R2T7D4fUFNI9LPHfUsY0WBsH5YpFcopuPn30bIC8w1LkRcfIn
P40tSACXxgYBBfHAcTxutANQyZV8kDMiZ7TKLACC/2uH2y3IqalpDZLAg3ZvHQw9YBHx66B7GqEO
cXR/QFDwwfTzMLvPANpFQff4Fw6xM79tw84F0RvoITjK2gMrZ6/rUq8YFUxdfrlsRfi9/ljhDzcD
vJWSCVZUUtwaNTnRdpXlmuJjvTPC5ZplW6p1MqvtoUYq+R0CbBG7r7fW+VX1qwjTAIqcDCd76+ZA
YihSg15a4xJeS7ufwGUnSt3ZVWPiWlr6iJEnN4Pu53w3qLKZY+GFsLPDpSQ94ANT2mKpbp5ClLLr
npBUgqbZdh8mp/qS9uAcv/wFeYsEyABH1dFmdTDpfIYrL9wCXMmJqUeTkxZeSrbhbRttSOgQz312
Z5eajM6ED1XvFm1Mf5mAsQNBtv1955kQiahmzBosUZfjROTfDWcJZuvh8rJkRrg8YmSxpoJAfYlo
kngtu03s27Z+umxDtHWALyLzB/LgnCfJYrRfbALm+X4pxze16YGNqfXublRG54ZQzKckQCBIvpdo
Ya6JOSVQ0YPznn/ijSXEfKmhLRGUJ371aXGvu8U1SZCbXV4cf7K3rwREKtCTFr7RWSTu59GgKUgP
otl5VZXfA/t9+f/nT9T7/78h7zB/AjN8+9tdAPlLQM4UWe30rGrDcR3NkBX5vaLIXsXC77QztS11
53DxRPqGNtiyZB1/Fq19o0Ko03eS9ZurZ4GR/dvbn18a5+CQQJ+6vgeF/8rKnwS6JCrySDV3o86E
JBAU5TCiB4awy/sp+F6gxgA3Hmr+GyKEC5J1qeQrcFRzpFWYOTQxVyyTOzmLw1gXIoVuYxaLAC/M
w+nAdIRpagwfRGA+B0Hy1sWvg/K+jYybMmqewJJFPNj9zhx/OFXg6/f6Q+3LiGgFjoNfgVkYKFg6
G3ji49dM7MYxQIG+RJuaMLiQzOpaQxG0K/4iTn0wxIWQum/roYnBIWD2n5bsrZg6r9H+Levr+55C
5A2cFsAPAiP8cTVQrV8gyDziOCdRMxDPxBP0smMIAoYDVSMgILejjKL1RwtVWtRzYsHCZPtxHRYL
8RBxJd4nNIJYAYUGUBOjDvLRCKtzvWM5BBSGhXmtxqAj+VVpXy6v5Ky+875ZOyvcF0F1XxmcIV+g
fOXeq1/pj/QtDazv6bP7Qyu9Oqw/lUXA/iLiAjr6Z23cJ2IunSHDAa08lSYntYEmbW4+UCpJS2U7
yKWLq0HXnkCQPcJ947v0plZuTKmazxm8YdtBTFltNM7vgZdby5xMuRbPI42m2r1niBIzMw9NDsmy
Jbkp7Du7SyDRUJw081uSJp808qNBnm/ZLyDT8Kr5W2bRk766jyDIl7jp+5TtPi/nfxq3AWnZxDTu
a+NdQWpjAsxCUP+/Trf2cf0y/EA97wkXhN+jqpd7Kt52YX0wHpY2ZLKEUxRK95vEp86kZrWCXkU0
6joNyJoc2Qq20MvOLPreOyMWVyRmTqdm0DqmkE2GvKhlrGq4uFocqbNphP+bKe5qUKaiqp0KH30l
7FDUqK41+Z2jBpetnHFgvH9AHTkkphQ3FiXjYwxIRtWCxGtDo4xYeuj00zVkWj0b5LT5eEyM+3xa
fTJkx9j8ZC/3aIOfaPxjIa/mqiL0JYDe/ZrTUVIT5l97/I/i7v6OlpM5axXWDuH4arFrDxwqoHyd
79y2vbUW7aQApEogACOJiELDQH+9S1nouJq53TCNBHyQBY1GDTQ+dq+cBm3uPVc3XxRDudMg32Ga
7AbgBtlJOiulvq/ZRJv8Xc7irGdI1daasnWloL2ugqzXTkl262TWbds0gZ7Hd3l7r+cQYW26azdx
nxv1zZHhKrfDenaYdz+BO8yxPTjMdRYaqfU1KPkjMFB9U4fZn4A2TpgV9YmMCkSUFoAhDFS4ZGMP
5vNiWwGtzNysBujUIjA2PsTzdV2a4ZiakcTPRV92Y67exCJwo/KwyXFSsSLMekYupsEP6tfytAbJ
tQGdO3pvBfOVGU5RdWrvwFkHlXrZKdtOEb+zBKKw0BHBuMzZpDjAqWVjJo4Rre0p19q3Iskcr6yn
Q4pmCyvBEZIErW0eiuWtsZhfdhNEftCUuLwJot0mKvrRKKBABIFPKqw4V6BBbayR3WvgRVuq1FPV
NXRXM6ySWXKGhQ6NqUakt0AcqyA//HiWBq0bS3DMQOzgBnjc5BqyMFHhj0j9QhI1kRzSIlzeH4P8
mHCuY1pSWw1cxgrkbwf3JTMUvyiT+9guJIsTXTa7tdlcnFDARauUebxE4/RsjD/rtpZ5jOimIeD0
3FQxMOJ3BiEY43QxKYGFAIWSIAWQkWm+SgBmnAIMHdxmgbkeZDoK4i38Y5WLAKneNJhJM4xoAIQB
Mtzj6lep1t9CxC8L6TgXMqCq8GDslsk5iesMUGoDq2+0RjSsQugxJd6Ecra/hk1Aj30eJM9/cQj+
WOTBXEaOmW4UB4yoiV0v7unoWUN6Y1J0llunPV42Jow6QIrrlovxlLOhSczVNoo1IOrUTvoEjsLF
gyQzFCe7owo60MJwvdE17w3WfL5sV5h0o+j7X8PcDQq5+WmeMPaIpLs9bWBY4qPohm6gflqi9Oi8
ypHbQo/dmdz+vnuwJyVJoFxXrlEDDMCQP5Sk8RaTSdIicVjBidgoyFDj4J/MJnMohBdxRaen+ACY
XJQhwxwi85Ae9evyF/v3JSmIxfwxp39cVe3EQ+5OiJluA0Iiq0Y+fehtGbmaLrp692a4NKwBxZ6q
xzAzBkvIbsaHMliv7eNY+EZADvEBsta35EF9W4L1Lj3mn/Njdc9+JShAL8/6s6wWIv6UfxbNeQ8K
4JRVs4LaC2gCyFB5ICT1avvxspMKg81uazmHGeyknnOmr1FtVEFulL9mIJanYb6jo9VJrj5hwN7Z
2n7LzjlpWlUEIIs1YpXpg1r6uS1Benp5PbJd455pWr9mlKaY+8hnDEa2z1X7jRIZMuqsr7zliXtP
4UJ0p9dTlTf1GmVfras6wMzyYQTKR/sKbabD5QUJH56QtsHEC8bB9LPaUZ5nBYEsAo1iE5xidn+t
Ky9ZX3tqXHlDugR1SkLbVHwo4Hh9EXs1+5wPo2dk9yOkvI3fOso7oEg5YHD1dPmnCb/nn1/Ggyqo
1S60HZFQEdr+yiB1P1amBPp41m1+3+mdDe6SbydwNfU9dnpTR8aEqF+s3iYTjjZCDOxqFiRB/Ot/
WxYXbVwMUXQ9RXADSx3w+y0EQf+msrT7pu/xdXcSlII6Vb7CBKRk4/I6wYAANWRjYLLPwwUQqtVK
TElDQAv9aex1HzzeweWdEh623cfhgkeRpOpKjWKNjApc/osVmaBhIp0kP5FZ4cJGTBDxGzOFC+jJ
T8NqPdaSozXK5mbFZtBW2YTJ8DrgIoe+akvR9MMagS1o9IrBDfVGfWBlJ2OuPZtk/49P/7HERY8y
7Yma19kakcPytf+eXZWvme5hTAQDwXXjEwmhmSaM8XjS/rMyLr9bgcbuUXw0ImiYhyxIwE/hx4F1
swIgZIT2QTn8f+Trtv06e279scpj+fSUMYNRnFxiNM7v2C51z66q/gBFKeB+8Mj2czX7t5TQ3Nby
b9l+nKwss7U1miwD0MGHav512eVlH8/hosPariQeFWymeV/dEbwIqlvM4kf9ne61/iRJXUVfDqqX
kKY0dPBx8A+QVS0GxVYn7GH9kFS9Xzmdb01jWBmSUC7KkcEysLHFYSLurArd2AAmaAQBKWkLT3GP
tfUj02/i+rHK74oWmMv8TbKPW5WOd4+9Re5UO2qPfGAqaaSzLFzp6ml97zXdN+poXgOVOnsd/Nrp
o2ySJJPCatveMnfQc4dV1WJirUr8oqUPAAQHi35tzKdVvTPAH5eu9y0ZPZZpHlPBs9mD3I39Uou7
rJn9oit8d5HdB+LfBFHxTfwX4Areb+tOnYpcR9VHYfrBbVWvK+kVScDr0CMDrFvXI60KQQGMJI13
FbLgWX82wUGrkQdMhh7MWj1pOSZissl5knwoUVzcxFcxGw7Q/hlTbIO4GNsVnhRMieaAWt50SK7U
xcMO+XMHPcxgRNwqfSv8Hw1zHlIkc07GFe0X+3EJu7vldug853tym530b5Az9FtMGqmeIukmCHO7
/Xo59ygKaKtp7bBEitHfL5USZo7jF5oRZn32tLDyBNLek6LPJ8gKPRrzJEsuRdf23j53O8QdUed8
wbJROp880+m/dXUsuVLfUzP+9NlozYDUYOP54RuSLTTOx9qFKg5lzrMymc+QKgN43JhfhiI+kNg4
do35vFZoLrvW18sfVhTUdrb5tDFTHKu0qxZdoTVGY/dOYQCbKQ+KLHMWbeTeDpc6LilhVKkKNAhX
6wAK5Ot6yCTOIjPBXQam3WfMWR2QpWdu6MZG7bkOahiX90tmhHuW5q3ZA5AFQMZQD54yRqYieQMK
29MguUBtbmsLn/Gw6IpS02JrpaYnUDCg2JX7kGLCexcnDoDe/po8WhiBW28hVx8xZA1lWETN8+Vl
iuIMMPEgYMHc+TkPH2NLkllJYWxT+7NnGtmPVrWA/V+z18uGhPkQmBFMTbc31DmPYxsKYPBVG8t1
fpRfpjv6NL/GP9Nn+3YKlEN7Ra6zx+51lY1ICtYHoiZsLjFREnJ5Xg9tHW1tLBU9wq+6Xeevq/Zj
VZ1/XxPdGzG43pjLJlfLu2aNML1zM5LpxDoqix2bU3Ox44MN7lyVtZWWM7q+EcYCQJvsTwfnRPD6
JbO3ABQrFVUT+P/G27n1DTAiAG7oj2WDVG0Lg87oT6DvlHmQlseknfp02SeEHwdOB/jHxuzE95yq
TDH0MiFLNPffqjbxYhdYw16SiAsXsjPCRYvEJl070XmJWsPy17EI16n597ECdMx/1sHFitqeQO5L
lyUqqixo0/jT0GOi5PJeiSoSH4xs69y9XsmYgT08nZao+m28FZ/Xm+S6CMdjdkpOOZj+wgz8OCyc
D+MSmrln/LxsXvCu+GCdcwcjrZJy3awXSxOmTubF9Fsbu7dNXEMRTXZqBZfVB2tcEgKWMYUpSWdE
mlt4GTX9ol+CIcmDXNpuELsHRhXBpw2ZFz7ZH2OKbgMUnqKGvqz2F4g6Sj6ceC1/DHCZRZsZk0Ea
1PmrZblRJ8Pr1cxrk+RpSl4vfyPBc8JFPxE8bQbUqdBr++gh3VpjuL7vUfPOE5CO9r+r1nnop+7K
VtTUG6l9zYoxINr6NydsZ5f7Wkatp3Gv4Q5xJ3Kg0KVKqQx9ILo9sDbAgTAqDpAfP3hZg3OS9tsD
cAi1aL7vH+r7eGsIRRCjfzBCaKUEoOCQPFpE8Qkvgw15QkDtw8dARCfT1HK8WbL5xo7JsUshd1NL
h5c2D+BD+94Mt38MsE98tRTZ9Vrozw5LjLC3MzWwrNjws3Z1fus0Vr26VIeopZuStzJVzfVo4uUy
uKn1yyagVVMVY/B0pRjCbRgqanuVPamrKuuviM7L/sdyiXqyaoqauQmJ1A5kJwu4N3vQ1kjOjCja
QOUSFFFAqqpnr581d4c50zoSJUOXf11JroVsSMqgAGeWnzeLerJ0Kp1b0kXfYWeV/w7DOKQ2Gygq
RBi0bFtvIyJwX6YACJTu/8OcItzLnUFuL5nhZMM4wyB6LG8sMILsR3Goj1Mwf8XDJ3CBRDlcDhGi
HpK731kuGqW0b5fKWiA96y9h/9A+psAATMEKZdb6R3Iv42iRfUiuCAZYx9C5oD+OWscefW3sTb8z
cvK6tkl5zwaCLAZ0DP7lRQqP7Z9t5Z86aqaDlIdiW9PsMx1eal27ZqMs5xPVyKE1uEkbQmT4nKbO
pJQlAyGAFMwmhFV7cJrk+vxaznEHJqDyU6tYEdMw3WLN7SOLkbLRhp3QJMm9NJl/G6vseSnyJhBN
QP8WxQyQQnN7PbQ96WNrINFit59nrXvO7EHSGBB9TjzuIIWKFwsIuDiHpc2sNsZWQacxAQin/TKv
cRiP7lWcL5/NispgmqK7c2+P81YQnWW0a4CGKjOIvEwnUDt5nfukk5fLHiN6mbt7Q9zeqWQcW/Cb
UfQ6K9+u+5fOoH6pxjf11J9WDBoo7huhp3Ixjpctiz7aH8PAi3y8s9fEAsN7hhVa9rclBWnaLDuC
MgvcwwFlznR0E1go1vF+1FbgITGX8r+tYousu9wUN1bGbBXHXAMNvlWoodPKlERFJWDgoADux4QS
SP145iW84pYxJ7AxhPEh9YsrqOllh+LEQnKcIC328y+WtDO3betuSWm9Wm6r5yQywSYMRXsfwpSS
XZMuiUvYIFCQa2RbEjlkx6GLtumuERCh0fZREJYzxAhdYbcm7oLDrOrqQB0B9HwgryrXryvEyS/v
mvDAAvIBZQsMk51hd8oJ5TlmK+gEjKWPp9cVoWnQAa7DZP0VUSgC3N0EqAw6D1Cj/Ph93HmMHSuF
WzOUawuUzMfFt7pfXQcyqaaRvL5lxjhnMJQkr43tlBIn94fMPTWj6bmgyjOTr2kle/0Ik9392ji/
YBObO2rDL5YrKHmmGPI+lkGGawVwBI9RT+m96YRZhdtG9WTjCiIfQWUS9SC8eqBvxEXCxqRZpqvA
+a55BUb1xLNQXrjsJMKrE9UCEEsbG4P7WdNvrsvaYQB8jiBXBnd0ejRrjzghgKcZNHSRI9i3Br2S
1bqESzMAgNyE4uGhnMsUUH5I1IbSyElPVvMENirJwkSJPPSFUEfbFnfWT+jWUdNjANqjrmjcJiB2
0V93fUF+pZiC95lJtSBTRvDymbYqMX2+NjBngTMaFRvof57x15aEdDZIfgzIwM+rPzDzyYzVb5e/
2/bpP75TPtjgy1xDRZUOfbOtgzqehsM2iUoi/SibBBWExY3iE1Fk41IFaJVz/0yzEjOxsBb1wCI9
3Cgx0tct0OvH2Le/XF6UICP+aI0LiuqKidAVSr5R23gWSByxsjQiP0f0FQM9qqKi9ozvl22eR8mP
Jrk0amXDgtuFkciNyd3gZlOI0cUbjZWZj8e0bIFC19htJ5dEza2eMMirwCtpOAcl8aswv4fKoO9M
fqYH/xkxl+J+hVZxS2sAqiGc8A92qyRjbSy4P0cStqfpMIP6TKkDVw07kPwlPqhViGfLWrdCF91Z
3X7V7taGpEHfxqtKokIbMOPVgpXWqoPJaL9rpfmp1TPDi5PypjIVydk4P/r4pDvDnM/2CSSeB5ZB
j81qLc+kxgmF9VBTzDIwa+SP9jJGTTJnkqeO2Ht3djnvtRKD2GTCNqd90HS+Gm5YR1DaTJEKcgho
BMnl6QWVyI9r5dwXr2TNxAQViQCP0m2vDSZkSFeWn0dOAB1g9pka731K+Ffu/X9+gfD87BbNeTSq
MpNZor4RWTm7Gjv3d2KvqYeOzScwkR4un1XB0+DjarkLMXH1FCp4JomUiiE8bE3zIi+jWjGva4NZ
V9YApkIlba8qZjz3oyJ7A22ecxZ1/yyWR3QMC2ljg+kM+fvTrBZBowE3zyTuK0g5sMpN0x7T1WAC
4FuTEGakWQpkWaS9bQAL+whKUCRUYNowrqC4cJpvqWd/j2XUw2L//WOXf6vbRppY6gC7xv0Sjifj
WPnJ7XzV3CBwHPJb7XT5awqj0s4c9xjqtcWpwdBPo6bRg5meJpzYyxaEvrmzoH+MQK1WanNd4HOV
lfJAbQNMCcjS4h5nsl6Mt8vGhL6xM8ZlNOnYdRB4MDG20vdQ6wLfY4WEDeSIl82Ib+SdHS6sopuR
J9A8Q0KKqhHxU59duyHxZlSN2oMjKSfLFsWFUgWzxgSyiSjfsAE3MvFiBRBuRZeFTpkvcKHTKNdE
NRNkoUzzLPCrHOf7LFQ+0wf1sfxafVke6ashKSjLjtlZEzQbDVcbkILajwXGGiCVAg78X/Vj/GAD
EtaPgHuE/2EHlRJWCbcVpRsbaT24VvkBdgfs7VUXW2sELpkBgDTiT08YqlBzkM1MQfdFu83D2Ab5
t2yfRSdiw1FtfA3QbuFHhuOiz+kwqdvDXYtc9BIdz+0PPUSknzHs4Gt+87NMT2v7AroZiW3RmjF9
gEweHRG0MbmbqjPJqBKGi6KpXL8DySZj352pkFgRvGesTSQHDxmQ+Z5PE2d51y+GVuPMn0DcTgDK
jBqQogZoqB9Q1Z8DVMmLSFbLFS4OnBSADmw1cn4cAFX+uTBThUaz+TZUbyZBi6CVVeKFH29nhAtn
U9FngL5BZ7am64vajusLmt2tr0CA6261TNk1ZAguO7xe/rum7e+7/G0ZTYU0tWEi0LBovdn4Z+w7
+lD+xgWBUJPK9lB4IPcGuchmr/UKAuJCi/RP1YuZed0VWJs/99cMsvUeyvB+iUI8ZFT/5gkAQSOo
nGCCUkd/8eNCnSRtOi3Gvo5m/D1XxyfHq5NPA5VEbsF0BVxzZ4dbnw4mtKpLYuRqpzYbnMBc0jka
M+Vx1L1liQOWqUcoDr208XR4n7X65YYgIXFXjC0rShQvblRiokx/jKk6e3pdgQ+r14dgoI+6l4YO
Ms2/eMnufzEX/jHR3dMhZTTK+3w9LECVFlqnRpIbTeho6Chu8wRbq4DL6pQqS2e9yjUEJSNKffMZ
MiwYpsF8WX/onutfjn/ZoOiwQtnJ0pGOI7vicSgsjVcjBcQtSjsWVXaPifA6MqGBetmMAEdnqaj/
q4gIkIaETthHv0qH1WgdB6Bw9YqGqZ9dOeiS2gc9UK+l73TRHu5tcWl4v7hZorOZRX3r+HXykmFK
IK8w+fGSd3fNaAcue3FuukCdD/MqiRTbOviseG+b+37zYLqOyRYWme0nnXgQWsnWIyuPmSnB9ghz
nz+WUNj5uKMzayeAb1QLIWl9n4WoOq/wwXxxZR2Te1lZU+gnGi7ojcYGn5KLC8Yw2vESDwD1A/lQ
bLQv1S3LXy97iSjzgTL1f41wQWG2yVzaxaBGXftrwLw7NN4kfii6NjCEBx4PC7xJCOcfN20orCzt
nQ3Z3N8VSeNX7Set/dxntuRYCe1ATwQ0HgBrn3Ez0cxFEIPfREaT31Zp+QTBLOT1AKRAFSi8vGsC
uDCIT3bGth+zu5ym0u2t2YEx83EK29lDYVYNB7+9N18bP3lKbobMA/JieqgLb7mWInNFXw3z+ba5
ie+giskdbVDzdS5bYB7VyysLp/qYR9aDsdVMq9MIPWUfCY75U7Jo0Q7vrXKHPHddBuYhWO1QPEqO
ddB83QJm8QnjqnnpaX77GTJgSSA7CJuH8Ad8b5fzILUcAI3cHqRq3Z5qdfDsoTkWLWYCu9slsYE/
soCS1GXfWBRX3ulGMI8CVkKLeyBWDm2Mqk7QCCzKONKHJP4UU63yx9SpPzdpEnuD2x+LLAfQa5lf
taW6gc+8QUmL+Wyiy9VUm0pgjoVycFg93gO27Ep+o+wn6h/dsNHcbrRH9Fha/Zeu9Z8MHVNZRlgp
fdA547/G2kKfDOXsrbGM3eDvrdmCRu/cp7izdNCn2gM4KWQcisI7a5NB07a2Mszwjs0M121ZbmJc
XsXbUjvGAablQwx7Xsnqg8JovrfFuTNpDRfEP3j1L77ee3qooeDQhji4G02wfDJYMI2Mhe3Wxrmx
Zg4JbRXY22CbWnDKg0V5L44ZqI352X3py4C2ooOzs8jXiywKwq5+cDE5MJch7F+Xbmt662BGjVU/
2WPaYRK71yECMMtm30SX1940d3hcalSV4WKxqardLF3utfatPmrPl0OSaIFgBtBBrABKZ4NnTV2y
geY9Q8oO2U5v1dl31pFTn//sy8qDFGk4W+atXskeeYLoq2no6UDpCFREZ72drMjmvATDRKTarZer
hedqEnDF++OfC3lAbgBSgm4maCr4nLRSmnKZtZ5Fo+uZuj+/db9paPlltL7qPxXIXCwB+w1Y2LUc
7Su62/a2ebWzeYgXY9ZbPLrenNRXluseIFIMgHzufszH5CZnR13HHOyRFUdQWOCkyIS0hPuLXNwA
WQjQKzwOE6dE7xrw+kVl75xUOqJDd7zsNwLA/SaeB64VtIzBIckXX6y82XC6Vv/+uJy+gpnjjlzp
Yf1oHcyoDNLACdYrqEdrfv15uW9/ZFKJFlGlAMpOSEI24NB5mRUTm4qTdfgJ9Y1z5V5v+m4bq8Wm
u9pEeSgPQIIjidcl2Bch6AjnNbn4o2ZOSxYkLhHTv1rFnVXkPm0lB1JUxMUIgYt3Db4dGGQ5I3Gm
limeIj0admukhjUaduSkn1YfM45REmmSKppoTdvDDeQ5FkbCde6+qMGtkjk11jT12hG8JwjfSghJ
2eiyvwiXRdCCtDe+O2BPuFycjh3ttBXLIgezD/SQXRdQ46u/atAhnR7rW9kbUXQ5gY8KZx9TIeAG
4ufRmrou6sUFCmkE+64Z0acUF+HWZJ0e5TIAwuWh9ID9c8AKBE6Jj3lE7CTJwPDYfh/yRjYF+c/j
fNwGzECtvY0U/N36dBs8w+gJYqSA+3C0ruhgYlexoSzBoAs4w/0hyMZwOOkeKI2Dyx9QkLqaCNfY
UeQvGP/gzM21xmaAnbCdwyldTg17yuvfYyYJK6L0BRUrF90TKPGe30fVWNi0brGPBUX3eGNywbRc
5q3hCKZu2ZoEvo8pSvRTITRsuGdERk3Z6jSLW8Az0JfuIcWrUg/ErpJn1bYz3E0EHWoUTAk+FuAS
nOcPbazXcQ4EpTsCmqp9ZtmXkp6YgfRsrSS2RCW4D8a2m2H3rHKbxC2c9N0rkqMSe60Rrmmov0+4
TFEPTijtVIO4Eyw8Xiyrb4oStA/Wtw3fWc8AMLbSBl9v8YuXWDsYEdrj0ehEa4pjHkMYBE0/3w2Y
FOWzbeL5JqP0h+LtJlrEZUtrAsV6u8Imq1fp93eimrA5bBGmOaUVhJVl9RqR6xgbLotA7MU8awBU
/0falzXJqSvd/iIiEIOAV4aiqrp6nv1C9AgCMc/69Xdh3326muYU3/ZxhP3S4U5SSqVSOaw1pmGW
UBRx6uZVDw+EFk4UvZ8+cksuDH1DOlQCEZMKlILvy8m5mVqpBaWqHIcBwFcRmCAx8/U2usrWel5r
blzW6Uvc7C2E1GYPtj0cByUa7IGkZ3WPuVhpDUNl2UoMlBImni68vmdq1VkQRZlOflvJRXDfuM2u
2MQIGTCw1LsY0vORC/VW1nLRQI6EzpQjisLYSCBUvUUF44bYoaddhYfOI155CwSOlYP4AwF+CozQ
XfkfJafvOToKvciVDLcP9s4tHyRcQvSz20z9MHmONXVMN9h2HrobGnBquEpjT/3pK98wPb9+nImj
T5j5giFtgSWtoCan8WIn+vaXaJqLigMvN6HkuTTBfqtpjyvrPGXwTgmduQDC+56OU18YP1SoQNOr
ibm0R4Pd6o5Onz+XpKNOBD5qDHX/YA8NKXCv0lSBXyV2b7kYrBuAb0Ya1Io0xdGrzf/tFbp0SnRw
myMjhyLcj7ljK5nYqqYbipLQZewzVhEDV7enl1GZzGOmHPjMMSejYmYdCarZGUFcW9dmhmXsHRC7
EADFlA57MP36ItlTF0OsWxlFHPOdwYLzd2u0wbKEN/fVak1nOhfzD9EpQbmPTPCe88AG719ZrTOs
clN7yFhtpigKbyf5Pd8p7niWrhnt0uNpQleckiRoLvzhySVz0Nrgt0BXfat2FME8Xk2VJ/nZmQZb
mlqsMJ2UeNlqhXPpRfFN9sxJmDSOBTo2/0RxCtjqvXDf2SqCudGbGNAiz+i8v4hCvgmdeYpC1zJZ
WJM7DDHthf4XrfI76y/uElSrEZjCajExP99HXmamIgeQMhWOkfLjGzxFoz/dY1s4n/L1tAUvXV50
qlNP9XGM588tmAED3Ug6rOWfNofaYb03NcopE2hj4q0Z6oI3oJAyVaA0DG3MiQXqNKEWi1VsXVKN
jgFaASrEWoCzEMrhKAJoHc8KXPrzQmMhTBZwgXKaod+H6Quatm1VFfagyx5jaznqNWEz913gAQqa
2+kGMXaZBAJGccXxdMqNCJFb5Z/ersXlO9Js5rarjLQxi9BXQJvGJtlDKN2dFrD0Qvq2drOEf1cW
YQ6c8D/2wK9Ut9YAg8XPejRNqqUtuWsWuKbStL5HN3Ch6GnAExggyDOcEhNoFVvpZF+4Cr6pNMt/
DmZJB1BEoLqqPTTtlZmFjhWuMQouRRLfpMyelmEc4OOne25iBNdzW3NqJyr3ARyFM71qwdBdOCD/
QqeEhzbzypHZanvE2u7RWeEuUjuitBJU5Tsjt+Xz2E0xL9pwYCpwr7hfb4xc3j0TNBSg1/j5oK4b
swprCQYJnEbAyzaOrj6etsiFFy3W9T8S5lk6jIeyOOkhoS/erew66t9ocCn6tSfZoiIKRm0xS4Yc
6/ydHmd1l1EBMSozd5aIdmkk1pKdS5c0RgwIUF5lHOL5nAFTq3TsLKPdJHqHhsrh0OWJH6PwWfOD
zpjX5mynRsq10PZGKD0YBV9xH4sn4esD5pi5AsSWGIUJxcYoLXeo0K6vdtdVH9//xZYdiZlFRUGs
kV6qIUa0SDU2YltI0VUwCD9W1vhdFrftSNQsFCCAytfzzmo3AiOVrXyIAZp9WpmlFDVSbv/ZtXlX
d4nHchuAfm6jpOYtq7ttrPV7Ve52yMeD7ki1MbbiiJHep1Zh5zT3cnFZJKGjYTI8QOdD0BLQH2kr
Tm1ZcUQkMkqjyPbM3GaV17EZWAyMVaYUe2UQyH4WizWq2cXDh8TVlC5D3848OtAsmmkZNyYE/F91
u61D5gaW5aRgL1tZ5UV9jiTNNjIVrNDjEpJ0W0My/ilyuJs7MNHGy6hNN9Eet/haFPs7qTMLmyeq
FH2q8yGYnecjarClB2GZduj+sbyYH7TQ2pVZYUvlI2jMt2mf3nZqu1fU3pay2Km0y4CjHqjpbhob
Z70y7oJOt4to24+XSXLf9+8IezZZ9RHLmKOQG0/NqYNmJacE9ldQNU4dUxuc8GgItDbEWuMqXDjf
39SZLWISaHmqF4WMXz1KTilIs1MwIOOZfdWtHIuF/QK7i2JNxEo6ArrZdVd04WhFUxNz1j+JIbWl
4Oa0RSzpogFHWUNHCArT88qF6Cp0kk2RMDdA/6s3D03IbihT1iazFkwcRFdfcubRAXo2FDCiwfGP
g3hMFfM+0oG2WwXijJprFZ+lp4uBdnMC5GQTrVFzrQzU7TKlaRrE9xN1M3fN+AJAk8FtgD6G/cSX
IY8gqF05XUs6YmQQQpEVRjJ65pC1tu57y0BFOwmVBJxeeb2H41SdPNJSZBvraPPv9w54FWC0QW8o
0qnT3h7FdGOYWjSpUhldd0lo91l9jeaACx6tTWctlbemaTrUIAlaDn4kbQ3Sa2BTxXI2rmEDtBWM
tDyyh1dgSZX9NSb5MG/jCw8U7H5zXzZ2FgNhwM8bW/n3cMDg1Dj6kum8HKkcmKMlS5LSbDJ2nxQv
rXk5rnYNLB2J3ylwoEMgUpnHD6Y1BIkZZvKm1WEk4TNP0SISruQ0FtJRSLQjz/5HyDxGSDorr9sU
PkThyEuPxFHFrZBaxwATXBu8UFG6f2EsRwJnxpmmSYuEn4SWuhg5YEA1XqGcviUxW+mxX/JYx4rN
nGOehrUF8ukGq2e9As7/PWf6iipLIgCNgEI9cl1TWfC7EZCpKCj6Ck1mQIbhZnLVS5hfPb1ck2Od
X1nHMmb+Ko0yMpoDZASVdFEFlqdXOcAc1XMq81tVz3adPmxbsobAuzQThNnEKc+F+xKzirMzTVI6
xjFvCCiWJDCGA+0dTOlj+CF1L0FrenX0y5C4a6y5rgWbx1gwJuqQY8KI6DwhEraWGenUIJtBH4Qt
UvU8lpS7NuHmyrou+EgkCsG6pCI2R3Z9lt8pa5myQW7JpiItHrusexVBQOy0rfYBl99Ob+KSViga
o9nL1AHPPI+r+srS+iaiZIOThqJBluxHqWvsVO5XTvNPQQgIUF4F6xfiG2PuMgq9QRI0wSRXjOlt
VdvmXLZj9ezfaoPSB8x9AmKChczfTq0aERkYq+iXKx+GOnGA5GkzZS0Q/2n436XMDD8bCXDqKfor
S/Q0oJUHYxVh2V9FtAcgIqAk9RBdnSMce1GV3mkFfzzuZ0Sxv4mxjrz7UNEMLQB1AxKH3Btk4mb6
S6/qTtD3F3yMbpimeHWt+rF10dEUvMW6naOzvgPRpIoiGxnsNoh8I1HAeN/YeVqtfOCPYs2fD8Qj
XAbbC5KHkx0cfaAeiS4csgYfGEehLTTLUUNum404sEhcYWTqOeM1el+vZY1hYu9Z0E+zeg2s+DKU
tWrlKC1+Dcj/jMm2cW7nYxp6oMqZOZDGpxXDYPuF1YR2apRA330L+wQsLWj/QDgd5htR5G+SFIL5
lp0F7KWRipWVmVvNtDDHnzLz+sTouZRTfIqgnZex1J7ushJvmXK4MpCNB9y3TdndaXuZ36FzoTNf
YkZxL7NRAuVunvWDmzNFd1UrD/zA1DJXQ3zU2K0plH3b1GLljf/DUc+FT5fUkSlQbgQBMMUaPw26
PQNpl6qFtoKWVaM5xCXbyjlQFYbRM+vH01qvSp4ZYULVKrN00fgBhn6z8l7Ipa22uq9I1kVTNk5e
Gj6gtNwmfjgtee67f6sMzw0HgaQ5nlgzlRu9iMtuUjmvCQJOvaT7xjCIg9C+c6JRN1YC3GVVjyTO
zAqIAGkxqlHpCzL4nNzExlM+7qmIUOCK7VC9YkVtp3QNa2T5ZB3JnVuWZmG4G2Unf7xuPf0J/OmR
g46q2EG7ro6yi8YQbtsscdbqeNPeHYcd0xLDatB7hBkL40fiXgpoE2QVWL/JyGNbkELAlQXXbais
TV7Og6i5pGmzj+y3rYvIrBQV/MoAxEf93m7l99PmsqbLLEyTdasdgxoSZHFpWp9acC6la2Ha4k4d
L9jsuuINH8GzASEFJg9Bd6S6mI+TXkvf8tBvtJexc6Nb+GtlqqWjgAkETEDJaEn4kcfs+qEdME1W
+EkYf7RGsmul2BUav+jDNfLVxY3CoUPvOOCJwFz1faOKpAhbKkFUK3W2Gb50lrV2kUzHaG51f0rj
YHPDdMtMBGo4nYb5g8Lnh2KnoVcE44Xn6h609qDjiPzTZrG0dMfCZjtWpIMRNsBN8EFlBlqqxFbC
N6m/14q11oql6+FY0Cx3UqkaSLdSDe4Kk5IsvKi10MlGzQnHdpuXqSPl9cot+CPvMB2qI5HzwkBR
TQh4PXSLDtal4qgHILKYtvwMEKnr7qb64PdrnW9LhwyJFSB/A4oYNb+ZT9aKKujKMC79gmheNHyo
Uu8qxRqXxpINHkuZ+eEaJOhhWmIpa3VQD1EpWZesV1XnLyzjSJeZ1x3TiCKSgS56YlznOd/mMh73
aZk+typZuVrW1m3S+Mj9MdmUKPACS1+NC4eh9UzCxHKBEOm0StPJ+XGy9IkWECMI+DuzQSNV0Rul
QUzVA1yhnRB00qrwitbcNRH6L6s1p7to9F8C53kFNanDyGBJ6ROr9cf619ju1BgzS93tiLa+8t9m
rn8bPIDTkPGa2Izmzzmw11VBWEO/oXnigeFEyR7M5XbYfp5exwUDnNCc0F2G9g+kF2amocuZ2oyM
l35cPBtDaGMOcmWn1iTMDGJMoioU0SQhxoUhEk9IH/+bDpNJHpmcLNSGswESlCjcxmBvSlTxfFrE
glUb6D/HXQGTAwL8zBvkMW2qYKhw+0mYjMN886g6lIwrS7UsBVB5BrAgMYM3M+qqrQ0rV43G7whF
3upQ9YaTGOenVVnypdDlP1LmlkxGgxnCgpSiHB3JRJynp47OvKZ5IfTFGkfw1+508itpLlr90xx0
lNnuT3/DwmFCR9U0L4G5cYwqzXYsSRhnog2gKFJmHFzeqS7jhQUQe13fxAVHgiZc8UvT2s0cBkRS
DGtg/5DCnpWW1V6SpLEBH56Un6v9hVRfabGCl25ohxFGURS76demvhYtH3BYmMFCufTHMzKuFZFV
htT4ejNMpD66Jm7LvlpDuvtRNYevgGrTqxnVBmTtZiesyDueS23c+REmlDASsS+vow1zQF2K4s4f
asq1MG3RUo9EzjZQS6shU0ve+awzUS8ybwtZ2mo83p62k6VNw9Wr/o7YUa+ZHQiF5WPaYYjSV008
y1rkvnYd7uTBriJMSY11Rl255eo+CRL1LO/zcA2XduGamcZO/vmA3++oI9dCklEvaNaUfl2oNoZ8
HdLXdqwwJ5CvOtjraXWXVvVY2szLpGat9ESGtCwL/JD1G2YxH3j7K8MYS6fvWIzy3V/qXY5B+gqn
z8rPq7JzCrNDCqrZVq26YTXmY6Xn03otRKYg7AbKHfoG0KA+P3slOn3/WEvAb/ObTm9wzQBUhK4c
8aVX7Tc5s/VLmNFWGp84L032aCa6W+kEALC3IbhvtRztt1mwKUBnkSjK+2kNF8/gsYqzNW0b9HGC
TxRY/uD+YZZTbIIrBWQggS1xe2r9Xav9LjkXE/PTCmiaER/Ma2JA9IhNS+ilL6mNZ7UfIagSTuu0
aI1HEmYqhUlaWUlr4K2uToPTmKXPJGfoypVny48Wvsl9HWsyC0GooNkIZHzcrdHUerSp/eQcNUXk
Wjz6KLlrYBU/Wj9/y5tGykxE3oivZjdBpPd6HOkJfNcD9UcPmU+fXtWAsmrszh65k941ToEhfhtv
9xgEDSuHYXFZ0aJjos11gUFDNjtDCjSoOwLzGSi/56bgXknDlZrpf1ETNjl1LWN0YHYrcIDmFSUm
gX0pA5gD619ErjV20fMPTpknh2C4I/pbpNaHQWEXBSZYbEtKGPDoa4+mDAPT9ZPWF/4YZ0+kNrzT
xrXo2cFc/8/XTat05FgxkqwUqYRNKM3C4XhXxdErMTajcROgY6+rW68u17A+l1f+S+bkpo5kFsBM
EPAPWI24ugaP25k+aHelDvLK07qtyZkulSM5ZSxrwFGcdBvoaPdjgIQTcu91/29Lgr8tGRhfmJCc
UErm8SKGg7NMtyiux8jXwvccg0V/ocmXgHmoGBASplIIW42Gs7gR/jjVUyWyFpFOnmQem+GV848e
c4Jy0iPibjJ4muKtye38ItswzdZu2Tu6GlD6NnantVq81I/EzRxbEEcMLXvQCjjbNovfg5K7IxAA
Ytk1zZvTsn60X/3ZIwRlMqayFlgwLJobI50iJQonXYu7FMhs9qgVG1opWz3M7wCeelHLhrBR//ig
UUFdJsQG3C3X2hh4laZ7SpK5NV/r/F28lY2vL5s5CMDt9zRs8WWGXNkFENXqFqimkbEbk7vTi7B4
IAzMGGGMcIGwpQ9CyuICdooHmlckiYPOCwczXO7/JmaKe47OnagtkfQRxJQdQfdo1nPQ/PH3rspf
TgtaWjkLuWR0jGK2CIOK3wWRELROxEQuIOnLp4Bxn5rMT7sRD7bo7X8TNfNZpOeBsCjetlVfuh15
yYNLqwNgoLUGlbKm08xpBXmmg2oVguTiQx9DG6OYrtGA0VHnK0H9mqTZNlVajPoeWOX92hrdIJV8
uct8E2OCbfd+evEmC577leN9mi6hI4Mwe0XligmdzEqaAs560FAsQ0fuX7jJIzlzlGUYvZ4yFRo1
2kcMGK5RlE6hr2XxVrRRZ9FtEVoB+CsmbRCppOIqXUPaWNgYdHZRCjYiWQXS0GxjesRgZsEQLZgx
WmeC+xT8swAO2yNH+u9P6jdJs41RKDezXCunmxit5MVjYO0kbS2/v1TCOJYy35Yk1S1dAhepnwMt
LLKzHZ429jQBKMrbwgM3aIU29jjEW24lcl7YKQgGGo088dH+YEju9dbSulBCiAca34wkm96sVlZw
TcRsr9ppSETrg9LXhhcA2cp0xcUtuOxvKsx2SOsBkNJq+P0oJjiAsgUUY+8F4+vpA7oU++OmRWvM
byhGBMTfT2gXwhCoCkOIsCsHdWu6gCARDn0jXrrhjnV3Wt7062YO4Zu4mVZGytKaKnXn8xQ9dSp9
FFx7AEP9VQi0DH0MXnpDWgsApufLT5k4U8BzwLz5vPFoiBUL47Vh5WOy7YYc0FqyT53hGiu60w7Z
OVl53C9uHAhy/xE3uzC0PAA/ZAnb6+PEpUaNsAYcU/Vax8a0Uj+1UjEJMGXf8QadbdwQiSQLsJJl
oyeYFCKpnYvAr8fgSu3CK9Rq3MRMtlGaeqe3cCl9iT38kjxTsBnTnJkNTKb20PlhbHAL36NdZHSE
U9mZJwNwHk0Dp4UuL+qXzNnlSKQxq02lwesejMMY3bJLQ7XJWji/FCt+U212GjK9R098gUWNd2wL
Inoh27ph94XdfEZbui1AnY0GdqfLHAv8eo+ndVz0/kfrOjsbalJ0LJSgYxEIF7hATmylvtSXj4lC
1zCkT68nqEW/W0+TN5HVj9M5VD8n8t4mOS+pWPHCP7prEXpjOZEURHEXbAC/czZH139khOgDBFyG
37jVIXgwHsnZBFNl+vGz2FoetU27PzSOfKa75Y4gDx7Za0+NpbzQt2+Y/PjRN+gBB4H2gG/Q/PRC
fqmd3MET9za7KTcyCPDWOjiXF/ZL5ennR+IGi6tmWmetH7DKj9psYsJ+tQrr75zal5zZISw7qaYU
o9++ltjgA3HNBwbkeod/5jtMiIEa3Furxy47nC+JsyPYEqmSMgKJzEj3av5kkczWxXuXjbaaaW5W
fJbq9vSJ+C+305fM2XkUXFdbFIGxkrlt3BYTfsBlteUmCE+U/wO53PLmAZQHoGq6ptGZilRkmZTE
VeenUuFQdP50GeD4++vTWq1JmSlVhS240RpISQCuoiKTnTxjI1cc5n+x+y9dZt6kA/NjQgJ4aeM2
whRmcRsqG3rQ3sJ38yzy4nt5LaRckzjPVcQarWkXFZ2vE7v1pCd9WzpAWsw+UV26q/aFvzpruhiD
oUr3//drnrZAFqEX4xS89PvyQYA0wo7BcIlt8wrLmdBxwtXk5ZpI5fv55kOQcqIiRGfSI8kaB5MK
azu3Yh/zynM8Rqi6ZLCPDD3SXn3R32fdJik2ljfsgdR2MSRuUnrto1gJXP7LaUNPEZg7kcyaNxWz
trCURiDkFG+y6YRbAqihKkRHvdvumvPg4u8ipS95s7VEqSUolAHyGuteaJfD+CuNnk+fteXt+hIx
xYZH7rgRYYE8NIIxlnzIGJEhYeidlrD8yAE42j+rNrtgWpZYJRdT0mO08xflASRr5/yM3mYA/shu
sn3lc3+NgGc5VPiSOZnQkVomwH9GzLRgp4Ys3mmaLNzMCFJXC6LGDkem/0WCELfol8DZdRPFiQJA
aWxV7rUAZQRviRtt+qt0B87NjbpiiMsH4EvYzA2zJldkKll4ZyfRXTRm+1FPdr3QVhL0S03ZAElQ
gV4Aqh0UiGfv+Z4UjY5xKlSrAJFyHl4oTrJFj50MsEnDbrwksDvHgDMhXrxnDSK/0F17Dy2fuaNv
mJ2BTkR6E45wYWOEE1f7BcbyBYQDMHCTuNxp18pWi4t7JHB2IjiRU1P9nWOwwn1ZW57CWlsN2b9s
6f8d+h2JmZ0KkdJa5fGItdU/A/bGrSei3p4+eYsByZGI2SEo1Ao0VBJiWDE8tsOGtPvSiLah/FDI
Pu9ewVOxOS1w0ZnQCSVFI8rP6Rw9KBIl1BCNZGWMVOCzXK54q8mwf7zpjgTMIgNJgAdJNSFAritX
K7bj+KsOPmjPPTnbndZlTdS0uMcehGRGoecQxcfbOuW23F9L7X3F30myhqaxsmy/j+GRqKQdB5Uz
iAqG60pLnb79iyaBCQj3n42Zl2Lx0M5EauWtrza4juO0dyvVNO1B0y/5qG17vlaZXX4DAxvoN2ks
0X7jsx3pNIYSz0iNt1pa0Kekr250JR+dJK/2Y6nejE1yQMvXRvQD7ja+raokRUlN3CLjX9maLoKV
mGFxiY8+Z+YxA83AOHHY40leCqepb+Lg6bS5LF44RwJmlhnXaKAhWYd8IbrEDUlDzvCpK8EfFfGV
R+OyJDQ+U8APavjnu2HyNszz0eKtX4U+aCK3QvbU6iPKkpXDvHxvw039I2j6kKMttNAFMdYcL7Xe
IZs8c0F5VtrGhAyu/2IBsI0rB6wnUe6Q99NrueiBjwTPNqtVS9IFLG79Rq9tWb81i2utfTwtY8k3
ooEbgHLotifgpJwpF9a8NVvEkABH8UEWhXQ4r8/DKtxGkrwTzEDRG2CLeMqtWOJkCHMXhtsZ3W1o
t9Z+tDOGaJvMaoGAq8DUkNnbjIco7QkbfTR9fpmtt6Hqc9tH/IZhdwAPmRb+kHkrWx3oKCBrIeYZ
aR16mLtzZHX8kKzhs6+ijS6NxMutxvKzpLofFHU7cEuDu7Nee0yjYmJvB5aW4DoP2tRRK/kOTSSh
2xhDYAOyBJ0X4j6pjcRjUXqmy6lhkxII7lGXEMA2yB/ZUF1aZnEoWvkqiwFipalAXGLFRlODfW9F
n9IwUMeSlOch7w9Gx9BpEI9+kkrXYhju2Nhf1mPxhKnSJxKMHbATB6AEFCC/Q4F+q7Xm1uJVbfeC
PACC+6Hi5nOvVY4ZBftAEZeKhiIRzc3nnGkyxqF6gKyqgKgOIyaBG4WeZQG9jJSu3glFTp2kSzCw
0NaZbRgxcahVKa4eRf7Y9ASNJf2hbSrZlZW486IucswkzjalElM3SgFdl0fFPbxa7WCWukOtMtoL
pl4BMeDcVNgZWmEsh6sqcIF1YQCIBzNrvdJ+FqpZb6w2z13gH/KzChUOFOPjzrYKzaWkV52emO+l
0l6CaDByWVA6aLK7yJTMqRoD6KBqcDDj7CKNNObQ1PBEDJhuoCHwWPJSXfmsSHgRRIotqL4PtO5A
aeeSkOmA3Es/mTBfZbl7bwSIZ5Oy8oDrHTtFhY5lFr6ruBii2uAXCYohtpTIt5QAPbOp9g14TtNY
9iti7OmYcVvr8k0ZVTfIoG+yRHJUPvqFnNs6ul2D7jYyAdhjfQK9/rxXP/rOeEPO53rsm9Bpe80O
ZeD6lvpzq9V7SQFelZJcmZHhyQCZ2zBRvyp1cCEFnZMUJbB2knHbmjJkWDtSxA+CCNRp+GuDBgCF
fIQKP3TRgZQo2lHJxQCdR2TVBorJgZdh5jJa2YHM/JFHm6qW3zB84aTjVU/jrRzyPfrcPQzxOej4
cZXYsoeIu1ombSQ23PMgP6g83Fci3hQFNOSVragXQQskDf0XmiwdXt1GNaYAVPJhhsa+zXWQ3nCg
LiWCbahk7JRed6TacDAK5JSBfq5jtjcsB38YykPHgA8a4+SMSMIH/LUqrDdaDvsm0K8FeRspeBqQ
Pdu03aHVpefONO9yOXKUEMiRnfpoAe+PyAGOc+IQBexj2kVSqWdWRL0kvhdJ6mJkxk9TwMdR4usW
f4kt4bWq6nfd6DRpm9m8uENt2tf7j9FqdgnmJvJsdKuIPNM2/wC52QgeWO06HZqtVNBHOYRNK/12
aPL9QEwPF8Z5UbRuTi8ME6yRinFTl5YFqqy6tsFrgAdmEu20PAETtdxtzDQ/F0YROehDwQJr0t4M
wGol2AUc1l4RqMGr4twcjCeUsTCn1Kt7ju52GFSou0VUaCBvMA+yrmaOFPedB+zQwR5T8yZW49HJ
UvmuZ8SzElHYVt5jnFXTAycNoxetSbxA0W6VCIyegxVccmVInCqiV1qn1bY0yLUfDxk8dO2rRX2m
a+DlkHhdO7HJr7lmEkdo4qyjzU3P1fPasi6qOnpoR8yoFQQwhUaCwdDaPIsNMKM1Q1K5lcYSH466
hA9DL3FkFOjTtqidyeaNUUmy38TKTa6gxZnLFkaXQIVhStEDhtBRcurzTW1Kkk1GzHuqTHmKK37g
ct2h3bM9lA0cazaEIfDjtU9plAOMIxY7zGV6qWyibSMS3K659MQ77aZl2WM4CrfK2RMh+XjQxuGy
A8s1WOQOJFRa8E4az5oCRhqjQY8ZNTDKKACE4wWca34ldBP50ybd9ARvebW67XOSAC1bEzbKaDeS
0Z5raX0tm2hFZdGLlGJMN+aKbKPEqHmZVJq2Mhr3qVk8VXKZ20Srva7RLmJuPI2dmmwTWS1shSsH
1k9IuZaReurAPkyOZEuO/91ZwUWsizuT9HeGFR/Qp3UeWAAEi7BZRj4+KrH4qCt8KxtbAJsY2aOk
9qVjlMWBJXywRU4/iYYp3l4JPorI2o/x+IYtRa2mbu9ZW+/6ln1QQt8iUk0eD+plLbODTHdESLyi
Ca8GCViBgAhS3Cwkuz7LX2mW7IpEpw4xElci7EDV8bITuJxYZ2zqukywn9yRjfhGFjXHUQxwQtv4
LC+HVyMII68ACoxNGnZrDrLpmipoF4tWj91YCq/pSDcBo9zReQwyrT6KXTXpMf+LWdeNoeTxfZIR
xdG46OCXLdktCSbuLJZL9kjzpy6N6UMjR2cp0u+bxML1wtTioi+6h4ZnbyM3JHT78MwmtL0DLEy9
jcrwulTZeYr4AN4SDrYYhCNLBlwKR/s7gJFI2J0Xpno9qvS8VhkQ7gUBrVmpb+nIryNJTezY6Lhd
Vdo+Z9bGsDCuGsXm2TCiz6+TA0yPsgcJmlvd+GAV3Tll5bs0RhsOp1Z0GXqfWrA/ddVTMcqb2sqe
+qJ2DKpfjiJ2Q2XM7LQObkvQSILGvH5u0t6RCv26qyufGuymTWjgGQ0IwQN8Bg9rikXTe/RMTsNF
eXlv6W2FW17gYBlRC2YJOthlSt+ZpVzSCOQkshUix92BgDexdap4kSzdklo7U5KYOiywiCsn/GEQ
xkYygj2tgitGmz0pzxWOYKFlW6GR25H1B1Z+6PorHJ8zGiL1cvQb2Zph3DRowqDZRdx2l52qFk4j
Bl8OR2BeyTS2tbHfpHA/ct7fiiq+qpTCzw3FoQmwo6vI71uAsRhmoTqDBRtrsUutdVAxPYF5hWZb
dvRateS9CXAsCYyvDtMi0xlzYjoBAe4vU31LRQsS8mRhwzaBdjcyeTcCfKkaEaHg4Opp4zERPtIo
BJsJyiaMdo881M8to3csomyGfNj1Ue0OKYbPgUFyI/X9VaCkkdNXLMDQHdt2mrVjscFtI24OEm4P
m4WGAw+8k+FnwVc53mHg+FJnuc3Y8NS2iCbqAhW9Ki8Sd1SA86gPUxKD+GWSHHBjI4hUD6QZy30n
ZQceIU6y0C4RaeeSXjUeJvE8OHY3lx6rsfFGwdBKkXiY1Qcplb5RqOkWSW4DWHbD1Gbb0foQafX5
wOXruH5g7YOmvAbpsxXWe621XABzHLqG+i38jCwBVR782gIXtWjaHTVf80D5Zak0mxysq0uSO9QI
zdSqOETWiIkl7ayUsbmGtZWT6mICPQqiM2ms92ja30ZxhGa2/F6pige5xBmWN2Eob+NWw4oS027M
4WDpESAOI9hLokY2TavXsaxek6wD++Rw1ekZrtvK4J5Wkw8c1Iux0M9IxICEVb7zkoc2aa1P3Yoe
qrjba8n/I+27luPWtW2/iFXM4ZWpk9StLFkvLEuWmcCc+fVnQOfuZTaap7G97iovv3SVJwFMTMw4
RrGNit4vTUCslcFh6qdD2whOIAt2VOVfSVwD56eAaaoAX2xbvYBWeMBT2aFWlPY0kGNcJ+ApMwVH
r9PbYWhulVncatX4HJbtvRDkLz2eAq83m9NU5VDTsjhYmfnVGyNaWcb4FBWD0xq5YCPo4gR1bOAI
0NMzmAwmZ6PEYVxlI3iWmmkr6MCKeLWSv0y9fovAmABI93QDc8xMdlBCk5vaZUBRS8VbFYlI1dqb
ucqJES8jNqxjIYT+voi8A0Nt4loC3IeBqGIcT1HHg+Vmo1B2GUz4W5pZEEsNUX25qiRHTsKbDrGb
EzeD4Aok/VUpmLyq6pyTJVlZGABgkFEAIQsSyiIT2ZcIBppBmjSA02pAhUjTuwqj+O710J5NkLDx
LpO3gBAhCEPAEGkkeElz61TpiZvm7VutyQ/XRV0qHA2t0dZMSQ00YKidH1STUeDCzmh9U/mhNJj6
Dd77gVdaoCq1zBjQ9VgixqfQjE8FMWfVtd0IZvRZ9GeAP8tOgfgHJIwYRnCK4gnAgWgo4Q1P0XO4
JpLZwqGS9TwgVgvEdP1rhvNrd0aPWqV5FOLuKVes/981MorRG5koZCBGAT9ncOj03kmS3C7M+U0a
cx+T4rssRTtCp8DyTxjBG26K8lMeXq6f5qV2YqNBWETR8ADn812/XVy7kRQAPBZUrFojmygona7g
gaXwRNDfFyJazFXIsQgQszmfHuO22+pNyklcr+nkchWMugyj1uRqEwH5qA/crDHteKzsvv9xfa/W
pVAzgsTyZSm0HMRR0TJ4Rvp80upHpbybeX1pbIruW+8lDENQ9adsOed7heycMvaWIPpl9iNGrcmc
S6fun7vkFMHNajA42HNoOVfV/o9EjWn6yYax0owIyF8RPGHBqJ1KfxiGr6wt7YrXzby+gf+sTmNM
h4FoPCgxBO7rYbYhhHjFqB0z0frLbDFr6Jmb3AYths5DPCWxqPiAJfTVrPQAEeM0zeN1jbgY52FF
MXc4LDJBioaCUo+g2upqb9ap+dk8GB9w1b/Sm/xn9gtYrvV7/hx410XTRZybq/P3kkm+a/JsDK0M
Th4kWg6joB3qNgdaS3BTcEcSLo/tXBSjlPXQNupI6X/m6a5SDxmmc3Xe7PGlkVjKALzTueJbSMqE
5oQzSzId816z8NrUwe76lq2tAzkTeP+YswRwGaN+VaJ0yAIDVL2xjmb4W6k/Q3J/XcRFvwtVCDDm
AiuFks9dIMuZgmzmTYHAVXuU97R2G7iGJ9waG0pI8V8wQa3t20KexexbHOdjX8Sz7ic3+j3loidu
6MW3mKhE+c5N0NPDeycvqtPMEtkKuREnc6ujoR7g/p0neoYf30PrbgI7sbNT9MzZUPlSz9FXKiOv
DqggzG/QQ128HgXpSDOgaOenL+WuPVUbYBLZnYtQUrYnm9dsf9GdiMWB6gKQpujVBb4Dy8A2yKNW
d2IxAkoVNZINKeB4jDvBp7RC8TbzKidwW+SHduZJRHToTVvzgTcCtHKmy29gO+SbrOwzI7Nkv1cC
L6t+dCnPXfwufjLWg/rysoahAvB6sC49wEDSaiLwPTQ0CiIKcuLU1kucZOQqx/y3dg+gYbeJbLVx
Ag85SyfEm/p6/WjXlrn8Bvr74mSFwEAiBdUGXzO+jMLYtbrIedtWLvzZKhndEXTUgEkl9H5gil4Q
fLb6jzRK/OvL4AlhXps47i24BRCSSs1dhJx+jLpJO/NIpy6qy1QzdcCLYXyB9uWzmhmrZdQbqTJ8
E6CGB+JH6g7FDxuhDHARndCVfvy9w2PIcHbovAQaYS6gErK+ycJQ6QZki5WHNhCOTZo/hZrC8YRX
nrIzMdQELBRBBm9CLBNMgMshmJEzTNVFIDIYkE4hvGHTNfssA2hMQYkXs38SG1gUaZRmGOKTfXUD
7CcH9llzensEVSUae57Jl8DpJ1pdG+bRKMApWINY/5o0eTaCS1X220pLcJnjk1pYfq2awFMr5Y/r
qrgS4cqAiUUDAlBNMWDMPHBjA7+n6AzZjyTrJZfBB6BV/XuhBYdINreNOH7JacPhH1hTf2gmyF5E
XcExMnesEIEAHVD1l80aAFfl9FNMJWKPgfZyfXHrgiiShqgYCKOZLIQ8aZWAGSsZbM3ICOkoKWAS
PATs4L8Qg+gT3ekwjhgkPFdGJM+CIJxwYGVzK2n7uAeoNacNau2YENf+I4Jx3fQ6K9SylEDmpqLu
klYEtQDwfiPtliqYbFcHVwWG1/VlrRnbpUzGh2s7YRTmrpP9DnmcNkK1Sa/Mv48lgOZv4XxA7wvI
ULZXVJcDPc2rcvAttAb+6gI5uu0Trd1p7Qx6ClNN3SZJTc4NW1sZOCMBHWBgol5lsXyFUiF9IamI
yqzeVgfULue363u3docXElgfyxQms4srYO+TpIXHAxfyaY7aTgbMJ5YkNsCx45zWqrG3YOfxH3gN
AYd3roWCEDdgvy0lv/3M0MQcOc1t/Jy8qvbkC5vClz94zwv9B1mHYCmQ0UmjA1yM0CG5PXUFGoYG
H50HnhoZGGkUXL3k8Eys7uhieYw2xkKkGiPgznzwJESOChQ0mzTdT32Mnysy8LCu1izHYm0q4yOH
Qz2KUo/zA3bXIWuHdyFKtiP4Ojmmg7MqNjOWBkOmVo3Z+6OM3o/eMZM7I5jcgTxd10fOWanMeznW
mBdKO6v3mxrzTjVYtI3bzDA91KgnHozR6u36c1IqY3XLEfTB/QxFlGSjqX2kBkGYoYbRuLm+Jp4c
+vvCB1AbnZAy0QbfUMmngkp0kOW88+HpAfNUoVe7DmJQ3flSIQPc3LixMmDFgQN5/DeKoMMa0SAQ
MDDMppmg28kEEsJVax+msLKLfHQwXWL3w+D9i21bSGK2bc5Gs80FGd56IXWoMYX3E9F4YyMrZwNE
EGCsUVROrIYxRmlRlEko54M/6M1RrdNj3Qkv19exotIQgeKfZWBy8aJfqwVcdIVS9oBYYFcVxxm4
plHmxbrlhJ/XJa0owZkkeokXihbNopKNNcAIzWDwSvNXXWiHNvp1XcjKC48UHiCzKZGxfJG+jnKg
6sVZNviTmf5OUuN3OTQuAJc+0jC/LQLpgciEh2S+dkrodxXRxIoxccCani9sjPJWlQcBqjCrrkxE
L/l7mr1vBLx/JDBbN+S6lYVZAN+5M4GmFLkWiJqvb9yKCaUge/+IYFStmkqjrWYEOYrWPmb9fCz1
DM06yXtUav51Ubz9Yl48Oa7TwGhplD2iQi2k5UYtBYWznjW9Xq6Heeh08BwFQQwEr9oQh7cMlHTO
YE25Uxi56fSqUrgIVALOyug/yrzly01k/ZUGuxhiZmfwaaW8itCzkaMFsJLtvDzlU3UzZcQFgIRz
fT/XLpZk0DgRbwD4WZjgg3SS1sszLLhcf5rAZIySwilDnpbzpDBvXxpUmdQLo+JLJdlHQYiNVTay
2nIclItGYHiTcLD+rIYx4apYEXSYKQqSXMULBq4amybWNG/eD27hVk+hU29494u3NqqxC9OEHhNV
TboQOWscHLoTpEdChq0opbyHcFVBkPSh2MeGgZn0c0GxXAEKIZNGH9WfY4p+PLQ9GLaZ15+DpWyb
zthEWoOeN5OHwbTm1yKV8EcyY0K6VCwmIibqNxNp5oUeGj/rQ+8UOx2TLeDU/Zjvrqvl+kkuRDIm
xaozPRpiMDwgQtiUvZP7s51+GZ7+CMJLP/tE45Ir8jqeV49yIZQxLorcSLmsQmio/bDQatCj72xq
ODdudTdB2aPCXlroimcdzlqJIjXQLcVv35rflF869ELMGLu1B5Lw/x2cVjl8N2sGGrVshJJApgWL
FmPQ8lHKK/TtApJwfK+zZ1P+FTePqcg5tDUFXUhhAR6VqguGQkXFoSbabZgme6tHt5N+itVfvQjY
3SD5TQIez9nF6Be980upjAWL60Jpphjb2XiKHzn5CW3+hYs+dfQoQV9spPWc/F7YoZENjX8NBsV5
c1hrfsPyCxjrlsVlFGtItvkaqtzV6Izz7AlaaefDbW+pnl5w82Gc82TzU4EMeDKxgMTBEZHgbiNM
y2a34Qae2G0NzmUTOW6MxOecoJ13wIypi+BG6FUEsRRTAbHtRgOuYLLnRbXSqhy0KYCgDEVuEBKf
W7oiDgC9DtB8LK930ZS97+4F0Z6302DPG2tTuHFkmwe06KID1825/AZrPgYg4P4Rz5gBoZgbISAC
lhmOt5TCaSqFmONirKU0laUQ5komxpzMWYYapH4v+bMrDp4hefJuBC+s4hiFIwauxMNEVdYMHHKN
liWKIFIC59z5xtakJHqPhhm/1H9pMxaVo+sMFD1eDP+w7AX0fcpO11YwrSpaKT8wdmIHoE4T2wg9
FUD2JyW6HX9I4raaMUCEqDLq9mkuu2U5ok2yRAd6gD7YRzQOOlJ+RFdO2z6jmpACZLZ2pOhhyAY7
ynP3+muxeh0AIQZ8YFChmezLWGgScCBLGJ5p0ndVqb2XkeLrKZY08nCIV3dwIYp5Cos0bMY4CVW/
gz11wOxwl4zyYUYPqnd9TatKuBDE3IFAHvWsqANc8Sn+mtr2UFixf13EWh0cSb8/+8YouhpPaaeM
KN9GO3MzvdA6mTpgSsAOnz+BvOWiVTu1uw/jKefWI9eWB58CpBSAW6SQReeaaM2jSqqxGhGVBDdl
GftV/i+Spwq6txD6ojSIEWrGGUQC31BmgYx+O6dOC2T7jPC4X777LFinXVENVCRAb2RcpDE1q00M
GYC8viYP9a4vrfY5xDyOr7VZdp+VYm2nlorpAnhmNgpOna+oheDNTSsdsCvBBl2IhhsXKUDCaxnt
vqUW428R3KrmkANxwZrF9FeWB/PsCsb4o9VHsKRngeKKrVEBgzceW/SGl/VTVqCRNdSnGdNhgJ0X
o8QabCXJwXA4y9XTWJb1cyFl4hG1oQl6q2WHyejDhzIDCALa39vIrcVY3XXjoLtE0Cq0GJNsJ5ph
+xAWOQafCFqtpzIvb3RRi46iiFbNRtNxra8r5Yrtp0VjXGUYKZh/5tRkmaDWo6ojejNa+EbtFnDD
vrzlloxXHm3UdZAgwSi8KuKROVdAUKQZRmhATu+HW820pWZTHMPD+JjGQIKwpW0V2t279KE/pTs0
0juA76s6W5I3Q4y2XcAj1e+F4GQnXjjxPW/KqNTZhzHehNKkRm5M+LDBCY8iBmHuMg9RzN5yWo/M
dpY5iGIcPpbvyo08k8ts/KxksY7JUw09CGhqyzMXIyb/4mgXW06/YBEp1VkgaGA/xp3fJHfatt92
fnYHKPLtdTEr0TsWgpqGQSEl8edcTKQUaoopi9Gv2toNm9zrButGzJ8R4dhk6t6uS1t5EM4aRRlD
VpO2xMM3asAXb7YGkcDm3YPXrGnLzXVBqxdj0ZHKvDyxJoRoVifgxpwqh1S6PQA6xCwxgJYMThV1
rljIWxPTttfFrqgFGKUBqYA6toW2A2Z9RG5DPYvwnnZN6OsSEFmiv28wAzUHoOGB/oLzQg3q/MDq
whyVsYERzRTzdYqEQwxM4T4MOdmBlZPCc4C2CVr2BLAYo+DjMJtBLWuKPxrGxqzUfapSYLWB86qu
BiQqyA/BUgQy7gv9q/raHJIc3qt6b240P/O01/A+p2hZ8KlO1j7Zmq/hqdq2fujnm4hTll87L4p3
hFjPUkWJdfEGOUeXE4ie/TCObaF9iGdeMmfVPVcBKwsqdBSPL5iy+yFER3YQqWDaRTIWeH+YL3lr
NoLXuIMbhYD8lregL4br8Gj8jH1eK9PKOaqaBSQUBeUhPOzMOc5mREDtBq9FHJ4llThj9zEKvGLA
ihGBEGCpU3WhhJbnOlkEIwk6UOP5sFpO3Oe2OL/VQFIPRIy36ByLtb6iP8IYk19pWaJIAvxXlCbt
UD+W6AGoCad+vWI/zlbEbFueArn/OzrH1Ic/Sk9JfQrKZxCS22FCnBDJ+6HrOAHj2i5SGkoD3PTo
zWLzDlHXoBPbQu2a9NpWFh4HEMZb0b0R1jaGb//aUCGz8Y8sNvsQJ/9p6oxCYmv9Zz7zMjcrV+tM
AqMTUYjBJgBUqP6oFm5Bxw4wA359EWuasFwEowlGT00knn+/NU5E7Zxm/Eo1HorHiusDVCg0q2EQ
AA8Ki8ugFaoERxNprqlLEqcIiqdMy/cY7HONSvPq0jxWGYbz/sXKdIz1oyyO2X4WX31CAlHoMZbp
JzSejPdF0jiD+HFdyOrKQMCEjniIuSjAi4lskDmdcEJ5esC4oB1UH5q1lYOHeYDrVCv31+WtHRda
d4C6SpHwocnnVqIp86AkVCP0bHpJQul+AAQqb1ZoLWEI+AUkQnQIwsQ8/YqF3zRLVoAOIXTAqpv+
JnLqkxhtAzeGPyi6QJtrS5/vDa65oRAKhh8ZADlYHmsuaksYxI4Kve/d2VVc603HKEdwJ56yXfKQ
2Aqm41yebV8LSc/EMj5iM/eylQWwu+qGNlDIe8sG1/imQACSOKpLEZzMjxyAs5X99zwgSCWCJxG6
iccNhQS2GCL3E0bZNLQBz/1+VN+slMvZuWJCIAHvJrZWvSQxRM3KiBFw64i45T35BQKvg/Zg3CLE
cHS/3YSn4vW6hq5Y4DOB9MYsdCfAYKw1SIPul+GLMb/F/U/RSryJPGc5rweLOqBs4LJcG5PRKipp
VCbAp/mR/qHC+GbVYE9x5HY8csaVW37mcjNrIvUoICIVNZ9EyV0cIuTu+mOWDINdjmkF+snkfm6a
kvO+rGXsNBnNt2jmxCUEKMr5VgIBKJ4HjFb5ZBeP+rvm5z7IVi0P5YIs/qk5aNv+4qWWv18tdlMX
QtlXrTMk9J3l6ewbTWWrueXglQNciWXrCFhF6TfAixyhfraEz+t6s1aAwWrhZqE9EJThbIIm7Mo2
Fmtoqnlb7qI3AS3VXwUyDECPQCM35u7ALeYHgcO1ANSwXK74j2CqZguNzfosNzuC1vHGk/zoDeh0
J8PLdrI7e+CS2czc6taa3i5XyhjxvK6VLEiht7Vl55/gYC+OkTOWyIfYmVMObgAYBJsCP2+HLa/8
un6+aLpD5lLVpYtJLgR0bQxXVwc4C2BHUkzN55i1jwD2ozta29lWM6Bd0rSrueU8yGsWXoNx/0c0
Y2qjVMSUDXAmYGrThxw9SSXg3AWH2IMb/wod6bl87lNbAEjyddVa3e+FXOY5EyKzUoxB0v2+kuwE
o/Nz/VMJnruRhzS9ZmyXC2Q0KQVSmTYWOkJzeZOasidxWenWrOtSAqM6QlbIYQS6Kp+Es53EkzNG
v3M4tyXwKfX5753ps/NizF7Wpq1ZwPHxS63zhSD2aqThieZ2KuiVZF5Px7pmohvKNOjYHBp4z++h
QIZQbM1G84Nbc4+DcusDTcWRPS9fs3pMC0HMuvohUcakwBUIJkBQysKdAMCN6yq3Nv2ioeb6z2IY
251N6O0CmLv+bVQwpfQlYB6l2Jlb+ZCeePWrlUhrKew7QbCwYGh5jgJNDGaUyegskbnTNiD3/TeN
B2dimHBElY3EwBnpPillj0zELyTp2Ca8uHH1eJDMAPgYRnrw51wPIjgQIZlwiwDK4Ul65kRZzLEI
FykT5JUkhNkU/gth/UVIXxALoDcjTDAAVty+t2UPQAjU3ayO7Wk+lIdsF20zHxU/dEhF++S24ATH
F8aQfgEWacDxg0G8iFTTwdB6xcIXmO+zL7wNG+IHv5TRG3zRVZ7p3HJ+U/syr+Pgwrdn5LLveykJ
XZolGOnR7wfwgqMBp3CBexIDq1RzRFuUnKb02h/XrwN7pN9CUXxEGIaoRWGbzrRBJphLQWut2cDa
gypOi/4y18ZKYEyvMKnGUOu14pfBKW8eR+Fu4uGtsrEXK4KxTzKGkKwuQd0SVvhG7oCqZkjO1Pyb
lYDMV7bwOKvQD0bMPA4kmUVN90PjQLLbKC3ceQw31w/kwtuiiwE5No0kDQx3sRPEBZDFWpDpwAY+
94DPeKFdDEAmuw1v6XM8/4S3dc8LDS5iLUYoO0QcddZMcjBmodIQ3E8emqWQrEzc+Ja4iavBr022
wWt2Qm2Oc9vW9I9msoEuB5rVi6dllDH+2A8Tmh6zzwFAf6g2Xd/P70ht6UR+L20hgXlTJEDTGXmE
/dRsDBDrMCglyC3aA/7fpmC3kIAGHJyEzbipb4U7azfyvMrvJMq1L2BenGFKRBLJ2NzGE07qscUF
D+7p8BJxx49wM+9nbLACb4tgPkAENoIMoH+y4Tlb30RDV76DfYzCISyDWMArQUcjVa/awMD6k/MN
/OwHbvM8HqwHwwGo3Ua2a2yIsgdfjFs61q4SbV5T8tqltShrKe0WBWME4/uVCCq6AnP6PplzJ23f
y9qfZl57DL2SF0vG6BZmqjDvj1rQ+YuVypMaEKAS+bmUO7NVeGp/DErdbotjRf4y3f6taAtZVNUX
b71JhiyNqCxB7wErVAIa8eu6Ll/EnawIZs/EeYyyqocI5bHzqmO6x6n58aaAnfApLr78wBEoX+4f
svpo6Faxg7igjOpauDhNTQUGIaCG3ooJ6FjkJtiT5lUDHGATe4pyVMl7OHxyJK+ox1Iya5GaOFea
uoVkqqI0/wMMIifxLafxKf3rAFukcN5CuhhGWWSMPum01wjuNTtT22elMcujguyLIjimGrp1LNkK
YAcG8Hf2wa2Y30y66nEWumIBIRXUYBTrFK8H47vlidZYmj5jwBAllGkGSkoc70Mwqrmo46EtR0eX
tkeAa+deF7y+2j9y6dEv1BVgUB14jGAXk129y/1+K20AE7XlFbF5y2NuYGum01yARdcvqs9kehl7
XvDKxpC4E2f7x1w7LSNBnLWZ6LfWzznYqV21kQrD1rh1IJl+6qV+/Nkx5vZlRdhFTazTHQs2o+LO
GuAk3enYvMdeejsDVMGW38IfwKgGXp+kwsg4WWIjcJaexQ+TpzdrFwRU71BTWn/D2N75+TVCqgKW
DFkZ5ZQdZQg5TIKdOtbP7CZ/6B9SN7qPnsPIua41a8+pLCkIAGirBJxGRl1FLS/nZsa9NLTci0f5
Vc50Vw9rzxQA6hOVbhd3d1Ec7/p6ODRgoR3UeTNnwV0XG34bKhGQMpFBieegsE1NfCFFC8TASkR+
QzR31z92Tfdwk5EsBxnYSnmwHRq5D6HiSmpC2M0YPl0XsHoGCwGM7s2NmNQafcOs8TFJ0GWT7qb+
93UZa/q9XASjdXEWFKrR0ZxUJN2m08+I1vuJsBXIy3VB32E8q99LSfRLFhahbAAYqyXYrtoHYylQ
BVRP2Yae5cVO9NOE0UWPpY/xni1HLh3fuyaX8asTWSWBKWOF4j7eluB6aTElKXn9bcNxNteCS/hZ
mK2gtQzxYjaYVF1aBiLujLoJt9NtjPKjLe60h9KbMT5O3a4cbpd8S56nbeBxM7hrBgTdE1AYDBYh
1mIWOvRT24/4Oj94NzfzDR1ISJ1+L79ROt58w5O34vzgFfsjjvF8FX0M24Jm10ACnVktnrJ91p0K
M0UqkWw4h7iqpgthrDmaNKktJhwigPIKm9yNj7mPeYvQ1m6jl+wJvGd7zJOIW16GZfUK/pGrU+Va
KC267sRppIUaord2VEa7BpC6KpFczvp4chi7p0xaUg491jcCTKN3Jw/x0SlzpjuMieJq5PvulfdC
X3RX0KdtcYA680Tn2WDKk4ADVB5bNPJ5uQv8UreBKyT/mO/x4jV2uVX2uDhbYxd/XF8x50B15uEW
sJ8EpRU4YAS4q/pTPkm7MddtlfAAONYNz+IMGTNaZ3nRdtRzpi4QcER8c09HS8AJBtJKOJ4gBiNe
5PH6YyR6ZheGZyGXMa2pNJYkmrC/tHdeuiGndpvtdF/+LwYDeLvJ2FalKjS5w/SCP1lS61o5IDdn
BdTccmGqbpiHhX/99NaySWe6w9gaPdFKRZXorN9G+GyfqK2Zfoz7AuXFwq2d6VV/uC5x7YLISFmg
69pEaxXrx8JXD0iDrmt/BuBnNoParfsJ5HT7upS19Ii8FMPcCatSeqOlNlTdtLv8lJzGAu8FxnP9
2tGcyAM+rzMUnNu/5isvhTJ3IUdJvgT6OC7apNwISQcw/9zrh+ABDoBTqARN8yAZCkWO2NWLsZTL
XIwWvTKgVsWL3L4lT9lR8+cd8c27YKvv+n34VDxFh+LUfIico+TKZS5G2Sp5ENPgS96YyFQA0zk/
RT5ekA0tTnc+AEoOZB/6Ak9r6emxN3K5YOaaRApAVoyW3sj9CAck90ewlSkbYaMe+Kxvq/d/KY25
I0JCzMqcIS3awYX2AN6+M5CfpzhfPFvOux3MWyyklWANFOZLmqZ7XbsJ8/IRNamacz1WxaChQEYT
CggWWQ9DTvKqEhocXFSd1P6pSx4G6ZlzA9e8GPz7/8hgliIZ2tyaNZTSvMU83hPQ5V3tCKh/B6DQ
W36P31rSA7QCf+QxngXa0YBz3UIeTVvFhw5DcsaDuMPwj99+WXc8Rsy1/P9SHutRpFKYWBXARJEw
DI/RnexRR0bfJb7p0pGcGHAN99aOJ5bu2oXm/1klaz5LlTSmRjMtveqp6efQoCdUrEBkkTk9UEQx
Psc5xtWrthBIf184TiqamcDYAYHAVHDSl1S+FTC5MzQbddoJ42moPdn8oWkHOc8djui1d1cBWgOd
EgcmHJv6s+YAMM11j5r+TefR1n7jSF5mj7ay85Ke1EKy27oUxRiUqh0KuQKtHt7d7qkLsyZ0tMwA
xeP1JfHEMJYEw9gEvSaj6OcAhpeUvYXh+usSVtUSLzbaUFEVQPWNeYPCoo7HSezEb9OoOgMwyrWt
annNxvKAF+6awSattiqu5IZnvOjXX2ziQjTzDClmB9wrYJX4QoOQsOrvjQLlxWxU7SqubxqVR8l2
UaOlju9yrcz7oyZIPLYGkkbpi4Fuk+dqIzjiLjrK/jzaAvfucfeW0RKNZK2VpdhbUEXILlgzDNy6
R9w+V3WLXS/tRNlFKd+JuQOjawZ7uVJGcZogiRLwbwD4VjsYAkh3rbsOfSfXdWfNtmDIGL23uO/w
z5jYBUQcJA9kgBhYwV7MOicdBz8x3zNBvU3Uw5gYnNuw5i4t5TGmJTFlQNcPFjrNxuIkjhoCswa0
Psl8k5vFB3p6DpOibYe/J8D+X735s1DmjoDQpdeQIFd8ED95ZfsYw4LGEa9/9aIf4lsMpgcAugx2
mosuTJBToXgXJAZiQX3fbbJN59PeIBlR2PWDW5WEUqMkg2IJR8eCs7Wlog9A1jF8MclcKQY3M5Qz
BxpEqaEDCnwHRveZGpmb9DxgmtVnV4PC0BgUWHtsQ2todJHadZnkK+gyc+pdfQIiOWbXgBEn23Tu
CNANKs/IrT1KS6GMb5GkeOyHJgQkaZKBRiUs9paceeDT3Iqtfkus8Hef6u/D1OVORCm0JK17BxrG
x/Vtp9edtXdIKqPBwQBqzkXzJ2xPIShTZKDLIM03E7h3dkYI4qSpq2VvLGPFvy7v8r4A0VCT0dOL
/i7DYgvLY93XgOgBICum8uw0/ZxqTyp/msM95j49S5SdmkuUty4SDwloDjHAITIbnRG1LQ2rQ0Sj
zsqu7ERQOTUbLcGUr1TpkdNPFrhpimnXiBJntWvWaLm7jHVIEysYwQuErIYwO50OXicAHqFqbxPl
0GA+kTeqvqrJS4GMVSBGpSZqjvRzshsBsKsc0s24F1FxrWHQA6fkKPGaSV+KY17Louq0tBVMZMjj
dAvUmJs40VwQ9NjXlYYnhnkjC6ECPiTG9HzgBuU4KkyCdSC60CxO0nTt8cdrjPkAQ4K2sHUGiQAg
tQCQnK9k0uDhcboV1W5DtOyx7fWHIWw4vW2rNg8aiR5IzAObFzMJ+aBOSg9yENyGp1SMfdWa7HL+
MuW7LD2K6u+2zV0p2F7fzcv7AG4MBcNnCuUbvcheyPGQd0UqGt9pBcTYu8GPtsmeV7VZPbSFGEb3
O6tKWymHGA3w7J38ONa/QJTE0YyVC4ZXHtkfWvQGkTrjU2RNnaK9KQelnRmDzalXAM43JrPTt4p6
sHJL2VTGHNvzNIwc1V9LHJyJZsxKGldRJWqd6VuKJ2HGEkjg37TSwHzObPK76pyIVm8TW0Q3KS/f
/X9IB+4+rVbLAAo/D2nMRBlqdQBDzujD1/GRszjFX+OBTtuNaKqQMFHlajtMsfOWvXKswFbDGA0G
0ZD8YotiKdA5kxQ0X9Aexa/u48O8BZSlLe3byZYcxStvu9DmIdOuecmQiueCIshcjrjUmKgiJRoz
kb40bNmJHOk13hgbCh1TbnQObsxKixAeKcihTg/eRHaNnTrPnVghXmw8482KbeMVQzVwkEt7+NE7
E0CVxG30PO0qsBAkNrcT4XKLz8UzN0cImjjrgDOOxaJTbXbTbfcVvuu71kNO9ak6ZSe+Ql36Aecy
GX1qRkmoJrRG+RagljJypxubLgSAucbr/aNPwrnDQQUBohQoQDqq/dQ6LWLxuDf7adDgAMwgQqyb
zu66iGMUVmKcMxkGUygRqo4oqJUgwYA5IZc+hNl9+mw5nTt6ja8hx5Z4/0VGj7M0g4k9ArCNSq0F
/Enl1P2ujhRPv7WbwqYY8CI0VdjxbuOqRO2Pa8NsJhkSVewqLDQUyWaQE7sCZMn112Ilu47N/COD
7dW0CrNt8FygtHbT3gzv1mvhGIZtPIOyUN/OXophYnvkYdGtH+FCKrOXBtG1NKW192ryzI1gG9vY
yxz5TiMu7WOj155mZf/+0TpfLHP1FOimhCI0tHM6RvXeNE8lz7pwzoxNbsSDXJvaiJWBs9HVybOp
8yYd/48jQ8OZgawTpqKZy0zKnEhSBxEUSah40A6BS210DnCTbgdP0OdVJrkS6aIXt9rq5v/X4Yam
Ss3WfGmbORiEUm2AabiZ323zW57ur1pJTET/Z5H094VIFQ8wAa6C5lc6QJEec/lHqDxf132eCGo0
FyLaUAqBFgNbRYDBREqvJvsm5/XtrbSZQOd0GSA+8GQoUMS5lCGtxYbQ1Hyyy3d4bdA974TIxAa7
0qt26ab8bpkcInvYmt/9krzTW9VIkICgUA+XUGVHvHo1bKwM0T9YYKONRQCQlBXJX8/P64jtkQL9
jxTWjlSYIk6jDEopfZr7ai+5FbLpxrF3Ri869jaYUgHxkXjCj+7A7XOn1/bi0VnIZrZYkLsmmAF+
grYLNKN64xb4MX6xk+3UJQ4vD7v6lC6EMTYkEfOoylK6nda0r+rgaFnkkFtARAh1joKulAjPN5W5
6cMsdJUmo6cYiTREsf1Je43c8nXcJz8lR9iHb6k7vPIcFN4CmctO9GlMzAH11qoejloLBL9Zfe/G
+qUohF/XbyB3gcwtF5thCHShUnxMpSqfwht4PzzFcvUnuJvkOOzEA3m2niZeXHEZCZ7vK3PzwySx
AASUg+9sMEDY2s83bQq6zSYqnsQ0OCSSzhuzX7U1gIUC1D7QoRB9nlsBOqdTVT1KMUB3dVRBtiug
FhEemuZK3ECxYdAZJCEuQtjJ3IS+7+o5FQZEZY+zL76Uvl05wkPwpD6SF8nZa07x+D+kXdmO20iy
/SIC3Jl8JSlSKkm1u8pVL0S5bHNJ7jv59fdk9dyxlOIop3saA7QxBjoUzMjIWM9pXzXBKbLfzl2/
M6HcjUC4Bz7JEKngNN7Lw55xsQvMRCSBuwfVmCuLmUeqnyZOgqXFTRM7ZTB2nvoEVEBs9aGAL3lU
FslduQpnmnGntiwyIZWpW2gQkkDeAPPKw7IqaFiBC9L7zKNhb/uXaF5l7VZggwA4J1jaZviW3K2A
+RR5r7CHCWgneOWrXeXHHg1K9uRijsSdjv9Fd3JN2VOp3KVo2tBs5AxSv3ZUXQD0glQVj9I9IyWZ
sKe66A6gou1hU78Kzlckmsvz4wSIVmb4JXreqB/GATiMR7aYVx/YwhAqJ68gkxeFvsxqeLvFKjCm
pAEqg9STsyqsREtLyQiy/j/r1H4wRidy1yCtj29EWq4Z8ak4zphkMtvTkDIla/ujKnRXl6u36x9y
/Tv+0YgznJRQDSU0G9MVVuqMlrzN0BepEFp0o6CWtpKyW7DRP6J4a6n1bopivPds0knxcDV861YJ
MPwdzHtFALIl0ouzj1yumqYFrrwf9pXXVR2oIfEaIrIugN10/ROuPA1nenF1HzALZPpk45Si5lZN
D7lkO1ViOPoCMPNasFAm/Ihcgld1bVwpbB99dMeN7tJN+Y14GXY4a99+E0XUgo/Ic09kqjROUYP8
lba9u1gY/TEBOKymgSqJ2mYrhWpmHaBfIaC8R57HvUNqn0f2jAVL1K/CwNoq++HV3DEkpQgv0Pgq
omZbvVoGMFIAQYFAlG8uNfas2n2OQxsGgAjEn1Iu8FAiAZy12zKVNC2FPkR5L+zC0XNRV3xlohef
7EQHzsZtdSFR3UMHNg7WH+3cgTmg1vZd8ZKNtCm2X+CV36cX66X7paXC+YJVwz+Rzxm+MsnLCDQl
HBkF6FVLE68FmYNRapnTZeVdBuyv6zftsrh7rjBn/H1d0ilCqOUnfeOlRA/qvnISO/W0PnF64DnZ
tfxwXeT6ywoLIUBkAxYjnzpLtVJmrYpz/Hrj4CMftb10Kz2yFRWwuL/LmJERZgzrt+FEKuf5W0kq
Z+Bmsmte7NQM0+jLNsF2Wh6i/fjf9OLXjelEIvcQyKNh1GOMIa0G872SY2zp5EyyUx/7X/artKk9
xZW94cHcY+tBcTPd+fuLrDjckx/AXRi1mkjcSKHho8a9WQDr0emARuya7f94oNytKWUlUZsYBzqg
UD4+zt/60u32FlDcpRvt23CU98VxEryyzDAv4oYT3bibgk14KeqwYOUPpbGbC+uNlq4+Fb8xBQdM
DRWgzu2Pun4SaLrqgoBwhXV/gm4uX0doBm0AYxyui3Jn3dVYZMAOGUpmO7qL3vKdFHSBqHCwkrPg
DP9I5OL6NALQFtbEDD9OgRpSdo7R/gorIgiyV/2OhZkORuiuXoDmlmoczWmHr2kpByq9tCEWXCyy
A/Okk3SNgIZx/SqC2wU9MtAaY//5PA9bbCA+5tgGAgBEfG/75WOC8WzL1bAH6DQ34qmtVe0I1owQ
xaMGxA+szG2eDHINeUuluX1OMdiPHHc5TPZdoYtiMvbjLwyTMKgppp7J7zjGdWuPvYbMvb/pvGir
bWlg3OpPvRdvUU91RZyM6+EL1sgt8EPjf1/Z6EkBzUpaac4HKDe6E+C0gKeBdqPu1bsBOyDaTnAB
mLldavdHGnftgLvXLlUIn8aIQqO9si1BwPqZ3qqeeCdt1fRB9ApAOR0SeXyI1lISjc4IpGOM2S1j
6nTRA7FFi8OrzxHQz7AzDIo/1Dq5J3BO80ZKWG1w8BV/xNo0EGSnH+bBQOvL+KUePCoc311zI7hr
MipYgKu5gD6tLbvMi7QFs0AF8F+ZuBUYz66f1FfixJ8UrJ1hzaMkeNG9NAAjvqggWvfbKXeS+RmN
Im/IbWc0QJMb5U9DmD0wzJfZkjANM3uzcqhkf6joDSmwqp+ggh1VAPcCDXyqOgiMtpLebvRJP7Rg
/hyZh5jRset12+kAvkhBINNVJAhHrN5Fyj7Mq4DIpSAxWAufDRDgGboiA3ybL6OOddQTIELiSc1m
NwY8zSxRpwv35mQJHrXVIwJfF0Yv0Ii9wHRNM7nTo4kg2JT6TU/KG6sOBT3QVWUwEgTsQgx9ocZx
7gYTlIPndgJYBuhd3AisY2RZ/FLq3bBU/sl3s3ULS2JYFsOFOhdF81wNJQ3XVu/HcJ8sUX5P9Nsm
26pyMgt8xJq3RbtMRieZMXfxxLRTrIxWyKpsRN/H2j2ultsAp9+ucgf1PoGZrx0ToGKxFYlDAscp
95QMnSQ3/YyHKya7PgY2Uv96/R6JBLC/P3Gv9iiFZmWh+qvVGLHI32ZR/rnm5UzmugEHi3SNt4K5
6nq115FWJ2i2Ne9ZCchUK/SuayESwrltu4pmzKSqi58ZbeJiR/wti8uPpaOm4DzWulQg5v6jDudN
7axteh0UA760NW9a16ebAbQh3YaBQMTYxrqu19oYwam4rxj85HiAYae2gDRHle5Q3uZb0nuZN2NU
4lV+i3bADN4OD9SbvmlzkB5Vwf1dNY0/qn41nU5kx2Y9x7qEZK0pW8+Q6WfV1N8F+gkO7ouf/ETG
XCZT0zL9pO3k08d8a23ZHHHitgDzcZUN9UEeJghhVi/wiV7cncpIWhTa1zdV7qX+1jK3ETmM4RE5
m8BaRNpxl8sKy7iLKRKHLn9PMuRk8lO9PAo+oboSspxYJO/7QKIDVgS2ScYonnM0pqIDW7FEe9u1
PWE9U6QSl3PNXYnaH8GBtRtUUV80IN73DlvMTQ5WEDrWSygx7gtRmiCyRe4tGSQ6tT2zxdJsPbu5
H+tJcFbCq8b5EEmjppaxgjhbb1y8Fl2N4bWvHbBLsDw6dFAlptjLzUCbo4tamyL9OLcShfq/Ovqd
PLvJbDvtJBppWReB/REGS8sQyc49vSK1SxxnmEtQ01pymgQNr2ES7SKIhLC/P7nPYxba4WDiI+rD
QQamhBQnnsDe2TnwgR96XP/Wg1noiYgIfkk32aUix/ZFPuY3pRvuTMNt9vIuOqIXjLwcvBOB3O5H
0czcinqY8AZlpw6SEcwg8SVHRVIrJFqWP2oPRPltDYLakcbOmVMO+LYmqxrJYBjng3W9W7JosCri
1xsVO32KZ+2j/XzbH8sbY59/Uw7zUfrRmAH+uLc2RpDfq/AqzhSkN8ld7c850IjoZ3cEj942dCWf
+N17cmcISuVrozWaBSMC2RoyQKBvnZ+BWVs5iC4wOqgCFQkQbK4NIiaMDe4Ttz7UPqP8eApfxZnu
WjKjEWSdMkO7Q9+KuycEEBmjSjHE99L5BeaTgd/noXkEmBsDjcfGLY6iI1978U9F8vSSnVkZdhQP
xDePKhAXgOTsWW768TXU7xZiGNcVD4uKNr6ujbEUaMi5um5MwrCTMBRafAeXyyba9oFTuolrv2s3
s8e2LUXTBmvjI2ciOdc3qbTBxDdU7DyvO3T+cl++Vl6xs3z6UB6NFDuly23mKA+m7Sib5rgYgvh9
rWSiAekelXxQj2B5g3NOuh4qbB2FfOXdOhvO3EsudXPc5BRzWqJh0LV7fCqOc1OktCN7SBviW2H+
W66X3ZwrIpe+gkcAUMQTnThHJYVlZNY5dMp2HRaRpdselRkX8M5HQLdiYwrbkdhMsTBLVf+gSDUF
AFtrdnQqnnupMQmrZ3aJq6KO3xZ6p40fExVEUmvFGdbVZBU1kPBeMGuOpKKghMYkLyuXsGPDkCso
oxxGNZe+iwBJVk6N0ZBgpBb/AoEF90HtfJSWlMA5kolucgNIpEsgeFxWgingCUIhjCazOQrOsZUL
Mi6J4Vb8xYmYP0gWFNKd/lBsst4TzQquhKJs8hwzdqi4Xn6/uqj6JYeb9cfkqaipo6m2q3fHXMXM
TSUcN195Oc+kcRZRd4MUKzGkmUcGc6C+GHvGoFkeYjZkisZZ/5xtm0Dy/j5soXUmmHNpQy3b9UKw
EZkC4aQGxC+xRQOLK9Z+JoJzYQNJZF1LkSgnxe8lVF3ViF1dEcHQr5Q0zqRwzw+NBqOIW4xVE/mt
DlN3qalbo+haJto/8Iinoi4GkPWwniQk1eiusLon5vkmWOLgJvcyACmKwPh53fQFH5CfPJ4rU2qk
EZY/VW/L8ljpb6MpaEVrKxf4TCd2+05Ct7JX06zOI6wXN8YHKeXY0XXMe3R7ov9WtdmV46Cv0+Ns
tzetQV+HqdnWeIPU1AMw1S/DqHSHKp8TkL8d2ja7yCqPIH/eFOStCz/G/GWZOjcKDTClgAChTd1e
nlAxmVHNW5xGtR/bIduWA5Y5rn+6tdfLxMiVgdVpIGdhpuNcr7BQS/DP4WI13yvk6XRfu3XtYIeD
QZzlb90vIfztqiGeSOQesCzXS32ZYR1SVhKnjMbHXB78pFKeZm3yBeoxp8cFpWfqcX4X7Rmdxqy/
QF/6l+Fp2jMEkaEGPWzlinBRhN+Sc1JzP2IVluCKZQfzxt6nGDv+nGD1LLqLhKGPUBzvmiJr7pfZ
kPGCjRvWXhjKXejVX1MELZ7peiOC+Fu9aCdHx3uqfpKGPkH9sEJy2Sc3IJpwiP7tn5yZRRRsoqIc
ehGhD+B50OwE6LuGo4IPMANCfXQ0AgbXIypSqavGeCKLu9ZWPGZlgcVL1vDeKZFn36kPaH0FhkMe
VAQ8mCPw5NRJfyzBrHjaEQPdn1KQe9Ku34ooLkS/hbuKRVqnmpwqGBFSk4d4/hyGerPIk1sYgurY
6jGeKM3fQIQJijZIsNOmcuz+dgEVYjuIhkjXIixTPRHD3T1VDYkyLMjai0P1XN6Eu96fQXi9YIo7
8UQjLiKduLuHScF+ySiMptAUl44HJXlFtCTwlqIT4m5cMxuNnlassz03GDgudlKHAWoEBDIROWaR
KO6qzZokhTSGPjqGXJZ+p0WHBrCPTfV4/batykGJHu0HBb1sPistyx5gBDmK6GH9s7LerRzQbVhw
6WVR/PFVD71wxQB6xPQtLhRIYM9fGjpWKFwyCEXzne0ksSl/fRfemzsgoDrL5hBtqlfzUO5Kb96H
sjsHo8giV4PIk1/AfVOrGCsyUIBNSFl2oJG2Catpq4STV0xf+/YbI1mern/eVbM8EclFXQvVQtnM
YDFaNzp9vDXzt7b8fl3GamjyRwYPY4MSatphRkDzsXXu23l+qyTly3URX62OK4fHD073vSnhHxye
GjSHeq8HYaAcCkDXW49D7qQvyg1uQHaTBYOoW7qyJYwI/EQ9zkWXJQFsHAM3LA6YbdbAilps40f6
JkY/WasNnYniPLAaz02X4Z6g38yA/4C/hxGB+E76VxbFFq5kIW7uWrJ9JpVzx0kBNt6KgZc2XvbM
FvawEP1Vl24wNJpgba/dEUdFr1vaibKbtQrRmWzORxOlygDmCI3D44wJS4YWPm1tFCLTBFtm6Sbc
9K7AlNhHvGZKzCOdRNJmm5YTYGdZsXrwND92+2/RER7ARYB7Zwt3hVfAfM/th/M7dWsOSmJMGKAZ
s01vDduYpFsZ1mM/NP1xGG87e3LS5m2KS5cOGaLt1pst0FgNuYuMPhjm1lnU/E5mGM0YFrbS+FkF
s3Scf1z/Muuu+N8O0uTcU4T+MgVnMTBm1d/ApnLb+ajH2BAtRbBMK5Xas0PnnBKSEg3DlAh60upZ
j+4mWniJFoRyv5escWNnmavQyLuunMAR8jkharEycIUwHhBP0Z3cREGn0fvcFBF2rdUDT3Xjc8GO
liTFyNZXFaR3DZ9uczA7Mfx9NHd+5wF1KXaFAhXVyLl1gYOVuaJJHIE/tjiHVfWYvG4r/IQC62xN
9augohq26GNyfmqwpX5uQfnNaHoCLQceBEaLwOIOCmI/39mZU6tgzYprR1RuFanGuSp1XoYsxF6N
P6c7Zfmkopa+SDHOHY1Iwa3OwH+/m2a3lbZ2eZsBYPK6Ka4mTpiDZtRbgES5mF6ak3ws4x4Ot/4d
PXY7DciDaEg8hHeayyazRIPla9dNM0EUD1I+LPDzIRYoxxMAH0MpRtzcteAgku8k85ui/hit2YkV
2SkVS6QjMzLey54I5Uv/dT7VSzvgvg2fjMqxdYs7+k0Lymfl+F/0NtZ8+qk0rvYYF1GU12gKsfAA
+EGMxyRzrAfQzLpYTxGyFawFcqfiuBsGtkhJanSIC5vENa3XOjE2kfEjjqLNOM5ON6qiR2utjnAq
kbtxcmTJed3gDPWA3MjH1Kdu77e7/kmMRbAa8JzK4i5Z3XcJavrQjk26V4AeHvApgYu01QR+ZIUn
xMIcFcEyHPgItAv8kFLJi1ivkKExuq8Fqwgx1prKW61wki0wNcBeraBlRF0jqG5LvwoMoFfPXhek
kaPu7TeRd1mB6Tz/PdwLGEotbUsdD1NYvETtRx/TjUK/J3agK7MzFzdz9pzFR1XE5/E1Z3BxWU6+
A/cgzs2wyImMEAHlm83SPahx/6FN2u8iKcCwjtG6UvfomO7koYKdaW7bDk4ZtjsAaDxIveF08+Bi
Ns5NdPR95NGlJuw/0THC9VoXJup5OphLa0lglKt+5d+/2pLl80CKqGH913QkggUvJ/JvNW6BWyl1
v8YE8Ns90Gv1lnyPLE3kQdcilT92g37fuWQbazIE2xAaVhM0R4veawtogUbq6bJwtZEp8Z+PxpK5
q740SwMC6X9dBm0fo6ZWHhgOtqhDs5qfnirFX/Gsaohu4VVgy0bqx3BgzFzWLSpAQR/EnglMUMWd
guJRdcxXQJCLqWjXWsQn99GSuZvfNajwpkan+MN3MzBsh9F1xD7y47vmN3kCdRJSY9HrtJr0nOrN
v7m6RDRJhdAaVAAMehwPUgyA7NaT/RIzTJmbPyV3/6SUeCqVywKkOZN0SUPSanRGMITRB8X0Y5UO
79ff+rWA5VQMF/yPVNUqbcg1fzEfhznF6oFoSJn9F3gDBXwVKOQIwPsUHtJNIXUOPgXgOsZq+NaO
YA+VH9Ag9+WldidbAJm1trjCBkgQSoBenXXZz2/eIs+lFg4Gdom/M5LkDvwNzXPhMbqc2ms+Ykab
A4gQ2Sv99F10ZmsfEyQD4EQDG+7lGlk0JyRK8HL5ddw4Y3+s2+frp7VqixbmY7BwClb3i2UHozSo
bkgJAzpavqMbsU0eqr0EqiorsH93bnwTB+IxiTVvdiqUM8W4rQuZDBAKvtUgySKvDGd3oo1jGoUv
UHAtLDuVxdljY9axWVYpU3DE4lHrlr+kzeAyiOP51dhdl7aWDIHXEKx4KoMHwxD9ubUA9xAriGFJ
/BB5zq78Lbs62EodaWNgU7tDI2oT+hZmM+J9vLE9/VF9UAQhxorJ4BfYKpbAFQ1UnJxzGWhWV0mN
vncpVQ5IMUAqJVqm/A9a/pHBnd8ykiSuK8jQwVpuH9rN5JnYCdfd2m0U174l+L5HBpqj/wCS5TeA
pAl96MorReSvPQ90LHBDuGsZ1bpOKjnHTwjyxz6gwAnNHtXtf4FkvvLon0liH/ykelKpFUj0Qkjq
vnc9EA2LAwmS7Qwr6pxh0+1t13qI7ntM9G71fSqYy1i7n1gMRBIDkyL6BWKflMmAjDQxF9Ju4hxL
LcVb9zRhV6/3Zq/Y0Hv6PDwmoM0Q2DH7fJyPhVgDe0moHKMlxH1eMxusZJAwDzL40VZB3/popoDP
dMKfWL5EQ2FE12txl03uj6/Ss/az/pE/2TuRp19JTtlWJCjDMMYlXyAHaviBEtty8Csldip1cpqw
Dkb6cF3ZtbYJInJGlAigMBtjE+cn3LSzHVEz+2swZdgdGYqlFvS7rS5GnV37sKBAxf4V6i9o1nAf
tiFtQlrt6zyrXfEz/kxBBt1s+kP9s3kQH+TaFzwVxxlvHU5qRBaIy/PXDo20sHLi8U3w/VYeZCyU
sRE/gwDUll9EsZQQBJc9Bvy0O8zRf2rgt4z99EeWujRosdgZuVbpjtt6I3qcV7XDeJ9uGahTaBbn
202A1i19B29rdodS/m5rD5EkmFpaeaqAaAWEfBsWgi09zjYSoyuzMoKra9pydsrJzFCSpM9qNe5M
bKxf/5Jr+rAddUxzGjL+wP7+xNXoat8CsBUTUm39EsqDizqxI4Wf14Ws5Xw2wIcNAx0hho7EfbWU
YogoIrjb1l0YaFu2kjC5ul/cFK5wHnLFNM5kcfllqkppOugjARx9+LB4/WOHAQRACjCzyLbFQ/HR
3DJs+uT1upIrr+CZXO7Y5hlRxddorFFidxx9SidJDBEjhEAIj1/QjtPYmyr7kDlY5c2dRgTGx34l
54W/2KxYIAEWV36CuDEkrVM72AOl1YEk9EZq61+dtmyMUt1VUr3RRpSrZ9rkgqhpxerPBHM5oIKC
yAJASuL3Y1R3XrLUauvqdmo/d9oQO4kVy9vrB7aWiZ2J5BwjaK/DaSrgRNpNZmzQd6ruWU+GAfAX
iZt3G4aLLa79rMX3Z3I5D2mOcoyHB4dIqPHQ5QtilSm+k/XsQOJhkyTq/dTYXmFYhyEEQVSCHZCK
3ALCrPBiu983Fhb/spDumz5+t2l7WwzmkWS1wDOslKgwngEMXbb8jCnJr1nwE9eQdrImjUmGqbgd
axsp22Y/A44mFfLEX/qgM0G8UTdtNC2KMsGnYixlD/y22LPQFHkuMNMpsDLhmXP+TslnEs0q3vfU
dpbPcRPtKx9A6LlTpgzHEjMS6E0D8VQYPa4kBWwuSEFCB9hlhBbnjnbQ7Rj1bghmTOgyGMHpjXpv
Ask224qJ6lfUBGwtkPbwUJkGoJ450y7GqaGq/jXbO7+orYMJE1bOZNxb8rP52t5ZL1SILLnSaETY
SpjnUDEjffEqG1PaZSmLNOIdXsdHEJw5+dEEoAWImTU3fFVftbfrd/jS2Z9J/LLhExsth3Ro+gkS
Vev7MqvO1D7ZytFeHjVFtOKz0lE4l8UVxCqg58/hCFksrVs8xqgtsdwqKDaV2+9FhdKVW3H6Mb9C
yBPVeq0vp16FOKxj7FSTdk6Sa8AfUE1Rpe/yUYFi2LyWNeSK5GLXNi9BB9KFkDQPhRNqv6vhf5XA
ebyysGdjNCPsDLS98WORqwUlTKMRjDxdPiHnenB327QKTDCYeEIUqaze00YOUcBtsByvZSo8yhCJ
POTqEZ18OPaDTo5oUEsl1Q18OIb/xGhkY6Sj9qP8xBhcso28t3ei8EYkko+kjDhV5E6y/MX4TPuH
CGzblinI59e/IyspoHlmoht9rhbpFw1whDit1qwqBwZzq5Pxrm+61ilbKhi6XVfojzDu3V9iaSIS
0ns/BkY8HbSnZkn8IWlF6w4rRo4+IKsiq8jvLqLqPl0ImQbIqcPopurLra6VT9ed0YoqpyL49neP
wpk6p3jHWr115zgB/dJD3FLRE8Z893mIhhfkjyZ89ztR2wx01kzMhq02WfsMwyuMZFXbtEDr9kQp
8WVIeC6POyE1SajUW+yEOnkjj4ij5XpvyHnuGOC7cUHGUDmmuuRuAdKi6190xb2fqco9Y62q1frU
h5Zvx8XDLGlOacHxGq8J+Tlip/26sJUs5SwO4bOUeQAR2pRSwEKAmozRk8ujEx1mH+Aa20m4UnTZ
3zyXxuUpNfbOuySGtHLTY1cVCWzs2FgXYwEosIhQLMywLFY/FaBAvK7o6lf9E9jxMf6Qm+mYERQf
7KIbv4W9AgideV7uRtRgMOuLKfR7Miad4KKL4kmds6N2rJFd2Knuj0P+3TRBSByjg5bOLgnjnRTm
u1nXb5eium0NQUlr9e6fKMyZkdbmKuoiKP7qNTBWUz3ZAqZX8PishVyYZgbgAlYvkU7zlQErb+Uq
qnGefeNT5aYACC8bLDZRis33BItpKEpUWMgTvQhrp2koeLUBLWFinYt5pZNHKGmNagBuJUh22lna
hXaEzfRk9tLSTIKIRMRTQ1ptrlvQSv0KM0ogXWYc9+iJ8KOCdUvlmcro7KBvSlwVWF5YDHJScFnv
2D6cyGKF8jjbQZMYAGIjPu7km+AP8aMbY1MeFDfdgq3T/wfB+rl6nMHkVlovZg9xDKxsAaZBuCv2
k4thagaqL+j3rFnn6bfkgqPRnIDUhGEtnxIscHep9mxVqgDzac2Hn8rgjGSaIlmSQ8hg4wYAItsy
QpRGiJa1sqR+/uG4iCjG2nYd9rCLdJeBRvlnAWAGZ9G8agCw4/DFACyrjtaBhnijvDTB3+9enctn
l+XkMgx9Wo+ZAj1zufGI9cNIRVAea2nAmelzfpvqCWx/hIjRbQ6GDwqE0TVuNaB+6ttCd8JH0QVf
eyjgnlASAKwHJos4nRaaF2QykIdrEoBZhzswMHgRzd4XaXAyNXosQ+Jdv94iiZyKelFISbTYxE/q
ckLagQc+w9yik7eg7OyTBykf3kDYJXp/1+KnU0W5FLmby3KYSYjDc74rfqbcsvUagOyDtG/JtpkB
x/Lz53VN1TXv+Uemzc9XWENd60MMg8VUsBPO9KVsFidSDK9fXuQWXfnuPZODWT4Y8KQy1kd7yXQN
82iE95hiQyAJDyEZTh7/JE3xcxowMjBMXt7fmDr+qNtPSja9NaEhOCHmE/gY8PRncyH6NI6JSiMJ
J9SFn/JY3i2lqKu+Gg4BIAttA7DgaOhVnN8lYum1NLf4NKOr+NNzi46XFsyH6kHMm7iyooN7eyKL
8xtpUdVUNXD0lpHEXj2rOHA9bZVdnJt15GUJKHm28mIUxc4wjOmbIdVglGs72j73Sqnvy8qOAHwl
x8nnVNrpY6Ka0uc4afW3DjyojWMMRVo54VSBak6Wovk9HSsUGfM5BJYz1UNHmXKymcY0fCWq3n2/
bmUXp4WHEmOIiECQ5wB4k/uSbZ6PyVRkcWC15KjGICnLBoFBXFxZTgT3AUE+XjRhAxFmFfklZrca
ZFC6eaDAbtOUrTQLVLq4N0yejUkuZIhYKuRVisYmHlLSxcGgdL8rC1gAZvKZdda3ogrBRqn+uP4F
2c+/sPcT++B8YJf1hZow+6iLyOnBIqqllqfD85o6FXzJr97bhSwDgHSgK0P1k++XxdhWpHVdaj4h
qSuDubeOK3eWykNTTh5GWnw9Qy7i10r6sKilm8rVzQB0vMz4WEbLbYZfRXbIyd0QJpsirB1J7m6k
uFtAhPJGUinf1IS81MXw2kTTh5Glv5dBFUQUq6E2IM3+rQIzyJNnEHSSMqnbRfenuXAXSdsQs3aX
ATBn3Y0C+JuSLv6MkS5NEGZcGLqMa3wilzN01ARzPS5Q5Jwb2a4caeq0xmnrsAqum8NapfFMEGfu
Zm4tcjzPGPlph02sy7cSVtKTyN4lOX3QzfJ5kuKn1s62pH6j9Cgr3U1tACpfxSt2/aeIVOYs0yZV
XfYJfkmiP1cgUCFD5l+XsO4cEWZjMs1CS5AvHSvWUBQpmpEIfgEY1n/obu/2v+2foF971px+w+a5
MLt2D4Q3Gn9thvY+xbv5DPIP/59EWICwQ7aBc8a95/RFIaCaJFlFNBKGm6jKdur4KdD3YtAC4IK2
hVlKHQg2MkZWz613kpHzp3nFGB7L2/DYHGLdLR9ZawbDXXIPkp/4o3uB627vCmBIhR8CD3BxpF/y
GcYJMnSMX3EqymMYSaDBsHxJSl51JKchwPqu6ygSwUVYam6apWF1lh+VeWCpgHktRSHChctE9w6U
8fDNMI1Lhrfa0iopjFBUa+kTqnler1deOqluJkmC23gRtzFJYNVhzMcrfGdalWRJWmMTfqDJLiyX
g5aBsyBuBPeAffYzv/wlBgciKwAevmgiUyka86mHWczVPidPWljtiPZiyzmgB0QLaSvnA3hsyyQq
Ym5k9JwJtkaJfT6b4nkzMM+ErsYWSCUiWiSBEL55kUQZpbKa4s3ukVWWy0tLiQhVay0uOFHkK8g7
eQnkto7GWEFcMC6qS6vFG5WZOsDwQZRrWpilybEjPyxv1837Ml9HeAAUL6AqAooKjX8ugZ5iuwYj
Uch2rP8agQsxy4N1gXpX3ESe9Hxd3IqpQ5oOxBVgkVyiotCmNLMCiBpBtJTjXUR7M9CTttg2RT96
WWaJLPHy+WHqYcEIwzsEW7V8+WOxMxQHKikOWDqt7ZMZxcK/SAvIHYb4Ky/79bezQE4kVwEp46aU
Z7lJsPEzfwebs5tl3SGsu0MjJ7dhkeO1VUrBd1252OhuaJjTtAHPezE5tERN2SsNIh5wdHtLXPtT
/4s0+sv107u8BkhsEUcaJihp8S/OVvKELFlq2zRQYJ5q6Hchda9LuNSDSUAjVEWsqgDq9fxBaZKK
WhZWrYOiNTxb1t3UVvZJItocXxUDRk081Ji2uuB9lNWxlmnW0SC1TMfoJbfVfylE3lxX5jK4A6yr
/EcM32aYaJXqXWLQoDP6h0EJ921W1s6U5rsx6t/TMp6wqo7qxxI+jlQRQZWvKQn/C58CuFeMnHKe
0Wo6nQ4yvqU2xRgSme5SifpSqgpKtpdTiNDyRA6vpRHhAUCjAx/zMLuoJfW1Sz/kTRvob/X3MvPr
Zyxa79N30TztpS85l8vZSooOACiSE8Auq2n3met5BH7EXN3W9mh6MVZ4PcFxrn1QjByaxET3Utd4
46yzyDbieogDlBkw0ZqAGi+5YUCBmMx/zj1EOH9/yBHf9lQk50vGYomMtu7hvspkm5nTfd+AqXwI
/25ozMQgTATTBC7eBbRuKsdGNmIYOiBSoviYMWFT110nCAtWvh+YVoFArKg2Zsv4bka+VIWVlXCM
ha77jVV5vfTNSkzBMa1IYUOpeF1AKQaHz8WEaTvn5kSqJEg1pfCkSTccqtutU5SziBh0xQLPRHGx
YZvNITL5KQkA+3LfxYOjtaprZTCNWJAnrnjeM0ncXU6XpOmBPwEmL+1npFSOEtUCE1hzVqcieIDg
AQQcdKlGfDdEIT5mjQZvkLGd2/XVbohVxYmX9gBeqs1Yyt/MWhEcm+Bb8pcLYJ92tkRdEpAy9JaG
uOWU7DITyy9UFDKKRHGXagkTaRqSOgmokaZOWaSBoYyIQzodveDl5brXuAzrlLPPyr2ZCR7supmh
l4bNGtpY3pjQETAv5ujkdnjUMv23XXXP14WKNGTmdBJL1rVSdRi6xU1Tf40Y65WmyZX6R7nYXpfD
zO480D9Xjt3FEzlDpsV2DB6RQC86ChDY8XMarCDtez836eNYFPcYXP/U1EYUY4kUZH9/IjgrVSQy
Ni45MXTPTgB4RxQwEpBQsxyzJLPgcgiu31dt+kRcmGl2OZYDLrolg2Yu07adWQgSzcuk6fxbcs6k
mya9yk18y7xTc6z8h43bLOZdpOasVKG8VqkoOBZ9RM6pTPEcdZ0KiTaVErcqCGtaGG9SbDfO0JW7
67Yi0E9jtYSTb1hEMyq/mZIESnE3Wsl+7t6b8FWx5305/r4uavW4gCGJ2gRbj+DjVDLZWor/Owm6
CCujVMt+dGr5dl3G6jNDEAfjH1xwPrFoiRRjzayU/KJIbropPw4msNmiaPi8Lmf1kE7kcM4KISS1
EmlOgkZayP+R9mU9cuNKs79IgKhdr1pK1fvmbrf7RfBK7fv+62+w5ztjNYu3OOOZweAAx4CzKCaT
ycyMiIu8VlavHbfN6033FnV3Q+LpMnNcuMqWjhaNliqHmGB6ONbXB0hfXzskeUbZXhaIhS6BvjTL
9DFnyWMr6rhIE3XJsqgDh4JHkvbbtui3Tgq5PGXKv9pd3wTnv6Zw1wBn02yAOWCQSw4cTXHVuES/
nbjx/YQJ+rjVwpWokgkKmRnuLCfJUCRjVmRR49TgUsluqJI+WnP88N9Wwx1gmvSksUaYGZ3GwxcO
88L0ze31vJXTVjESNiY6+ddHw7Tox5MbLzQmo7FAeu/NavztsAVgKHmb86DpwSwwHxiFWPlkf90s
7w/6xDAOk+hcAMmBqQneIUF3upRJrhwWuj4VyfKa1DI6JdFuQepa16H3AW0bHj8NjWQjTYoxjUCw
ehxGSDBUnVcnsgAoikp7M9xJLlQlBRmtk0bLkN3TCjPaMZWkiaLTq2sMDwCIHwTNOIewekUrjRWB
ryd1ZG30NdGK27VXL3ODvpz3CuFqUDBykPI5OEjcSSJdQkttahWQwKdevV51MuSQcFdAFEeAV8Te
8CizXClw/blOhvsi9heUNhKzDtfaOpxfh8wMW+fuWgKb1bzlbpJHS0FutB5s6QSqdyBhOG9G+Ll2
q2E/Y2dmLTqSQT4wi1CV+V60+vNaU0lLR7YS5hw7E7qOUmGFsBPNGcGXAnLOixXooM1OMviS1bC3
NZ/4odz/9+Zwu18U29zXVpxFA2a6UT6JE/sReibKTZuT+jiiWt/5ZU8UoHYBGviSZlsRtFnZ+0ke
A73R9BjZ25TuTavhrb6zWvFzi3r0oUs746Ltk/JQz7gXzFY1++PQKoNvptNyX6IDfDm3dd9eGMWg
XK7z6qL2v+SPoCS7Huclfqu3mh5Mo+3eKvw1R01xrBD0rhmOwDC+obaqBQtxu6B2G5IHzrDZPsVq
Wk+Na1nHiR23c1+JuwZWp1vLWt2yKKaqGpZ1nxyolmZh3jugmElKOl7OVQxy0HUeyQNoL8jx/D6d
jsCw6AkFAOiCAc2AB/FHn6DtCu6owsY+BQxt3EOB6sAEFSEDVHqDP1/Rfy2g9G4RXP4qIgPamlwI
mmqqgeIrzaMC7RhrizbVDvXml1pKbiXhgWKqcX/Z4dPJKbPXidRWFtG1oGD+/QFFVYkJ4fYBkqGy
ciduHs7J0yGrsxrjDFF2waaH2CgWmGulfTrmBbyXoHCLywfq2eiZcKFh3tayqwyYcTFvsK79dd1V
v8y2eNFq5VpLm8orB1lbVhQrDFbwt0xWHuejNx4V7aoo8AvSLtEwkCeil3fUNf7E//Z22Np3Mama
+mlxVNhh7HIKSOttpAwhOJeA3Zl+pnfSeUAW5E4+5m5hnPsZhDDGMZc96SGi5TsJSMcqDHeS6miA
MoTeJ72HmYs8WI/KD8lhY/5wxrbD5UlrbyV67JhssUxkGtTNmCxXwi6ErpfnfDO/ZmF1Q3vfwYNO
FpBFpsFvg7qkxi5kzofsnFbU0Yo8mlflLS2bX3j+yxpUQp9BbRAFbWTP5KRCgza+rtc0j9zyixI/
5+WXvHw+/wllJrgUibhjrI8KjkLf1r4efwLhnz+njeSNIzxwu4VwKWVDFNUu2bm2iz6q6BTFdv8t
7skNSKWOqQ6ykKaUHATRwnBdorXBmg4nL9J2VJuGJk0eadsbZL+iZfvUVltw/uuJQuLeCPvz3WFT
ad3XbV3DiJHcFkX7oG+NZINEJqCfCd0EMLbpEID+aGLJxikb0aSJ1LW9W+f6NTHM6PwqRCd4b4IL
GZuJ4o6xMhPVdqNpq09GJ5iMt21SJX4gOq82VCfQEwd3yylXjAGxK0NH6ock5lXN6eBZijkHWbke
zXy+q1opjfApqxFuR6aGi3hvg5qCj/V4WAzNluF2ZLQY46N1aQAVQq7qzm8O5MoN82uMg5SvTHkc
/1cedK1XNoEMIPd+VPlItf8ZXKqYpqB8sYEWiTrAoarYa3tvXoC9Rvy4p8B0RqgAAe0Y0GCbvf7S
vmge5OAG4UbvvgXnSwCBxUlad3nUbmk44JRDUcJbyedukjUeBE3uj5+d86ksBdJ9Ykk+GIiMq3bR
gE+ZO+phaPINg6VQUzEAPV/s1k/nNizHGYQdrvJJUSeJc4td7vf+c9cToqqtIMfNo1xjsuzf+uSG
IGNfja8D6SXhQNSY2zsbP7Wgx8SoYhurZix5ReZNT5jMuTRv1wMJjc/DG/gBvX8wki9Km3bOxQ8y
QDUMuuzM7PK9ULz4ZoGA3BeGlrEBLgUxSeFNTcQuxcEv3oqf2/35+CEzz90hQ7fgJGRtHjmxGyL/
juY4+Tqt2oUym09KPN87WZd5Zuc+nrcrCvE2gPgY4MG/Gt/dghYsyIRKxK28/FUqL1b61rRf/5sJ
fmkgkxvdhZkAbE037lpaHmK9k/iNMMaDIchkdblTDQq0wzWyTj3UmLvq0XXwKprbUUJeIDwHOxvs
N+yuqmWmKwi1MtiYxxRaP1U4OevmbXmTehpU7/2+GeifnL2dTbaBO5vD2CakW7Cutv+ezGUwloWf
I7knkDrcZOrWwgWCmxotVaiunnA9Qf9PS+fawSHo22BVoDkxll6vVX4/tJ6byl6awlj625zJpZ7V
pncuMhf0+tP1q1qOIN6E2iAFvihIoENx3g1lxrhHpbkgX7ISG1zcZnFwtijNTBRmlCOdfp43JPRE
20S+AQ15jPixj7zbMXNcGqQzSRGNkNa0pw2Qm0WSA8hMcDcDAtXW1RQfruymK5rHgeN2ksDA/oqT
y9Zm7EEgEoIsGed3qJI1mtuOeUT7VH0YHAUFxj4GTxNpsiMCk3k1D8u3OOmrp/OfT7xPvw2zP999
vkXrgPq04PCkvltrzV+zwovJPSXj4bwh4QodEzLGNmasTiRCtm4cXMCW4H1D0Xidm4CFkvpZf1W5
GdhjZno1urXkxSNcHN7LkD/A+TpRSlBL082hbodktx/92dJ91RhfJ7X45JSWJOwKqyiYFGIT5jp2
kS+rgoYid8YRkzTajYUxsuFuHoP0xgimsP1EX6FMLhvdFYytYabdsvFSAEHTKSeylqKwMkxVEQ3G
o/4KSg9vO6bP1RUF6tOJskekh5HM6OkuOri+GGkiLjEIlnGnbV0ax61tzNO4hYN8EPqRnjJr991a
Haja/6qh4VEYYLE+7zungfKjVf4A2mumuSmsto323Knkc2ZrvxRzvI0diF70hdpLDJ6e+I8GuRSM
GGmz6kWJsaHWuQGdyw2JtfD8mtiJ/njiP5jgRylUEKSBEDwvothsHjcDE2xWF2JPg/9mhovDS6Z1
S0uwktzKLi2r9Qqo2Rn2Jjlpkh16f9PswsjUOHmcGNghII88N/5mAc8zmMdxbaKVJpJQIt4dEwUG
UGqaiCYfY1aqZpsbuzM+3Wp71Th4ZfHp/Fc7hf8iBBPMW//PBBcWLeSAxTSoRWSiuR6Zh/SyO7qP
8TV5GELdQmmqCtfjpEjcTpCNw6yug2/FAUHpidq7uvYrJuVimP0/hUPyuXyYI+gPRkagvUJvwi/d
g+ypdxomP1jly6TNuFibvrDvOZSvRtXezaUC8feYXmkDUPp/8GnRJIPupob6kM0Xf21qZGbcUHTS
TPDyDAFY7KA3D4lKMgVDaP6qg8YvomyWeKhokRBaRCMZOCc853mnKbZ1NntES9MA6qJIwxW8ZcuM
UNlJLL0fXf5o701xzqPMRhbn1VBEKk3br66SV35qO831BAKYW+jQLddInw2Aj6AYHI8muckXLY4w
VAiu7LrVX+e5xZ/QAfNbWTXbnxq3VoIJqSkIFJftqNZ1cocZmlgyXCKKSPufzcV2spZZr84Fvn0G
OrJE76J0ap7mSsaVILYDMV9IX6JMyNeV9apaFCfFTqQL+dUZ8YUzWcjopzw672miMKHZtgmcjQVt
VD5MgNTMWVB+SqLc2W4gtXlpbIusTCi49tlI5G8j3F5nW1WAY9dS3uk7ljSYlyMbHgfb2D2ge5r9
DzjxhN8PvExQ8kTL4UQ1tFzMiULLM4k2+zjT1EfuG+sSEmZBNQTr2hnRPsbYmGZqnqmIRAwuyurU
02d6g6Q0gmLnvSbxvNPn+Edj+kdjCUVvwyZYUWE3Vyt0F/UsCTY1GvoR6QWKPnGKSl8puRoFCdRH
s8yBdpfWYuftgKdrGTlv9NHwwcn8NBz1m79Iw42r9SjtPLCF8JEBRVEQXQKICyoe7ojRVpsqpSnK
9/jOJB50UMAeJ5CxqkH7NH/+1/p0uMYg9MpINd/Hg7gPS6uWGgpDNgyGdkxi28+NBImwGyxpIXmt
v5dsTtf22xb3NYlexK3TIa7Pl4znmnggl7+YUUbKLqXfkXnfiS1AlsFTzMg5+JZlU9ZN2SG6Rmu0
HFjfrftGHizPOJQHN5B5pyiOYIThb2PcUZjXyc7sHsYaG0JE1K+AITofqd73/dx6uH3asngF5CFP
I2S6g4dh0KvV3AaPuFvq65vx1pYFtEWN5Fu3apqPzPfzGJdPTbbeL9V62xppQJvyu5Up3qRQ2ey+
6HQybAAr5sN1Xe7mzNtmNaYC81CQTWgb0CTkkCW37vWO6fKkEAUF/Wx7oXee7kPwavYWxbNkCbkw
Idv/CC7ONsk6om+hp9GUQ4qdUZQ0V11zmX1m5ULy3N+DDhuXeSjZGNHe781yBzbutBikvxucGu26
dwW8/Nb2J2hp3xG/PszHJphSSTQUxt69Ue6545K00jINQ0BqbzsetCCgJzJaz6kLdfYm/aLR8cbQ
m4NiTbelSo5r3b8lWSY7z8IzBvlrFFVsVpnglp4Pem0TUpaR+9R8Svzat76A0/i681D3RrX//IcW
vSsREf82xi3ZHM1eXceFRtmiJ95g6HcTMTytqO4TqPswXJRUR010je5Ncm88d6gw3UEKDICOHqjH
IaI22eB4+AxmvtqzIx0JvhkfJ3opm0sW5gy/LSMn/XjvNIozmKBZL9+dqvrByI7RbGhQ7a4e6wM9
oP17/uuKlooXxXsrH/OufMZld5oz6k6CTn5t3MVD/dXqaOmBOEGScYlybNR3dBOVbegd8LJJ+dK6
WjbitIBu2S9a5Wuxmf66dOE0dLJq5jthKR8zd8Z4uSTSKciiM0zoJ3QDfqPZTOpbyzaFi5ZtIYaA
Sq80Z6gcNmhbVT1e1qU7II+xestPmwkirQxCb8e2ASKpzgwyrWrvoYO53McrfQXETA/rsvukWjEE
DKtECa0Z05NV1WdPvWYToG0Ky1O0hXqus6i+XqtvXT1A+bNpR6+AwJ0PesQ2LBTbOtTmOIUA6Wi+
w4bv/FFfl2crdqyn8xst3IBdqObuEUNLx42AWyFSFstLqva5SaG9mNzkTSI5sLLAyN32mPvq5t6Y
MSRL28BQDo5LJbFX5LT7KMidz2pAeQRT2oj4pA7UBO0Yc/LIKmvwnl8IAMIfDyMEJNzYruCzk2N5
Vd57ZFYlx0+YaP5eCiaePtqATKE+Di0wQMpx9bv+WH3qQS2ZR8oUaKNPv9RBFdWfz7uCbF1c1gLw
iEWXHJdIndoXVumCZMWQPRJEWwRMtQHWEB1EvvxTvtabubR6G6Ok79yFLRoZUDNgygKoU0Cf9WIe
PP1eNp8tzJZ2Zvl6RZXQQo91JCRqFN/0L8un8iEJtIv6erpUD6wwo0IqUAlkyYDocCGRxlMSRSeM
zHGHK9nQDUcEAcBbt64zcusQ9IppEVjLv57QxYgv4PcobqFmbfHuQiZDRxcPhpLm02aFBnma/oGE
ltAr92Y4DxncrC9aV/lr94Y0rHvPPNJw8vJrFK1B8UWDfyDYKkor0KmxwPWPYfET5k6nByGLY8Mq
VceQlDa5TtPysnaGR5Vux94Bo09eXseTHZAB6IKsLnPkwZPxeP54CF0XfBQGcK8WvJfLbkbQ4VQN
ICaRirKKkX63lc+xXkgOviCrgUIb5qCAIUaRgL93K8tY8y3TkyhVyGXcfncS6H+MaLehbG5AXbgp
JasSPcI+WOTyKCif1dacYuIRymcv1WE6Gt6IQU7n6h8Qn7NPxF3AsIX2Ax6yFggj2CfePZ+3ohlX
3diSqP3lRHhSNl6NoPZCdM94079P14RpHIXmm/aj+2X2nn0zlEEerXdjoERFOMtf17IfxL0RTJAn
OjTD4lk4wpQ+9ICXC+qGSph8dpCvZ16LOlqUHmTkzkLDeItiJAmg0pPJLbVQOs3VhixSs+owYgYp
bb5o+J/BwWuoklaJBb4L6TgoBCFMQA6TH7DqHHMzuoIhR2xzu2rtmkI9oMvKX0tPyqhNatUvu8IJ
q27SPTZ+63cNSF6TtOnvm9ZMwgkKO5YOgOGUS9ICgcd/+Gmc/7Ukt8C2MUPzSTEuhqQPYl25VXPn
O6ncl2mZrlJbk80cCm46kIgg5TJME4/0d6nAnR9SvFRGHbRv0ZY6N85Wf50S/fl8tBCaYIQUEHmx
gSbhQn+39mDeGEkSrS40SVbQQhPJc0twueA15QJDg9FJ4NE4C7PSj3R1NMbsASJAjIJ3vj04l842
pB4ZO8s7vyBRp+GDPbbi3UerW1xwJcWKAMkMNs3DYAXUIcLUB21+F1p4y3f+ZAbzUfb6ETkvkCcM
lo/RkZP4H6M2pm0QBIgMN6U+YFxbmBTpBFpJVZZBinYN3o2eM3B+gIdwMT6e0qncFsQDrcq8rtwi
asrmYET+DqoczQGKHFRwfNfXpZnidqTEdNaEV0Y6rGhGAeeAMkgaNm4P1NNIIew7jcH5/RN+RQjh
IkfQDeDXuaWpVlW0jjvjRaeDgZcQCJ8tnjO//IEVS4UByNdAb4hLwTtdyUY9RoSHoEMwDKBtsB4n
+vO8EUHwxFCKjuiJ7jl0DrilpEM1disaHlGeDA9TfMDcg6evo6ePhV8lMpSuAKgGzIEDKT7gc3De
eB7EGnn4CkY7fLn8UFyQQ3OvX/c3pQ9Me+b3r+oraAce6qf1WPkyDieRP+5Nc/fTmG7VqnRTFlla
u3qj070s2XQ8/zVFxQX01ADsAkgNuSOfPIKHanZop2O43VWqDY+m0vI7d9Vu1NhVDuqakXBNkjqI
GzDdj2mVXGZmD+5YzHodZieev2pOPf37hPbDb2I54S7YZGCrheaRmkV1A94D/UoFj10yF36cSeBN
ouO4XzwXRU0tXqZOx+aCFj7q++/OeJc6BV7jUD4Dd0qj65IMj50ALgfCymwwjWL8CPPO3AnBJH0T
mzNgjw5FxzvTrTYiXVlcqrEBEAHgE0akkIKA5DDGDK+1TIfz2y26NoAXtDHPD0pKdKw/ftnFbLMM
+h0IcRiGn8wY+fLstYv6pVJqScgRlWCBEsLDC48gNvvLfdxp05bBBIorAl0RE6hWUmA10tAwArtH
llni2IZFHrSDJ+OsF6/yt2V2sHb+45g4OYoD/2lraLMX6+SZZVx7RBleHDBUSvZUFJBAXAROFXTg
mb7AR2uTNTr9qGBP5xh4qBSp+jwcsvFAemjDj7KLX1TttZnMIuYAAciEYt5Hc4OeDXFBQHelRc1F
c2B6933gRmDYwmi17EuK7g2Q0sAlUOnASeH8hbpxpdDeANos/WxW6NGAgHNKU0l2ITqGeytcoDN7
fUBCjIt3xtHxVXu5w0Tz6Kma8oWo2QswjmB7VdI8PH8YxIszmXisDb3T99C4cxOiVGaDniWuKzP1
3Gbx7Pmr8wcQF+R/2m8rnDNucdEYZQLAXmu0oU1J7bvjcCSxJdsr8YHbWeI2K3EGw5lqeMaMQd5Q
tYN+/T994eqoNg+54Zu+ekx+ygzLviO3fXWJmbm5RdcQUz1ILJ6sDuOpuYxfS3iod6vj/B65rkUU
BbulLm+pfSiLb+NAvGqRJZyiWxcjNYC2Y9zEQeT6eL7cfITUxIr9os1yP4/ZG+kbybUjjBjguMQF
oEF1jx/rbojdTnrB/B09chVKIXHsb9nsZRsFqWEZ/YGb76xxtymEfkGSVABXS/PpSkVDqJ7s13La
JC8S4XfbmeHCPXjCobIylYByxXdJ97kov59fhuzv586RlRFM8sUI6tX8s5qQqaxZcN6CbFu48zMC
txvrFKlQ10yeNSHHM1zPXS769JPbj+G/N8aUJNk4POC0fBgHC5fWlCmm1YsJYXV+o53isVLAtuG/
pJRYEx2evTUWgXehrjMT3cnzDLU7pfWmnPrD8qOlXxXMNZ1flqiihMT897q440PybZ60Ct5W2Msa
Ftr8gtbKTW72t5jZfbTYyDq6J7dLY6e+OmWveY7ge/43sH3ik6zdT+Axk+qSkrVZ4Il9jREojLdm
/UssUxUROcveCFejx69WtKJNUaNvbKRz6/ZTySFroFdpE8xamwZL2//4b+viDrJdGDFZMA4X9RsU
3exGp15Gmi8Yj6KH85bE7oJ6EcF0G/gr2BfeuYul5Tr4KxCglrX/VQ5441t6/jZm9XVZ2f1/NMZ+
zM4YqOgGmhnAgBrz9EpnUqITdQMdt1RVH88vS+gYGFnTIW8OIh9+wksfk65UE4xNuA24YRwLsxk1
/dW3kwQuJPQNjKsB3w3S65OJq9kgG9UpwKCNqzWHGi+s0HTLi5ggZSuhkDItw5+4/M4i5xrltsam
2eR5VGcWFGPBJ6zdNaSP78EV6spG19lfdnK+IA2NyotjmCcFtKmuV6s18RnNNfHzqbzDqMUbWJWj
uMjCWaO3pVtGq1WXGNIrnzG5F66aIaukCPdy9yM4r1EcN9kaumbAB1T3Ix3uyNLfZjYqN+d9RriX
FsjgbZQMT7liIHpqr21jJxFJzKinwzdtmZJgdNuHftPeiDbInhPCs7czyN1zc7z1A8jh8eof+1vF
ciJ00vxedX5UcSlDqogXZ2kQXwDF6wlLTV9RqNQqAAuaHb0d5/GrNo+flC63PW1Rn7e++pMIhknl
/9nj3dTe8DomqN3M1njRGe7nqdQuMSokoUp6r37yHgrcOsxgFOUUhWsWaZ5DTjyPMAPjll6m1b3q
L+a2PdF0HYNhJc61YnTDwzaBdVY1QOBPzHwIDIDFTNCL6NPF6AAk6+JWPo7GtPwY8iy+SFY80tNq
opG5VK6XQe/m2qio6o+rORzNdjM9s12H0KoLcg8exxIaE8YUlLgZUshPVCDpK7QNiFxAh492YSGu
klmrHs57LHOQk8VjnAKMPRj3xNDnx3jaNDmI7hUdCKd+fVSc+mocZKJFopFlG/HzbxvcRlaVPiRu
agNLEuRQcwy7JMQ13vtZgOB60yaB+h3yi0Fz+wUQ0Ru5ZIjo9O/tc8mmmyLPiJ20jBRTOShl7jvz
U2n/SacA8FmXcb4J4Jd65Shtl9rKgQ6uX4LPZaCyQTXhZu1McB9So9Vc5xaAA1Tplq+OVS0ecOqJ
TIJT1LwFaTo0uNHzEGAH1zzTq6xzlMOEgmlIMSCFMXobpBW+Zj+vQfkDvbZG2gJnyd6JKyJLYixf
Ipha0/fJqrlFpFTj/WJ9zwEgJMaDaVzpEBCaRuKZ1JBcvgLSUQeMsOi7m4AFn6K4cscs2rLFrjlF
dpf12oVTxYE5j16qAp2dPKrbeNmDL2N2SsldIdzM35b5EaMRmE26xlsRlfET0GvAZVKJBaHf7yxw
Z3tGtWJYJ1iwq+KJtsuNrpgHBJLofAgR3Qu7T+hyXrmidEeTYoFXWnWEAaRwcUGlXmtXhrlcKMMi
qaCJrry9Oe40j3nqZoTiENTV1dhC2WGcvEUbvX7+o++HCwHzGDgIJ0OKRjZkkPDSisgwHsoEw9TD
Ncgqg/NfT7icnRH+sQXmXiiRIjiOSvqlVJ0v+qTSwM6aqw3D3BKPkBnj3luOPplr0+HbdaPjO/V2
1NcqSjbQ4Ax9eH5dQvdmdM66hhT6pOeo6Z2RriQrAW+ePytO9mOz+8f/ZoL9hN1boAXigoAphUbq
CMW4Jvea9sd5C8JOJsYQ/l4FO2I7E6QF3lRZMcXfvGodyDVxa6UPkzd/QUFuDnSoOc9H5yoNZEPo
wqPLBHJcDKCfTumM/eIkRVxQUN3k7kWxTRAHKu0KqjSSbRJWiHeXI99kGMoBr/0E/ldcuLWnfYWA
YZD69JNbeNuzfLBD6IG7XICbiOtW/ANKXuXQdRfFqj6S1Qg20MK77R/FV5e4wGO5kMPhuxetUmXp
7FQ0ikGUGlZbqXl2vn457yDCfYLGjcpebviPC0azWU+Dvk1AQLYkcpX5m07nS63pP583I6rWOoCX
gQrMdXVUoFkM3vnhmChpV6E6EVWvq290Hgkq0Khtxo2TBWwoDglypLsvMjcUXMlomqK4ybQQWCP6
o1mlqzvTGGoakSlrD1UJahgw6hHt66S2YaoiJe2LMkFgrCSBSlQZciCOCp4+MBjANBepFr3vklkl
iL3RdM1mjboQc/HeEMnbFqIjsLfFj/wNS1HXDbS88B6GMPcYsQOgFv6IhNuvgySUfVVRVIFB8O+o
+LTo63G7CT5TZ0Hbr8AsUf9CMRzR3/euz3YUDEAo7CHxiMYx3DBbE8lA1qIergNxSMb1jDwLkwsf
91Rb21w1GEQSKPnVLx+rQ+2b1Et9y3M85ZfcouDIAyQPx8UViqECPsLUQP5ta43VrnqNruUaxHgs
2bXhN3Eri2bsx3M5JGyBHAptSxWyUPyXdYq2WUYsru88kDkibXUfp8vuagi1w3KzXsm2UnDLOeCF
0EF7RnBL8Oe/0/OKYC4bk3727OXOcUMn6vzRF0QYWEBDFEODGtu3j9u15HraAPleRtW2eElzUeRP
tv5w3ob4BLx3tpj0Cca/PhqBjEFTLTngCkYEzVwjrNEn1J70S9OfnmkgK1oIP5oLJWCUvFxoZnGb
pOuQuNNi1JcH8mjZOVJtWYVL7OQ7E1xWZQx0rjBgz6A1BRSzgCmCXK5XX/fXus/Gd2V9IHGARlpq
MGlKQLvZNu4CtAW/Rn8QjjAEDNKYHabhllajx5guu0cV84id7pn1IQZH9/nNE3/N35bZ8dtZ3nLT
SEcjAb+/cqeWj+r6BxVyzB45BvwbQDWACz8aUPICVC4LsDpFc2OaRwVNAZQyzi9C6OU7G2yRu0W4
XV8b8Qgv34AObpNLx3mWSlgISMccyDQyehDNgNoIH/ncbXadMsVod1NjLk3HhMF3JQOQws9xg1rX
CwN7hawxnl1lD3rY+SYmu2QlQtFKwSUMnLgKXtQTdGGHK09NCTwTPXsvZ/CJbbnpF1mDTXRzwwjC
PJt5Q83g4welibpivA8nGj9kQZkg3dbbYm7qX86mx34Zxz9UddSPTbLMdyg2pRfn91N4AAHoQ+Bi
yeXJ26kYOssYZywThDNB98ny+59JUEPs4mL8xEi/SumR17AiPvTvLXJH3o6rhZZKxSbOu4tGA6YM
WvWf3Kg+dIZX3sl4DaQr5L6wvkDBvcxqwEQxsKKGRZAb3uT1AfHV6yECWcWn859U5Di/13cC7Ora
1Z6oBcUJy75t1TsNeExFNi4nvAj2RrjbJjXMtkljfETtYfWdS8uf4kDxkdpG3WUnp5kRxS5W8cHd
xkQr+Xm5Nh8dUNzCSzTtBmVW3xzm8PxXExAeMo2t3ya48DgURUpTE9zqsw8pWNeLS+9FOUAfE0I5
hyw7DEftqZyvptA4qMdc9VDn+SW9HURpyf5HcDeeaU3rataQQ0lflgBIzyhtUUzrX82HJazBBKvK
UEGyD8sdhroz8o50E+RJMINT6KOvAlF7/sv+f3zl95flDgCI2eaujee/4KskIF7+Ey/jA1O+VwIZ
4oj94JPTjd4igztA8pNPIklL9HocVTyAZsBxSidq2kvWv1nz561OwiqzJdeq+HzDM3Gb27jQ+cSL
bHoD+BY+ITvfGCHJPQjCJgfGIagGNfGUzJMBVcU2WR8CM0Y4EXweVpUgxRgIbqj1MvmkheSIYbTQ
hF482KU8RZqIiQq9jgFEJTisNIYJ4vyySklSxhTYMSNydd8cfaP1UeEInaCHTJCndkG3BNpR9gYR
HkoTlQ32ngUJKb/OQptSsOpinYyVmbGCr6HiVYfyZ3fNZBJVkI76zVXh6Z1nO77+Auh3Bsn14LwH
iw4JnpjgucKbGlJ/3Opzy+ychiFXnWbFkwsmB8nsjihm7y1wxzAzirIZJ4rZVB1T6DlwBH6nZT/V
xHn+g6VgAzHij1rbKWsR3l7DHAP4BD4mzBHmoEl6OW9BeNxNA20iFqgx5MelgZOBmuFkQquq08dr
0KrpfkvpwzDVh6r+DN411YvdDRz7XdinADomNNScXPYaEm4Z/BWjolBIh0Tjx7RmWPoeWO4W9C4W
0DB6DJb/PmsNSTYqscKX5ostrRS1AVmNmRbBmPYPbTvKnlzsJuUDGuil0Hi0Md9v8MCScSybvllR
nAdGeL5xp2Y9pHHeeQaoebwRvcWg1CrHI9PohtRRKt9SRvdpQ51CFuhEiRMgViAHxBi+ZfCXcB8b
YJbL8T5XLzUcRa2FerLrs2y4/YKMX5IZir4tQ0xAiA/DbCdJOBqZtT3pmP+bt7sOfO/zuB3Peyrz
Af7L7i2wX7B7SyhNPoPpCk+x7KK7GKMyGg/25RCNEjPCA8HoTzAcgoID8uyPdrZ43jLaIoj14RwC
kh4kldcc9Wi+Li4LH+xP55cliiXA2ePNjHoDUmrOHEhCOrPEIHg094+mc7klIA1Tiz/ZHZCaM+yd
DUYO7nw5hV1rCnQywNYFVQztiroyqizxMv628N6Q2+2OveVVWxEsw03N57JTkotpLEevzDoZBY8o
ZUCE+N9a3kuMO0vztJBhwsxC5GrUM4FZzzUAj+43vfad7kumy4a8RHWuvT12znb2km7AwFoPe/MS
Utd9rdQhYFDTVJczlrCr6cTHd2vjgjF6RNZkOyihGFF30V62fhJUTZiTwLlbA9Ad++NVjXEb24up
JyvfCNcJJCKOMPzwZN4rLxQLNw2elqDjjP1+KoJ5G28ttwibbZXca8JSKRogfxvj0/c51vrKgLus
ja+u3nbdUq/1IWKb+/pNa4bK23pnRxrAxFl9OH/ghNmRizqBi+EIQCH5ED2bK6B/FV54jDAPoZHh
ETB3ayPJBYs0A5k2niObshGdD1B82ky2FwAi/uGO1rs7lwRyjagtXhi99sWph1+1YUvg9QIHglAz
7nKgLohzgi2p26y3GwfZLehzreYJ0oJ+N5GDYV4Tjf7BS2FvjBfo3VpwFLc6jDHSeRIAvVY8uP4Q
biGkaOqLVEZJIqrGwaALrkM0D8DPxmV21uSY0zitjARF9Zv77VDfztF0ZfvxEA0vGDE70hXkAef9
RXCzuQDJaJgG1wA+5I1ifrsE+SDug3HTgomgh+D8wabtLXDpZLJNS9VXdgpytotlnQJzJP4GeuwE
UGC08SR3ARFcpFgQU2gx0eKChs/HgJYZCtrsC8x1r1bntbf9o/0KHrPACcw38qY/bP+PtCtbklNX
tl9EBCAxvQIFVT26u9122y+EtwdmAWLm6+/CcY9NqTilY+/wk6MiOpGUSkmZK9fy+lM1uLqPPoFX
sGVen869EpCDRn5jFQ8C5Ew88DJAIed0PV9pGIWLT472ibp4fN3JHyS7SwdoHLK3uNtCv+x8pKnS
KMhCQO+pTvqD2s/eqFHJJtjZ1xC4Rw8OJtK6bOMeG7uPbIZmTmp0rxSY7aavX7q4khBqXY4EQFI0
i6I1E016F57fUbPPe16vWj75MVJKH8egZGF2AHOwgawi+rRQlbjoC3N4lWU0gya0w/QTWMSeZhMk
Evjv1LqIl546asdsjtylLt+KKXGjsfYBwoc0/OAOUR6krHQtNQYVk4Zm8vwHVZtwsS3P0ZO7uuIf
Bz57euvcg8ThRXNy0x3VUXWncT7iffxsTNZBhUBpZ8USh9+du824hLOmRIJNjSL0etedwVw7a17U
sZM0PkB//eLoxuwBCwukGGL8RZeUNtIe7o4udpSwujsDOq5QkGqyw8yb1BumxYJSFunjH2pM0UcA
fGdRugWL2OdM1zp/UGpQD0H0+dToPDnONmMgfdHeDwyNc8xGKmQCHsfVIQDpVQX6u6dSUwPCKuSb
mx/V2LzYM/9Ylu17IBXfYUVUUHEQ2+3t6rF1oO1NyjwoR/W2t0iglknqN2pC3hvxzA54xxzn1sE3
Lx5N8CRBr7XlQn6t90iJdwl60N7rQ5/5mTEYrpPXkH4blYcIyuGgJDpMQ3Fsk1Hz42S+LQvjDvDq
DK1UqubNZo+NbYC9ZmGW4/dV+Yqn0clpa7SRghPa7acmOSgqSIwjvC+d+tkZ7YBNQEQYifMJsNsH
HseP5lB8dIyxfdRYSf2k5+PBsJxP1bTwU9Tb36BGZ61wZ3bHx1ctng5qNwCE/3Vq41vaksylnCc+
tXN+ZwCeHPSV86bPhV/FSxNYtVbeax2uVWATvdOjzuOdTOnyMkjAN0BwtSqUr3kZ4Y5fFMlix5Oa
hBNhnzka9u21RbBXpCw3l3fj1dCKLkFlByk1IeAZvRoTBF84IZ5H5i2BSIZ9pOsbBgkuCxxSwGdW
n/QiUIByWZn3pM2Cu5sNpyTCO2TadJFnYpoYAA39Sl9ilqY7WNVDlI0frx8hezawl9BtuSrkohBx
HtZVrpaxPWMa6QJPGZMeu7oyZViFy/swyuh4yeOWivaoCxFZZ9HLMV2Ai86jwtenU6eCIig6NY1k
NHvOsfJGrxUsFFbEQ0qLbCVH+wOk9Hj1ZqsdsJn1t5orH/580pCANE0gTYBBFLNiicNyEusOmIhM
+3ZUKKgPZWTAl5dPADwBtkZ2FfDui+KQM5PUykr0TkWD7rf8K61sr+vR3ZvfqXSRHFc7EE94MvJF
SFmZmDYRxGKkvQosNvpuqGkjtzFmrUfJdIpM7nU2DVVU130CqSnQTao2vCSX3Np21g0FOAAI1wY+
CC8Jey3hFi+bBopwVqa6QBF4tC0OrLAO19dt1wyS1WsbjmGC6fvc2efSavokRummQAowUe6GGoBd
aFtet7KTokb9FM+StS0G6RsxDTjSEuxYUCz6WegenxlzlWeEjJAd6vuWuXEgg1j8F4tQPUCDDCAz
YqzC29BgPRTWwxKCn95kgvtFW8K+Sj/NqnkkY/mZNkvQz80h1qMnR80J8KBa2KQyPaPdGUYY+f8P
EdOCidq3itWwPKxTSGamtQJiPtP6oDW6JvHZnZCyPiF+WRLOAb3OjdrUIZyxtMaxoz1IAmsW0oI/
N4YUJiwzpp87Dq7f2TzqeOb21fe8fOho6ukTpFsrmWjr3k5Eln0lKMb9Z32fnVsqYjoS0kP1S29T
JCuih1xT3k99Cdlyvny1KQNsoqG+2UaPzIi+X/fcnSPvzPh6WGzSM2Vpm3nJUT/twcPXFa/lCLHL
CcSN+StPYtcsZMPddZfNaNffNwZju+vyylhb1YxbxXRe2hyi6VH/9fqwZFbW1d1aQct93cxYPXPG
NAJZ1Q3PgBL7163snKRnkyc8qNuF141hQDYMqAVvbj/VneTU2d/lm9kS3rZ1oxRKrMEC96GZSQLi
1zYeti5IvkLtUEVBItWsXAPveRINoWxjUgjMdEQBDj6Rg6+gOI5EO3CDgYVhYWgPg4CRhtpsFB+V
eXr/byYTXAnnS4YXb5YvDRxDreLPtYMHUVu9/DsTQgBp6jFftBqhqrdAHdKWzdugpIrkLLjuFLjE
nY9joZU2dhSan/ZSdl6sQx9pSnXJZEkcA6Wfcyt93CIwUDiGEvsFyL9viA9JtcwH37gTxv9bXXQv
JKKMhsQ+MlMoOQtbt4N8GyowUEwaAhIsyQOcEaxjAbYyEhCGdk9TtwmK5u5/KMnumkaroom0Fcrd
4hPAqGaVAwYBKSNFwUtvMP4Z2hR0WTke0nmCav7cP6uVc6Sq8thZ2Q3R83cWn9HGmWsfl1a5nan2
MBjK8c8dSgeBCMpVuHteqB21dgKS7BGHcLMA1AZZ2aaRkaXuj/yXCfF4tSJQlVgcJmaD+epiuyRS
3XhwUGyX9UHsXEDxIMCjA9UuwBDFzC7ptMkZVs5UDewTMbkfcBfU+jSYzRPo2CWH+U4iC9RrG2vr
wDchmrUa6dRVggJP8CA1dN8a27dW0w5O2pxA1/xe6+ZV9uurihexN06JpMNxb59u7QvBex5SvBQc
yLJaxDwozvyoabmEVnzvFNqaEKN3rRBL0bF2efGxyT5Eyn3d/3Et/XwWhWjNeJwr4LgCek/l36xZ
GT9Gsd7fzQ1qtNd9XTIYEQ8e13NE0wWDsbDPWT+5SDb4/SQ5uCWrQoQQHRclKlEUVqAw5xtx4rXm
v5sxIsTnLlIoUEeInOgrhc5b5ek6akKVJDJI9pKIqlyKKQJ3/iqXmxTgOLez2VXN/CMZoS+r6rnb
kc48/LsFWqd2s6FyvWrQs48YWbZBslAvt+9xDZJs230vAEBfNcFPB8jmuZFMS6ykjFWMq3gY7Q9V
chdZn66PY6eEvPr0bxvCQOqcD7a6QHgAQBsdxa30xvSru6lwV/VdOUp5N8JuzK1D3swbQWqwLmcd
GXVtHFEEzW8jLX5Hze7FGqiMQ102f0LUa1hWdI0K/y6Wd2ZaQX4M0TzlEu9bA4t4h9vOoBDbNIoG
+0LRgLvuBg99YPdlZQUDmpcap/ecpAkyyORcX7X9jft70YRYhzPFpG024dqTPGU25P5kr7/dmQNv
MO4dBhrtxfaQmnHT7Ci8ohqAQh6cH+DS/KSWiyQ87I4D7JXIwKCRHuM59warBbtZPMJMHbdH4HkO
vP+LzAfFANA9hIQPiJDPLSTtQvJMwTWqphoStZWf9uzAGy6peezNFyQKAV9BPUK9uJuoWttEtQae
uqyp7lgJUmtKbpKc+tfXfS/QbcyI9xOjH8mixwYAUEZ2Xw2Gx+oPlTEdTMuE0KnEryVjcoTFcexx
RO0NY4qVyIvjlyGe3L6UYUr2XkDbIQknhKn3M+0XpMbAJv1s9arXcC3UMvuzYoCFPENPC6std0kd
yYrtBaKtXcExABwrmpiMQN5B0iUlKZTG2cFqIzzGJSFWNo9ChGWZkcy8WlONGhqPQCc4NWnQgGfh
um/shaHtgNbP2ETWCM+sjmYwg5LWeCBDNB7Unk8eMaLUz3M+uqoxl+8GDai165b3dvHWshBmidpA
CCIFA0jdFZ/qxMgP3KbzX5yFWyNClM11a6GtCjqtfnlUZ9TeRgIiyG//biRCXC2yMYWsB/YXa6cv
gIYfCqJIQveeN1hgWSZrxv4SXzv0tZ7jWMdkmekT2l2gX6B/i/LsL9ZkxVVAOVhzkEEXpkvpSrDA
KgZyGU4zuVnT9+6QUFlidG/lt1aE+VoJX3skTRC/jW8W/ZzxL9fXY2+TruxcNqgcQQgu5s0TPR8H
MNwj05u+VumNktWQDf5eObWkJLo7jo0dIQhFxsCARonRDWl1r/XU/NBBf3R9KLtPMKwGmiptJOGB
9j3fn0tntHlhY65iwwiGmrhKW/mj0gBgmeoPlg1/LojxtWvb+MCt7PswyKg4d0e5+QJhnzK9Bl1M
CQnfUavCnrRhV/eSUe5698aE4HaQSFWdSE9B0BOjbYOWyBqQEc2kA7LV1+dz1xI40aEMDHAGqnjn
0wmYWzVHEwCyyZS9JZw/lz01vSlmklNwd9I2dtbfN2HVSrSxqjlcA/fkw0AML7Gmv/G+jQnBMxKW
OAppIcM+D4XX2K8LCq7XJ2t3H20sCCuP7tc+quysQC/Gt8zCbqpDg/0DhRvvb+xQZGdMC1VIUbdu
0KyodBrwsMVFO3jtiAzKwolvqfXNODmyZ9/POqB4815reMiQGT8Ln+drs/7JWWkblD0tilMhM6D+
x0gaP3d8mF8KM49v61hBu2VTzl7VKda7jKjLAa1nS+1C+UG74b3BwcnZo3wUVZG/OKR1pwrM3Nfn
Zd9Zf32o+Jx3GE+ZNXJwZFXDPRC276x2uqkSKrnT7D7mQNmwAvcwIxdtrXqbqYOJyB8CI8BvBrt8
oODA9wzGVzqpaLgrbKP22jY1H/ioLKdpSelzncT2cRoWTbJz9pxu+zHC4RB1g5NxEHKH2EGfHROy
8or2eVbtuzn7m0TG1tR6ydxs0kWdyZRb6xXLiVdtBq1xeav8zaNoLRqB3d9eOYaFkJO2SmI11nrJ
Z8TLJhD2xOpxamTsMnvOAkQ38JfoibmE5Te9XqR4JsOri4+1Np/ytnbjZZSszl5c21oRQgKJG2uw
1xdLMxE8/aMauZK5D677/brE4gbdGhGOAyg80EzRYSRVUNtGT0g/PDEC0FaNF1/jjiAlu25QNneC
z2ncmkgzwyAZAeAqQW7Qx15fy+pqOyz7uI2s+2zFjejoIz93OEDsrKVq7AzZ+frUdgFkjABUOZR3
Dg+QNfbosW897bX5VBzSQNajtbt0aAcDJlJXjYs3bV21hUW4w0KnKe6MKj5O4EuVTOS6Mhcrt6L8
EVvRsSw2uzVWlyssVsow7egLstilWxXsfgD7FUQgDvUsy2jsLtxveyI+16x725lbEELm7ap3bvvQ
eXNHu5IE4t2YtDEjrBtvkAm3CNhekYu8qTvyrDP1YM3qgZvG81+44saUfu4igBtz25pgakrN2OV1
xU5TFv8YucokT4pdf1jbnAkOXhDACLusytVezacOVYs29ZrpNc+Vw/Wx7E8buu+B1AJiS4ThgmrQ
6HRusXCyeIKxNK8tqKF8FncPNh5//nVru1dlJGzQQWOtshkipcWkF7wyyhHOV5ex2zGiedyIb+I4
exuZGrS89Rh4Bmba3kGCa3QBvTIl37Dr/wDd4wUFpKwtIn+VeDL5nCEtAWmJL1asvy+IFVbLvPgj
XlSIl7Pk7N7dAMCH4dAma1gRjjAHjeMFaoGI+jihB4f6vAqd/J/rM7vnKSsqHSYAgLjg4q/nppkM
5MfDskuhz14d5maWuMr6nWLgQAMg3momAQGp+GRr2oKXyRoZo9nycBX0lPZ9UT5nFCSkM7+zQCrf
qt+uD2vvmEF+D/xAeFBf4sVAaznkmQV4U6pXh6RLbuZiQs+xVvXunC0emNi9jtOn60Z3ejNwxd1Y
Fc4aQJ3wgtMRsrhfftACUgK7uLat9T5nB1TyvTSQdXHLBio4SZS2fdTUCXa6vnzTaqN0p6K7WfWn
kmysXagwVi7TLUllbW/3bwb6k1xzc7uaLAMgFQ7q7wxinz7Brc7tgAfKyHzsylHWqrHrQChJ2GjL
BRGj+E7WoqUfc3NhIIjLxlNkOd8jzgYv0dF/Ozg1rkTWs9XwF8tGs9v1Jd0d6Mb0+vtmoIWTqCUv
gcbodeVGj4GzrWb7temiQ0264LqtfffZGBOidtpVNWsazGrDqG+UNuR5tYe4Ak1Qqb9Dv1HiGqwJ
8uxzo+p3MeneVGZ/L9MkKNtFclTtBbu1CvSfKRc8eSoS3UCxMQ+TU2+9QVD2Ps0/17w9kUz2EtoF
YAHV+TOuI7xfQOkUU10syIyFS976iCwHmhmflap6WBrOXCuzb9H0cajNChrusWTL7q7vb9ti+lyp
bX0yOGGhrqmD3wLFnzpoY4EGtjsS+un6Au8F9M1AxfR5ktUgS51x/nNA6W+reNAPrLGnJ9LZUnzp
epe4CLoroYtD0UQPiOK54zppxphiogAKRO6jFSxo2m+DBkRDK2xa1ny30xCHwLe2mwKdgrKNmHqZ
zWWEAgmKuqY+z4FTqLhjj3iBIR9bF4eKGPOxGJX0Nmp54c1FUQPab5Nj2qcKeBN4ekgNoN30hbMw
H/X5xEA2/hf3vO0nrgfhZifnBOhyVIVYiE4VHNbmY6Phhk7TIxgNJQfe7jpvZkOYezIbkUViVJiM
6R0B2HXov+ZjJIlMOzuUYLPgXYGkCrCvwr2VkCaDKiyyXVwHCCdF/7nrcHCZqXx6o1A5dadcl2Sl
9gLUmc3V6TZzWA2O0dsENhmvVFedcnoLrXhgnlS98qJxqtyi1ycPmnCFl8zZj1wBipJN03ME5VUP
L8oOutKa7Ajc2cNnXyU8wmvwpHaEcDA5T21yyoqmu03UmAU20aMDKTIZn9vOkQsULHLD+srNi7z9
+Syg4tdBGQo1ZKIyNO5OGGsReVE9HmzTPKw1F1+Je4n77tzTYBQ3X+QZkN+8uH3Svu2SEkZtiLdT
O0MWTVIX3bEAHi0KrTgIn5kXiHTVsM0lo3gzFLNxNDP9Pu5MybNkZ6XOTAj+k2hWXFiria5Ob4oc
5CzkHu1aNzqUNK6H2r1D5cyUsEg9WSI2dzNuKMNY3tOKj6cJUmm+DVyVrSgH4ij8VVHAGF0vnPtZ
WWmST5DNpxBwlLmdynHBYA2ae5UDRrn5+/VB7oSAszEKccZsGl7YfF0xRqtHp6DTo5NBAU+NGstF
r2fjt05WSxpKdy5jMApBtLXZA3ld4cKp1KMRRZbNQoawfqBOVrzlde9C28pXmEnCLjNYMJfNGKqz
40junTuRdWvcEECqJVOBql/iKkysr4t1oxpfh/rL9UndX7Zf4zOEuGpWamWApQyTOiWH2lC9oZCx
gu1tA5CzYvogkQwQjzCFDfqP1KmaMQobVG89n8NG1aDmUVi3ZmNJXpE76wVNbeR+cXmGKTFtY2iz
ovZ1AUblMXnUpzbzK05uFd7ablwYt0ucvphZfBrKUabau+OesOxAUMnApf1CjJSVOmhG9XW3W0ug
qr0ft7NnopWmS0yXkkWy3/a2/Jk94c5qpt00xhrsKRBb1Ju7RNE9IzHBkv45GzHPw4uBzGzG/txh
zswKqzknqxBQu8Jytcxt2ZcmldVU95aQgJgPZVsd+BsxEcCQXE7oOrBmLA/qnB/0vvEaRJQJ+DKo
pfi8/sYUJ7i+EXa8FG1wv6z+nO7NYV8XVtOYKqzyUjmWq4B30ebPWtt7LJIRPu/s67Xlbu2rBgHL
RW0608ranktczvouDZKhPrIpve/G9tP1Ie3Bts/sCC4CAfiFRQPGNN9Y1jE+5jegqLjNwe6YuvEn
lCZfbUnE2tsEoEoF/ytyKwAcCTFa5SyiWoPukqZ2ajfSmx9xHuHg0yYwdRVU8UhEJA65a3LtEgAB
rIVclXD0dWCwnVNwSoaTCsLUFFfCFproFBQV5ZMVJbJttxMwwdgACWdQtKLQJCK2stGyIt3CzUS9
GQt3uqNeeRPfpEh6oNdJd7lX4N/1ddxzlxVXBSSDSS+Vx/qVdK1ocbhrkeWy8Wva3g9SwbGdcWE0
wGJj+VZ6KeEg0BUIjaUKVPTyMa5eW6doAtPu2OmPh3JmRbgSlSSdUGc00CnD29tKnV6K+ail859f
vACl+9nehArORX9clpJSpyVNw2Ey/FRD+b2mLnpJ3JJqkrCxV3EEeg/JA/g8Wk/FVk2z1J2UDjbw
nBCnHF2dOXgCzSavPpV5ZIAtxVzaj7GWOqZrzWPv68UQB0VcoBZEaJSCyEQtYsn4d7g3HABmkX4E
dQqYysUH6lrUACSG1+HMXfUHCcaQvSjPtj94ztPwJf1aBmlgS7x0z4EQQA17VckGB8+6TzcBNM8G
i2YMgJukXCCZZdkl0uNSRoqdvYCN/tuKENIUdJKiaKbhNWKzG67a7wtWfWCMS/x05zQ4M7OeUZvB
VBmbl2GMkcTFxrvBO370DcMsXXUAA4I500WyYrv2NGhkG5CKRTeSsPsMGldgwgM2pq0BVMqMrnTz
efYNc7mzef0Xuf21T/qXNWEXKgXI+IbIXDNv6MNbmPaCxFDrgeKs9Sai3E6FjKhyd9lQWAKvogo5
N/FaNikFpEYTB3B+i37AU74FqamjeVYWSfbjniFw0wERg5okGIaFiaztCgLRazKirx7s+ovSFUD9
fb4exPY8fWtDmD67rZwpMXGs5qz3EsrcUtZmvruBoU0M+XKwM2IUwmZalsXuogZuHn0ukoNqBM0D
CxK/c5XcVa2jEh3MoA5xyJWypMfq2UImDbdnLBEarZHdF7PP0BTjqcZgWTkWReA85s/V8lMGWjmM
gWN7xQM/KN+7HzQoA+bJKEZ3l29jfd0nm303ARhYpENShfr0OHdfe5DBTo6EWXAvr3M2RGFyOwU8
U7mFroL5pnhfgvQfzWw5qPen0S/fo24RFq8ym/vjIojHqFfjhSBcUjQ9qUZ9fWZV5hwu4w+WsGAp
ZOjoHU5PByP7bWb13M30kZwWaNrFyEYPKV2G/PXXLPHL4iN7N4ZF7uX3faAWAXgwVxmJIRzbUzp4
sVd7csWvnXvZ2besU7L5FpYtUEzGnSyMcdSbygcL5Osq6byxeawiWeFid0ui8KUaq1IMyqbnxjS9
NgaI0MNra/WQpxArByvK9V2/Nx40BEKLA5sD4FVhPHk/dNnYIxtom5jbtonfRkCZuz5LXN2o7mjl
SPPMayAR9yIcRsdl03YAmhRMIt1RGpW5NFjOlaIV1ZhXUHa5xg0Du6/5fH18e1Nog7AItBMW9Acu
Um5VQfA6xtZr1Pa1zXrfsv+ChWHlkUPuHKAKUJ8Iu8ACKLfNjBS7DZTuTPsnN9AL9RfRGbVdy8Fr
G6Hzgip/MrrJJBEAnrOt3ObpHFTpXzQGAEuIlD3KyBAtE9fF6mPc2cyqClNaPI9DF1i0um8m/ufN
ISAh1lEiwksKjODCWZYn2VRV0CAKkxiktXROi1t1tiLJuu/kd2EFq4K2cTy4xaM5btQhJhqDBlpR
B1Gm+npG/dGC9ngLkg6QCBWlLFWyc9uB8Aoqx3ht2Jdsp7bBmyEhPVqITfO02MbXYozukJG560FA
ct2rdwIvTOFOCmABxijOIY0515WaNKGhvhQV95zi1gHi+LqRndBwZmTdx5tQt2ic0LHooL7WGges
mT8Pt138qPPJbRMZ5+muMYR5QF0AgLrgSWuZHi/agk00AcjcGeRgMNAkTbT2yjryBlSWjtdHt3Mj
QJHrl0ExCzlkUQbKjaEK8XYHC1b/AmaPzAMzY+Z2nX4XmUpY5vVnM5E9Fnci0plhwf8X3E4rW+tB
AazaR2fSwbNnSR4tksk0hJXTB1Zl6L3DyvEkcpk1PSYkehy0uXV7Zge6WdQSi3sOSVSoU0KfErtN
vNlFJGmAIsCg8lzTvGIuPgxz/oWbBT9cX7a97A8eEyB2Arf3ykezjn3jlTkqf0upQRcL5CKnuYqo
mxgLEj94F1slGAnqlhwz03kPAthTF8/fNFa/n9vsZNqRJCm7O2YI5yAi40pwoT88Qh13wtOwwRu5
f2TD6FmTeT+Mf064D1zPxoxweUyTuIWIlFqFZlMHCY3vykbmkrsjISqSMTiPbVSBz+cUAlUUBfQF
Gousrt3EGe/R1PDFqQrJE2MPX4nX0i9DImB6sMfeXAyKKQtJoIOZPQWf7GviW8/kXn/LHK8KlFMW
KncO82QE33uDhJwaVgrXHHBoCo4zJBnLTZLheIvpsZzBgl/RHnQthS6Jm3vnwNaQ8JgvmjGveYe3
BleG+L1VLRzdBcjs3NvqNAbNFFPJM3t/ZEi6Ah5O8dRcf99siV4djZYYGNkESgOFQDmwfSpkXSZ7
MQWE+rhL4Sl/yXXVmchyRTOqNhk/Ms1xYwP0+bbqZenbUM2S820v/7SCzKiGt7WtXzCHg5kPfaoA
r4TNj8FPj9pR8aJj8gX0Z34cJOH1mLI3fxbKYEgUGhTwX8H99XaIrTICkWGi1oZXGclhTqGUDHqo
T39uaFW9Q3UW+GKQcJwvlN71PB+XlTFxAd+gXgVaCuWtVCYEtHfCwMlBOoZSMDrShAup3ehpWSbw
B/D2hxHYqIdYfbs+kss6Deo+CPQqqNrgcReS3XE9TE4BATHgfRjqMVGyoA9gQqa4bUxXHSFiOadW
chzxTDpkhMfoQo8HyaFzsdF+fgOksXQbQqpAyZxPpw36xkptrSqM+in27JIq4ZJVZUhJkx4j0Dr8
jT30HGurqMXKYn5ur06cIovGGTLCSuEOUNEemb7yB7VKdbg+vRcruI4MIUEDRwzoPMVYpffZYBJI
QIaFTR67Ib1dsu5PnV4wIUSpNFXsvu8TpFswXX7Ghtqb7IocMnTTS0xdhA7BlLBOGQp6NdBtRejQ
zJ1ifkSTu5fXiWeye8POJasksWYL5eVxHOtc7SA6MKjDobS720X/mFeJi9ucS7o/vQOcD01MzJlJ
PU/RDHVivV9mNzaXH6AB/uCMhSS7s+vqvx3CFm50Rm0bZclw6zGL1EdRwzP5E1lysJ5KXmcyQ4KP
qwvNSjRXVaE9G0tg9taD2mNb9yWU64EO+/6v/Nxe98Hm5CqTIdPLCH6ecKSh0Z35D3DwMhmK1ZPP
8g3CGglR1xnQRljrcD8tak+ozX9uLeuwFPExysobtHY+scXmf3oHEGyu07wZGIvzrG/LGNzxhf7S
q/YtSAbeKVPzaCBQXp9Dmb+vv29MQdVDt+uE4iFj5mitsF3eUU8xBlcjAVVl/EbrZF2bTCFs6NHi
IHNf1GGF4OcCnP2oql3vNWBvlEyhJAaKiNKiKbqsmDAuNrZ+XtHbODM+Xp+6NfBcGYwIHCVllS2F
vR4gTvahqdQTyPQearTwj6T/olvDE1URFhGp/pgd4ad7gAd1ld10UGE7X7NoTpVsWGVa58VEZNLy
H8ZY4qk7Zse8Z09kjh0v5nHqztryx0lFwba456wiwtM+RyjJp6fOSI+5KWtCu+z0EGwIW66zOqpU
hdlAKGW6448oUXoUGrDVu+JGpvgktSVsNTRmGyCWhC31RkFKX/tntWWFU5jcJJJof/n4XMcF4B44
1KBwcFGHYV1uFHaGuaP32tt86MM0d9FeCr76yLUaV04kuBeOCVJxNh6AYJAXr6YdK+NuXA+zEmGx
pU+Ww1w63raNrAnyJ9RU3AsbSyJSJGmpyUDQi7SE2x/4eztG8sXrTVd7y58t3OO85pXfpnf8Q9Md
7SFcnEMPCkXfkESzvV2//QwhOwJ5uWrQchx00A7zI2XxyPjHuQos4taEcJbOC+kNlELrcEJnpDso
xg2drEeUZ2TNdrKxCLtco0XkFCbas3Nc87XutnZkKbrLipowFmEzZ3XTzZwjfU/DuL9LvvXPzU1+
iPzBLVz61iiP7Tc0KkrWSOKUPz9qc+JwdH5GbboqaHe2r80fqukGSA6vsSR3kb3wvF0oYWcbDZT5
7HX++p7iwl0plV80/T3Ls2/9PITdAmV3G2RdLpulXUB759zWtnCqQnwwHqAQgFtksCq0JN6ieRnY
j33TL0/taXykix89yNAGMqvC6TrpXDGXBdfJdMwPo1UFiz0+REUlIw7YuxJtRyfcyI2etbYz4kqU
Z847y6oXdyFo02C0fRdr+gsKiU8mmWTkJRK/ERuOKnVEYjSH39hAapmT4ZmZ6kUKWB9Tief8l32B
CzMax1TAV4TlyzSrz0eyHnJP7ZfqsEA42Thmj3wVey8CHdLrduzKVu9S1uTnbvxtVVg+upjqPOik
CMe0UV6B5TR8qifzO3QGqgEHv6XPoXrvtwvUydSUOy64mMEbZMTIBrTkY2al1scUOIwnwxqRzdEb
oK7yJPVwA8rvAAygp+v3n/0A9ft7BTeIEkKyUscG09h0ay3aKdKMv3i4oHXlPwshvsYUG7RwY4mF
YFPz0Clof0K4CmgFajOosBz/ZjwQvkA+Apk+Mb+SEa22yGxCIXcxTqOin/Iy+XHdxP4O/W1CiElM
n8tOnSjOp7zWvHiJbrq2+YyihSyLuL82vw0JHqwUZaKqvClDvatAVFqx4kjycpQsj2w4gscqjprQ
pcOM9SbzcR/E1cetI1n7vmwsgp+xaAJodLDQ5tK9AcFrZ5Ltvh9Yfs2VWMtpidon1vr3y8XyuqRz
czXyDMVBHk+2x3cnDFBhQKJRfkM59vzmjnLQXIKdBNck+585e0dBqzqjeea6k+3O18bI+vvmgFXn
yJmj1QhFJrx4z7qv/+7vr4Pc/v2xjWfUXLEeoFNgYElZsj/maFxD4WYIwj5xCICJOdPRz5M9l8PR
UB/5FF4fxe6qb0wIO2SKqyay8hjt5PpTa05ezO5saLwr0fwvl0PYJIVhZG3SYJNMiu135sOsE8lb
d/dhsZ0uYYckQ2nybvXg6D55p7wNJ7TWfOwDJ1Tv0jegGg//aurEk1hrFJ4Og1GElfOQTveaNt7U
ihFWxdt1OxJHFvvbytwYFjrAkeFuIUVzFaO1ZOr2Hy6/3eAnemjjzJlNua0QuEF7UCEsTj1aByMO
3vE0pEGOssGqqpy5eeBkflmdutxPowDtk5IpXZ3g4v0EbhcTzf6Q2BNRIMOQW+OE4xSprIG4i1E8
EhNIs74IsqW+RTn5bp6Vv4l7q1SigVYXdOcLj6VamUyk2rsy1LTmU6K3ocK072NPT9U8Skytm+ly
eL9NCY8msGRxhMSqBrgq9UDtmtvQjW0tX5tODThmrrvNbpDdjEsIsnFngOuC4h5F4tvEeu8w8G7K
SpFrGvjagIQY24HrpJ7HGtWCvPraa9Yt+A51d+LdLR8JkGRq+mOJ8LyhNkhFso/XB7ibtFhRNv9Z
OSECm5DNIsMEKoxyTrUg6tXswJyyf+ghRxL0pHZ8HpfZoYLuit8s2uzWDbB1U4oexetfsrtDNx8i
xGk9X4xhzO0irC3k5rXOdXTZDr0s5q1nwcaGGKi7aqimui9DlZGgpz1QUhkILDsoZKggzMvwmnTz
Tj8AWQLi8vqe8DSYmvZ4faQ/MQjXVlwI40OjdUm/JCUyHG92yD5BBMUGwg1cIB56HIIuNJFcUWs/
9W9ltef9+L6ZAiG+x7o5QWsGHo0LiQq9FQ9PutarPFAslofer4vT/5F2Zdtx40ryi3gO9+WVay3a
JUuWX3hs2c19AUGCy9dP0HPHqkLxFqa7X1unnQUwkUhkRkZUoWjBglN00Wyf1bnuKQJj30hBPYAQ
bWkCkkv/7rDybOMtY2A8iFkVFdPiagX0cpLXURHdkNvh9c+B4RnHNYnODubJoSlWoWLaWeW3crEb
v8YwFQPkqm3zQM7o+C/XxgUip3Y6kjZZFSVL8dBNSqDb8dHO2c/rrrkVXDGJqeJJjlY3uGLO87EY
/Ca1mSAWtUYOTiEMhY3pz/XaSJ3pvi9UQRlz68wDoGYbMiSPoFTABR/WpSX0jlAAA3rllU1J6RqJ
+df1JYlscHElrscuhUIewmuqNG6nLT+aQUSQtJUAnq6D2zbdHowCIymrDct29az/lQ1OCEr9g53/
k0bfqS0ueFgZcea6xidK6iOpVL+AmLlitKIYtV6jfIw6NcPFibjLMeYT21VkQofZHRLNCBcysD2D
wjQGz8rUtcYKtPQgQA+1LGeu1KjvmB7U3SzT8uBffUP+WZX0OUsNs64wUAEVEGCCc9esBsELdPMq
RO4C3j0LoroXEzazAwlKIBng/Ol8C4qhL0lq/6iZDiB+VT2NKWYE6HB0OqX3Kk1lKMT13//+Ok9/
Afdt5V6aGOaw13X2UIMGT1Ms6gdunfBTE9x37RJzrmXg0yK8TjDxWbuLPLjq8NiXoNMQlQ62Av+n
MUz0ceGELpNdmRStfVv+akF5ZNS6J2pRwVDF1vE7NcNlnzbFCF+Kzn7ULnWQWvoOkn5eR4zQEkGG
Nwtrp6a47HNs1Ra0Cti+KYzBO+DSyLpjB33vVG4P3RyUZt34LfPHH73k1tE/yZFOrXO3gKkCBF+j
FYMhWvVu7vOHpqHhdRfcut5OTazh9OQRI8VLpqlQr40oIhmrftjLbi66UHbua0l26SAYaBV9Ou4G
gKphq+QOzlw5d4HcQivVyXwwDnjZIO2vr2zDlAk1RlBegvEC55gL0tRK4wwCaci6WP6QgaYfI/IY
+cnauyof3q/b2nB82LJUBZhvHaQl3LI0K60zmyl4pCy57caGQUDcGEtB1uaimCEytS775IOpKpWl
pMP9Nmv2s7NI3+MyPo4zFTxT1rjA3QdnK+J2D6C1NHcyjDyWmdW5hQ6691huZ3ec24+xZh+Tlr6g
HX8ESMO/vpcbEevMMhcUl2WqZW3Bd2ud5BeLyd50pA9Qo72YfY4eefX3D8CZOS5A9kCxo+FiIYs0
odS37DJHBnoZXcfGcLtJdtPE+Qd37alJvvuPJmPRdHCZqJqAek3iUQ6kImb7EbF6P02l8ZEZTRtq
mOR9ZmzKQmAVQfEtD8srMxMRFdDl/BY4YU6clyeW0pHPAqeCHQAi4auhZ9+KLt4BfezreeGj1fWT
aY3s0cWKiEm/xcyAojFGnuoUY0ekFybcW99fk4EIViD4CXEu7iwpo9MNCmgRInBcvBbLEFSaBrIC
DCBOaR6qcv93QaxY/qk97kDp+lCTBgTO0TTmt1lsg2SiP5rqFFx3661wdGqGO1B2QTrTauU2Ugwa
NhKYq6THydBdlmQCS1sR4tQSd4DankKfNUMwMjLobMhj5rK8vpdAcfTvVsSdnEKpaomVM7hc8jh+
yJPe+uKYLaIF1Ts5KKWmFdV2Ba7BPywpqKFWxZI2Khb7qHTDQVenl97WbgZGbktJlIYKNpJ/YBJZ
TroyBUgsK5K3pakKT19A/QvCGk0Q80SWuDRDqingnYD8RDaU29rZfCSTWbqgr00EhkQ7yGUUUjtX
dU5xuEpZJses7oFBaHXnFuo8smcuVuWRZGwFjrKVaZ8eMY1LMkrd6IdyYR34ALu9ZLtQSo20iO4H
xRWDBER7uf795ILs8kaO5REHLa2kICfdTpOy+6EUCXZtdXp/K42j44fqKwR0z+2YUmqDKdci0Yxp
QiMDAqh7BoHmkrgf0i15aZ7nNsh8EQRi3SruXj6zym2lFvdaqeQooNf9UoakNCXcj0kqcJMtK+ii
gKgJLziwx3J7aNA26dMJox+LSr91bZ+4k1aJ8IMbKQZmMj6NcIEX+Im+AnEt8INTFbudrf1FZW1X
JPrXEmR7bgxV5IUmb6XaCd4PW4aRp+moDirraDu3uoWpaNc1APh1yvgjVdgq8aY9V4vc+J05OW6/
2K3bZjJbZep//O2gaZ3a5hatG4mCwUAwH6t2rD3J9pIfLJqpzCWtvJRuLmWt4FtulR/PTK4x4eRA
KHZd9S2mv6Lx0Gfu5Nc/h9q3Cea0px0A2N/7yrddafIxeV+EQpTcegx4hz1dMHcbVYVNJ9Lh7EMz
rd1D9TkAryOGHea7/A4jYsG4szLBijeCnAW18JWxA7Q5FyovfWGjiKFjZDWBFMFDnBhk1xGl8jBO
UPhpljXgVKwm9/qH3Toyp0a5ED7SJpY0AqNQM9FuwNJFX22LiYjiMdq2tZ8ni+PCjmLkFabS0dlK
xtg0XYPWb3amzi+Z0arvKTVQ09Wd1p+lvPDkhoAyJTdi+94Bn1UInjoLQ7ad7VqpRX2zGJtH0Kr8
XCRj8rVYHaFNOgOAbX1jmKh/V8sFsAnbKYdAYcOtTBLJH2fp3RiqVyLPh7pQHsxY8nUTPMzKfLPE
qLI3jXoYsg63WAFTICZrk+4+dUwKuszxOEjSO6sSEKbIY+12LMPc/AxWk6RpLBew5UNSp/eQIveX
pqduA2ILC/+rW1pG2HTgz1UWsIN3xbDLukxylzn7Bp3GG1mZXlSlCfSi3plNvs9kM3c1ozzgM3Tu
FKcRXfIwH4sdxjnfLK26Qe4ZOrjaXXCFRqmZh2QlAjfouJuSdueAsteaAU5q1TyU6/pgzsNLn9h7
smhhoRsH6DrvICANzjoS1U72UC0sBHX7QYJycD3k+xXkN5r0Li2I5S9y37kkaVpkyz0IQ503nToy
uoXml5wNdwYU4NN2/AUAKCCWvXafZ6i2OV31bqUEfQlD/uhN7UAX8JJpS3nA15/C2mh+5cpieo42
x24Caq1sHoifLrX5ZlE93lGp3hdqG9E0tb1GzxnouW0HZOP687JUt3Uc78dm2gO2Aj55O44mW8UU
PLF3g2HcTpqxU236OI3MesCArAVPSvqAZfMM/tXJdFlcAD1sdI9SJ8FXcsVT7L77gtHLkA1q6iZS
ARK1ChEU81S6rzf5E5skjO9a1uKCg6/3m2WAa5T9R4rCnG9TBcxyZV95mHLuIkuXjGMMUUJ3nsEN
OhRS7reTQyPU8pKw7pXuvqzUxRvtfFhBzL85CpzQyNvMr5IES0SHHie9ICnoWJpffZmhWiNJR1Mu
DpMyUHdsWZin5lttlAGUzY4YW3ovlWLf4dgaNlH8BJw/DwQ80UBUubaS3sJfb8x+wiiJ9AR0RzKD
FCtmHZjUHPnVyEGS4pcQ7rxHw9JQQ6NNF9UFe5f6OiY1qN4tVjO3aBY49QgWoZ6RPWmsY61gYKmz
mA+OVj+Xk1CyOzwNRnt2myx/gagKcxmltyVmrr0CpW2UznsCArBh9EncEa+x52+0qAxfZcMLrcCB
DNUYPWhkGDEc57udTpqHWQPrWyNXH84yvOSVpJau5NiNW41IWIox01wTPdy2zRxPlkrF0zPHwAW4
HB1jrm/lioErH+oU7mTb+zHX98bk7MeC1VCfS4gCwAsQZWlb2PexhSlmi/TftXnCE0AZ5hClzdad
IFDmL3Y53tpqU7hsViEA0WfzXVdZld/KzrNTqElgtrG1R1G5QLfIAaBmHI1gpHl7p6c6+KyX6mtj
xYU3DEn6AtgCGtsDCJ/QFt8nTGrR2OubAzC8KG5qYWIrT2M93ylVPD42hdXtE20BQXMHyaWEGL1X
NvZBs5Io19KfatnoN2M3vxpL8jxQoc7iVgZsmSuDG8QOoPLBv7EZED1yVaNfJB+mG4Lhxd/iHnrY
WV4aiBABGxnwmTHuKlosBe1ak2K4pTBVFw3tfcrI/WSNIp7U9e6+uNtPVsXdRUuujWka4y7S4u9Z
Aa1pSHP1suYqZPES3Dx9rgge61st3bO1rdfwSTLTa3GdayU2cvQmPy9v9GDaWZ5iuM1+7IJCCFjZ
XCKEKkC0hAHzC1kwk2RIBA3Yy2fDHyTriO7SmzqBdLpp46+0UL8R0xG8l7byF8tch12R/qJTzyVs
GsvtMkuQSsRWqgf91HWuQ1rULyXQokrsPmmyp+vJy1YNCGR/nya5LK1WDJbEWYmWrT8GBOKV4bSD
bsrN4Meu7I/P4mfaRj3kzCJXPVBwg7TQGwQ/iqUcDNYdMK98tI36xZJM7/rqts6DZWOkUVZBkwI6
m3OfQRJiMqNI6sgqvve4mPTxobFEFMsiI1xi32spWOrQCY6gtrRLkXwA1GAfGAQOri9mK888XQzn
HDltxs4mHSA3RPNA+hG0sSiV/Y3C4s/1qQ3eG0bZGaRineP1gGz6q3o0vWxHEbQcr3SRf0Ec1ssD
x2+jPkp8EWZhy/1PM2nuiKvaQpVxKUAKYMdK5tq6ND9Af20KyRD3j8MUWw+m1IhAC5sH/SSv5pwk
x8bKlY41Yzaw8SEWk/mmUt4MBrmjy/gK1hPizZ20u/41t7zmdK2c17RLDjVAC2S+plOFytLvkaW8
NOrDdStbKBC8iFZNZFDAgp6bO2wgT+2RQoNhR9GQi0o10rsp+WXpyUFd7O+oS0ajw/Z1XN3ZVQ4K
1Wz9HTeD5QhO4pbznvwOvrFr58hSygTIkCzr3AyD/CjeCUxshrKTq5Yf35Pq2l50A7dfMn9LMs/0
aJT6jgfkvyyFdIjGPYr6gQie+3tMiT8zJ2b5on7TZ7LOKphlQFq4y5COHi1sSNfqxvfFkDG9Qdsd
lJtC3MdfTCakJ1kvdd7+6ZnlPrEtD6MqV2jgTx9joEM6ppjcfjeGSmD9ykJRZ3LLb0+s8fJacjEn
PZaHtvJ4tEkLCeK3Dtj0624rMsL1eWlhINFrKImS+C0FIe34jZl/vx8Jwcc/V4PFpUpOZhFNZ6sJ
vLmW5GGWVZeWN5Xx95EvZ3a4TKlMcxZTVlDMhoMvuKMaaGF6EaBhK4SdLoYLnGiLZ3EC2eaoLsen
pZ4OpKju23h9+8jW19zLy2yvAElcg8Y3k4o7NdVCo5S8MkGTBYpzeGo3XisnX5DH5vvr33IzcTv9
cVx8lU2JZt3ajlWyL+2+DZGd+osVjjSwDuzbKAuHYrZizalBLrRWJSm0es5xITelayct6I5EbCFb
NxUEhcDmpAJmeMGVPCiYlKqnkkLfp3GtxtjrNkOS+H1G7aNRRGnhZsZkg/0B2egGqWleW2D8rFeI
Tn2UDQIqXDwd1T2eRoIQur1zn4a4QwElx7hzIPYZ1cZfTpPjvhCkm6KVcKeBGWoyzSoM5NZupiiz
4NUoK4WHS8e/7nbbIeRzKdyRaCXW9wuFpaL+ixn7HPUsTTTMvXXjYEBWB1OkDbLECwS2Xg0t4LJo
yY9e8zoGqFLVboOThGYAxnMVx+s8aa8LRXo2dvHMLLe2bqWdLqt4NSvPLgpTQe6boC+6yw5T5QKv
BCZK5qDAWooI57YO85lp7jBrtTVkfbqC7ECnpBM33s8P1J8C5XsVjiiyude/4iV9k6qAUsZQdOgD
GeA85G4CEO6VUt1hqb3vlHj4pZ6KKrIH1IrmfgCWOQGJk3bemo3WKDS8C8yv/sjdrTZIczQUTMC/
ckEyptMJyuG2BH+9ge6vGllhfg/mSKg97WMXsH5fdAI3XerUIpeBK3Fm0BwCOIAML1+tDJBdUriN
J3nKjKXamVvBKioZgoWuScLlQm0LiFZkKRgoOH8pAWFRabkCZELdzV6maahWDo/q0t11unYALWcb
9nn9SzXSY2qor1TRdgRkJ64jAS5vju8aKUp3BjTW1Up2SJwuaAsaXP+NGyca3+LzJ3JhXenmSsLE
NMBW7Is0/tIAmVcy0WNuK2G28VREtgxJVFDFcxEK3FDg6esz6F7gi1eZZ+zIr5UvONs7aKt74jqD
0CJ3mtnQSrOewGJ502VYkqt7ipsULlhmb6p958DmP+nNnK2S+9zVyhel2rA5YMw4lAM98bJAir0R
Clu+5sVAhBWBSG1227dP9pb7gmWeptmEeTYcZuhrN6ZbYEBWAndCw9xxWGdmAudBlLCu23fh2SdG
uWdzY2isZCOWuuA06YPjFkwUpTY988QEd2ZLC3qzVgUTbQxQ1tFWP8hoCiKhaBlclm+1bZuyFDZQ
IQItzuNoPV4/Xv/l6xgrNS8YoABp40IAmjCFAylE3Crz7CphYiDQgijPSyvfOKiu/QMDzCIRrs1l
oVMHEjmQmxl8fC+7xCk78ORFrPySqDe6LEg4tld1YkA9X5VqEQhGxdi3+qsZycHwLfcLr7RwcSxe
52q/HH/6R5fGiUkuhFTSvABXiTWZrRdHmq+BET7xgKZm3qrojL7ZeBTfzJtOeGKVCyMZWPSgXAar
+uxRy833yW5gfgmy8w+MiPXBEtR4GopDicguF0pQPy26QYPdHLrVeEqFK3WBaWLSJPZb6EkVOzOc
JRS7/9lVebJiLpyoqsysZoTltSIMNKKxm3YrE8vi6RAvUXFTSn72Q3BKNjJ/QEsBm0Pev1ZVuHOY
FyALmeoK22x5dqQGQLRAGcylk4tAhn6HN/vDz4m6eTDgug4E1jfzkU/rPA5qqWq7H9UC1ltYN3QP
rhUUXo4dB9mNrXvym8jm9vf9s2AeC8XiPImTWiVRJT0PTeWWy3dbhMvYSmhPNpUftamQORhZWqNO
2893epW/Nkp3U9SdT6xWdDpF6+FOZ0fUcjQMfEBLQZAzPQMJ5EcGAhP553r15TNI3CG5LqreipbI
Hc9BchzkL/hytWw+l4h2dSq9g9b2UNqpiKVwO6U4cRP+TDaKvBRoO0ULe165RMqP3IdqcuvmCwhs
XfT5dv/scj+xyZ1Gm6atRUfYnMKpDGWvcPwSRiEllPjg9PFMY4dq1L89ENztnmuNo0Er5T+xtgpo
s8baVHYzb0QHQykDZ1+JLq0tYM1pENC4C98shsWZR4ijZa9Az6DkNpje2tvzJQ9DFqYbuzQL0AWO
ADYQ5TPCj8tFoLZVtMxusNHl4ClhFfzv9YIlrw+//yxZeL0ITo3ODXg4TeUs9hoFMvnbBGBpYb7q
sQCddZkLgN4TkDrTQr/GAQnk+VXtgG5e0icNBJ9lDYh5dQ/wkqhSdhlAYQOPdcdZCRXQID63UcYj
qfIYNtok6mviyqgLNOyeAK5CM0BeqvdeedCbp4pKu3RpXLNu/OsxfKPHcv4TOOeRunGZtVkHQiNQ
wvJd/lL607EI5m9ZwHY0XLwbE5IWkbqrI+3ndduXl9e5ac510p7YdmIPfVRVAL+0MCAlYSJJYO1T
PCltw+vmNj/o52abnNMQCkRIUhltZLXZG8CtXyViCALApV+iAAckH2QKDAjF82JJRmcmhNgpiaZ5
ALVA/VgT9SDN6cf1lWykkaoG0UpQu0EZA50UzjdLmcgadJnAuhkpof1aHNiu8OaP2U/wPIuD+U10
zDf2bmUGBmu0ic035PXvJ+3uJF95UrQGnFOQbqkUE6CbSLCmjbNwZmLd2xMTfQEQda+QIVIS0BXp
aNy72WEwkEGNPsBT7P+TLW4vC5NTmAJd6YI5D9SqIis0Mgxr8JLXRn7iZ4HzRPwJCl+l67x2Xo6q
knd9qQKrfItG0aQBZIdsAKq1uO9L480cNUGnbcMRsZl/FnbhiM1UZI2mDpFdHydDc7XhZqoEyee6
OedPWfXMBhc5etTHrMxWhshp7qVq2DEwmOY5EDSzlwDuVlXDgwIax+t7d5m4qBBMgcuvkjsWSovn
XsLMegH0YmKRrSX7YtqXQJQp6gCBdUH437jYVks4ZAoGhC/5LMA1VGrq2OAcdz+lVt0t9CVrMLto
vyszCXQL1T4lcePhoa1NX2p+jYtgfzfAOsAJyMDrgbIdwiT8GKMyKQ1krxiL1KJ/r+UOlNKS9EZi
EsRN8pGb8/OcZRgrAzMihpgPJfoagt3e8FSoa9jgZlWBgUDWfb7bGWaXiU5aFk1JujMyvDAyVbDK
DU89M8EdQTmnS4yiE4vm+pc1HFXrSxyLagkboQVNEUg0aYjJl2q/tOytvK/aAVx2SkjtI7CWVbDs
6uMcysNBUvZdJKxpbTnqiU2+xQxOidKsUtjUowUdJpSKc1+HVif4WEw8u+cX2dVsYBeU/fUDsvnJ
PtdqcGG07ixrnAt5DaNoAaBaCzyNe93E1vVzup8Gl1y3dm3NRgob+b6wjla47GxfK1GWnNHmLYDn
xfta9GLZPI/aKtC0DmSZEDo898VEJ6BzICOLjHsbZYzSbzzA4xNMFQX5DhMrd72IRn4jscYBPDGp
npuMF22RWhMmJ/gNe5FilKDQT/kB6J9vqAczLPzSY4o7/BBdEdve87nY1aNPLkPaW0oflzj6tAOZ
V4dCtgT4astclYrmHDcP4MkiV4c6MQU186SwWyyy1drE1aYWlOTTvqLk719JZ5vJOWYHcRRZnTsW
ZX2GjVTlqNDNI5Wz1+veuX0APreOc05mOQnwvAOLrMTYdVWQojty3YJox7isPUeotCwZH2eZ2gCw
1RQqHvSFDKIdE62Ei75SAghSWuGua1plV7b1funmL/9gKdBTtFY9Qgew5fOPL0HmxJaleohAPQ5p
ZDUO8pIw0MSLairbx/fEEudmmTbJeN10Q5Q24NfNdm2IEr+XeRpK/nicioVLN14XqOF+Lo3zt3nq
jC5uEIBr2b615Pa2BLXNIIEuRWsPgCsL+KG2b+sTe5zfGWMJtooa9tQJ8+Q6ohHpjJfOhhPqlT+N
nZ+M9TOzwQZi5WANH4kAk6ptBo2TX8D5ZTW3o0wmfMx6ljDFUKpHa8h9R/kySolHyRP6LBHKZ1+1
nPgFG8PCUVwIbt50nekBcw2hxPspN9xUGe5jtF6cRvXiuPa6an6y22I/MDMq8wXA/yXsqeFTy9wn
9G7MAUYdpchm65y+6aGA5NPM8EqFCrKRzXN3sj7uPGSqTnLQ+AyRrJGdWdqPlADsXidfr5+J7evt
xA6Xkqht1xBtvbqzGcAGNMAAll+7nvo7YFw0aB7MI2pZgvC4AdzCZfNplX+exiSu6DQh36Rs+Tnq
dJd02aGeFs/Qqy/24tw4zvLdUof7Vi5FvruZIH3atvidzee0aEpc6DTA6Azmzl1QxXlW4Rqdi0ze
L3VwdoiyCJFRbpuNrK01ZzVa7iGEmu2yA0PBWs1v0JYIYmii+sooeGSu6+CeLKd7zJOxxnreOZh8
GyIjfzL0+xw3upZp/qRYnjOA80wVTQoLjuSFPAb4+xeiwqBUo88i011mxBCTnr1lIs8CtxXsJy+R
UZBldFAYwOJc5lthiywsTOKD+j74s28eR0BcBD4rOJD2+otOUoeKqAWpSEOjOkkiKSdfytyQ3Mae
lkCwNtE+crcHUKHa2BC8Z9cqFcgKmqchWtGbrgHysBgeOr8tOjxGhAHevII/DwYPRBiduk8XA3YT
kriDRl1Wi/Az25u4lnFwAWtQEjrfxLRw4qTLccvHGEFtNP2ojnrAGl3wrbZXAqkiyPDaEC3iThvo
JYhNW+BOF1CEKjVaqmx3/SMJLDhctmxiCKGoTfg6iW/atHPjXBCYNw2A6BIKd6jLqrz8ULzUS6oU
2KnaNl0y5l4iKQJH2wwQJybWn3Di0VgDlbu1vNDb9wuYN+riZZEdfx6Jp1CoUYzpP8klDR3c1VCe
WxnJzw1CE4oq1O4BB9aUnWJhNq8hft8JWFQ2gFLryMGnGS45mbp4pnSBmbm/GaH8zIoafFbMb0fM
XI3PbfpMoJSig7gTT3GMSYnon7bTv88f8Dt3OdlYcESnaovbK5LlaCUjtwc/B5l9RP0mDX6LTquh
SFJz21/+LJpnlUurJlErBzbr8TiOuruOml13eXUzyTQAu3Sg/AgEJpdyAaXekq5eUI4qGyDBGA1U
ST6OxHnQV1oS2Vl2arc8KdY07OOyf5spHqxZPD2qLKldZdB20EhZ3DLHMF1VBySZAM4G8BJ8saHT
g45TvZVUEzN+KrnTMMIGXlV2myGV9q4vZNvvUVKTHVCVW7xiWh9POG42Up640thjmmnJIV5G4luj
84bh5S9q395Lhl0LjtulWxgYjV4BHqjLKM7FCHypGfZsFzWLqtcYKmZ+pbvz2rZ2UGiLCh/Jp7QT
xfTL/I4zyh2GplkMapcwuoKqtAwzsa78JQ+zW/AAGq6McXvMvY6uqIJx4SsY+dF0TI0BBmrLcJnz
oz63+OSFgtji2JBYTb5WztGid016Z9vv17/mJV3Yb1OODnkd6zfp5rkpg5lqZZojCjSa6WnW8AUj
sEdrHhN31pbIpHLAqv6vhPTRkplHp8EAfjPstdJGmbG9VaA8UrYor1YjpoLlr3HBRHnRutaLRAwC
Mv/nb9y5SRqLJUxfUJ+ecG5iFbRzdAjILPndUIctazCAWwZyqf68vjObl62BwrTuQK0abBnnG0NG
iM9KDoodI+pVtfxYIRVzRBWITSOI6Gu/BN0SHkVUxBpIXKVuwKQA0IuIpSN5bzSRENXmFp5Y4W6O
XM5qEI4hupE6dyvzebZ+zA0EgNBCnKrHNP06qKL0+fdtdPHZUEVFqmJCeZmP4hj+XTQGwlOkmCog
czSsll1uBJLmkTvrKwmY3+21nRTEOzD2zj/lrwsNVe2voUHFs/IBcvCvf87tPfj8PZwbGbll1VRd
y2SsbdxRow/mOuGLCaq3SlFDSS1uzaTyVGaG1w1vXi2YX1JVR/6NvD/3I3saUATV0cIp2n5XTQAY
pd1YCVZ3GR1VRIxPKzy+Js2WOVnW5KDD4gI1WGsmfRvEKWqeK+UfBHvaRrCyNfhdfuI/K+MvTRBn
G1PO4FaF6ctJHULepurmG70ggrtTZGi9kk4yAlJbOvpfq/+CAyNebk1WeYVaBnh4CyxdXG6I96a8
ardqq7avzHlJ6dCk7BoFgReKfgkGt4vmTiplPKxxny5VQNRUsInKxeJ+m1xli9E+WW9UbnHJAGjW
+tCU6zs2vLHlTs7uCnJsoSkDBgFccjcKJhqm5CW2XzEQB1oz4svTQy09XXfUi1h0/kMuYJTt3IFJ
ScZUvXRYrCUYew14TdGw28Vx4KxwYdXQiKSyNseNav2S5n2Kkuj1ZWwZwL0J0TFIbJvIFs73M83j
uRkn9J/rvHLTOnYl+/W6hf+SFfwxwY+SxVZZyepqAqQQ32HBBE/L3vanRxYAvdf4BVDIg/+3OUSx
cycLs7iuxijXStx02DnahaAhOXQF0P0diCGEikDrO/LsYJ9ZQsw830LJGtCxASsBZKPUNoTS2b4s
iOPlvepNThuYGaAfdRfpiXFQ2lj0AFn/9SvW+U5izJhippLTRxNk42o/DeOfuu9EaPu9kd2/+pIa
D4ocBvBjlAbuX4IufrgSmD02kURd5xsL1MxVffOH42dv161uHbTPD4nO3/n2WnY3KlYPo9aUB525
uDSe/AlUNtfNbMWyk4SZP88aBSNb0qLIMxaEurqF7pDRo5oL0Pz0DUgTJHiKIJhtn70/OTqvL9Gg
rpQVFUzGuG+o8iqZgtKEaE1c9EiUmGhTBgNDQY/jkr3r/fwwOQDOmXh2F5PfVLZgG//Laf+zKJ41
rbdLqD/aiIvyQX5NAMAG3D+0fer3KO1+N4/MBh2GsMYr2EqegK7WIQLFJoWi5JnsoHdJQL2/6kK2
T/Wd4ck7cSPx8uX/+9h/LpRLE0ewoGBADyYhkLdrzBXfEjDAgmfm0dpNfCEaUbTG9Wuf3Os1U1K5
tmx4qLcOAFMvfR7wuI26wDjYR8Bp0kdRGihapK6e20zHpKKIL0jrJXNvpLnXqXf1oPiWTp5A+hPa
fXNf2EpUlovv2CgUOvHL9XMpWDWPFiwVIlOQTrNIbkuvg7SzOv7dEeHzD6mvv+BkXyeqEbYynkcF
uTPzu7G/xcuCNCL16I2F4JX6+XTkbtqSNhAXW5FDeof6V9bHucv0WTCGfJnZnj9Q+csoB+NIk5IF
c8ghmvkhOB3Qb9D3q+BPHQCoKogwG8EZ5S8LJTZMk+HdwvmkVehVCTo0pGO6NPhq5nwtp07xCtv2
r7vBZRdnXZgBZJ4NhBIyP277Wi1vbVUD+q/OUJ9U8bhlcfOgFMqNNBSPTIPwslH4mAAKlUIEJ91e
5R/bvzf9xEMGpx9TIHmAWLKKsGmbRy2Nf1SqaP53K3aervE3I+WJnURujQl8ZWsxvvk+gZrqy/LD
uetdij4DOo0G5gOFfJMbCTUIG2QZXHqYc8Bg4Ln3OwAezU5Bkb2MuFs1qjq+I9t62NvFa+dgsuP6
d9zaSrQ+gSJQlXXMmbuS2kIqwPeEzyhpH3Vy0+hPwG5fN3H5mIarnNrg3ggLJKGG1sIbYdQm5naG
dEtZhyHZDmy5ifyX1VXZHelrqCC0k+4WieO4uRozt5EwjkemDAMdiYVCSazdmc0w4L+zG5UyM0gV
FBlNXVJ8aVzYcZmaEU1co3yNa1X5qKpGlJRcAmW4pXDna2QY7seg+eoRoO25k29bFCFugLF6c4Ji
Lx26X/TF+JU+CgH3m98J8DjNAiRoRROfu0UTV5KcywQuDxWZQPXMDOM+8L+gK30jyjNP9VuvxfCP
4OOt34ZLZ1edkj92uWNus87uFANglhRDxj0QSZ3sNgQ9c5AcGJIIiLQVk6GViUqAAiCiwXehKFQ9
0IVAtSErVzTZshukRPD82TxfJybWv5+cacNYJAwYAQkbq+zQ99UjanCg+28PKpl21x1/M36cLIcv
NufqQi2dIhprxB+ClfjQK4AFMdBnUVD7TXeURv+PydY1Cbj8Zn920eEu0G4a5MzsEB6H6i8rf9dU
5M/6c1Gpbjf0nlI+x5XhFSYLrOEjRp5yfdWrJ15ax9i2poBN66L/Jo2DUylgrI/6+LZ3cD5NxzUh
TzyhjIOnZWUIXlyrB17aQwxE2UPRLpA99jxK7f+Qdl3LbezK9oumanJ4nUxSpGRl+2VKluzJGRO/
/i7I527R0JjY4eWEUpWbwDQaje7VaxX9jBIwCB9nEcowtwOq26r50raNk2HANVJ4hKfbTvRhk4lo
kkqgGlZjh2Xpiyh9E42rmIpqoU17eS9lniHm2INZVE9qDTkmpQlLMjt7q/eNugM/5OvkgvKq8jon
dvsQeESQD0BIxcEwsQN20Pv0jjeRxvstTCiYWjntpRSxL1eNn3Uve+aoBGIyfQVJBufkyJuBQBfB
vAwWAuAgmWspThqrWlZg2+K2KL1iTFco4XSKK6REd7pqudJKGXgNw6xsYPGauxiUY3YqxkdDP8wV
EUMkCKObNkMDlkt1sa0Z9FIEhJc7qS0Fu2xbYndpl19V07ymdpd3vZvUI/Evf7/tCAB0tSyhLAfR
G6YWQQpAvMUSzjk51S4K2s4p8PgigII5tFDcN+j88CCVn8kb6CV1ZpRxGqEaF0NY4Z05atNOJbvl
KT5UfuRm33F7yoL/pPp6SJtOtDXHFYGj3+bTgTwzz/gJMlB1aiL4bOeOLrmvXFA0hXS4ob/vnCX8
5wDk35fLFiQ0jHEIMQjUAlV3Z5/s1B+pVzpgTvup23Xp7BdXDXnkZZvXMcKNjIEKlFpZ1elFEgUh
NTW0dVDcLKFFQ7RjYsq8JHtzK01Fwn1vmfAiZiutGVyPSofuUVHbZiDhJUuhLsSl9BsmmHzdKQQh
J8dnNypYOmQm/98ou5/12qCD3cCoNJngNUVlXOk8IhYP09wBGyKiv6FAzw7gF7uQ4j3IIXgTCRsV
vN9+AXNqRJI3c6Pj1OiZdAPu0NQpC2OvFKgcG9FNpcyuZLZeodcgPp454MLtI/uxfPaJvSb5gGEJ
XNoUXRQfdNXuJy81vdQx70zw8I1rIIzh+nZ51zcD3plVJuBVBDyprUnPrGIepq5C7Ir/+bv6fFfZ
d7Veqx1sGADGTImbjb2tVG9tfMLIKseDNi+Ks7XQw3OWYgmYwk+79+eZmV4ndeVlmnlXS7WvrdHD
5W3bPod/+So7fABei8lQG1QjzAz0b1njrkIGtLzkXDaz1eY43zuN8chZi8oWqqg0pkVgo4GmY+pl
d6BI29NAXnmmaOfXlcOrMW3mNh87qcm/7+QSl40hVPEYdEXmVMuzmf0EwMUe28Y344dywchWzfP/
zYz/zCbjiQ0YDVKQa46YedD8DLWlaeq9mCC5kh9imr0Gqj9WLUa1zdauu333jb/u7dNgSpaOxr4O
VZrf112QMZMEAWiTAvOaLQialXzH+aJ06z7dUuaHCeaSnLShT/tWpIAMypzQOvMB8lHO4ite8Y13
R9F/7JIxJo63qdwJJTWmFdWNJXejrcf6j3wt/UzMM7eb6vtWqzhg188Tr/RixOSkaJqqZuF//76L
mjHkrVbj3T0+F2/DfvUNXwr1n4Kde5SgcVR9IwDs1bF2BjiVfJ7zbp7NM/M0TJyFgbETVx2kDcAv
Rl65dM6w3GQQBeB8x013/bBiUFc6txKLWWaBHgsZluhUb/leCyk1A8htdgt4BZASgzNV4FZ/N7/o
mVlmb6Oqb0SVIMlZWuA0V9VJs2M1v0aS4Ip54dXcciVnNw12N+OoMpti7IO1ezbavVUBpGfx0lXO
ZrKw4a4j1JPQOgPz/wxGEWu0sxGnY6zwsrJLTDGsTjng1vVSf+DO3m4WS88clgURgx1qWnsBlV9x
n4eN4JButo0qTDGFJHliOEIDAHUP3uHcDu4f35LFE4tRVZjiCLPv5GrJLl2+FtcasSMMehmB7Mqh
Bao3YNL4tJ5b2QYof0QJb1eMpmAA/3f3tXoUV9sBtvUc0yKLNx1bRzPswcewPwDUdurG17yDuXE/
n9t834+zI4PunVLrQ4EI34WlFQHbctMotaepd5yzSa8KJuydG2Ibak3erW2rAoqb7chuiZ3qOnKV
0wjErK05ERgoMe7FyaO2OiSwSVnEAN7BOClzfSVVb6RrhR5bXEJP21Gd9T7fG54Yuwjt6LDdcRk4
Nm6S3ywyl1XTjqsszsgNRtBvRD+lMD/mTnm1XNV+c+S10TfCwLkx1lfHrlBNIUZ1RdEFfxWj0Fh7
L7JiDmHDxgVsoJai03lgU1ZZEPVSK0rdZAgEUtpjpmftvklLpNqX/eOyEfCu/+77SbVOYPOAH655
Y0/NdT/9uGxg0xk+lgE6w98tzOgaZXOFXH4C3ZppOrIX76Xb/5EXdgGvQrJ5mhXLUClww/ist6xo
EHXP6aTH5CT118XTH/uAhEsLJhaB3KLo5iuZ/S9QP/hWfxllk8Rem5dVon3IJDEO8vhdUYidVQch
Gryqkny1fuLs6pYPnhtkHF4fUtFYIK8RAIoGMDW5x1QVLgjIAhhIcEC2i7EWMMH4vCHtT5NnKCrS
PgL0NKDeALJ+Jo2SOnBg1mu1QHj8ubYET2ugrzQI94P+ADJxe5HAaopx1Ug1vDEXORkjGzUpEaWB
6QUR9Ak6mHkZ42iqJUOO0pNfqGCakXOvWt76LtTFjpOBbxgyoGuq46bFm0Nm1bLaBpo5tTwuPrh7
M+iFzE2yM9fIG9SOkzzRn3wen7EkjNtDr9UyMCyBMv/vx0MY5zUhern6xdI6IiqlSiOhcFrtBtxG
lbh61nQtG7HH8R82y3g3q0mg9DCgCmWxRTFTToe1EzPNFw7mF+uZDozPtrqbHcNZnoUA9QUn9v9x
65y1yty0S6e2+kKt0kQR7PpH5BcowoMhyV/CllPCeJ8M/7S1FPBEhbFMnSW8GaBbrw5tpPq9MSY/
gf4rbnHpVgeLJMRv0MzbDZa8tjYmsjT0vEYVgGCrw4MyF6X7dI1mL29rFeUHKS6PvTQUx0gYG0Dq
RjOcjdpA3aeRJdtYRLwHrbnLPZRGjNaZ8CqrHEFqx1O2tPIjNGT1lwjSb24H8B6002eQTIrWAlq6
qUxO1qLKLjR2DdsczSTMhhYIvU7Vb7PCmH+s+tTs9c7EeGStWi9DvxBXqWuqfyTMP0ACN1hXptBl
V8IEyadVp3PjiiauLuS+Rs2eSpLfABY8e0Su0rsuERZ3Ar+/vaSvutJ0r5f9avPcAKgKhjgMKSjs
ozEeLLBSVfLip9IOhFttHAMjfIqL58tmPmWp7450Zod5ORKryQsDIzpwJPMLZKUc3PgPJrpwkrc+
pNyXBntL/jKHhpiFJQHTyRxSZU4aMvc5KKf67616Ko1bznrYcM4aYC7JajYhJZRZKtYj71ulftPw
TCRPlNBvrNenSvkCTRv3b6T7bOLEGqY/7CwPFXNNT2Izk/zOp2So1gHjAvKdttfA39wcS961RTfq
05EEmBu9aIwfAav6uzmAplPLmkw8g++6K4FS/Cau6Q5uDPo+NE//BqkwzyITciot7apS7XXsLEUI
5d4cuTkmgdC6ccYfAr9ushlZwUINiUxo7H66o4BfA29jIy0+aOjsFW2vJMm8RAOhXy1/0clPjuew
lWL2A9ITefYBuyYeyaRE0JzyUJ0G6WXzFF3R+pAYpqJ92djmXWV9HAMm6UilLo6ECae7le8NaKmB
pLfsr3ptdCz04FdEFcmoOBXTT5Kj7AKZo17nkd4hqKi+ipkd64vV5QfNR0GjtdNg8THWEUar9UAJ
dI0b3ivtD3HmY8VMwmH1ejamak7jDGj9bnEq7Xxv7gDuulV+/POKBrNW9u0vgnOkXqoZNT9p+SkV
cWOTGMMOwxg2CsAYsRBfZYPiX/6qnwAVrFXmUFZipTbVjOg27JN73DP78pSA2A9kIJEvv65OvyPO
/FA8cJtkHN9lH1L5kukDOLU1f9m3pxKiVq+zU9/LduPwekWcAM4OD6MMl2lGTHTIvCRPRrMApDdw
tpFnggnh5ZBVZhfRb1eYdhYdBp1z1DcDy8fpY4EZDcZzoAuXSn5eA1483Kvx6C2A5clF7wI+FFz2
Ct5ymLgyLBImEKUEeakxOVSMvJz/8eAC63hMPMnqqNHUAY4nhDQJVb3CXb93T+JOt7OT8li7iVc8
CPeXF/bpgchaZQLKDBXPTlHfc4dfmNE8CUmCSlOL8oTxM4fARO3IvKFH3n4ykUS2Uj0pOwWhC9Ra
1VqFkS6F/2JlMsTjwdovgUiMZS0SAG3ui0zVfOJWO9mZAkAdr7sQKkCSAwlvlLFUTuKydSOcW2Ru
1zrJExlag2A+XqGYlrxFvZtGL5op2GhTmqa9mIZzeZHU79gM4twik4qRFGr1eYoMQsNw4ZIvt2XV
P4KI+YHb+KW//bMlICsl2QQOikVX4q02t5k06755bHYqKLwsBwftBIiH+zeQzNs7+Ze1d6zn2T1O
ciHRmnHFuPJdAaaB17i09R/pnhwab0VuJIdQixbAZB2Do/dv4BW2ElAZdFf/WyyLkQW3QiwP+aLT
WzaYbkuQPFpHjGFJyCSkIyDxBZSUE06M+VQbokfx3CrjPtGkJDlI3zRf/ZKfzMfCjXYUo968WI9i
yKsM8XaY8RzQKEkZ7lXdlwNzX/njgaqxk4B31Ww76MdOMvdAmq96aU2K6JMU78kmRtU6dmtwo1kZ
DybAM8Uk70VaTRiSNFBWs54S83YVC0fNH4gm2ZfP3NbNc/6ZmLugXJOMAOOl++PyRADbk/Pc1/Q7
HcdctwpeFNvK2M+tMbeCPJo5KCVw7novP0luH2S+cRvvUDp2Wl+44b1JaLi/cMzfkTxnB68kGFU2
Zhw8zarR7QAFr6qF1bTaQ2phgqfyxLzdXd7P7cOGIXQIu9D/ZFYIpWh0BC1p9RPtZxGBosm6IiPn
mtu6bwAnxlsLz3B6Jfz+Lpiz2qiIhm+WTZItyC/xyAMZbXrFmQXGK8ypzikYWvM7cbbr4Ycpx440
XGXKt8rkQOo37+zz1TA7ZkgtdG57nN1kJ/7sT7R5qu6s4+q0uxiM3pCk4Vwz26HpbHVsliALOpFp
tOgAG51dHQlx5pr3tBdV3nHbX5s+f2aNxq4zJ1wtTRi7bMUrda/u16s+iNzqyThiBBB0kdOTxWkt
bDrghzkWstEVmp4rHRzQnK4ttNako5W+XvZxjv+xaA1liJvVKrAiOmjYAi0YWSJnFZuvszOv+FR1
V0g1TWYp+RQmtLrQCyLfygDATF9zzC5o+ZizzYh7tnH0O559p6FYBAslTN2v6xPJr3MCHifh3kge
L2/ep8mO94vxzA5ziYDPYZWnBCtL1+5AyvvabP1CVh70JvMyOTmMsXw0DVROSMo5apvh8MwyEzf0
dowkMcaVrCuHtr8ZtNEHBbWt5HfGXNupqfLC/WaadWaQCSNgbwPbYAxHWfb5CRJ5xwhI2sWlr0Ag
6zg3GXdjmUCSJjKZ1xgfUA1mqAMAPLhLd/1O5ooC8I4YEz9WKjBvorngC+OEsUnJNjFMHJmcKP+J
fIN1FCZwKOLYJlDk03AEJi8OoenQOz0IAlzIGXvF40LZrCH0It6OOkCugs/xU855YHnk1qiQVlnD
XV1cJTep6JX72Ivu15N+V70sbu2Xd803K7Olrxy7nOjCsl4k9QDizRVO03r5C3p8DorrRmxbDm0m
xJndm3Z6zW1fcKK0zqSreWSWVavQmAYkOJ02THEPpUGDYcMWGBf59j+ukok2iWTG7VTBXrbT99UN
BCzRkbC7UNrP3rArvOaHwttY3gdlAo/Vr6BWBGjIz67iF32fhtNDcpcelZN1HL2ixzyzGEYn7Y2z
Ut7OMlFnnBJ1UUFtgZyPqkpAQVaGIsAARYDO1g+d6fFuXJ4DMVHH6ocU9PxIj4oJY7mycYCUIefz
0aP3KbH8CGw6E2qyUrVAHo5QkwF1DmRCKAWyz1cf4X0xJtAoZTEsU41AM8YvgvgWGZbd6rUrWY+X
vxFvOfTvZ1df2UXZQNpfy9krYR4owYC4yfswHDMsM4Keo3c1r+8BOg6V0PIU9HT+BmU2x+NYLgSj
JxiNluEAdIpMdSpfn+zRVlEpiWxQzLu8k8W5DwwmdmgJKc0lwWfSYpAB9Z2tlcQ1lZfLH4mTk7ON
KrUhBlFVnKNOiW2wsKYD8ScjVMDhVQPSdNnYZmn+LP9icX+oF3S5OVBrrhnkVCzdtWKI9xWAbL03
kB6iE/cG5/i7wYSKrGsmCKlSBzk2VwD77K2DJDnpg/pmSnaFG690ux/x6Bv3nNXSL3ThPLPoP7HJ
cdVG8Bg1SG7gm+4cApt2rHfrUeC/P3j+yUSPqso0NRoRiPVjcb+cwF/siXejJwQtOjuCq7mc1XEC
IsvKmkiZgi/5vjoF0lDDQ3Ktfs1xn8o+CdLKLn781+vUYCKK3HWDltMYLIT94+Itx/U7oBbaKb8y
n9eHBGfxn842/sqWIC0AaBqda2IuVCCRC7nFMIffCA9z/mTEHNjI9iZ+/Pv072cxUtX7sY8qJM/S
GtuzdbJywjlz2+HxwwLj/ZI+GiYRsWdW88UyvpZr5MyZ4sbmN6Xp7RTqDKVU+Rzf2PbFD6P0SJ4t
S1msKpkHHLne00tkmX2ASiTiv/WFPOKc8/UMeAYZ548AIRDkoUVNBg+7NDRSH0AjL3lR/S6oe6f4
wYM1fcJps57B3KKCMI5QM6a36GsRe0imfw6tQ4UUKNweM8wJevHFSeh8bQ+hNO9vVGC3mmEylb34
n28yp6GTlS636P1aXFEw/HAUPGKXV0kohskD54NyvOh9N84+qIlR7QLSKQgu34afeGSGWojQfcJE
bIxsVtrrvniAuAJGGZNgub1sfDt+/7VOFnlUp2ahjTJst+Ixr9BXigGGqb6kucU5Kn8oGn1YogH9
bJUWpqOE/lcBX3uWXO2KzqQZD+Uuv8EUp5d840Y03tqY+NLFer9gcgnnv91BtdkGty6U5mWnRlEC
LGq6TXLUqxpQFvCuRd4XZSIPGIMtI09heU5uV0xTqmV9QzrBNtN7s4eEBPk+5rxo+ofH58cGM8HI
VMFBYog4ppQoGRRWT2WY9nZ1Q+mSFYjmOCJ+iI93irOgl3wqnMue9If848M+E5fUoiWi+J4KaDbg
JNdI49zszl6B16Nyo4U93soht2nBCfIsDWs19tNcych6JmjQzVeNT6ViTdcAQh7TDh4oEXmdC64n
s9GJTOjFSq3up7ExgO1Fh9ymJOb9jyKdi6t2HmRXE8rOBfIydwyNAK++TE0oWr3mTBhOCaokBRFz
QfrX//gJmKilptpYWrSeEj/i4WHuC//e3KnuvMeh9sv7+G/cDpxDxs5GZoraCUUs6n5pPssgZh47
PyqPM7fr8YcS8F/uxcp/CqqSCbLWa3BvckXLi5kLtYpvsl/7eB9w6m68VbHBqkpBigahOL9VvmZI
fDAc4FZWa+cGb3CensrPeezHspggBZ5FY5FqYCGgkGH3GWgdo5tOGDnRlxOQWPaprmqXNtWQas3W
i5hikkLKa3eqA3M6LOtVlY9hm6j3l71x+/XzsTImHlmQ4h3mQsLJNJ7XLBDXvQz2krm7ybu7y5Y2
MTNntzVLTppKxSSoAoIAFEbqQ/1TDyxbu6qPpgvpHODncnR10CpYuF1MrmUmNyJdm68QmaLJmOSD
22G+Ux+XwqbwmRxnwVZfq1MpQaQLaDruBUcDzSXfYQKROONxbuYCTcx+VcAG7aROR5BqlgEmg/3a
VRpfJ7a+us2PSuZLLvPciok3jaK1S2biWQRA1uIBeg462BHUfpAdxfEUPHTodVvGN5HhcOH4WKy2
HPK4vj9N9zPZIkujX4tincUiDmv3rA32BPTva4ISQoKz9KR8GwS7KGyIlBxkEaTu4D3j3fZ/KGP/
5eks0kPMcmzDAE+XDMil2PC2Ub+uyE0cu12179ejGn297PHvedmFT8/OZI/jAr3pDB4/+1HQYVjk
OIcoMkC385j43QEYQPDT2mZYXxdH+dR+1/hTFrwsnSU+K0EVPtUW0KrU98FJcY0xfLd/R5EWdCyf
zhxSEg4JVVKAqJ+4+86JnSqTZk1takgTQZo1OaML3VSMII/Erg7Ds4j2dO5aN/KRJ6rOyTfYTm6t
WWtmFAAUZKIf59axrErO3cOLKSqTSGkSiNitX6WNZjfv5AfAFSAnDKTse1LT3xX7/K4kyFu5fVbO
vacy4QzvZX2tF0QU8kxAz4ba736awgRjfwU+pekjjk3Xf0NBnWeXiWSjpo7FYuIIT05zNb30J2g0
o5ov3+cpaDKsvX5IPOsrD2zAPUVM/BqmilSGAbPFs/oFJOSnMgR5VI2Jdh3VfcHp/fZKwwPTeFwf
Sze95oUuzhXJdn4rTR8bkTrwrN1mnREMcek12XE0oKNZqf7lmMHLoNgm8KATs1d/QTn6RxU3lOV0
nrKXXcqYw82SaYp0IUKx7WAji8R0KBt0tY/dDnrYP6TGM06TLwRd0Dd7nj3OuWQnd8TJ0K1F0FFM
AjGAXB/H7vHy9vEMMMGm1UGJU2I+0B8zXG5VHkji5F42wf1CTMqU9IMi1TR/1790ALmhpLknHkp+
EFXEF+I82DjR831g5/xBLhSYdYSyly8VgjcLaljkDeglJc6ieGaYkDItUtXMPX2grZObKGheFwdV
4eGUeFaYAGJIclJLE72LLBXJbJ1mtpFbb80YR+Hlj8TzAyZmGPoUVUYygl2YLCHuH19pOKNS7/C+
C0eH7eOKpboWkwl0qhqQHVp+CPzlTrzK/Sn8V5j6s9SZ7d2mGjHijha6UqVyJwyBNHi5K6c8PrYD
+GnRLoZGxUL2uhIuwjcV8+f/aTvZLu4QJ2M7WgToK7LXyvspLTkGeHURnXlhRXkOxYkeQZamKdKz
CA5q8wZTXZonlXaHGr56iN0YCcuh2POvNo676PTvv52yce6hAaP7gwQ1wKM6v/23/WNCxhL3fb1E
Mq6wvjqko1E4YjbwRk14i6DX99kiCrVT5TIFNDwuFVuMNW+NKh4vLOcEsw1aA5dFpqe4LwoFHL42
0CAn7UlwDMxy2zoA4deS198JLm92l2eWCRyjoTXrTJFlxnKSkx8RBNR5E+q8RJkdlJ0w3WgtCWw0
z9o1BOBQyG4dRCmQ1biRH1AZs+YWaoNPgvvGiSWc5bEN3F6JMQMcwXTUG7YeL7ZQHiaDJ0jCK4mx
/Vtpiho9oyVsrUXzcdxph6qylVvxbnCTW8kzn7oHXmuat6uferiKJSRwTIqvtwpH8bGpQRNWPiU7
SfH+y1wDCnGzR3lT0QV1eKRcvK1l4gokRkUlEVD5SqPnZH4bMKmTcp/4nAyRbepKllBFKSiBfIg3
qPvsRvXUGk9rMCa7yl71lRfMntJhRD4GnnPmP3V2h6xvS9q8LtfGnfMEqqI8zCrXbZi4okMXrDET
PJwpFzSBfswcmrvez3fVqfZjN3nQvcvRkredTDKST5o1j/TZ3JNbTO+ATbiwLQC1dTF3F0zuX7bG
u8jZNm5v5YliTii7ERD/NW/aYQzzKyEAVz+fXIhXf2cbuA1E6yBghzO4gOtTs+NbAZrVsTdLXlz7
vRtdK47RQt3K4U4iclyFHZRL566YFXDN+/H0AAU/D+P6nO/G8xSWCEcorXKqYmTfv2DoOXpHYmbT
ppyOpkbpF/8WfPVXVYedh9PrHkQZBBfSstfkKwoaKoM1GH+2E9AiUJ+cHSGofXXkitfRDPJC+seO
x5lq05hgHMNNWIx+/7BkN6bmFdOVDtqv6FDmvAyd9+ww6fc9u961PCuUqEKQGTF2vHi0eFmF0rs4
s2jz2GE4YZMdnAPfXl3rBYaUZkP3K20KSDq6pv6Nc/Ro9L20iUxoWYcsHWQ1orOik4fakDPgmnVH
dKIkR05sEM3zohlvYUxsIRhQ0qp8QMAckmdMf4VLPt323fSvnm0WhhUkTEHJ7EnIylVc06he/UyA
2nLxOmuHsuTNx/0BzP1hhb7uz1yiUONFa2u4RAXPl9wcSNI0yIHNBT1aMB14z5BP9La/argf9pjL
dGobiLxW783LKCi91IugR2ejsWaTcD2IuQ0Z9O/0uK9wy8yL9WDqnfppFuz43yW7Hz+FOQ1LXi9Z
lYp4kRSNE5uVswwC5xv+4cR92KC+dLa9alItvdbhiAO99Nb4FLuk28ktphlc/hzzH8pcH9aYszC2
06SNBpoUHQq0FM+5rq5wK6A8G+8BjcEzCEz+SEI7R7iBhI0i2AN+D2d0fPuS+PgRzPEwaqy4GHE8
1mG/pM0+rggn1/3DdfthgsnlAb+xtNYAHIfWg1dXcddDcyh3up9faztOfNkGiHzYYsoAraVASwuT
Sv5ACjtesl1pTrZgfBOjL3KCYmky7mZzCjVpX8cVb6H0g30Obn8Zt8Tf3UfEv66ThKaehT2DUXjM
/DUUnMFPIFP8szopjh6iYJpxycQ4H9Giu3Lmt6sJHXZVx00vDX0wLZo7c3liOEtjAg8phSTShkby
xbz7uU71XaVP34pR/XL5+/F2kIk3IphfTWVGIjgriS1n4IfSJl+Uc1cteLIqvMPOss+bwjxZJm2R
/78sDjrXB9WtdxVIA/Xbywv7QzPqwzeY0JK0xQQpNays0G6VXLP1+VQoCSpvpZ1b35si9ZbsLpt4
HWaeZzAxRtAklJEgdO2DFaFOT1HGU5r4xPzOXBEWE0BIlPQjoW9MerpzoJGjrwqxp4ACPgwP3DaQ
7PCqcO3Q7COBbNggiPXmx9K3FAjs2rxha96CmWAjVno3zBEy0sxK3TGT7STi6YRsZxQfn5KJMSpK
O0qRDJhCLq6lRHIr/VQk3MnqywsB+Pj3M42RkVUoaBN3ftX3KiRd4j2IHXfyM+ac7dwXdlx06+V1
KSzvDF59UmoOGu3brQq0RN+7xTIGU1ZAhVYId5S+0kLSnYf6ph7y57CpsNSSktbLqp7hflha4haF
BvE0aOSSB2F6UfqGd8dfDjGgE/t9Xy3BLBRhwUFEfeJa8bUrC4SheGY2wLUnKfqiHZ6ddt6gixe9
cIIA75vSv5/F6XnQa3MmsL2+CtfjbjlGO9Cy98+Um5k46mF4yp8um+Stlgk7gEuuZtchrZ/mEhlF
axfzV61T7Kr9d5n9/58KRWQjTSmUPQQ2UU1zs53xGodSGLnakfxcPQI2fV4JhreVTNjJx6IYdNom
mUYgqRTxaIgTZ0k8v2RCCaQDm6WOkBpVKRhlZdWFTLenq29FdwVGI05RYvt1+bF9TFBJVFMSIhQ9
fSkDKmx5sMbUmYQv4po5VnTKha9zwoNJb5fqZAV6yBLGEyFm87s7EqWSRJliP6f94kSBClLXRvbK
H81hUOw1WCFKV+AujG7V78kXi7hLzFn0ZsT5+AFsoxU66l0/gPAPCdNdUkEXKMndQs/cy2eAZ4XN
jqTCKhWtQyQFBR06G5DjgJzn+vrfrDAZUgkWDKhGUdRDinGs5E61cjtb7y8b2S64nO0YE71adVYi
ouG2JX53pb6AsdYFPeC+faZ1gfY6viu/X7a4GUDODDIha1ox8iAB4ecbU3zdxok7Z+0XKB4dJC2/
vWzqE7/xeypxZosJVmAfzxZdwkUAkKZTjY7+s/haAK9Eizr68/o4ntZvOZ9wkX7/T/fPmVk2ckm9
1pp0YvF/hIuQq4oDLQBs7d+1w89MMVGrEnSzrlKYqkxoflgPcslxkM0wcmaAiVl1JK5lTzDqiqaN
nUHmu01DZc5dAk5qqz6ohDimIXn/8cMxgQSjdROBxh76DNfxbR7b9Zf+wfzaHIrHFTJO9nQ/PoBC
ebBjzu22XVz9WC7bklWVoTcWAsO9l9yXt+SuDtJg3NdXkgNyN1s8/HN1IcZJ2c6skhF1ESkmRmuP
E2SVc0MIh1W2CSmCy9tKj9YFv2R7sHPS6mSg72ZwVATiqB5Sa+RtII1Kl2ww8STL8kk1+nffh27T
V1pMJfbglm8k4CPyqPNdMsbEko4opSET5ObyerSi7132uIpXK8BL+XqQc97LZLtYduYcTDgpSKOU
EZhmALu2rsXHdVfcdd8FuKT63N0Wsy3zrjOuOzKRZBQLMRVWnL62SQJNbe/NVTnEZnKoE1EKx2QK
FrkMSTUeQAryEter2xaAL2N6edk13fSUtbxuGM+HmIAjl5kML8IVLwgPQgK9QkFwL3sp53ZlBf/U
GMSDQgILSfxSk/WKWL2zLiqvtsIJ0myztoH+VoOpa0o0Ve0M1FXiIHuhyTq/MMdZEduchaZlqvU9
zl3dnloT71YM7E9vl3eN55xsa7Y0eyuuehT/QDkvu3nlUvkp40Ha5zfqaFcx6rm8lHn7boDSBmA3
EEJ9BzievT7SabLkkuYOo0+nhvPgf6ivkLO07f37sMPcQXmn1dlMKwLZbvIwyxvOT/FRCsodRZ1m
3nIYQp6O82aWokCEBeTs4NN/L7WeLW0cZ1MTTBDxVbO0E6wnAyWjeCJOI/LEiTYP1JklJs3LK1AS
1TJIR6pkgDDRqSh5nk4f9p+i5JkFJiSTeRnmjCbFUdGtjrUUrz0BTjit1cyXpcrD89WR1/R2VsFh
mrfcy5y3Qvr3s72UFbOvwc6qAr4uOkuUHFf4pgDeCA9MolJ7FN3cT1qbV36gkejSsplorehiDLMF
mBvnJViJbE8pZoX61VMGcBWTyr3spdvV97NtZmK1lXdLV4NRwYck22q3ywLu2dpXFiB6S8wHdQCE
6KVTC8Nen+cjGMR8RR92cwRkWQqRPKvDj2ogkNnWRyivhQna1n2d7NpGLjgYHN4HYWL4Gq+lEc9w
uW79YazXDS/F3762zraCObCLLM+LXJuLP+UWlG5RJJiQw/UYh0c/q5w1V5iNBI+ZKXPz5ntnnYzC
sIVeqfF/yd7oeOxw26+csx/E5JOaKHeSUoLOVtyruhC88zx/JzbxFFl21+EWB9uJbnndru33x4dZ
dmhqqObamCmRbf1zdKfV653yG9RUYgRKCxKWmJl4VX10ufyYh/DefoqfmWbeqNpUKokYvR86QBKG
dafp4C9tR0fBfy+PEjD05Hvrrs6EvJ6KQE7F+IVyPiAycPdhM4BDU1zF81+xPolqSGqfFGMGXNmy
H93FK14p6JrYycvkZiHEQpwiaHmXxmYE1wxNFk0LMmmsgqDWJLpo0v4phQNCtqzSIEoBrkNg3M07
HQ/C0snsNsGcCG+52xXsD9PsZ59UU8YZs9Bj111FsuvCThq7ux5ae30qri2PeJIz3dNMY7B1r3Bk
e3FJ48iFQx6pcBMPfr4NjTz7QYwz9E2tj7KOrqsh2evz9Fh91cIhxoBs48mWnR9bEHPDDdqbBjrO
S2i9XQ6N2/HgzD5zx/VyPJpG9Y6PyU/kHppCrqo5EijkYZiSSKMPaVWg8Lc5hjcjna4q6J+roimy
QmCNJeS6maMCrV1nBYRIDT/zh9rvML/ozJ5ChcyrQLzlWKUX6qebRzdMGSprKqwzF240FBa06JHB
0rwIpM536UMEsJOCivf/kXZlzXHjOvcXqUqiqO1VWy/utttLHMcvqkwW7fuuX/8dOveOFVrTzDe3
Zt5SZTREAASBg4PmrF4MASMbr6RJDbZDCeaM9emGwY+qUMlsJDy6iJ/pk+wYMxYN5WXnCpTifZiX
wl1vixVohrpAKeZP5rPFBnD9aq/tEE6d9HE4i0ndP9gNL5O7qOqiiepEhcwpc6RHlRGQ71pqD5h7
Kk/EVzxtsiNPlNbyicMvqRr2rGBvDkqZ3PElpGisYEC6Ocrg0h1vrOHWoFiCiRZ6qHeCOLV9eO/C
2L+vkqMgUOJJZ9RPWhigmWUdZVoJOvIfBud4hbhMqMoqa9QJKxJlTvo8eour3SyfzS/00uICyC/G
PbjYbHnf34hGt7aN5l07zmjApfUfPsdkGZ4svclBaL08lxggFng6/xThVeQsJVAylRo1VGRMuoz2
qffrP+CX4y8VXgyX2LRzm41V9maQpt3lIKQAyE6ffvatCP7z4T3Hi+JSFmvAfxbrXDOqJMXFmNR/
qGEYb54ZCnEb/+Bsf5/VW0axskRzTocYVIu/opZ87j8tN5YXnBhkJHSWH9JFZxU3QVThX+Gclvw7
CzSEpCtnnBvrmb8xfxzNk7FT8agTZQQCW+R3sk0JRdFkgn6tck7627rdp+2jQB2BfRAudFRVXXSG
hUOjuxA7ZexlnzvKbfGzByMguBXPwa3kt3+JEo4PyAP+K3JBBFd7PMrsKyaH6AKumKPhqLsSPs0A
w6IJLJFlEi6cgEhXlWJGA5ic6NHw46PlVR57jOMegDzRO+4D3IfXjgsidArLvGCNa7ZMD/uBvW4/
+ljF+gc3jiAa8ywT7WRkSs74U+VwcaSitfOydgQ2IghVhIshktkaqrKYrEdlB42tuENkW5FXdI72
mTVfwCCJqzW3x7sQ473PjYO1QqIzFFxxfHKcluDhKxhUZVgsO8f+I4XsC3LfZl+iSETPJLJOPh2O
xr5VaFgqaPa7w0t1UFGYsrxF3rHJdTFhpMDPeQKJ0JhSyWrgg1nyBWRNCUY7SS2KW8yR1ykeZ5Mq
+f3axoaSKjFZ059xJaF6mDrM6XRbcRRv2HVYnS3IE0RacZElGjoSDwx73cRfdeu5V0/l/P26ZQoM
kyeP6MCFrxUaRLDgVfjprvEYEbJooEMUP1QufhidgWIUmxQMztFFcWuwwVZ7/TG6Rat/l//V+NfV
Yv708ahAiyNTrANG2/v3owqIUet63ai+bLbOVCVOnQX2lN6VvbY3x9FugJa/LvEfLP5dJGcdpokG
PyWU4AGA/rsL4uxHyZm/RfvcF886bB/buzDOMrAWrJFKbFjFsZnHdpfuegTHbifCc29fbe9iuDtG
IWUql3qt+qqEcmE7O31yN9CnoI9FX2/bt94lcfahKVnZ9eQNRyc7xGntzI38eIesAC/2aieCeG7H
/Hdx3PUyx2ZnBh0UW4LBDWQAkqIXgT2IRHDZaSlLBruhWZZDjvkDSAxv8OA9m7Z1/HVHC+/M7XDx
rhR3ycwLxYK8HuOC9HXyserFrjAnlX5iVA3Z18Vjc/aiZ5NIJJewFgYZ50kbid/0TXAJ50DySjyx
HtveUAQfVCCKx8WOwVTOqRJiFqwbD8ZgPPQ5ujdR5V4/N8Gx8ShYNdIHreiAQGqj+6U8ttrX63//
A4bz1y3y9ylZXJxYcrmNZoa+Z5lN5mITAt7TipccRTH3Q3Gal8QFCdUqM2VuoAqzQIwHgsPFeAFw
Guw1IJs8TE9shMhyjFersVXd7iPA8kTJvuhzsn9fPTBilLybuLCIry9PVIlsRRLmVoJYb3GhA3tP
tDbDilFsLLDu9GPvZIfgCLpxEHMnt0hQz1i1CSIEQJA8wVFuP2Tej5KLInqIoK+w1wVW2mvnthpa
r8E+XL+dE6TJSCttPbV614r74myEVovZoqTyU0yxC647kW9wsSaW5qYIsJPIL6XW0czeBhTSBoTD
ua6w6DC5ANNjwakcLRDTAweYtA99INDjH96j71+UiydxoZYzOo+YqMaCNOVU3xYuY3yLD8WNiteU
Sz+HQj6wf3hr/FeoxoNkOyylm0K5lH2aKL3daxHWaHZHqR+JbZjBqazi41jXd7oxPmaldYimZBFY
EjOUf05X0Hz83UtG2eqKwoTaQZacyvAunmXPtAx7AKz0+hFetxT0QH6XRJY2mJsshrMU5DCk+Vdl
Hn+WauP+b2K40APS7yIPQQCL+dnPffi5I099KWhofaDS+T28oYbxuypdXRp5KkFG68W6nT8ALX6O
f2Sfw9hmI6bFLr0bgRjN70SB9UNpnZfMPvIqqPUD6P7mNz9wOrfP7OpJ+0aeC790KkBD6pfka3Vr
7qOj9aW4F70JBC6i8RDZNiX/cZH0uXhaTtYNmxhu9tLXnNghZkNirKqwycP18/zQTONV5iKMpOej
krTILTQ7/kp/1g8sPzM8474cbOnYOAhwAhP6hyfDu1ty0cYCU2wbSZUKjLUM/kflxFZlYWUVI/wi
duxaoiE/kRdywafGk1WtKMJ5ZeU2DX42zck0b8uuEfigSLO3FGFlP1kia3HOPibdlbfUKY94+9+R
Q/Hc3GLU4NX4Lji8668F7S0AruT1oWUVNWO4rj1GOqXuWXEx88sfQCQ72Lzts+1/2jG5AS7yIJDN
AsqV0Pb2bFrJnmmiRXP9loSw+TTFZgMymmdhvFZyRQMyguj29uFXwvRKz7B5DG+wqQB3cXND0eCq
6ON1lURCuLhTVYZUD52K7WZYcq8dpvQxmZ+uixC521sQWCkSSGkfTAoUCZ8XP/gJWI9DD8kzdQeP
nBJPciVBP0lg+29d7ZVAY250klA8mGvMLYTJy6J/mepnCcBxgWYs8l+zBy6QlJUG9qgc6S9osG6z
Swt7aD7XLqooqHr9rw89jNX+HqplNZTHMFRhEaD5tFGSyp81JekE5yVyMC5yWHQhgzYCts1IfdQ9
q1Uq3h+wIQo+Hl+uH2c5LrErC5zke6yd9H4R4moexTjPnwyXXs+sQXz7+8cLsTBw7EvEKTma7bA+
573iyYADz5PhRtZN3gaCaCGwwo/lenlKzDGA2VcplqufNdA2qPqL2gqGMgQuzJfslTZjBOBIHbK4
t9voexj8RUTkPaIo/zYWvXIpswsLaywRdRkinIAwGZubGduesQPX3o9RiLgQKcX+fSUPpNSJSQxA
vqTmkFD0a+lpiU1X4L8im2BHuJKyjL1ZEQu3cutJd/PkNhdgUm/QJh0cbDD+iZEvNzvq++YMTMkk
Yk/cFI7dAYpOdYL2PudnZhe1VTfDzwYfP8AeP4HGKnosHqvl+xtj8JlgH9lSOrH52owHUd73VuD9
ELvexfOTJpHch0Qt2XTG25SiRsGeiLoYOOS7CoUWDZQ01EvvJQ9EOSwXuzEuqo04hxZJ9gMMpSDK
dZdzbwnBHh+QP2/p2eqXcZ46hrSuJKAE/OwQ7pvqkHQ3LWhpX1PD0WTbug2PaoM++uBox+o4KC9G
FKNrIwIgbafkq5/BvS50dTILUFb96l8OJ+pVWNB8xxbFlQfc9/fAqLrFDrg/EQ2TwDB4hsA8N9AL
Q67sj8GlGndyV9iJ+STpj139OY1Fs5sfMF785+ZSAGOp5lFl3TCAfQY3v106p/0EdGO4Ky2MOSqO
PNhLCphC8UPUxdl+ra6+MefmbbH8Z4sb451pLsj+zyHqpIB03psCEMF2BWkli3P2GCAFtcHt5gdl
/jpP9dmszckt1PQmCzCD33yu6HCo8uA563Harr58yv8iunYH8NGJtO0dMOM/FsX4rFloeqnNS6PP
oSAgsU99zSe5fMKStHKyWAOjJuc2/5pQ0QTAZlhdfQNmequAp6c0jwYJAhYsCs76GwlT//KzIKpu
VpJWQrjAJtFSSmlXK3425BUGv9TcSatlX0i9L8lZf0hNAwt7qXSjpemhLrPMNXS8cwW/QqAqPwgT
KG0y58yLyM66G07pfjxnd5KHqLHrTyhO3CT3QpgaO58r58dPwqBAOeU1ozvQHgGZvGXNXtYQVVG1
U5wCCwpZaRTQB1Ei+oGV5JcPa6pGqKoD7M0Zjlb0vU4ZkH10Jlc5FXdJYQOnKYPv/z68dLepH4OW
k93dIKT3auxiy/bV7g/meTeTHmyP/e8P4QzMmOR0ahhRrXpXIHqrpxxQuXwnfW1d6X56ZnOv7Wci
cO3tF8ZKKmdx+SKNysz8Jn/Ov/a3MUhgDEd6Ne3qVgMcES39f5PbvQvkc9dhCXQ8MQwQdmSYc7LA
5Ea+17FXkv8vXSh3sHzWGgdtXExvJAnL7MwLmLLrwTanVuAtgmPjc1XZUOt0ZIv0xuo26gcvyb+D
69+WYlkQ4bYrPqsvx14FqwhEluQ/0MLOVV9o5jLK3eCC3RsVaB9O2e2wm8D24os4ZLc7FSu53C03
LW1eLikSyqTFGqxGdTAzYS8hhi/y0k70+9SM7LmdfD0VrcHeDup/uwSPNpkLvRvnGt+2lzJXruD+
g9ZFggPc7tiu9ONut3AYSUImYBRqj00u6+AYTD/FoGPFapG7RFSuZLnPx0D3rhMXbxbktN3CVqgM
L6PXHRiCBsH9XgZDs3j6SPQBuZjSpapEAhPTR9qSP/ejXGDCMP1+/brYvi3eFeIiCAaILaV4c4Cu
3BVYfSPH9EFvRG9C0THxUJLRzLDflS3cyVHYDNM7Q35u5Ms0/pSzG6vEu7fO7drAWgLQy+pjKrCS
f8iBsOIXaGLL0nhOs7wMRrSYcG50N3rTST1pN+W5fMXs2D1gvm/Y8t5lKwgoZh4xDCXE7Wyf5fsP
4MxUCcMhSjPGqCGDiJ8Ur7qS/fg3R/kugrNNA3t6W2JBx6Z86krFHs3a6WbLuy5lO5BZlmzpqgqU
rclZTLtk0xgNGgORDagFAqFTOozZaHQre0JBEJRc/39g/tt18C6U7xvTLo+XKkWCYfXgUyKeeoey
bu2kbNM4g+rVrnbfn9gS5MxO8UJafnbP2YP6tbn/FzyO/I/h3ml1QugwBihwKJhxZjAHzN7f5c70
0HmBPR668x/U0TffRqsPwALT6vpQ1SEMyxhfvTgxIk56jL50F8XOP7EOqez3B/AFTa+5jwapoNjH
zvNDyFtJ5i6uSi26rJjx6X+Bi4a9CuA4RhIFmcVmIFqJYQ60UrDosXwpl1CmijPqmFgNUqqxHQHH
fd18NzPVlRj2M1ZirFjKkkDTiW8149PSN5eQhNRWVWzlkKR9pXWi0LPp+CuBnONXpRUrZouDK9Hq
wDPADoVrGrfTwJUM3vOLCl2dCt9uePlVng89/cLwAdkt9fFYdxRRDWfzHlxJ5K6mqczM3lwgUbMX
vznoANGFZ4qqWOGlj6Ju2Xb0XknjQs5oqXHUUqS5jYtVOn7qBQcMke7jY4wtOskDc3vr0OANEDr5
H1RErpumwbeWZ60wcn2AzYTZnkxH9Lcdpcnc64Z53cENvnts9j3gBw0FcdsynYEvOc5S58l5A/b6
7pRr1AOX8e66yC29iEw0laiyhv85s1GtuBlz0yQ+Kbt9H1gPVMJKllo0RLR5fGs5nLFIUzbJMoWx
WI/ZRTl1WLp5O+6mz4UfIHhpu+ar0tjxJdn3l9QdsQLK2l9XdCvLJ7Jm6SidWmi4cE5P48QIaLIQ
PyJsThZt88TuStUeaxG4YnNig8gWhT4asQyLi5b6oBC9Y8gjtu2uw54S0F2/6m55Uh8qcJcoTrKf
99ohOYmjAPvTfKBei+YiqDnQaA6RoYIQpnPJc+SgprsPDwx917yKN3BuRdK1OO6jFsDI6EU/E4yF
/pXn1r5rYjuLv/ftF73VBVF7K4iyHQiGTmTMgvGoZzUlvTTmMvFTPJg6o7dLsJdct5HNvIZgHouo
Bg5O4auPNG6MSOlwz73tKQTddYSN9eXZcjpP+/ln9AKbFd+1TO7IAj0LkqGAZ/TH4Nx7GFr/nnqG
r+ypijJk443ISdsL9nXt4JgH6em6yptuYSoaaACA2/3QGaowhBqMBCc4pbkTaI9jZ3mFUdpTKCq6
b95QYML9WxSXvpA6zeb8jSXdZasv6x34FS+1i1I71jNbh9LTBDfUW/fngzdYGFOCzaDaxfs8thar
ClaaEr8AmbCGMdlAo27TLy5Z4IZN4BjR7KfYBzbESmzL2XAwW9mNRuq0RvLSKEDa9d2pV7CobGxt
c6idee4OvVF5cYuKkkUEw/5bJq7KlkwNagFhzA88NlSNEaQ60GpOrym9D4dZYOAiAVwiYixmSUr0
OP1yyGwS3UrVw3Vz2nzjrVXg7hNNMfopmgvZD6j2o4/lGyM0ZKezKrfT6mM0RMQuaBXas4IBij5D
nT1tJbuZ5F5wsYlU5S4cNZ16te3xLclEHJlUdtlI3nVlt+7Ota58SkKtpG5b4AfapjNsKrfPXT1n
aKomiyD2bfYKVqJ4EhIMK7RJF/XY7aFhKrXwh32Or+YtHqhBUMsUKCY6RZ6OJJmJZS0FxEUHzJ/j
jRF7+gEvKqe9dMKRgq0QtNaNiwsNrcYB3HNY7tHjPYUhtvxQzG4cBpGDu6wV6CY4NIO7nMEYMtZG
HQEwHi94X2B0HrSjpqQKxGzdjGulmHmu3hhmOwCL2Ol4q0Wf8E50JArmGEPdZXVso6N53RA321hr
aUzplbQQW1/UEE19HyvSmgdMBY2e7mS+5Wmv9fB59q1d6MhAWgljuuhrcgGlyk1LRr9D8YNPxh17
d7S7yJcPwO6dimdgDPbadxFFtdA4uRCjZ31T9xpksukd9vSOX5u9sUNR3wl9UX68WTtdf1oujuiq
XgaWDmkAJz5Ufr4L9hZqROL6hsgNuGhS9GE8DVOu+lYXefowXqIFOG8wfSxONU4itsfNVGelF78O
Igv6isZDbfhaiAfV4ip2yTaStolHbek8glV2ROvbNQrBFbR9fIpmKRalCha3c5WTYqTEaCRETdZ7
x/FhUUqEBTvs2YiOsuAW2MRuqCtpXHCJkM7FdBnAluIimjn9LnBZFs4ejODedkUUdG9ZKJ9yrOVx
4aWoxlwZDWjXucWhOcgWA8rdJReG1je8+EeEj7obvPqSeBkKZYoXfCb7prYxHYPtcYbb7ESNuU0X
XX0BLhJZXVkPxQgmnRa40qy7rUhhT9UnQQTajHcrKVwEUoNM1mUZemen8lZebOlzDZhC/6V3F294
NX26JzfhXbETdf+2Q99KMBeBsnqRialC8PItwE6j4Dn36k9sh4TsZ5aT3HTY6Wu5pSfQd9NbV2K5
INS3ctK16EciLOB952I3wGd5tKcbGW8txQNVZGh32Gm7E/VyRKfJhaNoqYppUkHG0suSnYIxQtci
e8HW+uv6bWZPK/W4YARkwoBcERWrNCn81njGg1YQBwSKvMXd1ZU191h6tbDkySgSJ4/qPdaNuGVb
utcVEdkHD5m1NLkL0gzmD26BY+LGqC7Ee9n0WNkBEx0g/nfj2o3dujpaAiimSEUu9sRJO5ipgZym
0qLRzsAr4+RTBsyYUopowjZfkau4wwNm1bBMBkrwOekuu3Tf1X3ks52E39T74KUFiImRA8WmnTkV
5meETsii2pWo9/b0Wx2mrqiyZMqIsvKx/vprMEm346cZ3APVHzTFtoONhfcqVUBMw7P/BUaKhYQs
Y6yDsTzOhimDk0qd3aixIpeCtQKur0/P1y1p2yX+Fsqn4EqCpil28GAQevkxom+aY7/QdQnbWT4W
UigaGJgVwqPidJSes4JNGrJ9Ls1d6aTOt8UpL2T/rxI3TUZgVC0DZDcy5+BZXM3mYuHdzyodIDgq
QGd9lDz9iW2DlkyQ8uv0kDlougt0ZEbPm8pKMO/3tKABa9Cx7anA8Q6sfYrGUUtwA/4J8nXTMdby
uHQjsgKjmxgURr0LdojIbnomx3SvyHaDMU7dnrzCw8pxPO8ZeN5pRYe6FQQ0YlrUAirI/ECzGGB6
Pqp6pOY5NW2jCXOnN3UvTIX83Vs30loQdzOolaTGeDth4TWq4+Ejeq1upX1Z9MgTnOCWI6BZbAJp
oxvU4ItkMbixpCB7CzVsmKPdWQ/qA71j9161Uy/SQdRp2PyEK4HsB62iizZZoV63cPclU5FFNLNu
m+0k27U0i+bWtnWziAYmJkX9wBzZqPKUyxN0C5TXoU1tvRPAdbZ1eRfA3QmtWahjxOJ0SZ7ipXGj
HgsGgn9jdOA+Yiqg/PUBXisTGmOqKlP9SQmwvzLHsxpt/WLWfl63ha3PtZLD42gD0GeNxgB4h1xd
GkxJzoYqiBdvpB18vFiL4Py3CUddSemI115vZ4f+eTjF++xQ3lTnaEcwIwoojV+4oUdww5bH9FQf
+sf+UMROY+eAqIo23zAvuvZzuPMrwPaczdECL0N2GYS1E4CFSa89DK4eteR7bQhx2kzBaxK5F4UZ
WIWUZ73sG3fVofLLHXXpC7tXxeV80XFyjqaihagRbZT9hPzMKjAs/huys/VhMu9YefKYRKRIWFpZ
jcVlpuGZRNHX6ya5+bBdy2BxciWj1Ec5HnUQdHZve7TA2vipxXh0h5716HZOCb4W4X5a0YfjXgMg
ONZSPUL+YyZoT2L2tF4CgSNsvpvXenHxPeyVfKDlIPtK11EnToLOLlJlv8jxRVEDp06Kv0KqPIRR
+5BPWDpQRdpsj0U+7q5/4K0Itv4dXOZQBCg1BZaJ5MsYiZfKDZKFwTD8dM5H77qozZbBShaPYx3N
oC9MbEpGlgLyWVB1Y+khMA4OZhWxINAlNyhpCd4lou/M41hV0BXH5mQhQTljbxjwlIHPmjDUb7Dg
XTgbKYgnPKt7XpZl2I8AU2aoFmDHzq67AS0TsvcUPSesrkQIYzzJ3ScR0H4z2Vx/Wz6ujMPU0yBW
/VzST3qUIRkKqwPglY/ZmN4oNMmxkiC5r6IZHB6RQWwtXUS+uvVuWP8GLuBIDHpmLgjuv3wVzeAR
OS+1GWlZkwIKuXz5Hy2Ki0CzNLdDncKigletw/5VMF9LXuN16d6sz03ugsvTEeNnNjtRa0W5oFTX
qYVOG7JA9Q4U4i9S5GoBIEMMqrs4jLNBeTbu4x2Qy7ljoHSRJ2D/Kmo7FdX9mHdeuU34Bd4ZVau4
lSL2HIa9gW+G7VYXvy8EQYKngY+TyppUirmsaNFcksv35SwdQBUncFZB3OUfgkZKBzWJEOvDLLuo
g5TZdDQ/XTcZwRfj3336bKHUE7SyP8fBaaTld6yo2ZddtetrchjDBfWDarnorSk6KlH047swDfqE
hhXjVnmrMQH0JoG0k835qt6o77BmVvA1N99KKyvll3UvTaMsVYLQN7wE99Uh3mv75pSAky44DNil
K92zMq3xXNzSU3IUZVaCs+QbM5UKYLlitIaPyUHQppXBJxOUBv7/dphcwOlnQMqNBpcXukujj73P
0JXMjesrsV7ZY6mm+1qxyn02KIt7XbQg0vOruiUpL0cJf9evBs3u6WPZd26JsbegpGD2xexnJiq1
s6ByxdcNLuig1BSlcHcM2Fn5iyJbO3Wp91MTebE6/HVdOdFtYnAZEJ37sseCadhquavj3gGqaDcA
wVAVP41gstu0RT3UAjA0nWdRZsRT5DMs5tpsucyokIBDmyOkrXn/V90MR5JjzDo4LNMtaIxsw2hd
DFTaA7hnrystslguE1KL0lKbEkE91V1ZMR0UwUUJ0Fala6Ua36WZprjuaDKA+fjAMG/R3aIfJcOW
Ryf/EZxmP9kn90nqgWSwQSlFcKiCIM5zr+XTqE7ZABeR09TNM3Djaz8qU7SP6wPhNnd8H1Z4W1Yo
RzFQb4MvfQvuaWp3b3th03ug0TG11O6kh9SJD+mlOVafwIkDgoN941gXcTq2ORi6/t5cUlSnklHp
Gp7njKqCOKrbP1M0UoMvA8ZiMdAEtNrg5LvJLnywZmAYskM2ylab464uPzegUrZG9FlFwFiRe/HL
v4M80OqA7eJeymWytcW4b/L4UlOMobaDF9aWa1oTqInAsaESD08F0YyFIJbw4Pl2qaeua3A11F3/
V4ftPJFROV2e78q5ubvuVtsXLkXVQtE148M8V5gFcgtCJtiD3N3IWnCS4uinkjS3C+hYjWyXzV8N
vRVte942drB+a4pqaZrJBTASgB9PMTvVV/SDTo7BgqXqhmjNxGY3GX/mbylcqLIaZex6RpoQnGcv
cuKjessG46L7fwXhWEvigpNsaNrcBxp7Ouk7DL6BL16HtbI2a+SJ5ksFH4+H5puhqQZ1EiJM6RgJ
Y8Xc5c5sI0F+sh1v//54PKNbGkVlEoyQMnS1cpwpiR0atqYAhCXShfxeP4jLMbHmHFIq8JOTrP5q
tG1sS1kv0GbbzN+14UJN3+am2tYJtPkPokfdsUAiAk5vjnKvDMHiUp5GG5tCGSkzBBNANoB5MLGH
sUz1IcOedsbfD2J70P6Iul8i/dh3XtVhFNUoF5pCP0aPp2C/EHvP/rv29lo9LsmRurCNFDDr+5EZ
PcdqarmtRHN7SvrD9bAksj4uQDRtmMe5GuClriRnKafPUya/XBexiZJeK8OFh1qWxzmaIsPHGMIh
cDB4/lQdhkPk1A7uQX9x2PQuPai7P3um/sOL490muaCRET1sGqwlZF3EJxY0aic+1y+yj+0HuNaC
WyE+Yzt3+69EQAR+txIajXGwEHzVvlH2UWTc0aG6tGl2wKwPdg0P5s8hMH4qPcpqpSwgD9ku9eCC
IQr2BCDqcy4YBaqSV1RjJjq4jEip+6zedl72QPaBN3y5fribN+hKGOeHWgMWYHRjUJc0v0fS7TQA
gdIClmr9uC5nM36t5HB+hyWB1ZiwKFmP5S4gu1lL7T4e3etStrO2lRjO7zpCRjAMIaywjRIqMiOz
+DrI9nxBISl8VQdsNt9Fd7LhUXf22bLoyjGeusTNMEIhu2HqkO42KwQFJZHunI8atRVnfcWsibQe
SRtfbqU7bZB315UXHSXnpkOIbKxH2cwfktbplcCRg8FLm7tA1C3aDgirr8w5ZBh1QDU3OMzGHb3w
a3ciyBpCgBfKHfnSujLKhJMTXljvtDhjqlIEN2F//8MT8l0+X4CVpzqJpwzyKQnd4lufn+I8e8oj
Yx9q5jcZxEHO1AgXJ26G2pVU1hJZXR1p2VaTmunoQxyqw+JWd9QLPZaBL074pQUZoKjyIbAbvgqL
yqbZGUAq++bQOwRrc3sNjimAg2wn8Su1uHCDPaGTtiixgfZ+c2CY2mGfoQM9n3IhW5tIIS7YABIl
jV1BkVxQArKsHpT0R2IW/+YBvFKICzXoKUpLP8IPAJB8nPvkVU6s43VX2wTw6SsZXJxpkCbVuaEa
PrkP7t/KtWC8jU9tCUiLDEOYHwQCmXFdM3kuhixa2UZagYSC4RMpHn3RI4N8guzeVwUDCqJT4uKI
nGZpP00wO4K57qG4txLdtlJBPrvdEFt9QS6GLDUx4iCD2XVu/WzZFJc6NjgBdJmilBjt9c9/sPuH
JclXPiJfNG2WRrVSgqGW+YhVGt9YxsmyzfZpOIvrloIgxddJyViSdCoLBClQ3//aZIlujRBIuZ0d
vX9Ivjwqt4aVJCqUalz9aI0vGavJHBXD1vVT9lNWHTx+Ul8E1REYCV8XnYykjIYUeQNJjiQGgUKN
3sAggCVsvxJWunEBI5KSQDdChFzACbODiRZU5nZ747UHiU3hdH+xpkThJa+KZEu9J3A5kYrs31fx
nqaVXiwM9yTfD7GtYjiIoYItr/7WeOVhPtE9QCWH60IFdwxfHE1rsx5pAN/Lo9yNlgPoyATRUWgv
XCQpmzzXuwrhkRHTtA8MEBs7ug3sALjVGC5OFei0ndCqmLO0sK4P6085iaMSDAYAc788IfVAbCDb
0TMTKNvZJ1kWPGHZn/vg5Sog/rJlAjLDDzoWS672BtaD+t1yE4F7fGjPGlHtjtxLsWhH1OZ5rWRx
BtrLedgOMxpXWQlt8tAJicgMN98iKxGcGba5HOioYhvoxcb74q4BZ9F4qHaWK+JS3z4nCvA7vh1W
21ncORkLulY00g2/BGFJdcAajbPxwDZaovD4SQQA34TA6itp3DUDMFCjqimkNS+zZjdIPmQv9fIz
Oh5GamO6TXEam94kmN12rzvZ9t2zEs3dPeM8ABUw4TJlr4TlTW76Y76oO4ZILY4pRm88kWdvZud/
y4Rx/h5NKrXJFrNCUzDFkFsPuvys7uzEGOxIKgQmwyzigwOsRHGJakNrOcIgH2KzcjSz2zI4TvP9
9U+4/QRYyWBX7So4RkPVB2WNTxh8YoW8wm0/lXYFJqsKSCjlhqEYLc0GFYenYCWRLe7lbnre6gdw
aWujT/GMygciZfPDpLFtLS/XVdwcmH43ULjE7yrOAONFKQtbo2PdEYd4GXZsaOBkHOzyBNowjEpI
u8xDAUIQwLZD9Eo3zuUxe1t3ugndWIu1u3SPjIM7OAF1qzjdPTb/im5zgUdg3PV3XcFo0dQN01W9
o8cZY1qJqwPJj8VRzTPbh105SS30w+3O7kpPLuDEixFXIcuik1N6Oxyy78TDzoijfjmYT413C/yv
Z2CnLZCw8aNwofDmNbESzsUfc2gHIk2IP6OjAYB+Gk6soGUehuPy0HizC9orD6oL92aIvJMLPo2a
JLLBDjcrQJvUn43+m5T/q+fCu3I8nrmKRxrFIdyzODH+0NopneYmP7BtSCLIjuA7vr0vV5FgmKYu
njqIUoZHAAOwjfFcD49AeNmhOf+rVGKlFxd2JrRI0jkh0CttLpmkPfVS3jhKVj8n2LrcKeZkh7N2
t0xAyS5y4C5V86gUi+jNzM7oSoTl5xrMLGxGmS1YNxK13JmBPD/osZWBRnCSMutSSnptHKexJo90
UcxjMlr5g5knoDkzzwuGWL6n1miC2T5L8v5ApbLI7bgpG3/ow84ZunY5qpYajvvrEW3zCtKw0xVb
XYGSplzIzM1ECzHvjPV6WeHX4SMltZMVN/MsZHpkf+nD91lJ4kInEAyxqVNIAmE1bjj0Kqc9G2yR
B/uNCckR5i6bWdJKIhcyR3C0ZGoMiVJb+iZUJGe5e0Xd2lXVxJnKg9Y9dKBQvf5FN315JZULm/lY
FRqmhFDVbCpfi8lntc89jHR/uS5GcNe93RcrF6s62vdahgu9bX4046fcEtzm2w3AlVtxX2+o6DLV
6N/6SpU7IxluB/lBGiW7DsBGdAyzh1a+p1L+dF2tza+3ksp9PYlOGu4cqCW3pl8uI7wj8POZCA5J
kNdaPBXnQAeDhCzTbD0M/YMBFAC3B+pauLyjVHiriW5vnhN+AWVslscK1LpPv06u6haP0WMHKsVo
sVWvwTiwaDWXyD64K6UM2rSeLRSY1UpNZ48OjQ6C4ok2on77dtL+bvD8GuqpqUtCTRg8ezw2T9P3
5nvhY4b0tnXDizTb86EJAUC3RSnRpoYruezfVx6QToFUkRJyKyP+TK3pyRhT0d6M/yPtO5rj2LFm
f1FFlDfbsu3IpqekTQVFiSjv/a9/Cd4ZdQmq2/ieZjF3MYzQaaAOEgfHZG6C+soGcwisqjQXQca7
MdmXt/2n6F11yycW2PT6lRnG64mgT1M0YCnlYliO0A+PpRWepj7kZcl5hpjoypym3FyUEEPGyqmf
D5r5mo08vR/enjFBVD6AUDhdsJiEPk7/o+/ID/Y5N5fCOLhQa2UnmhUy4RAhTzUUbcIElD7iqTY+
rmPSNlhcPo/KvNOKYpwRNxFIzqFRX8IAugEWVORHZOgfkjM3N8L5SCrzVgu7sTDqECtrveRu/pBf
tJM8OZTkvfEmLwL7lAjDvPI7Zz9VJoyq2kYfY7Ce+HgHO+EgfMvM7iHOoT+t8bLxHA9RGS+U5Kao
pxELtHpD8VH1egWX0qGPikAZIZaJGRJHXup9B7Kv619yMy7VLE0Ctxa+JzvRj6G0rMMsEl6oith6
PSnfelkN6qL/qmVLIIsZdy5ge1cvFpldBWNRJUw0f9J6ZiA9Qjj5BwiFnPxG/ardJC/ml/AovvI+
5fZ1s1onE9XpyNUnTQarxqOOEcIM/Nbm/j2N0a4OpmV06pffr2/sdlZ2ZZEB414ziqin92nt6YHo
oJnxiONYvYp761t9Ujz1e+FYJ+uRa5hu4J9h5WWDGYRe8jwxYwFPjfmADjhoUlsO2JPeZRuXKsi0
ry9z+2RejNGvvbpyqsjUMU+Id5oRg4wiEsPWUWspC5RSSTiu+i+gc7HFHJJRi5R4NvH8Lj9Gj8pf
mwpABwMA0CdBPanljZNsX6cXewxsh50oG8aAL1i19wK6+g20/1/fPd5ZYBAbxFeGIcr4VFZbOFHa
eLr4ngqvfZMG1w1tx64Xb2SfumI8GC1ID6hToIsZk2jh7h+Zcl67I2fT2IeuNDXmvNCDFqVI975b
Ek8KYLuquFoKAyAg5FQSImLTqHK9dlp2OvrjaBKm3Ju7ip8I5UAk+4xdhn42ugKpZdzjN6UCGhId
eXJtPES5dsjb6ivnU3HOL/uOaYu6UusRR6r5Upz+UTKynim7sQZpJm6Wl2eNQYuybbJqpomJOUC9
fk8OqlufQHP4iRa8E8WD4c/IeQ0XBfQ46xDWWk97p12UgOG74TCAeJc4xYFPb7B9sf46w+yrphBE
saoruCMtZrZBfPOPKBQ3Nbj9lr/YYbDCwKiVLCxIuXQQnkb3VQBCVfAY68jqQg3Q50VEvFPGAgfJ
IKeVY1nLcleSDvHPd44Xcrz+Myu5+lJo/E/zcQDYJicLNMn6QadsOL7xUOx0O7kdTyUk6/hSYds5
1svp/kypr+yiJFCMXQfvp3q5/ct8k/i5U+3kM5V4L30QfvHpm3iQwsoILLVlWiVtRBz8kPJG3ljE
VvetW+9zX6js6MA7CJvXpi5bGghNLVDNMN+v0ns5amcYzOrSFslPvYTgWzPZ1z/ipvNfrLCV/JkU
UjHRzDEtrvc3HYpiqp8duMHVJoas7DDheSnLlaRk9Jsd9EN9WHaCAw2GGyHoguKGF3FsY8jKGv01
Kw8p8CcDwg9gv3rMbyV3vIm93FkeMFm6H5+AkHe8j7XtHiuLTPAIZutoDgd8LQ1CUmEguQXowtHA
DI+c9/zcN9ceEzqayqxKpoCzVyMV0zxR5rLOzk9WgBgu4GMk1x5zB8jyoI9DhfXRyQlKJwYdr53x
CV4KiL1402I8t2RixnlIaoEoMEfd8p85RtXnP4e3Y57VZ2PixWKB7rWV4G0zYgK529fBfyUBeejP
WxAD/qkqlSCVwvfK0C6dHqiZCJxZvHPGAQ2DAY3YlGM1pbG2Jp3U8aaQ7geTl7PfzBBf9owdWqrK
0ajiHMFOFfalp0gzlEqJkdhipNeOOPeo8tWadBQGAljUYwhd0wH267DF+3Ds8FJsSqkogT0Is3Uf
XbdvEvSoRt+a9thlg7s0XqV/rRbCs7p5462WzuDKVJZaGo2wurz3H8rjJ2EDlBFo+7uQ2tlbeoe8
HTo/eCEY57OaDLpkZmFMU4jQPI8wbNf2dh5mNsYYeOvbjBlW62NQRRcod1UhoJZ/7lxNexC9fwi8
x2bfCSji0a4WXsVBpq7/x2N0ZZSBlrlpqgrc76g4gLuht1Pc4mhNzwOwoEEa72kMws9Ms3ZrQfWI
FhL1h/Eo7QePlo5nCI3nrxzn4m0Dgz5T2w3VQl+R2Yk8pDt/OVqOfC73X6lC4HjkfV0euLLDSbk0
qFoVwp58j6SzE3vpTR3EgW63p9rPz9IdZ32bb8rVjjNg1E6NYGoWUIK2beTERrdIULwKkBZW0QWW
usad8RgdeMvcnpJfmWXAqRHSpJrpMtVgrp32YbwBdWKHyeM8ctH1NjmmrTmpL91E94ar30y9Y+3Q
Qs93Oc73ZeeZhF5eSCsiNG6K/Gelq7u20F44e8zxanaayYrlVpxpX0f8Mnqil6HrLTzQ4Zw5sVuX
zjguN5TRlN9RuJ0EueyzxaDUYJqQGG1hWtiVt9qRVgzBEXuQbYjDco8v1xqDTSEacuR8wldFtdiX
vWUHzR+0V0CnARo7vDhru9NhtTYGoaxWBeFWDWvDF/qIMo60vQpPqef+hsZb+nl0pxfppjqkZ0iC
7zgflXNwLAaq+tZUl3TEztIWMhqWaCByj1zTHQ6iD7ZmNFgId7Nhc8zS4PgKQloMHmnQSumgjgd8
CMKgQgl4ONBA7/8iw8O5adjWNaJZRZzkLU037UqjsbP8MUl5fNeb16iBVlrRoPICbM8rJaUfrAgd
vXXT93axdFAyEvP7pAXZAvg+ndLkTeNtvwgsxTR0TVegEsG8P8w5LA2JoL6inCVQPTgYtnYthK9U
uS/a5ej+5gmAbu7kyiJzCkk1ZCnEEyR/VAtMN2UOlJgtIbjuGpsoszLCHL5ymXUpEWiLpjnfzVn1
Mi+CS1TQOfTF7Yz2CbfIKve6zU30XNlkjqApLmVrtNhKEYyzSQZ535hHI8gzwZyzMCwiXZxQVjGg
+yxpR0n+cn0NXH9gjhRYzUwQ2ee03iZ/jLeUpDh2Rr8+TV7ndDdUUvK6RZ470DOxepKG4lSh9JYi
YEWkqM0/zKp1pmF/3Qhv36i7rIyIcawpalbBw4v43KBaI2vk7boJ3jqYS7xYZLWQSYZqkN4FofpQ
1Kk7m/f/kxH2gu7SoVCUGm5dx/IBCQpsmiKBpqjkREKc/WIv6TSOoehaA4hK6VtS3nFJRTmbxd7E
Vj8jcdqh7T7XZXcAL4cDUsKvnaAbHBzgGWJwYOkmMckIYDs2xxMGas6htXilqHIuQN5+0b+v/Msi
VWroIYZ+625qbENCLJ4Pz9e//XaYeMEX9pKdugFyQhI+/j8M4rLXnOg1a3nWMfsca5kcFJWRfC5u
o2N1aNDBPXO2k7dOBh0ErZWXJQP+DNXXNIbY7Mjrpfksf/9xp69WyeBBkeSKFtNyLshUXOjqRD/U
N3op0Yk/IRifJq90yP2CURTVQZeeG9vdcYIKnq16kr1AAQ/MTvdjCF5TiDmfSUL7wW6ym8jjZS54
rsVgSlZLkyVI+ObxFLtt9CMnJJjqvyJbWW0HAytmq6SZOQAeq1IQMRgcR2gmnTgYfP2z/qHyZYJ6
4p/eNquvMntc+h0h+ct19+XZYAKNKisGcLUCH1XhdbRKG4Vz97qF7Rj4116h+vf7KexUve+LCAkY
tDo8yW908CR1+nuqcYlp3C/Q1/uBOpAzvubfU59nfXvMcWWdgZpQkSFXkODmzPbVU46XY+WF5xmC
ApEn8FJNdLP+/ZAYbOd43catJtBbeqqE1wLkFrNbm6Itq7fD2NtQ2Nmp2mHuWjcnnOFxDgoZIj0W
K6hL2k4XxhamMSuP6kJoQ5ERgz0EVMrtLd3q2Bm8pQDVv1Zjej7ymofqMNyM3I4tCgTX9oDBIqgq
IZUtovtoaWRPEl+mpHI1NXU7qLkiz8Y5IjxrDCxJJK0g64Pgbhx0Vx7K2yWt9mCkLOxFm3dxKPDO
5HV4MUQGXkiYhVkDHnVfrX7W/bkPn6WUc8vTHbq2gwy2KEsVJ92CTymjXdccZIeUj7NmBJC09q4f
Tc7usSV0bdbiSf1sSUPbdCO+g6E5NE9K9waep//tQ7FFdDLIRV8XCF2STnHUGB2Dys8++lZKpymJ
ObY+uxGv7OBnDmB1GCLdmvu0xUcC9TrSCCBWfKAtK9FeD6DA5I0v0wl44KbPlL0Tgia36hek6+36
ZCCmHt3WHwyXarfy4YgDt5+ptdUvm8WkXsbGAn2u/lYqJ3N5v/5Ft3NzF7j7fEisDPSRQuno4Tyt
N7k9pfCk5J2Uw7K86yMqusPZ7O2EysoigzxkzNSkSnGDUAEcchwDOihjoVQG2rwdb+iAB+dsub2u
4jlcKsQh/+QWQAV4WBzlU06Ipyy/neldrYwBl35cxMGIENk1GK7t3gdX9JZ98omloTv/pD1eYM68
pUQAIeI76Jj55YmOBlXEsbhJdYosfzq1gYgbnPymyNLxowslmRIBwBqF+iE2ktd8sYJCUj3UKU/N
2HyLRZMTHGyD3S+TLKH22DapIi44tLJpvsKzTij9YtahLP/qHXixwwQhU58IcwUqRF+ZwQs+JV49
83TSt0H1YoIJQkJUQWaLtrxIDQZUxNyxIDyTx7cJZpg5R3Cz4GRdTCm/X8VqFktK39GEw6Hbt1T2
ojxFx+RQ8kbp6UVwxSM0Cjbrs97hVSPo9PPcN6Af9rRd9kjzAr07D1B9Hhw6yJT7hOuK2yh2WSFz
5Atj1MO2gmGhSTDUCN1CG0TkHGDhGWECib6IY10r0ZCrN80+1UsHTFicT7V9/13WwRzwbFn6TNdw
T4QkP06ydRxJ9FhMvdcbhlctsXvdM3grYmKHKWyWcWiBlIKpg8PL6p2RKh/+b0aY6AECqMZsqgK6
1XLyY7Ky2R6E+fG6je1y5sXFWSKWZNFN3RQE0Z/k4iPWukCqstCts8ays0U7m5ac2m0zGHavxR+i
CYlUzg+Qr7u+ziCGNY/ggJYocfC3DPLjlIm72jUNrjnZ/T+0lNEje+WksYws4QwWxmzCrQqZyOSJ
7MCV902sbDo4XD9NAXnk3T0cuNIZDGmzdEoySDP4ibqgX2dw1FJwshEUIFH7xNlLDsrr1G1XMJLp
Sj7r82cCQz7ED/ERrcsOFZltT+2eDoH+H6ow2y+lXydPZxBkNKVWKemgGG1koJOKMfimqWZHev67
hMDFFIMjTQFqx0QxRb9sEgw2RY9mt+8i9a+C9osVBkqsRi3LtkVcIjSFBZKK0U7GyEX/3JeSSL1/
/ZPxvhgDJEmJRybeVQimqwHca3nmN1F1v8TZ23U722M/q3POgMlQdtOEUq/k11brFVPl5YtqF0rm
GMLXBUGyGXaBYUAEopT3kSgGdV1DpiFzJa32rOo17Hiyy9s96JdfxDaAIQESzoqIpYOV1VdUj451
JeAGqbz0afQBSId23yHw5HnRv4S5vz4wS+uCFEZjVMZ/AuvyAUQ8oL5Tz3SYjETgDeDsPOcTs+wu
saiaZf1PnGtZtvVOU4q0B80I6t7J3qiAVhLwdLv+pcxwWSQDO1qUirVOJ0VHJ75VFr/7EYPdywDb
ikHfQ1SSiFdo4IS1BoM+SY5HaNihh0PSSsdoFaeb7tJGQ4e65hsYsp2Gyrm+t5xrmKW+nq2qn6QE
eGfW0Y04FIGR8BKyEic0Y/lcWkODXl0GGwNku0WvO7UPZAchwvw+D2rXOKSN257AG3wvd/aInoL9
9SXyNpVBo8UyjKxaEGlIUbbXKyhvxLfW/JiG597qPLXkUa/wlssAkt5rediHeNYWzewoifRmZD2x
TbVJbbWJXSVsT2m6nFOrWYLrK/2XB+HFZRmIEpVuSJSIAKJyjzY4Ea/a6bWLfLQL3UPOseS4DttL
NmpZobUSzkccypmdRuEtSOEj9/qSeEaY2CbRIjkhOaLrtDC/goraG+Lq+3UTnO/FklxHVWkok/L5
RIl3dUC5ZSh/GW+7OCDG9oHNDZqlrBinQASjfItBQVkIYggzXV8MJ1Zi2ajlJmzyhlbF5sU89ONr
02JGkNQQNv563RDvDmBpp7UstnIlhq9RmTrK0GndyvseHcjyrn4VOJf8v6Ryfnm2yQQuqkoGk9RA
RjVQ/HmCnGd4Ghxwv/kYs3Iz8Gjurq+P97kY1BhJouX1ANRoEu2DZMVOyWQZfXsi5xRtfTBUMwwV
dASSjorC7wHnpIeNPGKazO91cliUYrENMXEWaXq05Hj//7+mtS0GmQiYFfIEPetAwrdWPOrCgXDb
bLYO7NoGA0G1Skaxp4Pfg9+aToTS6akPBK84isRT32dXeZH5439bEfTKKDvNkCu5ECkLEhriYdi3
94g1nXTf76dnvhDXZtC1tsUiUqNJHcTukGj4Rl5mJ/kx38ae9aA+6fvlULzNbrIbngWXp61N/YB9
da3N0kfg6mFSWQ2Zo2zAvo7maV5k3c5JpbtjlL8LRn9n1Mnz/+Qsn0WWlcEktfKYQBDaN9ovavgi
zOdO+nLdxOapXi+KOtPKxmCVSlnQETzyYiCqo9RygqM+9RiacOmkMS++2qwMrQ3SU78yaIViNPYm
vLP18Hx8wQt2doQv7ZvkNmc6MmqetPvpPt5PXlja/V1xL3/P+CMOWy/o9a9gwawLrWbAgPVnQDTt
M1DGpkF2bDEE9hlAc2txW2C2NsiAzAwZPFUf6aF8bz+iH+AicTHRjY6Gg/ahgeKH9qPxstNb1yqq
fpKpAtogA8JstRDqkRV3aGsA/cmeTsUrYIqSd7yu+W38vJhh9nJMi9bqY5gxZNBD1409dW8i1IZI
xLnwtvfwYojZQympSBfm+GhFdjKa18Eo7LjQPc6J2IbPixUGosdWbQYQMNATUaFDC58qPYRuOnid
Xe5DiM6/RweZl6XdNmrosqiidVhiybaFRLGkNEHqD7t5jvPoO6hpeQvb3r6LDeaodxDhyy2aPqeU
AstTet+jNgKdxscRgNmeaXc6TyRl2zUuJulPWh128I+o/ZjjCpf7BzEiNhTULFsQflz/ZLyFMQ6Y
TrElgL+XWiF+D6rFNhYDreMO1m+fp8tqGP9L0GiPRlL65gYfwpvx3t7Ot+INxmNdUEEktxAocK2D
uqv3aK/Bc/h/WyTjlgPSfS2kS1CUWBRXHYlvaPGRmD+vW+H5IRM7kNxsEzmDlahUI1cWxsFpzYaz
lM0RRJTd/+vtbL7WJFa3gHaM3gGSb6H0CeWu2tbvIHZMpQSD+NyKNu/6/per7mKVCRsWaNfKoQar
6Ut0F++WXbcL/QX1OvBKBsTnPXo5XskmaadiMEcRzWR+M86OFeFCrQfkTHnEFtzNZJIkqpQQqUAu
CAVP2ioPstbILoFYtD93dvu7ETUsh/eUkjcdRVJBmwQ5ass0GUepdMxkDRqw2AJLf2SnLxLUicKD
tisDcmOe9D0J+i/GfXGU7qMHkHiDACIKshseWm9u8uVnsK2OEjGk0gR9k18tx15JbNM4ZB3n2qHH
+o+4T5YUMJVpqg5K+d9BbCj7WAFhCMaHdNHOU+geZ4dlkt10xJxuwWva2YTMlTUGzGKxStXJhLUO
pPbSqXDNrzSLQG6oUL3ilI/JffGTBy6bmVUDlEmiqMhIQLNktUi4S8ZUYopoeLdOEUoYSOa64d6C
MBnQFH5E45PC4U0vbXrRyiz9++p+GGOriDpwK/td90UenkTh6S/gTDZlRVdEWVHYuswCDuNQQrOK
v1RPnfLcD5zwefNjKZJuyGCLgVQGcwpINi66keLf76TbjlhuIwaD+E0wCw5ibtvRJBEcMiIIhamL
rvbJSNAGa2aIHlPxBvskJZAcoY1TIwf+NzOuhoJoUZVlxUQL2O+Gaivv5IYoNOM6eoubucsu/2xL
oYll8Wjc8TxgU1RsbZHxd10phcgSkVZoxdjvq8kepuYgd6pbaJ1rLJU3dqMrGT8g9OCQVnVF/bbp
qhvwDqANAL2rcnoWCsi7oTEprOSDGb/2IngO9MnpjdFTpeZU5HBgnFU0KTgJdFNSETQFZREsBBP3
Fm8kfBORVjvIfqphjLI+MfAQDjHxR2pXmBY7Cv+G2GS9bUw40KitGKYVPCJezrp2K3WhXUNjo+Z1
2m5fL6v1MC4+pKaBHjocUTFyTIxng5S1flZyezGc6kO07MkbAmuvz274dv3s0n/4D9hVJcsUJcsA
zSxzr8XglFAFcwYkJSVe2l9U+TadBntpQa1SP47REef6L1LxkLb/ZZKBo7y1okWXsKlCnfR+U7Y6
2Ot13hmjn+bawpgzJtTxIuRQgPLzD+Md/dmPUFF2i6Nwqz+ptIhbYUxT/a7DWSfb4gDidhC0WiJz
3LJUrpZmxq7SLF7hZmfzR7zX7eIhQTkFQtnc0vjmeVA1VQI+SprM8l+ZuVQvhCBrIgbCo4mRr6b2
8mfd7d30Tt/Ne/07H1S2d/hik8nUCEY3Ii1OD4cFlsV0iexptk5tVB2qPHRJAi7QJvm47q7bEZFq
mposqZqisYwTYmGgzyHCXWA81rO3KCCHO4vZwRrQ9NbttCB5kNHfVzsGDtGPzoP+OLoujHQHyR+H
Ekfxhryps/7hZpqMXihJsiTMo/4O5UKWaTWm0Uy8ihq3sKCRExb+9TXTf+KaCQaEsoXIfVRayGai
+BqF+0aTnaJR7FA4xnnpXjfGWw8DRK2pRWWkxlhPqduoGdlD+XDdwqarahBWFEUdHSPsYN0ilkXY
zYXp93loayFokRVilylvPGtz1xBGWlQBiuZnfv8wJBJmUoGZ1idkfhhDAwRpVnbudTDPT/LbJA73
15elbHWA4dnzyyBzHMZM74RES83PS33YK2iKxBDkHhNUO30fO2SXH2gZkI6EZwfyORxCh/qEveJR
te/4LHMENTY3evWDGGgnTW40OcGdUk/JHlqd9jTEbsf7nBTK/vDOlRXqUOugSVNkIlk4AOpy09cn
QTXQDfQ1T5+uby9vMfTvKzNlJ6itUWemL6k/1QjhhfYR1q/XbfBchkFtGWwQBqHpShmKjlp2j3Si
VxqCa/aPkC+0rxvj7Rv9MasFtX0K7hyQg4O/OIGeq9q6kz4cMrUq7ULgccZu3vKrj8RAyBTVndSI
OAxCAsnU4gvRT0Q7qXXihf2dgpjD4EnNbV+BK5MMkMiTLGpjBr+gE1L9m+LSvtnolY5dT7fRPY+M
ZTuCuthj21alUMr7MYODUDaW1FPc8Tlx4+fuUD4NQfVs7OcjjyNu2190POZEXEaqyCxxhOwjEVKc
eC17lsibSqAbYDmoDNlNWnrX3WUTl/Vfttiu/SQb0mEq8QXD/I7ku76vOf64eZuvDDB4iT7Z3EoQ
h/q9uK+jnzLUrQj0btXM7Sd6s4ccVS3eghi4VCvJGomCt7A853ZBRmdWOeMx/+KClz1jABAa4FmN
NmMTQVEBnaT8sByHnebFe+1QHIQ73jN4+3mvW6puIFWjGKwAuQHND3EusIWDrwf1Le1RSmubCtbL
buwWoBtIAffcYadtJLmYZQ732EXzQvqcen5+TJ6yuxy8oGiNPOrn9ku+T3apWz3/jW6Ygae4iEF1
mcZiv8MXJsdFyBchKNHKs6UfIpBX5v3HdZ/f/oArIwwgq6as9hldmX5vYsSwdRZojZiPlGEldZNv
vBIL1x6DybqWqA2JSxzoMyUAm445mq8W9PhHO5q75E5RbALIan3Ml+sVtaiHgV5q5/mBZoNahAzV
MU2hWDm61S2l6UHJ4FnlRAabZ29llwGulExTXeI96CchmFyg3D4bnGhoU09l5R8sHKtdmgrzQuHE
yTN7yJ35eTiJN+VkV99Ve/Ai002/Djex3z7GZ96R2AwWLuvTGCwThlGHYj38Rsbkvzye22ywC4Oz
ids11pUVBsEWBYz2mQZvKU7COd9Nx9SR7nXk8/B8PpBnqpBLG2lp95ywF3APSnvtx/UTwvmQbEEL
zM5DLhIoINTjtzn9QeSU81bnHYk/xg2MoY6MmpggnqztCVwmJfqEVUhGFg+NE9m8I7gZqBg6lHAt
RRdBuvU7rGi9oGSiREOwPHKEog+y0LQXqXUVOTBiNF2+tcbT9T38pGL8I4Jd2aSbvIrEqua/ab/x
Pn9BM9EDLc/HgSrZzZFWjw278fInBZrl8g6kjTdLYieJy/kRdGF//gi06GkWlMzwmvz9R9TtkLc5
QT1UPFDWFsGjJEvts5Q42fdlF/kG5o0oGZteusJTmAMBKycLeHnCbX+6/ArGpc0lhjdl+BWaVhzQ
fOHP7fDj+kq3Me9igvnCvSRlZa916ANK8y9DG50rI7wZzGVy2rT9lqnZ/rq9zbjGVKCvTO9kmZ2g
UsNBKtBch/FcstzppMQEYN3tTSFebD3S0MrfYXzLankQtO1VF7ssAEpLBl4FWkaPZ7RgyE6yn73K
Xz6bhGInukVu+Wk6LEH2Mp/M7+OOJ0G2uc8r+4xDyQMRQN9Bqe3L0e5Txe4TSJIj86st90qc+td3
ebP3FUJG/91mjfGcspaKijRIBsmYtiRQzlp2I4q24V2xE33RLc/Fz86Zqcp7wCOR3Yx/VqYZj6ok
hHnIFaFhQRwejFAKqkHYDXjlO6As5eVHNkWn1wtl0CIm/TjUBAmoaN9/ICrxUBJDhX8MrBYPHOXh
TvMgfQNBqflY+u0ec4FBcV/d7Hjl+M2julo1E4AZIQYcSIIU4yDfSSDTScKf1z/p5iW6MsAEX7qy
iGh4hYEyl7wy+tEo86GUx+C6lc2povV+Uj9eoa+ldIZWUzZItCrPJXHVwbSF5sFK+5OVvee97kfG
o1ZIf/P8WK2OCb3yvEtJnwIWUi19kLQsdYgla971xfG+ERNnGSQLy4mCuiamAVGjAlqA4eN1G5s3
5mUhbJW/Loc+Bg0pFhKSQFKNB7kaaT5Nd4d6QV9947R19oyyPCfCkzkAw1b9otnMmlqDf3yOR+Wz
be2Mven1h/pFsCE5RcdkPfVORQAt/KyhadfZWQZWIbS8/S39pGHqOu3AMjSkwX/3I0ISQ6op+Ssh
jR3lp6rNbFPixHzbTZErK4zbREvbhgV1m6W3UTj78g8LpLxPIofOJKugysuC8hh5vI6+fwHYy/oY
X8L0akaKGhUvFyxD7WynH91JQeGwOlpQP6OzyLv6S++X+yHgt8BvQ+wv42zfaaG2oz5DawmsZFHQ
z4krifmxk0ZwWvDkEbb9+WKKubeUvFmMElT1IL1S/D4Ydr1f72W41vVjs/1AuXxJlitblYRUUWN8
yQwa7zEqbPL3NrVuIkE7yeqb1R8sS3AzM7bN8FsaVx+d/FRBhUhsOkcwph14jOyy4DFbbKcQVr+K
ucumdOoWiUYrvWMG2V19oGxC2Zn2mdBBueYmfQcLnHN9L3hbzlxpY1LJYkdhypJP0fxTUEVbTY9S
qjuVNTtN8ZWYMsfkJj/M6riy7R5zp/VNV8CdhW4kLwTXtxPK2uwZc4oKdJYi+m8WCDDXdXXKwW5g
grXXSHRnskrZtbqsx3903QHZk7BPEym2k3hKX4ZkwiuzqyKXSKXi1WWmn6/v1eboyfqHM9eiIVeW
Klvwz/CmeYJw1A30oZ9KF6SKXJaFz03441Gw8gYG03ShqhBWIUfW+cmTdJqf48O0a3+moLPJH6jo
AFqxb6lOqHksfir24AsHDSkmbmaL+7UY2AOZfdEKAt6ZVLioR0J3kEGAK+3iQPmOoYvU0YL6CbP1
wiHFAM545Hko91ww6DfNep6W8ADkuECmecr8YTe90s4y4x6GwXBh7ZNg5JFabr8dfmHRZ8lnFZv0
GKlaVAkHYzDAa9GDxKgU7JncZdUDGlDABcWZJ+WBksKAn1hHmWgswNnspAeTK9jSziB2fagDy6lm
hyBzqSCgjEO3fOWVizaZLwwIE5iKqUiKxTYyK0maliZdrbUTD/VuBALREetesMkhd4pdWdo/44N1
22LiMtvF58TpfDxIHxQbjcJctvrN8MLSLU0z8KMw1/37fb5UfacM9YRfE2pfl0U6JTHuuKJ3R6t5
Rbs+L5yhyPrHWVvZYx4w6dyEY5hAFZF2hKloHDcxzWvacrQbdlIgOZozF+BXmLwU/9OQ1wkf9Ae1
cRZe4XIzaFz9EOYKiHWjEmZrxA8RTG803rSQp+O23X+0MsEAvmJlmCqn8iUDVD7CD2M3IS1u3Hxm
GOzuhuDTXkfNzRtmZZB5rDSNMQgVmt9wfLu9hJZQquDAn9fdrsGu7DDgrI7g/lsoobF4IC/lW+PK
B/lDOxPdrm9TDLVWT59SLSjH6pZd3IIT7ITJSL+XkbEbXhR0CPBRnOfIDIjnkTyHZg0Qt7rGlolh
a21gxu9EfAmX8W9eNav1Mzithro8jwL2eRqKw1TcZWZ/c/1L8ryTAeLWKhbIgeNYFrOGiW9wuFmc
R9NmrHlZAwu6aSOpspDB/9Oh/IHO9nMYhd/asNJtkvMaWzmrYfG2mcswmySsBhOLGO3Usq953eyu
79h2CnW1IAZZ5E4oEmsCrrafST3tGEX2gKEUGrTru6q2o+C6xe0mmZVFBkLCdPxPIXt2Fr9yew8j
RwEgvPLwVpi/DuCpVBNbCkCPAOIM6y4X7QLC2Jhof+BVnjev0NVPYaEmbMY2TnEixym3KwEHESyj
RVvveuUcj69tzG2F2uzDWFlksIaoUxy3tL1MPMhOixtU3ed7ShDCy1XzlsaAzWgNTScmNDpbXpVY
3k015BUwWdsRWxJuRXB3XP+s9IdfuaHYVqM0maOlX3Aw2qWvnVgv0UDXonXArDgcQxy0VhgUyYSE
ks/DYaO9eQBYYdrVAoUprx2ad/gYKFHKkUypjPU0qm53GeRoTIWzZZxPxOp7Nl0U602Htjh1oBxW
ae6nxnw7SCbEyysnluSD3vEGXTmfSWUCFwhDJwOhwgW6oN5D/aOzuyL29Drzr7vDZ6PUFX9gdT0T
OZ5T8P5QoHwu8ezpdyM5VNGpM/boyy1IoBeeIOFFBXoSrzXt1LDD2QsnBDIn3XjWUwwCmh/z9B1Z
f3tKB3A6+Uka0FRx5Jbg8hA/OsnXX3tjZ2U7k/Kf242xX4xdMx/n/EgEb8T/33uN5StQ9xS+5cNe
6o7l9KiMp1GtkX/BvEnyXklebamOIGP4rjiH6WlIf2rpUQFzGsFYon5Xpqe5CVLZ1n4Kw2uY7or6
W90/q8t3i6cMw/s6DDSaRYUX/ohNq8f5KcknX1fk73UvfL/+cTi+rTKwJ6ZpqJAUF4upQpje1Enm
kHnZXzeynYu+QB1bhG/BGCkoLaBOs9Fw8KZ686HZQ1rGjRzyzXjAG8lA2gA4sW93lht5xK+RksaQ
AVd/j7etDBbKQvH/SPuOHbmRptsnIkBvtvQs115tNkTL0XvPp78na76rqkmVmAP9Cy0GA3QUMzN8
xDl5m5NqyhQ/KIK4l/rSXEoW7gNLnalQKpVGPV3JDnnWopQYK6WTFpk3itiDUdBZ4CfZBMsD4yoZ
8YhMWUOwJArTSHKyMSoDVZqDZe7gS+fkXZy5t+0bvQk2oF3dKGUTDbXuhqnFOaYwveC1QaQ6I0xA
s4i0HhnWkRGZ0i0qDlS8WkM8ZYKBuqbY5721zl/H7sOIvzC+i/E+6I68rsfyiEFMwl+YnTiY4f30
ozq2PuE9lmOz6Wz1tWYu3LCkUpGX0ittHFc4TWl+TXQN87mHMGYN8rGyKboJH1dYhRAn+DFgYVZm
i2oEGriJlwTGA6rdK0jg2WRLDPtCt+WnPg0zjYThYVXXZtVLdrgkL9uXxpJBTve6+tG1kzwPCN0K
JXvRh/nIpSkjX7k9Q3F57wplN4rEaDNNwrtAiJ+bodfkJu+JixUf8J9kMyZyMvhpe3iLng0cKTCC
yAIoDJm//bEsXaBMC/Ao0kycY2g594H1YRTZuccC+LtA/t3NCguDUGK9TMqoJEmt11mIakMLRCuA
imBXuHzr3/D5jZ8eysAgi2G2elDt2pF2cI9u6yQOB3ZY6bGzDS/dEzKQxG53HHOknZWwKJQRyspU
zrDRRX6c7kl2sUMppMcQxIoJtvIBwFdM1BPGU6ObWKqir5VI8nbFFHfNieztF1b6ajyEZmVnuG6B
UWljCaSCNBQzm67Dxg045hdTrj+GnpEns6wCvZhaqRovcB1sTwsyQnAr2fETcNJ0WzY5T3rJj8o7
y5yz7o3GD5QWVQ+bBh817dY3fSf5oQ2eowfjCJVxJx9zK9s6wzpE8v+vDESLFQ+g0uGd5HPTWqlg
YItMYpXDmAdJmSExarBDV8DUTVZ9UJ6Et3U0QaQHOlX9gEWsdLYrl9UdOnd/NmJrlbJLAlcq6UC6
/IY/OKpuIV7E3FPidW7mRE78VfPgkhFHhZa8V11i4VlJPOtwKYPEp2o7SMSrxGH2VBmLl0vgIfq/
XSBlhVq0VYSBgxVaxGgnTdGhEGRGjHq7Y3qx8PTCjgZK1RHrGaT6Ie+Ep9EuTh3BUHYVZ/yqWcVB
r8zcz55Y8y/kt2/cII0ZyKW50bUkIm37o5xij3hUrKTKzFjY1fnoyHrI0HiWQMqkGH0ahSHpkSrN
Qxwd+hR9kRYbWIoeYKzaFqdv25d3uxN1Odnf0AKNTuiLAV9IMF6GU7IT0AsCcq67+AZjX5rhHemd
HXXulrg0kB82o9yZI1+ckhxU79GE/b21cvg2ZoSmLFtGIwT2vQ72ZP38bCaHG01hHx1VIL2m+/44
emy6PeLT6Oei85IuYmgVK48KpW7JkIhVumBWfNlJIJYf/SggvL8sw3Lzu67lUCrXcW1eVPF5RryF
l89dgDIAim0GxFfuhKnF2k+7mVFcC6ScOceJE5cU5w9DNdCuz4MZwqkIch9TCo/bb/JmPHcljXbk
kpEujcRhTYFgTrT3+bfssf4Offe0U+gXh+EgWYW9+I07nyZbAI3V4issj8G4SnowhctEHZ1lfDHZ
BJFAe9o6WLRi+oibPcnrb6WyiyXlQG6w4CpnsG33b6Mdv5N4Vb2Xv3eu8VA/orj7YnzfPuFb2ei1
UKp+IS5RqBpzjLW2RtxhhMnqWn9SJVvjGpYK3vJA16Io9y5OWGhpZeOc19ho1IMleibU6chIJWt6
RtqWxabGuj2WhtDL8clohHOR4gnpRzJJSFjP5GeSBBO+GPasOOu1UJ4+EaoWSEF4LeBZxge9yBlC
3TIxJf5tyJ6m3p8T1gL0reD/+mApW5OHWEwUyM6oLD9HXOksKrrLEmv7hSWFsjRSkmpLvqIOmSdm
slozaBoGT38fJFMBuMYT52XfMlvV0M/+i6ji+vMoi7OMbRlipA9NKAA4gZjRUua3bSW4/TJhqCWA
fSlAa/h34Jm2ACSRK51QBzRuPn4XZ+bAwS2PB/yPXyKoZzGNcRenBgLAENTomC55Xu00BZIr4bko
QTlpLqiRDogCQcvI5OG7FUpcC6ceyDw2QKsVQ9S5igXTFuKA2lNjGUnkdgZg1QW+PFZCHGwf6h8U
7/LJ1IPh5EWNVBH2LA8aAMVlIPfSA9lWMHck/GBvTt8M7K+/knonk1okBZ9CDUYX9PCBikkjMzr+
w9c+e3VmRsxJp5sx05VMurk4caPeomYI88mdOO2zXr+H82ujps6qPwwlVsQ1CyfrCWhUMU6XeIPf
A4xfp0u3GhW+6vq4wK5PBgChaE8oInqsUQiWeKg9FgrTbS9xEUa5Jr0R8i6f8Zl1VZtN5aABaQ7J
p1S/bH/VbRtzkUN5I63kckPmcIW15i8AJw3bYBK/bstgKLtEuaFQEOdWTXBw0vykLiC9YGVBN1OU
60dBmZM8G8pCqeHoll16X3w2X3rsPp6XMNYT6AWwCZl8B12vN+1ZKTvr/Cgro3OaNss8STPD3mmF
xzxGJV9m5WCsE6TMiYEtIcFocUtxFP+IZM4vx5pRT2F9CGU7ZLmr5qaGxSqaZb8O2fc1VI76IjKc
2hnqZ0uLKJuB9g04vyLiOr3JaZ+VIA9kbAZWWK2H5gbLi4Cih2FhmdohTE5EwyZsYY3gHBzB2MDa
8mAYarq/2KdYlulEbEcli2zX6mB2UWLPYH0Znnj9PQ1ZdUOGV6J7i1OZxPXK4/OjEpS2Y2OV65fa
2Ncg7VyNH9t6x7AhdHtRrlVF1hfAB7SJYo3PY/9ZPEc5K9xjPByZsiBTVylpzMFSaWqKUCRxik73
G1Vytj+G5WzohtyUC2rU1Dg5DEnezQeuceI7QLDeCTtjhQ/PnrSUWdZknSD59qv6WNNMPMeRfeBY
660i1ZxVwUzZ/JrmLOpo1ilSdkQMs5irMUXnhqkKXGVgaHKfUcFaEb+5Y39lKGXKkEzSUtZ5gg8i
Y1yqtzjSQfLhSDvEk7zbW0NtT774uH11RKU3VJ7uvwFEYK7UCjdXC5xdpk9F+aVMZnNFf3kcPurw
tIYMiTd3t66/k7Iyk8JLUkkurnOSR9WLzgTuhE+xOYr3oTtbutndt8ccw5g8Zk9ZgyUMLaf7crIc
CqDkhVXJpMWeMXY51I8zwKDkTPEkMCtun+/N4d6rr6V7cyV4RVohR8IVfVF349ME7Kn2bvbXx9nK
7lsrsasDQaZL7PCUuCwLypROhSrKrKLH1JwtehsIyC/r+7G3IvQ6ptzCgsF36bO16mNoqY521x6Z
BRny9zeeF9290zlBnMIcd03STdHSXjU0WFaruW+9yWeFGgxPTLftYi5s4lTAx85zZ9byg1K+bF8m
SwBlcsqpKQagsiEz6oeHRpvNSMi+bYtg+Dy6ZaeMCKA1Cc8lLgSzEgpzmkJMwf7suR+KBgD+QTe3
Bd6citYFAGAaqMwBVYvyEVFLiJ/IWv74VpxkizAQE0wt0hpEk9DiDwIKEuorAD4YqnE7JbqSTI77
yoLPSFASjizoY+z8uXmoLLgME4hF33uoRcTM+24bnit51PXpSzOGPXkfjVP5IMj2agRUZvICtwiO
nT3msLwlICASzR1nK+/sMujtAOvqF1CeBKlRo8olhwd0N3z5kIL9fnRr5GYrZv2hnfYyAYaBdEBI
AXHZ66gf2D045yxA8risCbGby4HXN085HANjNFVNUkQyDtFZFTowElmD8VgsCLfLpFffTQWwYzjz
OVC2SDFvBqte7gJMzCkORJYWsHoTNwODK2GUfyk4kEalEj6Lz38a8kc/R+BqAQrKxBhqZ7xfkSez
klfvNxbiNilyVNFJE1K0AMIzmyHyTpAF2v0Hgh6Gwpyz2N+s6a8v+w2HrlKzQSkzCETtNbF8fZ/Y
g0nGsPkH44m3ZKsczMoznBlIzl5+l3lqbIaC2QSyH5rRM5Y9nclcJZYF2T5wkWajRrEtWwYNmGPh
x4qaYrOrgAVjnDAih/RAdXV/zMzyrwYcL69X5Cm7VehgMlxluJZUkPb8qr0lGquPzbxhykKB4lLh
Bg4WarFUBGU64Bk83SbMLr3Hg/qV6bAZmgIUp3+/KVEahIYjKVgagG76B2Ga1e8IvF7vJa7CyCsZ
tl/kKXuUJjVfAIyAFKXGQHV0j/DGRTvAMwATk7cJXC+PCQH2hA3zOynbEyd6WcggfD/jua02AYXI
jjJmLxoXtpf1neSethSHsj9DHrdqLsDuLlYZcJUZW9JX8f0bAj5n/NE//IfvI7q/JZEyQmMoLfPY
I7/L9em71GknIQPmjCL74L8FR2WTmGHahaa2tG6djoxmKctQ0HhWPDDeUSjG946u5MbW8EIivvyp
9qcvsbUeMBCzl+3ooXNRPkZ+VmKKUbH6L6qbOjiL70DNm5gEWgz3CyyDfz9tzFImypAAN4bsAI3A
3ziCY8U1rEkCdIFwjPDoEG7YIP7Buh9MnMGMABgeTzy/yiuLHWlDrSspXp0BGeM0Wav4zQDFsoLa
KBeb0/zEL6I5lfKX7SDrdhx+sdxnQ3MlWASG86LIECx6hPM4c+pn1cNlBGWQ+eldwZlk7kgC8FId
gfqIFYcTq7HxGs/5+5V4QO/9r3GYj5hlkxuAPB+1v8E9ujLI5/z2SsiaDXMSi/jGUfsWyd8HVqGN
4WbOHcOrv99yCaompIkslns9iZx2QutFSU10nBkNedZx0capGAxuWkD5oGiPCwCWBASD69v2k2DJ
oExS3IblsLQI9NO0HUw9x1RcXRW7pOIZGcXNDP/q6VGWaOaLgSvjM4AZKbtm3nRm12Kh6bN85VkF
rq5HKJS0kEX4EgJJCG5FW/L1gGQQxX1hs4lhbpdLLt91NjdX8oy0wioFAHXcQoMdl1RrBMqNnseg
CpVAIpAkgjnWoQVsyXtdGU5TBzIgLdmrALadp6h3spaFM30uSG6oGb31Lhp5mDTq2amNtv4TYbWn
HgdH/1k41c/V5Z3yLrbiexmhYupyVoMuEIkXsbaDsXGkWD7qjrkjreb6kyww4QeflBeMQTnbT+/m
BtOVpp7nDK6OLhwxoRcT+DAyRzB/z3a8ahouaNCtZAcz/J66qp08xwacAyBtULsDYCdMk2Fnr9u/
5HaX/+oSqQBrloGtpxV4nGR7K4SmmZEDSCj+W3dQ3drTnRkdnfbIhJAmvmbrpoh2Xp0Ato3rTuog
Nw1Cr8Ae7uopO8IPwJ4DZ4U65z2DK1nRjD5rSsLj/JDeE1AJjC252TMq6CTJZdwtK6Q7A4tcSev1
GLRipKEje9VJ/6x1M8YTm9z2s8JoCAFNy3eEzwyZps+4zJvFnqvLpExaLZWZJpLYFfxpNuHyw3a1
dCIroPDpYORkpEN/sDiyAKBqgBUCleTflyhkc9iomLLDRKYA7KcGGSwAQu34kYBRlxYr/fpDAHOR
R77/6mhzfhwTgRQuSQDDO3MwICtoVpMEr1CYH2TcfrrL7j4Xt34sH/7OiV/EUwlPnnKTKE54s/Hi
ViAiQhW6GhiR8u0RI+EihFLINpfytP4H7lLdcW/5e/jQnFQAMc1+YjWSlf+c7Hg151OG1xRa2pO6
j2wWT/256/i7el5+BaWedaMAIp+MjcxuG7T2aJOpsQ5AUJkzvBTe4DUeNqE81dY8siyObXlncFWy
yGH2L5E9WPFDD4MFcECGet1OJC4/jEqY1nUZwzTGbES3SOYaHUE2wcqmb2vRRQQVfCx8qwEHBgrc
OZjSJyTF9X71JpsHWzA74WReOKW0I9hWZZ0oEaZysGAx27JFQPTVYxsUDvp+ThEIDnbZbBHpAxmv
5p8zDMczTMftdOny0VSQUk+DKqgcBq8wHXEigYPkdQFgzSxWT/h2EPlLED242sYtVxkGCVIFwUpA
sd18kbs71WAEXeSBbjxgmtqa4wcwpxJAbYyrchi0jz7XjJFT3G6sX1SVnlA1gH9X9imKarzXOSjd
okAhOp01AglqL99NdvnYuP1x8lmz06wjpOxQGZe6iD43dEDWd03fPPFTcl9z4JaWRZfxLm776ct1
UeYoj6t5mSWc48AdKmEwtSFQqzelxEp1nYHbGiiZC+atspdKZ3UTWFdI/v+VtTeqdqpWFda+6Q9C
KdklhoRSVhZwOzi/fB856yshM2gspiTCHabBeiD0hvNOwzKw/jfIWvrVW6GMSl/PXFeHOEfySkpX
+Nr7vUP+yWgsAt/F5j3iMpmUkeQtbOkBZV0EDi18EIiRkGBCUDAGzVF/JmXB+vRfFiVvN6KvvpOy
I7kR1pWCZTT0m8KH6dSgmN4CYIRE2CrWNAD4ywp6GM+E5q/WqiRRuRJfWMUWv8ufOTMnyNSW9BEe
skN3GE+LXzFWyBleiIYzlYWIn0DCq7ttEd91aXVA3u0xNI/xMnUq2EkMQMWiuk3SufQ53BUNhshi
rBY0P/R3/mlF83I+qq/po+rye5Y7YJ0pZWGGYm7Sscb3qdwhAheiwvuVzIKaYpgxmuNaVrix1EkK
oDz1h/mJOD7ShBafUd7F2Fhoimb7wnouf0i9fik8DQM0rXEyFgKSAd4bnHBXBvH3ZD8dBR8pIVhr
QbX0gLrrk/ptRtuHDNlwARsbgHW+lNXp+TWugI6NwZoiMuOhNYUwtBRm1ZVhvHXK6HAx185KBUeh
8rPFTdiaz4+8ttdzUy0HS0h/zu23sUf2VbIm9FiPlzI7tcKFqHghflwFNLZTAdxLD3yyj9vKmtEj
Gcv7dn3YVhjWmVKWZxmSSFNCuIuwwQ6H5BtSaa6swi5D8WmqwESfKr6tIWTSwMODiE0uGKVjVpJj
UEmVkgF+v6nxNqLP/gCVIFULN3Xb18lLHgjVymBj6fZBxJ6o+DWOLFaW84eSwC8NMSjDw1VCNVYS
Xk1vLz+bBVOPpmy179jYfJcD6Ie6757JSNFfNns0RROAuc8bNBGekOhtoxH0yTBRdqBjDc06Vd4b
8LeZvDIDKJsb3TEcUnMklOed8tZ3TQMmJkkzhT5mBJC3Z2mFX7+GnqVNMCs8GMLZY0d+tassbOoG
AnZE/0N0cNtLX2RRdy70WgM2Fg3tAsOU16B8rrE4o6HxlDVHkmFBpLOtLUQBf48LLhKpS85Urs/K
EQqqZrtsGU0OPMhKBDC29MtY2mtV2tvy/lAruAikXErCNyBoyRGg1m9JY6FcYJNpc83hagtlZAnt
NZapZ4qkYleFk6qqIbtBnYME2lKAYV/vZXSHBQfw33tW+f0Psc/lE4mFuool23SZULhG7BO+rE91
INkRiBysb2GO7Y5/6LlYyRTrFik/gomSZUg5MD5HZb3a68Q3ZqHwKzY8+mPO8Q/oCPxYIo3xdm4C
c4Bd/f8rKg3VE3d5KTWkzjShm4cXiwUoDpWmfeE3nhz0u9YZFEu8Ay25Vd0tXztfupMCLkheo9Jk
tQr+kIVdfgzlajo1m2SJx0wQqWCOQX/XveSCSfpaBDpSSqziLrnrX9iZ7G0fdxFMORxpUPO1IYW+
ZsgBgjOYovisjLjq5bEOXQ6vvGp5c1uN/tDH+iWUHskt1VoEhQeOnvNXN/Hr585MnAyLu+OeBC/r
zrCEXeojJMSFBOrjtvg/1Pwv4ilDVa1TbUQaBiD6NwWEip05B8lOhliZcyd7/YJWpiWD1/FpW+7N
heWrF0dP61ahrPddhs/u7RZOkczoJMfxjrA1CChWADbU7Q6pLxzzByOonPqH8rz9C0iotGEv6UHe
cla4Ft1y6Ha4LOaidY8LH1nGiOZCLBxTLmd0wFjyKNuFTk4KNGTIm4SHbP3Mqy9SVJt5FZld3rL0
+Xbx53KrlOHCBFI8R4RMrjyEQETAokr8REbBRkdDk3jci0HvDEFhT5219GboDH+1U3UxKDJlxxIh
5qcFjLUu1p5c4HSa+iwwNId1oFQsnCTa/6ZViqQ1p35A/eI+BVWmoL8r3M/tx/KHjsPlQCmb1ITJ
yHdkTqipqyOntxi8BC/BxMmzmafV2yADCb6TRsHqBCCQLisWn+r7pQ4rxkcz9YayUWuTTqXSnZuc
urkIqS2uk6dqb3MW2934NSwPifgY5aWfr4UVi72dtI2JRMQoP0qBd0cZBcgEvXF+3wqJO4fYiCz5
YPu0GHaUngdelDocow4xddZmZiPeDVNs9ssXFeOdvfIq95iESBhVdpZIyozNQK3vixXmBA8eQBJy
MLnLofVY7O3nTb0Nq0HTRsBUKllPHGXnhB6XmGuQ25wDGCcEkgWGDnX0aEI7OU7udOit9GHaRygG
zanNik1YfoOeAwZXbCSkPQ65RzF/OIle6MFtW/q9YQE+UEBQVADmGevK9vzG+6x0kBVM05PBWRYX
LX/mns7Vj3we7WmpBXOuFgdrYyNufXqeBwBANN10TIokSMvldfuVsXRSoYwcV0h1OejEhbhlULuz
LwYEolI0eZPdcyR/bOviKYPGFaC2V8iieDtythpq2J4Bh0UpMqJq1jumjBp2pTslIgOkelYHnVh+
nZPRXgDWWCyLpQujhzpOIKrZ1+2z/EOO+su+KZR9W3N5nReiP8MuD3in2ilPeZD4g0dKKKOVPBu7
2uGOZAce+/B/O7h8kU/O5SrSDnVtzXkM/aNqq7iKX3mSTwgYqsQEiZCPAIRVcmc9YJW40CuJvd60
orriQpedCtDIMCBTppyXomPNTMDF7cdDt1XXBlPinEasRnOfVIUpjf7Kn8K2QPUd/j8MisXP86ch
qUxOUlgugzzNjadLI/u0Ul5GJQdfjOEsV3sDGSNInpVDiujDRWsDGCPGY29mAX/QvO4+fVAC9TV6
0v21Q7GMlaayAk4a9GdauUwpDPwaEt0viYUe5FOF9i/ByXInEHQVgK3uTVarmYRXW4dAhV96mvBC
08Jcyt3LonamNDxvqxArOaVxANqMW/kuRYDXOcMXUKSSBm/tJM/FiBJDDcQdVjuFlZ7SoD9ytS6r
TJS2c2Zb/QTFZoH0FAOIO6wXgEWxZALUsU6RMk8gjs4K4HsDTdng0Unt6lc15hjvlfyNrZuiTJEi
zZIiJ0j/6rxILC0WHU2RjnKVz2YnRXeJITMcCeujKNsjyXzbtBwGS/tpdgHu/l1aNUZ4wspp6SZp
hlnFgYuxb7piSchZbcFcv4J2j7cqzHZhPYvMKRY1EBPFD+F9+2GyIgW6c4q227hEZJ12dAnTLEhF
0asqnNiNXkjtcbEL23jP7sR9BMyR5XFbOsNv0i1VKY/0ARoPzMboDTtqVtn35piw6DlYsQAN+DOC
kElfe1jzWBvu+dBw8e+rIiv7rOPdeJL2cQdeltFwF2U6LlnsT33LaH+wvpSyMAqXjfBg+AkhYD15
EYvRHeBi9JKhHiw7o1FhD9/khjqTZQwS+P2DPRe7cqCauil8QaTHuEDm0VKRj1LJYakTK8ODymI4
1U/9q253GAjx013ztfi6/V6Yn0eZmDjNu3QiJLijSxSFcKgC/RtjKaXD+7nHKrixbo2yNnMZyvHY
oIpZzb2JZWVbTAdQz9UO47NYcigjEwpzoc5k1BZtYeJ6a7c6gmT0DmPrM2CFgHAbFHesgin5oxum
lO6kCmtRLnwKp0dIGgWc4wS0LdH/v4qhkq9S4tR1UeD5lp2+A1vCPkNrmN1jY32NiK+9ithKRZ80
CSvs6Lj/g3YgefJ/EMOKUHSqsK1WPKDDyIOfrOxEqJEVF1vDJBqtMHvbBWjvM+E8GTEa3TrN14rL
RZ0U07tnkF7bKzpRDZfBVMYs+0Fe9NajoOyHHGq5khsoMfeA8ozfUeZUeDN7yWubO6HeiAxK+4HZ
30o3E0Rie9ZjYXhbnTInKddIKHnidA3BMLMevCRlz1A21mFSJiSve9AXrOh3GUr/czDQBNH0EJXN
pDlUssKoZP5hPPRX6qJTFkRqo3aSREgDnC4Y1kQneyhFK7xXbdJwll7OcxkWdw+4Eda+Iatur1NW
hR/kCdE0Qhf9AzRDduNMvm4ZOfbWMHicmfX3+D30SoB8JZ7mGXwgqab4NDor+uDswTeGftKtVD2R
QK/XYe5tdgkW9OhLHuexNy9YYS/dTxWLVeI64gCTzxnI4WTAmczEHmIfy98ucwj3JnHgVamabp9O
cZYOxj8eCUudmAszRLNAmhz5c5A5GSDbSGsPJJqH+nM5hK8g3fGKZ96WAYHNjPmJkdvQXnq3GDCb
nJCQJYdEs8m6LUB3bfDStqbo5o4RsMaNWMGjQUU1YtkmQxNBXk8GCZ0+wfxk54HLYTRlm6wXkYIL
cM5seb88AePXYvhNhrUyKGs1A61EbBOMMZKCG/qYYDfSjqVbeMRUreeQoMU+XWmt7wzJxMxvnTRl
qGbDmCeeTMz2NlgFkKeSul7pDzZxOvqJFaazAh+DslpTKHJji6q9mx7qINyRZ63bjd3gXf8XbWUE
JAZltpQpbaSwAPyn1g++VuvONOjWyqIvYJhigzJQkj5NekkWxDmMzTeaYRfzZBkq6Bj+iorwl5oK
PL07jC6OrJQEQ6r4kmHrXv2R7WKbJ0jQUoshW0JsCziT/oVlhLcdAART4c/YAnCmIqXB8U0nsQIh
4e7c4sE4JVaFXX/RbGJUJOVH3m8YqSt5E398oxBNhUSjUspy3SOtnMT1c4lkW+Qzi6/A26pkwYiP
Z+jEZl8J8qjQqGyqpuM7dEjHDiuGmWYlkTfPzxMoPtPmPgSpQVj9aOq3bbHbVXeIpYzQUBXAHyxw
whOSZ/D4QTVCsPllx6oxtVP6Sirwq6W62Oi14+O0T14HP/4YfBbu96bO4HdQxkjtxKxKcrzmRn8T
+8UOe4xDpow8cjv+hBTK8EzVIGkhmXLo7TKQc5PQnSVgLHTkyiwdzOB7Xx62D3jTyEIiZXqUMZlF
zLqKboe4nU9OYtRZEl+a5bIr+9JJBBbv13Y9BBIp61MLVS9Aku4Kd2fi+GNsTcfmhQNERvzZBIol
f03uyiMLNZ+pq5Q9KjRjrHgSO6hH0i9pn5D19bEJpmNS6Bbv+Deir8UTmDv7yqq+bp8zQ13pJeJa
WvIqG3PZVaTvpXTfp52ZqncN9yBiwGFb1HZ9W+DP//8qW5IUPuQTCUkZvzOwnZ0/JV6FEUzUtz1m
iWAzpocsygxJks61YAggFWbNLJ8J06ZuAzYByKs1kIfEV5bNZQmk7JBRF7Ox5ogKYqGxFgHmNWO4
/5uOSyS6oBgKJtcolZg1sdfUCN5EmH+K/WOe3mGHxNJThubdfpBXcihFGIReBMPPGYAiezTgNebn
4Qd3ku3B7oJ0j7rxffXUPyQ2qyB+eyrwSjKlCmh/pLFKyoJYoD5MKxQgtod3krMQyBZ4aoRVExaS
tt/l7Qb2L7ES7aY7XchHRcDVEVpWAo4ArqmA1CbKfQFgaYJlhBqFyfuTD6TX9T8srNyuaF39BNph
d0JRtSSgn6wFOLNA6NnpaBhPNnBSd8zmz823eiWNUo6yNqqhIkUY0WuDzioweDhwpnbupfE+dzAC
ZujKEkmpR6cUSTeRqKs8jIc1IEM1xpnvmwTr4n7YM9OSmx7k6iPJL7qyNpFc9bE8IRAhYXp/r72C
TP1RKRB8kUWBHgDoUmkBnMZi9w5vRwdXsimvbOgyYNLJ5KPsAQ/sXsLiovAMbCwnfSf7VokVn4pn
0R7hQutT/VjYDVqa+EWsp33bqV39EMpxh3XTDwDKIbnKca5M8Wf+XcbzDu/J6E110O8EQMba/J7Z
y2TdN2Ws1oivRY1MJYTH+ZCY9R3W+iz0Tmfn9EmwRlgPbNs4SrT3lgRjEWQNt62Li5trrddlw36U
TzzzSIkq/hbgXh0pZaRCpQb0EBnJI6pK6BElsCgLO/5ANGfbMpE/tSGKds59kuYrX0FP/ykv9v7k
xn7msupft/O8yyfRjnkepaU3yGjUgPUdyS3dygJBfW/O4ELAzKzAXNBjmVzaPc/ZFHOgzELN4Ev2
ObpkvnP5ibb3eXGp34fu4ioP3UHxVsXM7nMnfYgZM/Ask3s+lCv70Gk1NsxI+TsNamxBkoCWUAj8
sx/OtEbEvm1dJWWNhKHUOWyzEYw8dTc/gQfbGr6RJhsJ7XKPtVzLcKWAX/+39ZMFQakEAivcYLJ+
p4BzJcRmT/0EDkfd1p+A83qYM3vYs+hgb+YjoizL2Nc2NJVuOXNjFYZiCLnSYphzjcLe/NmFLCzS
24pxkUKZtV7W4yEh2/Yyb/ih8bMXH3Xumy698EaMEbT7NFkYwette3aRSNkzoIDl6DSTPcx6MZP0
Q5DcbV1nCaCiLhCSjmVJfLK+3GlYxEIVlfEJf1DzyzdQlgtkZILWaYhzxjfgjtqjbhL+ONJuRYEU
pVmPqWO3X/0viXSPWZ8Mrlhn2EoDfJigQOsx9plX7yXmtTVgHJ9yNQOr7acSuxKoK0WFYT9vlwov
r5HuM/fJIq1Y9iCNBQLeBuCNGI/SBktfG2NUyuRB2eug0WZHoqNi2ka0qtg0OJMJRUEiqt/V/3IQ
VMRlYKgmrVrsoYEPFpTwJBEZAbZMpjASJikh66Lp1rPO1VHCDXhLBMMg8acfsQ26bnRjpU8yiMba
VLy973Z1zJRxWwC5EiYz+g2kGCJbZItf6iz+KIK79EeE2W1Uou0e7dLEJbXKeI9l7NduZE/y3Mxm
r34IZfXyuEn5lOw1dU4dxLVJcC4LrAtM2PabwEYDrmYswHY+y+qdPfHW/VIGacHollQ1OHHScSH8
7CqR6eQ7pq9mvSTKECl1qg3oUWF16zRimZiAmhQBCaJJFYbViv6Dk7y8W8oqcXVVVTnZZEwxepc9
zCb2sR90SEsdYG8w1JVhAjXKPo0xH+ocVpRg1fGvMMxmTBg28LZ7wky7ociSCgzif7vFZKrCrCX3
NOd3k+hPTWlKC2uB4g/O9yKF0gcZZTotIiWdzhGPJcYHgcjkl0hmWx/oN7sqiEHkzSSQ/cMjvIil
Xr+eSnUmkT1zAs6E7roPXhs8wnTHqnXcruSIF0nUcy+lal4TUooIj+MBlCjYxxmAXPGfsG5u+5CL
LOrBj3MeGWVJAGAs3qpRyQHzmS2cEBo6qZl+sL7tDz7jIo968l2nSVk2wktKpnFXf5MfO0erwF6i
uNORUJdoYJ+QrFg1yxMx33/bULs6XUoPjL4U6pGYb+IsQNx57P3mTTXJNOKwZxnv8zbP76br1/fS
2z6jCtYukCuTJAOhP/C5+320E++/Yam+N5fJXO7O1vNgnDJr+tY7ZDgLkKT76lX0pp/VnrjW1s0/
Qqe10YuT/Xin3DeOFGzHR39IZS+/kyqRCINRa6oIvDYCF5Pjdya6U3ykd+oEo4R9O6uyOwwMcKYg
26xy4m0AlcuV0LtBRpj8z+qSHuvgxW7zSACBxtfyvseGkB7UfhKMznIYP/qj7vOv0mSxoily7VsX
RdmuUWuUOVrOF9UHhB6XKDd7poXo7m9iJF3QNVlVBIFevFP4VAZiBcp/Sfg01qvP6SdA/pkSOmXb
NyreyKQNQ5JBECQIBq/Qu7hqJvBcU5Jc4S47xYf4eQyqj8QbXN5t99WbgMBBv9PN0GytaT9hAZf1
pG6YlusfQK/flmovLJwKg9mGSW+CsdJeDOVjzaRd2DZ+ucivyRL6aiI9qXnocBrm9lAbNSdN/IsG
i2HoBmg4Qccky/R+yjxoYZITvxQf5F2MJkDhJyAPWjEn4hm71OyRmrLjxJsXcCWVUqkYVOB8U6JI
3k3Tg7GmT1y2PsotQHPWYT3+P9Kua0luHVl+ESPozStt2+nxRi8MSSPRe8+vv4nW7mk2xNPQ6kbo
TRFTDaJQKFRlZQpTk5giH7/LXVLbRiI6fui/3faBtavyaguon+Bn/SAp/TnWZV/RWVJ/KG8NGIgc
oj8CCaHhIB7yL+wS3UqucWWXSsh7Tat+QWRGDbflKFlN3DEIPM7uQ50kw8BmagIPBRqVTjZkaYqE
pkXyRFDu8t1gkV5s54EC3SmdODTr7QTJSQNLFVDi1gGvQiUAVOBfz4O8LitJXUmOr34OnZX0ja8h
kKHxXQi9qYrB3cylu1hLPT2RQZCkMhDGK7kW7OnoV/CCjJyH2loV2PZqInSoUpiafQiK6uZoGKwo
wrJCbaTRClUxJHhZxVNwmpP0Vea5R31UHxiOSn7t75t5WQ0VfeO5CnQoPJA3Dg8RyMacQdlVbEXM
MzGLpys5vmEo+GiioeuiRAu+9jIICBQDh4I81BvwNerPrRnf1QiE04Y1tiWtWlMxGcmTGp9Mvxab
IGhSgdwroK+8bxw0ePE+1XHDYABl59uhKz6Jn7nLOS062tU2NncE1lRa3Ua69+9KzJEZfyPdi8Fy
HRwNugJGKZ5KgSatzqaGcHIPzWxxE9AtasV4baweBw3k27ouCaKiUXmlP4143KQlRFHCx6L8ISr3
Jpe0torRW4brrF4zC0tURhn7cqYnNam7uMlj9lVzCzCu1RMIkiTw2iUnVgrLWhn18ep5THidCFzK
8mi1Q2CCrcSR5drk+3DLfCKuHsDL6mhEr8yHQTEWsDZZnTPM1tCYLeZ48O6uEMKL3moacN38gfgd
+Wy/nciFYSq+pEaeZi2Hk984yZ1gN8CCc+/zljwPKtC3j6rZe9qOUBcyq7mrt8fCNBV0/CxtgDqB
aUJbSDqGA6bSfFuzCGt8Capx1ldmfWQq+vg+J88VofbSjK+19DKJP43i6//PTWnArwi2Dh98Ayhx
coewiK1pUCy3/z6KTjHs8vQtFJ9mRbTH7FRr77dtr3usIpPrAmFIJstf1OLT2Y9rAafEjYSPbLIx
jxZNu6gTUK9jVQDWTemGxGO03ZDosr9s8LVc+Dj281DtjbC+M1L5g5Ok/VA1L4g6hnV7aSvpNEbH
LvaoW7cZ0dXOQ9jr5lOfzW4V9GYbfO2S59t21t5HV4aobxiPYldWwX+zDdBc8U7zQARegLB/B70L
Cl+tF6DHzbC7en2QW0rVFFFTaZ6ytkT/XOaRREPuBMXGCMIC2WGGnEyGNh/rHKwevIUx6uCBGLWX
Zh3GVDzAmpNQska91hPShQXqpBUiaIO6sEImHplgdsZ3FHpAWiEjoOxwRbrint8YW9brdvV8L6xS
XhKPkzILPKyiSM6JmYm2hhJ/u71TLBuUg4S5WKGuAE8UAVyDMkGGqRJZOMySmJq3LTE/IlUfAqiI
H8WmIe29LN4Gj2QMPHSnD/VJf5ons0SGS5rALO9Yw2HjGXXxRepOr/hayCsBn5HMlWWAvbcb+bN2
dNROsGvPgVu8MVZK3OG3S2hhkbrbeT+akzmHxRS0FiPqEmTeERijr7/6iKzu80oN4GqB1NVekiJI
SIo1ZQj1jiT1tGF+bMPgmMdDZhZVvA8gYmfGYuHcXijDeWgkfdilFWnZ4gLqRE8rik0Uf5UC1iTI
anC+PEjPMW5xD/QxnoNigsS3GaGd6x9EaMflqdlhjhSCDvbtJbGMUVunhI2ATiUCZiDpoyUIYM2c
kUIEJbBbOSBpPBMPvIJVXb7yBWr3YlWMC0XFNZdopVkYkhUY31Vt44veXDhBeZLS7dwzHi7rHvNP
ZeFc7lx80qiQk8InjP0EQwDSXdCSE6puVs65Vnxeru1c7FnYGatAzPDtEJkfRpSEjbvBze/yMwv5
7W1b98TLgqgrIGiEqhwIkUwhHqX50Z/fVJmFDWC4xrkcuFhMo4hlz4/4aIQ7X7AjBwqp4EfOrMCL
Dr1j/Myd0sLYLIujZg1oe/UVqXtgjuv/gNMHoMBmG1yVCCkh5FgJFgys7l9Sb/Juf8/1K/XyPalr
oU00fRBCnDm9+t62P/jx9fbfXwNDXa2JugwwLtHyigLPIB9TsTsM2UPHweZMAoUy3ogsWmMDkWUl
ruhyoMbNIGHFpstY62Vd/Q6y6YtNbSGqhWLNuT0ygxrulxrR7PFu7uSewih+sDyICi5iAYBEK+Ko
i0Ficd1rpzUmNz6Umcuk4FwD01wtjAorcgjahlTEBy4Lk7C4F56/S/YpXuw9rqLgg8i0Nja4XH+G
G3XT7aeHoGXc+Gst4OVvoEupolIJsUJaXoQto/H6fQOGb/++8wAdtSQgCwMrc9GgRLc9dbTBLLDH
+h2LyoHhyxL1JERs1dqGhy9nkFuJfUfPK0a6u5rOX26oczFl4URcWIg4SvjWw1w5chnYYfONb0po
1LCeY4zLgq4eJkg6mpD02EjgVvajyVnJttuKGxaDEOujUTFnUiZJkTp075M++5LxykZMDUb2wPpq
VIwppdGfixnxNAmCh1boX33Bf9VV7djnyeZ2uGEdc4kKN0rC4zWpoF+onAZHdOaN5iRg4flFjsjK
xxjHnG6W6KleCnJAmpNxkVuKj7dWXdtdyr+qaJ3oGc9UDmDtFhVYCh+TJ/mET9m6vU3o+8MzozBR
cwOQxeVs7pnxQVmbR4UXVQfJfRLD5Vu03nhLsJVNBFpNw5I8dLxQr4aM75EJYFtPrP+5lui2ZFuC
8kImgOHwQKA742fk9BtCiANhiv6Yen9X07mcbJmKHaORln5DpAaJpkoJSWLQ4kKtDlW6PrLSTXOa
NkzAO8lVfn89XBZJ5TLKINczfIhglOutLpvSt8QD0Ywn2lriRExpNMZO0gSDaTfkuQFmf7eGZqQ+
6GYvK1auoI/JEtH9l5fYZWVUUEl5iQ8CgqlH9Gowpu5MX4lEnU/IfcGh3u1iBzzN3OdtX2UtkIoz
kp6BPZJIkGZGYxl1sNEwQVjV2qcQNd9vm1qvtyz8hYozxhClqTjgY5KGALBllvSGxhkyGod7gVYV
1FzDhwYjQ/3AuILIIm45DZXH8H4JuWWFoK36FxVzfNAwM/VyYoRs5vqoQJMFWZGPI4699iSCq6Hy
/E9+G2wFsEO9G0BScVuIjNbf2aB11iZS8WaQ/VmfSLwR8t7sxtSO4hctepIjFiCS8TRSqNPnNwl6
Hxph2cmy3mzGBhVjPw8Ogwqaf0MDl5CpqE3z1uWi6HSc0smMrImV7tOMeX44h+1AUKWih37z9uxF
GN0ePmSTsECPRyRJDO9Zmx1fZmo0TZ7oz0MQgRXfLTHuUkBZlnhv+gxdWTe0y/10LDwMUqNGA46T
MxFI+NhDRVyxlMrkMMt4+xitOrMB9T4Z/wCwoE6sEocoFSEEupoAZqr82yCMJu8zb83VZGphhjqs
WVTUdcjhQ6MatSGAGoJpkSx+0zCavqvOa6gCFLJkHSBrcq0t8kPJiOJMybGeKjcsDRi2sfhshLua
q1m+s+q9C0tUhIWGpaClZY1gXpjTa+bMLaKAWQ2mQYbcdLBBZ278Mn2r9lxspmBx4ll6I+t7d1kr
tXet2IppTHBK1c/RBl4EI0vGMSosDfaJ3L3aQIKsjVkLJwv7Lf4tFk7tZV0UHBg7iFlnfpcwB18c
/U/lSN5xEdSgRCY/yHo5c2GRirhdrCkcT2j/9RecmOwx2ZOxKaKX1LghRF2s+q44hT9YRFXnXsSt
lVIhOCkKzeAM5ECAs+Ld3G4RhO1ykwDJ+ifz92vQNzTgLxtKRd4ijFW9Jkyuv+DSuKeDLZeZwEqT
6R3jhfsyg2sxVEHlVlqqtIlfWPk0w6lpCsSsmSefV/ClyTmVNuSc/lG1iuG6NP2hEQ3D2Jw1Yp+a
1/SeqLkA2ecEW8UbIZeT2Oyu7Npc5fLr0qSHSjTlSUw0OgdL3qkP3Ek65E+hrR86wAt/5qhRa+B6
JC3+UmEE/fVH0WVnaYrDKC/8riFCA6NL9J/HJzJb3LicV32wWVcYB1SlIlOvlHKKWVh0hJTvUl6h
l8ec+ieef+Nk0GMmetHzWhTBT6LUbHbtu/8gE9aVh/ZbNJrlPsKZzO+Ke8h380xmUEaIV6n4U7Sx
L44VTkk2n8TcqdL7soN+Jc/as9W35WLPqKgDTAZG4Hl8xv57eD9iaLK6Gzyih0fEOSZ3Agh7k27Y
28c6g1TUyYI2b/QC60uhTg7urI3i/S2I+Oo80NEmF3KlJ3Sn9bvgQshgl34jbx/Jmd5YD611qOHl
W9KDKFEit9lUwpZOxiBVyB0GdwbkgII9YXWNrAhKKxi1vetf9e8EZvMHcAXGdtKzKFnE51lKRnxF
FcOnQrfJuuE5i6ASLWEiLNQteSCyzb2VD8mLGnNvUQdUNddbFXgzOFPUYssfxy+30y/Wj6JSYFWs
h9Yf8aMKdIyy0Ldl6TWaUXz274z88bat9RbBYhOo3Gjy21HvSBAiY8cd4EXQcDigJ83EZzA8WKMC
kIAemdaQYTsihCbsiQeTuUlW7sqIczTtoe5rNafz+Hgzj1dREZboVAX5lvHVyBbcCHUaFW74IG+K
lCQBpCUAEhkIoAKGvuNdCWVrVh/63IK6ZY0KOqrA9dUcoqBV2xN4TSJHHMywNeu38RN9RZIGaA8T
2KbNPrDQp64yc2xtxopZ35UKQGXdyfFEZggVM93qx9nN7xOgCvKfGGECkgFzat5tiyyDVCSaNFAC
jaQFAiIJUxZqMxh/3LbASuVolFTg+/ovikzSBCHK0Ejce8DWCUxi+IZ2oPZ82yIjw6FhGWmXjxny
c9xSqQo9B0D5Z8NM0++3rTC+HC0gB86kYIhJo0z0A0Bo0fjm329bYH45KmqEZdt1aYTPxYGTEoI3
41650w9RhEEaAWRbvsNKu1lrIv+/eMJBbniYEvKEG5MSuNUHjRUIWbcR/eiV2yrzazIWqeEKAtcD
ZnPBweB1Ad4U0Yt/IO/uwJJkMOKBu+2bds8a+mAESJrxUBHntBEJ5DP+zxWfbAlCgjWsxvJBKpjM
mVT1ChEE8NXIVZWfisZbQcaSFmHkYzTbYdKDO0MZYAUsRaYonObhR40xTi2PWBnZeijG6JiqioKh
0D3ufABPZUAk1cmUHyE0LI6G9Z3wwEbMy2Vt5ATp0cUYdTX7PaIgP6AMJiMMIj1xlffoqw9Z5OgH
+IoBGCd3ALhJUvTS9BMRlyezjUxIzfoeXn4Gdfy6RJvQ1Ufm1LuSK+4IHrnykmOEkpBEQGV3bPLW
f3kpXWxSJ7AYwjDoyPD6BE5DEByCCEZ2CHca9Cwe0jtiF+x+GxxN+3awYS2W/P/i6AtGrfg9wXV2
yVPU1XY05lYWsOBRKyU44MhRIBJ0DMmrwB5fm5FnGRpOpLXXOJLLHQYL4k7Zmwap8XwLvQEb3E8Z
qijS3rhrA7NzCdMrUAc749X/NuxZFcGVab7rn0Pdt32Wy8VECipC9BjXT1y9i8IHQwrcILvXhg7k
eAaqo/dtxgTb/X6gri1TF29UBMovWGu3yw9kNiLygkMH2DCqDA5rc8lXvU5trozRtQV1FqK0Iw2e
KUKv5bnrJltQ9rz/DTB8RqT4Pb5em6J6ScCWNyFmZ5GziZWnB8p2MPw7icPTpus/xG52+wK5v5pu
brvv75Hw2iwVMuow/U/7O4egTdJ8dv7LGD3zA+tKZmwbXU3IGwx7Y2iA8IpXp2HcjNm2zu6b4WPy
S3Pknsf0qceIidjlXvMXffHrRVLBoYqUZkaOBpgyuhLatxA8JcZDCjUyFoTj92AAQ4IkYjRN0ERM
C12fUjVT+zYgyN1Sfg2kwfT1xyliDH6RH/ubTy5sUItJcq1OY4yVuPxUmAWI7Wo/+xunWJigYtoc
qVWhysjowQXvGOqRDzwpMXNBZyTR659L1URVNjA2SJfUqrRJaqOGU5TatzSHTB6IMqD4yIjQK9Mq
ZFcuZigfB9VuPAvE9wixm+8RMfRoB9LZ7XDkIVy8i93Mgr429OoqO3oGvVFqklp06Az7wk4wVm5O
eykG5RQTAcf6AJS/zEHXpj6ZR6jd6A5Kic+Ro2/njYE6G/8uHkC2rD+yrmeWTcp/+qoe0WSATWV8
m2OIxU2iVckMKMoKwOj6m1Mu1OQl5th0WGnt8qB7qZe8GU9Q2wChzCnz+HvtTn7qX2vH8OI7ziOx
O3m7HdlWUubrn0C9glXIRUQi8S4y2w5o9gidAQPEpkCseAFGRgnrLzoCT3fcA3kVVP9zWwfmRfid
KMO9EQ2uYwEf6CEnTvgC+Qj8vpEIhlWXLThNglnzhKCrHhnr/b1hdWWQxlMZSeTXgo6HVfZzPMXb
HmBAwdTeuh98bMqnfDPvRAnsZWAR+CTVqv/99XhtnrrApr7lhlQizW35eR4OQbsp6qfbS1yBCFzb
oE4ymjigzK4RyMNt+Ix3kCPsf4Gnmx7NK8IlwMR4rF5cl22kMVWSMmPuE7SQZ4Ulos8VYFLhV3gI
mGiL1di+MEadzaEVlahsAQ0v5Z9+++Hz329/QJKW/XZ3LP4+dSpDDnC3GSTGbjhOT1Ud7jMN04gG
+EdU3tNb2e38koFqXHmMX+8ZdQxnX0TRnQfNWu9OTogM1b8nbWIy7tEeu2+sdtAZsHdrjVSmPBuN
1Kg5/LBxwvsC8vRet5kes1fd6V15F+xzNG50O9+Ed+NOtaMdZ4Vv4y430W4lyE6UdJ38yBIEYW0s
2ZjFK6HHtE9dEAxg6L908r3fMIId6+9TwSbM0yQSE/x9RXmc0q9RxsjfJIYBGls1JZkspQlOXvIz
3o62YI8gm72XHe40HnJb2OeH4lG14qfiIdiXeI+gLAzSRLyn5wBw0njfvhQIfZUlmumDz7zTVrPY
i1/TQKyZC0YlzIFvKXXfLOLIzvNyM4W8p8ate/sIsWIQzeswixBTNggv0y9/rk8x6kuEr0h29f0E
rCzrwl6BfFydIBqD5aMgEg89ngaTYkIj8EMCL2VitU66546jIxzzh4FJT7SCzr02SoUidTIyriOp
rHKC0jrE3m3p24hZAA03KPeYvonP+RvkKW3w9ct2/UXblsfYK38wuY5JCnTjONNzfuEcS/M0ICTm
B33HvcVYuWyS4jzh4YSECePWXn2GLTyJilayJkAktYEnRZNsT31zF42DW8ThthkU3TR05bESoe2W
xznDr0hYurVOKmzpszCr6oRNTlBE6H3VVjugQYp5I4iVU/cNY5R5PUFbLJSKSHoxCGpKZplrEH4J
T/kBc8aO/wHlNa8H4V9uzrtfPBqEwzb0GkCvmfKbjLtVpqKWGGGCc46w5hriBMmmIvQo5gwSx97L
PRb2ZL2EclmxQvKnRQwuJWHujRieJHrhPTTMMOc17irZ1O/9wYo87gcmeizZxVABhBh8y0BGqD6G
nV1tZC89MhfP8DSFypciJSjSesbPkZ463FTdXXJHxoJjV3tM971T32XbCuBtcKAxmxesGEbD2LiB
6+aOZOcFJMIP/XP8gSeRE720pvIgY9DPN/+AooCRn9I4p0EVS146T5uCJESR9qUWm5O4z6rPmv+B
8oCdKqVVqLV1O2AzDhYNXovDoq0jkocrM2SO1WpfVruZjz1dhkx8PTKsrcAmruKmQqVYMjeHSkrS
D/WhBC3CuNdeZkCriFcZ2/99eOHaGBWt+D5ODJ98UlQerQYSGykLUsDyUiosiV2nlnJOEpctYTHq
N52r7f5qFux6JVQ46rgiKeYGp+FcvfU4pwParjZbKIrddofV5+8iClAxJ85nEDyWWJCmpmYQv+pa
aqUCI5izYg1dOOw0sPMIPZwujlD3L+4I9EvcFc4wmaIl2dAIsPhtc8h/ah7g8IAP8a4CYofzvDV7
xpWxZrrOIoda7JcS4mwPHizhQMSdNUd5RJXYk/cGAhwb8bJSkL/aUBq6pHPKOCsEPql1stu3idXk
qpNpvpsphtX2nBPWsVVNlceLmAytOUARq8YqitDliwb6xJ2p1/HXJk0PeS683PYBVkZFVyODUfSF
SMH2EM3R8aQ+JI+Dl3nDh/JFhcpK+5C4vnPb5gq1D/kgknJm8tZBm3J9/XBcwRVpB8fzvwgu6B9e
at4EB4TbDVb2EnypN9C3epGBsQIXmdlA5AB4vVPxLXDnD9+w+Q3fmhC6Z1W4/+V5dvlZ1MHrFSOK
ZAyInIk/exD+xhgCC5wATyHJETE9sbn9HVbgAtffgTqAuVEbSC7xHlSPxev0CoPo0ZSb8UHcAozK
3yvH4B5V77042cq98nnb+voz5r+rhTDC9Sb0dTsIA4f0DvxFlpIXVpI93LawMru4XB/a/9cmmmIO
tVkjWHswm4Iif8OZyVfJJfVG0aksf4vaniuCQF3ALExgQbXug/SmmEpM69ftZalUraQvpMwfyOx+
EYSy6/dTYc9Snti1Kn+VMz6BPiT8iRs0sEpJg+BVPJM4Y71NJGq8BGloFHlpzJ1aYHhLaTDSQSAM
4g8gCB81p9gWdl+wFc7Ih/0tg5Ykg1cJTSdC/PWHTyJNE9oGniycQkDUQZbj8A5plGtHAl2UzeCZ
uFq/ix+nJ9Qc3b9zbVAwQWQGZHgSrawzT5ood21L3kwA3n5pjsXOR8B3sofEI+3XFmzCjv5d7UF7
ydk9C+JIbvvfPsDCPJUNFNpcooYzgDpZFlBn9QNblPw3vzFcDOuat918Pb4vjFHhLE+7to9ICklm
DacRqyzA2RChiC6juSIoJgHL155hczGbtnT1GC+MU0GrbtO+A38uqUakz/6uGy30P3V7AEerydvC
kQcJHUS4by95/WQvrFKRS+DqmasCbG8I+vf5Sf/iW7WdPiOd3IDpMDkajSk8oPhyTxA6eJq+GZsM
7MEoSrKSzNWc9vJLzrC5xVMm6kMJJGxYf/s+v4PJ6KBtqpesMuVt+rN8NXZZCVLNyDU+OcbzeDWT
WBimzljdQ5WyJB4O9jZrUCUr7yJLZjbsGPt7TrIX69PjHgOLM9Y3utXrDHnEykqO/mawfVNyMvcP
dGRYFkkZYmFxkuJsmiIszAi5ExCm78ncnpQ0C03RmHtTnzg3iqfNEHAPHQ9+iUFFT4jz99Dd3YUy
i3dl/RWx+M7k5y5+jqgUfWsE+ADSqT6MaAn1Zr5JvyrntynLsVmbSv5/YSzMAuyij9wbLyUr6U95
lZhyNzIiBjkdN6LTeWJiYcXgA3ksBnxh1A8PkFYC27XspjtWEBbJ2b9lhwpMvMJ1U//fhCb/zEDC
4G/zN/+jPvXPsjP8EN70D3IdjA6AgRb3UR+7J9LefAC9eHL6qyfaYiepUDUHwlglSYdQVf/ItEPY
/l2HQhF4Qn1nKDxd/Awh2T0nZf+rikL4eGfgk38Nt+Qvf5cvLqxRaUWSirKeNWdrs0uUSyOH5Iua
459Ud2JqA64MmCCdWtijDqbWjlrVFLAngCvq3ECMML9cIluWYxPShFsB+qyZG9gK6CBKj5lGkfX8
5k4L+9RJBHtVNaoK7OeH8VA+kYtcdDuIqtQWZ/OPjCtm9QpfWKOOIiRVmiSQ4S2No+7Cz+Gr8i5E
Zn3ffJnu0mf9JyhujgmmqIXJjGcTiUR0rwBC/Fk+DKfEZfnuCvz6+uNTGYXf1mOWkZ9Dctn2HiTP
W4K2T55YnfDVELRYN3Vop7zsFJmwME1q+dj5YNEVhwDlT0myb3/h9ffOwhJ1Hiehm4QkA88UGFYb
p9+S+ekYMOHmgAbi+9+MRpBPKCuEBEySIC5yHVzVxO+biRtJnkQQ7IkXbUWQ6bDKGuslvYsdOiVI
jQ4gbELFlx5K0ayfczRhxPugg4hDehduMtfYMhPO9V37Z23n9H8R0oc0UdseZG4uVx3r6XsanHjZ
Y+zXaqqzWBcVb9oxVRWpx7p6F6e/fZbB6wQVwNrRdnNtZs/Ka+sB4OakB1ZDe/UiWVimIk8+1UrD
VXhAoWG6HUvBHEpgrnnenBskINFmau9vr5X1OalQU3BDH0s8DMp9ijfZS1Gc/Kkxbxv5lwNw2TQq
xHTRNPF8iaNGRM7EH9FDZqmAD5+ZID5Kr3q7bW8dhrH4jFQM4cFML6siOdq7ELm6tq9eclt7y0/B
g74FB4Ud3ylWa8mCNT21xyg3WWQlrM9KxZZE5eqY5+Gl9QgNyfQ5g9+UIZOydf2iuHxXKrAIvYgk
keSsLQg+ZQz3F0cVTVADUN+ACfVdf34tvioVVtqw8TEDja8afEVJ77n8bB6IQB5puoaP8aYHDbeZ
QYE0cVmhemW09Sqi0fRghiAZPk+4g4Zd58zo/sa2+uEfelS5edvwSElj2IBa7rYfrdfsLis++9ki
2PgNYHegqcU2vofPkGqxit34TX3WvkTbBgttj9qH/HjbJsNzzj20hUljkINSPh8V/06p39Lyrv8r
YMBiVVSQGfxyzvta1FwuhiBBX9p14txeBIkavycw//jludG7WITEC0kaG9guX0mPgcCdhCFgBWnW
hyL/v7ChpV3VTBq8MZtQ7k4eQ4hRpqfxrXSMh7IxsWdo1bJGcFYfFApkWaCXreEfda4baej4miBm
uQD0YGHzlFQKBp66GQnTIBYmssbA5Dtu49fq5+1vup6mXUxTZ70TQSkajih+zPlzECuOnORmItc2
Nz7fNrT+EFwskjrncqq2XCshqohedpd/piBcCA7hY7cFG9aOBeted5V/lkVPHM1jI+V+jSdaHsYP
+tC8dnXwwVgQ2ZXf3fFig6ogtB2kHcQGCyLyQITyuTlmx970XcWTz+P4w4a/47aspa2XnS8fkh47
Knq1lDjiooOleukhuwNtLxQxdsmxdIjKU51gNraKzsjPkinEsX5ALqumjrlQpmWktVi1XLtVhOqk
8oMzDFaIXC35LtZI9ndxDONhSIbhPGYMoJwDzg75eRz7H5OuzbYYB7zFxWW2VZV6NrOyVDec1vGM
AtGqC6m4AmQBSbagUrd9JQZ65HdwIR8AISPvnUqSGMtc9aCFCerc9zIa542PFxknf9WrrYG5+OhT
Ecwmeb/tq6ubtjBEnfIhysu4JQ/rHLTSdRlaY7qrpu9/Y0RGtVjAy1k5p2uLPRuSCdtRIzspAH72
q5cxxwD69HrbyPquXIxQjtFzUCueI7zjIIS2l/38rRWgenPbBitU0SNq7TBhQIWQo0pPvR1sIAZg
i9t5R9C9bMaff8lCLieKcjR4GUZlCIe0KhdHoQt3eePvgKI5VLIYmLEMPixlHM0xEMyurL/KorLR
IzBzVsG9kcZgVtTUbdAYDPdnfgTKOcGOjLEYkRz0B99DT/HYmtGWJ71slO5YOgz/kstfPgLloX4D
0J9MrIWA+/pe7ga7xPLdCGwf5MHHAkcxPzp1GzUY7OKjDEG0q6PiRZzC2tQDIfBKpQj3Sj7Ips8P
2pYbcf1yIEYyp6ZRNhKfSru6S+AVBQSi9DIF513fgNGin0P3theSbf/telmcWcrTNXDeg2Wf1HE1
kXvWmmxfa77hjBN6YND4Le3b5tYP1iXcUYlPxAdJaWgkFknQLlREKP/MjHmPf0l8/9lkmkc5Kycp
FFMsKfiaPoOh3RtN5VGzOKv+aewIq2y3Hxm3NNnH377i5SIxqEt6VPUk7A3sc4pLmtCzK+CX4/HK
vv31WP5riNcXFvjeqqw6K7Fsxd14aKx5E54IF9HoJO9snap10NtiXdQ1PJWxbOQqyVMhqieawWP5
mdrQ4rIBAN5gQnGr3IVfdbO+k791e25TgRKJiShfvb4Wv4HyUPCjVUlNthNh3wlLJD8lxAtyCRyQ
iXAU6mlg+ChrMykflYawhZ4ADJJOHWQFvWRLRMBYm7mOebkcPRqpOUoKsg/+XLscoBWb7MjcBRgB
8EIMQOA7b4MvpEVHXojAZL8l9/oGIzZus22BHL3tWIybW6YuB2HQtKhqcSxrcLnHz/186lidsPVj
uVguFemncq5TRcFywYmGUQv0qDwCoqv3hHFyskdvemOxR6y6zsIkFe5FCC61NaEjlgbVnLK3sthN
yveuOA6c+jdOszBFRfpE7qckmImkm9JvUhEjUiPE2MNP3DeQAPgei16cMTKh9WrzxSYN0EyCtsuN
AV902oGKH9RgZEogRumS1fBav6UXlqj4VvkGB7Fr+Mf08Kssm6GqDoUDaJfjofp3PZOFOSrMhUKZ
qD0B0TVOKtqKK2w4KzUlj39P7gXnD0o0jGuJhlrqoRRW04z1tTYGRw+CfX43HlGiOU02kcD8q0rJ
YoVUUKuzMhfHBlvXQgVGEiUzSB6lRGOkmIxjTWMrS83oNK6XNNdvfXtoXnhu9jTu8XbsWL8kFmuh
gkdpFHNckA5XvK3d0fXPih4jRkYdxftBYpmOsh7BRs/HgTfBcOKwwtd6dW/xE6jYwqn6kCWAOJCi
9wPg2bacOP2pssYNvyVEedLX6gQmlxe2yN16H2FhmooxxTRktSRj9c1PwZWtbBfswHW0JSr3hLiX
XcZZf5kvLFKhBhIA/8mhUhxAi9CGqlAv3KKu6KoQZQIi2zO2+R3aTu6wYQ1XrJenL9ZppGbdiYPc
kVDQv5fbfiuAOCA7Tiewn5Sb1ok3BBQ+bTnIt6Rb5ZmzmfQ5jLNKgzP1xG96IQdqp7ZHTFfUz4Dh
b5t3DHY4vfcnS2alyFQ0Emsej3QSHISoR04cOG3p1OV9PpbW7ZPEuK5olGUY+eia9HidQKUmdCNJ
LKy2GVsrllRoEpRcakGtufRuG12NEboCWn5DhfLrOUtZvKdjORKL2SfXcjiClLQaeCsRUgReQw4Z
61uHt4G0879vdyqz6oM4q4G8xgJ3LYaJyVQOEVgdj2R+4Pay1jftYooKSnzeCEaTkGMZRtDMHcwh
/XgqYhYxyr8Ev4sdKvJoou5PCrmDMT33TNLF8KSiwJ+8lBCHBkIVoWB2kEq+Yc7JMRAgweh0e6Xr
5+HyC6gApMxDj0YwgvzcVUe9r76D04TBIEv+xG/Pm8W+UREnTBRDaXRkxL5f3Es9RKHaBgqq3NiY
Fd+nFl8GOA4RY+SGsTC6bxLOXQGeaXzaov5MBgyYZP+74g46M5d10S2ScUxEP83gJFJwr+YHgXsS
9Nfbu7P+ZFvYoKNHZfh5QYpiRL1o3hJmse+jlT3/4pJhuf16xWFhTrp+IUaBiLcoSZ2IirKuO2Ox
CZVthv4voautv8xf+MQCa2wFdQ6m8dV66sI4ldX0mPua2wFr5Xf+Ttok3gwdyz+68FmWqEgiCDNf
xKQqTt5oygZsbecZN/agxWp4XCyJiiOSGAp+E8L1q6Rw4hwFsm5wVABTGW6yHvv/OcV0GO4Vrgmb
GXYgfe5ALUyJTBWj//Nm+kBZqNjmTvigB6bywm9YD1FWWD4jxBZXQFhGXdX5KKmCA3crQ47Nh4qY
4WGSyiq+3V4nIyzTQ/6TkjaDSK446F2DAShzyvaQpZXNh+Lf3GuXjaOn+4Gt1sH0CF+Up84UgydV
Cs1ZYyAQVksFCyP0u0ipf0Fr4YYY63XBk4BKorxngVUYzkErogxj2HG5iHesD67KTLnvRzAG8rOZ
1jV4jd5vb9F6Mg2acE0mdAwY0bwOIfGI+kdjwBXjre/VIO4tjtEP2cwOmsfbYESFcJBmq+BFYD0z
V8/awjB11qoo1KNUgB+KmYPlWjwwjxUzCSEB97fLTBd5HsxfMg/dlevlaZidgZoiucyO7UGErChh
2prc7F4EypyFrlyh+McVs7BGhcQ8npMoJvTzg1W8gqi7xUw9uAmBq+8Gs3TAdEF46P6IiYE4362F
UvvYjHyfAwpIYmS7lTaY3SDZlgXuVWb9iLlMaus0yTeMsEJS3jjaSfeI9FNznBOLiGPK0FUu70A6
n37hmNXB1RO4+L5U/gXZOkmOAhhOit6Ool2eOwoEPuSN/PF/pH3ZcuQ20+wTMYIEN/CWWy/aWpqR
RqMbxqzc951PfxIah6cbQjS+3yccti/G4WqAhUKhKitzUd+MzpLklcKk5Mwel23RQQck9704uGU/
M8cJiNo+Sw6g7MNx6VZFMYDSOJUeZpjwUjBvlwyo84LaKlMfNUgDJtZBG+muaQzflo1Vi8t0fxfI
v+9mJ++Jmb1/ye62vweDB/h7me/0fnlwjsatyrh9JCsWJphnRrk4utipZa8qzqRWQBMXcgkbEPrI
ou/+VJuHYMgP5Wf9Hc0tzVqEYefMOAsYZ9dfXJME6BykTMuPrPTKJ5ZOMJKtzDM+YwjmNB8iFDPA
hfRTsmqJ7/LvvTU28qXpsdUMATV/2x6sXfk0QcoZb2pqsBARZk955uYjpOR9eW4j5iw4WzkXnIZh
rtZZwR05e1o43zeH7pDfNKf8MYVCBZRkwPsFPliX+NNLf6KqW4GQ9kZOgChMCs5+BheoUjvXcw2z
OGFi/XDq5z6mfkZf5dgQYdJ4ZocLUqVNDdBjYr8zyIAknnbT7cuD/j9cZJIgYXFBaVDrJbENtE2i
oQ0iOgRVZkvikDhpO3u3c0emKuaSmKwt8q54Hix7wx2CHtLxuS8tr4k/0N8aAXdCKAEkqgE9FaBk
9sMaYPTeAWgehMys4Fz/TBrP/o3bUw6dE9/Vfw3zd7U5ZpkG5mBcYWswY+bgkxKwdoHuGRDl2ct0
uMSR4K857jzkNfJzYsER5xxdF8M4dnb7ZDntJol3Yv/4a4dzeKVfKvSFkQWXTYpLeUZANYoivB5e
ZIvhvJ02SZXXDZ7PdrbcKGnrg8Hii2kn/nUzsrVwF2KEMfQ/UkJr53jJVLpRvkp8XWyCUqoBJWOr
lLsPtVi39KhlgNR6dvvsOZ8syQcRVzVh4R8TfM/YAUINlSn2WthF2YG+gcGezUJ2AIVu7vrW7nQQ
cfsppiFbz8DTPfUiMInGjD04uL6fwlz/7Jdw53rOszhOOmRttC9cx068XnuJq2eFftLm/XVT4gbS
mS3uXE8biZx+hC0mQ9A8UEhzNPfqPg6ld6zwqoNUmWY7mgn4JuclJGv6hQKBi9C73NI7umNy1cv3
bj+BR9ByNa/CBPMfPXNZE1AYvBzTNnUKiXj6PqV4dr13mmnoG9M7UVP9fkjz16LebsioHBwUzCR+
JK72nBnjDp1J+tLAG5fdqNaugU7nfEdPDOnbf97u5Nmv+Aue2eNumrRZTUoiRBLoZ+2tqHxYLOWU
OA4A9/X4pSD5HdRug5kqd4qRydpL4lNzZp37qsNqFU5a456bPWg97BfMN+V7+wZKXpabQ3lWv2cq
Sdod4ENr6qq3hlwTWRgbzn4CFxsAVrczbcC4g3rM92lgfW3244/NQ7epCh4ZRYokFokLbH8N8nWF
zMycudWx5sGPHpUfie4ClIkXJFMMASUFXjoLnjmylqjEid9J3M6cOLYys89ZLdQhPbAPAyIt8arI
cKvkpyQosEP/4dl4tkAuKKizNSKiY4FTaP9gSreoZIPa6A99lKydJIx2Z8a4Cx5qZZmdMraqiei+
niQBVARdK/05KqurpbImvcRZ3knbznZxyNdlnTXc75h6P1lWF+ikkBStZSdS5+52py2JrTC+FEbm
jZQlOqgHTPCH2eLKrgrZcrhgs9az2c0sjSgmNbDUZrdWi0SATPZ9uPiiZtXQx+MK/oc42enKtwnA
ic4ExXz7UA6D7GzJrHHxpBo7I6MzFtRjUsJ5VdzeKzGY8bUFXTXxO5C3MShMHEpHQpmbXfN5Looo
ae5UMeOWGkItZJCx+AjC1Qfqml7xOO5rycUr/nCORh1q6aC557y+T5ue5AnW2W5Qe7Tocew2iQlx
Fc/5a4P9hjNft006JyoDwkP3FLGKzblOE+hkM39Q3fS2hUvWX9mGygvKosteUwlY19F2Uk2+Q9tn
QwI8KYLVEqe7WlkCfdZPsVPda6vzmNvDaSHpbbfW4fXIJdpVaAKqlkYx3OvwteUl1tWsZK0Pq/5u
1otrWZokNyMiP9E08GU4tk5QPOQ+nLnkjlbVeI9A+PgF2mmYjy4GL75JA7yVj0xYdjuChgV1ikT1
hqfiuH637mXEbMJ1nv0I7ssStdpQNoCzZq3j6j1467XJu76VwiqQjgKwhTERoNL5hXaW7iilCe+h
d9EOB8JleuO45ML+tnNrsOvEqABLbIrWdW6TW9cU6UVmpuwQgmFPSeGrLUCb8R3jilT95ogIKnvZ
vid//ME/t8lF676yJ9Xq4KoVFB530eMA7TYsFqcE2m1ef594gJczuUWAndKvzSOGpztchWx+WpHd
HKKy3/lv4cJ5m4HBYB7wW9BMwECctmf1lyFAB01OpC2KtDo1dBvqCGD61rm4HqW1MagjbGmf0het
CNcXE+bAPuoNL0rjzaO7eAwTrZykGGxRdDBwemxHJ+85+WVgMso4mQ1W5Td2eriC2vZlfosDBwCv
9pa9AMirFhSB8T0FtORN+sFFNaAz6/xDr49rJdUtVo8/snH8eJ9loBxaEpTcGMZs9PtDekr2dI+z
+0kObZMsngcKY450sgpi2yH0dpCilkUCNpDxU2yPp6nNQkOfv6artbm07iQ3ufBpcr5yLq8D17Xx
J4VEXvcKoj0offe+ftRAMcvaD7IBIlHGaoBNSTPB608+CHAADa2RmtWnKJ32nR3fFXnyXA/k6zAD
TCwJHaK4bKpUtVUb1OEfWlajrVb5lrwXMie/ffrDu2fhEYBekpuC6uC/2ANjkU0tW9M/VCSUJtEg
noLFme4WxnvN3dDsjj6xfIGRYTqy0CAKjaZBDF01UKKweF6ouopykjB8OXvljCDDg0bYbgsggA2A
2XgjzYcEpwTSO9R2VMpmV9+vh7PkAY2zboKCMXuuA9OCaJgD0Q4Kh53sPIrgcxeWuKDXd41hqyzz
gtJsqLx2EGeJjwOiDx09QOhRYJE9Od5xI1zMvzDJxT5lzFsrB51nSOvay6INun+W79DSX6LPphmH
Rp9AwyAKp6w4jfH3aP5pzOWRxONhMbtjaQFPZEAbB2/seDCCyul3Eu9iae6HHwgSMPa1bVBzcVlG
NOr/QEZQjAJGOvNN9JaTBwL+jl3vMxxH9Qie1eooB9uLkL6m7kAqGuNojgki/svo7ET1Whlsc9Zj
d2AcbKC3DRi3XoK2r+xTiB7TJu4AXbcMw6IfrqG8ynNTNZGykSjI782wDFgmZXv2W/LNeO3uIX4E
ZJjpSzZYcJxMSk2kcVQ1QIDG3fppbKUojMLpmK58umf0guB4PDnoj1rhnECDW1oAY/9L/psiJyUo
YJqE6RJd7iup1a2bdeyrarrOAz2Wx+m7cSpfnbspYBlj9Vg8yxQdRMuEILelaoaDdb6Xb85OMVEd
fY1qJHFJ9K0j97Upe7ARXXCfmQ5oOmzd0JF18zJLapb32gzNyRAvjT0Fx1UyFUGv2W5qQfOzO9Hc
bbab/NdGP82q6ncJAmR1xGy4mnxqrNId8ochDeL6RVnv2/aUjZ9q5zErvzjxHRN8rAAfnsN8Bg9c
/b2Yv+ql7bXpl7yP/Eo5KnjPbN8HEkRrjP5vD1nuR9J/irX7Pn2i+UPR3RfL3sqecLP2Y+JqxS0E
+hT7llaZmyxuSnZO7imar52g6aHartK/JvMnTcmhbLYiNNxpGfFItk/Jgz28rs6LApawb6PmJcsh
Xd143ffJkUSqV6L5rCgeKmxTHbu97m/tj7m4bQFHbn1nBpynvFtsDwJ+dueVVhSqg+JOxiHqfsbD
90H/2WAgmhrHfAUBovN9oTtlJu4MttXETzZf2W7Blabg6QuI5jr4SXyrE4yJudHgRdGvOT9ZCrjU
4Ll03Bt0Z6YPI/1N1T7M4tkFV6xXpeNOnys3QXM1e6Z2j/FrUHWpg0cG6vXDIW73bX2Y0s2LgRgb
7wrrSV2CLt7X+ZGufjncxPS2j59WQH4xQUWAItA/GQSKzhl1p/W1TV5q59mojym9z38WMeMx/U22
XWaNbqesfpy6lfU1y3W3Wg5WYgSpeSSQkBvqx359LIa9huzH3G36UR1u8F+1kbtULwPq7E4I6kkj
eUmqm3F+qKw3RSHeNtxn2q6ON1fVMldRjzGaX/3XLsXhHb7Pk1dHYdzt0iFQaJCtENi2cKXo3/La
bzckt2vr9eZxnn/OdeoW9vOQvykROiX+8NTG+wklvehBG581YIfq1HbjGgrdWqgkn00QQbbZbROH
S/1dqdKQzL9n+Gei/q7zSvIkEhxgy8QN8E6IYyI+XgaNRCMAW7MXASlTbwKZEihhJaFQUO27MMF+
wlmMSObFyepsZaFwDgyPseDkQDExwBnUfCTTnqKCsWUhazKQqr2rvFxas8o8HnU2Z4TT5GUnJxzv
WoyzW1+3/fiLSSBgEujWuF1yPPeSoL+R8UWJ3rUXP4CrMBE9UVK7xY6mL4tPvCgPUgy/gsG1vJ3w
0lp2s+JD8MW/vsui74iQTxAADaydT9/A6LKSVccmZ0XvxYDPtr+uGxDNBFjnFrg0qm1Xo6ETLDAI
H+NqL9BnsfCATp+3XX6LU++XYXuqH+JQtqeCK+DCNJdOOZ3aIrpgSzO0O/R3JWA2LvcfMHAXZrgv
t1W0HWiPFa5mFPYgLlN/RA3d5wlIjqJE8qAQzeZdWOPSoMKes2EYYM10Va9PIRqodi5Y8B0MWvS7
0tPvixeMW5xYM9ppPfNohLOPoc+Qfod6yl72mBJkhPg5FK0zB+LOuNAvzw3BHPCf2bmtmB/UZt5X
XXWYSBy7RbZADYw8gfpLkoYKnPbiauc2fO2iimYNrva4s12tGrzVOlz3WuYZfE50njxwm6yAWCEH
nBZt8AhIckPX98qUPYAcNyBJ9lnVq0HyWYWvDQdVD6rhZYqN5PYxswik1xf46uwNqZt9bR/BLB7g
qgChxqtxi7fbs/bz+iKF22ghy7QJSqJIOS8/HXpyTpOu2EbFQHmh28+GjN9BVMQykbKj1ApKBA25
2KWJoiVdZLFroroFYROoZMo7lOs+9Yvr3BQhHjmMvbF5YZNsw9sUQyKhDXOf3rc3MkC9cLFnv4T9
+dltUvTTUsZsOAikoLR5Qwla9gWF9xXaQhDE1PBA5XPago76lDNUA+joQgYzZDVCFYwBOu4rKTJa
sB7LxFMBGbttfaz3bnn1z2vI2Cmv8b2OhwIjb2px1Isn+1cayg664JlwYZDbwGpaYhTt4S1O03t0
6D3I5LrpIuscycywPz/7TslSIZV/H3ywQEA034/ta959ve74ooLTxVq4Own8sN1Yxawo03h64eVP
3UP0FahXikw8P5rHGuNpcr5C2SfjrqNkStTWYg4y+IvupaBWYhqB1c38mp7GgwH4mvRtJ6g+XSyU
i5TEbvTUbFANysZ5cI0h/dVr3aeMjsDyE8PT13Ufa/atnZU30ZJBwGO8T9LsJYll4FQRKOzil3DB
pm1RyYccABtVq9whG90ySfekn/a23gfEgv6QAeHXDbnXZLuJrHUsiOeWCVJVEwUqFe0RLrrqaWkt
U8m2Pqfusj0VKCOP9M5x7gzpNLnwM5/ZYnHizIO3Mp7QqDHYNHn5ooXpTfzGNAr/TJJ3uySQnUzx
3p5Z5KJsMuDebViesx4Zc8iy/zEEjARQjocUnk7sJN7u2EWbvzJQSx2IPTK8UxE2A6ixrZ/aUHrX
j6egPgsT/xqxWQnwbAOVuGxtm3U+0rFy22bwUaadyBpSbQuuWxK1xC9McX7RWpXVaAa+FQOiVw/p
zn60QqakLXtfyNbEOYXt9BEm+xE9M7WoXTueg7TUbvrcgDJUIxUkEl5FZzvIOQQFencrK+wg420g
HnAZD0kISzstqD/JZiPEZ+vv5+IuhpmmmaawOcPBeLH0t6rrw8jZ29mrlkX+9e8lSjbPPYO7HEZl
SLaEPdLoHJmukelfbANFuLatXFISv1FRvtDt/XWjosIjwoaGhgGudmS5XOhSs750cgMZ9xBuoRnm
wXCzPAILfSD7KPhP4ePMGu/9cZsUYKeHNWMH3mCvRQfKOOgQPmcw1uoZFsPr6xPFKzScqeNQtERU
PkdTqiQmGqNFNvtXu8o9rZCmgYKivWUB36aZqMaZUFS4PNEkXVYjmjd2881BdyqftkMaLF+sU7Uf
frNuU7DuuxA9PT/9ohxkb1xR0Dq3zp29ejT7bGQIJWoA81xNb9WqvRlV9Hh9H5kbcG+Gi0Vyh67t
oeass2HsXEXdsG2DVDOCOLmdli/mfCi2xlfVb9dNiosGDDtoY4EYieJSitGK+g1gm/euf1BrKIvX
uxQZ9d76FJ/S4WCFTDOzqf5DhMZRsFCGx3nS+FQ3TUmGEVss1SGaV0CUdu1ezfI7zWTrEx34c0Pc
p9PjbYJz4jBkh3WHEXfiLiGGEIPsYUqQJbiWv3hNDm0160YOFhGNDrE2Gi47QHtZgfzSbctt0buB
wm2tt8zZ2brHsuzymB5LD6+l18m6MX8nN+SLfZC2uQT3BUbeIaSNoVik+DzXNJRnVrOvCx1VE/V3
/wSxGbTAe5+1REdIJ2AuC9IJ0qaH4JzCKiU6aHyBI+F5fxozNQYgjvRwCa0jY7juoStVHOV5hKgq
hJeS5mCmjqA9yjuusdq9NpawpH1CLrya4RCDw5jxJag/AWigbvbirCCJR9v/D/ZWtlbBacUPABO5
YbC4x48SJqVtKrGa4QfYP/RtCVoUrEkDyLv9mluBDmw1ZmDc68dVcFOiAww9GXBGIRjyx0arSpJV
ZouPmjueE2mPfW9/saPiWCxzEJfJ4bo5QWCnKnvdmwbqtB8aOxBQLSAJheBAre6uc9CONVrZq1cQ
Wy9scAd0GWJjsOdFD0sLTFyV35BDmueScCPqi6IdZqGUgH4OenFcmNto0iTNqgG16EEMKE088ysw
7hBhKkK7dFU8IoKNKT7u21PzLYJgiizHEaXYVDVVdDzRrML8KZd5tE7WjAX7BcauAa3HAvG85tsf
eIJMEkbgJRRHz4TYkq2h48ndI5atlI6eO5ixK8i+cd6ghuTFRuFVaoQGjQw4JnoLX5jj0repmuKo
j3WENs2nO/S4A/Two739zEAKKLXvW0eSxYkOP0yiUII2sqnbfNGZlG2fGU3nILhlp9WbMpfsutvi
VDVu/waqYYjhjqWnKeBNQZt1J30VC4LrhX3252cPjEa1odZJWgdztvZr+eSE6Vvi2/fLY3K/+ulX
Y9/8su41yWkU3dVUR8lGNxwHC+dV44BX7bSia1GORT9DLfZmssshuPFepz3mkZs37tyBGUeW/ohK
ixeG+SIA1doqWfGFt9Y3Hv8M+Sqe4kBX6p8BhxnlTcmZFTXQL6yyAHy2ye08Jk6PymmILqXdHhZy
a5U78BAFkEUNyPxpBS1J9mUCevZ/WDILO1wudmYc5/bSuLP0dTfbbMnzTXdg59W6HcGj+4Mhx4qd
DDUr2WKTry8gdm1pFBt6CMqRXHukOxJsN+phiwJt8nGLKTt0SH3n8/UALz67/7oUKhuXyxzjsm+L
Gcs0+iey3TVoC4e6X+8sP+5bfwrKn0TOycDiz7W95eJTtJSm6sQsPoFkqTdctXWHwc0BUWOY3VXx
oMWnn66vVNT1wAd1EBMdJNkf+lSzGlkj0FlOaCQ1nkE4vwVaZC3OTNEoEO2GNkFQABqD7uqg7Rqy
Zd7c1PanaLWq0V3zpvE1K1leqUbAErDGimcqU7OvJjLs82mYDmq5NKWL+8cJZydV/dVIUUmxu+rU
Ji3UwcrMuW8KHTSHi25KSGxEiOiL1fEBqRmWyKKZA2Q+KMI2ZJlMGUdRPfCxrCA2IPvR+AcMF6uS
pER0g5/vLHe3WoaymvZC8TmTnZr3Qb9iNr4xJNFPGHLPvh8Xg1QWFtcNB8TM18dutSEysi+KETOh
qqyoI0p7zhfEBZ4yoZtqx1iQrfi9gjG52ZDFNvER+Ncb+Td6P8d9FBHlT0XA+M20P5MwGVxtF/3o
Htd9KvtI76nhh0Nnwf0tMEPYhAdekU0ZehpFLP/A37GHzn/bed1DHEzuHDZQhnlI8EJgfb7lfiWB
ah+V//Q+oHiS/PsruFyhoVu1xE1qha2iHe0xCcoImBLzGb0PNweNgtE23qBVrpbJSgiChyAsW5Bj
dDQDr07uKZbmloaRksUJy3590XsbczL1rsDsrwdC7MSNk+rebHqZZLJI6fXCLBdgo5nYwMQg1g2+
7bKejp6GmvNYA0mE8YjsAV16ZfN1gOtvKNIH4gGoV96BNCZsw0S/WedT04QdqFfy+8bWXAtoXqhC
yKCKwozxbHO4iKzkowNtMgVvGasPpyjfJVsMFJHqD7azr4tKcpbFmcyZPc4N2l6ny1jCXh+Ayal1
1zoYn0Ee1WMYJipRwfebN3kDSnzJnpnlcvBk7ahSFjDLsHGoagKI6beL+6eyOX5GR6+YpXsrczwu
NMeq1Ze9hlyxIImNq01V3EaZ+7Ayc/tGm+rtfmhHCzwYSyqJMsI4ZoOQDrAMghPPBWalVGvwyWtm
uDaWv5E6SMFsdv1aFcZ+VDgA4MEUKpSML/MHPHSaXLMAL+rGzgrr1gCGLSknVyFLG/x/mXqvxJ+l
g1o7WGMDbUKQ+amzq6oAN611dTKHRkpYJVnV+1vuzNRqzXTBq0YJhz4o73u3ecgUCOrEu/q2wkDv
t+UuBZtOKUEQyaxyocJ0BmsaKiMKM3uv5Z8jOIayv76HooIU1f9+r/d88GxlVU0jPLIzBSegu3Vq
N7/JHspfVHfXxjUfNW+6j38kQfFLq7z0y3XbQm88M82debvZqG002FR7Bds2/TEvP68bEJXZLxbH
NvhscWmRqaQ0AaHpUCTWfJCjg3+59fvbNoxDTZJQyr4Wd6w7yynLKcbhSpWTkuhePym+EcvoAYSB
+WzTuCM8EloVUxVhSS0J+qlyoxRLaqElPJ3s5fX6BgpTrDNjLJKd7R+IAvqFtDjMetu6yfhr67+r
be4lMkVT2aK4oBHZSH+mQTXDDuQzczQGkQIpanCwlPPRjp7+w6IcsChggAKVQr7uYnaKAhm1VoHq
tRnU+c85WnZ1DZVxiMddtyTqBVJUW/41xblEPkykKusCh6s1otfcIcYhXrRhH+VT/3WsS4xs1IDq
TrWJlpM1LruIVNbu+o8QnrKz38A5zKJseukUWO5k264KKXvt+boBYSELlTTUtQHZooTv9qTV2pvD
0imssOytAah5H6p9fWCaALJZFOYIfM5qUIIHm4oar8ZHq2HQdaVvGyUk9qcSNWz9JiG/tf6uYwXe
qAhlA/Biew5mX1DztCg/IDDUVTm0BPaK0v5RG+AJyrUfZC1f1LHeY2t3qWn7kalJvpkwL0HfDN0X
amjU4klAJlVr9RKlDkRlp/AWDMgVyML8dMcIh1UDY6zZnawgKXKUM5v8sJhDOrtZathcnA3QZH2X
zYfrniI65tCwATPFe52cJ6eotDHdjChBrg81G70sbmsDuLQ+cSOw7za1LMEXOqapYXgVsGIkO3zZ
cyq0rrYLvC1Md/UUgMW2vXFYAZ6CkKHkHmWRkHdMEyVWDADD3IcR0sipsqhrEfwXp+zcPE5OpBqf
OqXLfTWegi5PwMuYWMfrGyq6cs6tcjeoGVu6MqtZFBr2uvjDlH2lWf06RYuszSC8Sc8tcTcpGYuy
7AZs5WSgqTLuyp3RuA7kQ5fAmFy5XoRsZVzkLEaDKnFXw1WK6ZfeqM+tYZaupZZfru+g2EfOPhwX
HjeDtFmn4sORxjz2c/2SV3Hi2RHobqBve1j0oXEb2t9007BX52xfm42sVCO6ZQHPRO9TRVUPkfTy
lu0IbSIlGZSw/k13ut9VboO8awzxBPSgSxNEmdd/zo6RJ8WPiY78uWVul4fNXmqrReTWu8/2CGW8
RVZlEAVQi6iAguPMg1CKe0fGLXqdUwULXZ9jlkDtsnBOQZ+iOz+zWTlqBV29xSRPozLLePZELnRu
mjscLejDp7TFxVdGX2J1h4jq9lKIpswI9+3KIZ8zYrC7rwSMH2jXkR4IiSSJhPA7EdCVM5SUBlzM
pYdESqfOQwQr9bb6c7zlvg78QXD9KHwIYQj+mFEG1FRFE/NDM2EdOsvOm1kJteYxgiYwhai0ciIQ
THRK3QPH2//1pcjsYeKe1V8IkjHONUxqraCLHhWAGxovG8Gundx2nWxVHw4Xs+IYGEYDDtqA/Ojl
1mVDZmpTi1XVIximisq1o9cFylR900rWI7KkI6NkeaWufgBOFG2btcrMjrEJXtBx81sHo1CR6S2r
rN304SLFos5NcXl5m46F1bNzixwBGt9K0Yf5Og2nWrEsv8mhFDR1SyyJU7L1cU64OnO6OTE7ysXk
6vH31Da8LnmNpvT/6u1YHRMIRFcbWeWHaxuiqlVl6D2iUvo0ad9MAP+ve/qHQ/tuAOmqjez8IzB+
MjUDCmPwvIEepuXnsOZun8rmLkXbZcLhEPUMhgngIsO4NY3uVHC8ygGhpKI3d1sf44HTgC7DqnuJ
832IEFgS0KgOwZMZIEoe/KAvSjuV4PkKNVQyg35cMF+EOCTJN0R+B7wVQdkU9aMPeHTMRVSayUJE
g3HZOPYszHduEG0bLZApYA7t+mcS7qBtWci8dYuRnHBHt4xSq+9WrMnI9irwK65N1xulqsPSWN6u
2xLtnw0+FWwi68XzuByTFHUCpkIlpFPnbZhe7GUdGZHTnVsgl6tBB9fJnAwWorU85uN0NCuoCuiz
hPlAbMbQNM0EFuVD/W2YjArxEGaKTg2S8ZQ7W9iMMvEO0aeBqq5pYL90TPlyWVMF9F2SFDYWo7VB
HreuUjhurDNpRT34L1/mryku1tnKrNRVvSnhWg9fmwgdihhcgddtCJcDdUsMgWu4/fhLwh7SCBPF
Jp6V1c7pC6QoqTcDdJrh39ctiS5ZGxq2rOUAhB3/oOzAZNakZQcll6z3KmV0h+07zWuM9hKP9qd6
/X7dntCvMayMrwS4js5jknSnT6JZN5RQHbNbZZn30C56um5C5HFURQeVUArKQz7QrQ1J5m7FkpA5
u3117BbDG8GZet3Kx+Y/IhzDrQE5xxBefITL8RxT16qxAZntDugQjHfL3rwfmFAWeL6HXXlCpvy0
yB6RItegJkWwxFg5IhFb/VkJTE8bfUM3FyGvLTE4WSrpfpu2/hSVSXlv6vP0eH2dog92bo/9njN7
K3isVqrg/JK03sVtdWOP9X/5YEDnYlUWGl98Tq7EUTzmuDHCpXow0KHO28+WLoFZCpdhgQ3FgNMB
K8Y112i85G1nIECozWls34pK4tcfH6TMHQBTBawQuCakCZf7FCtWmiV4JIb1EvtDUewyhRgPbUt/
9dECztJx6NzRLJ47sM+6Y65sblZPT2NmyuKT+Jc4FhhEMPPm6HzwWECShSE7+H8fLL7mp4ExuzZU
Kg0AZbNfMkUo0RUMXLWFlMLGmBaPe65TJ9/I7FhhjiGXnsSHFFLKcXYXDYVv5dJcTHi4z8yRy23u
TXDAa42F77h2YZKRU7flv6pSkcF/P7wT8TkdpM0OntrApvJxMQX/yqAviMDq8MOs0W40diQKq0lx
F4jhpParkq676ydNbBI+amGQELGf86CoWQtdW/Dd1O3Zqb9AbdYds2cL3J3VHLkYLQqyXOK1ot10
1L8mubusjItiyvvaDpVV8xvnB5nN/SQlutXxTS5qUe97+dcKlzeRdraVPEGknD3lId3nQQNmmd3y
ztXWtW4cyvpUIp88W9Y71vIsZiUQn9jQfrND3YzcFYDQpdr2ffScYBYukRkTBWQH/0c87R0Um/kb
bc7LyRh7fLZxADdNnu9K5a6yUeEbf133D6EhHGkb0QvFCz79NCEbnccqi8T5Fqiku+nyYT/1Klru
W/gfTAGGihq6hqF5PiKXZRuDz6nA3TZXp3Wxj0SN7gegjhQdrnjd1ns8+uAe4GV5xzwgdeP8XkvG
JqPTAPc42q+ab94wfQ6ggoD4YDJN9EliT7CPVAVvlKEhNn6kJG47vL6TbgKr5h3xDK9+g1qiVT1Z
qKvt8SR/NL0SUN+3BS14iWnBcbuwzH7ZmV8OSrnV84aVFlrrzUwEfrlZexmUWGaF209HqeahTbG+
Itr8HE2kqbipc9lEnsAKJh9YdRn/YGyTl2uphyaz4mYEmDZV7qMsdud2PuRxJUmzPo5XA2kH6i1N
A+0VG8bggodT2Q6Gr7BnnW8cndSdIR1ueYrqKk/qgT5k92xSgI2zZZ7pjjdDG0535Mv/xpcrulpR
8NJtHQfDcT64qg2Gk6l28GOc8g2y3X7c3mr1S2tAYXMFaQw0m8z7bYPcnUWDqNAkJ+UjQortBTjP
8JeFHJrPbFN9VlPHwJ73AVCmz+Mufey96AB+lPjzcKQwD9VLBv5sMGteefStP8pQih/r0/gNuo63
HC4p1UR/4fK79/pQIVmzoGpazrdpG731RbOnoJxeaiVItAF8COq3aoCI1rJl+8RJD5LjK7hNLn4A
d4hyq6izeQaJH+uhG14eJPXBCUYwc5keWAvjcMgkPihy9fMlcwdKrSOrbQdYzCJUmOrOLYzajXSZ
crpsYdxlrBeVtW51Ge+iDldIEiv1K20156AtJvhyhpg8VWmTgQlzIU7nggp79MZ5gwyoPc53Y1xb
x16JNhnURBAtL7abO3+T2vd13iCaQJj7ca6i+5mY+yyugY4AOuP6txU8RmELzJSo5CBN5yuwDclR
RSYKKnpp3n9psrzwnaoafc1Ipz2tB/XZcPTKTSM1f71uWbzKv5bZ8+EsMqcFGbuxwCdeMLpd2YNL
6MMCstG0lq1RGEMQQSyKaEZsELBdmqrJNOvRmsW7IR/t2zXOlJ+Vrk53JS3GW7UY6bHC6GegKmt/
IqlBdhotuidrLVU/7Q11d33hH+dO2Hm2MeCGWh2mT/iBnbSyMaFTY+WD46q/Nb/1pr3zPNS+mXnV
Xt+xlg+jAlxvQBi2fCWxK5sbFocUVD4dEO4Z+BHc+Rq1EvnTlMS7LjO23wmB+p5q5GtQUD3e620O
tqm+dvZz0sd3mW1PPlon06MZV85/KMSi06NSNuQIYmi+QRsj94KOeBXvQE/XP27joPkrifQTWDSl
WfGHQTS28We2OJfLGuX/kXZdy3EcWfZXNvS8NVvebKzmoXwboOEJ8qUCBKDy3tfX70lQM+zOqkVS
2ggpJBLmdmbevHntOSICC2JVwIcjAjck9qQPlEdWHX3dywhJyLcgHDSQckGq4lLjesWojC40IOlI
YJcGyQbCljdg7mx66b6lN3g/vb+McUHJFC9lAuQv1Icy0NChvJy6KTxOfIyYjbWLZJMo3/FiadRl
QhyutymPTUwxm4UpfU1l9TetWx+olVDnlPXIm3MwVuiPHeyUu+ZbEzCJu8opaks0dh2AQszCYh3a
1puDcTbU1/DQoreEuhNSAUc7qmOgysTZcU46MxlwegOjhLJlcM+lUE9O3RSxnCoJwbCfXHk4yfof
RgNMEu64gPM4ZUjbMrLn0qinJIvHKuJCrEloJ39KuEM8VIfUyJyskL98btY29eLn9tE8ajLSmvKc
LaGXdOI9V6mewvHO/08EdavUOJxLuedDLwap4ZtahvL9VMm9+7mU7ct7thLqIk0AZKrzMgKCkeqr
+2VXg9XPkD0lBUprC24rB8zqlRnes4ZH1wMbRO9VVA/ROKuQycTLGyxKVabMErg9yEA7xpHtTrDq
5AaMgrsmM4fraK9byTGxxGs9vWUVFDcVE/D8KNhoAuAzqc3tw6btuw44hmWpIqUaFV5VZFYcRm4A
dmxxBFB12758vtWbV+5MJrXTBhAa8wGzwy4PJMKiuimNb1r0+rmMNYY92dUzIZTB6gwO7yA631wd
NeYH7rkC5B+w3TGF3D8P++og3xBWr8BMzBztapxkcg/hX8c5oj4EZdKmpkO1OMWDAEy3yqx7cMvN
/HsSJYzy3KZzcb5aSoc6EFZUSPtqbvVMdKh/NIj5DIHFCbjXFvjXQWMTbl3hpb6PgYnVjAyPctMO
wK1DsQS1lFXA1uRzUksJbg+y6SeeB9YE5io+P1KWCMqGai0vdUsihV7Y6vWR6zg0UPIzpzHqaCwx
lPFMVH5COnIOvdGQ38oucdF1wWjv3rY1P3dLp0YKB6S385SrQ2+oWliYEEif8LpdfWkrWy1CYPB1
4XU5xbsiEkDRxaFbTl04FeVWwWsk6ZRIUmsqUpbbn2/xVooI3Uj/PkY6yaxi/qVryTGSsQg+vMUw
Am8Hu9oe7US8UiYrcpgjpVvmAOgEpEkI2Y0VqnkxV3qqNgHsO5JCr4tN8Dyi++I78Gnjh8VR/fyk
5yYrnb4Z45+LJY/oWSQiEID2KS+gsR7CW0TRO+XLUpgKbypfIjsFV64MhCdz8OKv8255lL9zds3Q
g613+vwjUL5H2oDwaMw0aHScKD7wUmQXbvtsFUKU2boy587nx7ul2sDnwz8SiEvWVXyQ5amxhp3W
gse2PbUTy63fFKADyRVJE1QEP9TrbE/JC1dXIgQAbx14kvtyYWnLlrIAU0IzENORcW/qvYrbAqk9
1LG8WQMd44DMpXjETBXDmpE7Tnu7uoSmAAIzuB6v7vIsScMAUuQc0CCATYwAhILuWLMwKiQEenMp
FSdd7j4/ns21oaiOJhjAhK/mUnO96+thiCOQbwyL3WNA9EUXi9Gb6oTzPhe1edExJvlvWZT2Swm/
CJhFRQ4ks/snQlOX6WauWPoJsM+HRTYNm9VxuaUc5yIpbZ+KOZHmDgRLVR88Bc3klxOLXGR9bsjV
ibIooPcXnRB0iaAKgbzdRrhQSc/FNi7Boeuru0oHbrY8vCVzcpLG5Us9L9bHdv7X6/Tf4Xt580M1
2n/+D/78WlZzA/+no/74z1P1Xtx3zft7d/VS/Q/50X9/6+UP/vMqfm3Ktvyjo7/r4ofw+/+Ub790
Lxd/cIou7ubb/r2Z797bPus+BOCTku/81S/+x/vHb3mYq/fff3ste0AG4LeFcVn89ueXdm+//wZw
uTPNIr//zy9ev+T4uVP+sv7295e2+/03xfgHGYFApxVyycjqGfhF4/vHV+DwFWXTRb//Jqr/QM0K
XhI4ExUQtOhw09qyJ18S1H8AX08GOzuQYAGcj/zNv5Z5cSA/D+g/ij6/KWNwdf3+26XyoZKjoj1K
xsCfQJIvIMC9tPYc2qeMTg4VuLOvUyias8SyGZe3l0iA4cN0nYqlgnWd5mWqI1HNuCFLbMwmmw3w
7FTAA7apZJ/t758LO1/IlhiB1NdRBEO9iM6cpMqSo14axLYIxFNeRNEhVE05ZU6wEEP60wR+LIeE
A8CBQv8V9o5yg4apV6IuCWVbMUFTRFroD6FHeIRnnzXbQRmjlSx6ng8EzWikjZPMznYKAO380Mkt
0gNd7+ZjAcQgVtBD+V8/BAI38QM5Bw2HdG5dEoolmacxs39U7jMbs+S+vpO8dpftA7P5FTdna0PP
ZVIWd2gXrhdTLFK7J3hIi8854a7eLRggZD2SVOpzvT5K25MlCKscjqI9uNUHYoVhSQvi2BFBwOjz
zQ/zd2H9znWSCrb+lIfsCaC/cY9W+eTcUJIWGSFku4CoU1tCb3XA9V+sYvByP94TIpePed7YlDHw
N1ghEEoGs5sdgseEeITxeTbPF71WSML9+EyUl5DIEcYiMtxF9Da7zTQ/G1nzfdFmzLeLwl4Iq9FK
kuwJCErDVd/ojjoHb1zWnYqI8+VFi8B8q7Dsw0dbweWNMjAXizZ/HSYNhoLc7DPnSChAIjrXsmQT
zJYFqcFwxs3KTeU6P/ZH0U6c8Yv2pkWB/QsMqmvtM4CwD+gxjHyCXIcuNKPhQcCUO2GfNAgtLfgu
DYuvQDWoICfJ0j/x0rEl+gBpeIdJBY+wq8Gqny9VR12ULyRwzcheiJk3OxlNwRdB86KONibfwUIV
2PyJAzTF18ZCMZ/c9Yf2zajNEpU1n5liWRvNy89DXoezrQcEd8R3FT5P68zOtIP7gW4IR7dHN7vr
7oiXf/ULUKrrN+dSKnXgIN7FCQM4xpZO2PKnzCaoCnFsah4g1+zMY/Nube87hgUM4D2tszk8YVWu
G5xy2pSWvuTmsAR+pfCeBnqUz9+h1eIA3ICWd8J9BT9/1as993KoDnU12TVqoJEeWxJKxZ+LoDJj
UCMiA/qDjlaUQFf9akEdGBkBcYEaJTcCbkwJQxLeoj3Tza3enZzowAPIErziwleG6NV9oUTTGjNW
yTD0gQqNiW7ggvuple4MT/bZpLfEGF/YBYhC7k0kFxNLpgvv+aw3aa1BlDJPWEmNuQtdA7p5pd5q
bWyrbcxoeV7dBigHOjKwcwZYiQCbdHkbNBUhd5xFwDvEPMlYDtfFoJ/kbmRZ4ZU2UnKoPRwx5DdW
Qkj2ENDFaBH19BsNvhGYgDoQeiXe5FVW6LKmy6lCwofaoHkcfV3YU2Sj6A0VNWEAFH282CShigFK
u77iNIAKEcjD0Crvi0eZFfhubSnp+EerCzr/4TRdbqnQSmNcIPKwDfGtWlITeVR1ZtGjkXOhFAXI
dSKAHAlsCwZ1LoUEfRDUQhVrNn8r7ocjeAQs9S16gvvnJnvjhoXlKsIt/0yeQmWp9D4wJlBVanY8
K45Q6qYEGPUePEBKu9gBWMWToMUU+lE0nGmoXCN47cfrWQB6U586QhdZIXdKjNDqJMUskMLiZ9Wc
h/fPb+qGHTrfFIXa+akc8jAp49nmBL68qRUluqpKHsXlz8Vs2aILOWSzzp6Q2CiCPu+xGeRJaz3j
jn/6YIyToVjdPhDM0Q5iU3iM3YozDdZExPpFxdN9dvZ0MZsTAHOeihCvmEBhdqoHw6096RDeKs7g
p9/Sq/mreP+j9bQAJFlxlYMI3q2/Fx7zMd1WC0UBchBhoKXbJ5EC6cuJTzQ72RUPnDleEXd9gG8p
vHQAiGXs+4Y0XGMUcHGvgDxJG6t4ziel1ZURIFrPafQH4mpTBD9JGmRm24GvSLppZidtTpj0NKOa
SUm4cecuxFM2rA7HsG5juC2wYbPbXgu+bjdOcYius7vy7ReYAjcFoscRlXEML69eg0SpyzwvW/Lm
ofXIyp3+imQjJU92w9fQ/euhEJ4BjNX/Sx4NP1UvaReqQUPkSZi5dfh3UMHmXoz8J0CwJ3N6R9Y3
ZsrduLYXYqlrK9XKVOoNP9mTLu9ajNoGpczwULbegQsZ1JXtwqwYBhEyyJXtF69/BMjSTnE0r3BC
3l7Asv3Ocn1Z6yLHe2YmtHTippoM42m5dMvp4bEtFsbzvY5uqCOjdLJpJ12JIlm15/2IznM06TVe
G1rhHn/jCk4g+ylcsj0rTN9445DOIZ39aLxHwoZaWt9WYRqAgsWGO+MMMtBAMhTQpMz5/MZf5vA+
Xu8LMdTqonnIC7Xkxo9Tk3xYt53qsqEHt163CzlkuWcnJUeK1gaiONsADbXL6+U4Iy5BgXe24Mxm
b1DJGvRxsK6yme/E2OSqwyAflsL+hUu/ZeTOt5Z4UmefZVoWI9bVeLLbGURMhGkVERJKkt/G4/CY
XTEv/ZaWnsuj8gND0xoTgQm0+X0mW1HgyRaByGldXI3olkQnv8C5uWXZzoVS9bsMvUT1PMGb71Dp
JkTt4TfpGolmj7dTO3ZZgJYsdaW8pboodDEFM73dyoklj72VJSGIAh8+11aWGsmUk1Rlcd3Fy4zp
bCu4FbN75dkIXgRuzwNPWP06mISSqK2+tkdJg4viBZoPfkgrZFJvMpZLF/K1KhSaAjC5cOoFcCTm
h7LkrSFWWe8x4xRlyqiWhcjzc4Brs5zUW1A+krAswAMFRFTBKnGOLIu6acaRBSYzYCSBS7etqzBH
fJfgIH/0Ryy7DA/UR35QsFRf/1Iw8xfUyNkPGwT+LAExBKBf8BBf3sccdoHXJhUvh6otjialVqUX
plqKO6mJvhmyO09gh+S+KZF2jKcnaUyum9ptdeG6rp4Hbve5jjE/DnVzanniB4HswPSsPHe7Foie
03cwt7uqqez5Y2OBYfIXENy3jvp8F6gb1MjjhD5ofbKV0JF6C5XZh+LecFq7l0jC6i+Df5B9R+yE
kA3bDnqtFWNtpasB0DbDyY4N9LzkjsofK7CNMrZzbf0Al46OUOL4GFBXyvcY40SPOyKFJOKa9lZA
lhJ8vPDjHa3w6s4Xh19Iiq2z3MiTkEFjDOAhMwbo9kulSkDJnumj2Njx0+goroDwrXU7Z7Qlq7HY
XLwbq5SQT8BwJlx11HopHZakXgzEPFLsQbhuJEzPRrrN2Mj1s0UQ7wG+jf7ajQ7buGnQSIpeQ7s4
Zg+pvwBjLTNFNMlbmBpgIoZSTS4f2nEhjqz47JWUM2M2BhXi0JX1nN4Fe8kWUJS/IrjXg5M+kH1M
7zNHQph5n7pMmjRyQJfxN6qLQLrCiDVGxVe1Z06TZ37IEIqQ5ghIBxk65hFMbv8LHsHanF/Kosws
2pZbuWux1gqrDbzY773+naS/ZASa1WJ2KFFEjLZBibVAysMLUrVGoUwebeMe889zfxTmw4L0rOQQ
Gx/jfnQm58DWf3BHJI74vbyvT4jwub2UmQW+oXUzNKY8tSeeDZvP2hLq+AVtLEF6uICAkoTAgOwU
fMyDRG6MzyNZw7fs2+yzHp+NS3Rx5OQznalc2vXjLKb8aA+zYYfZtdEzMfPXWbLLk6Z8Pw2canlB
Trqz1X32dbrnviRuapEs2fgwnoJD47Fzjmsn+1IoZRyqLEernzH96WR/sJmSJBKruXZdiMIben5l
qJdLSzEtoYTYP9krHqqvhPacZAoKKDAwzJlMJywFpl4sYVgmsJliWcmOdPzlHgHED54xr4OpJYbx
W7+OF0ujA2dt1PRITBE46994vI3yO2D/72p7QU1jev+FtW0Z27Ot1KjnQyxKwpGMrexs3NDYrz3O
ejVmtDDKRxQvnM+Xt2lsz8VRBijrDQzrFlBLDBs/iR5g1J6rt/Su1S00SkE4sGsHkIDN/bPqqoe/
U8O8VB26hhSrhVx1CdY7w9p2D2OKmIhQ1wtO3Zu/4Gay9pcyL+CJU/JqwYKTHSGPmXz+RPpDRTNy
AquyP99exqXXKLvSZnMAVgHYsnBRfTmJLXCAmvrSu2SE/XNR1NTHj2fz/CQpA1OEYoSeLMhCvu5G
fATzNbJJkT/f/0IvH7nPnzyRK189lpcsHD+M2WQ3D2irw/xa9cEDQh4uLTOXF0PF5a+87CryGCvd
tta6AY5YRDrA2ri01l0HDJyFPNAE9o/UGevQioCmBsb369Se/fHAsgLbb9K/JX5gfp+9D2o5KEk8
YW+Doj6GWWLGCZLhUeV+vjJxe19/yqEu/1JygFpQYNgkk9+DJb1/6a81v9yXnmZF1+BZM3ngHLiG
0znKXrIU8Kh7HQqM7ZflBZXlPQslfMuZhWH/+YEo85AEhSBzMgxRwI236Rjwu5FUr/I0r82Mj14N
JfS4mQOXfXCNrtbbpl78kqtLU9e7m883hwJb/ZeC//wslNuSNuLc6VKt2lxUe2pvmHVQWDk3m4Hx
0C+Tmc026hNOMbIKlAx9kyiTUagFwpkap9/EhR21r8vCoq9k7jNlKOKq4zswLymwgjNmqCMr065K
T7ZJDjObdtk35pPNWhRlLtpWjuq+xLtGAK+DpxEGI7ei77KZXdduyVnBHesSbdRW8JRKImAQDYTb
K0B+KZpTowxgNdABjJjb6u7jfboPbnS7gxdUgqp+PpZ2fmK/qhvpm0vRlB5LSERrHIkpagd8jM+8
U4H7AJQnsFukXk9QZuLB1PaqW9zGdnmIHlkUTf/H6jFxDQwRdEzQ2OyRFAQCVJg87KNTfa1QU2lO
QmQuvuEM+wWkHWPsDLeRE9r598+vzqb5kn6KptyzIk30ViePfNEM7gKuia61C5aQ7QUC7A/caGjk
A/bypVnW2imK8gLXJNuVqhlfz05rIqCAtUAWp7fTt+ppPnYIuXufhc667YCeyaa0Wc3Ubum5j2yy
5MbouZl8gvGPjK4tQs1s1jjeRnIeCnUmkPKs07FtMkP5OE3dK+8A1Y05InlHhgD7XYmZeXbq7yOU
X726ZzKpY5TmReF7AzJbpzuSVvnJnZ3cF/zADo+Sx92KbuazA+LNRwlIQph4BG/bCsexajERmI6o
jRXKEO9jJXUaSXxB0fCU84FiS1F9J/EhE5F200CdiaWsrhymvJypOgnDBzv5uoBN0V0OqRUfoxhs
M6byIh9Y7x1LJqXCpR7BsZECWKhCecsl+WoY+93nd5Fo4voQf+4mpamBymVTz0FELcR+0F3NRnpV
ye1VDerNzyWxFkOpaJt2CCUGY8STFVr9fNvVqf25hE27cnZElELmg7gUGOaHBD0xq7pxJmUfVKL/
uZT/46793DLK35vnuO4xfEj0frKLr4TYMgf7GjEqnDeeAHnDLn8zNo8e3dHBjT0qs4Y3H+A6nI7Z
7eHr58tibB6dJ4xnXeqgCaPdB/dxnphZhwQvPOn/nxTq4UvTdujCGOtY1FdtuJ66zCyn989lMFSa
NHefZ08CwEY1S4eVCJm4G6L8dpKK4QDyDhllp+Tpc2EbdQKgdxpATQc8IXiBaU48Q61AXj7DLnAo
gADKD3BHTujwN51TDmaR7iSrv+8eWZZh00PTwefMw3VBYzk9kdK3+aykTa6i1zb04YULJhIBDgdq
Pnu4i/a9KYms1MNWmuNcJHV2Zd40nD5/iERWBWkODXjc1TXgx22mO0h+F22WzmVRZ5jKehMrNWTF
s/EKVEG/T5YDIBP2TSfcicZgqwF/p0fCSUwLT8+m+1jLWcOFW3pEGmYB1gUMUmTtL/Uo7o0IYHiF
aidCaM6gMmuryW2iB/Sx/Y1bAXRGAmiIdn6ZLg3My1TVAyci6cCVhj2M8nddS67FDqPnn2vrRkMP
uHjOJFFnKHIyt3QdIrp53xxlK3kejqQDQ/IBvnwyvkwH3SYRc3O3ZGY9IKEe2/Ideh1ffiH1Qc5w
dcZnn4U6Y7lNZjlDsQcZguSNfywtDgR8qpk/JL7oczuWv79lQs+XTr5+FjSHQ9PUhgRxeVr6UdUe
WnlhDMRu30qgUoJTGhCYaHa8lFHDB+O1UVKQeDRee3AeR7b8QPLW/Q2C9HtWnnhDQzFFIBAMaLTE
Ak3gUpySdNmAkU5gMIvDk7GMlpoKX4oZkIBS6H6uORvPA0TJBpky0cHpSq2saoFabCBVb2fjaGZx
4QxzAuIyFog6oH0prSAAxgQ/VJPguK9H7dJxkgH8DMI7ue8LUbCnOhiDYxG3QXFMonQYbwm/DhqZ
O4fjbA7NWHyB5mYpjsuvyVIn8XEMhaowm3wAihGGzThUobhmLsjgytj0pYVyb5/uU17kArRMthnX
72slVzXdDJU0yO1kksCEpZZlN93zY5TkxyFPjc7iknSJ/DZNtPFLJFWacTNEIGj0semV9DjFSZsU
uw5+OvhrwjA9Vei8j80u65TouIRK8GUJmiJ8StDaHFtioQFRQJAHYPwHsoyO2zIQI8MR+E7vAe01
BciAqu3yRQ/ENo7sRms1UNRNQzQHYIMMQHiYmQG35MUfWdn0uYXxxYq3pnBSFCvLRlnaJWOqNw4o
N6XCUlVpAFHKECqNXY6gefI7qU8Cr8qC1mubuPXgN7W1gzqoKnxBipDLzAytjXdo+hH3cdjGXxoh
MBSz1mvA4fJpqhXmoi+ReMDfxjw6iDWumW6BIlo/KkNaZtZcT9LoG0YzRVfqKMe5aYRJ64t8P35P
ly4FhPME2rdTUOS57MjBVEhOHI/F6BpxX+y7YFIiS5C4+GuVFgIixGgSQW+ZKspRnvTmugqk+Ntc
hgvQz0r5KZbqaBcpXbjLtKXiMT/NLfs5Bl6wxInFlwWE1hhnzgt5MjvZGO7BDpKMPhopFrQPBKGh
7tC+W+U3YRPLkzcsRqHcSIsm9t/iAr/FUrlay670OswXD+SdE1DAkmEenvIiHITOytQ8bl75rIr0
t1Hps7elH4pkMkO1z8YrTU6TGhi/XCYoJ0WJk54Hix6v5DdNXo6C1UpKk/nzmCe1CcDNTDKXuVg0
UMSXoIYGsXsqORFuXIMBXcC+YQQ9bWdd86EZkVBjVDvvC0tYmqw8qJMQGVY5G5X+LOHVEu60zGje
0z6RH+Q8TL81UcZPx1JIhNTUxOk0jFOuWWjdH9D9U4dK4iEzkBV+gZPrNXPsh6T7I1mKWroV5LqE
nEbRucecV9M8BGyFmHcPTSPslEiMJrgCQy5hDADqLbTgei/TlHsaewmASDE6uabSNIQZ2tEIi5HZ
4IZLqqsZ3WqLOUxa2JlBBQr3kxhlMQDfNOAGOgW/qMOxMWrNEzBeI3iDZCxfu37JFRsT893idk0R
GGbHcZLmdILOJVZTLFHhhh16NTE5qyr1bANKHqAaWYsBWydOe6UADEqrtE96Jw9oNKi1JrrPgqpQ
fTz8WnI1Ice2UydJb5+1XO7QntjEpVa4RRTNszl3szo/GmmfhfcpSv7ho8BV3WgabcJVrjCMABQK
B0MJQkvjp+D7AMQhzEJxRq/xpzAMOW3XpGHfPSs5iEB8Pe/KHK3i+TyVKeDUjWapgOOvZhJKAhVn
CK05z2iL1kxNqwJMqxnIzlUSej+ibhyPYT+oYljva0msxby3+yLLQjfT47q12ymvKnR1BkHFh9Z/
ygsI1VFwVW01iuscJAg6gqWSS5LS5OpkuRI4rnn8/O2ght5BK6TrgKBS0EarAaVhBW0Zz4GgBoMR
wVkdLeV1dkiaK/8Yz8ot4450fUogh40cAggZn1jZkS35OiabkbNFgwdeZerxKnP8JchrIhvDQLeD
CCCsGVHbfvQEP38Mr/KjhBMVzeJaeMp89cAfAubwn0y7H9iDi89ABafRpIplDQJfO+Zhx8HdcEow
c5XW0kOdgHQ5Hfy5mV3d6E5yDOMLULZj0yY7VetqszUKoKq2RbgzZpTIp3w4KFPoFtxyX+vaiQsk
v23j49KXX/tJ+S4HzUNayFdSFXtKoB9QoQjBL9rfROBZFtrxIYuVb0YfCM5oCO/LjClzue+Avijd
FBlQySLMm8S1n83Frk6lm6Fl0VxR9OkfCoGiOUGDRkcK4I+ozUjCrMMoTxIhmaKjS1b7jszrgRAG
g4V5lwFJ2Sacweh5SszknZkZpIMLHMWFdMptmqsghiVOI3tyuyMp6ddwPccbzSsJhRirTrBx8OfS
aKyiSkrUJDEgrW/QQYAufgu1MMDjdqZ+4m0MIjJ719YuFCGmB60AwBAwwESHE0sl1lULNgNb4jEV
KXwfQI2ezehgbxmgJasaCNlJdMJhVApj7+jNpS4WPGoMQeQTggQvvlN8sKN75QM8XZBTfm5CVhlV
YkIwVqnByZXgfdLB2JCE0dxWI6Y2r8JrxYW/YhcH7orHaCl7A1d+/A9pWBYZeBZ5OqifBD5PZHgC
NucDWwpNU7pdHSYkUyUrcbgdc3J0QyPBbKBhGAvSAG5PvO+z2GTKBZh6XNeP3rDYRw3AVa5rO70p
gfa5MDRyQz0uhJGvnwlbjFZYOKmO7SI5ttNgppzX9Z1Z5azGCJYgSjv6jpMbSStie5DaSvWjLIm+
a8BHnEylbJPyGLXw1x2GotBZClQHyfQ4j39JQx8No9wbejpmoLL907QU7nB4Xaz8pvOYSQo6gCWF
SAQLGqhtMfGF6fvLjZx7wwDlWxriWSHwR6RbCaxSkEag2PuDeMdY2lpLIA/GE0zjAGhdPWNzvYjD
lC+c1dkINB4AhupId4o37oYrdsZx1Yrxo8yKZj7AFqBAxpNPc6YmIIxA+kPJQtztOTO7h94Tvre3
4HRHk9DggIzFrx8EB+XeU4NGF2az+NbmooEQuBowYZhJoWrPQinkujAXIbr8JNetb0kX2uto80e0
4dra7m9sLQglRQznoxF0NWVQd2GD3vSaLHY61vsI3sm0F100Yvijz1zb1kGeS6NSEa08VarSQ9q/
OgYE5F1eZ1d1eTbMwZYwgDYYGMxFWyZyhZfniKQllytonrZIoqc1tS/BjYJu2uSuA10A87Ujd/o8
qQOtQZ5Aw6yIrsPho6tu4HkohgghsKWcBFe0gidCOV578g4d6ZlZmcBxtOUOML6s9M4KDeDHq443
Au28SMfSFx+kwrmWyAiVs26pbPi8X4Oi/66Esxd2ugtf2K7j5aGW0KSgj6+S2vlVHh6SEmDrSWk1
rY7WPnXwQLFhjUnpKsOwx645Q9vuOp1A4lUio/Nx8/k8d4MoAyl2yggeLbgGP44m3gP+y5Wc1G0Z
kE+rmgV50M4fGMrhUnJZTxMeNj85VoDxBsRlZAvfajvHdLHuJ3vNblyVZYrXunAplLKPmg6wMQOj
ozDFIGp9kvc/hqkbQHo0QHSGy29P7+zumFVK/mOxQISAuwAc7RVBbKO0odIjarfVK3nf3LTIwqXW
sCd5ON6W/V/oGiPjFpdaj5WeSaQudIV4LxBV8tK5w5F0ccFTx9T23zKLkIRWIzSqox149ebUaoD3
O8Oeip68B+SeFzqcM94Akcot3fk7CytsS0UxD8iDgQshEsoNlPWYRQ2wdHJGPLz6uvdSeHjavrv6
hc7GtZ0iQaKA7BcB513B2IbACGrCJI9RVpsd/SndG055NPadx+PEWNZiQ0dg6EUM4igACUK6lk4+
Y16lSyY5sEZrcQdb36dOdq/vCFhJ/5bae6azsF4ext6B9vrBM7eOQUM545YxixFZftP3JAYIbsiY
Drha79iNUuRmXeojhAEUETtqgEyCtvlDynP81KbE5nc7CfiTiic4bDEbZgVyCOcOliZASagbPkdA
xOrQqQ+k0PK6OQ03ictZsjm7jdOi7aBKzdBmJb1XcynkiUGNBKV/zDOA4oxWybaUx7xRDGve44nZ
LxhF7K8S+CWdqXjdy7xrrMJjvtkbfiWkygiqgDACIjJKYYSyMyA3CqxkF/sN2nVSCyjufnOVeSy/
edW68mOFP2VR5gTgwHVaEFn1H7qC3qT4sBt09JwPANNRnwWQF5vHzC9uMYbwheEIrS0Z2dyfoqnN
TeM2g4sO0dmOtDJm97GHvJuTnv6OywVSIYHEjrDUCLIu/ZIKxhtoLYZhDc8Tuq9+eLMj4A/hzbL7
pjeP76e0Dzt35s1ORpjxDUqpUJpmpwKdIb0yrjgPmEt/vUvx4/jOZFGua9bqk4HRcrQNWwV2MUe+
Edwj0x8Edii1+4P2VyEaPgRKCENwB6Ge9NCN3BQaF4YQ2Nn6beBFlnIIdqQfAWMR5BViWs+N3SQT
RbDSQDgHug91GUQp4wqZz+C4QFzlBjft82K9iKgEcw+fK+SGJcOjgCuH1ZE0CqUlgwRURKRvQ7ys
GEHD+0M05BcmX8iVurCYYMgTCEQlfH/8L+09ikLP15O8GGAZGezoK8JGvzPR9g2PofsYTGW1uq9z
DB8SFQAzEX6+1bRfbHR1n82CYZHoEYOpLlKDBLUdYUfnGWj6+3wj17aakke5gJoBhME852Grdz2Q
HATbOGQu52gI58gwmJSavM+01asojhJKHV8CDO1xSrDIZDfYPLrSEle39eNkGV6x7w8seNV1muhS
Hp1sQ1q1kMMJiyRdWvU1VBOBR+dU1ySzzPKqiS1c6QxoFWQwxwIukM4SicB2AlkKdGYEwW8k3MmA
GWtZpEKbekJ4p8B9KeKu0VJyuZAHuR0gBYQcmXQnhw9L6s5xAkiz2pJK9SDEcG8z2a8qdHJmGibJ
WfB/a3cJ+3r+ISjlmepomsJ+BAP7VbEDi8RtbclwYd6W696O/Po+lZn1+tUEAQYy0eQHcEZYNRJO
UrpTTinXq1FvwIlBrh6lNAfWGzGy9F55zNtIFkCfpQb2JoJhpa/5jvSxFfR+yokJHZ0YuegO9vMK
3aLSNQHwUSzxEL6RiHnOzeyZcTVX5hS8HBI6KZFolFRM+pFH+exxEopSk1Wg1v7wLe4jDA8Qh214
/AXTTRs6AMvCkoLfFk8FaVMgfuqZLAD8THWlZNpHqlEYTLyFwCjnrBpdzy3IaDBCyfKd6Djwh0hw
w4I9kQBOUT7FEMtVWTchGKrxHsXyXhEHMwgit855q4+YYSftadPiqKi6azKtaDnMLRPnN8PjBPSu
Eo0lulkARpINQ0ifHi2PuhvqIgkLgEVUO9rFL4I7PCi8aQTWgqKbh54CsFfFds6DAdwpHpOXyP+l
GbSNY4XigqQOBJXo5+bJ18+OVdZ6XorVFFBQfvwyP5FWZ86KreDEfQNnFIoMTB+AJZE61aKYqlTs
Is2uXlVUNgbL+EI8VKnFRmO0CGAgABwA/7nNuCzbcnWENchoIJqi5MZiIdVAglY/FNgIHlXEUgNA
JJR9VDpi5wwY8WMuljb1OGNs70+hVM48KzlpGAisQ3GcjgRRbIhcrjW50qlttDkD3jLgnYYzwX7B
WC7tANGSKe2aykQEEQ4QFuY9eUFBmRRYoWzGKMObhkOALIzbGdgOlcU9CKE9dYz93ri8SOYh2EIS
Fv+l8SPRiyOpADjW7GDQrBmE2EapeZ1aWQBaPAUCq4d3lXb+WC9yiHhOAQS7IixSUrSATIAlQRqA
H14qOULXzsswmIPuE7JT4gDqz+l8qKSv3P9y9l27kSPZtr8y6HfOpQ2SB2fmgTa9Ut68ECpJRRsM
evf1d4Wqz5SSmRC7B+hCo0pmZ5Bhduy9DOAJNHrlo1+WCjo78vBB4MDL9f9wGzp3PqV5Iukgq3Lh
kN6VUMWUfugMi+qXnpsEDja11Jvv3/al0SMoQHEEqr7nvjBI49Ui4JoLql+s1Z9VbI0uu1G5PYdo
vbXIR0Ob7uBcRZ/J4zKg7OzM/TXo3/Fnsw2yfUQv9VBHug1dJhC9KrCYbMkOtuOKLJn/nWVrOH3Q
XuClpYuSCMYwdYFWpNNnmw0NFE+7qVzD4lIlyw2Ns4k8CzY7+FINEP5aw9A087oUfDruqTI4k+IR
uVh//xrPcjY+MCRM0A5Bh5ucVcEngGPCiWsBVg736AUB5KVbFdvGVT3qKZCBtRcCnp15s4Cz/UnT
poipSjR9borcNS/dc52OX1cJaWl4lx4lIHq8dA0dTO1z+F8OGxJpYhGVn9FGeFvBdgP6mMjQYvhk
J064EdfSRthIuW7JjSVSa2GwS+H5CfElPGRJcikYP8PDLsLllQMZ6ndus5F0q3biI7f4zHzhfcqX
duP5fYa/WHRo4ZqKDQq3X/7RvoRWWA5vPB278S8JZ84sR4Hk032Zeqbzt1t+83iz9ViwoWSKkugg
MYlIuSGgqzrBrWRXuNBU+0VU+dlhg+HhqoEdD8LluHbPKhdDVgNQmkLvTwnUBwZHOFPfyiVUkki0
yxVih6axMtTMk/X8Wu+oL4ON0KZAJYUHeSgs1o23AWDDUq55rFtE185rU/xhAMAD8zaUTwwyvxA0
coWWqwwRIH6503Bjpn7roRrtL9WmzlKM00DmLB/XdRaok4BAkZJ4/Zi7ZbH6fg5fetB40kBNmPCX
R8PsdB5lRRrEqojNiI1X2Si7dDgYamirkmAbFWRKkS82sbkQ9PxI+xzX76iz2cTw6rAD4ixPsWQf
AEW5HmG14kSQs11HK+T++utfYGdffpq/o/Jn8WXNJLDYE0yYMGDNoMzR++MLLwLwSjvr7PoYZfC4
WtoQF2LO6wB93TTQGOJThQBhll8rEnO/f4NnGKZfs/E/w5o3qDO9ThKJYliDB51Z05GgIT3sddkV
ezc4ZlsuigeFsVs5vw7odS38BaDPWSl8/hlmZxoTTUEuJUyj5q3yDF90R9WSapvnhYZVHQDiD215
BVDp0pXu4glncO4JUBbA48wNAaY6KvpEwwPmBYHuagL9JAUdRPr512Tc5Isv9Es8/vUvk6jvS3MK
Wml0UghiZtH0gsrLU5BpbgxVXa1jVh48ZtMIvbzjpD6q7LmAu1gxPuQVcJDIELvU6+CiUqAJDUs8
X5AKGK1mq1ac3EJcmn2LT2d2R5GqxFAJnxt6CktyGc+kam+qHnYGZFj3SuEGenMDwh1yTwDzdpC8
QPEoXkoK+HL+WtMAAYGLWaNXguIJUll+mH15ZiEtDZlm4PaNqlTCybkvGv04RG0ZHdMiyjIoeoyF
cK+Qqih2ecqKxivLVHphnSk1+xZle3PbaqAqu9itgFjOe1nIrSIAgNjWm6Yy/HxMabWfSnmIlg75
s1s1//BoOEJ5TUFzYL68gqCNGlgXEoeiN73m9dj+mYtvp+/yssjPeUbBbXcMWIagZ3aOHTBZKtBB
0LnY2/QEueGwtmQCGUZm459c6EdAiVGsHC4ZGDrZ0ns6n9sn0efHjRGqQUcZhsqVwbj4KgO6Ld7V
O06tgjSYu3jOn5+kpxFn5/zYCnVUpYiYrMtDumm2BFr4/VpcLUa69BrRKUBdHWkw9LpmkQpA882p
BtxY9dOb1ufAGu6AVx2AkFo43j4xgPP5rsOzhVuiwGPInMXSiySP5B76kmlmtXD1yi15I+24qmW6
H1b9C6jttr4PdpAPREEvQaWg8F/bteiZ14KfuED7LTRmLr3Yrx9otj1rYQJYtwyVaPS1nYw9gciz
dAqdJ6T8av57zLM1LqSBOQ48hFrYKMPwAgEvHzLFZrvBhV4XoB0LBx//1N895tlW3AhRh4QGITms
Q3woOZokcGoHTHvovS2+1gubKYaIKzgqEDKIjvOjZqRhIwJIQvhlCk0gCeHi/bDhV2Fu47BU1T9P
zU7DzYYnlX0/hS30B8VNAD2IZsU7Tup2Kce8PFu/DGt2RigNTq6BIg6vOA+qHYR3suKJ2VZIb7gP
H+7AkgX7mz33MCnNVVvvQ+VG712d+ZwOouOwhZxAbtHcGvbLwndnDSN+fCBFRXvjk/84b/KZYibS
LscHLH9SYpHSNr1phcW1DizllcroGSG9WS61XdqLsRWD2AqwIzpjs3SRDTpp+gpha7eESSbOa3sA
1+jxraiwceCS4TQfDQhUsGBYIgpcSJDhh4rJK4ooxp879LAAQntRi3OAp6rwkHHRAMCdEpB7aDI1
dvMBwMhiz4rfzefryZDgAYwWJ7Avc7CGNCkFQBaQPhF94zoESG6NfdKDJ/B4THe6L/jFhhsWLIqM
X9qav8ad1QxwwUlpSxC3ciTPeODCgnyqaxCTX0yILsSCfCHs25EpouUpz+47LTMrvRgiAlMSXhCB
bsOeex0Sr9n/baQN5i1gRAQNOSLjHaqzY0ALSwipwnMQUHEZ4jWo1q7hwPO5iP9CP+XCBgxzdS7n
gi61KiqzZazmIPUCwscPb+JPTuqOCSSBPsvCzGup4vyFmBfOlZOYszeHZtyUjvQzZudwlyxmuH2i
WDxZUYEhjTPJMqHWs7TzX0gbTuLO3mKTAeaWy30P7lCBe0+Bq8aQNrWtycwVzNjJYAU7VupT1JKH
itBuKf6Fk+ck/uz+WmrdROIE404fRFSdeB0+hTab6hXXf6Hmf2FdarDxgJ8vjJKRUsw2ojBnKYX6
+IDKu+G3N+aPBKBgp74O1qAugpoIQxjkZ7RYZL9fyNuBgiPAXKMDimLMbEpJetkUBSzpnRac1SmG
WGvevSillMP8MZYdVQrWOqmuvz/WL44WJWfExYw9M9EEIj+XxgqjFXrBoZJoFdMeDFlLSJfyXf7x
Z/sd/FZ/R5odsII51gkYhJhFerKJ48xOg94WSLswW/iv+S7M/CmyyojjBGE0oX8cu+yliptiKXW/
sK+djGW2Egs4j5bBCLMZLufOqUThJl+JnoKSxpKo0NJjmy2+IW6CMGR4QVq9EUC4FdJHtb79fhJc
eGaw5IZdGMek8PIUnumXG2NWYGoUMWLIYFhXCYhY0hLD+1I6B+0UYPck4NEJukqnMZJAr/Qg/pQN
Gt3uXYHeFK9WFAfFxaRbrGleeGxoqUMBCggKDqCYD4nFSjMCFe/k/QHMZ4C9UYDvvL//3LggjGTC
6QxEpdmYJrPIhVGELp1sDmuRBT/QpVw6Qy8sUNgL/Y4x2/xIlIa4skEkIhmMfdq8VyasaKV9UUgL
g7n0xL4Gmu17NBJrkO6he0HRzSxwvZ+6jRbGCxf8S1MNRWbeRIB4AXptp9MgbwLVlGsICoTRHYtf
OgAcv38nF7pLQC0jwYF2MiAVSClPI8goZgudgNOY7CdPh3GNuo7XnMJFcYlfPBsv7AQn0WY7gVpC
7NJoEa1nb6Cfl+3zAGuHXvcn7dZUKydUoamW3Bbp28IwLyQgJ4HP5l4XVrKJwPHPwRucXwrRdYKM
J7/hInZL+RV/MbN99STebB6ysmtY3cRQnkG5M8/DlZb1bj+W+75s3SiPFXvKdRgTtfHTwkgvHP8E
DVnw42BpyFUiTl9orQpQAoAAANqFSuiSDdegIY4UwFrlr/gJXtypvsbjn+fLbiibsZpFet/hNjAA
oaqt4G73DJ8p9NyBtRcXoQ0Xzv2T8fE3/SVeOgARJXbYqkh5TGFlaJmx/BK08LQ08lvRvIYLwPvC
I720Cr8OkX/9S8i4CFQhF2QNN2vtSXYB376JQ3iPgCvhVr6WWCAGLntSXpqyX6POVmaaN1E+1niR
n1pqkV/BHcfj3pC1o+V+O3nZMih3afLM1meftCoLNMTknW0u0ZRDODTw2Lr0Ctt0zGhRMe7i6yRo
mIORCHGWOSoX5npFHA9N5VTRKyf5SKZqKzS3xwwJuw4DbKWwUh1oU51uUvWNibeVUViV9qgL+7b7
EMoJihmys/DGLzx72ByARYvrNRSH5vuu2CZQElNgSfzpKGYrjyZ88XCxnlwwWwHps4fjQsQLT/5r
xLmhGwiNELbIYQkg+/SgoD0crAwL4SwR7ID/Irk8CTbfI8YKTDgTw6Mtytbmz7GCvEcXWN+P6cIR
iSavDOAz3P6AuZodXlLfS32ex5pTC9VaoqUziENvV0Ig2P9NIEBhNK6Hc3aG0XKAJkXTN46g/2iy
wjJa1WvapS39wi4Aa3vUaEEthYTZvMKW6QIVcgVvSGBQrYGKhbSkpXXpMObiVkgq0ZAAf2m2t0EE
h+tcw4ZC9qudhkJSBcgWg/9s6pjrRQjghYsqT8TAzwVsFhe42SzAJVJs0qpGr7xO1qpM1xXaLpAo
mbR75IMWacHFjxXZEoa/rZKG6sNJ6NmhAWmPhDbQioRqmCNvVJdDlkiFI0qGFPTiQC+srZNos8eq
R2WlyRGicbNLxWG+Bp6W07moD24adRGPcKENdzq62XmhTOkQTGrYON3TxKy4tkIoS4yOAnlT8Cpd
BenV9eBiyWFhaw621Q2THd4S/O+qICdjn50icoDVKVG8ZNWv1oqTeAy2OPgQ6Tt3d4584hfd+vvl
eKHhejr+2Sky1siJRT7+bB0xi3MfQpCFVZjztbvWQ58RFYFsmQx9nlyiOgj9AzSpcJc548poVZrE
Msv5pNrBrdzLuOZ2tWtcfkov9mzOt4OTaHM4MmJNBTpS/MEa6YpIgNFKuKU1rgg0LfzKkUAvl5t5
mnqaVn4KVnDbXSianUmnFXlZ9GMqKo4BqZ1O0y24J4My/NKLP5JwKZM8378RTIMVO3bVCxUWo4Ai
hxoN3BRbtOPVOIBcldqwkZHsbAVBpWXi5pnks/Jp3gKmHFqa2Ajn1fQ4NcoykWCSzAkm4TY1HcXY
qKUVy0+o88ebaqv4nRugvJ1vutRXxjsTU2ncLwvoXtiLuY/M748yW8SJYnQwlcFHwTJ2smdKPxs4
kEt10diVV4t9ufPdGCU07PyYvyJXTJgt1NIsywla0wpfNNRLjjHacJo7wI09BEyZLx+04GQ/yZ0U
QiXZ6heEYOn+fGHYeNsmlBM4PRyLaXYoQIyp1EiOj1G7WuZxKwsDXSugmXhbd3lCX4qHeQz4H2+f
QEVytlewoJpU1iKectu63L019afrT9ozjCQWARnnW4R+Em12Dezyto5ojWiUuiquRiF3zAmh1CAD
eLLYKDk/d06j8dz3y70hGsUq6KEshy1ChSFSvFE1W9tzyAv0tB8bYSHfOmNEQskGT1D+RBwCzzDP
UOSklkMGyiv6Bz2kNrgLSen0HUhuowdErKfZ4orc8PkMmsHCnn++HZ7Gni0X5DS5GiQQBozWHAic
e4DikjXH4opOeZvb2qIH8oU+FA8J+i46QhyWMJuqUNobiJljuDQDADh39DcuNg0mjBVrkN5Inb/Q
1r08zN8xZ4lLW5RtoJeEYk+UUC4B+IHY+qH14BZit/Cbgmh5+vj9oz0T5vr1Wn/HnKUvBjX01lQw
zgYtKFwNXEN5VJxp9WnzMtnpMXcFR+ktBdOqAp/YMXyoI37/IS6c6acPe/Z+hQIF4hC0wM+dmR1Q
2V9NcLuLvNDnOlQCgCBIXxZBtJcW7Nd3PN8VYzGO61hDi3ODvQgwPNPV/MDCtWi1aFFyfhU9HeJs
K5rKVB5qVefvFlxDzW0CS0IXd8eujbXuigBRqg2I6MMBypQpLNIXnvDF8PDVg1sI5vNZQ8OMmJ5k
fPXy1xzBRzBlO6n9wFvGR8GxI1vU6x/Zo7w3YPMdLaneXoDqYfhf4s+GD1gI7LoB9McKLkDILbzk
Ckm5nVxxKwDdR5UTrjDVASvcXXz0F3ZKkBiwNUN+A/efeblbKnpxoobAU40Wwga1JW25mRldc7jN
0kXuHL/P7ee/RJvty1QMTbisKunnIubSK8Ga7Ew/g0jWErjlQnnMAPQEnBiNqx9p8z05g0okqglE
dfoA9e9V1wpaaTGJJOGqT6v+sVRI4uZU2DZyhI0EXP0WqmU2yWICoCCMrFaoUuQL1YazzA69WFQI
wW3j8gdnfOGaDhKFmpHhlBpDRpMpoOvTDtKv1RAsbRyfqusnOasM+hGcCBXwP0XQhmfbdNzocUIT
A/dm0WArEALQz+4MspKgy/gOYYb+Jg+V4Y1Mkll6bVixBLqeVQvdzUozYivT+2gbj1HsQw5XO+gq
76wGsb4Vo8LcaEqjHWivK/eZysY9vG80rJMk09eCFtZ3UtYIoH1SWQeY0KDHnAbqs17V4WPWl+Sm
CIohtrQy71xhIBECN4Nx0wF17Jb9lFyxcaIPemRC0EwpjOvRHPXbho0MRccxrT56qLEC9aYU6SEL
aLlWhlJbpUSS3upWUTa9EYL9EgG2gLMB8pQricIoyB4J649xEJk3NDMCBlVenfp1N9bQ9ZSN8ZiQ
sbsT4kbySBNNO6UytD2sN1O/jVkdguIjQ6LTgKz3PdQtzbsgLAEqJ5OGSwjuem5nNslurCb9nikd
fQYFIXMB1u8g9isqmc+k3tiSuGYH1o4ioqvicBTQTXWbVjGejULMPsIkaW+GiAZeDoV4H1iBwU2g
f+vWSiWs1U7TDuBRhLedNE6HwIjHQxey9EY16XATkwGWNJJO7w1Iw90NYSIAbGtMdzFqHmsN8/7N
6DuuWWtEmOtjfehaGsHGpRTb3IqaAFofQ1VeBaKYbBOph6GsGYTJUzuE+p1QBKgpZ0p6SIGjWxu1
TnaKKQ/HBrCJzFFKeB2NjGQ30mToNgvr8VhULHpXYh3adL1cr4CQLZ02kcu9yaJ6pUOV+CCmUuUm
+giVt75Rc2olTaruiBILR5DZhNuyMqTcTms53qtZUW6QNwPILBvRmtZi5JdjnK7rsA5WssSSfZhU
za05NgDWaTFURa1QTev1SDPJAXtOORgkDNxapZIjxVP31FOlAWopDNYRpF3WQVbSTVGaw/Wg43kP
0REDdQF3aqNbvOaq8kM60NswSjUrYWHR2QJ4jqNLmk4vU8BwyrzF2VUR5oVCkb/1YpQDf1CWItzo
8l6NNiIbwujKSMJ+8sYAZSgrMdkCpO88NcOaBzdL0zUommICz/JsGSe2DpUaAjIrVNh0L/GqH9W2
9QAsBs4PNLxlu6DPC/d8n/kac7arh4JJx7pETH53DDbSiqwbN1rJi4Yj53eW2ehmhc0hH8YGtiq/
ImXv7IVL4hhW+g6C4X4JAscf1WxYUP6AoApasyjKzoVcwAxTC2gG604cS16TSq7ehpaRGfDMjm29
yJbSkPOzAZBlcJBBW+JqtGeADoitpnHe6RwrOVXO5EiW9oPrJ70lkPfCPmAlIUzilg7ls8QackYi
t5BVFfAopc9z9MtdCQurlbQAw6xH2ZaSJxosMaJ4/nL2IL9EmGWwULQQ2lRFhCS9N6TXhkAuOFCB
Fvnbrn4oEWMsKLtxRSgco7MTr4WdOuSMR85HAj8ReAdmFyhcEI9d/f3HBlI84FuoSOP0O4NxJZMe
onnSGY44hU9SARxmMl4vJKZnyRlHbqGeJgO6Bdm6+T0LrJB8IpDQxTW2ftVWwwo1PA9aGC63Rl4q
QJxPd2RmXNIQgiawLZpLmOajPKolpBYdIYji+1aKflSkVg4dGYbdNJHe7UiwCKO/NELcr8CURnkf
a212w0J/YhLlvjAcDQVZCJnyjFe9ap16DUUMf1HI9OxSw9MvWUNPX0d/6Wx+QLOhZIGIl1b3L9TK
zXSNrcsV0LloK4itvzeysqNG5y7RpM/XGOIC3gGUBypsEGg6rUcIchZJamJgshDFJskNDFushbly
vnvwELxlBmyqecZ4qVJZCrtWM5zgJe8sjEi8H1ZA0D8wbMYwAzpKe/Fx6ep0ac6gggQ4I9dKBuHw
dFx6GYeUsMFwWon4pVr6bRRbRlPa2N08gxXuwiD5dDjdSTBIE8AcLAmQ0+bYybLLhoQTn4GdVDy0
K1fBOrU1PztwrHVuL94hzncuHg+1JC4mdF7YrpQsq4nQ8wUI2oXo61C7Eqx0QzBFUJyDdIHipF54
u1Qu48/tfJz/iTsvcUsg+NEq4zsmqul/Q1bo0vL7Mr75DWHsjbEeCcYXrQ3f9IaVBuFDjlznohBL
G8yF0xuG60C6QAIKUxWdqNPZInViPnUR+aXtodq9D6Id7vdsbazyj8W1fmmuQIsQNy0dIq1nFW1T
HQtofQg419wO8Aiu7fPpguVxKUJIky0IGF1a4lh1KImhb43i/WxwTGSVJnQ6FC7EQ668dvWi7NpZ
nRpznusvo/SGwxrQ89PHF+YKKFC4uWBS5MfW59JBhkWPy2CES1vJl0Bn/q0myIlpl2JTzput3Ct3
sshGK2Xd3ffL+WIcflajbgr1xrl4FtopgdxpoeGExc8hh9KLOMFBZGnaXYyCR4atFZRhiEScPrZE
z6VKqkwQ65XIavpDVsADlS5opV7aCPFS/i/IfMGK4TgqSh7ojp6TR4EmLsocb+Moe3U9uFG0+v7B
XZprX6PN0hw1JUqd9IjGSnjLdCBn5JLzfYgLA4JOtYLDEiLVaOzNalJyXIskjyrDSZmYg8yAnd7X
i3ay6noMrvuw7n2TdKH9fdQLAwNcAUkGZH+xbufQYgozEjHNsEOkUoszDMVG7er7CJc2Icge4CAG
twW4vrn9Wl1IjdjpOELyt+ENSSK0K1K7yOAdC6TNYnJ98TF+icYH/CW5plFhFDEu5SicgIEkpYeE
1O4Ui4eoY06dLE3D8wY4hOhQYEK+CFIbwds7jTfBGSVsVNB9NWvyVD87Epc3d7Tt5E0OHHbg4mo8
x37t6T59z9zy2Fwvl/kurDh8CoiJylhuqKrOVhxkpHTSVxX0BqLWi6LENYXUk7TH79/kWdUWQwUl
BVgJviuebbhtj9ofLNdMJ4SswwiTXBX+I2G9gs2mJRqPoswWJufFYXHBLyBC4ZM15wq2KBPDKUYw
nCgZd6kQ3AcyLqDhsFC3u7QGICgmIeMAfOcM6T6NqlawoDSdTBmv5dZ8H6ZYXcgWL8UAjQiZMPfM
OgOgKG2nkGCQDCcLZKuEE6BBXr5/O5cm/tcIPPP4MvGjKhmlBvJIDg3lyaLCcJNXxJMq4kslyj0j
2hoLY/oErM2SJhnEBG6hgkvT2dyP6qFgqA7g2LqdvHgrrUawVdvSKn68ARvgdPv07S9Jll0aKlws
OBMYtzUotJ0OtabEGNtpMkBUMkCxqe38Tr6Hry58EnB3b1wZogUQHtksisLNs1N0HGXom8C/R1LR
hjtLCLKE4d4OrbTOQ+nJk8DugdbUiksmTvbgQhQO0sTS36xgz4LOk4O+6lQlERC0BYgXlUzgAxNn
FBcW9zwB/hWFA6QAkEZ7fvZMDWWYkoKFPAEO/NbvVhzBAqkA//tZela6QhzO+0X3A+0PSAXM9mcp
qHWx7EUdXS6OIgmANeQcJXn7Z7ng/70N/xN+sOOveVj/+3/x9zcGqco4jJrZX/+9j98qVrOfzf/y
H/vPt53+0L+vio/8tqk+Ppr9azH/zpMfxO//M77z2rye/MXNm7gZr9uParz5qNus+QyCT8q/869+
8R8fn7/lbiw+/vXHG2vzhv82CF3nf/z5pfX7v/7ALv/lofPf/+cXD68UP7d5LV7Pv//jtW7wo5ry
T3Q7UD/54x/9x+e/yPI/0VEFFgMEDLwaFS8+Z1UT/esPVfsndxLkphkKoBqgf/zxj5q1/Euy+E8s
BcAnRMADQR0n6h//N96TN/P7Tf0jb+mRxXlT/+uP2T4P9wqsKXAB8R8wr1BdPF3Praw21UTq9tiN
DVwf69A4MDFgNuBc+oJDzVkofq/EpcFAX4z7EcyyrEQnZGrDLrnudbbX1OZgxuNz1Rs/vjzxP0f4
dUSz7R4nFld6Ar0dZjhIeeYHckl7aCJQI71OkC6qL3lx//3vnw8Dejyqie7HZwkHmcdsFY2okQ2Q
cIiPPeyRtJXJDgq7+T7EfAi/QuCSAClTgGMUzLmv50kGhqbSkzA55jtNsEm3cLbz/eTL2QEKMe5u
6BLCkwhCl+hQzn69OZVCaoblcWoH0Jek12QoXa0crzQ6PRhI3hbinQ+HA3NNruWAkwol39N4KhoN
uZbKwZUWqPvUhGFsmSzkEShHfhJ7TofFRYkJ6Gw45nlt7zRMQpREDOEMeDWlTWs3E7z8BimZ/KyU
4xXTcuakRVHsu6oCQgXea35JNeXBKMXKpeIY+XJTK45URYFv4v+EPiSmgvONJteA5XtSqG7RLHnQ
jMZpw3oPieLBQrr7hsP/MEzhCOWTatuBAA464TW3yNWzeEPbKtnIUl9Z2jilKyy3Ryku4lWcJ1Co
ZMORyKPoFjq0sqhJLdLLz10oriYcdZauFa6hDc96gIYmfIL0VRd098MIv7QQBF6nYO3WTIU91fPc
KmMZDEgUGK18aBWXZsODntQvJcRULTB+ZVeDEUfUEBDcJXqLNttDNXZu3dIR+C85d2U5ltdQImlh
JApUbqOnUCBqaWuH9dBC3zDULRxf+VoVx83QFLdhM25p2yNwbuRWqFS1owgtLpssv43k7qrK2kPX
QXNSK7L1GAj3HWwHrUEbvCTX1mIBU+ZeD21zhE4iUYBvjBrWeEoXeCGt70ZiojEbRYe6EtGsRdkr
VW0jBwYlC3ylIlewHFIdSTGhKUQSLx0Lh0FV3BGM6GcXGO6Qt3to/N+XwU/W3DfmD7U+dpVrRnBX
6xUrTFu71NcSKQ6ZsReT7LGn6rEJai+oqRvJykYb33uBbYKqRTNMtpqi/AlAHSRqemvSqSVG3SHv
6lsxajdJQ7xJfW2Lzh+n3q1pDdRiZQNsZkegw4StHQBNp6cEPYAW/UDjXsuTbVACZJgB/5axY0PZ
SlETiGOQwpnEmyKCZH8++UBhui1oGHCLRCf6EQVPtEaGyc7KlcoY1L5U9IYGsNJ7YiVaZcuaJ4r5
lYDGcTZAdOdVpKtBqa2cQGCnBo1+rNw8jteaGK6FlrmVtmrEykrkwxjdKdO2nLZafN23YJpABxDO
kFY/oU6NFpcY7uQysWFED1vbIrQnsVpJhReHMhrNknHVkhCTMt3FCj32UbttzfYQwruwIjkcHSDh
5Q2kjG4Z5NjX4iQ296SEyZVCbiWxCtdGQfeShj6114TSLm4nCNUZNfMU6VGuCm8shp0wlDscHesa
ZqOhArtZpX029Q5cJ8NPJeM2a/rMqop9Ve9gzbSKgt5LpIdcwLUs630Cw4UJViC56Gpko8Tboe2x
d5vPRpKtCqG1WQ+936mzNLIN1Vei/TTY5LWG+jRkkMWSA6tLKk8tJDeIws0o0p1G8BihzJ+X1aqF
562SPuQoQ3eqO4kbtUBd/UmASoNWah4xUvQ+XRONrjowfE0/RlQqbFVtHlIju9H1vVo0bzk1fKbf
SKI3lB6RrsO0t8AydrpOBzElduRwW4XmHvwDPLcQ7jhu3q5D5UebPBmDhhcFVZcSZgR5AEQ9Krdm
fTMKo9US8KM11RnzypXMTT8mO6UEfKw3YCkr+7lsbhJC3/QcHqjdY9h/VBLUzrRsx6LWlwfVbyGa
VIb3bfZYh7tSvGLQ7E1Uw46NdwpUQU3vDAoNxQF1VPONGZOF1QS8ByY8J2U1N5pxZ1YvyQBkaWQ6
SYnOchHZXfqexlA9B2mtjZy8eu2zwBp10cHGZDVE2UpTvm4DMNmTj4E9j9kRWzFcWtHkR98/UydM
9OCNTluIcwyVYankSoJMhwaNgRZd2Wq8hVrcXVB3j1iht5NAbEbGVRrLfkkKP4QxUYsdffDSBhCI
K8XIfCUD8gMvWqTAYvWBTQmwUYrgmywLraoUPaGLP1hSPUo1ALI6czuj3WrMcHphWLOWWobe71h9
LxoPGqO2HhcrSqESaLS7WrivGn2bk+lIyuqq0uN1oIKyb74UlWHLdAU0iRO1z+EIunIZwVLd03sz
hF7jPur2XdQ5SpX4evgM41qrqQ9TRPZU+9mirYILoGVEhlU27aYTBrudEl9rItBSf6b5fhjGVcyU
p5EIYAY02k5s8qehKMC3iDKY2zbJq2b2DzQE+yrUort6iPelij2ykQ2cIHQtRvWLGmeiNYYB5khn
k+Zerw5aeBSxW4X6TcsiSzWze2O46UW2z5kMBU/4NQMmaAiiR7CfmUgro06zkGVaNBjdMIWTOrjN
lpDklpDfoMdpQd7EGiBqVXf0AKPpXTdI25a8p0R/iSKYG2dS+5LJyWgPWbodGXVYDA4sC8s7xoof
UYkGhWZkllbpL6U+QSaEjcecDJ4+ROsgBCUh6ux2hFZZontCCAWXJHbz4qOo1gnsfcNmo8fPff7U
lZldJglOqXcFnLCqTLeC+VDKnT3AlxUKpVc5Vqw1dcQeGLttGlSZWH4fGECgagZQfKZl4E+m36vh
LY07Z5DlNdDWLkufaArAH866nFYbKSDYQbFdkO6HFsDPLRWcRi5t2pZXWVjYhfqjygxLaY+SGq5A
RVzBLla2B9KsRSG0Rx3IdP2R5C1UwAYrEeraYvljpVPFkkrlqi6044izICfdw4Dzraz6Qw9DZ0PI
njS4cQtsXTeK1eZPQv1IqLylqXatNI9l+tIJz4X8IFaHaLyqqxpK0rHVp53bGBQaCx9y8FrpMp4R
lHcrGT6WmQt3aIPsIIOAlRd5qhBZg/Ahp4YFijw2CskZlbU03Zjm4IhpbMWj7EglNPCAYmUw4e3L
4a2vSWthD/RlPd4KUbaBVFzQHToKaZnnHtRLqiKT78NVFQLnBBtvdQSGJ4H4Q1AcYsUTKtGiA46G
aVcAf5QLeIPJmwFoULVRer8DMyaC3FweJZsiUiCMqu/SadW2L1L0KkYPU0m2UOvHa3sLzAlzDxmj
WLjJuFEZ9LOD1E4AS2xjawpkG3d1S54kG7ezXSD2mK1vDTwwmie5GjdtGlhB5wcdJkv+QklnxXFo
d52E40GzFTWwJpKCBjXaTMPaVVVvlO5L7TkUesCz+juM1a1UkGUKY91Q2C2RhzHfyOJWpI8Be9P1
42he/X+Ormy7VV0JfhFrMYNewWDjeUqc5IWVYRshBkkIEPD1p3we7rrT3iexEa3uquoqWwKmbg9k
/meCJsfJycMBTCTUhShSJlKEGXpU553Zxk9rTeu8Jmuzq9DQtHEfsnic5mzCxcB6YxXmn7n+bAmS
9QJ3ZbR4NFjRwvW27Qbk3Uxk3XfhxrXgEj+N2dQF8MG01+C3fxpdH+sCm9sm6j5ca+pwWDUVW7vN
hrc0pk4LOdew1oG/tgt6hS4olbpYk9CIuXUPtRfl5HMxsHKKDnGpSrRxq7mfYiMXSdBJyOSm2Haa
eFFiaw0Xbn9Z5RekqzFnw66UQJhFVo4y1rYfq9qNmcHjSfv7zjYTe2jXRc0H9M951FZYodO4SEaf
4uW4aXkMqjbWFYqRsGNjQjx356UGr05GX8Q1vOVqeHsE4sOaGFKI4dm3HnLYubgLfA37jn9hvIxm
DzJo+i0b99YP6IVp8d7DsdNkt5L+GNZZW4jUcP7AwezZAhPKMdyVTZtOlcBJGPbOoG44FWnBeeLQ
4FL78x5JfWkl8ClcHTXqPZd+1PnzauzspLDqd7kcGjJGBvpNhb/lzjfunxHGEufiPqkF3MgfXerU
7Q6zhBxk4ZvAxfVWTDtncrOmCDbGgOypYAsDgVMBTZGde/Go/Lgy3sRwFCXbUwuRA/A7tYEi4o5K
jP5BGbRe3Zx0rwBwLIhI41b52+ZVe4MhpvwiZZnI0cXrN0Tl8FpCG/CfeQrmcysgp7D6rKr5XwmV
2lA81IC8EbtbmxNcORws1rpfutHHrj+1/SMo//JZbczmn0IE+tQ87XKI3XaEfs2KIECK+/o0FbBj
7Yck5CQxVZ/WXZUZuk1tCjgwFNsiwL6FHLPQ69NmhNDRFRuH6d3cqmhyaJLjnuaTSoxZZjSUe4j2
VlVDIr7AMxOB9hZrItggxG397i9BRPE21dZfAznIDKRVeqfZ4KmWRcJlfQZoDpdLYzU07bPTbAVk
LZYukn3Hf5p8VHBhLEqRjgvbGMa/payzoPXWpQVDw5rFXD5m77qQy+h/9DUctOY5hqpsNcL/sq+9
1JtpSqRA0vhvzb6haUy4VvHIxnVvKHMlWjyNioXbsPjt0DLNmEmIs+6G7tT018CbUZtppGcjmmwo
TMY6DX2gZxvT/LZLfKi+SJiDnGXclQ4cA1qhVov+Y4tc+QgZhSfIxh6tzSuTPNd2bNNyJV2yMZfh
bsHPD19RNLcpcs3xAl5m/igLsvMDxMXp3lkPsh/x1X1OeIc9bh60YWHInqMQqjw6vpH6AoPMyMB6
dRPKeCzDOO9has7MeBp2vJ5iPv1OdUaKkwFDUIf+eKgeC8JNZLDVuK6lqVFwp02NCb4eESMhp6if
5crSkIEA88nhZOMW5psnQtzrY0Y694ieA/8nhRUy3DTwv/pVxoifKKPEp1WkWwkYrUdTDbl/TXdc
dJjLcNGa6uIuCALycT5G2Fq3RrmhocaR52dsDBxp+Wn2G9ktEXC2pFKVHdm186eFveNtnwwulOWL
/ymnJlPc6VfTgjJNmsTBbQgJ6NqhGKgkTEHNoi9wOeQ7qx7cvdVpc9/5qJIIR4pojnskH9Ax+JB9
oLvqwiquqqvH3UzYN45u01JHV97s8YPLLG+3DLq2Zjxa40cr3YhZMK6np9k9Y1DYFja86qoGgQln
p3QGuJbARnSYnpPwYt3zaEG8PWXWvSXq5Pfmw+vVRxPQ62T/TGgErKo8LxKiV8OKy4CtF78910Oz
Wzh26IsOVzMWBSdjVQVoVQ18fLTXssV9aTZxbm/zJsAXuWz9BocR6uW+jApWmlvaGzfgHuZjckWb
Lo1xG6akGZpYhEiI72AvNf4WuYnf0HSRBUNsnlpOXiSzRz9E3V2YaM+LIQ+86daLAR/CDksVst42
lRGLssE5ZKlZhYlCsdpyonXcjOJfQNqj6dFDWHn7oW/Syv3055sGPLRgS1jAoai0jnUZpDU5Cn5h
4/vI3wqysVqkaRSw+erxpj/xjcbGoOLSt1YDOnh1MfsftK4byZcjKZbI5jP8BvJPzooMNtPYcvCh
oa3KapvbRdaXGIUdPtmrDmruyH+9GHpyUs+Ybpo3u2DalxIS8awenyF9TaLtJez8KlocPIIZ9upo
bll+7Mc8qWfIzMu3Ed1FCzyg9H4rY47dEhKl6pL3ybKkYbfjPkHkixUr9Iu9SVbuUG7cAZf4QqMh
r1fmoM+iAQDVVqOKlhrJEqr+y/3CSgZIjwFp2H8doAgxoHfYhOWmH73MgltQm0EPtioCYw1kJlL4
EIhZjLrwUkJPlAueUfNA2gGauyJybIqtbxzmAnWAVaupKlPtod6oK6sTjrhv1WwJis3kweVDqnXn
pFpdze6iezuyyFs/3qVhnlueGe3Rr9Y8h/H8k73ovWWMQzLGnfs2B0h7IxsSPhY1YWsp0xiWZrYk
XbPDg2yWNVkuCyqh432N/DhNuyVIu+IaOFlB5qiH6WHlXLR9awcSTeWV8j8+LVFu7f0ZfWn126Mv
HO1j7W9x+yrszUwAh3IONOqjKpp4yB8mBupXG02nD9XnB2EOqNQO5Hj/6uVGoDYszzxnceFtlZV/
B/ZT4RtZ+l1HDiMZ0MmaMYYM9MdYIygik//Y7VYVmfTWtL/U7Eh4lncYmqt9GyZGmbrBhRnVCj6v
MaMiznHXyhrLCpUbSfk1YtB/vbtFw5PcvhjMTiY1whZ5QQ29gV8DWLiFLCERjRvPwsNfEt2HoYd1
W7eXnrKLyffewu5h/VsIay0E/gTFqMxS5V7M9lhjuQI+Jfnya007RfeEXkvEveJxKHunzbsuLnX9
DNyri4jzotkQdeQ4KKp7iM6Mq+mvqzYB4FIzGKNmQBAbDEJY5og3Y77M7q7rr9aY8KaIfHZfRpbU
/r13jbgWu7wHOlbTNCyywbUTI8TzCxPX/Zy9wyh0VubAayt09PUvM3c12g+W+M3xNWCUNkJzyBWr
HjvIkmM+OFHXe3HHvix8bY53MLurUWEW/Sj6ESeCIfhlSjXb+DigLdxK+joVNEXvEhhnr7RTrLDh
i3zL+V8v0eQuqSixzpUWfrm2/Hc5/BX+x1KmJnymRWkmofvoUQo9vBPWkKrh3e8x4IzQr1ssNuZ6
BYF+0LRJPQxY1/rjDYsEI5EBjxC/fhj5XvQfFgzGOX+6PSzHB7T+d7Hc+/y2OGHk4cq1thD1D87V
kGccIAwXVSfTyRKr2UZvBEhAAs8orY3MaVK2Zta+Vhnqp2vAPchyU23dfH5rwdOTHXHzlYW5w9wa
6qiqyUdBIzGU1GmnEMMyJWE/vG77azldp7zacSK/goH+UauIWKuSAq97gHusd1aGkqjm13JGu4os
6vHg+ZtOrYXzMAKsg4uL0yBnbT5J52IFt3DGhNB0kePDtzL4bHwWtfMS99a5tPe0zzx7Q0wad9aZ
VQAzAGDjvxU4w555HTAM6KpamQHQj/zYANith62G17BxyCFP8SczYqioHlLjy2BNXX3AqhWPKo36
g5FkzdDzhzMWpXpqryuN3lTtrBesxXZKB+9E7eYGhj1492mBNGUW/LQkLBPbydf1gCRpr/Rjr8Mg
oUo0wNtaz3EpRfrS/rTWcwKY0wd+pDB8WSFFJbfQTeXBWQR305eRN50poD/TWvVIf1AfRB38IRNz
GrZXhu+10Binshn52mqf9yfHTLsgiE3vl4GdV7hK72qZt5Q5G7je4B3WKeHotDBRCbUN6SYnt9Ys
Iq7f4H4SB9JOSq9PqsDCucDustdG1czjmp51mQSsinMTLWH5UxRV5MolWVp3RwWQNNKeLFT5EJeb
bYj9bLwv45RK/sAKTsRZcBhoA6JgY5MbbuFkIGJtkkMJbNkq97PoYytEfZSfyv2arO9XVxXKaeWj
O7amq8J94TZflP+icYixrhAzYCDWuM+bbDKPxP6bBgD6a3u+mNZFiyC2FhwC/9bW0NrNb9Tasw74
jPHlsvc5uPhdmBJ86qYLkwCqBS6NRyNxl3EPW+mAL4VeBWMT+4gsCzA1iDc635r+2QA/BB+tgk0Z
GhFsger2SnBBcCSsdJgzPfOZD0/p7NwFblVo/Nlb46MgeB8h8LTq0Y1tPLYHW/zW9ltlw7uCPN0l
aeWPHRCoey5Vu2CbjGdj8yzUtSg/Gw2CpL57k4yFv276M6wUYpN/1+XOLrY9Vnam9qSNzQxUxuff
stq24H3K4Z/Fvkb/a8Qk0fdncFK2HqOie/daIzLxCpo4NgtwKPSkRUOjrtiTqYs08N22/EKw9cLf
BNySFnmZ0eF0IaDSO3XPi152My6ypv2Z238M4/HEvgJmrmzrDUt+jb+dw405/pbBAeAa1rUUrohJ
fhQY6YZub5n4Wi+N9TnwYsWZxs8/U+80ybvUCA8YkMVc4MXY2e3RKT6dcO236ANqeAghykbtmHIx
oFaRt6S++sydS26LzUx2YnqOnG/rAXaJ3Z0IiGGGZiVAGrheNJMqVsv55ZSNLrft9d4Y/nGEN+kR
8ljLjsigY4JqY7J9u1yxr+WO97obgFq5cdllxvxHbb5q9I85erHbAcPMs7l4BsFakQR/gwIi1Maz
QBZwf/T9+2ACSAcKMYS7oQfY5aINcHG9Tl9Wv/Flkoe71roIQFoLcmgnA8eyjawF1yGdVx79JMjL
bK4c5MEsjxNOFgzIMI1+5F02Lj8t2IQAMw2rLk3HY5cjwI+DELoRtZ3s72DyEt85ov4HRoz+M/bK
HAh1s2o9migP7QDiGQZ4ZBbXBdmRGgNf6yPXyrkbDpzcZrzk6lHkAM0wHQ/tjYljoMrIcuaUIU+j
/LDrn9lxVz3IirEFXtB3MakPudFEo/ycnSC1i49i+BIzqikQ99mdYYCwq9H3zlCs2Q0A0FbhMsFo
jyu5re6VB/VB/ieaY+Gi+tWgKACdgb0Ab7kdSkwVWsbSArIgkxIAaNFtQ3It1LlukHGz8JsLEM2y
4WVU4/EC5SyByE7Bb2NsJCVrA19u1WNtMlSrsLB3YSM/0MXZgGule6U9fWNc4CKrsSLorucRZU1L
SHECF+0tlhmTQeovEg4qIsb8JM5fW2MlM5jjBnVjqZpNU6xmHxjthP4yd4H8Ajewqgc2DWO/fFQc
o8mCN9Y79V4Raf01zL+h70YKPJSyohGtt2ftp7pNKNbmZm9V4asa2EHmB6flkcxlZHiY1oDBN/xg
WUcvh+zWPNfyr3QzD7xTUS0xZBEYF69KvRfLEY8cvBaqAo1qQuPZyLD9HKmeJJQolJxzNWFweA2Z
FcrqiEYGr7jNTvTV9KEDQmhGJIC8GtNFoJEMe3s1IMUxr3AlYLEPfKzaaeJHJhzByZwIG1/E9Mfn
JMjh0i3uhQOk6NZJbCuIreEi1YDsef2w2AawrTektUJ9Dk8jYuusau86SRBqFAnkcgy4Bio8iO7R
+nh6l26G03iBjfC8SHO/Shfs647ww/NQTvL83AXbov5AL8nYuuzfXj/Ka4+M7pfgDqfO2MD00DpH
C0WkNN0ogGdwcZ0FiU1aRDT8lYTA/aSPw3lf0IPwIYlw92HBE0LOZRNGUH9G4IZjP3ya4b5y3nV/
Q+AK8MVEWDtntiLAbr2JdtPCLvWCGMCRA3pbkjBYoo7u8vnq8p2j95C0R5KA8UCARfld2hsZ/riA
1IxDPRWRIrA0tjcOXQdg1Nu8BBCy9cnDcHgaYtqg1blpSrC1VmwUdeJa1drGtGK9gmDrPlLIvHEK
mhSACVsg1GIAVQ1YeHJ2nv+N8DzM0R3gCZBFaK0pCq0Wn3bw3ohHhY+Qj+/C+Qs0Wg3ciAY1YyHW
VrEf+ak19gSG0oKbmxeqZMCrq/aTLkjB5kcFOErZ/XlFjzvgVHqfxPu1KisKpwPJv0uTx8NwbbHw
NHf/Qq8BpgIEnrOMeEYG99bIDdal8zXSZke1u0ZaKvDlMp0x2HVtxP1fTe7KRixSjZzkViYtwbCM
2RNAelTBWgWVoPa/FETbZtEBYi+iuUMuu3PnE9DC41ABXL0OxZ9tfY16xpN5grrez9PLJxuBDM2H
6W47xs7OjEKgf9sC7yGspf2qihBPsuGheS7QaWtg+TlGvXbATct+7OFQ6KvWQySCszHsXvqOstgZ
7rGw/wnr6RuwC1SoeiACsFlskJ9Jb+vxaFeHsvsb7JOZ71005QD85vIs5VMY6QhGDRhEuFxGhRvZ
vzvu06ZeYqlNbW9a/jF25br2zD3WtiBkMV6HYNsTHlfAwZWuNgaIuxz9Tg0WkxpTojGDULeOW2pk
xDjpkoKEZxuAzXGDFJzeYaiG5tHNMXhY7aYy764++tYMAnF4uVyDpD27BZzUl3bbtnLTaVC0BNlu
Eu6BYMpCtN6C2KsFvrGvecVwyki8mojZjtiA2DKlkxDsrolPaUxNXNlP2LHOxmc5yd0CmrYeG2gD
wg1pfbxfeVLKNrGmHq3HtNPWnDSw5IhGlK9ifiHSZEXx4hhEpeaC4yQyJ8xmNOdcFythvC04Fbl9
9NtbWyynlx5BLOBfvTkSPmzJRbAqmi7NAaZp+ttiW6sNEDCsd6aGClKht5/0qoWyQA/6OM1hMrqn
wDhZKowrJJ7bFdrSBS27xRG8ueryZwvqk7q3wNtyuerMd1r3D/L/o3hSaD70OEWk/s7RL3OMt6/J
rnuE9h1JRFFn68y2zE3jPCV5SqCsgb2XqJ+G2IzhyWbnkG28Ma3tJ1PjipD7tGjkkVVJh0A3Y7bi
kE3YTcAs63xreRiLf6P2NtgUD/w3hTHdkRHcP46msjH7iVVr+NErZAmSqIh426p/AwIYLwDlK+JF
5qh21DAwD7H6FjjA9CtMJAAr3fzqoIqZuXFQLj0yZoIHLG5OKFdwJQiL66BPo/9bi3flwIdsrpIG
Q1bIzSSweESAo9Ppn6OCaMDFYgWXBaqC4A8Kkxm/HxQaazsvd7LJYZGPV9088OUbfhQoT7uuyYT7
pvMbHy+qxtiO29sJ4GY0Z2G5FSjwg7/xiqPb7OXL9G75Dke8cXam8sfioS2rcM9dDY/FDbRMkN5s
YayQahAVXvjXOf98mApgv7T4ZpVYNxXgX7AvEjgcDFgjxH5iIqjQBRerssHUYnx09Ef23zUEDIQa
mGGXl8TgpfbBpYwIDPRwvfOY6/cBW/0+HkvXPztcZnbX7Dt8dqmgBIEZMZRgwXY0D4G8eviTk3Gb
YexAsIk5osEAkExdrNK8KyHjChARKzFnL+ZaT0bsWUi9WN6XkK7kArkJPY91FTng1nO0WAvFZPEk
YokWHIyweI2W7yP4GF/eJ2BjhFWZDR/bEtwp/AlzE8TCayMfH6Zm25rhjEMzAkSzrG6v5t8IVeTJ
zEcL7qa1Dzdh3Fh2eSIEQ0SospF+AW2NIPiKe/wwn4L1BYUP0hojJVg11HV/+ZRjFys/xJABUtKi
qxAt07CUMSmKo0afVIFgftmBMnGi1sGFwowYRjrDKsM373Q6zeUfls/Ap6iskX88d6IlVAlrujjM
x9ir853JvMgw1wjdiZiECxUM0nkH1dKIe1Y5mOXnzVQ/cq9I7aUABXKCa8LFBR7c9mc1luuQZyaI
ttkH3wx9DwQGnapXmqxH9zy16MMCSPbGIbGcfy1KC4qbZ14M59tyaFwRhITATgGQFyp7OfpQMOA3
xHAA1UMEAzDgq25E21NnsxULV2MpkSwIWtOu140RJKL8FID6QRPwCZ2756/DDrLBHzXw2Ca7pQGv
UMDyt46bCb06zvGMRxcScOfGqmXfrH0v+GNqw80I4xALPzuE0OmFW/5a7GdpGXzjQRgG/R6o8bpA
6xEYqLFLCbAUU4nffsCaLXKWtSvfZ/mDVvwQzGqVV7/La6XcBvmJ+uktD+JW+9G6GhRQs29+5C8z
vAayQAzE3Zhagbrp8aed2ZcI9O5FPXXQEQDoQut0nCXNaiur9WdpSmiGzJhVsDJsIBFil5BhTbG9
B6NILfmAXwhp/ARuAUndHWemoyHgJ591CW2A5pVii3BvzEJwQBxvi5r3CESDUCnW/Mbs93yCjUD9
1jDEp8+/U5i1y481TCg9G+K8CRubigb46LLeMLLEqgcsDNyNSfhY9QNC+eiusWXiL36moTjrhP5p
Gmvt49rno5d0etg0Iz2b1QE6vQ1XOdot8c/j/cHq3ExWat9gcidQL3JhRApd6+DFFX/rKtTK0kPp
MeN6XIcm/eXa2VV1dW2MIS0DNAMYcbDDDDhTsgcodTwsEXwHAXKVv8LqE/+sAV6l/SUI0nw4us5Z
Nl8vvYxbjsBwMCpCnsJKxA5xlXT2egHIPU191AQ/JqLEXJ2WYx+7DMSBKFYO1E1ei4SHObNs5CNC
pjVg93zMVw20Kaz5ySkgD/i1zArwvL/mckp9ui1AAtIhXzGsyJHg2oMwcwmLl2L/AkAlQjkNAQxg
8EHjgXI04RZW9utxfhgl2iqzv2sQNnwWODFQGr1eDXkSRZeWwsKdhxxBkG8mnFVajtRuyNJcK9gU
407TOTGtOuZQqrbLaVGPHj/Gorj/oDcbURDG5dt2VdSA+iuWz9C8MASfu/tFg/LC2xMiGcnG/RFY
WIo19kLtB/9zQI+Hh70xcXP4DcaSxcpet3K7mCuLQ1aLeErLIIeatbEPqMHXEI2+KkxN4gnYPAVM
109paKbV8Asxf2T6qUFIvExi06G2NO0DkqhV6Bl3Qd4gzDG4tXKmezlZq7AEawQYnyJ+sPVVBt+X
xO7XIZXbMUwHNBqL2a40YFSBWULUR8f8LcZnPzuraag2JoIMYN9UCJh+kg/DKjPfhGCh2ljIP7es
BtgRcmG9T3d2f5ruZxJvDM1iBxTCHF63c5nWoF+8mqP9UAecZOSaphVrUwVoYBzyzK6yLvwopw+8
+6u8XhLZpUplZoXLAiSFZIi46QVmDIKzjDo8cRD2fzBp2U7TtqtOkNs4yk+oPAivTgw4CEnX/HB7
iJwYxxQG+WwBIFDa+I3At/d0il+wvAItaAQbPW6Yy45tEX4ocFLIHo9eJL0eY6fbQNJA9cWnIUCf
DQQ6a4sAg4UmJldAfg03qiYP+Be+fzkendrDxIixVvepC9mRBkLmgsWeQ2TTVySzqnw/QdTgQ59j
1//y8G2BEaZZvzsQgVLkq2P3E88q5uIz8D7s6Y5hSAK1himbs6aTioS8d/WNL5DC+nrVsB5PGHNj
k4DtCvvdzOx0wHSp1A8kO2W57emZ4WLsv2k5QN3yWw577ezNYoPnHL+wj1G0cYMC3w4PEmS5d+Bi
T5eH9B45ELmJsnSZMV2GILoMCmQIqD++01KtBzFkM7QONPiZcWdI3JD1cxbfee1uDASu5urLCNc4
I0sA2w6jBh4K2VXoHV6+OV4ZRGy+jQPwFRT1GRrg4uIKzMzQtHrA2IgNYZSLcJ/ciAzcBzDFjezq
c7Qfsvt1mZ8OZFdAa239FVX2goj9+t4vDQCES8gfTflj15cCfpTD/OS42AEQuM2RQxonR3CwXg+F
/lvpfVlwBaNlJsD+Q6YHk8fIBLjHPkTrAVbnq8Hbz4UXie48qw9dw5ReXAmUCgjKPLXOsEPxw5j+
Q4wl6UGdSkgGXwFBUPuxvYU0Br6u1S5XYNZ3DfTfdLkCbWnEW00yAm4u7wjuXCBD4l+JyWZsIFk7
d7paSfWj5y1yyKLKSt0azduWqGwQb5a4m5AWkGxy6pjVbywHYtNHkLaDnY9sPOsKMb4K+tQvaV8K
8erKfAiRdkUPCTiodhBmFARhYX41Vb2rm1OvKAzLdCyrDmUJv0//VHaKmR3H44RuJhLtagEWL6Zk
WLJ+wGyT92kOS3uLcrAfzhZfAjSn7l3po9C73DSBvOIIOv9KdlrAS9rGThrfr+EAFS/v31+TOxY/
fOctRM+q5/cRMDnczXz2YxY1tLEVpIIXe1lPsN5yGXT6AA5aSHx9yGlGsNfGzYQRkbElwV0ub3os
EnDyGKPXyKSIRv5TQm5j5t8OP5RE4V1clyE+eQC1cqNQk721Bz2xvyMzEI8x6ryfCWV4DOHTbVar
sP/r+5R7IOH5WrGzUVwZWvuh3DlABuAjDserTQGRqLop+VE7OzBdydj8aAQM5Su6VFmx/E7zlw/Q
VdMeJPq2VDYWDr58WL8xGO2OADLQbcZ02YTzvYMIsbUs7FDuSwJVK2BRKPjWjH2PGlpcs0hKDLEM
oBXr1oHzDu1AYx1sCRH2ejL2dQFNpMMQdOnHIFymDsBYvu/I0Zp+K0ihC/FX0Q7ABvBUUIWT/VbL
N8L/PBMCxFRjdi+qd9/bVWor83cDhLkBXM0H8qVUvmbOsi/FW9sfFg9YWOWs2x5IqXq3kC6GP4Bi
9e5h0sqpFxH9E1gu7r9tiIl9AVM1QJdCdUbFswImiC2sLKzeagoaHaCVWaL5IOj5PWRA22DYa5mM
BkQi7G4BVilBp7RA6IGqTv3ZZWCkYWKInljC2rsHdQgFctv9Qc0Q5U4QOSa2TMQUt8Wd008s26al
fDEuck39U0tqtOsYwqq7VOz6v2IBw4z2ITvKsy6YV7YKUo0r1ddnc2aHYfpoRmyTomPA/R/U556D
xPhRwFxDcJGW+AuaP+7cAn1UGrLs8jLm2QIpyQIJIaAHyCMiH0As4qDMvdGDnVHProYVYXfxjE+3
BbKPmaknahMWbE09dPWYpjqKS3641Bretu2xIrvcwekMnajhfIdUdKgPPsfqc+l01k33UUOo/zL3
xb9TLFcUUKICCdGQzhUBltDzTd+9hj6QFBCE/Q6YS4pyT6Ao0g1oFhwN2txQNVvXzKTx57afSFc+
E/4M+C8z0H7hXYDeHJMSNnXMMNaSY+6jQI5ZNOZ7VQNrnwdMqp+TiznA/ljwcuXlrwKkrIa14++5
OJVtEfuGt/K8iw9Dqh6rHdyF5V34Rorb0LeJWe8ZBIgjVnB8BIlaYDBdczNba16Dulzb4Uc7YBTD
vxbBUwauAbsUJtZb3GzQ39jIwN+x9gtqNMdCst5L/QlWNPIwT3MRpgBuX7JL2/eiVhpYb4JAoaZg
gdsdM4YjqWQULJBiEYCnAtyI6WyH5llDCFgVx2JytuMM/Rd2FnwP2ZwA51EL3Su3/+BkCnwHO9ez
92Wgne14B0E8UqgD8DcCq1/vg9yy/Oc/js5rN3IjiKJfRICpGV6Hw8lZWS+EtJKYc2ry631owAsD
BrySRmR31a1zb+UIYWl1xbNzikTq6zSOWhPvWk72kJo06hJfqP26gMUyi402HPAWWMXGIiVbR9WP
0rVpvjbD71Qe49SGE0X0XKfiorlfjfyMKmITOf4gwymk00c3mr6JBUW6zkbPDY/Ns7dWNw90oZde
17dtRFnBR5j+MxllO+O9BXpogrUhxpNWdgxCCogUVEDJybhP40cdll6iOX5PkV9Ifa8yYe9GIg75
OGAX+uJaWxqI5cNivicQKjv7oiX2Tm8a33B6Xw9h993mkblvRtZzq0yekcp1rGtrldGMbvF2WUvw
ItP1SUvWbMqlJR3pcqKdYjKnN5q7mtwgUVdhudW4V9Xmt6cZW5u4VkE+Dz1zM63rmdlwlNcypceo
q0vUOZshs8ilvIxLFwk05ESeZcOYcas76WHgF1E1zc1t2CY9o16Hw0EzXzN0RjK6uFnfRyWBjnxv
+sxr6jedwE53IJTe7lnBk/qB/OhVMsQRoHTkxGIoabJ3WUbr9j1T1bjJR5Lm74R3bEeUgP6nNu8B
VEm/C+PjnGEPLejQlJgDPtkQbO3NRv8yUVE5l1Qe1OlredR7RkvudIijvdqeRPDqyGeN2ihd7iDO
xq6u/JSyIcCzViJ9aITFB3K/iMyJcg3DD2c8Z1m/ttvnKvwAbBuL/0G4otL3GbVkbWIyI5pVTosL
4rnOsFMxqYvKrTq8yxGyOoB3MI62DWTPpLP/JRSS8/l7RJCYlYb3IPFixmgdpTW41HbKEsZX2Xbs
/xXKu5FXfhZkXtZsY2XbDrhVrlp91pNT1rFGlZfHQK4eE22TOOdY/gBExDry/lYVG+pQJlQNTWFE
m1VUKjcMBSE6CyN9PdmMDXP4TFnrY31liyCC6Jubvjl1/5zUBzV+1iDZC5ky0LoL5hRqCuC26FCn
uOy/czn6woRDA8nouoZRzMPmBzeqfZAfGyTxyr3SZmMaeqOZ24xx57fwTouoHtyzNvDIVxDmT8Dw
k+l/VewrOZHFtXVVn/302wiJzU04M4abHZQ7oEUHtkAvzxU2mto8SPqDJsEyhRVGuNzn27ndJUDS
4aaNx1U8/7ObTQobXveAxDkKNDB0+pE15UFDORz3DjOzDBWOIfyQ5bik3tTyMMhjMaorFZ4zwgqA
vpcu8xQ8Cbpd/fREnNpjdBpql27+mFf4jr54tIIaFa34V5Z3MkZ4GDali2zLqVCoyp6IXabNDe9Y
P+5m07o5XDdmNaxjYVycEvoVx2rxZTm09nhAu2odDqTJcEDSQE7uCRajnk8JnoHm0Fc70lToIybm
GJhiQEo17gVHU7az7I5FOVH91NtMLz8HmwXItHkQFnTGeYBHdGnfh1JDC+AlhtqK84fi3lXl3qXP
+jIluhVdj9smfTiZvLqoG8muTo5GKFcSSncGM2VGysQ+nzGIFGKVh8eh2BUgRJV+kuIomSVjGF3k
9s1kHDsuyz67Yb/dZUHkORUf8fQFd1XLu46FpcnOIFR4l9ZmuTM75Cyt9nAz+eFwb5RFhTvY4S62
fioReCG+uhwV+57XJx1kZkT/VwaEjWpXBE+4ymGLar7OcUQmbaeLHpubhOOmKW/59OeEX5pQ1gPq
o6sznNppFjiO6Q3urY3zTRvsi2YfzV8DKQUFcKZe7Eo+JbfbqjbHVRxslpc2y7/0CHfkodAY+31P
duNJrClt+Imt0rNzdRVn7xzEjXh2ecyktzw8bnSGjIqsG8k65BQxvbEYLZK2z6djur+2+FKZhkmF
5bO0ra7y2hOrWVvsc8iJBymbddLvmuTdhsG2cB5VE86lk6ZDY+efVGZeWcBjMJVGFI34/O2QGmki
PJocWOdlnE69cxoU07PUT9FfcL7z5HzIvub2yFeGcVOthb9G5u3pLYM3mZeenTx3EcKQ1uxiZiEu
5xS62DoMapwWt4Rmb66Ws5vr7+oy8BEvKN+Zhsl575bnpH4YuHyU+kvBzSiwiaXzwwy2Qmzc4Ohq
NAwKgvv0qEGYIhB+F8HVjZ914RdIvRZYY/zMz9amV3u4QBkjcF1GAyuyPiAzNbiML2V1M6qnGOU1
cIW3/NuA5EgXgwwRQgyjlE73BLfQmL5pzsUuPqX5G5KywFumBtCCeC6BqkSN/6SfXrq0XJVx5JnR
uBXKS6lhE+ho09W/cEzOeh5s2073NfWjU1myMb+nw0cRnbLgL69OfXArxE3OL0a9MRCyDFLhu5Oc
1VWdFqASDrndzFDI1w2YJxfjV5T+VAgoU8o3q4iNDts8U+HHPEguVgr50ocH1by6+Z9jMNaAoKyM
PeEX0JW0uvOmSGYvQaECYBO8JKOOaKP9dbbuc/mRM414CDJeur9V/20kLoOn29i86yPiMbRTpm8M
VhyXEw4+yraUoUo+c2/iSQx4wNCjQh2P6QFLztFg8EQewypWDH6deJiO4/Smuo8qblaB+ptgkHSt
f055zRKK9RmpvF0Xocmq5nFLHeUP3Jpi+pYxzlrX3tKm+6ICHYmza04yfd1gBucYSqbSXzD4JLBO
iRGvG4ZZqISrGJ8uc6EsezeUD12jqUtuUKoxW09QcezQ7xTbozdczeV7n1+bvF5l4hRxohrpxNz0
mmFUiCt3YyQXTZQUydJXu9/aTVZW6RftbxgNJ4XBUjke4yK4J5Aa3eBLCt9cYIrVfZTrCclFq9hl
s1R7LddMjNHApemaJni75FT3w65Vdpj8VyIcYdCORbdJ5a4qt3Myo+xR3BanzHkaAIpIf6YPD9v9
EkyeoX+BjbMYeJ8aG91Ebs06r+n2ivltlZ+JdkFNY2rwt5Dzed2/agmmz2phVo5WU1NEMylf5I+O
1cZlr6Ah6W+G8WkVv0GNKtzdNLyAGqqGgu2GMrGc93n1aFvh2dW9NRBCglvbsmZEf4LkWg3aURTH
TP/JVW3PPTxKm9ctp4phNjKQpBAcJL6lulrHDjyfhkmlq8+hZfvORP8Uq+vepQctTU9JFH/WbLpa
1S+Ma18+NS0j4xbTRLYhQedkWfRTmzl8OPVbz/CWNbmrDJBNC78HpExER0hpVCyHnkWhIkxWrXJV
mbCOlKCBs7OZa+ka+eaMFJpuYxW+WaSe2WHd5rThsW7HFzOrPQlAqinhU9pid8q+FfUvVh5kxBsg
tEXul+FWqVOvA5NPtauGE7842PlngTOke0X57ar0qGlPJVN0jE5bzXG9IiluwWjt09Haugvanrxl
9VpQLpjio6SLJt/GV5Th4i5dDbKSJVpSpIqVXV0K83MilTlkQmB+BqQesWclTym6Pg3K6EB/Tiww
se6g90BkO8veVLQ3QBe07LvKwhnBax31NOltx3v33HX9vms4v6n1GyLUKHfI/5BYkyuc9rr6qyfv
nVzbQLI2+uo0i4cOipGzMcA1L5iKWBs0rCdxFUq/bsarroc86Tz3EOn6qzMfRL+L5EkqzwPTNUu9
Ncw66vkaFdtoQE83kOaw9I5kBsLZKc61TSfYomwd95qPB+QgNLodKlCJAM+WoLLiGeqs9Vz9BOix
kryr7M42V1tsi/AqjX1ne7r6l2VX3PzLdJuWFAQ8WuS9VeK4u5qxXZPceki9uP3XJ8+yfHJoqTUN
k0ZbMpdnSjMlB7caN7M27HRA+bTHn12XZEVf2vBbZNu42I+0XFF6n5x3zWJUgpMywFfKnKhlITjt
UM3etQgXNLOwEKKcrTjUCkUF0GUXW0wCocFqJeSCohKvHY5w3Yx8o7f3GVj7wkcIC/Uv8tXwUIM4
O3z3SyK/yWqkCa7/w05/e/uWsLSqyxkM7pgLx/N7rhOv8iQRgIb53JD7jj07WihBKz/Wvb5Xsm8S
Xj1HNOgY0yY3l/HTA7aH/htEdnIgdV9QqksgubnFcPXUsHyLxHhOarI3o2pD5BhVwWfXCHwu3ZOq
kKCR19e01vc4co/KLDdtCEiZi9fKCrYptbUNVR1q4NIf0vq2xovotmbxbZo3ro1/VcS2oI51nO/k
v2KHfbjyQVtg6G+W2V6MpvJKkH5GdDrhW2yztw3Y8F2jvg9ExGn0IhW/M8cE6IhZjJovapmkCs+p
B+r1TJ6swTSQHGI/SCbsIyzwKRkmaAvSTdV1ZQe1WT/r8t4lL5NFYD0NVOXiBqfYpjRt8HvJ9KnP
ngfl3RmaVTsE22KCnqtfq+owtLsIHBkF2JivYn61lAO4ls27YdILaANtw2sRHIf+PalBUbQ/d2i3
AB+h+UaUR2S8BsmPSEl6wZ/9fx9B9H9DVIDrB+3NNf8K6LtW15nKXOkvKVQjbwwIk5g+ApYG6Jc0
vNYJVuGUG1b9SRitx5W5050cVy+YPZVDqu+y5kksvVp6VwB02hp0Mur8BjZQO0oSW7ry2WnfklDx
HRl9OjLwm8x47yFb+4aOcSaDCMIpuZslUa8mmDiLzz/cpnzSO761NEXuaRL7So79k1MtRFlYHuYk
em3gzJuo+BIxhgRXghVE6H/MSaiM0Z3OxEX4mCOhQEYqHAnlOY7je9YUt2Zu12U6Pw8GlUmuBZ9u
GPBFDHtXWgUeLlG/NnTGC9QE7aRq+H8CX5t47OY+WWtoV4k7+JPsP/vc+G4a56im40OdIYi45fxw
lJsstI59mHgZuw3aVvfNGZDOQXt9axePANdgY34qxt0d0GCpeARkV9FdhXGI+ZvLra1vFTNh9PSd
DD+qpWwa5lTTYF+5gA6t+1JL9I6awI+l9FCmD2FKGgiwyJlr52igIHDxu1nqjc46Hj8y8VaoOxIC
YZU4cTov53+d94TZ2IofUpwM2SmEO7X1tQV2XiowCr3H+onnoXo3MRgj8uo8u3P2YVgfhmI+Boa9
s2k8CNUZ6pLxiuMbufIeFwskTDiN6ewacUnHU5fuWFQCYFHtoonlI1ZMtoxJI9JUmL6II9IikzmY
RQXFtIFwHJc5wBBj9NPulUqnoCmXBOItX7bF9dHLMF3NgDnwMLyNyINGZ+/bujxNVJZGALJroo3M
5bXPgp0k0fPM5mEbJ33FfKR2PYfxgqfSW9SUe2gWE1scxUOZGNvuZLpraE2m4U2Rr43yWjYP2/E5
YRh1supswJmvlYcyW+ah1H19O2MLQJXYkHPB2c9Z1wk67xDaJFcAhpUZNqXP4RTzlvjEMb8otvOB
pOCIxIewDBfH5VGNL7OB6+giaDKT8RKHuJATC9jiWNhHe3SehyYhQpqUgwYorMjcuxaYF7vb6tGF
FVmZZV3aqP0qA0wPbatw52FYinepvUuoTWOKC9swHuytIYipXoXKS9r6ZeZH5J5A8+rmvQhmrCPQ
EtkFKwEVR8ePNaXtOkR9b6pjrqncL7+Jgc4gilZ5tNDBJL4xw6pzJIms9VoSI5wgBjpS2EKaXSI3
uLRMgtWpuZkFRZ2K2PzUV7whPYCIQ6QVAj3yRHnqVF/WTwplvdqSlc1aF63/G/veBYGjQYu6W9hd
jFy9zYtZ1ojOqsKUmRiIueTUkQjX6uJCq/7FjF4jKKDZPkxWti6j1yDTGa4yidcGSp90dp9K0T7x
tT0eqFVBFkcX+5EITwnpMq7FAj2KSXtkpahMsQwAs47/UlJNnOZfyqNV1QQTtRk3OTFU9baxLL9z
bT/KCo9H3otMeJvOFIA3DOkqm7TMqrqWiKmT0R1LNUIBXuy9cj7Mzr9COq8x/Is9ck/rxuRRMz8P
SXg0G+z14XgiGqcsPpTsbMS+5Tw1Ml0xuWk1quqNxh5dKK8RjUl2B6rfUQ88xf0tSX5IDXJl4LYl
eyQNdoaepTinAVYTf673S/zQJD/U4ubkV9YY9c7FkpfSvbS5dq3tl9RojrZ2KuuTdL4i7cCT4TdU
q+YCY5BM2RJyQ7bAJC+J2FFDluWrmfMutOXv4Hx16sfIklgWUmjIP6PJ5Kv+VE1lNXQ1Mc6JJ/no
nTHZ9O0Xjuc6383slDFdkgY6r1JfW1rueh5v2CWn/NCMT1YRcq9ClEjSQcxur2Os7UlwmEfzkRTW
MdX5zafapXPVl8Bg4iKYn4ELA/hpGYroe6PcbQS96gkQMC8bAnTi7yy4a/riLDvH6sN2d83i7pIN
eDdnRK2v3Uz/R/IKquutam8DkU911foVARaJ9o4Gx13yHgGLVOLS809VXzUj5wfHtyPWhtpuspxB
opn4vcxIcBiqT4d9OQVxbyr7oyUSZzIjEwzAXw55UIhpfIkMbgVBbduCQjifvWih767VcJIwwqQP
r4rY/an6hxvYkFq/JU60xcIIDTmy+ivUXaRocI55WKrAQ5FAIxTiV28LknFo5+k5ayRVeAQ0JWYs
ByXdF+Gx53XHAZJTG+unBC5r1o0vlzJRkpnG82DcE8Gj3FIOdzqq3zAO2xDiJUyfopb5A7hP+FIt
IsxAQEtzrpAQ9fG7qCKCfd4VG0BdvZUkGdR95M9MNDSAsbIkxaAPd3l0KHvE0dTdmeluIgsswwwb
JayV1DoWw1jemNUPO9YvbTOtp/xfG1mgI8Adg8OyYefFnF08fCDKPYb64IQtca6/Bss6JpN9y2zr
qOSvM9EdUz5u2H265/2QAxvhBA9Dh3Ze+45aXbS8ubFiO5lyzAeY1LOZEojp9rVMn8oRtHVy93pU
7VvH2AxMtWIOJq0C1Ryw3dE9dagHbtAjel0M0rRmOdOwPBdiOulUgDbz3l57N7J2U5VYA7rGxptE
I2drj0rHYc80MONpVQxlTbbRypXloTbf9fYjqeeDPTLeA3dIImJ7LFa62SEOWSKkhvFlIN+mleo6
lH+xrRLFppyryD43NKTufI1puJcxp9vpeME4E+cCnEM/purdmntKKFQljeAhHEpRRx8d3eMC92eP
dKZ9t9OVSNCZ1r0hMcr5bvLmSEaTaJQjf84B/ARhf6wUpH0f9V0ESGR3+5AlX4LueRTx1Qq+k6oj
2wzeM808o9cId9J3toQtxFBfBORiIagLm5SkmpN6XOnVfklpIbxkncujHdpnzYmvBB2vE7Pb2OTU
SfCwrDKPY2o/d0Kl3WMUyFyYPNNDYBvnRsl3VdVfWhdLYhExhbTXlWNCH5xTfVpnFUPTaevIU94f
GjEgBQhMxAY63LStG9VBEMfQ2xr1Thm3lfvdJepmSrP7MJnEYvxIEXshFdBynVcOih6Ex4DUJVqG
nnqwaYQkFaUH69gtqG6lntwkBBHi96pMW5T6t8xGxB7XFqaWyplJgbc2aRMxYTs4OYsCtT/Vokru
92iONhVk4doQNHIfN0fZjU/hpIIhL2ka2kE1IPiU+DLaMUPlWmJrRJEuSQcoXuwkOlh0e5xc6Egk
X43Ptfo6ML6KjO98INuowFBzcpJDae9JbCy1Q12cNBKnoohBm/tkDQhDH4p2TtOjdEeSB3/FIIBB
xSp13qp0E1snhQ1c8bxHQHJRXLOO4DAm18bwFOX/KKxhnA5R2ZDCw6JhBnO2iR2Ds0w7azPQaMZl
9Cmcs4VUMsUH05mI9GE6U35I/GDs9K6LbjVmtkF3Qb6MWt3G+i0334b5oimSywQLesK86AMVyGAF
GqysY+qe7SSPwZjXLtP+AHm/olwx0Vwn/ZDo3Itl96NTLQfRLa0vc3PlQOc8AhO71swyLbrnNrJX
ADnbTOJMpeWbHIp33jOTUXtc2Oj1V0lQGzk+ewkAPyrrUmtOgfEvRTsy3ur0TS9PYJp2zgT/ZFEP
aNN4Yjwbs4CN0MreU10meAbNPdMbB4//DAnQYiZw1T0hg16DhhRlAc8n/BEqCxPUiAZmRn+xIXtK
NlW4lI1ViC0Jjal38Im33w7ze3FhgdzJan6MHLS/WyXEHllKQe7Qqysv7nRuphxArQT3w9wFFdoi
A7TkUrkF9MNZk7gPGFU5eJMmEv692pjOKKKMHMdN37xE2VGzeUgD7vFFCVu8/+ZXYby100YGXBG9
ihhCwB4e57haV0J4FWRjHFdewvVqd+5HovBbrTL1eRl2js5rym1MRAq161mbdjqHY205fErDfcre
1Ophz3dF/4xopaX+0fUK0phxsHnwzLHZz7zwbQBGT73XovPpDsYDpiFDhiXyzUmal8UGSaLkeph3
SrfQ/wRkJQZFpo0YjeO40d573F16OVKOo8w05ko64Vqidhjh10KasHfi6GbqJmx2BHEOqUEWiUbI
13M8yC0Bn7u5wCPTqpcREEuLf5ry4rgnIu6Q0IkuNN2rOdR7h/u0LQ74DUOiH/JzaDxrKAkh5hiQ
Tb8bZsiOKv5qSjqh4NqRkRChw+CRos+PqX6atZs82CbaMZAuc96ylHG8NZ5YNQjXVntT9C+anwog
wbjWyJwiSUd3gAEq36LLrC2KQkzuhkTkfe7LL0WNNrQwAXAHuChzLwfzICi+RxpZjC/KRd1IWMtb
WuueMK14YpmDpDYhy1HX/jSEeFc7WA5c2X0wtAMq3zqu+idl2DgwjNVBjwgc+S3UR9SW6wE53KIj
qRzxbaP/Gqrws+5vMTSPzUfl4DVke1MTfNYFiaAGzjQmHFHI6934g5PiltijfvuKdbSU6MOxbwPv
S05cTWP+EgrKIeVi5+mYm5bGvU1estRcZYbcDKy7NQGgYkGQ+rypDVzliu8aVOQfgfVahccwPCbD
ryO55n1k9rr+CQnazFvJpOUhcs70FoaqT24YTnWyaXPzYlW8PZEEot5OEM5l8Ui5kubm26F3KWgD
pfjMJP8XE3qGAx6LP1dZ9FSbxFDD+X4QjL7ObN3L83+DTtph/24q95F3Ne5czwAmFtHsC5pHd6Y2
15mER9mdJLJQeFr0XBACWYdEqtwI3VSRTPgm4cC6h0PMz0wilij1lUHKVcwpiIuJNeB54DFEZ/iO
zZWACYZJQwYZnI4/RV9tHBpgdv+trHTc4Z6fsGOVW5koq1kwe6URgmlmqFbix0WBywiI/Rbuvm7/
4g5ehZGUkTpITsWBBmYTagbkPFKCe+0gukkE8vqkBJneiwT/a3+w+xjWj7iU4qI4f3H+DB8Qmfxn
wljS4cCSr3U4ReREXFhGuur6k6uDPKYvkzz2Jtj+fqCwyeJ2k9vtxiDQiEqKBEZKz7Af133yOQtG
CMVbMRAw9W/gjCrJemhGm2b918nvNsGcBECNGXZbYcMw28PehvaQjeEH7m9P/HVkkxbRHVJi8ZSj
SQSIdSU3TEOFiFJSXX/jvtsswZ0kyvkWr3xuzfR9x67p9/hnutY8IYnHRYWpCoiY346u/CbiBNUf
awc9+6gLhio8P1KcbBSfEqNhxUTPoYisVS/inVBxVGpRfUu0LQ0XMXRwTZIPiAUZYd6v2fAKbPYi
5UvY46iv/VJ/q/RvNqLAs8pNIwFfMKEL+dJBJWiIOMHkeqW779NXTAHwBffShpteLKrBd6YgE3TW
DqVtv8iQhvlaFaBk9W9vKrtO/FXV4gxZDwLYoDfol75tvkeTOVr2LcF2shLJkUeya3DZOs9hoVNi
MhOr/7VtDA51ruu3rp6g7ra9++YykZoz8m2qt5k1O6L8E9VT1RMzYe1wkBvVvR5u0M7tuFPCyCPj
s6z9rOj4yOKEZ8SPk/0AAdmb+xlSwHHulXGoCT2ZGWCHwc4e3rPBrSAG9IOTJrvKaDYybo9sefBK
gzSy7M0mvGRyh4foyjP7454LY/Kt1LiNI+G46ksktN+RP4bxL297XGSgUspJmsWrlCxwDJqOtRBR
GlD9dj/5PN9by/izyuXKTrmRimTLaO0rsXq6gIJROrBNHCrfDh3UnExvdeI+6zmjR1IwLCO9mlZ2
cuP4gVDHK87AX6sPKHnM7VraDnL5qZkdFbnYAO9Cmx4xj4ZAhhq0vplEXyUgzSRKgoR6xqjsIR67
w9S7r+ZSWMNZYoGgKs36jym/KeNjbpl6ZWSSO8zQxg5d0NwEJMMsM1pr/ioc5zhWvacTJdXOw79m
SLbJ1OvrXP1RhyeHA8TBZMpIQETsBk7/eEhIECqhGwslO+pJfNVE+FcLvCIkiDZcR22EQXES+0Ff
7oxgu/gkjDb8ium8546EFwPoGUYwVQgez1gpmZoks5FwETKhUUSz1lW+GDjM/64jdCZB6igRPKM1
E+IS7RyGkJWBG1t9jsMKGXLIHzNzHs4kfyAR2k3JVRibi8pP3fUQkMWTAs6IxcYr28orDIBEi9ll
wyh26JiGAEWgLUiWNXqZa4S7wSQCx+7w2JEyfWexzE2Q/Mm3vndV9xwZtR9xg0XTTKlAIjXT8cGu
js5i71umgGbDELkyfA2rbM1cZoa1i4JPC7XTXmbsPLxeqw6YOBrK0LYzXzqrN/HKsL7YvHd69d1n
6ldfpkvE4M8wt6s2DnxTNViXV/bvmcXoIg+pajTbL5pbiuJsQF8UsMGW+JH47nlY8bfGnhR/QAdM
LpbRCmQd01YKAj5QUlD5cCSndac5TDpvNky1TSASFJlQxUscom3Mv6WTbCptetPxedQq02irWLf2
/Jjz5mopLnxG+Geqweu0XN1OtdZI+3Nj6y6CmeCIhMZa9czwLjns6/QJVYIxh7sZFx0vKTcxJY4g
yThtplNrlH/K3L8qReQT0w3p5lIBu+94kcChYVw6MfqDUEjhtmgp64NBlamw/deEdxDEMSMVJQfV
nj7CIXrCUP2dx2jclj2SJciYC0V4F4TTXid4JYvgXVM66yJLOdjlNguLdQZboZdMPZsBb7KdcJA4
EVEFEIMMNtE/dWcXSkJI6zF4BBFcDAYfI0LuKiqTwbfbb3M1PRFwKDBLACSU2Owdma27FGJdrT5V
gh43dmzfSoKcSidE78dUVgZbi0DGHvW8Iz8pQyTc9AYTO2EbL6yd9lPUeglfmac0+61RfMcmrhG6
WUVCGU4kirqDdR1DCFZc9Alw+GiS6UUUYOuwQSKpL52K79N8daa3hseiZ3CfAvvGGonJZovyktii
prsV90jdOCmFwTiYlEcW8o1j0O/21Z+Sz78dh3OmopjPJGCN9ZapAVAPpXgSz/5AsH1IoR1xOYey
52DRGOBQVTS3StkLwu5X/3PtPMr9nri8dRzscSUzCbWWw4WtWj0tYcBRjPArtqGe+0z/J/eMCM+g
5hBltzieAICeShvCefINI13FjP94quNpuCRyPcp2pwjbtwY8NvGXRWi0Ye7c7gx4i3y4trn8OzU+
6xpNX6Qyf4iqt7ArLh1xMHGlfsUy81wCHTLM4zm9Z9xOOxqtJzsUr7oNeguvrnQJ58e5Dq8BdmAn
8zN93NlCw+DdYpiZGawr9rcteHVniwEM0vJgbAd3JwqoNf4oC/FQ2+ULYd876S4X8B+rHOEU9EMT
CJ61BPtFXpeHYmpOquDzpVYjgoXEoE1TE+FaNDZmarXbunU6Eg4xnqvl43iyCFJbfsTpeRIAncCa
aZBtA63aujE2/d6Gmj+xgh4BMvbVHGMCTXqh6p/d2NCOFMRudR3AnBvEa0sV4Tog2wrNsSe9AhNg
XkT7aNnd0INDCQZLQ/koXfo3g1dcQ0MzmNKEI+A1Oc7t2ga+oY3wM+fHDMDBAiKdSQUtgKgYl1iW
dhxKbOTpt6Xti1GsF7iSFpt2Cp9E/1aIn3g8NFW0XgTZxeFWvTtx4c0mooipnfvYggHS44X8QzJc
K/FdX9LOtfzXMdp1jwBWbwvyGsL+5tjKTpuIYgG/3jGYCTFMmjnMh47S+5Sn95RAulz+q0V0UOSt
L6vv3JT3YLSZAZyKEjp/9PWO1gplIKAazUdYOP5u0TO1/FYY649T5+dttrGq8TTqyV5qmLvygkTO
UFADRRgzZt8m0UZR/cwlBXSP31LrdkigarDjv6TdvoC9WCAUpZp7oq114tZO+VSuVYajnXIbZn1r
zMIvMdMYMybEikRTkgrgDJkjIldo4aE0jO1oTpuJeAdKrTxw8T6+RhjLrfJWhFg0dvmgHKra+JZ1
uDHH1Gc3JSVViZUTPqbmmJ5TjyKzjlhSqQrPtakMsAe0dXAasdIJIpbZDuJlttzqA6T6+NzR6nfL
CxATPEGCyEjNiXlMkk7mlM9zTgz1oJ/M4TefmW05r5x4sZk9DQu0j0euZ5U7YwRnk1qQ2PpdCxkY
kXImySHUA1Rzv5oOZY7s4GibWtT+rJMTOuOwBRqMccwFfz11gdI6PGENpq9+pQRi7ZLnIwg4sRl8
FpTsHBAOIGHgDeTb8Pcn/3F0HsuNI1sQ/SJEwJstPUUjWpHSBiGqJXhXAArm6+dgNvPexLSRKJhb
eTNPQijKORALsncPqQ8zy3H3ZRVO8shd8/A0i0eIM2H0X0X7xaqu9neh/px8jx7qKDEsFg7ITB14
ruBleqoy701G/9jkt229GqsEahQ8kZ0ONbGxri3UsNw6u9FcRdWdWEIxSqSDQLtsMw4GChjQJUSu
ou8x8Ju4osyd5WKZ2WDI170j73B8koSN4vLYRTyYQtw1dbr0gkfFkd4JzyFL34YRk4h8rrMLcfuH
20XnCvP6xJHUcg/5AM86bRuAJCwyGUG7ExoYTe6PkB0N6QxtpdgHwPVNtYv5dyXa9s42tB6MmLC7
ywFWEHwrHY6NdhDtiaR+oGHs07cUWi81cKLAeGJ7iqF/V627KbJXzvaHzhWulE9fbDLMwOMiJKFk
85PQcOrYMwN6RV2LBbKyhcAEYoy4xdw2mMbChoM13iz4NKSY960T/AuLZubq0bKD2Rw51iYkst25
+RayoduuTLVaRX3HBXnHYm7DiKpxopriOZaEFz9HZZd25akw9mp8VIaHrZfLEAwBywJhchmmLPto
mOjx2EBOCLt5wRFEKz6Fo38UsSUpKMfPbwSTO4VzPNOUBmig0FY2y5bKo8+iw8eM46kyxk1dOj+a
QgwAi6xRLQZlp9m7IqZCtzwK5AwAIwB1rV69Y3XgiW4svGkCNJagtndkrlfM1usIXJempTtH6ssk
SLg5Q1g7kkOdNyIMJi4S+kCLk9mdMx8vlsEkFrmvpoC6VCbpJjG30j8Cb5lL/Xtw2UHhFLwppjeu
Y3vdNQp6rfvmdwOON/POQmEp8Rq4zFPUk5iAgOoYkUT5UkYAqNGjwmoYsw43oy+LU+k6HfIdW6qd
wXbirTAl7anhqdS097xV9rZW4tkhgmRHxwGUcoywnZUcwat/MSedkO2Wb0P10fpbQ+bY1CLGUf/Y
04aDphkgx+O4GsXJ0m613R5749l0xjVMgn3txY8yOEQKqbgJv8E211R52LSQPXlNui+jmMJ48mXk
mCPUJcFNTcLI4cMVQTWTrTlP+ROdsdoF3OxIRzsh9JdO7iXvxq3KX5wUlzjxvgbEy5sNLqqoMvby
IVbyZpfZ1dmAO5Pm+xrXWmrmyzEMrq6Puwas5SqHLuOcDIN2myhcdhTGaCgjb7bKrRngj10Ls5qu
qxa+hB5u4yZesXy+lkFCgGIw2Wt7MLBootv5GGs3fYh/zqASgROiPvy6vpsv1DT/GyagjO2RJug9
zg+Uxvw1uscySXACWxj6YP2qJa4SJYgQm3qpIBxSOOLt1Y7MU06N8Cmb/hGaOu0HZouTKo0wqrLf
flkmO0kzbbx72vjBR17E6hQLQkzhabNlfRGvIhUHejWSC1QHi7u/jNoPXI0aVnQPfCJetqowVzhq
0UVVYWxHPM8OlKSmOXvAqOr8kcUGNANo3fbXEH3SNzSzXQGDhxABGjwSSVpgq+InmZhyKUgHJOWh
S7fNuAlEtA1RrJM1mlQbmDPV7ReCKEUxDnuJx8ANAlaqADaRRpMOgb1RxkVUufMRBFhkg5fse54U
Yudq2tZhAFKccl/aEBDCiNW9y/G6SXTGIieeO4G76hAVM037qViMz42M8TqIq6tlDO8h2kboOJeE
k16UdqeSu3agGShUs0WW8Tikoyblfh18ErfUCVU4zD1rp/nQOcO1R5uDWT9NaCoOWDhNVRd+jIOG
H6rBDlwjQFol4a+o0ID1cRnjPSu7cjtEAN21GixxxDH82562I7gxdeKzEPxIPjH/cakxr8hP2QEx
TvCz9bfKdLaD+UxYW8bmRRmTo5/xRnJ1NMopc5EviL3PhAcuCIs2xzWHBV7s4nZgngLz16NwlDdr
AgCN0KFpHtJRqnxAfrH3LEL72+fg2FOvsKgLghU61qe+ulC5+R5UwN34fYWXvCK+rrHnAMGSEzu4
g+9MW1fps5LkKXaeoywMN9iFxBVaLzgq5jjPtC+7PiXZZYJAyAHXQpSuLLgAaf5uMwskQltL5VfK
P19nv9WdycEzTKlvwAiSq2eMCFTZswE1MniTF1YCViWC3jtkOibttf/lMBK6pKVkjSGs4PUpsSYG
JTs+rqiVHWGL1KhQoq85EvSfFsE8saMD9gNixpm3YT+CQOA4H5FPSr4syG9Ag6qwQykTbk5lCg7M
KaG6DgJU4irPaLaSOpApRM+2zHd9T8jUAJ/mFTuplUsjgP9i8jPB9dyuLfbk6UEp/4WSrx7FmLbS
mUCcm9fo33meHUtb7+YQFTL/WGC473dmv5cqBRDg/2ISs6OURJi/Y7o5HK1bq8ZvDXgLZQtjFN4g
uWvBpfjTAgivFucjwWHOyOrDMOqboarfJvQBB1eEXbYWgpN1DGfGFOTE8n0VV2tNpxfvpPPHh+lf
jcKInOikDIv9RrXZ8XVcoaX/0OuLFn9YKl0eOMWr6LeP7qogk6IsRD5gSRyWPqsDj8VAelN7qjIi
zLLFezU+IyZuwDkwCjaog0sD3FP6qyS/nU+eWoTDHRkBhkQ9kX9ot4iuTRoQ+aCigUx7lUhO799l
wAOHXyFAIQit3JkRzdESo8ClHS5tuC71jS+wvt9jjUa75djwWklJkEENdG559BFD8zJImnrwhvoq
pBHhw3H/Tat2lppNcBYu/z07NfZH4dTZItDETLQ/KpYwPyQDnVOagLNJyk1u7VP0VJXLqBHoXvcq
vHsUlTTk7Gy4u0Li1amIVQhgZ2y7SOIGJbtIOVFVTe2ftLq1kHPHL+/9pExb5zq6dBF5QA1h1lL4
DCXjqgJBw+XII72dG9xUg80rGGXWj15jbysq1dNBiZZOZr4cEX9GbD7qQv3NcrQJhGTFSikjDK+j
Gg8LM2Dfw8Rvu58AojfDSDLcRfQdhoXDc7dPQl6ta3OA6AWgXzNI6ms8BEHfFMTFC0aT3rHnzTQJ
cuZmgtuZyUAXQrqBZ7hJ3Olg6mGIQDUtuMQRxorKv6cjr143bh5RBPyBDweweGuyciKDyLOH+Le+
qybcnnZp3GOrMgnLJlkLaBMqRA1Imhl6DCUcACqLVcD8bR6a5ijZcIxsZBrsTCbszDfezETy9hH4
cPORSrDyysaLLok8DATBpnoeGSlz6hPerUZ5t6NsZ/JnqvmryilegVeIZQ1NMzo7QCyj6G9kpe64
/kKQBbIBO5iE+vG/tl2GMwMZsNe2fLozC7Sw52TY6Zh1ubvYoggvx3AVEC5U0EEAGNu+3Hj1Wme2
sXCSy+hWswsVypODJowcvOylBZ/dB1j4VxW/aktFYf0WxbjfTP3UQtYolFcQZYifab6u8vRNQUbn
zbUiyInz4482UKJYHJssFcrJU8d6MYbXGhE1wCJG0GGTlNizhrvCZjXpWA7obHgUE2z6x9ieGuxy
Hi0kJfznQ+Sz/ykl15izlAJst/ZnchME4EeSejtknODHdJGNIH2sW4unKWFtqTVnxUUqZZxQhwGL
9HfY3HGQz0wq4CrzN3UYlqfUnP7PU9HbgrOKFcI+DIXDbGyvy2K40+28UvUci16AwT5Et8N6BdGb
O04DeKZ4DaDH6E0z2p9+NErekpTVIOKm4t0Hre8uPaZ5gShdVTnfBU69EotkmlDJDD+VCy/EpFJj
a6nj72Z8df2Pw0YnB5xsR5TZkDiyjLUa+Iti6ojq9xodiPqwq81uXsMGdp3q5Gf1t08WR8Na50PA
m1ZIavquI/HU4Z9uPUeP6PS+smnFxOikxON3ClbaZfLlLezYlGzKilMSAC9kWNkXdD2Vp6qxD3mg
b0VLxo1EQZvnxALkhi3QZmw+0upJttdjUxXsxph0CiFUD8uBv6zFwWIAHRos3k391Px0Dz0TeeZf
YhgHI03vgTKuFEN7L4nr9EG+jFpQiLRlqGi35I5Wbu2tcEStCfewpsrmOpbnXD3Y4hEzyrTVLa0e
Vs2AMg0SAOHC2Fz7lnyzLIa8uAMUO66S0sNZlmFVKTcEMaGVlTy/jxNyKkd1nTasDV92oh9kp65D
JHAjQNWK5K22bORZ3o2G8+YRX2u8b7UZyKmogLTCeRsRIIKglJHbTJIMwcX6MAqMGpr96BAHRA8e
l0T7cBPZ2gqvfRKspGCrbhdX1SAzp71PO+c83rrgXZRjNNkuBnlSop9cuyOM8w52Hy11hDHDapCr
Kym/UwTqMO+QFZKdm7iHXDp7g1NNhOJscY10frNQ6H5zICEo8avCkgDhbO3gnazDhz5+tnhrC0KZ
gOm3RbSMmQ6V8Ni1GqQHYxuZzj8yAuBWxrkg4RNb9bnXKS/I9I01enNH7GMujcHkAcyeJRuWMJwa
J52HwUcVARhSwEmRYx8DhD3cQ11Ei+wUhkHwHP9l+tmhe2nsEGWJSs1bXiIKGYQGDDxvcJ0gZuL+
gTREkOCFI+qTAsso919+eDPbeC6wIXv2t8vWxpD8vuzHKDRafX6RCkmUQqwwTCQTlaer1X1psBCC
dNgTQJrhwMUiEPH2sY+Z5CnELELV9SL1aTIQsJyfLW75Hs2syDh/VhClCndreu2+S6fcWE4FnvoO
+mkVYZYOAkRrwqsK5/gcTLM9hvAFve495AybKqdWh3QCDprtVCz+hdFDwBRwuCs0hcVKAhmV/xCg
VONTYRsECJyYIOsROnKXvcc12WEGJBeqSeom2CbQQ1PVFpg246kHdT53pzQ2CWjkKABoXheyNDaf
VVScFDL2qOusixmAi2OBYGP13xnZt2x8zxBpCadF6gctsQy391I+zahZDzHEBmzKAixO5au7YcJB
W/G5DohzswQp2+YJ7Mn13IXPqbJWKBQAEuSwJTLpAqi/5LCijpUYM0aI/J+asuXEfjnFBKz4twL7
7/bGJswkjLf0Z5zi9pPRnvPLYgLGYBYQ8rutfoL614MVE6GC2377lE7Cs9X3VgUmyirxqSj4HvXH
RKgG2WmWC/SB38Q23hqq5lWGf9wKvS1JpsUHb0Ttz6yL2XNII56fuSROQuMh/IoDg7vUwsk3A6t+
dGiYIIOaX0YLnvHY/IbchjmYT8FJJP2Lko+B8rEA875bnzWV/NXaiQ5GieakP3NtF0HZcty/Fh7P
yCxlNsF2MgIGJ8X352FFwUUfLVR72NnVXxtp780Y4o/1GctktGmmi6V+pd6K3stkmHxTJqG+gRK6
AzGGDvVVZlePlYdsphUtdKgOG5TlX5wmP0lT4/g/rmpSpwHA45a8VlMjCsayWfa8ZK3JjBLiCoD3
iUe/9LZx+ypDdyERLd2hW0TGb0cgPHffx+Eiy3ehIQrHhAmRjVllr8LsICF36yx4G9rs6uQltUta
n0K86eCvSRI3NBv1cuVU/T5UfwaTcK16NLTD4Hq4GXSEMXfmx5M2mH3GI/p5pu51EA7gqEebEd1l
AYq/inh7YzCfKcgzJ1JlFn0rJbJJod1r858F71PjAk0Vog5Pw+2JGnObl/GtxnLWdxl0rH4vAvpg
Oa+npNoxEZwM/GWSmHc2mfWiDsYuzntA4q2G3XkjqBbGU2k0GyYloXzaPmWluGWH5qiJZB7iQE4q
RgyTbJHfXwWBjpFUpiyoIuad33Co6/h5DwjRic2cFXylxq/LvCD8H+m9V2m8LB2O0Eyy+DfmlrlS
3LPGYGyZFBfDtmmmgF/WbFSGrAmPRkSksgH4ndz8uxn0RdETwrsF6h/NArWCyzGisbiAvfMvN04h
Z4jQBs/wjuEY7xZ5wVDcYS9satl8BPHS0zG/Ro88OZbm54RsV7ieU/mZTJorlS518qGO+wJbOV0N
s3LyH5HW45xdFw+bUl/7V0eg7yEeWM2jiljUymvWsyAIno3hLbXGAW4N1Sj9SxP9rfLQnvBONmkN
j+x9cmHUDZsTuEPt0NHKh+tA49lP+RmIVd+iAC084TqjiIwzUJ2sOgi6Q7bL+vAtYH2Vin8pp42c
EOe1AGySJ/2ySYwlNQw86jBgDOu6oXsNe1AFikdT310zWei6d3I79S2JSSTj9rXwOPv4Lctpt63E
GxOuSdg8jBQMiZbyFWobQPvsN0hN1pDBpg8BkVyg2KbFSgnFr8nQDoHTDMIjFQp+f8uTQ2+nKzVy
t1ag4UgH94CJT88xJRJKDRQPtxNOl9ji/KpteuigkwWbmTMfCRPlqw6ZBfTINEAK3kFj6sywg85d
7SZ9QoIqSAu2sGl1LXCNU8mw17BDqS72G0Yfv4lnKUyR/L1l9W631kLU5qItn+D3sbu9Bc3FH8Va
MMmGyDD2hxR7S13k/IkeZSIQGn0bLn717CUf7iUrb2aULyt303nI9Xq9L1R9ndrAQccvMybJj23T
sE9qcWxSDrwtP9gDjoxE8uCMQf4hoqN8zCzakgtB8SJwy97w3yg1WQ4DfH3zXvLwc8L4WvrKerAa
ZLd209IX0flEgcJbkrPpo4xEqX8H3LYl+V5X7AMzPuNDp8wT0RrbQRHxstblCjl4FvJRDqHkMkW/
Mw/2iGWGwbHpc8pdpiR4v3Z4FZnKrQfZFtpYIaedTZMt4I1pqK6FR+MhaAhlJApGW8H4myB3lxqH
GOMf5UE47s/K/5BskCtRgdRtkY7teIC+WvLBIepy00iIxNvY2bvDkQeSYoL/bMtyU1b+xqhG0ty4
gfgrDeWktzQqe2+GxJaI/8Xz1He7h+NOlVpmpWTtzLmhf7UdxFFcoExGi1hiTtbIj3OWj3rmBu+o
T+PFhDSQn7b30oyrXpMp7JK5qr4EeKeYjhcUcY8TtWwHIsclgYfvuIDEyTomJ3ZXWp95/h3g50kL
mi2b+lh60Xuk5+s4I04TGYuBMVol1i3/jR3bJ8SY3roT9OkHPnSRkLd9VsO/0QSRQIaqPBkBmyUk
HB2ffAzR28CyHNfZRjhHEIz1eClduRyEeHOGm9Zu45DzBr4jxcJ7RO9XCRjFp8vbMc9jyy6bZDFG
hIsigkXF9nm0/JVt2O9urnJh8+3HA0kCHPn6yYR6l4fUDnanQPmqlHMvNsXwz2NlOmTUHZ6U5Mxa
Bjcu4SBeKB7cMgVbbAhbWLc2eceHZH56EK65970+veh0xbqQhuh1QPMa9eZNcqI3y4s6HAVoRvId
1ItuakaGyD+1VbPw1EuKAbbl6aOvKt6FClzDuka/0u1FksJESXLaydiq0XeVVcbGQwORQ7DPeNZX
2F3d+C+Cn5XyhjMBXo2thp0HN6z1tNtTbZ9qs1kbLsYwz1vwZb61/KIGPSRGP2zZQ3Z2fqxcMvzd
Q/KyKioaFikuImXq4zNvegOfpjIjErchavYwSQUXvcDm9s6hdRZQptNBBYyNiy4szm/7DJFKIXeM
mj4z/Iq4WTA3XOhxzcM3Plx3Qnd7pNgIHOh3d4LdkC+m7FFHqQ4La6YhAQa8ZUNu0Da71MNFBGdW
/Wue27OsiSCfKDu9Ac7cOW+Gek40Ho+0HOqUEonhXx6BTYY0YXg/rv8wkeyou2sFNm9Q+cpI94l+
86X7FDLa22z9a5XWvqlK3P0hj5hBp8qMemZ6K1dZ66WEiVeCZn+22Dm75DPujaU7wQoCUm4cwQM4
Tq4sFwK9MDZ+5ficqJwtND5tY2TfidtuvR4DHt0I+G86XLel+G6HqwyNbSbYJlbDOkOUVvku+SIC
GKBS0oODmIAoW56nF6xzb9UrOy0D3HkaoGFOQE8OChVJKrS6Wee1l7R5xpGzNLjd6+5a5sZMB1wf
MbEnzj+7rfmFVJfxEs6HZxtutAgGRkrekxCJC7btkBsYUeNLRgcmb0072PpdcRCILpYFGx8roYdd
SYQGykA6V/W/UX55kIG7/i/BrmsjD8RYl/pIHKpQrKcxojWcmcGkkYA2M4ePwP0s62es4yV+NJMH
oBNYl7UFidRlyUUYuEewyHNJ+6vH4t3Xm0WISdrmRQXVKo9/zMakSZntYcKHO15tbxe15IL5BM1D
ELzC6AffmxF+Geq1xP9RoOaM5Y9U3sf0oOEL8pTvwjoZ6mesH7xunzfAQ1PlHZQ2c9y94oxMFTBQ
Yf6Q4qATzc7jNzRzbHiM6enedjAZbFXnaoWoMTr26/KrQ2fSId+xjSaQ/BFGGx1xqSzEyom/Ehw/
ra3h8dizKCNkqKyrcKJh18Sz3kzvR0ZfmLKuJQ7IAW+Ajj/TcmmikBf6Zray2wbOC3gk7U8TUm4r
+HnmzL4ds2RIuKN1qAEv6eINv4pocmk/JthCqZxcqKu0M/vY7zOkMq87B80/iaaRYjQumItp/yPm
qplAU0BKRziLRAJi+EeX37E8pZ23iSzucQ24PXCkHHsqoI6aOkgCCt5yguZm7UMZ8c8wQQTEAYbh
pNKAHfObPL5AlYUBoyAVl4C/MLXrHLHEwbcIgiMVWIW/suoLGC4XDrmEXpqGB69Za4m6NTkK52g9
QukoeVlmBBowuMDuDn6b8oczxozHbud9e8YqN9/V4tMCDOZhBXEVEMw8ngf+gFG92Yr/oHYoLhm4
oKKo2LWvjuPsIzadurLugtfUzRTQ5aV2X3lqLkgPz7TyCqcxagjJmv02rvYtJeGCMjhGmKhTcFoU
C4ESEbfnPtvChcsjqE9k1lLzSSzUwTNWdoeOFYxj5dDEd2V6bUd9EeXaguXFmv51ifLcWtnCqsq1
jJtNnAEwdu8tj9cwufbFK+QHVo0/Vbxpw1ecoJizRXS8ZS2PBC5ojw/XebaRcQqDiWQ7z3GSTYQ0
FaHOkDdT/d1l09UKolJvYroqOPCXSPh6TR6iHzr0faChpma/DaP5zKjq1Rvzr6bH3OI8EyjtR1NK
pjL76CN9VNGPwVEVBNA3LAGQMs5bg/fd4CSfkKq3udMpv6ooOk2Acp9DziDFJIyCWM9d9i0BYZQz
ZV50HJhzsw4myQOHF05sQ25LTEChTqSP4UD6w6qI8RwwTBsGvWJccaG8QNGGg205K9SqTn/3s5tW
Y3C6eI27YNPIa2gHyq6vMddUd9FMWlA015JTxCXa40H3Mp53OADIKADiVrDpORcbwcDIk4/cjLSF
NMxvF9lEHVjnO0jBggbENAaXsXHosWHPreTuU2+6hSAR4yIYq5YgpeuQW0yIYsqbbw0/uR3Bv7E5
KCX4IBB07OswrbHsv4TTR98qcxb3i777akOenal2SfjfSNNWDpATp942hrWIxKOQ8WfnlSChu3cr
UE4FRyLuj1QlfwPEhnROt+3j6WhLYIgoY8PrheG0HtHpYObh70tPneLPiQwafL8+ElgAQaYN7jHR
22zUzlrMrrDtSQF0B6n5O+H0WM+mdhS4JShIrn9sTefahfXPCCvF5O0vRxCSOpaZzt+3ibpCvt3p
LFKBYGNOXDXxw1BfvXz1/kMJPiv1pKC3K357UOo7n+zG0JnU8PVF/VZWN2mpc8PilImnwXbmAUcq
HlWQ+2JCIMNrsPufHoOgBKZue8Xe9miUAD+kiv53CMaTtG5u/FCgI4zuvgtzFPVt7+lYE7qz0jsf
0gNc5l41hMB0oKC8RXXkSvE+xwAiIkYHJ70OPbHaeC8UfEQhYDOc020NlW4txt9AW3j9JiAZTZWB
FWlLO+VZT5h3JLfD8qn8lf6OGG7Bq1wi5McFoBHqt5YEH+aBSd5yijx5DauEvcWejhx6ACydRbei
kh7kr/Eo7WMJyoOsxI3NzmOtjTxdxK71lhWvdrrgZ12Wwl8wnnmEN73rtH8mHuSsnRhwnXvULR0R
O5+r2bHhvJPb7Jn48qZgRxluMxVcmkaCZXgOFibBEornNePzQK9exOEFH9ByID1couj17tO3tGWI
u9txeU/VR51GilY6cDYITIhnXR5Ebi3oHRwsnu0mAlrf3Bs3JXSn4224EOjYCsyaIYeLkeNMlp2L
5K6IZ8kYX03nrWFbao8h6xepKTZYwlZ6RbHCyNlcWDBR2M1SvKvt1frSjmyHCheNu99C0o3UmokN
MFDc7DD/bBSwHBAZupfb4WfwgVjisymv0v3oWp31jfnKxnMBcSxGJfBrdRmgKSq4dIDZZ8lnZ9OH
wjyKaOWoO4PXKIV7M0olDwkSzCR+eJ1Y5cLc+2QraGlR4mtYYvdKlgbzAzkzTyO1yiO+Hf9cXggG
x0RMzKzd15IkFG9C9nzicwAeo4dUbwG2Hk20fhhJS0zuDnlOzt5bmf/V8ltr0AugZDM4Pu0SxyXO
2zYBEjr5yYxZyu0Rd2yNV5X63UH1iUwVhwVECoKJTh2+JSjFeGs5A15HQrqymGolPIof0Q6gL5KI
lATpexV8PEaaQfZvGbAor4LKHpcI5F9twCZLFjv83nRc21g2jLWT/vYmSV42n5qHIzulWllZKsCe
BuUvdeAoGGsXtcnOwdPurIGPCQus3bAzRCCPd6jSnE6QtTb9gFTUAx0yXmrYbwTWdYtjOt8bqCyJ
do+OqbFVwOq/1LvkOOj/3+WJJTZDLs5FkRyrjigGd0iHYt+X9bYmWJc/C0dsukyBVfYKs4don35B
a9mARZYaFbbo/4IYiXFqoqrOKU4UOwcF96GFO5aIjnejISxN3ii5gGxvLCSbvIEdfVri76U9MDzb
OrWMpIC91L3FDubSrByh+ZTk5J23nH8f4FoqjlyFHjAGF9joHe+Zom6TMT9b3H2591BqSu8bkrBB
t6FzgO6nCJWVrEnnUF1Q7TUNVOE0pES8tdR0pP5rFYZyYSEZtOyZqnirBscoRhvaZjqGPUzEpAZ0
o6Qul49N7lTloga31PudYMFM6UubjVgYZ4uuLteiyl82fs/W+zQgDtjEkuzuvQRbqQR3z/ynth6M
kZaj50OaxGPHVajS4BLEQEm8M1uBNonPeY04qnnbmiBPrJ0r/WQgjPjBiRPmnHGRywXySK5eqS7a
x8jFasoiwtlnxjd+4np4QFbEH3NB9QeRNN0cB468iEhYdmPOgniFBqThxju75VXHuWn/pIx6Uv/U
RbpsbA0q7rnluF52uAZvJiOFAcLGUn5Ex3htqUuzfmk2U+DWrz4KyRmX+xLTdWT8Ncmv5mCoVx5O
ckj5f/b4O+Aj0ZurC1+OtuEkAdIP5cF5plAJfNRNH/JwO/4EHJb0Dh2cqtvxrHuf4n+ERrWMyeTo
Hl0fjPnEjLm6sm1gMmELXKu8uz2fDFO1t9AvCovqvXFvA1018b9K+sTCNyv/EM1GoNK3Ax5b3i4c
4CLT5SdHaNBi1fDpuFh3yYLaSEw0wKQ6aoTAU1sdKod73WZBj/JdOHMD/IaW3h33kParEdd1jsfS
5jnA15Nl286erCMrC/1aZf3SPpyCYgN75tPk2cIESwFkqdEuJKwXkR2sPgv9XocNFGWdamFeAt4f
tQlRmi7d+NzmB2ukd+rVMSdaxvc4bGJcLBRutO22E9CReXfKZ5czsMX3jMj10FqcARmnDZriqa2g
e0SWBw5cKR+dxD1dWrdY+ZeF7zqvjNr2CF5/KVq2tMMfbbKG8YkO7q+iUFIRHkPiNaPLERtvL4t1
EgQ1rCkuHhV2OpW9dnhx41tCjW/dQ28dF53GDBNxfnsOPgnrfdIexmIXsMOo/VeFomplKhG1GkbR
Na+2VburuR90JOVwI0s23NVmOtdrBKSmzaJt0gbP8Ca/qSieNeq5cb56QJqO82ej0bloebb1nWW8
yAsAHu5i2gXGyrGuaGlqbyEVFkpXrvpRYxU9vWWyQ6/9ScdbNBpHArtY+8lTwQzemUdBxHtgGm7T
u54BK0X242RfJnKZ8PUmMNGMEjllYFFB2DINhxXw6AiCrMuI2UBUTGg3Dm6+T66ZHrW/Nnm65h94
g75mcG81zCqwiFhUYCkX+rborvSNF9BoiQ6sHP/UE2Mz0ofLdxCQ+a3Loz9RUXKCvCSDbQZQh822
/WXyfjImJ4GP7mRMjIVknueYmj41wd/46RY/GtKJ+taVO1v98RToxaShFHYNscMCf+8j2/U+yK7w
I4tG8mcIFkQmclS5qda140XkvXkWAQGOTrCHaYyGSDLBt75Di3kAtq/L0tITrz5LeIBnHIrumijW
hjO5eR8NR8w4Y+iUX5mDfeSDH2rjfFcKDhtd3epDuhT1hQOsKhTq2TAJufdBvgV8ezGDdVOAneZh
Z/OawqcTDJ90jW2w2+CRPLbEs1UL+irrr5H3sp4/Ys5HlXnrtE+dM0sw/ureU7KzCHetc+CfunfT
jXVpLRQsVDEcKBu+D5BQk9b3ImbhPa5V/5Ea14QNXYStxsTynGsf0O0DltKZx8HE3JigCi3vBy8u
J2l7w/4CywDEF+5Mer6bGZX0hCzB5S1CxpkEe2Dy5cun16uYfWqarIKlHYGFBmiVvrAczlUFVi2w
iwoTWxyyXzoWxHQbsGs56Y9G6w+FimlkeEYcOGzzxUmBxT6X6LjzPZ8gIE3p7kFgODPiv47riZKR
uBB719wIBJGhxf8abaPsXucTvx+QiD8uKnovRlKdjV2RHoatG9BkFu/j3vzweS7FOcZ/lmFuTrry
KYKXLf+qqF+X5bmuRrJxPpKC/1bRBhnzPtJ5cCaPHAxAT8Z5Go8ckykgvgVgP6vowVMnY3KLOF0i
RHj0/Vq4JGnebrIXCuI8Uxlw0PizP7oth1SfovArYWOs9d6sELnednAPYZsAldBE02Fh7isfTnVw
u5tpUvQpg4VifXgZYJOP0M2XFBj/WBhi+tz48Br0iIB8P7HTNhczpwECAJJqgAOlWQ4W+GGmoLM7
LGl7NHPND0lPlLNSvVjmGUDf0u53mU53Dg+oGI2kpfXEPZYFoVfrn2EQbXJAJ3DIMQ//cXQey5Ej
WxL9IpghoALYptaaZJIbWJIsQmuNr++DXozNTM+b6mIygbjh1/14B7U71TGEcJHc1Ph1ChL6zKT1
CEAu/1Kibycs0ST8fRWfqwRRQKH+hSlK22nuLaoPjcLtWMzJDi869ubhOYxu/gCy+BsTGrE3Gnh4
JejVXbJ8b/O3itlNjZhr8JuYOrs87hPOKyoptsYgQhiMWB5Pqc6DPnn+MPo4qr8oAUhpxa8xHaJl
uglti+cIrpTxz9IpFy1YM+llRaX4OPMkrznTISeBgQ5iXd22a5IScz3mFPZsn931XxBfsyTfq4lJ
19m4l0x9CtkUXHUJ59yo1DeVZtaEpWqEIkO/pe5QyYUHHkawx3/1jvjsBsC5I+oq2CUDmyOtvl4y
17ND7Dz18RjW1K/gy/YImOhdj+vtvW4IUPNyNvSD0e8w9CqEuIN9VlEl767rrllInUZ2f+WXX2H3
HWmvMn2v0WltO0SIGYl147gEYhyYt1qTjMPqvFVWdf/pDWKG+RYdb021TUBq0FR3PqpN5h7T4QAZ
QBOfuhthuOCDqg4Vn1eNX5Ybs8OF7ebyJdHqp2esEaoFr6+KztoCazqjfo3PKKOqHn6zPjBr8plJ
N1qb2Z7vuQJvJdY3WXZPtHcLX0hwmTyeqsrUjCcMVwE+gCxgMS6ZXbAM0aMJJgLbMaUTiLmWQchV
Lk3WdyEHQ20wi+BTs6d/JEjMQW2HQ5lzS/eRY6JRfetsdpusaztYCiEGlaFFVCvPEVYJW9uxDVgU
0R9+fI/ySq59i7TeEq4BmyLmBTCN0kKC4f+UVHdVr7cF1VZ5tjPEW4hVUB7obVbjDfTRPKMp2vhr
qpMS30P55rLuMGqqcEAlJwmDpM5bkac6a58ULvM3Gheg2+BU7/X8X4I0z1ejs37CalcTpAm2qqMu
augrGsdWxd2O4a4adj7xa8RDZ9h1E7KAgyvRDyajeRDdBnjBbC+rYePIr0Zc8+4fMpHZ7qvhX5o+
3HAjPfaiw0lqbz7sZ30FZGxm4Jaiwo9MEuAID5qgOsvUW5v/CvEsiarHXJ8iBWoOBk1jQnUZt4SX
f7TrsSwlwIICDD86MMvub8x5gKQ9G3AQ+vgap9Yds7kOdKc18Z/LcSbd0wR8LR9j9GY1K994pO5b
VR894xFRMUecHy7SNB5SjLdJlbtZno2ajSGMNjYQNYGwjm+7nTykSfAeJ/ZkYcSdERWfARJ+Ex3c
+E+aH1nG9otVFvx2V5SMfS8dNlAnjrF+nILinvhuvWc8NXfDEWO5y1QAVjhz5jHHvCL2ttwMpFPD
8UvxeQNN89EfLI+8PhtjM6scejsQl6L0OfLNArpQVZvU6BdGscvxK7RsPnqGXotUgAdFJ8LMmvNI
1j6bc+fWSKwtrGPDgMPKBoP44pcoc27YCkt1IGOkGdL3xFrXxY3wyUzTe9oUBYssZTG0/xT56akZ
cdJ/8XiygneLMpGYW7KGMPdh4Yc2Mx5AvjoFegkbw5xYoFCe/ngiITZ3CSRaoOYHrMMjGzUd6QFj
Xwjwpxv1jRW9WAfkDvlz5TxVVRPAcgNo04LdCk8NgOYAoQvDmRivRjmQDnnXJgyG8VH73CH46XXm
BjTLCcxQgr/i2ag6wvD88nIHzxZ4FSuFVEM1vX7SOzJ7lP7ELV1o3EF8XSwzddcgDQn03ciamOp0
4wRsIwx1a4+cJ7DL0XNWeKQb9wHCycQUlHGNcQWqzAUx1WG9S5oHwyq3XN2Bd0RpIXtlxnQJOAwS
T4np6hAIIugKbW53D29ePSjwCmh6BsgxMNY0+cC+eVdwvAGLnw/dt08h+DCeVRK0afOowl+gM26A
dSyAUhEDgkVFqEyk6a3lDjhj2Y9GBA3O/Jt9XZ2N1RdKJTE1BmzcPjEApIm5EPPPMMrOIPrNhE0P
KWYSc9xX/K7594WZdozYW8fpTajTPhJxzDsUvfkh/Xo3uuk6lu8Gannt/AzDhoCaoX6Fwv3U0c2M
2uSL3M2E/mvbL7c16J/igoNf2HIcIp2PpF03mCujgtyy0ACpMHA6xsYeGQcLkvbOa8TjHE65IMFW
eQAebJW3sjP22OcXGfTWair7AiVQIrAJ53sqEynphuZYXVaWtREudrgkWkUQ6h37E9Vu4ToKh6PL
AIYUadaTMcSblUNBvxY69LsUR8x9SXxIDej8q6ldeNT5JcnokNXDelT5Z025KKxq07KecNBo3DRf
GOj/OJaUDtp9vAkCZhQrWYXqd9R8p1wNM3PvpLtBWYbRcCgkB1eBZ+1NNjgw1atjCeKREdr/WhMd
qbNkz74K39OmRVnTVHuflwS9qZ/zpx35otTVlYnoONb+AUMreBkd9pF/7LvptNSdw4Dro5AUR2i8
BMj7hGW20Ox2XjXjogrKRctY3tcfJSiipjvUCNbB0ZUGOlVIBy2JE32ZM4q54edofQbYjn2+Fd0l
Tf6N2q8qbn5CY8dKwTlqYtZtEdVxL5MwxDxeIHa7GLGtnU1RVlXtPY0SG/RAlXeSt0u8bW38ZgBO
45Cri+XeRn28NH3CAhq7+9LEw8iLWvFeRRZuLOOdx5cLSzJdyt2MwcyqQyytxcxCP+7yEZBYsHJw
zuYTnK5GguoL/CCDMrd9QFdGusH9spOhu2pgqUUlhrzs2ivmVql4Dee4WfWt4nIs9e+SGmHRvPL+
Tw9/tW5fNt1cSnVtFt7aN/4yLOsj+EW7+QuTnPwBSHZ0ms64pDiYWMA+I6VmpLbnuriwfyGL8ZY0
XFc5n0z7wyQvEH60NehKFlkZ9DUn/dLUJT1GesaZqHDFxtBmF/vB/jRVSD/IoujkoQfiVaGVFuSU
ViYs9OiFXYXmVwQfHdE2wrg8Eq+NtVM+GcEYSmL7oEA0S+79+Bz9T4Fb2DLX3L+4TT/MCnvwhyK+
M+vJ+yv0Dw4uMIozxuzgcINxLVaAUBkOdHgsAIyoxP7tEiDhkG0y4w9WOERuWKkJzXsKGCOubZ6p
Hbhbkgj1N2nBQ04jQHyz6EWbKDz2uM9BwZkQCbHcQniKn8S9jnAgiUf5LEeB5WXJJsUE1XHdriiL
KHU+HdhnCed/hGziY8YIGbI9fMOD4vP6e2tFB7yeBZPHcnnj2i/PLkkE3HKkW+d9En9881KS68B+
ZLj2okx4VCKQ4uWNBNWCfNOMdIdCSjGUOLz6njZq/L503yiEnUm7I6+xuijFjLQ46Gk264QDSlI+
amFTLzVykIEs+QoIUI+CcACaKljjjgu+Jy6ivvT9q+enF7jgHMrMcKvOLewmtpccFbPHLuSvPHoV
Y3wDNlFb2zromnX17S8B0ZJN16lFHQq95GQ63JoyM70EZk5DNq3rjHTS5iabAnGyfZjkFA92xSX3
rTlmHuHeyYWq5pfUdmO/b81LS+wciUKcyNvifNqNjEFgiuZtp7F/JOgPuUiJl6F67a0lyI7G/VLH
l0nCG3PMGnLTOsPiJ/RuV+GQGmggSlA9irabD9HBy3D3smOp9UOlfiek8KpbJy6tJleGORIuF3SR
p8QsyqVIYfS7EymDVVHI9c1Qaa0c2r1SsHrU/tmEsgq+w8S1Vw2iWE0JqcZCE/fIwgC8Ztjf/iCW
7AVWXum89bm+LvBnaOw+sUssErzqRND4+81lxMxtvjhL1zkPllcSe8QPrVMPZqz8jI/cZv+moNnI
pcZWCOZ+xbM88i+hzEAroJ5XbwatVRYoaDjt5njsQ+dCZw8ke9b++lINCd7wUsjpVEo4bWE6yqRm
3fKU/UvG7qqFoa8OPzFhHEleqLI1yvAOAlRC6H52yY/IYPDAv8MYyG1UyBw9zlzmxruOY1vxvnsN
h6hf3BU24EkV7Ev2ao457jQwi6xqt32GbcQxttMyi14wJrZmXiGLjtpLAU7HmdNZnxVnLZV+QN8m
+9e5aonl4rMmIu6AITO4+DR4dPyJRiICKC9iFRUYAhiiZO8hJPG2q81VAZh+BF/k56TKiJ76FogV
3GsGfJECIECmLdj+2pQMtfGt4F0/Dcu+9WupOZ7Vu1Z+mZzLFa2X5vDrUnVY9G8ycICNAVNQOqI2
3Gaby1jxTaIWQu2nR6PfO6zCDR9nhQ41cMS6WDwm9lCpX/PUXSXcVDV5tzVnaqVeJeoP2O25ynvX
iXYEp2fY42a4mM2WSvEeY3/+z6/2cqCABZ5cILcZTUg6Q/IA6tbpQRlXlzD9Mhr9YE0dg5QeBd2m
iY++wnvUJsT9EQYXybWwTmDGcXuqfwI6ADgR6IWaj6Yz65pvvG49UYGh/rP1twZ7zOg8BiImkcOy
BVpalulLDeZtiIhDvcYC9gxL+CSBTPdWjns7fLowjY0dL8aw2JfVkf8h8mkl4zW19EoawJGo6SQT
zMDwoEY6TjMXmdQcP3oBcCCzll760DFyGaytRf3rF+lCb4iQKbQ+AiAcWUU4rE99IMxczoce30Dz
VaOuM76VKemlYBMUhMd+quJpIQtrqO5myZV18o0MFH78s4KSyZHm3+CkeM+GqtWYxkPLA6rTliyb
0Ba0ZO36/Q5LM6UF2coBktJ0f4KFZYAIVXQYfnq5H5V+M+XqCkYYfK/oencP1oKk0xlONAmCEIss
OT44BRJ9BFLUOmRTPXKZtZkaAVcOxq4eJ/iVsxZWsaTjZQ2AABMn1Or4XdAPqKwiiu0jPmVuAtWI
/wRHowoRMUyuMbN1GLEzAuJXYwXTxy+t75HxJ2BUsrW5rUYGX3v100FO7LWLST1VhasygVMWw8FU
8ePzH8LZtvfdbAG5mXpqolGi2Ng596HAQQxOgQvNCxFgks2cTVYFC5NjbSQFX8mrqj8skc+0IZ0l
BK4rsrzAERYm0hDa87wTHf7oa5KEvDe5tz0Ek7rBs51LXNzDqRvB0PtkwKFLk4VJU8goar9yIYFo
WHdNeEgdCUnF/87YQKTpTRLk9Jj47XTVBFeRNzsVuItW2SSM/WVDXUDK7tbjz8zreNlx6arZFMgq
Wsb87wH0Gg2jP1L4zu0pudOerk0aBt9XkE8mBiqbGzJ25aoz13a8oUG3CWwQc/JWDLc44fs28JtS
nvlAuPeU2m+afHj6Qnprkd1QOrBmJYhM6ibMKOoOBibmHCQ4GrGicm3LPuqO/x7hQUOVaj1nWePl
jsCokTXnpSX09iAzEsOsTGgHPw1sx0U/rFwfGR8zncnK2WHj7vKAx4CDVTmeBtj+3GPeVVc9JEgz
bS52zCpsn68VQryffnfqGz9v4jEoQa005k5YXSLKBdTxxx+erdffIoDyAXmg+KrE464KoJu24T7g
+5tTiJeTEuHnRnJhC5is6axuO0lJ1K9gYTQyGoVpcpb8QD2ikgkFIsy5FvNeyXluOUrIf7PtQpSD
5DYZOy4xNHj1WdlnZiH0lA+cg/MALJahO4uAZWQ8fks4D6iRvfdZKc0ygAWi5hfKsfzwUkaURzYn
tbia+r7FEdSeVPyqLqp6G3DDlMqcYmuu5wtlujbFo3WMNeMc5gixuKo9qnW4q8liJVysb0PT/bhV
+mWJH2TjWkMpzCt8PAHuMIMTF3MAa/acpVTBqjw/DsmqgtziRlDIMK/3eJZNPT752ic1CL23GumM
9XZNhNmadJ2fn2xu84F+UcpT0QLCZ/Ex2YWv9cSB4Ns99d0Up364OWWxTgI64rzffrhGurqLm+Cc
KgimBRisVUkO141SVGNel/R47v3J4+VvGu+YTosDh7LnndLuAnwEGb4zApTlB5HclAyj7fB7qBeE
V6VJmRAAmfhsoh3nK6M6KgF+4mC42GTIW1u/VB2XapIxbrX2oP2aHvJcQVqiO9olS+bNYG/RmOS4
BWUy/cmqRi/ilNGRaGFvBboxwwnnssobYZ1yUZbtm8/nqDAY9/m4jfNdJo74ibXxWAyHjOFCwzaS
xLBXJJ2QSz+A+hay3RVIEWX2afX/AGEMZBJc9LO4ONbpd2aYGClAYBnqE0hMXpxKdR/Rqjx+wP0J
2I3yGmIQGBZ6diuSfyixVrzRaBAu3osOYZOXn75r23sB6thiKwQ9e6ly08lrMJ/n0m3nNU6s0sXF
0rCmOPvFzu5+Gq8+KHG8w9E+r9M7TGBCD6vSob2iaxd1pX5FRnQP0lveg/B1Onqv6EblzVZZ1ATx
LbY6Vi36o7L/dbzJUrcnuF0ymChc41nyhs6O8qLFmL7G6GqXN1FiwwerOoxrx2aNBnrNrIt14diP
XCQr9O19maF/YD10KKpRE4dlD1xOG4MeVgWERMI2EwuIhmbEOgR5Ch1A5SjWoXFybPrGtpjys5pl
vpcY3y3bvNEbsKFLe1+EzDsgOXymSZpJGud3kP9KkoHK3eZ3oFJmJ4w/ao52HTJ8RDdkF3ZUEFNQ
bAQLvUBUYknmVhPvnHcQW12JrCapser9k0ccyMCRkiTcxMtgByV5E9b8kX27HTqux/AM0UDred/7
a5hrpMQ+Pc3COVncRtG580A7VqNxDvxb1lJF+hORnsCowwICi8tkckVdLWvuxeBjFY3TL30Wkwlc
pe6m/guVD/R+g+SMRbSUs5M6MfWstfW9VjBV4SSoaX4UzTJrYYJb3ALMZafdRbY3XXc18AeNEZcj
1zIWrjSPSN8w8kp2g/EyGS5eRomrVeztPF021D0K9rIZN/fMGzaBTL8d/2FbzRonS1avOv3X0PGj
jRQntlRnFkRHXDyOLHtdBeKjpl/dFv9gL+ydpxm8idNlPGD6LeGLCQXk6bePftGaFPGRT1FUqHiQ
X7iLW/+PC79mzt24JJfXrdzeAyTBBVseC6C1wICwpOCalWeunQy286B0jq69dw2eNV8uEywuHdgs
hdVFRtmqnu/K8Z7BFiXlDooo4qOaUkkgy6noRuJqWuqD4rWivUdkbv2iRMlgiXuJsu/IY64/qcaN
Eaj2UQg+XDDqsb5MCAdiG09M5A7vM1COGsWW0sFI7oPFX9YMJJkKXKw99Rrm9uQIVc3uL8bYHRsd
C44Cag6xXKQn39v2yL1tzSg2xU3wjWmsYungOOj8PeGhzlrl2E9bcp6VsFr0NhxYesDTygSH8qY3
m6xrmEs+lMmC3+5UcS+Ca+5+AdTEWwnnMz1Bq9gUQ4/gTXOWTFaDK3ZD+q3JivbV5Ky4VLKcFeej
sj4CvGN8DVlf5QmFnXmUXxy5g0t7KiEZca3n7UL6nPjLotXsOdA1VM/mvWHXPw7JuqheRkNQQt+7
OuIynriAoKnK6Njj4JHZpixBuE7/iG7LAMuO676c9osYmg9yu6QZ2ATfyTNhZ1smZpn1C7d8WeBx
dATkLsDYcVSjYw6Gy8v3jnbKhiv9J5narpxupUXfo4VdP0MP5x3p6ieBz8TnFRky6FmICxIz25jv
fbFMVXVmqmITFu/KQGIf+0BW/kaKcdYylhvtpeapD291+SFYIENAwOmDK3rmovFOblczeKjl78gd
qSXKqjboWDz6CK6zgPFaqCE08g/D+AzttxFXGhijddCCdU8m2x7ykn6TCBtj+G9AniJ4NSo3Wxxa
t0XmIQ+GlaTrDl5xnpLL+YQ7ynYB62W7V9Av7qlLrW3yO0pslPFWg9xtcs4mWLwqgUkcE1AQHUv1
UEX32ruYNPoYHxHjYjptfYavMrqZYAsk2g3ms5REeUAErt+51YotgBuB6OPViAEgKMKdrf+1A3jw
1FpGxaM07h21jkDgM2TkmIkX0OtMgUpYc+67LFoGxqo0J8S5oPStpuod5Vu1qZmDmzbwM9N4qlKS
XeGgxoY4YXvLsd/FPAVm8iTVTFkYaINmUbQfIl3kMtka1KL6GE4OTv/r+ocEfGZYkWQhL06ZF18o
SWIe/4A/0tJD/4y9c8Zjjet6cG9VgBybv2xvXGjBV2PcA3R8a237pxxWZt2Df+UWGZBr4WlzGYG8
p9pMKKG/iDy4OnorYR9wliPIxYsxpLN4/Oq5DZhNz4uIayQBgL4kFv+wfYPy2XPfPtSUhVgyoKEh
6vNv8ViKSVbIWRisdDpZvHAzuo+kP7f+qWVPYjVM3dgXp/LHirsD1nacgcpK16+GeTS5RqiIyhWN
UYLZy+hfAI8mOVLzUwDcGJcGhwDdvci+4wwJIX2m2TtJtsD9jRBDy+7h4NgGSlwG7CL93wjHv2uX
3KEJkWJqG1iKdD3mg/aboJ1h8EKfelILHOT6dmzdZc9rRHqUGbIss1gYlIy5I91Ujcs60p8P8tBj
0oruUfJR6CRR86emnpsCZh8Wi/IA2v1GfTGiwrkE3QHnuwfcGfCQV95hZMKAG6CiCBplzR2RXjzW
bTRczGKcjJYRbUkJOxjk6RrhE2djwvfLj7YO1KGGBIxts5YF1c/msJ2MSG9jjDCvzCj+4s56z/WP
iqs5ASOOI/Rs5+V2AHQt+totPvmQ/xd0fouwRgZJSsN44OGoipja7GHbd2xgO7wM/L41Wu0B3+gq
L0FeytNLsFqTd1qmTPuiGpZ455LoUdjKyiQV4mNrdZlQrF3OPk7F+NPV1qLUviZXpIxR6rkzAfKq
KhWkH0ND86UEX637ZwGuUW2WUimLO27plvWVABqOoAg226m2brSfMTl0oTUMSbj/Cflr6RK7y1wO
fBHNU86pVmG9MQBCGuIV1kR+pm9XgV8v9PhWvUGPQ1HbwX3VCSS5I5xq2PxxdO7C77J+jOwNKrqX
6QLs9Bt2m2WB+aX3Xr37LlPyHmDLDLY98HjiKZOiPfrhYJB8bdHrM+LREjyW6a8LtQPfCwQW7djm
lRReUnsfKWtbAONj6dXgDVLsH7yMfHLt9PhzB4XmxAUmxRgxwt+yvqf+hcF/k863Phn1KxIspAfV
I54J6JweC1e85zXxT+yII2pHy2U653vRKx9UWh9T7Rqq2Dt5mUlCYAY7YY8tSJz9pfmriN4cXLfS
ZognYYC27TR/uaCBncsWpeNADEbay3z9NUGZKYq0ONlr5bvEt16hCCcNPxRKvkZvHT6cxC3nHSH9
gbk16jnFDZ635F0vn3X+JvQ/LcAPgz7l8YMl1tzM1BXFFvQ0k1nod0RYePrZcADflanCNMxyrwMx
kqLsjI+BEgCDPKKwYi5IrPNdTDD5JeVEDvpkbjLMOwbEE4YxR/mkb70ecuapYZaz+yEVZApkTrkp
WCNn4sMm+GSkT1y6Doywyaxf4zsNbBjVlDmlxEGxVVTlo6Zhw7B5+adLgNo9xEwdz4YJoCfamrJb
OahhrnG3QCfo4PNTsGmwL+OHUsqNHo+UwH2mQHVVPCJiqkS1NxRXjA7t4/w9Ch6iUl7sfm81qH3m
v979NFse4Ax6Dp0/zcEnFGYdRP0DyiHG1Bzb56I/BTmFzMhmIacSTznn6bxysW4o/VPKz9yt7rkC
EDa/me4ubdtHZ/2TebTM2SAUTrlOO75v/sVoJZfyM9XK7BQ4/3cto/HQ7c2eRXf3PhQr4Ld5cyn8
V45wAJm7M2DvUuIVouDFds42clpN8HbOb0q160xvSeaXb8G86MUGI9herfYhgjqp3dmUnCZdsQay
tWSxT6Ty3Cm/NrFxtd0HLhZfcOW7ivQyhD/TjFDyL6PPf/xpdOhhaDI+EoXE9MlOs9w6zPtWvVMU
UnsXLpcqqJ2QcgOUPYz5A0Lt1JPNkR30H9WwbnVk8G0D45Lhpzo0GvMMu67iEkYXCX4rsb+U/its
PprmMbT6UhhMqdS+lmyEApRejh5PYnSyKvQFwkGBXLneyUPMdmPeninLVcIZxZfuHxqPCfJmNahX
v4H5L+p/4vqGfDkwxHXhyWt/kvSmK8RYWqAeZAwctiG4AuItjrHRBZFPg57v3gwHQ6+XL0vvODUD
OnSlhgg6ZMZFzZkjNkWFzb75innmS4flL6NFqH5WkAoCxBvDvGb63gc+zDu0HW8Dq+YehfjgD2un
eRXGvbBvXrjolXudPZPg3RveAlh8CoE1YB6dsUvYPcUfmbsR3cWsX4n9XnsHWyUOQkdtfSpMdVaU
pMviAp+CAIZ+IjUGuPl7rLcGmRXTEIwZ+Iz1niZkzAtsPoPw0AADtoAgYV+xaVHhATWCnxjzdc6H
Km1oitemOkvCowk39pTzcIyquaEucyhPRGVdeURLDWIKjdG2yg8bm7+bl+s2168iefhWuKqtlgYb
Xov6FKyHiAoy3kU7dYeriyTkOMcgg6nKmJMCM/EKsMDgFrkQQ4VKKVEene8J0TnccSUT1h2Wered
DLdYv1zyKtpUE5doVBlXYNdK+mhrcNFtAxHZa5YWwDvKylapF+8DzikFLQiqIG1ECd+Ronf2uVC3
yXAN9a3HkhN+6NaqQibQsx4eDE2cAy84NVb5GJxslzfhyvTaq4KE46hNzHyrgnmJSQp3XJnUeq/X
0d22mZF8/gKNOvkCqcZTUnx8XCtKgYvYLSePE+SX9jja/OaS5tFTmqBQJ9Rb3bEO0xXQSziMLR7c
gEQfSK4sTl66RgdsJVZOrJ8nzd2iDNST9m/jUY5ekZatOgx9hfynq/HVYb1Caiw+lmLSVgh2DLQh
54mztQYm5+l6FpnBu439B9ang+u4OVap8ixTVADbhQI+HmzhH7xW3kcl/WdQVtraLT1xylKFtygt
5PGkOtNoyeaiOtpKutfJiqe6/aslyhSYG7cN4EuDQli8jSetd0kVZBNDVQGjIVXrpA/J0ke8CZA1
HJ1NqXgOyoXaoHNQ7RQuVTrBGHEoc7mdUo0FLM8R7n1rJjsbWb0babjwRpwGLorTpcqZk//PpWKH
7EGf+pgqvZgLNsYYmtCy4CfDSpnzPdWSraAautvK9mbCYQLiO+PtCf2chwfTno4MoMptx2DRsviA
U7/KoxdGlEB92uZebR4jdwWU7jn77il9F2rURHiUY1xNi0tw+YYh6RPv3Cfdi2tT0rREokrJsg+T
1jNAg+8ST7qj6BvY9+uh56yrCVToFu82UGJdSPVD3NqLkRCwkRJd1p3vwTE3XVEf7TYhOde+tQxx
89aggLyrLiosjh4kYtXiL8n9q1RRzDyq9rwRygkanCu0ddttDA1QoH92G0RVjO/1uVU4jSnBxplo
6D8hknODSqiCQBXETsRoLQhg4ObdDHhzMzgnmhi4DJiMfRra8scQrDsdDNrLsGHNEcxxMKWFHCg9
nFQ9R0gObyyzAnq9c+vVM0f0052XHbmOMzkOYIDb68Fz18xUJsVSeaZhr8AKUm6LvEEpHwASKkvm
pEXRvQyKtyWz8KD96/s/Fg/c17C8GFglk50WEH4pdnXX0rhTsBP/CbkKY/RdJJQyNSSiyiWMzLhb
I5CnYXIoyyur1Vlhtsz2rLCyB4esDugnET8tfYyp+9Q4+AzOObTSWAeNEH+WaB+8ceaZ/c69dlFU
XFxY/PnsSyT6YyO7eU4VI5W4VfBWErah/XLlU02p8M6G3gPubjuAXxo6JtD6mEluafSXSjkf+NAp
V5111PV2v/hFF4Aa1P7HBEuTs92xQJSdTC52KOnEXjn9aihH6zH/B6xwlvXdQdVyml1YbaMcq12+
aLmMwZzJ3fMwyVHO3QAni3FvmRbP2GNej6KbmnfYRSWLrBjNmr+Mx71Z6haRhI0LBS7N54nyXnZQ
kLnk2CeF6LZWPDQF06m6JczrjvvaXUfep6L++pglYs4W7A0LnI/rIqQ3PqqZWJ9F2uN+q9ngc7vj
E6dMkcsfmD/QUlH1V0sypXTWQRVm0hKfhX11mHG5cdeMFvSc1+FGsC2ll57KCOAB3R+aHcbmN6VA
p/fOGsg0nceGZg6y++sKRpxSA2To6TXGjChSHI672rhU8Lajkk8aQ61RvLETmRIWTrSGHjWBUN02
Jec8lQNSu2kvjOw9Tvy1wYlUf/ZKt29pLW5ThiZwowoLPgt5pOgeqrEbM2/t6NZSi6iUTXZTNeUI
VQHVAcsaB549U9hweqGBUMdtzbtB7+VazXX8VEGAUXCSML0qTrAWU68qwlM6rHMmksL4ioHqhzwL
sXgyalK+EBA7ovAC86vJZ97x3LZAJMIaiwl+5Xqi99PBFNPtQIIaxAC56bZ3Fx1elBopVBSXBAZG
8tPI8MhXgSFluNtYX0T/GVh3vCewopCpCCUCu9Xznsvcyx0IGHzJKl5H07Tss2BvbyO8/CRk5Zcc
HUrACCra9wADgO3fAnsXZpBn4zU6POBZxsb3KAEckPzUw3Rdn2eQW3KgXmqAtmdgRRnPStSfhAcF
X/vsaP0BvELv4C7Q/uLBOrXMOgqkHUD1m7hUVswxS8rhWIA3zM4qgV8adMmGJz6mTYWKGmolE4GH
w/wytasVXw2iFVjgJfesP84Hqln9c1UyHRjjMTPE1m2Gg9dTCJPbS824Fsl3ZKHSwhlkl95JTqq7
SaWF42FAwlMYdzfH9z4Cl6nMF5gy5Myv3Fme/CXDb017oUZWXRT9wmrwR3cTC2LJ7BnqJysiNKCb
DwM+VeL+pMkrT78qRByb71PE59dAaRpSAmocV4Q1uIbyzIhzH57IVc9sxIEyurZwAYjTdspL5jc1
WCemWMVjw+Z7m1aSL3G7wGowz/FCNM6bJb7DautZO3jYHRbFqYmY1yxeOzfi5o3pNGW79UFwYqU2
T3WArUbRPBbano6b9tLYW76jnCDEJ/luiGPSf+ox3EOPmTC/h+oxR9K0qw0VS/i6kktAiVmuH8L8
EHMIKE/C0TH+1/KnGd5VZplJhZBwwVnLqu7JY+ylJxTrlkXEgoumOfKdZ35C5wfXkU8aiv9Fr4HL
0zMmn9bwz7c2YbhL+pMfvDcOwhACULU0eD+6fcuVmR1at0mct4CIvpTLvrtE7pEitpSl5lhzb6Mw
mkltkrBtr+WNhbmFmZm/Xl/RPH+p/X7WGDF4sYOOnSghrdSMNDPFO3gKNl+F4jVdSM17muzL4Wyl
GzgfbnuIIB9lz3E85fwBpf9PQ9ZRBuAIPAiUS7D2wwxJAEhh25tYt6qu960uFionRP9LmnNhNph1
g381ApdXfbGAdupV3m8dHMVCffb5aaDwPrXMpaOwGG+ZaknT6XKKtLjskGMcDyMrDrgbJb8K8my8
+mEhWZRqs/Hz5Y9BZ3Fi5qscbJjmMG+WCm+yFAICvdlKQcB15eIK5Yc2YHLqGU7gFn85njgv/Y+m
81iuG8mC6BchooCC3ZLPe0M+mg2CTvDeFICvn4OOmE23ZqSWxEegzM3Mk9xYx5vhoQsy2Em5x7n1
mYfMLlH5u1OiGENNM/DYxi2fULjAE1IwAtvGdJ4XISaY8gAHIqMaVBpHUb07DRx5jINPam5thTmi
BQlKHyGLwcT2w+VkhITjla+mW/MBxgsD05rBvivNlc4JTc5XLDyz9sAVoIRnhvtjUIthhEeAVdHk
XsEaCSNjG+gg3O/EjxaJqhYhtkrRG6vMg7AduHRQgdg3p4EuWMDU/T0fnLfCYouPk4MZm8uo+RDq
7uQvDTSCDqtsy8FjYtWd8MrCe6lGik+caJFPpBQYtyOuc8ppuWn4p7FG42N6FzMjoDfqaaaUuczt
Ii60GskUKj/XvY+jUL/5ZI7BA/vxLfEIoHOc8rRHpwF38Vc6VTyyesnig6s9IOJ1M/EhOqbd+5ST
0yn9lYq+iu5mi5sclsEEwxzGJdMvNV4N+Vd6N1n9itIlGDWcGtrwBt4Mwfh4rI4zlzYkjMyEpqUx
Cj+D7mv0qcwB3lsynDUspXm3KunzC+eCTByL/cCFFWD5EPZXnYjFVLnbCuVRMZiPmW7FiDxR/C0l
BzTueTjRdPM7ZrZp0O0qccfBJaZOLVdnquzw+6xgpHfxvQpOQl7yaNfTy8StrE+hd6tlpLJFB/iy
ARfdZP/q4apmCl0iNlMTP/RqutVsFlqglozsFj3OMxtdVsPZk7OnVoi+BJ7WwGLv1Ab8pX6BdaRZ
ch1gnyZIFc0Z94iVALU4HsR+cigfxfmiUClZIxc9z7hb3RvPWef2rh5fcRv0wSZNCQCuI2sdyx13
M/imnGOqeI15LoR/HMSXvj024ak2vu12S+LOdS8ZfRfWBL6a+qoJU2HFH6kYiVq4RHnFRuMycKLz
Zh9H8G7Bk9PZcyXDlMBl3oxb0vbzba69YSgMMN4lF5Hvw/jHGahx5owkef0qI3kbsT+XfAST80aQ
xYCzrFm0iH72LgWr50Ht9fHa6FsTnnVHPJL2M6IHy7zY4fGPSZiHIN1Y6Q1O/oN/cpgKEdPzTIp6
IF2EyWWY06lvAO8Lbls2XlV/gAfFSwCkgJFUTOSP7CKTPDoasCqmRkUN3bDApMpgjsh4gzz8lsyZ
Ojpq8JmlmrNK+cxm/LSjMSDnum7IVwGIeC43i2NSA1y5dURvW50qNsfSOJdm9ly7n9bUPxkdlOqH
Tav3VHgAWC4Wv9p314LvqlP90yQ3rrfB+yjlrs7embTUqYV8eszjO64KwsUb5a/8CRkRQ2uu/yt0
MPibYFZA4gEcIzUWHN50eWrIANMP/kyfAdNqgPrsewY3fC9DItskvKR44J8L+YkVCPrQpL/K/sW1
ED/87FOxNMu6hwz4OyNElPHXGvRQs9j/UkTFD8r8rylXoSQm+Fv9/wf8FPZYfsoN/1prWpVRsZ7i
N5/jKQCxscVK2UDdtW8O9ZtWvIrjhYarbLQPnoY3ipO0mZ0H8xjaFjN+4iNZd66IosVNsBhiRmnT
pQw2dv5hMCbMevJm4bYT4dVN350k2M24pYI0neWS8xi+/epbdv8qQZT+kbQrmvzi4eBULzlD76hI
SP+1Z0DjOpxWmw12nIfQiSKVdXVzNshX1W0TH2udawIDxMJjySNlqauc/S0gNVJwvDST81jdTe0s
nUdB/samJmoUTOzDxYTQD/RuVctsl+pfOpeW8kvZe2X94H2p450BGhQUVrE0RQ1Mv1gKokg98hJw
XkZXCSvyCAriErmHKtEgzOhLW21zgtQwCV2HoA+3DFjii5FvpY90MR8loFjjveBW4gG4R2sch4MM
PpzmWAIF9l/c7E4Brh2Je23PftSRSPRnRIioB9dgslOX95yqBfdupd/YWEgGnXIOcdbwZrt4xq5Y
XFet/x54H92wH+Ot7/xFVk7BV7Ec4kM0b4csHPXNlx8QFWe6TTPOfgD2pyisOcPkjLPJIYKm7saz
CEHvcLqKz6rNHxbumw5ESKwfWki6AAlE2ryp4IOKi4JoVqHvS3r/BrG2Z6klp6ORiFZWUTvlLWLq
fWKx4A/sUKnK4dD5+xTaWMuuraNzJOmqF7/aoK/gd6JDbrBwBVz05jQAM0kxertU4lT64KiAT+Su
G6RF1u4IpoQF1V3FurXsg3tcbdGn/FnK4bLc2v5zGTHeFtprTUXTkJEAnkP//e4/nGW1LcjG/xdj
If6DUOeCweioSk+2ldWuuiZWKzmZHAJGesqtdeVnV6ZZe+UOf7UqzxXsljyHDhnDXxzb1w5Lh68I
j7X0Dxdriuw33cCEfh0lPyNt2lr/ahYkHPYp5VNRtcx4YJ33kElKOk9WFQZ3JkYhql0F0KuQNwXz
mO0fQ87ag8+plX+G2Lv9Ltc/uu6jrf41af6dxL8WWIaJ5Jmm2xAoWIiLdC06Y5djeG8xZBGwYdbA
XpjHiE5DtzYif98hWMdUjnQ4Sp7ydAQobhATMY1vWvNexpYhox4z7HPyozdXmxNQGGO6Z3Euu7L7
KRJaIONo6bEw54yfxo8M5cvo/0U1RY2ls9RrTlTDtGcZXSQd18VuMh7MRlNM5hbTtBi1LUu1T2A4
y6mDXJs2S9l9AVlrIaDoiph3bS0s0rVt9J7Nl8HpoudHaPa6A3b/2IBCKimIQ8fDoE3yF7s92WKS
6kR8evVqz4iG8ZiIU2JhnqQswMSiEhvkhlaWWtscXHrI31yCYw5LM4wwdt8kRwPHrJjrZvuG/pP8
OmGmUpLG49eAx9lJH0lyaLlPmxiqo6/Mp0Ljw2ZOFoYzAzkHioMxWlOoOnwf8ItEaIJ5/c/vPSIp
BoOgiekq73oJVYUUEmlVWgQCfgMQ6Axp3/sSartLvWAGJHufMGPu8FfH0a+Pj9rcVJxm6/J3Qkqu
61+HAazW/YzOturO2rgjZZVisetRfyM6C6qBBGK7t+1fq74FTHt6RN+aU/5cnie72c84rbJhJdi0
U2yRdUYpBUyTnlqImHKcsv5tvJ2BIW2mgXj2vrJf8YHZpsf/oFez2Zjo1hmqTBwSmMPY0hpHFfcr
yHbzrdzMfxiZceZ8b3Ce5CEGZUZTOB/8EjKkYhpFlRf+9uiQBufc+dAh28vyMJqMrfcYpLkwboKe
6ngIZYX9Fxac/YK3FJodAlUsPcg2lLr45bLnt45zUEHvZvY5NgTPQsgBAb7HcNsDTjd5AsYIuxIl
lmiAZoWvmfiWTsfbn3I+IoHLZeILwvGoRX/9fx2KLKs4la0PyQZSFyvOEsDKrnr1ao0ns+ieKyhm
Bthqf8IMOf1NIgd8hjkcXRsa16PkysK9zo8AutPzGF9oIMOR/JR3n3jzFh4Ie/UZTP90/81J50kR
DRTasqVtvRouaKFMFTAdx8esuVJtN7DsuTFEd7bpmv6MzEICFUubJMsclA2OrbrCw38aGZYqTvtV
3bL5mVjXeoqd0me9gpPRn4IO3ZHDrwnawSOlWr4gbLhipSWf/fRvjK3dgO0GCoNAJ3OId3fDw4Ua
HGpcbAUQhrBYpuGrSUbOtjGB5e6GsVvBZog8tXSld7HlzIvU75bO9IB3CAlcTy92/FLO7Xak7yv3
hxAjJLrC2TshCNgKvjZbuKgvcbF3ondD0XpvL+buQh/PSR5sjNJFtv6GLWRaFEmmJ2FvgnLXoK1G
8Zrh4rZgkN92H910trtLYZDeS1DgV7JVJCVS7mvWsu63Cnw9Ed5zyUcg8GxRWTWnf8uE/ZAA6bsO
LKHh/hpLkj/yEjA5c1W7mSzaKAS3/RDuiTm52H9Z8pJ7MD7CjMTjOXJ+u2TXxtpz6S2KmlAWlZc4
fuWrHO7ZdErhcnbhV4QkRhNlM0sEdMAwT9S0G6C+haA2fpbr49lY3VBtcNXghwzDJ17SZ8lHTzLc
HH6N6hDPXWGMrj22Uxbi5QBPsWp0DurMmxtM3PpbZX/oAYqGQe00NUxRAQF6bty03+ua+6yNZ0n/
rb1d5F3xKu6CkmMtFlw/oN68xoHh/3XpBuU+ZLUrnBfP/m3ak4uTJU1OXX1SAlNZ07QH8lBsRexb
zW7KNyY/yhprPyqN6Lu+8pm5DlhL4vaqqNsu+QpNrf3JB/Nf1NA4HU27RPqHMWsZALTLAm3Ymf6i
alzk0U3jsBx034geqc5VKoQ+7BmbAmec6ixqPD9y7zbQBBiEEFkH5n3BwsCKFoRH+s9Iwq81DOYe
d4gCM6rDgMqssi3s7mfV/6OnmV1tjqP0T4lxHIBljQFZjeZiNG/Cwip2kDx1cw0XQc2NIM2Fz/Kp
oHnRJcjtIA/EBeURmPq2VpuvNd04UYqaoIrUt1Z+M76nVPLbGi+T9aBuFx/Go88S0FobvzlOzTnp
zzWLm7Mf+02pn3QBzW9ksrG0KDwcI/JA491wQWfCgK68xchS0W8s9hxjpfSEle7VdYNlSLG9ZS0K
49qnTCy16uTLo02GMrWxuG8jcxsQzhwNaKL49Kjh0/p7IXdqImOwlawJyFyD96dA0VI5/pQK6nPK
ZRcGTyXMu6aFPt5vdZrZJCidqngI1FFzPWXpIh3XjFIhzIASADVPB4eBXdz3XM63AYESsyJCAigB
OIlxmDzmjjAxO8fAhVAukiF5pFSFkA6nG5apQQ6taOiWfqdOQfoZ51sypz7XDfvQ1O8jJIwxi9bu
xBmvJG+Wzm6YbNFTxtZ+lDZIjlVvnDxHrjzOxg5jjZrCoAh53Vnoc6AS5d33b6MTXjx0U6sYGW2c
ZfAFvQ4L8kkR7w4ra9WOKN80TLt/ufWWN1eSA/Td1iHeFZ1O7Gyn4ANYkiEsIo91g5XwnATTrpwK
cqt8zQyMU/y7gfumES1p7g15F9T3SftqrSPpt5Xlv5DOIyYAr71FHCcLGmYfpXKPDnCYNHyEzleD
Y2kIjF/KVndZdTERys2AS5Cxd0cYIkwdHPDOrNvYlW3s4zQxeS9p5ywG+VaxOmkV+2V8nuybxYEh
Rxu2ZicRtq0kpFYifClQw1uEfcoxhlrtsffuE4fBrA4zsr0xSty1GuBE7Sk3/gLrrkjCWzsLXl2B
yiioW7PW0uwfLsjJKLJ2I5yx6Oiy6eTY52wNrYLHinC2n+/a7ua040I0X6GgtZ3Y+4PSsgHNWmCF
F6TmW2LX/XDIpy8TfamovxIOekQsNfkyAYabU69ohHZ5nQAbu9ZDNOcgjdej/9li+YqoQhpQMyKY
lwnu2J5KxRKSWs9hra8zXvpgnTAH1GcZy8cJUjwPoKw6FFqf5lWDkFbdjEe6fUlMYhxMqvMEV2ge
N85dlYXGBgE7cJazyeU8h9wNyvhaA3VWHP1YX1cpOIyQ+q8a76oEMzBjKuQaTwDYh7PQjoKoUBa0
FCLjR66n9STJN3g4Z05R9O42PmeavYnhF8mCW7GouXL6cI8ZMXuXADuqxhBBsgkkx0LHBc8n3IzD
0tRnIxQBD+y/gdkQk1A3PByW/plZHyzdE7n7OgiuNOc+29jbDI4CiLZYWdHaOWNKec9ygpRnMzgn
0UBxVPdcViHkVYrv+QDmVbWjLIPTE2E5P/mATQCWyn04uGw4nxaGj8ZOHmWDvXM99Md84r75L4eB
NMJ9iCpO02Y1/BPI30XBdaVLaSIwGWh89lhfSo6rs0NY0y1KZBzKh6NtA24gc7g90qSpi/65N6wP
C7jecxiqs+ijzZSku6rJZkfvRitbsCj/MFAs8R/9ds34Qp72VJnxYZhOc+zQB/I5UaeEnF5qSD0h
Elf35IEHK7meWNgIGshMFW2KLauVZ+yVRN06O+EO3Xmt+zeWQgbMB2iri4by8gDLXBvdWvHiloeB
k5jhxo9pihdNBqMud9dkOUIW4BD2jfVjcDqubWiadn+LaC4jubvu6U5pB8Jp8uQme60uk0Wjmbsx
0f9kHdMKFLQdWE0PjEmF7kCgLtgXTFNF8x7EH1XE/ltRtLq1zPBpCv9IfNLKh3jD+KzEqGsgoxs+
f0kZgHfzf+OSgbRg3sqDx9+Ne/q/2kwu3LCeZHEpzU0Lql+9+WyPFhifumeODTO4qXclNWJmKWGi
qY+RlT5iIZIV+Mr6qRSQo+Kl7n+Zgv+u3M5Ntj4B94k0fkxxEOPJpAGXhW9H2szDVA/Ii4tQ617p
4zr6Ixb4GqlBamKThf26VvrS4AYQlZ86l8eipG962VL7ahL3DJnFN2BMXLjAPJC2T0D2XHCaGGiL
8ZHW605fx1yQpojy4rci31rY2ytBDLtcOkjLA847y2bQFD+ITKx9iOSi/fTdnaipI2XvCelQpS1r
mRPFMqAX2SkDjwDbml6tTG1lT2uTU4mfnN0iw9nkMsrvIpiCAkYCMprD5CeFSjyKjV/uAoy6s8Nc
Plz/s+aimlcG9u1oJ7IPJUluRUx0XGZUMByaG4HV5xo9MK75Hk7dZmZ06hmdjr9zG5nNcaBFIqyT
HyGpeyt8Ntxq2XXz6ATxXxsOLtd3h0fOgwna3wpB7d/SYePGakLRiR19tAVguKUhFpn7j/oe7Ns9
YoaxFcZvAhRGjhcif2WICpMtBdWX1r5pySIN3mWgidEfYM5v7Ohigq+Gh1WtknoVuCgdODQCHHI7
weKSxeBFCOT5AnstcWTQFsLgpahPGR54XZ0kZSu+GumHa2/E588NhNhQH4+h398lDyK2IU5e0XCc
JBpIWG2gSLvuJ5VyC48hqKBRWWIox3DgM4YvxMIZWAIRP5sBgotWQ0rFRsd1tp2ZAeHD1k9t+Dev
qMbZjVZh+B/tZwR0P9WvPuHwgGmgQQrtGpZ41nGfyhVt3owsvyf3w0LiiTlw1fAxkBLKI7AXBrPT
O5q6QleqF4WG/w3DaVjTFj8RH8KCNbsfBQdYQraucjCu4Hlg1B3hkB3ork/FCcf3sx6v5ZyGmXaA
I1lZb210qdtiW3NDwprN3rc3mcojgzyLyDz2WH6SS21sHOyWDIzcVUAAhrYmCr1659CS4PZvfrMt
i7OabbIuV33eUK3jtRjXtrFi/pPgSI/BCmyz8jy072YA8Zqu8ca4jAUMMlxj4w93Pde+Ve5HGP8r
xXVst1DNmLoAFnS4stHSVJDkL8LjOAcvxqWDxSslZhh53wEQkOnT5/KeZC78LCKY8p3BSqzv/eom
jJ0PWCw++dw/LSJgEe95l5EckhhpfApkSX9kExR2uj4YxAYt/Rn7cfpkEtx1N2u6OdaPB92CpLUH
Isb6yZGPJfFgwQ6Twvg3BTH5iyYParzp/GZt/FWYKMGzs2OiBQWyRxxfK287dqsMNoZuu4uR2FSH
849GKL46GgVpQFtGGnS/2aQ/rFqu/gPfBgLabciGzNdH6rM7OcV5iqxVXr3OrXA1EBlb3Cv6JSxY
IBHZCINMB35IIBZW8NLAGLE3rKGdfu95vUZ/54T+oqUQEBOdwK/rUIzX0fXN1CdeuHbxoIztPjni
mFkUwKL/MefLSyC7N9E8ZH10mHKSebRn+xluAppvqeZZtD3LrnMscDoij+0cHPQsqEPx11HhTcib
bGeKY8FJDKaY/DWKzcwsBbprkXgIqEoje7/I3UvpMBNnlmJ12zKneeVZKCpJ+oarfLeM9VOW6MsE
yONkJGsKTleh7t5g9jOJbFY+Ua62HpZuPy5Kt1mXTEyDa2/OFToxrIBhE5X8Kam4h0xDlMRn1B3A
RKw7XJFRzQ0lIp6SELRRjDBsb4l0l8Yuk6WKFG16T+g/N3YedGkJNbHQX+T4p6ho9Qhs6tW2bPpN
13XPESMR1z10NfH0/JH6LwTVOc9US1fJBTB6S9RLCgxJopHSUUc5HWpm2gO/ecG9We60bgMsAsXg
A/NKmnurPO1Pdqjgj2B8H9agU54sCugrKlxBmjaSWq3yiZtiZvETA0/ViPnt2IPZ6IstGvmsAk2c
f71XA6AWXo2soxlu5HDenM0GPDO5eJMWkNk6ZPG8zJueLhYV+Kj5+ylJwyT+W0OUqzJpiNp4EGfh
InPqxfi+cInLa2QMSdE7IKSxLONQzSeMavjGelXvS21tT9tBMCHuT3HDIP1vTNZx+BUAxuFLbONX
m/UgBQBhGtjN2NIq4d4TVF/vaAzTJlYwfdJk2QHdRW7ReRv6uN7ZMDDM+u6ap1jb+oa/MkHFUm9Q
lmwiCyNe0/WKMx7CGATahuSxHH4ToMmFoOy7WgXa1h6uHhv90HBG9bq1RzRQNO5TQzsn5xefFbXk
Wpbg4svXnUbqC+eUTwKkFn+me9LHw5hyJebjMcSnoTq0X8Ip/gn0jhvvpXprzFvtDhcdm2814DkQ
EKE5uRlMIF5dzeD7MNES4jNxhBbN4aQduTVFLZO2lBOO86mKnxZ1UIcVPaQvldlAAQ4w8NznpgnT
u3vQFD0rALq4MQg16QwWZkwcTW9bs93TxcJeyZDi4dlLEYVXb8qAfFYeOjxtAIIDLFOJDLOX1/2a
DbcDXkPZwju+x2wP7siRpWKJDcl2uT5qFFS9YbaF0Uxi4LeXxXtY38cpYgD0MnJU6J33MjiNKF/6
gJpkfqHPtAFZClDZVn8AggY4D+Br9qWBhrJfE7amsnkZLF5EautdVlHlfQYIFf6clGjeYxJkuNha
k5avEH4HLQBosKhWF+HteQcxk7waPYc8468J7nbPAM18d6eVab8D6W7TlvYDzGUJx+rujdkf0lfm
7af6rIenor5xYuCj3Tb9sHWh5WEFAeXC5QhLVyAcRB2YHwiOhVUCE6I0h4AJH0HWHaH5AiBDQ3c3
uihREL8dRXdVmx8s5zb01Nek4wqUxjk3HzHEYesip5M0PhyOYnZzSJHevBqStzZzrbgEk0k+VIpY
GRbZjYQuOukNx2ibP3LjMleRLV40DQiyuzO1RzMEfBYFWZQShfAW1LtQvzr9qUkPXvGOVIHhCcBT
vGO5SeL4WauWvL7CINgHc4br4QHirckgKmxGiAtXp/szmGOXGYJ+op99VBJ/bDbjSLxcf9QA5NLB
pyY2Xsd8klpzKKJdFr9zzgtltUsq49l3+0PGlxFr5gbtzSggpOO7UvJFmb9V8zvySc5pJ5oANn0l
3gpHvQpMeJ0CRAjDnQTRU1/CGngp7ZfEpqyb56dlHfZZWaf59heArfwh9IxKLdu9YO9pxlefg6d0
ThSRVKwZSmd0z9bMIhg4q6a6TjUlcoQ3240TVpdGHl17WJv1b5TxikdwjFrnlpZnP2f8TrCmaL51
5vfRpoi2U7rVcb9KkIouXieZi3WjD+u2YBgWfBfew/DuRvQa1foGH/omxfbSa+6i4bbe8BIGkfOs
YStLDDZDzFtEHAtUmydM0EeIp+SMqlOpvjzV7GYnHcL0pp2/JwUjWjLZwqiwbjPLD/U3zj3PDpok
05aVmR199SbgV+vAqvsY0nu8tPTCp/cDr0/LrBMgRfcPjcKiTyvhJbLIEHqIB4FFJSWI5ZohYyur
pT+b5QP33arAN/fbISSMy80cDGvTgXlrv2YXTUbjFUbiCC+QGZrMkdHTeWqR9cZ41bv6WXPelDKX
ldrV6V7p/zAeoEcT7WDCEY48Kw7NZH23CfOe6Dmdz6B8bn4e/EzOR2hsElxwKnrNDIpucfP0fFze
5CxjDuZIE5Ma925e4OANF838nmZ2Hc/9rxHzvdU0VOhpyF/IEDYfe6IHa20iaPMjBlg81rtXbIEG
P0vkIA//dsUtPK3vYNFWtluuAooa0UZn6UG1V5PLWpAkeLYR7Rla+4CWEcIAz7dfI2cc7uY6z7Pt
3Zm00oyKva44mzoPu8bGQIRTknLvjLmddTvhjPLYrGKmaypQG+oCx8F9qvm/FXHzvA32dokPlGTa
4FIeuqPE56UZcZeyEEuN/5inwEvZ+/HD++kp09AriA3KmSKHRyOjrRPE5KwVWtSjc03wyHkZMIW1
14FrXg3OCrHVB61GZx7Agm0VYaqjewEQH0EXm5zpm8f9a4qPHghuxa0sRdS9E4SonVtJbXSeAEzN
bhbw757hkprY+N32RxfDQqNiMO0Q23i2pmpYJ9TA6INkoBRuRflImd70xdqCtpI5km8uvPqwY1bg
7OuZTd4fWwBisnV2Lje5Np2umfGIFbuQfNH5WzBg003jqez54bmaNk395qUo+ghjv3AFBmQBhRof
q1/XxlPcP0Y2AU0TDL7IMGsfZl89B57FyL5buOlBlOvC2Gvi4EzLvGd///Gjf3764TMn9vq3ghNg
I3djuSb97GBSxuqMPQDVjLuARemtGQFy46UJHnMJsOOlmz7/HOm1oDsO7F+0qIkW0mLpwg1g3Qiw
2IDz7mvOBctQf20V2lDDcCQ5WNNnD+hDD4gsF2qZ9M2jHb47voPWyAw+3rfWKeQpdLsfWsIcj1mE
K9cWpxBh3UeePyIqeQ9NrTIJBDKz8u8Ko3GbX3uuCUXwZXIUKKGV9JNxZta4NUicx9FLNxxM7A11
gsMbG2DOOE91N9NZWfbDg5ALwoJgKRBv50mUf/rw09VfdHFwaJFFy/kg+c119pdEo1aLpqHxEaFn
dEyISd8shEaSy12X5lc9bRQnRjM/mCLEd/9pqa8hZNqFvGgMm9iG23kMWGQzkr9WzGo53E0ahpt8
hnyo5zhh/R6B9g4nj/51xzxnM+42ueqw4VINozS7oJFewgoUph2/auGLyQ2jSNigebendUuGtJ8v
OhWapvq0qn45WFvD/cQCbPnXHL9+9NuJozIOeFk+S046lUqfa/gF6XgjDLxQRbDqqRdMey4T5o2A
Qtn/6cgevafWZkFlztxHNP7oWbBqMObBp/2yRHU0FaNXXcfp0Jzrtt35rvFmaeUDSxdHwO5hjc4V
IhM3NcF8oRBZRmKEN4WuXwTb8mFgbRg8b+XXAZx05uohNcOLuqy+7cxj6yEJUsgIqSAS7MH2TZ/m
DKAC2BaTF4vTBED5qJ71iStLK8VbG4TFzUSp4pL2DmufbdfJ+uFMtp25Qa7vzNq6dAFcJd09Zajf
S13Cd+1sfcDCqv6GvNqZGebp3LWMtdF1DkU+5rkUNSYJl+IDSU3lQh898W/KlP6cyKBaVC5WUZMU
mzKfCwqzohrzi2mcjUFilS2Vv4f4vwkCmA0N4MElGwQEnBJlNBuYBye4sGYLlmpY3G2jpv0J00sD
pbbxGWXIWOe3lchAc1NeVus6GERq3Dx7Ldr4Nwm1tQM1yArTDpi2+5JRJb3OkpG2VDwheFeybqcG
fHk9yVBX5aesQIaphQD8zIqFrJea2ySO8FGTaH1qutwHz9hXR9/rTpC5h4XXYN8iwT6ec8N+tBTW
eFFS7iQzzP2Q5phdx5K7ncHW0PsdnIuxu4Rhgzk4d2jaNAk8IOYlVv/nxT9W1Wwq4ypbsS5nWRBG
oMmP7epq8zN+/JPy66pZ/JuGcW3YUwRQyqZ6xzp3Q8P0rnVebCOcZ3cj/SS0kUvvq3JQ1sgHpp08
DpDfEnjrJeP4Rm77wN3N3t6qwHs2soGLieqX3LFuXQuBncWrV9ZKyPfIfNcVMy1oXki5V6w5RBO3
uAaXtfelwyxU6l4k9zlFNmU3fGV8VuJbxulm6i92T2EltuzCMNZVsepg184ngSgx55xs36ml7nLM
/hX2Wa+8k6avyKjU0arKzY2ksbd1dzbzcCd9zTBmkAEKCB0C6vb/5kGIgc5kA2kk04BmPuOKOGwy
QuP+XBILXOR1AOi5M29hjSld5chixkRUBoBHMLMogTkQcIq5lbWYb46Z2MD+7PJ9Lj7zaCWSz7b4
EPl27mQpDYhUmKzbUC2KaniKHWI1SpBPFNtSmz7nWXBPGrbg10159BGnuHATDR8jqFVR/xVxyGJD
oCv9sqprO+HXBZdWeM6Cip8Vfv5nJkC0H9w96+I2bJ3j1QgpYmqnaCm6Eb8eFwv8yyOspNG9uZxz
s20J9TZcyXwL5QGNMv90KuvqFAGVWSLl6IA/IGasY7rNnuyEFGqdFjTHW4+k3+TpAepzOeIp2Mly
PxA6oP0nPUhiqI7BKemro5DXxwWwqrHRC8QSLnOpigFUk4QcKva+kebYdgKCHGDiacyjF+QXa34N
8pNVbMvgPKclDJ+h0WT/Rgl8HH1rpN/N/PFQOTPPYSz3EMg9sH6O5+fGKZ4sjJxpdwtHOCsHobgO
asd2rG49jW58m5rxEHMrK5iHd4eJkDrTVxv4WnDQALA47V8+5xzwtWj4KhgxLaARQspuSFUjgLN9
90ONjfvNhQytKVYG51p3rOv2WrWnsvqLMT52RrjIaPeGoQqfAz2sDDFWcu/FSZMwiXJ6EJvE9wI/
OuZIQQ5hBRs0qP9SzhI8UZxhIhduLOruNUW9yYHMtwToo0ABE2EfP4+EqpXScf/NQX8MOHmzk9oM
PybhwAkCC6JsVlF1I/oATIOJEE51mtxqByImJVKNbmD3SNXSmP8BK56DKZCpTHzj1N1yX0NxtJ9d
qkl0HIj+SHzAcLGRRkcR+WsyzagKybXlzfJJ8krUkCEFtSznVy08KGbiHc61yGFKicZg8w1/HoA/
CTScrqpOlV9jB8PsZM8AnSZ6yZkocGsTgvPaKUeViijIXea4NzqWB4M0DRZTgyjIvvcuYS0pZm1W
eeExQJseER8CrmW+8sGZNcxgZcVUxO2rkI9W9I8UA4vOXMRvSfF2w70gCgBTqdDpuVkxD6rhZic/
Tnby5KUyvyDBFE27FBUwulS31n7toqga5qnt3VXB2KYmhpGZv6m2r7J6l896YzLunHYXAHya+Jf6
HfCnuxyOC/9W4xhr+Lqr9hPQIVCjlxDXgRznuM1bM72ZBD1iuASpfSSuM5gYvcb0Yyq2EVMr7lNG
wsU9OtqBfB8refXQ6RCjaBjEVuZwboGC0V9mr5C4VCl0KfhjCggmwb6Mi5BH+4uVHgM3WLFyrVrJ
7JUrGP3po5V+2BZpN/tUGUzMiulf7dDPEpE9XjWjQv6i9GFS8kPz7Q3EBHqgNSJBhAIMbfk/js5j
N3rkjKJPRICxSG6nc1YnpQ2h9BdzDkU+vQ+9MQxjPJK6yaov3HuuNUbryMRJbU/rHns1bn+FeAQp
Tfwp5AghITu5oXMMaVKsDlavsZloe2t8cqn6bcZXDb9i6OzalIuL4Af1LDN6xyhGnuJcCqbMJc5d
k/UO5CzmSnGIWSpkX4PATGkHFb+V5cNNMBej/NgZ2d1D2hZ3zqpiTu4BXgCauLRKb1/gXWHfvo1o
FLONyo80Em16lSWfr7FMKq6EKUjeNEQIxtUTr+WcpYHagn9iHeJhSb7K7FuZjxQLlm9vbGb8BUps
aAiwnKpoG1bln2fFZFw0HHghhAumzISWAl1mI83NyWJAzw5BDJeXCWZMXm7/dNMP3JPndEgPNJjh
OCx9f6Xb5Cki7LJ3nf0L8LvFMkg8ge//s6hmSN5b+CPSDJwZ7G1y3Hcp2XHeoR0Qrjs6G49boZ7j
RDRGdk6joz+b2Rn+7/TiUBZHLTgwz5tTj7OPABi1v9L6HejKpP7uqn0affrtX0ACgCRQp/ZzKgCa
bFAvsMBJliz2U/ZTBjv0ReCV4Tco444b2av+GTiZ69pCkTlcUokWS4/PfeNtFIV0Vlq3XLE7kAsB
3SxQH756w9p6bAcwOkilCFVNwSbO+huoPyw+qoVHg59nOuO1mLXfJRzuYWwhTf8o/FOHaVGbzSWs
PevpMlmrKRwpGtDEQUWafFTKDixNtk+jwCnaPHs0ZUl9zquaQ0BbpXghyHbCTxSSdI1QsBl3Vfvw
tecMfu3M4WhQUQ8Y8TrlcephUGA0w/u/K9CICpipEgiRi3IQUh7CwD2EtUVKRx5FRIlwnyO9rNAS
AAAKNPx5DCD9ZmFJaqbiOiCGHHqHFC3ePxXujDlix930WE706FcgHnMaagz6nQjZjdKLS+8SaQ43
xqdestF4HUNELRbe9aD7bgKo0UMOrKHhQyBTOvJ2U2AtGdSvJ+QlcctKkj7Pa/80PmjP2ShSco3K
2lat8+4EZB8NiIQssZxcMleQXmWMgnjZLBthf5iT4Oxck4SA+U/wueux4QF6deDJyeFoc5saNv6q
pN73+Q1XGDEUyGQdiwgco+q+yQgseOwbxKqqepW+Fx4jTKdoZ5DcufN/aA1UlczmaHOaX38EkZEn
Ol8jpibCXMXaGdcNClpNg6XdIS3rT7GRzClmWBXoNphrlW+5U/6UUIUirMMWg+ivJpiFmxKG4lUy
C6VzIjhn8l5jHTZmFdxcjsxuxuxEfgSo+Et3f8gyxjOKHqTvSGYUunl0GCqO3kFFpzF6mfS7nT5V
dBmja8PecsqxN3oo3sjNcRAmw5604/gFEf1KV2rD7nT+nweNbcQcgWauy3ImYflUUfXWomgieq+J
zWUmML6BA84p+FmnsKYo/I94/AqR9Gg0YkijkBYXxtaRjbPH79+oI8oKLcjPHgID1Xwi6HJ9jPUG
JM68uCc27gTCILwrgFJipGJ/hcwaq9GuV2Jn62QCBO5Poal1UWPy9Z0ns4Zl0+1NAv/IvAI4C+k7
aYNDIgHp+IzHpZJkHFkZaX8Bx17wg4iIC5xC0a6ZOXi6fnar6+Ds++hU5O6tIQQocH4Ga5uxiYpx
JcYpxNJuOkryFGJyzF10yh2qAz04uuZX07OHNQ0IYZHCUDFuYlMwoUfuRce9qaMRdSwYBAsm/ljh
VTEEm+SChnWr8TKBuxCIlqYyeZ3s8k2OBIuWvDkInyIWDvxpCAESaDpduo7Uvy7bpPVx8D7o8rE8
EU03nabYWTfY1AqQyIN6dtpXhsqHXmlguVOG2oi17DH1wwoClie+K/NlUvKod9bCtrRFA4TJFmpp
cNMPLSml8tXJ772HJ6Bxz/B7lwKeVhJcfAq9WH1FJK9xHUbXOCbWR6wGndwiUNJt2ZxqykvTd/V1
K8srqeIGIapRrrbYTkP95FnbDiRGuY6nTYOf3hXF1c9ZzwGLcO23cnzm7HNFvdEGhD/Qq3oK2baa
vn1YCi4ikN4gKpIHMZrUV5dZi3neqTHIG1ittU8jPfjS3bY6eCH7x5yP1/zFq9Z692bTglZOsuF5
g6MUovv1i98qYjwyg2S68tFkc8BVal9CKG1Dm+yj9JnS0SGYb/IXXMAsVN9aOoOm/s+ZtedsuzT/
3GkvqRYtM7aDIo9eSLUx/PmHuPpfDpglJOnL4ZR0w0/J8mU0i2PZ0Kjp3/M4Kmxnm5FGQ7MSjAdm
QBC6O271Ar1PSzQBLK/R/4frHPOZv8UM0rILC/gc2pAsGpQVU4zdGVWJgiHA5EoGJ9goy5CJe4K5
OuQR6rBrNhMm2YZQ9psm34wCLZo/T1tI2YzeZcJEOvvJx+mUt58l33v52anfqCGPlZ26cxEoXbu1
xZbXir8dHY0+C1agPol4lO1AKcRouV5ppbFNI3+fsGfQx3eL4jxOH3gdLmmB0sEhXO3/po19QyxP
QQxmiojZSN+V80xDkoW9O9oEesCzGG9j8wbVjx01koNs6UF/zWcQeffP0F7L6IppMBCXmsm5FeGz
jRBKF9+6SdZCto+qs+B96vSvPKvXuExRmhUYVJxiY/bAOlpQUjF32PDSU5AjGzR5EMfbzDQfb3UC
PYiWPcZ9bTblto3+uR4y1qAFraKtnJFNkd6dmMAk3H9QtoIMkMlSK4ik4At6yXCq9ZRPgb7OMrYQ
ryGUJey4cf3NG28aN22UyJWwkJCVjImq2o8yv1fJOwiYfSWOToFaDfskOj/UIRn0Xwtg0uwWNozs
EmdwV5xH7z5Uu6N5TINhBYqBZZ8DnMUl2PBuu/t+XEly14X57hkfQOOl9dY6yBOw2QTLZjigPFBA
z6Cl9qhF9xrxbtjJF9TCTKyY6YKfYepIpaNpJzqLKV82MQfvk7hjj7lJGvAHYPRMTXbHrJC7O3ix
BSKVLiK8AXUHNgG2ouz8lmaTr2pn5KOL1xyVcGN/Wu+Gsoya6CnS71y81vlHM7zFNH2DdfD5CWIu
bHWPAmQ71W9eQBR3tjSQvSno9lOz8bkxHEh/dTWPutWip1Oqmoav6J8GiVPvwtluB/nW41jTw0Pl
8Nmi20AyPbjPiKeQZccEvxC5OuDW34ztvyR9GvE+Hcc6xj+PEhisqBdvouLdLucgezypYbU2w3e/
OqStWmisAk3y7gx8uMGfDsLH8us9QLcFs54k8DdZ7BBk5K7C8quANByidROHGJVHd3G49dPxN8S7
HAAXwKohJ9xQ8taz0kmLcuPb7irC6qLS+9zFegMbdvsqceKOLqCH2TdyCcJnTwpc3dxclk8T73NU
P1y3QppjbBTBbBaUO4322cOei/4ba7HD1kZuBWsziwmUW+XLYDzUDCxbdiGk8KnkTiWuWNJ32zrc
wAyqsTyMlJDzSQyIodGajcUL4ICdn634qT0dByPGuC2DRSz/sjhexZwRJl1/Fhx0WgfClMbUZ2t6
AaAO3Yukcdbb2tFx3mrs+jMYzIoOdkx0VrDzNCwZbE6c95zHsnM2ibsiYpWN2r5G/oMUcMi/8uKq
4y3uIsIF3UUpdlb1FhCJQohF8ef6C+JlHGvfAegm/adIgP+30WZK2S3arP+/jfhaio3iWhbGe8R+
vrG2uXGTTOGScE7t2thTgbZzp02rDr+yrn1UGg747lwQsuCofD2w2Bnz32nWMdYsAKhfJixk7Xei
YCV1DQnIpwiQY+f91WxsK9aSPWxUHVsret8WYJIodp4J5cD6HQKWTnSkLADGftMAN4+pY0w4kUZn
/dbcElbc6fBrkE67L67BmG6ZYcYxG31doRIMeS0M+FQay8oE2+oAuEhhaOoaAmGgRvWrIlpnfOOe
1i4qNgBgsv/TBHEb5I5OiEzJnyL5mndFw12/lVBwAK97uFLcGh5B615qzgfe7lF2Sz86aARL6Ooz
w5Bq58gnvZ1w0dCjeOv2VreLNNRz0Z7HQKpr4z4ikH8ELAEUEPBXnhm2I8WmJ+tv84dRb1IC4swM
3d9N0e4n/myxM1Z1efSrfVwT3tjvcixPulN+CK+5Qixi/xqzKTpX/lExHbCLa5F6VKn4efI/6X6G
2rIxH/guSTQkeARXc6HDbJ23kpSoJL9EPaO8eNmJfcy1bNLo8F6aBc4Rm2BQ4+LnO5tx88B71wE8
Rs2q50TdGIC0g1fd3I3iMjCy0CY8Wuq7Ers++umojNFeVeZPUXHSMi2gUa7Ln8nLl2Zv4TiGb9wB
/m0JK2/4IzpQWqQAmSFrHtLK1IQZhuPYQn0t68/e+GgHtK104Tn4JAGEqR2tbWJYmzq/5QxjreJ3
8i95/m0Ye8+7a/Uz9pd6/ClZUKeWebA01Kj9scbf2U1nl36GKX/alWTfbLsSSsOH4rWP4nIxDgSu
ELenWLD7bLilc1FM+ib7wd0KJGbYO1hCa1st/B60F8+hph26FkHHR8g4FAUMUmPSe2gGM8goncdR
XR7Iqkn9peVhHIaqEjty1wx/niYAfTdLwb5GEByAuIVxaQU1L2vHbYsRtNY/pf7Z1XdDO09M5ONz
Ejl0zcjo0GJbBN4ZtCNessePsZDVVcPD4XLLjP01Ljse4GjfYPqv+MVmPWqHK0ky8jXkdCbxY0lN
Lup8Y6Xc7NMvJ/xrTdhgQZZxRAZZr3m7zrgNPkY88RmRSydm0yyZrcXWoVQyKuCiMXoXVOoh77UR
7zxWAIP7Y6LpslJGpNxTOr1rkhnox/SaEeCwM2zOmNAkR9XBEJdcVM7JSiITxWWlBupFtLwovkNz
GFY+JqzZXslz+l9UMiYh41xobAU8JuZrTKRoEsBmlWuXW4hF2X8Wj3Bkc40E+sHh0uCHYZ0VSy16
eoArGv0lBHDs+ssepUoZYiHpXSYuM61iNL7nhshgn5Vo/2zUmZO1NSb+qSOmyZgAiBKMdoRJmCSc
XjJXNnDxays+H+YlDFNKURwGpuKERa4bxYZLxs+oz1974UHRL8IX1jSU3rtavHja71CgJMAgHg8H
kpN5i5nv53xlDgcwYS11RSSbRAB3Ugyf9Watjxl8FEtedO+7jREYTpdgmkPHmQY9Qkbg3H+Bghqq
f88lttUdR6c9TSPHtxwReH5p3gstOjtIQAMRY0Xmk8IYdkgk/kPbtanCbksHOUPkypIj/9BFn8VI
WlSy98AA1DyNifZuZuDTCNypDna/H1F7aXhxp5wOZVRP/pVIjVl3DmBxs51Z7y3j6GG04PIdwAGC
Dl3nMiGekpkOKWAmlaFLIc6M+OF0DsYLwjLr5//jwiGsU2J1/XUoeQ1YUJUuYTTUl+9hhjxQ+xqZ
F44pckqPzDe2dbNTKcxjIkkwAzlgGfLnFCLVn+W6MmMoyo/fKvGSZQDH/N+ekbkdVd8af0OoAzBl
YawhpK378lJbiFOjCr9Rb0PjQ3ebNy8Gix97RP5AP84+pWrO5nQMQjZWTsv6nudA2GuRMRHQIVZh
n8ZTA9vjR6fbV8O1NZMtdOFT0zhY/djlItNo8i+y37AGa/+VTBMGhquCwbwVwZHbGOWLHeGjCjmE
K4/Gezat8RZQKXoJa4/46sB+rP1dAHpVJE+LRD0kVfOJob7SoUaMwL2i/+t0balxt0pm42buHnSL
gh+fVpPfZ4inq73YZXBt0+IZlvlSOrja/noNqarLL9QvQyAqVf+opw9GlLVl70ZeLNxAHtiaEoXO
POVx6fi1XQM1O7thvM/5Ncvym8aAljDHwOyjOfzXkERTGQeJealKTjqZetbZQTQe5YeBNNeeILwC
OkoTXRQ4yk64XGpMoN2/hN1tMCaHNKR3nPMEIdchk0jn65ecQydYVSyco+qhK1a+bsfmq8aSu1EW
L7PYGfmmVAe9WpewsSqJAq8dzJUmpyvbO8+5+Ex0KUWBTnNcsysUsK+8BZajXWs6AElfPGJ+3AKK
AYwLt4Gs/jAVT2D82jGSzCt3aYm1b511z+aY/HEmzB3ZV51t3RboOjMINB6g0ef877b8ZC4+Q8x7
TCfzWd164SFpHwNubrg3E6pnkHiut/SsQ6fOQUBj98+qoZ0+ohjFUfxT9DjqBIcfnh6cjoP7SIfL
4GHiR8nlc5GabCINQWgfIRQzQt9g+ijMvcCgltxM1gzEyaCr2ff2bFjf5dVBqt8Cwow/ET3r2ZtC
N8Gex8OqZrBjS6oKVtEJcrBMf+2JdPJMwEpnPtgKdKcngqvpIabzaPlqDi7uTdSvZmBAuGWBW8CO
DnmiCT8a2KPr6AAtfsEAwhGKALPB5cQ1lROLWuAAiI0vcikrdY9lxDv/Os/4RAOFhztUOAdXXTlK
iRo5BsG150JnidvF+4LWeRrdZ20+9O4cxzNGk0ddNze6RQoKpfwYuMsx+awCl9XbXrE+1Y+j9TcP
P7X74H/080YPIXtJsRAnb/P6u2uB2+JFt56N9sV4T9iHhmFCQAajFRovmipWU/AeZ/Fa0oPV4YUC
yxv2ig4YPe+EcL1g1J2keIibg8/vVKhjhb57DrFi5+tzt43xl5RbQ7sMBiGLFTnujEIyfGXjbGaw
6JMmWmnOZ9AHZv7sim45iPYKqnBgcOrxUVZim5sSZTXYpjRHKXnXi5+uR8FKrdbbxTr3YvRUTzlS
F4bpeaTGiLYZoPsps8mcYGA006CindFsYuy5U92+NgbNM7nP+Z6TM0c/044Mgv65amvNqMoSlUug
3+HoRCbqb8xciede7bE75DxsTJYXPTeuUKhnUJsFyLs1X+7nl0BzvXuo+xs/bD804mRqKJmBmbx5
9LlhDcUCq6dbv1YMXpS1b2n8iByReJDzfF+QL0BVZE7ogpONxD5GliA46CE/aZ4Uq5rVq97XZ7sk
3tkAxIWTJuXhwl23UCWldH8wBr4axtVt/RWj/EXqgBiPsoesECtwFrmfrSODN456Y/Q5AmB2KLhM
zE+KGB722vQ3Uw5hQi29HOrgpgxPhANRQMOFal66hhF7px2L7j0DfFFYmxLILJS6CVpIjZCKfXDb
31UHvnXEME1NBCi5QC4yMPAaWZQ747WmRYmZ3QQKG3nw4RF4nh8ip142MrtKFL9IzGCLOGw1prUl
tXWkPRwY7U3z5ko4UiRtl0+PkCaP4bCYYSw5sR8Mo4ce5MxtZD9PwKPHvT8VXFPixQ94qjikp/ts
65ktwU4wrcPWZIvWIaU5DKY4+BUCchCPrEPmN7jdIIE3obvqosGl9/THbZ0DsKMKFZD0+OH93prF
nmCHCCVNT1ZyrCsdGc6MHAo2rlFudf4cPJQtABqjkO+KBDSHWVwLyT7EYqab9gfexIsWnszst5/u
E2FRtGrrauZIQGUvd2m9U56zG7kM/RDj4k3S5gcXTbmbwKhuUQTF724NHju+dFW2LdMUn0jLEium
+3QYcIF/WORUCb7k7PE4tuYYjwpKu3w4hKBnZY9WLqSdAW/sJgLj0Qy0GfxFhcW7PRLBVOvEKalZ
NZ4Bg516dNX5ukKoIc9F82b2b/OYIUXk3voJEU7dQnXE8UZQT+2DmQCp/hy9JzG+0EmzuY6qzgM/
057/TypfgC8DkqRaRJXjjr3/ImHIDCOz5VKTnKjSvBnxnru0qB6I6SP3NGpMmvEEwpiK5TONAT7L
5ST3hGO3kjeI4ejW4QeZhn2a6mghBzJcwOg5lDAT20Af1WR4EuGvTe5bFex0G+RqbvTnJAyXbnjX
nX2UoLFYG5TuFQvfSfU84VyZvCMpCU2wd8JUrnzseAH6PtSOUXCx8z+St+FzENK6MbMZkowuVRgO
IwbJoNv/z7UezGiEcxvLfTd9SjrTsOE6GQ6Ml7KRyjn4mx1Ac64Qcuk4fa9w6znJZzaerLDfigIm
iNdfMxvgpYM4FPyN8l4s7xJivkv0VewFe+n+a5h2Ecm9KpsBafic3Lmehi3ncIrDAxToONvX+5dI
cOf4GxTcmCkAoWaMFxzmxO5HRH5hEh0zwUwETYGS6V63IcKRIPmS5MgeAl4WBmQVkX0drNQCRrLa
pnHOTL9/q8w+PNkQjKMBhpfnvuneEHwBZ8UzHtlpyzGRse1t053McmBJphqwckwRcV4hrsU8+5Y6
69RSf+Q5/ZODOO7YCI2nmJvRNon3lHAqM2ZG5JNtBlFffKxuqZbujSp4d3zg3+X80Y+WJy6ahUGK
hRlTeB3AAZ4ueFX4h7hWpX8TLbrSzoLGZTtq5TCJKun2GXmhcvTy4EPxuRQZHgmFYzBi5uDkk4FD
a7qmokOZgdDW6JObXxWsQgicaWKPeBITyxvvP5ysM03JpbJZRpI9zAKqvnq2lqzxSCQrGdIP92nI
04AsRjNqbTnU+qtt9izCXLzarGdrF9km96+dX0xMKkMEfi6czE/BIZv4AyQ/YpqEK+56ahBYYV9T
nZ7HIwB42frMqLIeZLHJ8Wm35zHJPzMXYmg1FOvaYAjv5vsSJ4EZ+o9YwwhRM5rRZriXxj/ljHAw
Sns+OGoaHwpk4BE+smd/Sl4F+bRN0CC78Y6aXZ+DUfvMmTZIxm1REwFG089db1ysPt3IujuEeo9N
C5GDwzohc848yYp+ECtPwmgR2PCxZ1CsTWxlhh6GYUQlWoXpm960e5frQ4X2LUp57Qo63EUSZ2+2
xLOTaG9tyhKkFIAgEsH2YmYRTkZPlmjmV5zzJlotfSVdsYuraBUWQJX6ZFvq7mtaibXesE1VTX5s
y777b6rFtqDXTKvxMmjA8YxxoaOwzlX8npQO20iQ2xEtGmHLGQkBeYKeJ2B3iTFnbFxGRivZ/OiI
k6uyX81uGIHxH9A6vibeswLlwDx9LqZDxurDLKlaDXfhz5baZmvkN1YLFMT7UqHwDsg5SgZgEdN/
bkHPn5Lx3nMk52gepp3GLjDkgZpxpSWaeBl+ebQgWMMWEDOd4W1CnO+WJwcy9mTdzIy3Gu+UzIFJ
jfswnOOhmTKPP8RCFQK1gL6c/CcVXsLKpUeB6kG6qpWOZ5t1Fr8kur+Ca3FgG9AhE4jEMev0tWCd
afVQGn9j8xbU38nwptVQePgdXKay0NsAcGMMgow64uLswVN7cbWMy2uXPNwR6SMuVTf/F6p/DU1k
0XKEAAdz+W0JgpIFLTOjDwuFW8Wo3wNl2JYfefJScX3Tl07Mj7XmM6ZFsRFPhV+F/tMImunu2tkw
1cxVNJ1QXg71UUeSp2d/KUq/YiPaWxyfoBxQhR+IX1y7YECmiUE67W/ff3TMKBqOpNB4zxVwSEJd
0uTTyNmsimBdmV/6iDKVZ5wGmQWyTxRetRMdAuOWzKDmnMMoMb+iDm90grvFfsGesQp4kQxIlki3
QdRwqziHsr+qfuCSPNeMNKqVL7tV634pRgbYpBJr1kWRAakwh11Ctiu1DyTM+kpo7/XvwWW2odbm
yIoUlMv/FZfdh+bhxWJOZIEbiqrfWRIKuqmB56E1MXO+eTcEg+1V9Etv/Auch+vjO2P8F2fPQV2w
qMjiHnJ+ucOp4cEour8BeyPFDucJ3yCnaus/talfOC6rjV/p/fgTzXdZfZnyZCI2cQZavjo5R90E
zIMKDzndEKA87CEeAODXADn4zYgGeHbhYXUMTOhnNaHcTMnGelEzqyuzzwapn8wQWOUaVTgwgYr7
cxxADAEwatWjs/GvDwA8MbsPctUkVxP5bDEFrxopvt227M9DeNKMt1h/dO2rJz5kd7X0+zyWiXj/
eWFfyABHtUmXDGACZR/qPthzrC1c5lEKMVmsHnmNu7qE3boNSMgNmnYniZMmG/ELX6ivIMNfHHGK
+8fovbc+e1efRsP46CMmW2qLy31VJ3AgYZvlYceJ1wIxCnp3mxGuHpcvnIAo82/8nYsoe1iwRFON
b6x9JsFLO1CO+MsaSEqUPIryXwxe3M1vvepRlADytgiLJH5apzScWMnmzIw9UG7VRgre42SZuQdi
6FdOxjC+Y4deMD3Dv8HcyCTBAgVBSbSiV88z4/+M8pYmO9duMF8+4+KW1L9J/Sa6r35e3JQfEjqc
/CKtboyeFQJ/9IfZLLvGXnCeUWp+crBMpvraxu7fMwKjtfLZT2+ehnbX2cXq0NoaYJfdJI5asWFC
mXmPhiO7vEisQSx5sUGf2M3uDNSACet8nhQXi1Zx6fAajSC/INFI/Y4iZplxtgVDsCp5bLXgoXiL
yo+keYBkZ/p7t5lw5e3KyN/BDP+XxReh3gbvDVKNXmzbkS8BuenkbaXNEiQe0Xv6/1nTGwxyK9j6
wbek0AYCueh9GnjSTib9qTBFNh1SIRSiXrR0xTktTpxqCMF2Agdwp7iCuofuIhKl/YRLykaUlGlH
v8S4fZruFrfVYqDsSAs2Nf0iiNGSI7nu90rG/3XDvKvhqeDKMIqvTD5lfA/zrcjI1MBKOwR3w8ip
Lf6c+FOrIE+09PHdsuayKXZd+16W65zokImsMH9PMsVgUt8uTfVnhrya9sGqrp5EvTs3IuEXCCHA
TOR4j0eT8F8NKN6ESBTB3WtjqoXqPzwMTrZ/DYOnQAuC/cUoj15zbOSui7dt9cwMIkc6Uh0XhLx6
6PTUa52A6MJ0ndnPcP5CwDeL9Qwdqmgo4Mtk6pNBeT08J4c2+OYh3q7RbibikhG5qndY/Ru6lAC0
NeJluHeBg9R6qG9TiUovVDskKmS6lJm2mFqX3SUqSsH2TbeTcJ1G9rCTpXQ51Jv42GMIXBvpeIiU
MJhCNx8uE9sYQF5QMHIda3XUxKgtg6h9saSdUG4NxcqFnaNTqeFA21SSxNrJXBQTJkIxLml55FLU
E1vKeNqmFLKklhfbUiP5IHaBjkn9R1EQ9gl7pDLtb50gaFSGEdoVHR0aDkd/K+G8BI75qAxqBaeN
r14U+7gInHWJsymyxaPWrbvAMZYmAVFQ+O4qka+l3d6LyL9pPQ9smJDAQNvpp2IfAchbq0bn0zDI
htdxe7T0CQ6aHiRx5MEn6IgsviZ039KLoEYHb6HJyK6H5R0Iu9kNjXdrYv8rGqePsa1vbha84Jxa
N3a4QTrGpmCsEeQxDfbScL6J4BoBQXJBJdhptnGwDmz0DAqgqa9G1hoqL5ZQSsgRhCPrMbvOkosw
nU0u962iPtISdIg/I3EBNUUu/1oX5ZffHjz7e5JnpZ2FYLH35LR16kPqPAYuvJrMQM88d5PLH9Gd
zNmZxK6qScZNaBNoabgvqrw4xcGwJId6dZ8DQyuexJjwlpgKxLG2JneQqb8gqPrKQmuXGgGQiH8a
BSayiJwwqhgu7SP08ve47S9pcmpoO8wyMJaV2f2ne69GXB+7LIBFtmoQjgX9Qes8wLNhvJMunpsB
2gKw03trYs20/2/NGFAgFma7jzIMrHaHRm/4qIFuRDoOejd6isn+CKC3hdmtJv6JjLJHlUX1ponO
fFYI2ye1wn1ggslFyFe2h6Lad1wcCav5dUjmjTYza2ZBFcVK5hww/pPh8siKBk0G16/AbZk6q0LI
Fymg2OoW6rERMYNzslsfjVi65C9cx7jXte4dRqLOVDy7Me0qymFfVv5eAAmTLOwxZq27BPQI6qJx
k+P+aWPIFeSb6Hwko2xXXQt5quR/a7qV5hYw916rlKu8QjyVMtc347OnGhgDLy5jqQQERRneRHZJ
W3cT4WAdy0XFBiGV9BqUASGTT1jUNlVZRwEvJ7lS5Ij15Aq61Y+vvRcDbE4pl4M7bvO6efF5Eja+
gVKu0589qSDr2MeyEjJHcBCTV0HPioAeXIYJsyAy0Qrv4ugkQAe3vluFTPK0gUMuf+rmT+LYDM+6
jecgLlHNPU2HZVtbv+Ncw0QcvmUTMuh1N66LkaeW2yxn5ExmV5OpUw38IO/Ut0ggS/NyJ5wWJRbW
pEl3yfx8dwMzZpuZa/qbGX9+VCC5Y09NlTkSiuNzwcTNqYguhh4zRhaQ0PBkRgbhSDi0iVvRKt3a
WGKoNsWch1Sy0DPZ/CBOvRrhq+3SdRmwUDTvL+Rm77T7zJqtGNm7MKJDhilGd/SQDRRcen1SLHO/
3rLDroPnEP1oU0pF23BD7S28grmC66iouFpmtWydlHIvHb7grKgX2C1By2JWrJjHR4hSNHLOB2/2
kSbNpUddWF9kxqL/XsyZQtGH4/wVNDqeFsOhlFSPCIWTHPYcc+igM7Z+X10dOrmhT09lpv+REwm6
Z/Y3btjMNNmvyfNmV2uclqbRbmvnFoJJKEbFmrbdmk69yCKUwe4lpoP2iEwt3wf9tWY7N8cQN6rb
1d0203Yx2CUvPwbMKm2HOikjLZuEcvuNOCPdX1u6OESdtkkBFlvFv6R+GsFJVsTlnOpcvLmgHUDG
onofaBsxgQ9XyEkLhwmUhVQBmOeL5L1FiXOE3M3jshr79sOMa6jAMLr78VKDOUVYX1IdlOVVqoTN
WH/Ii+Bg1IhmUuDX9YzIgBBRAE0lJEF6JHXxX/DcMMmxymWb6CdpYWVscvI4q7R6S6J8Ro66t8zC
f1yb0UNrkoejI0tMFVfCMHx4vjm9ZrGJHh3akAhw20xqVwdwiFKysEOWqYo/P+IP8t2QtEItxp0T
vplppC2pYwmmSAgOnAOkXRjtpF0wE28ySR8a8y+ztPrDyepDF06H0qMtRIH755CStkwxJ06p2BUZ
3ybIG4AQGI1b1F52uO3r8dii022sS5bpm2rA/ON9TdM9wZJp2oTuMAhK1EoIa21E75XDZw0JIwje
bftfmbwESBOK3HvmsUe9/G0gXihHbh9774qPzMkxOVi7mBFJzB9t9T1KQ/0q2F9XNYq4ildEt3sA
5mcdTJ827rrJPjspiZDRxLSv91xynf2/UFqnEIFeHEzYHPvqIvz8MWnNVUbDqgSSyVDzV/2PtPPa
jRzZ1vSrHJzrIYYmSAYPZuZC6ZRGqUx56YaQK3rv+fTzsc9gdylLUGJPb6A3UF0NRjIYdq1/fb8a
LNyMs0DdwzBn8YgZYgkZRQDbBOZXRfNYKEEHGgMBtI00RzPwjNQPULww0cOHDn1GgNyd7YrQ5Rol
0E2jSkhlVGkZXYM5UkNYtvMTShHa3G1WHjG71ajr2J/z2RcFQnbqQjBR5lchElM1SJ1GUQwLZwip
4bbDsUHYHo9Pqf0XvJzwgacY3VZzDe9NEACmdFkxtl3a1zidkZMePMidegwRGpDQgAwEqUfUUAyb
FkN2JXKzQwMGh7mNamwcvcn3LzP0a6OMkey7KqTYeSTgjKGXQtYKRCExjhivzJpq5JyKy2o1VQfQ
Yc0WF9s29uZ1YKwl/zFlZXO/vMkUgCOdCY3HRTf76sIKCbZjw7zClqG9aW17PoEwsoKAmQ89OSJ6
J28FNWrU7S66fptQsOBYV3W7LWyMnLyOKnq7bF+8gNGtxzr8bWdjRqAqq+FpgOvpDyT4yGYoRCk5
dYidziexnZYCVqLwAEsEZpgm94+xRJjAXqFAnamMVZIFr5GHeAhjk1oSYm5t78Zkt/Rlg/Ecgnrh
qxisJBQSuFJIVAkNVd+2j2y2rpDmWVWBS4TVeCRAKvPgGkh2BtW0x1UYBtaDmmAbpPSKu0cEAiLP
Hm1t9p//8T//z/967//L+8wOWTx4WfofuCgcsiCtq//9n/Z//kf+3/92/cGfJLpdA2mhY2iOJg10
gvz9++tNkHr8x9r/MK1oaKnvVvbIUOTHEK+0eIWKBKXBz+2Ir+04Oi6AQPB029QNS1ANfdJOQcwn
toV/byvbR33Y/fz0k7f44+n616e3BekaSzX8+6COyQKhMyEg79L3mXMclGj+c2un72JoRJB1S1Vt
zVFtOu1ra0SJa2d01eSGS7iySNXLf/fxlq6qwrANzbZIOU7N//5JzF4oQW8qN20Hwe2IH+qZb2Hy
gN++Od/a1iW6cWFJy5KOMfXmbw0UQRe3wtXMm+UQ4WtvrDs1vf75HazTJnS+tabRS6Y0+ObTT/it
iaqKRD/aHVtd+jF0rwnHC1RZF7USL35u6Ou7SM2WumOZui0EWR1e5eRdVKyU5Nj3YEVxbsAHKF7W
0Zkmvr7L1IShSt2WwtYtW9MN4+u7MLmogatbZz86F/1HSTFVtUAu9PN7nGvk5KMj1s2Ea9CIgMpU
wEIj78CSc2bknmvl5LNklJyEUdI5ex3KWbd3cdWCONxsf36Xr/ODDnOk1OkuKQy6S1dP5npoiHEQ
rR/cql05LsEhJPtwAPL7cyunX96RpOEs2xCWymx0Tr889b1VrhKnByGvenNc2iIsPgFvDx0ulT83
5XwZzVJzpK6aDrNFBW6vWdZJtwUd15TArrVDkzmYEwRKDAbfEvreVbNo56d1cz+2qv+Ejm/YNkkc
PP3cvjb12N8z9r9/gC0kiwJrqCPNk1HuZs1QCcvQDql9GSkSQDmK9PGADwg2nFhARcD7dX9ZirsQ
/N7Pjf/58mhbcBMxOG2Z9ML0979NZSdu9EiP/OQInYhsL0G07smp4FEedKC3sp5FCCZ+blJT/3jf
L23a09//1qalQgro9DQ5OmJ46ZWGMjUHs7EM5oqFXWwPkAsT+2TTdqTREu/M4vVNd0/NOyTFWb10
Wz353oMR1I0kQ3AMi5KKz+Kp4RBldOqqDci7537ySy9GomA4Mik+vYE3xZkOOJ2oDqsmewtrG9uA
Y4mTTg+iEtI+KcmjrhhESOorVMTPXPdwaZefA8s6+uH6vjLzKzvsNqNOsr6JFjIr76wQyrRVzB0F
B/Cff9V3I8HR2PF0g8mtaiejkPmmQFeR8TEym1crCoissIaQ+89TZR5EdbioQvM+aZIzvTHtp19H
P52hMfH4GBrR7JPPUeUVdZNhnBwjCrYr2GtlykrcB4vEvC+pOQ3JEfz8pt8OwN+bnL7PbwNwiCkH
L3NGwHS87ruXwTtyNrywyYy75OgidEJZSxS+8c/18bmXPelkNQvgvXRJclSizJgi1Ye0aAiOGC3F
JMlbayFug4ZdcScA3gut4B1R/sYapypg60ZOxkgGdQKjvcsznMtzk8pJrie9li8jo6BYtFRmja8e
arSVQC1AgXa0U44J9XIGUUxie0RgVoMuIGcj4hna5leWEKEwU/5ABLSzYdzA0lby8t3vudgrY7n3
hLduBzJaaMFkRBm9zFB1dm15RcDm0VHTjV8hzs6x1iY3/GBr0aNboNAmqUhpDzY02aVKKroyB6Tk
6UZSEdAJtDtIC3xJRC8iOzgDFEmxQEtIEqzAMqBiYR7U1FMRg0REGi99aT9VJpRw29mS+YZxYivP
LjnMZkq8FiVajclAsiaPq9rdU2yNODQCkSQmiuqGlGc+UurQY3cH7Rrf3k5bdl67G9VgLaVyVGxC
R/QLua4SE798c2bMTV/2j2HusMpqFgcZ/XR6MeVH0uNY1lrGqKLSU0mYoAorrZx0gU6FfUFSh5JM
YBQZN7bEyucxUUaf26VG/QH1da9poyCjCo5nftmf249g0mvSmk6M9h9bgJENAmuuLD9GxYfJuo87
rD7eCfDKlbVwXLwdvGNL2aEaNecm4p/TQdjEuwyTwwSChtNOAaQTttYQ5cdYsdSt6mjG0iCXuADt
Ua1lT3hRjfhGmmsFL0ant6vQHJqrUC+s7aip6kKJMba2A5/ywJHKcyXw6o1gSC3VLmo+fu4n/c8v
yI8VnNgBNdnEkU4OPjKwcNfszOyIZjloP4Ls0bMb6GLPzZBeiHach80VxQ4aUhpd5frakwc3nW0F
ytF10fUwDJOaXOUvLpWLXJ31xLBSBOAmbE3P2BFroAatv//5V0+r59dhx/VP00FW8YE54p6srkHo
5YZFLPY4AkZFhXyIgoIgJBf7M0ubNh2UT1qSXApszjOaanIF+bqodgG+AbrBpcCQXrHVO0pFhlFx
N6oM4ktChJiSVkxASwsAWziiv1LSypm7pkM6KWqSOSYIYvnzy38zvKSug8PSbNvhcH/ykyw7AIvb
VPkxKB6GzrxJk5EahYIM4KUTvws1vvy5vT+3UCE5EhscV03DFPJkX1dUL1PNiM525GC844oBO0gQ
fyVAQu2osIdfYlDGWeQQVuwasl4/N//t6xqOblGIren66bUMpUlbmUXKF2gpwGhacgmaBnWwD678
Nv0oEjAUReac2b9P7wMOoQ1dOKbN9qizkJy8dKX6iE7HqZPx33areK7Y/Zkmvu3Xv5swTg6MZSxy
6UY1gxjnAYG6s3UXVIBxNhUYpr7Z6N6zIDwzeL6ZOdwLDS4fwnBM5/SYmGRYNXa+kx/1FH8mie6j
a+893T+3Mfy5/JpccYRhGoxQ/u/kSFAEXpPpqV0eK828riiqJ8VY3WbIOtn99rlHXi0Q696QqBWT
/KaLtDPXxj/Xta8/YBpWv52G4i5PhlHKkgPYtUlkpcemvSCmNZBEbTVn8fMg/fPsO7Vm28xKyfFX
nCxIPYGkMajM8ugGzsqMysuuqdejTDDDsM9sL980pakOK/X0/QgQTSvWby8WDKx+A0LYo65h8C6T
wFhGWu7AQNV/ee5gn+nHPweMSXO2w/8MQ4jTizFfV229qq6OuZbN9cmqwUaBEsgzs/zPyWBqmmZO
93BVt3Rxsqj5Thc0td/TjFku8sAAih+vYdlvTUMy8wGw1tVO67sz0+HPaT41K1G2MtG5lZ9McxLs
dtxrNBuNnU5RSuBfUp5gv/w8Or5txRE6lyNVxcrsZHS0dor3EtT7ozKmh7QVt6lirn9u4pv7n0ls
QTc0VRrEKk+v24VBfV1Uj9VRYjpNISXqtYvGAvIp75RJFpxDykmprDgmkEB/bvu71/u96ZOpZnRu
4UmypkdFk5fqgBJKtvLc9eabcUjIVGfHMw168nQjTvPcLkqjMQ92S50ldLTk3rMr65JxMu5/fp8/
m+LQppJ2sBmP1h+fC1YAqi8rDI7dOAzLWh/Lbapl7TIvonH1bzWlq4Zw+GAOE1nX/1w3Ig9BdpPB
DKzqINvqwyC2MlNBjFpKe/VzUyfrhq6KvyKCjgkxTmewnwx1N9bjom7gf0q3QlShIViwNcv8TMnY
bXscQs6NyOmBvx2dpgYJwEiNkhLpqMbpqM+jOPHUUlWOWuI4z57RYgmbYawQVR7ly6w6D3oJA7II
1f6piVEdge7uPhtZ1NdkjDEDNBxuND2jGgZSSIV7DfAhMUT3WqFzxmKhSJQzUZQ/+4jlTDochwmb
siKcrEK5GuuNV2fKcfRfowH96KIvD9FwZuM/GV90zNdW9K8ruCgAvDl9qhyFD8E9yM3s0Hm+sqPy
3vj31jdCgLyKLXSWaYLmQpxsFhEXVFYGeEHNgAQT7uOZzehk6v/x/Onvf9uMiipOtEJ1imPxUudg
xf/hz5968rfH5z28iETh54thYccrzIp+nhOnx/s/fv80IH5rQDcVW/UGt8BM4SAfHO3IvYyi5oRg
AHJAATtmifxAPI7Kzc8tn+u4k/MRBtd9ljeC2nATG8Q55Xb/7Pkna3KeJ51vqRBLEcxRjERt1j97
/slqMozcgtSRL5OOewFf2ftnzzdPDse209R2VvN8zpEXmtjjOvLzC/wxCf+aGbbNnkz0Qp7u/JVX
93ljKcgN5W2RrXqx0qr3n5s4OYL+v8H1ryb+Ctj9NrjUqG3jCep6bAVcHUBnDQXyAg9HHbskjqI/
t3bmhf46IPzWmhR42g0jU5G4r5NddtW6FGcG1bkm9K+zJYNIYAzTbEf1Ae1Jhwkznmni+3nxd5+d
LFio1zwKAGkCWGrG3UA500vnnj/9/W+95GoeXNma53fRZZksmtt/9hFOFixNEYEWjXzyMZ4BrU9a
GGX/8A1OlqwuAhsexLI4llQ8szqd+QDfDlopgC3oHCVNcfJ4o0xDx/Ir7k243lY5aCfqi+x4h9mG
W5zbb7/9Gr81drIKykpJat0qy6NjX+NFQH7k8v/je0ji/iZZMItI29fPndjpEGpVWB5rB6gDXmIY
yvjZmS/y7bT4rZGTMeWNkT4mKR89GctlPpq3ZZkvFUc9czj59ss4QkpbIxpjmSeHkyYZWzGok0Aa
GDw6jNnBGNb4lP3cY9P3/XJqm9ZFUjnTTYKc/mnw0mwrRaYWw0toqIi2xq+xnltPP7fx3Wcn1855
19E5Fzonnx3OD0oqoy0JT1/B9s0pVvtnDZzsfpZR1+Vo0QCqmqZ4CQDh/NzAd73EXVioBMY0XuH0
DUCj04NjfkxeK2o5+hWlkMBef27ku3ElNPJ53ORV4m4njbhx7Y6tR4DIanYK9LlyX59L2n37Hrop
TIE+hDzVyXolnVh6uEdPUXL1NhyjfebV776nQt2bIuY/v893n52ax381drK0+HnTFp5CSN603y90
5+3np597lZPeGrzE6JI2zo+DnFse/I05ziF1c2YSftuK4MggkNKQUjxZUFJPhpxKveIIqz+4lv67
iJ5G/cwu8m1HWQbxR7RO0xXq66rFrbFu8lzjw0ebfGlY/+79gylO5v1fj9e/Pn6UqDtVRc2PqUc9
uX5ko6JC7uev8e3YtZDqMHq5rp/eNseETJ4uesQ0EnLAWK6kBpHGDlY/N/N9T/2rmdNjIvuThaCA
ZuCdzpPxdoAH9HMLp2nVv05xXNJtgzvztCSeTBH81ke9blwSJMA685XvrE0JSe4iwDmlXCRvWj3/
ucVvu+63Bk+mSeBniZWUNAiivQ2vkQsm2Zlt8dtR7NjEu0y2E+P0nmua5WAbuGof8dqBoAPK5qMw
7Qv7TAjg+zf5u5mTgcZsN0cKNbKjcN3ZYITztkKnT3s/d9h3g4BojSpMk8+DAOHreEYG1Q1thK7c
0+8GxIqa//mPGjiN1NtWC31M0oD8FWQ7Q/x78aa/RpipEnSACmYRNDnZrVQzSTTNY12UxlJalwlp
XOPMB/++i/5u4rSLYKDVcDnzY6YcnPEtSe5+7qFpcT09Nfz9CiQpv34CFLambAHAHT0rv9AT9LU4
2rkCQSPumxCyfm7tu3HFgY5cEGotm/jS19YqUfot6XaYeiNuy+/cbxPqtn5u47sp8lsb9ska3FaR
nbJlZscR7rB4xNS9EAuXKtGfm0EYo37beX+/zmmCzcbEYsDDitdpbuAUzLFOKK0rXCKppFRwziE/
khu4IBzC4dZ3fvWglV1KpEnTivAKC3Gnedb4YXVOhcm6RzisQSsTzbPA57nup0z7uxvuvVbONffN
Evdpe9TaXz0YTk3D0/Szbq5QjiCWuDWcrYXJcAvLv80Qpi6BIYfRTueZ4YjTynU4HhT36HdXvfGr
bo4BdYwK/vZmgtaovQ2s1ygB0kA5h4TGfkPdGULFma38GpKtTc2Ts1Hzy87eUYPZ4HER+Wvfu81I
3aruFh86O7kWRXFRj1dWf+O2+kWqF7ANVrm4CqdCiQoSOMaVymWVPaYV0sziqtKXkX6fU7BaNa8Z
TGgwUheGtVOzmxiG2VT6M1LIo+GM4z1W2qvsrybiJ36mFXqRNxdRdzKxIqMQeEIwQxfgyHyLYL4S
kE4onX0OVRsC3nuYbbIqxrQPsX3XXvjlkbL0vDn2GLlR0pspNoa5Dz6OSWMM9FYHlwG47aHGLCQN
13o0d8f73Nhq/V5mS6FiNnQbeTcwZSbDQmns8kIBQnyPcIwPgTFm+px4/SL141sgWZX1kMTHkjuf
u4zNN1izavAeyyvdAmCtIueN1wLQdAhxtuWT6CkgOcp2Y4TuProML7hq3QfDXFNxC8g6xdZOv41S
Ha4JDJz+trAPHZzNPHl3o9uEKjZfdBdduaSIMGoOUylzPcm4KGa06HWBDU1zV6m7PL6KeD0LFEUM
wFHLFh5mN6NC3HxRDzgHC0raGmoHof5PSMddZPUXTf7eQSXsLWPlY01p94fWvw2Ul75a5rgDStjx
PWZsLfnkOwULE+emzO7tzF95kAFU/8rtf7VyXas3o+5ceGiZUuE+DEB6LdhdGXx0pbhUkjtSY2Ox
g0fS13u6q4Ar4e6QmtkDPBGoBWpIOKbAQHBTt09Bi8H5qkjeEnHTACQePGgA+q/QuYPcMevGt6xe
B/VrB8GD9azGsRnw6Cipsr3NePmoeWsp91C0XQ2rXlCf5XDxzyTsQaYdlD/0H/jzEGWHCVpi5jTg
DVtfNljJcnFwXuBsO8rk8t5mVx1gX5VqrP5ogFIzKgiwlw0uD8B8MH22b6PhUy8OqnsHfXrifOeS
2t1050/2C9TpjBRSjE9RgvWiOs/EPWKmoViRLs8DcPC7yt7WPdAWMQFKFkl7KBwMPAAboMYibQOD
lXBeATgj1m2ISju8G6pxAwpKZUk3jYMW3Yl6VasHKj8FekahXin6rSk/fFO7qNBm5XcgckBC6vg2
gA4Dt0ut68UImriK5lZ36xmYe9WPPcCQGv4SfvY53AdPQGJoPOrLl2W9h4hOBdzM1NZF9OCM69a8
VIqlFa3h5rbaXgQHfKgxs1QcTB/aWUUlTQXYtgifKKtUPDyet9Gwx+srcSC27ZUWyz9lrut3eXwb
y41erit97ej3lsqKdgzEQqvhcOLHTiH9TEkV0v0+dsIA/lRK4/WN7W6L8iEGvFLiLBMp6dLRspng
3UhabFChLAY4x8j9iBx3d4Fc+OGr1eLxWUGao1QlItEC9k3Y0KcGKhjFHMnWgrDzXADCcvz3OOex
5nuRL025KLVNZFxHo0KR343S4627yYeNBEiY9EfRHkaqaIrqXuA5Fc0bqvE9ajjS5NMs8U+YjDOA
KisXpb1XTMZidFCig8OC7OOUWOLrzcjuna2EEC6LFSYz4Jx1vi7eg3b9EaE/w7ZZx8zDjUeK+uK9
IjZ1t0HtOS+6dlYaiCaDdeLg4wqzJMb0LikXWnhV9VeWcaU2L8I8yuaoeAeu/nO7vqtDFEQ4wKE3
nhfmfdS/qQ4UZy6YeEqtTEtd+cq6pAy50m4tJ75xUnwFnmvjGk+UNQVPUUIec2Lo2AbbDKF5G7ta
PL0Wkw84fI+5FWJcnk2wgHKvjSnsT5f+RYLj6xdDiSEzCuAUI1MypndalFwmpr9XKVqlYEqFCdU9
QJTR862oPwX44cbTlgOQ9pK4Wuu+4VS39EW11KxdGL7W/r3ay2dHYON8SPWbAgSxhUqvTCkfH5YB
/kaedanqm67de8gRW9TGk3lAEW8CsAANzoDF0cD7iTOYhk0JOthtzD4C1kHY28B255gRYkFn2y9e
80sgFFU2iriVYPomRLUiL03/EHU7D08fA2Dui2M/+sWzaq7b8WAUOEG8JfpNVsqlpTzJ/DMIP4O4
WThVCeV2mKFOBv0Xz1qHIjjrvXWfLbgmFQypliPU1sMiwduIHuqTfZeaMLrYku+L+iYySRyhoOjy
T49jlqfcuvhki4kreTTdTYOxrw6Us1Emst6lk0HpUK7juJ/lINvsBNY0ZEwbG4Zk2bR3HVwqJb/N
8WQwcIXpPlNv27XvJqtXzKqKFrTlTmXeB01x6TNiw34yDOi43KkAEm9N47EHV+WGv6zgqAKVyNSN
3RVIi+HlqTCks4PZPoWAv+MhWPR+dJGy0dSbLGG3ALhHBUEBWF4/qsUudTe2g0JjY4hdDzx4ois6
12o1GQi3q8y25jGFaQpIcIfSr+zaba4qfIKCA1WdDSCzAk8CCvQavVpnVDoVDhccA9QZeJa06NbY
27S5cSmLfRCYxxA/RQssjg6lMw4/MmHC/ojnef4M67wdUKM+dsVeBbXrGi8KaDEhOQmA9W31S4uy
VpEg9hhfHTCTXY3Zw64JBb4JK0RmG6/2waaLmVVpWz1kMWN9aQB5GMgt0TnNSqR8CofBljue5+Bg
R2G0S8RK6jekIhkCrzKNV1jlLuOoW7IDzoE3rfsif3SdD5tRWOEUk3rjRY/zjWYdKo8FBY+73HwP
wgdkevil4p5L0NMfER00CxgQRyveZPZz2bYwRXC6YIznBkQNZp56p5p3lI29tOpDXL3Y7Sz2JKyL
JwcgYSx2IwMjkY+UpePF8Nm5KYDv6CLS4ShyZAHv2dn1TZ8787hFaorpda5RqYs9bIyG+AHAV51V
C3OsoPe4F4b+wJiJ4QMbyo0DnrHrP/phn7lHkW+b6e2h0ySUB+u1cWG2vyYsYDyMS6zotrK0lpNv
SzzsR/God5dB81qVcCpM7JfDF9bHmW285+GNET7kmBPhP5LdAOybNVm8H9kXKIPySnbKX669zTxj
PYqb0sIwo6FI+i5s9jLCUlawA409Rpj3CTSRyP8o2jfPY182F0JST3pvdMDQ6yh7N0Cv6U8tVLLC
Y+TDvCvInyPOpPi6rx6H4TM2sIymy8HJ90XNbhYSv9/6AUbIAG+cxpy5JfRYTIwSujQHh+JB2JP2
rvdWLsxD03gIukufsL/Engz5iJzcCPQHnOcnbw7A58NwLwX1336PqbXGvvVYFAeNE12KPUhgVhcZ
zOscwzLWMZ+7R7rGR6Vrmj0krJkaPtQYrcWNcmFWO4zRZgP2OmbTXgTd3jcw/mUeOaBuqO7lQbeK
Q2UxpdZD+WF4N479Ips33aF23jxk4pdprXz9PhA7pQLZ9hxhAVKVN0p165vboKJy3Nh34OMwJ0UE
Tr24jfbl1k1CZPAAin38e6m76vvPELw5hUzzTl0k8jaDe1WSI6i8Jz3HMA5Sa4IQACRdWNjXaq7O
3V7MDTgCfrcduTdE2KkkE4lNKVkcnxIPFNiNyz0BirzmPhWwQ2pcdAG0ls95D8413bKI1+lyzPNd
ykJYFWTsqqsg7C60IZk3LJ1xp0N7RQJfYEJMsYS1aAnHlsWl9PFUGV8Cz+CAicIHDleFsD9oMWDs
wFjCcOnrpwZEsRkCBISwU+yMYJ9UR3u41XMqjNcZGJixjedUpM9VcaPpOtQi9RJbY8FVL7+vIyoU
diKlv/t55z4ZuGcaAL58eZeCcAoR3bQhenfwZV2WzEofx9HgPlJCrk4t8IJ2wq9zJ/osjWutytEv
r6FFzBxv36WfqXFwm8uoex2KdWAtFbALtr1AWz+3CaSh8KAof5gbmCWzbJr7IrT2lt8d8GTeQfzQ
6ytfbmoHsHCmHS2wr4IXts1d7Vw6/g5ySRRuWmuNjCazMYjH0e1lrDEARYkfuxzqS+53TjIfNAVU
AZlrELKNmPUut984nJdinOsqqOSqopSfzdDJAfBPDKDW4YKaC0YCTsQwt2Jv17uXARblBbhSTbkZ
hq0L5igkFWBkoHGue+0pzj5U4PolvHJ4pEZhLsDngb7dV77CMsRPwuSppg5XVMlCjtbKC+5G+xqQ
2CLAhtMpr/B+9MPlqG4Ho7kowINb1Vvj71p0zjU+Ri5H8KGprz1pXBSsaVaxjruE3bibFylhQ4YN
pixrW2FtAmhmm8uuwpE8f4YTHLh3enJbFdjMwrno7rmCZdEW0iE8LQiTuTk3mPBF8QpQIumuiuw5
0AdM1ADtEWIDOsAJkMF1ZQ2UVkANjspg3uZASHOKyiUG6AqrozJogGyzWajvHK5LOI5StjnXuGpY
jgkt8cXDSaja1NZtH+wGdZlX2XxQ7yaDgh4jjkPoPYOb5O5i+URb8XvMQTQk6ja1sByFl2ks6iRd
6WjTvcpmm/tEiYadjZz3MFzDbN23xtpNsoVhOJgRoky30vdsMvO+s7PLyEHhk/wKg4KydJYebEuM
8phGVyFSbjt6jUSFb7cbaEvXF4+4oAWBMjM0KEdYuv3q+Eef/kCtIP95vovD5EMpgbsN7jKyxZWq
mLvcfejdx6GoFtx1AcByI4yo8CeqgsMRvBRuXBpMaLZI/SEpuLtZu9HEBRE4RNPg3arB7I79LsCR
uM/Uzy7v7KvOMz+KDDJBM7rOPJKVfdcmQIH6NHBnhUlxAcSrQcNWj5YQLbvQZdNC3SbV5/Rl1QoS
D4CzvnJnVfGuyq1ufPaNMrNlcOHXPW6/3bb3m3VcR8spiBB4B3+qSDdfVXFo80PfC1zveO8hVYno
2/Mc91xfG2fY0Db5yuuuxxDOMHeniNqctrh1nUWdvgAgBWAWLHF5jwka5DE4B3lrYMRFsCnvlvFw
LbxjpNwk4ZXXvxugWqBmuPre97mUtNp68CAWj48m3HHHSK84vBeTAWu8gm7ajJscq0+1SMHr3xbh
Zmiu63yY93DbB5bSkkPQkO5tAPI4IZrqzeQ3aHm3AWesya2zIQ4Ci4UHgMN1rnGzkuZbLq8C1+ee
9FBzaqZeDcgKPF6vnqc4zdfWg4jibZ1CniseQYXPa1nMamAZpdPPezEcO7mG7TJL9LsMJivirlnu
1hdR8ZISMQvEjZE+wcfL/rqYO+ENJmADdJmUlTzWPnMOuRlYBulr+Ar6ADSGi26yXgiVeRJXiyC8
GgAjq8UFAcBcXbgEQXXO7yY4zNyKrqsODmbogD4lPMRRyVe6ayvdcGOJmb5U0M/atpp54WtoPYbx
cxi6+4gjTGeu6+ixcut1bE9gWDx9cDdhs7GCYLLfXhbK1cSCxmNmI6O7XF2NICTBjzkOzgrOXZte
1/qidsSi4t7vtg8dp6oivzY4jZnBfcMunSZrQJM48Eo15kx2XTIrBliOmVdxdFlb4yLX3hx5b8K6
YRWUJqTJemthjJOqm0bHP8gqwKuUM7f7yPENnGArmAJVePzqJihsIjSa3y57/boxmdXO0W6PVb4c
hnVFdCoogIVgRNQPJsgbKqcc4hH9Loo2mrUxizuWVWDUykKPP3Xl0tYfXKwxzLfa3AzFUhRvaknK
zNviIZNPPDdMlW4bNkCnXMtg38ZLK9hGGFiXdrQoimunwSCOM5iRYQJtqlfmEN9TB0vdEyQ5XEBG
LqxV9yFA2QbjZWvKGQNzbnZwiaLV4D4WghWTQWda117Ora/2Aekycazh3gybizLPLzpnMyp4c322
8U5yDBvZpRro1Ph8HwwretLZLohtwVTy+xsRhfPC9rF4eLAp1wZcRhT5JdPHReU7iwgLRs2bOCir
gs0YzqIXrAtJYDNvl1MgWrKUk5FeQRldmvBlIIq+ZAVlatm9Bgi/dddcWvC6IrLbPbcaA6AD7+QB
GcEu0guBooiLiIXahwdI+Ncpjz5nJl/79HWscV5ibXK/wgLlpYhXVGRObkuaDX25i+ZqvtfBjLs4
XvrrhvuLBWOtHbjJNcCrwRrxD+nUVVV0+Kv425qoloPfcPxmQaZXvPdaKoSIzZu6uTWY/GM+zuto
V4TbsWdV9z12uJQw5TZnXzbg+FhcwWwzWMjuKrbB2ctXAUxaV8NV1hwaBydF7lljccXZAbDKSzvi
B4QPwQAjLOccAqwSL86Kg/jBrx5a7Ndh04cSl5h8IkarrG53rA4XiXeXRRwp2YB0F5vKFXo1drCN
SJ8aNJsu5hMdhBGCGUR2fBvw1qbFNpkBQ4TBnRweCDQA7GmYRcq4Hzuxz+oACl65raN+jYm0bjJ2
4SepHR7NnffRgNRSDGhy3bPLKdvxKewiDtCW3Zsbs2X3kG6RPSxCm+e0BNOk3IZEw3DgwLKwgS4s
gr2Gwa8rDpTvxTgl5wQIeZTl7Smsm1iYl0P5ZGqP06KjORh3WPMq5QRjVJwsE47fDW6E5q7FWCTj
eT2cU9EtPUrKetCPGazGWl3IeJMEdxg+CEk5a3QIccjw8ktuvrWPqzWQFrznEu2amuELKVi3m3UH
2EsnSusEz6P3OHj2nOHDUTG59GS2iWwSnSny41cwKbM2f+q5YLbhk8DBtHfgduUbqxQXIca8UpmJ
IpmbVDSxLM1dFRCX5Lu5WCxU3AdhnRq4hoJUbfHKyJJt2y1D8RHB2iqpX0hseL6qXKuuQdphTwC/
tBSuD/sWFnRizq2RJYDdCWpZ0WET4nEa9meqe0V2EKun9447bklUKNM2mnvX5uE8QSgcyvcBvutk
RRbbB9QOyxEHMNMY4bhgQecLUPW3JE6UAdtPX+cg9eI5D5UDwt2D/N596ImYOZxahsvK3mnmA7qT
e1NMRPKRfN3RIMbklHf4L9jsviEnDeOgNPsCL0RT3aXxL68gfBlC+ldX/5ej81puHEmi6BchAt68
0nsniqL0UiG2JHhX8Pj6OZiXjY3ZnW6JBKoyb968R7j9yqwUBromZiSVSH8Cn8pq1teStgulAjmn
mfgKSDo6BWbK9u4QfeAsW/kxfWAl57l5NlMCRT30yYF33F/AuFhkrdgQlgpNslhWfbHym2yXJcGb
oMKRof1TJhUx05QSMYH1rbdMDICIKiW8ry2YmjMC+BTG01IWRi5wWXpvar/pCPO23XHj+1Q5kszG
hqAxlZCyV8LP0sH4reJiTXrR2knCtV2+uTb9Nkl0taLRQpMlF8bbMbC3vXfuopPUSam12SaFPRBc
3bpdlIDFCe77Jg9SZDxrT4sBWfil+3/W8BYDj3JIpR5MdW6p//TgswOf5dIfWtokWz4FanIlv0Ny
/G0EgEA8OF6S4W1Ufkr02/w6QIfIS5aOE9Lq/zpxUop1yyPkUxgnBo2R7ID30Ce4myZ+ScIkbTrG
deh+Z6Qc5uRS6TypZMqQR3m1Wm2FhrpQ43jl1pCWyO0PuEssH8XT4pu0v8yWvztDHTLmbIYxhKND
id4jUpg8guISkuTBwqxMSWJkmpCLlO8VuVFM+AM/MSmlveatBL9i6RM7z49JoJkpx8NocpzZ1iq1
j071TEIeZoiUjDBSauC+3tcNSl5O0CMZp5G2aIZd4r0MBTEuiPciJyzfgjzGR2ZRTXXJrXMBjMhb
1G+t9uGBSlOZIow1ZRNmlpFM55HgNnxVxMJrS/qyQzwtG8Q5UXoBBeF3l37XIZEihjsz7TcneYPs
AQLgAE9sTfzgMyYjd0gSesVwm6AJ9NJETAlrWERICD2ypC1T2NEtAknWLQ0USKIA11YdrkrbWwGS
NMtwZTTwV5DuHBqYLP1orJdhvrpoZ+hb3SDLhoISERN4Oh/8Nuo+HPXqdlfZEJb4qWeX0OjWCTvA
pb6NfJ2iZt8jOFvOTpV3HL9zw2TOCnKbR4jNo03bsW2v2bOSul0zN4b3XSp7kmFnHqu6TekvM1oG
C00mrn+DwdoYRb1K3O8iceeh0ywb/hYVBl/roMFxFwvOet5FPUXmR7jQvVtZPUBjrMS4DcMHH5uo
om9LORrarkHM7B0ogaO1iBPn4Q3OmWuLSV+qX53R2pi6corjP210vzzwN4tcJ/Q41l/KaK0dkT5w
vXz7fbF0HQ7h2kAamQIkh+5a2drRYYtPrXKeb4Fyj5YbxMGz1eIlujFPl7o3Q4aTpvWmjN6VV5cu
kcsXihU5E9FXY/BYMg4mDKEODk3g7SSXfWPdzZwXXWMIUkZH2dqgCmNQJmgDgboKdcEIqE0ubpxv
7KhHG6X1GD0izlVwSj65ltC1nmaPoOrFmLyN4plOY8WCcLmQyMcGHHXq6StPMKk0s/wfifaH0szX
Bb1645ubhs0l0nvOecnRooWk2pTqikwdsDH2DZcvqlL9NvbuH2AQXjXOGICjEazOIoqR3KrdtCsz
y4RxzgrnXgT6xowEfUQG8l7PHg5RbllabdOUWVIkF5KbJxdMzwzKJ3b6VoGq/6jCXzelR6dFlsq8
c5GWlfgVWyEADNpdU4SbHmDbIFPQk8mSVIVZD9WgdmiNHXsjSaDNC+uS+ohQQ+ecCJ97RfzHzHNZ
aEmic8f7Xmfs71n6psv8vwIcAFrkNlAhTNnuRZFZMQ14PuLSO5OlsJYsMKdV/6AoIdS9ba/Yyzbx
2NxLxrYaS7kzu9O2jLVhXGTmS2FGMEYEN9TucM+HEPxNPSSM1/QNPL2N3u07waHaDi9Wxq55MZwj
31rJiGebfH76uCanaNcIAFd27ehSbUVrlzFASJS/ndLrplZyrijrtUye1SH+SDzvriXKvSUCNI81
zDqat1d1kv8aZxXJ8gI84FF6I/3d4JB6Yx1jEW89FwFyAiyLONoaKVHKqRlSEDZXB05CnRYHXYte
A0wow9A3Dv235aG68NgzmddQHOK7bMoVfC3C3ZzrQJVqZ3SvLk92AM+npz/rZPZQzJRbSRLbn711
kAJLvhND6zn+VcXhpUiuRZ+/2tp9t4eSRMJWWRGIePYqSg1iwFN4IGodX8KsDRiGJG8+nB3F0ZdN
k4PgTh08BoyjXKU58uSctQG5RXe3bqq9zDi9sMW5UZMSXw7/JzNxT2RgkfKTPzQzukZj4lBQAtQG
0/pXhHjw2+DJmHgrQA6UurKOCWI22+EBt2+dDOUFuxi5d8baY++uZZxjofAXmrtoa+Pmmf8HTjRf
UUHgZad8pQ0pgR0VrAeqsNH48CrGNgqGZig+6otELnTktDw2tnboJQ4O21sWvr9uhbmxhXLKUXWz
rnp6QJiE2i5w96I3VQVaFbGXeh3/tG24KSlG29i/D1kOiGK6PwNtKWRyTMkQ7Pvke2xMjcyE9FMv
xUkvu5MVO7+OAu6gzOrvOk1XdtNt/Eoeq0gQJOsZP/pofUYOcMtE9MsqkUQuWzT2WRA+HGM4hiFS
DbuHV0UGEOKNXa8xNwSDpcTWyUyHfdxaVw2XqAnMzii9JW3LKqK/0pzmqZKbHVflpc57ODexf85z
a+u3IgbHJUh91w9xZ+3q2iLDJN41an+NoCWNbrfJR/jsTZu9Uukc4IGT/+rADQyMXRfZdOZiGQlz
XTjhibWWd00jA7uU+y6uQQTUVzdqbqPCEHnI4hXDAqqiYZ/o0Qco8ZORIMREecrpN3EgwZo06bnL
0ovZKVurc28hqd3EBM4zRd6Syt4T2naKahT6pN5rqv6wtXGL7eQzFMZx9FzMNC7ccAK/g/7M2vkd
6NM9E8E1bcGUCeLcPXdZkkLDxD47hG4kZ+3oX72EZrcOmTOa3s4djUPGZJZX/qt10CTF8Ea5MyxY
EN4EpMOTfW4cWkf+I5xwAIHu2/OQUcXcaXUiLkS991G4fSt+QFnt2RoFPBo2O53QZaaBCtwiX6y9
zn9zDFil+dQ9W8O/VHq4QpwXEcqwDb3AX9qOfwRKwwjFSDj0xSOt1J1swifBNBvNVi6ZixyklQz/
dHEnt0tDZoG/kGU0WQYslFxbaU0M4tK6dU5/6NPxR2o2v2xyJWpsVuguwUzOhxuMTPlCEKbOvDd7
dk/BAbRQDAPrn92XzKOc4YPKe+E16j4u3VdfTGnfCDu6hS0MkrjUlzxh1EhTKH+enzWfDJ/IRB1k
bjsrhmydlwy7NRdAj/gyYqINNB++RU4eLAucqA9dOifK6idohDKXPZaXyAdzI34azb343rDWRbGS
hGuHZbuC27iSArh87XWnfqhOOQGACPYbVa3mdYc6S8CxpcPCYJfyghNSgV9Gz+Aq2w6828Kyu00y
qhtyUB5Oh6uqkEcjzL79FKYhuQREldJbB2jvba0hjBVL0SM4g5xaOdByXBOwp2WuGqAg0osPSZdg
dOt2ou6WmWXuhwZzXFkvfUb4MQmutY1ORxo0OcfnKaqe4mtvlP6pjUaO4TT9gjD714jxp2joUmt5
NIkNqtmzMSMkdj80X4JictQV6ELk4taD/wjddG1mztYVDLCz9j2v6ee6SF0oXXHomKJqIe4rNyEB
myIYnY1XgspFEhtcl8vQ8ZeqIZeRX+3GUMxqZzjaORjmTA/XPTzSuPTvtZ4vQ1NBTQzAF4p/DUaL
gbwcIzPvmjGesspZ5sn/HQyxLxV4EdNch330V6oUxyKQzJqcRV+ix0BprvKGxWKCiAwAzg2ZV1hN
7Nz5JlV1ZbfVIx6qr1iqRHH5T9G6GwI+NyTRfEaj9uMhgaMZrGoe6zRvSSVN7qZJPetH5GFn5yIn
ZrScAN8RCZ0z03PI0LAFEcX1ScuRNdN8XeeChP+UDqh+9VPliDdyxwryUlW9mg+F2k8pVgTgEuwP
f1x1V4oQhP7Gm8rIbwWXUMqASNA11s4cGK/i09TIYlH4F9cdJgdE6+PNG55R1q46LH55xWA3IeP7
YCaHvNrBziLWdqWEt7wel5QiA3lcGlzRpqj4co5l+KdLZxEwqTOakyF+tPzTs/ixrK+cQXnouRtY
UrzOpFihHlTFRyxOHlJBkbnbJCBaFnBPf0EKW6put1LK82h5mDzfvPpk+2gXdA690c0nimOr6KuQ
ajag+Y0Txs7Mt3PcfIVmL5NEXRh9d3A48d16OUYZo31Ix/eOgP2Rw9LjXOkJhKfhMcN2DSRsXrli
7hhwkYmZdbQ/u3kVaHmmSo0NTs9qPv3pt4pfTlutW8odAzZXc48xtGVvI3JW0dazxuSe1751vq4h
WxW4FnzSu1LtYlveXIKgMyHJkE9smP8y4uGU0Vho5TrS5MxwdpJOJZomXUXCL5NOVGir/PHqLx14
Udr92FPUWHRuJboN74JTUW4V2i5VGNF0OKS6z5qfh8JRIgOHBOZ3mIn41E2fPTQcU0RDAE5u+ODS
jZg0XPGWxO8+elcafwzUor39IvR0o0CIKXUxHzH35SgTmvbWFefRfEtwItge3+SHyYkn4LZ5w07G
3SJmKmFlpNdYBGujlRp3g4Az2dF0/VqMSXxSd934kXn7FjcoXynWr19PQ8oBC96j4sGNqZ2fSsU9
5gxoLPx2+cBvyIdABeG3BjntytHn1SnFGkgZFpVLqbbzUYU4BcspNf9AJuTth2n91oJanTzt0D0g
WWT6P9v4sYmrdtYxgzwn5iRvm7kCjyN08C/UayXrFjkg1bE5dSlY6lFfJYSccHoQnbl0icuxlHeF
YDRuvnnImWIPVH0fVvHtxZw2WFJH0PbFKSAdO8Z1BwXY7V/M20w4IWH5N+i/ffBZdNGqHd+h/C5c
6Ed5sMv0j6z5gL1SxO+aEr3l2ltBCHcUnAJU9NCcxnJiHafjzmN4qcpuBRoBrMseSILZdTPL7NZu
i3GJtykRp2zAR6XuK5MA8PBfjTEsVDaC9Nrc2fk8n62AypkvzIDI4xbHmusAIwsXJuf/UN+05uhJ
aEF09zQxc5epnuFW1PNMg8AntxOyFMyNtKxF2j1M8dKwr8FtUVJ/rbvMxLN0TpedOW8V51JCbi53
jRKt/Z6yW/0btWwOMs2tf3JqlUzDyWFtcYkje36b/kNW3z6ep9xCv/4XZfWiZcHNk8zhy62QH45+
TWjHNHFQlF9s1HMl+cjCw5huOu9omiT0Jcilxr5iphKlDz+lc2CfhdKpe1XNoyAGvUB7zuOjcF5J
pXKw7mL1RN4D7sVF63ZzJUCceHhAXMwfks4QXc/ATRioJPMMH2cjwNT3PbDZS5tDRewPYYPj8mcC
1vvpMyz/TU7IREV1wGKSK69+tCdkx0IzuBOZbxQ1TO3P2Hob5E13y4WWtPMO13XkPwwe54wrMqlg
gqb/MolO/jXo/IPkG0I3g++rXl9iDxZ9+9k18WJA9smVdqH3T4JGZ0HZLxJnP4ZngfE3nBDTVzWA
RfBrY2jo9V+iQxc236Pf/9YsQLbj59TbhjyE5mDOtUrZFTluWWsjwlcGBpdcC5y2HZCzbBYNP7ny
FfQ4gMec95Q7kV8c4256rhG+i+jPSp4q9VLmEv8O+CqonyrSiLm3UY8GG61oTBkkfqo1rjWmJe7w
6Bi+Ci9bFGUyb+If6NSSaHzsK7OkKRDOyBgc4nU9bmXHv1r/GPVrGg949Qh8FYIZzQbQeyNGXbqX
+V2l6PT+5HjtlE0Wb9VuiRoIOASuAeaoMUgB1sNhMThzSDnXV6r4crRN1H31yWbMMLM7nFMumeUF
mrL88hhBNeb7oOT7XvkZ7ZfXHBxBWc3n1eKVcG1EK1Km6lOfe2tbqCu9N2aGcSP3lhrxq9bGGRH1
dv9LcMwTvK8rT05SbMLC3HaEutsqpW34tEyx0kxjmUbfirL14/e6u+ou/w7RCZhRTeyVheQ45Q8t
qesqbknS2y28RT7EiO/W/1UDngooklH+iBT7YAYmnoOdGrm8uLhLsVNXQzjXzRoXrT1PcbP4rblo
IwGH9MOZUBP8wiU4NKN9r3D3EsSod2uj1jaWEq6K7ux5b7AQofXijGh+awOtqPxTovtY/uvTrxjw
WUk71Je/oTXAO4kYoH+bHtmU6OIUTCnNOjv7o/Fd9urSIOO+5flo850+7CeUGwP+eFMSWOiN/Qpm
6i4T0dJINmZP0wG3V2V4W8Hk1W9JqqwAmM8t964aT9r0meowmGybhT7cXe0Nw/DcGZN1DQLd9+tN
IH5zvTm1TcMZEs8UmyOIdZA4+NdAierfOo/0TSKESNBHT+WgST+ifj0NvgftX46tTK+IxIdOVZzq
7pJzm0LHmqP+L1xmGKHVbsr0pJu8kNlX7Ryi8lPR/iqeX0deZb/LyAHGopNbX5Jt3aJ+xNGBbw64
uEFqMacmDbzegmV3Adz35yHfVYDD67cBLdpLh3kt/jCvOUpB+XUZKy4n+zOLnrZ9atyHMh27kg7j
4jsox7XK1Bj/6eBNmVkMbyJmdzDj1LVafmTjUWMnAmIm4lUxb4bJrFnMJ1dqbaWLafif5NQDmJzU
9qwVH673Fk97BtlbmW6jeiu095qHkEprbhnZvDTXGWeyYEvCsuZmPznaiq3KyrNxt8NTbh7M/DDA
33I5QUP9oocHLr2UqiHnFldiDLTBrTMPBT9QxFDLaOaSSZ/JpM2XNb8MZoLuAedw1mlnQXmTyx35
cUBDqhXxdrOsYzjnLhQGjpm7p88j73ZnBG92vk/MbN1zu3bMd0G8KPqxTF5FtSkxxYXuTc3KpUnv
FgRPA5qyZDNfYliuP9vyYskSUAprOT08pPHcmi0/7kbYH6ZXQiS9d0gLvsk8eMPoBjjgn0NJF5kt
H/qPQ2XW+bSQ4yNytTVCjKTrdENr1umkA/NlM1+dVw6DPqb3BMdZ1XhFD2QXhVNGfeYlUmt0Man2
ivjFYQZyZTq93MlyU63HzF25Gfe1vCv9K6kZX7OM1r1NoZ/DSLXoMTLtmRvhYpY261FvOlilqjnW
ylFj+JhYKZSvGhrxX9D+AdTCK3EcXP6y7NmX/yaP3ZBFK4OhSsALIvyDX58jShsODBbFkuCS5RjY
P+XwweDGRznX4EdYEHPYgAIeVFbFfOjEQTb20Y50rOp0AuMpVG+Vy5fgy1Xr7Bs6UckZAuWekcoA
BR4fi2lw4jsa//DVm/seFHzT3IGZzDW+vai9YCmMcJOY1zy66HFFxXCx+kfdXOssWEbRWeTRAqk/
K96z/suxLyOc2HLAKCHuRR8snAkMV17K9DPov2vl4Zq3pNyUWrsqq3ivOpfEYgyUPpXimdsm2bMv
nbfIpw6HQoyV5y1yboI+Q+8p7Ej5ZXwm201noFvgynzrC66i8l/rHSAiOsbR8Z5R82CY7LZYxTzu
+X3A22pHy26gphMARnr+5Bz1zZzJnqeoIYOiBX7pN/PY3HXVKTSu/nDV6a1Y+bDPA4vMAY+L5CG+
e8p6yPyVhn7iMrxzBvdu1khEzcLxICWfUrxhNNpV+q1ab/p4al2gSrm7NGKubO3Ow1lYz8j5F7oX
W1x41fN+V6SHvuJDirCWsZqhyz89vVXxzdQfY/DS8hjvtb+eSMgYv2V5b2O5LBEcTUAoSf/eoL1i
zmns2+DKBV8KHs7b9AXokvIOso5ZeMd8OHsGZsLY39Ruvxw1ggrzp4Zne3p93Ogf5vKlGlpLN+wW
XvAWiWWjYkWMesyh1VKXwFk19gCw4arndLJHwKnO+43wfqXyWVGiVtROce/h5IeypdU8cpc8+BeR
jx4ltOfZwfRYv9obDOZEsHPYBMwQx6DdtcyABfbaEHDzCFG+hlRttsC9MMf5nr0STQeJiqs2HrHo
UCrKlJ8gvPmKtga8s8/cblaYJufnewSqCWQPtNW1xLI1Xb6wQdN63XCe41GVk1pv8Nc1f6lzM5Wn
RXZy2/4lRFgXIYUYOlBJpRY4/xofMDAeCmpmS3JaRk/ZHpDwbEiDI7zhY4dKKI+9h33EJXRSNVc9
1nK/O9nDRaQnraSygj6olSQT+9iBLR5opqPFEzZjRp6VDH+Hksy8bY/2pPLnjvtaafYGW16ppu8L
yHu5udN6KCz5M1K5YBoxq+hHY6/B7vRUw7NTffjDa3Q+K2YjWomd4KyD82QzliGQNsmOgA5lvNQK
tjvjs+9dRzKny35JNsq35EiWQITVAP+v3hx6211qw77n6XBrcy6xrbL/tcSWMBtGOc8GaKpjsWH3
ftaZn4XyU5XT2Bg1KJ0mIf2C3y6dsntY7csY/fszbmsMSHjzh5NMp2EwcKCS/Tc2J4ea9TSxtnUD
Qlt+yrHwRJk7b10m/BYGj3zOzkTmX3S8c43Wglgk3MjkrhHkZSsU2cQKdMUrybV5SKYEsfDju+3E
c4XofZNJfYbGG486xFixZoYJC2hErcPrVC/jknUSbQ/YCbfsH8uRbbROIGRO778GDdHEVgVNFiri
uGy1t8ra2li9ytTFVWPDgufFj3/d4McOrn3trWiXK1RAjwxJ1AIo8auEejHvbjH2SscrT5b4qIdo
m2A1GxJ+vRGimL/jwl+yBDIfIMUp7326zbUzpzuKFbk4+yh88Gsl2rvLCKjsvXmfK3PP+0qMRwBM
K4yYX5vvdgp3YzyhnTLpL+kiJI4mTFTMvKzizS0OLGK1HmOR4pEAA00b99wFw0yah0r56sYCeebT
p+hoJCZpZls6S7yAkLzRnztix0xwk1MZFjLZZRGh4kRfOCZmHPCrRL4jGoVUscvRerAUCXoX6YRH
lSGOjp0gJrt4orilDbtNbD7hnGWdksU3LBBBdfXS99ZlAJDc2qE+pUN9r3mp3Dw6p6K4eUih6XBv
SIEiP2Q5MOeDtGU1jxB3SsnnGCnnQd0VQEmN3tok4stGi2pG8s19byn4VxrnnnP72P/saI9kP+vC
D+khIHFgKpwLakCz+kZjHI+fMlyXtTITebEdvJaVonbui8+MX9SmiCvLn7p4x2CQJk+Lm8dgl0Ib
fiIO2YT2rwUP3bNzZHTbTJx8jaz5Ij7VIU8QJ03aXFiMQZFgmFwyHrI44jqougTCP3pTLqDoxuWH
7h809RiEUBErxNvNoG8zixH8b9V/UVKa404rX566aUyxQza9QH2c1cPV1rc26NTQ2ndTW0F5oN9A
bi9UJlWR7y6V5gvSPP+VN2TaQR6jRYIgE35OIL+YfrHhhfaH7q6PfwFGbQ8LKE5rRopYP3QIOJhQ
uPlrvPlyIki7N0LkOwxirrkQ7k10vAMdNm4bznJ8NqijAPUqqv6MFQiZhb5OjTeAAfxh6SwAuteI
D8+7FbQHCSWnUpz1zpsz5mQr7m5n9yyf2ItFBmVqDzN0KXmIBmynEdaGMkgB/k2rIiHARC6D/jhW
rCjQwnawsQ20wGnj0vsunJuTbZ2Bc6KbAsJfJccHWInZOGzC4V6xDqJCjRyrX+EqK2bG5QDScpP7
v4HNR9Svc3I3IuQ52f8AAcRHTsGobftsE3ONgt5AiPpxuS/96mdaipcMbmCdzUbzHDLcYWjTsd1o
Zb8w7DZskKaYlNhzYDnpJyq+bEq7mBWaoIa919y9lGeIhT3F+x27mxrcNcVdShtyaN/MLXkWpPy7
VneNcwwV0D2MYGmzEulniOPNPnTV1bTHKThSmKOzQ4eNtk5BIbJT/6zJUS+LgO2844hskzkfqecv
9QBKekfiNMFnIi2Wo7hlfAFegmlMKzjGJmUWiAU7JX76k8YoCP4/TmCsDrjXu39piXlBxTLs5jME
lU+UEqat3VJ1qJEwRQA0CDEvGGm+8thC9smKw2hjVtYM7KMAEZZVb7jXNjU8H9bjUgvatf2Wss1f
VPgUWEPDJe70w2ps1JMLi9odD5S1EM3fjeRoQ5lnS2HTUAdJB0K1y+DwMPB/s6JiETSvzgK7yDys
OmjpzYUfjekkUmFmhgx6o/fS+S3RTVzL26R9A/bv5nNnN+5XMPzw7OTOV5FU77XNzp01/lbGyPWd
wwe15g4a7YiUhDCdjFts7BPclaOdbpNd9xfpu4u4vRTtxa1ePtUaJD4sZC3L6kAC+VArUnD8z8Lf
61iCEuRhJ/RmavddYHSxCEUiY7l+IAjL5Gm4Ly3JmKUYy5D9LpunQoY7IaYtJ55057PTj32hLGxa
GT9lwYRRQUL1EW3G6qPR7EXBYLNW9vG0JuikC5cpcOryzuE/l+ziKJBBYmfEzTYubQJQM5fF1/Yj
k+8ChdqAMW3BnSvFbhzixcjqZG16H0yQZpVKt822kqGVKwOZFM8ZSxnzoL4D0TVNZxVq4bJlrq9Y
473mIHFrhuWuCYDqkXFo1haFS83+H8tDRcPmqslukUE5z96b94oLWs/mNfLSp8VDbZgggPxudIbq
Cq8+0pkL2zzZVsovRAiENAQBuYq6PyY173zU6xLvJi9JaKYA88odS880ltozsngEHJup7E+usulE
/xax8aczDzXML8ARCwvAX0AQb1iBrTTWJItTrv+4rB4VxFFn1ufACk03sMP47vH0GtVKjnfLPdGq
mRgXum2t3zVzF5ruQXdZ6ivl2iIAUK0fVrZu+m3W3BCcGAd6lDZqvh+4VMygJo72MxMhFferCX9C
cbb53jyj2oVwYjv2RmIL7QawNkOfjmXo0FbvTMU3mi5WTsLZhfVNRtmCHJGFX0c7hcJVY5U2cMWi
cduVz1aHKxxOMHZTWIKv2UIXioFYYvJ2gBoJZ5HWzSqr5Xbg5k/yh6rhWsKqmlo5oo9xstg28G15
TxoAEUwChJWurIl4iX23FEyWifdN+khht1Be/JSQH2lxlaNVW9VsKCpMRGxvOiuR/+sLdkyC5iqM
T6tAbFRZ3OGrrnt90Zr1XC1VwB3N3kq+zaRfpMwAtPzD9jGLocI1qLOjsdNVogYGiCj606MY8oNu
6Sr/OgFyI60wro9ni+C6sVaBKCqrxmSbjdcwUO2V3XO11WgrxCYaNcOm1tmKOJjrOYKbxcY7g+9t
0Gprg58DHwVbEmwzso+Ut90sEn9SkPoT6QvLspZ6NrAUbq0DP9wX7F6N7KNWHk9kD6o3jTB34xKd
uIaZfpzuRm+A6G5NL3Pz7YqehStvQaCHF7G4TEJC1pW/aSuOmWNuRix2+Ug75GOiZF+6SJKH0JXl
SAHGmuH4r60qA9YyCz2F06OReCN8R4YTARxTTkCjschR+YsSFA/TLTat/VeF75XfXX3H/5TaVNXF
zl2VPn4K7pEeR0v4DATllAyPY5Et/QoxXDjvUVJ8l4PLWkk47KygfDCG29QplPTPXBkOAQ4agg7C
QxAwuGmLnr/qy9PN2Sj2YVcdWH361kuGOa6Rf+Thk5lLmQ27KnrZ0r9YDsJrLBjVFY8COX9IUmyH
EnTk5Ntea+qm0N5TfNABF6es7vRWbQrqomPLPnnYbH3zbsyHxEN4p3zU7xXpEaz5M2XCO0a9gESk
u5IFEtZDdprkDJT3OtwOdiemk+fNqvD0r3Pv0WmbzMbL9D5QcJvWUgBLUJtNwSWkTNtbSL92pAHO
SdCkbzJgvQC5wMMGkdPb2YSxRLhLLFnvJXvTfcwo0BlXNccYK6xyNFYVj64HTZ7tRbbdT9O02MWv
MHDkqjcjKNaJew2te4Bi1+gHtfM/AgZAZVd9F43yYyp48Ig1wS5pLYnDXQR6fi0LjURA8VfoLOhx
HEf9mX2Uc8noVx0Pub9Om7OLMZTFmLzed9YrqrA+x/nSzP40Jg1exz5wtOaGYLswjDHLngLPvUS4
cLmbtAya6qpWXfxBxndT/Bjyw0g+wvI9ZM3NVmaRurLKlnibeudE6apzqAUj6xIqxmdHBMvIKAcg
Gwbv1iBE5tLJB60jByLTsw2rjEO8y+ObYf4UpsbGCEBu7np9mdibfkCvsNNNFB7VJF742kEf3pVc
WWmYeUZWurKIFX82uyi27eZXA+VVyGCntskxtFnzAyRrxDYLx4P/pQU+r0jlsIzSYrrCZ1XfkuEo
848hPTU55umzGoG7WQuSbBTEHcNXl+TO6OxrwxCiAmFUUe2RYTLjrKt0jEXNlli6DZiBpHH+qbAF
w/IfOn6zDYkOmKVJ8ifCnBIxUTDJ4WFnJ8qynlY7ZPMgdC78sxQ0Ov7tPkQOTjvI1/Cp9XbT99uE
/0Xv1+jZ73U+LiRD8kA96AFLVooIzxLV1R3PMUEd6rR5WPfNhd2YaX2DRR1I3kkx2TiKha/inQ5v
GRdNEC5190/WeDaxAF4t5kmMMCGnl/2xtJCZipDlkWSe17eUXxBuwi43qlvVs1esbApx1u1jlieL
qvuuJeM8a1jljo6xNd9K2a/VBBpxcS64iOxkk4lNA1A6vsUQGrvw07Q+0uo/js5jOXIkCaJfBLOE
TODKkijNouYFRtGE1jLx9fMwh97dsd6eZpFAZoSH+4t8VYi31vvnuqPkm4YhvescHtf5UWdtlqV1
eNqRc7K1aWuPtkD570peyNQ+GGy5baKzjZ1xKHGLmOeupKfmqwh/Y+x79lM2/LUMAQYcIh52/9yv
5WmcXlg+IreaDosiwC42RNvZY6577NgCXBL1jgI2IbfptXC9deLFG9WfimGTNbrEiBaiDp507TgQ
0G9tiq5G/uSO4uzI1xmTOa28pta5KsUmolBwa6JwzG4yEgK41Vz+iZW74R35BqsIu2uKtXJ6xFyd
BqgL9yrc6027xP2/gzjfUbxtgwJ2GbkwGpRuYdn042qIio0dxX7qCuYwJ7s9hCjQnGt1tZEU8pKA
LOEKhiXhwpuVj47zZPRYIe2LstivFP+VA1tvKVxVjmElN9W2AjOhyK2EFlfU8EtcJsOgQq/jdajK
ABbYdOaIQzRzi1WsHusrIO7e2OGBj7SdW86bNPszGYjhUGYut1V6d5U8uPR5m74ed5X0mPtHKxzV
iClIhE1x9iaNaf6IZ4x9Tvm0rYy/2PZzrd5NjK0kyz0sgf5LQ6UisU6cz2IeV15MSn6C/BGHGHtZ
fpxwsuTavWKAatIRs75HQFugvaaFyuEJaqvBujq8vDqPzmifZxrtDJDWWO/1vrux+2ZdeziEHPAk
MEsarPom8SFmPQ8tbqJs3BrLq14ymUc2qDcBK9oGziA3uzQE1+LF9jN8zPZ96O6CPc5GepA6Aw6c
eMlETJ2DsLHO/ASKlMX1TIExXD4GerW2sFmD6F8LEhwlu7BNfr/gRMlI63MFWuojTWlAuO+YVNaE
skAK7V35pucTwBDIWMH74FT+IvObS39EmrDX1n2xZPqgBzGzFVq6TSp+oiUSVpeXb6zJXGf1Z6LW
Wv+eZPvB+nSHBHcOK7u1l1wGJIHhkESM/DKuUaBPRZ2ALcBeBBxBD3/61M80VriJb9BdWTOsDB57
rJrhhsdFUXdl0Sqyd4Z6bZ1xm7s+FUowb0yDzo4QG61EB+xp1xITM4ebl3M3Uxyq+Nlz70mNUX1Z
NTTan0Ef781eoLarpyFdBv8jQZWYb7tmaTdNPZkUKcoy0S+LL3a2HFCnVga1aqNl35Kkk+kGu7hg
3XWyqS2fuKg+2muLUkN1OnSp8D1x5DtHapMeQHfE9rZNfkJGVEn1LmvfoStug01q3JuQakV+QhV7
rYWcVl3ybdcbxv1tO97seu5JyaWbeYYbFuhDRim9pOCqAJjIohjLvAamqOpu3RQl/VYuzHVU4kiR
mGlj4iAPLJa6lf3wmwjz2tE6zB1T9MoFf4X8N9YvTciXwUHcqb2YuRm9TjGaYjU2Rn182zCMsqMp
rlYLws0YzhWbqu9j0F0n2qdkfpxrHgn7SRQ3rT5V3U6PP5RX7wz9bpWLEh7AE30pdSo8wXoLvDmE
PuX0Oucf3eS3Trsy2GutJmxNmDzgSHw0HXXVeKqa/TLqUTiKSIigpTbA3ruyzK4VQ1OONAb3jKzC
ThTntMUEo94cKEtVd2i7bCsIK5iK1yMK3I0y4vdZOKtqpn3rK30zZMVHO362wgGZAIF0HdCT9vEC
m07uUfUZ5XuvP8goPrWYFmagxx1Mm8NE4A+SmU0/nXnVzo6vtSBQFK/tnEhtsmaoEiAL6nr+M+PQ
Z9ZZbIlL/c1ESgPc70IznwYqdG6MZSPgLs+dXZeC8Uj/LI99SkVHl2S3wXvkbONir7vdj5zo/sY+
9IlBrFSp+SWzOyNvflpP813D3iTWt+jaVT2QpMTCIz2/N54M70MbPivG1fXFDYl9w8WrL3VIIhXj
4yxeKvcVswRchm5FqmGXJ8fC2ysStwHLmgFxoTYIAsJZ2pyH6Gyx0V2grhs5VnuLwueskQrixrUc
3B3xZqzjizVcWiqCubtU0a7L3ghUUar6orv0WY5vbHzt3W+p3/Fx7nTmdWjOaXmq4zMKKxO2M9qr
i05vqCcr2HvBfjKSnSz2AQ6+EqN5295S/TYYL2m+jYbHNDVvuXFUzATKQ2N2u0k+1v3yk6fiscnq
jfmV9TrrjuQjt926jrRt5agdkW5fqZk45XRtxtoPsSlU9UyqDvgQv2a0Or2YcWda+zxli2xAVFf2
eXzQ3ORK0sPpDxZ4hcB5UfFhwjXXR0clEZJ9ME42ImcU+qp21kEtzrH5b4joFzjoSLI0AMB4YUa1
ivnFESa55Bx+RbyGFQqF0I/CI5cm+lfeaR05i5fS7t6V9tvwnRWZfTCDgV7s6Bgn9rkqOp4ovWVe
czTT+qtuj2YLtJIRibavO+Ak5j7R9nZMvnih9BF0K4zmoQ9DerajwVxymHzX4TBskm3cvZO9WYE0
AviUbdm8t1be0cjJvHOrp7JneehbaGE7U/qu6a4mdJZyKVR8Es2d8ifcWyx5WeW5L/JH1kzoxbNF
9gA136n+UtyJiEB9/1HWH0VBXMuEcnTioMQvY8BC+E7nM8ZyJX/q+IpNKpg/MuLunECryuvumsec
rHA3eJC3pU2JF+MWnO9GTFrXKT7tabGEEKalNtzVbkCgy0jxTJR8PVrgZ5b7gtbwQjRs1YJwmBro
KRUrKG1MA/VYY6aRxBSJW4BQ2xGeobSgP6i9H7eRFFiNRkgv5yYaW/e0pFUDcShrPjg8Nq5dwu6A
Qaq1pmHKdXZMtOw0/7ItbJBAiq5DL+tV7dj8BJK3Kn3yAKuIlEC837QTd8u8UjEDuPHDa/Zu+KvP
uArmn0hdc4Nz69FRJ7bmtPgqhPvljO5DTfQ9WjQj94WubXJ9I3/sWa/elXsjXiwBFCYOOECkjQls
EXXMtqUxG5tDar0Tl9vENTLur92d5pADH+9ei+zkEEDl6ovY/mofi/YQ8Wjor0G9DeR9AA5lMtQP
XnQUHZsJ1iiW3BEzjnb+HfrDVLIYNkMbG1chHrCsOceq2Wmphwf9HgRvUTg/2QlFQadfBfH7bihg
vNw1I1m7oQehgPdA3RavRZf2rI8dI8gFIzrwd662jvr1rK8sOGPgw06j850Y5IWIUoVhp2TDKYNs
lFZykA9yyXDSDpPRRVIiz5INmzT8HtBAzDmltWuoNwFEzWQUglNkxJtCvs7EReKAOUixTUPYle3K
w6fZYWmc953md7k/i3cHM2dOEZqdxyBfhwYTWu5o19kkxjFrG/L+dww5O7P660tGq/x+2UXHnOR8
HG/H+rmyGMz+JBUxQ29NghcaVO08UBsV2l8ynKqZfc1Cfrv2eXBATpnbCJ2FrBSTiqfSw9tN40wW
pfdanI/qoIXvdmI+DM6Hhzs/wnSsZeGzB42v0q8TmXcWEyuP+JFd3iN01HC0CMh/pPRDPdUhA5cR
FEAMKQHbj+mdguwycITOgsgYw/uIvJfxytbW7cjYzGFgEpMmnWm0clIlbcn8qCJRaG4acIWd84JQ
x+0vGbIUZPr5vdQ5i+k0z0cJm1fbDtZTRGK+8EParoFxnRVUHJCvHXo2maqB8Q6c9lUu3zMDFAaY
lC77kvGvnZ08YrBc7KL3m/houGKFZLTKMW8lUj/Xkuuf4yn2JDo3X3TLmNxkENPxzaREwGc2MyZz
/okuwNpyMKEF2+bRY/pNGLBh6NhbPxibNjouo0gXm0b9DtqvYR4LjYwwsXPrNnb3cjwDJtKT16H5
lfM7iaZVgcYxeDcXgS7ARI+hM9EuuuR07U8qwOVgwX8iQu/aftaIVS2PZBs2aUoaIazWbdFuIeqs
u3k42Xa0spESx4mrPl0b3UWUxJhDLJCA8wLmHma/c4hfFdBqgaMKd1M51Ms0NLFGaqrdhi4JxZrQ
rfajzK92/Egy9FYGA5Z8K//POhfrAXErKiF1ushVzdNkkGJ1cB/85OJNJNFLhdCeAIsA+hCmzYNB
n9u9atydxUB8NV6b6qUPjlX5zybl6V0r9TLy6XnD9LjBf1Ks7AD9P97aAZVI+5aJ2i95TJKIOwf/
WzZ/miRlEp4kZUDK/J2HeRuY4IZ2HZ/Unui4sx9NXivqdwl9CyTFBPG5pJhHRwn9xZvr9S7uMG3x
6Dope5478oHQ1YS7TupzVyHhi71rzoRUfgrMOrZ+NmD1SOOWNSbBHx7ajEnCDy/lSnfpMRG3w6bi
tl+q6R3h8ACV0eMIUZywTfnnKDi1s1p5jPqBoPFBXgGFUxGggCK+SCbbdVOuHVYAK33Y2djLTWdX
ZChq1vtoPxrxi2qf5g5rx79++C75JAbO+TGd/w3Wa9i/A/jbNPSBJfUHRk1qrYeRL6Gl83SpuWLK
NuZQUXYj4DR4zBGx05bVS8vMVWce12I/8CAogmuFsEkyWFWYqfAhYSHL0W6bgcRxsdZQBBjcO/q/
hdzMTsENZEhbf+rrwzAc2WeLK2PvMpUdsDJMsPICi3KEeICJB0JvXzTIkB0DZCN7do0QtYJ6qNqX
sa+Hxzj+QBmIMJ+ZgqG2hnUrwbOcrlozg5YQMX22tl5TfMagaTq7v2qmtxuApMKRBe1AYuAiq02z
7EuvtiPuDKl/OGXI7Ad3C2kMDIBmREhVP6gAOIX+L+e4k1UA9mwmWD981xTB9vQXtuOTE2/i6T6i
3HqIScp7N8lUtYCsA+ff6F4t3XdGXMTyV8sNZln4/kL13RM5GDvJONV+nsXIAHUmdT3S3v4Gyx29
fPR92FwabA+u1X3IHv8a+CmM7nu7lttmkr7BHnCgk/8sqOFdMO6EJgDpaKco55y1olZfdxaQCq09
G5Pwq87zQxHwRml+74g7GjVoLHgJ8aGV+yzZeKyBA6GQf456xL0Vlc+TyEhaBQgc/GXlueBuavtu
J0Bf0Vyl9Xvp3YA/0JuuRMUESRjQnJkmjA4IKzbDFOaqYV/1iN8siXFfZ6AHI8rl2uTd/7Grq5Sv
VY3+1CatCb27u5UD/vEiad4Hkq3F/FSb2B/rMztXT17T7kYPxwkaO6ltVJbzqJ8RP04xPllv+GXC
x4GMKTckj8KDHjhYgDLTY6ky44akvlPLHgMnPGgRUkYSJCedpB4MB8jOU8wD35Y3krsnOdf/FJlx
AdwgrSkYaNtEcdGam5dN31J6cBYRxsUXTwoBB2sTaTkVpcIbjX+1l6j5lV/TrxtxAdF7q4882t12
RFc2Go65+NL0qKlPZvQ8Uwh4d6XTw65hmTnd2c5fouU7HmFuNT9NIl2ZzjVicYlQsXEktetsikHA
UtYZovNNLg8+SnvXwhQrTX0enXtBW9V5a4/22GFOAm0cuSc51cRUw5chPSSNb3nNekxOYTR81Atr
xgDh8K2H5zzkNXgEoEyneHB5+o1NPd8COuycoJAZg010Pb5TffiKWokEqokHoQUWnIuUZ6YE2tP8
pUa3yj3zQBm8j5x95dS7EVNYCy1T6DgSHEmzpx4WvBFbMtZxfoqbdwdcgEUUJTRrnJ5yBaACx0rl
lRhRsDbIQPtsh/iikBo9TCyl8O04O5LZvdjheCJVfDKJ+I0poyDTXlVIkT2jO6ZViOCK8u5Wp9zG
YBmLzcCUAzST3fyGyJNTa22dCkZVia8SR/9ox78V2l8Aus/S/9w88REP1twvCr64HgE1galTkJs4
UehkzSYVhOYR8JciMJ5preXFLlcdNYvtRy20trVJgnAckgMaS9DfR7U3RQ5RDANtbe4KjdMLwXVJ
LxnUbAQ4Bn7xpmb4a9Lll8ZfTS2FDTevMWmnD26FXJ39VhTOYgk99Y/WrPtxxg4jsvtYvWMoJ2Z8
tABJNYjVZPs+scQ+CA/2bbk3U4MCLMO5H6GDoTviYdNsvAoVu8iWms4p/lR5mxmTK/6vuU4ucAmC
riXxwsBwV2KSeNH5eqvPEjmkYYhqQqey4bzV8cGpYWNNrzXbExr3eYJ1znRE8XVO6QWpd41a0+vn
jKDpFKfHstFX7gyiCV9IeM6if4sbeS7BIN01Ss2YICgxvCrcRjMOgWnTD4fSehz7v4ynVFYXRjgT
n6MlEIZEbffcneCKitQ4d82INXtEMt9O+bYzf4AQPCjizdrB5d2upnplQx+pU6xSSOgphLGoANfM
r6pkyNHcTOYK0VMnz0ZI0VLftRxhDvpVBjOeQbY1rKcFYq6gOMRbT37F+ZloJ8m4Qd9b5W0KGLve
JfeKcvj04X2MYIS2MIV/Rf6dcW3ZKLHg+hWEqAhwW8WA4yIKwgPDcQTVTi01Ygos+t1MMilJMiJ5
lxAymtX8m3uYJVG/a7OjoR/cklD6IuDmOw/kueG9mCjSYwoE9VCIYxycJ5igeHT7zUSo0mMG1dcb
UTYrdoetk+jJsI2jKD65AKmSEgS4qjAf8HI+tG63tSTpM8oPb3qsWyx7OLlrpqei3pjMMTxc6D2w
eIEBiiKmf+/SZw+en8MY3MAOZ4NDAvGwsud8k07xZhFJuH1F/tU353IRxlrfQtrMvnUbdMzrOL06
S6rqz5vPHmKwx3ggrHZe+Gi3xy70WYY5DLchveGS6o3NWD0nOMoMUley/cY7+FDY1F0Fl1nAhsP8
3JowvpOHWfOLYtN2dw8LZI373LsOHbfjO1L4So7T1iFrOVb6furVyWnJu9ds15hH/AbuIa+uWYEB
7dxZZwMz11ydK9yEbXR15l2qn3TgWgXheVy11GElwwW3NH1NEmrwzPVs8zYn8GEwI7CqGhAmqwu3
UXtUQN3LVze+ZbBUvPC38D5ZVrHOKrHz+PzFq1Oka204mUN4rtW+dp4r7Ebg07f5jLMydD/s5slp
x0vFexJXEPu64r0zX+v6eXKMo1cWtySYjsqiBcqZ9aVUo9L807M3Q8hPPFi8CRZ+iG7fBfpunIYj
9Ewe1QmtPlH9vlXTX0FbkuHv1zAr6M2aqbVYwTohVRRWTxlVlOvr3p3wO/51nBHYLeFfqkJfNXjO
xoZ5l/tTK9bIqBEP2KHNM5Ktbyr4UM5X71Fhw69rmL4FR3vMLoBQQ+s3CL7npQ6T317wYg9IicbV
auTdqPZmcKVu+x3mXcSMpCJvPJSfY/rnLX42j/vjPYIatbAvAz8BOWTfJ3DJffgYAaIL3yfONweP
Qm9dk0WSwdg1dyc8l+TS3PaY6uYhMf+KIbyNNdGGeDMl/OkkOQ1O9KQQ80KiBRrdkWrQbj9DwK+t
Ups5vRrlAXKk55AXepX5KmbkO+yi+Acwgl788WPY2AFophAxhYepTy5xzVOBdUnY082tS9+Rr6xn
p4LIwZsxL8zDDdt/KQx+8vaW5/E+wb9vRjWAUXp56+JmEbUkZHBxG6OG8jTZRB3Oxlcc1Ntylqc4
/xOD5E02QIz9uAafpJoJH+OAj14D67mzfoJA3xOQphdPNhlq7gx2NAI0QNIkLXYN868Zg78LyzgE
35xTZWuEy6wyXXvmceGZFrKAZgTiY2vihhFH9KPSPiz/2Ryt6rFllIlGlG/xG4d0hyw4GDahdWuT
x7w6W94RcB1TLhmf02zjNFfbQRC75DhcxkMWg60nhuEvVE0PsMRFN5ffCpqD6VB9rxskD8lk1tEI
k7ICKZDGg4Va0RQXYiUOmoUQAZ1fOO5m5XL9YOFKF7+VrA7p/0k7b5G0NhPRTwHszQv+4CaG6SHM
vIfAfaxj/XdEuytdD8pnD6w+9OJ9z4aN1awEzMVK36Zxi4VXDY9xidbZGcy94upqjwJ0eNs+sNmQ
qwmpILLEl93NB7cLL9JC/cfxxr2QE69lTBxo42oyC488e4NfpxRL0/KlgQAq6Ah6ji68hXf+e5Xy
rk1pQAxp2tuMnwxwJ0aRqr1VFMkxnkcoiwl0gfDBKUHnxkl4MogukLTbKKXFq9kBZZPHnOD6iNmt
jLhYGan1niZfotFVu0C3458SAqJmh3s7zALCR3HINE/5eo/inqd7UXr7kNCrmes4bMnZJeOIMDX3
/OFi5yZq2teegU4cAt8KOu8ELqCm4vDOxPe6jeEBHWx5wkq8nixlOuGa6Hc6tlooGngNPNBdOSyH
RfX1ihSad7Brclo/g0a/rzMXBr15lRVGtYFzqSs5/YViIh2aROCwq97yJWHmTsCCbIReAyZsqBVH
/gdee4YyYro73KnhgrWwgg9b9rDVZYOvHVd3aDpHz+ImIJDYlDSdLtvqH9i9RVHOhg29YP+dXQdL
tmIuNUQKxL0+ad/wTO7GNtin0tkAY2esQXc6kqK2PB3hNay/G8fomYzNyuA7HbcHC1TKOVPmeA0n
dbTGBIq8c8jTgvxg/2QQsNF6BfnGudmj3b80HZkMs6gxuE8F46KVYZbmuHftgiFJ6IS2vvISB5GL
ykH4Ja2DIDpXO6NvFSq4hYqeZLFLcg+lY4STOHIKHVFf59+X26BEXUr/tm469KxEffTK8qvmlYHM
QyWoQp0we7eUvRGjs9GK+Z4Ul9bsrjFDb8P4mybSSJXl9wtfiDs7YiAh6rtqb5OFB3VMV7W23IXO
t0FNrBf5qaMpxvvPfLHeJkGPjxcQjJivXmpgGPtLYWGMiaZfEtbWnKeSlGGF+RcYH4kQ/oFwgkDv
SJK/SPV5wYlmus+9E9FmjnMiKby8t05vv+EggguZoFBoCiyE1THP0xOz32pNtjY0JSi8CU+j5jzY
SyCqLZr1UNsrlLK4O7XtXmjv4KdJkLrObjZvMXZmshzO2W5jkrQzkwiD7+rv3Oe7gaRMon2PwT+Z
XFwxrlrmohMndKV+FYZqKT/iAvtcRgO+NBpbaWWErM66znAVt4oyv5emxh4HfEJ0P3ikUpzfQvyh
KtjNKUB9j8FPRBjeKtdinFMDHCK0kX2m5lNn35j57OKgeKxY69SV+JvJ+eFh5Xneklw5lO2PKF7S
+T5H5z5lyukMCOZ4izSCDm0G+mReheWwEn24a+szGaKvoDgOJT1Fo+/zBJd1Fee/MS7rjOdPBGC9
2/eKSVsRvpvpc24ZuDxil5+8u7c78F+G6SdTc+qAO2J+qYYv6X01o9/aP5X9QyaBcbXaY1vXxnoX
cd/iE2syi9s6wnshVmQV16MjDzHe9wpHsBH+WnnB+iYwmEj5kyKviQNdqGe2D6CLUicGQJmm55g/
PERUA+h1TfqaBM+WzGjGLWzS2rnou9cqi/4IrNKNhc9FPVZ4VNHU6gALqQnDpcNApxgtLTG3kjgq
pMKY3KJt0IogIU3Zfebn6oJ89wAXdsObpnH+pMJ3xblKyk1NvlPTK7LStvU9g7xh5cdGgSXo8j85
88RAuPSsVVA+4Qp8yJFZB/s6kkEMcK6wUMBAKraXuEoGtg0v1rqt7S+We/WrAtkwY2dTx0MztWeb
U5xtJ68Rio5BaxYljvfh1D0rpI7V8G/OBGePIv0GIEdXu6r0JXaHEXe7NbC/gShQTjnLEbjL0EsN
igwP8xkSxbL54N4LkGFSP6URfKzCXZca1vIOQZ21z8WK0OCKNMoqC7dt8Aa/ql5btiK1REQBTByF
+gyRnXbVUY8ybqgsvOx3wkVn1b+mDmBr8Ri+Lm/GoN17gizspEca6NHSX5nKRogFkdGuC2GvB53k
RoQDMuWNY4KBhERwzizjr2LAWYGHGwiK2wpGvNWQoOW3BV43/NJap7tEWQsiQ/yL9cZ6Mj1q9UQ9
h4txs4ECLWs8IY2MWC5FvrZHtAjZCcMsIoLrGRhYIAhp1EXCWdesbbzNg2PsxOAi5Ht+pKxXdpHt
3Vxjk1PzlIf5OY6KQxNqx1FHMx+bW9JZz5VbkJIhyL4i7jpteOIIfFX4ArkdiKtKoOA5PAVzX9oJ
Ynx48JKuX0lss8eAjAnrCTDUr1uC+189LmIilaVzcrt6OrQGmmfOdg6q+wcDw0FZFS+tmF9HQGVl
BAFeB2WHtcWf5tE3GywAOnOnhz6LrjVjHkdCWNHRTkbzq5HDzpwEWn3Uznj9+x7hcsnwzSk9zwDx
0wX7AOv04OQFbpGWXmR+0yL96CxetB7Bmo+kJ+QfDFZDaBiuVWIzg8oRHdG0PK6gPMsPSSXfRhX8
ywsAGVpj4Y+i9+/ZsQKTJrDCHvWr+HbYW+GxzCTkbJqy/NvpwCqaJbkcl0MrI0UvJrh7w6ABK7KM
B/hUu8azXjLFgK9K4WRbDUNWLBRms/RsBavmWhdyZab38jDrmrOJO1WfyVD262Juvo122lhl9NxY
9rUH5ppn8PXHdorvY6h5ZxVP5r/MnktyvKzi6130fQtIlj/WEUo0LCW4nhDVcnzIVf00DhN1n7L2
Spo+my793EPaGApk9Fh2aO1eUDxPc8sDSlVT/+NvJB9QVLO2AxZxmpvpNaoc5v9QcwvxGTUjOBjt
0NiMJ0jUfsiZLLSNtbPJMYMk5qOmGj/o3mFAPohebvT4MwFQY0MSrCbMLdkDAHap0vPYK/ok4usZ
uUUGRyOVSmRv6/wYEJYt9XnvOHxhR1t6mKr5eUpSf3fsgdN4AmoLNw5fPjNXj+UYiXUvk99ufCzT
HQTYyP0uXDzHHBPBPg92RQrcq7ka+o+okOEie9Opl6LHiBgRjRzzzUAZULXdqcmC0yiYS4AriWOX
9O3bYIt9XXJZTkutzaZIbZ82zxj4H/plUeF86RwiGLdeveJNXenVv4lvM8USrnbuX93jAHlnRSZ+
URgcV2848o5u+/A087KxTSsP91bGGKZ+KjEdsCt9rSE0xeFeZm+T9Zbl1E2HChUyHh/z6EsSs8EM
kLWvddEcrB6Sjv0Y6ZyzW8oNVoQM+WnRSDIUbBM/eZP/W7Iyy2sdMPAT+GO02Fsv8BaUrLJlY4ki
w+EeDU+i4hWYFun7XHmAqMcLem09B6CLdpBuxla75jPqX4PmljEutfDxBoFzbKBQC4Z0VVzdgIOd
u6ClTVGMDoz0Z5blxUjdn6w3Pg3q9TjV9mNgfVJqQSOP8w+V59N6SNkw6sESRTc72LF+EYH9z4pp
TFBTHwonfw+NEoIYfP/amhjBEzQyXUGViyuF2bbckRGEVDVkuCt0PMAQd4vJZGDKUp3MeJpm2a+w
O+CeKEY2OxPC3ik7p29V/U2SgSyzxs+88S6DAYJ39zKPNIBj+V45+kZO080b8Hw3bKHgXWJhDfoS
04TSH+IuQlEnDdS0OS46IBDWqDOMr8qXgS0maE+0HhptaJdQRuu41LkIqwFOQFC/awIrSV69hQsp
nB2g76BnDkHhISkuFFVIlmTv0MbAz9HJpO1LatRnEZHezfk2u1mI7Vjzbo3UtrnG93yqmeCHV1cH
rdsHvoajGwdAT5Bv8EMW7SVYtyBS4zLLri0IoiapDlhI9m0EHSZnNThTl4cUvnKSJBiWLEIswP0T
+9rUy74wZzfFjEGT6T2op2s8OV/8DAeEOwxIqX4WdnVO9GSrsWmms/QXzmvu1UgyL213STAAiEMN
5o5ceZr124aIcMDxIV36ButXI2RNlaUXrQi2bRMDOKqKvVVVT51Zn7QCYhEwOiU1tBsCS55RnZw5
f5Njt247uPghbMy6WuVRSx0hwAqk5yFsQI8KNq6Oe5UBacYseFLztKvAGuVo5kOTM4nSabmbfQVc
egxxOZNG++j1Wu04jFxix/HGS8pb0/Z3V5RnyRJAugfsMnpXr229fNZwlw8mP5623ei67VtxvY3H
bAHD/3Ot1C+55QFjXiI2pHqG8CMYpLaTrGPNvfRj82PJ/BIQwNC88EYeBkcV9kWZpJeGsWrPocci
mK1nIkQI9zko6NtU9dNoxE3G/8N/3KR5dM1dMieDpnAyD9+u6RJAcPMt7QWrIKsjO3s39UDWEEzs
o0x1pnIE2oPEuM1FRZoyv0ScDmmWnool3zNhih5rULVh8mpk9aJtrQNNHkNcwzZ0+tHBhRCIfaup
e21EF+wEjyL34Leq5zEzzwL6dDoF14RonEi6x8acNpUeP+ozviQHtj8g5dPi3h46pqt58VhEBLlq
bNhu+a1QMEHPHDOTH5hbXBra3oe2rtZzn5UrDUA1KAsJn4LzywViisScvUszZYzEoSezxafV7Wyj
pIGDONPjzA3Q/2Iv3URFcIxqTK5uIdhtp+0zaR4GpvBDoJ10dgN1g/upJnkbpvqlBOYy5NAd8frK
pPnWKyUhZnZQkvJb2aLsAPQJXYquRh5cq3zSoIGzEA0IPPwe2LQGQ01NyG1aAsYGvjqa8txHBgdy
lADebVZZ42F1c47TOD2XjotCmCBjWbiDLLYV9zgy9HIxABcnbJwbuyt/h2w8MtDapUJHHFtOt/xM
xmIz5/ltNOE5Kvs2B60/5sGX0bBFjQWEujDYbuEKRPxM3M2eBJsN/UYPr42yfS8Dxq+BgiUO+w1N
fYnD6cy8rIOne6j15lbiNgtqF9KY7gcCLkrVLYbMjIVTeTR+4r1eZ7rrNzCeMV1fhWW8mExL86L8
j6PzWG4cyaLoFyEi4YGt6K1IylDUBiFTQiLhvfn6PujFzETNTJckCsh85t5z2RyiXSXuLHSf6trb
x+n4UyXDqnGKA8fVejJL8hzJ88OzEY/FBHaDWs8cI4H4dVaGhWyWnZDRUb83KM8Sm/HvUQ3DJkQA
iErIJbJzTPRNWdlrw92O0PTp8yaXtJPI37kszlPrgHhTTSBX8HM1CdOmDHJkIXYAxz31B+UQTJB2
y6IvsPScmSc8XPi2mpXQBhaDgBm7Z2tyNkELalVxv18jdR1Ft5vD2ZhSLf8fk7EUqy0TK1a36kpz
EfcMfY2PkF2OYb3UqAj7Z4ZhfGmY0Nk/Ubwm489spohT+hfGV20Pp5EdV/PuQOKCXscZZ/JXbpPw
qxhfXez7qctav8sWg2gWLcaQIX1YaK3ksxzWtomI4NGN6Nv2JQMuFz4RnpYy+lezkcxOQDGfWI/n
6CTy+tPXfpLmbubFEw2p7fzyfrGenRa2exTuxeL9UrO6C+WWZ10K+7dBv9/dpIewfiAtVX8PjY/R
fXG6h7T/2W4D9Jm/nmIjQS4x8VaOEv7YHaFJp26qd9YwqyB30VDFJBfDS/P0Hyt7nfhd+O4mRR4m
SKERjX5VwZdbfjY5EPGUhR+vPd1BVd+n+OiJtwgOTWfcffxCJcKpvxYPZvfXG6SUhVy44U1qj8k7
qfZiUmXI535IlqoYCaSyl+6srHFYpiLchrNbCATYU8mDyyrReR5MTqBDS2fXlaxteaEGmCbUYq6v
X4ZiJnfgG8yvrWEsSvZasAxGJEK2iwwNxTyqIaaxhCg57aNATEnO5tIGsCbE6yAPJiEX6ABFi/do
zprWvophA6+pBZ4l2HmmGvxjTFZoWWG7QBtmGUCngvL7UfDBDtPdR2NLxtNiIII8yAldGSse96Ok
forN9kU6cqHjMkxzDg3kx+JfgTZGQrnxSemxI/FjBS7qGBLl4kPtnkY1b/ZAubMmor9JSCucMTm1
0a0ZrwKrNmRwTkbKeW1qNo51V/LPgb8UxkfcfFRdwLS6f/jPmO95W2WzGuOrBhrY8fvEbyLM/0Lz
py7xNTT7qVvr2sWmTO56ylFEhGNHpFP4D7KFHqMLQDMYg/jwna+iJvIxXjsdA0VPoCdmKQFgnn2y
ZdkbX7SPpMDWyfzAhrKS4YTtLk0GXr/sDrL6pJHLiMwdPj0Dzon5I+kPOTkWrngfHVoFhLSQ/gER
A7QvNqMP/sHNbyNy/aoOXpH0vWZR8zk4WPV48aK2+3ICumoLKqyLRNPvOije/tMge3QkbK4vaqDh
uIqRfBd1jCZAZtO6HZBEUZqGzS4kS9oV5w7FvnmQPG/stBliryODlalT7/zeg4nyLRGLgJvbatLj
2M2QO7Awb9C67yuP+S5KOI2wOG5mTXutmPjKGRAZHSY+yaF5kOixMMj6U26wEr53r3jE3frFYHQl
zZe4xs6UbSPrGsqGXb2z7FiyFal895lAu17LW8d4ugP+8MZZztoMjCsMGk+9pzaNHCQTOk5CaZPh
z6ujF7ySO0awTzbzD2gUq6F7L3KXWgKTvX42QuMEOJgPfZvlfC5bRcjlAOsVxIaOd0g/+8ZXiQYi
abHXuUcMQSz+xUJrMWDrPQO2/sshe2T8hwdKM74GgO2Cy24KULSQWMCmJMbO1z1QJRxzPbhJfujK
VdvCH456Wz9HTrXv7GpvQ+qqIp44emEN5WQHbF9QS/qHpIFZMBFduy1K8mjVez4SObDTWUZmdKV2
x4IWz4se/euJ022K7ybjs3HW+CGsAB5V9k8OwWJ0+9Vg5cR+vJkgezMTU3zCCa0dgQjZ3YvAyNya
BwWkyaq++vFZiDdll2z7LigDRUMoTY716c0Fv5JxypXxUXc3Lli16DWeoqMK5Ur6TIfNkw0RypGf
ErtHMb9wib+tkeNH/rENPplGkeKZDLy7RN5aJfk2bc+ZJTdO7T1FJdlf8At4GqXxbWgnRws2HiG5
xd1nXCbyyyiCVTbc4bLHkmL5RbIid1hsZcFyVCGdfGNrIcdYOs5aN6+ml2wEmfJHraQxXsvYHnZq
ykmwrINpmQgRLXgyqCAyEzxtbSXu3lIJD4AHZMFyUpIRLAbbnQBY6LQ2jjMEczBjioLnvIuWnajs
r8Qv423YT+yeW0g+XVPIJb2bg8sBQXfVOBGO+kq9ioRLV6/GZOfXRcFYNCFtHijLIk4H46lU1ICu
qO2lHuc5wHHf5pcYF0e2S92BHQgxMcTdHZ0E56bpGnOolcg2QlrhNve8ZhNZQbitKHQPuPeGz6II
UNO626qDnWsHzfBQYdcckTDDUmghW4B952xwRHS2E9tHdcvpXgk1It2zfDQnGhSxKVW/Qx9mq4bf
8qHj82GVWEOeU8jnLAmaQseYseynscerieCZpddvga55GcRdRlY0Oya9gjKkfJ78viq+h66q3sxa
4agLAUXJQPyA9OYuGUfrlrnybVKQoEKN6840PfKBwhFE9pCR5mq4CWdJ2+EByOWmsPwG4WaqU3L6
xc7uMu2AE9nEuefiLC3TmYTsMYCs1R+8dQaIaTThpjbzZ82YFSFMF0DzVd2hZULPrBE7su268X7o
WRM4NuKMMMLSLMIgP2uO1z5HGXWttKfuZGqes3UMA8Bbm4EH0+z6i7xt9Ot27i0IveypwblSq3CA
XeJCvzyGRK+leD95w6bCiR9TSXONw1HHXM2vdvKJxkzYxLHaQAy1lb1N3VfjqCoBcjzBqAOqF9sC
Px8o9chP4r3UEMYkpB10T/H//46LrNmYEBNWbVpSb4WhWd3KtB14+ZA+y4LRHBSWMGHUxi2q1UG9
dno+WVe4cukXgCgHRrko8VnkO1lF8sgIGVf39fbXKiY2gXlt68941UoCsIjONazOXLYNnEmlPLR/
StKau9XeCcEI+cxH116CvyejUGSVg7i7GJuBCWMtiKPR5bWqTdyesed+TH7bH8oE00XHoOkaThhx
RTHH8rgkkRk+CwCNy3NlEAUBVK/FxB2TP/lIMa0dVFh526Jqoo0/RM4T09pqw2fF8FvHQhmOtbsy
R5OUe9eMluSwINjKjIBGCBp/UbD6CsyE9tzX803fBHezInxmyqYvwUTv6ihT5ZtR2P0lZj6/1WuW
enWh9dtmIsM89CRy9oSW3oksZ9cP1pZexQWPHKOSU0zglZBqNxP8z75Tx1BZ6+ZQVh5KET3xrJ+i
98WP8H1JqQY4z6i4VZjtsWKYGOOyAW45BkKOpHBEi5VOA14jg8wuy43Fs1b6wVIEMOMxgzbbMEUj
qfWEPvMDFnsNOOGLESgMjRMurowFCK+VtgyKqMGNjdJr0CC1W3aZEzZYZq+15qFitxikigwEPcVO
9MiNajzSolLCRFpHA87wtS3agTo18VdQj50bkTNU0Cx0WTNEgxYtCUmARp4qGIQ5kUluDP5bhRxq
o+qYOsXgpioHprheO/bD9TWxj3QngIAwsDAYKsHVbgOJcsma2XG0Z5fBEN1Kpka/nbSyuiUy0Ym3
Kty1rQ/6Lz6MGSbjCkTPcS6IFcK89lewlcNQnuCTiTBPHhg9RW9ZXszmIG8cXgmKzpaiC3BrxSWo
iVKbozqT2HsOM1LvzKhtYM95qBdDGt8xUqhxKkOzkGU49j5R3mxd0D8YGjLvcDOcaKoJPzvkP1Rh
GL8l5Si0PtYWrH3BUtnBqBAsBca7kzBw0N3pFGfo9/KwUr/1NPx4eYrQVCQJTJIg2bcRvNDIsUCB
BWoAvMQEB/aIavBKmrIVV9115kCCAoEC2c68zv49NBkZGo1F3VrpfnWMwjldsicCbQiZkFBF+lcS
1kKIBkgPOF+a9rcck/4F46P73vXgkHWPQXJsV2xluqA94MIbe2RkGB56s43/6qrWToWvFw8brEjA
eqrGPGJF2JrMDusyiyj6OAzDoTlQN4UGO6xFbMmp2+BwmBvvlkOJA/wuQnCyeT/NmbYicad/pDLf
ySHCOAiUzP1GuNISXS6bbxfxqwVRxXLhspAINOrfBKS5VrPKQ9GT5yBYcW1GaIrU3wRWO6swP+mz
V6Re5Ca7a3RWsXhze3RB4350cVkjFUpYXPneZ1VyBFviDc67jA+RgqDW6USrDcizcbHqhNnaJTgW
sDfkDOyYSqw0i7lM0u86pzqI6dvRy2VYIGdENoM4TQ8/DZwrSf7pJDHOrj+PVVyCwCq68geblKq6
f45yqtcAoQ5osyhYxhkkC+pfKlCjMEnoZAIYt58MqjAK/uv1dWK9d7XAy2lintX07Fz6xSwORNeu
5NZngmT348aYxNJOrrpPnUh4HaqyiGRX17qYLADK6D4ZaCIl0uXS25fTnBUX1YckraF/gJknK2VC
rJslC90xMAy314mIOIgUTIAbO1z6wFLikwJbUdn2X67oSpDY5F/SX1smHB73XVQntltGjEcWa7Bh
fRbxr8tiqpW/WvivCoJ5w/Wkpbe82imPOR3jdpkvrOw5zL/hiswuObqIObHWln+2fjXkQ5Rgk/Ye
2yCNf01k2pdfJGTNVFAze7ZIgOnmqIfms/f3qrtXU/rO0XuMrOnJHtlcvxMC+NRoxyZ9ba27Kz5I
mZ5JC0F4qKrlLIcWivHo9NAp4iKUz6pkXf6lM5kPYAwaLzErhYguqqqOKjkaMXBYcztM036S9Q5B
ytag39S9N9thM0mQKljB4Q4YZGGpW6ZuZfBojXfZEEgKvrF9MzpWRu99BJmdurAI263nxaeQb6qC
I2hgdhhdQBxXp/wxENIOxl8LQmeU6MckvdrSD44Dc5eIXKey1q/QftdcKyvLIwsgQnC+rapDO0KD
HzaCekOQC5LPO2jeRYaBfXoANlF3G99da8UuTf8QSTK+N26Ji7jT2CUCxsQ1JVy4rM6GYS9Ktlph
DAbZvYr4onOc83SuDbZPUUzXG7y7iJcpobHaheZDTuEFpwUPO7wT7DcpClDokzi3CJiacVDJXO6K
/EubEAk0fQupvDvAekkS6pDc5a90FXruoXt4+S0BxBoAg3VDc99HFoZ14DZetnS8AaFCRP0OXk1+
kFeDnVsutIIfsIaK4Ent2c0e9J2IaAgf85ydl0Oi12HMM1RbOCZTLqaKqtdjpsTaVbU9tXKZe0vp
9geunafKJo6vHN6IlIANdCoKgV3im9Xrqintg5PSn3bmigN4KF+7hkH/GTjuVjWIsmAvNu05Ag5I
MbQIyvjdMNq3LtkPaAn8/IfArIcfays0/Cxa3YWaBffQFt6SoCCuYMN6B2cdHmXV4cO1XrXyI2kP
Qf2c9Vu4YRpUF+Zf0BzKo45nIdtl8piSgRWvUx1NaU8YH6b/rHiklACIpOyTxw7WuA8D7RgxMt+m
cZHZ0Wfu310HfXanQEUbqtHfB+E98C9EPXrpTc95aliKa+wVIxWwvc7dbdG0G9bMUDHSg0mUbRhM
xPzKFfcFurCWWUtjFWupYcgpYjoENKA6A6tA94+EaXk2LBFIE0F7STxyLlq8SQuroOV3neo2tuok
cvPqyfCaB+PFjSwMJCWSIbOjGPAnlODauraylTVMPJuYJhmXlcm4KyfiDOk+Oyt8SX2SVHOpeCa7
6i3X+Q17vfiuDYfivyVlJDbqdyvRz0ntP49RtEyFu7I7imApNzGpeiKIN4hdzmlFywt4eVv0xW3s
sXCE0oWHY0bbEIuurTzigtBHoYQFKBvydPHi0vBtEFIB0kWrPaRQxnLgUqxYl71O+WCnt4JGlCLc
ZyIESrfnf8lZyroW0IOGfL8QKFVwRHloTNC1vcxdI4QZNNoJVV80mGULR1rFqjcaGH9RiSuKvtF8
YpA/bPuif/TdTK4QBPSxkB2f4vfqziWhv2TfSuPJgtMMN5CJu0DbryYAEB78+oA8VEiWUwOsmhsA
hq22CR09oNyG3eE6LWm0WN6mEBHYqOI3XcfzXzSlv8FM9J2WGEkc5eByjWeAWueG0DTQRTI/hK06
WafcR9vfjzoJDbP+uSOwJHUPbnfxnfcwDw9ECaDWlD7Fu9YwIbPzzwF8qiUfPip+VePU0ihHbZZt
jNZhlsQI+wegMtCZhXerWTCjabDsPwtzIwFdcfXTNK9Ghwgq7OeotB2+k0Wd6R9TpL1k7clI1A9L
NdP9M9REE6wRG68rWIpq3yKqjehyxi7/4aBCp0lCPc7BcfKWqUGeLAKkDmdNExKtaEYrNiBPtk+I
iW6/N737bTYTug0LOSsNdzXOMqxNOAtlmBg60b9k9ugh30yQXlkOBuv6XgoCtjnS44Lc1ipYGJp2
qEW14NRdef4lx7PcuwDtutf5a9rq2qQsMxQIALPwcRqGNmh/Cskq15KVHbnAHl8ybvoQ6X9Wngca
SXP6K+eYSqysWoqRHP4uRkWl68xDrScBkCKlJuxD85iWDu79qR7XpU56iKdhW0gy7kV7YOQ18U90
JvqzcwfeyXvTcBBriUhxxEfcFO4b3Ay5KgarXugaVEA9+FPZPpyKpcsm1gotBL4j3JOHFxxp0Jd6
D95DB9iQHkILwAr6S/r5PiHiBydP/MyR5PYTBrQJXxMCTO/ssVzpBhInGdc45bpnhp8KuUlod81I
X/XetOlDBViuoq/28AITnoGLiI97EdpXt/MZMFEy4imunBmfxvJcIzYGTDI0LnkFkliXVA49W0AM
zqJ/I4hHc8cnLcLnjjKjHBkWof/MkWi3Un8uXC64oH8aWV9O49EajsKst/Rmm8L8Lf1rWZWrhs6h
AD/Wga4wq0ep67z3R8xmFuCDWRZR3TL/DB5rrdEl1kjk+z+zL/YBRYHjgiwLxmXMtUVC6iax2MZy
rL216LZU9SqDfl1LVNn1fvJ4+3sEdTos+qlLyHksRw5OQ79btbPRu4dTf7aj/eGyMkbWzgx0VZGe
yDUsOBrUoWywoINpZIMhfbmanEuhdr3+aEBC6AUw2+pmk3civRFC9odBVwxbUpJxVrEbzmxFqly6
7A02FqG95DB3ccfYWbJPhvckZDcUQDsJ7xDI6EtYlYm3wN7q6kj45E+LjaQryKVh921FwcJ2GmyV
kO729v+DIEy2kuhv9j/9jKU8ef45cpMvexp3RgxAiMRoxycQozCWMgpPPe5flxFvgVXOKugVRwUA
Wy3dnv7CmNTG1hhJxikC+wbdrWEAJGY+kPekxdXvoU+oRON/CAdqHNKoVlorgx/azuYtOwcNPgU1
C+CCqT8aYXodyZ4wIQ+Rb3WbErJ+4h/Zv024vREJm5zAtrsqw8dA1ELbvY2NdZxhdSqXL32QbIhh
PzS1XHUqfxs7F+saw1pUVvaylgOpGNqws3Proy/h6m19Yb5NroSbjnRS4fVLSdyK7e08YwsQJE4R
BJvKTDlKarkuW1AghXeB4f2RW/4p8uAPcNdp+hEb4ktUD/8mN3nTpHFs+aIVY5YW8702XmAW7Q12
4jWKSeyR1NrBqqHND7qbV1+Nfu+TN9OqPe9eYLjniFdgog7ozNd2/BwDe98n9BMaAUVu9lYEYB+h
Lo+MAPWNRz9Rle/2gHQPd2f0I9UPpCYJFkKwsRt01hl5dCutY9JdNSy+fvqSKX09hth+uvTNdLFy
0SIwKFtMWrA1J2Yj4bJKM8jd2n4M92HwjNT+yQ72M4m4olmBsyep6mwO/aabo1Cat94l00pYIDPm
OZV7K7o7AwMUrRZWUdv4zGmwEOo9k9G9bol2a7xirbzyEDPQKu7lQAp0aC9sytM+Z3dJ0fHrETGZ
wxwnBcwl0qkA6ZyQSxfQAjmgPwVGuNDADMdnaekAhTDIiuIm8+AweXJTIgwgKWERY+dOmIanCro4
VnxoPQT+IbKsliq7MTJ5ckS8NjGzGggRK3afzb84JF/FrrehZs3Kwn9T1/+EmC4EEXoCrVLj1OvE
JmzMw7k+qX+MUo+NR6snWATZBNuIEGOLhs+sVc9V/4tugTrsZKrXTKcBS/1qUaTJM5MtFBvTYWJ/
F8bsZooOZVCL9JMIkOhaJw2e/Nz6qar4DMkK1JHY4SJZidb6HkyXaLJpA30IEaWpAE01ry7bAh6g
quZn6lBvMVpug2pX1HjUcc0uMbJyPRuIM1UOcL0cuaXR0YAgse1rguRvYcbojXKMnVDEjJ/QqU9N
H/5LdZ28svIh4vGrtAVQSqa23Eh/HgORAUxJwKpN1nV/iM1NHuaL3PL2Hp68mhVqzwku3Qe7CoNk
hXrA4OuZS0yY7BjWEMAzcEJTyhi9SlmIN0uBLCRXUIVTeLpt/y0Lmh8UlB0mRdVoZPkgXtHQdWBH
a4yt3eXA6s1fgLBZ6v7TNPUjxmuHFMf4irHqydeCmUpQV+uqdi9S2zb1tZuRb4W/6nKPTwqnfHaL
DGxXJ6ExApAM7BqEVndLx1YON4lBuR46QNrp2kOTloqBZsT3STPo3XApgCU6KBeFASwUhz+FPYvz
XVn+jg6l67gCZsWANBu4i01sggis2Xxb6KZ9DNuUNz3Ag9hb2fguC2bnArC/pS5SvFQSDDbq++5R
4Qz3va8Wc0us9AVRUqTTb/3oGLXPAHUiBFICauWcUid3oC0kEi93TQy5bn/GOVNCtoWJAuDAUC/v
un2MKTyyE5Z68ZNTfBUo5VMO8yC8evpvFRqcVOMrnZqo5ZUkQnvRiuknMpGB82NF1nM8Cq6I8Ufr
/OXYbfUR7Hzv/SvqYG+Wu8RxCEoCD8crEJkEsNT1W10dZVhigpAnEH1YyYii7ZTz4DVZB0WxLwgZ
6IazrAE8lDbiS7lBkccI1+HZmrNAJnC9tTSQR7Efjd9Nx9woKDExhVQn2SozNFG0rjEuLNP+a/Qv
2T6yaGAC4yyykFgd+y5cfdumbw6QTCYS25FWKXHs3ygnt2g4tfarMe5CPo3pUqcX0V09nCt+tq2m
O+5gG8a4tS/YGspbI/KtCpjLbNHGcb2jDtmaCm0UDbofMYQoznMVG+NJb/DRYExOCEYyW5JDK64l
Y+oWrEQeGtxIDUsz2RpMpulwyh03fMECIlwn2aSzyoen4gAdLnGSa2xml32L6xKL6HZk9kzyhYX8
1TnqSYF11hdY2/1DOTlbCeEqd5yN1igf2M+1moGeGUfK0e3/pQYO8oxLR+P3wYMSHzI9PvLffIZ2
+ZgaCF0tmv/Oe2FSQnTHezCZ30aJ2o0aVtZgn6KtXT6DPFx6Wk4wVRt+lLJ7GZ18EzIfsttdTrJD
mUN+I/e85KJmf8AUPNk4w5vffdYDKH7+dgETzuNeZJgx7qfymqW7xhQMGyN6Ldv8qaDzRhF9o5fC
KGYg4znWcqySXSlPobdximE3r0l7dts+OAJEwKtx0G9lexM6Uq159KFHgNwkTNeM5IYvBzmkmXw4
hWLuZ3+GU5A+m95QHgfLeTKZ7vSJc1YEMjNZJvkIUJ/W4oWwDkYnr3y3UNvY/9BuBqY4C89lQw4c
dZxW6RAtFB0C0xw44ByyqfdUt4SgInGZsWDVrBE1j0WbnkU/Xouw2lqhDmPJfq80L1+Udo1A28YV
Ms1JgG1qEfChtfuEErtwawITSUlucHmr0d60JWyXqPeXBRTDZEweLBQAyibrME6PzNc3QHH3bUWo
oGK530D5jPh8KwNqXjUN30HsfTey7ZmezGGofeWuy/kwc+MO7Daz5gSXP96jpJZw3oadEDVzbO7M
wjeqrZNWG0PR4FKUO8I/Gqm3pumn5AWbW3lwVBJzvvuqpyhrtoOamDFj/g89Mh5Dt0XAiNUBw0pG
P53gfFxYDqRH4Ggu/oH5P4d/arzHTFsJSF7YmO38mnqVv7yPzLVgeVuhH8FASfoXlIQE4RTG0gxu
gDt4nLA1liDDstAaVS95WSEnI2QObWPGdrXljAiQOMj2S9CxNeT5aSHmTWKdk/zHb/gBwKEOOpi6
sTgaARCVDrS9xNTljYRfdGwZGeH0FV8LEDiK9sn0nhrkeLO4ySMIMbwQLM2D6C4rmxN9FKsgk/cu
JAZNnpoSH3tzNcj4w09q5axy6veuFJdxEGeVkE8KqU2QJECc99orKSHi6EoJfdAUxzebR87xZsLn
U4bZhnFceHIMUGxjfrSM/hN7Jt4KfeRVcOm5mE6ZVAIfo6JrTWwjfupC9xJ5uAJqddID/n/I4L1k
PCpYfzZqPJ14sYz+vWXe7jXupuKr6CVyA21X6efA5gimbQtEcfH6xF0SpBEcTRbkq8CJ7KXt/jls
RUA0RMnHOE2/fhAtkAHwHoFo8JigsyZe9wWu1ZYEmKFMdrGwV2GC4t/VTYuG91xlLz2FJEucYTvv
mJskePbYvghzgqwPMDD5iigDblHh8m0115g2qrJhsdnNpe5bduAVzljQKLb0Le63nhBxIi6Lu5sk
d01c6miEYpChf1wp8ycwbzXZjdGmV+/YXcKFYYfXgTgpRj7qHNbmpsVlamcwgwGYL6Wo1mwk9jny
Zcc9x1G/sPUa/vhLaGxbG7M1q6s6SNjL/+bwbG2K6niWOtmsXMu5dkEAgjJqQD6bt7c6NW1aAzyf
CRk8DLxqBDcZqmeWl8uSip1qECtexe5kArZBxkWqNkNjLmQZbaKJiVxH/4YzUvItm/JKVBZmyROW
2WXsIMfCocmngacH7Ihb70zInd6hYUtC/lHQv9bxZ250Czmk2OcvBVwpn8jcKrHWpC+clY9gEmT3
NsAzZbizTTIGJXDWK1B4FBteyTmqQOaNGPPj77FiRtDUhwBaj0U/gs5vwSAxjYrFRDFUeTuV2k+6
pPnDBpjiDu9zcM0Ag+kEJLwbg7tM6zXcBcfW+PLHZ8055blxAa5Gb30r0DIa2b4O3lWBPGCXhAeg
ME5YLUz2xbBpdag2fjZxwbsf+DQQ/2+1ZjspuoVubRRrm36TfxRp46aO1l7LwCkHO3bqaQ46cbDE
wbDSZ5l/xGAUffe1Y+UmJv1YIGBi83nKuWHcRLCc4OGR8jD9H/trL7xh+hyiBE87iVobO6u+49mN
6H9U7kUQzTdCEajWWn6jQox8vBvsw1jcS/s7jXE8oRD4icc3kI1IlU7MKFrzFOEWEJSgAWezz0o9
xLrtOg4WvPfcmgAMWqvCpxWgG+5YNKc+uaVpvJ6f0kqS2mY79c3rY8Z4/MFkQFk39XEGEOqQ6C52
eHHC7KcHftYPNBIcfNU1RuAcKkJuCKYwWDPq3teQ0TmhFTKytyS6KuTvpbPKc/2p48LL1UN6jyb/
8+iekgJZHQpcgCsV5Y5hf4vy2GfPIxs9ojYH988lXw0bIdP0/nsQj1IcVbSbE5MQoMrqORo/Qq53
0sga+lUHDpqQLzYaQz62udLGqGRDc2tNuai4fEsW36ETYFTEzRcpTrOO6uaSz+a/ds9yFkrXFukG
WgIoic6brGA2FXio85UB8tH4CGAok/EUG3JRs6hzajr04aMNcFYm5774jUBukz5CYbLzu5NX7vwC
XtMlrl/sdEOLgcD3JBDows9pileH/E81nVtMXRHJmSr18f/j7bDAlQFKS7ENneJ+L91LQw0LznDh
sqWxuOj1EDOrfDVHbzPBQKoSXiHYtVz4icD8wxAIRUZIqhSYiKa1gK7xLCbPZW8suVlJevGfnCxZ
24hbneDec1kPxTWZ9pwxZu7yI+KaIfrZ18DiOW8TAYmNvHkxqT6zEVM/BMkB78YTUKWeU6cAGeAl
342FlzJ2SDOD/jues/rAmQvByZ0ZuExMELZQFJlbfAZSfWoMghpaSjl/0845sK66pT+VLj4q7VZ6
q7r+Q8O3D4urS/RwG1jLyCfD0HqJBq5QwmR1gaJ0gWxUt68YIdl/30CQISmt17mzD/RDz7xLQZXh
FdWYH/7WZOIW42x/oSAOgHi541uJ6Te9m3w8efJoneSud+UabNU6QRWiDeMi7QmbzgirqN6xIZ90
XAT04CsfWvGQNB+S2V/r9OAAu11fr2l31rgGJ+SNEc6jobuF6T7LeZBuLk/lCK3SeDCABZoMbKa+
qvhS8atNzWw9hBeUDU8FF6nuMwGjlM8KrjfjQPSFKr56hMJB8Dbw4o68Q2g0TYj7FYPQJn3k7afR
2qsxqfeGTNYVmlom3SQwaIxGg5Nd3SsGt538ZEP0hAWsLD9KTAYsr55cfrnghYjyI69aOwGQaWy8
odzxcUpU4Tlu3N3s7RrYF2NqXQTJX4exutQvJq99i2xR3IV1athAtRn6mJHwNgp/bacxMRsEJ8vE
Uti4hB3BwBU7vE4xPm7TS116BDj3w1MS9qd8sFZqZAAOrFW1ahVRaRkg8+vR4cS+S0Ndw1YjXR1s
DFpde36m5Vm4LK/31vAyxWcxs6XiQ6+dvOyouafB+iwta13zeDV2BHHyJeHghcc2yu+xDbeJuY/M
sxfT0O9rzgaiKhZm/lukM4SG3w3qB/+nL+9Jsg+9F8xgZG91A9zd8Fg528a6zi9w/CwYj9sc5MWp
47qzmRMP3Y8Q3wFNgYMLRmF0idzVAHpoCvbEtaVlvB6q7ZQAx2KbxTpZy14jJJo0SsuKbYVfkGSk
8AZnBpYxQtcAcpXlm149+ulDuAdkVog0cPhdmKliBOVagJ0OdI6ERllxV1VfFqOtBrM5qbhsYNn5
+p9x/+Ikn4n1bMQ6BwToTiTaMaNw1FjU7o02srnfd9xVrMl2ZvxbECwtOvT2jXdKy5+YUiovL0FD
LvweYME2pTVGi7BQ6fgfR+exHSuyBdEvYi0Sz1Tlq1TeSZqwpJIu3kNivr43PXtt3m2ZgjwZJ2LH
QtTHxPwF/SYcgAg8cmi87qmX0I3ejfpTJQfvx+sqOsP1eWuddapdVdjs4hwicvDsbgM+bgOc+pQI
sHdyp3WfgQz4sK3vIf3VxxXoEJW7EK+CrcegOKGRkoZmFv8wddM3yVePF2ySU2o4ZLFN9VjCVNs5
PwmqUioh0ddLFDK4rPY6CFWoWMqbkA+1pkEteA7DrsflMDw8SuKSlmsdG/EsntnVp4uyqA4uRQ6X
HtJbr/D4mf8GJJAk+gETwQw5LYQ2UPkPJWCDcdx7AR3uKy18d+QjDS6ZcZDRJsCvXaGANAdqFHW+
bY8xKJD0hK0V4N/W0S9QbXCHQuZZKBOfZ2cMRzfHZLqsQi6IZbdMlH6Rtydv6jMAhV1lVMRh3tS2
WbWQ1UdHqj/Uo7mOVNlllCskT0/tJsjvLOcD4xLtF8Mu9FfIaNj2iV6mvA2wM9futkwof39X1aPA
SDNtsSCLn1VAXvmyw9labgx/H+ibFnh4dFT9M5oWq6wfESAN8AJxmbnbc4Q2REZUYO5q/xXWJecQ
MN51o96k3H3i8ktFcpCGu8yhBLeTE5H8WJHXb4Z+iJqjLZS3isYw9cPAtE5RW+Od++ietGfBja7C
c5LUG0v7jWxMBjFb9jN/3SGAafIC39iK+b+CgjHmen/PjKMqosUYsfFcKOylu0WBP57mV15ujXiM
JoQJb2Y0rI9HCHgv3Pq6ffOruwYQhMA5lLoS+mfIOEz2Tx+JQixLeuhqA746rnBQSe+KfjC6NQDr
6Vky7UsJ8R2fiSFfuHqwmJNye7Mp84TGmsSnBjXM4ol4FgWLpPFulWebG1coX5q6TwzeD9WwUvSV
lWJS8nCSNtzTkC46EJvBX5Og2rlcQ7HIiLRcG9SHTHFL59XZAWSiyYWpnhOdVP//K0zfu1fKipXq
IlS2Fm7+djOkN75C1PmQG1Q27zPyKFM+NV0pJFub8beiK6HWHxWaOh79seLbRBOMDrl2LlqGqYMY
OXXEwcIMkotL0zKrKDd0FeLTxIHx7nTZApvGLK5PAS5ZPGxGRDdATvb/oanu3ijBHtBCPFrdL+oU
n5uEb0mqV4k5hF64Pz3YKBTFZR3JnO3QEtkvVRq7wYy47WF6SZSqxU8nekXtTnpHT4nBpA35fBwn
cAcgqUgTP2FvHiP6lIrxkfZ4uQoWqmF5meKjhTakM31qr/50zCsUGqzN6CH4PtM6i5e5Gp+Lur0O
7k2C6CInp3ZoP8Ulaf7wjr63FHeNv7E4d7gfJheADMRSrc+dPDbJn00vWQ+DCqxHFW6cQZmFzTZg
9k3Ubd09Ha4cZJTE//0LGAOATBViXvKmN5lzbNbkpIblMqm9kzXQgtAXoBZhj5aEJPwEqC20yQ1+
xJxgdL5vOduoCJ+jalOEG2Ow1ncg03loRj9bazSsxGN+z3vKPsQ+G3DAlO/hUG9rtp7aLk5qzNoR
DExSZT6W8PQgu1VrrlnaQhiMfOR8CVOsbrn8MAtAIGWkGJiFsRdNhK1POV6bAjXcrChMHEmnuBUX
/EEDS4BezguHOwB/gBLEe0OQigu6eFkF3ntT/pret86mkVnOT9+kAjejbsqFz2G0MIsCbDkAk4E9
NdKWjeid2T7lkb8y5VLQMoTAgmB1HMJk8Fr5JwQP58GFKq4oH744jtB3GyDdPb2nFC0fHG1pYZXj
OtLxQx6MvcplhyzUNo6BMEbNqqyZiJg2lI6dWbqK/FPF4N/R7SrNeUW2js4EsC5D7b0DEF51Jf2l
9EAMyc1tvK1ROEtVaseOvJpN2TJ9aBqv4UHR9znW4KR/KlIuswacjx3BDUvecIRBhKSkykZhkAB3
dVi23ANyMKb13BhqyiSKdSC5rj60sp4PzH0EQFn7fTTauQfjwyBZB9yh6UJxiLrxNnYtrvocegoQ
Fp9tQ6/ySOJnypIn6biFYVzMcevy2k8J/foYSVt6xnD3U4iK3tYBMk2czdi9vEnpxWoZsfhTk7vF
nq4HZqghwSfUOGuKgDQlMU8ArIGlhL2MdxIoe76afriYWjpDeVmlMKHSYe+ADYj9ctEa72A95zqG
v0mjdYmfEfKJkISmkrbpN98JbGZkmi2fL/Vb989G9LQzuELesPPsf1jMOa9jTPccrLyR+KTgImCQ
sD/T2CTouWoq6nwEZ4lgZUT3QOy60B1WA6eTiaZcjb+5KveJ9TKDPZSB0V83IdFXsiG8C006c3BZ
Oiic3YjfKzoNxnujRuswPYzaI6bMwt5G2sOBL+A3PyINN138MT2hWfEV4lYLAXwr9AzJ8NO1sHsZ
aBr5LC65QwU4yXAe9XQ1cwCzteLu4uTfgoPEJx/lu/jhe5IV2D6UJH3DqEvq9S6NvQ0AoG7oJL6U
/F5DdaWS/lR5zELQckryMpOrPVT0yXzaKM2JIOBsymVM/LIt/ykmn3EuYQUqUirvfXFpzJ8oBkPD
nnX0NnH629TdRuG0aBgdmjIDLAeWgbpt813V5CbqqRMD+KdEtNx1+py7UWr+ljDyUnbfZhN8NQhQ
cXonMIHOlLMlvvLfXyg88QZx74DLMB9F0rUzlVC6xchpgSOthqspUXfy63RTD4kehehiNv1LbaBj
4+lJq3HCOvxk4+co7gMWxyr4h3N97boPVZGrbEQKBDhBpGmb1cPMSjbdtDOuf7RaLlArqTOHcj4q
nLPYenEDw1aQyr1NPmL473GcgPU6+zh+/FF5w6oyy3gsFSRlcuBvZq6ySMfp1p9G/nZEacskjDGN
dtDh3PgjVLItO0PwXd4SQV/ToGk+RNMg25992CDmr6EB9wk8bLigkId8kdYTdE3ZRQRdyZsUeGUd
+JYxF8TRiohJD0vbjck4CGC+ZxuOA7oTXGZfPtiftimsH/5R7rPF4SWE1IkUdVOUk9byU86UN79f
Vlx8iDlGkP7lYLNN4G4/gRtxOXGXdXKABf+oAptjdmQBAzqQZAu1oshooG4xeLTiLlWBaxlzIn0C
WvMWOTsqfYXPSss9Nu6ezbJr/VTDvib97mvUEyCaVxT8jQ83UvlRvui2oA1jl6nKF05OKIHXqC1Z
eppcBtcm71HaBaajHtvgvcSWQrqIxT5GFOs6rX+dvJpbsYZTeycjiPEB2p9+VbVq6aRre/LHTkFF
7D540AxUNt+M5w2Vuo15gnn8pqG0pWZHZhtPYV9htSwBw9MpIJVZanyMPSA3KLnUPWH0gvG0zouL
lkE8P4iC05QXbGntW/eJsXbM1aMjtbehfLcIUYRYCOiMnAmdWbHlgZAVkQt4Bt5NYBmoSm1OB4FR
3Jz6aRl/hJHeNNDOTU8aFqZoRHdSUpY00f4QUcOPx8pk3OfculJK18z2XXJym7AdaWhKdWMJSnMl
uNrk3Q7CHdsHax7U/yzQqx3CF/OSJCils8/GazSvvVft+Gtd85eu0h8jXsyGmn/oaKlpUK21CH6o
7F+pn13annSdbcqHMEkAuzkyYeHgSUncrxwti+KvdK1k2W+H65x2NNrcc1v5oPH7WXTJHI8uwT8q
F/uCEgIn1UGRlnPIC98S5ypkqpVaxKu4QpW0x2dmRZzAlvN/Bf2iVWpIkzzRagWYgdc0Vvht7btk
vJ1Lklln3sBbLjRrKxHxrG+SH12Hv6hMeof3F47K15DrFAOk7i0DW9WmNFa7AzN5ZiwTXG8pJFe0
SNKL9SQD1xEREuY5oGJsDNFLfc6Dm0jP1BzDerf9i6oZfNx2Ad8j3AGSKOuo2gdTTfOwqctT0loY
yHYq50KjU6q9Bjg3D7vPeqosj/5Meu9r42ikT/rpTOVo2l8j+mXyaxbg7rFxa+VXnJ5ABcB+dnEl
PlHjeXMQavVYKHbxQgdbGmrlYhi/A4XgOVYSm/CY2x+nxW7bXgychTYvM0I8a65HQ31ReU1HqwhZ
gLF8Zg+XMaakwFkOessrbGriZK04HIri6PN+tyG35LusnOelygD68rNvr/7x+V7NA7txh3yf+LXC
vcNnsyh10nb/tPLDgjZQpBQ5qkfQrs102W3mDTSAod+E7lE04GG+fLuZ2aDgc6obrCadwXOVA1L0
kbJwn0mEqDBLvpCbDIOdCZPCrQK8ZOTPuUTrpMO4gU4VShqFVjA14fAUS3c0ViOliJimFHmqi0/f
++eZUInKmpURoEpcNPzQQ4MWEO/myB4s20AAcSsoqHO8q8a+qgZHFvVXqwFNPJ18sbG2cQ8EHpxs
6KRYAClM2PvBiCn/XZbnhJF/QN6QVE+ZWyHAD7J4G917mW9BkPKzYslf4MYtx7Ot/RMFzaCTb+AQ
lGdCiwsfJ1HCaFardzrfYw3U7jLCnFo02BthrWvpysAQ0UDkARlr1M8a7ctJupXib1txVgQtNRcv
OpZsLGIID86bo3PgxvbcwDVHW4WjkCpLvnT8/OipKpVdps3+ssUQrGNbXkKRGvCMFAwdE8TapC7A
Zf0f0ZXHUTKndtvJN4IMXITXknExa15IXm89tVGS+GFBiQOZSrpMK/3XYHRgU9bfnGgT+9sGfGEc
7wxnlYdnJqzY2bXxuSK4E5dXzT+KSYl2uY4CHaXjstQfBUamTNvqEwmJIwc49dRvhSnE8JdefIYG
glS9jaxd2X8HDSg7LSadNHlcMWpgwzIPDYugaCWm9rTinPtPS0V6ar7gZhfWHqyxH520lB5w2FII
DDtLbsiKsqFcJ5iMQ3mCQ/8mp5pG74tpI3RWgou4SBrKE3Mgp8DB+xP1FnHWzjXAmhlxAdtEH2ED
qBqE4tkgjGOH4wK+I77qVlHmMU2iWU8ER7XntIXl+tXiMqqrkEwcsYJtGvp/taluWA/gGLnjp4ej
4b9L4rNWcCAFOfOkg78rBFm7nmwZbUiVHnJLrHU8J5/p+FPQGeLiAJSU0pXluS8/p/SdTg/uWWqc
7ri4KzbEET+WRLnBgG6sDRcGNkzlVHgdfhPk0pRVRiFdl3IhGXnDDPKpuVCpnsL+xBFtCga73849
VvxFRPQMZ4MEnJoEHYU7r6QH/uzuBEqU6F9S+YfPbSBMLtkYOpgQIiDECmPj4CerKDDp9Saj8ps2
uCYGd1nyxzLj6gR4K2XhmimVKHcfIaABmF7xkazhsKr4y5szGfyVkqOpucA5ucHZ4SowKVstGJMj
KJIjRlWd5B3sCu+YpZR9ZGJe1dkuY+S3+rlVfQSM573LkO0A/fgEl63mIH+JAqjmvxpOecEahMgg
/XD6rJN3Op3mKnHcApbbsCNuiNNzagd1x08rwIzHDyGN/zX9qW1OrqHvfO6UufaVxPsU5Ei9TuWP
Em4M5eAaXwGgfUkn8sG37yo7EPAA89bhUirLuaZhN1hV8hU1+yk90YPrER5ECn9BnT0pI7r52Fjb
OUit98HG4ZacimLlA+9pmMMU+RuREIkYSI18Ree80LD3WTud71ZHRlfUb6BGk2jv2q++erT6Qdbn
AM99wj6NMuEpdB07JFAM/iCinwamYZtzuZql4tOxvwvtokXtsomXNkDauD8N6a4O1zHynWub+KR7
zBTGDPzZDGfyLB2ai+lT8EGZrn7ukNz68M4tYKF7/DfqdmVTDlcO5XS7ksavNnwrQLoV71+JI4Mv
39BXtbUgrjgfCUuaePVsyWr0d6Qnqv+nKN1bg0tTRTGkCtytjzHPipPM4/o55P8CUNANLLCVSQNP
afI9ppPDuEP93pl8SiKS6XhcGHdTor0QBsr6X+T4c5WFKzW9b5m/0RjbzZJMVQLWgPlWx93c1EyT
8cUwmYn7TWyjk36AURCKv9DcbSF+G0b/mJVO9mkHJ5mCZgd64H1n7advEpGyP9qpfOe30etV4rOL
z9+xu4E8nzsUMbgjqxEXuvOQLqepVuexbdVqriXPqv+XTAZuFNdEQB/w+ZRrRx3CpMpeUid8EqCF
gUXF9k+EjiOm5LZglRr7N+7fBhr5d4wfMyv4G/vc39b5Fa/YVJ9MKAXdC794cJziA5oLmQxBeFq8
BGJOBGNmDIR/WANEqIn9JHNpLi5cph2HxsryOmifLjJqy2u6Ct7j6FVwB3RgcoErXwQlj5ZOxNkA
deIBh4x/Clg7rsWenMu1v+isgzpcE1QG2q9RNY5xP/njGPt25vAKFbqpHiEPdoSn0B0R5K6Tt1/m
xrI0+1nOW81OXjGbQ84cp6D+07sz/lKzhuqlbTvtM+wuJl9ay06G/INrHFS0uJB0oRV+ChbbkJ95
dviU2ADbuUxr7i1uHlVwCWP2RAVS/yYw7yFDW+OiErPxgJzVyJ1KA1PGYk7pLyOR13odZt9TIM9w
VbC6+ImYNZ2iBJeKEIBvw+eRdotHML6wh5w1nQ4QlwcAPSsJD/BlPYP/Pnpmls8z/R8oZh9dIikQ
fxFtDGoxh6PjnR1IhAmWFI9dvc6PxCsu+C7/x+1kFugNCC0ZVSZBQCWyMdOigjsBOmIisSyZjOtX
Ota42/1TMS1l9BSOMdMdwrQm1tAnZmX7smnAUNX8UilE6WA+d7xRVbeEb4UwnPTFUyo3CkOZZcfu
BMJtLzjvjAa3kz0sfXvAkBp/cg5SUEfaw5BLuHOEJQxuXAvwHrA0PyG/7qHPzJP8G+tx5+9TPrRj
fvY1pkb6R6aDousvMapS1d0aLUMIZdOMD01zvjIM6cK1FhWX08Follb9I+UtwaVihIjj4LMLAr4Y
TCix1fS/HHEvUq5OZ2xUm2khWVTy3SqxgSh85JhQPHkqjZTWRVKmnKIqLBikGyCAyC4wujkyMahi
4MMgW6KMj5uWF7KXd8tIOjNKrBMFPpEFarX7KtltTkRjr9X4rH6N8DLNbdwuIvnt1P6sc18A/LVg
547WNtQkZxH5MurK/LsuxVuUUA3c8KZjOeoQFeYmGopg0eTsETw2BzpX3psgNqXzdY32hab6SDAi
E0+BgkfKynRPY/vsk3EeVidp/8BOZFcNZs0+JMZl8FjecfENi2c2cDmX38nIG2B8b2w2cxPVjP5R
y3jlWA6biBfEJeEzHxcY/s0frTOR6eGXHbVGnbfin9n/moSeIvVHI3NR2CQ6TnpyHbu/jNqj2Dr3
xJlSchCiu/l9TqMEFC+585OHC+IefmgVnCiEXTkcY/091O8syVeR/XCqPw0irrDO3Bb8+pISepXi
NwkIbbRcAV9x8dNbHxZvOkNb+jgJuozmY5byPERcKW1+X1xT32L5Jbwd9ZfGyBXqHTVA8QEbcPrp
9k5Hz4oXJW/s6e75x+hITI2oSkzxKk4EzuKw+ippfZ/ciH26IpOpM9n33T8Dl2/mnDUlP4D3fYvw
RoNZE9pkxI7KjVKdgYxSsFjLTRiDRFXnQtPnRv5NOQlK6xpOOdrdmsFAD59OgARhrzrnVIu/akQp
KfGAl+/eBMfByUf4blGMtyHmM7DIi3PfAIOY7ibHjjewxTaa0p4FSdC63CnqSvYETrgqkJioLQ6a
L5H/Etru2oXNp0siYFYseBNuDB5F3bcM02+vs1Emu1f255L2IzX9ioO7LRnrK4Rn9dPLwOnhpWuo
d1D3XsYaIn3vO21mMHqm43eCB74t3GWkfDZdsdcqkNpEJErybgnZPoMLRcB40qkPcnax98uFNaet
fcQga1MbH6RUI299DqCo4s+E2WCem2pclSkjQQVcNXL53fbLGF3d7ZnPw0daXnTgK0FyU9xj7zb8
O9k9RAhoHH1hYFxJx/hUpLtev/uutc1kvxDIOn5+CrRs0Qbswp1HrPqLRrAeBYqsBKwHjHSRme3M
QS8xvIS9n7YOtI/OeIUNLz9b45/ai6ZA+MLhLWygBS1tg3jmveqDEAKAYCqCXWcW1skDm+5BttE9
HpJrB2qzyl4VB5IxFQH11c4OiFBqML9U2EwyWmQj1kYVU3bzjCMduZygD0pE1f0r4K/Ry9DykdF5
Q5fpqzAusHXzJl0qqc4jdR4DZY6dcaVl5s7u/mX2olK+hzw+k9s61mo45yNGaw0pS49bAOxND6yc
RUu74VOxCs65Qrvo7AWLA3gGG9Fj0R1HmBzretTefWkg5zBW9eGvhTY/pO7ao6verY5KNByaLjqX
UfSyWoBHXr6MXcans8p9EqgsuJa3MFn3PR7Mr079FuO7CqSLt3RMdX2CTw9KEN2/UDbMCwwzNatW
cfxo6i2wRV3703heKIMg2EgK+iNmBWfGdwNbpcNGmqIsKmE58sNDn5FQSH9Uqmz93NypyAyNd3fo
X4pbfZGq59E8VMHAgNjQ0HisGQ3to0oOugWmjMyAn1cXP1a9zSARa1gkS04tMHlzbcKrgZQS/N5a
VLxY5yc4PIPwS+vY8GjQWDSx0EU3c9q/KtvaeBci/SLiU4rjCWljhjWABkrM6nAh9hnqoCNu/rBF
tbNKenR56XEAAdsA6weogKSkyhZZ+L9T1shojibunbD8old5W+aHBpKeU+yYLZLm2iH76mijdbIZ
qa0icGatEx+CNJd8VmdzwbFWpR6ko0fdLP2wR6BlhJZbG6ttYt807ssCvFhgOUvsPqBYYM92/cPn
he96K1M7+vWr5BF3memb7hFRciPVi618sZR4YziAARowvC6GDsGKS53xl3o4RsgFePk9sTY4zRwb
aCddfQEOXeQ0VXvQfcLdEBSSXvB+pV9GxVSJfV+/61hNNPRpRy8htOBkJ+2uEVQo5VUYLEU6PP5/
dbwndEw+MaQpFD8/EB1MqOlfC8UZ9cqYCMP9q4OeNnq/6iQhFX/hQN+ScWuzYOkI6Bp7TUcKxWkj
/sKAMASibmtQmvleGwphLu7u1dXHBhVUPxI9IOJ1CnsFG2fCDHEQtGUXyx7Md1rem8zhhslVOE5Q
JUFnchw4XJtV82U3vxQ2LnrpcJt2Zm7/l1vU0Q63XscKGd+8+DaEKw0J2fIaENjKe+8/MmPrA9Bh
qheoOxU4KP6d1Gg2I+e5Bx4hL8RNx2Ke8tpJ2bNpuBMMktMZNyDR0hh8DEL6iPAsIgmaORJBZECJ
wHHFr0ahR9A2Hx52zR6HYcyAIkTDJNksekqovNhd5Ri9R9o5LPyKQ380iLGObTovBiSyoiYQbNDa
3K5tLDxMtPl4Ldgf4uowt6p7iUb7z6HSK6YvA43eIbTHIyFSqmE/U4S2NkMBtS+hx5UUxE7KY2ek
VOuh86rfEDlEW86ysDtFaQwqjHp0T2rnVrXmfsCz45SnkEap0qu3vfonZDErR+6Q6ZlV30odz4WO
0hqcIyLBIRHMIjlgjI7sbm0QwtamzREHn8LRbmjuUw/1RY+Jxt2reoUs5+yoWggY/AP1Qwkugtiq
8+CVx9ezFEM8m/xUHXr6MI15k3QPr1i7+Wyr+pFBJaJaMNiY9I6M0XGCF09W5YT8VpRPgTjtjWYs
IB6E+U2kVf+SRi8o3VjLcV72bE0ZjH06dgT8ByX4qUOsI3DJCPIgMpHoNUuULAwp5UstFUYPYCnh
KXKJZO+GotjB6Fw4DsJhYm1lEs6Z0yCCnSskNTP6UZOb7x2G/hLpx6qGsVjMzeo7ca4hEta07VAM
sBn0GcHGxlbCIYXcMhR/g/vU0PiwCW+oV5zeUxGHXMK5F/JlmpxLVvCX569pqLGy7zbdCOV7esWM
0RMMp8XKso9uesyWTDml/EmYu5Aw2S3cFY99Gf+mNpKm6quFjh9DM7lYxMfU4v7Xf2KT14J/JWsL
jpCixZxO0DKgPhi9JSUFYgQHU7tKNmC9/tRTdqHjCR0QzPRHb+1T6h5F3yPUyqWhVYto9PjYLqJ0
4yhXqT2xA6O1cRskoiFXuPneQueZ4aoDIj63rO+8++cz6o+RCRqVfVRzqyi4DMxbk+YHN4G2ayCl
kWXty62iUUFOckNfCvJMMV04jzq84n51aGKh09IPOfIp3HOi2+AjWoFE6mFGguso/wkuU05Ohpn9
iUx/4RKwHj8lmIElN8MsJYOaIyAhOsahuIaK/0jpEDV57fXxT2UD+xfPyN7h/JqP/rXyB3SKfEFP
K+c4Jo6EsUOsjGkC7lYDvuou2HUqpY27wcOoiLU7DUifg/NC86B6K1Sb1RB+CPXHIN0x+L+aiVuB
QkOnn8fu0h7fM3kt7VmHMJTaT3s4xepHlx9aeC02QTir3Hg+jQ45NZeHFpNMml55Bl1e6GP67Y9f
Lh4ffVP2yGKXIFjm2taoFv9HG1bUJCg1CwqYHrH5E8RHr6FopGQ5P+DJDR5lv0mLs1Rf7kQP0d9G
REOZPbKUUErBc5b8VEZPvOmnHxMunRnSFPbYQUc8ZKyyf6ry5fNyjlFXNMk9M+NmvXKHDxbeGtlz
v/xT7eOUcqMHJ+2WqQ+ak03y2e6uumRH3KcLT5QrFZu4MFd0BrcWLQeX6ams6Za7qcEjrH8JNsvm
XliriM2vUB6jRQkKN4QSN+21J1ZeFisducCqrl4E3BM4PQnDaStifELA4TVB3IqZRjH+Iv41tdrU
xa6Rr8S8E1bhQdipeMX0AxUfMuZ3o7ybHXM6PomWTVUZ02ATIx/h0qBEMuA1O35VSNfGeOB9nymH
ZuJYs/83jFPJ06ixnHKqmx0ce9O5GiX2XwtDO+WzY/fsycP18ZclOUe/G6JIGebeCqBwIIkTvBco
DQGgsSG8dOnR7v+wobhiPzCT+gURgARC8mdnbzCh5jksUC7qKedgiUZu519pewn5ypnlcVx6EIYq
F+FaOaoJvGhi9lDFZgWgNXoQPfJDI/Ij33+uYKID8mYPbG0kb+RsryJO+l+W8irKTwOzqDV9toNx
Lcojgjlchncn2I7mTlZ715mW34QEuh0Mogy12XxWBlGSZJ9XD998Nti6C+sryA9ms6nyVe78Ewrr
tBypYXgDO8lM6HPMcntjznKcfxG75TzesOUZ2RqRtA/H7wFoiMYqN/Lpn0c0JKU6pKcowsK469uT
5l8S65hwV+3Vu9RGHLa84w0G+fJe58cxuNGODOnf99YtDezVOQh3uruzcfKw1xZwByw3nvnkDXrt
zuDNy7XHL1+uQxTUBodTjIrXxX+hnRFBJvzt0na7tvNjg0XfHd+FViwoJqYjBINgbcMyEX8CgkrI
yCSCcROFK/hxi5QIAZOmgbjk19e6PovqpmNiA3Mk3UevIy+inmT1HtPfImY6gOjzlk0QhKhhUoAk
DxEando31i29LnG0A+QJ+esrJ4+aP1OIIZRDhrMG/9XY720TIeNPWN8VnujkVnTPRGlXcf+ekPXv
eD/rgDXaZieLW9OdVXdNdwrXgNG8JO1pAKQy3tX6lNKDTF94kf/q2SYWH2lOn7WpLVrkXx0TWEpo
m1AiGzyPRLen3goWpS34+JyJuDLWVYML55ELXuW0nhQsFhpJJfTG44NPv7kalLTJuOjA3BvJ7aFQ
lyHHueDgUn4cEjakHVSj/JCpcxwM/13NzkpFiPgIATLMj9M1C5t5G5I4Qtbxs4fCDtNwnnlSUPYB
3RhzWFE+PQTR1FrnOTIQwgcX0DHbNIiTXnhrqTXzx++8PfpDSAh30YXbKO2OKkJrSAFIZScUROgr
g2/ZQ92zML3E3x1Gd2nRbyhW0KdmUwFjwtIzcX8U1g3gViT2NB1He67RxtLTzmI/hfqsuDMm+nXo
WKqJvSWpo0eEV+qjUavvnjXOJZTxaRlqdwcQagNGS5t1WC3vVMpfo/KnzfUVScRZJUhVjqywWWMp
EDjsEq0X1KnzRf5W4fHrlooxsBtLVzVvhVKhXjsbmG28P3pC3iYwXoO42+PlRQRW3G8fccSuFZ43
/mlFBmnuxvqW/1Xm7wlErSZR3twa7yKriRALepUtQ3EPh31H5m2yE0yWut7mGXZRvDAFGRed4IE8
tB4IMrzYHnB/+i7deqFCmK55jQjVw1G+ZImjmMdMbKVeUaDBuc0Xl4bvPoW0mkl2gnWoVUOf1Kah
j/5Ihv3GnqvFHyZXNPlsE+bGSmPLh0VuVtXJ0q2pgB4K8AUY62pkUgsDIxwdm3ri6KAMQAZM9peO
snTIeMTR+zQmKAOcIo9i0qBV2KeDsJNyg3GNjiPuCQOmorPk4mwim+TXLOESyut+QrJ5Pp7PylsP
o7IVwF8IXjnWN/zoBb5LZmolejjyox0PunXl16IGz9jeps4mHV+q9aKRxuTi2xDUCFkpTHHIhKec
vsMY5LTgE5sz0Ef82rUC2dMjE/6YGu4nqYr++S185lsTP7zyHmLn8rqDK86mSq+LPjOzdlYAdm0V
2ISYJR3YBnjPHX1Y5ng4uU/w0Y4Ml1J01ArdZs3AGgxvg24eLfND73/14EtpB9xgAcv+uyzRJ+Qb
Vwd+mV9uUy8wDeKjdFYkPIDUs8lLloX90kiThCweYBZxowKdBn5MRbxiYWJ/WLh74+BDA2CXIItE
DKIdWZ+++rKqYu5DMzZof4zgBVCJ1E4FqgQFmI7K7iw5IgS9rqW6beuDdFeO3d987n6WIZiBXUYM
OujNbSnvbvuRhe9uW8/tYl+F8m3kvhu7M15pucnY7RL6gWPHJq4LUHtXILKJ4c8A3S7d4VswpFFI
OVZ88Dhscs7GIKJLmMh/7tEkM+WDclqikXE4XLNqrUxP4fh07aPHGqJ8xN7NUg9Uxr+N5SmLbkX9
Y3jHlDEkRdVljB59vKj08aoYx9xlgqteJcE+BGArDiBOMahC88iXPWl1/UpxaoQ7BeaZ3t5NlaU7
hwN5vFYSjuZbbiAuiWYz8Q1NjLrJUxIxJZEW5KdYXAUHjqgfcXi3wGYR5UTC+E7RC5LyUDoYQbhT
Wc2tHj/M7jax/+v4qGMiS7G+6QhaBhosK6aD7v1OfWKUCDgUOZBWJ4vgLTNWQC5i3kiexEmWLeLG
SN6K2qcZAcs3VTF5K7CM5hOm5Hed03QSPSLx0OonRgpFAwrBrJi858qOqrNFhx4ji12crhIy0Qx1
jvNT2MmyjECo+vMxeTX5uZQn7nEzlhZ5QTfZR4SnRoS84mFjoEJOS7eStR+faC/5S2O8D+qzSJmS
FwOnfJJ/1PZ/JJ3HcuNKFkS/CBEwBbcVvadoJW4QUkuC97bw9XPwZvNiZtHdEglUXZN5cuOrVAZY
Y8SkemMHVTDn+svKFV7auGIZwhq02STFo5C71ONOUxb2eImnHEFeybYJFwYaLn07irWByT0XE97h
bhHxYBPqwYOj2udeQ45M8jsCWKKDUpAJEY3uMPzo6bOOgKIspXfxx0MoMMwQAIkaIcyeVkX9Oh2w
rOltjQ3rsIsgqjnmvmBUq8WXFrks9HYcYZxdnHoOLRx9aTZ8JA4y2ZG+B1QGk01jfKZsHruuXprt
MSmttwHxaa4wIXsiEXszaC7ZcuJuyMr3Qvt2uquJ+NL/jZ25qv7iO5gGSE72lXvblMrJQuVQHyRY
bODfMQd1GjPyZei+Lwz8lAEzIRIiqXhiVI8K4sKeFywe3gMX2eCA4/ppGnciR9zysxf2Qh1QRGB3
bZhKDShQgnZJ4nYP4qsRE2iSSYF2w3QfT+zRqce/9eU6Z+5m73PMfnYx8/tzhkgmb64JFJKRMjFK
P5yW+UvBiWq9ivJfDn7fbiL+TfMapigK+C4jhWyObN5wDbXBTakejO76CC1s+GQiz6oYbQNkmGBh
63vmxUzZw/xVNDqnJ+nEdMZWc5H5LbJg2X/k5UcbodmJWjrlZpmkX1H2aMe7Oa35a74znxH7c4IP
VR6yMjbKQh9wtV4jncCCfc44zLdfsFI962w00GuZOGIxZ1IzbWPedUwuhKXyhhBEagG9eRgcwUn0
EwVk3zG75FMJ0KbZHsYFwgCxnggFj1//xzwYJTgLKbw60V/f7kf9aDF+aZOXw58o/bOSHmuuBzmu
SQR17Q2eyZBBfpLsAa7VjFjkuDKxRzpfKtev5PgM6KzhEOMjmhS1frdJ+j9F+xvFhyM5c//oWl33
gAZjqKhzJF5R5M1B+MXQkb8WqQcNECjlde8+VetQ+T+kqSfuPRk2ZPZQ1tBFMef5CMRMdhuYpGis
smY1qgws/A2p90199eMX0QuO+vDHVesxoIGckK3MYlWBvql7Y12SYO3Ree2tyli3fU7E6zBjRc55
+mfbRCnhRoWImke7Pt7UNKEpdhWboV2p30xOH0IusqmQTx5DdXCiYRZx3zVatzXTAQ7wuxZedO4c
MBk1sBoXTUP+svV7M5Af1KJ/ZZ2mTXLUHKGzfusmXQZRODO8IGiyTTgWsfkVRE8cS6P63qFDoSpx
DRJ3d2q4kz0tWHTs0UQM3b1nPB+wIIuYuAN3bhV2neFJ0A908VIwDhw/TRRf3iKwV2FzAieEZ4zM
rrmGAKPi6eBLHoOlYrzrGodgda7scOGO//zw5PMYD+kvGX1EUSNrsHEsQ1suEIPDUYzYayUHLRrP
rg0twiw5Mr3uqLRc6ozKQOMA7d/68TRVSKqbKLJtGHMfMIrxY37XpJ0J/1QU5owaEinpPIrFzPJ/
JLURqLiqQibK8Ih8LkTWjfgN9GOhYvCu9GXh/qTqdqK6ssCJs4NlnIbwlJFvQyvuBPFq2gWZQPDS
wJxZ6pzkUNBGuHrwxVkgLz8yFRsXXyW4ZbN4tsrpv+O7c1GDs690WEdHYKPMGE+I5MssHjAdvnwm
sHXlzasIJZJJs48fTe+Ki9VSovJeKc0+DQ62cc14s+1PRfnx7Z9W2gAyiADikG7ZizMVsTaKdWWQ
Shi2zfTvLyIaJ785DUPda94davOQeUerdpjLXWT0VU+6YhDdkGXa/E9nrgBfd2aqAaF5EApflfPX
tKSE+dxkQXJyHAejGl4YZkmON7LlAUj3YaFrtr8UYuI4K6r25Jj4kNJ8RvipQz3PE2pjM/V+4A7i
KN0GzaIG3aX7qJI4gyCGIJQ4qBiL2oqR7dFpvpICuTB6OG082t70Vp0bpyUfldHOJqw3DtCXXsLe
aIg9PWSYI6T8sBFO6MG1ZdVjw/N1vvx44Ev22blTJgd/LsMZM59ruE0Me1wXCHi0bumGKyPGJvzP
YwTo5ggPH3xMnbWWIYNj/+zTVWTFLSIxMMVGUx3jyXxffEYDYEBmSMrRj5u9I17dSJxBzP4CkAmi
FIP2W3KZiKVLCmdIG78siLkzNiLZsMFnGzQkr0LWqEq/qRpS3gDBNsVP/VmhHSfcYYbVwpXBLO4J
of8Jh0MPeBblDNFJaOpDfR8x+GnpB3v5ECXsxxse4QknjLuQmIVZaB15gIW9j+TTMa6u+CeThaiI
ttrJsd0lAjjlJ7o0OR6zAgyE+Y7R7s0Q/6ZVlnwpwSlqNmhT8nraNEuDIQy2bR2kPYTGWPHXTv0C
ODmiAkNj4Hh/NFfCXedtBPUfEQ8qdFjk6zZ41vVnDjk0DeRK89q32LtoTn+IWHHo4qMoluqwMSg/
yunB8r5E+M/hnc0e1rBVrO88OoqpLWbMMO4MBn9R84+1vhSnQkdtOF48hBB+8U8gNFUhw034+ICh
veUDc+3+DcWzqLeqvuvCh6k2vCP/3PDWFLcqujnKo5rogkhaVCYGogYwHu5Kf6tgnu2jD8PE2/PZ
ATKhdldIm6/yHGyO9e7zQ/933J0RRZlI9Lx421mvxKNc1V+V9m1AFqx1JASf0jqTz/KWehAidACH
aOdN6qWQ+kBvuPensBSwoujR+5pgXn1XFSVHHNdOthQZWxqmRNYIBNbTLrrvX3MP6z8Ctkwj41tj
nNj81cPGjl8KrneHmtyJ6esuwnuI/NcGaK0xwBnaAmk1oa8Jr0+HUmeT4FnxSfTyMbWP/T3Rl2TG
UgOEjoPUHERud2t5IHhz0rDZtdSnUvuK2RXATx2Uam3QbxgTVld5WXE1Hyh10qOm31WfVQXn1HQp
eLNucnfZn374N0bvdnhH3g82vlMOUbrS83PBS5LVqyA7u5NKpgIoqAJcqTB7bWRwKHHpd7ekfdbB
Sc3xSvSzJjRI87loLvi4r0wvt664mPZRY9Lcp8zM4ifPoTW+O3Kpxv9kLmZ1QWYhxysjzFo9C/2Z
tUcLhaAHdEC1nnDBDk1AAsWfDbS6YSMfMI8cVET3xoDzjf8tvEWpg0FVID1ThHS7Oj7Hya1KGrZh
2MqI4dZbuEMuAWJEQ+9N0riR5ov8HsPOQS0MtS0GYVGcGkQqpPjMSvHne+HWsB4JI+WMHVdh7tEk
vQmUZCGtZhG0i9FxFq1dTbSIa45tddwNDiS1tW4cfZKMTPaMXJai+U7sH7U4BFn4MBqUv+YOilWg
bEYFRLNcinjZFNms9sFg85q2zY/gcVTBogbyXOkns2BciLCTbLg3y1rDXlYKNIhkqJj6l5PuMDOR
9tTmxV8t8umI2hdmei+M5C7gSE1cCith2KQXDLcoK0X2Z+vGzI1+y+bRmq8QzE+JXTEGJEojnEwm
QOau8X/7hEfokhVm7IuAohApVk6q4viOXxdzZs6WNZlZtAwFLMYhpHEc07WAHiZHssBCxFuWxu8J
nQo1zOD/pHm17ni7koyAZbHRaabjSuXJtJeV8jMOGxcuGFErPkPDRr3jiUassiJkUyCLIgfqUCR7
FS3Z0PzL8Z/5bIFHZ6PpV4cjq0xzUMg/4C+BM3K2OBKPd7HIm13Q9OybsK4gwDI8jyXEvuE6DhGF
UnXbDT13PKNKt8Rn0O8yRp/COI08Z6Qy4iypkaWwAwg/pulxaAXLyXg9Zs6Z+KbWggdI/+IB/mcP
rtjKZmD3L8Cywnk+TGtIJalXUgQro6//9WN+GFjMWmYHnY9nvfT2eagzBXZ2Y6sujAByTHIySECk
0kl1htvd01QhavBfMUucNbGiSEOBmmd/vnVTnEOc9m+We+7ahuQY1u/sZCWTM+PSW2cfLnMfBnPh
72IsG7F+6fV6kwQwM97RYwxqsI5COCgYjJR3t6c5b+6TIBwtlfPQvO9iOMYRC3lybN18Q8OYaycN
vySGSoXm2Ht4FBP4tXzjMFbLXBpLSVNLeLlSb5V+ETRrOK4dvBhEDi3vTO2+Um2biUdrHfP8GDkv
Zokp+zoFzURWbT1u2KmMCTti55uV295pgerGfjP6QzkZAE0Gu7TBPwRLrEwCcvv8EE6ErscAd9m5
ju0imACBOLAClANu3c9N2hVQ4a1z0CeMiYWSLduCMnKB55rx0Wwvdjiviu8x2lverinaWd33+Cu3
Snd1/KMu/6HcUIdXbr208pe5UYsyzvus1XUf7GVzLpST0a7T8qGUDPVAVbCA9pwdclabC0oLfwr8
MfG0F7eoXvdadjPSfEcM6sCqLnsvlacb7IZ67lOBQbztmzMSmaakgro24ccYUVWq5roMPgfrwmyE
XwXloWn+S7L3iB6PtNzeWJnlR25T0GB/VHVw0RuI4WDv3nyaVw9YQMnGR3+E4sC21h0XevqDkDWz
H1W9NiuoH/83azXDQyluPnZWNVlm4lJGl8C9JOYl6j9kQtU43HSsC2YSo8M/180lA2FhLmuqX7pB
v+Zl2BX86hF4I3zONgEN5Yk0a5cIkmljXE58er4VoTNV5plZ0kvpLsvYbBFUV3VQGPsDDk3noneg
3tzLECM8jec1TXaFuu7sW8NlWiLyFsx1svCmoxtQETTYNEKV9jOwqnY1LAtMdcQuS+hzGBnGr2A4
BRnStrPLZwzKyZGc1ApbDpRk8bdlfTv2h1+tS7A29bCvGdi16GrR3zkPg+9Qh8GVw60YR/I7ZqPc
JJKbtvmWJGsNctzZ5YQ8BBOKzHDVjC9lsEhc/pXVM8DGarEu03OAxLBVCfIpoVpHzLwXtfxw9JWi
borwaRvfMSPsyuLl5xaKJtx33C883Fhdv2nUh4pEfQSG7ryxBCqcCxaWua1SemJwEX0x9+z3vPq1
re8J9a42Z7PhCrqbAJ8wsbJw50+ZBFRUpKAwRJTjd14BdY7ep3WmPNb1vOKmZSs/L8DQ5bhRmMIO
Lor2nWw2MvmN1JPNJpsUa8Amyja2ianehkP4xmCnAUQdkfg5HQRXRV9F3dqMXqPziR4c8cS+H/cO
p7dNIZ5U21hbRuIBPvQQZebCBRVn4E8hCI8lJRFFHJ0B9mNjquHQQTHgMD13q/fLsN3rw7gwCTPR
2I74aKCbKl5g/LLFcgAF1dIq6EA3lOxo9EeR/cYxrAkwPZZ9B5Ibtd8uIa1e0i4SnGWM5eIAJgUE
VSSrZZPMi25rIT0gWonFhJwb/kPEA4v7ZD7Ef4a5UlkOTM1yBGeIgsCJtS0S3E2SosJvCHlo4Giv
qubPMpfCYyjU2LD5KDolYg6ThJkYm8pnzggy1cM3q9ib2keQ7fjy+CcflnMv/FPYP1WoS11yj41r
PsK4+8lZe4foE/saSYn+2cABJiJtMVC7IO1v2UhW3rsJv4gne4rvqW1+NAw+QWdvUJ7X/p+INs1w
oc/AkGMHlEwCUvx1ysgusfK0jLAFAzFzjzkXrgWGjCf4SbeeN4JVQ2VA571W/B5p8vAxT0TjIlK/
FBcBCw680mRN5/ByY3pzxo3HzE/28xJUghSriOyqlDgw3A2r3qtnI7/qlHfXiWrWo1wdEAA65YWk
pDjbxuG/un3VIymA87Hw2KGsh5DKyXffNLH39AwrxLthf1k0fL15q5kGRz5Oc4TRQ/utDRKtJupJ
fatoFxea64hOpFZ5T75qjYIneFrsdYLfwVznZbCdpODuv8GKmJStRP+jJ99pvrIcdlecJtQ0pJGg
oUt/1ZorpZ1bcljA0MV+0b5Jd+BXWZsDURXeUzH5XI9ei7BEnNgEczLB0DrxgSytxkJdJ2E/+8Fc
4qbMNokBpdi9eGTiyYtHWg2BITFZQGr6B/51rkH/rcftIDWMVN6b6FZBixwUHpLXFCs7TRaZgyDA
QoO3tDOLY+U9SU4ZfDMBYdZIjnqD2QibPY4OFIK5uzEoGBTBcDYhyCdYdjVU5Gzu4D+uGe0bVDWN
t09jShJCiv56PAda/9RV/kJ6/6w+aYPzZrIh4wGIrI++PSNNT5SLGffUxwdf0xeiE6vB28jo1kM8
L5mjGiW08L3ffuWMKiu0u6ukXkvUEe0wJfmmywQpWOJA5GX4jO40tz86/Ut48B+yS2ZfWsrP6Rdx
qJrRyw6Sl4ngqFIXjOAfhb43fchhU2r3qPwoBJ+GHHe4x0j3SGHtJ/oj5ROxsIy1GlC/4hCFy9bc
BvEFRc2bLTYmM+kEAoJX2WyX2UJE1zT+jSqCpw7O5HNVFoBPmVC/fIY1XbFxMcZppGuBCocXhmrK
fJIxgrjSn5ne1TOuCj887P5ZzZxY57SlYAmY0rTjWWP4mMZnkQSzAu6rraEgxVDtV3R21a7A/NK5
J555075Zyb7wbll3t+V1QLc0RBdmFZBATh7TyzC9Dj5J0MkiKK5RcJSUtJJyTzgPE3bh0G0TxMZI
cutsC8d34eApb6Dad0izqK0K+9CNgFeTRUwMoq8RgHUtYTyo4k/rH7GZbaR/NfQt3huJpL5q3lVv
WyJnK/FDQJdZjjVBtOKeFD9ucyxrpuR8cHi8elCacFy9m94/cegQ54o2ypq1wYfWv8x4ZFbMWoRV
Za6RhMu2Af3xwCfpsUKyhk8w67jSGUQTECO/BBCnCeZhVjsQ0bn86LjvZblRXQz4zK4eiXvKkkNb
MBiMdgLTRew8Skx8qvboqlXah0sZHvt8Z8bXrj7oCviSkS7yc+h+gLZyzG1Ezo+CPDzd5Uya4zac
a3x8VX7ozWAZd/t8OI71qmnBdjPpUZCg2gryYW0jQzDMX3p5jt1La4CqyRDNXpWOeVOyMajvXK7D
QsKPWxvuVc9Worg7/qru6NPKW9yzV7rW3tEMN7qz86pXyhbVpX6RzKMidCB+AJnwn8gwJhJEvPIi
ulrEDiQ1An2z5/xDq2DKaZhkMWy4nN106E2qoZae3Ed7RfbePIgy/LFY03L3WBfOFgC91lE9E2Cv
9wuy4zcxsmmXSYKZgmDkYqnLT40ApRR4/N0rSaK216H4qEpr2VW8dERhtu5mQHM49cV+YC6GIZvF
3a+OtzBDzV4jzdBMxrXKUg2fITOqXLCMts33SB3nIlyWlHW2sRUemNn+PII6QRTdDK8M6L8sJboX
MZ/in3Nr3It4evXhFzdQxm18TeG2wvlmALAcHKL8wvXY8u/FLIXdYS7ZviXaVhmuE/5PPDRxgPFv
8NT3YIMCc0N6hK0uEm/V9q9qWJfN3eK7tiumGzxoCeJegmXLgBAOurHBKd8xYxj99OMEpDL0nHyn
2GbTH6hrzb+WzVcUVGed49jXP9XiXjrgpfD+yH90TaMK4IuBP7cLeYtLE6kbaJC50l+rdG86jCnV
cZGh7qaty6xDEd4dZc2hUsQGXOCcHeIqLA45BL0aS6/jcpty9Uemw3QUJTr3XQLPog4QtRO+pRoz
L7uK1gClyRpYWKAr7467h0En0j2BDnDSLylfhlKc2aTM1fFiOUhZBKL6U4yszraZ9lzrmK9L4StY
BD6qd+s5NF8FekIcudB7+d44fznOcw+RljnTtGqWud+oyzX5GNr7tHPQwmcPoUcwMJOAzl0mlYz7
hbkc+AjZtnXJzqRZRlzY9enK4uvINPKNyZ9BoWwp2Oww1zi8PcO4D/JpGgBcAbFxDmg9PUlllysC
UsEtAkzKcTRv8ksm1xX1hh//JO2fqjzHKgPQPpn0zzG3HtqaWvlCRO+yoVPReNXmyDLtPVKwsNY/
Ehd3jk64G3mMo35nM+gggI/sdvPNrCZaIazm7p/rb6JczrXhMNBkxS2zl5pyaiCrdrj3/T6JBwBI
zEniVaPvdXqvkkXaZAR0KaLqZFH4h7L/7lCnZf01x9it3SkiveQ6gEAgxcmlps2Hr6hcteLWo0As
vVdQbWs61krbe+F3weCo4PDwGuRRG3JG5hBiQOuPZT83TESbCjZrBPqvpP3S0k/CToBR0txqDkzF
78jkWnCAa1wLtkOxCtuNVbB6EvG6iY42iodAC98H5pQoS70UxQnvsMloB3t+L6PfIar54D5sNnIt
Ozx1spszccwdfvOX5aEQlRc7elWMK8x6JYJLoN8JKnmr+RFy92HU73YZLCaXeoHLjSbK57syJurs
VVaYsP2N5oEigyQWMYOpMOQkM0izNamkCCXykqc+WwfuL5yeBtXHh2czWX41wyRVZpqV/VjRp8He
OBLVW+B+lcjl+3w8RM0nvQmaH6Ug48z4ThDHoaOeif6WKzpc/pbaDfOWEy2GgAoYGV6OJzBNZgju
UCx8mhCP/eKGIDKdlJpwPFKGf8DyJDLGlCAV7lKh7RQrnmWxuijzAX3Xn0p/jTxXdqxVu6Oqn6yU
As3cN8kB3niWDduUxyvkvmozgFXMDoEvadbCU2nrUJhb+8q/lJTLuF5ktm2QFSnB2Q2+J3ipila0
V68FyuUA6lhGAURkrwPL99vTVgVwrOE+tNFMKsccc0RUWotm3DneE7l20u7p1nlWjoGkuDXfc2Rf
xW/t/Rpwi/uHHHEDd3tPoVJce4gLXQAxwNioi2gKmjPTLRN5nV1/+e2LzscE7aOBEu6MLyJ5W7/D
d9Usuwj53ogUOOAv24wMCVtkj8O+SPeC6tlT+m3VcPR/UHsCbZu5dsyoapNTteW4ydz2uwJB2pbq
ppKbMNx29cWynuZwKoAxlP6e/Gh93HXMhiJBDzGypwJ34oH2JOlrJplKoQ8TiImFAfjKYXH1qIO9
abQYVylcCWjrK3/eoefXyR1ys2bRQvtwIIamPHb2lIjdzlX5TM1Prb0UuLqGoJs7UL69aG+DKEf8
ObQPXzwTvneJLaZ4d5WZK7YKMzmz2NPpwNpOcnzLfM0xYQD+rev9uaGkixJZSpjcjBpjnr9Ts4vW
HULCLgS6w4oWR3N3mLagis2s4d2O2C6ZSONc2F6lxmbzI5Y3N2ftOgTa0dZAhQRfdnKwtb3iIHN3
zm1HVm2+sesPdXgPzW1msqNuL2Vd72WQYBEliBgtU+qva32VhJtC7FXr082Hv9H5pyaUFgGzaWA4
cvL5V5vOoPnNu4Vfg3jro8106udMkZ0W4Fn8IdpPhxFC7GbIAj3+45dHnYmU5ZsLURwRJs+1bvwA
SEYmGR9ROFOJA6E0KptlRGqiboPu5cHiKrLDGxQmqmWHwhcmXXLzgLQrEYu6ikh2lduPmyPNzwSk
zFL0pb7ikNb6EtN6jXS6m9D5seq9UT7bAts+8iJsdchvNag2EoWwz7jcc4LV2IiFJ1dpBfIJf6Oh
ID8xnxZsFya9aUHFP7Iss981Ua3ZnzHQJgIpwk8YxmyQ7IVwjxb9S52tHTwFIaZuZqI2iaTJ2mKe
6Gh7Vzm1/02DGIKYvxFfq1Fve+ddFkeV+3RCBhX+l1deDQIgE3DstoJh9Oyqh8xYJ8UpYuQ4xNfR
+HLCCwmJjBOeLjxJHyGzQMgTuHMHThgVToe1rUqNqcm2mlfF9EH17oStvXU+GkgAoZi3SbnG1vbu
+jpTNPdtTH8NXEpJR0nO42+uC+dRWIeGuNLyMwb9KVFWwB0bO0ot0wBMW6/jop/72JWEIECCL9Eq
3gsLb6yLExKPh8sgpCoItuaPuEhYR+Q4JbVQk+NeylmHHNuRwrj5mDSgie4utfBbS54ulkaVPAaX
W37AmBOQEGC3N9fH56NdYEbNxNDt0v5bCR5k2y8rXePsYVHl8IOItWQIJ9lg0cahpsQv2sx6WtgM
+VMEzgXBg1Z+eJy0KrOw8IH0T+3/GEqF4ist/mn6ty2tWaVWB8W8BM4ZrsFbr9hQzZmZDR6K7SMq
MAhh2M7oW7sjZBNUQO+J9shYd8gYVCgcr7rAQqp8Bno8U5py5zIlKsdm27Mb8GC/C8NeuC5q6gn3
O1Eg2osqC1gL7ipCk5xfwuBLb04KGWVut9DSbxn/9X2/1gNlwnjNVI0UwHPMJ1VpPJUyPJgDFQW4
N9SAk0BTBSA0IuKNzGghzXMi9FXnR2T6kh+DQkDhBiszoHD6ByYrnyxHBYZWRiMVWHeDQZlLPVZU
49xQAQ0NPy4VdUvsTFe+Wsq4kS5iunUaaqS62ztcvQr3lU1yKt+SDlWhodaKlV2FXMEPzipj9JTl
S1JU96olwUx7hzbOOgOWyGYIdmF9mT48Z3i16j7npW5se+WKg9Y9Q7y4mo0Y9h+BHB1ibovhXkVN
1GBXatpZ2r+XVA7CPAaWuw6S9yLeuMGpjnBKFd/cDexA9qg1ILWT6cZj+hzqAB3ljoU2sPD5BBSl
MDOHT9MODhNyV89xX18lg3dj2REthy0dvzjhA+LX4/qo6ElhCJPsTkBPX2JevYfhhd0hMOuOzV9K
8JNDnCYt5DjudPiCqncx2q0k18ctWY2ll4iZQBP1lzbKt+SpB7wnFrQpUvbC9pbSx5ADy0tpwIL4
Vdh1CS+DarvCKuqAhmwBlZJs8DYgyZUAXG00/qGkEeRWLv1LVKM7XBpTqY4H0MAuGqg3ywvYy8Hd
DLAxIBInN67m/2qgEvniAlSr0v/NiUjQumabjuSNhlNBjgdbA1kojH+Wfa0UBv8I5GmHtMxZ6D5k
/WYufWZYGJNaNEnjsLCaiA35nHjmtkBfwMIlLwFC8QKp/ZkkxsloIv0/I/3OjFtWovNH3O+iDiyP
FrhRrFtfdeiimjJ+PedT6wiRohXg6Z+iPysH9oDPOHczqtC2JYs0CWORBk+HgpJh49RfMezV0AAZ
DqS+jhtC7dD7mjdbPZFT8GajX7TtnVI+CeOaGy6m1WhuMXVw4lteHkwsZ2DqjegUosl32lfblWvN
WploORKdbIxppVxHxBVj8qqbvTuZ5dU1rV/afiYegSlTxxm5YO+I057wosL8tTGRFiEMh/bPz69K
Hc1G8d5m2b5jf1Dg2Ge0c/H4Ygc1OlKEm43xw/28KIjBi9k0dr7zEQza3NQ1sgg6ZADoWYleIn4y
CZNVAmvRS7VdOlwJYSsBTIpNz/Ytao+FywSHGQC+pAhXbjNv7WvM2jtVP4k8qGAMZ8a+ZnyUlgRq
vAY4Q3wJHJUJabDwYZa9ScwliBMdDTyf91yztsiG2NwwkYOmzEcJekIMpEoMq2E4hPIpfJ3wOcLC
xQOt7lYoXxnHXY1TRi8HYn3SmdYcqb5sMIS6iqv8pSN79h1Q8Sciy2dVVc5Umv4w1g+x/x5hbE7R
cZ0ZvqrecOu06OgxonKac0iOYvWOHCTvcf5Q83Lv0Vt0zt2VLp0Cx/9UfVgLyzm08i69dDmg/uSW
6JN11t7icN2UT6XX2H1cC20HhiEpITCf/GDrhGxGdqGD8Bifv+uszXIa+2SSREmLyKYMIR/VUoga
cpEavKv6DGTPyE2Po9beuDZn0shIPqZA2pvVSuPkSdVdg8AUSV9YrTXloOCw678ydjJg5WLCQRae
vQzCVW0XuC03MmctgOK4XxekafiMZdttrcx0DuEs30v1FE8sgHPDQLEN43nSNah5WN5O0bLNXwsm
JdB+a2VOf1m1+yH9aQub0Pgj94OGCQBVH8vE+JwF1dLPbzjblXJPGEMdqhiTdWTw9GbuEm7APk6j
uXeGdLAo+HI8MkWYwuxUGnkaZQQ3Zsx6CeOLSqcAeahGcoquW/J6RfOUa58BUCQ3vvVj8/dqEXq8
Xa6OM3guoXHCr1qGTwh+ivZrirWavCPRyrKVRD+GZLIB5y3LWcfqxQ8OIY9jUx0ipj159zN951bw
NxLcmuF4sCBtGgvTOeXVU2W/jM1tO6E1NFAi9zHgKJwk88mTOONVITSohMS6g4hC5zcHl9anoC13
llw0KKNt6c6ycQkP0qhWbc1OCuK7IJpvHH6KEJGgtiWaBSFlwWyTrOYM/RsNm5o9cmtjoXAYmUOP
6qOoN6NF/7GV2jdLtp6H0vVbaoglv2IMkVM7Kyoah0/YF4m2aYIfpOdvBSHuvUn07EHRt6ZzGEYk
ddvQ/2wwh9jvZJG81eZWAaqMjEK74bTSs7VtTMxoNncQSGcFSCZnhUSijw9BPleild6sPOOQWQsI
sCldPLgWKqGYrOvwNik8HeUQUpu44QG8NnH3icTmGB8cuRmUjCJWydtjmivVwnU6cbezpGNHAeFY
j/X4iJZwIVmkESvXtIc+vYHsXiCBeGuqAaGzODsmZFaD2RfTawzO7Kt3dYQFM1kzYmcQBx+OsK9O
w9msp3yG2cYZoP+k8dweDkZLiGe46ELMPtywcH/kIakfGRoYsn1Ed/dinmXksu7wWTZ0++g6aaIJ
pKbSy9YMqn3KdYNQD3l20oOF0w6J+MKsPyLlmQfbatykCrI++Fhx569cRKc1aIfhjmceQGskuciL
P0mEAPJuZmS6e/d5KgJ2LsceKgYkmxyLgMIYm9BaFaC0NkJ8w9hGso4Jb1B+CkrxESzsTu3Utecj
Ue7VWazbwN7hADAhsliKKS2mjGojAZkKKjcXfX2VXWvtUaNgCF8WUBbordRAeCL1iTqDmSX8FS2N
oER7xo/JQPetQCeRWvB3GlwX+5GvsaWd85G14NQlMXLWOsrZYnep9w+Wa2isf3ROMCnOtvVTttOI
GS8JJlSwdotRZ/DEJ6pfDLkGq8RN04h5jnzVRZAdYkhQ1WALwp5jBoGZwr/WUfwbCArgYMXmeQji
dWy8bAcBcz7QkTPjKV5554PsuvUVWlwsLExBDT6hRNmYHOAuXpWIBayOHS50bq6+UPUcR/0jkwdB
MWSgChy8p+lSWFXppiq2CNaRCvzYys5HcKwQp802wWFx2HTnQeI56TIQQVSK2WwKMHFjLjEMBYgQ
q1EH2LTL2YX6xiPLP1WVD2bAWswsNrf+x9F5dTWOhEH0F/U5yuF1cI7YGGN40SFKrZzV0q/fq33d
ZRjGSB3qq7oFh3U19z5F480JG8IRizHdWZR9hN5HyyKkSakvWvoIes8Hn3B0sFxlb93wbWubMVvr
ePkTf5f7n4X9LFnKJGNj/FLECXY1eS6GXrxH/wgsT9gIElgCNG1d4tm+5UK0d78nFvyh+q6Tm2sf
guZsMacJu/cigSKM7q5j/xL6aYIDWm0GLHZq4xi/BQmwLnhps4co3isvXpQW1xVMvfjdeZNq8a5R
l1Tcw6HCugyhEqOFUbxY8KsqBvqdby75jc0jdIOpAvkeK3xu+t/a37VQsTjVDtFLU75xrsiIIlZc
qAWQ2WSi/pyASNB/lfZzFOPWHl59sbGda6r+Snkrmp+YPhM3OTR4k/SYi5/xk407SGCnikdeQ0D0
XW4nZryeslvHKVtORMee2WlX865d9V9wB299+WcxCHDkbwsMM7zH/UUbH3PDF9BagSsjhOuyCQYr
2cYpyaExgyPOsaFfRnEYX3WTmpA4J72RDBkmzhw5JuveCvxaNngpZ7j0VCJFHT4M7pA+q358Mfu7
HLpFAzVE/TY43GLCY7ai03UKt5SZLTNBCD7+5aK38CBNtiM4jshazGR4W6xHwfIUvQmLo0gwMQkG
acn0NyckGSX2UmeZ9mnRBtzxjn1+nXmPKhnWBj7SjqNREG8y+y0Kfp1Ti0tTA/vz6W2r9uyU/Ic9
A0+Qx87SJTwZbcEG/SvxHUTToXDJsnMiKec1wfrJ2PEC8AlB9OxmMIlmCPc1Cr88jsc896xjvqBM
IDnFGvMabFMsJx45LIAOof3SdIcYmbXimLELMb/wrDjtUXdgvwHhdYPXxjjJ8hoYBSkQUEXEk6T+
y9h0YVbLofny+cekKF4R3Lo6RBiSn3FyLLsXgx77yVl23jwjh68+6tsaRZoztaXcVc8WYlKtgpaY
NHSLnBza1WmotXNaV+Fr1tdx+HR1Ho/3FOYPFGHO0u4u8egoACFQiiPBIX0iQBoz+oXp6e5dqS/L
6DDIuz4g31Y3zdyjjWvu3rGuYX3SzVsRok6u6mifZVe8OlTbUQe7sLITavy/Yjin8bMFPUO2H6nE
OBrvbY9avrWCqCRDTBGvtnErUhYWLCpV+xi4Z7WILGm6lLjrUoNtxrkO0VlSNJyLx6Sf/W5JXmJh
t999cE8tBWCHNqng143fINA8mfkhTrd6BdwWfxUl1EsKBH2iti2dPZkBMOqYuNDsuPLq2sqpfHx9
yRYuGKA8xuXHbFRkft4R+Q698RF2yGKGf+7QWHnDbwU3/KlEFdRL4iUD0ijWVk7OwtFWiYfnOb8S
PMKltzNQ2SsYeSlmCVVN+KC+pcKxkiMr59tM/8VP8g+DbcyrbGjxkhZKTn7vVUX3APJUx8xWSKYh
4Uhfy9wvy0gV+2SAZc/PV2W2o4o2DR+qK9ZucclIS+qAHiYucSMHDIqP5/xm6bwYiCZyaK5d6G90
VPeKyHgdvCvMUcXwGuBNDWhABgRYQOSf7L++gfYMgKn8DKJDWXA8innFi2g51WIhtXPj28+Tnxza
MsTUzO4DzjpAvwj5iAfYo74RbdhPN01nvFaASroiBX8cflsm6Pb4N5+Kc9+wfgwEg9GsQgbPbrcL
nGAnKlIBTOlNnwsp3zXH5Mr4B+cp2h9y5zTurXINLC4ofpoYmHwRrOr8x6QXszGSpdNZ2OyDVxA6
d7ukS9ntVoD2qmquZpuh3PgQu4zxYO1z9mRvNeJt44uHiNW2yBnjJgSHTBX+1YRsvI0ehAvhSYbJ
7EnRjWrphQ49a2rrA40sDDsqplEBjfXm3UiqzwnrWKoxFjF/quwvsl1+VgWF4DVkgJWlj9TP+KQF
hZd36b9GjIy7GoPW9KXspYZHYfzzK5wr8bevv4PVtdE18gYIUMm74NCnDINmUcNtM7NDT0dd59xA
3BXAmQf0bZ1TDvckrf6J831XfdrmhY7of4W5j9S+Koi5oqVSfrSN8v+RGDxoi4ajkKHdhzB9ajGv
O7lEKymfRogQHcPDtt531r6W9N/xzevS/qeAErdiaygy4qX55fEJzuZf3UW5wJ5e08EknZ0zcEpu
wPnjH2U45RCiCVP4m723Iw4GzwX0dWY9ZdapMG+KEKVk3qNbv8zireBUi71OHC5ed2TePH4qf5aP
MHf/dahXHigUyPfMm1hTDgZ5BZ6QXCGn2r85Wq1ncjq/yvrgMOd1pnWc/mnqqFU3u9uP+QGyEcYw
VFasjZ31VkGyH+2N6cBkSsx/dQc26+Z03Nu1AGfJc0DTjbr3xQM7X1vhs5GcmN50mpxGSvpc1hBu
g/MwNDi6kpcpf8l6HKsvXn21m1uPwKIc7vSsPgZ3EMsHLaxtC7DrCfxDezJhbuGImCSurFMp9hlH
nWa6pu4+cx40Xj9NoJtIhgBgARmTR8M5GnZ8jOgwfzE79wRA0iSzlHHvjjLxT4v/emJqzAZD/DkU
JEh8xDmbK9UFWm2vRiteA001AfJU8UlnOa1gtUC1QRddKP21L1CIMPxo6bccPn3MphGzAmE+cuNr
QmrTT6a2zcA+meHwr6lAIxV3rEJ+8tdR40hTt+5flbxZLaUKtPYUXHVbSlWg2Feyw9DKpEleG+NV
p4iqrbGnin41MdBxKqbDFsfTyltA7SPJPcyoC917wnBhdves/QngbUXIpB1zYGWRBEdaJXqQGA2d
wV/zHux2OgpS/hYV8IdJ4/fMfircfI2eXNqWyX5AF4V3KPovD4RicJxMZkG/TnPOIa2UF1KvIW6L
kD/ltRSQtEzFA29RshmN+MsChny4J1QIhKl5uCQsS+3FiaGVjQDESeoq+WFiYDVA2Df1vjFPALsn
zVqaXNuKKgXTvp7YG9AAK1y2LehXa2BvpoikqJx16vx1xc6fVhErRkFyyN1G5mfIgDlw8EcyskjU
JssZag6YWPsJviwf7BRDfsENalW0n2xGvMCyf7dBwETy6nIeiZIHrVehTR8FNrjgVda3gPYB3/0K
q5eaECSAoCfqIoBN87g7r35oLxRT4xqmIlt3jYjnIbUCnjD+D7V/+hzFLMoQ0Y+1cglPl/eZSVN9
1uMrZF9m7K8a6kDrMcbTOUZlYmkm+sLiUXGxL4YrSpS15K903yw6zDvaovGhMtRpl47NWL2/FbQm
qf6PwSL7sLXxmFTI5i/zNVycZ5uxc8KJXibPDjln907lGLeujlT3i3IRFlC832wibhgNoSPSM0lM
bOE0V9EKdHOonuISikPlHiu55RcMCxd+DAM7OKFHz6GOyPxxjLeA91PNPPCLYmARs+C7xQ0y9rwk
jvHe45rZco0x2g9XHOb5kM8fk7y5eFSmX0GlUfEh0aPn2xxKm0vkMyyW2F4XDW9b2dwm443EXGhs
x7LZ5MxSdZD5AzNJDri+LVlxHYxm2lZyk0pmopj+lJHDJpJLHQ7TiJncxLo7c1ZtqqOmhQ+3Astw
Ek8LVVDJW5wq502mO0eipShio2wrvtUy511a3caRSBwUV9vrmNkIXVEM8UyPYAbqEAXL2GgM8muM
bbjiFuOxYdV1gUxmhKbBTrHSA8nWQdJQkjyckNbk+J6w1yf3KPho7CVBJ+ahsUOChYL4VvdXRowQ
biom9dDEP2WCHwWSYV4dYdQYHgCT9Kkc1lmH8rmmfzQPn43grafZIDrWZsDZ13iaPcRtsVWMUJis
HPxGXoXkoqrhcsEJBlbV9Wl69HSMjfDW0epylj9DZ9o59QtFwY0Q4horIq4dpAmf+3vPEY29M+Gg
pXUmeUjqmvFWcNqp+VQldt5xkxvpk8z7nV+RhggcKgHxpzQvTnkzie+MTHkz+5Ia65wnOVZcDNgA
c7xrBN/XPXkBW7zrIGhDF7OozhmXgMKfoqklfYuwHxi8AwMn4hnXEzAC9Vw46LzOw77rrsLMnoS9
qY1j7L47BQZHZuOu9cbHNrFd5rX+JDALyp4owKzl0TDS45NiXoLoUpfUsp61HEay8pgv15zuPEwT
xmrE8I2JQxjMOwEFUJoLX4ecKAt62H7paAQcgxy6eAqbhCMCIS5Adnjsvf8IhmD6MxYNoqw/7afo
rSjhyQDAIm+77Kp3qR0HHLMGjhJ/nxLJs8gFtTABjhRoOchYBljTChMnaLzKP5SAPmNcEMF7NR8x
oMLF2ptNqC7cVeoaMXDLop1BT4mALRAOGzFQfbCjpI0UgslAyChxPXMk7tJgkw0fvroP4qJqqlIQ
KSAnm3zykvGDig+tTq1U8F2FE8MAa9klX6Om8SQ94vLYEgVsIigSbL45y4/t3nXORXbJTksnIU0S
zqkje6lx6h6Su63fLY4cjXELosc0gmfq37qITEhz7gzABa9l/JlFRLD9ntIz/eBYzz3ftXYug3Pt
3LdoumLOouoIc9agE0CcKay/vcdTDMdBo/C7jN6F++uIy8yUL85WuheEgNQGw3eNwyF2EA+Cn7D+
apyXmptF0KdQiTZtcqu5BTrPjtoPJASzV00O+PDY0vPnOuAdUifHvLi4ReXclvOOvUIFK2FzJ/kK
JBNYIZZ5fXeJuI7JRxXItY0BpyRImMg98z+XEFxBqtGtNr5FOAgBAW9yTwktqI3parNO0ElXhi89
pw6HIZMOG5UWYQPHh4ZhdIDu1VnRMuvdl4G/b/LXEg4AWmon7O3QLkOuChYA6FH82HSK+VQ4982+
FZ8arxXl0UAS++gUaduI4X8l/3BGBnLVD6tKrKZ2gjbDQ6HlK7vY+yWVwe4+0uwlzTAIe5B8+ZZG
SDWa96tNcpUFby2uz8mHmQaNtTAWBlKVXDv88EXFwuUFiyhF1WBfYPggYzya5Au7Q1BtRjFbXcjI
4Fy455KaxMMwXGj7KcMl+3TXLGnT7b333NvXUb1pI0Fh24DHhInFV1/uWtxg+WeDE6FyX131ItRB
S9/G6FXgXo26rW4eNcRh+arareFsouYmMTJRd1f5fymZs/KS1d+58SlTsqI3fIZy4BBNFh+Ljot4
Vn521dEKb7J7KHT4rry4VAQ6mLPNxMbvWSwkUMGGTjjmH5zOZdyvOvltURgXpy1b1Trh3DUdo+5C
MxH+CMiL1P25K1lfMLSO3EFzBlM9X1rcEv9QcdN23R/i/KGCVIfqT5hCn8gxatQQnQ3SLWyavnNG
oXTtfZQDc2dHT09dewNVveyZWLRuuQqFswDxy6XQWwvqJHkqfFrjb5bapfZ3pnG+CV4G79N2Lw2f
FD55QWkFP4CyFcVCcz9pwwHvWtc4yQ8eZh/5ILqP7mo+zfnolFO8di3rlZSPAcRImRBlYPwAgWGe
DYAKOFrVVdSHPHzl1V5a4y0xPaxJ+VeRUQo56MuRq07aPJoKkDQGDfsMhsZtaLrFQuZ+CUJppS2J
cnLxz8pFq0ZE3eBhMgeSffE24j8omPaCWolcbPKxAa938k8lszLG18gMIYatV917NcUGV6TCq1C5
l4SSMVFT1idt2DCUCsGZjod+WZsH2sBWufeTW9q9pzTWicALdlG0hp8d8XlVYY9UcNQYAsfFC7Rp
Z8hXuVoMtM+awdryGYy3Sx9QUDtkywg9wcSgOg6/Xj7QGvjpYXbVUC0wiWEDx0XOrac00ZICRGK4
YxVWYi6SbUcppPrQ7WPPuLrTOKfzDLqfnEyxM8XnGeRXesTcDEyW5b/MXLXtQU8vXvFtyL3Kf+dP
Q6dr1FwNBocpbCE6fsx8pyfGZs4FZcaGe2HGG8MvXQcb5LGg5BrRXY4VVMrkqD6uRUszUvZVzIkr
8ozwTnIvvVRowxY7fsPoQC8RpTriqcjPiMRms04D6umwbFTYCUh0Eo/WBAwdgtOrmsUjW2tM6pQ9
n5oZue3COFmVEew0hPh1J97CZK03mE8Otvbe1B8eKeai8bnfMk3l5hYZ55j7tg1LpQFsSPlhD+QF
GeJfij96XCn93dKBhZHIsji+xyPLw0ZMNw9tyDpjwbdhm8FfI/G1MrAV9zZnUNbhqVhEmnpCjqn4
Y0I32VBfR+OUJ2diKr228228Y5+NeBmjFxnHqF/+VgvxsGRfkrFJBfLdDtEJuE0Tjkfa3+pjsIky
57nzUF9re1EM1CuaJ7eOiFn1K1JvaBSaWMXuLhvvA6kGhWoS4/zqp4gT2TpTX1VOsHDkLQGQGJTf
uen6qOkZxAB9OPuMwOkgUV959GxYeyfam3q/MMvmaXRXjnkafeyGILh6a/xwNfXJS039bks2lyLX
2c+fev6zhb2wA4RDAtciPxI7hASxniqQr37YH0z3HAOXK4F5EWB4sjy4VLJdptlEvRu4LVTp0PGf
GtJBplgX9bcXQYb7Trstyx1ZB6sGuDXT1r8688XQb1nw0c0bJgFz/SZKwK/cJDUusql9kcM1b89z
FZQBlEkcfe3dT49GSkJ+pyEPOANRe7wAIv4IDdrAJqTmQBGKJYpYYikKHGPZE/lgMxk41qDAHsf6
Jaleu3LuP5MeLIBXZ+LwIAvwfgXnI0zO8ljFaxOBMq8NpqZwW9KHW7wH3Vts/9jxEXceyLifwD8F
3t+I7mzKBAouN15SO/m3k3y30XUQeBZhEp1tvCr1MjK5y438dMCuCM3y2OJUL6gFKskvIptn4EV8
xqWFOTCKvROI7Ou9q/YzlciYGyyANTsw76byOyGkk3tEwa4yPLUGbrC5O+gl9d6j6FRpr8O0L8Kb
qRMOBh8D8I9SP257S5lz1MAGO+p7KfC9bFqe6zRYtbO+8qn0m1tsQ8xMZFhA4ZfFw+BD10umCRzf
p01b7irrR9M3NUGYQaEDzRdJ66OVayslvSbpW3rltQAKYcWP2GAUuQujl1p91MnV1Tn/XL0Mo9v4
Xfrf+Xzfhied7pPhYnQPvdrVOE4HUsVLbhNO8Z2ggcQj5bnqoFoqq746vjZ4Bahh+/veOnBO29Sh
99Rxf0V4MqtNywxfv5fiBn+za2hhfmXc4GOCJyA40pBonXI6U0wW7+xFA0Nb+i+RcZ3yl85Hbxye
DLKQuGC9gVK8PS0PlX3U7DdaLhn92rhnybiZiCfWi9cPULI3eVStYg97zQo/hkGVhlgmXBvs8ZSZ
b5Z28XmGg/KQUr2EE6osTwL9irsQS/smrFdptzElhwv80dvYPFRAIUbvhSbJejxb+Vq1J5P2dex8
1JdPZfLkRNtMO07uyueillQUj61a8+6RZjUuBROTkdYWHWljtP8UYV98FyVB8hBd1tc3Xjij/jap
usYoG45YV8YuK9N1ON6qAANF7OIGHzY1NTeVYOis22gGtrkoyetLmE16i6Ogt/eJfQLFEEDVMmNi
VBH+hwRtmjgrclCKZFMZePOLfUv8Jpv6f5H/0xQp54f7TIYaQhD4QbkyQdaN4FCMGhFjSO8lXckR
rHwO4Z7L4VSHLVe0ZzefzjbDpSqmba9xtrp8r9ytEV3GKF4X7BtwfxqTSgd9zTiq09dpsinTi2vr
K2V397Qfc1x5dCURcmMstkZ8ovUi2U8DrDH1UuNhtUhJYUpQWJcQK9z6C4vWyVDtSh/ATMh4lSYH
Izga/HKG5mAwv+2Nlpn2Pbeza1Jn/ztaEQOV+Jjp0SSDnyazY1/Yt4gM050mrIH/O4GRr1+dmbrf
bhPvJDFoSE/Dc49ZwNs44jka8MapY5g/Q/IvWIwiDsUWjLhWv2ds7ZHPp5g60FPo2IqtV19bt67C
LetMuwAjuUnuK+Xflau9xyc5omHVUn24rJ2N5n2HTbrXAPsRA7T7BdRjWoEazBY23VFsUCXAfsEY
hkhOmZEBCtpLQcFQ1yabgfKOEaHbfQs07sIM5AxxM7Ubda5AR47cf6iJYHWx0yXRVy0gVP7kuYvR
jL4baqELk30ttWczFO6LcNNn3tMUTheBIS3v7nb3aZEh8rK7wL5nS2MxBtuiAZqF8JtwZ4VozgTL
/TfwvURKVg5ldD5uJuY6L+Gsg6SJR7owHC7aLI8jHK40fiTRjfgD4zBGr82XPqSrkBybBEBo99Ci
u89EQfLFhcgXRG1GlTeyl9Ewtdy6LSgD8dc0v4XPaUw9IryhgquWRsWdC6cv7jgj408P8PMEqCMm
4h5kiacGP8GITVfH6UXgPhD30nA5Ve3c6i13qckSwUK5v7bnLEoHbIXWL0tTB96BjXkisugwyONi
xDI1N7xZ9XUor9Kh7T7+s8yrwT+jdckYyEuJ9WDMngWh8tIilqscnDQrI+yBNVIweEhKCAmA+nuA
J5RBbaLR2oYt2du+W2gRVSHpc+DHF631lo5ZrgdOSh4e0UFB/KV0L0ifRf43ZdpaDoyU8PrPRjEk
nCCGNmYAhvt1ENumZlv4yQNn0nrUZzOMfLK5sBXETFLiJpMkC0b0u+aBCXRKTeJHUWEWoZ7U58sG
/yhwU7s2QW+A64x2KA2XMdxvyWY05+173CMVYX3URavkNPllkVvssbw3DvlYVxA5WTuCxjiYyxWp
bwMstMM0xip6FoRp54arBCyGa5Bqxynel9w3OTFa8khuTB+YJGMi0fLxZDFaLf4UoEgL7SKA/9/H
v7X1SIebgUWocvpNOmg4LLUnl2ZEXSDVoKj21Ui+jiyrhXmqddtHxNwj4dBgpvF5wPDBJ/NUj1Dl
tXA/Oq+i3Gjl2VAbYGRpftPZKMkJAf/mXtkyUxZyU094C/ONZVGcinU1ZEzJDNNw4qscXb4xJDHh
D1vNMba6951y0TW1Q94SJDKxcjtjfp2i90IAFyuMran5yIhwmMpiH3IhtjEkZYH1nMUA/HHbj7B5
OBJLpvudme0asz4ZtvsoMQgNfkihjnuSRfio5qe7hLTTBKBzqkvaKXaf+e/IKa/S5aly2WDyYteQ
k+kayujJxnhRCHYSb3v+paG8W/obPyyCvDLQfGAMdyO/S7Mv1lijGAnIs0VuMQKMMtZMo3GUbMqs
mR2HAkyPv+awcFRDsQlwLbkmufI4QWeYYVQ9NO7eIk+Hq9Uk+ONpPUQa6HwBFrTE9tZlqa1cBSNa
c5q1E5QNdackKdvIQnqgWSIwyYkHjGQNf9p4/gi4pll2ur+ODH9diWHfRCUjYOb5QUGSPzYoyORm
BYHV5oHJcd2Y1C/9+pykTOfY62i+oQMLoV85doh5pes3rnH3cv7NfnqIbKT+YaAGp/YWMwOzyyF5
VP1haDy8wjWdoHdlNeQsadoayiXxAbJzzFkzDocNZglnPMrUpkNssFdO3Zw0wo0lDi6I+QRitmYp
/2g2/PW9CeE3WZT09M4/p229EjvS2YhjK98N0CciWMkT1OMMGSaabmWiL9s5hkRkygMaMqfhpTss
x/T2v28CLd7BuaAb9Um5KCfEuE2aPw1zfNZyp9orHHwtRp6gQFJvw4sg1iEZBmcESWON+TPt6f9E
S6TJy8+16VygqpE+nnhZRvbmKlwKOawa2yfYUb+Vac6BL1pFk479g3D4GLpPZYCUS3wu0j+nzv/L
amdrRTQVVukyJfCQoF9NFn6GvoU9tFOidVbS1DoQ0Hm9tBV9ASS2odfaUXXtGsRmOoqcxeiH+Unz
ZrhXmtVPQeRhvCwib2Vojh7tjYA9ktJybunCtPeaXfkYx1We9I8qcYOSCfdE0rPi7GDWjknDAsMm
OmG6ddpOk/tUOBkLaNk4zNxlWYH/aHMFYr8OSfSUwoZoCw3By33GS3HuqH8uVkxyl6rZpbXu27zz
7QAa1vBt1O8wQHTvJnMAHBxl3L30cMj2iV4rBrkJua8OT0TT5/bCLirtg17M+FPHgXFw9cAAr13N
eSvA51Yb8oNY5rT2gtyFdZ00x8z4dXUyHFWcA7aLB96wsCThyjCea5flJ8ScLJUfpBVbL7YdR1xL
TRLBRiCre+oEpFYTx8Jf5E0zZiQ3QRK2xQdRN5+hRggppTRM66aLTHs0WI/3SWrVz7FRafgyJA2C
WDPnuVs7sRZOY689sgF5MO4qLAgizr2voon6VQl/b2EHHkOXrrA2k2YjgE95Rjy3D8HZkS+KU1ux
/xR2epF5DlB8CH0/2sgi1xXJIMWXiCzIOGGpCO0kGadfpfOgDD3AvsDqmcxHudOdsISk7ZPr5ckl
RaZx56yyXjreJkiYL2D49m9T6GmXPGYw0MWDtq8bo1vritCQHU7NQfOd7rVtaKGMTD/deQXlHUpF
8lnXYut50BQFex4wC5IU0VvclSQGJ9Vj7XdcOuAnRW2YhWfWId0Wx5R5FuY4An7JC+e90gxzFxMK
ooZr1BbxwPlFHwCx2QYrYuoJoqe6NG5a6/41vSExT2bDAmhDgZ8h0Pr16IU8hn7OLsFKilGt63qf
skKdRVQPSot8T2q4SMBzGXUBPvGWCWdebMok2gm3GZd+qKVHchvNt6c71tkjU8yJrVcTvOnY4pof
t6m7qP3GWpQSIlYxuxUxNU4E95P24ss6Je1J11YZcS1zDYLWRSUA5AtDrfoRjiWnAvx8khtIa0/x
sur8+XEbANFYBtdN0iwFklbQmtgVBWP6UFkaj7/81UByHlseVzBiMkwAGkTaDKNio7RmXJfmcdsr
Y2Gz28f4gOoT1lLwkukQXcFGkpbh08SY7bP0hDn9JP6hKb+MGMcxRBYv/60oWAxSWPS2a68mL9y5
XvJXlRxX1eR/QcniQcT7Hw9rD0mUvNVZVdXZI0GXV0BYrAhJuwpoAOTskuvaw6mAtTlI5Zpj1vtC
1eB2itU0MxzwjKHvldN6sAng0jxDSf3UbFJt48BqdjfVpK2BWnPCrfBJdKQ3tY+eqEnhV2irR6s9
grwhQfeWN+RcwVf74DX8X59NxiOEaEnQX+lLAu+DNb6n2DVpgx3EuR/c6cQXnUfrlBfZcGjOki1J
fA+XLJ1iPTnOTWS+jow9+6DZIwGTnhyeWO+gxnwM0S8erzC+G9PJR5TjHPLU6V+D+G28Y6lxlF2V
8HDmQFRiEb1c62TACp663oqOpQvkj5MSTbDW1i3HJ6E2sVvNFEtsGF+GT5XPpFEfZC5rQdQjF5uw
34bTr2xjTlvcbeIJ/+9v73LcJ1FVpO5SZD/KDAg5EbJMakkw5JpQyak8jsmMGNPsTbP8f0EDZv9B
GTBcKUc8umxlcNBMEJhMD95A+pJSBpzOk0Z6CXp0jXzVMOoFIAq5zubOMzciH1wLDwcxs7gGZiQX
I/0xZUmmIKI9zND1g0dzuNECouKtcAqFmJFvBGRpK8zeg6BfGDrjmpDEUAFdWV/n06HjEIt3bQ7d
FjS+5BPlOGmDZjhcBpcGtpEJsV0BC8QzpFerCvd9bo9wUhUZd4Cw01KV7S7i6W1LZuzBOkgmRF3h
rkMGPBHZPYvlq2mHn7K76qzIRf+cyOehPP8PhfGZej27xbNKL3bAgJLReB8eY4sa7wA3DE8ANJi4
hSHItCg/BgocBA1iYt05sGU3vrmu64Orrf0O7hn3NUZ5bvAwyoNbMiykFCam1i0vGTjwWRBvw4YH
rsyuumU2nFpAn3n/XnesQ3WzmDL/ojkWRa8kxgDygcDTa+Sda5efesoqYZksuoCaBuwNgDiXbA1P
mBoWfnppZ+A8ymubv9Ho1+qQqylkqEhqsHHX1DsTlqBz0ryzEy8VodUEvcabmichAbgnOARYjuU0
Lm0mR038LDjM1ekaLVvjwGGvImwR+ZtHrWnes3rY9Ju3lCS4O96iZrhO0oNMYg8YKQcakdSnzksR
messOGOTwvBv+lcHwT+06Sk7DNGGmiWf4LZ10+qz3dS0+GCsgmcSW49WHjG9Y45LT8o03yIveZvQ
9hPnSxs2Or6ncTNYlwz45sDYpmcOP41HSlFVh0yWcan5f7rHzusz/0spfh9BmuQPS95KCcTOvnT4
bDij0H/24rb7sNvXuC+NGtDDuTDAiXFnzHm90uwayeMYn4nszGi7f70LMYgdAFuaIOD5nOB+sclh
xVuO+OuavoeU8nPkz0HxEBX2avDAqTUss6jkAqe3otpOgB3MQXczuscwmbivQ3gII4AztGELrNaB
DVRU0wgsoZWdIEok9OD6nY9LPuRwQGEYwJyAY6OEq8sgQ8EQcR69vscrOpNpjXLTsZPGDPM5ONDC
K57NMXlIfAnI+JG5qMkMVl8sHXjSVHcqmN3YlJe51FJQbNOwQHXDQZefQBQzuhqL+8RPZ4KXmdy7
qg4pZgMAqj21m+FrzKrVQoKS+IMghpKL5SXOTwl6vr8OK8SJqxPejAZiFxdL7dgGBJKc4Wr3DLJi
TzCJXWlRRyfNpzTeCxc9l7rfh+BkbYpmGXVfHZ+xyZ1W7ka1ovDdmg4i3pni28cBqFUsmnANCvOb
M4jkLiHfPLwwDb0WAXFVRU6bXH8Jm6JC8MehTShSAdzBr5h+GT2G1BTJb0uHIryAFQ7JAZE94zIp
OHnJ8K8d3m2SJlPUE5nO11qsnzpH30baB4eWxchcNusy3ug6BWedkZwmDm+H26Jade3zwFpeWRR3
Yi8AmlKfHcEomMtHSFRtYs2lwmKZeVAjSL5TT1vJZwG3tQIJn6QmJCJs61RRTgZsLsbBzoctqNXZ
++I6EMIOYra68qk3FLFJg8AfDsu6WVriVdUEtpHJetZygZsqaeJVXYN8auk1HBWeunYzVtxAQvKL
tKQfDf0YVc91n0FNtkkXUmpLe01bv9JywjaMHtxvI2QQP9iEPhBOi5sVfV9Aq9KVEiBBwWWh3Fcb
lnGN9k/LouBhRUmOq3ZJOFzNYlcJdBjjT7Q8kfp7NrImP/ziM+5/7PSrbn7+4+i8liNFoiD6RUTg
oV7V3ndLLftCSC0NHgpP8fV72IeJnVg3UgvK5M082djfhU5vK5oSmRAazzXjM/Z5ZZoPo3krgRg3
256QCZ03ZnUZho2HnyDZm0ypaMh27v3Ikv08pu8JY4kEmDrpjeU0rCQ7K9XcGNntY2mdDerkjSz8
DV1j75LhkgNvS51+tybI/pi7f1hfFbGpir/v1jmdU/reEuGX7Z09HBYGtqfe/pwv+LV5r7BFcNpM
ZzRCqEM3fihF8cgc3M3JjRFJjk1/rWfkmIEssFS3PN6yUfRckFPyH40mlxLCbRHPTABSfXjssTv2
BW1xEboM1YUWMInRuxoIS8V8IWu7Tz3vtw0LZoxVEmKBwgVsOS84IjnYE16Avufl4FPAsUtOvh5O
lM72vhpRHSq3WOcjjx31iFVL9RqXrEkQ5e+LXYUkbo4a4CaQzHTstslJlf+m6giwn8LdC8wm5byW
PSzNYDVRy9qTBUTPuIfdc4Gt2C4fSmDSYfYV5u8Kb0+qUbYWejCeoWS70aWrh7/KpGOcTrgxgsUR
+P+btxMtAneG3Fo57PsGnE+M9anHsO6a0BnjBOnBcD70nMSFjLjvtGW+z4QzvSmKqujlCAPUIemA
aqGNpxt5MJqzVxENm8ZbRjVBrTGqTRipAkwGsBT4uM97qgNQHXrRJ8uR8WUvsX2707dbldE6SC/c
zYu14rQ72KTXu+iUcgVU1nAxYgBc7ASOY26qSX7Vc5bbuihgl56ApZt53TJX/bqgxC+m2MI+qjQ+
+mMMlI+snQ3chEFC0+8c26BrM0m++MDdfFkUnf8bZKZ91XJfGxaa3yVrBJVtgM+2EuIkwVFTVbcY
s37mMn1o/Kp7YZAbNfikiOA8WWa+kg7mJD9ZW0L07wMjrn+e36idZxJMjwRXKNuyPyZ6JmoZ4MGw
27lYo952Djd4izkl5QDV2sLtMBO9jZgRg1Q2j2YGoJv+Wf7O29hWz6E2F1pgJ6UhguGpzc18ElhC
DMVz3GrMs/tgr9MY75MWbrmCg5dgSwx6giE+wmTWvBctfWFc+Y95LvZOYsMrjR62DVvOKc5eGXPj
hjvbcegboae4tFjz00abqtYuHsHAdXXAWN5PHFRnX3CwcBITskewwTC+GUlGykjudDqpdDJNXaq9
1IwZx8TblkzTvULQWcz2hl+wpLJUSDpPLAxSZOJcMA761HH5Rnwm220iyFLPetXIoJetsZvG6OrY
DZZAc+ON0BNr409nRqNVYjXoyVLNr73Di2nb+T+/gNljJoA2M/84TQmA4O5f6bsHWmDRtLqDV+LO
Qb1pHB2ZjF3a4EceWlRSxZRH1x8ISPgeuBJECnu0/ppZ46GMia9xfDRrItUUSac+LHxhubTfeYfM
90ivWCdt0lYhReoZlvy2prelpe408BgPYV4W8HscRbU4VCl7aAiOcYxMnD3/4pLbNbtAsG29joK/
6T00QbBHILLmAOooJBfeqP1LLXIxGA/uRV3/Cs992GxeOj5A+nL/wsA5V1MHxmcWodPqXY0Dlqlm
T7oI00+HUjamLX0yZhdthFns/YgMvB4whU8aj4OQgTtA+ygH66XJIJmY0j1i832aKIRz2CpTiV92
NOBfi3Q10mjTMz7JCEbQhj5ekfIgfiDuFLWylx0riRTAH0ED4IX0NpjQFrTNYZTtzXrdxsOqY9Tg
MdGr25apmc8RjbQsh0zVEPcqbhTzHbReP+QZ+UkjfwMP8kaDCbcY5bf0DeUZMnlRSe0vdPJ6a1k+
WX7OKnnoMBgP3NlFWmFCTfR03UzM0aX4jIPmxayBs8iJmhziqWwnzAcIChF1M1xz2YU6a3jOYCaM
6uNoukfSKXsX8zGkq01E8j/DRLAsU14tzyJybOeXIghhKSgfvdOq95HMvIXeSp0UMi82hoVjGkzE
tQMy4cnoHRtDb1ZCx/mq+biLWqVj4aLjDnV3apmaTi6WvIg4VtQ71r4yBLiPMISA2tPjZe7GMuea
rza4k97tfF8G065SLk6gtj/hynQPSWv4f4b0/be+l4T2A/9Z14JLnzDVKUVxFxQ00PLBkZG0Ufha
mie/S5fWwNml+oupVhtjcJKVzug2Wo4+cV83L75619hKwq5lL7b9jPLv7nqe7WYd2M7H1dBVSIHo
SqVaufZX5UV7z6HyNCCOOzg13g4FCF4lu8JmKGtVzqENh5Ou01VYRhzJwybyniSffdwKkgXV0XaR
ZUROL9ipEEzioBl7XML8idROgyzMEUvIly6+BxWnVmR5XOlI3w1Owkh7zZRCdaaOZ/iuK/GsRmwj
irTYEAIp6SnJZvM6j0P3nPOqQMXH/FbEW43YSRs251j4JB1VKMZdnmYCgzh0T2xSmAoK3/utdPjJ
VS/IB4wBdvFMNORiWRLTLHvpcpcRQq7J5Fb7ZIw9TRcvaL3dR9E3+mLQOd8K38aUFhc1qGC3orYm
1Ed3J2a4b8Osb+0Kptqsh95Jmo29zpLC2DpTjnSX29OiGDl1dl02u6CGmquudOiJ8KfsAQ9Kflvs
F9TyzZQvFEpMUcpDqpHRgLdWG/uRT5YPY2jbAByBFDSI+AxGZYePOHE5I/leSY0YFh3JaM73tgYq
MgKMbD7R27Cee2qiwtw38W6JBAPzOALh85oMWLicGkLwdYRJrkz6mUFbB7q3rMbU/WZvG7a8+jjM
DGZKhzEssLaXsYZ3mFnLkSxeTX3q3NJd2LMgFvhgWSwDQ26tQvJUKmOwM1LSkxhJtA8xZ1TkRmzY
+s3IJKfjT7/4FqMNrQXoHsnizbkFAQbkoOWyAsPNulth0t2TMDTezagOP8T8wPDZTU/aZP5abhmd
AM3U58lCRkgYYSQZB+7ePoQgPjyISMQMwEepQMCxKp9tp14PwkXxH/aywM+V0l+RFbtmKDQavvD3
SizEovBvnio78FazkJoZhDTcdKtZEFSq+B6izS6MQL9osFoTmW4aSq9kqt1TagcwQ+1jLjhOGB/4
1vG283Hj5OOanzpPZl+e6xhzQ+7TUurr0a5jQh7ybs1KAb3mrn5JMn6TQdLFZrIFRLelh22TFsXV
bsURBMDWNNm+8gAqXs0xP9mnSY2nanRv8VTBg2ngbThFojDE+KVMMMPW975FUw1L/If9RWc6mMLZ
9Mpk47pyU2Hg64f+MCKF9nyCecdJK/Uc4K2xGfBxG91M7iAEnrUMoxydux436sS8WVG0iMDKFIXO
vGquF+X6mJsn7CQvXRWQLQYi2fkICHYCwzT2vvxqICsR0HpcY/a1PBBN7LQOU7q50sJ0xr8M/mDI
EIvp4abmCDJiozORa93AAJ0wvvAAvUBFxy2Mm4NZSmfAIrBvlIleex9TblQaG1H2S9URpqzVPlLW
SoDQt7P+CN1r39gh49Th4A0dqDb35tR0SLQGpQPCD758xhnwb2CmQ6XFLYQmY9B/mkXJZRq7v74G
FdaZ62B2ytbOwndx2+R9+0+b3JdJCzZGpt5c4S1ENS0yXNyjAyzDdYhYy7RZuaL/jKrpnvYVxwZ4
1Jw84yczIDXoN/skaldeKxGqrSvPwD5Jw/fMTL+LmLXWtpJVQAEQViTI2VvyFnRJKd3D/sOUOj9g
aafxwGREy3Rs4wmKZIcRBBFzQo4ZiFb9W+IeuvClcB8jpkjg0x3zqLihGRVabEQ+3hOEgrm/MkxU
BSYjKF/1Y26qSyzuga577F0WFf2rBuY8XjFcrag7dXWqIOfRt1gz8mlTcy8lpJOOMJligCuqf470
PzvKRhbprGpQMyW8T4udYSr5LC0HeaXZtH29dAhoucZfmLBBACYq/J1rQNw33JNvkJBDGS6T6cay
gdzbH0xCRcL2D6Juj2FmvrSh/WJb7sHQdPT4YZkyYDbDR2ifdEXWI/4maKHhSqmjCqp7Y1lEEBk/
6yZUvbb+lRSlGfxAHSiDLSWXsVHsQr5eVrRtr8d09gVPjT9eO20EXvtBJyzV0Nze4vZeqepiIP8q
rTtJKDWqqz/q7rnOBkJf8sh+foF9uO2i4d2GutaBXNPZVNh44f7dpYzuwr0B7nPr4hpH7DaZzjDu
j5KpYvqoAjDwM7bgOXXefKwRvmE/R0HvnRL6wwy8FzgoGljgaTAs6LryNlFkrDN+aClH2Dox1gTy
dq6lFh6agNtUS5c6yNCCCdSU6xDyq0U62ewvTfAcZsm+CCuUURdVK/m18D5Ntvk2IVOF3IwVf52z
2n5grGy3R7z4JVpvx+fRvqcOV0bGEpq9y5ill1W+K1ym213sXKNO3JAK8pXe+Dy4hDoITxl/BXDx
PttV2pcAyiZcdehhY4mSKz73JQuRVlwn/8QcFY/HVtf+2f2/kWr2/p/Q6KXYKZfg2LCzxQWZtOwI
3p317lxlWMrufBAghM6BdR6IfpYOTMBkBMzlA4SBfJU89PgaiQ9f+Bjn5R1IzpLh0Qpz1kpY6Wsm
sJ/rw3tV0LjNiIqyDAqym/Zjso1NGGW7xmAggMn3ZmribBD4SSLhLspR0oLscacx2wkpgwBpXOgx
k1aPFK1JwaRO+XoXTd2mTEtAp/lZb8eN3UOpA2g+IZ0XGDtMznyN6Ejb6AHPerrveL/SghdWC/8g
+K5mf0sSB2s/7DFa4CsOv5U0Xqya3A3ooGIflePS1MhY1B717Jw8zN6F3aSes7RHTbdwQXaxfLU4
bsYEHdZFGX9K4XI+av8YO7z2MmQcjf+HfLY3EQSX/nT34GcQcAmZssDrqeLPBE1/SOqflsMIHwCw
CdMl15xTXtEOYhty66rtuw1xzccNKwfYeFpFxKg1t5oJfMmUQMgTmu35fZqECITTS+xQ1lO+GIWx
rGK4TR4KOhYoNye9rXNgZp2IO3EH5hAzjrEkZI7Qn75cmbwXhImHTPuHrf6lTmFbNBxjYzNZG1W8
0voSd+aHbPAtorWPHSSucW0i8TTfiU5fbq+OLuDlEJ6t+VJnP7zVuMDBcJTdqfc9bWXG3iMwW770
djvZJA0rKz2qSmPZt94DK+frbe9GjEMYp6ofc206m9WZ92fdg98wYcNOvb8eh18GhWDskMcS+eow
qMV3S/YRInxOqy6z6n2UUCZtz3Y2vVergClbitnrXEOBSfX6ufHsVc4hdYQADYGZ4WdcA1WSh3la
kzD3yiJuUaTH7BEnPkO/7uD3+041y6D86dDC+HoHSC+i4/gDiaC2TUgxwC8c9CNQgnmULGu6Kgyd
JHP8XMDgrQCMcYuQ3k1Pr4P2qZLoAErudRLVZsxfhuQ+tZSfbyTOTxU9Ekv/EGG7r1kQHEvf4SR4
7m2GtSWoRXs/pN91QJ2AUc9KqEPCrMhuQ5BuOPfM+bHLVBtbvUu3E5PTRF2G4lyPsLm98hzz8y77
FJwIegyx+NiljhZtLXLTf4zS4Q7MlFJMWwEMM++UlS8xCRL82xpzQrLV064ugFK/RHXWHnROVeNq
bPic04OblfG2kGECmpFItvnTmXjbiBcYz0LtQJdW4HmCcsfbu0JVh5aIz1Xu/D7aSa1f+CK7ODVo
dy59bigPrd5tZUFZVMpB3M7IcJQJGtClqR+JCQBnzLt1l+RQ0FxJgctQUFVjC/SupKOf3c6Gn9Yl
IMXEZlDfnftXNPS+p4ZnrSwO/YfIajX26tw6BEIuhUvLe1WjIUFd7NxNYsbRirNw85Cxnq/duSyS
7SHAqtRp9iHmG28S9QLrUEEMA29kiNJ+J46MeVwOd+kodz92Np2MbqUO4JMw3Zc48fLOqV6FP5ir
ekKqbMJ1VrgAi7yIsYDPrQi8eWHDEStx7TG1V2P8PFTmFsCZqLYdbSCKRQE8a3ou44JqwphSO2Jn
vE1Mvz697LnEiJkhb7IZjPIWVb+G+FT0mda5PvcwMgZfDPLV9E6pBbS06w+JkZ5te1zFHo9YC8HS
GteNR/2VG8JkOpgR/nTUh0anzGBt6991CDRlaJtjFeHhYhxJiRt3m+SHffjJaCATW+ayCDm4WcVB
db+lXTD8yJ/C8ktl3BrVaYL/GxtARHB6bWL9nGc1JiuJPuk6Fyd8KJaWViMJvmTmZSbgiJnsTwgb
I7VUZQmNa9JhrFhDcPRi5jCG478EWFNcGIh22JNw7JDs0+ecPCX18CbjT8OJABYqpumQZrHPhNZj
oNWiwYmMTUr2txDaviPlIekEh2TAv8lg41UiaJzYC6HnA4hZe1PzQRSAIsK5CaUTzbAoy5aJZo3J
J1pV9UdT9KdebS0dHW+goO9aygDOOy127aGwD3ivn0pyiBXN3k4sFjWVtB5l4GHprQyNUHq5pBhj
nUQ5SLhLiPHEmTGVNkG8SkNwh9eWRv5N008VY+NsNPheqWdry1/HxWhWqD/e00/N1yjvAb7m1rQ0
H/zoPbSAlzQ3i4a+CuNsaAFHq77a6NYavBoAe7Us2ucINbGgcrzV8Nv+eRMeh9AjJMnTS43aY4qu
UBLWNoc27s/Mh7xF4mHlrLE4AdsuTsI0ofQ46GZcGfmAKpKSRXgUFDoZWfPVJ+uAutrpUyOj1ZMQ
c7xsGRBAYfUc5kaJydqz916y0dr6DNut7OECNWi8N0oNdXUY9P5WAnRhHACCerzT2WP4JgMp/Qnx
YMImz8HHko8R70Xermt3zf/tyvQx4fg3l+GWQBcaqBmyxcxmfRftKU/rXabd0YueYj/ehOX7DGLI
Grns4ksv/yIcYV7YAnFveBWZX8uHisxlVF0k0wOLUFYgPhxyJ7a+q4xm2atDTEosS7AgAavwY0fs
YoknDfu33qSbkJbCEijcQLO047YbHYOHSLB0Y2vDLGi6d0UoO2e7g3XJEw53ZxjhgHTWqmK0kZh4
2qfi1qMNkpmhwS/gTfdG+9IGaokx7J9F6hO3z56BxtqEAjMSZnrSevZTx2vuuNfukcdQo1Tjxigl
WTLNQ8xhZ8olZWNVBkOKayUuaAMQXFH/ourcdU1/s63s6JEW8Qi8WXUA1U/Y0b5n7uir+taLiNu5
FXsj/h1WLnjhK8fGGz1Q+Dz1j97yD1HabVNbA/8SnSc9vhmWs5fcIRpdu2A7Ww01X4BUKDfCtE+j
XryOUUhhTewvgR8DWKL8lz8G3wdZgqwmeJvUEAMhlPaNdUoCgdgZLmJPooZPpIPY1UAqlG2+S41r
2xxG4x3laWM21C4x1Oe9V+lisJ+V8aUQxPGb+vbasc4a5iaLZmkD6GQ7tiedictEcDQT8qFLtU6q
AObKdEWl3FaVeqOFemX7KZZ4mBNsqczrte5fLPjSw/2UXOYyrQDrgzWCGtKTTcyVSZRUeISrKunW
eUHCNAaAGhonCuOeNPHjzevBOnY+pf1oh1XibnyLgG5wsIJD3v7Y7Cxyb/VoXxpNKesiwNoZLT2d
CzvIDAMkGP5+mueKxcBxLCAsjIOVCkCIIpybYmhmPAo1YU3L6dbKjU4mlhy+UySDT9wUREupXNck
RkGNAoOtAKQ9JQT0cOIzL9KtbDmh9pDHnOm3hXmTCmraobLQ5X+T8mKwP7nhS1sRJQn/3JRjEcZA
hQgS4C3xe5pm4xkc564qHQrU3mbSFVRLpadb6B47eCQ0lb5DRuCRh1Yb3ZvorQVdIq4j2c16z3pg
8QioyiVnZ7Oq9+wL6PU/Sm1198vlxEMQm+2mJu/7J6KfNrn1/Pd8LLE1tz4xVIbz2aHy2lb0TL0A
nIaYZrrYubT9h9I/QgazTka1JnslSYub59oEOW6OtrYFNTMcwgJIVVCFguwwYvmbmnoOddRir7pd
03tPNas5h5bR2Lfer4zFcuCgZYo7eoDL5lhxVMm49ITVMnL6+1wlndQcVbS/YHzNW/Bj5tHKMSoY
DdUwFmLfi8Le3tBO0JFkVvGbnj900DhmZ6xbQkpB5kJ4xsTcA9FDKS61D28GO7DcEsZZTpA0xuZa
uR8x5/kaaQbT4mtp8XN1XpOZ5EiWoffDe+NDsF9VI/Xs1D6E1qfyH7gsDpZ9qov8XThkUlVzYRSy
n48EoCwD/5uurZLPRLdflP5cmBroOwfEygJRFI97ROUsl/wJJ47lruR4FERiOeaBSvjKE4XB+Dcw
/9VZutJVQuzCXLXYl3SePqBhK826Ijyz8WhDt5tw56pflxNaTOGNSyo2Ia5kS5TWgsF7720LNcyF
g1zX1hx8bzFrn03paN//mpAdRRjBygIbUGzd/33z5ktpWV/QQK9oeMd+8An6UCSbtwDKiWN6P1n/
NowkKvqqvCZUM2tm/mpWBpEzrCHutB7wd4qsWENaWLqAoyz+HZudLMT7EYfbtJIvGE+W01gfB9v4
QQkl8PabpY9+dqDNIPHfhpiNiQMnY2vOcgDm61Azlg1aY8bYqm/xvhifnbIB+utPZoWmlG7rAgbT
OCd43UVokrIQ6hYNxHPdaaHBs5h/pMovNiYTfCq3UB80ujQY9mPss4VDjdNqCu5pnZ5HxspxTcbX
fIvzQ8xYMVXBL44WTn7TZ2vetRweLM9BmePEqBaZBvdIiqNGcKjVqI7ECzYQg/Nzi3N3TQIAPHA7
gQ8Hq6ozq1A+XtwteIplIYCuKJaE9CV3EsYAwU/gnLCibvuEcIxLQjoI963fcYmEzCJK4HPFgXE0
LUQ7Uvr0zBrg9sDwrLxwMeW7sNroLbauCM5wRTrMW8sBL15xdrOCxsKOb8VC380usrkpnQ9nb8CC
0bprj3zkR+Ze9TF8RuV9V6HalfD4cijnngdcvd/1YDR8sNll8LA5dJMSuLtJuyxauC0FKDYINIlL
owTymubuPPtm/U9ZTBYOdxxMNLyGdMWgeBmNvszFsjFPjgfi7EWMJNch4YyFt7Iw7yjvpKXZtqVM
u+FYY/IUQdAZOwqH2M4K4iWhONAE5M8WHjy/BqkbOZ5rhwt/yamhLdf4529aS5EVoSEbfKKGDcOm
vzAGSzewlJm4kEwsOvlANRoVKo29m/q9CZzC66rFbBkw9Z3nPyKCRVUyh4yZCJVM7u+WVy012rkZ
dE3mIW6POQQEQFQje0/8NTnyLYCyD2/O4HMhugA3hjoGnSDkWC9L3T3VuLic5lRXNOtdqnbfsxG2
IeQNbOZlTSpWP1Rkk+rsmruPoIqXRXOy+l2Hr6jp3LNZP0qMMqq0NkN4AzzMmKGy4NWRq+1yjXdu
qRPJm9sSpm2XhcvEmLZjytSWvsR4bLaNgpQULVLqirBfT8FFZ0nQiUxaxsb1GA9UX1bJpC9Mvw0y
QaPzqWAQNFjV2uEswSy4HNgHvibKwWLvNSkyoFVqQeIB7/a0Ku2LVohNF30Gpv9sMQDtvE+vQ4h1
AWPDf/Xsj9In8N3Ok7xhnQaYHcq/CQdcV1B9RXFWlL4LPVuY5pJ9ggT+sQRJkhjZqWwhYJUcMNnL
zViRlkQooK2X6T4A638DnWiyh8rv+TsjE/vaZ+BYTkuf56p3xcGgb31sQPjzOYDhhptRYv2f83+V
oO8Ef7cGr5E7A6fqtcUvvcRF0sdrdFM7UVsTB7AyYFa4XX8xEDtnPcNTn2D3Vtiltr3USwSpih0c
YyY/D8vhf6h8PubRGE5ALZ+GbqaDcf7SAIXjmvVYPEKXSVoG/K5/jlscwxSuBY6DY/ifZQ9wuIkX
0xig0v3ok2fDC5XMcN96w6hsnSPspWV6TCEzgYHddjhBKHmfeNxNOr2cN7M4sivwVf7g6n+qDEaI
Vn9ODRKG4qsNIFnAp9RzjC3WpXMwBtbEkv2LRU8Fl2bXzHZlMiw6ibnNsxaR7I8ts1PZDvcxoGTZ
XZnye0Jl9ONDA+IhleSovGcdiUOXt8b5nNISB+wxhmE5V0nJwXlEOLfi8iaRmNvmVysh88f4uMSK
1t51xLvsUq4ix3ybh8+c7A9jp3YCZdajMBXYtUjplHdm/gQ3S5SGDLeWHcJch2Mbv9YMTpPe3Qwu
+DdMQh1Tk0xBv6EML+n3snwxxXeIJ73DYOjhK9H1H7TrRQe3h2kNheOnDhBDPR4CUpl+iyCHATjv
PwpIIJavoASS0EbSsEmHO13MzUipU04jglcwwWUmNUTPysFT4R019Emvu9UVrSekQcIgX7aWvkmq
D+U+CgIhOf5X9K3Wf5dz8Tu3LSFTIA0HxrS7bragsCmYyXOh12sdRhwkTJeBxptdMfUm71aW2QYL
9nPElc+dLvp4aM3XuHv25T1IdnO1tEP1Fgmjv9zczFXqgbrRC8IDBs3b825UI1fQEut3w3vpvGe/
0te1U95MolSW4rJjP1IQDolkH2tsNt5uR/NHg13V/8tBaEyEQjMbIb1GhzFbmJNqlVL5oPKZs4t5
2AzWJSUBsolZK/GFj/QnGndPQAuww3MJ8hZY9NKjwXG06Yq7jw5XBF48+ChkFTlQ6PmPwdCuSldN
QqUwz+IRj3w97h22rZCxXIlDmh6JAskp67gXm/X/4qNOsGmq3qqyJqdfXmvrF2PBptbvXophWz/U
LWb7wsC7zZUkUXgf2DJDFhyfizNdAIIKbx1QPlpJEqDy0r1Cz2gDtV2OYmUH8wACQfQtH+Wytze6
tdEL2r3w/MXRJaPxECFRg7+dc5xVql3GrDEdh+25cI62uXUcYAkJeFDgrKI1PbE2sgd4q4ZTT4zE
YBS8smj1wm5XGqyzKv2XkMm3WXOwyKss39QdnZFTtGmDlxI3v+mTM0LuCTmktvE76I4nA3wYRtoA
SpvuoeARnc/5Y8zgMWrv+B3WPjYbfy6Ak9UrM/1tjjPMz+ujnvZIAxQIYx8z3gIuJzn6FMZhpwe5
QP48DKnz46EmSsGtc1hVlsKuYq84He8T3VoGcb9S5IUspS2kx6RYP3TjN0GpTZ9kyzK/WpjBmTVF
rf/UILua9lfvK3avZFNU94IDPI0xy8imwJnQhwBgqId0gXAR7IlPjqxVA3ymghGkQ2RxGKhRsijP
mRRic/+M55OsawM7CT0sa7s9jr5zoZ+HAQNSwdkMoBXXYkxnsDiMg4eVOxMVYAbqzurm1dWDYzUi
qfrW2h9D5k3vfGzrSXBar37y9LvSGC2TYg65WKTTMakSfLLWnD7zCDOpVZYYGN64mgzptgnIdibu
Vk71WvM+MPqss+xeOC5SZ7fJLQLpqOtu8gs/OAxmoiyiXuhQEct2AM6lajgoDAWtpAMWPFSLOdXP
ZuCYDSRBgbG95NzVUSRYPvsqXofd69DdWqJcOmiXnKP4QE1vFYbHISRt1P1NNPsAIVYtSVKmuLzo
WX5p+VlJ9ko0JF70WyxtxtvioBnH2C3BfL8zlyR2OVQv8ZCAZcBwZHYMTbCoIIPLFisV66mzNzGW
y1itjP6QTkCvkMarAcr/9JXnMzjruQ+vPUGfNMBgNp1NmWwnnrUQ8S+z2TM+DKarmvnIKmqks24d
ITMY4btT3OM4uQi7+Df0l65v8NOzfTN4k7eeQUzrq2NCcUlWVBuLs7IMf1skoDqpVn2S4taM1kVz
TQ1+G7fkfCaYyM3FD7yNqcJfXVmHwi+2iuVGS8qFokesZ2ofSlTt+FIwBPXJXZbQgix4piOVIfaL
gZtLi9Dv33J+p7CDDKQ4UoQC8rvwcM3UfjPb9OC0AhdBvLE0OI7APOqC40cpGfSjQnrlyg1PUIOW
mI5WVOOtWUvhSmgYIThhDZwB9eyTcd1lgEbVxcbCBOYdMkV2m4UVvlTjR9J+tnm+wlSz7T26XTGr
27Ryz8XinFvVqw43JCKzJuYWm5g+J848MabTrAGIi2YsuTjO5d0A144tF6q4/ZeIVyfcyorXxnwK
MCZ4+kfPMckobn5M9mtuAzn3OmY1ue718wTmaTA1/IGPqMOZhm1r1pKFfeWrZNyOK65ZVlJ+2k25
inMadMOTK7gd/tAxEnAH69dZiI8SWzke39UIla1C9WvYmUsOaoET7+PpzEbLnRl+Dt1Zxpy9AAM3
aO81HYTmhIsmo7id82SPX7QDAywhP5vYfwaZIb5N22a2DFBERT9167DaN1s8WWzqJSi1nzDGcpYY
3AqDtWRLKljl3fEL2ziJaMmZglUxPISARLp5bdw4A6pGu1LiPRHXbrp5lB4VNW6Rciu1fyUdRLEB
jCm/VlSZDsOv2z0n6PSNw5Sd/dA6zbVyafeoWBNU/vDLC+cVPmXSVj09OrwUIQe9lrnm1N5Vd+8A
cKbZwBpir9gn1y6QDJ/ObIvMzMje0bp8ZYg3jhy3jcFT2BLyOenjMZR/rFhwdGzwNawhFCJwzVtm
3D+ES9GRFh2M0gQdZBIDp1Y9OPtjtTLJynholO5AHsKAzZL8EdPcNdHGx9Hr9OcMNAEXOGvg/ITG
FsNQz+sZ3zzcWxxFdjScNAmpKyRmtZYs3jTaYoJ7GSDFBybIHfTrmpBan4JUIIwnmIM06i2CuVF2
9LVo74yhVjoDp46aiNI5N8ZNgiN1wkummdc030E4XmftTxR9G3p9k3p21PhjHH2mfpE5IJ00cjDq
44JJx19bPixz2GrOr0WZs8OTzA0UWZMG0CZ4rxVmDK16TgniZgm6b/rbDbgauguWJpB6h6o5pGx7
rZUQRY2XkrG2OfXbodc5JmO5YARYCvdEL++TJI5e1tGuFtuCTbckXwtPGis2mFlmG5O5RfXq4yvW
cez+d5yqhBEGHtJbjF01IZZNSQn/ZGOKz5GFfsZ3YZS2wTshriwbBPkAkjisAsZ7/Gr2LC+rSf+y
8t2spg7dnJnAV0Ovne/eEt8GBNghBJGabZrzfxyd13KsSBZFv4gIfMKryhuVlUrmhZC7eJO4BL6+
F/0wHRMT01e6VZB5zN5r2zqNUg2EiMFnarz706VrT5H49RLcmH/kB67weUTG57wxaMFW930AVPYQ
g8CM8nsAfalnO6lzcPT6U42gsuU2dkVzsNQtoQOYI76UeDTBkR6EZTNDkUcomIoPe0EsBf7gVasc
unleEG2Z0FXwet6YCrXWlzSIHrCg5831ym/FNqXgkCRy1+83GqJYM3E2ejhzGqqtEYlNZdpbJYn6
Vriy4x9NvhrGm15tM6NYJZi8qvpFtp9OcZE6Nvo/n0GSCZZlyN6j6ty6kAGi1xxOf5W9iuiDAD88
U0RqEpDwkhDHNaCu8qDBhvMaCiOaGX0m+OymY0ZwAx1CqtCiXaD0MmV9FcFhYugX/1oWg+83rd03
6jgE1RZ+PT7zN52+KeYwl0yg/CldaSJZdRo3M9kyHuC9Bl3aX8ZYqsUt77GcgkCLjin0fwPnClCC
X5JSr3kubUA6qwLvSBNFLEQgMo/xKhOvECCcboMkGMhoaXyG7ntQHvX+s0viZ8+pFgqwOJQVlCP+
VSJFRK8CqhphDcPOAQ1mRTpFjc6qZkYHoJ+Kq3sP+DzmfJKagdvUMt3zEbh6/wxzOzC78cgumXMs
JJ4DSzKzsIlbpx/Jo2tPt6TJ5xBDFuG6nvNrqpIosQHNCq4380WIDxqp2j345nmY1BYOsDXKpWXy
twuounE0g1GEFvVkgNRkCeMGmHuhOVnDBtsnG8c7Uv7UaVYFwS+kJDwxgikBrtaFvajLaesT5NSe
8Vcqc5v2zyUioIDhWOgyT6iWburTe5/lxOhlKlae/i/GBzvGbxIq2ggRqIPW4GYtH1Z5kN6bkX4O
HkWSlW+c4a6G+7wMNylE1KHGWD+4bNLTjLpdX/gt71WIC0fm28RjFRoZ57hI9syv2edsDI1e1Wjp
+U6pR7YXF4aMFx3tRNAeBe932+6Dwr6Q40xAhF5fJnjWZtT9jqmzl2xVI8uiko5gwIEipNV2ScBr
9IfXgCsBjOHzP1n0tX36p1S6txXMIxBkY61Q4o33gtVbEI9nEmwbevGuXdrqK6HlqB0Ih0NUfwQ4
Kv5nYSjt0JmHjrnHKOUF/QDH5YfJ/N7MIC0nZBERsNayXJ8gLE7URwZ49YwMQSVAcDggx1ma+hAB
S+wBLWTa4j3Ct5KX6lQmDb+0FpEykDwmJM/SUBciVH00tGI8oRbktha4yYbcWFdWd6jM/KAU/Scf
mQQuaujnzviq8lPpLg3xCHya1oBymJSqZEAqQA55/u6y6kB0pphVsnqChf2tlUOGAxrIpTlU/sK1
LJjKVwFdomnxZpU3jbGxEndpvIkCw15cfNlNve7D9NyxCPJlfokdvO8hpQYSRGpP/BWs6cFFsOdb
DQMpc8Iydol02N5Wrzk1thyDo1n+eURSYgMgoARyRvcTMA1MPQJRqheoBGsR/kX8gLSnC0CvlVP8
uWrEsmBv6x7D1T8yxxYpQAsdDX17mDElcWrTNQH9g6XvxIvKvBDZvfAdXjgSGdv2UnRXO3uYpGhX
95qvZ6SQ69uD8r7VtPJhKFav7via8WVxok3EICC+ahDi0WxDr+052f3ukLbtrov/dRAzAsps5hT1
vHhq9hYpHSywcGaB6UYn02LvnHyQzx8Dx0L8rLkv7GqfcJGTvGOtjQ5hgfbdSXeRcghWrX3M/J8a
112Ug3Hk/AD6WXcnq+RZdVnVxNCIAf5XiVo7k1wFjdxpLgK7xNtFPCkpo6oxea0cC54HvmFOCSq9
jSwYyWqf9PT7aPjUnLMOlhmfY9l/JMUwG8SL0lu7SDgycgEM33yxnXXqq1vKZm5MrZ2GLo3w3I1p
PKApzUTagDNay77JIW4UEilgOY5+lh1jKLHKKef1fxGBSAiqFtJG0JP9TLDnNHQDeviLbCQou30N
/lsKEp5gwBdouCQVQhECpX/v6s3of/XW1iQJLWLzuRPc3lX5KzO5Gtt3jQKixX1gvXb5F/VqEM0G
YXryQdJYYkLXEhRrXIAugRGc43HGIpL/HhMh7fnWsrP3BH2VKIRAVWfI7xu8po7x6gqSUHeMIjDY
/Abs/g2OO33VWTeR7+vs3xDcJk5Y7Hws2ZiRgf19kL+NZXxmLpkMJ5lw9quYdj1E10XLnUTvAT5X
A4Wrhc+AvcG+GPA8+dohmA4D5Oq0e0Rzzmy413CQOZrP6zxkvNrfCiFSAIVuqliu+DC7DEZUwxXu
FvlmIrtE8dnQ3y3rQ+9/HZz8sWVuwVwowthzuovMZ/OH3o1VCHMVB6RR2Te4B2aBX7BhX8fmoWUJ
7Kz7qr7TNDKfs9dF/eaptUEfp32NnNV5+SIqa5EmfIuYJpap7VK7sfO3f7WAHwYBM5Ak9fnXmt96
EPFdInrLsl2XfcHFcdhtQqsfY5KTWNqYDFSqwF6a7d4OUkT+5PXay0n+wK0ziTG1MZ7x456TOcAV
V/nDH7ON7NGKcznGTXQ0e8VstrBvcdId/AxpxiSHi65pYt9b6lK41fdQkzafjN3eq3tgCSPz5Z5u
dMKRwAMfxWtJzjQsmHPadHI3GnzKU0SmXmTgW+7lyheFC1zHmxV8XCY8s+nTQDKrSwJ8hXGnhXhU
yOKsR+0Vu9ICBgtuIVzckljMijLNksu+YZIvSwb15meT9qeKaqqcqk0BRLPJ6odbeN1yLH16IvFq
9uFfr2pEwgiR9ST519iEGNATm9YA25YFYZluRW4eGr3ivRgQ8MEE97QavTXlYj2WwWYM8HRM/cpR
DTVS9sEVeCpIrbVT7zl0xntcGkdnnueXQXJrfH5dbzTvFl77tDVXKo6XiaSu7CwWRrrWgQStr4oM
ICtrrlGHPzgvPaL1uAybuefg1QRVx67Ig2/GpQmvt10URdLcKnt61qzme/SpEFsQR1aOxU0LP4rI
Pba2thnM6SdutLXoYBBDGBKC238K76kyWlBYzpdJdLHZDytvsq5T0nXoJ+BAmtxXS+KlSeJpymJR
KghEISVKVX9MPXWO2U2oSzElMnnIn4PEvVtIw7KahEfd2HsVRdfgMaW1WejFJsIIg2lmt26L5EPo
86Afc0HjIo50xunN0AR41KR4xugK5lEDXIDsRuAagS9LPo6N0tk17Ze4IO2SyCT8/6K+u3GEQ09i
rW9WcSjw8bu3muZYn+aaPmdon7xptrXP63I/+O0lHQl6YzoIh6FDDKUeWaO95fUIiKEOiY40DHSo
pbZlfr8zQrqJkay3IXP2qY2RkFACrjhVPyM+vNlIfZQ3HSiPz05HgF5NRhbsS3t0dq4uD1XJHBJJ
r23pFw08aGF0d63q34IxYkmS/UauPPdevu2xmtVx+NnU7rcQXHw4hMWEhnhQR90laMBMuejGpN7I
xDq7pB4q0UDVJ/vLN14BvVxCBfslx35mMzcZOIYsu3/3au2IfexbD72z1rmfVE3HMRj+9Aj7WuSg
f+MMbxl0DaPYG6wRJi/a2YP3nE3eDewySWRBc6yGhjs1WsL2K+Slw8NCSl4W3nL33FY/DoCM1DnD
0J3x9g4tmlCclyYPK4xPQ4Kg0ZcDG4MpjU5FMe4GhDODS5bq0QBw2EZvmjHHlPTgI6qjjcmlnejx
RYaWWFJlG77+LuroFuhEBn8CwIbQJFaJjtgENTBWIumF96yytjFniMy7a6LBCCLhIWWMSIrLNUTX
SYHOujULyS31quE8ueNVL14AmZzysV6bebXTkMtCesLmzEBEe6kjxt9lc7Vpl2uXuX0fthsLJnEi
LAAHfjPGKL3D2WSJIR/Tfo+0nqNlMP4m/mOpYhQ8KhhLteKRswyEV7ROGqwlJpO+xOenGY5/D0Yf
74BkFGEiKgylomgXzNKyvLv5FsM7WJyPlCgjbEon2ehfsteKRW+R6tS1z8LSf2NBPmEOw5Yu1Lsy
VqKObHQeQrikEcoUfudtLHRyjuiGzGyyGeNRUWZF4y30kfedhYpKbR0EYeB+MWIRexs3KFRRzTf9
bW2Mtb3gF0y3VQ+MKk5qZ98EdYJllGivTiXk3eWwUJDGeCSONNnad/GrKVSaRyPlDdQTt1yavoZB
sPRtqnXkutlUactJCF7nQjmIaZMSZWpS9dU6SXXn2c9RI4x1Gx9rnF24eUPfWli6HjDF9333lXg/
DYZdNSZYIxlokVOfVPX7lFJ8PLVECFE9WPXNrLCN5kY8kYoIQNfgVGLbw9w9QrR9DXR6v6EH+k3I
HRdu51cbELLjtTdwRDiaqM5xl6IgRkKLaJQFW26QPjxGHKJd1eWPhBilyQ/qIzl0AyPO2jw5EH6R
B/DNrWrhGucGWuAuG+ry6BSgm3KDjG+n5DRu3IL2NzKc0xSExX5KeSAiUSlgAM14qZh9Exhpu8AS
QcjUgROtOuX4hAzWCV5MKzgpYsA3dYPSuax6C2lZjsDUtQOUMDMKoSP+MrBHRQA51GzbItpokj14
wRF5ZuZBOZcKhqsI0J0hldUWJVKSrR+Z4pO5lL4IQPDeDQ7mRekAcXTLjg5BJLqxmAapbaJGYG2C
57N0faYRRsqVOlig+PAzMvQTKqzWnd7qa7h31aU3wmDpy9p8tpwaoX2qT/VdjUodGTFH20TFko9P
046DEaDKHhM856ljfxkCtF2k25yfkZfPwg93zSmKUz1NxKkhqOs5t8Lw1upJcM47HgfGjiNmAWnS
uDZ9+KaQ626bLMp3ns8eqna7amFEsfxVIxHto9A52d1mnhBbIUlU/DWwKhE4HFuBfRJD5G98t1KX
bFTTs+gJMB5bAJojjw+riYrAKm1mC3suySUtiFbXlHTDQzlthG64y8yCj475BbFhSyzAsqy5hWwn
TNeY5Ps9eGPUJX0743MBsbWowqZ3J2avLPCXLCavUy/p4PkMGW2uiJLqtpqFL1FSx+upcNE/tEEH
LaxmQ94FpcDn0iO/qXBOcVzJle7WJplCg/sd1TUqnVIFWyzRcCacFA1uw0zJiFmF2G6q4G368bro
4At7sDJYi9fRvkMmvxU6qrfCwQ5f+KybUg+Zea8X+laU/gvKuG4TjEWy9LKe8AMDoACPEvqOWEHz
IycTBKZRvKadIdHvJsMG0+dwks5IPJ7hvNm2xdbageR885oIZKqjcciE3Nol5/aiEbG4FGncvNve
UG39jnLcVYBReP7c92o0x+VQDYrU9Ml+6ZtCridBVmNl82XngubBavxwH+m16c68/Nxk2IEV0iw1
46uw7ObSFh3xZI3OwMREwJC6joeDI9UO5tAMby2ipH1vJAWBD1DNkDTYG3iY9dLX0a5bNZm7OPEB
4qCGy1/6sgY2nQSk4kTpIJ9wSM3ckRZJED0cOppeR+Hsk7LSF3N4pB31+BBKeHKaNwEKGayV1hRo
dPqklfz9y+bDcYRXLyRL2W1KjXVxlF6wMvTQhowYYmxXBNuhLoZjFOjBqsyz4isPNQR/Ai//ojQr
MqX7ircrYyyTVkVPDm6PoLbSwOGPJYMTWbU0zrVY1xr7NhBT4lnpY30xUO+CL+fW5UuXx84ySSSN
sDnXoZ5DYsICURaDBShNcfkFMJsaE4Gc3vuAGMcU0ZZo+dA7xr5LhJ9yo3Aj/0LcDM+V7n/EoqSr
DrnMGs2z1Cr3Ebp0LMupdPpyJ0vf4gdjyNAzltI5fJO1WzDGmHpNrCLbUWClZ/fmYORUtBjQsvnt
bGT1p6w4u8keR6HWYiVoq8k76/5MScq7ifgFEURsgHIbQEDivdkJIBSzdYuMCAtDfrTjoL24gyXP
7RAMn5Ndk5ToJZRCKnd2LHqQHbp1xeqn5DjOEiWtExYDW6yJij7UaERunaBFHs3cpPdt2/rPaFDv
Fzy61zTz7BNkz/o2qSy8jhh9UGQoutiV18TGZsSXQQVUzPoxMn0sDxhpPloIHQirZmxLsjmsYqNE
h9/3+2YCpqu7XbEoUpzHbqR/WJkVskHhYxtt2q/Qne/OfLIfMkihGRmVuWkdPWRDGPgryx66tRGS
yisxPDH8hV2qd9EIXgzRZtAUzAGFh0hUaIzBInhxZhEYpFrH6VsTpfmaw/M3zBoLGoLT7NsMv1+s
ZfYqmuz+BVFxscgiehRdLygKWmlu7ILVb5ghOVcxWLmp5/2J2vIPLVq7nNBBrTWou5tk0tWthjO1
nsbgWZWBhjpL8VoA6VrluWZvUaazLXJINxk1CzOzrI1um9QaCWW23UdfmvQ6DMMaKVQjgUiTx1NS
FHU0MkuWCcHitMNG6uWroAcvELgTtFsZxtPboMEQHzphbwoHfpOruQ/H9v2d0kn2sGyuTVik/pPb
WNm6SQNna4reQzHqswm0S8mUcYxaIVZS6uoDA0PgobNU7aWuvGHXV1D+OGXF2lY1sriSRsdWvXNF
gqT/DiNiD8IF5jCtMXoWkTbOdMmnoer5Q+PXKsJBbFSvY1HvsaKtlDfeRTdnmBIWm2MZRy1Qk8Qi
J+fShzGFF3cV02VEsVC/XmPyoTsGTfGQXI3WuiNf+kG7eq/6mnlwuxsZBHt0Lo7nrzRkYKNGgF8b
r3lrZwzN2vGywxTr30lt7FFQvlCSbBJ4i5MEqzD6H6457F1yN3TIeiZT9AiTcM6Ce4ybjZGrQzf6
LFy7u+PaS/CaB6XLpdmM21DkXyKq9mMEABIcKG/pzqYwcwiB7JuBKrneIWQ/pmj08rTnDFKH1DKP
AATe6nRkK1zydMDIVzkAg5xddovnB237IDG+IQDMrLOC1OzqCEsbZsn5oK2hrW/ipudzg8VuZTv6
z6VqMEea/BCjXdWFxlPYH9qKubKNwrKppYl/3dpyI2zbumD1g6qmc/hHqLOU0BMssiojyXtM+Vpa
9ZxVHZJ8xgRtZe9Gke7I8VtGBTPWMEYHruLoQ0iUqPDjv6y+ITpdv4yjdc5dyFZa2M5SNQfblgWl
Lem1CZEmdLPS1+INDNhzNd6M6KTLj0k8F6Dd3XuRXBXf4chviyTtKWB3mpD125+RPTPwgSJosGkl
Ctv0XmeIUfsj44ffIRNEKJxClRQlPU9mRs9O1DJpcaD7hebN0WHniOt8ubeMTUhUtbp2oWu/gdQh
t7AdJS3Qyz8tvFat2uftjht4YUz5Kk2/VeZsVLPp+2hJw4FHc3zS1R2+22SiRHXKVa8xtkVRFFfA
NLO/KUWMgdYqHgmFky/cPrA3WVIT5AiB3sSOrimcgf1+TpCrjF2F+dMYDiZNYdIcLeATBcKVUHsJ
CTOkQcuz75HyogBMOxKbpQgGmLpvWdUHrtwF384hLN+99nngM6j1jUYsC0ONJ0PXl4CyW/FixuGi
A9RZsOMRPKGeFe9lC3bWFhvX/mKxxzyCOC0EUrLfBxxFmpYRe0THUZENwhAuziym+xdT30TTJ0FH
o/GtkqObX6boOgvUB/bME/49n910ru/NzFsLSoAh6Rd9leKWyU7Cf0wNbktUQsPoLXsGyPPbWrVz
Ihz0Nxcm+XtPooffmguOzM3AewxJeDGxuXAZz8y/ec837LEydi0NzxBq7CREikd8nTDf85GciDJf
ZSO4ktwhT4P1c8HyIro3eIMQpi8KKCfKvCIUh5+Vof/k1XYydcFYMmPW/YVh3j3EaJkAHdAKnlb0
pgkirbhULxYryYQHuoi8ux7i8mWCLhj5Y/BYJukeY3fturvSqf/oPdal+p7Q2fYdkX58MJ1XX2TN
J0bq7XOob1Two/qfONgZLE8CQHhB3m0GHsRERy+G04DtnBMHpNey5mGC2sUdKHYAEciPaPvdnPy3
gnskvEnG5eCHiuADzjZyETYM5W8cf8O0ZqE0xwftLAioYXEt/XzbcTNgsN6CrsmLAY3RDZXGCDOR
yczBnX6j+qD78aJGBzGhBnCS98m/qvTVm9Mg0ZbO/lpDnrLxFjBu1Jh4Vcj5C+2UiGvnPrLhzyke
WgQ2f2dAgrUh/dQgg1rq88H+ytt3IR7V8BoELm/KNkbF76WfOm96QqImGDl0kbRy7AOi8ubU7XJs
9G9Y7Qw9eFx6fHvxq2883PTMNYnDA3WaORJA1txcGpCuN3c2Nqp67mTiHBJQuNQR8UJZ20TuS8MF
kWt4XaHnUg4vueXx/9NmwvdMJFYTrFQNQjYZwaM0eYF58LsqWNi2u2oi69rza0bq1FNHartKni1Y
i2POL2QdmiI9VLKDINo9GeNbWs/SumdJAJ4RvdFSrxVpbGmcsJfat8TAmb+w+VkhLnXz5gfoHEFS
F0SJQJ/ZygZLGqatqOf/na7qxtgM5JylnGsuVamLLnhOzQ2MYEd2ZFsjTobg4073vMW5qbt3cIeo
EvLZ6ln3TFyx7loV7yYCgVhDqCWDdRf5uygdM0wVLQygguGGQr/CfQToaF5Hhp0J5sb7khXZcJqe
H3xDnWCc3vsxfVZFc6ubEjdfhaPD2/cwQL0SfVYLBhkbK+a4bc7VsWb2sZUOK6I0BunrnLmqj0Pn
fQNjoo7TMLik5dbuor0KyB9W2VYZwGwCPrpOw3BROHPiNfkKkFoAbf2r4dSgyDGeSpd1EdACXnzf
pXWc2vvgdFjA5/wWvHWc271EC9i1ZEgk703yq9sAgNVbrOpbG7FFZbYf4/epWWMGw0uest8tjpp2
GlCdw066iqYnGxPMBANTfSh2gshMFsaE35xzHaxTOW+1Z+1xBYAn/rBI5BqQw24Mq1pExo/e7hGL
ye5N9m9Vdi7ERzsJJHJ4g1DIlM7N5jnL+INCnj8bqwPfS6u+puBD6Uc2h0QUOXyROQ4YpFLZbAsu
ETEy0UYrHqgdrLUnb/gQHhox5ylqGUwEB0dZsB3NdafZLN9jUJBH/lIKx3rJfEwTc8wvzxCHjIza
TUxCHkwHDIBbk+1MHp7D8Q5mqG2+yRpEFEHB1u2CqEZfxObbPzn5u2Z+sJ1swotenD39B5c9qYCC
w16ClUcKVh2dcediyYmJxmkJQ2K+5XFiedVniWqQEafhEGL/bslLFvSLRNsqmGOGkSzIoHsaqEyi
DtwGUkA1U/0QPKxLeQv1A4q7yN72/S0cr0N+YZYL5+DZJtqsxSsXOedB3+YucZ+fLn6khncB4aaX
n2EdDu5Rn+WYlD6dYHmI36V7T3U0e/13jPSzyDX0ayeHV0qz6HQheZg2kisQw63xHkoYU+3XWN6s
kHECyg7T+tdEF8M+5Wi9EnRzs+gGbYsu8FMSIyjfwvjVzF5rfpGMhLO2PVr6d52+JZwNMYENFtwv
x9JWJH25MW7fqwaoELwnp7uj3zLQCCTbmmrXdketuicR0mTIvelRdh8mKzbJZApTQuAuhka/dwOE
2uAHGEgPKb+PMCq3AAFTrEKMkAIVUmBMvz1ndCZmzRV7dfCPMaHNeb2rEHjjGrc4cgdFVqL7GdtX
DcRykm14luCmLZzueQIoHAodyeMcOMlaHTe9QIJkjoQIN59DgkbA3Ydlto1IAQASSlpbwrtdABsm
BJTHzeqBO1xFteWyx+jFjcbcMno2SMCuxUeH/yhyFa7BjVMby9Bzli7igTTYhUDmNB4hrAFL12NL
46Cqy1409IsjTpIkaLf+//OqS05WXJUdFIrXsn222vyY8R1aXBhxBQiIakp/BCJbRxEudnybTsS9
1CW7YAoPJsTf3v6McFBEKRrZghRp5ESdj8fzIvp/lfnSeddZ1F8SSjk37gXlJj2D++1oWxsbS+I/
Cg2M23Drm9e4Y/RT4vT+nuD7hTbcrqOQJ5OFJqEI3slU/cvELskdj2VAZl3PmhO/ucNfKA17WDPc
ENZHkp0igqL86OBCiBEgZ4ZhWGXtu4dC2QjxytpM+f1X3/9FznFyBQcYM3LTeJjZT+N86WR7DexV
OB1b2M/dRIozDPtMUB1ETENbwk130j9H6h8+I6l2A+qpEuCFa31HA1Vyoi8yNg4Si4/PhIX2kWkq
QulpayvWS/CnZtWzKv7q8jeLwSzMpBlIGsLYy/JWGncH+SQWKa7E92RMEc2iBYgfWvjmxrjy8Kc2
+dcsY1UI1cdhR2YIGqQeXvjaB0Lc2V8zdNVGjKUzRZTJp+5Fa0WVCFsCiSbvRqM2kiEkiJEm7ahv
Q9Zo51AMW4GUJnPNRYLdzTC/Jq55kuLIFOG6D3e59QAdNJpzbF659rpr6n8ayb1y9R0b8AlIc9Gq
deHrxB0jeut75D+WuXAcnbO7fLhZ/IgFFTHXsEqih7RLAPAxiswBUS2bEsumrt7F5kNXF9tatRo4
CxB8bWT+4yB91NX0i4dwGYEkzWPKprcpvgn30jB7wPjE3F3ZxnLM2ThLcr2/O/9nqP6mbl0Gu3rY
h6k+w35RWtg/DV6xEQVdVdCGJHwq7FQ7DLBxwZVBQYtnA5kvUkKGUFDHWszsjrhneJ9jxFgJVC6X
mjzbK4r3vovZJt604Dm0Vh76jtiiKCKtJep4/yCbzUEuYtzUvnEOQC3rWApVjtua3a73lBg/sIM1
4+DF+lYO1l4PHgBk2vE2ZJsi4eOuTWbQFlou5ylI72UwbCRCJ5tusixXth89xtp99Mr5wwddL/IM
RyO5OsmyMttzTdJunco97d22KZNtl3arEotDPwWbDDta2zernDMNBy//Vgl8Acbgi6BB0YR99p3x
X5JhW++ym5ZbdxNBWk4mpd3rFLBGl60BT3CYFrCW0xxHaWgsOx5zC3J7QrPCZHCjpc4qiiv8DMNL
F4cvdUf272AcfZGc7SDAIItmWjJ+toMm5BSG/+SN19zJiUl70WfHABl6LVJBFu2LmZ+qT0BkgVWU
my5nD6sDqX/2iOvrnR8XsxTZzCkiWFFI5mP42Ql1Ro2M+6zS7mbY4Vqk2KgMGlisOck1YxhezmqK
D+AuszmbxQPxQj2Irrmc4oAeLShI5CPbgbWOjJLlNbQjcURl0VaXZnwv9Auea1tApNetBUauiHB0
me4Rg/GkLSn+kDDzwKYUWMlDc3CWbzjymG3UC7Y0q4wPr1Bvwlwz4hzEazXpvLeXqFozn0CuqaP8
ifZ1dA94VlP1qOD+cFnq3P75BIBU2+tdcMq4fyUrn1m1Jdt7JPqLW0vo+OqaImzkXqnQ3Pde+exo
I44yazem0DUL/e4E0bqndHP7U0f7WDbpAgMfjOsuPsoEMzJieIVKoTkFmISb8J9HFirVg9Z5K7s+
8/QvdCfbg1fcNYIBA+OChHWpcIffeAh2ZtqwCyYwlWShRZCNa1+9JiUL7qJE7EJGOsM9x9aXPmh5
pKbZIbYgOYa8Ec+Mjp+azlilfXw0dTALyOc9ARxGe2kxD7QVFIUkwv/51TpvvfnhELTA75egeyA9
eBFiEwZlD3NRO9jDzOxOnlV11GsS42tkHdkcRrbqzepA7OBSIuPujgmsHT9EzFPvy+THLc9MubDV
YlJ2t3PqhXSHJxQZzOPyPxMPQF7y9MbZtgNYhQXBEmvFIifp2EBQjHgZy2l5LLFUR3NKrPhsc0g1
Xb9kjExT8RVB1Kw4Uj2iHCY75NrgoEveMYOvdVia1bDO+wspOisR1osBuk0VAzJNGM5YzZPrqX1d
QZ6GVOB9RuF4dpBjwJL4vwsI7VPj7WfnaB+wDdLidcml6+f7NE8P+Wh8GKSCswEDsWwjmO4DsAKl
uw5olrMsv7QyZr2DdcF/I2TqaTCvatxD1hQ4dpMMC3166cRmhpXZ6WXCHCmxnLfioLoPH5R80X37
9oGCtyWjcUAdPmaMEeh1AiT5GWhNKhmBkKgG3e4gJWwtVsmS4LtqPZr/Si/BsIe/C4FPYgDZpFzS
TF59h62lA4SZh6Fl3GH6/2QH0IjSyKrOLNP4c47SenP6vTA/cOBuBTYQPpwp3vHKWO2sZty6ERDU
QTHQ11ZK+655L8jBVYzupEkjJj8863nsr4wiI8vnuq43BcBzD4nj6AYYQ/ZOPyNohoM9ouoamDZi
9snJtR80a53y8KXWRws6lKjJ7cDUDHkI1Da6RLQ/04yw1E/aiPKNBpM9GWRMRvfBfkJv5upvZXiv
jRe/pWDm9cVgg7gxejLsf9Qe1D0hIVn9fjSTz4bF2tBdmvBgO9O1BQff6jXwJkneKnLXedimcuJh
zm1G3JXLh+W99e2rIDp0iDlhWgwc+Mx9sgqzApsw4nwesLVt+NuSIWnMRFVyN+fxn027IQeclb8s
90mvvQetDj/wGmGcQBG+8CBERC6zGo+B4/CJlmpvDZBJo1MHNEg0n6ycl2A41pwigeDQv+uSMfmE
7C5f1cGJmBWqKae4Su/Zj7cjOJva+OekN0VnpxOLrdU3RoULe9wK++DQnfhhvNdw5qQyZ/T757AI
i2IdahJA9UZuKxIPbaZ+rNyYhFJv+A4ChmYJsgSkEvkFdXdsLHDmIyTC6TJn+MBfe3KrN57evP/u
nRbbNn+W+1O7P1ISk9ldCqI+ivJNkAXNXiNHhRxV77p8tCmKxx5fs6QMSNKTgWaU/WjFixd3JzHd
7IhVtHus2aYPF43XqxQIy6jeiv4ncpirTx5L8y3r+7XNQcNo7EnxdhclZADMXqN/Zcu+ag1j0RjM
FPiec22nZc9x8+NH3XLWGAwPwUfg5f8G78HIfqGh7cygDgv8pZR+VhGiGmUMAJ6EQVzufHT/cXQe
y5EbWxD9IkQABVPAdtp7ks1ukr1B0MIUvAe+Xgda6IX0YkYatkHVzZt5sj5Dpma/Ug3nvjmh3nXk
32r5jDecMFAt126xDbgHp/5O08Edjn81V2q7ffTGKR7Jc0y7Ojgm7r7y9/XwO9jvMAEZGIx/IW7b
4TR5R6YZFiFggkhemaA2YwqnRnkA8ET51BESajZGO536v4qfFEv1ALIZY8M2s/4K7a3rn/gjJ9Nz
HT5LAG4kzyI+GFNpLtAJVrkLGi0f6UJ+Lqj2wJGq6LuncqRLa0ITfP89NI0QnA7IPwemV0mal83Q
omO3Pn2P/1snGA4qAvEMpwH2uqDhlXc6ezk3OJcVxb1mAwIv4ONzkiUB+3edSlYPyDZitmUS6+AT
lFABbt0JmSL5EcSDl1JMXy6zly7bveIa5JvuLiaLlyl5CvwLW/RVrYuziv+QRQtoZyP4lC55K2mr
dUp6jbwvf6SP7dNp9Y0F06EcT0509sa3JtsV1TYY2aePL2q62uapSp/14ql1P1P94fAmeyORx8+M
owZZbyWwXNE6u/aHj8ziyMoAkd2pJiBKuNeox+TvfN1cReI6Wh802MDhOzhAYH3/6KbPAblEZbz5
zWcYf8/QKzf5Ff4lMvY6VAF8/3E7HStJC5kiXYtjyeQ26oy8bBK7PpeIrs8xJra7VDfZDHuUt1ic
VVS9TNgpnBdR7VU3DxskkBXnY0B0XNicE9ggaYrjAh60yD7692AiyQp2b9PS0LIV2Uj6cdyrrZFv
ptSkNRzcZz9mUe86+Yr8Rhf3sgiJtR4NWYFx2JpVS1kEtCxTU2DVWuBT+j6nSCVPxyWeWGiSZEwj
AAhoJl31l5LXDAsaioZ/yfSRu3fd2qsGxsuP1R0680ubgCGGBB/sZuMWp7FYQwHA9ZF5F5gNoKkj
IqQT3ifYVyTohHuRfOOjAVl9NicZp6BBLKXtoK4ek8f3Vr5rhLdhZaiuX6bmK6p6UupvDbulYvp2
m3dVkL9q3zu3hJrBnwTR1Ye1IfzfkssgP3OZr7vsYRp3zWxJvrWrtvgFUbK2JL0pGFQgj+/rcDyg
yMQSiZ/lSZU9t/4PMyqpgpdsRu1O+Py4u4wKWPS98r8skzvje1i++9TKzlxTx/uaY/NDTAXXpeDn
EJL41L0nNumDcyaQyuQrAuLG2SkxGfbpfhnld+RRHZ3/yYFgJRevcHIIJo8QJuuF01DvSvU0/jiO
/kfOsg3KMRoNZtL6Txknjzqn5CbEteFACwN2sbza8iXDQ9TRAc4gbiPyZPpxqAGEgDkiUdlqX+g9
cfnkG4+SCEivnWD4a1jsQmvfOPtC4OQh0dHq26rO9rbFl+otLW9FRZH43GCYgZPFrI0Dcmo/XcaB
ViCMFYQjeMKKZtlNTDLczrp/MepxpbMHRPixsjutSMBHgugrbJ5IrozmHwUyGCQwnUJFL1DS0lND
zqPC++G+p+pMJYXmHUoiMjV9HFzHdHfYUFi5tu0RFJGJ8UcsSve50R5yojEGZ5N1ZNElmIsGa9z3
WfBkI4NWOME7WEiuOZ6zCK8yoyM0HpPIuuY0a78KNkhFy1E9XI6GYXTeK+XQ2Qrnn5t5Szu8Tb6h
IiY2Zd8tEpk3fUz6t7LX4BLGKIILisKwjnLutNFuyp5ElKx1+ezI35oPxtTYC6Wg0bhnKqBTVjNe
GK+kU5wbJ92ZbX0VuX9LEC/y6TOAJj+DL/Ewggq9w7bQeELoPEINVXJkrRv9xWHswRmSylufX7Ns
oyg9SPfo7UxGZ5DKRcAJs2NMwfaQeIBZWYAQ7IiTu/IvzQwBoiurrvqDVxym+Ln2YKiRVp7Ielwl
6Bev/Qw0b8PRzgUj5mGtNimnXX8apzceVTtSHv90408oeoYdqNlv5lRRG5CSHTC9Q6apta7nDxYg
BNZC5p0uOviD96LIoXUEDthWrDM+0qHODZyNUTpitul+U5tUvrFypbdsxEdr3KJ6G3E30ltGREav
Kgz2mROuc6V2EI65pIL+BXhiAJpOH9NIEsxzqaD+61rWJCTt7btRzBh8bZXzAbSLbMcRuARHf2KZ
vHARl7N+4iHGaggpxm4vUXJWk8+JcAfBtXDYsWjYgiouBjX3+tkCY9oLT6nXuI3eeoSfal4TAbEo
+z9q1azwM83p7YYvgZjbfuiROtaV2ru1fmrZz8YSMmsQLh0yPCmIHIBmkD9LmjdTlNLvzGbSJEML
/HoxjGrjRBmhaqIv8S2orp33OkwVbDL5rx6Aoxi0x3WvLRTXgsSoZ5Ynr0XA4Co0Xju7XpKSWfRc
e5S+Accwa7cbR8qFMoEkxbcmOs+OeuqsFl38Yyk8Cc6z6z6n5tH0KRG9VBjE/GIXoic18XADnkUz
Ak4rVp2IDxtquaDIUseX3hqfOM0A4Oesh5cm5MP8v3xwo6OWXz4umvnmhv8tCY2r4c0snNf5itdE
5T/PfrJ1trx/fveWNjc2KH2JAORz7gH00LnMDKgKYwFXYCggFWuH1CE29e2k1X7I821V6f9i+ZFb
r/PalalwnElM4BAw55DfAI9gq5tes3QuglWa30ouaFzaRx1bTc0tTXeP83pM5BwlkYA+ng/cN7kx
8vwwh4sSmBvgTZbGiyMQTa0lo5vnXKldZFDUSqIZG1shVaoLpYa23q76/OgRJ4pImmjluRpT4l/0
FyZgvW0KIBEN9ZcI55sf/AbVc8WTa4DY+RMZL8ILd1F3CupTyZ61xp5CJRHIkrvfrIaAxzWP/IHi
uOLBFG812romlYK/nTXiLjaRiOQvC3qSbRKBIfBIcmGzM8hjli1zlHXqo0/aZfcxdmoXvw7LZSx2
5AlNnoLY6NUZe9U070wJKlR0F8NBNtSGVFhEQK/V7on7mbOjHwmcKR5zvnEtCTa7HteBa/O/EM8l
AXcMkV0vvUZ8CRt3PxV7nSE9sz9t3NSNwZAu4Sl9p8E+tri/66A/Y20Zuei+SbHL+kNQP/RpFzdI
x5SNxl8xnoDkvWiOFrvzFJ6bHa9d4zgUbLHI6Nj2V8z5MvEmudqn9NdBtTebW5AcmMHN5le6D9f5
HMV9pNfSxnHuM4em1P2N8YNnxRQxLMeRXMF648W2cN24CBiFTrebz+zzXY5bo2/WTfqWFGB/J5gj
0bvGWx7No7e21I3of5pvjPg+HhxeP0VZqF8/GzkWNh4CGuF2TuASALBF4J/W5AVgEPp2Xzt6zSRx
8yZHgYlWedRt0HyBr/buRw2NZSz3BXu0SbKdSdiP/hXjaz/D50psB+R2eees+BWDHSuFQ4XDpX8L
yCG0OVk11kA5r45gFg8o06UNvTRS/O8NKIOXyQABBBYhC04FdziHiwDU2tA8pf0dkKkaj3bxI+Yw
6X42v89l45XYW/WhozGtz96Vi4sBL3CHibLjjkyCo+Z+G7APRSdy2J9F+UfC87JgZ5paePEoo+Ml
7DmjaO39nPEAZs6iuPY3bf/Qg0ervdBj0TogKVjz+PqHQOD3bYA35bJu3Pc4FocAbxpmcWy81DFn
zaoov0I8v15+tnz4BgUvz0Uj5da6yGQuXY/jSud0s0au6NG7zQq1GeQ1cPETIpt5rNkCQnC4PE1s
MHZ+inlkNt6+Q5bN+xfJlCqOnsmI9p41yz7nveGmYa5ktrOa6zTtGu090u7hxP5yjkw2x2jsebuL
tSQ+5lD3ZWpbDg8sW5Tcu21BHoXsP9fJeVduUbSOMxEY8EiTCjArcqRT8BpC1hW4k+JdE3xYbDaA
8I9asUuD7mIV9ToxcjxUapdXFWGk8iPoB9aX0cbnPu/1w84EyOn7XGAGrEb6huggVdrzp50DJcN7
6k/VZq59qQn+BcBIHNhCtv7dMHLG9lmrdrQjuWrf60wI9CcHKch361d3km3Wez91Qa4KK1fbUvZQ
rgP7s+U5AngxO2jREuiH0z5F47ox18W4TK3PwlrI8VmML7UNfwU74rii79oargW5CM84pR7o4qto
94a5zNLvgXBMnmWkuekTuaYhVMnbyBJZiNVQgSZE3Y1hpRhxfDFDkoZsjtDeFwFiwiAOfUk7XQvM
nP2SvJMe5udwvC1++LRo/mX1jYiTPp764Na6f2NA7eH44pDYy421hT1Z2gciNLjHVYQu1TAPHXwY
PZp97kbtnzK9BcWYjhLonMzIw3fj8GoCMpLWLsw/evdWg+ms303/jU8OZmmezO2TG2W3uSdVC5sl
jGZrKrZp/VAwVaqHILOnabtaO1lYd8IP3X7PxFOFDcAJwRkca/c7T94b6wO35r+Y/2hUvZTFd6yx
zQhWvWIS9PZte2+a77gR/yxWqnIN7dTk38Cuj4ECCV4Pj87YfwmHe0NR7S3IMZkRrAUSjtaCPVz5
JnnyANuiwXNra8UHAGdFf5cF6+CrsuJl78AxAOjkFxMujp6N+2owu7Un0g2+SO7rPyImS2wYBw3s
/RSmhyLNVw3bMW36ILfNmqnYJbVaRR5YhjGjfENbZzqQs+pmldsBJ68ZczkZ/IOesyRx2q0zsCSd
8k2FlKtR0prZbxkeVBFxCeMtMWIcij0rD+pEZvGrsYN3Hdb41NqLuDjB5DdpElSE5KGKa82FHMNS
i/QlfRDMiF+Tw+MUyiwRWob4unibUixcJ0pN1iM6VyjfUzAZxAgXQUUsaJbcEeGiAo1/U/fWPk6O
JhWgXVVv3IHC54HqntFju9uRz49ZLXwnps0jhlgzK+hkepgJvEGe+EnY0H4AJ28XBN99Ra+ZdYFV
YEAamdsoxJRsK3s8DVAgkktFIwyfTtQ5QlaDjmO5A6LsrDQ1HkInxDKUrCzcM4ZpHiLmpjmsXnPw
4H3+Vzj3Vtwy9ZoAShhT1CvjuSNmHZiXimQccpPNEcH48M9DkTfMe0BwJ8ScGMXlcl6eqvSUtDng
4vlbSpMlQyeLxcgoiNM5LCp5VBU3m7AnBVwL3cFAPW8kyFdV8l7l+XMLOiwgn8qHCxCZXf1LLP+T
kIpEw4XUxq5Hhx5C9dpSFcS2WA5Svy4Pvn/wkz/ZsPJkMgCg0nUlbsVu4WgnLzvSnkA/dvkemUdC
AnommUM5adGO49FYBdbAk5HmZpbkLEIJCFoKV3iYw1GqjJXdaBssgFjxnnWI6k1/m7SlYXyY3bNr
PIX2wUhJgPx/jWZLJm2mfb1G9aSKtgytY0Ef7ATbttmysMt0bVsb01ui5toeVE8BrjbB+xbaH6F1
ARRp2E+V9eym2TGgdcKX9nY2VVU562KuONR9Rs8ZFw972NnsjzXtFzGDsA9Py4hPDPKyv6oFZTf9
smRwH3fZDPTwY35l/2xheG69WxBvqsZYJeqQIRdk0Dd6bDHajAiDCCvYMxUsxYv6TeYbk9cyqfa+
d3Kra6G2nhZgovhQFdf86D1FP5r08tegOItWs7VkDeXlGdLdcCgQKIS6NS1UJt5G+R4EV16LlmMY
B3057iVE7KJbtxKre7vqIC9qQfuvNk8RCgobF+xS1DJp+NYY1k6R/tRiz8adxoYo5eidjE0on0BC
dx13MXzYITseiwszPygKnKHdyclk/Ne67GmI78qsOdMKFhagsoPzUL3Y1lvLseLYLLleTJ5EIWd7
7N1mJ4ODtmQj8FIB2eFfrFcDa08HSFSHU8ljg+ImX6r9A9JStSkMYuibPgXSnOKN+pai2DZEBVpQ
5hPaulNRLzTi2cjOutRXRewftCnf1WTOy/liSi17fZwQAqwiX2sCdEoFvUnsVbuGLv/PEDksODap
kPU6PjJTU67/r0ycrJ++JSoerXVlgXLfAFZbtshDzrbpZ0vm3EY9LaSboNAezWEvarmcpxM4PGsd
5LIzHKP+d4ytV2zGOx6QyzIO1n5q49NlUjqL8OLoT0omp94ImJnkweg3fr8ZgWi5PlzxGd5ZyX7v
NpD/eaTUGqXPj1Tna03AOx/fcTFHHSYMLcdW9FVGL2GodqKHbJ7cMll9V+WllvZzAr03NXcqPBQG
zKJDGrxO0v4x2KfYTn7MyepOY71rcM8WDY+qkFHK5cyoinXfI5jyGOAi1BrLiC2YUX5NwAI023mS
BNACnqz6tPSzVUdxewsDTAIYjCvzPUZKtivyWvUbySkyrub0xJHupYDsvVfMdmLEzglLLxdwfa5N
BMJ0Sl5HAmhZIjelSBjHzHNbhU8BjKBUOjP1o+IeLLZJpb+IcNYg203mWqvI4CYl6JAw0AXaMFqG
ZMnsEp9xX+Mq3xjdPTTJWL3m3Cj76s4it4svfvLWZ9OGYIqlXR03XAnT2uqd/RkFOs6Y8WhoP2Ke
8Xw6jst2+rJj+QsFe2nhYpbjm1Nwkdfrte34ryiUXYcYqH5r36P9h3svQNhMo4GcInMxYTaMIH5N
L5NZy62vvJ9YRtO/kEd2DU+1ocO81Tl5kHRsshQ2HMihw2j8YQz6HrgKhxSbIo4AEfxmxetosHWh
Ju03pCWFg62yX7VqRfHVovUaVBh95VpXt2Rtbl7J5y/6DJTqlAZno4PDQW0RXoFbYxkfRe2tZT1s
M1qv4mLY6nm4odhNN6eTx7tdF+knXQZlyVaHUczsdzaPDpY7s5EdBM2mFfnWjsy7AXUHewF+8QhX
BuRJ0nad+VQyhLgwt8t1HFxiCsybBXA+OT5xDSTjwpOAgwHZVfSfmNxhJ1keJhPnpS3uU3ZN2W8S
Hp7jNevYuA3ETieEbw2PpH0nJbSoeDP+H3KoLEqzPwt1UtL0jPUlGTGtE8bKqHXCSLagxprRvKGY
MDmExoov0JlM1FzOQnHtp8QTS9fhV1fR62DVjyqId2liv3HhUw1mJcpMaMiOUeNjnCd1bR1bR+yN
9kh/5atTfXTjw2MnbZ4K9YCmyeboWmjDvoJ3krCidFP7AaF4kr+9c5gafDfz5kS/Ew5cxejAQfAx
QVwrd6U4JzSCYvZsCJCbXBIgNHjNsRI9WUHaa3l2zzetGPNW8JV3z6N9dKqDQ7MDCcDHlP0WEXk5
lImytFeNSzAYOyKpFm/gzz7EGmbIB1SIXc/HwaDACq+AzYqBS1CFHlXxTqTJ1cG57tegznA6m5ZY
ejhRMJBpZ93nbK+97dSKey/K5TTudI0Nag3nZIM8drC699ZD9SNZriw015JXEQq6Fy9MDiJlU7Uz
eJsAkKU7LVI9WUVFxV3n4s2phpSCFaB1CZgV9sZaF54cqj778OzXl3w+rVR2kFrPtZLAS8EjEUS4
f2odrLpz5mu4tT6mbBZBODzSdEuhqYyfSaXMW4jgQ4m/mhoReclG418FeytCfKl4BEYGoK6ST5Zf
n8OC4CsBghbtIOSNL/R96QScKXMXD15qQAIJtKpUfE08HAcqVzUefci6HlQobNjBVz8cM0hyZn2R
wyucNyvdWVhbWOdlkDB19bC6HWeJSZJhZO4f5OwjjJeevNfW8MC/hu7Mco9vVmgA1NW/NKQK7AC4
2+8ZVNoU5594kdgGU/6pj64WjdV28zO1V1exRKh/J/HSA68y+Sd+pc+qweZvneQgqhcteub/i60G
8w3BJKp9WDpBIsIPQqSkmv2BfXMsiRvg5+i/E1ddRzYolfgza4wSFna1IjtTy4spbPznGHtQTUvG
qcrb99p2qrmaw7+vD3q2QbMDdJ6SR7nmdE/xYyyjZrrPYAkHhcOi1a6ID65fbMzOhdT1GLV7RSE8
4EpjJY2V0316+WfCgVJbVCOY2kbL9yPR6xq3P++w75urAKjh/3v9Q++8y/gtcZ8tIvGFQEMMNgHG
E20CPW8QX21Pabg1GLYM3r8W5L9NGNLmUJick0aBC1k9HpO28w04XYfqD4sAUy0OzdLC3aCH/tVW
g3GOago+1bnN+7XZzFPWDE3OnBth06sd/knuYqOdLmOZkP4vnpySTQHaKF5r6tvxOlLZdoENcqJT
fB2R4YuNt8DI8aiD6Q6ePHy+vlhlhAzRjyMyDGGLr34ABVMvQmY8WfyOvlo2oMxMDOP1emTg77iJ
tD759D6qrombLguPuyHcsqDCsuBNW8fuFjQ9UDyHAkzxFVukwbxKjw7JLwFxxYo9FpjQpEhvd4x2
On8N2MBCDXJKxsjNTWGJ7Za8jwYhm7s9lFaf/akYWcsHF4lSzQuSzYAYEk+W/Z332yTcFqxuu17f
A0GnqRULNM1kRvzERumf3b874XiLIQKgz3MNzwzSvl52jqcP28RkOKf9CJ7ozV+SPMY8ee2GGHmM
u5kUT2XJJgsbZIv+WfYfhjomAfbKaJH77ozyg0E6s78HSl1/3MHZKYn+EwK6sZHgWbN19r3Fqk2R
H+xw13QRUZ1l2TJDR/vOpeVoXWj5btKnlyF/5jPAkIg7d+VYB9OiAPYhMK/SEItRDPvL78Ak6NC8
Pg60yLW4WHzvWjavcx64qcoTIQd4mAzTHasqvnMF1mGLxkXfHenzLnYKazZLuKUPvTCxUQ5Jzxos
+ayk/hhTJmrVHuERnTuf0eBMLhujOHbR4uoHeK7lIuCaowtWRBQ8ucCpEudm+D8e8duoCYxVPU7k
ctg2Q/khTNQPD1U9CY0VTHLsdUV+2OP34jbo460Aih4KfyVp1yOYu/X0NSVyf4XsX1xucjF2lxRn
8CBf5YSSzcnhZL8lX08SIkyqnRU/e3iLHM50BD0iQrTRh5u0ol+qSonVJ29e85fSxlWemgYtu19H
3i4wuPZomz57jozWJzIaLTIB5CYl7ecxtiO0ptY5oiKCQTj2iA3zG4S4g6EH62MAA6R0MbUZrtOL
jynJD4Gphsyh+bAi8bjI+HqI0V9aZcV+3p5L/ELMiGppIPpOPmXlbbXrWD1YhASsGp9VYO100mWE
fRcDs0LFjtPrrm3w6kIaa/x+JfT3QX9T3iUeYT+b665T28Gq8Jf7V546KDmbmjsQICCua0SgWoBG
lEhL/Wq1FmtsbaVPAxbmF6xo6I+Icvu6PLXe2aIEaV7wJvR9K35Xhh4FL8CWT30Yr+PmpxxDoi2M
KR6L43CYFpU2JxjlIQ+A4YyIY0SNYTMWmH3sVl/atIWNrI9NFi3j1C7GHtw5hy0P/UMyUf6XWhtP
fVNoeIpx7uQORiV9HpXqlaYNp6SedhIilxy8eziGW/Z5azNVKyNOD0bgbd2I1xtvH2XqNK3wxvpq
XWJP6EFqRIKHA8bfIfkNBLH99FBBn2p9TNBz/aCTn4icrRzjKxf3BreQRZ00ucxfjcgisHksojEj
DzKrhrfCMx0KMgix5WJZ9eCPiTWwe4SNXa+NelqmZQ0hErlr4HlZM56gq/stA+OEVuBm40ZQgcgm
CUOukMMiIwiT3ToXcAXLMpfAjVDEu2o+C3sh5iGSlTLLRjnsIpMdKMyQcJ1wwSnin4B/TcsEn3bK
X8dTyEdUIwto2BlfZXFpWxx/llKHkauIRsQvIYjcewSTTUnIeMSLwPTQW6gLpbZwnHpHRP8jM6s3
3bWfTGYr+kKrXe54e+KrO9lxxZn8rRsAMfUS/W9UMC6DOXyeRP0ysaedE0CtK82uZok9fgSG1S+c
BGcQSBFSbXM7oRbmC2gYI1Ed4zXSxEM5WrxwZ58cNCX+p32KTURoFPZqwYrlagShvsoYsmAvo1CE
XHNGgJKLppD6VmcHZccDzeXegQXjmjT0qY7Uqk/xTBaU3fNZtk3SdlHNwW6JR5E1536SaHzUwCmf
kDh8ZC9v3lwZfcvK/OWcIcILIArK1kKVtBp5yCXhELtMkw2IFgdasTvZWElGxWZsst4Mn+8Az9+i
DdHY/VWqqDpmd9iUPTYa2MYjhlKYIX+JGtqdYdFHYRn2YnLkOulL+siS51YjkNlRa91lX0OH4Azw
cZv4+Lwc48fwSsILoNhN90JMhT+NSTlnXrY/Wh/uJyogS6dfd7LYCMN9hdL0kWcE3ysnR2PhQ8+r
Xk/DI0jt/RiQ03QjApjQ0zNrP0KjsYJhZSecMxHgWJn/VUAXPTPeNgSjUz5XKnZb2OMwASTfYGH0
v7qtVkGoXfoqildpDaC6o6l7iDh/4AAv9J7opShA8HdfmhlP1CPhCSudbCF7pn/uyi1CdNlB3tXT
N8tFqXYC7oW+RnsrddrmXDukMwZ5bJFDINVhAO2RMcUu9aWB3DCiX1gavg2o7VE6XvTS2ZtjTW7O
zA6ZyN9UqB3qClk2DL2TpzkHFTcgyEgPIV3ErnPsJrmVNdwDbjvZYRpRLjqLNZQfnKQWDdsee7vm
IfEa5gx4MPcdqHyib4xzPGKt8txo/cXiXuE72sZJ0Gk1RQ9OTTMJfyE10kHB+rOutWtN+5zLtztL
fWy8RbIUbflEczh21D5B5qqBG7G9jyOFmYjmv7nDKPWQP32wt200LLQwPsa9ubEnyMap7t0io3qr
h2CDCbVfCq3ZzeyVutGWVdQcKh9mYJfO2jX3n4IpwZzjcJPwjm7l/jUBXnJtYGTjz1zwcSB1mL+H
KanPrvj/oUSoNrBDtMvyI3b9P1xWNEso+V0q92sw8IMmVb2IMrxUxkQ/qBlQbA2QhVmFirpysC6F
QwimLj4CFthD9CSsP8NCCkcHcPBwGh7wdotiL4Vn0BbAiJYN4yAM7gLHdUtzbb/pJgz0ZGV0nc8A
pXusD1L0czbBJEpb66TPEVpApgmdCHoKLIU6l4rwpJf8NIgsMK1PJSmeCLuQnX76BMn06SuMpwj1
O6GHudwVs0dOQijERiSIIwWkvJ1wz1hHloUnDd+cfJnXp3o6A3p91gqgv4PaliR9mBfCF6ZXLdly
SpEB9tMVzjVkX+prl4Z4iOxVj9+7dGuxByoIEG36djUUuCj0gxa8D5gaEmNcYxVch/1HB8QqH/fN
uNeyX6VBVHJ1QviHPAS+cm7Y+AV0fXmo93mxd8e/iFDOHKTL8h8rP0XYxfyWzzRR4xwynn+o2i+n
Ps4jdpQeq+FYZFeTybXm+AUS2Fb/QlC5wGVdCjdHQYOHlxy8NNhWhbNo1Tqpzlp61JC2qxaUKds0
Lea7a91d/bmjbkq38eVQdkrcsKhuQfSaRa+qu3QlEGCk9g/FdqS1/6rutSRU6GO8hgnzTxY/RkRt
yavT4M3hh/baHbwPK3vEbGDIrgEq0LJwE85XYJxSn367spGgWso8CGstHezGSX+v6lMiTgFQXYAO
KgKAelDJF3WBQ3NzJ8oVqVFmr+uMDPP1uKgTumE6Y1uVvJ/j4NKamDT7RA9P4M5Jf/TFSTKET9b4
CDpsMLHODcIRG7bxROqNh8csApSWkGL5WmRoOdpkP1xRrPFVNGtPfTpEGSwCFfRgklAZrgaSA854
hjLBuihlrELMCNGD3AjB/+Tm1xq2sN/6S+Elm6bpd/OF36fSIK5O9njv5WGg1QzFZ0Ekq7XxXZMp
CjBiufJXtx6e9mhUsRI8vE0UgYawW6GxoYc4DsB10OGyjvfIockTCBCUJo51caXlepP5BBYj4p2Q
83l7uAsTZp/8R+F+ufAA4mIhiqM3rEuLqPipzsJ1QZIgNumokOQhVb33w3xDRQezM9Wu0T0vXy19
W3u71rzV3jdXWOw+wA4MOAQ8yHEA4LfAlEDwH/buq6ORLMWHEpCgVJIupaXpr7XABtBBZ94un/RF
mFLnLABGPusD/tZVOWCaO3B+rYP2KU8BBhoSlGOxAQVTBWwoq4VVr8Nxp0HW4pknYAoKmnd5urA8
nzajuZHVhSz/0q2w2pqe9+gMDf/Y7Pf/Ec1v2F38sP8XdayCaqzylM3n3x5Hr0yjI89DxRcv/A2x
T7ekv7pgQBejNtC9S29jTS/43iq+sz6FgNtQblu3eDLb8RPUyIcOHiyTwzdnyzOxOch1fvbXyid9
8iinmODYRRjJyUO4F4JJwiVqhOjvOeRH2aICosqfMc0wp2QvnDb8cJuAnpkG0TCnKm4b9uSK5EZn
SaDzVub2Spq7LNJYrG1GUTB9RNOuFeAbpGD6ye1/Dm9NjuE/o7Oo6/D7mD4LS+jY8tKxKJqDs3kZ
7QThT3f4qv0f0/4k2hQQ6GMAgpppJA9wccQDEeJ0nBKcXd6qNPCVftkcIR5GNcGs4eoUxLnlm4nZ
qvK8lzpkWV/UglVEv8g6OE9Ngvx707tkqUjGZuKzxThXN6eWPrmqxb4cYsd1yAZwzVZ0wOfDo2/s
lUreIIlSFEVixCMMBEg4k3vatMhuPrfTiyO5vsbgnsxPUmiNffC5OOcpD49y17KfLrlRjN6LHXzV
M0Ccrq05pdggFVMmI1aJ+YvT2KYWIJLYF9mOyX0Z/VJZYGgGanGBulgdmha2Z2LAQXXvHTQZF1Iy
4bBbHOT7MBxe/AoDm/Yp1LUJKW2BCpjZZ1Vz58TtyytAuBZjlrZS2Q4GFnaxWuKm0wnfYzCPhqeS
x43HXc00tNOUAcmiFIF52g7FOmqPmXUdyme0oUAdIsQMJHe/2RftJuk22MkcHwYdbd3DW2AzbXBK
KxBVO9GQMtOZbfGHQxRb5SONES4dG8lE4ydvLNs7+212GfSwHxqKAx2Pn7ZjnUtSpI42jJE/Nhgl
i6ZEr3mAb7vo2W8PHFWfp8GSEYiSptTG/1zbW2ty4VjMizgoaflnJN8ixBMFQtY/A0nBLZfq+B1O
sWICR2jRD6omW70t4AxiJwHYth0woQSV2tHhUUwfeC818+oW4jxax358wghkUEfThc4O5AgqzhlQ
rAp4RrCG1fatQ6MnUiUeL1Bu6FVeVMAUB6WKw60eOd8fyANK7CqyAJgHKMPeMDEtQ/xS7Uq1t7q5
ejDQaO7VmuM4vgu2E9EcBfGvKS7MspmWZap4rt46zMARlheT3m3dcdd2aW+V7a5DIOBcv17iwDv/
x9F5LMWOREH0ixQhb7a0903TQMNGgXsl70ol9/VzNIuJFzEOaKSqazJPTkjmlOIsYrBlqAtbo0Np
/REtEzrE76K+mGHryJIq46D833C0b5Mv90xEV7CmWcwAnc0uWvJqcjdX/Q0Cu+lddKw4Jf6Rsnxo
BISltOP3liBKtyfE2gXSB3u3lO+C0bLbPETPRQfBpSyvRUle3Sz3+EgL1mJFv/HM33ka1GiPrPqe
VVf6C1RCykJYpiTREg5IzVXQypPZs9IIbx97CjcTIXyDcoaFv8PZkFJ3R/2l1taiwCxiPcoIwU52
sUu59ICtJeLP6Y4qvo7tFRf6kOfLugMM0nL+PVdecOgTfJaoBRqMjVhRZdu9KhGu+2mTAbTvKfF5
l81tgDq5FeVqUMOqImIkHXuep6xELPPoRmqpEqdpP35lvNBmh2xB8DAlLzaedMU/MUcEGiOUG5yP
opmWGbMdMxkB5tm0ktNiqinwES/02HJEfEGJSj83Liu89EPIIAMlVjZgsqo37G6XWb0roNtDVd51
E/N0DWAG+aSjzWAfRk9EeCBiS7eVCw/3lZzFpO5Xz1ox11io2rvUJOeDefCUuAsKsCrAh6Muukmq
z6bMD9DlAQqxvwDLilhH4vaofwMyg9o56JQNg05fY9gdLQRnCapOEzYWYLLCp2WALq3DkHewXoFH
W+ssAwzqOAssipkbjGOuMCgXppOyQ2VnyJK19xGwOl+Riyjjx+8QRbI57gBzNOJo2i8Vy0wHCHHG
p9pU/3p2NpnpLCKt3rpkLvs8BFoQnsHK7iMkODZtUuu92zVltZEx5EdB5msLh8ce3GZ90g3YD361
azpn2+c/Raxz0oCQIx3HV/nSZkpS+rcaTVfI8FjqCP3LYhPKam3KLzzHq9gmKKT8K0SG9rdYguNb
+O4/luNhTPrISfUf6M4ixDLxg3vSjg51BwuHDwttkEoZfNX/EBDp2luHTb3yQ7Tg46qXV4uCNzj1
Pj3U1p1eZRNjkwnI/D6lRb3IWTrgIOFhYYPUm5vGHND46MypMI60b30u8EF9uwKgFzhI0kW9h96+
FHPgxbbuPnPTQCjcX4NZZ9uSzUk6mlNgouG4ZcqlE1fYsgGayAlkic24yelf/BgfUG/xmqFaHinI
2j9lnfoRUtmq86+6CWFEYEmeJxYOy2WkWiOJMnC2d9XcZQz9U+2IZwsMlz+i6eVYl8+u4ZJfg86u
xf/Fsmhwz/TXe1MTr6L8Kc1TlkniLbW1XbLp5QkpqdHSQ6AAQJACiKIJBuMm5VXRMPiN2vCW8jNk
HXEw4yWYTmTUJ+LLbsnMnf2+qOM6VMhNuALYR0pZvQmG6cCndatkctA6d+0GHBQ41Py3tiQxN6We
ZhnOYTW1FFvz+HxU7XoqgQ6WkltdLf15jExz52rO2imIIHpVcXUcnIIcya0s1q3xXhjQ/9m9tT9a
1FzbEN0AKYfOGzE4eahtE+b58A+N9hR7UJxwxcC0JP7glbf4SY/RzTJoHTCqlRFR7Sx00fIyekFe
16xFlW8U97/s931AMN/wScK2MbKScr5Gb9MVcz7c0mh2Rku9PCvfJQf50PDsXVnskIoFLBzVbCiX
OiYrT9w8qtTWQ/vyrbmEk+YhMDSO3w2xTwQFryt5aMrwpW38cyVIhknQz/CbMAdq1q4b1r4ujohc
hRFc2kA7N41z9MtuL3gvDBKOFGJDXMlzdma8nSE05AfZmGXbtQvgv9ywSIvlUeNaldg9cq72KT8P
6uFON+ESh4U+DscQf+jlFq5vBEM594xnLBY8Hlff+suqE7PFQnLfPQ/pTSthmNgJNAorCc7C++yC
tWMeB/BYEekRPvWnuTLwpklswsWjcf1V1R/ZVs+bdf6LDh7vWBD+WQK62hbWwYmx6e7TKl4OlEwF
aY1wBHKiwHi34jchzjEskKD9KqOX3HiGVNT05AHaxJHhC3TOTtmu6/5sMtMtC0gxQgAPj9YmjTBo
afWcBRJDjG+U20S3eE70ivQCMIu4bMpVMtiz4XqOqHGWjkmec10zBrCx6+qkQuDUqarP3hyZt6BG
godzylWNXyRYRz4MMWkMb1JWf10D/btnXGEHRX1I56mOVXzawbs2vjVYZpqvJH9Ddzexpxicg8g9
fCd/uvWj93LFEGdTI1PrGTZoiGR95y9knNp0584eZjHkU0aiB+co9B6D/Q4EmQqNHuVW5H7g2wFG
zx3/k0dXS3+xUN6zpcMz/dWk+BXlKSpPWrijnbbDa9nvR76S1uy52awyWzYOh19xiIfsXIXbsbvD
RYRivbIsxuis5EzirDH9OlqNk3HVN/3RFOQThtOysQvUGZV7Srx5ygTnlFADemv1Yg3v2vAxJv8i
uvCsOydORMd2tKjX3NE+2HqIMgeYC5gioEtS3AzsIQqbRpOFd9DcHaheYgzb9DU0wQh6oBvKi0/9
xmbM3jtwePqNG25IHQBCZMINb2+VjnLq2ClKatgUU3MyGLBl3asZPZCadkRbFUvRw34Y6IEmJYDn
EFTd29xgc3wWL77nEYQNZMuYjkoAUQ2IAlkFtcfC211IOpGppg7FCbpxi+iW1+ZH1/ExxeAcmoeT
iBe3015T7VMDtl0KTAwBI2YC+RJS1zpk7sxTtyHuKMlZ5Lc9MPlHrH81wrn4poY78hbx/niFu++Q
ZSrkXXVu4eYAAFBh/q+ntuHJzlYe95zewjRpmqUXbA1uTdsPGAbYzMLVOzMCxFqs4LG5Tl4G6Iqf
hHNZR3dLtAiBZ1d3PhCtc26tHbRVw3gYp+/e/p1AQRQGN1WJfcssMLjSXjASiwOfTRh9ffLdMoAI
irXLriqkTpsQtBPL7N96KkS9uBIB7Xv6WtLp5Ly42rMfvfTmR8Gjo1lYhnhxe3sbI9hmQUftpO6B
GLe2o2/7VO4qcKNdCMgFzed3mRL/jDyIxybW1iO5qbsMb1JZb1mJoU37k9ZzGxHHgZdoaLDo3wc1
HTS59eXWHsgZGjsFU4adBWiCugAlx3NdcOGc597IoqZ7j6jdDROB9a2W+9QXGwom9O9QsOY0AB0e
W8G/Vl6qwUd0fHZ71glkiwJf8A24yYLXDv7TlDubInqtuxdJErRvvVfgQmwD3a23lvX7rP8YFYnT
ONZRv2FBWPn1KkaqCfAzi5D9O7b34JbBo0HVj74AydCYRRvXHCgpKQ2QP4Fg9JeZtvdd8OLu3ZP6
BkHpfUC5bhFDln56FDbkAmx9RxBXLJ+6eNdoO9u9NCWuPGYDQ6yjByvWHlgwPHwaVRgpXsgiV4oz
w791CKMHDzWnaDZe3z7ymrqYrpNYYGT5+BHjBioRWZUR9jhosN3abL+6/s13H71HdsmPjc1lvM4X
aQqu2b64dvtj23TELK7duDob1o1XfZJLt32t+ULTvD0x8eG5sA5g8irWpZRbo0fGw8QBSfJsAd5n
Bt8dbdoAHzmGibV4NaFrb6dzZ0Dt1z+EmJb2sLfdZ1DbHRMVD+1vz9fskqtXfdTFsasuaC9RMpnZ
Ph/IWX/BM/apmcFPjmdKRMGVg3eBppItQUv14SflaobVtogFUlQlSdK5JCnPvJfzpJfII6PPafoJ
SLsY2nNJVLS/DcjN7bI3jH8DYqZh+HaLlwTWhqO/INKnlzyU7bQI8Btw6cNztepjVp7oI5az5bAD
czSUDLhDZ08W6V3KlOwUI0xWEhlFzYJWL/Hi569u2eOW5XJiAeEE9qUbwxuR3FQC7MRFfxRO5fL9
1owkkAtZoVxPhIv0pAY2Ep98zWCstVkX6Gny4WAhTYGFP43CYh7JaDuMnu3a4OUp9rA6F0Ff+Cgb
wo0xzyvhDA53zaoP0vmczI0nyTAAvyC3mreNWcbTFgFTJC8FjcXSmwdTpJckZDeYT+zvLfUBr/up
r+KHnYsDcyZXO7CXzA3nWyeefmWJrQRzgVzWoi+EfnRU7f9GAOihAEejofoJZMTA2zkx1WLDUKBX
jJel1j86OihWgab2Ta7FziRQQ6BdQh6G2i/jYlgVxaqNqL6wU8a7nNlvuK8RTA6i+keX/NbTKfuN
d58UDedEAtyQH8OipisOdLwzjMbj0TumtGFR+p1XFLw0N2QeIBD+duRznRIDU1dvkdNsBlvfhww/
yfg6tdaZhGQJMLIo1ll4M+wBOD3UP0hMiiaAwl5KhIvWpcxfIxf7TbdSKVU5C9KBJQKs1zhYKe1u
TduEcMj0POLKrSJvoSVsePXXoFK8XOWpi2G53sPg7MZHl0TNWqJ/PpETYzKoMY88H6CjsRyDiFkp
95hKEqBOsJ8AUBN/OjGO71dDuwcINSmIEADcvJz9LbBO+OFcoMxhKS7sgeDB8E30+8BmxrLgFs6L
ZTI3sdO2Gr6MStvVHZ+MS3wxzKAqXyeMAUa/oW5G+2S0Yk5xfWprXIUub3dISALCV6gNDu0d1QMf
W/JTOUzwVbPIxCnzPgMkkeIWUZAXTE/1DKAR2brFS2adHSTeeXSQ/kGqtRb4sDFoiVk0ySsxxb2u
4QENOeI0RA6vmFrXHRAHQwHGKl4jfZeLY86PYlkrAlzWg30O+e3b6O6qkKKnaRZheoszBkvG1+B9
zMIQt/sthh99ehFoZU1Y5XrEEA2DvvvT23+uxk0wn86JwYQC6jo7kpbBfmbsXCia2BmVtm+4R7Wc
unhf6BnrughWwLV0L2760iDsj4eDRYpS+6UH8CT5ivn4PHjAKY360OkeyyMAy/i0wvCk66fRKC4k
AbC67YEEcKZxxmfU9vGrT4aGRKbHAE73Fh3qIL43kAt+oa2N+LfGbukSnZ2Dvx3mCJF2l1aIr6gy
kKFWSfeldelaxO5B8pDbWOjNa4aNMLI3JFvOfj04CKgsk/yqkeqV4+HLzNlR/GWzNPIQ39hqJtmx
e5xWVmOS4hWfYDSBdu8ZZXLnAmXwy5Vv7MpyX1Ev4j4tqlvL+ixHspE6/5zhwy+vQ75NmapI73e0
/qzk4qqz4MFJ2etNyFs9Fz0GLtegZfRI1d24zwx/HlUhj5HQro0jjmWgfsqC3zlDoSnTd34ExhdY
c5G1dzPnwqn0/Cj6cWcF2lOrO1vhJ0SuUXgEfC8eg7DMfA5K3I9JeK4keWqmCyWIKKk6if7lg7fM
FPeVqB+4yANgVvWLaxrLvi13bYNY28gm1ijR+zDPD3rUaxKXE2EBDDRKbhc8p6x0zIppVXqc6udw
5PggT0Ik76yWb04Ei0mCRp06xVw+p4zR1C9w+QVBBxhIJXZfvRsWiYTHaMABIOG2dfyv2IR8MnhU
7jpQDAi4PRwp+4Yl80ouREArDAoU5b4R9mBDPIWbte1h2uAy5DbdD2ayM/FAsL9mDW9NH3GDZAsm
R2RYX1WWHRq9Rqplfuv59GoE/VLn0nQTCthW2yemdwh8d20F3PWA7jauE3FrYsrNmN1r1IGNTXMU
VFstLr8GUZx65UcLNaagF2b3Pau3ETG9SSoUZJP2z22qA3qeexhrCpG5OFes1CTJCTbKfSyz5roG
5xXSJCm9PE0VTvKJCHZVMHArsUL6q9hL8HSAkZSEUibp5D5JE1cUMnO/9P7pcXeZrOjNGvxvHVdW
2fTn1oxolIqtZzOJiTGwdQ61crt1rdRbJnn9MQTVWhvDdaP0kw56MkS4RKnmvVc+ZioL6aLy1LsW
MnNrlLsyK5PQEV6IPLRJjM69a+nBgjAz5ocKl4gikgHfAtpOKxu+4sZ3l8JLX1HNMK93i21cVZsg
I/ljCHXUYAOmjyjNH2kItMXGImrCgtcGzKVFjXLfSWhMJ+Kc6bpPpsw/B5z2WUQeqi5/mwrkq59S
NsbTqmHBr6L2ZhHp1FMnipEEzYzRE27ZYQz3ZfrXCf2zQ7TW1P4xH/EIZfgaHP9d79q9CTBIzDEt
ncbmUUL+srT6atQxLuwYTJAbRNuiVuehc3Zdy73r1e/NJDdKccf0HvNgqet/mYGU1BompjPgEm1z
tp9c29E9O3F28WLa+8j8bK3GW0QeFplGXjkALrZtPJr8k1iqnc5WsJV3yGeczvFlynBq8lOyRDoM
ZbT3sCE5/tvALN4UoNyN9UAkm2H2iNKCJ4YnTROdeoZkaXQCauv66jY0/xxTIspD7mnZO038oAAq
6nOsrhNtkC2ONnegAMrBD0PGtpelp4CJ2uTYJ4V9RcusZ5qWd2uIVmyfMgaoFef7bA/yYueuoQB3
MzBK4r3idotpaXHA2fl7ob0JwpTdYxxu2gkZzQTUiBk6wAXdOhmWuZ/D97xVy9NeeAYyFua62TG0
P0frbqK1sYq/FvJfyZHsMxqGeMSap05YNWHkCFjepX/K9tdEmxgR4alZs6qrq2DVB56iehLVofC+
JtHth+mTB5h7DIk8CR1qxH+k9pYJs8JqePIBkQblWwaMoSr5amQnfs6CzZYvIWmX9e7s2aeInss8
esmZNNYUXGZNuxFF30OL9t3fpEO6H6eVAXonAqtIHBAGXpV+RUyFcobROd4Kw61/VFMtSyZ581Cr
LA1UYgB0+YgpCfITrdcunj7GQL0KtRHNumbDlcNyw/hbW9veXOc8WLq9iYf0VKS8ezYHDrMFmpjR
2sV6DGfY4dUbtiOXdWMfS/s4TEeZrx3jNRiBqhGG3VbYuFEdlv9Tdm0y2JrhNLT32Hju+ntizvN/
glTFd4rvCkXRNad4xJC6d/XuxJIZ8IfD2goK4Lj0e3nwUf0H+QUyW5zCukC2x5oGZECxdbtd4RD6
GCHNyG5Gf8nltUQXQUjMkgSinZe+u92xCF/deZV5UoxF5JidjcAgNdRZGPmN1fzBaOSPnsVbd/ZS
BNWzB9+mYszs8qfZccuWsTEzTpp/mgPkokU0kVdasPD9Ygsn9xKTx2xCsxPTa9p/FK32C+2wMN+j
aanNxX18aCSQ3KvmHfjEkoSMAOp8mMno08v0tzMDBuMow4ulbe5yBt5dloL/BGfhHPoi3Mfjr8p0
4lTRThafqHdMgGAJ30VaFw8bTBMEo1WRP3eUixX5FfpxGh8D2YL9oR2WRfUchEQEAF5sOB4x7KHc
ISrjaIc71awrEAsxExMKXjbqenNytV0J6Z3kF5vaK6Zyi1w2fOMEppcBlyEDfndn6ZHliapAWXSO
PuBr1R9bF0VKOD5TPHQRISDDegyBrll7nnhSjvJUPsl+PZBhMlFX1tml5srvinMj32V5dTS4R4xc
aU/9DxtxRApZeHoHOoJQAQecxZWYTk+etee6F82KhGRX41f/WpZvOEc81tsUFCh4gZNkbxyCDM7C
p8lBLTQqtajSTVWiPAUPhXoSXBX8nQOikbjN7rqDymZZGzzhnHYWS/j0MOTBOfD/2iyBPCg+8pbE
Kp9R8UsUgPbg9CPJkz0Rq1r6wk6sPAZM0n5gS1uMk0MRRmqUtwnJGUMhVM7QaP+NGW+cfA/qpQ0U
DlKouFfSM5hrOv7JqL3DGKIz81P9qZfZpyd8PPeMOLLJ+Uhj9tph/R56fJYm/5PERNGojO1kWvBw
NQ1JDVJzBlTYsZcTLiOzmOZ1491J7ZK+3xkQY6FdbQlKF6ZcE+30BX550yT0exYKtjibSM+ML0i2
15Vh7LKQ9bDJQgQ5YHgrOgbwecfKbCioxo1sNxbmvtaCX4N7vo6r56olTq8zv0wMR7XeXExWKfHI
2rvW/xUJs6syXw8IpQNjOtnhCOy4YCXK94xJXVcUeCmqC1e3iLJHkcKblbKXnapoJVKxz7PgInkI
BkJ4kH8t0iafMN8V15zPxHPdU5uaZ9SOa50Ic9mP4AtbWm55icoZM61Lc5Ysm+QqaD8JpAncVB2R
KGTBcVjpSPLM6DkX7R7Rxq51s49eQllin9UFPG1xd4iwygN8sd9lg8jZnxjG27NCCSFe0qJeoHe1
LbKbVOpgwMiCF3psvkhbaDdW6vrOrIB1RhZm4MBBnSjR12Ee5C/fpgDradYt4Cp+Qv3TuoZ2NEc6
K90zomM5dl96I4IXh3p5ygOF2wvraeDx4FXOI0uAipe0ESlDg6YRV9dM10nAuDqaaPNlShhwL7K3
LPRpWlzEgjGW22TCXyg6WHz9vs7NjygT6Nk8Ij7pahYSp09PB0dUC1V27L61BJYTo5czOOkiQgyA
v/YYt0cXZSKvbGcxSfJtpqjkNW0Fu4CBXJomhDCoKblF+F0yXx7jIVikHulylUPqryO2bbnF0wIF
Ij+RSdLD7tnaAs0/PU2PW9yojoUh4dQ1kHQITGIq6EPWaViTbaoISZue5GRsUpctTK+BnMAMc9UW
A8JqJ3bWfUe/Pmqo94vGalAKhhbzWSFFcg7Y69HN4yFLEt9+dqYJfZ09lMvErKh4HYWH3cLN6jZo
LrW2pmhooRROVhgh1HAK+jebVx9Qa5ttzNiOr25L9umQpfXVcWLjECcJL7yq4CekwkdvpOZ46api
Jahqj7lEDvM7MYJDPL8FvkjKbTr51nmIi/5qVILQ1XHA22cW460Ye3GvjTaFEYJKvU6oZcpynBno
rIES4hrBensxI64Bdmxj6cWqt6N7YjTJAySiCTMBzX3sMsMPEFFAjlmxFblkA105f6PgxgM42LIA
l+l072rCk3ln8+84oe8XkTgEQ0rx5qpq6Y6jNk/zx1Od5P6iEaUJDrLzQHyy9lwOLjsjhKPibEFq
ntOFMPxELPXFSBUe2Yk6NhMrhpJQ0Y3VukwbUJ+xJ7By5POC2Xxulhs7mhBMFV50SDWIttwgGZk1
XblOrN4/pnDPdgARutXE97twa15UfdIsRDtleHPduaFPDEDrRhA9irphIwg97Gpp6IjyOYdhjNSf
9BPn1HQSpmzdooHJMN4EndGtDUugByhsoFcz+YxkmXgbaxLdjmhILDL1cEHTxXvYVPBcWnKiGxnP
XDAjP+Vh2m0V+ZwnTQTZNogbDfYNFXElwUmGg5U8ewz92TzU3QdC03jlTFH88LqWWWuJHsDyMvsJ
TtjcK2dEDUYmViUdL+BqMH0fGREMzcoeWFeqCRhyU6UY5wNxTyfN2/kCtSETzvEttS3eo2LC1BTh
ZOp7plhi6mjzSDNlotQ6J7p5RNoGF5mj6+U5MdT8+LC69FnnIqOo1I7IW4AKRTGrLVNj62ektFkd
hKHKkOOxxeiw8mNcXhpxbahSFagJqyMfLkeMqBkUm2rSmi2vV7t0Jf4rMDw0rXHfHQh7NReBjnoH
dFu8l7lf3WqfLkco5pvgrPBPZfjBCJid2Nyz4eCTLZdp6iIbHt0WiR0kwtDQb8a8RB9Nf+YpIfUU
GbU1lRDzU9Dztz6dxDFtEQuVLU9FM8c9h6qItq0d8oTn9UDsut2sm7qCD5bXvBvDRJpZSNzIdkoR
PWTtjAQoCROsNSyjNsE7TAaZDaK/Kc6aVvirEZE3V8GE0rmA5RSak36plCCCt7TYWjZm1/9pRkT1
OJkoivImPhCkPFpqR+gQyYc5KoBS/y3cX4I/uNc/dOboDQj6yHK2Uf3JWc8GButyCU1WF2cflR5c
Qq/zv9ndFNrfBL2+QJnVjH63Jcdx2kYxlGgA4aVD0jg4kYnuvtEOGY5keDIdIGsBxGHSHw0UHRR3
swINgnlNd5kK3EPlrYHb6EnzHFcOu9q73UJP8ia0KO4mnPbjoC8t+VoiMXewVtUjPyystxm9aDUh
rETmt/gkhdFv21zo6FK9FQq3NyP6ndpd0D8q8W4IwKqsrrnel7y4MAv2huuSXIoSt4N9GUO1jRno
Jcx8Me+Hi8ajmm7frf59SH+KAWLwHwTzhWPxcQDQNO2XHNcjkm1QGLOZPjmqai8GHBf/jPSs9ydZ
VsiYaWlcbqNpo5OX7GIzm2D5DFj8e8XG9ltVhDVttfSoM4iVZAGUOHVa1EHuTipe87FkIL3OOP+r
Olkh21iR0pPV6wHIoWhZf4MZ7nW0Yh1bPUpyBcJzjL/1gFTl51L7RUuXl/fcfejhLchYEabvTfCW
D2cRXfrqwyPFEr7uGL+ymVDJfQwfUfU8zukt3UtNYKQ/nT3cHlkPKxgDgof2ieP6ScsJZIrZ+fVk
SAS0gTqj7eR7LMNjbn1Ow4dwfiIuQ0WBrM+H0s+sTqobwBVzyJgnXsqU79TJWFeHaMaIx5hCdw6k
XbqOuebR2kYSLjC/8Z7uWqJ0xhWtZXASrRxLGfmJ8p+Cyolpaee743oGTTKOug7/M0aIb4NQY49n
A4OOAjjgei/EgSDMna3RRgy+f/rLbabfKdS6+KlP9vRbmH0+nDIDPWNgfVhrVUaCqY+cpn3mcMNs
S1CYMDfge4nqBnMBEjODiaMilIx0K9in0uLZautdSyBXoiOFPyXmj5tcfOtDdwmpOKbOZyefC9N4
nSpGwQTvaVXAh5Ru58uN7oUYIdRNXIfUIrvW+dZUyuKC+6Iudn7+600RTvHZO9ps4uzfmCPkIjqs
bcW9L6+1NaH+gO2FYGN2srCKB4vgVAC16rZfsUNZtHyYLjcAuN64aLQNtwBgSJGWSKna7ZTXaKhP
nXXAiUcWwRNBhTkGlFVeKALUDXEQ0Bx8lwVXArzXB1LR+cOykmilUrwlLTG/RalRG+H+0Hp9x2F8
zKKZmCaF3Ej22P2cCKPMld4XzrLTk4Opn0r7GjIeHKGtsrWNbGcZO+2XHPHPkizkPwWQjhyHTYmN
0nvEMcb+OiTRXsAOttu9UcElgNCGqyQba6gOSAD3MEd1DAmOwntDcAIjIlTOkOPT9sNjmWkNxcro
E7QJiAdj6ipr4hjmXvFZ+lrcoJ7IHqmHbTEazU9Mz/QRHUgSok4VOTLVMan2PTokHzV9Qi1m0pZ6
vH7VAH1rHHU6Th0RjUSgCNQr9al4WsYNxU7TlANwj7W4zcyhxa6oBTaRIi7gf5O8Ir8gxVBc8KNS
KY7NwIbzWRrzMBFYdBjoP33pwN43+i9LEjElEck6brKG7emv/dxWf6VQf/bQUx/Fw8YIknCh8V9V
o3MdMUgusjA6GmbAjMaGQaP0R9AHX6PlbgePBR+LZ+HR7ehYpuziI6Fp01331wp+A/Vv0C4R6HFN
EoI4IcWyAXCjWyw9OP08RTnm7wFYdEZEU4wRSmGXHWdpOi0KC4bWuOrZsDACyHreojKuRBomPBCC
qiHGFaaBQ8gL59vIJwAS8kvAF6sI+ebajxkKsoybUT8Jfh8LuE7fv6QVkTtCg0JKb1sG1N3pqayH
Zw8FcaP/j4zjiJcuaXt2VSyNTsOeEznhekjMX5cJxhDt+8q8lfOMqjU4nMPg6hRAbfutQX5kv20M
/2Z4AbOp5ox1qzTXqYbYFgkRishdQoq4l96bHDpBSFRQ5v90Bqm3zJWIuEA0sxwMkCh5csiiOlyF
5BaviwEZ8Bh5KJbQL6QKz1o/EczQQMCX7zHUNtSiS3tESQP5BFvLuY6G6zQKZ2VJ114xtr0S7nv2
+WRIUphePKJXyVd+TTq1imvtaMQ5OtmKabpIYIbjvuWvDsg0++mCJt+n4nKszyL/mqx9yqnK5Z5G
15Y5uiIe5UoFSdpOvAF49SU7Ad2qyT8yI7NWrALfUgU+zEFdP60rv+mWpbhTA0TcCJQPtrxH/O9X
0o/KVSRKa+kx/IfdMLWhfigNgrQc9csB8uZ7dJooX9hr4evExp4WiMUty19KEL+1/S9kywEq6Mn1
0Ki1+ACGKUI8O5HTyk44nY6F/u6UMP91ZuzwP9gwap8Oclcl4L435CSYY30JSuzQmXeN1cZzVj4f
TrpqrQq5c3nDWgMUbp1022zE+ZETkdUvBJ+5Z7y6OnaaFrE7ozlGyT8ZeZxz+z1gjOva/EnVxz7Z
akAqzMhGdYuboBGnuueKpo0EI3PvvW9bjqs4lxeIPpA7S0S68XcDLiW280sljPc+0NqlA+bEdtto
qazqY/TwxWFpfHFaRatcfU71lztPN8vZuvwvGsVSZW8lG6OCMazHWyjDH2Wh0s+npU/cvFcwLcNm
w2BlStjhYNZsPGdXEunRk1HitzGyPFxUChm1iOJj154GTiXMyVhuuhCcQ99vPZZ+Q12JTVAFTMBT
e6WMr4m3pW5YMI8FnriQqGhItXx+CIXrZDPhZGnMczMDXiZBcflcW4SiEiWDs/sHPCN3dg2mCcVN
WtzDyb7pRZiuQn7ZSfNjojYcywA4Xv4j/NccsOU80XZ+hwTe6QxxBSqiRcuQOaCOS8Pp93SAADKe
IsV8sHYwfg0tFoqAyHZFy1X3TBbjgUfHl/xgeXO0tGeb66ckCMxP69Pk03YHYfo+GLOmw4lOSZYc
Jjx6pmwgPSMcV3FwqGpuu7vZcGn4FTG03DHgzbRk/undRceKi+V98uIS39DFnOPYJ3SGdUwygRQp
SgwdUraGw1wh08CS/DSBvqntl9HAVuY7Jcoxj/QK7JMs2cduich6YelMPLUDocQZ476Gtb6H/Doq
MOjrLDqVjk4B7RDxJyF6kIJ/p6hvgxJ78tTJPGWy6Zh3r78qfVOylfFQwVrfrkcm+5VVMduicYCT
BQVrLcV7zgCmIpQCsuoeEJvcRtBDqIdQgxjBXCaNnLwZ8KzWIsDeKX6cYWvod3Tui3DY4pgy+n04
PZv6o+RVgZU77eEdNPXDVfsYZ7qdntC7wCe8mdY+a1heIl9wUX9WsaJzogesPh3txcmvnXWP5AW9
pSy2leAtj36YFy9i5JmK8zuI20Ws7Bv2jYuKy2tMfG94sFR/NhKLYQW5wQUdpuneACcHTfTZlfFn
L8e3jnFg1L9Glf1h5MEMmPEAVP7H0XntRI+sUfSJLDmHWzrnDN3cWMAPLrucs/30szzSmZujEQPd
dtUX9l5bD+2Pro+mOoYBB+5ygb6sBDfWAMPnmr8NoGbaTEcUV/NOlDeEABRfzUcpd7aHD549NlSb
UCrrRJ4sXCkBnSUgq7Rbc5FVJdqZxLlkHcplkOo9g9KhvBOs5/uMu/egegUIeOtoNsfM3ej6bsg2
0ngvSJEK9Hvf0TBBqjsQUWtnazJttebQlisr3ft4ZoeVzzbV3CR43moXl416JZ15rcrgUFvWt5Fo
WCE7rEgFrmsK9B34IC5gRSzZJhYLFxaHihDJ81r1pKVFsChd1Fpmvo6ILhFO4OGuHlBV8FNc3DlL
jdyMSg7oOAFNKR+6DzKd2RRT98QDnJBLjv8o0f6iiCNWJq9o3Eit+GiUR2m9F25+aUR2HzJ2bwgN
GgeZRdlpwELttwZHiRo35JMfbDJSpT4PUp6NzGafFgh0elBNEqZZZYNBVftK+wgHY3+K7FNeHokN
R+3HnYa0WFPWsTnQifx2zR+h32hzUSiP1jEOl8X/YiU2DRhZp9BGFYFdtdYCDlHmi3lIURbAlHIY
4Bu8Ib4kFlG6iG7aeJcSx9D32VolCj0TBKmk+d6unGfYE2PbYaeSSMP6Jv8NZfFK9WRr9hX2XQhp
hEbf/ATNKz8yNep3GZbncpJg5MatHSYEabr03SIhewIxQADLDSiWCDaqH18NWX40zFLHlMOrkxc1
Th+5G/3mlrMjfIyzvFZ/nc64+CVJeoYbnnERnzT0uk7XJg8SjBY6kZQ2cfUQJzajpiOYunbWxURB
O7BVrYsdwNqmOTNsf5RSnw2UKhE2w64bZoiUqFEARVaLqk0Ec9FtH3KTLlU2tKM2Mv0CSu1dB9al
YWguHW2lDdRDspPAw3x40t5v3corYWAeWWaW8NbKSOFVMS+AwtxT5Amoz5FjrququaflDw6adYXn
0bipHM+pDSFoUqxjVdIQE+SjfuTZfmuz39Fc9QE6vPLKrDIIw2WqHgrAqlDABvFPpVR2RvoncrSa
9B/sdMxwmwo8aAJeh++aLPR1y06qY2/SkO5Y7lKrWpCfwusSHXVoMhT5gdncdIN2WlESMjZjnT1V
KXosvgmB98HRizhVg5GaQls33sZP9iDjR8QPCPsHl44uqZDBCTBM41xqO9TAsygdqaAKjfRtBk9e
8Am4YlZ1BFwU6sOEA4R7clYLVAQBbn+3df4MU/uTMl3rdnCr0IN4dUNfJBVlH43WM2wZYSPkG/i3
rAEdW0yKaIZA6yBb2c8kGgaI2IO5tEjsLlLtoiR+es7q344ktcRgXJESZirC8RLYhzw/9FDtMRei
PoVOXfHUstllOdE1NS6zezAha/LXqC307l3D/B7gXsr5pwSzXeMp1DLM7RSVCrqQcLIyYW0V/cUG
YTGhMJpFRfgyblNYx23PR3Wsp1IPkCzUPwEUSAmHRWGmMOEu/HcKMZ6bfps4qwZvy5gRnbzxsEzX
GpyS9jA0x8649d2dJock41vSfuoMd2J30XCM51zCXoGnqThxC9s2PSAs0b8wYjfpM57cSwIl50Xs
rkms86k+64611WT6HLC7GsmHi8WlUK52ADR8ytGiEmc0T2xJ1911jBKYIuC+J0sFXnJdU/pN1Xi6
J/6psRiVhSv+3MCYGwXgvSXJzkq5i7L9OM4q711Xr43x1xkYms7pECxgejpiLaS/yPK5heZ52iGC
Xne0pRp/ojruU1ynK6v88foI8xnUlOTuDZeabaaKgCRk9AN9zmRnL8WjM1cmy5kBWZvNPMuFIkEa
+q6hl8q6dpnnyLoB15fW1Eb9U+SxmjbpU4yxt0zzA4eAr79LFIDtcIO7s07Det3QqEYRVG53UYV8
/MG+yl6M0K9Zf6/qLRYSnzrKKB7cOQj2qHfUS2Vt1I7M53RW8tIOhMxnc+Y2BiWs0524dMBMHnR7
BTLQoshJnVPpHGXco07fdhMcALODeGuJpEzh1kZnmzw2itGlYeK4wAXrFTBfuJua4m6iQ1Sfo1xr
HlzgV5muDO9lta/AW8UQtSDXEIvkpyvyCrl4EpBY7y5qSRLGBpRc9FgEyr9NpoLo4WMjoIynu8zX
pHedDQIx6jxeRpCHunplOaSZYl72u5uSXyxgbHGKtFBgTEer7RPtlFNxjtCIQlzDRfyKW2Ohks/H
uqn8idNNNKx4FFm9IJYbgwO2Jxw8qvUzDKswukJ7IQVIJbWINTGn/qx0NwblrSJZCWXZaUSF1PnN
quVtqPUNwG62fcjGCYKnBwoyZlxT1pQ6Lw3MHtaHEPp2LDAPjafC5zabbD0l4j2LVnWn2qi/ga8x
si1XrGKIvqC11KjFThZJKrKKUZHhMmyWoQOxcDyodglz+TmQkeDoFSR96yS0iv2ZfFcJbijvdfTu
DZ8u86Yq28TtlyO6PdfMNkfJZ3Q4CdlsD5+Oks8JC6MQIXKP7KrSwTg1EPCpxtqdxu7YKSrGFsxc
ejI3OkKtAL6N45czfuRwJAfv2wQlW/fRrKA8Rd1qYclqxhxhdM6X5+w7472LbwBHplK8qli4TXJ0
ZqD1gDZ2pFKgkLRq52izO80VWBC9i4QiIqckUgzIzXScsb8oxIOIsRqVUwktjA6RTQzZqv48xRrS
KemGQhmk0tJSP9ExvXlailBjX1t77IwKzc8QnNxw7Yl7aWHTY9fSxt6qop8zOkjidvxjZyjMTGev
gNNxU4SxI+EsjnqRdKksDYl2NG7ZaH3LgmFrrm9hMB0RpIFVeMjyPRdABiz2RcAOMc9I7Qyi7c1l
3yX7FaxZg6ZZY/GZsv+PyI/iXgh3ic7ZYMF0ssCmtuGfzdDT7dwPfczhoZrtTRcqU0KcxdMKSOoH
MpCWDUb8AK9y8vTzLepm+BvPLDt0SozCwhpP4zAlcaflqXeZALceZWcWVVDqOvQVlTZllgYsLAC7
wq6bJ/jroiT40WzAgelLC1FPwQFiCtjPxfSNhwDM07/Q/7DMlkatOLfVPyP0XpWsPsuWN60U8Bjj
WWYUR61yALZ5ICPcaQmVsgMwT2Y33Hx5cAiOr5tg3UObT2C+A6juUm3t9MSc2NQEvUkABfNrn0Ru
eridzyEfYdT2wm6lwB/NYvctFwgGkLO3ZAdmb0FDJ7hh7ImrT69WGrZlmX5ZRCmUyTLh2SQIsPb+
Uho8M/ujf38ruCZ9ouSlcSnV96JekGSVF1fLOzHuXvRM+9QBizD7hj6EM4SmRgs/RfQe9Mem2qJy
X+tFPM/yVURVGAF8oZEbr2r4navvIXw9h801U2+9/209tiPPrninKS7Sm4/OtJ+qqQ90bhEXbMAg
2VEpsQt3UTj6wgnR0XingIojwyvKxv8tlB8qFjs/e9n6i8tcVD9CLWYtVO8prUafum+mfMNwADCP
iK4659xbrbgGMcvxuAHuh/roqlM3SJfrh2U90GKOqN7E+t0Mb0Ur9o6dgN/ZuM3Tw1ysF48qyl32
tMrVIjnUB7dWDfVc8ECNi154T5IDJ4EK8sTU/slyCxchhtOoIWwWRlbNEELE33Gvhthfyp3C8KCy
zlFyzEdoAtAe470VjIsu/h4IPi6GA05XChAaWefmF/TSqMz9Vl1JaoBKt98U+6Il7HSVl+iB3So/
Kpx0u1F5Em4hhW5bvicYMkasBkN/TOLHFMBSe7AQA8y+/S30/mTNzMHCBpr+tR0qWZhIDhs1dnnM
IJUnbSD72Tq8hyO/s3HMgKeFAZPtEioOoiKddU3ovimZNrPJm25eA/23In9L67Nx5j2e7wHcJhmX
qWaeWcPi5+XsQg+dT3VAH8/zHvO2+SNA/gXIsWEGMX8vFlL5Z02+rgHT8GjsKpo1dJMGQLF2oO9N
TyPraRMOnscX5CYkCNOZcrF4CMTb0l6kEVlc5aqLPjUHs/8Bm/zcLS5h/PKsi6bdBvWb4qvPdmV7
U7IaBgZAMvXXahB9DRcNIRGQlKNki5b9VfSNpdrOtJYmvXka5jkoCKFz9J1ew1HyyCKB+gVWflM1
wzlkDzIqNPir0Fu1DhBlise5XT4TBM/1AG5Pfw/SO8pu1T6m/h43hZt9peVzEA/L/ivQEmbiCXME
tpNKjDTVmuWyiWfC6sxFWR9F+k9LmJhBwyruMRKarv3C046vBrGc7gHZQ7/RIACEvcdzYrogn4Oa
92Wn4UXB+jSfxD0xh3Fa2xTbV5FvTUycRCP1tOtwiogUF0/F1ecO2S04tzPz1TtP3QVRacBgct7a
UYMI0B6yZjiKrPlGgY0LAnoB0iTXuYaCcNCy3UWyQUBEaAJgT4dVY1sjq6BZyvseWAF1DmJHt6A2
uZfdRrFhNpv5Ngntr5iNoc4xQ/GCc+MAxkZYQDdPShIeBA5eAw6OMBALYjBSSbJUKwQtv4r4beim
yQmMuP641139r6UWMfUVTjkHHpGH2YdsvTqgkkeD7rngqmS30m0ceNQgiFVmucWAlm4BZWeffKv2
iEKKQGIzmzUsGHrmJZZVrtOGdFvrlIrg0gDaGFitWtHNwBVkuMS9Dr+h78y5XFsZnwMLpcNv1x6z
8mqCLp1kE1H8TYkzsxgKK0w5x/CnQJLllgjLZhrfTIZzo2cuAZVO8HbR9fv2M/DuLrjETOwU96vz
HlFzcFhW0qYw/AOxWw63eNhm2qZEKKJi6vUxUEb+h2kdeAfxu7nBGsjRymD7XMVIWZGLm3hzZG4f
RMRXRGyVDVAdPq3gC2ijbBebv3X/7PDbx2h6Qr6vznjE3XYkZs1leYrCqrFLDA5sVZyD8GAZaRzz
dFTKh8fwWPqHonWRXL7bATEyLMcBCS8bzJqGhUYIyBy/0EzyTGJRWXXGPIi3o/gnmWmL/Ahkvkfh
oeKoZ903L3p3odWYZ6ovnx1cEY/nsGeT2clPCW7R5cUcbWtT1OrBH2Ap5ISUYwUdzhWtlrkkThVs
60TyirVtiKh8hHEVE3gSuM1etUhAB7YhIqCEYHDysV0UNMpV1qOzKuYDQJmCK6pNznrcbQL8MIWy
dsDwSkpxv7d4w7k2uOCqql9q7jxAO5BNPatNYhVywCC71S00JomjpJ0LCcwazo4ZOAyhUkBVk/Xg
z2iilRsoXD2/NnE2SENjdizOmQYlCV8VJn8HHXaYUQ3hESCdaFM4oDxLRNE5IZDZxmK7UrJKLMDu
ei19Id2Hh3wKJ46frUcVlTPiwYTlVepBTXrWCMe9ov5KyrUfGbM6k++BQ2KJ4s4B1mGdQ0PL8Dz7
apsVywSN0KicGOscpEgPprhfJAr8qPCKzxYNxUS6YYiDq5dLGO3QPJXPKNYx6/Fe4GvNqS/qTFkK
EMo4jtyQR7RUd+GUWomrQS8fogp3BsNNl883Gpx7of7LkNYrBcZJf8UKJHf2IY7L1ly0HUNFMh2M
hoXhOiyQ2tlQhI+oTN7AXg7MbtT4K+7PEB18f5kkx6hcoyhQHIKTtVlSMW0w/++cR+ug2Xjn6nRj
VOZKsLituTEd6p2Qaaj8UtyfgoEs5pYaILcxoaDUI6MY1FVF3IEQIXrs0wXYakxwvnva3nWYIDnD
bgupTU0h7SnxMQTj1667+JSwc0/6mK2ONglP2dxsBA5ycLNvtuNCF5RLGnwYRt9B+JKcbT6DF3gv
KwER2aXjjgPy7ShUu5Co52kMXxM+W9K89/9sZA4tyjdks8NACYuIjuYlwtQKqmYWtUwSe9YrLv8n
F9a8xYXkTYQniDcQ2Gv5bsMC0q4Dj0jl5d9j/VkBtXfqGOPqKpXfBelOg7xo+bNgi5hU703yL/dL
gAAHi995tBUAaiSqNMRc/LTt9KSRH+oL0kPUYRnZiLSKFht4SJN7RHwbED4jm0kvU20UaW1SNVli
SLlhjbpqDb4V5ypJdbLwlgpLxYJL5tDk4UtOdnkIi+OIj112CRyMNa7qWUjqk9k5q1J+KMoJn+2u
7dmMW+92ATuCUq/guY8Y1NduyM6NDrHDKjdle1S8iFC9uaAPprFytfe8OnkcV/3JY/6QuN+ugHMU
9hs7OHu6v9QIeNGoqj1jqZQET7tz/IKhxvFO0mfNOVDgs8k4nrL4xw3vRYV87DxgBBHjPY2qjcvO
oxpJ0qPnSRDkF0xG4u9eRdMHhT7hz1Lb34oZdt+chqhdVmQis0IhU8nZ6N6X5sEoVglyIWIGxJdo
Hi0pABByCmkCoN5YxT+JV8Tjz4vZ/CawO6r44RWHpEeTgz+Bc340vxVzAtc9qg6dNebVo0OIqlpf
R7izmviTxp/BeqalFs01RqC/Vv6bhxtBux1yyYN6IdsDMy7ZT0W1r/VdDuo6Sr9tjl1Brpr956Vf
hZVdIONa7t3sHpCmKmz+4OyHrc16tI6OHYdscAnG6xDoixJev7I22rWBid8JkpVB8Wm4b1F5TvAd
1mwKLXmE2siEGIW5szZrTH76K9d3Zd/uKoZpAbxOBzkEI5/mWHYHn/F1k39V5DIAWyztVwNGNnfI
CFwjldVaEmpWgfjXdN8Ot1inXMfyUjjmfIhrGIYlDIdPRVBqGwDnC+NY9UBverDP1DEAIZGyIcsN
i2URyo2MUd1B7WR0rN3b5ASDv0AemzQ8KuIWVd858H6NSXIN8KKlytUR8JJ0/BMxFJ7SrJQQrnz3
bfO2mcxZzKXnI6ncCvlTEW4+RGQyQqdHXrjLgxZhfQ/nPdh0jIOZnm/i/GYCz/VdRO5YIwrCBkBB
5Ag0awdXSdvOdfgOtr8wY96x/q0cS5wYLEnIjV2jTSEBUgkQQaJ6YiuMeye6y4kStjb8U4yhEIOu
nnKGTYPVNSkfvrcYYlxQSPdUbYaIQhr3qPLeFG3lqXOmMTxlADlgKpgNRHpGlxlPa7Ipq6c6fCc9
a/aFNZyDZK31T+5dMucRe3cDjrm3ogLEALCkcugKG+cNHTMBNHHjzkM7/5cglXyjkCihXpkajAHc
DjnRX5vc3dQDE6R4pJ+s14ifO23YmMynfFYADpK9WLFRAajfAnmq6nwbcf2m6MCqQA1JRtmZv8jj
o8sURdwKg6Q+zVJXysDNIbBBPYd0PaS/wJ6lBW/gmlBmeP0prFZm+CGbj8Y7lB4Zb5cWiMRAwmPe
vTv5YypcUuIlqDj7dK2SsMV+ZdUKycpbQFiyNXBeDD8N/NWxqhKb1M3UhtqcX8738/lEjuZFgqSk
IL6qxYcwl5T/ZQ1tCsX/NCpzwH3gy/W6WVO6C5KDkaaQsEap0k0LJsIfNhTF3TD3illTw7aE4El0
rQrJQozR3Gr2Rrsw1D2ItVLgIGihdGxQ+ML6ZIPn9qtAXi0iDL39oMO+9gk5OToXTSYLxl0Rm8Qi
+dVHvMBXZajO0z5Spjh4rYEtqQO3/D50P1ZQwPu7+P5Z2u+Vdx0jg/6GPk390gGDJiOLworhWY5c
PQicue1+KqxnJ47GqHwSRTjvBBZ2JkTMTUAxAeg4RsWnydC0V1BMEW9uk0QRGyYZhZIGeaLj8+1H
OdyinLoi5pts51b1hCh+Kns0Z4xixclqmZqbC0mzCjMU4SZeYumuFIO2ixF+wLK+DMGjEferiGTh
kP+TO9A1LH3j6beph3IeDl9Gi98iGb1dZfb4bX4yiWR03zuSoegSXcHJI1bYVEsu+YTph8ccbxKN
GaeGd7FF/m0yZZYaiz3zpbc/iXodXWYYjNMYXMwRajPZ9EBoExY4m+gRqt7TqMora5u1P3RbtnsL
39zb+r0mGnGo+s9y3KZsFV0NXcPeCxkQXsb85Ovaqs6C8+DhPE6shYLjvbrayd3315qxTf1LaPKX
IrR0vvP2lcmHiu9G915lsg2q70L7qLtsW5afDjRLbBM6g2vP+414WCnJnABD6fA2FB7qkS/MiFsK
RsZ/dKxJUZwjZsJEwyjlo/Zuor+hEAMzoIJ944SyE9rC86gEs4qdQqkHmFjtmeq/SsloCYZOwoFb
AjCJFSytndBWMtN3tV0fYJvOqrDjl0eYnGAoagCo9t0H8oUNpLmjPTKQtIy1MR0OMLuJHvcJz2xj
tjqQwllS8b1AAniLjX2TnQK2jTpNak1ZFgBtaLGXIpRiCYdp420ythrs//RLOT7V9Kl5M1LibYjL
eGzxGoz9R99fUrrIUNxM79LUlEEWKpAsr2Yt062BqXsnV9p4lsaXPpKiRoAfylmktx31fdtWy7C1
txVul5oD2emrXdtaZEbmT9fbNeUFtCAby6bYeEpFaNp35EJNPcfiSw2+rfCcoUwWS1QNOVHL8gfw
IHkLhfYlgn3Ebk/jMzA7Uj7GGagD8OSS+J88PINfmhjtTYDbrg+PFJajG6Brf7IJ5v1m/Ku8ZyMh
POqb4nxF/cXo/wY8ccRgmmo4k3yU2OR3unWBL8N4umyVWeaQFJykLOp/Rv0bDfubmRJ4Yc0Da5c4
pwhPbMO6x7yywVCGlRGt83zdqbtB/ZkqdN9kdIeqM9XRfYDzrkBPUbThBJWMla1LGP0IpV/JgvVQ
sI2Cd6O52MExSpYFs0EHHaatfhUj2/nooyDztUbdkhn7MFpbCfGD2r1gWjNUt0rB/sNSMLJfEXVe
bJCn8jCmRcnUsJdzO3ihrp93TK87HBdQjAA+FTNNwhEcyIJoumXWUJd65Tbwq1nlHtvKPJXd0zJP
Qh1mBDwuSyd6ls1BLw+d490UHnZAXg1bRybPVAMr3OrkNiQ68CTE1pFPeDE1ZihfmXLWbYzzIyKu
TapB9EPTZemwSZuzon5geAvNj9EDK7Mr4K6Fmzi4oyPXh588ZzH6aeIal6ggMhVtwmN6+FxE7Xa9
NuqrhGxeLdDHePR6NTm8iC34hdo3EzdIBDiLaqWBGlSOxEIG5hwZBSdWnF8Tfa/T8aYBt/WmKO6a
9qO2NMTMAjAOyXM8fjQWXXz2OeQs6D5ESt6gi18eVryzmeZnWLfwC91r7q+QCapkDi2bm4PTt9MX
NW9PScdiBKDXUO0lGJ3rm+XVC516YxRHm0WTOl6gD9OpMlFPJt3jCK0y7x5OYqOSH5eOZFi2slWT
X+PsRWwFkx9Drg2TIFjcUB3Bq2LbUmHKewHidUj/yfpg6e968rSKYydI9HmIbgBm9uD0pRsgsd6v
OImYyQWfHbTeMFjZ5K6awHETHmPsZd3OgOzEQgdtLVxpdLdlRMjVvO63ofpZVicFTZSP0s3W/kxm
7nF51sRJyhNluBJsgLK3OhjRCwgkWP55SDnFGpWQcUtfy+apcjeK9JDUTy5nDbH1iIbxqxpvIRCE
OhzOyXB2oyNEeSk4I3jik63KgNaGrBqEX7ETgvMMlq1O6JV3K62TziETV9+++Jcbz1hdpWSRV4fc
MMBl82roSNtoHZyOgK+nr/yz1avKorOQu0idxl9vcXEbvUue7YbuL2C9q+FbjfSHIraSrLHKoreA
zoVNNSbXFJBrcmMRTHGGBtcOUOUDOGRqVnfjjIUaQTDkOW4KaHVO86axLdGZAWflb2ky/QBZsY2y
s1szKbu1yXVQ32NQn4VCxtVDj6jFp4mrTzmq/XXmxS6WHJKFuMjyW+r/GtXeDECdyxyrcLl3oGT3
/5yYg2PKGlYZ6+EBzk8J+Si2dw1YxsXdv7zYl+ymHWOdoyQcwDzkXoT2tEJeyoaW2IACPRPDmHvH
6tUwWHP3TvGGi2ceByYhXzGsCuOoU/x6MjyFA4VZoAUHr43PxMosMoFAPERENigL0mG2zXSY19nO
GvR1aqPyHrvVGFLip5w4Xj3MY/cW+K9mCLY1E0Yl2jbxU00kDK0rgamTa7ALbngG0OiQ+7bNQVE0
KBSVfyHD/3GTQLquu13B1FiQq/d/rXDtcThn7TxwLn6OM30p62zWoffvD7lCctGBADtyspi9NEgj
l+14QQSJnALiC1IVxoyJEixahPjjQLAEJkcUWctB3cfFRbj7YFxl1grvQIaye5BIq1UMLDECYicV
mE23lvOycMR7gzVz6wFgCcgEDuP4MHRcPFjO/43eb6GcYu8hrGOuEbUY3Q3m7gnKDwsdq0ruYKMH
+HiOIr46HpqgYmlo6kYZzi2lc8AUCKGdqWvLVtkrTcMvR6gAg/U6f5Tap0iRGqySKeKlWxWoU4eS
ELWAuwhrPKtoMrkl252GOu04Fuw5/xKWBQYNXctIWxWzCe9QqxVO8b+C8sDi90rZjalejLnwS2Cp
5phxyEHt240yfirhA6gE0YTdPEOwYiDkDs4RBHkDYSZktSD5LHIL8futzy0kE395/d4bnznLFjxu
Eq+k0R9a+ac016KA+LYa271CfByzbTv4tJtDqm3cYmf1py78cqgT1XVfUFAwYGh2Fh3ZhAZCpLbo
RggmW208tYG1FF489xogHyGUBU6gdDvF2JiMTPxhF6SM3oE6mnITWPbWxk7RDgBVAf8jLMWCkfb4
g923gilsugfMN4rPMDjnHNWmvjdZUbcI8pkivYUFE+2JHb2NURw1CTuijBWox1T7ihrMnYSWNf/b
Nf2yg/dkqpvRJfHc4m44jNpf7y4rIHSIzxkPbG2CdfyY3f7Fi0ggvxWj/maFKCxOnkni9beRf1n+
UUSrCPxBF+x9qlGUWGb0iPO70p5Q4vNjOMUhLg+wPTlFf0LTXjQc4ZJUX2Wy6ZxVnzZlUXcvf9gI
sRP5clQOPflT6HGBWf+rUANpCThEyEMRJq/qqpBPYI4HTb574ug4nBo4OiahmV1ehb8Jxj01fhfg
nJ7TAMscDWoD6x62DXN0JF+jsm47ZqZGsQicV88IVoEhlf/k9UlA+FLH9745KPlJ85G+UhZlFztH
brDX3VvKTZgNKCCUvSwIIRHXCX+lMHzHmZv3d9+6a8Ga2tUwsB1jxFXql9DvvKO19TMyHM99j/i0
o4oEObF+2TGYrE+Z1pbk3YkIgegZlpAIh62By9GBs9utTOcfH9VUGU06LTJwVELoQoGgHJZe5wKT
A0AynfTNq4u+bGKlyPsT187+VdCdSP+VZ0S9yfeBXaSKfMrCDWjg7u+hXcXYvoGpWD+q+13CmZWf
pdleQ/OriFM6Zj5jQAb2n6re40C8qkqfxYL7Ut487QNl4sokQLW+MgtPtU+/2/cMdi28WewI+mxp
U74yn3yLgY056Le1fWm8TB5Trfw0zfqfFNY5aMy5xQwF1xH8hJdnL0cACZUH+pKMT0WNiL1S8Yx0
M4rIbQNDXvOuDZ9eM60m/X9TmJ6iPnracbvY6QyFkzJYT+k92MR8Z593TP/IW+630tnZ/U+J0aMZ
2f6Tjz243pq5KbXa1que7vCr6RdEjsivZxVOjQBNSlndYgvQ/VNtVgLxQEkTEyKEMYF8punT7eyZ
joFaZj2b2AjXIps1ZzEad4MQ6aD+Y44ILJOsQZ/kiI+q+DXpQFEfvNloi9gFbobh2/QvfhcvWgah
9KnzKvDmNi5zY9F6IN7sRdKf0q7/7kGLG+G3dLAGMKsLEoJa5JtCupgXHS16P03ZoUJnKoSCLhz3
oPBmSpFt/Fxh+vX0pygw69NItrFmADRjFmLQ/AzqIkD3nyu/cLU1Tmx2LXnLaMcnKQnfQZHO2Lxa
MNQqmKG5dRx0avAJ4ghTSP7lFKkNKX2SS2zsY5SqFwuhB7gEEV00sTXQf9RMl11x76eMEcxYjcaU
lJKZeYADcz/v0FJTlINxhLjFmoPunSU3m3H0tQtl1GkVn0lif3qFfSzhqdS4R1BpzE2yNQRrCLYl
sfyKK5dYgYNSbSvnM/aP0mZwr2wHPuYk/vx/Bd+XMwt/2yBeAgttwWLJY4lfg+N1pn5NgQmtffaO
v23R4JT0nGNKdS6sj7F9ZuluCG5hdFCUjcc+ILPRoWpoDrqOMf2nCXasFuXS7k+OsTGaVcNzYldP
3Tq75c1xJ3XzJcnruZrjN+wwD+/yzsOucmvKmxluLdQa+S4aCCbn5Lj2+sOrVkIh3nJhAmedzIle
vrYdlXDeI6kVISHMoFtq5qEYz61H6276DF4JCi3ozw13VV5c8P8KhjbV8K93v4z+PYvWBu7Yok1w
F7xCIHdddR06ivmANPEtgYxueVBJina3fDEtO5jAhZJAP0MUkQ9n2aTR1nF7QCKfcDTT+RMzv4va
O9S+2GP9eqund0ewMCuvuXqkKhrahxqeXP6IhD5HIXrbnAAY+V9kM/wlNM2vv3r6PhU+Yumyd6+X
Vr6f9kQB1qxXKb5EfbLtlMjABNvIxUsk9wNBOVyYSXoT7UULkTt6jzTcVYAxcepq5rbxd6O11mxi
V9gD+F9m8e0afyNOlLJ6hRDZzebQs1eReFwtAPrk1XQ521UGM/7PlLRRZr9V/6sBzyTSyXPeBRrI
tBxnA4JyL3gY8T5r36vg6IyvJrmo5lOhABDGTUNlObZkMXdQgvW/gLd9yC8ex9Fk1OglqH2HyBj0
wwYGT3Nw1io2oSz+p7PZ7Vm5iavufyfmzQ3OSbfH2M1JBZwluOXa3vRY7Jls9cINcwda6KnZCVMW
GFcr+ud5R8uCmtajod2Z0MkMebCTLdWiBuujfZlEG/VWMTf0nRdAlP7tIq7z9l7bOAv3BUoolfGE
CEjA7L/N9hmwjKvqY12zFSMHtVTXdoFSHOmTUqoL1b6E2PDBXHM2oTJ7xBpTCDnT/Q9dm1JQ2Z3B
gAjYocWI+oPylkXKnJWD6cNNRVBb+a/E8bF7EZhy0JjhO/wct0HzeNVUyOXW1qs3PDopwKoGrD8Q
O4bsj8h59+J0GVgQXnp/TsKbEgEHw6jdZl+TeDhnJeCO/6yKpTNESN5PbD5Vjdc1MbmJLmr1H2ln
thu3sqzpVznY14dozsNBn76QqjTblkTJsn1DLFs253nm0/dHn+7tqiyChGRjY62NVUYGMzIyMjIy
4v8B26G4w3qRw+C8GgFSnCujecPi7cqLHopMpfrV9cZfafRi82YVUHBVPEjZ92gEMOGu6j743kPi
wX25swkLYoixbmobbw9Kic3CZvH8MjvTQNAh9t0Z7s34URk/9da3SrlT5B8dNeE5Mbievo6wehpo
MPuitt/N9BIy7hwIS5969argiyk8MCZlR4G0FnRnBpSq5fSjNoPzgNKoBvCroquAPB74970n2Rcy
MMVFv68pq+34paKOVP1qcW4Mzo1S/bAbVorXRe21bW6hx8qH16quPyX9Q2S8xuVL4n1XSd031431
oPkEOkTNrXEXzqhojkQSnU6z9rPU3f+GljeB3drLxkUYGjs9+jlgJ3lAS4lCEHtrUAsw0VNUvDr1
pyJ48GFx+u1w5u3xtbEA/x8preYNI6eojH4mu1KvPe07AI93VnXV968a0UlLW4hSfsnkCy15lAyo
gmye5x9lciAVuL6DSow1AGrU8a6hUARGhUdfsM18LsnFr45+3rgAbyT6lBX3FW3L4Hpz7nyRnUf6
Bc9l5SmzXL9qqJx5dQjFDcWVaWCVkr3HzB16mULOh5ZFgFE2AKAIYA7Ap0C1hotE64sLM51hXLA/
U1PuGirc6Dfbj1GyMxUQJhzCHfjQiFVKIt64hu/e+em3N4bzqtWAJFFGZ9PjUrlyAfDfZEPOEO4n
477Q031NIbvBrb21vzbjN0AbqOq4ligLMcNgB0RCkXyImvnh5ywI7wubt7aPmvez06nQfq58KkVv
bEqCId9omo9R98nhuZC/+59O7w+RZluT22fdx5ZrlJ9kdCxQy9rFr/pIgSINNI7Snf2n4mfpZIb8
VVqSOo9sa/5A0/+//uN//Z///WP4L/9nfp8no59n/5G16X0eZk393//S//Ufxf/81+vX//6XrfLI
ZhuabeuKaukWf/j9xz+PYebzl5X/lAJHHZvQyR8kFJzvsm9vHd7QVM1RDU23NUOVlePh7Zh8b0Gd
xwPkcJDqyOSirad1EebJDBBhgIrpaKpp6LJzLKLyyWtGYDM/gDs/2p/jZm/i3ELD36/LmTVxrCkm
QVOxiqo0CvkFTVW0AgDE5WRAFt8X0g+9oJA3pTvmlxlkG6KWpnQoyhamNHhaCFdM9jAOXzP/lwMo
h0PwaMFDvT6nJUE2jJ70lWv8Q5ut42D19ZbOlDIcsgdF34Os3nDhNamXP1uXMn+uoDldtiy2oOw4
puNox1JapahGI5SyB1hCCRmHcF9/GcHKUK/K/nVdlDKPtSZLmJEPhzRmjqyc5+eEwoN2erC1z6N3
FVk/B5Lk9K61lLwH+u2ocuBTerj+BbOAkw+wqWam0E9RFXlW+YFKfQ8mvjZP84f0xpJBdrhaH35h
xXT5YHjBCh2tqCttjPMHubgLSzpZLyUfFOD7dSnGxiQEA7QdW7HtHiklT2LU1+o4/n/+ToSwbZsu
VdMsRIQKGeM3uqlxresSFlQFByXmDZopwCCmICEZyjYoDZjKvyf5t2D4FsSwhG/IUNRTTRmqoVq4
BgOd6IKQyDdGWk7ZqvE/1tnPjlS/dW8nN0ALglhNH+kwngfO5/WJLazOoUxDPjaxvqbko43t7KEI
aMCwX+LC2XuTv2FpW1IE1x0HDfzOEf7O6l4CXiAqeir7YdzwDQteddaepjuOozuyIVhaNll63Bjs
V9X5XKe7CTRuWBBbg47D6fu62pR5LGFrGjg6xzQwCofD4lhvTdADtjAwI+0ipsrk/MkEZyD56uHJ
O056y/uoQvw8ef8AgMEDejJ+ioZrynzji/UPOdGspcqWjLmommLM/zv+jrKjP3fyHfWRxu2u/lKp
z6otva7LOHFDgoz59wM31CQl6IYc7qATP2TO/a+/G13QZFfJjhxEjF4pzb6PdxIVeesSTjav8P3z
7wffX3mm0g4yEiwFrgduMdxHbuON3avONnxkEbMUxcYWZk9taoL1dUrpm1GdwK1hez+bMrgAPOlK
9WCt7IAqbfsf8FzwMFs/6JSRm6O2V6L2giucC0oeOOMJ8BVAT0Tm5Zg74MjGXNC0G8+LLteVcbqY
pmLypYbNIeqojuD049wbFFmm56F1XkzzObr5u+EFLdCp2MQ9OOoufQUmce7GFl/4epXgQpE1WSVQ
+70IB0tZxmGhBYMBIN901Q6X0bBhKsvjA2mkO5bMrha0Q97S7zxJ8R4pLuOJwH7H56umaXGU6Dw6
2+qxJapZqRSWXFuPVf2hgnT69s3KJ6LUddPGFgksha0EQF/kK+A7PoIVwRv68Pa1VY05GjF0U8f1
CeeTUuRGEUkJb2bkI1R20ps9gakatmpriq7hzzRhfC3Q6yGRLOkxpKrFz59K6cPb9XMgQBcOu6E1
lTGrbOmRCuzIv8zyjQvQrN9jF2CqpmIB8qxYJLIVwXoGX7UUjXIhl7z8CC7SXDr6DgM1LcOUOehw
+vZswAcboJCLaIqKWnqs/VfngwqxzbqKTn2lqcuaiW0SyquyeMkypKaRRmBOYdXdjZC98uY2XTnq
2w31SIqwDxSKBJtK00I3hBBmPKcsdn0WC9v4aHzhVOQmm+R1x/hNdd2E19Au/N34wirw5YTNwLO6
42d6Cuxyw0cvLALnh2M7sq47hOiCE6V1xGumQUtcGhDoXEtuubRxk1+fw2yMgrFyAGhcdHVVUxF0
bEl1WSUj71qJK7dUTtrP3vwYeUu9Ay8f65IWtgU7QmdnWLLiEJgdS0rDtrCsqK3d1P7I1TOmBsT5
tC7iJByzzCMRwhFf5gHYrE5Zu2Vvkdmhlxbw27H8oPSO9QKKZHQv9SEPkF6q6xuzW9Cjw61AJiWh
mLp9EglaZlDFmVq5PD3GPO2alfwxKoz2Ums18o1GDiVbmWhvd2VHUoUJZwFAk7qkVO5FOXyJpS/r
6lwwQEbXdW7zjkzSRdg/RjlQVNFozEn5nILWWHfXOa+ySfjwDjkW3R5EXyRdft/AD7yZVTty3g88
qkzhc+vsdaU7L42frSRtrNGSBZKb4kifox5TtHX6aCy/Lo3KtXuNmsefPW9UqbFhgwtOxzEMcKZt
9pSjiekvBZzakubcyk0tauXD8MNYWdfr+lqah2HqFtGPxX4S9VVl4TDZUVW5vTI0FO/Z0SOQXjTm
OUmwIWrJrC1VZTpEtYqsC1c2X46oVdTyxs2V4kVSbYgrZ6hIz74gquS5ZStPpSypzyJ4Jrj77fUE
f6TBZ93otJe6emHD3KL2V4EJA/wvKjAufE+9ClTpS5ipD1Ri0D18kwNJCZv0BTjLj29X8sGHKEKU
0JR9FSQTH9LQc2V2kA5Q4F2+rAtZcliHQgT1ao4DIAbZajeAC2v6bFiXQfKAlj0QBog914UtmQ33
YjaZw/VE0QUHPNWy15nzjLLhpWoePCAtjfxuXcbi8h3IEB2S7MtaHmSNa0O7MENGVgN1i+syfqte
OLMIzU0w0m3yVhwoxyeJYzlyrxu/a1DvJ+92Lr4Cu8gpvypadqV7tD/MNBJbYmfLW5MqHMde7yue
P021q1geve/Xmf7Z628C/bPGg6AJnhIU7huH86JIQ7M4+zXD1MRr/VAOJey4AStG956hADbp3Se8
VQD3eRZJP/XySY/f4b6sA5FCTOMkDZj4NiJDp3JrkMY6+EbX12/RDk0SM7JlYyq2sMWDnHJGqfBq
V+N2Yn4AOwvSqHURp0k0IgHiDBsDkXWblrJjE/HsTIpDXInb0OKWU+MXOQ9mfa+2QLNY56X6CiiV
6cSXtMymwYbwpT1gy4qtqDoHgCEGOn4qOVOpsQfGYSdTVVFu2P/W+MIesyMKIHyd8ak4BVBcbzcu
eEtO6fD7he0Vd3mcxErUuO1Ixhv615yqCV68jBH4lZiUP41uAXU/Bm+168u2NTNhi+lBDzS9zcxy
6qJiimadfiNgmnUjbmIWhjsN2XQbdM9ju1BG+ptTijbcSn+0mhdaKB37IVRe3zoPS5a5ndHvSmRt
iUmgqMEuxkjHVVxIWrdL1H5DUadbaBbgGArP2vO5LLpyy9f9oewQMLw03qVKKwbAKeuTWJQxZ7BU
HcJbW58X6yAq0/tkiNXAr3lWvCxj2qppDNvwb6erwTS4IxNdWkATiieS4w9ep0uIyOHaoZCG92XI
TuKNNT+1qmMpwn5J1UGrWlC03VT/EmmfqDFbV9TCeYQAhydW+X9UJayG3FTxQFxZuzHU7aULf2aA
7abF5UDlKbjCtpLtYe1al7q0PHNAZtlA1zu26EV5SkknVbVrdwTZTKL+hOqMuttYoA0hjhAEKZ02
wGdl1W5QfJoM3sp3tfK4Po9Tb8N1ECNQSFnJNpmlYzPzYMeFWIQ9H5Kob/YGUD1wIUQ0ru3CYsOz
LU/njyzBv8iDHSRVlbL7Ye8B8BdQeHtjZ86fe+xgjqcjOJiu8WjsL2m8sLQe7h6eBi26DHrCu5n3
hKKGde2dRghH4kxhgaIszxt99pgjxVvSsFdGCMsDSp6SW1D4BuVDFX1fl7i0Zw/WyxRC1sgrB/4Q
RVIe0cWfqB/Rncum3VDjxkqZ6rFVdJChTZaBlFq6H6KvfnTnwf+zPpMtGUKMUDRq2IK4QfBN8Ojs
6F2kRXZdxJLrOVTW/PuBDx3M0rBL2qJdW7+APK1WN9S0Nf48xYPxq3ZoJq8umcLwohvnlnT/ju+f
KxRU2eT+Ly52nuu5nPRsGHBn6QgCO+D1HQJU3SK/xXuDLL5DSFGgyX2pkRSKXoKLqPj8juE1HCRn
pcWFQVjiapCjtuuV2oXUCFxq9fHvhheWV1cnzZ4GhpdVaU+CEfDYdQGLztHAjSs2B+XJ9Tv0VG3s
FI9yU6U51ykUzyOA+O9647Ufqv1ckLoub9F7zel3h0u/enJF1Os8HpU8qMHdhMTG50WOdr76p5xM
VzAo7FOjv1wXuOi/HOZmGVSMnNwFYog2i8jUK7dLjOtRhwNPA+ti/KRZNwHNNBDEdnG2sWkWPRjv
FiRV51uIKmwaqw09v/VI1fVxRX2YfaZ3H7P0q21cr89taXPOj4BkVw0eqUTbntLJsKoiJRtZAUdL
Q72sDG++bhNzWCo1SnOhwMlDmBFZtKR6GgGzk0LxTOtTZG4W2yzO40CIeuxkCl3qGgnyDTdmOUyw
vccg2bC7hfva8UTEjWqVXltFVuOW2X3gPVEWRYEeXUcUEU6A2eRgUl81gJ8k9HiE6UaAuGSEKi5I
4dGJdzkxBCEnbCh6rTQuvfO0Vl8Y1PIDQrSTptfBNKCm1XclAJBvtw5N4YXONnSd0FGwQq3OlVir
09YllXd279HC8nfjz7vg4GgI+tDTa53xLS04TwDEHKjIXBexdIBStcYFgdjXPsnbZlkV1SlgZq4H
Re4U+eARaOf8xY19tLRfNYMLyPyY6XB5O56JPNa2EUkZMzHVM9+k7+1cVc/AuNiYzoLzwwfx3mJx
2CmOmG3p+gEGs0Ae3Fwv6Kfq6Sm97mkY1z+WW4HowpZSfl8MSUdDrubMFnmwOFI09FGRNqNr+q+A
wGb/rC/MgsYUCmBUw+TYIHEk7qbIHDsjsAYXVnsgCqf0upkuIaRcl6IsrD9iyLSoFhVRsqwezyKe
khZKs2lwTTBPq7lXA5A4/zkqIIUFETl+yCnAbTr9nFq9swK4tBxKmVinQ0l31z9lccK6PifFCVUs
8Uk312VwROnlddv0EghgoLw87yb6ti5kcdEOhIh2GOud0ssRPXOgAT3noDGvj7+ozoPxBXWGHakW
w89GYG+u4aGnl1BLNo7bLT0JhjFCuGB0WsoUoh9zafudZJyHwCqtT2RLUfPvB9YdDdI4lSarEdRX
wG+G9cP6+FuzEFyn3gyKD4sqimpvqDD2ug+Tc+e844KtaAfLMX/FwSygY9HgrolHNzRuzUA6N+ix
0Th+1ueyrCu2KXGC4ZxkcnKVMmw5yEe3tndgPqrhxd+NL8yCCgUFzkOMSuHBRLuKko0bwrLR/vn+
2akeaMlLgAWwFHAUAWH1lAuDzrtuYwqLIjiBNZNEByXlwnJrtp8mQQtnh0l7QbGn+8tU9u/Q0oEI
QUulVoHmn/qjm1YfeRaZyse/G1/QUlBpMbBFTMFpz61ux65bH39JRdSjaiZFoxoHsTC+PPAg2DWg
CRnmYyT/GGmdiaKNao15DCGzoQB/DjWTw9lIWdTxSleO6Vd+VMhuBIKNpLo+PbZqeRVONwFgKOvz
WdoVxtw9oBOnMyPBTyk16Dc55Beu0t/WMhyuIGitS1Bmby1Ohxosiph4bbQ0VTiCK3kacp9bievr
+eXIHk+hMA777Lq15Suttj5a0URjk/OiGAB2AI6/Ln/hZkf9sEKXgWyx8cXwD/6Wxi8pV3Cdei7p
tqMb1b9JZvgyGMY25rqkTcuUiTYNgoGTKtU07MeJNKvqtjosjZQiQhq/Ppt57UVlHkoQbKOems4r
LCT0/Q4smYvhl5++w8R5tedtCuPD1AWT6Me5dSXXaedJd/SYZdAobtUnL+nJ5hbKgxvvUlyDjy3c
8jwdKhmY1nIVoMZ4Bs/bmMSiBMyZp20aoC3R6KRIKoIpzScXMMWzAGCn1/V1WPIDPDkZpAyIg5jF
8QxGyNsaXSauLFsLXvVP8aABoLZx/C5N4lDI/PuByw/hxqXjuRjdiRZS7UxV3+GMD8cXlqFJRijN
QO5wNf8Syl6al9eVtGSsh+MLxpqMqmdEGUeWl6SXLRhBafDZUB8mWIXXBS0rigouHiC5v4hVdJrq
eWUfd6MbR9PeB23GNl7fLIG0HIWAisJb1mn6JNDNodYgSCyr9DoNhkfL9zaOrtP+FwveMaqANJpt
qGoRd0WaBlpiaGVPDhNy2JKn9zOIEoCr1Mv0YqoA6tU62DYtCTw3pzHhC8WrvlR6HV7VwwgOMBzG
3YZHW1jCo28SllAB4s+2Cr4pqK5UG/geYEjzjxUQ++v6XXraORIkHKzhIKWlrFS9q6UZrb4PcvQM
HRHNvbA/fDPHRws8TbAs3iPVoraByk7CQvFwMBTSrZCqdG6s0QEJdIBTnBfDJTylsP0553L2BGdN
pRUbche8h8pzH+lGuvgQL3gPyUlgKrSt1lWcfyKqDaq5JNDYOPgWwgja9+Z6RpNAgnji2HvUQ+zR
v5B1FJXdSRn0UOPPeLyXkhul2brQL+w/KhrluZSVw4m7/bGoKKmn1lDazu0BNwdYYHq7o6JCluPI
puzvNP/R5nFgx+PQuxHNRpUVfqwKfyP3sbQkBgZApECO5SRMkLUxzUu9hHcg3aVsKP1R0dx1a9sS
Ieylqgpjy28RMThnoQyQ/Y21lSnYEiHsIi1SwVacEKFBqB7eDpDxbNnu0lrz4o5JkdTVeEk4XmsI
V/PRQYqrX/bGDnKqdSVtDC9WgwWqlRWyxvD9Z1v/2MRvv0WRrPn31/8OVg+OVN1s0sFrGd5o9pF0
m1nn8Auuz2DJZR6KUI8VJOd+RwMoa+B/rhr4Kc+AioaDb13IlpqEzT1NTebUQTW4MFn0gChP0c+/
EzB/wIGiQiUA1XneDzMi5vck+/WO4eeKd2o2KOARnVPQFLpd5+zoGeEGQM3Ie0duhDfuPxKECah6
6cs1OJtuCHHttRbv3zOB+U7BjWZOLh7rJx1V2MuDuneLqTyXwR/aepFact9Ut/5/AZawz0o76Wzg
HogGrI9Jcj5Q3uJP6Y6+99zeKEVbuqKpJg3k9PhYtCqJiV9lMrxBK8fWlfPbFKwC5YtevDYWhFtA
oOrmTTPc6sr3XH/7c8Ac7eB16S6n7k6copYGQaKHpetV0FSDCCG9VGmwmz1kAI+kD7CfsSFyQatk
LnFeNjU9mipWNJpj1PADnC9KCgAVBHbBB6kCbhpap9h8c/M01+pDYUIVRGlrnp9qduHq3OBtG3DM
/JJqr7p78MGBNQftfN0mFzzPkTxBnwnhTBuEXuF6WfIFpoXecQA1qna0f2ylUBf8D/mhuf7e0lk8
8b06rJ3SGWQF7hz1bHzNN07KxYkcjC5sLl7haq9TGd2wPoFiMRgfRutaiS/X1TWrQ7hLH81B8KF1
72R6pSFlHK/6GOzf8EX+pcKK3Dq/Rqk9Nwd1I+7b0prgk4xqsFNzQGLRguR0UUobBrA1/hweHDht
qa7LdKLnDbA5wDVh2dr4/oXwQrdpX6GejxhJE3svYFuHJkfxctewv4YlkG43Vfx9fVGWpkCzHsGx
PDewaEKdTdJ0VggKX+EmdyBzGsM7NHQ4vPi0YEX0Eo1p4YJc1nVf6MXeUNHi9xs0JPBMQ0+HOZv2
wRK0vazokqTl7qh/dOp7rzI3BCx5MJumQMIYUhvceI8FZGOtdUbCo3qY57dDCPUsWJAxuI5+be/V
ot9IRi5txblswLHoQWSfz59zMB+SzlnTBHRZdPajlHvnaZ7sWtm1Nt7XFyzLoKgPECbKrOhNESw3
CaXCL+qsdMNfAB7WQOFuqG1hHvRr4/dNnQIIfP/xPOJMSYoWkEo3h+0JEKjqphqsXQTiZj/EGzpb
sIEjWfPvBzrjkt4atp2WbqX99CRpZ2fB7s275EiCoK6mcabBp1HcbaSLYvTgcNwqwl8wsyMJgh2n
vZ0DzcIc4ooMBBQQgIZWl9T6W+bL+lyWlp5c6dzHw6msis1CtS0B6ub5pWsMrg1bhwds0uW6iIUc
MEAz/xYhoi4MUlf2kc7BWNXXTQ0xiPScOO0ZvdPnUXlvqFsH8aIBcCHmjm/aJHOEg1jOOzOeLBU/
r+0m5VJr3rP8f8YXq0XDRsWFVYyf2DDC7ABbW9fX4mY5GF/wMUEXVorp64UbNPNbkwqhIujf3cZd
bEuKerxN/KDLez/UkALRR3CtqzuIljxzIw2yJUXc+KA0Q83BXNj4D1Jk8fhn7Ru92nlFtHHz21h2
Z/79YN/zHFv+j9qKAHRpCKc2Dq+tqQi7PpTMWs81FDYBNtrtpfIGPq5paz9uzWL+ioNZeJ7XyKWM
FMu/TMGzKzaMd2sWwonS5q0qZz5BSptB0RZ7UAUNUu9ALQHHBM2E+sW6MS96sgNjFqLwqi4ms0uZ
TwxYmnyn0u8uX9ChGmkbXmahpY5HkwNJwraHZIzCyJRtOUbSTTIYX5tJ3jdWCQ2U7fGe2tgPfZtd
2tK0L1X5KmHmpZTfQZ6unneB9XV93ut6pujzeB2jnORtlKHnPN0HgK3Xd/HXZivhtK5cRcy8T2Ua
yknM7vJaRdnpHVx3hqxJl3YI/nDrGGCT0hi8oehlC+VupQO/QDPD/FEHFqoEJpTVJZc4r7qI8wtp
qyZ66T7MQv4RIJiMHyhqLGcmUWKoPFjAkqm19iT7wCXqDlQqxk0/oysHzsWkVJelYz+9Z+X+iBfs
aJLjaRwNjqu8vbNgF02BuKP++HyCjmBd0vLy/VuSWNWeBVpvGhWSJjicgttcvs+Cq9y/3WylWjzk
/2hUvC86lle1bYdGO3UHyEEN4qO64R0XD/kDEcJxQm+N3foFt21Vz88G51fSfwnlD3pxFxTGbRNs
HCtbmhOOFZlmFz2VkBYE/XMqNedyEAMi7V/XMUDH8ibY0obNm/PvBzbvqzbk6d2cS3DutPqjCoXw
uilsCRAOl1aWe0uZ1QeVDAjCdvmpM+qNjbu1scTbEbSDY6jpBoERvFYy2JpO8UMtnvPgn8S4BCMG
WNyPXvaxh2ppfXbLzvCPoQsuw6r9DgJ57K9WLuvmQgby1tvH7cZRs2jlBqWT4MeRuxMrN6REK+Ca
n1gkqGXCB24X5xvzmLe+kLPgXf6PBGEetmeoUH5zxBjVtdNeQf1qFE+xdFEGMNnejvVGumzRKA7E
CY5Q6yqnNa2es9MEivese3uH5Vxm8Gc6gqcrkhimeROFlfHlS7N1TmwoS8wlUI4Ry6OCsgKOJvOs
ug/9n8B1W/mdD9Tue/bPn6loQswMe0mnaPNUDBW8YmC8g4d1E94wLk3wb2VC6bTZjoUrJdBDuob8
Cc6GdREbyy1WNcRJNwRRi8JmiN3HLho2dLQ8BV0DS8GmnVysNirUNBpGh2hBgxJTey5kuBXf5ceM
PzLmOR44SmPIHYjz5iC5uhqj+964eo+O/owv+MlOSes2yxl/NC6M8DrdatXc0tHsyQ6+v6bfkAAA
HSn1QyzdaO2vLNrCotmSIXgRy+E1wY5nHfn73r/qqfZ+O/TWvLMtnCAlRNQLC9Y6KUOSO8Wc24ey
3ohKEkdb+dvlWfwRIRzBMHM4fWSTOCjkx6b70kIQAfPb+mpvyRCsKbOUoLdSAqTa/2Lm55J5G78d
UvBYU/MnHCy42mZRnFF44FZVvdODG6+2z03nXc7jj64EqxrLDACt30kWB1qkfQ+7Qb+xuRedhwmd
lK7w56QLJ+0LaeAGhC8vY2jGrXOz3cD7WpKgU1XHewM1PidNOIOV5kUbDbhYYPqHS4g/1hd7Nnvx
cD0cX7BZ7HnUaPfm+I5+JpA8hd0jYN5G/aPuvA0vshSPHIoSbLfUNXUI7a5waXvJsjMvvoD5Iq1e
/m5CgvWqE6SUSsvxrUov5XgZpZRwX8CDBC/EuqCt6Qg23JV5p/bgebtGXX1XCv2mLKuLRIEBaQDd
fl3WUpx/qDrBlC2rNdK8YVIGvMvxuRffTMNehQBPvrfVDVlb8xIcpQIY+jB1zEtRd2NIxTIEih/i
reayWTtrdidEWVkr19qYYHc0Y1nFToP/zNy4HC1PBPzmuScbWCYh0FJKeXBiG4/fdMbHfJCfFLuH
JaKCJD3aQujakCVmJ/PW8wdljoSqa9h8tDPod8Z3ZNh1Woj+33QcIdiSsnFSU8CpXTu9VJqPMBKv
29iyp/kzvuAJKAXKyzZifJ+7kFz+AxfuxoJsSRAcwDQ0QxsFSLBcbTpTvv7d9wsbv6XfgtoHYsWU
hj4YmLcCua0lFvZ7m/qxb/qYUytfSe1nM76viu9hsFGXsLwv/qzC/BUHJ6MRmG2kmjKrkN+n8Wc5
fJS6/d8pStjg4WhZFKiy9YbxwocHy10ffjEleGiowta2k0EtLW9eZtikyijc+fHngLrGrLiV0nsd
Vl6KjM9s67s+3HTqh8D56cA7sP4RW6Ym7P28BtrC8tmPLVUVjQ/J4sYs162BmrDjdfKLotX8+Wai
wg2pX8HyNQSflOjz30yD0vRjKR5h2JSnSNG4ws10uRun/7qa6Ls4Hl8xwz6pCi4/KlTQHYzlG0+c
i+NrmmZRwmjZppgC08q6k6Wy4i5dRJ/Iu31To/riHSo6ECFMIQ8VdTQ1jqu6um/azzNr5d8JELxW
NdQ8E6Mlt1KqM6vBWLdKcre0NP9+sOcnu+mbbmAKcLDPJCZbJRKLtgqemexQy00rtOC5OiWiEAok
FwqAzqHNTMxLRdpD4vIePf2RMn/FwSxUyYbxuWbL6Um6y2e+TmvrjXFrIoLncros7AIPRflQ2NT+
kw6XaWdBdfp5fSqLTpiQAZhsXBEFxcdTydKy6tVCIydgfjEIijvwSptW3jCsdSnUThxLyWM5Cb0J
Vy87ZGvOJu+l2srqL1rWvydy0iSQWp2XUC9I3PhjSs+an+tq2hpd2HqeJdnDMHJtb/zH8iyKN1zs
1vDixpMqvVQzVkGyLjMNnPMN/S9a04FyhG3nNZpaQVdD9te8tC/yrw/a1kvR1grPvx9sCb/o0tKc
36yN5HyEBbiBO/ddSgKmywJOWVXEfJ88NrztGkyCZ+sYhIutF4bl05w9YDs6teh48eM5lMSdaRKX
c9ijn7Xlq9nfhiZkzMpFrb+A2r8LKFiajJvYuytq7Sxy7qh73FipRT0efIOwH2mMLZO6K8g/efdj
c2HCx7JlDEvGZoMKOmPWq+rJTskir8mMrk+p+VGuIAzb6fXGblmaxKEEYbfk3pQOTtul7qT98vOP
enmtgUCxviNPTNomSQeahmoZM3qXmGw0Ek/tu7HOnwMntK9rNe2u25w8M9DIP+Uy23qcP6Wo+C3P
cEh3UbZ7UhI5xJYsJ/mUP9elBTXoZWdZuym9yNJ616ZXbX3XJhqd+/F5PRYw9cWPUtHcKWF2p8fF
mWep54UXuDVMdm9Xg0m8YRt0w9HaIHqOpJ1GqejKZ7+2zjSz2UvRU96ol5GxhWE2nzhH11gUcChJ
8CFjAUiaBaXYc9yiANhyu/FqdJ5DED3MaONh4sSABFnz7wfeZJTNuCx5BH42fW8/gp6Due77zQah
RTE2bX6AJlOQKDY74NJTA6MpnyP9VbO663GSdlm+xURzst+YDP3W2KjJ/zspv6bRC2hNeyye+ya5
76b0xouc3boVbIkQNlxfOxR16H3xHA/Kr1iyr+KkfnqzCIBdDMDsDY0O2N8gFgdLoo9daUhpVjw3
sXxevNjZFgTbwoY+EjD/fiCAxwNVkaK8gE+dirfspoWwceidvbF12M5uXDDkI0FCaOXzgECrTlw8
K4F0rzgNzLTNzZRfw/ZwETXNroBQ7826s21oZSgLnBEGxQaq0sjh4A76/FmbsuvAg1Ba3rjdLFjy
XNgOWRzJeAdI62PlWWmhGGMVFM+jVO8TSTehFDW8s7yONwQtWNrcta7oJGeotBVhuW3J9oPIQ1Am
qRzB34c3x9YAMMHHoLEn5hZisWfP6jRDjyDrfG6bb2NQ7jtnC09qwdCQQFs8/WbUooq6amLYhGlR
zp8NbrLyw9lOCT+vr/eChSHBARQCbrVTuLHE0Lt4yOX8OTTSc72EQDf8kRn1bZMM5wq0yJq3lbFZ
Wv9DiYIDMKY2aBoDiZPTnzf6YyM/WbBcrk9rUXEzegQ2ZhEmCTs07QpYEZsWM5bj60aTm/1gZtG+
L6zuPAV+cuNoW5oTbbJzYTL9mzSvHNt0WitD0U9J/BwmFI3CqBqbj5qyddFaMmjCSTYn4Jkyz5bH
UqQ2ziTHc6LnAOC0XZ5fr+tsa3hhYVQ/mFpg9KNnx6iCTw7V0deWuZmwO1XV7/JquF7msv0TaKdq
TFWJuv7guemDCwnWw35wdk4nX6xP5lQM7Z8m7bQ6ePxwGQgrUmlDDhvP0DzT07WLtCtpsM5juDPX
pZyqjP1PGZk9w1YAKSH4Zzjt28n0iezG0T9vdwG82OsCTiMZSJtA+yWVYlMwLlajd1betv0kFc/O
qF8Y/ec8uYt0QGmmb1b/dV3UwlyORAlbZujDoqkKq3hOzTMnhez07bpSKDuE347yasC2BL/vawng
Z5S/Pkep10NGDcd7XWUb+jrd9zDYAIeCN7Y5+0VAL+wpGhu5aZ9hsZFhdq2uBv/c3vIuC6qiE2GO
ZGnTVUHDOt6IdTBVSthPwTOFjd6HMNH7vWGHxUbS+VSKRW6IMk7iGDr9xZI4g8vVVHml9+RXjbFz
9kpV67u3rvmxCMGj2HIg9QpAO09G8JgObn31d8MLHsWT4rFsAF58Kn5bbQJB+JsFALntOPMT7Pza
K+xyPTPSbmhK+0lpi31379f6/u8ECJvC1AATrfzKfqrhup8aytE2XpJPDRZXfjADwYNUGhBF3CDs
pyGvdxTVnCVnnQT8IQjP6zM5dYhzCMEFAmYXxaTB/Nhmw7iHVrqw0+dsvB0hrDnTRtLX6tuN9liM
YFG0xucjYEXps3pZBsNOl7egPE53BdVstOaQMuUWSfrjeB7aqMpT1TvxM628Z/ZVJ29VDywoCgFz
hpEtTnAnLrnhebHWSvGzkXyiMStSvoWtu74Wp4vOgQH6NciTc1uGeJBntZKnsd3FrEWzM4zzHMrp
YF848YY3XNDVkRxh/0WKl4yOjxzPcM6Kf8LIefP+O56IsBh2bNVFPSKgGLj8Dvq5Er71fRX0R51E
xkwipRECC6sR+6U2Kp3ZPwEDxv13Z09bQGAn640EQ547v+cT44QiKLWdfLCTfnjS213j73xr31eX
6+t9sg7HIsS9x6UqyswIEQqPbJ+cLSiBE3MShhf2XNR4lm/3DO8pN+0vL0rO7OIm33Igi5PAxeoz
fhX8cIKn+r+kXdmSnLqy/SIimIdXoIae3VTZ3fYLYbu9ASFmEMPX36U+cc8uBFFE+TxXlBINKeWw
ciU10sxEH4rhnNxLMnV71MpfX6W1aXCPE1lK3FSLyrtBnpom0SZ2Hl+ZecfCr+H41m11SlzuNlow
IofAFRtXiAg/oEkytjVyoadkyFwnUhvXlgvbU+tqw/v8rOOb+e54k+BJI9oFqhBO/TS/qEhT9bVZ
ZyoQG3/SEGwutuLbtPR6/b6Mn9j4qOuVRwBntZO92QbJ380U62l8dioQfZIhU7SBpUwFz7LstiN4
/GPqD9XoX9+15bHANBXuBzuwuUB8PJ9mhcIDOa5G9WS8yewob5XJbw3Pf78ItUy9gq4UJYbX+gFo
9kPcbvXc48baYp9wHEByJyNKK3I2G5XU2HZlYAI93fV9AeWZ3JGgKy1g2Q95b7nlZrXD6im8kCmE
78uc6mbe6ZDJQHZ3X09P1lYbr9WFg+OLiamcT084fiiYrLoiVnHQG5fB95n86/u+1FYURkNV8Yoh
Q41IyHxjQC0SRiVs8dOY7drqSB+a6mhtYVNW1glsyYhHYgqcxk6YhB5KWpxouX6S6v4ukdhjog1P
VTXtr8+FDyMcAZXXSNtwGtCgSLTn0zqWW0Wu9dNkDn6LOpfQebHzx7oLRhT9X5e1si+ACymoLoZa
ompImFLVTnnu5JpxKpLYq9XXofpyXcDKxiAipSKvDNcRyQbhbE01j3yHsXlq4teeTW7xowbCsjTO
18WszANXKGcc1sFoqOjCPAxtsqyCSsaJOXtV8rSNWWwNL8wiVZ0KIVYM38ivhozA53QrCMJRgYCA
f8VJP0BmKjyadeUktRyGxsmsC/fDSrfgAytHl8ftUCsIXi0YecL6pE7I6ryj5gmwwzoJwbKg+I51
s3UE4n6FKyJ6kvOdmCuhk01pKRWDeZIZc53Co9HHzbts4b3HgZLRWBjUmXMBo5onytBX1klX9l3s
61vsxCvbjLAGVl92OD2/mNbIVbnXYkTlThmqYJAB3JHdrRPQQCMO0jFchKg8FK8ps3MqOoCN86SF
fpN7Fd1I/ywnMBt/YdqFeJsoIgQnWXlo/9Bi42ZaKjOaVgEgwvUYzVo1Yf1zp2+s1lTCU58lbqsr
KEjqni32w9qCSi6P61yQcJL02o4ZKNLDE4l2xT3aymy1XlmbCTgRNRXcq9qS/XRQrZhFFQU8xMk9
hXw39a8Rc5Vmq4HeyoagdwmiQGhjxdt+CXrXovBZIXoZnSfdy8OHWN/w3dbHR35MRW8UcDwKC0VL
4Oiaro3OiPWl7Ei2SLvWxochhbgMAgNQbOFdtXssUqEl0Vnq88Boh/tUKW7GuIC140KGeGjzvENX
VHSUO4OgUh6zfZq4jrV1dJcTAXQcTrptGVBsmMDzq8PJiCPljmKfWh/g6HbrwPIHYP5mz4fn5+3C
MNTUJI8R6bBPY7rr1cHTMtnTuudWs7xQU7zodh8O8mCKoEc5rNwFJ2YbJWXF1MQBENeGve7sN67y
pQLOxxfmYzoTbfIyxHwm9K3xw+5Jvv3Jm4sQVMMYaaYpKUSo5l5q3VK9u37X8v+LW8KJojlXmGYu
ntRwGpposlLppE4DiP9hdBZHG0U94bMTRq/XZa2drktZQmhjSFJaDyNk2U2AWK8DdPTNAoA3UZFw
h0OK/KFgH4QWs5xSMsKT/Y2ALl+Ob6YvhMEJB9FBNh8RwAUcQo50ZhlWG56a+0J3dpPW767PYEVD
ZgL4El5oSJ0NVVOHTXhSSHqIOuu+YHsj82vVN9X2GGr2/rq8lRM8kycovCkNlJopJkQN+SNOu2MS
Z8eR0j/XxazsPPpTm0gf6+izBYKj+bS6ocrrJMO0CH3VikdzIyC7Ojz6gcCpwUle8DWTTE+Q3C9D
dDL4nqOuPr+Z/h/7DigQKJPQMBSGlXCw+kRpKtPOw1PNAGvaV+rNhi2WB80ukZ0Ab84inpXo3diZ
jWOctNpnikepf33917YZbhKPIoN9fhG8LAgdGo2Z+kkvsrtaq95oX+6BOdy4D9f24VKMqOBxXfQd
fMMTatHk3/JWVeDWLISwhQHOb5AQOvopB2tilaTeZBGvKkvvLxYLVAC4qmwkO8X8XUtJSgpCjFNE
pl9y6jw1KNtpCTlcF7O6WCYipRp8WEAqhJudlW1ngXfaPCms9Zpi31Prb3bdQSiL51o4tmqudWWp
JCXIkXCqpskfstoHR/G4dYOsTuNCiDANXc6QSmMQMqSOa/SvWXJrSo07+RcCBK+yJLmdRhEEdGOG
Wgfi/oWVMBMgWG9yU6C0gi8T+L9858lybvdnOGuYipsJCWfEYYVLVi4o0ePQ0k5aMd31ibSbyg3P
e0UzZhKEnVZ11oW8kdEplN7GZodGZhtHaWWXcbNquKJArqcAAyQcpYKWqtwm5ikKhzsJxP5K/xd3
LNoe6HDwgTVEUatwkNQm4RzboXkq40f9Bc3eblY3oCvx+KAbLyxBESOemU04MDU3Tz35Zr9I2ttf
DA+YH4I4HOArvhBxoRR53+EQId2o/UjGX9eH5xsomGmWAnsD3bLhVy4Mj0hzMjqVknQyf5Cp9xD7
9Epj9ApnK03+SZEsSlIVPNScCx8QLCHnWCgWnSajk8BeM+3kfpfnD3L1nAyHREk9S/NlNImyi43A
+8r5/eQyR1DaAe28JQid1BrFLenknProrTKNnV6WRxrd7AUC8wWr7f+FCI94pMlofsaF5MZLsaf2
7W84VAO+BtgOwUcrnt9Rk6V4IhgeccSXMdXfI0v6efMpQMAbFOO6iSAxegnOtZDUkmOUEw1PTuVr
nSv9Ga1DsgWU5HomHAAAJQD4ARDHQj22oIdpX6dT0oXOaUJJvOX8Ms0gpHfaN6JsIeJXdp3rCjiY
FAOZPDHbIptJW+PZgj/AxkMN90yptX3WqIfrq7a8u8BLbHJSUJD4wGgXrl/Qgce1Ho7tOTYbN+jR
hPv28XUFjbEBkwFyUYyHDZJhTAXL2nOufWQHo/x9+/C8tygeDnTgBt/1fNM7tL8Zhtxuzs7wxY49
pfgfxxeu9rCcCq1uMH5ke9bXm1u7OibawfB1x/fDJRNeph5Uk9OAZstfR/muNvbNzcYB2Pax9Aha
cHyquPZOFgL+ZCX1mR0tM9s59bi7dfU/rX4Y/7qCeK2Y9pfUMUQgPavOgNg78U4Ob45FzscXTOZW
jsxQN2gFGp70KXOTvNoQsFQyrDyYExAIRNwc8fP58dHCeqj7oi3PZTT9aLvRcxiKBdr4x/V1Wj5Q
eC347QcwJdIyIuo1Brhfzhlg4U3/PdU1b5SQkQG4IKu2klhLdf58l0wLfHEO4GLCJejUddwbZQt1
ZmBPc6utUoyt8YXrImmYlGgtxtcif7Dc5OP6Qm0NLyjEYNidRfumPUtt5Bk/RmML17oiAOhGHU6k
gSTAoimX2TdlFdpye87AG17fKWg4f/MMcJHCnceJgkaIWZgiZ3oyjQ09k+y93eXs+83DW9A2JHZR
y8Cb8s4P7GTao5mVJTl3tt+gz8LGa7CiD7PhhfVPIgnmVYHhfWr8qO7y7n/8fOH5pFmjhUCCkbMK
rpefpR3vry/P2vcbDqwYk7e+Qth8vjzjqKjTJKXkTOOdPh6UcDeoG278MgiF0i0FQEmOwYWHKrwI
nZPZ0SQTAnzb2U4Kr61jryVoNGNbu6j8bTYb8lZOLDCmgGLjkkIbGNHh1llB68mOyVnuZTeP72p2
vr5mSwEOSGWQjIYPhKyniDDtmxAFqpKRn1n6ipYE7c3e13x4Lv4iaMdKWoZA7+XnCAQpBsj7CqV1
WWts7PzWLATFgMI3BSIW+blyC+JPW7TA/ODP7b75LATFmMK0h5OE4ak+uob+TdqN3TtwwTffHojN
ImkPPwyWPpKs88UCTBDMFQkdznVRuhZN3C3SpZVl4slDlHAizriEJBUU3QQ7dejOpqd3r1S92Yvg
rWuQW0X/WngrojPfSGgmzzK5PyvJY5E5Xhzlt+8zd1QAApF540PRLEaOpB7HxhnPSXIfHWLnZj8F
HUcuhhfsyZgMURwxDK+ab112NnfXdW15P8EMA68G6jjQOQ8G8Xx/63KsJMMs5DNy+INPs1zaIYZm
R17b1pvEoOJeIzuMpsbwVk0Dd+GinZBO4dNllTadK+XuC1WO16ciasTn6LDu0Pkb4UAYN/OpmMrY
T6SsprOdjfZLaSb2I/Ioxl2V1mXi0TSsvOsCl9PBVGzQq/DEPUjuhLXrbGtCMUfSB/F7Ye+iLXjb
cj7z4YWnIwbKnpAaw2sjeki172iYrhT7eCultDULYdlSOa6VyIAYtJQubXdyNk7Y1vj894vrFv5G
5DQJxs+dxK3Gh4ZuOBXiEYZhCZQvdA+AZdTUielcJUxjmQ09C5TqrDi+LUPJX2/e6UsRYpQl0mIp
rRE3DRTVrSsv3jByVpaIN5FATY7D1VCs2yCO1lWplrGgkw8ARTlbidy18QGQQCqEIxAAAJ1vQSfV
StEmMQsQOgUjHHFvXx5APz5LADVogyJYIGqUUFtD74CAqIObOKmb/b6+/twKu3zssMVIFsFXx8Ov
A9klnNE2YU1iOEMTGOWdFN5rsou2snjrUul8XdDKSqHIkJPOwZjl/YrmKwUMMYVGh8CKmm4Y+cqG
6bE1PP/9QhdSy0Y7tRLD9/RN6n/ot5IifK7TxedzVbkcf0xY3vcYX5a/K3VAguurs6JpwDQg3ovQ
Oi9iFo1lfWrLLM67IGb5e1U2e6uX3DHLN568LTHCk5dpmYYMRdYFSbVX2Aelu6Lb6hi2crnOpiIc
2cJghWkOmIoS+yHxJbpzKldKNhSbj7I4t/8umHhvgNCKIJgCKYZ0nxSSC7oedzIajyT/0O77BJhy
t3GARWeAnwBYeXyXUP2wqP0bzRLtGaOaBI2RoIDDrPt7xGLsH30Y23fhZMWvcdI1R6r0dIuD4bMU
SJgt56oA3O8/VG3CmkolAayjtEgQjyY961Y3UXesk/yFKnBJKKmmHezA5CmNy+RrN1Usdbswrg4k
cSY/zLOhc0v0fjykTu3sasOKNh6KTwtA+EAYrJguah04/l14sB1aZZTEWRpMEk2PzZSGmRcXdnGa
RmI8GdKk+OVEJI8RQ37NbZK/TKGm+12kKm4nV8OLFKvVn5t1avZNwt2soF4orFCrEjRj/Nzp+R8J
vTFUZt1dF7Ny86DBEu5ocFGhF5otiCGkHZxRxZ2gvlrK7uZmVDh2MKXgg/LOQSguEFZ2SlrDHGq1
Dtq9FJ6dcuPiWft6G1gwhKVANrDI8caqklV6U9UBZZ5BfaP3bl8dJF5hP+CJhJcjXGxZzywZx7EJ
9OSBHLvsLxb/cnjhQgtJYxRag+FH42xkb9WNDjkWn/Or8CQAwA6LWskxS6Q2keQmqDXfJrvI2ohJ
rqz+5fhiuqdqpDyJQ4zfp74euv2G9bBy3c+GF85OMZpGkbdjExT2+NRPw71dJ94U1/71PV658WEb
yha8TASgzc9M2sXbSKp6bAvZqAO5jPzcfJW7Q4de22W0BT9fuweR9zF1UHyYKC4UU0u5FppVpLR5
gM/RPKAoCz+uzclzCqruldZId6M5lYmrTBJaEZZRk/7RIpozbxoT8jIV/XCoyxbUgCmdUNUSAy+3
Ef5dWXLkJniVO3dbkWme2wm9lOlyZOc0YF1/p6N397GiyeTXofZ+fdHXBKEaEklcoHA0ANfmgvSs
yCwnaWjQlDn7MpYOexiiqn20o6jZSEqu7C+2FWBIMEYA2ymmdDV7oElWSnmQDscuvYvKR5a8juWG
lBVd4OAM3pANESq00ZxPaLJztKrMrDwok0fF3qdb9bxrC3Y5vnBVVEzC+S0wPqleVeepIs92uqFv
W1MQnmmt6gbUpUKErBzGF3NLz/gKzB9Z1JPACwB9AowQQ4SxOFmnxq2pDUGiu6r+HXlCWd1F8a/p
4/rRWk6D163IvCWrpvFg4Xwn2inJLIMMfVCQY7JL6+PNwwN4xXtEA2mJlIywEY1aJXajN1MwdP/E
x/pW1D+6RnADBC8lKvVxloRzNDCDpXLksKBB9wDtLb8ZXPkfAWDnAU4U4ZbFg88YjCCD9kHffKjW
B735xQRSHkE1+HvoCYoI1Xz163FClk0aEfuIQi89aLqxIWCpCBDAjVgAu5AB0IRT2ltpBHxoNQRG
arhRHdjyKcxuLa7FIulgiQPaB1BwPJwCkIGiwopYVWIE8nSv637dbtyzyzsJLe5A/YJoF5hLkN6Z
r9LU0Rj1O5kZGI+N/M0u6S51ip2hvF0/qwsUCJ8H/DFoA5aMmzCCnFAP27hKrKCOA+U3eJIlfV//
w8YPcPIco2LDjl7RPEjjhD9wkJcZ9D6PEZMcIa2LwV4dFPlfbAsmgyw00mJ4RMV4whQ5diEPeRtQ
xXSfHFCsXV+vlQlgfCQxkJMB/kM09xi6dtQxKHICAJM9dYeGRRuHl18Owh3IwWPI+6ioPQfEdb4f
YPuxEhQMt4EZ957UvCTtS1M82F/Vs5zJu7+YzIUs4YzlmRQ7XQhZEloiVIknVVtAzpVTjMA2cFgA
pMLBEztG6wMYpMZmagNDfu4a7WinzB0sBdwiWz111jYGsWiw1gDmzAsShXWraQYfpUag6mdrHiLr
cPtSwf/BxeWgFgpx7/nwUd/GUkRS7vS7nbW7OTMGNeT+1X/HF7aiUGJAsULSBfmEXswetTZAcWvH
CvYrKm9g6i/jhGWpSZqCguOA6H+K8XsTf5T1Lyr/yIZ/DGWrXc+C45DPBvB4JI9hkIAgh9/QFwaz
waR+As1gFziD4+b6TibH5nUEdWMrv5nUc+hdTu/LX1XllaPXhz7JTqiyhYOGqsvr+7ZoJSV+inAu
isJxOlXSUCxqlW4lPTPpx5j8INJzSnlHBaMNpvhFTc7Xxa48QVBg8EcACQqzUmQABeW5VmdpjGvo
vfkBbAEQANcFrO0nSAA51h7xzQUPhlaykjUR7iHFKg9VciwN7VBLD3pKfFU/SnG34YeuTsjguHKw
MfAakvmOynaV0EZxmiA0jJdaQrkek15hM++vT2tNi+FeINwALgN+M83F9APJK7Wc6gBtV6XyIG0B
dNeWDaWYsMxgYSKaIZgGbRwbURuFdTDlL230qJHyUBYnljzGw1OHW/D6bNYWDag3x+TZMY4VnM9G
H4u2aDS1CUojIbuaAdQVj321i8Cw518XxT9ceDZAZ8BLixFOgc0piDJCozCTocf91E/dPjctcjCr
WPfD6TUnrhK/FWGv+WoVFe/XBa/MkQO+VGSxkNSHCTGfowkAhJWBaSuQKkTnEjBx39vDVrnPqhCc
i8+SD7yLfFsv7pOYWLEOwssuGKJdLn90xSOzjY3NWjl69mciGQlGOCEiIwNDirMgo9V+5szQ83k0
4w0Ja3sEGA3OA872siW3ptAeSeC8D5q2eegA8ZUZObLReUmt4glkOndTnT6bNb3Z71QxHxuYsE8O
QXFiFBUtEVPtLkit4fhdMofj9ROwtnDw2TgUTEVtp5jFVvqh1qdiYEH6jxTv5S2U6tre43x91hMB
Wi8LV4KiszCvxgkJNIa3AnWd0ai4Rffn5klwZwpBTuDGeXXR/ITVQxsyrUQUMvmm/Jp+3jo4UMKo
q8V7gIq1BWS8MTLSmchhBlKo3cO6ezAr/XxdxHKV5iIE+6QrGjtsMoho5d6bCvuIdtlPzrQFKfjk
J5jfMxzwjKAMdhrus4iS7KpBHzXaQI5j/whRNuwWpvxOY20/hHZAFHo3aGB0NdCS1WWdI3tmJz/k
sv5ddYbXUY+eY808dQZKECXH6n2jYI8WybL3qh/Cd73M/gA1NLi14kS+k5pgRrALx7X1/k1rusm1
pC7AlfqkD1Xhdqn9oWqJjl7QOnHzMXqPyvpOaq03OrR3yaBsGbP8pIlzR8Keww9gyy4AIZFKe32c
oiRISHaI9NqzlUM+jXfMHu4KaYsIfSXlAIZSPBqcZo7HHoUj2bGKOkOrkSClsuKp0VfXlwcTDRzL
svFhXLlS19quOcb5d5NUuWe0ter1bdJtmBpL/Ua1A4gMoBg2LDpDsKCYriVmp9v56QWMEu4ALsXr
R3drfEHBEdjTJeCq8pM+7fT+mPc3+5zz7xceDwTQeyDT8f3qcEyHvb27/vlLzUMdiIFDoQElhMIT
waQwhrKxKS3oiaE5dWn+MEjqAV+1IWVlkS6liIF0dOnJ60wp6Uly3OK3+XZ9DlujC0GAVG/sIjNz
egISE12yGv3uL8ZHiQGvTkP8XAx9sqrH/joJPYHjuyL+uIUUXt2Di/GFLdaUsE2pEdOTpcPM2k+T
l22xtW2JELZ5mCSolkMo2gbvndhP7IOyRSfKFWl+v+Ak/TsL0cYmjA6FhbDPKbUt9iGNOnlVKBk8
5tB2n9bdlrG94hvhhuEMdxYQuGBMEOY0NRXQDCitDAj5OlJ01ZV3VfpQhPd2/xS3mksV9CWvfznm
ViHFcqZgHIAR9En+ai5oFCSQS9ujlabBWKKXWUxQ4tKZU+OmrfZaR9mG7ij88ZsvLA/tI7iPnoAr
7qiqlmWGFuckGNh0hN/mdf1DKIOyo828Sn6m4IPPlfdQs9yi+qZm77cefl7xgibk2FzUZ4o5nTQD
Ec0UsjSw0n0THaOtkNfyZM7HFw5/BVJVR067NGirVzmX3GR8S2/mUAZn62wSwlGpTHMsu6JPAzl+
qtPCL6ufYbdlIG/MRBeczCEbzcgYGxwL26uLu0E9WFvY1+VNh3mAFpG7sHBbxFRPpCH6lNVjGrAP
Yu8dZSOfujqDi+EFM6yB8+zQCcuEGBfLXf4ibOUI+UqLhxkOLAgXcaZQpi7sRGr0GRl1PQ0yaadP
70OYesl4Hxrvbaa4eZb6Wvbr+gFem9RnkQGMWAS7RUMkN9TBqO0yBYSqcLVQ9WL5BdiUDdd/xboC
qyBMbx7PQDKOf8WFj6erTFeJXmFnSj8K/S51w/CYIsvKbs5JazNBgj3TqUaV6yUE6cqrXT41d9dX
a+2EmSDdQnYJ2QFLfKmHvmaV2tJPde/Sfb9xwlaXydSwE6hyQwRDsJbqvkURuFGjLYjmoRm69Kz9
ROPEfKsR5Oqe4+MRiUGOBgm5+W6YiV6VVMfTMA4+islV5oKf4vpCrc7kXxGLrHqhZCozTRJE+Q67
XaivduKxcEfrrfDBynMDev7/TubzHbw4WiQcwz42HRI4ituSPWX7EZ1hb207y6/ISymC7tdlU9k5
s0kAIuK+d4stkNTqLBDkAds0AJ+OJWxJKtu9JJtxGoSTpyGEPkDb74wiuL4rq8cXED3EiQHZR3XR
fOPBD17AgjOwK2jrbUbfNHQhvF0CiAk5HT/wVBA0l6AraaeNRpkH6HWmJHu2hRpeO1eX4wszyGtU
h05KkweT89UAhW+CnEOEWg2ZvLN0Qxv5mguXMehQEehGXB1Em+JqlVkWJpYdFYERl707Gt0/Kqta
N5PNl7apPWnqXUmvDkVzKxEVDhuqUNE0G1cMgsAiDzJYzVPbJMjEq+GutvY22XDKVvTfgdECm4VH
dADzn29Smg5dVRlZFlS19NwS5WfqtHfZkGykJVZOGy9esxBv4xAPMXqoZg0w5KTJAjX+/dMgGw/X
1uj89wu9T6a6RklqnQWx+iW1gtt9MnzzxccLB1kbAJ6qEecPnOnN2Zn063U9WdsCUAHgoYfRCEpt
4et79FmLxrYhgYFuevlZMs63luzyQ3QpQZjAhJo1tam4BH2X6bv+7foEVi6s2fDCGdLMio1GA0Cp
md237Mk0iF8XYNTdSmOuykFYCsaDCey1GPuu28k20oZATvtI0moPXr49RTv5tNxi71zdEjQt4QAV
DeBX4fFtmKGXg5aQoMpiVx/Rvzqz3RIcbdcXbu3cQrfRkwytZZAIEWLqZEwzY5hisNySfegCA3N9
+LX1AjCCt5ACFmlxxaPGfLTrhmK9yuepVrzcfmjy17C7GbGOIBkqEhC74haECJltmlKvYzCiBGM+
3ddjsUtTyb8+k+V+cA5PABd4yTlHkM4VnOm1kwI/QQI1rQ9q/rVQWy+nt/KVKLwG7EKKsOujWbdo
kgxDBbBvj2pnvdhqvrbc8LkEwYULh1Bq9AESJL3wHcczi1upjsQ5CMaD2TS5mUew57T6GJd3U/Eg
30pB/ikCeCEwMHyytgpBJGWMJhDsYDPMWPJ6kIc46oYnvbrdFxIEC2uInBLJL0joyZvNnmQHOby7
vzhRKE9F/gcKAq9nfqImohvogY51ktTUq7MKDCjARrRbttxK6AU7/q8cEd4PH6RDqwSYpO076Vw9
9fPqMLR7e99bXvMWU3faovhcmipzicL2GCqbEvArkCDJG3faF7DraHXHskdba/YUzNppe7q+lst7
Zi5R2C5t6KcW/YNIwDhjop+aRztx9S3gx9qhMFG8DBpLNHBcNBJjSZINWSrhERtObfx9CJ8L+np9
ImvqiV6hDtxTjpUW87iSXhddnEgUPlfsKuGXcCt7uyoA4XWNU2kDISrszRT26MhGqgy9Hu9DR/Lt
vDtcnwK/o+aGqo7rEeaKAnIh3MiChMEa1QmN0mnQtT7VqWeTxxLN6kjiOcnGpbwyGZ7ksnnqAqax
iIzLMtSHmGUfBZFS7LT4wZrMjclsSRAm40TTSFsJEornWtuV1s3PL2/qw7shoaEiMIr8xF2YjRKp
yFgyOQ7y5q7wynTjiln5eiRReLgV9BZ4foXhc31KFDmmZVD1PymoPjeM3hV9mA0vvIlo0VvGDQrV
gzTx0CDSI2bvm1tJ2aVqo1YHMQ7wdJmcf1N4EvHws9BuWHGSdb/ISx89a3yDHFv1Zv9gLkd4GPUh
LTOpgxyrPvWlO/Yf19ViuRfIiwMt4cB4BMpSxJs4ZkYBOk6TU/vbNB+AU7s+/MoyQRWARIQycE4c
4aB2xOplhvJDAI3t76Y87skXKa4PplZ9vy5ouemIzsKVBu8xTqwj+lFRldpjknVh0Ehf8m4fTXtz
yyNcWSqewOGl3jBLwfA51wq10JyhBAjuFA278lexVbK8NbzwWOi5XhWqg+Gl6s3+VbYbScDl/Qc6
KEBOgfrhXcHEKqO8bnK1Vht6QoM+TTvF2btDT2bih7dfHuCGgsvMAeDQDV2Yh4GCHas32uxUSplr
mJJrWbvre83P/Pwq580/wfeCEj309RBfI6M0urJtnPREQT2dR8yrUDrbGKmrxgdwqqDK6ed1gcut
QcYbMVkgB3HEFjXGqRpmBB3k6amWfqpm6tp0w67bEsB/v7hwuy6mmlpWSA/Wr2Z1V/U3X+jzCQg3
rmEMUTEOSNGG0xGNUzfBoUvtm48vXLlFhPrEzsECRRmavvrMeaa3dqUHYA2pOn6XgBQOxZnChZuH
Rq+NqMtB40oXsMUi24j3rGwByqMRWoR5A1NK7LxjxVGRRVlkBmr9XB7NrUL75UWIz/93eNEmmMqy
1vNUMoKiLp9tXfoz9eN3ODwHmxH/+mldEQX14wwwnCoMOfn5YaIV7QalC8eA+vGvMt6z3BtvbZOM
3UB9Fq+CQiYJJqGg5Bn4rZ3GYHKQll/6biffbkLNxxcCAFWdWCqVMH6sBWX7Rd3qVbr0BRyYy4gb
Al/CiXgEhTMIN9uoCbC0mkVH8D3uhqR+BsPaHyTR/6mG+r7T2/jeiW/1CFDMBVZLgAVxzsAJI+xN
rDBpnGK1C+SWuIXuopWpK1vfIvZx4xngcgAfhf/GO0GK86u1bpBsGcXTCUqzG+ZnlV/qpft6XcpC
7SEFVNQqfxHB+SoacuHQWVVGCgDr8gOSVrHla+XGzbV4tiCCV8tzLiOeqhfsn1hVulgBU3gwGfVR
eumkpHCTzq+ivEZP5uZwfUKLS4BLQ1gZvDfo0IAo11x1CLOpafc6UMvhIWuP324eHfW36JXKQXBL
7m67AdWXNGZjMN4jAxNVG8/iysdfDq8JHy8xxho6YfjeflQOHdkwILaGF8wfkoeaWTMM30r7aGfo
Gxu9Pjyv9+C04NiH+dJTWqIQw1THgD0qxZHdHNZAoS/Q//8dXvh6qpohCy0Mj34Mtv2kk6dEuvUF
4Uh7TjcEgCuK6sTWG6aUoAS1qOQgaUI3ux+dLSj/irpBACBx0GuohBgVbYtBLfsxloMcDckjSXOH
rPJYv+XarOwEOnHi3QDkVOc0r/OdMBz4G9BsOchMvxx8e6uCaG0al+Nz+RfGzsBkp4wHjN/IL1ny
JS/2U3K8rmkgY8QgMxsRm4FkJN8I5CgWlZQgNbdRd61NQTQWw3PtjMouDMvOlZ3x1wjf0NSrH40h
/dH6uNhjP2Ncxc2rROzfaqoYLh6f/gOdc7T72tJDkPsQq/uSSEnuqT2Y2OVGfgqN5FFry2kXl4W0
G7LEeYiLPPbkYYTfadoIaikkvuvH/B95TGpf70x6AMA2f46bOPmAdewMbqrLvbQfJad4SRqQkdmT
xfYsVvMDYgiIteZJkblkMLVDwyr9j66lzTemKR9xgeSk0lfklRowBu4zo/Qdq/J7Wx9H5MOqfHSl
KkcfhUYed2SMpFeY5NpeGe1+52RW7FeTFBPXjMP2Dd5y+4/ejoqfZE73nrZd2/i0z3a9GnmqPraH
Me/V2DWZYT6jhFdyGaqgg3ysrPdm7Fqw5cnFmSZV66OlJxpUmkaJ1q0MGJaYNq9lMU4fka6xhyJG
FXyaTZ1nJ0rsDTqr91VB0F5U7qtTZpPIq2mBnoeZwvZoddC4LWqafmuSox6VKs7Og1YioQjKpdDr
6/JHMlnZvpfGw5Ar1HfGhryhGy71WdUkLxmN8+NoJ9MdrarGAxVb+eRQJfvG7EneTUPVeUmrhuhL
lTk7RuPINSftJ42VY4+OZJ5WaIMrZaT0mJYGHXjT3TrqI68ymtSdmPFuKdZbNikKsI5NBlRoAcKO
zpZdNY+P8lB808wt3MZScWCroJgIAQcoJxygueLUE9XbkiV6oOmxm4d7PdmF5u/rmrNU/rkMUTn7
rqprgB8CJfGd57i6+ZbH8Nx/Bp4WDLli8bytlVpRDJYWmIN033gF0HZ/8f1AB3H2ADSyEy9hpA/q
vI1MPYhg7thq0JGNGZiLiwUzuBDAf7+4vRgq+iJlMHQYJH/A3OTWJHKrFIVdW17u0vKBIIRlUJcP
F3cBOtKquBzSqNaDNL0Hq4EWoov7u8UCp/h5fcnWjhVaLgPswC/9RQraZFTt+5HoKEZt3Li+JwA+
kv8j7Up75MZ17S8y4E1evtq1d3el3enO0l+MrLYl77v9699R7sNNlWyUULkzA8wAwZgliaQo8vCw
frstZPFm53w6fFYN+l4RLooQKqXVtSRqR+NFV6MNzNaDV67Mo9a9FfHZ0iXS1rQYADdAHYE3RCFR
CCaaQh1atRu0F6N6HZXnXhIm6qvfx3eR18INs0i5a5PhVrPVay/FfOjS0XOn36wa9kiT+2EObMre
dX6ydgvsBa0eBzVCH6u9nUEeRuqHwUi9yqq3c/6i5eehPRPL06dn05b0T68dKwZB/f9vxDiAa0Wd
m84xIhd7kNDnCiNDM9/ug9uHurYNvJEZzdmIFED+dS0itUaa0aHWwYZwUKeH+fn255dkIFAaRDqw
N8tCP7BYbR4wWb6LMYH8pTBVzy4cL9dTv62ajT6lGzsOt0n5mJbOTkt+hYnrR8V7kR9s9Qkz77zb
P2W5UjS740UFKlqeGhfTi7Y1O1aDd2Sg0tr3mCObRbD0Ktff5/IvvEqp9QltKL4/Vb8Hw96aOrQn
PTptf3eQei1IPLIKpEzlAEEGSlGgx2bJLNmq1aVgnwCdQsl4ARFQrHC0y8kmAXpxv9Jq+tiWJaiZ
nWdqGLvbp7JUcZ2zM0MYSFC5A7vetcRUS7PrwUfjGCh6VeNzRzCeLA11iZy107+UI2Q7ipARm6aF
FcTtFwPmO8Ln317JmgQX7CRIa3I8iviSZu4wmGESkqCyMSmzbb17Z+rBkgAAB0QAET2698W3Qx5T
TNXAbRPE5uip8PBlOGxhN/+wDODz+OwoRN8iaEpRxmlmJiGBC9Iy1VMsGdR7dZ/4FYLJTphsIqbR
mihFNWecSUBH9sBo88osWcZhkRriO3UhQlAqW+8dIOhUEiRO6Gcz3GambTU2eHW67fvOn9TCA5bg
frvk3enQZaQ50IInxHYungpE6y01qCI87TxXk6jwiqlcfV9wMDHuXqsa8X2l8w13YwIz/fn22S8l
/KGF49QABrJOorNGj0FUqSycgf7cJsMxMrwqkwCXV0Ug9Q/nAkSKIxarYpLHplbNMyr4ezxNenZI
OokhLr0Xcvzo7ePzc5CnE+OUCPwKpcHIDESY5Wv1jilnogf5eDekhlcuLuTw33Hh8OvQKmbGrPlF
qzfWT3R+3D6MpZ2AzAyJJhtumA/BFpQ4KShgq0oNgpHKn9MN+jv+t+/r1z+/Gp0Wj/jGfmHZlhDd
G1NTYhBLgAjqRxb4xv5QcnJAzbWIsY31mIED8qUyTbCk6KM+fB+yotmYPbCmXmtg7HKa6spp5lSJ
DoZmWfGbPjmvt1e6VAikNy8MU/gZdsJcBK4wnKHeac7XBFDaH1TWNbE8LrD0gMEWoQ7GPSPNeb3W
HtqgOt2gBrb9IY0/qBLjX/08OFVQF0U8hZfX9eeVCJ3wndGrweQ6Xm8eW4AQb+/SMrzHAi4kCHnt
cCiVVg2xgNj8NTjgMfyeToVvW89Mf0yHXiJt6QeupIm3QBpGTUPKUQ06szhXkfG9nu3TFA2b24ta
vsCuxQin4vZ5HzcqFpWHb0nzoiZPuhsDD9VgcqhE1MqlwyMYvJFQ4gILpCDKBlC0MMFqFeTuMcuP
U/Z51rPNMPb7JHppW2eXN5LnweriLMC8gFBEM754VZtsmCtbydRgdrONzT6w+C0EBzQFvuf+ZwL2
kcfOKAqj480V1M/OQPymWq0aaPWTW7agPJFxBq0Z6aUEQf0mc9I7vW2gEFHsd9H0mVrhJg2JN2jR
t9tKsaZ7HElkcfpyAFi4rV04blgvtaIq0QLbOUQ6OE899/V/kyB4HBKGpoYUoRa0NiCE+aEJN+Uk
WQX/ldfpUaDmL1YhXD957s55NkMGMz172mSyOReru4RUFUo3SL4uHuDRhAwvcoFaMJvfzPTRBeVN
f7i9TatLAO0ov+CQSxIrQ1k0FG4f51pQpr3XHxxkC/83AYJS6bnKSNY2WjCQz92ulRngnx+4OIO/
C9CFJIWZWnWldxXOuckfKpS1SzJ8p7HzwsL8BI9wsJzKt+Z8H47t57wyD1pI9z2dvpe9vcFsg02M
Qcxtk2xSVkpYpFf3Fi97zneDnRWL4RgGkNSkdLWgj7dOtAHW+x+29u/3RQceYarpFDJLCxINDMZH
pGf/4ftotAZEHfn/xZRc1EbSqA91/H7rzWlf325/fVW5HcQm+AvBrhiZWLObTnUe6YFrVMBSjF43
xNth6De3xazdqWjZ/cO2hQZlMYmldw0xokZVA3OiR9vNtlpOjmo7bKpca7xprL5pjoztfs2RXsoU
7qEmsqs6SiEzSnRPcY9z/qAbladhBPvtxa3u4cXi9Gs3msYDyOLbWQ16M/IIeY+K3psLyUHJViM+
qvreIJUCIcMYPyWwkglDGnJt2DtUNoB2SVbB+5AuFsRN6uJeyFhnh1M/qTztsZm1IB9iLytR4Yf7
7ljg2mD2B+w0r78U46epOdThy+0dXVssZn0ieADzGFKSwi3bqvlsxJWBII94WfcBkwTmyEcsdlvK
mlJinA0iFYAK8C9BilmAGx2FTmxp/MToh7p9UvpXa3obtWarNpIn5R82KtFFXkoTXDCtjHAcB0gD
F6hfjamv1paXxd/YFHlFMXkJ7i4yxbuwJgDbl55hdz64opHV+lGR/lAkACXoxSYpCao07/Y0eGo/
bccx3WhO6XUxOKKywZsV7Jj1QdfxMaJ5UfSF9gMIfUFq35lenP9U7RlNO5WfkXcjZZtS1nK4Fv1d
LFO8CVA1dCyFL1Mzf7ruLyM8MhuxbYQyWeuVZnScZcWFNfO7lCjYeezoSRJWsHOU9zZ1xfZuZe61
qn29rS2rOvlXW8QJXi3AgFbKYIDttMuH53LYFNXBkBLFSJRSpLPlrLylquJ9MyfJG9XGnZuzXVE7
O2ucDzkbPpA83bVp/myG+WOXZtuGZjsa1YcW/bCxNew7dfInM6uhQLJB4UvuBTgGggjIBAk7SH1F
Tt8hKd2Gutxi0lNRHNzcQA35TTOPXf041dRTBgxXqk9xFfuDq21vH8DaRX4pnL8CLrySw7rEgmKp
Qd1s2Ykqks+vPSL4sPg/GXq8kwU1sgwwaDYN1qamv5sYNfRWO47tuzF+i2MZvGXlkPkkLdAW4xUB
eAXXtYulMNa7jeJSNUjCLSt26u9y3E/GjmivkQwuuSYK4THiewMddSCvuxYVpwzwtxhvo5bER8Ni
H3IneZmM4p2F9R7db7tRmSR+dcUg8fLDyqAtqOyKtFJoF4jrMItxH0Z7i25I7BtMclgrunAlQrhy
kUztSWdiVcqQ+1r1GRDB+y/1KwnifWuSEQNIcEQo3HhO9HHMGk9agJUtg//5hR6kuTIM+gQhIfvY
NKek/JdFAAMKdYbl2CIfcNR1zKoVPMV1TDOID0PX+KO032XtuDE8FFBW3j67KFNbs2Y1iWvMQWdb
72xIN8A6/qqIIokJVsVoeOKjSILJP2JWGSiU0Rozew4oeayUBBxhr0UrqdKt+HiQcf+VIZyHkldY
JF+KY5eeUrReiLng2iNLJOorWwv/86tzH3LqMnMOFHMbN76b7QuZt1xxZ3z+C+rggHrzWvi1iBGF
maI13TmItOM0nkDv3n8ayN1JbJCXA3uK+gWHcSyS2HVrxXavzsGk7et6X+f7UlbCWAtGERGht9XW
USoBGv96IYzZCD2daQqKUntvMDtsAlAG3W/PIOzY9127B/3HtkHDK7HSow0ATtX2Gx0jMO6+ffAz
gF5AQgtk5CJgRXV7xTErYwosn6bMB0mi5J23ontXAgTdM7ooq+PMngKTPJTm9yZVPVylyrC/fx3A
D4LbDB1qAGQI2xk2UdmjQjcFc+ujPMck27SS6kYXAxQC2Tgw2qJtQjiuTAu1Io7mwI7UD5WR+YX9
kNLZrzRrO2lnK0y9mjyr9o9SkaxsyX4Oy0U/H84I58PhGdei8zLXGzYzI8gAetqEVbXF8KAWFzna
KVhU/moa++dQdxuLoNTCzFhCzbl2gOgpBFQHmBDc6oLFdaHOkGVRjaCxdq3zwy5jVI12hsRFrdg1
Knooe6IRG3VckTKmB/RzrphmBDR9zNp6U08J2EN+54ULPk0JAGl1RZzmCnygFtJSwpNFBwu3MXWG
GTgDJiB9szpMcFJAuiLrZl2TA5gsMEJAuaykOGrdjNN0hBzabE1yasBM1HmpK6N94yYkPMFAcvlf
OSKquAGWwu5BIBgMztlOKpBOBvcb16UAIYZE4QCgLQMCVIZxW0EhS62vHb6FHnyOuoaKi4efDDEy
3YVqBmmZjkdU37PHOFfzfaboGNpZKuU2m5Nie3tR3GwWuwa7whRyXL5IFV+bVUZCo4iVgQRF+1hh
Qkz+qLX35+jgj3Cxc8gAOmYF31cyRY0VWpJgptMX3Rg/z4ZsKujq2V+IEJzDwKJ4blWISMxmqznD
ZvyHHOvVIriWX1zqWeK0iWUVJEgxgnk76h9vH8NKII8+EnQ4gqyVU1IJn0+0OU7yUjMDq92Q8MFM
Tq61o+wBcy6lEJ7VI7+QxfXwYilTAzgrGpfMIO90L9V9p9x0yBvcXtDqiVwIEfSq6+qJNn+EtP4v
9X4EO+reaIwhYB9DACyGJmGSNKMexbD1pD0BqrBJRuVftPZChLAAe9DB0FclZlBgeNxDzcbkaYiY
JokL1mzeRvHBAvYbt6oqXCtjYVKntnNI6TPPATzXiX5qNdpUuk2kjBJha2eCKgQmJKO6ipEoggOz
p3JU3LI0A6U6lPRwuP/EcW3By+NpBe55wQaZYaVZpkVwj6mnfMtkPAxrWnv5ecFC8qKzpoSfR29u
CcP880fHlDSOrGS3EIf+XYFgGE6UhUOfYQVRvkczQZGjcHHArGQ0uRbeKKtEyxYkKBgmxmRgQYY0
o3T8yToPQGjbxf72oazqF2CPNi+ecjKca1sHX5TZ5gY1AzfJ/Gkq/Yh8H6tPrY2U4fTltqy1i56D
A9Bqh5AC9dNrWWicrl21hC6jt8Vj7JPVKxs7f23Hf7iHL+UIGxe6OkkrHXK0MDJOo15lm2jC7Xh7
NavGgu5pUESidAezEVbjNkPJRmYG4/jsxNukk4Rf69838dhFKgWtb4IxFmzktD+zGZB4X6aeO0h+
/5p6gYIOtE46V2nRHFG/r5y0LPXAGHZdvkNthKWSB+LagV+KEEwSpZEhRTuUHsSYBzJvRv1UxD6T
cXmvbRSa5TW0g2OoMUp91wfRzZFTW6CzD1hb1R7tQEius1iX3Fera8GDCZQbiMHwyriW4kSkKOwk
0QPdReOem7obVrW1l5Niqzj3d++hEgwoMlo3QTawoK4ZwkixCg11OYLRpJ972TNtdS2GBZQOyv6A
oAmGqNe1O08awxDQKQo/2dlobOuizhKPTKbiu2Qg/+D6kSlADhK0JZiiIhzRMCuFZhqNjiL6o12e
yb88IfBdYBlA1ck5/K4PZyIkogAd6UFSPFQxSF1+AT3q9bOsIXnVZuAk8R5SAW0V0ypKZTlN2FqA
0Smzr87WpnFM33anzW3XsuaUkT5Fnh08FuiTEZZD+i5CbhbHP+Tu3u6n9y4sv+mD3ni6Fjpeppcy
2IlMonBALSEWzTDhNujI19h5S7NdiJk6/ZvhSu6ANWPlzMk8/cDjWcGr2VqvtSpRgHVAs4A9vMeh
JCxb0+1LAfq1KoBAITXnHgLs+pi423I+ms1Ru3ukM2LKSymCN9DyxqFZgf0CWH8ed9EDcHyDvU9C
z/gdhhJ1WAs70GiNnhMYEM/kXi+pLBW9NRSYa9LT9GhGZftK1cbGOyDTjkmFdk2oOse+MJtiJjpQ
65IfwC9M8Q2IiBAAAUylwdEJ2jGVqaNnbqYHqdI9ZnYbMIwoGhuUFe0i3ndx8YjpntvbNrBmapcy
hbsjqgABn5QULrDe1j9zepCSsK6qIp4JKIsgp4zWyuttzUg6Fy53sj15aZtzPB7/ZQV/vy+sIGU6
5p6qVA+QJvMa/WeNJr5/QFghVv8rQ1CNbKJz4/aQ0YS49kYyf4YB6F5S9J9vL0a2WUJMBY/UUc2C
WQEGtC9Atk6oDCWyfuJ/1yKEooMy0LE0IQLXfOKFfeZHVN8pxJGEh6segvMZIqXlIu4R96yfDHR0
2ho0axM9KapfP40yjo/VtVzIELbLBv+CoiBdCdjOezzuWu3Q9b9vn8iqCPC4AJPG/xbrbKmb47VZ
YLv09JSHXwsz8dQhlEQ9MiGCN01BMNDRLtQCoFS9nnxQa9frJtn1vapcF0sRvCntqiQzCKToyrNN
T/r92QCDw0kw6oUnsED4eW3p6BzuMSKWIDeL1tb626DevwDwo4GxDvOAcKUh+3wtYFZ1oAMUpGXH
h7m0vLy9m7GJM6kDqAVizD9UY4JthNo0opJH8Big6tYZmR/Pkrft0ipQIEajIYhnQE2DUeLXS6jG
ca7bEclFo5yix2jQ3kAQADBYWry4tayrnZvY9YWCNCZq7aCgQnZmMbU3CgdmsS4zAzRaz+xrPW/A
YaBG78b9dRsDI+i4DCA4kWHk+n2RymrqKXaTujWD8Gm0TmEucfFLxeWfBzCUDzTDC0RQ3LHVwSNL
8UZT2QPyM0nz8baNr36fF/KQwcLpizWNOu9DoiTocWsmP+33rS5xhUvzxr6gSIhSDW/GFonAYjsd
HerGJKhs1LUOieWh//fuJYCbmA8GQfISSCtBc0mB9ooKjR2Blo3aa5m4w7syxubhtpQVbAryfCj6
8HInOrKJIMbNgf1s0fgfKBhT2Xa1Bxasb2M++IOd+c6Y7evklLdf1TCYy59pJzGelXPic8B5+QeN
aRhQcq1m4MIpI2IqarALTXVfJPr+9vJWjPPy+2JZbS7mqFN1gJwnbdqhZWA75rFnEPQfA6pyW9Ta
UqDSJjCAALojxXC9FFLOtVLkuLnMZtqeMSRse/f3dczmw+VrgFQN4ez19zUzp0UyoEynOF/7oKvu
txjeeQCtVlGrX+BlQfaRaSbAMAEGNJbDJ/P+gAsV4L/fXxSRojS3rdoxgBr8PRWPdEQuYJSc9soR
ICVj6hxWwZNlwhHUJE/QQjcYAYNBJu+NeX9mEaVDVLORZIBTge1fn4GK7vW2LWkfKH8Gp7a/k2hz
+5SXCgsJyL1jvADGEYH4/FpCFIdpX5rxgGrIWzs/mfqOVj+aVhICLTcKUrBLYO4CAGUx6c/uCHpA
baUPjLTY9YbqqUQiYXUdFxL4n1/cHyVg8xobISFCDF8rGwO0UHZ81NL7U+98KYgfgJhCcknMLLSa
nmFklN4H/UC3yAn8apn78/aZLJ39tQi+mxdrwTCznmqh2gfqkJ2Mmh3Tsvhep6GkHYcHU9d3O7jI
wA8H5h0w6iNPci2mmmpFK4E9ClLjh2sFtpF4RbqtQeZkzOhkkfUbr4lDJgF0ltxbLTopFXXOGcZA
toHWHnPy3LsHKwJki70O0bfm7lnA4CAAFgVvRSTLjQV8oiEtQ4JQaYNqPsR2kLKD0UiukrVTgskD
x8AnBSxwBOjf09OuYl0QU9OrrX2uvYbzp/s1ATl4BykFzocuct41XVIwUMphz1LfHDem5hFH4gDW
lmHxFCZSfrjdxboCCrp9rJjQ57R8bTEBOFc/mDIerzUZDnBBePyA9nWRJaV1p6WYrDTAF6PgXprn
yohPJXHuDvIQOPIR2DZPFCyypdFcdlU2pSNo9RnGNLF9q8q4DNZX8leE8EChqsbqWYEIxQEnp/Op
LiJP2pq55sv+M7YMKd8lq1cdM30MK2xXNL5jWMtIT+Xsg+bntm4tQ3u+W1x7/yNF8JhOU9tZXUBK
Sh9NZdxrEfBYReor8U8j+nFb1pr/R8ofSAjer7DCqtG5cW00Y+C2lUfbX7UshbO6ZRcChHMhxsR0
GtZjUGufxuIU0qMev8WxRMFWUFMmdgxz9GAvMEdL2LM8bGsnnXJoGP1cKJ8wmr5m9dZ0U2+IqBcV
ua/op1p/rLtKEmqs4OsgmgMj8PxGkC5WmZzIiWlv60OgVvDTBX1zWwAsXeOZsvx5doytMVs+RtSc
aJIcTDY9z1VznK366+2TXNMaBDsIe1B7dhZp4amkdY7zHQK9MTyzR7MoA1sYBcT9sSESpNaasV3K
EiJQWmCAcho5QxCiD9o6Tcn3RJo34QG/eAleyhBCOMsYgORvLbim/KFVnkrDG6qN1Z7KYleyE0iv
bm/fmiFcihOudn0qSKxOEOfa1IvLxIsll/qaIQA8BW4l8JMAHS/Ec0U49qU2DfAdeZL4oJ47A8J+
zIvwC9hXvt9ezKou4B3H740/g2qvAwhnSJkzh/MQWN03OztoGeYDj+Bd0TdNm0muqdWNA0OCZnH2
VNAYXMtyM4OCWygag/ILDd9MGQfZqhpcfF5QgzQJdacv8Hm1BJd3vLEjUIvq3mDpHmqHmdtvVOXu
mitvmcLTitMlLd9XRh0nyNNGRWAWb+6geybdJpHhl8mn26e03Dme9QD5PZjvQZtrCCoHZsW8600t
DwrPwhxhVzpLeKkG+DiKX6jcIopYUOKAWzYf6TzlQbxDM4n1251Q/dqm+9vLWDoDLuVPa6+KhJb4
ckd7ZTwnPaQw8Nd6oCrzZEXwlY26lCC+3QvWp8ThEjRnl+JaJ/7tFax+H4QFyHqgKonx8NcqHDdG
05VogkbA+JL5RiRJES0tHxuEy9UExAFt0GKKqGgMxQYxWB4g/1RpDwUeQbE9eXZbSHzY2kkYDsq3
wJQDUiGm6sYBHJUkZjmaOj7aNLDzrZSvc/lWIIgS0fAOAB1qaTo314sXUN0Tm8X9UARkrDHQs/Sa
+QsB1l+Nmi1VkeB2ZJjTtd27kLhIF3QhY+g0LIA5rbY6qY9daxVe1o5PtAxlLa9rO4iufaTbuAMA
U8H18lqLuiQ31TygavJZH2kwgh2TgC/0foXjeS6OBwWDjUiLb9LcybrEhuXPuXfEzHKJIqwpNF7z
LgJuFD1BY3y9jGxwGrUylDwAscyvLAp/t7kr40hfyRciVQikuAbmavyHiEVy05ChSYkWQZafG2J6
GP7u1Uh2qcUxcd6K/jx3GjA3BdhaPuTt7vYOrrm2S+FCWBm36gQDYAX65adHrWkjL426g6rXh2jO
nls2/rgtb00xUDwGNB1ld0yN4Vp6ofcIYanTTFETxGjbtdEsqE2HSkYnuXZsl0L4oi+EzB3rmmSE
kFzdKJUnawq+/XmUoq8/jyEJZqikSRMY/U7dNbIJprLPi1kLcLSaPf+8g6a1Lb2/Yw1IOjwd4T/h
45BvF379ZHR92GZ1QLxk3Jqy4Wkrvx6TgJAy5Ak3TCfhCnCx97Gb1nOYTyWglZHX9J+Lr7cVaPX7
vL8LJQ5AoFwhTKqVkI60xvfD8lO2V+nb/Z/H1cLbBblZLLpSQs2OOhDUBm4X7yy13jLzftpDXmpC
AAvPgphCxNGmQ9lUyOOVAY2+tT3mhY+SuGvFxq4ECCdsU2ZPM4EAd+QDzebyU2p+vL1NK27jSoRw
yrTpY4wjGcpgykIUY/djuHHJw2NufLktZ+WaBKARUCq09CE5LOYi9QozSXKbIISswi9jbVacCThA
3fOzrlY7u0s+lnSWwHZWt88BNhTD/+CSxat50pJWTdE7FIxWhsakEXWoKrIfqKtW918vNsrByKyB
hB29XILznYqyovmoVwHI96fXfPiHz5t80jKGFfxhib02RTdkaeZgwnoQlVp5whuwfHH6RtaVsWaQ
l1IEj150bCgUyrUtdvY6MtKMVJITWREBkD9KNYi9AT8XWVdNK9TiPtLbQH0fm9OYSzqZZJ8XjmGu
4GXiBJ/vrE38PKuSuH7186jUgIGfgzXFijwmFlNgmPH56N3svhqK7MW9oq8OJ67m0yIABxQ9Ii0d
pYqntAtUhdcaqZcWG1uGMltbBOd+52A53r8t3Hl2oip9NWRdAFJ0n23DRMYusxKeoriMagMyLzx5
LhxCUSRZ3JGwDSbrYSxPyfgwATlvbm77k7W9AiwI+WaMundQ3xBMom2qiCrYq2nOvCj/1ei/dIXd
b3c47P8KcYTgtwfcprB67FVDvlR+l0tuwJU1AI2GRAHAR9yu+VFd3LAjmqDqTtVArB/uqe7Xs+SZ
Jfs+//OL72ul6mQFwfcxyk9xXwfDn8uX28ewcn0gFWFhKCGnAlgcgx5nrjY6rA0anHCtTRtT/4LR
2mP+EnWfb4taUVw+fMQBRBa9wYvErNrUWjfmZR180dwgnSR7tfw6kBAWHqMuxnOhzCTEal3jklZP
VDOod0ZzCFtJfnDl84jRcAWhIdHgYBjhKGadlHE+GvDgkVeD1+LuYdM8+86J6mx0va20iqqKPVIy
Af0S/Tr18c979/4/vULA16AKvmC8SjG0XNNoT4LpKW3OYSkJQlZ2h4Oo0OeKJwqef4KimkZqD5Xd
gTIq1XdGPn8C4ZOkBLb0ShhJh2c65stwzngx2Uhz0iRmrgHUWHsx8Wt3E9YH0t0dsPEmZZSmAZ8E
BkbsppwSPMOybtACC2Mwevc7tdVdjplrt09jadeQgguUE2zBPYnNCZVZjU6oVDoQNoNX2EekAlTz
7uQsZOCtDD5sGzSpYmsCGzMdkwJmwPln57EfUQuJmX1GOhhgYGTwby9o5fyRROGkgXhJ4kEgXBmO
E8WpEjZKYHt5/TkOP93+/Mp+oSXFdXkOw+DY92vjQ4+rU2lV6QDr3L51LIQQAxzCytttMWuruBSj
C2JSYk6ZXTlBpheeNnv9KDmTFQEWijlIW6Kusuzg6KzWTVINVmjWP/RXnUl+P9/l6/oCHwsBlA5P
/OE9w7fx4roIDapbeaGTIEt/RO2u/KIWj6O+U+ddMv6+e6tw3px1Q0Vte1Hz1pymSVhlACO2VaMT
HQ73fx4sFXC4aNZEcUGIcWZixHOvKlaQ6x4tD60swbt2EJffFxTKSVQ6qVpiB9rHOkRxNbqfZxk/
Hm3fAG5wyI4hHAW4fNzcLiLwpDFggZpjNg3oantw7fshIujCxzwQvF3QGQK86fWZU6ZkzVRWatCc
aP8cTnfH+9efFzaq1zEYRmFgHmWeHWJshsQRrpzD1a8XLK40klrNRnw+IRvmejGVtMvxbRYsAtws
gDTYcIPoMOLRz4VFVLQjM43oHGTdS2c9m+x9pBLftLYEkEii1Q82B3crnDRaCPtKKWqAuqnjNXbl
NxgqftsaVleB1wTiTA0ALTFUjk2VzVZKwaSpRx4bg4RRv5m/3xayug6QqeDmA44FRZzrrUKyxdVI
G6qB0xnA2ed+X8tyuKvrQGEZ0TJq2kD7XYvoaDNT1CRxueqniIGFY/4w6DLm8ZU4gecoEEuhcgOr
ENaBmWEhDRn4k9T8d6E/hvExVHaubN7Lym5dSeG/4kKxkKrFMJQqVgOD/CrUZxbubp/GylZhVI0G
enDM+OJlCeH7SEUPLc1BtwjQhxrXvoHJDygc3m9/CDldpDw47HJR6G+yrmnjPlWDVtX3lTmeWW1L
IirhPABd+JNfQ6aTs6ghsL1eSdi4YZdZfXNGCgzDyjzVOpj6W8K+3d4w4R2zECPoVjWRvi3ToTnP
8Sax/VLxG+JHzROVDRoWTn4hSNCv3pgVPVbn5pyF04PaFK91PP28vRbh8BciBOUaU5KFhoItsxy0
XuffE0PzMUBF4lVWF2IDvoSJVWChF0Ndva3suEqr5szoRE5kcLKNqST99vZa1o4fw0b5TCQMFF9U
CjPmhJmVTM05SjP3pSQoPoWN4556k1YHO3aNt9vy1vbuUp5wo3QO4jfC1ObsFLFHh9+x8ZoiGXNb
yIqy4QXIi10Yo4lat5C7AGgKEJko6845tZrXtrKsnZoWztEh1N30ztQG1O1kJV0REMTVgseMmBAM
JDt2U7CkTGsbdFtBLdreeamTYdtlqa+3qMBa/cbQOp+Rbkc18HIkj8Xw4/aSV7SFJ2Lhu3GSzoJj
qOjcPJxpW58bIwcAyfSoSSS7uqIqEIF/+IQNoI+E9TWhplZZldXnWHNPZRn55Vw+dqPqoR9dIupP
AHkRGPC9ROsxGlhxpwKiL76OzGRoMxbR+qw25bHOlQMm/j4XkbVV5npbOu8WU7Zx2721Rfu1T/Pd
qAFCWtont32prRkjTJ4mcJcSsKxaUYTQiD1nfQ1kZuxP4+zncQdS3A818maY5rKtDIBVrKd+mH7d
fyjgAkARTwVBzgKnkA4WA4TFrc5OXn0Ie4AV8iY93pYhPCr+s1N/ZYhIBTTtRoWFuObMtEPptE90
sjxafYzrzAvd7CmRTZL+Q6q5OBokmTF8GRjxBUiUddNEIquuzpnT6T/TbCDnNnHzh7Ruu2NsZaC/
nc15G+EB4lWuOz5O0axuyryfvbZqyccqJ9mrYthoSlOz3jwYuZL4Ve9qL6be/mJ0tpDAaY3EADN8
Oshcw5oSowDOVRgZWrSDX193NV7Cc0xM/HrT/tqTtPYqK97lYbfFjNb7fR2PnpFPQwcNwM6CwXQj
0eu5taqzBlRw2mBOWwh9TCRJzjXLB1yfozA0dLKJkxR6NHqFdoTzCIOWPDkyJMzahiHfgmoCPBvg
ScIiprwb9JlW1TlRtn38EAKgbXtExmuxIsVF/QUjGngOaVFMzPEuVuAuG/SuOKdGafwZLIGV+XuM
ZcH6ir2A/wdZZ/BRwlWLCoBOEJZXaaSeMRD9d6alxNOM+tR2zmOWKaGnIBXnRaE1+LfNdHklIdr9
0xqNkBGvQeGhltitO43lpJ7JPNFNWzeoY7mmN5F69PLM2bfmIAPZLxWDiwSazEUjnQku+mtVT8d5
qJQ8Vc+ltjHfem0vWdHyzK6/LyzJHXIELiW+D5w1OjSj9ps6xWenjjZpQg+9pm/7iG6difg2U307
f8Owtw1RMt+lX6J+BB8jXJTpbJC6PbTxJ4D6XpEC89AY4EVu8TVESqxvtU2pTM+aNuc+ySzwuara
26yR3dR8cxPXm8oEqqJ4cTh4Zfc5HcNtY5jPNDQOGnrICmV+BndikGUMV3CVHaui2hnJ9AJmb5Qq
R8NXje4tzsuPk51sxgiTEkHlrcTmpnD6raZXH4eGeHEy71GqeIh71XejcRtWg9/qo1/XAPs76SOQ
0yf0T9SYw9i/5bV1YAPxLcXwGz33qyH1DJadGPCxCFYkae8/FNbX3hjPTjxC0AbK2/XEsq+L5Ce1
2KCelTbF5F2zbn1U0Ipny2qqN1DbgUUn1jGEccQoMbAMOMaXMmmLj6rWNW+TglFczYiJt1a3D62n
+X2IuxJksInDntzQyvH/drgau07dkbLQN7cVaKmff34x4jRUG5ZYQcXsCttMM+tpcr7UzhdZN9Pi
83BWf1ifkO8G5klMSCvMxtAhxUk+aOnX0PokeywvtJ9/Hlc7D7bARiCmLkYMvq/aLKUf9NAdt6To
wXCthABXgTon2mlziIm+kv1y/o+0L+2Nlce6/UVIZoavQFFDqlJJ1cn4BeXk5GAGgxlt+PV3cV7p
vglVNyjPbXX3o1ZLtWNsb+9h7bUunYgFrCDyQcxLYi56jn+yq2ygAyjwD25qrltqbbTc2bXRb0Xd
D62CSvWLlt0wB6DFFFi/Q9bcEQdUtS4iH0h8tVbi6apYSSsPkyLzAK3dSOsciwfHetTd0hvEnaW/
W4UecjTwXbXxlObdbnRfZHxNAeUs+480731D/iH8sXFFWDccRHO3mOAONePXUGZ+Di6aStqbEZPt
4/A3rX5p5j7tN6774Oan3tqKJAukmaw7VfqlPgRqJVaNEEGG8WsaPyjjM/BIQa4/0xhKh7zztJTC
Itpdrc/Yey2wwJ0mtyW7ke7esVhQkiHsgT3Jo99RkQSCUsgcvPbQ1M4HSFJjlIF1XajxgXmcntv4
rqlsT0EpTrXYw0AplApqEtaq5Us2BEI3PKOMV3XThj20PnsMP0UVRm5MfjNqY2iQNqhR4KlNF89g
5SedsRVCWUcuD1Ec+hPnCCg1hoTQuIcc2I3iFrcl1+4lSQPRu9uOx3sFTOijLoEsdkHIPp4FTUgQ
i2Er2VHvIbIS2V7UnvI4W1llsxoS7jNHwacyEa4kxXvTZ2GcowIOJo/tMDbviquvYr3ivlL0vw1j
eNPyIYgcZwVVzzW3C0y3R2ItufOkjUXpUdDtiq4KDPLXAgtWK82zVSY+CiVNho8uKs+oLG8wXC+B
5+75udVqzxm6m2KMjoleARhPjQwaulYdsta4GXUHxSL3mBS9H7vKb5Dub3pdrFlivCVtde5swKd0
9QU9NG+os41dpAFywP3YvXHSB47ReiP7K6GG3XVrMFLL+C3K8Ec4NbQ5nmPq3HBlvAFrMaa1KVsP
jQhtnI4xwfOQ100YUQ3UoG4dewravNAb8zv5p25iBCxnBt6iUZp+m79R6xf+Mj8x3UAUzrbkUHDo
/+TmNuvvhPXSyN9Fc9ckj3H1JNODNTxX2tuIUxPHB3N80NMnM01Bqki9KBu9Sjgrh4Mii9Urkpwz
9az2+spo3ZsoMX3Iqe5oIj27f1dYu0HRbZubKK70L+N4tCELL55y+8FOba/Ku2BsxqCAYDQBIU2F
Rw6MayHKrhtXFyuTv2fNue0SP7WgFlDeZKUMRzPeU675eYtd4HI1ti9lCf10FcLG5jMU07UcwTd0
cxz1byw3tvIaFy+1uaV2t3dp9MdIM9Siay+zD7X9oIAdlhR0VZkQVd/n8kE3z0abezG0RjOE6flw
rIra65h6r1rRKXbSzNPrpA2A2DnGdis81D/3cU1iHJIM+0DujYI8QT8Xk0pGUKXQTC+e0N30CiX2
2vypGo+l9lDHz7wzfIU4IEZIb9XxV1JUvtPFN6lTrA1a3RQ9CTsTz5jlM6XHHOIfBernFVAbeQGN
0vIurU803fdO6YFJ0DOVMxAxOw2+TqNIv5WnOsvACX5DtLc+vrecx8x9yRLo93YrV+Vebb/YxW/N
2lQk8lBZFVEHD5Hgq+J85bzycrUNsiYCSdCG8VMFz1qVcjOQJ1Xudfu5HHYpOs1EvvTs3Fh7pnVe
rf22QLSisShUKhMcP4q1Usvi1mXmxogeocwiUv7aiBRPchM4reolnKxkxwPB0k2EVGhkzBPmg5UV
tofZHR4Q5t7obWhGh3KEX89etfy5MWOvA1uxBRXCNlaPemzXuyqBoEgXBXWd+2PyYvHSd+FhpYZZ
mYfObT3FjN8cUsR+48gQDFXYv9FPSnUvLe0WmkLPmd3utdaCdiYvQq7eEHabQZWbNGaYJtDmlhC6
a7vuJiL2ZmgshBogySlSuAwI26Spn9CXbrjpJ1N0lxnPefPQkS01VSDfMmiUQ93Efs5GDTTZih+5
d0Z3jvDwWINcVfW7ktq7qlZXDf+dxfcRPSqifqWxE8Q4WUwd/TI9W1bu51W+tuQdwWCJQAxYkX0z
QiFFFwulUbSuESJ/ja4mamCMWU1ThOhRzApJSZnzCAhL82CBzhMd2l4Gmil8qP56+fhumydH0VYk
zVdu+WHJbdSsNB2BKH0rhtQD0trvyx3h7kFX3TXVRgB1MNsRJyuSb8Gbs1X1LMgM21ebbl24AAZC
mDxp/0ijC6GfHTRqfofa0brOzaAw9+AdW7V9/jEO0Qa3w8+ULToNnk2TdeJ+dIBe29tEvWFN6hXJ
E9e7AB1Hr8lH6tXqSwrt6lKycOjuu34HoRKnSEJQY6L7Ba3cMvI0PYhG4kfNm1WcTPeMktK6Mm95
EYAgG7Vt3bP0J72Svm73axVXJe/KAPx6QSfrQEsiMFtVb6lD1yU1V03RPgFycDcoBBEm/gKpJbdl
c4zMYlg3gGikdnNWnDXaGmFS1mFRo2vMeQ00/240MDHSJmGrMc/tAY3V+brvc5x8jNo528EASRzd
keQ3ZXdOe0e0d73GKS8QVwAxNkauJ5TqF6lPbhQ99gxPadreWArCC+dYCblyWBo2RPEauQMGF8ip
xOP6nTmKXUpxjNIjV++q/kOJ7mLx2Nc7TI/iI53icpPUj7rJPIgkRo3l6fqLwyUcdr23a3Bsc9XD
crdDbOxjKA6uTdK+9Vm6pkL7JZt2j8DNG5zci9TXvpC427Y3cgXyP5Ps/UdFHwE4HKJ1ooad9eQa
N3qBly3LX0lt+jq7r9wq7PDO2+TZAg5SQNAaBuP9kO+ElKu8TuDx1YAJbKl2WzePVfmkpSdrQO2s
WIkBFXdYjWV0NN1dwQxMMTlBqqV+iYxXbw+McS9xjo2p4x1CEpD9Hur7MlUCpuwb47GieAgQWgny
ZEHfnMIRx8mxKw9Rk/h9/rvrnhheFNnkgaRPbXMXk9CwUjCU9BsdGvWCAxxqvccC46vmFl0Hj0Wr
HA9Nk8N5J15qBSK95/ymTEH5cojJPYfzjtKTkwIvuRubGPEAWELklgD1b+nM07o1sRKfN0e1lsi3
HszoNFiPtrtKMVE8Hp1aBsQ+tcYBZLxrBgLbOnsFH+XKQcPXwaNUZ+VapPUmiTpfTKFVL/w+dj2j
KA5FjXhobHfUDnWr81MV09DDWfR9MFqml+mPQnkuzU2qH1GwsKpz6t6R5JSrT1n1YPS6bzSFF9eP
vZ17iX6bdkmAc+arnYD0CSKb9NEtj5aS+aCt8Gw7CmLknmmT+z12EjGMUWLgpNR9B9eFTQMhfbyS
yEKxAba+LXV4/0igoAz2xwTSVA3iRDNAJcorcS0Q75v07/fJx2XdHp4Q4/PomIMhCziir8UEmju1
KJLeOpgtrmRUgNiNFOaD4XQLRbOLtA1gN9DzYIgE4HLwXM5cLitKVTRZbx4MxX1Vy/KJLrU8/rV8
L7z6/5qYK9shysjbRnbmgbgNuY0M5GslE9rTAA6VwYfofYRZCOXUFekY1Owv2ITWRR50QD9G8qOC
6CEivEPZNeWO65V1ywgOWmQFg970KxdFrFCYpvkmLUAL+qhSttnAsoXiy/QVvi4BtX60BcFGNnEA
/ysLfOpvZkNWsj4b1UMkQcvkOXSs93WtOXd6wkFqmLkoYkFiq/canrW7sm6HnyFAUHZ2AGqwgMZG
1x5w1FkdldQVz0y31A4Zyml3JQjuV9jPYgGQo/7TOpot9B9uCQyG7kTaNDt3vWmWhYuzfuj6wd2z
qg0ZT/e1QXlgAbGP3BwvLCYHtsyBay1Hco4p/aVTHd0yMxm3idU0IPsER5npULGHYpQR5rbd7VQK
OFwM1JrHAdHwWa3hGa3sMgBLY36flwQT1QZXgkJilLVW7HQd0wwpS0M/hhiZVmoyzBolYlwrsi9X
Xd2C93XU11wUMf408wMcU20ga6kFhGqaj90o1gkGJrwEvdjVKKW5U9iQrPAsdPu6Mt6ItNVVlYM4
Bo0Rc5VW/bkY2+xotCi7Zu2hZeW7I+so5Cj6rDSuk/fChKaJZWdNwNFLq2wn2nCqIh3Ij1Rmd7jM
kN6xBJ66SkFYS95JboKDvHWVXdO02i8n0uSBDUoBuSeC5ZRd7A2WNHyz7SB0VYiNWWTdjuruby13
wygGKfsw5oWnKEkVRIkbI2ePVK+qBzPQ+SDXVqUmN1HUDqgfuOax6aPhF1VAG0pzPbmBS0ZaUYq3
wjb+lgPoiytDfWM2eJL1UkJ6nkrii4g+FS4d/XaAU6RJVeD7l9WaIJ3HPqG0xyk3dkbviEOiW2dT
qjuAecKo0B5Tkd2KNlmj1vpe1og3nGSrxc1v0egpREQQNTtmC50gMBD4VGRL3YULL6kCVe5CmRO8
ZRNJ8+TcPl3LVG9Fp9tNgrdH9/IC7t18HuGOf+iLZ1Zmd0/jQAqMfQ8r0a2ZPdv6zjbufmwCxTMd
ynHAglwSgNlQkhzyEQuxJ2lDpvrMeEzrhdt9UUL7p4aCi42+M6r/8wGoRGuc3kE76cDGVdcde7ZN
9Rujvf1+KZcPCkZTEcHbDvAamLCcfa3K7ise4x09pNX9UByXWpUXW45FwAVOKvdk0s6e9UdEn4DB
mqi4Rq5gXpUZiqd28ROxKrmw7dc+FyBk0xwMcH0XHD1ADzJbxro8qPLsaAiZPWnfiCXaxavr+WRF
+3qE0VBXuZjcggaBS8stw1x/Saolir8lK7OvhjGMbCgJrJDyb5qsC+To5On7fV8yMbuLUnOkmWkw
kbl+LA8NKg1LCeL0+MwfJxSXJ1gf7skFRKPFdKPaMpiwGzT2sqCjb1XrAwDNloZKLrtWIOIDUR36
lsCOggT8665wVXZjW6r9QQF5Chg3IZbEWwqR8R5sQMJ2u31ZWMo26hbpWq6cOlgGOgQl+ikEnD3A
eVnWRset/hDncYDC48bA+gogniLp/rhHBvYpzB7g3yC0vJh4JeDNH1gh20MS5dW2SepoXXBe/WHU
lWdSpsNK7eUSicmVY4Kh4qm/CfAecIKz9UHhNesqdP0OmlCGABV9seIdCDl6e1hSu7riiSb6bMw3
gfAcVFuzhpmp153juhxzhvhzzswleMoNdQy+P/fWNTNgyEVciP7mJE/+9azgIY8d1OGwY0PX3poG
Sp7gWGw8FaCJI8r4qAy1SXyHDI4fkoRXd50GQQfHknzfRnr9KHnKtu3oJLsIkK0Vj/AUF23lBpgG
Sk9u72oo9padr+gxElZumL7LwSiH7I5Hh0Fpx1umI6PpSE7Ctsv+ErcV56HIO5+7LfFKKxYbQSgS
6N6AQHHM0tUgyzXrFbHJMfbsGdY+MkADr6so1HMW90eemnFoSBPQFk3qYZYxQAZANhFolWJuuwLI
Cis18ieZ6Kg1mFL0XpXG8ao11G43AAq8ysjgrNOiyo6k6CLmdcDRfHRZT+/KIqnRolMxHeZbdSPu
2zSCQuX3m3LtlGHbgXkEdR/mnWZbj0VoIykGcTBaEh1IZChPjYyKW7VFEfF7U3NNtSk0B+IArUAd
xwgN7tmJHuuI67TPxKFRJomIVI93ptZRvxVOfGNJGodtiY/opMN4UOwM9USBSsD3f8S19WKYCNBC
IAaAQJ/591zr1b5NGnHQ4/yM3BZcI5x/FGY7LjyKV1wwOtw6AdUuMPvQJ/l62EEmRnWzwvNLUcJN
gRQPnP5+SI99Ef54RV8MTR76U2inFE3nRjUMSVtgukUPVcpWw/j/aWV2d0uAf+1WHxFNjJtS+SA9
ZmkW4qErW/NpIZDs/rqQzhS9AsSiPCSDP6a/eBVWSyHXkon5aS9yxN8NTGRsNfbrUnklS7CUKwkw
SrJA2WHjwQAz7+4mtGojkCv1B2kApZyrIR/HtYM4paA6hLKrcBTRKcuGhXt85R22AKaYer8q5jjm
6GWnsdFR1hJxKNvmwIe/tH+oqrDUpNc6JCjNt58fOgw7g/wU1xkyp7PTbZWycpVc7w8CuqO15inF
ykXm+72Ra58SMTjGYh2Avi+oOwZMeTrSjvqDVdo+evV3xVi9yCG7yYgyeJ3uvnK1XTu5WBqzuhJa
YHoBZicauElF8OtJdKk6GDLpxwMQCujTHkfzNVbxWBX6gpO4MISECTUSe0I6w0fMX0RLYzyO6io9
jqC3c/dG8RC1z53B/oOZiWDSAhOOiy85XYtPLkKNMJ2UQany2PfPavQS09SPUN6rtGThFF44PawH
cysgW0HNH+yGMy+R2o6WizxKjqJO16mp7+AF10YPCUZDXzdiwWFcxBOwhtFBVCVQkJsQ71+X1fUo
jVuVlR4HdmPjni10WS6cxZTNOgjBcJGvFPwop13iJuj2OGMRVHb2a2Daiib60/en/B/a7kuwPtlx
wVSBR0KD3uhsd7rO0EpjqJNjBsFZp7lph3Osn5PsEHWnxFpjZlEVLhrouZfKU6Et4UWuLvNTaWD2
IkYk77VUbZNjSa0P9OrPAvU6xFD10kz1FUMApuBUGKigXua7gjnxKFQcjsElvuZU/uBuKThkvv+c
V66UDf4wJD+gFgHueebiLbNSuIzH5FgAZ9FBdVA+dgUBfG6hEHHhnOD7YAWWsGUoP892zWBUy1Ew
y45tpqah1dRpyF1LrIgwHjD0XXlCdQ1f9n3jq0k8rr5f5WUsNZkHS4uDsVyoLs3jGKWqelBbpPkR
JGMrVTHWgBaGmSQdMMW892rTPGTWGBhQ2NS6v98bv9xIVC3Q0wDtwURkOh8rIoOeOx1JyiOGxySq
d178Q/Yf0IR8sTBHCBYaYQa3YAEYOfQycwwGV7bOlmSSry4EyeM0+YjPOXdXdRpHOlXj8ihlWPyR
3Yfl3H//qS5dFJgHJ9+E0NeBmPHscvWdm1djXfCjBK7NLzuG1rqriYWH8hLhj++Fijuq3hPY9iKB
06WWZrVa8yPJ89uIaGit01XpArr4UKTG3hnVAER+2yxHCX6R9fDiKwLeC5Qv/oXs8QoQV1jOWKXq
eGwawIiaVGlCMKLlq9EclngyLt6Xmanpc396yJQUk5HMAVIFpe2VQCbGBmcF9CTTDiUwXt/v3UVI
BWOoZ02MXmgmXDzO1Rg3JmahybGw2n7vOpDEcfSeb5iM0gDvHLayBkcszZwf+7DJMngVpmdtYkOc
nRqoKLRl00bj0SUdmsbcXNkF27s8fS8rvv5+ldd277Ot2SetKq5HtqDkiDFqX0/VP6Yo18iLXr43
c3ER/i0JBVuwI4JZew4zhqJBrSfwSEdiS8NjDTJmarYLUemF7wdFC3qBGEoCkdx0E74eD0NWKjAI
g3LUtf3In7L6Vm/fmpQuXLcrnwxUETgVyGMxlq1Nf8anU6hXbVZ1olVwqWm3ZgJ9Jszj65hUovrC
7sz9PKaxIW6p43mxwawLCoxZRIWBSydpKYBLVG8AlxAahnfMCUzANzW4bojarwAAPNtGt7LY+HOe
KwtuBaT7U9kLMcLsg1ZiSIliuON9jSb2cHDjpQs9Oxb/lodpKJSpUX+6DOHaJOJKgRLEvZXae71v
byO3X4ivZofif0yAOBwMStiqC9UT1mYsYwVM8PEOPSqC6osYTI/Hyc+i7P8xBNq06V0E18T8WWw1
IzN5JTDyTMrR4+gkeYZKt2Wmtx7n8vH7CzU7hP+sIVwEe8yk2XQR5zhJAR9SWXiCAZA0e1AGJeco
WTrqMx94YUX7etRjBSkYH01yz8hhjNi6Ry+MAdHWFh2MvlWkWigSXS7rH+fENMsFYvyLRlVb13Gd
SDrepx0Hq60KUKQe1NoSr9ZVMyhaI/kyAJ+aXyuZDNrAwDx6j/IywDx0vKO0sz2Q5S+0kmZhIj4g
1vO/huZTUCVJBg4lveEetAtgJOg9Pu7t4dVMfmkoFTILVXnt54KcNtDYCBAxE4fcYt5Y6qCAbuRC
G+6B8AfJfNV5LqDES2OF1z4hDJBpyhjUGnNim0izgBzWJK5uUgOJCcLL+s5N378/5Zf+AUv5ZGQK
CD65WrOrGl6zAUWGjuzUotj1wAd9b+LqOlBkQBCP8tMllE5A49VqzOHedtcMkcVw7PoFL35lFaDA
A3gEjxMoHeaMmWOm5WqTNuUJ7VfDA//Ggue59vuY5EPEAA0WuNLZVwJ5NlRAXFqezKgAsjbzfi4Y
ZoNID8McGC2farezV0irzZQxuJxTlwdDEdKH77fg2t//6efnzGRZVMGf2vh5qj3EY2jRX//h91Fh
QQd8egfmwUci60RNHZWdRkCCNVCxlgt0EdcWMAUEyFompRJ7/n1iltdDzNgp85rouSwXnMjlz4OK
GZEThmkQ4FxAj1Cg57YjSXWCDLUP3VZ0CoLvv9Cln4cFJJOIZ3CILoZGCkOqrVqq1cnsfIpWiHuT
qpiC3Bcp5iIWCJmurgas/CAQwKZfvFwS2MYsI219iltMwgIe5CzsxuWNRuUJDUmMHaPUgH9+dRoa
bYeGjmZ1ipRT2lGPWQywwIVVTHfqU9UGjn0yAnJ0zNFOw2yz0KhrlWIkbKxOQePeum7Qdb7lqUut
9WvfCpkHIiPIUqCcMbvZjNhJE4Nb+mQwAhSsC5KQH/sOrOOThelkfPKw0slBbihhIe8KX2DcQyyp
QlwGYLCAKhrqqBO9mjat8ZMFl9lmVroEOPVsx0rwx2+abtcuDWpe+VITPA8IF9RkdOjPfbUSA/XN
R9z0U9Ni3gWob3OJWuOaBaAe4WZR38TGz/bCpimVbuxUJz15KMq7Zvv9Fbzy85j8hJ9GcQy99LkT
V6JyVPMkYachupOpD+TBf/h9NCZsbDfItuYFKw6RLhvsIPmppUBIAUzbKpvvLVzZaKReQN8h/5p2
YnbvVMDarKG18lNnhFwBNH3nZkFe+T+2MrFOm7h34IwD5czXjY4sNc8d0RcnBTMgHx+Z+74EY7qy
E5jChQFkkABPzEmkOBu6NMolOzUqQd3k1wgKle/XcMXdTqw/E5M/egzIIb+uAdB6W5otHjzFzPap
MANFYByldUOQFqRAbjfP39u7tqLP9mbfLKcVhvxT2OvpsLKMdkWWhHqu+FwdHPHY/AlhBhHIryvq
STrKTNrFKapCJ6KARHuVsf75KtCUgbQNRjMBzZolI3rV5YbDu/KkvQq0Oh/+w6+DkhrNGBTicbq+
riAuVVoU4Aw+dcOrpn1gouX737/2hUB3DTzZ1DADldHX31cncCeUr4uTfUZC6NY3SX7/HyzAx05Q
aABH5nWJPBWjbFDxxeiR4TlQVnEx2TViJup7M1euOTr4/9eMPvtQFTpJam3CTMlWRnGnpGdD9dSF
W37txIILFxsNXlxwuc2MGMThDlL34lS5H+zcpQsX4upmoLeD5A/OBM/f180gDKPtaCsVJz16jVzi
gR7CL+OFFsGV4g04fYGcQSlqKgvMm7IEIBAH1CvFycFUh9ptTAd4ev6RpumKoYNJBUFxDzQlki98
vWvLM8GThTtvIj2bAxidnBZ1M5rsxMcP3X1Qq0dt+Pv9Kbi2QWjnIOhFOQ+kGzNnb9Cki5lATB0X
kL6weLNRU6ouHLWrRnAfp3FpdFvmnthokTQ1TcROPcDHOi8xFrkEYLv2qSbVt6kCBS62eb+oTEFj
NVQwUfV7x0aBI9CihZf3qomp8KmB7x5HYRYq5kVa63WNF4uTzAdG20sq5umSLQQQVyJSFJ6Q8qs4
cCAYmuEnhGYUONIDPbVMPveFGpgjulCm9FC+XklhP31/AK6Zg87YpAo0FQH+Hf7PYV3V6kOTFfnJ
ZZD7etTSB67p3oD/kOjX96auHIOpXwiqMWShkz/4eltBSYpgG5wop85+srxeW3AGV3/eRcMQjFaI
KOZHIBrGqG6xJ6f8V9L5QJp//9df2X4gQvDK2/h5++KmFAZVIlKV5anVMCkamHawKKJyzdOABAWA
aCwA7+M8uEssUfZAwiGK17KjgznPrA9bss6HjWU/us1vDHqSJl7wMlcegi9Gp///0wmwMV6SRk3E
T6ZT7MphDBwx7PVEC/u4XXj6/x8LRMNz0oBFFD5zN0hbMcXrIImgpPLj9LasoejGX1jnriznbZAG
eCJav8oXjsaVQ46qMUiS0FVDSjnXK6K1JMCkOfyUVoM/YJq6pit7WEfVxnEXvMQ/DP4so5wwIHBD
KCCAqGsWINSVK3ksBfZwvLONGowemD5vVyNkt+KM+bn5YcUbA7ypZewnmHUCQFKlSyyI/wqSs78C
ZWW8HFPNX78sh3EgHQxN1Kd+VI5Whdk06xZgkZWDafk+XY8WKkDuc1F89NrgMfanHdesSj0m72Xj
eKSrg5zlnoUJZKasauWkY6ZSLdu9oKBfFu+4aJ7NtDCONinDxBvIP5hOVj2ahk4LwFKir7WoW/Pc
hXLla9L2XoSJM6M/t0URoL0Sx2VI08Rz+KtlH8y6xuwo3SkoQfb5UmXwYvNROkDN6N/mY7hs3k6K
mdPTEVf3LOQRLNneoIY1hBTpmsQ/ruDBFF5TtIqhVIQ63szD6ZKLrq47ftYZ89c8XuplXlsKEr+J
2RLFbvjSr1fVGpRBo06L31e9UpuGUuugeW+qN1r+/t7bXThTrAR6vUjApwAEi/pqKc/SVpeFUZ8t
f5QrRsPvf/7KQv7R2E0g0gmgNVsIcLRVzmvanJnmeE4VKrLyCYv9TPfdaElIdYoCv9wFyDEA4YYz
gGcO3e2Z0zELbVDH2urP7gBySLkm9VooJ1d7afNNYTx9v7IrHw7gWODdEC9OYw7Tyj95U63DUDmG
xupzUW8UFLsXgtFrP4/SheGgcAFwzLyV17AsAhcJrc+1/jde6cVPw0FURdDBAwARzUKAmWZvwSgw
+pVZWn12teC9XQLgX/vjP//67NtwEIF2dqLX54q9+Za+UF69eKBnf/ssGTDSNu7Rj6/Pr+lwUl5F
9/jznUUFbxqUwCAOLsbXnVUakffIaatzXry0ReN3qrFwKy5XgBAZtWdk39jfi9ajaxUQhgMPwtkZ
DlIiuxie01Suvl/G5dWDkYnHzflHGDZ/guPCGKIE0qpn0FB5jIcKKNBYEZr2g0wWoHeX+w1TYOsH
twFA6fo8uQDDtlv2cVefVYwhJiux8NQu/fz0/3+6apKQvAHsvz53zT7hD3my+f5LTYf9q9/An29B
SRhTFRPN3uy4Qm8g0pKkr8+pRTGo7QSqyvyoLj2lahbO1pWdh8QhIIqQU506pjMX1aEallEixRn6
6GOzBZDQpz+Oj8Emhd1AkuQiD7PmYF8xxhlC8FSehS1ArABShafvv9eV/cCsMmovUwp2KdcUR01O
raQTZ4zyN/RAlZ//PnryIMOaEjzAvGb7gU9XDQ7JzHMbNkhW1fHHrO0T4hok3rjjIMK60LgaWZYP
0E0yzy4G+dNzwkKdhOVCfndlq3H1cL1RsgDwbx6LQllnQMyWGOfmpIOjqW3YiloLIf2VnfhiY1Z2
6Vu7xWmDjSTRgkQ8VqAz+H6vL99UgHZBR4uG6FRLnyfDRtl1LFFhgdOA6bd4TkJL+6D2VjEwC9P/
/JshMwW6GtVCdapMfr3ppOvLvCC6dnZGsslIMCae0sbr75eE8uB0gmY3fmLURMUK0RUG0GcpflV3
YyQiC7Dd3n7UKr1tVnaknczBNQ+gCzGCpkiiEBUSu/EjwkDBBh5jG5O+nTjwFFEzEPRo7AkMQK1k
Ziv3YvqvfvqfqTs0IMir8j8Nifq7FNjStTRZvq/a9nfj2L9JNjHsV5lTrwY1o7uO9u1GlDE/GqMG
BislL7sKxNYq23GGRMmq3DQE3bm+rUDlk3igQk2DtFY4orWE+sgiIZlWW/JEZSdPGv4EUK5SX1Pi
sB+1sDFoqDIB0pwt/heovBTQCXBb91u9C+tSWzHi6+ZdXVFwYYW0+VUCOOe67CnXqz9jEuT5SvIc
dIguov1dHK3MYV2kOaYgKeV+Peh/LLXexzbZOq7iTdy0Wm+/Nma6M/Put5JyYIfB2AEQlE3SsDPE
2ipDIjQ/KlXfbZydRh9tckOJ5vc29zqkD2Co/9By9E2dfecwX+q3mhqmgMfa4FAzksin5VsGvvTB
xUS30Wx6EBRl5lvvRH6GFgCol/Az9DSQCMxXt5qzycfnrFurShiT94zc6s2uccA0V/brEdyZmaau
FQUF8EG/GTgBmxxUf9pyBbQMpjFOmMHs8q3KDS+qD2NyqtXmUJM3jDP6WhG2+Ic5lL7AaL6JBCmq
V2MpViq+A0aWPNL8zbl6lyjiZlT33fDuciQjLoq8eZlswCIWmua+dZ/68bYHMRCrwMM10aOFLDmC
A6budkLfWvWhTDnkvUVY6cahhPBAWnygiGOPh1SEWbqtmt6TaJY74AxoarYd6x4zRRR5Z7SmYN/C
xN0G9AdhplgeDOoNeWniUyy3mprcJ/kN4sS70VoLK0m8QV+TpDko5bY1uq1Z4h0xQkLaVV8+F6Cd
9hrCNmbe3omk9yyj8zoFYrAPinpuCTQwMF0SjX+4znyUc2/Ucdwn4I0BgRfWzOKV1v0fjs5rR3Yc
CaJfRECOMq9yVSrf3rwIbW7LkXKkSEpfP1ED7AV2gTuz3VUSmRkZeeLC5HcLIp0A3QTE+73bqD81
3uoqI9W752K3okmdGihOmGBFkE398OSRcY5HjUIJW30LE8ehL1Z0sWwNciUO3Oxr5844+WXd48oG
bO7TnHuJABlHD32u9FOn94ZijtaCZwTwjmun9vLhbOBIzV2qxDGkH5yZ22LIkvIm4rHqa56XPhFo
n8t/5P5XCeOxPYu4t09+s7MV1hqxqO1i/mMf+DIkq8XePO+rFs5l6q0mISNep4PjXyf7OWIHtwUJ
pj9y5xZxK/bB+IAgnIkt450dMy8LlpsanlUQpHDo5rKFCZ7YaYttDOUcGrDIbIBMqZMx9dZGr5v1
GQH7EljfPbm21eM0yGQGiI6GXyMxMfH3dMsccsL/MYPe7y5Z3eUSsPKQg4TkzCltX1ucOwDJhM7H
utxMUyxTFupPLQrhYR3qMaiKtT24PnK2JOiAn0w/O/YZkbmbZX6boEvv3AMQltMy+GtreqRNGpX1
gbeg2K/vS1mAjuxaR+qTnI1Y2GvG5aNj5OTwhzFYzo1n4np5r9cx3kIglw4MgAbhvoqlTbZlA7Ox
2pllisVsMt2Tg4ROGnvlciWq2m3N58guLf722CVkeHanUz+9g6lC9dtdaPDwcdk5G44OtnOY91it
J0B4WJgCjlbRQi8vdknTDeQzKxjzwLC0xxTMJzheuzrtYZqxxA+WWFMePPr+0WYEMEcVBzjGfPVZ
imdCvtauOrIoayBBR2EabEM+IeUibF0/xuXzNA8ZC4dDA94kldV7HTTvHupX2H1wVvbDNWpZbENl
EeplBNiMjlsyT1XiD6CRzZkbXuvmjKAUaDFueCzpUfRnORcu27vkYBrMH4co7vhOyKcRoJB539eH
hh7LOlWgVzndKZA7KXLeFlgPnrt8W69jfevmZ1XvVbibxN7qDkYXoZvS6o6D21t8R8kjWX4Yxpqh
lY9uXkaJHB/9bUpBz3G3ggSnQJws56V1H9RSSOvCgK9sxyNZdhE43Q66e//AvSxcXhttY+kLdcLO
Gm/SgggGTCg5dHBF1M7ew0PR1i+0Otuhfq3G15W9LVu980ERc5orxKiGnG3vBw39R+u2e6sEYHns
jy7BNXQLiUrsESkTLgKoJ+8GDRoUvhuNds36GNSPSIqJDRK9cENR+RF5V7r6IKfsNxDlvHoA0CyZ
FCjqwx5P+MKgFYIEDLzx4uMm383Nbib3yzmn9X4Jn4b6EBmwkLod8vkasDTtJlnJfhMTgLdeskg8
t/Jra6/Rko3VJWpAtX92198AL/X4wqtim57ttdDWJ9/kj1y9s6eCU8cBwrIKG+ZT0qITqHfSQXGF
HMmwe8Wqc+xG/zYfMtvJRP8Yd+IGqtk2fvbTJVJH2hWBtaViuK1u7jAYZRd2U6J91v12DqsxdoQb
8y46BhPNDZO5be9Qt0MCPPh9QZrP2TkK9AeRxs/1zMMxmZyn0hIJw83lbWM8yBclP0Icoau5riBt
seM2/OCuAOixHQ7udB7WW+9fuVehGimWeg9cOl41EU/y6GETuuJ7h97cLvcAB3T52cZ73Ug/7fiT
F6U1SrtmeQUNWenjBBhX+Ey9F87usNVn3b5H3X4DlYqXQCXqXEA9iuYi7C5II7XGPWs/mwDH2xvg
kX1w1UDFCIAcwdyakRhefg1Y+HZR25cNDngez1GYSWR91UG0l3AYVd6HUg9NvfdB5VT20ygvVRlk
JND71qtl0lvWQYHn6euTRcD0Qq4Q4GRGfq6lQn7RcAwcLIazH1NlwB1TdSnVFjsGd8pXtOLEwvMB
vI+w5nTb8NxsuHfQKZUqV8OrZZ5bF/tpD9Xw6I1/qOHiwTpH7hurLUCea7DfNH7tRybe6zkTS+H0
kE+to1PeNmnAhUTA8JgE5IpECJkhhKdPkD11qvQnGwqqWAbdMB5BuDFd5hJ8KM52og3/J1eVlAFI
QrXCrrxIyPS5tOBUa36wZ+BSgCF1cN4JVaWupBdEffXjs2jzhtw2YcVKi8Rs2PjOAbF2NAPJj6YV
//MWrF22+uope7/IMF/mFjwR550uR9cvGL94w5M71pk1P/cUtF2s/RnlZA4bizZ4GbwrONhz+Apc
dKK6l3Vhjxvcrz4qB79J71jCfqNp6FzqCBeABps32NnDnA0yykCgTcuFAce381Gh983nFu1CbJlU
sNBqdS3hV+NEppNZUnut9jMHs7VRebiJR+z87xhB+CwO0n5lacCzLkgd67GN8GyvS+yNn9oqECxk
QDHyu72OzuLOIxwbiOb4GIoKuo3vmb1lYOj2ox6Ut/oaKf4YALfXSGBtx35qUk/zzJY0HWSDjwuP
4zjvxBoBad5nre3Gd8tKp1AZwQW6Hbv6UeCHd9mWqnB7w5kIr9e+BKnZBbgpEAAuU8DN4e+/LtEL
kAy4HUGRA2kVAEGLXDRujdCGiWADBE/t6ZSZ5gWKB0BS3/385fFrw29beZrIz4wayKcHr+ySalPA
RYa7GTaNaOxPHL+kIjQO+n1v3yhof4JMiS2qA/qjEyEHBUS7atE2fNr+b2XdAFn0YbqxMeXgg0o0
nsS6HFOv3VP3JfDfEYB+3iJY0MshM6aJTfTSLr9NXUiD6szNzLpXdO+Q3bbsiKXBbP03N9veEZ9D
jaMB/0SDtxaj2pQur363a0C+tMMkWI80wBDCWwEdhUaaaow0ZmdIym03A4c5mPO4fLdAyYJDaKJj
14xpX91W/aS3d+0faYgqsU62yc9rPApudnde417B3x9lRrBuu/FcL0WDot8f0X28zYENJO5Q+Fb9
BFwWMD1Yjdwm1HUJN+lQegUiukEx/B2NKmBDTC36r3PeugFc37xfQ9zThyrK+n7bC1SSsg4v63jw
Ge6h6tbROseuVB+SeIXkYawqJWWYDowlDfiOowB2WwyAVq6fJtzjx0v1EGQMAx3Wp2NkZ61ZcuQw
ZdMdee+jN2x8J4PukDr4U6LvWIMfg5OILoeyPE/Dycd/yotiDhoHALJRJ9bmT6i3yblGuBsjguOk
BxqzXKqsxhsD9X4nx18Nv1vovzcKAML5E4jaePTXVFXb1bkzSgelkih4Rnt19ssSBQ2Inwh9ACn3
oWncR9McPPvJWEBkRnUsrTfRXNoIlX8bt/Lmd6gKbR+bkPNx6vlTP4FWDIbIrWrIzptPyvpmKJ8Z
ByfEsWIw+JOoXuKurVJnhB5VrfVPv2y7TrwO5rhQdhIRT2wD0j7wI3W0IciFx5gipFGP3wDoaxCO
IwdP2IT/2cdtrXdMTjc4qN/WreWxRO9ZosGct7JYWV8YAI29zkn49BMY9Lmg+/ot+lue0josUX8z
ILqvHGVCHV1Y84ggtJ+Zw+ddSrBExC1Y8RfAQV9Xd0/Hj3scPdDT6YBCZvTIo7ynXnbqGVQ1vNd2
OrcoiJQEocwhH/40uBjpDU4y0BI9h/np6+/GXrMtHIGO37LRZrhJnVgswH7O4DKMPlrZ+UgQd+7h
T4MP01Fh2i9AEUIHkI26QuM4DDXWKhbf7M3af4oQH0cVko8N5ag1jac14sd+cfFWoOBogIucXLwl
SJtEC7vUtLD793qZjgiJODX0yW2ArKyX/jJ21T9Dh72kwYcc76Wol5fBt28PuZJr4tTm6FT/ohLx
DMx79ro592UQL46P3Axq5xYc+llLyj51vYWkIxom5tRIPyKoTioun3k9ZQP6z61u9yvVu3peY9Y9
DODWwt2WhJXEu7nsq8aA19xf/AXJA6PtjuByyi93arJGbOQsGS9AhUsaYPgChMESdGOaf1DxEk4s
8/23ysdictvl7fY0zEvCA9zofR8H+o6pHkAiv9+mCwG6cSyxXYYODeulj3wcPuH2wZgLPG05YsEo
fCrFZ8mugR5A7XudOnLB73VtQcIFV7FKqskuEzDZ5i2ue4n9Vt5XJm6rib252g2AK+8n+wZEPnqG
NQjOlVbI/uRW9afdEG2EK99LYbDDGYyleBeeJIWP0Ix4qRYMAKr5/rGUM9wMSil8A2PJGG6n8mdB
dRCbYevCk5wXxzshr7sa0maogLrqpPQOI2vDt6XvnIxyswtgf/KMv/PnARhEp/D9Fk8peZhWr2iJ
HWUjBdaYTH60t+twSXUI76pYMyLQIuMm3UIr6YBCnSyYN4b6rfPBADZ1DQu7xlaKDSwfHURqC++B
RyskD7vDaxnW57lBMEWnDhYWuJGN/tDNzSfIPsi0W94Z/HXnZlTXQODBrj4FkPzcrtLpPphXX2o4
DVDfShJjszEHfeNN2+PPVs/vg/XKnDmf4SSZpuvkb7Hu8Y6wN+yAxPj+YjOdpUArEe778g+ov3iz
DjpyAf6BUqQ/oimMO7vLQvHIZlhGJnQpU9ouGiRVfJ1QkXgYS9qm63TWaEkicmLoPBA+DGjKm9V/
bcLB5NWN3ZLh+T6U3gT81yWS0M2EPHaG/UN2TdJ2fd4iMIfACeqJIPEme4f85AfKQINlKzsxakxS
ltBF2jt+98mqUdsBR45DKS6pc9AjeAinmnnHUG9H/I5uLLpTtf1E+mgadJBw9LxhXzbuoi5D/G6G
g/dZ19OciFE9o8FISlpw9l6RBU/vzsXq2mq+6qVMpvIl8H7n7luDV7+qwmmvAT2U89HXR9fC24Ya
uzQHsBszHkGewuAQOFP08toROpXOOl8nzt+iYf3t5xXb6X3hjm0BKTgHgCAnm58x9uOOP1GX9+xn
0UfMdUMPusW6Hu3eQutRNoAkm1eCZ6dega4IoDVprQ/IjdlBTy78avicu/oUWK8yeKpAyF83dMR1
sZCfVvcpok8vJYgNhW/3iILhKAtxR3Q2Kl68OKjKt0MHWpmPyJbKyxU6oaAwUXe0QEbNqAPJEjyz
iaUzdxJEMpQK2RWd97dWANbge1BrmTftv8VOJ/xbhv46rgh7rLKgk3HvPPdtgIAUdKTzlPYSy1nY
eHGhQ/mrFffV0dhniv9WiTZr0MPoac64sJEA1mEyma535rCPO2PCMYMTve4Tgn92Lp8VmHsbRAUB
nrTp/0D/PLjbYS7/RdIkW2Q/+7ZEiiLg0U6TY9wCPCMk3A4PwNvK36vpu+Pv0bRldWnyavjlMsxm
tvfaogS0mO82+zoNB+P+ICctFcutLy91A6Hkk5XPVvTmSz/XG6DyQ5is3ZZrf8F3AoPrDCFVNnPu
VmVcbXCeyw/POjULtOTxz+Nsx4mb1hi7MpCh/Qjgca9J8VZPCqkWeV0uewsJR8Y/6uq8eSqvcIEq
4qJBORG/4CXDaWtysu6Ym1lrQdH+EbZrxZMNF59p6cHpBBrkU7X8LZK+j/7ybkJzUUo6CVaqDltA
9hVUAdqV+Ku86PoZ4P1yRbkR7HzePBkRAHm97he8hsh5flPz0l66xXlB5kVWbjrrqzkF9mYXCP9h
Dt0jKtIaDhmAs8EkvqhhKyZjn+axRnoKzSJ0MkCkZ6qsqUpnJQe+79zhoSSIIZnbAMLcuttqdGBl
kEYM+2hQQpaueotGHy7VcLKS2e0B4HKh1SBACSnNK5c4YeCPTnytmxjztMIlVdZ63bXGs4kABv3g
efZ1xNIC89iLmftnDUwb32AYaqvnoWmg+1d365D0X50tgp6+uN7J4k2D9A+guaHV16oxWYQy24UI
ifyfhs/7EEh6wAX/Eb1+2taIDRh/V1pQvLYNuP4ar48VJXM1PQStBGjXS5ep/16b4HXz3Z2ay5e7
xK3ItgffPicRvi8SFFTUT0NrOajE3CMfx9xvpz4NxulMaif8g6z6YOGdX6Lp0YaB93MIKYsdCU47
3L43G/nokO0Q3ucphIWMBFNdu94FIR1evAH0+haWrQg5874AA7PFR8umc2+w/dn3FPkCNHrQQlQ/
XYNwv8bIxPb7m6XHfK4PA+bSMQt4N8ZqEkWLSrK1oUoveC8MySisVESfdHd2yZP0+3gL6AmRHLEQ
420EGPi7N4NJxMq9OFioDWAtZvPdlK0VhB5cSFqFeHvB/x7cG5cDEPzVhWIfH6mPHYKh6jqN0CRL
wn5bJJqQVeV1xT/0CoZPXxetXJ59HxIxv7iduUH8Obd1+/8+Xc3nourFs0e2B+mZ7w3hBciACTBE
aMAMxxwkxOE+t2VCuwoRq7PrIr+CxC3+KM9JIywa71vVOzmbK5Q4FO5oze2vioQ5grl0OgvS7jRc
cH1j4c+AN+gvBJy9AZacLm7GFusbtPQfAt8jgnLanWl0tHenaUeYAHPAuQ1mJRl2MdbEnbbgFFYh
4lLGzssDhWgZp673LSJ7sGqVQ4U+R8pCVsrmAqfSR6e5RHah8MYIxAfyFbguzyZ3TtZFPYMK+eIO
84HipfLpzwQNdmzDfMKz7nhjwYK3avkGDI4k24aB38L2bW90PJSOOPoDiTIgCRly15vgp8P0p5dW
YjWdFze2+SOOlXerm3rOdFz4eOvFp9d8CRqit7CTJUS7KHg+BCAe4iYf5jr1+b03w9kFnaOmjKe4
KV40oOJx45iXVaoX8PfitqsKPSwKB7tBB9xOC+ZYxpynQKCX2/zLEkRvctlLkPt9LKeMSMLBcnSL
Zyt0Xjf9prFQ11g3FwI9s0OkEaldGH2vfMEUYi2kO/tpacGRpe3m3EuCQDPMdhe9h1R7U1Sk1UxV
RuogwZh4P3b4oe0QYR0b+WLeR+COe6cb1a5bG5ayMXxwoiY1LiI3+4MdHL3yrcXuPqgLEE6qxF6i
07p52QidwEIUuIDHmiGNAD1bbKkFt2+YeZuEPdRRqafMH1wbLzBK09iKxgdK2zcyo+IKt382YngQ
u/doBghmkTWA14JPDjZMzCe1BlCyzyrnNxJzMsKDWju/PEAJXSUuNGBThomDJBGBV3bD6iT4jrHE
/UAHNBor201NCDCpVL/bBAm5m8ipsz7h9YvZtO6cFfgeV8S0NLt5vrSQ3DV5Xuxr2ONiLa8OeM2e
OQaQLwcEkgClCkHsFKFrsVzMMBsdk+B7Wi9Nj7UxNsQ2J3GFZl/UXMRt5PyYyTqa+Xo/OPt2QJAS
xk2LIr/VvZR2DMacUzT/Iawxw6Wc9Eoh9ABn5fxgyG/pPJSudYE55DoixVUtG97nl4gvWdcvWUif
IzDHS3xbDBINWOsBhHMb54adOrhOvPLbjZBp8C7KnbDPc/vdNlBEINtIWUTiwlrEc77SnkHDGnN3
0nHloLX2VkC2A8j99pDU0uSrh5yvcNvJbTnjMnJjAjMJhvka4jDq7slDRc8jBMwi9S/Vk0IMFLCp
eHrZYQ0+IBUavAIIbZULVO/50FUfgXwX+ifUeKyhZWu6YmPmPm9BQWPQzm5BLiRyIuYfqHA70HRv
91lygyJ6w/Z2AzW4ocHnZDUb8q7wvYSbYyfjcByiJebYVQjRdTuIWmnHJq2Zn604V3qMPAdOpmzB
FVE28uT5zxjpDYiI2SKGr7VOuv7PdesC1fS/Vge5pw3KR2AKSAr+LEwEpjZxRyoXqmRZFSFisf/w
1CL4yfErfItiw2mEjrHDQ+F1GJEGM36VtctIWK9JF83bVz8NM6CjmzJu6oaO42MkEUDEGPp2LZRX
AlCqF1wpWgXt2bQeoq/m2YcYKq3wMvf3kUHX4DZIABJfn22r9zMXESZxzxCt1fcwnk0UGhtU4iDI
OKwGX0ZxnUlMgs8WQpwzZ7s7hPk5gEDg6fYXTCT0dgbRVUgM8btPMkLvcoM1HufyoZTDrYLfIeDW
PhAaH/oFLK3U7t3UpuNu25YUD+abVp+Il4j6LjcTHhh1q8svvmAg9ibxHLd3mTcQCZKhbtjdfnFG
srN194vZ9vNYolGyDp735M5BFTfculQzhPue/ygX7gL6TrBEgRXcA0f++CKbeudguGIR89I5/EXK
24j0BSMwDdvQuNCEY31gXP5cFaABQq9i1algCiJ5m20IM5x5/RQiGDVucXNBRQIPipUYnkp8s0nZ
Bw89Jn62N8UO9B81R8liRsxtEFAlvg3dddAUCJj0xP8U7AmyM6JWcgczfuaSzIaLBPZ5HFYX2nRH
tKiI/Yt9J0w2TBVlRVO51hm4IUnQFUNwdAWCCQjavTboi6mu3tVIdxieiBoN1mCCC7ZNSjR1dk47
9JNAt+GzLPGmGWkvmRO9N7xLuQqvBgdoiJSggfbptt6E/9QsGEU2R45CZG2qU4mZQuNDYKOImWNL
bsJuh6bkHDkCU1q7RtEjMeDFqRx3/e8sJRRP8CrcAPce1LYUy2bn0gqPdmVPRyblgiFAiZIGfgjk
2TwO6ycZECvne7+Mb992VacW+hRP6ERzg6fJTwAzSwkneQT5zsNmHCKcCcwYo+ecsZj3U9oPKxZV
I9xRIcLROvPTYvSn+VMNIaRFKSn3LcbKWpwhWEYbYrT6JV/N8+IhjMvG41w+RZLDD6+RL7BgwtDt
qc/cKFf37Kl5BUZ+tGAJElA8eoJ8FzgHeJ+M81aYut+3yJLu4IQ3MvxeqZ9QdMccRxUpEaPGbES1
+BQCboDUQNFul0UA9HaJ3NLBKzTftT5kLxZ1OwXHNhIIWqxD9+AvBEw4H/2dRlyeZ69p2NBMzWHC
8YhJG2GA1pRV1XyW4b3OHIN/ujEnMbZ9mxGDEQIA1CpWwwjJNdQMSnhYWRgeWktDHyDkosYEjxin
A4c4g1Qla1oPME79lOs/ViHrp6raO4xCOxfSWOoJhTZBJBaMsA7aNraB1ezS4d2+h5dgrGeQ4Idz
wNqRtX2wZ/JUSX0g0jw423hERuitLMXeXdaPcPHf+xXI5gXXcuXvgwHblHW1FMDhoSoYgiJq+bcF
Cb4r/aNbLpg+yCSC0surMFHeli+63MnV//Cb/hCiq/QrcsNxOWCdWCVdaSVIjf6bIuc8K/OMmeHR
RhPRVc4N298HvZQZyJBXP9BPW+le0MTBYBPmGgw8T/dftC79rEWPOHotRlqeslAD1DmmWrkPE9Wo
NjybS9qHYd6Y9ri0mFz0aKWMOlsa5gRAcNHOjlgW6vDEBiPGnjOyhDrIIZaxjrp1DsbiCYIpCiK7
Pz5Uf1PDvrWNcguXzJz4Nh9RckBflMOA43FSh6Aqk3XY8shH4ogV4GRAV+XMiYTym3llWT92wx0s
xYRKRqcMY4eMfy7r3zguBjYjAlMgBkNOhdccHFSwlngoK7QkgyxCXPz1A7yKmIStSz6J9mBt09uI
8NdUOT5eqdKgIHJAooUwuPFj5GKDAssH2oeshGTuT4o310FNBTfGjKd5AifZI5d6jqCPen26+vUO
rrQ5w+muEyz1IyjM8nhSG0x/l2U7hjUSLbB8dAzvWyiTyvzpH4u2ZLRFWuIXEvj252DDhzPtsV0T
1xyqRDUWcmkRANh/BhKDJrLVe4xKvXiMgofZIlkn2n/jzOzEUVGiegEflszxNr5V1rCzJhfDoRXR
EwFsbtbPUK2HSVJn19kunASvASYPc+/AHGAelCm/YQSg4O5Vz4iy3nUBXGCTxk8SRcGJ0ikJNkx3
Qw+9P0dfCw9bW+VzoH4jZtsxX1ak4rVhdwj6Hh6x9mka4XVzUWifdNAMR12CCVITk0jsPwXcf1vI
GmLg7pjcU2ubmchGJhM66lMQYnnJlaVJQzLvfadKN0YO2odEs3DkH1ouznPNtAsusutkDZrhZFrb
IJc+RQ6LU11GCgY6js/vuZzVVbZ9fWNIPMlIpDBnNgHyHQM1zc+rbJEw2XD+2lOb5eNqwZcE1Phu
itx1L43sC7DAp4cOnsdjK21TcD5wBHmjHQx8hTdt2hhM7Oh5hVPxAgtaqKVx+iNrjVsrIkjX7qtu
VXPoSYuESU66h1C1/qmeyHAolRDs0JLaeu5oB+VuK0uusmobKi8Z8ZIfuYQW6HCJjC60yZ+Lh6pG
dCWMGA31YqtDz2p51fsmI5ER5otdOaw19g4gJgKG9tL5Q7+vueE3vyZdNigbOOfG4AJxsUgaz7VB
gFuP6tjjHGmlHUI0O638o0MxbA6aasr6SHr3DEypCm+0GugzVOQLMxSRw3WVRtSjGQ00zThEg13D
Qr+YKvapp8jO+dKfBa81zH1uVT2oBgGZfuXiFjEefW9G9xagKtuZDVYzLdvhXtoh7tboXenBcCbc
Cq5LTFaPYzCh9e4QKkZjQ+21SSrqqgRJ9CwGK2J5lttKM4O4ihhNu/pnUWyiOU7VQIBjFjQ12SJd
tdLwtzPfhYENn6o5cDlLO7Ep6hkFiS73BlcV07ZiKtIwzEXiRhuMfvymstLOh/zdoztGe1oPRVlV
a+aUs9h1PvFQ5dlxy8Uemc/wabJkgbXNsvvfyR1RtLHrCBMGdqbSaaKf1nCRM8Sn2UH5hda1a2v3
JPR8bTYLjtMGfubh16/H9sP12bUZAN6f7e0Ot/FN7K7IWXJ6ezwslF9Eiw/Z2P2T76OW2yLrFq7O
ETjUnYr+ZktArPhyxhDx4AsS7HxiZWOwFaxhN0sqjYmYmyLqChVxN88wPsqr6Qd84A5qUxu0+a4s
WmXy0QgLbz0mSg7dRS3QzJq/dGBzApeSwGaz89owRUH5i2/WiqWC3m3MsdTLBx3Y3+SsUHGsqOjC
KSVGn4KWP1Fo6DB79BU0CwmLUIjERfNlhujQKnwIDowKEVKOZgv/bAfnWu+yAQGL4fvgj5jAL9eA
lJm11fmo638wHGicy97eWk1K7fHNjJ2AcVC8afBJ4HDApqn/4Sy0SiXW5FAbuJhMlLtO0iuheLFG
gXl6OP6VPHhrGv/Q0oWezDp48JrREZU1PFszpoc42rK6qgo4+iCpbd4FcznwsMMS/64Kpk8GOHIG
HS66tCOFGbC01n2/bs2eGAq27kpX5qOhvs+pppFHZwJvHBKlxx/PKi+NRbMKPzelV9GJRBOBnTF0
CcgtBt9jt8J8OkDcrjWS3TVqsgi0TYckdheeZyh8FZwKavw3LDStazz1xMptB+PL2UqxDBCHujDU
SmxPwpZzq+5xjf335D0SITPHLs/GQmwmpvpZ6M8JPI+AbqPNI2KHEK84MOATVZrEXLbwD5briP65
7IDw0jCLlPURVn+WiHIyuwV56NAUEaeJ0u05cMU/0ltjDrdyinTcZ9utT03XpIibSjy6xu5/pJ3H
buNIu4aviABzFbfKkuUgS44bwna7mXPm1Z+HM8CPttqw4TmznMGozIpfeMPozXznEj6zVT9E1FVo
ku+ouuHV+ouIfKEZAHpCyz6WPtld29Xs4Nb7NYYqGEVkwbG8TBa5TiFfdcO1pmfXo1LSWTPoIxpY
h3Ej77nt5lFIUw8b9ilkwm2I1oKNyTKunN6AvWhA5t3QTahyPDjBtJpGe7QxU8oqPEyMjAYi725R
JhQiyFJ6RT250EuNqHrwNKar7RChpn6zjf3shHbvcGu20Toi0pL5sKgUwsZgCLBEgWcwj6eXgXvn
OLAjEgf3NV3ulMn8OdGBAQ+a1vDmAbUqRrueCb4GHYErTfKy6Pa2leW2M7hTo3u2Hepj1ksJwdfs
7Gffse/jInlEafnJl90prMpr3lO5gIV8wOL2zvHDEzfwXekn/twKK6qnYOZmWN68xn4EOTXWn8oc
J7iyTWbUC997I32mi5RszDSbjx4W3ZAkaE2wfZsksa4SrQV/Y0v3EGZwYtuYK0I4XjVDu+cpxaUU
aISWLFHfG0AyTVDXJl8llliOIaBDfLeMOtRxjoMYbMooXARW806R67aa7PdI8rgcjMCeNa2pzKxQ
9+hoazA9Rm0TE2mFpb7Gn3wZjuHGMDRiAG+VDMDttDC+jxS5FXq17tL0V962q2ZIX+sq2GW2uKnw
t0S2djPQFSawBaKqRP0x00iVq/BBM8iNbK1/Kkf6oU5BPqYVHhXLCfehmCv22o1nUblyA3OViHGN
J9uqJ8yJEqRvW+UZCYVdn3oPVOHnXWg/2HmwhWR6iPwSQ3MHy7cInOMsM0UyVxP9gHbvWxsU13rg
o5WqhA6d0Jr7WeDfi4F4qsunqIqbG9OjaCjCR+zjDv3YcVgBm7slsP/cPaKnintCqV+GgcjmYaL5
qHVIb5WDNbtNzExAgovajZeN+TodJbgNkXkrIVrwOOBpyfLaU5n5z1pQX6atPOT+mC4BnRNrmHG1
wKiuWwwBKVQj0nUYdDtvMK/rVt/Zef07JTSvUnU1xu2LF42PgwrnHYeFJAc0m9OqGzx9y64p5i42
rwFBBGbQLsoyPvWP4AK68oI9eZVq/lXvaetSb26lW1xEuLWrpdwaFm2tXtxRYv4dFa4+x4fgV1V1
13WeP8V6ekep6x9YgwgUmmYc5MCmTxYunChe+Vm0UoLumUrPwTKyk/DMY+ODzY65asts3LhZuW5M
/77q3AO9kOssd9iJRU1sBKIuGZPLMqkPKVkh/QoiTdc8GXm0T/p2b5iweDH0vCNq2WR6B4YqcalL
ii6iZtaBYLKHZukhZAXIJpRzz+bGyOKpBOtFYDorB59fM/KoPcfi2VSmoCCodFJ4Vyj1svAM09sD
0PXkhaW0fbcKKgJ3YJvqPG7dcBXWNBciBwRupLjPnBqfCYYlUmChtzYIkOaBoJ0a8c6Bs5fRA/Jp
ErFhnUgbl95Dq6nAOMqsqJ+dQW12SSDsuR57MCwQO8XomoZXQBNjmId25jwauIEc0YCR9br3VJtg
FVtr0n2jgHFv+lX7SGiODS/ehuFCq8GrnDB+z997tSdpp/Jzo/HsWLSNCA9+q33pLbgihbOyIDhA
qMu6Zyu+ScP+pgRHVqrYwlOa4XG/iEEtJah2xsF4K4N2YVT2KpDeph39K9d4aLg3U9Ev+uroiZap
5xkZC44RAoqKoEcULYzSv6uzcBtn/iKmfe6iwB3ghBt66a0p0xWCiHNPUTfSamHegFLP8Iht5ca1
cTOnQ0b8dasxtVCdVhnO5gqYQBTZQQppa7NpN4CoHm0P5/k8Tg6aciqy9zgXl07SY2EN4ib13ENQ
KO4mMYKtqhFJS2JEJThxBAGWIutJelVhnUT9E3dLqxkEgIaQYuYQywkz2O1Afa748x6DOCNhEDyb
127Pm19im0mjuL3P2Bv6kZLInCDT6QxsivcJJW4vU6gl9HNkZGeKl1F/Hdj1cp3hoJkXT2PWXivK
tSk1GkT+vK+SbYzheW3JbK4L3T3kcWlfNlkh147WAtUY3O3oF/cBkBY0nue2jkd2DAoIhGiROjxX
CRSVYK+1yDNGFfD7sTwIGpx7qkPptV+WxWnonwzlWQkU0K0Dxe7X0cpo6D8NRgCIuSHY9JaZAEwk
ExwtKjDfNxG4zJ5Old+5s17TFn197BLKaZSOc9yR9GjduTChGi+cq3H6VqDRic+xQWchL4KZHlrP
vWEGe9ewc9DUIl9UKl/UZ+Ye0ZhbG8VQgE7U+yNizyCpWY5fydTja+Rystmy8l0Et6HRL+L8vvOy
uezp1/RUA5UpQsWIWYsWnn1RdwnGRoRNWrk2GnmHkfgVwJndEJHXx8Dkk6ZYG5QeKoUaZwY1LcFc
i5t/6O9qmv7dANCRw6fFp2rcUhpfOiDty2JHbEmdBjC5tCngYp0+0NAgVCtJDulSEPgWBwNkkZsq
63aslhaENOqXsDGGmg4XgWNSbKO+fhryfh525hXk6Sud82p6+cbVOLeR/9CVFZUPb50FrTk3ht8p
rr527jzSXTt1fTHMvMIvAYFWu3Ay0nYF3bbIzrHBSvbuSA+vGxxA6aA151Zq33SOf5dEptx6MVlr
rmOG2A41Dy8oNyHWYa5POf7eDX2qItrcb7iDqvKu7+mN5U1lXQvfDeeJJxDSgaE5p+OOEaxJ35Tz
au3lBKSx8XO8NTPzRgTqTDWxh1fEhRPj4m5mJfeA4u16Gg4zX22qlSIBPk09CNGYDamCMjOAq4wm
sbmrXWhgamrfO3oqApYZoplz9jp3gZsuy4mvo2ggVfurfBi2ZgfmMHKh62l0nmWG9Tu6P1Ar/DUl
0PmgUTgJYR8ClNcwBocr6ujqSwyRqos4Fwa0JGNGTtDOzF7e5DXWh1XJA5kZkswibU4UfU8yyCyS
Oh+KQXqMi36jlRrom/BCKcoJMEkFn/kAzbNG9XrXKsMy7vxFaUxWLPibu/E+U+EiWB5QlMGR1bwM
nF0fdldmyzn1mxpqUReDrbBpTbGedR2nK3ruqJA66qaUPRGAvE/p+cMV4nioDV3QRvXRoM78rabH
w7p3tXIZq4IerhZVARg5H5YXSRnBSYEvUQQpy2j08tZVpz9lhKgxgx761pupMtebIZ97LnkFyX1O
nGrld2Pe6K/SJ+au2opum8t9yVoBOxUVoOmRK0KsirGEa1PGyiIj31ioCTf3oAT3TVLedDXO8AHw
cRlzSGJd3yim1c1xKcBsu2lCDEhYLLDMGxNDS0jv+8Cjt5kmUH1nlc2byoQ4U3NPabz7LOyc2Vhg
zKdlyc6XYIK5YdJFlVjBpamDtGnHRuLdYhxq6KyybLe+5x/QzQAWkY8P5B2vQRjv0ljO8WMgcNbE
EUtsjMll9Q79yyGjj++m5tm88IqLWtYLZcASi+YQpSNYXr7ibejQp/PKaK1lrsjmyve1o9oZd66p
yTvLbt4BT19GZTE8N2B8H5WwW4yWP/wmO7MxV8eJcF5ZUbR0Qjnp7HnlKkZHbG8qVkEzCHeWu0ym
JEO4S/m8V77swRIYTrWg0gHyJDSrVx3mCNdQnt0VoqQ9pBqvlhtvvTb9rVOer+kIQ4ZbURACFAg3
ONVnmdc+qqEPBuatENARq9kYgXCmBGDP2+Klti5UfeXoKz29SuDDcCeD7iFwktfZeNmioMP/TEWL
aqi1bau9o9VLQccUVMO81qs5IMeXQYzH1vN2iqtf2Th6EGaVwVURtPGbnzepvUAsIwHcnqXNlnib
KSaCugqYGrO3ZpYKOL70Qc+XMdQcvTUWPAkk1vjF1U+1qs5D35ybMFLTXxblgjy5FzG7Q3/JnZuo
XRddto29aF+F3YsZ3HphuCpBzpZ64lxnwnaXdalcEJABkDPTX+No6/O+bCHwiuo5b8WUhUbFuDZF
1G0NXQH3RkNgaIsFx2nVY3nNau5zPwVQIEplpfb6Swh5gnLOSkRMcmV35p7SHaVgQ3Oip1r49eWY
jfrWqTNxXRUYjlHSRQVBpR5vvZqWcaEp9Z48cN8l9mWda8sekps7pHOzpbmaqK+jBIpdBcarEw8r
+rZrV6f1o/HstBL+r5nNGou7ZyzUbBd7cXU75LpcD57N1hT9nTmWF21lEg+UC2ErSzXt17kTA3xQ
Zl3ZAJNowMHAGQkacapzZTtw5Xtp/Qg+PdniUk35haJObVE10wb/kFr55UBFnN4ZkJitxt1Txcom
9sScZpq+SWli0ejrkr0t640FuK3t1Q3Wwbw43N4xjca22Rs1qbvstYJLltmi0xP3ylpK/Dorowce
o4xrODJTbFo+j02y6AlIzcKnCEhZ0ox2PjeFXhOE5uRvgLwqyoU8DH1sQ5shuPaL9C0UNOny0nzw
/R4T8A4kr2ss7cE5WWGz07ts1ahE8DokVD+81E0BsbqEp0RZK9a3JqRe6rEr1XHWHkggr/a3BqmU
ItNF4q2UqVQbE+z10DO0DSbPdvQrlv6pTOSdGru3es89p71pwJRLGN1tRsraavqtEw6nLAm2A32d
vtCh9t/2AC+dtF7Z47iMq+rgaNWlHQJsnciVGfWJ45gUe9u/Dbu3FE5Rd0H/xosXav2bGC7FVN3x
UtJgXhqh3+Vk8DxcTGl6Y/YL373icQLLcCxJN2gq868xaJkl7Y3dPoz0Tkpr7Udrp3r11McyiXc8
qqH2oBTxVaQRCqb5Nkuc576Hwt6FJ27cDSjnSn/w85wZcY6yTtdSec0re5bBhSig/fICzhT6AQ03
Mf72AVjXsKCFLR9wZ91I9Vc7IVubxp6DPbWICoEQYG44SEiIg05U0I9LGUYbJWpOythepPiy2rRj
QsU7DBG3D7BB2+lnjq3cpllE2di60tpuXbXqRRNTJcg9Z6UGoMxAOSoFFMaF69/TJQZR5/gnT5zy
HE7cvYa8HYFRP0IFfAvAFwgHHt5eV1YyetMh8WSPdQJKce5xfHRwG25lL502p1uRrnqEik2VZ1bh
aHUFoh06/NwWHlW782nsNcBKI8l+hO4Wm4kLbabqZ3pi3YFC4CfoBytq/dbXdA6s8dCMxSGP8neH
SXeA2eTplcGnGdVat/cp59yTPIzrJDl47ouwXOAo2nbQjlnaztuwoA/aoSD+OyQqG/x11z+6mMEj
vgiaBCSeGqy8kL+fxusAn6I3L0h951qsLUtx8PNfmq4tBZhtb7ynMr2S6C8oYASDZD90+lqi/jdY
ykoA5MIu7GLCEvpWdgmDx7bhXQbqMTPQYBtcqDIhxay2+V0au67oV42415qLURLDFQvDULdut07s
d5gFF7xVXEbVe5Ffmp03QwvnOMK4dO3floTgZVqzlhyX8hfV0hKUwBj8DgDKOBhEpwDRnNFc5HEx
S+GkK6B6YqoXFiA/HXxVztXeYc+aJO9tWM8yljvs3Re/BgYji52rlpSzWlipmEv3FPzFq57uezPf
5fD8MyAEZI2PQUhdzaf6C2FsQ39qEQPbc/iTwQ1nVPn7dRfDXoYR0ydPunpvROTH4Q2ArSpSQDHY
80a/RyttTRBDDrsLocOF28EelxFvip0qD1rkzQzjSbfJ3ENgVwIKJdRDC3QOniyTekVj3EmvOaKW
urE68BjU6Yrure8liFpl0QwdALIQVgdvRIzVPBBPqHvN8KBqd712j4RBFDFDEbmzH82syTREoUtG
6xfQXdXSZX2qzH5pxu2bKOtN3QGGL4E+An9zlE3qPTpw9IlFZrr64EXhCsTxwZ1I7JbtaeysYl02
2kUsiKPIlhdeVKw058HywPp6tG+HGyeYGgq7yoA1VmyGKr2KyJR5UnaiBLknRu921Ko3VcGjkL8O
aTgwd2+NbQDveRjIWjLzLi9/p461qjTnqUrx9O3GiqoImR71w4VwgHJY2TqL2+0Q0D2d/pKJo7W2
IAsHgBDQWgtdKvIPSJxI6yrXQUjBVU+vsaPZ9CRnDtC7PPFnkfDXiZMd89Z47SPtMRo4rjpnKXw2
UnNNTGMsdbMhOhmMbdg/uU74WIT6WzemKC844lorwq0FZ0/ylgzUsUODR7g1D0bmrC0qUzYMeE3x
5nEarFBFmRXS37etPhdxs6UVfEjdFvj7Q1u91uCSyOuvCt9/UUrApFXyNgzRmzWWV/6QvWR9D9+D
bF2xJwZGi8oHDTgQHVVhsHJYz9MbjcfhRXOIrWFI3cbS3XnqXUS36l0XVQFxyz4BmwoQHjlJSpSd
uBc2ng2wrEID4AiC/l4ezvMuXmjJuO5tGodleil7SOmFtY0La6lQGepHWn1QEmBoYxPfAD4K9HTp
U2ub3oV8ehucYqbAFtTZ4R3gtQA9GUJy7v62PwDC8xe4EO+yEJS35eL7bkvvaZA9pdfQ3dRj9KIo
I5AyTehXNH8tBDEQ8DDAsPaRQW8Q0oI09rV0935goh/bh4L+WdDBDPPM8qnttW2QgYPye3oJNFxd
/T7OyoIGGO5oA7CDzGqPVWz/shyqmpE1MwqmmWSBd8eO3Av6sUuNezpO7CWhx4tlQ0v26G/oCeRq
Pe8vSgnAPXfHuas89d1ILk+yNIzqqRWA5O2u3ANXvxZ6uImC/toR7cZHDQLp09XYOMMuLcaNWmK/
nHY1iOjQlsVFqWVhMwuRgWlDA3oNJSBqqNqidYwEzHFiIUNjEb871i8rlXcUjVL52MCptiOvXsa9
US+aWAEvoR2isB8AoI/KxCo66IkGP6qrjk7fIxifgj7MZc7bVAExpV25yqF2pVqxSUOKcUBJYOpX
i8ak4hwDyXURGKBt9+Qj3GmAC2+HX7aiP0kSz0T4905mL2kZ3gnh7cVovWcQs1NV2xtMK52RPeCD
WWkGB6sF5OhYBIp2PA8zVMc8exEP9zn/Tca0jc0DgoAXaVddx75An4OzMqqPTCw07XGnWQr0K30W
O+mjYzkLWsXzqhznSq2vE6tZtbq38TTrOhYl4GY5dzvQHmrOUxcsq8E7DX5L/AfQTcZ7QzGvcNiB
+Sk3fdduaZ6vbOlfjLZ6Y5fDSxE34J+D+t3PIPRVWboeWsdleYHuU064j4IMFKxWglGr3bvW9qHR
FfWMnQPq1byNzGjfQYmMdXcVwd8ezelVEO9VBGM5q4mRXF9ZI413IwlPAlPZaIbqrdQxvaTP/ArB
Kl2AEEEYN1gFdvYbyv+yTuVcgdlRYdtGKR6acrwMDHOeReoSUDj3POBa2l/lnYVIzNww400S6xu9
AO8EtUpE1i6r8uGU5qBEBwOMPq+pqKtL1aOZ5FgFMAoAXlW/cWxC0PJRGpuaioQ2WO96T7I6Nuqp
kXKt2XyMalyAUXoKZH7pVPVl7LX7zujSJX27deZGJGQ1QgxWj7skLNle87ZJLa8LM3uha2nPahH5
ZHAmICbUMYb6spExHb2BSq53aYMeCKhbzTuIxpli7rVAuVJht+fqlRIdNeM97n/LEZA6wglmsXPG
gI4i8BOzJ+PGKHZC0IqRzF2tDEi+7srwx1Xs7J06vrddyHpo21S5DZgSGT+r9V4C7yLV3+o23XQe
sURvEWACxnFHY5v3zwDCsGOnYeveleV9oOmbhpYoKHPyqesGWuVQmMsRas0AYrjoXlxK8rrb33k8
t2o7rlPHX0olXuqqR+zAvYISVhhUD0mVX3Tdcy+8+6gDyhdCMqKEkM3swbudOqRemiy7Xrn2PGXD
le9vrDjXqcCM5p07lFCBR0/wVhpZtzH10gP04Tm3uen5d25SjTRZYR/o5KsURnz0TIKp101xVRyV
Vjvao1/dO5ElWVSfoi4MgnRZxJT1x2SgI1uXHasIXVU38IEAa5tRfvBth9agDrwx0jt0HaQhLsB0
aFdNRqWc2NfcN75Ib2MlLneuEZmPucc+BSSsAlGlkheWrbpO7d6+6nQUX1x872ZBk/6WvvJeWtyg
Ya699y11n9wHVC0D9RVCISIlLirr7hggIKZ2RQGov7Xv4JsDnEDizJp3pYrQVS+TuzZViV6EWanX
TRc5l6npKMi5uLhoxYFZ3xZNqh0dXzy0Duh+eB/+vekG2QsPFP3WBl/SR9qYyZMaai7Av8iLDoFb
+BstauWTCrHSWgZgzka0NBye3hQh+AHFlxoLTISougcky5hNAYJwOxrVA7U+iATSQ1St9xVyA/hz
c0PTQ8q3dX2Npmt+qzYQTWdqa9li5jWWvHI9ACkEK65Y0eUHksp99U87vHloyPE3Q2GAB6xqhFM5
65yUDFIyolC+TNV5b6LlC2iPFItOIUgrOrj3cVpxeOg4/hqCXoKab1LcC3hZBTCMfFyGkuMC1ONX
OxBaJQV6AoEKVofW54CB9eA/6qOePCeiqG8NH8hcFSb3ZTmAWkQarjJ3qRNASB6DiOy8bKitBiLO
g3mTIiAUIbdctDlJV0ITHYPjOHz0a71elJnXH0o3BphSaxX0Ts3pacbXTCACY/Lk5DlN0UJDwOVr
+b1PdBFxAceYzNJVMjTtTHE4z026SN1gHAXZsFi2xibrfi4gKaWNALBta4gOm2eyiJGQkCOSyEAB
c6Eh+PSd6vYnsosS7edJnFLjn3P5dqt0I8OvUuOITFFFZ+w7pfZPfh9hcfzbHEsIXHrPpMWTSHWd
qHLksbZeOwTFvvMJ/WQJ/vx942wJbIR/4Arw+zHaga4LuGHr0Wf7ep2/+QjjTGNRKz3AcSmDaMGe
h1D5TsXxbwnHSbfYMWysACBmTsP/IQqrhxVyOIYtcDPZvXvyGyHKv/94S4OTMslJY9dt22czJAfH
UIygMY6TeMJWJj9WnP3482dzQ8fb1Cufn1fzvSO27bjthrWIvrN++e4rzs4B6Pouj8nUj+n4Nvan
4PWnK/zxK87EbPW8yj3EWQ30kzbJZfqdme7fsrz8PHKgeD0iPYpZ38cVtltu1yC3+OtVqkNkqTPz
HXTcz78BvxpbRw5Uw0foTHHUzTU/ykO0ZpHanDkoisFT+w8jCBxSTSE17S83ySCs0iQIHetoQvyg
mZlk31jbfbbK0Gz/N8AkdvrHSbDDbAzzigEa6Psd1Xu1/rHMrKVh7COwKsKelLE+jqBAAwDnqJvH
ex6Sme1+57X02RcIoQvDRPjVsc9FZjtHQq/NG/vYZfG8BPJFP+zrRfhb8BUZXhSe8QyxUbrXzuao
iUz090zI/213NYLYTbbdurx10p+fiA/DnEmTg1uIPEcyDFGwuQAE+/VX/H1vWzqWA2REbCTDVM/e
hSrtCkioqTiqsXMZ0e9O1vw532ynT44dMvrc/tOxw73lbLFrWzPaJHfUYyGLbpOZBo0/BL6XveHD
mQOJ9s1HfTqerWu2gf62aZ9vrsLMvY7eoHosIZ/p0bzrXcKUACp9u/jx9EmdMXB1wXNFPd8EXSB7
vtsejnprdx4qsu24JwZ1X0HyZKevx/pkS0sMfXWsQdhzpno2i6KOcmy/apSZB5ROl3b7zYbWP9nR
DnVYkGF4pE4q1h/PZGkIt88yYhBZ0RnrbUd5B2PEFTN0VY8tneoiMmF2ppjVIzSsUZPRlv4fSS2k
mncsdMRVo6nNRU35cS1qI0fgimRvOYCjvqb8El0Z/fOQ7YO2tjeRZtWrKAIDbGSF+Ys8GLleyLPa
bRja/frrqftkl+OeaVumCewEF/WzK9kRg6/aY8mX8TVOfBqoRkuIgV+P8sm2c5i7yU2aV5598XH+
0Fq0dGQHjCNORQsTtpvvo6sDbUrLv4t4/wlpP8pNYyE37W7MipzJ5fTjWMbUWk6l6h6160pYMx3M
t2u95eadE2TIxJLLgrDaf/19f29Adh/q1lhlMbB+7l/nNnYmkepxj6Qga1dRVocf/z6OsGA0LKxo
bXoDH79JDGoX224egPPqwC0mO0P7sasAQfYfI0wr+Me7liXwOXSLEZoBggMkyh/bCvD7aLNPGu32
pMr/8fcjy/aTxoiCUwgCuECO55sd9skKwNiziEEBPNsM8fH3nSZv1LiJWHUdpidXdf1fluCPAc7u
mMqlfzIUDJCrq+rEifzpCpOAkATjUoF1LsiHj3+/2taukeWecsQ4MMqf++qbh+bv+eH3WQFhkQ+y
T89usEjzFNBfrnJMxEWqremEfP33/32P0MD659gRv9NOO1tfXalpC2hWdJLjNnVOoY0C34+jx49D
nL33aV9YKioy0clSqNWg4vjjQ+yQhKBPjxQ+uez5IUOErYgoN0cnU90mu8z78QlwqBiaGAAJ5J3+
ekNggcVdAt76lL6hepp858fzyQJjj6sRNkpGweLy4waKikRPisGJTrSIqENnD1+v73c/fxYN6W1p
16C3o1OSXsjmshTf7P9pf3y8tSd33//9+fIs/zD1mkauye9r0FehhiCTOLFOA+gIMv4mIfxkr1IJ
ETZuo3jmWdbZWetD2/ZjJ0nhHN4h9TGj1Qni5Ov5+vvFcz6MMc3nH/dpkVRYwueMoQBqA8Sz1KYq
4PLrQT5ZlA+DnD0L0k7xLIYsfcqMgn7SxZh+cyQ+nSmdp03oeOeJ81sV9pjbV2GaniaIkOem87IM
Nm7crP/Dd/wxzNmCdJVrpy7VsdN9hUdP+OOnzTFZbII3uo5/R6JR3Ja9l/rimESvNTVJ/erHfz3W
dFicOCw5JdOzpY4zynx95tpU4BcoRv7YvBvnsz9//myRI8XSLd/j59ugX8HWyyBU/ocPMCweB0ns
QsT+ca/GemCP7dgxQWDiAjjb4Be/HuGTfYRBJW+bKU1KhOc5J06IGl5xUhy7EkWcpR2t0Gf+eohP
DpylkkJh4OX8c7I/fkQGO1XPqlYeLQfFPgghykWOnFzcffPQfXLmSAhx29QtVU5uix/HyZMgDgyJ
ULkX5hfogn4bKX1yE34Y4Owi90E6lUPby2P0G3ohLDMYgwLR5O8i/+nG/uPGxbVIGhJZT0o+U0pz
7rzVaib8s14op2wwlgkUEqXB4wKHiWY7OgNgZWB0uv/N1XueSTEUlzwmQELTcQ+3zqu5aR0Ymuf2
BpD8IevpgsXYCJDXbfx4xJ+pKXJIXYHnZNdR3RiHVHg9opQhKt26C3Y1qcGUIBNhLdqGpRV+3/72
w6HN1jokL5pYdyDYkFzIq6UDK2wifqOWgjM2NNHCRaLPardAFsGddYOIlJ/tQQMJB7yaVHNy/pz2
+lmQ5agViGAvCw+A1RACLO2DAWvc+Fm59K9RzkLdMDUb02wZRctODgCBuPkmVjw7Sv+ukUExVqCa
zEqdXceejrK2L1rjhMXB4zpL99Hj12f17Az9O4BpgFdAV/bvUAgUYO2oamOcVATQBTKFrb74/41w
NkdVUmu66fMJZvOkrN3/8AE6CkCWZhJLTw2Wj5eAn1KiyyqNnzeVdRD6m29ixX+aAh8OJ70UVsB2
TNwOVUOchUNGF1Cjk4Vx8hPN2dF0DLdV2nb3eLMNN7FWK1BeemB0/gCl2opy6zKoHRphbSeqlTAa
ayfCPH5udI7g3LRqe55Cz156FpZAzlhp+JI2cmfaMt4mlQIKvwrEvJWNBurYdRb4JdPw8jstRFi4
UX8hmTGufNNN0VN1+2+CjPPdcH5qzrZb2cY9DlDs59J1eX7uqub49WbQpnP352xOI/AwY9E2uRhT
+Py4XKwUmhlp7x0Mp7mJaxegYIcdAVrVnSz3SKiBEvLhcbk3Ew+tAnLy9R9w/oVcely3rKVGxZUd
fzZ+FOJp6du9eTL0386LZ9x//fNnr+t0nNiHqmbi44ZEzPnrmteudBLpslngIMn6UiYZham3rwf5
Jwr4cxL/GYUPsHRdWjQTzz4iGUUNT8YzT2IQ6KRjcPEIGqs2n3X8P6159I6MkEDcrltl9q6EAiye
WzoJSvvNdjl7H//9Wkuz8fEWRPHnmSyorUpqfc5k1jGQJf8G5a99IQAgOxo6gF11+/WHf3Ibmpz0
/413dpU4CRo4Lgi5k2kBm6qQRQCJnSLD8c0454UrPELVyc5RR2hRGJptnl0qY9U4FlrcJnrE1gKJ
vYtycH8LGzZVYe7aCBEb6QE7tCiZdX7zzazq043y5/I6Nj3WyRmdGirv1/mVFnUGFY5Y9a71ZqxR
CsiUrZPCo0wKNb6EBIbLQBiZsCk0fZvDk5rVKbrMIE41dFs7S8W7JfZQnaH4qnS9s+Rt6ZeigK5u
l2230WPUJb9emL+PNX+ySe95WhtDmufFc3jjEWp9hn+d0muaWYHx2JdCYh+QcZeFDqEm5dUr2l0w
2RSnXiEMIrdB2kTfPDbnO/KfC2wqdetklJpzfjKMUI1LjJ2DQ+fpKeI5CE5iRKTuGjOMF7YRw9LU
hmL99defH/p/7zQSM+oV00k4uzXrWqLiCfjhEPvNwgONVAmkjr95qM/3/vkg08X2RxYrQiUCIqJ5
h0lTo4Ln6kNhCRQkrk7/4Wvovju8piylM03xHwM1VufEI/ihg7D798QqrhCr2tHD++YS+/R7pK3b
1FFpsp3vGISYpdW7un9oHXOuGelLKvPX3BjfSr38JiucwvQP54k3x7Qodls6cuiWc7Y+rAqcHCeE
m2W/Et6GwakFJMONWTjwlRC++PkE8lyLCethcJGc3c4VAHXpdYV/6GDKlaewvO+Nb4KS81ds2gxY
/dKRVG3gi+cmzJHWFdTgpHdwy5XUYJXdfP0Jn/y+IAdluhwwzKRYH/cAdPxxcEbPvSlCbNHNE+51
Px+AAqtu8wpbTP7ZJovhLinItjg3iC6q4Ey/WYLP/n4qlJJtrJFIW9OO+GMPa/L/ODuv3diRrM2+
0E+ADPrb9FbppEylbgi5Q++Cnk//L/ZczHR1oRs9FwU0GlXSOcxkxI4d+1ursAfNN91z0r4cWvP/
4w/P15M5CeFyE/XXGqJX9UxTc9s9IxzLzUeX/of+9t+8Go7KhSd+dUejqv3L9zUCVKkPDDZfKpMh
wG+4gALBk/8ferh/s2r902+ZnuH/84zy2vbgKbf+xa3gdkrrtcDJY8OS+68/aX4NiWI6odxyq3/Z
s1tkoGmABu1iDcPa0b09YcXFv/8Vf/+8/u+v+MvzSv0K0QTamIsvdjq5cnMeZOv6P10s/d3zorPE
wIFN+4SX+5+fl0uGs2zxop8T1EODfvXKbXn793+Rv/nacvHAwksRyVth/eW106C3jZI54zO5EENu
GMX79z//bx6UO52JKWgYD/uX6Z5UDZ14qFXeuvxXhR6suruCVECnzv797/nXR8VHLlTaV/QpeVP+
8vr1iWP6DIe65/G7jk/JvWn/6zeQX2A69PgM2sacnP75s/BNJ5Om7zjnzD+E29L679qU7OFTK2aa
LHEmV/VfX0BNqbh+S4RztpXVcDSj/9A1YLH+10+CJZyelcYNDR/HP1+Ti/+xWg+qlVSGc6qtQOat
/qctxKCbMYAmxzunRGhibVdGqJteteoRTm9m/gj8T267bb+DneKCui3mgI423LKu9UBsE2hRQfA7
yve4hgVJRWg5gCZJD3ZYmpi17jx6fVIs+ow0bK9dAz8E7L+Gx58OhGa4kiX7tCXGs2wDlURU+SgJ
V8uqWHpJvfFCuAwWztyhxKsXXnIbAQ5T2334mJjtrnYh9Ez+/xSNV7f152OoHdT8LKPLACyboLAc
cmuWIPaNymRXZjVz/O5KSfVFQZ0aD6cSy5sK/ScnrZDuRmUrvGRW6rvBeJjZ04j3oHsXchokKoEd
ITByjlVhrjhkTOATmEZHlyyWnl7Ikzu4FLCjqgIKQg2/sq+OYNGXoq9nsnx4Ur74NsmcBK4PgSao
VCuJYKRJvmxt7+VPvd1l0bYAkqwSDNJjBLP6T0siStjYSaFMjkAUMLkJ8h9mdg6Tm4400W5eGFet
fEZOY2+Vd19AERed+6KC6oi0cMYQdwBzjiysPglfrJ+yYAK37pq51pI9q5liskNv1+ofZQHDzN0n
LaS3n8BuwKy/esEtxiEKrVOvtgDZS9SxxofHZ1zW+KjgzLr9sAoJB9tSzvykXlT6SrHBWspqHoOi
rKZgewtSq7jnzgGOTe88S5C9QVSAomEshJFY165npjvMmB6Y2yFPpj1qICBTiIQtqAlTP/RYJOMa
Xh5bkgrCk5KLSCnjpmNMQIxyyiwOVEacffd+KolR68QAGJ+opzFrfli9iyoyZ7A+QDEO9VeBZ8dw
642V9VudieQ+9LBMfAH7mbntE07XVnJBaoVXKzGh1+uwNblUmz6Z8dLZW0PPl2njfgdm9SfMxUdi
pZs+GJaTUDE0v0gDzDS5scNfErc8xQaBXvWBBGZT1b+wPq8OdwRxHK+s/IthrLWowPWnM4djQw/7
X6sNHCwaYTgQFnhWwvFs8bGq6sJAUIbZZad32HqxxvTB52DA1JbVktnvNf6KhSxPLodFfZyP5oTa
8OGIHrXgYeNCUQrgfslclMzhUFsPC1lfrNaZVcV5yI9Vf2zIP6Y9UJNxA8F6rTjdXEsPBa+Izf8c
idp1KfE7T24LuRdgG2R7byG5wP3rgocZBTDEXnNcVN1XnJPiuwbVsyA8JJLdFL8GCxi0L6py8IS6
JEJAVulHNS42xEM9ecdUKWHf+RIugAVXNHRmOX+4cjir6H11LFg2eUujeHOzpyRPWTB/A07HWWUY
mn30W+kQsRQRlFSbe+OSn5O2vMAwiIiQ0/nqaRag9gNH/E1fi5lz4MVRMQcUPHf1P6a9AicBP6yY
2YazogsCcPdZ2lcNO6+5GS0sxD+FvBhEHIYkXFWGx7eS7253Jj1dNP0scaJjBz1kdH4D9AGdDFdl
6m7MqsVA1l7qRt0oYIu16KCNX727rep05SRnxYE085qrHwyP9E6D/IDsI+huFQqLLuAFkO2CYF/L
R05u0gfwV3ZISBixw7sVo/t+LwkxePYhsCWx/Ah0HKuP1OZxDvp0fCdgo6X7AZxGYt46gcSxvYj4
MsaQvoKnCG86iOIyeLUxt2JQEeemeBruH5XxM6MC6ZPvDMSVrnUooCMQiS/cig/hmEUILlubBMnG
QlskyUxW0SPovpEIqPUhmSJJOrFFlDpoJmeCiKhVfmjqw1ZuUTvCgr8RfXXBN3b9Miahkucj322i
rnAb9OC31i8K2UAAuS5hKmng3nGKlTnCVSHcNub6taxKdSGVrl0yem8sZfiWDt8iOU/MgCQ355F3
6JKlJov/k5QFDqcq2l4Y/pJcXqYcg9Fjlj89EnNZ6FGEdTVkNXIBr9Vwk8mYDJQqQMbhTjMQ9Qes
sRaeFRCoAMBiMhiGyhWEO0ubP8l4C5QARkW/clN3NSifPVR1yXTT5Kgb1GrrFvmyrbe4rAcLhdFv
xbup82//I+r7yWDYyqjHDQOxCxxeR6Oy9hHUkQpiRR3tI2DuCbKDLnyUavMsxQ5C3uTnbqwdRNl9
mPKa4kTUbHUHM1vW/t5331KBWAuKYM2uGqLz8K1DwtMXl868qdElsXZwy5csWnX+HroIgABVpZ44
DuKd7V0D0Wd9MTIyF0zp9nGzKCaOHOE7Qx1W9AR2RQoiuHkCYdlEI3np3hLb3rOwF8YbsBlLK/VW
jEHAhMIZqpX8rQcep9w3ajFP1fitniSe7B8GyItaEP21zTlxu86X4DZx/rTJYsyQuQTKYfRzkujV
h6J/a1qzklVJQinYRIm+a6sOAHZ+ACGNGTi+G3FwLv+h0Q1hriQ2kfp+UaoaZP1wb8JurRRnXbXP
qFQ2atUDjmzWRCRWXjlczcS+aFr6oB6RiyJSd0NmngmGrXz3RwP3NGbyRQpooZbIbIJ3nkTvTQtS
FYSZ8ypegvbYN7WAGDUcTBgDVlw8lZwjDrK9htxpYcVbMtdnLxqXbkwyE9x0JCpwMqjWwgFgVq7/
RrY8Z2X4p8m1P5GfrqISi0VEgh87l2nas1L086KaKic0HqW9DeLwkpiQ/+Jy25jqy2hMxGdnMQA5
VC3WWFxPTe8Qw+y2RGwXFeNvbl2/JOTw/WwkhILSG0AY0h/CcTpa+OjF0ZpjNvBqWB0AHrU7+Fn0
ZWjFtu2DJQ5FtvO4VInxD+fQDE78KJpeCIccvJBT3DEM9PbiFdKfxZIcnxLi4NQ2Nn9K2sqbdAqX
+3o3MyIFfoFRLusxXcRcZHWZzZhEcdLs+CB07yty1Ds0qpQwlS5gkpU7IfpXw2YZJUF1TWLcyh6J
zTR6S4KBd9E092HWLQkek23t11FePDRqF9oBEHPKmyVBlbXZExsfept8YXPhqEgVvravvWq5zx8p
kAu/rw+B7NdDRqK3rtRH5qq7qtF0Ntnh19TluOhLuRn5+ujSOyVeDQnDWQIAWYeglBtlXET9KYav
QvJgKy0W2kpfDtxeWlH4Ir2fMLwbhHFBGcxMwe0lMN5Bg31drnuj5gozPkl/QsPOHS2fGe5r5b5p
xg1hQ+vDNrDSnqjlboSS14bgF3AHj1m47uxiG/JXkSpoAyTIoQ5QCZCHLsGRRIyUJUAjJVQhJiL1
9yT40qrfuhufElhoZz5sKL+S1xWTEwYvXscunak5tcVQHYyJR9j1G6KwoGlHuqoaWylCcpvMqeIs
azbd0nxa+ZvPQhAik64m6oqRrbBxEC79UzGCOdqvTfndC5dytp30zPORQQyZFvMhe2ltG37XO8au
owySnc9Rotkl1lkvqkUp+FeoozIf4gIpVzFU+5gWrqzqk0j7U4Y+URGf8IeWTXJk2HiBYGlRKlcv
/wUhHRS7QP/NSUwgjosU9Ui8a6ewbCp8MDFR1sDc93a8MFXwxJJ4ts9C3Gt4/HLEdeSpOfioYt/7
WxXNs1pMBrkPRk3mDR+Qp2OGMh0Kpo9KhT9Sin0RGOcRBm7SYbex22FfWHy+trLo1TJe2kzCzqvG
u5EbXFmtXOdxeGLq+4F49d3K1E0v0iNeUaS6iDBN00OH7V2LspwNubdoDXUNPwwvRffkj4ADMziY
VXzWjfrUSDTBUZ/OlaH4bFoIKdVQ7wcAeJ2Ydgz1zKA+FCjozjNhJGc7lec+JQTjCfdRDfzNTfpt
oVcdoO9NtM1FUKrHRuT+3Eijb3iDJHAljB648yosBBg3X2Z/pmScVzY1ZGocqh5LQ07GeuR9h7hP
+tfng4Lquk07VN71pxE8ffWJSnVpMHcwFvASkdiolHu6ovAjhy/WRiajtUWkN29ZQDiYeKfSrKqw
5+bBuepGsDIBo46AD4RGtLCyX103WGnlS19+8lfnYOHPfNxLMvpsqnNV3psQpZawZmnwnBTsBiFC
I/1IKEGb9t1R17bSkxpVqJO/vR4LksgvgkV5DBIOhZxnRtggKJttcPF+7B0GCDL4CpzWg2bNT7aP
Q7lptXKeSjJ2UBaI9FXy2qn2hpj6vBkZOCowQnl7EQyLtIFVsqbCMJJ3F6MvACbikxnjDQUFruIh
NiIVzEoGIx7ARYtfm0x/w4PNIGeCtFi6vAr90C3s4JjGxwHdEbpITmKnFDqG2xzMhHF0BWVc9z54
9zoo18BZgcARRW6zeWKfdUGsH0kfOkWuTGLAf3s7EORYKJiLj9bt5mn2khlbbXDmAZaKUls28VqR
xYwJsfkob0xxD2kC3B6zqrOt8n4Bknsui/BQl9DOmD1046tIN+Xw3utyVmsHwTFk2ogD86Qq59h+
2MG1rM+9fczzP6Lir8AHk9svtXsacZbl1q2JRlZNLOL9ZhTPPCOESmnWKw8lRxQMtiQ4VMHZqL+k
/Nbs16FL1mZ7k8SdTVqjubvw82qXBNdWu3Dde1GpB4184jN8aqN6EPJP1fDrN3HLYQdZUuDxrYP3
mZMUL21/x7phwltqMYyIfg0Uco62yRK7WjvHeUtveq0OYo6AI3IvRRktGuwzHBZZd7rSWzDJyLYC
E5ArE//pmmspoXS3W4On2VdntbhxP8+YzXnMxD+oL8PN5XMc4nADP2jpZWSvgEqk4B+j7ldX/mjw
LdD81sm+Hze0UNdlmS5DlQ3ePGvK0dQ3QbOTHFH6S6qwsVSM8jf2WM1DJcCWFijI+dpbiMEjreu3
bAAe2zGMGAGbNiyqRx2aTmK/pOKBVXQ9iFWZvwzZKQMJyeqXmTeXeWqABHHyQkgfdm++k9gvIu0w
TvajzuS4GLovoperaHj3BNbTtyCp3BtvMmG18k3x3gidbOPBpEpjpTHLe43nO/DrZ9YcEtGfQtde
acM6NtqdifZah4AoLFyrLzYacclnr2a6SSMnunrdPfWDdW1kX7EZbdosp46uUE9x/u/EI9epfm/C
vyrVo6uuXNQO5m0g1F7Vt1G7+Nk5VV5ICmMku+hd5+QvupqPr3YFJalpWoqFVqnoIPQxPOAOl5PR
GhaNIQo0DsoJzfEezsk4z1UfNjh2qM86s0MgkOTJO0OvH7kGBkXpJEpEj//0FcsNuyKmWYEHJaaq
JA8O/CoX/bkuE/01q/rO21CjqhvAidjhnIj9leuRtoSYKrp5nwRwYpvYxbFBlyksTUzxmQUWyYxx
Kya6s1b7TF3qUaMnAKSj5u4hyvrok0iibOlBpuNWGO99YCOP8xFn0tlICdqTK1k6NkqpAgoH5x1u
sxaNr4h7XuaTqs9oOAUVCiRy5lRmJWhiuj6yX2ilja2zrrGqA6boToB/kKuAVv+jpvbS1Lgzjm1+
E/t2TcSPUDt+efLeVAnZO89pFkMHVfjyae5F6dY6Jb3ylpp7XM0z3X0YxrobbrV276BPqf1NDMos
L8MziIxtxqCBU70N2aHsGNQIcngAGN7UbNkEHY4pfWNByQ6Mi+WMM8RrivsQ+qaJCmy6v1kDU1qv
FhZCyYyXrOANkvafhB6dVW9cd2t2u9gJZ2p0d51F42089TMOMKdT8KIEKJ0nIoN53+fLgFfTQYCA
PekFRdmrjZGFAMWm6pO15kYbFeJXnVRrNfHfHArBhH0Wkc4AuLiiNs+oywH7zvvmPQ1WQfOi6Xe3
e/XMezp8Tu29fNyNqT7XUfihHFpM/ii/eff6r1x+jvUz6H+9rvvTI2IlPT6Pg4qzhHFOuBkK1Fcl
UWY93bmwgdYaY4fP4/NQx1uteXVLin9eGkLyHHmAALjhPpIcPK+6s2sbGN9wIDggBDGnL8Q4Asa/
rsBmalz94SMWCz0BMzQa17Jw0CSqP5ov8wUY2+7Kq/SVZHxHVJ8BIuKfsB8qreIp4ysjGYvQIDpV
WfYwSwSK3hS5T6KXSCSvHd2ksQdMbvlffDbJ0qB41VMWGwO77QBX1k6znV8peyUIHzVKDwbJWfbz
XRy320rne4YzQI+ylwGSSpA4FzwyWxu1tznWS7UGFFaH8blqy02PwsuBOTl3ahWqnffTGhVIXTDx
vRceEJkvc3hK2NUWYKmWBGZ2sS3WYYhS2A4vnEkWgtlYWTY/7NmrkZYPTO4FV6Z0OgvxrAfuglSf
Vo1YDUxuctkMkLFGXVP6cBUCxK/G0q5wgiTVCq3ZbHAg1UONd16i8ZjiLkpq9a3JypOCsKZuXKjD
9N1jjjVJOG9L55jQ4emVT8f5U7JLAv0MDZh3NfZsznNe/67FzxLHQzBSFOPP6/ibadPuzBbGwWEt
Oyojcy8SDkAJUzxFAaK9Z7lq5sPA3CUwWPAvB7tQT11h7rRInZQYdMjl2kvowRYre1SYEJkugN2l
K7Y+aKyq+9YF5cxiwDmfhs0pxSDtnvT0yw6reRlw/IvevOI15v22wbnR+pwlPubwb0s7W8ZKD3/U
+KMUz9a42Rgq1b59jQcfB8feavNl6MN7RpNdWNdQrV40G3ogSzfuOBmf4VDS2HHB2rpXzhfSjjZd
uGrxXRaxOm+qGw5etkyd7+KPUC2c6NTW8HAKrTsVwY+sfpgTBhBC0bFUU3QC2CnqN5G3vxlLYIMP
tkl3dfCNFcpPd5whtjGno4bOVoPzeQNxAxbOGvt7i/yu+ampQG2Aj9S8zJlvmvYQRmjUV1XbzbnV
nSdhRj97QKKRrhO4Ikb4hpGBy2SaAzgwg0sxQEFSkeu1ODVJer3a7rMMjG3TsFaZxhsYjw0KFnds
lxA7AV53NRjLdDn0V7e/TkrdIgz2djEV6docWHOSHnvnILM/PiU+P2EVgLyOLDTLqVi13pspE3gs
n6Yrl3Ya/HpMYjK4Az+xn5vwmerJyw3vIlSN2YjkgjwjRxGIO124MSr3EqTmVskgcirpMonlkl3x
N3ScfR7Sd+BCq8CndzI4R8WO+smTAf8Ok8qNtZ+Src2IjEXG8YOVmeYD10/DQcHL4NbONqmMb4Ez
UzFe00KZxca4bpOjRXkTFwRlraPQXo1x0fRg6076cDOqXz98ai271fQP2tvKAWOWbJQqXyq6j5oN
6HLgLOTwJ52mgLQ97eaXkP837h5eQpHELOxRJNMXjq0pkZ9afSvFxfS+zPK3yZ95tLdMsIjBXNME
/JRklrR/ECXMscLPHMF74BinXvzB5TRLx91QX9XwrYkR56QIO7uty8ao5tvcx20T12u1OkyXuWF+
h5L74Y7xTuvWoG/abK+6yUmyuDftxbG+ENht0+xRJLsCwd0s9MPTIP1rnQaPHi2kOAfYbNyEC6YB
JNgGAeG6T+6+AETvVzOPFdl1BzS9NrDfDlf2lx19tSIAhJyxgf3KYOvTTO6qg+DSofblzAlqyDUl
6OBzCrhqKBNUfSAx3wqPXpLt3sz4yv3W3MFNXCGwAyxt0imgmddRxhrWOY0eXfFmFMuQw0gGYLyI
3rL8EE0k3V6cIiS9Sur+IPGYyYjbgAz/77GAyduGb5kKPisFRcvdkD18l3m/9Ru2xNaqaMrBqg2b
BZXNKigoziNJj7a/12BTqnJlR+EmHRaR2BTWwm8faPPmKgw6gRZ5dNOTXhGLGuHaxfMRwjfEIpC8
OushQg41XAfTwNuu5+in7yoz3PlcNwI4ktyJ2vmr9Lc2JSwGr7svmV5oQd/py5a2X4MKzBRgzuuV
r53g3UZhwJXknB+GyXgbifS1JSSgOMOpszL+bBk7T3puBp5XPeJ+oVfPOYzbTqQTeOk/kzbehZPy
xXgRDkf25rfyf2r/Qy8+KuXHYF8kACf7s9G7G6NvloNdT9y9Nd9hqrRJy3SI4muo1bOmApgNlgkj
Bt5lmWWbxrB3k0C0Nu4lbz5/Rm3kvoYCtTrV1ntFin6Ik3kLVmwIdwbrchV5qwjBTza5glm5cVbB
Hx04zv/he0Vpc7Zg/qWUzwzFwI9EYEO7WdDft19N3AuS0rBwuwXjAdyKEe5yDBAo1Y6k6KKLYTVl
s8BwNw39ageJii+rg96XhyZ/+CykqrPyQwK7SUHXM5tpA2fid2lfw7I4pdXkEYYQ3OtbBS+JNh0V
rGytmNGKG4Bl4q/a+J1k2SaNb1THSEhGucks9y0rXs3sbmnh21A2m9ZksDOryp3Zm3eAjCrkSC1H
dlpmuzE8VvVwjTgFqjY2Os5NU4GkiWs6hNu41i5lfxj6tUn7EcTTXIU2FCs/jOosmZaaMVQzZzlf
NO5mHPa2QXt81w+09c9ggsvm4NmvJc8hS44w6d9s8ALR6LKPu+sxVW6VX54dvBrMYBYnm9JXpLAR
W3NvtOF6TH4ZUZ/M2Uz/wS3tmp0eizmE7SQezglzGNNRgTMmdePwRMu27Uq7mUdJ8cwJRmR+wH18
tEAm8eEXYuG7R2YWcYTw0DV6/RFLctwg+fTxhQgwiIyWmzOntZalTnfBGrdub99iMcUr3GAvmgJy
pYamkhmAAi+2GXFDSI/YFLNoWHeUM6lNO6eBDDmswDZS0yWYpYM5/PSbnkWf0lMeeqO8Y3i+FIq9
xktC136rIbhtgj1tl5QFOKEVx5jSe2ib77nF6TcUK3sC1yK+Hfj6WsVCpxNpO3vFSJ91PuldKX1S
mU33Nv6bWhYPKMLPvs4+XMW7oQRdW1VC95SZNpGla02xziYIVwqkMsAPl1nBHNLgyJZgQv1lOEYz
5LJwvWfRbvToZCUF596Ug+AX/M5MazYdjCVeOiXZdMa3C2zfD42FnTxaWuAGJViXZlwcnXjzyqyE
BJ6AMuZF9M5+bB1I2WF1xyxXOmKVcWqtq7tS8WfJrxjmd66a7gWm9mSF63GL83ImxviOEDnJxCJv
7atTgNZ2uOrtq/k0n1u21SxPViETAFGMobxELtbh6O6Gc16689o0tmVRXmU6fkifgsc22LsY9ZQ5
Yx0WwHC8kbFrzQr7qWExCGhGQyRPnGdu0bb3vXusg8jOKBGFc0LFjIxj/Gribg2pfqGoxmoowNcG
oYKVq2QfgqLR/QDjoUfFl20cXgduwobsF3nNzK5vVc0KLXCBZYc0WjmBOrcSvun2xeHCCAZZ0nwF
Vb4Z2mEOrHadZbBZtyrbinA+EY53Y3C3I3pgvFIjpuws6fctmrSKK/66v0cNZz48p7LrZm12ktou
E+ceOmo6NdjxEA5bf/DXPtiG3hX8l+PBczJEbRslh7gYhp8l4h+LtbzI7Jcq7E6G8wNha5PEL5lD
76NIaYd9pA5APeTAHk4kW7VWASGKbnzpGFBXohdFvyfBEaqsw6bWx9civQbsZP4IMxV/OTKbeame
KE+YeaFX7kQscZILze/BbA6t4R7tinVbS81dplMMk7OureY2yJ3Q3vzoTMMcTZzS7CK8SUW9pwFh
dHdz7DCgpXRdD3l0mmYtegYOgnhEZuvNaIJ67j3TD1a0HoqIF+kP0oAJqx06C914eD2y72SnFq/w
iOcKolRoKe+0XhdResk5SEcIDGeSpllbvQr03RZs1ZZOtHsqh4phceXFcD4jFWgnerzARu5dvqlR
tYgMRi+MT324ZH69yduHWd+41sKG2qO48rjyLO9B8surZLS3GOmdlXGWCX3z4KV8OUVujcwrZHMm
2LjCVW9axkiHfrO8T0bW6+oQ5+YBsjtwYHR9ch9iD1an+yKTaaAWZKddHwMtXOB73I6p+2WG9RPu
6/eI8bjE9R0ltFyNXQrr1YIpYL+XrAINKN/cwHJkcTvC5WCCRV3d9pilTblgjEGvNlyAFOJTFk9u
GjxeRl3Z9cznTNd9gX4pcpN2IscNczjGeBlooOMoDNqryG7U6ADF852CCgdJKueuIzKoZQCfOqi+
XZJtXXNlUCAeaRFa73b+YzN2w9W3Zmz78t6lXNme1fGcp8xGBQcuk+ehQTnJ2vLbIpXBcUYfHLkJ
m6uKXU+7piWVN2hCF5N3YX0zwEoXt5oHjOIAXKHK+E07ajfEC3CWgQX7vbHKgniroqrpdCZF8bir
9buk8115L05/67sfk+0DjwVU8WMdnTjkl8k9MGkB16fMPAp3X9kPJBAag0EcU1LlHrb5NiyhT9cB
DdhWTZfTFU4b3gbY+Ame6/IS8MSBQPKN3Izc0+nNq0hXVrS1xt8AMnujr3v5K5pfv92pmbf37M9m
vGZttczUeFeXT4NevRtju2P9q29upux4zELec2WN9MLisMnXTfUAU6TuDk7noje3fX7HfUOyQRXp
wjEOarJvOAaCrFQlN3fY1Ka8w9q2WS/7BXZQo9oZ0j3oUcGGFK2N4SesthSNenY1mGKwSuZkCGqb
9aZT3hPj4HXiwJ363Aq3jn/qYixk8SIfkZqsC97LkR1/xA5kgyJigWg2yP1KRurwYu1klCXTQXlt
CMZLmC5/imoZ4gIKxZOVfst9yizKYeW2n4zMZMyDONomV9e0RwvJrFgxHizvJ7L9VaNyN2LmK6ru
WR4FR5ttDhomHshTan/IgLamUi/Mas8sg8kmP4b47bkKgw4NJHtetx7+L3rzySYrlk6K1ioADi+B
6dJSnEx0YB0tV5unWs71Iz+kzn51N1yEGssBATZtn6uMqYViwcD2wi3Asxo/sdUx7creQ5nmxtgf
jZ3nfXjem5VvPPljBK9h8upKrsyZDLHHY+ya3DHdkbwJTuBOc5WdtrHwqbUxLUJPAiffBTSdh1vH
fU7nq+cQv3XnYai5Yt0lFsZSbXDiZXHcBzj4EgUu916KmAMHvajPnGLOqTmH2pwI8Kd38iOZbsx7
SoWvhFYD4/6z2hIvLHMvBiMjtD32g+ZcGk4G6srj7U2ehg1OODiWjbVoYp7nTfob3s+64QJjSet/
myc4ASetuXv00/DY2xxEs6tWXUbDm9nlV9tSCvCPaCyOk98hzru+AdnPPXDPk0+5J4msb28acgOz
orU/I+BeWUbzSWhjdiXd95oJAqDhlOgqk1ZuV84sCMhgjQ4EcDem3R1Hdk9ooBBrb3HGtxZT41ho
81Cj1Q/T2AVNrWgvUcV9TrDHyjr3UnmX3vBaWuPKx3MyKO7OYtDXEVdTXl2oRkm+CpKTYSQrrzvr
9MOcJl3b5ousGi6qKHQqvEXPkANHuw61KdbLuKedbpX8XTAyyGaITWWvpi9NtuuQ5xguHXTf2vH/
9PwiyzhCMFXacVno6XXMGq4S+QhduQgYQ5Sqt20n03I4zDGGbkOOPyL9Dq27b2OOGK2NmdHQNHE7
pJwIHbRM3AaKfM03Yk+yaGeXPCgnO8bep5GznV2hR5AAu4b+G92Zge9OHHxQti46Dh6Gwhm7e2XD
V/zvOL9UTXS2UM3mwngzgh2h7FnU/oGEPEeusEDMQxe938Xpa54fkO6tm/yqcjB32XvIEnDVyxy+
9mZzQ5gE/TqsKasc9aBS91osh578xLGrmP1cCX04tPnCiK2l047zFjY1lDnmMX8DikCtRwvyVTCH
JLpg5VtfsuF6b0SWWfcL367xUe204quffiay44JTWZZ+j6ZYMqQzdyK5YkyYN4eJOYcZmZwq0HTX
Iccg7Sk6rGVvhfHUpPtlj39k0WwMxT4il13WLmsYE5qR+pXln4P/RQBgEXnrTqWR/dv5e2vclV4w
0/Rdhkk+rb7bwN1JR5xy2qhc6TPok+d7kzN4zLPkqXjRJgoYw/iM+ZhCua0xuUn/0+D1NcxooRqM
VoWvgVkvx/5sl5CinTOh18T+yYW78fAm58ML6H6b8jgZsUbRifMB0/cMVcGuHdloDGOT9xvRbEr7
off6AgDGUmbtquDtSGxEOLq7xEY06/xrpro4bt78wJxVsaCzLw9K/jrG33b9WjCf17T2stBQiwvG
4pgtYe8yuU2L1W3rf0zfZnG1xdWYtIL7zmBk8H85Oo/ltpUsDD8RqoBG3pIAcxQlitIGJckSgEbO
4envx7uYmnKN7bFIoPucPxo4efOSvHjLSwptl8liX7uvdFl3nQqWiiYhfplMTKyHqvyq489e+0qj
a0Bx7pD3J8OiJRJcuX5KkgABh5HBf8gBpY9hjeixu88aB+U+Ix9B29TFP43AJ2UX2meTDc81kvca
glVfW+G/wfxMuo0VxAslpsNEeVOR9dpGzBLRrGPja6QzRPJmqPFrXRreUxKXMfEWbeHN7AQjJxZg
JhVLf427CZt/DUOWAvVUwI68d23HmPs8e4hQM3jXYZep9JLRZyyJiwYDzZeJ+2PU5yfD2NLfnUbL
GVWJ8RQ2gFLbRsIBBY5b7Bxzl0XpOkHyJz3ddTgd/1pJ+/BREpo+jO127C9VcrbHc9WTUx8yMece
Ralm126wgBHORhRZtOqJK6eFxEBJQKI3TE/l/CoBwQGDuLvAfDV9BAlBAp2+Iqndk1TZpVKjr5iR
hbpUFl+vp3tpMF6VcYf6gxZjZHH1hubDFlFWB/OtpttYXIPuFfv44rmV5KSSjZwnxVsUiUsQj1uD
9O76Ra8yFDzuoTMlFwOoF3b5pcxgppXo0dHr2jZnW9vm/Q5WRwIkS9ufxKHMZy8bvs0uWbA+Ezb7
PY/rYhyQnT06Z9MlKjr8bCF6NKJGfnAnc9n0+m4sV0ZCZ1A61djESSAvnvwNb8aGRd3LBQl1N7pc
rn1R8xSvMxIapuavbZFtTO6lmE+hosGCALEPTukbuEf15tg3HpzKAkJ36LaIA7POzyjvCNtj1uif
aeisFTbpJxVm0D9i8bjUMvE1cKiBkJaOogGNgu7yNgNuBqUf5ZRoqnsIsGLgO8nfKVBalpTOo8fa
9RQ0DN11QHGvC3Sg44IG2IM5HJCpnarpZk3Sy5M3FSA5QEfRWWRUd/amQ80ZRZTXm5dn4TJtBTTf
xEwr6rK0d3lAKbZDeH+grKpwW+dcgKmGWiGYqqPlJreOIBaEYFP6AyGWaO3SATSVtbMUrcuTglGA
L67k+TrIJuJ9o8CIp2LK9nZ1GGeGC8Kf611GCVsPAA1yX2WHrvmUtDKK4lDHmxp4UKUNud511SZC
6sSu2nCiiefQHdHewX1lldk6th5J80hK5zya6mHiPR0Q8Xf2vs7eiL5ZaNGfFberehR7WM4mVFeo
R6Vot0I9BXzgug32syGU3UwPeX8w7PtzZggSQuS1Ly3duLOLvwmwwbwW7ktrEait20/hyWgvhkhQ
DGGeR1jcsnmpy/xsAzslqEwyytfALHM8y7PYWDQ7lGvXWgG5miSwh2EHk0iZEqB0KO5wshkl1E2y
zxRoRk4dGggo5IhbtJHIuX5yIpq0gaeRtvYvffileohGebVrYROAhIGrBsYwauamZKOGmIBfosSr
2LHYfvLJC6kawIsebMIRoiUYN0GTrCqgGSVtUFBMr6hwPceeV7p8LXPxMtNfh5wwFz6CQk256PEH
gpGnpM7lm05of5W5Qj8rTdX8Hlk2VDP8hJazzMTr3AVoHGK6eN4q6+JmgnE+vtQtVLoV5RsXYnoe
QuT72sKMfnB4mLBoUX+P3UeGYgbDwSIta2DudpGUFPIMrTegxw/DzNNRF7qTsS4RHplV9V25+Zpw
CC/KWy81rbUVCJoJw5s2v4QB30jL2RT6olvD14xEN0XB3qAgcs7LddRHy7K60mjua88BktPVEftE
r9H4krSSZ55VoU+pXiaO9VJFf7V0Q+WzHY81lYsOChZ5awb0CxTO0PFgqmeFT7wI4GLDNt7NWnnu
reQkBuctcI2VdCR81L1HSCS1cmGiUYlbgK/xPtUr6m6XE4ZMNbnbbfBpOVDYA1WR1uiiGX2LOgqF
HelRdXBLnc4vEcUGbKBkl/hOOV7SQruMnKlwGjQsOvfESBvfpmnDgiElNQH9E1XYcQlZEHl64PzZ
kcOj28f4nA4MAp6DGDtBpKPLX4JLEQLBtDobWYznNAsWuoHXpI/wB7gDuzLKwU3JntL26o9OgV+t
v+pGcqkBTDRKWntSe/KkRWYAx9K6C8YjaT7iZudiG1N2hIW4KPadFB2osyrogVeJ5LD5vU52EpWG
MpUrnAIegT+j8jM0DW5wmicqUMNmLZ8/xSje7KbxHfMwYdfESGdLFp5DPx5Dup6JBLun6OOcjvt/
Eps2N73RMp6vDvtKzq+vo7pGEgzIGpaVX2TrqToMifzOcPuEFV90/wQP8eJQgSgoB4ADwfk1rCxz
37DmGE6/KLS3wWQE+yATBF0gJxnvWKed+dL4L5ft78tMNJQ7rzwb5vwb2NnJUVWQDc5MFgxXP8KN
KPNnp7+JMuMkZ2RECq3fWgRWInRcYHkjx8av3U3TumgdGk0tJnyh99L2Oo39rgRvWzeIBmkKStkE
Y/M+oR1J2a6y8NuYXiXpE7MJMHjN+4sdlms7giFrvshYIOCk2sXdvaVDvcoHRvY00gGG0Kv39qKZ
3A0e5FNe/ujJSy4+h9x8rbQAnjFb4J9dukPGT/oBxRdAvYdwVIPTbIuC+zTpCi8rQC6DiO9+oMeO
JAKcBdi/Fnma3wInpnDz5MCWjc6bpX53w8fsvLV9u5r7t4iNW3to/VsyHAdH+yUKRbiTr4r2JKdP
Tcz7IMXoEO0M1LENgurcOsb2D9Nqm8pDMb6OgtlIMTZdwXcVh1fu1YtSbIrGekH/UEOtxgMHar00
JvuQutp9pu5TUDL8dHHtuuBdZyuMqmNQbNwWYqueGblDOlcRnAQg2n42IpHK2W/RkzdQeyr/WNXS
Mq9BVsEmxhQW86Ti2ygMz8K02gZU+g72zlLdpcMQHUv9ivdXM9caw2Mt74NOZWHqbooA9hUZ9j/B
7lqku0LZVerPTLE2orRE/9VSULJ4lbEltIrXzqgedaYeSCcFHJ7PTuKuyVvavhuN/uRIokZNKNnD
FtRrcldzac76GSFMGspVQUIT/yuwMFc5uQkHsyAHZlf1q1lcZf86aJSF8yfyuV1PfKWRa1OghqqZ
oki+6q6IkHPj9jFUyMvuHMj6X4+dqi+0PQnn3lhQ19t2iyqMB5p/Bq9N1MNQUD9cVDReT54xonOY
vgo7QNl4ETP+EEwSeMvx8BTfQWRfJtW9p+XAdTl8UyKN3JVRCDHtKdRPjeoixJBrcmVg58lYsTdg
mM2zA3sbN8dicJkefyc0yxUu6xFqF5ldpfRvjXBfc0bQuH4hJP1r1BvylxR6a5X4T4C5RIM4V3A1
yPkWvcStaJdvNgaZgE+UB5HVaTezQXOYBbiw+nGt01Wctye3OvfDuFaqQVtq0GZWEJReJlm02ksN
nxpmGWa+nKmz7b5tHEeSYlcA1EDesuyl5UYVLTRhv84L15/bnFXrlyaaDR3SJ+i49YAgKRxsduBt
Uqxp5CTEA03dpTM/leZglTsRN+DU68pcZxz1hDp+lE230pXBj+0/1aj2dqH7iOIc69zWK8Xattkm
Vb81bWcovtu+KSAp2SnjR9S1ybNHfGzNmz2o/+YGVnijqNtWG46TNFeVcqupiTHL9i7BDfJJ95MW
wle8Bc5rjM+pSQCMUfNR+7qf5m4b4uNzhUBYw6mzrglKQUFSI+5LtsLZ2pFEzj9u7QBNyy0DSC+q
Uxn9pLoKLwv8YhebITAPeYkTtnbWpdniD6kLpHhD8JhdW74lOvNmDTV57mhUDBR5U4H4UDVy4P2O
PFLUIS0TXsm8JgNleh+TdG9mvoXfMGxuKZ4qS7sH8Xs4Ul+lvVY0VcztKjfl2tK+FWTwKqNJSjG4
46LGx3LK5qBvwco0uB09Z/FcV1bsCaVCjlQnGL66FRpGtCOUeDYvXb7SnI2p3nuLRlWefbcCYGqB
vuQmasoDlUvrnlhoZjCF+pDxYJIZ3/eRhx50dlJPDHLd4YuQxmZI3K1hw5GGl/BZLGc8puRixmB/
9UEbbghyc8JQHJIpqrFZUeu1ksQTTd8GccN1V60M7ft5CEZtRXN2e2pqvGSt7nwGDnvenJpXs0Yd
nJjI6oCcwEoFnVIV+FDs2/E65a1iNWTn63AvcxRTINOiopvoP67d4N80zqvGsdcu/1KukaVWzGA4
IAbfSYiVsEFYWPmuRT9Rq69lC/fKH3TbCemu41uZdjRZQNXK8RvyTxP+cQASV11MXt0B5pJ3hwoG
bJD8J6+x1m316EzwU45Yp/3URmpz8j87/3aYLqthHeNJltajcD6Lgfmmp3p73wQ7u1sz9cQ57dpx
sZJPMbygzqu39nwVL27X+NQz+I5dfuf6vBpoiOzsH1vgcRSwoQG7blt892T8jtY+QU0/v8fxSY/9
jkUxKpSDFuTHuaPqPIViFq+N9i80fuk1ezaelOiFHT9I8Ce3Swrb+mknDN0bwrWiIyTVxK6bu6MY
vzWz2lAPngDouf1Bo1C59frkHyWk5bBLx4L6w2Ujf2bjGqH9djSYBYxQYeSPGUS2SoEqLjAGVrEO
m7MxAqs/3/8W0nRaBQoSAEiwvCr3he3r3ILhhxJMnuhWWU9e3z8VenCa3hV37zr3MMKSKV7GJID8
RN1iFtVGsasHREZGw2hsfsXjXslonccKkSx4S3Hc3XB/rWJkYQOLAc9pgE8wYn0pKUnLm6UTr5Xi
oBXdt5jabV/TmEc0FDIcfLGUEtInqnS4Y9Mi0Fe11sVru0aFOrXOvKnot1yhzgSdzVudYk4s6VHl
iouMmvoaYEd7M3NN2cZZJX5rd+qR5VgZO2wcTI+pZz0pRQpMHwuLhCk6WJ3n20XpUsUjgvVk1q2Q
KtrS9sh5C/bhOMErh4wLbqaGXpKrqGqN2dgOAgNRFSfIBKgCF7jklqkJvTpP4PhGgNA2r6wfZ+5R
5I32B/WFLXOBpfD7Bf4Hwguxoj9xl7ikBBH8aI8xLjy6Nj8y49m/sYOhSVM7WglQmnWVVOmRuxR4
j2BCKJkC8jeY0gP2LJfs3hyfXAx6UOoVIQZUKcbLtKL4t27CBLGlQqVWlrmGZzpGuKJKeiQRPhQX
NUPUbuth1C81dwaR7Z+oj2CtlOoQNssxFhoukNl0keum6kGvm3zVaZ1z6Z2oPqpxQdt4qQe7Ccu3
V859uTZq3aKjN+m26LfdgxBaCbAk0Ly3EwR8O+f9bRLhbwpqqdfQLLU2ihfUbbmxDAtDfORtRkxd
ljXUaqIl6eUw30mzLPz66fYa1OhnaAf6oKldosPO0A/0O7qrxrWTPWS/7WGRHf22i0eezYlztmSN
Jq70WS4M6jEjm0Y/2LU+3azA/mOQcQLNI3nsMZlLLcZynBPgHLEi9ugr6SXmC3WmbjOh1HLG6jgZ
9TojoMDvbHPeV4MjtnHZ6NuhbdjpRwyG7bgOA+n1k011vYODquZ6dDW9PMRxZr1mEdlp+bx5em6E
LR7ZYK3txvq0lFlALIWwfrWC2QHdPGo0gtCm0tepVjOHF0P9qKt/jvFSxbcwwP5AkWdbW/QX19Eh
q7td1DlvtjJcTLINEzy4GbZnSXTZkiCrU56gAo1r5CTWojFoYOY4qnYl9cOZ/SuALPUAGSMJAMan
m7w5E/sA9zzGRv/pYgoi9dZ39a0WA7blS44YSa2zDezIKnYvJSccf3UQdFfaPNFa1OvEGjGyPVuw
4b6sc9E8q3sjv1Njf7A/lCjzCmQTStQTLVHfLb6wUCrvsraOvVptKgecKjLrPYQhmyG0VOP3amhh
kwM9ZkN15HloGq8w5MNslLWRyGWiows10GrwUGOCrolDG5qTEdqXSGtR2U5bEXLc1hiCKT+0dOUI
lPFWwT5IfZPXw2qsEWMQTUEpKiMzXcbZq/m07irP9+M6Owgocem68t1qPufq2DSP1mZmpArWKpoz
QncvMpCN1vphgqSJ53Rt//9raID86X0h9yFzpT8yipQRTcjMzs3gvEQlAiHKw0ZOkakHYOC5KZci
wgm1ddOHOiAezr2YEarKJ38I0u84Y2uu8ep0+9jRTnUKO2myVNba59SIdR6e07ba1CUiWrX1O2hw
kT9NBBuDS0zJmGVn9y0asx3Z1qdBja96qd5mIwLg+JdQ9jwKSuvY5JWP5AkkGJjZnz7qVpTUL8oV
ncf6sO1d9Uu6xVrJiQHFKvp/UkjxqBv1Ybe9F2Os1FmaiaGBdqyeypYUow4dupojltZ0isuXrK9+
MtILTQ0cqqE+L6JUblJhF/VlzadhmX+6DBZy9J9qDDwpy74WCPTcrTNMj6Q2VlDRTxMOoqwcsxBj
QHwx+YNV3wNzanc5Hwj0IlTAIOjA8nKDctaaq+2UWK6XNl+J41JZoiGwDupuMcCQATIxqX4Z5ksB
hxbEETzI1YweeGFA8Y6qKZaKcM8BdalKiXor+pvrYZMDXxol5Po4P1wFfNG8Yb0o7Vtroeaa/6Ye
QoI4t6XDFCaVv5IjwaEGwtRa9g/7kw621ypHyQZ4FJvayka7G6uPqns8L408Gh92lV6iLt4PJr4M
2bxgyEUVZfmB+h5EjwoNwFDiAkL2N+vK2iqell9I1mxm+Kbpe2B6svR/QZlsnnBWW2cwmG28mILo
Xyj/Gru7aLTQqmW3Z1fGzqh7RhEsEzJRdFrl5XTWlX+DrSC4NrGg7rHyLEpRHgvTXUjxEdookhoN
hCtB5TZJzP7EgHY3cJjWz/Vwfms1TOMteX0rKxf51W6VdAc63b9MvT0ajHtzU+wxdo/TInZDfSkt
IyXAIa0wTYzPom7BKd1ZNraz0mL8dLmUi9RMUBRG+VlJpnI5B5h8IyKeDvnYO28xQZE+VVXIu2+j
iz5OQbyu515V/xogT04JdibD1UyMsqq8206PpxBHMhY3ROpOf54xChnSJdaq9ngTUgHva20T5Zp3
lUf4dbi0zcqrSM7Ri5dpKtaTjc8dYVIb3Tv9obrzQbeze0qfbpUky4bqFYHGWzOPKobRCvDUGL5K
Qv4j+SiLz+kJmVGWQ77sLTA+1Jq3dWDTfj5NWK0FeRrdZHh1f4IHWuvWeDCiDIlr+eV2BX4eDFDV
sCKbY5mPJmkRV80olvieTpORbWk+QWKQv9F3jRotR49HxU3KrolVnb/yuwmvoxN5FnKr6pn3gAux
bMTRdawPciKWs6N6aiQ2ffE9IzLt02CjpwbomrtQTBI0MHhoVK67ycl2HF8r+4tbulCJ1cpl/6ez
BNKIzuHyh50NuBamDJYLYD7OiXxxs3fRxI+cttm0DtYy7LYjpvUa9gCgZjWMISHghVdVLv2oLZ9j
6mNkv9Nsu3LL0VMTd0ODFBEgEwkpH1U3bWTg+GOd+zoNQwzi4JeUZBtQVtO0sMIO3TpbTPsirE8b
Na0eQ4bBB/TlOYK5EsV2Sl/s5kPo6aYtumWiVr9F8jI6GmIaVKRia6oc/2i3zfo0pdjWMmdvTPpR
gkSOVCrnYCt6i9m0QUvG+ItvhZ8UXIrUHhqReVHp8GUaqP8I/ViWBf4okBXVLXdtzX0/EscwUhDL
o+rWZKQEcCbutxDQ0NZwcJSHgs3azk3kfVj9QOnHo9LdHHnNLQ4h9JqiOcfxuUmQZaMTGJx/dTwg
IB23MxNn2yirnJyikcpdQTZMjm6nillUbfXuKOZeB3MtA83TEL0Mae2nNWsj0SP9CMYZyQNTP+Ev
iKXaa/iExlpj3TfTiqImEMhqoQ6gVrogw4PtGuG+IRv4++88B3pAIWCW5l5Rgm07fIRgOl0T71tt
4ziJZ433OQtXBgFWJZ5ovfqnIOAmhslXhpd2/BcxLtnFX0EsjGk2u4zAlcD+bGrzYECzc4vq1oee
v7kRRPFWn0BHgPRSM31pxnqvNSxQQeop/cQLHpAcguDimUWF97W1y5XKr/U2WGSl8WJV46Jp9ZMe
Kntd9mi/0axHXxZDs+OYq0xCWnTdxi4m6JLiPqKJo3JvGZKnlTnNZkby78qL3p1YODFOe3o85OxT
csWMlmb7XsFHxH9OWvszBJrfaAnaGWPd5A0PkrboQc9m5FRJwbQagkIxaiLz/ySQ4xYwP5FQlVfm
boQeczE6KZp+UmPkUcb8pbn1BSXxTjN+MusUQdcFRE9YVuDnWXkk52wVDxUoLeEIUqwDcAlS6fyW
b8P9SyPg2fLY6vsZsSQ0jVOsyrK8Qx3hvR7TR1HbW6UzLzowV2hqKP6CQ0K3LKS3ix09qNa1VV0p
hL83DfoMdrWMkq80IWneLYc3KcVqnpKjKNLXLqw+rLS69SasB+s2cjxxlNJFRlZaE9e4USLTrgjE
MjtPkFvmlk9JPqH5XGnjHqHWyxCofh7OH9JgJ3W0fo0OG6WGzSWX8W8qwvJdT8WfcJRvleORuS3a
2o3+IQNIFc0aN7Imk8kyvlyneY/K8NEq2dWAqSAfgjfOgl8m3omFAqmQwaAlXPOTEC7GYbW+xiFP
kGj2VSs/0qa6BGUcL4lCW07hsHkqV+2OcWbMt1psYrIqIvrPJ5/Vq/BtCybVratftk0GllbGOCXi
X2xe75CZfqlG5jIrpo0txTUvBpzx0heYzWsr+qcr0z6e+NK09DgHKpCv8tYrw/vUaTg3ab2R85wg
F4zX4VMwOQ8UQLTyO62nbZTmEMhANUnVfrWUjROfMu2tVCEtSAhcHNHaMhEwgNSeJhF/Ok63FqHp
cyny7Uwi5T0HoO6rr3Zu3zV7XI+GfnaKEnibFmYCFcyNmHkcaVX+1QW0lmhm1LKBr6rTVhlQVAeK
67URgU5BptrISivmEFC/mA8gwNPXGDaPv+RcAVkbyEDqAxMNp81aQijgZ1oga6O+mPCU7Dqxklhq
uUXn/22N5SuSfTr8xCHWlX3KjoznaBVF2cuzMS6skEF0w3oqEBr11VHVRg6pIMMZiHizHv2slpfO
rngl4GfRWkLifoYArPXYINOKk6P9fAFa0t/M7uamPQOA8W5kNG3H2gv3Is+HsUzxjaphuIqK5haS
qF5qzFhTIuk1VlZxAYbXug/y13YOOuJRAEcORodfBWtlUryWdnp1k5HbBfY0QOMJz2m4+mpmpg2j
8WjE4yYDtnFd91aPsP/SgWxOgiVZNTc5NBUvETNaaMlkmQK+EgODNzBCXqlscfS/FXmPLQf3bmB7
ZF1+tiqOAcuquKznnQPoLFrzNc6mox0TAp/O37UdH0sUFlPePaY522aiO+CEOlQaYVwsypAg1nuN
XD/saOeclOYl06p7EuXv2VDvo4y4ohnzUAhaF5m9xv9p/ps4Leb3yborxfRhJcpax56Smyirx2qb
KdIvdHmZCfOhNPGVlotr1epnRZ95veW8syx7n/Qph3P3R6m4V0H/WXSQFIm1saTju+olJYXNyfVt
VcRrk0Qe4up+ZTQd9ET5KfT5rIv0VLnhfmZuSGEL5xiYHzzdEfVWVeZNT9e1XqbeFCrbvOx/8qS8
YKLYFgFhHzriUjs/ViOzScegaIX4nJvNEyeOAiYKQdwAha7li5o1dzVWN2Gi7zSrP7rRvEsG7dGI
9E1p6GMZbabxoGrIIlBS9l8DrrDL/CqOuZbdz0zRrxWyfXWyiCcZ7smsriNN4dlvNrWCoblP6ACf
jpU2vWukgTydlgROVpZX1NqNShDCzwjZCGM0dPpTKDQwHiQ9OiLg7DbMT2Fus+930QI7Cv3fYoxW
iPzPncYyrhlyTWRBseir8Gxa3XdlYB53nBdyOGrc5vMp6dgnwqx5lIpO+mS2M7sIZXcJ0FfA8kfJ
wdWqP/L9HOS1YuPySQQIU/JEXLuQ4MlR9TWHv6secD+2TfhoSG6EUC6IerAxCCSmcep7ZyPM2Q96
OGalIzOsahSkl9aeKo3PocsfLGF4KYKtLKcdYylBjO6A15ismQwpcDZtGkTHXcS7i2FRrRH0Vk9h
UDjhGJY02BPTIYfi3ckCxesQ4+SI8Jysfptb4MQEwVQYBigN5DdB9csZI/SEhTQjPK+vGfuCMjiF
NVBBNHfMG+OOtBlcURGmjDwjky/oqLwCByQo0CR4xtzK2Ua0bFerHuu+06l7bUQ1QbQtostuFccs
chh99IG/cjC7u0FiOvO0TaxD56wNd9ylA5eV6vDzzieGrRAPRnOsDZItgRCAEdwVBxVKUmipaoZh
b41zbSO8dyUeqti5xGF05ZV9dfOW2mEx3XW7Pg3h+IlrEy+uoqMxYdrl1ufb1RHkp2HCJc/Bbs44
Pp8DQSXCU0zGBaICnj9lq9rZlSzxx2QJFeU7eVNF+GYIbEzQlkaWMU3k5Xtk5Yyklb2h3hqnn0i+
MguxSOSsnd7YBxmhdHOgL8nTJIwG+2Cm7tuhuj6NuFbI4Fx01bKJ9HUk06ds4y5Z9vy5IVgLF8ip
KbG7UFqBUQHFbzMopH9UX0aD9L4o4b5lPf5VdslrHhAaVM/Bh/pMqJnIjVO7+lwSphQ7xm8QKG+T
QSd9MWzqYfiu8/Y9kvEbVc2EHhjWEZ4T2hultGbG78FgvYYukve5LQDRw0uXTyA4T9IefKVUu5vR
YSFrEgRuIykKcn7NZiKRZHJN2swPc3dHCd7VSoyVVYH8Vfn3qD1lnYr5G2DaISARk42qog+QHf4R
5+Q2teNZ07Dr3dzDjY4wYDgBUK4rklqCojmFkbIuCptICHtROt1RL827NOR7UAXvzw9iha6xXYAe
j96QhV/cdGecAXIhdAUvk02elp3FHn60i1qLXycm1KbsE6xX7OI234BayWvmDleZ1qsn1jLmxMWP
SAfx1Mvan0LXdxS5nbBiIos6DyZw3qwjf+15u8K9bg0bwY0Li7I2O2YJA5eXVgTvVLpic3xMuNmJ
bVfIbMMSZM0Md85rMp8C/EnJTxCQVgVqh+LFdVM/Ze1XUdkGK8d8CfUvXSLnRKQujqImaGwOiOsU
WGS2pQVwlmFn0JZq9j6r36mOgCMez1nc72yjvdZ66GHNeWnTADjONpAVDRsaH7YAqDXGo8nTgvJn
smduJwwhgXsswsQvnuld9VB+WG3xWfbTtibN2+uy9hWA+7Pp8nCZZK0XRomf5sNrWIXIksjmNZNv
RyqbuMx82sy+mtm9FpN6cEs0L+FMeuagffa5eyatiRPEkJ9JQ/6CHuPbBFYWpJNZGQqKUROnEKQ6
qUmoG0R3TBUWPqsAYmiMe+HAgKkTzJsMvCZGKC9t9Zpq+UmpYMlD4jAJUD90fElqL25K0W9syuwL
t//VazyQqe18EdW47tv2Q9OZlFsWT1JImEz0LxmzeuHG/IuG7CZz7UOa4b6cnZfBqtnxR/BaN3zm
DpjzTsdzmIckBZLztozr8D4kZu/RCUg6inWsyJUALbMQCH+oGm8QNkyzLsy3ZiQaIC8jIlba5ObE
T5lfj6ivlCtES2CQJv4R9eY4T7UAGlA1I6AZEYOVWtceln0KpnurFV+toxwrdtfZleyt8ho6w7E0
MRPIoj7KCBAlusXElLQkhTjALiPYnxXWvhIIv4KRDw+6+TNYRw0qAdZ9KaaC/Y6gBd5NJA17k/XP
emj5G/QTvoDrLDXWz2AhSM8TEuUOemnXfXcwWdeNWI4Jcq/hPUFDO/6vxwYuQSvSQ0KWA9kcus2e
+4hRgecl9C5uN8xCETr2bHwk8G/YvqH7tKUZAMnS8Ky08ZKmgL1eOzh7HyK6xu2XQ4xM0cbrIiu3
NCaBmiwq/FImqW9NIZZ5+2iLL07eBQCWtHnFSbUl/GOB6WSZq4dEmn5k5rgh9VWHb2aG8VTn52mM
I4Ar33o18ksVfDRyJ1OwRv7NRtyvXfOAc+9zZtcM0+9eQYvSXYLslnK9ayHbLBvZqKzCelPxK1Gt
NJkuG6KSyDVmUmVUXEzzDNqW7YJ2n7g+4ZNLu1jhBiTCZ5m7Om5uIiOY6XrCCtOnorQAA0q1VYOB
d5q+nfmmgCQYHcs6MOxPN7yD6i96saN/e1kprwMEcYJ9eojCZyQIOPMMF9QvO2kvkiDaij7bNKGL
j794zn8sZcBT7ipmExOk9RFtg5gr4ft8ygRiRLnNspgRsnSEjx0ajQSfj5ABOPqWpCIkgAyj+ztT
vxbg1+zKahmV3wJhZtGSSAPtUPAZWf19yn4FBHX/VY8PCzJvIJVOrZEvDr6hvVUhOWl44jOn/4+0
89qNHlnS7asM5p6YpEmagzlzoTLyqpI3N4Qsvfd8+rPYM5iWqDpV6H8D2wG9UalMJpOREd+34qw2
l7n8iMDEjv1JQ5Wig0kVOx9NAXqDOIK3Y2HUr2l2Y3kPtkea3L7wjGDTcmbo2Yvovlpfeay6aRo1
ntINUN64TiZPJITQFxXooatpD67tHYv2k2sH1J+2LtZNWj15SQx21cTrWG0ncw18myOV/90J/Qny
zjprQEndJ31xpspNGrxG5FCcaJsM3aXlQN2Ce9bIJ2WM7jz9w+FLPxhTFYEk02NbPSlUuCRmlEye
6I3AZwvJiKJVRlTrYIarQN+lzmXonHkK/jTrKsRzFJAwk+Iy9dGPTBbLKiWBBlIQ8IerbaPxxkDa
PUwhtnYzENKIHpIhpBbScVn22ML/6WW+9GHTNuC8uwZABC+ch82XS+GqUa/z/iMxeOdIPzTNcxI/
xjFy0fJOC9OFK+VRyl6gBLMM/Akfk65LYnoVGKesKaZnHl6kWxujVy6Sp5Y3Osb6k8rHoT+nRA8r
1kP01SXXCDkXUfWcpukyh1BeBOqigWJtRfmJTn0HwG06+suoz44Lg4Ig9jFL6KdRj4bB9B8NWEjd
p0qjZDqrKs5tZlxRSOb4gTKgX/qdirL0c1J3DcirtJHcCQGqHqMcVAnYPozmJi1eBuJpCXM0RHuO
MhhUBi9zAkPDhjHQOjQxDjiaLnyXSBGXpgatwbIQcxKhaI/SOLPsK8D3DiLxcnhrKNhk7ZduPZnk
CT2yzbJ22ZYhgByibxtIYviY4+sLQxTZyTrP3PVgQzxW70V1njYhka+5aGDkl+olLo+lDVEc4ZuS
LT1cgyPPqY5v/RJ9IokOakC1OJUpOR1d/SxplQt1PFSN84xqS1laK4/4TAD0TVHspPmJTzCYEfAh
lev900r7CqjEmKacLPzs545DnqSwzeXX0/AzPOdE4lrKdbC4UCATucQGmP4GM3jS+Xg4Xcj6nvnt
ZR09tZxiqlbhJz4u3A7dQbQecXPFWnKjY28PPAvKanXto9hwAa8NdGYyFWwxarQZy8+yunHHW1XR
LmuKEdmZlfMCXmKOBjq1VJCDx9x/w9iGHnqt4gvXBrRdsP4y+pKMY7WKjO485t9GXlGZw6uNigJt
A+j4YtXr2jJqSorWj3G4dZXLOruCSuLizhbcoOsGxEzCo6JvB3xGNX5M/a9SbJAIBklHFzOJCv3T
dMCLAVM6jjgtU+9O2K+aflqbBiLA7lQLuAyM6allcDT4V2UrV8EAXfzCsr+qkjJxTXb+XQP0gbPj
SAHAQ7bzCIoKlpoUE52A6utTi4BhjhQNYZJJ1OxQciogiwujPBr9d8Neldmdgh/LxCznJw82AX03
hiuZLuvwI0EO0j73qJ7GclgG1C+aqF5l+YlRH4/oT6BAoH30xDu15ZE6HaaJEgkJpp1CNciRBQtk
vBpyImFyDlLzReqK7e5RYNWps0drbE9LD9P6c1Hgo0kzklSA2uD5hNptXl5gp0LWR3Hmoo1OOzoh
xM2FUkP4P04LBJnkwfD3IzJT0MWMRHYWijmluaj0DLGtv8iGaGEod4aOvGoV4VWkKrbsEa0jOEKI
8TDaj9yPl0CaU9IA5scoaYYWEF/ww2TztODKcVF5snv7dgOBEt5iwt6arOH5UUm52VFwnVQ5smng
R5QguTge46TmxoE2gJIQqE3TPyZrojTPqaeuIuvNNTYqkMO4lQsdjJeWPw1ld5qp2bqHbxjjzxvt
4j5E9QH410Tm56gnKkdwVJ8ZYLEHpP/isqP82nLXMvnAqzSKCOxNi70N3QLQ9qVIIzR9pALz/HiS
sddVcCn8hEbRXGqg0cjkvWumVKByU7rxZTniUB29485/Maw3YcMaReU7ooMq5TZHU5jkCFq6r7D4
8up4XQPd82C2V5WPEIokHYgTB9p/DXTDDV+gqixUs8HNfZc0lJu9u9gJTw1CYotokIs2NTcSdDoh
QouIU2Nrqaw3pj505yktBYxLhXtKkXCzbSnCxc5KH6Mrtbtxw4sxBYSc9idRhUOuu1csB+ZAuCqi
YY00atE2567/WE9tgGuiAbIG0VWg9UfAo9n31IHKli4aKRmP9Lysk5c2eW9CfMLqZWNn55ZtvWXd
Q5BCWgBaDNUq+yz5hiK2Xwh4q1G2sqMvu71sqhu12Ch8fiz3GcBuFWPGfMid4CjUb3vts65v4dqT
4W9xtWMlt6k75LVYJPFp7d7o1XHTAVOr3lwCqQhFv09J0MquJ9xN6Z/kMSVLFZurd1shFtfa5y45
heangG6w3PxUB03ADWKVCOe6bWlSMSgrF/hLAGdMwUFwhu5nCc7oqPWUlUdMmw5fqfoQ8OGQlCc9
KpKyWtt/lWMulA4/vXEfc+p7OuYAOzuxhnZdiZtEJ5RARWGmD0V05+tfRX5ROw+NeGoHkCSCv4VP
OD47W4THHW51Pqxrz4tOa3QwefmgxK9e/6ib5AkGMAgPQhC3bNqcKNpmJ1NrNLYTnAexqPCP49zE
TobexQFGj8KQkVdu/lAIGL8UIEfjhbTBeQk+CDgn2YmVEm2hRLoUroYPM/3i40GV7i4ntony2yHj
VJhMv+IlNfplg7VEpDgv7iy5UW0+yuatSYRg1tRZqdG5KQ8Yt6dJflypzwp54kpyaWe1eCzTm6L6
GMTNkEyGyW1dUGkPEYnzDFJwNlDQM32bkCZKeVaO2uHI5BjqT9jbK1RaCdFwMYKyRuZHO1U7vLPU
B5yCWvre0Ssj7i/78dIq8ag8FMFp6pnkSt2j1r83DHAFnORgw5eEGeh60nM1C1c2jSdcxAYGlxY2
AFknaNZRyjEw4E+bWoQsuxTLAnoQC6RVlV/VGUUk+wKAiCjY8Sh7EyqVD0FBcoISvCv7VYcAUgDq
yqJ7md/5Hs8fwgoXF7RLyls6Xonios4xhjTiuIlTLF7FR56f5yiQZHeikPx1TxrpEgZekHfptTPT
vqqJ99URgIAOKi4+Kfp3siBk8BTK8ttmlDAdbpP+YXK5uySCtBGGhi04E87rjI+yeJPGg6bSWvfO
LbDlV+fcXk8Lqml+4Jx6Sr+dBA1N8Ublb8AyOWj3BdF65m91+ZrzSWzi17HHDKLdt+lXC5pvioH1
iucQ0JmD3JsFeywHumQgoBptay2yVQ+OQX1Ug1ufgq5+EcYaK8FlJ3tjiywJ/Kv8wy6Pfa66g62v
kNQGYPUa83rwQUc/NkiqBU2uwvOWe53FC9c3TyFJINz8risQZprLIjxr81OFQ5bWkkcRdgLdXE/c
uoDUORdwL7r0OMWSWxT9GBBwWqjXLokpx7qvQnzMPS0NmuCiGF519dLpcaA4JwSMvY8fPiK76BjH
ksprkpdEpSeVOIlcdCFCfZsafyiVuehIWyh0OuhxjpRPffIQyg8JIaGmRu5DIq1t6Nj4BmuzWBc4
cSpobRAC1P7Y6PmMGXDvyEDr2plHiiqHnzE+ZlUH8PLcULZoQ5Lqzk0BUeT5ekgeneCidbESsfnM
nqLIOjBPM/8y8N/qPN2CDqpbjueWxLvCrd0CAwbkh/wzCFYEVmzPIX4RMJg7Y52RZ3YKMilPQUYF
AZ81x0BpvNK4bllxJUCcDiHjpK5OhLGRSX7e0MYg1Nd9ugkw1GvtaxY/V9gxy/S+Ut5RkbN2Z3Z9
3aHZpLNOgo28onOVW3YgTSD/n076MJfYCTo0DZ6ILtW3gHbIJiKvLD2N9esmPW/hMNWTL6LKNyI/
C+S7hbdi3DTw0Ei/tvGjaT0UvrsoKL/k28x7bglKJM1o0MWJC5ONkCFKauNniX1C4ltZe861mt8G
5TXEOMN5r5WL1smPuuTTa85a64T7ZUM1OfGufOdtcM/RlWjdi13eclQcteOViuYRzNLUtCcBDnQe
eo96ddHG5y7c86D7cgI89nAGxDakNuD7b2MLN+aoU0iYvo8F3qtJZ+Cekv2A4kFNGvHW5RD5R0Z0
EVpviXuspTSsoTbOIyuqdzre8Ac8Zz6EouIMXohiUFFeclixaekXkdO6wEOb/ulTtKNglGTHvnaW
+XdVzbUlBk53SeCjRXjQCtAG4bmrvMfeSHjIM0nEMkmBh1ZXfvVal8ZREpxR2ApykDS80hy/Y3Me
Ao0RMf2/ULpQJ2rMkXYjAsWJf9HCq6uz04LgNzev4P8N/dUYrhXjTaseY5yKAYaZsXlCYnwky+Oc
HFxjcz0iPsygmU0fEYTdAlv6CO+yFZTeaqTs163cdsljUX2pyZUPk6gH9GVXr4332XF7KoCvpE2z
MihnWJOSq76pivcijk5REZ+00W1h4YknRQU71IacTnWxCyca93WSGfCjVqa9LVD2J9cFgDkMFKla
Qh6+M+BSqw/Y9RIS8sKcmr+i/Ht3yf0YNOfyt55xXGtPIr9utQ/HUZ41AJgqNBm1HE8U9zXlFpsZ
l015L+WHJs9K+Lk1e7OyMSBgrbExj9XBNT2uNl4HRpBKkqYCyCDxXXNaeRqNGdw3Ic804m1ZPwvx
2LVvbbWhhyyeRn2Z1qdZsM2Ts3ySo9O9Ksc4jdqWCsHJRGb2vPecdj5efB/WKIhV6HQ3Fb2vArTH
yaQMZEuJ6rTNNpn21rpoDU+q8Lnhpe2VD9OiZxBJWiV65FPuaM/d+Fl197ZzbPCwLU5bNJWRvG40
7d4W1PvcF11e9eTOfApEFHjHBAGGDsqJaFCEeI8ujW6j5cdRSzqb/W08+fh7+CRQrFqAOsPaFBDJ
vTjV1qjXhhUTFJAGGB6r8LroLzW6OBQkMYKhPS/tTShCQBHj2dSTLVQ+mDI12Htq6JH7kSn3VWci
aBOnXHXxGGhYoLAB1N6iyDF08zhb9wpOyFFcX5Xpu0GbjGTKudgng79pBf+6L8tP6lOsDuHnKDZI
xxqOatt86Zu7jIs2EpHIe7LZz17krXVuwTUyV1Hg38jXSQ6T0dyK6LzxLimx4u9+je03rAFC3sua
8kRzGWCd1bpPsrZXfszxdmMV75mqH2t8IK30uSte7ZzqyzNCaFOkEK/O/PiiRHBrxC2XFpYr6Y6q
lm4J0JVqBOdlNiUh1p1966bKieFRcpnmitz+ujLVZSHukaofDfjXx2uXm1WsPQr9QyExTlnGz2/G
8L7Nv4TG7ahYBLAPquG1NG9D5z4az/vgRulPm+EmIfESUspscAv2vb2wnWxhlzcpLQsi2mW8C25y
AWsDKjE1LarAYuXjnJHk74z6tozuo/jeLB4jA1iYQjP7/j0yIH+ga4ihn+IgDm6N+gajZ9R+uP3S
IYrRy03YnJvlo4rlWud+bGO+4Qk1X3l2rqSXYCzgGr/E6lIXj2qPklH5DHKE8uxFA/ub5ZDPlZ8K
dF6MYE1D4f5S4VqZtudU89DTXRXmjZF8qnBcg8xcKORMuUeE8jmhk4E7XpWSbA85VyIeHBtHnbr1
na+aq4Q2vIuprRZ3nyQBHAl0Qz1Jta+WqDnEE15DNB2wjvz7v/3Hf/3ne/9/vM+Mr/DgZem/pU2y
zQKkGP/333+3+HQsC16XdCBjO7Y161Va9p0pR8cet0hlTO1izA60+Nz1+7aFtpF8k9B0fda5nE4N
lemk/bitm6s+PPW1f9yilOaYf/++MfUu/9Y1tnMtxVYDft+h3Q64tMX+5fndOdSxHFXTDIg+tin+
6nz/7ed7y86l3rvjlpAfuS+0lPUAw2v/ILvW6Psgs/akFYmTjg6c4zbyIYQehf/iz88egTMGZtXX
/LwFBye7LrznP/jzdc02NdtRTW3efniwisGMcmXcJtXLttJf9/+6OvWx/dktmx6xjqB5tWnbqiqn
1fv2CGzVBezYmGI7PAi7exitdTIJzBbgwhEE5tEyqADndJv9w+548I7QNEGukw3GwD9H9RRTNF2b
SzjHxYWUU/YsbO+nnOafjCOl0KSF+8iYPRyLhud6kDZyqzobtdrCTxiCuz8YQtd0y5BTP3h76v36
bQEbAyeISZ+TbWPYECTMbezEL1bK+bh/nN9tzR0a3Gv8h25qBkP9HCf0JBCmls5oNp5lHbWqXXIo
Ouod7dieSwjMfpcdmNr07Gd7gyFNQzN1xpTmbEioLb0dGkBFMi88is9872P/lKbVn/++qmu895bJ
VjBnuyDWolG6qWtttfSjA71HM0fiblLalE8gESX+gSVUd01IUw36bDOsxeL8XEOZU8lPfTGBsiGF
9MS1pXXjCGjmuf5cm+WZdM3jLvNXJd1UHS+4HNK7XlewcObugaNv55/CwWezwoYmnemff9s2g1vX
CnQ+kw4RYoHGIkSfsn91D40w65rclnHkd6Fmbj1Y+egG6di0f4AdXY0d06B9ssXhpBv27OXKbCe1
c2rj2wyYg+msOz7uePBpOKL808WCUCF0vhMaq+UIa/aODSpCvs5q9G2VYotAvMbtaP9ctF/n4DSE
bRGa4vXXnPlejJq4AMFPG844h/i8UMW6bY6t/Mxu7rux5F5aPSp1ghvHW0wcO4urasaFvDv1m5jQ
6NMsajwtC6857tXb/X/br8Ny+tMcYUrDMKeNO1vnnnYAwCcKbdtk58an1p3T9G7/CL+2CiOopmPa
KKcc3ZpvxirP29IfK2Mb4XkwKgpoxYEDf9cIeC75l2Gajq7qP7e7Yk7GTSplW+DTLcJO+0Ag9NcP
/DhLbKGZhEBS1XVp67r1cwDZem2Vuvm49eOpZ+ZzQ9qzuLWdy6nzRmRfBcNtJ56RFpfYmIoDHcR/
f0Wn0TXH1gk0TOh+s4OFEm5tN9SIt1XzyjXeQF7tuwD4+vORarlz7GzMeypr//ip6bwLUpWWJnX1
ry397QjpQGZbmqv1WxMUhAIR8p/vO37VFlLqU/xhaD+XtIlDZKhNPmxFvHSn7qhnir/951NQpaYK
SzUcXr75UwvdsgBwxRRcVKUBGdriwIu9a2PoqpQSnD+7Q9qzY1CD7t17Rddvc27IBZZJ2kWTtCDX
XW+IqvR381mGQIFp9TbQ+Gz//Ha8ujqRlSpth1DHmn+0zRzOhx7n/VbtvNu2Ny6k7d25dnxgmB1v
l65Jqdqmbho2sc7PJ5XgrIukag3b2qY3Qq+VoBWjODrwjk2/MnvFdHa3gUqKgXRztpKBgx6tDZUB
NH4G/qw/tSHxiYmiRf8c+rjuX7qdc/o22uzMN70sNihdjVvby040n1534sB8foUfNt8US/Lqahjf
jPl81JLPmqNI9rdza2NfGxvzVOrrXEWfQpsOMMij9rh/UjuX0NZMy5i2JJHPzwfVdnkXaVgTcFRy
EU0r/7HTjcsIUMBg4lzFfLF/vF9B4zRFm6+GUDVHl/P7Jw4y2eXg9bYWtO5OJmsRYo4VSMPEyigR
0FrJgRhr52NzOApZU0voYvbYIi9J9SjThy0OU+7tQ3uWqcaB7b7rrdK+jTHb7mMrHKspNcZInlW4
ognoOxJZ+5fu0ESmpf12uoogQu7nMkia0IY7x2hjHBhh1zR0h+8Gh7etEUb9HIFSphb2fsAItQ68
J6RZ+HDRM7MD46jTLX324lIQIVKjGKty1Zt9fMVQGEWRaN22rCwPnHLYmWuORJgFdliBvVNM8DaJ
ptFuzG/vtdSIoJjw9PYv6I69b+gchabjGIL3bvZXJB2NBDp8ttsaIbkFr4dkEICRC12taOzTHRht
2me/5swgqm7r8ve1mQ5oGrwBHSQBlEA9e+pR8sQY6f3BPjDSjmPE0G0CR4k5+nfkaJXYTFVYn9u+
Fw+a9NalCbVe0vPnKMosjEpefy2T/khFirN/RXc/WIdrrT4lUIgQf+4gGFlOprRqt3Xa2wbZXtdQ
FlfURSHBHpyoLYw6pB1UUvaPu2Pjspv0KepwBPHy7BTzW2mKVrW7LT1bx2WWpAGmBbtb1RrFhf1D
7VpcaRkm4T9dTtk7P2eImxO5XOn0W8nlIjGPPeXCQULdfhWUp6P6qUTpt3/EHe89YTYhJOcw1+z5
fT52+gxAit5vddLuCfXjQ8H2rtUj7c9HgNSH0OfvgU6HnLRpaeGdDmSgHcS3YFdplvoHD8l0DAJ6
3jYD89LPlfNITFhZVvXbYkxpTWFhdEWoTPPtP1guTntH6hYpqnkE5w9KbkVlSwSXoRDwGjA2QeQn
9/tH2fU2WySnLImjjy/17KhMHLeUUslovWTTPsw4oaixVpVHD2Hg/oF2HVLfB5qd+rrWyKYAVr6t
3Vcnu1f7T1u7G4CncvH4k6E0Ls4WyRxVn8eGjaB9jyfTfut2+U1QJbewBHDNDO9OS0tYr/UObIhd
rxJvkk4GSeDYm79KWdzGsW+HtI6nfqhi7sbAt5KyWgkT79tX1lLqxhe7fz13bXbLsri7WyTIfl2M
Qg8ugOkS4DcVNi+SYrL8Cvu7/YPsun5JYfHr3L3Y6fMbsikCpco7sOOe2EjE+9j6F0q8afDTBuC/
POSmurj0ta8M6cH+sXccF2gRp8MXwyoTnP75tzDB6LIy1gOhbUGkYEnGMAe5418bYlrjb0PYdaE6
tRy1rZ2g90yOlUNR4o5N/2MOs5itqwej0X3mIKQNEH7tN6cdorEwJLp6+4O56CqNoPhkEf/OTiUx
GpoexqmOIOKddjGHrig7n8bfP6/N6hV95Iz2kMb8PJAQsJPxoWz/jv1M6yAyUdNxR1pm9umjC2Oe
KYE6btWmCy+0ZMCDNbR0y1JkevGPl8oS9hS9ayrJ8r8+/t8eexklCAizjqHUrxpjMr1I9g+wK3z4
McJsMojB0lHNxLgNaJToyi1Qq1EJMBM/GP6HPVJajIuTEAvX/nF3bLcfw2o/93MoI51uFc24LUPv
lhwGXX1xt21rmr8PxqG0+f9nko6lsy1IPRmzt8elsx7CtGrcDlN/SlvrbnMtX6UOdDiAn0GY0pDd
ei+r/mrwneHA8bdjP+JbtbhgOly+7HmKtHFyaScN9z2NkjVK6ef9K3ng553Zdtdl41bBdJ0sEbRV
GeeeduBZ7drv2HkNcqNc/UmM/nxWXoVY1O4a7shFTXPBpnvTDO9lzPMD+cFdR7j1bSB9NhUzxbaS
OSSbwig9huX7rjfILnqkf5G8dxTno/fTBW/kc5o4T4Q7Bx7UznmaKqUok8dlzi/KZdkHleqGvGzV
EzhWsz7W7eX+h7UjhrHUb0NMD/Pb+2xUptm3VcLbZi2N11KFAHCCtXf/IDt3hCl1DigqzgSwPwep
1ETTq5FB9HEp8bT1x/t/f/ck/v792bvrDorIJTyELdj41jn21HVXn2j9gaNv99P4exR9Nosa8F3a
MoperIR+hP3h0Dx2rtNfsTE3Y/VXYTAzhxp4LLf7qBbt0m8A9KSl9SfT+HsQOdvTnmUrgvItTSHL
8qEHJe3lSXGk1ubd/oeyc7lsLoGmISxKF9OB+21noSosAqMh/SezS+q2fbUFp7h/iN3r9fcQs7jY
8UrLK2KG8JDYqv0NqbL9A+ycA1GpbXCHNkgF/5yDAqM4q0KTB0J0isMUhai5HOG27h9m1zw4jB2H
YE1wbZmFOlGNuXNQDMQAXMxRsB1Ypl2z+P7zsycR27XpJC0/7zfWUvtsr9vOWO6fwa43kGiaU0ol
fiKr/HOhhgpL+xBmgu7DSwSLNHfpF/SE3D/IznlQ0qYuZBCsze8Kbov12+rRfSj0o/OH4jEdqxMr
aq/+YBiiZ0mGhlTh/Fpnx64beCpNwWyrWzlhCUBr6k86HDi0dj10vv5cEciBOdy4fi6ZEU2pDFwC
W0jpyXmo0nSNm6M48LbvGsUgQjbIbbGP56GhsBRpKgHRVFetlVU//sEj4VmoUlCmIyCcPXcz8aRw
YSRtBx3LP609YstapdofvIbkdkzd5lpqI4/4uVTK0KlQJ13uaxgm2+g1naAM1f3+x75zpf4eZH4u
qhbmSCthkBrYdF48ivLQXXfX/jW4kU1VH4O1mr2HXAPS1rNlz7MoEYJ9pSiAi0P1sZ3TILwjg0sO
91dxRyPvF1IS7LeZzIuLQirjGiTL1/612vW68yj+d5DZ3i0qGWGBU3uOdBfmyhuuf9R4J7368gfj
oAIyuGiQvpvvXmThCQSNjuxAi10HS/B5mEQfFmQ/VT+YW985KYeKlM33io0w22V6JY1BKY1h6+If
py+WixF6spsfeGUODGPNvr8RScXKURnGsVCpL8f40rNxsBwIuaZP3yzTjJSEuJGXn3qSPvs0um2a
57XByvnWAAsshazQg/U4gTHUkatCDxvZ9ApshCnO9z+zaRd/G5m8nsoC6sZU2DH4Fsy+mTW9flM1
SZRN3HRwYOiIVx/RWzlli+TtgQB99kb9z1imzYeHYhk6pJ8HQ8TZRo2pVjZBPPV01Nx7+gjvn86B
IeZXAKcIFAnCWgGQcqXgcFVPm+h6/xCzV3Y+C322YnGT0Hqq7FixeN2la+iY+3//0BRm4fEA/jfV
UfZsZPocOmhMJ08/Pu79o8x23F+zoKoMnNZBw/Srimj0qWm7geNi2Tr27RhG8LarTwf9ljamRw19
/vYPt2tSKpIK26SKzTE3O0xlbDU2OgN3Q2oUNww0/MgAjXvg0cwL9f89q2/DzN6jQWnzRgsZRkA7
2qbQPyIa6HWh9Ddm6NMoEgTVMqqzkuKKPm41B/9A32D3gTpa6HjP/mTWpq1pNhmfX4XMXjhpNVqu
u1HiFxg3tCk8Koen/WPMDqi/pmxMFVrCUcKSeXogKmNjqAZhbwZvM57euZA1DkRY2l8S4Pkh8W2M
eY6g9bPAqHTG0ACJboYYk03tWKfaZGbpKv3agUu/8LroLaftCOh/sBNOnnbkfUDxIvDS6KVE3jb0
zcesB57u+zrtk11lgZ70edBTd0EpCKarY70WfoeZv4PFolZ4rGHoISrHCyALJ1y6pnfj00wO+5eC
pdGnA71oezphedqFMoAeAqx17cbejYkZG9ZSoy2rUb2LigHLgQ8Wrfe3Oe3Kjzs1aFfgbsvFQBvE
I0VUNCapSwsURmtcNRYuS0Jwet8CSz8yYs8/9Qd9Q/FRP1JSqGdqmQpqngVNQEWPucVmN8eBCkIV
BrbVmirULR1ynk1LZK/JMS9GIGejkP7vlUjQXqawkxMNZ+MooELYtgfwtQuwZEcpRv7u3YOtdORZ
2vUY9Deyg2QIs/YyM6pHy2/Po4xEjR4Y5lGk4TLJVZ3OhmNpr3IQGYWN3x+v5rUpzZcygmatdVZH
48ZAHIeOmV1AZ3ll1R7UJD8rMt4RAIUnSQCLKpXuGzKQy66MrKmpGRZBM8ah6dfquhxzCqEj646E
Iz82jXr6m0S/aL0B3hSzP4KcNpHWcEHKvhPHxZjXq1YHzoJxTiyqHAtEqpXeMvRU/SS3FdqGl7KF
oEVTS0dqwHzNEADp0KDXj65Lthme8PjKETlnBQIV2DLg9s3kHQjkfZioIDWlhvdGiHyRSWRnUJwx
usHvhOTSb3hGn5VaBfzpQbxqushdx3RrOQqxSCQx3J5AsR7ioMGjPqZfWaB/8X9+KsLGW8Sj+Bg0
Kz0zxio8aRJHOY5SRS4dv6iuTKckE1cxmyxS+zVkkhaeTN0eD5ynWCkkfQiKiY+tuU+pxnNMlbJe
OFNPdNqUbHNupeuotoyVb/Ii9YaiHmVNTckG2GYuAtxsCaFmNNKnctSHlC9YfJsYJtAZxbCO+xZA
iJ0M+BrG6iWo6TYeSxonjBYPxIoqnJC+sYltsNNKo9NgKuask9QsfGTgS2OixPRlIwGSW/AFEydZ
qX7xYkxObkg210nnaPzBI3mAnFYlHF80P4y2NvQZemmgvHNzfI9m1LL48WS7Hkb6MBrWnd0Od1yW
YzxZ7WNl4RiSAUbeOMc9YgR0enYF7OY40DwKRv64qFwclUkZ39Ytp7FX4RHNcYOBKskPfHt2feoM
Q6XK7OhcE+ffnj6QfZm0NLT3dfdRarjQOEfPa1PdBu5kEPf0+zptT/Yfy7uiBAqnFBspnpKPmEUJ
OfsK5mPtbrQX2o6mq3/t12cxQqk7Y6Zk/LqJz5mWW0vZHIhId/79dC4xBdpA1FrTB/1bPshD5zCY
Se9u3ABQNsIg9M5xfyAI2RV8GgSD5NWJRX4JZmPDD9oagN6Gm/ciVMY7rvivats/1AU00UK/+eer
BqOLXATyTgf52c85kSAIR3JE7sYZk88mR6IdBgeWbVecM2my0AnySf51Bap1TjRgbe6m4lgxA/0W
zwpu0UP3hZ3DsKdNg/iNnMcsnOpRvIdJNhkSNDg0Y30V0b06Hoc/2GYohv93mFk4FYb4malMOZvR
2gSgKiOrPPBu7toB30eYXQnqRO/sZmAENdmADE7yI72/yHGrVwfuObvCpG8D2bN7nKyko4wKAzXF
BXkQcODQufIvrlYH9vShgWYv/mjWShnQhHCTBQJvG/imtLpMkk1LKn3/dt65CaSKlwOtGq/QbDtP
RSnNintnA7siC7eEWopyun+InZNh2SyUeKpK0ujnG6N5vp8XYmoZEdHiRnuKANLbWQij71BRdHrQ
8xATmwhON7JrlHanyX47b8x28BEhec5Gz+4SsYpgsCjaRd19xcqT10N6ObQhDg04Tf3bgAOXFK8I
GDDQo3XUZaC4nv1wXPjmlZZVCyd7CPwD2b2dm/3bHGdvrdnZeldCnNwURrKIQH2L5IFexJDWEtpb
RQd2/M7tQTEK0ROVQ9JxswmaoSF4fu5maIlwwzsPK7CAIfcHO4TCpNAtSnukw3+OEtmjrieB62wE
tJJ+lEdF/uI5IFAO3lh3fZGm7xH7ED+hJmbfPFVpI0UXjJQjOtXsVQDdc/9c5gXEv+5SKAs1C9E7
+fH5JhRe5Ha615kbqSSXShs+loYOJ9Wga7Z5V9IlYBydR8l/+/74EfXKobNjxyNDWKOqfBRQOKJp
/7mYStR5Ug1oOFRaibEsVDiRwRCrK9Nq1dX+ue54sxkK3TL9PRFd/cpuEig2WRCZGxO2VH8CKZJo
1jyZoCJ/MBBTktj0MG7MA4nYdAowviVNlADxm3jYRcwpX2rBdTcWBz7wO9eP1XMwmk02t9mWd6VC
G4uhNjfElYuYeMJQxGVmouLYP6cdWxEvDfk6e7Ki/LIeinwIUc255mZwUhzASUAjC6KlAyHkzkfE
wU75RMO1J2cbvhNFVGWDZm4qyJ1TczUF27mjvHe0E9o/n13rRrlXRbWtsh/mX5JmIAVtW7658UKN
XMXYHum6Z9BhwVIP7AYk4+zh2UHPG6aj58LsaP96x3SHRvaB7OSmtN3sGl5MRgohpL1M74L+A0hY
2le6n1ZHRuZp15XlvFtDDSW+G62HIIr6AnwG3djpN0WNz8GOXceTZCoIYvpXGxmMc9GIlaggPEa4
/BeIagDq4a92ofgU6lIamVxqJjyzwnDbo1Yt9SuH/M9Vbv0/0s6zR24j2Nq/iABz+Dpxozi7iqsv
hGXJzDnz178P5fdez/QQQ6wuYNgGFmBNd1d3V1edOqdUN3YJqYOp+KiFB3J0j2Q0rE8NokQGpZmD
KvFL0hpda93oavr25eFvlKgi2uMIkFUvaGGOBYjfFKgtyPZoHDy1CVwvb+L92Df+fnQkVOdgeoaH
fOq2vmwYr45EG0Sj+iqcHxLcZug3Jm9z4LXV0lZ9Vr1S3vBuR/YY3Vk4y6fg0UMi6VujKjx7KRDT
ZAsb65ATAPhGZD/2oYe2fCk7+WOWG+mT5nTGZy6C8AW9n+zvBHbeAwfM8KCN6DxQKoPjIQxC3Gsc
n3S1C+8Ts6F7d7DNQ6/1MN/bhfdJ0qvpMYjrhIpqD+U4veR7QystUhUkZNRxnD6g0hDvjG6IIRbq
kQHu+u4FlD2AszGpjwmtVQdPybzdgHPsekmDjjzUyccNEGfGNWIYRalph6gpx22nNzOl7zh/L4Cv
UTWH7/1QhHR9+faW+Dd8yBHKeLa8zPo4ytFwNAd6s0uSp/cU/Rl+xREw1GF7NApU4WueMx0Maka8
G6ZO+az3srdy38433ZVjUyDkwUT7Gzv28vAuLJjtusY03KCFuDH5bMBD1mXexoPLsuh/tImzsmsX
d9KZQSGC0QJDlyTbMFwY8qv0jcJO5n0AOWhoL3aYb2KyUO8/JgDO/u8IhfgFr/LtVsJgOt353Y4s
iGEebptYOvMMiiA8anjr0dBwOYlhGZRNq3uW2/8zOC9AnDcdNC9xt2Jm6cAzeDaBdqCxi/W6NBP7
qjYN5mC5nfZT8WAwnOjcglfv9mDEXuE5nnCMGXunznUdQ3SJQW3nQi+it35pFhAtwn6ZtjkULYP6
99C2+iO0strXRDdRuUbEZeuVkHUlVZQdptgq0GFNgw9BPxqfbv+uxdGb1DYBUDqcwcI1iUSJmgwe
kwxUM5eRUIKMB7KUPzACDFolN21CzDB771l8XcRGkg0xY6+Vqt72sprcUe2M9nT2hH9gCgiObLOQ
lBjE9LTUJlLk153hFuavFq3pBpXiX7dHs3Tjn5sQIrOiSBpt4Bx1jafaTjYh3GC3Dcwed3V6GIxA
oy6vXjWS9agDgHJODDey/F+dn7ZQ+kNhb8RQeKnl+E2L1ngN9KUxGdB+EHGS6LlG95Orj4Npsl27
ycOXtkTkMlbq1LXrNNpOjj7rZ+IWyD/C64b8B1zHUQcpd4dU7GDnz4kawvIV5uHBH2v52ZhpnnIa
dPcK8jeHlGa7+zFIFXLRg3aXBJMBD04R7Hwynnd5wefb3DEffbM2j0YyJkelyINXSFWLvTlw5/lT
l+/lFNQy0b4+7E29Dw7+kHF1RLrzoYmG9F4LYYPV5UHfo1kmH1TypdsePfRdzq5/eP8KnU2XiDgw
B1UbE0+xXSv3YZ40SPWaMOzYJoVhLT8goLJ2wC/uU0dV6Hgi2Lzqi6gdJ5YSSbNdydKfabv4UofN
p15L13qA1uwIbzhqZXHK08124eoeQ4g2049TGKw4+JoR4TxQncQOM6Jmty6+qMljbUT7Alaz22u0
6NL/zZiI3bZoC0PyipH45ZcWFXMlqFeGIWKB/z3Tz0wIJ0GpK2NCaMtkwcFmhNmnxEQLV68/2FKL
Vhp6pIy0pMig3yUDQpa3B7h4PzpcXTTBa6Br5lk+O1VrT43GEkpTtzUfpQJx2qje0Ri4bykK3La0
9Bh24BzikUhylk5T8ZYALBsnUm+7cuztvKx8MAicnag4mIHzkSTnrtai73Spfmhsiws0vL9tf8lf
ZkQXPwHs8L/viLORNjLifkWSzEu5nZmjqMO9/okFZBygg0BIVYw1pjJTrEwqbLdRwG3PnGCv/jSu
TOOSRxJkmGRH6F654hSQPbChlkf+tEKEvDs0/so0KerCxXFuQNi8huQUld2Mltu0xxAPTG045HVo
3WAddO562Mha49nsjyjzyuYfpG9n+o7/HZ2wqT0t6HpfZnQ1xHjDb+LObZz/hbrVFqG83R+s13/G
RCKpqZFDVRlljNXp02RQT2+KnYVcym0zizucIgGKlnPh46rVtYRculODyHKjIXbLcny0C0AeFcXi
NJDBzWnat2xMvjSV93ek2j9vW1eXAoE5rwCbwVyjEHd4YMlebSi55VK9K6mvpbw2y35M7vuoQ2Oh
pIs4sCrjY92g8wh/aLwPqlg5qB5duVIh/V0DWtsC36EV3PeCOytx5KNRyQ7MtEqzN9qiOVhaX+6z
mLdrKctfAstqgE+BTQgDMoW1PcJzDufwGpfM7/KKGOKAzYV7hQ4y2vCEAyWza1k3sOaqyJaM7T9e
E1LcVZFOhLZhgu9dle8ARaLgOsrmgWbifDvpI9I1k9S/KBIBZG6F7WfVDuR/ksmS3sa+Cw+x3KAk
O/H6/eYT5XBQmPJDMOSj29Z+vwt1CwUAlZabbWh71bNu09tlJ6jCt2H+WkilBuquaneJOZZfnGoF
EfcbCyyOGXiabcADQO5LhDz5TWNAC1M7rpNXL14Y/bAM6UuZQIauf6lC60NCbspqYldVQG9AFCvb
jVuUKWiVcKNIlat62jck2k9qMu0AcX3rbQi5DQlxA0KxUi+fCkn9CqU3OiJrUcHSyQXvHEjquUkJ
LenLq8Y0mzaicOy40ghH5wlR3tuevvg6ghlkxh+T978qx8mFUjRqwNygxVQpxG0bXb/n7R/rH+E1
Lt/gAy1I74RbMg1Ts4JFWxrdufH572fXCyfmWBVa47hRPpU/nBLu9TKy16CwS1bwWFaG23omD7m0
MkRNPVWRQ/VsJtwy2r2prSQJ1ywI4wgbnRZghbccfL7wxbQ7YAArz6tFE8A68WNlzk0Lh3yrQ8Cf
eKrleogBKNL4gMnTii/M5Tdxn0BV9T82xCdc0StqBcea5eat9JA4drPhNfCjLvmfostcXUF5fpAe
MvQKpiB8u219MdQ4My6EdHqjO2nUMcABat8k5MkDuoK+oZVQYCl2Ox/jfJOfudxUIvGkJIyR4jby
AlbzIS+BCK2EwIv3B6lpshq8Vq64/qw64M1QZkSIX/Kp2CFMDfRWQ3Aier09a8tu8Z+hebhnw4kK
w+zaPrXdCX16cnxrPe5r3xfOn6Ay6y5s+P63dkRpiVP8/b9/7h8l/zFT0lwVC+yJVqs4t12lgsc/
dZoPjfQHNThkXmFpIYtPoCmiaxV9CDSKSpYLabecviLVm/3BKpBlocqnzngDsZVDKgI/MDuNoChS
NyayQhupU9c8d2kpqIhR5OMlcN2WUJct5XOAHG7dwU6tNQfH3P3BYsB8aFPtoPol9pypcRAiq+Xw
qvLzg1b/5fn2ynIv7b45ACe9QsqL9vVLd5VL4EdlHqDDjug5LKSllyE9+1AYyUqVd3Gy/jP0O7w8
2xcABaW4a6jyjv4zD4zN2P/6g7mioKvSiUqGUazWlI6MVl4eO65F16bme9D/WSt38+IYwPGTnoTE
4gq95NTm6CsG8nUBGsboSMvjP38whjMD6uVqxMiKJpXP47JIt0Asy5VDcOlEn7O7FIopTYM5vvw8
4qZ9nHqktshBedJP24Rn+Xh7BEvnLIxP8ILCm8JI5p9wtsweFE+KmXqYKOGmDoIg3tqTU2/JpKA7
1lrFnaXGysptv+jENlEZ7xPAZeKZ1SYq/D4ByYdK+5LDOtwZj3n3mK8t//xmPLuN2YeyRbaajTiz
BupigrjLEyWWWliFaOj4kSrhM4h+NKCsXEEYWho3haxJhzJLf9yeUsHrrszOfz+b0tEverK7Aa3I
BiqoZbBfJQRTBMf418RM4jYH5SbVzksTlhO2TpAicFGkXo9Ek+btHDmedmVoa/da3SCtVlrK41Dl
03M463EnFgzTQyale3pZynsZzPHR8bP2sUeZeuXkWP5x87KC5dZJGFz+OGPy8iDTmfaofwy+tcgF
BvvbM7xoQVWJuDkClSvIEFINnR2G9JkowENj0LrIx84CE7etCF76e5JN2Z5r8MqMHxSi3j6I0igN
mOQugha87B/TvkcJzNpU4Qo0fWk855YEjwkCs1RiNFBPvTf9kqrUHdIBvG0Yrnjm0obg/qYxluS8
7IhtJX3oT/RpwUiWSdLzgNh2NHmItfiffCme9U+jr7Icrrwdl2ZxXiRI8mSSLGIbnV92gWdX03RK
PDfXX+xERscA2fSVxRITSL9X68yOmNeWnTFSq5E+TRT6dnmIOGUJAn+QNnL8xUoeNXR5VMR4kFZJ
5HtebLvbzrI0tefmheA7HUs0jFVaHjPgxuO2mhVPUGQEHb9BFuoPbIEforcfxOlVSjMEPRCarUr7
PJR9lC5S+MNcM33r2/oooz3R0sZw2+J80Ygn6ZymVUwNjmqaNC63tB2FVu74LCJt10gWSNL0pJU+
es1aU+wTR0s3aGpXm9HKo3vFmOz31aT/XVvuJhJKFCKJ1S/Na0nmc4UxuRUK7GjwAWrYTOqnUNEJ
4U7KWrO6cCfO5ohB4WCABBYIrNgAWNkhwvUePOaG9EJnfzoeiupRBbwnrwRzC/ue5lh6MuFAJH8r
duVljpVwgIcynNzPIfJdnvkzN1b238JtBDwKRyFNAAmhPu/Ps9uolpUxHq1WPuXTJ286GP39bddY
/D4QmLndl25yMdFX5H4K1LlUTrWzpdJXrgW8a98Xfj/S8VxTWqLQ5RRR2BtA5q2swqIFE1pU4Kdk
9EQMmQz5QZqMmnyS6T9QdxPCC++fIkBJNHSpXIlXR2CBTmOaUgY52c9jROvNKuBuyWHRCeTTxAMo
CAj7o7EDWwusDuYlrx7voQxxyKH6h7Qr/x7q7KPUjrvbI1o41HniQIY+83XNHQmXTtVmsZxJM9P/
BOyJ/qIvCLl2a2/CZSNgJS1HhslK5HLQYk+JrCGQT1ncx2ifGA+csogcojBtaunxD0bEE4EUHrvx
qk3azCjxQncun+wMwEYbffR9WdlIaeTKrf3ptq2Fu+L3c+R/bM1/P9uSUdKnia7H8ilJvnNdjK2r
hp9b54tJz6JlDyvet3TIkKcGR0iB6LpdQLMy26osWmG6EvZOVaVvkX525HJuD2ppF8H7hTKDrNCc
IsYWauzpFIhqLkCt2cZJvQ3fl+r8fSpTxwDlySA4xwQnr3zdyOTCnG89BLERdFrDuSyP4D8Dwkmj
mRM0hY02nfTyYPYPza/bE7S0DpR9OGGYIoC/Qjg5VD11XQ++rOhtlB9s7YRs720LiwMwuLVwLCqe
YvbBsfpgotV2gh3tZ4HuOJJatw1cnzPQRmv4EbQ6/Fc86xXVSyK4yy3o5CLEvF3f+Rai5irlDpLx
76fPxRh827qsw+19dSzn2ViAIh5B3CoP4WPorbS4XE/W5eeFTRj2AMumjM9nT/SeIbR8e6rE8huz
A9kqx/0sCgDblnir5JIdaUbfGK5cqrtqcunf2jWTD+oD3psZFyo9SlWwy4013salgZ0bFgbWSz6d
qCbIVB+9SAOUob9WLr32ZIYGMygFdQKLK7rGzoGbfIoZmhK+lq1bwg4ar73djetDcu7ln5s2SKVx
bgkBdT5R0o+IgV3YftiPkToLd8lx+aHPJPshaMPoq5ko2jbN09dpqKSvZN6ij+gb5T/lasgeCrnR
jx374cUKE/s+TvrpNTO18V6V9PGtlVr7qDtS9uD7vfzUejmwl0KDINfQC32fKYUVbYZQbe6IPupx
N9D8dDJ6K/kQKoG5hyGSUEc19bc8RaMw6aJiH0W28jWeBunroE7KkxlGYIPUokDXGN6Kfdt6DgLW
JHI/JnGIrPpchIXypXmq4UR6HvVh+jhEzscmb/7pk1Db99x23ZPpVf6pGkf/LTOV5ElOi87b+UqL
WnpPZvk7qRRpd9t1r5eX7oQ5yga8Dye4mFwYp2kyYk9tXUnZKcVuTA6DubI7rg8SBAosWC+gbZif
1/Pfz25AQ08Hvbfjxp3BpTGKn1tItBr9ZZVI4frhcmlI2AxVl0gO5dbGDWMVPfGDAW55aLZTgSx8
itC1+sV+Z7c8G//SpBAbSQAw09rAZBpV5WEajHivawOkBGnbrsTe16Ob6S50iBEJ7SnMCVdKBojG
7xoHKUutG3e0rxbuSBfLNnUydacYXre1piDedYOf3vl1rP5121GuTxrMQ/bBnUZ4wa1/uYqTE0pT
yePGVVEZlNWdHkv791uYD5p5/+sAgGZXPfOTmPeZ70+l7haB9mJE2dPccnvbxMJBzU+cn7ZAkaCJ
ExtyOlrdvLIxNDeQaiTfDBmhVT1wooPSNcajEffoCQWl+hbrcbAzvJ7tZxtrPTvXe27O5ckEUJTX
9auA2sxSWMlTMMmh7ybBwQrv6jXY8/VqXZgQEyRa7VVZUGDCObTxIQ0Ot+fxekvPnwfoAcubQ6pd
2NJ53kvq0PqmK8v9IZTupvJXAaJB91B+X0MjLc/Wf7aEXZ0behyjZEpokD1onr/35V+Ft7YkC/MF
uykSKlDZzKwUwgXE9zOtJLB2le5Q7I01PYzr1w2PTYKo2cTcmKheurblFxDy+OAwleFjS2ahNGp4
0e/0tVzp0jBoreRhqNoEIyInTx2Ffikp1EBC+Xv3mNnfbi/70jAYB51mPEDBhQnLDnnWXLtzTKQt
JdtN4tL/Hhml9GmiffiD0cnJSiroNy3uZSoKGN0cXbFbwEiLqSivbf1uSqrMjR0V6RLL+I2TJaG5
bVEA3ttjEX32AyQMU4mQtCGrBNV30t1nOTjXY+iM9qHNs192FpdwcyTDSzV6/X1bROZ2bKBcoCG9
/XR7jq6XwOSRzEOWVBJU6uLLRVaCUO8UIiVPzzdT9DVdw0BfL8KlgfnvZ8dk6lfDVCV16yLrne5S
OD2pbcjBy9i141PsaWt9B9f25kOZejBkqDMJm3DF+YnSoMI60Q2cb2Sj21j0Lz28n5eSNjsiQBKO
vCivqBwDh0AtUPqI+iDyu5B0R2DGbi/M9TkymyBty4Np4T1DN3BkUeOK3NhvaLT7ZKI+ob6f2Q8j
vCopnaOodaVWF/j+OOhyFrtaCtmKlbI07aYf/rk9lGsfA41moPsEn/6cvxTuYoBiHIpanrhjuM1f
xnB3+/PXkcbl52fzZx4WKU0f9Aaf94y3KdxLzRMqvy9lc4xQ/l4jdVoaC0V6ineIVnAvC2dKNIzW
KA+4l5olz5a9SfJ+peBybcGg2klpClpHDTCecLbTT2JFtAvUbgG1jnTM87vb03V9GfJ90hS0V+oz
5l3YIKEuo0CvRbWr6Fl9nEp0k4GJ2c9akUX3EIhVT4mWj19vG10cFItPXYxXxFUvbKAXap00Ze02
P9Fvjz7f/vr1XpmH9N/XhTtX7gHfWEFVu7F6bLtuYzb3zRoJ1NIIiGTnGAi4Hv++9DLYhcoymuLa
HTbw720ibU1oYNkAXclU9QiyxMKz5rMeis66j9WHMfxgrRJ6/75OL68nNiHRJIBvXk7gvi+HoLRq
EPu2r7oNtvaxmZS7aCo6Z2NPJC0fq9QPnkkE5VvEalE/9rJIg12+l6GNsmMVLEfglN8DZBe2RhUG
u3iEA9aWRxIGZVsVdwShxbOSjA2aD6V/l0n6cFDgoH6NOeG2Nq3DdxBLeY9RawOZ1rUo3QXmgICN
ItUYAvue75wqSe/iFIGAwpnaj/Y4apu4VWDOqSBIybdIUQ53UxtPx3d7EPqIXH9UCxTYVIVNQWq6
1io6xVzdOEzFwzgdxvBw28TC+mKCdAG3E1G0eHJMoeLoSW1qbtQd82BHdfj296+PQSrOoEnmpnqD
jL4whDLpgVsqVufmXsp8cbaE8SaZBgSSmzawYOAKtG8UIe1jNrQkLHLH6+5v/4Sl98qc2yOjRLzN
00jwMLmxJOQqpN6N9Bh9v1ZO9lJdo9I1VXG+rUZ53KkOmSU7cNqPbQoQyfesZq2vYuE4uPgVQshh
oG6llnI8uFN1LzkHX3vS1pBzSyYoN6JaxP3PPSBMdgTdXdjVmBjlew3h7lp68NGJvz2d16HMLPP4
v0bEElwRxf6oAiJ35RfHI1y8s6ZtWqxcBwtueWFEuG5Uo5X6gaZvV3I2UbVBeOz2INa+L7wlTJqy
azXOBteWv6fhSUvWDCzcZyj0IO1ERzCuL56bgddMjtLLjasQYlhbdYqrb2RQ679DvdD+Kjx7Qig9
hNrs9riuPeAiEyWC3bSpD4Kw0Vp36NV26/g+IEfrgwfAZMXQwvjgkebW4QEzJzUFVwto8EwKSCvc
kbZW2P0rp93l/r526Mrb3x7TwlphiusNGeZZJHke81kkVVc6rPQQsbuaSYP6y6ra1+/mMOEGQsLE
JnM+azywWpcGorTJgyKrFLeS4/QhQMnxHqpIxfXMRtk3ZVMNmzQP2+cwpaJmDLl8V3e9+RCNNpgJ
yAroNlP8QxAP1gHB9uZAK6T2YUjHah/nU/BpaJrsKQ367OfteZmn+PJnzwllWEPwMqQHxOKFbUOW
F8cNj6TP3mcYQ+zxGG/1bKtlx6p/d+6fsH8WeXUQn5KvmlPCoSJzZcWqmzdPUXkMnN3tsVwfKvOz
AiwrWSUuDDExhrJhmluEY25fP0XRwbF4aR7GH7eNXDvSbIQsLVPm4LzioSJ1AWmjQHUDFdLPTbt2
1619XzhUwqro69qcI5nxY6XAifn+atLlAIQnS9MpUZZCG+iS7pZPfdXUAE0rOyNPaw/1pq676TlT
5HIl9l84VHhaQGygE5dfE7pLueJPGTcr18odSoOpurOilT6AFRPipVL7cl4bpqe4MfLdqICxp96v
mMiD8r9RWMLqj3XaZE6KCW14jL930X0Vv9+JQUTQoAmNu0LMIyyPUwfTaFXZ5HZxouz80J4TC/Wm
oUunideo/BdmDOJo0IKURwkyxTRSZ5htVAbj5DrF8JhV+V1D89iGXMr7bzIAcGSqSIbxOLtCHbdG
7WdeVU9uHA57e/pcyzRAjyWtQfVmLNZyiNf3Coc8RBAk+MhjXIW8wN6GMEaZ8OTBjmnCNlZrP/MR
jqL8zci1lUvseg4vjIkJ3q6lOyctMdZO383kPs875Cn+jzYEt5vGbIC9VMpBED4n2Z3efwy0r7fP
tbVhCOdOmkgZsBOGUUkHybinwYnmqS+3bVyfbZdTJfi2pPVZj1JwcaJzcOcX/+ABK2H69RXA+U/K
lbQrnBlXDj2pHcRl3LMnCw7ZzWgEd3Fofo3D4GMLHcHKqiwM58KY8DY3FS0d87IMT1UAYSns1U/G
qB1vT9n8jcv7mQEZlHrmt9v8eL4MK7q2C0M/tIITGcbcPnU19ZhtS966fhn9z7dtLU0eHQH8bkin
oXWft9VZjNRmaF2WDOUEaH2jxqCXN1WBUuraEbc0b/MxMLOqknYQgX56h/awXnXhqdHuPxreStS/
4MhQv/z3dcGRO8i1wkbh65kyvoz2+AFOPdecIPD5g9mih4JEpgGQULxtSg3m4KBVwlOaUkF+9JP7
KIO2KFsJmhbOslmP5n/NCFvfr22rdmoZjy7fQBfIE3wBSEUnNK+aytrKLM/df8aEuStyuLMlkzHF
nbnzPH9D4oRu3tfbM7e8/tShwbKBmBH9LK2tyCdGCU96atQ/KrLE93LfpH9gRZsbEEAsQB4vPthD
uNwD3fDCk0GlZ9g61rf3j+L8+/NuOtstRZXFlR+E0SlP0tfejO6sQl1Z+6XlODchbEg51wbwiwzB
T+/l6K6Qj2G+YmLJvYB1UTACdEBfiHAkAzmw0zRjxQvV3ITyQ5M9zpRTqa5upngt8b+08OfG5r+f
TZltSIqchfiybPa7Mbe349+312R5wv4bzfz3MwOAtKzeD1X2ZNztHHrD0yLa5epa8XppHPTuUH4j
dqITRDCj0omJWlwbnLyH8e29VJU8TkEXnH1dcCxVhlAnTrrgpEn65kNRrsWwS0t+/n3Bq5opRWPH
4deHbQS//F7Nv8fyX53vrgV9S6txbki4Hyc9S+1iNuT20t/2QUr+ur3aa8sg3I2RlFmgffh+pm3K
bmvub39+aZ7I9ZEWB3t/HbMGfafZtZQEJwUpra6st1ltbXol3k4ll+IaqGRpsignAszhPiKEEXzK
zgJnKMYgOOnNkyK/akp/5IZeKeMu3PCkJuA/xXVhxRajiaxpBi3TR/8kecVHeag/K0V2Z6bGU+hp
ayk+YUBE33OTFKo0VMFt54q+zBjjKo0HDwS891GRH7Rh10krV/CaCWGn1Dl4X0QbAPLnb36okeSj
1cRcYw4R3OzfgcxvvvkfegKFIxI6qcxMaxVAtPVW71p5xYsFN/v383gZh4ljUEIULnjb60evmFrl
pNXVPmufRsOgn/hzbv5lJ/HxXS792xY9SL/xZTiAmKQqdX1o0YtSTq3y1tnV3pumnaN/r4AxNRSV
bxtbWh0klmYMxMwzLV7zU94bYZjK8ikcIrrxJK7HwdQ7V1ab4XDblCKEyf8OzMCOQdsp3WnC7qkl
5KtkkmonhAQOdQ3q4oXmqoMdF09JlWy0vt6EUER69pep32ept9FJrfRPTfa3jJ7CaMIcsXZJKMJm
+/+/yWIK5iOdePryMuLoG7NKq+XTpB+9xtrmc9qgNbe1XGzs/tjCf8YxQBPdX4Z+H5cvsYeQjk5G
V6qORdLub0/R78TU2Uvi359DYE+2FdgLZAmXP6e2Mi+mDWxO+XSPo5fs0vyHlEUvZgsnSL5Jraeh
fA7zH1OQbtAJBYwFJXP709Och7YtNlLl7xPgl4o5Pdu1svXrfuVwWl5E+nFmtTFqSWJqrY4zpKyQ
Az6V0RfHDjaQglLnroyfyaBsQQ1v+9y/B/eZdv2uLhCh6K1tlZjbfvQRE1EOXjvsNOXdVFK0CLFV
EPeGFYHssRC0eJXdD15qA+Sv6/HV8fX+scg6KEOzsV9ZowUvRt/KoH2TsJjnkbBEkd9JRlWzRAUi
KU92BZCReeruS9lvd61mwDeSBjBO1Y600jy64KswjcyYK1JP0C4KV6mhxoYSATo59TatOP1wjKL6
vpe30rSGYr46TQ22IjVC/BFOAGBrl26YKXGkF2TLT6H9qI6P/9z28qtx8PW5HxAPJ8l8dYuOkwQ3
a6w0pyA3QMe3cYB8SDiQzs71YxhL0cq8zb/2YlMJ9ubfcxZw1n0p1b3TN6c+lLaKF8MOlIZfAQSs
XUJi/REKUEYGIyjIT1oZrvhu6tKI9ckZ2pPZVM5mtLPxGKq0VhoRFGdl7r/Wo54dCyN+tmJ92MrZ
lK545+Lcajgnv4UYRTzPcwfxMg3lnpMyPNU6XTrR45R/rvMVpsQlB7HOzAhRozVYTacOmNEyOB8R
nAmjt9tOsrBoPAfZZoZBBp8QQVg0U0sKRZmqEzDdL1mgOBvFSuwXKJf1r39gCVgIFy7vBFqqLi3Z
qSmj95pViCGXX6qk+6TI46vqtT/ebYZ8F09mk4AHwiVhQBXF+crMjPI0Iv2Tty8Jacg1xYOFZTm3
8ds/zzw9CRQL0RBsKNJD7aMwBN/UH4wC8RxiU4Dw3OWXk5XGCooupVec6tDqISdIu32hJMkHqBis
3W1TC67M2WDZczMv2QHRAxAvRakwL6pTae8n+96YKMbdDcmfLAtIJHhJbJZGXP3UKwq5NKPqpFRj
hliXErYV8kmKfchUZ62ZfWFIXE6zcsyMCr8id/DAuRPhMKSke2jGkxEjMe/HW8Nby0UvOMJMIEnO
i7QUWFDBp6cWNIak5tWJttThPnYgAJ/S0F5zhqu70CCFD6iHNgU26hWwuYRifOjNKT+VBKZgLLb8
J0s2RqNuYP0uK05a7d5LDk1bbINpk5tgbTZVvNHtI6KEzvhQSjQVZluoGVU72pbq3gz21Fw2Soja
WneMkk96zofsE7JUKF3AGN/t6vBBDf4xPHWr4nfdq609huGvOto1+aNhvQTWztO3rbOJde/YZ8W2
Zuz6ISVdLnkbMy53JVJugbNnpbcdKu6atgbSuz67gLLCGEJPK5h4TpbLTaJ4nRUPcp+e/Kjbmd1b
2T8Mgbcy+de+dGFE3OuGDXWmrE7pacyg0pLKQ+7Eh3oMHgtHvru9E+ffe3mBXpoSNr1Hv1Fet0p6
cmLy9fkrdHeoy36D7m8rS+GmGt9q9Z2tWlxflzbVyzkMCk2VzERNT4G2hdhrI70XSvmvhblXCyGQ
uRIhjGpyirK2Efw75f9Uj8lKJfV6A/Lzzz4u/PyosTM7Hvl4rD6Oyq7zXm8vyeLqn31feLcksjfE
dciS0PBVfhrNuzS609ewOYt+DBmUDrcA//79Fji7TnzTkXyj1tJTZD341RO+Za7JXC3MEyETyWxj
RhrDoXi5zHXmZDG6nSnljH206da0fZc/TxYb2RqwOSLaoIpysLtSjOdGh67k2bRWXpoPUmFr8Pv/
MzD/gLMpStWua7U8TU+Jah6GRNl2aXCHRuZRMb2ncVzLly9EmJBF01X+m12TIF042IOwNamfj+lJ
Q9vsfrBJ/D+E4UNsvpbT4/gpVra3/WxpfACN56cxZFRXEa3s5XYfDQPji73HwQm/TX32VQljlMLS
Tt6EZvNy2+A1KTH3yLlFYUbpya6dPJbxCCcviV+THW8D18/HfZ03x7BDdXIwNo1THCbT+BVW09vK
D5i3jriklPPApMMhBtmFcC7kgV7bUt2lJ6OzTqRi9nrjkVqMD9bggALKv+SEC1CNRnRFyVu5iveF
r7h5/m6Gq3kieC9ys5Isv7pF2haOrkmVk5NCmVcvT1I3bLNqrbN7cYHpfeGRN4sFixmHwZcip7Ct
5NTQYe+BmIleg8zcajaEzM1aI/yiMR5GpE81hz5KYWrlUJOmtIvSEz0qVleT+f8QK/JRDiS67sfD
7YVcOCIhSKRv7bfszTXAIDb7NK/Z+0ryXXVePf84xYdiWLkbF87IcysissDPeXA1JkMKDKKdwN+M
4XcY7lcu+wUrKunHGcBLPe4KZAjtGNsztbKTn30dyq9x+jlWP9+eroWj8sKEsO/CSbdipTeyUyvf
/VKd4//t6/MAz87JZpxST64YQKZ9SVlyvVxLmy4s98XvF24SItFcSfJ5ivq/pu5DI6dHLZ25Mda6
xtYMzU5+NpSyqqqB+yw7GSiLIsgj3VXxfbrG+mqsrYfwxIbkWJviDDPm1G7j+KfkEXc5W1L2eyv5
YZUhyS19a/flMTOTjZkewbZvp9x1WmmbqF87mYboaWNKT0p9RKpjE+VvPKm2fYdUsRPfZXFDtP5o
q+VmqH8l2b2aHlTEByZlPND7DRvGr9EON1n8NXKcTSDdZWq2N7Md3Gk7f5R3URgcbeOn3H2JaQqN
o9dR/jEEEFQGR73r9nr1bORrZ9XClMxdL3Nb78zZIaal4naAZSHNilOYJHd24W9b/f0PJ3VOJMJq
pvJY5wl1ubi5MWaFybvspCrDtrfHzeDsb++Eha18YUGIDP2Bdy1t18UpVz513jEcvhrvbA2eI9sL
E0Jw2DYd/IJVUpwU+4eqPlXZ7vYQFnbAxfeFo6JrKrmQY77fy89Jf/TtexoWaBO7beX6cXk5CuHI
oFmiHXSVpaDR+rG25U2i7n3vSPRD/eihspyVk3zhciK1asjIcJCiuSLVUGI5kWRVzU9GlKI3jsxx
DrHSPkLgqdPWiJUWvWDucYXbbu64EfzMIE+jN72Xn+Bx2EsoRFreN7SA3n/qwkYyCyrOqD5AMJfe
PKoaL1C/KE4tYF5r09grjvD/SLu27jhxbvmHDmuJO7xy7W637fYljpMXrdhOEAKEQAgBv/5Uz8OZ
pONlr+87jzOTaUVI2traVbvq3Vn89vsXsxhBTGxXv5cn+FdDTWIEiPiZhta7q3JGd130OuI1fRHW
ofI5h9HgYK91aEDV97Xz1A65kddy/fHxfnt3Mr+NdBHXIbpgeE1t7DdEujrU5aCv3Pjt40He3dRg
iuFBdc7qLvEmi6vGIzTAFwuSM8y07YSdOOarB8T6szbq8zG8SGShIfvvWBfHlEIl2mpafDo1QatD
kSIU/d3H03n/m/07xPm//3YXRiPI9JvCdEI+JxYtIyA+y/yJutF7g5zpIiCLI4vDbv5zkKavOLTB
Ynnqtu16hs41FD7zdYg/qWm/OwyaUFGfA4AMHcg/h4FOCY28ph5OWJ4EQuhJZ9pcWj8//mLvLcoZ
oYYLIxCkvzp3QpjQ+xNa305ri2SRuvWTHy6PH4/x3iZDgD57TGGb/WWHjn/PZA1/+hP1IbKemS6H
DA2UYubtNvoPpaf+uWvOukrAqdHL+xcVOsI0vI43w0nKW9d6luyT7/XeXfP7719s4o1xx9ooH06L
srJovrL5N48UNPwvnib4Uv/O47w7ftvJkKjsCSX4Zv5DYzIJ58YeWOV++2xt3otnPhofYBdwVqW7
fAINdF67amWYDxc/8NY81i3NgkoAgHauYjSRfLwV3v18cDk5k1Xwdvgrn5GMwSAG0yLjiyCvNulR
Q73dABt/PM5fWw469GgaQMIERPRvIt8wechJBtmeNjs6hohpBOV62j4YqkvWWlf8U/OKf15Wf4Q3
aDacFT4JAS/+bJ/154pttJV0tmdxYmo8+nANVRBvkwooOYjLcv6GNoMjGFw4AXcQrDzKwL0KOTxA
y3brSgU+DZvv16EkZMscnPQO3JRRQjrIr266Mc44RHMHGCoLBhVhWScbnCoNGj0aCFJEyzfdvRkb
eq2A8TZ8V4gqzVWuYRxn2ddVc2OrOtXr17COIfPxCKXXnA63uhJ76fn39qJ2H3/+v2LX+VsAT0DJ
AEp2f51CVc3REEG0+BRCWMlQmXjxlMzy18ej/BW7zqOg0Q0ZEtIJYN9/fvFAK1rPHhen0X2tI5aD
JPLJO/dvAsTFEBfZsdIVIo2uxclxmyBDHeZX0CpWRMrz0II76axm01REpDNPKAeFO+p6qujayM/q
TbMyjNQIQSpYjKDfVULsx5N5PYCGCy0DaHBGdM1IY+Kc9MFnVON3lwBdMxDURqKCSPLnxwldkNep
pKiUDbfgtSaOujb+fyj8BgNErEDsQvMHfGYXym9/DsJQqIHEnRAndb4BDcy6muLjNX53Gr+NcA4o
v8XBzhvrjQyjOPXLj5G8OP4rgb7Ex2Ocm9fwMxeHF/sI5xZtYFDkuyzMtpFeNxmw9tSzgaW6qd+8
oDuSLXpY6vjHMNNic7ZfksBSi6HiV69XVA87XVf5vEBM1301Hfq6RJ+uCuKzwVgwogonNAU/U4h8
3ZbjyvcuMFAZ0hLSAvlKxmyAOK8f6zSAvmArg9RbnTTgT0ZGRbS4+6XfjvFCSrv7bkPXS0r/iD2W
Drab16rOlI9IICA21iWaB+B/tXtCm3QxXkZaH+po9ike4ETUe6/KPPlsSRY9JB24pzwmaNrrSxXF
ePZBg0I1MD+Eaayvis3m2RLBa3U5MwbOMkp3i+1im771bo8c0UkjRxdQ9Eni8DRqlgUx2mRHmfQQ
oKfekM1kKGrlJb18kuTNtqdDG+w2HzUB1/oV2iL34UPPSZMo+mDhz03qdWIaZBzvDhT9tGbsq6E8
DzAdiKddVY4DPE7kJsIrSLPUo26p4jXfNvK1t3jqDys0lcc0mr+vK2y+XTtztv56cqzcq66nqr5a
2+aVtaDdol67jCRflcgCeCEHlnO9cecEkYMvwmsTOjdPTi9uo1Un0wQSgTvowmmcb6LvAODpo1x+
udFNvwQJg11L734l1TdWQ+a2WzNaPbgBS4ZVJBRlnoFMybTAKbLZXtWk7rx4Tp0JSO66JYicDxDl
S53ml+hVolWfouJ5ItY1CWUaohENgHbiBgIeHjyjYECy0U4d+eg4cJ22fkFqNR+Uc01DnaNXIbWU
syeRlSC7A6nDL4hFc3vuslaFe7/+tqxxAZ2zHTo2gVw9nGOBWb1sqlRmtF10wc1kvjrsSyeeRsBm
HkRi1Ii/qf66sC4VHrK14A6vurxqZKKIm9R+D6rIbd29TDCPdVxZcEs9rZImW7sl0OooHVPn8eTl
nqIF/nalCcSug0kB7I4SPoFwBcSzZtb1ucbrsT5zPLesOnkImw6f1cnhYZVQ+cOh3uNqooQ7Xbb0
crdNXcEoTdwRvFAZ5EpU+WKm0gK+O6/mKh5eqLkfQpK6Xp86S5VZW3BnhaoYl/6wGLljaPQfPJIy
aCe4LvrwuyCvI/haQY5o2KrUqa0rLW/aaUrWGTyZiabaPKIdPBHWUoTtE4fHM5gIKZc/LOeJR1sC
W6c0nsY9FT/tiaQ8nnJigSHXwiatdt6qlh/C9StrYZMSQW015JjhlsuoydZx3G0BaumQg3CQfG/8
BVon30VL8vNM9RxlgYnL2nSZdupMaFjZLo9hPJbOHOWupZJ5gfsKF3getEgYpi5hXO4CB8i23aee
qimifgWTAZOvXpA1Rqfh0vtfRt9YaS23JVmnCacLaaxEKbqv868sdyHd095be9sI2KX6RVTdy8BJ
BEGjH64rf30Z0BUH7aYEDsOpal4CW8EbL0oUsqyzxfjKQ0DfP0PU/SBxlAjfRSYESYCNJrFf5ai7
3sxxlQ7DljQIG2wIywVFPmUrGBGvRcfpaUMKhd8LXyAAD0sCHBkGiyQkPQa+9Gz7vpC31nEyeOIB
CAHhLGhx5nkiR5r6EOEw8ZA2BhbjbuZbyL/EYzjC9MM4SMWWxEaLZBe9Vc2Y2jMiaezkkbXB/BYC
qeQFpq4niQibWP3rSkgRLDfztBw4gdUgt7MGoPaMW2DTL7rvktF7g+gmRBEPHaKgawWHTq9pqxRg
doD67u1Zpoi0FYqhEXSeGfyW/f2ZWNrDkYkv/LpCmBHdj9oJMm51hat/LU5YVh67rUWYuBoEtJWl
LiKSGGTa6hbS//Bgx/eTGy0qdiODZbcyAj1vsBEaEBb8t6n6NdlfeOtgD5t0GjDlBVfCNOV2YK7X
GeeynTMdNjmP64RiyRo4/lWgAZEKahwWQK4vG/cTj3/1tZ+GmM1IhsOm6yzANvUl3QXGB5WCppJt
eVB5OYhzCS40EFW+QV02sxcIczcIg16FVFvjREAYdmrrhNUVtKGa62qoSjZ+n4Yt547M2fzozvin
qpwaOx/m57qpMt7/rKwlhVUsJrakUEzKthWAJo53O6KwK5sUuc9z3HalXNaij4KUOODtxk6Vde0d
9Fyz2h72W7ckBn4bfKsffLgNtjWCqm3Ce9gOJsSG9q6mOxCukhkhe5Myd3F2wra6EfiilYfq8vgF
mmwZi2Xp9s/DcuPp/hBC5trRS6IqO5tGF9l6kHfg32pl3xPIjayK7YeF5ngOIL0vjPYgbeYV4eAn
fe0nIOHlEfMKFWBR5n4XuuyAmrXADWHZfh5JmDFXc0GkndfMzWPtl722vxtL5aE75ZOAH9/4el6N
rYa8b/QMZ6yjmOwU2OQeMqc4JF8C2IjAH/4kYCPJWy+x1uFqcX70TphKJ35ssMLDopN4e4KdE7bK
N254btxtxxcrtbwQtmcnaG6kYQcejRnTpqvzFYeFCPPkDWFqrG23dqjaj69d/W1dLRztVx60V1Yr
7rrK3VtzgHAoDv30Ij1ys2CvVKGdjnFXLubrsm37YNsKexClDT0Wpw2PVhCnk/4Bynk+jX252h1P
xgj5kXRk4gRwtKpUbma050A0TtdQ1kE3m5heCG7vMKjyEW+i2r+TjgN2jrmeBApnXnuAHt6hAqdp
CO7lHCWgrWah9nNqtrxvkVk4T2K0MIhI63BMQiQbExDVBjbVunkcvCe8LUrV+kXP/dJCb2WipHuK
I/Vl1F7iqdeOQ4Z8zuNluIKPDayqfwgPwQ7IyKgdBLgqqSo3hxxNMjHyXaH40fl15ncP6P5K7LFL
ehplkFD+sdksdSqWWSFyMjYj8WtOeMbCcnF+ityX2Mhkbbt0aMKfPYl/hmuzY9oUfvsrGgCRLEgE
hxHvkqb0a5b6TEAOE9cnKpXiXKICB2ocvp+TPQcZTefVmRe+2C1AGPhX+ya+AhRwhKxEMVoiDxnH
1XNQsZtUzWvd4caeRTF28Q8p9CtzqisUPd2Z7atZ3gKG3msur5vmJRRDNjZhYcY1s4Y4bye/3BxT
SrMW8Bs/DJAFTJbWymAbV64jO8IeJwvq8RB3Ayi3X61GFdRCBhbUuR+xnbKQ1fh8B/pvskxx7oDg
jOwzs0a/sEhwrb1ntu5CdHEMrXUNekDaLmMJJ50UBn+ZjM3XweKgtUHzVFGEtrvN1GU8dHlLJJjf
PInZlEkBqcF4QViPM4s0mW5U0jR13lNk8ESWvhXlkxEF3lSJjJ1958h70tLCBEECokoymnvHW7Jp
4Gmkz9z45zis0EUOyf2N3OP5dAU38zQabtvpxiUcSOCLFVDEry118GXZKgqCnAgKv0ncWmk3TWlU
q3SdSdFtY0Jm3OCjB1egODUb4jRRWQRzBTJPKVFRDjX8fKjjAuXVU6fbfd0g8kiS4rm5V6zfiwAb
BXr8bigPSpM9qELZEPgpLql00N9Z4OYBGgyo9E+W0xwsL8p9t79tYR9p2EMHjaaghhmTg3n+6t3o
ivA33a2Jy5FBwQiORBRVVpXQcNkvNUTtAjSADqzsmyH3NFSX5jZfZm/vVOIWWoT3pp5SSyyZmL0j
V2gYZTUyHnuHxUqImhEhqrQaZUoGkc0myMRofprFzxTa2CMmcL+3qWtcpArwaDQQQImQ8rQjlrOO
dxauHUnb50VAiigKru2qhwaePEpkDDi46y/ZkqMXP3hWk1gbKdEMkJ1l1PHou3UnO+lNCJnnR6XF
FTgXTCrAi7hF8Y43gOw57JS96LXyVyg51YCAxK6n08PE2i+uDTcbuqpbPYI6ONePphpKeMtnUB9P
8d6H3iXNYSVQdCLMvaiDWvP1ot20JxM8E9dktcKUQ3yC4y6NcaN7uCdgPr8XM92NmFi3xongt/E8
QxXGTGPqQMgVz8ngXhjPKl3ckX0LDixbSpyRE9fhDbpsHpzKeRGTypn8FmAVY6/Pl8VPew7W4n0L
Gw1bIdkVh264tQc0ca53XcwTq7oJEXwJpt3aYmdpcwOFiZIz72blDwP5Glb3evnZ8e0Um7mshNx1
/U3UI9Veo8yFzeTMnnEcrnzyrCqd2ITdcC5fzDzfRvjnGd7yMGPdDW1YOpb1BsjpS4CLUMnu1W5x
KmZRVibKlf1kUSjMoBfQdzMe6KvZHfE4qINbX6/PYqAprw/Sa0qwK8qK/lptpOSLC3b2NxskK85J
NqolH9Uj879rV+W6e5z8V+2OiQN1xLg9NfV1H0fZ4l1xcePQI2TBXEx9UPrJ6H6H/o7SX+9CfIAA
Px1beVP1pS+GvGN+2unpijjgZ+M1FfnAt13re7/ccuyPmUfJCIdqCWtZHqlsjsKss5H4iq9RHKON
yiRT86ODe0H06rffRvlSTytCpZ1qOp0c/I3Dyi7a2c4NaFTW/M2Z7cSt5TGM4VtrzS/Ggjop0qKd
Dj+riHxWWbtAbB02bMSpWtTv3F9G3fbRJx3E7/8+6vNo5z/Tmi6wjRA6JUsTRmDy+T+mtUm4FWcf
13Q+GeGSjopnwaZgxwfCI8VOrREPTDR/UmR+f4z/K7FdcpVAfpqcBQZqwDXm5JZM5pO61F+1+X+K
j//+/kVFmVM6cYkOpxNePpUol6igeLIf7E8YZp9N42IxiEtNrytMQ3cvlKMg9UmZ9m8K3Z/ziC5g
X92PntVpqztNjbWHllWGrpR8c/k9ZR6qCkExMEfgBbfkDPkwhTf2x3vhsxriBZLqaGtRq0GV0kEz
7ggF+7mOS+Y/fDzKu5/xt0rlxWo51QoOOOS8Tv6GfObsnPbx758rnRclyj9qrRfLpFwZDlXYi1PE
vzZxm8/eIe4f2fzJbvjkY/0Dc/xecDW1rJSPaUDU42bp0dJfIQmHyOXHs3l3b//7tS7ZzihYWyi6
YDYAZvxgQrm8w21XH1EqTUfXe/54tE/Wxr8o49cUrSNKYlJm07d8rLOOR/9pV9d5k5/dVtBGBr7O
pcB/H0VTzGDhdBrN1YYcrXUeO/L28TTe3wL/jnGe5m9rs8Q6ELU7iJPXv/Hp2kLGULUohVrNf7U6
/w50UdevJIFURYXJVDCvaPpwx+C0AVQjrTdVzoOffzyv95fn3+EuivwAFog9nr8dRE4Vukbl/WCL
8uMxzsfj7+Pz7xgXxxN6+sQELsbYRusOEoJIhk2+eN+YOM61l070IXQ+2XWfLdfFidWctppDl+vk
tXTXK+8mtkCURAEMNqCfEfDfP7boAAVD2Dkz5P/cGqveIClc4a4IaK6dop7L9ufHH/CzES7OUEW2
WkHDApRJlS9vZCmmz2LCe9sAGn8egUgenMQvlQaoWKq+QQX+ROH50WwSFpDjJxv7vUmASAdJemi8
AB2+uArwwoAAvogAWCHr1bpLp3Ptg/+Hapj/4GK/D3Ox2YwKe0Z5gNXgDz45jqFKLf1JoH7/a/07
lYvdtazBok2PMWL/ADe/NvgvAtpvc/hHvPK3YENHYhzh4Pen8DXkj7516s2vj7fUewfk9yEuNm0c
VCM3NTiypvNSZ4iPChentr4ZJj85/e9+LFCvQT04N0Fd9nXIrnOqeaZIpcyDr4Nknj/xbnx3KhDZ
B5EK7gp/mdLF82TVXdxB0U1exd2cshlVhPgF0NEnSeF561zGMTQ8uujyQDs0XD7/POjG2BFKdzaS
mfCKq8yvE+tHVbo/HOcTZcRL5+LzJnZAQIFjPTQm/m7aY65cassEzYnHG0oyx2i6moK8RXtbX6ei
3pFeFGp89scvhh9l+FBv/s6M/ykLCtcqcaFnDoXOM9B/cWARLaAWIs+NS11Ow5N26ySGkPPH+/C9
3fH7IBfHVTdoh9tm9K61Lvy/UDL/f/7+xVHdZE89Acr5iaABb9usxO4/2d/vxbXfZnB5WJeon9rJ
RZeKB+jKV0FaEzfr3Sn7+EN9NszFgd3Q8h+FFtq86Piq1xUySUHOh8/06947S+RMsAuRUoVo9vlz
i3MSDf4MCfaTVsUw31X+jlPEt0+ugvOvXB4k4vlnjz8wVWBa+eco04oCKGPoNFnxvHL6HyFkTZYt
WUEvuPv4q727vSCRD/ga7kVwRfxzpDUUZmoAz5+2ZwDWKN/8Fz+Pix90pwgywt55+N8C9YzLdBS+
7E6C3qGEIf3/5jb7ndl0sR7EM/YY0wlPgrhETWZVORk/2b9ocjx/78v1sM9MNNA3Adz8KZDl/A/M
1KLen2Jx4qfb9v5/xKpmvc7IaLAZFlTTIYyPvtypO/Iqvonj72PfH6EFlwURsKSqygLLTqNOZp0r
UCwGuGzqn07tp8yDEMjIb+zmH1ARBqibX0w9OoODJVPuFyd+VpaTwqE46yxgn1ZTWoqVepKZQm12
XNydzbovIxo+WTjtWK9z1pKdVdc3ogdYBoxzdt7QJIDiMsUr9kWNLJGAzgF2oZQp0srQExiWyRhE
E0q3z5WIgPcinKk2rShPWjywGkIzEQ8JaZtUBQdgLUUBNP1mnOPvvd8c581cz+1S0vouduiuA+Ya
W9ZhCgBvLlAzqWC8SA5sjNLB6nPPHYugCks03yeG1PsRH5ApL1sDki2OnbOKJPCWP6FwdDUC1K2n
OiO9VzToCh6csdhg3bVZuoTUT1kRn6ITmoB5wQPwD3zU3nlowxURl2GCixXFzWksiNAZxSRiq71W
AZ70Hega1M7I0uSTL3d+H+3moHluATaswSPkqb29MqyDvM4YgOiGV1+Nlrpquqp5/+rTLbhC+0zW
Wl3iEOhoaebNQJO0t/dQMd/FTchu3I19j9pFpYqpn7xyEhM8rV58aNFDW80HDSCn9aMCBLXMq8Fb
sdYMB/FKgd0waEhz2W2Jwtx+8/1npXug/ZARZxTBJvpe2U3eoZ7XjHWyICIM1pA7zU9BSNktZ8IX
pI9Bhwkklqx2H21ldl31tRPz1eRDhGv9KthYeOiOW+shlSuavRUBMo5laMHhw4cqBuyZbtzZCpA7
isR0jcFEsAB7+FnljVnUkL1uX0b5ODfV/TZbbmmvqXBkMYPbIwQFkkmqnI/eAdrr+SKmo5gRxwjL
+3ArsKeuY25ubT43ial5AfNDjAdvE+CFQWOB+BLtg7Hfz7WVTUyhwYAmpjIptdRbHdm5DZRqiEQR
oyHHoGDb67fZVild+JE1fd691u6TNk9uW4bOHh89jd2CM7j/xICLnCV3oBhVTBsjmQ8ZA0rzqtr3
QgPKtvBBvUwIZ98OL6aniRzaop6C0h7BUeT1N9/ZCjP7B8t39qbuE7T0Z/0AgM555XHKZzAbPKcw
gPKCZAm1m6zII581g3/7oDd1hWbkLo/D2U3RMdQf2AbgGR0ugFWgcgJOCugbNpv6wtfo/ucKqJCq
KEgnIxZ09Tb05Y1yhqMkBUjCDT1ysuiiiXR1BSb2ki3BgEhQg47pWM0rEaS+7gwoFqb3RBbbo5PS
WQ2PcmEoMzjzkEnDwPKJVFhuC0CiBmrgR7tp/b02S503vO2LdVt7tOq2XbHRuX2GCJud93UHr8nZ
1veLF0Ffly+0FOsS5rBAmHeiBRRaVfBDNU6z5nW9jqk7SgruDLUBKsJcevJmnm6IWTm265arOqrz
ijduNkWtBey/gT086Ug5Uw2wH1r0KeWODXU/4WWRMeoApIyeII5kl4TGGYGtphkd2MnYFklgYROn
QTgBr0CjR9IY61hH8X0owCppmybjM/Y82KYTUEa2nHkeENma0I3ltOrH1tDbaKJXQ9w9mlCJdLaD
G0ms76OZsOPsIAEvpgJZqu32Trj8otUKHIccN+OBkxxgB9Y5CKGv1TTcdYr9HAb/idLuZuyD3apg
rLT6duq2WPd1BrxqhWMAcSKdj75VwIljB2OBvFF96Q72YejbJaHDkJKovxtnflwARo+ee0CfGeTg
mzwCkrWEZ2ywyqCUlXOfg5PS7mfcN52UO7w2r9FEcbQ8CxvJB0Qb1DMwr7ADj2r9Ns3DDcjv6WjH
+1ljm0xDMQThvR7UFQcrRKwg8gyRWwS4jsatfmHgSrCG3Sqr3vve+BgMAPnm7id19U/IMIE/NEQ7
jwylO3f3YmvcBNr5eSucL4G/fPV49DSEDqTLmvCq2uwcqlG7NpgKgMUgeyzxI1C3/brMQPhMybSV
VNHwGFtuCmWLcgoBV8U1uHB1fIjqsLBq+4pU0V0XwGXBl2BQGNB58IpGY92cgnqajno9MKh6JLH4
LoPgvhlDhMexBI8st1YDLrO7g3vpBJVbAvbjQotJjnArbbabQYt9LcS15uNBGLeMPHHtBeaV0shK
t0nuISkAbZoA2xig6S8jAKLP7RMCCliZ3c+gs+/ioD8am2YqICyZwupn3UUZbCNuTNU+smF5DFhd
Mt7+grfeIfDkkcdrgUTtaCAi3tNl10hk5Ab02N7gZdGs98PAriYcAxKq/QIE2Ypl0loyY878sFb6
KEB1suETbPPm2ODqldVPZsU7PYAVyEewSIJHiNmnMagasLTNCEyDahf0SweEEKT9HY0Td6Y5QEDY
3i1ZP4ECymUhRJNsgKF4VOHfx6nd2PAZtAGl0eKcdsyOl8Suh8/ugmSgyhF2QU0AmkgXZtVs0Ovr
BacwdPOx/8kWMHHjaK8kevBBRPdkeDAgi8Ls7wtEF4H6WzexNxVi5F/Abs77pt65oMYEghTsrO9J
+7yhJrUsf08x3TlSP5Ga5coD63F0Sn6mW1Qinapxt/oz7qmmaIlKQEM+BOMGquZ2BwrTMTY6s/ia
BGgYV8twsKfmTsZhbrUy42MPjJceokZfuwHPTIglH3VOGrSxtsF46rCPvFndWCG4Ce5bDBaRApWp
7YMjPAGOmrOdA4aOmEhiRyQzpE8V7bKg/YYLOuk9dT8IkG3guLCOSINqLGnnBwc4a2Q6aA+KoCQT
IEeBY3DjYe/01ltk1zdOUx+dgYEhBgeOZcw97wdC0Yj/P8rrSe3Gbch6rlMwnzPparDuQCYFmQ90
tnylb7BpyqEdi2QUKD0XRY17y7WwKueCnDc9GYSGFUzwVvaveHYDErc9sIzk9eLxcrbl8wKS6kTY
wwBmYiC3FI1GyYymTynaDGtTgNV3s0CpcCOAeWPwDYx8GAb8GfTsQb0KNxsm3IFO17/14QpG5i24
LF8GjqRDb0gCv3D9MBnkZTYvHEn3AEn3I1oKXSZ67H/vxzqBz2jHeT/i/NZjFoDuxQdyu1XT0bi4
U/3HGfw6Cu0856zysgQ7XyLo6aasQ4IKTpOuYtiNrr5qwjceatACvncWSxxcJkgeE9vur+JGQqwB
6DQHcsYZlMMXkfrTVjAfzcUTGJitPEQVcolO5FD4ywCmZn4lgEu3aO6F9sEG8fSmObVde4BDXKrn
GF0rIHAR8Z1QYMymTcUGdqtcj+jZwZar0ijm6DzmIHq0OcymT5VLSh/K+5rJJGyxnLaXWi5wXPC5
BJTgrAbZMWoB7soKd+thP4GsYHMzashDp0QCI6frehwemOOl8RgULQWTp9bZyEkqvbiECHfure0t
dF12xDUgTtlZzKycyhVsvugGcvNJDF22vneew4o/eAxE1Ejup+3BpgK8Oz9B+aNwTVuurn+7OmaP
/kYEVfDttjlBU0SyOMMV6ManRvY3E6g+/hohXdKZZ4MGJINHb+6Ok0Vu9EazrQYZF+Zljm19UeCU
xouFBurgyyzETUN4zrv6TYAHM80al+TbVpvUdejBgMU8G+Rvs1V0jlMs2PyVb7BKfSYa8HKCIZ/k
lHrOkLbEL2vSFnjdJWPv7GKicqsZs7kfQUl/qvVzj2NkV3AlbNlL5TeZ00y4VLecwX3Ub5pCxDwT
50b2PkwjcGMdZh+RtyO0OGkI7vTA2pxHGHGNjs0a3xkNko5h2EuIxp3MG3Cgx4Fkkz1mtNNZJdCX
vlIkRNjJfXPNfFq4s18YWIoqnI960HBfXtMqNLuKTK8MLMsQ+0JyufdB9nEgp8EWL0yG2NmtY/Uw
SCeX1II7KSkAYV/pGJrqdQ8ahYc/xULQD1zBkUbL3ep8m0AWc8BfCEL5y8X1N0yIWo1IScP/eRq6
/VjMCwrd0asH5ekIZoDMJ/cwuiIJEd6uWtx7H2T8umOZQIFigaYVdIiSZoDM0dKV8xIi0q8wr2uQ
q8ii8duMWs0z0IAUqX/aUveHr4YEPvO3oRT7eIzyCG8Vu3YPNp6mrdciW10T2BymdX++w+MEKj75
toCFE07JCDkl5EFr4qG0JA3edN78sybLoffbtInBCR9VodoGTIfzOwGGXLC/Kxz0XisL7Gt/uDet
d+y2FdTe6XoL2UNosOnP9x/5VoslqT2DK4MfO9JmDceV0lYH45DM/l/SznO3cS3b1i90CTCHv4rO
ksuV/xCuXbWZc+bT348+OKekJUKEvdG9Gw24m1MrzzDmGCDg0/CnKf8zRNVjJJeruHHXWWbvfbv+
pOMyyb51p4wqmB9CSgvsXwNEqTV3TZy+pFW96exmH7o/JKcCm+/dUYK5r22Vg9qA5IIgEHBcRTuB
hcPWuMG2B+tv2/kuibKH1gvWJW1Fjppt1aS9L2L1tnWGDdgM+shCBiz9TIDMqiNeIoFkS/s/6n4b
dUL4EedVJpDdUtooeQXnM8C8uAZrJIGM9OlV6Ju7JrZB69k3SfJcdcG665xbM8n3LiC1KPyRGc2e
/jL6I+p1okZrsHYrrR5WWfUUuSQfwvgut+H77dR9TlibhZxjVbnXgBT14Hm89hddR6sBVPmg9eQm
qjur7DZx/icBqQbadO2Z3Scyu+ui7siMfO1sf1dm4baq5DvdDFhbGgV0EMeR+uiYoLgV1iKRmCJY
00zt1q+0mwyZxDAM956Z/0xLb9OAIuxxDd28X9NLvok7k/aJ/I86DLsui3dxbAK+IvzkqQlN9Qbq
hz1UrDylEv2gLlkAZdOpw8YkOlbC/A5oEygoy3soeGtizydRMjzUOQ5kHG5ifBhXb9j1wcoc9RVw
ORogin1fEURq0PZnyWNHVGECFxxgXQWos+pDfCfnp5nRh0aXhQsYxO3Te6MFBRe0PJf/FF3w2kzP
kavuIeeNQJ5+jeJ4P0EoOykEFNTetolxVxrqbjAAWyFt1gJibe34ttK/p3lFzgQIFwoINATv44hj
1ZFpSGwiAhyFQrqVakBxwY8kVu/btttFgcZDUW6Hzt91gwM4XN52wAI7P0bUq10n2biyRvsxLYpt
GBJxwKjhKiEgNPXBQamI8Iv5qHaaWd3lo7xqRmVtKPSkJvRFlMathS+ZO8F9a6s7I5XY9/JCPngu
h4puFqQBqokAiCxkNll53U8AqYGAMdZgf9dJm4Js+gUwXUs+vT/NeWpLSHNatVfIitVRk24eVNRM
fMNYSKTOZbdPLUx/P0mk0knZBk2Ehb7/5mpPVvzSLklCzqWCT01Mqe8TE3KtBBjBROIXIJhfnaV+
3iUDQq7W9JPKVTtWZHJqxlW+hKWZy82fDkAolRh6pHtWO80ROar2U2ZszPJzZdxcX+slK0LBRA7h
2uqGNj0q+p+i/JTX3EBTF23/67qdhRUXUWJ5OnZmIjGayR0oPrXFV1dfYAtYGMobOOpkxTXygaYF
S9mx+FcBe549SM1GtXfXx7FkRDiHthXxIA+seuzCWb5TgkNcgi7+j7MllB7HJK18Yrr0KDVr8hAo
pPOIXB/I23RcVAH+3ihvmvIn00VGqDH8UKYKUMo6PaUZ13aaITCc29rWNqt2BRcPnYxSQMtKWA2P
kNdIK5hM382IMuF5TCo2uqrBpyfSL0wiTi48v9Sm/TVZNqlfZUu35+zuQ8KSexO80AUvQqLndm45
7HLPfRqT51z7UaoL/Oiz18GJCeG49rU8SFGLCZKR5H+8pdLQ3PdPq9HT30+WSwvCvCNpCCitJP1B
eLS9vh/mHhh0NOyp/DS17QpXcor+ZgT/G+VfmYKJ5hE4H9P012B1a50b7rqx2cGYEAMok342bXfn
g1ENO1IypPrg+Fzl3hcr/n39+/OD+fv96RSfTFaUmFrgplNLNu37+FXJGga/qDjk0cKsTT9UPEQT
C+7/DkR4BPSm0+LAYCAZ5PuZ90lGizfzFy62pdkStpZKuldCnZ3RhOmX3sqeynBY2L3TNX8xDiQu
Jl0+UAhie7mrZrJSaAmQoyTcJMbnLvst001VWBmEuXT0Gel2iNyFK2h2lU6MCqvUjCowqp66Y1zd
+iioDR6JnpQcVLXRtdvrO2J2odAD0hQwbtBMCjdq6RAKtRnbu1aeDHJd2T5oFmAcc08DRHQWFW4H
CnYRQAEpelbnMiX7lGvTdR7Kol4FycG2P18fyux2OLEjbAfHDIEiZjCB5tL6W5RvPvJ1U0HoYE4p
V/YGt6FvAOJU0z3ApQDP7LBAkTu7Fs5fE8K6g0MalcKvE6r0qv9iwFBlLizFkgXhWMrtUBhjjoXI
e06MY9s82O7CiZlfBUYB2442sYaeXzGNFQZ6JtG40jq/5PBrpYYfuSOBGf6vgekHnNxhMRyWCGTC
Jd0pVKlf83ahM2DuyMNGrssmTN5wLguejEQiiII+MM2hlm/NqkPQw6Gq9nUw/s26L37xZDQfAVaf
mhTmbEwkF6I1YJptaN0rRUn3aL9xZHuXDO3v69t4bgeAb4RogtNIz7zg10r1GNatOwLeUj4PxatW
ETF3CzbmtgD0qbKKTh4kSGJvha1Vg1llzKDtZrD6VzfK1M5+fRyzNkCFwbKEVs8FN53pNU0UuwXN
M3TR7A1t9/7P64ZMe5JMtQ/uu/NNVict1I+EMkfD+Ww0B3XhpM/9+omwREHvQ7cA651/vk1sWJJT
DkkVg55YUUF7/88//b5wk0g9SYrY4yo04h0ayeaSSpb4+5VJVsYAZO5YJlp+qnBGUqUENWB29aMv
UYixf2XtezlFRQvCkdBCumWUvK8fo+5Gzp9M50v5EBn769P09vScPu9YAYKLU8cioMAi8vf0EjoA
Gs2Aj0WnHNTc2w2u91nHGzLax5jWKO/F9sNj7NBz6UaknJ4l6auh/SBHf+fJ5U1DY/LCL5pmTvxF
kHlCW0S6Vofp+Hxn0BueKb1lN49u4TwnsvPqxuaXstBIcEXhXlbNW6Nqt3FnPdl982+Qxr+N0WwW
4GIXMdA0L6gkIKmKBpTOPX7+K+zKKchz8CsUesCRbdjrHcibtikeYf5+6HMfahK1hqbFtF8yszpo
o+1trs/EW0fE+Uw4OjADB+IgHbVNU0DHeZoLdEZrykcoSsJbf2yGjSWbL7UTfipHSEeswN1LpvTV
LaPxIR7Hp1yxfqb6+FIE5kb3yt+Srn3RvSmTT2GVSO2zbAegfdREfnIVAEMliMWtO3Sf0FWhZKUF
JAypaIyNfl/r2n0YDzvNGZ944qiEAI7Spe+DZW97yaQfeAS+FeTWn7ig0t1X0IXoDu2YdaLeZNqw
CyxS4/Tvkn11NlrSPIBiefLV8Jujj7tKMsgeZ+Ev2GWWtFAvTyZhA54WdGqmc6kS4zTuqNljXD5W
XxPvTvPeB4adJMFYDPCwEGPjM4oXF1UhmVqf4x2n5DpZ3r3xTo7GyQLM28i8EY7iLF5wGyY2OOax
hOTb8L4k2q0ijwtOkDBFk4UJbmmwu4nqaP8739yaJtFtrmfe0Q3uvDunX/Afpv/7yb7l88gDT9Ry
DhqMOHOCj6X2gKhMXWqOOSgSDsaW0gfSaXb72VOTBWdr1hYdJfhCQMtZ7/Oh6ElidqpVtseghReh
7PP2AWRXR+O9R5XJ8usFe+LF8D+DQ+0LokbUsGgzOjdojHIrl73XHp0Y4AhVV1/Z2vU/gUVq/FB6
/bbRf0nOUxR9vn4bXK4ZcgsyG86E/R3KS+EyAEBXS33St0dk5m/D2KbyZS9ceoLf9zY0nD6k+OAs
0y70lTy/Cm2UhNtjAtAhoaaYccTjtF5DqrUaonGlN3t9XISdzo0MHwkVQDY+GFpxZLZeFygI1Ue7
Nh/7wN9EJfgRk8J9G8J9APcIMg5gPSVqmKhd6np9Z1jpk2GmU32kW+q7FfzDt1kgSENiipkGTCTs
XqkayPkbRX30ZA28mhEa95Qf4NZxS2fhrZs1hTIdKgqTzJ8jbN60CizgIlZ1bKvvGWWjBsrkpdhz
3gZiyhAK84yJ+4Y3rAInoVZHszH3UBx9zpXktqHOeH17zpkxVU4+vMLIDIkti77VljLeYn2UjC2K
U6sWhos42143MrdTTo0IO8X2oZhIqeRx9h5a9fGdhJVvK29OaScL5PulR513puLbvtocUaTcNv6f
PvbhdnnNdGtfyM+9NyzM2exwTuwJ4XoyWs5AWqBB9D77WeTZp8Z3dh+YsRMTQrATlOBBvZghac6j
YtwN72y/FqfMlM9vw9xtdNcM+b6X/qn67+k7o5D/+b5p8S+HUAR9rPPv1xzRSpej9thCKgJuaJU0
Cxf67CKcWBAWgRi+wsUKW/iqb8ZPir35wAKwlyBCRXcaNdXzAaDHZBTmYDXk0p+pLmYLCcC55w9n
B/k4Hlx0paZjeZIKMNA6jgJJa8g1uAfFbx+S2P1imNqv3FhKa8y9DpN+Fd1uWEMe5NxU4OmmXyUO
QobR3um/x/4TWjSryNPBNnvgsn7krrvga82tDTcgBNwyYjOyyIxN0cZX5FBuCOIO/ms/LLx3S5+f
/n4yeT4I1bCh3fWIqGpYv0bV+2Lct82LfzUVL2xck4vuFvofbW3kfKsluBsIoUB6Xt9db8Ux0dU6
NSF4I1CkN8qgMEMurMuvsaTrtwQtzWetbNWnbFQowJs99ajR/9Hh9T1lgW19YJFIQvAGWygA0qN2
Pot6CkSuJgI7RjqQ250hLVEwzD0tJwYc4Y6xWyuzvFhvjhldDyqFu72+5IPM7YRTE8LDIlkegJqe
Y6TXoJphlc7/XF+oJQPCOpUwVvlRwRhq65fxy9U+8nk0y3h6UchEivx8DcowqOmoQWTUu1FU/Ah7
qeNxdg3whegFm6pxqnAPW0YUKKQKOIn+D2+AQdCO9oWztJ1nZ0njlnTo1EKeQNhKJg+wUTRclrL7
FNzJ+cJlufB5TdhIrZ3YjptOq2y6OLOK9er36hLn77yRqXJlOA7yCoIRJ07hv0+5Jp2boIIMDBqC
61tpmmrhyCvEATS4kpUzWe7ztZbHzIUvCer7CBa+rn0Oy9umKG7lBkbEdFwwNjMahQY9k4Qp6irc
xefG1EFq8kapimNsa3e0e+wzSX3/qhBFGw40+4bCMymcPRnikQbAK51Q4y09znbx/vvp7PvC0TMj
VfEU0v7HtHzM82919fP6eszdwURlJkEZqbRLCZrK9/qub/PiqISfYq1dGX22Cf0n1aBhUnpUGlCz
ymFIk811u28pRnEjoElD5vdNlFm8eFEFH7TYKStCX2mVqSQ5+xTa2hCw5LfSvaeJRnG/t+ZPFwZz
2aNda5JjANn1ondfRrs6dvq/cQiK0gvXefGot8frv2/mylBOfp54bVd21tZmU1fHvEIyYQOBRb1U
Y53bnacmhK1jJXEZ5XVbHW06mmhZA7j738Yg7B27l2k1VKYxlM91dqtmP0faDa/bmN0/wHlshySG
TslY8EClYQjJK4bVUU787kkDVQG+GHAV2qQmlIT2RBudwp2ZaZvRdH7pYektRAmThcud9PcXCPeu
mjsS/C9BdfRa6LjSmt62CpKeV6veRTlMsN+vj3h22UifI3NDqMh/Ob9U/BguccXAnJ76q/JeyX9f
//6MU0zez9ImfRji+DcZrRO/jr41hZAEkZMwrtZB8bPSaFKTdm3wH+0I43BbuW0DRcuP8BLLkH+b
D3AaqcbC/TV3jsg3Tnqbc3INuWa4SVF0OUTfa/px4hHZgO31CZt7Ushn0oM95V8o858viDJo8tDS
ZHOUIlowlU8eHOVdsYW10I+/Xjc1t/anpoQowg3lGEZ3TOnDCixqpK6vf39pKJP9k7WPTU8J4oHv
I8C3Ggo0bn7TI7DWjYdmyb2f22boz1CkIHszhV/nppxSz1UXeD26m68WTJEpeKzQ2GjlP9eHNDdl
uNYkVcng8EgKQ1Lzvre7vqqObi2tVk3kLUzZzPc1GZYJRyavTf5G+H6UyPqYOeFwbL8DYQ6yhTt0
9vPAuAANyJapiwnTiH3XpWY2HOMH3/xp6d/ePTuTKLyJPg9P4QXphx+bBXAep4fGLqZQ/S0pXj5g
AH8UnamJrEaMe3uSpTYg9/7YAtSXgGDDl3/dgliEmwJF9BvkiW+BWJd4/nwn2Ups9klltsescZRd
oJcvhVt9i1T9zqyMzxA8r1qt/hSq/dcoT3fQoO+j2t+qsXlHf+rvnK4zKH2gjV76YbNL9/d36YIv
S4u6QqOs1h512nJlct1LDIEzdxsZbTpoTIbOv4UHXLHbJkmLoUXaQ15F4Nfq6Btt99end+ZKAIXx
FqHSNHWRAQ2LLOmaUmpRTQScPRjFSxhaN31O9yGMBruh6jfXDc5cDBiEhWziIiOBK0xbpapp7IAw
PkbULWhfoVOnGUCFaiVmqyUCn7lFeqt9WNRwFVNEa3pq7keNSbWFltnhwcneR0H0tjfZ9oAvgeNB
kzqZP7lQNdfIQ9Rvm+OIMH2466SN3iws0Nx8qXAQUQIw7UuBxdEvs2pwoMlWS+XGLcwvkWcd+yzZ
atES3HPWFNUb2aFaRJJXOx9NWEk2CroJe8FW7svYukcM4jVTwm3daDfXd8HsuvBk02lqKZOPfm7K
o47gDvLYHiv45bc5/3H9+zNOmzZBZlRqhSSXxMyio3fZ6DZdB+zToekN6HRDmSSqqJlkpXmjhGh0
+E62uW51blQITcMQYtBBxntxPqoIeltL05r+qKvPpvFpCQc0dyFAqKQTD042xHwvBJH9oJZDd3Ta
+0oqQUy+mv6P9w8BPxvcBjc3r6pw6bRllQ7FdB94tbn5JVFsuv79uT12+n3Bm9L0RLYrle9nZUDb
d7OzfGo7ltzfQ3+3YGtuOXQNxqsp9qRlXrCV5U3sjWPYHQ3ptY1u1CW1yNn1oGo0lXPBu4gvE9qH
PYNx2uNAw0d5rwWHpnq+Pl3zQ/g/E+IjI/llCU07Jug7RIkkWdkL/s3cegAelx1wTDYtMsLrmg2S
IvW1ORzpO7STp4HG9OZGXjjtcxOF/BIlTHlyoy5OO33gfV83w7FRn9XiuQr2pbtgYm6iuN7RUqOO
B1RVeFaUEiR+YFTDUQq+SOumX/Bz5irbhExcxFMRD17gaYgnN32vVXI7xoV81Lp2+Oprg03bZtpv
vaDQVnI9pltZVgYa/kLa08dYuk3SsnhGo0h5/6bWJ1ZiqtCOrdJQdP5D0lwbkDBVx6MypOtO/W0o
Cy7ptOJCvHtmQLjE+qbqbLPHQFHuqnLtSS+u8hDh3jRQ8jwsdmjN+Xdn9oQd2FZJ7iuZMR5Lx79V
NSRgjCcdDPBQ0KE+/vBqJFcQaUubepVCPqT5BJPjg+lbuzQ+SnBkutL364duxicibpmaEoAwgPAT
ptiy00wP5Lw9hmr2UEnhzqtuUnfjZgosAR+I+XRccxP/DkSkbgrG2Feykeguye+yXRvJVg+WVKBn
Th+jAUtISQV0svis+44W5x6YsaMnwb6kPsbSk1x+4OkDzD+dDMIY5MmEYXRahZdUUYvsw9d4lbUL
SzJzvM8+L2zKsE+t0IqD9uhK3rraZ/HS2zpnAC8L/c/J30b88fxYlX3bG0Hm1MdqWIc7mIyub6ml
z0/X8Mn1YYXgx4qcz3t02MqHdrE1cMmAMP+IswVWHsPLHoy0c/4Y30tMOrm6E1YX9mCQuxbtAOcj
kHXSUl3vd0d6h3s0O9J7VIeuT9LMRp0wr1OlzOI9FZP3Q69l3RAR6ZV5sE+5V+GNyj5QDQJMg2cI
btEE5iw8FEMQWIEReD2sbWvYOdIPLPTp5wX/yav1GEC41B0Vb5Ol648cM0AeKq1fwG9MMa0NaU8D
62mEhwn7m8I/C/7G3BJQxAJTCbadtIFwDCw/G+3cMfpj2sKesqoS9DMWXPO5nTrRAMOdiEq1QKOn
/L/W793I6sb+6MEDuKXy8f7vm0TN4FKnqwiw3flGbW1Pb1qz7o9qv6amHPoLu3S6aoT30eTZnYox
oNxUaxrfyVEmFjRD5GG6o+s9jhoNzhrEVsGjnd2Hk9xBv1Ann3HQzswJK0KOeOwr1+042Otf8iv9
hbn5kRlTQbLrLLsJqvJ8RHFbtrIxYqKOd0i9+l+uH+sZh8KU6fZgGCTo8ADPP1+3qRz1adED2XTq
x1ZLnX2pyfmPWJVICMIxhvIiztKNKSX2NtdcaQFxebnhyK0R0GBdIxoUg/SILjC3nxI18C3Kyqo3
infP37kBYYmQ2KgNV1LJBD0P6r3f316fv9nfb1PUJGPP4+QIy5MqCt5nRBhjdVQx9W8fSKLz+08M
qOcL1EAa0Lk2KRm93MG7VYaHXt1/ZAwmHvoE3r1IRHaBX9h1aQMkKp486WBsrn9+muHzM0m7C4ee
bgOuLSSOz0cg6UbdJW0GOFMPHuSYmwvgBRTddv/uhA/ZhGkrIyZrcc0Ia1GWNqDIsmqOiZxtrSTY
y/zTD8n2+nhmllydIJ9TzpOrxhLcBWeoglT3lfpYH0y4lVR5Kau0ZEB4zetQhb0l1jAAx0WHPJKv
LVyTb0GdsCb4CWS1aZJCT1t0GFqv9svGwUSI+NNgPOfG57j61+i+J8ONDHsH3HjIO0YQXMWrHpJO
RJI2sbq7PpEzG0MDb0mPjky0dIGAbtuw1mz23iGv72y7WJvGodWO77dBShPY8dsNJ7otqtVUfdPU
yExV0KNVyibN1E9GnL5/j5PSeutr42m71G9IuR68pLAOgw8rSlethv4b0KX332XEzxrHSZmaMUVE
rO7aMIw6oX1ITBRzEw3KpHdjCqGB4+W3MWPZsiisgQRWJ0tK4By6ARa/I60015djZmuffV+4zSwp
cw2nDZ2DPsDWs6m+/bfPC+5FIEMuMdR8HpnLPkGRD4nVD1iwIIFXkBkAUDgN8MTBKLy6y2NjdA4l
dEYJ7Cyg4/6bBeHBKssh6woVC376PH4l3r7++UuXhYd2asyZHEnyu8IUFWpepbbr8/kyfBwmHTO0
39oVEO92Nb5XZJ3A5NyaMF0Z6JysKiPn0EM2l9FDXOiv18czd4mcjkeYrjoi6eoYWBjjHXiQoLoN
3u+0UnshZ0yrtQreXTwUvR9GVUXR/kC1eWXIMN19vT6GuVMBmEA1cPJoXBT1BRwtwzdqXOvQrbP+
c+29XP/83JKffl54T3KjGw215fMpNNhhf+Mbu7y4hXbrupmZUej8eEKfCe+MV3l+NAJP0+JOT9wD
ZIpq8GSkCyu99H1h52ZjCuLc4fujtnaKnfb+6JB4hkYAEj2kdS5Ar3o6Iio0lu7B6j+FK2Q5r0/P
zEY9+7wwPaFHDiNt+bzjoh2yssfNEh/A3ASdDkCYoLg1Yn1ssFCgI7mFYvH6AGY/j9NApoHdhMbS
+fq25MnC1KrdQ2LIq1u0CBf2z9wEUdjCI6GgCg+L4L7ZgSQj4lJKh0qpvyZ9tOur8sUkUXt9GDOn
gf4u+Y3OgOqjGKXnnqEWRdFJB+SXkQlvvK2hvYTVP9etzE3WiRUxk6GGJD+rBCuoyG1M+M7kJYTX
vIXpvHGfEyFMfz95iXodvnkCNPewMRMYRRH9/MgI/n5fuFiH3DdkxL3dQ6ghZXyvjR946BBQIHJS
wOSDWRVCTzCVkMvQyHRIpVfbfw0213//3HY6+byoGwfNd+V2Ebe20t/HBnyRv1RpwY2eM0E5g4Qk
7QUAIIQpojivxWaXcyNF8pYy2c2UY/UTc2Ek0/0sOOvULREwoReD6TKFlUbbuFBTWJIPSPc+1KPl
rRNT2RqZA3u6twNHmXxg6XmFSCgCD+IfYWV6hLu9VmFcUaeu4yhZ1YhtXl+dy0QNQOO/JsSSELra
cQN3pXuQgk9q9+xn1UaDpwtC9K2nQFmtjAtjmjv28LLAzkxwSGenMCbVlLJBV9jOKGCb2/Ymht3Y
+n19UNNCXCzUXxvilit13zM8azoy7g+4Fr3x/X1XE5KBdAmFU24uMZQuXK9xK1KYODsh2aBVDlT2
+hBm9ppBIVAGnTt1wYrllcbVQlmCJvmg2V/C4qZIpJXvfw9h8jSWVGdmZgtTKKhQXSFeF6H/WRPZ
Xpm25qF5tNUXY0nhambBKf4yVeDczKkv+fx+dLSgc+w0tA6e3+yC5J8kze7s7lh1Czf921YVVt2c
LjAiWICoGDw3pFq1Ftu04B36Fqoxy22/eaGyc2G19aP+V991aDG4KIUY3aYz0+319ZobJc3cpAdt
i9qniEH30niA7cK3Dm2f3vn6jf/kZDsvcRZuupm1MqfuCcCptEZfpJ5pbtDLJsNMo+y9bdMs7Lrp
8IlTePr5aZQnb1miKqpruqyVTIfGkL+22p083GVFjtbdsxod1GYplJ65us8GNJ2DE4tjZWahWzIg
6WA6X+2V3X29vjAzB+nMgOAtkWbrpVbDQN8MMPaCgEVgw0csCKgk//3zdWuzwwHJT0oKz+YSKQZv
YxOMnCU9/lcKDqb0UzcXtsDMjc0xgvJkSq85F7wn4FvsrA8s6cAGgVLjS5z+LoY7w+h3SpzuoqjY
vX9Ip/aEPREhpFITqkoHT1UgdffatelF96XTfGDqcDeBqNpcehdZwyT1XcTYDemgRjkSZclt4EPq
HpcLB3VuP4CVpEWXF5y+OiELWsBVMnolw1EngQQ6xg8kV7p6Rd/Wgh89c1YBj4PbwiUhyhfvI8ns
orjSJf846HA31zAt/3j3yiAKYU5uG3kQWkTPzw4M6FaQ6Ylz8OKNgaz4sFWGhQthbgynJoTFt9JC
NYI8JU/07Jv7Lnz/3nIAxYLtpQRFakM4/XpXSHqD6OohL8fbMsu3XUfJtFrKCs5ca1QDqaPhvNF/
Kq7EiIPbtz4Rk6NLkCJ/yc3nzISYhLbNn271VC12WM1M25nB6e8nt1qQjb2jaxis0U1HHypxFvbW
zD0DcRNXFAVnDWE9Yek9Mgm5XKf+0UtWlkZnzkrSXq7vrrkx0IBmw4OCOh8ENedjQI2iQ85Dg+Lj
brR2TbrgeM6cQ4d7TJ+cDhC8IuAi9YwEMQLFo9hfaWtSkbDC9zd5+1vS8nTVGOPn9w9nKhJMnYET
ybEQ1RZKX/Wdk/jHzr7v16F6+4HPTzRaE+6Qwyh8nppz0OtN6aPe8aevw5Wz8PPnFpzv/t/3haxF
FdDGM6CoejSTZFibQ74J3HY7KG214J8vGRK8qCyFO6ZIGEjO8wgVdLyullr+544jOVsA8bo5oxuv
jiaiNJXvH7WmMFdp4H9BzQb1IQmCaz2AJJh6iK9ADZkMZbZwcJRpogQXZ0oY/69xMeAJPa/Rxtb1
juinVAfL7I372IOecs0M7xSvHmE50PP7Us4/1U2i7Qq3tW7JX5cbA/G/b9d3zcxbfvZjhF1TRN4Y
ITLLTMj6rs0MqHgPnndUPXmt0yvQjQtlhTco98XoJyg2zFgIuYjdmBnuY2qZnAKHZYb4XFpbSvHS
201MyJf5Gwm8706xC29nx8q/NHxn67FpULQok54dB1SgyaVi48UedOoaoltW4Cv3dMNWO0df6vKa
3Yr4uBNIeEaMOyhjyXWnfRIqyRcjhmRqDKhMhT+uL8LcRWedmJn+fnJZK62HlFod+sfC0vBtXp1i
2LzfwpTkp7APpgbk4bkFJC9kr6tG91Cl6tqIbzIEGv6bBeGdltzecHPgCYcWIodhi3zUf/u+8FDX
ZRTSJ8P35T+QuBrtwmMwtwSnEzSdk5MlGGQTBZ6Sz6cuafe1ni/4zNPwxW1/+n3hLTOrUJbRAnIP
nXlfxcO+1t11FD4jnLFQ+p571WC3ICkL8pRahbCXUjfME9V23YPhPkrObaeEG7tBAyo6IHWwcFPP
2mJH0ZdCuhY2yvNJC7ReJo+tSwzKf3SQnany5xyFCSdTtqq1UDCcnUGAZ1PqC04uMRVlZHHkDx3e
eap4v4wu/52G7W1plFtE6rbX99rcsSd5o9lgJCEiELN5QYuiWKDL5LerYK15D2o1bO18XDiTswM6
sTL9/WTLdUZAoWTEihrfBbQ+x/XtJJnRWwtX7txooNaCdpr0xyV7Uq7Xne6g+XAYJf82T8JHbzBu
qsFbWJ+57AfB4F87wm7oGkIRF+q6Q2f3t3Yy7pHXe9VH47EakPfps5fIKH70UvW51pLv718wZhKi
Up4UatbCK6a1fZ8aluEe3C6B0KxbSXm0gv5lab/PPd2ndoQhZmZfZ+oAdbCX0hMR67q3KbNYvyPB
NN4ljW2ttSKQUX9SaDRD1aK/ccrptmIDoYGjQdhgRf22jKRiHzt5t09yOV+hg3xvu+ZOLsbqocza
BJ2kFEnZ3PE2XWHFWx9RrrVTm+YxCYJ6FQXwsLuxZN3TLgCNxZCaa8NE7MiK6NEo+PpTC1T5if8t
5Z/Ok/54FQplaYeCkmT03r5DCHItQbR44waN+eAOALzctEbZNDHdxzKK/+2bYKd7XflPoZWvRpeU
JLDy6CgVZYFKWe2vG6KcG7WhmGH4O33oV0l8H44OeuXOoK3dAClOkzIqLcVdMmmQFKhSVtq9Whg1
8jd5Dmm5Efx00sCNV3Y5CYLaNRKfgb3UXHJxRdH6B6wMukPY9WCbEHZG4BZl2GWyB/lStEqq3/Xo
bQrPW8XB9wCP753bcDLGRUhKlhv4Isqz4Apw5bryjnRjrZX0Th3+rd1/r9u4uDUEG8L9nhduamhZ
4x3rXtrALLwKsmTdSsWq196pY0I4zHCmtizSwDQyiQFL6riBa1ihd0wGc+OpP7tE3YE6+cCkIcpO
1/ZEV3ZBRqgNAZwmEY+IrUh7r781oj34sf31Wbt43hnKqREhpmilBKVWUiGHsND+VEH/GkTl5+sm
Lq5ZwYSwMFLQjrlc8D7l9pchOmbjU/LuQt+bCUcm9wpEk8fp/MVo8RPppCbxhn4rfbxe9qNShwX/
YXamgOaROJqA1+Lbp2tUpy2d2qu5742vqfLzA7NkEv3QAKTAiDad15NHzzG6wdQqiZorKiMN4lkQ
QB8811t4wWdHAXBpQhgjZS7mW0jRm33rmtJBVn6Y/u9BfvnAMGg6kUnkTWlWYRg+JaTaV0tiuAgt
7Y2ubr18YQiz+4kczdSsQcOJCPctCkXv/VIDhanKPYp9Wrk320m7tyqW+IovgkCebfjpKMLR4U5r
iHA6Yrvv1DoblIPSDC9ygVY1vJSoUqn2s1vQ1OMm5A97W1liZJq1S0oE7N+EZRNdupQ+rtGIauWQ
N/7Wk/chSm5G8TV0t8V4P/KYXV+0mbdAJcwi1UeXMZtDWDTDdj2pzRz54Gb/6mGAk9CtO/qlNOu+
gGDsurGZe5oKCa1uU/mM0yScVVceUOsKU+Y0SuMdB6p4KJWC7kAp3AbeqC+EkBfmULdA3wKGI2by
slpXNHIahpJN+NWu9PF5t27VhZM7M3sTdBcyXALIS7iY5uJnNPXAPS0dJf3B0W9CY+c2uD0LZ2vu
7J4aEi9SGyBXpYzSIY7XKJfl0c31lVn6/nTwTq4gfQAlERh8X3rp77MFlOnsxzm0U1sz96e47Gbl
6zDau9KhD/HIQlnbF77z6foAlJlzQ2CHuhFleVKjYnPh6FZqXOc8zHqfdCstSeq7vBmtO7vRKQZ7
nf9aqpB795GerYehsnZJ0nk3eWBEa9sLyhely4tV2+Fs2QOeGqGkvw/yqvgqFc5St/r8hPz9rdNY
TmY7HS05bKvYOyqK/SdoFW9bFI26uT4jc3fl6YQIh41kEMl1P/COvveU2Pa6s6uVXvnr61YuzhhX
FPGFPhV4aXMTRTHKpo2DSeSBFMe3wZHXdXJv0D+ktkvqVbNz9tdpFTnkvE4PkhHP/eiGw5c40V8K
qdtdH8uCCRE/EIL4MBqT5LeBvnL6NdbezXg4vSl0dPPO07ZwUXSHU96WWsrfwDpydEsVaI7vGnep
J2Zm4SHWJLqZMnQUVgT33gtz3wkqRTk0CPVq3W9XTddDvNg5MpXkzrI3+FyoPwNOoBBh0iJ9volr
l5gyjgvjULehv2m0epJitXuquW59n6dNs4nGpGxXMsHgY5CP8Ws1KN49ePPs1sn9cuXkVrOKZLPe
q6Vf/mi1qn7pvRSlXVdJeepCe1d5kvzoqka0tTow0fKQ+FvTCaWdVvJsOOhAErPpPe20dbXuYtj0
axv5VytHy3yTyIO/DfrA2EkjEeb/J+3LliTFlW2/CDPm4RWIIccgs7LGF6yrqwqQAAFiEHz9Xep7
TneEAgss89jeVi/Zhocml8t9+Vq8RSNjCAKPDNJQjnVKF8391KWz2NtOMWz405VjcTE58u9nJzzr
LT3ndu+ciGHF3NjnLHIrvH/ezTQNETXEW/gfWDYkjc2lnXKwAyY6wz85/pEZD6zeQ3D09qlYGcqF
CcVZNTj3VclgQjOgrh654j6f77RfHzCCMyEZ/WThVIm2yNJQCv1u/+TTT7YBUewIsr/YJRsByMol
AbzWf2akBzhblr6F2IJewow7DeFCH/sgNqzf+RSL9kRyb2MTXGd/5OqcmVOOCLrENMZZ76Np1kTA
eFx6HwquAKdBFLcPEEwaLiSjf9rL19uzueIBpL6ADiZ7vPKvWpZo4/FuzCr/ZBX0oZ+GQ0Wsb02x
1eojbxDFA9gQjgN1MMp31w0XeTfb1NMa/8TBK8/Ya+f90nJEq5oMk99M7RslWzJyqyM7M2leLmBF
0R1Mp84/eext7A4kj4J8I2e3cgtcjErZisVSaMWwoO+mytjf1kx/NtQ+3F6ftSN1PnHKNhwqzjwj
w8RZ4isrj63MGemHydrdNrM2WUDNyxQP8hXgsbycLFQ+K8OfTYBs+BQ25utYvNXDvHGk1sZioV6s
gyjYuA4AdLhuLxdA8tgjpN2htGstZtRUf/FiYzT22sJIIg5wKuKpCgamy+E4zBpqomfeiTupt8uk
PPlQLezNqgLcCjUb9wPx6nAkpvnTDVIascAnh4Ck+n42KnEXkN75GwAUfV/zKjt1TlPfQ6NguC+M
od6bbpfeTaVhHZ2813+Mdb7sWrz7dgXFRURa3wH5vT7VWcgc0r06vd//Rsu58TAbvblPp17btRol
zzbuo5gPqf8IHakxXsbKPRDmCaQe9fHoIUsRBZD9fuhnoFOB2WdYGdt5IJZdbzhuPIlXDigI75Hl
A10RADxKJAAlMOP/V7iC0Soe/NpxZELVi63c+e6MXhViqm1gr42IaJ31JCyt3S+zld6JhtuHwBcQ
IMczNabtkuKAUyB/dFEegtqm0Vgz8ejXUAa383mJnLpMd9CysOOU88yCpmihH9DaH3x3JuYlJaQf
4xwERg8LNtOh9PRi18xDFwrTTXdcK8pY2C27J5MxP3GtMvYOg6SNTgb3V+fjpe2lYIlGya6LmtSv
9lkH/RqRz+V+pILHdbZA2pkyiMojo7vj6Hc7UAZte4jjQGUpJ16Id+Ly2Z+9LBw5H3bMgGY4MYw0
cvXZA80qc46LIF68kHkPNogw0/LxGQaWO6qDqYPUTbkvtLkDh2fXH3llf/fc8qdh5dZR90fnPivJ
I5TcDylwgIdBLPp9J6zyODaa2KGzuEsGaqRPc7FooZmZUHid8/KbDamfSLfGdmf35t941Li7iaMV
z9Hpj6bv9Rejqep4MCCPmjX1GI8L4JJAU8wx583yrCOdc4Agi7sbfDDBZkKwPeG1LAxPVeSVIzhH
qF1koeaZ5b4f7Aai2EaaxaCRqMJWc+z7JTfco0ebIm4LsYQCCLewtJbf7QzBeUDcTeDnu/IlMDtw
mNC6vcPDaHjG4uu7fmzMiGTOACF3G0ruiEMiT7h26HRWGw1u+sNkvXVsNA8z50953JZkPhhuY06R
njkLJE3RvfvVquyeh7VmAS4FkvtmnFD+HnPvzs5m8btnkAxkqHwjh69HS5lnoZFBHA/VPC/Si77f
8T4wY4KLCAy9zLWeIL/QxVnfW3GWtUD5gAi+j9mwOI9mReujNyEUnilqS8wCjsEL6j8Nr3yIoKd2
bNZtdg8uy/RL2xbzb8BzGaTY/WE/a529bwKzespB2tmGvqADBHbwT0pa4wC2g+YPtbr5qSkKLUKi
z/xjt5m/t6ssO6CxaXoMiOXHA7gl96xOp5hSZw5L2+OI3Cw/dFNsZegg5PcQvgJZJ8oe9c7lgxZ7
zQjKLGdy70UZkMMy6kZkT1iNqUuHQx74w0s1ZNlfOm1yLNFSO1CCdxoKTlHNjascWhd9MExPbGnK
J4NowdHUeweyu2555w7cuhu7VotabXZCtB6yp6We8rvC4s1hXP6Mgxnl2fjIkamOLXuT62zt8kDS
FmUo2RF1xQmhT6M3uYylp9kzUSmdEEfgP/wjUhTE2v7t9nUo7wc1XDm/P5RA1l46bdE03FRwHYQ+
2CgsuVY4QPDM//0BS2CUxLULBku0A13eVIyKCQnd3j1hQiEIevTKw9C8SsWbyXi9bWr1UgQ0E0hG
1Feu6hFAPXWEcNs9LQ6LcuNHUG0lJNcsyEYHCQlDZ7da0K4gCknmIfNPedQBaBxspiDXwhQItELy
Q4coIXrHL2erSgcU/lnun9oytCmOMhzqxlW4ts/OTci/n8X9VkAbzZYmuPFCM3C2RSl5zL69fykg
LYfmOLBtXVcJHHg3eyG6h8jiVUsTsnv/59FXK2EM+P/VU69KF6QzJ+6dKGBBLn0umi2K+7WFQBHl
H006cKiodYi8M1HlD1B8Z2Mam/0ygrEKT2ZkNDYeRmsn8dyQchJryyMgp0X1vQyqZ6uzD4Bc3Rui
3U9pcE9nbaN8s/oOO7enBMJdGmSW1s3pKU8LsJ2RHm++xYcgVZXitqtGPXLNkaPe63QhnYfpBCxy
9+X28q1OLl5KcHYIx3GeLrcg0Ql3wCQHDAr6r7XfEKgVW+3jWybkST7b5bMhKqs2YGIid5bxWvav
gf6BPS7xBLJ0DLCaukVQIQAotS3SUyHaHyJLizBt7LvbM3VNv4Bnsy9pKFGkxlypyAWQLPGlRgR/
Gv3FCANrH9HRzcHbRI5ax+7TXHvZV4V252r9zhv8r/awJZ+55i8A4QUvAuqvoK1UNowH1v8JLPRI
h7vid4GySE3Kr0s6QuR541JaWzPJjQp9Nvi+K73RPncBZcxMNJMBWdkwpwhZ0+6BPNhiCVs1dPYW
UBD2pMbtR4lASxmEL4vZeTBoiW4YsvG0XTMjIVaSsQY5CPWR1upNXWY9B6gucDr0a/Mj69ID68Yt
mtS1awlhvERZIS6+om9ms+Uz9FnjTGcQFI6aZsNprH4fBTEpBivJ55QtYBZITGY5wGmU4BKvSQN6
OHd/e6evTJakSoA3QOoOVVP597MD69WgRoa2pnui5UEHbxjZadPGYdoyodx8QG1RzZlhYmDQyzXx
9tDC+t1AQeS4PBxYU4ZweKErjqfE4wwPoYIkARie7juyAdZaWQossES4yS4BxImX0zSazQwmUYck
CNPd2P0A2AKPfsj0yT4XAH+VnFKLRDoZg4Uko5WFJi2Rf352prfbS702BjzBATQ1XDkMZYoqQ8vd
fDaKhGdRl6MDfWMrbX1f2UrCaHoOpdki8b4Sey+0jW0kp1iJndGZ46B9Aoz4QDcqt1eTdeiwK1iR
NE5wXwRf0LpHFhH5o7n7wDydGVLmCS9Jpw4WXiRiP9ufdH0jXF6JPDyIR0BQzUW8eYXkEL7m++7M
CGio9Qe+LGHpvdgFQwnARF7g8+2xbBlT9m1RW24zIS+QTFYWRBD0esLrDYir3i0jk9ZOCAbur7dN
rhx3iG5LZIS8S64wHqDZ4n6nEyg7Q89XTx/ngt3P6Za0ydpmk2EigFBwXNgTlwcy9axZH0VAEjt4
dirM4caBX9ltYGoEYhfBEqreagCQ4wS56GsjSZ3boZiMsNf/duw5LoOtKtbKfF1YUs4+HTN/QrRB
EuKi50Gzw7R7C4Csv70qW+NRTs+CdrSS1jpJHPqDATjYcC8c6RxukoBsDUc5PZoPznhqmCQZmsRK
D2OTFNP7L3gEgOBYx8XrSWDr5drbed7bZoO1p8W33t6Reefq79/EIFeErgRUsEDlrqYtnbly69xr
4JBpOVthXpH8LbdI/sr0xfh5e2lWtjJsubiE/9GEVWu+3uKlnblwknT2bgkne3f786sLcvZ5JQOr
D9BZ0NMOLsBM0YtBnomvgylYfy+SXnLInZlRtnGaj7yfsp4kfAn99EdT7PNmn6Ybwf/qNj6zomzj
YmbcCNKWJIt27zR3mv3GOFY/uj1lWyui7GHDxtL3AVakoGnYtKjwdBt4lOtuo3+mC4knNBzBVapa
bowDs6zb8C9zY5SAH5XIxRFXMw/grpqfBoYyJ5J1FOwRlV1F+WQFUZMVdlxllH1otP/9FGWDBB0D
ZDHHT/HS2Jp3mr7/yGz+931lZ/R5DgQU4CaJiYMaz118+/MrVxz6N4Hp0ZGBQiFaWaxpQnsYkhK4
T/lLRZ/M4TWliVXc9ZnxkYk6syRP2lmsDP4hgy/tiDtH+w2E77LFn7S6uc++L/9+9n0Ual3kt3GE
tNpzQiMdI6nPwvOKRXqzJQUvHw9KOIVpAxJEqqgj76WsOkSZwFQxYtWrcmcLEeXaz2VId7IphWdj
OFS/+FZT7+qxwpUK5iY0QuJevRxfY+ZOhuQgTcoxtJyX2t44VGvfBwYBRS30PKOYoqwPtLXzeqEB
TZDNGUD58l5iNhxZ4FnQlgztlWsMWcPzNhCZWSad8xcQXNM+MPdu+nZ7N19T5UsrkoUf9TKIe6gw
hJJOqdnOsCKbw7tPgsQuQSNirPNYA/xh6heot0X9JjBodfLAzg+b6Le+yuKCcdhw6LTALn9M36Zu
I3pf+zwoP8FgCq1HAFqVtUnLGhKC3VQmgMcJsi+K91+iQDaB0h8Lj9+q7q05c/rFt4oiSYdX+3vb
vldJEnxU559XTgulcz2RAJ/Pm5DYRZyLIb698CsTdG5BDThZVffGVGro403te97pnyrCtsijV0IB
IKZ8xOUAgCF2UhyMCSp7XttVkei8i7mPBpQXh73eHseWDemuz5xYRUavXko803rRhfZYh53zTbe6
8LaV1dlCtR8DMSFRqSp/NZ1bTIZBiqRtETJpbzo73jawOgyUMSWmAASsVwg2L7ezMrXAsOkscZb+
oX0LhY9+d9vKiscHYgHN7hLoDd+iTBZx+hYikE6RAAyQW38WgVT35Mf2vAWRWBvOuSElZNaDsRuy
AcMp5lNO995SRsb4blYqHBKJq8ZzDO++qxf6rI2LTRckAGbUj9MgD+fs3WoM/5gAehFNm6BZVytB
i1F2ukvnPBl0gD0H8tkn9WcITrzcXpfV6TL/M6OEmebcohGlgpl5mhkIthweM21YYgivLhtbYC0S
BLOuJIxFwhJgB/lbzg6MVpKsd/IRthDwBXW+B0nEb673r0DL/6jb/CDgrcPUC3Zpiiq2oJ+onW4A
jlbHe/YbFMdQQ+JZm32M1/fHOQKg7x4Uyi+oF2+lTNeut4vRKjt+wUPXT5kON+e7j0umnwqTfubL
X2NbJnZphwWdTg0Dw4Dzzc+2rK95Degc4jhL5jT8jsuprnlZ9Utv5wn0LnkEJNztXbP1efn3s5X0
3FlkWermSeHHBhJsH7jiQGCFggSYKsCQofx6K7PcNtPaPEHNegEzP15ywfRuUj55wM6MKGMYQCVv
TNMAI21iWX/lrnUY2bSx51e3GwruskxpwMEqRlg+Vw6XRgLvbu4PKPGHAfAx718NNM1gmQF1BgBJ
MeIVPuRmW4qLyPoDeGWmb4SDa4PAM1myoODpfiU+OQ0BuLeJj9Wud6yMA7aDfuoHhnBmQlnxvK6W
si9hImh3WRZ78Uc+j+hfxnu44pSzCDSI2WQzcuYNBE0r6ElUy5/bFlYeGQFwf/9aUK4dppcDmVzk
AvE2c3iiF/ea9miKo7H8NbQ/+/EDUdq5Oflzzg5gT1uekQzmmP6W5qhjOVsK6XLTKK+m8wGpaUcA
ziqqA+6QlO4d9Q7axorIGb/1eSXM7PzZmboWK6LX02HWxHEuxLHVhx01tJfGFb9uL4+c/lvmzMv5
Ql64r/SRkiR159gGGC1NAjMhsC14G6bkr9vm1k/Mv7vBVLbzCM+So9cKiQAN0jQa2NelzG3oBOLr
/82QXMWzfTANqcBFCkMu+5XmL7T4TKdvt02sRW5nW03tx/SQG+46I0fSLtsVxbFtnpAYbrdAI6vb
DfGUBFzY190aJCsK1xOoFWgQSkgpifsPNEZJ5ZJ/LSg3v6FZddUA1Jp4rAmn7131oRNzZkBxMu7c
UbScYI/19FQfxy3q7PUZAn8kNApwk6jyJJ1XI+foakUy2QgexIs9bbVbr660ZKj8HwtyV59tJrep
uVN44NoHsDyqx9+L88aHvdZtVTRWD+OZHWUlgGL06tLGSBha/rX0VzHt+qULG80BQH+EzGsb397C
W1OnrAywyK6VAfcKGbijC2WXYiMcWj3uZwNSnD9aJ5zS0Pwisas8TN02ZGA0H+nft0fxT3r8yonh
PaDLJnUkThQnVvhkntGpA5dMxRAWQT/vcn/gUWdRI2yagsSsrGvJx2CHfARodIKSWDS6uvUjGCnU
0EbA1syWOC9VXY13oJz5bdCCPXH02O+8oPcOS+uSuDBFGoGveIFfJPbBsfPy2USR4GA0tvWDLgEQ
lADVHrW0qg8MXKIb4cbqNoRMBnJ1klvWVZxnOwx+6wEenIA04mR77JE1oCnvxZEUW3m01VsIbPcy
5QMWQbUanbVZ63hjgIUraqQ63L7baznL917rGo9128xHH8TZH9ktZ0aV8ZVOgRbcEkadYQpRLkQX
Rz70GzHh6pb8RzwLePRrREXj1nY399iSXapVYTVrE7K4/E5kdHd7V64aQmoCyQO0/UKm99JpoOXB
EQO4NBKQQpO0Bt7hZ8E3SpRbNpTzNTk15NIAmEtmMT3n2nJPA/cTGODfn7lDjCs77VDUvWbPLcqy
AysNHDiZ9noQzv/X70s3deZfu2Kx2YwzldAvEJXztnJeq14OjgF8clJ8T81z89zrCxBwo9BCv9r9
Yd5K4Wx9X3E/AuU72muoFNIlysYXjOP2Ttr6vnIuTMEbFxo8JPGnOKh2W2/W1bMOomrJS4VWLTUD
tfh+HegUESc0sR2vi+Y0D0VdhJ37FbFBfHssqz4MmwmPMhsafLpyxaWNPmkksxAAwkIlWMjSP2OZ
hXOz7G9bWjsbEBQHawK0OwFtUl4CzSCmlFYTsC6eH7bl3/ni7Gbf3PBZa6hOcJOiBRVoGhQeVP1f
izSNmQk4rS4fDwtbXiwxgVNHI1UIeeMlZBBVofkY45pw6qnY8GZrW8OGPjPykwD1wNtcnpwsA7Sj
9lGPmqfj93463p7Cra8rG9uq224cU1w4/Tc0e1hb4c7aCp3/eGVf27PWdBmdSWLlaIaK5xq8799v
j2Btu0k2QwDbABIB+8Ll/Cz+XE1Ti8gtoHbYvHkPQxWJbiu1uha3SSp2Bw8btDmprp4yXfS9hxOU
ZjQcnOfeO+b0OLHXJgjCpfwAFl4yp/xrTvH6nduJGZx7JDGKz3i2G/3r7UmTk6KGUwDvgPkDHTgQ
u5HrduaOAyBfaJH6IDHIl6+8nOo4T5GOJp6GR051DADryNLh+zBu7bc1TwReN7ginFdkhhTDk6Zr
JDDAtogrdV9NIraYuRemdzTN/lM3Bbvb49wyp/iixayE39Qwl5tZ2ExiT10NTUmgYazmk1/kG65v
7TSBBgQtBiB9Bn5N/v1sWkEk6s+uXuTJaNRfHVt7cEp/46ZYO1HA90G1IQA4+koUotC6yelHnifU
jcf2sJADenduT9qGiX/84dko9Caw3d6THLD1d4N94dnfIvh128TaRMnKpxQdAPpadak9dSonyFA/
mtsHlr1C22nDa66NAWhaZLwkWwoKL5crIYq8ynynoEnd4mVliwfbeG38La2ite0FfJpuI7sJTnZV
awnbC0k1n9LEnSNe3edkD3q2tnwU7ybilhHmmSHFj9aNRrBjUVSH/CSgN7TbKA2sOdHz7ysbtwQ/
d2o5+D4PPpE01vM/uv63S98Pdb4YhVy0s40FBgEfioc1TSZ+mh+dfmMQW6uhHPZsoKQCHwsG0T9O
kMpoye8SUhDZ8BBoWyLDWxOm7C9tbkbP7GFLDOgHRYjz6syHzczQ+i7+b38p1wC6F2Yj7bG/HJuH
hH/PbT+s3I8UTM4XX7lBXW/Iu4JjLH7zp4O+0LTFVG9sjEP1KLXeNp0NDtGEesGxHx9o8KCld1r6
mRW/MvSMgzc17NmzFdwNxn7mx6BCQ+vWGdpYsn+KVme7z/CKpS8JfkTaRLOIs/yYLXsju3u/ZwNv
qfRruF1tR4G/5KWHvKfJMNT8GDxVWz0rq3v87PNKNFjxoGtND5+v2F+ggKK/O7pLjUORf3/vMIBW
A10xOiYl8ZTamJLPAdqVFgCHKIM4Qhjo74eqgjYCzT2Q2wM3Kh6el74A7kZ4ud+XSWEiJVl84/2u
09F6+v5kgAFeLkkZJKWur8JDNhMUPVEJT5rm+zi/dta96Wz4nevLTOo7uEhLmrB0PVf11Ajq2iRB
M3L6u9a2yESuTw++b3tgh0OmBglixTnbgClOejcWSa316NqB5ui7KyqXBhS/DMab2mI1DLCqD4EZ
75t363UCMiDp3mVXggNkkLLaxPDHfsmrKnmYm8/dVs/D9cnG110UstA0gEenytaXWzOUv4qsSnj5
qdfAzAC5XMd9Lt8P3cOOBQGki2wPePPUUpqbte5CnbxMLG6/lcWLwCOg4vd2vxHjrWyoCzuK29dq
t3M6H3bo0XkutrbT2tchuiGh+2gPB4Lj8uQJM6hEmxVNohE/FK9+v8U+tWVA+flsnNBs3cOAT2JA
kMSwu+2bVpbbOh+Acl/VmvD0pcH36+abcO7BQNCLe+J8er8VaDlBZQfdXWCdUg5FQUTfom2tTRAR
NcfRuuuyI22Ot42sTRWe9PCz+AcxpLIWTWekRlB4TeL83QZfbPPz7c/L33j5zJNpkf8+r6zEMBU6
EyBCSJpyjBiPqiH20y1Jt9UxuIjkIUaCniP1cvc8bSkaG31r3nDf5UEIOonoA8MAR6YJKCtejrbc
EGc3N/PAdZCDOSPxulkcaVGO3+2CDJ/tqQ3i26bWBiO1U6FerqPnT0UwVk3rOKSgTcLoAyqY707m
AgN09nVlIJW7lK5D8fXeue8gdWGBgbqbNjD6a4sO3B8AkmhpBWGScjyoUeasarAeLBNok7sbgtel
+4ATAdoCMwSfi+YcVWPP0ebU80AvlNj6S1Mn9P3LcPF5JczRcJ1rvMTnUxyNJvmAhwKcAwlK2WGC
R6hytt0ObYatsFhS+4EWCWa4Ecr95vsXQvpYsEhJMUL0qV5uW0cnlWORhSXYbSAOt0JjLKIJpFW3
t6xcT+WQX5iRW/rsdKSIa8fUghnafGk7EZlI7tYjhO5OAgCJdicI3d+2uLLDkNSTVQ+83W1QEFxa
bHld92BRxbKLKhRWPLOTVm243y0byuRVOp5YDoeN0fhSdL9A1h9P7eH2OFYuEpljA9IKKo7oJ1W2
ga8BiV9CDywxm8dledXq4VAM7KhDOP62oRWvcmFIOfdeRXwNVU2k26KCgjxFbEXTK7MFdSDJ+OiC
GOKKaX30ygat35If1vyue/veurO3gGmrJgwg0pCIhm9RPeMM/mO8eEcopwWfbDKHpvszp92Gp1+Z
KAdu5V8jykSVLXR/Bg4jtjuFtHzssi3HtXJa0AkNADlIBSRTvHIlBqlmWgODyo6rvwVmG4nMj6zh
l00eOTcis2Yf6fhA3H5mUnHIDKwjtG5AXUrp1855CsBDlR9qe8NlroAu5fMA1S+J9AB/iuIzO0Hy
wVhykL12x6L4lQeHrGY7A8IjffPZ7b9VoN+h9Vs7//3uzQ27iCRx6SAIV/GWFFgsbk1NlgxuVH0X
W5m81S1x9nn59zP3tphDFbQBhYgA5VFh5mFT3t0egFxyxYFeDEBxAxwkWEHQgU8cTWZl7LKDVnzV
c0gd7dKPbG8H/ThoAkSxQoX/I4qhpEQJ/IQnvPsE5m9+Z9QfqLViI5xZUdyz5TFNlFIZxu/2Fo3K
ZiOKWV0R+Jl/3rugdlOCVgtk5IMzocWj+1sX4C7e2MhrjgbPRGS3IdEIhk7l8/PUMfA4A/VvDNVL
WbEj190XVHg3nP/aKM7NKI4g8zifdB1m6tr8NBb2p0CrP2JC8uCD3gN5aFsxkXoO74a6L5KMPczd
UWx8Xk6Eum/NAFE3AmMkUNRAjw8WYcxy8qT2JLW5GXckiGuPRxkk9Yx3CwICMXxmTe29GVskHrPW
A2bYrvbmUJ6AKt0iiV9bEyTrIQ5tIEz2VOcMDkGDlR5sjP39b6JvnPP1r2O2MBIAvdSil581FjcE
gOFQ1ODjk7bV3LO2ccGt8e/3lcvLFH2N5xZQ73b/qi/tYWJ+mC/vVujDrz+3InfFmT+EcqLf2jpG
4bA3IHa+ut5GsLK2rSyofpqgxgEThioMUOjFOHKGg+GZ4GbrwLOdVq+9lEEItF0O+M6GvbVlAc+U
g9wN0meIxy4HNNVBY3kpTglCqPB5wAvytntfGw9E1/BlsItB4Vq5fvVKL+2ilUwP/b07PvkGCObA
rxMXv27bWR2HDaduWPI6UUvEzrCU9mC2qGkVaRaKckIbh/3lAzYcpE2RgEJaQhUY08CT1YkWc9U8
0tEPoSC0MVmrgwBRHmi5AKYJVJkGFowVepUFAFpdvvOh0E7sjTtQngLVayEnIXt75ANC5adaAOXz
Zl/Aa3VaTCbA2+yXAaSNS74V6q1bQpiHVk5ExSooKOOGz/1+zpLAiCyQkI6h5AkW7ocG9J8Z83L/
2nNjQ7EMr4jSq2LSLXGLNG2Q6hF3tjTf5Fa9mjtIt+C1ghasKxxPA041Uyw9RmSGYLx0pr1tPIL3
wx3w0I/SbuOiX0G+II44s6dcYCyF0krZwt6cmWENmIvV7UEiVId9NDentNBDtry7RnhpUj2tbpuD
IBsyTlYZNWWsvZ/YWX4fZMXovHWRZVW8jQF+PstgoPcPgieN7Memjnz9/RoCl0aUm2DUZ5eUIEpI
lvZtBN5K+0A7PyxA0w0PGN1DQ6wyTVZgiol6eFF27AfzXmf7eNvRrJ6dwEN7H3ILUNNQNnVqanyZ
3R56uWn2QiDyCb6Xl7HmT/20BX9f3WVSAFqKHuGZ5Cqzpc1m6/cN8AYQF+WQyk7vszbdWxpNFkcg
YVLsy0ZyxPYIz99PdogMzZlt5TZ1zcIhzEG7lRbsff1hHreQ8Wu3z7kB5Qjl4PwPOguDG6cHwr5r
YF/2FjemOkI2/QPOGxBpPC2wsREUKi/AQTReM6UeNkV/XOidd/f+PYF2TCiYglf2Ggdn5OhdrnI4
ujrvEtRz97NYnjRzesks7/0VKUlHizgHVULbUNsl22UeBMiyZX/xzPdDVvR/mEWXLWzdmj8Fj6AU
B3clhENZfQiICFDMIYLubDcaLLoXzmMAItsMLIC5M8UO+zQ4W/GVXHHViZ8bVXaEaSyNVupGnvR4
zELEG7jB722eguPqUBe/q3wr2bl2lJHkksOEswBM+fJ+moJuEWYBxBDPs8dcK3k4cxdsEHqcz/P7
S6Gy4e9/bQVK9Rv0bctgjej50yYL0qctcJEb98NqmkMK3iONDtUaVBMvh+MYmkhNvuSJ0N2HZmk+
pdAfKByoX6TZ8+R1bymXyovGqW6DSCPt7vYhWAvyAaKVHek4YkACXpoHBfecQnkETbRe/jyz4FvX
dHHqWx+5p0Cq60loIyorqlMsfF9kQNJi1ZY6dvkP0f/2mq285MpgsL/BEgdAmWTUUAbDoH9SVawE
dnIxP0He9W7hE1iktwrkKzsQZlyofSPoA7uvsmRYMDCwT5gzQ/9SCJCgNyIqcOKYsZGKWh0P2CHQ
BI9C+VUlfmzyqWA9qA/Mjtxlo3XoDScyubuR2F8JkhF6A1cA0kYpHa1MW2XYIMEDD2Gi+ccsP2yV
41en67/Pu8ohEmVVOfWIB5gDCpWGH2gLRZp0P48bD5bV2Tqzo1wXaYrAuYSqKXpqEMhBW1JD+isg
W/mctRMLwhYwCqOXHQAMlWarS60OKgcZCCnYFzJ8DbRynxIr5DVEXJuYOEs4al1o0E8mXgO3T+vq
VJ6ZVsKYnmiOngmsFCfoNBEmkCZJYVlxJbaeNXLNFa8O3KhEf6DN9hrROI9i0VpQyp9s6xtHl1rZ
aUedvTrNp1LjEUSL7vppw9muDQ44WnTE4V/0uSvHaujdyXRtaKk1lr3Ll186P41zEbXQknj3LHpo
HpRvaOTlPPX8ziPkFvSiRThLIXnqQ3gr3S1DcWTzVt1vZUtKp+oCYQo6NnRDXnpXO7PRMc6Q3Khm
vgPLxHEAYCdonY0BrW3JCzvKHSwaMltOauZJCe4lY6mfwFD/KHR+KNpXrTBPjeHvUTs/ctod6rY6
3J7Plb1yYV3xHz2BjuwwWHkC+abQ7llU0RxtjQ90+RqkqHvoYGdaXm/bXIk6zm2quDTCjQpwLoQ6
nsuRN3jOfII3nPPDW/rDUrFnt/902+CKkwRtHxQ6AfCSdFfKIKeatH3doK0dOyumDY+5+HLbwupm
+c+COqQU10Be1AGm0f42FU+O9VTqP26bWJ01IBsAggN58jXZCbWaCRkf1FTqU9nG0PnKjDigb+10
mLZuydXhnNmSE3qW2GumAHyaFtSS7fahfACTgS02Yid5ehQfhaIDMqugZkJUoVaIhIn6Qx44OMfT
g0H2JX3Sm6N98j5SirowpLjd0e6yFIARvBQIdNmGIZz1hAQvRfmYQtF0tItd5Q0RlG4ikm5sitVt
dzZG63IWtcHI7FSWWq3gZWkgEPTz9o7YmkNllcrCYiCnkg/vYueZx86NeB2Nv4MtItzVcUjaU4lp
Q1VNuZxbtB6jTFlhN6REOwp/LI6V3orw9mjW9jceWZCzxMV8XZCa9NpvPDGiAh6M4tGyUhI1bt4f
fDdHe7JPyx0Zl2AfQPLmz23La7sdV1cAsjAw/V6Fah23TQ6VNORhtNMipp9p7v1EAP8BI0iUoJKA
BwP+udwM3IAomi2QAdT5zz7QQiI+i+wDBUoPDLKytw7pN9yRl0acWvQun/G+SgkPhdOEW8/6tS2H
C15ySLqI0dX4qfY9rgHSmCdQkREPRfBgtzFhX98f1CLZA3AjaOiBVVEfNkPRstYkNeoK5hfSgfx+
i9Vpda/9Z0BlQIV/s6dFr5AJcX8V0NWqoBkEKqTQLCPhxLcXfu30oPAmWxAxIpC3XK4JdK15MIBW
Pem0e23n+3e3P7+2edHzjvYbFN+uK28l0/W6Hnzt1BrGn7lB21ywVPdVZZkb53MlxMML8F9DatEN
XIdWnzFABzgvooW/jFUf2ZCbKp33Q0499GWDnFySrV3d1v2sp+444/LxMwgiZuCJesgXo365PW9r
W+DMinpjV04ZDBXBoff88rtpjc/ULvesHU91WR0cPsaoDm3EWmtL5aKWJfNhPt5ryulszb7tZhdX
kdcfoEMfZmZk2RuTt7ZK6AtE8tJCYeaK9nDS+sJByihLpnoODf25MhDEeTx07Y202JohFDJQmvlH
mFxlR3f9Gu/4BoY8o71rC/eOzfNvd3R3osy3GKtXjhAiBZlmwab4f6Rd2Y6cSLD9IiSWhIRXltq6
uqu62267/YK8siWQQJIsX38Plu64iuIWsu+MNDOSNRXkFhkZceIcCLnPfGfkWDJiObpeS033Iozn
74lWpyLvHwPTYC/iHQftGKZU0abfmaoX9T4oGv7eC8ACSNcI4PMQE5k9pEcehUoZETTupoWrqIX7
4/52XlgOQBSAI5zEAtGGPBsBpMWEsCVw88qQ/8SzyaNIaqgttO2EWDk5S0lygDmnVxh2M+rXs3A6
H9MMCr6oYoYyPNp1+dOsWi82SdBXxaFK20dZpweHk0CUUlvxQmvG527ILmJZ5mGdnC2Qbxjds0ly
vym+UqV1O/VBgOinMN/j6O9vJAwZCe2pjW/KBV9vEIYcjBMxJIErKMuVw7ZX/16rBIkvFfsDRQDM
6/w8NUXn9M40roGaXt080DHcMCfz7m+TBReEdiAwbUz5D6SzZ+NAYbJPVCSvoWlgnIaGHDQoufXs
H+ANOP2IqVAdBvnu/MACH2KVyqTMYNBdE0GJbmUXLIQhuO0Av/6d97p5C+WV5A02JqoyWe6Z1TaU
Oz33lKje5iZdmbJFW0hWTySTSE7+3pAXvsHIq0ZtCiPDCxkq6mkGOtYCNkfPAat9TYP7C7S4v9Gb
MrXYozJ4o2ZQihAyz06VIUMFDUPOvZg5biw1uKXO1ZPSddqTcH7m5tqL7Hf3/uxJNkE2p8SKg6Lu
/FgjG0rjRkdLJDBu9IHoOnPjxhQ71eSQjw7BPwRST2iRGNw+hIOuPUkQcPqM5/XOtnIIOLaDvh1G
i34UMU1fjFgxvLovqk1V2j+hppkeqN6KgCN8XTmdS7t6gphPzHvwsvP3PUTfxzosORrdsmSTdf23
XGs3Wah+XVmb6YK+maE/duYxw5C2ddumWBvbYJ3bZdpDUyVHirdreWq43CEZe6zRwN5Dt7Mawk0T
1Ufb5Jv7n7F0GwLAhXz8xDKI43ztiyzoNUJh08zBwiC2Xazs4n+oREK15Y8F/doC7Xk7thQWWOk2
6kO7pgW8tF6IfxBN2vgLb6Lr3zfqymA4bvkZWraHmn2wQWYR6d//YZrweCCAtIP5Y06YxjU9yw07
zM+m1KH76bM1kM1CBGlDg+k/A7MrN6mIEfMMBgCD2bSsDbqh66BAajuu2Ss/LRIfCsfqV9zRbwzr
fBMiEJokdYCNAZDoevJ6oJ8rO3XYOayhfmjabpt+D20OItOfZlK4rAGj/4MjT5bFQKD0IwHU6P7E
Lq3e5QfM9l/LJER1Q4p2SX4MayfIjWhjr3ENLfTpakidoD8PYQZeTvMbF6hLGzoFaKQrie6TuN3S
iO/B7HagzvdcKtuQ6fvOifwMwqLwaodRl5+6xgnMTLyXbfTz/piXwivbnoDaU8MrXOT1pAtDiVso
qeZoLEJPus4gmgtPrQVgy2vdODLKlTO+MMegZZ+EQADgwiU3eaKLS0cpckM0Tlmg6IzLxqJeQl80
+eGvBwU3j8QH+GTw7zllgJrKqNY63KIs5l4LtKCbx6XX2ASBVfF639aC07qyNRvQmPVmHoZ2dtby
DXHcbI0ZZ2GBMAzQh0z5XUiDzmJSdM9VltNNfYqttTXaV8F+Kd171K25xgWhPoQ0fwzNw4GwrQHP
DmHI1p815SEDsVCEYmjMHk21dUls7IfhVUQvNQWFc/2l774S9e9pWq+/YbYbjdYYJfqV2bmXm/FZ
kysphQXHdjXEmfsnxmijZJQxEKMonjM+C/tFrZ5l+RKFb6tp7QU66uvBzHYGLbRGWk4Cawma4cfP
dfTAhy+q8pPbD00oXCV8YCXqBF16sLKX+7ty6ZhdLua0ay+OWaUhUilV2Faa15a7YIYanbd/MTEl
f6ypsk2nyb4w0VkWH8cGa6UhSKhZdc4c/YQE3u7/Z2a2/+O+BGkkqNPOcXpU2UMRRp6sir8Pu5FT
ACATNTEUtec5TKDVeFKY8Mnczv02ewBtTzAcmddE7/dHs+QtEHDjB8nEDj0nmsp6imvLxh3H0g13
NTu4//NLzuLy52cbPCZC1LqBcVTpDirsqv3YgAB8DRO/tLkAUMI9rU6NXfOaKHaEIwyhZ2ce+yrb
d/WualdQkWsmZpvLIYOsaAYTZXgscyi7RY9DLVdma3Ex0AMBmDraodR5i51aWQPpNIp3gZvQY8RW
SseLP4+TgYsVbx5keK4PiGKnLbpch+xc8dbtn0DHs7JrFycJTwOgLPFSvOmwJG2TmpXaZWc9yiFw
pHpMHon1fH9L/Y4AZmEZYkG0WOJpjSLjvCetCcHNGWWYpTLZE/4rTD6FteU6FaQJR9fiL3X/yWQv
pnay2k3ffkpS4dvm6IGd2MuaFnygypb28aHPy9dCvOC+DAS0oGoLmNDxpYy/CHESA/XC4sBTy01N
fSXiWDoTYCyALpKB7BGO3vUyVKQredflcCBFq2561a48Bd2oJzpW/UZYci0gWLSHyByIUTxhwE5y
bU8SB9SYnOXnBKsxIGmzlfFnlLDuL4s27Z6bZbkwM33GhfudWlYMpwfbA7h+DnlXuHaUP5VK5SVm
tinNfDvx2Khx5hfIHsV0PBhc38vCCWwtfS5TyOAKnT21CQ+4YT1alf3h/gcu3bUTbhZPOR3sp/Oc
8JRJ09UhxA2kiz5wOuOtKAb9MGQ5eYqGChJW7IjuFrmyXRdn/8LsdCgvpkVTw1HnKcyyAdLgb6OK
XkMAXhvy8f7wltANaJ7CeZjac7HUs9Md4wbnRmWCp2JIHxW0NakMFDEZpFoyaiOrAL6qniBYGk44
px/0IV/xkMsD/c/+HAXI4qHSaQT7Tv9q9C+R4ao1hChXttmSi0G9DbcinQ7Q3NUnZV5VgmQFRlkB
YPPEw08239+fyjUbM18PKShNgsayOKt47OXKd04f9GQlqb+Q6wL0FNq/E9vfbQ22agaHRpGVg9y6
8Xr6XYtxL1bhLmtqN16lLFsM/S7Nze7hEh0ZIq8ofIAW+bKLPaTOkeOibjo+aoj5sG6omh8IeUTD
rzfkKzO6dPYuzc9cHq8IV3Md5tPWdHPyKp3Yy6BGbZHMbdKPKNut3ERLzujS4OzUkbwDPQVip3Pu
dL46QhRTfdX6IlAKBrnvztVwVRT6mjz10hEwLd2ZOJRUtEzPsi3gHQiZMgpQ0ijSs43DwL5qLXWz
tfLWsh306ehI60wUItc+pUsi0Kpa8OhW2X0ZTechL7RDlKq5W/XFl/uHYdGvoPLwn7HZ9dGA6Lvs
QCV/butNUrngwh0Bu7XhWlyeuVJ/ZtZO/ANGFQcD2tXAwALSPuepHkAEoQ020IOUQbgcDE60dLM1
Wq1pmuY31hRA4BlrgAdgXvw2rLHtQKEAvDl6pEHsHdyfucWfB85huvg0/aYTyWEkanQLXVUl6NVy
/lg1u/sGlvzUBEn9nRhDmWG2DZglHDEmgHJK80WWe6V5CdMVN7U0ht+uFjBHDVmZaSde3F6iFH1q
G1Ba0YuHXH6iycqlseQYEAJNFxa6fm+0eMM+0ctYYggFmNmwIQI77s/ICvkWG89AkAb5mL/cn7Xf
yzpf9kubM1+YMpD4VQnwwsj5HpSW+lGp+kZFfScBqAcKfMYQBQ7Xke0dg7DI9mNPj+ju29uiPOYi
PoJnZV+Y3AfeyofoN3IQ2m5g/Z7Zg6/klR9ZlpdlPbh3nAcjpPuKWIGaj/79cSyuvgEvY+FVj3ag
2dIAkj6Cn3jqoJT7tgxouc3/nr8bLBnI5+L9BDeD3sPr1ZcQsDLthKOVufWRSlKslROyVIK5NDCv
1ToKDRlPsL0KB2IhSOiAwrfXXrqsCizlo1C+16CGY6a+MnVL/vNiXPMcowERMLRMAGs98sajw4vR
vfDmzLq1zv/FJfozf/N+qhpEeAx6j8Ba1/YLg8qDzgTERaO1wtni9X45oNn9avUAXjo5iqahle3y
QXuhRX2sCfh8leJnk9jbzrEPEXKPCIu9uNc2Rme93d+Oi57iYqzTn194CpkldWpPdVuagORTeGGy
Rie3NpvTn19YKPtQotME51YDeeQQ7kbxYqzhHxb90cUoZofKEsAB0xYrlpbSC8mHAcR7LNnWeMLE
9ee0X4mL1iZtFjAwxSxLamP/q/KlpB+19Pv9RdEnX3bj64DzAxMBerdQUL+esygFDfLoYFUiHa2w
9ecw/YAchho+9dpzIZ9s80UZG7fKPkr+KWeVy8qANKFXOJ4Bdl4mtyX7LOhTQx6LagWXulR3wOH/
820z75IMNI+qAd+WWU+yTH1br9yoPqvDXm8Gnxuj25fnVv828h89/6SaJ2p+K+T7/Rn6P47O/37F
jVpzahfIi1bwcVZLPjk6xH9bIg4NmIciUvuotgJ6ZQQE3wdu7l0fk9NYOT/uf8TizoZemgm4H9AC
80eNHCCdxwd0RzcDCgJi3xfRLm6zlXBh0etdWJntBcMoR3SFobkolFFg5DSwCduLIdskcbi9P6Cl
YwT4JXriQagGwM/sqMah3tssw7VuOczX8ufG6jwOxS7ohaEZI9qOwGTdt7hYLbg0OTu54xBH9VjD
p7NGekm7cewvPdLcwoFGlOr1KvpNstjP9XqjK31gdU9NaXko0a98x+LIgfsA//TUfD7HY2iOAiXW
Gg6ES7j7/r3lJ1MmruRfifjcZysYtCX/AY26/6zNBm3pMdNkCP9hOsmOg3ciXtkz0xmc+49LAzMH
1RcdZCoLDEcWqY+ONa/g70r12iVfzPqtrwAX/gciu4k0hUxyP6BtmMcchtEMwMRPQa1Ig8RoC9dC
i0uXipXIc3nq/rMzDz0MXaYt0bFfFOFxAOLlyhFYOtMUXPc4zsAagd/k2vPaTdpwRYdf4coXU25N
CTy8XFl+bXG3XRiZ3fvIH2gd52CfaPibHH+y4YVYD03ZBCnZiDLo69dCvpD0FOpHU30DsyHlHzi4
fcPmRetXtsrat0wTfnE9g85DV0KBb5HjMX9LSg+qY6oR1PbRopuVwz6N62ZbXox75l+aVtW7NIWt
OP6aNx8b+xVbxlX0k5O+Vea5RctreLarLSrVRVP4960vDxSwUpRNUKS54bIQxaiUYHQ6G8WzKj5a
rDmAUNlzQij8UuK22qpvm6qMN8OFqCYoQCCriVr19dTaIx8TUO+hQYp1VeDUfRQAbGi4CSRJvQyt
OK41Fq1rWRVDNpUme6sMayAsq2xlUy8OHTsaxQk0FgMacf0hxoBYUqvRWSepuWtauY2hh6o0WUDN
eDtqxq4MV+EJE8ridvB/bM4OEq4MzZAUqYCmUJ+AiApMNu7Tjni2OmwUIX2Sp6cmb746tcq8f1jq
i/HOJt6ykQfspgCeDNQ1iXBr5SmjtWslLOjsnco/3be36DQu7M3OUFf0qkrwpD/rpPyeQ7+Nq5Zv
V2s9oJPXvjels+Njy7hT0xbXRsczv+sIuJOPXKAmxGNc02t3yJq12SUVG60NelJ4WstRn3mrgpou
VZ80p/3Q9fGTzJyVTbr4qpyKHaqB9mPEH/NdOjYRhW4gIKR4UmqsORYqf3eydjekzQeWCdAxglcS
1QeRrb3EprHczKxt6QbyPhA8meOt9FJoqsLQ9FzGzb5O4o3aFVsB8Iyg/wJcwav/P1PTWb3wt2Ws
lSGZGmwNNgRSU160sfVlmv89BskB9czEzohm05vqUd6LhFQqzGSFcPPy6ORv9RrmZ3HbX9iY75Bi
kBwxL2I3lTzyJHqnPD3mrbVy5S96rwsz00a9nDEjCpEXhvcC/eNjbMRHqoQ/u24STFeaj9J2DkoS
rqRPl8IMmES/kw5eLUDxrm1GIBuVXQMtJLPOPAiUuOEan+mSBYdM2RkgZqGKPPNRHW9TTRIggGmx
Rz1kLae99vMzl+TUSpok088r+Zch+Ypesfsub/H3J/pPADbwWJhXQwVkwzQ5AuIOdvKnJKqfizBe
CReWthdwAf+ZmA0B/W7MaDUAvontJ6aXSy9em6UlH3dp4maZS5G0ZguHLcKHpmi+yLrxNZL9rKCD
DrT0yqQtmyNTtRWUj6AavN5VNHcyzuMRiwL6UjQkBDa8d1qQI2HRU6Jou79dI6SvgY1DNwWgZfj7
2lwBNRIQWENozwb4GPToo1eWtuXfN7JQaJiS5IiWDUNDwnxe11eSfHTSSSUKhN8Q8fyKBjtvHFJX
KbdN90nVIIFgWm4Xvjtms3Jl3LptmEbrmIWYzpnkia4HSFsx6iTkUIyyOrSPZmXvqR03tinaMUfX
DO1VeYfbFYRFXFJgFQEgUJ+XigbQMNShhcd4T6wzaKldppWu3lX7Qp5U/a+z+DA28bSjPIyOgHmz
oiKEydNeic8V+JW9rDJOXSs/3V++W+d6bWN2yCxLGR2zxs2X0fSg4GKHuuGubrMgYmKriuq5zuVf
N3rCJG7Zaa9ALme+YXLDqKy6B+9Mha56p4s6l8bjQx9paw2ztw4ENajJCmDAyIXP8zNj2HOzLEDe
o/MfzgD+nqH1IJp2fwKXjYAzfGJgVG/aUvQ61Kq4QRKoq7sN3vOfxox4g6Tf75u59be4iCYA/6Sd
gc03bcyLS1Abw1pVxRRi6h/Qa+EWw1oKZGkglxamnXJhoevMLKQTUcoITh5wlnlFX3tJaAT3B7Js
ZkLtWmA+vhGVi/TQ7IYW1bsxPFTKvrDcfo3RbSGSnCbrj41ZYAKesEitBUJXzXjRnc95PfhWug0h
Y9vpz6F46sHrnTUf7g9s6SRdGp2tEBglNTYaeHSkRh3wnLix+h6j25SPGcqI0rXEGl3Z2lTOVoyW
umwFhUXw2e7Bx/ZUSeYXKTA890emLfnZy6HN7q3IyLU+HWEoTnLXtj/o5Xen3Gn6rzj+1mu9Z5PX
jryhexDIgHc1y1zSShB178NhjQRsyf9efMkcrUJGvexLSK+fgZP7qHbmi160B670O7Q77VJlraV3
ZU2d2QUDGhUbiKMpD+88acMRCXhIs7ohEpTW+E6zHyvzPP3c9TPkat86szdz0siIlCYeeKNzypKf
qo5MtoFNy7+3SuSGBYhHignU/13rnu+bXlnh+VVDjMEpuY55NXsNypKhK0zhppFzrp3/566doyDs
rAak2MEgq/aYy2eu7TuygphcG810cC5cmQhToLY67Fds3MjFNbOx1PYAZkR3NNdAHcuO+T9f48x8
zej0RkhszJxUe7cfvw3y8/2lWdvyM79ix4qZOvXkMBmxXJmIc2HFD1Qvn1nKERGsATVvc8fTJsTj
kQJxCimd2cOE87QkTYqog6XVJtNid9TybSOBjDGdQKKwK0Ap3f09/yusov9fB78E8u83gOYMFY1i
ylib4bMVggjdJu4Qae4aDHxxNkFbCea7qTlyDrcropRLyRHxdyCk0z1R+mW0jS3fXLtOF13HH0M3
noomap9ORfjQeKDaGy9RQQaIMI+OOvlFy5f7m2TN2sxRVWaeZmYxaXQ6r6wYgFtAWGp8iuKjavwQ
2Rq37eLNczG4maOKSjTxlypef6A+3lb2sc9QJMrWpIQWj9aFldlOHIxYjSF6jGvcRNrurepX/O3a
pE32L9wESfG2rXSMou7roOW6CzRJQKXjM8r3oa77cY068v2FWpu5mWuKBscuCgign01rF0O+nXn5
mqb32rBmHsm0hpyUHaaNkKxxeaIFYZL7Od6BqJpuhZ289kSuVIUXnQaIl1CunjAt83fRmLeRHTIc
q9HWXVocI7qxITkTv4ap3Njht4p9vj+Pi3sDJS4QK6P2iha467VLaBQaTYF4GJ3iSGOHuZsVxt+z
xcApUfhBBN7QaJoXg/pUEGlPTgme1uucr0CU3h/F4m64MDAbRUMjYWkp7kK9d3ZhowV6Y75P/ZH3
zSzuiAszs41e9WGkqOVkRi98e7S3kazcUjxr6RvpK1eu9UetDWu2ydOMjlEzUVVWOvJCH+IObD55
5N8f1OIOQAYNxNAWCjTzx38cSpHwHoQOaetBpym0t/d/f3EQF78/83GKKtIBUprJubW9qHuBtNVa
JLQ0AuRNpthhojWYK4w0MThonIFiBIkVlKHP1WZljpYCoUsLszGUlJUg7LCRBSYSffEARRh8i9oi
XUPnLV2raEFV0QJjOxPO+/o4ji2nqShQ+UDWzu3aLiDaZyVq3JEY6N7Y31+Z5Xn7Y2wWEZV4hKd6
A2N91WzVdq/Ya6qFixZAzYC2WiReQHxyPZyepQpDtAWAz7iXqYNn41pxcM3CbGV4wgDs7s3k/MEZ
P6b07f4MLa47mm3Q0QMIESgLrr8/pGBXjQAyPTduqewGNF2bXr92yhfXHAlsJFhQNLnJYCfclIWm
goQqcmiQaplrgyN5GH/EReTm/9CkhJqtjcoQkgZoGZsf96yTstRrWOPmj9Gmx9T+3Cp/r5YzGUFL
Haj9psrJbN1LAIvNvkAyJ03f7X07/PiHZUGPNPLlEIGB9sT1slShgW2V4eetzgwU0fsjoZChBQ1o
t2JpyeMDB4sIXp94fOdBfCWyyC5GxABVCLXzDtx9ymNRPvC687pKBIL8yzMIwk/oxUb/GwDusx3X
DraswJQJ1HThS5ethYKLKQh0BkyweZB/IOd7PXVOycIwL9PsbKhJdqwB1/HVGuI2XSIctFmqxTsR
YEEbQD/xLaxytk+sqn7ABNl+WAp7g2qw9RUUGarPlNZ+lzwcV1AdSyca2vLWpPcwQXtnlx5PRWta
EVTslTje6SrEybDKa/mPpUvp0sjMz5Y9U6qRYRpwrKssdW2kNTvjH/zrpZGZfx1onYC1AUYUt7A3
/Vrb5+JE4QUGhBleYTdZe6NwQH4f11jKblA9KiVAGCS2V0KrJRdIbPA9Tdpd9AaiToaaRChOomtS
TQ8qU9xcFkFWSLenhXf/WC8OCKxS6AhCsRBER9d7k9pN1JmxmZ77zhx9xRjJJhuUYSVtbk9Xwjw7
BKjcVPFwcMDm3sNg1MqYQtCAKKDjaI4IE/OeGiceJii8gI3Xdm2j6N3UaaUfJ+gSQio62yesyAIj
wnOmp4MSQOxCe+QqSXyO0+Y6RZg8DgnY/XoZ1kEnC/slIzx5ikVdb2uhtw9h4TgBd1pwqva2Wbum
NkLrYxwcUO8TAz6M5F6s5Z8TvS08lbT2o438gNfy+KfTk+QA3gEVl8IEMxmaz46wvg7qkL1oURYH
KbA6D4NtZYEIiQ9uouQAebofKSQFN4NI8UbSs8yTcZ3uCqgLaK5Sm4UnupJh60eFa7a26idRMW7i
7C3vP9jjcwlUnSvoFlxfw6aENpIXh2nnAy4xKXs2ElxBg1dGpheWSDFAd3XbpST0q6aptkZpEL/S
atVTZKpsJdpivQSdvZvREaYr+0Z8/PutgxozwGbog74lemlLNraZxNNsBOuZXufQofn7ouOkOPbH
xHRVXLxyS8vJm8iJUqiDqD4kgd905gRjPvhVnG/4Kuf+oqeGWNAkbThRXP0Gv13YYwIjFUygdN50
mk/73nB70tKDxN7dN6zXjjZzqKfFQx9QRXcetFaNXxto+RK0e/XdYwhXvTGqlB36JK+2ImLGX4Mj
MCXgh8GrARmnmwMbmgTUS1Gdnh1Q3jK19B1g7Cr6DzlVB/kstClBRfCGDIAVIU9JjeB7FGjIcK0e
8RjKhWqg4Zo4WlZhrvihhUsfSDNcQRgc3sXzJO5YQR0otHKQfhVF7oZpcdBE8hQW5q53lA+h4pdj
GNzfv/otzAs0LHj3g1IErcKgSbneXaEBakBHRj0wAFAdyvoHhiCwEdlGZo8yfgTKzdXThyb+XDm1
S6tfHem8RD3w+rttvOIaRdBooSEtOWn2Wvnv9gaAj4SMAeKfKQS6SSlWIcoxjjM8dSJD90bkZeG4
D+nPqCcrrvk2EsaEk8kxYz9NxJzXk9BXVqYoRB2eePLS5d+q/J2BKzXXMl/Vvt6f8NsA4MqUOYuD
iAo6QWsYhyehCy/juWuUU+/NWprq9krD+UB3HZ4P6LsGPOV6RBpT9BgE5ONTbmxS3CYrB3Dx58Hd
AyI/pGFvng6cDcYwABD4VEeoWIFVpBte78/TNOXXlyUGgM7NqX1CQ1A6WxIGnSC8uXEJt/2JYP2p
vleGT7X91MlTjjx6yTX/vsXFMf2xOOe94SNKNzxLxyegECznJV7FHizsZ5BMoAseDXWA6M/L2TIx
WcxToCYzUXvgHS8GxdXESanf7g/kN/RoNnd4X6FvcJKtwp6e9uCFB0f4F/VZ0Sen3oitr7kJHmA3
ZFH32OpZGUQCgVRLwGzCiEh/trFhHzWDx4dGfkHY67ERzlQZWRTo7TuHblKaSBRgSIJSKGiL/WSo
jKBhUfR9GCU66rX3KIsKL0ur2s+UUhypXkCPEST4QdqhASFt88avalY+tr3yQVKpH20rAUjYqcS2
ctJ8iyzN+JC0iuIXUudoRgHrT1klmqcVYxqwdCQ+OvlrSDyQ9i3M2maDylazD43E3od5rwa8ADn4
EGWDm3B1+F5RMQSiqB0Xrq89h6Fj7crYSTZppRRuGGUCjbS9uSE12rLAWx36CS2UHBk1aBRTITTP
sdoOAFen++YMSufrJq+/CagvvSu5UuL/y7STgkTst/sLd7sDdWih/75yUL1B7uh63TizMxC3WGDS
GT6hNTZciVUWrpfLn59D7xl63c0xxs8PiOn6Q2huqLmRPDCS70Xy1w4CPcToqTHRaI8LdJ7AaPpS
BY0ayDaYFZ4jGj2yZk3Y4daTwgRyCYhVfgdHMxfXpmWktY4A8cLU4VJ8KwTx46re31+ThQaXazOz
8MuCsDwQDy3MWNEpbTvVbRV9H3a1Z0L/w7CHE2o3wZD1j3YN1JRaFkfBcl/pdEB805VH0fKYf3ft
gv4Yz/XrHRLrahN2YcfONf1OyBen/Wnyn/cHvGZi8mIXzqMwtKGCYgeDKshXatRemL1EIOi8b+T2
wp0m9c84ZmsXGeFYdjWMxPyRsZNsNxTF19QvtJVK8tpoZqvHQEgc6xUmzCSD60AXpp9YD1bitlvH
Po0Ggc70UEXPn3E9Zc2YlCMrGlCcUOsgNOpSpJoTui+hRnh/3m5vxWtLkwe5WBzFUuskLGGpa4nq
FZ0pPPQMRBtuZMSvzbzwadk6QcRZ6akDQBz3zSN+g4H51XJ5h83mUwNtCy+VLD1ZItcDs1O/AdLW
f7TUYYTkj9C+G5lmb0VtWxDVkInfglfwS5RB0Ni1ojTdpXXSnjQlG3aqLJvXSmpiMyYZSLVzszvT
FK9co8u6waN8qH+adS/8RMusnenk5AVi1ZlHbZF5MU6lj1K6iPEA1qF3UuPlh+eypR3qUtd/kdaK
891Yk+EUgq37RZF15fHWgu5gF9rHctSLlx6sgy61qHw0WRv56GIrDxGo7LYOK9Ut6/rmEAmm5W4X
WfU204CYdWlDLdR4LMXySEbyg2wAZadWrLh1F+FpbZdGMbqkCq1todH8sek7dZOqAm/clHY72UeD
51C0qCVgztoriDnQZo029QZ0A5ui01S3GerEj4QeomwBSY2UFeWWZhV9iUQDxpIk5S8VYovGNXNd
w6PYiaBHKfOjRhKwzYwd2Bo7u2MHddzYdfvLTKJPvYh2XaLsxtTwWcToue776tCo8jlWBNlmuK4f
9bKM/LgE6knEiYrHNGSwJCfCA1zSPNlKyV4UrscnU6tDHyXf6Edtl9U26VP5ShxFebBK2wig8A28
xhBy4zWG4u3GlmOxSTMZB01SAYlQOtxykzRDOWn6hx0R7VeJHMRRE2X+QBtGcAfb7bYZkYCMEbIH
aV6QQHdiil1ilpi7sDugcAS1QCMPd13s8B0t7MgbTd4BIqv3Xo5yyT5lCvWTFiC4QZPWts7UbNM4
wt5BBMTcc6OKNqhLF17a5fkrnq/tiypk+8UwK+WQ12Pz2JZ6tR9UDmyBw3NPam0dJIohvQGS2Qc6
ZtquB3LW7xmLt70Jqjil7UovmXKYyKn37qA3oJxURyAhUC52S2DfDwysDh+0urI9Q2/yX1DkME9V
aHdBSep+1wOzHihmB12kVsUSdDmmyQa/I1IkSPsQ4ByQVne8bBqvbjbtPq4hZ29SESN7RDM8vvVu
w00WbWrmNMHIxgz/W5V7SW6bm7BAkz8YQFeyprcOFlT8F0HtLGYhocJpXcMhCNb6OuByWnG2oFR/
3/HcRkbIy07BEdj4UaOeh84WtJjrtNPi05DqkPvWdnnerUk33t5JsEFwJ+E9g5z7PD2nhxEAyMMY
n/TON+Q5M4Mx9c3BTdeky2+vi2tDMydutaqBHDYMNfW3zDrn2nnQgGVZCRV+f+/cVeNWmtg98N7A
f1zfFU3SjE1cK/Gps8uHnDifbdIlHjisNZelzYNa6ThT3bPUIdCusR0Q80eNNx8LyHev3PbG7bXl
IJzFxJLpXYJ60/WnRIZdozEzCZ/MZsh+gvmXHho0ZX8UPI2eQGw/bOJBizzgFIVXmdXwELVmc6xz
1gQd7xrcqyT9oqdpeFQSWyhuZtSoUQkSh+AitdoPES/zUwsSNI4TE+kfdDXtN0Wv0Qd44mrTEVZ4
Osex6eGbHqnFMp+E8IHjOCgop+rWzkpo7yM3mycgyMz6d4V37Ss6OuMnPWv71E31sjqXuiJ39zf2
0qabkmwA7k6UMnOIPzeLBBxRcXKSRbKV3DogOdGAEVR/Myp+SKK19MNC3z3qL2DwQvgIEPwNO07W
V3lRqDQ+4b3UH4hd9ftMWsU2Il0R5GpdnGoe2xkUAgf1MaqU/oSdqhxYq8TPRjuE/v3xLx3sy8+Z
cuYXAU1B8zjWBms6C9bREOR1wFV338SSh0KfDhz75D9udLy11kypzMz4BApdz8prt7E+MsNeGcia
lVlglJWNbfUaiU+Z/Diw2nWa/6HsS3srt4Flf5EAUdT6VfvZfRavXwh77NFGLZRESdSvv3VyH+5L
nEEGg2CALIhliWSzu7q6CkS79vrfr/Krr2XdTZvhKoY+2ve2thK4P1tXAmwD1x5ui35u/uao/mo/
3tkMFJbxFg7r/b//bT281WuHEmPgpxW+6sRd/dpsMH2p+ehrhKT5ncHr/av8K0bp6LogTAHo+R4Y
aoViuBg6rA13nV0NF8B9aeRZrGa4KnsNmPh5Z2M30oGz1//+lr+ISVCB04H2QcjpDrf+8025mird
BcJ4zHVJUlOv5YWYkzyzpmu3+sybQ4F7KMbIsRHlnQUu/X8//xdrieYZqA6oYP8So/vn84mr6JxJ
RY8d59uibrfyN6HlVw/AzARmNRzos6Ja/OcDDNFUVaYy59jsiQXTn99gpr/78d9iej1rSzFQzT6O
05ZzdHd+831+caDuVjj/9+t/q0PbyeQENCTnaHRxM31q3s/hd7vPuK/xt+0Haj02Os4UQITvqhFe
QTD5Wxd4B1mgI9Wv7C5UuvZOGSD+uQJlPWBn2dlOgtoDBpxssvVo6BoAkhoDB2voswscC30MVtGY
aMZwrEfubGZder7XZvOzzDOWIP5Ai6LNKm0j5pZFHDjTb87tt9UAdq3DTepu/oimiAVE5J+L3bmt
QSDgLo+dO/p5h7rrd5f4t6zlf58Arp4JSgI0yb5DDz2GsjPwXeQxLx+bIelJC5nZt/oPeYH/7zEA
ru8NbBCJvx3LtXIU3JMreRx8hITA7LQ/21f/+4C7txuwa8DL39v848wGSCLq07E2UElsKi8em+SP
jva/HvFt68redkgpyXQch+2k0vGP3+COh6M9hL8MAGDfPlE36ZVb9rY8emO7hTnywR4uzfrH70Bg
FYiZKJxB9BC+E0IXcMFIMy7LsRu3ZRG7a/zf3+jbRYNvhJ//l4wizp2Joah/blgyq0pKs1mO5sTC
yf4pi881X7fMnABL8z9GI+H38rdz/m1B4LZW8growNFxLtWm7/8sFN7XG9Q5XGM6mkhoS34LhaqE
041mSYJWXRW15bDnZfP535/rWzS8PwLjaTh999E7GLN9+1yKtkR5qkY0hGoRJpNq+dQ1d/sZQ/yu
ffCrUAJGLu5kDPzcraT/uTIYsNfmhq/wi7Myr/Z5bsqPQgNS8cdvhPsXw7sWpPgRs75lGhRFqevW
A87hnW7WFgFGI632d+6ov4pauKah4PGXSPn3014I5XKrUfORLTTi9LHTLfi37UbZ/uZ1fvkgGL6g
53Kfpv1OoCT9yGZ9Hedj3QNMz8Zmilwr5yltqlcC+4zwz78egPX/e9y3rydaB6OzNh4nBFApsDiW
NYtM6ze77lt69lcgQ/2IHji2HDLCb08BH8SRACTn4zQLv+lpaMCptAAkNtTS98welLTqN3HhV9/x
PpiLjUHB5PuunFa7bAIfZ5mPrfixGA92L/yCwirqzyLCX2/mgB+KiwwcAv2vMulveS6O2UgHu5uP
5p1m88SG302e/eLAIuL8/wd8O0W2EtJEM2s+6k856kczNgn/zZb7dwjV//GI+0H+2zvAoEZxvuIR
WaqXEEz+DFYG77aP/95pv1oQ8AGhrgs0GIHsG8DT6KPLWomnrJOvecnij3Zs/+5r/fIh93Yl2Lpg
btJv1VOhcwx2ASg8as6ErmF+hwZ90/vg5W9C9V9d3L+lfH8tPAIbmqMIC1BW/bal7dHtRUUwE90M
6QDfcYznTcARc9/hOwgGL96TypL//oK/Cqh/f+T3l9O6uqNZOx3VgbbR3PxZnv+vN/q2QLMJwy7D
xbcbsvO4nuBu/t+/PsSx75v1Xx/NNSniDRKzf81I61qWWaOmjcfSkg/VBNJNp5xTyUbm67W15b2+
dZWVBUNebUzdDOombca0HutQt28MPn/dcDKqRLKd5pQ+JnsjG6wwoHqpW4O4ZiVS1mjvf46UhqPe
+5g7bf18NuKupQFoOElVZr6l3LSnXWSN1pEYkIzNdH8BBl6ve8PY9mwn6ZlCc87Jtk67cQTcO2p5
68Gyy9COMcqtAYrzbEFuB0ilRcaNnNxQ1XkoV5WobIpH/UeJ59lFvBoRXZ7LaQeoKC3dgK11YLQP
Sz/exgXMtWn09ekJ5KbUM9pQGjTVqsZX1ZwYYwH99RE9wpuNGsDwtGAQU2C3sXROkN9GK7nxia2C
Yq33tbtr6KVvtLBsHiwaliqd2PPijKFDz+5q+bDcKmjYuqes/Llk00Nhr893sAbVceRWAmIJj0Sh
W63mZ2ctj7JMca9v7zYzTJiB1kOvs4tK6ya6H6MNYfih3hAWukMBEc+AZad2fG75oXYIGhuWv3Z6
2ORGog15NFVP69AGs4Xs+GIRaE9/0Sz3GzPbNpXzQYviXKvYnLMIg6dQAHsvqhRcBra6ofR0SBue
bbAbvJolo5n5WXWT6qaMTcY2s9y77V6Rg5NrV3Ae48xU8Yj553pbQIZRYzyCHoPP7O2a7wosl4GH
GCRLulYFvehSgi5r36Wam3j9tVQQF3d+OHrUkDexvlh5Hon2U/Gz5GmuMMk/RsxMXPqEpgdI7pCR
MiK3GfG3p374qddxNqVq2Qh703VtejeomAy5LSY0PmGlPoohNlrbZ5pW+IPU0S9SQafxYOVJAXf1
XmI0/NUa3nMnodrRUDQY+WsnZchclmQszDkPuMVDW9t23kM3iLShMrBAOQDetsmGOnU6iFDYU1rh
j5h+Ku/gunNA3Jsy+wCsy0AxO2QYSYfjn7WkhvUAA+esciFr159LrKiAwC2ZgWqWcbNaYe4lalGw
3m3DLK9SjlKVFGM020ZcQhigKROPnCp+FXIL2ztIjbLCDgHc+h3ISJq+GSBkhq9fw8KnPCk4sM3z
prUuC3InTFx655ppiUbaOKv3i3wFRTqYuwdNv9Vib2loc13p+LNZZWLn9n5puqC3z611qIuoK06w
sJT6dh7TjlB/yjGLvrxW5bMFL+9SFYdOWCEoh7YFg5AXLYei8/ioQI9ijRsCQI4x3TfRV6r3ieyB
00oosdlaOrpaQOQrVJ8wxw5Wie6L8qYa3Z/KsK16jL/GZf08QkOnquKawYLJtmCiNe9yV/jlmEyV
CLXMSITGTx4Z/YXFBhFRPjb+2D3YA4cSCjpFzRCy5dOmcEPU/bay44V8abUe1QImmSYPLDBSHQjj
loMXwPsYxnXKb2RlgSCzBNRiCe0QCJzqK4fqiFHbwaqdF/3RbIqg96oh4BTM32VDnHQUJwZBkpzv
G7ALDJcFmUX31L3VTh/THNZHu7zmiZDdpqWvVYX+lkP25Yj4C1k2CloAgTTHxgXaUKVm9nMs30cI
f+aWDInHA8ntQDC2M13QYqcnvsR2D0F50J2Ely7121SeZ7cLTOswyFNv0HBeskcHLdnMsje0W5LO
sretKjeoubYeszYcQEg+wBtsrNYjXI2OLgN4uOb514CuNKjokTGOiJD81W29QC9xyQ7BrPXnzkXA
zNbAcppo8UjcE8wewpFlYBbYxSSx1wQ+jRuKTz9U+VlfooHEhC1bezWDyRuSSgxHD2sw5AVEP7nP
yQ3pY2C4mLlfy0Csb/UktrRxXkvu8qAAlXWFm66F5qjTDvvRaKMRU9+Zi/lUYsEi/bgUH5l2qhwR
2PYU1GoNe/Js5sN5MpenqfiktXuhk7nV+iZWHDQpmlhN46+4cSAKClK32DLX3lttOjQQ7arq916K
bZOLROMKlg/lQ67ytFqNQ6Hx0OR9WHtNWFf2RrHDXExH8KX9bMpCnk8RQUNadzEn0fl0qfCG7455
YNUhG27zVAaGwBRBlxSYtqYV3xMgMvPoPNrZVGEpmmiW5UbnNu7FMh7AgSYaBUO3xGQxJcOVrc6N
LY4FbdZVh8Y42/ZOtleCoym6kdqWOjh/YNY03Xa4k2v1wByhzuuIo7T4+5C1vjn0p4XbYZtjRMXm
fmXbL5p2NTp2NmrxALVGaPlC9NKqA8crktKtT1k2X9kMBwPTDSCq6JsEEVRWDGuAzrhb10E5vbbW
sYFXhCWhQ0ReZhth1ogZbL4xfxOh3fPotP3Wc9qtVbr+KB90bfKdqn+1QJtHl3RbSlyzK42ttgq1
HsulBdmazuq2eNgTVR9k6lRMD3oXr0sVjHAELJ0+WamLXvxmmK50Eo90BjMMU4mFZ8Rq1aIJ12dd
R3l9k+5NH946r9oRiNtqi+t3yxC4E8xQtSKi8zVbDN/SH+bKOM8lj/pqSWrNC0dSbT3eJVo+bgyN
+0VdpXZu7e3y3ei7oOEtiJTTxRrQw+5rN+Xu+sg6y430xfxs1vkTdH5LnLN1v/DHbsGNC1c3iFG9
OLM3hZgVug1Vs1+HTzW0oOydi1kiaL4RHCfycxjPNdx2l9YJrGY328c1e57K/bSkQw2lV46cRle+
1oDOV5A9OuNhg9ugG71gMfje0edw6cytpF6gGT+FlW1EC6KGk8AFN2+OOKdzmepLi2HlPcJdpMOl
lopn9LsRpXLfzEjcaqbvsNVXgmH1ER4daODQ3leg8OldZNOrk72rwoTa7ZVPL8yOJPaAcivMhmrI
Z8DFDhq3SLTejpWj0kZhsKGQuzqbQs1190UNuqGQbeAwBMLSGRBWYVsJ5fVlgoykuR7cwlljxsHu
KzE9tLVMeVlqgfx/MYoiVWt1sdZ4cucQHageQ+Sj/aDnl3a8GOZmXq65uJVYc+PmTo+ml0qSiOVr
xdlJPMgaouEWcUc9o1qG8RK99sLYtHmxadw1krMM6KJtQf0MBu49gTUZrWsqxB4r5msZPkjuvE7O
EpQQ/67EfeSDwSlofe4ysjc867XW9Q9m8THk8M/2VzHtTNaGZHlg7dtYHia6PHE3Js6lGXngZQzh
wyNbSJoGjly3EFl6QsT8ckV1WM2fk/neYoxGESeux329eIFH+5CIHxN8fYymbXyzv09j7dWKezsv
wFA+zYuKLOuxN0jcyWeNHisyJU3THydzjFb7J0g5/uB5ocddv8xjgLjIurZ6vsRwvoUcLfr2R+Jw
xMk+gf8H6MKPFSsmvx2quGlBylxGuSXetAVShxszK2ILVCLwVSaaAQe+QOIthEnbdqRf5Xxw6U6N
Jwc3DohqMMU2/czjvsztzYrTWTjkKUdGsfb2p6npgeserOL1fiXpkA2yVu63LdkSvYIAzIGWqFby
9lEXMAddmvGxLA0YzY6+Q26w7hUDWOfgYcx6d1rc3K8WhF0wjczpDAGFWCKG21B4L/FbetMYedjs
i+Md1hbeMMaTXpSAmK936SqWAQNQ3Kc1xCI1lgDNi6mVmF3pK2r4eb9gvulDsYuHNGDKYM+DnCOz
4p7W8aq7EJ8lgQCzywDnEEXKVZu/JmMIdWdTYD6/SSr1aSyhNE8Nw7lCBz8n8iq44ZvNhognp3yc
O6Tv2hVzZ+j8RQyYhLcmTE/7YRRRC7GLWJWNgdpkviqN79iq4qbRUgJjDfRVb2P+WUFFnMN+BkI6
GN1OBGbLqvFd1qk+XKzqy8hFkM9IW/cUkp/2AvZK/lOQkycKjlCi+02uP3AOmhE5LrURjmPvT3p/
Kdf15OlvmH/yjfx5LnqE+9Jv5skvMPg6qCyEV1tA6vHZ6XZFd52K1CbOfoVC3MQOHGrAcBhCOmAH
EDsNsJFCuBBaWYEb/LMrI5p/ZGKJIDWQ5l0eWcbGXVLF3moyITVLVP06i1gvBBL3D+5ZUOjBMntp
URx09elldaI70CZw+zzQqmKzDBjC1I8anDmmgYcLlONcCFnODlg22nQsV5DEoGoXgh3scw3kEZGH
s0xROeLnt6kNbnlrmbjiaRGT+tLnH6TZV/y2rDJwsVlt9iTlhNkPtKkrz28czHsWmPLS6c4dY7OD
31BbnWfIdWjLx2h95TgjNT6Zcm/zAo7d/ENBJG1ot+BIYfjvYrt5irmVxCzuqeyVaF7gYmxqrC4j
QVnj/GTZjw7/PzXqcKZGQDu+cYqnwQQjk+mnFTcTrx6WtQ1FPfiLMCPbQ9rc5TLg8+O9xrMV9Dxx
xzyynEUZa3cVy5JZYT5WHsDbDVr51GY/aTkENkdGXT1YOfzDVy8R3V0b/lEtLUpUFMQGGLyv5YzG
Wd3splIPOjg/TEOIOZOpfSwcDMBbB764G3OmKThg2Ln7gh9ZD0XkezUko0rMPm+6SGSf3EYXDiOK
DLNtdd+/WVLENi0CkjUhq79MONwX1oRilARNj8TdGHw0oBXafw5/zAbpO3AfWE0Ll5w4EgS5bsEB
XIEjVLNfz3kCefaoHYojN9a4U3oyrmLXjiMSVrlFUPQzhnxS3MmEZbTAJipXmJKkRzIevaEKSOH6
YMsE00x9DdfCXFWR7shNxdgYEquBAuKZFdXZMp9WJ0aWsGJxcRSB8A0bXGSQ6EDChQhOMystqzbE
uDjurWk/SlibgUozLW5UKZqCzOKruQPZW4VIEsO+fjVXbWM1w4PV7KcZBRfGT7WCQjDqtcrMtMw0
P6/6h66QQU5/1GMRTgKxqsa5F2c937XdmQ3XwcPQ4b7U9/2w9fQtQzoIy2x8tRKwj+N3qPdsUgSa
a8QSOtWGnUU6yd4rzXsA9Q031op4mIlwys5wmABOmtqTs+GZETCF6vQH69yzgRRYlN2uhNo27NR3
GfGSVZQAeOh2Fv0b3gdID98yqm9yu39HLfqiw9EQ8fulW/B7QBWo2gkUG4bINqXoTr11XpfjIIzt
WmcfeTvuphyMwa4IV2B/TnvQEYeRpIddZ6VG5iRuV9wtoyMyuhjBnIH6YOs5zRSCm+FL98WedOSp
VWJUHxnce7UfmDLA5aDeB0gowJTsBl/coB95XA/sy6JD4mjq6i4YZ8FBNGfmLxComcmj5bb+iFsB
56tBHbOKKhL406k8bhuo+M0ine6TNpP91pOXCZxF9E+DVp3MItXEjkGpQYyfzXLt2M20WoSXDbrR
qTbloTmsUW+OR7ft0GcrglkfkVIRVKIltHIA6+vL6pfTsqt1yCmtva85oFZJC0cxO67DEswY1Tbu
CFqdZgB+4R0XzsXgowoIc9YcMuiEkvoHU4debTT7xAFI1fziMkj0ZYvvTFsKoVSddDutsKJMNKcB
PXVdHyAdWBTouZtvvZbtQDcK88YIO2djTRaKhnK/dt7j0usxpHzjBbHUVvBJd81wkTzqcIfK7qGd
TszbdeszXgIY1RoSoh1YA0MT+KWh4+dD7OZhENscfNJCB3zTwYcFNbptBk17ktYKrGBOzPrJAcUd
bE/f6K6WYUfURo0ucYXQORY2PWrDGKD/B6++am+0V8n7RNN/EilC3K/5vXIHGEn67GDKHYfFB1Qr
fd28Td1lyPOAoVAYLKBYpkgEDhTFb7NoJJIDrPhGGFwVJK50lQACjxrX9odhPjqqjK1a7pC6bhWM
Q+zuIiQPUGSCbwycz1v2I0RtptUG23sAubqI6xwwCjdijcuNvmbhPVFZVnureWtodRoYzl9icT9q
8BocT/zoqYfVQcVVgz+31QZAdJuu1f3Oqy816g4Ty1U4z2wG+CIBEbJpVWcp4fzdLX2P+oXSs1dC
aWlwVoqSUkOKt7Z8g41RR91c6UlZ2bOOzaDrF3on+Y2qgzWlKxQMlSeLmfFiMeNF1eDbjkxDbbnW
cEvC/zcci8HFjvcSrmcYXWaXVSovlDiVyyy/CtvY2MYMBV4VG8X6MLhjQLUh6MtTp2798CN3AAJp
KQCScuBHtQDjSfocPEt7DGTTPwxl7K1SBGCzw4QHng3efKErRCYLUMvVC9M/eZm6agQq0sfSMhIX
aEJf9mnn5QfwGP1iOdatHXc2DbRhStxKT7mUgazPZdcGJuPbvtmtpMICYPbAroxYX724zDEclSOY
rQPa6g9apgWGoQE8EXNcCKBQbflaNHBkresmIWP1aOj12aztCsDOEhdE21Sih9jZj8LFsdSaQJWP
PWOhcr2Tfc8kBYs5JFUK99GUP3R1ythBK18pwoKRmrzyC3HUq4MwdtJNcpntQNXPtNQazspBTm6h
FHJLP0NvlHc73u/Au97Z6ojpZuFij1nl44TgrMA7q9YDhzBFA4i7KPaZfLNUFVRyR9cDktW6jHVy
c/KtcNLGwH/eKY6tpEEyA8yU9ZmvhwZp5eg+Nt6uR32vWzCgvSyN57vIRXIAciafYRiJzUiTme2w
pBnGiecBBUkmrJ0kjV/1AHOk9SSBj5kFooOxorxIp1ps+HBDSxjX46W3SvxL3LHjByM7CiAFBU6P
LMTzqZV2ZrKQg+advVr5rXicTCsGtz/M1W3S8eG1dFAKTspQZWvasOr7VIFrjSG+cFXI92Z8krVK
Ncyj1dVL74aNlzC651Y0qm2xPLZ3PU2U16O+g+fTLFdf2jWuCztcjKOzAosdUGuBELRTS5eO7U+r
XCIoloWMuak9YBYfwAJzLhMvfFdu2wEWosXFmTGDa2NCrUTH/GroWdChiML9F3NAlU1JQrO7SXPP
nNs6qVBlCqjfEHiLFwnoOLteG9gLjwCQHjDL4StkprDlSztcO70Nz0TQ/ID6SOr4edvC0PZrEGhn
9GsISCnE8fLyC4dEvFluK5hDSnpq+hNHPdmuWmIUJKT5z4mTC4aq/Ul0wA+KjVU5kYmQsQwCgWrn
QjeSbqZi2Ipq74mNXZ5EuQeEmXsR7+qkGi9F1m44eyhkGdI7DgtzEd3pYVWFVEICaRqOuED8akZ+
VQpfEyPMVUMud4b7g0CzNOOvzWjnyJh4NNgsmjTYEyUluXWEYX9TIBCmr2GSzy0fPQsFYXHpKrhr
zrQIc3k1HfHDwXSAsaQm8vtqfOYt8aeZJbrxtizrU1ba+0K4d0vXFTdY9zlKtC2b16Efotp+LbQX
x5oA1b7Tar71HnalhZQN3uWaxORdQnUnJGgrlaoNR1x2vVrT3umSbtaBUtjIZdOWboGR7+zZjTvt
dYJgQ5dlCVmHEHOUmNBI+br4aGyHkK7AyIYV5MOMt+JRzZaP1tgPhXdolQz5erWr/TIe8zypMaFd
4oAPNkRrpmTyNhkuLwc4qzZFBRNBPZixk+sofABoee8OX5O+NG8V3XU0zg3ujwOBHdc+dzRfoOSt
7GpHtYe+bJN2dkJKk06TSHfQvqXdQ+/i281Xg/d0vzo5Ml1IrHTvfZlV+Jd1sR9zB10BUs9bSWQO
5HNgm0LvjcxHhYrRFytfdL9vHXs3Ow0q6XwZDsybppcGTcEB18KZa2+O0tO8/rDknk0oocrpI8uM
yFiavT7aSI33UM0RteMbyIqEBfjoWnXIAHHZ2K4POlsAdIPiKLh7S3S+25GgQ7/pLgGjTMxVgIte
dREe71vaj6IE9Zw8Kf1xaZDCTRetP/ajjjNqvXpwr/TJINogc+mbbQiAvXNsA5xeMoDBvDwXqkV6
DjgF6U8mt4N5VPpHuSLYyi/I7RX4SvJrbLLEyY/2zDcMDfexQmI4TNCCNPNwqPMvKjvMJLx79Rhm
fb5H6RY5BU5jjhFImKcLjMC6iN+TtW/bk85pwuYlhra2jxnN0NBQDOiH2oIViNbjlEBVg+ep0++K
nl+LXESV91asH9aaMv2iKnXtBI2Vh+4H3Wpo16wlZgeQ1NmNCmrtQEoakczZNKqIR1P6mF3aZyZS
P9CfXZ701gzpQLRS1XNWASrbKAI0b6wiBcIF0hvaeQHHzlrQj6zLNja8T2+FZ5fRHmy0iVmx88Sl
kBCYdrKwAUto0egGw/9RQ4ur0+TolAIgqqvPyRjDPH9r6pPNkRE0j3QBgOPcYAUMwbyADg9DpoXj
+kFaEWRMD1BNYQL4HZJ2ECXxJTdjY7z07QVabr6unT2WMBzHBrhjPtnh6jTpiMh2hyV6Dxp/DAsz
Ik1TuKv0bYUN2y3b2nhgNY91rUfHbguFE4iO4UgB/vLGz8JK71JRHjaQW75WrhlY7WZuUVC0j23/
NdotEkIcTSIfcYebs43BrxBeWehhzbhs27C4hwmIQmhmi3Eo7os+Q9/tGW3LccS5ZHXQ6hr6UFif
9lk2SAr7OqwwO4W5o3DWZ4xVoP+Rl5dKGgoTYiB3A9ZwTWB1bHolxRVjXvE4Yz7KCNG5kX4ujcCQ
qD1NFJbTRH2nX0Khk2fP+mGpF09HCMC+7LFPVZRXRQBNr6hdyQ8N7I25fhU4AWr5qnHVwPA5sAGv
WXzr0U9XYjZyujTuO59VODLILAHJZUiAMFkeZOYLm3rfoKiediWuzBZsowIpwgp8GmPiKV9kuM4d
PkKz6UlUjxQ1fequediNaGVjrnmkeTK29zqOxrJ+48Ox0d5RterrrnMb31mQMC3TfrWyuFiAleRA
7ZV20b3mDJgm6o2jVm5698zR11EzomYeeECd0JTontCDHe3LwFtk948t8iEw/QX+yRnfJgN0Yd6h
k37UZJY6TG1b+ZD36Aj371qfZsuXg6Uq7cNQnTJtCi2jwU8ZYjp/wJLN8d0eV5QgqQH9ftqkeXVk
6IfcdZx7jwViyX1Nfnj8y0LfBEPRUNe9li7wIJdHYjkgAfOn9uABXO0b+0MW65da2009gzuhdhp/
JGg7Tua+864S+4hUJHG4fLUaDampGdcSANV65GNcNDsIjDU1yrGyD81yU6BUBzBqVDHPsG1MJByK
pAV2PeE9Jtm6sEd3UeBPbSoD4Opp0LOdnJ4URIQGCI5nvAyy/LUTGADEbQ3BaK1IrB5INabj1ub+
S8PQV5nJ6rHHnOAHZ9kAtKILC/dUWucRYMl9B7oYQ2Di4NqpK98kgHsM7ScDqnyAQgBWUwxwAUH8
8MjnlP3Er+CaB4dfTRNgoILYVg9xu2Z1UI/0N4kdzssHUBBSQMdBufThjFkKJDYQLJIdkrQ8bIwp
bNFQBDqdC6QLdNvUG7sLoUnh3Jvq8w6+Nngj9KC0T2K/EJlmA9q6utpOwFPmtcbBeZF4x5F0oSme
ST/4ZifibMzTohJnTPd8MLmAQUHu1+9LPe8s9IulLqJB5ugKH221tccdpMiCTMSFhvp8wnglQXi1
th5oWF1M6LntYunFdvPKRPvXW6AnlXQeYhS0FPL8Svpbn39O9+KweVjKCidLvmpuRIpnSu3Qnl8y
mhaN+dZYCLgSt2QsW88vTXhITDdQ1/378JUFcBdCIqMqjrjcNhgB9nMPijA5fv+hubCMgY1i+UKH
dEOLTD97N9UPb/2i9sMsjnQ4TeIrmyIqD6aCbJSOvtdFc265utrFLjO3wK3jzgASNy8RWPb/Q9p5
9cbNJd36FxFgDredFFrqFiVZDjeELMnMOfPXfw8NnHlbbKIJ+Ywxg8F4XlbvVLt21VqrduyDlZm0
qyJ/y4zffm23ucWdLe0qQfw1NlBAfmrjKsTKZE7IdyfWk5NeJ6EXrrygfROoxEvZAw/EcSob07Uz
8ASWT8hgl9abWbh7P6V1m3Rt1C0lgnqnkGFI4t9GK69j0gN5TZrAlLZhSFws7TlOATGJkeVrJJ+2
BWr1epasc/e1Tu8ksohile0MIyPL0KxMJ9mboE6KwiFX6FwBmdhojrSFH7DVij8oca2MWnk2W24j
SeXmfxqygH+8MKlI1i9yIsYQWpt7Rz8K2rXmufet5G94cwp9/xTmVbbSi4e8GqDSBkCHulVhHKPM
WEHJ2KK2xIJ4/B5bqDm41lttXtPihUDKdnJ/3WjSdSLuDXMv9fFVpjzEzuhOKBla76H4PPS/My4p
wXG2PWGkSK3WzNNVaoj7oGnuw+CuIsZtJJOb749vIvxCv9hK9bfwM68Kp1z7yTeprh61yHjtwpJY
QABmwjPG726V5imIqxuJq4Bvt0QRz+N/j41XyHcrpziUlOTDHxIjQenKRNjLa372Jg0GMdvKT4pR
rsPshoeLQZGIALIkBjWDeuWQCFR8uyO8idJbz8gAHwCIJJUslR+e+xIW1U1p5QevlVaterTUY1A8
Z9aLkX/vYn6yycu9f9IaOoy48DQSKo3KdVk8VZRMReoQHfVVnqBJ9G546tpIom9h01wZ0LuG9HtQ
CrcQvHlSjxhCylspDQYK8VEn91ZRsCFtLgPxkUve0rL1RyU5K7UjzbFfRbJsS31ro7y8diuzvx8S
49pRg32BEFsckr0fuseK/6M/qCstd9dVqSQwRfN1HhRPbgkASR7QKKKRATpKT76AcxJLzpBLsUK0
rggaV+XIWm/Dx9SU7wVyn91DZxxVNVhrQfa9avRbqUFSsXHWAMwPoXegpzokR796JPayAJkY61LZ
oCdIAEnIa9mt9NhxPAKHF3MDENj8pZqvI5YC/kwof7g9fofEvqPD6/d0D76psGoUCukg+jpKSfrB
L/aId60d/VVL37oYbnS0cbJHv7yDmwrC+C6nEtQEL5nRk0rl9FEuEaS7qNS2Yq5q+Gblqg+867KE
3p16bUFgLO/MNNj5vJ2bnI436MUMMENRornLooccXE/7LSsPFv+kGRCe0POnKB8b9zEXNkb2pum/
dXJi/nfV/05yLEyfnZxC0Z8o+CBfXScPjfmUklBOdq0Qb3VK55L47JJ5K5IKRq2p8/R2N6rxTfe/
p8MVUVfqbh1QFVzELldiXm6pOEJKXefF71RidNm94xfg9h6E6C0uXsPwqettlAE797HmqSlWFppQ
PNaJ1TSo61p4pB3VFsA0+7e03eioyukq6W6i7KblwQjnYF/g+cRiq0d2U7/x5k3SmhV4Fov+Sq2k
ldzdpeb4YnkdgQ6dx40pRVd9ddVrrybNDlvbCW7Vaq+GezcNSHxxeMzvdUTeTwHy4t+oYbYaP6Qn
72F8r3syZxUQ3k9PO0Sx+1jo7o2SBnd1nwKOKdZCje90UM0BFhrrv/P0JRyezHyX6jeaes8jUs0e
Je9JUR5MpM0aBcePfIvj36BO/pgPznUvcvfwbgufJc+/jdNq7RIkCUa0bXjSuSHTGoe3epx/c6wj
V+r6Mur1HFwNP8UA/G4hTw5VdoITNj1V8EU37g6WlNzE/b2F0ntPs1MRHUFxqQ/WOUJYgvwL5xK1
HEtRNPkzkjtDT9MCyN0f3NcMTKy5gKmfAT0jZ0pPBtS0RgCvOfk+YJgkCguOfw0wpeuiHX1Uf1Ei
ekB1Ehfaiz8CF0WjxiV4br9dnshzILwk6hooZQjHBrKqI/T7BKWetwq53bhuDzW3D61EC/WXSu7r
spHZEdKLisZeMgqzdDL+bMXkcq6jIO0PQSFkSGeI3bovxAKfFFbqXWMM+o/GiLI7Pc2L+6oYqme5
LesFoPfMUCH6GRIaBTTVY9N8/hFlTcYk0er6YBTts2mFh7qNA9A1+c3l0c5sl1M7ykRDDs5sSKm7
rQ9KY36IffE9D4TNZROzQ5FFRG1gyMrqdPuHUk4faC2vD+7wq1LMHdTjTRsUCw3SzmH/yCxYhPcw
wFBxnLLf3dIsBcnM6kOo9HsjxCmhShJvVJLSUVcutDiYCluyBWEB6cSI7EYLouQ45pOd6FgO6Qyj
Kw96qJbbfFRBFUFvcqW5xt5q5W5b66DcwqNZVtaVMajJIXHK6Jff+XDzfW/gYkVitawAuWSlLyys
6rg7PoPsP/+8yUFJSwVER9eUh56nltUnr7xIKLIntwMN8tQMvHyvHQLRXRDwmFsD9PfZNPT/k9Ev
+jwrhtRIUV/05aEOA95PTL2cN9uu1e8zeH+Xd9Vf/e3pGGlnqCJzKUMmmXLLklYJYz3jKs7y56H9
GBOlCkWFB5dMuAg9Viu4mfN3xXm/bHjGm0undifuoZAFwfJq0KJ+78okRaUnw+0f6jBqNs7gH1Kh
+X7Z4F8C0flIcba0bNYgm050NbtwMEl8luXBzUtj1YlNfheFIG8jmaxR3NXBPmoF9daoeodr1fDW
aRvovEkFdV0m9b94JviPEJJEWBxnRK4qj+Ko8YbqULSAkRqAEBSlH9wMEN7lcc/tplNDE65L53MN
cBCrA5pCEtl7IRJIZXnrKkkWPNS4ZGcTDCUJCu+ob2JOTjMqZYbkuWV1aEpNeuEVRB2j6dS3y+OZ
84Own5CFRjYDhvVkGR2n07umB7UxDPnBt6KbQY939bAkUzY7beg6qDAu0WCd3hw44NJ0Wrc6GM1w
45EapmiwDvLuWOJ7L49o1pSmaEgeoK1pTr1gLfmtRMti5k2pqOKn6V5w4l0i5z3CReqCg5/zaVDF
0SCjtSKkvpFYdOJyrSC04oE2LAcj1uD5CPdFmzy0CjwEXS9Bk8Xdtz5PbDldYnnPjZKuL5pK0ANP
ejqhoeRoVS9b5SEInTVlaKr5wa4I332zXZjPcUdP9yFxm4EOsTzSTCf+sw7zyHBNsTzEZHlAtjbQ
jchtJQJVtEizrlIkTq46x3u6vIxz238UzYAMbIgE/5PtH1rB0Ao5ZkM+32vNgbjo92UT0tzmN9GI
GRna6ANPg6qyIJUayUp5UIdm2FptMmwd6W8+ckzKQ+He5LDC1p7Z6aRjDPXFpRnTtleNYVPniUKq
wCCHr4LHDbNa/vr51xXT1PFn3OhnATpilh3JKCqBiUHS0fFWLriqyxMwM8doW8EUlBRTEaF2f969
pUZB3W8w0YgkCj6kYrEx4xipTTbPJwuTwLwP2jJoo5inabfLMjKa5KQaUqZW+VRAG2nalyB/kdtm
e3lgMwv7yezkWMZxo8exjtkye8lJ6NK1YxU4L5eNzM2eypmAzomfOQssNCdJrHK8c7se6fXkQ7KW
VCQXLBiTOLiWHZUm7HV5KOQ7x79bilbmZulkAMZk+YtCsBxfYQA55b8uoHQPOUKWvs5IlfRTM5M9
4JdZHCsCZsrs0PtgclIH3h1UpeoFyBmJHGPdiSMIdli4q2fHJ3OALC7Q8xbzsuYItWZ65UHJ4n5b
p6Accw7wHeqc2T+cJDoRauM9oHGVTqaSPk+RlUp4K8sKgcCocJz+ZTSnJibT6LlmnshRyzSSNSjJ
KZImz7Jfl/f0WRxJ1DpqIvB4QFJKV8YpPbnPYlXzS0kpraMGx7IeDAp2NEkbSNS8SP3Py7aks8tz
NKZR+xFpLaWe6c+3ombkedGax5quB2BcAJf7brUHHS+sIB48DFb83OtFuc4iyDHg+p5K2tdeQX9B
jdlqfQipVD+RjSSn6QUPoROpZG7l31njSl/dSpOfOl7HJ/OC4H9p+k1tHhtId7KafChWddXF6UJU
fXbg/5ohmsDjI5qmTfxWk3ITCsgkH1VSagm1pDpvl2TzzlzyaMNArg5/ZFIAmWzVSuSyaRxstF32
3VOgpFZqvA8NMSJu9h7q1HiV4I5HASiVYMn62ZGcGJ9s4joxUzO0KHuJvbZXOpXyX38ldOrSIMdB
fLp3xtFp9AiFBE/maRqXhbkqJGFh6EfyQRbYJno5t52thN/KQN8IKBU4srWmzcFVRbr68rY+i8xG
0zpqgOS7EDCezq+AJG9V8g4F9JvtO0d7MKxip6YW4WHycdnUeVZoYmsynT1631JVW/qRZOhICfvu
0a4Cvis0l+E5S9xvplhQrS1gdwKPuGx8bq/iK4ga/o50Gjx4HlBuOQAQ63X78ptSLWQzlj4/GZqI
HvoQeHxezcPVTuM/vvrzUZrB71gIYyEEN22JkPP11ula45hm70kFC4Ey2j9Y4OVmyBrQWWWq6Vn0
ROiG0ejHcBVoN7K6IItwfpQYwMnnJy9RwMIIbll8XvGEn4lcHRQlp1ivZzf/MAyTR7XI4w1Flom/
CJRBBl7e60dazAC/hTzyftnA+Z3DQCzEmOiapRPFj39/4luFsqUzLILGRz2+cj1YusOvLgNcl+0V
M//ypv1sazJpod+VWSuU+tGU6L2Dbr8XL6SblkYzeS55PCo6T2c0EMwAMFO/e4FLUJOVKALjH/aw
JJGKHUWZQK5MlmaIkMY1ukA/NgGkRgf2QPt8eW0QkTzzpLKokuDhWkArmlvp8+q4Qm92ldq7D31j
pAc0oumxrOiwidAefIkROd9HEljYlIVTNK1cC5EXH3hsB+Q7DXGDRoZ2M2i+uBX0UqQ/UwpEEvA7
QpUD6J7S2wQd5AUQFWC8RU+CN0nJSY2zb52Qazee73jrTpLaazUGWFxQ9rfRpKlWwD0/xKrau1pp
3QQN+qdCDuhHqB1rxNbDjgOx9wI3ub1N2uHYZ/EHrZb0W8+yhp1bmzJfkKV1qmTVJlUNYZ1R79rR
IPC31/nfBMN5cyyFAmeV6Vu0L5odCFl/62eRu2/d5Flsgt+REFABqwZzZVALBQ+RfxvM/EOrqKgW
YZ6sLacsKXak2q1MT9P1gFbTuhyqVxpy75sWEnPsmT87R3h36rhbAc4E8ZqrL5WrPPaFAJQsz82d
laLX4goWCpUqcutxW5jXctrDtO/q8Bb6iB2WHeUN51ucBD/o7ZWtqojqfV9X0W1oWbDFcnhXsRxa
2ypVx34sznOdV/TKGhLKPTlsFoHjfee6YXw7gFrdJ7UGYd7JgaRUDRwMTaniO8q27lqLeYMWvmZS
fG7fnApgjeYFv2l8Re00ZfVyCxhb0up//Eh6gLE/rGsVpJg1FO4qKIw/Bmww+JDFddXDxTMUAPdl
tccpBIBDC4E3rvC77drfol+ARQuQ57JaUd2g45tuFCepN27j/VDF5IfApQ/hkN0B3UZZ6Q2lkLou
wHT5KGQkTd/s3L4+9IYMRaGrb2MD5ZO0SVQo7FBMVde3JVV7kPIM8kSpy/shpM7YRWhcJ4HugK1o
frVx96rl/lOWB/oanPt95lcdFAnZXOeG+iPTOsq/1Lyo9g+ubYhOsx58x9q5Shvt0awEGm0t9b2Z
cy9jnk5RkCxCInXiXoxK91WVhP6D02g7uUfKQTSpAQGbKWXodFLz5WuYxJYK502U0Mk7k/6nbapQ
BtQ4H2qjguad7KxOX3ggznkYnfII4sCkl/gz8TBDRw6C5hMPqkfRN01oCe4GdiB5CxfmeUTBXNBM
g34+jOYs1dkEtLPl7ekcS334bcYEgZXkfFV2iywZtR6smITw5llXn8xNlMwpUVigfivT7zkSFrIO
54+mTxb+hoQnt6VUxyqRRQ0jcfCP/VB9y2J0+VPI9tBPn3hWPOrFiL62fly+CeZWydL+3s/kis6a
+9E3yNR8I3OOnRHtgug1A+caAKu5bOU8eGZ0hkLOT6csZ0xvG86XUovx4BzzpAcF/61NXkXdRz/m
+2U7c3sBG+P7R2bbyZPoMgPIWOpl6NA9YauE90Dxvvx9NCxVHllsa5rCjrN5skr0dfMbPJRzrONH
E9jV4+XPn9eZeF4Q/Y2dlizO51QiE7lC2rQ7vnDEH8jHRgdf4PXlR5lJiJ6jHX5fK2GzQQ8J8F4H
bj2QtPogKcD/L/+QmXmURJkulgoeifT+5Oy2w1DWiRwKR3isxr22pJH7t9L7+R3HOMlxSyNEgfLm
JPpI1aJV+P3OEWIKmFj0odZFCofLiRwyepEU/ehbKi9ykptXlEZR42kcrhJf1HDKjvdeiaG360IX
uRfCmLVboN3U0eQJNBBI/tzTyzVKg/UqqXvu1lRwIWjUf3xL2w8R+XsaGEBxAVq0VQFpbEMFXpKh
9UvK/H9bDk6GKfNapGjBWwq/MdkuLjUYo2x8tv2YWRe5TMm5SMOb3icrxJsbt7gu4EFEyW1e/0xD
bxMb77FcIL/VkZqJEK34IS2Kiv7toXb2q/hJpP111GSn4aWjRr0uxRLcK/c+rmhdkRrg3h0oAsU6
p0cWuiH0uTj60k2a/VLoQG2QTFDzn4KI5I02bNXgt0slpMjeUkvnLzRomLAI5Xs9+OEEdxZimE6+
pLQ3syNFKj+87FT8MKWRzycvcAK37DXiVfg9HYRdfSkpO+eiVB5CpgXmjHfj5LlSN6kjekXpPiAP
t0pJWhro7mdQhWDYXj5cM897Ym+0sym+0LhCnz6xjTKmCq9V7oMCiq8UaSQWdFedhzxSNJbpk10Z
t3ahq6/Iqb9ftj07jSemJw6ydusaWEDnPui9+XPQ5BdUNBdqZzMmONtAdpTRhZyBdoDLcKg00zl6
1rClbYuN2NVCaDFvwqTEIYKHoIr1eTPwZJIH3hMCWl8OMDzwaQsxxV+F0MkZYRD/s6BNUvQtnYja
SPC4jhVj7dXZtpMQOEoV4yEeRoJ89BgO0pVq1A+NZu771roOM/+lK/ttpbbb3Ne3zQAWTl7qwTFz
XQNFIppCAhKA3rQ/maShm+pKJo45uyf1k6LhnfcLseFMLCpxWyPGbTAHlNE+z24E/6XPREk49vWj
I35LInjUYk5/CW0X9ws33tx4AKxRpNYJq86aHIBoaWklEbkPfsZK5m8CmD41y7Zf3vXEoKNyNtLZ
xplmflCjLALETDh2AK2C63zhUJ0jdLi2yQexE0cwnDQ90OSQ07KRW+GolwYdfyp6EAa+Iv2Ruli4
dWtVuFIHI9qYcf1bLINiPdSKg84ESktR2ZkfcSTJ2zBzil1XpekjjXzqhSWdnWZqjkTICi/+6fMi
MDS5pf3uuJ2fXd2F/RCNyhMLjm3GhdK98X9WpnUtrRdCToEmHEWJvbMOfiFWFwRfT8TQ5hwtT436
Jnf/5CIQpShV6TMrHFMf+DG4K5j/vRlvKr91Nm7vKNeV6ha7yxtobv7GvCJAFMTqedN8PhI0lWx5
EKbCUYDSkw1kBaw/Yx35spUxSzV1OjQLIr6k9jh29f5sRY1D9CeQx4YO5qws+P5GHmx8tbg2EIdo
JQBVC8NaMjj+/Uk4G6mpTN8lhhXmd2F9X0Gc02ACWS+VbMfqUru5WWuU7DSQjtD2ptAipZWsoMx4
RMkJMiT3YPGhM1+pmreiE/KXZ5IjOWIbCBjGXPBkYAPS0qgXOMc0GbVNUbHzUQ1xIHo6xI1ZcUvE
+fUn4qnJ6eYvWnphgCggpIXPXR3q+MflIc3ceZ++P9mCEVGDgTqRc4R5SVIOgObl789deTKQSdy+
RFgC6uzznIlaqIJQbhx6pQH7NzZuSqyN+uXWZwbfhVbfijEkrLDflxZt4CUEHTTjpWvbuzyVfgqt
9XH5B81sF34PngmHSi1xiuLQ+04W/ZQ3Ajq8jVCtovxWaOpVCMW1c+O1WegLMzA7wycGJxOgNClw
mFYkWleyVy20bjvHeLk8pmlzK+rl/IsngSiii0/vmcnGpIlVxn3aO0dioli3rlPJuA2DH3B81wqk
PcWBQj1EN7RteqepKgKgXbUwyhknzS8wxi4SMi+wqZPpG12gHQaj1Gl/rAoHZpkHyFPV2JeHOhNF
sJuAERLmji19J366gKquhGNioRYTZBG0rSndud171qubZlg6G7ODGhF1GuE7afOJ55QaZADrtCDm
1B8jVMgEtDOK5DjAKzUq2+h+dCYcNlHaNig/NIA2M/TISoQnkQ5chzHq4x55ieF+TG1bvMjo1H4U
s+ckDmHCXkniKzSKCnZAPCCvqMlorV7TKHUdqHsj3/tQPFsLmmN1TKN4JTpXfvkrMmkI3B58/7Uw
0f9FnCujb2HXLji6v5X7yZ0hKxrREzMMEG8aEFZObtRBoFnoW/DcDbKtB3kmd/+QHd/I0q3QviRq
hXbX9yq7T1F4CZVtU8XwDWHz7wQ12ejJyND+pel0GHb2QXijo4cEW3UtqSmCXLDOXlr1euh+NVV0
owrbpHDg+DzTR+dKln5f3jPn6FO2DJlC+qbTQQcA3uR4mOaQVF7pqEcNxkbjoV9zG4f7vrA11irI
Xqr8Q0Wc0N2FsEIv2545/SruBlyJid8CufjZ/ZUFvZsa11SPNP6ts/ts4TjMRBAqB1+idwgpFfAR
nz+vlnSTrBEKPgJk3Me0s6684kpHceTyKObNjAMYX5f0P/hshvwlNT0i+GOS3ZtyAE/5rg4XhjI7
U3BM/p+N8e9PoobOrYemLGvtKKo2dRpUBL9fHsScAZMOB2PlEKigOpmrUtWTrqs09LVgakFMXmpA
MPv9EYNnyoSrZ9lIJQE5WJJsOMJxQ+797R9+/cnXJ9NTFFyPdcXXwYon8sFEivGygRnPSqKC/CaP
jvFCmUyPRfOtxk1y/dimxp/Y8CB8dtlzIMMPN9zrTivjfzDIS1sbwXAjBn6yqYxWbqUmYO8WMRU7
kyruVskQqrZkEa2T0GgR3DXTBaNni4QHoA/FmCXkriKz/3mX+X4/qGZaRzYVpyJ5UaIFX3N2Uibf
lz9/X9YBzzdZHtle0jc3aOEjXSaW7rXmhkth9tmCYYqM8fjClQEBTS99eoMYiVtjCoIjLS+oF1t6
CmkzQoVSMK77pNtc3iFn1+Fo0OJ+J0kwPnwnO6RoBz+nH2ZoJ/q95L0WnCA/vw7kp8tm5qZQ4fEO
9YsGmdo0lBAzvcjjxgptjXTuJk+858ykQecw1AtebW48tPCCb0MkcY4oywdazjmWHtoxhWYYvOo1
qYR1YFVvmbwE/Z7bdzBKeMZzB4GZmuy7SKatgDUMIeBuB7DCW14teLfxIvl0Y7M4pwYmGy9wfU8N
HDG0ebq8q6r7vRKRhKBhgyYEG8rkb7KbHoDwaQsX3LxdOu8Y7AjodJMLzsnoLJL3amiLOnwZ50Vv
s02l/KLkpDb7DlFahAUu74/ZZVP+Z9GaJNFqM4mdQlBCG8n5mGcLZBLIkH/c9u2ynbl9qNIHj4Xh
mXDGEmmE0A2RtsNVyOE66Qxb6y17oGns182AKIKGxa2knB3j1uwdSQmysTJveI+qO2jfTb/c+A6e
97KlOYehG8BrIQLoAN6Uz76p1xI3kgYntfuiAMYQXrupf2O1MXpWt4a0AKqbmz0IjpRhdIhUlM4+
G4vUTPHruMwo2eOT2pc+TYl/lybv7DXHrgeVpXB+cetnuY1YS+tQUYTUziNUtYUQ/S9h0BCykt51
OXgKJOeQiW28MJFzh9mkoq4Td1m69pcpcBKqeEJQikaA1Uq+k4Q7a2GDL31+PAAnn89Cv8bNupmd
r9pgQ/+Ty9tgbmVOf/24TU4+rwdpKUAxSW3zV5rz2mi6tf7VZP24LCcTNC7biYkAOZNaH0cw+FsB
TZf/zwma+Jw2UIu4iPl8LV4LdL+5ujxBcy4Nzqwojt2w9DMonkhn7cbQ1cyuhOEqjW87+ojHP4L0
MemuUT/M+yWDMx6NC483igVZ19SscUOcTFdddEpSB0ViJ2Je7p3SN/dQZ1H70WoXYEqwRBaZtWco
7FwiPuvM5XTFkDp53WEPFcYnKs4fibm9PIf6zMnkuiM20al8kRuf7DKtlyjQNF5iw6wIENTvAmHd
smXAOa1NAz00T9h6kfZYxcI2V8IrdAXVZoPmoGncwyrPPhrDk59zpMc+Mk+tENaPjBxh50i54cOI
bmUWgudNLN6BCXJWek5hN0v8YqV7oXvjJGqLZosyvJW5jo6pmlhoRjhNJq9ENwfwlRQei4rOVKKt
9WFAH6ALG+j1erJr9BqRANEZDrFvKHviUmdjpXJwdBpk5tAFb/kfKHJ07pWQGrRSEAxEespe1Yu1
pDTOi1lx9Rkqb0K6NZnuU5SpgS1KnkWLC/oVr50MYR0HyA7Fj0rZs/btW4fo4i/SjtahMWrElIyY
fh4OtDehV027iy3pyVTw006CwsPlpZpxN0ApSeKPeTEqNNPDajRdhJhIxP1W333EpbRQJZjZbZAq
wOyAblDYDpPQR6u4sENNjW1XRfhi+CWF935729BJ+fI4ZvwaGTCOK9gCLuzpAyZoh7pwKj+xo74j
z32XoUFZlwvX2sxkcVfzcuBO442kTMIsT1JobJgVsR17N86T0X813avQ+5FVGGs+vCSnZYi014ZS
yoUxpv/Whs5K4VF0eZbmBqARvo/8vJmEhJVloi94SWKj8a7VL/pS6W3h+9MSJ6WGPnYavq9aW2tr
6gu+eenzk83kWqGjiT2fN/YKz+xgc3l2Rq80iaLp6KuAXBtr9mdeq+wjdATDLLIHHS20rL5RlCMx
daH5N6KwhFeZG8upscnBM9tIi0Mrjexe2iPFpiw9pOYO3ohp4FUPoZ3+Fp+vFTWMO92k5GxX7jYN
YbcG6SqWNunu8pzNnDuNKpZGEcsSzbMntQrWM6EZa2xLmrAWvfTKb419KXZ//sUMCCYJEh0wgMmF
kg20YtccP7ZNRdiHtJnIFTTMFHFpODO3P1mQ8VHNLjjHMLrWAERUdAu7F+DJWvVWb4Nt798XzkEP
6N/TkMeN7i+PbWYnjGtEWE6qVYJd/XmlAjVh00lpYXsPQpxsAS19/dRr1AfA4rFK9BOdbIXYCArT
SNPcVjLyaystebo8gJlzA5/NpAoujqdGmRxLP7UUpEXkzNbkTfz42L0gjxgsPJTmFgYAHp2SITwB
/JuMIVdrKQoiJ7OjeJeW2UOTbVV0F/Wm3clGY65eh/BfZo2SIrIfbOyzN4yRSGoedIyqi+G38W/7
8qzNLTuUH5nLUcXxT+u/fclSJWLAVkPHvN90/dKUzRqwuNepz5vUoCZTJgq4enDHhU0JIt8QQG2+
PgAudl54+DEu+MmyR1JqGW1cMEGGfF1X3k6Rbi5bmPFh5Gr/szC5bysjlwrTbXhJuNHKNWTapaBH
2/xOzYXoYW6qLIjTFq9wcjRTJJjnD8h+dCotpV5z79paStbNfp6Qm3LKiF0WJ97LQE1I7HU9t8v0
pc/X8qLUxJKByVIHLaRyD6oFQt1Ulq6cr2KjCBFF6nrohlDlO0tuq3Ueq3ouZHbpF3+Usn5O5eTr
sQ+5WQixYx0DPzLZTGaUDYBd2symJSSid91Si+2ZrfTp+5OtpGRmrigJ3+9N8UbJvO9961+VWoso
eH19edfOLMYnU5PkhwJiy5G80VSxEtuV9O3y52du3E+fH82fvBfTepDTQuBQGAWaYyuHulL7dddH
shfJbIMb/ZzIk9KnTYhdK7UlWhDR39PZVgBeF87c7IqgEmFYJpA+eZo7HDqhTGndRQuVQB9pNgCp
aOBR5UirSl/PSJCSGImyQBHI5U3On9TRacCXzcxGA3u4rsOFN87sipx8fnL6dDFHKFXX+XwZ3tB+
tZS29NtZ8IWzu+rEyCRKkPQYRReDMSTxzox27b9s2v8+b07yqjwL2jyig4WtQ5imi62+sKXm5og0
xyjohkLHWTVddqos9FK2FO806VESpPK5Cl3xRlXaYeFiHad7EsYTg8CuZw8D5ppmOtOybzqF56bd
Rol0P4yCQnLYoOFnmECKA13faXJl/YoUH5jCl8+mQh6H0gXsRyKtySKVcZgAr0DFpafXUkRbpuja
9ZZKZzMHB4A1hJ5RT0IE9TRxAEZSdwaKEjYtlsICWelbUb8Wh3JhLDPT+MnMZCxmKEX8hjSxM/+V
dlE3kXVlOjRBtLax7O5qb6kEOWtPJkqFoqDSm3niob14MBMZTJXd0BESuthaLdH4jptN0Rwz7w0h
6strNXOgRpkvagnUhAFxTsbXq72gQMbDTdNcOoOTADLpHyxYOklEanTaGSZbcMxWV7w8tTVn5wof
rfH1O5Oy/3/fn8xYkKlhlXRpaqs0V5G7D3ovfn0AKMpYEgybkao0HuqTq6auwAzVohDYVMYKZmmJ
WD3jFMC2ahbkGlKtRBefv++HIIKTcgjs0Fo7zY0wJgOvLw9hycQkrlDqRC01pw1s8O87s25tqc6P
YZIsbKY5MwSq2pi5oXQ5vWH8TPdFBGvC8bVt4Z0hwKkLL6AlE5Nj79WW3FleG9pRM2RXuasireqZ
gMRLWl98fdJORzM5GpLgdbKQ9aFtablttN5BbYFWLuTx59yYxnOON9249ur49yebK29MqJ4N+ZUy
2QZ0Z9NXIo3Gf18eydwhPzUyufmzjmexa8mh3evW+yCUNNCW2quv2yA+NpGFIiVIkP95IHI3SIkm
BZEtayv4HXHz9e9zn5FHV/4mWqbV4wKOjIX6TmYL5Q+hq5DP9hbWe2aWPlmYOJKu8EwYAPCDLWRv
aLCxpEA2s3U/fX8yQ0mRaGkjMQJTss2kW2vNY96+X16FWRso6khjXQMJvMlK+wg5xbFrpjb63v1P
WjSFC1tp3oAx3rmoGJ7pt/lWHUI671MAENU9WjP3hZX/yCxxwWGNv/MsepH/MzOu1cmxCBtqRWHY
pXad/7asbwNFE7VXNpHy7ns/L0/Z7LKPuYExMc+fybIn3IqpSJ8yu/WrtWGYCHM/XbYwO5gTC5OF
d1KNmlYp8pBIzGtrGHVUaHmXrWGK0TTtx2VjswsEY5eiFvQ4Lt3PMzdwyfiGk6WIPpMgkE1XWcES
vskXmYzzo/rP0ORO8WEFZujBpnYmif068rVq3eY0QfFNp9xISAg+xkMbL9Qe5kc3oqUInqk8T/a3
1oR5A/mPxaJmn1/VDiSQhXhiycTkhvHBXGdChQkLVSX91n0OsiU89KwJa0Qsob5MSmr8+5PdrXXQ
T6uC8nOgPSbNB0L0/hIxZ+ZeIU/8n4nJvZLFQyzUGXFdmtL3ULN92u3S/lbJllS25gyNwCHQFFSK
zzSp6tSLQkN1EltIkJyx2uahN3VbiTsJ2uPSJTM3cSOVcIwvqN1MLwElEcRI7Y1RH5IOGRBMA9Be
ZWiuv36GTs1MXEI3FNS/eVzYgvwe0JNHyd80+ddlG7PzdjKUiVMAtdPnhWrSYsaSr63uw29y1CHd
TakugTKXLE18qY9fC+BgJnYdPqnFi9ZTY5bTLaogq8tDmvOkKklinCREujMclCjTJFIS3dSWaRyC
ov+d4nkLh3POBOQk6vb8mUlHu3oPzIsN4AhPWf+e90tHc8nAZLIKqRUcpdGo2XebjI5YS3M0t4NP
BzA9+r1OoUPi+7zxVqK8y2nsoPtLocysFUSUCMV416FW+dnBNMCRcl3vqEd18pWgHgvaLNKF7B/W
m2QSsHI8MdWByVhKx/fRjw5jFuPR12hPtvD9uY07Kk0hOIWcKZ7y8yj+j7Qv25EbZ5p9IgHaJd5K
tfVest1te24ErxIlUvvKp/+DjXPmq2IJJVQP4MEAY4yyuCWTmZERFh9bQluXQ6hp30FIqU+lvNT+
9/VduzRX0NlAOwyKXehOVqyUqDXXnOH9KNDB4OvxJs+gYZt/uW7lspMRzyHsWxfiAQD6euqSoMGV
NcAiltGUOeLB0xwRZlpjbfTJ0PYaMUuIXdTpFgxhMbBiRMpN+BC7KcH/adTuHPozhIG73IVgfZbR
x9i3jM31n7g4EbIeDpJ34HBU5zpURg0KG4heze1jDqUgMOTX05//ZkPxrG5f6Zqha0Wkm5FWQ34Z
Sba1OoN8l6mxo3syDmXzCzClJ5zADbWkuvfM8ZNnCUhvWpL7Z0NY+8Bo8mgjCfrfhqZ4Dm6YAxt9
TF/zjXvPEFsDwfcHLKC7D28gFOYBdT0/D9AXEJ5RI3vY59BtHP+mw08grFcO3eIuODGiDGPUuqIa
RyAk8yrfQPIiqPv7ZtbDDwwFQRyKmaD+Q9h9PhRPM0A4O7hYo/IhhWinML3QwJvluhUZqqk7ATEW
qr4yU4gc/rkVdJyWGmCKCFGtv8Q6CvolLvecQO7VtUG5TlfMyam5Zk76s5OwLgO6zXB7hHXT9DYO
z9bv66NZWhl4dNAa6MjTAXtz/nnWs0nTYwtRo2uBU4vuRhIfc2GvlLkWzfjIAiMwJQSO99yMB02o
yh1EEZVpF9WVBr107dGrppVn19LzAUAJ4HAQaV3miioDzDmayMsIfox3O5LudHROVeFobG+eNqTW
sPxSYUD63vPxNGVSxJrl5VHe/WIZVB52ubeyMgv7TJZv4ODBPoE/yhVCykxzPEfLI7f6O8aHziUh
0ZJwyOkOZCCrNAIL9+KZOeWFMk6Nb4Cwg0X18CqcEr1zbuiiVY6RT7dPnQ+uZhuYTPfS4Wh13yeC
ow1hoK8T2NJpDRrQm9smATUC0QRALYjp0aOt7DeL81R4TYrEUfLN4dU+h0hr220glvqBjYB3igmS
cNAl2bbi2fqmLoayx0awta8eVBEN/1tXr0T18scqLgBxCnpQwRfrXJI+JaYLWrwUSwOyNqFB+vhF
H/9cX5Sl1Zdve3CpSIpmtUovDB3KhZ3NIm2EkimPLHPc6XmFzpdmxZ+9pz7U0RAAGxyggYDOtxQv
rWXdIJoe8P+4r6ZnT+8yVKUrINg7VGX+6vFsBMkE4WNh6pvOy6o7nznlW9r6BHwBEpFquj/8vOD/
1I5R7zK9gT6Za8agDUxo8hRP3L7LuMYeZhd01lkLRvhOmNmhbwEu1FCrDCiYQjdxA1TLSIv0D5IZ
2mOLHE5I7Na657FVJwEqt8090Qvy7OQNHyCVrulGiCIKh0ieh19oVXMYJy0BfQEYIjIdKu5m56ev
NTG7t4Q72a+kLAmUgYV/JzvAtn7Phr1Z8h8plmCLYIzuKBgEd7VvFgeI3wLi5cVtUKFxZpdbo3kP
/rpZSp26u5J22gP6bbT9BxYd/HVwYyjhXvCyoHemaEkuM7jzl2wIO3AGQm/xAzZw0h283PCCUzdW
C31HRtMO2ft6D1DR86RBn3llHAtXJODdqHQgUYynwzuD0skViQ5sDxQvsMGrdvusF83KGb/8Pog3
Mb+oNKFr6oKPBOgSDaUOnHHwlruBm7nfs8H7en2elmwgEy2LdLiK0Y94fqE45TTQocrzCKLAPco1
d9c/f0lihO511OQk3QcwSxcHvCwNUTMDVRTeQyKvTcHWzWRXR9lUD2Ls7pNyekhjIME1Ar3kMuYr
P+DSh0n7oFtEig1YPJVeUM+LRuce9hpgBNFEs4M+QKGO12tp0ctb89yOEs/gXPn5zNDEhCII+Ha6
jSvuctHtquaT3/hP1vDl+sQujgupI+BGTBv5KuWWHvvGs/H+wLwOMZQ/QC2aUrCvrtFVLJpBigob
EX11F1hQI29I5yNRGeWQHKuSR9N4xH9bOauLexBsU3hJojyNHsjzPTikWkG70coisSMu4vOVNMvS
GNBULSnBTTQXqWx8ltO3uW5NqBe2zT8GFFMC6mVf7Hj4cX1JLu8ykCQDDQGsOkgLcGjPhzGiXTgn
dZxFsSPGBzG42TaxkinUC0p3Kalv7hXH0cLNSfCAQg8gStLn9vJhjgkZM2xtc5/7ANFtXbG7PqTF
qUPlHkkXvGsu4NNuX6O7yCtzVHlycyuaFgQ6ia4dnB6yrNdNLR0gNIeCXwn1NgNv9vPRJHUMntmx
QC3UFBAue3Pqn77YGY0bJEgTkDXHtGjOA3AIpUS4Jkcx13aNC+3pFPdDQeIvrtmL0MooAX8Vb+2N
gQpg0FCPf7K8eq1KujipJ6YVV0F4XBgxx7p1KVQ3Y1BMuJaU2PWhI3p9TpcOFh4kYMTDAPEKUnZk
wuY8b7Mkj5zyezGBFRndldctLIwFOw+th+h+wUSqe3CcfGtuUggPU3NniGFDChPEXNvrRhaGcWZE
/v3JPZtIzEWWwQj/YYMTPEPm47qBxVFIKQo8NTAaNWrX51IH8WOdRb6d7ZMmP4Ih9MlM1ui1lsaB
XmEDjPPIlQN/cT4ONHH0LWUmxvFmtq8a/Xx9FIufl5IASM0hJ6qCiHxz6KD/iM/HYI92D6B8Xlls
453d4jyGxomRSw04jwvRDsXlNAKcY2DcoRAjrjygoV7idge6XpDLWWMYT+g//Ox1RzE9TH7yZHiv
nvtUz69a8o3P+8b6IoxXapXbwYLO2CfKt23ybEKf2hjGkHrzbtJfMu8+LlHoHXZ5uvfI3qr3sc23
4GkKrP4zm38neXtfld+QPd0l6T+aBUFhkJHvoH5tmmHd7av8u87+Cv2eaTVkeTZu+c88sm2ako1m
/5khnCzIr5Z1gWg7JEgNASbwY6qDOrsNNCgsJ5QGtHxAi0AKDi82fEL3ZjCJv543QhX4H2f8ZRTW
Tuh0Z9UaD1xrOEDcLOR9iQ/7QSa5Iri7xYbaG8ZXu7XDnhyhCuumd8XwldX2pmytux5cMiP1IQqx
7dtvoHD3+ieezQchVdW7IRDWdA+dFy/r7q35YMxfkhisoIMWNM12BPu3W34So/Myzt/i/JGD/tkE
Vsy2X8x22lLrR8HoNpngsLVy4xtxoEO2t260nd4nOvrlftLBDRp7aAJqx1sfEtTd9N2z8a803+a9
H1oF+iKyLyQOnPITy5rA9iFDLHadbwS9JbZD9Qp8VKBDkTkrKn8lM7i4j6HeAdCNjWSKmlyG+HSP
krlNo7Ge93ltPTQ1+vGunxUZHl1sZLxq0ddq65eFPpC4GPWsScF068110w3T7f1IH9Ms3gwxP1w3
tuRekE4BiBD0DkAzKKfGmnSO65VnUed4L+BrfiY1PZC8/PMBMwgJJP0BEh1qGGXFE1jf0aUNkKT2
qXPBu1r4P2hvf/+AGdTTHDx7EH2oLyu/pYB+UJ9G6D4AD5KUBWjD/2ZC7pAThw/JOavWK6zOAC3r
jUPEs5mX35w6vb2fAv7sZCxy5U4MNVOToH3Uw/WVH0zr2bkdgnv+fRkynnwf9LmmNZn4fkb1fe3w
ZwSON7caARqjo64E3BXatohyqbQOOlRrHuNSKba82WTR9aVYOigESoogGwTS+gLSnVgQswF7q3bU
uoPpQrjgs2m86RMI7m8PNXF1IdkExkbzMomezaB9KJo8jSY3283pdFen+sbup+318Sw5F+T/AFTA
cC4TdFCS6YjMDETplxKAlZ//7evKejMyUxc3SArUVVgWj0CNX//+0nNa6gv9+/OVZ19ToaPRaWGg
zscDs7StliFZw6YXpgtIZdD5Ndfp0R2Hz1XlrwzuknbLko1ToGkDtHOB3t5qmdnmXZ1EaZlFznCs
up+F1r8ZFfvUWXSXWc6+6IytZWQ7kZAno13rc19YvNMf8D47J8dpNIRV0wI/gMR9pJfxqz7YK5eP
PPHKxQD0IqqGsq9A8mqcn9jEtetxbMwk0snjpD1x9HKRlSO1bMID4YnUXSSG4t1S3609BsWDiDq7
FqIb1r0Wf2CfAG6N1yFyLyA/Vrt2XerkPTqXEtTM++qx7p3qbpqN4dCLJv9kzLqxG/0EGI2OzLth
JOOjOzq3F9+wXSyAJCRoX9YrzqdyrEqz0ScnjTrjyPg3W/tB/LfbzwNIslGkeBf5u4AIllwf8MQp
KGo73SOr0cEPGmI9jl/zOL7ri/K5L5pXKzf7IO0gonnd+uJ2lGGK7PHEfagcRqRds9zK/TTyBxpO
XwVd05Ba3CknBuQj9mS/aw3IrebYS6NKIO3ySCvUmFcKZItjQCshCHEAgLx4+vT6GBt6W+HRIOrt
CDo9Xn+5PkuLg/BRANNhAJaU6MftRVbn8UAjhzrTZpooaB5aENzP0LP5b5aUg9WbrUE4iPQjq4Yo
kBnYQCEZ2q/rRhYSB1JIBEzU6B+91DwglY8eyYbTSLfqdgrojHfc4LruExIKIJOojPmF6FDhhhT7
muCT9D0Xvkny0+Apj4SMCu7A01WbU3emEUR1vo51/D2Z7WfUte6n9mZVFunqT0wpOy+egE8uWjz0
NCrqDdHq4lC3Ygx9PVvb5Is7ELVZyZcEzl/V46LmZ2lZgXDf6/fF57y7PfjG1gOHHwCKkmde8UIx
hfwD6QWNZmvPyum5qVlQd/lKjnFpaU6tmOcnFV13GZ1taQVC09r4R/jVTms/jcZaQXtptkDMJbl4
JKe96thjqE1nkFBKo5jtG/Mwr0BSFz+PdNg7mNO4pJRKWM5Fhc+35Hl8jesPXH0okQOTg0oDKjPK
tkIBsDKyuUqj3jGSTdUn3WsxOOLRbdAcdP2cLoVKcMqoxSL/D3ydmprCIbS9STNx/bitaAIv7qYq
sDIjSCkUq126AS3TsEmZPj+lVDMfQRPAV5oUl1wfMoyIIvDKkDik812BzrHBMcAYE7mT/2AwlD6G
GBb310e6uPc8TKa8g5DLVF4AEJpqdaTQ08jh86OflftZkD+xPt5BGvXbdVOL28MHxtcGe72UOjof
kBQodUY/SyMD2oPbGenu46z72soukbtA9XMyWy/ZkySTmnKvzlo/1DPFykFJDxrxrNqYTn3MoIgd
0sp27psEaRSrqeeV5ZITpdqVOucyLgP1uCkn+uS6FZUgbcImTKQx/uzYHDhSh81rCQlNHze8yB91
M0XJ6iNBJ6B0UMIFYdwC735a+pWoGMeTugpyC2Lf3+sPvKnR//uvDbUxC7IBXmz6sFGxR5P+csDu
1xnt5vb9ASwP+BzAqONcsOOa6MYycugUR3p+8OzQ45+vf39pq6OlH9gjcL6iaUPpB8hQ725mN+MR
S4d9W39DgTcwujfIX163s3RwZYefh/IafIjKs5BA02ge4hl4BAQqrfl7zh9rey1cWRoM4n+4KANP
3guVWsdKCtDfDDxq5p0wQ+rfdUji8ZUgdXko/7Mij/TJps6msiksa+TR2MxBljgb7O2KrpH2L44F
KQjgpdGf66lvGqTrioInOosya4O4roMMY/lj7taKRItmfKCs5A3iXmQj4sZmjVuD2qo3+j7wqnRT
l/OmtLp/eucjVzrsgD4CCW/3AgeV0ckikwdmWZuUb4ZXbkYbFFcWKfcoEb1e32+Ll9WpMeVi7IQx
NMSYcHBSd88q9jlnzh2l7sZN9J0Q/uesmTcab1/s0lg5U0s+XeYMcapQ5PXVsqU+twXYVwSLhql5
A5vDcZ7ISlRxKViGcBLFIdDvAbUGBKNyEWqpwds6K3iUGpDcBS4q0TO4OGcHd1iBqdW4m4pmn0/k
npfZHYn17fX5XToEeAxLfmCC4qJ6RfqZMDmhAOIUMShoOwHVT9SJwbzertzF8mpSrxAkrf13WCPC
DsVB5TyntO/hoMYpz74UDk12NfhvP3sABwZdLOZN3EOM6ProFlcQGGGAKeX9r96XOeQ1O7fD7Brt
njx3bGX11j6v7E0ee7HTT7g5BsMNxsQP+q/Xf//ipIFCRTZDAkWhlilJ4cx+Yyc8MjPnh1fdAxIF
1qT71qkfUmONEWxxND6afOSWvASEGCTpJjD3olWl/eZVXci8NQbdd7rQi00AkiFJ/wj2JLXO1/aU
sJq36Oa3IatOSvHixP7ep9nOToZdZfe7BnWlYA7cdm8K7QnSqS+17h9KZ1wjFliaWgdeWeIeEYmq
lGHQIq7GvuPowM/dEbC2uAh7lxoP2EkoL3kDKA1Kf01tYNEocBygpgUk9iKnwOMYIrkGKBN88CWQ
2fielSSD57Sgj1V7f/uUaSvne2lRUViBigRgvgBiWeeXXM2T3tIHEA00ebEl9Fu2ir5eunnAiGag
DRHq7pjMcwuVK5JumDCRlr83862R7kxUJ4e76ydhyU+BqYwQBNcmzMhfcXJZj+OcamYFasW04Ie6
4/tRN55bLd1fN7O4QMhZId8jY11Pea3S2ED8TghID43vxE3DpCw2YgZCjv0s+Bql7+LanBhT1sa2
IL0KJRl4JxYy569prgUFSwZkRlxHQICyt7r45YDDXju5DAruaPLgrDS1L34eIBsP/JDYXOrdkeM+
S0GVBmAKXLir4SXZ3U5ij/TE/0yoeW0kzEWe+IBcI0To7gq9me7o5Dmb21cdkRlaG5HDBxJO7oqT
zdWP3dzoDaBwAjg9iuL3kG0arldhQjr9fnTsqQ2L3k2c8LrdpU2NbDeKrcgFwxsqdpOh7lnnDoAR
ayJMtOpbVYyHgt3OvigZ0VyQeMIJoIyk7DNPpNQQ3GERjeNwrpJwXEspLO2EUwvy708mcE7aImUZ
LCC89UFo4uyuT9Ty98H+gRgJCChd+b4Tt37qlSALFf4T2/TTyqNm6VmNKrRsC0dZ3VFRLswqh6yt
EDyjaOKD+RA8O+EAzBFun1R7LLLbuVKwICf2FGeWIIwHjyAA113C0X/VbBqxdtO8vyvUq/bUhrK3
hN1VicE7xM3UO6B8eChsd9tDL6Wnzv0Iqpsgi4tDgpwfqMUfe69+Gui4a7pm08fZSvpgcfngDRAj
4+rDxX++PbTKaLyRyN/idjscpte0s1buhyUT6GVBQQexpdTOPDfh1JpbVhxo2pmQ9pPT2Oa9D7rf
t+v7cCkPIovKCF0A/0f32bkVrWJ6nsXQNsjbX2T4nCavdvZosKfSeexQJcq0v9ftye+pi4hgDOkk
SN+g0VsZVeqA/3vgQBmapOZBNZADZ+QuzdkTFeld362K+CwO8MSgctC0AYzRcwKsYZJ2x6KZwM5v
txutyX5aWfHAod0Z+J5dBxabPrKAJ5alrzxxISafhaCCgyGlCSZrk/KVPPTiBpHUsCDURDVMhTtX
PaROiQFJj4Z+MtmvDKov19dqyZmjO+hfA0ro4HR5p2UN1moYhjnguf/Q6+yXZa8RkC7agRdEUwO2
BnimzyeKTSD7Bi8/lgg9lsFU+g/ggz6wDknUDwwIaBkHysvoZ1VvJ79IPfAhYS8gD/TkzfYXavON
ZxW/r5uRzu5ij5+YUR5R+eTP3G0xb44bB2lihonOwzrRtp5WrYxozZTc/Sd7zNALSLfZGFHlGpvR
ORbl0XT/NnW/Ymd5if7/zDm6skQ98xK0GmMva8ODn+z05qX0VsAtayaUqBsNUP/PBIgRzXHf/gZN
8PV1WfQ9/66Lo1KUMWdkbd5L3wPSpYADXtpwB2188YuXjJ9LD9XK6waXVwddIyj/47mrplvclFV+
RiacUBJU6T4vd6kbtLfTar8zMAJqipALTwnFpaIiMmp+jfYAon3Lj3759QODQM8LMn7Q6LigQWtT
m01tjFmrXLSyGyD6suz4k12AXHnoVtIPixN2Yss8385T0fncnds8AmOZOR2gAzA621qs4D7WrCgT
5hJOBFiBceeJwgnakjwNsoOqtT8xJ14jsVjcdEiPA5sBiAkquedD4n5XzXqDxrp0uGeyfWgOawg8
mjRk00cuBOddAxp584uGxMQq0d4GSoDIn+4MemDh9Y2weEDR1SP7REHQqKpvermL9p4Uj6OG/NC1
T1b1a8jerptYXBnoGaB2C+U9nJrzyYqrqu0ZxQg6HgrnDtoTAz+IYmUgixcnlC1cG20oshJ9bqVM
LDYkckk6nvxxGN97hf7PBwYC9SF0PKNJGPmRcxNaTAlU0EAqls9QWgwTEbgoRq69hheifORxwTIB
PQDUU9VkGivMWNcQ3EpWvLu0tnE8qzQPan/6CRHpJ6/Q3uZMfABPe2ZVLuLJnVOWjLlegk4DTZvv
0FgMsv1C/DUn7YdW9bsyHVecwsK+gw4nsILgD/eRk1GWq0on8LbraFvjxW/ff2iqPPCL2y8fYIMl
Avm9uKpyaSWTTR3u471cW3shnjUCmc799S2xsOvwGJc9B9h1eJMpe7vqelZUDRTLGDSqw2G+fVOf
fV6aP1kVvyiqHB2qePHTYE7u4WNu//kGIKtQFZWswioJdjekMytsCWwGmeQcri3A0uycfl6JmXqI
QLcT1GaihG9Z9jp5H4iUbGTr39kqgeJSFUZ8DfdkxQA9adEs4JcQfTHTw0x54FnDylIseDGo3KL8
IXEbUtXkfCkon6ra9AAQ8SC8CjWC0CyrQJ+SYDLXQvQlDwCcyzt7IZZfpaMAQUApnKSnYHm1IouB
SLYTIS/GNiiHYm9mdI+U4IpvWzqPCAcwNpSQFopIaV8kVAOMjGnJC0igHsa2efXij5wXyCnBR8MQ
lGeUWTQwab5NMxoJ8LqLZ2tlkRY2HBrR0RqOrChkRVWs0CCoWRW9OUVms/O/0257/bgsAWjPvq/c
ANwfa6/WxBTZRh8IvQsrG8LKYdv4gcHvB/KlbO/0/snSSJB5K8YXNiB6j5AbBxgT6WU1O8ELUqFX
0BrRMMoCtLEw68EuXmL3duwGClFI7cgUo2RTOt/nFhez56fJGFnkXusf5iwPKvGP2Rzr+euY3U4N
BeoY3HHgBwK666KjyuKMzoNmDREn6ZOWuce2cF5pN6zM3cK+wKYGJhjPUcm8oaxb1nd5XwzdEAnb
DOb0zWtuzzGfGVD2NSGdOddDP0RNGfTlzl5j/V04nmffVy6CFl3qji2/7/OfibaZ9K2X/F7Z3PK5
p7xwz2zI33By2YjMcPLSHAdw52nbsbIDnYSCHOfq0dXZ1i8eWuC8QH153ezCtj6zqgQeaQf4E2Kb
Aaw4bTCbRcAEcDvAsvZoKrtuamkXSE0MaKIY6EpSUxJgCx0Z6BSHKGs+O3tjraN7wW0Dzve/zysn
p+91O+YePj8jWZnvs25D+ufWQWP3vl7j1VweCtpGJAEPJN2UtSo9O2mtshxAzP1qdHxT6Xx3fbKW
1kWi3hDYgNvwAvpmcrCT2Y3ZR6z7ZjeQkLedQFa+Z3+NRnFpLHiAAN6J6/Wy2qr5eWbqVdJHaVqg
oe2XeLs+kpXvq8teFdpgTwnro+7YGpu83Fz//NLRPPn5qtLOaFU8Tzr8fAuAj+xBTPdtvRKmLawF
GmuAZzMNyIViks5PZttOeuclrIuocY/yHrMOJbTw1gBmS2VvmEF5wQc+R7bvnZuZc8YNg5sdumiR
JB6nIK6/FfHP2Hwb2StIA4rt4AbekbIwdXetETrJ4fpUXo4TDzgwcqDxASA00FOd/4BhtIqZmyB6
os0vdDyK7kdZPq1epJf7ATJSOkIdlATBLqJCPPATSgQ5pMU59YK6rAO6RiK0ZkHxBBAoKkktLaRV
gDoNqMuuz9Pi96Xolg3qCDxGlQShVnh1qWdmG9G3UvszlT+uf/5yR2OCMDfv++AyBDBr1gyVnnWA
cxxsGpbsA/zZeGwCxwOsiyyCXHReDFk3A5NSa0d3TwYa8OHm1g5pgOB9CfojyUigOMgqTnSQs+bx
kT2WSYhr5cYpUj6v7NS6Lvg8OPh8wjZoCkdJ5Xfi3FpqUGyopx4VsLyLs/gY9xaQrHkwrt29F/sI
FoDax4EHsB5YccUCsdoExKiyv3n+Eftbnq7lyS52kmJAeQC66LTgJunIMcv6ZmsNg7Vpejbe57Vw
b00owJTE1MvefIlDUs5cYWlTVpslOdrGk6GXYQ20wngzuh5GPAnUQnM+6Oh8ZdnBcpbaCVjojpBu
1ndTaiV3plnktyYVpBVJroQsE06I6odH0RSt2aBLbijyb8iRPCSleWu8ChNQCMObHzxxUpLw3NOO
deHNqO/Gx6xLXsgwPk9lvuLMl9YeH5ctIbIOqZ5AO05su4y1+GhX9sHp6DMzk21qVB8wA9JGtGUb
UklPJU2AHDiIYHKSRJ4fx5+HHIhASI52IZ+LNZaJpeNyakpxu5YwZj4OaRpt7PaX1f667lIWv/7u
dtEBDuSV8nUbzfIutNVk46KvbUXsim2PBoftdStLqwKCO1x/4JYHwktZeGLQOe88Bx2Y5t+G/ajj
LtDam0skMrWng9cIRxEas+orn81On3U+Q1+dV6K4EHYdermcctNlN3NqKpbkpJ68WYbZM4ZaoJ+h
iM2I++2r3ouf0yR+pLXYInb+Trrx7/UZlGf87JkkTaKujh5aMB0BX3xucqSZa4K4J4lmMwkpstm5
s0cLCvXWcFeXoFvFkuI9K1+gA7fx4AeszNo7jfknQ7pr6ye6u7cmkoRTCh44ahQiRK2oCTjoOqMU
TmUtIbU4ZDASgwQMrZKXnTgZWPNSvU2ikjhhXXzSBHDU9neLrEztwuZEDxYg9YD6gvNGvY+MbjaN
yenQ9OrGSWhRbuyh95mERUW73fVVlKfpYhVPTClz2zFQzg3VnERiHo7aPBch2OCyIEUmp3SMEDyT
INsZN2xobgXxyEX1EcXjcQVhZPVs8KyazdHWtGPugENE0OovsuSRk1Mw+4vfaOB884GSXwlXFnyL
7PbRUY4HRyFqPed7duBznfl9lUTQEzqkdnGQ+rnXJ3Rx7UBkKduufTwXlWNRlRa3azdNomLMx81I
mulr4TTOJufUX7kf5afUtZN1S5QO0J8MzMn5aEg96Qjv4MM8L2vvS5aUUAfn1gbiUdNW94evxlSu
EUEsHQHcMO+C8GDrUkNuK880l7VGElkTyEZs88Vx9J1n8J1JmxUY0tJMSow7XkKwBAGb8+HFfj4i
OIaDMZ2dMzw3/c9uuP3SxFj+Z0KO9sRtAv6EOlqegIWggXBF8qv1ntzhZlQ79tupEWVHiJTbCUL8
JOrRkB9MLP+RDjeXL6UNCceRSwJMlRL1MV8frcFHg17nd1vhPTXC2fL+5g5XxYqSPqxr1vczgOeR
VTYzSI4bdlf4q8oIi+t+MhZlW7exISpQwsEK1N3M2ngYSrzDO+T/bz+pEEtH/xUiQGCHFWfQDZVZ
DQKLDw94oFW8y8H0znz/A9sYDLpA04E8AIJlynBqVEpFm43x0Ye9wGgLvk3H+cWbzDX67iXvBmQv
IBlyPEgjK7vZq/wUKgx46yXpZ6iiHufEXHE5S2tjgihAkigCha8OJu1RkNG6Mj7yZiab1p5/544w
HtKarpXklhwNon7og0N1FbgP5dTkcW0XZpXGx7ZldWiZjbMvjSRE5FmFLlZp5R5cmjuQtQBEDnQ0
rndllarGG6y4gdvO4v1QTcEwrVH0LE3dqQUlRBO21llzDQuMBLn7nDdPIAe7fUejJwkcebYs+6h3
j4XHizsbFB4z3ro/4nzn/PlvBpRoYcYbCq2ZCVwZmiNDHrc1Dkw7BqWVmCtjWVqQ07Eop9ObtdyJ
S4xFz8ewpq9N+vUDY8GJBM7elKS3ymkBRaNjljUCkNR4ztmD2UbtBzIXMr7514Tc4yfXSzVYDprQ
Xe0YEz3MeqSQklvRPvDIpxaUU+ImjWEmEwYh8t00GiEV1dbzi5B30fXZktOtxhqnhpSVF74Qpllj
5TnIbfP7angm7B5AM9sPKMOf8Lq5xdUHQYSE2SMJR5SZKywf5WQN4+JBWRebbGKb2w2ADBQPZenN
LhrAs8ypRTu32pHYv4zq19/rX5c/T50tuHtIKciM0kUQWCZt3SMlEB8192cszGfWvZbUCSxtTQh1
aVkcEAPA5+t4xaogmR5r3lFaIIouKrBsxwxPIiDaWFj1g40dkc772Z74p7yqyj0Y9LyVKH5pnQAs
gc9EGIoOY8VtOrnOOsNl2tHORSiMEjIoH7ilEUujqwRU99B8VvxAnuGmg2Kxdqw8aM5MpR7fs6y0
DryN2e76qsnDcrFqWC3UYEA9eaGQ63a0KoZKaMcEGcaiPmjIyBZ2FdL8O07yB54iKMMigyYfCmCU
PvcNbVcKH+ht7WilWw/0DWtNMosrc/J95QS1g0gbnnTY4Mmj1wZe/Xp9sta+r3geq3IQB3j4/Xzc
kCED4vT7dQOGdCkXy3EyAsXlNHFLulZaoD5USAKDBtmb9suKtF/G+z+DBibMAKLv6ECkQQwGzc/X
f4FcgosfQEzAz+T7FPmb8yXSqD9bNB7gvvttysIJEoHFypZbmEVkNn0ADeRbWFe78YpRT3jpp/6x
dNw7jPfJir3N9VEs+KIzE0rQPoL9Rp9tzTuWqfXGCV5qKX3pp6wIDW9aq/gsGpOt0chfyIe2clpr
UPB3jVtiPPVwB8Ly+1KIPpga687sUDi9PrKF9cHLF7pdHtqFkShWtqDjaVaRIlNx9MduV5TeXZsO
IYvJio9bMgMUCNB5CKuB01N8HDjHhs4XpXf04icz/WzNL0P94/pIFjwPxgGCM8ApZfOzYqJlU1+K
OiNHqF7+KZjxrKWgZMqM1Ah8qn02mzVN4Pf0irK3zyzKjXkSmrSmBVkpSslx7EdwjbX7xCm3Kfef
bRfkJKB9qh373i3czzaAKFXSvEEa4BNkGFYGvnB/oWEBpXVIb4GJSt0v7ZQKC6JQSI7j/RqUI2TJ
hX7HOd1W1PybW3MaNAUFC9+aXMCCc0F/HeJkNFwiWFavlWnkeQyABDla6OnbW0nGXxrRQaoa7aNh
7U7Tg5G4aZAxssYmt7jW+DKaMGHdVXXYM5b7vhtr5GgUvf0oAAk+uJXHUSG1IbpBnAaEX1lipT+v
b7H34P9ixcFlgl0G7A/ut/MVn1yPdrRBqU4Tbv93cs30zmin+juvoZ0NAiP6FPcJCxOzrw91PfFt
ASXEL3Frlhv8X3loaLUXDPJJaWDJJrSyQEjHEoO3pry95EPAzPPvD1UOQ29UoPmgMTkCj5GGuaex
jZcW+fcmGwD1wk7aXp+ZpfN9ak85CkY9Dknd0/jYQcvWT+/j1A6K9u26kbVByR9xct6mdIxdNsEI
Z4FnblN/Vw6h8FaeA0vXCUr5YGnzbLwM1JTGMLh+a4KM5Zh38z06dTaz8G6Px8wTEyqKZARApbAq
zT+yLv1j5f1RM7VXm3TzB5w7ZMiQzrDRXgLqmvMJK0Zfc90uJcch+ZS0YOae7F3S/7m+KkvzBacO
fmYgWWUjy7mRzOxtJgx4wSJDJh9K79OaWNPSup9aUDaXK1rdjHNYKMWh8g+1+5P/stYkH5dcClQM
ca6RzPIu4J489TSNZcQ/VuUcNsDjZuQfo/8NrpAtN28GXYA9F80FqJhKAiO8PM7nLDYKppfUIMfa
uh+LHSCy19dk6TgCrI6ICHUzyUd5/v2M2HGcjTo5MojVbNvYK3AoWbyHvla2u27qvR9d9YmnthSf
iP7IpGqMkRz/j7Qra5ITV7q/iAgQIOCVorZe6dVtvxC2Z4YdgcT+67+Dv3vHVSpFEe77MhEzHUOW
tlQq8+Q5tdDfEh69NoLej95wU1XFS5bYT7mW6Bthe4HLgWi8bl05UHDy4BUA7SBknc4H2idCm8Q0
YfN1ZgVq8sK0f3YT9b7SuW1WYhjlNjyxJYVKWcat2bOBYmRvs1n4zPqe6n6z4hrIBXJy2RrQqEM5
gi60VsvfT5wckNNtnqU5sAdOTe7yoW22KTKw92M1xoEu8ingDbXf5tkjxzLv0J44F/VGaGVzb/dW
eaR23wfj4DjborDmQzPO8y2UoKrbyIZqRwLJgaBsrPh4fR1Uc7OA+yCOu1CmyWFk1mpTy2cHqn1m
tjfpwbYPtg6lz5p8YsFPDUkPGmNIG7QCQB7QtoBhc+yEHster780kFRf2dkqx+Yg34wWbtSiLpSp
NEjaZykpo3Acdsa3Ol85o8rPLwwIaAEAXYkcPdnorAbXEiA5bn5LQyNfQWUoo1PA0oi7QPFRopd8
gCtGo69LC7FKGk8vlLX5HdDYmT/YIGObYijeDU7e3SYlc56auhzfyJBZjyNw+rtSN/onp8zWOEuV
Q4aU9kLFqANsJu3tNo4qROhI45tJoNubXAuu70JVQIrwHy1oILAF3lS6imaXZS2I4ZGO1Ng3bW7u
Jj29G7KwNdzO52X9TxpZnzGJAjNF694SAEmPtbyDhkU/Yj+mxU/bHv22o37pfTcm19e5senEJ5wQ
CF91FF+RyIHo47l7qFH2iB2QMIXmHHZGtpm0b5W+tfG0vj6VyqU6sSN5dZ1RLRW2G4U6WPVYUvpr
EarKgAtUEvSVkeMDuON8IFU2tGaXIpibtoZ5dNkKzHXt88vfT9yorRFOGIgLQm/ORt8T43PEoxVf
vWZDCq/ADZ5FZQwbfRym402Kxqo/X4TTOZJuN8fLk7k2MEfiQe9feLLiIlSX5+nnpQvNSCo0utrx
4rTLu1hE32aTPsdu8+X6KNbMSC47iSoBTU+YSat9ZILzbDOuCfwpTcCpLEykEPGQizaeqMwq7h00
GLiBqx2guiaslRtOudgnJqRRVG3LWyFgIkn2g7lJ1+TTVTcoCk64aDwT/EVyyFbmNBvHvo/CQd9H
McoCOz5/a4qVNkalFXBJoVFyUeGTuSzNrPQqR29wKXSb5LG0fPFStiuuQ4U1Qkn4txHJJ3Z1Cxyu
V+NctHGFKuD4gqAbFDN5HEw8fUsJDYfc/bDafM/sYoeWjafrO25llPI9A9JUp5x7/IC4qm/Gyr4b
KvOliMeg8OgaPk259QAxggujiNzkEliWizEHb60XtqnfTXuwGpnaihtQm/CQ7oDYAvjAJF+Wg8cc
/Yh4zCfkH+hJgDir9ye6VgZRXZ6uhScQGLIWOJF0s8wk1cYaD7yQp7T4RpJ6eC8cMu50pzVu4g5c
3MgiZkHfoNH2+nIpLYM3AChSsIUi0Xruq83CycrEhZur+uwD1bgnC8Sh42y9Z7Xu+EBHBJVY4+dR
bhFqwmWAlxFyg1IoIlpzNp1uRp0/n/qDkZeTP4zNAC5oTd8gbc5318eoXEO02i20l2CT/MVddHIf
GS3CsSxFki41X+P0H15P4HlY469Q+SjPXGrviA7Q9S0dPAcBa1EMxA0BfEPqadza3Rp/l+qZfGJC
Tl30SL9nWma6yOf/KOK3gUAsdlMniT80X6/P2Mpg5P1IYn2g6OJww54EhrtZI9xd+7wU4OQDp1qL
PECYud+H5uOPu0fxjAPLGd5vuJIQFkrXhZYXSF5G1IWn8+Pc79ckn9U///f3paXuW82ciYbvG9VH
VJV+mq0Vv1Q79vcIkD86P5Wx4cbDULtuSNmDSfd2tNWj4/UlVuYOTm1IJ5+PDlQMWiRddD0+stwI
GBBAG6/q96433BpW+azFzRQMpvUqTB5ct65yAafGpR3AhYm6K+7JkFO6pcLz+/6hbhIfIvFrN+Ky
GnKOBCTiC6MpUrLIk53PZYSDn7ZVgSoLI3O553ZnbkeTW88a76Yf5WhO70bWI4dsusN8m3Radit4
lN2nHhv83KgBJp1ctGoDjvtI+VhDdC2bH6u8F08ao/yelcO4EikoN9jJT17+fuKwuGBCjHPmhnZ3
M9R+F604ROXso6166QoERF3GJvWNh64EJ16+3+xAUnVTgLbBLkz0pfcrC60cyokp6Szi0RdpvM/d
MC9vsvyYrzXwqL9PwRmFbnRgNZeTdDJVCTMboy8qN2w88xhx8dab7s/re1V5GEEN8V8Ty2yemBBk
4hzSZG5oRWAKKH4iDbNBMPmJQAOMgyjPIf29FB/PrcRdxhK7wUA6ILchXRjNW1ZysnFZuwa6Ud4j
wL1DCQFrj5aLc1NtPPeetqRb0UN4V3flDm/3GxeUCGKoblrS7q/Pn3KJQCeMAANSldCqOzcXa5pZ
JKCEDkfnyLPDasir/D5esqDvQEoXuvLn37c1rttpy1FvqYv5e28VcGVO6aFOkZTe3vCYc3CMIjlE
SPyH6ADluzqO6XZM9Qolu6gctomoNSi6F/on0kwL+BcdkDZ+nr388pOdU2hMUKgPe+FMrB1kL3al
8ZmnPE7x0v21qHrLTxfNiTORicILHaRZHtp6LcRWTC6unwXhgUQLujmlbVlabd/oHJGA/i0DaGWt
H171XjEXORh4IZAVXPBjaXU9lQXQ2mGZFQ955N1NLXmmRRagbvyaFADnOqXYEqd/birzLtbJSvz7
K/iTrgfgj6DXgSIKcdAlfb5GpM/HpmYU8ALqIldx15GdaQm/4PvM80X7AiZxP2M30HpBSbndJJWz
0Z2VH6Hwx2e/QboNZzLGtVa4TmhnLnQUmI2MWTXvwRMf+62ZrfVUKs2BD3phi1mYFCSfXLqdRafI
coA7QLWlfNgy/AOyqn987AFEWlr5FpKLi6KOPmWm0SeGEw4bPf5wixWiE+Ug8FJaVILRCiGnHZDA
YqgUwiv3udjbafp9snVIvqbDAbXF4PpQFDcANDZhBN1QC22MFI6h9WFkkwMISmu19JhkE6odqLFv
+xE8LtdN/aqaXOxHNLwa7qKucSGkFjekczqnxG3jzclrFrHkJUXa+HkEgu07aDJxQUB578GbIMo9
M0K4D/299B4ije7RBRnT1u4nyPqymG2pyZ2Nm5pDQDp0nDN0jnxLHD4GKW283biwAUSWrm28iOf3
RTHNwWhEgG3oYq23XnHj/CIlAws74IpI6Z8fsgHPJq1NLfz2wdkk/a01D/5oPenWP3WyclurHBbW
CWloB8nuC0YFYmlRB7wdwr15z5scR/if6yuk2gxgJgNsDxngS6Vthlgzalxc1G7nbJoED6S+RId9
+Yk9Bw4K9HYsKA/oJZxPGdcxjAbdPqGROgUe4uUzSHQzYJ60w/XxqB4CIEFDaQCBB5DEcjQ4u6kl
oLGNk1RYCHat5GtqO18sWsALufZ93UG3mGvbNAMFn/fH1FIIyE+NS77I9KZuACM+3rSefnT69mbq
1+iWVZ4C3YuLWpIJZJccHwxxO3MjRe0wEhW5yWnDX/BstL50VuluuqpZ07hQ28O7Ez39NpKKUjwC
or88L8YGlf/pQZj3mXjIrCem/XlsgZ7M31aWX3ESW6CMHTGQGMGKDjIP76eerPR9KA8SRANMdJmC
BF92sCnpe8tIkFwz9AeRQ+ra+EQaYAmq/7UgrX1R95bW4CkfmuOO0O0noi8TgdeS+LGgeChHX8k4
jl6VoJO8B7JYmzp/xRGoqnzYUCDxBn0DdKrk9OOkaZwN7ggMWrWn8U33TzzeRtE2dX0+bYcfntim
OWQtAu3r9RO7zIt8RUAyY+F2gIO7AE0TdyYta/B4LvSHMnon9qvVMzBgMH9iHxmkJD5hDlqHC6OI
QjWb1e1oo2/OC13K9ii53BENuMjSHf3JAACzsi3NN8tujRNOtf8A8fvX7PL3kw3u8SopBfg9wrE0
XifX+EoNvL8+MzQQgKJMq1DqtlPhVo2Bl1AHlEYeDX5aZr42f0X7AbjDkXRZC6dVlwfI8V3ocaCd
+qJna3DS3mkSG5dHdWvle8qPRbG9PiaV+zkxcZElFA5tEma4qD27x9Iy3rA5dL+qQKrLjb8/YwvJ
TpROFs1r6V63y9Sqc6DewyGtf5rQtq36PNk4Jv3bxYFbcUjKgYHJflGj95aq7/mGqJHewdbvXeCp
6+Re1LkezLrBNkPn1g+iGdfQNaqgBXVlZI0h24IdIt3AUdFEExktKDzORzzE0S/a2nueH50/1vVZ
aAiXSByxJeTc5RxGOqOungJK+sSzb53xz/SJ1DSa3BcNAMzaZSva3Ld61Nc8eSLuZgAE0f5z1B6i
rYVqDr0u3gWjXeXaghcTtLAtdguwI9IX13eZYiHAMwg9CdBXLSk8aSEy9IZCuyJ2wr5iu17szemH
TUsgPZGAXSMiUGwyQKUhwAsaXbD7/+JWOvE6yO1yo+kHGkZ17DMjO+rjfATOFWrG1welcG9oCEEE
idZAYIdlAofUbiyd6a0ddhn169b3ps8MBd1seFtDvwY2pOt14qSATAaxQ+glPjZm/jo0DN1IzT0V
fyxdBqYL+Oql8ghwycUOHq28a2c0DIVReUu1I1m7glSThRMC9hHIQi691OdHP20MaGuOqR2CeCaf
9qx9ub4Yiht1CQz//b55/v0szmtiz/i+PmzZt1LkW8GzreuCi8HrfFf8eewGdQUgcYCcw/UtY2Va
QvMZ3ONWaKHcfFjlnVHlNNCvi5cWsm7O5RNFm6HsVseDFUKHRX9wEq/73rdRHQCZ5m1jBk/mDJTf
uRWeSWZZ6aioG97eLiNjN8auvSWcWY/eUOkre151uJB1RB8UOq4WBhZpmovUdbS0s0Jow90h9DvY
MWOBVunUB4p9JYmu8hr/37IMx7RoWpwbKws9qyNaYRLKx4r+1fA3G424PAVCr1rj9Fy+JUVk8NHI
4aAVD5VYma90LrypLqfSCokWotkhQP3bL7PhE34QDwodcDhUapFiPh+R61bCipPGDon3giq7T/T7
WX/LrbtstX9ROSA4paXsjeSYfPeBqJohR1DYoR0P/cZo2/kgdH3YJGP7x9zI8B3Ijv5rSjrbngf8
elPldgjWb0C4fqySIys3AigJfxXXL4MUpKV7d+A4bXVeGqC+Qy9mXznJTeYYGaRzG2Ovj604Xvco
qq2OkgQe7tCywKUl7T5aFp0L3Uo7RK0yiIp4a4GaJKp63F9rZeElBStvPooNgdsdWQ+0055vCwOb
z+ada4dw+D9bR2zQRL2r9flbP3g3RhQFuc2/DFWyhtpW7REkDEBeCQ1ppPal7ejpkVN7FbZj42Ub
kf/V138lYi1XqfL8aKyBmiLBW+uCGdoruqg3hW2FSbon/LGcPgFfAggU1LXA5SDGk31xh8Ysc4wd
7A4S6GzXED/1dtf3gnKBTkzIbs9IuTMDDRF2kBiZSs3XUifoxT+989BX36vB3hTJGiWcoTSKU7WU
PREFyDRUUJYVXenhDgDmqX3smikLvQ6EsFVpEOieTI1fiIbdNONk3HAXWEnOJrJh3OiRcY+jewCG
BE12+pgSiFO1YsvSEfV05CL1AEwdLf+Ec8NRRB4ewlhI60q7ybJ7ZCuH5feOWw10GebBQ6oQHTtr
yVzljgJh2q/i52W0bfUZmG3AaRKabf9q6e3WonStKqNyOQsmfikZgv5BDu6IzojmNLjoZv3LRJot
Ime/b34QjtYGo99f317qAS3BqrecEDk8JgXyxfowW6E+P7rOcVwTMlB9H2AMPILQ2Qf+N2llRJGU
sUYQHIFW/I3k89GY1jJBKldyakIKVdPSzWIxRxbgABaIl7n57vWsDAzRrbhlVaCHTQYyOwKEP+BA
577SNLUiQoTjhLGI6UaI9rlh9KUA9tLi3daI5xunTb9eXx/l4OAl8TxF3vii3FLPpWYMXHdCjyMJ
OUYeZEhtIraU6flf102plgqpYijNoOMIbllaqjme575LZic0rGwXZ/Zu0qs/B/ciKe0gQkMtZOHs
OZ/BlFWmIahwQtqEkXZfPH1iBGgoXsofEJaWm0rGxnQSKME6oTXtm6Ba65X41ewqX5aQVPv3+9IM
GbNwcivD9wsoFNq+xbMyHMqs+doMov86pR3ZQoSo+D5yboUi0jM8Z8sIcP0EbZV6WewLUiY7J0e5
LDcgHGbpQw/1cxrf1bNIN1M3tpued2agoykyqIqOJT6cUPx6fZpU+xhdn4hv0UQEGojF+588U0ks
iJcmjRuKYVtWAVpOP6CcMIgNJBevW1IFMieW5HRSF0WgEc8EEvTceiFseuTufBPP5uNgNj/+N1PS
4XTMSEvysnZDp2TIxFlB0yz3ZeVPYq2VRXlQfs+fKQWdRgVFFJah9Xqyg7T2tbXYSDlrCJyXghdB
DCiFf1PVN2hQXtAcmX3TgD1Rd7Zda9+PsbZyHpcNe7GhTyxJ0d9IU1MfCSyJ9ntVGX7v/XStEbXq
2ff4Gk5VOW0nxqTT40YJSysLWKqCEh+Rga9lf46LhyL074mTbgJbj8rJm/AuBY/pRHdk+FKs+YC1
QUhnJ86mjA8CJsrh2Wl/WNb++jZW+fuTIcjwVmAoeidJMEm19zba35g7+dlq8H0pYYFn06kV6bCU
DXe5mMBUYIpxx3j9lkbZl9kb73sI0wNY+zibXeXbVnmH/GzQ6fU9I58gIcVvWLKj4Jm7JJ2KpkGL
7XhyQqEV+6xx9rEXfxWx86kJ/W1mWdATZydY1cVujlstyetD7pGfluHturxc2XrKfWHhfb1UXFE5
kvaF4Y01cbUOxOjxF5bi9bRGzK7cGJDpWwqtBiSfpdOTJU5Fkx6wu0S7t8FXPupPbrOKd1wW/sIh
nFiRTlBed+1g1QArRBMPGjFuXDfaiP6x0VKfTF+g7t52jp8mC8RmjatDPULAyYFlt5dU/flK0cTI
uzoFKKOK7ufymFqb7BMUmEiZ/TYhbQaSGzRlLUwI7tv9PlnrNFXuAoTtS4sc8HgXEWIxZ1UcO9gF
kfO1zvovxIy21x2E+uwCu/KrQgxUiTRNvCCmaJAFDJnHnozYfdLqpt3YGZIsWfXdFvEh101/xt4w
5v7GLT3Lb6FUef1XKK8ogFowxiWMkOnzC5KC9NfOnLBr/MYO6EfBoEG/YkQZp5wYkbxUVOuVo1kw
MkAaIgmiWth/88SNv2me3n1vGYhFvQzjTCFzu1IuupRBWDwkXCT6sMEbf1HAzijLy8IF74nZVK8J
y/fA6ActWqAMwl/RGrqndfoIGaANsO7v3mTUvsv1ez31tmndfpR5//qZCQdf11JQXxoWzw/HMMRz
17OIhmgVbp+A3Sme9UxMzyLxrH1MQNp33d7iTi4cAarriz4CPKJc/9amNNdHPQfMq7hJzVsoaqI2
Z1mHuThcN2SoXA7c2cJCBxjdRe8naIWrAr+CLs1sxG97SFFGrrnXHOeQi37f1doxbZgDWRi2i43u
kIzG8/WfoNrMKPTDqWKdoa4h7TOUqEHhgDTOUqP2W+tnLe4psM2rRDcq73BqR4obszlqaDNpGGm5
NyMQYATXx6FM3XvQWkPvM+wA3nG+SfSomOeiM2joFDU4VaI24ftGB4hgZtS4I0AK7rjW/uV1dN67
0LE9GE4yPAy2qJ+6oe+PbZZMhzHJP5PhPvld8jOAJuDNJR2WeDKzm5axjV0Jv6YrHbbq6f139HLf
SZIbOTYNHGNUosgTmGt5GdX95OFqh29HwxiAaOezWwhLjxITV3wWud+EFd1ElH1E0N25vorK3Qj5
MsvzIItxoblTABlGNTrC8xjebd26B06jn0Y1fJi8/kxIjnvkX1vSjvQyF2/mCTDLrquDqGQPQH2v
xF8qJ46BIPMDHYBLrkHkZVuCPCMFaGGTRYFodgPd5swn/NZcezgpV+jElvScAXYxhSYDnGSduz5l
3xFJb+x25WpQrg9S12gNWlKjcrnGYNYwoC0BSYb+uSd8Mwln22Qa4DPzimtUbmhgkDB34LW9JOzW
zU43wAgRxvAWaZ99ScZqDcSinLLfNuSLPO8iFw0jsAHVn8fGSg+GWd9pHVl5aCqHAtqlX6gjUCUu
fz+JwtMqH3kKkuZwqO2/Kr14Zm65UhdV3VgLc+F/TUg3ZNNW6K1rYAJJaGJv3HyraXd83NTk5foB
VU7ZomkA3A/ok2VUe4wEQ0w5nv+dB/Fvah6Qido7RbZycJT7DBlTlHnReHjZ8UsynYt4WnhtDpb3
Pt2mxRMxV7aYYiwIsABWAKQIyX4Zg+OBAMaolwRAWbwU1eCTHmmttZbNNSOLizhZfD3Ou77I8GYm
Sbm35n08hxZbA04qjSwlfpTN8EqW774oBxkXg9RM2Bb2++SJYCzbr63uba8vvmIjo/P+XzPyVRbF
szHyGWj7PunfB5be4G35dt2EYuFhAs+HhWQBKC9pumgK2U9rASEXyRup3lvnpa3e05VNrBwH+lU8
QNdQupJzTBrlXQbuWSccez+ZN8afP4fBW+0giMZLBa3BUkgVx40+uz3HjT/61RQwuuJPFIf97PvS
xdUYbKgB60A4LDrLH6syELwLuq7tfZ0lb9ForgACVIsCeAr4uKC+bVuehOKHRu44oNJFQ5pBhReY
RbFDAbixVtZeOS6EMACGIhK+APBbDkfsX0ICc5inWyQILR9seffG1O1i6t0U/do2UEXfyzUGUVFQ
QUELZjlWJ2ezSXK901xGQ6Nu6LdIj5ObtkDCKWZWvpnG6aMs811EMwYxmoF+eOXc7eyIfiK7gfIs
LgZ4Okyw3ClPeNfUkA2nIaG3WvR11KD8gfrd9YOlnFx0kS1w3oW/RArgkszMiNOCGt5Ay8fSsrWf
9eJtrpx3EK7f2KgaXre3fE96Q7kIxf9j74IRqm5cNmc1Qp84xzs8cLtFBW6TOZsJbD5pv+Hz8bpB
1aFeBFqAJwYRgC2Dtkp4+LR1RjwwnMAUfvX8v31emr+xzSGnruPzdvcx3ujOZz6P6xSaL8BzoG5/
vhXdivVc1/D50rn12IP1CSQjbobf31+2x8lWH1JRTyLC94sjMXZNurs+O6rdBVoCwDWW2i1o784/
PzW2lvWzbodzUae+Ndm7LhLUB0vBuGm9Kve1fu3Fs2ZSiqq8AeJtI5nssKqzjQ61654GU+/5Fvk5
uFFwfXyqzQXMCUCggLqRi2g0r4alqwNIEbd6z/Qnb/8/fV4ORIcG2takweczPQfQivr6nwNNIeeD
Gjf4uvGskteHCtL26Bcxwc/G3U0D0tndCHe7YkV1T8CZLg3jC4mfnMRsk5jP6MczQ1Lui3k3NAci
DtOanILSCjD8gGovItryWHijCWqghy2cx3wzms7RLUmMBG1ynLru6/WFUdoCmzH2NvgjEF2f72tG
S+7FRkvCijt/Ifia/aZjX5PEgdYKHdZepEtwI/tMlFhBCI2er0Wg99xamVsxAKGjGU5tdDc3xIEy
mbbNPENsJq/6YnqotnWFtwbkUW1uIOOWJj0HkA35GpyTOQcxS2yGete9Tlp5iFtn5X2iNIFuAbBH
Lpx0MlaoSsemSNwEO6O+pfkPG4HXny/UggdF9dsDoEqOgMHcg6q+x6wQd84MIH1Tu9/RbmgfiiGJ
g4iZnwm5EQqjfxhMAGjzkXYGSPBss9ax1w0x9t9azyzfKadDUJNh3lwf2xKGXGyLX1ArvIjAQy1d
PcVMJ+JojRVGObu3gKmnznwbsewza/TbjFx9YxMbeZ2geI8UUlNt8rXXtnIPLEB3NOB4gItJM2Zk
jmAjxffnMeyi766xEj4qpwnatci1oOkAKN7z09ObBfeSwjPDPKpfbWs4eGn01yy8j0+sxm8zv5oC
T27SGcXpaODUxE1tNoFbkd63Ug1q2lNCV+LulRH9il9PTCUUWn5J5ZphjfZpGxwfNPWdtbLXMu0X
u+tkPOR82gQKT6k+xUD7ormV+MgiaYfSYda2nu0qcJoxRuvDKjRKNTRk2JHaQYM/ZGskVzdDw2HB
jVuhXm4165DE91n+5ylRPIXBIIASBpDT9vITTmav7qYUAhg6oMVz8TFEzUMyxitRm3IUJyaW6+PE
BDXiMrGZaYXwms1rnlppYJel9nWYjW57fdtZqssBjc3IvsJ/omlAelWOBgTezCS2Qy8qNF/UCdlq
RuL9PTFtPKZxxu7KeZp2rGpY4IqIbupaGzd6PSWa32ka3jCuxTofEZm2E93INoTp4sadjAZ9yzzy
8T6KtnVt6BuPCO9AqopsewYCrRhtRTsdFKnBhP+/zNHeMVHDRxqQ/tShnHpfepqxdYZY8xNnmALw
AgC/MyJE2LSum267HnoNU9zN92IaEdiCEAApo6TItihwGf5Qpvkbp02/ydIkDarKmwIxWOmj3kef
SC8DtAkQODBlOsqs0pZgTToKqwWg2dO9wDQhLaFxNDiCwiL3Vi4k5dY4MSVtjSROrMYbEoCzvU1B
7zk49teEkpQ7AiVIAzACoLPlOw+8z3NWOHCorG/vltx/zaJ4W/P5FkwokW97g4EewzVVM5Ubx7FF
mVcHNQE87fme76w2Fp1mmSESa9+BzEFSq105ucq5OzEhzZ2XxlHfF6YZVoYRTIb97I3GgVfj8fqR
Us4faMZdUByBKOPCB7F81KrOwYXRtu+i6m5mjtLQUCf+FJdbbIm/AZ9eGZpy9pDfQFbb8haGvfPZ
m7WY5H2KEI+Wz9Ausbun62NSTB0U7IH/A386oki5VNoWwquhnmYCBXQzUXStuanfs7frRhRRMaJF
cOFCGgPOSHZFbIw6jY24lxxeJj6ISIyXzizrbVlr1tYaDLryrlBMGsqTKJGiJxydInL0OLSiH7u+
tULHzLYRsYOmX0nZKUd0YmH5BSeOfNCK2RsKWOiS6LmyvUOnJbee2ewjPf9xffKUg4HwBKhn8H5B
Z/C5KWr00Yz/boYNHhOOtvVmfXfdgnIP/LYgB3JoYsCTmCA0HdP0n5laDcCV/KZOm0+ImwMui+Nj
o1kOrA7SJQ5lqoEXUWSGQ1v/rUVG4ruzmUCFl69h3JdJkYKUM0vS+tToB5zJhB2nfbTZ1npfZAGc
TZcFdbWdp5X8qnL+6CIKALgBquJSoIpH0n8iosisX6ep3blltWfDmkbcr3WQB7VIvwAuAz31C6IK
i8y8TelAwjTvp01lOPxo5jTes7ED/Ybhph6yoHm7Jx3Cr6IDGt7QEoo+GOE+TValH1C2NzaJqZcz
UrKp9oVCfWwTp2kO7RiW3qYgInyghVEFkynqd8Pl5SNq3nyDmj/0LkDMtetpO4KbCG7WAnEyOB3m
YkuiJtt1aDfT/UhY6Yvh9VrpOzX4e6beno59WqU3RleXd4PNH3Q7aXZTfnDdbufGgVsEevU6Qo9O
20xzd5fFjXWPmxypxrLmQe4mX8whLu8SCCaCBpplRwcaxC9l1Hh7wfKq8ztnnrZEpDRwp7Z5y4HJ
CuzYcrY0srSnYZwhXzTqzoY5lfPVLDrrLekKtqPEaLdtr6/VIVWbAX1pCx05OoTwdj0/rl5tInGq
1yS08+xLDK0eUEdC7tql++uHVuUWUCyAN0U5Cnh3yU4es9Lw6pGEI9lAYdu38jXRpBULvzj8T3xc
yTWnmyYdI+lfxvbNXksjKB4SaKNAEhAN2R46NJeZPPl+o3leYjCThJYZBymb9j1ajoT7g7l/Mzqs
nFFD5bEXDTUkHNFpfkEhAU4w0XaNMMIppfZrkun9Thi281iMfAhYTfN3/BsN9NqqX8UUh2avzceq
JtMG2h9RAKEhY8sqi79bbsfvmhwyM9cXVPUD0ZyHO95B4vCii1KrsVls5HNC3rjl0YyG4tAPUfa9
iNPkaNVzsnJJKjcqcvso9EKuEdDU8+kvY8tMa2QAQ8ih+9x4Hgvha/GaOItyE51YkbZpNDUzeB9h
peFtMIDOyZvWWpZV+wjtCyjO4XZ0EGacD4TPvRkP2WyE1J1uEpd2gU66exJxECzV5W3L3XglVlcN
iqDtA8xeIKe/yO5qkEqZgE7C2QPkfNd2h+s7Qfn5hS0evErQm5HLjW6JDjqNJ+bSpwk/+5zkn0Ak
opyJNn8Pbu6SizjV3LRt3AgpUXGTsW9tnGwHmmyawgz+fCinhsj52kylI2qqI1WIr4Mh/VCU+cpk
qVb/1IIUU/ChGicgH+GlZk5eKyr6AHi/eqsJ27hvqyjeJbP7Cd0AzB+4CzCDaLOWIyYN6jl9LzIk
XskN4X+DgHslhafaAqcGpMd7MZRmm9cwoA9BdIMu0+vLojr7AGctVHgATGCXnS8LoIodXxIRIXXG
x4RV22FuHvRBWzGjeDChNV7X0RUOWXPU9s7NDJFI0JxhkJDy1kec7uflC8iuD6x6m/iTXiUru21x
JnKAtJCeIRrGukAc49wewwUy6EVphnaqHVLCP2gV74C1Oxhd/5hZ8dageLvrdvd+fTpVMGOYBMAX
AsHIVsripmhqzoGVxgPUbHK+Edy6NQmgxWwMZvhY34CoKtAi4i9STi+m13xD+mX0y7jXVxyTcsJB
bA58CpwTngznE0CSbulJa7Cu+c3I+61XVD6aUoMomgNi5AEUClY2qmongUkFVGx4oi551HOLGitt
ozEmEpbuLZmPcXsj+pWrW3UWTk0sF+dJnFD3BjKLAyIdnb2190W68pRb+7w0Z3NX1Y3pIapOug/T
+fjzJDnqy7/nZ1mxkx9vN7XRo+2ZhOTdHtuAxp/xsKcGpAvWtLoCTw4YKMcD1Rtc4Z+5LCzACUD8
CgFhV+4+n1ElM3hJSZg30LYd0C62byej3zitJ3xqi2hlEy/rKZ9iZItAaYmMh4FbSpoyFC9agexi
CNHYTTJPflo96vZP4n6C0RgUGUiRoj0A6DQZZ6flJM5jB+22tbGdgrjeXvcKqnHgDEIzDmV0FDGk
leFDXSRZNaJrX9zpyRNjYLs+oAF3ZbpU+xcPAPSdQ6ESCRxp/+Z1A2WB2LTDwtzQ0a/1lQtWdcLB
S7HkP5E1vOgT7RuR5c0g7LCsH5wWklyg/txfnynlEBZO4eXhBJIDacWbFt0fQoADo0Tj412/1umm
/DwiQ+xhbOEL2sUprksyRqUdtsmPBhwAVt7srg9AudSOA7wTyv3Yt9Ipt5oZrRUxlpoV/vjcxEGV
bYNPmEAvMK7Rhczo1/vmxJGIiCcI2CM7pNHWKRs/RTawzH729ff/zY60nZyax0kNnqxwsKZdOuLe
QmNRRY5utxZFKzfWyYikSQPC3mQM0W/oDbsU2K15F/cr66I24epgjMHD4OIx3qUsY17Ug5gp+z/S
rmw3VmTZfhESUzK8AjWX7WJ73i/I9vYGkiEZEkj4+rto6fapwqiQ3VKfl/ZponKKjIxYsVb9KVXD
3dDRV8TdC3W32Q1m/2tmCsdA/wPtpQjQkkRWttEQr7r84fqqzA0ET1fQwyDzA0jWZFVUJS4Rrg2Y
qyF0dPZr7IuAzPV1I6gOzbjesZ8MxX0QTCHVfel6a2GWaWaB4AAaSc6gk9cGj8IeNRhevfTNbYrk
8FDTVVh0G+igOkr1qIdl7sQx+Pv7yCtE8x63oHTOA1ctujViNZd33Yq24EGSxDYIgOOK9nZHtiqL
dpo4pPpjXWiOqVVH3QygmpS6RvtRl4Ob5SfaURcNRWB+2cVm4bD0JmCfWfMUAQumV39EaQGXZuxa
84k1UMLtanSGg3SJueOnJFQ0LBDtC/aZEhk/A5Q3pY02Wg9IEyG7g31narep5Bfa3waiiqRbh9YO
FNmOFoEmrLvVG6TF6uxYQ1FcLx5le5fQjUlSKP2ug3EO0m2mvIbVS6A/54w4ZnWfKXeGdt8nsdel
sge1FcgRgwPpRpDYTQbiKgbzhCYfw2jdhMCipMJFMgzb3+wUCCHtovg1MpgrZ60HfaRUX1fKR9vo
u1Q+oZvKqcwabNV/aLFjaevY8jvtQTdIwAOXNZvWTkBOarrALTqZiUbYXneHDmQYePwQ1qxstF+l
/JN0p4GsquSgS+hewRy15YbSxsHYqMZdytaZcYvehrpM1kxaR53i1qjmDfsUyUb7oDQEc16s1dB8
MW16qweYWumPFXxGqbzVoXGGco+TQn6A3JR9smJDisQkuG6DPUivXGPMCSrIY4famqYEcPP3Llgh
uaiR0BmkQ5CHRwHmegPCMVojtjG7JTKaxAwHrJG9lR0F1zykpZCOsTeiuaWxchNTY6Mkhivyzuuq
ypOjwunayqPDZ6yyzVBIe0oSz6gUR6OFY4jciaybEE1oqMlzsrLyNTqgIQFUknXaHbts25vrur3p
oztreAH5JyLnm1JZc74q6EYVmwK/VcXCooHVDXOUVuOd2gK5tLaCA3i9Uilw4ip3DbUAOjzaGHLi
NeVDGr2VIUQHIz8MhAuFdUe0mxSwTSlxCyN3WP/YSrvUhBbrxuSRExCv4Nj06PvIcy9A3p9xtw5f
8EmnS1I3UI4U+WyZjQ9c/CtOj0jOOnUu7kQDwtDqqQ/bmyaxPKMzbgsrcppmn2hsbVXhWiVQf9Vk
xwojB6uqm/FOGoZV3R5D9VNTgl0u624aZ47R7wxO3E65YexNze5p/xRrR4O/lgVIEOjvQj+YkHVu
wYqahTKuvcSBGPRaDLfUuDXBMAKWP0eRIf8MLdEAslGFuTblxFEbHEWodUMRIP0rWOZIFXbzL1m9
iUMwtY2yQYWbxRk6BmsvJpajFG9J/o7qgdNqjwamLE324EVA533hSdLBJAH4Xy0vl0pIdKdPPL0X
HcfdlblqG++ichslN7rW3MtF6CUKXdfJW9toTpDUnm6t/lFlKMDTs5MHpKgQ4wDA54ICbBWqAZj8
Wh84Iqc3sUnz4ZZANzdWNacEV1cfMWcIf1V1vaVhvELPNIraimMO4Soq/iSQggVgAlwRO1l/5I3u
0R7CcMM7AHFepcIfMRodm1hFaNLsoCW+SoPqLjCbFS1yZ0DBGSHHKo8KT+tsj4bhKSKaRwrluU0h
bQZuo9Y36CtLbmqNOwFcJrlV+t8F3xtR7xqAf6mRvm4s5A97Tw6JV0Wpp+ufFHU3uzi10AkLRY8X
8UuJbBn+pZr6CntSUDotpRfFeleju4LcRvJO4PhjsxjGu169g6fC6YrsRg7euWhvM+AGrHJVp5+l
QFNifVSjbV1s9fy2lyk8Vu+ktrzlFBoQ1d6UXlpsfipvg/Shz9cKuhUjIBAKzWtt/phxdVcp5KDa
vloHhxZ/NQ3QmAe/pa6FB1ZcaHeF8W2JE6H0wSq1DK9kIErK1BfR3YMaUy18sLK6eav6ahXc9nXs
1AwVe4OuqRYfrIzvhPpmEoCa9dCR1McmfgPRCAO5s9wdDHLorX3W0lWuM98IQUgSbIbqiF5yM4Vy
wTbCDWBT6qTaa1sfVLK2yHEIb1NjS3FUbYGtbBteC3fdKmKtN5bTsAF408/CXscKFOlO6ijVCEgG
t18DPNiiamWH7zyR0Xl8EIaMZT/qpVeQt5a9tZmfas8QE0VcT52Wdw4bAuBlWzQSa07BUTTBQGRy
m2RQ6W13WdWtc0SHUP3Bbi7WpXbP8k2urzWyq2Ww2ieulWtulec7mW/MWOkdO+x2MYl3MRxLY/Uu
tD7XfWc5ktV8xKxbGX28M/ujrnqGcsjw243+Oej3tWoALHJU7bUidY4eaHB2YLVSbnt6w4yVzdel
2BbkoZBlr+RPGr8JLOKyBIouyUkNNsw+dnwHMmdi3WuoH8l/jQw1wRdqrBXLt8LCRT+m3u6JEq4N
+S6jL7X1VysO8ZA/InW5G0S5GgawVjVvwKAcLbXyVOu9QK5juK9Y4piSa8memq819dHK1iJ5QRbS
rkpXoYND4WDb6q7XofpiivXYMhDElsc6bYUOULSPZduOKx7asDytoo6tNyuZgb4GkJXSNJ1Ke275
ywCgoK0cmvAwNHubtxtNvEbDNmmfoFiMvkf9Tg0HR0T9s9kTNzbfC5Fu4uBRTx7SoHWaugJuwD6G
5Laxb3jtUXXPpbdaYV6UoJ2geKmTwhW9jnq8cEu+DdQ7VSluOvkY1cmW9vUxleJNw+4SgvsKBfxj
pb1JvEct5b1v3wDQxLZ7kpNnqUnLDQvMYxR/hDlxCuoxqXe19o+tH21EKlzDSfyb53sFSoYNAL+t
uRkg2cJleWuy4NZGbUnub0j2HoYbiW+UWNup+eA2QbwiWfnbruI7KaYK7vVjadY3CatQKyFO0x0F
FUdSsb1tPAbKDQg4I4gma/EprZ+spHP14E6PT6Ci+mjo4xA+yWJlxCslvUPHuJPoXoGI05TQCmC+
pdrviOguUSJvSB7QKeBmEnHQ5QdffCcH92oeb2k59rd4IduoBno0ES+V2T2zfFZvmuR3KD4D+p6F
r+bwO0DHa6o+28Xaim519a6wV1lM3TYqDzr+B84alzb63mAxuHbFkWfsYJueaA+JrTmWmUOvqtyD
XdTNdNVBes8DrNOpBuEa4X0SHnT1fmgf6nQd5r/MYZ2kx9x64JGJjFzyVItVQw6VAUo4lEKlvwqi
IWTkD4owV+pQroMC/wXoXcvKHXmxtRgOd1MW9yS5a6q1pIVuHtw3NsTua69j6wEKxlL+t07eafVR
MZxc/BSagujWrNYIznr6SpvmrtCNXRqDqELRnbDtEAn7zE6OJIs8O+xXmRKCcm6bQ0S5fR5AYWoF
litC3RtA/BwgS2zs9XpdW6+t9RpJiDXVu6qCLncDPJ6tO0Oib832XW9zyP0Qh3W9qwvDtdqTYhwa
XOBEpijBUsgAcTdNb/XCr/hTV/9qBD1ABs0NsSAB0XZyfdKMZIOiNGi0ww5vBnUvlOqemCVeIQdh
yU6fWzd6keM+R+zY0JOoDo1arZLAV/LQqfgfJawc0b+V9R5sz47R2Wu6RJH99UE2Jo3GhALQ/aih
TDLocRTEts2i0q9ksq3q7Lay8NvpYuvW+OK6TIZd2hlfbGfP/jRVATXJYCcF08weZec/kLK13T7u
gsMIRtomSD4dW1PCFRoIa8OtNvWGKpVOVdZrG/QJIGUTooWYSuPcsOad1kWzqmn6x8xDNJYT0nqk
qdhRH7J0F8RQpqu6KHZjTL6DRACAIKZ+P8hUg0pO+IuGFTy+0PhDqw7JLQLI9ElX8tg1aoQ+HelR
5ct1AdcgAlep5NilSmO7uT2wbWTk1bqM8s4dGNTcq9TMVpUY7L0ut9WuQxjrItWYe2XdNoD9gebA
w5u+23AzkTcVq9nabgL7Lm3MemOYcvMMNtPGDQyjWRW8k1akN/Nby7TYDhIChVdbSvhskpavzb5U
/4JBPd2RQKjUaRJTuiU1MI12xo0jVIDywwAZhg26mPEeM+x4HRW55hlQ9fWUBgHi9Yf2P9Dl6api
76DpAR0igB9PnvPlECcD6q+5T+OstFxUY0yX5nUKfBdX3UgRmUtKLq9pLRUeeGYkT6lavlKTuN/Y
kqU4IAmI130ZGDdGrCqPRNJZ7EjGYD5WcVf7ioH4k1LbvA1kdfAbAFqrTJW8OtbgpGujv2eMm+8I
bvHMlCx7pUnqyCCDN4he43lTMot5TWh3H1VMuatWUr6V7WZ4jopCXkIFfU06ADMzqqMBaomU77Sd
TaMWb+tUjXyTO8CRW/n2+mzPfn8kTQe5KVBH+uSo1pKSlMDN4OFlOJA9rZOFEsjX5N+I+fnf9ydH
1NaKhrURvt/Yt+EIV73FpdUvdUx9dTiXVsa/nzmCvMlJXAUk8qElrNJD0rjq9wWFL02MAz0z0fUc
ndqZiYV4QahmWa5N93m3ADj8WqO7NDLZ+p2V5gMHO5PfRfkaexyXp+RY5E3QnVLfGfIpZb++u/5o
3EWSH2VaNJMAunk5LFWG0NkAJ4YwY50Fv+gS/Ovr+l9+X738vsk6kSDjBOLc/oh/JPCMq2s79v7b
KCa7WNaDTK/GUYAeMf/Ff6C+jEmCUBmKhuiJNCeDEGhVRDseBjFwRxgPPH+MyoX04tcdjHkiWAlI
PIN3dorTyGhjd6UKgEs/hATBl0idVo3XIPD49oGHIfSMEBX9XjJgp5cLAilAwbO+IicSPJAbrXv9
wUqcfX6ynzTC5dYS+LyiOAoeqgvT9NVd4dcj/4q6FOYKlAmXv14fepsRnSEBLyPLuUVG5Qc/Hxcg
Qhf0TAM7dvl91cgLQDNRq+j3TEJIEH7+t+9P3CFEPHNZ4vg+UqLpjc1+AFuCOs6/P3/iB7nM1a7S
8fn2GXR/BPeX2FwfwNw+NdGSiBI6Sndo2bqcoLiv62AYKXILa1coG61IwKtULBiZW+VzI5NVpkFP
QqLBiJEfSjcRC2Xn2TGMmj46ANAIMiafB/YyABKqICfNulPZsVbdXl9dn6bZEaDoSFTEwChKTI6B
XBcQiugscqqsHZpH2E9GMArL6SNyHOj0y1UIwB+LLsPCOMnI/MaPyATjcfWDEQCtAa83UuhNYemm
mZFe0RPjBFXidg0xa81lLXpXrluZux4sgFEA4DcgMzd9KShhYFrtyE9f024PgZAPVL0Poo020D95
/IEptC6BMgZoFJTqL+dMQ7KAamhuAmNfVHpGbbWQvEBeF3U2sIVRyDw9XDc4twdwQkapG1AifKF0
B5rW5KzADFK+t+w9evZ/8H1Uosb+PxtUpRNfRVulE3hNwJd08i/NMHZUWyJTmB3CmYnx72dBTwoE
Ko8JKmty6SI/2xYLyz93EsGN9+8Qxr+ffX9QqyTMVXyfoLLd3hLVb/SF+27OxNi+gVW3sNOmAU4v
mXaO0EA7VQn9jTzMSwlUiINSyYLPGp3G5NUiyzJo9YCeNUd48+VQFEnwLk1HPvdYF6tqGJRVhMwZ
LdLeSWKhQFFWqJ5pou5zfRt8HaACYD2K3jrIxDHCyTZIibAUSIOCLQAQcxKtTIOu6u/vtUsjk40w
pBk42VMYodUmg+aRtbARvm60y+9PNoIVF5kWjN+X/7bVfVLfX5+jGXKS8ftoEoG/lDFLE4dJjLTE
BFKEJXG7oRUyvWXNj1mHd7vQZUcTphPyMHVtK11pcbhrpSXc6uwygSXHMtDy8JUGEmTpUkM7A/1l
AzkMcvHRx9m6LwT7tldAtzvELAF7UglY0iYXdIfUUEoHjupdvYut7VKkPTcMtFngUoMj/UpZBSXG
SM8ipp+E1uE1aqHuoqztYQniOaMGOjbt/2tnypITZ3JSW0Mx9ptm5l8DjRcwZSEdq3VK/pQGPf8l
K4H+RylY8hJXlbQtwE36cn3bzAwWPgPRpopOArSWTHaNWZLQYAPQmFUr9jppNk3wGFTfvstHknnc
5aMkGvrtJ0Z0zgtLN3jlsydZLhzTD1CiuD6OmdMFFigwtAOFIauyMtkTaqT2EAKtK783yq2BHuSq
1f3/ZmISU8V1oDXxaELJ1A+tIm+2wX7gI6ChhOofIrexH+/Sw9aZFIEmH51YgYW2GOHmde99exDg
DP6fBfXSQiuBiksLcVdED328TdXdf/v8xFMH/P8HQAfqiMLFY39hoceFnF5C5wOYuGlWgBdAHgw0
q6mRm5ZrpV4JcL69me0S7nFmS8lAR+NmRb/amD24nKqiZ0mUt7juiP1u7SLl9/WpmiEgxfkHYAzn
AbJMX0DYtQKJLqRDEKO3oFiBfhFN3dD+1bF2DclpJ4bDpsBftcq6MSLnlqKessDOODvCfwgWwJ0/
EllfjjDrSV9WEeBRw0eOtqjy1/URzn0ekD5A4sDCDTrLyQSGdhlnAfJWJyGfJPoMxMUPvo/3B3pY
wPSLs3/585OuNmmNBwTqcrscRd6FvTx6pclOA906OAeINb6TpxIfGhL8epLKwUkCmZj2Pmyl30jo
OtQEWgbV/uD7IEIMQ0UnGK5OBNPT50hQ9nnQ5tAZjgbFLYJNbhVrmXC3bJeQdzMLgwlDd9r4ssIj
dzJxcl/okjVAG1UD/AcNat33kbXgJQdaFHco4GSIBi5XpoyUMSkqZX5WPn305cP1dZ+5s8aWfAQ5
tgot9mnnEke7t5bkfe5rYCFovVz7bbcLJmZm6MLE5MZiWUZD0sEEWUvZSasWDt7XNyFWGNUjkNeB
hAbrfTk/Fs8hG2g1mW/F7S4KTFdXQGDYAymz5MRm3OWFpYm/T0UcxEwGjECKVrGKwbgSmF5vuLYQ
fs4clgs7E8evQE9Kgnhd5jfsA6fKofafuA/3hpVtlcoAiEI0Tt3aPwgFQfiK0zI+QcFENPVgogeT
RlhnvknuEFgsOciZnXbx+cmVL3SaQZS5yvyhu88G3cns1EmI7V7fzzObDaSy6FsZ0e64+yebDako
SxjgAfGjbl+szHIhYza72Ua6gjG+Q0pxHOTZC9RGtb5RaZ75VLppjQF9WA+0ibeq1n0/ejEM5FvR
x43CFuQMLw1VTCmLMIXsQQYekUZ2SNT8YKaMkX8VQT/KRVMGi6oCvUAsrNRvZcWzEmBt9NfrazG3
4kh/jvDXUWh8WiwCI5XRiVhLfaQDADYClLP+PrUetEjPTIzb4Ww9uMgCREcEBLWt7NLuEdwl3vVB
zK34uYXJiielDAxQhkEEqYfSO2CCpF7jMfPfrIy/4mwc6FIVSdDrqd8B08aSP7UA2rShUHBa2Fdz
vuV8OJNDruCWD3kEQ7nCd0lt3+hEemQ69TQr/mjRAA8evmNpxUuh5tI0Tk6/WWSRrVMj9YEhc23b
iTLFDcstBL+uT+Tc+YdCGirTo6QpYNeXE2mUQmFhj+XS88gJm4dIfBufjh33PwNfA7EO7TTSuKk7
aBXREkhB//oQZqeKIJoFF+8/naWXQ9AlUwxo2kl9pBw4kBw9oIPAKdHVfzMz/oyzLadlNk94oGAn
RF6Mkjlq4BCZWPL6M+thypBYxhMMTQNfyOdEBAKFnqaAQtIO6SzqmgCxXh/IjJu5MDHxAbgOZJmL
JEVX0G0S/xHqnrULfW1z+YULGxMvkKNGVegFiLALDrjEUbYdxEu1sga4w7QPlvlaL3FXzxxUWEQT
pIy5Qyv7JKwB7MTiclmkfgbkr9z+jlvFSaJt2z4aJuilt1azMMYlg5PohqYSNQMg8bHtUmdQHWDg
O+GqvdM1K66uA31JJHVmn+NFgNBzfELjkphccbj7EwXptMRXU4Ap3KDb0ME1lIVtPhO0XViZ7I7e
YklsdUbiy33jmPqu7t4qu/BiEOcPSzy1szsR6XtZBgcuUkCTNWtNoyoZlRI/V/8q8qPCbju20MC5
ZGKySnnHlJQwmGDVuok/aLaSxcf18zS7Ec5GMVkXUDTUWWriPOHFsFXy3zp9siEBW7R/SP4sa3/K
pZz7/Eb437RNlshACqXIKE0BKnkRNli0ire63vXl/fVxzU4dZOVH7MqYQZuMS1Latg8sgSuIHPJg
0yKRm5sL8eGSjclQsrSuEw6IkJ+nLiQTOPOgU/79YeCtiRcC0HIYyOSGyxXs5wgKOb6IfqEluUju
u6VWr7kFgSwNqHEUKKV9aX3mHdRflaxJfFsChHmnllvW3gXiB09nE4wJyGkg+TxSBV7eQFIStujT
ahOftHiYbzP51w9m6uz7kxsusQHIgwIAvi+e2+hVYp8WX3Cac+t9PoRJOBWrWUc62ie+YXq0uc1i
b1EpYXYxzkYxiZyMmvOUZV3iDzV4b3dF+qAlOx4veeOZkYzSZ6itourwFeihGb2SoXJY+rkFhvle
Blz4UKpLhaE5K6ihWwrobtHaP73VMqNBGwCpS1/h+1LZ6uWu/z4XC5J9QHygQKMZSDZNjnkrBQWk
JZBaJsa7hAOS8BT9Pt/H+MCKDVAMuArGVsLJwkdDkdltOjIv1LnDexusT40HGNbq+haeWXy05IGT
A4zL4EdRJ+4e+JiMBo1c+dCa99B9EEmbmBgOz5ekRecinAtLk2krRa5aEe8qX1cKL6LUNaBJJaQW
YOJV0jfbLLKcrtScvny+PsS5LXE+xInLzIOhErU0oKBhji1KtyMInBv33zaC1LA9SpogGwjVgUtX
o5RcsAKtLL7JXrPizQTHV9UtMUbMLNaFkcliiSI2iiQL2XhSs8xBlxQah9AFeH0o/8RFk1wqaI/B
jgHOPAK09GTr9VEYSoAKM0SGg7kNdED/Sy3S3LzMqUM0IW2ksitWhCXo65OrfAsdSjQ7pWW1MVgu
HXpFTVY1ylh7kUbcl4hS7Hou2Ye4lxtPC+TMiwdddgUf5B3qKm+qnmR7i4XKAagI+0Y2u8ZLiCY5
lc7YmkNZ5xe6JNEjYkXNNg1L3K2kkhbeXXOTi0MA54GjjQzM+Pez50pV443cCDlHeKps+xTgd8MC
1BZtq0vK1zMMJDBwZmoywZadyapdAVGs979r6aAlEJdPjzYfnIw/MhsECmxd639b2VzTZKlxeGmc
E3cvVKYjTw7jHTBf2jal+zTxhiUKr1kroL/TwbFHkBObnIcuZUGZdlbuDyk4uVyl2CSNQ74vv4aJ
HDV+cLsDkjx1klAQCVXREKxZtoLygV2uWb1QDh29w5fDcGZiMl0ZpyxIbANrZbwY9V2uL3x/bqIs
7DbQwEBd9Yu8KrRba2Tga+aT+E4XG80dxKaiC8Sk44aaDgJ1EaCnAItAdDpZDTBnh5B3xSAK664F
vbgawm2A0vymqaWF6HHOFAI7HY9xsDcgvrs8RnqjarmeQMCzVY9681FzNPnID11suRlZKMrNmTpv
6xgd/9mJtXgK2nnIfftBf1PSzxwoejV1ZKV0B2kpepm1Bf70f/h6xmTDpa3QrBW5pEGBRkfVNXq/
lJ41VE3BY4s2haWEw9yeI4BMgP1CmxEmUEgioR0ULY1Up9skpPveDLbXnfy8CSDd4OkRI3/B9w6p
gWdRUvhdObRgdKDSmufU8n5gZRT6QhUBN+N0M9AKTJVqGzC/2tHwSO2Fx9DsIM4+PzmbfR2FhYgl
fJ68He38/fqPnzuZKFfAtwDLNj4gLpc8ihWpkRsoSIY1J56cgGGVKv0r5+xPGqkLMzW3vwxZQ5sJ
CJ9xRCd7WS+Q5Ze6CMYYRXJkm1SgQJB9/D9B4rAkFjxvDN0VqJRC52+aGFEKrc7CJi381vwgCMFD
G8n5Er3U8b6NP67P4sxj3wbE6F9b4xqeHdKo55qobdjKDDRiD76JlhSrxEv8vsxeQ7l2wHPqXDc5
OzyQauERMK7bNEti5yxVCwEXpDbpTYXuJHCLghZ1G4sNmsAWFm4mujyPyaZwmbxM6x7P/tyvoJol
9UcRnDJera6PaMHIFN3QmgTyIfJoRO8etC5/ATnmL7M0FpzCPzyk03sCQt8GMJBAUpCpVyiSMAuV
1Mx90P2C7jWLo02U5uZWhmj2ya6jGzUHAbnIpeROSZi1KoUALbDJM3Segq0MdAdsLzdg7QlLkGxk
dZi5AQ3sVUsEvTNTpiys9ByODg7sfz94PMPnu6vOoNpUIAAICx0tsKbYN8R+ModgRdTarRHiQJ5x
A5LGIw2Y28bKwozNeaBz++NWPLMf21RCexgmjOJRUSW100b/0cLEx5EWqZgowwibJ2I65VI/1OwA
zkLRyasMkPGMF+gJ9BMg/+z6M2R8Ye8uWRj/fjZFFVByPJZhIYjAPuJGSyCpubNxHkyPfz/7fswK
VqfjCHTLpYMHxlJ1SZToqwk4EXCPAdGK+xgk5ZcmAOI2uCo1pW8ENag4EGOgmyHQl1TBv84UrhqQ
VI7auPKornZpRlZ51Ero4fMZgiUQKLcLodnMMC6+PzksaKvi6MDG91XiDNbaFis7//aNjCGgxI/b
HkkLjUwWWxCaJyDzif2Im17NUYb7fqsBYn0U3yEDhLo1aAwvJwm3iAzxhTz2S+sQ0w3oVpJs4SU4
N0/nJiZHLtFFCJLELEZcCR0NNyEraYlOeW6pz01Mwkn0vspcizAKo17zDNz63vULY+H71gTNFXW1
ERh2Gvu02YdIFajpEoZzYZKmDzxh9kZlhxhBHz8bxd9S/zVq/10fxZIN9XKtrbJA11gKG03pyv0m
1fb6kveYoZoe9xPOHLiWQJw4PXQ97aNCKiX0UbLWAVLZkemKGXc03wFcm2mqy0GfYP9uos/G+CPZ
nyAuiJp1UtXrn4z1f79jcjhtra2DXAkif1C9RgXRgWcsZd3nptNEZgEE3khUfVEgk4K26wtOY9/q
PM3YtMF9tSTtu2Ricv7Nqm3NJIlin2HFwl3DtyjsXJ+ocSIuYxQ8Ks9GMf6EM38PFXhW2RVMSOxV
AZ9BvjVLt/j+tXtpZbIcuA2UEGAlzFWwqrtt+X0ZB3z/rI96cqWgiaWnYaKBaVLelXRV5Jt6qTA5
5wPOW50nboyISAERP5qQRb8OzBVdOjpL35/4sFYDR7Qhxu9rrqWBxXbBDS98f9oZKsW5bcUmvj/y
Mn2mS4CRpc9Pnncap2ZVUfQ2oxRdvhjv13fp0tcnrktNuGbhLEQ+53tSrtslKt/ZUwAAKqCJQG0C
V3l5CnhXW2av9ZGfDGAf2GTxbdw4ufb8g1GcWZlsIdFB80mtsEsTyyXZNrC969+fdRdn359sodrQ
NRaa4Futh117otlOdKv/ZGF6EUJJMtDrDiPo5H1ie233WQQv3zYxJvwRiiBoGzOFl0tR8gTKnCIM
fc6cEqrsxUbwBQjqzG5S8UwfRXJscCJM24z7lsd6ETXSKQoCMMX8KWWxvj6Icb9MvCrQraDHx+dB
DD1t3guUqoh7TQugAn2vEgYa30ez22r5n5pt/5ulcaxn/ltBSr3NMx1IbYSIefyu2swDiYcjyt8q
W5i3cX9eG9XkrtDtsrQKC6MK9IMIb0Ga6ATRps9eE/2YYrmuj+zrbgbpLgr/o+bUjORLUJYQaUsC
+USMrRG64DfhzcKB+boRRhPISekoCn7NFhthpIH3KldOueqaob7i0dINvmBhmmoYrJTW2T8W4leo
uHRL+fS5SUJjEVpQoQLxVUiksUPCDdIpJ1GbfgoaINarKxLVCzCWr/7RAo2zrqr/8BQjD325y9LA
ykoh1copYfQYZBwNvMUfJShXhbmIM5qbMpxJJExGEYgvudShEH3W10I5ZVK7N1u2ijuxsLW+Hs+x
ORx5NIhkQYBlGqUSrTQNNQLhRhWJAy27X7VZpS74DT+6Vvzue2MJ9zo3f+jb/2eJRsGXSXwSRa1d
URCjQsIRkmlDkr0ZQntJe7GrtMWS1Nye0OHWTLx5R0j1xJhSUz7keSOfDHmvoIgof1rW6/fP5rmJ
cQ3PvA56YXsDOw+9LaHlaC0E9KQS8M3vI06wTkDTofCloXJvTK99i2aDwW35BAknrxy4a0dL9bu5
3XZuYjJZiaZVhLJIQT5ux4c7ELJcn6mF708r2TQ3pGYI4MVqo3WgEQp21x8YMIBtQGljRo+DGC1R
UBfA0dTv4/gjRd7muoHZ7QSEBhzkyCUzxWERUy21GtzlJ0sPQg9CbeWm6Cx9bQPqsrpuanayxsoa
qLFN+0sYVnZdobQSFkMH9SlHvoBoP5mtMwuTEAw4FBATlhZOvlzcR5TdEyVd2rUzBWlsWwgZoRAE
2NcXSItmm4XNhSmfoqp61ylu4kg+cj2VVmFVf0IXq3CiKN62BtsC/OLUwDaCnGp3fS7nXA5oCUaS
LYh3ohByeUTVuGnlRrTqiWhu+SQpJ3jvcliIc+YWDF18iNUsxDpfSBDkvjfbJiDKKWKBum1M5NnK
wlzS+p61AooDHS3eyC5ok/RLYneQC6ll5RSDESZ8QLzzg10BdNO/BiZzZRXQ0MSFoZxMeozF4SdH
9Pzz6uVSVDoJk6qHShP4S7vIY99+VkDX6+zXT1wYKo6kZTI+L5nbFgTZ8sL3Z3eSDpAsAE1I7EwL
QE0h8iRr0KZV6C4vN7V9ZytHlWyu79fZRT6zMpmkoMyga5lrcMQlBfFc7P29/v3ZU4kBQPVJA6To
KzRAIhTxXiyf4uyZKPc5mBYjcorUWzVmxwrcT4QHXgw+3zS4g1LvdetzozM1yBFrYO/R0FV7uQUY
HwrwkljDybJyLw5z79vPAKDO4WsgHmICMjvNH4LlkBWpMgwnFB6C2Em7Rn1HHTJdBXH+f6R92Xbc
uLLlr9xV7zjNeeh1z3ngkJOUUlqSbdkvXLYsA5xAEgQJEl/fm+5zriUql7JdXfVSLlkZiSkQiNix
t0wqqNCmrj2PFx4E53YGvLS5BOgGIvXVg5OD37AfTEQaiocUZL+VPo4V2Ec9K6t3dVDOF+Cb52YR
6BcDddqF7GO9E5sSXkiFwoDijrdvwmpDPPU3XMFLE6tt2PlKBu3YGSendr7rUuw0r/8YaLHweOCi
tLBkb9XuujLzdGjO+pTNzbbu2NFxGI+ccTo2kn2awYF1YUznbvCXBpdlfBGtVcwsWGDAIO8f3fHQ
eF3isvxv3N0o3boYkosrz1h7IYtknQIl2cly2xi0l4Zukj8/QyFAI+h/W3oF7WV3vBiGrec2N4MZ
NHl5G7ntlkGI530LZyYKVVqUpHBlghNpjdXO2zynrl72s2pjaLW20O4uyu//X0bWt1lWl3qWaBaB
ppMrI7xO0skHk3rYB3/uUTEaPDfgEgBNWYMgCm/KylpgNKHc9eQHsLwX9tWZ44j7GNlvIDVDCK2v
gqkSvDS5T0ob2jWPNHyu/jwrtxAsBb+et5AcXB93UfWCgFlDn1p/XzRH0T/WNjIb/ML9dmbVESSB
yBZikMslt9q5aAM3m5kQfQJhbilvvcfWveC3zlqA5Ijlost9CZde71yf8sCeAkefZiKfSt6nPuuu
VXgJJXjODEhVcLUhgwbk7CpOak3hBHOAG06To6H72NdFLNoLCLsziw4GQ+A6kbQHqmotXdpMXNtS
4ybLmhtjvqme//h0AHsIRduFfGIhAnk9VeAjYGGYFXgvOe03F4ogdRt+HAZyobJ6dqpwaXnYYUie
rAFofS1t6iqlT+6w8FCPG8vK7oPJvX9/NGcQFdBmxyFEQwB4YAB+ej0cXwSlgBIfXC9GFWkw96Rl
j7yZLNhOMbkRqLGP9bQBI2IeCQuqYkNBL3yJt2m75Ttg+2E68UZc39LMtwRnpNAnEBekoZ/dDrb/
MBTeZztjaUPMa1GFFx4f58f9i7EKVI7Qt10t4wjapawaJeZXFdZGg7nkR1tUaifs7Lvpd/wweQTE
vLQ3k9FX9Z4aUt8AUX7JhZxbZ6StQPADnw5yydX8UxEIgyzfgzJwlM9zNINBOph1+v46L8N5nRnF
FEPtzAD2H/istaudwSTeQcRLn/ppYGHsl6LdGnnFj804FTdzBVUby54udSGfO4qI/MMF7goiurXj
GoAD8+vB1KcKC0uC7Cj1parRmQgPjuS3idWdO3VDWQLBAROQwvKmoxOSREC/h4s/r38FYPz0LbRK
geMGMKTXJ4XpcMoGs9Kn0I4pNLwv9WGdm6xFnvLXQXhLMVIqCHtBLns+qXikN75xIRQ+twNwviC3
BeAxiC1Wl0hY4BkMStf5ZFbtzrW/5pWRdiYI+L8CdRG/v9vOLcpCzrm0FSw+bHW4LO2zkGdiPl1Z
/udNTOjnP//8pacI3gIwatNcDtWLQGvoHNAUl3I+yR2FbiO70dZNzjbvGzmzHjgzCxuuA44cZEZf
G8EjbfK7cXZPIVTCHwrx8e98PI7icqkjDFrPkUMHj5TSPSF85+4+R0nkfQNnvCq+/28Dq+AnbAqF
hzEMCDwkhSUwijEJgwfLHVNLGBHISZP3LZ6dMRflySWKQKnSej1jrAzUDKcCi+Azodv6wsV+xlUi
MQY2JhPjApXeasYkhKN4L6R/ahY1hHj8wIsLA7hkYTVlkCGUFbN7/6TMLdSUyqGLGnoJ0HDJyOpN
OuTU6jEO/zRkqWmmhkj6C8fjvAWg8tFsiX/XDD92ZrsN6hb+CWUWJF0hPmJlf37CsRa/TSxf4cUJ
JLwz5h7JtRMHsURNFm/olF/5xz/fUC+trN6FbhVYWmgMJIfWSbUFIfX7n7/smNWtiP5EC3RLAN6D
5H71+eCI45McK//ksm9ecwigH5Z/c74IfQmfdXZFULJBLmKp6ax7CKVoWkuIxj9JcjBsKJvc8EtS
uct3fTuW3yaWw/liRepSjqZXwoRrXisjtbKfTj/HNWgx/s6c/bazWnnZT1YOSbFfZ2R0dhlLnHKT
fQ+H9H0758ezUONAORUkiCv3a4UumZHW8U7E/V6RuA9uS6gg/J0NhmvqP0ZWHivMDb/swgxGAvHg
6gzdF86FZMr5pf9tYnXvzo5BOGoG4ErW1qfR8TYOl2OkPH2hAnrO+eJORHc1+vhQNF7ZmRpaBYCm
ByfSoKcyodmf+0aocSOzBR5KhJHrB0mnw9yc5hGEzOHWrffDD5/u3l/xMyNA5RFgBJSJEQitnyKW
049S2Z57GqpD/5Rfyv+cWQgE2Qb6LQDuBWxjdX14nRHyfnSRUW3HuCg6aFhd23/OTRbCAu4/uJMQ
sc9q10LOBk32U2Ehzo5nSI6NF94tb+cISWbILntoHcGjZf1cmOahHtoKSWibk6Sxym1TywuZ4LdO
ESYQ6aKFBy3PuMtfOxJqj05QaGKdwuKumJ48/0NtXsty25Uf3l/vtwvy2tAy1hcei0moLzYChqBu
E9UAKZvAEV4Erl4azvItXlhpvYLUTRVaJ9ODpJV9O6CvJ2vRrZB/c4vnPx8RcgNLfI0u7jddY0Eo
HFqVvnXyoUYYjixy6XHIq/R9K289I9r6fltZZ1GaIANrIB7NJyhDZc79InM5DV9BKn8hgDw3c6ih
w/UuKfQ351FBEgiU0yC/bOsu0U5ZQLJRfbeofQWi1ztLq8f3x3Vmby/9SSA9xAtlQb28XinS0Wwc
zGk6+cr/UXnwMX5xYW+fNYEbH2Ru0Jt58ww27caBupIzQYvxjm0cdvf+CM7saNCfgYUb757lvb3a
a7LtW4tRfLz/uRyuBTtWfy4QAe/4wsIqYnEh6QWKMns6ZWUZDfJ+vhTYnZshb2GpBtO9ARzIKgQ2
WODntsXnU5HPcSu9aKT2BR92bpZemlgFwDUNvKnpYMJG1Ch1opAIrC6lHs4keJB2QDe5h0SggRVf
rQVtZtsaB+ymsd/bWcwh1dptwUdGSQwNUHdOBy+BRNz7G+DM7KF8ZiBFi2DSQ5D0egvTUdSlkEid
hxboqXswOFyavPMWkC9HVRsJnfUhyZy5Nwe7MU6cfnfMZ2f8+f4IfoWir+NIUMAgQxsghECSM1iF
RFUFIvRhRC2mbY962ArXTKBOPNkoAAWIW+YvdDjS5lDzzdiwbdtcaF0+49yAqfMtJOvR9IHE3OsZ
XLg+2GQhpd677sbSwz5n+l76soyg4HAh631uLsMFvwPuEHhUa2VrVvlIO9HoE8m+8fG5zS8BLS4Z
WJ3WomwpwSMSyVVJEqZyFDqqC4/isyZQzkKiAqxXSLS9nq8+91B2cnN90mENoexBH0C8e2FNzlwE
iCodkLkCKwJO39WBZdL28kq1qA2X1XEiLCFQ7bPg7AB5Kk6q9r6/vwfPjglVAmRF0Knx5uiWpMAr
n2NdbOhVu7HMfrz/+WccEPYR8kYAuiyl4ZWPA9HDCGaNbD41+dEAc8eEHtwx//OrxkZeBxosaL8A
mndlBKSqQdlTpPMqTZJCQDT90gvpzDS9srBalrnXBCIcsACVuuDLUF/wZcsXXDkC4CghKPFLcgop
sNc7q0VPhiVcIiFr3EFqLIO2o2ojLuebrrBuGsBdwOf2N+JnkHsuOVA06Hh4lL822k1MNGzgAyIo
RGtzGVP3wu1zxsHAAnicgQhDf/86i2Rn3uwMMxuAR1aR21/PZDspCG2n7++xc34UdkCoD25HJN3X
ue/GIMA7ENjppYfo6cfQbObsJrenvUF2uXUA79bG83emZEnJOZQDzQue4exAEbnhql0UgNZPESJG
TSDcOZx4/pHoMq6GwzwAsVb9OfoJoJEXhlY3xmzLJV1eDScwvxfxImdZdZfKJOf2Opq78Q8A8W+x
MSgG5T60TNSprj5D4NQ3L5zWMy4OIbUFBQQEPWhmXLnRCqyStC3FeOrqYCNB6m1Zc8zBVmTTINHV
hTjxrDX40dAJUHkDkvj1LqfUcFVd8/HklyRV1rFsv1HiRV5GN3n75f2NeG4b4DUCpC0ev2+FlAy/
7n1vwD5kRocLdU4L3bK4LsBqoC4RNJxzGS9trXaC7qEJNDjFcMp/erQ/iif7q1TNsXu64JrO7Qak
60Cb6oMKFDXS1/Mnm6Ku7HaSp3JMZOR0F87uufsBTa1oM8edB5mxVaVHlXk98r4foNlDb4x8+qgh
oWQX9ML799woAOPAdls4K5G6eT0KD9gEC5cnzk3Jkmdqlsn7K39uNZDatHCJQsvgDeSqngYFvE62
iJp/RmwT6/AesTz19kHx1bzkbc7NGTYzCuNIcYI/YzUYYlhTXxbwNiibR6E5RrXuIzlemLLlYKzv
pJdWlil98ZgPFSrZVg8rng6uTCs/gNNQR0E77S1fPPDA4kDFUNDPXoL2nKEzC/GkQy4dD9SlM3x1
MZWW0QOhVA+nph/vxzHbmlrcNqOXhLOIRzkcZQ3Unii/lYpcwgSfO8IghzNQ+0DI8uYh3iozhDgw
jpU1gOa82gXjB99/bKBD8v6G+TWIN9MbLoAD4L+QE115wdGDmhPJ4Cvq0LlH0/IHWsgEWbk5zif3
SPlw8Lws5cW8CWYLKsRhQuYi4QLM61Yz3QwBvYEw7RbAugtO7Ozuwl26dAzgdb2OQENe+qGXYwbq
fN901yVanLXz58g6kIpDdmEpLiE6WINgAIsJXYAu55NjHLm5Nb+9P7tnjjuSNqjJABwGVbt1QNgw
iw5Oa00nYYqIfnTnSyDhM5OElAPQDC7OIJ4Dy89fHA6vNi0elvj+nn0oFIs66zRc4mA6cwAde6nq
LuSBbzkLhpF0TTWp6UTMT35QI9P8Qc5PtvsAWrdmSKGjdWFPnp21FwaXs/FiUGXt29nA5uk08cc8
v5qzP+9/wDsaPJVI2IEp6w0WHlVMKBdQYzq5TirCBLrT7y/7uVVBPh6RC8ILcDyuBtA5wp2n0BtP
1A+jm8D6yC653jPRBB6x2LugxcCr2VjW7MUUKUaomAZjRE7Yuyc63Egt8ygExLFsejTzEHohWDrj
j14a/OUrXxi0J1oNVJgjWkYgJKCffHuM2vzedy68z89P3f8M7FeK54UdwyFDwBvYsXv3JtP5TjAQ
sDvd9u+s0G8zq6hFmMriXGmskEJOzbrxUAqq/7z9GF1cYHbFBQIkIjzs60WyPLC+DT0CzDGPtHud
9Q9/PghQuqHsvgARQfO1+nxHF6bI5HSa59SZx6i3pmjM/kZCA8hmPMzRtuEibFlNVW/VhWgDJNXa
9nbOPlHn+/ujOHfakbNDwhlhC8jXVqMIWSuMSgl1Ghiixp5dWOlLH7+KG0VgD0Wje3XqpkT7cXkp
cFy+3ur+RDPY76+/OolGDuScVvh8dB8p9J7yrWke2jZVl+rJFwytRQOUaDyzQKMzTkYiqqgKPoRz
XLlIcf5x9RJqHoiAARzCwN6EHjyQLglYo06eO0ahk6PzH2yebZD+jXV3ALQBxwtSj+sHkWoI/n8+
Yd31l9BuouFiGejcxeX/trCeMSMQkMAIRnVCgSapyrvGv54k2ipj0VxV7bVZXiL1O+e8XhpcxVLC
HoTXzDA4THak8uum+6L14/vTdt4GQJPQpgG/6hpDRGbfAdjVUFDBwlWMriOHkahHp8j7Zs4em4Ua
/N9mVsemG8usApgXu61JwE6HXIXav2/h7H5GewawGOiof8NQVwM3PwmKc98JQ12V49gd0f7a3lvm
MG4DWXofWDm7u19G/9fT9L/pc3P6vwez/9d/489PTTuLnDK5+uO/vj5zkfP/Xn7nf/7O69/41zF/
Ek3f/JTrv/Xql/DB/zacfJPfXv0h5TKX84fhWcx3z/1QyV8G8BWXv/n/+sP/ev71KQ9z+/zPv56a
gcvl02je8L/+/aP9j3/+Bdjzi4lfPv/fP7z5VuP3rmZBZ93Lb29/6flbL//5V2D8A1jUpa4MPk9w
wjnYCup5+YkX/sMCChnVeaQyAYRcuOR4IyT751+OjR9h8RZBjv/8qG+G5Ud2+A8QN4H4BOknvMyg
C/rXfwb/an1+r9d/8aFG3pXLHjZfuVf4BXgihILoJAuAVw7Wtw/NzcqoAqi8jJ0p4lIwN6mBvk61
M2Ux84tLCVZkmt+aBNrBhH6d74eAz66ftTPhZdt6Dtv1QvApQrbA3qANtboLJ95Hdtu7PPIqh9yA
3HjYlbZQe9/P3bRoOrKDRll7pcRY/ahai9xSOlrTBvJuXSqLztzLylIQefMGeSyKUvzsJm1CwkqY
WeLyynkexwr6Ru5Yk80w1M4DZNX8Np56BnaRegL7cj3Zn7pgbo2oabP85E+cV1Hv5oWMwoyj5cEJ
syezC8mhGAMBOsbeKTt8IMlueW2ir9NzNYtGQ0R1Q3eG2Qeboapu/IbNKmqkayFtUDjPJppOtj24
yDeGVTd7awqnfTctDekeA3uSRn7pQ818UHk7pRvXgVQbiw1oXstRenNzI3gMPPVzDFsxRPkI9Ck6
XByZlDaFfPgwGOxhLKdxK/zpJgQzPVQOFO7+uvYS4VdZZE/sdma4rs1MaCcmZgeVZhcE6SQvQSAy
6SOh8AZGUx46m9KIIXsTFdT7LMlT39W3SHInEoSuCSp3/J5UAAjnLTLLAXQnaA6Fx7BNe+NR5UUe
k7oI9jK4BW5527boE5JmBS2BwrzzRPmg+ezeeszSUVeDBNYiN70h7zRwBT6QGAaoSaNRg4fQ5/or
0LxxJaZoKLs+6vuRfuEgL4i0CMg2YPnRbW2Ruhp0Y7y+mhrDw9z4skunzkxK5xAUpzJ0Uw65lIzq
nVfb+8F10zqvdmgGB2WoWX7pwurAPOocOKc/XMLwPV0MYWhVbKJwIpTeiqratyG/JX5d7BFFZ5g1
bJdM+VPczXma2+JDZkxR2OZ3LWU0drPh2eimp9Hgsa+gq1RI2kfMEbFNbGRD7SwEyrqNC3qTV0/F
cudUWGBZVCKPemKrgy66/HqcMd35mOZNYQNrUyuknWoAFEJDT9Cck+hhnItbqk0Xr9RyR6yc93Gp
C+vJmLriTgoICA1ycqKx+JaPH4j0SFxCLbmw+mFf+F+dQXuR1Tc0aSoxJPVsioUM2Ggip55RlSyU
87HqPSw8ajAx+g5utcVq6JGO8yenU8UT47617BQegeaXXIXCGjbEzQDbyERuXyl3uENljUbGbIMV
PAjHTUFka0VlzcaU2+5RCefeU9b8iD66CRWECQhejrJy028y1+vAEpxLvPZwLFuc4tgdQ37lzVZ3
z216lO6dy+Zs6wtZbGnlhfdjpYcI6gP+nNRBLk4tfpK2per2tlPaTtT2skPV2gMPngn5UT1eobQV
tx2AnY7BeZz7Q7Hr867eicI0f/qctbuiKLaD4Q87psvwEAz0IILZTfxi/uCW7KM39iPUMqV7GAaL
Jsz228QYslgJo1iE9IbvRTm3sUeKMs7C0toblXPtzVw+ZH3nHYntTylQSFcVhz9C5/+dS+j4M2iM
5642VFTUXf/NpQWqAW5clbKLwO2NJoMh1kN4I3uB/+BTFxVF/9iF2E4O2umxL8dkKupFnLb+WZl+
gsrtk007HekwYLEJ4GFscXlHHfNgum2z60FxXQ6Vs1Vh8zkIitQGuOfGDfOvNTtmILCIazEeepXf
mwMmFy44sZjq4LqbiA88rXvXiZoxOHDhpVNoQeSrl18MNBFd53UBRoS6dWPFAvzt2biq7O6qEfyg
8uqZsM4tsIdAhKV9SKbkYwnOgbGMutD44nkdvXKChu9rs4W/4A4Wrf86lA6tI+qDGNMURSINcszq
wrx2GldEHrBcyM5rkTDONhbpriVrqmRyQxHPE4/yAiz10tbZFs266IvJk9kibex7rN7qtuTQ9SMf
O6S44rpyeSyh5oz7GtsiPNUGYx858qW20I+tQbqEy3LYdrWANuvsPhr58Nnj5Xb2qzYJSXFltmrf
diqC5DXKvU6ZXxHuga9+6L/AoX1Bm1gH3s3yqbLqH5ULqp3AQhFtHqcYGagm7QL/Ril6Z9fzvBsc
0d1yICAZExwqukHw0Ob95xrl8WvfFR8m49HH14JITAkOyXZc6DYPk+Fvs2ZMUT05kgIknzQ7GmB5
ORUjFqQdbBbZDUnbkaXAW+TAwjAa6drzj3Ti1VVdk+5La49ox2uHInXhWLPOAfKL+w8id0GIV832
14mYXoQux73XuWVs9ONjaGY8boJ6hqNExRM4r+YDzH5qvSvh9AT0GyJoo9oobkzW3rkmth0/ePJn
H079JzDT11Gee/PN5FtNAkIVvh0nubebztnIBtzrHutukCQ8gQ0uwc7KwP5vf/TDstj3rTslllv2
CalK+gm11+2Mq8DNrbtWkW1mV1+YIlfexFOzgC6sMrWbZN0wHko4/E0PVwDXbwUfiQSPAlp0yVXj
0mstzG0A4fkoI1mfOnLeLNMci1I+dkZWWhH0v50tVE73o+el7YQ7hmZ+GTehAhlmrpUTUw3X3kBV
l2dsjHL0hMZ5yeS26gNIMPIwYXlWRq5RQO2N1iW0fv1t0LafgblT17yo7mxcrREylzQOtfDjfm6+
l233dQhVgv4KCg7dtoyy3gHRTV4njIob7lcRsmm3M7GLpOWYVaF6DbpGk8etGoOo4WEfWyGQb3B8
eg/SJwjB1xs1ubcyq80kK80PXdfUMTfJGHVF93Hmgx+16hYP5y0dXXYwCgQSzeyqfTPRHGDQakga
MRrXJlxz7EFfkkDC5I4aHb/OIDsZUSmLpM88vhM+TjmAWE6qK/xqZ3d66w/NtQ4ZvBNgGI22ZmxN
ZODavtjYyklpE+SprMh93Ra3kKbat2ixvi09CizF5CSk9/ghJKXeNWa9tQjx0kq5G808fNZwMEP1
ZVbAkIDNMS5HZ962hO0MS+/z0mmjuYZWzFiRT60LOclw9K45Y7Gr+JRWufGz84pbx8kfeG65CQlH
J24oGDZBCxbExkhoYjSyTYuO73nVMnBmm4/9gAdlhhzNpmKZ3NjG/NPsKiC9RRAFvNowJ6tSr8sT
Z0A3/VDkKg0sxjbgYZFR1YXoYkPF2emNe0Gma88t/YiY5o1F0brReHlz5RhuzDRUtD1TQrsRq1xP
VjSxciNMo9ohgYaiPLTc4tb0yNfWHx981Q4RwbeVs3WPdAWcOhkB4xzZHTVzdLeEfV/FZDS/F5BR
f9LCjQqtrsa5g4cDE7XqGPtmcg4RmkZ86pt8B3wIWhsrKzGFKp4Lw5WbnOX+znWKLPHmARl0Ufwg
uNfvNFQHeoCm0OSg/LRHyIam4yIiuKhQGIevuEd4q2KRDX2k4XOc0ttO9vBRjzzb2P4uLG8bAvIO
XyLEtMJoGvlRVt0eNEi4H+U3o3zI2t5OPZZVcUnog5ZlHBpoWGaWj4rH8CBsaUbDVLQbERo/CKuf
VRFs3D5MRH3t2ONOaBar4bvougQdfjtJbahhIjObygynKlDjTua5kRghczbFJLpdT+3ieramIh7N
jn0MMnJlNeZmHIZDPaMpZZq3iNmmiHnLU8OkX3M36K7zUcA75PWxQMjrV/qn1ciDMEtsQPBbbms5
XY9KRE7l3Dtg/KhdfT1ODWjyQtxiUCXdC+FdSUWzLZln60Pp29uw857C2fzM+kpvfFXttZn7aQ0O
8jT3x8qOMznf4hlfRbPp4Qiwa+jR2DeOHr5Rq0tFQbLYbd09sNcJQD/DocU26kbxJXRbFKa0vPMm
tnVnOyls/zShC2oM5/qmk0az17/eReEPE2x7jw7aZiI3R9Y0cMr2hF7+aVd4eqt6kZKmTwdw4Pj+
fI1Gjnyny85NdENIZNDq5FDckz7AUz8GkKLHrhyLPfOqPSlDjXY+s0jKiTZp39IuAoW83vXeTLd6
ZAgCWwdvCH8rO+tZFnXWRoZZObuQyc+9ptXG1M2QQLz3qkfmKswQ3LfBdahV9iEfINrnNr2/7V0y
7Hyv2Fl9yJD/h6DAPN+WE+oAuqudnds0n+rlfedxyNWXPZeRHuS4qRzrO+vrXUjxjHLrYOvjVaJd
rVI0eUWFGrecGGbau2GdUrfOo5FXKV5Qx3EEvb/b4+J1agtsQcKjgAb1u8nJxd72eXc3hjY7krZG
9jM3u095YXexcue7ILcfKCpLe8sjz0Ehj2DmopE/bcIcpXx/AGtbC8HtAaSEXTl/0kX/XQR4EqBO
D6oDm9waNIx44TyijsnjohV54vkcUZejUPydKaeRKi1w5JiuOth5wU46GPQt5aNO8SxiVy4N7Z0D
WGsTid4+cAqZqBG254p8bfzmJmBtCjqcLOkQtrTloJLKrYblo+2UVqw5qiFTj3YWkLhiZHzAg9tB
EJGjqzZ3h5+4kLKHDOJGd+7I1Q87byvo0wbqxgKiaoiE6VXfqcisa5bZQ5tyD21gc5cPMa9YlzYU
SMfMdAAXnAdQ2XSFs2nyed6j/Cs+9ChW4YFiTQmk1RCGIEmyAx/9xi/HjSLGhgXOFDc1i8fW+y4p
jceBpYyEn7rCQ6YBEUdKg3InKLygY+p4IJlOJto/yamHkkFYb9kceB8yx87RT6v3QJUko4buOUp+
Rdx52oxVZyAHaIRbMvn5RhbCimkwp2MQ5HdVmH9qAQ/DHoizbFD7SZoE/oNFJGjV1s9hCHWKiJvQ
eyqJjtBUDSGK4qPOTRVjhdsuMqAPsZHEqpOqyfdzqfqtkQljj2hii+gIFzO9Zjbfi5q0adWORuIK
1h/bcDhacB+BsuLQVnPaUf3Fyach9voxqXH3h2w4+FmT0BzFy1qRTUhyb88658pEu5Tk3Elo4S0w
U5UWXi+iuTV3MgslWgBH4N4aKWKQpdR7ZyjtGOCqx0qg7GWMYBuDSDxrWZDQCqLkeEDwH2Um7t1u
2vid/dVVuKPdGk8ioxLXrKrup8DfuvZJsuog1ZYAatSU+6q/DbpslxXtFTF/OFl+C53bh3oqIEmF
zt1YB9bOKGcV12WYVk17G0KPLu+3te9uAGj7MDn1Uz19bYOQx6IONzRrT6XbGBu00M4J9tAWGYTH
wO/zSGrWR8TC9cssR6QjuHFAYCuRUstjZWR3Rdi0kKKCXyKeG5HcF9dOzabYs9W27IOfspjTsPT9
nQdgzJwPaucCfljN7W0j+aYavOGeU5U2aLmIhsBBRK3rPffqK8NFLMm67otorTDNGEEoX+Mg5coT
B2BYvthQvrHsJoOAq+wPggsVl7LYd0Zw0q71zayN2MLbJGlst4wIn+YHZhEJRXuQBjeFg6HlBBLH
vDS2+CocQbZzLIZwjogB4fM5wzzmQdl+L6k9bTrwLsTSUeWDacmPCGN3iGdxpXt0mPONshqR0tac
IlPV2X0YtpDezCq/SpF+Qt5s8AzEv7ZEFO7j9AA9u8tDdWqU/t7PykcostyHZVFsCre7DhA4R4Oj
6V6hEBFBaeZ7qZna2C5xtiP+HzQFg2NlPWkkaLaOUSW2qsPYDUrioznGtDeyDzmyAYBFOs0JckFf
AXwvYzWxm9LM9H727WoPsrgMpxaNf0OLhhpRpjIHHCcExN6EjygYyudLW8etW7TygNsTScCWfXY9
X+yU9GjqGjIVvADVYNDaENPoxpRQBDVdhVLvOIb5Zxpq91F1M9uFuPajGsqhQUp8FV65Y3cIQCOW
zH2LUFzXm7lGxaAbi4+K0m92WOm9MQXgYVRm/gnSa1ADdtijO0gOML4x/nBAwMDSmSvjUxM2ro4n
NlVfO69sk7YKjcjPagvsZFbubehExaaepjChTmVtia6DT3M3fzZ7r/5W0ab7OQhpxAIwO2QQIei1
H8KQfwZoGfVX07EKkHaOwYNRdAh/Wej97ObAOk7GVPCIT9pHViNDkoo0Jo9sAiUZf8i9CV5Lus8F
caQdidAtE6+mfP9/qPuyJTmRbctf6Q84nGZyhlcCYsrIiByVKb1gkjLluIOD4wM4fH2vUN17u5RV
XbLz2C9lZVKVRDJs33tNG8x0eD/YVfANo/WZYyHNcXCN9zYEHt8pT46XNNbd975NIDZGjgeXZV3H
Ki5zi/3I2Hpn+dH4C50LhLxp9ENI/QUJS4+ebeJK1474pZGOb1nH6Gfa2KVUtRC3OkJjQtNh3rNa
6W91x5vbVAJiLVzr26Sq2zfhgEBMS1IlkpFdqNUtGy1q1MBitufEVzeQpvdPPGXNIelZ8LqEkTlL
lIzTHLHuLax7t3XDDEXkyHT+WMM5cheqrHlHQsm8lUkmrmDkMJTcj/077PsU20YjSlg3Q1S6EZ9Q
LyIKTWgayT3yR8YN6bE5Z53b6Usz2ymoBMQdXj3X54lZQLO+ojs7A0OwcywerMAAzOasLmRKnQTT
OY8/1i7sH1Ta9m9rDBsXlhem3+RMUNJazP5FIHX2CopZQ1oZr9UwN+TTCL8JKbA3ZHkngXQAwObp
0MzXvY3w2vGz4rnbR+3KDp6qG7xe/npPdK2+6zllh1jXwQ+16vyQjcl4ZyTRJQ3q8NCHKd2GguQH
xVr+6BGtShXWmACQYdXtgLHkE2ZX2u4jrJfqdpYGYuMbDnRxMtF95MYeqwCzpMZGPnztdHEESMeQ
rkWzJhQL1dK8rD0PnROTOHvdPG/63AXPzAbEwcE/dpfUn8T96Lrurmv6H3M6mCL1dLsU2OvrvgQJ
HAH484ALos/ECWqWg5hVsx1iv6lsFq3nIK9dKdM1RNkcZ+B/WB63SWquHhOAxXdJNqSPEDO3TyoO
4Tm0Mykb0tb7fGxGtuGzGMIN9BPd3YioYnjqvLn05yXpC/QF5h1Ke3Vc/KwtUURRFJXNXzRZAd8g
czB8zOpseEDkLAZ7j1C5o5q2ZTtShi8IqwqhxrNbEbB+xxn1cavJVJ+IJhR7pCnzdzlCvcqeh/Ro
Y+P7BbYFgKXRtWnnwphclZ4CPp7ihwkPi5xchZSV3C8Hf7akmik+0tJLgwcEOQe31sxMnFUXzc0u
XQZ6clIp9DlqXHY+6VgDaILNuiS5AdLb2exrOONtLWHFSzmqFl22w6S9Q9f4bOuCpFeAK6m6mdM+
yIsW26KrMDNvLINKo6yj9hMNtXxmS1kDtjm49HX0APpzYkvpQWLYxgApLZZX12LrpmGPqthXixlL
NIshutElvs1o3R9p9z0wim5bo8BXUPzuw6JbkAyQv7+MsOfvZ+IyoGJz/jwkSheqluPnzqffs1R0
R96Yuhhqk1b5iuWbwULIpm8Mhi252FvsyITub8QrUvjRSKswtV0JvcyrARVUiJaF1/JEgQsyvD50
voKUyR53CbCi9dQGta70gbdXmUQhnRT26awhnv3arPNZDchrLbSbk70OAnHJ2OztpzTiR7eGHi0W
PofH2g41CmW2Ngc2CwBFOBA7b2c1mZFanvEaiTlYFknLQHTtneESIEnaBk+WeF019j6FLI2C7QnC
BRSQifpxj01oKq58Mmq586yppxfuS/2ISTss+jg0JXdxeFfPcvnS65z3m4DN86XxUnbTZyqwm3Gk
9t4Kssc0IHFqeStiZzWe8JWzALACVkhuBuPTR6HyFaOYNe8M88MDG8K3LBjnW89xfBAzw/nbUB4A
awFfd5rGZeo3naw7QK5hsKkDYzfIQ+rfXepcVxjrkar1PftjBqBcIoQjgjGzTUGToKZXvU+80keg
2n044dvxVz4ccZjmJWD86d5fDdim2CKsAbGIhB8h5SGiyNTQ3fZTjiZqjBK6FJbWwHByHdL7lEhp
imDyp2CjxyHiRe7m7MDUGL3EoUNcmwwY11vMRwmCvNJllWj3uPgMqRpHlvgAqnHrob71myzwer4Z
QhsAE3NRhPycLEd3eA1BucunUH/ueEouanD5Wz1xmUFX5lDOWrSkW9kOCZSGjTjkQyffNauzqJAm
n8ApJPCSlItP2rc4WedNVKeND05J9ztQTxmCJvNm3tXgP/EKRCwBs9dHrzQEWg0uCC5WRvyizfXw
HUxJE1b4QeTJ9EP0xQ8WJOC1E92KMSYv6BwpcM923S2LQRTnuJCHKLPBm4Baqgp6WIiCSJpTloDA
BO+69JWKovkReycEVvsJNOSNlA5bUhJ9p6LkwWt4sO0jZzYND9/B1SA6lnM5YJSK0wXPaKxbLLiK
gue0Q4T2xnd5Om7hzYNYpUYU+mGdVYQJHmXy0TTN8oMMpvRq0j+NM8BsDor5LQ7HDtY94t5jG3Ul
B8j5hYU4ZSc3zVUbARvAbRD5DiGc66XD0rljF/RZBaokADSHAO8nMBBTsWBbACt47WO4DpnmJ0kz
9o5EKXOBHTEw+1kOaxH0im8pH1TJupSUumvizxNx0zGMJUZxEn+fRLpJBTZLZGQcymad6DFJvR7x
n8F0VH7WHWcDGC1VKT0J08xHcOXeYWqX7GVUk616MsZ3EVYDH9s2Ffcw4SJyOxbeclYuNxWm7H6D
bKDlSNcEmuXF4SC2RvVLkdiw/05bKSrrjdNNCjh5K0PW7bo+wgQoJ1YhPcF/iYWw4Jzyw8hmcgoo
tRbfhZd8XRjNblSHkWJal/5WeTwBCtqxk+coubXT6JCzgoNmE+WevEej8ezN4ViXYT1Op85zwytM
w/IQQDQbFUMMO2on6qmgqwUH2XtID5RRKiDZq+0bN037SBJrX104EgRsSLugGa4phttwXgFgUYyc
Ty5M0PlZxfYIx+ZlSs1DD/Hc/XUz583o6vjggmU4mCYnN306q1POoD8uCKlbALXC3bZ+7701mvNK
tZZ+81nmw5kkZ79YfRdVfmpYC9NX7R76JhzLma9iqppIZEd0YfLBTW2+4XYuuiTuYd7HgzbyFsYZ
W+XxlH6aAko2nkb/NLdo+USCdapKIjzXJMu4i1OkT2FHfHMgRpgHTWWaFC5Z5aVfNEORXtaiHmzE
KtvO8kB43L1o04yb2Kgc10betAecgchR3vpBoG4CL2qe487OaZlRjxWpbS6gdf3rabMMcQGV73To
qZm/pbaXT3YxcN0Mt0sWm9t6jTo4KNn0WZmlezcDqm4BuSBgocitK2Zgv5lemc76FYRojloSNMtL
09sfDVnsue5Wv/IDbFjjajYlEQl/CAHKFlEnvItzE7+fOhIshWkF33OLDhWHJZYhhHPqF9q3GEJ4
H5zwyehyzfy0aFd0ygvMZYfImkhisOjwLLTLkMGa08/YpbHcTjVhtypR7OA3at0yE6kNiqZFlxTb
m2xW3h0B71c2E0BD2mkOI2/q7iWrp08eqJZ72aXLAeNyvOmFzvd0DdUnZM0rQHxKBM8gCPiyaZok
OLYUJGbSn9vIPw1+VIwjRDhxD1gmQeD9OmQ5tmQF2YOf6lXtYAZpL8hLm24FX9YvRtjlxNpVfCZZ
/cNhFe090qLDsml674IukJyD2oM8oVXi7PVLVpgAbuPJT5oqSM1wSmr8HQu4jWKIBK0YNjSDY2+b
uyiD5DHIsQxqrcN0mzAr7uvac7uZCkzdQR++JOuQnoNOs5sEeX97Pbfg0k0E9SeKsn3Svb1fjY0e
dZDhzXIT2STAk1CfWrbpdRy+5mBsLyOT8xdKHNvFyziio8equ28Lav5WD+EBIplpI2ioMOZOXTmM
Y/4dwhLyI3XtHeW+OrloqS+auHGuFpJ0e0mHXBZ45fM9JtA4KkSWdfcKPwkrs152b2Kd2CcPQBbQ
u6s8IVft2Wv0J45Epo3XdulXbqFUv3ZVVa3GjJZ1MLhTFIyiFCDswMl2UOhGQ7vRQolSIpik0CnY
7dmLkwP+k/QLhGCdKrCzN1YgFrCDBHqgAakCaHyyW7YO8X4Io7mk0WR+9FBWbhd/QDUZdC6BzbUg
2lldpFjJuxc9Yxc7uQT7XYQu67BD7EUA6r+D+ucSQVjC9t6oB1UEoU1B16CCaRGaLTfwXFT9Aq7m
utfxMDVDL49TYlCxYw01Fl4t82ayaYyKJERVkzGAwkkOwQHIlC1zCm5/zVu1QS/go1226VGia9ka
qAkPS77aUzzVPClGi9CzITJx5c3SfxUsCw+RosGmxeaVMuJr+4m0fH1aEjhCdTN32F1JYnrDbS/u
ly4GdDL1AQhKLB43Euw9Ay21ydLMezLjfoADDZOmu8lAKu96FkXA6dHiTNBswtSHlrPt1LWTcoTe
DBPYpRH5WaCu0KyCSKdlb4f5hYUODdWc+/AczqBFmd+/RTzJ7hGzJb6jUIT5Zl1jCGKwBfWNkxli
sjRe5x3RHgo6AbDRdWkwonHPGN7RuBb4sAKoBZoYoeER8+jzVMf5K1+Z3WYKIojFtfwHH0Oxs0rj
3cRwqzG55uN9KyOExqHmbvuRyE++hoRmZkq1UKIgNK9ovNZ/5v0KVjaEH+ir85w64c+oN3AIXVuq
tGbvaPmg20ip+t4FZH1kGhqldhHuTSJhYhOk3P/WAYp8yBmXG7UOGBnN4L0wi4Lb1UtzGaduunEw
fG0WrJ88t4Kmpc09+76QOhQbzVwYbyY+DVgOp0Dm+UHo441uUtxh6HqSwkv99Zggzvhb4GXrA/Wy
ZGsjB9qCGtyvXGETI0YNUlJIw6tumdHFgPOqZpDTSRHA+V4kiArFieGp0iqRFtwb3MPC0CdC+sHx
Q4FEL1c2RpvJRclyMzfcgoyYVwqoeVgwpOPZNmjnQvsYMhYDepk1uc+8NKq0WuyzF5rkOWYI2JlW
eRVxN2YpWmlUAmSg1sdYqv67jScNKlDIT324tqj3Y/6sxHVDYe1ephoTauetyc7LAepT6/QN2jDo
vLAQhxYJ5HHQSvXNg98SbHgQmNealIXwPC949URGXkFJ0hMED8MD8i2xG5pyvrfMwQThZS6/B2fg
3Q8KiUxzujQgQYbuwTfjl0xDUbOs6L5SimkLn2m+GWqQffli2ImvQfo4xHTaLsq/wsNaJmoTQz93
yzUn26ib+SvVyTGYB3WL3pyfiPSSz5OUvJxaw95TA479CvyYw+LS5ZGrwDN7YoJQVYKkkPnlUvSX
rqsREJZGmu8ZM8M5N2z9OoqGPRMjgwtqW7/irU6CbzBK59+RKqe/gTZaDuuUJjvbzNF3fELqtTWY
Glrb14+JWdfmplbNZz10ZJv7MrxNp2RBU2EMTGg4wV9ES8wDRKAtxB6YdJFVuYXIcriETbdiKVgT
HCCpH75n9dAdU7eMlQ5ncEntFG2nZTBYhI3bt5HXJCyobBpyyXM7ASyIIZJi+LVcZcnTGqvkQdRY
alyAVBtcFSC2AIB8gI+NLIA61jzvLrzudFz0amifoc/VT0mLQlVaTJMMo9AKo5lzyjO3PdZY+tu2
NvQmSCGOgAbBq29D4XGg/j1t9oty2jv3DUrShOCy7cCH9NZvWmu3MUJVX724bk815EP3YrSgUlkH
tDz3/HwsvEEET0kOc0WBRBZwmLLGbk1Mg1VkU/ro1zarTKjiI5hD/VwDSb5hKzRv8diZV6AtLShO
C4VRBPVF2Y9u2mhoXh8j1gZQMUGU46xym3RM2W6cxWMWmktIvPrGziyqXFavN2nqixe5EkiBzXDV
AwNs0DxMy5liQlsn05YQScmvlo922JglA6tKQ75XPtFV4BjfDn3TgQIYwqeOxM0GdMla1kkjS5gi
ySUwHjv0vp5uFoY/emmWcGuB1m8andYbRJ5qgBupxhcusaThiaIZvpEB+GGho/A5zrGcoss8cUfB
8pyszIfHZSTibZggnIaiCAEUMBAZACd9bas465MSQEIMimal/pdoyu1FqHq5oUiY3yFRlNzzILab
DgqPL1zP0ymOhbsfF+tfMgqtDaLJoX3NTQ9NveMvsC8bdCu2OeW9YJcZrQFeywBwUqg6r4gwZG1w
QGoQhD6rMCBnVd+S9JJDklfyJaRPo7XLi5SApZYoqU8TlcuWj0n21jHCP8fQFb3PfYaRBhzPJlmj
HrNPLLZ5B91y0VGRnKNFp18S1S1gdslXcMOivapQc15kELXuM542z4yK1QNGFYhbb4b+ZiEa6kak
RRzkROvPfs67expdkxoVZ69r0oqyB775jY7RsPXb2NwAgEz3aOygqAXdspxlNiG6wtandQ3eIIuo
mlCLzwLClCft47ECQvy2DJE8YgZeNyziWFXnQLqsMKOWGrrQFfumM+xFcfxmBlSPFVwdrRxis9Gk
EJJD1WQZyjqY97ZaI44Z2aK8fBMqIvgvwgA07jDfQBsLZCAAR/q2CAj62tHeYGG5KQREz98hQtM3
reXtIc3stO1RjB9zJFVcT9LMHwuAHc3XbBymXZOvOLh0NmyB95hjFq7JBuXVu83xYd5qSGE3vQG1
3yYuOsxQrn5poJx8z8HsPyNiPmp2nsjJ0c8oUIZ8bGekPNUpfgqvFc/LiF8UbGafwNzme0g843JJ
8bdG8Jef63x2u7VTSLrPBmAloFk8/N/AYRF7dt0YSQ4Sa/cC3SrQ6f1qKkwe6WMw8vce6tINjebg
q0au0Seoesze2QBJyglrnrAfCtO70+SIAgMcZBya+MwknXBZNkac1pAmb5CtD6Iwnv8wolq/yMZr
TkFaH1H9w0KKsL4waAB+eBniUJgJmg4kW2Q9RDp6YKEDt8LGLLKpeWOkj/cRNJ/bUK81kNa83wec
yg3Bd4SGOU/cEXrcHLNvO4mDuk5TAESWI1Hj9L3Ow/qZNqQngHnMCOIvG99UvKZb0vj4I50aSuIv
wcPaOWAcYTZtpHLq8q9INMFCkdyIu0W7ipNkOaU+AjkILFV07JOiRSzKNz8Z/c+TIMt+Gtx8WW0I
9z6d3etgWsjOlC9ocnKhlYd5WXg1G+aqJBcRpIRxXqZYcVFBbQsAaQRAGqChqghOUbZRvYy+Reio
Tn0tzYGzYabFvzjiL9XgN3Rv61zthYzMD77q4AEaJ9RQAaSiENLr39F42wruQwqVYb1WdnSQ4lnl
7fqG6oNmgMelxvbs2q7vqKoHr3HjKcl7CBtmMSNxy/ZXUh17iseDiUX3ZIHfd1WbLVcjQg9FozCx
1JtRBQIaB/RLJ5/Ybr+0XnwCjYcxum3nY0eXfs8NUAGuKOSwWerYywrSCym0xEvLqXHeKcwU1LbD
NjPMfoNHgTwSs0CooVuJwLyYKtAdTVu6iKOfi0Z7wo6TpMgm65dTj+9HG8oehfNek05jIbTqwiPc
+c1xYEo/u7Vx0HCK+J5CLAHZcDyUqW/clmO19P2/IjPlKY8hENLQ6G+i0cu3kqTZFuvTWcHkPW95
8IwjbIas6apzhDzLgtpsl2rWSVYabzTfKa1Z2YHA4dApY8lkQXu8gyly8r9QMfcVRpV1C8tTVNrl
Kr/5F2MBdWA1kh1HG7TjTWOqTuto8y+jmyRroq7ZOxrZO15DfuMlS1sFMZ93DOPHzkJF/Idj7L8c
Tr9Yd/7HNvXRWvX/9E394rW6yPf+0aj3d3P7Vf5/4bCCJep//7eJ6S8Oq8er7+l/QQP+jnSAPyxb
f/iy8H/9YbGCRevfCAH9G4tVEMb/xsENN8I1QS5Dyt//WKyi7N8YwJEriS8s91EjYKD7b4sV3FfI
DkHYM4kQS5En+X9isfqZQvB/LawIjMaloTFFMhLS37CW7UP2CWmDhK6QWd65OHEFUQAHxzpdKzdo
WdAIKNGgb8M+9CudQm4hwcn6WH4adt2VKTDQj3DMF46Yczs7tg0z7BNkgIlnCISKfLngp2JHZbxm
N3f4fePoD08iPqNBAYmUQ7Mrk/2Qs7ZqUml2kA5NMiqx8ag9wuFe52kDVjVwey9fxW0T/SbpLLha
GT/8+PCVXSPhQI+lmBfx+3+ynCvZJGkOOu0OEBZWwgdqKWBTMhuotJLtgm0JCuj46sVF07LgqJHk
gAhpXYITUJ8jmyElJsTA6l/onEIYKJOrmJf9bjvohyX214cErwRsdTi0ESEUhx8eksH5iMwlUL7t
wPgVUY+2MfQ4EJfN/NiPGHyQN42ea/GAC6ENzwGHtdPyY/Ubr2rm9SsODLWHGj8sJqiDf5dE/Kst
9Xp5eHEQIoh7eP2Xq4nwzzexYU6js9bDnQtyLGDB8rcqdfO3AJthSu2BWUV3Q0tI7E4wMbhLYuBm
qYP4KFd46uB73KR2pJAjJuF5CQe269h24oM+rVLSJ8T+lOOMAwlhxzig3I+kE67EK80LvHpil8PL
ATZ/vPHqq5rlW2x0BueADwx8aOWDIk5Do49YbKzjgKeMABFVlkLbtKTjzo8nODNyiDT1SsjN3NIe
vCggLrScP/5UF/6rQv7ZzHg1TH541RByGCAACIEjSNfLP7xqSPHUi5V9d9erKTgjvvVrqqdhG0a6
3U/RMgKb6kE5qU7sieRRySBO/ITIcsix267fupwCpsC8kKRtfQaV6AGLD90+S7wH6jDA//PlhtfL
+fXLCGHATGECDVCdsCfu14eqfcWRnqX7uwGingO+nHL2kpOxzbTF0gq2EzU2uPmdhJ5DRzeQRNq8
fhJt/SPogmFvs+dZetmLQwAiEKE7x9ECJcnMdu56j5Mpf4kjkAT/fNHxr75ivIkIXosR8woRdoL4
q497dFee5pKYAd7IqH/xRB9s2MSzex3F7woOnSfheRXy+bKbtuqDB2hm+JOR6ikC0XOeovwz8WDJ
+fm/ZPilitBB7sc6kOWQw28R9+pTs4r164wouWhJnzop2W5e4pO3zCXYj+YG5qPgHFkgW2DXb0EF
VjX8kicDMQsQL2ilCNDAPprBNkgunjTrK8/qkz8my/2Yqp11VwgRA5XQa3TIHIeaOGnVb+7Tz7L2
y8OFxzVBYPV1Rx4iSrIPXyzx4Bx0FsbHUUIU7QIXnKFgrnQOXgNYZArP64RH3M/DQfBwOlOZvAz+
Qm7CEffhnx/aX6sb4pNRgTOCJDYsa/sY9mPcEOesseSyXr/aiZgDg56+xAfPtkmNbcRsTWDZnuob
IsVFXq/Yp/GtIAzC7chGEM4v/BzDHZrStf3NrfqZQPjrrcJXgCQ65IUgyir6uFPMWjkkK5SGdzBH
s91QY4vGmmFrkgdtFg64wD9isWq7SdJhLBWbH8e+2bMAfWSdLp8gXZtv7Rg1jzIJXsI6q48quR9q
Mpd5jB1SVxcQPBkQxtZz4aG1v+Cv2vwsQxofjG7Jcu+lHty5BJL8PL1vc/M912uPlc1tCNVOC7V1
umOBzQ4pg0D9N4/mL0UgujYmyBrFujYkQ36s7B2ZASVLw+/0nJEbzJBPfQKLLopbDANh3e0a3z5n
CirrbA1rzLIwEndtnIMG+c06G+jKPhYk+NBzZOzihcX1hB/Dqhpu5njVYXMXo/3f0VHYgxS3YIeG
jW37aBtZh21OzaZp1/Si+4A1mGSaoFrYrZMZ/Kl8AdUQXN0tsS6vpunBfK773Ifs6l7akUFV74Ci
+Z860CdVkvV8+/MfazTJXWAEpNUaQkJn2EMfZ6xMp2k9wW+UbRYGC9XU8L4aADNh7yRkukDUnwAQ
B2dAisUIfvoopV5LC0NFEV9tFqBbTxzthvODMnXS3notegnjwxW2fhJN9OXn54eAqq8d61nJVHDb
6SE4N1SUGGK8DeLtMU/bDk5aDAvB8NVOJjhbD55v50AE+/C/NXyEcH6h24k5+A8U1K1tI5J7N6ef
+gSDcwZbrnHirY+7i0dbLIKr9Z0d+lOLJvSe9tnWLX5w5iaQn3mMPY0yr29WZQPg2itY+zR7oID4
NgRPrqrDtStEbPFk+BKUdpLsuI7xD+gOcaQChyxzjOM9mPb//D3FiY+8MILwUggPP9Qzca2RscN7
ClcOuQlEfhYIf9p0DfQ3kKAWYbtcnUbQ1edw4p9/1pDMagUXnPebgvEhVO16BmFTPHZp4gRCoiky
3H49OClkr1DtIvzX0UZAJAExpoVTD0Y2HyhMOu1/XkJdu+HwHrra31kglHDoAUAW65ProG8B37gF
CAzDQgABym/u1V9aXlxfFgZIv7puGMRn/ev1TURH/axIezeaAV0Q9PxCh58VNocAxxrVp2Ctq8YF
4KtwgO+jtduvTUo3MmYrSlUCGDmLvjXG4hUeIFKE/+WQTtzf/uYyr5fxa93F6RRmCKHJ8UyxgeLX
yxSAqeFUrfWFSjjY6AxmUqr1YH3tQxlWMVLX+KJwFiw8DA6zRz+xxLsCDpPdpl76/T+/nOtZiTEJ
2CMOq2t396dBwaSBsJ1H5ssSYl/uAEtM7TVwTXmdj6eE7PREOmjNr4V/qtE69BSHuAe3WgHSku3M
9Q3450sKry/1hzuEzhtxszg2r3PitRn60yXVo4PuAelMl3BeHqT1hzN808e0CLsJoF/cjLtMe7rI
LNtEakpPOWx/n/m1H+IAAEw7Yvpa8wISQAqBTNuXGvSxR7ZgykoEIsSbzHAHAG7190EjSPHPl/83
PQjm1+R6rqKS4Flf39M/Xb5AnyEx2fiX9NoWxplXeZ4FMDJ3eyhxRYVUWYYMCNfdytahvGeAo4BX
1+x3GcQ/c78/3EjEW6ELwUVcg0Y+VI+AWJoNsYkvwHhBSsVwNVPQzzMGXH5uZZvumfbXUmJT+42I
+13cTAJwTO3tZELgv4lnWNIbONXmM+JYpj3UPbh5yIM+AFBDRl7jDth2ePY8UAsQoEUQB/MY8t3f
5Ub+TenBqwlgKUBkin/9un+9paMPTHoew/iSmoTvcpZ3FYyFb6vn0NXmTmxpO+2XZVCPUfQ0jok6
01ocUqJkCZGTeO4j7P0FfUIKIuvgEGbN/JuOIrxWvw/3+nqbkRAT40KBfPx6iX7StTgUWXzBVUDV
Dne8MFgHO43kjKXe8VHV3xAHPBx+dltrA9PTIPtbunQXJdfPSsXLvXOsWqA9rsA/i2oifb4b10Ge
GojUCjGCd7p+bDHz4EKGrB/FPwSJCSXvP7/Af/P5/fKTfAh8stkopnZu4guSS14heYBrl/9mZoz+
9m7hRAE+AQH7X95MFDOuMpqFlzCH4HpoaFLFM5QbWH4oSthA1HYC7Q/B0/ht7ulrm/H3n7+ae6O8
EvXdhjZQ/0+zxeDlzXrvw20NCttuwCDl20DIHaeupCIyxZTXUNfMZDjIVH69frj7iflwd3FxE3Ol
thilASrmrzBu3QX+4J1GSFXxZ/TJRnjR0z/f3eDvbu819AeDyjXT+mPmr+YRBEUJjy4xHArP3M8f
A4ZDaVLMInWFAeXwjb9VyIvYaKq+XRVyZ5NAejzkS1yEKVbbrwBrf9eGxtfH+usLjK1LyITF24ur
Q0/66wu8THU+AUrv7prEO8H+MMCdin+kwXKn/eT0swscyYAzNFbeTZNN5bhA2xXG07BR+ZLetqDf
aij1Kr8zBnwHRsA/prBrn/WzFsKlNxQECrLCH7IzgeRyi7jt8CVd5/gWCtL6nmAka6/C9lAmFU2w
eQhk9VgAfv8kcpHdpFq9/R/Czmy5bSTruk+ECAyJ6ZYkwEmkSA2W7BuELKswA4l5ePp/Af4vvnJ3
tPvCUe1yyRwSmSfP2XtttzC+tKbS9qqBLwhhf/9s6ChiGNSGl8zSX0bDKXeIf8adUBr5ovZpvrEb
apZJnxRsKghINnEtHPydmB21rA2P1KFZzCgChtG3tlLjvRQB2sgq9BUHLVWJt08rc32bBn1Ab72W
l9osMZm6w5FjUNuWSdYfLNmah1bK4Azc8guFdoTyZCx9Uc7muY6s+hJVw1VBILQxx7Z8IvZoS/sJ
goLBIGNkiOqZzmhchsbGE0a759aFpoMiYpL+zM1hV8byNGbtoZC3WmW4g0Z32OF3fxhK7PtZgvlu
dqtk0w3TfBV5eq6Z8h9wkSe+4K/YJKPNvH+5ydOGFBdp3vq4UPzYbpqjZk4/kJd1+xFnGCVS027I
AJH7nCnTVhsjA0uUe5/U4jQhDPGmrLrXS2tpHIzv+EGviLnCl2l+m9WA5OjUPaNHr7bcgNF79vqR
iIR9VTjDpexIWqvc3sOWNuDFnSd6V4wHLSeU1zQKTk4cWr/0+Cls57/1G1dU/J9rHE65bjscc+Rs
/FEihkOJn1tkJSG1SuEJFINnVZ8C7EoPoxViXgKFsnEmcW61UH8sw0rdytIFfiQsiOYY/jdlnep7
9ApFlCvP7hxsQ9We9zG9n52GZccemED+ZcMw//PBhKxNYKTObgEB/4/+moW/fs6UpLqNddcyYJMP
lWW5+IKndhcjGCUsIym3VRH3x2rmDibV83p5yju6kSbDUrM1Xqc4ev3fr8v4j74fNDGDUDtaG8hN
YJn9e8OIUl3PcqdL7hyLO5CIzUZn9OZbjXKycz291i7ZBFD01+epT+vr4obYrJVktJSTIFoOloCv
wT7iE9A0bArAswwGw+a8/qlSH/LDLMAxzAW+7TSwAzS0Ajle7skmFD5woXg/ofZ8yOP6yeoFI0qL
IWqQVX6b2+ljlU01W2atXa3ZpI0RIDrRRvWvJZ/953kmllQROtiWCRmX69EfZ6atBza6zqnD3s/T
1TFLO0o4f2ldbkdz6D2nmlxfacv3rq0gzoRl7TyEEjERjiwMD7l8TtEX37t6U2l3pKK2G1vfoig7
rz8PA0Rxitzwce0QqOKdoq49rJtrFKThBrXksAuSRuyGxRYf2uZ4amnOMPW38kv5MYBEWLssvRkl
XmLXxd50FG7TRTRivumTjclw/ARx5MKRs+8UN3mmw5DhRKVimdosY/RR2I8ZMBhRtAcgDNa1H4B+
FHP4OejT+Dzp9re1oTqpP4a+fZhKBJ65iRKIx+27bgjYyoFy4qgrd2o6ezroDj+lYXSGJUGABHA0
LmG0EHLgMzsbHx4y8/IYGc4LPMXaM+Y4RzyHLi1xjH1TDFtXnjQFx9ZQqq/r+sjdqvBFnLyi/N2k
vasdkaktmCMWydo3t4Ry1IvGvKwNiGnEMKx09QPSXC+VU/swRPadNn124A3EftXFb8jhL6qtYu6p
J8MrM6SA9ktoGKemLtRLBS/wzhxbI0Qkp9IXXtFS2luFne7MKo18ezIuVqs3VIGu7a0oED2S2yEc
jMemIcIJKAM9nj71nT6PUF7wUypdtnRU6+pxfVNTQDMjLLB5F0wf8oLV37fQt2LFXzuHQF6WNgmG
ldQZEfcDVApbCnQd5/SGlvK2VKz4aAta3cIJaR05maPyeivOGnoKO8fEDzFOGegNGxFvHD2PNpIv
euTfhk6/6VonFrrXU9fVh/X+F5nWi8584qWPvxwdbZWTI+7OJlbgUPA8h92DIsonRYzFI3Hspa8I
JvU4l86F/pdgkD9Y9gDIQV0DcDSpuG1gheKPmtt0h2KCFqw+4tGHbGhTJs9EFR0aM0p57go61lFz
rbWSEZaOudtBXvaXrsPKO/73kWKYDgGJjDUtTpY/O/OK2Y46aiHxWNjOQzVI47UteSStRDfPEs2r
tPSzkQcYyhyL1kRaJ1sml/lmKIy9UCT+n04op7AT6hOYtnWSgH3zZ2Z1yS1ogEKk0ql3DocLukRt
s255Q8z2qWo8PH0N22od8SQYI3aiNvCkLM1KwyrkprRD91vi0Opv89tfdv//UsYC1xTaklj+Xzrt
s+mag6k32qOejbUfT9Lxmds/rJu9sWAoulzbW808ALiPHN8OsTPBc3Y9rTSvsVK6u47DbhMNpu0Z
evPoBpI2TAwncACF1emaftbE7MJuCgo0HS0gaPSI67mAWGuDkiR90Ar5uX5i2CLPOQacq1Uld8tU
JJF41t/Yvv/tOs0kmVW31Mku7/3fB97sIAQNUt4y8tUEjxs4DLU7THakAPVmjcWKSZhYUBo+2tof
cefggVe7B8bDGykig5au/Rkr9tF2y+gcZsNrRhHq9XNV8mUylug5Ams6oZ46VR8IIfxOSucvz8zC
Uf2jzDegwwv6Tog1+AaXk+z/dCcy6c6YkTT9cV01lLoCR5oCujEZQi8MJ9pjy3REq20oJPhNj7X6
tPb0TJ5pmPyoSJyNiq7tYMeWfSzgW+6UHlogOeNPMHcgGXVN4rVoPh64Sn5Y7QBYKiJZOdHbwxQm
uLB6pnpZhGilYEb+v9flf7teWUhNoZ0SSE7231JN/Z/35zKtD3Elao+h9R7JLvZVPZb+hJS7nWvn
vlYe3Eu1s9oNb3ORfqvBKtw7RK2bMu/uUfX3htB/FEpUSasegnAzdto/Jy3mqBp6VWTao0upGCbA
nKwsHHYAlD613iHzyrJ3kDzz3w+Pmds7tc1+oEeGHNX3zal0Rpyt/dvUOtFm7EziGJeRiQI74i+r
47/1riwaLQy8hUEP7s9ZLjCcOUrcgZe69ptbkd30NKOgx/d/7oLU3ZUBsLIsd59hmiHqU8P4iian
qmLrb69lqR//2FmJghNL9U89+x8zGrfTuqxWCp0+GoedNnZHKrcM/oN5DHL3gqQv9NevMxTwxlId
DiEQQ+GRJ5Zv1BkjUJ2O2maci2CP/ndj52Lca536t+Q67T8LdPQqKA5hfQnH1f5sjNtd3dnGqM+P
htJAbM1wHFSBdPc1N080v3Hla5HlcmtfithYMJJcaoZ1GIaXHssIZTt0uljfw9Ht/f/9QDh/lqbL
YrYFNSlzZyZdyGr+9UDYgyYJoRPqY56hx82HStm5hSq/931o4/7OjB3NiMqHk2ltg6r8BBVjb9uB
CW/u5PYpa4LzGOqB33at9EujcD0qa38wCtPrh9HYmb3S+EkgECKkb4bCOGUdrMTNQ1zW40U1xkeM
h8pW1Caow2YYDqHZW345gXUsG0d+X/8pHDEP94YeH42kAgaR1jZNvc8IIYMf5UV5ZlJ7sHON2Om0
vmBKp12/Nskj/aaAXd8p/G+h5SqboUbwI1JM38w0/NY8TXPwEjcvQaf1B3XuVF+hcxxqDMXWra7S
hvQWR8nd7QcaEpCevjtzFj30hfFSagOGCNlmwETUeauJFFkFFrSNIodk8QJtJiWej4D4lB1wtg8Q
w/au0o39pCqWv37FToSSOlF04WmBu0ti9KONic/9f3/N+u/5y7+fl2Weyb6n8cDgO/ujGgJfWqVh
N/z/nX2WAFUqFXQaQ0Wz+tGYKqw/W8qjXVicny2iO5TVjOFT+e6MuWclGVbICtpGEtrX0DDfRcCh
vo541ttZ5pRYk5YcMWMcUZrnOD8AQxebcRAW+mdsbtMpBsfw7LiYWnoZPc6x+6UbduXRt+s2dETI
KnBAmQ6dVkKKrD4gkJTnRbZX6hdJLXPDGf64Xp9ywCDHSR/7c9hmhzCtrm0yQ9CNQ8/GtIm4xckQ
C8HzyJJe2wegkHzFbWhupyEoxyDpLulUySMslmSzXpUyW1HxugTKLh9L21NqpLvqnCYPYy09bmrB
Tu3lRNFW/YyRs2xh2cgd5OZf0dIRsUPLAPQKowXiB7A7O81RVAZf6zGqq9PwKaIw5M+bqh/HFdp/
96fpFrdMsbZxBumKnohX1KjHC2YntanGF44cTPh5mFdXIJE7MzTTvdI4oQ/P9RbCQ/NKx4h+N9Gy
HO+6M6IoN6d/5KDMB0fEn23RD5fRdL4UR/GnoChes1Y9tRY/uUmmkhY+dX+WJdtCmtZmGTNu4eRF
WyAKFwzLPKp69qsNKvMmqvANAoeDPcPWbuvMR3chB3aq2990Jp+bIVJf8v7aOuP0rgcd1wMCG9K+
+3LwqewLQf6tMn3mcxIerYGYQJswpRJpljfx2R7byi43FmjcfRgDvEoaBXaKWo++o86IrZtjJGau
8em8WS+FDuJS9NcMojijkq2V00Hj3TN55Z7UzbW8mejlq7F9HdQ03q9baz8zJXbcjR5O+addMhou
YfCKoucbQ5qzPutqFs/7xlW2uinT/SAcTGrWgqHSaLIu3XW6cw0/OAOUF8Ybi8bztcp0/TgW4wdx
m8W5CDG/x+xyfYuNEtHAHbPJuO8zvH9KPUFvSpsSOKxuehWu9hoNv93ZfK5h6OxF+hDOFPOyuXdo
eNQMoECrqZf1cg6jyN22mdVvnSEWXpSo22LUzLPxiFpH8ZmrM/bOg5OuEhwoWwZfndrPDOnyb5WJ
4h+WZXk05t4T2Cy9Dge1B4BwutqqC5J57HAx2s1GC6J8y/BEoBtQ1H3rVuAeKUPB8UIfzHqon602
vhk3x8XSrGpg3No0+mnkJE2PiHCPSpllC23Yz8FHoVxRL8xrGA6qHMdllqZ+lC4yBE2G3iYExrzN
FzGRq6L4sc32UHOO4OdqzXOcqUdWqbalZTlzTaSrqJnqG0i8GrmA03vrKpRiGvxAjT51YCibtEjp
8bhBAhslV5/mNnkykDEbDNb2s6UBmVnKSvK3g0Pt4GhEXIFxYsge0Odp19595K/qX3RN/BobJ90M
1vzC1Vx67rGfs8ZTXNb48raiplU2bchte6xGGpRXM3C7t5TBEUpolEI4/cJT2h6MSMZAdizAv1iM
h1kaPo/UYxAql7U8E/x1Gzwk066b3TM0LxV3MsT8Zalhewn2ZaOe42Bu9wlSIsQb9KYwv9rHMP9R
du8uo/LQCbPDesvR1RrXUxsdy2XhmxkAETqtLG1bM8adkwGtrkDya1b8UJXJqUkqJD2L9Ggt5tYG
fo71Zt9IbaSO079FbE2O0n2LeO4VoTJKc+lDm3R5MvY9Rixd4CcCInzLrjuU7n7d7NYrXq6Ge6nG
+UlpYM3kxWWo7de0quQFDErFHAArEZiZHhngPVW3YH101sr0+ztdH8V5ltccM+d+baNU5Nzem654
W/8dopye/bfPEZJEKnSq+Au8+gwBLTyPUv05mvKuyjJ+hveRAUlL6+cij7JtPxji0UjQmqyvtOgU
wyscLmpzn++Cvpkv60mgNvG2b7P8tP6pIC0e1ta0HYDqAnJinoUu31QjMe9p6v6CJcQcNCm/ELb5
zHbnTVHE6rbX6/hpjkwcNHwFcGh+5lYpwbfm8uoif8D4S2tvnXtwaa89J4x4ApgqEL/H0tHAw1WV
n6fWl6zM4qKWegaXT0IEoF257lhRpJFQnaa3omtx0ojcW1+vG81y3yILgY6nfVuX61A2N4nOQSvb
6t3EvHWJGyjo+qyjc5umV7WwpDfmoAVNXoQTC+u5MwPr1NPedSji32D9fMPjLs9zD5lRFUq7D0ad
O7qumEem3YuL91bajbuN4N+enSpqeTIyDSo5aP+TYEeaZ3XC0TB+lqCVNkaSz34U5z+ZGfP0L7cJ
UeHmkJkI/HUpzumHVjk1iF9xnvr2CY3bdMLsS7RCGp/ssMFbhCBtg0q52DedgfnZxdRjdUXtjwV+
EzJHn2s3DyGnNaig8uEyi8a5K8p4pqyoD3xEHJ7AHU4mYNhtqUVvVhmxXqBL5jf4AJfCNv9pclMD
z8QWFQy9TQ5gPu71rCweR+WbgAW0bs083OW2MJv6bvMj2DZsnSiGe5pF1hkkg7gEATVVPiTZSY9r
Ptd+8kJhVr5VzojIFQW+O+MxT5pp53WNSxuVH52UZuTXA6Zn2WNkaKfxrSD18Ql+wFFboNTMmY85
CNIsDI1DXLEssQTlC3TBTuufQV27F1HYD1j0i21vzlTsGKIhxHAgqk1y1P9hTcEHCEkVWUZHEG93
DNnGfZM6sOC57h5KaR4lYNadYRby9/diJ2Xnh+Wz4eYNTkcGqIyVKhw/NPRlsE3QelmGAscMssgt
Turhs53sfW2o6UNuDPd5wXYiN5hO2UK+6wgBUVTnILoLWIn4HOWDvglTOMfMV2+0MLcVvifQ2WjM
cr27F7JOH8YSO+tyI8c/0CXb2YWHsADS1mNereR1ckdxddpP9gL0iAiK7+tzze2HfAaV2JFF6rA+
ehbC05syX0Mx+f0I9xiL6aP7exvi0Fv+X8dvy6BSL6ZZWszeSyp1NR4elSKaYJ6NX+tFY330MEd2
m6iRAH2bLD7o+LKgH/2AHdE8EIbBL2ZibDTpRYWW46ZW48O6W5IgYtOSVe8gggn2rKyrJtNjqvYZ
7fdmo8LlR/BWTqeBkpuzGqOBqDSPVoJ9mJ1Uu4JQ/5W5pQZlW0R+wZcZd9bEUqrZyY06wDnVmj4l
y66XH5PC6UrYVe2xrF+DAp165xb+enBVvQj3I3TzDmP8Nm9DYBrkGrAXwa1NISOitFlnDmrbngAH
M79QRw3rxJCcJ2Hsu3hR3iyPc5YsBggGTiOv66j0YYvOhS6nFDiGGAxqYuAI6WV1zlxRHfBKvbbI
6DfwAeXeAlnmlTLMz3nTL/TquePM0dKHgt5RqA3jBUCgaShohifw6mxPoGnN7jv15KcYOe2CRXwE
uOEwBfCrWuUxaKKX1Gn6Lc6P8ZbK7KbFebkJpFQuYXaSed0d9DT8ms1RHhvwON5owu5ILR4K6UQw
Q/MG+oQ7TWiiu+K0LijwovU2m3viu5OqxR1xaIdBu4Y4YtE7Vzu6tIcpi/qngTHgYR4GnoqyfXKd
AzAyUcv0LU60fudUMnA2AuqNEPIJUV9+KeCi+kVAgCaA8Z+V8jZr2MADlN3XgbTmKlYcLqAONBKl
gOsURqdwEICCrJjRV8+nGFJArwUSugnFbyzbnxe1M7WI7pWwQ3frv1TDDi6TwmXecLRfZqEYh7Cr
8KLr40yI8slSjeLet89Vryo7vFxfAWtoH1UVtbvJ6e7m7q8SGVqEdPWoDl3z++qGuspKUQ61aMg9
gT9j15v6MxUVsO/StQ5U5t1+1TcMGsuw0QhzbDLIvQhPPFl0wZ6SQz1INS+puAdMqa05nk033Wfk
LHtJQlM4TlUyaWwszrOYcdV1clyMEdEe8zdQN0N3HxMHFNwy3tGMrN0B7BpOa+/BmmOvaWpxI4Nv
mxg5//WkEyVYoe1jx3ies/lH3sYU4GYZbcvGehgu641jjp/iDjtZCsyMV6fvwzANj30yfSlT9MWQ
wz2mY85OpXV8Aw6CObyc+14BFQrW4re2x4HhuoFb1i9NjGpX5v0pTM9NgyyST/l7mOjPSSjeGHr2
VzyhX7awX2I0V6eWMsZvCvcq3Ezi51PVc5CDvhtzZ08zDIuLISQfdGl4lTHdpBOTgd1F8TUuUzL6
gi/s6h0iYKnuCrP8ppnvtevPqWkdgAdC+jD0JzuAYpAGs3xV4tcIKLaTx2+R0RS7ISgy8FsSI75Z
Pa1VY4PkaDMI90FbyoEwzQuYd0q+Wz9xc1EAp6mzI50g/X1jj4zkZraFuKrRPXb75KzQSPQkWUob
5gCTD1/X3LVZ9JPgjGSPh38Ca+qiggs1oMBRJf1Kgk0FOTUc17VjB5m11cvO3Jq1LqBUCXoxQRXu
K9X4DJSs98Ml3xLP/X3OSuMYlzwJbaG/U7cuCU0IAkfH/mWCerCycX6a0QjZQitvMeujFj3I6KV0
s8z0g8i+YesoaXpcmw/2wKRdximPfMlKyHM73k6iKB6MyMmufGhbLLJXRY7pHelO5CjqjQ09xPil
+NRbBhe6BjKfZVI1RCmkQUfQ54qY/A4Vn1kbSxhTufypm7X7WJrBr1Qg/lhvvkOuPpcJOmsQYeGV
q7mxSZyOxrQ8teNo+1mhNYc8cEgVSeJnqYQfpmlOjJxbMnCmpuADoEu8foEQLn9oFK738GmYnMBX
lBYLAj2D6/oVho25bacC825/QyUZoNyHwKx16ffegSRAR6zdDkIwqgCK6On20oiTmHIFWmiumeUB
Dh8SczIERIUvOE6vlYKJPnHSZ70rvpO9SabP1DZ7RF0X7PEaEeTuB9442Hpa+SMyEeBa4Qczh/TF
GeCLapVHMFB7rwBgEuIlrsQlnX+fn8C2YVWAgKonDXzGiMwzc09t0eg0SrRvpWh+lukc3sGM3bBh
wWDNc/JDTZCMRdbQ8Ei1+CMVwQlcz7Qd017eAXR6Vq9aPweBgTjUOTmCtn+l/8331Q/z3UFYPrWA
MV2TnKvKyuxjlWV0msMKjHmRP0NGqDxlCNpnN2da4uOsD5AcgN5Pe/NszQ2MTM9mBv/LtLMPi/NC
iDT7oarvzdzvZWlYv9rZ+qgD17mX6LUdO6jgKCkxpD64RMTb9zS+sndan+6xxGvGjpK9419MD+z1
nd/1LLJY90sxpuchz3K/TVpCpJTc8FIN5I2LPuhsTOL349Q0Su+PTXherCp+xKx4hzMnP6VF5G5K
eFqpGf0qNVIeo8BvtCg9tohoHhO8eWAdBuMIaZJbDfebFxWkz5yYB5Ac7kMLbr2AAXQXUWdvp2qc
NjPRT3Q62i9oc7yvYFLpTrWwTGhHtU6DSqmvHoIYc1E1tChiI9c+pTU9pn7MroA1/wmmUR4QZsF1
zNxsF2Xhoz0kmhd3XfaAagsNyGSRR9ZN4y9VKpRMQNf0vnYPw6DvAwp5+ARLPEWus0oA7crblJiv
i5NERAU5UHkL6gLDUwVkmwl57lW68pMPhlOClsZGFlTL008bxp1ClQB55jARvexZcXBSgqDn3lwA
d4F+1wziqUUX+ggM14+y4b0rM2PPsBgIctV+L1pAzIGdqxeOp3mrT75ZxtqGjOt626Qtncpk9jiE
Q68Lmgp+BJdnUOmXSaufRBOOHtIBbj6wV2pT/5bA1iVfytoFOY76UEcSVsevcI+A6Aj6D1067YwA
ATzNqM7gtgJJmaHqtVdTqghrKjZdDe3eqJ0TIKTOw16J2pTJPf3kbVIwpZthtHVRRusQmCTNQPE2
mRksLi2LdjVzbRPp+lahFbybMu5NAhJSkpHUlI0/mplHG+5hzwcbX5TI+AfKJdXsjii0EGuI6xM3
D+GAh29fTPMLSFeACMpX3VQRMPSGnASib3JiA7c9B9hOmRk81fh4jrmKWpKV5vbm80i3mEQbXdvS
eWftInzL6bbG4aSdet19y+ASOHkI81vjDg7eCv5qU/lOomrcMhwVWbh6heuzgXL0JQZgtlOg7UYj
CpANMUJy3NG3Is4sqWtonCnKEkc7LdP0jEvXIibiYgM4X0bRG5bMg1ozNwGcene7GvKCXhY71R6O
gWK6Rwyd/1TRnG1lDykM1t1WwsA64xx5TiUZzdIm8SyzGf+pSn4JSjpSWOTyPbDJYzTmj6FzrKMI
zx/U/zatdy2qySEOZw8YqvAIPHFJb9g55fCSO+4/dAlpWTXvJFzyfSyoUa55x2bUGcAORrDN8uRc
Vkt4nQYXB8vWG19P6c/99GLG6cdsj7AHXL7jTumJtCOJxkxRneABcxWCkSp3RK6oNjvOy+emEf+k
dv0RhdpzuCCdWqvaRWr8nkw0FBL3pvMnN6UT6l5saC89/lCobIW5y0E2u4P5brVm7U2qbmAurp2D
EwFsi5SYFy74BJ9CO0IwY8N8CRZgp5njHVPhUC+Y5OmdSqL3pWZn+wZ6A2ax53AGhQXJ5r0TVIKy
oCozZlvxdMJmoiuk/BRpZTDsYlO8liOZgOmUxEyKmq9sYcQDNtyoTfuP1ffFYbT7iwL3DAd4eRqt
8lXNrXk357wpu4UCoTup307a3cnTR5tYjOMIwa4hAMclLGEz6litHZEeg5hgM2WuJi+ak30geIEa
DeITgpxPLUr6E0vhQ3TVhcS0TGrJ3mZQtO8GtFluj26nL09qq/spXXDossQjmzzumLC7/RaPtLoD
9H3UucDCuLFaUJQlOXQw/7YuQJQzYXRHKa8tWLhjwOl4YLy8ocfmWwpqJgnUaBOPwGByM/o+8mjt
AmGRjKbk2zzoAFO4z8o4cPVpwKFUNSBKXBPt1BwJOHzsARBu+DC3rU0ccA/xyQrRnmTFdLbQHE7u
cbaTn1Wkf7qZxmAOJ1DTWJ+hFn2BlMksha58HrovVVZiYDIz2ChWSEhLEmf3rHJOk9Z/Tw0EhHB3
SSKUiXYqy4H5rSwZwHXuuTPLU0KHwu30eh9bbXDT43a4KcxcSjp7TRnrh7bpxutChUqUNNpnGYKy
SbKK+SwGv89bEtQqLfRKYeAACjONw9v4FY19cKxcYrNGCRu2Yfbe6MqzObTqS6mze5ZoHi/zQns1
KuegiBj9/ZQ5D0Ex/BwhR1019XsVWJ/AL9JLM/kak5+TrfWZH+Sy2rn0sw4Zn/JZcvMHLfc8l2p2
nDoR4dEzo8MgapgBJXF1BsMFuwdkbYdDvEughN0iJ0L/M6o0uuvvmjHPcIgrrIrwB1QsvI5zX3+R
I2mS8PZV37UL9/fvaYX4smbVPK2/VQcFytF+JkVQl+bD+gu8S/OhJX11C6TK9ge3qk6ZcCEyldED
7diJACuVhJqRyV4hBLlzZqtwi6twsdoD0z4YLrS8Q/pCtc5gDsozCHdM50urIJ4DGtzck5ls9D8j
0fUvTNvcIX0CwaacV11Zqk2DNyouut/pGVfKcXHeb/rQcmBZl/ig8n9CC/xlFLKnudPNnFv91SnH
j7pGyy9DyVSSC9lkDFCp9We4psUeLxtJWkvnfxU9g7MGBcSVRaExi2YOrrYRv9UU1Uax1SvDORQx
6PEqRZbkNKD24srT6lLunVoWuGDs8SI4zekxa7RPm2TDxDN3i/6bM2GSXgn9U31HjPv7b6DV+AwJ
U6KxU3BrWOZM0BDLGKY9QLIGZbGDibqlstWH5lEn+KAzwUD2ebPJWh0NoGlcu2I45pLWCpFOL6v2
SwbuAY0rU+blXYyD8gW8sfbU3iUPKWD3iALnZZVJoQ8zLqoaY5yiR3EmEpKusfWRK8CsEzGdAlW/
Ydiczu0AV27tOBcdsUAOXpnfOjRGKW1kymewyeyPahz/7vcBvBlACo0/CiZWpCzyPBRZGzHUK8nE
WGLPg8zpF2gO0zzauvANS2D4E5GppqKDQVOa5ySdyyP/kO0rzVB8LlyM5RmQdURWmB3DKpp+HT7B
tsy2GF5woQujOg3uwCS/JH6DmZ2xNG0tUumron7DsEA/QEtvHTl6W6tCR2Y5LetmueHlrSmPYadZ
D6bjXgcXp0VcICqVoqROt7p0h7KGfIyeMLeKNYGrCTe0Uoo7VXXmr9Ma6aTvDfI/wG6G+ayUCmd4
cxZOQN3ZCpXsWip4SzrmvkP7yrQUgkVOSmFglY80jU5WC3c5A2SHkJVKpnB/9zzDESNFkKXZJswd
NNNVN0GmtgJ/6OTW0Lr+CIWAeYw1PMN8ouJqegUd3dKoXNT0IVd4vTmTxAEL2rg46C0Nza5OGtrp
HddgMrTINbhEdvWCvp7GbRc9a2PhgxYTD7YxPfKJujzBbr7VolmHsZ1+iait/TYkDWH98EJbX0K2
cnM/RiK8//70otQherm5qTNXMbixxqs5pgeYkQVNS3GNfIXZAwcNgTFxYcvvzN6js1KJ42B28jym
dDNaMQz7XDTiELQIAIRBZlqRj14cWNyfs98dXVkhglKD1yobvg0Keaty4D68rB0ogRBZx6+pV8cH
vcLPlwQ/1t1mngvnHBOXp85BuK2CpKSxYKMD7jTwDUFPp7YB50ZSFLP5/KLWkuoqbO8mylE1bKNH
Z8y81cuajrticklcyucfTjm9JilfW6GE4wlkkUotzcakU4/fWy3wqH2XDS+cEaCXtLKuk+BCy6NH
ExxGVbLtMkGOYdCh0lTtO5lBXgQhlqQIZZepD7BOJ38dhSHFNs5akr2NCzNkNVkQBMHkH/Dk1lni
f1YzU4xyNxrUfrc+q2RpmufZrH1iDtnXGt0fnNg5RtzBAxup4ohO7zlqsbIUQ3rBRRRujcjmizUt
FAQ5+QUZKj6vaW1QUBh992tHnlZCfqDjtVmHUlWlvjGygJO/DFkHagOwtoW2W5cJzR6HBIigI8Om
1Zm/jck+VsdPOKPfSH1+t7Q69qrW4v5ky5NOm3cklu73JBS5N8OHAN/upos1uJy8eS7ZcHAjjxpi
/jAywsdSZDeuVVl73Z7q/fquk7yBU7HO3/4faWe2IzeSbdlfadQ7C5yMw8PtB5+nCI9JEVK8EMpQ
iMZ5ppH8+l50XTQkl1pxC10oVCGRmaLTnTSzc87ea5PcsXPD4FXTUHvND0hnQPhLJr88UThma0YG
5RdApNoqnPxtx5HlcQSEDFDvwaLa3CWEnJLTU7trICD/tHyLx9Kc+NkGvXFoUPf9k0FtdlHeuZEB
RVWvzwVRonCcmYHwnDqIuyzq/5gZjQ2cRSuL+ajr3Ll9/e3S0LKnbFyGgEUXIZ6ghVnqwVL39G4p
Zi0GxgC87VZmUW3dufSxliRmk5/bhswF5nscY2tuoz7lTS1WZg1bYuFVWEynqt5cCAXSGrONyLJw
w1fJUJvHA51M2KAcHoZjAU5zgRenRNeZgqEwGPYa9KLpFg7FTusVk9RAHkVj7BgaKyYJGd0ioa9Y
UknLDAyfRu6K+wk89Fh+qMwnciNPgcB3Mn/0MKI9XPRy3MIUAf9Pxvf6su+aIoIEUH1i/zIeCUeJ
NlKEe0GjlCMU+QK9ptblLOYKyZ9IetPYxSZBHRo8tXmQgBzhzakHllEaq5ehTmSYrxrthVXuVDyI
bpHuSaUZFhUo69UYeT+2e4ItX6bK5IBM2xidVt4fQLecTJQKSyyrwCkQhm1oasOYYyy+z2k04m4G
8IYbI/RSJrXYUWy/aj8FTXJu6Bod/YYcYlcr7jqpD3d4ie4IVE5ir3jpyum7YTX0NzJHvfX58NZ2
IjkxIlpcXuGpztDsJNXb4CT2luyp4S5GqAsqlhEtVovICLC5oNz3neirrNB9aGUOvkfZzDkSrGc/
JlxlzPoVEnQxJz+D1oWjHCwrtxsPlfKcc9QQeHJ5WHq0+fcNrweEpOqp7iBdMLlI8yNtsuaMmi3a
1HANWlbiwC30U8q2GfhBNecsdttadACGYdcucKl6O0eDCdqZPT8/u+KW+E71xm9EZeZNwY6cHexf
1auTNNiPmmYLD2hXDFZ09BogghRit/hj2mUhu34bjfbGDZx0W6QKmJxGfgEy8wZaN5PPyjTe8A41
K/7ckKg8DDIRxphdJmnHeeP3OPSzO72m/ypMhzFWNN6p0vxHeeQXmA3CkrwK9JOTQMz4IWUpsvQB
oVoxh6oJRCbKmnaTr3TCgvgfq22dhSQal1a8l0i8JWwYYYg5rZsV9iQtl1/GifGBWU/e00Rla+B3
emGIYa27AXGIwXO/Ro5UPUrQiEvPp+xreHtj+dlU5PA2Dhjxy0o1VHVKbFuUrlyNL6jNGsQ94I7h
iZW7ohJbC2ospCun2WMyWCMjJtPTGndDy7UydDsXXUTcvGWqK3ZVx5QkZWSxd9NDhWZsR0C5WEHi
NdauhU4mLFooEUUJkJGNZZUFJP140iY5i+wUTWCQGUqcasHAWRQl4NEz+0eSABAbmQTd66VH63OC
A6PZ9a3WN8+XrcgM+nRJkqezN+Jxl0+k8QAidP2BeYn+TCYDY46g2asSHkY4n2mNVtwUMejmou/j
pSyIH+wK82uOJ2YJHqQ4dDUR02TA20Vq/1jjEIYx5LSib1rUe/dO3pGWLLXm1gm8r0Ll5x5HJEPc
6GWU1nCHCvU4knsBSf+OG01QRAXQHBvjluaivXA58jFpx2ZLsUsiebwtXWbFLfe/nBKDo5Jw9rmG
ziHJWvOHNa3hGbz1qxLHZgWv2wtpiITQorrCoNkqCoAIebJn3IdsSnM/8bAmJOSCiuuLcj7JcYTE
38+UOGuGFXxrCDqV9dhamr43O2tVOPFtlmva1mlpkPQJUFUEN29TFSD3Lw5V5pbMMarnywxWWtB7
S9eON34GeinOSWUa5hzOCtHmgWjnhKTDjrryIq8ArHckBiyrBvloS+GDatrmTeFTw04Hz/BfLL0n
+X2Wjve5ztm6qPfO6P241OUw7RfxCdEQQZCZDBcXZ9P8yzKzR1kDsdqYOoYkpIUFjn2E54HCR3a3
7uulgCtKEr8ze8vYjgydeeGmn0BcLIkfoTYFIGpqymZWebs3n/sCzBcuEYqxIAJt447ZDhr3sAAO
PRcn9xBig6MTaq9ENhE/YeT9J2GGBgB8O9hVyqDaKHVn2WW8LJFwMlqVVANZEQ/kkXo/tMEBNtzt
4GJSTlFv7bSCjF6FkW89AQipCi3dOFlaQydOWt5IKtJUNORsGoV/5tdbjbj9jpeheexBTMYfCkbc
1rVNqPcvzVx9XQ7JlTvpO0vcWBhVEGu1JkIOEjM638ZqBxYz5NDlu260TkXVLMGz7gursjie9A91
ZeZ7gkfQs/TMGws6ZuoZ6yk5Up4c1y7LnypajGkdlVxatdOilKRoqSoNb3iE7JZ+LCbNUzAEeyZk
6jQNSJV6j8WJBboJ85jaRPirxpVEAPrxofRNOB+cKm1j6BdlgFBa6blNTWLH95FuLVkA2y0/7xaA
4EFEVXiUcfwtiRvCyOx2OCNRCRNGQoUj38LSm0MiLO8gB4kixdIPcdXQ5C1rUrrMk9aP89cQfAkM
g87IQBSA0+dfHTl8m8w+Y2cFgzq6vGIBPXrR3AauXi8avWpIjA+/OO6UnBonWYW+m+2yiSe7c4qd
zav2A0YWIrOmPqNfXSEdrAhEWDOTRemBkFTHuIy56pbGJqoI+y7PCu/hUsf5De4ihxmuLWaJjSyf
w1S6xwtYyPEUQzbjIQB7trR6JVC+SYNTBgwPrOM5oTLMV1CnnC4KiGDQsvVlszUQk+18FdTYc8XI
p4odTsUoPC2CqNvcopeTYDUnCeeRPQeJss7IU4tIR05jCLYzLCl4za0OGpJJuWKSq4FUflpO9Vrh
FYX8P7Qbx0zjTW2WZ2pXn26HAfmnkNsBvRrwmNegksHqI1H5bxYM7Cqu5wnPsAQYzStJedVyshmL
1jhfFIdJHAZn3YjBT8AVRmza9hRunk5DogIXlpthiAceWoxRJ+7WS2k8qznEvmYihu3yyA9KMHJY
vgDnwVoptYdWjwy8Y4ACLCZmhM/5ifWBjeQPri2sI57uWmI2fLvXhqBuqOn0lMl0JmbeRdzu5huC
20vS4Kh+JqKaC+iEwPM5DZV9cUOKULfua1lQrAz2zgpCczO21vClsdRiv/NGRk+uFnzv3PgcQLX8
SsY9qbjaIF/GviDVlZzUv/8Kxu9kBkimno15yCeu6jewUVT7qu8Czfth2cotwn+DmqzD3IATEOe+
T4WMyhPPwoRGAKBhULf2IrHLD8k8sz/+V4uB63uGA+/Rwttmulcclr5p+rjMQu18qQ613K6fSXum
6ZZDg8jzCgnHmJPw1ZZEWHIKyEgKWeKvQI7kDkwtBgSnxryFhki16/o1jeiOJc4wK4PaZT9LviD4
eYvKJepbF83j379J64+fX9j6bHwzTMucTY0/mcOo1enztJN2Lq1yPbJ+nskQtBaeOYjd5cBBb2cl
kQ/ThWDx9KWmrS9VPoELTOFq96AJ8S0s9TWBCfaLXnOEIf/Hz8uXHNrVJndf/LqvN2RNjUTKBNEa
pl2yCkpWqRwTN2pCgm4Uyt19WMTEWjNVX9VxS9WSex8gYH8HXVpgPHTKOA9DnCesK25AkIrcIRjU
PjMBouZDZXxL8tVhmgvhy1nv8iMGMGppHBj7pPKatR+Vwwa10EVplzM/Xndq2luFjI+5j+kiQTmq
cvnuiG+XekRvvWL/wY/0BzYfn1p3DRh9PPLXrl46mWbaEgl4JndOX1cRQLoC3BA600eL2c0iaFFT
C8vfhmbVbeIsJh9VY2KWRkjHRuf5IvwY+UdJNWVOKexEEhKupftweynmaoHCp5m1JSLQlz88I5ey
sjEyfrXIZPpjBCcOPKBWa+z8wq21NTXnh8ygP94pmCvdx1VKdvqVNauwGb3LjAFKwyK/FBFiqrGc
vplxBe+rnywqI2yhsQrWnl8fdM1Wm9AY0lUjAMibDnwRnTzzbcSihy7WJbFxPgRdxKx0eUmbTBBt
pcwpO2YgH/xKvy9KHhhSsFIYWhzu4OrpguxbOrkGhwbWzYnUeJqMdZQu0xGoaJfOrZpOZafEom/R
EmayDmN36dsNhTqVVRgWHUG7RCIinRGnuEmXXsa5NmDuhjIxpXZJrYcps7+UZfUdaZVgVoeFL8eD
vQGORHDX3C+obPxiBc6bRvmHyyH07zf5O9qWV0iY2A+FDvAOPtOv68VMRlNEsJnIv1u6LVPVfTHS
JFzjoGoZ+trB0e5XhLbCT/TuwhlUJN1lwfhuW0wl8souqWFEC7FSevQpjMdkzvEOFnkHm+aDj/qn
3wP6BIsaL4/l6ldbtab3BpMQ3F9RyiucdHxlmOF6tBVkDrNqlwfNZrczCdZgvWMY7os8XYVKL/5z
XokH1QiwKGQnwM7elU1amZU5aX2KD81APCeH6HvrN9aNtSkbi5T71PDwoU3NnqQctAeeOIJ/iKps
f1n+ncbTFnxtxQe+YPP3pd/TMWfytJq679vO1feDIwuHB4CRc+/S8M1mmTFCZeJSph3SezKS5lfN
yN0Vmn2bk6ciALqwebsEM99R1t+KDosj/r5kVWgdyKrK3eqeNdyYNYrJQve+Y1nHLsI55IMTzB/8
pR7UUMGvalFyOPrVrsUhrxA6UP3zrPdHtnvodeT3fonP7fI2eT2VQYXjmrmz/14wDTbKyP7RWk2b
7rGYvfJp8SHJ8A+PHMu0iwNrPpjgF/717cDLrRHVkojz5WU03RI7i2sQjAf0x2rxbQDjsO9KjWxo
IEkwleZ31sgp/v/+7P9pp2M/FzoHVd23eGd//SBabej+PHo5p1M8bi2NHTe29jGHMkbuYMSo0MZN
yfh6mJJifzmiFpzmfCbnS5Ry7tojdYP9GlapDLV+GwfCxIRf3lw6FaJSbCIECNkNuMgPPvrv3mGP
T05p7hjgDki0/PWjW4ahcxZxnLNjV+bRrdRLmhe+twj0GhMQZwxwx4yiZPaWDzpRTh7mnEaZ9BAw
6WtoGu5zJQ1cGPzlNNo2PPlUbRFN2ruk+5yZhY0pK1DrpjIeQcJqGy3u9MPsbfvgRv6wl82Lpc3z
abJWXh+tStvKtNByvbPUfQ1+sNY/dY3zcDk9AUt6UZ48S2XaZ3s0t4wf3E1CVOS6uCkUhpJLJX1Z
wfOi35GhbXfYTJ1kuFVHF3OLGpLg4fKJ/6Noh6ci47/XaQ2/5Dr8z9Iftu/F7dfsvbn+o+ZP83Ow
xH9/ujlu4X9f/tnwvZj/Yp2zCY733Xs9Prw3Xdr+HMzwP/2b/53T8DSW7//1r7eiy0HMP7yHUZH/
GuHAqf3/Hfxw/Dp9TbC3ff39X/qR++C5/55Ple7MLgV+i9f4X/9LvTftf/3Ldv6N/dg0XNvx2Igh
s/zf3Ach/k39wiNuQF0W1CC8ByQktJJ/S/+3cDii0tIEgwxDyf5Pch/8q4XeQTzschgn7N60jBls
fbUqWSzTEX/T3maibtRuzNu+RbaIk8k9EfCpRWeU6854TCc7JSIu82fhXGqT1aYPQTDdq5IE47WR
9iMHFa0J9GKjlNZUp86hhfXJm+fYC2mEdbbrTW1q3ssc/gO57knD4kt4irevYi3z6mVih2N8Vzcc
J5EwBaQfrwTGSX0VtH45fAPPjYPM06vQWJugjNiE8BcjPuBz5U9Rawf92bDiGv99D7vyXgYqyw6j
TZNjbzI36Z6LcWp1oD1trZaJhnAb7yYwfusNh/qcIZMGbXQMTY+ws2QSoYVVNdKcHZ+NjhCFO3LM
TwOJPdOIxNnMR3zPXQszs0ictFr1Lllp3zNzqtJPca90dTRCOtwoAXBoNd8tI8HXsArbFm23jgpW
341T55Idbky6syjcbPC+Bm5iGEwAUNb8I3UPfFlbSqI8S8uBWzYfK/9p7L7i8B46NeJR0ec5w+Ou
01FBhETEYBtXpaWYj9PzlLh9kp4E5Tei3QZvPI5uauX09BDi3sSBZubHwB/qoFq6+RCXYl0O8WAi
5GohGT6TUhYTKN1bdVVuqzp0zrGo39GSBtor4176PnlveV/tLMisg8zsFFGYY0cEokKe1WXztWQ6
7olFX6VzD6podCSLadPqQOQYQKQcY1vdBdEoCppzU+gYwRMuM1r9DM9E3JNu1bvFCWNsPqAiSbss
ptI1PMYK2McijKJI7HL9mbSsyV3mwRAxrPGsCvAS6gixnzq7YVDU2FMfHJC/K1qNU9RjLGPik5k6
GYphZu9kg13kMe944huyd0KC3DM5hClao0k+ughJhh1KB7IMHFND7ICzvbcEEReZh4cW7EB321Ue
k2R7kk79oizasUd6xTYZkUQOTd9RTxnM28Ox0AoUQZXsdZIj9bD3LaQLhuPceCYohZ3C7tCC/Uo1
C7peUlb3sonq4IWL+/mu9bIJxGU4nw1hgFs+cbTYKnz/NsybIDinpBxwXh0pKFAgkmMY+EBjtJFw
rg2WpLK+K2CIwQ7SSJR7IvEdox6UJ0QRBNX1qcFkR6vqAcphYaC/YbdRnesvmIFMOHozjLnBfTxM
FQ5DMxp0k0gzVaGRgTVp5jbHK2TFIlqbZaHJCiWjq4Wo90cAOd6aqBERH2a6WIUzpsLxtnDCxvc3
KDfQEy7Qr0TRBsVrjha57JLkzuiQsK0st4GluzCLLK9zhECRar9oRWN7yCIVvK44bBI1QjW1c6Sv
JrdMEdzhhd6QvVFE+YIQyiw+tU3glzdaF8qUnZRMjs8TJ7CSUt2OG48ZOd2PI2ovT/+UAsYLbgi3
ScYnsx50sl8mjovcXixFRb5wIEml84gPW434DwG358lY3ruJPvJwdnluIioFbhTZuCwzO1xVBNtS
4vRuNr6W1KgQEgzCe1eaZ+YGp+KJ2C6/QuY0O6mKswIXJE+S2EHxAsyhw5bNU5dA4srGeGO5tQkZ
vBazgdEwPBwhSIc75sa2ppLkZsqzKX1oSK5mPVH+CIcOOGjCd9ckgUmxHgILTJ8KP8Z4WJToEzCr
c6lZMoqmQZdLvAr2vZ3WQ7+dJiXfw1C6pCxDMNH7ha5LZldSJGra1SEctp0AalfPCQfdlK2Mqpnr
WC1yMEzVJZyaVd+hmTjXoojRCgzdzFgbTfpFGH4jU37u9VQv38as0uBNu+iGESxqae6vRs+M4hvY
9zS4bYoU+kLBCH1U8ZprY1fdjWkgm+potoQ9Nzdhzj77VDc0k73bsrKjBoZBLQMdZaaKE/qNZiLC
EdtQAkAumpgnvFVmnDnPuW6VAJ1rHY5MFSpZfI3syeF5n2ynpOWO5tLY1cKP63dAB1paLMomkhGI
nSIcyifTLOkQ9bRuX4l31kxcwHWTTITZELKFdg7cJMBFP85NyHx6Ib/UQsnpmNq5iXgvq/PqtR3r
zpojviL8uFKwjlhNSJE5lHpjbRPqu3wd1fQFXjw8fMEtTvOke84tHS6NIOpLW5QeJwlgkl0SJDu3
9gDNlENGiIlF9G28CA3kmKtR2Lmk9O7NHrFrzG7b9zaDTP7HcwndzgIb/brr4cQ9j/jeiHTGgg7A
Rgm8cX00ElIRpAGO29So8mNBIjy6NYEqjLRZYQ34z/qezSwBvFrWK37xUT4EY5R5L74oB2PVG6VS
n4Eh6eHJFr3d3dkFVt4trZyu5nhu6M3JpunxPVZsiMynGsvXQVLkgX/wybsmVZRTOuHlHsVadhpD
K0ILHoRDtisxUbWbMK2YBiHQkJjNGU/O3h1FDs8pcIKu+1QlQZoudSAs6TczDNLxVZCjntxp/Sxk
0ZWmpVvPACK1Au5e10tpVaUExhKm6QqD2Rx1CksjHTZlTOY4VvGMCX1mmrH/3dfb0r3PBRmPZyE9
q7hpyzjXdk1DAQdtMoyV8WlIc3d4lxjKkpfRNyvn4EdAXhAAar7WPGmtPWSMYeKYto4VjXFsL4a4
ZYCZx1mSfZMRvtZTq6q4fkmtMVeYIRtZfh4HD6rAUgy2zcypdSsovQat0mOUxRhLvLompwepfZ0v
LTBG0MbykB0Skk1dkw7s6MQD42XUJ1SVaRF/s/mBsGDbTqDlzLLg1huLttTj4gkjP+EaI2YudN/O
pPTym/TGUe5i0BoD+88o1a1fW4SCL8cxsLolMsQApO+Q2ZO3SPsyyM5SI6h1RXZtMSCurOhokZDc
0DUeck2qf9qBdfIeGROL1sLLE3q1qxD8f7KLFGrsbTUfbJJQBQzLCtd7LjhaZURRRkHgnmo9rmO6
rQNKQC3Q3GJrZ7I2upWjsiY7NLhGFAErtuZuVaEqsStkWukHP7YZY0kTJtu4GgIxhlszGYRFWyOu
uy8q8rN+idPL4NgLj8ZbIeRIXxDRo8lQ5aTygyIFM9y0U5BmryrrNQGiVdBqDQZW1hM5tzk5WMlU
43r0wyFZF0C548eILEzjRldF5N7hfsm9hZv6dGcXkQ81ao2WwlJ3fGs5g7xG599cxOhExhtHH/we
AAO+sRVyeBAoMdP4ByF6XPNo8qbyifzErHgYhoGzaRcNXvGqTWaWvyBBS6NPrYOG8pNHLkqzQ9xm
NQRFtoRz1WBlkHs5rE3M1ZDfopJy9cY8TbbbNtxT3L5jLHamW5kTKb+rQl9zN62eRfZNDL9ffakU
9JtN7bo2KF1CeqN1lPfwf70pn9Q+bZOOULjUjVtjYxQcOY60XYzy3vDMDImZQL+xd41Jled6Qm29
azgodUfp9A02pCYbXMGIF9fPa1klBBotY5JZa2RJrda8eox54rsoUAp64xQD+J2m0UFVnVV+ZH9v
ZtZXs6hB7xTbVhJ+jbvGd5i3j6C40wdbOaInF6VKSnGYQtTgr4EhG+OkOf6ANNydTKGmk1t4bT+t
fRWSZ7VIdZvM68KyyuYZPBYBtSqMnOkLwqdJ3zuIk/ps2bWFIrCIE1a8V72FTYSSIvRPphON/Sdh
EMIb446XSruL8lg5d0bqGHJHSruqdirgBV4P5oBxpmL1H98ol2R5W0/dkN4YCPvFrZkQS8tU03IJ
BVWsoJyH2mJ4VKUj9XenZkS9tdlpESqzQnZvjjUWalvB7QOp4BKP46812fTJ+xhFA9BvNVG3oW8e
ubndQK6tthAgf8RBgzE0flIsxtUmGI2gXdLQlOHnyjD1ECQEPCXcSGXWn4H/EEnackrsunXJFuPv
OF+X7kMVu1n91NSk2x81Ldfns4MS1bgjE75yb1m5HGqE0TQ5Iaa2q8xjP5EIuk+brK/fGquhV2OF
nRms6NV2NvMwgsB3WmOFgoMHxUMuUTwMVb7vKcPC3dTRfSkWlOdVsFROailOZ2UC+WQcsMLMDJAx
vXXHYUDQ2+alT3J0Yrr6U2iGBO4sLKC22NTywULtUJajXm9jhyXngeaoj8PD0yVudQUpjeVT91k/
SuGU27LqpX3TJU0Hk565eHvUBEcJ3EFTPjLczSgF7nIKLnVvkutG4Gw8IKG5AfrcRccu6hCH6TJr
47PIvWF61OK6qr72wqnEHsmGY548DK3TykiwKK4It66bVU+iK3hfmQVg50zH8rR9KYrEu48ZbsIA
ygYuQGZZg1CwjQgnIoTI1+6K2O37VVPS6I1i6SqCyEXcbQW0guqQaUD5L8Ljad2KiVFcPWWmYmCv
NSr83gzxnDKYZTKheB/LxiWVu2OOlCST3uFftkDGSMsvjXcdIVnyqOdeI4PlMI0knEUJOJCWROiA
emWUhp9sGKuJ9PvAHh6JxRCieDplPjarddaQDnkw2cAyfQ/0Los+9zZo2E3JeSd719LEQ1QZWhSc
i8GpyS5YpxJd0ykckdC+uk5eCPIq6bRqGw7eZXYwezj5L7I2ZzmNGlt3lo9bGL0CRGVWFbziS52m
naZQkedoUC19IvR6NLK3WVAU1QstHZSMbgpiVkfrVFeFN62stpIKlb60PaJl2YV3da+IUNKQuUB4
Fc04i2byit921ZZeK3elw9674p2iSbGwlObCOXIlkezZIhH9pIAlEYxsQ99RYySw3mk5uqHEoUh+
kzYr8iEoqsh+1CYRO7fSzdPhPZQkm38drDKf9iIPGy9l3j10cosbx6EQ1XDyqhuW9E6aCw3nDY3n
MeQMBZClKW5jreKBtJJePkkX9Rw1AXMCVByTTD97Jj8XrQ5oAtpjUoiE7D+qpwCccm8SPh4Uqplu
jdghfhrruu/vyUoJAZK7xGNvOEpW9mqowdlDzutj94BgOsWshrypKjaFken2V7Q/6gEqA0ejDNWl
/jRiVrMey3zMUcY1URxRGNqmtJ5jm1YuxxPhSPukoqHRM/4+/eN/RFTHkNEdbABkctGMeHBsytlz
o5ldEN9EjN1L5mkMDzf6UARM2kh/Z6CCdOYmz/ssObDihHzgKc7SHbbVOtsaMYwJWgu+iQC2ZZsS
X9usn8xzFiZ9fG5FbE7/gKmJh0+dodnBMi/iHjO47Bp11os48TY1ORrhOuZ+8h2Maqde6hqn5nNG
UZtgHvMskDR0KeMDmVSTLzcjc0JklyW9MEyeTlcCt+j9gcecvGVe7GE1tb3RfpqsUB+/QwLvgM3w
J9BACGt6MfC/ehW/kkkHWpzaacrVfVrrtf+s25X0FM+66rTbTB+wLnpO4FTBQnlKrw+ZbY/VKh8i
0JuErEyCvIoRwdl6nEj5/gKtNsBAU8a6hhwrtknp+McsyYBeZ7HLi094jFs2zrKgqsbwIGtN0PpJ
DPHma1PZikXbeHqdr8qiS9A6Q/wq5UKmZo0SjK1MtD2zy74tId0UMhwfckjI6tvk4GlYtZPb1fs4
QVhxoD6F8MHDizxc8i0iIy87vPCAvnTbSWHfaVpio8KknHM/1ZZWt4c4NrPsuTfwNi4rj3l2gyUw
95t0lZKv3I7HInTCJDlOWZjL5rFxs7j4x6nBs6zCNGsJkE5qQ4LpDToAAQVGPLotm5RhQr6bWGPy
9YBjxnlhvAWvqCJdvtzTZHIqZEcxJkt35w4DHaMFmsOhAiLeFXUTfDbTCr75s+PCIHYPnKx123+O
iWwrwzdI7Q7yR7tKJpvfXPR1d+9kzhCqtbAzJ4O+5Yyiix6CWuvB91aeUxjON3voZeVt1NBKB69Y
KmhIWMC8xmLrSHTj+DKwR1XhkhiHpkPNjrAf9+qUkUANFrDGoYMhmlzPVUH6tT1uZduHfrRWusWo
IgiAx9UL2t6e1ez9Bor+Xcq4tSkXTltk/F8OrlQ7UblM7YOLmqnfOHZeamgYKzq2VAL2uCOVSpBN
b8KH1N9+asTf/dDZ/K+8y+5o5bTNf/3rehytC3dWRTh03oU1z3qvJqul1jHKY+K/IS1q21Oubowd
2NThwbivw0W7SBfGkoSurViFL3SLjG9/v/487f5J/fPj8raF8IYuveGJK/UPuZRpS6UWz4g7aDZQ
g9QWlDNy8B+jGWYhjDv+cKPz0OvXCxksuDzQJgBgk4PGr0MxhzER1kWDASyr6YtrWaAQAZVh2v77
Dc0f+Po6NlE3jAnIp+BL/fU6NPcl4mwUlQS9qxvKZ+InOWXfeRWptX6sDfswROf794teYY35FtHS
2agiPPJJUdddXbS0zayi2ZttPCXYQQb2rJaWeCBx/qG6xR24iuR4//eL/ulOSe+bGfkMkdlyfr3T
nmDZRrYl3ygO4l3QD8VW78xiXLA2BQdeIfmJYJbq+e9XvZ5c645uWMhauGPm1/Ok+NfL1l4PxbXX
443ce9sxWros/qthBx/r1ljW8nO8QBe1jD/4hq8fn6urXhDoP6m8hhD8YmByVe5rXUYtDNHN32/s
+uvkCjYjZWL8+Ea5u6uvU2tiamRVpxtCb6AEoOAsH6t+sE8+w89hVXcjomWgqeXr36/7hzuzAe67
xGbDMnO9K7i5biufeVQH2YOJ0HH+VQ89w6kPHpbr93y+OwEDRLddslF/e1iywdFUR591Y2Vm+T0Q
7vgNKKLAVJhhHAhSI/jgOfnT1+mZCEV1hzsT1+vaZHal3zJPQgfiJ+Iz4NHEXQxwzcTGtXlbloFM
QCVSsJR3f/9Cr4Hn8xPKQoqCSLdsQfL81S9pVz7nXoAbGxc6S7y3NuS1r4BslE/atjmHq+Kfv1/w
+u2fr8eLz40S2MQQ9WoJpwWP56LLkg2d/gHVBkbMntzcPFF39HZgVxiyDtTBGh3dfdCouceX/+gD
GILflTrWMQRxjzbv5q+vJBL9RJsGNviIfXCBO29nNeYOHsv3bp4l9tV9ycH879e8emx/XJPBLjNe
jyHwRZb50wtZ4cGM08lVGyKu8jWnFbVva5l9cJWrx/ZyFYCAXIQgDpf//Hpnlps5Zh8ZHIHJuF6M
Zau2ZaKiXS6Q27uYfD7YPa5+ysv1CBowEZMSpMLzc3U9xfJiVnIggja7l9jWKUHNV8f/RgvmFc3M
Xcho94OF50/3SBwsb4pnCoPF9ddrmiauKexNs2eqbemMuHnSoDmXw72WFfTm/YaD+Qf3eR2zMt8o
aQAGhw90vwav6a8XrZiVtkGDvDXet/vupt3ZC8Bg+3rbfCDSmv+gn/bj6wtdPshPz8nQc6z26C9y
rPrMjPoZWfM5T6oFcrEFqdSvUQrGM1Ef3Z/5p8sSBD0/NCbpGFf3p9dJSyeS+0OvvhYbTBqrbBme
9A0Z5ivxwYrzh18Qqecs+kSSywHgavuvMlMbPKufNkHsk6Sgyir2cRAq74nZu/cVCOE0fXCD867w
y9fK7kvCkosKipObfn3JcQhIhfLsaZMrsupRKHqluXY49/79Lf/oMvPf/+nXw49q29loDxvL+K4M
XC5veI/+fon5Ff7bncxf7k+XaIao6k1EFxu/dOLPFKvBQmdgR7SH3m9JXfV3hQmS8//vovM68NNF
db1wzdhAPuc0zNZ8OsUJOgwzcW7jlql+7lWPf7/gb8vlfFri+TA5aLu4L66eR0m2YpRLE0Bj69zE
UX7ykvyD3+rPl3CRnDEe5px99VtF1G0eiIthE9f+q5Oq4RDgb/hAuPh/qDuv5dqtLMv+Sv8AMuDN
Y8Mc7+jNC4IW3m/Yr69xlFWdElOpW1n9VBEKha4uSfAAG9usNeeYfzYgrtUS4j25kPMzkHnJOJ5X
DRNylT9ldGB7cYPH6Ref5FcX+TELp5op5lG6XoREyHg5YBQMQvsX4+5XF7n+/e+GABQ4QHsKT2Rw
IJgmi/p0fY9RKoe/iOH80+diwbIw6QYy0/5Yw2i0G1mXltOKnN5mq8Z5dpY6dfp359nftuP/uMqP
Ea0TXmBHkG1XGgC8jc6iuZ2zxb4QrSL5fEzw76ocY/XJFj/Kum77Pxjfv/uQP8Z3raUAtJEHkddA
CQsu0BoNhP6Lz/jXd1KRf2y0qmIhVSVidS5Uw1lbZFTsOpMW719/lD8bGBa6U3aO6NsQw/9xYOQw
ZKPaAV3RJsMN0qWgVzKwX9ovvBy/usyPB0YMBIXY6wwe6/XoprJ8SgA8u4guuv/PD/Tj2cx1XUZp
bi4rLYYQgZqc6OrGfvnru3b9dX9O47+7az9tZQYo7rGgQbwqGzI1psfQNOiwn+rybkovCz6Gv77c
Py25DPffX+7HULDx9qUc/icUObh8pUHsy0QEoJB6t4vsw19f7M+WqN9f7Md8pImwhQ+QAeqPqeFZ
nYoUJlZXSlo/Dtk19mZc//UFf/XpfsxNuM+GCa2EvFLkfh016Y5Q+/ur81bYlv/Xl/qTd8rU6FHj
iMAl/E+HF+rL1YJ0YF51bVidSgJANp2Mg/avr/IndxCwuUWZDReQbsk/PpAFZk9thwlRodaBM59J
jOyiWEAXdaD59jmuStt6+utr/vMe91qJsRRO9JgEbe1nSlInsOf04QCCJWzWWv4a0UswOr+xHX/U
Gt8epp2hroRd/mJs/skt5bq/6fs5kik/P+yUNUVaK4VYZdrzEKOk/9Xg/5O7+YcL/Ngy1VKoA88f
QU7FOnH3vVuVzqrFYVPDJrcf//o2/sk8ReaxjVFGxxxED/qP06FQCZxPZT5NIl0EpuzMuKXJ9fcp
6t8Sbv/3VNnn+qu8E+3Xlzi+1f8rpNnMlP9amn14q7o/Krn58r+LsvFh/I2Xhowvg+0cy9F/abIx
jvyNF4mjDUUdheoDz78E74vwWlX/ZnBstalJOdSSZYex+Z+abEX7mwN1AzOFZWM8sQz739FkQ034
4yQF1Evn6I+F+Me7DEe7HNse712zlKiSnGq6N1Ha4RqulOY1Emp+GoSafmSxOp4SuiFHTSUw1E/L
pRm2i5iutCPLAj/XzxGZipV8DVNUy+oLSQToFdm+sjibUo3xdqDEkdJY3ya9jmRNF4VxX0MpfTCT
hEpnVmoVJIHsigaLCuRLXhtV+Qleo/Uk1+24kzNc25qTD6eGhMkNOtvx0TS0LPacGsWRi4RE3NnE
1t87zOSHNjF7lKDE0rjEIWYfYUNHUO7nmrQqZVS/JXL2NK+0ZvnYw98+IWi1bxc2DA7ySWE8mksq
Rj+qm+5Rn2MyoYy+1u+AMmkKnU2Lzn+d2MNdnYO4IToRBAgQ1+6Q2o12o4UO5A071eWNWUzOgZA1
+2m2RwiesW1KJqD0ULoAiOjvcq1LHhtQJq/6mI2w+JtuP8wNrW3UqHDQLGO8KzXs2VCqmgEsYjFK
ZNWRFRsgwDHhLw0qScHFEh+Tqq/etYyPHNDrE2sdeUzuwWAyV2ge9KDKENsNtlLAGYex5BgynXun
rE6Au5SgvwrN3UU1p9ENy1p5TqZWva3sVn/UgHkBjpO02J2noX5YbGn6ykli2CNciYOhJgIqi5V6
V4wFDuEsk/sAYX5HMM+IRC0kH8Nr+qi+zetSR41XFJsWqZSXK4N+pMFM/HkqxI2DXoSYHBgVWm0t
ey2JykNS9Ff1aqFrMH370rltO7U6CR0GJP2oISF6SgaqIY0MMVfQi1318jCtu7G3S1ZcrdjV9DL9
jE7aIcbqtGpyHf6WpAGmnhDMuSh6jAn2bu1s+xHyjxlO+iNutOhS9Wryil2Bla1h0CkyGfKugZ57
g/IhDJwybRbXnoTyqIoi++ThqID55pSEw3SCuKA3ZrgJER4FfWkjRLJUjg4rTZtMpIjJuEc67Xhp
k9jv8LpgS6DMCg+W1Ueb2MqV9fUVeEUdqh0QLRe+JTlQdTo1OgG+TZARYVGMcsImEdXFUgpzgTCg
pTHirUgm6ZsdgvLVLPOCANpJe9dwWuE5Ra6fzCRfCJ4yxcrRk9/CUpJ0n+Pw2zmI7bZ6XcwQXIg3
o7jaXbPgHIMBoRm1D3FmfAVLHT0XtTIEC4nEn3j6pDutCJt7gAHpAe2//EAo1vCIwBH875gvXzFJ
q/ImJX0h0LSx39M2RTeuStoeBa5+K821/GZXhPh5kQy+Nm+bbAVPzAE4Y6WbDEPieUnlkqikLj8J
ESf7MR9Ga22SiEp6LSiOh26BgzZDbd8IAxWzOxhjh6x+ymPyxJ05tt1KKaHLitE6qnM3Hq9kW7bP
XXq2ZgNKjyNqz4IobbrJ6NRvlVGAAzIyW1wwKLCv6Olf+mZkd5uZGJHLCA73jb9unvp0DteW7CgP
xUyIUGsJxKA5/B8iltBJy62tkDXIA3N4Mc+qVupBzRr8nCFKf1GJL9vQqyhytwVkeBjq3ghI3Op8
CBUKCfJCJoAI3R2/2bAxDas7I8SZTwoFec9AfLVXR1J+XLBQ5mGhR/Y1I5Ep7sJStbaAypb7rsqK
y5LQ8GyGJTouuNZ4jvM8oEZolu+JI9fJqtH54DaxpotjS+Ze1c3MU2SslgLy2qVXW+a6UGvhg4xd
HC++QarnWiiFgjeBMb/SbHTlwOASZysvdnuL/4eIcEJykebV+aHGD/tUqt2w62rLWldDknzFmA8u
XT2nD1mdVrmbihBQaTws0u1QKMrrQgO29iqjLcM5yFFVbfIONI/nGMCY49lZEEaPjfLqoCDDfdCU
8dZkjjsL8u2QGpVN/VV0gNqzSe9POp1JsUbRae5TyAYHCuGq5k552t5gtm+3zaQbd4Xcik2miPQk
GfN4rtVIfwonu5Vgf+jlfYU1h+5+WEybuVXKlZGRQHjtUscwUKf6fRyi5VCWuXMzSPrgxpVmeKih
4U0k1Uk1w+qOzDj4M6rIz5KFN0mFwfk6pUMK2Q+hybFdSuMDgLQaNEiJXVWXmiMmJmje4Aj0dT20
6UddI/cpJVF4FW0mdwpncqeAfWOomMdNPOfOA9oYqHFWLOQAmZwNOVqxb5vcyTZ9nxB8TM79Qc9z
edWKTD7VZhatFfKgyN2omkp1M6ty9lU8WZjWx9iP4El8NhEB0k5rJ08KTSmA521zZ6PR/KrUBbFF
hIjzoQjxZNHKbd+IXJpWhC10vjEo5QHa4nCsooSyLV3j3RBPI4FWuW0eo2HWmH7p+qxHlvKXWMty
eKszG/s8UWUAxTYGH2ZZiGl9ZszwLFX1BMMF3GGXVfAbK11fRRPUSDIvW88kpyazrMjXa+MKk4rg
XU51fFGElH+JyrGQPifYF1yr0aBEWrgf3dIYSLwUoa27AMrne0cl+IHQ6PoYd+awNSGf3ygx7BR7
bNUt/or40mKfvjP1is/Chbxa7bCfCPyna5bu9KA6WgRNKlbWtRwvCWImaXmiVTA8dbzEt9poMXTn
FAkGhilJuYkgQcEyT+z4MS0bdadoVfuW8KKswU4scCGxO+FqhvDqWwBcKi9tWy318yZUd1IsNWhj
YSKnUtwfsixs9ootledmMJ3Md+RJI28xgoWOvqUBf00CWWNXxUFXp3BnpPLyVmmko+Y4kVgBK+2V
9FCV0lY2PjdpYlyKuGi3RRTOu6mGa04IQV4LvnJQFE9tpR64xjZDUp0vn/mU+tF+cUVdpV4zW1Cf
BtbdVCJ6cIn7CHypLj1GqHU+gOdlGLPwCZPal5YHS5qVQJosOBZlRgRJ3zdAS9Gjdk8I26RDA1B/
E+cStvAQ0hdRvLoyeNE1ELSCILUPRV+s51yVNmTuaIeoMo2PDpAoAjiW1QvZF8Xetgt5z8qWviRC
ne/F7LBR6QZo1lU0R8c8t8KNleuI8Ses8KMCMreNCPti2Vqg/DmTAxYeGkRg6gqtYzrz9gmlaHaQ
hdne230W3atzMWyFHPfPQzjPgFSb8Im1rNwai9FHLlJyiXzdUAoneICCKIFGAkGALBRlj2WHoGwY
6g/smNLHwkG7WSugIRFMmeOlFWXrtxK8mFHFIElaCvJjNylqUDK1Lhpfme3UjVvaalrWvcY5NPs8
jeSDkWnQjAgSQ8B6Db8wzSp+6opqfmo0a7qXl0G7B32RbFU5Cx0Xt5kZr51cewvtIdsQKv3U2CNB
F0DpEx6Yj/uk0zyhVsq9LWfMubWWk4ZavKHtLrA/2ewvRHRNTSv1+rBINiG26qINmw7/jBubjKRR
1SrbE/gIP7CODTcZcQ0vcwHivFJ1+yiTagMbZ8nCQxXJ9llDBuG3Qzi955OUPKLGQ1cjV91Amoo+
SzcyKtyjAKLVof4xpoOeEhnkNouFVmSQElhIQEgsmBvZVR80QLRIIkVGgCXPQWJmUIWFYcXHypyH
S6WBFakHwhZRr8mEWlVqEGo2fbwG8VzhYm2YdhH4ndNgXalDOsp/F92asbXpI7njaJoeAsbO8kaJ
vIZizo2bmT4vn3xkIxaWcbqt4dUFYx01l9CK8r1ZxsMlJfvgVHHzKiDeXNOk9IVlXNPmx8HIrD1w
POkwS7xlZT87xEHnEC7atNpraZQHpB6pN1hGszdVHso7tJNwVTWF3gHueAhk5HmAR4nxed6gsGbV
nYWJVrBQN32qhY8TptnWXSBpPJgiG7dWryjHyZmX57m0irelA4co0OOlXg0lfEMcJRDpJB0YTE5v
vC2OGDdGm0kwdqXp07Ds9Myi1n/aIwmhbZRWBzvv5LUtiWhntlcVcwjtMBjBkr6OVVhvOa+I+0HB
76KoeXvh6GWdJLS/0BJCmN2YtcK1QYczg4M5lZtqMAxOedb0MXah8Y1nP77pW6W6F1j3Pnty8DCe
SNGhlmwCGGMyn82a9xgNtPM0R7zc3fU05SrIML0Ub8Yq1AvYU30EcE0S6BMD04iKC0X2blVGVvww
RFWECchy1ovdV2hNo+xNNyQdyWKnn9EMln4+qZlvV9Zyg120+egjXX+UlTl+7aGTfBp12xEySvve
qxQKVK2DtzZqVACwGcGKrIZNyFarIU1eZes9KvDDXC1V05U5T9pxniWZWPm50fcj7rZLY9QMYO6N
floUSXnTIH55kW1HH3UcyZAACbTx5sKWyCgRwymGiJStFJ24iR6A2IjLlXeNsGmdDbWqfjS9sPwp
VhBv0n2Vd2aJ3VlYOGSd2RzumZ00Dg9x5yVRkx/0Amm4Z1Sl/a1Xdfy50A0lQIRRjl3YrGxfltv8
0TLr6jQLpzyHFd6lTiHl1bNztk2TuZhfWTgJNkfYuf055Nu1ZLTwEpXXYNZ+mpNAtgg1Dy1lhg8R
wT5VF4Ob7LAg1S3LWZ4ktsXJqxCP1P7M/dDwSx45cl0xNXktb8Y6LlczsrQzFgOMqLFB3lRe9DZ5
JTLpxtytNsgtkdxUUyEJT804LVeyZH3Pes/OJCunncoRYYd5EIJ0BJPepn3PWyap76LVxPPVARQ0
ZHfdhnaf+mjGyWk3lq7aVbU+nEVSNBsAXf1umXCrYLkB5ZzMi6bDBld08N3ZBGW4l1Db1pOsrOxq
0d7HbJAtTJ0mJbkZeKWP7LrYYbTpvyF7C+s0NKHUuiq4PS6CfVa16acqBGyTwHKN1LLMLnudMw07
29It0apVmd+l2MgXV0/75Wxh8s228tTZx1rKCDihw31l9aCivF3KodozZeUHzUYLRO6xBcxSzLg4
a6kjmVef0NgT2qM9qtKsP42ztNzJRh1zgLPMBzlrxt0o20rLlk5n15z1TfTaLHL6LXNyeE/0XrCS
cGLjgC5dF4Q63iaNJD9LSlzcJt08w2cNa+1x0NLu1s6mK5mziAkRMhZJuZNKuPwevcSY/kpeQ6pr
hDbYnomS+Ds1Zm5cRfLS06Ap3VcK+ewzztKCeCLVyD77qJrPdb0IOlpNi9G6mK+0zox6hk4w0p72
u/Uxz6Z0NKxy1N2hNZmOZmvJP0Jm030s1HhVt2J8ipeKh0fW1BoMXX8cWEa/CicJe08b5bhygStE
GHaLUUNX39e/sRDTvqCgYsrIXjVpeUElXLBDzKKXOKvEbmrE4Bu9Vd7mA+dpivocc9S4jg+mGg9Q
Pus4ebeXufMgI4qDCjPrSVKU+jOdzd+ykYoeD1o/ch6kjOYNRYMlP2xC4guNsB0AyVrN8p5RVzNX
9Qyms28Sgy5LVvdzEGIzexS9lY+BOmnNZ48JxPL7aBwLd7ZRp3MoNjR66W05wY5hC0L2FDzBguPO
cypL021hymDTctCdiqviP7yRDPTN2SDYNaX0DrFZx739jPU33DuQteedcDTQrEQLOt4gaYXpdrla
EXea6PJBKyez4J0plG/S3fIniEhRs06iTBJum4Tdl2lNGBcYPM1xnHL7ovUd7Oop5tz3SVFrvlR6
ODYrSclMVm2iJ6EhKFn9GnaUVLykSeT9gmJoTRqL3Lh6MjSqH1lL+GCXUfWaTpG66crBfIjCtHAV
tNN7Q8moITUapP5ExqgQNxjSZuzPB1Pr9Fc7bymcLv0wPUH4bODmovC45OUUn8tW4vDKsSoMwB4b
pP/i1b/PJ2Tx/hhHurQDmJpLvm5P5QE9r7PB0zB5vTl2n6E6EryM9UNHHh2pazNpjUCZRvWhIm/X
s1DZPBMTmL0NYUx4q2MqB7NQiA2dxdDfj8il1yqQxFPb1c2FLXreeVGtTZ4zF8tNrejDTS5V6iqJ
q4apWO3LFSE6c+wXnZBujbxadlNaKJ6wqiYwJwvohTlm4UrPBgBMBpkjuzLDrZ90uP86eMUp2H31
epS1aoMcpGbQAlsstUdQRnFPRdReZVVjf5OtIn0bViKfpemaZCSHxMDnqiw+i4xaKaf+qxMQ1iYi
em3tmDOWvUgy1/ZkzAd0d9qWBZPlzrYX682e4vpSQKx31aKXPsc6GYJOJnARyEZ9DWiSjDul17Tn
BePrF+F98YtG1WUTRel6DtXkw3SKeavr1vLctCWQz9qZMHHIemTiysrmo1jG8NaqTPN1bCUtxQwI
eGJojeG9LGSHdDGiQ0lrrz0OHzkVFEfkEjL2qQ5En5bfmVMbm27EYcDeW33NNHtSvHSwm/vE4U03
4prs33IOiUlHG+fL4RhlLoQPiqXYTsFf4ffzIqLpAjyZcbBUuAxKQgmJttjESkgKiY3didJIJI0b
KV426kTx0G1VE/Selpd35vXTaiMKehduIMhJNeH73NQaC9YhwYrgOtjt2FwMlf2sTEL60pdFeqvi
QWxDlZVZMDlVjDYzXBcaFg2XKSY5dM1sguZqJ/OlHa5wBRula9DFGeadKK3to2KF3bukVFTfcGBp
RCGJegsOfTr0ih1v51RSs7VDhufoEfZmBEW/EHFX5kYYLLoAii/JFHyJ2EyaDdGM1k4bl46Qu1lg
44vyERo5QRCrWlfz59QyW5R8PQnXRRzmx7maDMaVrRzmxpS2FYSRbVTa5bpP1XJyZWcSn0amJl7e
RmpCScBQW9eEFZdQEarIXkOMvgujWbrld6g3xHCJnU2o9cO8LDIFAyHgkKpUTUQ9BKYqiUsW1hK7
sqjcQI2gVmgQqVdH8XjDxDoGFHvy7Rjp2jU5DSy5rDY7vCjwgvFrPKldV/bsQ1FGKVFZeRqNzvs6
UcsHa+F0CcODQDYpG97qEVJtyEZiA0YggdPds/WzKa9tECST2A2Y5HnGPhTQrekCOhER7GET7LoT
zX0AQpm82z4lEbcd0m2mZBKZBnp3V9RpfzLZxXlsUhl3oG2Odld3GyfvnKACi3ykdU8S2jVxfUhI
U5hSTa9cMWQFMX5JBNZeNc95hTZ1kYR0pI5HL6jQZsXrrEpxNXNq7xsddi5D2YYqxZwc73JcgKsR
1OjeaULtriJHRfEWGHmjbzsdDGL2HYNLy6owSBJ2us8i0jOTkw92xc6B14flklDBObP0bQrQQCKG
EBoy0PDQuieWMDtXkM42ETAB8mNiHFwZOd71zcjIvNX7BAdWOwI1X+MczAj/miXtnUxP89wsdfpc
dIgRXFjN5oWjSxWIKbTMjZG1GoDpZOkfk1nqHxt7Nu9hQ4ACHoCN3oaa3iCZSRpYouRbs42Avdex
6NgR0wKHw/naoJDwCFHNIVjQyqyE8Jgqh+KeyVLsT1ShP9jgLYunKwJnNCnnpJskoKzfjMnkKTTo
6KZgGkYWehUWzy05jdZN7EB2dy0pjU5IsnvQFnNC7Nyk5ypS0LieMCwR0Fh4xOaBFBThPMgcOkJJ
OeBWachqnrpEeBhXc8oEcj1/TLEMdEnFEU6hvqkgv/ATBzbeXVNOGxqGgORyKDbkwrchenBYct9y
jW3vblQn2/R5eOlD12HwddNYQjTFpJSPHD2pSScfFXldy0ZhtEoBrvLiKxkXrT0p0RJidKMQPn6U
ZVRaa8WY2SqMeTp94Zprc793qAoHOc+SFIiILaLvhNcK7AJoi51JpVgfk4yFcoUZBZczIcfMIo3d
m5vIUMg5NiuJnEVqNGZKZFepJuyjLaqyZZ1eYzpVu95VAkqaFy2qtWt0PNLaIpIVCaVmwsxvC+U9
BBh0K2dQSvAzjXdKBOplyMXgYDwmhAGyUzzvNIg9r22dp59L21MZTJf2QhIDG8Fo2YQO7kOoPnbD
wWlgFdRDTWxZ8XqMgrLKntXsU+F2rEnCtQspfu6k1Pnq2NR+jfpgp0EvJKZWYBSd7prp0HxFYzSk
a1hZZDDDeoBlQJHOJeGDhp1s5G/pMsx0AukVnHrSTPcEC8LHbMr827J1ca4WtT5yAl7WsdxC3G95
jRDjII3ppCV75oPpAU5yzR8XAHFRG8GKltP+CfNau8KGKENptiVpVyCcp1dLYJc+Vf2boHd6ZXyo
6brkVPNG4ZUdN02P/Bt+VPFSETx67gEDBKWidR+zSPpVXZvSNbFjjI8tbVs/NkfzpjfIE2yljt2c
6BpM9pzZsWqPlXZboCe9E5OprTvd7ndxbbYmyGg7eTbVrKL3QAhhpczduUCgtQ9Vk7d9zGh40dz0
9cayA8OWaqZFZXqYBW3jmfCaXT8Kc9vBGlznZdKuoJHoXmvNhKnhN55PagpmfOQEhz/HTmc/rh2L
sDbOprcZb/XdYCkpP1eFrNGmNedfzSOvbbrgUWw2SVYCkU+KK9hIdNomyyQ8mmqvvrL/d7CIx+pa
kcpo44TdaJJ3BbjA6xKNUPFMwjhJEOICYScTmvkQLsZc+RD9ixMrs3U2syXGAdKl4iIkmgsHOslY
r2NmmWuAieoXFdsjth8maJZRP6o1AYBwZhIMuCA9XojjoHRoTT2+SdnmpoU8cc7gnb1TmpjslRTk
qowDeyprnhx9k0BVSoXZJ8oHKfhNPPFv6Uj+GwDA/01oPwNp27/WjxzfPt6q/3P3f2//ICK5fs9/
ikiQfRD4ruFs0sBHWFcVx9/JfjgN/mZowNORkcg4dDS+5x8qEtQdMlhyvAFIw3T1/6lIEJgokGB1
WQGAZ5oOjOD/whpe/i4H7H78+Q/ux6t46B+qwf/SkJg/JVLMwxAawIPtrUEPQueUVdoDdSvYFMId
LyFDZAyfeIHHvSgPmaP9Qqz4GzDwz657lW79TvQrx3on1K4akEusln6XK3fATU5l9KBwJJI5ip0N
0b6FObFqkUnGwrSxqp0kB71+2xDzyBfIpGeay5csp26fk4U403I0zyPp7qNubyynWtvZCwsqu6k9
mhXED++/e77/eQ9/f8/wUP2Lm/ZDiWU5PaSwKB72WbKd5K/UeM+TV/aH+nWeJpx7WjX1R6l8W9Np
+FDof0T+Ml7kdKYXQTzuZXRaz8pP0kvyzp+u9YyK5Bz1oKiHo5B2TXFnZQ8Zod1tsVI5teCzjryy
i4JpV70239TOfQJW4221AcpyLF8JMSU2YCX7NG3X8yYMDJ+JK+gD7L8+RI7D4rJZDqLA9hNPwoGR
BeVZct8tl25cQHBnfKD5NXsCmUn4ZFDmtdSVmt8jG5pA9jTbUHkx61OeP1BbK2RScB4y5BOjDG39
CTqXC7wCAg++IMPPe68bzohT7GhFU2/Od6/06qodThMjOWPcbm4lzbO6jcl+gb1otTI6eRWGJ9o6
fjYR3Ecn4yabyfryqfKyd8vbey44sPa3iq/gE69DlPU7vTmMxUkXj025y+aNZmyUemPGG0XfUChv
+rMdMe+t5WGrDZ9mNftXTfmwKSpOsysAFK4x38ZjCKwN24tbbGSa+++x3z902trIbuPlaBxzYwXo
QA9yiq633eixXayDqfbEo6QfTQrD0NL19uxcW6wrklRjuGaJ20wU2V9oKLgg94c3/UP+6DUi9NAr
oTGxSfsAk0J4Dj+NAaPcThahYcJFnWh+VOHZftfj/KVcY8hwO3MrsWm7S54nVawaR3kayVyWo1MX
rufunn6LR7XdzcaGkNnYy3js0jHpfTbnRRaCM3gzr0uA165zw+c+cQSwYFa5qUmmC8nfG83al6Wv
PS78ywkoWxfQv7bJ/NjPCf2ok2lS83nsAJ6t1BVH9K0W5Lv8wdmoO2PlrIyVHNDUIGmNbJr3MvmF
NPsqoPvTaYl57/fTw2QqRSxsB73JXX4Jd2QubuIziSNHbVeeplO5K4/KpfiFpUL5o3T6H5PgDw1z
OrWaTuhlvy8PHA1O7WW6q17ju2iNoOMEb+xlvoNmcrRP1f/0ij+gyioYIYh5dr9XzvIu3JmPRLKu
43N2JP3kbOzyE0FbG/XJPmn3fz1pKWh4/vSeGs4P9fmQw0pD3dPvydFrPNLHwFOyxVOenFOym7bm
Lr+fKjeGFPk475RtszGDZZVteAV27arf8f9W5Plsu115cD601XBoL+Jcr5J9eUlQN+XstDdxeBQk
wysctfwFeYHfEPI2rtTMI6w64nRDfZXzy+zBQ2uKICbfIXTZ36hHh2Pxu1J6400y+aQ8OkjjiSJI
vTRQAuCtlkdu8+FUrW6sbj1lq37eGsIznuuDuo5k3rmDGG5kIBnNqhZrw9wo3S46OeM+JIqS9ojm
5lSFv2f0aHzsx2zmD1NB8c9NK9f8NiuPs0ixLm7kI4c1GpD2W3PbnJz9fbfWCpdeo0HfvPIyLHpg
hxDz9c9wAebLLLnhqpDcBJEfl9xygTMyARjwQdp4tl8baz31JcWjAlOQUCY2fQRXZt0Uu775cq6x
yfW385x1H3n9IijQl9+RvG2tDfKi6UM9jnvp5XriT31F99N1Ye6I0uxlt/2S39Ojtk2+OwOqrd9+
RO/LC1HOQ+pPYDrfp4t8gxiOSYtM0NeBM3zht5oHo5b/6FEtXUPZN7J5/Y9aECTgdt8W2bAfyYn2
6ibaNI9ac0MWOuuI5vGQnE23n/ccwsYn81a+lW/ybXyvPfcBla8VRcVjfqw2vdfyEgn/s/VU31yR
MHR2Ltx9ZWR6XBFEAumTyOZc9YnJprgltpqP1XtdboxjG9Dr8LBm3QDqHD074AAYZKeq8WSvPgyr
aeWc5e/4so/81G29xOdBuSOXTz1rmz83gXPuH82cwecqfqq5ejAeWfS2JNOs6Eju+Ij1FhWnhzlX
S3xWbnSgT/NZOUWvJI0J5ybCxDI/drwHyPwBBlRAHEnCmst3+cvZN7f1S/vCIGj4B8lMSoCo33Yb
2/H0gOFpBG3hGl70jbsREOMDLWIJhtCwpYIl7umDevFZIXqzejAsl2/lB5ilh9xMuZXnOztfaTfy
BdCKXd4axPfdylvppn1LT8ZN86zczGf7IAXM0IF2QGjkAULyhZv6i3tvetGmupWerZVxuN5MyYu9
cPcqtg5fna4ar/TLVbzKjpZXuy+KR/zgvbkS6ziYN83qZfI+psBezYfsE8Bq8iLekkt+Cu9QQ7Qe
ih2DcKlLtmsA8/LTdFfZLTvWLB8YElLgt0xbU/qF2hk3PjXwbgyUd4W4QF8OMs5z9PgovddoWFn4
5QZVDdsL6j+3jLuJNZgTpM5uziULdlWuhj1vm/4JK6R6lh2YY3sbLg87RU8pKXTlrrnq7uqjGfrD
TDSeW/jSujrwJi7rgtCBoI4RhB6MQDpFN//B3XktN65l2faHLio2PPBKggQpytuUXhCpNPDe4+t7
MLuqWokWyFt6u/fthOIkSZjt1ppzzFB6zt+gzl2SDDy06zR1+t99uUYtOvLiE0XSubUK1GeNuGoA
MMt5sl7Hb9rG32kX6jZit0Qc34v8ou60TbMnn9hyk3qPTPV62rfX5bVxkT5Lh+m2v+t+kAkxVLs6
WFclGSKrelwFvMnlWupW0Q8Okin4rhWFPU7IGYo+WIUEa4p1hUy4c0IbH+IBilFPruFwp6u7qj5M
zS1St0msSyQ+YHDMBD3GrUeq37iZ3EHe4CwkG+chPviH5rKOaV8+K/JrYb7b8ZshvZjf/Cl+rYW5
K5uVF0JsRXdWP/rjbySnGQFqT8ldMjSPdZa8Ew1H4tr6GBovjjNlv4uuBvCC7zYVZsMitxUoI1zl
VfBT+tY9drf2S5cUaNnK8i1X6kvT3hooWqRYSbkYHjwFr1/pL+vVvFduxe14kwL2JnP6mA3/o/nu
vzb33R04OKiFfeMKo6OHVcIxdY4ISWQUbVnukoZgnTc/cfVMRnS9QrABzCMPn7RqH+AEy5yQLVR1
T2jwunmwfjU/AZCxaw4BjHWX7XVzo70aD2xy2vGbJhl7swlW9aDsCcslsZRXwlyN38PwpsPe2u1t
hazNrXaf/4y8Q5ftDPgZD9az6N7j+uco76Vv6XPzTbsTvHGdvioR/bK5Nay1/a600IfJYVz1DPE8
XUPhLrrnCahjtqXcy+kbdQDsVc8xu+GyYCvsG/4VlVHVRqeK5s0perBla6z0wVORdPSdtFXzojnm
FVGx07gKmbaZZIl7IpTbvk9lgJ4HFTmBvC3Um1ZyORlVB3bPdbwyLrVdfFM+eNujaudZD9ZtheSM
vJR1RtD8SNwuQi+2ehvSnwsieNmI+hutO8CkyIhc06hRPk0pb1i4Fq+sblyad0nezZ33w/8Z0NKt
+Ngiux3TV/qiq6AFZ0TZct9pW6wEKE/ZZfa+S+CdRgmZCUJdpb/obgW1q8tUPe/05mDWpNUfn2n0
+1gauVUum7uRd6/YBdV3VT0k3mWqvdsaAD7H0PeUMDjbydVTCJq0SCEs97u4WRNpmILmGiCJObqM
ouYwJO9yAFkchk6L6Ccz1kH8nAJ6MoafoffIsmmygaGVfDM+Mzfe0dmvGfXSQW2v9fY6vkP6do86
+Kb4puZvybeuWOUv4QNp2JRroLM2z7QW833tgAV6u2VO2jTr4il06LQVJSctYIHBwDDbZfGGui6Q
MwM5QA0Udmf1hLSqNJN7Z5SRHmcHHx6Z6ECX70dWPXfaxLcVjaFxN777+Z3yoMOy62KiPeNVnz22
D5gGDYqKL4BAH8tb+h8FIXY0Kak+B2sOl8Nd/0MdmSZoRK1KLAbJHhFjtaYwx9HgR74hDAhC24v5
aG3r20RfRy4yPI9jAjqWh+aNLJuQoHjFtYuDqT1WxSGkg0ksMEFVTlzvol3qlO9aukqeAPdYh/Yh
u0t+SeCHr3jDae0Szc5/5O/h7+hyoEO+AhNnPAWX8Yt3TaNZQrerr2WKY9Fq+lm+gDRP/DVwNTY2
irLDipFgN2H5DlbVVtzzmC0kuGL9f8LRKkkhJSI49EB8S0xGolV3hhXdSd+MtfaERpwVIP5Fadhu
kT9fR/WVZCB8vqg4LtX1szI4OrucbS9166ADPUD5VoCwQOugSa9y+Z1UpU3fplfICGmGrWz5W3+E
aea///Oy2P+dver6Oz703/n/C8YqneLNicIYEX95En7/uy7GP/lXXcz+h62A3qIEplDlOrrl/7su
RhaGCbKG6hfU7n9aqP5ZF9MpfoHJEgRSUBMDSMI/+lfihfwPZOQGNkNgAcDPcHnP6mCn6mKkGS6c
lo7Wvw8FqiprqbmFXno1qjp6nx0YYk3W2NeFyAVu0NbTGrqvcoIfjrGUCat8PDZq6qBbDKVxXetB
WwhmQPT0JMXiHhpXRNH53S/Sj0cNMTwte7rfxBkYGZuEKU/M3BFUcFvTsVRY9GvFJ3iNSIVJLhV2
CKVVVtqfTGhkY144HcUHAu/G9ziuRHkfYVRlm2NlPbG78LkRga4zMPHVz6Y7tmih8su9xLLSgjel
696mI3WAMWhtvBvxGOXotSZyjkZo6EngsyuZBjElHBpMK1YdIiXago0w/PGMmtfoJTdpFWVaC7fc
roTqGJPnx8oaCwd5sqtGMrxGXuki79QtqcY6J06QoX3brYdslFinCxVLFRHcQojyyupM1X+KQW+W
b5OkFAUhQ4qaxM+ar43am292nnxLi0nPbqxRye3EKRWhUKI0PV2X7+QiHzCOZXYS3Iajro/XNIjG
MtvEXkBVJQUkKv2I6cb8pE8/4mbLIsR1skDietea8TC6LRLm/FJTlSTckq8uxwc1JlRHplwDCON+
KqwpuLPaqfJgpFtEAVxNsLTZoODAyjwn7eygKjHMgcq+zScoku9hiLZ+U1RVDI++S20WKR98+aqq
s0x+xE6HhW6tJGaJMo0Opr+pipCpv+0oLt5KfhMVuyjuiuqyS1I9NakrxpUkWO5B3NrrGgByHK29
LmvLxvFa2meIiAgh8wNnEoGXcXRugWxj8JPsvCP7Vkvi4R0vHMz+lVzHPoj0ugpjiZOEXOjkh9Gd
kN9gd9cBOznQ5uG66NUR8aWBMg4VnEbEIR9iT0ydcErDKwyTMHmuRznRWKVqhAk9roqecbMx0rI3
HyKJrjuUfqEl4rINGyH9QPFfe6UzlqqUYnogjK/EXdOMPv2dXKeF81IA5SyDHT+6Cx/pNLe06UJc
J4HT1J3UZQ4PqWg5WJvHFMKVFeWkFqz9wQLHysGywTzNPjyR5HesKGP2XIOR1nTKgzQlfwcDwsF0
JTLbowuWyGO8r1NDlh4qZA0c/awgJWEV+Xz1JozSmmpOiq3GabqW68F/hqKtN5eTSperJHXOq8NH
LRVjfS3noAOoWeigU4iJgQBX7Pks8ldpSQfyPcmYure3BPTffUyPEx+lbSVtdaiRDobfbcRA1XPb
6wXjtEC/O6LxIhugPQ5XErfeMbcZ0HK4XybwVEw3aUn2eBSoKDsMdhQIeIzIfEh42CVmZ1uPr/1a
+MUluqw2ew2UFvESHUwl/pWIuLBeW6EXBSUPTIXjW1YRgqCuKnIpxEH30O5vq6Ib+mv+r5oq5sAr
iS8LnKuZr1C4tmBhJWYYpN5xEhJYoWgorvMADfujSSCvQuGDIIs74PBa8E6z0LQIk0HqcDWYBIRs
Iq1KtUMeWU1O9aWyjy1ISQoSvCYtSsnDAKtPeh9qIOtIpPRoPJRmGgQ7wJMQd8kPC1NXkiP1T3wj
0sV+r9SA3N0aIIDxhJBLrxDYcXy/xp4Y9G9q35GXIKtjRbEjCetKPdTAOOu1obXY+JssMarrIPR9
hVe2b8eEPHt8dPqqGuuKlhwCaam9JuctiK871OXjtVXEZs9BQ2lrIg0MSRYDhi9Zy76PgdpXlyWa
tpxegMi6NlwTKhHoV8xYkdiRe5lwDDLJ0ezWnmwBmaa9CH31svE7qI/DoITGg5b2MfOxJ3VjS351
TqQSo7EmIG8FjiEPgPcOpIPUWjFY9irOtWa81foqKK69zhDTXU8sUk/5Te+N/llhNNpOW6Rx6ajZ
qGV0N0m93UJt7i2qZuZkr5PJPmayarWnDhsCLILurlTLFtqzpYHQ3xKOFKYImoIqtn8LlUnqMszS
BMVSEpu0kFalxssB8gEARIyCZxrFdYkonnKWNVrWL/Wo5h84dA4y3QqosO5UmSJ8rALd8G+J5mn8
a2JTe/ki8PDuXqrCoM+r1iiujpaeQVzUsSjKF6ZFnfMCiS7lJpSIqHHzIpO13/TQUZ2wwo76cFfb
rTZelRhKf/tVFnu/EfBlzVVh9GN9wA8XiYfRr2gTr4JiDNJ1YJsFdrjEbHPZJbKiFZupA4l1a0ws
jmghbA2aojGUcr02i5w982Qpr2EqftOyT94TLHdasZF6Wc5uo0ZRyk3ZYW9Yx1CBBSjwEsIwEVKF
CT4iN5tuS6JFaDuFOgmo6lrtG8V7GtZZfeMlaHModkp9FR4CrzGmxym0MU3WiR6ktzbanOBS1IYY
WUjg6Jov+aiOyaEn2LfdIQ5pQfIrUaceWk+JpW8EQ7RJtO6LMrC/HVvn8U6wAYAhH4pGbZzY7svm
pYsSs95oVZdhoQz8lE439mfiGnddpUipg81Bze9VXq/8QoxZRk61ELV5b9n24HP+MoJUPIDlVdCk
tPYx1XGC6oTvQqjjlTfV6NBW7Pw6bIaERRMhhLo+DkskcFhOKFz2VTe9mcDQtdeazrr+lvThJB80
9GzBdoh9MyX4oWX//5gXXtMfsJVZ4jFQYig+6IQLyV4zJyTJK66Zlo4cjGblgg6C0v1AElzYV0gZ
JJ5s2oHoIpK9zY/GJzm7UXNZ8bGp+aUhv9YoFKvXpAPfPeIB5JfC9BoMNHwrZSQFoN4iq5IKbatG
Qzvd1nmOZN2JaiEnl+QSCYMketUvunATm6MyHUJFV8vnjKSx5m5ocDbiGGg7nzqXVqYIbFkYPALY
8TAKu8EygAJRxyMsFE+sGNVp9j6hScm8bV4qCjsRwkSHpH1nMxaoGPtjW+s4l3lx5SVEEcDKVfHJ
Eqm69YgGGONteoyqAscsG0Cq97WSArvekPQu2Y2TN6Afg3WDMkHo6yRqEOs53MI+ZIZq6VHLB5EV
mf6bYJYhbxwpjyb57j8/Cv1/phAwOCScOAh9T76P9ewgdPwn/3MQUsyjNEBoumUfo/r+eRCy7X8c
kwBBBHKuMUxCy/4tECAukJOTDIIOlxJUCZlW9D8PQuIflq4rsm2TWiAD4TT1/0gh8Ida9r879bBR
/z4IZZ0ZJEjz1L3U5CGJf6NZsjBJcAjGFlWAPeqMTk2RXvp20nZEpqj3+tGpMPmWfDdMUn6hmk11
ibvP2ic9MXGYo9LBW8VqFLqtJvJXZVTiO29CDMoxA2G7XEYBbQryNegdhU24781gcD7c+k+a90dR
xSedRXnOTbNTJIia1mp7hpjXr1uFGwxMn0wA6sOT/1NCihw72I4aOqEkZOyIJBg2aarhwSkLUTkT
YHZ7PXC8+5XjZXmeUgPRflsOkXWke3vIgsnYvkIqqbz2kmVdx16YPJgNVRwef+IGoUpZCpFz+t3C
0QouW2rRmw9t/B43SXrXdpZ2OQFpPYNZmyXd/6u7SZj63w+w75taYAHT93FgJyZir6n5oWiooNeV
lFlH9+/o2FZuPQ0w+NiQ6bV1m+ngBVOvMM/xII9Mks/eolmLdWABLnuMMntVnaRbG1nLa2kDMu+G
krrZ6Wf7edNYtmdNVU8qAIDURKpPhDv8MAk+eg85Mz1ACQgOdh4Oyfr0F82Y4f++pXOIYBaZKi46
Td1buZTQREBYhTVMCanHRy1FAEPADSZ8W32OU+oBlEx98WTZpXiSu9bCbx50O4v4GNTXjYYAoSo4
j68kUY8bTROsyJJPwZT4tfHx9C8+DtZPbv9xBvlYzchFgAkp7Bp3CnUXIdI2SOz/iL35P/diVihp
Wb4Vj6xMNxtfJON7IE+ssfYqbaz/lpQtgss/787L1vFxf6jExA1+1L5vG7dWOMPIm5pDTHtrFMNh
Mq8FW9DTt2jh7Znjn+2gVDlQlaSylRHHStLWxZXNHlHNKW39e9b/ZOpZGALWbCI1yc1AisoXGBRI
vLTcBMBIx6w6c5uWPn4mSrKNhOJWmjfu8YQuUQCHxso1nAN2Lt2e2SwSK4MymdSwXckjVau6NvzK
oWzERnE8M6qWLmA2RaQZRwxb1WvXRgA0QQPV5PTZtvX96dt/fB8/GwKz2aEmQmXK8qBxics8EkVW
lSouZPsRAdnW9tIzs+3CRZgzkUUGIUGL0B0jVA2tb1mTyxeNAfkGzbv/+/SFLIxlczaWh1YRspfy
FQ3IDchGYLa/q3afOl/7+Nl4TqJONnqb1xTTLdqAoaKtVRK2ePrTF14j8/j3D4M5o+yhyXHcuL15
6OSRAKaaky3N4ijenv6GpSdw/PuHb6gTLa27Ag1IPQjHaOsNiRy3k/afcWT/Pd2Zs1FcG30lw0to
XFM5OjB0WCzdmV++9GBnI9iilNh36MbdguMkB+21TAHq9E1ZmEPN2eidpLDDnZI2eCb68cVLY3nn
8Q3Pgmi4XdHQ1GqEx/GNstsZZOPSxcxGcxWNeRxMDLc+rdCo+U5Ik+v0xSw94dlI1lq59xXfZyqq
ZSrYHiFBzUoOwjMDQFn46XNcYTeZmlLYVe3icNpHNLUrJ/uZvcabcDOsNIe4mHV76f1oacAZK8jn
FqK5YNWv8PxuvnSFxmyIp4WnKWFV124ZaC+RVL/i4lqZ5Kme/viFQXg8g3wcImOgeabVFMy0XTRs
a5ixK9ot/ja0kQuBiJR2p79n6UbOBntEQ6Kzco/vGRE6ekMaooiX1TML9sKEbswGenDEOmg2r0Ft
in1RU+aQny3cQqGOHEZ9+tolHC/tw2zi2T72XcXmSSjVuILl8WZX/T+hi4s7m6X7MxvwRRYmaQn9
HS2HjPXf2xFj97W5xJgN+MAGci1T93BBEVOdM8h6kjQoYl+7K7PBLbeBOuJDqF1jsg5GYTtZEZ75
6KV3cza4CaYgSyLhnmCKxNekZa5SHQtj4b6U+6+9l/pskaYNlYx53tQuCZRIXnynLr0zys6Fnw/b
8a/3BZaq33ddW7tdIDZjGbi14e/6TGxSjCKnb/7SV8xGb1nrSjYNQ+0qOmYbCx5L/xTlOKbrM9ew
MLD04xd/eOdL4rQ1PO+1mzUETUUQjwAbiNt6+g3E6GuPWZ8N3jzRsyComeEq713SUzfzrgNRrLFH
nvmCYzP6s/3en79/uAqAkCqVc0ZAqAWVQ2MLkXKLsS8IepMypmpfFo2E1mnMEYoUUxFsO8Ipf8dB
pN3IdQnbrZwSp5NF6BhyP13U2L2IvZJ9/RvmGevVl9t23U+xgGCZiouIDLhhHYeF+X3sR/vBboDa
S4MRPYk6p08YouzQqcAPsg17U20kx9dVfQsvL8EjD24vrC2/xlWfKPsWuBGR2um0sfSh2cct8rpB
mlCriky/C4Oqu/FVO7jAAYisJdEtJJkWGRKrqFDMR0mX8ksVH9FVPRDYhyTDqJ+b0ptuy1TLnk+/
hEt3V/37HRFdPFZ2xxoJMWitSLojWCW/9tGzqavGCl+pHkOosK17I8yu2ig6M3SOb9cnZ4CjO+fj
m61OvUR4Lm92lN8EsELBhq1t8e1rv3s2cxmJT5qm4MM5u+AuCNv3wBTulz57nqLRqiOOUyWp3RYr
5Jr+LcyvMT2jtl94ltpszqJlN0w1rT7uin6p2f0+V7yvzbTabK6aCiJ40yyrXc2qhrU5dsqqBol7
5nEu/fDZRBVMWMPbgCFemejB5HZXS+dyb5Y+ejY/1SxsNrRUHmarrmnwocYYtqef5cJL+Edx8mFi
ApU3xHmi1O7Ye46FpY8KvqOY5plt0VK9T5sNTakjb4guIUt/3ETfui4pnSipTCeBOfNA+rSjVxPN
RfKQbfKDo/oCLBDsXuGdo2Mv3bvZAB6I7IWpEbG8wvsmIBGaiTSqyZnVaenTZ2M4qsHQmsnI5Rn5
pkPH3lrn6npLT2Y2glm4gzFvZCY1yaNJhdpNrzZFqjlfevDzfKGQLr4OA6J2U93b1lP+UgXeDxGI
q9Mff3zrP5nc1Nkw9lIRt4g82JRlyqGJX9NhcP1IWqHhOP0FC7dHnQ3meDQqCKV57QapfgXN6pid
DdnC/n764xcerDobzWk9VDJSK3bDXQmn8LKKztyYpQ+ejWWI6tPUAJV1ZXtwYJqsSMs6M9iWPvr4
9w9juejohtYtH81qawgUV/K4OX03lp7mbBTLskQnItOwR3hmt2kMC/3HWKdbENbDDeQ+/2vn9D8G
zQ9XYAh50gPEzPhRQAWQBPsY5P25JI+luehPF+bDpytSVrRElWKhATW2yTOD0DkT7X5rYibAjg3z
yBYjbLkyPMhdpbooUcx7DUXEmXd2YS87jyssBpXYJDXlODHJlwBA9nnn39OVeqNif6kF5plJaeFp
zbMYQ7WA8SFY53DxktmruGGAQJr9oh3XZx6Ucpw+Pxnfymx8+3Fb2ZrMatf0MdwWoY9oubGxb5pA
r9ZkXQZ3ZJ4n7x7Zubu4SsUOtUTvSCDqd7TSuwdLlsX30epwC0R15xDPahBfb1CaSa3U9T25O0ya
r1xi1Z8uQjs6V3xamDeU2bwB3lJBwMMPV8IYReSBHfCqnaIzQ3Dp02fTRpJHSUtjq3a9/J3IW9Af
r9Txz3z40nOdTR1jGMSNoTNl15m8YV+6QdLzvUN5hf2/OTM9LV3AbA6RfYkbAuLSjWvjSkzktID3
XeXIF0/PJAtzlDKbSWgoJapl8G5WI4c5q8lcozZ+nv7spftzfFc/jO8EEmKkjQyv0i8vTaU9eFUQ
wTEbb/oqfjj9HUu/f7bga3qgl/pQdPuEmPbHTlf09Qj38swEsdTLm+flwFROI5gT7b5ENrSxEpyB
XSu9jgRIbeWRDHijxBcSw8U/qIMmX+lHkE6eC8MBHtrvdVlL7sigLzedOjQOCS5oaEI52GSeEe3I
xpHXX7oNf37/h1vNwbK3Sn1s9yKytG3KyrMamb3PvOgL8+Qfa+yHT/eq3jOMYlIYo6bKLCalV5HU
FDc9KMF1iQBBoIlvlDOv5NK3zWYEkk/jeoyE4kZwza5aVQqu0RsWl6ls6JdmZmL2Jrtz+Nr55o/J
+MO1AX0vpCqi56CZuXWhILF1Wq9XnK89l9kU4dFaNTpdxroTNJULKkd56ZHhvJ/+9KU7dRwUH347
SBcJph0c+iDNb9DH7bIo24PIPBLjHjP/XGjzwhx0lJF8/Bp0gjBkA46AQ58d0sj4HWfSQ2m296ev
YmEI/wmK/XAVUtHZRQhF3pWSrSV+KeOZu7P0ubOpQbfBiKdg192B885OmOmrFYIw+9qPnp0GmqlB
ql63aGwny8mp56xMFIpnxtvCL5/HfgKZ1GmvcYpJ8+JQSrEjF188ZojZPiGaMtS7eoBgJwN9iVPG
lBCUSqXbl7X3xZ8/G8A2DHIwXxOOLh+sOycPpyxGwzl94+WlmzNb0qukgcomIpUYdtvcBVRq8UxL
MKqjkulUkwQGaJplD2VphO6gKtlFANmYd7cng97LvI1CUv2KpRS1/umftPSLZoNcrUXm92BiMbri
7TQ68uFIzTrTmV4YfOL4pR9Gh58qIrchv+2DKq/w7Plde2e2k3gG7p08nb6AhXlEzAa46qd5N0h2
tc8UkbilXib3Qk3ye00de8x/Bg7AXKm+tmIL5e8L0tHdq3bjq+5Y+U9prm9HJTnz0UvXMRvxdepV
iRoYiusFx3hQtPlrMRlI/pvoVQ3a9x742ub0LVt65rPxrwIurpJaU1yN6IYVptYjjlvZfuXDCYn6
+xZNmdRHWdtVrofB5TANcYEvWjmnBfn8pwt7NgUQhQIDs2pL15B0TCLxWu/FmR/++Y5PzEM05b5V
QO1YpdsAGtsY7Fk3SWpqu6aXGtImOsk5fYM+f9BQk/6+QZ5CgELZBJU76GGP8k7CRIkGGoQCPt0j
VBsc4Lkw5j+p0v/7aEWS799fFmtE3SjxBC2mAWwDlzmGHiCqLtjYue2jBiYyQl+1qQ+ARCuwRGcK
Dllg3t0Bl5r1LbH0+BUOoPWb9IAUw1Gj3ILjFTdpOaabUYjmgk0Im28QXQ6K5mbVat0bArJyH2EX
+z1GFZbsMCKhQ5qq4RmMpbrqjE5siaI3nn1Fx2/Z29NzUSqBK0ZsX2cmtqXHOZt7Cp2FYYz8yg3D
xtgohvQbh95dYsq/m9p/O/0ol97G2dyTVXoI6G8oXeQ30aoPQsA4nlmtT3/6Ar1FzPWNbW8H1ggs
fk9H27iIUdhuclXKLhQMapdpnMXf7AB2ANC1wn7REs27AdYsXMnPpk1ZGOojqofEBH4KAvww4KXY
YDTDyqSlEEwjIxPnBE5/dlOfvWazyWvqE2WMphDSi17uc40oCmnc2ZhuRl/aRoO+scPkxaymVYq2
oItxybbVN7s8swQsPYbZfNaEVAOCBkCdisHpPvGn6GDTSzxTnlgYr3NJZGDJ0IdTKh9maA/bCVHB
bVCz3hilR6zOUJpP6lBnL6ef+dKXzeY3jfK23TEe9gmHrBdQe7Ez6aW2DvNOOJoXVhubtc49/WXH
KfmTp2Ydf8SH5VnkYYA1T572USxph8ImfIqAhvpCD/1jm4/ok8YL8M6T0rYOZD86814fr+Wzr51N
gGaEf6EJZQEeXgVqZkI5+GV4bbMZ8FIdoPhSMasl867v0urMQelPJfez75zNg1FbC7xeBlfUB8Om
qOvmCr10+gB7GK6mWeq0y43e26RFZ2L8bK1tBjn0TY/H7LIu+sz1ItlzELtmdFgD4z4J8SgIEr1f
/R6GQ1wNyUUKHXUFx3swNyFU5OchDIbn0bOV56N81141pp7fZFI+3Q6TiWc9Sj2X7WB8NTY+2Q9Y
MD36djBBGhV8okHCy4Xat/pVlHj29vQTXxgp1mycdkaW+0HEUdsyQ3ltyeq0zvxRP/M+HW/mZzd5
Ng71Bo9li5Vj7xEl6YxDNr146kRQko4L8cx3LLw8cxlijzfGztu63eeyRCTjUGviuimq+C4Yp2Gd
5Gq+GSabGL5AGc8tJUsT8Vzgmkvg5bWuA2XVedkPzy8b3l2FXL1KmnSxwnEivelGH23IZBVuH7bK
L02Nwyujn5oHpTH9imeqW66ddRiJpRSgCuR9/HGFEK+t3DTO6ce79ABm61FU5EdMPI/XmMzhgqbw
VRNW1NhHczgzdhdWVWu2AQ5EknNm76gp9Ziiokgxr3xVa94K7Xg4UWL9zJUsTE1zKSjCSbX0s7bd
R/IgPZqVRipyoEYI7kTab/xIVt5Ir9KytRz38rUlteO5A9HCFZqzSdFLlcTLWRr3gmiNaLCehJJg
TtZw6cbJmb3J0ks8mwHtNC2HwQ/avSn1+QicP6oOltlER2NmTIVNlXLt0Sq8mnZRhCRpc/r1WBj9
R7bAx/neZjeoWaHIoAsF3zpmJ0dk4IxOf/ifkscno3+uHz368lWfDKl9X6qbkWDBw9GJbzit4gMM
qWot2RlVWB28LqocmlaZo6t5Aco2w0DSEZZy5hWVj0/qsx8yGwVtZAYBec+Zm6aNtMEcIe9GItRA
/hrqbT304XZo/WpTVxLYMRyCK90S064rEnNTCQBsap/pbpwkMTZUS3lRFP7L7g3zzAy2MEjnGkV/
MgOjsGp5p8BV2FomXLcumCoXI0B3ZvQsfcXs/eKdSZogr8Quj9vBtWsiCGx0bduKpLOvvUtzjeJk
cqJvpjx1aRc4YRU5hT+eeZMWXlPj+PcP2xIzAeEvQfB3e+8y7HGxVvUXf/TszbDadqwmaPKINnIC
FuuBDEt7Us+8eAt3fS5FVhGfohZkr0Dun7/y1SZ2MgkgW68k5ypgCwUkYc4W8KZuCmXMwm7fey0U
Ra9WGifJdFyzslSBfEYCdLArTftp+SpqUeIwh2eja+VkE9m57ACZ6XZCpuBD5mPN9Z95ZPJxif9s
zM2W/iQuer0OaOpa6LEPBgbeFrySLEMsCk3QQWOWOsDdITUpUeFjS0uBLUmgu84pHBYWjLm0Oatj
SoNVMO6r5lujwo9lD0DLb117NyzArjZ5OPHPrU4LT3quYq47rx5GVZN3GFfN3dTU8jWpZOnezEP/
zCyxMInNZa6Gp5dpF46Ja8lK0UNVL8j+gQwRPpGj3e20TK96SBi6fGbKWDrCGbM3K9CqQk2jEs3e
FBluTaTKT2/oq2eD6GHnGBK3I0W7WIfkI5Dnh7JmnwwqmL+cvHvAJX6G05cIyNOLycIibMxep0kj
L1s3qt6VtHDlwaBSzSNyBoO88v30Nyy9sXOpbF+TOROQ3esKoUpbL1ZGqgR2RK7YkPrVMdTYtq70
VusfSAvPuk3AGfeHXmnTObH/ghpfzBW15AxCtciK3iVF69VXivsWezandrTTe6NLXFIab9R+3JsF
mW85EN8OmBYwesX0fzOCCQqWNrnwgNuomxDYzMowKbrE5FzoNJmAy5XxmYbBwsuoH//+YUZmJvET
g8hot5N14UQ9EdsDtTlYHon3cyL+70nYk32uY7e0k5jLdEMwDHExVTwaPYE1X2gh2Eqp9L0fERrH
G8muAW7RupN/kr6pvsvwCSBugnTJdkJo7Ubu6urM4f+PnOKTiW0u500sLUgjoXcsGYw5oB5FSU56
rgEfwxG769iqHdDTOZPdOpk5ub1NSEeQlWijS6n7RtHlZxOqsLrSIsSOa2gxURdptBYpWeMrzY/K
LTuSeuexaDimTkBqinpu40lG6jaeQna1XZTPYPO9hz6Y9BuVUAiftAKmgzNjbWEym8uJi9zPpbwY
W3cgIG1npj5YQU2KoFJG50SeC/tdfbbulpKikfwuWqAuMIUwrOZ7aRr1teiE5JrkegBk8anbl9Jw
ZkE67hU+e2zK329s0ukCPkbQurGvf1fN0fxWh/0568TScJhNlfGE/EStzM4VBIdcZGlr7klXJhOl
TOsrQG7RnUac5ZnSxdKVzKbCIfVqFU9rQvq8AoybNy0Kv7Ydmmtv7SytJi/yUzek5y8XP0IaAadn
14UfPRfeRhoJh6ouGtfSK3EJ+UEhUnac3NOfvvDGzrW3GrFLvSRiKHfUzXdRpfQOGsF2G6iadeYC
Ft5YbbaDroALWYMX9Mg/6vQmI+cXsK/PElxP03TZsfBeCM1L14nR92ce9NJVHf/+YZKVpFotGkPC
JBfqhIWXZlHBKxXi2s/C8v70nVtYV+cK3QS81UC07R+HZXXV0Acg3IVEW9KnbftKT4e4OnMDFwRy
wBH+vpxa9sGCtRizq67OlbUWbRL0hJsmCwcijwNpbY1ptKXbuaMXcmEVhBiW5/ZnS6+f8vd3e7ot
ezZx5q4IB0HSMfh/EQ3T9ms3cTb8Pa3HQEHoqxs0w0UoKf9F2Jk0xwmsC/YXEQHJlGwpaq5SaZas
DSHbMiSQzPOv71O96rjR9729bclVkPmN5+zINt+M1D86fXn7n3/Ef3sW/uOlLw1XeV45siLko00r
V7xui+Ot4ZC1/9st+18ehf+c2U2auvKqwCi50802HOvmyUOJ0DrBitso/fif/x//7YfcX6//55mu
MrB0KiUlGsik9/bSLYgX3eyXS1Pt2U3Qcf3PPwe24n9JAP5zhpdKSq9jFtApbmSohyAM3bR1p15X
ylp2adw4R1Kn6m1YQSQnDJ2cAitbTgpACcQacJ3ImlW3sSZ8mqA/hlB4W4yWL3OCHzYudvH0J1+p
BJUJSM+UQi8tu7EIztoCV5XD6KqugEwO1ii2K94DCQc8UCMa92Lrs0EiivqJMOLQtt1VxvIdfeHG
wb4greS0GDVU9jI5ZYkLFpG2nAVZXE1bu3ZDMvkfzyYMrusYGhCKBvyasPYY457xEoF4ntcTlKe9
n5ZXoojQGD6zGRO5hxE8swIo8OKYxFB2M/dXWlEGcQsLfdebF9SQ7P2/ejAvZc5gXk352kRjNLGq
ZDhZOMfGzllgiXtvAKnuraeTv1gMgo0HAEcAERmqKfTW7Z+LdekRAFFLggQZ9k11Fuv6Kqdpp1dx
YyUdnfGpiH9r23oM3OmX09V/5uqGqA1iXRtZxeNU/HPivwq8fOZB+9WkG9CcNoHVsu0/RU6HX528
Q+TOoU3aS+IPP7QNQmTlCNqCkxsfPKvZCnffQ+RfAsjPsH1RWen8KVefxoitXt+KPnsFKbbv8LTG
4tWGFJi0d0r9sFmsX8pfeRA6ts28XYMg3VZEZKr0otR3j0wZhhjKQrnCfS9+phLUX/6kzeSJLcdd
A+OirjT6O3oEgJNlq9FRPEpHnKYiJzhQfCvzb9sy8fl2R1Bkx0y2FybkwzY5ie6zWrD2FflegCrT
2DGm4PdQ/o3NPmrK9bmR0M1VjKj1E9mo1dh0ac+9UKd6usUBM82DbqMlG3a9eZ77d09oYHciFOtX
IfJHO/3R05fOYp7JW6qAMzrKiHSyXyB0EOpRJMbKhRvDxrUYYsQNp1UXeAw4CIanFhh1E//QtN70
sXvRbjXue3s6ejyynsmDkngHGWdqU8WvzvBcmtlTzMVFtM6PqEN0OAcjGA7anx890T+tar61QXVp
ZLwheMefMkDPMvpsB1EzGrvmaAS/MXBtZme8OFP6GMh/vQ+aeRL7VBiR9Cwe6oKVYWfj1BYbzNTm
lIoM1GTaGQCK70Widh0y1Xqgne0Fy2l141/skJFCdPyFToSj/GmJ0keJs1Saw6vFyG6XJaiyoMn7
Luoz4y9gzB3R+nYFrT3Vz40PBKuhoNa6wAGhW4a1m50tcyH78kMrTvdp0IEBcx7hju7ctYQo99r7
FpBpt7yUDou7VfVDKRLG79fgSzwyT1X+2EM1ZVHvVvtrNExryJ7VeUaNNTMwGxdxOKDCWXhYex9R
TskN+qufnQvYPFiIAxhxhbuYFed6Zsj9o7Xb27yuv6zpYimOdGZul0eveejzfDPn44bKCCDR79go
z71BEd0OTr7IThlof2Ok4bW626ayti1ubIpDwIySk+u5v62a5Bf5S9w++PiAgmxruKz8jb/TRe8q
w96p3NrbmeZl1a8+gkmkYZHB4FeTpxFsL/5xZ+v67p+1BKiEEj40mb4sdMg2R9jbb3WcbMyal8f9
7am/swDqiLjNowNW85ch3MEXVbs1n1k9m+Mn1/CTDd7xXexh22mq3Rj8Gu+saZl9jMm1XdkQnPn/
ynBcsEuOWKu9AFORcAHjF1jJmoNbfaJ3O+Ps3bv6VyHoIljtz7Bq1D3qNElbQDFBMyvjU798Yi7e
F+m+76tzMt/MdXxtmysW3dCor8YUf40m27xIlitXnEo/2NRVeTWBOwsNJ9zhlFvAmZKSl1MaFTrZ
5B51OtHubKJJ1Xc3Y4HKVz8Eksze+TVrII0Fh43zc6+omkW9M6q/c/HY1XNk+eV7kn86CaKDCla4
dPfgFKMYe2PK87Co+uz16OZMJCZ+vZlKDZe62C7pj8TN5snvKivf60KAq2zDOpmQkfKVULM/oSbf
FAPCi2LglRSh3ZoRR8O+4agobQzoTfttlflOpDzdQw/h3JuvRsExIdiTnvIj6tODnfvrphBikxa8
oTM6DijsaRB/LdmrRm9kKqjlybqrm3mTuhQo/P6HsYUj25sbVov3zLpvvJaMUAXbtZsxrX6YU3JM
7YomQvU4ghxkk5RJ5jN7o7jmWRu1LhCKkA7AAmxssS+abzF86yLbpUuOyaJjCZonl0CzNhUH3DXR
/Ohc/clTcnnzVdSuCTXVzCDj4JtpP1QwqIGDrZzOICyRME5uxoRwC/7q7EMAkkilq/ihxvT3UOcp
VP/R5CM0R9elJpfqH3MazRfRzRrOb1k/5+ZdJdzyP2B0PFs3wzp3Z+pqw2VGHIicvY6nZ41z9jqk
oPhzI4ffYgWqPeWUnapo6kR6UpaHM3y52+w2zqKS89q68NQV/nMWTCxrO99pn0GZqwM7XvT62O5y
/mUqC4530zFvJlOEGPoyNckNREDvGJjuO0BSeWlBVt7qeIbC4MJpfk3n8ntQBmosPD2zPraJUZxb
AKPrpqMh/bhUwMuZ9TD3IzESyvpg3jq+BI/ec73X2AqD9H59ViOyWUrshf17pEx4BmutwkpwMlVo
cpKVBbcOB3vgPTgtLiyrOqx+d646a71zTHejUVVvQA8vo6u3VHX5+CrvwjgPsvZSfSZxcaef51N/
NZ0VBTa+rHaebrR8sVi5tISzNXsBa2mHrAtfRD7scjFk58pH++E2QobWinVKBayrZbb5i6WRbVU0
A5jq/ikPJJ6OynNC4Dlv7oI5FPHjdM6ldy0CnISlxQFXBOPblKYfqg3MY2mVxqZJhkhLyNcMZPN2
qRy48vgB//uoiv5lkM7FDbyjXfnGjm2OTyXvneoKGw6wxA3a47tea0akIRomeKY0tLIWBy/biyw/
Z8+T6KK87w+V5Tz6VfnQ5MFB2WgSB/NjbEq1WciiLPZyN5ZczsG6fNDayyOVys/eHwNmuMGFyeYI
PEGzqm1tG0ncYrmosDKE2/1Zdu65pEp+V4efmw5tCUKXL9XPcwQ76pT24PHTLD51ZQ5KMREhpUjU
AUGyKVz3L/vaccRgccA5VcPHLscKMsp4F0PKss12/lo5fyq1rBsJ9+6QAt+7Gx+TNN9mdpxzPfYS
dZcIauIKI14RjY2ZnaZbdxiU3jHCLcrnoSt8vTGkQxLUWTPXVmXXO9Ob2Hyz0255BVNZfkB8BfBv
xePi7YeF+gl/28l+fJqNRVgEVbkrAsN6MuVinx1ZD0tkA7PG3ZPQGgoHwqvffmznLOtVaI68ZEUx
MayjByq8MOQuy7V5kXVBqSrIMp8ev91fpQUhsO2keO57tq9H4cK44R/Y8L7k9s6P5VQfJnpP35a4
d3XHbOmXENgrxkvZsImB8feNVVav2BjTXaKXrWuw7/CkAz43O1PtgtTMT3nbI8BZXY6QIp3poygr
9zlmk7Y9g34o6m2TG20aeXxq4x8nn7J0Lw1H753FlvmukCtaB7tfL0zJmtyimAiRVaUNQ0VWwmqC
O87o95pBjfxZL9uofNLbXM/pNRsKdZDpMDxPRsfn6E9e7Z0cuh5ENAFbOCHI+hy7iltIBFEOMWod
eMiIAgOBs5k3cXV0EMFWp8EWeX/EDO34G3tJm5ijGv7qTiF6Lfd+1pX9lnGLH78wqxc06+jdgqXP
1K4W5HCs8xqoideE6ZkI/GcJuHGM5zQqM9e/kSeDB1NEMAQa2m4ummmfzeR6GunOkqxkbAymWXho
KUUw9N4Y70lZi4cOmPrT2DvWdz80cFYWgxWxzjL1s+vaa3PSOijwjzgOfb2CLtejF1tIjHme9wE5
2tlNfEXMAvzvNPrOCrPHGoJzypwneO42e6OVL28Vwtptopf5ueaLmJFXO/MTjOvB2Hg6rnBDe8HN
HVJr33umua2DAf9SbxH+IBx+cDq/uQLOKaJynscX1Vo4ipzVfEJoya1rcpPvdKWwJCZ3U2zmq7P2
BBQts6F2JWXr/UyZlT2Xpe0/KPLf37Oh9baiuM7/SWBrEvdw0h6dNkWTkcq957g8YSU22J3P2Ple
x4nLqa+Wh9h12vOa2j1G47betaaP92JxHWvmGgBISOzvuw0TG4Gf15cpw5WBx7LNs6PMJFhaOPFy
CwRzRJzVlC9DPsaXpJySHRLx4typZHpN0i7e8bRPW9fMc9506Lb/iG+wLevu91JgzImn/nGWVUpY
T6fTNYbhvHj2CT8xB0X/lJCChF4K9bzAaRBZi8/gfK3+WUt9zd01/crc6Xv1EdnEZmBGaRs/C4Gn
yOyaX1DCks2Qrslu8vo3M0+rjcyL7qHhCd71YxDzFfUjbA3H3Jr8OU7o9iMz/m/RvHw3wL0dunhw
Gej3iE9M61h1nr0fIDMfRLqqSDYCjG25XmP8tuc4HuJNI83kWvkK30mz2vBb1E8TcyrBIP4QLa6V
eMoqVrSCEZaVmnZNrPUtV5a6SOTmbNrX63YMRBB1TJRE2ljmaEyAJlstkXhfLy9TADw88LV8M+A1
RvPiyAdewiVSRidxiWaohkp/eJlrqY5BSWpYrb3crIkvd1Vne1vcyvFzzML92enSJsSFjBi+KAtC
Ue+jGloTbFsZb7Kibn7FiTAwq4t1Z4O934kSOGNJKpizr7SpFulEkkh7cEg8hWvI0FTuivIAAoRf
G+XrmN51e9mCcjgxSoJ4hD+BdscTU3coY2J243sdxJcZq8FJ1N30rCqDMeZEJtRGNELmLnEpy0zr
z1Izecda7Edf2AV9zKx7qVjGOmqhEdNUxcQUSmdw2AMh8eCvX43eQ6wwmSNgGzwzk2xfdZ3wtWTp
c6bVGvW5Vtu6VzMzImr4ctKx/yxm02czvbll9/NjqGCfs3U2Rl7qQ18t6s/VYBBXwIiPmrRJYEe3
3r7Iy4BRaz5k0jD7AWB6djVbFt8gzbvbhBTpZrZBeunz2b7YyZBE9GNl6PKnQywLXmSmdQIu29IG
qqBObWCifxTC0ZumHGcEDgG3Oki6sBHTGjFFOl3LRP8rtPk62MMTxsR+Y8XFoxqGP+ao7C1x/RNk
Ge9QYlNg4hNpEkMN6i01ceUUoNXQettvhfTLF4fFzm1n+WNUDcVT33KL4rzWe3f0jX0XdK/ArdXG
1tRU+I+gm0N0s11qfWr7QR6n1Iy3xjx+33HYkePEvLrsOIV52v42m2G9rbhOgzi2YayJ6t3K42bb
datFe8+0DtOY/ChvKDd2lba3pbfM5zGr8C9mBo+lJZF8Nv1WwyDYmq2fQIFIs61Zue+9VwzX1MF5
UvYWSJ65cQ6+VdfE+9N7S+MrFHNGqMkIZ5iN6xnh0sOsAskt5g2HcQi8zRQbwUORYMPifDs6Xm2c
VTAVUS2sA3NjP4nke5B61BemIZnpQbB9AOogdk5lyX0J3/vcGtwiIKvnqFoVyoqkvxGHHXltLnPG
WYIWQWOml39VZ7SP/PKPoNWvpdXp/DA2FUFX5hVy63elvlH0EXcf07wmGxnPTyNr1Bsyr/rJdtfp
L8mE4AGpOl9gJxrG74TFdASEqeqOwO2HbbPU8bqd8Q2xf+CjiKx8xtHwmPx0jfCxxxXO86o0XPg5
MULWkesteegULmM5HYO2CiJb321IrG+HIhXU3BorfZzZujtjEe5fGnNd3kgRy4HYYuimqOxt669X
++ydNnEX1oXKH9PqJ4coftAjaWPeKwxwi0kNUFvOBmHE5yzyIrJSk9wZ+Xhz1mUhU8J4M3ifuRte
DYK4N6crkb5bE6PSiXFvxRXT0yLmYieyNIm3tFC6fz3TvBHgcQbflrnKMSxmkz5PbUd2FZSCf9/U
WfYLRQ3ou64W/BC74zZJbTOMR2Y8WyfXVO4qBj/a2HpOa63f+q7xn/vOr3bWLLxj22FgmktDnNme
dCM7GDiNJrWY9OWpA78TfSGelK3E5kHBbfmCmMv0zhrMPsssi0f5xhpjNt9nUoAyz+g2q458LlxL
p706yzgxiDEOLqeHWx2sNcY8ODvmFZS292QlfHXboFyCPZS//mD14NhTi8/8no0Ne7Euyan2Z7H1
y4yn0OMoOdeG5b+tTsUAgTIVdUMz7ptP26ycv97qesMm1aznE91Q/jLyJN/GTWBeDOr6bxpS/3VU
Vfydic4rd8OkdUVXVFHTa9KZW8uppX7H7tDUm1qykhDxGqf5hrX5wdv4JejVLdv/UCvWOpibJ3YR
VXvFTWmcmYmbfJa6i2QKKy/FnpU5617Qbw/2k1x9/EVu7R16A9WcyBSWOo4keyNMPmZsrH78MDZ+
cbKaUf31MhKOUCZVdtajk/xR49hHXpZXv/KSDXtMplCImA+Kx6s5qfHEhWOREFd3wrFt5xh+YEpG
o4CSR5lg8axtTp+/DDsfX8rBATbv30BaJO/LWmbHflH9nz4trLdkddy/84iQ2Li7LeIkqXZJihqQ
j7V5KTLBhVcENvlFrrNonNF/9XCMm7DRa7xPDN+OUlmAIik874HJfPHqGU7x3rqmt+0Z5r4Iw7I/
5sJNvgifEf9pO3dJ7yjnpxt7lesQ6k55l8IXaCUWPEFffevoLYXl+oDrSD+aKWBEFzjZVuXxxc3K
9fcUmCyEMy5/WWNfRa47tVs0NZzt2CyCQ9J3xR9cUcUvN5CS3yOZ8AEmMNKJtAcjwZ2boW/aZH5v
LIR6ecZ6ZkYgOs7Jb4XxIGqMUu1ANYvLHDTT1hw7ZKl6/KeoWnCBgEQOx+nOXGZGzOA6T54lWoVw
dNej0ZToclzk0ME8t5T+so8qXniE4o8JKGoFIfHA5GDynHr+sC39OdKk5FtjEGOYFIWJQBWfZ52M
u+U+WSNNnx8wygug88dyyM9G7dXhWCH/XPN2Ny1KldE4cdVUJCeRrriwe+Zcz9lqUuXPm7dyiPdy
MA5WgRpyHf0nv2meaXxbrJsXCGYdrDDLHFAsJQzjs/7qpyx/umM7KjFfSCW2PT4ggrv6rzMuv4Rj
vVQLv5RoiKsrJ3Jlfokn52Ji9GwLMGr+4p3MjLw4Vz++lR3k2FIZonLMNMm4kllNSe2wU6GHMyr3
RwrhB+FnxWUJ8jpM45yQVmiPMjhv4RI3dD7K0bkWxleDsb4y3tHRRBRs6NfmyR29ofZBXH/5WbxN
OueiBsqOs+UF597UJ7vhVVz1fgCy4Y3LnhNK7gUj01QPd3ahyEY1t7J9M/BLoMciaKeB4/FSr/tl
SZm2zfS1G/pzYojA3VNaHT9drEzN/9KotWx5b5j+f+ZA/hO9I+deNIOPPB0VRp5Fvu0MHwmMx60/
tfGbK3WOLasljC97NTw3qQSZpxLV/qmyan1p0WscAp/Y8M6ctq3wPoyxz5tydjARpogKXaLqSzGl
hoiGfPFxpRPpXQs7MJ2dnHqGnPEvzS3+TFawIMb0qNrFOPyL0ZLh9yvtmvo4HdFHtyvNn9pvreMY
Z2m9oQBGppR2Do27eh3nr2quxIuoyvwdmLQn4YJiLwrdbp2OTjnMWxZHkDGDmX6OtYPBGPj+ZTUa
ucmoU/5TKIm2vTVPjJj7iXEbmAllKQFlVR8Nnd18YWHXOVGSCTlQZRZ3kWsiY6z7xQnLdQC5Z8nx
ra7b+Gr4mf3aSXe9LINqb3VujoxjSYdqsFptw9lQLB7Pte81RNlteuWXGB6Tmvpq1DSmODb5/Y9W
jKd9Nh7aL14uPf9bXOYAwjlvaj8svGU8ZAUYRSLWOL5aqrN/1mVkj8JM++GKkaW/zVZlf3S+kxyS
hgSe6CRo6V4wVPrH0Jl1Lpme+gzapP7wl7J6snvb3gde3fmboZ3di4vIBp9WZ32JUZBmOrazj3Ui
H5y8sVveAbu7xLZPO4tt+X9A1KkjF/LkJFXyk7O2Q9eKXaHHdOn7t961l3dzcd4JWZOjkTP0EiZ+
nv+pBdQZZQfLs+gn++LrinulSfzpaKFu287sTnxVdPaxk7d1/DotHmJNgbbqJSi0fAwahbGWt7rl
A57y8tR2E+XyJLAL/pSJzymZ8+5aLEt1hLpv32LXJrHMF3acUtfKXLCTlpFFrJ3oFXVdXeyQ2Tmn
WCyYox171sg7TXIDnHb05NPsow/su7paQB8IHULYe9oedO8MG/ff6dLF2Umr2paU1Qdavv5d+kQn
3PbL3VKbHEEZS1TR1AcyPWSJ415s5qQW5lTN+M2bqIDsYkvF17sB70nbGfe+5y5ph2S174ZIODNV
VxRvdkqPUnApVYVuT71leXNoj7K/sjwuocgIbYbMPC8y4nmS77KTK780e1puiGquPiSqqzv2Huf4
rLpY/fJzVKtrM8V0k+ei3bQ5YRQE8CC4JKqPX9CaeXcGRXJGGTee0XHlR5GVeIQmp++djaFbORyG
NJ408p+kePA9PBtZPNTf7rjSH0AoYexUqdr7N2IvfwWJwTsYhHrr+959rm9uoxT7719KGiY0y9nO
7U3eaPuNZnv3rRkoTCLLSOon5gGyP0A34jOPncoi776Gl/eOfx2Xhir3WhcUGonS2R6Qf4B9ON+1
UlT3E72u+5aI7uBSeTQ2Y97Jm2Yd67W31PruKIrSPlaOTyxs/iciie5drGWfkiWXtBjLmSuMUl5W
pmHRksSTogg3Gmm0HoxVWYiLqX8F9KbK9DfDVs1usdxm1+vEmqIit8y7JFqsH2JKh58hWEUduWNO
1NYN7YSWWaZHMoeVO1lVnyyhdd2mXLhD9OqMvyu/WT5cXpEPZcbGTaf1cDVSJ/iA+D//SOr4u3Yc
0JUTv1oPvpQ+TdllZdVqqJOfIRE9RFK6BF/4zSXL7H3ubP05Dt5Kv+gOrTLvhqm+OBtFJT/WUenb
VHnuiyrGrIl8GsUvcgxcNHeV6L9Kh07cPf5m7bY07+hourxyzrDPrmlitPypuODzdgN1rszcKo5k
xrXJVEgyytA3l/kcaKbP6futd5NybdLAXdZ8X+WyfnN1t4CdSThG87Z4y2blMxyy9Oo9livtmTqO
y8NkLOvZnOy02QgRrO6mbu5VzyJlMyI0jaEzQr8uunmXOpJBh6lhkzKkBtGh6LOcMWOdRlcfXZyM
yaEAsQnttWi8tzaYxWFN/epHukG/dfmsqJT0EyUWf6m6Ry/X+YdAivMniH1qUrLkLKiLdPrVVUHw
J12thUEGK57fUqC/127pqr8rbc9noYbyGhQUf6nLDy3EIJm1D3Gt1UVMHgkQRfXJjyyJSTFq3WCk
RXcvX8d2za/P5zSUyOpmvtWer7IKSbO8q/DGdaeqND5BEyl/+wNdAsssTVal+mSBW9BzI0cxdd19
KfgtQ221NOrjod3K0uhftNei5uVjoojjBfO6CdbKfsyRb+24I5xbSfGarLtj4z7Hd4MmbVxqOGGu
foK0YX5D93QO7HxV0brmkhZ9uz5I2TgnRGLWY8mK56YzTH3M9VJSCE3VxbMy87hWFB+8MocHw4zu
eXYMccvKMX9oR2oXaY8CFA1aozdUiYzPomH+25oWqbZWw0SpJdiL3zDx71Shzqb8Qu2xx9ctBRXy
odIRvLxyq7yOh9ERcoP4tI1iz/VORSC4VTxdvwXe3C+7jnELLCz+ggqIFazqFqcOj7jXxqgGG3P0
3mqyoDhi3oYT0Wtpg1kWN2VIp2D9EuqeoLrpzAwF464oQIuARt0cxNmtVmx1FSs9vDqpSZprq7Y/
S1mXD1WM7jUkWlkoN/kuIxo9TwKjD161b6vMitakjbcoLHWkESTd+O7Ut90nzGZ4Rd892KOpJDrG
MjhiSpKf2g040qtCdg+yQnUYDjHCqE0Rt96z6oNka67W+tRReDguy7gyPU8Q1odTl+pt4K7LkYVU
XO9xhgkx9Ol3hoFpue9L7SYvbW2VW2sxWl7Eunsem0k9ZoacTotX0L21km65DbAK39tFB4y5dMZ5
1uayHevY/+4CLoYQ84a1b3g3d+ht6RpLPllRSEXFHjJdGzONKhcr2c0NOEDuhrsNF3VuTS7AAIvf
35dCp92w4D53mQX7GPLJeWkr2b0EooxDX5jis6zdfGd2ot57c5dvZU4fXg7u17QI6qYpVaMISrxD
3ZVpomcPD+pDsjjNphsS65B4Zm6HXSAIXprCGaooo20b8vOD2+paxmPriSbhq+ncmckfMPah61V2
QGGrFzeeKq2jrLKH9VL5+fimvKwfXpeROvbWic3Vp8ims1+Vn9hfcSO8V4OBXBGmZp84IfeuU1Hy
BOrFXc1jHoF8tnxSk2E+KlEycDYGs4bLO/Xtd+U7Rv3iz77ap0Or/2j6nhRhqlhVG+5ZGBm6TOc7
r8LigB+X0XgZEhPTJcOrlfNm1FhrD6NjYt5eFhgIVByGbef2w1ZasfNyV3hGOh0HivbBZF5zGZS7
UdLsD2kWQhtf146YaV6Y0Q/0kn6MBNK7WIwGAyWsovtMxqIIzrNtJ5t52/vCPphFou1Qebb7b/AT
hoD4rQ5K092jleYes7mfURwH1nemmN9Ky1I/V4ua3lrO5r3fdeJq240vt4Pp5J+FrcobPdHmPW7r
9QOjETLfxMpPrt+qY1Hl1Nqz0roP+lnsenHrnJy5Gb+bxi6eksx/b5h2+uDw1EfKoAaL0FxXlVuV
X8NcrQ9lMy07LvT4tekT82T2qjpPnYc0cWVgy1dyZRSnk8EhHkZxdFqRvDHDELxZXIGcJIvNB9oW
u3QewEcsLkVGivvJMeED2i5Dk5aRh6dFUanXy1PiqIxCnq7WZ1dyCDPela428wmz/7MMnBXZnFQ/
05AxnzMvg1tt7cGiDOy503kwi3ybN4L+r69bBvOq2OIcSWXbo+6qY9KQVrnbqg/qp6Xtpbz3D5pT
a5bpwTBN+hIxV2VEnqTUaTWEOC1OOjw0zVodmIpkeItcA6FgK1npwIU5v46BzG70WeOzBriBaz2x
5HM1T7wE7lhHkDXXtzV1808jnc3XoraCPV3jvty46Oyee3STpxhn+6Uy2uY0GNZIw9TrMVN2zkka
lFo5x2OG17g0jsHU9k90GTAkFWv2N+labr90Mja9ohA2UsoCF8/WzzwvlO3pLuur5bjGnirtvC3u
xtiQ06G/1LpHu5wuQf3gzkWxU7GzgswcWqQkPbyotJf1raVjhHARJOIZxd7EMGVVG1d8kemz19vO
2Z5oBBc09c5ukYobFbAiCjhOq1aOR4n36kW56n5uIpCdQ+jiE6Lq0dxD92H4wiEHOmo/rX/SyeFg
r5fsr6Hr/IO7vE42PDxwOC3HPoiJ5GQSiTzJLJnf+wGi9RSI9JzpKXueGZkMaDLmGctEDHTkG5MS
sU/N0/DpqjNbSyuo/DUpQx4MFh2JohkiCNfOm2sqeGVtUsQdDYuOsAi+7NnwromPQBZTcXco4/mu
fZuaCpVtZy77dozV69za/4e8M+uN40jX9F9p9PWkJ5eIjEzgdF/UvnErbqJuEhRF575F7vnrz1Oy
u2GzJWsOMDeDAQwDski6WBUZ8cW71ptOaudJu0a2BRiY1tgo5x3gUv2KrS9nyo0qMt1YoNDOba57
fnytbjh2+xMMu/+lDg1n56NlMg4Q86PeNmAyXyMV9Uh6UhEeVDamp4S6lb03dvGbr2Ljix8m0xoW
rFwKauv6A5NXQeQ5yNHVUKU2KhLt75SDzYMaoeDes6PysWbk42RB54YUrcIDZiBVcZo5WXF+xTvB
avnMTm99HY3K+Zok3L7nPhVLgKRQ0XhSBhtBcs8DWoDiJigjbPKBhqhdEoVnLYvWUGvwhnTP/1Vf
2TTXHlgMHoo7T1MHjjfds2E1WVPtfiTJG9IGgZ0XejUCYzDjAXLLHx9ry0hva6CoVZy69RW8OvHi
MHQbfILWoePOeVShy7PYCP+zsse2WmVuHvsLt44QcXbJRYLeNFaRrUrO/JCrtYVALnaGaz3YUbjx
7Ko89elMpFce5jxD2uoXfTFG64g5/BxhydlUbh7eBk0xHzMmyivdecOpprx0Pwg//kSt/LQsUwe7
nGMnS0m+9lZHkbXMDBms/YgoAbQIE1RnBcpMP+LWIQEO+HeYWJqFS+SDTuFhsdSGKRJQ027QVig/
g04h8Wpr0mO97+sQsa07cDslS+kQJgklslY8nnMfKRmFo/06DADnnWLwdm4aj1eTGtCfU8AQb6cu
cI7F6AOV0mjUQenp6EjZHHdhNwi2UxnIW6OLadC2HXQ6XP+y64LwzruwDaxDbThEoKVjfOGU7Rsp
E/1VQpnmV6L37Bt/cluirBztPqVd3r4Iy7K/DDppNkPsF0d2bzTKwhoqqoN7aNUN8fNzvNRsqW/5
ROM2OtY6OdLdLLe1jqmnFZyao9PYL5l76aQKsSugeGa20xuJ0P69n5r+2uriYg+wzxOU0SHuLqhv
885myjRLsbVf7OhCmVdxkvdn7iUoR2QajusUE8KG2+aArntWB8IfjHVAaddBqHx4qWYjvGPaaTdz
4hurdsjE1dzq6BNtiCJaasvX6ziQKWdsRPWjDIieaor4XaetjSfYkeJa+DQ8LwkpE7TBhuWzcPpi
57SwgyHluojgsK5QlS1teKO5urUGt5jWsdb2dWENHJrKNk59pEghc81u3zJ1DQA4fntDgtt8g2fD
WtGWMj7GmP78Jbi7f4LRupRIW4IS3dJDllEZCjdnmd6Uxhx265hwAn/R0p8KUzIit4H/KlHrj2bb
Y6WG6F4Oai7Q2DnlM3ugeTOAre0bfEq3kgniJbEowdGIkO88v7fWIgnUfatjY1hZtQcv0pruo18m
wK9h7qbHsk4HYhhikmHbUhbgj9pB31CZ63Se5R0njDw3yTcBSRZOzwKmoVvNXPSWSBqTy0wfWpsu
BegenNzZpcZYHDNt5ndxFzuIvFCWJSi/jtlYWEvJJnkhWdhE5sw6IzzJztBX8dewoC+9ruP5jQZh
bstynOU9CHmA2Lqf1hTAW4uonuY3pskLg+APa9gJsRYAsavYNIKVcktvlfdNtaUpThz6CK4Vitde
DtDx66JGaGvqhjbqqXXm6xSXxZPBPhgtp65MtrEz9htD6+4G0+14S0HMvNbJWA4Lr66Yu1KQYjfq
vbVhwqXxUrp4S0E6abhpnl1rww3Z5L30PFLtQXCiK5Kn1htB0qMWIB8+nYbhwJ2Yybz4Ic7z4ZoU
3QbUqkdwWghu1nDNgERFOK+jMc29XVIC2+F/yNIHPzS6NxtL1imYwypamQMr9gogP2DqzAe1bCsH
EHFIRXdTB0zdy5xzg+dXxZvWAt8fxgaHAVm6+VElfucdDcdWYlWVwoI8F2xmvfayW6eD6m2l5T5G
aYiElLyAbqER4OBCbYeNExTGLjfbYYfrDtVbB9J3SgBEjeVQ+uPTkJpQaFlJHoyllbwG/Q3uGYms
c2ZjfqGejRmI8CVrHdJETyFO2iCirNw4/QwEGbFedQIdN7iJvzVtzumVHwVl/4UQzmQ9BvhkzF7H
zqbpyXrGWhHUMexPLa68pO7FQlcYyuxOO3fuUE3+TWsY5srq8dQ+OL1r+JvIik2kbI7ttCcYmhkQ
0HJsN7zvcdK8xvE8brlicyu3R+H7V1Syey3oX5M9W4YrxgUsfRk+Uj3hVqs+NSRwbxr0VwiwgRCF
cYnG5wkNwNaXUWwzR/tkoI0QBceqzy7XeClx8dioLwwtqaZWjSvXJv3p/ck1gynfhZozlJuMb6sg
3IsA2YmB5B9PpimxOaJ3iXkq09pL8BdY4VUtUS2dLScuH4Ma4GOldOQXq2RC57SMygQQ0u+i+mue
NJ1Jx7me9N7uwB0O9Qjls3AmY+rWaDMcvlwPEXHLkXtpdY9ySnUcfx7ihU041SPAYDwsa8VgvnXN
sRgOkCgoTsJhgEks8wq/mI0JgBO5/4qiXqiXIoHgXkR+ZSDoz2OZbB1XR8QcWn017/t+sO5jBjJz
Q6VMOuCkKLMZ0ENzLOuoE6t41vbNHDZutACTjQugst4+jzJ1X23JgAALOMU3wrWia2eefNqBigJT
S5xsdMPabaDonpB7pCsHFHSlhm462EHAFQcma+NRvuMsUagAqo+ikfivkwTDk8jscpcLI1grRjKc
BG7GPREZPLKAOU03jZ7DMwx3Ui80C+2Azi7cjpDjgAhTtuksOYeISMf2ulZR4+5AW0IE7ihy17no
65dGTe07SGyzsZtAUIoE9tiHUEJkQaUxKJKdHlPbTqaFG6KQrQw5r3QXZmihXTC16ywex19rcSFf
u3AweVaL+HouGYZicyY8p7HDaMsmR60rxXTbPpnF52hIsFDBYH4uopTkb4ccsqskqLrPZIikNw5P
6TnykgZk0Kvf5xRdRdnF8wYFTIyRNjFe2AuraEkj1LBG054eIu0N3MrgbT6LhEiGeWird3sOIRas
GJ4duQTxe0xMbmKfRG1M7w4QkFw6eqweEXBeaqhGfBQonc9agPCqsPAO4Dn9G4fCAIDqaLYXPqT0
0Btu/dr7aXRM3RZdzpC7pb0QkTV8oulZMCHZlJdc4sbQaOgJnK/Dc/9ecRWcbbmQAnW8XkT06AFE
WdURdME/oKnp8g2mZ/O+LTr2rMCr+pUM4iYEs4jc9TAH1RrRjwI8dudzQ6n3aSJG8k0GKuRF5tRh
D73Reos6tptD0Y7sSrauQGQC2LXC6I4RF9FfbaavNRjw5UScwMzb0PO6pfCy8s3otf3qJmV0qIyy
eKUUPX0jR7bZ1f1IMksQuMaqyy72pW/GyP/9pya+5p//xZ/fymrSKDjbD3/850OZ889/Xb7n31/z
5+/45/a9vH7N35uPX/Sn7+Hn/v7/Xb22r3/6w4Umbae77l1P5/cGOvPbzw/fy8tX/p/+5d/ev/2U
h6l6/8ff38quaC8/LYzLgkb5b3+1//qPv1uXTLB/txNffv7vf3n5Bf7x9+v36jX7j6//rZDe834B
OnOUcmhJdyTy5H8V0nvmLyZN9KZru7ZtKvNS61EQZBT94++O+YtwHMfzXb7Ad+1LDuTvhfS2+4sj
PMf0pMspYgv7f9RHD4PyHbLaNS3/g7E4MfIpRB+gdyqT+q5hud1w+833A6ETCE/YKzlI2x7J9aB6
62nssIisbBRH3D4KB4jP5LEMdB7s4miCfef82sDgIoPOY0wMckq/DE5HQXeqsNBxO+nfswg0xWzx
+5Xk366GeibsxVTqrUDks6uDpLmOyh56KG/tZ0Ek+ZWwHGC9bhivPBTB93NG2Gg4W+Z7yjSwojNB
64U2U1IUyzi98xEDHTQqhutkKC/QWFWDKOdaZre+q6y3QnJEJTnlHrMckxc7SbVcA0G6kIg5AwsJ
QuaiiF3cIx6l7gdZOOJQYBM4uKBExwK74vMQWdljbZfYOdvBR7YgmG/Uil+AY6XOVH+251FkwOCR
8WLnuhwXTUYRHsK4Od7NskPQxkhiXXd829mb0eQucluGj12uMtySpaZHXkTO/Lkv2/aY50AoiyzL
40+BSkEDTeEie6hRisW9yp+d0cafwEE9nRKRd1+5m5ongPm5XKJzsNGnhRNgjm3cIny2ALpn75mJ
rP48QYlcTBGJYJu1zEwCMY0chBV5lGhYhRo3vTXZL0JNuHO7smlXXlean0Mfdmphl9zbsadU5x7l
1W2fMTWtpnZMbfBIyMK1m2dKQbC3hKmo2vK5R4YWu7fUufVae3afLabQJ4ZN9BdtuT1kz6QHd+e0
LfRdIGXjLWZLNiA0qdOuNbzYKmaHTBfI6ug70L0+VcIAdTBGTrAL9IkrVpWoRu0omA7KL8NtZomh
XGeOU1qbCK17tQzjCCuTofusJeAH21zq+/6nXEH2xW2t3mvyvVMImqmslxaMULgKhHsBtb0LRd3P
o/lrSb6ZIm/Ld7eB5Tg3yYVLHr2CsWvK5JwukQoHW9XBHLkpevflVA3qC/538Snmu64SrJtf0iEo
w4Ufy/xKMZowEOO4AZ3LRXx0hEZLrgIEYEvGgOnYhrGxrgigwYfSyUwscT5VwKaO2utK62qZTfg6
c9o+jyN4D+bjIslmspMcgriidBo2mVP3z2kYGeWmvhAgSO9CIL/ZdcOvsWPVeFRsc221U1RuCFms
oci1LUxCE0zxDBOlJiAGidUkDRMhUDQ4GNp83aXVBu2yt0ak1L14fBK7gmiSGSh0xHAqEmKaohp7
zIDtxLojfggSPx7rGz1I+ZAlZbzykWvEx1bn/vUYCPqaU6EHsHREZfFGeaEVENk3tL8qbSMOYGhT
WD985BD0QyixNTqfGpNqmEvoI/BhclWNgq80KYH+ShxmX2zEGFubslXjg99H7leurLbcM1JBnGC3
9p+z2KsbvC5e0i3jXvp37pxoeBK25mRZwXsA1PfQzss4K32gqtKfGA16plnPLfMbR3Y8lG6EVhtS
JB5a7o1w0jUVYiZaCsd5jYt0eCzSTr/QkJnjOJb4qVzlTTiwbPcsyyq5z/NODrDiMnqowhphb5T2
m7k3wKGafHQPljTRYqvIvmxnkmu8WYsUC7FRxjg6DS9dz3qOI0AjZYULD/JtDzfFS5J6IIitlqV+
sOyifAdA1iSWed5d6ITOMSlC701kef6EzK14c7DGIQ8Dcp2XoWPkLloElMk1/EC5wiJjj5u47mdr
0ef9eHKlItAB4KTj2hLEaKuh6sC4Os/CL53ALQKdhvP8ZuV9b+ACVOKZVncLqRgtBwuORXXDyWFy
U3HSTxpd0A7zZ4h3NeoR+kswx9falRWt0ODQ0R6l2vgaMjlfrrmVhcjYRpsFpBm36OqV1NzXJKqK
IL0YKpLS6xvclz1ChXJu+mOX9A08bkhv+iYHGMOKj7YogiW8+DHDLJD7tKwrgN4xSc6xl1FV3V6y
q4PRN06SCyPEdoEuEAF3rdgZVBVk6xBfDvF7kkiEKnUdY+t0aIUXcZTjtJmcruj0wktEP+KNFWyk
JQHLnzrZlJ8ldPS6V1azmnOtsdEa6XOddajxWMnrto3UF7OYm9dw9J0XXA/l1o0cEAoSLsoauWjr
vWa+399blsbcFCFnhj5TDXo87U++wCg9uyhQKFp4KURZfInbjr1iyBujWkACBl+SqRD2NRc9UMXZ
1ONXUEqeoDan22rR2/O7VZExiPQ8Hzc5jtpNCuj56+Qa5hVjevlQO6OzNs14Ikg+v5jzdTYiQQi8
C+pqTVc6KMpX2QiY0saN9f3cssusfIL7VjNvyUr6ysGQZ/Sw8mPlum9gaZCmniusW/iai2qLa2u7
yeauPBOJr55Dv0PzbDISo1vhZhi60+Oc1NUXcgvAEi8C4W3iE1xOQms6ADhTGLBIoAiqRdp7NV+h
o8IGIgu8da2scU1YxHzIWQZqYaQj3Y6VW2/7UEQ3xji595HkRu/Wk4ldvbTyReC7+Wui6mCvhnk8
6haBfemEuIPbmewOhMErg18dG38XnwRStau8jYwbe+A6C1LSJStUvtXXSeh4hR3DWhUucUKLVifh
lXTjS35DmF4rFZtnldBltRzQve2DuaBZvC+rAI8DFy8kmLNTr8t6xphj6PxTSLXS3qI8bdt4lb1v
ucrsJFk0h1i5LlEBGQ+yNgNzXBuqHK8QOVf2MrA10o2Qc20kE6zo3iIxwYmrvlviMc5vBNTKo0DJ
7DFGWfrXwZ7JKugLz1rmcTNvnUbiv5FeaHw2LUM9dwnqWoASkqkLWyfLOfWdfV77/ZEDxt1J0xDz
qglHmGx4qvFKRkVcQK0I6wQp124iw2zQiIZo6Dsv/jxFrfFOMSlON8ccjW2EvZAMUzLPwEtjZzW5
1EfJNJmvZRVhyhWowhbQvDaedmu8K60uW4tCl9clcrMbHQIVlQ0Bh7j7ARXtaVwrUc2brLPSK5Lx
ygug15x4T8wTlktvDyUUrQRkWo5+Sg0rJ6J/w8rEtOGWWW26ElZcTZ1/8jIgfGIYBtoEgU6WVdWg
R7Qk6w3paQE8QgC5rM89BMMLrV7q2u2Dbi8Y4ZasBv9cenOBDaLr5C1lZTOCovTSj9P6EQp8BNk3
g1WKIyma+sX3Az0d0gaaexdj/MIIXZbFXQJwXjy7jhc9QTzUzaYk4eDXEI5ma8EG7swSvcIqsqo0
2PatRdXybPkRlluh+ydbAsoGfkA6DoAe2tMZmVO7lPYobwdVIQ1yqpRDxXbrONpleVux9THmIxAC
ayzWYq7y3SDs/NS36JDSEp5sYXiGuUOB0hynrPUeADXTcxwRXFlnVrdkSA73NT6SK78cEeBYbe2Q
hFJ5/VMV1P1+RIW/CWN56Wps4+iOeMi6RgjVimrhu4a6vIrsNhgi5xYpExtjYvZBeBLgPSCx8QhX
4A1YRsm9xouMIY8jjLITBB2ohQgz8Fq0PlGjulWHouycmDU6XNwB9Y6TiQaDGPuEgzG5/QL7m8df
pQiUvebDbVBq+GE7LlgmPhk09gQkmMaDfOqqRj5zqoNyG4hgMJt1HJBBg/fUNJpThxDmtUHcd+j1
5Cy7wqoF45du3kudi9OMhXADAZMjXHXFI9Ei6Vn1BWpdyHFMuaGfiU+EEQz7CGT/qlYXK1HoGTcD
K/SI+c/Bvt6HG4I4QsjJpFYvoJG0XZdoSkCc4jnYCRT85i3W8cY815rwFD8pWYaq7bcBLqkDLUra
BsugNLRPAnS6zgzv46dleJ9i8QnouC3chxkI9TG6OPJwmVDfVzPYIq2j9mrRG3zwvW7k0ohHo2QO
TptHVEE4rZqxyj750hHnqS2NZx3M6ToucsCnsGnXtZANTzmY8Sp33OlZ50V+gkbD+ItJAvJA1Sh4
Msdc9jwap6mZg2jTCeG8mJHnP89pEWwtp7kcyTp1z2FpEwtNMMBU0VCaQ3VJLFrL1C0Bpjo5U97n
i+TBwhK0Z4yI91Jawb7JWwA3Q43dSiEkJ4WGlBlCOZ2bIoAq8SE8yODJgrvGHpqHCZcPCbNtziE3
0Z/r4Kr/NFZzuc8d1sYysXqPxAYbnRgWNyKUKlK1iGfqmu4qFtUA84MBE5lAWO3KmhoEHOWC2sjL
rrZgsBBXbPEB0zJi7YemEzbj/BQrVGoONucE7PjkcPk6FtOYXKVVN8MpSqY9U+n7kDCKX1GDT3ul
6+FLYFjMbqhZbgwuRa8k6hQYVqTMVo620LTGVqUe+jLzh5WvXLaUjOPhlSx5SgMcgmzXZd5wfprI
bM2lgzUDgyUKkefJ01CnEbfKq0n3/atMLfsuyayRFHGLZj23SIZPuJcUxmtOCcIbUn0D1B7kN1VP
Zj0V7b1BYE02Tlt0SnJhG350rQjbXHnJWBx8O8w3aTw3uz7259VQqvkWfU9zEiOqZ1Ozazk0v/8e
4fj/M3Tl/SV0dfuqX9/es7/tm+y1+Nr8CcS6fOdvIBYE7S++6WLpNS3XgrH4N4hlWdYvzPPSU8pU
0uIp/jeIZalfuEMrUCzPQTdjX0qOfgexLPmL60vT8ZXwEZVI2tX+Bd7d/uak+A1PBMz7/c9/K7r8
toyLtgGN+x6G5dnfULI/Jr4ZnOYl9EhzkDq5JisB8lq8uUxlQwLeHhv9rczV3ua+ijcIt3oSoSsP
b0sCJGD9f1bo/C21+D98H7wM3pw/vgySDexyUFNzSCoTGQ6OdKLPOMj9vDgSY8C0wO0NqGxtOFN7
8iQitVo0CLnn7mud2E+ZiK+DLsEg21uv4tLpaxlkrKiGy22cq3yDVuFh6MS4TKLpKWuncjnOSYoX
OjnbKizPlqAVKcjNQ9bFL+QFPjljvJ/z5Jooi32U5QK6SQ+7ImvCXa4NuZ69sl0zOYc0KM3v0gv2
IB+rZA5v66khiqpcU77wUOfdtcpThTMkGhdkVBpELpgvtQGU5tJk6VSnMUjbtY1go8jM+4l0x0XZ
869paH+W7vktU+977y6r6I/vLqowcirrsT/4CVRVj8mEsDYEcrF9Djy8Dz6Xosp3Vi7kVIekLg6q
01ShFCzUvrzIJ8RIOEjTbHs1vNpVL5e17PaVhUS900xjcjkMuHTx3CP9KAYQ0LBKV6mI3EXVnHwu
smtUmfQsz33Hfx6z5VxjhsiE+6As6lh61d/Vtdr/AUD+zpq2v5vGyGK6pBu+vZ7jIrys/P+FnNaE
+PP7wxQMt3S1HilUGheYBK6BM8xFL3oSzuEIaDtxO9xYBNzFuPYAq9qFbOsd1OYmrsL75BLK7Ntv
HZb97QxrsyDS55NTYk4DPJCHMPrtYejCev5JDCcQ9HcMULz2D6miKa5IHEgmEjnSiv3YOjjJcKOI
SkIzeo4JiYLgeULG8tK75pObtks/j1Yp2eKVarIlue4X8XadrfB5EU3nWyffaZa+Ks/YuRZAEYe/
fo+/VZZ+b0ld9pM/vMdRUaGxU2TYdB0h8TitMchsgi46Q/pwAx7DNy1ZPF75kDnJ/aybfhlEoXkZ
opa6rE5laQ0Lwy1/kvv8o4/8Q3ppW1nD2BIbcujzatHBV0uuY1y8/vq3/eGn8iGgFNOpS7oRGIOY
qlOd1aem5YJRu3OLa8ImQEYV7TIyXdIMhLVlH+Zcj+IAGjm/D/OGG5AZ3QRhe+waNP8hyYGOpIFM
ZfELAsp7y252ZaLe//rVXvbM7300H2iJidBYXKmlPkjrfUSiJcJ3P9eLlOFSYlcCUfvJ22J9163H
Yv0QeyrZDeM87uqDVQ57G1eUW+e8ReG2tz2oV3kcTHwo3Fd9+bPqsh99FB8LhQIe8mLM6Fqidete
TN4xSQFbfMFtrBmoi41JrNbTaDymIXDklFCcJok8cc/4ERhPdUvlXYwUAHFpu8hC81NSd7gqdP/F
LyHScxrcllJ5+U+STn+0GX1sxnHlZLjB5FWHduhfqm9ysNiv2EA6oHwZvvax3pVt+YAw75EJdFx6
gmhAOyL1hkyMJefNmjmuXbX4dgDGcThJmH/3OIzxG7TmeZgq8LQLLlRZxrrJzZ9kyH8rRf/OMlIf
Do3Za+ohEk59UFW9CWV5nYqLG5/kIMd90FF4M6fzZjYPtd1tAxc7BqnBcd8eOmCETho32qt3xIQv
x6R+MYC1kBjQcjesQVx3whxfu5ILnI5Pk0zuKaIxf7IoL6Tg95a/+rD7F4WRUUvo1yDSzrpAmE6W
p+2d5pZahjmN+2t/mN11OI0EdI4dHdsDSYUuCuc2AMXMuqHdgoG69Dt6eAbx83uq6ZAZky9GXfRC
Btg0iiB3kHVmuPoz0q7s4BFN4ZMTWI9T6Xz2ra5cDGm27Zr41WwoCAp9fS4i8xVIqVzh2jh6OXfn
oegfKwJY//qx/34jhG1/rAsK6rSFZLGqAxEKS7eIj1RBHHLXf6cUelcW3XWqP/F5HuXsbIRukdK5
myIrftaT+aMZTn04Egqv1RhXZHVIy8xckjGbL9mNSS2wmui2YujwUbWuKge5ry7Nc+qINwQA7TLu
FAyX7+itK0i986ZwlU2SZ7r7ivgb6Ye0OtTuBN6I3Orwr2g+J1oc81U1t3dYYMJNbLdHhU3aqfQx
z/qjMAokz0VEgEXk0Wbo1T4KSZscsCHd+gYuq8B+nXFkMMaR+lXnaLQsY25WgOOEKTakjXJkZYjT
zXMJwEjjj/4sA7o4axncohQRC6c0rvuifUwz9Rw56UsWFyfPK3ciK0956OyqKFyPg6s3dSRe/voT
/tYE/71H8sMpp8xm8Nze7g7myADchPVD04t6RdEEh55jAteQxblxNCnKRtdiMRsKe01kVbjiqE43
HoPKsk3Fq08QzSquRE7Ochitg7Y9aM7PhR4ZnP/6tYrvRkmzGu0/DwhQr2Hdw14fTGc4tfl57K+B
62+Fkx3LvLtJp3Ttu/pk5zVFiUa0tlGAdtxQsWxRochcg/HYIc8Fz0YZzb/qSb6puT3jtT6WBfoL
FM2lZy4xFO80AUyZCPlNg0NiI+PP021afp5cd1+DsC0npc+pq45Q77dBXqwN+y5zTx3TKz9QVnip
1Qa58zKOsvVf//Y//KQ+nMHBPGWwDD1nsOGLrVNX7j0OqXDdYofYW55Wy8DDOlWa+NxKEohZj+bK
IEPuIk56jYmc2YlkJuGD8JR1A1uycmovX1t2T3SeIJmpmTBn/uTFXl7U95bVh2PcmDywFM6YQ5Kn
0kbYNoV7vEPTVZOW6inMiEgqL8+c6XQKep1bVkgkMKKu8IxQN28WkYziWy9Ouvsh94zlTB/Mld/D
E0AitigVnHwDnkryVPOTEedbrc53XvLH+qAJR0psSL88gOS2q1lgDCIS292hVbSImSBcy4kqWG+m
Z5LYy2HV54WH3UymizysT3SfniEhbuQ8v1b0xywqyShdZQQ1jPhml0SXYk3GP0skUtKus0xlG6y6
5gLVF3cahZ+5TgnubKz4pfPD25YMiyXecQF9m6Y7x67tBXUiWN8i/qJGpAxhTFpI1bZkBU3JWQbM
gZdBkkabchWlYDRT9uLp6DYerG0FoXgViIjlG1KWV6xdkicNKHMTHagrSKTGb7LW/WXON4tx2/Tu
c5u2jNiK4G8sfC3pcNlAaILn/CSb4Ucr+mOHklWnbseNtjogMuWtqrheNM0AwDrk5PeCK4bLELnh
MiTteN1i8CJQsakIt8F8VkJ1rMkqfk4n/RQL+TRc6nBmMNA+TN09+WTRiqZua/XXC/r7jXK27X4Y
XYjzIq0wqbJDmnrP5Bp9bkfedwISnoSWr6Ud3SrfpShOPed2dIPQr91mpWZLdLHWzgVykdqObxt0
FlMSn3/yon6wIbof5hKHvTUaVQHEUVvxjUUm62Vestv7gB6cyHCHJ2kT9GZXk1xHFh6dOCmGXVYb
F0F9pLbsKfKCx0pScYM53uouCH/yOP3wDZN/3qztflLIDM2KK+088JzX/kI6DZ6KDO0r49O4R7BE
fIB7Q/UprLzf4tBxpblWObe9MRvFTYS0ZWMgSgJbMMtlxSL8yVFi/WB/+lgwZxEh61Wd1R8KkZJG
ASVbKbTMIeFE3Sfdl2uXp7wrxMZpSVCworuffGKX5fK9TebDcZsTW2DZGVxEEBPyCPVj5hdMLPaO
UeChazG3jU9GhlSrFKtjkASPTRMQJDOh2S2ktxj98Tg7HGnEtf7kJf1guP1YM8aHL4fassaD6vtH
J8ncpdP206JMx9sAA8oihaHDlFG8Q8keC3YKWLd7ARawJI1Jrp3WSNZYXIl2JTfe0Mmr6xk/6UP5
fj8WT91/nnlm1Rljd+giVFBgOuHngGGZBEcLMWdfNghta2tBXOImjvtjClTWArSlXI012cjL3nKg
vLy+2kx9R0+P1w53bejGK1Q4Z9k769lNXpTifkeUBlaB9iflHT/c2j6cfwGWIuW3Xocotn+UhGGs
mwS1QYtht9L5i5W2n4eQ80FM4iBE+yoBIjlLkLUiibrOXVx6MTJr0SlnQ5k19OzIY1CMgEvYRH72
jH63MMO25eW//wFxIaFijoxBdgfbItbCN5Mrq8blSj/oV6fuMPyU4Q0+58cqm588UZLczGGnkBwu
RM6rqx35MHscV3WAIIlhrBtWRmW3228r8/82+n8Vv+FSLn9t/19QrvosiB8rV29f07hpX/8sdr18
y2+4v5K/OJ5tWYDruMjR3rPvD+9N+4+/u+YvHpUSyNOVb/k+qqt/4/6OC1dAzp5CwcF3XMCEf2lX
nV+Qudqu70tP+K6JGPV/APs7GJy+v7l9bLNDhDibYV8StiW8yzLyxIUtdLBC1R2BYqnmEtkOJmxs
FBb7KWIdZf9N0nksSYpsW/SLMHNHMyUILVOLCZZZ1YXWyuHr3+K+4RVdHRUQ7kfsvXZtYtFXoK4A
r84HaWESzUFfvOEkyA7RgvygcNclE1FpQRKx8Y1suAVV3X3NgsTUruuT+zIrAFKTYaHhHMczSir7
nute9ZSlQMPSyEWLqaXyTjwlLngQvUgRMze/Yu4tPk3863vpMnyohhHdOD5csP+F2ss+rK5amC8n
J/x/AVL31GLQKTdlGueAm/rzMi5Vva1bM50uA5/a17FJkrEBYb6ys/JDAky/RfRYHKJsiznAzL4D
D0O6zsaNdBZtnFSfZcVCAM08XFMF3hoTHo8xwaQY/oTJUJ0zayLmgCXcnZWEhpyjHw9T2LOSsz26
gbTL/ERv/yEXzXHmZH9CJhSbKVVaoKBTAMkvs32dQhGmNf5ja8vyuZACtV01EWDhl/ZoWC2gXrBV
XhDjJtnIZrr3sl5lcaW8pJLwnLaf4IVjVXhI3esowTLE+pOJ3Qw+EmNu6xiCC1A6p2g8WOmmWuk6
VNQnhHVyP7v2shPZKL7NqR7oXZjrjTnJAGBObb+1UeWJxRZ3jAfLFqvhOTW0OSCqxwkGUT70VHux
lMnOYIx+Y6f+xYVfXXCEjCCQxmXveEgebOVGB8ty56CZQxDQU9EXSBGVh5jZKrf8MEI6PDneiKgm
rrIb062rWIpY41yTb7Lgbc/TmZtl8R564ZiIZfnQBpacw9ywUxEMQ+7FRJDFAJXu2DqNjiZH8PGd
ZGaWgB5p9BjAcrNoOJbddq/bQx2YFRDkzFIcpnBGNuawwtWW9H0xZVJ8I+IjD77EyBxPxpPEHldu
ZoxigS0XGoVc7etlQcnX6n1zRvsTzj44BNtHkB3RUWTg6ruERKK5aqHFi7HY1aPLiMpJoAXkNMzw
IbSkmX2oZxm4fy7Iy2LZvXvOtDKOHrTMzPmNiglJAI7X1n1nQm9ySp0S87brJjPTiCWHAO9PRuKt
qjghxKVGWcfzj+N+L2JU9EHW9Dnh3+48sE+vHd0IclhVjLEkXrhdFCXNH5fZgq8GIzR8SITFRyn6
VDHnaovXSPYp8xAzT9stytiyOE04EL/5Dt0r4DFY/KqaWZV4i9CvXZyb6Xlskd6ih3Obx2zk4QeR
iBPwBBNhnwmkqvM7sOvPVjSlbyZxbV5gAoWEUE2JAf+8K1oiUiAHthgUD3AwJZ4gObAPXOphQrIw
6foxy2PyQMesVfPOM+UgDlFY6xxKWCix2AE0R3plS7y12zFC9/LQLAszPyB2vJZMi6diB6LdiK+c
4+2+NvQSLBrmNm87915yR8U+PfCNy84vBlvFO+AkXX1Dz1IxtagmiCyRFY6w1Ts6jS18q2oJAEUa
2YtKPexNJBJUGZKLIaqvucmuDQZAl+kba6lzKn2iLN70tNeLnb1YDHpbfkkdmfVm5PqFQrv5jkts
XsA2lpZ3MysvrD6spXOSrdWGeYeGUIPX4mdt6A0n5cq5PAokat94kN3p1cQGwXfdiwVmGVK2NrvG
tJyrBjsDP40UcO7+QpYz4XgzdHAuKFeBnhKZ4L6xlg2da+OFCeO3iiVdUOcW3nQjqxN920zGGN06
vSOCxFw0ZjN4KO1L6o4ZgJVZMyqMd2VNWtzcTkhUMsYxC2TQbIbp7/dAgdUH+A8X0zEotZBfYIMs
sPaLXlb9hZyIvniM4FNAlXYZohX6e3jgB9TOqfbwJFSoCX0mjy8LUFvUTLv6pjSq72aCPYfctzUk
+iIzm+c2aJIol695GBt6gISNNAxtKSQGOvIn0GLDBDV4HfPICZKwMj8aR29udqxnpY/d3f6jz51h
HPgMWD1ApfViC68JSxjOqZQLZh0b+FOf11ewNZL4N5nkNChGFrKXyG1Gi54U4m44JodS7DAI9wkF
G9rATWyDoJmeoRCKQCWjbYMeR/nZIItuK+W4Mkz1qh59Meb8YQQkVKQZFR3vnGaLyTlVZK8m17ae
jM+pteHF9MLSkZFyZoQHQp0g1Ctba9IgHWLV/kmBrQ2HmsQCxEYJH+eCuKwSPwrNW7uBwhezo44K
oR78VrMEQq5h9U+Iu0hba/s5swJ86i5yT6Con3Fmt+LWl2iH9tQ63nuXCuHyA1aG5mdKWS/YgUfj
kCI2r4JomMWZXBSnDpSB0munFeVMNSG8mMGSpoNJsxy9j45LDgbreWFaorA/D0ntV0M4kGIVLb1+
wE5f8tVU5NNdwxqhO/EgxDWh7o2GGFcvyfA+ySw12UyhZUd76PFZeqjbxe72MXHMT0VqSVjVtCvc
rJnpJv8ip5tfignn6bmJ3Dre9nacXhMjxi+hpkj/auw+7eDstI0GZ5pX/RrbXg1siV3fCyShuXvm
P9tPOh5ri9PczZeDjuCZdrhUQm200AGyoMFD8iMtfovCldFU5nrHGnFyezjNLH25CFVms+NBQpCT
Ti3k8m5Paul+x8mp9D1LfPEr61rKp45zGI8NtPb41+W5uqfIGvLqsJYeIzkTA7kZ+qC4tkXBjXAb
Sivyjt7gZJD3RBzGgdYQAbEfI5BomyIu5gr6NeARDrI2otd3ZIGhZZgA8TihLoWPzq4cUCL1DVlq
LlD9e6qgFrzDsU69XRaF7XgdwJz1m5zRRIm5ROF4cTg/rA/ODLFAf2rMeW9gDRFbsxUe2SB2Y48X
6GtN/58bw7QIYNK7qNpqO1vds2LlvUuKJlQDWl4fc01z+02JRxazaJ6Y006pUZq+lgozDeZwtFfj
ESioXyo6OWydsZtw6lZjOO3iuG6Ho5fBUyC9xEzrPbwgBv0G2vJ8q8VNfId4Mwi4d3VufFLerDP2
xujkqW/WGDZrZue+xQ7gNnu9sOb6aP0Psu6EUoDOGCZevsmah/TQ8a+C1RsSWBj6VQ2/lrSepCxf
UXb3OR8QEvc5tqXoTrHmZP0+VCyJd7bREF7YOkNRPs2LLd2T0evwNkdVo3oTYQZots4n2EV1w8Bo
R+x1gUd1gv2G6BRlcvs8Cnz4AEDthVLXtfsGRlfMhp5fkhGREJAhXQeRHjun3uEYX9WH0E1bE2QQ
eVKJTQoBALYp6MLJzcF/Rjh8mkWDCOx3hjTNU4N3cgiqyFZIRhrVvYqsqpPNAjHoAky9N/YFjU7h
T4NbarsJCZ7pIzudi8ti6Mu9HGsgPQik9L/sH8BKTG5TuUyHGXvidSJsJah01N6bMurBHUvbGhFC
c911O8VEygYHr2N66TpdOXtDU47E786FD+0kIp0R0GwUPdf91ER/ilJq+qGdWjXtLV3jL+vqIsQK
MU2ht0FoCqkjL6aMtLo84XU5IBiU3cFDum3cnCHR5h2fDTiAHVE8ba1m0e1NSRoXjNzRQnhXLjId
oX5Jl1/CzBhajI7lnFLh2fHWcLGK+5VelslR02m01xtG4xwZDBluKJZLLp2o7ez2YPMsMTC1DsrY
X2AfDqSMZDVkmzVqp32rRiVQsJbCzcjNRXaBTy3lx2NGpQ5NrHPbccPCGtpvVKrxWFvo2ImTQze4
YGeo1Q90MsVMs02xQBwk6k5x6PK+rLakI/bwk0cjjXZ1yq4zEEbYqoNVOlZ/ifUxUy9pC8ohGHt0
7ptlpkD1sciU9UHk+EW2LcBGSjBF0lYwuFjEgmWgVnhpXLS3Z6/vZyKQBkmWR6SisXmJ20y3zqbT
Fu1/NXkw+r4qvCH66UWOVSzDthY/ctgh+bMxakNMxEHKqI1ka34dpiM/oRb0NzvDGfx3wfckt7nZ
hJRaZTVwp3UqpdEy0xKvDAmizpPhFQZqfNdK2je3WGqiRGIcSr6ERXOpGrOwj2W4TLOvmsqoWd46
2XCLTW1O38OYHeLX1LmFuMs8I0lpRC1Zb7Ikr+/V2FrJoUVaDTIeylqzBfnWko7Ix2B3khq2eqsn
qxkayiKDit6cB+2iOXBbTyZntrvhnUAoO6GbLoBVaoXzGLqUB0bhiOnG0ctC37ShvQLPMN9lD8Dl
ufNQtjdOfhoCeiZMs05jO9+WhEfFlO0ut8yixzZxPO1kNOyJ0rY2P0KFLfzakY0lt8MKz/nDJFMu
f71RFX33T8ceWwn8Z4tjPFKSziSdh81izY3tonmrJnuNSZQxdqOp7KF5u0tcMS6wC/OHr8/+tBzc
rjtKEB3uV5XjsJG/GPIwnJ5J3m2q+UEJA+xz441Gxm+/z1JbAKDSaEC2id64oHFTcExB1NPy3Nkz
kJlElVT3QZtQkj+PGWCNxWfTGRb4S8baYGU+xo1TI5EY8xlXIFbABrRbZInov8ZQtIiTx8uwG4uc
YPey1LvjmCKaAO9HlwQIXbXeF+4AvSMsIMFEWlZcXBtzmulSM82RX20dDUkwaYb16cRp+1KBuHkv
OaWOS7nultPKFL91PzJ3xrRybGI9sQllIQTe6uqZjJs1hzOSsLTRoxP/UtczWXATFecmHDUSquF5
UwfzoLwrYz3vpUemQo5sN3MjydEYmzv50lJn7ZeN3qYypKPzdjXTC3zs9Mul6PdpPnAFdxl5Pag+
qYQ02sNxtM1yj6k3vzPcyw+AROdD35Gb5xuG1M4GHeseTXryR7d78VB1Yx3xt9Rno805imTlXTy3
K/82A3VIZE35jSYo21XoKu9Jr3vPa2X3r0wX4wBQ1UZ6ni9/CbordpNe6c9tLuvjKLH8uRyDyLib
WmgBpub8AuYYV303zeUhn/r074ggmnVZI28UO1owG053txmuRBsjpjQU9VJ+szcCOlWU9t7OUPRL
m6umtDHg8qNz32sEFBBvS3nX+xaIk9GxOgEeGZ8Ez/Clmcv5CHR5xueL6qzA8nrSeiVfKhyM+zZl
7eTLki4GwpZ9briZ/kYDAD3ql6r8TyU2ws/YHrcw8bPnssW5dPYgeVxCNELBTAHOKk8jMFtxjO8Y
APH4CO6hDuMOJo+kyoAcy47Ii92UCyfddKwENNsuTnkbogVdsJksQN6RYIw9a8eQsCSsV2uuzXq2
bqC1qm5rZImTXyEXjCj7smaoCBuZ+4Inb8o1+NGytPwpdUNOfKr+f3AOgL0NOnUkLMdGf0BucNR2
UCsZrh4Fi8h5aIjSiICzcUloOX8Gjl6u+bSCU73TGzGwSTcTI6GKZ2r3hHrVRoiLUbjVTWgHsYov
sSZgVmXEAXH4mR8asOLUt5XZ0JTPE+mpDPDTbWLV2F5EXYNQVlZu3Q0ztamjuhIbH/C5fthY9ewy
/LAGkriEt7wNZm2REEygbTBPWnZgJoGmtKGZu8z91O051tV/rKp+GD4iIyLyDRuaqHnb+jevse6E
HRAR6HTVqUy64iPNU0nvUCnPR+gMQF3Zs0PIrZHoEE0T526sUjlM+iSvHOnx8Rpx5NjdfRl1RurY
QjW22xl8/Xoi9nRUzSdt1UNxFx914qdeo0XNL3LJXzBL9EwszPiBk1Xhj+qK6Es5LNUZpw3upmtz
cqTMpHs2cMS81VlR6KwZzKHzB8/SfkU7gpiNsxsms3mH9VvsJWizDUZPMWrkdJEhOnuzTg5MDWDD
YQDzrGaJa1eUgxMAa3V+CD3DghBl1jOPpr1pVah2+CSNl6Ec47+R49Z+WxbJxp6YtM7M9F7kUCaG
H2bu11rbwoAci/vITtR3etpOGWNlcYklQH0aD+6aX0S/6sXVDUcQ3aEa3iNV1MCV4Jni/10ICOPC
/0gqixclcUoykNdWfTMtmROo3mx5vRgfeo282qyFsaq9EDwbYhpCY9yDneNHygKbKuYf9RMxHu54
Qr/zBOAJb28saDqr7rUoq7PIi7Owl8/IaPJNrRtqm3bJyWZox8Xyn4oGkrh6cw87/wX04rNw2DGF
6mRanCwpguuNHKuXtMmvXm28Qdy7R2X8FfZ5x3XOv5fi0DfA96Kg6V8GZf2s/7CGIZb4Be957Jr8
iRvj5AB28Rd9+swtNfBHloTgzm28GXOihEAGbWALX5qOjpnEZKJ3Cqg/MrZPjNfmc+IK56hSNAZu
allfhlswE2+tXq3eXPQrkkie4d2Io5eEWCCfcvqd0vJYddbfyq3lvkUmHnRc/htR0+6XAJvIoYKR
30cg7MFPd3VfBG41HcihHDb14FxAMV5ps5/CYmQiFUKqiw0glyHCb+JxwRyMGPDQqMi/zpy802X/
SVRymUb0bzpFBGPlz9DVTovk8XaR/a+vjG0TGwcNZ5Gd5N+MY/ENqHchjbM2N6em7F7jyCWYgug6
mO9PTOC2qW0fwkz8q6EJpIYXbtpWe4hujgkxd28RJF7VLS91514Z73yGNtHaSf9tiOIttcQbU6Sj
7bkg1RiDaz0kM3ikoZk+qrF+9TqC1A0bGLoKnZbAFkrtkPyU0mV+o2L86jldbq99Z5Ft4EiqJVWl
Hh0ULbNpJGezWO5a2lKsenZQZyXNSMEqM4m1HXcEPVYq3iodPJhsbrS6xyqjRaRreixuv60yc9cm
8StGoPNQxFswMcBpU+3I1HsLLONQxOG+HlzmQTXArpjkA+igK9zeNKBFQFhQC+TCaek4PdqvgpjF
TW43p3SKD2HXvFjkHVvMydlbAOZT88qzdroTntIdbLTtKPufem7OwiHFPSfskmZXqMlaU0Zezdx8
kcSgcYpcI410IcaE0PA/WJt8E7RJu9IjTsSCiIwMDHHZvAN9JPlgHnYVf5ZIza10oUk2y76oh2D9
3i2tI390fNEmE3vr9Fo4wLOHZJeyZEnhd2DdNO+T6+xBwaUHK85f2i57pYBtoR8wVEOg8iO9ZT/Y
iOft2t4rrbk5eqL7+RyekogRRwcSwTU+NDGxDE7ejNXP5pXpjrZvb9rTIZ7IIWwQe8ducc6iIoic
Yl+RSwjF9U89g/UmSIl58tnzEPyaTsLRRwVvQWxHs/JMqelumDqu5nhkFw3aTrIPpkR+JwK3ZFng
aTQ1qALwftDSFyEW4mSqAlF3bwAiCIiK8Uu0i/XJJfBsGeOO4XThR4NlHtW83KOIMCH87Em4HBnQ
3Lx5+IcL7qsFdauS7mYqdXeqhSC9eCbKgs6fgsQV48toAXiP44M2qdsaqos+8q/qkMj0Moi4pOgp
gFEgeBuIWp2i6B7l8Ytml/skL9/rxT6l6ULgbbpDZ/Y8WpPmpzEXsQVMUlT9QbO9Cy7HV+o8+NLu
pbTzM9SCgzCIgUIU+q8hpybRtIOeRwfmyqBy49cC1aE3k2+gVy+LYe8giWwGxASqc55QNf9hgc4v
Lx79ivQWKIjGA1aJglRGa8I0bNNrzb/KWzCtLk95jDKKe+2ZUcxNi5qbmNuDwyoSGx76LFfDb8Sc
gsMMQLbaub26QpQhlssUX5mc4LDUn+EYoWsItzTKB3iUn3i5A0dLPB/s01nV5msI2NSJ2h4s7/hf
y/vuwu1NTPWi4vqjJFcrJ9yJcdgxhx/FyO+kLws/PAJ5XHFsPOM66Jwe8CLWgOBip+tEK+nVfgEa
IbTpAeX2Pc06dhvioksIunap4dxBb8UlhNIN2+her/unCXa9b7C23wJRMTeMAJ7Wp2Zx8Kpw3BIs
eG0KxrqpNXz2Qj0xe/uBLgtggECDmLIIr/5WJflesuoorGyLcea5jMbPigNSebhjtTYgk5nff/lA
xIOpoJyfAdueLYjObOrilNPXPeRka6waQzYKhzJyXubI2Ttd+N0M013TCwADbXPRmvEK3e4kTHn3
lAca0Lktc/uzvrEdcj7M3fG2XHIGkVZQN/rJ7Y23MmU2BinzmFfpC4746zyhxbfWJLtG0lkOrE4b
CS7XKzFVGV+9qwGSExY5cjHXb/LuOdG7tQw3j1tJKSNI9fEW6tFr41Hs9/rWqrutO46HjELM79gm
kJJMudtAkrOi/i9ROd88kRcKnW3S93gr07/TSoycivFei+EQGvnTVHj7ZTAPy6Bj8YcmWaHWLcs/
ClmyckwSLflheLjE9ZnQpmnVhtpe+GpNoQjorO9j7/wwQTsSUpht5epjKeYDKiCIJDx6Mnt9xyVa
m1kfIFK+IFm2v7Mef63/LM6nqzbOZ90x/6mMpdv6VTq2/pgJISxSPHtOeejH9rnDehD3y3tTadeh
TtkuggcvOvBR1ggnvU3I6IAV4w7zKxlRzE84aQ374kRsMnWzxhZkn1PG8j54FxZSQ/hJsMiV+IY3
DcxD55T/yioCV6F9mR5rMi4Iktd/rbI8tK5CHV6fI8JzbRCcVhk9j3n132xMz8D5f+NKvaKvPsLC
/vjfi06qzH4J7dMobUxVzj2beNmkGT0mUF37AT7Bhgibd9b8uNwBCTHQHgN2Clx+PNW4Nc4dZH3e
173XZbcGNrllhWvOgQ4TgANchDZCPO9qgynyq1niw2LfkcX4ArMK8H591SyAuKVz7jX5WzItX0+w
QaXfXuhZvt12dzG470DoN0vISt/me/MM7dD17sVYAKTkFcPt+DkmOLPw1jN+AOdTcWcw1g9qbmrb
kfuEGZkjSdibswpDXvzuxWpe0T+Hfh7fbCIWkIHKP/jeEI0z1GgcptYNRkayYtgmpVr7lMDDbCet
Y/2sP5dUrnPT0IuSNMOXARpQ8741pO2EJsib5GLpB+EEDLwfROKd0mgefK/mf05oRDlVrXNMSdxD
+mDLcNFSqz8WGmWCa5xY3m47dPX+YpIzAeHLu7rt8sq6/d9gluf16yo7QruS7EebdM/PuK+7fnJ3
SoY/U48zEqbfz6Dxf/DLAQ9KDMrpF6jgW2Sgv1/KhsIQGXKh/XgkLv1QjqutNwjwfTZdNNvVDGPz
WMnuVLlhsc+wtePASE7FyFOTnvOaMQU6wF9B7pyMJIRoST2iE2MGtoHByQabVOmyR1VVdsV3ZFmQ
qbT6gs4qmPlOQlcHDGwU7n42lq/1ALKL+b/GIZuhwKoIcwWrnFf6eB1fyth+ayMmOnDpWeiTr8h9
6n0S6bQZ63K9DolLNcrrnKqrWXJicV8kNVIJBzTZVmXm0ZiSbG1GV+cWoS6i0Haz5UxABU3N3Yya
J/5LJoAuhl2W+5DfKeyENQJi5tcXQlX2ZwPKAtU9r4OmGJ5Xmb41xKDdUygm35M7hRs75d3uk5y1
Y21DEjEBYRFpOgzzZ+Q45AuWRPn2OuNAaXnFlaxPBOtzBcSqTruZ7DC0MFFHtOAY1+5LPSCob0nC
0IDeAt9WZeoxn5iY3TZV+AainnTCeQXL4f+AK5R7Ca225hYuVM4ljW7w4Co6GpHuTVIpP7qkmnY9
NfLRyB10GSRF0QKZaxLo2FtXBzrH1luAbaTzom08XH7fLgvvV+ptzEAQCSoWjnHFBJR4rIIAirwR
IKAkYU0bSwmivxrTbKo3LZ2HZTemAMCY4PXuMxIYrMVLospArzAs8rlqZDcFG4qmVfYFJCpU8Lgy
iDaQmS0wo5qR/r0QAk6omLLD75w37kJPRex64VrHzlaMakJ7eY9sRKQ5CLCAKPigjfT+OotWPAHX
iPRrOpVR85QY8PDRg3ftV5wyYr+kBaly26Lvo1OCFmBrEd+wHRtsI5ZZhjcZJ+3qrHRrooea0P0s
OwUOz0EslAQ5MaxrQtlYbNPUMB/URUSB5RAPjhnP+U4EebudOqHjTCMq9jmbDQNHZWOvIanpVbFZ
v4ZWSZ0wedqJBLZ4x5ufraw8F3Eu9E4n5ReR6tG0IUrSRnNQOFsynfSTJ+kfEo+xY2S7/AE9c6im
QZTjrzKGnZwBsTRarX1Vo25/9Z0on6xcpicGNe1MlAY5EAsJDPfUGdx9E1n9QK4dhK85NyJCAzSH
BI1w8PZ9X9eHojNBjqXIraZCuVsdEeSxNwjECeAx6UcDjQu7Fpoq4o9e4WXOm4KBawzfd7Y2Tkvs
qzfTui6Gsn2TXzzqypQZecbvtNbi7JTobr2xkf0c3MrGpAMHKHGag2gH9jLTcYIGr9YliSda1vVk
mQdZhlh6KPR3mgXyodEb+ZkrzwnZj6bjbQ3lPDHSlbwWq0LcenNE9lFU7De15kHoDdlb0n5QXN4s
5Bt+3nlg/AcGOy52Igbe/Fet8wfwAygipKt17xSbKe+ftWx677DdbkoXDr9CdqS54moX+r4GKj7Y
SQp0WN2HCXqfSNU/w1muhdUmvmjEnud706SoQWIkF7g5e5URoFFRTcwawnre0WBgg7tDIn60S+OL
QNKgT6N9X4vdbBsXvWkPoaxvTIB/E606qsLchVV5L1vEYlHuPBGJcbH7luivOEoPIYxFN2Po4Cwr
FZylb5zn7S7TGBI6Ovhzho0O3UJNo7cK4qQ1UEx0JQkiYxaggaC6bILSKHFvZVwNZWS8A3X8b/1b
j5PY1+0Efwtf4sCtzHsaeO7EO2Rvu77ETj0ctE5uJ31mJ2+eCCLgrOwLsZlQHy6NOM3F8i8X4jXl
hA5yoQjxJIVJevAlB/Vn0tzGn7vhHbSKDwukepDguqkK/GTdNOyUzVpPjtgTSFv4404LRCkOUrxi
FRhF7TqO1s2e1c7RdDx85c2VoOeVc69JYrJK6zWU5TeI2e95jderHMFEhSFjAz+Wz+5pal+yuN7U
iXHMdeMGFySk1WEYpKqULMhQvxi8ZB2yMFAFV6xg6R4cARt5V5w8xXYlLbrn0SM4O4ovXZ4/Id5m
im+SNjjpmXvlMb8m0r21gAp9PMM8Hrc+LGPY7fPee2B9vVu597JE1mtksK10xTNR6Zcm7gMzCY/c
gxlKDrVn5vcgI8k3IohCms2WCkYn8iUUAD96oT3wKO+aVJ3WvxEY8jdZeJ8rnrxr5Jeha7tBeG/I
FRkdYx+DbRZAp6MTxt03rOmcTFvMsN2HeQj8R30w5Yo2M0+/r809RS65KA6j+frhklwDl+hmJtlf
llfoxBaC7run3l6EP9TZdg6zv01kBK2XfKBs31dpchAmer1xiHalSE9ZTED6TKZf+KTM6KOKkJAI
TfxxCH8xJzPAmw12tH5fH1XmpEOAtCkwXVbNxR8j0W56VJ6lrj9MJxR0SPKPKcdg/R9K5qrKY9jq
AsbUYMnU3c4qSNOLncXncrh4uRv0oYKtinAJsuO8CVkZFII7Amd9HX7zEZ+KSQuk9q458XEgnyxS
DJChvBi/CJgCo0RUwQkAv+uUlOPT+jnAll1RH7Gjz+90So9G8N5p/S4jvdXvLJYZcxP/QoLb9m4a
6CCecmVt0mE4RwqMnKdtoq570Rw3pGyCJQYjx6ZMUSde962ujzvZD3cu8w2gzjN7ZSpOZBLM7fZe
9etaDGFnpph+kRqb1itvdVL8M5T+LIlZMD0VxGn5oyEA1uaSY5cZZzweGz38A0P9aqsGous3ToKH
2Q6HTIhDtsDcmI5V5fA9moELZq21PjWEFk4vd0K6h9CmY3Ob+sVzi4MYulsj7DWTDxIE38L6fiST
CkimZG2Zye+2XPb1RKQzHhd+U8UK1nvTmuI+hBXFhqwOtKz//e+vEMfFziCWyxYD3V50anF4JrML
Djs790X460YDjYM28KLlKT5Soo5cN/uLVqk+W1Kl+yW1D8ocPtG8DRegZfNfjQiT8cRUpmhwbEGT
Z4ho5Pzq0GgMtpyxX4bDJ/oCE+UARwxIl7/uah0SoDF2XVsg00DiuDP7dDlT/Hh3QcDfu6si++jW
c/JfiLI0sLpRPvSRY0Q4rKX8YYyJfuPsmmQNPpa0IMySomSGjWpW2mgKFiHVhyBgFTdydofmPFMP
wvzOJjY0aVOm+5l2349JHFjgXgm+FJ1SFNGSfV1CFV8RTS67snONYwfGj9wKAw4gRAIa3jbZT3rp
YJuLLdRaKUoPmr6vWdpE3izLeCTuBEi2SxK9m8TNRDs0/Fi10x2EaJPlUAEXfo7D8bV02ccPUeYQ
dmuQYOoXs/y2mORv4w499Zybp96o7GO6ZB+V1NmEhUv1HjNVXfSc+zgNP9y2fgONDFdizHa6XLGu
pnzE6ZD5pGuTtu2RO1QMmXmQcYVsxItwIxEyCBoVu3aFfOaQ82+8lKa491Mstn1vNHsiBYnVIFiJ
107/r0l7XDpQOH0OcutYEoTL66eyhwdnisGqLLbRoIprX7qvqbES9hDRus6wZyLAqhNisMEn9FVa
nTtD+6+3lolZYqEdVKVVXLJZ+TI2HZQtwvUcFMed/WtT/QVu3j/ZRtt/tUPqbVBerrJam7VT1/1j
kvwdivK2MtUYJbH3JaP2w3HEt7eqZjzUAJukrtt9WbHBs/Xmc+pYTa0fkffTIe+uT05mYj3UPB1k
WfAtTCeRTXvXGY+WJt5dJxr8El3quTOZXONrL/+PszNZblvZouyv1Ac8RKBvakgSJEVRskTbsqwJ
wnKDvu/x9bVStwa6uAIR4ZFf+PkCBJB5MvOcfdbeWq15W0fGZ99Mk+PYsnXN8UElaHXJTu5ZlMOS
fyqn5a9Exos3SqfmUGaGd/Et45nqHSKGGiCYlEoaxpq5IPn5Cs1h0w9N6cjzaoIj2VPd3HFMDm/T
njUO/ygy2KZ/GtCPbGjtYvWE9LrBpknZggjOaF8ceGgOb5jjTQBhYVgPxSh/1c3kE4fnYV/K/o++
i6FEU5FxsYiCrNgUjote/LEehmjf+FRPlTpH9GZhjkRd6lJYRsICji7HskDGjepnSmflxvTKF1+1
dwPSrQ1nHWMfGtpJCsLvCKUfcd9+DZqsoEkAY5QSx5ox58w5jZi1B0H3MGblaxioP5Ftfc6EX3SF
skdMGXMHgG0ioW8/B1p5H4djsm10PKCzDHM9gMPKOUHRtZVDFeKYSXLZotwGQaNFe5G+2hng44rl
Bil0fLY89uOgWJ8VDmSWGPU0od53XvfAxvVLRLkXkWj9nNod6cl6etCk6R4v5e9+hzS21uxnxSc3
O7F3UKMRXMd0h1IZnWBcfUEDG5Psos7py3Su+ZkfACUZrGc167NTNJKGwJOdfGRySsYQagBm7EF5
A3jwEpfToyFl6XboKx1Ba2aea0f53Wp+tcFQw3ExrKQLnQThzhL7pUbzyHoOxyoYVRfE9yNuoQ7f
rSU1q1BdHPaFPKTTg2GFk73pkxTZVF9Nw4VMdPCsYCt/V4D37AmSIOHA9Dot7pGAuomfODIE9zml
Yaw4THDW0OGMqflmJRPcLorA9B//NLTokDm8ySgmjJi9/KzDdUR1b1Nfs6Zvno8mJ9ctYy9zvtxg
c3TX2zT9k7q9UcHXSbp0MnXNJvtXHNUmu/GG8VxXaEt1+6wG8WGSkUlPtX9ODP+SKear0pWHxG4d
dg505yU4ck2y9EREv8tsdBjsbmonvalrCX8w/TGoe1CiEl5ZWU/SoBPUrdJLjo1FgQ9BChWfwNmp
vvUQxPJXXim+nwT8oph2aVo8engoFoaO9l5BPtJrvCxRkaQHf5BMC3pI67mpE96D7n2aEDRsBom9
+xCpLQIS4+LblrDPxczZDjNSSN3wO/Wl11KN7hG94DQP7dzG/YwcbPUqWp42WSQAqObwyzLr00jf
BZaHt1KFXKZnolEhiFHfSh3A1Mk5ton2anqyKwJSz+GdTWn/HZf0b06e39utzP5ATp7iYnpxGkoW
1DTqjWUaZ3w6HnDNY3jRdJpnMttgaztgcy6Pl6q0jiV1y2z80bGwE3FYQPRz1Hr3OqhJZ3wEL4Ci
9ZzW33Ct2bBF3w/pbxgI9+gf4U8bOGXa+37i20BmLtimAkHXRnymB0rCbJrBgCN83ol/TUMWztvR
rve9bViqez056Gil+SOJOnIvIJORYKJQIvcKHpPNzb5yKsgC0dlP+73UAm4Zexzx8BpGJKr4bGHp
S9JU5VHWyUTaX/zx3ouhJuJMvUcfdit+PFNl50mVW4/PsVgrIKlkDOfOuOAl6k6guvFQ2op3M2nZ
flJtNzGeYh1vWQQj9Kb/qqtvPLLN7l+Js31vYZgS2zd9U7/6Q7KrUvu+jW3GOl7t+kWGSGuX1UYL
q5OXT0fdwGeM1ziADVeCF/6XCoRWUWoqHNRaNMx+wLFmpuvksWtF4Z1GLh253CvFabJAyvA5ZhPW
bocGS94MfcWXojZBLbAFbfhLEg+tcWlpK4l4M1VD/p2SkGJ6G5j2R/p8iHPpJ6paUUjRWH0Nkz9k
l57LKGXTQ+7JgTnTUEeuyaoMDYzfsKJKmWbUU6d9lUF9i+/xld3IFpvfKfUA0yQvg5z+MoCByKyS
XBC/AES95dbjWrXxnMpPE8654n14RbDv+/SW9PJGzAL6XC6s5AezptaFf9Omap2C6JHiA9Zs7al/
RE29j2G8MXbJxhfAQOB2pUcEtDtMu7YS1cckw74yju463bxgeLAlLTMkMKP66UzPHQRJ+UHFwMmP
ukOEKfFkUcE1ajKf8YOuRhdroPkz8pQjKz7r1LTLbUBCSTH4ew+F9A4z0V2mtw+mnnxDcn9jVNWZ
F2F4wdeWPv2sK2mysEa3zVk96l0sH6CCbKvxWXE4AcFBOcoc2MgnIbw3x1s++GhmFx+YQN87u0kp
Hgy4Nk79IgaRpIRuTL7Y18jRVs9hL18iDGWHtvsdOt5ZBqrfTTKlveYLnzFC4eLJZ/TmO6sPz4NV
PcZlbrhFX6T0aaEAJN3iUBImuUZorx/D+knW7IeurmDMQb6P9bNsqrcwJgKQdQAReL2Kbr86SvNF
jAB8gNuDOXS0xhQvBSFIDdSdafnbRJUuWc2UGy+ijRtu8Q2U1oOjk8gvAnLQ5fhDj7pPsdEek/Fb
4rAB6e94KRjksFukUJGNdynTLe1YJxWnOalycEyzJ1OiYyKfPunsMNSq2cU8PYeYbUJ6cchrVy/p
EHDgBKv6HhAznRM5Or3xZoD4m8cEd4OWxgJymL9Jvbusv58QwgSiI5BjoBhINDdeYg0SYaCdenSD
cWx9Rd5+ZNexkTEPq3FOR7Rzyk35tqML3zKlYavb9ReR/VOsez59pBoPceDtpA6K0Vgf05Ytgqps
ZO9MOuoHJN9zys8lwc+WFoyr1W/0AOP3Wginxi+eOFo3svLlbcJF/LYKc1WLKZ/qj/IQ7yQoozZB
KmAQiKXJJg0rUTTp8gtY/E/AOJgww5ng1YbDH0RBJJ1wAY0R9qEMYbt8hMZL295e/EdREx/w+b3N
R82NB/WORyjYd/Hh2mo80BdB8SLYIuV4UKBQ2M4vz+k4HdTbpMf/nc0GblVbFNY3UaPdoqATov29
19CeV9TPXl/sSzU9NVJ8EAFdDl5KXz+o3i/xnYiMd+Kb+H6wtUiNm0PIWVjbMXJF+BCf2MiHYzj9
UMisi/taJicS8Z9gBn2HcaEL43HvsKYM5V5EFN4w8sIdCFYOJQMsqvgcYjZeCFB09hQQZvuQlD5h
G4raPbrFrzyuVctUhO17tVK3Qxh+8lsFf1GBj9/IdKIaLBCo8SiEGs+246HvSjm3CM/efosh8I3v
WHjxWfvJRKE22PuosnaInjiRaTtkQDc8TYsubCuWy2iKvhq9BRIaSEkl0V+Jk8tdQnqc09RxsMzP
Ir4Wmn/fRuWvclJuKws5FaVI74J1L47o9xEDixhKsuJQjbS21k+whD/FkbQdWpxpePE5dSAnzV3x
A2K9AJfwrLbKlqlr8MdUPZvZdNEw74uoqPK34nOz+CoZUnJmToUyUcQx/CncEZ6T+Ma0H93yL2lK
IF2Tbyulusst9YKNzEMTdSS0svPEm5sY5EHyEwUg5YVkwx4hyU/2KO35CW1S7UghcmSsZLJPt7bG
VtF5MDjNY5jFJzM/OWhKt0XmnfrCGdh7Z94NMB5O+4WhkfCtSABlyQ8sVX5U1fjVrp0/xD40mpIe
b6OpoSegojTheG5mAtJGIhdtvdak+KR4NtlA45B34J9rTsW7t/ETWz9a1XtWZRPTZw0JEy+Qys0u
8ToZW4fwlIgLBgFHXI5ZX6rUijeS5zzq+CSqCemViVMcvuSNgGsyyYT6TkRg8f9b8PDkLvuNx3D2
U07kByj2VHj0l9SqOCdUnztFdNB1l7wfPxlm9pDr6k+zU06mhNmWqVkMsKy9BY72mhvDLzFMqN/+
iWEVNTGpbChbr10mP3aZTu7OILdt5Z9ldLR74B3FRtU4MWH+CWfd2lHIfcQV4gyR5zv0+e+hXrEz
KD75ZFhJKux5iTe+1LtG6txYvfLdLNV7o/HOlRN9lo34zjKbLxKlb526CAIy6Uucd7RhF+Gj4jnj
bWH5+p422lNTlM9+pD31sfri69rFgEi2CQ1hWohTW6orwU7Ve0KOUz56XfmQ9vo9HWJni60B54lH
rSlVbtL9yJjhkdW4cUr/jZ3W7PATKBuFmv7KWu8FMd2Z4wrczSa1DmZlCMUo1do44WAk5n2Tm3QZ
0TUwmHhYo3IuSAxs8AJ5RJyHAM35TebDrU0S2gEVRxpBHHKR6OsVOawxPRrJ6xR41XE432CW8UJo
/6KacubyOZ7xqsOm3lafa1X7ygb+wTSMS2/nr34+QmdNsn06WS6P7MokZVXT+hIF2idMOPe1Hbod
vVZqr76UskGEIZqxgpLLLZJfFQwuxD+1tlNU7eD1DWmgoHyZhuRPJyPUKGvPuS1HvICqHEZ3ZdLT
nIUNrtg+pRqjtnsXUvrT0ERYJpT1GV/RHwUvI66bS663l6ZH+YdO80HMYMukbNN35TYptW89O4Yi
5lgjApEIwBTtIPMyc3qjx1Zdl35qBQejirJjXCY/CgQFVd+8hMaQb8O0fhmM8JXMTsbKbVCAaGmR
MX7SM5awmuq4SEHorE3vq2NVT1T+97lOZVsmqhpD9pz3JYaitbRRxvyUV3jZIDvv/Zp4i9FAM0V3
bM6egLn/oOFCEHGmk213CJGNz+RWbjH3fq5RBaHpPmqNdQtWn5/OT/HIm8tjeLJlABxHOXiKA2fv
yfHXPEHPhVQ02o7sG3QpuQnlKUVVxgajUIOLohGkAkIxwv1sOzXoD/SIwIZrND5g2XPTqNQKo89j
Mv22w25vRtOIS29HvxsWfm6GurDcTHZRbtSYFT4KOOpKNbTihr4G5hdELzvxP5lyLh8mWsv3TT3h
tKfYnHc6H4A7/s0U+NsLrJH4gUQGquiO8wfORP3RIcNzpMU4vNCMhxSs/K3S2AM/qOu+8R/jfIk9
klZZ6alG/kAZe5r2Q4kUzSzkT6aetufYw+HaHDV0Y77RbVRsNDaJzSHXibCVqAO6Q5Ucs2U5Mn8P
WrPHBwInKPuCSTNOXMbFC1rjEJHUpemlxtBejYi+vgnpE8qwufWMRr61S1vep40vbQ2jC//Qjuog
Dvayu/+ZZksTtadT0nNU7L6Kw88C/lEzYvvil9J5SoNH+qsPQxLfFCW1wPRe1asVoMsSz2UGqeoV
OxsbCbXkSAZcbCcwbCGrg7fZ+MxuiP202Cu9I5M8/MMs+j/vMN8L2CDBIHnPjlETT1a8lHsZA633
6lj8yZD2Q2qaHm2OozEAvDSpnL+D8RozmhTrVN/GyptPbnwuSs1l14/gcg3LtIAsN2acSbh6NAo1
XJ7mxd9xnVAYxFzYVnbi9GVR0HRRku/Csi93Si+8Mkj5Qh96pIP3oZCSeAVLJZ7mAzqUoLa/f6eB
1cio0emz9Ky6pA5mU1hoa3zRwcitfDZlgXxlzCCKjM0yp4+5YHRTtU2lXqGrQ7QMazI1ZkC/2cGw
M06QFcZ3OVbTqDjM9CZWCxTx14fOAgTLmFOdRifMarXEaFPO/qSN+XkoqeN7fvcQBjrEEGid12+0
9FlnFKYRvJmixtyo0/Q9ri9PWVS+XL/0AnpNn6GTJmxNwqGsC1fsKJNCPsTRr6H4XVT1zfUbLJGQ
dTHx3sGZcieqIYJX/Pii3NpVifwfjR+NYD2J3RazXpUMdjoBlaBN5C/vOQ8g6O5iXwsHF3p/P5VH
vQkOos9L9Z8mA0lKG7mk7XfgcvbX77gwFN5Qn+8eMrMLExOpGuMfTmqZNOyQ0W4VtOEFCmL0ciuj
fmFi6bPwQdMcgAxIHiS3YHqElOm32K0l35IhsVeeZCH26rMQYlYjHr5FMdC9IJ0G9r4FHRc0UbNT
OEs16FkUKgNptevvbWn4zSIFdm9YBHY5J0CSnBOK6EY1b3rhYpkNK5NnIcDrs0CR6LFGfpj9VS5n
RzkMKAKauzLbiw6NDIkq9a2Vh1GWbjULCLQXFeR90sGtWvQT3Wfu4pOpKKrxPPjYbuF8p3PAn0r2
ItEDf8gViZUntMTiB2Hmfjuhm7z+Zhfn3SxoUH6zQE/wY0JVQsPzxzDOdsdB03hS8xeOzQm7S91Y
WdcWRo02CyM6RDfSf8ngqiQuPDrZ8vy1Q+yGws/1mOuThragWRmiS4T9N771u9lGG5ott2o8uIjx
HFm6aWjzrkhUjzSrjDaQOZE/iO5sSnzYtlMN3A2kbZLkhres4hd7/Q0vzPk3S4l3v0LL1NQmS8dk
jCUch3I3o7CfAmvyyfNN+crDqkuvVkydd7eJlKrzgiojloFWFb0OGKjQht7QYDgW5PYvjoblAS5y
xrMY3eL5swAin1+dchJMKdkWHa/wlP22GGFYwL79m7I37ls6aqXAONnYTmqo+AdUWhzeo6RagzKK
efzBTkCbBSx8D6ey8jGxVFXpC80tFFYPKkcHEm4adkuaMt03FWbhzArG4lCZuNb5K9NxCdOuzUKZ
bzt+YotQVk3dVyafO2nUYuzhhpZllxYGlH5PVi/YVi8BepT6JFPEHszvBmbYRD1+kEVbB5aO24g0
Nx2Oh4r2D8X5rRuvUW9t2LvV1vfrg0lZCO3aLBIiF9YSXMz/GdMEhMZ75V1hW/82qsX4Zf7kxKqG
XtlxfBpCHAebR0n5vPIDFqh32ixOBmoZ9KXMpJrquwRa7WBF+5gzB2Eq0F7oBHjrdcKV01254cIO
ThhUvx/YSTkFFbgDbkjvmBzREcZjTyqHFO930dxIOgfobF97GUmn/tf1my5NpllQjGIjKyWtwXZ1
VO5rMsmyiVJUq+6ClMwja5B4PpsCzPXbLa0Ib5P63eRl74nFmkKMQK/ujvlFJ9NNq+GmKL3v8JqO
lfkjDw8GSSlaMKjc/PPMoiFRrpqbtgRXrpsObRFrq6EY+x9MSGG19P6lWzLtyGjQSb0EsuP6fUs3
sZSFD3/5vLONV4LgBZtBLm9KysnXXnMPwWpl3Y8Rak3iTXqn9Xd9fzBhsUefe6pZYpZN3bHJf7Ey
gcI6Xv8lS885i5rmGFEdlr3BhQh+iBx732r6ylq3dOlZTCMLSaIxHIRbNjkiA7UOEo9V9xgx3z/6
QOKu70YM/V9SJpdsVxj7rNqdRdI+hzd4JwJ7w4jtoaOY3tva3TsDHfEr83Fh86LOAhBezhmtugxT
KfPoL0j1F62LcJiSvxa0nWD58Eozcb2ydorP8NFTzoKNaqbt6OHu6pY+aU0DIfhAKgjZ795K1rYJ
C3NdncWXCA5PatfG4Bqc49MRGKGMhLZ6ljgG20a5JbyubkkW9gJv/Nx3X20s8INqbPb/uP89JH16
wvHvLPayCIL37Rg+Xx/VS5s6wUV9PzrqyNbGZOQ+upXfVyP54+YpzU9Rgg6p+kSoplvsx98+1VtU
e/dUjYzwqeyJluJU07ErjxR777G58uI/aWisBMmFd6fMYoYaqYllGzxTbXekA+M/0Al8ZEp2Uv1i
w3b9zS0MuLet5LtHQTJhJFnGo5Rm9KrQRSriUPVMv86K7dPC+v22rr+7QV0rTY4t5uD28ni0o2pn
5mAyKYlf//0LQefNpO7d5QNAPVU0TASdNP8+RdNRQYB+/dJLv3w28Tu51kzEPhyQaFbFcPZ7nljP
4MF+Xb/80pufTXXPSqAlCQwBwpZf5ujfYzmCl3h/mMpyJSIvPcFsppuhNg4WhC7XoIdU9N6hIBO9
6frX64+wEEneZuO7l484ZETA27Nr6NBkyfvA56RWw8CjQMuOkG1YvHb8Xnhb8myCB5MWKXpE+I9i
nNl1gi8rKAZ8j3Ypf/urp8Ed8V8xJPYGG2v7YgRlIiO7mTYDK4uGcEBMC+HvklIpXI0hC8uKPJvd
paZBEaQFzUWnd7TQDZVgNph5hlG6b4fh1VzCwhSRxSt995XIv+i24cQIOCrrTzQ0yibB1G5//aUt
fRcx9N5dvIOt2RiskS6p6Qt211/Q428jr7oB5roCW18YxfJs5U8ns5WSsB9d0R+IgzGmiw0mi72z
MhHFG/9gzZVn87yieovgtB1d1RyxOhyUfcSNDF1/tIi2fSV/+btXNZvwqQ7yzIl4jkpJ7/Gyxh0L
u+zBvJRlu7LPXBpUswlfQxoscuj+rkjujTQqq2G4c/L2WDrVdzYxMCCD3d89zezE4NmFV3tkxVzT
tFsWQEg59ErCN5hE+/xfZWEhnv97dEW0VZkGaSI39GOMURDRqVDyBXwAMsX15/j4lSFZ+vctfCnu
dEnh64tjR94iXQ3Vs2KGL5KXummAOldL4pXP83G8pIH13/cKoEJYgV6PIOhwbmtpGtRQcihOjyQW
5BPuo2rTubQLrMT/jyen4sxmvuOYITAptq6V1z7S7JcAXCr3ihJ8t2G+XX9/H89O+hb+/UyD7lgQ
OjhQ2D6tuUaKQCHiY61nD8U0/+/0xPX23zfQ+6RGs0C+DLVvifI/+0rpc8Wxbunjz6Z+D2W3b52A
0Jh8pod2oKdikIqdyIVHg/K1LA5/95JmUz8LDLisOR9ioHy3KaMkuLMjPF9rT9FWvvXSo8ynPs01
cs5OxbWbvQVTwpZhSYYHD00WwDXkZfXKB18aVLOJ38RaP8Ao/ieZK0PO9/v0CSe0bUCq7/rrWpgn
9mza56NkIcwHjpAa0oEki+I/AT14UwIi/MhfoZ1t/u5Os9lv1pD4acElD9c8+doL3cNHuuRE/pd3
N4mkOL3912/18TKj2LPJ78NftDArh5iU6JcoN4QxMDqwGOSJ0ynRZur9ldG2UANU5m62aFQyGX0U
sVkZQ31TN20J/l0PgSSiEOohuG38IBk+YZIj0SQLBY0mEcd8VIJaWjm8LMxaexYWMF82E6w0sQvI
48+V3lxgaK6VUZeuPYsIrezpdOqzdUIz+zsPfNgpzaisjIiF4W3PQgJwHyT2Ujm6vlrAf628+8I3
TlDjt/1qpmRhrtqzcCCpETUAmXvIbegWHQL3pn8dSxRTnFcFb0hh2b4+6pYeZxYW4GhKnoFYlcq3
ehKTiJOjhoZI4Kqu3+HtjP1BgJ5bulpWPCh6kLHKgE7TtPTXaCY3XVh/1SXS6qa+w+jyBBHsLCm9
W+T5FnnovtT6V8DNZ1VuDqGinOHJHgUcZ/Kz4/XftTBK5q6vPk0MeKSzndeC5Jw4ygMOsM/XL73w
UucGrXpq9AV0otE1MCSFxL/3zNpNvfInaryf128h5skHL9WaRQsNg1AzyLhFn3hnSHsoLmEvNcba
uXnpEcTfv9u3D6NtKBayYEp9NDuDdMLoZ9ug28Jt+cf1R1iI4tYsBED5BWlusXmz8ELY0toJyFuv
K1bWqr4rbBTxptE720HtX5SkNFaG49KLE8Ph3YMBRm26ICY4qGXYo9KvtK1GgoNGjyBbCRFLt5iF
CLUaE6lG9uhKXfqkJ+ZuVLG1zddSnUuXn0WHQaIFZzT59Fo8/K6Ufo8y8jsajTVlz8JCZM1CQjA1
ilMZOLlQIxP7dgEfqooD9bST2egr8X8hI6dYs22CacfZVJgTMS6iiyfsvG1WKUeLZnoIBQCd6J6R
0EYZJm19uPy418fcwqSfmzyCgiz1YlBFTSG8sxX1KPnN5fqlFz7L3M0QU5UwB4Y6IlJUnwUVrA66
L13qrISrhdliziZ8pIfYmoS8L2oFG2NMftCTsm2Z71TTTKU56uV0LNL85vrDLL2n2fS35JoeU527
+UFziQf6THJnJTguvSfx9+8mYC9H5QjZjwkoF4iZ25OFUE3WxpVswMLonTv7YUMUyxMyD44DYDwb
+3M/Xfo03anyjT06h+uvZyE6mrMZbgWl3VmFNCILa3akXfXM/GzrN/Qmr0Sppa89m+MjnBTYtZ5w
U5JPhvlEkrpKvwnZA8gVPEmCaa3auzQR5x57Y1gVoQyf3E01cJcYh3RB8EVpuk8iUy3J+lYp+FCg
WcFnKda36y9waRDMZ7/ZUSbNFJYXuqoEgLEwvC3ty/vrl18YBHNjOwiDjqaEBucpPH0HmsOk0D7x
gThjHRwvW4lhC5Nk7nc2BIgpykrjSKUNGNIDP3MAVP7dE4gnezdLoH7R2RWVk1vZPRnGThhJJ739
0Iel/D3xi3YL+1JaGc5Lr2s22wEJl3I1cTNtMEA6S9gje7sG1QGgZpAWxspXsfntH+xZ5iLOCTy2
Z2k+6NIx/QUOONhFA0X5BBDQ1g/06WuNq8Feglmz8oEWpulc1lnhqAQUPZrcMCqGXZSMw01L1/1+
VErtxuijtZL8wmie6zYLe6gbyhiT2wcB0BP9IBCSFV0Y18fC0mPMggHW53bvAC93C0iONeVeKZJe
AwzZdJ2Wp+v3WBrLs0UfWQY4PUN8Gxvgq90+xtrafmXps8/mOt3Ows6AyejRcCSgnhH6c7DJ2wTG
LzWAYlpZWRaG8VyTSZ5JKgMLD4AOTaZtRgfQTbcDeBHSAat5+YWPMZdlBgVUe6lGVhJBBPfU7Emq
pPvANw6l3P3d99Znc79p2xyKA1Z4ZRo/yY5/imJnWwE3LOtUX/neS+9KPN67+MKnoEiC65CbNylM
FfDZAVMFiTscrGIcg6Ng+l4fWguzYy6+LAtY6VXA4/T6UNyXRtjd0Cd0DCHfrjzM0jcRg/rdw5hJ
Rx67Y55PUhNsc3m8w50Dkx7f30EhPF5/jIVhrM/W/FiuRjPOq4mUvLdjQNO4/SQ0WKIY0OJbUkQr
rrdL6Zm58lKbtGSMesIxtDMsr+91Sj5Ufsj/HqwIqP2+xOFDQJLXVVQilHwQmvXZ9M+9OmztMZvc
QcJSnM0+7fzJ72igc6eBPOZ/F7kuCv8K+bzOSlZqv0uDcBYZElnRM5UmaRdZS5TBp74BXLRt6PzH
jG1//bMtjI25whLzXD2O5UJ1Y3KF3Qj7x5YfR9pBMLFaWWaWtlBzXWUYODoeNJXqhhVNUEGChZSE
nv0TTo4bWgTuR2PYx+ymbAie159qQSClzEWU0CJo7pLFLWNP+M3tc5btYaBJxetRoiWnqhF6IfAH
6Bv1PNqmZMhxxThFDo6EBTPdOOOMuPIGFj6kNosmllq1pd14OjxPRznliLihDWFjCN5LVnHLpC8H
stD1R19YqebSSOTHeoxXkeFS88NY3Ac64USTebh+9YVZPtc+drjAGH7i45dOfOLjTSZ2fCVSmAgg
rhk/Q01qt72ufb1+u8WhM4sq+EPiTDuGBmtWvKs42tElrld3SQBjZbzLs++h9NVfU/EtvTox+9/F
yUmvnKmXA8N1rOauSLpvhf//zZp/Dv/X/50//BMq3rcDLQT5uShxgjdaq3JkuG/wQqtrxwOe1njb
KL6/Iopd+vWzaOFR3fcqj+5+X8l+RUl5DtPy4e8+w1xvmOCtk0xqbbilmhwaXboZkADrmbxv9fiI
xOpz6TVHw6huqqr5ff2eCyNtriiME4kzihjHjcbeVP5ZAkyAl9Dkdy34CdB/u+v3WVpO3mS+7746
JV2zs4fWcMHKYLtbAu7ey7GKkP+uy+9r7hfZICb2Aly4cksxej9YTtRZPMihn9RQ/Q3XBBsq4Jie
Bp4fzAdCtcp45s4DTT59cx/VT6JHTfD/rt966a2K8fnuYU11UHq7kgxYQOZWTiTa4vvnDsAUNm7Y
JKo42XXJSkltYWl5c61/d68RW2M76HzTNarj4HgPKl5lXjnSkW/trz/Nwqz6j7awB9vstTxNJWOF
QNNWMsQ/ajqar19+IWyrs3igFbgTdBi6upln3sZx+Q3yxi0YSiTT2jmPlbWM4sLMnSsKRy11sAPt
dReoM34E0BgNrV3JIivix3401mZhQcJup0THpLtWzxeXvkkY+Hjao6CuZsZTVUPhKhFk1ztLlmjc
DFfG+MJAmysKp743ALyz5AkQZqyBsg050ajxbuTwATdyZ6uv17/SwiCYqwmVCK9Rc4KO0bHH3VJ9
2uJQ0Wxys/m7ZN9cSGiaSQsWlhsoUvrUxnQpT2ua34Up8h/5oC6V+jSkpmA1g6CqhXGLCngJ7vhj
j9fl5u9e0WzWa13NdljlCbyiSbY+cIdS7b4C9i3/8gZiZL+b6tjbYdPR4idhm8OnQnduQ/hrtjqt
DKal1zTbBUA9DmUVgIPb9gpAPxuulI+5658C01J2BIm2omdYSCu+zaF3j6EbaicXEfcxVTp+Iule
Kz7XFP2yztsMKNjg6WxMQ3evf5Wlp5odKhog79FAx7yrgyHtA4D1Bb5JSGkq7N1XPszSBurt7989
kup1ZoWsqXP95A9dAdgt34aKcRhRHI7w6+nzQN1b2NPfzZW5znAMsEhItLSj7/O1KM3HBiuc629L
FwHrg0A21xemkh/iHwMVGterowr+ZpB+0XwW259FN4ATRghnjIMNrZTCzFQGey+AJOxr8i7SnBOZ
LrCm2aXi0Otb7Y2R3pl+ddM0d2GgfHUE45T2jESpaHjXvjgg8AGSu1l+Ip9UesovIZE3QulFppMO
sQNOFvQzTbeokNzAWdtmLSw4/xY1qv8rgAXpVSMEp9an0CtA6hnu/6aYh8lUBOde21z8qYZb3Dge
VBYMUg0opo4qgSDV1f62bH0Qs63tRy1WtVKbHErSbpVgf/n3FTv2dOUMvjB055pCx+qhxgVk9LDP
3fadvUsMkHfZt2g1ebywfsxVhVIXZqbHaZs6hfSkwyyNDeXSi+75vttxBo/Tz9fH1cLyIav/Dl1e
ZWD0WRe6qyv+QK+o99BT1OE8qGr763dYmoPybKJjg242qcn6LnvlwaKrD9iAA1d62Ee2eWRrWRLQ
NBwrrt9v6YlmKz7jBWkMRXbAh9UZVe4PjYaBTs//XL/8x99enosKR7+gAd6OCZKp6WzAU9wbYF+3
qZ3vISavKBc/fgb5P7JCSx86HHY596XjfauSscLoygrtlY/+8Y5LnisJdTkux6bKOMYadJM24XRX
GWu1waX3I/7+XcQtdQxEY3syXNA5D4E6fMkHzNXSCIkyDZQrcX3pAcR7e3cTLIJz7Osx38Q7Ene2
4mhqxsrc/njmyXPBoJVqSRXW/P7EEpytgwWN2rRiyA53VkFPJQCX6wNp6RvPVvUcly644TyDA9S1
axtsCTpohPHKpmHp8rOJHWBziCd3I/xJJWNTc/LBiDM4+3KVutcfYOkjzOY1IEUz9XGmdqU+P3uT
5MZWeLl+6aUfP5vDFi4vcY/rh2vjlPKINBS03hiOpy5Ii+e/uYUy17XjEVoPkk55rgskQIfebSIf
pbZbGUVvHSQfLdfiyd6NUJo+i7KRKWvYeWftYswT7Ewx8FClETc2/BjezwDkK+zLB6M07VNSZDSu
O2q57Z1Mug1N0ayamitn0YVTvjzXRJpFO446rmAu/PiaVt2sOUIA3qt3jbQNilOVe9gJSjekf1Zm
6MI0ssXfv3t+K/RTHUsVw42yT1P8oxV0TcI8sMsWzjYquZVov3QfsZd4d5/GT9BB6tynPiXwspu9
FxkPKvXQPL3ABnq8Plg+3pnIc0kkhD58wcVkGvVmj5lMQi00+t5m5qtmevdZPPgrr21h4NuzYeP1
tR0kFnMKixK6yOXki+9r8CmblW3k0vXFXH73umxFyjoswZizpX1nJPEpngCkMXevvydFBK//Dnt5
rn8EAcvhM6nIwunA+KcaoJDUGY/pEJ8nz7gZNfU516RfgOXvZUiyla5jnxFBYU2ylaVzYf2ZqyMr
T6ljDWNsF1L5azl9HZCloplOt4GV2rvrj7kQ+exZ5AMQbw26x3kvcFqBsXZ+exZMpesXX3qAWezD
G2ZE16QarmV539tJ3cH4hQ85wh9zVobzwi3m4sYOtiwMVI5eaqLepdDm4L7tWOuw51lZ3JYCzlzk
6MdD0nY5T2EG9V1v+Ldxf4eB38YDSow4ml2fPnquZoDp61eOrwuTdC56NCYMa0zPYldTGAj2AFuD
6QSJCT9WmCP81dexxCt9N4F4c3KnQ6J3MVN8kib5xvSkIzg9/CXWBsBCSJsrH/UJq7605hhOcdeA
mmrc4PqK9SamMUwn3KLuWgoOK/Fz8UPNIoIUkvjiwE1oi4sbp5KqjTpisUIv9m9hpDBZ/X3Cuh7j
NmcopgMHMw9WCnwLwcia7YDiSR2QSUWkTQzlU5w5RwM32z5z/vLysx0QBJ8CandiupMNbyfBDwW3
2qS0Vubp4pubRQFyVk2b/j/Ovm3JbRzZ9ld29PPhbF5BMGLPPFCkVCqp7raryi+Msl0N3sALeOfX
78XqPifKaEE8oZh5absbEEBkIpG5cq2+IiHrs8afk68JgnQTWny50S/cx7eGsH+4+EcXxIPQRrzs
AEruIUlIr1vJol0KaiwIcv1plUlgYVYUtquVW+h0IkiXcZBwPsjAaah3DOVjmnaIwswAVPzI0OV+
BAXwSde2Y/R4fkGKUEmXoZEObfXBW+4kiGs4Ae+tG1CbfWlsCwxJ8S1oYu8Bney2RQY9wzy9gTZV
uWnY+FY63Ax6SGSd/x2qRUuRBFjwoeI+wRBs7VsJDvARRIDRPm6fx/nV0r4ZbbEWGymuDyL5EB2I
hITOuCQ7PpdXs+HYmyrX1kZXuA+yWNsnD9WX4F41K4w+Je3RyI1Xx9AhUB7vOjQNQUGsziBeBIrd
87umWovkPoaJpmmTDiTsXIOFvcge2hxskecHV2TvdRlJOSB1gI5WKHjBhPfNRECGC5LdDQiqr9sM
Sh5kAOm7awmQ8EBBFsBRiBHOpu8wmq0g7RQ+ikhOJNYd8C91WJ/psCDCW3aTueQusS9MTusywFKH
0FbJeQ92667cjaYNCQN6pc/ZihNcztSJgIxI7sKZ6BT1IiE4DUhXuf1u4XZPWnQE1KLkK6ajmEQG
VJaj2ZrNHKNEMEOLHk/ZeOSPZUJ32ZRfnT8Kiu8goylR+wQ1cQFnThj7OqIlGSL2xbOYkjUSOEWa
Snck+zdG9PIh/ibhQG/Bub2w/NcgxwTn1EZzrSVo0b0fI3s+vx7Vlkk+oKn1EgFqhy1D3Q7srZve
ZOHCT97Na35VtWWSIxhtzdUF6ErDDrz7Nmj5O5uhQjSa84ZGeCm1lU/NEVqoLUTqqZlduVDUyerM
ffTs3nogi95BvPBTnF+xwlPIcMthZKLxKuS0yKLxY8NMkf6PVgZXsFLpMsjS0SbopZMYDxtrBJH+
8FTaGoJNfQd+xAc8SUCDRB+i6aHDD5hAVZ4ANOsb0DATQN7gVXcz9Pp7Bsb9zNX3lcnviyLatULb
09KG4Ek0Jj5OuOs7eVtBA9G+hxrrWgFU9aFkH1OiDBlD+B1ou6oPoCvKb+y2iTa4AvXg/OYrLgWZ
VFMThekmGiJ+DaRkgtjQ79gnXA8KHRpN3U6zupWJFLeoI/kbcDP37VgSJ7Q+hGKm9nq5zJcdn5F9
csj0+CHagN0Nz69MsXkyrLMCryxaUjBhV+rHmE53daRfc1A9nB9e8aiQAZ1R19sDkhckzDO2Q8gH
aQ9+bEi2qSYPYj5rfJ4K45BBnVVpQCFTh5s20snZQt9Qv0Op1flxfhGqPZKcTTSN8dh0WERWRj9t
d74bk/iaD2v4LlUkLGM4KxM60wlDIA9gOgCA7g/ESq0fW+ygj9g5iHbkEKUByaURshkqpqC4Pr8w
xbH+B61mmnFkG7Cwul/EZ4BXEg27oaZ4hBS16df9yIEjji+LBWSMp2mWOGsVPlIN0MymSO0uqEUt
rkqoSa7cpKovJbmCurJrbGUGeRvX3VUMoh7A2Rvc3p3fL4V1ykDOfEig0pTDWBCs/cghQ+e1yXbx
ejNaD6FQ6XcOtELdru9WzEe1HskdpFqOtFkBEAyxtS9pKx7yxBx9qB6k/vkVKQxHBnC640K/b+EE
QER13EB0uAMD7vx6fnDFJS0jNzPO3Ek4GDy14vqOpLm7zyca7+KmnAPXsdeSCqpFSKFHigZeL89g
PxDK/rnkYWluXQSL02XspZ3PUVawpcrAbBbUGXt3PO3p/PYoPq6MtUxHEs9kRI7HgTLE2JuhAWhF
NBUroatq+GW3Pj1kcsgsQtgWw4u+vTG0ygZ+p34nIjJXzo5qAuv3CWLN6f66qzqPgyfWfaSdueNW
dFmWTaZ+pN5IkgLafGEGdTAkvjVQAwBsNOIuPL//qmMjJSCgXwv5zxy8a047770kHqG3ulbmVNx7
lmS4o1kzQlF2Dxu7cEDl77bXRMzfwHh+zNDK0JF+rddfFXjL6Mq4zkyoB2KfqO4utWFo0uDxbYOT
dQlcG4hxQCwngV7nRbsmIyt1uwL/posCHwQOsiMexdHGyYo1QhiFh5XhlIaLVoPExb5NPQQNoFwF
oQVwnNzXUCkEP4idGRvLjH+dX4rCP8lAyhikm6Bdxs59PI9pgZYQ7woH4j2FWPmKkSiuWHMxnk9W
OI1RHZmNZ4eAbOOBP4MYZBHUY56zT1zwD2umuDEa9O+fX5Jq/ySjr5KOMZNgOjNPLOJrk2F8nWlk
QB6BxEE56mwvEj7ddx3OSEdYt5bzUjgDGUw5QkUQfZWaHfbD9CRiNFH2SYAn4Z/n16WKkWQ0pWAG
mNgNQMe9/smYtwm0yWg9bWME4Yj46g4a1Fp7PREoxUSXJcRlYKVu2r2GZ5ANBzQcB8/d24a+XXQq
l/fRost4fmkKNySzNFp2VLDeJXYI5fpiM0EQ0MX7f+X4KQaXgZSGYQMjNuA8uIW59AjNWw2EXivR
lsLJydhJNDnFPXQOgEwpjXzDoey8B7Z1vo5SEE6D52IElXLTr3wNVW1MBlK2NYJUSIWiDSIf7aDj
SQQqMrDF8KqBQgoAVqPr7QvgSFooV1XJHIBfCOrCjVFAWLxdyaOoliw9BaDFbpuZhyWTOntekHe8
qp7qvD/OBcQmDW1lGoU1ybyNOA46cV0LTP0e+eFM0JNGHaFz1xhxVcNLXqI3cnsQoO3Hc7aF1CnK
9k6CGLxvktfzZ1o1gRQa5NSCpmxp2+HA3EdkhrYW9JnnnH0/P7zCcctIy67vSVw2Jg6ep2UBr6Kw
0x1I96IsTyGPfH4Shef+8ESfPLfoWccNlP1hjmn5qKNd8HokEBXL4yoKpn6MoFYjojuzayBDfH5K
lZeT8ZaNp4H72NbtEAAvoU9+bhWbAr1bxTeb/ZpScGxnH/JWldmv2LBqShlzqfWZAXSiYYeLVOCi
n4i2hRE4BojFOeTG9h6tWKCmRQEDXLFkhU+SoZitmQhmTphR17Pcn7vprhnby4Le3zGQxv8pmMMd
8F4gpivdLogdOwtGD+UlsHqwlQBI4QJk5EtZpqJOTQRALRe/iDbc2TXk1lI7h4oaGd6Z6dyfPw2K
U64vxvXpAI46uOmsYQngbQRazHpm2SBCS+uKAKriK5aq+hiSKxjsmJZJi0liChJwiDDSrHw6//tV
GyU5gboEidhUAFuiaQUUbwm5c5DwcREXtL1wAgMijJdNZP6+UY6tVTVUFlB6ynekTgCtNY6Igkuv
vk7WursUHk1GYZoGo40N2TDQzow3Y+o+JZ778KFAfn4NqvGlB0NqObwaCRBGHpSKnWa2/S6B0ilw
JivZl5MfGmSOS8T46TTZdqRxqIujKNlnAySTh9u6NN4u+PEYe3Ghn8bO3QpV/QgmYXR5iEhzT6p6
j+O7ckZP7g2GXw7Yp+HnvJn1VsfwVVIfMsKvO+CvaYFX8/mfr9oa6VJPjbpthxLjz4V1KCPtniyq
2efHPmkE+O2SESO9apeOgBFMzAbZG9k3Du0D5iVfIaB+BanClSjypLPAPJIdA0qkuWiftEPwDQZ9
Uwe4M4TW3s3RRRg4zCCZc+z1/UhAWB8yCOy2kO/FWxOvy0UNYYI+JzScHwk7QjwwOL9zy8H8R+kN
80lWPTueGGsL1wR36ivBmmurid8m0LPQLvlZLGqaOvpig6zVkgu/lZQQsGmXFW2yBHdZLaAn2fdP
pDMg7Qou8B1FI9QmEk298sFUh04yeD2OhUUthEi8SHdegkVM1mpFUXHqZLyik0emLjpgxnvIfS4C
8Ogsb+sW6P44cnZD2hkBtUT94/yXOhkpgVhVOuOwfS0BqwGWoltHEJ3eGV6xB5seWPugoNlbdYgH
8Nr1qzjoMjKypBMI4DqBdrcefA1tKl6mzPoxec6V5q5qxakmkTxOq5GsHSpM4jCIo/sQ4UuuNcNJ
r5uqy969No7D81un+lCS64mhPpPprLHDxE6gm153AIhkYYd2rj63mD8X+or5KqxJRkY6CRNQTUCj
Qtl4O29GmzqdGx89y+gPpeNW4yK5rrS4+mHbbA1mfjo1BXZfySnxpul5bdY2ULxoI7EeGKTXUd/y
vdhAmHnjZM+pWfl9Krbnd1NxUcjwSVf3eD2XuQ0ojKddTc7kPrvJJI4aGb2v56dQfTDJK9V9w9oI
Ip0htFADO8u/zg65t3Vg5EgNweAWBNznJ1IdQckZZdDvFJB4xznnTeDpNljiuq8jVJUju304P4Xq
TEguSNMHjk4Y2G3XdXfehNxaEwFkXFWWPzd0Pw75O/rZyx2qkpf1S8NXLL/l011eTtxrQHwKjUmU
Tkyj2QygTkhL8bxgqiF9DhFXHSoj3Y5H5hVtpnLlNlEcDRlQ2fKoT+ue4ZlD2V3uCfB7xOWXHpXo
83upOBcyerJseFfPdYvbcZoORXTTjXvPtYMYHKPD9O2yOSRnYXUC1NUsssJa9CnQzewbVLie49Hb
DI74xiqw5Z+fSLVZkt2CDmmMPCh3hxAM3kPjGCJE0yaJjJXshuLqk4GLVqKzTEswvEtiQNHoDA1O
g678doXduJKB6j0Hb1+CA0bSHjkhq/sJDpSNw42HqqzD8/ujWoBkm2bVmgNjmAMq9mkAIeDrisX9
ygJUXlMmbxzHwi60RaaxzcFXvfhLt4toYLd9i7nmo96RLejkvplp94XO0G66aFH/QC0Szcuhtm6F
hpeil0Ljb+08rQFMTlOqgAxdeiJ0lqOJXsPoAh4maucNm+c7+OUHnesPboNUYcLetai+rvP8oQWQ
2koSKFJpaM4Ure47LhTvIRqXxdrPrlh7/CoCF5n2EX0BdRUjMA/LTmw/EGrAdaRRrW8HPjWbser3
BpC7K89U1YeVgYvMs5M6b1BwSmryoqc49/Y4ZeEU/3RTEjDqoxz7Uhe5h5K15a7cIwrHJOMZs4wD
ZI/WOuDhnSfNBR8g0qE/hMi2XMwrBq24SGRaSAiNjzQq8IDCY4A31hUgoCCioFXv16zaQEJ8p5E1
agDVeqRniFY0Q51FeIhbAMvNDOl/cKP4OSDe3DSvOsBAVuxQYeQydFGDYnumLxvHs/qxydiNRquV
/VINLfkPj6FklwyAE4GM5AbU/bczpNovs2LpTs+I3s/pUnjUS763oNaA8AqGdH7w08lCyA1It3dh
97kwBEbvF2FL/px4+tVf7Qg1aQN8dpTs7OyVG2t+Q7FTMm6xrw3d00eBnSLuLXRDD2k57s8vRnFR
/AOwKOw5wyMICZFWfzJjfkuH5FjP2Z1rOSspZMVZlWW8iVaixozhQmFGu57wW94K4tuDe+yj+nvq
TO/nl6KaZ7nHPwVVeRoh9LXwWUa8gmZtz+oXm+mHqH13VzZLERHI6EMy6mM/QHk9nNHxulxJBBIq
LllTalUtQDLq2omt1OJI6BPxE1R/W7Sd2J4VIHmBQP7p/CapliAFBhMjtTdSF63aenuHKGHXFc6O
8WiNmFp1VCWj1gGk4l4Oo54aEgwAv/uxkawJ56oOq2TWRo08bZYZKPLXbdB67Og0PNCqxK8pYKbn
N+g0XBxaH5J1t3j0ZkaHjAsUg++AGjgACw95Pz06UDe+8cb6UUTIsJY5cOR6cmBseuUOCm8r0yvW
+A+sYEWLHCV5PK364thDrs7U+ZbjOedrXv/MK2sbcQ+C8cTPC/st1Yuv9gj+mVjbuX26I4KGguvj
yq9RfE0ZUViWXeaRDrmgqtUP8WQ9e9Vai7ci6pBluRlrPAKxNNToB6vbaomm7ea2YTvH6dhr3cXJ
IXHjpYBqpV/Ob63CvGSAYcFrx4oKlJXmZLBfc4PpHMFNCTSml5vu0Ut5G/t1xpuVx5Bq85Y//+SP
QBI1es5SqjWi6H7ZPJeuEUWqDonkKTzmFXpbw4pT6CfiwqFVegMOEsrWGr9VeyW5CVTciOYMFLXR
cr5qcnTCDtULZpjEC6vQe3v+i6jOgOQsBLFAhpfA4YE9Qv8ytvGgB6JyE77xxOQlYT2MjuYXYm7K
TVYU2kXCUTBxyY/oCZgdINmMY22S57FvkbUt+YPVdKjf5+nz+cUpvpEMKmyyKs50DWE1+AO/91F0
ExMzaCp6ZxTG4/kpVJGIjC3UG7QBTT1yFy5rXzhAxUJLOaDZKGL19Q2ofR5mNMhWoA9d2lqy1F4D
9KgWt5ybT2eb6NwrR/Tchp2WBjQ17o25fxqrrA2EydPw/PIUd5UMOzTbuJzwvyXOMloAhug+Z9Fj
4q0l8xePfiK3LkMPKwKOxyKqcVeBItrrtyye/BmpQIfagY4IunF3Q/5yfi0KZyCTPk5lpGvamIIH
TbcOvANdcFLk386PrTBWWZ+6GcB7krAcVTnTvYvq5AqBg9mkIanE9dIRcn4W1QoklyBGphV2jeaZ
qu7Na9JF+saw+bTiClTfWnIFMwHjCo/RkThGFFeC99KIfhsNF5GEGZ6MRGwMkiZJA0h0bosfFnjI
P45TUWZXaRGvhemK7yBjEPV4mlGOQ/OPntf2DSSO0t3APGPfZuOw0ZskDYtpiFc2TPWOliGIGc+Z
wU3ginnR/jJy/bVBYsE3jXRH62oTFeNVbVrvbVluZzziVgICxWeSkYlVb2gD6M4BxUZdQ8TGN5bw
0o+meeWtoPArMhiR10OWsQFdLDz1QDSbeOAP5d+yzLzRen2NgFX1nZbFfXJeczGmFfQn0c7GWhEY
PRgb88iq/AZ8UGNPXb81i7XEg8pFywyORZ65EwNzSEgGV/enQXsbMn6XjtN3SN3vAHS7bnsdDezo
rvDdHEVFJ1oT2FFYrIxGNMwGCafRIGFhtgLt+f1tWYuVq0e1h5I3qMeCsLpGSyPN+zcXIWKgTf2V
N/CfZEw2kUb/PO91VAdO8gtepfFMAM0SDou4sWWVN+5gXsdJtQKVUe2RFAqMpTHlme6hbaqM8jFk
EPNNAsOujNeLfr8MPUSvEnNIhH7xzkGB0+i+myg0BS7YilcsUmExMvxw9ppWd6PcDa2Km1/QDFju
wcvg3Najy3xhUOTXLlvJchI+WY3elGOUU6wExG4OBFxtzTsmTSpKnxqD8eX8JIorWSZzJJ5DvSpt
KPQuGILmllASFMlcO+iZQ5rZd0mq1X7iaUYbsDYj92PHqVgpRqsml/wCeoTbpnIS4PVq97aLzT2w
tl8NLxs3xWTukXHbaBpB75bpDeH55ao+3nIqP+0pit+9Odgob9G5vbMsc2dG2VFvrEDr6O78FApD
/QCSfpqCJYCL9CkitRlyyAZpDpFJbpeIcEkmL4nk89OoViL5A9dASgxPNUwz64nP7Y76aMzs/Hy2
38HY/X5+FpU3/fjzT6vJddAZmVmBoBqgBwNdQGP0AJBTaqFkbBk3Wd2FHvjrjX5jI5d1flKFi/i4
gD/NycGLKuqOL/VbyKFkI7rSSGuscWcoHJyMPEyaJHfSEaPHWvEdEF0wElZ7wdbkaxU/XoYZ1sWY
JGggQUWORT+qgb8agq6VMRXPNxlm2BUurs0YY6PTGSQPM5qcCRTiGjpvEloFzUBWXI9qEcuh+/QF
+gm8AB0KQqFeGfGtgYQIcgfVZSGHDDAEu6elUVDxhJBd3vCOBb2RBak7XTXzt/MHSOFXZKbHaUrR
7BAj1VHZjT/lC5AVGWJW/dDjX4sV5poWnJ9JtVHW7xvV2k3pljkSlDmawHyKor8xrTUCqMaWLLyc
dRSpUoDotbb5AtHSu9JdxRwpvIeMK6x7OykbqIGF46ib4CmCloJmR28kTsF2Bn+7co5U00iXPTRI
U6+EHGTI6VOxyBDrcdB4+hcwc5zf/9MWQWV4YTfOepQQ4EsW1xTbYMApSAD/NBDm147rW2OygmQ5
7dahIvn7l4ZGTDfwrMSpJeDyxPt1oRnQ0njj6SIoprfz61HNsvz5J8OjbVlXGtKuoc5zfpOKpPSd
rh83RgnSVI24hQ9OuGIlX6bavOWrfZqsg2oetxxAzRsgzAPe9PEGhYK32KrCjlYveQ9wflMV5KLI
j8qYxGk28JapkedNXe0HtGrawGC5fXV+4057dSoDEQ2rnOLIXQg+a8HbUM+i6SkZzBHvctyS2/OT
qDZMsnZIf0BauwED52QMAbS1AYi2g8ULG67j5655mxveRYEKlWGI3cLaNMcxmPjoEg4VxutQa3vI
+yQbPtgrF61qPVKsz8fE7W0XrUYGiSDjDfmIYrOwVTWNgX5c5vOxXvn2qs8jOYKezHXkUvRRUSPZ
6mD/4Zn9qKXNSjCkGF4GHvZsjNwZKHzE5N43bTFINt/EaHa76LvL4D+BxmfiLDQVYmDvoPa7KZrJ
Q0Q07UzN25QtOVA6OCs+87Tbp7JmNJ0MoL4jEF6knddApBwPZnDprJxgRbGFypyIwG20adLbaG/l
gvIrT5gVu+16l9V+PDl1EeqzKJ41m5t9kHvmwP2hnQeO1tGlcIwcCDe3QxWZ4qILlMoAQcvTJ6vT
UEOMlyZwLy9nv0coe/67KaJXKiMBnUHX0WlZIaEZO5sYYsud7t2B0gK6Agwaj7ZfAFzZlTcRKNkt
UFSfn1bhxGU8oON4BNwTSHPmQ1dWYPOOnOha6Eh5+1ZVeOQQ2WlWXXFijOyvbfzv37Ramv/8D/75
Z1lNAtoKrfSP//lScvz/f5b/5v/9O7//F//ZvZe3b/y9kf+l3/4bjPv3vMFb+/bbP4QAJLegXXkX
0+M7svTtx/hQk1n+zf/fv/yv949RvkzV+7//+Fl2BZS1Ht9ZUhZ//P1X+1///sNcYpP//jz+33+5
LODff9zHSY62k6R4b/7xX72/Ne2//zBM8i+im5ahG1QHFH3pnBneP/7GIP/yTFSoqWdQ23EXvu6i
FG28zPovzyK2R4kN1JCLprc//qspu+Wv7H8Rw3HRyaBbFMh5/Md//N9fd/9XkvuvD3JaW2e5Y+VU
uOtS+YxE5pQNOuUUrYt0w/C4yQHErW6TVSbhU25kmcD8/XKPsgYI36zujyV/ivMX5qxEKKofLt0Z
ozdAZXuM6UEDeddmjtstMm77MaevJL1IbXn58dJ1wT2zB3krSY5u1EVB7fW2b3MiQrudVmIfxTJk
QKiTJ01VAyVxsMh0D625pyhxKxBp2F81aJlc4AiwDBn92Vud7noA0R00SE45/UsHjTdHJKEh3h2x
RuN16hJfJpFCxjk1KCDoJj1kBd2y2tuwlPlp92ZHYAiqZ/RMPH0ysL+P8Gc5KMWJkkk0iTV3hea0
9OBW0Hab0azg06pbgxqoRl+u9k/BaAu4GCHQ9j0A7xHvkhjv2pxeEh8se7RM+mnwtLPMeRaue3A6
cT3Z9TcL7Cl2Vqy8DU6FH8vwcBafh++HHKFtErkH263vcnAejLb3oFXlyoNZNbxkyk0DBEwK3u6D
XQ63TQPJO23M/dq7iPZ1+f2STWuNNyALyMgBeFunM3wOswAgm7zw+sto7Ppvwz5Z6QdTnVbJslO9
NocCCZ5DDBH6wHT5C03auziKHpvYfJoai/oxFZcZuYwt1dC7XyBYcQ5O5FUBE91Pt68ezQLLbCu2
Etqeuu2xeTLEtJl7r7YyTFKW/FBoiG3LAY2Ag5H6jWMFRgWRj/MGqPBZMm60AWNj3g3Lciw80/MS
YnYRhQBXVhc3c6P/eX4WhSHKcFEjKbKBQkDq0NrIA0xoQISMRRZcNrhk5bhU21iApOSAVj3rekQf
xsbRtGFldIWhyIDQ1s4p+Mvw0/O+9hmailG+8Kvmksz/8qUlM/fySFh6lbgH1v4sCKpWYwbtjZfG
XWMUUv1+ydDR/DaYxQQ/UpR2fGX2zSLeOkA4Tmdk5cmnOkOSqRdQpBk4aEAOpTkVOw19Rn7iuML3
IPS3E5RuLvvOkpnraCHu8dPdgxfNO5QuH3O9uqRNAJ9BRoOmIis9Bj22A97iQQkSsysGuVHIaa4p
wSs+g4z+NPkci7Jh7iGJyochsb7Wmoj9vOErHkPhA2UIaKzZ6cBnjRzSmC80CACqiN04RUHv9LdV
BCHlNYSmwpZlJKiL4vRklhCCM0yu+QNU4X3o7KwAyxVHSZb+7lOrMsiA54xoBh+EFN/mEYyNrjDQ
WwVC6vMHSfUtlpV9urm1tppmrXDJAVRD3yJRv0D08G1uYBmXjS/Z9FSmA+vwDDiAdnd2cKvaYN3s
1xDqqi2SDDpuOANhOyGH3P0FQMTd0Okhh+yAG9UrhqbaH8meIdpSAnuN3+8a4s00I+vVKOvkC9G7
6sIZJFOeu8EqZlCDHCAg720aq4iCsh+hZBUZa4tQXKEyAtT29GaeISt0yNPHiRq+ltc+YE2+BXYT
M72kFwt+QwZ6irFik02q6piAn2gnSGTtLEatnUeyNULIk+mVZQ4pGGdW22qo1ubHKM7rjTsOAIMU
Na/ChhfxazlHw+ukN/VNHvG+Dj0vzZiPFEhX+QNN6B2oC6yVnNUHRdGJF6aM92winRpR0ZRHUVhQ
0XYZWPuHssnmTQ3qx9h3AC2Fdrs7Zq4PbU+z3A1A/O1BZujdjL1m39fR4PnI2tXbKLOhFD3HHgs0
t6vvdWvgBwAUdVBPRCJEtb2pfQPqdseqr5th5eAp3OQ/4KNeP6IVkYpjG1sF21Qkri2fik57cUxr
4a4rCg9/MLSL5I/gpNyddwkfdDcndk6uiXM3hQaCVkwHFMG3uFmCJHy8pz71m33k6z6aLldWeJJE
HcdFJtyZuizKswQzcVDdvuSv2fUcBfTeDZuf1p+LyBPbGGnAfqwsTLGjHz/jkzM1RFrHJcN09Ma9
Y7eQqK2D3twwv/d/QtE6MLcMZ3ZjhfHV+P38nIobSK6Gd82kuaQsJ4Rk1ZPD+i/j1Hw9P7TyO0ne
1UjKbDQRMB3A//tINjxE75SfbQrf2lgbIwS0dUPD83MpPJRcBi8MU1AH3VkHc9Ru28q9BwvdNmrb
F0IrdHKQ5rLrSC59Z6KcSORl0wESZWB4qb72vXjqLb1cGV9xIcnF70ovwbsLWPSBk5eq/A4thBAg
7eskFSsb9cEfdsJ4ZHLXDNebVztFfhSi3qaOdWdBwNyqzSsUSAMXPVMe9W56eJIsTq8166Zlsz+Z
5tYT804MP1tv2qGX30+I9jgWXeFTJ14jWlDclTITbJJ6Ce3bJD8y4BWuW7t29iOoEI4p19ZarE7S
hS0XgHQmkU3K9Eyr8qPugUP1doCOF9skOeipSeGAZ7fwnIyjF8dqb1E87K5A190NPsgKzG9Zj6KF
mxvm9aD13Z/nD65izTIcIYv1xu1xrRzEdBiARq7oy8jWHqQfx/LEx5YBCQNA62jyS6YDuGfbVwQJ
lfDrxHZvLLPtb+FGoUCtu9leRE28q+PMDepKrHGPfPjjf86Otp/fY8ORNrSKx3k86A/8cU6C6M/8
1f5qviLPHwHKCIkfP0FRvvW1vbZyq552Z6DH+33KJgYM104wZYGiYjveRc0aI5ZqZOv3kT1rTiC8
M40HNAv5o/3g5D/OnwDVwNKJHCw9TtvYwE92+lCLfyQ8v+gd48oiCPU4DCyyzfHAxK0Jtquovi15
D078tzGdcFNflv6S6Y/jCFnstqyyo1N0xiZBQWQ3R2YO6vCuX/NapzeJyg0KvK203rK84hgLln0v
QFDp+p7Xle+mW+ff8VedzzsjCuMy6bd9JPSt7c3FzrWF9S1y6vHatubmHT1KRrHorABaaufof/UZ
AKHPbVdBDz2uMufAPPBRlLqIXoBxsq9j4HubTey108rz/gPmeMompGh9aqBmG5v6eBg29rUZ5kGx
TQPtsTqIsDzyfXqVbNMbd1+HNFzjcj+9d678Hrf6trULYeNOcZ9reIEhWgmPTl+6rvwOj+O50SyG
k5t7jW/xAnVpz0+z+1QA6zavNdye7BFHpUd+juuEaS2JcIxFML8kb+zWvE6uiq1x0G7dULsp9+w+
fhS3xXV04UeSn+V4HQ/UFdZ4iL6LBCrAvvHFeeYP5dfoFfQe2WYM0fhDdtHBPLKf3dXqk+D07e/K
L3aAYEFhyLDSzEchIrobt20whGJvBTxkYbYZtkMQ31Z/Znu+r9686+LRRAyVhvkuXomtVWdl+fNP
ESifoUFMQJuP1Ef3wjm7jbJ4xYZPL47K7T/MoULPLbiJXNxZLdoU+z/j8t4b1jJnp386lVt/Oorm
H/QxZUcqSnBq5Sa5EdpUreTFVaMvNvBpY5hBvblLy+zYi9belG4eAnC0Buc7hYdDUCL39TiZGKrW
KMojEh1bi+t+kiNYdgVEu+8c+hKBscKDRPT5+0YRcchNPjYbkYmjvDwyKIaYeR0WGvXLzlwZ/rRT
AFXV7xuFUoU7aaTCs1ZcxfqxTY6jfdVC47yef51fgCqGk9t7iiEZ2xb7dYQYpvM2zE6NLurKuK4h
l3rlaGb9krvoiTImQ9ugZS9H2YJah9aY8O9B43ZXAIK08nxSHWrp8i6gAQEggV0c0X141dn5PS/T
N6fw7oE3WQuLP5iF/3lnUEvKIdGqRid0J8rjsBmDfFvvEKZu0eK2NYJyg1bXTeQPezBq7cQNUsbB
35iF3yALn+uJH71Ap+aV7qrIEEv0gAwFCEZCZ/vD8LtdvWFhuXnv/efj8dbavH19Gvw41H3hm/7T
r19rjZCKQyp3Dom6bC2vTMsjmmGPSdEL4OqyB8Pst+fPkMKc5V6haKwiSx/H9MjAgfZmJkaxbcvO
XnEWilMhNwWRSo8QX8MVVeRrZF4D0QBwS+Z3xFoxMtX2LBN/8kY56hwGeGjB/6kNxSa3OxdUpgaS
x2a55pNUa1im/jRFPIO+1BKYYnCmoE/Yxhp52Ir7obs//wlUE0iOoqfIuzY0z47QFulE49Om8CPT
2LSFGVw2gxSy67qWla2JJTh6ujW44RuI+EDp4EfFWtun6hxJ9i8cojck7YojpeXD7BpXWs5Xfr3C
kco84wOYFcsYmqUHjU52kIOZecfS9HrowiqGcKUWaSvhjuowSWbe4KGdGiRJj3pcvc9O8TyX2vVg
zWs984rx5Y4fxmOQ3Bt5ekQwfhwT893pm1sQw68RFHyY1Qk/JXf8uJNbMOYh+dMGKLaG+Tb5X86u
rDdOHQr/IiRWG16BWWAmmWxN07xYSZqyb2Yz/Pr7TZ9S32GQokpVOw8YvBwfH3/LptgMQXs7nHJ/
3n9AgRfD73dviCJe91nuerf3oMq2yb1vLsj/qZDD0ajMpnNJspxuC0uFbHK3LyvlW2kZYFL/LsYJ
WoZtKlAlaGhfPbaQmws4ndauZRcmsQz4z+xCN+yeIu20B1D93o20WzkhLD35/PuXIAIGCqWzTcSh
s3HbnrwW5tv1pb0wp87IsK8PNg1amo6OPDVqPllTupXzoeiP15+9sPBUeU3bRq6UXe4c6hz8RKN2
DXaYstYbig4XQ/vvNSLv6VbLRQoLqQPpDMCVe5dDbR2GKZPJ3S5buz1b+hRpaVdzZyApRrnSxonX
cT4Ku/bgrupzuFvo8Jf/zrcAevfvYAwtHNnTGfNHq5VAzFaBG4z2yLP6dznxTd6Ma9XXy1sGslS5
obakEfRmD+ZUANtUh2NbbU2WeNnapnR5wlJZU7hvslRYrSUOLc/8Mi58xldm1ULWSh1pDQ/xUNZR
jWO4uWN/nMEdb6qb1h82zp/2yT5Uj2topKUSg4zjz/o0tusWDcVBp7vjZj7SLYy1/NKHlc2O3rCT
FRa/7W2zLXfFSg1o4WKNyvh+LPJe7xPMgRrU1CZi+06Z92zCOTXt/QLkHtJudV2EkGkNrDJ9NNjz
9cm32K9SKMhjUpxVJRAbuTtvDT/dkkANogAz0MW1hrcGmbgccqiM+Nf0sU+zCVMD/tEAC26bhHnK
GtL/L/v5/3sYdaR4MEyVYYt2FIfe4GAR8VanHoqXyTE3UgaXPwvmeEBAJz+5pYjtMPQ0EFHbb9XJ
dHzTasZt0rDhxkjMOqAVy/Cv3DqfgsddobLyqMcGkIdFUfvOpOdYQEbh65DegziGVa/qES1calIZ
qUbKDJu7icEYtpNXBnVg76J9v8v9LMSmvANfxR99sdE2fWDvIcSxG9cm4MLKleUR1dmZ9dpB7aTJ
XeWlvhtvsh8grJ6ygIbZrzxMHoc1z82lKSfj1no2wOOhQn2I7JL98KTepI8EM85+sffVCbnlN6sx
MnRN11VHc86VL5Zm/hCX8M1YvdpciKUyWG2cUgWma3h2fBRbsrNesr2xj0L7mATqtgn6wPKyk+Nf
X6QLa0fGrFl9GUMKEx0WJTeK9sbJlq+5NV0cd2JY59+/pBhRE4HxPA0k6B3nVE/JoWqalRPK0qOl
yDLC8BmbTFeFTUqQCNxVfOV8ePleBi8tpRg9jbM4ytsyLBKYB1VWOYbmUI17CLZ296RPIMDTj1Pj
zqIUW6gNmSF8mbXt9cG4OPJoXAo1vWXARStto7AHc7wst8TiLnRF2jUe2eXlgQakrKNrEp01Ecf2
XCpA4DEj1WEiU6oo2c+U7MCR7WM3JtAE8QWU8ITHxzJJ90xx6IGm6fSmEzsdD6mRrq3Yi/OP4M7w
30nSRU3bqKOZh2paAt0zFU/pNP+GsOnaGWRhqvzv6nKCdw7UefLQzpwdLYo7YrKVybIwXPKNZWJD
HoMaYxRWTPyI4Al9yydcUeI+CrkcL1P/W7NCvsVJuAo6C6mi0KFiY85Pg4h32vQj0t6vP3+ph6RJ
wTuaDelYRqHIXi142AzjdyRYKMEt0L+DO2hjPsJRBG+ufebs3qmeNXPlBu1i/oxHSwlnnZKobJ0m
Ckn1m8y2Dy3cvWrvjDS5LbPvRRnj3PaXAGaMSZH2oohC8EF8J9U8kqxp5y1NHaln6jh2JkHTMpwG
bZel2mtjdrqXzhpxR61fuxldakXqJMsYSQZLtCjMGarXLHNjVQSVAjDdWk15qQWpi5S6hP8RZ1HY
Kg2c8rJp5j+JmVg7EzZeR20o4+/oT2AuyaCszmBohwN7ruIukB8B8fWmKXKr8fn6KliYUDJmCnSz
oi2dPAp16On7kTr+7EV/UBnsbu14W+cAml1vaGG5yVX+kvFK1dgQh/VcNTdQJWBeZkTR9vrTF+Kp
XOSv27oiHSTTw5mqZxpqfS96vXGhsL0S9JYakLbeusNI2NxIwnJQ9lo1bwvV8qHJvLLmFoZBNhEV
WjLhnrpJwtEa3Kgr3HrUXasDsne2fCV1Vg75S4Mg7bSUwh58svMkHGwxP/bgAHTAPcxqcH0Ulr5C
Cqk2MDi5pc9JqHP6lJXpKWcZd/vZvKkt4xEfuAIkXvgMuRg/Mtg1UDoloSreOv5zVNfO8+c49L9D
DwHP79/Q50zpZA8RSYD1iT0jU38VYtgJi8EESndNRX0npNiJVRvohf6Sy/Jco2rTgSIcdhywTjhp
CE9M0TFWxhujUVrf4KtiZAvzV5btGmkMDf4eXabR1CWmss+bu1JfQzEt9du51S9bRqTqQ4+kKgmn
uH+21NhrinJvasRrC9q7Njnrd4luj3wq965PtYUILIt2RXmS1ymtk7Bn9THOy8AZmzfYN3uFyNZq
6Ut9Jq15x1GMehpVeKg3v2E+72n9O/2WqgwC+98D65cuA/VxglsLV4KchV11E5kaQDxrO+DSApHW
OcPh3NAGvLlW9Dd91gfT0H+ntob3ltZ4DbUsYzxLC2ipA6BI1tf3SjZloa0Av4MyWP8YTUT9XryS
K/UAwJGhshMl6DOLB7BiYB4kbdKVZGphfOUyvYAFRgeFyShk49nQ3h54KNS62FHNNFaaWBgIuQxf
NalFkojFYVWY71EOeK7jrKlxLEQPGXU8Jp1SkAZLoLQNv6Eg7nYFrAjg2lvxPPXUXnu5vtaW+kla
3XUPy3gzneLQrEEUjWCx2D712Zqu5NLZUwYZw5i1pQ66KYz137au+g43vKIYPc3QtnFU3Dhm/xQX
vVdFv65/z9KgSOtazbu0KUzs5ZnNttCPxiHG+PO9R0vn6KHjbMS5LglbkhzasdhGarIylRYinowo
LlraQwdRnB/NAxJ/ihLJrehdo7NWYurShJKWdlzyzCkpkpDMeUysx6KqAqN/S/R3lJZWFvTfg8qF
HVbGExNFdEajou9H7yU6tA8spNuMenrkMahJAn5W7eJtvjUhkfIT4Pa94w2e5tUP7Z365Hy2j+bP
EpBtn4dlCJWb4rHeTQf159qx/LzPX3q78+9fgrItGDRAGZarqZNjmSC1N7vmVYuqj5xFdwLSVijt
3F+fKgurSobCJmDhWF2OGO2Y2LUgzsV/51CFuf7wy3VPYsgXdJVtpsM8CyMc80nNPZWZtltq/YSb
Ritq9vYwT17FcMfKJlYGhcOLmwSMj71WxO2PTB0tDwbMTVipeX8HnXPh62Wqu4JEg9cSVIMUPXmv
OwZ3DiOND9PYZZvrb74wCeW7vwQ68ZZFCQsKU5DQGo3qXhnGBpQ9M9qPPandvBnWAG4LeYus+1VU
hsKZjdOPofOHpLBzYFGNe3Xid6qevmXFfBcZ45upAZF+/esWFrF8TTg23Mp5ZbFA8P3MqNvXr0bx
kwxrFJilSSXFHzPJYlu1KAuokb6mhH2MRnoLCYaH66+/9Hgpr4Ag/MA0gtfPIfWspUUGPYcybJ38
7frzl8ZDikBz1xvFrEVKkGlGAPl3BUf3DkmXGcJm4dfYVXs+jTs9rlcm2+WdQJcvCi29mLpYH6GT
FGefWiReEhUGkde/5XJf6fLd4BgV6WxB3C2g4hGMLddpfiffq13p8q2gk86Z08yaEswlh5ij3Q3p
yZiglPS9Vz/P3i9hMKnHNLFBag1JKrAd9ztteEh5/a0MUpevAxFI4jHVkE606V6fsQbm0be0H6yP
vMZZu6n4m2H9P5Tr8v2f1pucRBq+weJl4XaxBSG5MZtv+eikt+NQ596Zi+rHKsgNU2V+EnN+bxVk
GrztYGwonNMAJoafCeMxJ2PuZrW5ZnZ/OQhAT+bf7oUwYuRMbaUEFRb+AzFBbNfShALYW8S6n6vl
uLLbLk1BKRq0sSCc6iYLStPyc0Bc4ePkObWx+940kaKBE/UdT2odj8+TgOTgHJE4+kWbNUmzpdeX
ooFoFIubwBUFrHvPnd6tmpM6f1x/98vbzFmT558pXmPbSjWGbSbO+sc4igoXlq21DyTnu5oYocqa
NWTfZbg45H+kpIIoNNYAMzZQijfK09RPWaBXlrltkPWeuhmnm5ZF3BvEVPizyA3UACb6S220nLla
pwyupmTGXuhTdwBvXQ1GQqHdAin/3E2dmHyrpqLLKmIGMoZ51tEhtTP7eqYdJlKs7BpLfS2Hk7Hk
VtXi0bkRez2YEWL8sMrP6Mxr0n98bzzPc+hLyAL/IsmUDjsH1/9EQw82xTu3Ug8ujmCs6pvrjSxM
SFkdrFPVqrLOH4LLoxs7GSPP1vT7ITfX4DELZyFdVnlKVai1tlUEF1dY2QTIr6A9aib9x0T14tmZ
i/wEomn/AZd4DXXCsrEBLy7a1+uftzROUrjIaZVOnYHDC+f3MUvcEsq9dumahuPX6donLvWhFDQU
G8AxmqFGWOt3SZ96FnCoQq1Wdq6/5eQLYV8WghKVkde9MHA5xQs9dOzkj65Y9bZkZ3CODu94ZtKd
leJmA8LupY+y1dtUKQ0c4c7nirE+KSrFydN5gIPh6PE+0lxrIg9Jy491km8q3QhbXgex4FCYogaH
zJT1kNnpizUPoR2DDAs627FJk8+CCH/Syt00wFjLmdUZ2zSQSNeHaiFxkZlUCSOanhWFelDa/r62
1XsLMuPfS1yIFHaJEwvbdLT5kIwGDJQmCN31njDXjiYLE0Bm/9TQbzN4TstDV7Welb8wqgBiu7a3
Lj1dCra4MmwLu1do2OvxLbPHkz3F0KyNVra8hSUiq4BlmeBGL7A+ST+0O6wM+0crUoCMcs14miLw
910C7c3vBU5ZDqzEYbmZAL8JtPGQZZ8JB4DGAPknS121G/zrU2khG5HlwBwbt292XzFEzk9KH0Ap
RI3nBCHU649fGBBZBMyuJ1tNoQERFNWtlT/l2j0dV+o4S48+//4l5ueQ3ShMtca+Uuj8RzzO88/I
ypXOTWnirJxIFhaaLAQ28c4p5wx3iZUex55lD+lHREbyfL1zlvpeygQTSGUmTNftwKag1ad6+pS2
fe2DxBZUURNcb2Spm6Sw3kEtr9FR8g+Knj/mRfxsNYPl8kmspFJLHyFFdFNVSwiYtyTIxmmfGP27
aLpnxygeTb5Gt1waBSkk9ajDo0ZL67BrAP5vddhF5sZa6nAODRe2DBk85fRFX8WlBewLo3RrdUW7
yRNTDVJV6U5q3PDt3HOYqcRp+S02CdFlBmEa12Omwwc0zONp044TnOhT7g7xmqfJwifJfMGyyeCJ
0CpgegwHUZvTm1nmwwsbwUNuqrbEdVYsBgidZ2twy4UBkjEDag1vAWjQJgcoYt6NMaiX5WBG39vs
ZDaaw1JN1G07HpzpAHlpvx/W5pV+cW1Q6kgTy4ROSDnPwFBabhnY9+KF3Re3JLR3lYtLLC+GuNyJ
3g7u7Kl+9qtrXbJVwvYJQJeVzfYvnOV/sw9cO+kgMqux3kH/4Eyx7PzBjz3FfcmDwq3c09PmIUjc
93xbnoS7O/56m3zNA4hUdd/uzroVZ55VCrJTslV8e7MGxLs4lHghaQfNaAVRwrYFSZ4d+fABE+mV
YVygjUE28N94XWS9YrcEn6rs243wFdfaV9ASUbxP4NgBPe42NkhbmQ/pLIBk1RU2yWIPn+PWl21C
LfsJ0qOAgI7evO03mascrTMwF3+mzeSN3oQ/adD5leu41G03lo+qOgagdWGiAi2Xyqv3Xdh/OK/p
LflgDjJCF+rAmzXa8t+7s0tzQNrIYjPiQq/whhwzQDtGh3JbedTjmxF9khyjXb0hILR1aDPy4zXz
totx+yw98W+/NDVNbUXtMdBZKJRD0tqulh/Gao1mszSRpM2tU4g5AdcP6i7/xbqdPt5d38/+3llf
6i5pQ0tZrytzhgcPH9EzMHzueS4Zfn+b7NnuFeYzbrQZ3MHrffHHCM+DFY7H1K1v2v3KG1yMr+g6
acuzOS0zZuMNLLTNdvom28eQk4k23Z4d2ZF6jc83zo26TYEpTjeKz0CfN4Ju23vFz7WF+pdueakf
pOA10qakQCtgYt9Pm3FXn1g4HGdfQxDJMYGGg7OxHvRAD+p96b7VXunFYXdTneqwPen70rPuLH+l
Q85jeuFV5Ly4aQaRtgo6hDa+QPyKHiiQ72duZrev9xlW1qvyCrMZeIN4KIX67UF5avZrzf+FyVxq
XopZfChBQyrPM8I3vZfeHV2Ie3j2Lv6d3kV7QGqmW+MgDskPtrVP7XF4M7eFX20hKorR0TbDRncV
f21cFkSaoBDw78IS6XyWlcRyhhCNcuqe6tKdf5I7+iMCyeLYniBN/a6tLIbL2Fa0JUU3xZkdwPLR
2Hyij+UdjBJuqFdvpq0V6keM8kp5aInEQaUYpQ/mmBPtPNnC+ljeNbe4Zt7RB3ToI93NEICyPNU9
M/+tYFo5bC0EEDn3FimBKyDHqGZJ47WJ6olKrOxFC7FPFuCdGi2pVfU8RMb5VmtjWC+i5m4Jf8mV
FbGQWVApSKmUlyrh2Eb5tqzcKfb0eyvANdZtsTcOzY/G1z9ya2ue2q2z6d6zG0jLYzMvb+JPY+V4
9Bf8dmFVWFIANuJopll9ZiBsmo3lqkgt2t1402Jr4/7rU4wYkW+t92qX3dh+eWiRXSCdcPlnvkkP
5QZ/b5y7/OZ7lEQqY8yxKkgx6T0WKaD3LnGgyKY3rTeyNdfAhS6XceSRMhdV1p1z3OltFKFqf8Tp
CpvjryPfpb6UYm1eWaSkKQgDvddulJPmW4d6KwJnm57Envg1or0WThC/KG+mfXEiew7RlOtTaeGz
ZLHDZKpt3ggM40hsV1F/FMpbNX3ndE6pLHFozF0Ho4bzOtAMP0pjl9WDV0D47/qrL4VCWd4QhipR
Ws14d+hGvPAn81m9yR/5gW275+Q3fZ5id83G72JlBl8ixUGdFTncqtESZ4mfRLVnwnGvjV6pYrhF
7KyAMP7q+1yYBzJelhY6G3UV8+BF9141N/WfXm8yF1nIzXsSbt8rd5u4D7GPjDZ3hefsCFhtqvsn
RtKeun8Oz/e593y9bxeio0whSAxh204P4Z6kgqOwRZrNaCorVY+lVP1/9AHFyudkwsOrTfXHyBF5
3SRypx/1I31wXsvbNoBWGwTzrHsRDhuUpQ7pStBfmu1S3JxUOy6bBuNo1TiDwRVTGPeTbq7E/aVt
TGYVMAZjFm0GT5f9mDx1098kYXrCDdMRvizCg97VTj3qfoldLIfIxMP1oVr6Jil4WNMEbegK3NoC
/oHRU8KYO2grkWlB1JDKbIM6UQYln9Bhw1Y5DUfrkNwXP+yjCJs7jFGYnKChtpL3Lkw5mX0gojqf
U+vceU7tjTrOadnv6z10Pu1eWFZy/aBR+l5k+fkjkoeyejOVu0RP/W6EgwyuXfvyk6ydHpaIoXI1
IU/rgTcUTYmTcZrCOnDcGYt18NQTlEk/rn/P5YscuIGcp8KXQ6czJnrbThjyuh6OQ3erN5abaAxX
CwA2zOC/JvE+LeGnk9f+9SYXJpkMgbdgteBUGVps45vaeLO0m3l8uv7oi7Y4Z28TKZOY7bGAw/dZ
xQ7rMocPL3mZ2Eetd27GTK/R3/O49Zjz0c4rK2ax/6QwYIzgcA9MiIPeIZUvFXcYoCWccs/SKjdV
lL2Zaa4Tv3VUc69/5FL/SWc6BXfveVUg5GlmBKvKn4Vyqowf15+9tHCkAFDaigYQB8YmqeLUM7Pu
sVXylRPAwrNlMPxkTHktqo4GTg1xTq2021tLM4qVpy+dL2RIfDZDeXhWChrElTbkkASH32tnDeKk
koQFZOT6oe5LlKKSCaWyQYBF1TZjCfm71mbPCZ9N0x1sO1tJWBa2eRkyjzqgrojGxNfCx6BIc/hB
/gLzxk2tpzkzv7eUZLA8yVgZDYVjB3wYkbiQnN8ZfV27dlqtMTGWvkOKD8SxM6RemhMw0tFtQ+J2
rzZpuhN21XsGM8Q2LrhY2VMXTjsyWF4jc1vVcNwJIlAMADO3YP3C74e698Y6XsmM/t6wXgjhfzPn
LxGP2bNVDJpOg85QtOOkmL0HtLzizaSa3Lix489emdStbQp7l3VM/VlA3HXb57VyUoQWPUXABWUu
xeAGetxGm9Zk7WlWDAjwKGaM/2rZVoXo4jaatMwraGY8tPBOfYHYDXvomEYPsFI9I7ni+jajCd+o
Tqv5OYl4YLeq6itlBDULYHK9JC2TDXyCsp9dZ6thpjnOvm0a9S6C08STyIZ+0+UJ3Q+Gk8zuPDed
W6ngeolaDdvEJkGRZOpPq25mpHX92LxaaRFXnjlEzkPeGtMtafN0N4AleTPNTXpHuao/Kbkyw5cB
CnYpcIWZr8U2cWfDNk3PbFPF5+Wo+OPcNHv0H2o1bODDNuE1Qfpa9MndRHsQuQ0bIitD13C40Bbx
+ArjXvDbisI0t5VwNN3T8nw+TrTq7iFdK25HPmTbWKj85XogWwiSMmvBqtOqcjrGAmhot66lpYcu
ptDUNukKBmGpASkKx2pVNrNhQXASNDfPQCUFGlID6sIwBf3m6paCMe0imsw5oCJGkXpCTd20StzM
oSv7yEJt8H+cBRvi46VV2YFO23uiO5qnMLKvmu7n3Mw3E4CzHhfzyngsBH+ZwkBMALyU3HECoyrv
isiCPTVfS5UXhkLmLgyKVZpgETtBPUBlJrNLFBbH3IC2TQ3gEqt6UDgp9QHogN23QG2hsZp9qabd
4CmomWYQDeR2DB1OTdyUsyArSehCMJNpDwR+g1Y1KTTQkHowXJs5gMKomenWax6xS50qxea2q+Ck
CMU+sGayjd6JIDPSle10qU/PTX4JkgPVraTVhB2AolPvkFCfq0/E2A2qvSanuNQ/Uq6m09FSI/g+
B22VDl5eldDCY9ELRAr3TVasmTws9ZGUnzlOU8Dd3aEBDAxekqHzu2L6FgAFkh1SDMidPC2tmGO7
UkkA1/KzfcRNAzbI9Ri2tECl9Z/PJGqazHawLYyN45apYh61dKzcwqkU34TSCYP+eDaE1VjGKzWc
hUGRaQ9dFeEaSgHIoi+d5H7ss+o57wkEQfVafaCzSlfm1+VhIbJAR6cYmE6i7w/V7ARR5RwdS9lc
77bLGQuR9TlSoytzjTf80OcRLLeyXV7FftNaOwenNDK/X2/l8uAQWZgj7ZB2DTznB2My/1TdVG2o
Ju6gRx50FWSuW6G7XVIpK7F6YTnKYuc5ZUWbEJsGkHbacI25uuj3Gq7Gr3/M0qifu/LLau9aQxkK
WsAjQ/Sdx+rGeoAjmxaWUdO/0HZuVvK7pc84t/+lnbwou3mGyE6Qjsq9Gg+vObfuu0hfKSQvPf78
+5fHQ1AjsksUZoICFJCOfpKIeRVI6Nc7aenpUkikTlzA7wnxquZ55ZXwF/cyDisupY9WNsmlFqSI
SE0WV6BXswBeCYEKWosbDcZnbVvf7H793/5hg2ggk4wdn4nCjWfm1mALz6O60kELtZGzvenX7k+q
0SRJCSUzu+AvsU7fzSJu/FEF2c8qOx+6i5M7jgJCSjXY1t8bFClGxnyEI20jNKR3gOtC/+GsHlsb
a4iOyyNCZN5FyiN4yc+8O2Qq8Qurs1y9i09GW75ff/2FMChzL9RIJE3dN93BzICftmBZ7Kl2/3D9
4UsvL63qYYp5bet6c4joSwvg4lCD//R8/dmXeVsUdrHSYBNnhDhMqR2GsS2CiE9guU0Zi73MouXG
Yma7JbYy/WmLSblN5372Svhm5K42AnhjkMG8m3RAWrwMGKOwG51xq5iKjhlZDKeKOFPvRc455+3M
UXM83tpInHCg0tdW8+XJSmRyhwJWcDcD9Hfo7ZzAj2nYztq0ZWW51yz4fIGd9JtF7Nc00JV0cKE2
RWSih6o4ZY5uQY9VPYVTByufCiOuHdee1ObBgdM6EB499Pp9WGsoLpADOMkzSO1sYBhLV0LAX0jm
/0+/ROZ0dDmPTNss5wOj4yTcqE0ogW5im0w+ayPLdFOd/5lsI3snkdHihppqQCU7nB2tcRrAg+HC
1Ud12Iic9qFdi0/b4fRmpFzAQksx3YrEppcUWnczCpK8Ca5kb30M0wyFWuI1IqXpJjMtQbS3+hq+
nKkzek2rVbqrnZVTVQx6SBhrIMam9ZtSZQRpSFc8wxmhODa6o8J4sst+mmqR7Ye4Vd2sb0bfzNNk
AyIMxN8SJy92hVb87PQSboCijbd6Xes7qIBaIe9zdaOrZu0V9ejsRnz4toXqkjfNKczV2w5icXpr
eiog0L5ZdeUDTnmp4epFjqt4uIXdlJDL2o6KqgdW1hU7nk0GVM0rqC5VbXUPyUhs0NUMyD0qaLjv
qGMrn7y6Lso6aJpJQbGzTe7hGJKUQODqluaWYuAf11flwoqXfUP6LGElEB/aoarJqxZDyy6rIXyv
m8nKWWuhAVnKr6sdpenF0B2oNeg+qWrmwgeuwdFG/R7ah8h6fmaXwb+LD/zA1em1s5sQVY/STdrp
T+pQ/3o/Xc53iIymcwbdrqF+xg+N9ouPowsdd1v7E2FqXn/+QnIoY+UgN9jONSHNocxtxR8Q3Ijo
qKcmNCyzfVfaT3NT/bze1sIWIsPgUApiaaKXdmDVeVgW4kUx0rfrjz5vFBdixf9wcLPiwLu+wuaK
Xc8zk3LLpmFXxHxXVD1uI0i6sg0uTCtb2kygE8UaYeOqg5f8B8myPQ6BWytfk7Neevz59y95IUq9
Y4oikzggrqU+Bd8xmNTK3PZNvcZnXRqF8+9fmugqNSkh5NpBc9qmv9OqjB/yvFkrJi89XUoM60Ih
UOrszmV5+5fgxNfYt7QlKJHd1B2IgKkoiWoHK0rvNJU+tA6AOXytCLLU9VJO2GlsnujA+UFL3mAG
6GnDEaaLK8tsYRnLHBo7j/msl9w41M19PDzWOcqc9KOHe/C35r8MFsORaG7Lue0QJpozIQe4TLh6
QNNK39eJdqfwtYPLwvjK/AndpAP4sb124IbhEyhMkN5eQZUurGEZ42WQLK5Q1OoOxRAZ/mjoEHRX
nMSrBcjJTZy+2nk5ba/310LYkyFeGNhmqDRHO6SiuRdR57iVhppXPgPopZDCN3TywR3t+XprS18m
rWqua5lmZqZ2UKtEvXf6yIGvevxqOqO2B57prC7Sqv71tpYG6Pz71+VdJ4Nuxp12sFX9hqk5bsfb
lfi9sEJkhFdlNLbCKRZgavTVfoztOaBKo9w4MKlc2bWXekr/9+0rnjEwjCftIEZxw9opcXUtDzIi
4EsXPzgqHJ+/103SakeqhalWOOqB8Um9zRgtAqdS25VBWFjuslCtiFlngV6rHZyyfhzqFmclktyr
RfzoWN/zFSb/41hAkHvowZ9ASCEsbM2s3SQGygjX++fiQBD171X/l2lEYqcFj7sdDlVScw+j/GbF
Je5CYLkSE19Ua0vj4nRFO9I4YLPAhZA2OmGu39n0mYGTfP0DLt+y4snSeRuXWQByGoMTjtyNf0MM
DJcf2Wf7K9Hd/Db7ZVQeK9zk/XprC58hFyOrrj9zndGYU/8S6WNnrSy5ixOJqHI1bWSmqllV3h0g
bgEALIScYbIjfubqtLn+4hcPl2jgPP5fxtmuUiXtdSOHn7pzGq3uV25Ef/j5sJKbph9FWdBihVfQ
3Lze3lJHnT/0S3sOgDoM2rfDoddONRQKwIW8/uCLwQkfIsVY1ZhxSqowYR0FWVnPI9iAWKIPWMM/
r7ewNBbnT/ry6s2Y88ZElRZGsXM4WMV86BrR/rHsvL/BzeEa6GSph6QMCnqOswo7herQFelmaqx9
YTmP179gqY/0f7+g1pwm1TV0Ppyp2Y6mmYBBY95Y4G44fbnqSHmZHmI58sm9aPRIy8CxPjA4TR6U
OmJHg/H4sROR9YID53woTVYEnRUVz6CFmc8ouLTvdk4T5hfCrIHpTou8cx0r6qFraUf+GBF2bJpu
RCIghG8WTbajsHw69E6m+mMbRzsVO9MA3jOzAQ7iE2psUVvfkaQDj6drmg/oYwy1p6jDGAhmJxvA
iW13VBVxTLtJOcLGAPfgoCXeaQICzVNf0DtIsquvpZizwW8SerY71hTbt7rqP86ubDlSXIl+EREC
AYJXliq78G637e4XolfEjpDE9vX3VD+5GWNu+Gni+s6g0pKpVObJc+avvPX7O9XlTiwFmEO5ZTIj
mPvWe2kL4oXdMpHjsoy9CAzJ+4sMrN5ZMHl+HdvSmm4E77oLDvD1d54S/SgL7icNERyatj2PoEz/
F1NQJOBIam7TWYFpyMkHfGtOr1urT8MM7QEyJA1lAVSTGDiei/JYCycP+dx/b7JO3ufNaMas9brv
9iBEnOLWPsjFzOPKUumxaUv/zuuUAbFLoS7QhG9f6oF2IdZbhhUBNGBSi/3CBc++410L5EbWs6if
MjsgeE0fQFxfhOaY9ge0pLRHh/I2Mj13PGQ5GP1c6Os95XjUh22/+KFV2NjP0fKLeLSWOU7B0xdZ
rHPiIu2qR1DE1eF8ZjnMXFZjYKO41IUNAFTbg8ahtvIvPDXbePCpdefnzDqwdALAOuvNuDK6LqZk
eC0gpnOkLW2jCdZ4aLgLhqupLk7FxIvb0az9GElxyD1AzDLyCv1thG71rQJBVWCKlv6Cplz1qspU
/OrIKOKumjWAAr7e41d8H7nr+N7KRRVVD7JGh6lEUi1iZXoEOrC6vpkb240MwyliNRdo8UCtPq64
mKM2TY2o0cscuNO4fJlAaXI0ZVvuBNzvugPH/09X+uw4k28znUyaRzCEC9lBx8HfKXG8Txfj+Ouu
dMvtZmkxTyfU1ujztdsyKpjkl1QIvH6coTuYciKx8lX2pJhOj4u2mzuWTxZ6B2x2kZrjFFajVYeL
aS/xoDkEEIxsL6G9Mft1gmgGjiPNIGuaSHWl0f7dKBWIke9cR+96cbjAVVxDuQUpRAeudlY/J/Pe
m54/duHvXkL47iqqoSTvUKpoq6Th1aIC0yTdHc81/TNmpXFvjADzfDzQxgTWiSFwPWjTUrVKLPur
Ru7PXPZCy784t/8ka2AH50fZm4uUzqWQMxRLExkvh/5yuASh/4km7ngNpigAbSMRucEQy8vhZn6c
vgxf7B8g1e1+Z7fGZRo/76zku5EPfsUq8hlTay4tA6EVK66s4jdprcjoHjMoSEBsKDTJ66z3Xucb
R22dNDIRRjWV4aJxWIBrzSgC1gHbhLrrx1v1bqyOmawCE105/pCZVCWgoAv69r4xdNSWC8AiT169
12q6NcgqLBktR6LcgAwD9Jcxhx+1x6NOwqfnP3DMd2byPkYVU1lFKKrLrNSzDJmAWVdcNkrII4De
S1gU4IYwF20czHnhkWXa5AaVGnS94exHn1vGlckWkHlX6LdWSd83N2Yt23DskW5dejQbuWZ2qt12
Z6Qt21oZsZd5QGIVcD2Dg/aQpoNE9u9PzWGdB2p5P9PUgNXStpyumVmVob/kUwhm/j6EeJkdF4vc
o5bbONbrXNBCrBwaNSgJ9u6U32ftwJJssaxE5523U4raOHXrnFBdNGoWKVHJ3Lgp5EVtfu3L3riF
un19cLMaFR7Uuj+3Leuk0Egp7UXnD8nISX6VTq5xMTm7wlZbq3X++xuvV1Zm3UDkckjMnt2RucVD
zhV4R6i9uHtrgPNpezPA7M0ZqkCTf/Kse0W/KIb8+s7DYWsbVsbPqWiGamlUguonepr+qOHP2N1T
y/g/CtgbRrHu7hOza0NpsYQ/nisJ1YsetVor5zsz2FqclXH3BvXyjJpIkLpN5IF5p0QVHoFl+LHd
bVwm64RP1SsT1TL8+L7UMujU8OAXIHBzrQtQnrehoyTUO3txVzXtHp7g3RQmorfzT3mz3YZAy4Ux
8SFxcWFCSiZelniJ89tSxB/PaWND1sAnU0CxeJCZSjqoFaupDMzi18df3vrp52P25qfDlmtEX/B/
nBBke+djnouLGr0PYHZiTlQQ9yTGT7HlYJ3OkdSbwUa+gPMHYn9JY7WRmO+7iYXG3ky2Yvp1HbMn
tShU6+gkSzOQ5xp6RJ7GV1cNlfIST5AhZKLIwj7PvKDHg+eWUE0P2icimnU1xMRrnSfh23ssVu/3
4mC6Ky/AzsAiO/Vl4ui6CThbwJOdX9iIOAIlil9T7h9a3w+Nuj7wyj4OzAeLljTkjiFs2Jm78hSW
Zc12Ts9ho/foGjej88P/FLsvZraKDXLXRU61woFHjk2MQB4dpLcDkd6IqtfcX67dzDOY0M8vIegk
AQBr5z+FA5mWaY8SasOYnFXMqwlzaO51/qnu77q+jjLt7ZjpxoqviW8sHDzmGMI/gQSzCOxWxm3J
fixyry62YazOyn6kIvnUnJNGs87Q3VAUdiT9/Og49l0O4anQdsfvHTP+fOwaNl+N52m+MdeiBI4J
DUoqSSHdEpFp0Tft7HTxYJXNyUJG5Ur6vTyi4FWHZHaRLLFceigI+mWQHADLCHXHl9JbCEoIlB6V
o6zbKavni49/38ZJWUuRCT2A7ccvhqQaHH3VWDw2GhtC8RaAwXTZ4/TeWvOVFQF0pMCMiFiB8QcB
SdLKLCONiJ5mt54H8Ee+d29tHcuVTUmLAPs9GUB1Vad+jCBA+PEyvQ+6wuN/dd/aagb/ksKHz83d
3WX5kCXDkwl9yurAD0PgRuOhvfTB+2NfeUl/bMK99Onf5ph3XpdrZTLwllVocvMVRO/orXdUl86h
O+BpyQPjJr/uEnlAYHEH9hL041sJP6Wx/7Sry/k+gYjjrzvLSzxW4KI48ukcnOzhBM7HAd0uVlCg
B2YIqGl6T9z1mjtrEkg8DdIHSWJbO0CeuaN49YfFccOlLMBfxUtxVbc5o3HrGsiClGoaeZR2xnwa
8L9BQ97VICoe/SGyaiP95ZjAh+heWbHD6i4YgMI9lK5yjhOQahFYxJqoZugyrQtB4sU0fbwXPXlq
hE9uajP1Qm4bzd3EJPtDwdqQ9ENHX6EfWBxsWtl3mc144tBsPBTAegbV7PN7YtkCHeG9PQa1l3oX
wrE0noQ2NIANr6puXbPhYIucPZQXFuuCAYJ0DSG8MU7LbvrZt7lsg4Wo8pffNzyqzZ5fsnosXwmw
XCqAgA95yn3rMUXZ8coSgxlkTp1FuGTUM+rddTx6bvErb2zwHlnN8EVPznCDbB8kFaR9lvNDXbJm
onz0JIrhZQM0kFll6lQOc1ZHndsDYjFW7YUJcsaLpe3Ulc1d7l0YhPOjaI00tkTr3mos2DWBd0UV
j1sPNhT8EqoBhQvMKa9eZW/hlViyMfSwBYk/KBryxcELv4VItNMZfuSU/lddetbBEAwZ2ppkB1Yp
vJQ6RcLeddVlbhgmJF6cIUMiStvxYrSSBkvdpy9cZ0sZCAVdsnTmUwe6eeJkQefNU5zW7XhtWLR8
6pBnKQJaVVVCpXhJCySYIWzo/yB+NtcJ7nrwLw3LEGXLaIyHj818w0+tu5d7T9XgToWVD1EJdosu
YtdFFagmaveYXzYc1LqLGZrSos0M5IpyU97kvbjkZI8L+X0WYcdfty0LLKzT+3WRUJPKMZhReigj
GAzWMYco3OO5X3YJgAIF2+hAFud7TX3oCp01aFX+Uuvighos+5GT0pSB38xPKMKOF7qyZGh66lOc
T/Ao57V/cyGyMYOlyRTvIk8GlnwV6vHjzdsIHNZEEk42tV4/thTSlzVSOkv5Q+ZmBfzaHsvG+330
+Omr0KGleZOOsqegmm+qxKPtcuGaUxMthkdCV1igNkIWaXSr8iKTbZRO5Gtap9f2RG8FlJUitsAO
HYfuXEpbE16FFqyrl4YvrQJ71n2eP1YdEPHtw8eLufFCXlNHcCwhczjOkqWvJrqEFuKRrDYuCqs8
FnO9Y29/r893Lrc1iQQ32JS3PQ7DqGT+NM55ftWltXnZ4Vq48EBgn+GKQaJRg0X5lOvGelhM6b9K
0P1FkB0vADoXRViUqbodesBIK+mApAQ0g0didPVFuRAjnEXlHkyB3squntsnntvGcenH/FLxjB26
3JPHofdV2C7OGFQuAk7t595B2TM0l3SjgmYsQZE1pMWxHKrmOrdzdS/x4Eu6lJ9FSew2buSU3VAm
nFNhDl6EC2q8YY40DrMl3MDzRxKPohUXFgERb97QKUaAhw5PX+3JRry7Ycxdv5MIhK7QdemZybik
Uatuq5LHBJg7AItDn+yVWLZGWQVySzl56L+hBGicW5b2ETfB0MNvFuer9Lsduop3nTBmsorhUECs
8TGHJBqCs4FTGCLKlZM4wvwOEcsuENwA3V5l33980t/1yBhuFdkhqGvB3u/3SWsWV632LnivLz/3
6VVeNJNNp3k1mknZLvEIOUMTJCkff/rduJ25/ylG5aYoFgrsUtNeG3YeIRsXkPr3rP98/P13fQu+
v/LSjTdO8HaOmdhkTjJPP9a19cvn804r+NbnVxmTYYYKGPctfB7intYsHlXJjzrPdqQYN/Z0/cZr
OS0AM9UqUan4WjLroRL9suN1N46ns/K6tOnSXvieSPrFDY0FIBzvtUbA2Mg6Tumffo9qfWuJznN7
c0+ib5fXo0CBAo2sT03pmkFaTC8ZqHp3jtDWIq1s2bEl0efKVZLr+pb69bHrnO8fn56tT69MeNC9
XCYUs5NUWl+mtLjytbPjHbaWZWWupJghyOMAUYcgNgAGEW0tPxp0f3/8w7fMamWx3cDTjskZ4Rl6
qkwkVAt9Mda4gKq6JRec5fWOa9g4Ret3FUGHgmTlTJK8tC+gYRwukwTWvgEoAhkJMMqLCbxG+R5l
0saGrIMuaTDCyZgK8A3i1QStonnZa8XdmsnKlEGn3sCU0Y7UGt0JmQ7E84Z69ibwOFBXhGNrINvK
up3M1vswOAYr+NcspFF4UoKUNJlcAOELS9ttYA6W+909c5tIB2qcQwouhwrsAL+qnJM4U6mKST0U
h6V1gG9x/eX549OytaorVzAA8jB3NnrUxjm9saV8YrYffe7T5yHfWD+AK0R7ANqC0Y0OQepN891k
6V3CW3zlP2EXFnFl+lVm1/0wdHjniFtneEYL2Y79bFinvTJ85dNcE4EPE5In7kAOXTfeiH4vN7h1
1lbGz1g2k2WhZiKLyxksu4vs0NcP+op6QixVhk21AyXZ8AN/ud3eLH8/mPbg9hOy+U52T2bLDCib
MuStvJ+ev+fKNgZZ03KZpYX07zm37HSuF7Jagp4r77PIqUaQwMo+23GZW+OcV/PNZCjCarsH43oy
Tsa3Jfs6F16QW+LSs358fFi3Bli5gMFAoVloXLcS+M7Q5rb/ConoMuGyq2JTfhaGvH7gti6QAT6I
TRKSCw01XIJyBE/Rm2SUEyRS3V3+4I0wl64M26kYcPRodksyIAJqz4HizYvgS1C4P3HNHz5etQ3v
sWbjKgckhJEVgRE2EL9tffMrGg8/JXIB8diVhXO7Qj/5JGmiGXmlXf+9nObXmrSPH//2DTtfi1Ej
e1DaWHkLZSLxBzojSB3N+tZo5k/SQrp/E5JvDm1dOdOE0j5NbKuqrwyR07jPtIha0oBC1hqmi74w
wRyccQi3SzLecb8GnA9wom+ONsSr15vzyQeW85O7tYoMKgnpVGrMNPEY4F0NmiZdZ4/7a8N+1vxc
/ZJBiAhQp2Seit8ylUgn2q9iGH8yZe8E3FtDrHyAPyAFX0KtJaGF+mOigqfRqyht8pUX6c6VtWE0
a94tnRvLBPiWg9zct7ZmoR6yI29+mj5YZOmOp9k4d2vaLR+ZKbHUAzItzS3qJCEApEFn7zj9rQms
rL5wbZJxF2nMiqT3g73cV43xo/Hdy1l0oRyRo/zYeDYMf821ZbSglILAI00yF/xay9CxU2ro4XOm
uSbZUm2qh0K7dsLA05rxPJrP/8zFzi5v7cDqhvd8m2s7Ne3Ez9Bg2Ze1f6WB6o0dI58+d1/9ZRx9
Y/qstByf1KmdNKVEg+8N6/qI+Be8/RRBnLvWp/bBqAWB+7pOFuhGH7KsG2KblPyajUpdUDS7HFqG
TPDObm8s2JrsqZeDSJGYsRNQlAU6+51V37JlDyOzcZTW5E6odSl0F3GJruCyCW0wfSepY32Oksb9
W9N8sxGeN1mZt8DLA0c6gfk6+60K/tpJ5xcZls9t9pqraUh7dMtQPBVVxcHY2N6bYEAKXU3DLjX2
NL82vN/fhO6biciZoGbj93MyOu6Dn4H5LJUPLhTGtBafO1R/ARVvhrCUkc6WWyPX0wENhadpcTR9
EuTD708pwjD374vozQie7WpZtMJMTEfll1qP9oRGYN96Bfy6+PKxa9o6rCvrzpl2TUKJgFrV3AYT
88hxzNmLqCu5cxFtjbAK4XGkjJahUTBBu13EJ3Y5uOlBmHtcD+8Cl7BIq2u6GR0wh5R0SVzVk2BI
2yoAqv4KYfx1aZKvDlYw8Elxr1t/b182HiXrXilzOMe/GrwOwCj0955/bu6TEIK+1B5T33zVLXfd
JPGE6LzO+/3xPm2NubrOHVlNFhLUC0AMZnqdK9+7ytCx/5pPINMORyrq2EXZtgnTCTLj4ceDbmzd
urdq8aQJ72gNCdJfoHLDQ8VNXFvvBFgbt+9ajtpYFlUaFKWAXBUF+HyX45QC/isVSgCsvV+yduea
35rG+e9v7MhlWdPBK6en3vWu0iH/DRrGIya2l5rdmsjZV7/5ftb4zsQoM04AaD1mBv9lNMNDyp7z
HLkkben4c7uxivDZUDdynNBpCJ6ULr0vp8flU116zCUrL8AhGIzHz2Kcav9m9q8GhPdVft9UPz7+
5RveeM1WVE8GSujlnJ4q/HJyVRtlaJq3lnJ3btyNS5GsfICLgowGShgbkJtfuxTyDSgieJ8yAsC2
/t3dAWD0c+oambTswQXRe+hBMips3S8frw3921T239wMHrT/DtAVbpO2Mi0SE774smtmGbVeSsOi
GrP7qXAeALYmAZ+aL6kt2rAl6CaXldUcLQtNcOjcGK+IPGO8IWoJbZlFvvA5QwWfGs8Tkg2XtAPt
TFWSK4DEIF608DrAv16Bz3h2oiy1/4hC6MCx+/s2o+1l4VY8SfnsRUhGW2Bpdc7UNfQ7LypQsTbD
D3uEMq1T+M4rVaSLSqEqoKqoG7DCqSJ09LYCEIAe/z3AOTwQtuXG+JfQmK5s6FkM3u/F7XBT9jmv
wtbzu2DhZhPKpYcAxuxP4cT9ObaFKwOg2oqgavv8VOXtdCyM/k9NdBXoweOHXjbpwaGyDjOGZ6hF
fBcKY+5Qh+eAFdUREA8/QOzVeZgMw6jDdLBBSu+O6fWkSRoiISJFkKpOoWReqoDPoCn2F/Cszim7
VxaBli7CxvIgJwfYnwV9k5WQU5Di+EY9ipJPrs6tu3JGGnB0rDZAxcGQgaoE6lcCTJm3fWpQFWhT
sFcr9+Wp1B1iTiAaA2pM84kyJLSy0q9DatR/GtqCgJYOdgia8P7Ey54GQpxZbjwa+dS+8a3i1C3L
oXHEH8gdPQ29hNivV71MpXaDsQJsVzs5e22ZAu4vb6BbNXY5CvlmdlAOBJ/NsnxUS4Vethpyz7Wn
fjoKfLIQynkmoLcMzNx6dACoiSgypgdf52CV1Tk0CrzBCUujJIFvZzhJUyYCaJ6Cr9yDLpTdFX8k
VbdeVuehw9Af4k1Nh+J4/tt3AURMhboVtf41+vWFHkfgQOiig7LqXh1j/MNR/AtF1paxZ3acAy+y
FOgiQ7PlHfFyyiIts/ErIMlIkBOXxqVq9G1lOeo+NfIZDL28iSGmymKrYDru8m4KPBAAxak/fB3n
vgd1UlbG8NAkTKtiOY0lkodmPn8run5MbGOw0asHNGPTgiXJs1JyQj9bBe6GMsel2gGH47TDERCY
G1q1WWguBYBCRoNM/QBIy+Aj07U0uL0cqMYFfoFYo7VAbVOoMcOFmcLI5uG6Mprnyk8fB3cSoc9T
yAYanRN0zvRdqwYU5nQqYrdl8wsjoK1G1kNfAzxnxMgOtN8bky8nYjM/Aga2DC10sYRoZZERRDTF
oYQE9GNTWFf+mCmQOwE5rwCbrVPSBbNSv6yise5BqWFEdTZbYEeX7UEZ7KupfBCsSfrieeobJaWP
aXk0cLvmYT6n2tDq3wW+wV+9YnziTv7ikkKEDFPEZ5sfHhWXRKf9VVr5ItJOaYXGVMsxbtFRESNs
MMgR/Z7gNgE38sjDvrbnORrarJCxb5qsODRd4WMrLAPnH2zN1VU60+VyQYoPwGKzdV8YmDaP3Kvb
B7ylvIQo7cddV7rQXORIl1a5S39IlzUX0LuuoHULEuK4W2h3CQ5kawgEzm8sgTuJxqnJTiCFpY+u
ntS9HibvRi9gPdVWRS/6wa8h8mPBzweVApDm2Zxr+96nyqoiZjo8EfCAB1YUYWriDDsSXbeg6vYf
nJR1P02kQYfInVka1sr56TZLccVUV12OBF4oyCw93KZp3x9T6VUxZ5YfQ+WRozkzL59NNpRQEWzA
MMMGWhxGhHVPU1eazz3yWl/ZMC92IJE3jHnTUhVLCplhmtr0yA1Po3UkrZZnr0ZF2BbwW3VVcTsy
CCgT7dkqQ2dKWzCD6XtwztinHgTwB8txvHBEujkLtJWbWTzWNX3ujaa6WBaen7jpwv/xcYqLsvyW
efLC6bybaSRAFYtZxUaOmo9nG+qYq7EAIBwkce3E5aUFyjHoNjMvNN3WiVTqdljU7omDdhs7YLCg
mMvrdLTTI/iri8BLmy8+9+iJpw40Fdv6QYB67GgSw43YkOtoyKsXLMr4pTRa52TClUYTm1951qKn
VYOZNZ+8F1BUNMGkC/JDt4I8+xYYQ9z2zDXc5pGa4A0IUInBdJZ7HpuyPjkAkwV5LczQs3I3HAoh
7sdl6P945Yz/l5XZFVsKFxeeLl8/vuDfjz6BJP33egctj92cid0T7tvPGcRioWDin3/YvCfD9f7b
ADClf0ew7GxRBRpVT8st9glam8/zd0sE4jr/Mt0b36xX73V8UvfqGjWrh48n9X5EB+jZv0Ny4bY2
zz3vZPKuiGQ1eDpwywWdgTarIOjOS3Mn/NoaaRWamt00I2uZeqe6VnedWV/zYvpGlX6wGnOneL21
Q6sXqupMCqkjyzvlxWXRvjbV78Vodn7+1rdXoekwZWgpp8ieeXy8sFwe23w4Kjjzj/fh/acH+g3/
3QcFwCXni2WchP6hXBVkphHXeQ36xiwwu8+9PBz/PPqbB05Fyk6pcQSxkXL5odSO/0QMCUxwZezR
6W1s87pbdxKi4cwd5qSe+zyApwU+VBGEQGnxKofPAfqY85/OXboAWcRARdkZYsa901+e2eSrlEad
5USMNM9AGSeLTu8nr36kdO5B++yoYMkowj1WBf2wRya3NePVokJRXQra2xXK6LVzqKS5xJWsqntD
1eXBrzKx8/p9/3HkrHt3NcsFKvZ4ndrgEbw2wVYTtpm5JwOz9fWVd8PTeoEODB1wNEpEb38E20kb
bX34/Pc3Z04vAB9KVaUnG0Skd0NnLdHk53u43w2z9Fb+a4B+sDDmXid1Oio0TKflGEptpNeLXc+P
H9vm1gxWngssXBSRSwYVRs8ZjkXvNJe4Xvtfn/v6ymkZad8Ky8RJdrWj7rjo3CNKGdWfz3195bYW
ZASWrrGw+hZu2LwebhyDF9HHH99Y/HWPr1elIvcg9ZdMtZtG/tRml8RURdxMc7mTZH7fL1r/hSWI
qitb7p3aEuRkYEldahUj4L5EWsPNnz4zD2utG6byaUrtEsWcRS39yc5TM1pE1UaFWds7d/v7Z8ha
wxJyYtSAGY9zQszbZrmul5+f+ulrJMIic7utuwZJDQbpphSyNrU/3ZS02UmOvx+SWGtcvYdCbgq+
wPSUErwRPbuOEeQ+jrU66rk49Bb9UtB6L9n/fssVw9PzX19huqMJ4ho4oeEV5Mf9V/8FLtuoA/eK
zgGot2/I0/Ttsbv3smDZMe6/Rc7/Zm2sNTRhRFlymWnWJ64EqU+rW9uKod9CdFAw2E3Lpv6Z0cn/
U7Xp/M0GU04M3mn2wCcQpoOfSh8KqIzHQvh49rKx7KAJkgvxR0zNjDCupL9TCx0PCihiFfpjqW7r
FFRDSN1ApTTxa9O54bOv0TFRsmEIhQcQ1E46bWs91+VprrLB6TNmJ6ah7UsQ/OcH7vXZtwZSVcDe
pfre6E33NPejCqcSYJ+yYg0elz4nJ5B8dcm52BnYRC5f8Pxv0Cde1pdknKYdq9iw7rX+VAXVqQbK
PWYiVPai58G8rPvMh64F6yIQrOj7EjDNncV431lZ6yI3XhlKpfJcrsI9MQ1TMFc6qvbab7e+fg4O
3txy3Ep9DloiEFUvoOxo2ojYz4OzR6m+4T3WqBa3zVFb0z0Iv6h3qrh5Az3Mamddtr59/vubX566
ZKyrchBJrWVS9eQly+edy+f9yMhaQ1kyV3gEFz4qa8UYZuXPXJtBuySc7xVRtwZY3cxVKytmDqg3
T7l928/eTcHK37WJ7GQzu18/9rAbZ3QNZ7FYLw3wMYDslT642WuGhBIpZOgZTdDtedmteaxuablI
x8mXCXXzyY4FAruMmFEh7NDM95Zq64Ce//5mm5EKdRsU3bAXAwMVp4/sjiD2eOytQR0+XqmNu2KN
jmi8riqcXqNe7s53tlJmXPRox2KUBGnOfkKW+YhsavTxYFvzWQV+XT0Yw8K9EQ8AWT2PUDQ96F5D
o4H4etm5/DZM429L6Zs1M4w5q+wFBXN3gRQOuiORjP7cr18FfU1t1UOT27jo2K/ee5LNN74XyG+c
1zVGYi5IT3Mb8WRpqqNvQJe9bjIjKOr0h+stOSZh7LmOjT1YAyRMZyAzVM7GpM9BIODqNotkC4SE
y6ed23ljB9YoCZ2zcbBdNiZ5pn/nuZEU6D8LP7UHa4wEBEnA/IBuRyi2gKOvbQFjAM9f0Tww9F6y
nUG2JnC2+DdHKKOeRuOsXSRuhlRc697Rgd9//Pv/HsN3Ipc1NiKvUCThaY6uQSLSa7T3aEjPniky
2oUvR6rdOTKw7V8WJXUVUU0IUpt+ftsbznDZN8MSK/BfvDZ5Wp/aFunawqPGsQWfpA406epLcJYW
DxPkBY9FBeI0BSaE149/+/v0SgwsSf+uC5q/xhEMV3iis8qO8jz/w8Y2IT37mbXZa9WQxyxrkiyb
v6LXf9yxug05CWsNxBgoJSgujd6JKzfWrXuctR1Oqoklul2RmizDwsvrKK8K9+DoCQFd1usdZ7Jl
LKu7ygbtpKGMaQFzjVGitjJNcd12QMBC7WDHWt6HUFhrCtucEtcvFn+GToV+0akD9TsmFnTB1VeZ
jwa3kdaB5U13tmvs9YRu3Fxr1MZsFwR5c+KdjOKbM7mBab+m3W2Z7UU+WwdljdHAIcFecYchWZ2F
FXfCzJAxNBeRM3+ms4gZMi1Z+wp6xp1DsjGjNdFto5q8pw4GtC0Rm8bXltiHIgUx307Mu/X99RtH
l11akHFJSHezVM3lktpoxEvY4O7kibYGOP/9jcuhOZelZRcNGICuztylrfXSeWZgi51TtvX9VSRR
KL/QddZ4J5bbQU9/zI4fWfYPW9TRx85h4wYjK9+AIleRtk3ZAEX4LZNfjNQKJeuDjEwR4Jc7jnnD
HAn9d5XmzC6QwYWtdO5PvDyC1P7l4a78eAYbkdAahlELCNYTyuYEpV5X/VRSHnrg8KR66pGFMfKf
Hw+ztVCrKEL1EviCDJ2jOusuh/P9tdD6iF6Lb1IVJTQTm08eqVV86jHIp6Wj0SRsfPQKEBjkLCxm
SLYVe/Qf728H5En+3Q6ncprSZg7UPxqG/gDHUVCGHa9aqDTunKqtEc579cYsxDxlIwO312mZDB3a
hjEdPdm5N6Mv850hzL9Q3f9eyeY6wd4sxJWk4OxUz9xFR3EjI9eXcwT4Br2ZyGwD8aCzeBEgmAgN
N20Tb/bpsdDauSDQAoDoJqevBTGayBlqfRrQahLUbp0jWG9AXaoH88KoNfhLwQCNg+SkaJKa0D4u
IXt6m4/eENhj8z/Ozq03Upzrwr8ICQPGcAvUOVU5VQ7dNyjdnQaDMcaAwfz6b+W76qm3K5FaGmlG
kaaqONje3l7rWXlmEBV4CDRkAzPM1js5jwwEJi5v+jDsU1/H+XnJI3PbWGTSYo82nMeR5Q/W61VW
VhEFC5WVu0a18YYvDvzIrONpaLwpLUFoyrTDf+TMG7K4k9VuAXcKxGGk7CGldloNhYTCouAGON5+
fELu4oKj0l7uwe2A4aeenZTPxj73UpYrBH7M61aRYsOaEdKGSiN3Omf1zikafCr63fUJSGLvZRRx
8QPpU1WcqIXG70NN6h1yC4qNafDzB58hjrTJ23LN28CsPdbMKYhb4tmtFrNuxtEF6yqUN6Mm5crX
NXgeuioyVjb0vuy9/gEpS2xVGxVvxaTlyxjGvx1ChtRzOpo6WlRZVYRxUsK6v8VBEEM5NLmHIJB+
ikzOZmcjFb5wy/QbMIHlM4PYIjNVUSWxdW9LATljNUOEggQnbws56HsXFWQryqnZygAJiLLphzTy
wWOpPQgiOHCDme59snJnzz4OdsDzJlaQhNc4eg8aNCo/n0T+Pp2T/5FFMThCho+JkBUws8A7gwNH
Oj+qCub4oQM85POvuTb8Pv7+5/CbtGYhgFYHwGLuyjq/K4x+rotu/fnHX7uKizUDpyym79iAaDJ1
6tmd7EHZj76X0fPnH//xMX8b1xerRTyOFWIfVLjXFbtrSX32Tf7j3z76oi5UY19CB8Po/gPUIuRe
F1/BXq/96IvlofZtjuUhVwdoOx7HoDv5tv+nYhZy6P8+TSsar0JdDoO5sgnrurSH8Kv7ypV25V25
PEOkYz1aEuEMcfCAYJAfweFFNkNk9fkdv/bxFyvBsNRkXNqlPSwB5ueyhJIC8BgIwhiiuj//iiuv
4yXSt7HUcaSS4d4AI5KUhf0d4KSuEgbmI6fbfv4l167j48v/GFLGqXWtmS8PgX+O8gfU3TP74vle
eXUuAeGqi3jXNKQ9GFU2t1Gdz1XS5+SrINi/Fy6AGv33lxdhWyLGnCpYgT2oT6DOqzLjehPEakGx
Y9BJnuBH0v/mbSWXh4RQrOlxWWgAMF2xBy5pGxqalOar5LJrV3MxgolWCObmToBdJYfgzwPNBCxF
m3aOQeYpMwFEbX31+G8P/WJQI1SMjvng28PMfnJjEIR4sFB4ff7hV3Zb4L7/98Gg5T8O+YJPjwt0
xztu3Y0dUHcPTsB2I9UkjQM+b0xZ5Nt88NQ92ljOF0Xm33ev5PI0caAVFG+IpwJ6AEdMlrFwhZ0y
XbcU6sqlmtdh2Q37uZrZplWKfPGmXxlEl+jgQuAserajPbTDg51uLSIGKf3iiq599scL88cA9aN8
ks3QhHuPs+3oyx9kQeBL+xWG8sp7d0kJhoy3GR3vQ2oxP4Hug0ONX2JqIPh+dKOvIHbXLuHj739c
woCUeEs73R46Hn749t7itrvpA/rFDubax19MBDVZQih82+4AdOQNTuzBOlNDMtP51+cv9JV57DIo
yo8Mxz9AyBWlOtUBfSKVc/78o6/99ItR3xItjKBRc9BEJ4R9HwjOx9wv7su1330xyo0JTBs0Ho6L
RyRi5GFa5fofX8qLIa51YUg0cvShkOGKqLakLIc0DL7qbF/55Zcw4IKPNNQmgDHSNs2RNHzZ1X7p
rD+/6X/fWJNLEnBFFIQ2ijUHq0iYUOts/aJ8sXWFxMt2BQGpm4TQPH7+ZVeecHgxfNE6d/upiBsA
S8CKESwFtCsh8Md+/vFXhu//4IB7NvWhEMuhcb0UaNzUn/MkHwHfAxvBD+0XX3PtKj7+/scI7oK4
D+txNgfuh2xX1lN7F1OsTiJm3dvnV3LtqXy8C398BUwPhFKKUWbCbi05hISVDN/miWOrGdf3yJbf
QKz7bxP2Jdf3Q+fj9jWRBxE8++autY+Vfvr8Oq49kYshTVCNKBESBdek+wYH+w/rWVCrCgBVeX+D
TJCvKvNrz+RieJPBd8YFiSd7Wer7cvafRkev/MbffH4d/38u/JftymWeyjKi/MibZjrQHHE+yq2G
JFRtvo3kpD68H7GAJYEQCLEcNCHLYBoSd5zZI7PEfYndaHBQdofhw+QEwToMZ70JLBnJqh0Q7oC4
plm+ldyGzo7NrZMgQLc65nDXr5oaov857tm3GMa6m57kYjPBZvNbBZ5+HwZI4UcKESDsYubnUFTN
qvP9+KbMBfyWvcseP7/+v99eermmCz7lU+UoiJ7UkiLqPCPESwf1T287ZRfTAoWhRbpjCNXT4sGb
Acl1EszxDdMFTRx//sF1nidB0O/+7WIuqvwa+wVjOSgZuQpS0OlWon0MO/XFq/L3jQq2mf8dumg9
mFbg/P/gl3MaygfFYDfIk3kSX3zBtWdxMTc49aRs5FUjmrkq9RFOXjTQhDc/Pr85f19t6OX6vqiZ
IAk6xvngjCgleL7EU+4wPJHPP/7a3bmYEGqH1/VQwe/G3Gdlf8cwLQzDc5l/dXpy7eZczAO0Yq0f
qRGGRgXAbQ/AYBjeYfR9pXm5dnsu1nqFe1P0TpzvCe7+aemnZeW4w1e56FfuzuVS7xgasSAArwCR
MnCbjU9cBPupcTJ3WL790wO4XO9HaMHawIWf0V1ue/c16LqNqd5pRdeff/7HmP3fiZJeLvFBQMGB
iot4v/hI/Jnm6rSAzzuAvuh1fFU26vz591x5EJdr/Shnxj0G8c5iQxjYWurdu4PH/6kRQP8H/c/9
IQf1DGOMzVndu2ml3n0cAHz+26/do49r+mN173NeewwY44MDP6Y7/KoN8tzfZPlah/4XX/H3rR+9
XNOHgoZV7GCOawN4nt2WIXbDsv7WpUCsZ6xq56MTSzhzemD1kLm3fOX4vTIAL8V/dYeMdFr4I8JF
wSWFD6hIGk/8ko59//zmXfuCj7//cfMKu5h59HDiXFTerS/iWz/nO5fVq3/7+Itn4yBmFQI+uMkH
4d7aBn1vn+9q6z98/vHXXtuL+S+akVLXdzBct6Hd+GS+Q1F//vyjr9yYS3inGqOlUmGf7+PRueEW
lXVRFn0CrNYXC8+1334x90GDbJR0YAYBAuE4ht4PhEx+Aam88tsvEZ7dWMpg6Zwa2HKPplb2TobI
mN/1kjtfNOWvfcNHpf3Ha2PqPgbRG69Nnr+41KTVorKi/koHcWVEXwY1YMbr6qEcor2n2p9wsQEy
/dgg8jAkjUkE6794Atcu4mPd+OMiSo+VdBjxNQXyVJa4emxbte3t9MVB+rWr+PjaPz6+NRFxqwiT
Bl3uRLxnYZNM8imIvwuE6nz+kl5Z4S4zFpxJ0SEgNN+PgqxzRAauc7dfh33/Euc1Xf3bl/gX1zF6
sJYxPGtrmiTixw+scQSHCi+/uoxrD+JiGAsYqANdOBG60T8sUXD7LfCRf9FPuDLOLvMVGtLDI2gw
znAeqBNnJK/GH94/vzVX+pH0MkIhz4NKyMlE+7AVW9U3OE0bHJ4MBoQD222wbqQurQ6FQKqy7L4y
4l25pEvEZ7UMqpaxDA6eh4imj8eCNeKrmuzvsHdGL4meMHPXS4X9MADdPd/0RMc7JE7Zs6B9uSqL
QafAFPTruovkTSQoWYOYjLQ5hiNcaMybTdwsZA3urz8luoOx0/cbqPILz8CAKouvVv1r9+Bj1P0x
uiATcnLCvOCgu9lPp6FpQfIn0a/PH+y1T7+YGmze0VzhdHk/YWdW1BFM+1+J3q+M2eBiWqgQLKuQ
Lj0fRq9+0yHCNQYg9VkH1Lcvnz//+VcG1CVj/eOEH2pylHOt/T7YZ78BLiD4YvP692YK/Ob/vfGx
4y554aJmD8YfGhG8+FeAWMPC79cjfZ7MF5dw7QlczAl1O46alnm+5/H4arv5oGbvixnh2hO42NX4
NYz4xRwgB8jRQGC4VqVzJZYVbfwCFmQlviobr6wAl6aaonI5TF8qOOSuSWoi7vvIHpEptZ7stLOL
WH/+tK9cz6XHhkzAI+C7sFyO4Nr0vMwTETc0IYV5z/lXguYrD+TSaQP/PC0njYshYbAWc4OQya8U
Ydc++mIst1qTeurmaF8pSPTaYJpAZeu+UpZfKd4vVf6t6/la+uA6I8saeFcXzJYuTxEhvYJxC90E
15XZYKFyq+KvAjL94P97OX/ZuV1yLOViqK8WhTY2gRlXWFI8d+ES7CRFzoExlV3VVS0OYT0V3wZe
wYVqWfMNwKd4lcvO6ARd6mntBIqe5cLNzm8WGI3oMs7f4wKQ2rqt9S162UJBhK/JLV3C+WaZxhoC
xNw5MNbYo4DoZctm2qyNW+dnvzTjxps13zQO6zJTtNjGLE10DuO2WFeRVjc5dZ19RCbYh70SsxIR
0UnWAGFa5rZl6k6jeiZzk5O0Kvr6CH8/MpZmgCx4be2dskOvUxUiewAROQHZl4Ge9maw5Ra4D4jT
kXe+nAIbmVPuS/MexQV5tmPU7ozg5GEkUxel3VSg8b80wiBnpM63nSDsrimHcatqgZz3UJNXcDvU
xmsYunJBNWULgqYe6IxmfpqHIfIkHDdyihXvVbvCWS1P4AGr0yAvwQZDdlCGkqABFrVUuyFiwMfE
nn3KcRD6VOJWbxD5wB+4blqcWAWVl6nABzsuEDRtJpYhl/ARToF3ATf8Rrr6mVQePwkqDp7WArk3
CKOZLRAMwunVaVoipHX0MuV5uWsLkLtKJ12EMTuJ7M+nwGvtCmeaVeoHvp8K7DcyIeplzTrnh1M7
zipe2g49yfbsO7xIYu0/LDGDlD30Eke1A+RK0ztIEb+hFl8e3VjVW3zlsi9c14VGOqo3UeUdnXl8
o7mI0lGZR2+JDu0cPLlxDRCWDW+0h/UHbWWZmEode46MMF9skKFyP3P7gV8tEKsVI+qlbsR3Nesg
zTX2upA7AjEJ5s+mjvsT0vEEjOBuv2WElxmZ6+hmMH07powr78XKme6NlSYFUCjV1jVrIHdl6mEX
kTBeszNpLbTd2IDOlUu/+0whl3wRQ5bXsTggazRKqhyRG7hPEMfFogGBJw43QmhIvpiPIJ1JlUAe
FPMw9tnsiNCHQ6sTK5dKs45sW+6nOScbGYXzris1wIwoO1c6quatiyzWLC91mPZ5J+Afq7ttMatm
7yKDcufDH7KaA6B6kEMbPpOBGJsM1nM2fa9R4rS+t81znidaq1YmQ9v1D2DRRVnTNPGBShFBzuWJ
Yx1xcxfJ+BW5aEPq1EqDTaUzy30c+tV+JqfqTLp65ZB635bkaZ6B1wBG5ncLrebZ7whoIG70IZ0L
f9tW7p0+/44AwxIev5AloYnEseDzvvaLNXaq7y3Djttb5BkiwDGNKhxxtFZuA9/Fb2T5quqaravk
t0DLY2/8zJb5BlHqJ5CQDgiK3cMbdQyq4qH047c55I+DG9/VpRWZnuxWlUGzVnZG1rhvt77uyxPc
cEebt2vlqje3mVez7B8JYzeLV7xOo4FMj2U4ZyuTUso9CqA4QT/xZsjJdp7bm4CLA8rn3ejTnVbS
TXxWZJrWL0UxxwnxwjQvKpE6pfMgCuc4W28X5csDuv23bAifwVRYjxVFOgq5d0u7lqz6PRnnnvvz
1uH+bcCcx9YPZoRV50cD/ZWz5OucFHcj4XU2MRi+ILs7NsCE1EJu26Jd53OxbRtARBbbIyovVwmK
kWHLQohCVP6r+tD+kvqJD9GpXsQd3u/VMuF/aT2wZfgZgCDw9jFZAeYLWBMwkRt82rox3QmxR78o
6w+8YR4a2eXaunWYzC4Ul4z1eVLBXp1Egy2yoY4z104/lDvfOMF8bKXe46RHpLj1EE56Zy8qjqgn
Ofb47A7wkaxZmhcnsPCX1foltM4T8tJeiVLHOcKsWPvrktHvuZKnipIuCYboHYe4j9VMzgqMGpwK
4L1lQ7RSrb4rYvZSULvGwn/TUuTM9AVA0hA4pr51BNQjFGbNOOOx3UbIoZYFdJdGPkQN21RgtiaO
E25dJ9p5UGAgGvHOW9QLjRdgE93pZxiDfIHjuJODAMPStS9tE/FEqflOTP0dqWJg597KCGtG10V3
kyTr0lNbU4mbRdJT3RQ3IQBeRYmrsI0Lv0IRPjVBd6QieioL/4iUEcAUME3hBBmBVXXwEntwr7Zh
9Iv5/mFi3gm8owAANProduPveQ7PBWYO3iDZD6rlb3GgbqpoypMwmG7bIHoQyGtmUj5OEkCcqqeb
auqQtTXe1n7zVDrkLu6i9RLjHY7y114ON0tT36LCLJLSla/54gJTtdyFkzz6i9x1WIEToNZWXaDW
Ln5Z2SKlwQ76NvfMdi7cQ+nzY0ztC5oTXorYoI2Kc2htO/4TyYq3RMpTkxtx44HYgygE9OghhGAn
6rNhH9KyWwclfMq9v3RIfwb7atTiEcDY54GjTQMA9omAt4jZSx08ji8LxIuJQePrkPWTeXV/TzF8
bI+sMvlDgSd+H3EwsVldedupQDxbL2m8nRk7NSHoYNhgF5kV1TNZzHgDyJnd2npqNtWAvlkT2gqr
AFMp+FlLAr/UmABpelQLf6Q2sIkv3fewwZvnFsCrjQ0XCWUe8l+HR9UXW4IDJsAx5BkaV5sgHmlP
PbzQcZVBkpPC6v1iQrWHQT5IFkVdRMZrnFUzutGDhtdV40Y7otqU1XLvmHlJuYtMPFfu40ncYiNw
hnvyBfi382ing2UDtKv1GiYLrG3NNyrBK+un5tU23d3CnBsKetqGG3VsF3iAWwQ9ZVXMsb0i1ZEW
3aoCBgOH4+NmDtDoXIB2q127nXrQo2j0jhinDPO6t/a9oE4qVSPX3C0PHN9M1LJD5N2J1wTwsXDa
eBX8UDF6giVAfUlkyl2Qy8MMMliKhNSHAGpg7TjvKPbQsLfdk6r5a1ws5wJh07ejSyGonu2HO53e
BazZFn53E3eYcZGGnJmoAj2q65eVhLxoj7oLC3v1VE/2Ti8Qh4tmN838qeeRTN2CnEK8DMVM1nwy
H4O0+94u+olZs1mI2JrO+aYmJNp1DupAXxarqFbjnrBu6yOVvlTTAX3arSjCo18wIMxivZ+86eCR
+FyP5t64zUcsaSlgbvc4/J+cJWPpr/N+PrSueNJVt/9IN9+Vpcq/C2TywZLYy29KF+txtE1iO9Nn
Xuyc6ireSBqu86Y45N30Mrd5DZxUnacL8tPWWsZLWodsy4qRn8vebXaRKhns5FO+Jkr6K0sjzBhx
RaGFh7obAYxtIlzlZZWHWGoHBFYUING+7smjM1Oy62QYJGByeXdF0es7oqolhZsekokK77yZQ6RJ
9u4MX1ABLtzUOcm0eD+JG43bWSiZCB8BkxQK23QZp+fc7Riocv03D1JAHjdeMoZaZMAz8mzmDqTe
Lca6qHKZET2ggnE+yIHVgiVUiZMb5JDoz9DLtJCBiz4E/Y9rldQq3hVt+23xJ72KSv0GR8a7a7wZ
t8w2q0g6SzIMCGaEGgyTvxscFIOepGPzvS4x1YHK/UL9+nn08coYDKa4qHgy+uXd8KGIbJqwxMA2
7Ea5C94sFX5z4uYsrQGscdQQpAuYCgn3IaEi/iu2O2pEoVhviEFDFMK2PRXyqWwrtPwCtLNIV3wb
Vb+qldlViDcHmnBFkM28jGCZkWgLj+hN3MQrkOQ2sspLMLfEalEiQ9czYSP6UhPGWkh50qAnCkhl
5oNRaZwggZfw90QWuRracU+N2oTWPtNp2cTe9EJDUO0ixz5VJkSmEIKn2/DkxOSIMNkUU/8mLsmR
RfyJNTnNUO8hpE8Piaa4GivajSc7AOBGTHJRQyFTLwX4eqH7MuRln9CPAqYexJaEfonkSeTW9Jqu
AFS6nZa+Tmo8H8AJBTx+k3nhOfsR++LNmzrMrJNdjZMi39olBPOv41U2TXD/zYtmGfLrwl1em+B9
7ksHdEuIU1XnDFubk3bD+nnYWadAdkEf9YfY87H20q6Wd25uh/fZDYDFtHhG66hxw3UQucUTD5Fz
k03OiJ2hGvXWiYbuJmeNPpjaabKhlQN2YPGyGV3OMpTwHvqcuGiFOTCdIoRVdZOtNqib6SMOj9uT
58fjpqee2LLGscgLLTDJmuojX7xotsh7tRtQupHmM/I2zEC70+dlFMWuAVLpEckSzWMx1HM6QDGR
CQRoZlEP8EnUeu4TXYLyMQ+mfhXmEg67bmGHcBJ0SZGM5n1nZMrTcvDseqEDW7sOMbAam8HbVUOu
zwwqkhu/8twjY8TNlNQK42tA/htMLEfuzUNmhm46wqaKox9S++cO5f0JlY5ag3O0fMPuKrzFqoNu
CwLa3SMxfNlH4wKtuTfaxPRQTWE73W8HHydIqGdhmdHTmCzCi3CSAcEJmtExnCyoA3emZpDA434F
czHvRxhndwXk0482GBsvZaatESrfD8NNh8b+LQeYYlvJqr0ZokFijxQNZE3wEt2hrCjAgkd6UEq8
stxBDDLcgeTugwjEpzjhwuNnp8S459gtHbA3wwZP9exo3bIHzN9AUraStMDOyuT+ioe82VeG5hkC
P+sNgucxgXpq2gtEUWbFTPNU5wjKJT08+6HjhetIOdF2wR5pHUy2f+Y516s67sw5DuQbbWGVjSbu
PPZNIwFy1PGdYczeoKJeMgTIQvBnKj+j0Rw8WMbLJ/S1ReKwethg3s4T37ZmVUSqODEvnFbdh3uU
mQgoUK+JHoz2xseiHTzUT6WLW27kYSpm/kOMPsIahVIb0si6zVoSlViYiza8i10fhw1VMaEoYYXC
x5Wtl8JaywHtgro/YLgNMzVorJVtKUGKHSYHAETqJ1CkkMdJDPQVpVsTYAyMKAtK1b5+sGKP4A1m
/WI9DN/8NqY5xO/Fjy5wnnkBUmjs1d/LRk7rsG2mxJ3USVTNkz+xjWdIuvA5xVPZTjL04P/tDRbN
Rt46/dSlwUw+OhjBlNEKL5tP2VYC8EnwWiXOwI7MGbpNKEeya5U+usJfOR0DKFFrZAs7gqJU8ae3
UHPcJhuhmd+G7Uk6QON7xbJkXl9hRXShclV6THXrnlsevyFeV0OESYsVhEUQwAZaJ/WEY3D0VGas
kxXymIVObDHtx8i+6Roj08Yr209tVjK0XGa93CHAedoizOonzhXKpNVzuAZ4kmOFEKfSnb9zD7s5
bA3TvG8wTsaBp5UpMJlKECds5HxrjJ3A9QV3kTNz8txiyHgOMHpRbN0GcjGOvJgkaPLbIiizgUe7
AbMsEBxnlHdQbSO/E9VDiprtCal3eJSIH0W7NP/e+3wt22ZNhQDkdXrRo3N2x/qb7RfslBRF4423
vdn20n0Nizbru/DQLW62gDKfyCC/DcNlSJiP4gaEppsx9F99Yd9qZrfdwg9zV9+DEXAvLHbryvko
xrv8JdBUJOEc3dFcLwl4PuY8Qjx4q7EvgZNYIowIAcRy5UdwVsXYpTtFdIzbPlqLsJInnH38wi7E
+QFozJRJiK1vhA4WRLtbuZ7g6brH+tftHTqZXWtCdqtEO27B1cHQxrUmjvTilPLc3IcgnGaY9n8a
Mm9GZ9qVAcoTY7fLXKZ9664rp3mfpHsfuuEGcNw6kSNwoUtYHeHU7zLEg55VX764RpzQi9jbRW9n
vwPAxozNirrkfXLFJpj52qr6jqtoWbmVB4EnL04kKBswjPujDPAqGgLY68CazA8aNBsNerVCD3ES
1fRDeYoWrS9bsiFFjwdChpselcjKSKzQC7gLCfmIY+1gnUt5F00Z+kGIe+Af+NLFIcs69lX7BNlh
cGRtwUA67Z57ZuNkjthRs+h7wTHeAQTuEuPI9n6aKEuDmqOPPhKa9Kp3IeCavuu2BqQC0QLoPa0a
t9q5lTr3oXpTefHWhIiRntE5bDVBM0qpZ6fpfgYI/zsOkwdcKg22ME4Cz6KiddsG9450HmMSjB9R
4Ld+XaRLDDhPH0InDwYBHsO49TRmiFL0fKU6aDNs8DoCbw5m9wSyrLH+ryrCcYIXhCH6ghwIbtUF
EayGNeZ22vkMsqFgQIC6CdobB1u5vZnhXsXok8+glOIArWjyA3ctGpViHl4k902Wo7BB/2Vwju3Y
1Ccsf3LLcuKuoMyuR7RRjDNi1ooqky6hA2jyNLqAXuc1CpkqAit5qBSGxejB2qi94JmAprCsGmzB
0aqKyvYQDws9j0CZIRC89/ITxaEj4mSLwP6sGjF+a5Dz83t0aPUGXorUAALXAOSKXp3zOofB0ag8
k74Ib/tOdJsYyO0z5UML7CATRyBunQz+jHzrGyChEqMHF5hkbFlZMnTucl6sQuCTZzy+Ihx857Qs
w65Yz27tZCjag6fZo2hicmp/62kSWYCMttd67MSjb2STpyglvdul6EvkrHOnvmmdsXtCvYGeA7w2
eD9Kt3lz/ZbAE+k19c+Fj6DdovO+82fdoRvid7chq/QWAm7nXWK7n2raxF7SMrfYeZOjN0RH8/ey
xQwF0oW/kgHzH0Xl9DtH+9GQdKA/m8zkBYTxDWgA7rZmYqwyTh1qT72TV6scCi7wo0WlH52w244o
wp7Rduk4JFhds7GUV2fpRT14HBH2d14fmSZrtQgzrIbBGtfoZiHRDqLeexhrHR7XOnVRf+EngZf4
zHCUsCZShydQprshGZbSAxBaBfP9jPj6jXG8/L2voeJutCrR4kYdlFFSYlQJz25QmRZoaYJdnoLj
XR2aVqNt1TfYjvB5sFhVgo4Xa1+MYuUhfNwmjesv+5HDhF23hG4neL5T1nfkGAE9daOwRP1o5wXn
1mUb3PYw4qw6KuXRDuWydZze4NEO0UaLYcwQnwvQVq1tVmOpW+EI2dxZMJnSgLfk4AJlmdZlGG28
vo+PweTYN5DfsL2pK9lweJocvXYa3t53UeytgglwhHTMo/oeab9YYW0N4F3XS++u65o8KzHdJaJD
aEMS5uGwq0emf+EARO3sqB0EOaARX0oUnFMjlyfU+BEkCtx5sF2JKj6uijkbhybKEE9cbHIJ9tmw
jHLTIcjsjJcXodW9Wz5ArgRqd49fAFb3XDDwCCIiUlJB24p+svOKCHf2ahZ/zoDfATZc9Z7EPOpN
4wq5p+UdsA/zL6+bOG5gqR6myI+x+ZsZLNUc1R3v4ZSAtPokiJZI+Zri6JUp5q8Xbu2eFF33wnup
fyrl8m0LKtGG5c20cRVAyxIdhfXUAlMksI/94TIrg1QApbfLYTTfUlA0bsqSBLAVY2FwuYuiERvn
TenP883MwGROooh7T8Qdpzd4jeVbjgIG/6WBMKvC3jzCHd5sTG3ZGokAaOcKWF9eglKXmz4Cwtxz
JWKeVLy8ILiz3judWs717HYkQaDsAOVCzcic73qUZA+tj/OtDFoOWK3QsyRo81SkehJWKQNgOzLr
p97zBeoa3yRTGSMNXHjKbZMgdrxXCLunaD3RwDloHYDFR5teZAh3L35NTsW/ufmsbztSD2fbDTBd
l9Pww2vgM45aaNNpX4t1PwCq7IZVlA2GfFSI8f9xdh5LciNLs36hCzNkQm8BlBatm2xuYCSbDa1V
Ak9/vzqrc/ofkmazmxmzqaoGUkS4e7g734plhiPstWZJN30lDOvOtdNpeJIAlslbwsA72oyhAsdV
5fTktWkDinSDQIocfE55hNb7qtMCG2xzk2UJs/CNNiZhTb7qIZLi5rHL3w0oFUXFySxulSBElA8H
pb14rlDBqE/OsW/bjhiBuWpZeYVH25QZd1HDARFo6L/jDeZ7K/dD4YyGH0+p+sGpt1zwfm+3kzf+
cIXdhWVndBse2OxrCeaooZU7vYtXrJEaIf/Fx3M8vx+nvvyaGbN51YtBu7kaG7d9Je80xPjbbOjV
fcIEQeZPq1Xat+QdOEdNix/7nHkIfejkhu30rLh791Yk31W84I9afm0xQgxTzK0CryHkoivELh/q
e9VDAU3G3nKmc2ysANcppgXp/DYpbZeXlFRRuecgxobfNZ5XVU/gCflVQx19yRvsjHJQkwAA40Fr
vTLExOwrvNqmxxJK56/wV3NMQ+zkq8Aralwa+1+mScE8RUmO1Mlbw2WMPjAAKACAnK1bNSQNxDjF
r+aQgaBit73A6dPY2xZHbF6FlV4RX1MUez6996VMznrXnmQhY1qCtdtgR34fqcTlGJgUaepSbMwU
O3CnXn9OqLknSOYgX+anpeF0ijXtIbMJvKeN+Ob2zkmA39LWYac+Kv29sCd6gQRMq1y9bzE9H61G
xOGZanFAd8eVUWtRsMTiS1MWRE5OZh4YSUIZ3L5OrnlcE80IYnigkN34A/6t8GMPcqN09xPJAT5m
A/zShgGWdSVfAgkDvbo+J75edz8VV6iPylPzO44VYC+CRYZuJHwlj6b9ouHh4NTJTjcRF9mLeSjj
/NGthosZy4vRxj+6Ia98ISgO6fIJ3RhxRZgIDLHXvtsWWNntecHx/cpevjfizDqIflz2Nm6UvrZQ
KrVG9dDHCXF0VDkbmWj5zknAZE1h3qeZE/ai0IO4U10oS8mUILhWZMYIvlI+wbS9n7rCjkHRU4ar
LrckyHS+uerH5Mb7cp9u+sWrAwhoG7ay78NSg4u1yuqdzpxmfloJZanmBaIDIJzBMtcfvCnsdQtD
acd+rxN5Fw3ueLJV5j3HTKduCGyoiLAeXp1WQYmgJsiK9OfiafY2w0j9UPep8DN9LCHR6/ZQLFoW
NBp8alXW7h3ZHePB9qbj2jre5Ndx+4v/Nfe9xkTfRjfu8wcRvqD+E7oyZluRd2mI3Z3FbKdwtkxb
aUGTLFZg4N2/4Uo/FoRF7ZdVfxrd3NlkhLpcetcAibXyu3i0X6olG/Z6rYxDVakvEZPJNz53DCE/
rDCVVsOVDwKbSjEFstXnkGmWIUg5ezdCNc8yT0ljxu8XfWIlNkkq+7BKanyzZFuFhVG49MjdxZGT
t2XKMvZV1JsPXFmhmZZekNeMCtUymQhzVrAcjYttvlWds7WGotZZlXKUUeDWUY8BqFacBqMe/USg
RMjM1dnbSfatSToEkqa9a4y6emkbJ9nbZSwhSGMrJANEBpmOdSmO/B6+H80uMqM5UHX11sbMcE3G
uvir18BQLswH4hQIMNRguAAx+pNM2hh+sn9wE7JK2UnVk7dCBdp994NXpGGu4gqwGv1NmcjPp8Ex
gtqof9qRMMM2wzmg74tHmY8vy1CbmCybbbAkTh3aDbPKeTLKoIhG0HOFBia2clz1E7aZZfA8Vgcq
l2rkhU4oP5laVP+kNT1ba/V1nc1bz2kQ6VN57n2TwUcP+aYxXG0fWeawybwGuKeH4YdNXxmqgQ2Q
ufI2yl3f3EYvz2u3RodYxsMPzRm5exw3CzgNs6MemTT5emEHLGoie1z1heq7DiZJaFftWDN3cn8n
MDzkNqzv2mxNAJbYV9FKLrcSjbWTJjkEukhDQ68JdSkpcctGOGxd/Tv1T31ZtHy8T2knMIdA6wLU
9FpqbHATo120QvN746zdta6yZVfoAF9EP52njqxeK3Y+8Ns376aYwsiQmUGdkNKXL/BTbWfocDy8
6qZvaA+GaQitoe4CpQN6WHSWnDu3E8KOac9qfdotyFw2q1P9wHfXDlg536TnDOfBwwy7AApNy7wM
M238cGTDSrFZWNXY0QH0BywILgkbjdujHTYFBwpklaxeqxpauTRFEq5D/JJM5mWUC0nwfQwYbZq/
ZhtjO5OfR2TJMxkHW7cocTYiuE6PuPSBT17KhNjHZc01P7esnzyKH3bBjnZduu00LX82mAFFMfla
Zv6LaUqAwFZ7bdau97Fph8VT8t0TyyYdmnljTCrZ5WZztSYMYmZ93Gqj9aDH0Yl58DIoiibd2krJ
kAl67VTXJTSLYJMz2/2xGMNHotZzi9NzSMDFgDagMXLlt0MqfkG5D/Tmuofpk6w7+ezGUYyD1WyJ
DZ8g72qrt7dLNdDUE1UTWitFuOat8U63Y1FvRYIdpW/0aJw4Pzq1kK1DlRY6+SrO1JT1KR3HeGvD
Uj+THbKe07h29n1nJjtH1+NN75kZeUdJ/92RcjrrKzLp1CqGp4XZ92NbU4hRQkWIc/N2do5dOroE
vrZu8U0Zo/lLG7uBVKgahYAmZi70pe2zwLJBvvqG9c5FiKuxPg/vlZeXczA5ZvyNvdFtl7koo6cM
DB9kK0uL/aCs9dtQRRAMk9WPB0/ItgjLrBt3XoNxDuTpgNt/+TPDrO40S6sMm1GXF6co9bNd9vLd
zdrqAZyr37g2A5ns7PIHnO68Hxc8pbvcbTf2sIi9ANc5yCxa/JzCMAQd87aDWUe84Z5wotqLnK+x
1qo9rGROCG0d78x6GLbOMqy7OWuMd9VN6xF7o+Ru1fpxBzDB9OCQGm8rd8HP1F2Sj7EzYFeGudmo
WcOQSLn1PtUq84mYwD7UnRLkrkLR4nstwuKIwB0qPNHHQdk7SRO69qpBx0XtvupmA5oDFQCGY2Xa
ooDABNuPrDTdFjdojb9J2zpeWl5GN+4WXJBqTG3rxo2vneYlDN2k/Vb0vXxrqyaawrj3jMDr2nlH
x7U+whIXOIRwWIKptZbcGVrXjQ86zBNjihPO2m1fl8TALkjj8PnAKFwXjcsiSCtKnmKJj7BY2jen
rrCw0i1tuaBmETcnzOTJS+Hb8t78QFc9fLBKFx/0WIVkTRGd1uLS7aUSHLeYMfK4jf2ZmX0rRSZ9
a7jl+NUuoyQojH7eDoBsz14eVwQMGWj2kjS7eJObPykK7YvrEQtN123us65Pg9Jyql0xu9qZkZ1s
hwDBC/SkDg0uTKMx+yRsLFKWFlRed2BPGmS3ZZv7aa7lq93acJB9B710QVDg3RBzhf7YAsoobzBO
u/jssBSEs48Ok+cAMvRrsbEyNe3im2+VAKQIZ5K/0dHniXOIo9k7mGXf/NQ6s98s2chBUejtq3Sm
5mGQiTzUpje+mmpW97kDhO5MAjFy1AFl5kBpwTI25s5KyppSf0o2dtOSQzfXCIbm0Z4OOhd7ELVG
9j4ueX+aDF2ccyH659Kdk1CxRjfZUst9raou7LE4I71t2PdT3YSznZWBhY400IpKbZAWLU9UiQgR
G6cbCBJPQZKX2CGmrK+uTc4F47eOkXww/ZzsV8RNyo8dZIqWofNXpaW8tzslwR3ieOthBnF2l5tP
ZqwN2bNt2TiuJWm3Q1vfH9Q0zEEaIzFKjXa+2it+oVgqyV06DtaTLIlOnpa829gWBqJd3HTfCDAV
XAteebWWRG5oUIrtCBDsu8aUcfOMqOoQCWGypUUhHngrlF5b7EnyqLcmOorvKSflRS502Wz1+FQB
ZGxNvvMeYVfPMezOfj1zzY217JpQYMgauk46MRa8FihQEvVtkDHRZGomlQwUN0xck6nbTgNuiq2p
C/PYnCyfHUr5vJo6xxp9xne3zcpz4gHjNEtSxoxK6zVKvkULRMyIGexPNzLWnbiMIqgmqMqMBiH3
0sPKrjtXbZw9GoNpUsjg7p0SDAibPBTHPk+XkHgU8472pof378qtmbr5m4em4pS72FpMBOFhij+k
ENuWSRMCQ7SOU/IDhIiTNlm65IHmOb+qssy8kARQQgHzASvdwpoPKhu7gAfPY53nageWhpInz8ed
w3l18szaPI6JanaW09XfyhK2UXTLfBYmikjfGZL0LnXo1HXPGg4y99TL0sdGQwgYzhU2orBftkKb
CXdI+p4z34ncm5ADggwjWlU5nB6hc9Kl3DbGLcE3rS8LEeQKDcpihK6JeL+JvAeNQmROKyw8Gs5x
cXNgpsxVXbP19Pzau/GwqwZtR0DOQ+ZNO5ZJyKlNJ9BOqEShAWXfEdbXbUaljg5SvzXOQyOfjnEO
WV0Mm250j8YMtrZIqOAV54383CZ6u9Mz7aaMLqlWm0M8YVTXumWoMuPqDZzUjq7hgJ9S2jll/sBE
GNVgat/zhm5Bf3cS300Lth8izyh9oRnXvCnuk1kPhDY95UnzEK1QHM1w3xp0KlbXXD3ydJEipebB
KmMiJMvR3aaZdy0X2Z0cDrHNjC/AoYArDiItIa6w2OVpeslbaw4idHCGkVykWQq/1qMv0zxsdcPt
QjUDYkEc4qNkXdDvxofILKbTChXoIXqDtzX2NnUvOs+gMesX10KIMxuawEytj7d6jmtij/yK/jF3
XxpVO4/2IJxDjVn1g1Kl8TJYke6FWI617w1Q1alFNpRujbGPenrDRilAE8S/PJ/cvXeq1togVBQ+
JdtMvFE8BgOa5aCzXWfb5PB6hMd2R1z+ikCxeUJlVLTY1pA3IQI9Z2c4TrEdmtg8luZgHKR0nKAs
I22X9d4cxhaspF7k3I0lSpZEQEgW7W1wy7VdtZ8iWwVAHdjStqo5dxkqV4Nm5ry05cydmxtAsln+
LIflW0OqFDoI1HPo1e2XyBibJ9eS6tqu6BC6mtmjlPL9OE32cuzLBBUlwPdGCArvqbTMNxjq8RC7
zriTmlP8gFW/JZbfUJU+Y1KJARXjIFC4gR+ay7YHPrsz3Z4/hp6QiU7XfDGzxt209NcCZnQZd2ta
2NRH5grzSkJpsKRy2oHvUXLaSq570U41skp6JB92oZseCkZc372lFQ9ZKjoYZbs8p6NEfGJP+fci
Vc5jWcvx5HllwSSYM9ShrOPS8NNswEsUYrNw/LLrzdDuYvaiU63apdXjmohIz9wslShhZuKLC9MA
fGMtR1y1AclF+UGqA5lCedl/HwGxttFavkoBtQ1Feu+5OW4JPcSH603rxcgszorKbrpth+CZw39c
kbZP9VFLoZJ8tS7qEdQr3y3piktBuxDxzIW+mRH+h3PEYVtUEHK9p9w7LrvbOKY060uV0hX0MmfY
tPXANaZlDFJMKHNgKiHDpB60a2X03S+XOxsN0BjtzKYgXdDsib8bkdgQNBul165wqy1i49qf3SH6
NpA8z7yqvQPH91IGJ7P5BZ1m9i7lmod1SqTvusL/5sYYH5PK+SDp5JHflu1Ts/qWenUJ5lt454WV
ctcSNMpjMJC5hBrPn6AHZ3kFeLpPTWcmi3ikPejHer92Wnt011uICJmjAf79MaWfOW6YbS02Kp/V
domSeI9l57Ip5moAfPaKw+oSc4g62EDetSZc4wh4CSxMnjlgWnQBS3sQRGEdvYEfS/vcbtK5al7H
qtc3s1jUMcJx7qAt6tWZPGtb0i/siHkpApSWz4D1iO1dSltP18srFibIPlYrekAEPt21uao+Foma
K88GO5jbdQ478sh2VVVzYCQMm1SUpYHdl0h1kthC3N/MOyNdiCrSSS6Fs7eftDFltNljkBczs+9r
T/+BoyTtdt1IciGX/FrnwgjwCW4DaxotgE7TAHdYW/h2RbaFijuHvrxKNzOzJLfm1vvZpi2GpVb+
i3KWoqKTVndQ9jKdzb5BlAAO8wQhiFy06aoQbVK510wCZrVpZujaKpN7p1jdIFOdE0wAaK9d4o6P
Tmfqe1242aX5CU5sb2XDrnA7UBA7kca5g2F8tMZY+UPTnDCEs+CUloLTAG5fMxIoDb3HL86x+Kkt
0VBzjXorJ+5PmAScDtmMMKCZxWN8q9StDL0VCaXcHot4QRy4rWX7qK39G55dDxiyPjSlzeiwArso
imOOclqszUuroeUGN8Lp09ZPzmrUe2Xr+qYSpK66NzKW9kNs7N47Gr24t8YZ21QZfcytty15TD6e
8rHv6DeIczB2LL7HQkueLdJgIqhxbvy05til6B97w7pgAYVVvokYECPe6WIoSh3DXPeVqyFzbKw9
pWAZwvome8MenuIJH6dC5zSPyswNckc9O43xKy6rJywbT/Fym2KBM1nh+m5HHkT+OjzYwrLDsVDJ
XiCTJ5gGC2AmiCA8U4VXPZsd2ZV8iFFqi9LeWEWLl3sjs3C1izd94HpJNVAQB4bPX1Log5i8vV5K
9s34pMFX+lE2JNvRkMWmXbAoLCvXCQG2DF8Y8fd2HEawjSbx56yKCAa4MeFs23b08MUwXLUxDI0D
pIFVmKcBcNfCfHBBQfZ1rIZho1KJb0a0vDGDupxQB5fB1N0oty6pdhWByUHeW9F2srwYqNFBKYUn
Ma1I3Nx2MvJ8brHLnGjz3ukRKLTMYe1pEeq9Uxn33NWIkdEY8DDdS4SUHa1prJ1H0g+2ZewiYoei
9NM0/yKHAdd23XjV+nRvAjQfI1d+yVJUL61Y3ns5fLd0Rt8ocxk7QOCzoYCxD05TcZETyvGQOeVz
VNtfY5K1CIWYEJFK52DK+Lpq5KZGlUyug+qqTa5aC1qf12AljB/a8+0uuZVkca8q386QTHZUQccm
GTQfTcJHVJisPPSKISrPldohi/yhR1875+k1yhIQ+QH9lj4ZbQBprgcJQjF0EanrC9U9VGb8hLHR
VdOsb8mYPqw5MTcTzvSEh3fUB4DdrUAKepsksph4OLsEJN5R318bUwtqO/+65u0bZ1ILyNSZ2zpS
/Tm13YJ6fn4cCXjYSHw+99LQY2p1Q92xIt+yMdski/3cJysaEvvZ6Kyrt3JusEHRg+bLqVuqwxDb
B3QbT7JyzohJ+Dk9MOyYw+VK1WdhrrI3xGl79I1GKGerCutkumZ9Cz9AybD1PB0QNZ0Pq7FK5AQK
sVve0fCArUqtsYKBtwi/UtN8u92mM9TPVkWwKbpKvrFP+x32Mx8owbfz7L4u+K1CWCV3mmnNWwQv
mS9p6/zSMF9YCC+uzTIrdPUk4KwiJ4FB7u1HrV6f0RxHGyiN0B4FymR88gif7cLZs147vbpEA0Lo
puYnRqJItsyFseadioAvfKLbPF75Q2PuxejOHPPMJ2gzCzyZPM0xcdSCXD8xhrbUXuSAdN+utzZi
BBNQLHDW8nuDzfa8mhv6Zg62nBmdoXZekpszRuFyYUcIdZDu82+te1cyqYawRlFXYKdsC+c+Yi4B
q86tPuqvPJY5yIT11VPxLvH6PZNZ4ZCYBxSQnAP68rUWEWpTfL+DaY1divjo0o0eHc1a72rIvSPU
MmVHjxDYQQ9yQir7AkkJPqseCC77ttr5QuhulbPxiw8iIDT8Ww2wybZ4rev8DgKaEVADNDImypof
mRzZ5u+dmHZKqNuFjkiZS44RIDsOKwuhY4EYdZNJGxK8palumphLVZLvi9TZz7BbDIvF6AJEBS6y
OQXqPZbaJcsa7s6cl2W6d4jyB0Az+0uHd7rvUEledK1Wd9FswckkY79xzF47JK4EYig9HbXIOGxv
Fp1hW7reDzQyYp9GA5or4i9LZymP08wz7j2n2ayYkGttBigcjfXRW+Avc6BdTNLBYwSZ19s+1aHz
mvaXLcrZ9EuviO60NWW/x2AavVGgjKZsG9jyo6Xd9R3wmsjUcGG+4nEuM/haDx4Q4ddrVsr6WwfJ
dYAJxxM6Et9IpaBCWCNJCAKLWZat2iBAEe9jraFHauAgaEJJEgdR/5IZxN1T8A3Nelkbuo4W+ZF0
lgdDYQ3kmaGpscD0tWt9AL/nRRNbF4HTbpl7cQR00c/VumBJLahIqwkgSZJOuQE9NIIqWsaNQPEr
m36HDOupdepDWy4PRQVv2EfUdYZiji3VxmspjKNGo7RBVPir0xjY9OL4eezMH1IDCswHJotGRy1b
mXOa6NrwlogsCiUceZB0LXZDTZoFtsuQZ2L13/FOAuhNwV37CNd8oVew7OoZSD4PFoezAmqIMk5B
VTco37bADuGYrHNQ5kUedjaUE4MVpL/LuDl6lXGAa1qYr4hV4K7S3g2QUluNAQcSIO96K8Wv1YXy
dFbKNb3TwE0Q2XlNIj6SZr7B3oy+xt4cB00Wd5tYMS/LlDWwGmnw+Jzh9GTqAt0n/lgPc8o/jP0u
r8b7pVD2/cxkj18mph5Y4EbhhCB/5zFo8Fybo3HUybve1ExW+5bUznh3HBYqGs2eZbgoRtfsFhW8
00Y7au5rPaXmJrfXS22oBx3c92jn/Ve3mA4aLv6kC94EVAcPabKKio0dZ6emNuNQh8TiENNQKbj2
M2flY+GZj4leW0feCfFmhvFrlNbXpWmzEHj9TgnjtQQs2ULHfFTxShFbsq8R36d1/USHdZ+74ux6
QP41R6JfL+M27nKqHMByX2bDxMvp3piN4x00iKdc0qV1QTO56ut9ltcgJ016pqW4DJ2+hL0pD0h2
Ppx5Bo+pf8GqIsqfuM7atHtKvKHxy5o6WczpHsHf4PelhWPq9A60fhsMik2Al/jR0WDunUa9kCUD
r1XvsNu42BYrNrcBGLTLartvTg8lLVwLDKfX/HhEkxpr+jnT1UOFm4Gvy/q8jOqo5VMFIw0QLxzv
mCaUR5UGITNHGaj2oAe57ryLdHyrbm9QRrBTjCbLxXxIC8Rmsxz2gk0SdKv2JGv9bnDEM4KUZ+Ut
sPFiQX06HG8CSV9gi7uu8rysS4Ap/NFo8nOlKsH4E27CYEAMuV+EfVP5F8R3G8eFw5e0R3QC43zS
2wkorSrRpoElmQ0GKViaPWXD+s6A5HNv1kxyVeo6RvbP3vZesIqjzvfqa2yTseJE+iUrYhAV5zY/
c+0cmYfL7d4qHQczVAMGXVaQUe5oHYkLR045zBXqe5Gl1mOLVGKL58y81zJH+JVh96927jR3TZwx
5oWuCuFbjNhtcRI6IqvcqALBs9mjUh/QA77Cc/Rn287EnR3p1YfW1SPmQZTTjCvfvlo1ojgXq5Pf
S27/n1q5to9iptiyVKm999M4beNmhuMrWWBmXdkbbYogTIcKpLjPk8toMNdMygaj1DYT7YeptcZD
j45766SGRYiccrTtOmXp0Ta6stqAUVcJc79+f1X1bdSYegUUOn1codxu+ux4O7WNETAUqK697sDZ
ZiYzW6veDYzH54vFVywfYkmpZUxRnuqsEcf/11Tu5JJuNJ5iuKxfXYUQykeAwHGb/WIg6JpF3vfB
dpy/+Bn9xjDD+OTMkTt5WzhuKU5L6dkk5SXvs27WQYraDxrb9WkNX/7smfE7y4lP7lvpmvHHjCvf
xNxhXI1fs5nB6D9/9m/8OD6nmna9EN7MjXZKG6o8pMBpwcUO0cOKWXYWrehfjD9+Y/PyOZ40M4Tr
xrOcTmP0VC3nNrqbs79YiP0ncuwf/Cs+x5GqmRQCV7k3H6P+pBEQNK0ZmmxDBmnRhFna4nRu+Cgq
dgYR6iKhwE7u0af9+PMz/N2fdnu2/2Xvg8XF2jWF5R2T8qVznjodyOT933307Sv/66OVoRU9tEN+
Sjjhu4qBtu4nAx3/8uXfFtx/fXqkNNcxiNA6xoU8FmzvNmOEb3poxeOff/7vVtcn/52GcdVyjtP4
5Ihfhv3utEQdybtqev7zx/9mC0r5v79/FLmtD6otTmsLPT+OIij0ce/IeGvZLppvvbKCf/dNnzY7
hl+4yaRJfFqqDwegbQDZiHo0RAXNcf/vrCc/p03ac1cL4oTmU8uc1lBcQLp9r9b+8rJ/c4p8Dphs
iecjtWnw0DepLZ4VG9P8W0zmb2yWPidLIrG06jyxML7Nx6uRle8ODTyyN4RHqz1yPyPVR0Ip//KX
/GZViU8WPCjNXJTr63CyxZto70zmOqr+dZ37v7zs3z2pT/sZwFKgPusw6TTX9ZLYHRg5+u/vf15K
v/v0T1s6HhApUqW6xzLyNrY5PXiZ+ou98e8++vbf/2s/qwnx0y20EBc/F2+GZqMR+fSXh/KbQ+5z
3GPdmpDImHocXVIyA3Miw1dG44aq9fnPz+V3X/BpM3dttboYuI0nY9RLnwlPlJZWWfpN5t7/+Rt+
Y670OdKx85g9Y1C7PEXLklBKRskT07LJTxvgbqcDYjx6md3d12vjXtYaxPxfrtdP9zfinX5abRzO
3AWUVJfatcZXDc1pO4Xl/NdlK26f9w/X4Od4xz7uhh5xQXRUUqOEyndGVJ01XeGstn6NUd0Ko3j1
6nTTMRLxl2XxnxSbf/rST+6aqCAqqdFXnzxHGde0n5uXYbI62nN0NKSnzsUxglTYR8B+zyn+X9si
IjOuY/Q8KMbaYMJA4vVtq3lTIf++s3INcxjhMTJMudCEOv5zOvDMPL8xfiG3eZNB8ALuA907gxLI
mhftGfX8em480V1dRO4Io7r4REUMjkDgJWOIg9qaTFtd5RotT+Vc533gUfLuEpRRG3OcvwxLLp+m
cUaxbumUkPPcfl3dVmMmfHZBAVVTUTrUwkrOqAKAQaw534wDI/FKad6xB1f/AWFgItU2LHFuVqLX
c4OOP9bMN9dEUeqVSffFGnX76K3yRj4XzqZOelLs3FjflL2+HLxlTg+zUTf+XCDzqB0UkviNxPtV
xMxQiLk5MNmg7TWjzgiZd8Zm4xqVfTZtY0BubTIoxg46m0XM0FzKqit9anOeR4nMemcCfW1jM5cX
F/eNPvzzpvrnbWt6nw5jiJ120arEPbbWBCmZcBSnRLH9zeHxdx//6SxGlTkwQEOJMhZfSrTpTnuV
5Mv++bf/Z+f/38Vrerdv/a8Dc1m1YU5yXBJqt7xL4/ROdMBf0IRvwwwkL8w2RHCzYfgBziI7uG30
l6v+n09q0/t0Uls5KHpPE4rH20BendbEe0Wx9Bc31988tM9O3+6I8Qiz8lwxyZBj1NM+eqvxhhvH
8pcH97sv+PTSE2L0sH9hXHT1EPpBuzB7GT+uAPrbP7+Z31zx+qcvIFuYZmFiY2HYC2pTBEbxS6f8
zcXLn7/gn1+ApX9aV5MeT26L/dgRfYN7AARcnhJLS/5yEf/u539aV8RUdx5GEFzE05elwfgCN5yp
+SHzr3/+9f/8/K3Pqa6a1jR43In1ZInxfl3VrmCAzl+k/fDvPt/4333hdRgHuYrfX7olBk7r5ia3
Zmjq3336p5u+r/HGw9MCu8zyS4+BSle+JuZfPlv8x5v0/+5pRnb/97ejCdazQqLSXBu4ZFEa4908
LaSheSueSOWEDsuT19nqFPYGy/oln6bhpI1FtO3mxXipV7PcrcbQ/vBmDtT85kRSAtmEIzMKeH/Z
0S6bpu5MGCBYG3Hn9oNn1JHPkGPPMWKgFrCx1JkdVYaAauZhAigAtuhSb1/n8/Tc4AEPL6DpD+iO
JOivbv8yuZeuepOVWzHd5iJWEQVeXRu7Nhd1uK7LdKokQ9bdzZjQGMDJYj1pAtOFE2VIK7s4YNkw
TYMqcPxiuN6Ro3ZTRUY7xhqYGIv77BjxqTvoNYVXif08ZAL3xMrx8MJuGGuU0gtNnEa/M8a2ggxn
ZrPDSy36KoH9TgjRrRcSSIo7VbjoTgmiuApD7/YCy4nzChpcMG3RGrsaHcrTvHIRo55FUY95ASIp
ob6AP5pftdzrrnacFK3PEE61d5MlDxJ0jXdt5YFqLq2FkclYPzrFQLxF0w7rs2uaa8WQrw76tMpq
h/hxfTQX0uFkKySweCSPzlL8YE4uQrBtiwYjD63cZ8hwX+Ug6otdNUUJv4a6GwEpzmWjwP+vbJnw
k4gH+//P2Xk0x8msYfQXUQU0cTtMHmXLsuwN5Ug3Oadff898K5ur0VRpqwUaoLvp8D7nhFq81ky/
I2ut+dQo6YO/bSh+OZcDZdSg1QRtQehwREx1iW2pZEMJOocS2ggWRMQ4bhoRE2ed2IYLzTBdazbN
Rxhpx76pkiSNJ//Q4nlmM9EvT6hbqo2fFUZgdwqoWB7qN1HhwZ/Q2C1D8CdviKQ15yrWakWSBJi1
21HtNaOmbdNGXIP7nsfS/+8onEj821HIfmRmrfczy6j0aaIgrOFsyfqcaM5Px2Q//f3O/vak21r6
FEi5JckMq/KkJZ/LPA/q5GtkfjL1h0S/MzoccdcMGm+P6Kgy/r0dg8yhG8KaPE0AUlcYEMFmyujr
+3dxaUBfTOELP5qyCPjL0aEgK3Q1YFKSSmSICtcskW//B+v/pM3+OOEZ0v2j1X+Ok2HVscpKOY7o
wisv4uJkZzFTTx27mmmJ3tGwh+e+Mb7rUuwpVv+p6XWxMjkmX5d9efBy409Hv1krV12Z7VxQOTMd
/ffdFJVNnbkNotriFH+PESIj3eACkasteyIdqjs3aLXypzCVzobERrm1taq9LckJUGJF6M1zKRiM
3EbsmI6HPzuLHHxulITFkqwYd5y7xDcUjeh7StMNLai1CQKQaTW1ce3pXWhe/uIWQIZmxJoM/xia
pTwJs0++kEeVz4U870pLyYKuS0szyDzyaYRjwPWFcXqoDULCESU8Xylt6jeFUOHp/Sb59hzA8hdf
Ud1O50Fk53MTtNYcXawKCnaSq9vbF/qtv/iMsv2LWLjLoYrHQ7uheGDcDKnBqDRR45RVhrXT7Wk4
NlrtHFu9aqorD/pSP1j0NNMCdjQ0nnd0zGewVm1OUMA75ubwsesvfbjF1IyWNlJWbej1F6+mllfK
k1nFEBmHj70Zb9HR7MjovIF6sCPHrmuvKll3U0NzjuG+/+YvPCJvMTmezIxzzNlBC1hqZR6URdU/
suFdfS85hCSXQZnQldX9hUZvLdoYR/WtFZKZP8HiMTliJgOeufOVi19owNaihRluyXTGdOxjNTve
irr62zyHvh+X8bUjmrcflO4sHhQeH9U5BOlPjDJfjMF9ZL5TrbpEe4CccAXQfn6p//8V1Zdf0dhQ
JgXZyqB0rna2cOz7bVO3ct1TpEtNQdYR8+r1zSywLr3/+o23H5y+/KQCtI+Kyq+sU+c63qFRdvbK
8X187xmqOQJamj4btfN18mt1qqqzccGIM/8ul7K+JbAIGxgc634ai3FVh8J8eP9XXfpRi8+vRyW5
FrNjcrLJw9aAsTzOI7VrO8xvz1X05QckwWZbVwabjqn4o7F91FOzaxKU65zvAnzI+7dwYQNNdxbN
ndSZnnQiHE+erz4RGqFUnG9gSUTKNO2dbVqsBNJzncYvaWrmlbXipQe36AaDR+QtrEB8COkUm6b0
HjqHKrdwTLsPCXB0ZzGkNh0VCoPDRE8U90PxXTOP/gffy9LeM+ed7c6lNp7CQQBtVjuOY9ZmW3xv
HHCxdu98aMgjLf7vBGJCEhiLFvhr63z3rAcG8Z0+sSr42IKa2qZ/r+/o5kTzhWRLKcMzsBsq2Zvn
hkjvlZZ1niW8MUrY5xHqr42mKGktzZvn8tT1SA5AYmQHH0f9jgrIiGWGGm9k04o/Sd0Md0So9Z0T
Y5yMMlA1HtnNfSyy6cpk7EJ7s89//+unIMClQMAxEqb91MDXM2CMGDIodPHP79/shVHXXowEVAyN
fU4cB/OnQWl4sxWx+yrm/mT4LDHe/x9vf5h0+/yc/7oJjyWLadkhEInEPOYdhBN9HuP1+xd/e+qj
24thgLRbW45Sm08lq6CBDQr4NuA0tmJ6HoFMAINbA9h//39dehuL3m9MrR8SL59PuhqCziPlZH4z
P3Z6rNuLjl+ZluZ6KtFPQ9dt3N4KCub4oys3H/rtS7WPk1ul7QqEabYpgwEMKYv5ZLjyPblwqK8v
1T7kBAmTVk19kpFyPrszrZZohYokgHifw9GsoXIcTicOT+C+UBj9NStN6pZIPWxQZ/Tn+f/rx+50
MTwY1P77WiH1k6gfTYg9BnBlFvsfu/hybEA05DQFsxRzZsOg+dZzbtJlH/zli94+JinJEy/XT1Er
jY2IBv+2G333KJ3RuNJdLvTFpWwlJZdeVHDnTkPsCqox6+4GUvF4ZX51oTOKxaOPocPqhhiIkc06
FYhd1G9mYk7bqPKdU4QRYC1UUj97U9a1K1VP4a/338qFu1pqiTIzSpx2sOdTkoOYI+NYA/d9/9IX
+vzSSmT7U+HlIdOMmWNIwBGH2mOG3bvb9y/vXvrpi/GrZUMPFIwznPxQTb+MlrBogF2hOS9EG5MD
K8v7OluNn1Cr7ICB6/wMJCiOEMlG1gjbQnSk74hzSHsbhvCMJycGYAp5+pZ9KmQdrpmZm5xzBQ7R
wG3E7BVnbEGjF7AMqrojHUZc1eXTHugvkc7YtG7xCHvf4YiEXzmHC588OcJuBVqKTYWq/0gb/L3o
RxYzuqBO3G04bKvbGSbYSMA7IMZGFatntMNLakltTzy3eNSSpt6XcR+uNRYmx0kryie/b6egasvn
MvOjDVjS6di6RfgC9Lk+MGmGVeAPGl88X95Upa6vTQLce7tMkl9ubHZbJ8N+1zq+82f2gIQQY6Ie
3ivKcu/G5UThpBvfh3NRnMpkFN9HN7VIPmThfEzxUUwrK3PxjQMezz+9/y4vfEuXayQ/szTfhEVw
kmmnrUod4IlKBDWeyKGDyFFP7/+bSy1m8aGoJ/AwdmmPJ2B/lIrXzbhKs/7b+xe/cA9L5RNZb+aB
HRefOR4Kp+dz9huKfDCMP9//Bxd+/VI8KsHKGsMsbSB5rLTSyoTxrKGx/9jVFyOoEIgvxTBWp/TM
q9Lc5rGq3CsfOfPSTz///a95jKOLqEwbSmoF542bOnWNB1V384MpDfnilJb1LUk8cgy+zB4gH7ls
Cpf9ne7F+b62fHi0FQE6Kj0w9WiuZnIex1TOnkb9rjbKmsrQ0NrDcrfvvD4eqHqburUVjyYjZYjp
4v0HdJ6DvzG3XTqrJgedEyTG7pQ2JEKTDv/4UFK25LrlUUFOWJkihLU99uv3/9+F4VMshjeSJ3UN
a7hjYjCA2PVbKjvZLKWW/UP7N/qyslN2DBHViFtGVYS67c7DAlSH5Hfw6VyzYV+6iUWPg2tc6t4o
+5MfP9nTHDjIr/prBUwX3siyqDMqzKKoz9FEaVImQPApsu/MbkOoddW3P1XzscFpWdJJzniwajBK
p/OR0JxZK50cR0YJYcXJx4fe9bKy0yVilQJS9o7WORtW32i4A4Yrw8aFcck8//2vvmfGTqR6EwYn
TegUy50HLGbtgH8JrHwKPvb7F4NHpoQXWZpJ6S609rwAxey0GDDcj+0d/Des/HULFSmUzFeTcUpg
NDtkXphBKuvzx367+Pf5xKBaC2ILxqku/TsSM2ekhP2CreBa+cWlF7DoyC3MUORjhoUAzut2k989
i5iMbeYCPTX90flYdzYXS6xmitjxs5lBzvZTZgPPql5mEPXvP6RL97Dox5UQnWs7fKAzJb+xEKH+
KMPDk8MAgaTzof+xrNx0fNJXCrjHSe8j3Ay6RbU/7A2o5aUPAF/Xyis3c2GuvazjnAejcErA4ae4
UMeoqY5FEjO/8TketoWx0sxmT0nUN627Jn++cCalL0s5yaTFxCaN6oTywP02g5PwV8xf3Tu4IdD0
0W3ln2cJux290RnKaKNC8xNiFOO1r9eFF6gvemiRZ04+x7F31KR4jb2qCgwfaohRuXujLP+8/wbP
F3vjE2mc//lf/dSFWUQZF9tkwINBCETg638kYNrev/qFW/hvn/ivqwuSvmo+d9Qqq76zrjNu7WHi
CG3kbC8aQSx87N8s5iqGbsDbHdlzSes02ZBEIoRWHXuqLGDtmdc2YS89qsWow8mSpnmRjf2QqjsJ
KY4T15VPXO/9m7h0+cWYk6s2j3RCz8cGjkliEl50w9xfZ8Q9P/iYFsNNB8jYdhrPPRqoCi31SSDP
68Xt8LFzP/2/zeu/3jboqbpPPNIGPKpt5EFq8vVd26VXPikXxoBlESlwBTjKGV/cQoJedNtkIpEc
KpywmtD2g05ZaZRSDQT/9Req0mvV6Rfei36eyvx1V5o2Gm1xrk5P8vkLw+cnay7uDb/79P5rv9BF
lvVkOGbyDhkFtQ7+BiHgSpgQHLLy6xDH174El+5g0ccJcOEqIJx34qB9Wlc1aUgC6VGgk5q8MvO9
dECxrPtyHIpPPNDYR9kTpOUsdgdCoFDQVgMNDqEGwfJKKz536jdGLH3RDcsMr6q0K/ag4+6+gNTg
ze7jx97FogsOcorB0TfnyBH0XeRZXvxNQEg9M84+9h8WXbC0IsfxBjZV0uKrQUlqbY9wY29V/LFD
akqQ/22tw9QXVpnJ6eS5Vroa8JCu8rorVq3UA3JT18JZb74Ex1/WhBjJmNoRiKKjq1jpAPUCBmtF
T+8/pDfbKxdf9LiiR+nodVThzf69Dv4g1ZFUTdZHJl1cfbFtFzJLKaJh9I4t3kkDfByJuMS/Nlq8
2Z25+qKvmboaAVny0dYtPXxyvGg+Vshvbtqm0vdePIRXGtL51/5fL+D/nJ/dX6NSGYIlLaOKYoSy
h1uR/06/FPCC87HaKQmk42Nv4vz6//ov+kyN/my5ApepG6H0BRpU9+m07eP5Q589bmTRneMMro4p
ZHgseDY9wUiZzCBmoitf1TcXnFx+0aXZTOzNZJ54ToCrBvfGjS2IS3dRe5v2lBbJKyffl/rDol8D
JZ6NwuffjFG4I0NxlxXW1/ffwaU3vejRXpSEReGRgwx7PX5Uc4sXoE7Uk9UzztoD7GGXg7OX9//Z
m99Yx1/WoCS61xN3oZpMlvGTtHPQst5NWM6v2IfQ3igO/XqYF23RXhlyL9zdsiKFo7FUG31g0L7K
w5OJ0ebFHovyZ9PBa0T+VdzPpgtg8P3bu/CalvUpc+grWaMXPMFkJxDrNn+Kwf7ysWsvev5EhqHt
J86yB9HAIxPGDwqtr+z0XRgR/4u4/NUPa8h5UlhyPvvjvtqy/zHJ4Us2qSv7ZMal53L++1/Xn91p
qNscU2RENpm9Gbu9S0Xe/8hbvb2zvSK68TosuhZY9xuE19ExlzQ+WNjTDSgyor8xHngoP9b+/Wd5
6X4Xg4JXNxAp8ZedYk4FWnPeSNzS1Wzt3r/8hUHaWwwKYRWOesG5Hmm0L7LgsKF2VpUTryCHfiTn
4FjLZZUa4DDDvoCH4uurzHDuvJZs9IfCq1x9Ofinop/lUKtjid49TqCK6ohlHHC72pVh8+0nZP3X
UP5qEHonPMQdjTo2VvtLzD9kD5MjVZSmXat2e/sVW8vUXlxWnIPoSjvUykbxCj0x8h995V9ZLFy6
gcUrBt5rDDbC6cNU/6id3yExB9N4AOh95cv49nfFWib2XN03ynGwwkMCSW5lNNlzlvS34xyfjF4+
waAuW6T07zfXt3untVxX+WlF3beVaAdK6aF92ltCaFc+Lhce03JNVY6hD1o9j45NiIOq3XtNfQcS
Bb6NdeVFXHjPy+VTbuWFC5gVPnPzilh8lSXNTTq6n95/NJd+//mz8lc7nYsJN6QwwgNfpIPXVK/S
RICVK1boVthfi/W+/ZGylpEcPJE97tYwPEgd53zcraLh7PCg/rMkkxWrK53u0qM6//2vmxGZL/DO
ed4BaKkgP9FkBZ7n/srVLz2qxRhvR3h3J8v2DuXoHE1t2kHSeOpH/9Fu9O3H3ob49waMLhMVxYbh
wSLjATdr1VkPRUq2QTc+2JoW3drCpEDPo1tngEWZdK1mthhptFd69aU3sJjGucnocD7hobGInG/A
QmB2Tehc6qKMP/gfFrO5OBReWYGGOYRqXCUJAG/XA2l3bVf/7aFCLNdlCh2OLh0zJKtpPmUQvmyk
gR95uQDm/n25bZox/2dRAydWD8z6u5/ADTXvzPj5/etf+umLrmyBHoorlTIURbUJ4Cy2bmc9ra/M
oN5u/WK5LutZscYJUM0jQlxZvI7YGnLnkwCU9P6vf/t7IJbrscRQs0osFxVXfdOUOIXyCt5cDaBu
DKxMW9dl9qEWBMXr3/cwwjl3oNkC6yqmFJadxvQLes0XFmfalV526VUs+nHpV95sUZ579MCibFon
VFRMFh+qmHTEckk2wsRLLbYFj7keEc4qZAvHx3F+Td5o3MS2ee14/NIrX3TmLMP1JPoSXFB1qKoT
GecYik9oXyke+K+Y7P+X4MJfdGXYN55je3V0fH29P2ib+1vWZDtrd4IlHEDnDOglQbE6hcEve4Uu
Y2UFaNwDNsPWajWu2CZbN2vjCH7tpTi4u+pmKlblqgw+aetu1a1+vd8u396YI8rv/9tcSk8TOolG
5ooy8Y8Q+BtOQiM0jWgc+2Oo6zbbjlNsUDlmx2fAZQWjyZ1j50pbuvAWlgs8FHbSaRRPKY1vvPyH
YzycD/nd6dqJ8tvfZrFc0pHIqAZ2fKMjkOD9UELBMrvkYcJUanfhLeXZ45Xv54VOsVyDaVFTdknd
R8fBjp70TDuDjK8sgi8MHt6iS4cO84s4dtUxbDRIhboDs/iMNsyibktM0N1AZg3QKF3LML/9mRPe
on8jIfQ6WWnqOMAmLJuvZsoUPLrG7rmwmhTL5VXX+oMpZ5rc7HkbZDTQFNzf6GZVUOXWxDm8u3Vh
GawqTLg1iFDIl9n30RK/8hoNQRbWr++3/f/Oy9/ood5iBAilDMEvjP5xVCJowl+wbVdeDAbS1tfa
XJLZzlfz+Ks1rDGwW3Xs9bOwwwCoZuBx0jcQYu86u99UA+tcpW/DyH3Q8ugmLovHzN816Ss958VV
5pVV46UmthhRXGjATWIb6ljn02+jqteapX68/ywuvHJ3MQyQhs+q1Dyv4Br92I3Do66a31Te7z92
+XPL/mvqWrKX7auaV975iMnUV0OaRyrGr3xcLzwXdzE1yM0qQUNsqWOVuKRKwmMvtCuXfruY1xHu
edz6+5fjhTOxxNL3ahNv3zcS2sBtuyCGahuK5FvWPpsayHeMGC1ITODaJye9hq65MDi657f11z+f
9BSn4xQnx1aAH9HshEhuqpn3sgG4789I099/PZce4GKAqYhveg42lGPRDQ+Ff/afkF57/9ruuTe9
0cvcRaudYKrgo4jOinvd+wSFETOk7kis5LHtbnrVkh0ONaeHz1xVj1o3tS/YbevbaOohFApp3LG2
cnfxmNTbovSL7ZTMAvNCFgd93tj3RYS5ssqRd/hoa4O+s6avjqeLr0nqpDeZ0u0RQqOR7qcqqoHb
hoW5i4mJGmjslJ1vCgTKpAGjpiWv10CWB69ifnNVZGRs/PfFQxSjA5+SZ6pqW+voorFPdmhhTbTs
DFcJHZGqZzJJCPea/RRJ7YvqVLGbsVPtKbzSQJ1g1MlnxUAzxfkNjkIXrVyYfoFpUj93SBMRVihs
hEkPijM2deiv6XDT5YZ/H9navCFfG20TR9M37Vz2+2oS8aOj9fq+4uAu0DQEOmk9g0V252s7POcm
9sZbWyaKSqfucRsxIYYLvkIQFLCXoQC1vt8o3k6COcJZDL012EysbG1xhI2Z/cgMO76zszH7nXmV
9wVgujhIG8ws2GjvvpNeyM7mVK0V+7/b2Gjqp2nIUbh6Yj64miyvHP0YwjDfvm138elzDQDWtFZx
ZLrjf/WbcXrSh0E9pebgzIijkuynC6+8BqNpQbLx0hpMo1/0dRBbeolyLUeGt7fqtvpctHk9B6Bs
57UY5fyYRrBsVhJFBEp1MzlQ3FPeeCOqzlVmKRvwNzHhT6puHI2sopv9zMwEpHrqplgYIgcBVdGD
QYjN+UfWltk96HZmM42h8q0FjrYJWn8+26NCOaypAxwbPH7ipRVlvMlyM/o8iKhfS6uvtqYd69uq
wS+S57LdNW3RB65nkt1JEZlDzq23c216UO8Q9TFBzNeTrQ39SrihuoEwPINMmrBd4cBpgnqqRVB2
g4kc3e6f5zLLwNtGMQYfPKBe6NlHBevnZy3L7CailX4DaO8cO/AUj1XcpdRWO9HJH90RLJKfGdhu
OvO7p+AFz7izghq18iYvs8EI3KqoNpwFOaCW/Sa8N5Mc/LfAgyBWKTT/25rM6oPjuIyTVTv4v4F9
mdQ1aX+KSqvOkkRqsy2PCXTbYbyVZGHoTgDsK6BZaFVc50voxeInlRAjahozHR8gAve/CxZuYHz8
6VCLirSIHBF2tpGsdxSSyINl2RIrTjSsJ70A3YzKD2z1gHHwMXS9JDA1wOJq5EwEwXv5zbKLfBsa
kfs6DgiS1q4eJ2u3ygE/hE3yw/ck/Oo4IgK+Ih8gxNo4z0OS1tY3ukNOm29BViHfK7NH08n7oGwh
qTtDkjdBiZ+DP06lAouMd2w1hXP3WQOp87nIaRa1mNIDzbSh2M4oRLXKWmPeUMU7PbZ5nD1YlpS/
FGzCg174KH7MsEBJjiXEWFutkmwB0qhf1RQPQYS6Ngm03HDujTQcD8xDm6OnJemdPRSts5JdTotx
peKlZ4rTfQH2HZ7TALEmSNui+96AZYNLHoPPMJzGYJo3NTGj+aCep6hK1p4aEF94kIixo3YcQATe
QD2Vb6YWhpV6uA19acsVnmpLbjotxN+OineYEFNmgpJ7FBCrrkncPSvi7nlO0vEHkG4G06itf9eD
jtMIbR3SWr+wI6rkC7FqbZGikDcigP+53ocgoN0Q4HUxnORsx8+Z77k3UZLWDxhJHGRWWV6r7ZTJ
8ntbuufJadJ2f8iR6Aochqtv7cSxjtQY2Rv2g0PgEXN0SHAnflNAgvZxbnyNmzy/b/us34MPs9GN
aNZDDaHlvp40fS/qUWzGthGHskmLraRfrfM2HtdWIux9T7ksnpfGvFeZ1A+JhgTMzFq5S41+WvdO
7tyNvb3rBw2Zc5jl9p3S+/qXl+TDejTs8FOJMO8EODvcmGT8dvxO8hWEj+FBZ+o2MwkGzDkobwuH
NRvBa0/UR7+ziqNRtFq/sjq/3YWiz0+h4+YShfnY+2vRE9XRfRBfvQ4XvIzSVRpyCuEpd9h62KTX
4dRablCG5kQ4pS21jR6jR/cUWF2lut8FAOZ9ZJZ/CMqITTQ12bAP8ZxsNM8Uh+pMFB7c3E5WRp97
j5IqZ1gqmvWHY5tkp81yPFS1WXXB1CD4HLqo/O3jMn3xJoGTWMbZSbkl3nS7ijcsRaq1n07JMS2I
u+f6YNzmJSpD/Bx6UJL7i1at5UD+DJNyq7E1sbep0HgS1qTDyhb63oozoDNt2WavaFvLtRZ22rYk
RL/RI2m5xFB8ew19ENICH1T0OOetbmFaJ5U12qYr7chcYX3L4i1+K7YRJ4b/r7Cv9c/+OCa3SHbl
bvT6kBR4kqMhZa4yEKK+KydOk+dKb5BJVNra6ybYnpFebggBJnellldB1bjWhjesXksv1snCICjD
4VjdzHbkUO8ej07QekiFgfs5awDx6Q0xGwUWWWfs0UNDPPamDxA7kdVOc6S7VRhKD1qL3qIzqK+c
IlF8538STS8J5dzmjKjffMzNjxR8uDQbIOWb2qjiZyttHBjqsmiCLq7O+J4KlnNsVAeJYxgXj55A
PsXgR+rSf4l6K3uqGDYeNQwSO42Lb11n1G4BCEQnSH0avHqJ0Dp13fZLL6mCDEaF+gKnW/Nzck0N
UkjsfeFQCtdcF0dfwElDwrN17HQR0CF0heHJSNyCsrA+3o/63H/2saRy7i+dY64V1e9QlOoO9ZL6
yiY+Lvt+MPmMRsZuYgV2SAcpVuFg9BuLY9Z943vUL1fa2N3KIc52nqbb30QV4+PEJT+ioC318BZ7
dPeNdXW58/DXQ0eKQvd3rNx6rwQOtSw14rsxydFJlKVTPBpj69/VyMlWRllEL7onDW1fp633NMK7
PwG+tr91Vj+/DFnCEKrGKsik47+YyrJnpthyGNaqcuNjZKbxq0smaRPactiaYtQ3fp41m6RXJoAM
zT50SHt2CDJhW2ujpW99J5nXg2f+intVBXUWcQ7n+dURmbf2M6z51A3uNOOdaFSCnanLtm6kcOah
gF1LreBsQpYM+SU0v2FOzU+zVgjkg2N7TIqoBMudyy9WClgy07P2gHc7Xk9kJre2a9Y7i4rQwENt
sI2LeN4Q0m7u55Fn6YGGC/K6KG4JKo3dVjZ28qBsWIseYzTiCylOHegK1C/9rK04BmV6UOHKmle9
6oErytDAVVU0m0FRxcXb5Xwm7IzmVKjzN5aZxHTP0T+jo0BoeZ6SPI2R167DzqeIeKyJHXuNUzxY
0KHWucjaTSKT+A9WdiK3hqxPZiR4KLVT3pJ5EZyYGQa2bC9Td+0c+4SInKExf2awEHdeXCI4aUqM
3bJy7hEmdTw6r9nXbY2Oc7JSBpio31OZh/6vxrb5C9x7c5/pxG5W5mD5G63BuoIcoXut7PY8LtgJ
mnN285Dz6Wl0IwFLbJlyxE9uLzPUWmNdWFsWyQ0UdwU3iST6ag759mSjsItVYcvxhIklt4LeK9th
3dpD+YplHktEyPAlsRQX4qGZmGfads0QOw8tn01VFfOvsKuiO9xxA6WXJdq3wYr5tjZePG7SVKk7
SisSqI+hke2YZNUZNg/nLB/VpsE/lRbIhY4NoBSzRSvBn6VN4u3TMo+KANmama05PxXjNlRsr22B
yDG5mYtORpiPMlZiQM13YuzVXVQ5/neFfeUX+7sFimFNW2em6B45m6DC6rzxV8x6iVFJTGdxsaFu
BUr7zezG/Re8QQbvz5hxWWkOnCdFs7ECnXH/FTea9wn0ig/SJa2fo5gDXJ4C8YtkctWaGWX1wI92
Tx2nsfmaqbL7okM7KTZl3qvXWYUmElY8vhs/KdvD5NbzvZfO5W+r03NWmkZp/G673rmbwr4433+n
gV+JmaTXsWVUcPEbmy+p9DsM3gha7EmXx6rXBBaqXN/5usxPLvqAtWRAXMO8l0dmw2228iMDURoy
q3sH/XOBEmZgZtRYw5hxuVn8LrM2uUlV8uyLCPhPZBj3GjUq9AevtGnwnfU5ktg1TrrR98wB085a
gyjP7kdPoAqsWUxIywDzXU5uvFE1ur+2Bsmdd0diEixSW81/1bKoxA2MQ/wRT7n7mlb4CymrFzsq
xs4omFw9ueAqT/Dox682q6aCDc5MX1eWGlnPzxT6qXGafzE3GvuVznrgm4WX8uuoxSjuBN9hhHlC
3Oj4BZ+yBhOotA3zabCUDt7cjqt14oQTv0gye4aG5+A7T7RbovjxnehhZZb1uBc2ymnRFHeaoXl3
vp80O62zQmobmlo8nU2Ca47P2qeK+iCkzv38hcZgbSL6yVagr97PXTUdWWg5a2bVeeBBitlSCDBu
GtZsN93YhGtrnNyXoe+mh9RLdOR4Vn9I8Yesa7Yv1lqeFAGrTfOosQVxV5gZfmm4KQGMvwm03jki
mFBil826KFkwYQSOGOo/10Ma3SXZnD0lEYFyc7SoCPOjbsPwK7dVzunBzAHdiyozwnZuHJ4Sp/Nf
6zqJ8MA5/pr5RXVEtF0/irQfdkXvhMfYL6w1Fc5dkFZA52QzR19dqTWfKhKwuEmBpO/bmYVxUxrj
zkcE9wMvNBla3TdbN/Caon4mUjpAnTL7e+ZDjr8CFtIZK2tq2kAfWIymDqarfqo1D/WLy/x2lIlD
HL/EcYqFN7vP49S40UpPr9jjzox7bzjPGOk/VIJJa6tVQ/OzzUX0A98K64EOkfZL6anoqGsxoRkh
wc1uaBTyZgQXdq9GIogkD0LmnhgEsk3YKw8NxH8rXKOv5C5raAXK78dpraN+DVBGw/syRPcjjsri
he2ikjmb1zGdyw0E28zAcqnBJhbDr+wMY7ayPI13GMzmiqlNIV5of/PL6Np4l4Rfj2FAxcO5Rt3r
wqDSWvCIvSZXXi5x9/k2kBjucQe4KkQW0w7xqu/ngkpOdzpUeYRfAyqOdtNM5bSevALbbRSWX7IS
xbCJNYmJiaXXxymvoIDweSq+44Nns4shPQACWZ5M17E3MZ+ZZtU6RDZTazYeKKIVQXfee+/MXONc
W/X3Y6zqMahFXmz4qs7fw6ID2NjG1l5XnnWvG4b3vWH05Giu6+7SoW9BiaGz3Pqyls6qnmbmF14G
HnaNA6jn6CWKDaZ95DGCpHO1HwTgx2I7aEoe2Lfgu2yqmfNujCRxHnT+OH9zUg9dfG/UPQdSzZwE
PTsuOIsc6hBXplPcYdpxg2H20kMfVTZYnTI5DkLqu76Is32ZWNN3ThC9FQu2zKTsDkWyRSJ66/Wo
EHFDTj/FKBCEUlTonqLawJE9JhE+aq/a1p3hI15Imi1Bnuk1HJkGMU6mDb6fyrxJWxqWMjj3WQFA
cPYIPx0+kXHT3DNtLQJJTT1uvZjnKt3kIQcoj+i0kfiJRROK75JWGjCvLYL2XCkUW26FFJez1VWs
J6AUw7TfGwnW+VQ3uycxVSOC3yR8rmaQRcFgAarRcdQRxix2btbEWzG4xtr1TbEzfYpeAl3LmgPw
pJ7PU5JYn8y4MmjNvdrmYVQ/mDnYG12l6iW2M4tgeBLviyjqXnyrQ/HuMkoXE1tQVACxTzsM0xEb
ckpVCyTJNQtEdRNB7Nyy6K7WWdzakDTa8o/vmuTs+rOUL+lCwldGwzqDuteEPYIeh05ZTuLWQpP1
OJY94O2OURGr4VR9tYnaPprjjMYybWUW1KpPb8u0AzauTH/TsXA/sCHLhhIlSRSGNf/j7EyaI8W1
KPyLiACEJNgCOafn2RuiXFVGAgFiHn79O1krP9pkRnjVEe5ulAiN9577nTSU7gkOgvvUuvW84qMF
v6yAQVrCH8uIEtCyeueJJxwWURbFGgrYbyAyyPVzp53+OlHeGYGps+oI+F28xfHKBm7VSLeY3QPc
nevugKL19kWkkj3kgkBwUySEh1CxmKGL+vyDbAYBCzvOAgho+AMtx2KH+JT7wkZaXrM0RgC1reQd
zNmKdyPurZeJcrYd4NX9F6E4N9SVY8CL27WndZufTsDCFCuCrFKJW/MYP/Mqa/faSLInkdrZY9U7
+mPi9rDj3ZBuJymQe08cemgnbt2DrEdDSHKrHdjW2dZMYJrXtYV1JJQ616g9FiHMysSNFZeAdmQD
Fi2vVNduP+DcUKhYvWNKR9cjMh5hxkzYD5WswoXcg4VnRiaO+aNqpLmEXqUevBk5rj3rTuPUqGjx
l2kVoZCzgnw6H8jGSbkTKluWb2BQqjXse+rPlGLfLeH/uk77ROLa7rb7JBnVDUkqlJ60sv0wPNHe
qYq7B7jDjlthRjiMTaOD6An1wArGfDHvPVB+b4hCirKyRo6CLq8SaxUb/FlOXrYd+cjuwXGgQdZn
jgYYtYGBXjZMsA4UCXxcClyuPqXIs3sDeS9QmcBa71NHP/PBlFsEKe2gz3C7SxGBW0ddU2+yEkAP
mOU4dO/IKrVwA9XRwVFFtxtxUwXdoJvKKxDzkw0vmdzaNEXHDa73kA+ZDuFPCbf6MsPdT+VRjlhv
w1YsoebT1DlgPdqo7UIQNiPuLbHS/MYstHXIwA+BBxjpA9z14FiHz7Imlva2eqjEniqKC6s14huj
jD3fMTl0V2PEGc48Q9zBmckwYe4ML7hMl7BMFTjtVKWb7boehNqeEfOtGOF6S2XZh0rF2Z+y4Kb2
G3hKPrklc1c5QjlhUzf5bT5O8S3CUGa6USYkE3bdGNDgsAj0pRIW2IBvtLmf2P0UwiLCCnuR8Bc4
5Okra0iMjeybBs7GQ+z4VowMC5C9YjwC1cFsH3EQtYKqzdyYpew2uuux+ZZg4wd6kPD6cHF7szu3
ficsyV/6AcfiobTj9ygT7aPsvRixOENfta11Wt7jaAUvJesKdI32AbubwF2fq12PYMyR44oM7GaB
XBHCikOOg1lubxvUCu/6Ph7WlY3ANzR20Zq6Fu6ASDh9mJ3C4adtYJiYZ/Jg9Kl3H3EtHljXxK7v
QuMMU6AK2AJS6XLTeJCnwEyrKwOHWcXb4PAc6CXM66Ips6NrQUqZIw4BN9pBPBqNndxow/F2lBty
jVLVbpVJisB3nub4JHkOf0/4CJe1K66V0tZGexAJVwjjPsNN1QzczG5fMhAV73sDXrSw5epgBAxD
q3vcfN0tojX1sc5xvuKtIE8JncY7xKlbP7cRwpmiNLrCXU5ubLeb1qpy2k2VRvZH6kbTpm0rhF1H
V++GuopC3LiS+wQmeXChw7GUwF8gxOZtPCe9PdxKCVfYAd9bbIibMbX2AMMMUaNT4MiqcdG7omA7
7pPKkgxmCQX/cIuoVUiqt+wtMzk3b50MHRzkdh49W30Op7bCSV8RgxnjUwhS043CBshA5GroKx0J
05jInecEVup2r1aUskdYdkHnDJB08oGYI/2Fzxc/wYwDRH+wnPkN0oPtibriPCWW4yAdoAV5Np2h
O+iygvA3J+ZzNAE6mGrmMzjNPUMd5BbbOunEIe1NGKqkubEG+97ejZGdfYIXwQ556igZ2jKqdzXg
27GPeUy2Xgq31MKlw0MxQNuCoWS8dK2ZPcH+gcPNmTFy57K037JxSP/EZpehSmpyJ5xZaxu3G+Rg
1SrWlbyFj0D75hR2uk1lb31SOA0GFNyQ9flE3FKG+ZQH+5Jh7oByg8FynuxNl96QESW3TQR3cMxc
7g9kuFj/d8qffZNO/Jcc/tIOYixmM+QGwkg9afcDjpPIMdvqpiryAakoq1mrzFWrCFAbWN5VIkyS
wsChUOjtiH3QZzTzLmgRFhRBbCZ1QMwA0UkpoC9z0MQEa5EwMiLgxSynXykY34ajzvIL/Xt66Dfv
PTc0GI06gi9hovaE1PANgZs6D4ENd28Q1UEICQYaMuwQ0DT9IuLFo4Ks7v78l11oec6WsS0AfeK2
SxBxO7nHssoCI5DDkiNG5uIBCXZ2jPIxuutP3pW+qOEjcb7hpRwqm8kx2tLEtd+11T6mZKPrTMC4
rDvl8dZZ/5LnsNpODORPzQNufYHrZH8sNrycb3spa30a5l+GWQ28eRzRIdk7jd3d1R1/Q40anFoK
4lz4oEstnP7+pYWeWnCNcBB6MTKSbImd4PSBFT1emVESFRfS4wt6jDkRvFFyIAZipqiUtsuQceCi
kGicns530tLTZzluyCDoSCUr9u0kYMHZl+wezPH2QrHQwribMztbbpu24AjH2vV0NXr8M+XGYy/T
v3Ty1mjraaghneiNJt6cf52FL/IfkudUjxaHkgIxfxtsVdLYcAvuTXDBuyr8WRMz+VIMmB9suDGL
oRKGq3dvfDoifSeeuqA+/lf3880yMad4TszBFT4W8AknMfvrIvd6rDwXWZmkQpXCFEFlgNpsiWAY
1kLP5F4gwbVYGTKf4FzsUAm4lkSKg0xje++Jutt1RF+SnS118GxSEe7x2Cjhqwn3S5QM575TvIn8
42ddO5tPiGwohT1B7RGNg/UPS4dfLdwSrlLPm1Y/aIK6c3lYY3mNxHm7OzrtPe7QIxBTxoW95Nup
hEfPuoYPWYSIdtkd8/Gh0AhWFuQnQw5PnvWL3XVRD6v57mhbey8+dmCEXWJ3nX7cfwYbHn16mS9L
GAKouSsRBjgSeT9Nf2opobP5Lc3oQn8vPX+2vuBulmapUXfH09Kf8Bu4yyPLhDDZdMmXzD4dT757
hdPfv7xCZFVTRI2iO6pUw8he3Jak/l2Y47Y5HaQUTt+JvHJOmjzYcnMP7ksnKy7lhi3utL12fdxz
Nz3tAwvOzKp27qBPW8G3PpyQvzk/6v6ZH373G2cSJx5nlcul7o92KobXrkQeeEoLdRIN0BUyoYho
DU66km5WrHU5mr+mAtHPKGFOExIFIE+v9PQYoYZ8ggieQtLQFurZpkUzrDyOsLU/MMfbOLXrPZ7/
yd+LwTEyZlK9wslIRqC3P9p2471FToxoGMK5jy1+Dnbx1ASRy3UN772pIqT1m6rvYVE2WJ/n218Y
OPOTmZBRkXIXA9NGbv63cgu+NaDgCbnS4toR0SW96LcnQOrOD2VpC41e3GKA6rH/iNRwr7IM4o94
fOtRv2LxXF2YxEsNzSYx0rxxLGEidwTmTfgNOjbnqDTMjfiODupFC3Y833OnjeibsTY/MPSNEemW
ZtNxYP0OmZ3fLoc6LWmZDKzE2VFUH6+jybywZlvfSjrRgbMZHtf2UDlItx60brdZYiM9ooHyYGGD
TQnQ5GsEqDdq3Kn4M4bV9fl3XGx1Nunh25VCrT2KAxTwiLiynYmcgTVFUMvhrGkCr6uBvITMqeY3
rkNvLzS79BFn89hsyxSiwFQcBp4DKGVlwoq2ECJaZlgIo4TYEzaePVJVMkzlVEFUopjzFntW/wfm
RWCXojhTdltpGv2+gBz0jYxx16zKjvXXrhwusSS//ZnccU+T6suSCK1MbXEEx5EGHvxYvma88pFQ
gNHTDSipFxa1b2coGpkN6NJu5dQXyNtH3S+KpTYpsxDxoUDCPvB8d387ktHCbHOiVA1pllvu3raK
D8dVV7UHIUAGuJefOiiNcdkYJHl34bB6+t3/mTdobTaQmdM6MIqOyWHqOgksVLaCficLMmpdKgRe
amE2aJ0xdQUxUpT9m+BijMPaTMhdnF9YsZe+x2xsCqRyWwJ5OmAljp8Vv4CqjenRRbnO+a+x9Otn
GwKArV7Sw8h538B4QY3DgMBluZnUJVb2wu//T9mBAU2AY6D/mQFNN3q9O7rwgfC7GJKjzKwvHUkW
3oOfRtuXyTFCpMVSy3b38PkNI6ECq9LrCnmHH3XT/ITZl3UvagluRC+61mfd8NG48StKdlbnn78w
t+fHTOaIFguLDekBMUAuPiROG7jxr2L6y7MLO8g/6Ok3U2F+4OQCNFQzHROULyDA7hLiXsW98PzE
UuJIW4PvENMlvjG6PYQ0mnWwrAbkX8BmZSU6i4bC5s6GGlAtJonSO+S8suvRq50D3L/zoLH5yXC+
fXIrQKYSm+iwM8rcFzI2/A7Cqi2l5hQoz00BLnVYOE5Nel06RbQtsIW+Y9NmtS9rLLMXxvZpRfnm
hZ3Z2M7ywbLNSrN9U9SPUaT21BMX9oyF4TYHBxvTydGpdvJDDaSikWq/8AYcPV/Pj4aFp8/P70JO
eWGDErWXkA7jytRBnFnSVQ6N5c8amK2K0D/E3tQB8x07pNzQLLFWQ1pOW8zRSxykpRE9WxZHJQ01
AuEBrA9Z21Cn+CPE8qldBuD8PA0lZEDn32WpodkKmY4SukmGhlzu5Ss6dWrLks7Y56llhYOc9E7B
S+mHHTcbUo5qBw+STFg0QYggkGwQ4jW7WDSxsDXOj8cyUzhOIP1+8MptQQ5gf6NELdrEdhFEg3eo
kkuljAur8rz2w5OoBa2LGq6Tzu+xftI0w/TdSXop2vHt8ZEjEfL/q/GE0lKrr/Lk4GR99FHYZvaG
VHn8pFiW4i5UuLb2T65rD2af/RIuqgQbgeRjnJjs6fyoWHrD2YdSGvuZ7WLf5ARqS4RYYpAnf7XQ
Wp5//sLaMo9JecwAUq+G53hm00NmeY85vxTiXBjQc0MZ2bS5Apic7/sx81urC6R4rrE0In4v40vR
h+9vgtyZB6RqY8hgH2BBHa7SO2O0dmV7x93XhqijncRB7K57G/I170J/LSxpc5cZiPF7L2vgnTYM
CNBwASC6/gvR4p/zn2Phc9NTs1+2f1TfQ3MHy499m0HzMtY+j/sgmo6MP55vYOmjnMbBlwYYKlym
QsfYmRPIINSBqIeJ3UxdEUzi7/kmFmb/3DhG1izLDVj+7nkOG+mEtfBblPAgl2+Vqa6HXr/UZnah
EGqpv2arM8BE8KGFjBcVuii2QEwOloDl2mI26tJrMzz/QkvffLYKCKRFeVwboCl615Haxc79pH62
/87tY2wINJOa4NAd24g1196007Y8tE7/6/xPP33W744OsxQSrI9AZIzhMiywkDymFTe2po7KC+vj
QsfM/WMKxIGA9EHvG210cO3mV2dnr8ClXKgiXvi4zmkMfxmreS+mSgj0O4MMdodgdha2hrJ9k+TO
vnWZ+OFrnNr/0k7RcdeVQIgeCqv1BZcByrmgXPsZ1Nf556L85fHAPQ9uM2BOZ2nlqwHz2nWB0kp9
nFnPf+WljppNammOLlcEJEjZcL+GGTZKsAJKHxPv+XwDSx96ds7iVh65kA7xvWL8PXb750Lymwl6
xAsvsPD8ub9NDSijyeuuPSQNM6EilfD7pcoLxiixNz96hbnJjSxbL54cK4fx3LVHn6L4V01/Nsnm
CczRs6sp9Vx9iLsy8vO8mPzWbn528SenLvsyehJod0Xlmfkhte/M/EPBenm88FW/TYBxh8yGTZHB
yneSCcN9YrohQ3JtDqB/lWnvmzDEADkLdUulCGg6/myizW0sInAgJDTB0ExEuet7OuI+UFFylZBL
+Ep7aSTNNgQgdXHDA1fm0A9NsoayX/glR5k7agDS51R38eco6V8P7mx7cLvJvnQVWRnIYYSI6A4I
zDXOdtQMHrRQSV/TWJ/yWUKGcrLZHyjDa0g8FeRlbjbeIs8Fu0I3QuEk6Clh3alL8e2FZXtu+zDZ
KpIetDmHnqXjWsM3GFnb5hLMfOG7zx0f6hqaCQC0ykPNXiUS+m4hrii5EYDKoKAgzHWxqtKPH027
uQNE77mdQCCJ7jkTu9wG9YB2z40cL8zqpY6azQ4GOd0EWQiElgwlepAtal/ml3yxFpbVuUmJmljR
AGOG+hsogCIJeRUcJnrnF7VfftQ5ZHa4h9Iy7lElkxwi3XwY2or2tU2NEKLKcnW+haXj8dynpBaJ
aqmExD6veBNqTIg1hbUjlCx4J4lKF+xIyHpBXi73aW2JtQW57M+m+9w6Q8SFV+mxHQ/U9FB6k/na
c32hLgVgFz7PPyfsLytjpS2Q03WDYWzaJCyRowg4jeJQWTmqWvSlGMNSM7MVpWUJt+LWwAguUVwE
xbWZHgV7qQ0dnv9GC0vW3DwDDiNAC7JmBLP0b9G9p0Bh5vLzZ8+ejTDhtl5qpWm0h87FHxFGHPoP
M7pkHbNw0p+7Zrg9CLdFkxaHFppTFAZNFcpjKBxqJC/rbeORBkWUBgFiJrrEI12Y8HP/DAuKbnhq
erA5d6b0fqq4XidmdEk+sbAyzr0yoPGifVMn0R7qO19jVJkulvU3zTNo8SFQvyLJpSPP0ouchtuX
0dvYEM1NEHjtYSZ822gBmkeCINn5z74wZudc1QGX1MQQeLjIReiM9lHk10giQ/Apt+dbOJ3Bv7lY
zLmqnpW0WlWyOECRaINvUKJafYDAvUCFQi010FxMXWhqqadmh88UxefEgwXuoXLA79YomWX6wqOX
lsd/yrAvX6F1B2RXU10cKvszKtRWgDRYZl0oUSzYcQR35ClMzlFac4muvPRpZpfJtiwNUebgqujC
Shq/1Dq/Qm23h/SX1i/paF8K9S81NJv6tYeLn3Qx9YE0CkhahvU4oBIYKbf08fwYWGhhzlxlKY66
KIqHjwgzggnVI42098jB+jy5cHr4XqHHnTl0NUUVJMnHARSaKX0qHOPRrW3EwKx6i1qgyPcithWa
Ymkr2/0oql/EMh5BqH89/4ILK/Pc0gKqFgaQe5QdjCkSXoCqPSOA3M2EkG7S1t3PGjn17pchiLsn
KhQEB5oA6dCmeBeiRz3J5/mHL8wdc3Y+Qqm4hdyzqlDXRt9ac3zHmf/CGrP06NPfv/xuIhyz4B6M
Mgj/PZh3ifH8s588m+7TSERWlUhJpD3xh1z6Zn3huLWwZpmznbwzIN0ulWL7VEfvWQVdSAEKtKLS
8pte/k2lsf7ZK8zmeJFZLUk8HHwk5PC9CTSDQtXsD/t9Nq/Bj+AsxZ3wABnI38opP7380lHn++3v
P9DVghIXHpgIDmoPtp/WcACreZPl5hH2z9c4MYb9WK2MdLyw+n4/vf4DYoWHKpHIaiMZyR2/SR+L
lgBp8nT+Gyw9/DQIvgzPEiWkKgX94tAk7xxBlwRuSqa2gp89fTZpISsx+Kjd7NDXBIgCD8ARZIba
GEvszxqYTVzNVC6NGvcmRGuDwXrycH6DGekPf/5s7g7VRPsEBKmDm770DvW1+1qPlw4f3y8MID3/
f89H0FQDFFYXBzbGJ/Rc/6LTeHW+W76fwv9BrgKglmSYW8XBsO3XCIUr6z62pe+20oW89DAWfHO+
oYWdh3izOYxbEBS0pqcPciqNW6pGlfnOVBcbJtp4g+KefN10FXKxTlNszCxvw6F2o3XRucbvwqvb
CzHQpc6czXYNPwLY9EHHkuflumfiELnGn/OvuPDoOVBVic6uYMCcHDrV/R4jKHUTlKqef/ZpHvz3
eEjmsFSnBY9b9tzbjyixLIwU94L2rRSo2uhK5ydtMDY/fqBqBlf/qOe7dAT6BUXrpiB3VEcr1l8q
ivh38P/Pe6AN9//Hcjem5pTrhu8yNTSNH3VMfpSobd/2rGJ3ukrru5YrEAOpHu6y7JTmduGYcIgz
Z9wNBc1R5xPxdJ30ldp0KUoZcvCrAgih+wvxwW9nBH7hbJ2D87JkAjbxey+Cn14iimid4vZya2rH
U7AKQO3XMA3dBfHFt98Vrc3WvXhA6SVhVEFmY8F2po+A0hjzju6MIcKJuSTmT1YoNDRb/wYUGlGp
WLUHRArGlRUpQrh8yrDl0FqeH6Pf7hBoYrZOmSmxRmXFFVKr3jMFFk5FMeqBKQvPP3+pr+z/Hzuj
auqqoU65bzsZRFnjK+UEJL6ZfhSVxwvMlqiqRr1wVoB0papdOT1NGZgF+lJUYunXzxaebIAjZtvn
1d6s2puSA/1gFfEhLyyyTkScXuij0zz67/yic8w7rVzgzvq+2w+gHMT2q7SMAP9oQG9g5mrwvAvt
fP+t6Zz57qHsvwa1sdujXm0MGCyHDkbapCEDE/PCiP1e9ckgDfj/7y0Yyh1bQOL2jnJ+o+Y26Etz
3Xf5mrT27wmyV9+E+yb4eBCbl5ndrIAsuvS1vl8F6JwKDzC2ilGPnuzdhhwRxnsXEsScrhb3UI54
fhHDPvj8qF7qydnErKeBMcscNeIW9aagoBRMPELgmBWf5xtYepXTdvXl4MYgw2AEwft9gRAJytyU
erRzgmS7YNN9Y/L8TnQD0N7nWzs99bsBOFsESM5YA2pUvp+gUjkNcbonIK1cGHZLT58tAX3kWsAd
NHTHSxuVLyh4XeneLn5yNsCAm81/J4tRkgI4LcI69uSzGNggrYV7YXlc+u2zBaDrTA/YpjTbE5Tf
hoaqvCscesWFjeT7yAtkTac7yJfP7LhNx+MugUFINfyphoH6kFaACyM/WpX/ModpnabdYzd5fxLD
uVTqsDB458cS0G1TSoCN2rtmuqplvJtIsqutS6vZ0uNnK8DIRJOphib7zBvZzQDF2GdHAe3iJncv
9NtSE7MNuCORMVLcZw6C/gWEyIfIvL9kXLH07NPfv3ySAkXEI9JeGte+KVlNxLUQA63Sm4qllwxo
FgbVXDRNek8UVYtTdS7MGwGEGtCxP5GCMDovCYm7jDXwNa4OXpMfBrBpUHvve1kamvxSvHvh1891
bWliGEbaw0qZWsqC9BdcuW4aL8zmhd6f13oAs2QVBm/LA+ub3i/LEQ7JKtG+kymxOb/YLTUxG58x
jF8btynKQzlIEEPlThrswPtid/7xS3OazQYnuKLc6yIkwnkGpYxAkTi/NnAvBlrtNkeRgTd+xm73
nCfP5xs8PfebxZvNBixIy8yLFUBBluSA9nkhMsxh6oAmW76cb2Hpi5/+/mVKdJ4aPF7GJYJRyYNk
oHDZ0+v5Ry99jNnOIwDMpbVAjre0PTA3RX3IQOc344vuBadN5pveobPtoQUXzqg6DKgGhSerHsiE
QITZE3vjQeMTsD7Hn61JcxFTNHk24EJAITDkSWREoa02A8e9lJRZ+Mr/bEu+fIMJuKq0cOPq0PX5
qh/vCshHQTEAGu1CHfhSA6fD6ZcGLOSoXXhVlweA0GjY62oHp0AQq7qyh+qb8AsHRP5vY/7mi8yL
OEjlZBOOf1BjKWnhXmY23kORlj0YzYVd3rbgIx+gMyg2+C9NuDcMowFqsN1GfgnV6SGTjf0Guhhp
r5ykY4UPkHdabzPvVHMSAwU8+qOdZH9MysoBYAirx/9i0+vCMgHkM2k+7mvZw2e6a6t8mxZJA5UN
gOk8lRwoK6QIsqkhD5YhwYgHRWnaw+LXAMoD6RyUbLU7F5jtaxI5zq7PgJornLxej6xCnYtFNqqs
6B2slWSQtfbwQkzqrcee5NeVlzSPKXIRr7gtxiDIU+2pLbQgfZAyWoTV4A4vPElRDgXeFkqByA3q
CO67DmYWyB7f19D2BZ2EU0LNhVjhNY31oD3hq6J3fdC4xnCyqmiLXgAIZMjywBNZvS7jaPJHmLz6
pSCgWKa2uUYs3FlPBjj+BjUEMKmZF9LCdbcG8oj5qPaiVepeuu1fShB3o/F43RgotDTHugsGoJGC
KQfaxUmejX6ow0pWZdADrb2xlXj3YFfl916LS0zk7tIsGlCyLoBeQzDPJ/AuBpuOPViwZRCDk/hU
FMOxsvkVRdlW4KYufFJaF8jIyNp12AvCDmZIK9GYT25uvhsJfkY+ttmGAyDZ28BQmgVeUJouX2UO
SOyCqWRt1+VjMsR/Wp1+elWB+kT2aCZWjmoz89h28RPWmA0g7gY8AEYNGOFAIF5pjklEmR+VlRk2
QwQhYhKtp0bn+wTh8hO4t58eYXGIUUGjY05yElhAaRUeEJFdPQA21D7aCVu5aRV6wtgZ0vtDbXmX
5U4HFuIJQ4biibCtXe1P1A08kzZBh4JNv3TEuo/0FkT5KBA5QVwhge2Q1982kNhsepU/lJPTXttd
C+y84QHyZrZvHnCrW5cDLUmmvWEmiP2lMQwOOHCDbcO2Kvbee55endYNHxj419ORwPHYO7yt3mIF
aUA5QflQEGRceFPnITyawdaw1XU2WC+gyjybWbIHU3RVuKReJV60YU7d+zW4aGuq8ikgWQvBT1Kx
kNsZ1lNZrnF1xTG5hkKI2Qj2sz6xQ9qRX+ngfaqMvtGewMJaxB/Qldxoj0m/S6qrpimOQEZfVVLc
4GDKfASadjofDl1H7mvpHSZF/g6V+rDdON4RXWpfsebeLc2jcpIb21F/BlW9ATh1RB/ieuvogAuH
hjqB5UAbtQ8ecKT+AAo6OEvRkeriFyv4NZlYHBay+A1YqLXlTo2v53r5NiNV6ncqeikYBmQxAZZp
ngiJKUc9svacN5nb+ySdwNgHFddHZBepcc23toTLTEublRHbH2bGHqp0ADMdVKOWXQPydgR0Iv+d
gei0YjqDiIL0vyuZI3tfgnKZmOZVEkPf6QlS+fZA0JaF2klrch8hJq7CXCZvWmEgFaDonjADKLBD
ng9Onjz0OvKO+rJHr9WbCNIWAIUO0uQK5dbUA6HM6HcKeOSV16YJRnYD64FWD2GcUZQ09wHy/TDQ
dV9qxyiAKMqJ71UULFzHewIIYsLMjZJfsMkQgZrgPNB1CdbWAqM7TYt0ZXmm65PEglO8Ha8czzoU
tD/F3RIbI6JON14UP7fA1AEOxP52lX3bA8kcOlEWr2rVYGGN2c3IB9Ar0+xFZ/VVOyA+MEG5G+ie
P1Hh/EY6KQ+zyAONL+Z8bTngyI7cc8K+U38QX99RkPNWUwTOksPo1pr0Y2MUVYDSc+/WAtd51cfm
TTL2v0xo5UMPcQqkWzTqfKfJCK2I7xsHTFKuH3iCChocSwqf9k7mY7k/2QeoFcrkW4D84feRJuMV
oM7az2sjBcUBCB7VNa+GUT2bSXkPVOettifDzz0Np4nsxLvOavglJOUjgN50Y3LyWw/jc4zyEIxK
SOls6YYGbd4huA1h+e4AVQtOV1W5Dw2p1lXdVgcp6iNx2qthjO/TvDi6Hsq7o56NIYM7tdMOL/lI
0B0aej7qtoHXWG8goylUfeI/hOn9I8Lb73nZv0e82TkR5EiNYYOnL+03GQFzPYz9+xRbehX1SX3C
2Hc7AqUPaGt7C3zyeOpWhNX7yqzVOhrNDD2HlyoouylIcROzogwYeK2+UXo3DSCo2GzTnZ4qNzAB
iwhHYsBHzVYrSI25L+O8XyFKDHqG1iu7K2p/wn03pG68h57pHbz33m8H+YkNJ/fHtj90HrSYideZ
Aap24F8LIjO9GnUboaTVAY4VTL5NObQHlHACkobQFjbbAKq+G1xX2Jq7INDHdrsGR+uTimRVtWMW
5ogWQwEqAwzyIMrrAyXmIzsh6qbB3mNjOOZVhVJNUryO0yTWqEAF0zICoJBVtNiaowEqlu0YqwYH
h43IENU2DMf0mwF7eFHlTTAZxkejzG5V16dK1QF5JqdkcIabhhiONA1AtNS8y2NwjLKigp1Hzu6i
HDXalVmFOBDFm6yBVcIU1U2IjVq+OxN46knVD2AD0gfVAJM5sAzQ8iI9DQw1paguaNpbok3nYDTo
/YIP6U0CSTG2qRrVfvX1VA1APZRyeBy68crQBmh7lFXh1NqfTR3dO/EJvS/1ldkXN+UEjmILQ1YK
gTg22Aa48Ih95IQNO5ta+gr/HrnjCUfEIuawLQYsFnW5EubyloW92a7btdc79p0GXfom0Va6slG4
HwCaXry0VfZvA4vDsoN/GRwnHBXmBmwohOF1YTMKG/PhqWw+MxCxeQm4YN5M/oDdsmPJXVsgYsJr
y4+ryNj3abxBbSc2c1KgArGD+0SJT9rYIDnUd4pEj9BTB2k8IB3R/GldoLDT4TrX5ao0h41dNfCz
bUuoG/nJIqW5BqQlbCYBqELyGFdHRGh9ZfYb08hZMEVAcLpkk1tFAKTeB4DHWzVZcGdJbkmd7tPc
XmmI0UdwnqPKWFl2DwJptUkAczZJFEyl++ogXYNk8ntKIAtspjFw+YgLO6jF0AriJeNRBBUzNtD9
QNzRxVe2ARi7GwfKqF4AYV87RbzFASWE8Oy2MLOQymFVFOxN9uwuc39D4+pzS94Cbh7wQZt+PKVX
XdweJwgsQbCCVXbLcJNIwY/Ftkxa1Is47KltQe+kJgtZMoF1DF6ajvVVqr0QkPR3K8GvMmRNcMr8
K2KQX2mOI6ptHqTUvkFQ9WrVYUmweyWN+Q6BQZBha4Lzt9R2g9qF8sGWbB3LbOuUiDE6HCcgWnaH
Xo97GJII6FmmR3hThP3/ODuv3ch1Zo0+kQCRStStOrrb2TO2Z24Ee4Jyznr6s3pfza/jdgO+2tgG
Rq1AFsmqr77VNKAs8mPL5soyjAcE0r7HoYQVyWxgUGW4A5osv31U7M3+xapfZK9fm/RXFqHh0tef
AuuWEylgvFmrA+bh1Cgra1vFVYqFh+usVSWvRqAOO7vS1a5rGrFzGw2SUxL+9QO62TMbq5uiTxLP
jbObLnYALYpu3vZ+v7elJEz0FSb/frMOMYYMvKCHsuILDe/+dgQiVabfa6ff9rFkXhT5W+IOV31D
8S+K1Q1yms1ghjqsFd5c24tDR7zHwMOgfJb+GAzhrP1MvhlpsRJTVK8LwRs5NXkSbnhh0qzEdjI2
hYtdl2twYMPV/4HGdRR7RpauwtZyWNQJwpVh1hvZFMVaD1sTS9eCbVVpBj9UMTTfKmNyVjaGqF5W
l+1bjqf1na5L9c64LK5KxSNR/Q2uwi5DIZ/k8TVyRv0aj4x4F7iqIaTOleElYWtEq2Ysgwc3ZEc7
ZnYDHguDaa+2y8DYC8vBSYXkFOe0AZMfz8gpVF7hJ1u+JeXomp5s8vi2EVO+7Soohh5LWHSdpPrc
3ifYt/abQa9n90Jq95Tv+eAcuuxICcm2doNrV8dcrNuyojP3Xote9OybZX6pH9+2zEXixDm9fL0Q
7qn5b9NoKKbqP1n5FWExF1+kThy4ZEGMFfjB7aMXn0m4KZA3gQy6KJv+UAnDLywS97nuY9atKryO
66YGIpKIYD8aZgFADepUSdqvcu4tXeHXDL4+uWGj3F8lgzs8TiYW8ERvh01cmGksJmDRlN3lv03B
GaV2nJE4busY2Q3+hSLGmVTSUmTvzK49dHoocGHD3JgwanBAaR/8wvxahue/bot/MiSgDPKslBXk
BorgnfZsBm9jcak/6tzdL4ZK1029K+xaHsIo3QVdulbaHaDES0nJ06D4YLAvZeJkHBw1ORjqg7S7
DaK75lQswaB7k/vW1qwBz1A+FXK+kWwYZFdzhH8jr3Ih6XPu4RYDqUuiPqqFRBcZjl6USkgbrQfB
78Llz6SultpxM8Mewi4MsIDNrxqGtQP1Bbpe8OPzHOWZQCEXNaB2MkeqTL48CNVuZpMdiPmzH0sA
AL+mqV1/6UeWKvJSCJuzH9JR0kJeE3wbm+GoGXiLYwwUSv9rMWPJcg3cTNcxcAYV0PTzWmCdvprs
AFsKaV54jjPfYglppauClS/P/QPePztRzD+nDD9x7G9/+WndXfjgZwKTWnyRITZ6q9C6BhDJn6DJ
djUW4RlWe5iFrvIgWdkG2e9LGrozn39pemLSC6JhtUVitF9NN2BFI8x4MdPuN59/+VOC9YOpuTQ7
GewoCoLCcg8GUy+rTL4IRtzt6En5txdinw3N9vNfOsWSj37p9IT/BDA1Y2/FNqU6zgYn8cJfh5ia
fn7pM599aXkS6JlUo0lTW1rk933FViYbN2RmX+fxkkT43N2fgss/dw+BAnd406fTBZRE9G0Y/35+
62eC09KfY276IPfhGnP2i29tt9klTfzNVuP955c/N3xOEfnf206MsbALvz6mlGXc5C4E1TRX+MqJ
d9PxL7z+c8+wCLCB6N3WiXg3o7wetGfkX2X38/P7P/faFwUUaH1FLGcuHYb3wn7NtcfPryvEf+qs
D8bj0rii7qoh6KDZgsLT5KsGTXIjNVe7isc+2AVlSBmibgvYF7Lc6q3jjh45j/aqyKtsqw8goSCC
TLeaizP/KuIg/JDUU+8N/Tgfe8uN77NG6FtNJO2anvJo00Ms+2ElTneLnXcGWEDTb8JCxY+jTFAO
9AYnuUQOB0mr2LZu2d1reXqXGC04RdlPUMGmeUfwDPfN5KaruDKdjY1yPfaSIXWkV/Wm+JPhJf0L
d/9oW7uw2du5BSIRtdVdmakSB2HFtiRN5k5fU4ektG/38l4TdfINpm8lPMcspp+mP9pkUFTnrIMo
za+Q9zkH3NCntzYzURGGSn/PyTUSIYp+6xuj80eXM1m2yQaDJ8e83LtOG+xdXIS3MpXZlZ6z6HKY
PqUpm1l6XVLMt9gF5RsyzfWTat1urU8wTubGKa5ImzW7ztbGW06Azrs5YfxbzW23rcj/bNSsdevc
PrkBzT3pEm2Kot/w5uJNAtbyxo3L+YeJtdmV0vKaPpg80q+xE/IFd9rGeBfXYBCLrq7uw4oJUMu8
6+AvBf5tOEUuL1jEj1NKPqRp4P54dHPHdw7Nmj+bKrNvHCutf1YGeTXhYsjtuiAhHGto3mcV9r+k
m2Y7mWBIXc1j+m1y3WktZmqiYG+qG5ie1n0ShvOK95/tXHcwvoeQeDe13vbN2sq4MWuYA0aT3hhi
nZQSuVIHU3LUfBAbsQKdo0j7KeGWW8hwvBYV6d8NDM69oYr8Wz8PwFYIzd5YzikbiiT2FZRJtJI1
sIOQQbUepy4Cg2LUxZoqWL+D7lRz8CO9ryBm7frSML1xcPTd1Aby2OYCbBUkF0+1st4DKqFsY9gm
WXaWivCt03X3tLqq19LGGyVqGrWz3ICzYFPnmyqKn3NXl89jzj9TefdtlBHcUD/OuTzcUmVRXKsD
zbhJ8gzWZjfe9XU8AfNs05VWnzLcmhVU16WoOdXV2bieW6oKprp3k+6dt9AeBnoITmPH2MPt0rAM
zrRnS7bjXeFMCtJD7mPfUYbfGYHhda5NcGX6RMuKlRMNer6WWQOMoUGdYNqZ9QR8yb2NesM8NkES
HE3ckjZtHaWeL03Xa3pKVUrW5IT0DoqopMwV8xPY2jvGcbTdqSLHpw0/Ye2SQXKx2/cr1wX5UCiy
zVG8Vf5gvLQQCm97gywMWPDgDvhUhVyW2ooddBynOjvfkdINr3WbbZE7j/FuTKbCi2ZoY1OVO3do
6mOQY2OZPYsw0J4cDbUbFCXU9lvaB+y7oUfMbzTd+Krpbb1ynNq4HWvRA70r0nXF8Do2LrWEkfQR
yEPqWF1Bgk6d2Cva2CdkDKJmk/bQMD3hz9nqxN/YFYPV7qZKTZtuot8sCLPsr5H7NDa5vnUIsDQj
bNlqPYwq38pkDDexGoDxgSIh6cjeaNLycmeXYtqQDa1Xbi6GnWnk6SZzq2irWwS0xFf6xtGqcpVr
tgX3zGq380gHYABOZ2dUzbx2Buqh41yF+7nV63cZy2Q9y2z60bBE/xhU3D3qGDyvnQZ6tqv3470Y
kuQQDVQKwlS8cGxs7x23GXe+RhraM/OJipsRRMfy5Ltpit6H5kuaca6pD/up+lsnk3oTUdF6Dtw+
8GWkEBwjdXdyjPf4NR5NamnH2oDRNmaGDSwUjHfYUf+l5qF2IYbQ8JlwWFR8SMxY8pfwVOIIqRav
Mw3UoAJnQLOeNv4OTPig3EbnYY3tXENjAX9loAn6PptT+ob2C8N5Q6euUlWUK0qn2eZ2GV3Vc11d
sRQ1e7YowNjwxKoqDzq0enT9RP0pDOxrFenMN72gnyRPYW9YhmZuA2POrxzYHV5U12KXVOlMm7XS
8Skp4P/AkYv3plYWa9i7p7BiWiu9s/z9kGkACo3UfMWoNN52cIV/dJREN2Xf9t+T0PefcQQCbxPy
GuI6MbZWJ0hBlF1BzCEz3VsNGFEqOXsRGfFaDqylFTaOuN6PYjcOIluHaZ6ACWmCNVy2meVwGrwk
ya99nb/PobiL4yzfBz15xqoPjV3R4B2i4mnyQN/+kobfrTNzKDdTU0uCrBsdacTiX3bdgKWv0O+Z
NxMVBLKykHyzp6Cb7FNV6KVW4avUFGjuBj5n3tLoI/iUXm1o2ICJOf1dT9mwa/WAnpbU+V0NJ2xE
WoyrEnTBSaFeXYc1NxnGEuawnlgeCWlCeDGC0wgj8SgL8xdV2/ugrPYdVSPPmst4jWiAf9NDrKvV
JK8UopQdcNAeMEufr+xTC8dUyHwja1F4iqL3rgGLvgo73C6mLq0fY+T4WzPQFRlRe1gHyTizHrgN
Eyno1mVu70ZX6jd2TVSIjGYH/BkIppM8uZhO3taNq23izAa9lSRkRVklVoXWvg4ZtYN2bO9Dn7IL
QI7Ucw31LfCzcuMq483ts+e4AMVZme/5SL8JMYyV1wgGtgjzn9yxYehp6iWeqDfBG6Qw2/ZAn+em
3WSJ425HlmqKPe170oa/rX6EA/pfG3wk5Sbwjb+JMTzgKw6SynX2ZgrwcpA3SkhWocRn5mHp6rGf
eS5qXe1Jtop94fKGXFcCBktTWEGSSolK6Daz0cl8T6X2UmlpC5MWs8HanwpUEA34dTyYvLlCCtTP
zc+hheJVl7RUskhu7NZ1gJdGd4Fmv5JC/jH26mWU5auwRbb3rX7aRNlECISRUnii0v9UdhOuodl/
8wuimEvovS3N0X1LbElCviCZ7vT2fTQAngzN6tG2/dckxOkQwCTLkdbxc0SpLVIPuOmD9e5aerHD
8vj31HURB6gyI2PZ3LnSjLw87imNO+5vOvfY41RNRoYa/pFjDjxlPg4UG8XkjSNJdj+pHECNkeVZ
uXUfZdGfPgZvrTnoWMZqFOt6Lm9LGXdrQ4v7lVUrsmWTJEUZRsUVM4JTBEYJO2hjlPlE+Ded/L8q
DmwKjnDEuJPe62rsu3XD+R4O+V6V9qlvx38x+/TJNtk5jrqsrqxT8UIK2pYZcm9ll/rAC/r5VMB9
DEWTrgfKoivaeFrSQd2falbGKgwmdrqFZq+iEr2FMQK47MvBXI/Y/Xph0T9DqR42oqOgHEdsWfAM
rfbEC/bCsfxrRe58oFnjRzYG+jYZyxmN1FjsHUAyma4yzxnqcaNpwfdJ57e7rtU9W2ujFTRmegd0
fVhDOozXAi3ESrAVBO+ne3mFCIQ+gJsgHTs6TBSZYrdzuB2QpYiX3kaDAkmmWq+exyfTcN61WlGI
A/G36XQ2yWpCmDLULCtjKu4FdcJDSZ1zlUYuCCvcYXAFhlYwFaPmae78rs1ZtxEDpE50PBXb6+hv
atQIFm1sPqVm8fPIYGQ/xyubSAJqsxk3jp9BEbbd2ENo8oOyX7bSJpa+iXizGRtOEHgYWbDmq+JP
GLnBBsC3fk0MHvaShWNbipg6fyyfcA+p1lE30wgi2+FPMaAR95yGehkyIGsb4DwIwqG+LvB79uoM
PQs9OPNR1N2LiuZbHHRbnChI2FadoT1lTlg8DVqiPTWKgR6lpu+lQj05pgxvHQqMCIumCHov9JXA
ktf+qRSTFNG2HFTgoVOet5B40y0pfZ690/bRTDEJ78P3CpnrOq3apzK27Y0p4ocZG79TVvYmgFe2
JrssrwKHOp3f98/VCXs4xv3PCASwR3ZH8G9994hyNV5ZlMmUWd4OBaWAIrmbY7BzCTYFSHiChzyn
LZOcdEb22X9XIXy3kmTqugpi1kNOSquk0b4rmT/JJGTB6Zh/HWTizQh0zLOzAth11ryzzUnxEx8d
Lx3S97IEcJ5p7Ch9GG+6VufbqPXNvQELY62p4qkpkuNIi9caRUi+Cq1hIuONQAY45nUUKn+jxfpP
g9L6Flbp3dQk3UrzRcqkpwzrViLYNmz1sNIZCLcwFFfo3ZBbtdlNDWdhm8/i2BlGeGUB9F0FFnBQ
s8l+u3MZrkBnZqsiiSVRUeTbPvDtNceZnDx84VPfSfpVTs1h3eezSQhi2dekfl2Ckd6MisyMa+Ck
6fg+FF6/i9bhaBNIZrzOm8h4hQk3UMmyeADpolrIc7QeFduXTOFiz16O87Dpv41+fj+3BXKB4LTd
NKa72BzkSmvaaWVqqebhVRbdy95CzeYYah+02Ea4g/UTFiEeVzZW2y2GiCDEuKGsxwwgNIz5xLKv
VmnWqd2EKbonTIA/mub8CMLKWFlx9toWo0s9WhIOOKt2yHx2o1VBwKsR7ImSA1iTgbQWVBp2Ti7a
1VipG6QrtjfbKWLoxJWgzQmaSW5su6hMV1AI8ejAHhHvObN+MIvmh9PXzV1eYNeXRlm8s3wgy2FS
ZPfkLPqVbxTpU9GbHfEPs6u+QJwjq9HYlNk0Y71iR7updMyrHj3fDjpst0FLNm46Nbkbe6oPrd48
4YNGbLXyHz7WF2DCZw+cMLsI9hxXjt6/DnPxpEbqmENf6/dZ2dYs6CWDpNYwKk3TcZM3sba38rJ/
NEIUdmWjsUgqirGpz5YPBXC7NptZ200F1S0M2IYfJP31bTFErFvs5plsWYxIA9ZCMZftzhDW6E3+
tG2nAbufOPidd8OwAZyWQ6BskxuIZO6ziXz6quT85YkY4NsQj8jd0i7wkqk9uqYdra20fR4KU0KG
CqoHbShjnEEdRUldf4JCDjShZPNtJBo2RbXSvEibRnr24tqLJqcH9MXCmEdzRl9S8h6P8Q/bMDqv
aYXzva+H+7ru2lU5Yl3PbHvOOkHdUJKM8FMqiCkcKlIG8DmHyXqZVUmyLYQWpjtRtgVaK6/FoDtU
HivIy0WQA+aM/KDYp8rSTE+PT2KkMvJ7b84aCu04XwnOmqZ4isbWuB+Mab5Oy1HexfrQ3thhwSLL
CTavOJ86DDq9LczwAIlL79fdqI3fo96JXnUbuiMu6DkYYBHd6jXM+LzctPEO46kXR6cfChuJ7hoP
ImOVj3a6UwbHlimBzk3HZXLnBrK8zqERbzVrLo5CtukuZTXZxmNi7yJlFTs3HFDM6tLaYGibrukp
qQEixy3nthQWM527ZK2pym0F/t3rzh6IdGwitqo+LWyDwpSoj0JnV1aFfBha3aD63+TkAMoA1cMs
46OW5cZd0/rNtqaTA0t5y79KdeDlHJNPa7HWrnvQ1HtHCzha2jPHmGbKjvFUJi9amuBTMUT51g4p
/vuOWR9Nxvy6tIpwD86h3Flw37fgZfqd6YYk1uIAoZtSZr+SdFuuWaA6DPv18lHhBBd7RatyGL15
RB4mmkH1pep2ZmsEhq1PVlXcQNvOZ/dRtZNx0NKi4ngbFC+sPwDZgOARDbBVfBtlKu4KE2GK71YD
EigZHfo8dxD1DY3ttU0m95URYbwIKxRarNNXN3Oe5g9m7hbrXCr7EQMmcR1ZY+KJzrYGNnZWcis1
afD/cXvoO47HkxWIP3E/FThEkLCy1SnZMiLDtZiWm0gH2YMOC6ggncjqhx/5045AniGHI1llloBo
oenmh8mIUlTAsQlEMutb4NSFG3+tNLR0+Q3MKJOuL8ujhtY1Jj7xnzz6/Xmy90x+2l4UbJoI+F6j
G+Vxjh6pGQ9BRl7tawn2pXlvN49zOJ+u7RR3pTGvtGDrHKT9hjXShcrymRT40sO3wPK4NXu3Ok6W
drJwuzFJ/33pxSyNe0VKI/HcatVRmNeT9pjp0F0vvPNzd30q1fxTeJjnxnRHDesbv4mvZ799Ubp2
oWvjTMnKWpRioqpyMJgzFVDA6PsQnJq85X1TdanXKbkvkMabmbrQ2n1m6Finx/vnMRQif/xtSQBA
ZuQsSW2jWTkIcj5//2fqVtaiOmNZmTUNnIAPMbuLCfIy+YC1AQ3TkU+f/8K5+1+UZqaiL4BIS/dA
lSn1AlRBzmjcpMb860vXNxf1GTS2+piknXFoOMI4Bhb/OLOXifG1F2QuZm4lZelOUmEUGSABrC1I
bfBcxKaPRv+gJuuLUpmlB3+iB6zaDbDoHCmjSeb4FIOt9FLbyZnvvPRWpcBnxNWERKDyX9Tw6MSN
1+hPUfLw+Uc4M9eWvqpp7Kigi0aTnR3KSr9K9nE7XZAfnBlAS2NVS0xF4U6dPLT4OdeDjRR9JFdw
6cWfu/XFXKaBGRLBbM+Hys7uqAk8Ki3ZfO2tLKZu3PjtUJ46aMi/Ptkg2EV56Xueu+vFvHU6mglI
I8uDAxcA2sUp23XJEuTcWFnM2JFmF2cSqFUalMdl/KOJbpXzuzPePn8r5y6/mLB6Z6SBqTNWnOxn
Y3JaEX/gbniDealV7NyAWUxZTHg7+puEPOSYKFKdI7H9bsB7/vz2z9Szl16ahhs4yeR35sEVNCHY
afVzzvpvxWgfB5/q3qSTWv78l85846X/a6BKfzKVmA+5/5YNNie0SziLM59g6f1KdVabMteSB134
7TYJyR+6mezvRD9YIJ19jkWfP8KZlyUWigtdGiO69JhmEWfe2bOxnSd31+TUsFMIXLbxta7Z/ziV
/6yRSVOT1J1FeSzKW802KKVR8On/fP4MZz7D0kZR5aT9KJKWR2Wivyfj3NTlhQBxZqSKRYBIToby
dhxXaPUfTy1UA40K/fi1Da1YhIggL1KK6xH2wdpL3I1rMwZYOX1t1f3PMOmfN+5UZk1/F02+IiPP
WSQ75yTS1S688nPvZREi5ml2y25K58PMlkH55Wron+rhUnw4gy+1/utc/ufmp2aiZK9mdRWh5sUA
1yZpqKVBuQJIjpw7aU+PlY+v3Tjpsycyv/sdGVZELKHLsQjC4oaKglqXiYASWQfFprG0L5ly2ejc
/3e7VxlZ3VTxoB/mYP6ZJrQZ0eW10/yLrI8z73ZpZjSkvpYK05WHNJpwP3jKQ9vDxOzChD8zWZZG
RENbmo3WEXvrRN8NevgrSo1LweTDOydjtggmaUQFyGISHhqzpgVwisVqUtQZShex2Odz/cPAyE+c
/v7PyIC8YXWdLs1DJL5FlJpoSl3ZzbdGXVo9zv3A6dn++QEXwaxvlLgPRqeunuBlrqO1mB6i9sJh
8MOTCQ+wiCh2rs+iwozsCOaw2AaTaLZFN3YH3ezH32OnYZE8OdFV2lA0/PyVnfsqizAjGPqtCUPw
YNO3WLh/dfdXmM9f/B7yf19XEihV0lRjHkB91Svg81tXjze9RonJGkpt/bVHWIQb28SxRxe2daCM
ShvgENzGTnSd6xTvvvYDix1JGdIIiJU7vIqi3DZ2el3b7t6euu3nl/9w0jkAjhdvKZFzi+TTPwzV
fEtz1abtqt3nlz7zdZfiTLei76N36eoPbRvHVU6gLFGJ/iUfIe58MaXrqMxaKmLmwRfmmiY4jyzh
OtAfv3bzi9kc6LMJ9BoDZPiSdfMX06qCQtHn1z7d4f/T7nHni4k8KYzWICaYh8p4SGvqLbm98Yuf
9fRGI9K3z3/j3Ms/fe9/ggVJ9zSSozMinQz23RB8m+iAwVZbv5BaODduFlM3jHGez3tdHOGgvtez
qij9O1/ZffB+FjO3KGKfHsnSOTphepfNBioouqlVQCb785fz3z7moy+wmLWTpprGTWkvmzLKPZSB
xxvNJClZ0N236gLqm+FICaA3tEB4Wlz296mtrGtS2vGdTb/vphYpde7P7+ZMXF/msSZh22NgDuax
Aj3u1abQva6qHoxoulP2l5S6jrHETmU8RCBFYx3z2PRyNh9NxydzL52EzzzD0jvH8FWfBRlUptH8
XZhPRueCg/o7a5dsf85MmaVxziRK3dED+gax8fC66OFUlO9ltlKZ5TUy/VqsXTrojJFV0XKFJspC
WCeyq4qrR9aFg8aZV2Qv4lUToAOKSh7BwG8PjrC4rZL3enj/0iBaOudMQzUlrYCVZzePkdzblUIL
8jjm3z+//JlwsjTKyUVOhUPz7aMfpfcZpsQ93Xse+qirr11/Ea4otMcjTabmMeoRT8ZUWdRbosmv
BZQlxHnWw7pjL2ke3bxf0fe4EsWtVV86EZ8bm8twpeEK1paTxEdLwxZB/cbCK/FaV7hbndTZClfk
C0Po3C8twpZOBkurZW0dXYGqJdfYvuKZyTTonAgnjLevfYvFjiMCKB+H0raPEbaoYT4521bDPz2Z
v5SAIhYt9hzhGFtdH54eI3ibnUNif41ADFPzfxe9ckoD9AuSO7ey/KopjHRbG0NIg1YWbj5/OWc+
wTJ9nzQ+5QCrqI9hIJwHbRzq+9HIo6tR0BftYfrr4wdDU/vnv3YmZvznFPnPKu7XsV3Mlq8f0U9W
q9Ae9grNHCJmhyan+oLv2Zm5vawSlJTO8eocnaOfh15T2HsfDVneWBeC6semXnzuxVZBl03bzppz
6vmmVTtFiajvSrKOXV+uzEKn7vxsI+DR3Etb5v9yIB8s79ZiRsaIvH0zbJ1j0CK0d96VeDuRLyf/
aW5vjeaXru5z2lWruxGRj6G92BcbKf/LTn3004spmuZjIn2k2kezr9d6PK3qNntGC74q9OJ31Sbb
GXsFTBfpxGh+jWoe1pRVv5V9eFU4pNPw+0hm41lpl9q9zo3XxWQ2204rfJqdj5R+18kQvkZWdBXk
+U5K5JmZfaG/88x2cGmx1etjNHZJbh0ZO8c8yK+UML99PgfODM8lIzBFrZSTpbaPyIIAmOJXgu9I
/vi1i59e2z8TTEtyv9CyVhwx8UCFilXAgKE/dtOfX/4/yNoHw8E8Tex/rt9GlOetosqOLn5Qd45p
hjtagtqrBFXX2qJjZ2U1cXTla0b1zS1aPMOgkCZe2bb+LkuUsyapQD9rr2MXmMbNtDeQlOCOURu/
hylt1rPjRpuURvinXAn9mYbh9t3GscVY4bVSf+9zN3hEcypeozjxj6kbmy+NW+o7lfriTkO2vE2m
RgswvEr1b35sYz8/5sq5lLI4NywWU78dejlZGeIWrcx/Fn14jVL1UtfvubiybLFuTadrui4r6Zur
+t91UZjbtmznfdkNf2atQmVDaxTmK8Dv9Ds0uSiTxYyFzIXYfG5cnv7+z6fV40EMjV/ox9Igd28b
+p+gCH4bkfjiarbsgJe1OTjoV60j9idYoukrl/YW/ZIx4ZnAsKx9tlZDi5OcSFfmtLAMXa/RW56p
9HUOIuM+NWs6G2gUubTmn/u5RRzKzUp3sMluj9LpSzYU2VVuCORjmg+7jJGp5Q+fT7lzw2JZDQ2m
1h3cppRH30rc26DFmMoewU8gytWv+qDChMxorGqtm3W7whiBthFU6uGlKX9mWCwTxD5ohIQGEXGM
1fdEoSDMn+l/9j5/uDMXX5Zi58Shh9rRh2OhozpMu6hFN5wQCU6Y30tmAGc2HcuCrDa2OfjtpDxO
4fSsIW9H4m7/nXvyW+izL50Yz4SGZWm2HOZM0fYqj/Uc35d++U5bXHvhNZ0ZbP9F43+mplsbedhj
k0UXOGknyDXPNXKtgp6OVTHJ17jqNp9/j3MPcfr7Pz8km7KPUprnjsjMbzPfWNeBf+HSp83wByuH
sQidVB6wwxFwKAs1bJrprWwC9g32KjGeu4gExBDRC3nJruLcuFpsmHpss+LaiI2jlvtH5Nd3eVz8
sh3j0jpw7mEWu6KwTCltBrRrSJQcWP/lg+WNWeFukNXOO9MxAGb1IUqtiq5Bv7WnSyPhzA8vSyK6
cAY8+jMB3HuPCdoOhd7KzKXXd7da/z3LuqfkEgrszDtcFkcCa45EW2ICKjv7L2CHXyJsD/Wcuxf2
EmfS88vyCMI5sEa0yBztwWl2Q1y8tK17QxPnRivD0kMp88ceyvfPB/a5GLAI15ltp42V0ZM+z7et
vanN+VtRyr1giH/+A2fe1rIU7pqmM/UZFUa3erCde4p2nhVfONCceVPL4vekF7UqzIIOUKvcub31
UpY6uvw5grXe/UK+/dPWkgsv6kwEWJbD8YzWonIMSVyI8joc2tOx5tJz/LdL/CAGyMXucYpnOlnC
yDwmLuFe2lF4FfamxPBTm/dBOPorjAOxsGroiiugx3qWHz/7icD9rO6TB986WZX1Ju1Stpt7/I0u
ixgxtz3U03MfV/lVYNX6VU2P7NrtsnajDKfYTKhLt6U1mJ5lZ8nKcJKYFhrEk1Danue61K+oad0O
TWtcRZX+A2bJz7ic9K1j+tdodAmCSaLvs2r8Mwf0qNAf+Yzba+UJAzsj1O/5NpblsB57Ku2fD6Yz
8X5Zw8+rudST1BqOtGhgouhgMvON3r/6OaN97Bqzn3qHgWe2+/zXzgzd/1fUL9Dg4wbBRDcwrR3a
teRE0nzJC9kxlnV9mrpm5eCAdjQ6cWtV/iEK3BsV5c+f3/yZib2s7AOxMCp/gHla908VzROt46wa
6jJue2Fin5kQy+p+Rj/dENjBhEV4J1fh5P+WoX4p1XYucb/0ERrgrYVDGVhHPU3qrZkjUYYOpBqo
elV53YX0HcVO5T6Gth7ct7jzbYM20ta6Xbbf1Yh8uElE8fj5q/zPAOiD6blk2WQUR7uhLMfjqa/g
qm96qLgxvJZ1osJgF7tu+L10nH56pHVnfkzi0O1W5Pqx6sToyUApbLpqLZosWOExQPfKkNPXUdMh
Xqzp1cUt+cRdJeNXf8/USbg2YdD3A7nc3HlzYvrF5vPn+Hg8yyXaZKod+kdbAOEadgyK3JWu+RjU
jRcu/3E0lkuqie5YY5PZpHZTlXi0tnm4va7M+KcQ2E2mmOtfOhB+PPKku4iWNGQCV+LtHnHko828
ux764kJ648NXZAt1+vs/+7w8yrp4is0R0o9AuzHQ4trRSG5eWNrPXf70RP9cPsFF1sWyNz+WCaad
SI3LkXYrmrA+/8AfboK4+8VWMpKdiV9HFfIF8KBt0Z4ayf3QjruiSh5o0dnkQb37P87ObMltVovC
T6QqNKDh1rOtnrvTSedGlfxJBELzAEhPf5Zz1YdYVpVvXS4Q0wY2e6+vSfwF//FFE4PqnP9vTZIJ
rpyRaOQqtpsRmeNDBQcD1L4mv1swwReHGlUY58mUpEEOHYTxFCBpb530wQ54sKXd5K8h/2ddo3Tj
8APdaAC0UxfqiZIVuwYM1FODrR2oecTVtqFr/6EldBU2A5I03VUSWvDGq5FE2Pn8tP0KAWzvCA1H
O6aIdfrmeN4iFW2m3ebLsW+p8CzZmYMn2riH1rWgeclpu7CNXlyp0CI3pyEivRiePMs4R8akgvhE
VUDhAsdyXdnHarqb5LAwI+dqMmYk3GCRY01kiCO/39p+jSwob8to8TAIcIH68CsyDG8K/UGrjOlo
5TijwYmexUPyFdosU/dis+P1hTU3HMY07CQlI6RnkD7B8zuIT35FutwS3nnGJpgvqjqLypBMnEIx
j731XL4Qzn55cumSf9lN4tvmi2pIgy4sRh8qq70j76ifYaghMbcVtHQ2rBn4qzf54SqUlrUN4Jnc
EmgHHa7328Xzmm+binrIFGJA26SIIXVcJBl7Cljs8dmCjkbbVGCeeh/X65mxRGZwC9dI1W/HDtLt
dfAH0gUQ/hbDkxUWA1T/i9/XK5mby+ffPxlvrwqcsadwQ2Y2gsoaf8TLHEiekVoTpGQCgoML29P1
qubmxLk/P1VFcwGp8imtcPrpN2720njTDsfs64XPTWZj+wwHdyrcLCzjSCDbtsND7GYEnOt64TMj
Yb6sV1DEgDKT5Z56xFVnPlSl6ucRx42y0Qs1zPSN+bwOMY4WxNYWQTViijZd4Vn3vsCTSl/1fMFq
zTXC6CFc75HR3SXndJHwRKBQFfpHZ/KgaJEtNGJmYZjP7EkKC18Q6iI5CKrRKy3AtAjKXLyMSLRe
A7MJ+LYzLLEY57rsPBM+Tad+aqHtENpgl9fVaRgGsBj8e0t1C6t8rrsMIz9ljmMzguwdx0qaNVJM
07spDZH+gjW5hz5UvnAYmOs0w8AzZCv7NEN+ilsBQFJUBLy85A2y2cc+qZ59lquFBs1VZJj7Vrtp
5vadexoCnN57ACdkhsOTyP9Awm9v5eHSRjxXkXEASUfohjMiXSDereemFSeHOOtCZD90Ob6TNFyY
bTPjb77D+2kSUI+fXzDSHyFy+yOQG3K+tIHN2BPzMV4BBtZPNg61oDTEgbB3Vi0XBmLuw8/99mni
1tIGZdrBQCC78z1NB7rmQ/nuKsjEXDdXcxUYKz2UrEk60ZHYlRGSs48akt1ZsBA6N1f4+fdPX+9H
buVn1NVx2k0rqj3opuEygeTv698+c9o3n/NHBkf9OFVVjBlEHwqGu77VjN9qBv2q0B7pxuURNLxx
7dxLXbGFRs0sdvORP8PVW2iHhic3tw7aV0eoj0PrPCggNwN20PWmzVVirHTXGXjXBLpFFFK5S/gA
XbFgeJKR/o/isf96HXPT1ljkXdg3oDcAPp0Nzqtf6Xuh+W3bt4m5oiwMQhJCJg0aCJhVZCUKCJgn
S1Zj7khnPsKPjg03uy1JbCG1VLs5v+ua/HdPm61M5aFuCniK8yPy4Q6cO/vr3TUzmc3X+SDNOp53
wRTrMNxmvb9us/xQQEP2evF/3UYX7mKesdQdhFLl3jn50JogjJtKmx2kO+TPY+B6j2Em21fISND7
OnA4tCQDhsAYpBy/gzOQPw2alAuRV+fD3KXPMAwCHsrbDscjoNCYXlMowud+vq7qdI2cdIhi6Y2j
l5wBf7WRL9Vl2IeBDHVklco+uRGgH9bXyG4hlQMd/wosiaJbNcLfFgqacx1UdSCCgsVWQOCviB4d
7OPhQGJWR2uMNNMvOZR/ro/EzNozX6PTJKVMe5190m0wAYnl+w7CdsALKQoZQv0v8W7LbEKy4P/b
R8rdiahEdzFUZu6iEGndfnbQtF2wVDMz1lS8lnhTH2syjCfgIXaK5XHklhtoYO+u99NM8aa0vEug
eV2ggtgrArjTumY7uumHCobb9j4z6qHrgs5piG2fQIcJNmdJaug0qGTTNGG9gLObMYH/hAYkfQWV
LrC08K4ABTiqjv20pKI9szuZOdFdaQ1wyxbIrPcaaFQM6R6BQ49Bnzzbo3cgorzvhbdPWvv1+nDM
TFszGqC2pnxg1jjFPZJdnUGD6fQILZhtQ5cWxsxhzXyTp2VuQedQREiITDfaD1adgDKY/4erCHqM
S3kac+0w7CAiQSooZWn7pMApoZP4BcWARwgoPeqRZQsnhznLY77Ja5c2ulC0jQEvURz8lQzvtKQo
yA+4myAJ0bEGXC3NilOpFHuhUDeCortQapd0lnv0ogHfV3nkrVCTaoCNF+X3IBjEYxoleQZxbsvb
42EKfFgodi4dCmb6/29jPh2nynBiiGPHJR/g3A2p619kgk4iy+Uvx0YYXRv6b9en0l8DdMEwmzrz
o+VbheS4fjvf+2965592+jjsETsGgbqf/pv36j+mT+QuiZ3Da37PvvCf1yueMSn2eVP61EJk9BM8
d6BeiBl5+RPv6zUo2tvrhc8s9n/SbPEgp7EUhzhJ6/fEdZ70VCyYwrmiz3P503c7OkQ4losbAMmb
R6ifvqY9QJDXP3uuT86/fyrbgkCsV/Bz+FIKytBQNhhyS7w4BDyW6zXMrDjzIS5rCQszq1CnfKDq
UQZT+kKEGCGhaYVfEOboLKy6mflrBqsMQ1A6taP7mAf1yatboCVT9xQV2Pxz0F3Pwn376y2aGQ/3
/PunPktkBD38Hom3UcrlQ8srSHLLpFjor5kRMQNW8qx3LaRp1zFYN4c0TN5A4jpJt/52/eNnMm9t
1zgWtDrjliM1OQERXB5oXvgbF+yuXSqB4PABxHyoqIZ6qqX9I+u8/OgkRb6vgGVdEW1BmTK3slMu
y+K+BDTovcvb8O36p12eKcTcAWAXQAaasuRU8nLfkhG6kGBTZ8FBIDjzehWXhw7ak/8/dHapitrj
aRbnCEA/gH3onASCRDfXS58bOuPOY6eDDU92T05OKjG/scFIvsuqpeiiyx9vu4Y7Q/ko3icSEBCH
ikc/hTBbxzK+cDSfKd2MJAmz3laR5nWsWeQdeciah0CT7PmmrjFjSUSvPa+hYxWPXv0C6a8PDAR0
OdVC8TOL3wwfsezakaXvkJPGtS2rI7CyThVkwoaz2mu+UMnM8JphJHZaNX5gT+5JTZH1ASCsjAX1
AcFiYknoYK4d56o/mZa2dMq00KqLRf0kINMP9+uW2EiYg8QhtRcWwVwl5xnwqRKIdCOnMff1aSjV
rup/1aPYZHg8Ant5HUi5vz7il1ezbUZIJGkQ1mXWggfhusCA8jsnsu4awXZY5gs+hpmGmDESU6cn
nk1ZGTtRsS6rfuuS6rl16zeQUsF/Sv673pKZS6uZPUIg9glGcKtPVS3jMnJ+QG5KrMBRfPYRf9OJ
UGycHtmG12v7exy5dDwylnkE0HkOrRQsROVu7Kx9qjTH07Je68ADbxvpxdDAtxzkYvvDSeEsCeQl
ZNxDuhYWBEmzFBJMeFnnYg3G5+76R80YBzP+r1RdBXCwrmPgbQ4I/NuVIPxeL3pmVf0T76dyADiQ
kB+TqX6JoO/XT9kpCb2X24o/z53Pk91DvmA3TENc9iBjBrb7ZSymanUmgl2vYGYSmtErYB0XbmAV
qCD4D7FSEN2GuiTNgCeFzrXFFk4FM6uJGIaBgSsJACpex3pH/ecK7x109FOQy28TWxqIuTE2zIKn
LHCzIfMej9W4g9wKMMWLmUTnuXthThP3/0fB6b1SCtIOcYW0oRYRhKznQOqGDPKK4X3Tj89u2r+1
pQ2epFjKD5+bWcZJx4KeZ9SVSKYdAgBqa/tUivoIIczbrvfE2O0t3lqNTpI8VpDkVgVijpDHTRbG
e+7bDSPQ8abKrbEf4qF/qXW6cqqPYikx8a/h+nc0SHR2KnxeE0KA2ezjIjRAfFlsUotEp74ty21K
2LipQLZfKcAJ7ppOsnWdZexxqMvyV9HTfOGwcbl5xAyRUOAVRIWoS2SWuVvI5R+C82mTuwu+qctT
GWbu/xtYZ2e19rYEQTbTH4PV7nHYXDBXc0Ubk2osrbylERtiFwGGr3BMgG4M2btkoWMuFh+4jrEI
naJOlOwQCQ8onr/KJgUxnGgxp2OudKNfOAenwUVsShzV1R3kfUD24BBrdqEWd+SV99tq8ofEK38j
L2onQ/qzBgIOL6Wg3bo5sBh21LzeYDTRTKMXm5yHYzkwNyaF/b2mzV0PMhWExP11UzU/mzMC4XpF
F+0mKjIWaeSCP9S1fYugPLh+A788+QMFL8ihSPTtbzkYohJjsUIc2y2zHuKcfpYX60k5b2KIgBBe
yhqfGTbTYZLqDNQCV9ixj+j/FQjb9z30Fhd66O+19R9rgMA7wy0S1T5hqduQmK6sFRhN3T3yV/Nd
8Uy/Nt99D6iAbdQhv25t/+xj/+htirvm6OzcbXg4IziqlxKquOD+vJZAfqzaL1ztyEotfN1FQ4GP
M7ZvnFQ9kYe9G+fgOb3aPMruKy9yY9YiWPkWWxu45t7qYHqCalB4Mcu+NPVPz0NkN18Inbl4dkTZ
xnqGIL0oe4W49pTJTQDfnw0Rq6j7qjQ9dPSHnfy5Ps9n+sncYIHASFKtIH6RZ3fBmK6Icg8WaRes
0kVvM1phLFdf9mUN1I/3V/XCl3KlrWGVMRtOTFA2nkQTrcqqWBjyiwcqVGYs2TrVSdCABxVLItZZ
CtpEGsSWpVaBBZxH590mZkCMRZvTUELGu2vikJYbPEUBuOXscTbcXB+Qy4bHMffYMkgg6W4xGvOh
2EKEHDSeYUcnSGVBHfx6FZfH3InOv3/axpMo6qhvKz8ewJfWEAAnCKBv+gUTDeYNyvnXMDiRMXdB
u7IDKGnTuOnhkk/hn3lKgLs5+Xh/hYPAG3+pQpOPBArgOWSnkJO0UpwmT6Vt4Xuk5T44bPL3I0CZ
a+1MyBhqoyld996o9/UE+CdwDCpDtqQzHTIOnSnMWg+EA8bAS/KVdxqtiN0HUIjf5C4ExIepSH9A
HX3c2lHZ7bmYEAmtKuhfU0BedtBI8lcIVW9eQUSgu9ajGlqHXrDncko2ikzVFoLd/S4Z6uEoNR+P
HbQ+EJjZDps2THRcaRUgvbEtj05W6L+stVPb6PzkQ0zm0I5IP/REPWzwGDg+kjazfsNZ904rqT50
3ad7q04g4EsrMJGUX5y80RcREPcIqIdqnd4wKuUOZAIYTsAStyTQw0MAmSiJI5YIHnq77l69Fk++
9uDh84ui3EIhARkxpXxIyfdoIkfQWZMNUZTuOxyfzgxHcHQgUpNAfDz9M2RN+uBNigLKEaluo4fJ
3fZ+A4R54IK0yQbvFZy26hmpjtxey7ofkJbiKP9HB6I7UBGSvzUib6uV2/p8XCUUHBS3YDXZSFLb
68L3QETvfWstew/MrEgUTyHLM3+TeBMATVYA8OCNc9s4qYjK7iXJwiEOJkUO0PIJkQghnN1YNcHT
bcvHMGoW0GBeVgcVHBRIaGyRJrhOewAYsmFcSmK9bMqcyDBlkVVrP0RaUGwDB2MH+bsGYG7tQC4e
iMTkGAj4LW5rjGHN6iBsUs7dAa6Qnhynqo2eupG5EFgKp6/Xq5ixaKFxa4i8IVDIrR9igJTGjfDy
KEbqb//SOV5416ux/3m9njm7ExoHkl4OXV53yHJkvgyR3MCDuxRkk29FxpE3Z1G7VqBq5N5zY5Ew
BcagjL5kdhQ42+sfcPm45Zgih1gmrHY7v46bYQQVLwWhQIRLwWJzvXj+/ZPRDn0rQougkzrBs5P1
xS8EQQIYSvU+K5slxey5Fhg7g4+4Jd86vyEMcHVPdnoMgca83jlz329sCh2D0U5IjqKFfPWBFFkN
Tgk8Q2KdvFSKzfVa5hpgLH/Ik/sceSFQk63g27LOXEIV/rmtbGPdcyCTbEiJ1nHHCmcLzGS7gwKC
s3D1/OuNv7BrmjkVraNlGxWTE8N5jkDAqu69r5U92b+1G06HBjb5QY+lfAR3K10D0Pff5LiArHod
eQZFwttAmtf53em6Acamoq8ty7KV6wbyrSYWyHR4t75vicKWUAryG3jJYOWDcggp8Ywch1a5ADoF
07pKKAW0zJlwLOtGKncAL4sFQzBj1UxBwqQHdQ45HCouyj9B+yHBNuHgeY0cpCe2JAsxV8n590/r
xCmdNJ1AgYlt2mfbKB3VI214BXEN/R80+Jx0VSMl4XjblDCsJ6/zsrAZYN5IPvtPOt09TcLD9aKD
s62/MB/M4PlyAB62IFMXW7p5oNTJFQi3FdQtaqTAHIvesZ771B/++G0g8FTpiu7ehtTG9zapg7vc
tYo90hizbTiIcZ0C9LG3EW78gU5h92ABFru6Ze6pjMZkZ9dIRFp3ENSAl9ArPuBILTZp5+i1i2PM
I2HlsG6Gvo8Lm6v9lI71xqoG3EkEmI1r7oTYyCuIKyPaH8IztPFWwNXp2GtEdkKqSf0UEpa9C9G6
MchO6SNnSF0NuW9vbAgFnPpQTl9cD0HcMnFA00xoA2Js1B7CsRVHn6XlvcjC5AA1yAFYWiGOAFLK
FfiG9F00vMM8Vuk2z4qm3EdtZ20VGcGsqzrIEK99GgVfvaEl4RoIpCE76j4MelwHBii09ayK4Mkg
77ZejJg7m8oLw2aySHKHS5A6cacf8NbeBA28oR3A7guH68vXQseEkfi9Z0HxewpPYZ/IdR5O01EM
LNai+Y5HybfSkk9O1y6s1xljaoLR+yTxWtCzVZymGTijYHB+kcFYLJQ+05R/cqkAanJrESD6WQXP
pIkO0D2DXHr7ogK+70FOHcm4sEznbIKx95RtDa5ppe3YJU+jBi2owgVRgywUfoXi08K9cGaDM32H
LZtCrTPIbOmEfOi+eBpLqJcqWq2oWIxMn5ldZjKVK1O7E6kDwQu3XbXOFylA2F5KvJsr3Dh1NpSH
6ZjVySkniHj0+lXlAgfpL7lk5qaTYSyTOkp8DwCkEzZ+D1rc4dZBJNrC8eKvWueldWecMrULXaei
5Tq21YSkJulr5ObldrABbsz9RkEFBEib633OwXO1gcoG0xN3qoM1Jem2ceGLXyXvQK2CyAU2WguM
8zr/k42es7YTMW5rwJNLUE052zplG66lLIJdDmbjHomw5KXt3B6HpnbY6mQrEy0fVDqVe4aMlZ8i
GZCFP4LXS1orP7YCGklqsIZhXTZ1/S3lnv0xcJE9Q/eU3vnC8o5tpsRXnSXpHUOsWbvKy9bfO2HV
nSGcHd+ypiV3PojawWrq/OG5QLztUdqprNbwyiVnrG60A47JepyqpCYLffw39OZSHxsH7C7xEZjo
+tbJleW2qMWm6s8xzdbO4ydi0S9B8jXl+iRrxNJ8yVwwhDO+CenCApsxGGaGka4S6JZU7Xl66t82
aTbZwHdpTfdlM7x5LV9b0ZKW+IzBMNU8fYTqJIOLZTaN2bax2LZE3G/Ffp4xqMXw+/oOP7PczGSj
rpygTwdM5MmDVBayzoG4FiuXL6nRz7XBMHpO6Gpk6RLrhNAc8IXblQ03mGWXBx6epmbpvWnG6pnS
nrbrR3VQoxG1dZoGcKH5myvkxuqjhUk310vGqXtAVirFKc4D1G/4QQrgHaeePiXnXP6bhsHMwiE1
QV5f50/x6Ed3VSWe4EI4EVXdtmObaTie3TkAPCMAtjond2YA4eoc1HvwgkOyrjoIx+hudb0lMwbW
FDK2wL/Dkd4FLVVZGyqDdd4s5N/PlXwe/U+HamCjvYISFyqGuEJTUb0mNPh+20efx/1T0bjEVsgs
GJo4K7qvTh58FfD1LXTIzOQ0U3E64jlnhXtEiIY5gfukBjex9g+6TejW7fVt/iAz9cZBZg+NrKCB
bj/L4r4UyTMEvLq1pSU93NZJxiKgIeItq0QhkrPNPmRjH/NoXCh6Zn1RY9MXISJCxiGwEKTyywKY
lIRHAqribd9tbPke0p1I6JbRqZwsAD1PwbRk3WY+28y16ekAobcOUd951aVfkqGn99Qtxa+0Ltht
PWOm1kBJo+5az49O57MWsJWbdHqfbHmb2TETa4gebBW4LDmBy7ia3BxE82FVh9FCz89MfVP4sslE
ljsE7/PUgjhdUsDP/uImrw1zF75/xiR4xrp1gaftGLWnOFVDv6e1Ne6a1uMLJ/a50s+/f7IKvhsx
wCMqTBw9bVLfx+GMOkve1bm54/5/4Y0ELRYaI8ghFh2IZN+kQ1bLp+iZlCli6rlUDGDejLQI8w1/
nKXS+ZMfqjswaVc2sXeuNz3Ab3CqkJog/Z/EXYrDvHg88oHd/P9WjRbSo0tVI9tQw63DoNXarIEk
3RYMeqbTKs3UwthcPFigImMz4AGYSmwqEQUilP3sIMtgK6nl/oczEj1NWWqtEXHU3TLNUJkxzXTe
g4kqAwQXAVYMAtWaNPX+unG6uERQtDHHBj/KkaCAouvmLc8+iuyBedWKVPbCp8+Vb0yzoa4LRGUi
Hs9uBP1hyYAcKC/8PxFS5TYOMowXxuPidEY7jM0By9x3dIEYKVb5p9wmGwT3boGi31zvpotLEcUb
GwRJPEeEPXKIzyLJkFfdsq76er3ouS83toeqQY5nxtwiBsZlP/TNNpPOF7hnFgz4+er3z3XFJ+bD
A7zlGtnn5zgurvydmkLQm6HApmV+l05I7JaBtRcJq7ZMtEvZSDNNMt8gaAIZBMUR459kHMjDrlQQ
WtTFyhZ0KdBzZkDMZ4YEer6lg1fh2CHqASC2Uw7k5E0DYjKUomIoJDjPKp6sNydiq4kdhbP0uDBj
oEwRJ69gk5KQ24pDaD2HFeZp8cPzrLUb3dH+xGm9EFg51z/n3z/tHUMuw67NoyLmud74pdrqrLrJ
SY8pZaxpiwOP3ZdIe5nsDNErWS4g3Yw4ZR+5Yet2sOy7virVIYAE1iloAvcgFG0OIeJwjgRw620T
tf1eQSIDGaSp9ZMBWLVKI8rvPQV/QA4NwFdSOsNXaWXZAVEtwaoNEnLsRZJvK3/Md02myZayoIZj
/szU1Byv2AFZivSamb5/ndGf+k7XUIsO4GGMHbzcw/l3aBO4i61md31+zQyNKapTO8GIYL2kj7vR
3as62ADF+uV60TNfburpsCppoqhIVRzheL923HKEfnJOdgp41oXAzZmNzxRRydoe7zGdULFKoVys
C7yMt2C5fE+cEe6yBZs400Wml0PovIxCSI3GWdodaBl90E4uRcjMlW3s3J0LHdGRiyJWzcMEWjxx
l9b2zF5n+jIGXkR9w/gQj+0Q7AtlqbeGR/XWhnf6wKthaQLN2RBjr8PDVpAhrh7ZciJHrlHKdg0C
zBJPfQSdH1NhB7hf2z9umlLmixwrz5o20wRDAhnNs2Tm6P7OgQy8Xvrc7mRsfmGTeVWRICCU2Kem
/eP7FNnl0MZu2pWy2S7N72uI5V6va2ZxmG9JdsgbXeJgGo/1z9zfe+m+CJaGfmZIzFc9Yntp4dEa
ZdNV2v+oYhrhIgOZeac+0KUMqZnOMmFjYAIl/aQ4ng67nwn/4wzuW+tFa52Pj20tNyGBvGo3LYzM
XIuMZcKnwq61PUIdrezrVYJls0oH9h+kNTdlzSV8xN69KPnb9bGZsSrmO0imOAQvXERgwI2w1jYO
60OySixrxQg0Z/WSfPHMFPDPNuGTZR9VYHcdCfvYBQ/hXulRvEFiJYll7YvD9ZbMGQFjc7Qj9BeV
0JiXZfvsyH5TkoytVVq+QHtoIaJwzoQZBiCiichG+xw8P/Z3LOnfwkr+uv75c0UbB11HdLkeQqZi
5umVPzR4Gn+5rWRjqdtDko8jJAzjTCEs2s9Wjvvleskzo2o6L6tQKFjDXsaWGCCo0OyqpHjKOr1w
tZjpEtN5yVtc81VOMGn6+pBR/xtNiiU+5My8N72VXhCeMXOZjMOC7YUm+6lKVxZURHzrbXIWdtO5
/jGWsg9SB2K31RCHffAAjaUD0EHfRZsuzPi54s+/f1pUoiYtSztPxtRpV34b7h0IXWu48m8b3fOw
fCoegnBeLjlMaxZxsmmAr13luftAEu7fWIOxZKEFoZnfTWnssvajSseD0GWBCL3m7XoLZkwCNZZr
249J0FdoAc3GV5Xbj53j7FiT/ylD6+N6FXNz1Fi2ofDHGooisDrOU5M3QDwP++slz+wDpl4QH+yO
Ow5K1nb32mdk14TypUun/eS5D5YdnEKKNNHrdc1scKY/M49cJdj5YReSbQjVl+PesxX2UJc/tl4D
5yyoNCCGaHh12iVRwJnZazo4cRWJtAvcBCKOCr7WMlXI6JgQg1+VS836m39y4Q5uujmFpXyhpraL
a5wQz8Lp473tSXjjJY+qrxpAzPUwPGvC8Zo4Sr+sV1kUto9p01OxInUU2GurTEEbFCLv92kJQRSN
67yzqaUSP/CWUj5KAvnHlSR+xdaZO2Hn9Bufn7yiK4IVAIVLyjIzc9l0qXZ4H/JHgbxdl5c4EXTe
t0klP6TstlZ7m2QDMb2qnbZdpPGgDpo+BOWJZb+uT6+5oTYsiYPYK7xgU4mQbGiNFitELfvuwjF5
rl8MG2IHpEV4dNvGAbjFNYArI/KDeFJ7HuTBOv9U1FW7u96MmbVuiu9M3M9tF+CCWGRApPV/IP6/
va1k04pIm6aNjZJV81s7H90SS3Xui42tn1uVx0SjsK6nbEsgOlel/tP1T57pd1Nah0NyXbUpNlCm
IexvDe6T40H3H7NnY6dL4XR/c4UuLGBTk4a7iI6X7YAGFENwkNBu3fOiEduJ2P0K0FGE08CDp7Zc
ACfk5W2zq0fJkRhR1EfbnqxV49TlZkIS8MorCRIOkrqw1kxbIdKMfe8Bge1LYT4zk9xU8mC8brxo
amUcDVHyBVHmAe47nXWQ3KG3TUBTwgMati1CzlKARYqmX+dIeUS2zFQtHLfmRtRcSWPGi5ZpGZMz
T1mV+o7x6J0h6H6TdFIuTPW5Wow92c0pzKgnEUMkvjvFO+/HNQ/2srjtsOsaK8kL0gjC2JgwQoP6
96sbb3re9okpY9G0CE7SLgqurfsMEVyMVQunoJkeMSUsynFoE6eZJMI4nVeHIHgws6J7xroHOYYL
VnLGEJhCFlU0TIQgMAh4H/XGo/GusuXbdUMwM+9NEQuHixRUAtiYOm2fbRrt65K9Nbm/MF9mjiam
fMUUIBs6nwhkl0j/ztwobpLkQdgkWyHZ+BubBII3s1+ORIjJ9fbMddW5nZ+OvWVg8yDCxSMmzUOR
/nHDm5hXPjGTZNueQB+661Ewe/URBM2W/CtzE8hcuMgFYh6pVFxSqCAO+Vrxh1SzTSgWXI9zXWKs
2aRvNbY+fHnRvHjDWwR05/W+nrmFmXmu+RjpYvIU5Dbz78NYrEWOp2JG1llt4RqgF2qZm6HGLljK
iKVR16nYS/UKGEK7FoiK/HW9CTN9Y2a5ZnCZ1pAFRurz2Kyi5GtvvV8veKZvzATX0mMgNOa2jIuo
O3WwNtC9XTH1o8vpRiZLby5zn3+u/dNsj9oWutwInUa8tHptJd8Sp12YNX+1mS5s3iaYJ3R7VWej
7M+MP3DHadcV62Ac0jWCkuiaBW24kWUfbJRf4vINn1a3T1mTbkXaZBvm1PYhSqsOuUF02liIiduO
bQ9FfFAD3xqociGlGCoigjgN/lycs0Xy4Lduc0TY8rrYJXjGP04IFbqH5av3XY7LzFALG37b0Tkn
HqZrRqPf1wdrZgma2Z+DlUKFIoIR7CbsnZkjj6MEImjSP9JhKdx/ZhqbqZ91R2xptVgsirvv7WT9
CPnwjYPbdL0JF+cbjczUT8+xR7+qpzwmCQJke0JfEXgdJ454tTh7KDu5RLy/OOVQ0fnC+2nKAQQp
NHIRh1iO2a4Yxn3psm/X2zBXtDGb+5pZwcBxj81Vs+ntD5L8vF7wxfHFN59///TNTlmpaXIsXFbB
ZUgR0KjLbVXT4ZRmLXsthpo+31CRT0y8VBn11A2zro9pWLqrPOpeu7p7g5T2Vup64aA3M5H+Bth+
agxWCBm7MOlQR7dLhLwPeP0OdbWFcL3LwdBog7EfhWEDQRa/gVtQK7xLesLbgo5H1uqMRVkJ5tpI
thA2ktSSvtz1UxXsgFLhPzme/Y4FU2xfntHMw0Tz17QrqqPf42miJB2iowGjBP1Qps96ouqLnU39
ViHR+74aCnuNKBe9kX7jHvsAJ+8aIf4P8GO3jw4ubu9JyiDVy7Rd/qFdn8AZBGXZvlLyvpgi5AI7
IRIchzaoN0nr+zu74u6KMgC+iq8ZAVV0k/ayQvaj0+zcye3uHOR5HGVSMY4IaSg24Aun4j3LXPaY
K1buRY+Leujn0bZI03xty6p7SjkZHsOENzc56TAxz2P8aSyhfIcLdYHDo9en27ErdmngrGqXLhyG
/o7ZPzYc5Z9X2qfy5eiPPifwwdaKCLryLDwjw6den6JJBXu7cMkG1zM8GIVD+RDYMntyIJa4jwBW
fm4zGt77eTXcsiMGOEr+/7cIim6rcjHiaZ3GTqJemin7AVrkGsmqr00VfrlhCaIawz5NoxBRAn3E
GCSPd62TA3KhNlWSvVjVEhX9op1CFYadalSZJlPj6NiqmmNCrIMA2GNhyC4emFG2YarCFMonQwLR
Kz8a2aGB7fahlQ+lkkd38A/FBNKzbE+8x5Z7W38ZUxBXaOp4aV7Fsv3m5nctwqSyPlvp5Pf18s/l
/DMF0SBjCqrEG0ue9GDi2bLb4P2l+RJF7XiUDXUWTNZF844qDIsVhZTJUvyPs2trjpQFor/IKkFF
fFVnknFyTzbJ7ou1VxXvihf89d+Z7ynLjmNV3lJTFRDobqDpc84MhVKTojDkdUh/ES6CON4S4Vob
A/3bdKsR+pNJVpGjnaI2buLjQzerpwSQjY0z7vlUJ4agXXyTXOUWtE67Y1UE8z67o5Ed9AEU1gzf
CGy/U0EfGrcA8O9jP3pOwviufGO7re7XDFo7YtupmmlRQLeQe5P6oiBWeV0wi7YbJnb2bOISPT/N
kEDENpi3RwKuOPlu8vfFup/jIpx+Xbaxle/Xk9FgyQfazYJ6nFksO1XMB1F7G7vtWtOarye0s+p5
EPTY290zsLtPrbklSbJitnpOWLQZKZYCTdfCfB45PHqsTsdPR3Q+kHPthm2tzb7m4E2rAF7nszr2
CYh8Gsq9t9bMjG+TVVkBhG+9Pw7Jt66EK56iM80Lu4EuYgmyJxErP89+54MDjvs/l5d5bcI0P5dj
mVLId3ZHaojARqJYiNkv2FtZbiz2/0mbM8FKzxE3tCNVbFgwpMAO+Ot0C6bx8ov0H5ao2+VBd02/
SjxxPZv7MjQOxtfhrX4rf5hPs/Dd0D0UwaeeV+AyWjwAsCEHeBoUPuUgr13QpIazN94aORCql+dy
za41l5cM2U4Uf1rHNvHqOz6wOZi8wb7+VOv/pJeVy9xyTPD5uMUltfyGC+DT55rW9nc1NsRYDGEf
OSzt4Fb2+MKIij/FTQ1mRs3fiTM6dACM/VhOIoJm4G9gkn+ZrrdRX7jiH3pGvGEGoAcx1rUHf5/T
VJATaQNz3GKaX2v+9PuH815rp+UizAHsObGzd8kPkN0GDVQWPzf1J1v62HpFSoPGqFhUwvnVmewA
SZery02vfbjm2l5R1RYirXNcBlTZTqbfqNJP261L61rz2gbe2VVbqbyHqrQBrk/m7ngJkFlXWFv1
4Gsd6P4KMEMhhAv+qIleg30n9ctW3FlKfL08PytBXM9fix70yyYU0Y+z66iwysBTlJkPNYVItFHP
FfDpxsZhaiUw6PnsgSXYkuLOOdq5VYI9SYF5p002np3WGtec1+HCXNw5H4+zmMIJNBGpl4SXZ+jU
xJnQrSey5dxNLQP8FsKf8kBBEmA105Gl0PCc26d2it9mCJld7mplH9KT2onndh6pJwe1nAt/VR5g
2jMbkbGF0HbYgUZ3d7mf89c3F0v8t8MVXWnGacrcowO/PuStROlvXrIdGGvFNeRD2CGRbLjORUlv
66IhoWuJ/pryZgSN1WB9SUi8VeyxYoB6+pvN+VJWHCR4o6PcfeqO9d5exvyqVaT8pmYzB8Q4mzds
cG2CtWhQd2kF0H1uH094ZQ6SYTwD+rkELBkVBpfndm08WkRYCld1nosHUHNgYepCa11NV9w1AsH/
uOLn5zrRokIODdAlGxHtG1CHiPrd6H8sdhZ08+BDcnYjdK75lLaTt4YdsyoG6VvBBhZYrMh8Frcb
RetrJqgnyOe0BbOfhFuZVi6DyVnkY12m5VMuR3ormGcoH+U5yS0vLNTuli7fZyzLUb/et7etUeAN
NyvzaiMKrgxVT6r3vDOHaXLsI6pAbud5eYmLcWOpVgK4zvmobKcEkUlHj6kFOYrRRf4Xbw7WrgJL
4wYGfe3rT9b+Yfs0YtGI3sJ5H9IQ6jpdTsrHs7mVelwbgBYrOGd5a7Qw6BoEQEb8tSv/yDTd8JYV
h9RzjpXMhYxZhkfOodh19e2okDjqfnnW22VHWWtfc/hxGJe6qOEoafuSmjdiKq9MuwDLXLuxO6x1
oLk75XNlGIWBU6M7HAYXsDa2DM9Ll4XUkVuPzN75Leh/6uMPC9wwGzQnnQc+zBiyMigh2LnxeAC8
DdszNIZHo/dzK3V8Wtr7y/O2tuia79d1TJwOab8jnyFpykw3Yob7C0SCT5fbX5k2nYLdJawWboNp
QySzAq6sLmhi/kz5tO8s+fK5TrRDAarxRQ02IhvlLeNvo65DcwYWTcprS6mNyt+VeTJPu8CHlQF/
vuVxC+OQsfRTsFbW+eh3zlaedcWzdTr2YspM1peyOoq8fyOoWW5tHGEvz85aBNaZYuVUTIPTIOgp
2d67hvG9LaZ3JI5HsEkg7g54TMwZeXeJd5AGaCC98hmSGuEAGfSNT1gb3un3D7NHisy1HH6yMpz+
33kzt18XsOJt2PCajWm+X+FAONugl4KEhnomBbTDaytD9T/YIjNv2Ajva0PQ/L8airq2FmySHic3
tuxvBmdLGXLlJKE/HmZdn/Qo0CBH2rxW050jqd8mT5n51qRNeNkGVs62+tth5SpHVBNIUce0e6wg
mdpa7GoQ3p2Zkfu0VPeGYi+XuzrvKf/QtJtLRVUMJfdjTtoR2N8sDQtQYu4b0964Ap9fin8gzgOT
U9LnI8NS/CjdL5Oz8WB93o7+wTB3SQyGFyc3j1NRuD5oCZZHJ81FuPBOgEyx3BJAX5uhU/8fvMEF
oWy2tPh+A1fVbtw7IKpOxMb0nzemfyDLvUeGfq4mdmRDFhBS+2oZfSdufVI/g9pvd3mR/9+R/r0s
/QNfTkVfxFnilkcwWFp7aiXkVvau99TUyB24OPOUOzyCFbk/jAPqOcy+p4GKHRkk89B9LqyYnub4
pTPGyxKjwACMct+Yl/5w3a3KyTVb0NydO6WYrBNLsSrSq8G6zdWdcJ9bufVut2bD2sFellMOgCja
z8csKJzGp+rX5aVZsy5tRx+oxc0sL+iRVFmJmZfOfin6JgBbUrO/3MWKjenQ5rpNGxfEwhAtKzu/
zaif1dYzZepQTjfzpqLtyhLoYGZ7jMlgudw51gYeMggqRCDmJfGeQdKN8/T/5W9nrFgHM89tMxep
jaDehBhAxIIy6r+4P7xjc+h3zoMK7F2+K56zR/7VfPZuSTTciOvisfhWfWN0Z4SXp3PFFnTcc1kl
Q5l1QCA7ZvXSWexaDZ/j+TB11HMPkVrJpEmPbevdL6b3bEAsFPfJjS9fncDTkD6EsqEczEq2HNSN
SVeHoPCsQtmN6dNQ9Etg05rZQSd5G2ZGWz8IaMPd9AzVadwr5lsnt1HXk+dNSOjQRWma4D0q4+U3
/Md0ABanCMxmaX2j7evU9zgngWUP8ltu19PegIDSzvHUmPq2Ik4wsL7YmRJFTJfXZMWLuOZFZUGh
H1Gz7lhm5u+mAMsyL9WdKc2N48SacWuha5rNdhzjmByN2PfoTtlt2MxfUX0bfO77tfjVyFkubMKj
KUntezB97VmRIs1DNm71ayarha8aasRQCyL06Mm03DN3aa9EbXob8eX8NQi58b+tShUAC/SsGI7E
BoMxIFTiQCixdq5oaJg1UIiVCdlZniKwtvn18oytDElHkrYWkn8TB3nv1JBv0Ef/RbItN1kxJh0/
imbr0l7ghUDN27vCbc2dV5b5Ax7QuqvLX7/WxcnOPjgiA2kc87KUAgYx36aM3juNdTvJeYMnayXi
6zDRCkzAkDaEn0P5IOpz9sRI+hNs0+/TlNzj94fLo1jrRgsnCWmtBAwQHTBPJAsZ86Dr2U/EByol
LOb6jXjlRiJobb40/5OwWE6YgZrQZngy+jnsQUo7ldnj5YGsuLfOlElaZpAJ5X9Hz5z9nk+Qgv7K
wYVkllZ4uYe1AWge2MhqyCvPPK0IcM515vw2+WjslSg+R+Jk6nQJrpHZymvQg5TFeES2c8jDHCSR
O1JXKvLqvthKDq2MRWdP6M22Ng1e2kePTOPbUnGyj+0+jkaQTb9dnq61A6tOn+BAo0gWoGA+9l7f
XJVmtYQd68w3OtcshEBx5ZtzRw8CLzooSI0TnDQUR6I1tZ4uf8HZQTJHv+LPKW1npO9oBBIBv6oe
B8D5s60ZPBu80Pip0w/uz5MK3LyjRyNIB/W+2zn3pNoEb581ZjSue6Wk7uh2KYkcXvyiEqVyLC1/
KcO9Ft4WQfva7Gj+6FIDAPFWLUjbTLiuLL4xLQBwbdEEnA0sGIK2HfZlU+TAhJkQwZRXkNv1Y+hF
lFXt2w1qEZvvl5d4baI0n5z6YZhQtjlHFv8xLtBXTKA01HVBWW+9/p5XGcBAtHPJyO286wV1InBF
+mOc9N/wWJvcGO7ECl91yBx5jtGHeEvsnB1ASOkTRD2mq8vjO5tFwPu+ti9LYLB6D1DUyJ7UvklL
f5qaYCLPrc12ufkcW4fL/Zy3ZrzC/23N3uzShVQFjdRU+pCdAFX28+WWz5uZrdOUxZVBCwBKIFRO
63Fn9Oy7088PruG6G1O01oG2Dydj03Crrs1IcOtoxdMz3icjm5Yvl7//vB3b/5R7ltVUuc0yR0aV
3owp7/3FyZ4WEwx+ZDZ/9438TL4TS635fCWhApMCVRJxUQ27GmTmu9QzIlaIjSTO2kRpDq8GgYo7
x1giKLuZ4Qz24b2Nan+ElL7eWIs1M9KcPhU1zRccFY9sdCKHWa+2nGv/8kKcTP6fmyPDMfRvE61n
lREQu8vIAVt1O8nrpI+DrqjDthGhN90Ti98vhgwu97biePo9Fc/nw9DjihVlxtCENd7D/LqyH9qq
jiw7++HhwSzMvc8BDaCX9PfYPEJ73ubJFHHeX0M+JwTx+23jbRE5n5dug21pMcysm9oUbYyKqKXK
gznHc3AmW2vnuG68hCKFcAYYL4f5SbWtOgWxIfSGEbwMBuqbycLia9ew+MtiCzNMF9QeBkD5o9LA
XjpgtGP26vKa3NYytQ9157A/rK3y6yztya1RJuq27IwUL0OlIe+lKNgPFpvuF5L16nszg7Y4AN2/
92Xi7nhV08z7mSwWFRtW838Z/zmz0SJozMsiRh1GH5HpjRRNAB6+vXTkjndONFcvMWuuQNx6OyQ0
AHY0KMpqT8o0UGm6G+UWa/JKENHzDU5D4XJJN0ajsB4Vc780c91cD10x+1muvtnjnO4v2+2Kk+vp
h1n2Hi2l2UY4QSahOwmcqKz5VFbvbcSpFR/nWpwCEXdWmqjoi5hKqzurYekTcxb+dPn711rXghQY
dY1qWbw26ob0qyvyA7Qetthp1+ZGi05OApv2DHw5AYwAL4t7o/2DU/DGzK/FJ82HeT5CkZNbbaRa
HNeWk8aZjHq7/wXrfnA8uRfT+KdN7NfLE7VmUppL903jGQuhbWSSMkIO/SEusy/22B0goX5FYghd
XO5nZUH0zAAUUqHF0cRdNJgZNPyWh6Wof3+uaS2ik2lua2o5HZANw7UYuOlLxJqN715ZbD0DoEq7
HImwOpC+tt/n1LitTbDldHzr/L/WvnbskFNruRMtZGQI5RWghwDxoJcYxFd1R98vT9DKGus5AGLi
lGTTpIzKqcjfO2K4AS3pDJJBjnIs5SRHh9GtspG1AWl+jRpNqA0tZhGlk9uFueiUTxbK9wRafRub
6loXmnMTOkLriObugTWvqfHoDXM4t/GG/601rnl3XfQe7uN1i7NfU16ltVnueiF4OChXPF5ejxUX
19kSJ0+0S1m4eQRRjjyFxkPNnkbuej4oDuRuIEUCmcCsr0DjlUqwPJPG2+h5bXCat9sFy2PXUu6h
G+j3RhVf4q7DIWSLZWuleT0dMIExAdFkKqPZKUdfQLf+yvRwzEo9oTbWfiWO6NkAw+ldXNVq51CB
SGKXxGy66qdebLwrnLzuzC6vsyjOdTukgyVQzl3xoCruYxMitbxBHH66vPRrHWjuDvFCd+5Kq4n6
ce5L6CpY08/K7fkvh7D4isY82zhCryyFc/r9Q17BpL0cSA28EBSRXhPX+p6U4rGM4y0y7JWYomN7
xrTJTAdS11GKpIgC8U9mO74FyslxeSHx55ILtg7vMdR4enPFKNyxeqQuXiUnUT05GftzeTnWRqE5
u1BWArnxHrPk1pNvVvzB8MgDIexGjqhz6T/34MlsnehS2QMZIfsIbc/Gbq9QSu3clENWhJeHseYU
WswF44dN7cKpIyV6tqMu2I9AA9VuOMVa61q47SYaJ14bF5GUyV3OphfbdTe8ec0dtPn3MlZLMXZl
ZFbWCxmEdZMQIwms0f7eu870cHl6VnxB19ZS4F9tXU+M0dDxAcSM8bckzd+bhG9M0MolT1fX6ke3
cRKo5kS9zKZvXDWg0lBL9rOd7PwW+gvWHatIl5wUULfw0ivpJFuHVLZLZfNhQLWvzJXwB6DlA5nM
v+y+hvQ43vXH3rmeF0juOPyntKrXyzO5Ygo6wnIYKYTRPJwWoYN2X2f5S8fqjci4Mok6spKosjVq
0wVnmdXnQZmRymdOcrv06rVY3K/Q770pxRbDwZrfa2G4nO1kankDv2/SneidK+Q0rrwMTzzqiXSg
iL08XSuGp0P7hjIehLTRjULu50qUyt55YwYy/6xINuql17rQdvSqAzh5sUH1ltpgZTBG81dnEcgC
g2H68hhWpuofBN8U58DuIUTaCaqC6sF4Hd0SBeCTi7Jm5s893yjiWRmJjuRrioIXEEHpop48tuzN
I1/L4uXyGP6vEj6zr5+hkysKA8rJEUf90W2hynzyGXjj9iqdhj+j1dahpJV8qvLGeo8Xpt6AxGO7
2R7zaEBl8/UAdNA+RTXNLmNGHrgpV37iGjlUgkvr1+WvXPEAHRQYV0uFqv0YKU5vOGQWuxsSA6pI
8qYw46CZ2G2qQFJ3ua+1yT79/uF4YDM1u7Xt0qhEOVkJyU8HytlD9yk1cmbrWMDRhqpdZ6v4UI8y
92UV1/6yLHfxlP5YlvTn58ag7UsM8kIzXh74gY3ZNTTuUaYYALQfXm59ZWvS8YCDsE2zaR0DB83y
B5UVv55r2d1nMcu/xWA+2OhmbSG06/7QEFy4F2YcvNG7c1CoHBQg2u6NLt3w37VxaAEiTmLsOh6N
D2CUB6h4Ge+WCtfLgniPRjps5cdWhqGj/sypgzhyU8UHw34i7NZsXqSzUbGwMgDr5C4fTHW2FE8T
RxiHGMqYdVngTfm56b9UXbXhC+f16aAZcQp9H3pglWOYaljigxl30EEB28UNzdIkoC6e/fwyQ8V7
Mtni51BOy74qynSneJ8f2tRoH5dxcnYZuJ+vXMNuNnJja0M+/f7hg/KSVBCkxZBL1JhN0GBP5Q+I
0frGFjplbbk0989yWluKoIOheFv4I41v2/n3Zb85X7SM2bT//vjZNpa0z+r4UOaFxUG36IFQovTA
cDVPvHmAIJV9SG3mvtUVn2q/IzlKHhczHHLAk0uXsmcbjJNXG19zMvMzkd/SgkTbQzeADoOBSCRK
H5vx4OPAfwvO6UM64cW15/atmisTjC0JavmW1t7wu5V9839upQ9riEddSMj2JD5Ij9y56heIVfwq
AYx/QrX+J+8vOmle3+RmZrdtGrF8eRuhDHXjiTy/gg78XQFqkbZ1t2iX1yxGCyPC80xReXUS4UCT
XVvjGEwgd9kLiza7y0u10oOOPpxYjfRUPKdRU34D48J1W9h7w9x4tFrxKJ1Gj0JaKBtLHh/chN8m
1bC3c+gPGTXq6spx3AgkayPQ4khdDByITDM+jMZiBknNx+dW1KjiGuZPZqd0/KE78mzxaoQqop5b
1DosxSE1nj63AKdhfbDY3F2EBJ0wwO2uC41Oghp2ufSmT1TmbqzxyhFHhxLGFummYcLnU290fC9x
v5iW8304HQtq+kBcGyxDXvNweTwrHkg117doVwmQqnhgJkrkdclFyAS7Y6J47r1u8CtGvlzuaM24
6N8Tt1SOdJBiwRYLse0K4KU8ANdJUE/TRixZmzbtkCCyzHGqxkYs6aA2ZXU/QWp8DwqfW8uokDSa
3nKgcy6P5RSlz8RLqvt5LoaTZnx8qAZ6cIZxlwl745q80rSOJ1QLy6yG9vGhMas7VaZHvFAfPvXV
OjrQdAzWCLBqRHkZ+7VowG4xzVsshCvpWh0faHhGU6ekyyKaA2BDclc4QYIaernDg4N37wFpP/o5
6Cm+unD8Y9bnpblxOjxvwpb+4OdNue1MoLyIksE1ez+2wJ5D4goXVCvjNGo4zaDPPrlvl6fxbABz
PP3Mi0JQEw/thRel3P1lGt2jPZpfAHL+cbn5swaA5jUzHirRg88XFGlzd1umr1T9vNzu2mdrNlvk
eBZNoVx4dMH1xRMoJVndLm63hNLOurfj6WdbVylKyhlF8wzP2yhuD0hnhbRy9625Rd6w1sVpZB9C
ry3s2G0SUKp76s6G+Ds460KInIPj/PXyFK1MvX4omxpHtmOFqV8gUKGMx3Lef65hLcgKlZaNReRJ
xZociFxe+JhtoUTWZkWLq0ObynlIvAb2cm8596Bj9o0OvHTllrDRWgeaQcZZ3noT6CWPKLl+Lnrr
j13z6xQSjH1Onj83P5ptNhO05CZAfwFNstQuLxZrZ2fjFs32ygD0M9NMvKw2uqqNMs9OdmUvSYBs
OX2xPUa/LC7ZSgGveJh+fBKos/VAKwBBjx7vIsaLrKGoyDYSP2uD0I5NI40pJTSTx2QcUT5Y1HhA
SF7AGrWfJpSqXV6HtRGcOv/gYWNcIrIx2Cnt9rjM+6xJgvhTz2qOp5M1JOaSmC5ojo/Ss1zfw3XD
j11nDO0m+/65zz/59YfPpy1f0oZ3CBBsCXt1ZXV1QIrXy42vLYDmw9RgCyl5C6pAtXeXfafCKd2V
Yn+59ZXQQzUvnspW5SlDbBuzOEAhg2+RjV1/7bs1920I5JkdSuSxah+5+2CyH218yLdqGc/uvVhU
zXMtJPNVseQwS2Pq9lx6Qzh4XRPVRVKFthjEtQCtbXh5ks6e8BxPPxtNC51GaWOSsMM3oehVvksd
+mtJKZ5ExsT5ZdV9tXPxdPiZwxg61LIqFohD6pEvGF0Gqk3DiDL3UylpNK35c12gggXlPPLYZc11
1jtImUxXOCTvLk/V+acPtH8yhw++0C/CaBHawE48hQ0qZqHh9czqfX8j+32d4gUpuNzRSsjQGV3B
jJhAZKuUxwksF36JLXlpe/DKbGTuzx4rMQzdpYHE6ZupraO5bJKoSIzmIDPHvPKqnoSpGOzATkDT
Zo51HTFr+ZwWJfrVvD0FXV6XdFVy5Elsp77VNOo3L1n6EkvLrP2qLrNj2vfjnog4vTPM3kEZb58N
O6fsjWjhlXuVt2buu0lb/jTnWMmwZ5733WVmfe3WslpQ2spV5FhL9iYhhve9aMrma1GNfYKa4DKD
4jZ8qTZqlMlZ7vilF9LN7ianaw92R7L3y6u3Ehz+l1n+YCW5dFnfEeodzGUxr2xWZy8z7RbUXtst
/aKUJTc6WokTOvWDMBMCrUVA8PNuqt661jNCZWb8uR85yNBLZeYnzRG32sgNnrdKrpdYzwwiCWJm
/JCQaoripPCAEh6l9PE+w/jndsv/Xe/D5HnCsyvHIVXkJj1/bDtKdsgaO7ulHcxPjcPT+SVGY6yX
vuMiypsGBRY0yxoIXadF2MaUbSzN+blC3Y4WKeSYqKHqk8iL0+80j0PuEmCSZCE2QsTK3qaTSyQI
Q1XFM36YhPdQga8Y4MDXy/a79u1alFPl6LQSVUEHlI8evULkvkhU5vd28udyB2vffur4wxonEwAb
sWW4B1B6348gIa7pFthhxSV03IkASbXp8JSDjJMfzOxZueAlb5RfJq/OWG7M/XlgkOOZeiDjrEbK
fUIxkwKhMeTxcsva0VxeieahK37K5LEeh1AM9c+2zTe2zZWoosNRagSUrjJM95A781Oq5Ds0Mvep
rHLkj5sN51vrQzvW2IbT2gZ37QNHYcE+jWNAKZS0A2hvLiEi88b+s9aNdr5Jai+n4vTqwSAtD324
+74wXyuO4um0u75sYudtmOuwE9Ix0sVe5R04y7z3mdX9E+P2kPiUlc3vy32cHwbXgSFQlHfiZCj4
YcnB+sBUSFyGV7phH8/TVpHmWh+n3z+6ipmS+UR7cihn57Hz2JWgah+37lVbbanrrE2V5o1QEu9m
p/esQ4L61blE3i3Gn3zjeLnWunbWEEMl42ngFhwSHIsm80v3FqqVG62fd3cwwf09PVhLWlWFYx1I
TffmnAVe/JXx4ao1psBpvnxunbVrBKp28CgKFziIFqQLE+l/ylpBE2KaPZw3tkozzwdFriMoYt4P
8ZDa1iGfUVtqovRPOcPT5RGsTZPmcLMdIxHNqXWwJQ1Q4v1uy6UIKuE8GBDZxUNYuvUau9KTTvMg
M9QnWzRDZOxo874USuLxtB7CwuuSn/VC5FVZb+KBVpxDB9SY0mbd2Jb8gMRo0OS33mDcjF21t8UW
x9JKpOc6ikZkDJSXqJA80Bks/j5tU/bTGk1L+ioRM46SzAHjwET23TLI0LKy9hma4VbquxSaIRth
ecWH9NpQnMXVlHWpupmQC/a7vpI72hX5NXNFv+FI51+iHc60QGMqPDvHpJ1vktpWy05a3AbxQ0Zv
c5MvIE9Pxzvw2fOjygR5rx2L/iHEVjfDJEruF3VlPmHjzSFzQfCkvTHu8/cUkMn97d2U9/XY9jM7
zA7j18ZkuxAJALYIFHME7B52fkisqX2Pi87GBabZom1aXXQtIrbSELw1DOswdShu3KG0MRWBw8CE
hf7myidDldx7Ze/4bh5z4RtuXe8t5lTPNIvL3WWfPV855HAdppJZvBcOz+0Do03b+CmQYsaeCy7y
wB5mqnYFavuGsExlcXDmJHuoeUrI3kuGHDp3FA5uUi9uwqYyBh/13sJPJixQYlRFaPSdsx9Un7xe
/tgVC+VaHK77DFwaJHUOIFh4jOd6CaQYZlQNzA+f60CLwdNoVTwRBtBZsymfwd1j7AcpqhASP/Tb
5S7Oaw9hwrXTT+XQTKVEuodlLAHv/jGB6DtZkkPKGKZuFzupb5I/TkOCKTUC6n0nYgpMJzTd6mrp
nEAZx6y75d4zbVHY1ATt8Brbu6E6KArGEedeEMD+qpemeHNj4g+u6xfLxnVjLRJqAX6AijXEPFBd
P6XysYMmiTV/Ux65KfqNLOBKBzqIhvC8mMvBcQ8NqMxyWvogTwnrPEVSgm+cCs+XbzhcZ9Ngg2lm
tEtwdl8U5IQKLrugmJS4HsAhHyjG8hsXgoxh25lkT4aM7c1UWnsw2iN3C2nw0OZsqyLu7HgZ+Nn+
Dj0Dc9t4po04qqo5FNJ+yRxUBzPGHmozK64uW9zZzRKdaKs2dt5cz3myHE2KapTqFiS++y67bXF6
9Pjvy32c9Uzm6QuXVY3BPFtYR0Dc7lR3kmoqfhBrSwXjdJ/999EW1OR/zxOExaaOd5k6Ag9dPIAN
xaN+7sSWz6pFhsIs8tcurpy3rJhQkXN5SGe3BQzpNJ0fzsSjmy7luIwZuPucGwC68tCIw0VOgZU9
UmDIhAeCnBH8tBv9rdiCe/r9Q3/Ae1aJpdLliJKX8CRpXTXPTsIC4qUbsX5tRKfF+9DD5LZIg0tP
HOtssrCfZM38nkGDGDTqhmz8mOfu7dhX6mg4VfuDOkpuVLidPXRiKk+/f+g4ccHn3EHUHJT5ImIz
iZK5f7m8SmuGp20JYimsMff65chm73qc5cGKhxCMPJ95usGXaxtC3NqxPUnuRn21BHlzpcw0IPw9
6TfKdtY+XwsAydI1pgHMTERd/tCm1s5qeQjJhI376f/JwHOOo/l+PZNOjDSrMPPzfZKnd1ky7I2m
uU/zal9T4yUZoNA+8/IQW4sKBqP92g1yY/JWAo+OlqqypKO9my/HGMRbD7ktwV1GKwewYrCLzBQL
1ld5t2EI5+M6JKe1GGGDFJEIpXgkIKl1xZNJHqTwzCsDUGXfIxW/lUXfh6aarH3nGVZoZpCnnuNx
Cpaswh5sxRAnuWyV51P4+BgteFAu6wogSnUsHBQHDtkRJRPxe22Ddayqqsn3WBNfsZZ2u6HMaQh1
MGdjyU/DPbPi+gk7VnGcTtJQx9m75wA0i/nVMj1/FFM09j8SwNovD3ElXOmAn8So5ThUxXLsRhf8
HhmYzqxiTnzmtUcgnx8/14sWOeqJ4DYuZx5Z7SNK/6tJ+JbAW4X39XPta+GDcQ+VRVnDo5llfmxg
nhKgvGbIEBh/Lvdw+tJz66FFkNQBRCJJBx5libpHweQ1H7Z0EdeWWgsesp+Myh3c6QhOxeUrG+vs
kShphgbvIENk9NV3WhljxFD0uXVHXFt1LZ70BqTMa0F51JltINSr1/9peoUT5lZucCVm6LAfEmfc
TrLRBbrW7sHTdwKpkS6Irf84+7IlR3Gu2yciQoCExC2D7bSdzrFyqBsia2IWYhZ6+rPc56Z+vnI6
Im86oqu6wUhb0tbea8g3hcVLtLSTa8iOC8O35vqwth0cKoyBjelrafSdh76woTrkThq2qQ5rtKk+
j4H/EHn/CII194dga3LqFmFMgFyNphHQrbxYdJglc70RMMndUuJVqLpZ6cMkMwm8MM2PaSvAB5yK
cQcNoupNp04VLv08hhMxI7ygqB8Qz5PHbs79uELDYTsRqw71khVxJrPx9fNffyGC17ZtfUO1dCZE
8DwB79krKNNnX/IC8vw1i3PO80VwPWEOGC5ydcY2oA/dAInLr+zE3nmd/WvoVztIr3AD4mW9HHyI
C79XBIoZbm95D2U95yEwSUVUeNK7YxRFjq5QSZQafmegQhFybTTWEpti38vtLW6aLPRGMFQm7bQx
zHTKCNeD9M7tBvUx1Qn+wpX4i7xzwwTAte8NasE3xiu7TcG8+eA3jYTBrGVFdecMQTGVQGgYIgII
kEPhEwXGEArhXrC0pYjTvusfZtyyY1hgKkifZzxwS1fCprZzwn402Rb/hf/NtTIZVGTwdl2eWVnA
2CBjmgGFkEF9og0U9CECx3G1QbLf3FO3e6jq5Wfi2fN3mRD9S6FjNAdZAsqE7ZIxnmXphYT2nb4y
AxeW2dp9vs5clpmlBW6wmfekWZrdAKGuuFXpyfHcKTTGugWBn24/j9YLGdWaUSthFO8svG0OrJ8B
gR1gOSkjgd7b54+/tBjOYfZXKjuVS5vUVtMdqFtNRZDRfDm2WV0+fe3xqy2duggyDtz+3i7Tk/Sr
10z212Q9Lv301d7NRdmVU5Y64E+2w6aHt3JIliW/kuz92+YPl73zreOvkSE8s4kL5jr8L4+TX0cc
ag8ZmI4Ku1ZOedhzAcZ8ezOOxcHAARJcBLKdB4RokUXIiTZ17kTLQjY4jncZa+PFp6fUKrelme+0
Da81c618fGEk1ky8HMUV4S0zh1YV/G0Wz9xYbXUlY7kQf2smnur9fAQjdjkMKOTk9hT23p+xumY3
eOH8XVPohoQWhcoyvleTm9/qRs7QUTbNVtbMf0yYbKLP4/DSV5z//K/JzJJxgvFKx/dcPw24FSav
qfW1lGtNnbPQgatM2uOEN/ACnH9kqQsRpSqEav0Xf/wqqQOvDTwFTbCIWnHLh+qlSKztAqbj52Nz
KXpWW8AweJ3iDNfk3u02beJ+6Cr/9fmjLw37avmT2vF81XvLYU7ux+rk07dcvn3+6AuXf7pa/RUF
98tW8LZuKIlmi8SqriLm7lxcBAvXjxeE62I/fv6yC9+xRhSX08SorHHh9whYzoOE7zkMh68xsBx6
6fnns+av8MQWDONH0U1wYM86fEVuttoQuURJoq3fXe9ZT5Bf6r2odpxUhsTSbQThvu6mmkr13acm
O7j5jdHG2das+m5q37ntId219ZlTeTi9+/GQy96xgdYkHBXmmeV2DHT/oAOv6ksVpK3bnNCf18cm
Iel2dpR498noRDCcLJ9LL083nt+nm7x1FBSNyjQW/iTuPK+1k6ClOYx4cPXHb2FJHQJxp58Ty1Ln
ktm7gT/ICxw/cdh3IqFQnJhm86eVfn7UXU5OCfTUQgoYeLiMpDqOlKoNcOci6B1d7nCTbLYlVO/f
u8ZVYU5EFiWjVey8oVA7ZA8/7boXGz6UztZ1TL/TxPlVGtqAMdk3ULdoyptRWt9HTvXD1HC9cRE4
T7AYf02mlsbYkeWfRibIkTuriV1UF+/cJse/14upD8nSJIE3YhD7FDn0Akrvh1tVYPDzconzrumi
Gty0AFppBEIO2RLVRNXxOBARViabn8bK+Q63Jx/lbN7f0gyec8TyYEkpUeLuYOkZotuHzC0nSwjG
xRLaqv6VsSqNtD0OQTpBrsNOwX3qXTBzDTFQD5gbWscovMt91aKJEjiyB5rCn3rYB9Zm8e+ypamc
gPUwBFB94W/qwnUDe6bQDK9n4NR09UFLD5031tMpqOaKOiErwZ2sFO12WdMur0VKeexOLrvxXMBj
qYIZtzXMrgU9PAhRG4INmtIaaZZAdnZXWkMe0K5N7qZK25u5G8fYqKoGJ3p8G/i83OhcyRcraexN
M5f9YzvM81a1fFYQVan0j3Kmug8YNB0DQekYI8cr40RX5nthzX/cymvuWZfO0N9NeqinzcKNPUB2
41xAPDYxnY6nJTEbSgnQF4L1kHKzNL9P27E4ETWpp1Yy2m+Yp3yMRMZ+KNprbNhlUh+Uxab3Oq/d
DSx0kDw2vb1riu6t0tyH4kCT3NPZdtCucLP5brHUEqXqPOAaBfZ6qvrjXNj5xoIAfChI0ocC1Mhv
U45e0pTgun923erK0wy61n0GXbr3ORUzACmzkwbQ9elDDlL6TjW5iOEJ9+Gx9l3NowyB+ExCOYDe
kczwk8hLam8rkc0iRN2eAv7TZ8g2RorkBAAw+3lA/Mgg05o/5jlpSOhAqGqObDM9ogffbby07qIR
CzRS/EmNtrX1u6RAwgCS7oNIYQ5PqkbhdMmfa0WgDjsUqSpj6eNwQ8jCxxWGg2Gadfy+bOZX43jG
i0TWp3emVgxi9xauzZbxyIC1lLjsSP02i/qe1llES0jvXynVXNotzwfZX7vlgBIfbVBY3Ld8dIIm
7U+V63xDxeZa//pSir+qdplMjpMsOtSCLM+OCi3eCmvxA+qdKUX84PTpriTjlWLyhQrB2mZ0Qguc
OGwS+7Scw2b67pVpJP0ntHAxt9d6JpeGbJVCoAfstGPb2wfRjB+lzLZSOA5kgJyv3VLW5FlI3zkj
zS22d9NmCSSb/TvI+k93BbP119KUNXW21ovXpmYuDlmp+M8hSU0d+APArF874lf5RE5s0ercbg4t
LZ04qSndDDnPUbJxv/iKNfljlJ5yvZmz/Wh40PIOjjQ/POua8dCFKV5TPuBsKXRVM7qvUPrLkvc8
GwNFX780OmvHTqNgZOWIMtlT3nv3qHJA6zC3siSc/IxdqSxeWAhrqqwrU5T3CGonDjOwAy06sQes
XgdL4TlBX9MF53BDrrRNL43W+c//2kN8fyAUvVALkm7dTtpao6Te/1RMP38+YJc+ZrVHITsYEoio
LgfapHzjEVFtwEAsnpqqNvtazeVOoIC6+/xlF8ROIRv7f79GOL3NKqRGexudgBDGY86JpaUbuRBO
iUzBP9qRdkfWQb9eph5YHWWSwPWWOlFiJfm2SZxkV1KIqhhPX6NC/hsP4sG27f/+qN5zswpoj/zA
uEi2YnQcpEqCQJ9NIvRzO/eDAnZs33zTZUft9tMWAeVHU9fNV9L2C/v4msmyaN9AjWxM9sb/8Icn
iO0+OHCT8T2kAFX6IHsafD4Bl160uuc4aUXrTuOghiAc1M5HiaJoTz6W+czITrdewb7VQ59cedul
2F1tVQ2Op0S7Ls4/i8Cal+EIt/w0DYB6bOPPP+gcpv+oMq7pLaggcumLwt9b3I7GvroROr8yKReu
/P9DZKl1kSVnzmpaDI+L5dxSazkmXL4WdnalC3lh8a0JLRjuBirXHLsVc9TeadRTgs5hiPWexCmZ
nxvxxU13TW0pNMyrjHaTvTNAgyS1d+DbRYyZK5j7S9Ow2qVwN8lzr6MCSqlZnDrdg9d9sVO0ZrOg
nt63PlgQewE+Djy9A/gihh45pcWVAtql375a/hTyHLoV2JOUgorWkv/ivbSvrIBLMbRab/kk7bY9
j0vu8hCUlv2ilo80W06DdLzo8yVwYZWtKRV1f+5yKJfvpxZXrkpB/I8M9WtP1JXE70IFY02oQJ2o
t6cuF3uRmed2hjtTM6vTmOWbNJ1O6ZTP4SKXp9Ipf37+RZe652t6xeiw1u4N3qhdO9nk/rSpK+z+
KXsrz5c/z5+e+2q8LcR8B4DKTVXqe6DZqyuTdmFA19wLb4Q/eetm3l4NHgtkpvxNVbi4K9j62pxd
WPhr5w9/gAZ6KiGpZ9vy6GrxWBvx3eqsuPfF99pW1y4IF+JvbQLSu3aDcnmFg6VHwXfWwzMvGZph
7QEXra85afhrUoaw+EKWBmxqf6iSwKJL9wvFWB4p281f8kROtx6AB29XYuP/u838Y89f0zOKlnC7
Huf00Bp4tQWjD/OZrfI8l4XQ4s5GKPLU02s9jrUfNHY3pGccp3wDyna4h7LcBJkWUDsxxcVjkzls
24CncoNcjryYkZE/OebgWfmqemnStoSpLwo1MmB25r9YrFzEdhhJ+QDf8j6EJ1F5ajitYQCbNu/a
4cMYAxBNt6hVydsxebboB3Ma+PTKeGr8KNff65qGqTJ7amBh1c+x6+JyLxyIwn4buBWgfhDJ6bdO
W8T7Hp7woQtUZweeYN+5t0LhdU5ogb0s0WSSogtS/6fvulE5vvEObTOdb3lFYyPsqHGGF9UWyxau
50+pan6WsgiK+sdUUOSqd0lxk0zvjkH2zTFERXlg4k/J6h2pWOS5KCS1dpzNacCcn0CwxTA3jhc4
twV5wbeL6G58DQg0+FUGaEF3UwzizpnfiWsdJscODc9uutSPedZ9691ly5FAeYCoQ2p/zwt5SKw5
QKHyGfiMJ8FfZUkCDu1+/VZU6tbi2SavxWbIUnzorJ7QWNuU5QIiTlNvphLC60nIineYxu1hHV8F
Y2V+msZ94GYOBz3vKsX2PK/u/dZ5HOhYbHIzxNLozTi9+HYTWSMMbnOUVdoJyAlSbKn8IKhEVbDx
tSFly61T4zy0vQxwYQwGxUJRmLjRtyX9SHUdEEAkXbXTzsEBbLzM9rKyYuOeugVFT30/1kXQee/E
b4Ny8c4S+uhdopx0ggJbJra69QPRAohakaAEHbM6D1EJhnQWzeVTo3mUZD7EFMyx5e2um5y4qNOI
oqfReMlGoUU6iTHM5nybeybQUHTrRrkteW7F3bLv3D+5S7IgeWnVhyqOSqfhkEH14SCbO6c88cq+
XX6MsAd51TM62STIT6j90L1za++U+7LgXoOfHEBb2wohuBfav+y5+GN34yExzw3Z4sIQQl81ggl1
UO1RHSXlNstjq42J+wqSpsPC5KXLT6yIVbJr7zK5tdVR+/vJCtWzJ3f1Y14cOhWhm43H4/NsJ+A3
tD3pIuJZqKynAcJT8I+Dn/IQmicri7V8WOgA+xzw38OmPUknbOeHpgvA04UnSTy2RZCQ6sagxNm/
8FfuWzsslFyWUQH/eLoF0ueFj0FKsxP3ush+G/HPjN1l93mzE/4LVMvBLKVRMbIAYN+Kvi5/rFS/
kV5/Hxgioypy3ET0jZunU8BtxGO9l9ZDXnbhcnYPkvAwGLAiNzz1Alu+EBi9mNvkzvbawEg7ht15
jGvEFtVM+d4DXog6qv0ThTFN2M6teeR6Tdg2PMYi6s2+bEGluambR54HIIDhDhstfozthI4YpoCI
kyT3o75p0ycij4ZufK7CynlO3JMDMcH5ide7sbkbRB7XKrTqoK9OQxs1PXKnbVW/6erYFC2uNw/G
xLV2IKUdFNYd4inToe8HqOsu+ZZYG7OjfphNQYuyNZhwSzw8jqhZN0d/jqq9tDcF2RTtCJOKH9O0
tfGRv4qzdyajuL3tyEdmdp0dyw/dRGkRdl5AP7o/CbbELoKND8d6ESef/8JvK/VmGYLauh/GPfHe
Uus0klh4D3oM6iGcXjIRy+nYjccBAI50A+cI0d9Y3quXbey8AP320SNhQm/NBBUGc9uNu8YAMd3h
On6fmnhSe1JHDP18joWPk50BFlK3UM0IITkqn13QRNExKaDDIisYfYCInJ90FRYuaA/D8ewDMnmx
sVBDd6LSink9Y65idwxzC/j95VUV31vvIZm7CJore/BJQguFfeaVd4o4N4K4uwzi5UT1oUywvOvD
Uv+2uudGQZKYBkPyWAE2ZpzfpL7Nxl9E24HOcmQdbujX4GdO2Z0FGGfFX9VcbUsoWugCXo6/54YE
s+iiyXnX7k6inVQ7r24yxHPpBqRjZ3onpE2GSMz3zCwog38bGie0zXuVt5FQtxKAn8r+xsXLQGkw
yRatjcd5qKOEvnTyJW9vBrJNmRcWrQ5Zc+qaMmyn5ICsE78Mxa3ljnYQbYVONxqMQaUx/GfeYrEE
vvWjSmFl8YtnsAXOQ9IPoeI7qKEGMGMJ045ELH8eUQofLLFrwL9K8MOpdUwYYo8Ao4COQzbHHfQQ
vPGRT8ealHE5Apw+51FCQjQHwgwewo2+k6SKFqxC3/rwOsg1JNkmkVt3QJjWm9ZuQi+FGmnxWC3Q
IKt2uS8i5adxrwDeyGQs83jyFpgT9wHV5NYezgqC7qNbwOdzuNcZLrA5JWEG5L+3VLCs30oUTHKW
7o2HaTZLFxAocPf+E0X/bXGakMIdWLCwa8mh6p3tkE4Pg+eFrYaY+Qyw+zTfNjj2HIg6+awPB+Zv
ad26QVc4O2A3gmmZnjyYHYa8SB+rZAGt4w9fGiAXp0iiQ1mOWMtL6KI9D4J9iKrB1hvBSED9OsP/
3pE3Q9qbBSFc0SZsyHc0ZxH0f3LxllXpljAw9qZHd3pg/o8CjHIYEaAZPMej9W2YRZBNaTzYBf7H
Epsuj3v+QHA0peSYkProNvLg1pCC9tAXQBH9D2w+oJo/BmP/Uskb+NFFnZhejLYeEppUoVZ3lTz6
XQHFy/ceNmtdfV8gT0L2ADXMUMtjY8MuyY4S8cJ9DjmkhYalHVOxbCkTAQRQSGC0c0MLJFcidKb3
tEBPqOi6x2JYnkihxhBaNVkwcAekYEscK57Eph+3CYCeqCs9cAez3NFbOGY1QVmrB796J1keZbYb
jN0fZjkHN8VhJFWYlrd58gINkKhJTlZ+z5IycMp7F+9XXX+HglGQeCJclNhMUJYu1XRykuq987IH
jHU0T68+jEJMh/XVzvHgwFAAihjLNPwqe/U2Dl2ELgDaUEAoOf4mBbqyIzrm5Hcj028lKXeai7g+
Y9Gn4c9Qv+UZgwCPtk6J9sIJPuGK2bHjJvhOeRqUvEVf8Ic7LTeldHtkNjyean1rJVNkFf0j6/sN
5ALQAnEBEZ22kE7YFn1zV1bzzhqqjedCIcKuyyDvrJv5bDLE5Y4w7GNjvpta7L+ZW9/3sOkNJQhy
6D+5cSXMu08pepzS+5My2PIZiHgDU4e5sysjN8rjP0k9ZFtNLLY5M6oDnKckEGYZT4baKPAhHy6f
uG5/gMpbBnBtyhE9SLeYhm+v+VEQpABVEnJ0a+D+EVgWiAZIM8MCSJXQT5cMepfFNnV6UEjodk67
J+VZQCoiScC9IOuXh8JYSGWnEzXwdpsE0rLSTnRg29M9FCJ+eX6H1Z6oNMplHgEIZiM1T/zQo+Sm
gnuXwdbagM4aF4nEWWXVVly2OMXKDs3MsfNgOqyHPxSHTUmXMrDAb1YSjV7W5MFc2UsEOXA8gVi/
9Qz/JlIuMGLJWRKStFSHDN8SkYZR6Cv1btSX1guxJa63I8p/iTvG9Ox2mlRkM3T+g0/Vt3I2R954
bxkyTtPxIprlvBvL4ifJzLau2ZMnmmcxTAe2JPD8wI14GeAwcq6IB7TAIS4rWYWNOz36yubojCfT
1vW4e4s189KgAhyrttb7xnZ/Zykanl2W9d+6Lh2jEhqUcGZG2pt6VfJWT64TgKlB0JeceFDq6adr
pyetocSxlDNSoQ59R6YJOA5T1kd+ha8URY17QTGW2IX7g67tm4IizVm4zsBDZ8e2Tu9QHd65rocz
rG4P2TLRzYIBj1KuP/yFhLhL/UqEiaGhHLatiQa/OmjZn+pyjHjhbdnMQzcDZ8+toZbY4nYdopu0
yec2rOXU3MBNOSh4+7Bg44M81GZkFXqieqfHytqltbYiDm8Wmk5+aOzKeWq97hEOBbeNl/2GNO+m
VSo2DY4ErwO0SA0KB5cp9i7PsD9QgvrRfE6PEnVTtnkb9kapKO8QjKYtVKATD+YMKGbY5YibqfBR
0B+2S4fv4svPbMy2VTbc96Z7cakIAKwIcncC/YHIR7dLNs6Y/IGU/S4vBdLqfhl3vjVlR2arDI2U
hVW7jpXwkwHI54aamr8yLOpdZ/Xi2OlObVsH5Kuhq9NDoRVujoMH2jAa5rx78IXbj/Fo8uxgVYLu
lfDxY1iTvWeunz6XM3G/tQKKpgF64qkdAJPpbYaKUhl0aVmFjGYQn7ekdwsu8tAHTVtjJ5eZ9UNr
X/20rKW5TT06nBjc2qN6LkakAtUUZRabP5YBCkQJy52Q2wX63ZDWvQV8g0CotYcBdseqO5z25l74
9bLt0E0+OWPanFpf8KcK2i+PutRJ/QG9elXg2qbRzm6U57x+XnD4d3lQrFnIGrwc16OKHDLHDMfB
z4tbF7JGV4p3/66t/Q8BmVl0oIUQiHWYGE38LSl+zMg86IjdEoJixWxHcIm68rJ/F7b+h3Br6nTw
cWSBFzK4gXJOCuWa6arh7H+iZP9blxFra7faDJBCQz/+ADfubb7TT81+uJtxqSwi9HpCIE5DZ7Mc
vQ0Cdd/ekZ3cjjsv9uLPJ+rS150n8K9OGcsrxjlSsIOffUzux9DmgbgGsvx3vU6IVY140pVEW2Rs
D9JvcWEEAdMuoJOmk8d2IsB34ND7/CMuRZuz+giH0AZy6uTAChLr1LtnjX/z+aMvfcOqFi3LNsmX
lEGDk+EalP6A3HLI5RCBohhQ6xqv+dIsrHo+ZBS1pQRQAtwydzgZi8Co4V556gqN98Lz14THJOkB
QvO5OSjxyxJjsPQKpJ5rJlCXnn7um/0VQ6XbK1IDY3jQOApqnCSwGNDfGp5c6ZP8+/n+WuWFTRWq
scCpHCzTHpb2MbXbw9B+rZtEVhOc2h2sTS3Il6W+uFNpdVOiajTp+g43jvuq50+fx9F/3an/Xef+
2nA4qfWwwOKhOtRoJ+5KXrk/ZDNRMMu4u+F6hnWmw3gMGS8Dv5AJ+L6dgvnZHFRWx58rovyPNG+c
NqgAXoEOhi58N3SQNshwWgRcvT7/nf/udQp+Xgd/zaXVqsUVjQv8e3JS1N9MwBBy/uz7SzQgw5bj
lTm9sK7W/NG2nmTt4ccfTPU9Sd0bWd4uLba85UF31ZW1+5824P+OuVg77S3amyZhl2IPP9DnCdLz
Qdll7NZuU/e3b5Hy1RC/u4PJhw9wot/GYwGkKShhfjhXjt4TM5BNS5vxnvCS26hpoywDiKX3AItU
5ES4RrxaLjzJPh/6C7vYWp4n0zUEFBvRH0oImIG7ca4q2eXu84dfODLXOmVnWxqRLro/pPMCCE+L
QkTZHR2inmz0gRUK3dgQEvSm2NeOzbUQEK5Vo8pHg6+pOlSZXHzL92G+Zr367y1B+OfWzV9huoAk
VnmsG/cJ92Mor7fA9ED/B/zaK5Px7x6QWBtEF0JC5WSAwGDe9M5BIp1CnVEW3jfuyeYP57rcfj4x
l75kdQBri6cWzzN1kJrBjdi2nnLL3Tdttfna81eHMAIeGWuF/a3TetssQ5iQ15Jf03G9FLOrk3dw
PAJHzqYBlo6hSMmn934svwTi+R/xH94ZDloYUhMIez3xJD22KtugV3VlB7o0w6szt1t831qIb+/7
chlDYdoJzRH/vrebp8m5SmO58Ja19k8u+hqLem4O6PYd4B1y0y/il8P0h12zx89n+MIr1nx1LqBD
KvvZ3rOuf/aNji3IYWWKHwcgwr/2ilUQLYWbJy1BEFmWjqVtHUs6PhXM+u5Y7cfXXrGKpLKgEKzs
fXNoxy4UeTejSeHctZzvALS+RgP+r73/rxNhddonuoR9jIbucD6Pryn30OHh/cfS5D9KYA3aYni2
S3lnD+k2I4ReCeRLZ+oq0gSrqJ20oM03BfsoAC2VaJPVCgbng1sf0f78USvvSjpzYUGuWewtEaCx
KyiLw5DnG+Hndu/wtRa/WHPWSxs2lklejHg2Sjx0Sd+GjB1gTX2N83VhoNY8dIiLE8BxO2ffktu2
vs88GypW8QDJGSDXo0ldsxC4NEjnlfTX6VEYlQwAgp6LSeyWSrpfEuvX52F8Ia9ZE83LQqEYrQBz
NEXr3EyLJW9IkyavHjx4Nj2XJgap1rmSVF441L3z9/31HcKpTJGkDQQpG0GeIMkmrTPBwJvCnNnz
TUfE8oRud29QPp+htYqq/TVjiv9Qdv9YSd5qSxg4SzKGwuMehfkHk/PirR4LHueQaggtu1aRw9sF
DA1b5TsO2+G9nJZqMxZn4yGo98UuW/R2wJYugtGt3AOFAzXEqFPU5jPTDlB888UB9vbNB3zX6NGx
2Zd07D3xH/f2r1GDXUsnqcQeMOevNUAKjmCgXI6o212L4ws78trh0k4GiUzfMwfmtKhpiRxkWPqE
vQf5rbiWLl56yWpXYTqpLN72ZJ/TxI7aqkBViSXDxrAR3R2b2Fd2lAvvWXPcU+XWzZDOZF/aaQTm
xY1f5NCRhhEyc+8/XzQXoEtiTW6XuL8M/TTae1lPjxCjeHYGHS+ebe1GzYtHN59QFmzUsKmmadz4
uevcu4aLqAFT68omfSEPW5PerXJATRmuCXs6J784AEZMtRaKlWTz+Tde2BjYeXj/iroZNbvGSlO+
t+EKILtnD093QY3KKaRkp2sqope+4vznf72lQqkV9/uMHCDTFPhs54BvfdUZ4NLDV9uNMbxUI2CQ
+7ysm8jP6yFmqitjbolrIPpLwbbaVSgZIR5YglGsHJjmVr/6YQEf7q5frmzP55/6j12LrbIMN8mc
CaV1s2d1Mu2dCfqblu9c+/UXzq+1wagDAnxta9/bVw7d9MADJM5rSR9dFNV8VAwzOw0/D6ZLM7Fa
+1Vf9LZb4p5gtzNgMA2Drp2/eDdjBo7kl15Bz2fOX5HUpAsIoxnT+0q9J0aFwgKQKG2uJJT/QWj/
MRFrUnPizBWwWDbUm/K09s5dIvmaO8J81C60haNeivZHM/t6CdpRU0Be3AJkNIOuFvzLXcbvmpI7
v0vHpjHgZfarGHsQ3HNDkiuElAtDvGZGd53LtFI13afoT6L3Vb2ijbLVeom/Nr6r/UDmcFedW7ns
S+q+OgNs6EgOtTNuv3z+/Asr6T8y6l/zhyN2tAiZioNUd7JwtguCD6l1LJL0yhdciPY1NRpN4V7w
3MsP0mkPpF02uMsmgZ6AjTBtHSy0ALnMNVfe9m/pR2hRrLYGM4xJomBNsp/n4maeeSxbtmXsAwsB
JMujdOu7SuCEnXhYGuCb0HzXzkumoWIPhtzcBq373SLOlePi0vCuNhLANoQD/LDeF/bUw4o2H3at
7blxeu6ol4JmXwzD1YXFOKSwssU2MPrLtx3WnzOCk2lZVzaSC6fS//Csc8AfC7hG7tn0ZHm/PSYg
r/a9NHYA1bUra/3CSlrTq2E30KpqRs9xLgYtw6ZMJQyxHTqHlm7ElfC48CFr9hWx2tyTwCrCcuy1
boF3+s2NhV33ly+uyU5fesV5Hfy1otCCLqg9MnVo/ac0z4O8tqA7C6YUOU7VNUu+SzfUNRdLeeNY
kd6l0JBKQ1gYQjVXoPEJ2uemg7FNkEzuXtmTilo5HifOrtRKL8Tzmp418Nb7f5yd2XKkPLaFn4gI
AQKJW5KcPU/l8g1R5apilkCAEDz9WflfuTnGRPiuu7rDJKCJvdf6VuzBunHqSsUi7kDcKpvAbDmS
ZGElZ9X+62Vp4SHO42Ptglpweo/mlKXX7hTfChuiMQWWjg4vlJivL7I04i4X//CmHJLUg9AUeQwI
mzhx4MH3sW30toRdeOVUvHSJy3P8cIlxIsDBTAloVqwfnsq0AU8Wgm2IlLCy9997KXMYTZckg107
sj0jj8za5jJ7NU7lII4MepvUWnlYS29kdqprirHgqd8Y2JBdeiYVXN1wXrcHq42daDJQ8HoQp68U
3ZYuNlvEawWHVp1j2UQJYTd40APCnyK7e1nl29Z6/fr1L11ktjaLsuxBiK8zIETvufdo1Q0ETyXi
Xpsw6dYI8QsnyblhFVExRRs3IjvLOENIMXvitF557Ut/ena6m/wcpCkPDYgptq8yt0TGkbPypbWw
Z8+jsXRcpE3Rd/SkmaMf8d7JNRa1EVQol0aNmyicrgTBWcT1V+p6l/PiJwe9ecZo15W4IGfuqfWM
M20C4fHDQFIRFbB578EPcbeZLulJdcx9rytgwb4eBIsL6WyotagfizGondPUxE9dQFVIh2wrcE4M
h3iE+CV+saR77APQqa2mffn6sgtjb25KROglkqrGFq1ooado7AfYrzj0iv2IvGNJy2KrKiiqv77Y
wkBxZocD4vU2eKJgndGuu6oKb9tWa+ebhX4ln+dt9QbJqamDG8nKkKXbEkKX52QLq38EPUvyBzUN
uCruEGy8BSDge6Nz7kucIEjBAd6o8wA/1k6VZRpxII43daDwoYxsPaTcwXpQCStbOTYsLONzu6KT
gROhak+eU5rro19l/Mp2oW21miFYOWIt7Kz/PeAPO0UGbhkANq59KnP/pyJecsg4gC6l2+60Pa5J
IJZuZLYfpeXk25PA67LLN3t6EO1726+8laU/ffn3DzfgjEZZ1NDpzC2w4qYMnJhKQNgWExBJvx7I
/43YT1aJuV/R89veroQPqYhTthDxptX4mwEe/5KX2jvD3AFTrxWMdNpM/E/SkeYdvONIZHV7Rd26
3+U5J6C6a/6IENbmzctqaNutAV6Z0OtjP+pNbkXcJaCBlHW78qsXpt9/bNcPD8YuMgRLoy9yLuT0
w/XkC5JJV/700jOfbWEMcUAQkzH0dHwfqei2OQcuh0oemrWvn/jSBWZLh7Yt0rjI4joHkFB1pYxG
0E5M7qwM+qU/P9vCSBDj5MATch5sfWoTey9q8G0aP/ne85m7K91hYojdQrfIeA9D86uUf82aj3Lh
p89tlIVj0gThrAQRqo1z5dNY7QdWjlGQOPbKKWhhT5x7JXO7C9pOquBEaeZHEhAZqOmHKThB9QF8
viyfCywThNioftAiWPlkXbox/3/nMfIZUOEmpX1SFo8hAcIMAXHYAc8jTVdMr5c/9ck0njsnXXi+
wLDy0MRT00aLKWpQ7veaX6BKbr81bue2ycnjcTYxmFzLHJpQbBG//Slud4oma27/pcc0mxmKkpQh
gA/r9VDAD0CrY10XN6lZI8ot/f3Z1GihXRzbC3QHncf8aAVFunPw9bBx+VAfvn5In78GNleSSNDL
pduBbqQEOQx2hSiAgd7RPP6BQeCvrCCfD2I2V5QgU9CnjUb/AYGxXhgn1U0WiOsk73cTRb57a8EJ
iM3aQyjH9+7qcuT6sNyO5eiqocDEBP/p1BXiyJKiheeuOQ6u9+fra3y+pLO5rkR2IOyOkGOeRooC
eqNhfKHByu9f+tuXAfHh99eQQks95uQkB/elUQzQU0esQXtt8p+T97PJNzvwCoqSqPEqLFyQom/z
rOnuyegGMfiwKfspGTcIw3W7atoJuza71OrhMGHIgkV7Cpi9MsSQIWEuhIOznRD4H32JYlbWiAMk
58XW5+pxaowfDk5hnUUu+5NXdgXSLlAg7RjvQgR9O1EG4se2L9K7IYi9DeNoFWes+NuXyt/WQVBd
1WVZb3JbAPvbtU+g4T10jfWzJwrWo6a+83j/J1AwkaBaOQFSRaYNAnUGYN8Bq2iI9+rEcPcR4iGb
UMSRcMaT315SFw0QgR2dQEEz8II16VOe2i9wD1jgnroazgZ0k7EAblzP/5MoQ0JEQV5Th9rHqZ9g
oUs5ah5WYMK+l+gNjvd+UGbbzAK3TxT8QDWTe98uH3IK847uJoQ4wZjVxPodhScaVnp8sBuQa2Wq
4Rofjd6lIIweodYfr/nFIWUPYxz5AEpEA22SIxnSZqMmipwUdSd79qevyyQsaPLe58G/YeqT0O2r
N2UXap8xBuWfPamDXQG6qwapd2WJzn5Li2rj1P2IPNCp2lhTebIp4r+59sOuSOihES5KwMldCQrz
bhonyKTRPQjdsYDHzYOfmBTyPa2H175AmHcH7O02K/GfxMCv3cJ3IybGv5UdwAEE/ynO39exh1YA
RBlml+WphR5clW3ThMS459YOJUwBUdOB9gx7ZhPBEJLCgyMfizjf9dT420BAStdYeBHgNI8hmH0m
cguY9+XE4Q+mptjZ2rnggMrX1qv/2NPwo3I7PMwJtLb8Jg6cH7aG+6HzGqSPZQ/mEiVTEv0vUegk
cGJj+Ob+I9Hd70AjjalE6wVq8TdYYe9BUL11DBIG8rhMNrIn4NG1OQuhe94BlryntZtFRTY8uIn3
T1b9aazI0S/SB4Ct9Wag07UY5WMw6Ffdt3KTVMm4DVBB3dRZ9eIPeDCQvUVj0h9tx/+tsvyeanLw
4FJBdQixnQ36ZeFUWK9+CexEoBNyxHkaZGUBvbpbj86OlSkyUoPnMmkVemwSvVy3ve1x5+DIu1Po
TTZ8815y61jBFWnZhuY125LJ3telX8GMqeDITO3nPlNn5DXB76jxvBm3Hqt2JCekyfQhFS6MQc4U
bN1O1xvSwSHc5dYOEMn8WJQwO5VuLZ9Y3aJHWZYevJGkPiQShtfEFXD61FJeyu9FlCSA2HFx8RPn
MUhINMlhwIFjLg+637Sa3pGEkoWOLMVWdt6ZZsHPUXYHwjsWxsAtRpx6fww8E1vqoR/XFD9SNt6L
PD4lAKmjxFrdOvgpW4+1wYan4zErskMup4fEcq8oH36CVGCHFY+v2tZX8Lflt7A6XMMHBO0FdwCm
6/sdYhbgBjIKSoOuYaEFovkOz/MsQMBwB1RwYw57r0zblzgbUNEzvXMoe7i8CB511SIwNh2GnSEN
RC+S3HraPU52z8J6gpTawlcq3KGJE3KWwj+OIurGK+HsQmX9VplEQaqLRcE34x6ysgwZu/ya2zYc
xdoGtbEh+gAl7AuGYrufagbmtAiiNrDJLo5hJmqzpNmMuZXArUohtuCQQqRlCX8kIogtJO29FiP8
U/ByPAmKV0sSMOipbW112Xlb9CH2hYTpFWlgZ8055NkATT/5hX0MGLnr/PaRWzXIyll/ZLTjYdIn
P5DxIza4t+fR5g8BoJuA8Mlho5PptnTsYuN73nXl+m925TzapfhjrPRKsOJoJSAudR1WH8BmftcV
sNlY6zDkBt4fvTx+Bayi2fTgch6cWjOsGa6z6SAAOQQ+mhptkwHwOGgPzAaYVdIasd6p/A1WqAqt
rngsJoxSZG6ysO3zfyDZUmTs5o952csdUNFIsaycF7dSzyA54HjL2c9J09ce5/eL3fGWtQOqMMr8
q4qq2ORB9tekDoPDj2ah9EfA7HQ8AfkMv3Rt0wuKHJA7fKhnUPluWwNEp8gyC3FKwosmqwI4AICE
2G+vEBEenLzWo4c+5ojAZuYYZ+lVbsuXKZC3JCF9WPjj36I1fy2qf0+mffQIzIx2l586nv82cELv
7RRkySHmW2eC8ThJ3TtrKH/ponqr/eRXY8Fy15FhL9pmm+XOHz11NyC5/uiq/slOlQjr3pwBRAeZ
YAJ0xYaOFOMRfFdrisH6IHmkNXsxuZdtANE+eRmaqallRITtN4iokK8px1rhwQwE95tzE2D72iJU
L4O5Ctuqzs3JvWDURrvWm0LDRDZyJK5aAFInTvHWaJtiqIofyQS06ijVsysbK4IUqTzoRt2Ccf4c
EEQ4xu4QumzYjwIhGbWGQZ74R1Bc8x2OJK8+gwKZ+8+D7zwXBi2QTtwkZfvTdbCodrLyNg3ohpFT
wCEXQJMSdlpBYgR7F+yoF979AB6RsWyYlmuBuILp1jXNg5MRvcPoCfZWNjk4Z5d/rAJ2J8Px35oE
8H5odeyjYYm+JgEM6wTQzTDDWoJkssLARs2tczpg58wkVN+JJ3EO4eIOFk8Bsy1ylYZAnO2cYPus
0iNIB9dqqO5Z7AW7tkmdbRp01QGCaB0a4b9ji/7h2tUdwBMwGRrsxWkWAPJqfrTx9Jz2ALvpJokj
pp37CRmbII8Xd/ZQv49kEHtpS3Fd1JBF9KxnZy+FqzSrofJggKbeVaXqDhrnCbB4XXJXKBA/Ki5B
yRpgnledusZqBuN7m904yfCAs/MzrdPiZKHXHcYulHAcEzVKXAWzi2Mo2gzVuOG1/xJzPsCLUNrk
TFKV3ClWyyMyNMe7bMgBoqgVQmnKfrwvg7h9qEjmhQWqvMdJ0B4IFesgWtNepTkiSXH807sWYZt/
BaMBbNhWTnfKyfqNnDr57qQgjA6pVtdW245Ayl8MRElh39aDBeKrToIfvm29aGuY7vxYwxeqfYTL
kV6ORzcdsZf69UvP5IGwftwJUwS73DjOjQTVdJfBhQFwKpmuggBxNrElyE62vbNJjQearw2TeCN8
Ek0BlgVuzD3Qzfkmc9oXIyv41VMD6E0OJs1oZfYh7bwiFIzD6ooqegjEXraROCWbuqPXtvDsw6D5
X+QmelvVT79UNniwZJc4mTVtsnE7u9+xvHv2SQ13rF3HOz/2sy2FiPPyo0B2tgb/mE58CuOeiI3A
WXoX887bicYGJjZT3UmmTbCzJjj9LQHtfiyTYgOgcByNzPP2+TBiD9Q+5nINbmRrWVnUpjaYiJa0
32oUOa98R5MNtcA2YG5SXgl/sJ+91iQHOIsBOfZs74YZkBQQi5VGjcPLX1UZINW5UH39w248gFMp
A/Cy1sE/AcXxVlEAAQbX/lciXyJsihiIo7jHPVcJ7PogbW38rMqRC0zjHXeqaZMNttnErPybDo2z
SQRNTjn3f1P4dnGSAWvC90b7jyuIe0tZ8V7UcRYaObr46MSwk7tRqRaLIjATTVbiHG7ZNY6wMPAT
Oy8OeRYXUSANQMNUbAY1mmNbAnLSudqJzFhakBl5LiLM8uY6yP1iwx1aHcwIL2GQT0NYOClDcNo4
hDEFrEVXyt44zYg1mnhq60g/301t++oF2X1dyXQzYHQBhQF/b4Bj+U52GBMpHX6x3mqQ1mHuFL58
wqrr7miDGYAFClJHZYdx2z12fZJie62qbVkiHzbLm8eC4NMmkVa75bBzXrkewLFtoB78jMEcakZs
Ro73jiw7YE46ZiIkQqbbrsTBZKihKaGx9Uoq9T4G+MW+pk92Ds4Hyyt8/00NpHQ9ehNlwk3kkQDf
bjr+K1OOpLqe4f8PM/auHXH27gHb3qLUibWqaAEQAqehbZN/le69HW4FpVavPCrZWtuuAy+iaABe
ScvWvs/RXUQKDI6ylcOKM9O8I5sOSpdozI0EfAbeaPykNuSOye+DGOCkGvAfDNcMzv8pzzYT8h9u
YRrPIo5l9NrENYy/ARRVEiWObTc13oFytwhth6o7LNdxWLYDMCZYqAIfVNE8aV7aNo/RXzZ5sW0k
IbticMiuku4VQS7o1pOWu8u0+SdcwDgI8hO3CrmKYEWpHzi/qL0fJNVOjnVwA0OCCDl0gmHWVX9q
ASLGFAMYksAUgs5892iagdchJWBFpwF9Q1CIudUe+C7phC3Mww3+6HX52FAX6I/a1BGUhrhS5WXg
s1XphpTD0RoBWReeecwJPPalm7YhQXIcXigdIuS76X0SCHRNRYLUVd06d2mCbQlanDsolLCN4aPV
MSKFrLbAwT/rXpogvh+m+NG9hPgMIn9izPvlV/j2YxppKlQQ+SAmBxcdABPwLviurNa/g1JKEChI
gJVKViEvA5AurAb7deCmd7lrkVNd+M0GdDl87/bWv6ZH5R3pKfuO4VN9SMl1C+P0Tgn1z5D+OiPl
b4HAOzjMZRLlrt/+gQVURxxPHKTsorqpYUPeoBWM96o6CRw7BiFETN3O8RK99QilG0uBv65pnYUC
DvuQxbBQ675ubwXCKcNkdN56VTdAYgmwt2oXAWYkuQyi/IW0HImxMLUjiJikHmTFcM1nTpnvWhUD
R9XhM9YCeWMPtOlw7QKLflDlZDAe7Rf0+vkPVQz5IwUA++D7Hd8GnCOBCSfTvYUQHiDIaHpdGdPg
mI8NzMaOtatd0j4LP7HZJlAFpAG2Aii2rgxGGdyREqWVN/QkEOTW6YBvwJuPr8CXT/5OpNdPdnWJ
dypHbOZekkqA6KR5Vcpydg4e46PdCjRRDdRHAjwOhPzl2VVBlP/QWBk/t0qNexJP3kMeA8BaejDv
AZZf/1Oiz5BEa4Cv8aagOjEtAKjIOY3stsNrARDmwNvgYnzv+XYqOrVPK9QydFLVp77I9LkcUh+K
K8mA5ulNsLFbzznlaSuQR4awgSbUHU9q4Ariyd6MwUDvv67NfV44ZcGlrvahftZAQolvkAYYVoNm
dWCDYwRSBuJaBr9dKdEtXWJWQms0TxzfFuSkJ5QH8OGG8oh2X9En+eYFZn2dRo+yKCskNI49EzsY
/fKD7YscZlkjV8icn3eg2TwzvcLa5VowQkNL7T3npbydBnpVTPWb7frXUz39/fptfF7N5HNTLrUr
MFvw8XWmynrLbOe98/jKHXwuUmDBrEIOltLY4VjCTgH6FEN6LNRbTA4wYYcODtsjEStNpIUy+dyb
lRS+zhqp7ZODqFljv7f/UTxQnxnX2AFLV7jc4Ych6ycEv7pF4YrUCH5t6K6y/nLgJYp8LSV16Qqz
ong1IIhAVo19TsofTv9mWLr3BCgjyt1//Z4XXsY8b7zJYjVVVeKemJflWyiBYZmain8IxHiyWn2y
NL4Y8YW/Ftm3MHrnOISxKguQqdAaS4ZYnBuP73taRb7ChlcbcuuOiq5MxaUrzZaTgLToJQUjPAeG
BhFa/+DXOT42b9R4txK5TzeND3jc109x6TXNFpYStCEa+B5qTgNsvb3O6rBzmidegKcP8/dKp37p
lmarC8m4g+jQJAYB81bUHPSabm9SfLVrJIm2a8qnpavMGmSx0Z01DGV9psW/Jn0d/DvePeEoMqzZ
ZzzMjv/fyGB8Nv/jGitw2VmgPip5Gn2U5VFYBq7SW0v4XbjAHIdAxkA1I/Hsk0GePCru8UvHIPT2
zFo68sIjmidAI9mqyQIgysCMSVyUuJFxk19Ykw1c1/nZrGbWLt3I5fof1hdhTf2AEBX71MQojsmh
fZhsAEqHVKz08T9f5dncpu/gPFP5A0TXpW3JY8/zS4cP1YyvZ8XSY7rc1oefn2gUmPElSk4gPoXg
P23s/LUFKi7t35BIGH19kaVnNJvntQgsLxAgVXexvtW8fcUxGPjSyf/esYTNpnbgNrnncTh88T11
uvRQ2KWkBQPc937+bE63NjwO/WSjzQpKEwcwoiRJ1LvTygte6OKy2WR2yBSXtTPxkxdIuoPuajhl
wL9tGpRhNrDs3bKk3mX4jAmlEWtghoXwAObO30msM3DiR/+E8RV1aLswGbYA2mkF7BSwjkEL/2DK
7krUY7q2WFEnLA232bqC469G4tYI3rp+lJCJJ36EwCCgt+oQ+SMrbfGF4TY34Dpj38iphiZvQsEl
R1m6rv9eEONfj4aFW5hbcFWie1Y6SLSlHpgZlvdY+f5PN8l/+jmowbY7bL++zuVFfLIEz524QZ/4
ph6pfcq95gxw1BNaGms6+oW90L/8+4dZb9SkSxS1+Skt1LOh1R6VxiPPWjRvV+bM0lOarSuBx1vQ
dMADyhwCmhwEZZ6D5oblkaNUqO2j4vC9iEM2t+Bm+IxGSk08nQlVO2LX6LQhIYr9i6vvXmG2vvRD
EVDW0PzMWQHwIZLYsKMD3RbWyePXL3tpyM6WGFHQrCZ2AIdnDOvomMoLDBV018mxvxfqxOaO2B72
x9xkBoEppVduHSe7lyP4wN64JvdduofZ3K5gsm4r8PlOvLFOdWleec52Tjet7FQLf35ugqWT24u6
v7D1PXpVOkEPfqsBp/N76ThsboCVmZ4I2qvqHJdoqrIu2Na19yhU8JiaGPHzAljYb73suc81gXhj
bHjVndGVAAWQnabOA0Ct+vX1n18w9rG5zxUfmqg0C9lBsBgDt+3g4FZYQXpgUh/VQPbMki/D2P1h
iJAT+HTMrSByeXILFzOqhSiwBOOjkvXD1z/nv33sk4VsHtlMFAH3DxrHUwH698F4aYVOGHY6CeTe
ox4QS9q6ut4HQ1keij4A9bX1bXx8uM0bqirug6MYkClWR06+ie1DaTNxi/BndjBIOrntDCC8bl+a
Gw+I0k3Xo8Bmoe5xKy2/PqrCZxeke33gpkoegkqRQwwW7e2AEsAVNcD/TgUorVbrx9dBBStj0Jji
ShutdthChh3PePDs+6ba9FC4bMtaDPssUYhXQFtii35bt2kHhBcqgKHEBpkSFNVriLUZ5+0JkgIK
lO40RG0G6qHlcxahteAhgHLIdrQb+nNuVfieRognAD1VdwwSChpsmiG3HM7EZ5EN6kc82OwgUWGK
dODXO89GyrQDMf2lscIjaFT6HUVPZfv161owgjN3ttghfjrzkCjtnOJuvG1c9CJidC8iAxscSk6Z
/5TA+xk60IX8TrIUIhCXqfDyxhoU+1eOREtzfXY4cXjMUTQEuxDF9rOdBKeg6nckzXdf3+PSn5/d
YjWiEWoYlNoNebPbc07ejF7RlS4Ar5g3W8nhSbGtkuJn9ye6r68KgLCRunjFDtUm2YqDc1sc41t0
ttSN3Jnr6rZfcUMtbLje7BQZ4OM2AYAZXdACJfgInc0y6kk9bVMuDJqXjrt1Cj6sQcoWTifebLHn
hY8mWIDg+aFtfuFj55d1yRX/+vUs3Mrc9+wLSM0LjzmnUef1Q9lkDvZB2m16nQzXDRyYUZp0/fd2
3rkL2kXKQgDZGVT7ppje0ODVIqwUCBojb5If37uhy41+OG6NpPEF565zsmzB9xUS3aLABUGPghh8
9P00e7JiP7j73sVmZzt37L3CcDKdWf5ssy60zbs7vU05wjjStTPwwvlx7mxGOx6zJxfuyZ/cKkz9
9gLERsIGb4K3MUBcwte3snSZ2TJAq7GAyA9Miloi5sKFVoFxfapT8kf6zsq8WRjIc08zDPA9QoI6
xJAWDIGE2Z2oqm8OrdlSwETeg1xpTWcfyOMwreiLN9VPQJyvnUsX1jE6m/Mevm8YJj0gOkrshykF
sk44703XfotZyehskqe0VHlS+hDJcwv4TdXnD6zmAn3ufq1etvD4587kRJZ5MFr4ttY9ZCu8Vr/R
KlspYi88nrnRVccstj10ShHKQIrjWAM3HqsO+6uQ7colFkqz7mxmN0lZJgA1ow3XBz+RjbWXskfO
AjoktALhv0QgLrbRNQbYwsL4/5JMq0Z5tSbk1LX0Ief6z5ix3/lA0P4O7p2sW9nDli5zeZ4flivo
BXlbUNWeKXERHo12nPRfmq4/FGj8dolcW+eX3v1sflzahcp13Oas2ybyNLqSa7ivpTc/mxhcmap3
oPA9w0L/z/f1LRpXCMtYeT4LBRt3Ni3qgSHFOOsUCC/dVTDiTFdf+XUPeRZiWMa9Gt9G/vNbK+Dc
Uz96hZU0IExDi1llu2nQT6luoRFk6p+crPfvXeQyuD+877yXtMh4Fp/6dNgQNMMvyBccx5GzuLIn
LbyPuaOech70Y293qL1qs/GtTBzliL5z3PTeykxcusRs28MfhjVuin242vMekrUYkCu3qjaxC33a
189p6RKXf//wnCA5sSbt9vQkulfXF7sOKqXeWTMpLv312WbHfWCWFNT3Z6RIR50zHOiIDPrE7L73
493//fGD34+NVXr+yTXwiybue8nLN8/K18oLCyvh3HXbIHIe5l6EtJU5u69jcbSZBU2RlZxdSt8F
RRa9Q1be9cICNTfdQp6p3QD2gXNRZQox7hoZMvZdl7PnsZ7+Jby7//qZLSxQcwPuCOY4UhV8eaaD
+0QZIGuls7KGLLztuc+2tiS+cZQrz/2EyAMWV0eOLJSQQ2ewMloXfvzcV0uSUvHBgIDW5GoPRMqx
cJLvlWLmftpWjRnMqFi4O6+FtvowIqYJKoWVH74wkuaRn0lvaoFwSPz1tkfwetm9uLm8h08+6gF5
CAWGGeST08r5b+lFzCY1KY3MkDJA0L2tjkA3RhKFBmi/V46wS39+NqsLUw0D9LPkrPCouvSco9gQ
F9+bB3P3q2xlUhYM8MEBuR128sZ1s0/5YwpQbkflysKxMNnm0ceMgfgzdJ6LFE1612f1zdAW6AQy
v49qgqUEetSVF790pdmurWC4taeyiU+tk6C6jnobfBkpslNjiN2zu6CGi+7rib30VmY7uM7xgecT
zD6fsM0A4g5KNhsNSdTXf37hu2Vuja3SQfTU7d1TmsXkZkqCJrKBtoN/yTI7TVW8//o6C7fx/3yy
bqwVomCCkxsETz6Jn2kOaExCh5VXv7CEzE2y3eCIoe1Ry5hcE/r5WxysLKxLD+jy7x92UqFc5ted
pc5FACam1SO9qFLeQ9yVyIDNm3yl27RUy5qbYaFX8llVj4grZUXEKgeejEFZUERRcTAEStpQmJTe
tlUeb50q9kOHtNUWhjB8z3Zus8aJ/Pw5+nOfZgfbIRI/Y3WuGn0N5TekWvHKK/p8sfTnjG/bmQar
hy/mnHF+h8+yn5lPkIKY5K8jqroolUO0KLOV5/n5ePPn1sypVBBrV6V7QgXtMFhCbqwuvsbJ9Onr
8fz5AuDPid8mbV2oryv71A2IH6os027ywntUdntVVQUkxU35+3tXurypDwNwLMvG8k3pnHR8GwwT
YpRuGRi3GllS8Lx9fY2lpzU7cWV9VpCuwtcaEpXeMtbepHo427L3VraWz58Wm/uwIf4CkIAii7fM
lYzKzCRPPEaWJ77/s6Oo7XZbF55ZWWqWZuzsZgo7dTKAYe0TBFVVZI+efu8vHX1cut35ORUr1/l8
PLO5pi3tUahyJiFhYHIi1VWbNkHsla7Dshl2MieIg+Tf2wT+X+xEX8c6R4zrWepftg9rCr585Gq4
8NIDm20xiBQGQKLBXx8JiQZ4hwIwZ3T8mGVj9L3xdfk8/TCGcdguXTjlkcchg/EMMWN1rZt0ehyb
zj58fYnPb8IPnP+9BDTUY1YOEtmsFRxeAvl8+mVokWVXrWwES3NktuXDMdTCUA58U6G6q1a4PzJA
KRGRVuqV9XFp6Z29BmQL+uisqenkoHJIYUbwzFqDfuHhzLWLeMo9Sq3cPgH7cy4gvWLtHebjzrLW
2iCfz3B/HuGUQqkvldchc4yqw9AN91Q6106ijsmQ/uwreM6+fs1L17n8+4eRlAZOguYtgiJiBgWe
/cO2NHSeyIZNf0/8ezomQJ//9yJeAQ1j2WA5jOvu3VbxLQyIK/vSAmjKn0sWGSz1OHM5KIxBP1rB
/odT977MPWjuELiFNXeT1vbZZAxS+wIptF8/tgUNDYCY/3tLcYnIEoLoxVPa5ndFHh+svol8ivgI
0FLhVRrq+jCWzo40Oiy9NbTEwpCeZzqZKXCaLoWrc2jSm6kbH5JuWNlSFiBAPp9N+DiBepxPQXOG
h7vZUyLzk2xLk28dUeXXfWLyMpyqAOk3II+WCvp1qs8N7+xtzCRWa6lyq4imvGAvNe0Uh8fEn1So
NCIbw6lz8vsO7mgYDgKCKkfdT8VGdOW48i23MCPnosKMyFheXHenksILrG4cxOcZem+NKzv6f1/n
/7+V7c9FhdrIuEBOkDlZvVBRUpeYllw4d6pNkwN6E31ERNy/BKhD5SHtMhjGKsfsbBaXxxiV7vsK
3tytW9ZxNDBE2iqLVDvGgIEZOsc5ipi2Kz91YZDQ2WwrlSMkz+PuDKztS5UQ6NaSb311+vPmTyNz
WPhyyBeImn4DSvLUNxiA1M5+6VHdZ7b16+vptbA38NneYFUu4tQlA6zDae9N3GWhLpMd6atv1Vb9
ucZVEGgSzYDTJvze5mwVyXCcit5Hmq/f3iEpL10pfi6Nytnq6gTAmOsCuT86C26mBmFRrMjhkwlO
k7P2kb7wrOYi0aKQMCQFOcBCebcTHr5mScef23YtU2FhOM1jnIJccJtPNaCF1H+UbrYvaLGC1136
05d//7D5BIHBHGnRJatS07x1XDs3/f9xdiZNkuJYEP5FmCEBAq5A7BG5r3WRZW0IkEBih18/HnWq
ZjIyzOrS1tZjEyQgCek998+rFpPjn0bRUhuaNSO8QdOosMPIH1vbP/b58Fh7+ZUNzKWXu1gwU2iG
KL4zwyFMvwHSFrvTnRkE8u6vYbw+3xCzpTo0KMu0d+H8OWjvZ1OCEIPUu6L7zoKj1ZMtanrrr58T
/dO6/2xxW2yVYGBEKFc3tQej3K0DT3oojx1Va7BH4cLOEEQKL/KxNO9OtuLyh0ZEXpYBT3um6M9m
W/GtmyGPXD3BNwlV/8YJnopcbtT4WmTVagw0TNWveS/2oWi2jrtpau849I8ctl2G0zlk4LX8EGav
GegqfKNBk/NgTRTtGvd/x5HhXSrQGFoTcVJGk4Mc75ve3WYGYn5khiHtHD53RLoGAAe8wmMYc/wr
f2FwNrpJZX7n9g00dvjp+xbHCKUASVrP5R5IzO0Agr635ZC7Bv3TkP72qvneJ3PsgQtSpNsZxKa5
GSNwwHir1/3wG/nJZBzW+QS2v/uzcuHDBIxmyFc2KhjhFCQezP3mWanhpRRIzfaTcXwHVB24m8xM
EdwOeuDI7F1BDzDI/Tid65ov9rwtsqeiMvGQvpsXkF3wjFMksSJ13Gkiq64ThqDgUTZRD8c3G6Ep
4lDPTrBn9BsFQE5nohkRsyDGdvajpDKeeBvl6qdxEj3ZkeFroh7TGgnQ3hFx7SV9pOTJw1bvjLfw
rQ30RuvWnHilD2fVlT1+0Jysi9RElr7XAWq8ELmr3MdbWwu2RaERCACHbpACDR//IWO7KiuB+U7w
KcyqBBuuRLYrBm0x0Sfsvih61FV6N/UghsD2CiXoqkbZu5MqNu5KiCHK4c0g3xvvBBPV2kqLSM1F
MmRe0inwBBobodNgwefPWj9pICmVB96DkAnIi7EBEbrzY396dxVAKtbKRYhbjd2AORpQVdVw5OM3
AEfBV30wdFUh/NKd1+OE9yOfB3HwvUfM5Sgrh0jZNwb+3RJb4HXt4+7HbwFS6FFaQZBQHECZSYFR
ACU2ApcC2JxTC4qNPOmfrtzIIhJvTheV4W9t/SLZLwinBu/ATZ/kwlldma4X1oUl+h17KTjtmQVN
SdU2R8/h+HM8PiYia9yYq+w2BSYjAqLh0KLRRsPmpZH2Ry5hwGUeyXaVgU4+q/21Bn+uqxsEq7o9
nictu7WsC2sbtmMVF16FPPQyEyvRUSvxPMxC3mgjUW42r6XE0vD1/Xz+FaBLVbWBQ4u2gqs9BU7h
hEjIcAudR3HlaX3esaVLLXVWIbg5s2gJ5u50HsMyVyeAI8mmVmZMVNALIKM8+a3tSoRdeHq40uX5
/GBFlzrrtu5sN4ecce+76DDY1oRAauRfvKPtNm7zuht3vh7sKzd56WLnvcFfH1LSD0NlGGH7gYU7
Lf1NyBIC3q7vyB3m6r+9p8XXuiwHw7G5nQ6Og/htNTJkFtdeufv61z//msLS+99bQHtVu74FnOdY
2WBqfLf7xxnTMyyuZSZdekaLzzVYAWPTjaAjqkmtVGHFbThD7iX3poKk81pez4WrLBWvcJTZKGJB
EjlObIw8J3wXIbzUPd/00OpIGOS/flyXrrN4GV4teNu1MO9krXzNZL/vAnYIh2ANeMRu6ufnry9z
YW56i7cisEp4cwn/YYcadpSSYoMR8PBvv714IXizQz8wjRZDjyUZbnsQcHxCruwtz0P//7c0dCmK
VJkIeFXgQJjJ+WRXfVLb0y23/H+bDEsRJLNIUOHIkB2Ila7nNjjU1LpyaLjwly81kLaNBnFbkRFQ
7vJZ10OMNJQTD/SVk/KFigldyh4Lj6nCF96wT0enjpy834Sl83v2FcK4SHmDoFmFnUdog0UQrC1h
XbnuhRG7jHSButuAGIiMCJwScbKMBMJP3bdz/ICR8+brIfVnVf/krS/PvpO2ffA9QVoz0MmwFTYz
MyqvYRFrPg+3DZ/kbw9e+Y0PwsMm74D/wg7KO8qhG5/Qyg5jGZbznlGkB/l11yal1Xtb2PzTD8TJ
k9VcWmSX2yDbNxnJ1qbV1jaQY9NGTVnU4MT0zn3qeyJuIbjdAHNE1sSgGcNAZVu1DmEJhYb9bgDy
YFUFJt9qP1u1XvljEuG49mSA/VFWAgmJzNWawwwS5pthHNVbSkd7k9O2j00rCVA4ZuQHtx/SVxu4
gK00IUkQXTGvEfsGeJFvT9gWVWwTIvnwoWwd/5XaLIszpwYUZhicOGtzsyF2kK/8jAT4ZgR9glxX
yOgRymmBTDe0J8vWGHg2v+b5vbDEu4sJ39EGJ189jnszps+NLw7IywKzo7oZ3fLKmezS3FkUDrxm
Um2mR3HgPSILcdIgjYzRZEy+Hl8X587ioBRUHTA9qd8dtBhAiFHtEVFNbhwCc+SDcIm0xxuWdb9z
ItD3lRldfX3dC8vwUirZOMwSnMrskJHwtgY7zv7HJAW6VEq2Y8HBd2qHg0z7yLGf+zS78kdfmvDn
d/TXpqSybIRxIfkDXgh6qLmDwOwRu+gWSKyIoau/VqIN/+1zuNwSZ7Mgjhlpd+CD+11NzkZpMDsC
AnEE6IdePJX8yj7lT93jsyVm8UnMLCFDCC7FAXhB+Zh5pVaxn1OxsQvjbFUK0GeD178GPsf7Fdgj
X8NwkG7CosBKTjzrqXH7epsqTbZ23Zhbakz/DJ5GcJd37RjEDg+6u7AXHYlCniKZxQi3z9akosFq
mgo/Qg0cmDhWdKC49HmCTN7iLu3ovPJr1916tgNOpQW+0kZOQXHMsr5YIwTB37vj4ERZ16k1Mu71
AWRH+6RY3ak4NMWwChiKYJ2bBL6VNClVN4j8Sg+z52fbYB6LBOASlLJJPmynszStU22+kiNOabJo
RshmWHWHE74LQ4o0a5r177mcs63r8AoGJ1ltBkdUMYTj7g6amzJRQ6mS1HWqfYhlOLHxQUX+JPBI
7diltwISJqC4ggaAU5zuLYCH1l2YjVeGy4Vl4v+iXWxBLcun0OQwc19k2bZonVuu+b99wZcGW5m6
/lwbrEKD7X4MfpoMNvQGdgsr5NfrwYWptTTqtJagrLTCHvEn6f3Ym2OVT02kpXouVQZOLuKOr1zp
0pOi/53ENnCE4De54jD25auZrW1l0S2wev+2jVrmuFDLbuy0r8XBlqwBCghBsyEgR1eaQxc+OEu1
LoORyC8qT8BDCwRW902WNzlmob4aZXvh6Sw1uphMjAqhEENT/VZVsZ7QSr5KrYBR+PM9LD0XAP5a
QUUBaqtpXL5nZNI4vNu1ddc3Id+2SNu6gxirwubZF8V6DBzzW0IOYu8aMJR/wgYILwv4fqOJsCrq
Xw6IyG+ibNpmO86VmyMRpc3epi4Yvg2gT8OKGBRFnOUsiHKD9oyluzNr0at6wExs9w45aP56qijd
+sZoVNxqekzndrwDiJrdtQHJDhKD8lk7xbhuCie9890gXQ8TU4lxbevN9+zqo+gRBMRaGwbO80p7
V3Kdr/p+bF+EVK2G0RJHZpAsi+YGLqAscSckX2WkBuVXCGvterTAFzDL36VH2WrsFAfPCZ2ZSFqs
3GR0rg/uVEy3gSzGDfLF5S8wPa1b8DGnO7sB8FOCy7tyjAyj2eKgaE+ue0+sDjzeKu8VEqLTBpt5
M9zktqRn30Y9r8nA1Rpp9MWtBWX5akhddWRTV72PLcihtlLiN50aenRk/ZK3Xr9pAMqlRXPqpyJN
kChgJ7k16wSuGbE2AcqKJCQqmavgJvWbI+MapSZ7fqOjxxJExT8C+w0vPmiGSOoZ66gPwOYltABq
b2rhkGT2vPbS6ihxjo3qVG2JmHeTZ7bS63YKmGNEec0/q8E7oaj+3NQyWzvMA4ZVQFKpOJdgl40W
trf0EWDnFkBeVOHqAqxaJcI7FVYFkuTDN+aqHzbxynXZaBfuHoq+wpTdW2e4LoEDMs7T8gUtB+B5
Iba3Cz+P3TKckgx+ZpzjJlymHkHfwNYohg7rB0KJNzOtf7Wp985ScweyATjW8D3C++xFVprtKHVp
wkK7A0jY+mjDCtXuAaxTXg2YszND+gmR+LShjZtkwtwCue0mqaXPTGBwzdwJPrcq89YTYE7TUNZH
LLo/AIh7MF15Vxo03mAVxf+c0w+YTo+oBj65jVs95Lb3URMKY7qRJu69EhVlG8mzU+n4v+1a3jos
BaSdwkCX2TWINZa28IwzUHJ8FwBUYcV8KhFA1jOTAF3ziNBvFJWmcoeID2s7nGmErQp/j9O56phW
D35pfUOXYMRC1B6Zl36EnnwYHR0jneAZhrSXovN+IqRCgrbUHEnp/xxtcP08uw5jkYHd3Nqwik6d
vWEd6JRlwPMYaq8jr0SaEBfljTrzenB1yY9iOutB0dMHmT7H+cTciHLaeW7xYA35dizkK1gZeUy6
ep2a8KTkfGdP+r1U86lxAZKu0n5fOnjJgVscHYHmFeKU6Cp0saD2fuok2FzViSPcG5OK74HnPYyM
PunU3TUecKFzVwEB55xYD01+XoAN3o/hrpt80FCBAi+Bh23nE5P5XvMAd9hN22wG+dwfn4xxDm0Z
rjiwqUE+PdPcTWNb0yZSQFS6rLxPm3FrCRx5UJCWc/Gzxbck9ppqTbWBNbWxn1Rr/25y8laPDeKf
WOEAP1tj+PbFqfarGoxSNDB8bwC6DgKFyNSgjHeUghocxohan481D7s1CyeICToncX32CHpYUqqy
RoOfg9pYkZVs03mV2+qnEoiTh+gTQxU9ikHBfey6r6niCefhOjxX0iuiN7xO4Wmkd8FUv1UdCBxB
gBiSRoP17kLyOp63eW71szLFB1gDIH16NAaHOpHeuDZ8trdzzUAJZhCwAjuf46TatgNIaVKBXszc
O9ezeZwrfV+mgiUlttzYnk5bxCz9MI78Prc4RA66EzF8Ph/cIc+5g6ZCVhOII8n4kRMO1r1K/XNl
IEWHGhFxgc1xLkyn25CIncZK4YocNGAzw5LNEfLDK37KdAjK7jzv0FedTn6JfpWk7R3X063lhGCS
2uxFWxhAqgyHOzN50USnO8sOQf0N8dSnVcnB4HToN/ArnccGorYPVTp4PxCfRQ3NgdMczMH04sdY
jA+c0U0Om5XG4W7X1fytwwCJssmcRiyQ+JKMvy1bnlhKnwdCoFagfDOFODkPyPKrmXfQnD24alTA
3ackwu71OZsUATxztgGIlWodDAR8c+vUZeRQoQRwTnVfM+TGHKlbzCuSYd1uU3+lZxwzh66+NQgI
QNsq3aVNmGQpggOVwUAEkw+Lb4evHyJmghlZCzU59m7wcybp3Ti7Oyw43wsDiLsNjWPQ1S9h57/b
8BGvXN5tEI31HMKSjZQDunFhZY8au7uFz9OOi9zbORo1Oa+eti2+zlFp6n7jI9sWCQMo1COz44Y2
4jCHFvKPzfzB3eHR2GGemMnZAdx6F1aGRjxr3qCXgMsWGcqxo9hboeYdthRIv+ztox1i0WN2Zyce
IIzrNpe/nCYPwKEfgMeHMQ2RDeEvUjtgDTDrxHy0iIP5GFj8Z24Bu9zbTZl0efDYe+K+mMV97eFv
SzmkZQDIJhoJ53GeIYS+ljqM57Ftk1ny2xSjBfzQ1EFXR3z3epBD5gZf+CmwhhgP340qNd8PiLKI
+q58o5mbP1mTCyGKGG4RHfwGx+Xaov2uwrga6dlXPxmGNKcMo1qjXtLbxRkuXAboM/FXMC/BdQ9Q
+xps9UzD+iYdqpPM8UWrqweh5Yr0KLT0aEHpbN7mwvO3hWpxNvHYh595T347bJTKLYRC5EXcTsCr
11nKo0CTFVH8QSGZGhX0OXbtjCAKsbppmTRJA8Abupb2EDt/MK+6Q0aEBkse0FTErod6XmPwQJ86
pa+j5cI4DHFnH6LF6Vf3EzYX2rg/WT8+SGGBPDdYbVxoGBGFqZ/mXByCGpMPh2Enkr2LagU+JGKG
J7UN1MZ4hKGD5bxoQb5XLjvopnos+zMTVThoW3ZbWjAUuEIkLzsirgHuirLRc+IUJaIBfU8Ez4C9
YiOpR3L3l2habBo79HAqpGewWmOrU3QAhupqPE0WkzdogJIo4+B3Np4HV3qX3ZTc/KBTmKFriWab
Hyr9y/XI4CVmSGuAmXOdPfK8XvsDQzGnbaJyyG48318L1b06gr0ZCYF3Ns+nvh1edUcfDcPt2xZ/
IK4K4t4dnuFBe8+dbIi5LZOKDZDgBAhXaHJkyDq0BrffhB8gw59KwOkz7hxzxva0brHZyFoPSGuX
rRkS0vqIa69k2P+U5r7kBOkrRYnBEahmk1pG31KfsAFZJ1guEf+Bd2SAHUS4A7N+lE4A+kVuVM3R
VcNzFxPYGIhXd0Gpn3uEiXhlnb+GZORnlhiZD7m20c9tugwZLMBi+iquscV/DYAeHxPktJ+jEwZR
baZ8VvfS69WJuk72ULRlekIponoUBnifwvKyByh0CKDqqLaDSG75kKS6QBvfyTkwrz1N9dF2chQx
HWxYNspyurvcDYefrEhDnYiKdiYGHXrekprUO8ingX61CYROB5+Meoi0zf1bZ8ZCk0rEyyCeYRq8
R6exgIGHPrV5ybgIYzMHsBLIGdqFqK0xJhLRElEkpcsQzhhwJLmQZu5uuJlBgpsAPrub8Ze+eqYN
f3x9bL5wHlyaulLjIMZQFOYQyry8YaNoD0BgW8eGj/dUhvLKofaPt/GTEtH/ObxAdrVa7PQO9r3e
3VY6vnXsZMeq+BbUcsyVg9oxMIO7aD+JKCa/HtnrY/H4mG/46usbPR8QP/sDFgdH7XQzZR3c4WU3
xfP8yw2OBmcOyR8LrNlg2sRfX+fCA126wQCBkMJHYMUhoE8TRlFRbHswYb05+McLnC/81wmYtDi9
ViOckW14yqGmG9yzfKGCOOTfbuB8sP/r9wVA5rnQGm+qMNXvwMehrE2z9tatsJSpzroGertUKDgX
cv66DpyjbtaYCj0d6b1kBY7BU5m9o4V6DVR3oSK0TJAuPXtAIqKC7RlH8Zy6u8kfHnBCvkWKUmLV
bnvlgV2oRC8jbBlclsp1UdQdiH3ft+5G5XZz5bcvjFp6vuZfDyn1DSks1Br37rkiOJVhGQ0ZUNoj
AS3fdveTmd4qr79SyL30Ss5Fl7+uRkUdaOgvh/3gPmHtAjjwNgTx/OtxdenHF2UzzrsgZe5QHqhb
AujdZJl+pfAxINKuN9mVjtqliyyaHdMkZtJAyLinVZHk6VFbPdj31errW7g0txdvIxAU9KhKVqgN
vfehdePg29sV34bJvH59gQt//tLCyL1GzgCWlwfP2FvL9bHDqgFl6ilCmr6+wp916LN1cPEaIH/p
dVuMsJSMPd8LWisgmmwUmvHhvPF9YUfw+FpJLUfIlds8bgRymLrCpCtYfycorM77BRB+kVZShccC
vpsbV7hN8vWfd+kBLN4fip/+mWujDr3t/mZYoEG/9X8Ofvfw9e87fwBpn93/ol2F3BpT9BWpD3Xe
qcfaYexm4LnRUINN08Os+gFq/7p1Ng1YKGDbgWG6LikN39FepI8teFMae6G637dQu99W5+3FEBoO
WnkxOR8psyuddO6MzpGAYgd9MLg3toMx9LnyCmRmQDlqbobZAHle1uOjbtypTZC7hTMD8hnaJtaN
DZx5hyiDrdQGSXah8voHB6eoex36ZZz7MEljezbhpQXYQQNTKEioItPY2VprJdbIldCxk7n2N4ym
4FsWduqlL73mVeLOf/JQVy81FvKXenYkXEUjWBO9ClHm02dzjj2MSEKy1N7xLHNERp8+2FOO0A0I
Xo9IY1NBRCmyThNA2H0czNGrBfqehi30UCH49mawsfwVQI/9MJ5TIGa7knEJ4u+xVz6ihyomBQ5j
QuqtQy2AFrmwH7JOTE9IwSAJRT7XNgzCN8fHZl9mRf+rJEKfKiS4bXDwH+9UMT8iIOd1cKZ+7zvI
kRnPG/pS4Hhpp44FTEC3s0NcpJuRGM8Z1JrgziNsa5YWKhoCgsrQcdZFmMk4nMt+rfLqRiLIr/Lm
FEdq636mZb1i4fCA6E0stsrGZjvNnRMpvDIhYbXzTakTyOhIohEDCCMQCRKb2Oe5xL8xJhEWmJOz
MNSCEq5AEuHUqGqFlhyioyaNBzw7r1YJIWBqtSfBsOGyeiCqWte5md1g2pRICYmUqpHQgUoBNI5n
+y+Wghj/n/6cqdUlaEUN684YlLas4Gc5aS8aO+/PDVq/5raEBxppD/EQZnv4031UfAQC9hqvBf4X
usOy94CCmOoG9nEUlpFv5Ts7lgV30vQtVAIW37DAClYiIz+hEVHfcl+ke3w65UarMR1iKOaCW8Q2
zY+0wasZK2YhG95TN0jYqbZl5vYb205/5cq1N2mb34zcvVXnCJAqtO4F+EJR5iIbxp7glqMpSmat
lxab1KAjBJuqv2kau4+CEuMmoB44eARSHgBMPQbmUQertRsitmAo1IPTsBNeR4Okm6k6zQiWkeef
fkXk1CMKXDDkK6u58wsESoYidSER7HQdjzb/URiVokEBZF4RWNNHb49vjSX0bpIBfc5mhZ4iyjoQ
8Y7hCs1UdE4x+dw474gGls7U95aHM6B9pui0rEdKWg+9q+nCeStcy4pkCDFvR7A4Iulv3jXj6EHy
yV7LQuYJz3onmvv5xalSFH6cKX2YFAoxTmjmvcMgYnVSVWzqsCL4GsxIePLka4PD7IZih4mIpko+
5liCYtUz/CMQbYzsemSnDNmvyvAHK6yaLdVBFnew/kQ+XLdA/aRAGnv6ZeLmnRWGbXlNumhkFg5S
tAH+0tP+aZrAq0DTArXFyZzTptxsz5hv7E07K4PGvufHHlTex9EQ98Uxs0ENqJOoq1nqvkoRheDV
kNyWHHmvvppA5iMEmb5obiDeDckcSmMJKSq3P49+NDsL02enAF4Z9FAC9/uAHk80wSMAEwVB8LlT
1Sto1stTh+PqR6lx+i9lIffC79HVhbdlPpFJ5feNOyI2CQFfEJm1Kekw56mzKWFKOtOJzdbyh9/i
HChtg1+MymuqYizjfkzdgayD3gS7uq+tH1MQyluADYvVVPN8P6CejzL+iDpPnE+Z9+gOtSy3Hg/6
m0wioxrFAq0BUGzzx5FQDYVuWFSbrA044hNn8dKOFpLlKgmOaV/BRMbKdoNQUJI4bLR+Nb1Fqrib
B2SqGE1Rn50RdmrZ1Nn2nm99NEyMKEKhjv8ES7hm4CKOrojLJmi3DrjwGkC7Bg0iUlnlsWqYvXZr
GDniEBtS/CPt75yWob4Bh7mPeEmaA47f83OqyoBtUo0yaOrcol0XfrP9kXz/+iN7YdNqLz6xTlcz
DdFNCXaoQU5lcesW1ktGSrjaiz0sH1tjmyvf8893ZGQZLGx6RIsM4EJCsYgPpffscPCoB4mXeg2O
cOkKi3NjNk8s57AA7qkC7zrlSISiqt/34fgcpAig+/qRXThDLBkJqEbWTY1ey8GU4z1YIminTVf0
P3/OCp/seJZcBCH70EOQE/AO9/Ux2zYRi9dNtMMS9M6w7Umc+3nv761NuXoU+y2EFMXreMUcdWE7
t0QmlAb92apn5cEiY+QjYbq8Ue61reylH18chKe8btQssNfvRvrQON1bUPODVOz316/kgkp6SUvg
bcNcO4UqZIRJzSA5OCicm2FQ69BDYb5v76cOJj52JQv90gBYHC0QERbiWI8n1dYDvhf1jD6pdIP1
1/dyaUYuDnYBmCWVEEQfCK+2A7OjML0biHPHJ72SM6AIk9r825Xof4+Qchww0RFshzqYuxNnX0ZF
0wdbNcfSLp5L1M6BTZj+7Ui59KyjEKooNLLQrJSi/zDo5T1mmsqVaWZx5cl9XkQgS6KE6I3SWSqn
fYgY2xwfNIkkTp2i0/4jq/n264d2HrH/P0PJkiSBvKLZdgc+7psaKZQopNbUQ8e32sN5c2V8XbrE
eRL9dbQPDAt5OyLvYy7zWBdihR5+MjsAzfe/vr4J8vl8RADzfy+RE5RJjcoA93lz3szN/FTsYQHC
x7x7Gz+a230II0pkX4Exfj47SbgY0djA57QmNszgHHXeyEZSWosQK5tus9LP1xNCJDeOFULAK53h
z5AYuysL6udTlSwxAEGVjdlgG3+vEOqbMWfLKf34+hleGm2L4y9BAK0rwuGMbXsrDqr5VqLjr+Wh
af9JhgWE+n/f0USBMDbdjFJ+OWGvUf6iPSmi1PwbZJIsKQBA1nhIS4OyjvXf+q5NN8jvZtuZetfA
vhfe+xICMNttkGW8ASJhtvxN35H6wbFMea+7FEFgGgpki1YUErmpg6guLJKvX8znCygJzi/sr+lT
h5Zsq1azPXd17J4TkKsGH4EpmoFSdLIm8tk1YeuFmbokAyDnQASQqgjI6C2MXsiOVjZ0g9EMUcae
tWy4skv7fBizZS5EM5O5AC8VzPXUrVctVDt3pWOcK+vNpV9fbJsa15hA9+gmmA6qCmFsBM1Lfc1q
8PlSg8PHf1+HxXGmaVK/P8zsJ8RK8KXJxOPiysu+9OvnN/PXyx6FxPGcesWh68SIEpDL9SbwOnUa
GvcaTPbzcczY+dp/XaMuHAQPNEN7AMA5XyOQb0xa0jvvqZOhC9ri0G4AMhCQ16j20WLcurJhds8z
/f+/Nd4ShNc4ZdfXbuPv0EvGnsztweVK+XhE2VTeFTAf3wuVwyrahE22LStkLTOaTce+MTgm9dPg
3tr+0ESjsAiaXxXZFVAvwCw4oG1VV+MRzcDxsUzVcNOKKv01QEYPkEw4qJsyRch0zDXTJ0fTYU0D
K090r/s6HoKwgkJBFwFOVnm3SpHajexr6uWbsQTuBoGKKWptGTr0JUyTayL7YhdKMAXwd1r87V8m
OVtGZ3jAE3dsQtS7mvMNNEw8ghp5f9aSzpAaAI41usg8LN6/vtoFKSNb2rsqYIJCtAj7Q11AMOIb
xDu3Tvjq2PKRaQhZ+sp/J5nzkob+Np3pKVMChQ0xxghmuPIVvTTSF7s1rkNZMhGE+1rnSRtY0cDh
CiLXqrmfL2WMLT5n0gG9uMmd9uAW9IUTPwlHe0dQD6JFeKXgf2mdWXzQ/Kkv8NHEOuO0dKvq+mRf
D8268OcvMzZUhiImxckdWpcwbuoXsEY2I7n10M67MgQ+n4xsmbLR0DG0vQlrsGsoX0FE8d517a4W
ei2IvyPdvOLFkFigMiirvHImu3RXi7UTvO0gg9y1PTRdgGxn1fJHpHkSCFOtd2yo2tXX93ZhaC1j
NzIb7Z4xTduDXz8h+Byt3Smuq/LKEn3htS89hVWNg3/H8OsmeJsQO2vx31//2Zd++Pzf/1qXLXzP
ZRkg67eY+MdMslsX9sivf/rSg19sWa1xygJO6x6YP/utGvUDymmAnpQh0C9Dd2UN+3wHybzFjGaO
yGvYGNpDpuvEYCD10EQQeJdTiFGuGXkvvdvFvEYbMtS5ER2YA9BxaZIU0ovhkom+flAXKhZs6SSk
hYQPrwOuxdr26ynmG3slYrVytsgnHk4gyCdzfByO+qa9kdvynr4Wt+n6Xyfl0mzYp6KtHJyWDthY
VFBlFdDcrqxxVa0hBfcQqPTz69u88BSXpkNrCrAgMFzHDWGvTxgCMVjybz+9mOOlRI+h76z2UCK8
rnKtVWpZiHK+MsYunPSYuxjJoQfHDGWS7yZC3C0yqBFO7UrlPNhESEBd4MMHjNOCHLKcd1Zlhnii
rF9X0owvdW3b9coOuv4Va8T8DPsjvXLX573l/29t2NJMN4DyF1ip7mFWRDXQlz5uf76RnQWVmPOc
o9gOsVJnXRul59H+2eUWs6AwHbeKsOY7ZDVCH82M9+CMmuoIgrZpyswqq2e83NFC36D05G9EvUW1
x7bdNN+5/YNpQrKFQZ09Ow6yS30X1exBQmjXIg3yJlOar0qdz1e89xf2m87ijyUm64GCytp90M7Y
mpW5uGur2Y+rmU5HoBPMpmS6/o0AkPqJwyWx/XogXnglS7vJ0Jkig/e0A4oM9XVIcGPwhdtIc/nA
Pfv76IUPc9Bd8TdfWGD/bHn/Wrt7JijSE3Axv0Gna4YoLbvNR4YNTfdvI2xpOpwg7XGIdOq9aYID
EuJu+PA/zs5rOW4uWbOv0vHfow/8BiZO9wVMWRY9KVE3CBkK3ns8/Sywe+aIJVMzHVJIIZGsAlDb
5M78cn026srB3sRytK/T6aGjL+g/e3TrI/3hbuoA+/VlKtvDQMTkV9b4Mejn+87u7udR2lGbRX67
GN2FUERd5+4vRvO5dwNKTgSRQRQeg8AYZjdcKMT5I9jh71a95OgEza74DrsVFXSYKOlLsxR07YZl
9diHerozI8XadgYFXq/HK6Z2tEJvXuMu7nd4vWR3Y2yPiPGS9kWd89a3rFr/2pti+QqkAWPzPz+y
36yo571HVSWbvV4pzSFbWmRlNh0XNv0rnmjiSx2cvxnQ5/1HfWjhbYxv6qGbE9gusHykW8jo0vdY
1ZYI0E0q306lVAabosZm/s/39ZuBra3//8NQaCWjoO3BwM2TCvJjbg+Vt1SqdA3bMtyZ8aheWNJ+
9z7rc/3hfWK28mhAgEG5L9H9dO7EtlYMEDRLMrpRFkhPf74f/Tdjbf3/H95Hi0KzX2S1OdDsqN10
A4BAa8mqr//Zq5/tTpNm5owDvE9RP5hwOjFIU5T80rT8TYClnQVYeTNndhoE9SEyq2hbkyh4UNIh
2WGWx7Kvki/ItWm4cEb8zYM6d4oAxQF9TbLqgxZKjUtXwAgBVr39j57TuT5uDoOMxocVidNoLn45
bttegtYrb13Gv1hOzkVxYRWpY2Lw4sdPkvPRcAwnd74Jz3JH13BOJ+9T7Gxq5/TxePROG37d7Peb
/ebkeafT48097mDO/t75ut2+bu9f96+D89r5V7fb/d7Z7h/3zv71ynJcf5s5/vXh4Pv+027HXy+H
B3d32F4fXF7H8447l+/x3YO7O568zeajd7d+m+t6Hz1v533cRU5/Yeb8ZlSc6/SECEdtGll5kjLN
vpTF3NE7i0gDS4nOi+zafLag7lzqdf3dOnc2wtEKBFFcy2LfJfKmW5SNEXSIlCf3zwND+d2wOxvj
7TioNA2aYl/m1maKJWfAnguPQNzW690cHZZoum1i2h3EE52J92OwbOL+oac08ucL+M06dO5ooRUL
HAfQRKxDmXEzCZCVlSLl7BVptyP3rmz//D6/e45nyQN5VpGydELs45o0u3mwy+/Fpan7G+6Gea54
luQ4rNVGbw6AfYpdUY/Wrl5U9Bja1PT0xeqrCd16JqSRbxV6D7Hlh1EwXnVmVX6SYWQcUgyhJKdI
EvWbZVjyXW1phYu2eNyNk67d6XkeHq1UKr8a1TyFq2GxHDt1pwVYxLVTL2/KMFZcHS2Pk3DSwPMs
qxpayfTZ1Ral2KWKSh9coyTtbkQ99ooiNzuuyYGPZRRD8+oLoGlOPeWKB/PG3s2y2W7joCE3B/TI
flTScf4q7ElTXLnHWyOyFBNNt5FudYgZGV0h7fiUh/riFWYn/MGqyoexUqZb2Nm5b4+VxKknb9xU
jKmrVe1CI2HdvYRRMrKTBpYzxZkxOxR6qyezUiNPb5XW7YQiH3XF1C8EWr8ZBefk8MQeMqVVZEZb
QacyMbgee3kzhp6WahBM/jzUfjOlztOucTxFalQlLBBRE9+mqpX6fdGq/1nkey46Nwc0g2Mzir2h
3dfKDeZznh3eLdgt/vnqf5erPHchARim4LBVGfvJrq+TpPDIMvhp3NEaRbfeXO7hq7lSSUt5qd2G
jYZGMFW8Ob9UIf3d41s/ux8ihjqeS7nNyYmVGc1ZzU0Sffjznf1m4X5bAn944VlGP08RmQ9/lout
Pi6lL5vT+BQnfXIVNoF+kKX5koPEb9a1c3lvrkVL2pVpfpgqM3qxlKK+bWn1urLHtH9MilLz/nxT
vx7RxjlXiMZ1YUajDbVwTDYjYOwlgo+4PPz51X/9yIxzoFDed3Iyy+jq6+ChCxNPD17L5F6XYtBA
939+i1/fgHnusjKatOF2YhF7ud7Uw5d4mZyL5tK/HctnR+GpW4K+FHV6qDoa/Z1kFODn2jzrZ2fQ
cOUO+hVLKxdIvR05SOl6qC2lTtxpzupXNa4iv6uGcauYAlHIn+/314/UfGPr/DAKqfQMWtGa2SEZ
rHITzkn6dSZlILs2OnbfTKyJVBvNdG/v9l9fp/8Vvpa3/wrD2n/+N//+WlYzrXVRd/bPfz6WEEjz
/15/5v9+z/uf+Of2tbz+nL+259/07md43X+/r/e5+/zuH37Rxd1817828/1r22fd2+tzhet3/r9+
8W+vb69Cy8zrP/76im1gt75aGJfFX//+0v7bP/6CzvTDA19f/99fXG/gH3+RYP7cxZ9/+onXz23H
D9t/11VsNmzbVnTDkFee9fj69hXt75iyydgIC9u2ZH2tlRZl00X/+Es3/25olqnZMgx3WaM78K+/
tWX/9iX175oF8dmWEdtZtg4p7v/c+bvP5n8+q78VfX4LErRruZr3iwbSZ902VF3wZrqCi/V5p9YQ
imkZBLQ8HVMWUg6Zm1hltSmXuHSSYhyQf1b5vqhV00XnAazSGqsDkUW6g0jw0a5k6J9sQTutGO/K
yFYuFHrPgkWuz9AM2ZZtHoXKX+fpTA0PMhlJcIC2yM5OZAjro3Q/YonqWZE++TStdtHeJLEuxG5Q
62wbqQCsiz7OnQ4Tvx8+138/vXdP6/1M+tfVKLKi8lkZGFqeU/pESYQUSISuev1FUZRvGpmbu16D
XGCrmReqBDJBGeqOlIFeGmLUw7RHxs6CjjWrnuhLinBWLRavr6BmWeLS5f30YRoanQWWrpPhlU3j
XFY0lH0aDjK5yGD2G2Oet2DGCHTk8GsamL3bJkXgp8pMZZvWRR+nry+ZWjimVu8HZOkeW9YO8Pjd
YF5YgN7ikP85r709N56AKmRhq1zceQqlWEg1FFITumOPBgnRvadO0UmREwgbrMfofMVe2MCAGY5f
lqXvfAshulOm8dUYoIa1ROwtUZl+ytp623ZZ5QbhcKFydcbjf7tIJoGGa7jNRDDPkzCG1TTxqNGp
2uU93BLb5LyoQi01NQRHEcEmSn1G6Q3tEdJeDubBnasnVW+Wj3moPi5d2eyLpnstM6gicaH0L1ae
Bk6GZH1XG/ZDMlbz/sJ4fFNwnj1YXTFMzdBZXHTrvDATQJ5e5MIMXV0Pl43EycpdIigV8SKRM9Bk
GxNIXXpq+/AJ9irQHHQgfqcnNw0q/vsebve+tvWIuZJ+mwhTPoRpcG0m8scEmbhndGbDMA3IdWV6
BZrB6GHf5hLalCI6TLFCf8S09mnrSrPDbC/1VCkpdxTlIjduDflu8l6XKVQ3WdwuXp70sT9pRQg6
pyfvIER7MuVhy44oEI1p2e04FYABcmOT12I69UK6ZSE095pYK/h9RQ5cWtDjSgUCbFHhPrAEsFpy
tDJWfAyMSaELzNiFQ58eZynU6HDC+QrIjbk1QinYYHqn3syJg0cjvd7A6xDDQ7aulbLz07bfBeCP
jxpCfjxySywuUIBFg9RcgzGKDr1G8/yiZrt61NN9Gy7jRqn7edPhyEA/hnplDp0ngiY5NnYCGlmn
40dKq2Y35M3BTuVnJZNLD8fwkHZckXDXKuPFnFvozgBOjNTeWraV4KFSfelzLTsp+vxqZSKAdbxM
m1CPe4/M3OoFVzxHRnmVBktwFH1mbC4MKvVd/uxtHrBjmRrLm2z9PA+aqU+i3JRDNwIQUwzNVWbQ
ftjrCG1RkG6DKUFrPdKMMpRT7EvBBAOHDpd0GJWPf76Utyl3NrxNtjkVHfm65Ir1Un+IYBpLVrou
HqS1aQVVXE9bybKok9f0fbvJtbL1dL3eBZwgN4MdfoYTBAqi9XM0EFtcST4HCf2YktYOu1wWN2+7
lcnZ3C80U+Wz1TVHwvJVTSXhiVZqPKb7U2qOuTtYxanT6+aK534hfH7L5Z3dlG6bgh5xW8j8PosU
LUsVeWhFEngAoDzEDtydvWXV29CNrhxX7k9QTNqmH5duw2x+xspV90a7jDzFZEVR7UX1knjUPY2C
3PVcvlgQYg45DOSN0ovv0qiGfki7TTRXPIsyeawxtfXxSITJURs+/RfQ3sZo8IxEe4jNRN1KY3Ph
2MtC8/MwMoRtaApbEivUuWivKKOeLAIEH238AM1D22LWZ8HUW06CxiOEZxqN98uLqfXRTggWeaXS
EI8OOQUCZvdLohhf+yBvb1Y8zkwFht64LN7RsxHdMAbJK/Y4g+RZ4E7lWD6znn/tG6k9VFZyoglx
pnrfBm7aGrdRO/SuFFNikI61PpUv36qS/IA8QN3LjPB5mqw7gy+nZZl9tER0F6ukGZqxBMQbZd+B
+83O3GtoAKv5ZC47gwrcFUB0xbPooGyaBmA+xQoRC8Xv7clZMfphLQWHOoFjlSzVS4n2ygeTi9ID
F2DirCncUUv9okyxvc2WB94qPZSQRPxyxq5+ig0g6LQSOgmS04MOtoD2M1pt1M68qoZQPclzM++T
yoQEOHyFzBEeiH0MqEzK7KnBSABnICuSNdBWtdoerb5+FFVDEc4eTqGA+93kJ7mIxE41dcvhJDQ6
MQSiJMo+BGGHMKSFhziHzUJgdat3oGuXpe79pDLk51GNBbI7/baSoEd0uao+pYR/ntBsNzWt3gdp
1vqNLmZX1wDiB6gSNpjIyl6Q9Zab1sUmqsfgJRtp7huabQmGZWfbpa8p9n4s7NbvRNXt52ncd9KD
VBnDTYcLSsZT32SyfRPXheIWarwLluqr1Y/SkymSo4qswqdO+2FkMGF20E+7Ral2BsPrgdXqqSuU
G0vulGMf6Ke06nhfVY83dsddhYO5rcSaZG9l2puWqgCs4iiL3yQapoXFYDs0P5GEolvaXpLPerWU
TjNVuTf2oGxio8bWvtNMZ4y+ETa0T1Op3Zds104RWOER68DGVaCg3zYh3bH2dNeuD82qjQ+6MnwI
jTbdDLyi2ojXLJDbfVh1GDA0bXdSyvZ2UsaSNoGl3KoVUBPU0E6nYp7KrYe+NU6hv9DNjYdCFrmK
QkufLI+vWm7vo1SSN5IWy466yFeaLgI27ujAvDx287zRiJSdIQpDZ6KJKYQ2lc8yb5KL3AHE9arV
ZPwCAYxSmqzaCQcpPISj5ZTBsvZbulmyn0dOCEk4lQcdehq2rhiv2YpqeEsAY2TI8txjbW1obJRk
EpKd7C5h0zxE3DCPVrkfmtrervgkBHrgkyxt9nIjoD7U1N/TNkJrm3ljUg73it10riSsfYoT4+2A
iQ81uKzbq9C16H6Kh1dDv0areUNXXcdR7b/Ozkzvov5fbIjkQdFMcUCSCTjOdqHADKZiVjvJQUXr
2jQ6uWFuV45dxrdwfLQnQHtuI0ycOLrAi2n1ciAbLK4VVZf2jl8F0iYHC11FKcqFnONXhwayEssQ
krpW1jbllBBSR5NBtjV6wUIAmV1lgFAL7JEdAO9IVVRbiIDDFrff2xw7Ea+2xi25WXJskSq7svYp
SEAH/fmJ/TKUNuV12zYUoVrnTgM52dolhkvolrKFd8QUTLseW+ckyBYStKLdTDJxqFCB+Bhm1PqZ
BUCrVl4rAEZSxvYl8doAaFqx7WOtd3JRfw6HtHTrQNE2gT5FV7rZf/nzVZ85mP7rAGBygmKE0i/N
r/fRhmlETTvVGsE09vNuVgbqzp67k461hSpmL5p1Zhlu8VBbbfwxIm3PiMOJwwqzC8Uz8YvNk8OS
jD0SmQNA0OtB9IfAZ8pIGousD121z+RtOjWWI1nbYcCufKDL2x9mjkc9BObjaE3kyYuxuo2byNhx
UtI2QMe9AlPnB7m1vrJcd4+xPX1YMmT/hYpFT2TU961RXVW0a2zLmAFhqJ2vdkm776pyR5fw4lti
Aqllk/of6/RY5tjVh6m9K3ul8BpLRyFFWFbZY/d5oq/bodahXxdSqu5Ha/mepaFCLaIA5pNBrQqn
vYyH7rWZCb+wu9s2pgk37CVAlGUf0Gk1eLAYKdwufOeoD52bTbm6ibrsqlwyN++AI8Dx/TrWrCXA
OI27drpKawCGpV2lTyK095k2PTYkX64mG0ygos2f0cxcOv+/4WrPQjfLUiAm6RyzFetcepqPVamp
7QLRaF3Itaxw+kkBPzakHVJbc/aZnVchrmx+I9qGU+D4XSf3W9pYf2SAg3NaU72lN8rjqKl+y8bC
eidS3wApZ7K2B/oLzKEbIG2cSMyl8zuthK48doz8nP2oK2g4r6sZAZ56XKCrKmMnvCGt6GNNcanR
AulStPo+N/42KSxb5bdCispiRL4fiUGTZWFM1ckVg6Uj0qD5GCfDWzls7xpi3JtokiEfYorpwMoS
/qT3qVci3TqlRFQla5CTBknhT6oSHBJg7PHwKUyT4SGNpl2Gw4pDgvpayiFB0EtGR/ucl4dkoh19
HhLFhzm6uBz4dUQjRbRv61l1zUL+IA2F8lKPz9St6wtapl8sA7pGVK6TXCMfoBhnc8+KojSr40ly
CLtiD681/HDoeIbSagK/JMUjSaPus4PjqqwNoStZaeOrY/ugzXw6F9Yk7acomosBALIexuDVnqvH
aXRG0VCPkjNTdaNUFwEKVN2samN3lEIC/nbcKap63RmkxCqaFSJ20m0mveZ22F9Ixr3d+fvhr2t4
uFmC45FCMm6Vgf2wKtli5QqWXMwi4SLUpVq7a/LmfonlA6DP+LbJXwv6M/bJACfAWgrTHQgO9jqA
2OdQTTi2LS+1Avw0knL5iFmM6Y2pOgCf0aKjHcWPUkgWIxuW4DC2prnyFSZ8jAg3xByq27SXx62R
lfQgVwGTJqr9Mg/k25ld8aQORGrjQod/rKnOaHapSwFGuQEPpTj0+LtW3j+VrRocZntTNfEDTAfT
LWHpYRIwetQkC7/Lu2OgrGBX8G3uIlt7qcmubDkzrlLYleZS2Ls0Ult2+0G+eGD61SfNo7VYYWRy
vmty74eHCwIJNlkfsaGvQdHcJiACmGmbbF0HClBnh6W1HbpIGr9UJ9ONB90BPty5hlksDzJWWU4s
BSFPuz/kE/lPI4rajUwDnSNPGL5Xtcz0MtvPRRuEWykxCZfB8CQpp5I/D9ozHNe6ZrzlpjnfinUW
nRdabDmQ+rKXJcgIXmwXu67rlavQLGqHJPmtMVb1iwGRje4gFF6y5UqKuErWvAaI4zaG414m3W6Q
SAPacDucEGbIoY6iwINPehdqrfo8sAxJXaFuJAU+oSw136fM0l60cHfhVn5OqeprhlyxNFtnAp63
Oav6hA5n5lYy+O3eLNvjJrUS45hp6Qt7fxrb4U0T1s92hV5q0jov7PvhcTQLMmDkAQ29kI56ED0X
DRbyyA2QZkfJFpqEfkggOkE0CY0NIZ29yQrZ0+xivElFRoSPUdqFpVx5096czV8y/KolLJL9mny+
fZkVnkhjT34YdIfsqllZAjcMnvV2wsoiyW/VbI43RSmkTRkLl5PqvJmVpHG6iNYdWSkoMU/fROIt
Sl9/UtV5C8dZYY9qVRdKCV2fZul36X2RPhYC3wRZLlPCBIzUZqW/fTWhPxtZ0H7MkPE4rKErhifM
90MqG/cqnuSE9Fp4PcGsc8rJ6HAMGbawlDVWGtV8MqTYdpXkJssz8yGQWHgXox081qnSM/vKwjVv
eRlSCZZsV52WVv1kDWXzICLlYQ5Lv4Gn8yCwj/OIcCBtg6VbpuFqwnfHEwuHq0mfG6RWnHvIVVoL
rcURp6E+WkADZvILoAfbGYb4ShWNvKkNg9O/tNekNvVLWQbxuA0eoqS6RU3VuKaENd5YVgIGJZ7F
oBSasJi3tgXYQ3ScC82iVzeLSJdNK82xl8IE1XWSfjD4Ss9eCwc6GL/rmF4OVwrnzNMnQmR16fNP
8PSBAevWPujKZN/F30iV2zjAleMNsfiGPLETqLX+CdwJaYs0HwFLkzCKo0b2Jd2qgYGnsl+EjeEN
UdVt1+107g35pYXfhEVM/dTLnQH+e3FzESRXbV4/WWiunMmYygsJ7DfT4PMRqQvZstjlTIPf7xc9
kWOG0M4segAOF8eCwQhDrTeOAqdEr4fmktic9B3Fuuta+Ce0YT9Wi2QdAiSkZBJmz6ot+VFfGMBZ
gNOFHMp7HeL1B5EP30YrAh+cx9Ve1ZqGjE3Xe3bidqM9f4oLbRspsnofpjLn7XL2w0nWt2CVwLbI
uX2Myca6hU3CE4o5O8Y0fQ+LLrlTagUDvd7qjrm0a0QU7LF7sB0517bIiyw3gwc/phOsBaEeBEjo
U8Yp9gY1K5WEucfnTy6+gHUnj6rISJaHCqp7RGM25JGruAPVJA2StAum7kBh5kNf2s3JMOkNV0Qx
0MwTPi6Ljh6jX5/X0h30qJVepnqyXQNjwW0zssQsKS6iagzUOYlF+nGOXpYg8ptsmD+ZK3VYBCZY
zK4B1hDY2RGvrrvAypUrjbTy///6SacFsaOlEEvJ56apbFsJghSVLGAFiVjTyBKEYWyzwFAt6Id1
YLfipYaHM+JTEw+ZdDODaHYhHZt+nkFbVzJDbBrEINnA8VsthXHLwYk+Ps0YN2Msta7I2srT2Mw2
dKKn46s6GYEv9XJ/YV/7RUpTNy3Os3Cc2OLgG7wfrQ1iuCGntOK0UJN9EC6n2Ow+QOb/2OkBwCgt
wc4yHgGZ1k1MkonJtrTwHNos+DRrUnRntCgBhJT6dpq3R9UW5U1jZ3eWpO7b9dMZMsHZ18g+hyin
N3O3pL4K+HNb9pEnxROH0gZGXKd9gehNdKDMO5vWIrQF4qMUFsO+sFhbJvKlwZgW99qQu11u4I8U
tCVnjMV4jMJmUxfq6gg9aTuSulfksvI70wYzTmSyb2ZBS0qbXfJvP2vqWEMCg/lNNlHohinMt4Xg
h+gmBgZatAkVQIO0vTuO7Qlo1EsoYTyZDumjpmOyGJKJHiTjFBjxXeej8nrU++lTKnHxuWLPF7b2
M6XGvy+JWiTHOUHO/TxBHQ3RMGooVV2Qu8/NPDxHFQnqBga+lcYSxqFR5YSgoFgFRsytJFxVLJBq
/pRVXNhoXgj13/TW79dCg2bGtbhPfocY8Cz9MASSEcY0KbmlQp6RC4Y9pRfjc0jKLv1YBPlISruW
fe6mdyEOe7lF0pBOSLhHcHKB6EVfs5YjWGelW1OaS6C6y/1Eou2uQUG3pDZnUPa/Os8SPwyAQdfN
yhCji4VTFpacsewNRQt7eyKEVwMNCpDkJUZx16nNXaYG9Wmcxwtyn7cWkZ/umrIrreIapf5zp+vO
lOm2tDhfGlR14xo7UESJextzp01nF2hVqrR15zYCSr3oqScVeXZTRMt9D75ZG6tqX6bpYzcb2TVu
MJMTU72hZSKeHVtPMBlYCDB645MS4VJldfoz6eJgk0Z0OKRKBPMb8BaYt8F/uz1t+jgQPl3Y5H6R
tOODNSnRWqTa1qPT+2WDNHoBV6sO3SYQEJHI5s7meDMtDTHimqKdF+OkBygjjZrtvlmqV1tDP/A2
v6XShmFds201dt/7g0nrU+IbfXlJhHfWovE2HYSKYZmqorbQ0Di8v0pAQWZoD6ScIF88kYHYRrKR
7VMVLCBWFikGL64cxxTRmImFamEoO0+PYZY8K2uVlQPTViqBb6XJOLljqmPpNiaT34u7pBRiC/us
34+29JEN7YI88RcTWbCurAW1dWVGLvL+yvGeWezKZCLPyxLuRQxIP4kje9vOoPjMZixu8sg4WfBU
nVU/wKzXfROvCb8vD1rUaBcm8s+aGgIZUiXmWpwWfOhnCYQceakqGwSovd0IJ2cH36SjnoDyU70l
nZQrKaLkPkriMZuamXhE/RQLCiFvx7S3SjCsN7ysss1bDujPO/Iv0huCy1PlVVGjU148kycrkj7m
haWjqBkD5SqSJ8fORO1SknwJOP1vOe0E3rDS5gl8yn2/wbL6aZaNxz9fx5s04f3EFxY6CxRQ3Dd/
nY03lJGJMZZsplpfvwSLDYyijcbreWyWHQaB4PtahcyvYeVePETJxtSTFbbOKWxcRoousqIBN+/u
R2UtNXB422JtsekXAPJA+1EnSoa9Te26d0LKLVtZeRYEPLgsHKeVpY1WC4BZDSEQoULu9/X4QZIk
ksvGpG2bTLuqrJUr3YoWPUi7bJbctvdFrj8Mano3r5G7MobXBWhxz9KsyoUeQY62qB4tWtA4wYrO
T4K2w1oMt5laqiKKS5p0GODHXSrYr0/qpydps7KIVU1mnQtXkGUEcZRTFMCsqNhbz4FQp4MB/bwl
XUqatfR0ejFirTjI+GS5yVjeBpw4ABpFwTHQL6uRf3FB5M5sjv/krRhp5xOgjE1rlEHDTclArSv1
qNRPKGpWaw+4f55QsafIwrSCSbeu2Zin7Iasgdoua5wiodV/Is92X8Xmt7Auxj1nt/AObTlMSj09
Jk1meoJzGcXkLICamwduNEzNLpXM24a1NO3Tg9LN6s4sNcyZ4OmiybgvjNG6m6N5dPVEutIs9rdZ
EtFTvNLTtaz8rNtyjha8au9yNFaupg7h1ojwVZKzaPb+PPrfcD7vPzM+K9XWVKGpa4n8bPQn8aSA
GqsiDPMMsZcWPTh2CkRp2VDaGZghawaxxnoMybHnxXm8GHW26akHC981vhRN6GIMXBZEdR8Wrb0t
mxhE1dJMLppPFJ6frSHTt4Qupkd/3XeymMpezqwvWmGpB6rD8h02STXER4jpTdq/9NWUnAbchU52
rZgbYDicx+OJUjMA1RMOvhFs69Mk2iOioHwXpUN+DOJ8ZerOJjnqKcG/IVfvB5N3TEiH3nTJ8ryQ
XtqKsM28yJq/tfqy7dX+tm01cxOCOdX0uaKOiJOmqXSmG3XdS9r5oO2F35kqdg0UJI+K2j3jBuBV
qYlBCjiJxMV666DVZnUn4spTMfKBBaQfalJAlGWRx8RFCVg4jTe4R0xbeKyVljyoHabdZKaOJKDQ
Clr1rhJI59X0Y7h8SZo1U1025cYubPnqX3/Yl6TTv8jAWDJqTxP9JusePlrvt6pSrxIbSklIXzsU
WKo6VvFNK6WbmF4Y1yjWPoFROi4lHhBNRxQWF8Bx55j+Wr41wbc37ucj0iK3q0u/b6eHeMJmoleD
u7xctlo4V/u39KGVx71jqW2LnDO9pOZb99OzsUs4rypsucQz6FDf3wTCDDWtjYBAFctlrJHI+DZZ
u1359Kd4Jy/WQQTWfT9LeAol0zUV02IzqsSqximM9emKy7S9lHS6i0XaC5q1/KpIrK9/nmG/2Oeo
z5jUSQkubbSjZ/tc1LIaAqOg02VKB8+UpqdwRoVS95bhJ3k4OnOMhC9YitzJSJpvC2bSVAXYVReU
AP98MT8viJa5Zt6Q2Rq2gUDz/RMzaz3DkDUPOVnQvw4U2cDT5s9vofxcnGIpkdctdS1eaPo5QazG
jK1MexHR9Sj38M8pAGLbxPOuY2xNyFvUNIfE+lErjdCDc8HEJEkiDyjR4wzXdCXIvttDHVzhKhdc
NSmxda5mBxRWWeVERaXuMNbd2gRxGFgwVa/C7UCYA1Ry+lbF1KS6sK9ZaSuEejQLkUmkj4fxGR8R
IpGuB1ftYGs/OkU22jCVe5Z/s4Ln21EvizGgcXt56Z9nTKAIq7SDOjy0QdpfzVMXb0TRjg5+up9G
unU2Skc0VcSLm9jZZ1Mjv2Y3XECsd5EbpJsxY7DpWavsAe94HYZIUwxqp8qrg7qgXKzrwItGeM5z
PX7RalnZFdktPSfIyYxEP01Z52sIvzYsaIGPAzjNVXkEpViERy16jJYW8QpiHQ9/0udWMLqiIBde
bHTqvpfkeyMjU5k34akrOLMlUIm39qzmt5m93NWNfqIMH14VzXyaCxQCfZdmm7LmwjMjQGeEnGhI
rdNQjBI9MHrqNynVxXJIWb8x1bgPzQM1yGo/xMehsuPrIacsJQ3BgzRBitan5GZAa4MZTyudRMrp
AUoWFp+prhzjuCW9EPM83bANxMbIOvuKSWHupKU4Uf5TjmJclCOebo4JRf8QSZV8VGtLdXQtHD0S
asZBI2g6NCzAoaVL20k1Qj7HMb80fd862d6tMuvOiBGKwmdNHfycyTYNUzH2IoxckEqfaU4EmrIM
HxuxAqVVpXKUr50Zz4chSbVtQIXSzbB7u8rmtvRqOpoPdrKKTGVqSRnuSKumjDOhChGrDdPMX8r2
igJxshsRWhwYMK07dpbp6lbxta0Qo3FCtOghJliAzzFWjdiiN7mO0qq9bobkaC4fbQlKkFO6pPE/
KV0e7WFD5Du9U69jEcs79X8Tdh7LjStZGn4iRABI2C0cSVGUV8lsEDJV8DZhEnj6+XhnN5vZdPS9
XV1VIoHMc36rRjLgfeKcfXs/ELvY0p1+a4rp0m7hXFI2qdtddpM3f6E+Krxv2HeoRCrhvXvbuE+H
k+vl6Y2Fi+ec0x2ccC23AXyCeV+Wg7hXfmlBkd+VIx2kxZZ3d4Y7dne72X9nrX2nQAkR36jhVNnD
Yy32L12q7ZBRSVmWNa+2XWRBbdjywK0cDOtAzPvG8pcSSiSzU2kzOLfKRhWH8GaqvEjyE6YLCLNJ
IHVkDbQt1Chjosrfl2NhZDWA96UqTeDHkYnP7mdS6rcGFAsIHFGPHu+jtUL0EykOVrTcrb37RLk7
yl2h2qRh8gEkxKLX+wx1o5OeVqjkfDCoEGN5PNOEmCH3O9er0yAByWqWgaz9f3Z14RnXbfz/PHfX
ExqVuvCvuOX/OatdEtK2quR56oniwCV4MmY7IpLsTZLQm8zSDZ19+8klWhpP79WVw6jiomBXsRr3
D5rgPRSyYFTx55NYM7Km1yHBxf9tdqBKfWH8uGLhs9Oyry6tYLd6nnEKBeNSajvBllDiY65FeHT0
sJyGB6MiSil3flu6c/I0e+1bFNf7/MBFdtAAD/HVqrhPpQFyQD+eyN8cLDth+gFgVZ0m7LNAYIA6
Po8+LCFh0bI+EBdvB5kaqaKzuqSvjSlRq/YrJdSAs3NoOEiMiDxGS9bCPZc6paBSHmmAypM5X0Z8
rfYj8y2VZtvRk83z6rZzhFPIDCZnh8PUqrBZX7rU/3vt7AwqmcqrLIm0U8f+oWfsWqxXUgZaMP3T
N1iJgU15F9+CngOeSrrM+HiQDAx01EWQmHZQSDwnWD1Vs8RanTaB4aZ5goLy+lnqX/1E2dUsTXrC
yO3yXgqU/gn54As5A9UTO8+GAE0soepzJskUJ8vo4V0BxsuF9SEbekONQZ1sPsfJECoiI6MEfNU/
Nwz/BMjvlCNoXTzYzyMPR5T229lrRy/c/DxGoYweDeamRQsQl3ano32zD9Qv3g1ueVO0mRlkY0VZ
Vpl9oqW7NXLtggH/WkDGh4N2xg9g487wmDfzCiG60CaJUrwMBQL8tYWT2LnyI6PX3jmBPjZ6FQJr
rK2QVnF6tvinanMZCks3Kh3nHpr7rrS6OU5LNKyaVt9R+wbQSit92Gn5PaXMX5CWZ/rCoznnt2GX
k4QQkRZIxkTou8i5F5nvZIRRn0PZqWT07pvZi5es/sgW93nvqxtrKL6pon2oN1twqBZ/K/+fJatH
HpIPerApWzWSkXLNqGwqmqhc8ZrKtQibpsHUmQ2/ZIXTzcRx5+R5VC6Yi4TjIyqt33SRH8umc1gP
lzpuu94MZ+fBm8ovo9Quw8qPOvt8cFRc/XXK5VgpNhkn498Y9UWUfkdtnaRbTQB5Fln1bx07PmCr
fS2NULrZxSz5X+dt8EJfOGWU59l9ZpRf/t49F2mzRe4CuSL52oXkceCTX0LbfVSFxZ/CyEJJCe9L
pdKbVDEvGraHrnkXv2ZvJ54az/Nk9gi0SW5wV8ptja4853KwiPT/pIXldp9QcLh1+lAJ+ymjsS5y
vHOlDx3sFb2JmrSrRAOeDXbrmJW0OdBJK9H/7DnnJkVJICVHd7W/d4QjzK8z1J4LV+fPrEj3O2fi
lRSro90HNGzTj33AFKLvHUK1dkIp2KCw6IpPZQArb8XLf68r32AeD64XunmJO8ixb9OcN6n1rq9y
sfzzqX2d3ZFPfPKQsroW80H6ZA7TCy/PHQ9hFruyR8tjzYmW6RlNCXwZWj3eZ8P01aNTjEb1F6MF
YjCDaQ2Lys++IlhCtNs/dJP3a4u2ARbN3Tjz+M1FM0ddqVP8yEE02tWHNii+lubJwXgDbu1/abyU
Pj+PzaQW5tgngurRpqqV0t068HL9X9VrLcdt/dHk/LGq2JO8mtBv4iBuM784LFUZp231KPRi5+JB
DII0Msgo8ZIzOdnqiGikQXvQnVRl8cOk6suUfIq62b25TnNWzfiloOiCQrwZmvyapSdCpnIGxuU3
6zmxpLndtZxWdYdyMa34onFoHbzF+mv3B2X/VyLUcGBm1bPeGzckXj37dfaMH98Ka8kp7yn2t9If
Q+awX71UT40r/7T7guddA73fmWnR096aenE7tPy0usunXu7siSlVv9LQ/gy9ICPDBd7vPe3R7N3j
tnLcNvQ9R5e+03hwdW/ntwodczCigs4aTPhQSjP6NgvBI18pRRBl1dbhDrpWI44xYPQ1SK8QrekU
plPUNd2MeYwTPsG2D/3cZZByM19vWnQHq8oenepB6wjQL2kniYgGf+6l9rDbzRL0QzpEmn2vzXYV
jXpu4TBsv/NyawMwQ5/McjfuPPXTV+MRVTROgCWvwn3mYTPK4UHzxn+jxyOriyY2rAXlT3bTWk0Z
EYQ20mqzPuO1fSELEz9e2iPF6KFoJ2B2sKGfwnfPGJIS5Sz4pmytPhTeWz/T9OrWaPvyWRsQWcJI
bOK5bc13/FKCig0X+fmwnnur4nKhLdov3cDJeWZGmucyjyrKthdrtCwohTxKPsSS9GY2BPbKj5e7
Ga2yaFmqhS8rG7KCNuI3gvrB68zqt1EKAXfBYUre16ovuGxMSclMlq03//0Hf5YpaxHvOyPKVZFq
+oihDZ4BvqUXJukfxxuq0GFgpj1yixWa/oAp/WfpM9x/a3275yK7yrI3lBB7ojAW0fgzn/zJmGNL
07tg6vx/wGA3q56+5PQes8Xrga1xFtT00wbt5N0ZzXy70sKqbInkOr93U/1jpGKRc1KiF1/sD0A4
kNMKxNWlEdEa+zfbdt8pLFxiTAqEoGpez7t0mMv5q2tzjNAOAyAlhmvE1RWig2DKAXaqdAfu0wfQ
7ajQsM2B59nIaDzySIYFMJmmHXLOwipe8w0XbwTG4R3/4zX653itRjGyfOU3MT9S3m5vk2NUef2X
BZ5EsABGH8wCiy/fuxSZmL4ZN7WlqC/Ym1A2nKr9hBNjHsTb1Gyffp6S4bBl7+uYvWwbl7/V5ojF
eLH11JTcc4TOLUBIq6H3x9HJm0ArM5A5iyJiV2tidgnAsOaYthsOqjFs5/2fU41pMJt7YNLJ2jhK
MiGV9B05ONN2cziraqUn18bNJov5XqO7KSgV0kPGIVSovN3ltX9oY0TYhP879sOH7qspSdMH6eFD
qfec5dnO7uk2ZZrzPSue6qdmGdOYVeK31mHeEesvodVwyw3N2V2kTdOl/lzNAhPH+LWv3JN13b1r
FtU+k9Spmym8V2zujFqc1Xy+X95K5eZiU2Iu4JlXpBlVVUeFcz8X2bOcINu6rQnydc2jzILOhe5N
zIkZrnPK5wkFSNjMf3vDWe4IDPslO66RvH+pYR10k9OMR+DNoSODnh7sBhqPcAXjb+T6GKWuQZ06
R5isa48yS+RvPKeUcL5lPuXh9uLwrfIdss7+AXK9tLX/NftoMZpG96JdY+7x+/E0+bg/BrP+otgo
1gx+4qUpmaoQdMGH2Dw4XBJmSZ+9z9+NFb1PSyDKygR4SEkF1BPU2sDQ+4BYRTlGWDQG11RRnuad
anu3LJ8MWX+4gjvU27SXtiF8kiivqGCqDOzMzaBlt/WQ9b+ZtiK+FtWTsZgq9vcfaxj+ia7QE9HI
sNoc3C12a/MqU2yUz4Leb+iMvZVtuCrqdZgVKQ+MfGuzo5USr9Do3YyyaEFlDgBO4hacaBzoAUAK
YHFnfTbI63LIohvTGyV93GMRTnSKNW02hwZFRmfTeKQ32QgUVEns2PaNBFOPs7UWQd8th8Vq9JMN
o1IMRwGibur5IauEGQjH7hOp/hkULrPnEJuFXSViaZziZv3s+7lGEsNGSXlx0iwIjvBflKhCfug4
z++HfvBwBqw7ckt0rapqo8Gx7HDCbjHk4xHOezl3pnmzzt562dQ3VHGWWC0F8/gkEsMwy6OmiAem
wPdkV9llYUsNzM0GSBqwjTjW+J7udR1gUuhCuW9HYxf5/ypSU/MRXvzNJ1EMXKZsrv3Id0ap/wFV
u6Gh1uVE3gFy3CnUvfx9K5sbfQSMMHnoitrPD2ZR/TQDDz24feDzSQez/rOmbh9vZNglZme/tKr4
ncocqHf3b/+rji/kba8cJvZWp8zWaQ/r3v+yCd33FXXsc0PGIS4lRsRxeucXtkFTVVYw1y9pfa3u
xkgVOgNPRIehijKmd9WkGvu7/ehkeRaIUSsDy+0vUyZRj/FVu80YVK7/rM3+SvkjB8TgnPMcg/i8
SuaRDRWYCZI4NzNppUiT/GyCkqPCKBA2ss2MU3TX5S+mvpR1sStikr5rTrO8gqmeoLB52V8ayx3D
rHM/VYmJoJjogJ9iMOT8kkLpdMNMtVPbcEcszomC3yXabXruPKBsbVjpU7cKin3l1+I7NkKH5nPU
Kyai6wqXK0UnUqOHGXmJjW38K3PQzLoiJVMrOG6X7QSolaQGfGG3DP/klBfcBVWEYvtIsW5o1Eay
+x4fZNO8tesa4TOcEtejwaZNN8rah9M04DROl4zG5P69HnOTFZAadwyiDxnxDQkvSJMslvU5Nf7E
PsngshvG9+wCUblbKjg1piqiyLyDPs/fdkP96goLdU3K+DhTRbUMV5sahxEKQQPGI/s7ZRvdsYt3
bPZd8LWXH0NVHikiHgJrft6G8UnZYuR2TMPZ3ujOMl2snbrSbktyFLcKFiQbcTDm+fjKMkmUHz4c
A0LeUc1RN9UpGwr26W6iPd6g0tlNLyOpYv3M/VvJ6bqQRYvo60CqihT5ecLYERib/W909zEgb6iJ
7FWcK5tco9rw7MPSq8O2rOOxQJZu7+NjZfD3WIiGqjWe0irF7DOMPe1u2NIP5aWmdSBcDL+9aczM
+tP7/t+ZRytw3HHhAhX8XE2bH/nuCljgFSBqt9ZgFPahR/OO+gBrgc51MCgkm4WgeLXw7rTe8C+W
tQTt2Oggx284Kfm2Rene2QadB/t/cEXX3c0qsNWsEnVtKc91vznkpEhoZRVMG3XbMyh2JEyyozpN
e83MgcQJ038hsECFqb19l5V8yOT+x1zK+jChfSUHB91/mo8N1KV75zJ+AXFD0i3bzgtnpxdybbnb
PZliC/E5EZpnX+oRY3noXP9HcmjqdjwswnnS6CkLi/IewrAj1FQa52Gb7sjEEmxG5oqoHSD8uFqD
TIZhfs06mLpMuOdi28OFcJuwG4E5CYXCJYJfOMfCdzQbwuJmEr+tosHIsz83aMWjzdi+qppzTyeK
GCKnCuuh+S5rAndyXDxUB7F+E+PvWaplcCmehp7febE4Q1R1KMW8HnIf/awo/81WTtDwQNeuq9E6
uXZNMFv9ZR1YxK1NGwMGpOzq6jE2D/ltlv3spGgyDtMuPPbZdhbu1+LK4qbS0k/J9nlKoW0sjVNW
dQPo6zg/cmF+pldIorK7gmXDZkm0xgOw5cvUet99+0XmvYnraf9c+/SRyX4K1im7GREGJHPxAs95
cIpuDcS+IB6oHa4vRi0PnDj9oqHibNnVSu9bV4XjLJlz5oPVFiCSrhOOmriwVL22OplNFtRixg4S
sFRmZoFUmeUyn+5z1y+S3WQjFebZLbQiyWy4GLc0LnIyHgHO/jgZKk0eE7xAuXvDAYlzOQMNdAtu
CPFLaiWReGqP8hYv0F44d72unay+ue9T47vBUztN2a/fQX1Y06NF8SBpAnGfs15NQ7g6cgjYhJZ8
/eyIZAn55w2sYLzyXLGHnNCorAeh7Y9gnnPSdNkXZs6N3r/01LbavWrch96gd74xvBpFfne7EqoL
DBOSW3EdsyM6fv7Nu4oJa/ViIy2/16J3Illml5HKdAG9xD39MCnr3KyLdYGZu+xsF+jIq1PvV9VN
pnlYVLJLq1yfdrrIHtPxIPT0rvW1PZIesmuRPur0oAfMQzV/z0M5X08deT/q7XLkloTGdT2F5LI8
edZWHOrsneerFomieAQ5B1kLgxxeW0Ndrf1DyQRY/3r+8FvYBU+vwZnv5wphTYtdU8oy8Dz3iTPs
e6jXYFEvaQt60FQ6wO8yMrW3829ZrxeaI499M3yCVJl3llV9p9XyDX6tH/0WcsYZzR1NdsWA3bah
odj97ZHxsU/1IWRavzbnPYi9+UC4xwqiJd4+/7B40lZhLZ/muI/4f7P+3CnRnakMZZEh7Lrq7T1Z
xDXHQv83Xn+1Ps1/h9kpEzkIvtIRYYneh7C0uMWn4pOoRPdizxvTqRhdLGZtAC+hbptF+1yvAS/C
xa+uTdOAe0k6YdmVf2wEZW7T7JEjeHc1hrYWqfIBPyw8+eihrnvTqqyI7dQq4nqKlNJkMvfDl6mP
NIvunpkMjgDxTmPDH0i+0QQvZc/dZhJuZRa3xgAOppz5dTIrADGiYHCuuDpW6Ds2LapI1LiyYfpZ
5NhyjUkWqUKKWFRcFwuN98p8XGZXO5ddXYad4joTqS2OTbZVgSrnYzWCGJc55YRZDreK2r/nBFes
Uf50MancBJRm1tVMlViDhsPbJU+315/BwQftajEaZfFEgWFEI/CrpdFOmYf56i2xg4oKStTsoqJ3
kRCu0yEDBdPQTt3ak7wt0F7vDYcBihJMz+XCwlKr8nFrkQbrmYbgBqppbD79VNG3mmvcqQTo1a72
4RKaggq6/GbK1m/sdVQNO70+RaviTTNs4861Bqpj6XQsdRQKnUMkBNGLeGTAKVgM3WCQ1oUf2rvZ
Ms29Mc3hVzllnUxag3cSP1QI5QqUkncAHf3sJET6f9v1boUygDVvDr6pP3FV3O4b5CPK9cFzHmer
eCxy3DQeEqUWsQQ4X4TCpwXpgFud+v1mNPxDWfjbk2/1J9fgJBaKzMXBACnbcK7HW1Ww3KXanVsB
V5fZ/TZbdaLp9pDkYw0O2Xblp9XatIW59Wt1FQNNlXzXwlRrmkBoBDFe4zoim+xrz76g0j/Zyv2Z
nTTp/KYJzb38xpfxpCZrjq/wFJfIeCtwcCGNeDK6Af1Hdja5OYrJ6v5OywqNE1f18kkiAJ22G4wd
VKO45YSMPXtU4YzvVfs0s+5Xc3cJf4LUHvTauqrKx6NXlWcpWIjm1bHifIqlORSczTbJTop+Y6DO
jlZWrhqEc27j3Dh7Ts/ncLMzjcCANGvkeeONmJbrhwxCZnfqrraNv2KbP/yCSW2oLSfU9O0I9P6n
4OG5M8fira+dTy4IJ4JAvG8EV8UoecWcfeHzAdf1bGsOET6CfEkfXwdmoXzQDBSQzp+iXi5ITIhg
WKw2HodLIfNDikHT6CrOAgfgZNYehjZ7rd2f1KK2Dz8AfDhKN7excOLYTBA4eMGLC8JyUv9WX++9
kraN2W61Q1nqRyp2QQZHRF2jqz32i+zCRfIneFv+023j3SIG7eDpEBh0ijoR0q0SqzkN89rc/NME
liddK78yHYS7JSKH1+ChdtoGzbe1xtOqv1VWviVO431TPmozy7Dp7wV/iiIhKGTA+gtj++KYmnlG
qcPNVMlYEkCKffRj2EjQ3itu2YF7fPGrgbCTyWTQAbwloY/L/5yO/rM9LbeTd9NbCyMwf7apNYpB
vmMktLBPG03sIaQaZ/d1zzKeCWuGV34dnOm5q67CkdQmE8ogjGZdC4+TExkdDB5UqG99Zkir4m51
E97Tm9GmFRuJMbkL+JQxgI3DRHSLATOAEy/IJv1ILC0nzzwPJ5t6K2x97MtFjdPKbgtMwIycAfmp
4NW44aRltlEutDrqTe11Y2jP/NYmDq2r47U14Lx77rVq72NLAZdwepv8hk0GODKA5HKrLauzxni8
DwaHDIkcMKFjQm/EQ6n0LDIcuDD7Gl0lpvJmG50MWR62NzXLM8U+KMMyZL3rMsG/FuGYr+kJXPze
yo2LLsz3op37c65lZCva7pM2Dg+1tGhp0NwaVoZk4XLdudrcJln1Xos5g0+LcSkzTmUj28is4MZE
t3vR/P2NWGxQ+/XT1vzyttjsg775WTJYsDnlqn+PwIJHQ3kl4CRmmzm/hnNbX1lWFbhA7VvDXSN1
5SpS0jFDipY+PWt5mIftK22LgawcAtJQgAVOY6V32CdAoyTV7FOZLLP/pnQuACE+Z6lpAUSrfoal
PzpNZh87vMvusB9JxfNvtsn7mYr6xfQuDf/eYV0tOuCT3GWTMvtTsegH5KAn5NAD7b/iPE0o26rp
YMA5ESkBxgxqlEDG5rGV6k9g7HE2+9h8jtbO5Nkq7+w4W37R1v3FX4fbiULnwyoKm1u6BUEu/toT
db9243wPpeMysu53VZp9qHGMOjYaMjx4ZXEMk0YsvH9D3kAEW/ztIO/AzUyuEw+d7BENpH6gx/wx
dfKkVtqaAHTBMDi6QDhUsoBv96wHBH8AXUdy06pErtS613I+kDPc4zr29yTtSxxs9vzHx+fz5Nba
ra+2kxx1+w5Y9DgbYDS2vb+ZHvWXmebQTsX9LDemZzRaN4WmkO719WvfVe6hqo3XaR+M8wI6q3WS
vXvvfq1KkCfcEyZy9RFW6nPXxbffzIyNRFqQCPSR12o5WsBOxBzLkzOXNpxX/1VtpAkwaPVweqeG
4BMotKPZs01amQOP0a4vVHbfauUY+8p7aX1IY2/SgLbAHogh45n2GYMQ9OMTGfJb3i+OnBISX3lm
lShfvOLOw7vkfKKRAIRYqmeVs6rUPCx8MNh3GJqM7q9nNn9IvZm4tDpxmqr5gcsTUjmHTR9S786Z
e4IDyDjSmKG00gvn2eZY8Gays6s5rAWQKm1XC7SDE9mqjovun4fG45CPdsYaO/84ZTXcph0JV+Tn
YdknJXxe2Dn3V1VN1rHMYkHFc2zVGEGF0PC4eMlkgTBgmnyaEdmE1iTu5376xI34gAYGd6u+g7lt
CiqMNXnMvV+dYEzD/axdEF/McQn1hb/QY7C5pDcYo3j39X4OgB//kThx62PLODIDgTyaGBxt05M4
o06uEnZMT20dKYhhh3CrcLF6J2w3sADoVi7iISEp5BWnnp9wgVzyrKkTopW49yrngYHrrEze3Mkz
8YtygMBQwANOG/ll7RW3dQ22FwxRDJveTu1bnR2hzghkyq3yhcwCfMzTPdJJUKD/ksacx7a9UtIw
lXHW7FtcD+trycBQWKQi7UX73ltIuY1uVmFvgnyN/lFniKZ4HXOdpQCjME3GtdFbp5rcGhfaPwTB
j9Cv0AkufotSo0yyNcO9SZ8LOD9sqEO4d9erLleRpxV92KgNt4DQngrpHw3vpuDqJ7yE2qAczpHN
7+g19gcpov8I4cnhx+XBA1tC7L3bcEHC+yQ7AmvYQMiPqC/AWR/8v0m7G7V/cu9KOt/ao6/2sONt
3wz74C7ZDH9egGSkZP0Rrw16QD2SYqzeRqQgc82/bp1X3rrDrKs+hADDsKWqRIh3mcsXfQaILtGL
BlYHbdTU7kc6yJI4iH9tN6iPcbNOOO9fpmGzbtLM/JpkdjNVkDR1p74GQeqgW53UcNmBa66CoZJU
KEAhmKoyaz/rUpGKZHQizKV1EttTo8k3BGq/Hf8c1s1Bwk4dnZJsFksYUFG45jjZQAQ3ZwMdyZaj
6vuPGiHASRR9FzSMcNffwyr86pBl2sExl1vX0DBqWt+GtR5KYD852hMSki6L0olfn5fV72DhPJzT
nLtVPo/+2eC/0XYAnYajQ1+n0Jdnor8P5V482CrXI00HKc9d+tEXV9SYksQc0PjyOGpZNINyhoSg
tqG7s7XknkBStMhfLrFvlGMWst8rhgfbYH8iAwqaUosncgVj29QOhT1Oybq+KWcj6ctgM5v3+jBO
32LlvTZ6eS4EbCZe6ywGs3+GwkcQ70X6uMhbkqu6osQvqF+738lQKfz9ZWv0n7S9OjAMLyzcVX/y
G+3MUcW8V5R/yD55Lz35gzmyPcjuQk7U2+L5j9UMXKQj6Q0qU4S73NwwF3wS1vWFa8ZeAE1UMOxA
XRAR44GgAxnp4gf+yQB1Sa+sCGvyUBLs5tQN6Ao8JyksZQQ/cGKLZeUZry7m1PHDdcOXlOdtnO8j
79Fqkew2niq9BguH2XSkHs+oFwNn6auDLsLBBAmxfArd9F28l/l+RtG/Bp1WQWA63qO7MkfjYwCz
XGEPfdGwNAE2z0Me8/vAcQu+4t5SMz6D4Wg1+XzYte0HucdkV+jd0qpPyMDxS28+WrLB27Ch7608
AKlMYQydN3Zdzhe/JtHE3UyOa6DH4ooRwnHfYIBTUHwdbuZxG262pnqpjcWGkmjh5VLnMVNGZNPh
FxqekIw04rB7zi3WaRSzax+KVfEF5vuP03QJamcgARRAkTAmOxr8nV8lVlgiUM7VwoBeyIWGEaUn
svRRg031B7F5Hs8XcY8TwYmitXlliNKdS8l1qqOpnWRNLJBHBpKLzo0VminaVDw51esKFQ6OZXyy
H2lTwX3l8AKuc33jIy2K1QhvVLT6n6ZIh4TbP9gUZ/UwQsUQ1dUEaVPd6yl9lFt/mKiUu6na7bMX
dOxKY3cjFIA9jyfn+WqjhTV1wF6q9J4W0W2HFMUIm6ncAH0dhAVzV0IkAtIhhref5txlz915tHrv
jtFsgi+o/UT66qKcgay6kYlt9V+xcRECUgzRTpGoI/4MckH5VHT8VWt2oqvv9iz71bsZ1vcGd1DI
c8WbDDoSUA100dJdjzNXz2OlGdc/DHBcfoja1uK+7Q5dbfdoGpqIALgWSRKCwoX+TV70LZTrDnov
Ya6dkV/cv0GuZodxhNnYYMfr4Y/hd13CIIcBb2/BDUfkVKNTHdGj8tCb6Clbh7tk0gCgLJRw47C1
h6Fb7nxFVCpLlhEponWQZLekoU51mCkBUpxz2ae4WBtwwtRB8uPYbEnp5PE28d1mc/tXaNnbKry/
TcpKZEw0Ogxl9yIRy0Qofj8c+AWlA6gUnpY4pXi36s6h3GeMV4IiYOD1NOw89GMN+VNxAQ/OnSUy
fPJdUJOAQvEPn19mdYQi5eZVjTctid0uqBKdljVZrek1fBTlC/JbbSiOhck7mHocM8tWMdV093U+
NyF8mA2W0D/VZgfew1ubE6OCPgNadVxSOsmGdzdDsZFVJqRBj4KNNbBE8MGjeYJ524IBgWxiwkoG
hhismGw//ta2W8T9Ko7jCpJowvumEMLRf0elV6y8934ZLD2Z2Xlu/11LeVxEBbMuJV6n/Q2oxQjn
9sutAdTWpb3esgXfcl/1cVO5yTIa1PLp1xRMR5DbL4JOQN0QcEokViHsiFgU6KL13mT9CnRXADew
8XN0M/nb7nAS6DNY0uawSGeAy6sJPOfmPfOYM+gBzgcOQivUvG0f2FP3QOvo7ZTb23nUFozDGRoH
gSar7bSoarhWqxFmDL2LdpyWGXDX7lCjmPsBwA3pWTHVp9borvMsSuzpgGI+D/0RbRybRwL5X96i
jW786oyYIT3i+H92Zt8kYQSBzEqYcrvkoCWyGO+55Y2gbAhyRaBCYk3NKm3XLbw2zvSWesbEzICg
HIp/cbqxjIvhTUO7yucPetGZ8jc3zE/SChbyhDc9ytDW2aNzamcOARU4BeQwCapF6GTdJVelETQD
QoXJlChMEBPExmzeb+llTUlLLPIFw5BeaigaRpKV0HSgVJBHnBMyalX2VSPCajTsosbMDgtc9W6K
TcR1y5RWX4EUD06q9EZI/2GMMlfrAmUBtE6GCeuBVC3Ges/F2ZEEiUw68qQab2xNfxxlNV4sn9DP
PGMJNOH8kaa/m2Q7dl49xoYn5QnDM++y/blTZIIUEmTa6dULnXv0+pr8ZKWrHqxFzZFC6kT858Qa
Io7o6Z/Ma2NUwUV6cGS1cCcwhpPHRKKQmqvr0fPWeCyGmzE9+1SSTKP/fQ2snqtYXxEcKl2sCQpW
PMd7Hy1pnegFSEXejuBB3XKjaf7CjDxPRDD7TFcGKKta+P3IrWCnYFp4WZV/W3P+m7P2ssM92vMK
I0HoRkXmkNctR93HNUZyb836wU6CDteBxQ6qCgUaSvfXSlZvE/EKISYLParaDEmQ195pZO1ltg+j
AQ7NoJsfNDetIeFPRjb/2luPzOp/qDuvJceRLE2/yljdowZw6LHtuQgS1GRoeQPLSAHp0Prp9/Oo
6t0UZVWzl2vWltZRIQgSDvdz/vMLBfjauaIeGeUXRy63JFHjFpXVwVgiTl6sxV9NaBc+ypvQx+AF
B9BulRb1A8txwbcGKKfEw5rjyoFU0by77fzqhdedQ9/VSNRLxXJdNJEPEshct8wxZa2iVZfED+g7
jG1eMwbI6Szi2ABQSbQOMyk+VryLaSz5KkfHkc/dvC1KrGlyXwfpTqZ4k7k9NUzIIFqGtQbNTR41
rSK6BuK+Q9sKWE4FyEHKaCrnPQDXFOOjRqa2RQUaLBN0h5AA60PlxOFVwxhbGxoYCb5ZrJM9fEpr
NZvR/dyCBGnLo+vk6bqFVlujmONEFxu7q2wMWXGNLw2zC3Lix9ZOhpEeJKDb1oXOITUbHxqZUOnK
bT7Ucl0jMd2ZTcmzY8qvEK3xTcmSz+BwDx4E/R6y3tnVqut6cl9o877hcwuTh8HfSvQLIsOp0oMk
6wMAUOQBWv0oY+OhiyF+9hburLm0b70kZcyatmfYYsnKiJyaZgfIV0yATzZgrTDbrQ9NXLnY9is+
wGGbOv1dwlhohznyp9y3v7iOWMWFfayz8b0g6X0tGFHTICDPMcChIUd/4uKbwwQP/YrWHkaEsDFY
M741VR+f8kS+OSHwowuzDd7YtNzofh40R5WxdF3lyU08gJx5CVanupe9hDNM4kFKbO61T2aI33/n
c5aluRrXZsVNnNr2gxMXF0QS5PyBzthIQj8NHkegjbVhAfk5GLXxsGiVv41smEhdk1zqRD5Oi17v
e4rb0dG+xK0hV+j1uwDTHBCBpHoba9M8gkYDv+reNXYf9rHAS0cjtnJnWXvcTAc4j4wqBzEMx6gt
tvoSY6EI3FumJgY0WIIhC75L7AwWUzmkW9gx7CD4m2yq1LnG7gCxvdJAD5i6Xpt9dz1CQFqjRHrs
EDUw8YdhpStzY7gSAbtWuuka5+HjDwi7v4DN+2vMceZj3HAZDAc3bmiOe6TEVbB0JCTEqM4CjeJ2
8ULnokwIyryFKOd5yVrYTGdlokFv6kB5iZ5HzsSllTWnbTtZlyxrxa0fiv0g+2wrGEJuJjFnm8V5
zlyCwjNDS3CT1RTLHy6HB8oWwtJycG9NJkkfqzAgt93OdukGsDXWQ1uAplSEXUT0SIWnt3tpspPK
pnBIfAAmcs3naBZ2gCQJDh09G1PEJoDrn6KXWJZ1lYTbD5fNSpPpikitgTKas33CoWkV6pm1bhLq
ZmEk8Q68GUQsu7elbgU5bmmreTChM3TlCZfzU2dO2kP5SYMUHMACCg8f9pJZfcni3NvN8Xgfg6Js
xeK6G6fBWSNJdLGHJXpO9VCnDFvwHKi7FGk6RBqcQ12mu5xCft1QybcTRMZiovLC2D3SUbJlrgrm
giNWJfpeKNv6JTFhXnVscmERw/2ffB9b13qd5Mz80C9cKerYlY22Zx8akx64fceZiCMPNEjMSytB
8R8vabINwxysxDLkpiZ8O6jS4VTqWs+UBTCvah0mCRWppKPDDlGOS2CJtHiIfW3lGzdNN/Jst/5b
khn4D6fRk180Jopg43WYB33j1dVTj7H5BZUy6I/n3mTA89AVz2MyT/eIvQFP8TuLKDGeLNe7//BF
r23vG/YNxUow5Y1A5E+9EIgacQUZJo89IeK2GhGCmq4BUEqjLxn972UpKQtEz3Lp8HYLwhFq/myE
nOaUsy8Yke9zo7nME5bBEEwpoRd6jsywGB/GTfqW5PJcaKoiX2rv6EXQRXyz2uWm4TyPbbwCsgu/
Wtn0oqV0ko55a5nQSnRk1FdzY4hrXxRfpXKIBjWF/j/J/tIgT0iUDBvE39650r7rEmI3ahB8g8rg
4CrqI2eYcQ2fyYa1EftB1S0nvL7lE1emX8D6tkJgL7l43kvDiJZK/Yp5H3MtaDjHsqQIHDLzqehd
azVlIuIh4yZS7HQXt0W7IG6IhGhvJLLUtejDNoil1wUO2fBXIIblsYiiDSTVCmRwFMzzrQdntIYV
vrstNLH+pJkjIolR2xReDOrXe2lglncoFIYnKkjc9NwGtYFTnEbBYLqGEG5VgEL9IwYn1rU+SMIq
6BajyXqpeyanFT6TV5V0/TXtt3xaWnvl2mF5l0CBa+NK39Yiybd1OmhPsRRrH0/9JYVDEOrMHNHD
MOUDwNF2aOq9+yWjq+87VQO5Pl4KlWsdDUgKM53gZ01JB9yYNDqr1S+dL5PruIRvMpQcDuNYRjuJ
7dpN3lvFOmQsE0SLdmdE2nDW0O9tIxLq1n5xylxI4CFn7CnD9wrCKJ3wSJBuUEYFDHdNyLUw6zt3
Ec9Lm11I/so3w1RjJqaeUh/5842RwoMbv+WA2JHfG8fI+Ophb3psYfMtPbxHdzSNdW6jwGPravYJ
fgRAk6+mX5oHMiKCfOi8FwkruzKYaOqFrDehtL5WxVTfuN2A6s8lCXwaiw7Yyp7u+pRKejiOPrhp
levpDSAMSvHsymjC9AAaNe1sUjRC3UnvIIKcDL8br2hIdMy7hofZtI4Zncx2apiY4g23EpFmPKH0
6nc5BgeWM+pbSNI7/cNHhVAbi7EKnA65BOE8f6ohsJ/Rx5c7fUjsIE4Z5A+N/ppYSP4VmmjbQ3ab
la64ErEuT2635LQWSbfxsijbC/yvqIPCYksDNgRpmgxnn1as0nxtywiI5tRicNXqw3HwYJZ2dD6k
He5GnoWdgCTftM7aq+x0SxSBCEzFZOfR2yBugEgXedXpw82zsdN+4zkTQRZRDiHdCE1qqio+YQG1
r5bqtRiexmFObiI5XHoDRyO4MPBUKZ+xThieeRiyBt8MyWRmTJQVoFpcadJCvCpD4z7T4g22N4e0
q6sjT9/Oafpm31rMBuzQ124mJoAEJc3Rtd+zgxTW9GpmwzV2vAf6Iqz2OzzMtc72eIjO8KTaXQkk
eQSAf0uzlFWQSAtqgpKeZW9NqJmMu1lP6FbAf/3y3dWNR8zoeFxl/tLMrX3AIh4Izjk7Rj2eYY1M
Qegq9K2DEc7WYt5oWfGqC07ymWyO08KZvbPnJNqm3XAB/ctOBXmAm8QXh9mq3VNRQgB3wRb7OGmO
2ojJKfTNcoUXCLE3TnKfpfm8r0cDtulUFNf6u7MQoAKGN5+iiQkRkBRjNg0FRyWG+J78eAzQkvHW
srTs4OLDdJA2Uy6zBW+0ilyDGIBwKg1rgMRhoMLoT8MCjSGexujc4+qw9XsUrxTfVxjZ9FjoF+no
b+IQ2N7X3+pMMtEgyvsmDb19gcz+qciQUaIAUMceqpqhSh+l2c3BR0xGmzPvMYVycnMY9EXz0J2B
HOKVjKtTzCzgygHwuCqQcmbtSIFQOsVuMZfqmErv80TRtMaGGlGLn/rr0SfrA4Pbag3VHjN+hzYO
L9/PuDYj7qAtavU++zSmTyklFrIr0j0x8H1vTfxm+zi0ghkQFt5JTHVuprcEAiFTpLfjUcKAJGq7
J1TnV/3kgtul1o3tt9OlVzZvVVzCxKNYd+lr+2VOGf56EwwU0FdvBqInF2o4yMc+L7WvpZYckib9
5vuipyDRIJnKbnzVZpZZmB8yD6+Uvn1u63wiQYeRB94xX3VkFUxJXMqOWUZrDd0eTwWl8DxDTS/v
XU2zbxOiFyl1+YSYkaJFGnjEvTfRYbxtZPGysTzY4H4DMpekD7Y1DdcW78Cph2vu3kPUABQZXQ/t
0cQK1LAvDbv6FSYy7zDh1jOCzDeLA7uNnHem3MajNrfvMWct2rDnGPnC8zRlD0Nd+QcbAhrqgp45
uuu9MKxXWZawW8d2eRnV/5srg9YjDPtDlIc49zuLjtSPX4LSynaqUbTpCDm+aPQ3w4J6txi97BK1
w3uSLxTGs+YHPXDn0Srx0sbTZK25iXiDhLPPtfIw5eP8gulbAIC7AAWlGZ4N97HwYebbWbsvfca3
ZbWLwkqedAEqb7jYkiURdrzVYJ9LgMvbhfHbScdaxgGo6QESo4KJoQIaHU7cHturxlJsc5s6cJk+
51pmQ9pkdqpVCi60/UOlJfFeDkhWkgMGuZySLbZ6C8XdVWwQDiC6/oVmPIYVa2LyNtfVHnPJl7DI
swO6nnJbt225gfF2osvnXUtpbAR5XFeuW4G/M6TRiqfEriKioNhkmA+gBIu75zRajJOB23hCZVPm
paSTtGj3qzoLFnKOdKCJXvP2aT36RxM7c0QlxLnE0V3Z2s5DD60JslZBDkwxYyDgL0ee1U9Sc9xD
CmVaOonGR1ieZTjcd2GIS2zIE9v1I3EYVvFGNq4XoI9twhk3DAi3cyO1g0bCEmxT1+VTaKtLPm8t
CpZbaXA7XAsfyxQD+QJYZpcUAKxRqp+nhaEDt9IlS5YYTs2w3wvRQ1GZQeOI2rjSjRI5eeIh2nWz
B60GM6f3hB9Yvfgk021jDms9wcFWw4B1Iz2GXCh04QvGhyIzP7MumOcC+6fCmtddWwR2Frurtn/2
LNSlGDeBMnAlV7hSk0DSx988Cgm9Ce2LM3wRmEysUiOTO1z+sQdKiPPyWyjIpgftZSofetwIt9KZ
H2nXtI2NaGs9MkFZ4fyOzhfD+808KsJLSyo0J8mpj+IqGOG74+cCO9y6mHM775ZSvOG3jPxF+Dcc
L8AwXtNvo47lNhmTCz0+q49u++qiuLt4YgaYlfMhgY6oquB0VdsalAbqJNwAN7quJ7BL8Ex04/lV
G5N7b1Zsi25iRgaQKgkxpkpxAtOR+aHjsNObBXOvEdfxjyM9dxmI9jp2KF24W/SPlomyEKbAkzey
iCK3SFlkDFx0B6QsNliuI/DIdpbt++hhLwG+efCM8sEMSQHTBxxtweNB0vXo2fFop/Bzkw8eFQpI
nvJ3aWcR7hJptse+asWdXsLe6DsUzjF8B1pq9qiSKUoyt9ZptlOgUgQCE93CekrxwcEc4OO2Nb3O
5EQr7+uSx4RHN6MzxpjdSTUeaehTxzIdNyZG+3ezzmenT9hAJxCj0L6tzLQvVg03fkVU13KvJTN6
wngDDDVAGrxM+myd0gp+BNTU+ALvjlGFTq4eufBaEBveNclDikbnNo+1bV65WfgYN82Ffci3IG+3
CU1+TBezqhwNQqsdOoDFBKqh8YB2jeTdp23yzWOVE0oBfTWdYE+ZaRnMna2tQ4hcW3tpnVObZ/uB
dBitHszbhiypVTUfZid1Pw+wwezmjeng/EWirlZOFdgxUepSO3UkboT4h8SxPBmZNmzq5jmpZXcO
CQMkWSnkoHEY8OcmLKwya5y7Utkvz4KQcYGQbEbEeOdmCEJJcklOeFj4xsvQdcWNXsXZLp+MRtEx
b3pCIu5HF0fCZYKzVINSnpvk6JlLgM8v3G9VxwjnQC6J8e6NDJ80XhCun3bbqe0j1Y36Uqdj++xC
jsKyc7ZvhpiFonXY54r2LksiRssYkq3CWEY3WiQPWpq/FGNevCehODQ5Zjj6FN0aBaBJZfu4DRNl
qRqVv3cp+jXRDTq74epEwgh6ZuMjHO07H1i4pYnrIuBcMckD/GHeHxU+xVIcYGBWHmhFsy3ZDmwE
EBwq5BthiSihmcddZzi7mLixYPCf50WnioR3WQlv2/T4TEbJbDB7sy7E5+IlrNImOL/WHZX3qYKE
EXRty0lby/Ef3pH3S1SLC5HIMT2BD43v6+7PZndZ7xtpCSw56839JNxrzUdJwqDTwvBjlU0u4CnH
914juyzXig1bdbLlrdW+nWKSpdcXnxSQsAjElFpnArEZbiWADEkPht+2eG4Xi/kIh8U8QLbDZUSb
tG0khX0dDYNKIiyf8f1uEVHwj2Yxfjclu8CcWsWJHMGDt+9ss7xtZVQdpMk6IEBGHpnDvXmQKw90
JkxgauxUhs4HuMWFPpqd60aiHzahnK2la0XnWJuwg9Wxg6ml/j5Y+QRfFYpojoXjLuEqD2IWx48f
dcy3NvfafVuj2WU4ettk83SB6szUuvSdmwW9iQ2J/yQj2FcGltPkoAQd3chR2qVxdtvFC/A7S1aE
f+jXNvOpjWcVZKF5Yl/PuArOPUziv1+X5i8+/9xFvPgsgWOhqSJxf3ToqsB8UiDKZIXp2U1nNt4u
Uil7SEhOWoQqIiQT9CS8YouFVrfpYh79wjCVqyL6cUvH5Yczoxzg3uekBeAN6U3so9muR/d/CQnB
iBJyaQHOSEFbYpwJx9exsB7QcA2bpG/i9WT19zV7RmPiV+qYHcz/Fp+/FnaetcjuWhfjFh9C75/S
Tv5q+XouiUe6rePqZv+0fJ12tlJ8TNXNRiNPaVNul6ruSXqZTU5wttklBlt1c4sCdPRBvm3a43/4
9H3vF9MdG/MyMpItwxFkHv0UfoFsUh+daITx1mRsPpGG6SzsI0x89UfFZ4L5emry/uROjf7cDcsT
igsYatP0FdX4E8pw/1W68edJVM5Wqexwv64RWI8YAe5hG9ZX3SKQp4FuQwyXK+yicInSKMAXrX9K
RPnJWdDWuhY5kCOO4hY5VGg7kZ9WcN6QlIOLq8Kv9Y+ce5AmQvIF0xG7gWL4NtLDB5S8eM2C3RQW
wj+YgBRgfXuBIXTVOinqkDHBtmwK6nke92aIYKWHpbUgx1zbNblMto8U0KjBHAQIHY2Ys0KN/pgn
r3MEl9ZC8rnKUpQ5nW89ezExSRn/OdSVhp5BWrcARNml9kndxJIspque+vwKflkFBIkUfkZSviAT
zNgFiN65iygfsUzBk3fRrwHwGBjHzKMRgaN1tXdNi09mb9AaMS4OS51OwLNMkNtHHS7VzBsIZEJY
ay9jiEEhhmmF4wfDoLVr7GBUuOsnqM9p0DagM7E/vvQ2IU848IPXV36gJ84Dam8oQzi9JCqsuW3l
KmvnaNOpaj6KqhPE1hOisDtpYHPeRgSlYg/3YnsogNTOQrXd4VQFa7CjGvTY73sPIieUoAYDvIOb
obd3JnD41MOqQsj3Sug3qqHORO9h3wO/KLTciaUwIGrXnMMiipu08WbGPuPOXpxPeoOjTzRU16NL
0G1TPFl6/ZpoKO6mERdhE5Z/1I/JSti8rkDFA223uha4cyx0wi0qBtxrihU+s/ftZMCdExB0J+NS
SznB7Izlhk506l0+WmfekgZSbdAmQWPEyXWycAQY7JoBcg9OOxI9hF4Dp55Sxs2WAStsalIeOGM6
77pMH+2mklvZExEF9BjIDqZyX3Ntnl8ud7Riy51noced8zQ9YM0MNzJ+KPBF31UVLK1K08NjLbif
E+jTBt5FScZ3OOHjKHAVSrLtEg3+EZ2pdhECZbY1lvvK8eU5Chd5HtLbtBLugUWvH7vSxADCMKlT
nYzl2U1gGkUC+JLHGVMXW4i9bYjo4scs+8yqXlIDm4exBArt7ZXaRn0OKUxBHe4q7XdeQrmqLMX9
wqhVSe0o80ZEcql/XdFOXseDe1+2cADC2YF2rdgUeuYwcsvba9+CKJBAigkK0yqOSWQ9mMYYX4tY
fhtm6e29nMIs6orrjlQ/EMh4Zc/ikvVxtU01B3MWOy62hgEpIsEUYY+MVqmzoXj7mMM6IZkUBYwL
5m3nOdfxeWY0uWE06QSeOXxBxg/tpgBMIgpEENj4dZADZJfewm7fah1v40EyMAqyTkiOd4YrMc3D
scDAAAcC5AY9HYSRAKmQOXDXekAVU+ychFBiK5hYK0eKt7G3zTOmI4/amHuHIsmhekVYa8nYavZw
L7tq2pMCr5YCRUU3zN3O8yiFIM5E5MwWb5PTEA4EYw+PBAAfuYTJTdEwfQsT0zihRvfs3mH2aGEq
L+W3tjeTfZJr1coLu5vUpB+DkUGD5iwPSOGbYwELGHHlNLym5caFd5SHw3xThQ507tRGKJh36TEZ
u/kq6+vpVveioIM4cY9JRt+k+ZnT4RGHxfamrZe7BU8idsRur5ULvTAiE6U65xP0QnlOhuqVugIb
0cTO164e3Tdd+raUJT6O5pupxmPgtaga4mpdpA43bEwxSUgaEokGIwckAgb+MIWssulcVdQsGUlr
ExPPwG09TADr8rmrjfYWj7bj3LB8CydO1+kEcktCTrHqpyLbJyWzW5iLGGlrNmhUybGi40iyXWby
CwcHRRoM/PgZwXXg2liS65Pp79oK7HyoMHwqnPS5cKQZaLXLisZLIknha2D0GQeFAO/WRliRRe3J
h1rFkSuo9e/PX3XG/2h5x+lrWrRDPmQ3QuR/LH7GzpsJFh5SSNzYmLQkT2JgnY9oQhpjh2zp1kko
gT5e8z8/T/8VfS1v/vjz7UfM5ueympkzxt1PX/73Qyn53/9Sv/N/fubH3/jv7dfy8kl+bf/2h87J
56Zsy2/dzz/1w1/m1f+8uvWn7tMPXwRFl3Tzbf+1me+wd8q7f8eDqp/8n37zP75+/JWHufr6r98+
l33Rqb8WJWXx25/f2n/5128kYXx3c9Tf//Ob6m3+67d7zOAwxGq+/vI7Xz+13b9+M3Trd52N1vMc
H/N0HAZ++4/x6x/fMX+nSmCfwGFW110PY8OibLqYX/qd+SU/7DuEWlqep1PdtmX/x7cMxyFY11f/
OkKYxm//fu8/3MP/e0+/j0q1HFUnf7eUkMuCQ/Divuc6KvLgJ4NjmRGGmzQktI/LcglNe4UfDupm
CCzVoAWlm2HG3Pg1g2mYOhPqAzhL1b1XLsfWs9ZTguuZae9qzWYSXRDP1q97Pz+10B+uBsAAkgA3
XjgW26hxKKLzbwWup1dq5AUzF/gXvwXmo5vUTavV4BAf6VrEAKOSTnDRgfm3SnE5u/Iw5/PJmzUh
ELY2L5VISAjEukACMMbsDqFoQJTcXjb3GcBYVsk3bxpScnPESiYGrtmavfM5PVqoQZ5zmTl0VxVF
kowA2qPPyCXw3WCvGzmmZ1TSkAFQvQCzdtZd44lb7HGvisLepbm7EW6PziE/qYupa2eTh1qw2N0Z
8d6q9WxwKpRofJCY9toLXOTE28wIJYjwolG2bm27enHy8h5+GZOsCCMu2JHdWNyov4Wr1spt87eh
cna1/slzJV2LFuAKCydqODvze1fLAIPAAGLYukguNhyEwn2ck31k3nUogjHkuNK7u65Z2zMbrXBJ
8pTYVdq7yaKwUODIrjaWo4jDB50Y6C3MXoTpdIj7mdLQnnBcUwYbtWXt1N31+hu4BtsytHYy9BCK
ROuloSDD5Noi8aJ7SSgcSHg+MboD4Rmr17Z/L/X3jE9KM/KTrtx2zTtcGzj9nBVXqa5cr5RNH7KI
xl5ZGqOjtLwZgFnmGQUa/FBujfrFeSDhCegaK55AXYxGIhlN8L6roy8wHKCMIEXl5wctOjNJfKGG
pDXuzjHe4FpaI8rgni56GHjQkTrNwyDIKBC+5gEX6QgLczWkqwbZfPpd3t+Bi+usPXUj5gnvLX5Z
L1kHLrj9g89Yx8T/yiHVJ83io3pOBBrD0XA3Lopdi+UwklbhWvDUEB+xYnrNuIon1jCxPjA82Qk2
KK0x2ReB4/G1v3eaL+rlm8Le0smtDNwTnZakezxj1HoniARGEK8BVcymhG7g5zG7dyvIVcMdrN+V
zFC3TfIGsOVSpMO57os32s8Trgw7BjwP0FOOM/JFyz3ir/uxJrI62pQja8KdnmrsL9X6mGV+Bggz
WPF9R7hCR1/bhFuTMOwo587H/IqLOmUutYOO7RoC9FVhI1Pu5GnxIDqb3XRm48LRmeoc9h4BweQW
uRfQ3a2NbZd6l34YBn3mbdRdU3c06cKgFsjPUY+MbB51qwWzGM7qial6yinuA+NnvN3IuZmCgU2D
IS6DEWdTGvJEbmyAIH0zR9bONHi2qUd4OHqh1g8jVq+4J82SvsrHp64/O44ynNM+A+mh1axssno0
UtU+1yWPNsJytXb4ssRJLOvvkPtSGMQ45jubOLrM2bCXrjw1DdMGq94kBjIFTAH0VeK4JQ8D1P4s
g2nRYyrSZ3AQZOq+hUwYt5O0T9CN2Zm/tOEQb9iQT1Tip0hCiJck2K9RpuBMjRa54Hf8Bru50kU4
AluaiSKjAAnpjFXabAymk7BscuiIPU6qoryo8RySTmpVfy6L9RBV/BOuCFmsV2FFc0PNd+V19k5g
nI2MZV8ZuYNpGz8bGkl7ZUTJAwL+m5i0s63uwwQQ43xuBekLksmW59U27Hjip6JEME3CwIDdkIp7
LlZdiBbGb+0rih043q51U7A34a4rIPng/WswsFhXjElklfdrd0LQWpN6wZjVffu4zs4+1KGOy5jS
ASK4uzLgWKwgX39DWUwVqolzbozJTrPjc6SHr6Yni7UZk7bAcIeeFwVO2fcHvH/owxbG+OC0W0Ho
ILkG8Ws9FDQEZbIhuf7bOKBjiZlebJNCI7mCdF/pjO95SyZ3HxUgP6D3aUux5s+qp+mXz8bSOQGV
/TNULoxyWyhJdoEQxCvqwCQhBJ/ATVVbtMjWDmYVSsFkU2b5Z9kYUM1wPCzClyonJBc/Bz0BppA5
H8kxrNM93P9/8pJXp/Qvp7jwbANzR8AY8dMprtFWWRFN3jbU3M1cs+Wyg7gMzFx2k6UQt/mMjmh4
j6wBBzYKc9/4p0v4q0KC6Q7CSmzHbYKTfqxJkUMOWGwxrHJK99InLR7Y9pXrWbtRy950CwrUAoOZ
8V7EQ6Ee7SLTtjDwVtQAt99VYH9WOd9XNfZPgQcfRQ2YtWe6DHKF5f2ETvltZBVegmH+NNBgqs2U
c3bOqpuxs0EjkSSjikXjAcv/oCX3eawdluykmwzGhTylwuZx9Zhc3LYQ+0rSrcov0GxWKr8Ol6XE
MK6s+HNjK8KLBuSUgbwfqhzzYMfbT4Z1CfEF9sznzrB2DbkfdQfELTzaPidf2da7JiD6cWS0rHwB
0DNAPMJ6bdvm3Kxx1TiKgF+QDhMdLevdnOp7ZtGqNIhC2lPegqol/v4jIw7vL5aQaVu+KQxh6baq
Rr+PszWlM2CJR/qH4Vtb6VeHKhyx7a28TRyruBDKKcqPPPyUVVisuJupdTcLfBkIbeKMaxMWjQY0
L3GrkbmNp/P0NOa31YiW1cZHE8ORHgS9/Cq2moMTjm2Y1yrlUp2v7Lou1qBQMFw165eLe0l6+Cq8
SCrwIZAPgw51j2IvR8ADssWZBv+KaB5s4ec8UCexWueorwOjxYKwKu4h+cEMeJdwMcEfc28fc1hO
bFuWhfaAwdkc7d2hgHlrQ3NnfwIatDinKuFs8PtFPREdqyE6piMeUJMFJRN0A+6j+poB0VH3Pqll
kHKEYfPacONIr7gySENLZnc/5O8j6oGmf49Mqhfyrcpe3jgp5HTjblQ1M6e5K3GSVkuJOw+v8jR6
uImN5T1mFt80zEA+Kj1DOzQmbBzn4rfjpWbTyRemu/0p0qYd5HIMHWofPx5qCKkxrM6/jfi2++au
mxENz5TQ05ZCcG8Y+nzuJIRc28YjFbGoP7sP2Czc5l76LYkKEh2ExQKDSLwsT6oOrnOHjwYZcU4x
hTtbREijeisNxV0P2sDxqz4pm/LdtQ6D165dp3hvpTwxgX4tbdif1ju6rovm2ZuIofXfr9ifeuCP
Z5y8EN1xSNZg0/kpRGyY4ham+VxuR0QJqDUEjnExjHsHnMAiCCF5//vXM/9qU2HQQNqf7VLKfKSa
fTcJY8Yl4oGp7VaVdXnI2oir3aiwXh+LhuqZz2XM3xcz2qg7GW776EWHx2NNVJEht7N5Z6W4vgyg
AH+Uc4yPdmpf7iONApUqT1ibCSPLFGXsS21Na5yBgileLmPLQDWy1uqFM829CASPmmdt525Y/8Ob
/KtP1aexcUzbIJvNUrj/d2+S3CaozT0HCQ+P6jim2do6A97OgPB1zfMxFpu8mpBbAKbABIl9eRT2
u5fRpMTveOiDyaIeGcM77IZOORV0htpdtTkfm1x1pzY11UHlOIB4cl/N4WEa3I1un4XV7ifP3qvv
xhPHWPVPm5xQ6bQ/H5M+JEjGFr6Jrka9++/enQmRpRhJxd1Oaf6OO4mNwNnDIjNpekR0sbMvSXmg
nsUI8F09QCzg3v5qZsa1JekLUvYEFZJTQePsmcuZ+almC1dPfTmprds9VrXc/P0t+Tg4f71oB0kx
lka67v0UuWvmtek0UctFs3GoFm/ShjW5NatR4sbCup+LAVEYNozGOsScAgrJyTSKQPfdC9YSWAZc
RivZa5ZL5/HSJxxRvXP2rpvpPXkMIcihl9wsdFoMIHE4ueszDII4H1UvP2aYPjbxkxoozAukN5/z
ugicjmPPoQFdzF3s0kLzozqZuFnibjoWKWmo66K0lb8A43P7H9Cvj/zFXz4RZn86M0AO4o/vf3cb
4W+EKFfycqs+BdUOqLJccBfAqa/U+YrtHogvBf1ItmuDhWuqFGvqPOEt6uXrmD6q89yLsTYYnBXj
lH84ToVC4H69RIcZi0mEq/FzGIpdVYBNBpcI4f+jHaFuWvGJq7ZQ9aAVn6LqgeYpPxEa9UedRs9p
2qTdvdXcwg84gCRdhy1fm1eqSZpc2sMoD/5+gX2s+h+v1YIu47qOa9immir++FQsfHKk3PFUmPFx
6cy7su0D1BJrt6HR4rQYoxmu7Ii6fGt4WmBiR2uG/VkVIVl3sVD+mShl/+Gifi1HuCjuLpkeXJuw
xI8XNdYi1ObGZtVzaPPGsREDrnG1oAY+iCJI0vTbrFa1cZ6Wqrxx6gheqXP5++uw1Jv/5cP57jp+
glprEU0SeVu5zZYG+wdGjfhnRhIQxrvjfo62wajxsypBCqYP6rxUC9HTnF17i+1KYOLglvnIuFhv
PUOVZnlTrk6twc9fJ9OZtXxw2/cJCVk3IwN7V8+SCmOoq3Zbw+kCk76EjQzUI6je7MCSHiipe7t/
+nivf2Kof9bNP0G6P335P0F4/78CbwVb/H/+GyD9Bbx9iD8l+afiyw/YrfqVf2O39u/kihLtC7DD
fmNyGv6B3fru76ZFn+V4JvwD9iC+8yd2K/TfWbXGB6jqmuzarNw/sVv+GosZoaSrCzokdof/J+z2
5z3G8QWPh6Wih03IIj8H32DVUvkL6sRdrOUwQZIRvgLm11izZeWFTg8dQ/2/CTuv5biRZYt+ESJQ
Bf/a3rLpmu4FQYoSgIL35uvvQmsizhmdGzPzwCApjdhEA1WVmXuv/TiITF2sJmkPDuKeBVqsmTXl
2y9TrJ1JdDzkcaF/DIzOJ7IqN5HVhfte0+C9W7gU9ba7NmTlnNrG1E/uiIi9AnMzFc5cW7X9ttS8
8iN+6mOne5aQfeEAV6bObHZwsWLnqwHn7VnJAkzAgJsglPVlSsaTScrxExZyaxORJrOLRP8vGbPy
z9PanE6Mz3pOMWf1gDny9/XDiouwy5Kw2eW9Qsllt8MZa/XQ6OSRhB1yiUl0B7NT431E87sh7Y4D
G+tJ3KD+ssy+3XhVk26rEmAzgovxKXR8tYEq6CJ3nX9PpTiRuUgCz1VdJdu6M7UIZTCyyID0jN7X
+idiZOBh3D6rc//fVsj5N/jvlYkSW7IDWsIBdWHgtvn7b+jkcBa7dj7fT3xwgBycDBUyIPa1LVkD
rwgAivcpsY45GoOlbZH6ZHFkXVd+CS6Bc+rZctNqq3UumszelkdGpL/+62n6a0H570L8f94Fx7IM
lCq0u7nzmVr+cZyMPXLUEAazcTDMXE5OSqIcXLJLHiQdMi/NoDZuLnYXpeeSX2bpAw14HNPmE3ym
h8YZZTk9X0RM81/1xvDeBQRx7eIe3YnbbeoxSdYK+ufaS2h7xVY2wjPFa5nTN6TeYj6uzeKk0Ws3
yk7Mf+kzGH9ocYiHtkyHfgfLgGtL3o6/vwVFDEx5JDp4q6lcZ4ioamPbpAIvfhUlT3UL+l05gCMX
Qqses2ww7nR4mmd8gvoyE6HF1FJNe/ZWiNlD9z0qkR4ryFqLWqbFHXAPkNSNFz9qSb0Z8G4coXAb
1K0MIWOqjvPYKftIqZ3DsmpywkclPtUgotr45/fxz0RsZkPSIMNaojjydOSAfxwRAgg6MgfNs3U1
GgMBhonSCJ9UpaKnNhcTCrSe3giy0mBod345vsFOjr7bybm0WORfJ72gjHZxEAvNN47K7wDYA5f7
l5f5Z1rn/DItyRDLoQdGDfPnIyE8vCgmYiiCNUW/LkBgL6tgINBFi2GZzGuAjcB/0YSJyb2mqeYj
bIJdX/HIK60bkCW7XwEetMPvRzwboauUxZpCgvZhOSZ3JL7XDy2zLXSJ05OQ3gAyNYg2t3UA0Yj8
l7PZ/5wjnXnKx/mHxC+PQZ3zRydLojDzmyHrtm3dZCcr0sdtOYT0ZSY7/TEdh3E5k0aC+qKTnLOY
yq4Bg5wOhGfjkWk347HxyJCCsJM+NEmAVdUL7O0opkNRuRVnqcp6cgqo6f98vxh/nprml83wUhKZ
isTS+7OZ1FthJdtQb7cZM7w7zeC4g1nu5Ft4+dKSrq3mttU1tPsDstLpIZf2CzmwEX8h+/KJc1gp
T/NPYTtFi3wci4+cIYhuJ8C5tf6cm314LIHyh0RIPYQOSBkr5UyNze9FotH/kXS0yPpgJ1DdXkWJ
Ht8vxb/ca2K+8n9bfm02cJtngTktJ4M/N5gxSqcCkzVA5Nt2UELdUMYViQ0ddPHI/1UDV80Y6411
tr91xJs5TW0M3Ad26XJbZm5PuoW4wiv556s/D6j/56V50kCCgnrUtPQ/lqUsdyazN/Rqy2Zv7vsU
MXVAGsAhlGQNNDgGjpld7A3NzHfBSAycbRRvQzVzJHBaLRMXHL++GPH5v//zC7vpEv64Zo4zj8Ed
/iNu+o9DfWB7QiB5b7ZDL/OtLlT9UA+ZtYDXSAT4ecLMchonnDWLXIpxlzMtXxj6Ai+l85BrvX7E
PjKtRtObPh1A+F0iCRzKfAoEa8QOUrrVqUDXtQzTPFu3BG0e9VjejaGBjQvL7b5WTbtSmj4wM02c
b9O8jCN2UTkN59BO9M0//7rCdf4oVV3a8fZ80KN+YUkCe/LHBhiiOWfvJnOjarQVxpLRwdKQMyQq
dOUdEOIhGhuewqLNl31rI3Fzxpc0xo4Tl+neDmNSFmgcelW3M/V+bjuLjh6lV6/R0axxEPQLWap0
oXfjixT2W2jiOCJBx1rDf9iAQmMslergAubZRhkhDiN7bI64j57SvtH3QB1+mszqFv3owhuQDquJ
pL1BVQb0xtHBhcMYMjWpznQwHxmuw4vS51mmB3Qn6jBMRfejQbTqEGqXgMdlYRXYCJOigV2VfVt5
8aGcdpdL79J2E6EVUBihfIRrH8AknRTMLxnjBHSiFkNDOQLAGxFWKlDgG60JK6h3WGvnlhAJT9bG
i4L7sONHW2n97TXaBfQZ3dFeLhPz24aft/KGV20cg1OXajt4IebFmu5F3i0FzuZNWMdo2xqtwB9v
G1s3FPeDdggeDXjqPYJNCYF22Y6Rv49kSiwcP9oa/OVsLcIm7RVrG3ogVuwgn1aT3REl6hfz3RbB
gMKyFjps2CTGIKki/Se3OexgyCdQdqJpE5BywiSGixaRpcBhLdPUFbQXnWL6gS2a+pkkEYWELykj
Ij+cCMRlWH36xG5HET3YLHKKjZHx7mEp4jRHd0W76pb31QiYBfnPcu6yBRK1A0EJKynaV0xO+jLv
iAs1C+9HMlTgAomAxFLi0bDklotrKGFOdsUhiG85B8YmK41xqKX/Goz6RS8quUNNvSzi2uYxwbcY
2IAiXNwp+5wnJxyzFwUlICnMY6f3z3qIQLFs723XKRdOy4DfJC0q7L2DHZOAZZ1IJatrc549Gni5
8mItA25hN/JJtnAZKfZyY47zTZ/MurH2Q+J0XNjAC5yExFUdKiicIoYLhFTwwGJqASCiVAYjTF/o
Qnuu6V2uRYE+FZPru8/ICXqasRAhULggfBhHhob0QExQdfnHGEyrHNfuIoSQu8vjTq5FFQPiLyua
kcNrzcl/AJ1nQpYxrOq1ZDXy2+qD1OJThcpj1UTZtRTBR945L5Bv99Ria7rHKWIs4LRFsy/z4iuI
GdykQ/saJDojgcbd2aMdrbIScoyVeOvSw2VX9lq/0uO5v5s2LjIUbnUDlqvvtesM9BCr9nBMoxkK
6vt3mBWbwzAcRTQhg7H1Z9wg0Mr9gOTXFrjeJBAB5nOCRYO/He0ofusASjuP5Y4oHz0q7lTuwAOU
rA8tybgkUTfPOOyVZUMB99GOOdDRI+8t06JXi6QFkMPwF+2C0qi2f3AkHTZTG5y9PLtvNL9cY50d
Hx2R7EixsF7MaGAMNtXbKA+a9ZAI5zM965EefhETMsegT84h4qx8oj15gHGioSIN5KVpaFOKSq93
ma/p92UtIa5luvVcN6TSdkpftkFTMVHj0IJ351nMCxHrhvZkRtEMKU2dbz1kOk4gHsLdB584p5UN
a+8QG4X9ZumPmSnH1zyS4ugCMlt6vWG/ddGA4pnY+5MvOvOltXp8SuggRAMhNwjsdlckDJaCqBDv
E5Ww1iqoQWPonIwmL5cDJLl3vSx54CtZ3qlJS461D9YjYcLlOtXiFik8Fm53hID0WmcNmphqesPD
KFBwmPqjAyZgOfRAeQefIIpA3oUSDIRm6eNmSsIrdUKF+4+rNxIBgh9QXUymA/ceab9U79HLNO/U
SWDUC3b5/t3RFE5fJ/nROw6Gmzo6xWOssyCMMex6BrBtE8iH2qWhzXu3CHP0vvZQafuY1IrCStGk
htZzb6XnW41ho1fddMGEt4VOr+1XxQE3U3Uil7A6IUQyVE/hK83HkeX3CRU1SvMBtmacr6wc5UAc
O+ggjVrhK6nWSMniTTsJe92brvasmTQddXnNXXdPwPmwJ30EiHOte69NHz2y0Tc/NeHs+qL2j5HJ
tNGRKc0NSltmaDYxHwbCXziq+U62SYWFiFu/T9DUtnAY7yekobtO4W/klmOTC+MUYLB4cQsRflkR
KnF3hMnlmvRbA9KYyIOl21gR9HKGRnMYgaRCc0Mr0xeD80rdfEocVtModQqMXFl+8Mj73ngZiBo8
DjBGvRGyT5p9jrVM1hC7WqCKjXrONO3x9n23xl6uIB+vyjBoyQDy64uZFPWljxJEVjPNP/Qm3vzY
Sk4QP7ZtaDT3UiJlonxCiuJXzX0/f6/kPHDQI+PVnYBFJkXurVUZuHfJ/OH2GaqImLDP/3yjmpDY
sz4gd5oiFw5+ITfQf9Sl1Ke/Pkxe2q95SMjUnf9AyFhjhEi4QwmE5sT9Pp6kWeE2ycmrFFETIB/n
ew2P/+8//c+XVlquPGA4gME3QV2Leydhu61GQ9wXjQFJb2ybvYpNojtIIuIs0K5iRWz17RiNIYra
oZhdZpwO7gD+YSLIGpQp9SkPI+zjaRIV9HZ6MGNBkC+1fMgvfQgQyR1k9ODlgODQ7YfbOBcLuxLV
Q6GxJ90OtQRx/27c4HIPCXvRzoNfFu9arJ+BNpoLGXMj6j5xoz0xiVsuvDHbGAWCpHbdQdf5cFps
vLCwnGeIjgvRjS3BZYTeprqbXUFIwLbL7oV5RQRbP5j4We4UMmS6OUxkB22Vu7o6//4KAU+2SzkJ
NCl5rQvNNrjPsa7ttYZtv8OtuDByi9RxxhRGOBJ742pJQuIVhMOoABju+nl5vH24/bGY/45blfUh
KAa2PDa3LhURs6mQAReUr9yvjBb+J/D41nrtGSsce6UczjTVzzTs3UuZZxy8betpNmgzYE1IWCu4
dNILjKt0CSALxuApHs16KabfK1FujsO9z5hgk83eM2qmbE1F1qxkZ2NAYUCTacw6bA+vqmMYQM6C
0vgxzQYTSqTHDCAf/XGOuF5JugSJVTLmPosZRWHyeqQzS0js0FDEeJWklCO0MRnS+gHT8BUTEtO6
rK2OeM/7c9Vep1v9UJNlCxu0DZ8MwlwXjpah6dSIirgtN34e/eT8S7Osxdqcq/IpL7zq5JIgnCdz
Tcn04QBTcVpC/1JgcAj2XMQjs7dxolzp87Lb63VzNatmIg1X/2mK8lfXGvFl7KJZeQmfHhcxwcO1
F15ahITrrjB0wE958iRMSd6AyncYk6Kd3RlPwBHCN60ggtSsxCN6Wiy/RZffWSkpEbefXeLPOPQ5
pulAh5/jDH37msWXfOiCg5HA4JG6qx57H/tMQSwULSW+7IL0+vt/N7JMrOP5mtXO1K6HwDMQJ9gw
oyoFLTsscjInom/aXR2eNb5iCjmtoyEz9wBwYJY2Kef0JvEOhjtokJQIC0nBCT4qP33URWuf4FMd
a+FOoBpcke7niOpxiN4y+9vSCS5A5oZ+wlIw19xuWEKqq7U2vO8sclLiKDpXZifWMm+7ZyxvwGxN
wD9BAVid7s1fLbQy9dBhG/a36VcIRTBd1W3ByLNit7gj69keHusm2Nvz/qAMGw7t7crpaR+dettw
4Nw29kWM5MVMRATXHgweWw7Y45i3W01m3jWNizcio68yb6idl2Y+tH7jGY5UtM8sVLBF2RcveCnv
a0guG7PL1AkIDYu6CRMy3puZQOgT67s4wuplOv2102DgVTyUgBl4YHCeYQGP0efWWbbBquWdZgiK
04Th+fbBMtX9736CI+BX8io5qPPwWaF+iao02Jptku7H0vpUTPH5vVzct7TZlqIV1THU6RGeYwIM
Di1tRxyd3jeYwUPYvlW9Eb0jCk12Vqj6pVNW30k5WpdpUP7awo6yBzj+xJk+OSdmEmN/10+39z+W
+i/ZnwunkWQpWuOdoTfolkew+HN/mVMc7p22WcRJXL47Ah6+CAtzrZo0pEeb9QAjBmtDGJuBblj6
m4BFfuVFTvXAuQM9T91b+9uXt9vz9j0xaebeQNeFBMUf9j4ZWKtwimvOHUP3ik6dazJ4b0W6mSlG
B+RuaBP6wrjmPNO/vyQUYhZvJQ993wNC8Pvk+f/7jN7F1Uoz53jbg43WFTsvLOvjwGWXUfgQiPwM
PJe8wngIFlbphU/FBebsAOXKQpxVJSCoOZ0ep5RiL0AzeSZD8qoMzbgfPL/c0sbAMycRt0MaMa+D
lkF/jjrz2sPDATof/fXZ7U/Pv9fmpIy9rTAAFRgwbA6/G8gxjpe1zKZ8E+YZ8HPMZ/GmMC2OIPMI
YuyIXStbwnwS5DDInElLXffbKOWQkVQG72UQilOmp689Mu2d0UjnnBa1c+5wnu1zePNOaJAQoo8q
RyPZ/gArENGzoxQ+S6TyrZ7fCbis5F9FwFfjMr+7fU+2lXuIYZTXY7kb1Fi+k2BJGhV8OkZDOY65
JtBXt87rJChBwCkT8RcVs9izzO4t0Fa7sqMKKSibActhYKIRWz9abv5BSdwfACgzxPAg3sVWcJf4
CGTs8Q6G7l8fIh8B7a1RznnCPOvW+PPWKM+mSm0H5HYeJ+6ngbVqldax2uqROsRTP35khQ5ic17h
Zr3LQ9b0DXxzQoo5CrgHKnGV2vlrnkTaXVxqP/W0giwdu/p5tKJq1+VWth5DxieDTjJKoEyBizNM
uDlqRiqD1a7SHnpyj69hpzHjusPs3S773G7WctbrgpAlElDpIbyzBkShlxgPZfwAUuQ7Tkf7aM1b
V9yZ3SHP8CgHs7gIXDX9w0I/YIkIz5nti1mKYuwKHT1sUoccTnonPyUmpPXfA4k4N1itp8m7JL5V
bcewI7CAjusdwQdLmlcD6ljwMarVnDezw+yWRc+w2y6TKOUWHmK8QdNM/HxTs00KtkI03XPXUkO2
29wGXj05Q7MohTgvPeQNlWa5tuCmLBsQH3cdISyu8rJLIprsoNN3JxaHs0Lg5M6mN9R9ZUFANDOQ
tqLv+k1WyvEjyYD4A+3A2mVdVTVE6wkaqt6IBkBtV5+Ln7qWB1+0D1DAdM2pNx0ahhZ2qPs5dKP3
m/CLTZBwutq7y8soW+Mzxe/dkMADcn4gN9NmwbKzjqNbzgPZzS81Hrqn3zM8SUwQXlzY1bG6n0ww
qbfpUypzuaVEHdf9LQiDLBzeHnnl7fyJxc16As6w5RgqDmalU9YbUYuQXPn70K3Z7m5XS++n/lSh
o48tOT7dTp365KbhalIoxmPUqKLiRAvoSD0yRO6WlUyAWHVCrW43xGz/u13AfsrNU9ag4u2Fyg70
O8lTum2/UwTAM/aGx8JBWpamOJQxV9OGlirZR2Vn+/DachBmDpC/aKj3Cv77mcHHS5Y3MYPQ4Us3
tPpRJKBAWm18DN2gWxpVV20bsq0eLAGXKJ3cX9381UQbkoAL4PUobOdoRt751q/2XVVr0ESSb1/Q
h5tCMRyG29t0m/n9vnX8HFdwUFQm6Xn8U5U0KEbxCe4C0xg/cNR4q8HD3mfKQX9vbA2hf6Afki5s
L5YXHYTtxK/CZ55ANvKTnxuPXR9WWx01/SaepPE6YlvEf8/ZQ/OeU386yB6KzND2/dE0eu0FxM/F
Tv3kobNhNXmoXTA15/HRzAg+daWqXuNf8ZiFbIiM2vJYfZUhRLwwqM11kKcuvkM6r7faghbUiKy8
Xfcu+L1FpqXGtpCvuU2x2Au7fPTwVe+SNHjOWFE2GpOyw+gwcg4qfq06sw/9OE3722eZ60x77BDY
AebPNETlqFsxUyY6/a8SYvvjkCrcxLy1205vkaPPBaQx7z+UbClTkp48pmtkzD+cwdx6LArmv3VE
Ky2Y6kPf2OPJa3sy2QM4ReT++GLfIPKju/kZ+ViPLT+q9skcBQnzzARjl+g4Vaih7LSBO5Dg6QjL
4XobshpWdH/bgm4f+pif1KTFeYKFwFjSOAWTTeZvTYe2z2DXAUM37soGWaudaRuQftT+jnVPSGZC
FUO54iIl2FSO456i2jX2Ccg4P6utC9rSio4OqSJgKC6AzeHgSYuU6lDZ75oJbU8jSOQ0oflf92RD
qnmRN7gjNg4SJgcdwu+ar+3CBGdM8tON8ArQzNVoGih3U3oeXhti/9YBhcQLKI8sZhadpYWx0nIH
9uHts0CgckMZvS6cGTmnNOiobEaE7oDiZTBH2qx8t6LI3ZEV9wsjgQ6AN6xP8GNWPb2ouzRRzQNN
eA2G9bA0R0jjiNQOUeSnMw+TY9WYvpKg0HCQdjssyHN33/HCVWSKQ55UIKXm+EGPiPK0WtHvdJYe
+mrEy1KdzP456KvjZLQvLHKfjtLiJdsQrRs93OHze3R97nKfBG8z61D72qJZWjuMxzQ4e51w4Gmk
5AM63NpRgGGuzFZQpcUqDIJ3ps7jovFAiKbGp5ZVA0GK/j6eGxoGWJqFESQ/JjM7CJO4Zpko9KDt
tIABGc4EW3I5XKSJWtgdK4QnOWHBGbmuXo2JmiMm4msi7RHwbh0PKGLGVzAbksugjRIgIzOIlNMc
SkvFGl4EBAtYlcIPI2i4kZZaFv5P4j6zdakjNR/gImCR28WicpdVEkZHgmAXnheGTAWGp94oLlWi
qQMYZs3vfGotV66sZg1miBlIXxDCwXDKJZs1Tjz+TdzCNOPmxQkHNvSwaDV648omY2PHbftpEci7
lFogVs230GtJ9mS0aeraOSZiUflMFDgEEnvslnD6221LIs6OLkK8GUmcKQuoBzoC4tyse1r8dFaU
4y/ToMKUH7eEBNjhfviGUSI2HdORIZLZ2qleRxkyuJqjcyqt3FpqR4flBYYd2Rak07Qtbdx4emwD
hzOXdK/UCdGqm3CxuIm9HfI025Auhay/q68OMgndG7S7HixCFPru0gSggfelPESxswTfyAQu+qLo
JdA3mmOPQaixI+nKPpkusIMhgfqOOXBJ2dWt/Xm3Yqz22kWSy1mDktayfeWlyUvJYGGhV95bRZNm
24z+l0WoNjH0NLmx2iyiSgy7yQxOhWX9GMaaUV/UbL3YtVZs/GIHERGoF63+LKzujEJvtsUoN1JK
XIGdQDyH+Cn0nGCjB8ULcDawFM1dbUpzP+31xCXSxMKNkCYtUD5w8nDYbLLNq61nJbAYre+RhCWQ
v0DLxvJkFemrYU/HUcIX87YAQ+8zcA8rrPnJljTTFwgzXwK2P1C2+lOZ4dWYG+d4//yNC0s0T8mt
JmQq2US6OJC4+a4Gf9wa48SkjkufYpnfphBkOxV+MdN6GsOf87PSsiG6voZVxojfWDJhXOeKSI0u
2ha0a2Hz/woSh9FQXe7Dbvzso+JnE/RQwGYwq+Uizm4bRKcy0CBqZd45d3tjM7kRE7xB4R9kQbNT
+BU9AvMuMp87xE6LQbZrmBTvOg6WZkJDT9X5qqqqWAi44mbq7d0uUE9jBsXT8t4haRH5o+sPqQkz
SXS/7Bkd4ACXEwz3B8uK5xOowkKXvINFOZiuMjZ+DDnTd8+ByJ7gXC84DMG6ToCH+xQuIvefLK1l
TBGwUUGUm711cy8mTK9A+hMmGuJDU+426LOBHLLoaKvQ3xly2ntm9ukGJeHPBpO+PDAhZBiVQygH
tHm3KLcySR+p3zMCP3wOXyPl+UAnZ8PlYeDpWAFWBXPFBtVsiS76weMNKSluqNDBSNJIJkLPoevu
DMkeY837vpHB54CmhDoYjRtpJ4QT6biP8dpNmr4W5dxaYUC1dPxP1L39SquBXExW+qOTtbOqc/2t
6W0yd8dinScks9B2fgGCGMC7j3fm4JyIMUpXdaTeZWzHhzDLPmt9HxrJsGwJl6Rb9t3KKmZsAPmf
pYZBmSwAf+CI8ZrhUEmgFWbd1btOpx/eGhsjYAJGt8ikQI0wrMVX/dCBq97KIN232cwUZWK0AFEJ
SA1BDIOkrOdgry4heOwsMFiYorhDijxP5+hLYr/un3zGSqsEvc0Ecx1x7ONgsYvC/tjGOjEvswkX
L5CSJo3b8XksbbKXhhyLAxg3BS8vg3mXluUlqADU1fSRSPolz1ufDaFpX51qNZiAMaxo23mGszaM
ltugh3YFSkRU5i8dOzpOUYsr00Y8OlrOlSmf09rY57hDMEnwW1NughN8YOpX72In/7Zc9QERJHsf
wiCfi2YIUPF4yIJxXNeq07B5UW+o0Loi9mnpe2arlLcDYPoMJaV3XHrO2re1KxvJuKpEh9upoYKp
6h0sTu2hh9O5dmNdZ9AWDcjO3fdokBqxC8M615gMO2W5ckr10YdNifs7ogGuF2LbhOZHIgCZw3zn
oD/B57TZ7WjE2gh38mnUFlYP2j/wmEkyuuyJ5Qplxqiz43VwsrsrNBwaU8+JQmKa9wJ87EKlP2wa
kWCpZqCQCfieZvXQRi8VjobQhcoU1M57pSRJmoa/9agiJ1rijLBx6+nkmCjH+ImPfQ35hDzKzCY9
bgqXpebSim2L+wC5J4jdOzgm+ilMJJ5chViy8Kxt6fjNjhtmP3UatPyqPupWSW5VM2z1ptwVo+4d
Ey0920ViXMah2U5sgbSN63v6bHtePfFdky83dZevlRbmm6kYfraiBlvknoy4z/YUjeGKEHqx9E11
Qr/2oFpvxVFXbLugm5b85sahHj9UwAh5Ctyzx0vXuzjYVckczNu7CzHQsktH3Km9VZyaJifA1CIt
NIs9ADgossvmI2WB9C3qTcNJmIx4AGTguR2igIA9tyQLrA8eTBfbROXYRzyp4aYpqhMpO/F6QHW1
4LoThY17bWrxmWpx/63kqgfRtpYRMMDMbk89aGKG2B9MRJttVdlko7dEX6miXBgeZORUZ84U6Goz
lep+kN640M3iYKnK3gVeR1tD/8oTo6NVT3duSpiyyg4pnpESn1h7xMBxIYD1fmU1/QmBwjDWspWt
5XIzlnVCvd2DHi4f0lkpM0F28yA3YrBWGEuClPfXGddtL757PFAbr9NPniJ4MKmjn7ov7mNN17ZG
zrw6VBz8zManxJmdbaX+OgDbW5kjt6pmrutJN/cOAX9xxejWHRBaTCUinAiOY8sNXIexvVJtxaJb
jGywELe0chLguln305RdpbLFOyDLPbu6vyujaWPFHP0LSmGsFMUzculTPnlEDnMaJN+Oow1GHcYj
ZOgYI95JAsNjJnUrTX4HRfzpSiPhUMuRwlV0iEYKpU7l5sKfYn/jdOmmpupfhKn+UvRExEYe7KEW
67fXOcCwSZlYjHoMfLwgas7zrlMhhsfsmQ7dyzhMZzIHgoZzv289NCFmUZtq2hwlOygueeQany7u
bVbK+qhgZYdOq2/diq4/luFU6AKHqrxWXhEwXVUcMSVLL2LUZJEE3EU5AmULV2j6RhDyMzhFQgdi
bW+FP9APvXKmRzG1LjLrZM7iNzMyE2CR+QLhqeO/yi6rtkUywgXoCxKKwbI2KeiyGfE165gOuTY8
BBalhw2SAMN+uKILBbA1XuoYNtYNZdfKr7ocY36+yuLhcxQC2jdhiTKaQJubJXPEli8zP142qIOX
DQ7MFeA8LJQ9oeklOBAXLQnj/sck8Y8gLt+T4qI3zbtGHw7v24xrrfHDQfqjwUIxaszHmpz1dluL
vNkkTnQIGo+IjworSEo+LvEYwM2agQZzXyNbgrMWxNwHKqgB0hFUtJP1lztB/AJOkxzPZT4i/BRF
uE4d9IMMbechmXGQ5gRGQgVb2/EpWgpshbWj9oZRP9NQsZeuqt29ZlvvACPJemAaBMF2BCekv+lG
CrqyGy4FqYCLIR0srl5CeWGb3CCEmIUR20hk4J0vwmfJJjtvN3RMrceMW2lX9tyQtEXf7Dw2N4bf
2ztl5Y9VSM523YFysyEwdNbjIImKntow3bGHbgISpnN9vKgs3mhWn5OX150G4esXMjXXBE/CYBSS
Dg7MtKXfOnO0eMYEuHC6XQhoB2AAgdtEyAPLiruzkdKn76pXMfrcaKiYivDoIaRelGMPFGAEhyGw
92bg6QomRlNDAqcRBuuqbl4bk4Db2v2KJIS/ADmJo7y9jxKeADmvYpwLq60iLtWLsH4LIrKyzvhq
J+8YT41P53Sk2tSSQ5C+0V0zzkbdcQ8GjKBw9HEUEFuD1fRsNSV49YtW+cWhkeYvq3yOObXuKpw8
7IDYYjOfPlBrj5tSWvW+L6doWaaHyNVXTuCiY5JSo3/fb2CTEVyZ1fpGaMGpzdpvE3fNIvqMc+x2
LEH9yirEy2iRtertcqKdo1+tl69rBzoptAW9DvdZz90YG3vkrRzGfsEJoxfgLKvuCbLswunwBNTB
DgX5chx3Sn7Tr9miiFgTuLOx3TeRfqzM5oV57pfCal3bzy5ZZwlsfQdBkX/wGiI5BxxriNV4fCBX
h5IgGoL5qrJbdiP4HYcQNXrvzctMMcCawH7FGcaTv0rsR5Z39XC6ZT2CbRojSL1UT7QnY+DCJ/tU
w+ZL1m0osAEwdpvT1xQ2hqpjc9S+4R8uquAXzJe1GRI7AstqigKC9aaVwXDBHyFwph0ehHlCnG/B
ksNCgyInXmTAeYl/EHAiXEPEWCanev79eVoQP8nms7Rr4ubxl03vpinWGWcsnRjfjiOUeHCNh7T/
csjvzZwLfmvzoax/KH5fAOkQRp4LjeyvV0vi3usRHZLDRxnGERCgja2val6WNoWrkjg0AWiIcfAq
vK9IzrDYeBggJqbaZAjQUTgsBUKyqCLNGSBGncbkmcRrUxGTA6+mh9DnJYxaggQn67dDm8onfhs1
pQ8vf6iGpRpBpDGlzNAbu/T+pnhZ119gIRZxjXEhlIyLK2RI1rr1SQcNPLSHJB4zSF+p4kFcqvTd
RKIWthaatYSEhnrNK8bMjl8eiaRGhMiAB6U1hiUtWZp9SHPN4/zT54vr1p8TPyoLktXI0HUwvo9j
/yMjG9HJPyOUBvFDfy6pYjz7wkm/mF4n74ubLUTpSRTaItF/RuO1a/fNUNOzz/+Po/PYkRTZwvAT
IeHNNhPS2zJZZoPKdBF4TwBPPx+zuNJcdXeZJIg48dt1gnbazNE1JdnK9/o3ZlTCKktmhXyDDGUz
a+l60Os1YiYKe5HkMUJnb4nD5fk5jgnxL+5p8u4AXwiWrT4Qs2s5KOhh/r0fZOMUd2LNbCiZf7cw
+9chcwAFtxq5czooSVnTjQAKhfzQp6JvX1E/Qi7wumqpa82dNXwHfmmOLJpI07AM8uy5N+8Rv6BL
zGcrSUcHjVGYgbthAgkyN7ZlcVw/w8wGikoihfFbAi4NrbEevG8O16sZ0hAqZtLdncus33J2ilG1
fHrX/Ioa0OmvYZ0vL1AO7la3D1wnH6X9UXEHIvyZVxpjJhWVHQdzpL949cvAulJKQBOuFkzdqnyC
81ynGtkt7CxJ/ZH2zTrCEEQTAbbGr+Wt9Axugxz5var6siY19P+3S3AdkO57SXjf8k/tkBxsFNqo
Tte59omnwU1JCYd4e4L0WdUKgAW1fCiwdFZSNz9nFZuBItc1cQOdR6Q7Ma1aN3Mvryg8PXG/BHwk
vfhiKghnRLrSRRngfg80FzRy3hBjsSxUJFIel1QTKGvmsEiBPwfV2epb0xjQJ3tEahCNGkY7rNfo
lIiBoi3Nxkf6W2qkgFJo3DaX5ff3yEBMwle1eizvhmWMfkpgfSsajMX7kOjTif70bPZWwjSpl2Hm
hPMZRCBZ/CNMjdTiIK1ouCKGICSEBb7Xj4m6qTpGtjFFpEesfWLTZjqAiwEfIbSOCKkf29KfUFWU
vCI5oz4SXJzOJJNZztpCOtiiPmhqtntQDdK8oMBQ7u5TjUrXOHwriKlPGV4U5YN8cB8d0hJtvEpZ
2zLr/MqC6SahfF5ingy+V+0vNbSTjoojRIgmv9mrapqRBVNurV+X9EFjJCP0Uy7xRNjpZPfRUYoC
pEpc/y53uMDNE2ojQLqKNC/qPZYPjvjmteCCZ6JIiFocuiRLmVFMHWoezLSSSFXdDGXJSxvuK3nR
o/f+ayD2NvfEuR7qXSuBAGNyrunT/nad8jDU3pFST78Kefj6tEmTP/1VqWYYFV60JVqdjzwyFN7/
X7K7/NrlXWdzNfPqSMEeimjKNnnbTDNEaoa0NHVX4sepUMquGfIJUWwuBSWzNddTKyLbgP9228h3
seWQR0e3peN3Ogi0tppRZRRuEfgZ/79X6fmgcJ7wkLXFqW/yBFPqn0TtC6/aFwrHTv5Q8YbZ5fI8
bZCVFALxosPa8bMW2ky1TbS2memWlLmchNk+07YEne56R3LQ0IscAaJQzcvUljdRIJD2wL1S4jWB
9TqfsdQeVphnjHSVtQyRkBnZd43W0n2pkbHnw12aFE4r4PIpUpXPmn3J4Kn7FKoglKQZmpOHzleO
W/jRaVqjDnY/u+ZNth+VYAKEHRQ1lNQeyt56nMsx5gy6sTM7JGFZBiIoc6Rj0qIb8cvmWhL1/Trn
pjayaWawZc5vpZAhhnB2F1XDoW4+ZfxvKoMqfEk7cS5bd6VrG6P/U+Q/IeAneKE5OaVlrjDVJOol
s1BVoKmV9fJd9QXF4Cy0i+cecndEzT7OyzTcBSDJYJya5/+/CNlVyyz1beoFl6wvtYtWTdJsKnV5
VsVaZchJ1RL+jGqOFerZQHb1H0LBzUg/Sm9OnKTqbmigIgGo6Kh3M3/51VRkLS5TzBQ+lwOC8/qj
wHC9aioqoZgayQduzxs15UoACM5DRKPuMVECFiaPuG5PbVeDLcXjj2aBBBVetFOJLp4nb+XEXrBs
KSXi0Rb82WDiqGlCNJN76VSrpg3mhrZgqjct2tlavdk0HHlVQb7XVAcZsaVz91FPlEtzbC+/HkUl
m7p5i7464IpqPnbZVYeIZXaCCMH2UDqcC9e++KlKuVK5PnawD8uGmoMA0Ia6LJVKWbcMzFUsAjz5
eMtomBMOOz/3AtaUY8htKdAiRNFh1pKjqma+sWCSefrbVuU+1t7nun700zuJjaCIIeL8y0BGmtLf
FqGNCIbwqzL+VOUNZm0Zblg3MnAbPjvFQSZQM8BZfjflO4JmtOU+MP+2NEB7HsswJlhLUs1kVShQ
1G1Whsds3fQVjHjo64D6ZfmjoDcx552ZbSsRrsOaJmv60jvzWau+JFB+J+rVGpU06CnhyDnXDJso
4eEEc7t1cKrF0fwgSyBiGyBga9PwmlIG7acQ84W5NOcxSHkIhRVoIDahyA1MZ9qZ2vn/xZKQ6GDx
mHlgaU189Nm0bb8vKY/GJjG/SWwWywcfkrBTEk7mcAqHRrW2mpYaDTyBfGjLwk2LhkXoPCKNCVqu
fgoGi4oqlWa2N0TUUgiv7HRql2er4TVH41R8JyqgjT4BQeUvlj38w5zHktL00S8wcfJyM1mEvkNv
oVSSjSt+0r4Plt0+Ss4c2ctL3aiwBNGfaN+G4VB5uNRe20jDLqHRUZLTPcBCdhd68LaJJnfVx882
I1PJqDl2I5cQBiGWLxbSQHC7MEljMLXPxH3SHO0dqIwxiZdkb9a+Td2cUREiwA8DFKEBjuJHzvkH
2TD6nNXbZP5NQH0rxrIsfRESzeNHa+uUNJ9D85k/nQ0+1mOc7Eu2oDAED1lmPg5pyUhC5/eCrtgM
9cuBJ6w/b9bvtUdDtDuPb2g5YAX1vZhr1OQUMNEGU2dPZcW+wHS3WJFNakBSQFuStlcQf+tMeynj
LXusrDbE9y1rtCKFNAHaB8/jaIcjcp6TTAb/L1TP3qMFbYfkAcesOYxbFiW0dXJpUMAIgmaSpX69
kJT6DORAmxoBl4ieUccg/9CN536q0Izt8th94G+hu8i3rbdY2RX9n0YnfU05j+1t6V3c0CvrKrcO
bsTdA1ee6yZeLx9JR6u3oJfHQlgTeTSmaDCHf7r5Ms0RS9eleNjR6TKqApYCq2PZ9pcdzOb9quco
UL/okAWxQvNOfEo0vEr17rn9pq1+xuKzxR9PSvTGnrPtzLMuaKlpJRpGb5PzokzsmylXe8nESqQW
DX1nQyZBSBiA5Q4+holguXQJ6DWbYbaJX3MHPzFNJckKNxPz/6+kJC6Rz6NvKjWyE9zWyweBJWZ5
xsvL2LKt2vU//KPkqTA2Q/SK5FWdyXL9SZXn0piOeUd6heEvO2jcQpub/5SCIL54XtdkDSzfeflN
e830i3xYPWhm3JScHoLqXP2p1ohUZ0qq+nmf91wvYEU6vkkaYwrhbTZoHvWSz1J+///qdPQxe1iq
Zpf8d36vqLp4Xcjh+DoYnOQkeKJKdrXTzD/VvNFfTl/JzcXRqm3IkSN7k22dZl46nZ2mQrNz6cjx
cH4brl+S33Vs7m6H34G5yeqsFZTY//+m4GiT4NGwPQDUO614GUEBY+BFAW8kwhP1wkHXvi/fryAk
ZDm4mQ/9qcMyxJddfvioJ8qRj9Tg6xoZl2vq2TjqFE+uh54JmAW+7AOiJuwz5Y7v5OyUgoUTBwC/
6+X0WE4Ugfs3m39FU6+XVl9Ok8CteGX5K8vdX6/HtY0Kowt/hqWBrW18ZPA0Pd/ZSOokZmordg55
tFENaTVJ/yknrLpH5jEWtMf1n+h9yFzMnCdV53DDdrU1KjqI5JKparJ1OX0YoOr3Roq4CpNO0A+7
DdcYXI+EyO6tNH1WE+49CFa0nrUfhc2tTemxDNSOBuEVlbNBb5HJ3Wcb2aicwQAA9MnOVbLJeiLF
VHdHJSYHscITxH7mEjxj3GMt3qhDvh/67DBO4Tbjgy6Z+B3dJokFjVMbb1sYBo8VUobtwT6ktXWo
BOvMfCBDA6gg35uiOTfuTsgZSl9XJhofps8hgUKxPOUHvcFZhE/aJHYuZYWyzF4cVznPRU8uMocf
k8GCFAzxKc/3ZdRvVXjIyvIezA8UQCBYQIaGM7MGz2VD209z9aa9u5F3A8H/FbV2DmX6ALV8E/QU
hsXL3DR3vetugIDPuuHdLcHWDp++KQqqefv5MvOo0Q5uVfqQl4fYEz6hgnjhqlrDwrGWNMXZRroR
GIo4pdA9xSLhUouTF77kWfWiUw1q2uhthoNK1AeFxbvamAi064IcieMoUKBo9S75jd1p20vvHiZQ
j2jqyqzfKO9jAoc3xsRzJHtgfMpRkcg7a5KxEJtVfpQqBAuLg45kn8j+VWuEG8aE52m0n/K5e4Cr
am1/CMkituGjhCFOnUkulZkz8o60so2IzaEoiR0hkrZW8Chxp9vUuXt0tPxiz/auUJFFmgfd8ihY
A0UPUVK3DhdVrJzDvaVD2OUHgfvlsk1GqlTWnAIk27ILp0MwwR+0vbjTSgGz4d5V8pi8pn54DjV1
YwEKQxaF7wiVz537CUTsvQVhnqNtXKEPy9J775n/YOx3TZleETKkRfmQlX7Op5dclwA7I9c0pbe3
tud+peAsFa91ekZff1CL9sciZzAnUUwo3s3LChhKKhVJJEhP2BqBDpPKt+ceQqjZFS73ATe7jIwl
OoGkpelsEOLgpvVxtqyiIbs2VVsFuanfjDS7qATO9tzJx4FL2TDqKevVfu7tlmqD0+QNFBRp62iu
drU7XYjy3fUErVEA6Fckm8S6i6L5u+hv+gjBT09myJ2GoI5t2OYMxiug3UBxSHdBMUvDEF3I42nZ
WKKu3mLZAqwg+wjqFrV3TkA46RZ+vBroYnDM5XoJXGJ167nufSOfglD/dMHIWiSOsfksphN6nrU3
ukx+afHrLjcw+FJESqXDmWRQbsQknFtvS9uLMdEnEjFbUPuXIVhYvqOFAnlwfp3+uNxQBPKkZhFR
TRTSZx9zCL4szYe1JNA66E8amwRuxl+5madwJ7l5NNa2mX+H7AWbdVCfVTxbwvDWmt3uW0uuIuAg
8NmGhsgi5xaEfygd41Pi0cmnFae+Donzvgntl4QdOJlogWxgiF4cKnlyi1tQqe/EbO7zzIv8SPFg
iMDmTAq0FGoXxz5wTfdHExeUOtRH3A1sMnOkcqchllFmfkigf5edIdTJcvV8Cg13imHuozDbU3e6
B2/berF8uNa0zZoXusXWDbUtVH7sNGNEId9uBiN5sor2OhjNzrPaTRF+2RZCLr1Esm8/WwZ2UiN2
t8r8ZjbxzjLri6pPO+z/XjRszZApzQhh41mc6PU7voIaekFXfLguTeJqsY8V85Z5/WnJ4gyJBeJj
+Ye1Z5W5zQ0u+tftccd4+UbLvYvs57PhwkrV2yTlPaeej5k2LQziB/p1xskfQr5tjOxa1eaw1Q3b
803vryjfhJOclhCIsoXjlyWJLyFkpjQAupq3nNzV1Hhj5ltrlkY0pbsuhlsuP2rUOaB5OdoW5Fuo
n1JlOsmx2WktMJAFKQTxyRbClbANGtIzuh7v9Iz+JQUK0yb2je5FJFUwFg+dOOLe0veRqezS6Fck
pa/OKA5q+ulqSw9GVT/UotkX43UCUFdJ//Vc5FzC3nWzuBdluNdmMtNLe7hJU/+Z62cz4V7kpcaT
qysfZureu1menQv+/reId04vvgodY+lgXnpnvkEa+krcBFP4O8GnjQSWm5QDV/CAJgJuVXFu5aCu
BvMzV350Y0bIhDh/fIdJ9VTK7hE+Frjaq2RaWwlYgXnuqmesurdF6ObpXPMtqFgX/hucU6m71dz9
9ZRsV9Rzg31TSLCp0Qr+H5RNiFRP23yfHlIUhm6abjQV6bemfuGAXCL2JsDvcm5Q0gB6EF1Ngo+v
cSPhG8flWZNfnoU5nld/6sMlPDqwq/ZhO4sUolu7t2JKQBy+dQ0BsQPNBWlSSHg1yLxEOpSE0NFV
jwy1iG7YtDpGL2d+TfrNUG1ZCWjQKN4+R1jOW4zVNoXKmX2u8juSqqY7aoj5bMkcOBKvW4DGePHK
nl9rmg5VJE154mLm9jBlTgzIu0LixOu2jhXM2YtF0mWoDduyi/zMCCyEnA2bilHj0P0zc+a5CEef
le0R5Ad6ZfrLF/RssbD4+Px1jnQuPKs+VY6q/DAqrCBSvdiRBoKHibVX1kSn7rGdHJGO4tjgU6zL
ex+qO7Ue2UWaTVnNpzlPNiEbjpyrNU6KXSSvtSaDJjXWfY8LwXB8vjIgGGHF3viFrXBfZNa665As
DlFzDFvzzRrjg8LskTnoBext6HEyUdGNuWvRJiFmFM4HPDJbYFBb409HNoEem7e5nXEzD4dCJBuZ
emerzG+aIXCrkjM1kSXN7Thq21fXlq+hJwKSRM5C9Hcabp/1prxNhf5i5/NF4cQQg3nC13WpdPua
YiM17OirKZQfkQ9PoepukXDVuDRLKrhjLul2n3KqY8Ecq4ONKgOcdz8vdWsD+bZY4KP43kiBEON5
7ux7OzfnQQ4oz6I1Hs9NXIyBFNGOIodmixMzSJHzzF7/SJToj17s3Yw3AEHycVkZlvmlRw3F6h6G
0mbJPlwr6iqlN2lpXep4RMsCWY5tY1jAmsLXHaTDRXRyR/XkTMNPM4lXOvsAUBxjDQF1GnqV8Mzp
MNbxy0zq8dopyW9ObcJh2e9mtNKrOA3qZvJpEM0ApoY3OXmw4VQ4VChAGqE9M9++R0P3NSgzN5k2
epJEH0ZhO62JvQb6UegeIgmTxueD5UHokXecqfMRMewDYSjrS6HWSq80JLBULQ/tmz3peEJRFkCS
2HdYgnjcThBfxRKTP/ZbhljfUroLIQHUyVCOTeximBTXZWXRe31KuumS2wk0rNiNjuandXbvZbUf
Ha7zivmstBH+9fLg9BXXhfE+jNkzxXCnzqv3bSu21lSvGovbEDdgLhYvbkkmcRyd6oqrkmapBzR7
VUGWl6GDOSV+6y1kFTqkoq1UgPpvXXQqqEf0Sk8mDei0EYKPGxEhH6Bty+NZTvxCOSY9rossfesN
zBiDfaIPUYnxCA8qCothS0fPUeVGK0jDcca/aC5+waw2Jc/LTMbXORIb4jpOjpH+Ahrm03wi1f2y
vH76BNsUTt1VKEhp6F9wpXkXFnVbcXJJy2gfexSOgJlm+qUqVXTX7Zs32W9RqtFEFgcc4w+lst/4
mqukjfM1avetqZKGMI47I3WuOPuObc4TsLdmg4rAy7hQlUr/l2rZvhwlxsw9oXYM0ZRpqMNVVslh
SYBefuZEeXHmaEerg9AfoNl7o2fjnJ02EO+2jAH6cvQNiQQWEM3SxertSK/xZ/k+TZM/IqE2s9CX
DuVgs3nCPHmaO7zxtj+p0wGRwM4e9XPjdQfVoEs9mfxN4YXBwMmMaR49mTiJQt1GLfFConhk5XBi
YmXXln7bKyO8bHhyIEli+BJSYI7ZpP1PkRLiuhpILVFaDA+IdRrKX+ZXhv+Ri7NWG/9klpMnEGon
z5n9XshnTIK4T4y1I/Qfry6a1az3l3bJNCnNNynn/6kwrykPZHFcCHTYt7a395KnKfT2OTLe2TYO
HdOSCL9LLbuZpnfvyomyAi3oewdVCHIXmAXLbFbwHgFOrSDriLKq4n3eWqzS/KGjGs7FM8V27DDq
Ae/zE1zCAYRpO6X/jDZ8IXPoNqcGnH9zUJzxYIfdNhxM5N/ek00rPE8j2obUo4/lplLMpzKKnzLL
PI21dok0lSQDyS6inDOZPqc8iy5ykTA+qxU9DJZ71vvp2ngLVpdznGX7KM/ylZKLJJjamoE96zCO
iZBdrL0vwUKpaAxsDaiIcVxfI6MBpy0cn7v7PbGTo91QrYvvZLK7r1lxTnX6iLGsYBq9Oq39W8qP
fiy/6Kw+mG30jmPuWE/2xbLcR10a31jev7P8Xe1LOtrCC0WMr7lMX1Zzi4DMchDLFo7zyeV6yMgC
j8VfMWFbyJGCk87r/Slx9KFS3I7xdDu0PefwCMWmexhIzGOaUuodI+Gcj/FyanTqD8P7vcn6W6g5
z0acv6VcpPB67chMQtHl5urKeyIc0YCCzvbk+2pe/zNZkNzIK2eUGynRenI+5qV79zD0JaWLYGNe
Em4W1tmROUcIHdSd94FJAsV9GnS9PFkWIxjVi5aNTHbk/G4SD5RBAM1kOBWWLECaHzpqgZMVyUEc
ZUCca8OEK5qgVu2ihPJu6IfPjOgvQ4FsD14NQ+oC3KBEX4+UbkxJRIqRc1Ij7ZrQKNxRG6+GzT0p
lNMgPtxIeZEo/Q2TvPxc7IcxPtOyypsP/olOjMyUBF5DphfEk6s8m/+lNrV+0YR2oq0KPBo7THd0
tZPL1zXxCzTQ7IzoRya8ZQkgAdvE2tHReSz8HXbziynwSHDgJ0Nx8KqaXwXo2AgrosLq6VYo/jy7
F/7pS1bou0irn3slgXfoWogv56xl/R3xJ9HVZfNSaM65kMbfJA4T3lk99DSfjIDPyWBDqMAdjWa8
SNN7QmbwYWUYn836yaFjnMgA+5C78aGwu5OTNVcVhwzq4udstL6z7jIm7L9ee55059alhD1bXuun
nvVn6UjaEHGuHfwQkTC/itgMtDHcu5rzhvOSpnnT/GiL9G7Y2WMyECeOJVcS2dp/5OsDrDp6wM//
VHfZuwN1hkfoNA32QxBeF5VLo0h6L9ml65o4rbA64yj0STG5qFp06/r2L3YBROP6SK5Z0I/xN9Zx
yvwA3VY0G72XcbMeMIak4qGKtjmZfXwqk/bDJDRoY4n8Pg0SqjiaVuz0fDTRdGTTfhY5/rMW01/X
5384cX8c67NBh93avA0laALsBwk8GeRxo28lS6bK9N2UoieZinc5sjgm+0taaBamDCEU73HZee+a
ivKQacIypz3hrGyBtv3Su/qpNdufSBItlZfL1ozXY3aHxpdG+bU845aC3KrYFfWBUA8saK0/RcpW
mNmuCusTeuhr2EXvelN89Dk4h2o85Vb8TyvCGyzkOsarjV05MqOguI51QCHCyhvmreKyaRgRwcnd
bJGvF2E/IAhlGt0tqYYAFxHdRzaRW9VcsJymjZPq79rMM+q4y2uQOCCEt4qqr8b8Sifrqa3A5FWY
30w36JyZm9y3+VnD+lXT4icVlX/JSUsz5V/i6J8FtSkjkQcOEqC5HK5mM6EsiREAIAj0ScGo18TM
/TWzt0sNb9xIbMwwSq8KkR6r3vYeLtMhinL2Ja95IxrtWnbvVRiSqgFwk5R/EYgqVcKvNEK+pKVz
t6olPABxsZ5xVUI29jUmtG4YGIeR9u5CSSIIAv9pcmiEpT3TFrvG6g6cnddUT76A0MG77SvhvpQw
T3ittX3aeF9zDyRmlk9WpiIB10knCN2vBLJQ86yDmreP1JKP1hIfvaoQunRV9PBMSyj33e4x2vQ7
MnzFiXI36gpTKYaJwTPv87SD+SKi9FxaSxMSbAEyhKxvNsTpviGCuov+VdEwCbrWg5IOCKwIxWrs
HhIhj41b78oW5aBK69CcXWuh7sfjzJ21UCJIC+3hgSNTBnnLutEiomj4rtXxpVGOcy2P6vChyoGs
YpG9C7AnyNURxTG0rIepzbSVXYcouZ+yfTdEK9Ob/slQXiEB31B+H6dqOsO5BiQGcP/tyDEa+xV1
3ifQZn8V013fFI95tm5ZMfod4eY6vbYlyp5+cq9mZJ8aClpL99Up6HCbGbGnrPvX2vHBgCM2e/2k
htOJlJGzHlkbiY+6KrT95HzlpXoIsxDdULqb8EDQv7nLeiJgTSQv3VeUdxswWR8YCVFTHSj5vKtB
46JGBsbk7VTKOS3rSC4Zt4XxUs1E1DgJmWrdbg4RdrVuMJFMTu7B1hlPRj28qINzEKSBmXODDXq4
IPa76xGLNXeCkkzaUgCfxRQuRMh8krndl/gsNIL/CZ7ytTv+yU2XZuehAi0sIufViAQPzNuZRr8t
qUwXIU1UscEm7ejDKtp7bnmsnT1M/F5LMJZQEVpn/UVUpKUm7VY3FV+o7iZU+3NK/3bstNfYozEL
9TsZSUHxsE2rvbXxkzN41xzgELGSl+fbXueDm6wXMXh3g0SfdklZyOU1bZoHZy2v71k8hbpxjEPl
bBs1a6R4ZrMksV2cSNz5mBUvsGfGpEh8FBSuQbDWUg/UVkVdZ2MDA+/H/mSL7Huq020Sw45gpUCw
IoD0GtjxNjRSnsRwReG5G0WJJtk7rY1c3qUnD57DlCJUKA13Mw4QcTbKox5wGz1Dh8wzi6dHZZTn
RBmf2H1QlnqvfEorvUvODp3T0ey9dIMB4lUeNep+q/qMBh6dW4NHQlzoTleMEalEhcYxh0HQu+86
S4+DSUm5PV+LWZznu2ZilULTOkzlecgAN0v5U8efbWHBiv9TwiAmLnFFdo5HHxQveKXsNBOtQx3j
RyHDkBsCAM+GjvSTlb15NmpD7tFQBvl2UmJf4lgnC+Y7tq10mxWgFj3uoY3H3SjC9PxSp19L6OGS
jgXlPPJxlmG5wwHFp7kVMg2IeN7Cy29CZd46aYrwfPSJQ/Enu99q2h0vhV+4pOsrqQ9D6OdDEtTY
HXqDTnWcKIzsa5uMj1NWO6d26MAPmY/DFpho7luxIb/yktgl4Zduoa/NyV2z+VrbDHqFCAPfrcqN
USUIYkBMdzUOjUkb/0U4v/0B7bQpGDpp09DG5tl2x4VM22B12EU9ozSFxTRZjMbRTNxzjUPRa7sL
OYrbHleuraNxQl9fVnizRY1wqP3pKrCIwQsMZhe34FQdO4Q+68k1bmpjUJ7EPi5fOCWaFd1liLbN
j8ru0EzNHWcAWi9J9WB/ahLrrhIQqsFfZs5w6O3u6GkHq5SbRtGOw2iinGH4GlJimcDclz8nD2JX
RuMROmFfuM8IhoJ84M+UUZx5ZY0Ce9WIWEOh2z5rca6QBvNdxrCbWYWit4Pjwp76Xljl97A4nLKN
5oXrApOZ8IhkdKV1QbR4szqb+BCxcai9DwnLTFMYEvE+VfW0Hoz4Sji+b8aLzFJ55oS3NwOCfuxh
UtF3batvbF5tEgV8m9Ov6PsXuwEkrS+oVU92ZvE/72IUGgbXpttrpDCF5JrntMADgUQ5gDrYJGIC
y5oOc6W/pjQbsgchE5krNjDzO1Y+x4ESrXxSI7pD+0s6T0jX8LeuC1UVe2LF+dpjfQip6cUlGXMa
Phl9dVrQHkwFApM5rcxtdZOzch2L6ckIS6Rf+hm/zdYiwye1d2UWkm5M1PSoberWPEZmc7GHnjQq
fNY4AMTGUPtXI9XbNSGTZ40MeYKX5ZUfZc3Vbzdn89bMUyDL+eZ4yUkOxi5r8ku1BKIlKFyLb3jc
7XLPdjXMk4ZxGoct1sStrMWWxIlzF7abqXlYBK6E/Ix2lm9du71YI4h3Pl1j/loDP2jwyTWxDGRk
7msP/xhz1gjQkstvtWne0ZfaBuDy3qDXFaspKz+P/U0ypnuN10i2M/crQgVCZI+FiWdyisjJXkDM
vyFrsHCX1E9rxpnROUQ7Zx1zw9p3lbO3O+tMOL41XZ20ucaiE6sZirLtHLJcMUVhKCkibTOnB6ya
MlPQselBTpaqbI2DNxQ7Pc+2pltvuGNxX/xtOMsMKXeObe5Elm6Fq22TXGFtxehdbS4b4xra5KDq
OqhVvoGCOItx2mpRd/Kq6QUX2jZ0/9mkSvKOb5RZP8jU/RlJx3H6+KLjU+o965UOZeQF4Zl0fUam
/Eax31PcscMjgDIdTIGL8igswPHZ2/dmPF4NuDuNRKyuv2GSpXo9g+kS8pYOBLzG40dPO4liAviZ
i0b00szo7FogR8Hlj8QQDUQ82xIcwfdNAAiFaX2baALG4upm3bV7mxsaEqwiWSX2eKv0iHhREtVM
jAl5uS7xjoenuPlcAhe1yA7oiwiiVO4TSsfNUD06BWTdTvfaN9XgIBAl9ZI9AafEuiJHBDHBP8hl
2au/HJ13qEyg8CIV/UinouMSsnifHX5gZ3RDjFTFecL7jGTbwxwI9aC2z07XfhKF9d0XyQPL2ykd
03OS6LsiAtvHAVRBb1bK0WXGSxoSp4GIDSQY9dCu0wgFN/erskQiDtlWATaitZFk3oEsevoGK4Lb
+CGlsxVPvtXVoEQ6RJgb6BG+oyvJsX4yZCRl2TsDJSMRzWDV1YtA01yhlspnjn412xNztuZY4aZN
YFcUdKLbW226V5xsN4Ev21lyoGrUvBDGGqhNdbI426rhVx27taEOOy8m2BX5yICq0cnB4hgrBSl0
JbXiDGFae8v07yp6EM8MQs+RaBtYF0mX7HEW0JwFwuLjHGQWRgUIT5JmmYLWAl63V2Fl6UJnCIz5
yxkV82EWATvQHKlMF0wp7VEzuWnLkyxwpTY4iGz9UPYfXdgckcTRtkxYV9gTuyH6PQHb4WrkVhtY
TvfAARxvADpMbWKvjY5lln/o7dkiHrMTd7uP1pX33lmqn2OMcFGsW2z0tfQ2E8b4mp22NQ0f0EMs
Xo+Na0e7zmSir+70hqDhJAXXTA7EcRAlSMfUoB4bAdHtGW+N/CIUe0VW474KxcVoiNnSM3WrlVwS
TG5EsHSEbZphH4RhhySKHDbTsNemwJLQoJf0LdNQUSyTw1VHGCPc7wHNvE3DDjmofgyAZC2CVfkF
S7iV5JbYw3TJSgfqWzegDVYy+Uz7bY9eAykaylw6S+r/SDqv5caRJIp+ESLgzSsJek+KlHlBUGIT
3nt8/Z6ajZiNne6RKAoEqrIy7z1Xoz/ZLGtC1SwbnHz3qQXBymr952zYJgQMjth8nH+6etQakz1h
bxqwJgF8OfE8Hf15NIzc74wJiyeJ5G6kcoirbmPFnFH+AsqXadBTwCPGaEeggUGsD5ZS0RBMnZyQ
R6+aqLMxn2JKg0jyYUYJxX2JelDOmbv3qg78kbmjs9AVMa6i4xvR8KS/7uuoxtu9pmufYaKwjW/7
btwXZXGe2o5zekVLakL2NQVoxcfoTNyqD0o7OQYtMX0JiVckKe4xW7jmgDGqldBPG6W+loLNNCiL
KGsxL+krTEmov/xlI/9kaoZUibiKObbUQzh153bQsxWJI+z6jPomA7eCOQz1orB7pHkTBgnJ+06N
vyZ/DYm9kB1p3cvlKkQcULUovAmNyOsjQ7uf6BHJfLfsTxcrtO6xyQo9FBwH8c9u5YmAGQfom2vJ
0bYgr7UrnFUMdBZ+N6hw1befU6Miyw+UmC2R7DXVvqnWdCnRxksosBDbdZwp6I/1trpk0VzmpXpw
iuAhxC+agUmR2YOK5QkSVyDZZzWioRzZAwYCM6BFGePzk5jYZ9VD5ncrCfGZGbHHmghJg2hQBhlb
JTwm0htX8LddptewpkdNv/+zRSXRqPW+1QyfZ1KFGYG2KVLu+UfvbYm79WkuGdm2AmlmVbtOaCkY
E/fTIkV+TiKCC2KSTteA3JKIR9ymNB4lXNd6Wq/rIHoHHezsOpikOUCubl7KjxLqeqBVO0lo9gD+
9DMLTYxZ+iiz63Zdxeautv5SH8E9cIg0ZJLByjPKwN1h5LQp1Zw3D3jyl4VOSab9Vt6Fljna/6RD
QE+EeUuJTErJeQQX1cjffsyDUkbDTLp0+Ss2OD061IEREQclpyYQ6c20tIAuBUxcewbaGNXie258
hyP9ugIlCarVjtnWQ1OHk6Mqp6xhv64VOlwFg7e5I2AoHVSYTMnvfyisfeilnf8Vslo6cr9OlmUe
XyfH9fFCSQZfds9QV7Ii20RG+yMS55IWpU4lqgavHPqxkv2Z3dFOiePC2fnCpzyfpm8SiQydqdWh
ke7eSkd6GDQX3+HA+AESoyeqpKFPlxRMITlkfXBPMtluN0ZrbgME9rNG3UX4CCYFWBGiQ52BZ697
4EPaY+OMWzVgEYfN49nTqi6ar4iWziJs4y8jrd6yf7bsPpsTYc60FzU+0HHAW/NS17ZVwgidI4xo
xHu4GroGCRZEzPFLwlmq4J+t/WZlMv63bNr1IRe4r5KbJIe7MscdF3pftuX/y4zSWLK0bmF271rL
3PaVc8+9MEGIDdKXOlRprrbyMmX6X8u09BDIawDR1JOs4h8LwcJTj6RYivIh8ek/Y3SBYYWQJTRn
skLCk4/OukleEsOQmIrIDh8GepsoBXlQImkMQ2vXceQCzKYA75diaxZr1ec4/QUhMfK6OEHatAam
FrQH0mlbxrlpNYSdPqcMFTOkjn0phJmWbblycIaTIzcIFBnNK9DffatmXhlEf5kt/1Mm+Sdykg2Q
gGCR9fQeiuHgLcNcf9PooPXEcUNzvKtGZAcwt6J0M1ThhKuv9Nw4pAIzDhkQM3My9iuPk3nF+66q
X01TFiNTj4xBHeGCyOxRjbAQvFFduIJMaagXhdOcUiyEuoud88Fxo8aqBP7TlIBzj0t1MoiLf8ZQ
O/Oz3T5yW8BYaBeDsVx26pkbT/M8tFRNiqqj8ld1/43PyshWU4nrowOzrKLwgv3MaYbS+B6nv2bP
P1QSQ4j35tsRnBGku0qFT6hBWjXtmernKdYmUEVq3nJ/fapA6YudaaFlwBBdJJcJV2zUv9L2O0s3
08WMWU8YDtmzpufgsudQMavtryJ8Jjg+5IvehIDR3hnNEEIehTF7IczeWjNT1R3q7YRG1l9TfglH
le5zEGm0RZh99kO28dXu3kb1U0/9P+A7y96KdwNmyMOUrvRujQeXLAPDBij/lvtLl21GVKaptZeY
Qcbfdr26YjFnwE4lWS2KZYMMwaknZO0g4ChdwPUA0CN8NzfcpPuyWmTdsPRxZERhzQmzvQ4je9dV
ly5yDu/0amib5j9KKWOiJXM7/PG0P0y3Z6rrNa7RvlM6legOoLqkhoGN5mcKOJWEt45Rnkl6iZLK
J4tJu4S2ZaJ7qBqvgYNX7OnzpKuXia0sJpqxWUCfW/J25LctimJVa7dw2rYkwka7LkaBiUVJz3Rg
Uzu/42yuHZhPhzQAd2wHc21rWusJL82OutjvEf6wxTeHUf4aAWSVEdJ8fCPpG1H7bNLCuZ+UkBA/
tWi6hpTJdXQ0iP9k7BowJsp2jDUF9RYxmU4j+7hMjEMWrW0g2/EmD1YjWuR81kMLD5Y4Zwea4ASX
3f1XdPUP8UWYHzBkRRUNuZXhuB4JkSNLbpqAvccwSr/SbvST3VC9zcmv/pTtH0vbyt4pKrHTYl5w
J4DVagzuIAW5i4CptxYDbTKBSDpYmJNMcB5WFJxBmvLTSUPwejcv9yZLIdtGoZD8Jc/hms/DEipv
cUv6c1ki1t1F8m3M3xENp/Ipl5wrM9Dxx5Zc4PxFCFghG7PEEXsPFQLi8jj61FE6yfIa32iPWkPS
9hL7daxh42y2nfOM0p9OOKH0ceXzehMCwEI5Ot7BCF084px9jkSLY9G7TDauBmUF+ZTM+OKj0B5y
sra6Y9Ru2uKdNAdH/rODbVHfhmkvOZuyOELWnEUIGCb9GiT3zHzU9lmrb7K2Q/p0KuWTn92k6Cnp
bxsVbHnqcS2V1hJ59FdNTeg1f1X+E8vbhl1RZX7rD7+D/FeKLC5urR+1fDkY0Drgks1HhqTFXpj9
ZjIPifPjMHKSk19NoSnVYn7dcExArL4XwnLav7PCvvrNr1+9uvLbo7lk2C+sfLTKBb8N38Xe4gu1
AQdrejG9T3P6tpWDeIsKwgtt2fY8aC/tE5exLe3NkUC35dI3sAavymStBhfbP3B5Uu07G+CEnnmr
ZH8zwe2xWSrEZTbXQfoN6q1qfgz2hm+r0OQZLOgN2/o1L//65MSxVBmPjvXLbtbEd0w6c4lRL14C
vXj39GfQEzjOKazHWc/2zQh5bP5y4uIUFtLRoshDVu54z3LSlgNKlGkf6O/GfywB0nXpSlvpcBoi
KoReFpoM+Dn5FmNGV3wM+QesM0a5L79JEO3HhGh/cPW89tQp+AbYHDqTBs+hxAKDgMBL1o55UNYN
/1GinUMHGy2iPcccraP6R65KMP2zLBnuceYh7GOWY1echCmAQrjSqSuDfNV2l2rgIOLQuovnrfZX
oSavf3Vckian3OSrhgUcXmo8saPz5VvHtrwX0Yc/bBTc13wqg/60pC9BCSpRA6L/X2b0k1NEkra/
nlqyXvQK1gVM7KyBlVeDnLGYp+1jB5XJ1ei+BgQQHMhomWAXkB4+5WiZrkMxQ+fid/iNs6FE6MfB
gsrQG4ZNky0hAcx0u3sXbJs5/bvaOcvyrw3pqZxgZNrYammN4yLvHykerZAOpUY0VdFp83Kwceyg
f8/iWRHB8MKypHtIdgH7ZejRw/qde/xn2FZVsdbtPQrcSN4DfgBqTQczJHqCHN2UiVTLQWEcrFnS
1ysU3646hSj4izUQ4qWMLSVSjvLISAQ7jkVIwLMxiayP3Ynjx2AW2EXpb8AXdRP9ylxnrugLZzyy
NGzCCVwWI7qe2i3AHYSVigVlwg0MdTzvGe6rgI+RFUomsRLvMNsK70f1ssu9lnMy5Fcb6ASgSjD8
7xJsInethC1JnhZVx7pFhTURNZ+cKusdvDpV+ZzKb6c79lzWSD1jKZrm1AaXWOeIOP3pSF2tvvud
2p2U5C5Ks2NAV0kx0BAEjJc5NRtc0SYeUE8co4IWWkBsIt7wCkxZ7K90J9pGHDb8MFvGUrUZoVHB
IHANK5gXxMRFzh151hywbKAS4XOXRrj0DDksathY5CgN2NY0fab0n1DR3CBJtgrdogg5sVWQe+Dt
6zpcelXFSQZyNtyvY+qRBah1C9vktDwg7/TnE8peBzP2OKkuOWCyep/Mm1mKoahPJpJCCQ9rMEIp
gdOoN3Zt8TJtZsOsd72k0RzCDlTimUSCoaWYxdBUZD0ifUUF+P7dUKPGNb6vKlyKn5Rht1MKAA9s
vTLaMEfHvscPUMAu9ZbJ4qgvRgt7mhkcslhGfDud+G/k7wybyoQ+UPWUBAQj65ynWmVhAWvEdgoR
8YuwVQwl/jLGhiOnNPtNWAXRNmf7BD1psxoNGLiArHsJkdw2ilirXFj1ZVQV9E7qyvLr30wr50BW
tlHEqTcDThBzQgxgsQZ42SbD7cdw2YU9nYZxaSBjsupuLtJcaIJhtEPN3gR0ahey1CxlkoBGkhdK
vVx7xbsjxDHBPylDleYgpmgv5mLziQ4Q2LdlrHS7IcPfZzIDbHEjeQ4DFkbWuZiO00BV9ZWn22e/
eEiVhpMS06KFo1KyFwNMUyQf9tWE8CFeT+MYELcJRCUaXDInQwvOjQ1VoP5QQ4Y03aEx1vVwN4uz
NgRuzQlIm5JF3CiLcAwXdTnXRsPV2LSnGve88ulwhhMuArBdcqFfKjJpwuqrU8hpin8DJLf046HL
xPMJi52Dnz+HcesgjW3JO4yDBe9b9W6l7c1LIGO+P7erdoNMf4ky9uzg0h0qmopazHmzXAYJswzq
xbOaIAEjXj0vKGunZys9GitkFIIBErEprRLOO+UMsM1Mjs8Az9hmsa4O8hIzZROwGpD4EsFi7d0q
HW+1h/mc2giG+r5ThpWXe4vSiDYqpQYhaJxi/WUx2WttJCMNTGc/Pu3BRqPOCOzpj8jIDiKdVwGP
qFCZ11Z8n5pk2/4LaB338HSM9GPs9jrWO8O6Erk5q+yr0MVpYApGjENy8Q/XgovKlGdXJiUhndsF
NaQ7SHcpORnFmrRYBeoFtmaJPWQxYRvPaRka8gDhCWxpguAPEwVUoJkKBUS8ClCHOETJleqzIog3
Xc+XRINE5cnTS28+LH96Tm5Bi5uPmbxU35zkNNaPytyU+s1Eta2Dq6kvurnDZGSmuxAw2lSyrDo6
LeBisdTN21g8q4a10ZLcms1MMjl8oFztqgWdzE65Qv9g11GX2fhI7S9U1ZTuJ094HltCvShhK/Ka
8vQp/i+KvmN116SHotnZ3Xefc5yi+6DTnFZjQwDd3TIiJ8WAZyxO8OHMv/pw9NJKWRnNuFfsa2p+
p9qFEQGoHrgijAqnSMBQ0ItjiSRSjvVRPpABNF/Ry/vpyy+tU2FzkqQxPloTNG1MadpI8xD1FY1s
FIA+eWgos2z2WIH60H1gHjQCU/7fuXlOhIiJqIMG4RTYqwrUHXTVFVFc8U85PGtrnyCit5Uv3pk5
iQ7eLS4wunRQbbD9QYQI5kTaLonOi7xfxVZnZUv/AZKyXewk6SSnN0njwan5OfnoyhW09kl4eSCg
gYvRIBGL+4nGij/M7Oo3QXpTd89W+0a1tSsoOPTulEGeLMyTXr9EXVnS2Uh1YxHUGAa9DXvqlRRZ
2BhcT99Y5BFWeD6NEfGe05yD/ocbhY+50J5q+xEgY1OB6EeJNyu6vzi9OsXNpz5p8Cf04dmUNgFG
3x6kp1LX4JOw8IMSaesNuTvkihAj2IU03Gjf0jC7+fyFJn9y74m/DoIezBECxODWJRbuB07/JHOK
JaVbhGoJZI1B+Ek1zw4x9xEtTVr+d2Ua5l61zZVlC8KPDgLayjU9V6e+ITk2hj1Cdc4NcnApWmTp
S828RsSZyUfL3uhqcgJYRxKwxSlYdwZcTBZrxiLvvq+KrB2SYS87V70kxeY3ST5H/Ryx0DTcJU2P
OiXBC8L6F/ObZQtQbm44Faxw1KSRCRaG1RJR9+Qlzwj8VL8uU//MqBVg8MyKPYxVLyeFAxfsDEwz
Di+R0vNJ7XPKwlMgRU3NlnOd7/aHgblPTps0xuvHmYPDE2dMM0/4MIDf47tSiFnWNWvpBaY7MXbS
fWbetwrZnZgBtvQHJn6zKbZw/CrUevrCjscXTqobrFsm/8yOWo5AJT2YYWWJnKD4rzKfJSZjPaFN
zbJDrGGVFPOwoO3kIYXTrH9BlaEmwFEdG8zPTylYHe9YqbTLGFGLfQatPUdxlR3jlenSfKTwlHn/
IS5AqEasg2yPtDkcZ2XWD5lAoNBnky2w044A8csQtxkACx4JVS1cYySLbabSZjEa0Qbm/YbePI9l
tEANDGyP7gpJiOp3CAFfxukuKWyqgcR8WzReaNVR+UxkJxh7NbyIHSIiOWjEy1bB7TF0IDbYDGyk
86JXiQVOFJ5buGZUgrhFONeDy8L+zVPKEl+Zp4a2vV7uyk4Yv/9ylR4qF6iU1blHRdGUCBzYb8VX
TE+id+ZN++VV8PdwGeSchGnQn0ae3oFKPYjvqMOZ85W5Pg9ldduBX60ioad4Ew5Tcp8kVbmapHXO
Z+RN0S1NFQCxlNPpP/5Bry4rygmZueOK28cu32319vWPwrvT4nbIV7XzV6iulxMCxuiNUCxXv5OY
FBKW7+qPP9tEM6jfigzthaik6cmEA2HsQ62XYXiREKX7m1z5smhEhyzg/EXlrPm2mFy+ekGgxBTt
w/FHVb7x6YzRrZB+quxkWIBh76QNM4S5peO1xm4mib7khu/oWUUTuhp9uhhRMqU+/PPA4Fy1573w
0iNFEe+tpdE50ECe/BcReDMLXzyvVNknZ7T3KcQbemuV+lsjL1WAsScR0Evl0+fK9vXeCimC9UUA
dYnqupTFVK5F0AsVBOMCHliZw2HFT1umQIDagRbHpK017Q7bhnLxj1gpzZboOi9qoKr5Kta37cBn
CP3H5AMXAB5xVQ3ld9Q/9JChIjsfFMX5ZD5TdWfwKzNVBRASBEdxRRlArAllcYNmLehK1Hqd9Ujj
dw8/KVTRI5QV7Sc679KPnfEqmK9AfokLOIoefdBiDHBmou6mUsIFhR14ZHUfVm5IBLn4NNFF5FT/
OJsp5esFtH+Xa13TDaXX2fl47izg3dq15qeAwkxI1iF/yNUhU+gN7LSduB8bVCmNwkyGH5RrF72/
l1dBJO38o99e+RG8P1GrcvXUJmTzz9a6US7UATt5/dSMhpaaT8vN5G7H51X/Kdjr5YA+EuE/6H25
Ix81tmekWHAoYsAwsiXPSHIZUStqG9vJ1nVFkYxKRUWA03HiZ9wAvoRLLwE7TGkNOQlsmyVQDiv9
ceLazRhgDsKEzg6p0uzsuTVG/2OZd3+ddRV/Evs0NQVdNczj+k6ngtQutvfwg+2kPTNsiP70FM5k
Msrk2C0HIJZ0uybqUFu7wWQSxQ7Bx97wlePV1+V/BUrwdqQPJ3cuNgJO2x2/5noZRit8WU7/M3lf
kH0dUd+wa5BeTeGazDb0/GId4+KfygkCa2Wk/2j00K0eQZj9T+peDp2WglIHiPRMLLPcTnH/y6fD
w8ljm4SLpSjVYQ9uclLhNOcD7I5cg2fA9DN8aO2Oe05tv7V65yGC/hgJMA6w2g1lszBDk9iVnYnk
xqk3tbUjDnaGds8VNX+196FoaTonVNapwpCWJgshvd7ZfzO0/or3vvZYuk3W12Fpj9oiMiAzrahy
Ec/Q6HqL0kTPf1VRV1WnnLOHWMIjZjLYaf8rQEZqdjAOfCSVuC9Qk+ktSy+3reRjx+aJyQzJdQOO
t+A9bCRffT3/SEh8EtfDIuTA/krar2kZy5tauxTTTVj6EDtnMAcQj3ViYsGM+Y/oJzm/GfrJQZsf
JRxQ3I/APOXxK2QK4VnwEL3UTfXvHzV/i3pcEjyLrgPq+Ys/fJZoj976akz0qszi6UHyanmByyQD
OMMBHN0HArm1ZzIRx6AQ1RXLeTUHt/bMvUfBIKUbeXTjVzM98pTxTfXGrMcZ4Zj7b0cl9eBk9Hwq
fKHP8aVIUNRCQPw1g4sT331xigfJpPmrttw55tOO3pMZzCsCacc6dAM7nrPgbH31kDPNBv7ZeSQH
M1pkUIF+cKYY/5L8oKLMlpzKLQhtonQYhndai6WLPd3kZLQZqzstCHZOtFfNzenesfmZT7hlaamK
aaEC54AJXbtL44WmPm2E8Kh9MbK5Nd5mmZECImGqfkCBuoEe5ABgKG1PusOIm8Fw9tOZb/YlQQ9S
d1SiFBaCRphP36N+FG0XjV2BZy5OXkVM6LJ1taizSZXh7oCSp9E/IpwIe1Uko6WDxpA6EBEBw00t
E1P6XhpdqEFFu6d8Vy0OBYUtvUZqcxxoS9q/lv43CFUwWDyvUd1Y/Qj41SywgP0nh0RXIoRGMevl
4D9pdzWIP2qEcglnOgQFFclQnYNICteOxEE24uRSW2e1vwrHqtoMyBoXXvQp2aeKOjpktbLGpWKL
9kgdSPNhIgsdKlJnjbNIQz2BbsFJhdbkzYGKXNSTpoafo7yhQ/rdOgulYZzGybgMglkdgezqURLf
9PYU54Tq0q95/we1CGziCpZYugng6csnVhekIQL3QnA7c5Ae1duvmv+mxbLXb41kzaXk0GB45voS
RA9sk85gBMnqs1NdrzhH2YVpsg+IaKw5Z3D2YqCAKIZx7K/d/LKEqgoPEEN3rifEBdblETexF28Z
dzL/bRhWIEDgGvkM/Bv9nw3hpyWOWzPfSwU8bQTvL+eET+U4MZRRizcOIb/Y1XyMnQYt6Edy3nkw
MjfjrPoJGcdJ97ATuiqde2QzjJw8vMF342nCZ6nOcwTOEVuXpV2xxyxagzVflHnll1k+Qu07yO5k
BXLTm/m/xPrDgZBwg4hLN3n3pQgQGcd74kSsULwIfn2V7o8AjPNXOvQMcTvJDASLHhRe8SEXFLOg
7uV81ynHlBpWNj6qs846ol1ymlji0hj1hURrSXrG1qe40IAC5PFH/MxAurdUt3xroP/j6oiPgEvO
vzUAYadTy1i/ITyVtB3uLe4cwPf++F2S39TQXRoZXgBu4owUGQwi7gh9//uU+deGnlf5TM2jCiPD
zvehesssshe/exLdyO8Ch0w+PKhUTV/GlNsGUSZqcG6Df6Rkq+W77n7QAaEcm1vdIwQ0kXFhW+2q
6zfBsbL5upSQn2NM7VJP9zC4RN24y1P9wvEmpx2FYdTRdwPAbAMHZ7QjDmlZ6dVK3LscJMC2Ia3j
303OGB3tYGhnrkw2G9FCi7bpF4b8W8UfnnFsVZG9Ih7LKmSwD7OkWapUmrLJKdTaGELSx1JBIA2/
YFROBN9BCvF3lF+jWVGZkTVKeDVCyAiiYpjvdbYRC4UQVSKhZhDLKlfuGWPz64bhUbEuk3UJhnMX
I+oDKzhcY0njM9wZzY3cZZY+jOQpMxKqCLiEdLTN+lUKsAqjpoIuG7wTWpoUJoxQqgfvhOkO384D
KdlXtUGgy7SzRt65zGwGiVTb1LCexfQNLztbWeH8SOrZ9lj30LiCJHsEdUxoG2CYmSLvocR046tH
VQ5LA63Jhk8BbSkb50zJFGbQz8Dwl+Bha2mJCHMeGPfM/4MVwgg6TKHqoI1iC7DteTh6EANJ0aVS
45Q6G+lk0KXp63o3ZhaKdqIj2hzZcLD2RYwV08yRLcOnpZfSz/kiXntuGKRHMZMUt36Av1Q827i5
EXeT4pq8bFFecD1ymFJBjS1cPjKPLjQ6b4HbcnkRcXChGRV46a+h3blCM2t8iU/K6b1ZDS2iQhsq
Ea/GwARN8QZGiemHs0J/AjechQ7hO4TjVGdx5QbqvtAx+Bg534pRj4pIrqQ81gg6wsTmo+FSShMs
Ku3SVCZv4tZbuB3BKUXd0Roo4rjSCXLmkL8mlWxGGHyr0cAh3QPgWwjfpeOB1tkGmvrCI8nzojnf
pBDPyUibi2dLrM9FetE93kIEvI5amaYRrQEkQ9wt8NtqZy/WGfHjxObRGKgMFz3LKjd70fEpqsDj
x/fAuSTTH9p4E9uZlJGsa9BavJrWTtxEXCmFXdDkqIIAz7XHEzlI7OFQTBh+DcIARd6uyoxfc070
DGhgdw0lTQqB0k+3NeSGuDl57AflFknKLEGbIDeym7NzyXW8nCgyFc90FZNv3hA0DmuYt4AgjOBk
n0+gEdoOUKTOGhEal3PBTlINj//uswz3lg+ZnGc7jtgyIREOOcoZD2lI+Ff662B8BQYk+q+0viv8
zplMKiOP8aT8pZfSphpGFSA+PrFxiUuqxB+dDfOAIQkbbaZee+5Gso2o3TNAuQFrmb/oggLgM3zx
1rXN0hVTSROBCo8OtyLTgCjHn4uojA2x4P7sui8eJmRb87rBP9rcuOo2nY2Jr1FoAdhW5DbcEF4J
3uRDrOSsyoP34zHglG6EmoJqDbpDcMm788DHH5MiFUj/mvDcBSB1ZwaayvzLi17yvzp8a6jrdM6Y
VfzjBHe7/4utD3vaWMG1DQ42sM/E+cvDQ8g3tsWOtV7vC1cCchaAJjiCCBZbYkaLEJBy3OxVGWc5
LDJOPMjdsdnTI5DJ19lzUw/DTvsSQOeeF7PZnpAR01j5KqnW8fiiTdV4sxugukdt2hdhMYuVr5BT
TQ3+seWzxTPLu+HFUo/lITyIMUzP6/j2F6SRxkaO3dD8RDpzznDBiW/hurdYlWIbi9Ayst5ahNLQ
fE3sm/xWLFcalidWuI54LE6D4KuYNTLenE/SMmq2pkIM9o7oXvBQv3IFM/Yy0ZxQvM4doeY3ICLA
tnohBCO3RPd/GRo0sT1dJRYBHjsWyv/XdWQ1ESGPWJlmF0jS8hmVlHz1riw+w/HERzdR1fnerk9g
jqBnYlE1tGprISNXjhml2zg+9fizjvFIQkHBUSzz2s0AKplSIx3XRMZU1nmgyGkSk43mz++qFcCd
ghhO1CUS6z8WVrppImJewESLkxKwM8BtHjtcOSOTdA6ysByD3WQ8nIyGDsO8fAGTbTBX4uolYk0U
MS/VgWsn03SS0U0MhH9xGGkwj28ixiaWvTWcFRwAQkjlaWNeBuJizgOdxnHu618hAajmDlxMICHt
31dFLj7JgRmNR488K09R/RGjwVMgV0tgzM14WtQB/SmVzDaLMwcVjm3tQrLXNAlbrxIrx7A/BNOD
pX6wwqOgfwzwCz/GeDeNGPGoyqDj6RMQy+HDx8GZgQBuCcXJZ3H3GxhXYFTJuBM0NKojkSjkX8P0
psrSDNcDmkXN7QwmU7S5xdtkwM85k7GNcibAaaeVkIcNzwf2QBcVCFU3EpHO/cLhNmV0Na6F+Lxq
BtdGfu1gNQiqz4h5fsAMNqV9rRXVjKGgMyfpg50xXqS1PtNseS/HDEbpZa7iUOywWEw/ZOI5jH0x
/rPp6ivtzVAAEPFaFgeyKj4RJ+uGZ4gpcrr3o1873HmhvQ6esvXET5yiGKEZ4I8gqDTU9LrLSh//
1M6B0OYZHsVaRXJyTbVPj3ldSR9O9RlTdbQ1HGLFtkHTlu5YFus0V8E4rcGvzcX/MMS4yJRds/xQ
qgeck7q+aPXVERFlhcQC9hzTZ1/9iDKdfuhHqNlgRip0+qywNFM/e+LlFCDLXxEtS88Gbt3Qec8u
hXMZjIMdnsV3hjYeYtSh1phz/4/jR4SjXtbSp21xEvDCc/SWFb6VPj47J04g+Iu4uaryV5kOBofH
waSWj9Fz0MJAkchA4F3j1JCwH2qcAHNYByT15KhTkP2H49YpV9wv3PoZPVimyonzm9QH7qj+H35b
RjZ4cHWTxZfhfLbXlReJxwizkTXoIbrrnBneLujuVYwc+KYJl92hkJ9xRx9YdJttNixyodDS9T5V
4GaQXMVbic+UTCmA9nMjPQjefrNJMvLc6gfgA97Mf46Lk3CtdajnGoetllYPDgG89ridfjh52dFf
Y18oQFl94fOj+O3zJ5ijQJ9DlGtQu3JmsH8doWNyW64ud6sy/FGYcTa85tMqZFkbWjzPD37hAua3
vmHOxSsr/z04PK4sFUqgL4oUEC2DrixEDzH+jHjMm10RYIkvIHfcCGExqn0gfVlHnPhznVw6sp2R
rF0DxkxqgEaV07Q6jQvwjg2NYjmSZ4MNw5mrI4qaSqdVTZOG0qRT7lX38lBejqxAdbsZk6td/SBd
ZiJlucqPpcZLs14FPBhN19IZgD9M+1RDlG73n42RztUaRd8Ez+TX7jglOTsLm7UwZGTtJyLZMb9m
DJxUxEhGfBA3qT9ZLrkQbu+8Wv0TRyXbiENwJqKmLrmYU7Cz9WvpnFTlFnP182abO0+9OYg/hKgm
4+5C/SA1d7S2gQ9hz/ROHKtTtogyvlv5sW+gER8Yrc96jtgKeNA8fLTdSZLJc3tU5S0cv4gRm/0T
41DVQzmZ3+vkaTrvVLk5sTOvQ3wM+m5sD3bdu0F5K8o/OfpRyt/cu/JlFd8ccIAAxghoZDZdvWAH
30K8Tupco/zRAmKUYa6N8xKlTcYKjHacfC/D22nWh9SHGGC+egn439ZCmoAoH4di8IiMrbjDLevI
5BkGCd+WjZCa2YrD56KtPrTmapgMzfIXgsV+RQ2UrzGGqcG2M9Zycm6IH+V92c1JysRtHY6bXtkN
2gYkV4MoW9I4vjvffbBu/HNFs336ylQ+6rCZtaLdVu9s3L+Yxkxb5qFvWQPJsugkpTloA03uIqfC
r2QkWWF+Dyg34psRvRTEUlF2c6q/Cc5sbPz9Z9rQ//RwL8XpKuym6dAFCQtS2y07MBbkBye7pM3D
JYgbqXs2PKkMvcZERJgBsIqpciM2Jt9htjJ0IXJr7zZRlI6IRXK7WRgjg/IWzRRnGIckWefmmHDJ
+BM2WJakflkLfMmvg7NeW4cMd5KGOFQPOWOSuob6m7CjSiNnCLRmg3Oph4PqvQY0dCZsuQqlI2h4
pNN0XxkNO/rastf1tPHso139yeUZsMGCcz2hARUDtch16KfiP6rUbyvDR/pvgP5LQmYKn76jom7W
JfpEmfsXizzQhYgHXMbb2RR4aBNyW5Cv5FcUaIUIvpsuXn61tFOOOEzc8zK0vKI+ywO8yg9jeKO+
DLvvkpw3q9FXBVrXwP5GL9tFt3xklh/fBv1nEzHOr0YEJxnDRQWwqRQuepxhvf3I85OSv7i7zfAB
jMyVYMVhpIsDA+gVGYQKSh7o42iBAKUB5pUo5CWkaBLntJR4o2J4q+0JZgmNUQoeIbZltTfJ2lC4
cgk5NWGXcTEY8/FLRryBKiR0bJM5nMr5XUMqMcU8yP8j6byaHEXSKPqLiMCb15KETJVK5dRlXoiy
2AQygcT8+j3MPmzE7EzPdLUEmZ+591wP2rmTfAND8sYPD3JzPRIRwQqan2uyv3qk6CvXqUTatvwX
7IJQiE3Hymyh3GiYojek1tnXOaHC6Z9G5M4SdFrngGJgiWuHwCf5aesQoGC02Y/GN3OI27x+Z4oR
QpsnmGg/ZE0Wc7RO2OcRz3P3lKGOqWPHXZPvpoTow2By7p0OYkRTvKpU79rmVsjHJEQAQPk18QXe
tEjBk/YRmzwvMq8emtsx/+PGgNS6LYbmkHcfAcv89YsYrfKjShzMGGsP6NCm/7SjHyvQwhVoT/Zc
jC4RFtEuG8N6AvwM1hYgI02hESs/jYP62M4owAjXssiyWIXtEXGtBZ/9KDD8T89tdN+OHwn73gGu
Nf75TUbvhG+uYs9N/iwWwGJXyfJYayNegmzvwrZXzM5H5D/hg6zXqJv/AB1BVcRZ/tpxels8tLL4
5gh+n5xzmXSvIjCO/Jfi9dvnuZzgkpAfB4+62HXlN/AtU3/FQc/YjG500rvM+RqFQOB2DHwUBydm
PZX3l1BEmGN0ob07W65zu1jVzhaMeYdHnB8lQmArhZs2xbMLlM3bDpoJu1HuIrVQnV8oEdsO7mBa
HX3X3rooTMNCgdBPDy59XjQHRwWjr8E6tK726GRgxAU3oIxPM8HgCuJwKRFj8XfB3rBD1P/WD8tw
qaTG6K4dwBbsOjChzL5Y9Btbe+Am9Y0tQhIWgERVDMMm4PXkKV1fEIfxgnBw0onuVOXv64eypg9k
9P0sgKksWRt/1pTncR998QENFH05IEKmjGH4li4vltEjTmW02A6xH7x6DMFDJhj8JcBwDpAv9Ev3
65cxlpQgdnbIe5e8NfdXVfLB7doNUgcToxbuc3q4DPdeIFoelpwAEmsTmubGs7DCXIm9xMXCqJUV
PIWOq4hsadmb8SFCEGSGMTMNRTDwbSC7Nx2CBEP1pBxkcIzNSVJ/mjjIKLeG4IQJmMddsqlcf4uR
/ZSzHgIkLRUEQ8ASCfiUM8knoQk6VtAUwjAO0oxC07phHSY30Pf0TvUP6+ExFOkxnvV7hhk1sA/r
O2PxCoUZj7PODga9lwcUifQC+U6mJUzHn5bpiancg7IpLfJ0D0EDYgJiL9iqpQDVxBR/lcau36pm
abtC4CEYEhtPL2xvbIluhdV8626GdtlMlKCR9x3hfwp71vgjrmriMNhPkqw5EFF2wsRkZYhym9R6
kP/WFsdeuK0HelxLONv1fMfpivnir5P/+NrD9s/jK1/QbjKi2PgJqFXJrY75lWdDei+C8kzNwaVP
Lh3vslBXC223sFJyXiDVeeIW7BjmB3zA4kSgAKQjLCRYLQO+EJGONH9Q4iocic1Dkc33Y9L/gHeu
Df0P/NmGluAM7DDqJDO/2bguZYFwmuNUbY0+2g4zwZySNbG5IKaOOLrvU3LqnLv1DxE1I1ckmi0G
ZJr+nvJ/zRxkZd+ro0MyX16wdeBzCSmF8F9jW2ZyyMvfoBBCoOJN9vPM0pLwpYwNzWw3u8p/qviW
KAzOrHm1c+VK48AfeYWw2AjuvcAFjz6fRiDnU2yNz+u+tmSeH3zbEJRUdPEQRLmLgc7pCUI5s6YA
MybzJlluRZmyBaym2PUectHsci6LENIWt6eRfQ3ZaYTl2Sb/HRfrA6HSZe1Y18U27zQct/QY1vu+
a+4ipR7s/qsgYVLM3APfsNDVMwq/3P5gwJKwm17d4ShKaMFT3qa3vjbxlS6w5f+69MWer7l50RW2
/4nKmCaJED7RjXFAA8yGfI01cvomtpkfN1gr7HX0yT9ql/GmbU+LfV317CN6Aui/O5QN65+2ebeQ
w1gSmshdXvytx2zH6JJ5lUDssBRPQfPmey8UKjAPbwT4reVXQZQIoekOzGGIXcnmvzF7W4/KGn/O
ItavukTAOtN2Qkffusyn0HJt8vt5RX6oNuanw737NOdvFn/gFWqYzZAz+GRxptrpC0F7ul2rrxfX
uCdW5MZF5d/jClFMMjv5V5BPr1quftSYo3/PKdZ6XFeIigp6VIPQN5ZQfDvg+0gl+JSYOmUKWTu8
0T2wX7Q1pv1e+J8ejjF+k5mDaj01p/JiLU8LbEXCNXI4J42xtteX9QVbf4P1DzK27XF2vN367Obe
I1+IYAJuNyDbLYBuwcFRTCRFzDsnqG4ZDTv9+rG5Es3R3eI95dUzwvvBevNEzMC8KJ7468IEmiru
4qVAtZ9ilbKfcua/62+/GREirV+tqq7roza4bG3QJUU9QCae0Sr4rQkgRYlf8r0FgOX8ex4GvCz8
bAwnPL4T/qj8CFb7XpCbKrBe0PTzPx46rs7EfFvvWf7KqnDHX9c/pSYaGr7+jofMtD74ntZvNvVo
g3kahUK/wUcShyyfq4VVJhpM/iyf64PGr+Vj4WctkC9T15kFvQ7iCSpTFnYFlZsP35JoLlovnaHT
MsLgpROcxiqE5zOUZ71w56LYmwmQwHgqw5w0dYucMBYFxA0H+QVv8I3rtoeuHh8zUD5VSobujEpa
A/bIFgxK0Zu2e+LO/iVzechVck+QyVvaKXb8GTpKvHzO1axZ29btqfSHZ2aeHodTM88eHQcZVyi1
DPRjyzPnunbce9jue1U5hyUYDuvj0ljWgWi1scCypRogxStKMJuwKnsNbiCSMvvJ+AwT19jZWYb4
q8ZUugwsCX8suggFeS1wok2jyPu1EJz4rGo/3QYKMNA1K9MbQRTvemcH0PrH4tqynfEjEkoHl49F
AbZOALci+w/htcMYj6uRQFIarAQmQSiJYJ33y9fL1E0cSNadNhM6CvJesYvSqBymZrksAuGeNuk8
+g1T2YTRW2TVJwO1s2Ynvd69k2/FYnL2ZK0eqz4/MqKY8OmT6Hors+XOtRX1zxqivdB6jegbKHoQ
rKiWZHA4o5nFSonTDA/9br3O20vaYCBE99usdX//jEYIZ08qvwzhG2itp28lyx8C6Fh9OER49LRg
i+FYp7mJdtFiPiBKesrN5s2yJLL9JZZu8FNCvbkhsrSJQ3wAUT0zz28EdsH+BIYOYWoiaboILtf5
TzVR+9Q6+QodtAMa8Da3LbtJ3Gm9L8WlVQk7U2a/dlnfeybdn49KIA0Z+y4Q03scqCVeATApSNb8
nnTuinwF38AEyfdD0Vp/g84KFDruBFhDu9BE9BrO7TixJuGEePbnzD4A6MGGHbJkkzUymSRIZpJb
dWzkWMgRGJPOIpkvRtPP7D1Egx+3WbCVY3nOLlkARGcAfV0irWcFqwxoTvzPi/6/Pgp4BgCKEUSk
EKJ7+NROmh1a4FMZs4DKvgwfGcSC6D0x6OSIdxi5QABAAIU9w4OmS16B3jN0HiSCFABYsaDyucO0
6UlNyxZuj45HTvS4ahFWNe22qORxZOXiIulZ+lh1FsB8Mn6B4MsKkL+KTthISObFfCn1oYXbLFgU
Nae8ZUmcdXgD2ZdE/r3qxid2qVOxy00c8HlO64Fof8QZwgvWM7f9UWhligxrVt9Vv8XI420kYLa9
4qoNnPdGvo8a3LZN90ma5Q7WJTzVlS6+65ue6Cz9Ms2rHae4G1T5UKfjW8ltPAzmLas9bGf2cbb5
RlsZnFOazlHmzzQ4T816LxsVRo8GxLCw2g3eOng6JqpBQ7xPEzNNNwi/bYPFUdfv5pxpoWMfDVnF
WUk0nbkA2aXhspRxR5wT277Qerb0l/xPopftk9J5KzvjsST119Z03M1VZwKuX8jMJzjWM/0NfHnk
0JS+ufJwO4n61FsoUszpFogcpBi7ISe+KWPSwyBGsWVM1eQfDWE8eUl0cUPz5JnRjzWZ647j1RCT
2szKXY5ej4PUxfPBeJsNJ0VcUOH4sYkrRozKbxchezJRmB0MjbY6GoQ8aGf5tWQ8Dfg0NKOUi7Dk
xsYFLIJU7ucUZUNKWZFaRcItbrEtBbsDYwhBnVWpQwgHxmEqCt/B2k6l+xU53WMwd9bWbJkQTSkM
wlQfZhh0mwYiBq8vNz3ersxgoAIIwv2vy1qmbDiYCcVUDwBEDTtXqWNQNhUhk+hVlwkotun2AaE6
5VsNCIiJ7c43CE4KXSa5hb4zEu/sDPZ0SOSzU4KNadzoWZJZA6u1fLaET0yKkNvS4qvXVg0GiqEM
GYE0iEkfpxOjIIJ0kcbkE1v2dn6sTCgNQVRudThhARblXkRrph5TBq8gvbxtlvugak9BDY8ADXiP
fYl8lu0AzgOzEtabmaaLWgc3vcK1v3Hs6LFkGOhpP91ZqfEri+x3oJ5OTTXeDuY07/yoHDbf0UKq
nBU5TPEUwmP/DuBMhxucvt6cLHQOcwbwyyZCY7Hj3Jxl3CbL7+AzpM6dHqA2xeaGIK0XEbEtw308
gOjJwxg8OQCwHKU8DnpkPbzgYKxcxgfU8SMXjjvBbIPU7snfxp8/ldEP5yDId0MRfpOa8leyQ5tF
E+297rduhn+dP5eQi9UTm++YR4XIJlAFtWQiKx44d28t7TEIH8bDINVt3ut90hKaFAXpS93d6XD+
6le4ZLXAYJ7XSnSivLPBdAa+l9AVW3eZXkXAnvfbLX5II7F2dabfcHcicF8o9efefMmmIMNHmC6x
siN7HxoDO7OwhXPSffdeam7HaDBvAsVSvKzekdg+zA5/IxszQCaM8VIPbF0zdHdJwhpRfyQZJ3wu
aY3C1RtUBSlPc2NmsbAW/AX8eL31xnyo3AcI5aKQ8JbaPNnwNHYpF5hvKfcY2MjLKqvem8wfejnW
CBnq7B6u7J2xSCMO4QsSS05pvyqJ8npd0bivfuKv/w/Xw7USjt77dTyJHHeHq39lrr5yzW7ZDfMc
6R6h6MhVMEt0d9VgN/FYuae+9mMixncGB9p2QaBiKDNOhUvUh62PwuKGqjG6341pdxqYiJ5LJBzp
yg+GXd7GZo8oypude8kysGnS8zDj0beq127S47bsCiD/GCwRN7H3t5fiKGdUORmay6YHCpQaazbs
1tFpu8+MlMndBuqBuXWqbEZW18S6wwVjjZr7bqlAhTF0Ayn7VjQOgAdelv3YM/lRGcZvUWINsLnQ
cyS7mbYOAv5LPFTqvnNZYhggVuXYPbVqPoa+AauhZBcx909FCufAGsnrmfyzkUWA3L3HLsmhA/i9
+9JgEcLmAMnDaFEVqDE5yHVsxJeBIQ+2zsIMI5vb15bkZL/PrzrqTmOCib7ssX4N0sb31TqsOPjX
wRVYUPI8HMB2hhZ4fBwiZR6zCmKsyVugFyCQpRfoPbKrjDjcgwtbpgoxcyU+dvCp9s+50Tbbofcd
6nUmCX6HolHjRs15AfLBE1urI9VcFceOcBa25izA0iZDzMAnRIvFigLUtrtonFAlvkq71J+JNx/C
vn8tJEQSqCBU5wmpLAPF4eQeLa+w94kSVFEBUtMIYvd2WpimBbZ4KfDSHTX+jgDZVNRVHWRvmNSF
8eZUoz533rdgRbCOwwsmkEFlP05Q+VbfyXMtHXngwwCeSTBTw7vQWvYUKyt9jBDubUVgPpkW6nex
1Ps5IfGimoP95L1bKQ+ttzCW7C12M7g72qV7CFz76qapZlPm/Qx2EjDUILxKoXnroxxLcGi/LroF
1VcQiDGHTI/y1WA5Xzt3/ghSBOqt3T91FZMSZhFUJSmd/gigLjGREWaapUE9MkJL8uK14OehG0OJ
V4/Vk9b+Nlk16kEW3Ce+NG8rDUxj6QGs46YFUbTLVjSc66xMQqyeNCtvVodqbmwuIjLOnk1/O1sL
Y2jGOlVKiU+FizTIuvMnBRLDQdg3wvGBjMAUNQg5bYrS3EYZHp5EjnSpw6pFFXAvASYDUiKtndHj
ZNFTzu2QEDZB7harrb5rl0OZfzYTiW4DzfIQ8otNT4N0sdPnKqVeJIQEV14Q/BZlGhySEgtbsYph
w2jf9xEajgGtUSoPY2V2e75exIoTfCuTRyKx1wVdsRQHY1ABTnP1VEzsqLK1H87Jwp4DCLauO90T
eJmQZIsYWSRTLNPqmfNy2RfUl974Hwgos0lC1yd/nOtYiShBHFqvHlHZ7qSpqQKWKLzpLFrsol2H
QwlkmGwZLnLN+PSygfA6GytVUkTYYftdkUzeTqiI0jp33IPtVIS7j8zk3HBnTGhcyuQ6FeEKPskY
ODj1YbRmImyUI7ba6k5lY1yGiQI6gt17qBnDIPVpt+06XW+ZnGbqhl0HjBbLQMRYVHEd0Ob2mlTU
sQ7vHHyQWZinW7Pzv1ufPPA+aKmNEQ+kvr83bbRFIGfPXcqWyfCf+0iy0Jq5ez1NKBhxIoyesvIp
8hkPBETYm6u1zckbDh7y44mObIrkIaMAZO4qCQNoOXLbVdWardyQKZyBTsBoHiYNNGvCzrgY5n4e
DJttwDDEHqg8n/gfJawYmwcCv5RfnXKnYd/BBKeCaALnEm47cwGL6gL8caLHtjAQGDKn9pwiuMHh
Mjt4kMy8ebHGYyhSbLjltM6R5as7J4AWTA+CmRiXrT8LpJv1h2/SBlb+zFhGnTwHYXSJNjaWEyw+
uQzMd7x3wEZP80TKbRPJLO5w7iExJQ+16UGYk9ZLcpOe/WrHhRlXFkeXyMKjniGTFR2Wrcbh/U2K
uy5d/sqagavnM4+VxtFqKSGyOvkyJRMnhsUAofwnp2O13mr0WQljpixLAF5znQfw7ZvOphcVPtDZ
8o+cp5dE0XYGbcY9YOIr9D1QhMVLYvdHExi4JVj82LphDWUba+JycanHAMc0E68bjhBaTvQzvWet
btviy2jY4E4+4222mVVHIAfmf5P5/H4ocmR5/oeVOsOudQvGzw4YEhbMN52PCCgtV2zDzG4eoNnR
olZrI2Bg5thT8gWQwMzxl8E1SZNS7sbcuUcmc3ZAfI16tVbQmlCWFiHQAjsCsuzs2tQbdz7E/Y3y
5rPohpRc8fnHdcJ/rr+EpFriuLPUcle3C5nznguSMHDfAG6mO7L7/sIAq/6U+3In5QkRXSfOpUV6
gpPCM24V7SMPkJOhGfNhP7qt3gOgOI958uBgeFElxEOYesvW8MQdg6CWw8c5AQyn1tFYIrRZIHZz
kdlFDWdFVwFS7ytymaZ/4zQvO1T/z6ndcnCN6EiC/Nfu4aii2bbz6NTVRbcDU0loRl2+CxdlRu/c
c0qOOyGHl6Ufv+3civ3Q4J50+n27eKQZNbBbO8FzA2DwTZmQedqFPa0JS5PDGr0ACTgIRvhYRM9c
ufWMQ8TJKIw5YcczPicT43ljFdqGism0gVZDM0FRtbfsvBIzscxWG9Fzby1ENQloKRNtnLYK6MfG
Q6RXwqvqUHlXNdkcwa3gRKdkxy7ScN8SNcF5z25IDfVDsqqiHfHSs60TtjGdAt2oG+4mCteScVXK
qGb9kbR0MGCFSHn6jC1a5GFj9codUE/W80Xw1IbRk10PmLU61jElcy1rxEFXlSXNNkmJlhWwDoCw
pYyDCK3XNlfboZRHG06GF2aXKOPlEEpcmhwpAvk495WYXwfpQ826DH7NwKYqktcB3YXMBIiMXPFi
DceSlEFt88UVCrOgM/pXdwl3TqpfuxrdU2kwiwS4emNFCnw4/5JvB8DeDeM7ZV3JEPB7lDSh9jIy
5NMDZju4f+hMbuso+CtNfDoZIzlC+v51xAVvs9r7asrkAb4zhn7F+L/jILO1eRYlWupJfnkBSxeU
CX4uroqN2dKxzml5faqRmXyJ+gdWD2YUjMFNQcp87zHT9qCTCXkfzIzTTZ1cNJMacBAF/O/ox6jC
B7y9eAzCVQDPdkzJeV+j8jTpMy355+RcQo5PoVwdZBYWW92kL+mMQs9yX6PpvUnGE6F2TA9CrsfG
IWKhTTkKk+oq5rHfj6gYjkrjjnDRQaB2Kj8mCQXNLRjhaTBzQcCPbWekU00hHEAX6t+9ixvNYCfp
LTORQ4JLJuNiNxkIDrX8mfoWd06Xv+f+mfwMIoSS/KOf+gNC56NBqzl07jtEGMQ9wL3mSGA5YT0x
w9Q1eRUzB3mebq1LaRlfDrvMLELSmJTdB3KeEO8P9GH0dpPnweQekSpjNQdp0tlsB4KsBVM4WyYJ
I8wUafp2a7YO+1TiMRZU+ajGJgP2n6N+U79+8dL5ZpjL7zZgMhlknE5ZmJRx0EbncrDnWLMs1zL5
6JwCW2I//A0pcnYDerf0epzRlkGtiv/zhsHYoWl9vVnEcyB8kLI1tov0LfH4FZgKWUGHzUuSg2cR
qmI1TC5DsW2dwon9lklcYBf/PPFNL3jp1gWImyBnh9XHjHNwtg6quSg9BPwTVCIMwqC63/QDYSIO
mclLGi7bn7mUDwOF9bZNrYsoW3BzY3mqsuwsHHE7mg24UyWfCtjataDQS2snbnV/SX3k7TKP4A6o
+a5rGP6xSxDuAvS9vsWy1LpM8FP4nLodNoMf0CakAD7nhLF/EtylbXZJ+EEThIuGms7NhB204P7P
gEJsU6RtdUh4n4hSNIpN8ehTP+OKYF6XqfvK5VAZqpJDerIuWdq8VisepwI+VXML9CyGNPEJ3ah+
Fxr4wsfG51ky4kvxf6O5WAlXnC3EaDOBYm3gkeDkdPdzZMa5D8HLZFwt9NtSTDmeFO45K7Z9FLNu
DzyRtBI0m2ykyhH8+mRPD8oks6WFw5YhjPVr8bR4/rsRsTa1swRfpT/vpmJ8MMvhQWackEpZBhQz
FGkwe+0wjwPENus8C3stz2WtqGG9pOfY7DFbjrd8BnA+cYaYOn+jGrrUFVNLrrWXZAixwk3A4Uxi
9KZhuM0poHVuHt3lnzWvaJIwo1GhJsHlbXCxww9nv1iVmFxldYUZ8UAJ8+jlE9PqgKZkHo9d410n
qUg/DG5ty77kRv+Qz+j3DEe9iLk/t0b9xWT80e5vRVRdE6mIpYjcbcWop6WORNI8Dmvat3Po5RT3
EuFab8eLqn/WHyNiMKaE/+cHlNWO4e7yfPxcWn2OBn2gJwZ+tLzUkNrdGa6qaTXx4nm72i6ZA2Xf
kTEhTwUEhuC6rTwaNRvsdP00cbbN5ePUOEemlyMy67bxsptGhy9dlp+NoafFSPpXfl1mzHHRoUur
vCuf+LVg5jsZDIzbDiy0IwiDJ8xrw+Q8RnD8PhkuE/KE5bwN0aec+um1Z+rhCXhXU7GcwowVvwy7
CVW8Qolx9DvSaxAqinQ+6JrX1JycB4MUqxtSv4a72l5/OFMVG2+IzhKHDZIKhrwpI86wYOaNusKf
go8kSqla8/G3ruovawjJIk/zi4mUYCFvAlKn6Mjy6oSz8WyyDbT3FmiQ9TLxTi6ppxbR2j1w6ylp
XyPNxN7G90x+rb/EczJeE9E85MV00BNNSI+DY1TtmzmagFCdtwJkUWOm32PBGIE8T3CYCIINNh9N
hkcNuYPTTB/twvtodmfTztA1c8jIMZt2SZCyEQQ7HIL1c5gIgRa+sWYOK8v4iKS7K0aCj8MB+nbH
FI67zd/lIEtNNAaciccuRIfm+z9ZZjyJAnhdb7unQiwUKCWbV2N8/+8D1xHifvZrB+pwdGNFTRrG
elwo9JBonDw9bO0quCoEnzXBr4F5yIe/RXVYhjAmyuoFY1EBYZgRKTmCOGdsDEb386CPKSfx1hiX
O5URQVwiAXNwMxVkofz3G48i/yin7KppsG5ahDshCSX9tz1Ayo7YFPaoKi2olGYImsBti0ezXZio
jLZA3N6ebFE/DZAYczs4pJpF/uRwd5PrShtPRw58RpjmVyIx8QvhoLbCVuYplgbSme6iFZ6WSQ8d
2yQem9VJnZSUgRm7wKDiBF3AKgIvo1ycH5IBsT8F6jkDyDlHUmzayLgaRb4wvkP5iytWFyBt5/m4
qPbirmFjQYaUx2U7/9+EY+zFu+kmuyxz7r1EMbQb7DN7rC+Q4fynm7eOTZoYhgArBTvr0UQMNFUz
slHure5f6mnWrUH6L1yXXMqBVA9GAFLsQ0AwYRlOSN/ggWTJcFvn/mHw0eFIfzrK1H9EGlLGdCWO
F/2mHS9MI5HdhaH7bSgWfMwIriWtywa1N/nRj9oZztkqThAK+ZLjFPf4Y5XCojwFyXNrsIPzJA1U
lvx0xVJvAWb6/jXH+6nkdGBxdpaC3TB2wbFSYFLq6bV+6XwfJSDWFMxj27aDo+mBRLUadDOAtjEC
oI8yqvqx9n15CFY5Q/04mvkdgfde4Z7dKfwaV6Xx5C7cHR8msarw33iiyQ4qZh7YeqpfCMYe4EDo
PbHBxYuZyW3bW1fpCeC9LZoVr2lPHuTHNqvJa4THvSlH66WV1njr+7Cu4CXMW0dQtPF6gzFtcufk
IOtiyqrf9dAeQwDZO6wVaMEaJzrahdgs9mLCZBjBsmgKK2G6f3bPx5N1tgV8nzVmNN+quccAlrc+
Jk7nUFZw8pzxMzeZecCE+23nF3CQTPMZZm18p//zS2I7Safby+W5Z6pDSFfW3XasJqX94xkTeOeU
fee0yhnz9leCq10JzfdjR/dQ0ZMH/ByIkiwWJYKlvsNMPvxv1Jyd3baXh3yxXuxuwmgh2R+oC8fy
h11lVIvqK8sAGnRcZ7ue6femr4yPbsGmZZSnyCWxSIcUp0v2nKDuQ7mf3PnO5N8MIccFffkaRbqv
qlWRVrEj9XsD3kDyR2Q4q1Q8bfPETDMd2Y8lJSNqX52gD3hb02NrOdvG89yre+1JY89l/lgAHssC
72JIpXeWYXwsGgkxsgGPQptEcRnQrgdnVJl4t2tJNDURFeN5dLzn0BLgD8bhLgpZ03YKjxllC+qs
KL1fRjM2grWmICgAOgIXRxoAsctxh1JZbOp6mI5B7ZwbQtNTdsIHvoHSpFV0SQTqWY4nAXCM2hqQ
7/U5gZ35IfD1nhMT70egdr6DAiI3k7+gRQqCu6XaWwa9k5qtg2eSKON2ZK8ULiMsVwYoY5bbaAAl
n81gb0CfmjxV/B6lWiskE0N7F2J0L9/rwvptHbsi1WM8TLB3CT6GU9n4iLDYlZ1mkzwfqj609Ga7
rVdjnMuWm6Ggy/QPRpLZDSwcrOVu4s6AQgUBrGU3nYvz0ANWm9l4mUXPSIN7pmCZ1oW9f6ZMP8kw
rEFoIhkUHpx/037pe/KYHFU9GiYLECe9OD71UmBT8JsekmOY2ssJTsKDOU6gyqygQ/yU/3XzhICO
3tBp0AZ79kUHKMUcm8iDDvjILMRz2eRfjWXuPb9msCQC8MRcpDjiw/yQsKEzSPxJc9yPUPOg0ZX2
JQSXZSLra2brbljSL6er7rt2JIgVaP2CPRRiH6uNpTC+3QzDBhr8DmtjMLuMlouHfuDxWlRGPARh
rzkoDZxRaI+l7/45Jki8HO0B7Ql0bHU0Up5kv2rMfRtmt5pcM1IOYHUY3f2UaLS6LGxtIC0MqQQc
4OzdqKlOm04yra2x2hUVMS3u1LyWigSZLufmUyGrxdRAPIH2CYmpugDZf+lCg5qEUL9t4ULDaLKH
jiuWaCsQ+IYDQ8Fv31FDcHYyZiE6Ot9Orvc2mN59sFz0MGTkJUhSVLInO1BwcZh+U7voncuCkBA3
6yC7xCJmSl6SSixcaNMR2Cmuuh7KynJbGowKVphR0TuI2StvZsdrfCfWYDKSwCwiSDQJIVH4qOmE
YG2Qe311DGdoNkbKSnTOPQv0QPs0JFj+FmS2NwUomq3PHQ5igEJHI28tHKxv9dS5sU6yC7OTZ0+S
2Ay1S4bXfIVJQdFYduQd7Sa211gHNSEQo8RJHlXvIrWTOJEO4gzUGyrqkngCwN9OI1JPH3xyP/od
fsJyMxoGR+Mc7uFuwQ+zktupau6rDumpHQQfTNQBC6QldQ/ed4bPrIi8Jmw3ndo1o3dH7F9GLCk/
awbvNJtxQ7W5KOO+kE++jSQzpeMocgOteXDXthZSooiZQcQmYyzFox3ihUJN89koVaCFNm7ncbmi
M30cFmldmiTuO9jatd/+zTq9oGDnwB7eWKM/WmN/mScPcRnUhX1o90iDxuRaOCu9Ly1OGsPlSAhl
kqmnZowAKxTJ0V4NSu2GnR2OaGk5N8Lkj980+geIPIMxtvd+pFbvwuTyHBg4njBJRmkUxexpb1l9
O2SBqX2EEMkNw3/ECW+zlYbmonHlpI3rwWPJuhh/dig/nYCCmrSN3ZA7B8vurpo7aqvd/qIxP4eK
4f/Yje7WVhZEpfS3JGtZ5/ln70B35G7EnpL2yPvkT8E+zZPFaeoASpslbJi2/GZDx6fh/gaVQMUX
SDZBy6dpokE06NJR+BR5vo30LB+9hM0d+TxVOP14VjruXTN7tYD59Znxz2xldeQF3yy6Qfw08hU6
0tCxH61ZSjVKcKx7sfTy787sH2tI1CG3PB5oRj2W6QXoeQJoe03kYFWzPzQscdXxdKXsPPHCO9hm
mcJXxDs6JdGekr0hWCe65VxNz2ieNnBzIzpt1n/dwlfDhdexZm/niFsH9in7ltMfPd8/I3RZgBrv
Szk9ceRgpE1Y1cxOh4aJGY7Nb14hi/HThMoklL++b3xydeJtsb/V4o1xb7m8FTa0BG94qxkgCEuh
3zSGAA86iynP2frecHX7Ze9HrDmT9N1Kuhft0rIFnAyAR1BN5tVvJ6tfLfigFJE+a8d/VXX1kYT5
x7UJeKIJR2PUptt3lfu4K1YTrViHPvjOtqmP4c59kC0vlyIkFAf+mQERXGNVcBzo4oV1zItJFqsX
EUJFfNueENw09h2RkqaQfLotj0zaRH8+i3u+FnGiLnYiAwTrSEfnhAXtDHc7j8SDX4WKWT2wL652
a6jpJAzw5sJZjmmIY0mL/zF2Xj2SM2eW/ivCd73URNAFuRjpoip9ZmWWdzdEmW5674L89fuwpJ2R
AWYXEITur0ynYQYj3nPOc0Yf7527m5ZTUM0cTjnVu0vnMOoZaWKUiO0wE78KlkIgi5sLLRrMNeY5
WzGUOxeJylfMWEieyGaRWtPX0UcICSbk4KrXl06gwzse90dLqCcZIDdNC5LJiL3f0iYm68S0lNo9
iN9to6YHF9Ze1GMumGYPZeou4hC6MQJuEr6dfJgCwWiu4rfZW8xcMWk8f8rXeZye4AUyWeejUvjz
Z+4Ne4Sqh2YEumoPuMBV/aDa8uxbcUFitqYSUnwHrGGjtOL17KY16OgW1dTH+9tWXLfxrpeBOuRf
sYzerH4yrhK1SARogldhPsPBvKZO8zyncBxNhrgM4xmmlsNrHlBbwBCMJeFReVznU8WALmQLkQbI
HEPlLq4Jf4Nn8MLBb1vn9IdiQ2V4iMw2B6QfgHC5g1GzSnLgBXmmEXsZOUExRZP4zHUEox3znq4A
zrmjXs/LHKiFalqgoPBWDwUBhhpIHGm2ngkBeSDzLcUHiuPjPU4ldseW+oy6e6PY98tf7kCRNVMG
Fc3HOnvP0KhA+HJvVEyGga6ApduNmhgHWbTxuqzHp4GKktCSeDO87ByEx8BWEqsyoUzbbLcJuUjJ
b0EWcchwErNpPeuXFe+bDH+GmTIKF6azt71upK39fuLiZObGg03gWAXcVKXKmTRR/OlE7W0TwuWi
roythiS9wt4ynnK2PZH5WXLw4kPT4xqf8/DUFor3oMUA7Oa5e+0ZhK5Uru8qS4zwsW1zU3Zst0Jo
azWbogC1dyoWQRY6RcRaAvrcpPWAjSS71YOV8N4ZasTmFZ+0H7mbUX8JS7GeJMv402Jj6LsGurqz
REjt7Kmyxrdm1mQEvenao09yNWjA4BleEzyAbB0pwoF6GYMD1fhOrbY7FWkcriezeKH7ceVirbnu
X6KseykUt6KqAj7Wh81xchFrwigU667u5WZAdOZaR2uv1aSu/Yh2wJTmZIwY+XZWprselpMTx0IR
mIohLzN3zO6rNlX2rmzojwdHRkOxma9Yrfinm+baKkGfdbiSG4Y2bE25qHzycXBn8rG6dxJF+3N4
G0UlUAHwrmVTfblLQYDvgKtJninfm08+FsnM5ASS+ET+ZqM8TAmWlt7B6y0Mpu12aZL/DF+bjqpb
TSbXdI37lswtVYfzBq2vW3X22avgNIxT+MFM5Nnxv+dhiJjUY46ji3qAeuuzpQuMWyUQ50Cl31tW
9yREcz9SRX1VKARJMxjelkXDJqFHbYR6yJLk4ob5lxGJ7zlhG2KlCFrISR04Y4IsJrGl4EUODMoy
am+DeHwy3QR3Xz3t6qz+zoQq1oVFFLHJ3nsPd3uxcCAMb/RXqVO8tgvPyjLbT4ehLg46OuuRgV2s
p61XvEgVtWA57tuZHCK58ieplWYLle4j/SFZh+NiuHPdlupu+xAsM/nGLD+CnI9EY7vPw9IIHxse
wU9OJImjDmH7YjrgC6EQKGo3mTMtMhvSZ0eBXJWcUii4Yqbi2LcXEJT4zM36kBSIumaAaOXxHgkB
iJWPYndtcpmKYpuL5JxaxobJJ8OWAe6RU2Y7btmsSjEI9Yz+CxuMgeWzKrUy+9BEa3SbL2wHZFeC
zM9apCn9H0AQrRQbU+2yJsJ+BcADDSN3i20EI2jKu93kkaac2jRbM+d3eoO8vlxFQ/ll53DHShlu
khofmOoFCENBfKEYHmiMJJThevfB2L223sghWwCJlfR2xYpDB1ei9IAJ1J3I1wWeF00TDyPT31WX
b9JiqNYcidhrW3V3NaBog02xeLXiL/BO0VUkgLRMTbNrlWRbhJ0hKT7MtrlzB+t+iI3vNvO2OROS
tXSR4spqeJ5dePAJya3rdhy/nNl4//nLGDn4RBsawjWl4I45Et21q1sb94o2EdCsuDqVFkf+dOJu
hm/9ZcTe7g7SxzpT4/LloaVhprbsxxHrM6qZiY8YlveJpWuVECp2LcVxhIGTtqkZmRyUQo4daFDW
/GmgaOLTApTmN89NX92abftr7lD3lwdqV+CY6cV7d9girGabddYogrVfWjdNi3pPTsPwBCPtWjxL
FXYsK+FN1uFp47o/x8sDFra3I1vBeSWQ/DQ9qykSfWYeoqB7prY6orepztemA9RKDSsqGwmfzg+l
DW+jJrJG3ksfcrAlE81q6zqW9xFnCHibe1JMoCWwsK4q29paTnnGVPfL5eR45Y48hkRlAAerYzbB
tFXjSmruyuzCcZUs3MvKfobeTRJQjBevQTeBHKPD92IK57W2ra+B3MxcyJmiRshone5fXH9eh7nH
DZchnhG01tasp1PQKMiUSNMi5Fxp1BXeUZvwc2AGRyZb0ZUGt5tRAY6cgXjMvYuajAG7a3stTB5m
4NEPL1CZx4qunzToVwO1s3BIQ1QYbidq5mjLvgj2b+GcauvaFAt7s8PJHYQlQmXClBYh0doYofnb
t+gw92CzGH1kb9As70bqTXsfIdGh24hxgoS+Q/6kteNn5kLxqaacoZCPszXgb+r0g1O6qz7IrK3f
kAsy05yYbmhvw4KubreiNdlJD6LQ2fWCsrBZ0Uk+GvnWny+u4YyriSM7fADYWBkjRp0W+Ahj3mU/
ZjNs28UL04gJOsoS1Zjfm3Kk/MilmyTvlwny8k7lNDWPBBdIAaFQGvgHGkNTQiSH38bSwzIl1rrR
aDtl+WZ55T4QDWlzmhvCjkcXTgz/dIZvIKQi2WgCxvGRM+OE5PSJlXNL27CyW5JFM3Mq30is61mA
NRu43rqYojyTZYA27DfLDgY6UlBIel57qboXcoxilRpsXYhnL6yUz8rJL1My1yvRW8F+Ru406olF
Wv/Gq/QZFTVjbx3tFqiTTYN4IHxqdWpmcAlbLoPHqcN9Xduk1w1yu9bYr5jn4lfEZnVdR/CVmmL+
CEfP2cgRjIs9/qrEWO1CXESlmB3I9PWeIRM5cUWlW4GpCE9R89miY13J2S82rOmDga/OCkFAhN8h
hugoQ3OOJ5jqhGiO/OGGKRUutAngnFecq2rdpKCCI7unLcfmpm1rH5sPwJia7R5ZwJVdkjAI6txA
XlvMRpnk3WZ6H2PYvfIX6alty0er+N31hYNanf5OIwjMeAE3fqjp7IYgrZolbBVL+6e3sNcz4Qs+
SVQgV+M6tjiq+NzFuENRtBM8jUxG6VLZ9vGT1XuwFjz7gah7Bcpu3ZMj5v1PXrK6eOBcghuWV4Fa
Dz2ppUNy00wldEkn3kwVQDdiDfhke3mKI/zRjmYtrxz2wy5Td/ZaGzjhXJm+us2lXOuaIq4YIjpQ
GUa4Qj7NuSC+lAOcsaw7PS3x38oX9GkTcQm7Y1GUeP3ilz7mZDEHvwqzZf9A8ZVlQMbK6hcXaZhT
7kgRQFd+MSH9LIfFQWoKxqXdIScLsMHA3Wd4wOOF4DBoBHuO41XAyzFlKFzoE97I5zPkOIDVHpAp
jXSEsNAH5RyTz00NRlVJfMmSsl+bfmxeK04PHNfGgqLaVt7Xo/mdk2th4D6Be5vj+tZyM7UTs+Vd
uZWghaF1qBDwrfq2MbJ7IyFs55boVQWdCF5cweGuyZbnE4vOxIrjTojKtVk8MUofV0M6eNs+9N1T
E8Qf0lXPzeD1j+GMXNF55sUMyuGx69OUjxcOXhyMe06CwwvK3rHvjI5Jlxs/JFh0zWwaeC1HyUMj
Ibtq6DSpTXMrU6XfhUdHYtYyIskT+UZgv7kbVW/vHRq3uGjNfWvThpC6SXtxQHJywF4CFjMteQfh
AiSZ++QbPvjZL/i3i2n+9jWK0tpxOI0p/A1PoTssQ6/u3vc0YOYsnlo4APS1WUbnrIpgrAmD4tIi
llCRo2TWrVB6pRd9BimgSSp763ue2Icu3VvfFMEeXQpJKknUAek0OZW4f0/RNL2Vw0wLQw2ndyoS
3z0YoJBGL7z5+T9ph6/tYOO+CESA1dXtwpvYbARtS2zIozlEM/FtB+6iMphkin5GZnuVo9eShHGn
bZAz1sGRzsBG5iHpArTNJC7XkZNT/TGMvwamCTtjtkJqHVzFDrKn+a6WdEnzn1LTMLZCZg+19pNj
o/P0WDgMqLGIZnwSITk0u0DO5Dh6e2tLfc6dsjwE1GYWk5skzGfCamMKUaxUbZC2ZRJ2ZyoTslQc
mxuPnveVAdV3bbvTcM4Kn54xieCkG0rrulFjLI2sZcfx89aww6i2XEpq0+Pe39vSStZ164YWs0cR
YDUqg2MV1ktcjLP+5OvqjTJuWED83MbAVHoOpo4oIHmT61R1y7dkOLNddHTV4tYQYRp/Fi5SuT3Z
m7+96LNpT8cfj4ylVHr2QXE5UzTtqo60s87bu6bIr8fUHA7pqBKOmX50Mzr0B/38yV7aS3UKeG8A
Wf42SeNqSOPgmcAwZdGWCI9ydJcbEiQRJvggBlQM6DyNh53MOLBV9qRvrdrWt7w1RMp5A7YOXbfM
7B3FHTp95caUAEMz5jsxu8EutqE7IJ5vQulxQG0w5E41DR40ThWPk+OHj/l9vdzQWrOTmKQgo8+w
FGtVMI3rX2Soa4sz5EZ6doUBhLXQX67E0IzSY0tCv+lFeQ5HzOR5k9h70WBfHVOM4h0br4PV5RhV
KNyt4bpOz51dUBH7t2s3X7Ipy69KSSvuKt9+CN1U38DZtLbucuViW0lOk5MY50w3z1ijp9skb+Mb
5aWoE9YUf44oLBDs8O1gAix38P2bY6FjNJvl904D7VY5sZKRbWpAtj8ADpPy+OMk2vzts2+EuFBj
iQ+JyXDCsgZGzQhp7Pl5iDQ301qDx+dGmmFFQcvAq1hiBAqhjOSZOb1MISpcpWmo8/HDtORFbn4u
xMZZOglsme/4NA+4PHWyR4dimOTOdHbafbo2yuLbSDpWeRHZj//9pyJMMa0srxofCL2OQnaOrll2
u7GtvxUAinWeE0aUPEufCMGJe21x63hNfT0T7txFTQjaTn4hYmjK6qv8mNP0YZVOe4lM8+HnPaLd
dOEOMXloo7Q8zQLuLsSIvRFV8m1QgIczwTEyxgJod0euiJLgKYDw5CkZGnvtD4r3y048LIuEsU1R
OI+6m1EtbIcNFCMD8H629RLl5rULAObSDBB+rQjt0KoPTRK0l7xn9+H59R0hlXs26u5t6aruqeYI
GuUVdbMNerODQqedqTk5nshOFTZlTEIbrMkO9oGpfnDjZlcb1Wfs+9NrLShOrPzxuWLJX8dtyKA/
0+nRsYDKZ3ab3Cm/PpuD76+lCMo75p9kA+icWoXt8mpQhLV1RNj8DOCvZ8cdb8jIAiQcvHSrcQHd
N6N31wzyUFXENDNLunuO7Jiz0rF6yfXvIJqhKJYL6d95CAPfeXBtjwOLk7y7WlPqaHAEDrv67ElC
/LYN8czuTpZjGpeCNXNtJCWa/hIV7m1ZnIKK6jDkU7qLq1TchjNAUjXPFnDPcliqbOsz4w5OJLJW
1SY2v8bCiva6IaxUuWQVh7AYV65vQVpSOtoIFU7vCwp6Rhffll5B0JIUtTk1OYWDlFbSBi1vLEmR
Ua7rF6J+5YEdA0cbB3t+wkj2IQdcdDUYefKNdrCddHRousp9qnHXAoywzNsx7e8Wd+o6HUZ6QEkF
bICbNPuBHr71z8diNNP4FEyzOI2G0Mg1cPvCJuKiGWz/Pl4ZZI82xeilZ2ZVxmZqnJhadjjLGbBP
2UxiU2UWYLxwVEfIKrjt5yY/dAxbDtaEmSZ6FIzJNmnuglavx3qvHNVsi6ogUFFQNOEs7rJKp1u0
Qmc3p563dkKwLgTIbnrJ4SaJJMs84cHESyh+G/xDnJv66CUMBEbNxVkMF42zcWVikCJ/UjCcp+Lm
BzGBedE4WwR7HAsObkieLyryXabR04n/XYtMnOCUG9uuG8VunueLJWCBNALfZoxYusbDzIdpDI/J
SGWoVL66rht6gdquC9faJL/lkjZLjOZWpT7qDxZcOhxpo+/6XYSvfc7kfRM23V4ROxudNDvh4fJ3
KfdRAKO1u8Or7myjmLwHd9R4h8Zw8upo2HkhhX45EpadNXBpzHyBQuOPLofokHaV2pnBfCh1w6Y2
9zgKwcPvPWDIQbDcnYJPo8mBItTEqfO+Xc+1A9fGD7em6ztXPlF4VbRq12XirTCB9dWQaqug8q5n
D4Ogb0b7yOKjQTKlJnGQ7nIuxiIJ5U2sBxfOdE1PsUmbcCWOrG0l5zLsRYURf+TcoZwWX5Qn2dYP
bb51uSgBHXVyWy4FgUX8hg4GyklYZJQIXE6G9dDnxnu8rH9Ta90OLOIMVuvLlLo30YSgLyIxr6xB
PFtMq65xpy/eL5VS83XCeayfeTiogrh1ysZcT15hAp2yb1UxHbzQPXCqQYGx+aV6Af0TjmFShGGQ
VI+9IXOwCiMbkgBLbkHyRuXG79IAPEzAHGLgmHXrkm4s3eEEteLs6BtDeIDX9laxUcccHRCb7rA9
VmWxEvNEqHj+rWWu1j//LHenTawIrWDavREmUbJ4bqOzxwscQyJ3x3lTqpFjO7LTtbA1El5NxSvO
YjtImqPvUPRhEmz0RH1f09LLhnfpZ26+G8b1KnOYquFEqlyDKDXf5jiRd9WludrP0sPeWr/aZXDp
5PgdjIRI29Z99zm4pZ5z5B3taNNLd1Jb2L/V9OxFSKQyHeHqDfU+7gQEqUWt7HLJvBZHcMMguHPg
SCcD6YOOmA+nfWjHHYgyjfviOlwIqK6sTp7nRdvBEeB/kEfWXYcX1kKgaK2UKWeVrzjQA2lYfmlX
62e9lKnnGTWaAm7FdRcf/FEgw9mgLYqKxEyZbK0M2k9ER0kY3ueu7k46tqsVMs7JLotzp6jWofKS
cmNjWg3zJc+x+DdyOlTIrltKU54n0zz8PJB0hm5bQJS8Y+MiboJCQg8AMC4kow826HFGuJ+RbLYy
2+FOpbzKhtc8WCGegLwe7gjjZyvi2Yci1c+y8jTIJ5CypEipopjEQ2JNby0X8apbcit07wHlZCCG
xTB9q3v2Ri5XoZPS+RhFd1Mpxjc3wfBSfCUOU8AhldAoZoLKrtinsI26cn52J+6X8Y0n6exoowq+
zARAiJV4ufu+ogQwF14829REXWAHHDsgZq3azjGIEnskrmEb/nPfZHAOWNQwzyOF1Bg2oj66g4Py
aTcMtfRAHwQp4bfCUYTEcnnrTuLJNbChcpBi4lNm75gd3XWr3h3KCwt2B6AYGAhRfLJhFuWhiToY
oD2G6nHEWcJIGN7SBrOud0bQfLUkScLJ+YjK4jZV7c/r5zlg19K43vgWybOW55pWNQMpevYKdJef
D1nZ1HdoKHAJZ7rkFlusH4l9UeBrdgAoMYsN7kNmR50b/6pszhDU/D1WTZqcMpsziF0KzH70QP7x
p//463/+x5f+3+Gv8rYkG1MW7V//k79/ldXUxGHU/ctf//pY5vzv52f+63v++Sf+ehPTityWv7v/
8bu2v8rzR/6r/ddvWh7Nf/1m/vW/P7rVR/fxT3+hiDjuprv+VzPd/2rh5/08Cp7H8p3/v1/806+f
34L14Ndf/vgq+6JbflsYl8Uff//S/vsvf5im9/NC/e11Wn7/37+4PIG//PH4QeQrbruPf/+hXx9t
95c/lPNn6RCXk9KTri1c0/njT+Ov5Suu+rNlWaayPY6E9An49h9/Ksqmi/7yhy3/LGxHeD6HK1f5
rsdjaMt++ZLl/pk5mZT8R9+3Jb/xj//75P/pTfzvN/VPRZ/flnHRtTwbflH1t/d6eXKYtmwege9Y
to365jmuyde/Pu4p9+C75f+y8ohwpW362yK3ccuodOr2Npjxkw6V+BJtgQ4JscpfcfcGmJcy8Y/G
urhtZlk/k/nS61C1CSfhvOK8V5f4DVSd7LMxRsCquhTIbFbF+nXqzeSFbx8vCo/Vbiac+zYUofF7
jqS19ydJ0Vs4MsQIw2z9D2/I35/zPz5HKf71OSrF64RDDd6j6Zmm+8/PsU7SmdW9j3dQP36PRlOU
ewBnyIXdYPrMMI1mnU+GXAPXC1jLeyKyDnmr+PQ/P45/e6k9x7akwCIgpPCVWB7mP7zUccy5leXP
3TowigD6krIZOioNXfWtNIcO2fsf0EL/X88ereDfnj97bIltxTSlQNmQ//wPB2YtFBENeHBA+TeJ
TaM41xblglh+A7kJ0NjWgaOcCTXE7YYNfVDGFmEz+2rhQeGMEdZd780j5cO+evYZ7jxgv0VbMFn7
byNuwhsQn+FdhyvlJPAF33ipD9a+p1tCrpIySXoyjF3xnBsEKK/UlOsdZXxEV6JoYDxouygHedR8
ujYOGJ2H1kaatvehM5Puh7lrHH9tIRJdNy6v2qrXuB0PqSTMdO10rrEb2Pkf+9QH+gbrxsspvmgw
67P5LndjkSOWt2ZPo0OHf5b4LMe4MQhvEk5VXMsOu6XA0d29gQzK7LHrZ87Pso5Q1ET2Ar/UQAxE
8k1kRphm5AOzt7vQoaggr1AUy9kdD6DaBong46gn0E3tq52NJsG8bCbmnhbowldpgKlN4XbDQGP2
830xkfGVtT2wlPsmyBZw5k25nNYCjraHohjGLYgEpjllmtxOXlrCMEB78TON6Slln+JVo7FurY4e
e2ZuQM7nRjzDKErPVUwbtCYFthdEVZ5g52ni+r271Z3Wh0Gl8VPEl79p/i2BQFhM3cfS6D8n9qVv
cxDK4yR6+2YYwmETDFAqgtq2r/KhJ/znDOFTV5LktgaGs1flKOjo5ux4IIAbvnimaJhEdTK55yqB
B2CEgJJtHZKtKSqFMzDLw4dwmDBrxBW0LUs6v02rClZhkTKyMwpzV2VFsskzSjchQhW0qSFvIEt2
72HZxhec4CbuacFQ28g5JmlbUaNQRmiLXGKrjFT6Vwpu5o5+jOk3Zw8npVguUnfwFSDHS5MdtfJN
d1VJqnvTsdb1AXqMeldph29NBS5uixhx9MriA7q2AAxvGEpF+3w0JPSlITg1IS6HVAiYghK3blEZ
5U0YJiGDpTj77YYdk0Ly3mQ68AV9jfDtyHdN83TrRt20zKdLQHPlLAltMUZ/x8jvfRpR7t15eAE2
ruGWF7fwyktkM+9j5l2hdgAmGY91IpubMTfp98Npzu5MhPYpGfmTUbndTYax4J3mFHgDmIfrL5N1
985lHoYGYLTOgVkGZIvUc19tvx8ffQ5a6w7y24eefESfMIOPMkGofmXnlx7RReYT1cfBd/QjnMmW
3mmn0+AUCsajdpnX3zXnMZDZVp4fQFfIg1E75QWwbP5q4Qbe5r1qQE542KZGONjVVJU3mmvjWA5w
5ZpChdcZvefFVeXFAnpAY3nQpUdxX1nRCyGLcDVbWjG14ckBbw4lTtSiP/IJ1t99Sr9tUXaa0FJg
ftlO0tPlKvSOy8JfG8rUz9ZkC8BKwjoUFD8xtNBZd2qzRFwcU+IRGdI6fLDTwATMk1AcN1n9iWCG
/vKzwS1uxsgXnxbbg3elYNd6jHQgjemA2bh0P31bAHZMQFiYrRjXBF4YokZ+FgHDSsL63beN+tIE
dv6W4caOVkHEhRlwuoM3oA2GhT3TSlinhb+2ZVrvcgQRAo9mrknXjUAoA0DmOp/L38ov0ZnZ9FVk
fzWrla1drOWJWyz1aQ2NIIPthtuBXMKxm9ps3xJyOQrSarucvBcNRIn1wqKCKqGifNtMs75gPbJJ
uQp1zhXIkka6iPMRZkDabDpSrujugfHAXIsuA2zneMOret/1br9hL13faeE7ryRE9X3T5RDNGJ94
R3+icwALcPw1j1F9cqvSP1gV8ISkMZzb1sbqzH7G3xB2kHdCDiymLgi854V6cGT+OKx735xufIPe
8Lgd8w/U64qYjENcUjZoJLJJm/fWr+iqK/imazfnXB3CKLPu57l6li4WrZ4WN3tdVN34JLwB+oUg
U4jkWLyOqR7I75fRY2DTiGY0UFOu28yxiGgZVvroFJozmBO7RBl9AgB7FN/qtWSHgJF9cO/qmtbp
RuMgWHAgek+OsNiLSOUbMwZ82rWz9avqHPPFY8IFWnlUMJlLQqXwKNo48F7U6FcbyF/BpS+xsILT
5Alc6VYwBaugLCx+y+5OOENMmgTq+gdsAPsVcggclARM7MbEvAJuwk7spYBLty9dlWlOobHLAl52
aC/mPJYoB0na/B5dppt8ckfrihu03MdBF6xza3ErOHVjXIKpLl5JAUePvFg5Sc6YzoeGY/fYzf2u
njvjrHp3mazOvbljJADSiN0sOT/NSc4PbePgjI13JHlNNMSNhLcp/FZt8LnW34MPFJUb8bQqMaA4
DK3j8dYcarAr5hxMh5lb4MFz82wftsJ5N0FjURowRY9ZPZMMYAVcqVEWO5M7ywM+PG9DjU1+qd24
fTT13OFL68pFtBBWb+xiwWzvKvRrjzxBqX9b3I3faZqxaVTrcRgMbk3tLkLAd9AjWcQBjDGA8JF9
xlCM01fYz9I05EWncbfGDtTeDBXQYQMuB/aH2pAfpaWq69Axiq+5mDs+8WkD+lmHZ48wPtvGoDg0
eMCZlXmlyZw7Km8Mf9Tbpu69M7CeASGbUWsvKdd1YEv9riiQfOro1/ZBPA7G79zPG7oxfIcoU4+1
18EDOW597BXbBi8WQ0gBQKQaMhJkiRV1OxkG9VummJMwN2Sdg2IxBw9Zh3ccHzMAs8ZBmU9bEtMc
9Ppjh+WWi718wSWCdSITdfKIW7IhcO3Gn8JKqIMsPDVn2zH1xEfTTA3QZLtPiFSUCatJxs6ksnq9
caeK3EaX5WfWDKIXoscTatnjxujagDCZCD9is83fhigcyQRX04o7lj53BasHyIBR7VwxGpsqZVBJ
SF9T20AQRNoy4sMm9dYycoLGjS2DZ2y04Ou44d/nmNWOBGrINvuJip4aG6ono0g0mzk3519MV82d
PS0n9UE5Z52OOY692Etv8oHFtDSBuJaQkX7lscOBX9Xedx8S4SbfCV+pwvdeh9H0kk5wb6kyZT+r
UkocutFb9yJhYa7GKUv2QqXRqdEOMISSic8YkpL0qSY459ni98mLdK9Ch1ojG3ZjFyTpE5um9miJ
Sn6ygrWbti7pQAnt6WCC4aCn1u8v+Brnd7sVtiKO58+gTKUOr00ni2+qmuENzgGbiXjfVtWDMbGA
xhrWilV12Tlh43czaq/bOVaRXaaa7TFR6sb7RSRt4Vox/t67xDw3TErIrMgiPYyt2Rx8VbkXQBVi
Y5bhfO3NRH7M3Cxua7gw7NX9ZAd1oL8vlGL8gMOg+jDguND9a4h1K6kRCRdjNTzHAFxyQFk3m/T7
qa67sx+U1rV08M8jEeOTqhU4SNJki+u7IIJDjWxhj4RqYiMrv1kCrduooveFcLZ9GMNoXIdDM15q
Jp6g5NEWlD+3zLbcST6W3TyTj6mdAZv45KhbQxg1UmeZgfUJ01cGxUO/wRKkbno+FBsiMuEqzrue
Sw23T7RTIpy9i1jwWRgHwyMDUkxPc5L4JaOpxRrEhpXOYtQgKPte5Fv3bpyFr+AcQIFOgL4utTPR
jjcieX5DPZBQA9mkMKCdlilTKWzxOChi0FFiDyQtIueStROxJm8sbXiMjKic1Vhxb5DcozaVya5A
zhXJicUA00DSvrRQReBOm+mZ9nVKhiYlX4CC9bfskCGnBKIyb3ChRDY9iElyllEVbNIBNBcjk/bV
zA3ry4gFHJGGqhBp1N2nTvPgazQr87Nia3AHsDk4dU1cvDtJ1dyH/oz44Rk+ZjOXpbPa1Fmsn8Ev
x8PKydLmjJWbDYs5Su8mgUn1NZiNiwvNpoz2qgh649ImUfZJVHg6OvOAw5PIMXvUZiZc7dhFBsOI
6cQ2rQLXPBcCFzLBtdAlWbcoBIgXdVJDRLOMBMRpTcd76sj4QGIv7DlwhP5tWTTtqkl8/RQlpvfI
kIJ7ZG31RMR79PqB9/2hbhJgAWQhkl0zhP6zW6dq3SGRbZLOZEusOj+FiTPP6hUHhUsKQUW4Hy2j
x3uMGWY3ZIN5HGecA7rPNEX1xbgtzRqAYREXT7Yx9Nssh82LecdhBj0E6Nesvfl3KPt2rwsZXMYq
sZ8NbuEXp5VsV+e8x49eJv4OMgPGU1lV1lNL2gHGcz3Hj1Um3S13ce6ggxk7q7ni8sdJwPtWSAJ0
kHWJQ1VO81Bn2cC2JhAvpShC/NmVcRMXrv4q5JB9xxUu4ZiZvMdAMzTPlIqOtxJnQLCewgK+CPHW
+hg40fCGhyl6lF6d3srKyc7m1Bn7rCYjhxroaAIEZHSxHbXVcPRTYZCquzEM81omw6oXJiT3lGkn
CTBCW+Wc7idZtdu63+HjHL4sMfQnCKZLd3yljjb+QZD+gzMRkW+MQ9C3YpuVU3+mQqa6EzVuOfhB
Bsl4auFIXukV8RTrxnJ089j+H+rOY71xZknTV4TzwJstSdCTkihXVRs8Uhl473H180Kn57QKLZDT
/272EpJIZEZGRnwmy7PnXsrhw1nJEL8NMGW5uSlwNgFUO2tgNlG2hK6mbUxXQFsP9GCNzYFR5I+D
pA7rxpRCuH25c2io1R/8XC3WcsJCaS1B2pPFyrB3ddrE3KygUDWh2h2ScvDGO0eHgYqXIPFSxnx0
xYd5Ahbh0cWtTBzbPvVTlir6a5EK2L3xCi9ai086wJBlHPX08ZXA9d6cAUT7CXqZAdrZ9RExqWvy
9DYJvkVFn9iehSO8F43i/GCzLJo0fBY8snTQUgvdNdo7pKzoCfayJisrZ+iH0M4sDU4MEEAn2GVx
S10hyBw6NYElj0quo0pSVRjdoUy14Geej/aneuJ5Bx1aIKtV5MgDw4UwJk4vP4cgS/7EcpmtOejr
Z/ICVj3yFN/BjijGigY/0j+5K40lmiAUTglus3c5KABcpbhuLZELRJoE8uaOfme+LESYUmEkZndN
y82OuyEctjDqkTbuMzP+o9MCRmOtaZ65oVH5R/YTE/sEci8w6HIHIDtfta7U7cGBcOPl+/9CZcK4
A/+Auk5gUaGprOppKKE2LKpWCF9MpAZoCQ3csxdR7CUPMJq5nukQvKwyTn5JvRStYiXov0V12b1q
kdTbQi3AfO2DvrlHtgu6NsLVb7GI/EMP9O4hF4AYaR6+8b1oKOWiMpXINiypfIIkraGza5LSS8hp
7FJBKn8hUuO+ay0EGcidg2bXeuuh710VPzvRi9aNUHh4aIxs06YCfg1lw4BloxolxgtVSdCRW0QC
4WZQrk+LRHmIjSy2SYAxVvMyEWZlx0YA76ENz5EIZhvz77ZFkKhrShyUvAp+sNyYwo6wFm6FUiLU
wmu8FGZhwm5Apjoy3eRH7Jvljz6WW7xn++EkBtTL4uAe1lFw9BN1eEaPArZQ4ijfTAQSXzQZ19OW
mhb8aac7wrhI3jKd27OsUhSiEuShLKQOiX8MQKvcI3orUksURm8CMWsfATMST9ymzHdCmXXwLfLw
BARCHmUM4hR1rNrrxr+1lEffKlCzV/UCeSJQuXjYWwKkDAlzvHpAR5EOYIPGfWitgW2md6wn+i5N
jGAS3GAFD+mi6/0tOJxqzcaBck9O1co20V/YiWoSf+PxDSIC8CiruEwwiKFHy2fKzrBslbXnSR3l
hqZ+L03Pv88VQQAWaQTyLzlF69cLW+9swvzAGi0arBekgJLnVunaJxAM0R9XwMqiosL/4HFuXAza
M1ul6CQMWCTxXk8qKtthWV0K5A4RpXfM7gWLOmcT5AoSJolibBBss0CdtvqjVyKAZjlD/VapjbxJ
KTeyfQaa9roD1QtF3M45xyldsqYftB8Qw0bggK4Od7USio+QXcRXJ6ix4FZzudl6lSjvhzahuiWp
8Q8dRwSChSOT/KvGuIMEAdxIkKgaUAMN6Y40aMY7Zhf2+w79GiB8GpLhQwh5wUrQkefuXtASFpv8
saqrKFoC3u5k1B7CER5AeQP2k6ymW2WArx02ybDBESb+YTooE6ZJhxBLTEYG1tXYV1GfbfMGMSmU
gguEM1VJe+087s70UM27HHwSYMtx+xVWj6xZk0EEEUj/36uowsQMLEIwXsoRWXBKoFySxpZQoy4z
EDaVhl/NSFzkUu7bjScHezNx6J4vZKWLH2m45rZpFfBnyeO3sVfCarRwpF7qpUtxznQlJERbXQOB
n9Qj5DorL4OKcUYdYmRkAMPcxtiNbtDbjZccc7W2Arff/eqSFqEZF4DYm8zt+CHMwvZez9R2Rd5b
AMfX6nwl4WOyhx8akSG7cnsSBUFCLaiowlVLVfYQCWVxBKXMGnCiKkNpu1EvlP6gXxuaCPCaZc1h
rvjic6VwI5Ipm1kIuvka8huutLfk0AKyZfR0cgrREO6zSET8RbLyRnkACcUGdVWK/otqkNq1CO0b
Djcg6nQFQrnugPVwMuOu2cnOnj2t4FqZNApO84lAQ9QSiv4+oqqyNwdDBQEHNSxG8XAn9MgqqEYn
XQQVxicNajxeQsf4ViLDFwPCxq7YERGaX6ah7+9Usam2QZWbXAcCkaKVmfRnzW2qt0yOqW0IiZe+
RNAZ122GoGvvyso3qZMkDe5cDtStMtRNbyEwIGk9vFjFTcGPW6lYmcBXNOQtGjQGfnGv6RAz6qhF
cm0wdlHtKX/kUHF+C26Ag12PflJWB8K6IxGH3ZngpUAiYqnUlTrzQsargobPFAnSeVHE61ovwwu3
yW5d6mipS7Atf0qpTKFb4Kfk0dBf3DBPkckz1EtHGeFZNLSUIhvC7RZlc/iZyBdCTc+2QeQmCO6m
wlqMdfSH4ibehmAWX1VV8R7VPI/xxAibH5Ui9/g+OTFrxgCXHIqoDGaZFd3Tk0T5icoiJQworxT3
xdoW2VaQ2UJt1BCIu4KCZkINCgCOb+de62+TJNTvaS2Koe0qhvWz9bVo5xVh8pz0AqIZuSj8cRss
UVozbU9G6w4bF87JTnQ7jOYGQ/oVU6oMlpYY4L9mWM0+q2NzVwU19JiqwW9V7IVqr4mUUFIJP1Vi
hrSRStZR5Ij060GLg0ZzexxyC1X8VliZQyMkSL4rWV4i2R4hHWpF/clEOfuODWw+AVoTL55Z1w99
IEungG+3T2u/eax9SvkAxgxwtQnnDR31KtYfFI+QsBh6V1uWqgiry/UL5RIqOcQs2cFyPE3bZYQf
3rOu1hZHDJXmsBcsIE1ifWj7FqJvMKBvFCoWlw8rqSmWZBzRuee77/Qqqb/6io81SmJVSDd5tf4Q
DVEPiV9X3gw3hqIUxZVuK05mXKRapq6CkLG2o5Qg3SPuF98DqM5OlBPSE4gShB+HKBx2KiJJiDvF
EKhDUivkmvTnsizjH7Wg9SjDGGDWF5Q/KjhZifzccXbYGqivpRJH4R+37/Vjz0GHjICoPfut4m5h
ZJTvpppmY/cGh4mYXoLrVsUeaL5yTuuhOKEMPaxS0w/vB2Bf9w041N9yKQ9PuRQmaPk5CvAzBaAL
gpJIjOs5+YgrR4KtqTCg/TAt0Z3yEiTBUN+vBg2+FCXbnSZkMDXiThUPWkK9nQm1nINKuN90Xmje
Z2Ul7ypKkYdIbWDFNkhD1Yof2JmWYfHtAlcPYUd897QCLjytL9hkor5vey/Yg+ENnwOzgMrrlOoR
rUUUPzzDEV7VvpG/8W80b1UkAHfI5IF0NVKH+Kqg4Gum/vcq9aPzwFc4JI0LUGgAxZn0OAHFWasv
5EKon/oS+f/cd2QAOlCuqWma2PJk2CUjwDFeJiLDeQn8zjuVnoZ+htEU+qOoR83d4NGNoFcOuVQf
uLwIktg+SkqOjqGi146CSYaidgt0uhFucYsWPFjnV6P4pjfynfyQpYdEBaAcUUOUVZRb3RbRwnSW
AV08bCXDXtvXjQgYs3HoCCALHG09A2LXYCKdTK7pvHeJZXEn1yT9VScMPIlQXaBhJ1lJITlyd70J
Ob6Hq/BOdE+PRdBHTyYIste6MWH2YpKKYLUgBDSCKG8/mp2A664HmhRXgjjVfmm+hyGZNgTDWWkQ
tUTRRejuSN3dneEU3Ki4+AApqnpV/VkOxSgsXXP0/u+RKP9vMJO77HfyWBW/f1ent+z/B6yJYnyC
FHyBNUHf72+cyfgP/8aZSLL8L5EjhWuJrMqSafwHZ8LJ+C86mqBFFFkxFAqJ/8GZyPq/FBDEwDgt
Q9EVeYQG/BfORBb/pYFJ0UXFNNG3GNEp/wuciTRiDP4bZyLQUDNgZWnqBHvQuJIJylaUjtmRCvvR
vI+38j1oU/1QPQvrT7PxBdCD9/hyjAmwQnULkcCCw5L+gMLcy4Ja9PfrT5b+hpD85+cr1t/QCa6I
viAMPFo5Ghfn2Lymx3Qtvrt/1POtEWZ+vTKiNz7BQloKBNVAE/FoVkL4YGZ4GTiJmm9SzG9Wltai
uOrXlrWvkElbDB4WaIbpGtsc+uo2qtwEt0oDpDFgCUoVfXjWSWQ8kD52juH6opbA4SQSHEC3NhO7
8aGOSkLjrcss1Bdk71TYDW+E9yAs1mietQdgQDQPqX8GkWBsVF2rN4D6jG0RojIhDT1I71BSHtAQ
c15pqss7L6CNHaA9sGxhij4Dix+zZ/y2h4dBsPCBKyzHFnyq2nHORdetopGHKpo7ZJ3UrZAWAUo+
CfopFHkXEPXJMFJ8w0Wq8ZssaCGjelW8ax0UzRDSKE60KWGJy2X/DHQxpLhhZI/IkAJl7Ir0m5cN
1Yaf2cH8rsvfdeuXEO1UOp+BgkyYSU0YKfZE2QpmUgKE7mRbFIzsqOsp0l0ZrEZsStDMAdWN/Hau
2V6a6XtT8uONIaYDRom9SgXMbw+QgcWDGiKAo43dlgDmFA5VtW4Po2lAoYbqWwBg4Cx6MiLhPnIe
hm5GdtVl3TbI6u5JdcV+aeWBTxFDhU6LNPi+iltlrEgb++sL7G8Q0H+v4HHZfVpewAGNuqZ3flRP
/lZfiSBTN8gxi/8Oyn+hAz+DrIguX+09ZYKtqiiVhtq4QeSxRVb87nEtsoL+xtPHbfZF9FDGUT/9
eMmpEUDqcqKHfMz7cqnRU4dmHGbfKewuFOOQQNC/Pk/jD/5qKMB4n4eynETzUiFSjqivtUvXw+qk
r9zixPsJW4QEqn/jKWcnbO57KJNxdDPXLMHispEUMs467wFE2g19cs5pGMEHt82UZVTCbr3+XnMf
SP57vLYQsLkJy+EYIfSYwZ5N3Ic4+nb94bPxcRLeUZEavFJ2B26ttKhkcYU2B7UnCjp/3PwJXDXx
IOiero829yqTOF/i3ykMvdAfBcTYFetH6ba21e6uP/zjRPpiAciTUC9JuiVJUdgfyV9W4eEOxZ5j
vwxW2jk8NTvKJAsk5XfIxyxbW7TJMhfiulue85W1sR7y9SOiHbvefsQN8LwHFbKoD7fOt5n3/sBw
ftoFJllcjWJCfxwUH+O8s0U3zVGK5fUXn1n48iRAdH2ajOJI4+3354CBDKqdqEV/S73u8foA0rjU
vprZSYwoayGuSlx4j+bG3XpLdD4X9HGJQsreXd+aJHnmqB5xtp83cONqkWdajIKb5qZ+SXaUUpbc
XbbOo/WcbJu9idoREq0nzqJdcGPy5jaAPAkbrimihcwBDj4fITHh+6gRW97LxTnTsGYSynXnmlge
38oWZtIpeRI9dHiYidOkw7HCGZjKnVNuhACNsSiIEZCoLRgBXEmxTsncjeVHDl4AortB8a29XP+Y
c2txEk5csF8FGGZ+AABHwZHvoDgcuettrj9+nLavlsoknjhoBhdl1OFzBR7Sco4KKI/rT/74Il89
ehI9QvZ3Vlq5fIQ9qf6iZ+vbmUShc7SGBHtmwVxBgAEcFWlWEXTyHp6jtHfAcOy8BoZPLuLwpeYI
rdIWwj0C56U193cU3+KSCnOKB2umS5XtazigeABnLyo12ebomAG6R9dfYmZ6pEmMGqB8mJXL9OgZ
LvEdNH/HvfFoaSYOSJM8tDOjOlELrET6fXu21vBubGEJxm1b2ZL9R/jF2+6TG9tGnlnH0iToWKaP
wcTAuWFu/IOG5sIpOkjb8FD7y+ReYkgMtn+KR9Q5X6tT+ygfy+31GZw5fj/e/lMsLTuzBRXFwOhz
b4KeOmn+GIP29BtrIcp3ifr9+jhzszmJRn6BhJ6RM5uDkbh2YoJN1Z1A32Wo0O8pr/Sr6+PM7Edp
En8ICKKTFFF/NCmVdnL8p3LKc+FnN7LHucdP4g0ug6pW9Rw9aO22HjoVwllF3O36b1fkr3f7x4Hx
6WNY2G9RCjX7IxYVP0Tb/P6z3LWrHe3Pl3W8Nw7BGqn5RWeb22Rxj1IuIk8/AeFuEBR8D9/Ruv11
/YfMRfGP2+unH6KjZAtl2MCfQf7eBk+N/iOg2SdUB5mqsxg/RNljgwrf9dHm5nQSiBLBIGtSg/7Y
iwhD1c27Gbjnso8P1x8/9zLiJEiMhfugDphVxMiopr/h42jHK/lV59y7PsRcLBUnsUK29GGIG70/
esfSro7tpTzlGypXySFYoSR80r/l98EWI7klziqb+EVbIXyzlu6vDz8zgeIkeFDQEJOoJwqOFeI+
5vKHIqUfqzf4GnOPn6Qrmj54dAC0/ojWNtJJMUlXk8rfBc8sbqyAuYUvjkN/Wm+JkVhIYTFEse5W
po3BwQKszQKGwGJYVSsUuhf6Uljgg7ygH7Oji7/TVxuQ9kukfPekMYtqGf2zI1ecRJBGKrUeu0uc
pCsJw00AwUBtBsX+Z99qEkDcJIo4ZFmMJlCm9q5HbCyCC3n94eOK/uJIF8e48mka9bgBNzkI0hHp
GvA8d3H6B/bIAqwUGnZ68U2P+huvIc0tikliEsN5NME6SBxYXM9X4HrXyCEulT2gqbtwlew9W7sR
0j+Sua9eaxIgaEyYkLoZyz9Dxtqjv/UEx3QfcxqDcHpKFv5GXUAsvQ93EP+WwsFaGTfG/npGVWsS
OxrMPYD3M7S+147DgSPFDrbDybixtWbKgao1CRzAcbymAVJ7tKRF9dQ9GtvmVfit43l8CjEfv5Em
f/2xVGsSIFIKSSoqdZQN/Ge9Rpu5PTTicGPRfZ1BqNYkPOiNjDoT0tRHV37yg/eyeVPMddSgPaVn
CyO5/JOljQDl30s7xJ4yQOWGwiPQrsDfmMhHSeUh7oxlUx4kDByQR7vxRnMffRIBZB3iWykxFhB2
v77r9KOAFE7t3BnBpukBf9c30r7Zzz+NBqFuhJ3q8PmtN7H8jeGV3Woc/MO9o51i612KCX4lxldU
6q7P40f6+j83k2rJf0+kL+QKChG8XN6hjrXLopMjPRjFYyCBmsyW3I7I8DEMisE+nXv3YpL6KjsJ
40BtmwftrZ8x7t2vfsYkflDZgxI27mnlznnOVvWbtEVhCSHRc3AjRM19xUnUkFux1mWwbUfzQVo9
wS+4A1hkmzc+3cz1WjUnkcFA7c4txsgQ7HCi6o7pIdp062anrMoTdiTRGnMVrID2NJnuJRsAZfx+
/Qt+FPu+mLoPeuOnKI/+WitbISP3oPzP/ouyzi/ZCj71pt9mq2I3rOO36F466IvqRTih4rLxn3H5
ebH22I2dIa2u2rV7QrFtlz7emo6P/PqrHzUJMRXGH9YQ8aOsR/y9YLbVZ31JVYPj4Ju4SncE57t6
e30GZjI61ZyEHISqUjEdoyYurUKx0pfWJXtB64pm88m/EfknjOD/WyhWzUnEMRGyBvnAIM0qtJHj
Xst2uonW2TpZmRt8Qlf6wrv0u+qgrvIjGK5TtaHBe99vfkR29vwP33QaitxCB/3Nj1DW4Va0fxub
xrY2wu7W2fpxwfzqu00iUCuL/xXrqnW+GN+r3Ogr88lfZgtxJS2h/a+E9S/vxp4cV8NXo02Cj2Qh
paiOH66NAbi/6DigYIpdOgev392Ysa8vmv+D3OsJYdJmYw7kvqRv7WXYtX+6IySLR/Fn+iRsyvXw
Uj9Gv6+P9kGZ/uqFJkHGdcreLFRGk5fmRt8/XYYlEN/FBT0cMldpfRcu9Tt3aY4WU6vSfsEve2n+
s8k0JhEIjKs5WAVjA/Kz4yXb3b6VMHy0K754L2OSl8CbC0x9XHfVGntZdYO4OJdNcZHbxQ6ljUu0
wgpgDTViqW1hJy8KO2Bf3OuL4g3Q8dpZQCo8dQcqwsg1rsQbe/KjzfjVz5pEGYSKhyr4954UbRzl
j/ULXqR7kOXHbOdv0Qqy1Q3aQaFdvkiLZtH9SY/wy9bxsbOrzRYQw05eGRt5zc3dbrfezl0bNxae
PK7hr37bJCgBWylCdcwairW7bY61XW+GbWaHG5HyuLOyTsXZv1e/Fcvo5G30jbn019cX4cyKHxvd
n7P+LPJhKBYkYPgggcX1fwBjsks4fUpjfbs+xEdB7auXm8Qh7E8ATmi8XL3U1qCeN9IaHRkb9UX7
lULEptuoa7wI9uXh1taauROqxiQyCZ4EyEtkSCRTd1jZb14kJra2m5W89DhavHVsD4vfEt2GcpXZ
0LE2uV2tnjs720jLcuctHm+8/EyGa0yiVkaNM+0Vfol0RyHW1jegJe/gaK26hbwblefbnfGQ32en
4HR9xLkBJ8mRI6cl+nMMSEVwYeUXpPCXgFGd9D1WPMT9brUT505tYxK+RJjmTTd+Vlz87Pgc7tPl
Tnuw5VVkP97aGHOntT6JU17tD4gCMUhonVPjLCVrtI2WcbMLe7yq1EffuIRIOl2furn8Vp9ELgMV
G1/qTObup/BteMKfsJIXxa9gnb0B1VbvUB/ykKneKY/tTn3PX//hsJPIJFliVhXjGilW8aX/M6wy
9r43RkRpma9QDF4F1H7cVXFjiYyb+4sNqU+iDQINZeWi83EUtItZ/PDFezDrN+Zw7tmTgDIMQeJ3
yjiF6PRC+MZO6LmVbhUp5p4+CSUiDRsDYjAHNLAXqRulpH8XOIje+BBfV9JRcfk7Glao4BpFw8Ro
0OMBsZ3cS7YOT+oj+Er27Mv1Yca1+9X0T0JC17VFqkc6G6ePjJVWlJRlK/nbkCByZ5nuhhxkGQfc
UbMuuDHkXK6hT6OCoSWo+TNm/mLUC/8M2PUlPwV3IYnbqn5C5P447LHjWPh/yi26EXt57W7qVfXs
kZhef+2PtsBX7z0JGKASh0GoWRrtH23lnLj54Pl5HySLYQPpL/uj7CFbnL0H/XJ9wJmzTZvEDgRl
Ix1nWvIr/TEqzxWNZOcX1rv29cfPlJZUbRItPFSpB99ktdw1j+mlGueyfI7u2lW8G/5Ye/cx2SB4
Jx9SO8RblCtWfpc9p9vro8/sBG0SM3CDyLU2Ukmy4u8JNA4fX+roVnY4d0HVJhEib628QtOY0tVG
3lc738bgbjHWUdEFXHpvb28IHtqDPeZB2Y38TB2XwRfLQ5tEjijR3b7peCPm8ugFR3VABXERc0l1
D/J9/ANwMjW6ZXsHN+MV4oPJsfbi77RL22J4u0DXeoDWjUTa0j9BXH+JkHLem++ok7WvUCzlg/dw
qy0wN/mTMJQGKIj3Bj+VfpsdPvk3DoK5x07Cj4ZWXR1UPNYw3qUcjLrxMxFuHW4f2Iuv5ncSdlwj
idHTGYPbT/8in6HJrsH64zELD9ZOnqCx6E/aybxDr/0Z15YFiRFliHNOJmxXp3QtbIR9cKMVNnd1
1CbxaLAET0XXmTqEDZKKZeUtxWW01jbOQl/9hsZ259n+Or+xWWZapKo2CT1C75dmR0f5aCx82yen
HtYoBgNu1Ff3OL8s6TkvrJW+b1ZMxcm9saSVcT18MeXqJAJFfakKWCeS+e6zj1xCRmAdLw9Qxwv/
YF2aQ72RDvJ3+QkG6j0ebQ8o3R28H9kDdw00/vS1BoLuG6Lxp+IOP9WDeqtDPRMb1Uns0oWqBvpf
cZDSnfDgzOYceWBYFzouNdcj1Pior15+EqHogqCGBNXkiIMAnek2gvyO8TvaAUq5dvSkvGu1WPsm
6qp14zNL40b5ashJ2MqQzpDqtiTZ/qmqiyxbCe8u2pOP1V6uNzjWO8uhtdMbu3WuAKtOAlYoYms5
OANFng62Ze/CeswWOG4vJOlBzo9pePGs1xT7GmV4vj6lMwFCncQdmApDmgmMqLSZneXWPkXhMkN2
+/rj525q6iQAdW0aw7Bn/oo1fmt2uEV36wSb+12w1d3P4DJejKKNfBCeqpvF3Ll3moQlNW69InFx
a4CIZOMMepAOwaO791bSXl9Xm8Bd9odkc+MF5wabhJ3Ig6WRGWAgW7l/cl35JauV37lBJwgqXu4l
Z60t4dp5ZxXlfzcaLjF6fEjwnnCtugSGenf9d8ztvkk4ioEkq3Wv8M7ZufbXTfk9E/Eva7obgWcm
7kyR1nJcBWHtMKeG8N40LwE2odd/+Lh3v9hgU3x118gCtLGMmwNl4Ry6XfBoWi8WkjBBf+MbzYSN
EZT/uSIRClbpGh2/ve5jVE7x0lEEOwwuUp6skE1cWPArr7/MXLiY4m3R5dEDJ2U1UHe+S9/yffvs
Phh29GZ+G16aH+Hr9XHmqjsfxfhPRXdT1Ms81pg1dQOe5AhPbBmtzNWwtDh4dPrT5MDNAgO5Q/aM
v9ZKfL11As20WtWPk+nT0I3Q6TGqFuzoe1zTIZWPpS/3h3FJtt1e/qm8mVgzqrchfHNfbxJBpMLv
Am181XYJc5WSH6aEWzJTyh39Otv4q+/4qS1xiLmx0ufGm0QPq0bv2OkZT6HQYy2ekLI43oJjzxUf
lEm0UE2h1uDgc4LRpe7PsM8WwbYDjmrd+PVz+3QSB/RBbmAOj+FIOJugz5rmFi5mLuOZInB9Na1a
dwyrzTrdd9viLt7j97YCZ3huDs0BZeoVpljbwPb2KrTSA6oh11e7MpPHTxG2WlO2FSg96cgH+QYP
AlsqeTHgHqMtJDTasy3af2OTayvAIMguCfXGbOF+R+EIiZL+oNhlvsor+lF4MIrG0lj5d8r99d82
dwWd4nONNsjReGDCc/Qu1hhC7rgR4nB2sc7JwXrA9+7UbOJVcQugPpfnftzHP+2/vMgKM5dELjUv
wxElrRXOt6jon4YNkuPI5O8iLiznauN/j9c33nFu/sez79OQPVlnCC+Vd7Sdh3A7fm3sx/fdqf2H
8WyK081DmO1wTiQiGfXy9qHaxXvlFR3SVXgs7GqbbftVsdT20VvCBVHcGE//tB44xewiuda2+Zhz
aQqiKU/pBko2ihXZoQv23sG7cT2Z2ZcfgfzTFCaxa8ViwVVJx72tGdkL0Y3S20zt52O7fnqyl8mD
ipoaB6gpLPW6WjcFWvTt02jOXOCa1yUG7N+nf7gUJvFFdR3YrGN0zG1qEwt3E6zlHciyjXm5PsJM
PvWRSH56nQHuT6uYCX1yubUTyV2FaOZ1ONJcf/zc9pniaKMcEhT8abaPPZR28824k/fhpdol63A3
PHgvzmN1Lv1F9pbe2D0z58nHD/n0Qr3WUFgWg/Femu8RBMHLlAb971slqbk7w0dg+vR8lI8GqUeb
DXpdeMFRhW5XdkIV4kFe/Lo+ZzNr9yMT+DRCJIRip5qE3741X0MvhQndPFx/9JiCfZH9TfGxIro+
Yo4W05G6Qfsnemz2GPA0N3bGXGz+yNI+/XAJ/hbKQIJ4HO66O+et2YETj+715/bi7ltEIDcoNyC8
EwxL/f36+8xsxilk1kETT0R1EBuPGpYcckG0A9Nd5S/T+/pG0XNug0xSiMCUIk/ImDLM6t6jg3fr
fJ977nRne1FYpyXP9ZV0EVk11kGvSnfjO899iinqNROtzMqwJj8WPgW45Ml8gJLnHK0HSPFHpGk3
iR3fCU/ODYjZ3K6YQmDxHa4yJKNFeGl3vuzDif/WRXDfpHhRhw+ZvmuEX2aIf1V/Azs3s5KnqFdJ
HhpfK5g+oBHP6n1xym/fMcdP+8UuQVP+r/NXMDWEZx1exj33L8F9+oK0LKI6y+EtvMs211fuXGAU
J4d8VFhSoCWRdPR2qp0/GwfjW7cL93KGrAm1O6x6vUN+F7V4wSya7EY4ngmOU3Sr4eL3gFQz+fBu
rOM8S5toW7/jXXr9peY+yuTugEF80IktaYVhUbMRtaWDmtd7bdx4/ExgnAJcDUFB7zbqyVoiXDWY
lFC7cZ2fa4WKk12OolSehy2nhiGcpHft1MJYQy5j5z048aJcm2vrCILpn4UUcbL1+wo/a7HkCBmv
VoBSttdn/+uIokzRqpaTt6YlOOxBCMFV/9ILyIpjIXz96R93pv+5K5QpWDWNm8JqQ4OzY5/RfNfg
JPj76im5Nw4AAvbaQ7LK7kqQKOkCICGwbH3trzzgKUBmX8xDaaMcsbvZ3/i6AANp/+89Sv0em+5g
LMyCQknW4l7ehJS4nKfsUB+pei9721tXe++sb9ttvRVW/spaqeAutO/X52NutidBwmnVpo3HKodg
kUEL5SLSf0hAKK8//euNqkwBr1kblH4upBQ2FspROPs7cyHcO5frD5/76eP++nRO63UUIW7Iw3P3
QUMrX6v8lYITy/Wnfx0EFGsaBARdKCyhI6MsfoKdWOTFk6lu22FnRf9woct//358hxMMHPj2CnpK
qX6solcBR5zrP39u5ieRIOybIdXxCSQSmHZvpG8CmIEWOYHENFf42x0GS7qRMM0QRyBq/P0ilWA4
SopS1DE4QiFcw3JOL8baAi9UHNp1t8ieSA+oMen33R/3e/fmoy26LF7K++uvOlMtVqYo1s7tjMCt
W+nYrcWX+qU+u3vlTP9opdnpMdgLK+WnDp4muYirW9enmcwEOY2/31kvLUs3xrLGiOfRDnjarUkQ
Dj59o2opfBcP1QPWVPb1N5zp8CrmJEzIRm6hIUGoldYvzZqk/VQ95Zvg4p+09+7o7NKjt0138ZoK
SrFBWfws3cQIf31aKVOYahoYpSkEHPC+5az9Qlyjh3/juJp79LixP21gR5PSLIot8Sgnj47yM0JM
6vp8zexdcxIZshyhubJkQTgtGklI/GIifEEhE2bg9QE+yiZfnCLmJDrEmYu8R6HxQVbq87CTn8Vw
EW+ce0T5yUsp3ABv7YGeqtuA9b8Pxo+y+YE/+futK+nMBjcn0UPQ9LxBRV09enhyN6l7zpBODQiD
qFOdNE05msPl+svOnFGjnMznzxQ7GnxBjXfNEV5b9Gm9q8pwXWXtOsfv98aMzq2FSQypxbzSqpik
KKyeK9TPyu7n9V8/k9Mjgfb3z9czoVUkfHqO4ov3pGwrqkOdXTaL6MSZ/s/OuSnSNC31GlffisK6
Hmar2AlWYZOfkLh+VJAaxGB4qTewO2680fiJv1h8xiQa1ImpedVY9tIT6wFzg2VWF1vD6n6LRXiO
PHd0HoxzdKeKO6nvN7ngr+POuhFtv76rKsYkYYjKwdKyjNYc6lGP+v53s0/2SOFvrr/bzDKYwkDR
s0YmVSgoq3WvgvAt8R6vP3cmVzAmESFV0O5r3bFSmJ0q7LdRstaDp+vPninPo8b09wob9EDGBJSL
VhvsNGcVPzd7ZS/ZFBCQDrsx7TM9ImWK30S3NxCMhgpXs27WxiJcZDtpG++CtbOm8GTdRzdW19xM
TXZ7kEhiLKoh3zcEoBp/NwpvIbY3rrszHShlitW0UrwhWEI8vVhId1KNYDC4b+ZsW+wAQxyo1+IY
sii2+EqtvH31UmzCp5tgj5mYOQVxyiY+bWrqUcVDWnhJnqK+JAfz6EPCHCvh1tLfDLaH6+XC+m7c
SLDnMoUplhOnJ48Ny5KOdjgvbcpNcwye/AM2pytkrtcSWuk/+6PxD9eJPgkOPVqBhZuwPzGwujP3
Id6QC/VeuEQLaSm+Wvf9jVNhZp1MsZt+m6syFqMiui0/FLSQBXqW9a06zEyE0yeZQYmQdxohhHwM
MxNP0UE+B5X7rGjK/+HsTJok5ZGt/V++vcwAgQSLb8MQc0TOU22wrBwYBGIWiF9/T9SqLrciw+w1
a7Pufq07CUC4XO7Hz7PuJ/BOY7QoYxo6BFObHVTFM7xY8WVc+ZzPn+0/witbxIq4hZn7nONc0Ydj
1N0Px/L4BRoyRgfcjTqmV7LmC7vqUuJZwpQ7g0MYzqFGse9zELMn1JYH74GXbHvlTi49xvM//yvB
Gm2Q89DzPc+32jt8zTvIJ/wDWVeYbnCuXOSPFcu/HtciYFiVZXr8rOCRW4A91+eLJJE4Wm92CEXT
+sxA3Vtbvk4einX+BLzDNvV8jezYu/ILLsVftsgdIKRA9/x8m8AJYaSjCTDb7WNaK7gWfC/sSksB
J284/MYslFV62CJP/cnlVz6iCwUbupRugpssXA581oFsOj/+85YAB95h+AND4ToUN9cUJ96/F/VS
pjmTufCohcDbd9FZ7uHPOI1nt+1d+fLzYjvHl38sg6VS04lj2AZzXIDtOh/I+Lvp+N8kpnQpyGxa
y84ysNUOyvp22PfAx8CZriyeC2HMWXzsTlUpeHDib1fFrkCVSTVfafP03x7JIi9Qs+2kGq7MByOD
x557mmD2bFE0ub1ogIz/54tcSgycxUeeemXfaBNXaep9X97AozfKyEduP8XQRrHkZFW72nqEiTnH
tHQnXq9c9vzn//W+F5+9jrMEBqu47PygQrKvTlaU3a3NteP40E5HP1/l0ttZfNltykA9GXEqSBRb
l6UTAeR5SMdrpcYLMXgpiyQg4SSWhwNoqZOod8Rnw+2V5MN28uxrcwgXvoulwNHLcnNOWlxjqjuQ
Id7HFJxkBtllehrVtdPThedkLzZ9mbklnNcRRsBUt2GfXZBbHl+7g0t/fJHxD7MoYrPGHQDTGHXe
J0GnJ3WubfUXdtuleFE2CgSIc/DGHN66PgDXuKcnFWDoLoIoAafmn1fShfi3VCwSj1mg2uEyajW8
29D5niXFxuFaH+RSYrtULMY5VzawKdjOwdK9TR50UNyIHQv5a/muXqxX3mK+IQ2SoxkUQG+0vgiT
wr/aU7i0yhZBIDPrAqYzuLzIzwTSXaaOMyTojXtf51fK/ReS56XpawGjzTHNzneIGdHmhF02ACWw
v3LsuNBIon/U+H/lKt0M4Mufk58r/BSItme5ch9gbQlGoz+E864P+CNsCzDZda3+emHKChyu/50e
DXM6V1WMzNwaQziEZhsTtgjAqPlW7k+o+1ubNg8Z3KTW4hZw9/akNz8vxguiKDCa//eVgawxssrC
lacPTMEULVhKwO0FVpSs7ZtiRYL8GcPYuFPvKB4BRMS/QAq68ilcEODTpbLRyxJPC5hDoAWS/Krw
NueVDZPxwHtINkCmvIm1Pg5HCAFDaO7lPbmbWx94mWO+Z6tqAwvZxk+/fn4Sl6ozS+ljkiLSWhSR
awxkKFdqP98BxBbU6253zWvg4ns+B7a/llZr2sJNHYitypP3Cud+kQXqgK/xOQ6boNg3h3jlRDaQ
yTCXDborn8uFqLkUPFpy7ox8mlGHy6xv0kNl5QJFAabdx89P7sLeRRfJhUZNOK0YHpx3k2JEqjtc
06ZdKuf/mWX963GJEUZ5uY3zjzxY7yif4st46T/oqgS/56Bum2P2hCUaZWsA6A9WuymyoNg5b9ZB
X3l0F9LtpdwxByytzRnUQgZYcokVzMM1tcKlw/gfreBf96a7uUlbB4V0FWL0IQfMuAviT+OWgy+w
m8HU/YBFWPcy7sYdu1YcvJTkLyWQgOgYsT6vv/61fG6gKIeL8gcLwX/a9pGxF6urk23nvOgfSdlS
8qhAtpiBsMRJ6J5gRt/n6wk7qTw2iGlXzq0X1vVSuTi4Wplz1tMDA9ICrBUbqC8BzKGpyuZKgLp0
oFuKFd0GiPvcxApM3mFGQiIVwBUxCZ7Max3+SwF46SvaDKVOB2DpDgCA3QPTnj+O3/bzdNfAGRY1
7eY89GPe6h2IwSF4WzqUx2vm4Jce4OLEIey8LeOz5GPwTkX+BqyUl18p/lyICUtRIsCFeTHbg3Eo
zNSfDQyA1PDxBhZIXpt7vZAELAWJPOdtAp4hWn3NzWQHxvQIH1g/JTJowQnN736ObReymaU4kYBt
kQ0uYptizC/148DtgBQPGSa/QKn8+RoXgsyficO/IoGcC2OSZ0G64Xogj4EyX1+berjw85diRLuE
k5MRNxQnspr8Yq4GnQSM51Ui2/6hK0i5rksgfX6+jwuJ7VKZWAGDNLkevFvVTMDbc1dKvY/Yqb1t
5pwn5z6d1Il+vtQFET9dihLHDkbNc6ZmkI/uR3gFYfCiHt4J2mrwUfAOZbyNgXT8A63bWYfMkKvU
Tq4kiBfW9p+I/tf7inteeoNWMFjEeSRw7JGDv+7UwKiJOGpK68rSu7RDLGWLmUGzZgJ680D28c76
lo/ofO54oFfFqd2Yd9WjFP5D/nTliV56e4tgkHkw/JIK/sZDALoLXN/GqIaoNDlbocBwKH1H2REW
mW0w+lfW/aWMaylvBJrONWOTwp8zn3egYt4kDqYsEZN8mABHjir3qBlCbme1z7PuPxhx/pOYmS5V
ji4XQDbRcT5wStXJwRtdTUD1Xsupz4nP/937rGVHfkzh2JukDd2jPkBiEFw9Q0Vdm/AeGGnNNsyy
cx51DqjW+AdsNPxC0B4x0mj7A8OB5All3/FuhK/yNq2yBt0BDk4S0IL9O1B1sQuySwJNJuOkf7Mz
rQUcmQsu/UqxPJKD28VXPulLJZ0/r+6vtU4y3ojegb+igROxGZJ7cyND1AWfm20KHRC5Uum+9Ekt
qitaugSNXWgZe5r6CXvUfQ6T+lsyX9tmLwTCpXwzV4TwyYEjZjm8z9W2ylmgnJsBaVeBAaqfP6EL
N7GUbIq8AdUZA55APezV9FXJGxOM5fjr579+KRVZCjSdmAFON+XGAVBUqH+7OwEgU+E00QCoWdzn
kZcNdzGZvko9Pvx8zUt3dP7nf719t4X3vsmRm1RnNLvrBS5GcKe094vevPIpXtjGl6rNue7rSRi4
BMyH7otVsmWb7vbayefS71/EtFxLAEjOUuOh/8gTkE3lRnhrRT5+fjyX5D7GOQD89Xw0o15VdOev
447t8jd3jb7C0dyaodipfXFTHnFaJjDUKT/t/bUjyZ+z8T+iy9IgUtUC8hRpwPr5Jj3chGDfnS3p
/N/hc7cRvW+sYYBv+C/AIvruJ4o9u9F/GELYIayzIFl/J8EHPFKPKABfkw4650Lrv37ROb/86zGk
LrE6whN6qOaaYHKvZHs7A4K1bTxxXwHTHDUTwqBoaIDyMNJ1GK+XXgiq2mGunDDxnF/EyGlYpBoW
l70LV4UcxQjFBA/zqnky6bnc14OaYrbOLgO9zfeMCtMurIPyPbceYqnuHK56+GRm8AYT6V4o8eqV
+SZjwOUmej0NyRkW9V0WPDtjH0Fk75QInWzM/KRsMdQKGChh2vGpSvJgrr0jhTsGaQAormf2DXww
Dxpp8SuxwrQvPDW6FN92rp2Au20hXMB0P5gxzLn1nByzYXxuvN/SaZkETrGHH59QOBdgsMRtA5oD
CQhKTwtn52m457Mub+szIqZBPcwGFid31E711jSvdSZjTNDwgZXRkMJhNgJUHvUs6U2gOQOq1wMI
LzBnaVod7jKWnqojTKnB2Kez9MPc9OWq7BIUEDmOV8Cbw/CWyOl2aHJrCoUFxo3PyWRZ8LSx8/E+
LjTZePhTb3AWNX3bSL1XJWZjDWqitQYfCmw7MFDaL6dIGoA1LOMD1WhIYGosABBRoOAJJS4vV2Qe
ayNqC7BTUwHiKCADGNfKEbAnLTy+ztJueIFMx7aiXFXppsdvIUFN5fBlWjkBx3hOMsDD0J55oWbV
P4yNSO8nUtHQ67skqMs5PTr5ZIaDbb6nMxvQNM5ngKlTHWN7hjEq9fN0mu6xZZi/bZmXPCjdHF9X
lYr5gXtuxfd1lQz3Gg75g++M8XCySYEiKgbSq1sFRSX0b56NvYXKCXU1CdPsYMjNJCK6GQNGpyHM
GXQNqskAkmcxzP8pLS2MCiFVX9lgtQSqJASZeuLuvA4oVOaCjVZ7zeRnEma2dNBxNFXg4YyZzaIO
zLw7JkYLFjKlrMtVAgwv4GoEIEMw7kmCIlprFO+DIkhXZev5MQGCOu0kDpiyArvJ9jq9b4B7WFWu
NtJgsEpcEOcs8eka0txT7G1rIEa9qMGUiD8NIN0azZi/xWCX3vbuUIPMW84BibnzNaC0dyflbAX2
uWaSl6V9orWiL3QoqBGUfTrc8AxPIskaI9Q9NbbViGEvyYpuZRdmvcrjFkD7VsX35dBOgQfA/RY/
Jg+yAl+vN3G9YuagYMXBqwY8xCRb1QQSt25GBWWIQUuWwNuhBJ7HTWikzbylPYeTrtFADlpo62TM
vboB+Wq8s7JuuG2AIg6UmXUBTFeQiDiC3Xjj0EAu2hjF/eR28rmIHXurYQ2ONVKRaKbJiHUBy8U2
mYYPDhjZjSYCFhamiSnAsuTeS2I4AnjKptm3WNW3pnSrU5GBo1UJ7hxl1pFAJFysKgHAn5/UAlJV
BMMAhG0WcLuLT+DZA3o6qtYvGrvfN3ghAURqClx0B0IfSmBm22D1Rgm3K0wh9Y0dWLFGXyHOfo2u
8ZKV1fxc5MIQQQ9gMkKm3WYw0cLc5zHH0MTaHSjYWvM4+O3YicLnlmVtYuqSVUbH/rYXk6wDL527
fuW1GEMyUZhuq+RRDJQjSmNA3ALsINVhM8PesmLviSpU0PAz2Fs/DE6/aTsD1pQiiBtIgEUc0MnU
KwkOGajFgHtyns8PZh4PYTd4OjIMN1mVplwDlL1phj7IgWwPdC1/zVjVEQIz7In7ZGO3Tgov3/4b
PX8aGD2qZV15TBmtVoNhJoFsjDMa1FFfbgF4ej1Y+FTb3PPxPoIyq4bar2SP+NKTNRvL1m/F9C2d
qgVcaK6jVjs3nBd3BnNzBEkd5ikLR9WEIGfuStkBt60D2vU32ewCmMZmWFWCh7azWyiu2BzYIr8p
0uoA4O0hS9UzNwGC4Pb4mg2gj4B9uBEjCttZYmM0YmzgedDWry3Rf2igQKtNtZ/VrV8V1gkCz+5Z
KX5260j6TRfH9EW45GjV2vQbyqIBRsNAuO/mHOqaoVKrtOKRKCd/nKbARQwVaX7ELe/bggKPQ0c/
K5JTbBhv1WTg0AVsrEqGR0FgMpRDUimYua8auSdJt1MNvmJXPp+344IlK0BspygdDbkujRhlygxY
8IHHUYsvMQApb9WgRla1at3SHuvctdltPo1zhB1uj+dC10XerjJSR1bh7YgqNmC8RBBDRe6Q3eYt
COdYMVknI82cnZPA33FOTq0cTzqD92VihMaU0ShJh03eYt4VDpZ+m5ljiC32WNNxgrVyyvyqJ+CB
887w4y4XcFyJm1M9xZhrRu0gwGlvW7gQWnnmjQUal09Ao0UsxuQ3C6A325Sd2DV1i1J8t41r14dH
7rpr2j8st5WrvJP2QEvNebwqXUSBEcLzDbbQAxNCrOlQ3oIyfdvA3X/2KypqX0/OM8ZhnKAZut96
buRJKGCU1cBqGDhk8P73lE0eUR/DRzpUGzA3D8YAUiY2kRRKDwwtZUXR+sNg6r0jemi1LIJ01tUP
sqtaPx17D2Jbxw7PbeRXb8KhoIZY3KdVnq9B+d2SLI2Uq5v1NNplaJjWXhKxgSmkDkH/LfCYKESD
KOSfD5NNmHpkzzVHPjd3dM0bdmf21j334rAuJUwTnHnX8CpdDeepmFgNr7zRb4aBfCpT7RDIMTuW
MM+sVBEBzZc9UaPkO5hwwGS57YBkr0cBIzx1lyXiYSZSrDjeCfepaW9mhrlGVMW6lSHwyfLeg8dV
rdGzhB//MXYKoFzarn+3CuatUgkDyayOCiuBP7QVWwExBXa7vOyeGK+mp2ae10U8rRJiFG/EJsPa
QSEsAFHcDGDvD8cOZaOppZAE0KptboWJfnViOR/g4361lK25UttulC+xzY8ZSTatnnETCl4cjpen
YKQC8YdlF5V1t2rimOwyKbdIR821cM3pFPfmQwrOO5UM4rQqb7a1Hcc4/ud24JIWXwwHcQ5Jr9X2
UdFZ5i4nA/90LEyuDRbtNtjMtkq6PsO1zbK8nadc+WVdog9YtisGRqof9ylitY7slD1XMb1x2QTa
O2Rcwq2fNWPBVNsftHQ+khG67DrVMhjMeAzaEfXYBBB1n/H0Lk/nR1sWK23lEQgc3dbpOwwfJZ4q
fEwB+26GCIw1KGRC1qnTwZaDGmM0Wd0UtWxMQoeaZVSNJQ2lBnA3NzkGeV6gdv1Q83w01Hhq1RBK
Ua4Kr0EXRwwfBqi7hY5PJK73M6DFJm7W68yoy6f72ET1Bxngg0O8LEg1NoUZeYnRItY737qizTFh
dhinsQbGm/aoj0OCN2VbOBaSrRF7xRb5rL2lkBzLXDerbiiNMKm85og0JAl7s/10JqiiByvMc2dV
5YkVEcO51zWJqq7XPm9l/VC5nXNL8yqsmTiS0tuzad6mNrJVF4O4LlxwZfc0ZANEtnIMFM7pvt1b
zV70HdiYI/QbiarPtaBbOpNHe07XsTEGeqijuWVRrFXk6m7l5U3mW2w8wovbBgUSMxsduJCt82iT
PgdHmz3ahXXA8yoQjIa1kF6YTnlY8jLKqLeaGxho6zHqK0QQpO7INibfpGMHYSt0GB5PQCAC3dPw
WGCKfD2DDRzgjd4DSIVgYqjOV+PvtpZ8k4Fc6fMupjvemRjATzGEVsIF64Rs7wbI56DNuj0txV1L
xoMnaQ++JD/B5BiA+gnr2URCi5oWknY4JyEpiH2vN38p0q15ZvlAhO5mUDcViPVCosKj8/FDTxUm
yfLmda6Kfp1qcmtO/GkwoBJNxgrwbRUCWxGWAw1kkgTQRYZOByiHR4K5NyOqAM1L0s8Z+MOAmRnK
3N18qtP6NyP4Wzg/3OQGQzPbzFc2dXeu6EFDpuAgxxbGVGoIFERtf/EOz2SyNdkRna+nkn92dvNc
imbXFs6b4sXJzcCSSGjtu6aKlOiQsHapbw/NTY5akp7hxKNwUiw6aJUHLw2o2234SCORmS825pyK
lkA+QJN5RdxWrzXUnatqEkmQifSm1TILK97RrZuy33SyJugPQDBlFo7AlXdvt5WFnMi2wylNb4Ux
n7jrHE1mHscelraJZLg52UexCZSS55i7GiBXStrarwv71hIJSHF5aPbYVSvrV+2MRzKJY0nru1FJ
UBuNQOrfLRZL2dO7VH2VFOo/CHgo/dVnH1Dy3knz3QHhPlazXzve0TPI1mowYCW/BuXeSBI/V235
mRc1MJcCdKM8u0mYWUBarDH/lFaIPQbK9J11r5pGh0yZ5z3QSpzQTthvYCHa09gQNMAdYbkYdFb5
vX3e35vylyBn0GwTNdKMZsNYpwTn18K4A612R9BKl/35/8BM30uMEy8+UVF9zmrj6OopnGj2ac3d
XVbijA3xUz+hnNnqz1pCqFb1UZmxW0dwwNUmsRY4fMQe2Ena7HcjNXaY/oSAs2QbqYxwiouQ980K
PzWY+iTSmR1i7HxlG+LGbuhm6pq1LTmsUbW3xgFvW1RI7UDRqve0EM560v0I/RuWqzXuZpX7Ip9B
2O76QLXtupLPfARyN7kf50QecxcfqoESCd78TWZUx1SIKDHiFcXEK2AgMAJz0e+s4BFoTpUfN3It
ayRC5AmZ7KY3HRHW9B4GitBvmiISg/404wm5FouUk/3SSObHhJ+sCQO5dF47xSfHv0lCA6egb9jc
cCBLyl80Hj7LwXlr5+GZefQZGteAEutRQj4f5u2wYzFKD1VzB0+qMakDO05vklzfVn3sEzYYgdkj
5UpTfBIS8aN5ZtifK/rd2vmTlboPRpn6eS/DvH5W6IGW6ttuX7vhqastiMdeRu/WybOIOK9afQqn
9yeQv1PrsW2BXnAxJCsgB9B3A6zLsicQwv0GsaSudaBTb6VnKNr74Sud6UeSucdRvsMubqdzunPV
J2afT2bdho5Oj9wq3iuPaDQf+EFoeZqgvMakuPsbvN1qlYwg8uJ9jRr+XvZJJFYZcjPxG5z/u3af
Mb4xbQsQLPt3Qr9ntilU/1iJp0yCGw+AQ+agsIHzvQJar3dxGu+80MH/3zDuqXdH8J+c4aY1RYAg
vWU9zKGqbI0TAZ7gjlMnAh4N7OQBLZHK9yrjzp3gAzowuZ1mHSaqpwhHECrBcESlSVTNp0rfd9Zx
xBRQi7FdPPwkhYCo3wENFjSwu+y+SfxYWXdxLUNYJ4QJ3Ijyat+N9rZS+G1wG0i6R57ZQUHrbdnw
bddxPx/finR+N6vUj1tkac7t+eaUh42xjLTxgCZSqAp307bfYNfDf7XHJ59Z0TipGxcnv/RsWYHD
lV3MB2d2jmJEXQ1E3EJ5T47HQzdHBhujykx/p2T8ENiaJxnjf/KpoInNWBlqTKZmHUazYKHUYiza
IKPfePIFffS9KI42zo2T2ePLgKSinEJW2DsX7UHeFOGgsjtJyx3pZmRiBb5GgGhMsZtbGTZGvkqd
t8rzgrqdSODML4b97ZTy0Lnjvmu7h0F3fptOsOOcyCa2+q3F+btCzQehZTWN/KQcLOti9glObvUE
JFkPqzb7zSzwS0fQhflrln1UdhwZ1HmsMBHf9HWkwZaKC0iV2/ilVNljksP1aSKHmJivZo+DZvs8
le8Vz44WfOhTzcKePsU1FlKcYPWkSLqz6gF89j1FI6kr+kPSWM86078AXPXqZoXB56i3d6SpXvPY
GlYUh/Skj1FBdLDmHBoH5WCuywRCp/hO9TbSC/hc+CiKPaOwCKiv7QQ66T/xgk9VXvBAEocElski
qXosg5Spwwyq9w7l3tTvJ+W3ug0HQ8M9ZNj16Zc14I05SfossWBiOMWietPDAZuqLcPHkw9zmLpd
MCNPKAD5ZqjXqBKPmg9+U6CzHxfACpinsTyTfLLIHgsUP2Heo1u/k7NfqNN5EbmkCS2ghKy5CqcJ
PwsCeZfdMgs4buS8KtWRU7qYGXUpahZyxdw4GKvxjpAaItVDSk+5rCIdo342lEhaBr9ykJNTYy0E
38jkHRjbNZ9EVDm3vKxRVzACw/yaaH5kXrZuZL3xlPvUg3Q7ZlNE2jK04f3kwLg1sY4kxvtv+8BW
HznzbvsC6n3nHWdYVAnk0SEt8tpUopuMvD0bIc9tQLojTeCUDKWwEgPEHEEOga7LQDNPjGaNj+RY
WbtUfJ7LOFALjqg7bLhrQsS3rXkXulYRmOVtl97E+LI7dwv1L0wdof4EZVwY2JlGLJAs/5ikfnIT
+G5z79to64fJwLSEGnwUp3aT274LAKg8PFX0HOE/gsNu3xpPOBiVIRqDoGrRcs+TuMU5IhtCWtDX
GQX6qbpp8NqHEU5R+JRBiT//11GmqO1bm6xqn/uyx8tPP4nM8GEDeZo3z2S4GSTc5dvYgUVofgKq
9TiBMB1AmLvKvAIDN5+mg9Op2TzXhhn1BWF+kpCoJ3qX2FPj9xRpu6jaPYlFt1H1Z5brHagskaDy
BCFqkMXZXWkL8ETQoIslfYBh01tadAfX8FBsEU7IQLLuXMCTHKaOlmCHWo7JVrawJFCj7W5s03hz
7LmJRCVf3DIh6Lves9Td2o6ImsFA7gtDtWmjzpDHCicdv+rSIDfuTD68G4PxEVfVW4Pc3Xcd+TiN
o31vGR4Unreq2SnUcuEIvuZiO5Eiis929OgDNBurngLOHsF23LrQhZNYrpMeXi2JNHw9shXW9JMJ
/+0J5Tu4mvtcmMZKeJ31mpSOh4LCYBNrJebZcbbKwoE08AAghMtClrnfZT2w/oCsWN00HR9vdaZQ
kOapU7y4oknfM5ugkJLJnvpWh8NGLEi9cufeevMmWOUnhLxwmtInaWij912exRW0jQYCTSeta5qP
f7fV6dJSBHc6o6I6oofrG8Hv+WXy0buAKOFu9BEyr4gSzj2rqtBJJbef////EctES53h+LrsRFfA
eXmWMx2m9rFRR6O9y9xrgo5LfbKFyrexU0MX1DL3KJPA/NigVnvUVoq+SOZU6a05VigQDpDQjChT
AiOBGGY3X+4M28+gMcHmDX7uW/77Hq2l8UiDOIVmrokid3Yo0zsLcaazrkkG/q0jsZY+Im1P2cw4
d1BHHGNUsHmzHeFq/Gr0sYnUBJ0GtN5M5x6HHjiK9EX++d9uatHrHbokL6B9h/YTBS+gChrqz/ns
BWVlyCtr49KtLdq90jirLAoCmwNDxauGYoNSg0sPXWskGbBLajplvGBB7CCSKJVdk0n/u41tedb/
7q9OrVtYYq71YZhLNviTyHWEJVo/xGlGbgbaXhOlnp/V/138lndeuH81co1+FobDOnpInGQn+/kR
+rHnn1/PpWe3+K6klKPmAzf2fVKzB96K7gZHp9wMk5SJO9V5yROELojCntaYKe77a9ONF4z7raUn
h0FmcFmkpvse35rf19VDzSAMqzr66bVqO5wN27BSq07uqhY0x6EEZUgkn1lZrMpE4nTnldAUjujk
zc9jY3zQ1Cg3uddd8Z648HaXjhoDWpa5IYk8soENG8bKaZ1nIzKsTNtR7RrTFaXFha/ePV//r5cb
j5jz5MKrjmKmyh87a4/WyScxhpef3/Cf2eV/rJ4l4c3SZlPNZ3DSvPJWdIP6ud8fzgOQsPRbE//R
hdLdDtgOuS5oQx4qGT6B1L5eMQiRQUnDIArgZSGKuxvM3vgpdEbSH2FdkQU2Qv07Be+3XxcBxgNu
ULo6FWuUIg+xD5fYdO2eZ3TWw2bYo4+wAoXhSqP+gner5S7iCnOR2rAKd4UZ3AAnpLW1Nu6mMIvy
HsPhY5gFPGJbdGGAKLPDHuOSX29PcH1cITvds9K/Zth/YSzFchfRJ5sHMc3nHzIG9roPPYw2nh8R
gwUvCm0rNItW6dPPr/KPEO5fr3IRcdrRQx/jfK34SB7k9nce3uoPFZiBjK5ttP9WZFnuItZ4PYr2
raX5Ifb69dCI0yzqr2Iq1rM3b2ZHXtl0L11mEXeasZUdLM45RsbsyMLR3vdmZIjU6CKR9A+0La4B
Mi89tKW9B5m1MNg4z4fGnAJ7tANbP5UCAcXjaDu/GShAD/HaxN5QlHBDm65E1n8rqKyl48dQoSWJ
A+QIaRsLsS0EBDVfT8F7P4XnDA66pTT/W+KwtPughnbsooBGlKPkNBvvVIPTN3/8vOguxKelnUet
KbUK1J8wA9WdVAMInm2hGuZe+5AvPafzdf+Kf5yXLvKrAdzytiLbWbQOhh+yafrdNK6NulCif6HA
ZUUTg3bA4Fn+BpFVEjHojVB/Q+HUNq1m1fSp6dcuusFIJuHjXcxOOKnZDXurnd5gRTCukNE5NyWE
ImEsMNRR25URsn5otrMzJrvCTY09reS0Qkl3PiaNdN9sq2GY+IAx1ktGWRJms8cPBcnsb8CtUQKa
tWPc8yavvn9+1BcexdIxweWtU7eNNR0ScydkVAHkReBEvUcPls1XkqULucTSOGFS3J0xkT8dlPgF
HavA2eznH3/pDy8CslFOEx4f/vBUYehPPPT68ec/fGEjZosAO2AYp0TVZTowuGzTlTZDFvtyuvKz
LyxvtgypHbzHceyYDmn32HegtH3MydfPP/xCjFtayuA42M62lUKG2HJIi3ZwUw4F7Emr+IkI68q3
f0GtbfHF48lah8HGGFdxyh4Nw8nN9Br1pH49Trw7sjoVp1inyQFTyxqNJWgOMNEogxzb1n/LYJbG
MxRJnOonNh0079Ck13vRlZu6VFf+/IX3zxc7EmGQqBlTog+kOaKJb00r11uj0/XzS7rw/pd+M52K
7Wqi/0PdefVGbm5r+q9s+J4+zGFw9r5gqqxSVks3hKSWmHPmr5+n+njObte4WjO+GGAAw3C7pSKL
/ML61nrfZw0TFD+oBKlgz+YhRMf360+/MATOeTKoD9Ri0iZm22ictHfWCy6FFV7po7ZUvpKWT7++
zgUVsnzOkFGaMlrkRWSSzCSz+4TaoaLTk1XUdlTb94OiXAVxjfguoLGkSlrr19e98PTOWTJFPk+h
FTDpA+UmaI9hv22S919/9KXF8Oy162o/hclp2ludk4s0hPDIoRW3puqQT/31JS7d/VkQEuVBuAyo
vvaqjN2e6uEw9rY5f7GaX/j0cyZIlzZ5NWl5eRDbOXgr2F8ORt6FR23M1S8e/4XhdQ4HiUjjz4ta
lIcuiDBBd5K6UrsxX4WC9Swm5KUro/kqO3FpiJ0DQvS+L7NmRJKKSiO9Eh8WpJSoNG6mB8X+qqXK
pWd2WgN+CgYqkl4VSq/ksNRhWFLwDGK3liBiJFMVf2UIuPhNTlf/6SqBrEpZEnbJQcsGW2lvsvjR
mHYCFf+0/Raai1srqaOUX5goLmyM5wCROhcyVW1y8tGxmT4MXTTsA0ONNn9rDGtny39WoCvMioa3
Elxl/XWnkKr8grxw6WWcbY1VLUZVLmfceDQ6srLKjcmlGPbr+76QePghv/7pHYyG1gk4QlG/PWpo
QhNbm10yUSGSawSWxRcz/NJVzma4hjo5DheuMmROgfLt+9Q6YNn7AKuOM3z8+qtcGk/nlJDZlLph
zrhKUtpN46I4aElwqXan272wDXrMLH/v+5yzQtK4S/G+nsYSPQUDO2FPIV3dUh8hLP/Sc39hxz2H
hfRStAx6neWHvgFru2wbKgNIflr5K5PopQucTXNDmqMmT/OcBZF863SQm9Ge1K01fBEyXtg7/jdk
SDK2ijxK+UFlLyd168G4Tq/FmhL7Fxv7hUl9TgtROyTOsPZ4RN1jhGhlnL5YLS7Fc+eckEIfAw39
e36YbzDm5vTj/MgrXx5tBEZx5qCWacovto9Lr+FsggOAqfpC4FJlEkmbPIu9Po2BLKD/5sRVfjFm
Lywj6tlGvmQDgM1RSA4h1UPBuhmV72V/9+upd2F+nzNB6Dk5JktUp4cEIT7qSQ59oZ3KtjK5NQrF
r2xqF77COQdEi7AzjMZChzn5Maz3RrwZ1C/izwvv4Bz0EUmF2uhxz0dPERuq1AAcEDC4ZFdaIT/+
+ildSoGc8zygm9LcJ4lhrnXNjHgIpeGtJBQYVcIodroyz50FC+S6tcrE69nlvT7ollXamcJaCofx
i+96YdKcozyWpBaQyVfZoRtre8k/jfmLI8KlSXPet6yN5sysszw7VD3iM5vyNKVmy7D79+BbW9rT
4gxf2qoIEv4iB3eO7dDaAQVeUWeHRe6c3ngV9F1nfjH5L42zs828h/e9RLqVHswFXD4F4zp5jcav
JuKFVfEc29FnaiNUBZ9OLLUqp9deuQ6Ez9Z8XSbdjci1/3q0XRrRZ/N9Dml0JmlxdmiK0taE+1bN
OLGht16+2j4ujaOzXT2gTlxrU5Qdakl9rxhPAEn8X9/8hYj6nMQRwTCyGvzjh+V9uJfeqs/gm/VV
zvrCbZ+zNyiBDyD2EoY/CnqbDsJP2Zfdmi7d9+n//xROoRspQiPmofefqresk0fdj25+/UguvM9z
1oaS9IJQZuj9kzEk0rcogEJEsOxoyjt7mb7qBnbp6ZzmxE/fQMziFG0gTyez3tPlSg7uf337F0b9
D4jNT59b1ItAN2HeKArPttzRQuHaKnbVa/cF7uTS55/NWatvtcIMefIWuo57wFD4GwwUC2Qxmy9m
1AU+DDafPz+boSrjCEQgb1ejy037WoFrbRVbeVGc8NlcO4EH1/3Xj+vCjnpO1gCw9cdAEhlIwpW+
1z6rg+V+dcC79JbPpq5WSmURJQXmEU22u+RmFO9+fd8XLPEgRf/8jAKrpVV9W2YHPri8UsBlaW5e
On1lN5/zvRq4Ca3cn8K/d3w5h2oI5TiN8cz3SKknPTb3wq14RCgOOfVvXuBsQiPwGYkMuACL6GJu
+iud3suNuFlev2rscfGJnSb8TzMjrQXJVE7vInyd3ov39FP9bG+E21hzOmllvncH6fmLd3Map3+x
Z54jM3IJAQDFXhbqz3RxMIXFOyaKciurHmyoZht99OtfX+rC+Poxg376TiD8OmkOpfRQt60dmaqN
Z+HXn3zxcZ1NdDZIec5OQWAkpIEta3m41murfm7bwvK0uZb8IqdEoXd4gzM167yhaPpdjF9zi3i+
pEfb8lW7hwtrzo8476dvqept2SnV6VviAMGL8S180Ci6otn/aou9dKb9EWn9dIlWHHW11dlji3ch
c1APZqadPcnvxk3wjRP6r5/phXjnx8V/uohVl4YoRqxrhnVMg32bItRsvmojf+HDz9kSedQqpzwL
nvoQQor1khseXYP+3p2fQyUkVdCG4LQiixGGu3Ao6QAXhOJWz4T2i0tc2HfPwRKlaOQoZYb0sMT7
IB3coWycgjZn41dtGy7MlfP2X2oxTnNQEDQLHXLLp+6r/ngXYpFzdkQuQuujPMdsvwnkVbySG3d6
ze9+PWQuhfrnrb2mOtYEE9HEgUcx3Q/XOX19Qls/di/tcXhp3764zGlD+oslS1T+vDhmJ/9nlfIl
UAmXi4fGeMC2/aZIq7iyLdXGiv7rK12Yy+JpzfxpDkxxYAVxwPeZMp8kLjr6sF+NgR2/V18Fnpcm
87lEr7Gg1yQK11giFxcBaPsMa/3kGY0Pk2aMbOT6v/42l8bU2f4u4w5Xu5zHNp9O4cWVUP+tZKR0
3vQrL4JSxUBLkanfC5ySUwGN47df3/RfrxTSufAOt0sqLGk/7aX0RSR2q7t1OD7++Oz/eJ/+R/gB
x/CHRrH913/y53f8600cRt3ZH/91X+b885+n3/nvn/nzb/zrEL83ZVt+duc/9adf4oP/uLD72r3+
6Q9e0cUdroqPZr79aPus+3EBbvH0k/+nf/mPjx+fcj9XH//87b3sC9ICtx8hwIvf/virkxoT+7il
nCbGf/x8jT9+4Oo153fvMbE3wv6j7T7+8jc/Xtvun79JsvG7okqShC/KNE39VEEc+Z3T36i/i6qk
6aqlSqqonzB8RUkTBrSg5u9oMi3DwnFpiJqIhPq3f7Rl/+PvrN9VfhYtqqJLokkPN/W3/3WPf3pV
/351/ygw/5ZIZdt//kbL5z/PTt2UVU1V+EhZgoZqavrZoVaV1T4flKraGUb30qdLva6GpbbjpWn9
MhtwriwlHsWqcwIlm3aaiWi6G9SVElsPC/6/tdzEV2kd97bY1CVYiE5zEX6Ht8YQvkvdeF/0IxiW
sBHdEihLNKBfoHfCzdAXn3Glt3aF6chrJUu3K7I1XRiLKKWb6Ek4tpzel2SQ7jFGzRs5j1YZeRsy
6Z4lCfj7s47+1PlmCVvxRhT0h2wU5ZUwlZUbJVXlWksur5KEfidKf0r+mMq3qDBk11IW19CjxDPl
MnCBn8iYDWsqr4s+4uLGYVtMQb4a9XKBQhIiwzp5nAzhRWsCdKsJdvnEShyrz/KVKdMcc2ngQwhd
sc6ovAiivGzIdSr4CpSnXjC0HWoZ0emqKvIak9S2Ubu5hW+6y/DsGCdBe1iKaysxbWmWML+JZF+E
XkbAHcHg1XtcfmqL/0/E3NpF9A3huOoKqphhxQVtgTkdRX2ZrkVdL47hFO7btlFXYSoPbhFMqqvi
T94JkfbYxOItlVT5ZrH6lVROMCwTDGmppvf+rMk5ycVxcBbk5vchKm2nkDp4HFE+b9JxWDZl+bm0
AWTgXh2P2OixdSJcN6R6vlayodn0quZH7fQxNZF1yNp6l4Fk3EFtwesohS2AjUrcR6d/0bnuo5SX
1G/HgcRW2+6NYRZvez2+SxoCAkuRUIsXALTgnygNTVho8GRNpIrDZY43eCNfAiU+SE0/7Ux9uRPZ
BwgSCxljjbA2LdwZupqXJ0E75voKS+OQAYcO+8bl8sEbonTICWP2TR7pOrsIsTtGknCD10Zwi2Tf
5GHpttBL3LIoZSgqeU73sUZ2hXmWHzvLwPpU46jLEtSji7ANdcaePnX7xFImpxz4nUVAIB/Oyb2C
h9cV9dJ0w/ouSPr8akxVbSVNkId6+l7ciA3Etk40jnrYmN4gyZVflTApFKuHFDTpkQcfYfaTqcbz
byVrtTUDv5DMvSAMynHEFbAksuxlRfAA1STej6EKZqimSBPK0oBmPlpszehoKSPkyybFFqI3BdKg
VEeNo1qhHcYqNAKrLu7yARBzUgREZdmk4sQUJzfA9rSVjDx/hFzk1xo8ja7tq80oY/pqZ1HYSqb5
YihS5xWtEDtzO9YefqUU3n6t4qoq3a4xhpWcKureqji3Zr22D0OoClXIxIcMTMIl0P2Om19rGPdW
c2OZ+1FT8feomp2SjdxLzFRH1I3EW5Yk8PvGkPELldSGAlO9ZUwpfibUFSLTUFyFKFEmM9Du+sB8
6fB620KMYz4vcBioU6BtVB05bVVLu+z0LzgjPt4o/dDPIxnkxjyCws93kIEeCqMY9logLdgTaaqe
RyW2uyLZibUrwMgttLa5oYuFrxhFs+Fxv9dpO9lJJRrrIa1mXEYsMJmAbarosbJpfZR5KWbGTay0
Kn5kKnVBGoJeYBkdNAKkdNFyuwIfsYrybm1K6R4W0Lzqoumzl+crdZmQp4aq35Sd5DZVhz5y6caj
hk3Vwk4LjtaINkMwWF5mitCG5HDwE+htWWoh0yM57cWWCRGlsZjGVv9aWQPq3GrxppGnYOJsu5K1
W4NGiXatPmkmSasgymiu14dvLY5DG3zPHmpjvxNH5XXW8+5KuTX7AlWsUPvYjJnIbbuhX1/oSZqS
borkvkqe6hrKHrJL7cZYSFbpcyc77SLytI30juVm3pmx4eukORyjzV+qQmk3sVjfdNao7Mwicftm
0zVL+0S9+TqH3eIuUpt5w8mIF0XzQybjs2rVGcc/tsMO8MSmN5t7K07FLUoOmsQtVWLHKtQZ8MqH
wFBeAlU5DslERsscv4nyY41VVpcWOJRRLjuyjM1RlgcvCa3CjVKIExBvWBsjtohFnhgZmWJLQ6Hb
86y1KyWCURcK4WEQedVMQFNTBQ+0QLOLBgwIInCSoZMzd9AwnRF+3IGzsuw8NGgqmAIfwIy3TcTn
Lp9w/mpp7QZxnu/qlL0gLgUwDyBXok4xPd2icjlac+ekvQ66p0RarS7S9x5btNOKhuL27dL7VRri
9C8pvIzNPDgNtnBHbr9VZbdPy2kDqaqic57ADtG3g0Nk2CshrIHRuB3jUdz1kUG7uyQybSsJjn3m
pwkDu9IMp0qlzhdaAnkVX2jHOwbAE2OxyHLVC+OOI2PR605pDIzPghJl2cj4t5ZnQzMie8y4Gbkd
XXWQn9gQl22aj/gzjWG0hTyPoXFAAlLbZzPr9W2nK/eRrAleY+TbocF5TOLom26C/EjS2i+WeWYZ
T1ZBpHduQZt6Z1FoHD7OI4UAFNMsdBujEh7mFGlkoeulY3blMUhIpVVFYwKOi8gExhL5jBRZRHBV
tONaKUDi60Bl5LrEiSnUGyMg1SbH8kIZN1Rd6WTDSJKq353KPm4jDbKTBtjh6e6lrwXSdas2nFJ3
Ert416sZh6o+n9gswmAbKuTw+qgHsApNDUqKKTuahHutlOZgNdVwQfDdlE5n4K/Ly3rYK5Ikrqde
3qUjWCu50XtuIArdoprGW2W2S3nUdlOjXI2sBrYyB+qhNYhetNOSpHOypuOpdVvCRVrL8rVVy6kH
ZENmyVLvKq2BljCsikliq4uIe6TA16PoWOfzoZrlh4AuzWJfOKLyQXXlJuslL5b0uwRSS5I+FhDj
i034xA/NXsN6BApZLjdJW/hxtdFkHzAEggcPezv2zlay09YNA7Riri7bc+aAY5iugKdF9VVifMOK
WxhuIx4DyEq9A0rMyNzEcsrCn+k4370Kn0Plt9dJeKP2pAp8rHYnklOxm+GNPRq034asgyf95ETD
v+/k76rkRPnaEry+3SLgEo9Yw3SSyycWk4ffw0phRqyx77aLj6e5eysBYmDizbylwP3Nq7Bnda2m
xzq5TZRVbG6lyWaEzblvhA78CqeZHqbX5kZXnK7dC43PetCYbt2uG90vbg3TCcx1DwODTmdW4FRP
4pHvktJUOb7LXhp51cpune3LZzgyoBl8pAiibE/5Rr3jQSGvmIK9ZrolFk3Q/bOvyhAlYXa5KPrM
6kBvbjAlCTVNA8GSqz2Pgmt9RNgCKq+61do3wLbDFQGmxSSdVyqGugAn7i5+GuRdXrr1W/3Uw5Bq
IMnYIBR0JCT1vhaQOjpluA/jVZjto8kdhaMx2cHiG8RNSur1klPugsqVeLcEN60zv+nUWTEk6H6w
w0meyp62eGF+nKQNHnGjBwt2K+f4X82M861bzStGBOvHhDk0vqozeO2SkxJ9C3b60US+Vq+Yc7Ts
VfJVFx97Xnzhq0LzpsaCbQwlLaqxkFl+R22vy64MTBLWTZR6Mbaat4L5pIEROpBrkIGoBI/wXyI8
vPJOrYGc2MbkpNrBCNct32Lbz25Maq57PjWQSVnSuMNd+k2hMUbu0+YDZpiS4/kHnGCD3qAvhPmW
D3YQuTNG/By37UpDoWK5OdCmADSfnb9Xhhvn/mxtpHSlkocIHFbt+a3Ltvl7MXrNCx/QBHsSLoq4
VhVnmsH02d0B/lRv+eZ8mI17Ib5eQl/uPEAFIeZg6XWcN0N53y9gMNwuubLCjzponDhkJO3M6Clo
3pTsRW+uOvVB0x4HSGjWUxLvqgF77nU/XsdGh+jlkd1lXnByzx/mpONTpqAQPNfz+zg8BspLlfpk
/guqPK0kraJhs0xXaftGf00M4A9t827IjzScU6db8B9Omd2YOY04t3OGQFNwc/m2ARdHYyQRYiDB
a53eTNZHWICQS4/L5CjgN5uj7Mp7M3sZiSOhL12LgECAI8knGF59G0FM9WWpT/w4xys1yhJZTsNS
N+kQbkCsVO4SyndFoNHTSQ/YLqVuDWsEDlQWfC8KbVzlPfU7ekzvgRN2eg15JboR4ldFLUcvLt+B
g48cpgp9Y3SJK09AoEya8GRs26XpT027atK9MD35c3Y6f9qCIFyXAWFwlAGCuRuX93L87DJgBMhW
InGwezq9FTJLwjAS68Pp4b/7+TGfPuEE2EUKMigE8HeXhi/SARy6XRl3DWCsklVOFxTPVfvBawTL
lURiHRVr+pA4EyQDAWYmZB7EVqx03egZlUq/75ENk2YtQeG0nel9IsZ21TlYB8G4iuIPA1rLALE5
7zfGrB2AMBxLdWAkqq6lDfs+W1yz0e11J+CJQridcciL2e5FRbFLUfLT2HIFRnHfIjGi90n1GUI2
B9tkMnW0WHA69TkDGFhRJDUlplqrAZgZQRBhnKpLV8sVewxfgvQhp4cMTBu+QYFq4UlhuWVe1kzh
sDRtrfroxPsamVeq3abLU6Y/G1jjU+YbU2MGumMaip0tz21ZeZ0x2kEBjQ0mgyMo9/kEzCjlFLMp
9dLFPUenxO91/BpVj4LutvXBNEA8WKIzNqKdIo6KiTBibdxY0V2SMxeXBDsOJ6N0M9S7AtlZcRDS
Xdg9ObrV2jGncJo7JD3Yq9ZpE+B48ndT/Y7x3sWw65JedkoyCF1bgLXkkGRnExKaBR/hk2mEfpod
85IDwpjY6rM1PAImcSpNBOgKDucx1T/nCV1Y81HVDJzMHZVNOx+TaZ3VH2P0JpV3rQY0oHjjQRTx
YdY2+vJGhsXo38QO/tcIFmILASn4AAQQ8/o7fQ2OsqEdrfHNWFo8529m9KaGe5wgGLQ1EMH9eixW
rmp+r3tk7MBEHTE54rFu9VVU7cfFlY2tqJNh8eeBYIBjoTtSgdFEoIF+ZYCdtxvZFws7OQEqHZXl
P1sp4MPN7RSs3ajzTah8ZGQgihTV55IDR9gWkbSOlnmbt16uAPi0F8cQA/geTC3dW8a3GAzZFB+U
5q3zJuuuCn1p2Uz5HSvfUuxU9S3Knk5jI3zStds5XvUZJ8lVqj5V5nPUPOXadcZBrM+Pgnwse/a7
aMHuFEwN0uepYNu07EIZWig1s90PeeiaQVTslUJY3JaOjPLceEsOuhVRrt8bw5Uq1SuOYJZR+Rn8
R08qAEuGepvsshj4dbjfJEW9nTputc4eYDQyD9A0wcYZXNEMrpvTykPT4aEGHtfkjgE3L1NuZpEl
tQFN+MbhmZEwu8v8Iluvsl7A53tuGgXWkFF6sO3AIlr2AHAmrKS3oiDET4TtrACfXASfiAT1tRuL
1E3pBJrQl8n8bgZvSb7lrbU5hAB3gidSX831k6zCJHlTjHuxccVTYuM9Tm/gt/C1BnCFoz8k76AC
7dO+pW3zmaB6Bz3V19N9LV/H+ZFoNBI4RZBQd5LSMyOvS3cEVXl76EEjsw5xW2XD+9pN+Wp6FRQ6
VqxDdcMjdxL9KkzYSp7k1nFOnzG6w0tU26K+0+6VtHd6616TfC5b4Cp8G3TksVcgB0BtNuZqUhyW
lOGB/RVVq3wvKg4etwbWTjp8WuEa+nhDn5rmtoWQmdxUpS/JZGiYzAHmpVe5ebaUXZC9zOQcTlEA
4RM9x0Lze694YruK1MEpsN4a4UZKHsPcy5NNCDtF2ySza2YP4G610SFmIBKqm5UR3bGdK6/Q3krZ
M4K7WNmb4d4xXvXGNasN6YdUdrPca0LboFFU6xLGqVXtlDUF1Q7jZqZH3/Mxg8gjSpzmcuE918I9
IXeMCNzGq+UZbt3ddqrnagW2a7IGtglUqFurokPFtWVQh/5A8aQ5xTQ67AzNyxp4rjDYrhtrteBH
HdYMkcW6nZWNWGziblel10NyXXQu0SEC5wO8+1yALHXMY/80TGRgikQ8QDRC8DP3GZyzcj0e4+v+
XeNo9SEJ60pY9+VmiR8FljIZKukueNPpv1z6YHtYSjRH7Z2apki5Fz2C7zI+xtYFZTHQc5XqVSZt
lt6tRqxoVwRPnAAG+QDZD5KSMa3EN+WBrC4vOSM/RTzNNBjSnfkk3vdkAL51qduoW+PDFG/Niq1k
CxtojjGO2fJ8Wopy8XbO7ifah2oeobSxeEZ5VzP2bieATdnTsngsqpwP+gHQySnynDEiQw+i5Ym6
gZOn0lITPGnFPrF8WGRJVZQVNNb1zPyuku0g2UKXOEXPGQzDtUHv3dwpFz9uwVjq9Eq7NZSdRK9m
oCtrEdpkeatlid0vsV0AT6qAs3h6LdsguiyJt37TjIc0P2ACB/uWBx4TgUGuuU18o9I8T+PcoxAd
0h9vvpWtZwVwl8E6EHpB9abhZJ9Y32dnkX29hnPzVCWcqKNdBBgs84r8vUlXFnuT4ZVPeX896adg
q8zphrcgaYJG64r959g/DlFqg8aThI3bDM95vZayNbExPiRZP6qEMiWMtC5Yx5xa6uEqJFYU+In5
AUDxnN002k1OrM+GcA9K1DHJSFfNtSneBfqxjV05fzGhigz7aYFXvFqMJ8HckfYe8scgP2TRhxnA
L6HqGIX3WnM9NqslnG2zBrorfYtrhu1GhaQj5J+5ACTY3HT4s0dAlc0+bLalvjKtZym+MsqXBrIj
geN0ussVENrG6ervXfcGZDSlQ7JTjbT08KLSB7xii5WXv89KRYttsFIbwuoFzzbdt4t1nWwGI7Hd
8jNtHRLNBPGcEKZorSZ+GO1YO6pko2d+nRGd0sHKumJhLLP7gtVomKgIeK3+4pqDb9W3iJiJCTPz
m5zuU+0z5YikQ9iq79L5jU8nUbKQFNWv2Zc52IrpbQh2+4HsQ7zcQvbGRusZ0zMhkXEE4meVvlY8
zCQ2SGBM/VGZbtTYC3o7CDZ6+sLxl7SeodoOqeKg2aQqQaw/Wqs29pX8tta3DrTnJr1mJNbqmujD
r8RNMH1k4dqZxoMcvdbJiwiFLriJi2/MkF73fiqK/VFw+rnAZP0wA/27zPyjvkQxzZKAFhuqZZ63
m9KkqAphotPo2eqrvWFCn+1qESBuHk82NYiNBDp1UevrJXlFgupUMwy/MSIYHsfqg9oO3fFqnV7l
SkQY2m+VTNtPHJKMNMl3ggmpNQrk6yAz9pUxhruii+7qMpk44rccKYduJlV5uwwVYzdI3sboWx03
MLhgnotalm/Z9ElVE7jjmj7BOMtiq/ebZiSFWGE+5NGoqTNYCesvJxSpKZSHYVnXQxKvFDnczBLo
t2zRXYg45bYNqRCJIikAswD1PAATagXprlt6Jxaz7FbodYH0D7QqTYUOJmB0qKNR8MdexFPRx81a
mM1rMWiJSmp2MjWJH/t4+ZQq01x1Foke1arsKZyKbZU2sytaysurKThGSq/pWxL9Yr9Vy+cZiKF0
m00r8inlHg3/NFB98Gqo5Rwo2ZzMbZB/q3ctkMroQUU7FlzXtHuRX0WSA/WWMLkfrh2l8/vrZnmo
NZzeXldjU71vHkgSlG+V8F0zP0DQzkRr6m0qrgzaX9vKJj+BVB3ouEPnwo+jqFNlO0nZdpx/S/NA
xJzt2sWFEhYxeyVSC2C2XbbYpT+0ARzL2ZcXVwi/C4ZnJFdV/kjPIc7eRsYaAn9oI6/JLzDz650+
uyCsOGxThsRNbawc7YGO6fqw7aDDQtA1SSZDCceWykHlCl83r3bYlsHzUN6GM2LGhnCDHCqn30Y1
iNnrGzJrCA5prT6m67ogDsto+ZiJ111IymGMtsVUOanx0k03U9Edk7H3mjjmrFr4OeFU8wB23TE5
I+T0pJIjmhMQUwBUfhflgpiwm5EbwaOVhmhft2K2MSHbkXGSnUCOiawUWpGIiuQaRFpKwbln11bX
bjhhdsTm8zLzJmXKWHrp6fNLqR4Mdzl+EyzCwBsZDjrRtUGadGWQOtJtczEcvyGCH70ifGO/aLaL
cADCKJmHLkdk2ZCCT203knYJeu9F/lBvyFztTem1JUvkSsfReopbtj/lcXINPzR8bP4SRQoNOqng
SsIWinVLazLt+VR0qf1M+ziUwV1efizGRu4/zfH79ExAqjUHWG/hVdSvGI5EE8lLX2yG6mia37LY
1euro2EvxfMpLj/2bQaAcC0JfsLGcnC76gCzLA52OjsaAI+kfBvaFwqWynAzSmQHaE8wg8gzqKdV
gKuq6PsN5xZH1wxbtHq69T4V82q5FkT/5KFPH8vkafBzrbeFYZ19mPJb3d8Zta0+idYNa3NJNGGd
4GbZPbw+m+YUpM0aVbIDLCSpow3Uz4Br1dTqovxNZNcep+9stdi2T+fwKeZmx+9ytQWCfmPWK6D6
0yjagkZKDIhrXNuzSN50rTEum+G+OHXYU1/py0isrqDsXC8SJQTdHXQaYoAx5VW79WzzzwCYudj0
1bpZWZ/RWhbtmjMYffp0JzcOYM4kZ4hX3TPLHpny5CNuVoRTIbXKbJVlAJ1XeQNXAH7vNin3ZenS
YXiyP2+q5JoyiNQ8zonPRFROHRQ2DUHL4ymTSk5jpZCfo/4+fg9IJ5j2OPh8pENzhu4qv9Y1L1K2
VQnr4p7MR+py0ZY8ZJPbWbYah+s0PUKzdIV7liC0Ab11E2uvqe/kexWWyTTmIKpvW2pn2ZF8kJ7c
96TUsAdtcL7I8dEN9Qdh9JLaBy5KdZDgYjKu5V0puMRKvIy1sU2zvTIeFnM3ijSr0ByrWhE11N8b
c8duXL24dCqp9YOpvEZ2Q7HSNsqHhBY1/XVdfJNJwVf71A+uao7Q7807OB4SbEKyghvuF6XPn8lb
0x1ru/715vhD3fzvvdGklaNkoO+gm5yFBkQ6Z38totZkjVYPuzBJ7hJzbUAZjqeFZqxVtm+a/iUd
lNaea0ogbXgXUU0OVbpDD1nH6YXiIbNzlszUzWfOcPRqgSUcR2w8E7KKsKIM9f9W6fMnddDqozwp
adr/D+RA8skneFkK9LC8faSshK9/0hD9+KX/UgEZyu8nvJtuqJouaqp+6s/2XyogTfvdskxNOymB
RMVCBvTfKiBV+13jfzAyCJxEFET81R8iIMX4XTIlzTJ1XVEgxkFg+b/QAP1ZG8YYpJWbJXKp/0nd
mW23jWRd+olQC0NguiUBghQpStZk2TdYsmVjnhGYnr4/urPLMq0Su/6+6qvMtJ0KA4jhxD57MEya
PqZ7xgfsu9hyYiOPt+o4pj8je87o5Ov6A5oIefvmvbxTDZ5xjRjK4lFtjWEcTcBi+pMRiEzEtVNh
J1tjTkh+Vki+oATo8BQlJMit7FXualD5RGNV2yHOycv578fXIU5hCw+vyT63RLDVqYjaUk23JDQE
SWWsQh3ryWjRcXcyCCMto9u2g+z+8aiW4FPVv9f56RXDArd1y1bpupvaOW80aWdMwc2uCsLUCp+H
vMq1u4EScNnq5D0RwzIIkEFazHpReGhp0vqlGA28J1ZGrOF7ulhdV3maZZbttrVVxb0bZti5V0ux
OC/DUBG1XESiw3cBK1GN67dZjfvFMoYn1RxoOOOhb8V7J8IvElPYwdDBdWYSWRIlB10Z3HJUgiXM
MstvgYf1q2rQqqtiEKfugtU3eAgNFZ2mWmtPLv99btvchTuMdZVEJaHK6bBQI1ZJO2FleCsrxyXu
MkkiJi3QNeIs/IVLoSLNKkhQ9RMYSwQIupbsNoWr4R9e2VXnC1vtd7Y6O9u+ClEJNmWkcnGVAz2m
WuoupqMjfrqeMbs1DpADXT7HGbNmTRWcUpKLDjeZiuYwbbP4dJjGjkzBNIu07W/0aSA9oM8yspFk
1Cjzp0ob5hdbme2EHndkpPc6Jfx0Z7qWCg5Lq+GbdJVuuG7mVKWAMEa48D1Tyllr6G+d9Tg6DRkX
Ex7+azOhm7uPSLh6CN1K3jEjTvakIorEWgMvjvwsGU6QOhbLX5ymqo2bIszk10nFBjGwq94td0Tj
FmIjJlenCl7KWd1EheLWBM23jsZddgA+1gaZj/wwdbFaekX5dCNGZ05pUImEToFTxJDrhMjm4VtE
IlB3n+ezJI9MFuADiqMeQj3rie6oIHRz5U4TTnkJvO7pVlp+NexcN6hUKivZNiOuDgEMg17ZYeKm
Ql9KqrDzuciNu1kkQ36lMdXrvWg1gg3ybNEAGesKzJUEiBlZbw3LniZrVvWf23rgd6dOcUKQxz4E
c5pMdRD31dAtn9y0nCpP75n3uPUaqsTPPIrzdJe3NVSZQVcWRVmPzMDHycqM/H5aXDf3klR3Huao
MR/URjTPrqlOzXGQLbWsnVl16FdxYurwG3Id3ghG9jH0hFyEn4yoKNqdPQlKWSMyMus2StE/gFil
nXVvjOGQvGL7DJo94UCv7+Ia5xF/GcImAiaJpk9jFPLKI7scMeSelS5ca8rSzmSdkJNHrxmTROxo
RtLF8pZArnXbktS1zi0yIFFOuV3oz33UH3SnNbDttRzIhUJx53iT4WRJ78F0sXReIMRJPzU792jY
bkRpKkN7p8gmn66SyBrUh6HtzOlbHcUi9mcENfdi6sd83RRRBrpLA8EEgWAl+4sZ6iRouor84aoF
DjBNG2s3YWOaQ6CI3Fy82Y7a71ZcTfNmkFUF0hfPREEjlVVgDLpRTxqe0cBHh5Ex2sAmwn3mpBu1
IAzdVltPpVXXJHqEFibwqVtOXudqiUNrWpjfqsZZbmxyInEdteMM/z1ikjBxtqcX8mVqSpguj/0x
D7vXsYPihkX0WLfrUK3dfM2m5FT+1KbgNWVe5pwTpQrKDrCjpJUW7cx8nloQRKx/bqt6cuwrw4QZ
Q1tggCbQaF2m02sIyeLt02a8l844G88hP8X8nLU1aL2ZlvNtZub1jbukTuxleQcGHuW5/dK7GiRy
a+jNFBUpQXNQXXSjCgZ1BFIvQgMWjjLNOA63EC2iW14IzLKsOt0tM7w96Pr23bOoll1fjxb0wdzS
GLUvnxMrdcl1nnqpH8ep0h/tpiT0RrW10vQXu1vaIDP1Cqgoym/JLzsUuC1B5RhdN9mpAinQWm9r
Gnh5MSrczTNzuGtcoSwrLY4dFXJOEeMwbnWqCJRxppJOKri6uLG7dnOL165u7zNDJUyIVARF+EZB
52E3TmFJCsicv/aOZehPWmzH4SHTuubrMNbCCaROHtne0PmUptUPoHPA3pmaK86x0ebpriMZiEZn
ovbWBn9vVoPI8F2/qkRfBYLzAXemOZudQ5VXy7JuIeGEexKRcgA52jUlrAGleubq1hcH2Y7uAM+r
Ma9zwxxdqJHlQppIrRC2QZg9dwwth7B1xJN9IUnPTpNTfqLTQ6WolNixvoWE4C2+HAf1M8thoMMl
KU3AHttmOQJcpU+DedJ8Vs1UL7dps2j5jas2keZLMydrSUEmQR6xZg3YlVWuTD81cz9BEXHT5Ksg
0cK9rkmnK3ZFPTrdkzE17ourMoeZpHaBibMyVDctHmyQOTHNyyUXSxjpu2EyQFYdtmnaUeTP6ZwR
U1xuYAAOXPUpI0gIUswbjs/ODaYyS/uNXXbFgpsfsU+suTriU1ZaSVsmDiO2jMIavjYcDZ2nx05z
L6MEYqflxgZWzUMBTWguUOWutKKjI8kpBBG2EnE70D2w9bq7dvFdesojGvae3hC+R1+0zO2dYxo5
ltpxD/WtqFtse6N5QY+lVUppXHEP5jieYWClPtRroR0sbFWsbSJ0jJ9Fb7k0ksmKxZGupu7Z9vD7
gb2TzoJ7luiR9HjPIjZWpZMT87eq5NACucSVSVSnYrrPEMrNz4XT51/dONZaaNmSyLNFhPAx1Nqu
X1RkUM2GUDx6o/3iJAI+TNMlWzcvCVerOqdWDrarO+N2HPhS97E5TB0AWu0Y0+2g84f7XQRLjfs/
DrplIVdzDa2ADt20xGIOYqtsCZTRotZSfLUlnBZW3NLhqrzuQ9dkbx8LSJApZIOEXcx3siiVzcpx
Q0mHjZwqU0R4w/ex5bM2rdoh58OWbnXlptogrI1rdk7vmWbTxBUeGHpiMr2Iv6pGciPI3NEdnwKu
lZ/cWptoLlexXgvYekuktZtWUq/XdyT06gWe6TItzXJLQUbX/LEcu6RaCNDKej2+GSyjcEjWmMvU
niHWpHbXXjt54WCJDFQ1qAv8NqefDGUTYkxFxKEWl27hTXpOx6kue109GhLDJ9zhm7D3rDIyY08U
Or7uXZSXw25wa6V9GIkpN+ks43e4aezJLQKSBR1744x1UtFGAh3FCKI15fhpkrFCP2iwOhB+uPOc
bVOWOHtsmJRHp8PXlchfFe//eJTJy2iOw7xKIj4/5JhIrTY84CmMpJxGLOahHJMuyUkE91NbaHvq
cdiCAorlpZY5K6GQIoZvS21YcIRVQFlQH7Fmt40knAKlqji3EjN3yqBxVYklvKgUdwero4Rtpc1O
fCQOIfnEeoroLnf6VIi7JRwl/w4DQ7lX+QFYObUQW8dt0Q901My4DqGtcNDg3J9MZInNWWfQoTVn
u2gfLCWTw12WaVb7HIpCvWkrXi0UujYaj3WUUs310bD05ipKM8MIiLcqFKhE0WzvWz2sSdDLtbAm
qlzChIIePUKv08W4HDvicKNdZgKn1LWBs6BmLmSuwn0pIcnGMbBoU3BLxQ5On2OPiBzVOBa5FENg
z0S/EV3WjIehH2f1dTIH+j/Y8XuYaUc/kjyrmoAZqSavTlTjWtaUdvrJxQMlDNwuc82tBWFSbMam
paBkQ3NiDcOKznGNz0umjMOqH2rEX0Y9l/P1hKp0fDSHqiMIA5q53Mm+1KwNlUFJ0giXE/wEjLH2
Oy3K3FUX9YvhDY7mLBWQrtvim3ZKSiSCsAshMyYqFkskHeaEqNitbNQnPrErXuzenL8acqZb043d
bGwVWXRyZzaxku7mWCuUnVHgNraLtbCCortgXl/0T7VFsvbGcMKIV6v26gSdA+JuYgfhwn1qH415
5z6MoeIWp5PIzkmbjBfIGOTpEuZAvMpiw4mtgzFzJXKRbhrS12mUTgm+NjfTrlcjGNuRzGN4E0lM
WVbMZg9FNC0Hz1SaMYZgB5nyue+KcTwoo75E20ZJknRrRlIjWEAomXllz3ajbyt9qO3XVMBrYc8d
RH1woOXeCXoFMHy0Iv0ShQWAKrTlEG6Q1tCaYydy6EToBAfdQLd3UMS7jUPfQxutcdcKCpNVKFoA
24yQNnQG05i0xEeo7uxVobSg62Ytl4PTH0W0ozhmK/FdKdzhwgX6zEmb25LjmjYZJZrJmWGp5xbv
+tDZ9ZjFpNGZ1K/rUWuiZpXbEXokOU7Ljy6bOfuNMaWkLxacViFhV/pNbpRCWUe56WKhjDSjfbHC
VjW8HpZsjU9hBAQfxlNzMKwy/FLOKKHWDoSkBLItN4b1LxjgH7naH+Krf2vgznVy/1EE9wc0dlP/
KO/79seP/vql/v8AH9NcMKX/jI/dvpDy+1Yk9+vP/yOQM8S/bB2BnKlpRJuIk4/kPwI5Q/uXpqNz
0wWKNwd86t/QmPMv0DBdqLoJpoKi7WS38w80pv/LZbqApAJoUSkBrf030Jh2Er/9Bm4cw3Rt03Et
VHrARrpz7hktZZug8BqWPVmxT3rtBtwCkIwhfahqaiQEOmL8pteSFqZhPfWyuwCYaX8iR6e/gHPC
BdnUVE04+nn3tHG1sTSnVOyR568F8LzbGxDSxnanhSdk/6dOJEgKxSXM4kMlEnQNkXVh+b3zFhxV
qICXGm1czTpffkQyEjcga7G3+sxXc1Lw9PjRybINGB+cZXtDEq4nEvJv5yjA0PYCTP4nQMnXVYkN
NSzbINvBsd1z9IxKPQ77QhJobGOgz720XraVQizkm0n5Djh5piE+jUMAB2iq4QjdMbVzO3kRKU6m
uUW5H7PPGhGL4CaqX40qeMIC+c9CdWhsnFaDdC//63fMdVkXfF8bBYArXPvMFWMekOkmZr9gHwE3
whYIGsLCr/dchzRljXHVMTcgClatj6jkf+9M7Cnvq0D/esEgkuB02F27NuvGPBu7jmg3CCttD0hO
4efAVCGxqSBP6eMXfGmYEzr8Rg+eSDWPKT7bQ+9+SwASYxg2k33BYOpPeTYf8exZzsxS3B51yeRk
LfI4smAIdVLqC2/rzCbjnyEc0xbC1C3N+PX7b56jN6Zq6u0Q0uR6IF+gW2WfHDpZ2H+sne28rS5M
fzoFZ7vQr2fi3GOG0EUQ2tn3KVVdU7NQhZqfRI9l8RDnDVZ58MLS6JrJ5BmGRerYdVra36byecCn
QTvVfR3Ejrrwc1W5qer8tlOIfTbMUwr2epR0iVrya/UY3KjWApx+VmZBmHphQb7pl5YG9LTHKeDo
kqnXz7TF9W5lNSQfNIETmbcuvN00cTfopq46J/IL/pnU49d0ctaCIrmaratcm7f2HB10SaXo6LSk
VVDDKGjbeVdxf2/RY0kobjroTKL+NPUZMV5zGDrpifhrq2pB3mk/m2j5Gab1p1CrX6ZWuyYImERf
vDrwzs3GdK2jkO0wRUudGg4lI2f10UBe6EKan1M6ZeZTp3whrGpVlsoqkSQKqcqe1Hs4RqOvh9Vh
Kl97AOxZTjvT/L5kUSAyY1O55jpWdiaERxeefAgffajlg4VCq3Xhkc/JZ63/2do1dFDM2fRaO6Vb
PpWqs9cr2qRTxdPh+xSAj/iKXX+eJaFwzHsKkec5zW6qOSZBNZM3mfUjH9I7MzmamgtK+Wi32fp0
wkxyO5E1L42Da2nBSEkiiZkFsFMj9ypvCDlL4CMgwLDkI4ry/UzEU6V8zWBXOjh21kRMl9bs19Q5
Hy/lX+Z9bw/G05Q02CwMqjKaOedbhpprlmo1Rn3IuxMns+Rb6G1WUM4+KSWUQaICdf5TR6wQJulO
nKJazR+j6a4QI3/v+mezJKzDrPCBN271rFo3NGJmsn+5Na0pwFeJAgPAkr5j6e3a1aVfqc2KCnFl
lmrmk07tdfMdYdc7mDrfZnu80juKWcPmIlc0Pz5+2vf2FBQAuuHoNtXnuUR+amt8Hi2axJx7Hpiq
Jy6ZrbwzgsuhQ1NPmCZHyWnrfLOlxPgRzKLThkNpQDkmxVW5ZOf5zub7xwgnL5Y3I7h9SwWdVfKg
oQk8JXy14b2NnuHjN3X6KWfTAqCdAv3UTxTaX73ESXADtnN5KM0s4OawtfTXdPjSI7H/eKBfxkof
jXR6o2+eZxZR6OgRI5kr+wZM7Ak61VrdKZ+0oNn169i3b5X//mj54+HOPpI7hklXGIlEQVkTO+cX
4SUHpvc+Eg1SwbXVobo9n2iWVnaI+0uCnREFZNoe6AMw+tKrO3VZ/351v0c51ZxvXp09Wl0ziEIe
YlX3qTu+WO6LRb9sIigxGu41A6c3hLAzMssLH+2dg4w3+Htk48+R524QYyF5PhG43/V1jV4oMJHJ
rkm28Wcom9mG/Y2TKPWqC86c708YLhm2wyp2qXT+HLtVFNOqNZ7ahBEFvxqtDXjoqgcW88sV6r8g
xyzCRyd84aFPr/Ov1/1m4LOyp1RDs08yBh427U5FGCRW2Fys7ED34OArnrww4Ltr8M14ZxWQhbep
IJKMBzV+tmkNA+lYNA9KaHgXHuz0g/7zg8FD+PONhlhVRovkwaqfZeQ3BLE/Eay5zstVv4U/67uf
ROujM7a+q6QTEfB64S9wafwz55LEcNy4Tn+92GhL/FMwbuJttkmDj5/z3UWpa6YDf8Nl7p4NE+v2
pBUF71PTMzp9+5q6QBgXDtQziONXUYnfy+9RTrPozaKsO3d0l0HpmSUpzbqQs85v7wFzjnlP3NKy
bh6wESfiIvGwCLoJ19tLNk3vnUFv/wZni1Mtmwb/fra3uK0QmHVQnD99/Cb/us1SNfzxkGebttlL
rl9TJqmccc/40gVFIJAEFbfNTeKlF/a5d9fBmzd6tl1TuXRDGvM8HapcDVLntGyJBtkg/fz4sWDd
vLcS3gx1driC92FTEnMYTaNJtqt90KM+MJxv9fLsNklQU8/k6Z2m5RBIlZ+JVh+i0SDE3fGyGIFx
76SrHlw2amuv18WmqhDamS8ifMAgxCeaB0rnAiPfoeYBchb3WnVjqmg5ZALOvAvVL8v8ypr30+yu
JKdbH2eaP7Dfad7MibWaXMNTjeXKmhzf1ovDqL72WNuQTJlkMjCyEREdwt4aV4xl8bRweFimPbg3
t7OdkX8L5cvg5siE9mXrorPBb2PcqKLdN23/qce0Z5WZEt7/cF3qJGXYyhf6PMFQ02+yesgG30SY
B7iVPJETFQxgcW06euxQVzrJQ2GNoFeaAVp3fBnCVzGpq7x6nWfDH09CSXpvaf8Qd89qgpqNcKt5
elFjPcAXx+9sd1dky55Udh/RptMnfjVd1w6ar1kQO7yfVAlOngRxNl+7Wk8M+42uPNWwhqV8tYye
FhGpR9x1QZHtgh5XoSB1gGkoJ2+xaHTFA8C2sld0Li7YSDgzrMIRpWmPZrpEJyVN8Z2AdppCeKMk
xheToMR5On2R2THXYfP5RFjpy3EX9hBXQvfRHD+HtdzF6ktX93Bpws9OmPpzUeWekVSei3okFsU6
w4U26rUba65vpAnYH2bfLOTkWYr7rZIFlXRo7M0PwwTWHSfBZD1OBT0Qk1bjEvuq8m3ErMNt6pPz
AzX2zaLKvQv/qJiOpmOjqTbpwY1fYoLlcS697u30utDvx7j/XjfWmi7ZAAdRRRQ6FlCbJa1h62iB
PI3kEffQR4GZvCFLvSgaN5XAKyaSj1nBi3D5tcra6ii99Hjyp4EehdVvXHwJmmjXzmQNEmuLMYWf
jskaa+4gHwSaqyj0XVts6Hd7Q9Luq6q4wvmEOxrET8eUFXYy+X4JyxswYmvb6xMZ8OYuynel0AK5
4OzZu8eCpzJKmOT9j8LANz2XjymZZLWT+HOCNcOW/vxqNu6y/mvmfsGMghl9R3+X9u5XjESwD5nv
FDUOGrXYuEVGbu5PMdDszp3lSicIprciFBOqZ0y0vYdyb8zow239ucYp+8SOUOHCShOVB572hfZp
6OZ9rYrrKjI919KPZWEFqIuvpJy33M43pcABVRxD/UeaXiXKKf+lQnTSfCKxmMmdb6XNvTLSvDgf
tm2Y38xyeVI04bXxyCGLgLgbUFWmip+Ypjf0QzDD7tFcuRX5ZztVtpmebqfxrkdJzh6Y5Vm0Gurq
VjHMIHTKDVHSQVyWxFZr0Bzu6gOQD/qp5SDITcdXaW2nh0yc+DTi0NPGt1XsYJbihzaFLy6E6nKJ
72ClvKZ0kEuXLlIdb9hBMCknh5Uu/ZA9lyhJS74/kXhrZ8jWbQ01NSvTO4mG1ErnPQnhV4U+PEbF
rb3IVVJJUu2TQ1QjYRYOkT6GcdVUj8ogPvXwhka2yekUORwWm4pWa1PjVNOh/rWyna00X5VCuw9t
95ijALIVZTWXMQuThhFaqslG5iVTz0WUqvXVbQ1amdoO7ySUXNnrtYn3jFbExw7tcdWjGaatrGfK
NuKXahSEDYWqnX2eK7T+Uf3QKQXqvGY9tcva6awrHDhOkz7elw3BGPj35HbqDdA2jMjaOYpcZfI1
b7rHBP64W28qdVOlzrGsYcS09p1KIEK+/KyGfJfKcGvON4aC86mlPY3hHVyttSARzmjxOMiq2xBB
VYXXzLDYZLsfSkX3estGjqysevvFzJONCt7SluKWLHvEn5OfFI+GFh3zPEIvhox9zjeyVnxbY8VA
vxCTvqLZu+Zyt+7s5cFOM3+qrufO2Tjdz67i7g3/OQQlsjUdmyJ3LeavDVtdGUW+M9jYpsTbtEXu
xvKBZOPJEMfg6tXtc7yuMO8yak9JdD/U7P0y1ZvSURFKiINNAIuRoAHmsdECfzUNUhrQUkCNfkYe
c+hi4CCxGnG7gDGwSQgbwgJjfjVCQRvaCMSgXuWxtSY1S2mdTSHlESudtVUbiBJhD7bKRkqA6jI6
6nH9OFWY0zk07M3oUTe4+EzbaOnxPJHXOYY7UNu1Q4q0OYP53Ywn4fS8dREMW9Igu736rJhHK/o5
caxZRRf0eFUA8lC5cXQb6B3r+44rhFmWHo51uCb8lJq262FvddC4xr7hI6VBOo9eVi/BJEtPkxxZ
py0WYZhjRNfVhDjf6rdtkUOUoDaCopUMgze131nymwTnurSrYBOqW1tB3x/C6uzuh3atuLo3Jxjf
NfCpQvJLpb4p58VPnNse8pc7IGA8GXU0LYR+Ts5GW01IvfMxu+ttJEDyJGC606AIkb7tLXFxb3fZ
pg7JgcamxVBDb6zTu3KWvhm7u6qMMNBKH01cVwwHhmCS+O2kH+Acei0NEssl3a8D4OG8RzCbT/F3
qMEHK5MePbt7B1ePYnCuK5xRzNg+CA0FsORUmgYB4TS5hcZ1PxhI7PkDsxy3dcdJArw318Mh4dlL
e964lrOgVCz9GPcVa0CzY32m0YpC5kuEGW45gnT2ycGYOZC0z64RXqkzmne7I86LyoQNsmMKLj8b
vceuYEBD+CNPPnflVzd9FXG8Lp0r/KM2tv1q4SfipPdyEQgrvqH90eunFBWpY72W03xtZOm6pUvw
cVH5dzfirFY+u6+WlpboY/urVka9te+urZ0RyF1x313Cly9dcM4uqEaH5adRcI/CNHDbrbOvNFcz
P/LV23GD1VhgQLdAa3Th+S5dN86uqaZRIc6feb7yQPA52uxtvNb2zPlhbbDvvUJXKtfmhX7au1fG
34X6r5f+5pbl1BBVpOCWJbUHA/ZKhPdHm9kBURcJ1EvHvLMxQ7jwpL8CUf+6KOu0WHRo4ECIZ48K
6caelIa8+xybkQlTw5bD0dVR3sf2FlMl6q1gnli47ohrVAgR4MeQfa8j/D9A9BM8msqnJrqZ41s4
KqsWGkVpPRXh5yz9Hqk1yh+E3+ZDYR6rPtqwU9bdlyX7rJpHFRA47uZPag+gOi8rgZzQ/ImL+Lp3
1WNXBk6oPVH4buAWoNHSfOB3qqYclTuQfSXxatHAri3UX1qzqd0HHR8DAYHDxu9n5jjMF21TUd7G
yBJbUFw5hkFJ5JwcBUY4h2acPbsPGspSR8fpYApwjdxN3H2m8SqfYX6lR2tBAs3/btrOVTcanuhc
ctSL28zCJ8hEtTg+JFS5J2M9HR6Lnj0lWbnK829ueJzMWyNNdsrY7gto+1aoBbPV+7Z52jq2J4a4
1e/T5K7Tmdoma7zBhq5Srx9xpqNQjSngXdqlUdqsUnUKSnwRmwaPyIReK8r6pjgaOdY2Il3PxlVV
NjwfFwS12MXdTTx1wYQ9gDp+suP9ND+kMDtgUO5G97bQjlWNQ0dVBiDSe9NZNuHce3LsfoaW+Eku
LMYCqZdHuOLYhwjYWxNYa7mNT+Nm7ZgH4E10uz87TB2StvIq65XPnRjwwOW+DaHRoDhbxhoKyLRa
YpjfItvNWDbCDyJJViLTt9d2scXycd0iYSzybhNRATX2vobkFg7YLlmXcKf3t5F/z/JzccWglCIc
F7M/mJPtqTXfCDYyYvSPV9P724ZDz4E+tIbX2p84ycLFGWKXA06C1GvJ55U7XkApfoX1/L1cfw9x
th/WpoW74mm5zpTaNa44efWVolyoz53yrCk3KQL2sX/qctOvwpm7GKK1YqPKbYLamjb5RjMeFCzF
YvtZS2tMBFgL9G2nHlcAK6HEspFzR0E8jpvR4P5mf47LO5I8/FEYj8tkeHllr4tK/fzxm3sfASVP
/P+8urNtSMTWktI46g8dfFRKpNvumF05r+P3066zbeCOrup1dBGH0S58MnGGE0KODd1mspkYK/1K
X8drGa1Dr9wu6/5pjn+NOd99/KyXhjzD7CbR1YnQ2OdVLtT98CSWwft4hPdn+79f5i/Jz5uTZByF
6CCM9QeIcusQyX7/Ddr2BSj3vVYzgNnvUc4wuSpJSF+weI7wGs8NT/1RXLvraY2VynH6cRk6/g8A
3e/xTu/1zVMhHUnNJWF19d6v1vY63Nk+3nUB+pHgUrD8pVd4+v03g41alsalysO58OCKZGtBcZHF
BXDu4is8w+bqJS4jy+SRTpgjLj9IYWLPujUg2PuARKMfImC6ULxderKzTQpup85lkCfT8B7Jk93U
3lp4VX48Ay9+rLN9yraqGr9ZRkFRMnmYWF/RpafD4FU7roPXl+rES2vqbPvQk0lx0dUwHPmoEdp+
rmIfP9GF12aebRRSg7QcTWxQBURCbDVxBWPLLF/+B6PAGnMFejzaUWfTDo96JyxrCs/4RKlqcdZL
uPN2F3bbd5/lzShn084JCTvrBkaRy9eoust/WUteemHvT+43o5xNtNkJM8utGEW9Shx6L8Z22mJ0
gr0mOwS69cdLzZD3N/M3I55NuiwSjaZNdENarz04VxqNNAw5dxMdiuFYf8qDS2XFL3bLX8fxmxHP
5l2pi15UNSOeFrAe9AfhZ8x0PJVW5lXvj57utcH/xV54OiM+GPf8rqBWMivZkuSh8ec12jvP3Nt3
lFmH4ubiW9UvjHV2XvWlnuY4n8uDHq9rfMa+R1+Ldd2uQIASjOKQ8XuXdt9LX/LX9vJm+42iZXRM
naaFCOQThjqbZQsQuup/ovDf6atk8z+78v3+kr9m85sRZYSoaAYEoAApXnD63Gur2Mu/YeP3RLkb
INO7tA+fzsePvuHZeRbPXalJHIoOBTE2RZbuCus5ITVVL/dW+ppFz+QNcb/p7nJgPpcCPi8fxHgV
wtIpuBRoerilWL/qyi+kHR0aVTw7Ebm34dbgFudga+BqL6erkmLSyTAx8gIOoiXqhYNGxyfy3RoT
kugIfXlVu8Y6JtnFSQ10XFicJv1KdLiKmupjpO5haq9Evm3jh7S+QqQMEasHwhpXNYSl+eKpeGnC
nW2CuoESbD5tT53fPdWbaavuBj9cYabjY2d44TNcnGpnm6Ew0rkaekYz75cNXZoSV2s4cxwg+jNW
eHhBQXvamA8fb/TvH5Bv5tvZ7pg3UpO59osjgsGvh5F3vLJ97OQ2pY9D0pePh7uw458Hp5WtnvYV
HPvDaGDQIlV8T75btR58PMpfZNxfPdQ3D3W2HRqLYsbw7U9fbvJwEwrymyiwA2fz/77Z/2pav1mw
HZkiMhpP3201eOmt7stp7d4RysEr1PyMSJC7i5vE6ZD/YMnqZ1thHtZDI4t/xtQO2RV2j7v22Abx
pcrw/TUA8GhZGjSy8xIexWK5pBofLN3hhL8pAlSBHJwAHetxf2kNvD87fg922qnevMo462aRZQxm
zfCvBE7YJrzC+CIv6jSn/359v8c52/HaUK+s+fRQ4fVEQaBmeyP0Fnl0vGGdPURrtPSPiXoHkzz/
au8uzM13S0Tj9+Bnu0qfm7bUDQYfNlPsJVuNbpbneMoMNZahN/YOCuOlw/PSoGebCxpOJ5M5C0L0
UFAw+OumafP/+GBnO8mcy7kotIgG/3f5gkcPLtVYth3io9hY2+yekvsCXem0iv/6jPDBYYG5OrT0
s1VOJoNihKeiJ90th8wftqBcgdhfqunf3yJ/j3Ne5BgECU5jxjjmygpOWyT1436AvFP68/4SyeXd
Us5GlwHL/STpOQdv3GLSBdeG7lBa0bdsCvHYP06iwhybo6cctqbr14nmdVp7XSfGmv4a0V5rZNa0
KnElkeNRseWFbeC9hYm2yHJhSUMMO78OxC4GA8hQ/xdp17UbubJrv0iASlmvip3b2WO/CLbHVs5Z
X3+XfIBp7bJ218XsZw+GzRLJYjGsBXTBoXiO/XM6aJ8dayqdYln633jPUgplpNKkTEATliskW1jx
nADyaaRznb0pTO5RMVBmR8xpjtiP7ADqZ2UfDAP+Xl6gDWoGXgEMCbBXRHq/QBE6Jfa7ogYExIue
vJFYNiMNQLdZsG3HFsO5LZoY7SGRdxhBLiLJBATsMKqbvm0xI40iQFGkYEEBzlhaK8DsQ91G+iwr
2e4n0QbDiVnoAKrH7nE4AdcPi3amolWPVfw0KuOvROVdTxx2YsZvI4D7xt4GnAxbMjRuF58ygGJl
PmhFsBEuSi89ApaQp8ZUkRsQ9bhdO9x2sviMfe2+AQWSoFiegpOL71vA3Qm94A4dhhFIesf7N3wO
HgL5FvQ1WGSWN205YHYEOYeK6px+qsjwEPNvFZHOAGNpfOGm4x7aElDL0tM0Y+KiVAciLzvg+2Oh
ezYfvU7kecJ6T4c5Bh5tpbDBmmcH4GwgtQZ1dCPzGOGuAS1OHjHbZfTSI/Z8tzVRrQAwwlV3h1a9
Uaq/sU4MAF/f6NFi14qXkksOsY5manbXV5VVACkU3Fd8kWDsK8YC5J0inZoiepeHI1gjxFCyCRgA
+yegD5xVDnwL4SeHScUqw84kEF3H6SMpJtMDkHGrYzJFLzZxjWENlUczFSjhgm704T7PRjME2w4o
4dBk1Cw0KzZdNJqRjg1tCei6Ich5ilct//KFwFEwgx43uoHF1yNgKN77HgxfoBEqK9XofPDd9xVy
49QoAUQFhiJAD2r7QT5xE5hP/ftSIxiqBDLCUIinCeMFQkxuAyCFk7jaKWhXx76463zscXMvw4DF
CQ2o0kDST9IbgNLbgKoBFArgudEHFdN6B2BIBtve/E794Q/St2MKgqLoc3KwuI/7OJw0MIoB707D
jm2qGKKw7TsgTE53WgD2IWYpb/bwawKpBADb6YIWRSGoru57u7ghBvrmQPoFwLoB/GULeMal0YIU
Afw/rBHUtRtSXehK5wRIgXHJxPUhh+9k3U0BD2PEF5YI6uafRDRV/TGpD4ILmggHYJCtpZ6GHTEB
Av6aPUqnlHFDrj4qllpRIdXLy9ZXy7RGIkwcwUZ33OZsTHScRLsw2w0mwP+rklQWMMU6nokyJDac
ivAXGHM0GLMDcHjNSgZrC2YWcsUEzDNAe2f6gxqsTC8JUCYZpz3byg9bWgRzqgiDXUhprHIE88aa
nOxG3ft2Z3y0Vvw7P/vMgeL1k16Io5IRLZlChZQQ15vCztuBnmDT7eODZohmakW3APVgKbiWmqvC
DFUgiGBClChz0gUO0CIFJGKVxObtwvFfxRPAGbe5E73KjLR1NQNYCKMMCSXAbuJHQF9GSDvqztYk
gHdGDONZdZCFEMp2epETQ+Do1AcxjSwJgNNl8sCwCpYelFV0cdw06AfXyDHSt8bC3qIT7oQb9TiY
2anepk7P3E1jaUVZRhLpU4OCKqYoR+AkP3vaC0On+T/4YemXY6NLwl4pNUGv4tvMTt6Cte/Q3CD3
CO32sXvnX9Jt/QDEe7d6FeM92w4ZJypTb9FB4rh8zHCifP9I/ABN2xy0c61zXUmWFOoqirim5HCp
1wdMA6A6Zqag+ktLzb4uZbX9pwoqnAlwk4pE7zIjDYq8rhVmnxoxBGT0LpapQDnnYuTCxnxvZYif
ocUKmusWcpFKKadOedxIzVQfME26UT3QfDUx4/zI7KA/jeQig7pavUDjvEEl9UE+18jj0JwwcReA
mCE6eYa2L4Gkiudn5f7Ny3N5orPuixxCSEYpF7URPu1hZYZvjcrfMT7aeiC8qDbbzkJEhGUx8Kvi
o9U2kIvuxuMc6ZHhnfp7dp1u9VuJBNiSQEiUNInyZow8qJNcgslqlHa8HxkDkOUZ+qzeXBcRtD8X
Y6J7XArCTyAuupKZOaiC4PA6A4Ult3Gz2G0310UylKJ9WIuKDhh4UCoJMysKYOo8KxNZtb+FUpSN
d3yMWR0ZIhonPkWY/XWwioaqHLDNTWI3bugER//MuiRXQ+NCKmX1CmDdMrXGUYpgJfMwaaPXqZVW
IMyKCzAOCE4EQuy4mx6vn6fAkktZfaAAtLNLutkkB6sILbwzPiOn2vg7BWQ2SP6mjW4qxDgAe38j
HIQNKLPvsqO0UfbVEbS3rGYr6wNTLqITP6xiHVeEkrod5pcEX/yvVjsbwMILiSCFctZC5R6NIJDc
mm2LbUOg/BkeQMUBw8Wsy6yV8dTFx6XSBT5V1Fb1+/mQ5V+Dw5uiVZzDV87M9ukhOQHN7haV+peS
Yco0IvG8Pg/62j8hQKZyiJR4UZcNMGWlOuhYSyENWH4z0CKUmd1nmVMFd3UIhvX6JgSZTODd8MBV
40Jl20mNq+AZqIAPFICdNV7qbVWbsjyCl0pjRHzWJ6cCFYgRhy6UqvlX/hbEZ7GXjOtGzhCgUJ3o
LsJTfOpwDGEOop8nqWac83pKfTlnetMzUD2Cfd85ZCBPAxmqKbSW9w0iIIBCj3/mXlgXMSNIzUjD
SxuuQoLFkTnyAlwT1HlovfWvAILCqF/COLz1TGOhHBWZ+AKDeIoG5YLt5KR3zU1xjs7hUTkkb8Wp
2uFlxhkK4z3P+mLz3xcu2oa6GmYeXFST9yGoZID/xFCLJYGKM1Uodno5G11SP6jA3m1e/5vNUUHG
b6QB6F/QoEPzcN570qKUocLqvMDCvRUqrOgYTc9Bloqnzpb7Vb3MWZJkkB1ufKs8F48sm2MdGRVN
uDjGZlzc4sj89yD9ItLz9SObj/xH4rcwNCoOjNHQAD4In4QD/Gis7zuV2GLpMaKNwAjG9GQjUIQF
PwZQLpwVS3W50d4BYqO2PRsowPZoY6weyBqfOYYSYlM5N3MzeyeCEuDEPwBzo3A9+7raqz3AxWdU
qXeJnza+2mKaFC89rJ2c/vcZgT/y1DDTp9UOwVIWFTdIFEullyFuFFZrz0Pa00a5CU1xp23mvOa6
ZowPqlKRo+EJkB1ECMPChZF6oJj1DSH7dV3IbHU/rUZSCFZVUGD47lIsQkUM5mkRKPtInJTKxhiA
4P3GYuGtCBSlIA7P+qgzvtd66L0IpNwgwreKKn2oD238rFVfBNXyLgTRT/52XbF1d7vIodxBqRot
zwTIUaoPH7CiHTbrr0v47gddOTu6I5zwXZl1YBicB4424CW1q83oKI4AKlWGpHVT+KMM3QeuFFkH
QC9sPNnWb0DT1nblrnQDS7VlN6uN9KF8CWzWI3k9t70IpYwdyMNgexm/HQurEO68Uj5vQLAejuuN
MPEih7LzMmt5TRzxpTgQLT4DZw+M5tsJjNSWDvUKND92oEEO9mBFexXurp8sw0qE+e8L8xdBqsrp
gCs9ADQSCM2VCRa1/yZh/rQLCZGYo1tU4SbTsdY6irlV9381+aYuTpC+LatOwDA1TrC2eZO3E0cD
q6gLGDJnnmIGk5bEUIrhxN+XxEIpWWiHYRhxbNHg7QEhbxbqCOX4vcp6T65iAaBDCoQdwK2hbUSd
X6qhw6QP35VtTDDbMXhuzcgCcNCpdvhfQJ1DqLf5fflcbjz77xKpi3D6YGUitrGCZkGZYTsdRDLA
079uHv+SH15EUFmImMtTg11LZB27atvdDMYDwMCeOowQimZkB7eJyTkMketX+EUkFYLBKADI6QD9
Cfl+NLUEBwoKU9QdTP8B8Fan1OK2JjYvWJrOF/HPcHkRS0XkMS2JF3TQVHJl5zgHFKwsOt+TENcV
/JeH2x9JOvViwQqLr2EhFbH/iI0WADtrGLXHqq1NcG1PlmJGDkafdiBrxOYaYtqpvvk7qIyF4epU
XpJlfV5Lc4NEzbG2LgD+f+thpe+6qqvxSwIaos4DkANTBP+MLlUfC2rCw0BnGIJBOIMMgFF1W716
FhKoCKlUXF5VESoKWM/cTdW+H3Usc/ydcSzEUG4epDwQ22ebVJtdMHQ2FkRdQNVbPneXFljYGgZL
E86NgNWqijBUXL+BFsIpN5fQ6i5rQH8fgoP4ASLk4re+Lz/TT2VbfHnIYfMb8ojChm8pjDjK+nyU
8/tq18m+CsHFEGDVCeDM/dd1A1lPWRe60c7eedhUn3CwUxY5zaiB6Vg1I+99SH7JMojhwQHS+Oey
eo9ykN6D3Yohf7bAH16/kE95faWopOUCqAhS2TtyCG3QAWBrA3z38/yVz6yxrxfALwLpckXTSone
4nF/kG6rrQiq33Nuhp+8aMSH5olzBaN5xFqjZ+qb65rORnJFUbqK0el8BBwSHLSoPQ7DVyO++glQ
60JGLvidklyTI/zT5fl2JKUkQb9xF9yIH15skA//TjILJ75NH4sNoAmOzRt6+K6ASfR6W2FiFyPT
rA872821n0FFnsgLMbkyt12FTAKtTfIEwvUIU5AFmJBTUGf2CeM5tF4mWnxYKhLl4aBq9WxJw6/2
jVjp7fCsWeMZDKBzWorpC+6F1Q1dvSkXIqmopIix3kXz5awpv/oCXfX+Rc+f4qZz/Ik1mLBej1gI
o6IQsHzrWpmTjXFXv2W/EytwVFzJ4W/BAnPB5q/qEZdBCI1yTMJHWqs2EAfc30MH7sFcUxnO/43I
+9NILoMl1EUM/IuxQvN6TkyDm+oBPBuoE3/JHwPu4PFzXj3yHNUF4OUvLKsDPGAH7kUJhLPG/2Ng
Yf0iu/wW6j72SEAEkuBbztBj8qHbEoNgiQHE6pg5Ec3hMef+ahxT/W4xAqob2zVUfOdlbkp4H8US
H+NtUb6J08K4HnXI6ittIYKK74mvZXUmwSt0dDJBjLpNiAHd5rYwIPRt3tFvwbX6Ve3AHcpZEqPS
uP4GXoinrCiIYp+vcqQHc+123swP8UwE6/eZNU+7elVeBNFhHfScgI3DNX0oJEyNcbse6C6Mo1y9
qhYiKAvR+QSgyN+TJA6IqJz+NbSb5+kUP5Qg8ACJJKtptR7RFgLpUF6H4JkooVOEfW3cVvrev20j
VzexJWeXN+U9JoSnl+tass6RitvY1QxSeZ5fGfzUiOYGHcrf10WsX8ELvahI3UsN2CImyAAN9K8M
IG0vsZ1+/g+VDor9VoDuA7bud1ZIW3XxhVwqXHOC7wEYCnMlbXMXKG+cBspT0Ide144lhArTVZPw
dZOjzuoLqSF2nzo4kzOw2l+XwnIsujo9ImcKAv/7DDFZuek24i32zMzQ+hskz0WMUqgA0iq86gce
jFAEHFAwjQbXyg5DGZZnUVHCqwZRHQfImHTw5RjARbQaEI6dwm1v6bvwF88c5maYOV2mLkkMUuES
xVMy3fvAxxLer6vEsAK66qxPfI9nNKygUTFrmj1mIFAsMeV6XQorQqjCP5O9SABXXxpBDdFobc8V
bOzHO5i2N1srvQFnTG+wqn6sg6PiAzgI+qZHJoKYBAZnyWwUVgthPdG5uKlKhQdx0uNU7WAN5Vd+
0p6ExxIr8CCgcRMwchuA8dsyTpFhfioVFzCOCcqFAgJnkPJ5vQVQkmazC29AqrsJLdYRsuKfSoUI
lZfltphdKtpWD/oz+HvK1+E9ei8/5NsS64T5uZkZiSWfZS7zf/wj31qcLJVvVETrg6lBSwtwGPUT
b2P4J7vnwFoVGfpxSNCh725VyeD3viXeXD9kkXXIVByRs8iLQNWDB0E42LnwHJeJOSWgcSbg+oqA
8+JNVhqDi7eXb8FGZKG7EAQY7sKgRql5TiMcwpkLnptc0uNfBl9Bsk/z4EVUPyMZuBMAQVQl7AA2
Y2iLYWzFYMer+RjT25jNFp86IXGva8TyBCpohV6c+hqHCKxNm9hXLIDHWNclzP/Dlc+lUekxmtAl
x833Pw/0f18KrT7GPHmnmXLg1KMOXGXP0IeeIZVlnvTwmxwnrZrMVYcaDTsZqCgv1X2440wVDbvw
hrxNx+Q28JnJMMvvNSqY9VxTSdl8oMDYecKIIjomc8t1ntXH5Ah7VnfdG2TADAGDW5RovpBQJ4Jc
hAhlRTdsRAwCYYdm4mp7ilmP4X850osoyuPlJsHbV4XxSy6ZV1oSB8Bh2F/JN5wJzjSzORUD4Bvt
Enmked2I/uWOuMimnb5qGy3zcBXJGKbngAiHNXTObnCuWPYA8N2x3zNlrl9/F5mUs+tKFahxMAca
c3JiwHA8hECSAE8XiD/N0ervQanqG8z19/UYcxFLueQUZl0OzBskrx/5STKx0xLbqO6gngTUTOxV
8AazO7UeBf6IpGmage8ZaoMMIxocId5MH3hgOcCYNAO0owCla/YPQJVmRJ5/8RRQWgOYARQXNHR8
jX5Rx/lIZKNtZ6F4bcd2cFa2ynk8DI/s6bl1HS/i5r8v2jlVEwKsy8PQLTfmGx34tVLxzDDS9S93
EUFdwUnaefowl+T7XZuAf96Yi/DVHrSkvZWdon1yyzxEllaUTwo1F+ahCK0kF2M9gtm7KtDF3lUz
P/RW+jLeAzqzYVVx1h3joifljCLKRa2Y48v5k+IW06c+AswQ0PLXj3P94rhIodyvHGPwuPWQ4nnY
P2vuxk5zkwqN4BoNv+CrBVVeijvzulDWeVLO56FO5PUtzjPmdCMir0r/+7qAtXgNljrwgwMrEZZP
2Qif16ovpWVziIOj2hBrTM8qeos60E+vC1ptui0lUaahg0GbI1UGVKsdNhABNlrdpPawAQR+9QWk
dme8r4C45/5N23QpljIOf5T0jm8gtgKegRR91O2vLjoNzdN19dY+1FIMZR257oUdF0PMpL2G/W0M
ZpnrAlavnKUEyhTqOBerQIaE+SZXvpFWSGRi4McQHGylgLo6NViP+9VBH7CZYQFCRoorfgfNRZTi
1QIIrD3MQxzBvEOwvAn6cjS3y+5NzT+aGHtH3THCazwMzwx950SMTtSWoucTX4gmUiRUSl83h7yJ
XpJeBBF5uwFKCcD5cqMiHPDAM7NpfYd4nwzRa13TpWjKKTDaWQJIA1qDJNTkh0g1PIyiVpzqyHG0
S7pHRb9tBZfrZLOqGXrP//c1tSk36URZl8EDCVAq/66Tt0n6VbeMAuJaJMMKrjLzR8myQueita4P
Q1KEUG8AlLjUKK9ddG7CO3GKjSjWXUHoY7xBWdfR+ge9iKVS0TBt+AqviQZ3Q//UumDqRrqU3Emb
v5m4X+o334sLy8mTVtMyLYbRpvK2rIadP7IgNeff+vMrXXShjNMrs6lLOYiQp8DkvLdQe8iKF4kQ
1x9kG8TNe9H/DNQBrJeJExas5unaza4RlQctnq6DGY+KBVIZl3wWIhZI7mhz74mTm7HboUAhmt57
eB+4DIdYV/ePPHprArAiYpCSObqR4SiV2UbCanVYbYT2FxozNplikJp6liSVeHICcbBiPe/XveLy
A6gysRp2vdTyaXNQW3SdAORQ3aiJb11XkyWEMlCiFg3YpOB6IDE2J+8l73SjUWTjupR177uoQlnn
CH5cGYR3wGYbsj0IoE1ZAOGZANx9D5iMRDfACWx7w+RcF7s61LOwGZky2RIkECBDhvvNm2wg9Slu
xBD7zSYYrfNHAN852QkY2CNwVZ3RSux+324U+/pvYB3w/PeFYw6JNqpZi5/AdyJwpSTD545izoQg
YYmhQujogW8i0GGtsYKVzaLfBSqqQdlrGWO9nSebPhINNf0QASCPXLSsv5LGNzk8UMv8Pzoq3YyS
JTA5eyp+Sua9iRW23d2UgEwRRQffagqgsJKvIsXmOSBTdf1XrcWME59V/RmnLsZGpSWCj/WjkIPf
YAoVgKwNWLcTG7zHoAcIWQkKIyjJVFDKUxB4Cj1k9Ypsy/wXUc65L1ny+LvWB0MkGyXd+5MG7E8J
2AwfA5f/XVT+oy3dr1J1bxh6gl8gFbGlhCLg1N9w/k6apreRHBnAQASDSf5MYrzwxPTUdDzDy2Yn
+nHeAi8TRcJk7w+mxG6IdaUOJWSbZW5kWm1mIfOcWTKobyqGkS6EuYAwtakO3QPQ6GysNTab+WVc
/u41DB6wigCrHrVQi/q0YsORHEwxzUHxTkq3DcM3mTV0uJ7fXmTQk70Af1ACLiMAXwTVywi8J94G
pUpnSy/ADr7pJbMyo9uYlZTIq1fbQix9s7R67McFjy+mx/cpKawsKIwEA0lV+iIBHVZNOkPJ7qtp
SzArlHdfZcnbnbLLSt/JOsxEBt4+TW5VTt+3AjAsQMxSyRiqDe6rMNiA4RrKYGJfH4GNDEYCQFmn
HWDy49JKxrME8kcdVJml0hthlFpCp9tAnNnK2WRM5FbWeqPWMUY3YM45EnetWKPUJDslAd5WDAqM
cBckkqGrmBwsiVm3w14NADwyd3wisDSJwD3CHhRPsBOnAVsDpDr+TpC+gtS3Wy9wUh4YNzySPl4w
shCIF9FnHlcOYCONXD+nXmQNyp40mFSUgVGhvMdZ/ZKCG6j1ukMvaUh+YzOdacfBhduDX0II/bPc
VVZcPjfVZMs1kLWxrOU13W8JHLKTwYsisMRPqXgch0Ofyoi4oLTycKDd24BxlunYZYU1zGj7AKjh
AaTQh7beA6UOwfJRUPFgTOMtSGfu67gClQjSnS4D4J2yL7SPBKSCYfcQRaPB54Wbye8cBnXUujRy
gtw2M+TyuSC4BTDyJSagrhieczToQe9rStqnVqTHxruf2XDEvAD/g2aR7kXpYpuLvnw1vZW6HQG/
CJnGTZP90jKMbkYsksT1R/LCGqkUpFD8osh9OEFlDVbzUDgJxm5DVzKiU7BpXAwWn5h1xfkFfCVm
CVRCUk2CqBYcPKCv0PBK77RPfzDJs5pbeAUgRQe7QeBWZnP0wSnKmqVgBDN6GDxUpjr3ZoULuZqB
krNCsP4i6VgcKZV0JHUc14BGBIQxENoxzWBoPTGmmrWxx/x0VNYRVTmGqRPEyNrugKcO0KwyNzGY
pdao0GYnTGmZAVBKJWZwXj9CETjNYOflVXpam49jjjQ94MLLSnR9KTY0AMVfP8N1E7mIoHTruJL3
mhzQ6uABhjVskwwt6yw2o/GtCnJGzrJ+2VyEzT9mkSVqcpQEowR9cj4z1BH8mppq6zGjd8Y6NeoW
RbKfBnINKVzQGlH2qfr3189s/g9+utVFDerOHDVtmrwaqONh5macanIjZ+p6eB6AEIeHnSl5IePg
GCrRI9igdfPVvoRE8AqM4e9Uf72u0epcqyb8UYkerx7HpEiwGTCb+GjPrQB/p6PpobqZzb+zXvGr
BfmlNCoWxoCIkptotmt7xmCZ8XWaZ9/Nt76Jzh1MgxEoWMdHxUG/mYRG0HB8ZXFTIAnoZdZiKkvC
/PeFZY8Br2mY+MP5aWBzas+KVzMelwzf0ee/LySgep35QYEzy5SP3nvSCBC/MJzGsAOWFCocTIU4
qB0PKSGPaWYts0s9s8BauJ3UCPSUe+wdoX6kOjGAAULvLsecKLgyN4qPVLxgroSxTpWKF0mHNmNB
kA83FnGGLfjbkmNj1FaiGMUJ1DFgAjTGgJHos46ACh+hLPmqJyAipv27KCWmotzVgH67ftAszagQ
Uk1qpZcyhEgT+sQiOIGKu+sSGC6t0RyqLeGztmnxKfmqsWK09rwstlssgNWS5/ZgW8k0oNOBbisQ
xY3c3gn9fzNZjaY3rYtKUZoMSk7lsC+50BgFzKZkwV+d5Yz7KAm8DnyRf3pGSTApXgk9ip7TSwoy
uEnrGCax/rUuEua/L3yv6XzBG0JIKKra8jRg3Ii+ff1zrW4Cgz74jxaUf09DC9SUsYOtO6MpYQVy
AO98YHQEXHaGiMHaGfoDbK07yYnsxM333bF+qFzdGl3V8pDRsWbm1v3g8oOoUFDXRSTnyjBTC332
IYBC29ioBtZYyL88Di9iKB/PxcZL0MjB1bbld4MV7udm/7zTUAJtB5kVm711vV4mgqZOEnVJBTHt
Pz9nO+W5oIbIGyurTkBqaPBmdDNsZ/Ax7UW1yw/1Nv8VnCZ7AI/S2Xd81r7/KmantvgF1AXoqao6
RQ1+gc4/l5zTo/ehAOSnTbc9Bo384XHE6maomFqbmi2mfyMwWpOjH3RGXipO6H3onfJ03QDXs9zF
b6LcSCi4QY58/KbaroCwy9ugnVSIE3/OuNYgCI7NXgcxItDbWcXD1XmP5XFQ/pXnAVYuJ4juHBF4
e8B3BG5kfOS3jY3Cx01jaoDkLw3vjvVCWrXxhc6U05VRUSXVXHCJ8helQvk0BvB1714/WZYQypHi
EkscuT7fYuHjKN/yQoM7hVGOFOb/5EdOutCEcqOhDNsu7fHUK8fkIUb1oDmLWWTyFWcKQ2jyXOhm
2kfaH0QOVQHxd4jpDk5EriKCQRUN/RGYg0DTMgYBU3w5WMSH1NZGxZ6yR7FHbROQiAY/5eb1o1nP
BBc/m7ps/ZBUfFzibLxjnezijbwH/iEGYFB1EIz0N3ksMOnP+B5Mc6MuX73VSB8X30JHOzAfSlef
X+PHwh6d8qFzH8GtxZpkWI9zF03pyZc+IGNVZBA6YsZHeZJmUBbZbi0e6yjpuf89blj9caZIKs4p
wE7N9BEii9Ystv0RhCThLj76uRGD8Vt+bDH66vwV+cPCmUUqtpUir4xYQW+wWGQBwMcAI+o+NVU7
3WrO8Mhm02C41/ck5eJyzrKpUvIBWqJ4ZJDuRo8UA4B0rMx4Dn9XHEykYlQiqU2kz2LE+/ELVbhD
g+6KW6WAFyPmKJj8htUZY34/KjrJnaaV4XxPlbb4ITrg9NxzJ3KCzXzvhPhn1jtpfSgAvcwZG1MR
AFr9z5tx4njUqACMiDtgsMTDvBkOZuNd6YDTgPFKX9duIYt2/WTU5T6DLAFjtYE1qpbogBl2L1nc
tKlAdm2ByoHNFDKr8OM7LsRSzq+UIWmlCkkp+egO8HtM+SlmvMuPGCg+iHZs6ZbHmRx7k3L2tiuC
6QAABM2mUyLo64NCfQeSakxNByhoOs28tG1dD6zS6n1wUVOkfD9v6kDQ5tpYJoDYFRXmWpTtqNMd
bKuYxOdNXeofQyG3ExXQM1N71FERrwDVrcZvid+g/hNNAHD6LKTKIllixiXZxSN5GdvCbfunCQy3
VYXO1hsfBahga5teBtkp+fJzvBnHxM7lG7V556fGKJsE/2lqeGFlRHLiZipWxPhHoWxdMLNufPDY
tfnvrMxYHrsaGBZHQAUiT+Ix+AeuExizfzfa4L12Iyt7Twzu1jPmL5258gvj2FkfmUqiCh70vl4M
6+pNjJbs5H23GY+5i+LrHr9io7jeF5Z3XHUzbTgD/Eb2XAFW0eAH79qdbObnzkbSe4scywBy9aZw
sSX9nJmsrs93invNGKloBmpurakEmIf2KO3Iw2Skx9gEBMRHdNYsBLVZfGZnxwx8hPDC+pn1C2YB
P38AXqWSoIg6wOH+GWkyWRI6YKKg7a+GRpd9JTJjFGZ15UeTLhKoz9/wBbj6erxfoi2Ahd1uk6Di
3W7/H5Arq/XAhSTqoysJAY5sC0ncPsuNb8iV7kHeI/WK7sG1ZCsfcWSopak5yY77OxLEpaLUt1Rr
tQuHAuKxFvqg7bpzcQ6cmTerPMhv2vv/Yyl83bMuR0tdTDwHwmdlgET13g9N71Yya2QWuRubH32L
aS483KQ9c++EZTJUHi1l6AxNHUwmSsxkO1ltZZINejlAb1ZxeZgd3IYVR9dfRYtvS92Ieo8kOQ6/
DzedANBYu5yt14YgYTx7MEGvWuHm94jdspaV1gP45Yyp6xE0PKPglRAcyb8V8jUAS8DTNrLGqp6s
v0UXGlIX4tjxRdtgTWlOTH+NWBt28t22uB82w60qg7TGjvbodjcut2Ud7vpV/EdFequsaRK0WPkG
+Q3evhnXmiOwPbwHX3+MUKa6Hpm/wVh/BByZSBKPpheGYik1lUpWsklAO6onmVXq4HpvGqssKnOI
sco73GTcIx8+1CDJHUACDBgZO4vADpRGnxq2/ovguUtGYlRit9MkcgBKCCgSms0kAi+z3cpYnyVV
b03DG+g4QNgqmyFaGx3wddS8MwP/Ps/3hZA7TfFQDShsiEchxaLNCNjzcjQib9pqFTElxYrkR2W4
m2BfhPvKQAUGMG8f8GE6Kd3rJ7L+DLqcCJ2QtF7fafFcN6tHdAclMwWpDlKSr2w/R0of8T8CYxf4
xRhyVzPphVwq9PuAifKrHnKTrfCF0HEb3XPm9w1YGzVA5pllZJZA6iZQNY54XY5PP+40d9iWJnYr
djmACQVsxuOCta8ruOq5C/2o66DiukzkYNcHLTvpJcD6ksqWsvPUdKwrbjUOLyRRkX9UhqJSVdTO
2t1oona2UfGOjaxmg5vcKQz1CUAODOXW0/aFTCr2Tzpa72oxR+ED4r/T+xhOgETAFCIEo63n7TvJ
SJ+vHylLUSr0kyHn26rBF4xaYij9aBfiMUEv9rqU9eePLIFlSiAEzEhUsCeBryhJWc7ZWw+HqE0d
YF+W7uYOt1UYH29dpYssKr5XuqJFXlsgQZcwuf5aDHcR4LeuK7R6Yy70oWJeHokkIzX0mWLNVcLE
Db2H/yKB0E0GWUzHkCu+JcjgEn+TgTp3XcLqOQFQEajy4KvS6Od9oWVSLxX49LJ+bJOPXH/MY8Zg
9ipikbaQQfmRoibBUHjTnEHhe7zIh3DnfwJpGi+FaIMJoJcMvB9sDoD5+H9cSQuxlCv5AfDeMg5i
+Z3otMhQK1vdNS4L62G9yKbIBBeTKBKB7sNIYVF6QY/SxYwxPbNkhztAQbnirjIEg9uyVuBXr/WF
OCrceqk+9WqHtwWaoOiLv6r1YBHll8CFZuIzK4ir0lRZ0jEIIikiTbIVFXIe52C9w7ertlhKeq5P
6ia5D6zhVnaBAC9YMyNju8FE/3XDXHWuhWAqJtV5nEgBBg3Qk8faVZ4YYS1a10WsX9ELGVRAUjHO
XyNSAI7kfgDdc2cWv2d2n161a2u0sIOpbdCjaAFP4rBK4+uBfiGbClBR1gWTNAjzUmJvY7JKk3G1
6N/7l+hx+x8NanksoavOvpBJBSx/IFUUajhTBYNhxHvhM0gKXxinupoPXKR8vxwXFUPUtzo9l0Ws
eGIWUTAzC6W81A3h79houyseWdCzDEv5vnYW8rxxkitxglYxQM1jxWpI8d9s8bsXvJBQ9IGGcUEV
+AxYFfIFkE+TN8ahzV77I1gtDo3KagqBa+pshJ/N5iBgy4OzO5PsOBebm7u/mxBZSKMicpq1qUR4
HJlwO1hgjNtFlrcN3ZmfXn6c2R7/o3ZUKG5zoRWaBAcYbfNTuAd0B953M+sR+K4NpjSGmX+7/eJz
iWqUqUUBt26szgJ3RLjHyji2tytbd7XQ6B+8fXFkQTuvpqVYBBSwIKmBoJz6gGQsB3+aNKzeds8T
z++CQDSFot2UocaY1v6eK/xpKxdR1NeLuJxU/ghRcxkZKBt7bRc9dA/jZ+6b+SuKXmhjj1hRMKWN
6hI7sdV4z1ksxoF/iWCXn0F9VAzsNo2mezMQoeJq8txZ3HgPdYQPK4/G8JTZSW6yHrXr3WVMNykS
6ChFXqKeN0M7EDUPEF0GJ7rhwecJQibE6NP4GDma1TuYF552wSbBqLEJRkbwNRXsLH3VwhY/grqD
R1WNs7BC8I6fqm17Uj7nhfLa+T/Svmw3ch1b9osESKJISa+acnCmXZ7tehE8VGmeZ339DblPt2Va
x+y7T6OBBvZueCUpcnENsSLmpasOmXGnvu8uRCU9kU3ugMm+0jF8+YUCbTwj4rTVIjjTUsQMSD44
dL4dr9XiuOOlYmUNCbC4LPDdSeoxY5MASwicRN4nF2UGnUdyykv/opCo3RJQqU+FSyfTyuQLf5Qt
M5Mt1lOIH0bHiTJbnfx9qwOnDb3BviksvUcBYIK2rd/tZPV3HmqWj8ZtVnVX6jRYkPb1DHPIbXUG
zUoA+UeMTSY5aHhG+YLl5KCZMZRFb1r67heKrYaJXYZHBEPHzkgdYMVt2neO2SL3rKQnUwUAWz0z
iMsVGDtu4vsqvGcyRi3u/Ngj/YWuv6l978zpQ9wMXmEAm1mDthdBlenDRwGp3MQ3Y41KQr9jGE/r
6stMKeyxQ+vND92uB9G5Lhn7GMC6svcvkpkeTZSc1dhNgF8Psl2u4AYaw94MY3dQVLsI2C7uRlcP
2x3FIGgRP9fgxaYm1OlaL2uvkujajKp7hoHYGYIwkwFMkWTVVe32DbOqCAMSEWDFmnacpslNFuHB
ZLKr+VD7w1GeJNRbrvs0tgGstdI6xV9u94lGb5TIB/qdgBg4dxopxkBoZUIND3jwXDqoYbjTx9RN
wqu5Ty8maLE03UXTRvbQTlaW3CbAoKGjPfrycxIAJhdb2ggWtf6pwJyQDOza3B3y6jEIntKCHVWF
WUP2SwrV/aQ9qKbpqMql0bNLE+4qy50u3WX4h8r4h6iRXRpnOUq8jA5WnUZ3JYTFAyhkBgU7GdN4
U4+xO9elW7Z/gLpyqgFFbTQmb9tWdYzZP3T1/ECk2TaSHHqUiqtD5C7OD2rC3Egb3bnQQcUMWDwq
TGYp7UomO1NU2rVRPgaSx3J0TOYR5ws91PBUmVdB/iDFN4RG5z5SL2sA/Fvft2mhOilU540BE721
Zs9ZdWpwzMcJBGHMSk3zqgYTeErn16lPPVpcUBKcEJtYxjTZbQPuEhnUliG1JEzbV+gFAf+hF5jd
ppXHZmbrUBFtkuuZ0pvEuAzyAlwzqlWNxYDujmyPkvQQlrsU6ruglzHa1DVUFMYydBssEHoCXmzs
GQSzzEUX07iPFbYLq/q3UeYXC0O+HBa7GD8mDq5kiTk9kXZ5auIBbhUL8LjWvIFiTFdYVPa9iryG
eWgpleKowOsz6ZmooMqYH/BLQ0zPRKatTbdmrhwj37T9RD2h52cXPSThSYE1GJhZuFIxqjXVABiN
vybcwj68qPN3krwpwbmf/Cu1K9wwfskKCSZB8VODiAShdu4jUmwMCLvixlCGT6MXO6X0r+oSeUZQ
eyC/daI0BVwSmq+DcZWw0CJB68TJKeqLi0x5IOHsDOUjIjavRq+NDpUtsxdfAkuMEbtBj25rPh2r
SUWd+Sxn+aEif3Q4m15vnEZ+nkvFgWB0kCuWX0SOhjvXdNTttf6kMw2o3Up9UPIbTXqMCtMqVCR5
uOiFUVq9X9lTathxlgHtQfY6FGJpkztTrNjzRB09y2Lc5Xw/6wyCPOUZe+DF8BBmcs86IUXgZgK8
cuTcA62xiaF6BUeu32LsBFcqs+Rz5Bq/lEfTxd45DRAgyVX2K4OmjFh0c3mJf3pHuAwuL9N4DmQ8
WAscnfaDbea/8YZZ+big0/8w5tKw2oeY76ORKOBcHsOfbHOZnTbRStEmLP0jnEZOrlyE6LZXzgfk
+lFUttvkDjVWW81lc6xMA6nTYK/5u2BeIJuDgHre6a/pVQ1Vbv3Sz22I9JqYNNa8xAGZx/CqGp76
2oAtVcistZlMGFQ3TRM+ROM1yKnfRq05fyTt8DD71BkG+61z8psaDc9OlFVulgg+rfH53tCC820K
ENyPuJBRAWUTBToqyrOkPatTJsI1bH/Z/6ztW7bXTF3DQqzNOJtvuOe7yE3uu2f/irj9ff5HWN3e
zC5Xq+NCvSqaJ0VKYE8+qpkTYXbNwbgUsiV4RY8eERTNu/aPKEMj23f3c5lctOc3TVaPPjY1TXxb
6dBD1v5WJLLVXHHY9NefbjJZBrsCRUhVgUSiO7Q9uZmCyAl6UIIMsp2S4UDg5PWiXVAI1oQhXjBA
7McoOMwJZmqADFBCw5rAWJ7VuV2hoarPvsMaOKtWA5IYhebwBtOeY0K9vCodNisuxHutn5PD7bj2
c6VcuOkXGbhhlqJERdgB8t2+FgM2l7s/W9nuV6++I+cMe/B0FBhbgZnOtCE9ZCuYiGcKHjPt1ZDe
OuN1CtHG7oQHaJO9YWWYc4NxmslR0y4HCMgp0l4b0vsA2aEc/It1h37gAIAaUy0jGgQbu/ic7z7w
c2M5H0ighZ50S0mhwyzg1MqHMc9tRbqVgf0zlO6YNLc/7/GmwCBUt//tdz56oavEG7QjRd6p2OMU
wXALPfGFrTkwZcSn1CqBO5XV26p5CdLbZMLF8dEYI9Bg8lEmIo9KNb8F3eNQPGhF4eTFfT8/UpzR
BhRMSh65cv+HNq+V/2cwdOQD+59/u+gULvdx9dNz3C2JjPjpur6DtIolF3c54qifjWynzJ8b9JHc
rqzErazXDUPyqu2weGZXv31HftaBBLak3XwG7Vq6E4qIC5bG47HHNCRyMuKCGVnrZPH7EqJVumhE
Z5PqffXxP3QuVmszUxIoKa7YaUDQNLDnBEBc359soJoK0lkUODRDHSEO/9Dr94PKdvo8HXo59KC4
bc0SMjKw4wQ3nRkjcUAyWaJdmd81en5IfMUTfAjB3eBHN0uD1HI54MfGp9mjXrIHOp3u2kfdTa3R
BdjhnP+m0MhmuiXd/Wxb9Dk4f0eIWofBjDNARs8Ef1N57kUTdILH4xuXYNq0AVneyPiwQCqSXQ1B
TzEyR7QSzrPNzZyPUwkzYy67WnAwZ4rx48f/23ZxXiwzG1alGR5CLTNtM70q8QjOce38EyumCpIg
EMMAwPD1+oeYwJAyKcCYhH+Vk9cyiPcJiwSiANuf5dMIFyRCwbny4wr0QYrmjqO0HxEMTzSEpFhg
TSaKWMjXR12UBizn6fsz8GmV82xzLElTlUnNKUctxuzuCcov/6fN45lBU70uAdSAhTT53SlP43Ru
MZb/s43tLhuKjf/zhXjupVw2c4aq0dJV+FeXDVPqSGIYaGLLY3wUNRWE9tSvJ6LRyxAjZCHabMqx
T0av1lVr1F6UDvwKmMnXy79NOlmqmVvKaDiGkliUVYJT+b+8F5+L5qLAUBkytYrxI/LT4A6mXd/S
16W3iPpWDXvQy2o1S8zMu6zthyNjcC4q8uO0zWXsdeN+wHfBNme649KM8AJH5A8Ft4Kfwm4G0CI1
I4z10e/Bn3bl+D51lVNKCCFQfdKhryqRRrCz267rc2M51xVB2YLmCu57X51N1HMMVJTi3v35zIpW
xjmVQu2Drhjw9aBoYxdI/5r595RTl0U5qjAwOJWelOmCm7L81Z8+HudlWkrCgYA59iSjmhj11xrw
plnymuH2l2Ek2MdNY6YKXRzspYFN+3pLUHGNJB9ssidzKpypSrxRTu3WICAFPifGLFja5qu9ssZ9
NYOCHHvqYS1sVTAxQbK7QTk1ueli5rISkpCRyOJy0r9t5soi9wlNTakAKIsBjzBCq8ivfChA/nxI
Nk/iygL3uYgeynMVYU2gz5rAFiLll40pFG7brMWsrHCPgNEOslRPOIraLtjLGPqBE8EJhND3hbzP
Y8Gp2N41KFKjH6YDqsC5rc6HSKEy4s0u+2OkPBjd35/3bNs5m58Glh+wijVHavbdUKADRq6W/mXq
FLvgPB8VwOoSB4G1AEwkWg93ytPAzCYJpEQnvytsrYqdVBEIJW2PE69WxB1t0hRxEpfwgiZ5i7La
NovE6ulVYt5WtHxq0kszf8+z5jgR/ST7wvOx/Pnv5/xzQ7lzTqLGTAcN5lXdptCvbBz2Z8GqLx1h
8pCAVGVw9GPhYSBdmCBvn81P29wNqJkm+T4YHz7atVCD2WsHugM/siXvRersog/JX4MsSOkE6aJT
T2sL+kWWRgVUDx8p3A87yad45hQNYefDRHrqHdTOjZ1yq1GQCYDUN4e+Fzo55Z6cWxclDlBe+xeR
eBZm26f8Z0f5jE9PO5YwdfmaO3B6KZ7ikNe8hV4bMNX1g+ZBsyg/Jp6oCrqNdf48xHwKOGfBVIKx
AzGa3B6q8dlv/nbK6EItz2qrxwRVD5899e2VlIaXevjWjOq5T8tdM8kPQ1O7nXmmQtbAD72Enz4I
74zMmmRxhc2YUZCQ0ChTA5D4+8SLS8zd5t3boLpazaxOL+1Cj2ypKrxaLXdqOVukBt9Z/SvvKquV
oP1Um+9q3LhSX6F7daU0oxU3l7Qx7X5Cf2ZSHJo9GBSalFoK+hrUnslJqX/10TFS7ehuCm5SjCoM
2kM+3JrmIRsxmWXhzZLmwA51KCAkqhuT2iZ+40XqHxWFxm56aPyruJiu2VTb6MY6mfYLJHBS8DDN
8cUQ3Yxz53XN0V8otYLLoAC9OPNynzlZ3dpm9qai4WOU6j7ObnVTFEdthjirL845YoBGYxRIsbna
rj7knnFYVDJhaydw+KITzXngIWxU0i8na3wanaK2u3vpkh3Si6S3lIfxEn1YKLT8KvYCs8vZ+H52
TKoRQ4duJZ909F3BQM+FWKoEkgSjZfvsaDy/JQfVi57+ixm2LfdkykxTqKGYCqCLX5+1QamMsFvK
QxXi7ra3F5rn8XqZgEyegU+7FoMKNt+dtUnO+QZQtGh65QNOkUrnBb2NCIfe9LYMQEPnipVGN9/u
tUXOB4/RGCVxD4s19rS6wdt93+6NKx9TLe19ehZ1JzZRx9hMHXMJGvi6eWfIOs3I0x6VvUUDHpk2
vUh2nde/1L9zW/SWbT2ja1tc0qgmvqaVBWyZ/e1QvGpB4QZA5MimIGgU2eF8mg/OLBpPsBORaUfC
i7L5RZjuGqOIY2Q5cfwFWC+Iu99aEE/aEOLemQt/FVUgwHUpD5HlU+CoRCMTmyXEj5wM3MoG0XjS
T8BXtTyT0UWbKdjtKnWvFPO+ZdUxrB7noIMaS3CnVTra3fDXJYADllbVlq8/+Oiz95EdzdpdIZWX
cjaBTxAckvEhZ5d6s4crPBPp8P/tHYDIBu+pIhuYeDEY55QUgwyZz6ruVExAjOj9DmoENuRnHXDf
2jnY7duiukxiIChqhIwUvVYj9+quef8nv4PpuFQURPQmH24Dj0anRpr6k7xDtLEA69F9vKvd+Mbv
LTxGYujXd7+Ila8scseiK5IsGooZXWVAnqvLEJrMIQTQK6c4aCfpIBx637RnKFAl1DCKR/gagZ4E
oDIzx/6EXsGR5Yjb9FPRlV5VFF5H0qOsvA6pb2Pi0so1PJrtW1XOzj/Z5tWP4EL0QYYSdaT0HRyJ
sVt2ubD7x95KreJQOPE1uxHY+x4XY5NX9rjXQC3yElCEeoCjnAtLdUEuYPfH6qScxSHj8sG+3vOv
trhnoIwrpTcGrC1u92EfAhkkgq9tvDSLCSobTKMG03keIdWH3ESf4xvWDoAyoINBDvpnkbME9uQs
CvS/xwtfjXEHNIl8xR+SfgA74glCOmZ0bjLR9d/+Pp8L4q7/2CYlMbO4BxLR32XH0CPNZW9DTgrM
WWkk6nt/98RfV8SdvigMjFGvsH0LhVwdpB+aJOSmclRPTm4gS4RRycjp3sVDmlt7ieEGzPQxAAq+
KRMFqIAEyPG7EyUPjXQTpPdDLtjL7+8ZKB4RXjEK4Kz+TUJmjoMuygzanSb5Tq0ulAaMXfk7sOqC
O7x1zNd2uGPRZX6YtCXsFIY9ow1aBL2gRLVRsv26FO5UBP0AOUkNJvJTjinaCbqckG/DxF9xqO7G
cw46KYGfEC2KOxmF0RGljWBxGdHIXkLZa2z0+/1D8dapFsu8zJMGO7wXmN0+Fp/fjHNPxpgVY1Gz
xWzZQ0Xqw2jsaMRaVptfEhckt/+NtMbWelUFmSDRoMSA8/I1SpZq8GVHEx4fZ/Tk1Cq9cd8Dczwj
w7bAuuO8C2ozW4dTVU1i6ug9GOBA+2qvb1J/hEBof4qRMY7KzWRooN49zcG7YEeX6JB3witDPJBG
ojHxZUUdToU+TlapVs5EZDccQAUOvIKc1n9y4OhkDTSYaXTNmmujaAWBpba5udAa05Dt4D/f5sH8
skrVuO1Ooz7YcQNGLANV5PGXKhkOGwHVC/DEomflq/OZ1MQZQ2+oA7AUqhD28L10MPZNHLi6HLuj
/EoQb/c9tLXk2wZCIGqyk/3Ukql5rLHCTIP6dk6uStAms5ZczD7FbC9Asio9LGTSC2pRGTrL8O/V
2bdy4++I/2c2Im6fLqpOfhXs/9bagSg3DUMH1x2RuYM1yEbUp2rdffBkRc0feoohX6nhNCsvUfM8
nsX84BuwFEWG5JuM1ERGHMlnmFlKh4D5CYKK/Hcc72v6AopqJdSdObouqmuaTl7ZCAbyttapIV5F
IIVlUv4lrioJvLR+2Z3M+XakT6P2+PNGLvvEn2NNUzVVX5y5rHIuEDzfVCkKBBMN0ayyAb+YItm+
NjpNNjutEH+2kVEqMiRZDEZ0BfyEvADZZMTMHAbE4a0TMAs029VRgf9zkMR6Q7iDypQtag8ud/7b
EikydIWR5chwR6VlqdGpJES8dAj2/+qwY4xdrK22+akwUaISDX1pmZ8qqYy8nuJgxHW8Gr3+RE/J
sX8FRHUne8StE8T2ojhty62DruA/FpdftCqtl5ESNVI+44nUGrfpfTuoUZyCNObPZ2T7o63scIdk
rmKtJvKEQ5hbCG+HS6CQb/tH5bdigEYk82I0KQTObfNtXq+NeynLFPklVbG2+W1wFae/QgFvkXVU
sJ1QxmWQV1VEzFYb0zo4nVByB7JgKUHwAytRJP1PzFE/xXeq3V3PyG1RxSqJVRz7C2SHTqHZ4Dk2
0MrO0Em21YvoTRJqnm4G4Osfsjw/qy+LcQyi6inihPjEjqWXnSOb7CBahOsRiOcbtx6ztbUlpVtZ
U4GS7jIZ1vzfkwuk09m8QfqCKGjclX+EMdDmfVxtMndq9TGWkiiBNQP61gcFkpbTpbLPdqijQuSd
dYBXtcC+mu85qj7/5FzBExCwbMoUWl98epoMFEwBVTCc2qcZNQk3uw69HLBfw0reMZJ1+08mOZUv
FrmT3OXtUIbDNAGd8FyaEmYD2L6lopxjwxd8scJ5OSNMxomW+gRZEKBsaR3bmYHKdq1LgF3010Ed
7RoSeirmrCoMD+jZ/KcJ5WOiqtcZA/mWHopu04Y/VHRVRmsD1EamyRfz9DJug1hCLEan2xl5apiJ
eFk3GjjY2pUJ7poY8zDUqpQOJz3xUIU9VH+XmW5lX0BxYiFPROfGTt3pYnwZ3svRFscEG8/nlx/A
35wxlEnN5umU9pUjTfFFHVzSenpoc3jGMhE5xY00FgJ1YPbV0R+m317rIa71rupAXZkeov1wv0xm
jji5zS95Xwgi6c3ztDLFndoya7sC4JnpJCWZPTaPeXHJxOyvogVxp9ZsilluYoJTC72QvsjPvRSf
K50dgiG38kDfqf6VUeWRXWfpXs9fBA/bhuPDPio6anGKhoEQLl0waKKGavJRG+sdTAeCeKB0ZW/J
zxNHVOfY4FZQ1tZ4gbE5T/S0jWCtdVogSna9p0Ew5ZhD9tWACPuh8xSbopuM2rrI9sY5JVRFsq6C
6RfdEW6h+WToc1Ur4DwtZCuJh9NEastQmRVC1WwqRDi2jcODNgyBHdRaqcJffS0vhnw0Kij3AJ47
5bIT1QpI0kVM0RvZHniLib4AFzBhygev8mD0cVy3NVg9oSHDoJ4YYnALVE2DcOZ7w5l9McVfhxmN
zz6p65N2Hb+T08Kf1+4Xph7wXsX7GOLy1aPgcG68k6BoWma7qY5QmadpShvfjGNs4ImV7zX47UOo
LZVD/azJnaWkoAz0kZcZEeo8/i8qd66O+jqZw6dRTdzEAAcOoAe+2u/9Bp96iJ4EP29xbVxYjZ+H
wXSFapQwPqxGeZX4VTrVqCksxZNu5x+UnXJcqIQw2CCkEtpoWIOxSgETjU4BYEL9/GuQohljbYxl
vtgbnfZQeszGVBe0GRoHAYNdIy6srSO0bhqBJ9wgPlss479EM5FA8Hk28B5TkMpl/UHPifAPwpwg
LMRcaYDZU3d0s8jBtImXNcIe1UaX5atpLlZSMJEYGhMWXTam04xvNabfWt3rurKygOixy1iyDGn+
lZYhhIk0t4dkqFRHnmzOv8PGuDSgNKRVvs2y11m562vqdewmaNpzJCXvepC5Px+KzSO72inuG2V6
OEZqiXsfleQ5KbXXtIgOWvkSpe2TSSTFoj7GOtEq/wdmVVQ9lQULSPkqk2lSqe/HDpcTne2F33Dw
pJ24s70U1r+d+JUZrvDeZU0MP9bXp2GedoWf2X12nMmNkaAAVLDfkS9CtG2fvJVFzm3LdJRQxIHF
OvggNMydpcrRo8DUfTz8zGt35q/xH8SSS03g3/upLWMyq3ygDXUzDALs52Avgle+W+K6FbZkl6kD
hsHaml8KoEtF6ezGI/XF7BIsrMz2UepHQQSzcSy5unbJzP4JDswuaqWxZkNwrTfP6mqRXOzoM732
uw6PR1ODf4FM1/VEjkpUQBHLuK1Yt9MohrxFHE7bZwgETgvNPzG/cfRoc5OWAbwmMydHzm/ZEpYC
1dIH19mUWFUtqB9ttNRxHwliRZMQtuAVvm5qqZAWgmvLtyTHLO+PZnNoMa1sRMHvOg7sYWGKJs29
lkuvpZkLAtatV3NtnNvjoZJbgjSgPlUUYqNkcAJhIXAjhPuyPi4CR+czkMoZJoYa3O4VA/Uum3bq
ENS2waABiSkXFCrrB3Mol0HyqxisBJPvOz97IOE2c446NvUYZa+mXmYAoeunREfDAPanvo5lfx8V
FwNrnMB4LeLhMU9YInCAm6cKFULU2WWUnviyt6xNZTLrRn1Sphml3+e50c8dmqvy3ADdC9hlF90J
Frz9af9jki+Am23AwPskwWSWP1YxeyrVxKHpY5SMNknAh1zVB1MP7Gi8kEJUpfr8tmwjp0iuBT9k
KwjE22yi2m4grefHQeIqT6C3gh8STRaop8wrDJrmDuQGISknQcTaCt7pbEN51hUNfm5uwcoy9x6M
PokKkgWADw4XQfMemiIuo+1TtbLA+X/U98CaKGFtVR3umgHE5+3VnF9XzPeC5G8XIvgxHrrYeOnA
DiHY182LRU10tRWqInvnUjNp0gt91n1444P2d3xXLvTAiiBGArYa5gVQlxOOjWxlDdrKIrefTK2n
GiQ1y7MzI6j0l6E7O9Gs3sLsSH0wrOEQuxjCFtWENu2i5kcJShXL/3x1kUEgaT2kHHGCgOCVjz1m
P0FWIthOkRHOQfjQ6w58E46/s4ELBElwZqUeZA8xZQ5a1NGFxgOeVNHStkq3GtzCf9bGRWR6EFVm
GWFto1e9yC+p5zuLSQxrYHLX+Wf1tS8GuURJioJG9RkMNq6/U1/aq8jN7PBxaXpLS9cv34Fy5ue9
3byHqzVyJ7UBrYOBiVQEyfOlEQeW0syCr7dpAamsuoBaVManz5M6FaDjQBxWmZVFR2JBY/fnNWxG
I58WeFk7NdXUlE2wkMY5kvLRGXSQYfXNW4EEPc0UN5NzN9DM0P3ZrmBlJhce9AmtplBdkkyT2BpJ
bFMY8myefPCIohCoqshmuc8zhWmqzjNOfghaDRoidzLBc6+KioHbwfLKDuc+WqSqPp5BpGnXym2E
cT2XnJCVOtBVTB3FjvfGUyvu+my6yZVVzkVLbUHGXodV/RYOZF/tJJDH5y9Le0Dc8Plf1ghwB+Ad
S5OCu85REWUVRp+xl5FVqxYFyW0yWqoEHxlgUtxaqL/rHdrBoqr9VqkVDfxPy9y9DuZA1apWx72e
7AYU/ZAzgRPD3Qbr+XNEHRR4lwwhOAHth2bFfASVl+AWbh+kz5/AHaSgB7VTliDK6eTfQQ8Wohvd
fPj5Omy1nb4skztEejsikKOwoe3o0+zgDl4DLfeSQicmsBfEAqTNfzYpWhV3gFKVkjnLYbEHmdG4
L6L7igmGWbdfgc+Px/Nbh61ZZ7SAjfkNgw6/pnMKVj8Zt9DpH+h9eJyff16TaBt5zY2+gnC4ivlY
tOcLZgEQ0NgEjJL70S6qM9TEGit2fZeI9KW2i0SrhS63dZVCqnNepVWDhSKtQZVVdWQKQm/ZnQGW
7jHK0TkAoqbJUfWMi9AVQt+3ncF/TihfKQK/MJRxCMwPNmYXPuhlISxkT2gAl7tw9/Mmb7vuT2PL
v1+ttUtIOcohwiXUyb00Ndwe0f7PJrYD0NV+cv4mSaZMAZvuElzXXsDARUZbDyILlk6CfSHdhGWx
05rKGxvDCzURC7XgahDO5xRZakSyYtZgJbpmim+PemZr7SgIH5a/8q2ss1oj51YgLNSlLIaVaDYP
LUSzDRyeRu69Afjcn/dTW/7WT7Y496I12uQDWIc3KgPPMQQvJxl04T6xyXIlCPTDc08HyVoxvShG
cgQi2pBfOjnZR+1xbhdU9aJTlkJ8DizMkekUEG6Z37riXHTX4JBCu+TU6cPeH1SnwkzLHIw735e8
LgMXF3jP+vycSoVbTqPdZeE+KOi+GN9KrfIMSXoayZ0cghlyDi/V8r7CIE1YicQHRIeW83blHCnM
LxbHMIyQnD9pvogeQLDFfPFqkGKaj5hzP2nxsZirnYbyzmzO2N3MLYvx8PMXFblWvr4yZeA2A4lu
fZJBLQegQurMoIlChOgVd4uyDlB1QjcjuBca5+UIiJBNfcLNl/aTHcwW+O20feBCGfAD/8QAptkb
QoVAwT3RyFd/08eSUqoxrAJfZ6mh79S14bbKYWDd/c+b+tEf+uGafCDfVq6tnNWRDRo2NT0MM9yo
VthzZkMqDtR9UArS3htAaSsPCLPQGgFgzPYymg7C/rLoGeNHprU57LJoiQbQIQM7irwHYbjrx65R
QwgSYU5rE4z3OxhK/3kDBLfkQ9JqtX5llvueqHATral4INZzxlhQ/RRZ4JxeP0xdnC4PJQbB0ZmP
rKR0fl7DFoZlHUppnK8zDSno+gkmloGs0YH6w215ASJyVwPDrSjRFa2H8ysUbFn9rODWV9ltZ5pW
mqYC373BQI5K6uc78a19W7c0K2YcSvUMMKs7XcYee/YHN/R8r3OC9wEPvhuUjoitWBR6Uz5HC9Wl
FIONjA8LOX6H3qNsXFRgD+6twasOQ3iRuhE04o79WfonmiFYt0GghIdY4zvgu6YJKggGzGs74oGK
U6/cYrew46WXzJtAXJlYoiVv5zmY0kGqrUERi3FLjmjfBopPl0BqcMs7fZ/9yV97O70k9r5OwLwk
jFg3ferKIudTJxlDOY0Oi35p09bOD5oLmeHOqwarf9Sc2ZYdBkgCtCrdn+/JpltdGebcat0hJChU
GJYG3Snrx1H5vdDeCqnely375lNXdpYbtPIpoHsitOk1XMfTEplC4Nd5ozsEpmfRbPHmXVxZWrZ6
ZQkFanB2BFhR2iJIbA5TpO9+3rPtuHRlgosMI62eAYz9OB/gAz5hThCUAuC0vRZXtDa/D2rqwDBB
egOl0K+riVmKaaYcvrjXXqWs2+kTeFaS2xScvIJFLV/62xf6tMRnaU3bSIbWwZJ/RrcEdImKbGnP
C8hgdkEsPO1nUaNv80utLHLXTJVYJ9MEXhN6v54PNEhrq89gTd01d9Vz5JiDJSZf346YVka5m2YG
wIq1I/yJca80T8GenlIH9EB3pfo8u8NV6IrO4+bVXhnkblgLKCUpYqyyQOFpHHuHNZh+w6cUfD+R
He6GzV0wZmGN71c78Z2/02NwOwKxOjwbHeIygGCewJVb6EdRPLj1FSFtoykMLVum85DGSK76IZwH
1EU6H9yxqtMEiYAqYdMhr21wF46NWWxEEWy0juLFxModqthhbjEnfBic2oIadkqdSlyc30zp15a5
SCWQZy0LQfOHZzc/AZP+njpEtlrD+pc2enQXZ1byXB5xbjDbIArvt77p2joXxNTUiBuJ9fUpy3bg
7cY040Pi+lBl7xGVPoFpAzNkKPSJym2bl2Rtl/M6ydCAHDzFqo3z4E4vOeo12OpL42lhTRG33jeP
EBJ5imESAOL4FkgsgVUk10fE9kxxQBQEplIhj9+mDUapyYimGIyvXbIubrOqgM9WMfoqWeYFhbgE
hg084yres8fgVrSJIoPcmZ1HqqDshRePaNCzBkSM5o8/X/mt08GgtvNBqaR+I88hmPORw3yCrAK9
aUHZ0RCQT5DJ/dnKZhqyNrMsdPWgJhVewjmEGaPyBsR4yZ2cD27vj79Y+dpjSmdoUQc2f7cZUEBF
dpnl9VWQiuaNiGi1y79f/QwZYM1OjWSw07W/JNSYE6RexaJQH4KIkUEpNaQ7WVI8Vp8JNBoLybSD
cLjWMe01Gf4+8A9TfF0EjYM11BB+maXD1P2GzqCj+Z3ly7Ol1rWNySJnnO6icaEOL92QvhpgzdfZ
vZyA7AZ0KILN3Xp115vLnRK9olLStNjcbHD86xbCSbHTAxCe5zsZMfV/EVAvDxz/zq8tch4tG6Sy
njPso3Yt/9U98JMAbK+HNsHVFo8Lb+Zha3OcC8tTXx/nEuZaL7wLLqIjqkwWpAZA/PxfrG77kGB2
AjQcsqnykFoT0WxmqiPkNkbmpIArgbJeM0XP0VYwC03uf1vhczGA9DSjlWEFbEeQVi+9+Lbek6Ox
T65E0NnNp29tiwuS8rKmlbrY0nYQanzr7oFoADt5cVoorPrzWFmBJ3x3tk/l5wK5ICnoUD5PApzK
3gvfNZvuY4c9679NpM/AJoPu/1lwDQTfjX8B5oXttlhcmZrtFE99yL0iOPxL2AhqAV6N0Cy30nsR
C8dmqWe9u5xvi1ummEGE3VVKYpv+dZacgjDfSybUD7JDV8lOYf4/5r5sOXIcyfZX2uqdNdxJjE33
AxkrpZBC+/JCkzIlcAGxcQW/fk5k13Qpoyuk2/l0zcosS1IESIJwh8P9+DmLIbyk4G2I0Wsn51Xl
t4vaVWtmCzvNx8eSs0U/6CoxZfNCh+if1ZP/+jb9N30T+39aZvuP/8HP34SEygEtuqMf/3Ep3/hN
p9/eut2L/J/DV//10Z+/+I9d+U2LVrx3x5/66UsY/4/rL166l59+WHIwvpur/k2b6zcQJnc/LoA7
PXzy//WPf3v7McqtkW9//+2bQI/JYTRaCv7bH3/afv/7b+5BZ/a/Po7/xx8vXhp8byd498bfqBb/
9qW3l7bD9+3fQSRoA3oDXFn8gwNkfDv8wYl/x0npAMqOkJ+HNf72Ny50V/z9N9/7PThQuxDi4Uv2
jyigFf2PPzm/o3P90KDnINkAOH742//d2k8v6c+X9jdoX+1FybsWlwRpzE9+FuhFtMQeDm0EIY2N
yPgohsq7YQRKmdVpX0NXtRXncqrPoKO2kPbDAD1ZNwp3jhVtwjy8536/iQt5RViQWg0YnWIwl4Ry
B67pNoF3vZQox6aVskVa+iatbX5nS7UOQo8nFEztNC6spO7v4toKluWAIj6zyoe4GJa9b3UJFdVd
15sIAi2HZlnDL2YLwaSa/ZveAckrUU6fovUUyG5rPBMN0u/M2zahSkQRQZu1qR67RqKnZLAXY1Dv
Qw7ZmLZ5AwfAnIz5zNLRJuf1LFB3LsW6DAWk6xkSJQe9lLjJoqkv0oBIQHhi8cTRIFvW1xWb0efb
KhCcl3kWUwQwqo6f8rx/8XULvib9GAK21bJNVTZPtDC3wiVdOo2DOmN5RRcxGBWeCpz0E6PMgqqh
PK9CkOG1AUNKqmweaMfze1vlALjwfrp0iilYqaZrd10eyU0u+Y2BXMhStrdFWT9bmt8pMJB3tX6i
hELhxLKhwTBiMsE7t57VrQ+JzaRHhJmQeQD6unKuoBxxZyYJNt4ur5KhbatLRseFTbxt3gOtMR+U
f4pmAqu1NVQQTfEQZgzxk+mIXPUkv3bkPCWzd++Fr9BNmhaRz7wFiPzSScgOL8av0xlQ6oVTXlv4
FNChSQmG7lVf48xTwm8mzBMGG+oK5LJW2pj8Opijl7KrUXxsd0U8FQn16xUHtAl6S9O0KgO+yE0I
9bucfSvmh7BsIM6j9mUt0VM4IjLq6um7N+aQ9JnrpGLBug2DfuWWJcBQrUO2nrisNJRxmP82W06z
nJv8YQKqmxfTqm0gDAOlpaXvzY8k5Bn1Owapk4emmhIMCgYUWtNt4b8HTk2yuBbQOHHDFDydS2qz
btVH5CUKm51BYMZpfj9BbByiLN13YEkvSQfRsNGeUp/k34ew0UklKUvturtT0AqZSjEk4ImjC+Xx
x7lFtbWYbkVdQ0CHXNSTetAt3yCg2xRm3pEJgiLMuzBqvoNe045Ujsq8SlRJ5dubygeHFrfqtDXu
1qDnHPJHW3emlx4bTJqHzrcBzaiTw5+sMFIJk3O/lOO4oi3dIVd7hu74x9gtg6QRzYsf7hQZWNq0
PjqP28hPbGtODjczsPlGFlXm4wVBYEFB1gYnIRCzPaMYttc1ZrP0pbfpZPw6Yv0vu959qHD+1C1b
SjKeOeg9M/n3ySErKBghk162NOFieot9G2Hd3azi81wpJyVFdFaI/swvU0fPV25frghsZ2rcB69G
ca/On9DN9k4Pg5SqTaaCrYd2vKsitRV2vgiqsVuUNYR+eBjunRBiESiU9NDwCb/X5hvEaoB57Nob
qxkuYjOAuB+P4c4vzoCpMtON34FYEL4481mOsvQDJq8DnKFT2k4FA5vjFL0SkAEwzl8aDvFuS7sv
bUHZgsjBSUcE5+4Y3coCKhcjVnVNsMaLxskCBrwcaS+HKXoIxZlNxK5Bs7ADLR/XygJ7WsUDXXUR
z6IgX0aQpXBGiFuEkPgj9MKvL4RRa+mNG8b8paIUfLF6EUfV2nho+fWgTTC0ECofEisG0fwMwR4U
vWqyoK7ZjHLvhgbCX/SuHJHNLMG6YpoEPJWpa03bIefbAbG1e5/HEMWaunOY9QYs+9k0B4vDN53R
X4IHMI0GoJN0sXRNtR7n8ix0rqqZpz64qjrr0oHqj/fk+2ZTcwBsekQgZOFzqJTLx8nmmSnsvSoh
0xSsIRQEwuexvOipvyg4QCQlyQQU6wfbvbSHLTpZNnllspGLs2oIwYvBNz6krmYO7aoaaQzMSS9R
6y3CReSCNGPqLvoRzSXQu9COXh+GQ6fXkvYcqiAdRw9CCS/hX/atPustpNNmkyg+J0PT7Mjwnldn
KgSBT72XtFj6YDaEmUNdfdz0rtgaIZZosdoy9KIJOLNoyIoAcoDc3uhqRN86NhBJV3PBfsxWHk/b
Rjnrw7+DVbyANPnCQumxfRyUfUanObEpxVENGuoxkl8cQpVhfjPJdk17KA9WDyOvzms1rg7zWrX4
c2fSwzwbMi6nPlg4bbCIfajl6hy8dnrpFpdiijb5EG2kkJdhh8bO2nHPAC2HVpf8VggGUbda7KuI
XhTcOUMb1xrEXkvH+j5P6zHMdyoYRYJsyo7WjzabN4XWOwVP5GKDjAM5J0L0d8Jjj9443nmsez78
rGvxCETe3rK9yzz0HqSwbvBWUnTkLHTX7Lqp2ftTva9teg29sL1m6oyAZ8olIKwJL2hf3M5hkbaE
b2xp7iJOLqTrZcQDf7xkez3YWRMCGVnwPVKSdyamtzWcKPPAmdihq0PlT26Jz83DnRW5exTlz0Gs
hS43sZtpBS9ziI6DRJfOg+3kO3d61SGWWAdesbJ97gx7hSbeYnKnBXXoFQgJ3OqRc+tKArsRDdd9
6JxZdpEab7r2MIY15DeeatK2ti6Cb6Why7lv1w700kCpllVtu5Ac8DKw4ff+FScgLPN52rd+6tdm
S6S9UfO48ig5D9m4M03mx9XabfvrwSsVVPToSntL22frOLbXXJZXlSTZXA3XM/XhROk9oXwZduOS
0GqVO5AoqCEPppH6oshFFSuBV2/P/M1+imV9zar4gstoGyrz4vvjNesuStm9WHXx4Prhk24hBzyW
9r6xHwu56OruTFl8F6kupZDm3lFpMmzV1000PYCQ4upgM6EDGl3hv+VYdg0VZ4Xt7IG028x6PgOb
XunddB0CjtDZxZH7ytT0Pk6oBVXzuZTzfaSLh5qwrPH7Z+Y7+6lJCIVMhsd3pYCWuRd4y7wEM5/o
EgeLG+3g66g1Gy1RzFbWQg/tRTXbkOc7K8mL2627eZe78LC0TUNSJE2/FWpcKkxKZ6xrI81O23Pm
K8gkUogaBha6SBpxBr69XR9hWUclvZz8/j6qIVrIhum9ZvmzYq+xN6y0A5KPs6kwqQ1aaeP3NxAY
vEKe9VFCn290KztBALO1IrYZIUXBTNpr79Wf6Lqu3NuusPBMsLl8IIiMK2iVYXOc/f66LFwEyLGX
TBT6ftQHnlQjGvCaokusqH5V8m5kc+IInoXheAk3PqPZ3w0QdkRgTMvrR1qQDW3lJYlBSCRBaZ9f
+82LN7bOonD7O0eX12Vf740ON1UEdd8Cs1eQrd06Z3PtndVEX1hOfGHmej+KcGt1N9jGzptyuisU
euF8vG4r4W1wgw3wjrXWnQiHO3+CUfAO3uW9Layb0XEWhkFqqIjOSQX1E7gvRhFtR9M2lDQFV+9N
Ncc3BTEPblzte5et/GLe5i5CtqrZTyN8x+yntaEXbKwrkAtyvZTyGw4r9rZU7stYIoQMOhmms2II
Oeq10966eVQlTQP5TFGJVNPinIUz/hZfaR+1H95H501V79r+auw3tSi+F0bxpTBRmHqhjKGo56/E
QWOzVcGqm6B/UE3mrPPQlIleED1OmKl5G7Bwl9t6w2lwZef4lBAhS1U+r+ZYXk+BhhZs4aoEFjgl
hZOaSjY4VVs2lgBUPUk5bzRXbmYIYh1rKjM0UWGRRikzB43EAuo4tO3LhaVjJHiB1KosBZFd6FuS
UFuQNdSQ+TM52LLVOQLr8ZyPyGXkcpoXnvQcQBI9XADJdcnP8zw4d0Q5LMQ4AOASXEqqnvqAXrcN
4DVB1YF2Wt9NgBcnOIKSpKTeMqIE2o822/jBeNeGfNdImEjHmwsu4gL7TBivgqLagMA7kY1e4iSP
LiwLmJZuwCnLKy+muZErECc0K9/RZ9yJeIqD13KIsCF3Fs42RRlQHCqGF7BJrkoPMbodIs7pFHDn
RCRdEfephJilcO2lzdtvbYAi6+Cv57ziF10NYy2G/knPUEucXT2vCV5zZcdmE4sY8B1bvZCRIawg
bDf1cQwCprRoWm85YVNnihcbOxKrKRritOzVkM6wNvbqeqW7nI3trIZewhjTwVX3Ve69O0PxZud2
tYhCK3Fj0sPxAbHQBNF+jmo7EdbMVhZxm/O6o/y80tpZjqCqSqp5nhdikkPade+lr1iqCzVfjgT6
gHgSaOINkbOWEpxSUQQpexKOSz8a2201hdNGT+jDxaEEJAWqyVeuA9FFtKhiu4UybtooP1y14N/0
PPhQPUn30jdsgzxbs4zyQ09lhBLrfGhdFQNZVlNVninPvQUzbJ16eNaFFmp5qHqdl851KFV9J9oK
8XM4DZtgbv2lqBy9CtBQtzIWEDqRKpEcynuw9HKQP8Nrd2lDXi2JpYiuubcc6qksbtssbpHGthro
5JISclahj7Vo8RHqhwgHEhZVWEPUXImIQdnDA2MGQ+pqYY/dmIz1Fi8hX9ljC+pamI0T1exclgCI
eALUIiNBe9ShYduZu21tYrXp63irwD6QBM4VdHinRRCXqO0QgvOSg4NeTe9m1LiXIFMGHXgDiWpC
cHh0CVp+uxzWaHdrO4RoJk6E3r4qirTwrHLTBX67zfW2Buj+LoQDAvt1PdEGDneoEvTEtWsfyopN
3AIDWLlJO/IXKONm0VyPCRKSI949A+v2IHeIK99JCAI1B3qZINx60H10H0rvbRiq4sUvFizOyRYQ
1Cntpr69rHIcUJWD3T6aRHA+1qVZM1K+waeaS7wNjqMPWal+i1pQnGlIXmZat3/8n4zjfus4HBFg
XOL12wxKrny4gSpa0vUA1/BK5Ofgh0C2pLLMWWP43vMKD4tkAp32Ia+S0wJ4Zq5XpJAuFgl1VkVb
DzcV24dN7G6xjk06eeJVsiYAw/YF9FNTRdCNE4b1N0vE4p4eaIZcfVlgbWbD5MOhGTu4LoVWSdxQ
Gyz/M7SvCAo9kgTVNTJaQFKYMCnBqHDeFqJamN7+RucmXFgVgg/hNptG8IP2a0XOzIwSe+37qxm6
2LvQqcdrnLgyo5t8a7lqXhGuHifiN9AoVndW2cur2H2bo9m6wtAeDj+u3nTTqJD0wckm9CBiWvPr
ongYXRmuGZjaOWHkKQggrdpN05ty57Qd5vvQq7YGuqlhiGa8gbACJxRQT6h6A8qzs7IgwBf4TdKK
9jnE5iBKC1H6WtnsuZDNG2KdxK6b57Zh99IvM5j3SrTzWrhdm9bEuRp9JMch05W0bFcPw84USMd6
OgBnB1p5ZdQmfhaHDU1IS27Bf0tS1dBVEwFJ6AWxSa2xVShdAY6qMYBdrYMuQwdymIS5AcRVWt/y
yMrKUF6Tqn1zZhamti9w7Z4tZIPS3kRBJ5brrkqg7NoyECGUCGYRcvbLoTHQ4YbVzHApaV/Eq3Em
m/BZjfEK/envFhHP8eQ9tPOunBeKDd8JK79rqR+xcSzBQrWlfrRVmt0wsBcacCTlqkocJJOcBnkH
y1CM6tLbfJ4urZyfFzM7p1UvF4EYby2kF9KpA/chMzb6Qs2umZrXJnDXbjAvD6K08CrrcOWVOySj
ljnPMzuwH1S7Zlb1rmPvwo9AMj86mcX7771f7UBZuY0sR0PSml7Dm2ysij3TaoLCZBtj8SInQnTx
PjKvBSufd1VG+e3hXy93QbZLrxm78kX5GnoI3xD37HQOYvZOAWvCYeNpXYYXecSgltwiWlrPQQLR
5FWDs2dgI9cpX6XEpyKuH0F7EDv6brT5eddHt0jE3BArOqCm17ojuzi4bEZYDamCFqKV9D2PcWqu
qm9i9Ncs5CrxZ4gUmw6WXWL1CPbMRLdxQaPgFAGSqZXpllQXr+4cbMsWB2Ga188UJXcRuxfOjLsQ
PGJpkYNjtWi2jS3aBbHvmEJiZ+YxFBswJ7xhEI/mw61lg9TQdsHkFZVFsRhA+UwnUy+9WQPUqdRa
R1EKSkdExT67mXsCvbvypiijOzMUC6WhbKTxMkY0Fo0Ve/VYDoFwfx0Rvq9LfaMb/TgyvbEo+e6Y
8AntFiiQcivrIx8ndiQ63fh20lY2YKp6BeuIRQhFaaT2xPDqFNbZ0PibyhmuBr6aQapIibsJlbUM
R2Sk2qYBr5P1jQg8kpHF6zgGS+aa9wifGEbMDQTDVmVbbAXErQ7/fxDJbuIqjS7NRFfKZFyHV3bc
wPGEyMl1BzGDINj4DcdJLn5ZxO24gyB2V9o06SQixb66HosGqpD1sg37He+9qzwILzqus7qPF5pC
P9YuVTIdCCBdelFZUYn08VUdexunC5ekufVgzzGEhXrAd2PcKPfzbPBw5ZHzfRfgrnPkOxIph43F
6G0VwFuOOxVHViKaYFuVk8RuUmwKrockQj6YNOG25VipDF7SA1zOrh+6rrnJfYZ093Q5a/VIbawy
bjU3QnhXtfARzHaHXH9MbnqKyckdC6pHdnSrgRhNABQ/JN/DjXGWVswrwINwf3IKt3WIM5iQmRVP
r1GJ+KEDfYWU+E4pHZYO/jcaRis5Y9oDnigTryyfn3vOmHS5VmnnYK4gMmZBLijBMt2YwkVWaAou
tOweTVu/h9ZAl57H7yHDdIl82rrKwciTjU797kb9YrSGHVgIdm3B3r2OewkoWBZ2Xm07jVs2PfyM
FWyUrf2FQ968vkQJQPF9FBev7WsjbFQ2LBwYSVZY5Sud4ovSY0u/m+8dVybgZx+0+2RX0Qqw2fuO
WBm1SKZ6/lxS98qLrSVFpk6BRiwxYf3atvCuXjHszkQHJzCWXsYqnUrHWlb88EIDc410QwotjfMB
wvF9zm+0619hP7whNN72fb9icbHgM3yaLV4Osuwaa3qaUWapOvWY2325tvv69V1Y2MtnHAp8KzM1
yMmwmJkNgbGAY+5p616hJ31KHNlXydw/RfG9enA4BDoEjhxjM4K/IXcYagjld9ZP6yEA4VocbFlO
z7SRj9U83vs6upgY+tdynNOnGJCCyhN7DyfJsBzvIyQUVEmSw2R0SIROaFvVTYF6QAVZe6zppe7m
m7nlN37vobUfvTfQUeY8XwphfRs6rF4zsXNPjWk/DamKyl1XNVk5WFMSlOUrsrwNuvjRQTPeD8W3
sNf1KmrhjL0xvM2b8Sx32u3gYUsL8wLkLgodpx72tcAZzq1bY/wLMYqboQihrm4tWRmuXyjY3grm
b0Ckfh/X870QbOnl4fawZIVLX818EAPAdjkFILozYypVdCEh4StpfFtqf33Yvsu82/llsBm5ewUf
j3gghse0hm1D+kVAxd5pkLi1MVRJ0UJWeGsTd7twBObE1/DzEzUPCIdhk2GbjH37OCnvO7cpymkK
q1d1i4FH16U77wfLMCQnY4aqENSKux4ltEU+YQVwFWwCCzcaxAdH7ZegskMeMfGR30EmCwcsB0Ae
fmlRu14MQ32uq/A2rOiY9HMeIXgqBkQgHD0RNUn8qW1AcFuvA5G3+2HYoDVZpLWUYDWZwUmFBqpF
Cx6DZIBtLis2FovR5e4SUdnbj7LpHxXcn4qT/yoLH1eQb0WD/46Lwj8Vkk+Wjn/61PpNHMqz7fFQ
/z/Wlw9Q9dP15fvy7WBAPxWXD9/4Z3EZdeXf/ZCAXcqDSjGIugHM+aO6bLu/A5IObvoQB3vUdwGg
+aO87Hq/ewS4EBvAE7C9QtPst7/9UV5GSRpUyQdSdGDYwVplu/9JeflnbJkFpqEI7KTeMRoY1zRi
ZmLKdERS1JMR/nmbD5Pwx2L5WLn+GYnx59BHOJ2pDB3NJBszJ1Q71LYXXo1DiaJfYGdODX+EOpLV
ZOXC4lPWVdGM+pJzreL6smz9rxolTl3gCEhF0D3AJlaNmW28JXN6DxXU5hJ8KN7q8wk6DPQnfurP
CTpc+AP+jEirjke3GLMgOlSXUNjvvHYzUHVToqr6+TVOPcQRHCUOWyZ0j4dApslZ+Z1rLUGdHSco
hFvp55c4tYQOsIUPjzHxzrOV2w6ZMCxKqhoUJRAVtL7AtZ16gCPgkBikbVTQQMxPAPWIhEa86EVk
r6xpJItfe4AjQJTJTRnmyN1maJrIWIwzkkXWnw99WIx/9YqPmKeQMRimvDZDxlxhu5uBl2277iFe
6O2jZixRbW7CHpFt4fL6157GOUKJTPFcTdxMfdbMSNUYf6+I+/750xws9y+e5ge0+cObdt1Gsrbx
+swBn9Z3C2CfNK40WfOwaYvMHWO6KKtW760emdXzz6954v3Dy/20ujoyVKWpc7SLyugKCIbvSqB1
TjnBzefjn1i99tHLd5kycqRRm9EyNwPiHmgOrfLBqb//0vjHtDOk08iEd7LPeGftWhtn1ip6/Hzo
E1Pzo8Hrw+tweqfnkRP1mYoiZGygs6mu3KILllVovpIKPTE9P8CEH65hZDkNplV9pqUdXVWOyTcx
879iPDnhAX8AhT+MTpnfFbYl+ixqw5tcIokOQ0dXA9KZc/TFPnFq0R65J5SzaDhTPEEE1AqIwiS6
oS2Aa+6HOC+TnhYslaORKQBe9cvnL+bUpB2t2SIaSShtrFlnmAOeKj5qvgDc+j9revzXxvGjm+jD
tMUHcGBDij7zUDVeE0g9rZ2++M+61f8c/chnuabTLlZtl6kALQqWdzlA/y5h/VcUMUc9Af+6wDG7
V8hwoDG532W9MmQRFdxfDH2dWQ6OIkavpe72npYvLetTHll382hvY4AcrKr+YlM8sSTsw+8/zJ/E
gT8oXQ4XGZHdCDe8CStvZQXxHsepdx3IcdFLsfh8MZy62FGcUnah4HltA6Vit3Ip3bFd+LZ3rnlz
no86wLlsC64Z/sWGc/Dyf+Gi7YOlfXi0yUaxAamuLnMB/Uk0RYHEdr6ZgpyRWL6MlrM1rXvjg47+
i/35xFo/JgAs424O6eh1WR3FsllDxgQ1wzKa+RfTd2r8w+8/PNAIpD16RzB9ZQj5ajGGGkXa4isa
wxMu1D5yDswiUd3bTZfZDVFnAbIci1oa66kfu/iLxXbCx9lH5jSintPGPjaASPIHSQ98eQRH+LpJ
PKaWn6+xv54k1E1+niQ91fVgSViUbMZbcKRmEOj7tSlyyZGxjD1YunF+7jIyFOdFj4yya6WmoV8s
2L9+A+7h7PPx/dpA9GF8rFPfYEoQCD2NfXWhQyRHPp+bUxc4sghwfx5iSCxQAiDbDqUba6Vs7p1R
t/tKpu3U9B8u/WGN9k7Opq6ibUb02qDk7YqvmNJP3fzR6g/caoLrcHWmwMpXX9dgKsrLr/qK/npl
glDz59tGMdhzC27pLDik543Zur5cIH18S62vBMtO3f/RTjjhNIyq0awz0QAPwGz/qZPdWubew+cv
99QjHEVvQDRq0+hOZ1NvXZaVOK/iZl2F7n2v2d2vXeLIfn1KaTFHRmeN/M5dJLMZyFvnO6OmxS9d
4JiMrYOQvF9bk856G/K+IBXnFk4KQ3NO+VdaZycWaHxkw0JKMXqgvAHObr4ElO8sUF9x+554w/GR
/QaFrE0eOF0maJDJUe2bkMCbetnnk3Pqzo+sd4662upZqTOnDlJ0OgB5/tXyP3Xnh99/sNqS2Pns
hMj/B6K+BKb23gw18qv+F3HnqTs//P7D8FKbyRJUYmkWfrQcBcqPfdHXy1+blyPbla4bFmrCvKCh
IRU2+Mord/P50CdsKj6y2SF2Y93wWmdz4V0WlbPSlQOgXkOqhETz++cXOTU7R4YLLT7WeSEcm+N5
z4URV5XQq8+HPvVejwxWABIe1jHFYudoLj1g5MPr0vqCb+TE4NHRTiuhD4qqJObdmi9KShNKa7Qc
DL/2VqMjO43biHIq4c5w698hExEBEhp8+3xaTsz4Ma+sGSdd9Z7QGVqUQKA/ha+tLBafj31qVo6s
NPZpVCpWtVlk3HUXIak98bN5HtLPhz/4kn8Pat3ocNkPphS20kH2lGFaIu86p0BiRNZGyOmm0NM6
dOQX9HKnnuLYYmPLmWQEVzb1QkFWYrSZk6JCRqqVX8X64vOHOfUejizXcmXZMh3oLO+d98E2DyN7
+nzkE4YbHRkuobWRU4u30MrQJEQCm9WH1XXJh8tS118YwKnbPzJclBzsbuocGAAvzuyA3YBm5Nc8
5qGZ6+NrBorBr0iDeCQsnHc9aQanA16wzyfnYEJ/sYaOm6dEBSTclFsqK619A17LblxUw93E7tX0
XHtfkXeemJ3wyIAbEjh0LrGnTHRGIXaogaeQ7v3nj3Bq8KOtFoFsj9I1HJthYunGG8AbF7828pH9
tmS2ADbFyCFYxQMFcEdw9fnIRz3f/3fYRw/dzy9VKm56AYRJFvMR9bpyiRPdHvWsEp1g0N+1mhSF
LhR7G+9G9h7oaWbg7qLEbcQX29kJqw4Ps/nBediDZ9NwGtuMRT5oifVA+2fZYzLv8z6I7j5/zBMX
+TeSNqHHfOpalQ0AlyYlGa4i498ENSqMn1/ghG2HR16DaNWhmwtvaNagufQcWLaD1gQrUfFX3O8n
niE8ch9Na0OPhBCV6VItAg1e5wMvKtqFPn+CU8MfOY66hU/t3FhltnrrRAZA60DfPh/61OQcOQ57
DlsbTFYq89vmgMPdoOC/BpAfzA+/ViNwg6N93++rAQX7SGed8qOkN6SDtoFefn7/Jww7OPIaSDmP
oi0RKtpkarbQI3bTQZXD+vPRT0z8MV8xcvEkh/AoJt4egD97q5znev61aoMbHHkOyx2msRCYehCR
L30mVp01fWG4p2bl8DwfDLeuIsBaIniODk1IhSMugtp8cao4NSVHPqFuvXCcZAitzt5JxPwEoQOQ
7u0/n+9T931kqs5I+wj4fJW1YK0cPDQ4ue4Xm9iJhR4cmSh4f6hnl5iScrhT6tBAmIqJQDmn/+IC
pybmyEjtHi5ReoHK8pymaOIFBmdnIvaFCzg1M0d2qnzO6s5gsRAVoyegPp/afvtLk35M01BWAAtV
gI9mueLeddSEgMrJ/it2zBM37h1ZPyAldmCRGutlrnxgqet2ETVesPj83k9M+jGxoFObEUzqPhyv
71yYKl4az75tyfjFYj8RPf/gcP1gR9HUFjPtkeM8EHuj5dq23FczOZ4EoiQi3+350KFQK6n9X3vN
x2yPeobSec8bGO6BfMdvX5XbfbWEDjP+F2HcMYNlnSujhBkRPVPvnnfo10X9DhjJ4RatwM/Qj332
5tpKi/IXU6vH1J2qd6xQx6XKhJYZHcqMfTlPJ6z5mIDUVIc6sI+hHWqvC4tt7Nk+87W9ImX4S9VT
95hZtdElcfoaXcilu+sifxMytDs01urXFu6Rt0AOu4+q/+Xsy3bkxoFlv0iARFHba5VqUXW77XZ7
G78IXmZEUStFkVq+/kYZuAdtnmYJpwbww/QDxSIzk2RmZATa5S/jVCegv43G5j1BaW3nceJscQ1b
vMM3DsfBi0Tuo+/lAhxTtFvcOMWRA/W4Rm38Css2mGpbVK3zHDGYKzpyL0R0WdR5TxxinztH1Bsu
bgsg12+/8kGkayqiV5zwYm5ckk55IYAOW/uJbPicbZWuf3/1AdUshPIGF9ArJmxEE5uoAWiVL7c3
2jb9699fje7kMgpXDktd0fURlt77UeiNwG1bfeO0zFWPDpSEI3DP/ikvLlH3FOPxTbwtXkrbyhhn
JkruycRHxG7puCmSN4dJouOVd4fbS2Mb3vCBGch1UrjNcJkCWaNeSYEAJv1QHsQiy39vf8O2/Ma5
yUvGg7xe+suyAFfct4t+kGsc3De6CQGLSZ6gl0OIC9q8fjmBfHZCcudRQAznXdYxJMqrEX/C5CdY
Vx81+i83TN6yKsR4DpcM1N9TAKOc5vDfasz3PVH9nWMb/upqhebZELvaC3Q1H+apzMsD8aHE8nx7
Sy1mY5LHiTEGLjVBVCNze1Zx/3Wp41Mnna+3h7etjeGwpePXi9fBq1AxelqD4NKF60YCyOKwf1hq
XsWCzhd1wbwCD/qmeQgWknYETW9FfFF661FhubEQw2WZX4VO3g/DBUw9lXhaCXXFefLaPkePYVu6
aBIuYpIWUN6eN37V1SDfuFe4xoJRLw+p9rEfSAqAEEXEYAZ20lVj9cYxk9T9qhK+EfIsm2MWnYVT
jMofXHFxBHtAG+J7nTj/3LfvRjRSRe/Xcd3B3ybx3wSIdAqdn+m+x8EfXudXO+9ctWnRZ4JDLAoA
uW6qPZDime/zOL09e4tpmdC1OHGmhAyjuDRi+QIE0EM/JOjwm352erwv+2pC2LhP5kb3SAPmywDG
22Ytx4yFsdh4+1nc2kR7QbFi8YGWwnMYjBEcb0wQ/XWnSPv3HcQm5CuXfS6qFiu0SPbBEcOPCELS
98U8E+rl8hrkDT1sJ47DM6mKTxHzN66hFos3cV4hMKIQaWcYGmTbI4yGSP/jbZuxDW3cH0ZnLSGS
1IpLUKBlGf/7lEx3pgn+MBG+MvgWCp6+M6y4eqJLmIXfeftfffdyG64qQTPEqwhPbdk235D/OVCe
f7m9JjY/Mu4LiWpr0ChNeLP4c+bHI1oPmuAyDuJlXdTh9jcs626CuGraQFlojPANUnwo2+l921Yb
dRiDFft/csYmPqumEk1kaAe/KJmnDlkyJRnMBhqIJUMT6QxSg/6ie+9lCnJkP/wtqOCfa8lbp4Bx
pcA9jrbrNUFRhqCD6emh1SwGiPbKis9bUBaihnBuSaP2ITqQgPU/JjxHt+2a7H05P6wBh3hy8n2o
ZYqmnyenREWslWm9tr+9Tj66/vpPvERnUk/7LmH7FjQyy7KCmic53t4V2zF2tYhXFkvnJYimFrkn
XoJwx4vwQx696R+ChtWaOoeJb1xfbN+5xr9X3wHtgzd41wdBgo7FIEfjSeuc6jZ+Vw1gh6t4CGI2
J9w4FixB1YQAq3X0IAmE83Jx3bRtonT23A+jLO6LICYCuI4HHSKL3oM6TH1Jau+Z6K3gZHFEE/vl
TIs/jTl8PEELxFAOnxpOPztoN3SSrcT025/wTOjXLOtK++rq67mLxjU0ffEJvUAJ+TDWW1mEt33d
MyFgklQVVIvg6+Ncgi8+zGolTrcN1ja04XFdKdGvhsbCS7hWB7fqnkClsXFWvm02XmL4wrzKkXOv
wqtJB2znJ+X7qZ1TxosNH7BN3fCBMUY1K1kxdYq8ge8p8HVvFbxtU79+8pV7OSO6/+MYt9FBDB8G
6eyTfnrq5mojI2ibuXFmxv3ik9VHfPWV+5lRFyzZ1cb9ymaOxtW9SzSCnG76S53H33XdnRkLnuKZ
f+o6+uW2ydgWxzg4QQYz8ep6ummZn/xyQON1z87zGm3Yje0nGKdnEHQC1DQD0nKI48egm8fvuZzA
ztU27nNcueVd9y3PxH1BDgQ9WQNiNZNtNmn1BMrAjdeMZYlMvFfji3VEH1F/6YT/GBdiX5Dgs5/T
DTFui/2YmC8dzNpPVkT/MAAz4kCC/EqaExxv7+/brz8wq/9t/BTdyqMGa8+l69UnDWYUPbKDLsVp
dkAQVtFl4xlmW6Tr3185GS4Ynl/yoL+ECu3scfG+6v1T3bgbaAbb8IYPMzV1DEgPAUxM9btp5GMx
+3sJ0oEN87GYaWw4caQIjwsQElyiUj0Uav446ekLngWHsBkPt3fCts+GM0dOrbv2mvt2ZnaQFUmb
eItFP8Ei/++blhcbTszRW7c4A/KVgzOAylTPjzwgXxzmPA9AkXuddy56SAAV9wFFvdhw6ikfp7EK
FiREUJdvB/XcNc5ZxuQghNxCGr99KUIf598G1UoVyLxAWOVgIqhD58x1+T3KoaU0gbnUWUNcVcv0
9tZYrMtEioUl6VfIwGNrwH/ThyVoV+pPItzSZLT4oAkW01XV6qTExUV6BTqgi28jsiCrGN8VvvPs
Ffo+H4kMVy88EoIIFg8sPkGbxStAywKFxl9T1NyXyPNM6FhZOyzXnewvIMLbTUXwPZi8/5sG4P9/
pkBM5+/9nsBeUK8MWMAVvHDBznHDakwTUsxbeTCL/5kFotzVIIGUeNuqmewXCfYLNCvdZT9mYQhM
DC1ZZzz2a/D9RG2TtjTYV8HGvlpiU2TEpmQmNGc97S+SgvgEoJ9h9EEtxM98HTaOOJuzGbEJbfpj
iKiKrPVUnuS6ZCCveRiZAovzBPIfSqpHwby78hdeZEQrVgfRmuNUvbi1/46q+RKF/sZG2JbKCEzA
9fgOxE6xVKwGsSJbL6DxPCQD2Komf0sd2xItTPBbPlMZjtHcX6KhPkTBuvcKeVyKrVenbfjrHr06
SVvKBR0pUG/oeTtGqvmNR1qMIuD6cttYLX4QGo+ENdKjAzq5/qLa4MFpmqeSN+fbQ9umbkQg1D2c
oIUK+oWU3jfwff5HmH5cQn+rLmeb+vW7r5amCBeF7hmcO2ESQKSsjcGs3bNww3hso1///mp0cGYG
oGHiw0V7M0gM+QfiOj9uL4xtaMOF/UU5PqIECoodrixOImPIZEdbQBbbshveWyftqisU6S+CzYfZ
zUGKl3/UUfD5vskb/irhOpCbdPD0m5bP4JU6AU315b6hTX8lhLRAZw8XpEp3FYHGid7S97IsuYkx
4zFK3StFpbJCzekpGsHJht+xBQOzjW44aeKA29utJzgRcU5oKvp3dKKvt9fEspsmwmwemhDXKYQX
PkJpuC33pHYOlb9hiZYIaULM6lGsLZT34KLe8kW29QeIKD+g5voe5biNTbX9gOvfX/mR53bVPBIY
O8q5vyufnaeRPVYkPN5eH9vSX//+avgBoIV8cXDYJn6D8jkIq+Ng4yn/Jxf9xkXa1DkhggsCoOb1
FVlVP0F1yQ+Jnvydtw7AxrhE7nWlFdDgw1PONfR8F452UDEfA0W3FOMsv8/UDG5IULS9A3crk7Lb
uY0z7euSbrWgW9LBnol68/D6TtCuKy6tbk/D5PwIlfcRtd8HLvhpQD617tzvgnbvroCvtaPfbu+a
ze6MIAJWC0IbjQccGKRY/qkDLWzcPGt3K8ljuWMHRiSJqEo8rnH0FK3+sbb+eEzy6mNI5XH1+a9I
RFtnkMW6TWxcUnhLNfSw7iRUJ10mqZzD/extpfBswxuBJSrQhJeEsO4gP4Yolud9/HHyxEZsseyC
iV5jrRyAMQWCyXVAVty5H7hfnXIlHkJyX5YWrSR/u2ccs1x4iI9IlkOfgyjfP6G60e/rqYDSF2gk
N8KAbaGMKFMEpO9A6YRANvFHCVpVVZVZ76iNsonNC40oU0K2TIHyHMWLEqImUQMtW7pxS7INbZhq
4iGu9C1cAQ1z+yEkDwBkbQQwy/6a0ErkUGu0oKLWv4okpN+bSK/fCdiO9Bda4z6wuNQfNm5LlvU3
kWS5P0MzocQ+Jz3/ME5RlqzDsfLzjUX6Uyh9IxSbQDKWhEBx5gkSSsQ/lDHPgggs1zR/XDpy0Gx5
Jq6fVjkoAfNmP7L1hQXlA12LpxyE4OCAf74dtyyb5RvmDPLAkUAlBpd9Vx+qQD2Cf2BjaNtmGRaM
SKzyTuIXNqGEysL6wDxymT0PvOxbsve22RtWHI2lqoMBmxRHSYH7z/Iyouq3kTOzWYBxqS0YS6aJ
0e7SQyqghggu+Px5+DVfptPttbfEdN+416IxqiHJHIFm0QfFIVnA4BkXj7kLzldUvVGqOdz+zjW2
vmVqxtmEtEm5LODVAoMFAX+h643PHuuWYgeeql7uYj8EhZ6krPk2DHRL48y2+0YUKPPhyjF5haFN
4hCBdhwXSgDFo3eRGu/LLJtYNFDn9UWikJOdNH7M6GPnQwHJm9urZrEtE43WlUOZS4k6Fiiw/f+Y
6yqgeSd1Z0LfBKR5PnrWIlQOLlzHzWdJ0RzXATee3p68oTD3P+kmYvg12CLCIQII6jIHoGpz62Y3
OOXz6IAelnlAxvr5oRpFOincLxM3pcI9FlN5Kb3ynVg45DXDI9qgHlU3P0Nz97T0+cmlXqbcdat7
wLa+RniYnX6uV41CrSYre2gJlCCqBnpjtxfA4lvEiAyezyYyBHjAzEjdOj3LqjqFmsFuGBe0i1X3
VQVMeBvSqHwKPWQ+VTSKz7L3qxT07mCRBXPsVpeg9wfJ9ob/mgi3NvALDt2b7gI9lPVUq77+sqKg
nraV4PsCtOOHqJ7hATP6OR+BjO0PDqPBT8eJwGJ6VQ6qZUj3UZ7IQ8+6dQ/KwWZfEdjE2M6490Oy
8jDNnZ/Ori9SqvW/DWXVqdZtkQ2o1+/KcIWaxgy9jqaec3fnsHFOUa+eIZiQszSK2/I8JE79AInU
NQ3BMZQuBcgv5wY81MlSdpkDdfm946l5R8igjhyCMfu51slurSG7MAZVsRcgYs1AQDeeF9pB83Rt
k92AdwoYvHO0IJfFryJe2wPoYsZTNDhsH0GhKY11AyJ/xcp0XRW4L8FyOkA47xzQZngirOYHpmYI
e0tIFs99x3ao5Cw7nLvk0Ph5/dwO0/JAgkim0hHdAbJM6lgl7AuXID0FiyvU0CjJ95L3L22DlkNX
0uEIYm1oIxHQb9MclOk4J7rfcQzNj4ANRdp1S7uXbRCdFq5/ujpeP+Yk1ykKnWCNiaCG4gv6u4hj
VPmHBKoLvSc/Qpqr/Na3SX+ai45AtceV57bGlyN3di6iLKsHtOYmJx7TT2SBrpHgEZjgevWQUAiZ
zMLpjx1US9AkCaEvrwP5KToM809OIKB+EUL3jTs035XcHXcQJlMgatdrurporbztcBZ3/sPf9OrZ
6hXVUOuiT7Kx/CFlu+uKLd4vyzlsAqtyPvVJmHdJ1srDRB6gtLgDH+Gd0zbPRha60Gu9Dk5EiuI5
bpZ047Jqm7dxAkL/JhCqw9AeesJ9uaaJD3bcTZoOS4QzMVWsLykasHSSDTP5RnvveQF7yq6IopMs
3C+Bw6eNJbJ9yHiyBYCmF4SIJCvZDKRS/W9VcwiAdO+dQH1TIvp4lwG518+/MiCeq7WFlF2SUWfY
oT4cJu3GD7BshElz5bm0BAYZG+GoU+0n4NcFqzDfwDDYBr/+/dW0gxUV7frKwdyFECQrUxDl7JLp
n/vWxDjFOJ+nWEuo+US4H+zXEVUdD/xgG+ticVkTWkzH3KmjhkcZTn+ZxgpEWSub6/vORhOIVSqd
g1Z7gBJRGahDwUDYD+E278z6rtqotFjumCYYaw4iJ6yjPswah7MscMbm3DogheOiXPdhTu8jJvJM
ZFYiHEKRBgErew6a8sA5qBwiyBDNub3Lb5uQa6KyoHrBe7bqIBva8EC672F+ivutjva3N9k14Vhl
EseQkBrDbJWgPg9/htN/983a8Feolrs+uKxAtA0x0bQKqw+0D+o0CuSGZ729u+D2+tuzIgcVx9ah
AQwoPzU633PeP8hJvii+8ca3rY3hu4u/cgi2BEGmCFQrcWWAmHyHVvl7Fsj7czV/FRlaIXvaeGt7
mdDa2zoRar7uY1t2GxmcPyfrW9dC43yR09pGgIxUl65y5AtOcvcS+w7JqG5r3CKG5KHpAIv3VET+
GWriP/AiWv7xhNI/Fhb16YBryMZPfXshPROLT0SDdHuJnkeBlPI3Gq5Lu1txO91IllwxEW/8UhOH
X0J0l064LWaL7vaSQSSp81ICak428z10r3cCUR0ooA2zsKXJTWB+nUCyJqnwPVXvnK/qCdpU7Qt5
cbud+Me5+JBP3TDxtz3fMxH6YPgddTngQ72Dp0nwXvrQWArufMGaGH2de2WIzCE04jiLoSXQko/I
/wcbZ9Pb7umZMP22A69BEWL0Sf0Y9De3+YE4sOvL3/d4j5tcTe2V9xRtWNJgnYIsh6ptn/cPAZqT
Bhl8vD3827OHIPLfw3sxWuLcCsOrfjpy/UCv6GqFDqi7EAduQv4ef9K8j4GHCjK2gLG0WvDyiWn0
uwfhQTLlx0SLfJfXkG+7/XPeNiTwwv/9uYFE3GtVglgJCb4UjYXdHy0uiO84W62RthUzw83Cfakb
nFIueR7p57qoMk98XNvhrvuCayIcpwn456BVEFTxfwvIvuROArXxz7fX5+0A5ZoYx4IK7q3lEmSL
B8rumCv3kHh064luG904CvvIQTFGYfRqhXjbuJJ47+I1tLG3ttGNc9ABsEcSaN5kMwseO8W/divd
WHPb0MYBOFJGmWxwxHZdK35AzEnr/SS5I4/3Lfv1u6+cuBonIWftQcIISN9jUJftcWqhk3h7dMsJ
6JqoxpXFYelCCSbj1feOQT9MQ58DT90SB7lffeUCwmNV+ytOyC4cSKagoCcqZ+PyaVs7w8PjWgON
Q/Bx4pV0N+uw24cxlDdu/zbb6IZDQ5UHMn4etFumgsfQQKWagokaoLf/7hvf8Ga0sUfoYx9o1sao
MgOZUGzyu1kChYlshBw2erK72s26qTjgyg+Nb5D8r1E61OV9dmUCGhf0d0CluoekKC4EIS4BM0kO
dy2MCWbsvWquW7ygM5FzqJe7L6LZshhLkDYBjE3L6qpnes2gbIfYOaH3e03SJoEw+e252z5guHPo
636M1njJGBQy/6hVLo36Lsv4ruuKa2IYq2bQq2ggpTpeQQNlCy2c3SLi+AjcPt+4VlgM30QDthWf
ic+verMqfBdCg04m7sbQNsM0PHZhfYDq8DpnyNrtR0r3gpV7NEDtYtGfbu+AbfaG2665U9EhnzF7
KA/spiX5FM73oc9ck/GuRc43LpBCzeagZwcmIPXIKCo31eTE6V3TN6F/6DNPmANJCOT5wVs11oeW
5Rsua1l8k+wuTCZP4vCdMqSVD2SiP3hSnFY3eoLG4bf7Zm8cw9B2Kwq3TPAJb3iM6/nUqfvIS9zw
+qteHWQ56VGClY6CtuiQRpCai4M1LdS6YTYWxzV575DRV7LUTGfe/LWt31NKdk7w4faq2Ma+muqr
qXcgIZ0jL1fZClJcF/h5T03H9c4EqmtyzXEKRb4O6CCYzATtMHSUn+QQjxtPMYs/mTRzdec3s89c
lU1QKExJXEGzcNpiE7cNbjhrrXB+l1yrTAbV0RHNQzF5Gxcr26Ibx2vI6VzGXaEzgEVOaK7JWBQi
Ko8bzmQZ3gT/aV8UNBCdzkQDuU/a/EIB9NJ44sttk7EsjEkxJ6ZZ1IsKVYaHxGkcaRpNxcfbQ1vC
gIn+ixMd93kJa5xpB6QoCxck075UwyeAweKNxbdN33DWYOYe5Fg9lTVB0INMuS72PInn9PYvsI1+
3ZNX/tQIDnZsd1ZZ2TofVz4dyyr8ed/Q10++GjoC6cwcuFxleoVOSx9d4rXe2FKbxRjv3YWiL7MM
Rmwpiz6A9SotZ/5R51tKErbhjaM16Fut8FBRUN2TxzkojhBCP0X1FmGbbXjDUyVnyzw5mD0dBEqD
jjiD5ObHjBLj7YW3jW+4q1fzHF2rvcqSoATrYbz3dTq0xeH26BabNyF17ViPQYzCYuaEZ6CU2sQ7
lRWqTZA0vv0By/RNTjjS1hSKVBNCfEk0lCmnfobJlz7qkKhe6vDl9mcslm+i62ZoBrldolTGVxA2
D/6xbu8DA7gmqo4rmjBIpo9ZUvV71FSP7rCVXbfN+rpor5wqX/1+IR0dsyEK2y8QPAkf6Izr631r
YrhsGIoIR5QzZgvI+FM3puBQmLtl415gm7vhtRHTXPGgxOHKvX0d+8eqKJ/vm7jhsb5L48mfsCzT
GJ4gh/wIuuDj7aFt5mh4a0ebq0KBIzO3WvcCUkDUHw+9Cjac1bYohrOuFRKb/sTGLPwe64Pf3Tes
iS2M8IxM+hoML5529kHEs1nln28vyNsALNfEEiYRj8oQWZWsir6tDSC1cnzPxYpk6ZrmMtxBRWzj
R1iW3kQV+nTWLquxNsUY9JAVLfvM1Y537vW9sdhEDDZzCAWsOpLZwIPPVAzvRjZ9B0vO1iM2gV/+
72S/6xv+ChFIAabwZYTsdX0WWutdFQdp4gFK4VQvLsr1+2WqoM4OLd7b22NbNMOHiZz8BPyKMpsb
klWqeor8AerUWwJSFki66xtezFjES100YybiYN+KAd0On8KO7F2kXbzkpXeh6TwPaVBXO9dtN5zQ
u7rDW+toOLgz+xCqY3zMqMpTSBgfZ4jpzs1wlut4YIGfqXLd5bF4bHOx8U3bQhqOH47xEPN6lFkR
613vl3sXdCXLsrFNFr/3Db8PwCNB8hHblAPDNFThATRlh7sswEQSTssCFr6QS0AcCD27Tp2nYmjG
NKraLdmf6yP0je0w4YSJ06IQB64aEEZy/zIBzf+jlXHN8MzWghx8nmuoTAtUC+5bLrNo5sd+DJ6A
bsjiJU5r6NAQaHzdtVxmfQyZJfg7AFaZP33zVrrPoR+1si0GF8s+m0Uxd45BW+/GItNekubhnEom
0vsmbsSWEPcj5oBxKxuqdqfAQprLT3T+dXtw27yvf3910Via7ioCsQqocRfFN+LWDKwqtfvz9ugW
3zLxVQkI8HMIBYos8P8rmmrXiR4FpC2Mj23u5O+5hzKUeckxuo6GLh1ztBCPsbtV2rGcfybW1V26
CW1HPTx3jb9CWKHaNcm4FyF/FkycYmd4nKl7FyjYNYGvDSjXnVjXMmudtT8qocK9y/l95DauycRY
OePchAMiHFQ53F0QxtMhLtWWfKltnQwLYmBxYUQOcNnZ2QUAax98Kvf1Un9aA1qmjRencbXFPmd5
lZjYVVSDoU1DxJAl+SVAiWHqCpBofAJH1cfbFmv7gGFTxSxGip5QRIlK77px+drRDzlhqUujDQiE
7QvGeTOych5aVHmyZqGp8KJ2V4HEsO/73+W0depYriMmjyHwlsvIo3jIauieOV2UQTLgyMKh3XF/
+s0T3EZWL9pPfa52t9fN5ovXmbyKI1PtdeUKtvYsDocHp+ePi95KS9mGNhasU50D6nO4ufA48L31
uZi3GlpsQxunMx9YUSRFDUWChowp7Yr54IHpLb29JrY7lIl27K8dqf4KQHIHDO/soyk9QjsG3QGX
nieXGlLM4ufslUe6yPuySCavXDk1QZm7Mwf2zkNdMW/r6Usj12ZLCdtWvTQBj9jlPJdAsGSR+MZH
JyMFeaj7/iwJQC1N8zKJ+AxVgG9gHHsXKLVTKKP58bxhZZbzxARFUhb7kJ5xgjOtX5CgfBgXEP/l
ZONCZbEGU+iTlc06aFpGZ90p6Gp1uTr7udNsRBbb6Ne/v/KQBZxRCgqW4Tnww91cJjte/nfbzmwj
G1d1dyypANhan+VSJ0ewuHopGmTbjVWxxBITEgm0zxAVQaHPMx2RxwYLiJfvaPiYh/XOC+WlrN+P
Ww1+tv01XT2WHhRKse51CzqqQPAjelmeScA/3V4p2/iGv9fTJAnwS/pcDsunhvjHfoo+9k5S3GGf
UYL//t7jxIHETC+xVkGuEogPVE+qB6EJiIXO//cfcP3A9RB+ZUQ+hETpNCcwzFXptHPkR1JDqGUQ
9fPtD7x1Ol0/YJSjmpxpp54jdR7H4Kkk79Hp/EA9sc+nDQTCW1tw/cD1w69+wdD0rVxaX5+dut97
nKXXWiYaYDdyCbb5Xz/7aniPicVBF406J2j0cOsMjZ07VT/20cb03/K16/QNL1aD12gaLvrsonhc
S5517rSBvrINbbhxUIOwl3UTHC0WD17rHUCakt7e1Tff1ddpk7+XpUeRlDAm9Nlv2g8ikJ9FJQ+y
uXpz0Yl9R8mP2WtY2l/hcKK+p7J8/azhzwlFx49UnT6zdT7GXv9eeOtGOLXZkeHKuqmQmwIsFIbq
vSNFUe8ZBbI/GL7dXrK3wh6mbiK7cEHTyBRrfQ7D5Tjrfq+W7zpAwsNxLlM4HgDNh2GxjbYLy96b
UK+odctOsEqfJ7nuC7x/R5HfgX+4/hDDo+Xggp6owta3hTqwzgcXmVgPYgi3utYsO2Gy2Tma571w
a32m5eQcFt5clmoND9Bf+X17K2wfMHwaCkwaVA6NPq/MSWfnm25/+YxsuIZt5a9/fxUw3HjsUInA
4MrhkJWoAG3xDrfn/Vb25LryhkPng7eIqMLQbv8blNa7FW1X11YmkfxK5NYz1RLwTC3TQQloqoCd
68yRNts1TvsuBwRicIMfg+dunDq2NTLcWKBjNRjmFibE3b3qRUrYshGvrweXmWG6rpHhxjxwC+3h
3znxGZp6h5eO6r12HklMzgVtD6veSi1ZrMhEeJU0QQVohIv5Kz12LtS366D42o9bhXnLRpjwrrZZ
JPjWGay0IE8ynHZSPKvIx/1oCxpt+4LhyaLtEiK76zYsUcrxnKgCuYsSd1eILeiCbZGun37tDcrn
HZ+wHQ2yycvsn71RPqh5C45rG/7691fDdxTpcQ8QgPPsVGiXWnda/gq9rWKIbXTDlQcv0U7VcBwJ
61OLRkHqDrsZTZK3vdk2uuHNNdEd0Y6jzk4Y7lff34XBvNNTs+EIlmBhSpu6Ylgg2o4o2otg3gsn
ekEj5nHx1mfW9Fnrxb9u/wzbdwxfTgoeVl6Bn5Ekw88odj4m0/qOJOIRSkf7QPUb9ySbrRp+HdXQ
4OpqfAYM+178HBG9E9G7Of739q+wDG9ivmqPraELyqsz9budDt7XwbdSX1q+cRWz7LWJ+xoLFgbj
DEuKm3wny+FKNrIv5JaXWeKpyfbm9iEbZBurc35V7InrRe6bim49Y22TN3yYxVUIslS8EYow7NDj
1H2K1uS9pEm5Yaq26V8//MqLr6mFaBowfbT+n+bVOU24Qt7eV9vcDRf2IkLmKAzx/CDin4GydFRs
BpB4i/XTNr7/99R95Y/gR/HVuXcikAfEPXkHVUqB7m1vSz3mTZIUHGkm/CsZ1xhAaLRCC6muu5Cv
on/P+kTl+8DTdf5Sc4/H574aJnYKYyLQLd454DJgkVuwYw6ClTltwr4aL5VTRQxozGTOd2PF6J1X
tsBY5qDGOainWuIsrH+p2fvIJN7A0C79edc2mpRdunKCvIHO8Xntm39W6j8GLTq913sqX1hhky5L
dz5lEankmYsaabT+J8jN3k1xebhv9kaIXNdGVDF6DM48jEcQzhe/KsoPdHK3DiqLA5m8WJ1blPMK
Jb/zrKGhTOnao85VbJ0kltFN5I7SopOjwOJPIZnRUtAGO+UF9zR2YO1N2I5CyQ86hJh7HrBv7jhl
/uCcbq+7beLG/UaTcmWa5sNZkSKluHxAeuGOvOh11kZMTHBB9rwRFqOd55Krep8ESILfnrblCmsK
NrpTXwclmHbOgUd+1OqlDWSGrM+xqPQxLn3Uk7d6RywLFBqGmesg1G07y3PYikNRVQsCyqY0kW1w
48SOtRsPPJHy7CXQ7JsCJ6vwo9Lba2QZ3MR+lk0RQDd6kufKVYcpRr14LYZ4YwMsT3UT+RkWvmJN
PiDgtuy0tjluBGH7OKC9ac+L/DFegw6UbfSpdt17SJevEcgwVVACuQ0Qm38eE9AhKbtu/CF4dU+L
5XV4w1w5b1jlua08F9jvrOSCPRYLzoMu19OGR1hOwuD691eHuEomcFFDnAJolc8lK3ZJ0Z8qdecF
ytQU1Qg94Aqp1ZkntH1IoNv4L2Rh4mnXenJLy8ZiUyZ3tIcUiTu6gTzHLbh4p1b+ynW/1ZtouSZT
I2Hml5Chr3sCPhPe7IPwC5/Am1unYGph3Y/bPmHZAZNTErcEp10FPpEn0RdGwt/QMfoSUWjT3ze+
4dDF2Ht9u2J8b54vQadOoCu+EHUPYA42akLPwrnqugA8G+fCg/n0yoFYWlH9bCGOseHXlsBqItCa
kJLBnXx5Lqeq2dGA/yJo46FEnCou91GbdOA1CO/bDROENvrTOpQ9lZAuQqH8Gl+1k3pA797eDIux
mgC0XIDOLAKd6zkuyhIXZwYxRyW27nO20Q1nZoPfobscK9UqBzKCa9r0w325H//6yVdxIuwcDqIK
TDwp61MetmAIDTeSnhYHMCFmbjeX4TKu8kyn7xU6HUe9Y+WdpRiTpy6YgVMCkYE812i5b9pHsBpF
88bEbcttnMPcZVUfRhhbuGHw1KJbCrdzsnVXsYQeEzLGExW7PlHyPIRO1e/qutNgUenlY8QXnnkl
y9+hEZLdU7mHH5swMgJO5riXozxLn5/igrzz/eC+HP3/go8FvVhKgfvKWjfdno7dUx4vHxrQOmyE
OMtGmBgdMURQdB1xZ6noeBq1TouWnO5yWBOS43g1uhJrDA0NhEtd+mkzNxsIENusDW/NwUKwal9j
xZ2EvcvdsDz6/4+zb1uuFMe2/ZWKeqdbXCRgx+5+ANbN91s6nX4h0uk0EhISIHERX3/Gqt3n7OqM
zs4THVEPzrLNwiBpzjnmmGOogP3ixn+SDf0oInceCoAWM9FItYKbphle4JP8uZmAo85ZeBEZ9tlq
+dJlLvvPdsOPnJytS/IxHAZ9hNYaiYopmyQtOsrkr1boT86JH6XkaOB1S1Wvj1HUXmgbvaTjsuet
f/r3b/on++1HyZPOReNQy8EefbdLhqAABesy9F2JTy2y+VfQ5x+yIv8C6f6Rk8Nbm9sh7IZjE0DV
T72vfHxoethB9640Pr9uwkuVEBCNPjXZkwz1DgrDVa2mKu3ffCevsiCpWvDS/S/Nb37yXH8UQPFA
S90IW/Oj7cMDxkr3fRPes9b9Z8v8Ry7nFgd0lP22HkWdZVUUhv1+NeRXFcVPEMAf6ZygplsQmvx6
jDCkJsL5ZlrbCuM8z5r+yjH3J/v0R05nLWEGFEaDP3Ib6z0Z0CoYguxX/jY/u/oPpwBk+kb0wev1
2KXedUUY6EiVGU/Y+79f1j+7/vn//ylwc23ErIAcHQMZl9PS7tjwKxbQTxKzH2mdRoaTAHSxHgEh
9bIIYtcGVSs3Cjn/ZOy20lgeuqfR1+AgOdgJfP/3f9LPFuwPSfm2kt6j37GCAfaV+roIxud1/RWw
8bOL/xDUN901CSif69HUCLriyzi00Hj8T9jHiLJ/NOb/9DYCn8DJIsMjczO5DBdzhNPXfQJXzX//
ZH7ysn9kmqV+CzonwvUIbxKBeoXJYhnzXzz2n138vAz+dO9NUpsIDM/1SGzffsoARIIor+En8Iso
nv3BRP0XZ+OPrLK2GzB/LvP+qKEFkDyNYcovslVRdwUIru4flzSM2ifbSCHigkSjV22hweVRYUEp
w5IrkLTY0RU1XBP0KeGK4OyOM5M+dLxe8rPR3SQurF/PJGSr5vYVuhpTdlBZGGc7aFZSjOmFncuu
jB2020sCr5FduAxk+EADHSK9JHGtgc8pzoRqG+CoUs4KCo8YZLf5fOBrr+LbxvaBPeTRuumT6zfJ
rpc+S8qN+nXdoRt8MXdR8tybbXpLeZZc8wcEHUd8sRLQjffeaPJN8MCsaMRMMTvGsNWC0N3YTQ3W
+oQpQrOOcVNtPXpDMG01iXkM22j+2FaoPxViaTcMGhI7+YslsYN5j0nYOFyGnyGQKRa9uMTcncou
O/jZ+MdpXhrzCMcMPx2hApLpq8kPai7ZrFC68wG+KHe97Ovmrt5aK3fSYEC1lE2uWdnFeU32mCLz
9GKrueTVamW2Faic++0AP9n+LkkxEfMd6l5pXOY46ZoykXL4bLuwrl/gDj9/ETBFIafIZUNdCQ6U
7iD6VrHCGTZPH8OMacC7FkNf5m6Bo3V26uoZgtPSaa3KdDIZKdeFblnBHNN6r1vGYJkw1m6rVD0k
FFoGAdCgHsOvw37zItGliNYApOTVtXh1WwwNfLK4MAQusaTZMVOMjIeu0w098DC3rMrxaOuCo3Lz
u1bVbV3RiW2mJKB03ph5zvRuAvcRR8YMt+PmwmLQKNtP3tXgHfVxpitMgIxzOQzeXVG60KgYnOjT
ohlD8UbgUAWeWJtuV60B/aOqI4iSPUaTCtSxXoSZiiTXqse8RYCRBTHRNPycriYleKz9LMqg1Tn+
WJu2yd7rkWcFsknIPdN12+rSaINZaCpTG+0oFSwqdZfF2AFsWetynsfNl+vGG164lGJ2cdQ51piN
pWRVRmQ+P/kt5WkhVhAMMaFJ8xFanZQnu55Nbjv2xA9R2XURb+/0hEm0Ar4Vw3xI9YJ4k8tx0k8B
G5RTBXiiRB23kChzG/qcrxDQxVCJ+Z6KfMwrB46v3wm8QEwXrZjMh4I95yGo0c30GGZasjIbzJpW
nWes3UM5aiOFGxtPbylf4MJZSjgabTsIwS+TKdSoF3XSTZyl+wDSVdmF7gJoZ9Q5YVDa0QJfe4WJ
ypP1TJI9kbr/DCfsRzaEu62Oc+AZJBkuUzV3/JPLVPMULgl/24jr5Yvrs071u9atysjdYudE3QtW
K/2BtmTIdpBVirKpwMx4zC5WF0PVrtBzQ7kuJfxjesimO7LkUK9pp/CqZySZD3JhlF5lnZMKrsYS
Q0IQQJ+2T1YF3XzbQJe8OYhOdvVH1MD8esDjiLvm3cJmaKg2IM9rKbmdQcbtQnAQFIY65ovaUfgu
Q3NmpvsOi51/2eQohytE6qwtE4ql+mhGiaiEznzjX4KcNeKBSV3rneeYN73u0jaXh24aI7mnbpaL
LJ2LFSaAPLUJcAYqIWUMtc8lrgQSmeEA4n/XwcMkhGRJ1/N0KeJ01OoKrZoG+pNZ2sS7CF5jrBo2
mrPrNgiWr0xnejgZuVUx7OpFsUDg0JdifYggBO2xwTUAk6TgtS+2eLzdGohCC3svgzHfdu1Esy8C
qiu0ZJoxd7fGhr4vjFjIgfiNS4iXadcem8jDpqCiSVvGGGp6lslMxpKFLCr0AGfhNBfwKKiRaZs0
k/B9Fl18wPRwrk50SuHkhKjzNq3iOl+YsCe+JfkpSgaKzb12sS3yrNNfoFyu1F4kMsQmaQP1kkd4
wIWfibilrX3HPci30Mf8W9STXt8bmTEo9G0MxlOQdiPpLtgg4H7hRDZtJYrn0Feub1d5r2JJ+huF
QmuCjDNYuUVdqwEeHiZjzXW30ngPq97zhBC5hpMesrB0Zdt8lcBnd8S56q3mhXSBW/Zw9WuGa23G
EE9vQbAstxaGiMVgwiEucshPTQWXts5LvfWCFN2GQdNCM2Prcmg8KGTjNDXdRZ/40V/G0s19QbZ0
gkc4Jn/z/RIbqQ95pwJfRlRAzJ0HGYYoUoAN6wUxcXjtY7mCoQFhIVYuqE4pnDDDyO0GKHkBJRaE
TZd2baBhHyWLwVU4/Iq2MZ940cSb74o2rePo1DUSp2NeAyGvBmubrGRg8WfXogsGrJXN44EkrN2S
gjWGjV/6bRrES+q5oQUOO9ru+3DskiqflshUdlOhLHWcq/FBNRsZrraGgQEQwEo4wgQ/ZqSvWrLV
Zx/nOmt3Q2D6tohV2ohq2uQUnwRG/OCWjnGF24DwOixpEkX+EEQiq0ve66A9DJCQDwuDWTTyOcnY
/IXiJO+hvd0Pa2kWHSaVpzhA7mbeGbMTmzbhhaFdTQ9bpHpQHJdkKYE/hWHFoywNi8xFXpUr74Pu
CBKpb4cCysdTd038Ms1lN80g4c8jjNIhmr64F9FjIvsqcI2g12Gf5ROMLvCCQXCAnO7XObU04BUo
cXN83zDAIAU8gvL4sK4bPdoJSdIXp2J7jop8CQ60nse0hCe7Pqxjnaw3cA+DKGGm+ymudBaOyJSg
wrfc+RqORkXjcjxRWkMX9T7Qq25v4y3iDEutU5Mvebgsqpz7cXUHA+lgfjGmkHirGGI+Ym/b+7XC
eSb8iwJtOyhJCIZpidXUweikmTGbrAem6iNcKnAEo3Ou4gqkrIaeurEbl2LIEuy3VLilvqYz8oXz
HDMGZUbsJZRfYxS5r7Jfs+2ugwYcq7BL+QgBhM55iNFPfX+Jmj2IdmM0gsKEXa6eMSkLQS+KRFCe
ktzV05VKYt/dbYjKwQdxFkwt2tH27OykMIkxDF2ii9AlaFhvQTCHF4kNbQ66lcVcOO5m+5h0jO5Y
KOpI4B2n2bZnvVViF24wObxNOwiX76XBigH4HvZNKQL4iUC1MVjaSmDogxZzTedXUK1bUrUhEele
iZn5B2i8xEkFpVM5l+G8Ql8krk2nyiUY0m0/paNQBd8WG+xUKid6uWJaKSppneS0kiYf8sLzyITl
Mk3RWi1DjjeKRKtjZzaXGfdTQJP7qfPxej2YxjYHlbR6OvS927Dmta/dLkQY74otEoQWfYNm9UF2
q0qqWjrfvACSiOD0YBy8odKtI58paLhuL1K6mB3c+jjA81QOGga6izOXaQOTgKRr6SVaPzY+5GBR
NSff6i75VDMX3TZ1p/TNIsB7QkTduvcY9nYw49Oih4fmvEbGXjo41CT7GqfCTcyUGYotVBE5BglM
PvfoV8npQsyQWKtaRRytELzk42bDOb+MWLR0RR65PKycb7d2t0bzEJbIAjgMDZBCdbtYoDa4gUmE
Sg+Zo+BZtH1ixEH4WvlXBZNgCJBuLqC3sGv2M6T/87WBabBbotOwpHqEqWtn3D6L4za5DSK2ZFVg
F/990HMMrUCxsSNqE4tDdg1ThLk2D8xYRDoWVzFtCG6AhMm+mzeI5cEtPqsxHdJ3bCchd1KXCC6u
3rkegbeAS2oW7RfLM5ypW5J+j3gaclg7u5rseI+DobDgj3UlSbkjO+pbCOV1Nk++qG4M3uoB6WLh
29QE5ZpDavqylrTOq4VO4xWyT3KAfwiW9TZJByOPFMrsaS1BT8qcgKkWGUhY5CFP1yIZOWwD+mld
owtdT+kTt3CXu85W3skyzNSQ3zTIslR44IggwUPdo7SDCfEw37Ek5WdCexh/FpNUIEfKTt9SFSTu
27Sla1NkMmGs6nAwkyM6iAl0/jClgbxAhWLX13PbwlVuw2kwAvJBIMYu4QX44NFQBiBSoBTstKqL
ZgbH5bRNbaxKmSM5KjJkRA9tpkwEiwkpv1Lkzi8Zl0t+1LQbValUvySH2kfLtZ3m8c4s0gQHHOgW
/uXpeZ3Nal7SQ5Mygnoqa3lzyIzpFxxDzUBvZENme5PTJE/34TJ5f5+Po0y+6obb9xXb4gOYHnws
FqxC2Mr4tVnKwcdZX9kaclqHfgS582qYUiYPMW4/v6XE05tk7WOcg2KKH4ipl69uE6s+zDZN1oJy
AJcY4Ox5WGlA7Xov+0k3e8VWlB902yAjSUSQhqXP8m05DduY6TIVog8/6VFs4XU8rbARQKkEgi/P
e9qXTbtghSNU6rN4AIP0SGUUdGULAmcXvU9kl9hqHLtc7dNYW3FjGlPLCjp4rN+xsA3rI4G9Y3dt
XXiOVFCEjC+7MYr9U4xhHn8CzcuHT1EzDPade+uHT0JJm+7gTsWWA0qHiN0ic9H5xygo7hKTOmHs
i9avG7tl0QSQYVF86x9bIvu3EF6V0es6MBdfBnxI8y/GO7MgNUQNW1LVknyXN4YnF+lCEEyVgSVq
aQKyQLFfbyEkEwPdhMldkAfkK2pIVPN6GGS+a60mwyV0mydyaMHBlPu1hQ71WY58Go5kCsUI21D4
N6HW1+FYBhjAbyGFtrHkOhwwh3fcotXYm35FUY8yknb93m9ymYBosNTBIphNsoJDqwxOnWs2WBQ4
zj9v2zCsVR/nmDGZHPjcZcRs2N9kOCWjqo6TlD6smgR9iXDhFli6d3q6S6d22OELiLHNMevkvs5E
mH+gOKPLTqeKDseAZGDrDcscqocVRemCKmGt+WlWsK2WwGh84PYxRGfzlxgHqpAFACXkZlk6dlHB
lY+/97AwH0+DCaLt1OEggmBKoHPhizTp7Hy1Md2fB3Pl4Jfv7RJCSTBe2/7BwRzlqw63GPgHX/lW
WJrw95m3WXdMWEM+yTbJozKYSQ15odCjFDYTzhF0BtMNTCl8lKrMSuZ0Z+Hkkj33I7SJT6qnEG8m
LubZIZVBhDStbnTynMHTPSp6FPxt1XrCU3H2J0lyi2NFr8lr4Likb9k2AC/w8zChGHYbGuSTjFax
A/YSmmJVHfW/mB//CSD741wk7k+2ojYYw4RN6TFNu6EagImXNo0oNKGi/k6bjR2yPP6VqfPPMMEz
ivonTHAM+9CQbuyPKwqtCnL0kOVY3T/62X/9tv5X893c/Q/0Z//+3/j3N9P7UTTc/fDPvz+ZDv/9
9/l3/t/P/PNv/P3w3dx87b7bH3/on34H1/3H51Zf3dd/+sdOO+H8/fR99A/f7aTcH9fHHZ5/8v/3
m799/+MqT77//rffv5lJu/PVGmH07//41un9b7/D2/OMbv71z5/wj2+f/4S//X5rHchov50cNlL/
219/2zkzGjf9huH8r/r9X1zq+1frcN0k+wskgdOQJhTegeGZMrR8/5/vsL9kFJQ3AAhA2pIzjQKl
neN/+z2hf6EUFn1QDY+TMM3PNGprpj++lfwFp0MCpdsYVLicAVH+v7f8T6/tf1/jb3AoujNCO4u7
Cf9oxf4vtIvrUNQQ+DBCIGSN2HpuV/5pwfS+06MJFPs00vB92sw1bekT0DZIBaQowGqBr5YhdmWS
8euItR/QCq1PJPD75izrqS7C1ah9zbsrhwISkFRz0ciLhLhtb+b83rIoqHwIlDMw2/W43aQ1mlrN
GlXCoDqF9+09Qz4O5CXLTgHPWyBJKGOpgbwknfgBAPqhSzKkhGM37I3ewM0+Ixs+RFwnwCgPQ7Ty
o+XpjY7PfkfWX+HvveqlfEq27srC7LmAoxUsmdrpNk0S4D/1XZPn/lIF+nKBgZIi8X3aY+LRL8k9
6YFMh3IfGfkGt6rL1utDfDbqEPmdDwVsqAIgiHnWP3a+Odk2+xKiHAun5EFOKPxwYPc7Hk7HsZNN
kXh+NwFwpR0qtjNIYdTrhtGT2Wx3PhNtCcmWU2xJOZrUFiFaTUXT1t+oPatxAEjTgl8vsj3WrtmR
LaqAWxSM6UPrt100NJ+CCboB7YtpID6S9tkp6oKvMGSDSI/6aO0LZFKhh6gRLZMbsTX7KIjHE8h+
QxGe4sh+9vADx+BTjPHChF3Ukbk2RtAKLNs3EWZPOHCPHSc30Mt7JNC2LFfLbuokuAAIhLrC0S+x
BmYWyqvIok8Z0K9DY1+DJMoqHouPfOUfRPPXTvjb1NwKmFcceAQ8KtjG3cTx57UhUsp1Jc/CY+ok
3F5VVz9NDDhzCCnjhKUfdZN94SJ+GbT6gGwqqUSmnoDaov58Ne3ASj9bcPSZ+9aF15zZtuh6sgA1
CNHwat8bWAEXo/yEoQddYCyhB8S5b9b81snurU6RsI9U31n0rwrA/aoY2/WGn93rnMlu2hm84gSg
ZRNDUwku0AfTxEMhWWZQKWS2aJkfz7jyA0YCJzHXJw+52yrTgS2AW0osEt9WGzo+MN3Mq2kAV5ws
4pteclpOkbonXC9ohkT3+Zrcm1UtVbaJVztnN0OcEjDh+Tk6QVKjgVdEoHTFh0I4J3chHN2hyIf3
iHwHedYSfzbdgdrWH+ZkF9iRFg4NhhI+aXIH9u4FCuyjSJsN2jqOFL3ryzjmj0gJbcWIeA9Ucp+n
wUXjHxIkH4jUcFoLDP/QAf8YB/F9Oop+icqeympiM7ria1bFHZ62baIHtepTA9wO++r85qAWXbh1
KBXXd6OQfgcm0dtCw6nAzhElMH08HjFcZUJ9pHl0T/fQRdKFJRwDliS/BcR48tADLCawXovh2YS5
uljrFu1Mjp5sSPc4sgCYzfO1U8g/uIYlArCGW0Iv25bsgCY+z2jXHmYTZNgV/oU/xRYax6MOyLEB
vpppIves0bBD4w85ND5WGHMCH41s0XD12s3pE8bQOPzMlmeYGvnSVWRreBUM+l4cbVLTol31k53N
wVDxrlDEN4TdzDSLT9xmxw3MRN5zdpdmX1mD1aADPRQ9WLxF0yf3C8ts2ffRiaThvTTt+5zA9aa+
b4eGYMyUPZB0S5GygemQIfcZ0ucID3/nN3LVJhYKqnlQsBTKhhCDhYjFE2MzYA8/XOp2tbsU9puQ
gjN33F/Wk70W1Od7LJ47FC1bMfahhhUjlvowCvi8+13vw+c8meFJ0tRP8IF7k4uo0tkewFiD71qL
F5GabIQrnr74Y8EAd921Y/KMUHcfhBrjQ5lrUYbxy0X2d2SZrxFxylimgElCqP+s9Evt2DU6NGsR
LvpUA3gtAOvzwjqcAXSlh1y3DygM0DmaLpJa9AXY07xC8P0OJaESOWi/y7vsRNBuogZ3FRh9N69m
2Q00g0uyRlVnroZkftladhNh4RYj+KDH2C1wXJmBkAJ3PhpnHlekkMXsdIbuinkd7PacsnwvV3Lj
SfRco4Fa+AUYa+rygs0jLCOcRnMIn5AxND02A6QWgUqUbVKg3MEmadCJSlpW9FayosvKEePCFU+6
T0G3NFWv43JeKKlWEKHL5rOl6AA6bcssYFPJglUi20SfKaM7FYw7S66jDdocI5mum0xdbT0k3lLI
flskimGIoo91n7pmeid5ejNseHoE4nkFdQFKNzIBXPSyjEwUFvGq+2oCJBK5uZQzLeVo7oJ+uh4U
1nscYaZhQC1atqQO0K4JBMpcc8M9xG3NDB0oJEumihWw7BHNoMpYAElRN9pimbIKMzm3vhGwYybY
YSFAAfMcMB+VKC4rzxmv0MD6JGz4wAb4HsoWLYpmvRlAeigTgqMLGUW69F/GLrsKl5vE8p1d3WsH
uK8wc/o4LGUdzl2lO43O0L6euqUiqAcx2IfSPAzGkgQEA5bx+EEyQM0B3CDDMX0aFtgi9YKjdp38
graC3dcDyU9r+wgq0Xrqe34Rpz1OFPw2vCHrPam3PdjbYKbDFCHfVJEO4wsKupdwcd8Y3CfTCfcq
4gmbVqMb7PVjOkL4jG9KFE0y36JbLMp8XrF91OfzpGkBNimaL2xPyRrtAtFllZ0hYkvcPp2Tx2zO
UbOzpxqjMmdkHmFbjy+DmyqJpcv7+mvC+EcNAKcwSTYCFrrns3lL+xkqeynNC8WB/TF2Qsm94gL0
NAOEqeXW7DzVt9YqqBZt8m2N7XXYImx1qBnLKP9qG8zVRnl6YBsuyxcsZLfEB839M6S6PraRv87G
f6LpS7/W605p/wypkut1gDZOG8xnqAuiTiDeFM2yN1xdYaldDR0uigzzBsnspQwK5EnrDr0AVQZ1
9EzTSifjy4TZ2EPuMuCz3dFJ+UyC7bm3TJT9jMdOlEXzd7sBrf7J06GGmsm+Dht7y6bsChE4PcGn
AubCqP4PNcFahABdW8ESQhRZ69qd3eweefKKFWIAiBOWHakUR7SWw5NtbDnltj8NFKjNmqlj0s8H
VW/1JTqdRVg3fpfEeAlhQm5yvo+8sSVYo3wXcboTxJNiQfgsV4TkuEeS2NKjbIIL0vSPeadfsxiY
aoayEWpNoCckRSJ5KYe8wbpxtgQ/43sSLVWIsRwgMhLOPYrdkDqkVZDCmHTNChiOZCXiTHwYoEoJ
/Ypd5Nq+jIJgRyLkVjqij8BNmzwSBYdxsFTyY4HfA/qOhz5UMRAyF2FmZkyKQPhygffGRV+r1/4D
s0BN1UTJuhN9cDTCjxUb2orKraswzYeWXP4J/PCxdFtyL+m7TQw/iKiOj9AygcfrA/pIJaYc8EAC
fMQSu2qt2ZOMd/M43SaI66vqsaRCZIUYlEPyeHSJOW2zftwSc7dS+dqHkFSCmatv+qyC8Oxb43E5
GDmXhLmqHfxz4BjSrPm6XQdftZi6Wld8EgASpHlzESeRrEj6NrKXWqmLblM4kFuEN5cF3zGXu5R0
kIVq0pPO1Stdxpe5vV+MfUuT9Cnv8m91wN9R9Lw3cYiQoxZbeau+LZG7NGLBu215XqF3potcYFPX
q75T0j/7aD1MWbt3Cj1VQpDgztMG9CFOi1gPc0FtrIqcBd+paU+Qvb2tb8GcfQ8IMJShg/c2+qyv
2LwlGBDlEM9taZ4wq/YeNDhw8Xaf6iB9pdC5R787CopltS/rgnaV7F5cV7+GePcb+iklQY+nDFL/
vEp11+Aj4AU7XRjonBRZ1L5QC5vYlqwwMn0IZMPAlGgugwEhLKHjtxmr5MDofIeGJAVsmtsCEZdS
+a7W5gMA5N655n0bO/x5HXSvwvtI4UwYXPsBYk5bQNr/6DieysAILU+fk7W+O+8rjEAWNYMg5wJa
CIJDHxQWne7iaNL6bd5WdB3gowjpSSxe5S/6Rb+RZkmq+XudC16poP3442EHaj7ZrBmREiAt7UWp
p/QT/E0LNN2/RCgN8lIKBc11HF95FzxN9JyeE/ssSHsJPhteA0PaMWEgpwh7IcumQwtrQZDQHsUi
YeOAZGt9Wrz+BJcUU40DZCVnRutiikm7J2dqn35WUQK2xDSKQwRiREuOs96aC3Q/UXSG7etwtQC1
g5wPUq52wDCLhcMxR7q9eieRDvBCgOh8EIjuR8iewFQQkyOHmoul6PP8sV7K3F7O7gp96KZygbpD
QpBUhITlGI9zkbdItuNgfZZiQnMjEpdTGt70GtOBY54+NUpfZvzVCagJYK9dR8hi8FDelUu+JQOs
z+PdNqTxASlTh0jeFU1ms6qBqGlBE3nvwonveoLG7Nok3+wAHsc5+peTXZ+pwPr2KIZMVo+Vkf3V
OLMM/sn2pdPDS8qRGGftcwPlCkFHpIwDIOywMhlKuqk2JZICPOnwMDVf+wgxDukyAyckf1qgkJgK
A7qs2Lftgscm5pchPS9k0uwipa7YsD2D1GW8pBX6c69gGj2B02VL4B0HKeOpwrBtBbfodyHti16R
72UMEyVxwAt0Yh+GCFrHQ4MiXIsIYZJSNHP9KHeRvRcNYwViBtyhRP/s65UVE0P2BsIlqiGQfgr4
o2tsB5BNUBskiNttotJdir7LIcgf+zUHx2HoHUbXyT1p033N0peVLstBpPJ1Mf6FgjPDdO3B3Ozv
5qWGZw20OUFseVzy7CtEcDcB/L2ziCqCn2N0LN62VL00gb5SaMmUq6MBCBNruQmc2pkLTNlArqtQ
KX/ssvGjE+khTIIvfsRB4M685w3shHPGxuLm3fTydbJo07v4+5iHUUWYnHfd2GSgLqf3aYP1AjpZ
aTCajSw1xiu95sBpy3pFFsXr7GlLgQbmff7cMG3QXIhBx1FjSefD9oakcRQWja0ICQhlwLSXvHc7
hlBT2MxVW4qJ+KTvhiJYHNa4leBzQaT8j0iuG9OU3vBPTR1ddJx+MHAK2hlo5zhFQwHP00Pr/HOi
4wwZPBJKdEMsDMhllWRoGGdbkJTdjB9sxi8wn3YlKjlaovf4OefoqzQayabvwcsJyC6dEOK5usew
4iPqoYvcp0+hCm/dJo+YGFf/h7zzWo7b2rr1E0GFsJBuG0AnNnPmDYqkJOSc8fT/B9k+Jtvc6tr+
b06dc2GXLYlawMIKc445xpirBM/dyBBuBA7Puak4oclBYAbjmdZcjrqTKZ1X4bK1ieRry7b2vST+
9HT6rzDS8+i9LpriZ3uMgH4CTf/jn/q/ESc1xdKV5SROetblr00Y1SClf/1n9BVW+sdf9xdWanzT
bZr1GYZsCKFrUH3/wkr1b5ptI6/RwVIBS4G7/8JKxTddMTXNhL0rY0OwdNP5CyvVvhn8JQpcUU0X
1BHU/wYr1X+ZuH2ESlXEdACumpAt01QBcz9DpRWEHlVS4vpe70lY6x25zFOr5tYmDGB7KHH6bujx
m2QDNtoWdRM6RbsTRgFEeFSLy0EUGzm8Ti2V0nhs3zahj1u7NG1IMHKSkHZPmbnYqtiMDMKaCcIF
R/Iw3bZVPq+DuH/VU/uFYWSXXvfSDOXzF7KQ0FiM0rF8FoQVUFy2E4IIZTlnhUYS4tcjFSql2kFA
crq6xSglpeQ3KNN7lgXTZmrae6WG44jGuEBZByUBzotjwY9yYRRpwRQccqO7ljiCZokic5onNs/8
kvh16gaNuCYiL51BSV6Xf0oDVJXGWyCTDXTkCpFXQwPlzLBtLwwuMnpZ8j/UdceOkiOSLXw2HnM0
cpvMBJeRm+xAr+cJmjTh5TBL9JrXdCa3uoni4i63v4dKHjncvWdzU1WuXD4qtgFR0H7N53c7yEnr
yUo6C7fT0Cj2PX9LiWBoa1rpwu+6tubnoIk3Yx+u7dAnqozeIhOUw8qzA8zZBxESXEhNtraK+Zkk
+y2aIowCq9vOTg8U0rhc60gGwKTT3UgK3kvFizmrmI7V6XlfUG4efPG9LtDaqJ0F87JEI9lY4voP
wKwS88pAKeJbyU/V8vcdRTFHbms3i0VPLFV8l7KqcCM9eYMRQhnTb1dNWNwGZn8+lkB+UGQqAsDo
MhPSGdD9cqHHbz4BhhINrwz2FhG6wHFVtmkZbM3avDF7QLsuMbd5c60UhPCqKMVGbqmkDzpsKXPw
HWWI+h0cZo5fZR1Cq9hm86w4uQ5Jxkzjn2koP5SxR45+hcsenDiC/F70D+gb3wI1FvCspkdVyTN8
ulh91ZLbAVeINRnypidq7CgNbiZjvCqrF7nlF8hVX0bVQmEYnlMEXely9i7VGan8U0wN59fvN73u
WU2wG6b6Np+CMx+9nafm/HTYqt+D/mZ66KROpcOK9P4LbtLH+oaqJguqPacEAVK/AHJl+L1TpLOE
UrKO72og0pUVGnddDvZpEFg2dfpCEbFd5Q2+D/oQS2vQwItB4qpp5MCdWr124nb4rhvpvKaN9EMk
/Nm1J81w8L8turElLYJUF+TWhdlo2yQlJcRIwqBVZPJdZtmJihsvIzSoAhugs7zqUAY4fVAcDGl6
UMebks69GNHHPxeEPZlYkbqk30rGpW3D4ebEXM319JTJxVViU6XM1OdUzbu1kYZEXGm4HVTxNk6+
TkaDnL8PNpSv3gIF0E5TDn6qxtvyQRmJhGdd61fyaF4OknodLSjfghYgdifSMIPGrcq+cdTSnnB/
5EsGGqm2LYIGgJmHgL5CvDTJOwhFKe/ptIFZ7WvdHOmmXb7E+DxtjHyYtnKlnY0KZXfR1CFAYuNG
c/cEV3mjRoBIs61tAz2CWzqtS4XYMwzsNVUQ2BWEf0FSCpfq+Uvj8+GLUoc9f6/F+W3DBMUVcaGc
XUViupj1wMvz3rMMwht4l4euCGMnVrM3bc5u6ByyKjP/0Vb770KkoRsJTVpxi+zSxpJXVI6osfBw
eQUO1ACnhRYHZxq9mXlwloXSPqyp8xjDsxRqrj3OK2Vq74Oov27z5Dvh+J0ChOsXJFLydbF0htKx
bV8nVnWV1LFXlmQMWqKupibr1lM97ESm3lKdbdxC1VOnw+4Ggm7qkjRM63RedVGcH3KIRysT2puT
1SbxqRoVe3ntJ8SJ5O5bCSBdrfVtO0qBqwX5bT1xoEpLG1p1ZzbRWp+U60kkz7AxPa3vLpWev0/U
Mtbi+U+9NPjKXEm8Zb8RKrlkQU9VR5fiN+hIB6HlO81kn/gZmGADvdW1s+FcGrNLqxlWs0EJRgry
Ymsa7WU19zdRlRowXZWNOorRwUrnqct4Ur9I+INzvAnLmAOxdoOIX7XboXCtKo/BdG2YopO4NWa9
XRt2OnmJkV2NVXyYbQ7VUV/WPw0gVlIMYybI6A2Zoq+NRKsc4sztzJyUL605fpjIqh+yzTMnwpJS
59d2wuRBEAi8zKRGEcXpoS4muAmk4gNdUGkJBP6QHSDrvUEbwHY7UFYqHl8w7JtLiU2Vh9XTAgck
HHpDMDzMurHTxDW+d04p+83Gb+IXUgWy49TaVS056i9YUJeLC7g6vvxj0oF8Uhao40vRT98SG9vX
d2ZYHhSTjsrl/Ag7YueVWhBfztIASY/5T+p+F2DhKyqMK+r8JuUw2iRUbFfhDZyIxsW6gaooN5Aq
zzAswdFSaB0pCLErIBfLWUAddTQ3fDZ5VVh8gtwfHwTZbair80puYF5EwzkOQ1dhqTqJQn23Nbgg
e76Ak8aAEAJIzKcSvhIVGZaaZYoDly2UvMYGwR7iFoJfquuuXz7DOnrgZghXmlo/JVbwJifFS3Jn
yX0KfUy+ZqYCV03A6JQs2tYlE57A7wrRySgaPyYS4oNE0LoEE3w+byu7dWY+F5CAHIvuyis/sR+K
yCKHtEgoS9DBvSj9xxZ2qtuPkNnpKaCscD8+0wA5vKq7p9NL5SSWnbp6zuMnHOaGqiBM0YrRFTWn
VVoDLKem7lJs1XZydFcWBryZCHp1um0r86AZFMUm+LzLWQxBSGW/BdA8aYHVB3zOea9XyuAGk/ku
K6yuRNdzz5aGg2QBFxrwy7lKjZ+6+NN6+f/zdGIxVP3PuQT8kTqIXj+SK5Yf+CNbEMY3U0OJAK1O
E/AX/s4WhPxNpnimWKqqUwoxFs7FX9mC9k2HdKHAdDB0RYO9/3e2oHyTYWIY5BKabYH76v9NtsBT
kA18yBZkQzbhfKiaJiN9JGs4yhasYUjMZSt5PhJDaatGkf+k+EZHTQryLTn4TLqdK0Z/Ps/F5JDW
Bjcqh8CmsjUTVFVT1pLVapRxpgHxQNXtEgNbdbjD/moufZQjifJTFZqxM+aR2zmCO1GpIl/Hodbu
ASab1Vjp81mfUjdQ4yzYBLRcJ7/GWN9toWvdz0mTOTUxPcXpBY9b5BvqEC3lVplKTh1W+16DAm/N
k7nJ/Hkg96f1z9D4wx3NHPufyLhCx0/8ymGmK6+OJmmNOKw6G3sIz+Ngay68KtuVdYUbHO7wT7sH
Xsgpf2WriE3njPVkrE25f58jJQSe0U0qx2aI26tvA/hYc2670UAdVB9RBgjVBGMFRdohbUCtM9n1
Ta3ZpWNKg+mFcWpvMo1yU5fbk9fbtAOpZE7UWiSmW0QjMX1sUr6g0Tac46x3Z6l9Kkx47ZU6+Fe8
JtUZhNFrg65G654oGY5uWG5KdJBU2YR+Hsv1zBlZTZed0aFUKCQgHHzvV1mawsy0CG+L3uAjzbbp
RsBuBj2GPClLpysVFd7KGqGiwTvJXEwMVeD/4L3sp8jFofQxLbJLoUjRTlRh52Bamjp+b8GE06z0
vc/Mct1rbeMpfgmgpesSwrymXKuzoeHLNSpeDBLjoGEDmBnSQThBMlFELcD39K7qPbr62RtDjSD7
WgAgFhiqG4TD/NwAKZcAQZWgpN2M5+2UW1eIiArK4eUon2eNMRkrcJ56TVBgXlmFLidnuaRTJpJW
fhjSXZJRziS/S5510x6okSjm3h4s8TzGeXDeqb28aUq9eKZDCJAUGpjeXBGnRRslbyfQa9jKTT0S
O0w1lXIWFeB4j5CCb5hiNa/pyktRNyminEi/rFUgo9SohnIFCShDZpEXYj+gJl2bUTrstUENLsDJ
9BZqim2dyyPyiwlePBWoUL4Zsio8l7lt6Mndl1cIUeL1UGTBz1lbqEJR69cXSZGkd7Iv53eAm9YK
ILN45j4MDvGkDWcS1ETuc1gIyCiC4EIu5vESElYCS0PH4by024LNhF4EZlFsOSLNysuEUs5OpyXT
uQV181BZhrbHwdq/7dKYoj6kxv0gDdEtFE5poxDqR/xlYTG5NrYU53ZWGZdJK5sjXOWwPuRyPzRL
BW/4gfrIPB9y3JzwL6iuSgDOzVRqFIzquO2eIHKn15IRpo/+XMQS4W5knY9TMO4KJRrXs1/13arx
zegnedZ4LZFxX8GGtzYx1VYiqzrcmEHa/SizUFv5khZey3Oszosspku30tio+87EPHGFPkg6x0wx
eFekDDVyP0CN7xuKSb2aKdFK0Wkri3RA63NnpjNFsFyd3UtphsG1bYTDZjL1fKE8mfkBXyokZqNF
SpKp9Ry5Y5KEV0NcGFcJG43yokE1Lm2kdZPH5jXuvtkPWW9905nClhFRow5PcWbbm3YQKFKMwkBo
FFsKEUQwNN8lAWOoHyJpS7VYeUkCCjDULCLwTCOxBn8VQy32Rq0bilXNMY1sox7qtRHRqoq6b9S/
lhTHfd7Gql9xpAKsUcl+9mEmQ7OdyIPUTE09KxXV98QcNUSlOJGtihJwxqYNxA2ha/89jS39yvBt
fz1g3RfT3FDtEycsikzeEez6Hrk1zQSQLFiD2wVq6UV2IznUUMJNPcnFuZFIlZv3/Xhhs3POqkqn
F4uklUR4Ux04ZqtCOfKZ0cssCM0tNA9c7ywry+4Jr8LrTpnn62keI8Jmzo4DmrJ8Z2bTZO0SzOfZ
GmVLANXqEbXMNt0pEyASanzAJ9A4ukqjJzBuGYp0Os6NEiuWYggfxtpUXju4c/D/ZGlrlyIixYxQ
6yBXktdGbyJQKywldMxqGHd8z2IfCkU/nzKr8dI5lSkDWBFJUIKAZCV1rexIMoWbMJeMwMOgNVhH
ttW7TSsCaxVpPRVk37Lb3IF3pKBv6f11ZUzKodVq+WbOIO31ZR1dFmPu30Mor5OVQkX4qRGiP5v7
xvhZpvO0q4sFwRis4iymkTA3h6RchWmPNV1l5eObFBf9rW8jyoRf3BUeBV9ArqGVCTIRMcT7mTP/
hT1UP/M76fcGSRv8qMm+qgIVHEKpkDgkpEH72OqVq2rIC0hv0PpdDQmKIDmyzWk1CSOi43hAIWuI
Rukxho25TaQyPHRK52/FWES38N6F5wNTvrdSYD52hlqnXhMX9sFOrPiclMyEUqAlZ0rup89KVVtP
WTwT00eVSTBeobkOs7C5qeCY/GhVfd6wJ/RtbrV9sfLLDvIctkP53lLbFoJn1TtplxbbSLPmDVzq
wpvjtnU6HQ61PwSKBZkpjoSjZbGx5aozV7lYyNkEKw+lHqlrYBCmghbT1Vq2fP+ilAAInLJRRe30
xOOw+IKAkpma6MLTWWVrkJv4IrVr8plGUYJLedTjh6hgz4TkK+ie+iIY8HhWx3VO85afbWL1V21t
mYeAgmDsDrWsLL6jCUtA1jWKPAJqSBFOMqdqmVOb8ZVKPm+FHKxFOlpr+Ag2uMocjA6NKkrDaWqF
CrFuAwpOqqUdRFvPQACUYdodck+u0k7Jsshlo4CcJmZJSJKryJ8SlmdNjXGy32aljqBH6UZ52VVF
uC9an/6TZZoqYos7gJa5VVuKwNFUu6sox7UJxJvGt9qVVElddGnkYxRBkOiM7wRMwQv7l8sUs4UY
qDZJsrOZuWq8rJuZJ2UqpgtJL4ZHytokKk0o417q14ZeeZwV8oxRQaitcwvlkqPgFVFcQFoWSNI7
Sxk2vhYgp0+himsexXbwvFlOKZXNkh7czuVb7v9kj5zPOQ6U1I9UPXidEdeJmDo9GrDWoZMBhrVi
rdeY45CTK3oKP6W4gNvrDM1tXT7E1n0f3Jp9tqqjszYLnZxFVY77yfzRhDcKirousEEOUtK1cDX3
5z2UmKi+bsrbwja2tlG/h2rnDETv3Hw7SXicF4sL13aQb6e+ppQ0AadXV+ypHXYJj1pX3Wd6d2a2
yp6C+l1V6vdmnW7Q4zt+QEl/fq+sTQKxRxlicwVH9AV34KdaVERM7V2dDPVGxJO9kzIxPls2gAYE
HFVBZ+TfylGinRklTDuHgpt/aNXuNk38bVxXngHTCsR6bFZCGX6oI/iHjzX8fdJW1Q9Ii+uUc9vy
1fGVxTN5Q2he0kkQGgIFtX3bTPLBr6J5g+KQIyPQwn4d6y3oYR5riCzVpPD0Mr3DaSd9i0SXrYdI
VzZt1+urOWsCYlH/xfK71C0j87uWDVclF6DTmXHrDG25bvTx0dK6qzYDAJ7pTHTTJUaZrfx2kSbX
07SeK8u1o0A/TwszuG7lABHdgB44nJvE0YvU9tJ+BtYqTbFuIFQFGFLQs6znPJP0hPpvF279SaD2
aqX+Jmj89gqEAVUmHJ0VOLyHXon5LgF9SwQ3mANomdOJ6a21xoWA0zSMZ7MW5CYO2LbVPczS87GA
JRuO9t7W8ptSDIbTF/B+oNM2q27onwhWX9oZwR/eBBspni96W7JXPvi1gaPdKprpHVot/Oau5rZP
IvEm9YQN1EIeW4Sl6xqJKEkJzK4OUHglwhw50Ghy0mvd4xywqyEfNusItgCdIuLQAyGCqycGjdJy
36Jp1XAgGZLUpTCL5VGGJFhJ/FVhaIuULgg9rR1bfBpIHMrMfJu5iFdIWlGx+qhBe9svIAzq6gY6
kOREtvyKXl7D02QEXG8Te0UjGkw+aM+zq7KEMoSM3rmvWv0J1wb9chwrsyMZG5ufltSZ13o4hWc0
L9TODdXXH6NCm1tXItw6TATcN2NQJ29yLhtOMA/itRFZeaanir0imAsMRzLq7BAHZXqfSEK5sOsQ
eKxD8mdsQIFjOCCSBUtEIo7ULbP32llWLrVWSs6KLsw5eFrfuB8KFapAnRlbQ0TLrKm673W9zy1v
YzVCXTiyF6FGfFOqvOmg+QntLm3rrasM/5wequ3dkCbB2srK9DHJIfvKcqcegNNzyvQplCZWf0y8
qTT8tDqVGTGP2V2GdmU99kUz30p6o65z+tSa4HezuKdRA2xKJZXPMg6PjCQDZ12nZH+vg75AsYUs
eXiqZxVmrJ0D/rgZSuh5o3JpLs+v2mvEvzS8l4Zs2MlqgNoylGQV8n6j1wrFgngodwRj6lNkmGrm
qv4w5y5ChNxD6iA5AOXSS2/65g+5Lfp1mGSkOrUhzzurbAnpTbOAQCXZmQbzacgf5VLR9wqczJ2f
xNxFpRRtlakx4lXfoatfTXYBSNw3rY6H/8w2x4oNxxlKjdXalKxhHUsChqJq4Ygrz5ZnTCmlmCD0
wTip6ykK+xhBKhwybME8gLZmp03lfSNPvoN1b/fTKhQYLZhGOFLVzj9kNSxJFmc1O0ubWj7UuozG
qgiD8gwJKbJ10UKltKArmkvaA50WmbqiWsmlmiXac2zMSLG6CTY/fpsHJg0/Fw67S6WT46sy6+yz
DA10txpQUb5bYzwdxDBBsgi5XN1GzdKzubCHy6bzTSwJxHgLSUTsZ3iYK2Gq1X4GJQzIZ6b+gfAp
OmsKSmuxFk40zGopZjJFB8PqChff99CZELuvq8XiPZBFOex8GH6wjyezwTJoSCynr7Jo4dV00n1U
TMZdn5BIupGW4/JIdNr/7CmqXiAGaO79bNR66NdAug5NkCEsNIW2C0TChxiaOnfhrdCZG6mDf62T
JyBZG8dsE0HC36oV4h9PDxBmY29a26xZc7IItLouvEPgnGTwwCG3c3hkkuG0EFZvUDpi7qAi3jWH
qk+dqBAEPrb8VmWWt2j/nD7EHmni+bIonVZ6gMp+pINI7uPhJBs/VNAEp5wV38nxZqpWhoZrkqHA
IyJsLy/gOlePYd9pV3LBBjtDMdB6Qi/q83QIi3XR4Y2z5FzPiFpiRBJmZd39wvr+K8Tz/y2R2WJ2
+p/RzlX9OkfpR7Bz+fN/gJ2SioxMmIZlGSZEBsNczLT/4EZIpvaNHkayKnTbVIw/1GJ/wp36N6Sz
imablmLrii0LqBt/kiMkTftm6go/AO1Xw4THUv4bvPOX6d7fcKduKLbQTCHrhorsyhDH5IjO78oJ
EO96cAZvMFahUzntGb2VHGKEg1gjO3HS81POk7z0B4zV0Cx8hA1mwzCwA9PhhXxmZJAElYGPBStX
009Vvg+aV/rigBouHizXhjhhmPjLu/Dvd2Q4W1Z1RUAoYNJkzToaDhK0JWF3RFx3PjlIH+qdcLDe
+CFdEKjBUmgfprt8H11qV/ofe+GT3vKjUO+zB+YysmKZvC6gtcXk8q0+qfQm3DRGQt0GxfKlou18
Bd4ZDd+FKTl6ULoflt2fKsGPgx19S0MYiqrBQrFgzoCj86afRzOtSBV9zbTixfHU3inQtB/QSzhh
uxqd0WuvIYzJEPA25omR1cX7+sMMMzJLGBKPjnxEhr/GBvioRoxz1N96qFzHh84z3cFpD8EWIptL
03E3Ozeuop29Hy41B2uN9SkH0M8Gg8tbm1T/VMuQ2TA26svPYwcCdEuCP0wpCkZrrCO265Vgn2Tz
KStD5YvXZGMK1hE+KGy9o9cERYBEgwkBQBakmlmWKcah3zZHG3lSku6aUn6YQEWrWT3DGMI78X2X
1fJxli2doAxilKLpcJrEsYk6gislLBGor1p38MrnbE/Xx3Np77/hFnnC+PB4LcHXYjExq/zLhuxl
HK2lQc3jKRwM+BNq7fXBD9jPa4OyZUdEayiCrF9F7JgAJJteloy46uWbHE87DFnL/AeJ9Or3L7/s
0Q/v/ufzLGUjqjPs5WWnfdC7ztmMkyGWdo6iob4ovtf9Ca338SnxjxGO1hFZAc4+kKMceVOqqxSu
xoNO3rMmsT3XYW964j27s9aUKc5OzfZnb2HjH0MfiXlrValaOePlDIN6CClbXtsXSRtCf7a8gCAp
IYIdiM5+P6f/4SP/n0n9ta0/TCpweYetIq+s3CavEO8hvjvppXmh3mKXA5QtQKO5AII1f+T3Qx8d
jL/e2IYsqBq2kIVy3KBRkk0DLA+VTiiluEMGkFlofyue2phsITvV/kg52jn/GO5ogvGN0acyqhqn
UZuzoSifkwaGWzhAiB0dU8Ygsgxg9GQXMzZTMHi67f/qde2j3gE5juCmQS3EUWkWX2PriG4SH8t+
Ffs/tOCEcbTy1V5ZOlNaLBf+rR/t3TTRGp3KA5O7q9M1PoBnylbyrMMI1+ZddcvN6Rv91JDL739Y
ScY0cAnKDFmzehXxEp30Uz8+fJdvqMlExss1o3LZHA0xA6ClgNyNI0996WL31MNfktONVYpu3QFh
v6IqxlFnJqkXRurh2Shf//4zHl01vx5BN2wFSahG6frYqLdFJa70MqR3hJRWfNEk96K7+hdDWIQp
qqopMrq6zxOZ41KGuQxHQYsm2Conip2YCp3qkXHUTOvXiaMZMt4B8GEZ6nhBwgWJwVkRWum34V38
XYpW2hb9iOV2z1DJdn2wjr1umzz+/uV+eVQfneIMu9T+ZWFC0D66QJNaUSV5DrEmcICeHhQ3XktO
chZ5yb3h9l5ypXkYoXjgOPHm90N/sUA1siCNmr4K71g/isTs1GDbIVBzzFG+x9+NglDVvPx+jKMu
7n/OKjwFSxGEJTChP3880CaYVhZ1F7EJtnj1OdP5uJ0vEHCvgid5a504v79ajsaH4Y52BPzSybZ7
lmNYJWeE3M+tamzwND8RP385DFiDDkSrkZEcHV5pkcqlDPVhUSc4RWNDn7qPp6ffz91XgxA8wiHX
cckw7MWX/MMBMiidqYpWNPjuqbcyxTq4DwgdJqV+/f1AXy0EWTN0Ihtbhnt+tBDKgabxS5MDoDr/
Rqn7Mwo26//dEEerHIcn7G1VhuAYifZUbZVdMrWn+mN9uZk4IWTF0gxhqcdNk2yDVs0RqCtCd3NF
icK/Fk63Ad+rNgDB59M6uaovWqcE5Hf+zXYiLcUcRdO4ZvTjVwylTmqajgs1GRUWRP0gqfXuX0zj
hzGOdhMArF4ECqzWMiSrmF9wTDsRVH656D6McLSBEmXU5LBjBFtDW0bhBX9oN8Ke7Pcv8lX4sRSs
zCVFkhXcSj4vbjPryE87RDi9r6zNSlw2vQ9ZGFVaSbfnlR/Id75iPzZF6Q09yvYyO9Gs+stFb8q2
IKrHOuY4D81x+kIFPXN3lleS9JSd6hn15VrUZAs0Q1O5tI5bcEK8mY3R53K2Xqg1ETcrbrURAyW8
bbTJdpo3Pszn4RmMzebRv0lPRJNffUcNyx7boPhlwin7PL8W9jz46uqsFP27bwQuHnaruJNOfMav
R2HPEnvo0MSOUhAcvRN+lXfkmF9L4TP4PYq9zv0Xi0VjT/81zFEeAu+71JOUYfCv4Arh2L0PNvEF
FsJbcWJZLIfq8XWMvRHp7KKzQTf1ed56+HYTUDZaBG1vUveKogcJR/coONXX7avkCi3P3yMdvRTm
v3pfhly/43t+V2KoBnQdO4YrP7WvI86kTvhCOXdT7tEf/ovFseSM8gLCWJp5dOAPyTRA/UTCjEXM
hZTXnqlHl0FueL//bscYyB/BIWidieUpQIi9LJ8PNxiqDzzlFYQdy+Wvba0ruKt8PWx6b0ovf4wO
1UFzUi+lVn0OpWa4PjH+8h7/+Jhkx8QeApDieI/7WmE3WK03SzL30LtwcCCdrXI32aPgfF4gvWyD
vKCAlqweDN+lUH4KB/pyPX14hKNbAZmIZg0wHR0RnAchdPS424X1a6n4J1KcUwMdbXgFGcDULQNp
88UQ3nbaY1RfNmN0Ysf/h2/695weHdwqEgY4T4yDZHyv7sVNTzrVXSSedIEnjhdfAu63nsqJjVDS
CU7CMF8/ANcGvDKL0/VXHP9hUcXzkNGLgNhL3czrdqd67KBtfpbdo0h1yld11W5K4LwaQEjdmicu
4F+tho6XlCWgxELeZvhf+MGH0fHYTPXBR4fWePXBvMTyxGk24lnfTh7o3tpa2Pievg+cxIWIs6nW
w7Y+EUt99aU/PsLRERUYdUswONWUp+FPmneV7Gl2j5f5ibxLPTXQ0QlFT7xQnwXvmu7kzbJ14fmg
ffCKjeGOzuTqznjTetB+2MPTWedQeuRzlwd7d+rA+pXJ/mPal3SXHJ4g55iCnCekue1s1uTv0rp/
im6qG/A+tzwYzVrcR9ftDoMhx/SoiWkwTrcSNt3Ey1v76lQL0K/iBluhSIA3lUbetEzahwUwlq2W
wa9BZ1yqXgFhGPvgE8ezunzB47f9OMbRF7aC0tCjGut4sYmvzF3/JPZoCzzU2dYDl5+DVdsm2ujX
eABl31OPAr6HYZMHjdXD8ujf3L4fn+ZoGeDrOPaI/bCBIENtLtJ1vxWX9YW8itziRDf0f644ChOm
ogpId7oO1fpoclN9RAlhtA5KKKQke8O/0KeXrHs8cTEsj/x5gpdx6K0EAZ2PeBwdYQ7hGxHZglOv
rc14MF7Pu23lyZUD58JTvWhvueKWm2Hn3+IT4yAWk1cox+U1lj8b+/SZ9s+LagFx4fkbiiGr0KQ+
vzcVp7DQ/KDng9e77md+pxy6DayTDXfVtlxHnu+i5ZkdLfeKdQvTwT1Vf/oC+Pz0CMc9AUP6Ewhr
eQTM/wdPOOHTsuNT198tIUmKLc2akMQrTn2K5V76/Ck+j3sUi9APgD8ehbSEuTZ35mV6h/GMZ+yt
+3w3u+p9xWp37ZfBbR0o/vT0yMH6nXBvHn6/JL5ACD8/x9FFbclpHU8W769CPipW58EWdZTbrkJ9
jbZ5na1tVzlxmfxztS9DWjLJx6KsOI6eM/yT0FNE+FrZ4+UIHOPZZulKMjI4rUAs9q/e8O/hjvYx
ZseGL2gZzT62NtFWfxy3tpPtFA8DX7ffnF5Tp97vaFXHoq6H3Ip7p4flZg7hWmjJBp//ndWeuKqW
c+F4ESG7XvIsnYrmcRmoD8Ns6Av4nRj07wrkI9jgBYmgZa+8GfQT4M8/bwBbp3RJ5I7VKOfIUaQ1
phN9o6CYOgqOiNp0W7TVqSP3qyHspZStKVR2jOPrbgSdHEial08F62N8Sl7rXbNB9Ymh0jq5a+7a
zcnIZsGsjufQ1ql4m7IwMBo4utjaGkSly+k1Eker6abVHPPdfpe93A0829E3xi1+5c2T+pR9R+7h
ps6pO/7Ld/4w/tHZPwcyzi0x3SRiOKQJzpqWvf79DvhntorR7IcRjjYAMqbcLyMLG49Evpy65r1o
4cI1Fdra3w/0RW73eaSjlQ9LKKqShLlsXSvzjJ/mNnWRPu96eAT4zz3Vr9NtcxutT93VJ95QHOGS
CSb7WaOwbiq4oDUmbm32s8zef/92Xw9C9GPR5l5Yx93o1YEzbS57Tuy5ukTffdaPhuuH9t3/bpij
9TjE6IGbgjnU0FzUaBlTLbiX+1MJ/5cXn21ip6ZawO9UMT7fvYiG00T4BNAhiP97vSvXhYOamtMj
ccZrPC+kvbqSH7EaH+MT6+TLJf9h6KNXxBvW8GmugGq5NYN1MCSKq3St+y/m0fof0s5sOW4kadZP
BDPsyy1QC4sURZGU1JRuYFqx7zue/nzQzD+qSuIURpqei24bmSkqEpGZkREe7ktfkb6XQovh0j/E
xYw8aziuUIf6B7gUiFKmkVs73MjdVsPitx2xJj6hdgVIpyaHmZjr8tESSYPhc5T/eeMQ6hLZkHGI
XjzjkZf+9PpowxHaYKflIRLknu58XxQjJIXnH9/w+ur90mYVjkVSMoPquE5iqoqFSsgk+kSFAMTL
USbxxp300h2DfeINB/ON5A3H4FGFr+vYAG/1tB/M+TR3ELtd/xErvSl8PvsRQoySwGqRYfAjmtJD
fHBf3cN+63/vb9VvmgcE8Nb3gofq5rrVJfpee05HgOqJIRviS0evzb4kTe69gKn4RPo+SY5nNqde
+nndzkqlFO8gU9agGaTz/epCzVHGrGJub5B+u2BmWIE5Ztc4KDftXfhP8w1N4YN+sA8MUT8YG5nD
SoMK46bJPa4YqEPJwqUQqHAI1CXGG9DbpEUp7TcAmgCQH1Qy3vJ+64xeed1hkYqsCtRLod8iWNTl
KbSg2+096RmCEg8q54O8Tx/0T/Z360P0QX+IvG6n7IOX/L6+t05Lk2y6NXb9ATrljU+8dlFd/Bbh
cJgKpEwqicMhPvVvBi+qPHjDEp4/jMpQXt2l7nSYdtlu+1m5clwsBWPFsXmILX35y20MVFYOcgRm
vLaSbuKp/NpPMuq9W526lSPWpAhvElm0yFnwSzOObg8MJaM4WfqnALAxdOfXo3fVjzMD6qWBWDfi
cMwz4mf2YYspoaYopo8Muc4bh8CWISHtnJPe18BU82FM5+NQSHfUyNBgZTDuukMrqALikwIT2a0K
HsVclvSswjFThkn6sOTEe2PfFrf+STlKx/me0TRvw9JK2n5hSTjW0rl00hl9HfbeyMgp/ARPIMER
Rdmhd99oHqUlaFs+BV71wOTk1qm6vqC//RQicOApxDgx1kv5XTY8xtadpWzciesOWsZSL5SXA+5y
KXsotnrEZxYTkHMOCjPfsbVPa+NNNNmftQjavutLulKf5OMtKFmNz0TXWMgAI5CdNSIHRMkb6p9H
50FFDomihr/T3s5vlcfoBFNKcFJf8n1+Dyz85Xt5DP/8gXTxG4Q9x3hAM84tWegwQm7XJF9AzG9U
u9e2taIvkg8L7u9V965pIphBNLZ1IHcnOUhvraj5dH0plWXnivffuY3lz8/2QWBb8WgvG26gzm0d
qmN9Mz9mJyioD9ZpC6m6FoznxoTdnaMVI2kMUlC2bI/asgsSBKs6fWvLLRH3yqkFUwAWQwYAIXwb
ZQQ7Cid97021G7+v9t0+uIGPeJffSXvdNY7G5GqeumMuZLdVOV11kT7QL1YKg+7v5Xr2MFlCj8Pz
y28i2KQyT50/Ts2w4eFyY71y0Gbgj2qAAguGcHqVjlx0ccozMielY7BqkHZZggDB1KrpHdgJ2ION
Qnm0W7N96ppIerweNatOnpkXnAx4xTqQEeGk8onxAkh9X5TNJ8tq9DvUjQzaHyBQhJOrMsp5YPiI
h+xLf1B/omDkzf/UN/3kQhykefE+eNh6na/5hSUoQGArsAwoRS42w1SUim51TC3WufYDRo+PjEmj
zrmFwlp+ufj1yAB1G8YREk+xudMyZx6n8cx0WPG2qt+WGeNRzs1QbBwfqwk1iFmQvCiuUMwX3EmM
EF6uCTvyY79TPR55X+MdA6De7NVvhzcoL3lbBZa1wDw3KXw0tUmTliFjpFVphjZH9NGOyj47NH+T
0p3bEd5HZshUMFKJ/7LTPixSI7ftnYVn496+g3DiGME1uMv/poBDVez3mgqXndYyuDEPcuc5tF7Q
qHOzcuuzrR3J5yaEdLW2G7MeF9+s5/mwPBD0U3CCZ3eXHbYz1NWnwW9rPDUvY76FuUQrGxzK3/Du
c7sfIyUB3a0/moeE9bPeXz861pIF9JBAU7KGQCoF50bNCaolKfEsxD9iBwqrkHGFsdz70gRn2M/r
1lZfXWfmRKQzc9OdYsRLObhmmuytDtCZSt+++VwcnX27z97p6YGeh7qDZUDabeV+a+fJuXXhHkoc
hop7NOY9ldKt2wJI8DS9+JrG+bTbcHT5q8Qz5dyUcI/L4B/UAlkbT77NnspDdlxqcP4LjFe7rc23
5ZVwiyfdLMdpgymn9u2Dxhgf4upUpZmZdTe8WrvITYOnE6xQvKJ0YbeZDZSGAKs6r9orB/sLQ9fz
YSbRCw915qofgr1EN16F7/pQH7egbqtuntkWIrVuNQ1NI2wjZ+gGpuM26Yc5/njdw9VU9sxDQ9x+
wzAUYI47XgfKwfSifXvIvixtdsWNHxiD9qaDQ3xSjLY8Y6nRudtog7WbdhnJohy+YI914dCWJmtI
9EniTEOb04KA24JI5Lqfq4t5ZkI4ry0bQSbUnVBR7pM9FAnuZJj7btzqby2/9NUuODMjxIsmp0Ye
ZnjSvqQnOAPy78s0knmKTtotQhr9T0jr6O9tJX2rN+35Cgqx4gwMotcDdtELorUKAucmPJi7gYpO
fVxKC395tvx2VQycGrZ2CRqCzgPR7cZYgmd2djYWdPndV9ZTRE+3kh22WowRtNsP2k17Y3Cdx7db
W231EjpbPxFWWiJia6I1zpVHnUjbFUdrPx9Rp/KWbqy1ibTYCHgRr52rxVDMCuaSDoAJ9LjRtLFw
6/FOh5/HKXmeJpyRJQKxgT1DAEBN0/ULWDz7L+1m3XbLyuLn2eOtpMbtTAvNgN5GqBzB7HiTWb31
1jT1emMDry4ZEDfeoTzyFU3YwJUVJGGlcpWFxvcJlVR13jrsV/cuMHPVYdmoYwl7iHHVmiYVlQrI
RPkg91NDObD6aQXdxuNprQtOLfQ/lkQUQFxoLcVQLMUnXhVHWEI+AQHY9YHb7dSD9aP+sBXgqx/q
zKKQCETo8aJKgsU2/xQNOiDVp7/pWF14JWQAVctb0ci4likawEr+NoduTsv+HDrNs/rMEyGwodnQ
lVpaEBThsJOakB5I7rZb67UabWdWhMCmw0No56yX2SQwgcVMxby/fiGttjzOHVk+2dneUevBbxQH
E+FJnZisVA7Zvvmg32q7/ME+lXv9Rd4ND+3Pca+SQ5Gobl0aWzEh3LpynCD9obCSk9HtFzrbHGn2
SdkaoFyt8DAtwuiDvszeWMJajv0i9Fkvh8TRehnu/VPqzrf9vgZCmN9vZbyrF8aZMWFVmxxKl1rB
WHoa3yzvv/FWOqo39gaAef3CPbMjLJ4J9fLoL2G4pE1ttM8XvFZ+qEkG4zuILLLDz/TelvfXg2at
jUr0/15L4RRskNYICmM51p+dbwtaTfuaAx5Sjvo3nyStOrWefFd9vW7118n36ha2FyAmOH6m5oUc
EX6HMYRsemkdDXvJRSDwIboJzF/NI3TQjwvceLxLbsOdfFpkxN3ioOyVD9m78G351DwMN3/3lX//
IOE4C812iuFJWt41+aGcrMfe7uAAivZW/UOlvwvX8VFWPlxfhtU2DnDU/yyDcMDFaWHE0rA8HZ8L
97PuJbfqPtnbnxzeAM3J+BDfPgc7Y7dhddke1xZfPPCqyqHWtrzhjv1u+sK4+b8fV+GNcTveB4BE
Niwuf+Mri6hfgNoDOsUZdXkywVyKntlST2/2JLK79pQf0BdDYfPg3GagT6H8uG5x9SQ6MygsbKtH
bQBLD+X0yLiJal+HaAdeGL/TNj7h6ulwZkhYy1xu695OOHPn8jFpPxfl+248hfk7p3o3DtBCb11W
6/v1zKBw9qW6PyEBgEH9mL2F9SqjSKRMnvkw7JiHfVxyS+UknbZ6Ayug4oUrQGX8QFMssJ7COUFj
IDXN1OHteKsd5MfxZdgrUCLACX/89V8HYGI77Ri8i96ET0utnTvm8F/hWteCiac/ZxYcEbQQhF8S
1yoSIyrlHVbgaYe+Ojhy8zl9ojBw8L2tAv9qW+3cnPAAixMrnybjl7n0HbN2+/YGBt/38e3WEq9+
WkoCaN8BKGWlhV2ihz4awJLWefa9fmupbnZTHf0T5GLGPbKJh+Yhfcw/dHfh8fpeWdZL3JwWiDUT
KhZoolXBwb60tbYNuQGSqD6G0jGsYCdM6eV13ybEOa8bW9uY58aElNgcSQ/qGGN1jKhykn/qk/KD
ZvUbj5W1bXlmRsyHabEGEUo+SwlQO9AnOXUHqsM3W5iW1UxkaRMysAXPlC1Wc0LyHdlUKRUZLq9k
L98pdwvabzog6v24VaVazfKXAjtvFhV0oSXcmuFYosNTcl349+l7+3b6UXyA7O5+2E1vlC8Jzf7k
6/Wv9at2+So2ziwKIenPzjAES5ccQOMuzTztAH1f4qKR7sEJxwSB/L6kCuiqh+IQHTYBNKuheWZe
OMZ9PTbCMqVhYllfR/Q90SBEjyg7jlO2zyhyXvd27V48X17hLFeDQZaiDmt5h75Y/1kKb64bWD9E
z/wRDu9CbcImV3nQqI/Ky7KW9Sl4Aq196O/K5+SD8k9/F3nasToNJ7gM45vuDQMpB/8p/txsdLhX
N4iJmLbKjBctIMFXeNinaez5JVIfv7QJhZAJWGOEsl1SgC82HYQT5EOtbi3B+o45MywsQVvXY4zS
+fJStY/6fryBrYLeF3Q6oJn/5kFinRlbTqOzF1GsGFMYOnxR+Ol+ZqOqu9mQ38tyvMG4sho54PSA
IirMHv6amj2zIw01zLYdcJyiiL/RbTvmsbIRO1smhK3QKChN9hnrJiWfVek06xs9mtWtZlMJscFU
KQyFXi4VjOnOVFa4kFexhPxgrNmMYsP08alBdRrdoTY3TwO8gFuvuVXHzgwLR0zC7ELjKBgO57sQ
1b8cwcHr227lzrGYx6f+wswkBWHhzgkN3x/MLAQm1ek3UqTs22728szaXzezMhvNp19yeTJcuLlM
IdoS6HL70YoGr2bctXhS7qL7pbgIld/m5MmmLeG16DRWMuoyPunMwUDMf4MY8inbhfttgPfKENel
X0vonEW3FrSa0inY6g+tylutJ33PjuVNdoSg9dnZRz8WVi4UDm9ahmyc9w7kfAeU1Y7X13clUC6W
V8hTik5Pgy5jeZ1I/kDLcg/d5PN1E6uRYkOHwnw7AxcidYNsZDMKQGHmjqMPvfMc3VmzBG11E6e7
65bWuiR489uUsKhhBrW7peNN/Ma8zXeIQElefoMo0YIihLLYv+n3TC153Vfmzg/mk88M390yIHn9
d6zd8Be/Q1jVJNYSqJ5j3uGe/xjc8Jz4mu6ip+GIStywSPMy3XLsn5DFbJ6leL/1GF1bcdOhhoOe
IYWcXxomZ7FVDqYeSDrCHlmHVKhZwuR59K3DdSe3jAgbU+6tpuU6Y34mC59mefysNOWPPJg2zCx7
TkiWrHNfhD1plQV3+wip62A3yqcgTpUbk9P2WWUo6KuPKtHGuba2ISCrA/8KTwtFZuEOb2O1CGHV
5Vwbv9qN7zE4vrHl1hbu3MLyC86+TqdMlUK7BAvxjVScAIWjYq1suLFEurhs5OqyCpcOxDOOcAE0
iUFapGBkhkDLn61/jKFrETAxDonpL3PR0dc/DwcLiKQJzAjmj1cgEjuL01rGYGaOhESK0j2KDigt
XDezkmIR1L/NCOHQRWgeSBo0qP8HHPlX72zrWFyLunMzwkEC8h3VEAdvep4hTYDwINIlABQjaSNl
3DIknBTtVMURqPrMbQs4512thh/JbUsVUMqiVvGEKIAWetfXcDUAz9ZQuLrnLEAEs8Q5H3azNrxT
MuPZ0YKN2ut1K/DQXIb5bHdlLyGsgtIYddb6QzE9+8aXv/CEyViKndB36mLQBU3lN36os5WSmyJ4
NjvZTeUtxo1VR86MCCGnzJmM8iBG5LwArjruTB9SMXkDJ7q6Yc+sCBHXFHYFSQpW2lq/N2YAL35I
/yeGF/0Q6Bup9WrUnRkToi4OFNQCNb6NMTj9QyQrKXoDQeVFGiM+sl43p//tOwkRFxgAzNSUe2+0
vvqF5fVReRdm+da1e/1LkXZfhlw0OlmuDqxhkO2Tt7Rr7+DXOLQ3kPsjBzcAjeqP0021sYXXvpzD
HL4OgH+ZKRLiYyqLTu6hCfJyPXDVnjaX/nkuC2/yo522CcRd8/HcmhAng6wVxTQtmf2pcBlEvq88
wC10JM2XBf2xPY+9apAxSOhxyd+YG7hcVL3U2qDPJGqjCAko8eQZY3BK263c7ZUZamUqSEfHpE4H
wd3y52e3oqrB7M6ZhFjYhKZJGKoukJ7nuPl+PRJffSzMMC5F/cigzsm88aUZOdULo/CJRDtpnPu6
jm6Rgcq/Rb2V3FfZpH9OHKMONi6tNd/wiR1FeDBKICxhkIzZnBYtaShS9wA4lXnXmXPtJrYZbRwj
r5FsOHhuS4gPH8r+OEfclHpn/Ub3lJNJAopgMjUQ/du8B+714BwN779Iete9BMhgKJCNvSLSQeCY
/6/HcniiSfoluVEYqW529R2NRM/wtA+U0bd2/HJQXaQ5v7z9bVO9/JzGiATLNGJzuGVKSt0vY/oG
mBrL025rRnbAhbxF43E/3GxVQZYs7ZplIU/siqTtycC5uIfJOOS1T1G58PuX6+H6urKDgyQ8TGTq
v+i+BQfVoIEmPtRgq88qBak8BNwOktQPbq40qqtXFoInVk0RL5Oa/GaS0CR/GeMCYTu9QOyub7J2
I3tYc5yiDGxlHAnA14UdVM55nhQmMyl6OPZQwEaHIIRX87rfa9vUgfsBMceFXFhEWOflspOkLAfD
nZQfI2uEfSA3a55OXfxeQ5src7Opsj9ct7oSwWDlgcJDPQtdtLy4fnYGNXVbQoaBKO0cOE9J1MCa
Z9+20xaxx4pz3BQ4Rv2EerM4htW2kxGFVcCEpgGXuvJuVFqUNWDtSeDW0v945JWlYjye8TKdG18V
MVMMLSvypOBUbMcQtVR2ctc3aYScj7M1qr+6fjZQdcaheQKIROpTaw4mKtyQideGWxR3RXxUMmcj
/taMqDzyGdngRoK16/IjyRMShUyWwZQuZQc1HD+gOI4oTP3457FwbkY4s6PKqUylZ9mgE2L4KoOe
fUgrdV+36JBdN/W67sQnOrclnNlNTKPIMbMRhYn5gxGM33trekKU97HO20/yqB7mWT0gMH4oNetW
QQL+uv2VHX1hXsgGLb12pho9Ci+HIH0oA6+ztxhVtj6akAAmZT8g8r5Ehv7DMu4T61s8bdRaBRMw
1WqKKtu0i/gXqykcyP1YKmMnkX7VVVEenC4HEaupH/Uy27hiheX6lyF4DGlNMXQC89ZlAEpJVC6n
P2PdeUKTPX1xNh/TwgnxbxPA75gChsBDRNGZ+iTnOZIprqr4+mc5Cfybuu/KHRnU9EmNR/URzDjw
letxIHZlX5kVAkHqVDtr0YhzYfVUfjCoygBNMGewUBry3ogU54gQXrIbVa0KIVlX81Myq5sV39X1
ZZaNEgyaE6+ASO2YK1GcaQrNDP2WEXLPukPz26Ndtmvfyrv0dqsFuGzls6v8X24zZEDy/muASLhj
ZzV1DHB3iCIG9XTU9FHdRb4VPCB92j0YVuPsN9Z5Kb5cMyhEEHI8lBc01LHRPEVL3m9/Floa38el
9NP3rfRb3bbFT182IzRcFPkG5ofAS219C+C46jf3HLB5lVKhOGo++yghMcfELCbymDct4ySZqxTj
DJkLqlyuFgXDxh5dtvkrx8l/Iaah20oqfLl1nLqJm64beJl1IdozWYgoACJDKDwWNupsinlwQpVr
N7aaxyxt1XfXF/71tkJKmH4FkbtcieK8X+xMg250Tu4muYHQKMdR20038ag9VwYnfV5snUm/YBOv
HOaClRc+cMv5dfKfZRT4xmRJHqpehXrgPvw0fMz20T64L176veZl4L4bupHbg09rn3bREyHJkFXL
+DV2f2a3nyqk0jXGjnSpsT+lzWj6PEstSknSiErFjvlKBEqvr+7aAQxtF45Cj0AOtfz5mc0wDOvl
zla9GWLmfoLVmuark29c/2unA/wdOro0GOMQvrRiJlaXliFCKakkMyxTGUoYMdTot9rWabi2S6lm
MjUJfgQws7BLJZ/J3XrIaMffQhD1NeOVHb5dpp2cd1vvmDWn2H8c34zwLiOFl04h2N1laaZROmib
2bUDdGesUt/K3EX4/K+DjjAEWQHfAmxbgkcU4jINOWfNMx5yCCuzm+AxgicyWzCJC+/V1pzkilsL
U73FJbaQA/6CXpxFRNfr4ySlKawcZr7TqvIQ2J+ux9yqBZ6VusobEPiSEA02Kl+t05WaF8JrXRjv
9C12PBFBuqwZfzfAEHTfocMXp9bjflIZehk1oBrdXk3d4RjvpL0F5Yl2q3kgUnhbboGHVrzi8bGQ
kDO5u5yWl+Fgzv1kmSHnFOLN+6qLnzON4+n6yq3sVh5vKuch9x5FZWHlYr91dITZcrRJ69vA7t/k
SNRh9fm6GRFew/oB0qcHsaiIMDYkxlxqjZKUzZkCmKffmam7tFWXIsTS2fxVsDptoU5XDt1FsIp2
+8JH5jDSerl8ap5ykTuNAqIneSszZROhhJPeKUBAoIfZ+95iF4a3jZPp9YpSVuJhx2wkwhrsr0uz
TtuHsxraimcXz1WHDO2tbHy+vporFxjyPgiGERS86sRjXddSjt6e8Ta/MyR9N0Vd98XMmtlwA6kE
01bxYuoPvWz55oZzr0OS01ajxs7KwvMmklEiQ9ugCqnmbjeb/ptSVsedFmvaxktkxT/EJthw9MaX
or7w5TJTTgvJQqB2rOwyvqvl1M+OdYBenhf2ef7B6Udpj/QijLvXF3bl29Eso8qJCAQ85eKgfBOo
rKqkkwrZ/V2f1OFujrXA1QOaZtctrSTZ3F5ECFVOTuBXPYtcTSVz0tHWQ5bRkTyYLofJTcKQmiSq
9cq7uZeHn2Ew+xSthyRGgRk9XxQFdTvaOgNWPiqsUXCyO4sC3asbLmyyZsomBO6dtvNd2wiejBqK
vQ2Hl1fDZQ4EnRFfFSQkNxyibpf7Ik/UQpE0iwLE2MFhFMvaWy3V60MKw73rRMl4rMOxQy9rerHA
/jEu6rRHw1mUfozJ8Waz1nejNkNlW6XmLcrvP6MwsO8ipzQ3AI5rUaATBsBM2FzgcS9/qVo1Q9jo
Zu72kvI1tDoLAXS4pSbZ2ojzxWVxSRhUQnCEajdIdeHwVX2nsXuJS2Wu4/eO38TIvtVvqxmkThoj
qXr9C6y6BW8VGhAwTvDPpVuTKiu+EwaQ7vt5Y3vVGFX7JrVpZ45JsHXgbxkTvjaqmwFi4dwrIYV2
ck7nkMnts6zWH/43p4QlzFGgjnMHO3q/ECQgTWhOu2jYYi9c2yJQtdHdgXtyuS0v105qMimU66xw
BxTJrV2SOF1xDC2t6je2yeq6kcQsmRKkD6ZgiPZYbEV+WKAHrOhoucbQWzao0reWU24cdmun7DJw
+G9TIuIVzcXAlCI2ZIEgmxYNn6oy/iLx36XFAU8DZKNBtraGJE+AIkmfKKsK2woBZb3Ml1sryZyj
YxmP9pi9//NoODehXn4mu+10qo+Lida8hyuxgODPuZvndKNxurZ0FAkoyKsLQbH4lTS5KmpfxY4R
vPNr3UX2zrWAGQXal6ZVDn/j1H+Mid+p1OxEH2xCXO3b8ThMZbtr8mF8DDtb2wiJteiDyIScCa1E
XiLCbioqpc2iCVN1He5JcVxLHU9RvfH837Ii1JcmfVYMmLtyV1amfG+VsuE6ZBa7uovz4/W1Wzth
reVkJb3lYhPTzqwdS1RZ+VClHPnHrg2V+1qT42OVWvndbKT96bq9Ndd45ljkZgrij2JmFoyOAviX
M7ayUdqZXlQV8Y9kC5y05hUjGsAtl4mRV/Scup4mfVtChBQ09Jbtxp3LZ2oAqCxu4WzEPuKSt9Pt
RXcWURhIOEShMTs25KxF4oy3onJQ98EX61tAR0/aa8f0rgAxDsM6XGSMUm3ViteOizPLvxKos1cj
rCmNj8RJ4cp105/0IuuOM9LYz9c/mDjY+S8HoTikW0mZ9dXJPtGJjjRz1pm9yT6alce1O+7U/XyT
3LdudFrITeK31iJ06zMmGP8XfAqrMeOg78v9QjovTs1L1G2QLJV1zxlS4yWoMseV5LrzonwIn657
u/o5HRlGV55EusHQ2OUBqWtVa499r3v9t2WyaJlf1W54WFLUMN1x35EcMERv/hPstI2dsW6aw5I3
IG8H2DAuTU809GVpwrT+KHvIMyg7GnnJk+RGe+fJDN2mIP3dK1751HrSaYtTfW3LMNlFTg+Yb4GG
XlqXZfLHLqIipU/9c1KWj6kl9a45FZDp2e3W1br2Sc+tCfdQ0hl6bE8cO+ZQ7Q2/uh1qVtYINwqZ
q05Rv9QYgaenJ2raOvT4i2ogK2lMe/Rqv/X3ztyFd42uh7u+08M/bnkAbiFlgDRyqe6JtMB+jZr7
MIX01gPZi7IO9zbQYiub3oLtR0cbT+H5JabeWmWVWa+iPkNHBNnNVP1Z+9FGJK58HOR/qQgY7ITX
fFpMUEaz42CjiLqDHYVv7WE8OmH4F65wukA7aJIkUDm6jDimvqQ2lHIdWUYluUlLtd4RmvLu+o5e
c4YLB0cMDmgO6ksrvmKHo2XxjLRj/aQl8j+6XZ26XP7252YoftLUlen28/y/NKOZsawbFdtHq6Ub
vQ5e9EKGTb56/N/MCLvUsX2lbkA2uQrkEYcxSt8XsqXuJKjlD39hCRFsqhi8RkHvXjqU6V3hZ6BG
3DqHznNKUSGadWeXGFtjXmsRDQuGYgJqgpfoVzH27BrT6saPk4btP4fTy6hl3CBTshUFK/modW5E
OFtDyaondWbdypShH/slQFNNjt4Y/ngqt+QkVw4dbLFw9AlALoi1Vj2CZMmqWLlRytwcCiCDl3K7
THb7P/7iG51ZEvLEdNaygpm8wqX/P+58vdr1jX1oZfAm1w1tuSQ+uhyjiE2DCyjs5Lt6zO9Hfb6l
TKR6ejj/xTPcgpoK+XNoHxUupMvIc8owGQ2VgKg152dkSR8qu/6WQ3S24dRK4HGIcivwTqFaKPac
UH3wjazgRrdyZ06hjXBy6WCjXbQF2VsJPgrilLJUxjRBlixH1FmE+52dOnCUQVY7GzuZd3E83wWa
dC/rSHBXH65/qlVjEFMs3XCKn+I9TpOuUdOGmCji287Sv+t++UTt/9ArakX0/yGPzZIdLtfQf8yJ
H6uLVR0EBh9rkqZmF6YxjOrq1HZ/CI39lyFyUC4mVvHVbaGUsMfqcV8A6GrHvZR3gcttC/VcV20k
DWtxwQA0zRIwBYtE8eXnSnoCYTbZv0PRtyCmw09GHX2//pVWbQCwRIWZziN37KWNPlUDcxzxRraz
h64oHhtj/nndxMqetdlB/zEhfJncchJYRQnvKivJz/M3ZVAd7Db6YhXZ83VTK3csphB14Cs5i8DV
pTdDKgV0nQiCRrO8OJMOswM+wPKP182se/TbjODR7MCsoGp4BEPnUYIyv6YyZ6kH37S865bWP89v
S0IIGEa0FOfawg3GRnONGlu2+nTdxtaiLb/h7FSImjTspYzBj6KpXyif+l6aQcvaperfOMNDkZoS
hyrJ1qWhsO7sPuAWd8mPdlYP5DtXdtd9WV2vMxPCejVGJyOvsKQlIBxL/1CASvnfLAirZcZVnvv6
4oSvFPu4ad4aeRVsGFkLMI3LgDSEBhB4ysuVWj6CUxkEmDMrXjDaDwGwB+aAPnaFtHX7/JIVFmrb
SBegXUDXFJyQI9ypdDTNsZ+IsXCSotFNnemlafWXBcfqlmrseIE5SP80Gb0PqcyelhK0G6WjA8Ao
rdzaRPBWzUJ552v2eFtHvXLoOqff0/DimWoX9gEZFNsLjBSKzs6HRBx5l51VWZ/nWVHdpoQq3S8Y
ouni4UXpo9DN5OBWHxXDSxmucXMtLw4oVgcehdYT7yU6k3J4x7zeTdBoP0rHv4sC+76rnZ9AJeVd
B9z9rlQz+y71y5eyTz6lAcoAYZhYO9hQkP2T1ew+b1vj2OjJrTNVME7KNTpps6F4VSNvjfau7S+N
x9hC8GODYxEOJTsbbXpwHLExM7incLBk26X7XX6sorjY4r9fNWaj8woe6xcx1GXk2Cm1QCXVecuY
0Ox1oVspuadJ365vgjUrOtrAkGVQrnvVOc0MXwPjRmaEhG4K4+v4jGL5vqKW4F43tJZE0OJDKQXg
LeDl5YecnU0kEG09V5xNdpz3B1nW8+cYUptdlanOA9R1o+dIsvrnVU+K7eASF4VMEB7Ci4MRRS0e
y9TwOp2gy0LmYE9mrW649noNmXehx0OLhweBYQjbrtZzK4pjA2R/d2sG0zHNbgDkHK6v35oRClXk
YAiM0RMRDhIpQAZT9X0DoGpyVBtp1zWPUf/zz40wQEBs04GjSyZ8pEGpzKo1EsNTrHE35qM7WI2b
dxslDZEtiyvdoM5NOoRA+tKEW2LlLBYKq3KcqG9MJgmHvX+7cGUVT9IhP1VvUd17DHcJwwug8zzT
NU/VLnk/7wvKZW+XKWxnV+62ClWv26TLXAqJhrWQ1TBUf/l7spzOWT9wSM9FFuxq0/qeQnxqy8Fz
0JSSV6fZTgmDP77gLo0KL60piPVWLTlMJtlIXD2x70052khv1oIG/nJaWg5tE6pHl445U2Tobc+F
0LeIGsb3ZYAc19z/RWieWxEuUqUaaqo+KlGjNa4SVMcytw9ht3X6vs4IWDD0dmmSLXwO4g6IkFYg
CcSZef4eao91vYHw+HV8X16fMN/ABApKUUb9R4z+oAFL01IKobQXFl7PjARToYrt3CxonlMbtdHN
gEyXOylae2Q0hAtuVtUw9Lou3hodWHPWZNWISQt2UtHZatbGac7Z7hXjqIGZ7crs65/vdboLC5pF
5W0iQnXm3rJL0kWmg3TTrVsT3ZMa4Z3nP7fCPP4C4eJyARZ0GYFKOhs16j485mTnPeXf1BvTonP9
wHq5bmhtwRCvXNBijJATJ5eGgiix2jBwyBfDDjZhs2jcQQ793XUrKxASnoqL5NzyP8aChB1VJnLW
a3Vo0rowbzuoGr/NXvJuW+D5tTuU7DmDub6WCqDojpQYgTPZRuGqQ75j5PU215un6768PhwuTYiu
6HVThyUmOstsEVutWD6XZL+NPRhBzI3S7Ja1xeGzM9/u6mpufJ/nafl9GKEBSj9rkvnHNzEucaWA
PfuFShSM0LVCrsTBiF1/jbWvSs3UzdYx8fqyIJOnaACchkc2uKxLR2qHaYCuJaILu2HqtKp0fzdl
fUlSaGWnAvXzQ8Yh8lB389Zo/FpQAOSxLNpWMvEnXM9GYbSqwRil2wZv5bl0uzrxrsfE6ywN55ar
kAOBKoz4XFGnxGH5JIqatj3weswf02J+cLS4PjRtcldGW8pEa2FBRYF2G8AsuqvC1Ru3sGEFMtMO
Qz0cJkdxA/3JLP+QMIOEA7cYMGDoi6P9VRMlkqI6BLDKXVup0SEFlL2jNJzvYksqb66v4OsH32Jq
4YUkSaMdLXwjpWz4IYPJN1I+6lnztquHB2t4yKZv1+2sxsKZneV3nO0npW+npEyWUAdPxbT6gADh
0G7kz0Kss1zL5cBED8LAC7OE8OAp9cyI86SCVaIezR/olyU71M+1N3pWRJo7xPN0kkZZ8XofUdbr
/gmB8S/TVMsQw0SC4hVyaq6CpvU1TA/F5Hbtx7r7ogXVn50Xr4wIiwiifWhUsxm9WI/ctruLUE6c
/ywHe2VDiPCw6foh8NuRB+kbxXqS4md73kD5CDH3ysTyGc9iIXLyLMx83AilvnVbzbph4vlDE6bH
WtpCd7wm+lli4uzDCOdfEU+Tzh07ouxFHctVDspuuQcRg/SoaJg74wgy+63/rID1hb7pGLTutsbL
a27JX7/CgDdw2W3EyKXLg1oHTjWMrOreerCPpqfcRPfRbXQMv9gu+2Hf3dXHLZI5EVH974X+P6s0
5y6tJlmQjbIJdcd0O/2c9hqEoUnlolf1KD1W78E2H7StybD/z3r/tinsQaspjMqSsLmoUlaNy/M1
ukn22TF9QCrroXgPhDE5us1ugVijxvkUU5QvvD+ck3jlupBfJbmp6kG0LHgbSAzLRoP6rOhS/Ve7
5be3QlKSOPUwmRPR1VrQisufNeO2S+S/OlvQq6IWQWddTK5tO1abrq2ZuqS6ZWWPmWJ6jf1n6dW/
F+y3ESEXSWPTH+Bs4LvBNJZN/4+069qtXEe2XyRAObwq7OTY7dDufhHcSVTOiV9/Fz3B2jSxeY9n
gJmDgYFTu6hiseJaL7P5Z5klj43YSb7L4B4bjDjrjQXgw0BvsofOpL7Xlj80d5F8FKF/YftbSBbY
WhMnZnQHUicTfHFHnVdsw1+XVVANmBUnZisRJdRoI4rzyF1cV0S14S0LrTuoqYayV1l9y8xWMk0o
lmPDkaH8gKF3zs7AdOFRhXnlfHSvUBcIane8b20afeIVM9/FcEZQKtmspjksrXZVPysaHzM6Plks
iUHzexf/Mja4QjZMjmUBvrpGgTjQ1BS3c7QYUH4HLAbmIn6V2FS4X4Lp73w932WR9x09rssaCm2D
NVVNlJ4/Dqst6+I5hYmDnJsVQ83flfqX6nzVyJ/LYvhRpn9p+C6HHx5wAVJSpDPcYAESLMCp77Wf
LgiyvxVX7bUWFIflZr1y7gtsa0oJxYS2wmqwyMRQSeQz5U7vM0/R68pPJm30B7e+W1rUrqcikVQg
ZIK4UMFBRcFKGiyj1zqWbekQ0nlARvaZaAFjjMhhMPUDfc4fsSxOE6Vj6iDXwwKasndmZaeV+Z/c
fJJ8NPYobCoq7KOh7gMgPLaFZmIJkxPlTvY46jDLPlqj5Ko9AX/+a3zAY7nTv3myp1IQrQKxFLk5
QOvQHOSXalsXU6fFDNLvMda80fesxU7DFgWw2i/afvkBiH7LxppJ3HybMWchW+n4CD0IbVEJAsUq
vAcgzDht40R3Yo/Wa+AdsmPZ75KDcZUDU9J8nKLqK7jOVd8DGCI5NF+w22L9vnzYLOLhz3ornXug
HadSu8ZsVuxup+D1S/fzjhwYafNlMQIbZRcdOTYLzTFLwX3SzB1MY1Dgaep7dTX9NUNlVkoyzGU3
b4azlcKFd4VNaFzW5Rpg+iECC3Bk5BK/JZHA+xNbbxQ71fCxjA6LsoZWP+eJK3lk3rrUH74JilIa
2yxgS+7nh7XO+qCuMb7JtMvu+2/AsXgDpexR5E5bH6umClCB6mN2SBtfPfz9BIIUM8nND+C+lpeo
1hjXKfD0K/QAR/hpv2rim3oyvl42C5H1YU0NmwbIr1FV5KxvbNTSHdgD5LRHh4IEjZVemlOa/Sww
3dsWWVD1MkY90X3fyuTecEBmaL3Cnh4DCKc2+aOY+cGascSLZubgvepGc7ysJPtc/OfcCuRec1un
TgVEbQQNDQ3s5BHIBb6rvxoqGKMnSb1MZJ9bWewebnK6WrFSWrcUsB20ParLejMuniS75xds326Z
qYFNDq1iluNz1mEuvVd7BT4apuXr1+5+vQFdXw/s2+K2uQK29GOFxj42siRXTyqXu91dXXWkU5Gv
Di9r4U+PINILPQx9gxclPao7bOVjRzSWOC5BoOJulOUvvJV5dTcliJXttU9ACNA/V0Bdx2Bq4BSy
OVTxbWBpKbJT2+THs0hsucWiOEuQFparpJGmL0oc2Fbl1b8LuzHUm6RR4ipcrXpaDgjgFRKWpAF2
1GWDFTlrtgEIvBSUgUAye25E5VC1dVHiA5fW5Dfk1tNrwB19uSxEaKkbIZylrjWAI0wEn0GGvDAh
X91SIkCUdmMa7F0NLimgIzhlylJdguRZubN26039NFwVV8vJ2xvPXaB8z79dVkl4bhjVt9gOAACw
uTw/cbRirVZ2MWYH/c8/3fiTEhnvu/Dc0BNB2x2z0RY/TTA4vToUBQxyKKbdqKLCVUvSArEa7xI4
p1w3cNSL6uLzD2mY5btxdsIy210+K6FTxDQocDaQRmHP/NzGdHVtXMK88Ii5plylfj09Du4cYibe
Tr5fliVSCEveyMcQf7Cls3NZY2/2TTEaSGhMfZ/pqPgQVKFMVfJui64vsCdA+4w6uIVm+LmYDBPJ
Xp63AKByvYENxyDfsONub4zljHdsVKN+KbOD2tluUFhK8fWyliLDQMHTwL9dw3QVj+WVovXgJEqx
BjoYMusnY5bN3oqOEZE/e66RBHwYU53irhjQRcHK3vikmNda34Mf7vdlJUQpKSDjsVWA4juAbkwu
9unwsYbOBWjltJsjY1ftwL0yHPt98rRcNREN1BBdIII15O92dFm06PwA4GDiSTPQCHyLyjZPp2KC
+hYVCwx2IYg9YOPTimZ1MSW2KJPC2WK8uE4268saKGMWmV0bttbxE3oAHsxG7x7NQH7utjYN2rkD
Vk1ovFa+UtWPY2wt4WUhokoqdq4xtQLEJ1wV/q1KylTtU7tfkaNVx/Kr/ooJq90vwpAj5+s6zMP4
Nt/Jqolv0KV8KIUtfJDHsxIunqbzK+Zq6wLQUUTGMxiO9H11dB66azcYASNJAuNqObZgpsuvjdNy
ao/KDxqV4RSBA3ovy2eEn9FjIEyoA32Eziknq5sdr11R28qDVf0ztofLBywSgLVObLthBB03jnu8
9GlViwLAscEMkuKmBQK+bM1LdJ23Erib1g6r1mY5blqMAT6tsA69ot+3iSlx9DyGzVu4uJXDhYtK
NcfN4pI1GHboyaD9va8D+2jdZIXv7etdspMp9sZkwVsJ9h9h/FjMxpISf8cobjlpKIBvwbC8Wo81
Ira0v2WFi0ztwyIdwxYtMGsajmMdmX25U6Z7XVExZFYc2v5pdMjOaOmuNY07DNsg0kp8i95ha2JZ
0qDrfqJ6elXbml+Ojy6WsWf7gYACFhTFodfdkTH31+q+yr+tWA0c+wc6/PqMbbzrx2UwMSkwbaDm
a4BC4ZNTNE+jV0iCJ6FxoCKIqTu2YswXRfTUqDBHiOsdm0C9XH4kxWtZSRyVKBHDtiqAJlD5QI2O
/YaNwzXnBnRc7gAZitGCZbA+dFpNEAx0WPMx7hpD/9V3skdMeK82Qrl75aw9FphTTC5OXtWD+TvG
BEuj9PvLX0h4fBsp3N1ScjT59RGqAeAwnLHz5TW/qSJxESIhLo4OjXCMeqCkcX5+6EfbPZoea5A6
jd/Yv8nyy4xnSTAoOq+tEO72Tk0/VtSBJko1+aWNFs4qW7MR2cFWBOfUh2F2hw64bsGKL5JOTVA7
q58CGT7V7i2z2me9pGAq0ekjpLQ2tkMNgZjY3cV99XX2pD0/FuzxPmijlMvFt06re+CNwKJSYk1F
HjlTgTS1QWP8tSEOmYFOkalFYFVg5PARBRWvwJsmjz2+qQxETKgtUGuRywHjGftt52YSm2Ziu0q3
Bo3xtyxv6SjrubMr80FVrJihjwB2IQy0ngtQdL1qXQ3HSZ2flfoHoJ7B3EW9pOwgtPaNFO7ixk6X
57MKQ2y73Hfi7/XwolaSEVPhW4XT/q8q3JVKW21O83ZiUQ0oA1q/zH0SMlofYNk8gBN5/VRhdCuR
u1+FPlhrskCtur21zfslvdE7SeVeWDjZyuAuGMXUPp0TyADqdpR76PFkD8DX8suj9mUNswO9IZEq
g5IT3ur3o/S4bAiBk6clK4QS8jpZve8tfz2M4adrC1ihL8b8+M89LpDDkJeA1RDwZZyOa+kqlVax
O9086st3rXk2tJfLIkQXaSPC4jRqB+PfF8ktHxr42l62wib8UHjWMUONuB2LepwED4MCk2Xi1e3C
KcwaDDhrh8kHC8xzV0UG4JVCzFqGsqhadLO2UjkHUXjpWscWu1n644isUVueXEcST4h8xFYGF5K5
S9UpRQzNSqyKN0HfNr7jXUuEfFTkbX0bE2GggAfONPuA24DCW5XYZS5C7VBTWvpsZxiAF3Y02Uqy
AOSdSQJstofXF4vWnMsDCxhAOV0d7zvV3L1FSIZ+/ZIeqxa4eXU3antPsclVMihKqNJcvcsMrX2c
Jtu8mTJLlrkyr3TugNGQRv0cZo9gzeL7ZS74A9ypIQBhM8ali4qCpDkAiRp21Uz8zdfsGlAVU782
/3zwQjcAjI7DxsAp8OW5I0cTt9VrtiKbzA3VlGA2hnx6qQjaGno4ugBi+n75En6kYYOqjHMCO9oA
qHD5xDPVyl4zKJgtyPUYxZ1vkGi6L0ISmkekoGAdzZ5XLLiugRZUURMkIQEbG/0zSrmyRdaGEgWW
qzEqhyoWd23qapqVFMX9YDJQgF7Iveomd7opm18XijFUzAVi+4H949yo7SbG7lBmIK0GLsleIWX5
Pa0UFJSSepW1QoWyLBeuB0E5Ni04JwrWnJY47UKDfqL+pOW+boBEp5aNi74VzTmDBUkCgLgxGALg
RX6TI6HGMFlO1fioLnhGuGIXvtxXXlyCFEJLKNm5hWmPp3ZI3SZChZfW95bTrli8BvieJaMu+OjX
sR4AykrgJYDxA5u25ydcGGpaeq1LA8XKbpa0v6qoJ8GpE9xQAEYwDGOG2ozdrHMRddHRZLAbNbC7
r6szoYK24kEc9g6avPU/Zv0GIzQ2eXUYJzjR8H/OhRV6QxKFZJWfVs7TEmuH2iq+r9YqKXcKju1M
DHf17TTtAC9gqEE/m6EeY4ivlIE8igyFzYhgAwBjRFjj4OIxkvQILbGGHaTd8EWvixtntjGh32NN
sSMUdYQy/ZJ1RhnMcbkD5KrE2QjvA/rVJjBU2C/gxFdVkfdD1oMMhZADKfIHZzGiPpHxEX18HFGt
24jhYkDarJ5dFfAkqjL7a2IHBRK6TAEVUvbPuwcQhcQUARLUAbTQuW1Yg9Xb3twC6rnPfk5D+bWp
1uNlDy16HLFuw5A6UGrHDee9iFJV2E3E+B3GGYA5sev3bkj3+q/qlrHYyBp0gm+0lcY3XQajG5Yk
pYB9KptjN7/k+bRzFNeXKCUTw3l7u0vBa1Lgjc1GqrfhmNiNGZJpXOcwKyx6xGhrfxoSFSEOCBni
b9gfpDcgmappmFfe+DUz9CXzW3NdT+NYll/iGDSzklz9Y8iNgsnmtnB2VE4rWIXB/xJY6RoVdrdP
JniBpa/DqVZz8CMqIIpwHy+fjMB4IRRVYBMjO8Bp5yK7YlanrspsNYixKLkmFQqWbeABDd9yJN9A
KImNRABk2WXLR+e2a2Q5Dh2Lp4E7OJghXPx1+ZJhW6KZTIkkwUwOTlIH/TwqK4jv+GsCaKOimAhE
zafy9g1nDEN4/b4K632OWZzkZIfFs7ojie/9GZ6M+08c6UY6p2jcYAMlbeH1Ck0LBzf1qYvt5L7x
U0uGTycwa4NhZSJeZkkHX2YmZm0nFVN0Gl7s8uc8vqS55J3QBTJwQ7FDgacVfpQvheituxaVbtOg
/jtcF0fgw1h+fGNHY1RicZP1eKaDS3wc56HujoBSwN7mzgMLdrqTJaWyn8IZ69JXY2YtFg1Kz/U9
/egNyBNmSRoisNMzfTkfmwLkVNEGlQbO5OGZuk2qPhzwCstyKsGcENtrfD9Yzk4yl2qO0hYq0kXM
yb3maVB8d66y0M5An9t2YTn5y3O9I9HsG75+Wv7IhxyZCC6SA0oo0BoRbjhArGUHvkm5UixcFnlZ
ALXRTbB1uHbJsax1K7p8IWRS2IlvpOSGReyJoSn365Sik5+nRbLD2iiVgigKJSFIA24WTBU7o+eS
SILkKekQbRsoJbgKYBT15NhkhBVxg4J0+46e3PK+iZ/rRb0q1j6I09GvAcZ8WWNBfw3fdvNDuEd0
1bGKmGW4NAyFnYZ9gBmbyFWA3IPFAUDv3Q77NJzARPx4WbDwhrzL5Z9TqlBjXk3YlLJaIS1fhrkJ
01aaAUjO2eSe054Q4DWVUA9MoDRYn3s/AclGwqBu/M53d1mU3ZSSOphgJ+I80Oduf91ofRUvQIj0
Htx9dpx0v/mtAdQwf1IfUoBJHpwIdAFhFYHmWd8VURr2h+ZJVm4RuodNusG5h2VKWqAfmvgVZRZ2
GtYwVCMAVQ8GvX9e/pbCQ95IYn/fXBvDJgBIAIYrcL+G8RbMJm6UqLTaXZYiaNkj/QXoDtCXECh/
AHoCkxmWrAk+I3EcDHM4q53GYOZRMjBCmgyiQSuBFYeGNxbq/Jl0dhHMWb5mAdHzlfpWrK9poJql
kV8Vte4me6KM+YtKxma9VpxWAQt4aydfL/9qUay0rZlwtjCjpZraDaZ+s7gfo6lzMfk6OZ5vzX1+
BUAXa9eqqfV1sabm6bJkwfc/q9Zw35/Oy6pXsacGplrfzKV6i0z5xZjmH3nX/uOaOTJ5gB4jZPKA
TMp7s6WIVW0GtEqQFD2Yr4jx0BvtdyBmHC6rJBi1OhfEeau5zrI2BReVrxDMnlND0Q56PPx0QZvH
xqrdSCuWH12qX8XmvG96E1zJedYdCgP9VGJ56IwoXnj5NwlS7q3uvCOzHIV4bYefRKyA2D9Wp/Nn
owxN92c1TZL0XuA0DRwxsF/xD0yxsr9vLlqrxxWpnXkNRr3eJ80NuOdAtvDrskIiIcipgOCL8R6s
kHMuc0UxkboGRg7quAVW+w9s7/mlJVvMEPiMN0Yb1pQFXR8/RaSO1lwZDTogmC0J1OKn28gQV0X2
zzhz/iOBOywH2a4yr5CgKdjlvjPSR9j/LHtAhVIAxoAAHnHnB8D+ftVIMbboetlDGk3DjWOMSIke
Y1lzRXheGzlcwACSDY0u6Yr+aNv9TOLy2+rIyGWEH34jgrtcvbZUZcVasM1EdnHxrGlVqNFZcl8k
UvhB11gzlNKqcWDgmPBBclDFDwjmLpuwqDTA9psx8IfxRXT8Oa/r4pDm1mE5MrYSMR4X1H8mvw3Z
HEj1JDs3HpkDkyd4mDbSOE9b1yWC1gqWxmIo/Rlb4tj0rK/JofjhSDQTmsFGFPv7xgNoeZ40swEz
iPufWX9ryvbDDdb64QJt6AJwHTYugflC7uQ8dIaaocBMS9dHYxvQkD66YDgCoEAX0p3b4iyzMP4N
1mzUdlD/vgGV7tfqNFwZ++q2+oqOuo6hLC+so8ufVKz4++/izhj0YZU2VTDOudB2laZjskaSTgkN
c6M5d7RAhCntUYEEhBf7ZqZ7r2eACcv/qAj7GZsvaKVt7aYmxKzVg2v87ipJwCF0SBs12N83/37T
VSZLb/EBF+L69vKEj+wDTAUhkmQFQBebCqgY/82mxGlSkrlVgJOEft4aNdfgo9HCNCLhrx443qF9
p++ULsAjHdQAIGm1aD3IIlxxRGi+/wJO19WMVxIjjwiMOzDj3IPvo/hNYJ9lkAYTwvuX7gprRlU4
7HtJJCI8ZQDuQHkA+aIVfH7KcaL0Y95C8jQoIe3yq9bxTkWnRbFsykx8zAz/ms1VYLmdc8umMZOm
reFdyNExIwpAdBxzftNc6Xf1L0wVrZEJvudDEWCn7CFDMUN2zMKL8f4D3lzGxqLaga4I/fADHAWD
ngD//zIMaJFgcef58h0XhVLbAJ871Iq4g724MKjazgLMZoa695y3j+oMqhgZV6v4iQD2DwjOgJUN
sPTzL6jMQA+mqLZiIXWOzKAITcXPgyVQ9sNeMXxZRUhsqxt53AOemU1mjQpaueY+/aqgS3qNsbCg
uCOhF1R/i1uNVVCu1INsQkhoqRu5nPlkhZ4n+gxLbXQSIHAIdIuG63RlymbRhB4aQ5BsPAcXg28H
pYvjYZkME8de0RwAkHgFxI79ZQMRfjTgsGDICGO5HqCOzj/aSNMWoyBwbvPJ3RtheooB8hDFdyBf
3MW3sp1FkT1upPHzW7rbt2hg4ugKXQuhlQ+GmiHtQGFp+P0gcaeiWwY+c+w7gYMBHNbc8wPUnrpZ
SwNDBa13V2LvR+/0a+rIHBc7If59t5FAY6oS/8X2z/kJpg4x+2rCCXojSMWXevk6V+bEwFKOrRXv
ELP/XTq98eNYkTxMIvvYSuaeCzNpiaGjPYi+RQy0SLCg2JJ6tlACuBhRigAvJ6CWznWLk0lPktRF
7GL+7tyv6egGEvtjuc+H09tI4OzP8gatpJ6DSO9uCpNDFU4/vSdnX0XVn3+IpvQWVGLa4T/K2Oz1
3XjdxmqtJjbxoWrwsaI5eKPni8TkhOn0VgaX6i3IlktiwebmQHvRdtY1PZAwuaanNQR86VO6s8LL
Byg08o1SnIfXy2rwshQ2UNJu587aqdDUEAgin6hHYCwHPXYMrCI650wN2EkKJhEXTIvYapglboAx
96AuquiyNiLXuhXD/r79RMBAtZdVxUCi6dx1ZfzFcvPdAiJCu+8kooQ5xlYW91zNrksBPG+zicHx
udmVe7pP7hmSzD8mZ/235b2fHneN5qlqKsuF5Q39TZG9NI2Mx0cwfwac0M334a7RUFq0Npu3t9A7
tM/LY/HQHEzf9Z3IvevvsTMXujJbF5segI7/RcLJrwD3s2avGWXuJ0BnqMDbiwbGsYmSRy3o/C5Y
fSDTyF59oYWghuKguQc4Ph6wzMmXEXzl+GoJTT1/JPmxjIsTadCZGunDZWsUKgiADUAMoNWGegRn
jZNBTLOFNarxt7p7UsbCT01J2CtsWDIUj38L4bN3e8wMk9bIXsz9dN0gI8ypD6AyxDB9qOwzsLAz
NvbOb3dKKKNvlSj4dkU21w1AwFU3WihMGdafqvlW67fFInEcYo+40Y9zUNPqUTJ30C++SXrfuu4e
izBGOtOH4EImV/HV/2PZSJRHbc+US21XJHNJM0CmvgczbGA+56/TMTmwVkyy70PjhG5svHP2VhD/
rPay6F74aG40Zn/fnGo5Ui3FnAtOtUSrcqA+RbPpsmW+ZUMfnk0Po4yYs2Jsidw7E7soDmcNNOwj
cs8QUtRncqQ7FBeOWK7euRh9pkF16zzFdyC9wjzBZxqyrBaE/7CBYKwonmtpYibKKTv4tDX/ppND
BWa+2JQ0oIXh4kYG5zfXvF+7NkNlq5g0vyiADAyQqDFB5yHZ2UQ2Tcb+bfyZYngXs0ropgO8lDvT
0fD6waOoBGlt91TZ+RVg1He9S78M+fB9HPQjFg4kt0N0Abciucth1XHq0glPqWLWYQvK+Ma48SpJ
jVvkMrdCuNsAIOuyUQq4sWaFWwZ/yBwXQYuRr+Wfr2cg0GYBAkiLTRS7ue+ljk7b9CAcDJYm+5Jj
Ys6dZScmulxbEZxPTog69yuB2S3dFMQD5hEcyTe5LAFzJOeGbWQmmRKXlVPj+Uu8tj9cR5Etastk
cKaGfkQbD9hFC/KBRrmeHzOPSO6O0PFivhV7I2z11+Irtk6rTeCmwWe3/OIIKEzjkPyZgvLYH9dj
F1QY55Kxcgu10oBgi8cZqNpvCfvG8c3ZsMwOWycZC1RtV+T+q2wJTGjLGxGchdWNRTNMpMOWPXPE
MOZwyFr31iAtARLW8veylxVGVWh3/Fchztj0pk2VxmaMEfvkYB2mQ2Vk1/OORsMX9hgnEBphfCon
EhOUCX6rYG1OskwBnVu4iHKsh/x2vm338RFDRRi1MfZAj7nKQyW0jq6sIiz0Ru/q8o9Kh8XgXCF4
VBZ8u8k0QjsH+PWsR585Vky6Ym4J2Kngfz6/YbrZqRlQRNleqbm3TzR0DumJhNatsafBeHR35Z31
iUQWKJb/Fck5WpJbbdboUG0Fmu5KH+0+Cy9rJTT+jQTOy8aNGruZAVfe1FnqT8UQmLn2+L/JYL9h
YxZjHmuWAvy/oMw6f+gLDO6+XJYgvF8bLZiJbCQowxKXpotpDs/ESsCc7JX6jzFiGV1G2Sa0NR3V
C3DqYQyYL/cq7tQ3YHzHYzvOvo5mc6/agYpJ2s/og2UPPOdo8fJRSk3NvKU1nouxHfwOdLjArgc3
93XsfP/fBHGOScVQzJSy/phHTD/NXkbUBhljg7TKKv5C7xpxPsmbMPGsWtDIvXHuUGd93eVRcvIC
54c7+gFC20A9TDLjlgjlC9aNubgpiOtRMS/Sk4uSZ6k9zHazr+CEL5+j2C7+qx7fK1+0yV5aFZLc
8o+ZvozgplXqn/+bDM4Z9FVTYqkJVzVJ7qh5RdMbksqSY3bdPwST4AlAcA5IDyyanF+knlSe2TmM
nbQIu2O1I7t0OrDmwr7csWmLTJoZi4JlZyOR0yr2gLoPQlRYYNmHnUtDbfhjmWsY50+TIlt405k9
f9QPAy7gUbOAmMM5inHUkNQ5KDgkr82xjtjQ57QzT0vYUn9+Yts82mm6skPzwdqDdTpANTkyTga2
FjEQe2glX1TofLGQ8p9fw+x347aA9qHVSYVtbcXywAX6y5mL/WWbkenLpztFNShpjO85gQMN2zVN
75fZPGMDuN3VcXPTjNatmi4Sdyy8DYBn1zGn6boYiTjXq+9w0wuWPCsFKsr6jxbdYCDr+5d1E4eK
GzGcsc6WWw5opKAG8QX5ctTv43A6WbdtaPveqdw591TyHIt2wVCSf1eMM9a2spTVZhK70D45d+Mr
/bX+tV7YuGRGfBcUh36X+Nkz5n2Bofq0RHUIrOUjVsolDwRzlx/sGJA4JnpWAODhMVeAPgxiFpZI
r6cJGCTJDYOzVg/SiQaRHKxnAd0BuRFWKzj7GZxSHcceEX8fKUXgnoY7wGMGdUBLf7hiXTKwhRnh
EmGyEZtvo0xNkSFtxXPPk9aWszOnrBdCqeEvZrcve6xapKpsplB0E7eCuOeptQaa2Kw5Zq92qLUG
UDwGibmKdcFSHeNj+LjrFiu9quYEusRTDKqMV9o7ft9VEsMQK4INIizCACyHXySwMn3Ai470ycEw
tmW+0OUguXViPd4lcNGc1SW2U7LBkDkgjzmehiJID8UuDkGA+Kw7h/W6AJy6bJZWJpX9feMqG8tM
3HZiqUWadP5oFNdZmX2vpLwIYoN/145zyZZbJ/pS44Ew9wwFipHZ90dderFk6nD3Kh41GwCXMAYb
SPjZaPuuvgBH3JNYA/vX8G6CjWX8xxr4+wNmlqk2PTTre/rbzOCGm3b52+SA1XDTJmyUTgbxLLM/
7iKVfQsCUQ1JEhaQwSCKrEU2niMK6jY68ZXndLHmEvUUBHV9i02EXN1ZVT0GqgekszmXpLTC74Rt
WwATslN8exA2ZleZNp2KGf5PpfHvVtWum6XZJaVsoVqok4b5f/AbGdij5O5UXM9qXRTMHHTVH6Z4
X6v6rpqxW4zis+T+sm/+wSY2srib1CmKXYIcA4/zwUZ9IL2an/MrVF/D/CY+0KB5Lb6u1/aBRKZs
T1RoG9h5Rd+P1dt4/JiWYIW9q9CNA0yShV1poo7LMTb72f4u0VEmibP7FYxK4DbBLe6j+nV+dnb0
4AXzzv5FvlqI6ZLwcx/wXTXO7Ik7tiCzRPG87xy/U+5Q5glm72fVSIqiQnsEZLMONmCTMfucu8GF
qFaDZj4+HtVfe0M7xPpk+HEu688KDxATt0AVtDAZ80bhubF7axlne7VwyYxChYdPfS+XLEcIJWBq
AruuaM9ilv9cE6WB85m8ofLLGdgJU2PeYiLuM7fXAMq2jfksIBRypj6MY+s2OW5vo93r2eCT7s8y
PX7C1tDOAPIXCm7YSuJejKTIgOCixJh+e1sw06MinL5RlISS74xZhKUYEokiI9hK5B6PCiQH65IA
ccC4W8a9HuiRhnY9tnRO6bV7h9n+524vm0IQTtxshXJXKhvKIRvmBAs0WpyESTxZvtKB3LSYiwNu
sxq1yrInVnlqFedmUdIT1tyJr4Og8LL2IrvxAJoImDXs/H4YuCto46hVD9TEDohNw32dGUUfTNqq
qvvLggSnjJ0s7CpiRga0mTzug0k9m3QE+PMpsX1jAPYkAo8u/n1ZisDzQwq2S1E8hz58qlRb80JK
WlYYvHFtNj9w0KrsuI7xCsrWypaZjlAccOdA7oQKMQJE7taNua7VTUaD7FobA/MvCdIoDuPd+gIY
kZCe8vthjzhe8uYIjxIopThNE/CCBnfX3VVr1ppCakybcKi+pHoTtavkJAWGAQzcdyHcZVcGA34q
xklq85gGBlUebXuU1EfEx+fi8NAmAoUfd/MGzGDWTbdSJOvp0enmq0wjt5mV7Fsrk9i5TBR33ybV
jhug9Fc+RnNCNb0vRgcB4urPhWw3ThAk4uDeleJsItebIlMVLG4P4H6ugCcCCJcwpZ1flECisjyJ
MQi/E9hZsK8PmD/877kJZqOp1W2nYR3NRK1xwD6cDIiZ/WAuwgG59LsE/VxCjt2esexhCc00VGFD
FCwyq7kN6ixoddvNincCF6kdEWoa+7SU8i8LP91GvnEuHzxXellkHfbTpvE0ZQNsXQmN5cugyYCz
hZKwBQ/8Z9wrj6cCbUZ10pUCeBF1tV+Nb6CgVsqrvv5EUgnEVUxAGioD6uexrpQir7XVA2AJUW7q
+dEeHi47QVElZyuAR7pSMBWDW4UN5mHnfgEGOAqPKN4Hxd8xNALrWT/0qi+bdxCeHcZXMPSL3X7s
vp5/JTejaq/GNQ1o7Qbg4PBj9dlN1WBIZRgYQvfHYFtRQgEvIj9h7LY1Bh4nXOWk7kIDfClYPWRU
deHlUxRerI0Y3mMgvQPIBsTEvdFHC6Cbjm2sy4jVZMpw3oJqNdryI+CQ2vmJLr/S9FV1Hj+hCIok
+CaMJZ6vYSx6bZi5YaJoGaOIYU7x91k1Je5VqMZGBjvMTYDr1osFUHP0l4dleR1M8rTmdutXjmxd
SyaH/X0jZ0iqyrYa6GJksxE2lUYiqyZoQcy6DN5U5PYAkg0IX1sDkQ1fqxtnTIhUKVaclx5IsUXr
+WZJwLWVl/dKVnxLGfBP5TqROZeHyx9MpORWMmd5NTxqCVwO4MlMha9Mf2j54CXkE+8GK3giFAPU
Obiqzk9yRkHfiYGyGyg51jpAhFirEpsQXaCtBM4msL1aakoBrBrXecm1q8WWuTn28PAP01YAbwxI
eGi/QkB1PVwbIT00B+2ECmrQsMGG4DMf5f28mP/bWJ7hIoXDlEXlA6M1bL3si9WSfW0Mkm8vtrp3
MZwbRaMSCKIJnvNSGXZecmu5g+/F+7kjYWU/prMXdvn+smaigAVUNQyI1kD2yO/ye1Pb1kDhAd5F
2ebIH7PJRwX7tfWqG6SCqZ+MisQyhAa+kchFFL1OERNVGPyf7NkIaq25TzTFDOylk7g+0VwlCB2A
boN8FUHZh0bi3FlV6k54CbGN4qAWFHig3gnwJB7cO+CUIEYHyPhuxSGH3lFWbxdleeC4BR6kjVUY
4JNx3h1FyTxeDEAp5c/miZVN8iA+OHsGkCKf4xS8wIxQF08WohfgjnM3ul5MvXFHoL/VNZaWlPG4
NgMW7ZpoITIaJYHJnInirjZxFGsgOay0sGLfGWZwDGHLZzmVM7n2pG1GgblAGtjEwfDMKH05cxnN
FNTKHTAt2uZXMx5qHUBFrqS2IT68dxnc4WnuDGR/8FgEdVKGmvWkO3RnacdMkfldmTLc0dnUoFZC
8ZV6Rz1WhuprdQ58p93lOy1Th3ONY7uAdrBVSpDao+I0NPl1MWE4eo6dg70ks+QtkUljf9/4Rm0k
uIIO8rjSfjFANkWI7uva7UQTiRMWeMczS+C8YzdUqtEagHepY/sAKNpI9649Wvk6OZU5pqU7d4ed
wU8cpYnBESQEWHzme/hjTFVijYjWY6/c6d2rmaV71/xblEl4WZDYW4DoxGJAhqAP47zFOlp9ZQ7A
+xhejJfhqB28yPhi/jJAjJTuZGUvoR2+C+OHy9qUeibQRCCsMP5USuvXAIyxCxkH91v/gHuksQ/1
X6X4cTLDLdOYMny3hg5Bs1hhpWGsTPvWlt0VUe5zu/BdCo5K5ffl0xTq54KEENNlmoXqzLlNFhlo
gicVOLU9VTNfBwz6t97L3WuCWrLEQtiV/aCiiyqaA0RMoKhwvmPNwVTUKLDK0pt8dflmWA//R9qV
bMeNK8sv4jkcQXILDjVosmRJlr3hsWU353nm179A9e0rFoq30PZbaKVFFMBEIpFDxPW1iADY/1fn
C4d5jFUQfdE2aPyhG55zWxNRJ20erdUiOI+hmEWPdgaQ6+i76fajUidKfIqWwrmKqajRlM9uxAEK
gpjigDSq4GucurkuPgemkywNgTteo9zniIxCtZsEJGGTP8VUf8Io44P0ML3Fk6tAujnfyZ971zxC
I9UPfIicU/SivOU54sbULYQKyltdnGx4k+UHLZgizzOLt7iaZnbCWL6S50h38ifiVA/R5+7YuzOe
MK7yb/LLLO1ztglwV0i1QhxWRdyBwsC5yWTTPKNDe4bwxUODYYD0OOw7cCOxmXHRJ71c4TkW3xc2
NbibVQtYIJt1UHwNosfsHbrgTu2OrqW6mIO0lb1YxOXSt3DAXO5rSaoEmnx1SOcjhgZBQ6fsMCyD
KoFoiSdveLGd4BMjqCmiE5hwp0MddNMIbEw3sDjSVt3IIiDZGL3s2fRbuuwlL9gPnuLYr8WS3akQ
x9z9C/nziwcP1guRUYVoeJNiGJOzbMUMusGaoLEx+LMXxHdS7qRHyWs81e/it3/xZbesaA3IOR59
IhkxZQAyPv1Mc/vdsB+cyUtKTzz7fzmLh6oSQmVG3sZ0Yy1ukw1Fbat6NN/0Xfqk7ckBZF6+7qt7
8djKhRfikDgvpDek7brefCuVIoVoZfwFZDwiLYKLC+gcw+ZWE9lJFZIu67B3oweGLIKKUuvkeHuw
cw82SF2mc0Rj4TzXhSfngLnFlToaDnNofdEg0VJ3LvL+EKP8koAbCzURlPa6vRKHykOgLcFdVUiD
f/22uoxj2A/QTTy4WKeExa9cDqFb38xpdzoswRHNXH68y26MY3UM/fKLAO3CRjk0brlmtBjIlQAt
ukXI7it76zk94FWJF9bvv+c4LC7+DMa2RscHsJgSQ2jdVP60j29nPw124VsMqvLra2M//czrMDh4
cXAgEbhyXq48KJaAzKb5ZmjN3pLuB9n0gjFyF1VzrgNt2uoKiDvn0D1UtLa139L6L4hYFMazlT5e
RxAthTsNoNAdFwzUvFlo01LjPeQJqUyetFDEfyXC4azBMOqpSBbzrVBKdzJLp+lQj4tKGkkipKt7
huZXDilo9X4OTNR0muWTTWDspkzDTmDdIhDO4DCIbUSZApB47p1UQ/7ebD3dit3rX+eSrnJtaVgM
l3Jc2hK1fZUVqPz+FcTuSeCjA1M/QODdHe5Ny0m/otoCjpSRhoIlbvrif2wP0FykotvSkg8DoPXu
dcqgIBSLRvouAxS2OtSdUdjRcIVr3L1ptDZKBRFYynBqVTAt9TqqIR1FpEI1SMylnwNP6Co2vfAK
kztS0mwb2ZRab8mtfoycDFHCcFB8xW13+Q4sOl50Ux/65+UOkreCw7y5oR/IOmcz0zBj4kvDhkpK
Q5dipsvwVWAuF4HI+YbqnLmMIdiiBjDWnPwg4wFbfpBPYNW+Lf35RhU1OvEXCvTLMEiG5xVuEyat
a3NHLcqSWhqz4C27HcHSk7G56Hv7G4IeFNdF9wn76Sufe4HF7Z4myZYSysEb5FlpFfhWbHiF/NyZ
Bq3jZ6N5Eewk97Eu4LidxFi9Upd58CYf2/vyMfbGzq3+Gt0Ak/MFGHOKXS/SzxYhcudNk0iSNGrw
ZqQ6nchX6XfTddySwAtw/vQoJbMtpSJ4YxIGYbDXH4TiitzZukDg4v62DUJ7MIK35IDoAoqR2i7a
i6NfzveeUFB21jTWTiVDLPN8HdpUaiSdpDfJ6ry+v5NJS9P5r+vfn1kub21rDM6yuzIjZdRLb6lW
OWZ3yKqG6hYm4kWzhNtrQWaYUeGYoBI9X0uuFEszyuHXqC6SwZ9UxXrCQwftRW1FRGyavArXaeNA
PWkZUHfBa4V/eyq9JhVtpDwGd4qf72vEvAiC3eQJ+vD0t2k1/kaDmgzG+vDkhZc4X1pv11Kbx/Zb
tRhUtl/kXJTdPP1e/iMh94c2H1YeQSnwHEFS+8iWsZ7as3aq13430B5m3kMH885+AkmDP1BM1N4p
OwNjV93LtMsfcshiLl/Bf76ThexsG58SUhrooMV4LRp0+E+JdmCQlcJB2fGTrT+U2bdMpMW14SHO
ENj/V+mmEW0yTbsEb6BFawdIhy+iCv6Fj9VOyj8aYZ2KTEH6HKDGlKSqxcgUVPHgB8tOM34kukat
mRxHq3EGIqg3nb7Q2Rc8AVom63RDuZMvAxEEa9VStoT2oKuhi49SwrF9+dFBEtGL8P3Uh+EvDFNm
r2zEJHtkWZLobm4EFzNfjUI6iq3742dwhYzWLFFsG/Ez1PJzjSAk64dDmcUQTGxomapOmFi0INkO
clDHZRzAlGj7sSXTVAPnSKUf8vaLOX1PqormdfGbk+J//zjo1kPghoCq0uR+nFpafRHnHaH6XZhR
OXLye9u3EqpXdFRc1CsOqptBuu/wmx6Q7ckKljtc4WKZ4xjBFjKQxwzxV9vU3VL9sYQmvQ60aXQr
IM6qG7ikRtWwvqQ9gNJ4RzI2Oo4Rw1ZyZPQjqqnIcVw4d7T2sFIcKp3gH0O/yrmZ261VS52NRrNk
qCmacmipNN643GT26/WlMRfHmTde2vhmTKIIGT9uD4u5Vsy+xI7pSxM+DdBDcuokcQ0ljKmZZcln
uRXx/lz4CKzNIOTUgIhqBU8aE0vzUMbIJ0CCFWFLct9NRLCoy++FqoGKsUIwGUOZjK+dIt0WmoqW
E0zYQZWkSIx9j9aVkizHlgwvYKveD2m6v76Rl6sCJkvy4cWNYg/P9WP0Wh9PY0ZogUrxYudOJbqI
Lz/VGQI/bjEwWvQwwqpaQ31Jaoy9RfFdIsnH2KrvZSv9eX1BF5cF1N1ABA2Pd7qI+V4ps4PRkLo2
aFJZd8REad9C3aropcy9DrSxc+jfRAci5lxZsY+7hcPJsAqM0BkoUagvpY4MjCbq/RFBMINZXUsp
GRoWLBsU/mukKVn8Psrery/j8shCyJiNA4AD0bJQSz/HQMsK2hLUzKBWFMpurAUuVNJvISGHFPaC
ccTfRMOMNoH+GXSu0caGU3SOFsrEGvukVympx/s+KCNImJU7aRhrj/XfCtA05sHP3ASKmCpMGwSF
TBBL5gLaeNS0skY5E+lysqsOuqPtGaMr/rzCh+K1nz7a9+Vx2Vu32qOFx3HzOPuag1ruTfGi3odu
LIFESJRbv/is3K/ivCS0ryPVjmSZ9j1KNvVrbmmChV8cAgOdHxi70C30cZmEcNtsVkPfj40i03JZ
aJpmT0r+E6+879c/5uU6oPqAkXUTASLI+nnB1DzNJZtkQCDNe1nnVCWTYB0XHtEAhQvEjDABDMeL
AYxzc6nNqbb0vGwgu0c+TX3rJ2FfQb6QHDH1/YxDfdPW6iQIWi43DwVUqKehhZeNx/L9xVKbanZs
xaBnWL5NwVcCgsl4EOXSLo4d+KNQpAWJFOaY2HV5vrK5t6QqIuhUHcNsr0FeuYR4r9n+gCiXe/0r
8bkgKJVDJglhM6i5IHaMjMI5lKyDdKKaNUA5waN1nA7xcfjS7Ssw5AVUpc1dMlEROejGHq4x+QJZ
XTd2qjPMWDngCDrhfNPHs+BDnSrp58cbK8P0A2vWtjHFzB3vsImisEqKkWIYATPw7+r3HJMs5V16
R36a3261Y387386H4UX9ku2gYC36iBevcrazgFZUzO4gTOPNM9QYfyjDP8R746bbpwfiqzcif3F5
CpAsxAQSy+ihsYBPBhWSVigjq7QvVRHf9UFovkKKMbojaTd/anQp2UH1T/9k6Y1o/JPnWzvZDp6A
iFeJjSluXm1Ll2akhySY6bzrPYMJX8l0gISQRuNvNpj6TkMfXn8rHbtHeZ/cobxtxK7Iglk0x39n
KCJgmAyPechVcIclUsseyjBkoORu8dmw0kBNp/GgeYRGkX9R9GD5mmt43HfNRy3NUwI8g4KXG+cl
3OV4C1Q7UbmDz0Kf9hdjDFCHQwVQvwgitDDIEJVjfzvX2pULuCRTL39pfdlGVpgaO/No+eNN9Z6L
UqZb/mcNzC1xykwymDWAGz2ii75gWAgSdfIzhHEEX2/LFWCOHLz6aEq8pJcLjdbAbqIDC9Spyzc7
CEywfkmtKwdDKXhZXaZNcSCRH8B9jwCDEZCcu7p21lqlRycxreexv7VIaHbUKoMW7BzEeFID9LbX
mTV4WivXPurKimfiDXgfF5XlLFYs/D1bu0zAwIzZGIwJIAo5/z3JIJn5UiCUanzjs/WIQq8DyV/f
9KB6gMQXWk98cBS601eBy986MGtc9v9V4Kikc1lKYFo/ZauXU/7YcoFK7V3mhf5vdreerHgNxwKF
FZxJqkWWc8Cl8jfJeGinLxBZE4QC/IjHBQjn7NW5bECzB5DiduodsFpCpLMw4QjQp4aGlrqgYkrL
bVAZgr+MixxDx9zdqZlRudQjYgELFNfvk2v4/S48ml4y43CGn5J9dCz3go/Hdov3PnjA/IPJk4UX
eporugJMJgJil5Sg2hCAX3YsofHFGuPQtru7jrl1kRE04OPFfmpH4Oxl6NQuTwJEIZZqHYOscAMz
fZbyfKck5l+W1D0aYLaboLQs+KibS13hcobT9HVWWS0LtWzwHYPqbY5EXX+ipXFmoy9Sv+Q1lla0
OqEQPT1iIs2ik1Tdtn3FmG3Lt0YPMb+eid7W7Fq6+JCr1XFxfqaMo56EgNaMmWbGryHQqTG82ZBV
lTshr/PmmUfxHF3tkBpHx8z5IWzrTlJiDIn858znXuJKDqtnsjMvHYhgknHLrSM+/i8c9+nmPo/a
luDT2VPhWQmobQ0sq4i865a5bSEfMNznK3LZbqsEq5rC9GaJum8qOjgFVrh9yldr4T6UDuraoTMA
MvjFIX7SvdBTAsfwZPB+O40zIpm/F6lxiBbGxTR1DMmcAVRKNFm+pNpTq/y4vnGXNQnchesPxN3w
WjznqYaOLdr5o6f5mTvdxHcY3qH1IYd2kegOEG4i5ypru0/a2YRBNK71OLmaG3rdTXVTuyVCJ7Bi
7xUBmZII0eTKbkFp4SgRrBCVSuRvmWrM0QCvEM2o4rTP6o0EOcTru7pt9WhKQ5iB3LbJbepQZglU
4LFIaU78OX5sVeIZxefrIKdn7YXjWIUNnD32UzlHCgsbekxxKL7uqDW10diJpEW5sw6jPyNA3DGp
iuxuFEWGm+/F9W3OWaapp3Zfn4KHhqb3AaY4TvVnENlktVPjhdPsbHcW3EBCVG5nx6BGExW73udH
Jh867mSQqLtMa2v6SztCAQuyP78py/GfkAJKgxjSZzK/nMnKQx7HRY7QNAlI6FpB5tnNuDO06it0
4iOaVYZoFmLz1DNtw78R+R70qiGpaffSQBWJYNain6xbO0Yq47oBbVrpCoULg/O6XCzQLOHiqR7N
UAaNU0ll5f0PQDCbgDokes4hB39+34RjME5LHKAUGOY1Cjv54AyDTrzamkbBJbB5h6+guO8UNHlC
rBZQlYFKErpfoy6ihLyDhI4m44+y+ixVotzh5h5+YPLOJdVbQ0lrYGKWlNZBQ0PkgZbfHUr82wQJ
491GoglzW+xnrELnxKhSuUaChs7a7C9temv31esffKgVBOdNyNIMVbsAop3MeyOxjimaImOiOtdh
tt3xCofzG7UcZlHbAye7bfzwnhwZ+yP5OTgEV458K64L/w9E1MOxc6BF07nNG+I6K1KUDtFw2hzk
l2VfOvEuvEWp4dA8Mu24XpTxEUJym9kvbTU16QlS8zUXvCk+81Gdx4r9lYM006NgWzcNESncfxbJ
bausjmgVK0/bqrypuNpyx8ZcHcEgXw+hdczM3g67amd5/09c7nzPkWE2bc5wY0hxy7h7kEe3vR76
Ae1Bwzwf22BRQmRjsZaO+BtRM+s917iTrkWzOWu1wtgeox0h0r7K9H2ph39dX9yGGwazHaYl4PRZ
fYAznATjOVNsVTPmtXNF9XS7WipPD8PZFvREM3PgbnLodUDWDjORSGLz1RUIRueTCdFgyMWSvP5U
28as7MZF6/S7WQqT8F2J81hE0rKxiUh9YAATTS0oI/Lkv1IsGSMJOwgotpnTKO+Z3DhaInozbqKg
2RlsYyAzRvr/3HMF6RKoEHadqdnPliOpteHpcyV5pq0u/vXPxUyc30UFFVF0EmAo7UKsi+nXmsiU
zajR1ykAZPmtXKJ+Z6FVlMZG0O4ndSCCiGTr052MEEJySNLzHRSxOUG2tMoBOs27pdacKcwPoYxa
hPx2fXlbaSt7DaWeb6WBHJxtp+hbNCUM5KjRL6NPj0HbvOCVcIyT/i6uky8D+rCpbA5eqkSFo3dN
LVjw1qFY/wruAVnpsmTJbJfJlBxTYrr5pAheWpsQaCtCRhkkAzJvmXMZ92lm4Nwl868BXSFK1wlM
ZRvBMkC3hEIjovTzrdTiUCqnCQg6woQQOVQJL7nrn2vL8DHdBwYpVOpZR9I5RJxlUykr+Fp18CUp
78xQpV0tKpSKQDiTSPtAsmYJ1ofZWWqqL1IZgr1H8EbcOlesTg7GQBscMDxroKzWfWFW2kQzsKUo
yn1mQo5O+mku0GRdbO/3tw21eZxj5PAvpbSyvqoXeYR5QXqaxpYNMrWf8fjXdZCtz78GYYd6FU61
KIlqFgNZgtztrdwdK8HY9NaHwcWEwiCUkVBN405JX2pmImtAmKLWMdBv3On9QcWz8w8WYkPYEKNX
OkpLnJFBJGPRxhQFVSUOjorV+YUsamDYWgkUdCxUinFWMIR0vlcgrG0SucFYghalD1Y8H8sAZJFg
sSXu9bVcAoEAECCmAdE/HEoOKIOOTDTo2DJ1NB4KuX9J8vYua7TPfwDDCgDgP4AfO1F3r769tYRB
i/GEmXZRdlTmaV9beCLnmaC1bnM1KxhuNWZMJLO2AdPUzU9LR0Rk9Y8kMQXdaSy8Or/zsGlIMuAm
R9uRzjc9RjLIamV2/bRd9BabySvRop9hX/tGmoIMxkYcpv92v4lxjslO12oH5zAaJmg2M5LXGV1x
UbbQMCWCA3R5rwKEwKwZSwSjmTkHsaKmnZMMcUPQIXhF5/Rxalq/UaYn6C6JpNs3PxaGlNGnAzUY
jb9wCqSHjDyBryYGcr6Z4QaQvQ16QSbq0utgSTYIN9ikJBubP19SxcjB+gU1gQl5xAe76vKbBQSY
gvt5I6OH5yKLVg1bty5dD16H3SBN2ojnDlinDD+G/MHkkPf+VsMgryRk3dtYFvDggxBDoo2Ej5LV
cAmlGpKvVG0yWsy9z1pVr5/ZjQIoW9MHBuewrTBs7aIChoZiR3eruBjFYYyCmC7ypowi6rpvnNCv
99dxN4wQsGhUxFWEwgcv8ClVnYb5dR3J0fRbYf2KO2tXKQ9kCg5/gKOCZhLdOOjV5oNIo58XpYYn
p2k7OYYNIbj6c1gFjl2IuBQ2P9YKiQsYBrUwwi4BUqRHtxlYjsJJVEq5DBfwrXQsAhExuhH4oSJ5
im15NsKJqnO3UyfjKcsNr44bv1Vq1yxS//re8dOxADvH49wReBIbqwmjic5g5kH7Qz/GCqR6syGy
7qpygngFGZaXEO1UVCftq512SUbNYBh1N82kwhJ8y40dxr0C2lwcBXTRnLpRVt6xhzpRWbDjUCBi
ColCy0LU0bKRXiAq9MPwVkR3EPjkua9YLYlUmrI8QnlJ84saDE/dl9jpXdnVfqFQzxIMpYA9YBMT
I/NormAlR7yyzr0XmVtoAVgzcyuYXsAUDjRBddSmW+RVDjLGdecvIuo8fo6dfVp1jcl5TOiqGFNj
AJOxpOfH0kkdNtKSP4heqaLV8RlXJW916IMsbHXfRo/VwiFMS4371mV1seyXaAzuZAbcxb1eGm8m
qZZoMQaNWTFJeUft5Ubeqcd4nzDc2+UmcOeHVHcbT9qBHyCnyTdhXYTdoBe/ABMvrKkEGQCdq4sk
Egit5PH0QRkBBCsa5CiWZ9Q4Drv4s3DumxnlBZ6uWug5BPcInujnBjTaZV7k0ggnl9HqWXFrJ/42
hXSCKk+0H0pH1EC/dRBVsEuxrsBT8+E5nh7p+rBkWF9dqO0hzeMRLYF2LwjAtiznzN2x2GJ13jNz
Nhl3x4SCquLLHsS6HtMd05dUnOBGvbEPoq7NLdM5Q+QuQzUFEX2iAnF6l96lmCoRnYq7KXVGg1XT
KObpHfuY7IvJs7o9SKEwoSrf1F8kgUvY2OCz38F90KIOCxKzlesW9PN6ABuCvNhGXAYEcINjxIhF
Ztze1mg+CqoZCCCppVldOybYTu1K9IreDi9WONyOxrgbZKUHjtYjvoDEi1O/lBNlnA71bfc92Zd+
cwefKggvTibPHYmz9XE7OFUSaL3Z+sCj6Uq08onlRT0td8Tt3cWbD9MdplwyEPcJZVg3sklwryZa
0vFIRYqCHw9rY51o84ymThwLdzqkaAQAawYUEDHN8tgLVsoc9cVC0ViKJkFAojnx/JCoeb0EyJIw
b8fkLtIdI7AQt0xvH8YPHL6hdJjbvGpa4JzoSN6Sr83X2JOc3h/gSGUIP4kT4BtujV2K/yyNj92K
YJoCtD8zyOHEo9P9MBFvowcHRAvK1+vBzuaBsGz0GGE6CB2l3Hu/nSQjUBMGZr0by/vQp4hpvl3H
2A6oViBcdCHrQZlbGUD0Xbyf7yIXnsWHhu3jv2BuYT/40jA+FsQ98yY9nMahDNjuyU71UwNhDArI
T82jePx70zgwdQvFGhXXDwamz42wKIYhGUsL7Ut32TPotRYVU26JD0ksL7UPiocgRqgDvFGwRqfN
CpQ74p1VyCYqQX/32xhoevgLPGaFi5KXaz2Q5hE6EW7yIvRoW1aJEV3MTkCxF5M73IHLB0xDVo3J
YGVHdSKHUfF01Nyprrw3DgKLYTvHf8UVGl8F1bMuy/UWaMGdtUtANPRV9bR9uQueCUhAFFxDyE84
sS/KsW467jUwdx7CrMJgXg1g7cFCKIxkLgugIHXzCl5xJhfFRk2LF1H9iX20i/Vi+B5TDaBOuGjL
T0EoWdSRhK6m5ZM0vWdgGJeLYldaxwyjk4LN3YjT0Kv1AcYF3mWjDAG6q/FkOxgo1MB9Bq5yrz4Y
mKvtHPlG1Lyyda2v8TjTydQu1WIFR7KyFjrYXyrlD2YNWPvZf5d0YS+SNOtBAIhp+EwwOpx6wUHL
6fJUv6PlFZQCs4sORlf0ntjynmtYzlo0KwUDkMJ2MgqcLkQ7dUzoMIpIQDcd6BqHc6BGbko51Lfw
mDBodci9cqc8Ra8DRmiRVfIE5sHC9Cu2yJPsVWqdNf0Ib50chkP2OXfeDfT8VC+izdsMGNarYnaz
CnRj8HEi4YdVzbpfHSq/dKCjPu8np0SdN/YLUWuFwA5NLvizrWpZkgR4oRZ6FbQWyqwQbR47O9c2
j7sSJvmfzetcd3KTr7gPPieQ0svR5E5nBY+TydPQUhS2TmS/ityXyB65u0Ffqj4FJwEu2rx6JlX5
PeyXx6KORS8GoUFyLsSYTX2cUhh+f1x804dg8m10z6g0xBfe5lWwOtqc94gmqU7qDF+tkdFuo7gj
5Db7wPK6KRS0lm7bB2jbWRergWj13B5rfSr7LEbeRzXeiBLTQhcAbN/dTEMPjHImU5g8R1CaWR0U
5qYwjL9Lb5oH5WbYh2DVkH3VJTfqfvxiC8oG29v3AckZZDBjUi5J8CJowFE7QH6mBVfsmOVOFAou
7e3t+0DijE+LclnvIva2mgO/KjsPSn6uwDdt35MfGJzdhe3Yy5UJu6s0hxxbCsoL4khP4S9wac10
fguoTKOjlrgLru3d/xOcs8Q5VftstAGuPKB6VYRefM96FMNvJk53R+u3tgSpANV9FpkIvaXgQ/JT
jxhwN8o5xvYO/oL+TJDWxi/Qi05B+DF4Mh4ioW8c5hsh7mbg92GzPKtmLOkYrWdb3nozOIESl6Df
+jB4ug9d2S/CrOB2cPLfL2xzV11BkjyIWLKXUUjJ38sBtB+W2+LxWmro86ZiNu/tmG+1Qu7c2xFs
alGxQutbjL6OezYsg37XZ9t5r9/Q8uoXXvpZGOJuPVSQRvrHF/CKaFVvhkO0AJVds4WfuIH7PvvE
Lx9E8df2AlUZHSxsKgC1h3O3Q0jeLBp7MtRedmjQWvjUQgoVXfp0fpffo3vVTX3ZFIWZm3HECpU7
LiEcTV1HuIyiw4BcBF5iEJw/6dsKHM+2W/1A4idX5MmWKpOtD1Nz6OFtod9IswfL1TF3lNCXPKKF
MHrZ9HYrTC70s0vbjIwImJKNArMiOWlYCXZQBMEdhXKw8zRlGziOT2Hywx5EVcrtB+xqEZzlL0Md
IoWKRTSMtD/G65VRpvXueJvsE9zmYLcXrOmSmYVNbqwg2aJXQR9IhG2MPLBF4Xzb8n2hutoto+uv
PDm5DdLbaRe7maPuxteg+xckRps3yAqfu4IHEMOEaQd8tDUlqGeH72XWIqOZk53UDnujEl3Awk3m
buDOJKGuMOuUj6pDHJCN35PCb/3JY0/1qMbNTLM3wV216UZXy+Qu4yZWlylLmHm2x2CHPCBISp7I
bRnT8bb7Vkfwo6IKhMjNWJybyaoJfZs6MCebNiipRu8xOH9sVFja1mNedL5pf7T73rm+VuZHLkLu
1VI5PzNJlmRnA2AHn71lh/3osxqHsKLDjtsVHP4CLioFajEScMDbrVLMmaAMnmPYO3SmO3EmQt2M
5VUdSuQylMgNm/uC6pQVYxkDrsUUTfs47dn9K7fwo8Epf9a9an8ZmBKy8SHVXQ+Vjf7Q3P0L1cbt
dX/8EO6zog0Ys3LFaX81H8pnL6GXO/pn1S/9VqZ/9IRZLZv7mt2ca3bFcmoBualBhxm3X5P453WL
+R9H8p8lXRDnTVLbyRI7kiyrW3w1bzI/9FhS0rAc2WU9DVDaEGBe30b0a5w7vnT553uOznxKoGWo
dzbQKNG89EEYq25GF//dRrQ8cmjNMI1gkxhpdgj3zeeJomXj2B+So30QfbHNwBTMKuh/xTALpqDP
oRRpyLRyZmFxpLkd1F2GO8X0qlQ0LreFgzI4Wl4wtw6WOA5HqptW0ssM0xBaS3P9ERUWPxhCx5Se
rn+qrXsXzaJM3hI9GmB/O19QryedqcYoZBTmXssXt9FFHQ0CBMJVSoNsMDoypkBoqx36+t2oF2b5
trZrtQqeiyVMJj2OZ2CwUhArjkYWVSW69H52g4Zi5jngMhF2IicnyrRs5QcgTwc1L9Bqovvu1FK0
uuUbO270sUQ/AWOoGD6HKJmkB90PvvyLLDzzP5xfBhaThDBAHYi2wvPPtRSJWWvmzMbxepDORo4e
HeNH8KkpeJb9UHaM2NwyqdS5qerl4uh642Cf4XMRjdGbWl31KLxnWGvM3ivExUtQcVQ6Sk7o2s/X
zXPjw2J2AIzfoMtE5Zvvm4j1xEqQQwbeEL4bVuDN0hP46n+WQy6olm7d6IDCsAL67NHCanBLKxNS
9Y2G1pNhqN1GNp/sAoQ+8qBQWUsPhartLTv72ijZV7C37kF3+pyl2VsLgRgJbfK9pd+P+vDr+vI3
zo7KXjEwKozGQwLx/HNHfaA0dY/lV/Pkj2PwLajq9+sQWx1vaGlCNh59o+jq5N9mU1TLUh+fmjfw
5r1VUOowZTyXUIP31Bs5cERTuVs3EhDxTaHZDgIgnqAKyje2Nljt38P3y20AYgG0ThiP8fPyqoLs
t9hNf/C8wDigaoEPC8gy/yrsjWjJqwWQslpRc3xRMeQj2MfNb7WC4DxpkvRRbM6AGJ3i0By6TzFC
h8rLwRqveNAV+pOEPCiH0CANgj4cSr4OoNi1FtlGg6Bp+J6O5pemrNwmmPaCdW08IsCdhEQhoDBS
wA9wggkHnbjdgK8FzWGEZfE+Q8sUfBzopmd37NFEuHiJN/4QZWM2gsI1MN9VZKeptMwTgKu6fBjs
tqakAjtCMGixIKoWIXHhiixnkWn2QEqq9iGTQaudqD8zW/Wvb+VW78nZirjjPA2Vpcxdz0ykuZVu
1R06IpEMMe9TDHd2FGxRaMZsHEzxHUt33CuHWtB0sulOP74l3xdM4i6rEoKF9obsDiOaF4oUxP9v
kSis2PYqKyTOm8pLmOthDSTW8BY57Q43xSfiTo55zP1Ip8IH2dbNtDLT0xNjdQtbbd2rNWo5eLEg
cldo5Fs/KxgoXiwY7HZtkUfZetyffUy21ytAEJjZ+VJhhcMbkndez2DBeZfu2CQ3eR597Ti7Km1V
T1z53/Q1q93l3kuJkgVdNGKx0/LJrFUwbYiGqLed9AqCewlFWh3k4Lhjtspq4K2TfUbFiso+JXuQ
NAlu3+0FgfsFTG0mLnv+ZGgKaIVgkJD7qyqI15Gnummerx+//2GTYNID9ZyCuSXumJtjIJOE2WR0
YJoe4Mx3ZgM3HUtjN7sAtFoixG3f+YHILUsezaUKsC6cgmCXH8Ob8Vuv02qf7wZH9vOv8+30Wrrz
fo4Ermar3gjr/EDmAsVWj0dpKv+DDKXwY6aAlLF3Fa/ZmZ2wjf3kOfjAdI3HPvDqNGh9HaTjALzl
AfRhTh6iw3zYSxAivJn2jMWsvq2o4STH/kb71dwZjvxvsjJsVdd+BXP0q1+hW0MU5At+RYMRP9rf
I//kgAh6h05tNLmLExfbF8fHLnM+oJ/lpTXYFbXIhZN2P60u3oGpVGC3m1bEekzJieCKZ/yV+yku
I0nDjAB4GZHzjd6qiPaPGE3w0BP+qB0Vr3vUQhRiRAPKImTOz1glWGGKGchhKd9D+tFvS/WhDwrD
bebOT6VyJ1jq1geE+DbiXcytgI2OC6Isqe+aogN3w7gYrQ/FtRnUxhHZRboc+rkd5R4ZwuBTXU4t
TayeuAhdu54WYx/s+7IpHJu0hegsbX3l1Y/iX7BJRhY7CPGjWJNa+QT+6tKBDnXowSHihoGQ8yih
OeFP4h+E/bYO5SoTSj2cu9LskjT2HCFxA2m5OXNLtFwNQt3zLc+7RuFclAGZwTQsgaJLFfqmO7O9
G+IifBJ82O09/FgM54+KKLIlJQIMuatfw/141xMn+TyhTAstGBzOX+av+Yf58zrq5togzsKo4UDs
yGcxtWAwrLIP4Q6m4sZSowgU6ZmIdn7zWoGOLGPHRHscEkPnTkfr5GgO2xyH5Lv0HobgFwy95mZw
Cloe2uFfcNsyr8J7uTUg53VKqwNX5gDAIcGLzf42tK9dBrnXSvDRNr8Z1sN4M8CWzfeDZn2SWnWU
jNQMdyYBBW39jIkKev0bbYMg/4Rnrm7Ip91duezWAOcI1CqQvJcsVxqbvTKZEm17TRUAbRoDjtI/
QOz/KyClHZUlZyywaRXtlk66bUn5+fpatk1hhcGZAjxjpZEBGK0H6UBkzc0nC1QZs98foqNxaES2
t2kJKzzOEvKxIy28IjZPDanaTYd6OmYIdbNApEa6hYSxXoyvgMAaw8Xc+e2bXEp0c8IrsNfcVJfd
LA5uzf5HXTWC77RlEGgJhqQCo5nEDPv5d5r7wYAKC/IRZMxpVREnTEs/qIkv+FZbdxtq0hrGy1XN
wvzdOY5OijJsUgPO4S1/hSwPmmBaNFlALYe443vduIz549V+TaG6Iar8b9kiCoNoHcfcMdQ/uHu1
6qHCYdUYjcvV/ADy9jvIKwki6s205BqD28csaPp0SoHBio86umYZxaqxs/zoUXRTiZbDbWVm1q0d
nebiWuJo7asCfY8/+VofO2ZwWeTCMkg11YhE2NN5lvdKQKsOAliBa6IwlXyf3WRP2l13392J2u9F
O8m/G8KQ5PCv2EkNSdfZg2DPUf/E+gRB6ywKgNhX4X376qvxbKaLIkHB2/g/0q5sOW4dWX4RI7gv
r9x6lVq7ZL0wZPuI+76B/PqbaN856kZzGrZnYubJE6ousFAAqrIyUYVU71NwN7zpW6AJ3Bqgf93t
tsJ99pA+ZQ+ZV6x4tQHOR9SYHT5FRSalMvWyqO162CUSp/iwtLFPXWMScN13cZVYcC2cauiFt+sY
HfBBNThmFp8+p3aYJIyDbO4lAkfCW/WT0vjEaHZBj4p2oENXc69HJm/ZmBQ8qHHYlQmsqVVoz01q
lwlnSIq3bkyyqOO4KvQcoY9BaztQIUKJcOdRGS4ZwXgJaIGQcS/HqzGaWExRi/yut4pdCLKjxqIT
pDxykkUzmPbAhCfy3gX3kKmlQqPoeOeTsb4pknqlCPVbGcre9Y+yWMwHMyN0PsDmLSosJ1CZxqSd
LRTO1VWzsXxt19e26Vagsy4AjyaraYcBfz4sYLHCd2qXSbpNXqmpKBzt5rcKRoJyO4f0wbA2oKdL
aaSKW+hCr8d16vZ3+u7visKnP4BJxTqJcgs9C+xipd4UquHqwuCFKQ9mtRT1BlYXZOHoS6Bic354
RoijucxhBoTtz7pSPcpaxTug6d9gUyEYetGToJMYYGg4tzH0eSXlBPkCI4/pB5Vi1jfxJgIDACid
1d24znmZY9mrL4vMXpZ1sM5IOSxqB5RrHvoHNBJdy+u8nEo6UnZE3sm5mKxOnWQ3t5nrmlLAZLGn
Oo7aLvJTlKRGt737DS1knoNMeE5N0ymxDGvCOriPvlUAM1MHx28oDDlzCzhp/srZiUsH2qmDTEAO
ZOjlnpIPCGtaGEp3Q2HnxEkORWEHbgzmXO0FmRMTLtiON2bLuTgcHyn/PYpkVjdQlfJqUEfYH/zs
KX4MnMrFubAle7KnQ9iVZySOvgGB3o/WJWsweDslNimV+w59xHeC6q36wFkT+WpkY0b7PLKF2JhF
tcZvorVViuHTOptqplgYMAJ9Om+WdzHp/ruRoDBwbk4MABgkdCNpSgg9FFxoddC44gZ13S0aqtdW
mskJvWwFmUAbqFZXpystLxI7LjMwzGW9mx9fDfLP6xYXR9y/ggvs7+eegXiiG/MBJiF0CV0KjH7u
y81wL3B7bdL1nQNqqnNLU1C0YwGeQFteBTcBBur7h3YV4qkwb7uPvLJTLgia99WYZNTlYNYYaDIS
tMzXtOR26IZN2EkczDzPDJOACq1IFZEmoC78Psu4vuQmBrO43ZLryRztyvP1K5AFADvGhqLIrvG9
o5u/g2a57Ju7BlQP/NlBnkUm8aR9l9bYC7hqvMlbKmjR7OYVqE0xO5t4qNetrsci/RwX0U9PKRPD
paBHYqJfbSH3mdMTcR5fe/ACStarJqxUuXau21k+MU4MMTEvZbmllCUMSQflR7PpV5EPWeXMxoyp
93dFSOPEGhP3Qy6SRhxhTQUenYx3wMa5s8q7Fi7urhMrTKyb0GATkghWwtCywwQahlyuWZ4JJs6r
Iun7AhovdtZUtgy4raqsOV+GZ4KJ8TQqo8SiXwagSbe9pezw+Q2aPZtxo77GeHvwmp68mGNCvA5D
WetCGCQy8MwyhHFliPym0ToUeaSsi8f41xdia4FoTaS1NgHkpMTiasrvGqmzS3MzJKFdFK2t5xbn
NPkvcQ4wjqpgBheVJyZjVIlAegVQp8YnvuKnHmZ6ml3vW6vSH7/zRhQW0yDI0/5jjQkPS1O7pFHx
/inqXLXVkjRPVWyYdmEqXOUQni0mTmQREkOiDM8wz7/voA+F5rG0JuBLMA/W53BbHyDzw0lPS7Fp
Uj4wE/AxC0pV56sZJEUPIFGF1QROS+8ru+S2qZYSron+rQbWELBOsDxgc5qbaUnxKCpIYCCofRAF
Wwrt/A0lQmNVQB/BHDmH11JpxoASIXB3Ovi6LtSh+lHIZzw1qYrQ4MqOZLfPFGYKMvxnXi9sISAh
cowKNZB3YH0VdeYaJUSp3JYNOJIw0HZv+PMOkqJ72rygGFre1r78XjAGGBp0yYG6uRiSNsxmbHMZ
xjohuQkFPEeMP1ZxhDoadJ4UVHPRDgd97nlI6PKcqNagw4T5I6jei2qXqTVnF1+mDdgwUOgEUQ6M
sEOAxBqrRJ3xfYpZctUx9qBC4ZsziPYOqbQf9Q0nBdPffH4Kn9tjkkY8kn4iLexBjHBb+cEmxPQW
RSfiOu/yJkPpnrlmjMkZdTvWYdDAWALcsbKmvBwgxeaC8S/TxblPTLooSaX1DfUp7YzboKk9sMhG
mI7miUgthhzUz7CFwaYMNrXzeBj6REiBPEUlPIxfBkn8KQTS8/Xvs2wCzUxoR4E85bidT3owyoj7
qz6hIRe0PyOzcsr07X8zwMQ02NcjfTZgoJd0V89Luyp+XLew+DXAn42wxnsDy3W+SkIsVyKU4pHl
utiZA79pIPacVO51KxcLBaAd2gI62s4ASYrHOtPJQkGMrctIrCVOoqWrlCROpGredRMXjjAmGEdi
q/t/E5N4E8afSvUzUD6um6Ab4GyDUBNIlyoI7Y4yfedrZYLbvJsnK3Emq3UMMbY7474iulukP8fu
7rqtRXcsrBWo40Ahx96/+7xLxTCUMB8yzHZnxa6Ins5UFZzr98WVi7p0YoZ+uJMPU2Q6qAUnmNFn
4gwj9KzVWyvFNLjI4/LlWaIOn1jqBqnrjRKWFNyHZeFlVjRHAkqQtJz68mKsnbjE5MxaUMmMdlzi
pEF7n8r5fRTxKCh5H4fJlENXm4pkiYnTtrE7WsYOJeANKTT/egwseaLiKENFRYIgMttLjgWhrxMD
nuSoKMnJe6dxhtov67v4/KcWmM8vKWJKpFJJHHHVgtle86LIFT8jJ3PzVYjW1Gd8Z30mt3QAJb4T
MeYeu7w+zdJaghIZOha4GNAh1/O4EMHraokFnKyb2JUKyZ5K06lbiRPol7KUcBXbFr0AsP1Acpw5
DpJAMdU4iBNndPKPZE/u5oO6Eh3Fz8E4Em6bdbeFNFyfOcGjCromE4ivA8/Xy/sd8yOYa+sI8p85
ihJkkG1yB9aMleXoB4gd2amrP1wPnsuewbmtY7HpZMNFwTDHqQCHi72w1tzWGz/KbfiPBZzzuBfe
Z69zCq465dLXBLJawTUPhJ+4jJ1/zbqJUoDvO6Qt/a0r3lSiO1OsuBzXaC5nE/GpFSZsJyHW0LOH
FUzzrwy/vAlXoCxY0cGYv7i6YgILIpTgiJYAWrLY5nbca/FklHXq9Grr4aUhmoTnz0JuPDPBxOZY
mQJosJvUmVadWzypTvkuJ/YcgTaQ+kQHbzB5tuPSxdCvwazjmV0mHDFFMWll0oLoDQRYfrqrbwYQ
BiYf9BXQYZaX2x6gH+aKQbbtHVqhbnYSHIVBU1pR0Gq6Mt7JJwRJoPlSPXSYhrweLAsRiT475RAX
MWGEbul5RMZKHalZD0JEQUVpuvkH7J52rf2xfgYNEjxwgCpCqIgsf6acGmVpBFPqdPLPfOjsJurc
LOPd0C+n5Y9mkL7wisIb/vimO9nTMgkUYZzhTPmJeamczoatBGdwwNvb+6Bf3Ry1bTlv7aUVhFsy
djNgxlC2OF9B4OsHS9DyzLHI+KpV3a4LxY9YUTkZ+vJBCufweAMrKC6KAEwyB3eryAkYXuXUsR6B
8PDmtYpq9K8dUDi8UFw6+sB1CrZ0VDfBG8PGRaf0lSh1euqIYFrNb+mUHeXLNO6NXbhVn4gjrOYb
6NVsyrVxx4faLm15FQQSRxlfDPAwKSyu5lpKMMjqDJO8irSXQv6ogmFrhf9cD/9FO5hBxrLiogfd
hvOPZ8qlJMoZ7OSd6cqh5ORJ5kDtazvrIecDLsUJZYOHmIIBPkIW19sXEGYfegFZOVbe5jxYV/K0
Ktucly15dph4hCxblQl6kDjkLXkSvXQXdUdGO9pmFAc7/0GeY5dbLqELxaauU++YHG2aSUwmVC+c
ZBM9xet5B2kxNMFpqix9PnXS5TwGdgM0vEEcjQcAeGuZ3TClUYbHSEa3uiW53Wa8KR3Mbj81KIt6
5eh09uAFbxhAhjJG6hTvvC7bUqo+tc+scpsjmxkE9qPwJVT2tXV/PTCX7idnDjILmvdNMhMFBtTA
A2ceSg47c2O8BwKdd3am0ibIb15xH/oqr4t6CWykiwvFKNRwJMxbshAoXSNKM4YRGKQP6hYIdKd9
Fh5U2zxg0z+PXCKexbXEI9tExRmDZ6y5trGsTE6TFNIF8UoD21Ef88g5FjeFBUFS/O84YXm+zzUS
AwjToPkrVN+I+U2W7xqDU51c9OLEBPPCVhJtiNMRJrpecOdYdQjh1buWshX14D9eMNkq0cemGKBc
gTtrs5Fc9O8oY6uKRoCtbIWtuUMl2Wl8HlKCxvLF3j4xSz0/OVZDSdDiItATJ4sfrNaNTNmegkOa
vqcZt3O4bAucrXQ4l87Cn9tSQHE69QqKCGoFICNuQMhd6VYDM0TsdCDQg0rDi1qgAcsbXKd/mHUS
TwKUSI9nOct4quPegKEyk749KPgE5GUbYQVQBgd1ctRMubCjQrIHejeyDrzSuYNJhZKIpJdghXHB
y7KTt8lKsfWVeo/7CvGJWz9Yu3QreMG6+AgeO6pIF4N8FZAUB2RNvwFpW9rtioYCoGIBEnaJnpKb
HOgvRQNuDk+/CRP14B6L/6l/9G7SQR1bcLkwjYWtcmaRyW0NqMW1ONJBU9i+RPquHzgP94Xdfvb3
mSCa46mLEg0eme0LYI72CLRvM/AgtwsRg1o9nVbHsl12QKIUDas5mmHlucdIIOXWChJ7wGS+FTgi
5p9uB7xQFAf9Z9XVOrfkdQ0uObExsXdU3IOCBG4wOrMxp7aR+7ATY6fInONLb4UGuPxkywXOPyri
LtvlIXarhNuwuJwAg2nwRyi4iWIWGTfT8zCOgO0sStGIHRXPlHpLCbEJKN1bp3gUHHOf3zQ74zkD
UDd3c8GJbqAbmT8qnCrgQj5EqxCXbktF+sb97fxHzFpThmMuxA5QZWshqzwoLHpSC4my+AfnOF4K
KTyPqEoZdq4oMiGlhEMI3gz4axxwGqsZ5j4or9l8K29ky6b8kET9DQa3pZ1yYpatUlS6rEKgxoyd
SezturqpGs6pxfGLrS9J+qiSUISB2nxUgC2o7xLQg1xfvOXP9O/asc8yMw8zPUthI1NBPZlMDhG/
JdFTVxccQzxnmKDEM1ZPYwWGoLHrJBIQSa3l1gA4X/dH5n0VZt8VzZxKXQs7hmSLD3mOKT1tHT01
d2A22BQHykmvrJSXUbaz79bN6GrgUZJu+MT0PH/pv58czHNVS0oj43ckRmsPYmCPwWRrMy/P8Nxl
7tpDFQlz0MNMp+l2H+KGLT1wVlTGL2VORdr0/8/2Oma6E09w0zbViX455WDtO78HsYvuaHjrgkzW
L9aCZudPZFVANOk2xwRtu1bvk2ce3c+yn1SwRQUxFQSazpezUlAomRMcS2Kh2IhXdGM5fvIsMAEq
ZCTIxRkHU15+T6W7pnq+vo5LRQKs45cLTGTqUyFJcQYX9HvLVh2js4H4ROmIePNNcf/HuGB6CJxY
Y+LPVLSqrumCkepbEU9O04TudYeWI/zLHyb05LkbGpxDsTMkeyWI3dICs93ImzdZ/CwGPi9tXFPh
8vMPr1QNUaRGxX6eJTvsRRt0qP51RxZz4IkJ5vwwLVJqI3iLHGnAnQBi213/Q+i+hSJvSGw5BL4s
sfOrQ62Zo2zAkroK19Vh3qGE+FzhJa77006fOB9oOReemGPO4NDUs6FB7wBMbdVG3OYPqkcpxwRP
88ZVjaH72GnQk8/vcImN7NqvoD3Gz4QLzwbA/v/9gixaIx+sJBhixAnBFUwJ9pgRdYryMzQyp2t5
5JKLQXlijNnFozSh/GDB5b7bt9ltBrmu7vV6uCzdLU/9Yfbx1LaVJmKsH5eqcE2rwBrInhpuP2Lx
BmmCcAxqiFR881iFOMm7BWpFcd8dg0XxbwoXsqi5Ha7Ilt4ei2180B+oXhWvtH5kc7nI9yd26fc8
sdtZUq5VATJH63V7xS0OzV70xOdylTrSffIQHESQaUAT5K5//I1i1fJm/PKa2e+km7oOQCIcaD8o
cqRfCbfFTnufvjVHMsdqlZecbUL/4jV/me0/dWpjCXRTalG6K0tx31r1WukSt4qgqV7L+NBcpezl
j4unNIL9CKljtqauJmLY9Lge907vmav8w9zSWyutiONVCSk0B9TDKM7xntKL+wN1I6iHWFTnkLEb
5c0U1hEO8zbOV2Pb2+GgelIhO9f3yKJ/UKbGxDIGO2kT4zyIprYgSlHRe8nbuJ0ArRe3k4eRxJ3g
TXcA5ZKX0BluwGNkXze8FD6ndpng7Suoeg4C3gKDaXplgqbMXDukGAEQ+bxuaWklTy0xgar0aT6n
9ObVaqA1b58wF+bkFkfEZtEIyi1YQwsiz+x0D2iWFKing2bJyPZtguHYPZnfrvuxeCihggQLaHyi
N8N8KsDps9mkL1Xa2VqNq/DdovQkGV6ov0UNspQ/LYB2MGOuYtJcZD7RDJFSadDgE4H+QrOPH/rb
8WFGXUfw0DZxtE86pC27U2FXN7xa+NJt4tQ289Haopu1gdJWTeVunr/r8w/OYtLpVzaZnBpgkkkw
qtUQREgm07bbKGt9k25Mmw6a8e53i6WhE0vs8xNUu1VTFzRtHQak6RmDbdQWZTqipSjeQ2M5Ev/9
auxjFFLp4pAIWDm1jOxm+qdSAenCCNj19Vu0Aq1xC0MyYCBiL0iZJAQB5pdjJ5o0jNIfNLnHoOXf
bCoVTxoTOFyAx5hvNFStAFQXvZA0oO4O3/V4sK005riyvK++zLBAbTCvZlWJYhpeu4IjW6YT1DUO
7m58Lmvdnov5YZ6SyDaS6T7SNT+FCLKt64STphYj/uRXMAlfazsjaST8iqot95qQbIBB5VTbeCbk
81wfycVoBbRImaTPhnLI6ofrQcH7+8ydLobEza+HRpvEdig+Vgmn8LsYdRqQxKpBmW7YNrFc9Tro
g3DQt/q8By521UfyoxAI3l/4oaFwDjYoaPGy3KiFQEYlphfH0Oo/glh8yXrz/rqJxePvxATzKZRW
KgA6x/4Jq8+cgC4seRFTbNRw4izZcvo5scR8lD7pmjAd4UxQKC9pMHmdMG9DFdX5PgJrX1SCimfY
QVLywcLxYsdKcps3gdNEYcdZ1uWv97WsNHxO7qtlPUn9hJV1Kv0TC+DoGdDuAk+mhWeF/vuJlaDt
dQF6BrhYyKjjZLWtTR/jlLrXvx89+y6Oj5NVZc5iPERrPRFhRZsiewxROgaaRs9uEnU/gNDmL4yZ
wLSa0DkGKw+zcKNc15pRBki2Oi7XmupKePE28lOSyYeu4t3MFhfwxBqzgLmuVNLcwVqW7sUSNxpd
tY3i+3WXLucQUfaArOC/PjELOFtlN0MOmT55KQF9vppX9aZb8Yn/eO4wtxiwiXSEaHBHrkKgqwx9
LALHAKldbAfFFA+b644tvOXRW0TOUMB2DQ/ZmY6wCwB4jMwanSDpLfjsV3XpFMA8vdTOU4CXAgbq
JKf+ObkG1NRSd5QcDXoifvho/bz+S2hUnIfo+Q9hrlBp28d1HuKHWPr32rLsgXScuFx4gZ6bYA7o
Mq1rSrYKX7cxZnEfzS3lvW8O3/Mb5JvHYeskVJdW+0jus5v49bp/lymUGrcwkmFqBlX5Pd/o3TDE
fWrpaBiNPZR2MQ+ctY5g3JXJ03VDC5AoCb0RRZeBHlXBKMck62Qi1axZQg0cj/Wmf0w3MXjMKN3v
uO+fhht9/TeqM1QtVRUt9HBhXNOZsJ3jFuyqpGzwuJ88AyA2cxOugg21SuUL8OB1Rr4A9uVmweEq
I8uYINoBaom5hExZNXTSNGS4qyJmobwBfUOgEn0D5U9QrRbhb0ztLty/qFE0qpHZUEQxmOUNQSpU
lIUIrUFocnabcLrJfEzYQ8exUXfJlnchv9wXMKcr8BJdN8oXfx432awZ9L4H8RKhsmfQLk7xt+sB
s7iKJxaY3FapM7p6BKuIl6JPop0slOtY4DVqLgeswUFPe5YaMIcWEG3MupFAsErVjC3MxBcbQ0Pf
EKWQ16Gxixco5m37wk5ueBrMF0bRXYBZbDxUeNF4Z2cMp3nsjTmF5mb+2X4Iud/fZ755VzW2NNnx
N+1lfm9qmztLyR631Cqqa4DRUGgLyKfOv1kKQIphtRiHSPv+QBoTHVpLdshYPGbSfJC6afVnXxCQ
VUuEjACas9j3eH2c2+tBMKWQOc7tTG/9wjDeMfpxpzbh+rqZ5eoLpG+RJfEFEZbndlIJJIkzENSO
eTO9UBa8wjc3VAN+hiwKipXAGgs+lfC4bvcyQAEfhVArRUNKEpoP52bz0UgHo0DxRZx1OpbzYvYQ
KhMVkXNALGxtGFJwEwdHvKxjSOrcUDsrmC/Qcfkct9BLxdu32lE8GxqLGC7j8Qot9dPPrDHHkSRV
VhdHeN/84u9qnUa/gbJN7FWPIfHK1MbZBPil1/vQSrczw4GyT5HaAYltkLZbf3FsUOwXJFsxzQOU
HXNATSN+UCZHBfpx6UPX78Z/0hvLsd5LcHXuc3dsnUF3oCfIG1y9/LogwD+xSxPgyQ24sIohUkQw
ezYyxArzws3z57LjkQMuPCwozz7wyAB90lOKCaKqMIOpVuFe69W1AwADYMKqne+F+2hNhXB5cNrL
vC1JGOsDoJbWKi+JkHCn7xMzzB1xEu1RvBWKnBOuCxZUFSh4XURxDW8/5swN+0FKpxbXMSii6d4Q
9IFv1qnq/unmA8gf2ROvS2hCA6x3/nmCQBjFrsK9RazR7GkLaKH096MFLpnrdhau2DCEgiR8QQXl
gstTTwkUPyUF3yYyN2k2bhMZXQgy+VoC8nmj/jmK4zbEtFwVh5znLd3X7N3z1DRzjxi00oiB24L+
ojB5wnhrtZ8V2BCgh20HwXNh8RgQF44lcGMBemVClQVTkiZzFuaBBeLNgGR29dZ/jh+UVtwE9VH2
OvrGNn5LIct8fXXZWAEUX0FllGIt0RvAAXz+Ffty0CaMv2SgZitnWxym94b0m+s22I38y4ZFjz0J
Yj0sEQ+Y5ZSkymBDxSjrGD1WPVrq/Gbn5eFKXfkyw3yspFIa0sww0247N7kbZLu+jd7GW6DVgVJP
Jtt8LG4D08Zwg8YBH/E8ZD5bkwmdHFLTcTvoP8c+DDeWlEGfL0fphXPoLX+xLzfZdCxrgxypsNUp
e6N+lfTX/+1rUfsnadccp7YOYvz9GaAEZaNEN2n2hwU8NiCY1FEHlRSNNUwYVFA6km1j/quw/lok
JqlrAyprSkMtGGhvCXp/qNuYE9a8eKP/frJQdVb2pKUfQii+DYm8V0hh9yqkxXOgYqI/baSxa8Ze
QdBJS4AXwUY1U1+t9hp4SsOGyzHDZjzWDJMP0MqeRVGYQCqzl7eiB1JUgPZTm9gxlDQHQG5F1/yO
w978HkK/8HrkcSKb7TAEpQhxnwG21Wr20tS0I2BvrpvguMd2FYayNgctxCrqJICdMHwtI9AEzMNr
M3QrooTQUC8azo66wO8zi3q8Xp5ESoUJvHxW4dgIaGbc2pC1Ba7WCkGBPTsZOFRwQ062ofs/xszx
6nNitwvypowmeCt27Y1UpXZq5W5acg7JxeSnAX0I+iOAIdmn1EB6Q8gMWJEk6C+Pg0u0wgbNw/Uv
t2zFwmUDGFvrQidCCeTSKFsKtozuB7Iv08QJVF5upWnh9Lw/fijtywiTW4N6jnoMXGW2NiTdLZma
VZeUa8zrtxuplbbXPVqMRfCySBiqgq6cyuzoUc/kNiTwSApBhh7Ngy326N3Jja3GhSda8U2T8h6E
F2O1Rw9PjDL7u26sMmsGatRKrE3Ud2LlkM7MPK2qNFuagSsdC1n3Kl0MN2CMEDCmJ8YbUyTD+rr7
x9b/xWJ//RR2wrEYxlIVevwUcYU55moz7y0fcCE8JPzxWYDAQfURPiUmCm9HyXU3GjfCHyJemdVg
60Qh9AbwrMT3hnTELk5WVa46uLpzks7y/j/xlLkeTCSdzKqBp50bPoyf1g+AL2xlVzrarfmY3CID
GC984p+lHQO6GrwDQOkhApV+fj6BScI0kgx3yTStdkMM8qs21dcmqXjgi0VDwHigdgkiHjCDnhuq
xT6BPgPSW9IXnhnkDui2VlnDa3AubU50Xf41w5y3hoSGpa7AHxHSU0oSeUMW2nXwnKHvdD00lw6i
U0vMzkQxSup7SJOC50p/nwT5TjKzv0hnpyaYfaiMZqChk4QbY9WAVlpS/KoZNLstMu+6Lxe1GRrj
J5ZYKYQCIEMSlLDUudFgZ3ew5mGUTNrljuVNb5bml3eJZ7lpY8sP121z1pHF5BtSZoxDSs89y3iN
QfwQkeT5T03gPDAtGdPKUCm7qHCV+ayg2JsBwhRV4gPUUu7bzoy+XTeysIFhxUKFwJTB2g4W4/MI
L61AChUdVhrXB2+nEHxTQTkJTk0CDYtkkh+I8Kg5kSfgYcNJHpdreG6aicWhi/uyDqiD1jB74lBX
Hl7dhs/xkD6OzpMx8D6mCfpCU5GRLhgznayXci9oKCTtzS1ARhJIjRqPePLgyGveoPnCKXRujYl+
HV3pEf+PCHx55raRkPGhAriSPI2ArolXcLmo3oHXiI7Jga4Y8aGCyOv864FzvzZqC9ageuaS/Qy2
MHinrKJ1HrqQXHP/Zi1P7DEPUS0oQjMyYI/KgpKjLGgLlt3hQeaSu13mRIy7UIUaXcUOQD3m3LVU
z010cEEKFRtCgJn90rIVqa7WHf6zKvqk4rXhWbwRXUsUzkVLhioRSNFouJ5cKWOzF2erhkHwvd6X
BDDJspPcyoj2pQAxQKA/cJYG3iDFazzsOO/GhVwG/S7UyFUV4wG4bjJxU0XDPBMCxHS0adO1Md8C
BxCuM5/YkDX+UT+p5aEqd5NLKYV5EwE846zqomDUJJA6GIfMdwRSee1BCg518AgojddBjjvHREQ9
1HYU3QwZxoBUPgbr8qSl/qNRAtQIloHVz2yATh+jkAAxDkVnkzxTXhQDLCXkJW8BZStuIY6EcUjO
EXKcQ2SSw5lZ5v7SzLIxD9ZIPSfYQKUFHHA+fNAcqLsg+MvVV0zz5JC+LTeoA97mfno3vxTSOo7d
Zz5PxUXJFkGI3wPZYsQ9qmQspWE5qoGpD0NkA07l0kGzxI0eKR+HAYZI8ZU3p7mUQE7tsSixeUrR
Ie5hr3PNlYW5JfT5UZ13qxaYxcrhdfZ4/rHAHVVtCzmRYE+/0d4wV5u5kTvY5Zv5Q96r69jnku3Q
8+vyA/+7oBeQ+aYXjSaEQYT2Z7eP18Y63uZgxw7WeKDeJuv6MX8UuODZpXPgbGGZ95ZpzVIGgFoE
UeH8gQ7a/pid6nZY/TmckAkZdjxyEObRVGtYKiNSOEKR3AWhdJM1GCq6nv3pQXmxlKCggnKSKmGK
nTlswDzcRXmJLTrjQeAHQfoEYv4fQo6MFRSN26UNhOky848LkNgRJ1aZI6eX5bJIoONgjyRBPc2S
IXFkTxB9cMIh5YGGlIXLwpk1Jh+0UZ9qQw4fgQ3x59kHk6mkJb7qgckUuzD7UDxwYa1ln5CPcgP+
/AcR5K2qbJvrcR9/QzFuU/txZf8Gz/3yT8OFEF1x0L6wzarMKqYmh0Qmzt5mk0OIsHahguDkfuHw
AEbL0Qvw1H9sMWch+FLioYj6yE6TDQX/RD7g9eZK9DuHP9Vy7NpcBtaXNeaoH2cQKJYGPKu9tHbU
9FXqHaX81lZ3FohPFSe9terKBtITMr0+nfTqbHBeA8AIBEQZeRMmf9NqcOjhyG9qLadIoFjQuAQk
Ab0E5l5gZWDAlmoaEqPXEzdHLFRecMC1Z8aRxBsaWbj3oHn2ZY65CJhpNNWZ0dB4b97IIHkWaAJa
5UPLeAOry8n4yxTLV2QUY2uNKUypqxxPdbfyyZryl5PZKe9KF3w3nOP2SCR58aVPLDKbWWm6vlQn
WKTHjSEcCJDd5g8zfw3xJJ2NB8OIgD0EhiXHU46SIUx+dZutB/lGQJNjrUN8JHZRj5seyfC9msEb
aA+6bUCNDGQNeMwSV/uM34QW4Ie74V5VcabwByOWr0snXjBJAn2sto8SeEF1gJtRfFBf6K9Ft3rf
qd+MbJ3rqj9IG0AAQdv1d5vzxDxztCR90E0yGK3w2bK73As2vQ+GbDrHxIUhXACrjocLfRpSTisU
Jxlb0wiUf0xgq8G1rMJYYqSgiOflx7tZlb9Kyn2a2Jm07rgUscsb78Q2k4RabS4GqzluPMnXhcf/
hGeL572y5b84FlqUOGpODDJ5KJ71KMtnGKR3UEF9+XUHhc5q6yqf3YOi23wiXGnxVD0xSvPBybOj
wIsXWkvHFe72RHXySbGzVvDMDyDKICdQ2NlDlW104bmUyao98C8Q3I/M1AAaK5laNFygJLkaXzJI
JiT9rm1xFww9Cyw8jY5pUW0fTb9z4V28n1FlPMr9CFUcZs1LMev1wMQgxOCXtwXCWYIkqmOsgw2w
L35RuBANd4VPlfu+XN7FJ5aZhZ/znii4S9CvPbioYI70G2R7UYfjBIer6IvVYMvzIx3e4beE/kt4
f3nOrLpY111RCLCfbHrofNDUq9vaZ3KcOeHVWi6gBr828pc15hQDwWZphFH1K9f3q3zV+8UtveLz
2u7L0WQpMsBnMsRK2JqpEFKFihKWiB+s3qfm5ddjCqNIM/3vL8wUrzKxdGrCHAhn0KXBBAiTK5oO
KsUGehx2b0b1q0mkxp1rom17q1Y9c24Tzkm2eEOCGroKiBY4pC6YQTQ9UZUgiCNbyZ4qApGj/KmU
IEc99I9hiTHL0bjTi85RlRfN4PH1Lu2ZU9uMs/MoZWA5h+0s2c+m5I3CQSr3iXg/zRbnzk9vG2cH
NibmFAqUhnSlAlQPEzZyWo3pVGif6qrb5FtaCwB0aM2lGbvwCENzGBbR8PJF2JhszASkbmtpQIVB
HxpfL+pDKZuPYiZvATbE+FqxVmP5WzGpt3H/FOYiuBs3tQiCxfBOV3NbHQ03ACiiKB4lEMFZidc1
ga3l+yh9yIy1jJtjKWESz3rPRxHk1hFoQFaBKOHGoTlU5HYQIEAXqYBuPMYGWYmR4FnKoWtBudYq
jh7dmUCEkdx0c4XY1nSfyRqnFnqZDYAEAq4XhS5EsApY4/kxEKYNOMrMvj4+PMC960/JDhddT3FA
LZM6xOAFMD25z7/smUH25S+YQ2DGBgwSaEgB60R3KWZMPZRif3Na8eIBc+4i+/Yf2lSoUuoiggnQ
ZeDQKw8QBhMtYj7L6EVCYIwxd7QgL+W2ThFRygyavBw6DcLLFA37rBPd68/iy2s0Y4q5I42NWQVE
g1+dS9xEcTvNozcH1dVRsgS63sKbiVe44hplckCRAcdSWUejI6aBUUepPQOqoVQXIH2UwNrDyQSX
TU24iX6EhtEJYFKhCXQeoZWsVGmuDeC+3Y4zhq0nJ3+AgLejJx7iE+1+qkVJCjxJcevFtPXg1q/X
V/oI42dj9vQnMJukJkMk6gF+wugIh7EEMNwhruq04LK0dXfyLWBIVEfwWlebIG43rSUgpH5DrJpe
Sq78DnbvAM0HbGI0gvxqfJRxACTas2ypn9e9XfzEJ96y+0Vts5pMwtFb4saChirEvKZu5rPlU4UO
AHQ3HJsXiVgGtSvOZ/Dkgo8UZfDzj9yKKhBzU9qhcz1+9jvlbtyOHtm3+NL5DRwGKD96+J2WLo3X
syVFL1fBHAXteUmofTLxPGlTqYUEhoE1coJSsJORB8K5zLGAnOOEsUQQMMKQwUSwMNWDCfmxz9Fp
Mr+6a1dFZ+MtCV4LpDx+sfMiSiDxiAYGOFd/6bgwKWiIktwkqfk5aLGtB5atkfekMDjb8rKBp1CE
BaYzID76f6SdZ2/cWNKFfxEB5vCV7ChLloMse/yFcBrmnPnr34faxa76NtFczYvBDHYxA1ffwKq6
VafOAariCBs3OGE/jlYSuKSuXpWc2yeIJj5HX8oTb2lGzylfT0/9F4T/NgpzVyeGYY4KlCwChIyK
CcuDhClTIgfDNbOq+mPaftm4i8sfcHEldGjnAN7Dl4nAjyVCGKqkDhYKCwzgV+3U1U4tOTJ+hobv
0Tm//V398ggxAC8DybWh+b68++XU6fJkYi+mZGuAYYBpFTbZ8n9obl2n44ItYfMiaDQlA50rYmF9
NtBS1Y4LyfH/8Ki9uoWCJSE6hc0kx5Q1UaPkaeW0pw6alWVGqX0vq25/rB+6x23i2mtPLVgVbmWv
5SAhHdY3HpSDTkOZZJVTpMPgtOf0kBwRpty3wWO8939pXnpqE5dhh20Q8PWbfvkhfPawETOOjV+7
PFRSdytu/X8vf1FTdDLGNyjUfFr8Z7Gfv8Vb8PHrtwE2NcWkTEsiB+hZ8DM4bd8E4r8cbva+uivA
F7au7VZP6na/ee14NVWDIJHovHB6Xq6vCOV6nMIhcM2Pw0LPuI/24QE84x3P14WV8HG7t3GVWvEp
MnbNTB+sEwrNgEuT8hjznmr8iORGgt+8h6A3O4Rbpfgr94JwGZhn3q3LA+tKuUfTu9iIR7DUtDVc
k9CjbU64Llf/wsFYi/fia6fxiDqQLqQTzdgncp6EgAd5/T/jNnfl5+wIbcwupu5w+B9Kd1endWlR
7NebjTPVdo5F5zOEHWd1r+26h6Xj1u8xWcNBtD1ee/0gF4wKfq2bDbir4Dl2gx823kYlO80fl4r+
v42WHhF3KyxtrVRwcLM1qK2EEISbPA/7hca3PCjoAC9GmUatPdlNva0A/8KvcuNADcHXNYkyR7Ud
JG5dIGVQn4N31JNOVDV38Xk+7Ir3xmEhzhnmzvM/+sfoNDwosIjmZ9iR3hsnI2Mr+N/GQduV7JBF
Bcr3MyS20efblQ+pLx0XUeGFFkSSvyOVRol3/vJFvS+B9f6rTLQZlVa+g9eXVPzaJjP0lXRgI+Oz
Sb3XOSR342nZxpkeiItei7c1e7Zc+6tdRMaAcq8NR6AICYobzaxCk11cqNW6Y0tsko7bU57XbnK5
l6/sCG5Sjk17zjTsDJ7lzvfpLt7Vp+I+PJXHrSmGq8EzVbAlfOrWBH4kqLAV3s9wjSmnfqa/9648
VffmQT4Fh84D4ZRBE2Xt2sPI5Fd9HNDaMPdvTWouf4joASR9mpi74YcYLon1eel/L0NZyp22L49b
8i9Xo+7CssUUSnF8poULrC01TgVR5physr8bHmZyKf9kQ6Rr0kVcbIPKoF2xRIvBi4xj9HmrRHd1
raCJQYoSZA26TEvieBk2BlOZSWKrCca+7H1JR7w7RB/a41Yt6So6YYbEkakfSPMdxxECIipJ/uBb
MHXIAWSavhwyhtE9MWj3vIyvbri5Ky8nGBPWpOR9ImndOME0BpFbe7IYB0/j37fvzPKHXHyPL0YY
al/yfJMP5nLj5qGgATMWhRu1vbRXNV32+nH6xX/9MxgU35sgsB7bdHfb6tVLULAqRI2sKh1Jh/3Y
hWgxN92s7cafs9Og0RQXUvkz88vwczsk8PDctnvl7wS7QuAYysrpMoNZ7Diy73tV2ad+t/GyXj01
5tBgszZhAzeEK2IUtTw0ITGiB1hZtP7BKhKkyIKNB9IV+YK6LOWVHeF2zGGe+tbQwBhK6htBy9X9
WNpo846yybHPUBFVH8NPmlcdis/RYdyqUa8vUzMYAmVmklfU5b0po0xVSwvzTfE7LM+5BSyh2wD7
rn1thiLznQFaY35YuJto+RQTIrOTl+S/E4AZlfM7pi6TVBsTBde3Ypks51G2DGJwbMKtYOBsLCo9
QUd+MO6nSjqDZH7zt8zsqgElroPzgPBVSB6KXDdbS7Jmzxw7r/IRy2o+tpL05s8KK0C7tGWinAxa
sDLYrdkOeQq3vybPuyKsn+cgRylrHD8rYfpRD40tqtTra8CcrPkiM0Pajsra5TUwYkOupLplvkn/
SxmejaJx6y3i8GsXBfcXSlEmKoWWccVRaPvONDFhDtVibzyZPSFdq3Z6Fx2n/EtjtTvLT95+WvQj
KBbRwUPcU+wbWkOu2VOhJ26ZZn/ycC52/VT3XiDpWw2tlavH43EZzeHUePoIjrCapSEZVSdx+zwr
HytZGz52yeRszW9dHxNygQoUJjpg7IU98PKYHHmCOyigWB0b2c4vPw0NEh5b8xqrRlQSOzoNxsLp
f2mkGuWG+ILroeVc38mlmWWukdfMxwI83CKQvY4gyMYvPPJLf4zpc8HNRkMe+ZMeZu5oma2nZdWX
MFU/tebwuQvLAdQGoK7bsWPV4iI8t7A1UOcT9rD01SEK8HtuVPyeZ56OeeD59Skwjrm6RY++YUtE
w2VGlnMHsTX6QKKa9DmJzK8TwJXGV95Zlf3z9tLWTo4V0R9bhEDJpC5PrjO0wZqKOHMdJT4U48mq
op3EYNU/sbLkGQBQHXqMl1aqeJY6W2rYQKedPLmGjGGW+s+BH8en25auvyp7mc62KcwwY0+ydmmp
Z4mZIhXwd9hF8DOTAzSbSDE+3baytmuvrQgR2DeNMDd6rAx6+s6G9OV7YQ/OO2SN3qoGSj2EpJa1
4AbBMYiKLjUPT1+C/NoLxgzAuHS20vEjsP2N8LG2IJtBBoqi/HVVdHWCvIiHHjOW8WmMnuTmHG8p
/FyZWOrjzILghF4GbIQ9y5MuZ1hfxUcYuof2zV2uDfsgVI9vPBrBjHDVZmWI5FjGjF4b+7H7Ow4q
Lw6iw//LijgiZPtDHA0qVubIfoTYgbnA8hwqypc3m6EIDvsFB09UF6PR6FRVEUd15k5T8LFNk/Ok
jp+TaRM/x0dx8RJA0BzXhgoIKYSuiMlDMbQWV1rL3DpPP9Oqea9I9mbBYYln10ZsmYxhIZUVkfhV
RNA17ZJvps5APHUVlXdHD+5aLdg1eXzIJClyC8vzy3w82PpIl00OzLe6B1YKiaQK8JcCIJ2NS/fg
l45N3m9lbmkzqJ2Nv4pg2kjPV+45JthISG8IhoZ6aWI01BBhVIeA21YPefKlH6anYYsP4CpKLOsw
Frb9lwxClDPkJVwHOoODbqE1PN2kY9Hx9I/Lc2mPZyfYyJLXlvTCOIVrQLFGpKNopqnzxxBu82wq
/6hl1MMOn8H9Jkdb7u4q72ddpJKWQ7YHXEEMFG0kR1AeUk0wFUf6miVl+hTRMm6YKq7b73pvKebG
l7y2k4sMNmgUIjxV9cvjKmdTCu08GWGGlnd66++jGa0Y9U8oO8fKqDasXfcKlwVqfGOGTt7HC+fS
XDtr9NQmM4PGKp4fu1qvnqc0tw59ltPhz3r5XaSH00GujfjrTGR+mOWHUeVT8eX67Z7y9U8RM406
NZ0+Vfgp9vR9ClEA+jvz/3q7/yISg+vne7fpkV6u1qrVekRSI3clWU6MnVoZ+uz6U1SD052aYt5I
3lfP8pU54SwNNZKSunOWsDwr8CBLfvQXY7aJAqtIX9qu0xRm6M08obYod67SjuVY4WqBLB6daUf8
6PVQMvJI9gfPsap3emOcSFzPt/dy3QQFrqWvgKcU4qelNY2vz8Ho5bb2ffD7x0nbqpGsfn3QDy4o
O3SpxApt1hvWFOfj6LXWz9k/D92+BUdYWBvu5LpzsOwWfRj4bWxYnV5U3l5hU9VJzhslwHsNktR/
keW0PJlai9KGktlHoGFUCk0fRuYaHHduDLzGRnMKvLxKTTgfddPri97fgzMIDtrQbonJr3o7hyI1
9wC4giPEiLCt7SqfMyTrgcE5vzpezla6CZxcEmsxHJLR2Sq8h0REMfFOOwPiBwcro+J2f880icaT
etYat/umHlrmebZYydaWhdLnwnGlw1ukCR+HHfWZntr56IGiBJn2OMx0HDaPdinMXC/rv1aEW6qE
RUbDGz6Xznbqv3q513cqlAG7Xh7rvV8jwT7mSnMOJSK9M41f4iQaNq7XmhcwiO78RZ6hig/rdlDi
WpFySiFz/bkdJdMNEzlDAj7399VQ/zKqzv98+9tcdeuvbQpB3yiCzra7cvTCc3leIGiACOnuBB6C
LZtI/TVP8NqY+GZTtaTW5IKSe9GGjwzx6p/quFa/3F7T6n1RNAVfQP3lioe0ypqQmdISZp5C5TuL
hnJftXq4M9M03oiKawvCbVLj4chozopfXNLqrVLqgxdqClj19r5Wt8a1100sU6ALiSUZxmUkyrso
CeuZTNqu/WEXmTxxzdHYUE68RgXg2OjL/8eKcPsT5jwhUOYZZT7kZ/mZMe2XLkzwVJwX+BokbBsR
77oTs1gEDL1gXJdpZmFdlLCSUulM3oc/lG+Qr4+79AMtYDTAFuUbdb/I7FmeggjtL1Pzog/xSX8X
7rcnOtZuC4EP0RKG4Rfa2sv91eZRKUqNCpAS9cqp6ZxnvvD0aGnFBgHJ2kHyhiSfIMySIgqGEqmV
KAgT4xG5RjcxNBrP1Puvb7/7vILBqr1grMTZRyvqqz4wDZ53Rad4sFYlh65CGd0fu3TjRXI9L8AJ
ItG9iLSp4MfEAp1WRjpKB7wXmn1AG6b9mQFYYSDN2RMV3anz0vl7OO7U+6WLpm7c2NVjW3jzIILQ
eBMJ14eUIkuSbsxcX6PIGTonBU6XPFZ3/2A/UTDReXItIqnLob4K+L42DKYmAalOy0j1uszM/sS6
4pzC0t+SZLwGrrGffIEKWilk9SRkl7ZoattJMclUtJwanl+FxHk/haXD7HMlyQ+BMVtM3TvGh3CU
B8M1q6gFaer46j6Upvj3MkYv3VlWqz83UVq9q5mJemQIINpiTlq7yK9/p7AnLbTSmpRMbH33wxwe
JpoQb950KCCRogZxSdtBbIymcmEW0oTgYM1kHPPnRRCe03Z0Bjefpje39WjUvDYmvGvGKtC0ogpz
2Fm6T003notEd8dg3jVOuU+6eeNCrWweqCTGx2RwNtcU4CXEs32XsWU4wPxj18fm+xJuuw3vumaF
XJvtg0pzIcK4vEq5HluW75DMmLp/H41S68b+aG4YucYrsHUkZSotIoMSmTiAm5mq3yca0usS0hBU
R+b3VQfwak4Lr8yYQLCn94DNDoHPsKrcm1+DLtpgiVjJ+wF64bd1A7UfTQR7ZdmIFGHrQNNpEUGM
cR/qzEothBR2//ZQTy8CdnzmETQQrMKWTiFDlJaPdmkTDh7lW1fqi40NXfFpi5odKFKaEdgSsgm4
JOUgV21WU0bPQeQrbq4nz07ZbOXwq4boS5FlIs0E4uvyegRS3MZ+zMFVE9R4Wtm+qxsfEu5mfnvM
oxTGs4xeEf5HbLUN4xAERpsVLh95cJrs5WYo8VbnYe22U7Ki40ZCAcGa0JAKtDZwnBkgBU9Dr40/
z/a32w5pyX6EtwENABiKCXUOVUZhv/SGy69H9MetiNHj6k+dOTu1CLD1dx9mu6463ra33CXRHqVs
k2ILkipXndeqAElcmDqThnXBgHcrPRTz+6jgLTDUA8MicTptBfOVPSTIUeBe6osodQlu0BlNqSnz
Hp+7m7xpn++6LzxElhRskQQs78zG2wKmrO3qQtFDvkLf1xSve+q0ZuWrTe7y8uvccFjwoXF/p1n+
fWjJ6q4osq9toryVMlmFJp0WHO8QmNKJtUKYtew4zgucr5ugVrezo+Lv0Cz/vn2AK35JpwgIFpS2
AS8DwVlYKRVQSSsnLx7eRQxfG9p3WX+uhw33t7qDr8ws//5VdpLxdRd+zXecLQOjslGdaDX/QBDz
RAylZ5/Jf6UJ2nG3F7dmlWr48uCBJJzS46VVvvaiyxZAUWvWlmdVan7gd0h7zU7/pLbsfwqKStoX
4bxFmbzitnhomegf0FWg7rnc4VfLlewBerMIcBFsMWepzR+hO/N4Mm88w1fWB5aXrhWvxKUMLhxe
5ttNUUvh7GXBvM/tcTdkp5bLCd/1PnMYXcJD397R5eMSvnfKVpqiYpKemUgPWdJDj5PEBDWV/26t
XzB5W8k3PgVFk3dW/7ONNpLnFf9yYU/42LuCurEDtt/T+qZwpXk8l530c8qm90ZdPtpytnFP1x57
JLdcRw0YON+dcGWAJVSKJKmc3EP4lP7WeeNZh+KuAno/HI4Fc5SUk/b6fXyqvepDdmg/Ik+5v73J
1+NDlMRe/wjh+ii1IwdoqgOEu4t/52f7R3yQR6bSmIAcd9UhOOTSacPkSutoeSQtPoBWNU3Kyxur
FHkYwBdQgByVfnXHYJ95/gnRoI/bnFUrDvzClOALFOKTlg3z5BXl31w012Sq8/+5GuHalNqQlM2y
moUbyn+uvHAnn4vz8DSd9E8btla+dYfoR19fhmIEBMjlzmWpPGWSDeqtmPb+MYNgIf+6qBnXrvmo
Hv41E77Z6Vv+UOE7vDAq3JCm1v1Gybim46F6Vr3poX9n7KnCfdIP2S7aaRsNt7UXHwGI9YHP4Nsw
hLyiKIOBoiMObfDKe2YIg5O2Q1nJcwDAls/2r/l5PE4naSOTXd3aV1aX4PXKjSZgnOtGDgq3q5+r
+NcYfNTxbrfPT12JgBdLu7r5tc/DcJq8BWgLGZJZevZH6bN+p3vIH52pZ5U/x0/5s3NkShKMcXdf
RQzh+EC4+b/n279m7dtgGsxmXBvmPOB5lytO236sYi1Y0Fg2iGe/+ODX8pZ7WVsxA2fgRIiLjLsI
WWhqKDx4em05TNnrmLC+WygbsrPkReRQmqfts8fu5xY2/fow6QrbEAubcEWgbSlc2S6JcshP6Dsy
3HzO0cjLsuG3aqRvz5qwQyEEKLGOrrAtrE6TpqyX4lD2rOCHPjzF+dfbR7S6jld/vnp5RKodd8gH
wyataaCH6mZnjfZXvdkIfFtWBK+iG0XUT47OYz9qP3TJfDfBf6z68bfbi7mOr5ebJRzKVFSalgTy
7DX+19aCH4zmYWQvaeBB8bcwXteXW1GBvtB4RkAFXyIYG9PStPvcmWivJdSfYeVytmQQr/MTTIBS
R8QX5ME1Si4IZl2OEEaLz/S1QKrXe6TgNpHqqytxLJmxf1hsyWsv70Djm7pUWm3uzn0FM4b2QY23
MpE1E6CrQEoSjOFXEUKYk/tJ2lsURoxcPtW2fB9m1dsPn4fof0yI2qy9X9qpPrKKboyPtOgfZr6a
ZowPs6/utKbaAByv3LWlKrHILNKEuFL1UKEwacEB8+HI6snpFTfKP0m2/37SmQa3pA2/vmQRlxES
ee//WhPhzb4BI5CTTjP43Ogg6V9qwHfp9LsKg4c0bL3WaHZv/pS0RTsV6DiwFP5xeSfqtIK5G+pf
T7VDtDc760MpO88ANZ8qJYiPVrj1El656xcGhTyqaNNUMVpn9vQ0/iVT4wnoQRAmYWtwnTH1EvCT
ivT3/2+VwrVUG0Pv/SCFGyFpPL39bnZPURx7Vu54YZgcbhtbcYIkVTagWlNGCEl86kN83htSBKeZ
ZddPZRc+F6N9bxr1820zK9kNTbgFrETlh2FCe/kdr/KMkNIk7gqshH6kLl/8cL69yNDvR8/sPPVX
+Szv4v02B/B1HL40u/z7V2YB6TWONlXL8tp3chu7PIV2iVod9E3wxKoprFEZQjWTgfNLU8Fk9IHe
zLPnLMUgtN7CJtr32tFgjOj2Zq6dGTO0sPAvIDBYuS4tNUMjF/NUgsWXJVdPVU8ai6M85YfbZlbc
I31T3CKkltS0ZMGM1WVjkKqYGTQrPZit1XpZU3+8beSaU5I4j4dcQNDMsYOtvFxMwZclgRCUGQOh
pjbuQm9EfQuNEQ3+Cv/Yn0NYXhdVgGHn3CnvGHnV7oO79N3wrXiav5eedA5aRjT/QSrFz6L2StGc
RqCoWdv7WtpGaV66Tl3av5Ry7Cift8WXsp22JlFW9hn0BP1tg+ortWRhn7Vc60pngAullWs367+a
/dsTHUryNMYYcyFfE7urlaQPXanbPCmq5yI8z37vZajM3T7IlVVcGBFcpTYWYaSpoOuCavgGZ/qP
yACz8A9sUNpFvZGbSc3p8q70QUPKrhOwpdn6oTT9bgrkjQi6EtOo9VCA5BlGSVysQybz0NZDuYzS
TFb+t9rqDL06SfgcF0XuEQxyL1Lk+mTksbER3Fb8B5YX2VL6F0tZ8nJx9TgrWeeAMmsILnYS3CfD
OyUYd7W/xcmz4j8uLAm+eMwix5wlLHWqcQhtbTcl9W/VCva3T2vVDOAVyjxkjEC+hAX1ianEDclI
7oTdOakBYvnO4H/MuizYqCmtnho5ogw0iMEh0SP2pcnEfciK/NafTJiqUvk0T0N6iEZVOcoRZA5K
qzKXbBnxxoVZOzacF+DAZcYL9vfLVUrSoCRSh2m5TAzPb8w/VqwfGnU+lFm85ZJX8rulFolYKuUr
svDlx7wKZ76Nlm+bsaW6XCnf2rC0ngclK9t9O9UMsI2pLdUePLh0hG+f5UoidGFY+PIQK4Z0lU/A
VTSLtysFygP0Uf0pmRJ4uKshO0pSWLq9ZqJgk3XzhgdbO98X1h1gkctHKbjIro7aYaQf5kqWb4GA
jBk58rJZVb8r/jR+V0Mn/zuylepjpRrhVrhdN07LHw3XRfFQ+DARFE8C1aQprFWGeZgZM2kRCDFS
qBjbMvUKOUANtIuyQyNXT7e3fdW0zTsbGPEyZSXUKvoAycMGMCMPRj18TstgPM0xFKq9xMRaIw3x
U2mOELIMU/HptuW1a81tJvAbsHRcUa0zMpY29YsfjL+Y0R8p/DpLn6fE2bhXa2YMIhN9Tkgsrr6e
TMmaQO0con8OTXGhuqpCTd2PXX/4dXtBL8FBeK2AM+c1RhUfGr2XROTVt5M7ZRHFOQFK7aPTbFa6
ZwKNTDT1KdQQSLHSPvZ6J5bdUA5PTV/89m1AjBnEBjmjm6mt/Cyb+leRqc+lM+doqsQSlYOp9ZxO
NvZa4VuIlfLyZugV3t1ZUXaTZFI3nPrHLNwSMFpzBEBoAU0trSVQ35eOoGBIUqkm7mRbJuO92lIY
HUEMfky0gkK+xIa29rhV1Vou+tUOwhRDRkR56Wo6k+4kMAKJ2GgqVuHRExr2TAik59sHtRY2zAVR
CpCdpEVsE0dxlY4M6FE2K2N3Gj4Z4dfKSjfu3aqRZfgX9AX6xSJ7GBHEGNKADyvOigPRC5BH601b
rdu1DeNZwzkxn87Q2PJ5v7pyZgjpJWkQCGGrM9+pIBA/lUypn/7BhtHvBvrA31fop5ChPhpThuyl
qukp469e+ctsN+mw1ZXDZ4CHoSzGDCjJCDcuHrO26UpEuROpl72M0Y0HQw+7D2lcAY/JpG/A3GDE
bSaACrMMU4LSwMZmx+ohr+zhr9tLvt5YoiAyGAsVFVMwol+EJWYwY4MBGBD5fejVi1LK3oqdNNy4
jNf+CUOox9AsMtBbkZcf8uoE+34amqSwcRqVv3PS7l04ZE8pzPrFaP7+B2t6ZUrYYMsYOrtmyNGL
quDrmBZ/Taayf7sJXltcR1DrQMKF+6hkRSIzHCJ7Uucf42xy9cLe+LCuHdPSJuWRTyH6ZXzocsMa
QkpRzksf38oszw5H/RDnfjfAh9TldvGl7YKx9NjpwtrIAdeOCppkGidQ5ZGKLRf41VHNaUoPv8cl
hmGouVECfCEgsfW6oDhP9biRkQjrJJ0lDaFLA/8rYFGaCZfWSpVBQxL2xmX0pLs3DN/8nvoF9Io0
jY6ZbaHHEsXt7vb5icRhCxYImD0ACeilUPcSBzQ6vXW0cvQNrz1MXi8h1LmQJfgf/KcYhng4JrPP
rfdV/YDMn+fcZQfpr61enLDLL79g6WvIL013PPTluud2SLXCcgp3SGbZ2clONyuuVdVh5sK6WQ2u
XRrz1lznSvWIW8XUFvBOwh3yDpdWuyBTjC5IFU8+dvv8Cb3A3fg1+PIrOxcfYErzkkdn52zAla5z
r0ubwseSq7OedxrOO0knFQ4aQwve+1UYfdbsedzDVGCilOsWfvB2rUamZAF+AtZbZNCvhrnCtG21
JIMFYZhk9B3g4PiOJHr4CfXp2Ez6fePH/tcmRgUP7JEDOaNc6jtlDN78ose1qiAHwWvhQMWxp1yb
C8nWiJFa6Wc/wkVzfGekSbxV1RVi8b8/JeoSPN50kAbCRreqEeizkaS7yIYMqw/+zmuFqmr+4/bH
s/7F/sfMy/DDK//g2Djz3uiynTWpP1p7OGmBxBjJrD1GPrxWelNseFsRE00NECA0A0hAeJcJR7GG
NPBGKOvZj3fa4yJXlB+s/Nyad3b2M3nQjtMO8c3hXCfHdDpmxsNWA1uIkf+2DkyNZJdPRtSvMJIo
1esuzXaG81DaDyou6Y0buixvSZ8A/kB6Ky+u4tWGZqMK6tiU0GBKuJS2A8OsYQ0ujWzF1RPkbo1g
2pAhu7oqLyYhMafBCYDQFlp2cZo7FTov2Y7eJC2Vp8b6mQTfby9rzcbS3iJ8cSO5+pfLahLuhdmM
6U6fo0OZ/iUN2r5P/rzdCMNvDKgxDk+5RzCSd7raKo6Z7LQoHk6tJP+oVCU81qa5kSmtrea1ISGB
gVdipFnhlDsfiVMz+1UnKILUWx3+NSvLs4CpEYfRe7EwZ+iZome+Wu/s8lnRz375VLT/4OiBbIIg
XUDg5NOXx2LNU5snmZPsmhbl7flnjBTbqH29fSziTN/LR/PainAuepuALa4kxtgOzi/rkO8o4b+r
T82B1v2xdtN9+cXZyPvUtc0D8AUiiDRzyWkvV5YEXRbH4LN3jE58Gu9Dr/iYw/Zmfc2OwTGJIFmt
3Rcto50MMmmpeKcPNfyLxcYOXzlIPq7Xv0O4KrkazlZGgXWXKD2QE226M1Lbc2pFhcY//2WnsEff
3u61lVPpZOqHtOZ6mD5MhnGsqzHbVepjmz+36rkMf902IQK9Xk7UYVQeVA1kOFcAvqCClSsbopTd
1eA3jA/JH+f9ItzBeR5ty91ilRPSBuzRx4KfA9wHr1de55enKWXxXJS2XdP+oYzh1NpwKBSAJqMT
HBWlSbx8Gj/N0pYzvt7K12avJpes0JD9QoOAnxdcHP1UJr0r/6QDArafVYaHzT+3t/XKHA9wcgK+
94ULGxT85SqDdDDluQD9pY3WD5jjmUPrpHPU+RvvL5FXfck3mbThdcu2AjkQ52CMtDK6set1rz+g
L+V1e/su/otjZCIt8iL3SdrXewqf+zHy8rvptKWkfhVEBfPCN0HFJ8dNG5rX28ieBVP2jEbfxlcg
jl3+a41Mab2MnkD8sWz2q0DaBmaj6FNZMKNcT9IuKHiSPjCmXSre3FWN7tZSVQKcMq2mZrB4Ruuq
N8em90I/ijq3pGKS7/XclH/ePuSrq0z3axkGxy+AjIaa8fJ3jWOe9dYsqZ5vQ/RsphTMPqc/bRAM
wQxp91aFbuVOgXeFFA4eLnDnIjCr5mEYj36ieb48RdJTNFpO+K62oUP6OQS6M21c4eur9fKlwpq2
MIYo5GmXy1MSSwJjRHrmf5ceux+QLtKStt3+XSq783HYGV6ZuP5PwjPCTu50n+3y4ybjpTBp/G93
8d8fIZw9qqaWOTp9ttOPUKtCdb1weHfn7LClvXt9k+ka0ImhtAUPMoWcy9UWPa3pIecwHa31wsZy
tTcWZbjGpDMqU40Ltnd5IV5aiJNAKkyT88taFM4ZjFGbjQh1/fi8tCCsIan6JIqCWvUGnUGIJwXi
ajP6oQVbiuMvV+1VpfNqKYJ7w7VR3dA1agl9AO8wAzIftTZ8rsbQPBa6hjJ90KUUkuvfRO7hiBCY
f7r97V3HrcvdFL8GfVLVvspTjb64/+B/jGBltXe9N06uvINNc3MGV5Ta+teadaBjyxkqV+06NW7r
rpwyDcjiopZcHup7xx2Oi5xfhXAGMs3egsh2/tqa/l27mcAl/mNYeEfojBzhDjAM7RoV+M/OsNGi
u0pslq18ZUC8mEo4BcGAf42rJJrcVkn7YN/II+dbJEXdMsWlV7AFZ00RbxQRrn3apWnhxg5OU4aS
tmwqibH/1DD9ZHdbyOGl5nJ5W/neljlf+OSA8oj9/aBogUtOI0zx94scJQTI984xdulKbQ7tX3+B
l6aE9Rj6WJeRERb0aZK0cJPGBKNEW1xpD6Qcyp88W5TSbn8K13tICgA1LpEB5q2rR58ZzfUoJ4ru
Mb6oJd9Dyr4BMOnbRq4vIdGX0V4SRabGUEK/dF6+T9ujkcBBj7Y6ndsBAvfKSd/YeV8iPbEboh7w
hnQexHeST4dLJk6jY6c/1dXXpjnbm2jrlZVc2BCOCByGNhnmrHtacu/kqCwWX968VRcGBOeomwtb
NIVImt3wbvsfOntj5ua6cHK5TWJ530ojWgj9cuJHqzuGXrJvCpDw9Un6Iv0ocbworcqK1/7RY28L
hrGWjb1enljhHP1GrrMW4wPyOUuBVfrUui00GNCZHLbeXCvfE8bopS3MxVQcxHJqWs6M+mBsVJ6z
tHw3ARYLg36HpOvu9qm99M0EL7FQbQEA4gENfkAwpQ+9WXQxx9YfzLt+1506z0m96Xk8V0cncI3v
HQCr+MfEG3OvHhbk/cna+A1rV/P1TxDe8GknSfI0cTX1KdvXfuAF5bfbq1zZT7IbB70CxhdJJgVX
38h62SlJb3h2/DnsTknXeBFeMdrCBKz4JFrJYOM4tuXVLGxmrQ+BHyFN6dpW9EiH4FSb8V1ohxsb
dh25IBdayu143aUeLCwHorIutsGdujlaVnPHcH9Y7FS9cYfh25RXGz5wJefA3JKAM/W5sBsK5piM
qGs/HA0ms6zHztrVL/ju6F7W9829vNvW91zZxguDgq9ikK5R2qY1YRXO7gMbXQKn/aSmT7cvxZYV
wWExZB+WcIQbEC4535Wq+5qHaDoY6sb2rdxuFkMYpkkHTbJYD52ClBwxqGnCABb0Vc2Tor9vL2T5
ocInfGFBOB/VbybTBNyDX2zPDfNy2jE81cctHfo1VwGnFbh4XBJjq2LfupFDc5bTxvDGX8oBnaRf
bbhTvdDr/viluwwBS8dyH1KyJBdNdniuw3AqNxswL/j7q+W++hnCueUD5CVdynKj5/ioHkN6P/29
dALgcHAO0XvnW77TTtLeP8hIEbr6o+/WLto17/u97y7SxpsKGivbD8c2b7aXZ7FINe8MamRWCbxT
eUgaCWJldhnM3o9Bnm189ytujPrRfy0J7qXs2yRADczwUoZfuqD9ZLXaxziuCq/Riy0CAJHvZ8lK
LqwJbrm1IymnWsX3cWjunMf4Q3ZKIdyJvKLeScdF1HyrrLJ6w+C3JTGnl8mkqwBs0o15CAG54Wk+
Vj/Cp2k/HJsviyBJ8bCokMSI9PwavqXviw/DY2h5+T6+22KuXvMKr3upwh7DgQPd+KAxx58yjjYN
B8vRzqO8RRq85hUonwDWo1d8/ayycjkCaRqgrOL8UO0/Sb+R/a8tA6Iy6u4wzAOkEg5vnJQhKSyL
QVbbiu8rm2LFoETRwUhG7XDb/azdShO6u+VvanJiZyRBKEsN04SlBCT90rxzev0MgMczI+f5tqnV
Vb0ytezqq5IY9C6ONZWYqssnKq5wVT+a0xZR4BJdRP8CuQ49HuC+LErI+Ws4niAWX9B1cwExUZF8
CHzV/wC0YHCzMva/O2lpPNplVZxur25tI18bFlbXSHOhDGWoeoofj4dyKqJdAzOGhyDeuOutLn3z
KxS4FiPysgn4DTFZIW4Eht9LTTQoFPDMo9kjthVPeyXc6gIpyydztaGv7AjhfDTqREq0ETsD2mHJ
z6JQ9pMKX7alvXdsADT1/OD3+qGUi2Nebo0j/R9p17UkN65kv4gR9OaVrkx3tVfLvDCkHomeoAHt
1+9B3d1VEcUojHT1MhGjCGUlCCQSmSfP2dozeP3iY0IsV716wulxW0rdYCleX3wuGOAkPdHx7faX
23QRgEzEAqbzZdjccYubSY8d1IBdGQUgZyn91lRR6peP0yh9jureJWnpyYBPukYnP/QoGt/+AVsp
AChXMdyJIg1exdynNGZapCMwF0gB7ON/UgBoRu/+vFqI+dELM9yX1Nt8NqZFVbxJLvcA26JFWe1u
e7L10MLEBwIJhgjxtOenSAGxLIEVMhWwDaYPVqjs4130yoZjs8DxRTfO1iVno1UB+Awa1uhRcjfO
SIsMHdapQv2lDCAbFU6pCWiDAp4g2erurKn7JgGzWVbAipu940/QfUcxYJIOUjLcKXb3ctv9jd3K
Lj6oaWDaG1cwFwMGTYlGSqAgo5Ym2EmHrL5zMsv8DPpVKuhob/rOgABwHTwy6E6toymponjJpFrF
pmHKtNO9hr5m/Gl5AGQI0krSkyQ4JmwXcoEAHVrcrrh0ANrhBUmkSqdmGjWq1+UUemNT9KphBNxt
yETdxJB6X49FO3ZzO4GNiYkbOQo+NbegmLLVM71EUDVPk7/4CiQVrYePxasf/oVu5JaDl8bY1724
n5pULZtFi5RzsZQeTC8OIKwLDoR8xwr4kQvdyMfiJJpKYj7w6wqCPZ0xD+FdyHMElAbQZVOGIn4P
HpnR/lRYgmxi2wB7/UHpBVIYXFKUZV2+zDJq+J0NIHT9T2MIrr6N0jrDrYF6g2FGcCtx5zDHFEGK
Vx94raaF7orWbp9Vu3GCOCtIOBQdBr5TQGRr2hlhmarVnY2OquCltnH/rn4D52Ult1heB9uzjEcP
yiI7FfMbeYEJs0IENN7aKODFsVHUQ7cUG3O9UYom0hYKfQCIzUoHOXuuGtklPXnUTSAEDQEEcuvr
AekDjDvgPqwOsjaG+nm82BPGQwrLHnZjUfSn3qkLQW62dQcCf3gGFp0R2pwZsypRLAX6EeHE+cI6
BKig++k/TCU4EXi0FSUvTPG7JR2l2Rk7XLd9XuZ3VVxBkdga6kM8W6ICGQ8yZM8guGWjdw7XgAnn
PlXnVLk9dVTx5iMNq3v1F+jQ8qMTmK/Lg7JbvLxmfBSPhuDIbbv42yy3mmCHsqWGwsWoNSDKmBv0
HgRj+i7tzPn59p2zVVjFTmTlZ6Aocedw2YssdXmMKreK2X10cKP4BOg2qAJcJ5hDNWxfysGNy7N6
9h9zq56XFwAXlB7BGQAcBp9tJ4oTtwS2O+o8L/Kys1UT+vZ9JUh2tw4B0BeM3ANpxVUa2Bb1aFTs
ou9V8GDayj0WU9CH3PpkgD5AQA8zuCoUWNfnbI4cU+ukSfVkyQlSs8dc2XDsauLf/lwiM9zOiIkc
VTFw/14/1FBBqwdy1HInDcCPIYqIW6aQ7wEmD5kONJK4iKhJRpHE0Ar28hFbQ6pDvYE81ZwLKvtb
0fDSDLf/oDbTIlbi2szTyO2UgyTVfmVEXmMghIjwBOwr8JflpTFuw0XmmJu5jg0HtEoI0nXXKk+l
dZ/PdWC3YBHO325/rq3Tha3NFB8wy4SJabbIF0lBMcvdNOZo2TLSF5wsNz0OP+owC/Wv6hsNmOLw
rHgWplpEL6+NdQVABgcG/MmMmZBzFR8LA2KMLJJolXpctOmL2pIX027UwLH7wFKVaCdwdmN1oQmM
ygZuSqDt+Up70lYLxlHQ2Zxbt/bpPfzdKX72aPrWaQ77+86PXDtsQRxuCqD3Z0ZK7sMC0CqfVZYx
x8ADN+yyyeOWkfYp5tj5LboKYS2hMpliDMYdkhH6MhBirPQm95vaGFy7Qq3XmlDeKfQhDxOrzsKo
IY4nxfq7DdWWp8WKYrceCca9FSM79nLsQ0vIwuN1Ln2aAgxqgp0a04fWo92VELfoP4FF/FWqW3Br
VfHkLmoUSlb8C0X5fIcOJUbScyn2LQBjF2K/l6n5FUMxi6vklbKnlQ60fhoPx1rPULipjN7F0/9H
1tevGRl/4IT2/tihttKWBCwh5amYtE/DlHijZZ7KjD6lWvmzK6B2W+Wg2kcioxoLtlsmP/dJ+5R3
xmdaDxCM1f7i1YIIDlojvCNQAOLTmaTRp9GeIpCFys/lYu6UGEO1GRXkZ9fRCAAgkHygG8EQSHwz
VgfzwGAkjJSqSNxBGb0ofXLIH+oFsTcX9g4a5iCZQR7KTzT1TpRmZocPMGtQ8vQgYIenu54QrRfE
8Y3MArVcNtONkwIcPZ+XLfKkxuNUoSX7mOzoR3XQwWiOnhs9jph0VFxjxzRmta+aICJtrKMOujm0
+1Ag1K4KdsNop9TJ8cZ0hqn+iSIvxrVMiTwhS0TB8HZAYJfR+lDCR+T0oIsA9gfDwlzwc2RoPA22
5ukESsxm8dE1WuqWEbiukOdLtfG6LJHhlvkgiEQiw9zjFphPvSpa9DWV2j4ssfxWJ9leGbWHMSP3
VQkhbRv8OzSXD7cd3lxcREBcmTbIaPj3JlJF1Sk0NDOn8TW3wj69X+w/zjOwppi8wCikgdIFT85C
YjzUlplx7Nl2FC6UBhiDOUACtAr+3BdWN4PQhIXiCJ/6VtE0FXEPFk9DHsETvpTK555SYFgBThPs
yfNAPLdRkNJCiQE1mPNownqjYEivoRMqgKh5LGnuLdKUxq4cTTTAm8gMEk0tH6aRWL6VZAk6uFP9
BJRJ87YMFd3VxJBAH51i9jZazOw5i7XiJXcwghXhj+Wi3KQ9FaTGbNvtFdKvtzcGdzELg3sdNST+
ugMFRDQpExhKynK2gsGRpn3RdbJgca4vVaSsF1a4xBJ1fhrXgM+5icSabvY31HTf6xhqobPy2Snr
yJ0WkRDltmfIHdBuYWQ5XO5AZ2mxC7lE27IvvJ42mOP6uL12G4kRmh+Y2kLlCXRKV/G8bY2qN6zU
9gx38K1X6RFzcp/jY+61QfWQPIx+slfd6iSCG1w/82EWTUyI82Ce6mqOqo9STe17XOpRiYtK3TXk
U0cNNy1E09gbBTbM97AWPWpeGHzkcT2J2mkaNdCuYGSYzuA2z92nJMzPKPMODbRvYoKajXrX2ia3
V5o2bTqpwCTe1Azz7JKu/6EbiebLgPFBKQr/B4HRRY6WuCZIEt4yC63pfjAykFgtIqKCjaVeLQD3
VMHVV7QFWwCaf1LxINLwPG8GkJxai+AgblymK7/5ksDc4gNYJjPlZ4Oresub8yOTfOVHuisP9KEw
XOUTJpDE2+n6oKwNc2+kpc8nPc1gGAEUiXb+RY0iwUkRmeDeR8PQJkoSZWh7ZUWA3OXQ16moGHwd
Y9ZucOddmpuk7jS4oe/iPTkOT3iRe2lg+4bhduHoM4mX+qS/0JMocb+ersEYHGbhQLWNyh80jbgc
wU6NdEYsrwHzcNt78sAowNKf8U5HBoQ2wH54lvcipt+NJUX2g22O8jekJ8+x6eJRFkslIPwyhehA
8884tS5UNAU78vrxxfKr3xa4g6i0c07jFqMyZQb5k+JhNp5qzfCcirq5IhJC5mXTkbVCUxAFPky4
MZr0c3Huwh9zdmSAPWcbo7CkcMG0nb84rgke1cNwNxzTt/oBuXIwhvS9P6h7YZV946Az5gck5wab
+uPZqbuiUbU4VxDKX+eAPNQhOZWe+mY9szFc8LcdfOnw5wBhTDszHRRMyp3JUNYZQ6SRbMl0fMJm
gCCVKbuyLkAIb4Cf1ya4b0gtI1paTBB5LQarGexvDKZDGiR+tc/ebTfaS89VUO2aO1GKvpEOrS1z
kbOvqlgbSywo9WVPP+nP+svosRdCnrvxN8jnBA3I1Qs39vrX1BddkVt792JpDa4aX0ZDoQ0ZrOcq
ZM7eDPnJjPe2/UhtEdPLdboMPxUMt9hMARgAvfVHVLWxbwcNV1NPCjXIJ5o9gyM3C9U2EglxbeDY
VrZ4XdumrFp5UXFGaGju5iBBeBv2Jgh4rZ1+X+9E1//mmWBtJ5at478sBF0cSegdK0Cfj7Vbab8M
A5kohdrRW5ZRQaDZtIMKD97ekJIHIdHazgSx1MLpddtbcikwjE+5Yu16ui+yPxT1OccYwNiAukdO
g0o4ZyifqkSaMkS0BvxjEeplhYjjcssVUFgB4wSRDiTl3JJpjTL10LWAptf8kBa7KEkxaPhdpYLa
+karAvVmBGcEKrz2VX5qdDZgQ4kROoZQC8EclR6j+/KgggISMlSi7tzGYWLjvDYUYTA2j2R6/X00
OlpTane1W0ugfwTVGZ4qGWnAMUM/gX2odVHVmsLbufX1scJm0DEtBVI8sDTxNUd1GBdJI2bk2eRD
qb70huSj1PnHz0NmBJzZcAq0YzyrMHhdR7lqrAi8HSjqjQRKT6Ber6Q/zn5gBq9d8J+zOgIPUzFI
BPlY0NV609KnILaUv8rgGbq9XtfpwNoGF+jJoDnFBD0kFIUBY0xQSLcnITm+yAgX68C2i0kDAkea
rvaHZXxVq2V/24/rAwQ/QIZ2hhGhCMElo7UK3LiZVg0I2Uz5G9Sn+32bZpjxVxZQNnjNPCginOCm
VxcmueRUHWNrVAon8oo5LCzTrzqR/Na2hTMkEDHhCss2oAMnazn6AXmJHU1iYu2UoVf+OIyypftt
hTumVdGp+lDoEeSfHdXTZqq5GdbOo0YL3pRFEkklbB1R3LGYEwX6hJGKrsOCJSdGOcvYclWfPeWT
BBxEC/VX0xwkwebetMSEycGmJqObycXtvu0KuTdSyWtn7Ru0lj5olf1AIeb77b239ZkYtAP1WQ1y
5zrbmxf3nSWnioLghnNaSChmNyEEZ77+dyY4TyDyJRujAxOWnL1ISwZlcE2wWCIvuM+yQKDbGtVE
QiTAwCfJszdSpIf/zg0+EABgsXRTLHkVVipXxrCq5f/uY/AZnBRTLdEJTKRJ67hV6TxLqS7quOCD
rkt2qPb//uA82VHaJAlYSGFjbloMAmehBrg+NIyW8fm/Wi+e36iMW1uHCJ/kRWpy0qtOc0u0gfzb
Rq6vaeYNUBLgNMaQCA/7NGoKOTUzkzw9qxsMsJNHRSMPlqQcLT05ZfVf3NCX5tg+vDgtCTHKEjJT
OJQt+WIqsQ9tre9N84dsPcjZ1l6x2HBhptR0kOWXUwPmRPqeZUtIu1qwmzfDC2RRweuFwRfgu9Ym
qjJ2TFLIjUsn4pPlk2M3e80UaettWUGxDgAW5FGMsJGzsnRDgW6GBBHyyM0rzLpqKPPoueD4bzwS
EJJ/2+HrSJg7MbtO6eCNP6HTNAEJYchuTTHa6Ccgr/Fyv0T7tBbcPhspKewCQQq8Nuak0cRc+2eO
EpGTHh+qNmsLvFKOWmmuVEbykx6VzYvRKvQHgTBe5pVRabYuKar8Lqc1JO5Tw8lE77INQBaDjQOf
BAIn5K78jJGDtAtKC5LkycfzU+moH+bQDOU7EeB+o2K5tsR5PqF7SPspRlv0tU5dpuxb7sz78Ytz
BINXKDS3EeBXjnEbiQzOotYyHIu/q7/m7x0weqZP7vGWto6xp+8lIcj0OiljtJUA5WI4HDVInss8
rUFQozg5yCkApCHKj8T5SNXOzZY/jvmXdtC+XG8hradZK89a6lcLvKvipzLuft0OkteLtzahrE1E
xKBZU+qpP6dK2MjdexJ1n/7CBATqUQvEAN1Ved6aWtmJGjnz9TENByk69a0paKBtVByxow2NkWqg
eoRnxdoNuZTLxpLH1IdwromhKWs//ywek7ALTddJvPLJ3CdBKQvO+HUIW1vlMsxIx95LVFiV59q3
oi8NGGEbEbnoRtNhbYULx3bn0G6yYCU5oGNEzgcqdjGs2gHk61MvDUWFOHZi1nkALILjwURPHrUB
fjQWVU4T9VsDfh3TvXZH9+UBxN6hiOZhY++B95Ux3ykwBnzJ+qOh1DpZVAUJ04zKX1Dg8etNmhb8
6e5DGGbqJQD9Mawkt8HB+zsvdZsAnmKPT8CsnbLZv21ho6i4NsFtvsWplzpq0tjXqscKOy8Ai82j
8dk+6I8mCuAPzil5sBO3vNeTgAqn+K6D0do6twkNqUN7KJsbt1fM1FebZfCyPnnpiu4lbnNR+rF9
nV6sJ7cbc3s2h2XGeg7WofnVvwPeGpBd6gGCMvqqnwTC+M6Wb70b1w6yU3iR8cx4mhg9+4Kjlz40
aCZMd+bbBzkQv/gmwqFe73xcXYzBFx4CVsh3LvQqrzJqYDE75S0eGghqp43jd/jjjl01+aWtzC4I
tBofkMFasFWvwwkzDsIf1LIY6JDbqq1cALnRImMY+/EZijvf5Un6qAgVFMGvj93aDLddAfVdMCaw
ICUmcHSc7VOzLF9vn4lr0h3GDauAUgjYHox8yNxHy5uEUbxHEjByYyClbubHz/S1fk1C6t7fk8HF
+IdLdTcK+j3BrhGpv23cCOsfwI7N5a7JR7u1KmQF49F5zd7i2GUCI06g7LLv9B3DAi4Q6IJIsPkB
L5zmXrN6DvJkk8Jp1NeVZfQ07U0XVra2ws1qabn0qgO1ppm1sJKjy96+LZEbvZfHJAvHyetO7X4O
ZSjv7XPqZdDGDkSNtm0nocoEinyk1fxswiCj+mTl2D4jgrpb0ab3pjq+hzL2y+09dP1+Q4UVCSvU
YhgTIK9yV8lgoE0cO/WbpXf19tWwf9h24w1D6Zq2qN187RUzxgrVqITjzcNF0bloprabccmW/Y88
ARptARe0/Xzbo+voAiPAZ9rwCWLf/OQ4WkAFccYhBQlU+79z3Usgnlq5PuBrM9w2lEoG5exgpgHC
5z0Fm3cIaR8iwF9vrhhIGhkKDOAzXk+8mYHvrhsLztAFsz/zuJ8p7rc+EowGbOx35s5vQ9xJTqJo
kocB7uDh8l4PrpH42hcjTIErqcCO/CvCGw5jgDbE4D8VPxtBanl9vcI6lBHYRwMXOf9s0mju9JR9
s7hv/RhNZbU9VsVrlv68vTc2PhryVngJKmCAS/ibp0pTqS5bM/VH5xWCDJByFTiy0VFGTxk9eRvp
FuYaZT7dmrI5y0x4woRH4+hhUH01GD8V4XTnePm90roAazU9BsXmOxNqq+K8cmPLXP6C8xP1IiZL
Wi6nWo9fQBb0aOrFenNo4xNr+v7nawm4HtSWLJB04SZax/7GapKxHrE1F3P0IOqjibThtz7WpQEu
WtCpynKHwBGjq5QgIUkcTFn85xUlFHsu3GC/4mK5nNLMR43Cil39M8ePREs8RxTNN/rSayPsm10Y
IXi1JQ2kMvzx2BVu10D7yy16PKGgQe9/QFrYdsf7MgmUX63pmmBbEPEXb71vABcBXBZNVYgI8QBL
MI1PuNPwCzD/PQZRA5gKBAaAqUpMl37PABmThP3wjfQAbqPlCUItwCAx5LR2e2wr6GjUaQ26UDth
2q0L5ggZlKvA1Khru/Sl9LtF2Drc3DgXZrm7eyyWQm5TNfX75qPKY1cXIhzY1ltnyxhuwlsY1OLA
joA8ee1YWuBI0Ahvt9ZXQvv7eKoTN/Jzr/cVb4CTkyfaQls+oevKlC8wbQQO6rVFEs+q0Tu4Ood8
9BvyQovJv32e2arwPl1a4G4AyEohPoMex1/Kt2o4xdmxy2yM0pteVFfekO5um9so3dkAFCIRQHvX
glucPRCS0E7TU3Imayz3TMG7D7MXDICL89Tr1w0mMDVccMBLodXPK7yUFPwrDeTCEZXPwyRe9Trd
WUAwNGEG2i2Ba1vfivWnNDyH0dDh5RmXvMmAldcJUOnkDWv6JUlFoIKtIH9pglu8JrdGSdfbAhWl
dmdhZL1GAa5TvNvfaMMRC7RMyNkYez/ixnrTVTk0+2in5z5UV90o0tAflYK/MKGB0MNBSYmR1q9N
2DlYw7PcwHAJZk7a6cPG6MVtCxtLxTBW/2+BC0IDE45J0dz1VbU8xik5Ju19VgrS6K34irQF3ULw
g+NBxpdZOsOWIyVra98APb19HHdgXXkxn1KvfgfrpAcksPTPbb82Pw5Ga2EW3AIgUFivXD4uXTIt
Se0TbIGxqO/xQDjcNrEVwFFMBEoBGTu6rTycWQLJGGRgMIvXBVQ6gu4UxALmk/log8E1WdgQVhiH
ItK4rQ+G5AkjFgz9C7jx2rHajrUYBNSZL8sQLLZOUPpx+/mnwLWNEI5HM549DMkCHDVb3osrObb6
xHFmWJmhEQPy33PFLwFPT2LeJXt6KjzrTWBy07ELk5xjqWND6TCHSZA9KqHmM1Ca4dtvqCWlXuzJ
UOpEI7378TeXP6bSMMUJ1hzbARJp7es4Z4qWtknjUx9TI4z9tPSisA1sFAhkPGQTIR8QO7bcZXJp
kU9Ca2j8OYMRl35f/aykFKTH71m7eMMsggltHjyIxILTDcNNbNOsfcOtNfZZqqPwvesY/R5oA0Bf
5ZJDd2BLKgYmbZ074JIYvTxG9YDDXxscMntqSkw3+RlVTvWMGl07h7d3ysYTFlAU7EomToO5Du5o
TyDKA/wPq/efJ6wU9KG0Ez9hN483KMFwI2JSgcGE1q4oFUh300EDafOnJZyD4VA/Og+p4UEjvnDB
0xwUgHBSEd3fRnWT8R39NsutIDXIAioPmB295G0CvcMOv+AQ7yCt8ZAY7rxPBBfytqM46FDgha9X
wK5eSgq9WRCdGUw7mg7xke6jcDhCFtrLwerp2ZgLxjSp/+ffkSWKDhjXz1Os6/WdIqdDqVjJfKWN
7hYgo7p28CkYS/HZvT6q9vUi5a4RiZS2N9qQWGEL7B0AgDGpH26FG22cunbBpGVxmHzdU/asDan8
C96vzeMHW6i1MCoYHMK1iwnSHHnI8C1pOHyh92pAnmPA3ydPs0E+k/vgBvRuL+pWFGXCGJiaBA/x
lTypk9BRTlojg2rYPoY4VW0+MLjof2eEOxng7KNlWyjEz6KTpWQuAU2kkVt/ZcUGoBLtefD+c59p
zu1mVqSu8bt6QDUMyGyXjFCXydpWsGjniUE+IINJEYgpZCIIXdzdk0NdJpPtscSZs3cm6FV+9Ud7
p38fGwxXN16870/RV8dLD9Zx2qHhqhvgnEIErTFzLLqPtiLo5W/hcr7KzCHiEGPPxF33oSllWFlE
MBu/Vc8CQQgqm+AmQXzjMbFRmQMknZ5jjHqM95Xkg4ui3hsvBlTSx8HFHBHms1Ce7u4wBGcIrnqW
U16t9oV1brXTITPkQVJxKWWtl5X/qKnlMh2QTvtWWyK25Y02AEpNoLA6l1UZbnV9Bi0bXHJ43gAd
CZ6ew+KbHjktKC2oTyV6RpBrP2KEQQ47EOGPnzNPxAZ1viauvL2wz8WAeZxsRJuh9kEr+cY0VyAo
tq8P/QMGYQ7UlU5ToLXugrZc/1h7xY78xVwKKofoCQBWi8ovpjzXK4AHqrSMY4TiGjaU9RapIrjm
BtwCFjByp7L6iQxa67WFpS4iOkRAI+g7DUo2y53WYG07DNu1O1UTkvtuBLmVOW4DOW1TxKpaZD5I
FzynUfwR1/CMZ9LtMLcx/wW3gN6CXhh0T1GjWbuFWcUKKlAIptkhBk9lDFkXUJR+NjVXfzVdPSzD
Yof6Tfnjtt2NCMBIpRC+UT/BenJmB9AuEbAaZb5aPZmkC4xSxB+7dTHBBGIA/gCNwwc8s4TAsszy
QiNxC9WNkxN56HcQWb4vulCOjmpI8HaRBJnb5j6BRQz0AO2P+UzOs5qWee+oGDLFJOWJzNFJHr/q
FjDEjHN4mV2rKR7SiAZVPO/l6UdWd8GfLy3SYXQDz1IcPGxG7cvKdKoCz12EN4Jdk6iCGvfG0mIE
kT3PkNdAcI6nrrSbJIfKCWLrufrVAFvsgiEmOkietrOOarQ7i3sIYJMbOQ2soowDrUiUm5F6r7cq
5DAwEUDxelJ3jJgfek4HRswPDav9n67g2hB3Ky/ppEAqHmcvJ+MXpYM+GvQGbpvY2CbMBhgM8BwD
Yez57y9en2muLwOGbdErpZ7lLr4exEH7GSR5zm7a1bs/r0jBnMN03pgEEM7deu2IPFkluLwhnpei
/tVqbiEcR2RvkvUlsDbBXQJVrNQaLWEiOrUHZS+9EMmdzox48z4Xkflsrh9WDQELrySmdr12CAQE
UkMGfCM2IwzxyPI537XB7Ee42U/ijOU6HKNfhBo2qufQIcT2W5ur7KjOHKIWPuQqd5ba+Eo3/SqH
rhQkhOye4hZxZYe7x9RyASuEBZ6SsmagFlJ+KFmsBG0z7nJ9FMSq61cmnLJVDST2oDmDAODaqTpL
FDgLUBV7FCn7fDeGyV6899jeuvIJtUrQJWoO5hy5c5vXA/S1e0hFppbsqk7iL1C8aM0jqZK9ZIqI
MLe+FIh7UK06wzB50HNtjK2mU6P2Je3dBhTV6T4W5cvt07tlg80Hgb4GnSNguNYLV8x1QZ0Cl2bX
ojTaj4EmyQjwImLbcwmKXzl8b5jRGAvd+R19GSQoQd64oGwTfVMIyjZQUYBgzTF5i/eg6vYspB+B
+lhC1+6wBJnroTnwkAQiZpeNxzNeWxc/g0t9JGdUMEmCn8EIB8Z3xc+/MWWlwRtBaK0FRZCG5PPt
Fd4oEQAfgAOHpA4xCzwO6yWWB6cntrzgkTe78Uu6rx+zMD0NXoVh8afsX6BKNk4elLJwZVtQTUVY
4UpkaW4bA9AJhZ8ZH8OiAjUjQ3fze+98ve3Zxt4BiSdOHIRgUY3jS3GUtMrizOhE5PNznhfgKzr1
vajkvRUeL63w5TcDpTfDklokP4/1G0jV94w9YUZbHdelmD3hOptDKey3T+dOz8U+LdXJyVGgTv1o
sv2ELm+d3Ig2xLYNFBmQWWBCi885qqi0c1Kaqa88du86XhjJqwWYEWPPjz2IifjCmhGLS9zpg1e/
LXJbsF6AX7MyUC/M0rBbkgc9/6Jrql9ZPybgDKNScq3s1QDRO/jqXsd6/zf75Ld17sYpm8SUaII1
7ZvZ1WLLt3PdteH/bTMbb0f27X7b4W6cUlfjfIz/tzMGvIxroHpqgLDevtcLbwoYD2Xs52+q33rl
ox279rf0z0dxofMArATKt2g1oLKzPuw6qa2l17PEV7L8Tl/Uh7aWXcUqj2pcBLf93ToZQI2j7Wii
QQc8LGcrGZMmsiTcQkXqku86Rv3JT+XFdIGK7VDw/IvEC7yGaHQCwo5KLt8WMou8G8CxCXB5boMb
H73o9G88ujBxRqRcnL6+ngpTk2CC+mDRTvfL3vS15/TNAPUzhiYF+3LjHF46dN5PF9Ysh5pzH8Ga
Se0jyXqQwokA39ffCHA0BovGqjGUGN/rtuIGJIN2B2SJgxtHbzxjD6VRrw4sRioLLR3RV7ruRZ8t
AgKH3Ji1ubiCu1wh1Zw7GRdoOL73mKRgIkV4ykD2S/S62PYOTW9wOmPICCPu690uoY6Qx5D79Aso
wrwpYPord+rbPIfGEWMyYt+ubjbm24U9Po6ZJR0NBfbSd/KOwZyHKsRMxYOCCZhDD4KSaTd8q0+i
fXJNU3Q2izkqZJjAI/EFk1iKRlKBOf6cNeCii9/rA15tOogjXeVFd/EWNlFeqCY3EzI7b7kMdAbj
58YgN1oo6yWGjgheVwls9ymUrTGmXs6+JYMgZRKVGa9yaHgJjgKmXYTGHqQ215YWkhGlItV/gAWn
5WMJ1UBxpx/svk1PLKwY75BSdX+JWgssTq1uJ2b4HFLYBBkawGvDWa10VjWVuA97Y2/prZ+bS+hE
k+BBcp38wQ6jfAIMFerdV13mJmsSI58z7NYv1UHxrTt0D904yJF7wmh8rvCLenpbvukKoOEKGP4Y
z9/at9mMpjxR4ZtWdOiVTi6NPqPHffsmEBnhjoVTpEYO7DKSlhEk9b1p3KO2cCBL5whK75vBRQcY
FFzxGMOHW2t3lrkEKRitsYSH5T4Pksd0J31bPDNMjtEfI2zZ57qwxby+CM+GYw5abWPpULp5o7Ht
03Z87J25FDi1vXq/feLSBhDsV3YCPiV/pj8U55saUTe2Re2R7c13rruCsgbkklxSXmZ5Y5Ydkh6m
oql7lV82bvxTe6CuqfgNytmoJVtuLiqobzr32yzPeDJgGoEQGWaN6FQblmsN34CPCW7vv60YBSZC
sFuYwPWiBLv+Up1CbDJECMtVbLsTipQAYWMNpZA2P29bYqGADxUXlvjZTNoU0ThH2OlEI4CRm9Ze
pi0y2GTymgFYDiV7uW3wKkfAJmQDzgAc4ARDi3TtWmQ6mWFUcK0mX/XqpR0F//7165AzwD3A7TZv
waqI3Qc2zgHyBN1uAT7J13YmFCDc8jEWQgq3tgRmRvAUNYBMAVpt7VK1xDOks5H2KPUbKFYU8k+d
CDKrzQ1xYYK9Ry6OLmh1aYcWBzCFvVSVAWb5bKf1SAnxnN5dCBBs4aSOjYjzZPNjAR6FuAEmMZAQ
rM1idySQy8ZdmSjV57RsT2UzZYJbZHP1LmxwEVAf7M6e4xYbQvs1Ts+z8RKPgvLwtgnsN8w6o+XN
VzhNEByoo9PARPaJtsclgXqZJbrtr2qcbN9hkO7/jHD7jgy0IRnainhW5y+Q19oVd6ZbA8b6L7Cz
LHO4OrUXtrj4IEWS3cU5BXX8Id13eKeYB/C6Bapwknhr5RCC2Hg4xqNtfogIxKtdBh7izG+MOznd
2xjuTMDxejskXPcMsHSXVrgLI02WjDZ2Rs49g84F+viuQzdm8sDp/L30JV809yhyiwtCzQSZJkC7
cWKtxVfJD3OuAjMS4TC3Tg+Gz5F/4fgA+sflf3VlmaPW4NBq8VMN+lq6OMFfrBywVCBZQcERwwtc
6JEwMNPMMl7o1uvkoxHYuMNe20UIdOQeakVetZuebpvcdOrCIheJANt20kaGUxBICsYYarGtJJo3
YWGF396XXnFhJ4PoQOUwRC4rKjLSRO1z6VEXnGJQTEiOItKNrd1waY6LQAQKk0lDcKXPkhxGFIjC
qp5fVFPEkbV1117aYb/jIohHWa4ptQq3MrT49J2ev/al6lMTPJCiCcMtly6vJG4F8SCZJDub8Mgp
XnPJOvZTtJsMK7y9F0RWuIXDCKMS6ROsyMqkQOapf55mR8KwoS3YdCJD3MqV2pRIpYOkQdJ/FsWX
VH1yMsEdsbWvL1eMi0Ey4G5D3yOkGu3iS/K3xam826u1nZlcXOJc1CFWH9stu+nMZ3sX3xU+8XJP
dzE5xcQ9xWDEzWrCpU/clWQiC3fSCmEOg5Afc1D58XHGzCcOErYd2NJ2tx3c/ko22C1QwkbVjgtG
CVqW8TxiCclUuvNou0r/g0y/bhvZzPsZEfj/WeECUNFmeBi2Cgt59rMWlgGa58Ned4cAgsu75o0V
JUWebd5Q4DXATYjcFWP53EoOMVG7hmAll4/Bl74kmI8pvY/2FxOgao8YSvBve7m5G1HjAgsnrF1N
CegOJX1XouakKZNb5KdGfr1tYHszXljg9rtm0Hw0J1ho/f5XfZi/LXeMgxPYPPQdkn8Bjb3u0bME
6cIit/2jMa8t4H5Z0gKUTDjslZ2EHj0UGQXJ8lbd5dIQ97GWPpvNOYFr8hFwg+Owb4N/JU0m+khc
FqYYFKK5JsKfOnuKHtSHEs0U5cXApPoHRFDk+xZdN/Lj9ocTGOXfn1kfxRONUP/M2+8RS8cyXbD3
No/x7+/ED8FncQd9lRgHrE1azL/o6SOqMHdOGwuCOtth/C1/8Zkc7iCXVM7xhMezqU6GZ225A8dz
URcnpPCCwCsyxF+GaTJlTZciiaVRqFXLu15mgVpHPlUdwUiu6Ouwv7+44nVJGvumxdartcltmw8q
MqCKkgju3JJ40UtSF8QfPuLvLKpDjSSIDuh6sfoppsxCK1jurMB+jJ8w2oy2RfQAGMyr+tnxSXB7
L7KDxH/By4SGO9GSYWDyTB0zP6mjzLWJM9ylM80xmIHD/lxWSn/oIeOMQXV0qyzBV93apuB0ApYK
1UcZ9HjrpVatObXMCtorYzsUIe0hOxFnfQWIeFck0V+cCaAHAdW2GREfXyaZpTTH5pky34oNbx4B
7MfQZOw2VDgrtBW8Li1xl2hlK1QbWL+UYQkXDFi/SkEZQAJYCsDcuiN+U7ntpwJi0QBnxELimWvQ
H6I02tygB0UHDHQt/KNlgVZEA44+BE8tnO4Vv/AlJRiKE5sHnX3iR/WxMvGwAHrs9m7a/KAXljnP
/4e0L+2NG1e6/kUCtC9ftfViu707cb4IiZPRLlH78uufQ887sZrm25zJBS7uDDCAq0kVi8WqU+dI
tb3Y6QDLahumYNxeFMOVpjK8bOUz+JdZIBN25LUcYojHF351jbEov+5cK6QEKiTQjsVDv0tOCuZt
qJyS6FLnxaHt1jIeC9LIGSoTwC2gJ+MTkGFKsnWIeuW6TWrhm5r+sU9nc7ObTCRq2pVoTd4X/ij1
weoMnqmRsI8iv1vuQaHs0R3uCvC+TePOikZP71BBGIgItMQNV5ufQT/6JiD2dqwrnYqPGjXmAf3O
Uz2s9+i8eLWOTU/0Z8HXFS2bCY8xtIn1WMaygf0CpCFY95RwZPYIaL3NKzGtNzcz3H5UJgbiBoO6
Uft+XsaDmoND3Mt/kS9toIbKjfJLhgxr7SkicnrRWWFSHHM1phiFh8yfzfyAYqsn9T8q6w8u6O3S
mPwmjgY1yjrsZbU6/uIgER3iYMoNN5ZF4p3cdHRjiw2wWuYoab5iQWOYr9DNpYIFDi6zsYS6GS0B
ifpI3MfR1iITbuw0t8wa02/+jOkm08vCcgxGAOKpQJTx2on6FdwvhrEUABmglYJpvvODMErEAosG
FggmCw9zae7YpOhUCLJDvjtuzDD+DxGWVJkbXB/qzgLIP1Co/98vb2PQuk1YHasb0cgNL+Wh8zb/
LIw9AMtaEc1EVMtKEBXIdBxTBFniBs6NCcbbeynXq4XORuLl56ZpHqzK0+AAjjJ13uX4IfpKjMvb
UyurEy3RtMujXYHwysn9VF0FtWLBlrE5/Ow4tZ2UWM9ao8Vuvcbd0+VliAwwvj0WimIXhQl4Uvuz
rl5n+evlvy9yMzZ3b1RtjrNSwnv4tn7pvlt75KD+CI55V37DKBlkxUXM6KIlMZcncOXLYHX4Mlp9
Cw1vr5REqvbcq+rDy1gWDJIOWWbX2DS7fZCLu9H8UWuO27c/+1FQ4BT4M4thGct+IObc4cjU9jW6
gNdxYXxz+ulbHQkn3EX7xgSEbk6hZpXjePbkK8kj0EXJf3RmTBks2JSslh0TMZbItCMdX6Ysf61q
C3jyQUsEVxF/FeD7BDEPRPbYrj8QbzMwDDgxBV4XgKW5NhGcSW5dCTwAv03Qn7DJVKzB7JIJg3Dv
qPHpwQqnYPWnXeO1Pzp/8dvKrx+T5z86Rx9GmVshlTq76HV8neh5CpBrhyDi7l1bcTH6SQEidSgd
FrK7bJX7bNuslHEJwyqK1pgqXLCV5pHidrE7/GMKbf1n31wVSnjZHN/bP9bIXBAJJDnj92H6mqxB
Emn7Sk/v7VZ+NZzp5bIpfvj+MMVcFJ3TSJMu1djOsv1m69WPIkLaUsvWw2U7nycm6SNis4XMPWGB
n3/WK2yh4Wpv5rN906Ku+rfHAMpEWxb1brySiau7+lvy0kH6svVR5Q0dX8SI8Jk/6Oy3YIDz3HHl
WCexNuK3qOVu/moeh12C1Km+jhI0gSwAyHa6O1yb+2WvuaLxvssbjjG7c9tLP0C3uSOAYiO0OPbb
NKq7afx1ebf5qdrv3Ybyx7mVCo2v0nBwSrpACWmqNu7lyU09OrYs7yMhnSgv2oD7AWKQqL9CKoS5
a9TFipKxB9uNvlNSt7/N/NJr/OxUnFDtxWzoJB5C510+GMyCRSj3gKyA8VwpjZxRWlEMG0PnbfWT
r/NTGkiANUK+GVLs5RPNgZWfyVHEHcSNe0AuANsONBXQqEwIim1MM4+0SZC/pKfZt8IFnJAQttLd
4ntxGk9lKL2WXy5/UZ7bwBI0wcEM/1kA3pRradQTcJt31lUNpk3taOf3f2DCBG0MmP/BbMV6ZkGI
1JjZgltJXifXgYhC6GSRGhj6KFI64fonBrV/22L8c5g1e1ZUylZ0PwXWOy8e2IpOtIrwLx4uvHgK
tg4IO2FqBqQ4TOxJlKWVmhEfTN+ZR/V7GVQQXQWBHCXNmr+jQRrEmGo8CgXJ6N9lKwobuxYTZ/Ss
sa0uht0sda04gO6hpLjOW2y6RkgJw3IvmfxF8Y0y0IEKv6uCOBTRpHBPJnIMIEcpnwD7Vcsuiftq
lmtMSJSpq7U5OCItTZCefca9I6KCCQVNLKho2qDrOo83ZM3MPqM1uA7qZEbYPmq1K4GJor6BtkAg
YRbKAK/5uCvvsmBxs2dRrss7Ho4qYxwfDCLodDFR1azS/5frmnq9a8r1ZI/57TjOoioC9+yDFxwS
SqhqAgpLXW2T88RposaZgoW+D/5DvKtf/YIypKwe1VDHkGj6WHijCPLD+4pbs0xGIPcpCC0pQ5oC
OV+rKu8cyXq8fPw/z53Tb7hZGhNQLaOel3FEnXzy6pceQ4fRbjpSlHHmV6AlB0rQRWhNTouvusW9
fSXmqOd+RWjMYkALJK34jOebG0WT1RYNquNpOvpl9cPWoJZcfr+8Tq4RBB4I9inAjLNKTrZVxGSq
LBS26tEzQEahGy2g8PvLVrhdB8zn/TbD7Ca6DnY00hy/90FScqBPSh+ranYg7LtPHqHw4aNqE6jX
1QkKAz6GQ+6Gu+xbN7jDbfENP0vwe3gxEG8NIBcpSRMGZc/3duzaVI9tZATVdX+IXqab5hc4f4Po
VvZXV4PARP1c3liBc7/AjQuaAkKXrD1MTSD5f1IA2fwW9jWfOfKaO+970w53KuSNUj1/vbxeXnaw
NcEEBDkm2QhaEzy318pbqu9Vcd1kL2kue0o9C55z3A7A1hhzm3Vau0R5hb11FGiHxugvAdWdfsPw
bOmCNcYggGWBoXQfG7shFnxYrjvTxBp81ZCg1Jjvai6ltVoRbKvmlZyfFH10TUtUG+eGH7whgRsG
9z2o5c6dp11Gkk4ajAyW4mbqTQl+lcvfi5sRAGTz2wQTWEu90hWo3FMWowUcKp27XgFu7S7he3Xx
cNkaPXzsxbw1xoTTaYo7e9BoqGs6DYV9vDbivriapvlXXA9XqaK+jLUquCS5fZStVSYkoO88zEqK
PgoFadElUkKP7BETHOlOf6RoDMiH/lAktwnyH5cXzD0OwEZgJAdfECiJ8w8oV3MPBTZUA+RpdRPo
dy+HUQvt9MpQRVw/XF/ZmGJSASWXjCympbpcId5KMKRSF+Hl1XBMgOiSMsKDTQ8jKYzPR5IqKUTC
VPKkSN8gGnCc6vnnZRP0TzAesjXBNvUqEq1yLVfEd8zEsycVo7I19AJGUM0Obp18H7r4RjUrwcJ4
eRRopjRwktqgiIRw0vl30uQ+qm07bTH2D91TNz5NQXpFX3C0WjjvHa8PaK/Nvs3vurs0FD1OeekN
eHbAgYgsmeIvmYNRr1JbkB4MhZQCv0d5EiT4xmnGRdW6+r47NP8CDP6OzWf3mqKEAFECp8InssfJ
WpfYJgnIawPZs8LBdOPWncPu+/ouc6veaTuaG9OHQemrtzOIEvMQtEp3IygKgBgR5syc04Jxud8/
iP34iQnhymaiJHj5pO4kfe0eB7uCRGvUV6lrEMgEGSOm5y67HM+rt1aZKyuX1UJZSmxDbPUv1oLr
whH5FyfuYWE6/gcafBmymefu1VgQ/9SzDPzVsnNQE+05LabTLGdPuFogyrKSCdVbEYM8d11gqINK
Mph2P80fKnplgjYY5BI6BKuU4S/VFPXCuN9rY4G5OyIlUWpjGQtfrt80yJv2few6BDCt8VQtIjUR
zoULZsSP5TB72LZaIhkTLawWpWeS706duSN4qS47Ay+nODPDXBYka+PkXa9J343XnXwjexrMzSCf
s4LkVOteK++H0pOOZSjSoRCtkAmvkjwNoISzW7fKHgqMA3XR4vZSInB33kjjZoW4mBhnVCIjaxVQ
nCyLV4DR/WsPvtA9etwN7sPZi+9wwrL+muaj4i70ZacE3eW5cYjQ9bJT4ysOaexm3WmKRJRJvBsE
nEzgrwXPCZ1NPbfQ2UqTNvE7k6YWgmACpGHSrhVy0fASJ0xgU4IkcDuoGA89t6NJuMekGfRByaF7
UYNmp94VeI0u13+kFgIKCWS6VFzTtPC8YVzD6syydHoQ+cnkTbZHdx5Nv4n/OyQMI0GgsEYdCv//
fklt3thETVp5WSUQ2mW9fK0vjrUfodci8D+OB8AKwqABQhCoLTH7FiPa1pES5aACeARuLzAxTXH5
DNOww9xrlNsMOrjIu6h8wfmXcZSkQg0B6yD9FyIXQT4+FV3h5d0qSBt4weLMEl3rZsekSAcbkV1W
vnZbvow4RRgq/WYF83HyNdR8wTawAyO/IERxN3CzPCZXAT++Xmoalgf0KMLtr1SUg3HC+tmq2LAe
jWS0Gjv3M2kOSJp6KqT5klW9kvuv7fz6v30s5rgaq5Gtka01vl2/GDWVtX9qkzlYRLchrxF8tiom
sIPVSVpW2aDsweB/OU3PCZjuo0cwJntlWN5Gnqjd8R4BPvmhCW44KgEPyiDGD+22tNs2tjDvubjD
X8VPJ1zBKhijWK7dDCCdSXcGBmAwuA68Wv30N5JL9ADhPX4Ajvv4EYyLrlFRtVCZyX3QFc1h+tCd
OneEdIEK2Irkva1QlHTj1/5Bzb3lSoQj48TiM+OMq0KuO2odfXhXTjh2OxuzX5j1EcqacU/EZo2M
w2oLdLVrB/3wOgU/gPlzFaIt+N4DdDtSc/Dho+R5ftKHpTXJ3ANjIQHOiBw98dpHwHKBi3Gjx8Uv
kCWL9MW4x3BjkrkqEy2PQJsIybsY+E3J+WHJz5WNPp2zWyIBFx43Ym5MMc/UOq6irDexgWNBPLsd
3LH9MRQV8ivRpBkv+4BLfGwkcyjMudUxx523eHSkDysYWr3yvvqhXWFIAZolIBrwEigExQA11oJF
8m7sM9PMUcAceawnBTZU3g3BAqwqgMi77AtVh2ufRYN7XJ98F4RA3wivK8b1iTPLplwhSkvaL3mZ
3Wh5uBw4OdkiGCcNHTgQmhSzA4+ZkcRZV1m5b0Grchokdx3akDSrICngmgEFBQqqGCvR2XX0c2Iu
ZgMOWMv6UbW3E1rWs/NyeSk891Pw6IYyB/IJzFeeH64UzMKqmSgQ152/afHVFJuHNcLB6hPB1cn1
PlBqmJAQRu6Jfzu3FOe21isdpkRNwzUXtxjd7pSV751aOOCIOD26VX4w/kI0FqeM1LfZC2FrnY1T
CSV/0vISZP2YzXFNr9lFvum/NYdxV+1E8YOHVFS35pirNZ6NLBrBJIf5o/RkhNSY7s5HDR2hHudL
VF3mecrWHHPBUhCv01VJ7rd9ptzLoBWECNCSt9dF1ooGZ3geA9YxGY1FmfIOMN8xSWx7BTN461fL
qaKsvO3sG/PqOkJlD14U3lpivllWKX1S10nhAxpybyt7MvyFmdydGkeeJomKyp+58gBO1BRQoWA4
X0PjkAnEqlMvECEClHQMtdB0PJKF9XP+jWJM0blw0SmA0gG0uL62aO8X89P4TNOG5JuILY+7v5vf
wURpq9ZbZUxwTtooe8iWFwt7O/btDiwggiPJtwTVNFBLgQjmvZ+zSaGNlOoWr03lG8YPQ792WgC+
TeBNLRFdN/84oAzzjyXGP6VJasA3kxXoRk8vpoVsvdnZvvpo7Fo0hl/Uveg9/w6F+HTeNxaZuLam
aPc7CT0R/gSh1zzIT07ouBUm89IHIwQW8Qiu8tQtvoCKDRxUBwdcTWRXBLG//iqeRbOBvCtJA1Mx
BrDBAGrIzEctwJBsGRk+6mI1wYAvOWbp/nIk58aAjQnmik31OelaOwJeUIEqUTUEjdIH8roG/5sZ
5vhPSzJLcTmhYRYXh2KqjpnmHABMubts5v/jMh87xhz+zoyogq2FBtPgNoXrfFWuKahH8no3VzFT
E2Ai4XDZJv88gP0cHLcKWCAYn5mzOUkMBz5jFrp3W+dhb15VikDWlVdvRpz5bYVlVrQw6pRXJW6i
tgYph4tYQ4FgHlzCqw8FSqGIKumt6DnAa3WfmWVS2jyRW9A0wKx6L0PF/tSGKmZ36EAiUj9X+dLu
pZuK1lDoA0kJoh/ieVW+h36snImwsVGocaxkpU/I02oUrp08FNaXy9+QawOq76BTwFmD+5xnGRjr
pAEUp8AoDFeXu59Ft16nXSVIzbjnmXK5I3LiXFvsUtBPn3oTZvL8uEyZp4A5/vJC+H6CijXwXopi
gJHpfCWmEfW1lZsUz1aeasebdvM+pWQXQXJVnaZDSeV4/ctGuTfuxiYTQ3olmdU2QpjqWk3ygI1E
k3BVQzCfXbXWAO8UxUXhKplwEpuzZkwF3LJHnLZzTMfGR/2pcEnp24M7B9UREKbaFxLKUD/4dD9s
VsqEF81oF8DZ9BZzxhT30e8nwAT/hUAOvdk+29ExLQfUHJ6vjJ2+1FNpJVKOh082umXq2X+p63Me
SEGPa8ciGHVyzR/OSwMRmzsxdx/3OCCU/WOeyUMnEPM3eRJDTmHUjmtUu+ZEAkVEPMR9okOOB1TG
OujVQQbK+GrcRU23IFOznyHABm71eb9CsixCTHsffvfIjZmEl32VG61BoOrgAYaMjeXbldOlSLoR
RzCabmbpqul9J98thmg2jXvSKU+zCuEGMOIzx5CUs7IoHVKXrANTmFp1lauO/1kmD38ZPSqd9gMt
UAcwpyCTy1XWirTxU2V5ibTyJZs1QXrAO2lQg6JyPiaEmj6lIMD/luOEE4w+JxAhqav42l6Dtoan
gsSxf6lfVdktvFL08ueEFFDwgbubsoQrnxTGh2WOcoDSqOyFryX+WN/G+24nBc2bZdAnn/k11lF5
oNQWolcRd8nYWbDm4RFLxSLO3XJUqigd15im9KoHzaRb2mtdQWUc7aV78gDq/1CElOUcOMo4+Nsk
k+mWCRRyihHM3mqOwkMPVpry1AprYnwrNJPUATH/BMet1BJCPdoKfUjdvq7i9GntpCvSioY2eOca
VNbvuh7gpwNZ3/kGTgYZlVqSCx/S3uX3dG98yaGxNbyOgXVPq4nGnVAFgBOYz0wyN2uLN98aEbRb
ej970hNvVuGpzpf8SHlQUq/43vgTcqSpDxBgnkUpIC/thHm8DVQL5CTgM2NWvEZJ41QKcBaeAYg1
VBj9xJ9j8KF011UACl6Rw3Diy5lB5spVp6jX9QbCYihYuZlxHIXPPJEFJrgQCQpipZJ3rpQ+NNmb
jszrciQWbhpzyY1FvOjpQOnsAb2PYwB9k1ABU7E7+ThlhpscRYkK9wBsPhNzshcI3IHBD8oanQwG
+Ta6L7X2Ie27x8sr45pxIO+INA94YoPxBrtuxpyUEM0Zs/iUzMV3JZpeOmAh/jczjA8M8xQVtZxD
PQfnLLVODbE9Uq+Cz8RJRcDBjzEITC8B685Oz2aYI1u6RsOkLiiQm+KgkwHqkV+06EvS/RUb3y6v
iet1G2tM6MiMLi9sq258iZili6LgS6lFojuNe7lsjDDBQqrSIjUrCAtgIPjUX2vv59V8zQFzHwMH
lURzDyJTf9ldXhvfLT52knGLppOypFV7qCuO2WHqytyVc0hUZlX667IhTo6jU/phXUcXC2kV85qZ
+iqe4wUdpBYpXNbfr9Pq6RJKpbJInoq3pI0lloYuqzK1yEcZqhfK9djfQ/zaXfKn/2k1NuMSQzol
VWE5SAXW2auayjOTNy2bPGkS3fyi1TB+0cK12whQEn9oC68n0T4rcjdvhDVt2npisvvt92Eb6gNp
laFYkLcVIImQ3PxoHrQdFfQSzVXwThNYAim5IjJE9DTOryXdKI2kNNDSKBft1STdNbJwUQWUv2kf
NtgopBOt6EfYaDFB27jWMg3HtCzITlkyUVbN641i5yClaRomZMPYbkCEEgwZpJ5Kx2COv3Pt71nm
NrELckKqw7MGFH8Yuylx5SdUWY/Ci5462+dP9/EDmDuLQFUsIiZgh9kB/E/gZFohBdGCE5F4Qlu8
MLVdLHNbldIIvZdorlB76VV3xHtTBeoMQwW6H/0cj2NghmSHKGnrOydzV9HMMvd+BgUP0DKY4ELN
nrFPqoIk1kCn1F8UqLNVYRxYD9Y7SiL7F2AqTgoHaI6GITUwVkMtinXW2ewBq8ObvoAkXLfr95R2
VNzT4QTHMzOMv062NqTtQEsHc3YTKbfNkPhNBjDlIGD94+3fmSV6cjaFckfLIAdh0W4OeHTD/pAf
33HaX5trqsydhiLaCc5JPLPH+Oa86OWSZ3hOd/Wdvj5F0RwU4x+wGJwZYZwiW1V9kTtsnz0RAPte
s7Jz80Tke5zABSvIOUzkUJ8Fgs3ELFCrq3HMAN6bZe3QK4YIZE6jOXOUIdwIAmJKoUoFes8/j2Gp
axm3QNWNoeyVq0tPM6orX7W/oCz0KHqh0L92yRrzwsvJskxOAS6XRZbcqX1OK8mNZ7Dr6i9aMh8u
X5k8T9gujUkAgNdCuk6HWqVicsGc6Fvq0+q0grF23kfaWGFL0tlQFnh2Af24qKhGRbHbViIiLt5b
fPuR3jnuN2fIUpNmSSd8JGM5GYOneomn13/31p6Mnaa9/q0UKzpKvMFnNOrRccacHlSg2PpNX+nx
XBvYwULz8Jyko3r/xL/yUP7UbLcEqxMQtID20cK7sMLJ3VwMYtrA9qECz/ZLM7sbnYoKcQLV6tM6
7uwmfntFAYvJ6hq/qtwVCyrxXu5Y9odVJoSYclmYUwqrtK5qUrUj5ynP3pa78iD7za2t7bvixkgF
XRueu6JSBnklwFypbvT5SUQQmLQoLolvNBXU52x0LS3gZlQh+y/nLYPJ4A9DTOyXnNYg4FWEsJkj
jZOXN441gMYuwjP0rW+sdKeOVZTEXhYbOvmG6toimvkQLZX+940/2yMGhdtYgr7z4LiZtLP1yatE
HDAiI8xXLMDfnkqoH8N5X6Qe8kLKbZzdXw4xvHi23UomehaoT5sqVcM2ZseN8DTsosyLh1s5dgJb
Fik18WAgZ1+OCZ9DUtqLhaoSjkM1uhnK3rMPns8r06+vi4cmrA8jmhyYUyxvRUm0aDeZYGrmytig
PgeVYdCqLfoxWSs3Np8vbyfXCAj+6aQ8FSxknh5rOYNV2QIGmmQP8dztI6tzMWC2u2yFF1QMTK7S
8W7Fwa137n25kxBbJ8jVK+Ovrhq8zhj9/24BhUxAn4HkRQCl69z4twJ1DoCIEa9x1NwMyhKAfYSX
TfBQYcj+FUDSqCUQwJ3bmMuiquUSteHq2j6Sd7JXWttroTFXeIV32Rrvw2yNMR8mxkR8O2sw1uqB
Wep7IPwOtaiSw4Mlny2JiYCDPkKty8Dnp0hFibLUByrUBn+AiErZGcAYZEF8O1deKaIO43kE7RUC
RwDiY/V9zGrzvZLMUlBgwT2Hrr8UYWRCWgW5CA02bOKztcBsYCbHVTIvKbjWmsIDZhH1jl9qD/GC
RPQS5a2FytyA+8GBHvd7LrFZi1yje1FQTjliKF6jJl6ji2qW9Kyzi7Fom5geVAs3ybnrdRWoghL6
cqfSpd2OSpfSgrbw9uflphs7bNEtAsfWCPhN/j5dpqPTn+OB66H+dtD3kq+9XvZx7rVvodMIQgIF
fYj3l8xm59S2zXudYmXl44BSUZAeZ4gDA1g6oBZLuyzVTfNlcgSxgne0tlbp99xY7fuk69IUTU7b
7GxPNtY7w8oML53Jm2B9PB/E18Igu4n+PsTazy21wMe3uoaygXzMSs9Q3W/A6AamP/jZQ/8d+pQG
HmR/JN6C1tmHWebSku2YQBQW7E5NXtwskfE8d3ZodrNgH3mzkKjvUJIQ/IPOQ54vr9eXKpdzdKWH
xav3A5SJqUZIlXnqsT6VAc1UpfvI7b0sBY4QHB5+K4jJvE+5/QXMIYccRexYCqqNsWYFdZE/SKru
xtUswE9wnwNbO0ycbMu0NFQtzn3nMT+tPnizbtKbATBJsrcfFSTHz92PXsgIQP8qc+px00CqAXwf
GBtiR6DGfDDAwwnwknqvhKuf32u+hm7F/CU6lJ58qK9f1XCifEygpQ/yEHPJS4/HkHfZiznhDQUv
yhkCjTKoJjNrN5dCbuYCzQs9vcnH0ptRCrpsgbe9MIHYieKaA2UWxkRvE6UhJaA2qFj8LXyVJC6l
U7e8wZ+/R1f0lIhQr5yk/MwoEwYsYg7SYsJ7rTz5YaBEXREpQG/je9dlHjGv4ujp8jI5znpmkP73
TdxJi9wZ0wzOapTVTjG+pfqwyxKR14is0Ji0tdKpUjNbUeHnEXFt49RCrX7oHy8vhRPYzpbCBLZE
GzrTHMH/RWbDLxLLn6arXgOfjCMiNuDdEWemmGCWtKhGYqSNgjHHa3BlFmHtOSiZ6H6Pefyp9+S9
JngX0l//6dxt3JG5bVVrwJyMjguCENTKhwmoIjz3KcubXLnEEEFDuF8MQHOoIlACNhbKu0hVVLUD
Gg11DO5mQLOStXTlQQjR4n60jR3mlKUjnmd5h3BSXY8Q1hl2NlY2e91zuqNsgIZnmd74q9hhxviy
t/CqGgAvfayQOWrKSlKjKAFWnsNoV0FPW8o80wK7Uv1sYeqSllutO/QSAZzaEdP7g6b1mXnm4LUQ
dVEn2snBxPjPQUrvqrgVJbRcn4EuJXAxYG9RWfYWs68mncyoT1Yl3ml5Z9/KeX+UDDvxO4kcuko5
CDZVYJHlaLGnRWukFRBMWjNZD+SgXFd+dpvvEhvTMRqaiUkg/ZTuRM1skV3m1tctOy5bQHP81rID
WdnHpuMq0giQ+fdFF20r9YxPR/FjW1lSVjQUq6zp0bss0s4A141enuQqmoVnQ7Qo5mwYpR3HEoWE
UVoFShBfkCO43IbX8kARrpRJKQ3bce9AZdgTfEj6t9k1AooGZAyYFUzAV84jdll3itXbtNG468Gn
sP4o0hA80RgMVd30tjC9XKQ4zNvVrUXmjpjrobGXGWjlKSmv8kYN7fL58qJ4MW1rge735hYyFm1B
exawyNbBEGOp+G3/w476/WUronUwd8OkDWNe9ti5dm6jux7QzAej7HrBB3of2bv0gZj7wIzjHIyw
MCMhyZWDKlxlN1XDVnZ77WDELi0ByZjgbWS31V2CsWhomPwidfg/rVan7d3NnioSNCYtGkXb6ski
uCYKkUwKr9yF3tBvV9TZs72a0BLWYWIBzDqE5ug3ij+DtO9dEay7wbeRzLcQn5cES+MVImCYCmA7
AEh8SjKNupJawwKYvQukWwNU6RYJyH6E2n1/yoJiZ2CApfBEkx68U7+1ytxLlT2valwj7xzIqWox
15qCnNa+K5vWixJDcAvyrt+tMeaYT0B/dlqEUJaUw7Hqck+rm2Nf575GhuCyp4hM0f++8ZQi06d+
WvFcicZnLT5WKOrFq+LJRHQH8UPXx2djj3na5XHT9hhcBnbqadjFwAk3X013/msNUEcS96Y5BYoz
P2FOvDmZS9ZRPxnD6qmESMxb4dZPLUzFvsg7+DHsY3HMsS/bjMwLbQwr8kkdX1fpTnFEFw8/gv22
wV7iZJ6byepwmUpJubeM5utszD8vO4NgGWzZslHL1SiztPAHNQ8NM9k5Xf/mKKLXDa88ik8DRU2I
LuMlx6LPCqvpJqWGL6j3I96pVZiEc+zGB2lXhogYf7SqD2vM0YWSWqvGBi7sWbuW1OeWIDpYojbg
53OEWKSg1EtfpY7GFji0qLbMVjJivwEXsjpdN0VAoLxLMAhz+Rt9dgMY0mFDscB2AbKL8wMrJyrJ
+8VpXFMDMqyfg1LKhQRun+E/0HGlhB2o4ik20LjnRrJ0lDq8ehvX0FdL92xtesir8VnP1uRhGk37
LiYLGFAxQgLySNMuVk+Z+5H85zv7/FcwsWkwizmfmjEGnERye32+jxvz+3/fTR1zUagvY7VQODpf
aIt3FonqFeUmPf2SJLqnzoWgB80pWWAZHzY+VUpLe8VtYUAHCnECRVLTIDeLItePjp7X15OhSd/N
0qq/Skk938R6JT/oS0duB4x6B3lGEBqjWd+rQ+ncNIVTPVzegc9nXgPLAQVc67SJq9G4vbkAOjt1
5trMQZotAWxa1zeOA/FrJ3q9bIbntujb4r2Dmo2tWYxHAf1sKWTMwQXWAsB2v4B4CWOLGRkaAWiC
awjsORiRArQQDny+HqhMDvPcVphljXQpDiBRlz2AdmAsdpcXxN03dL4dHYBTE8x153aSRS/SYbEb
QBYtr2/bIFUNVFFFTyiRGeYWK2tHbirFalBysr1qmcMqNYPMig+XV8MLXwjGoKS26fdhdcnTLFMb
SZfA1jSoNbqxyRdpzF8yzfjWm41/2dbnVAoAUw1DC5aBFwx6fOc7V7c5yTIJBFEqykB2fGzLX11X
7Ablp12OP//AFkQk1feH9qeGy5hNyFJlJwH7G3mWwOjbkJ8NJmoibaJ8hs+XrfF8D4fJNNB6UTF5
zESTGb9i1kB55C99KCs/JUVUHuF9JkoP5UCNHFAE9pYhhQnCNVNP0JsHiR3SJhLXya6rJy0+jWDB
6I9NDe5ogXPwfNBE0Z7eaxjnYUcPlRwT8EShyyLZYan6sBsNl0iCaC+wwrKhKFXVRIViJv5kkes8
ax6GprqKuuXxT77R78Ww7cRMknSFoEXm11P+vTLnJbCctBbEfO5aoBmO1AY0E5/GxjAy1BmzbsDF
jSvN7D1Vz6/VYhUcJM5TCCfJRjcMPTHkHiwTqCW3oGtqSQI8IvqIWRXmjt/d5KjR2W8A8oFRsX/o
mn1lCEVGOQ2dc9PMITYyh5hyn+Fgoc1YhdFLhWJrax7xG3ag0EYnGshPzI9m6LMf5l1/Yz+IOKu4
m7xZPT2Nm5vLUIpKkciY+InWeEOBIa+YuEmcB//dYcC5ggMHmDr4xZgI7ExmBwBWDJZw0/4yWfY3
LZIEH5J3rEHERoUPaEhk7yzVsasqbaLEHwYndtUU0u9xcpVP8bMj241gPbzwi+YwZvLAZoaxPOaC
VHNnGiM1Ab27Qh7isXerVsvBBj4kXmqMQQbM8uUN5JQKMEKJKIvRI3QaIWBz/qEafULrbcHyzG8S
hNqbh+YeJAWnNXZRLniiHI+n4khl7mVBbsN5aJxbZr5dlnexasSwXGLQ/s0Ilf24R53+b373f0G5
Sr3+vPzzPiwK/kPUPjBTyayUgOumkzrQK5KvoGO51vaJ/7beAwWIpqYYTctpeJybY5Y3tIOpdRHM
xdCLlO6IEahBGuS7/FqLb5QcHK/UrCgl4Xornh7/LJK55dJyqJKxhlWlrK8Ns7uv1F+NfIqFrVT6
hz7vJkQAcNXR4VHmgFvpCty+RU+eZ++s29mndBclmqp5EAcpwowB2CMI7NFqEa+SF10sw1ZAs46n
lsIeE6uprXWwsUp5KAGmqoHhr1wQHIgOB3c3TcXEXABu9k8sjAoeTvqkwEXV+8Wjb+HoNX0mV5Qz
87XY5/4+eii+Cg4k73mH4UcLqQ+S5E+aVaBrVDu7Klso05rg4+1W6SCvCSbU+0QDQq0HU9aUS96Y
ZIC4gz7ypZzlfHf5R9CPx35cvANAHAKkFzJP9TwoqHY0O5Oy4roHy3mtmG4f7//Agg6eASS2mg1i
n3ML2VAXUVkVrdvN3d1az3hMZYJYymFj0TB4/GGDCaY95tAxuFKjcwOtDI3CYFoI1B7S0lWeUHC4
qm4lL7rOvlvH3qsfZ0h+a8GsQ/F+3s3P+ePw478PCJ3/IGZb+0juCn3FD1r76maqH4iShgURgSk4
bbpzM8z1P1azGTcgZvIzPYDYAbSVoDZ+LB7NzJVwXH7Jj6arf11Nt/bJv4h8vMO53XYmMuSqPutq
isRnRCYq57EfOyUYbt8uOxD34tqaoT9jk2FkRT2NMl1lccjuIKhaNh69Q5YePNqQsfQ1VNZnX/WX
vURcQAEumxctkkaOjfW2rhfAfhucEELuB1SwXEePQkjb6oIYJDLE3FpymcZFm8JnZq28yS2w5LXt
TVsZd5fXw4t0291kbqsq+T/Srms5bl3ZfhGrSDDilWGSRpJtSZblF5acSDAnMH39XdSus82BeAbX
PrZfXKpSs4FGo9FhLVVpMPgX+91s+yYGoNKy2Ov2l3TOJb5FppBwQ4GVOwXEzmIeYerm6beUvaYD
k6zapgP79+hrIuQxzaJu4BSrZnHVV5TccyaJ/W0uGB57oNxecOzE1EwJyhQzLBBjj6MR1H2+o87Q
ud2ov6hR/vn65mxqs5IlnChgHGo0nrA5TZ8Eo666JP10XcKmNqCcRaoENF8Yybw0Zy1X65RNuFBp
Fwej8tJkk5uOtdvmtWRntr0TmoPQMWpjUEvMMES80QGKnse+7mZH8qva6TfNfQTU/emlO6WPOqDn
p5v5FiHwNykg5FbQgnkIe8HoMcCAIfgMviBhzyM2rfML4qI1o75Z7oYO3Dv5vuwPzmOFdxnQyIYH
0F4PB9mraDms4r26lr9sw8pr9ANiDYXisV5E6j40XgpTdafJbx3McWbH61u6GV+vhYmeI+a1STiU
zY5wj/au3Kegiit7dCuiAU6KUrxlQmtxggfJwRURIhzD2x2UVHSMXaPt3YjXvlX8eSOIvoy1/LuN
ggtZYLMTPkEzGj5l+c9K+XV96TZcFPL3OAULdhVAMAUzYXPeMtq3kc9C1TU4DWy9cLkV7a6L2bCG
CzGCNYx6N0xpRyO/d9pdURx05ZGRZ/Ss+0Mna/KUqSQYQxUj2FQbqBSR2U1Gvmvq2O3DURLWbRjB
hUqCEZA8wshgR2oX2A/PHVLaLshmPvGiSj06FrJpgU2l0FWGrkogvWAy4fI40TwyzSGuI79NGlcB
rLhi3U2tbN56w/vaQPv5V4rgfUeSscTsIQWDPw3/ga4yiUuUCRDMLdWzJCY59obEDzbgEAdsz3VL
ky2UYGlkqkhiV1BBSVsPqDkuZ6FHTFmXz7YYtM7j4KBsI6ZKwsqYxsLSa2AVpeleTQwwxWZR6VbM
ZsFfaGRjkNpB0sd8lzsOaasTXiDDX4W3XQe6JwLivV5GQbFpzmBnQaUJ5KUYZL40MBP2NQMnAdWh
qgfPXtZ6c2T6Ckd8NIyyI7ppBithwiZFfZ/HitGhAG7nXl6cuSUrHW7uDwD4deD3LNhSwnnJB6OM
O4Zi1zSAnHBEKjBqnuKISqo8W34N3mTZGlRfyHsApHIcwd0Z+WglNTAUN4y2MvpzO+ta5Gl10fXc
Y+3QaLj1+g4Ps+umsXXxAUkHeqKADaAiEVFxNpK+c6YEyOAZ2pAr9BcAGOlD8pojuJBjkW/ZyEqa
GDo1dWum44xESNvPbtTreOoMLjKjgUNmiXfdspC1KOFBi1zAYLQWsoOI11xOfhJrf33pZLqQS3vn
YTqmYNJgfpaAXS1ykXjw6vJjDOCA64K2smPrPRJbxTHNbLe8hSoq5lObRwX97m7zDJ4LzzyVL0kw
PMuCBplZvH3SKvhyrKywbAUiYzRVksclnZPvsxul/DH45f8D1nBbRyQBNeRx0BT/7onQ12ZW5enC
TGh/L85qsKTG4tYzHg0XZIR7HvqyyZ/NDVyJFO6qoqzsLrQz5tdEPaaKfgRlz3dOM8Pt9Vq2iVvn
HF1e/+oneMdIV2tbBxaO39IpmDs8FdAVwN2msVR3tvLJL2QzDDL1lp+vtjA3DPgvDomj0vu29dNK
YThlCAQBmeffSi8A+h8XyxIIouwqiLKNqEuMumPo6EH6RNvlAUvd+mt3wC06eugaPDUf1UPmmUek
ICWHY2NhnQV+Z+knQlpefKaMiTkmDq2BQYkWnARtiff0YWHvXXrmu5seKDaeOXsgCZBDvmxApCAd
t5It6D2ldT0rCmQrN8ikfA/3yJuBx4GUnvm8EGh0AT9PHcZUkIOUWe+Gf7uQvazLansVzuNYq7Dm
bZvijroHOpzkbtgwoAsJQnyq28xSa3UAUbBW7wAODZ5gtF2bqMF17U6yixu37YUs4ZWS6C0tbR0r
OaAH0/Aw+/4z9Pu3huAG0w4lMlOl5IJ4c5vCA3Mt8x2gUggonWiRuVT+wNsHnEq/j9ySucv8FuCI
Ji2QpcK2/NyFUOFa0owpxtjuoujJ2oMg3OO3b1AYPt3zI+AOfRm0zfYuooQPhCrUvsVJi3JM0UEL
GB1/YPF+BkbFbD/oGvHZ/OdTOMtp+C1JiJjqLk0pGNcB8tEgJRY3nl1OwE9W/eu2sm34v8UIbrvu
CZhFG1Cso5HoSLv8vm1jSdVbJkJw1prC7Z4POFs0BQJ00d3prS0RsRye98b3WwvBdSh8sMMoMuA6
2q67b8OSeWkZtt5QT+pN3hP6q+RRdFZsnnz739ZPcBxOXNtd1sAgkjBzI23JW0li2rcw7ppygufI
Boczvtick+m3BWMPahU9p2F4o0doxQPH+keQuete3LLYQ8fZ83UFN3rXLw1RcCaDkZpRVqgI/R6s
WyXb9bsJMTSov9/GcIB4O3UnYMpPOySvcj85YTJNkiF+e71dWQEx0NW7HLAQZY0hc4yF8n1/6E/V
3dIdLJ983YrV1udOfEnS1gANbstBR/dATgtuPyo1O/JlSQ7+FW39xeK+fc3q3uFpUVUqxdkYvBjj
rZjMzjGbNoy7DFW//YR6UOUVXnybKfvr2yrVU/AvIVN5VxewqiUNuQCm5MORvPDdHGATq90kq0Bt
daVcLKzgadRoQCPg0OKkHAFMZz9mx9nXmG8+Azkzs11zDwy0h6URfPd3l/u/3uGtE3O1yBbLSNd1
2FLS6i5xbodKgnG/1fZyoZvgf1p7zEAsgTOSfq6O9d3kNTsMMwP6rH9DP7OOTZB+6O5QFdAcTCSA
7XAnowDbvvN/Kyk4IpQ0MjohP4AesOGoxdG+rcN9yWRsKDIxgjOKQIDFLQUGO8fTg2YMXwoTxXdT
NhcguTPe9ZZZTTuoM7QpbdUrwtp1uASoeVmPKz5F7CuLQuaEcQEJPZ0+hEAmmmo9MLruA5IEX4a5
kfgwybqJ/WVp2hhj0s54keGeMELqd2T0tEiWB5PEJ2+sCCtT76uB0TSGp9RyGy3CRsJVzD33eV56
Melnhn5hNZe9GjZ1oyhEqUt3CzJwl8Hz2OY9TwisvzdiNzdR7X1qi4/X/dWmQaxkCN6DRcCVSscm
Adk7vwOxw8lUJ9lFu+QY3pnESsai52rxDBDzJjSFSyx/qd4/SH7kgfstqAfYzgr+N4UEl2FYJSbW
UzjAzIhA7QYkSEVi4W/rLuqDcgV6joBNiFYZ4eY2LGVsC7WH3/sYA3cI9M5gYSUuegKtVxb0NxN3
9ROQ0NFkslPPdJ/VGPuMUKJB163sYbllI6tvEbsueEdo3zB8CzDryhuQsVHm6n65BynNUeWg3nbN
X4rlkoPMYW2+EYACiTQqeImRfBTeCDOiW6f854pdmHFaL7svDcDA9x40DnI0CT2Yx7/Y29+xu3gg
HHNk1cBxIFRy0lCPsmZZPlXmvcTjkJtNNiYwVb0lr0ZNvJGy3WRG51Ihx2YoHq4rtLmIq9eImI7O
KtygZLld3hKbvMCEa7LLPZASFvcgIA2KvfIYPV8XKtNROCELc6zljDCZuS3PcQ6GKqoHA9UCKzyZ
6CG9Lm077bLatOVzVqc/jttMTVuIA+JP9mgsJDHfqNcCfd3a0Y92YO9NjxyyvcwRbJ2M9dIKNyoC
ertPltRDDjoaY+w9XX+s+5/Xtdt0nyvlBFdQskrJq3lcrh8wnoaRqRwtmOjuuhRZUCnOtHRqWdt5
BLPs/OY8fLZvxhuYiKv/Gu7l/M7/JWH0b8gjgoJZFmYG1AwrF3Ov/LW0yfG98QoeZq862E/Dzvmi
np3S/csxwovAXYQ9QxckC7vxLZoNT2XussDxF1tBJn4Zb5X5T8n+iQldRf3P+SMAq6vKo81Lif1v
ECZdaiS4lCgeKaIurCbeeXt24OAcCKygANCz4QGuBum/aKEkaL+ouzhHqvUNCZbJ8PI2T8PqDhba
QXgfTjW1IrSH57Vm3dApbYGlGjmJfjPMZmTJ7sjl94l3pLqSJ9wO9chqknawWFNz9YUdqtrFvuNP
1G37oC12o+e46hk4UjiWrvOU7+AfZDpvbu7qG5a4ZOV5dH1KgR+5hAJV+zplySOjsrhwa1nR2Ikh
FFB4AmdJOP+YMCsdrUX2sUMXBrpt3Jk89oOMYG8zCQhmGrrQd0KQWBaf7dbpx0VMci5fTfYGB+f4
2sfwvj06B/Ug4w7cuiLW8gSbdYx0NNSU4hpEvrasgUjeHKbwpey+JFMlOSCbD1jMqKHrimCWh4hd
3GBGSIZORQjf+PPO+lx74QcWvN2B96FL3G7P7iMpj9mWbayFCrcDwDbjCMOOqDuMD2oPmeA0uu60
N01jpZZgGlOeWFZq4wREcbzA3Ll1/bFF1/91KZvuRcfQJwHEogpgZP3SyJUZ02oApMTx+dyVrqPt
Kfe07/Z3Gu0bFiysk2wfPuS516THCdms6KPBwJfd3Q43f3XVoxANuD20Vy8sAJffMmtWUiddv2By
6rvpJzsBex0eTvHU+wVurAF9U7IHFKisELj1OlvLFZa6qouxm5cagD1ZXqSou4KYh3q0HtSm2F9f
762TsRIlpszKKR5KNLEjqhh67tIsm/Z43YxoNZus2zE2v5NZk7U9b17/ywsQ/0xqvsMeRtBrhGXm
LNmsIWg/LbRHBq7/OQCN6M2fo5surKXAFFNVXdeBcXa5idlcx/M4gbvNoh/s6pjq3y32cn0Rtw7f
WoRwOXRza9Rj6BR+NqER3VG9mP5FXfFCC8H3T0VRzZOO0zcx5cTRuOiyIjtbdX6v5dJXw9ZRX+sj
nMEij6sIMLcFyqMIi/o7M32IpkjiT/6LFfzeGMEpq2OpOHUDxNuFeAs5Prf28r0ZqDs9mA714foW
yVRafr66OylNCE1y2LltfVLYY1ffpMXxugiZFQjvEDuZ2D8MTSXJMlcZsoPejJL0hkwN4fHB87DK
s9nAyaHjvabFx2LksZs14dfrusjkCJ5PSRwMVDIs11y9qEmDZp/cI8PP60K2RtsvjFrwcw2d6iJN
2EIqhXwDJiB88xAFNPhufefHN8RbOfDotsP71+rEfF49V21a2ujE6/z68xSYZw2w4+EP414/ZXeq
bxzo0fbrQGZ/EuMQ83o6BlYaJYKqplZgwoEMP5BZlNydy6aIMerq2IpJPSPuazUkuK5m6wdiEAwz
foqKU6YWO0dV/I7LZthlOgluIpqdGk0U8Elhm7ihnbr2X7S5gpcPnSkYnQRqtC04VgyRjeCcxWbx
ZEgALzAkgWp31qHqK/blb4xxJUvwsIbKqyHRdZTPCjDAlgPI3UYLT8R+AOUZYRHAzCN+g+yG/YEq
9nA2mgGkKJ2pB47ihIFdVs1HzrTZA8ikLXkwbxbX1gshLHXCumhijKMifwIEG7JiO3bCLOI+v83j
w1Kzpx+X3jFzCNSbMHeBjiajd9iMSVbLI3jrLoyMyEjhEUrjMWp5UE2HxixcTU386xshEyR46gjw
fnrRQpBZoJBXAFK52FlRGRDpyLhM0vLz1Z2A66CNsxqRQVp9x7y8y+o26G07aJgj0YnIRAl+O4IZ
V12B/WuDdEYCgu6iA8Y7C9dBaxkmZ09K0COpquzLR4KmBNPLTkUw3pb3il9LnrKbrt0B+wwoF2yb
6oLTLecKSQnQr/rdkByMyDkR1v0yivnT9W3cdA6/xYgYYglAsfvJwZOr6KJ+1wJUD6SMhSmpqMmk
CA4iH9jYtxWU4UV7Y9EwoIUuiVM2RQAxQad4QSI9LNhjWY3aOKOLzB9DzQfA4xOdVRlpwqbnXskQ
LBGNXFbaDSEQjcz5B7hN4E6ryQsd+9ls2wpwWuR7J2Wx3LTJlVDBJsM2tseqYWAAaZrMRt4im26n
MVXOhHfRsWJ9J5t52g75ViKFsCIsY6NVexhFVHtLzXx5FcfA1QL3xoK9VgZ/YYMrcYKpD1M52A3l
gNMjzF3Y5Wk2SO7czXDit4h39YoqUlothQH2duTa+qe65a4dFTu9PufoSPuf9BGHiin4GcB0B2GN
o/lqRjBxL2vC2fQOK32EW5CCEpzHJUTAHAKuTQEdvnem9nRdkc0kurESI9xnFSdKBixqxLFhMH6p
jkaAIMzXqn0NqGt0vu6NnXGYNM8eXFmDgUzD5byvvH6uhs0cOxA9h/eJmrhj98T0zr+uoHC2FhQc
VNIAwkcMFJQwRHYpJDHrrBgqonlxF6fo2VAGdt8rZDrnIMY75xGRDfsJXgoCQfREgR+2MCUD1kHw
IEZfqs2sYJIhivJ7WymQmYx+/alOiwhHR3kApG1A0b/UCfwdRlX0SuEW8R0IhL8adnk/KyToQP18
XZKwRUveDNgnYGQD2gNmzN+sZ7VFNM3ALt1haH421d4FT+F9zvOXQpEBZ2zKsZCBRNkPbBviVbjA
n/R0phgGqzVQmT7r06tjEcmhFZ3emzaYWcSUNwwBzCSCrZskm9RyyccZY/ijSMbvoaVpgeron6ii
PJjjfJ6c/FYH4bubxdrTXBZ3htVIgOUFP/XuIwSrN6zJmfsoq0Clqw7IoZEQeOdxHx9Dldr6XQjW
WO1zPVDz6fpWvrdLC7yMUMhALLDArl8azZCQ0RxGpXTBRnaoIgeoCwUfJfby/rRBCKilQXxrOwZ5
24GVvaS8oWiDhHJRpz9PjRW6VYTJbjPXH+dEFsttarQSJmgEuNlcU1lcuaANH89xwQZfo70j4dZ7
rxIGQ0D0Yak6tZGAFC7nEmNQXVphiqe302Ph8KfYiWYXCE5HUIv8+NM9gixgZqMlwwJZvYhil6DU
l1chNCp0emNO9iEZahmvyHv7gwwkdBemTjy+xZccnUiTG1NauVULDqOZdQ7g/+xdbdd+RdiOqaAE
v66VOMYLk7dVzFUvAA6o/YH/5dL0+qSNmLmoZWLGhh2M1E+K22m4TQpU9QGisCPnuHGt1NO436TB
xHbDNxnYyXsPg2+wAAECwnENEB3CNmYDm7MohtrlUDk7W7EGbwK/p1u3sgrVe7OEJJwxoNqab8C6
l9qyOBsJ2oArd5517o5m/CUei8/Xl1QX7+23NUXNRtfBYWmrjpg9GdBLECYNjnNr3jAUiI39pIDL
p/KQPMb/Hdsr8+ei+pLrdTB0P8KKuSMglpQI0Gm2bwBsmlJXmdFfkt5naPtWGuJx8NA7pwxN0mBL
cTFi2sDs57lDgd2ro69Ro7pOono8qndp9onPH5xS3TVj76tFGoROUNpBZgRoLdPxMAYsqJf19wQD
CIxru6HdqeyQjqGXW3edBlT4nHngcT07LQsiekZuXaevvWP6BVqnB2sETj2mu6M4AC5xOp8cdLDG
GlL9eR1UVudmY9y5oZOdB57UpzweXxQbZFnKV4ceM9Z4WpgE3PkalQ4ABMcDm8tDxM1ns3waup0d
H8rJd3RPe5syO6fdcdLuHW64WWj4M8Fcd0K8EnVD4GIa02Po3KrJU6wdYtVxJ/Ozxocgyp+M3nKt
7tDmH4fxMVN3CUZLKvKJ88rT7dOQ9mhn1t16vrfU+5AXrq3dpeUvo0xAKfbUKH4ZN6cO2IaFQXw7
DsGAF+2c8PuMJI5u/Wqc/azfpephbsgu5ugpH8Cpgq7L6rs5giy4e035J8tBXBgCG6F2e6DodGrt
lcVzR+uTgazxnKb3NWOuBnadOb3tq9Tl+Q4z1oR7vWEH/TjDQE8paKnpS2s6Lrb2OIIu0mkVT+Fg
PyMHoocnruyNbJdyzXOSc217FpBew7s4bO/GbD8MMap4t0Ptq0nq6kA3LqMnE5sf3mvz/aA+DPWN
UXgq/QZQSsDPkDLxWM9PcYoSdX9Dqo9Rd+A9Xt3lp9FwPKv/EPb7iHZBBL7UTvlgcLIrY+4ayguZ
dzP9TBrbU9MHNryOFqikXtTsoNn7fPgZzU9ldybUnzG3OO6H7mSln6IkMLOPAMLtCxvjpaPbAvK5
rb+OMYDOkm8NpslqcEXNjAVosuiBZFDYx7w5ID/p2vSmaGf00CD50d9VxtHOUi82O9/BjGcBnPak
mZB6+mryu3Rw8yI+MErccXqZ6c+yf0jYA3g43RQZ7jEJtPDeyb6amRlUBTs5VuWZpvKEzH6gpLbb
mNTFdOAJwKWHSg8y1PXCJHNh3rvKOvX0Y1xjCfpwp7Sla02GN6MFUsn4gal50Blm0AC+Iqt7v7M+
pCiF9blzO1YJflR7cWHskh67ZAU0vMf4a6lgXo+6RPlGwvFDzftAaw6FhvOJ3qdEBvW95RHBGESQ
OYQPfheDG6CFXrpMKlcHYkRm2li1P+xo/McdWgg4AFAGhGCRdqmcMpPnSoGbcy6/qPBe9vzS2urL
dbcrZAf+kYLpEDSmOQaCASHwVoaIJEOEABKPWV+daO86+nTXW9ZxzFuwks9IilaS+GNz8TBbBpxl
hAYICy6vE6UJSZKBsdItCZvOkQJowBL9opJc1KZmiAwxHW8ivyKiEZvVnDCg8JVunpXVsaFjcrC7
UfOrrGheQZIAxK4m6UN3GJjshSb2IPyzqnguaQuQnW2LGo5mErUAky1dbTTPRow5OQNMqEZ7Wxr6
EnZ1KRrIjPSHE6JdDkRetjuE8eOMp5vbp3UviVa2AgWysiQhM6LPdEjSxVixHy5LCSZURi/Lvl23
pM1dBU6YhZk9GJT44FFSp9f7BecwYrea8zLZf3cggMgFVlf8FSmHWx08f2pZVgAEHODAzVA5VHmB
6nLYZv51XbZWDK3EDshTMfyOmOTSQmMzHGd9RMATdqRwS6PEncTACkRSVZYyEPv232xlLWtZ19UD
gzr5PKZp6oBggv3KE7TFKK8kzbxp4phj/dHZXwdSAb7XARxZ5RcIhqYEndQj8zQ4Bcu4T5rq29DQ
kxaq3lAUrhnKIs2trV1/ohDttgjWmgwQ7x5THkj2rZf6uq2zCtC3Bc8AkHrvyNKbMisRRyGcjifz
Ds/kzDXHGjji4Qx+bJ6c6qY81d1wuL7LS4puVdP6Z+UBUopuEHgJ5B8uV77tCjQnxPCwZh0fAHXw
HQ/tvVHrB6rkB33gbkyUyW1VQ/Je3np/GUurOhDZHQ2PiEu5EWPOqDfwfy1X7vBa2ed9dZyn5EeY
8w/XVdyyrgWJ3QDoAZhRLVHHOVeSwZyAA50B1gczNvHR2aNQCA6j2cf/NDfZoeflUAD2anLrH2Bj
ftAk3yA27i7rvEBe45oEv957kN7OZBOaP3XbW1oykhedudUO8atn7sMvHE1LINVLJc5oY4mRtMIr
F08W8h7lVm2M2A5TLLHBmYVQ0xge5kS3PoxjNWHaNS1219d5Sx7SSdjS5Un2zuGnPdrndKeu3IkZ
iEPPyZx5NDE8wDT+cT7C1nBb4J1LKcBwxOwfXmhhUS7JlpEYn82uPFvzFEyk/wTXLLmnN7wgAIBA
Mok/0Ontllt5Jp1NhTqSCl6QsdoFOqzh98Bic9UsrYLr67fhAC5ECU6w7jVezh206skHAmSAitCd
YzzMPLvF7B+qFZJeh639AkkR8qd4beItLxxBh1XUIGmLI2hVaKeod8oCLT/WR7sx//z2hUksXm3h
7qXiMN+oZ6rDLXiZfMiDoS1vWJjByff81/UlfOteE9wZNEGeCj4U5Tcx4MkY5svGgjleOwXazvLa
p2XAoDtqB0AfJvfWI/f52bxFq7xnv1b70DPd4mkqJVfnxsoCkRhMi5QYdGGCu3RuCtgMCNMxL2xO
XbfLrWLaqxr7kigj9Uqjp5LjsGGjBLksJLKgu+mIvrQ27Ir22uR4XDfcIfnlTGj0iGXFpY0LEFIc
dChqxhsZwaVSDgvbcS473E/gCAAI/TTS85ihSfjPbQW53IVDFv8Q4ZBLOXWodU0Jq8WjODmMke2r
qXKcY/V43VQ2EmYQg/lxUFnDkYihGjojDbOZ5wqpB+08x5mZop+jmv2RtdmhtMbiXGbIRVwXuhUU
E9D+6gQY8QCSfpczY0Zh9OAIxTWAPIDfevlPtjfc/LEIpptm94eNjsutQzQsIabkAeIKvt/Ltczz
XB3ahOAKsHoAceo7xUS+n6FsYsmgQLbMA4TdSBPD5PV3zODjnMQIbkaIim4JaqoJcjCSxdvaMhAg
ODpAcdHZKPKXzmaTD0WELSubKToxXs/H0S6qPebRmAcIB4qMQNvuaZ02R9CxVvtMDdNPwPfA2Z9p
hLyQZcCRm4C0nnukAerJTD1rVIzd9Q/dOv4Ip3BMcCoBpyiEipaDez6PUcTuUu7iebNn6TfQmu1A
BSO5MrZO/lrS8iWr2ymNJx43BSS1OWIIp8Dz/5lQ2dDD5rqv9BGsCM9jUA5bsKJCL23Tm8dRfRnA
Y/CkYiwod8eoLC03b+L4D2HR/jHflWDh0UbArJFqBjac9dETH/iB1q0EsWB7rxYICXXhCrGFSxAd
+nSkkQaC1eKub8vljXGM+3ujT//iTlgYB/4jaDk/q63q4RaSUJ1QIGrjICFh0OYJ8k2Nm8suwW2j
+C1JMD99Rlittli1kZxT4vg1wALy8dd1G9+ousG1rPQRTE8vLZJjZh5G3hd76mC0EcxDeI5ZN7aV
7vF0OdF0/jbXdRiYZb6vkX2tjT+E/1sMBKUbgo0DwQKB37lcVJYg+dAzqNpPaMmPuOfYzHWI5I20
saALuQDw//WFJVucXNQUpTLGGEkLahePmf1Ylvy2oJIHkUyIcO2FbZ+2FjMrF49xN61ep/CkoCnu
+q7JhAjrxYeJ0hBT4lgvywN7us/B+osOi78RgwsOeRCE6Vi2y22ZIsAmxYvDsJo7oJUdirryaS8b
H9i4cZbRln+lCCeqaGaq1CGkmLR7GCDG5Prnv1ivlQjhKIVzFzZ4UyA85uyZDTXY6pziELdI6l4X
tKULzHd5h9sIDsX2VTzVUpZ2y8ZUDTgePiQgWr8uYWvr1xIE+0qcIqzAfwRVRnBZseJr3YwHrTEk
GceNuwLArNACEY6t60RYsRjA0Q2MCnk29TbLwSYf/5qtRz0t983weF2jzTVbiRI8UAnaigLTXDiW
vf1jbuODw4lsXEYcNnrzMEi26YDgQpOsKiIZjkPR06hE2NDiPaHObooyyWu2s3zD1bz5cwh3k3oO
SnTSUcONDUNJF+iFiCOwjuKoWG9hUlsrIHmsQQPcjn4RNse6/EMY/kXBpTqN7IhOwflnChtWtCHC
qgwbpsVg5ZpZciapDONhQxUsIQIwA2QCCIiEBPsQokmhRXrb5Xb0Ef4cg/bz7Bc60EGvm8TGE/pC
kNCu2JeM8rarAD5Ls+4pzmJy25saOEhDi+7xMBx2sRnHO7NAmu265C0VkSXARYdiBerEguQoA+qs
ow1IEbQJd5NUAdBW374W09z41yVtmL2DJgLw/6H4jqBFeFzac5IaCs1RyUvDLKC8AohnP8u2bGMl
McqD1oilKxNmL+hj9hkzqkZHIT8MB5TvC+Oz02d3WgNb501aBhOfOi8Einvwx+ohP4AkAXqTkLQS
32UGjaYupLwGmv90P8ZAjAKIomSzNpwUwKPxQMexxsvPFHyhkhZoWux0FFdbzXnA5I/xIQcrnQd+
4PGmtlsNIx9xaEo0W/yRkJugBLwMS8oKWyf2Kc2Gpirg+cZJ0+3Om7XhCyusZ7xGgnRwJBeXTNZi
RKtoc1SI3poA/XX7yEI90SxVcEUOSHaYOfEUYBNc37QN60eqA4OtS4SE2ULhwrdsMqu8wFWMNP0j
c/QfkaqhzKryP7d9kHOB0kND9xo4ZwSr1JFiBA0ZXD6oUH+kIZwjOswkF+XG+bqQIRiHaab90Kdw
iKMTFwctbLTAbqJIsmIyKcKKpRqHQ1wUMBKALpGmObNueri+KzIZy89XRgAcZm3MOWREXeYN6HGI
LLK/LmJr43UTPDE4rJoBkNNLEXwoumaqsFjRaHtE+dxORZDJGiNlQoRnYG9yZVAiCKnS4k7RPjR0
PueYBLyuyuZqrVQR/eqgI3KZIIU1v5zwtS8/Xf/9W0dytVRia09OrbSIDfx+MIreEs48PQ47dGA2
rT8DwPS6sK24BZ4bgQPgWZHjEqOHFGM1bb2s2czd8KMaqD8zIKzU6MxS7zlahEx3epumJ+CAk5GP
b90dK9mipulUoygcQrY16Lk3dNq9Ouj+hK4cVx9Rg0nS6cZomSRTv7l/vzUWQ+ixDFnulEhlZzp/
op1+p/S5rBFyS4YF/w0KTtQEQMd5ae7gvUeXXQUZ5fSqGaWrhpLwWSZAcD7ACYvR9Iyla5zX2gZz
GAqu1y1j6zCtVRAcjxIPuWIpi2HkpcuMG7NBU0n9el3I1gW7FrKoufI8mJFLAUG8lBVURMes8/Tm
m9NEwE5/ZIlkRGVbIXRNo98dOWMx8kIfM+2LGgqFMVoN0/KhU03P6GTmtZW6BUvw0mO74Le8K291
Cp9IuegUt0H9qzkrQFVIdtTrzRu6L/1iH0t865YtAFlZXfprkHgXQ7CoKGiYTFHtNmjZG9CQFOXB
9W3alEDwrkE3AdKphuDyYt6OPB0hIYIDagrNa4fcvy5ia3eQf/6PCFMI/XkNUlIlprixm+qmndVd
OLF91XPJdbopBm2gqK3qqHkawsHkIErrpgSbwzoWFL2200IajFyVbIlMjHA87ZmGhlFDjNPYj61e
3DJ99s1eVi7buioQef+rjXBGDW3W7SbHokVxeBxIiHMTeU0+HZWUSRzOssViUIoAH90LGuogurhw
yVxZtEJ/oGub+dPIcyCLts+gjSn8RtXROWe/1ENp+5VhSI7tpo4rwcJSRlHqJGWBNyGdJ7BqqOmJ
cO2Q5fU9bjRZQW7rRkIXEhrIlkcNcDwu/ZGmK3piRXgX6mbd7pt8jO/qMNFuQkBZHZLYUu6SgtmH
sP2L3DmeaQao/NCxgbk/EZ8oVxTHUmYlBKc9iH7a2ZtL0+XOPnNyD+SQu+un7f2iQhp6ytBhQJd5
C+EY5KDRC8NEDz2dK7brxDT3u6kHRQYLz9lUy6KMLXFwTqBh1ImFh5QQ/SUZidKowFut1OkxNTCt
OrXuEKv7QvlDfGSYp4MRh9+ihBgwnqvM6DOIGsocM21Ef66j9o9P9yIDAzEYVwFBtFi2jSPFYjGi
s+VlfYM+a1YXbqZaMnjD914XtBhIESDvsiT8jMXJrC7HMksmWibYlTYwTlZ2YMCaAPmVBYhDNLJb
xM3QTr+T9VhttOtfil02cyXWbHoNjgAraOyTD8boGnWOfbuJ0EiV0nO+NwBqr3kjwqb7YT63ZucO
VgbQW9mHbKpPkMBAsgQvELEECubl/+Psy5br1LVov4gq+uaVZrXuEzfxC+UkNkISIAkBgq+/g9x7
6sTLvl6V87Zr7+zMhZqp2Yw5hrFtZgPZBJgyYOJpKbsz1+Cjm8anhrhzNjJPjCecXANfU1DVmRnR
blmqjHZoV7Oa0BR1h3O8IZ8E2qutJAG2B/kP0Ezvl9V1WtbprrSyvvA2ndh2vAgeGxB0BdtpTCOe
lsdgyDXLyeFcd3e9Xu99N0yDThGdagzmfMBQoQojVS2xkjxhU26Xkhda2pBUgeIqNe73ajgrDv/p
yqIBCzEk5ODAAbz/2mYZG1Ex4LBDFWMI05LHifAuayg/x9P/+cf919LJLal6HfjNFKAONAUHpA4g
fiH8BjMnd4Cr3cUWP5M+fHwisJiAyKK4gEEyFJ/ef1kMgierlhD60UtpH2M9q32prmLLIVehYw/X
ph/CrPEiXnztsj9ppMVAT69KD5DKATbgxIlOzQLdqkhjF1nkXgFwVGWJI8mhV32fG0G6Ygp4/ew1
I5j1QPaV0cpHQG2iHhrpuj33c9bvfHeo0LJBZw/QGVxO4JJPzrNOQi3jHiJusgB18kV/Nb+ao9o1
KHSDBsrfuT/rb/+MrVxtoj7so4qAKZtTDW9nGQReZ6bS2CzDgWnWZE5dizMdts8cz98LffKEANhY
ESfsZeoIj2a9bRUtylZn0qtzRk6WL4gHipJIbGVBB0Fidzp4DEv39ZH5sEV4C//6kOgkpm4Wjy0D
wYmx2Y4mP6rwF9PnOoWnXO9/Hty/jZz4UBKIgJIIq9UX0S+/6LbNk3rQGdvw7JxmxSl7w/+1BVyH
i4EnQBbdk1gQI7sRwLsV1PYegl8QUp0zs1LW7NWYrvyfVYHE7mrB69TfGFAeQqAROURhiuRNnSWw
+SymQa8CuEkHQBaAZt77AWa1lDrovGJeqIN4VEguqjb44bPkeeHlGZ9zzta60X89yYui1jS3DXTl
EK0pWn6zp+gGorJJFmdfH5nPvClUlsMVOoOS0Gk5aJkdqw9LBy9ilTyPLLpWKjnO6OLlQ1dfATi7
+x/s4YVfITB/0GLvv2xYmqXGXABOT60xIyONDVhOnSZzpbd23TR9To0O/hkdDz+C44NsFqi7GDwm
761OIxBXo4Whw5gG6qaL/Tpb3JJDAtY9p4/9YUH/mEogDxRDFRw6s+9NcZf51OsMFJZRV5vJbwht
7sP6nviQZYjrM/HMx8u4OkiEjNi/IEJz6eQyJjQE+ZWP/px0+ikdWm/KatXSolqMv2uMxEhXPfpZ
2TvVbbAsZsK4VWCByto99yx/8D0uAis0ZjBBDrA4eJzffzdqpDb3IgGlQvmqeJsx52ruzhn58Baf
GDnxBxNLeg4SaSSlNuhP/da7kqZ9DMPprRzqCZTV8fcgEvG/utU/VgFZAJAELN2ngSkfvRqwP1jt
R2ieO/F06IN2j4f7LApw/f0nbywW8b+WTg6Pr0u8uzNuY2yLnPTtQ+8vl0GXXPESQzHzuOsUd/PO
uJupDHJnsPfQCD+T+H++kf/9DSdhR0usinIfPTDltxvRDNuE94fAOcc29KkZRBII9/0EWenJe+jL
pVbahbJlJCgG1hAfY77NgRf42t98eHbXvcO1x9gEULCAYb8/ls7k1lYT4mvQrL9IYv3NpfKfGwSr
DZRI0DSEouAHvLSnGDdcQKw1Ug67tCLH2lq18/Y/fAhyQ3gUdNSQj558SNB6go3Qkwm6OOMOakAL
1a9f21jX/MPxg+tClQClTAy9vbcxm36UBipYIA8Oq610to31wI4tvLUaEnFV6QRjELFv/RvnHVAt
WL+/zJ4chXKqywWhLEQhmUAngDjf6g4zsSZKzrnL1c///z8Qyfz7D5RiGJbSxfeUpfsQSEMveuH2
d+o4iHnatzxHAOVmEXNVIeAi02QC9T3AlODg82T1/evV/uwGoG6cuOA5XZPEk4smvE7R2sZqd8Bo
CqkLpwd/Aj3nVD43gwgaOPsgQFL4/putbow9EiF/WUhwPwVQUZxY4Zro9uuv+TjIgl1EQRekE2jA
gl/45I1t+mGogwAapfaB/F5r4P19ctXn7QvZ9d9EluTO/muLqzM83czIA5wUFw8J9mkZfHKUYNJ3
IHtP/Ix6Mqs6s/VX5fjl59eWPl3CvyydLGEJZIcVqwWWYlDMk7cu/LmU5yKxzxfwLysnCwh6MGd0
VpFXUPj7Tf4cviy7cF/vxyb3N8kBON77c9oLny5hGKIuboeoFZxiKiBG0i5WHAHvwNZKLzTA0hnQ
KQCnuldjoVz49Tp+bg6hM+qdK+nFyfUjEsqJ6NNA8ITbR+aJXTmrdLDK1PbOhJmfuf0IUyX/sXQS
jTRTUs/uNFe51BdVYzKUJ858yymH5h+vFaEgGGEiAaf9NCqgvVW7U1tWufrFGkjJRscKRIx34UV4
bXjqvdhp863N/hnbuN6yxAYcCyAHMK6sR/WvzIDIRTbJAk3rcQx1Fhlnr51BFv/DPqGaDgWHdYz7
tCpee/aAmm4FnnVR0nHvdV5rnjFN4EITZJwtz8VEkIvK0tdW/xACn1zoldoCzToEswEold5/W1V1
ThxOnUqpXfabfu7UXkUj+9WFHj2ykI75ENRt1qzDnzp0293U0uT+6x+x2vj4G9YPRyUL23r6BI5S
6Rrs2nkvp41QNDO6T/1An/Fd58ycPHkCsueAkqCY4pZgx/BSYfaD8/L1p3xy2zAPjMGqteyP5+Xk
DgxTqNqoBU0kR8soragNmWoreEZokg0WP1O8/uTCwRiaheugEQbLTz6It6AS9SSMjVOSs3oG3VF3
JpRb38OTrUFbyIN8EbolGJQ5eS+7CBRvpDcih041kHQyfnGdctOabteM3RNmg9ozB/LjJmGszwOB
zAqq88Cd8/48dqRSy2C7FJoc94P1O4x/luAc+XqTPvH6wI1jJuzPCKof2evC/nWhBSSGIKtcUqiu
1TsnThHoS/MdHWsGqhwQu7gpXQ718uscG+XHDVvtYuhuDb5WBOt7u523MAszcU0uE/dHtYw6pVyd
OeWf2EBtIUD5dI28P8Dp2pJOfgQKjRwieqCfqnZW5BZfr9/nJsKVH3L1xKd7BMS16xHJWO6H+p5S
+9FuUdT/2sYn5wDwazSy1sgbOeDJFpW9aAc6YKmqurGz0FHl98Qj7r7W5fL7a1Of+EDsBoC9cECA
jOJGvd8WGTjebIPqB1FUvdMEJa4ka/b6qiHpP6ru4QGDKfhswAgQ74Ox6b2pBLQZw6hgqp5Lnnml
uZdB/f3M93x0QqsRFI5x2tZ57pPQKXQVq5bgz/Fecr/wt5B4KswOMiU8WyDd0Rb0eTieKxx+Uhd5
b/YklhLjJHhtcY5bpffqelUnXnHZ854ezklcfOyfreuYxKDTR40aU3UntmJwFABhJNBRzTHBDdYT
kk5LCk/YZ8lLs483yOVlDvLZzEVbC5JvZ4OCT39CAN+I6jzqXFjo91sZG4OBqHWVVZKGh6aA3rYQ
OSickC6C1z3IxLbfvfU34c4u8/OanJ9t8t/mTw5t0CQJq52myacR0mWQiAT3Z27AXh6P/zzYg8XG
RVxLleuwvHvikyMUaWyncgGNG6H4Od0KVPGQr+X/w7H90yZcEXLgfzk5tnR2pnDw+yZvn9yDn5Gs
e/WbOxu0StlStEXzrdpAULgqM/BrfW16dSbvX7n1A9Gg/H+WT04TaUM+Izro8zqhh6rBJKMMzwTH
n/kz0EmCtQwNehyW9Sf89eTMmMgMiIfQO6zBQDhYlp/7s+0XtDJ68+9f87ep9eT8Zcpth94C4xLU
aPmE4rW3OJjCCppz78y6KKeLtlL0/AmMERmcHEAP2jlR6eH8A9SoIf7i5KxYmwMKMmh88x9IVnTX
X67EDvLFL+rCAuFDDfbTELJQ/Cre8GKVwGmu3dwH6VfKt3QHCaXL8yH8p87pr197qsQ9R0476wbO
iT3Y+BEQ4qZpvfUOYNrcej++3oBP9node0dZKkLfznZPPAOPCChcLKJzwGOZdZd4h8T79rUJZ70M
J6v/t41TUbFx6CSadCBs66JhryNwShHUYJeuucUATkqnIDMO/17Py16B9i0O7+i5WZWPjSKwd6wa
bRhXQf0NjE3vz5mOGfG1jQMwbtQ+2gWb6Gd5ww5xDgw9ToK7N9mMN8CA6FvdMrDW5AhK/JRmeuPd
fL0cn6/4f3/KSdidjOh8LBV2tyXRJuy9nBE7K6NzbJifmlkTXOjjRMDZnBx5YRGEyl6oUI/eJsE1
HvnUtf+ZPHJd1v8aOQWBJRNIP/XkGIhnu2kvTObxlbjx2ZL3C6rUXy/cZ6EwrOGqgoAW49zeidOF
TkNJ7QWbGN5iAj6NdNrch3m09Qp7p7fq8vzD9YmzfWfxxNn27QjKghgFFkD24M2vHX7mMKy78N+r
gQwdNWekkgFCoHU8/RRIyS3KuqEPn31onXvEu529rbSjTee4KcBGqY++TBrF59DI7zOlD1ZPsZUt
hu3i1oTPpDqGvNsG8ZISBpls8H87ycPXu/b+7Y8R1iMpQ3yHsZx1ZiY+cTAQ0extHSUq7ZW3xBnK
PqD1pbOKOVLAFsO9ZiHkTHv0/bZ9sHmauyQhUUFEJKj9HKpvmLad70kixjPP5OdWwMKGIi0i8tMq
yDhYQ8M4jiMDJn8q8bS0LmCJXy+fe87K+t//eiG9prKGoYO70LmzkVU63C8/vUdxA6kvDBMaiBWs
uld+OkKjabx0QeOLfxYbC2IpX/+S0x8CwlsHSBNQHQDkgcjg5IdEc+CIyi9RkBs5feIEkFwwkp8r
wb93W7gCJ1ZOAgIMTNoYVZToIwgWBlvIQ0n7ELpzxQ6BHoU+s4cnkfF/7IEKAQPaqB5Fp8eTatFD
eAbzuQgDEJwPfVoFafJTPpMcIALEcyBeRIkneZjb1Lyeh7CcvPYff8GJo3aHED1hsb4HEdna49G3
b2lFUvR40na84XWS4r3Y4AXPjPi38OuPbfSkQFkCXrgYUPGTPTVNW4VxhT2djbgpa/Ydq3RupttB
GHHicNZdfWfnZFcTpbQgE5NF1PRqnDIa9WE7XAddCeoEgHeqyJ6yYfYaMWxGVQVsyHo2+PG25S5E
jtHWrYFMS2LRjUU5lE5Prso2bLz2Ss5SN/29IuUSR0DNzU5Driw3qRoLMaVIwvGAje+El42qbcEm
PltoC5PtMIFI8aYN/X5MkZspMWTzErMx5RUEZ6rUlUuvkZ9oWd7ViE2/LxhjQ/I0B9oUdqAcpIox
FHxysHaPVg4BDVCuQirY+VH7StWPHUoCUx5NNuCajQb9ReFxS+HvDTRAdqh1gK2wnjp4XHe2+JKN
C4WSE8RQBd+LadQ6nWc2vkyYXgCbXVfSLR6K+Nmbhw4Hwuvn14Sz+hmgutkuVo5ltTNsDMqj7w/y
lz05rXeoXG+xbx3C5AswYCh2l20b2Tv0iY1jZ7Tv/Ao+K24cfLXxIGsu29mP8nbh+jEp57HbhWKO
5UVoNfXDHEYySbu+Et9FWcXqngIO16e85wvCl4RLvRmEUGQLppje++Z0YSdRbEmGcAcluyjISyma
qPCpM4oLOYc9ChZqoX6TNfHoVsWk4mpKWTD7E8QFuOtuZn/pwYEK0YM4jxMaiWufgHUuN2HQBiBR
9UY3qwhK4JljOXWXdT0R09433LwlTSAdDKks1ZBPkHz0wDBdOt7BkuM05FQQz+w7DYY6UK13S5mN
oD5H1zRh6k5o4TxakUF3T/SyJ1kZdOvUqh0vJldN61QbWaIyk5MS82Wpi4RMw0eo0M7BbrR0aWn1
8j4shW2Bgg9tjmwBCTqHWqBLoqISHo+vDQh7oTjbk6UrhqWvwIQ7W9Y20sOS5E2gE9CzmsXit5bx
LbnHd9WGFYuH7sjRLy013IdmULYppqQSPwcA/K0CFRwoN6QWpl3iMa+gi6SuPBPoi5nSVua06SM3
ZaDTBEUzhJTqPQUSjOdy4ihiu+CPHl/roarQxIq0wFue9j2xNTApZYP+u4TQCpiO105kZ0AR8s0D
I1nyE3rxHh4i7oEeOXAnobJ5Ai4oJZ2y6swf2jgEXJhJDASE0/CIG47Hv2Yje3D1oFVOWrsbUlky
69UPMPFfzpSxLW/acYftbYTaAh8wqTAdXMmdxxmrPy+geY7IdL/0zjW46IJDJGtGLhOrYqDQ5U7A
mEkZER6BagsxY3IB6AmzQGDtdK6oMi444UePe7Z+SWwL5fF74PgprkLAW65kalvNyB9l29j+S0O8
xfQb31+0lntr6DDolzvUmpcDxlMwy7EkKsT/U3cYlbRA25Ww8TGKGi94Q2QcGDvTzHIck8aLjueD
NCxmt0zDQR1oMvlJqsYyaDfg+zTDxaAsTljKawYxWcBJk9qKc8G49MZ0VRbkPxyBJu5r5Y9e+LOz
qsj8BgbUhcCJ1yUz4O3hZOwWNWJv7OuqWGDYf+EmCcTl2C+qlLkTmF7QdI61tdzUnd+A+TLEoEYD
LozOiEebAVBZpugauNCQ0n6iKuA31UTBHCpbPzFRDsmnsvnB/H6iVVp7kgyvVtSgK4KhE7u3fytI
SEMnB8cTPykVUa3lj4HLdrgN/dEke8unvnos4cTBzB1VbvkWgQd4voaTM/MTCuG9d6BhV+qs11EF
qVYcI6jPtaMKsxm85ZAUwkCk/dAlyTgfQ5/UXYGOA8A2/dz7agME1ywLD4i47kfQS7TveTQaUcza
+FXRDHYLWQwTRtWu1RhNveqlVCC8BhkaL9DZKb1DK+Mq2rrVbP3A5Fb8Q+D5GAA396iowcADxgiT
2wRt5yhrKidp7D0wD0LGWK+u7adtKayYg2EUcuTDGz5ZQoVZNiAZD5DqvQ32MIyvyiQWqDog/TCq
Hw00HkAe7JvIbuK0B3tIfW/ZwzjDKwqB7bCFCJ/ipOQGELW6XuRea2NjjpCGweJ977yO/O5j18ij
aX1zBx8weNtZhJpeQxPaRcGvK1uBAW7Ps9ScCQArmyht69nBMwSQzbiolaIQVaWqA5/xD/ACzOkM
OESKozql0uqmtANpDwfBsd1V4DqL0CXyhyqaj2VXudG3iqFsk+Nxt191R2d9p2bXrbdaJp4E9Tnz
mreZdXOSLZTLLpNhYDVl2kdjb1LwG/H6ikp3hKpbNTjexo966uBuuDM9xrNwgFPzh86SP0UTt/Wm
szETeLRkoIJcmUW5b3LsIpN7qrSDh6RCkvgLqJvxMlKLApi+ricP/D5+hW/bzmD29nOpmrG9C5gr
OiCWay6s1zggcfwQ2sYg/KqsoARDuRaL/a2axgX05vY4kAuOhgzZORUdrMJbauQvw8JH/bLgv1pP
UUuXFjd4GTE+YA12g7cphpjiWwnmF/YN0c5S7+JwqIybzQjpQExfLly06OlPHFjxngd2k9Im0t53
NjUqeMZ4tAHVZ6m96CJGlWD8HnRzKArC9OCHeEKpFM9ODXpZMJwRA259LfvMYEt+c4f0FajMBmQE
88QozUHJMLwBpW5+AZZKdhCYdZ7aXiXTpneJuzOcTP4+UXF8XMDBfHA9jtCwrmTZIFoAOPCGl53B
C1e28RUxFb+CjwzuTCfdp6Su+RMEvlWJyG0kD0ic9TasJN/weAgARe9nNqdOLyFdzYll0SwewGiY
srGOr6YYI6V9Avg8QN5dvIUeRd1cg3ZZ/KR97D2pjnlxavVR9CrAXb9pA1veBtRnd17MumcChZGd
spTxUvAoM6+wxjLJQZfX77Sw/fLKMePc77uKTGU+D7H5JuzE8rMujss+nZPa8GwgrQExPgHOIWvr
qv+FugYo3L24A/Vi2JSQpjeQRKjLub+ScqiTrcV4fBtqMS7fNVfdHZ1I+wplKxBi69GnQVrH3QJF
+RlxR2N6Aj2BVl4Tx1LgqC+fEHv98CR9EIBKZ33vsQxkR1Xa+gghnGm6qJZ+64TDQ9AsU4pIAw2K
MOkLxJJx1gTWo40JffBOhI/QGh8uVDs3m8pF/NqN0Q0UnJA8dKY9VKF+Qcjdbuxuie7LQKtf3txU
2Eg+FXXYvUxRcm21CHitZFpuoqgjRzbTBay6vL0ISk89lwTXIYaCQMl9AKmpsPKAlmVmRrkAY9b5
26p0IFGjVb9TYrJukL3YdmZTe+JXESudSxF23kb7gzpqT9g3Zhz3gMfy22Csop+z1UwPUs6NvPNs
5mNmoRydfQyZ5THzjISOolc2FXjIQaiUgx0suZvBUXHQ4eBBfzqkwHV7LUbhSeX1j3U76VR0+rXW
XZgvvYAQPChOtvjlb2MrrA1NkiUNY0gOdOEaH7Ss37SidbMea7o3YQ/PEKsLEgf7sFEMFDoe31pQ
E6jmgR18raAR6vXSSx0waGedwDAe5uQScPn7j4FSqohaL7hED5wgZAnaG0xhtNnkyQdXWm5qR91y
VG5Z3WnAG/c22DdRM/AuNXePdsITKA14biYaDL8bEvoAfSW3qKNdIJTxU1ZGcF6JWR6GIZ5yOFkQ
+ZfOphsUYjYTgR+YdricftIgEfHDDKRGN8tSI1QeAz9LGnXtKxakHZRBU/hFlRruxVDuaMKMRZG8
rAKobYghco/jENwgBnmxOKKiKpkjnMhmyeah0kXAEOW5UTMeR/Rg0iBYUCK1HawqRbjmTeE2FpD2
0W1bHeToHYZVciPsWZsppLDlyJtiicmW4k6jNMmiPGlt+2C6JdwEQi34E1AhkpYZMpm06BTh1cgg
JsivwBoV7UbOSNbg7ek9+9YkC8ca4d5i7g5rEyzj3tY124TG7tPG9Y5djfDUXZwSL1+zFALFPhBx
1U+J1lA1RghaxHHbZZzIX5MjXkQbmQuL+d/9HkMyjPYPQ7h4mPggQTa7PuYGHJuBOpLKHI+Mzlkl
IBrP5uBola21je1xuo+gxQVFUu0XtomOaDQi2Ggh3CAZ3CcBv6XCS5wJOSGS9gD9TtxuOyioiBOV
J6YLioU27KYi9UHXesjrCk1ePVLsszV6xRI6z6pHHomRCJmSFgsMyp8lYz7ne8rRPvG7dQimQjSC
4tR29lkFBuLxArwECyizEb8TV12g3AjWUrAu73GqrIw3iIwYoY/uCFkvf32lq+U7MUzkPteYaLS+
gew7n0X0RD3wwOgp3IWlQp0kIjciAPrBX2S2TOKu7Pwngoh9gwwM2Zkvx9uqA4kbln+8oQmdNnxw
vdxWTl4a4K6mpH2En/WKroZvrlnQQiiSimwOWhBOVJA7rGa3LRz8u7ScIWdT18zPmiEA/WEXqZTP
7HUAS3jOUJTARH3k5URHv0p3uHbq+Qfw2k9CyB9qUNeuiq9qMlyLJNq0iINTrepDCO2yh7pyrpsI
TagpbufC6+ODsYcHtPHvCGaZN9HiXDsjZGfGujdv3dTEWw9sZTo1jU3x1yBAAT0443aBsJvufQXZ
pMENF9Dl8AZKEM3UpR1EDS4jn6GkMNk4FrG1FIP2gs2sqV1oq2m3ne7ruzZkPTj5PX6kVTXflHwe
72zRlQ9t0i/3yvfHO4r5gc0I6oJLESd6C8ZZemHGNbns2m6GNoHVBHHRTlTOtzaKW2obTk5t8iRs
5S4Q0b0T1L5O4xm625D5CXWXl0vrrNyBDakzafeXfeBtK6BjwXbKygISYvqKGWk9aDucN3Fto/lI
hl+VHSD/j1RUzNNCoJQCfuKBTMtB23LOWB2VadeNuuiQA+RhMEBQKMChDeeaZA5VBPoAMVDKSenu
kqQ6mrJ7mmLGsjpxzGODFnExYfR4n0DSqxjsUB1Z07g5YySHeg/f1ENz43vqigXGzwO9qE00ePNN
5Ad+UVrOtKGoFlaLmDeVo/d1We0QdgF3FGMaAgl1vZ1RDAEzaaN31oTh2SBpXhzQi10NQwW/JvqM
d8uY2QsUhObISg52w6rLnmFZsKrOvgdtRA5HE9xXCiIvLbWBAnbJNWHDVSt8zFVaFPduVF6K+bFb
fzGgu6xQzSmlxF8YXozoR2WtHceZkRPqU6AKzKgwXt5iu1750Ddb1By+LYk3bDsvUjn4u9Te4aTK
hbaLaMZcYefUIGDoBAR5R3aF6Hvj6wlZVwAkdjmJXWCc1JR6z+xxSRMWP/d6/CV6AJahsGFvqRUP
eUyqV12Ty1rSveBQ++AKA5otu8A47PXSYBIVool+FsHVp3YXJ2kEVbVU26Yq9LR6zwlC9MsErZ8k
yZTH7lB9O8BH5wNxf9FePPJxykveLzcDSMkyEQyI/2X3I2qEv2Fd8OqYGipfkf8LyrQJeGekDYUG
OOhgkHuXexvA2im4zeUFLafvVUkSwJMlKOBQhYOWNiGPgQbVQbUy2aei5Q8icL45MVSYEOVe2/08
XwAl+Mimfte4SMXnwf412ayIOz5uklBWD8DT8LSxMMMQVAkGOTXfacOPkdNYB3uEYyBWZ9LJ5+oi
psA1GsFv8cQedTXNWcv0BY+tQ+shwG1n0aQJVFuRVZUHXi856OGfcaKzMeKX7jxns4mvbVo+OPN0
M3Czc/0FoFrivEDlVUONDMy/PSf1htUTwewDACGUAi/qExqmZFL4nV2LOmQwUMhpEZz8trLy2gGF
KpIcmtohiVLG9ZAFkY7uTVShDzdAL+WAkHpKUQiG5pOSl6CrRQeNdHXOWoa3wI0umsjZGsyy5kp4
FvJ3/BJIazz0U6zSJO5BOdQsfkpGkeRhV9Nswbvt0AYZ03J0gx70/c5KvDa+1e6Cd7wLnZRRPmao
/JALyOZelwhXUWpybhceoyLEnVwKSAIq37yoiqMu12sf8KnhtUxEdD3bzZAm5fgyt/qZNW6VuUFn
AVCBLFRJ9xZjN7cVV1tSQq3ZnpJvtU1Rxgji12mMKGgTUHSrwwZ15WGi2FONsKXunwyyyLqnv0Pi
eznKh+1eQhAMT6O78tijhjP0LthAuCzGSASbKWkOLBz0IbZAgemVDjR9XAm5cYHOnOL+W0cESf3Y
vReQp8HXycwm7Vvr0q1Dg0vBYkxc9fGSlxXZDTM5IAW9Fqa67kHKsvQewKzR9ByT8k4hUywWWf9u
EaGDA7Ddq2WEwhUv00WCjyEAkDd1VIWiYPg7ttqrfowu0Kt5MxUorfhgvUwy3sMPHuo68Dec2peG
MJCZQNIEtXVgFYjYVlL9rOLyrh0FIsHFU3fRAqm4OPnlkTrJtIKSWNz5jzKgNx5nlyYZqyNG8X7U
talSDLM/UZTHsr5GDh92y49u5QX3yngHwpnmdpwnsxkgCZrZcX/QTX0BwE97S0PlXcbIfEcbvX43
NEfdtXOOc5w3UG6nScVTDFZtFlNv1eDxHK4J69J6v223K5jNrS2pQHSZheHsH7mxf6N/AExiaxV4
s6D8Q246b36y2yAbbFvlPrH0rYU/l9lDvaUu30eGHvXSHjume7CNhfZN1ST71tIoiboQRGtHxBxi
SqA1NAZVaqPgVYzgi8ObSA900nsfHdmcN4JnfRTekbLD6+/GryWbvpEu2sI1XpeOhQl637wNkoNZ
EaweO3AhvCh8TziBUApvVeGx8RXP8FWrk7qA5nGbgov0Cpj/nPvWXVhB8JB37W2kW43oZ9rg8zZy
LJ8jBAjou+EEUquDB532zli+hZakOwweQayMdLtl1eMrgybOpFW6ebPoVyIxjuoY+awtyJdI/4HU
zV2t3GurHB4Q51xGMvw5UIFUeEKNW1lhlKI+Zl2006pVL8lWl020pSKutzG+o5QQ0BnBblfUUveX
U49yNdH0ktneIaigj86mX47xnqoW+XLZl+UxxG+BrBjNKpRY06G03EwhIYfjRO1q7HQeoQKUAoEP
gtQZJUThsu+U+Ldj6dy6pehT4QNZwB0cXzQgC9VRLyUIzEJuZ/+Ho/NabhSJwvATUUUOtwKUZcs5
3FC2xyY2NKFJT7+f9m5rd3bGI0H3OX8UtZMfssIfdn7P6WML1r50eM1sb68pQM40rQ6G8F8CrTlp
nU2BlXYuO/PgJElUCp/RN3N2eEQoZBMIe6hBM6vB3/ur+7GM6Xuw9Dva2ngls8OSB5zNSoybXlu3
YCBu1A3Bk+8WWTT/r/HvmDf0aZ83phkWgXZKGQXCxtLURgXAYJ1zhraIZoAIoMPip2kMkHGtONSd
6Db6POqHQda7Uk3k+xdlcfErIHFXZQQI98+gOe1m7k24BffUuyW5Wxa0WaMdrJ5quOnMKxA7lh53
7jdFQA/mQGzyMP9UVnvS/IFXzrzrTfE4gukGw7iT5vqeB3AulhfP9bpunH55qpUWWRWnWmGqT4fK
SmiY/DjZKgqEre9YqB/IZ9sBSO3apoi7IAklvI1WmpvVWuOpTcMcWU/retGtRyK18mP1P0uFuCuB
2+LqfW78+d1IpiEcZ+dpcNSup66hytvtuL6pfrk0Q3vXrniam4DHrhWx6c1/KNhHDMBjFqbF+lIX
y9vim0+OLOiupe3SNgJtNzX148JTFKpc2zd6C9xA8tHoOvdo2B60TFwgrvLQz2h6HOxPv/a+ncF5
X1ATho7Nw9I6QxzY7t607AyWq23Bi3WxH3Jx6AQY+NB1W1O6f/CLvNL9UUycULif69XbtN344lc1
7az2CSz9koPjZJ24o/QqEoO763NCXfvUPbYZSTqGoe0zGLTQ0eqroew6Jn/85k2d7oMlOQ1GfSgS
52y1zQjStkATut2nk0yhCMZjnYLuV/MdyFy/sdZ+W/DEaoOy6H5uHuu6e5UWfYkGtv5JlMd1TWTc
ThSrKqvYCTVfU9UwtvgvGLFiad5567ivfCeeSR/hsgbQh29yrfzc6eMhyb0TX/kl67wHa0AHHGix
mtMrg7Pgo/QfMql2minD1E8LLocA2/tMEaJWO6/aXKWhk9N7jUCE7tH5jprq7TInW7DbirOsIdQN
y2TEwX9fptqh1wMB9FH8eD0PVTVvTBIGg37e1Ux6lJRdptrAQTP+k6X+6S7p2bLFq6aPj846L/Ho
e1pkpM1h9aYny1HbfuSAsMW7VrYRQH68WDMz+kBtpGWwURuWtRfDGHYyjUd3jBfXjhJAnI3uJ1er
hX5dJfWkdJOOyfRFB9wzMC4bsThJUxzhdY7doIXT4v/pbHEbc7VtBC4JXfbj3UDmSlgL7073kO9Z
Lsdm+qmZ9t88Dk9uI5uNNbpvAJVOaOn535pzRNIbXx9Bk6so9VHG1O0YN7116nrBsON4R2tw2lhY
9qHF2yu9crusztsiy5AAGVpI5zuw1I/USdCc58eMQ0a0YIWOB2oNauEv/mbq5i9dWvRJJiHPxzbX
1j8DOz2b/tlgougQyU65dZ+a7A+TO27HfDwW+vKn4UhGg1Rcch9K1UqJk/ue8mLTi6bf5sNwSMT0
uJhPblW9YbdirPYjNxv2owvb3ehXp18d8uGST9nq8FTTiQqvLS2iKedo/4wA9QGcjpLaQh3ttYoz
AZ4zzYBSSSqpO+mkF3btMoUyGWd2GtVHYyIOwF/fBV4InKhZSCrSk21ijtT6aesl65UA7FfyZSbq
H+U+nbV/RlHPrGH1Y6AnZ1/HJD206YtTsgGKpdoOmYzc1WWQG92Lv6xfi+tcgxKQBIBiK3gGQphw
bzNP67CBzwOMqO2jZ4yHksXZUfXOrCmHnRPWlEqA8wFN1K4EJEdKSBMqo+EjHWX42ugoJA5+MzuX
bDW/ZGp8p80YLcGwRVx7e4J3uVv1HDd0YCnd3pXwUb1vxP4c7CqH910095WLrI+X84x3wic1tY+G
YvzJpHhsBueukMyvaqK41UwiAmKifu5fG1NQhaOwhc0ZFgVFhBMM0n5W7XfX4P1MKW7rlKtjrUrj
2ezvdFWf/TY/W8Pj2A+ggKt5yNzlFBTOA3KAz2lx4zaAGS38eyd9n0WHC0aexODH1u0v6trbdCK4
T9j7pvUjw6NQPa+OmiQ7fkwv80xLrItYUI72I7L5KLPpxVt87cA43IbTFAwh8mpeVKGX294qtsP6
OsCDGiI5+bDo8SSqv7z0n120WUg1BULAsVi2pp80IWtBHTYNiJgjf/MsLzeDNKF5auY3F74F9LYL
Z2rGNmayPKGzCN2qKOO8Lmn8taERYKR/fenfrQFUyeo92ANnTFUaD1MSnLxV/iqPKra6POqkONGw
628sP+NWfsMYFy3teG3VZWQbWWT6MuXmR6F6WIuRfsJqFLEH/w5V20MUmnHGrhiwDix89tr6pBn9
tTeaiKjlapOq5E+fsn1FKYYu223mA+P4zgsvfiyyN5nqu8r097nN0+SzTeXTDkQybL0grtbKoDB2
ADBjkRXFt2lpeyVNlIw+xQ3uBCeR0GuPGiVKJ3uIrHrK7vrVc7Yt+cU7VRsufCULm2GPPLRGMt+P
Gbp6Yn6Yw2qvubRpjuYDgc6pXQZr57t9v22bunjoZZNCpYw/ZEjLqFd1Ghr4EsNK1+svT+TZLhUD
wusO65TuFOqi05AYazroU9LA9mRpHRoijXVb/FVac2TQ23M4x970Pcvps8vd3Vivv11hhB5oRip2
EMWUlKLCQSlQJSCvNTYDzm/DowB7pom3MI8LTcR1C98NkgdmfkH9wMtJ9Uc/m/tRegdJJU2J24oi
355Juut3TiW3gTHcLflIWzZbsoFYcmxix1t4YPVrrTtxwvueCHm56XJcy4uIHI4tX131/9fP8TIQ
W9DbdZSVdVRq8lSXc+gZUx9pRXUg3X5TWPQNpcOX1BOCv+TvrVBqTWrwaxcFU/5cT6yDQ1acnaJ/
D2r3wsuxhabeJOrd9JqNRH4grPSYDvkpTWTos3BpP+Okc+jaoZYaFz6scy7Mvby1KbMaFFax9+l5
Jm/7TaT2T2C0l7poqd1uGfPdBpuIVZY/9dSoEMa5oNO7j0tK5YrR3Ntzx/dlRK7nbllsQ8yDx9bM
zzMcjGmXD3V65afCdgd/sUz2n1YYB0/YIV6yi61zcKb8YFry2qawacA9Xl9Gk3yonHlXVuBHgD+B
m7wWmnutq5dmem6mn6CoC6L4zX1foeYE0WrFs5XP76U7hqr+7XPvOcUFoRrv3piHF7cYtiQG/KbD
uLVQmDtjHo9K2tw+2eec5PCw41YDZhg530T+6Db1Thm0Vg4VubPoUmujZKjjIZbqI08vtZ7vFDcL
oac/bjNcHABQZGIbHQ477JyGZqNa36H1ugS3cjqfhSLwjvAkB1Wq3ei/8PeOmnJ5HC0YJfrVFvWl
vCUeeJBblZ/8Tt55jTg1KRuayJ/qNb0Eaj4Ok3UKdP/crMvFKRHmZ4yKQN2gmMMtCdnTzyJt+Don
68jEd6+neTz7fqRLqI5sfnJKN6yW4igD7kvS+TJ7OZWAEihvjE3VeZfZBurW1hPaue8qdTcp1rhA
y/daQMzVrD+TKXxKjD99rQ7m6p4Uc7UEBCwXRHOtN4OaSI5Ab/zkJfgNyI2pM9qpTXFfLQflXqEx
nzJTXJK2v6D1DWW9XBerg1w+BgAn/kpg041bTMxdDkewBKBwk7QgalHhe/3V6qwX02NPugGl/uR9
10P+I6vEAeh3a9CA+iAc41wq8V358pmDKZortW2CFKlSvzVB3Sqg8D7Xv24cqUqqk1FkT0u+VCTf
3Y7g6t1tqjez9LG8FvmlSnKOBe0pyEkYyvlilnUrFTcYMQPbG6/SKPShTCRI+tJTPhPhurp30Kjs
Hs3OgCopy+bUJMnBkWXk9wqwDh4p49Os8zNfz5XH51zNy1/lVjYslw4Qqr/WWfboGd1figBio63k
Acrs02TQySv1NIHPo63cDzdR7OStz4nDvZWZckFe9tbe4DynfzYQ7ZSjisu23+cm4gNbmTvp6MtG
5Bbx3UuIROZR9dqD1c7XahZxYRsPHpFONn6lpgn1wXl1c59zLkAGQ0Vlazmcrj54H3gIn2zA1j9M
Q9QXS7OZ+uyVZeYg/GkrusdElV+ySEJPPky6xbtRHQ0QlN4CPu2WSEuIy1iMSNCXKGBd3WTaujI7
WVZxVP5RFQbrS5vczS26rLHfe1b9UhbWcfGScMm5VAK11WRzK42412glQBPNUPzSJtN952k0xvWD
vxkTfQtB2hrav5pjAVgk9Lv8d7bt61xMZ719GzGfETvKl5hf9b46Th38QLHeafq6x/9/Ny7yI1gs
dJ00wKOtYOlAKQPBw9IQVFZYpgy/BUDw2AM7l9XP6DQSWLw9KDgEZfU/jHlHYTNfIF4+ebn9RmLD
rjOHY9lpD7q5HtqsfnWHeUOMCIvyva3V8YysyWy9B49WnayeUH8dVHJ1OClTzpPRjLv1b60EAtF1
26E9lbW7y1aG2erUzK9cFEcuib9kwsQiNXKBXnI/2OejOHcLO0TXb4M2ePG5uFicoyJYhtgtzNdy
HncZBe+FNRxcVVIiT1LazC0Bn+0zfRjjM2KdS5Y7UTn6Dzbwx2zDwndfBVWHeRLwRPsX5peDQyhJ
moyxLfIvZjEsC1polcHGHoKNBDRrmQTLWotqFIyONLaZEez0qoiMhTVPEv6f6MHLoOm/iEJQ/jEg
uxIakyzek1kF2ywFOm+nK4K2M72OiLPR1/Qai7dlxxx8UUcKqjePHWimdm7s4G1ogovKmncQln9z
k55ttUbA04dCqxGZFDwAZqvFq3MsS3jGTo+z4KpN9ruVFyflq51lVZvc07aeiZpRdGGTBlu4jqgx
CC1Rv2wF3N/1zuitv1Elpw7IU9Ne/JrkY1NOV1ssR8KLNg1QW206aEqK4m7yxvPgyoeusONsKM9F
g+Kisf7dqJB8Nq+TbbzNRr2vjWxnNtZu7RVkfRHSZx67c39AgByXAi8suWurkx6NXBz75CuZyzsu
OGg+xJayZmh0HgLD2FpuHfPXfrPs/BHQ8kObCIRI0X9Wc8J5VNtxxfrfzmLrpX2YTC+L4GJyrJHz
DAXGVHzP8NfNIk9mm0e3isA+GW0Gji5FWNcQUZhvSlR06WpDCquwBlGBCRXQMXlhvc6CfgJIYMhj
HrvkQ9Z2WKH2RtrUZcNxMXmF3Wczow031c3QlV5M+tLGFLva6XYBEyk6SxEl/sWEFeiHi7Vc8vKr
7TmJ2jq0/D/LG2Kbg8lKmi9zZgmaeiNajeJordNnNgUHAYjO+Dvdi956bzSXmQ5JQwX+levLuSn8
0HNPQjO3Tn9VJruG/q9avLu+suNx8f4a0d65pbfNEUbKcg3rbjhP9rdd4Jst57hYKelJEpy8fwQD
xZoxQIb+scRt/Lb7yYtsuyTe2Z3LUOuHSPS3PNnsUjGN+8FFZ+/PaovRt3KAcIYzrZ97QF5CHznz
hrI/JuxXvtftyuKQ6BlxBiUnOG+WY56W/p0mgUjraEOoTPUMr2cTpzDfjZX17Xbcy6tq7piDP9KK
ZlDOgltUGHG5NiOs26qvinw7W0PSJ9uQsIaoNJJvt0an5mQtc5HbhGpUYeCg9COkzdIzEaaqiCdD
PcxD+SIKJ1LdDa4utzbOzdjI0yMNRm8tfzRZIfeLkOeUD3QyzUhXxU3RAqbBadbhcOv6xzT5lvkH
N1No3xg8BwceSxcCFZwtKz/XqpYduRe3D3V5m3PjMwN63xDv8+u0OnJZb4Sccc19ljJODfKr1pc3
nOzX1mk/csP/dNQruLUem0uywy22FU72Bur2maG6rsu/YVlearHrudjLDpd+/mGn89ZkE5L5U67U
hz7V58Doo6QxvoY8+NcntIcYp5qDoKuSX40kmtrNvx2vM3f6kHJapShSgjSooobqRzcRv0lTntOE
cazWlrukz/JHf16Sz+72SBar8GPiE/tt6haPyknUzq/85mGQGvEBK6yIs1Ai1K2mHku0bydH+vbB
lMQAI5uFcC2tE4qmxOQtyHh1a5QYNa6DqLUHye7MXr/oZhXpFnaE0huo8Kna9LTopNMF9dDitCQI
CfHbglrX/5pmQoSWEvomkJ+eyfcmjFtijdk8irYpt4m3fE1ku6H/ggTUZgtEZfbsDVmzL6qlCrbW
1HijZi/r7Kpda4N+9sVAd4c1nzIMUgeHzqQQdKHZah5X99DWuB/W+ToZUN6eqhDG13ATLsPk6ORb
RAP8NgISC9nj/bj4j9Q0eiCoAp+T18aJiS4/UwZdIEtt7vxsPbuAhhyyLekvzbgbe/eLkNOeYXO4
Nl4qWOhRzPVeCixYf5NDECmqQfEG0G0p5V7ANW3M1LiaZfAwOuDWjrsvJfQWQcjZZnBh1H315Ndq
L3X+CPBUmZtb1++ieagPk5t++WAkHlBI0SdXTYM1Xbr2EXnaOejUjbPSnitmybUlDN9hfNS94Rvp
IvzRGGaVCaIzbTy7vuO3RrbOZ5omlLwr6XSHZVi/y5l3pVuzOV4Fa+1kENeY+UQ+rPROOYl+xVh4
4Ov5Z5mNu8sL7YBD/GEq5G70lgcgsjruvKyILIdUUgQeAKul3DpmdfYaMDEYzecJTaNTzm95D9Yw
DzkCYW1AIeerg8jXABJWMgsG7nc3ru5ViFsnVNI123H00nAoShJPFeVN5SGwmpOvM7D2Wf8vKTjT
M9bncLWrZ2Mof/N1vhQVj74zPCpTf9L95p+9LrcbCEiMckDsFKP8cS0NvXydHTAHRLKzPxPfTULb
0Y42LpCNImwZabD4NXLXQCI4eZu+YShoatBkGxlh3blfiY1rwQ3Wg5ktaAeqYT7MeXsv3eyClP3f
SpzHkY30m8/1x6D1NFwrb8e/vCKR+7zhWs1tIqmLG/TUYX/okXPbbh7izQ4DBc2BXSXBkQS9PWVT
FmbF9GkM61sv8su8rl+lvZqgSGrbkogWBUly1zTlhazBacMCQ0qSyKstYXMlWsp02yctXlYtYL0y
5mJrFv2CUj9rQ5tXa1MMzdeQmE8kO21qXmy+xTUPB5OXMaNz+6AscOAJoT40ILq32k4U+nb9V6BT
jxc8rGR3NK+B7L0NEjIUgkWzDdh148EEtS7X7s5YAh/8HgdIjcKmnbw21Ib83vDaKhoF2oqicva9
mH9Z/qd915vaxirGh9J395DcbEblgQr4NczkFPU3eNOuNHB5JCGi1Y5wXl+V7ceSf9gUE6qVaWby
tDU4imq5ZJ7QN9hk0YiMOlP3jc6fTOPs4NKJ1nqcOBRMtTdYmr2Cs9YqtS3EzjYbdS7myjkVDqmQ
ySKfm7n68oMGOEQau5uTijBzZssxvbNaljeLOrhJ8dGlhmDdK8etmyQv6+LeD7X7U6uA+6mJqqq+
jp38bAdkjw0Np1IgQ8wL1hvTfJKoyaKARy2aeodY7SzRkO03p1Ykd4juz91snorO2Fu28kCVP8io
0LfV4j759vwy+mguUP081ov6KVV2v6jhUBfepShAdwQidyaWvZ0Z11s6O39ctculuh8M+7MX6ds6
ja9Ga74B6TOC6tYJknSrDxrwcvDPXEbrkE20PS4mCC8Ft2q/+ijgq3VnZfovbBZ+23UX1M6hcyte
mYkmJ5yWkZUMSBT79Ip4nZGGwzKx1aGXxIkjFfxgAbMizfF60K32S5bwTnrBOQkhdjdP4rEobpPh
ivJUN/Wbp4uHo3C6+7r0xZZAzTA3az0qPW4cDXGB7hd3JVvYxhOC4i+ytNjV7eB2C7xnyKY35E58
mKmfcaj4j87Qi43nDSkH+Oht064VmOGsNu6y6cBzSq7fNDy1po/mARzVwSAU08LWbppk4ZW+JV13
KAWW9MpBdKTQ/Nvvy/NcYgDoEfAilAkwFLZ1ss0kcmfdRLdjzqfctO4NX/6tOrj84jGjjhrzE53I
6SFJl0vPfx97KI/eOiTSXfbaOPBzYnzjIWs3y41IW4sCEKkAUtfq4bRUgYxyp7+f3OFopfNh5Y1H
h7NLgimHfBxPwnJFPBsNHp2iu2OrgJXV/MeiMf8ZVk8MhQq4vQuNCTS5wU7QBPvB5Y5uRs7ZpRw4
nDAhhmCueawc7zHLOGfaNSXpm2eyh+1JEPsgl2IsnMc464OPXnPePIOmgTy54Fnae7n+EIj86GgQ
DI1WweQ2qHFZ6x77JD9NPQKEcWFJlW4VVUPz4AkTNOdmtMZWhEAq/2yRXqws21qafutjnoezyYkF
so0G0zwwgEPCzip/GnxSziuvfq8FgOiSBjEpEZG46XMXNYLTVECwbIaFu2ibbBmLrU4TaZgR77/v
gwxPpNl05xR75UFJRDmjh0bMmRLvii7c23eJPJMo+kAFApU+tfsSFL5+mHW5ROvg9htl4mJpcroG
qYDSo0HYBcJv9npPX+UOdvUvUGasM5YTne+XW1yLN1sHYrumBf9AdsNlzkkzdRon2fDYyYnFOX0t
QHBk4X7KGazfLvWYxsgt5lBK2ypxqavyFQ0VX023p0p0kyEbUwabkYVEIOPMRwK+LsN+8LTn1Tev
o2e/4q7fOFD+/qq/L6Selk3extL0LvqyxIwg26nDGjiqaBH0qLjFTbnulXCMJX+jRr70ljjKzoCM
zfTPAYOkQs9otd57Oy0fHtk2G9dWEPKa/SII6aFW0DT2OYV5KFFSBjmxQIcY1hj7kzmFXSDPo2U+
u6l3S4FtPuAZ7kZw4U0KxRePo/5UZgyI0nVe1qZ/6pkK7Lo/aF5+QcG6v+2dRZM/a5l2N9bpS5a5
lyTQWO2HE17Cs9ndewvgEwsOxU8I/GVzMjQLxtTZVV21biSAbdjb+Vbvu63dzRe3xiuXi/krbZ6C
onuRidhD4h5VtT7WTc+SYyDONaLR1QB7QeLEAGTJmKUy74VnqgsnVKgmhjOgruS6Osu739eEyEvn
z2lbLBasXzp4K5TEEPHdst3bIY92ekLf2N4E2i9jld4vVL9kUIRKR2G4sAyliFuU+eI71b9yybaJ
Lkjy0zaD+iqH5WIXOHBL/w006H6oAhSr0C1Dv1fqC/J3k0udOY5F0V7PSdWM4egPuES1MdJM7R6M
Dqls8YbkI6zqz8Ur42ExXojIDXN9OjftcOw8/DwNJBsefTCqOsYTdm56/TvRkcj4XMK2NTyrxj0j
RYjHwYMFYiAN+j8A6G50DogrN0ngbE2PuogV6dlceSeNw1QuqCGa+i4dq9My5WcR0GCmW2HX9C7H
rW0wU4rXRKo3S3OPFdKabNTe7MWMTN+5nxhYgHJ93lWf8UAo5Ep1X0RYxLMosfFGT1gsd4PDJlsP
u8wCDOiKtwSFQ1/XxywgRIs/AltcqCVyt07+xp8+W8N5xFa2N9vlM7nJjZDIHwrWf09z9oE2P9uo
++z6SwdIMyQCYsQ5vbGuMdHPGBxQMIt0X408KUvKr58iwgojDS+ss9bvXnMNuHFTagZs22Ec+2kw
ozICS0Tsa/42DvYX4Ayg8Dx8MzU8YRyN+gB1res89p4fN553bSvvH8aL/dItRzlqv4ytsUpA1Az/
cSrm3aiGrXADvnAs5ckcCo7hHio7dlf74AIdslUyNyFzSss/s2zwcOboSkEw1nI6em4Ld1ZPLy17
FHf51nDHneETZmbj1PK0q41ouNLgg8sRvab+NNbWDQ3mhDB9licU6wVQxCYdnWknk+k82AybzeJf
Btj8sdEf1q7Ey2qXUMbr2eOkhzcvo7bgieeH2I1VywRuqYrzSz6v/fQ5tO7OpsBqY2nrO24QUFpz
r3XaWQbZw4QIIsU3BhG7ZKTm8uFP42mh3XYpurd0RjimC5aP8c9iHgjdGelA24p9JpOLgZAMZ9ip
CZpTF9CsnYiBNdxwPDgLRRgjcRz8AqPeeCZJP4mx9y0afYgpGTatPoRGV4X4qrHUDt2x9jqe5hpP
qTS1OB3r0+xpEFnL8J423VtWKY6cmQnH8eqdVnEtukKdM7M4tEzmslHgm1aY+1zLnoXK3QBjrDNV
xuDqryLXy43rOeEUzNlelIsZUyxtnthanx3DXkMT7Rk3D2amMsxc5N9UmoVlM37adXOdPJr78Dko
37xDotpvzLomj6rtHmQefC4imMOxSJ5z1zsmklUgyC5S4aOz1bjn+H4BkI4SzyFHZjn2o/3I2MDy
rnGsaptATHeNAaTdfJIexFeR7yZtOpHqfmJXjxq4sklqceN+OxaGKjFyV82C0LquQdJXDqQGPOni
pcSIWhR+rDndqe5Y9qEuddRdWfmG8YY0O8BszfTr2G3YloTe7Me1P/nu8BSghNsQFAuOvXRXUJ1i
g4aNja0Kg5l5ChzWDbhtA9E8AnY2mwH555IVpzpb0GDyFYEYYAmUzluiTRWut/48GN65a7MXhtXQ
GKx4NJYPg1kX1SUnmxXg2hlbbTkgO9zliNw3ws1wyThTAyYbPKS4S9xSe5OFeDQWihKWxnzIDX2v
Ze7PYuSHsYNr85I0hOSeGMVQfmQ0Xe18v4uVVJxvIBJyNnZTifldeL8uRDb20DW2uU1lWR5VzbRg
fsJLxn1XAAz+M4RBamQZJpV+nts6blTDs9PBoFXeJXEKoOtOu19b6tECtClRks1NpJvqzfGs+1Wh
zEk8+xrIgEXc1ZjOiuToQC4rpLrRYPjbYGo5f1e2QvdJN7Mn4YK0yY70Bc81zoRHSCa02f52Z25m
9MhRmvCy4HplEra7nFmxedR9CzW28dOB0Fv+FONFhRnFsjTjOO9abNmlfSeL2t9pif9YLXUaM4pe
s8rf6QrZFZTBv7TFepYn3XOnlTQRuR3hayJLN/gp7qcxf0gch4beYldkOdMDGjCAtX5n37rh1MDe
lksjrIcRYEQsL40Z/MqlYRcAdOrRGTUZ7G3q8JM1sR0gUndSPMTdyWycBxfENmxKsBPPVkgusmc8
Yj9ZRe5bIeNB2k+m8F4ClowNUaGvlt3t3dG+925kLSsmp3P1EWjG8+JZ30r37xZtZrRMTiuOMlAR
zO0TBg1XzlczAdEenJ7mMLMFAh2na66cZyg+iIMMp4Bwf935DtNFiUcAz4b0MvDlpHh3Z+ehbaxL
khcH7JZR7aIwhCOyxwnJPj+DbryNOS2HHNTpcCM0+o7FjQ/HZFhO6EIrHS2ufHurTy5BBsIKl2Xl
XEKFUkerMJ7litXAS/odVnzm+yTKHNYJ5fI/dB+oQGYerQ/DTkK/9/dwnvbO/L/GJk3P2WpwIaag
2RAxbzVXYW5kx6ldjlUiQO7NR89ueIB0lp6O2WX210vWyOPsuve9PZxVi8oqSNZdAxteqfm3412u
1wJNlaFze+pvvcVVEPhFDQ6vG2FZrTf0H9ZA9AtO4izUpjGauMIKFMFJNl783DrbU7BH8xAZNu0m
5q3+RuM9djmIS3hy8PVxBKFBSJgDc+egAKwRxj5BXZY1autbj5QcHtORkGzTZHJN/uPoPJYbR4Ig
+kUdAW+uJEFP0YmUNBeELLw3DeDr92HPO7GSSKC7Kivzla0/ydyeEcXiI7mx4uA27o856Fsi83vS
fqQM/YRwBF4761uvxs3gWzkvnL6TVUwBkFz8JPzF4sGlLvz33sATSfgEgFBUv3V+c5v89yoaT0k8
vAWpvKl1nK9t8udrR2SXuBk8LcBRl+hUycy7paIcrHrIUM+Sk8IBujQqzdMyPOmkBlb+mE+rcSIj
pbjXeso9IjHeYNh8UzLysrG/Q/2JVmVeMzkyQkz6TfanW92tCVR/U/kDdQO2V0JXGeZoDPiIWqw9
EBO0o866BSMQmYizH1WOntwNLXggyIZ6fgyc5ivQ8I65TrFsAjuj6eDvZ8jt9u1H1anpnkC4R5u+
VVQ1W8Bc8cos+0fYi9Kwonrkebyidd/4JJZOVO67udbQmZA57dZW3cPst5W5tjYsfCmu6Wlu/k9g
hFXabieb6ui20Sca2S4qavQPxlqsnAtXupCbsWELhRbsWNaGRGDeMFqqS4WoL7N20IIoDb8Vpgvh
6AX1arnpdHVr4JRszfKlt4xPRzYFuJDmsxt2uUZARZ14Q4Ng8AJ5HMx+Z5nFWzqGb5OYMM2PYIUS
JvsoxBhRVB43u15XlbNVyrURkKPVvlUfYyB/kLlFAXKWojYPiqUxPpICo0K4rDvjPkhM4W32Evhy
y6TulZEeJjp7oRChVf302g/jddLNO5bajbCTnR0g62Oa7nhU3HQ8jlCCFmak/5LbxRksz51P98mx
vo55UpUaC+BczsVm5y61kSuWL5yohCkKStPQU/KJkz/EUF5DMlLimF+ILRPo3xYRRock+VR9uqqW
LUWYO8jnDbdZmfPBMY3WKGUhtSxcJqSMANhGlXF2R3nza3IIM3PQPjQVCkbj39w2eNCsbdvJPE+h
fhLEkhZpygLEWW4QhHKWat6/13MXirXmzcqx+pCn+oh6NBU1vUNzwjRYMKux+wVuMQqTX50WpYkD
cxMFRJwGIHYZuSNd2G/FmDK3SKqvpmg9GclV6vtctH2UeVIUZNvx6agDo8PB9YCt74awwocVfmUa
fsKYHUgV076Wi1e1lWVgqxR4pWfrsWdGzDzGqWUOjb3PbN1g69dMuxJuVqWMjzIgEVTGI4tTU28y
fFowrts64UuW2glsw84AAqOFKVHHpEOPrZJDK7AEjgZ1oF6hlOmj81kRB+qM/oCXqMQm0lUEB2ZL
d553izAq144071nv3tSSMzcI8f66dSEurhu7FAX1caz5Iwn6FbLed/B8fKXCYvODcL0UCnJ2ov6j
K8eAJcjrsGj5NmjtN3DsmvQwOAkzEO/OYN2zUlLnNKY39umaaC8euRynemxtXCrMBQFzuqbe/iHq
+wCl9MzU5htedMAimGavdd+1juprJOFmYhTvE4bUevwUUWQFS1+Tf3n+ISYSCI5zz2k3cjfZZJN5
0OU9s7mUVGzifUT/y37eI//gxiL1CIJQebEU+a9LnScBT6xDAEY2ZjTwHEbKe5yo536wT07T/4WS
4rGPnWJv+uZr6ZTfg0LyvJxnXTqfbsCejiwMD5kkUWm5W4fOomOzaVUziClafR3m2jNVyl/itPtE
fzHJ8+fuAR7Qe46IoLX2jx+Jl5wPuR6GvRUbb0PJoV0nO1/jC7DRg6aI9IFyseFbdSI7RZLBKjXr
5DQrPeh5AFGzonqlTA+LCbqi6hujRasXhzE8swZ7pWJtjCmYXEnkwt9CNppPPAKPNpuAmTsVcNWs
lzTIzyMjxgL3aYb9dUq35HLIjg3rhly9DPudFGIVNLRkGJh7lSNrqjygoK9szdpLDjmVNm0iApei
IOdNMS4Y+S71ul12gXFV0OvzNPYwZsngs58TWsVDoxap8agjK9+qPtm3GqtqpPJUhng/zY5BkW0S
C8O9PgTHLvo0YybAvFbVRER6YK2O2NpDxoXnbAozPxmTcXKMH1IXfPPxIiXFOuq0K2D1a/sZMyiw
TPxxwY8zuUszka9jan0ycnfgqWIhYlOrz0C0b+x1WxMnd1r0N+2LafO8NW6TIGkowVfecYi5chVm
jLPb1x6paeQCLIS9TSITVSahD/E3ic7znlNEKdqnxSXTpQd+tZBoIVMLJKQnoIpTnpfrMfwcm2Jt
2vZ60KFh4OfG0Q5eIPMaRL7MYGxpuzusF4sB4Rva2VLryPBW2V4wjUjrelcxzi9QfDmXEZPErgdU
V6Ondc4xxp6uYuRrXaQRhR/OUJ2BHdYUGgFKozL/ylm4YQbELlGHAn+N7Y7UabCpRbfXlA8zxwgw
6YsCNlKkY4JsPoR+tFRCgRNh//51JPHScxiSFKfW3BVsz5ijoB0De3xLKO/ZolGbTWVh33DHl654
ZoJwtOOzgiw8NrWBhVb/qUauPa6VMkN9F3TXTG3Hu9YdU3nP5VYhwObK7dTt4qFamQJaRe4j3XDt
2KCU+8Qrgm8HMSIBLWJON8GDrQiaBHy/ibWHM/LisG/MwpTghsE/RwmOY67/GSndh1tSIar5stO6
VdAF2zZVX82sQDKuXfbs2Vibuv7H4NwMMB4pfeqxzYFzvR3XWYVKP2hEcOsm3tJxBsQAyz1gkiMo
04uZjXRLCcnR4qeux3MznAQ0HbP3D5olvCESSw2kWMTAdhjrTcPda8g7zUGsfzlwjiUiHEJcKQ2K
MNWTLICnoYYnQzkrK3KXKNoZLzaT22kWfRpziXDG0jaTWYfjoYITLSmPCl4EAzheUC9qoa4cckXF
lFFW2Nup/WxdVE7T3Ul5jdqniXUjSkihUy8hpk/VWuUtcprs2JAFNV6CEBRrRUOvtvaVZPVKL89t
te+VV413UY1Whlhz4CDJf8ZBvRXqW13sRFhAKLpKyovgMjSPPHlpDc0z7HlI8Y1TaVEy+3FUL5gn
BI7hqS1ONvMZM4oh+mgO6VaTzOTZMwIXZhV1rK6w5w4z24RFu24Cw5sS/lbs4hlGeAWUWcC0AgAR
r8u30UMKS4gko//W4bjRO+Vm5MHCsI+wcmmJkokN4uHXVL+VdD/BhC5HCTmEfLoxw2wSagJPVbVz
uCB0zPpSX89ip5r9w0WXVsdy/MzxS5dkuabgz/nnl0Q6o5ecVhTdF7jyQuUSBA0AH2hpAqGwPHv4
FymHzj8zSrGGNaNoZDIScxtZs2NqG1Qn2+LRhvkVgySrUebpCM1ynTmvTfpq1aseo7HViDnnTZtw
NINfg4AfAPRlM616gdXFfXG0yWuDYW/ifBEGYfgk3xfcFG3mrsaGFabW4NVudqh1l3OCuA7hw0An
y8PkFfXSq0LueurP0gV0wJutea7/Y5nhckpeIOhvBtbNZggWDsPq0ZztvD23VXY0WMpu7VGZSflX
qH6EADTrzQ2Ng6IlW+y8+yaKCkDPv0Uslm1R/3bCPAUaG2TCoWox6xEUzzL1NgvUhU5Isu/DECDD
JL+MIE22BajNhTINa8hMe8cNHq6G0ci04wvDe9gB4GrgZUTkPYrB3vplvcrQBij7VnpE6waM3d2G
47X15a7QX40S+x2Jgz5fTNo9zTHlKawOtWLS/bZHmbkPG32p1O3FppJk5PBWmBQFDEDzMNplytlR
FoH62pqXoD8hQS00emDBojdz+jcwfuoMcUqKj14l8oAHkPRVZkZvzcjZXsJjs8qD2d9FLDwHvyM8
wVUb2XsL7yJIMrqmlTTfFRIDuE7gFS0yejSEFYO1NNa7C+yS5RpmvcqRNfPioxVvDeYQNWJ7rphw
zpATtFnVUF0LZX7LuC+Cexk+TeVdsQ61/9LLAHHyZVS7fUs8r2TktYoh86njnnrVshnWIQUb3wme
7HmeUagc58NrVo5MAJJd07trLeHdzVF0ybearYG567WbNoZ7KxoXlQEnCME6jaR2b3yr1UDI9YUl
FZq9GVOM6tOHJLmK38gDDraKLD4v+m/Uzdx8GbE0Rg/b2aXq3SnedU5+y/IkDEfL2bK21pr3Hce7
SV3jzUFzwMHhqO+wYBEqMJMwRN3PPsPZzCuDbT+cDTpE+YjcF4vpOakVt0tXQ7dGYzPjtY5xV2e+
GRHabW9spsJfRi4xPYbVyUg8kLMbnlBJTtaX9pqc0bHkQoUNMd/VixSsQplWCHTmWo3Hm1t0Yukm
kMQsncvLCZx3VATJCkDeH7RHPyKijP+WBK37mPT+qhSZp/YocqLdd3WyryTBlPJcZAVt+52x/D61
pksGrCYslOUQTUugPegJ5QIo50JlUXCG89KmAobsOG/2XRnjialfp+9UeYBRwVTDWkT12mzLBUqB
Xj8rwFTNrmkoOMVFGsegepXNeSD2mILOzdeOln5HIQ+qaIvDIMheQfNjjLvUMVn6qb7xCVOO0vKi
zrHWiZJscoz0Nv54t8eUGKvHNkv+HOIQjckuDanshYI9jJg61zyjJ3WbMxSTSOFBeqxLue+bHhsq
KpzmECAf20XSsTyuGpb8f3at8sNii5USWaCvKILK8WfSlVuf98/JiU5qM20sgXrWV5y6hf4V2ER+
AXpNmbkwhFrPM3WyKN2y8zlf7GbaQ93Gixaz+q7+DUR56UZPRaVoPwYGu5a7iDTy/i2GOiMYd2lF
aOThl9RL46odq7M+DLDernOzDKiGZXOxVwiAfsN2yuRnLCj+kZCCJveE3e+TnBlQm705yriU6tpl
hXbTc7zKRZ13lybOqMgr5wTUjxhspiDzKasGVyfT0fdMYOzXzU2nwDw1fvvyMFFl29lpmrSNhabj
jEehll5fnQPgMFKskokQA4PqPlawrDYvKSmmEq+CtnejvfDXBU1hMupHHKtbWZ7Jw3OigFprcUJN
eAEiU96xjK/6cPKqFt0tUS6qJTcAjR/wzI4mli8V4UPaD4KQaZwuJS2uht3C1MW1dMXT6JhgUZD5
WrhN4H7l8kIC5ccQ7qUoB0rEDABJtCyGYKnb0LpGHlYYLVRMUERwrPkriuMbQ1Py/zP6J9zoETyp
2tgh2HsNtUyR/HUokGHzrlBBDGSZMIa54d4Q7zmDmlp8yyHfacqPpbtQZuKlQJGoYZmWz8KOeLkp
8w1/LyPrqDEVJkO7GWW9G5DXe4czE7EykkvX1ta5AoQhT72cfxZOMSiMcV0ZONu6dpsNRKvrcJcG
9WtsQHtuT105rbXghxMIqzfZConnb6Krsqi8U+4ZcTQNY5fByen6a8slodzz2t7x7ivOt0IxmLXv
Tf0sTL67dJfUjzBp0ERYSuYT2WFRqI/LN8Vrix/CS0yJSbz7y2cGggwpoSqSQMcRd1PKDpY6NQCe
ei59uVWWiKvAmktrVelEquQHSc1Q29eBylUkQBqfBjYsw27EDv42hs8psKho6EVC+sLsUpJDT4Bt
VXzNMDXPXYv1YMI+7+wbOpiI+FqkE2BMbgTk+HpSzyco2fd8UnLwz7ooXlX3NpirMX602q7PRxr1
qyhoT9lpC8nUwzhli/aUhXh2M1p3U3/z+agxfeb5l2NfHaB9FYaFvDgPzADd9NlUH43GOgeLJ3t4
l/G+wT5VDmSIa4br+viLXZwAgckJYm/nO9eJ6y3c8LnnompRububoV6NEguzlAsTNhrz16UyL8Al
dhWNzboEJ9yOjPZIiiZ6SBRvelEibZvRdfmiWMe4yWn1aaUADjjFIXHKTVlbG59YvqIrJ1yPr9wS
YOIEQ+ERk1e0k53uJYm/7IBi+2G9zMldzXMqwiMr+lDMuye7M68Ra59UrD6OOWwzXvCCE2iCaDcJ
zUsGY9935RbEyhE34U7xKbvK5EnQ6B5lLIdCuxymflWNLtwXdF+IWGFGQrpuF73reFFK6oK3rdQa
D26YR/R7WfQ/CuUulwtmosbfgYFetTh94okQQaJuwROzL9S9Ku4/M47O4eSfAym2pWntZnzIpMMn
4IYfjYzeUwEbq6wyUoR6HIGQ8okdjqsqcO6xzdkYgV+BS040/EgKdWeRql7aeK3Ok8/oV82xsFB2
WVH83ls2EodNt1BBgJ4xMsGidVIwhGnyW8GWzTuAhn10SrThMeGiSux8SXL/rBGqzLp0Y3T6p4gJ
9uTP2pxe0/S3zgOcWfJtkBr3kf4SEAOvWAOphMFZymbXmu5fMLhvIQPZulT4Tubr4wI3zQuSW5Nx
XJrKD8OS31btV46let0oN+Cb9ioT+NkdT0XDzP+ZF3gJ3VkddSjamklBiZg2ddJ52C1WjpEd+r57
KdrqWY81stMxMSAX4w9wQWOZ1rqKD0L00FnyvYOuFBbjPURJ0w11Y9vKtYuB/lC4NkqP7qvfiM9s
YK2hYL+X2aW3mPG7ew5szE2j6o2k5i3JijTKZs6TryTid+TgBRH3C7TgzJYblMnUM3SedLSHmN/D
oURJ+3zbOcYpUef44EmVbk+cSaNGBmgnvkLiT7xX9seEdb3VPqmAUsve2tnPiLs2jcUqHNJHy2ES
qvEHJE4OQcIjSmAv2EJFH4CvV3vDG4TA8duazIftlEYyohczrX03PQHn/d/wjAMhQzV5CX0Pc+9v
wEcvO2VpcokRYwcUQm1tm/GmJlBVwEspcnUZZ999+joYtExWtdaIrknfwp9Y7lSD8ZVjnYaxONcF
u9wqi8wgydqi3k9NAxTTAEgZeOnQPntyYrniv8ip9FS0VO6kI1zhlV2jr5XhRUPScDLxi5T5NJNH
7P5E1SMWEEx9cx9zpAeqpNZtVsZ0HkuTwFoLmgjynKF8wnT3mgRjuqmSEuBtn+B5msgHOU4Me6xX
hZ2vKzvetm685QZZyUmu+6Q/RpG2T1oidPKKc2FnhA8TvTMfKz7aiPqMne5BdI5S3ONdDsDwPVJA
B3TDswhb+Ayz+BMcRdR5VeJi2tGuQVJtNaT5mTfk93RGI1gKwsCa2EtnXp2g782IqWsaArRy6aip
0Iyouek6pQBNP/ReU6Vsyp21xU0nxmGjN8lfSpFXc3qlqRUhSERExPdJh5/d8nGQBJ4ZEIYBiHbq
UpNIfOK5pQ5nkx1otEmdCd0CzdZkzVN2Rfm6JX5LOMB+tdL5EGLAyU+scKs15t5E19Nca6NOyofi
zzQZE2QBMBbR0uXHGPcSfoVWYFzOOvWqmOle6brfZGrgGPVfCfk9qmmYReGAh2HIwAYnemIt+m78
hhp4dYfuRfJbLrMpxalBwHO2w1PQi2nmQwC9yTJzXdv1yIeQpK/Y35pzPo7+OayKh2NU60xlP6HN
AgIlq+4pxKtlo7X/OjY8cG82HBG5jy8v0V/HMPgh4PYUYfIL9eOJDPHLrhtqb5XTs5KgYCILL59d
Ub/Gpfolu4G2QGc4VIyy8/RKklKWUwOnPDE3QNQOI7xrn6+6rDv8z2Zd0rkXKeudyBpEw9kK44Yg
iPjR9eRiERHaTNHg5aV/y+heVg0f7FIaRUmaI4CrkhgPTXL4jpKQKgBPdeOONrLqbJHWc/bmTfzN
NxnoyB9uR5CIA6JqtL8yIbwWpDpWlV6+2MTn0S1t8huKJZZ9obqY0cu7gmI9q0IXDRLbEqIkj4pp
fgTRuHES/9Ll6TqYin1bK9tQ4/TNtVeHkpK9FRuWj78Q37dXqgqwxkowhhu3Wke+z7kKDVn9FQrE
8UB7BrBcyc2HwKPJh5qK2Id1/tpQ9C4yHT4EwTxdyjclTqD0JONDV6JHVhvWKu8srnIYhBGUhkRl
w2QXQTFtMS3am1wQME3s4Gw6WIlcG4gt89JCYSZoZgJR3CbekRx70VyiUR6tut8zsNnCqy42cTa9
RQUxcJj2RNzsVR+IJebCteP0N5kiPfolZmOTUWN1ITjm6bF7UQZEowH3B6x0Pxk+sJ8cy6JBgcG5
iyTJfvadUdZP9h6c0ra+mioNKeFKwuaKfdSGiaGjth7c1qtnfhRHHHrIQyK5E3O5FQYrbDpF3Va1
tZXsx1iiUXCfVSWfcJfdnSC49hG+klpzDkWTfoURwnGTw/tFAginP2Yh/4xq3BbszoDg/NabLeQ8
HS0tMe8sir2PA6MywBr+QljJUficOPr0YN+cSv3lv7kg/3R1RJROzlaWPfs0PMk2+JwZSrocjjXy
pz+IXVBM5VrvurWvIQVUDHtzxWumbqlH6kupBX/ornC3hp2pGLsGnyiZT3ZKDnq5aFpKioxCJ+wE
UqDykqgOp5C2BSJDTgGjWcn9qsKXq51dzKQ2E8MedNW2DpsVoBRcgC01KlME/EpHIcj9p9ajchg+
aAkJprmNKWnistE+jxrLd8do00ARCEfy3tgcGfPu/FHdh8g+TpmCUoeQ5MJtZPjD1EdJbpPGLuIS
9EX/XUX6M5FbLAneUJLt4/bTGBmmTroE79DX1L5YD9EvTvjKN1lGet/RzpbZvgJ52g19do2hGplU
mUGXrTtVXNLqN8JLxv4XDlon2cwc4dDPr86YnjmZtlrUHQYFtAbjGFHYzy4R27q429O7STJE6V4V
RazZNPDPEWB5MI9L7QKZ+CXQIQ/08UEy6ZMxKUpaAhz3y2m0r5WeeKGVQdEr94WF62HCDhQ75d4e
R3y+xdJ1jzOuStWnFSGfVWuTLKAOzN1oowmbwpA9D1XH/W7g2bOOQfSlzTKdqPY6STEcN437lY/p
BhL7FpAjwp3u2SMFFi9jDtMwdpmZufw+iCXGbQrok5jsFe6bwni4RjNAhOZ5HteRYuxb3z/lDhvV
chAo3KKdVW4UjSyD/5t17npIjXWli01G2p9dFV5uk8o2NEQj8uguOjjrxYEfYY3jlqTe50v708vi
MxWYrrrRwW97UmzWhZAFBAzlT8k28NGmk5EXu/yjdtzV6kPL8i0LKRaNhfch9Ko0OdZQ3JXkM8mf
ZaMuxWh86MNxJHEZkHIyY3ZlY/EPccbkkhK6QojESMTVsgZRR3zmNYIMnmOOjRR7pTF6aRsyCDFw
kIKdNwGyMdjFUgPKldbdTcNJpahwztNh744hUYmB3TkZXVuNkQB3M6QmRz862YeDot4UTIFxloBY
CNKrOqUbhbZOn7Fk81aQVKKTFNRo0A4LGBgDVW7eaOvZaVNLDnACE+zMKtpvq3+oaL2ddZ+lps6p
F6bSkQJzj+zO2OqKWE5ueKip+wsyI0HOgd99V+ohkeaqwadnTt82c55AUX+0Dgt8PCEZMl2rfCbL
LTgRK1uNavClJuFNNaWXR/GRHRmnbIKKN3DX1/4udzPPCUh0R3/4q2JZXq2+/hYBSylZPJqxrFXD
AGYjTbEK4uA4HW9usiIUuHNKfdNj0xvsuwFWCFABKzhs/OfD2see5arZDs/82uYtthP4QuVnF75l
zrAjXcBpP5HLT+AhUbWMMzoAGbynRDUI44G/wQVwFIayD0KC3T3H6jj+4whbcYMfyTsfFUbU3XQO
9HdX8YR8g2zKqA9OrRKsh8Z+VvHwmVt2SA1LsFp/qqP1x+m4B5cMqUE5yQxyEhMrLbuq8s/CrxLQ
ykDDJEc9exvc5uSSUrDHu0KlVcxfa1Fs89H38Ht6qfnqM6yWt0oEyyE/sWcILbZftCUgW0hxOOY0
9TGI/OnXypfaVgSmCbxgnOQv7QiFKuob26SwdLuAPPiwgONsB63+k0L7hpYxxgOjqRAxlc0MHBao
anGytPNp35CNRo9Jxdl2ELNwJMsUsBHiYyOInnBeZwqOqibdTuzdC6bhkIOlH3WIH0zGW5LYsZ6d
FDxmDh6pvqrJG9WrBDguvu/+0cGTgZj/FxsuFvBq7zAL4UlveQSzwn12pJnYWsOj/kwm8r98tRFD
bllFc+TnyZ4aXkvUbSJ6i9zfBNwvaZRueigErvFo0hvWNSlP1IYO9mRxKINt1B5jzL2AKiZ3m9Dl
YHhN8XWMpxKHXRB7rbJFumzaHRe1hMdxtmCsuO9a9bCm96zHQYdRdzLeM/3XZDTi7C3zYheqh1rC
+RWlS5aNM65B3r5AfpwEdC5AXp8qATtrTWaUISHIEQDZKje7Td4/5fXDAoCjhnKukTCehnXNqagT
GDS/svE9RT1pfuHPTPEGHYD9sN1R79lF4vEuzbj55tvAogf4ktHdSE9ojQ94ASwYuE8mICtotenB
N8iuUWtuMqZ1kRVuZPAcekqQ8GQD6jIhe98d/Wtgv329Ut0XnH7bxv6H04G0rQYJLXO7XaBNpmen
707+aLkwRd57EdgxJmgmnv9hEwQHPdt0Yo94vkgtr4hLmsGNAQOwd0a2RL1SeS2NEMecwBvDiPuf
qK9W9FcM18oEZwl0DRjcS9UtjGxRpbBGF2XzI4iuN29WtrGVE2VhNn076WyahLEEFaTfpPpR5giX
5auJ9Su74hCIBZkV+ZQlDmQvN3+iiJ7oaIJuiUSOcy/ZRG+QThwHbtNsF6oO0PNrc8c2mdRZGf1a
qz7oXhWIjX4FSRF8RzSBPX1CUrCLmy1iQNn0LTtopSAPMGdluNSAhUFy93LSjMOfrXrDpaSnsquX
FCKOes+dz9m5btunsWb++55i/VSkpxXrzjmn2rMdNqJ+wHCZSO5gwpnkCdZimX0q8zqM0YuY8GtQ
tslHBDQJ8LAVovmbNHJOWR/sLHHps3WhkloJjAsyKnfN0gfUvahhwbiXboDG7G+5PBmz6xGV1Sa3
/g2G3BQBZLZiH6JSpPyjFm1IMNCJW3Pp6sFSmswnrurwjjmobXZdeGd5B68WCbz6K5erntRkv+kq
AmwwLwCr92ereBDM57ossCmTmAgY8Ye7DNs1b0+LZP9evuUs4jE5Wb9pcshKvYy4S3zcd/rWx8Zv
oLq8NsmFJ8UmPuPqZ0TnuAR0Nq89Wac0OiZ1m4TXRy62YMUQAnroafVByd40frskvCbFbwfcgGpD
XHAW5rB6xjBbh9oulru2ucrhQhhvT4CrMjYMUnou8bDHrf8D0TOytzpIYuj8aNBH4l6vUOi1Od04
yIPOl+5S/CfNHKUlvBmxewArVQZcBVqewmcVE5ha6d/gg0Swh6SjTi+D8xA9Wx5WOIzCs8ABlkIx
58UhIlslnt5BodlK4Szs/NSMVx31S6VnqJPpOQjPn481Ms5ldiL0iAtzYxIQYYN7/xlMPyxEicI/
RieO6D2FIIWL+jgsApYBXcZmm6HyQkqfnyzcAis5n3vl08XbVqvUhdpfowWrcMTchmckoNZXBqYO
rwQK+vGfLt4kTprC+NWnHVaOOlrntpd3M3hz5VCFNcFJ7XaQYBLcgCEfBw9I4lzU4KAW94zkUwue
afyO82OtHQHe0SycgCqW9veI2m7zQof3VK6JrPLTQ+vsuM8gXQvSlsik8i/h/WcdWHd34ZyyOJGB
dnfMsENRaLn6C47pxpYzsgP6/ogvzjMxzI6n0X5GckutVFjrvAcrATtkn5ufafNhl+s+OCfxh6mv
I5+GG5bcnbQYYcM6+xx5Mo0N/6lgDXniX30i9c4uzBm0ZKvE2MfhsSdqJ4ztgF1hUt/BLbQug1zQ
S2y6cXbg3O2ONDWamqKNazEbX/vG00gL4Y+anjmUwlb5Vkj+NYfRPJkuU9HzOP7I8KtlfwF3J5iC
wt2M2hLjWcimzoxQJqsK5uj5P/RwK12SEC7olSglOf/Ms0Ougr0oNP33PjpU3ZaNfkZMV4SMgVrV
Q27m+JvSC5JWPx07g82JjJS/47ZFSl1OH0OFv2zLyxn0y0z3kKzgpuKxtgIG5VgDO3HOgmdWvpch
ujLTmj6bXsiwVw0RWjRDDmg3+BdqX4r7mqeQDObb6JAwJ3Ufrv46QaK0vRnqJEIYmNE6zW719B4w
lLJFf9SicBXE13nHUFRw3fRfDa1ZsErS3RifrGDrpBuQ++u+eyc3i2H6I4Uwr/xE+mdW4eegU2uC
t7b8IIxMigRKepqj7OL78YZgpzWbIXhXmjehRXtHU5bE/HjsXAb+g/5IsHHWBn9FzwdSvIY/DMib
WzzIvdMT7BwXTX/Mii9KoJVpfk7Ju8FgFXNR9h2H/gqpBIjnuQZhqIH/rsC2QlT3zfNgaWsmiRaU
cKyi7WsIyUYd5nDbR9B/mH3vDeyybFPiYCHSCS5vk6wB+KR2es05uAhgAlHkVGZdUoX7itmgZKua
TQGheQHo/gIvp00TVef4E00g7C/QvCZ8K2mxlbfU0s6MLQpxzs21UHFf6Q8rGhe2cWJiob/bynfM
c5gSvct1wEG4b4EtP0LHIwO7cMSXjQUIzIsWv1rZtkl2XXpx44fhnwkO4cxIwfyoD6tZOe0Bo7nL
SKjnuORQZL6vYFzyAk7eCMpSba5z99Z1AG30P5WvBkEHOOhBa+4KVsfcvANpxG+7mQZ3UcnBWLTm
Hx9eGJ8NdhsZlsfaACqqD35udOzYIYn5x/Vf/Ozquw9Fv7bmTlVf/uPoPHZbx7Yg+kUEGA7TVIHK
2ZItTQj7ymbOmV/fiw28QePhdl9bIs/ZoWpVZ5zL/DPpYPc6XvIlxkMJAV9dkv7QY4rAcRAR6jXS
oOfZXoLTUBIU4LFu53Jeq8MiN+9p/lQoOj1bXlhALCXmjWyP1Rz7EHE73MHgsma+uW3rowVXMKz/
pPa79y6QKxBXLcB2w+RvYOosW32J2ifCF4kZKwrZEsuLIb6IYCnb+0D/FA3JR43vBJRKRGiiS/ur
WAYD+eJxQn9V8C2WG4lKOqvMYzQwzIWUR8b0FE/V3mXpwv7HTk+TyNVlrD0tHC4pTLNA1g+aJcAq
4/pZhQol2K+MeC9+NSagJ/Zy44/Sfdtsvn1dWxn1zso/DUYo8pL8uwIXGQ0YBSFmPEYwAqxm2IOG
lFYp3psMCw6+kxLhdXhyQw2/HuJg/JMex7nPrTEya77V/pf6CWBEGGwqSLXQVYiaeB4/8oqdfP07
JjdYFHW8LZHGMe/xSWMJ4e/n2H7fQ7jq6oNl/OhcStW5G35YqM/94UsMG8tdxjZlKPcEK1RpeAQ+
qxwaznknQelgrGRBFSM0cG2qm6bfySj0Q22HCsHu/1LwBQjrKyIlWKO5knwISM9gUo2IjLDdLfjZ
wQYvsi6Y+wds1RV09+gxCXCVEDQPMh6wYd5oD9Rkgb+ecih65tNZxIp22vGUOb0BftZuPSiOa9w9
5ZnQv6KhaNDfdNFfUv6MeD0VE+4M3BCWvMyRGwlgccuk6SDyswIq2TeoFngsRuYmi1p998Ag9QQ+
TfjqmKsU6qrgdIKXrAPfDddh8WE1+L/ynZJza3ZUMGJjcj51nzgIBuKvxk/GAjBUtzx7rDxT7eIz
rSvWRvEyoO7ZzHnhBz0VBe/K9E+QTqJ1HW4DmRcjZViUr8riOwpJcjoOwhk7vOvtE3/CJC3DtLqE
EeyR+lTVe6ItmGz38wLAl0sVX6cwSt8ZOv0m3DdMP0sHkcZs4DGogANG0TFz/0LqPiWKHVM4Zn7W
0EWByObYMPiX9WXncbZDy8bzxw79sw7Bi94JVR0a5LTaw0qfKk0tcj2/+DCVPzU/VzbE93xW24aT
FRhb5hUycvXTZd6BDYENHykuycUgt8Xmn1jopvxn8mMHangCcaFPHjFlcoY+hbQXQbZgdRnIMCQx
NOQcljFgnhi0OKkHpblOrYc6QaYPBh99UN61/l8CRtL8QU+A2+piPeGWGYQVx8dy/PUKKoGSpes8
SF8xgta8fng+1zc/BU2/PXbUj95C4gpfKP6taplvYHhx2mvOE1AuCgQgjY7zcevpyBgCKHQLo/oT
FXleG0X9qjAP6zYKwuo4JTQf8SDOJ/WmAm8fSqbHVQ8grNF3PUejS4vAyMJLdgEshbF7K+NmVBfS
sA/JMKLDgW8JH78LfkOfR/YvS//lSFjI4dpE4tcaX/4/HXWEKm1i7YWLy9GTkLCiVcfXVk6P9Sdy
T0u6SjlGXpMbhSVyfQvbV4uYSNiou/BGH4bhRCqWYTg6liTTJcfNkZE6w1DmWFHkP1YnsXRwpW0h
kXV4ow1p2VKX47EJMZzF+8KE3av766bIV3ZIMCzIEQNfB92BovwaxH3xZ/CnsbtGtXsycKbhYLaG
leFhB3toDKFTUywNjnv+Ks5RkGr2+IpxZZX5W/i7Vtl3jbuQqUqCeBFgQk789uDna5lfKIp2Edi8
8QBJr+l2dn6WvZ3LMsN96FeUc3X3ZUjM2+4x9Dl9cFKfpost7bdAEWUhjTMImqqjW/EmZA5ghd++
M0yDzHtg/R08BK4gUdUH/UgDIcFYWy5z0Tlcw6SdQCizXn4pxm+Y0wizopnr7cPM36X+oYUbKIFz
o9nmvJYq+L+bPh7BwdshE96DwkrAFZQh01escffezPY7DL4J1PDxAGuto2cOkjOYQ7zyLJHN/tHF
wAg2ss+xvlSseW46XXLQ+zm75IpBn77hEh8N/CagRRACRhymPB1DtqFfxf432IumuurWMCv618j9
xKcnc1BHB4DQFerYiGWscaPFI1IlYrCutozVtkSuOrAcUc7NbJ8glgvCVCa6RrIbg6MrffrZU2od
JmkiuvkJJqn01casH26yjM5xRQQBYEgT5WopHFecLXFslSUIpiC+VMOVlVgbYB6vfyPEdS1ormHy
NXFAhm1AdMqaSlxXj1G1H+pfJY/WJbc7HK/FSGpo9j0dgFGCcz5goFc8ssmHzghTK6ahJ41t8jL9
n1yJtkb+YzFiBVzK+olSIjPPKc0LJjCCE9moc0EhxSgdydoXDfO+ddIdwsbJRyIbyGcjfhGVcfMN
agFV2SZMfv8v2u6K9eFjGRSMrxcJnsyKM9fmaDJQT8Pbari424xePXwIDSPTcSLLd3w9vo99duZP
IRj/SPlGVXQgzldL1nZ2rqRTyzFNdErLQTPsVZKBSQqwdI77rWqQD7cN9C3Jl90bTE+T/44qBBnA
eBA20DTCAkeJgAI4Iqo+2fjvcXibiAIaismk2KsagtSeBCb2nQ2LVF5ZnspVlZ1NOsxQf3vMquUQ
t+BjiM5RdevSdaUgh1y72iW1UUHgEM+0mRSCTeIWjNC5wmxA/5Mt2h6lKcGJNcIGrGYlPsvfxvvS
x5vutfz0cAemFo+phgTSSq5kAhi8A3CVgPE7LjB7bA/Kg+1SxMvXbCfMLAoWOh/MqQaKXZYKaeKI
32lfoVmBM4Ez2xEtENyTj8jAHzkX0Y5FQgeOnNO5+dKrA9R6f9yQWJdbj7jZArNGvQSRqqBTTnpo
6dpMPuP84rmwzuwpm3oPb2ogCktrjq30Z2rH4CG5OGqwOZXIYliFhlATYlbmecVdcwTGRSDCEvcZ
jZVVcd3NJkyipRGPPMs+SJ0FDhfMI4VdztThkWWKwoBgIyAo8dYqQc2ZmDMRqEx/oFIfeXLL5MnV
h7thWUtPoycjaOVb9BmA4QcemnFB8FeKuIB7EpSb5CHc/i30pdfvvMpHidtzzywVgzwPnN43N7Jw
IMHO/hbaLe9XA3sCTIGCwTV2JZRTqARlAiky3gtUSbPhEFofRJNQQyxIVxXFHfUOAR5V/MqwRAEP
qgDyR84Y04EAI19pNqpujQ7h2NCyHr3IqdsLPBCqmQN5sTkvUHplTyf1OlBt2hB20ooT+Juc18cf
9r75CrVvX3xW479eutrdj5qvmeM2qLHZatoNkHFhsmfljChfinrza5cB05w1AAM/hLdOVewMXceF
AZbuJNiS6cE2xciL0UcnDdjCtmyqN5v9d5BvGGCQrgoOhv/jH+WVPAUAoFnGt7+Kgq08arcGdaSi
TLj2cobBZqYquwR4TfzO8OPKDqW2gnZ8a95MhD+dGNb+P7k9FPUxYwPoFr8azt+WASlNuMz2WEMk
vPLEo3NnlK2JePNxrRpeJ8P6B2AiHHEAdznK8QuXCD79Udl1zT1ssMDzBaDrAytSP6vvqDwHybGP
Tun4IxA3aGy6cuwqW5/hirnTi8tgYxblNg7ZCaF0aXcVGhVGHxoWw3MurpZFaVauVX2bV0sXYEjN
Nrdde/m59X9aqMDFCMmyaZegslYWmPW0e+vRGtdGa5G8Le9D9FjAv0jsYoIB9zoNPmqCeuPkT/S7
Qt77MZ+W/SyGTR1Y6Okx8J/k/KvK8iW0DRT0ssWNsQl457JuTVo7GJVzFK56RCOxAsuCkE9+BDs+
SjAE6XzExiIomXYsvg4K5hn9JN6hkqHevMjtth1JSUx2CZFdbs4bt4/YUMibZCTvhuuoVy+dcqaf
y6NzgIuLMfrcoINSjxpahGhpRhoRUd1csj/wcmPTAoGXUYVzJ49LiSMxx9hBFCEVkw8RJKkfGacM
ssyk+FO7JcI0lQ584JBvqmpJuvSsxv0TEuEj/DkK6pporYTfjQ6BcPMcTXD0SdEks7d1/7/ll7x/
jcamT+G64Barpul/zpqs0i+Jvqhla+f33wlwhxbCcEYt2aDyq1B239v+Az6HY5PiIuR5pC8ho8I4
fMvtj65/JObFQLWK7I16idlY+QmlUivOrEjaCYQ2Zx/dkD5KpsZoBAsC3VdJxKACrUXlApz0D/iZ
1hGRwEaQfLvlXo9vMZwpxswl5x/V4hPtCk7yAOwMFjKLSDrqoWrNtLuFJs114f0ZOC9tHze0x/js
QCIN8Snm+FMxrIjdndL+ibc5nBTDMdRlleBf4FP5hXE7QK2Mo1WI4ni4UPxpDFvEh1Huq4infWW0
rPFPRrlWtA7H9LJO1Q3UEVpOxwsx9CHhzspobQOErMbyA00SxIIh0BbciD2Jf2HF9VcGuGk5y4d5
mH7X4W4qRPyEer1TZqm67cJXmK5C2kBOH1JuBvEgNFOflG5bfryKsk0XGxkV3IaszQoIgGbt+y+C
gHRtbut79kNu+2PFZ2g1ugnjKbxF1knJHyzvEMoK49TJkLrQi9Fj8BXs7ORctlc1I9POYX2Ux9rS
as8MuDVrx0fsBldLv5aIXn2Mr2O9NeWzJB9bbn2EP+xuLKZ1avSvUzBToBRDOe7lh86DnB1CWG1O
RnWMGLIr1SloDgM0r5ZBA0FT8nQmEdDKEG26Y2d1sGHMbFhUMwg+ANUppI3pT1XPGbpB7GDvUUaf
CrzTyPjHohK9GCGEG4INHewULA6JpyL7dpdZQDUedXPAbw+0iiXMVw4wG8zUTOh8tRdJO9smvjRG
UJk4G+1Fjy8eVYKq3sRXod/H7pswI5UESnqY7OrHH9Ni1sWWKd7CW7n10s9+AsVdpzqg4/yz6B9+
eu1IxSPO0KCB3NTFbXB5wpe5TQBdhx15NvoYGwj0pRlmSS2hHkYB1Z1dBtrpcmxYZKItiDcu01fr
Eik7aTh0NgfavRLCmSiUJQTImKL/HVqMXRQnTn9jWTvUOnMvxv+o4fehNuXTdEtlBMqPw9IVtM5W
hgYycyrKw0KAfPybxirqsGYvjOUp5nPg7IjPZncNlcUgnwNxypU9XDCKuZCsXpYriYackQiIeh5q
T1TRrrYoWmg+v4nlJAx9KWkalOGCkU7Oo6/kn+Rwgl/dVP4+pbb2wRaUVTAT7oehL61xXqGBrIIv
m1NnGC56+safrnfOiNSN7SiKejU/sfYvMh9h+SPJiBVaudRInM8V18bk3Dmmyg98BnyXXgN26NC+
R2WY2ca4FTkJ5JPv98H/s66gIFSQHwx0EylqCfze+N8tJtnBE30Kzz9UTsu9+/ZO5gvitvBBcIR/
+XRE8ZaX4W+SvfhQ2Qun3qtmDAdGxZq0BDk0wmSv/g4ZG1luIrSjGrpOmWXz3aAbdVW2XawYcC0x
ediavGGCadoFXKg5cFzhhZK+eTKjfkUaiYnPuFjbxlViYFmqu6JYybx0FZ7VTF3j4YswP4YEY0TT
KHQ/ur8UInCjGRLNtWxdRGgaFyixB4nbj8GzByChaYu11tE+3c38n1YZJAe8ZeYbPaOI7pu3DaKF
Jv7YORTJzkqROiDS4E3dMbiyQxiuT3Qj9GtAcVPmfhmREFubdQi+tEhFqc1wlYwYIrrlq8kvAh1Y
sU9Nw3C6JWuLm7BdsntQH35V72z7pcT3CWMWK3B9rXA+HH3/lNNvS4nNrKyAq9wsS/kUlM2iz38b
BAPKQjM3IcDjESUDqkKijOfS+AiNR9ifAbrYpZNCkakedUj5mF38miFstA0EtNX8JbOeSMneMOp6
X2M3DPV9aW7zPGCtdCsjEnM1Ghb5ZrI7Dh+a/4GP2pJZsh8rKVqY8ikf0U9dkQbYJY7Xs6s7zdRn
qGcQolS8ezn46DmaLIP+o1+KfFixE7SAiWV0RchuaXk/A/OhMo0boCSSKDB0SzP8lL2jjeWmKH5L
0l/4BJgTuDvYAvxbhsXBA7Cyof5kCJfNId2vg/Dq45FL2i+T/YyL3MV4WOgUkRBjpeSCjSh2opfk
XdTiKIqH1V+iwcmtTXcMkwMNDHiQLnBG7qfsL0VLlUUbvIxMObtkoY6XpKYsb5Yy7h24ydGW9VZc
rdU7ujPNWI/Gqs6uol8mCs3+stdYFVQMnpFZZu13giLFS2+EoeJov6TGiTUVo8qWFcc27SHfLrz+
Ak1B7Tei+eialwqR3P9Wo6MbrzUm115x73SbafE456JY6qLaGOLcGx8yEAjZ/s4iTAnXKKGY6Jf6
wPgav8tckBBKuVb+DRS3uXWP82NEukO/0fp34q4nY4o+GAslWA/9r43vLkEMyt+A10Y/pj1sM85m
8nNUfNKR94PygpyF3kBgtKL8lWxE391Vi5G7kyyJ80erNqn/gwo2MK/R1N6sgBW44thTWPMBh+Ff
2f6gr4rSzTTn9JJDD1yEqZFvOnlP/42/FK9oG59S60PuLi6fbYKIXyDFX6JjZbvDhqfdEDuL/8Ul
n1Y/1KzmQmbKJYR7TPCvmtbUx/bQkk8rgQLx43OAyh+Mqsi+LJDFyRKen9WtUNs34dX0dtj+gvxH
Mv/pLLERDLLqFxzXVbDyyZoP5iJcq+I2jBSONfqBDxFg93WaZ05Eg3ru0RDXKEvk6WZrSD9yOu9S
AMzGJKe9tQh/FUpWBuDoR2gQm/hW+Ye24QixF7J7Y4YhzIKg1GuCOifH+uUkwRqnY1+d29pd2Olx
MDRs+39ooVZVl6PiquaNsNcA1xcto/4xulqTRL16ickr9dKKaWxLSlzE+NoV3OHvsnnkFhRoi5+f
VpZlzWygANcoYCKqqISfppblG+G0/T4tCRNkWPb0omdHyVEEZ8lki0qoYwYdkMGjT++cK8/yqnos
hR/VLQ7RI5MRwUtKz8nlJxpHkvdN/5KkbM0VQDEvc6jUK5pmCCOl+6syRTLntXY0Rp7vdWnAo3CG
n2Bcqz4l/viCpyKxt+/6H2HcfchKxBOQ0zWzzJMk7a3+MaWiDKugXUq6MwDgxikibmO2Y0Y6iHXF
L6L9C7p/LbiSKes77nadeCbhRhm+XNgjlTh4CnHeZxohCY9UhyUI5Zj1yBBSFqfJhJ38Vc8i7ecl
CjAWWGpz01CH5DyCNF1xsByNgzCOg7aNzK+EAOdsjZ4buYJ2Z0brpiC7Fzg3KGLJwpiZaMpH3ktr
ClV9pGxJTW770VqOPK9GCvyKnRX8E8nEWMBU4DMqP4TJEO57jME/uH9aspf1nUCYgB26RUXo3/GE
af1D1XZpTC3KIxAsp2a6LAF0H3RejMhwrOnrfGvZvprmcdUOF2XsXzVsYCqFS0+FE7FYHLxrX9zy
SKeA/baSk5IRVzuNWVdRs0Vigvk3AYbceNteeykd8MJkYfzIiJphrNTDKcS8mMVffvoT2hc924ov
r57bwCmZIANjEzhpGQcoCVJyRIYqnyeFZdn7M5AJnnGV6wmahU4r5oKmM3bVXdf62xZuXMhZSwKN
giBxUtZPfsXaaxaNvB40RwJolj0y9JaDuOh4AkIU/2q6TNKdhDsLaoOYqz+qulZo42L3FCH/TaUT
fWOCSluaOGX/imbBzntIqQsQ8bFqONkQyDpyTUlJJfj7C/6S+ar9SzzKRH5B10THBWKJnKmmSxxr
aOfeuBvlvdK+C+lK7HCg7vlYUWA3wwrHx6z8lqb9R4t2lsEfo82GB8HCsqYHC6v4l7hLo6PC8X6l
ftmJN8Pj2HV0AA6aQs9Fh+Mr//LCnhlIbhoGEOIrUueFz1zhHnNFID13MBAoB5ECBLsPGhqa/GFK
ny2Ihdi7WtUZmxiDSL39AEZceY/INBlw0kA06x5lg9JBacAF59kLj/8yMsHpDFxKOLlb7dusbmnD
jx4f2ugAGqzDOR67W634w9FpyD/WsBBE5uLwUhtHkUjbHl2+yXffnOAytu2jhUHb2x89ZZmkvgI1
XxnxZcBoV6PK9flRSIWYR4y2lAm3N8kV2WPaIW6eheytsjBdyuq9dtcTG8pcivFrYJZZoVtsqF6z
fdo7to69IzmpMGXMtSi3pJtxgu/MaOeLI3sjPHw/BXlho8aamDiXUTnTARrikDWHjnTsZBvlC8lY
enh/5R1eQ5G9KgaZkXX39ZvV/AF1yM1zn92QJ3IYFMmeK7kMeY2XQ0n5fG4K/h02rdB9CLYF9Lqo
inXq7wve8ypJFr56FWjLAQpOF1Hur4f6ltY39OoQOfdFsam/uVY5hyTtldUXz6ermcUKuOUF2pDE
vLb9hSG+NUKpvybqgSuqexoqqr1PEFTz4saKmZUGK8yAOyyb4yqzSLOc7Ob1GtGTIH1FvbbZTXkl
0bVu2nn9mbLplPlUif14KhZ3a0O8oRwtFbK5OI5R2QfBDQVRxu/LKIf9OPpe66bTm03hDhVC7Qg3
q4q6PIZ6lNraDusdD/bT2Mv2Ki1ODbL5wLu5zcZVFqm5i+v6DLJsETAxCjxwiACECftq0HGrLIZX
WLULwUBqdCZd/vAoTQ+p9RUvsxxT9jhRueRCyptlcG+t9gYkdcFoJh3ZroVHeLdw59z2F+5DVRKD
EqAbJEhLO0jjRW+AiyVXubn0QDbdnR7/RABP4v43089Rzh3NKKl0LAQ00HdJLi1ZiLbnyH+6w1eN
hJ0D6Svwf0uByNTaAbbLiSW2+0WR2yuJ0k96UiJY01WJxRc8akLhIrPYoRTET58hscEMy8Y7aT+8
bhM//ABNrBAAyi6oj2iOJSSz6MN6AK+obUr9c4Db0aLste3fPt2ObDEs993JX6o6LD1Q8EbzpFEe
cniaFvIS6FA+WgzBECoOOFfDraQv27sBgBQft7/FIcTQNo8XXO45BDsUvwrTfIts3WU3/jCu19u3
gqKiJ2SbSes+UrapsS8oD3v93kW7QVr3fEHqABlMYQOS6RuOmVGPLlHKGFyZ8+7Bhdf47fz6syPW
r64paE0oUDehHXLWVeVFGg/gjOY01RhLOAVT3zFAt8BTItPblZctn8EklhbLEC5xlR945FL2hox9
MvM3ocxiigDZqDK4Qrqfyjz18VGQyNWEOUc3UTnQjNXvwYSBwvi9RjGXHNR8ZlJ5DahhkSYUKx5w
ER51eePR+xNASVMOPaGYMfOpjJdyD8J/6LoleRnqc9n70spnEf4KyMcy4bPjtABU60debG3grfmH
yo2Mub/eif7MlwxRQdjHiXTSsa8nVpyGv2AElzAdLt+5BqpzpyIYgVpur40KPSdiwXULCgvmobxz
dQL1UKPhRUENxWnPfGGSXKD753zJeQ/iHulB+8CisiijW2SMjtESC9LXd9X4wcjmjDpuJBiw3lwS
V4EOWmT1bJCg7/dI2fizqSrY/vPXMS8PEvKg++zLRMxAUNK5sPJ5BrC6JQSdiJtGl1dCvSXlVyiV
G71+4M0ug6eb6txZqE3NS2s+mwAHJzMprb0NzGNjyujGVVYjcgElPDbVHwmGywpRnUphgEqw94a1
Fgq02P65IKW85OO3GRxCJvWruQSkIkeYKCjPIv0VJZsmO5flwcN6EIAh1sL0HmP9tzHfFYojuecY
/aOWLAMKcBvGzkAkd6wazJUmeTOjFvHoYakTZznvAMqRa7/wa3Um4Ko0LXGHTsHeTSYVFh1pCwkJ
S5gzun8DGWr+tw0NjlUhG9tqXxOeFVe3hCwJj1PR0p3ec0JmtpB/Zx3rRhwP8JLIy0G/YrGHHkOD
PRaLIYx/HbG3MD3pH9bkR23akTgqd2mRmlAwwQhrzjB6HLxNc9Gho2DMohF8ZRfRahDvwDAoO1T0
L+gWB6ccWJUYI84XJi4LnJUpWz4xBKgWcfhjnWKE2sNQMPDA2lQ/KiBSKOs8QgdsZMsQeVfaf5IQ
sx7Dax+wV+XiiND/YDBAXI11TNXnqoItn9wzYTYfsEFPyMy2QrMRYMboW6sfxYV3UFbRjHVFGG4S
0k4G26kmU/7dG34b64LBCnflxS05B9ncwiYT6cWWnpL7nVh7OIvzfri37iVWnqJ4lkDz6A7GY5oe
/fClqpeclEqPF67k1ht6VpAsVyhHIBQM8LF8zh9mhoWacOV+4pmeh8qHHN9E/RrDL8U+VKzRBush
o9Zh5Rmy6tYLd+6B+JypzKlVzkefe4tgSPaHjFzG0TomfbHymXoF1WHy3+cyKq7yNwqt2zCpZH3i
F5Pgn51TM8InTOmqoSXMSuUkkzRjXbq4mXXddIOB9QDPGdUn38p3ZIva/leIWF7V0B1KZDH5/Beo
DdokXMfMDFt8YuS+zRMGjSrqPgP7Ra5rgEWmL7R7yHj67ZZ7Rs2WvSQt2SvA42YVbdRMMOlbCrEm
vYELQ0Eu/q8tWZFVtceJre2zrmBxW/zVQOZMngowZVzU0NO1AHxVsSyacg2uexkgVOxbiprARZq5
1stDFwoS2qKbUv4LiW+MiR4qy8+i9sj8uZILotfrrt+6aX4KRIRXx5rJLKcKjea1HZYkTjPOeWXT
jz59GFWzHGyDuyBlF27YKFantgpoS8AAQ93mqs4XUQOErdu/RAuPla78SqiZ/O5/gcq8YXYpWR+a
cSKoABQNFwy8EF2rEZ72+KibRYwagampYWOjc7j2/Br3HYuPEGiUGrxxRgDVpGby0advhL5T2Rwg
SXXFxTW/rHYvQo7bbiWqeFd8qdQ2I4vkDNNrbepzL3qZ7f9mLTK7JbA9B7K5CySEbaXBMCaWJQqd
gMqtk/yZS9MzAgawK0yJ3S2JuCDWCdM0w2JfOJJ3JCj+WGvuK2XqDS/COAedzc4YMB4UvW5lo6Fp
k3ki/mXZe5QjnP8j/EGnZLNc5T+oGY9S+OWjPpeeFiUd9VlpOQ0aX/SfgYewiKXoRil5zHZ5DQ5I
28o1IUnqQfa+ZfbVOSoVec6Q7pxr+mnQk0fKqo5GRKTbBs59jBxvVAgMjfa6L6YAhLmMJtDCtmNm
/8x8cJr+D8RMhDmiRKDGOIa9/kSU146SWLXy1jK0XZSaGK46KneNL3sigwENoCazSmiV/VUx/pHH
NiLvAV6P/6WqfzR0NyTYsqrfAm3RGB323S1UJwTrrNYYvumE9649Fnc+3p8FLwFpPv4/czhTIKvS
Z2hhJGIEYqGKidt7XkB6kO9ZFAIao9aCkztFOTEBcJN90n3YaoQxj9IcIYq6yHiaKr4EJfgqLK4T
Ys27FKGsBSnUCeMfxM9ec23ziygA9/E7x3MLOQAWuVltYoVHqy3YmDOPXGgKTP1FZ38hJwhTbaGx
EV157t2SAAaqC5nzW7JaB8z2LGS4BUPFZ1nBkRVZixQKlb+JlI2vGyCPH72L+AxCJ1sr1jFvwbNe
4EfIzMrRsUiSxMnfNEDrZ/LXRzfboPvs+LRuqF9L/qlw10I+y8MuKbf9XwKuzxqkeYFcZOpl2bIp
1ZmcStQf5FztsxQN+nkckXSwV3OR1BxpmsJ2rWAYahn89QFTg/oYdW+hF4CIMQ7sTJWwaIWf9l+W
s5eemGUxFWvnlAy1RNKDiFuAj8QMZermzMM8Fcvj0rTaVaRQT5EXnMAYRE1ZLQc4+i72gIki0upr
5G8J0kBPzjameg+Q7vdxtpj+KwnDlKzGxxTeagiB3qqoD0OzlSzmSZvknkqfjfczeQz4X4GgS1uW
7jaBl1WBhRk/pMBByumx+9F4BC74dKz8agZoJ0Gal+Q3KtMKEKSWBuRKxcoxIEcidO+CufPgolbJ
2H8MjKMjOt7UK45jNC10YZlWg+yghnJ8LPcx3gOy674HmoC6bTa1HeNSZ9akMIz14w3vFBmcOpPK
4uxlzQrRZcyj4ZGlt2OKO4jVFEYAPI4Iqg6AzgnTkq85KUEdskOSlx1t4n5pxOeYuERvTwNBosMk
RMYo7llrlBPsmbqGsFULTSYzzH6hM7ivgWp+NPkK3oseraA1YRsZWMDk60F1VA3dxkPC5X5Ti1Om
znO8PSnxMW4Ywey5cYU2I6qIH/6etgqfMttXT3Z6Fi3sgPG9oMywiXqutJ8MF2len4xmU6a3Gk1A
/1tRa5cFl1H1SXLbjG6RnIFYn6Iy/rVM2Pty5LYgoqPODjGL/IoDWzb/R4sO2nOUT1XFnkJdqZ69
p5tmQic4K0Z/JUSwKMpxhV4dd4PWSyhkHiotUBR+DmHrZOXFi9kieZucQK2I7Syk3kR2V71O5XDy
VCz7HVdJz1QHr2t9lVk7C7KJ+QBVPjBBSCeb8YRx8T1v/0bwthV8cBzv5OEc235Z67cCkX9tPSy5
pPw+R96+Dg4mdaAq2RTYe1872fVZN1mvyDs7ffRmvBjopI38qSkQVmWStTG34oQsMtCKsedM0JU+
PiTapdT+fNYSkvLIJ5J9t7WxPOrJt2gSZnApAu4D2czkXIcanRh/oiLyKv9OchLaYDJQLh0t+RIT
x4Z9O/jMojWxRUxhEPKuhzDfMqVT3HOGHiLGTiWZb5tDYqCZLKtb2TgaWGEcIIDMUdxAFQPf+BGa
TlN5i9SPbhmhbcq5Dw7++EQ0ENjTRL3WS4LIxMIziSi1v5rh4unHgiochrwzpmtYLJiZNB2HHlLV
SaHn4ltPCJD/HJlxNLx4zNTxUnsEqUZLyagd1JstJIKAKbibUhzj3UJlpqhIPuBYq38KaJqws3Bv
rpR8E/hs5z1vKwdnv/sXofpXc5WSIlxZOhsE6bPmIFewtBre5OVECjDxp9l8NOFJjil8HZxmmzY4
ju7VKm9mhEQlRfUDFjQ7MTCDmozCk3a2ZsX944lpjgQzHYnHb6AuYjKR3E+jO7Qp0iEEQboNUAyl
eiiu0pdtGwvbe4Zkdha8K0Kao9Mii80Q2DbnBQu/lC2Fv07MrQl1N1PUnSexwNZpLHi3w4ulfEQg
G6DoOLU0EuhcO3EFtKtUmCEDmESAZzKYVbRyVYQlK7a3RSOES39mIlrgu45qPKh84CWuEswM3Elo
bpeAdgw0qsZTgO8J+o1rbAv3s+93opB+2Z/f0iplFW3gs+cSIfVBJgTV4yggSW1tWC7nC/SvDBm8
xC+t4teWN370VoJnwwqtN4dN023TsqMJbR2SNVetyl6CWj7Ad9ExGMwJnMgSiNxNUr1CKcD8ZC/i
4JzbFrRB3USazoRKMdq1pdqb6enNX9V/HJ3Hcq1GFEW/iKomNkx1c9YNCk8TSpGcQwNf74VnrrL9
AoLuE/Zem9kA8eRolUumY9OLcGm8RU80dfY2sRs2ks8OYU2JhSdDBWPl1BtIMVIfxVvp/br9KR46
toSY2PSQFY63Qtz5GTGG8/Xw2JroygIGfD7k37o/Te2IsgQgPxPxDmNFYBNWBpjG97ipzKE5KOf/
bpXgP3qxwHeWkn6wI0BLy2vE9fhomqHZVOhPHAOfOjdvz56XsiuxmvccZhL+gGHnkoFm6BZYAhwd
A3+MyXlKrXpTTq8Oc17K5eAxIYvxiALSDTjXlIjIG2Pm+KaBC443LTWbPQKYpWycbTTBQ4JsV7US
vfQ8G3mJJjDdoVwFNtmh+L+NflmLuz2EK9IIaeVfB15/g+lgTyYcyWet8wuBAVhHdMoTgs9jtjVZ
rv4wwTFOa/x76GfLcnDWY5FiP5EjIdLmh42jNWUT5d61gplsulFYTTMOjwTFvR/AxsTp0w7MH8Eb
mwj+I5dPW+5ox6jOWbtiXPF5zJjhFrLlKGrqdw1NWo01vPP3svvi3goQvxQYGNKcqDYpXiP2X0DR
cFXI1UTaO1pzn9BazSqv+WSSIl294azNxva7ciD7DwU0gwJ7EoGCiCKTyF9q7ecoAG1Y5jHg68zd
WT0ckHSPb9DO6AwxPfDKVpVahy3zeXYVMdd5z0tT1HjEg13LDF21n1n3TErQhfTwBfnXTxLTt4fM
yq7Hc+68zpAF4R1TdARq8jHtdgs3RejWJrCePMIlLKQegReeHbYbsvrmP7x2hbkT00dfYOhkPlVn
65YYOq8YXzAasNbJZ5LxKkJo5OuMLHEiJ7V3cLODAF/mVN6mS6NL1TNry7QPtx6Npx5grfwMWY8G
eDEzBlixuTBB1moxovq8WCeY0r1+6+THHkXFkO3MuFu6fMpi2gbotsfipCEd8RjeGWCcc/Vd0rmP
aGz0Hqc3cHAuc/7u1qozLrD31lONwZcUBgntuU5BXxf3Fs67Pz/egd8iQZlujwg4xg75+LlEkE5c
+VPsiX0sMkJk4kVuZPt0YrqCVhT9VNG98Bh2BNvBuOIyQV1g6sFGy45k3jBeg2NeVhOWmJnI2S2j
VD9WdXipR9w/2GQ6KJ2O0251xfTXzil562fSILfGbOc10lsmh22JQcRC1FiwuDXam8P16Ok0uz3d
fRWWZItppNH/ZWM6PtVdf4lCoi9hyHnCo4XbwCxaek22pLPYaCZVEp2oz76I2qrvWI+FVJL2i4+1
0G84RSO3X+qVeaT/fyQh03oXssOpg0xNEbX0ED/kXbkwaVM1LAUZ0TdjB7kWpptjgoRt3aVmwmzH
cAV0qYNvbZraTqPz7ThAXk216QzvS9Gk+rzLsaX/TezGuDvYtloL17CX7Mwx3ywEFu7CpD0wk/fY
Ll9DmkydxW6bGcws+nWLFQfl5VPf/0r4fVNF4RxW0CKY6wfORVfxckD2nSLUgeC8np3ZzPHWZqDY
fVI/6Js223eFs7Ljh2SsrxG3mI4/dgSZ1/weK3Qfn7YLjqaDeG3GJw9VsybTl8EZ/o3aCWHfYKB9
dFNi3CBI9ptclK8kiiBrVwonoxV8F2Ny6ANv1scu87J8OPLRFjZknAYwdhFAwoDx0169+kW6J2kW
yLc+vJrsqwHPYQCnu3WvZauuNmJvnyu74R420dp1rw0aK8JQEljX2YuS8hAF3jYzG2QBnGrZeAk1
72esIsh5SJMHJDF1iHPx3nmYNQvqXuBOpAAbNnJJY7ZS3YteY7Zt76NWblXss0lH2VCBjiPlAfMu
yvwWp15E22P9wGpdFDGt6yxq4HqEQ23ZMR3uu2G+J0ynjOSrk4zaY/uXIFm6Jx2wDcvOAFNf1GyT
keC8NiR7NaZ/uOi8910HfAF3RxF8Toh5/aAb2dDU+MtBI4Xlzcix3Gj2EsUIfv48/2ZWPlQEQ2Y/
ted+e9Es4SKwRVdLi2UiqwL2td6qYLg2YmFTDYpqHGhOpxEyculkzc96q6H2Nfl4TMYUhcpv6Rzs
6VOuEarXq9eSo7LqOYMvrDEF67fQvIOUr7xjaVO51C8e7qCY7iU8mB3CGMIACov5878Ye7gZ+MSP
0Aez/Y66gHXYyZPzVnvWFylUz79j9VVbIFWD5yxBDKywAnNez7EYxQimugMPQhCQzqRukGs497T7
MZ0vEI0qclfKMO8afIwJARWM7mXPtjbDr+ZwL/sZSE8/2k5ss8N5+cuL0fAzq0H6iUi8+JgCOkNA
VVcIe61tnIPGruRxiuI9vEIyxeaPmyBvsK+XrCH4w+eojNHUWzj2Ag/EGVeJF/RrfZbYIsphz27+
Nmb3hGO08urVVLj/+mTIGGfJDZUfqW8JS1bIneSdOXCm0ah69nUIGRYw+J0kqiBeRgOj7BDeGrbr
/I+8l1/eoO+iFg447zUTWQzzexcCUd0COBfvFn1hYywVam+7Iig7h51zr8khabAalhiRqraHeymf
yvxrsnG1Mt5tTA+3G6FoZbN28C7IDLq+u49xIOqsh4asWtd4okVW70Y7pmWNVhqL7dI4pOPVD9pD
Q3ZyVouTiT3DKtJFZp/8NNtG5KFD5vsw+3afuSYQjI4c1H0yh87Zt1IYrALRpTKgMfrsT2OrmAiN
mwcaejbHCB8avrPKRuSFHMnAEaMYO0aJtVVBvqt79PPmuMmQTJIZs0qo9xwkjYYbbcoGslZdfYy9
fEudEZHWd8EEUgdcK31jEbf/MjL0Ypv1M4dV6rU3ssmXJlvvrjZYe05ngG5PEQOKSsBCUMV5VsUn
APYKBg7g6m4QPwjBebg2TXLLNrHVl1ymJASbB8Pt1mAF6uJ5MLo5c+RnDkoeqGdrcRvi7lmn5skn
SVHXbmrP2RG9/WSl1UsbKvqKN7x7oFfTlaRqKapqpVv9bqQ48VofctrrLDXTqApdshUNqrse21pS
BjvljAdLuJuyzzfV3PXArKOcJyGG/ACXr4MdOVHEMYj1PBHvdFuoUsQ6RlgoVPSIgtcg0y+2hwyY
mV47krB0TdECVNSH2XjzBTE5eKjwue48DdwZZ9fIgRbj+st949XAZst+IuoI+mRfZpD7SpLfOk+K
tf8/L9ReUfTyofcbq0Rh4ZOVOxWXmMGWVa9cPrFS++yyZ8uJgUazpSLMVEWAQXAGjuJcNYwD6+xv
SKZ1SbPU6v7BC6ONm+YXVef7CjiDy+MOOCBKMEd5/Y7ilG6gvfHwYzRSFqK5vptuVnHsLUoQN2J3
TVGlQSFzG2rF3Du3gX/yZXKRnbtMB/o24g8rzK5se+Kk3gyVuY6JJ0yNeG0hWvUSsTZ0uQ8iMGq0
wYKBgM5NggleCuMEbLZoHhaFhPcSR9hHfQcJETkOJU1PzR/zh2WOa0QLhQ+/QbbFCnExVMVF4dQM
APLkPmkNbA19i9UARbFku7FzWB6U5YBWEP8+7bqQgriSYpM3exc9a4rJqoSZZeN2B/IB5Xjjw6Vx
JDyW/C2kQY3qhKueURH3U14mB5dUKlkHJwpJFHX+OcLsYvX5KozYV2nBVh/ltmnLVUldDmgfuW5z
a33tpcZ927IVGDBAT4xKxoyz2O9WLPpVzyxEhHDm9JUPP0Xkim+YrezK5N8QCbaQZroNLeYqyt+X
ZB05DqQm/lCOhZXs1WnJb0D6yTNIdL4RfHclOnIXM6r17VcfxAf68ZvOxCEPxNIDxZADl/KKLZXR
JvKnN88h2ypU3J3ZMsDqbZtfNaCwkG2+Eo8sXyYCnR98wt6qFmqiOPSd58nWGBEQS2MD/0HBMWtF
5MiQKwfHZQIi9tS6Y/Dq98G/lljNJEPXmNV8CkidYUP4wD9qhBXIDbbWhJA9pRTDr2PF6cF2vB/T
+koKqupAu3umc1L6sFHmgDldX42U/kOoPTSPUIq2PbX+Xzf+ZNGy5XKMg7k+0g/S02CgfTT2Szx5
q0D8KudXs/2boL+Y5/VN9Wc6ahEgkxhSwTzW3FcufU5ar0DwLU2cJoI5QcZf1TCvBlzyIWNzTDuZ
cERg49XY4UJ1A7LXoYtroA+z78P6Y1VANZEm1dOWZujhhB6GMKy7TIkbL6WT95dJA7TCVdO7RO7U
Yxrt9Og04oQpw2ETagw2K2uvm+2uTMODzV51qF+s5twNbH4EY0Dft3Bks0bF7uBAGsJjdcaBt9WF
hnTDu8IKhLGNuZJSHEXDNrP6Y8Du2E3wLEQYZw0XM1FOPoq/k2g9dIFktMv5n9JmVaf15zQOO8lk
xe2rjTOhSZMd1wVPeyRXARACMPTj2Fev0k33sTtdA4MZmox2FjbwAgJzL5hXTtGhRzctRnJVHZAM
TrKBw7wZhrfAHR8UfUxIxSrxoNWaSCGsAg5EZOfoF1Ic6O7egzUjML8HWDA7n+yMogazODAIClCl
spxFkGwkOtD75jY6546eOSWSV/j5XwM1/amIzWvAkq8juKRh0plO1SYvxXOCxKHzjMWQfEfBC1vy
jdSwS0B2bKoa9e+8e4A10zvQ5MxDzX+tNVhHwYmx5jy0rFwszgiFyFcNUFZCHUl5cm7K6MFHfx6n
8M21E+4Jw8kXg/6qM5U3qleGTVtZAF5FEFWyo8oQa2nVT0HgD8nNW8C9v2O5gb+9DhH5he0/OkGq
1+CJQh9jETLTiwoptU0HRUwOyghPLS6jFNp9LA+F/l0Fu5q7kXfuYI/uQyd6vQYOnQ08gTnKkC7B
n6ZD7w0/bcLAHntbQjZLSCalHnBKgu8dqVtc+6Mto03BZngscLYOLJb0pzkOp5HcRuj5wrj6yQey
Ox2arrRJ1yO+A8GQug+pRzh+XGByuvOnGB9pY3Dy4SLUkA7KSL8LfaZ40lIDjbOtO7JcPKXJwgAz
33Z0p2gJbPTBsfixEXwFQmC1rLB2wF+1zOdB1Jt5CpsbTrch3HZ2Y4GtC2BfPIb2TeCtjeAB+eNe
r6h3BZd9CbuFzeYx5EutKvuVZJAXRJxXv8Wb42TzoR1B04uONDrPMoaFx+KvNZeSQlUjtIcV2ZMu
mFsZjAxyhpt+aG6Epp8GzuNoBBOp5F+UzytcfjEbC4TF2hlYxr+AmcCAsK+20bdD3hm19ZAVt8pj
vhSOu5j1q4eJN4vzfWCxmWtrds3ZoiUarMFxoDnVLtNJ5sNjOip661B+G7l6rTluMs2g4LLQv5ny
Na0QOFJfF0kws15YgFUHM7jlcE7yoH9OJ2vlNuF7ANTRLdLDkDW3no2BGNOdVvO2zfkPFXoZM3nh
l7k38rOahlNYSwZC5QLA/qpQfKotkVPw+IxhXCm2/8ZsEJLumxXSuA7lPgcUUaXIU0zvt03tCM1q
B2xH3oggjPC06X72WnPcEEWAoDyajlYC1o9nWASC4K98VSrv1OEVE1P/CCm8pxHfVAL+pwSSV6z5
ZHZyCPAttNOGnHoKdqbfuiPWwnxtLSo4PcB/kPJCOA16OaMWb3F9xWjmJc6uVAV6dUrCVE8vpDg8
W+qrTF9VPx0qi/Oxso+eKbh7vuYwFxsoX2kt9QHLH1hn0XqHaRh3sqyAyXn6SrWMlUIs+0HvkRWA
TlG0UImycwtlwUs9bA+UzVV1N3IELXm0EUTsNQnSCJf5adsdTOlwhQQkmXQUajQNNopVv88f5ehs
HYHg1wFAVNn7MHsVPlKUOUWEKIROevcCXFKlRjwE86KvxoLIRAoFV2Da68Q4qcl5Dep225jmuY/c
jcnO0c7DhS7KfSWHtVW3h6wtkAEhMWNk+Vf52UFVvIfzJagavMPp2iLUyhxZiEhnrcr6VSWfQfY1
tcBNqmIN4JtjiC1T3q/NKdhnQu2iZHr2y3LloXtmC8TkO1lYE7YvnM3mdDSZgfmdXHExo2/KYBsR
c6l/tB5B6t7ShU5aCXk2GvYkidh2yFWy9BT5XCZBT37vDy8Fhh7S86AYDxMtFHRGoty5g+1zEIOp
hOTeB/ZOebAUWcIUEEMqXaLNYWw4JgZnrLq57PwV2SxhFG0MspYwS1hy7hpmlyus6fyShSUrERaA
IWm2olC4y7wTSJq2L64+4kHu2vvYdEuVYyewA3YjlL41wKBJ+8roSg1kmFZQHdPQ3cSx8x0oNBui
2erWxIG4cuP73IPEonmn32KNkLJs61CSfJQo4wbE3pNQ+zKqkRj/Bi2KfIlXc5YitGhf9LK/ZAJ7
ii4upnQ3dl3i5Br2gw1yPwlJgmD7rUn9VHv+zjflyu6bm6Y7GOcgdzBRlWOAIe3saGcxuZtOB2v3
L9f7VVpymKJUTJkY9jqW2mIbNChhKbntqv7K1EeNRDr3Pm1G210xPbyJ9bYsNoTHkeKcph8JN3IY
jZhyhvAQKga0cfvlOOG9ZP2+TJ0Oi4/PAt7S1WxDSjBAC/tV9he3zE+BlyyG7C5nSz2mRDc6iird
ZziEezZAQBCYsPGtKcX56Nxn0kkO5y+Jt0X1nk7xQbZXC4JMlIwnzB6bCk+D5wyXNJ6wdOIEQDRu
WgrTd7OIB8q/GSyg3H8lkgGzU49xzA5SGXeDmC0RlK9WyIxscFYteqCnUcATBOrqKNSQFJa+nc2O
/+kWhhMwjeymywotY/mrVT7LPsWcKP7Wm4LyT/HSdZ0NNice3lHZkYYUMBdqIpdhh1X7xFD5mzgi
SIk0Swm8oiiTjUCLMlXnasyvpk7GFeqTPM6ePQMOgTwlQQS+qsmIv0s0ihHrWEY/QS7pZhH1hWxp
KjtdM8HbDzgk+wKQS6W/hRlTzLGZ1cZAMCDeWgkx8Kw27OGns5imQ6tbCb/bi9Fh+lNukjHAEA8I
vDVOVYNfyCuWvgoMdDRUaZN3CvP+ZiEBjjnaNNGeA9e5lkl0lmJcG4m9VXnH/dnhsJDE11zs4mXy
n7WRcmaQl9bVsf7jIsjKa1yYhzFsdi7urQmNcWNoz5orsUoyGCbq0uy7SwJxug5h8nuTtxsDZI0m
YOt55kz2QqJhwaSb0uruFEBWjmZaIJA8iNFc1NkhGcSi7t+9tN0ENlck9Dgl60VLKmLEMcTvx5IJ
EXeYHmYjelUKyL7Ghvp8RnzrHF3BJumyna3ZZ43LWgUBbz1J52CkogygJBlB9kBnOOvVueRjEz2v
YDCJVmKYKPBCe9Fks5Yc7ZwZM15sMbNzgOvBrhI/I6ERBnu1NBY7DwpKArAY/gzp3eauM8ZtpfFL
ZgYmC/RnNvwLXwLsHUPQX+oaSje4Fk33hwhv20T2S1hFDdMFejFMuehTFQpHqL2dUby6c6x3jFiz
Q0YVz30w7qXWUxcqP7QWmMtsj7OLx/qZ0qc1s9tFY6+R6taHobXH3vcfWtH8cpRcxto+j3HxZ0lU
QTnaTEGv6EwQpBL2pgUR8b3rGQx6DIaVHX1jxg0BShW0rZy4t93I5IPuvopZgN1k2B8N3zl0SQlg
18W5GFbhC4PkZVAEeLOABT9xpz11Jcah6KPX3+vxXpXTpvcT9nQEpapiN0c30VM+mWa4lnL8bYOa
U49StaorIj2hous51TH3SQ8JHRI5GpiGHnCKCJuJs51epo9avhkmb0xN8WBaEqAyfCQfKpNEIjI0
JNQqOlfNZRse1e4t0QDlGfG+56waYTtIFRys1DxnBO6AabJQs/MnjwDx9UH1byyNV8sjDpt2X8vk
Lm0tECSwK33d3mSutmWAuaDG3tpQqWJXbDQKYcZ7a2WoR5wb83oPBwOGLk5cLW32UTyywHAYNuXL
NmCfmbb3hgXfOuTLz5VajxylAdKDsbHODUD8VhafXav2ukOrndnLKS1PGdw8k+Vvrv35xSMhCo/x
LD5tTDpGTszvhMCH2COaLwaGuPkt1J5aC7YRN2ce4+gs40dHjo9dFIS15vskVFu3+lLU+V0zLfr+
7lDb0K3gLEf41ia3Ev8WnlRANK9uMbwXE1ogReS5fafr/Vfg6Yt0Y2NiTdbSkmlPA/cYd08AV5L7
WpuBCnRYfXQMWqRk8Sz8WCpAnb5FHpjTHpugvCWxuju5ftNyqMOTCZQE3KNwHkOqPu2g25bj1sUe
WdXasuyoAW3SNzT/X9k4i4ndrMvAQSjMnoyp4lFHljDyk251pg3pT6S5xCLNPgER/RBEfutH/Oed
7r6osv9o4JY9hc0MSNcPsDhplQK4RlNu3hDO3mSMJF4bcPTZlCg6erXSdMBXubi3xEeFQzrlAWb4
YQt9gPk24cGpyufGSfY66UaG9L8hwB9ZxMP9DW4e5pDO4qeZq2tlyufKJG6FTCMDUTUKkSsXw8Ak
i4mWhvI1yi6ZXdx05nrx2GhMyv2NVRcHOyfts6Q9LJBGIzOxNe+jNtFWC/HQWv3kmjjYVNAScBRt
TDQxk2mdrdzdBGG8aTykRMh1bEWlFRsPIP6QjGCTMbE5D4LJZu5wOHQhuw8RUUPAvDGa+h5X1loX
7ktR0di0ybCuu4Aa0UJVRtZKZn94KALwdv1GlCfEj1ydLnQw0Y64n2GuZ7FuUysgYQk0wt59ANXB
nDvURWJO3oY2Qm1E+1e0L3oTPFtef1c0oQw0QS8agOGGAhk75DSe/aYB0tQyuKMXvmQIQUQSMsVs
jh4/6lLLpqfBIxDPDQq6w3Sjt+3KoaZtYu3K1IKIwB62MFbAUb0VDT0zxvCeBj8yeiBLlH2JzaHY
xiE9i3qj1/ylQ8UnhMKsKhmOVRDzUcgzeWRGL63XinVFiu8yHZofo2f3aZCjUk2LIUVJHgxHg12n
Br+Yh0OznO3GcFg7ubcSlo3HUK5CzyWYGlgFlFmddgWR9HKCAKB1xtLB+yOhvFpIVRzGXV0k76pP
+2XmzrFgaFVK770wwQVSdjhNw/6p/uSGdRZZ6O46vaK/wCkeDV6Mf31GUtMWzyDtJhD3PkWzWzpn
nHiE3/r4yQrAGH9NByMrf8/bkpLNPNbWeGhK51A207nM0mvWJxs/gztm1NYuMh8hLCCzRQjrMLhA
gm6xjV2MtYFAQRrOlsnIcxOai2KeM3rliYX3b1qCwZVgt4qIZLhs6k4oOdHYZ/G5CkGo5wQApJrL
ngrha8HZuZoa6y45Z0O/QFZZ4hnFkozhLoshVBWooWNZH7S6vfZFcybobl1SSgCNMt/LFLlEGXds
6LVkUdQuflwHvoaxKvqKPtXM745i2qrKC1OxM34XjAL6a210Ak0Wx7rs6J2K2KGXzD5b0ynJuHDZ
14pqb2v9WzHmX16sllPuHFozujHiZqYEnoWESeC+wRr3+3fvsbZvK8IYGz5DzNr8g4SIYMvi3Sin
fdAlv3mQEWamHRK06Xbp8CpEV6tH+s+/ZHnBRKpt/LUuGRVlwcGmJIpdZImVxgIiZPje4EvkgCRm
xIDqNpEV3CQsnASWtCCkpHUpxQpc2Xrlf3VZfkTfv63JMQhM5LBG+CsS9VwagH8LbdroCQpmb7Qe
oWt89jb4zBg510iZFvYSlSKVNKjxsWYeQ46UnBzvaeiYdOawYnK7i5eumHbKVERQYyqzGxYNHnxi
/Dw+VrWqzc+GX56cIftLZE/WN/jYIihXidES7GdX61wRL6bF+4xYYq6bYk+diqsB6Yfu7nJ6Gqf+
l6INbKbgUgv41hISFvMtPSW1PvUWlowfVSI2BP1S4EN7tkjrrpr6wepwZcDwJlwJV1IonjN2iZPV
LTUdeZDunA1BfVmMWEqMasfDQ0SmrdTsjEq6Zs146aAm4+xHyGUoWOu8PxnCvBcRB36Wn8LEW2e5
+Es0dD0VaiDXIWTdaAJc4eXag2aI5AavqM5ujRpFueiIJBpVplkGIrb0aiMsexrZh2aSRRvTPASI
eO+n6TFIyIFNoGHEF+56oroeEErpcXSQknVUwuZP6BWC4uEe1e059u66ke4C0R+iyPomL2xVOPGh
FFzIlTgZLatvkyAriT4OOGVQ+ovBLf+FXvioghFVmn1MPPb0Iwt1Ym/RnAAoQBxu5e+ZnB7zoyoU
8DdRrPkMsMdi7WFtlTC6DIIBo23wV/uAFkqtuHRafwkxWWoeV0RsnmwoznE/beLQo4MxML2Ef30B
btuwTBOD30DNhhYnLM6DZj8a9lhax7LEwFk4uJBH0FA8FWnKrNulT+oN9AgUWqDXjMOoi43ZoRga
CYCzuEnC1r52Y8I1BSxlEDdCep/y3l6yN986KSlt1MlPOVGdud4BTKeKQUHed/qb7yHQZ59MRLWH
1w63EqThzKnPwmawUWB2823624E6HdM1UYqtvQxLzChjlB0bgRG6tVHntT1GyHwWwDbhfnLlSxYT
aIdFc/Y4IVLZNTh8aqG/V/rw6JxZuVL4G+FNq171H9LR+L3DjZThOYW3i25RX9a4uuD13LSO5Xvj
WPfcr7btBH9LD/ZO11wnnntho0rJgEGHVohE49u1QV9F4902XeouI2exl750JSNXx6NkU5fUazgB
82tHr+YAhjP9/N4F8UM44X7sppds0lhE4b8pk3sGNqGwgF+wumYLw0gZbJ0AeE/cHHZOAAxYR1Sw
I5iQBheWDPqs/mZj96frWrvBTHUvtm5sr0yVnmxCow0PaJ7ovA+XHkTjkA8724MAh0pzUN+N+8aZ
8a773V13GRATEGLrd2tyFlFBF660WwcUaaQ0tZ366uJgcnLj3Rm955CRW0YoeEWXggJgZ9RXMLPY
J+qVab0k4FO4euBUsS5CG2iM2nkaEFP0vDFlJl8ilkcO1hTHqn6RaL2FMsa3+WIr44pL59fkJC6i
O9vqcxXbO3uA6x/9s1O+T+Qghc3NW0EOttRRz9C/RHlz0M3hRIgh7tIXS0/ZcEboyxKnO8ZyjnlB
JR5E5AmQXuYJhu0WItBi/Kp8NkB4W01oLRqmQDbAz8PISyWdxVC8anaD6y6llwYXVxm73vB3gfZT
wAds22I7OkDRja6hWIUCMTX8dFtYbb37UhXvQ8IjCsbXqEcdzZRUB8RSpCQoYy4dLAZbRUjOCMFN
I7d4N+Go8zLoRPBCkhwQBqjoedcw/Yti5B6+82vrnJU5AKsEVCCBgoDRXQs3mPis6YYVHvdEjcRO
d8ciATXeeicMj2dfOR8m10KpjHe3yp9qOA7KjV9G3SKt/VvVxYsMAFyrFlYmcmB2RXrebzR8TjI6
6lOPAwkrmemhgEjSgplpui90jRGVN9PFViXBWG5KIIhDOMwQn2IBMkKrxVZzOlCLrDIigkIHHxLU
RKUKl/oS16jRbDe6qqA52wESUr2zSUfuiOZkB88OBlXLxoiaQ4S7Vlrf07xscZwLvg3qs69qcH4S
t71MxTymRmGQhrZHR4TXqWKeotT3iLh5kkScR5p1Ld2abfq49CFDmKxJYEw37F5NvEFtFf00ZY5U
kh+5141nUjfWA3I1pv27Eel1G5GcwCsiWvcNVPy7VpOLhS+sQN6Z2d7C60Gq5g33RTY6x6lHa9vm
7BUZFyQMjJdhDAHO6koiABQRf+UAYjrJIs7CHNwN3HZN+0qDEdmh52/l2G1F1B48waFsaCRHZ9Nw
0YYU1FFDlZZ9a64jjnnJtsxRGIGLHK1oEvAL915D3mCJbUM003srzFudNruywz1rUNzWzR+GjVtY
smJl3k7Ik4eOJ617IhgKDylLv8EOil8qNX6tEbPaKLWPGjU85Z+TPc0vhkuPg9oBycIASCTvGWzq
JrMDjsjblDdEBsojghK8B2F0qWecmF6x/RLqbPXlzewYszMSAOvQHtQANURlxp6bhh5lRECtHHYM
ykjOAMck8Aiw7VM2fWlFeTFy91bGDOWrij8zyr9rnJVHI8i3VkmwtWyulh3uNXLU7TZ5bcAxKGxE
GTFryAK8fzaTsJpyvVEasK+IHtm1oAKnjoPNDNc9uX5zTIMO781see5xBRlgFOVuShGga7JAkm+e
IpHdvaD69FDIKykwRJj46UBwOcC7iNJyTHKD04gGQ09/QBAvp+TPbfiRau4eONltUPknk4NnQiC2
ccrF3Mff8JDMdSctpGZA/dgfMdbmLvFYUkSpvYu5uJ+U92kBaLahFNQYtKRd/jiW/t4l054p5NUe
yk3Qho/SndaeMZCmqjHrCnoXa1qwT1JBNaThUgdPRZDIwo/bh101d9POLlUBgJJKFUUKgcWoxuKJ
GHYMAQNaD4+rMzGsj7gPllVq3+Ma1fNIlTCChIoThaoOVeqgk5vnknuoYw91jephRN5LakCmdkvv
YQnzhXiHX8WYY2hcqKmQImS4A+BxdMYehpnb7Wtb7AY+/CDNjkFZn1hLrVyBx1VqZ+W7C1fHeS7a
rR/BvIs5uymqsaPSQjvWe2oBOmlHgtE44Es/Y/hsY+JGb6c7ETS8GMu0Cf3QL8li1/xtUoQHQySX
0dDfkpxouEZfE30AjWpGIYJwNSUTYAeJQdnXZ6/DpAo6MNLjpZIXHRbiwOzHNuYQBlFfO6/YcN2v
w8HZ1eZe2bYOZCS1To4OrS0Pn4mNHhc9OVVt3q2NISVPi4kmqlR9RH9mo75VQ02exBivR9MmfKZZ
DWl1NBNW3vw1SWcNn7sUjqVvihXGz4T4LviWxjB3DTlrhFLr5u4rBYDVXSYFAmZWB+R19+ZU9ueo
2jcTdc+ox8e6AVnsOSHCI0HVRC6yTfe3NEbIfYk27ftav9nxtMt1UndGHaVNk9REZNrffeee27p7
DDr41SYX/8bctyHpASNS/5F2JsuRI1mW/ZWQWBeyMENRUpkLo81GM5LGmRsIJ8c8qmL8+j6IjKoO
Z4WHV2dvUtLDnYQNgKq+9+49F0WpW+L18mXKUlqh9B7iciuLad2UDGrNON9Sh9G3a9xpmUfRvRIm
LjeWdhM2QzDcJ2N2b0kyRJjPs/gIbSbMsDoZEjFfn1CEwfi9ijmGr43eX0+sPq5ms+2DcKIRUa5K
DAULaaRvZei+/9bWN6en2CIkNpy0b6Hv3lW6L1elhpeU3MudyIYDuXzHNJ5ehR6gapnEvcgxp6sm
2hOouhlG+4GtDtfTANasjLzHVowv1RTe0NTD/4foM6IyQ0bZ3sI1CoCWBsu2KAbI8xCOdCzKpVWd
bTe/1/KO/XscXgzlZds5V96tkTWGDUtnL+YqOkHEoQa6VzCKmbHQtM3THDuiXqGOmzl1xXRRmcFK
2f1dmSfYxBOoEJ1iwmQXWAej3Dpz+p0T5arb3HWY0CJcktYh7sVjN2JmDNK0n0PUWMmUcdtIxVcW
QQ2rwuLopuJkZ71zwdGBUI6hZywx4ogBopnXNZgmLkv/lcZ2bRnnyC+ay16AE+fK773FFLcW7oPb
MYk0ek6qipp+ofnlQw5twu9hB8iBD0DXtGZtkMPqpxmxx7360HKM1z1eF1A8IGtEW7+hB7mL9dFe
avUAr9E8a13/UiQVai+DytoOo23Yp7SNikMTIbCI0bNPpBHmV21Qv9s2h5XUxOPtl/1RGs4zt+Yb
51nJiKcGgsRLo3jg+xzEiNfAASdYxfT5YB7cxXbrnRxE7zilMo2NPgN85iUB+rEYfJOZebCaW73T
+6vciDilD0HElJCGeZwDRimKTUFfN47Tbx1QOY3krpynsvBICAKJqVeMkjzYzoLU7WNYPpDxuHKE
v5fdW0OfIqBFi3E2DrhTkhdw9cyVEsaRL8BkbkISuP2CSnViodWo09tWMq4puE3CcF1UmJWz8qi3
46tH1lnqVaDkWyZyV76hnwbZr/W2vNISfCoojUK+MH7PrS/VtV47C5j4lRwvZGfcjGN3cL0envQr
jKylPos0GFdPpvdqh/klQcGbCvt7R4pAj8R26ZArsZeRkW9qVHPki6q3RtafHH/x8lmkr3Q4x1Zt
DJVSRrLYD7XLIBT0kvDb+jDg27zuDKQktgRERvcIqQMY8aZyx72nsuRcu3WFVbhEfZWRVBpepxMg
XMD9qqIvS/yAS0xsO2M6BpYVhT/FpbSMdP+sFwFu39L8lk9Mt1IoHg0MFHBWuIvGs4W4DE0WQ1Q+
0suBukWcqllc/8Kao+ebHLRM8+T2y7Y+qelkqFloQrngbBMizlP0SBcA9Lpk42XaCmbpRdLdAu+P
mJmbzE3q+8nbOfLJEru6JGAhL1eiKZZB+VoCpk+0tQkqeyDzyQu3YCWXRpqvAgkJwF8iEe4x/ZLl
03rXor9p0SPIF/yXTEWY7yyq/gH7Ka3GWK0hoVXtEXiVVQJz304M3uaQjJnyzz2EtHVr4gZgSBoV
t9bIqBQ96pyHcMq7DeU57t4U/UcRPoZwrwMX5fV5kCvRQjyD0jOBVIDcU2a4YxFsxieOhxmVveUc
x+o1xkUVBT6F5TcNzCTRATR+PkNcQ12XXyQo6VwrvqKJySNLfc8y6jHR87l9rTC5SBoG4hobg+LZ
1dQpQ+Dn4i2MuWaMIQD4Cbo12rsANl87pljkEKpLq4FLXO5qn88DzvRLZO2V9shMnvAvLThYN1hE
l8yp6bSTssqQ/sL0NjlsUzuC/4v9L9yVwMuh3cSPo+tuhwbJ2cJ84esxaqKOxapEWkmxhur9MNAD
t9kyGeZRU5Xx1Tzmr+uHioyAiBk088SScN6S0yCxGCDdmartsmIV2+iQOJ1QYuNjYbfp5hbzRYGe
V88foDcbPAuEk4nmOYr23Mat2tAjIePM6fZDt0bds2iYlUULjZNRUX3On608VMWlY8zYrLJ6LpKd
pa4lPJAWo0ZML+uiHhiEVBdeceyy68gYLlBbGZ8NrVsgB6Z1RZyF3r4NE+qOk+xvUmttmxsn1Mki
21BSLIwPj3Ldpf1reNuyWXcodpJ5noMYOT15xRlHmw86kOI1gvBaEG0h+dWPKcoFFe/niTw2VYSy
hfNQq/NYf1YptpHhsyLfQFBG+HR2CBFr+ArTaqeSEzVYgwEh8JEYAM0HclkUC5tOC9UNApP8kIz9
2YC4WMba3qUEwAvDNogN4SB4RdNtnR0KH9EoBQKYoJr3AYnAwxnsPmKbn+xzI6AZPEgMj9qq8nda
u2vUe5tdTfI8WQeMHghBeSpCzmpnsE4EJ+R017R6aYyswQGU0Qk6YnZnEjUB1INRIX0iLD4eGItX
bAwyeuD8O3e8p21vr+JwOZRIu7eT2gwh55cOHfair/QFdhTqUZTtm1mCxXwjc9kbuPuKmA4yQkVz
aUq69mdoDxac8u41SG5d75AbJs5Ee1vMcAy7wO/SrgQzSnnqkmctyzbTjN832gWRHKhiTPmbgXUO
4KXOzrVjBfGp9o/NfPvROXGXRvnN0m/i8qwPz7ghc7ypaA7Arm1Y1InzSKPXtN7W1j0dQIeFZLC5
l4ABpNf8ael6OF1KJI2Ua5g40qMew4JtLvOApPWlzgCpoiZ2O7H2JbqTlYGWVHt1uuA2Nzetwy/A
zDfaoKw5deCvY8S0iMfTyPiJomslI+RyHWD06hZn7bLW8VrYjItiUqU80ho3zvAMc2QNGuBC4HML
HQ4wLpXjdePclPEq9DcJuIXJvLGGXUd/Y5oz2eR9gB5WTQ3759bV5vHGMxtvlL5GYl0PkASrB2k/
lEi5tLs8nbkRuBkuclEt6tCl6H2DexZ36wTEp6sOLnvMzC4jQBZlg7WF5UFSjamtTEhgJjgIKsUx
BqgCiV9sVXmKzceYzoEJRSbNTgzA0JLstQlqqX7VsiEPLZlW9rJT74BBbXUYoiOj6rREj7Rqe6Tu
MWOYC8Udmt9EKKzZHk3/oxkuo/FDWq/AUWtUuCU9lXS4zMpz35toaLfJ7Hkd9vUIVi86DW1zE1aX
VT9dkN22SROw+VAXg6OKH8Pow8e9MCTPIY8Vy1YHVkKvLltzA1agi+5R7thXiXNNno3POwf345dr
AydhyOfTWI+W8U3nJDMtfeuJgtWGj20e9OEKhiTqgnxYjxlumOse7V/PcsQjRojlmD6aIY1BMt6G
a6/gTMsnku5qiijyQzIJq+axmTcMerx0QRcp93cZrDnj7RxChaJthRhnPNX9vUHj3XnTsGJFLQml
t7DuF1YzYwoy0AyVfxPK62JcO+02CkDUQQq2niRBTYzCGxNNJ3JxZ4+fJW8uG7R+Gqg/sKOt2maY
kPPJZ1nfR8ZBOe+N9uJpu47gi4QkO8dmxrIyXiQeGB0do9wZ8YcBMKbNbzT54GkW9S2IGofNA18L
U9aCp8ImIjNSO0kSrKb5j+lIrAZYzGTaei6AaNqxHJ2jcGnYD0kJcWDfCLnqrYdMM5GR7Qr3Scnr
ilQS/alATBNQjDfErKE+6wjNGWfyw+WA3BFffGGS1XJ24nRpwbF0g73GwwsViNJsabHBZO0pMFE/
0dZiacnXpt9sZAGynjsuPs8iCm5PM7SwIGxnalQLsZGGH0b0qke8jKsBpHG+r6nAzeiZILUy23ug
N5PknPj3lYFeS783u7lBRZ828glXudGBOTAwh1SwZWLEwvvi6BnYLAu9/rGJ74b8yfMf2oYB0NZi
/CZYyJyefbd/ceiZ50D2MXFQ7VQcKo9uViE1apfEv62VaC6QHbIywK8cL9uxY+5SbVTK3HOt++FO
WuN6pEcbcF5326eS+7AZtsDZN5PMN31xsm1swtZJFM5WauC+ra2ykeiAlU+2tvc0k/UTOHUoxRrv
yUjjFULFC4nuFd/tRGyiKJlOtu+GODmYXRCi015CH4+Zl/0PL1QD3gDgWStutfBVmXizsFz6MayN
Aa9vA4oQj/Use3L7Bw9iUx95W7Osz6URvQRk44ja5OaZLWWomFAMGIjDhSDuiKlvUJY44c2FbP0j
80yCLIa9Vmu3qqMl7uPbyGZnRuzGOwgXm4iMOSNGQwwOBfbuM9pcSr8cEqheALItA4e121k6TDF0
At8jtp6sz1aNO9vPCLkaXL06lk1pwqEMUK746R1KEJC7YJ9y3byIPX+rZiFREUW3qJOZkKLqsGK8
rr63GSEy4DCXB90BPzfMhAON0fBFHVgbJ/A2mQiILguST5Rc56rkBhIqC3etU9+NNaI2n/7vdevI
YGdGEIDH0Ce6vhrypRa31WOiaqxZIxx2ZKwjZy2/jd8GH2MJkilQLKN/2fvebrCqmXQ4YaV2eAIs
mye6IilCOlME9711dmGhXXtemG6DvK33rYc8bZQFklFHP5a1+ygMYwBOxC3X5xUNtdA1WMUhlcMW
kCfBy12kvftIKDLjRK+31+7gBA8IGhghWApY6sD0FdYh3RpvP+Xw+1FEcp6bhpOvYc3JK4vqWzev
+9JuD7oW1heeTdCU12OYd03jREuXemo6ZrgafKvhtNGPh5iDXpab2GLEleXTNow4Wl2YDc5pRojb
CtOwSvRXy8Iv2bJ/IBGgQq0u9MZ0l3nNSKZkzpHbPLJm3Pa07OGItOD9XGJSAAqk5bgvBEDO0XkX
Gop0sJhsswpXuKytzWA61rYJm+0QzyFEyd5xPJBD/oCJwub91Hl3Gqz0MaZxgqtX7CaKnREp/mjU
TOvwgI0z35CtVjILLwWIyaadUwtSxlEVPEbddUmsIIEAK5TAnjKChw+i5Bu6W/J/yWttnbNJ5qaW
wFyOFbCygjy1Eem409I8KZ9jW5w7VH4RZoOl7LqNqrzPYkrfw5pJCK+N2c0A50Rqr0OEkc9mHFAo
/VWp2QiufZhJ+BlZ2n3pAD7xOdpb2jEj4atFFSDNBrRdeUzseKcivnEtP+UiAqIRkTvJGjdZO8XB
PrPFAzIdRI5+cWSSZTJLx7uj8h3ewnXnUZaLcJsAAo4TnNNksNmuxL4p95YnN5auP+Q9qkiEPsjM
4mXSgHBUWCUmFxeJW5wojmG/uclN3pBVnqq7WFIvSR+aCmxBTVLAmC9ZoCkgKAa+cxV4FtnAhgeX
wNx0Yuz1T+gzA1YMRxZO/6Zbse2+hikC1A+ja+uWKRqQf0snAyvTiXjssS7A7LS0LGXwUJRdwaGr
dMsiNddhY5fsJEqrJ4BKbM8MYSOryhhlSR9oEs0MIlVIRvQ4PuLqC6NKM6+iUjjgf1UeACm8sIrC
t0mSlDA02E+9pkL1SrJ8QzuLLa3MaH5N+Sy3bky+tgVou4ZwY4yxjc3wcmIK/TbGFDrfdDSWxDV4
kzSJirK1LuieAn52bg34Rth657rzcqhceZIxnULlG7QcGrR8rMRzFLhIFmiCeVF9Ra3bQQwthUxZ
GzxwU/NIp+WrspeprSkKfjCiFA2KCQQ9kWkyaAfRVTLZV8qOUeShT/OuyJa1lzs9R4+Qg/5RWoR8
A2XzOqu6kG5IHkUf+fbeSfskZxfqmUgspbByqHN45SLSiZHRFpSkKcLF7EX6NJTHi0KPStpjKUKl
4C1wmD7kK2xzNp37mFRhdqa8jbPWW4bZEEhih5wAIS5Yj5BYgDIKJqdGEtj11hbAZEk94AUVSRoX
nmD+l3PjIeSEnqB8kK/VOJTfpto0zBcLZRVwHcHdTXnfmAhwwcrVkVOSmerIPnhoAZ2Iu7AQYQX9
MXDpr03ukOSUXYHmcLiys9Jtv8HnLwnckK3ZQc7OlUjBsRRFZdyqsmnoB+tpnfX3qUKahC4uMvDr
twjyP/wUgChJnjJS5mdomPUAqLhL2vbRoPtkbgzuq0mbNYw1wC7RpYWZrECAjiQyNnbaUsjbQ66L
tylxzTbhzGGU8GZzLSh0Y58Fusi/ZUWvC3updx6nBFvUg5kyqDEbOrk6N7k7S/q1irg22zAKcUzb
Xok7VPehh2pUTa7wN9GYZr5F40Q5EL0dW5Q+qF7fGoernl0OhXOh2M762AqGdVZHJhH0jM8Ghw5j
70mrv+tDl2nWInIGETypLokx1wnVjPFH7IkE26lkb23fXdSTmMpYPdRu7LRx9q1KvzEYoMmQ0+HK
i7BuRD3B9gwjPbyRdAnNrksl0gwmo7G5VQXW8X7vmVpJYtYYJR6T41ZzY2CLOeSV1IQUb/kWGTC6
NA1t3fpVOTw4WDewzSZ2krpqhXi0pNuadtJlGmuogGmTOQ5T2qD5LrKggzEUqg6JtGQagwjRrYxo
xWtrxNasp5q5inK1WbCT4zQNO7glM3M/REUFfactGupR3D0lJ0almg58XoPgngGQZ/rjQy5kKLVD
IdukGFZS60Mhj7rlZLm7bKOwkXhyMmtmfwZjZlevnWjDKYbqJGv72eRFo2c1dD3XaQ7DEUztJQ9b
SA8EBYHqxMqMm9i8lWYQZOBXjdSushtfVrp0VhoegPabQWO/zW8N0gij8nN08XITvWEGOXPSSI8L
2gkqikX2agd2ahzDNLJrWrylUyAC62uszoBujNLGzz9qXu7Psb3SbR+CtE/NcZM2vekPaELqCIkx
J4ZOXfZN0KGn5o4GhJAMJnp4nqNkWqNZIJxPmHyTd4PVldS02Mx46x4qW0aHoQy5F/I4CesnBEF2
weEMLWB3DBC6IDVT6Rqqi3cX6g5pSIPN2PMm0iMyK8bJKxjAdSZAZBZRREr+6M9nzKilAYhQLD8U
rUDgjqJOdJ+mnTnEenoEyw6PoxwqQnl9NZpUSe1UN8Y3HutwOvIOuSGSKUzjG4COpX1pOcbcNgA0
wg6e6MmUbqIsNqxLZ2jY12vWcSyFiUtBVCuKrBUNRpEcNVvMrcCm8bXLjiHstINmrAAX8sPj7aTi
7MwXHSeH2G+c7s0zzGHa6WWcAeOKDLxJQM3d4Gaks+AhfVBGsbWmNvdhiKjCbzd2mOkA0jKNCteb
8hi4YqUil4brkIj6jAxAA2goykKP6YZNTd1t0UD6CgxtgkcIVzyTjgepComFVKtAaqzomNrR0lbN
JHR2EpxwL/5U0T7lRrZoMpgWwm5aEuOUfPOcPO8xO8Vh3NwiAc5pJY6BRlBUaKaifuqlHXOc5jvS
aIY04dRjjcyCAMFKWIR9zOAIWcI2H4gyxy1eThZy4dCcpXSeKjnRkNzmZAlXCKYy6/YpIJrAIL61
o0UGxzmUASP5THeHo+fTzN7zaFQuw4uuwbDLGRsJH8er0Rnftboj8D30tYcGkR56vCRpJ++g2UXK
qEmkRZZASfKHEPnyMIww7cEvgGpbhXFQMxCtwP1YmjaubGZ3gCtDaH4imygbS3+s4giBiAh9uCI1
CRTl4NmBJETd1uCz5k3cxuhByi6DPJQxCt0MhmDcnTusZWuL0C1vI3BuaG8Dzw5tuJ5J+UYVBAJe
alGJ697K2S2WIowRa4qiglnpwasILjXfZkyu66KN3n0M4S3zl6gLNrUWmuMB/VUn70kNSfFxNWkB
RA/X4oAkyjIDlhCN/fl6THMbypJB5ifdqzItWOsqMyXXOlIfFjf00ZR1aXxEhWw4ajWOmdO9sZxW
b+EziTJf17aO70tLEJUwl6MOO04+hIFr2UlhHKpe61k1uGfrXWHVtX2owymoaHOEhho/g6BhQmkl
tauYAgiNh6kJlBxXA7q0/BB1psdDzaNZJhe9ZL8GgWG0/Yl1ekz26CQC6+AVnqfOxuBV4VIqDzMr
5pP2rhFll7+mngAwNgg3JlCQOQ85t21UUkRzrKwpPCY+ZEafrcL4V0IhR32IyMZNnbjfWw7nwMXg
2F501IuaIUxPQ7JbNR0T+rUd6PpHklqWsWgIXravjSBI/RuDLiqL2VTDofOqTKHvz63SIippYsEF
wWQTUrLJbc9Dh8oLZ7lpUoEmbdLVCJiT1wsZEyGHt+ydpIm3oY77C7+e2ZgA68eU4HvhK/M9cpvu
w/GmUp2MsfP7yy6WGp1j045q0ptYrpea6hl+jB7SOBLTGi1BUtGndMRTUEE0/SaNHputQAaP6OxJ
94l8wnZNRFYLr59wtGa6h3ZvpM85Lny3dFBcKKvGEVZWvZi7nG5ysr18cC4qGM4kbypXvaXStklt
o5/QLYcxnMJnUbeIxzRm2sbZjM0BUYGb+vZ5iieGpIaBxukqhZZyZVZB8hx5GWNuu85HhBcmSS8O
8u6X2m3GGy8Q+KKCaAK+OyKLBJU8OWxNVEQgR7j3AePUJbDsAOfrWynNNLsYzLLgf8du/EC47jEc
RhifrhNsc8+6GTivvjFgq2cYTBpuWvcxxo+QtQVogNm+gQzjwx/yCLnnSPPnaWQUeoZdWL/HWUUE
jlMVEY63Ji4RgeEABH9vJy3UG/SYxOnabgR+QBuGGJZ+7zREn3kmJEg4B7cN1EyC5RSeN5hF8ODm
czZwS82x7IyOogCXqDW9Ni5HFgZ+sexzQDZWqvJtIf2S5iBL77gq8gyEF4coUmDimlpkETa6Oa36
nmKM9rcBXwAcpQMAHpODzn8XsE/HKGaKIvuEoHgXUgMORE8vOrpujbobNORMqzz3cnSehuFoa5Ze
V1wmna/3F4kTFv4uCh31MU1NVxDHjQcMq7Rnt1dhFHfpOg0B45P/EXLmW3C0sLFjW1aSHOb1OCGj
NwL/hyGQ04aj07Bcj12m1/dgjQq1VtRE6RM3ViGvyrFz40uIHHmzFVqvNa9u2RNaKkbZRy9N2+JU
NSB3xx9ZCGFvbSgWEXffAcZKr30QZdyuEwpZW3Ba6PCMGKlbiy100zF78JE8pWwbldtdKkZH/W4I
9DJ5Z/fK+MKnESAMQrMu4vDEhqwFPGQuk3yALF7Z4VRC2N5tOVGP0/Vgk2+75I4tJvwj48iU12dH
QaMxemGGwRmUEPOPJo90TrEegGZuzEhuOYR18UcVBFT+id3a+ew8m9q9FyQaWbkuQQkXo+sEKSze
hjZZ5uitdVWNmTNsKmFnZ6PxR/dsWwqRaQgjJth1jAvsbdbZbnhP039G/RepEXoLL27Y2AGRlH28
6RCmQVRsG/dR+pQeVxUE5AJqcVTmJxShtBljzIW7JhuMikfPowVdgex3b+u+8dQmRtzRb/WhSCNk
smGOkSucl46pLQsgYJM3xwtkQ1r6F1lj9cGqYquIHj3UdD7GNztnzplqftXet6EIgUA3bCFsiFWI
zVrZFsPBfwviGFtihcoRj9OSdYvJ6Hvt3dpy5iy2FxRanGIELxrXUooJqZnPyA7Chihjzq8UnfCm
pjJkpKyXw8EvaHpM6UPN49Sidsoi1GWoBXx7uPj1l3//x3++D/8RfpbXZTaGZfFL0ebXGFqU/Puv
zq+/VP/8r7uPv/8qLFe3TI+PRDdc19Qdz+fv31/PcRHyj41/Q3YIqjAiKWmqSTkCSCO1q8nqF/9f
VxH691ehcZw7IdNLKtbs3HhiBAk1bLVWeT+5kPc/345lWZxAfZcFSjjm9xdKkxC5l5tgi8TyF0H8
Hf0nPszLaXyetI//5zfFtYSvG79d0La+v5YnTFY6NjoMYerEcZRKGwfwAnPP519fyPiTL+m7K9nf
X6kHI1F7YPqX2WW7h0I1LXHxbOSR6St97ov0etxFe3H666vOv/TLnfHdRecX9Yc7o4DWyQeZZfQM
tjquyRHC829X+Pfvbj752834XlZjQzaE+vLHf1xVn1DRm89PdXyt/nP+0f/+p9//4D+O8XtTyvKb
+vqvvvshfv/v11++qtfv/rAqECOPN+1nM54/ZZup/3pM5n/5v/3LXz5/+y13Y/X591/fy7agdXD+
DNk2f/39r+bnCpK5Yfzh456v8Ptfn15zfvK2al5VNv6yk9lr8SH/5Gc/X6XiCTTcv9lwG3TddXzD
467+9Zf+859/Y/zNNxyTB9iwfduwuV5RNiqaf+hvNg8zP6QbwjJ0h69Olu38V+7feNzpXruWrfu2
aQnr1//6FH5fLP75Bf354mHMz+3/vUc007A920Vh5n5/bzRRb3UjurCd1RCkWryDQaPmCu7ZxDda
A06tKvf4xVv44X/4lH5/BX9cruZf/GcX/HIz5mXRZSa9191EYE3d+RsKRBgtU/wALubtr69hzA/u
n13ky2Omh0ZP3zYcd2l77iey1nG79ugDwjBcdcNbICJGgOah4ZQ8xahWGWrbgK9/cvV5ifqzq39Z
TjI3N0ZSZrSdTkJLmZPEFGi4BmnVQNP1qmvdJoqDeE5F4rM25JccjX9yZe6YP73yl0XT8rXYL2pN
7jRBql65UU28c1AmhuF4QNhHop1H1KBLnmR9EXBe+Mllf3QTzS/nDwtMatdh7Yi63BFERWD0KbtS
j2ToFg/sa9FPLiJ+8Na+bDyaEZm0wMtgV3Sowmx/afj9ZmyATQ/Llv09omX1k7fzg7vn606KWF33
a7rd8DXEZsIHDdp4YQUmdUF8nTlMKsEbXuYd+to7x5JLVKCrn1z6B1+gN7/7P3ySLgVSNBm92tkZ
eAr9WlGqO024jZn6OikmVMknSkkrGPC4xk8+2vmE8Cf3qzdvxX+4qPAHrdQ9ZB4phQKNsqWlDxut
s/Hnu3Ng5iZg8hr39uZffJNf1pzO0UdRKyF21VN1G39qDJEHMs8WwWNzDEC//vS+/NGn+WWtSYMm
ERZZBrA4PSQkdzlsFXztv90+EytaSHQBySG4z+71ny5whvWDJc77svo4JKYQYt2UO7VGUhQ/GE/F
sYyO0S210jq6Lnbmvm8JCQGVsOzeQRAxMTshbJPbARvQ4j3AYhStAnPfXaYnzpzyIbl2tNfuUltA
cMeTbh3r1/JUnmnFWkswgBvHORK0dSGZXp/KGyLO1FFUxmNGnTc8EhW3eCe73Fwmw1LIrbL2ZM3O
wpP4WZ27sxRHrKQX5SV4L28jd8lq3Do77RCgkF4PHFAsIlM3EM1WSl/bS9IEtk2xDuR7dGxOlBP5
nlDkk392+Y1ZRf/iLj/TIr+qrzkHFxiQg7fkESz9ButNvcXsxuTvwlhNK3hyGZLGBSTC7s22WTBO
GrDz5bBpNvQyCDDbyn9xZfS+rMlGn/thpo3mzgYjiqFr2ZPF4KkA62KXXHulYDpjETiJ5Z//j0D7
J8/Wl5Pff2+wnvn9w6UhEq7B0dB7mR9fNF+eQQQiBqTAfIlweZRdQAboS2wY0FHBm6jqmpHEBgfz
Qv30Cfd+9CR8XaHdgcXT7IIdlj0dLZVOYkc7imXvJ3s5MTPDRAwp7jHryXXMa2tVOuF+gmKjQbhE
959gmDeAGBa0JtB6DzYBf2iYYkB9w9hrmxYk2q6O63MSLxvITos2NLt9L4x4ndvxqo6BTY5g7Gsz
IxMbzUkP4R51rEGuFdrwOVLIkTTHCU5IsvDRg3Kv9PE+CY0doX/RGh02XdB2fAa5dyUH8tmRTCyy
0L4eDOS6hbMUSVavrRzOTD0tGXUxw8lPkJ1pFFKsxBGhL3IbGpKzvZFviRao1xB0mVfGxMeX5pWP
l01Vb6HAw3D1k4XuRxvJlz0rsZFh23UFliveJjUhKuGbANk2xO21V/EJTivlVudRHOe47YZvnHX4
J5vYD9b0+bT5xzWdkY+OsbYIAPDVb9EMzxLWMrY4AiBljGn6wkQC+m79bE3/wVt1v2xcdiMGNA95
wKgLBf1ipvhW3OTzrrkoy3MEVEvG56geWd6JlfS8n7zPHx1g3S+b12QNZj6EWrBz7fKanA9sc2IG
KeGjFks/qQ427EvnpijP/9qX6n7ZvWwrJ0XPaUgS21W+v89kc6+pCEFIe52UAHO0Y9dk147BTg02
FE6ev/vrK//gBOR+2c1GrWhTIBqwh4QPvpBctrg7SF/jJDAeKv48H4P++lI//FS/bGGl3hP1iMlv
V476dRQQkOfc2Qk4plDegyPgZES6vCIAMsp+dvSZF8Q/OYW4X1ZosFlNYVm+sesCddCQ5QT9Wfgj
tod0pQzjELMaBqN3FXC0dXgp6QzW/uu3Cx77Bxef//sfjkC2HF0riznyDd0h7f1tgPJOsDkkiFYW
xuAHdKD1BztjiaLFeUmI1CHPAMc0C6OGtzkNhykjTbiGJ0R+vWXiBkk3Fnz7GtGBpramuxZyncIa
lms4PiMxJAYzzTUJThHBsCq4iFrEPURQUJKYc8cdwtmAVJNFK+KbJXW4RjxVIIlj40YJg/D6bE2H
vnqzs+uKQ2K0YVLY+DtcGqG+HTymgFvMZPqwmrHFxDVsXA50MwErOIzpkwU4PAeA+uTY59a884fH
yv6m7Ie8uDXIubM2nfetUwDqdp3c6c5aNzZ5usU5Ygzzi5YI5YaN0RHYvY3CHQhGh7ziap2YdBMB
mwTYCjQCLNHaUIh0yYByX9smlnWVNu1dYjaXVpnwtrCehOnBr+odVJmtO9ar0BxIiccm0Po7Zk1R
V5+GMd1NiXXrNmrTjjtdn062eLTce5QWQEbHbRayh/K4q8o+JJmzjvx4E4nhwwiTBS0q9LZ03aQl
vmmIYkcp7m1GGGWzszIXZVlxJJL3XYHp8uLhbDCe02W0GyVCrAydLXqcCDOUAfrfGOV7ryH/5pST
w7aukuIVPCWEjji6icW4GaeRNce+zzNUlyC1YhIdFpqE4kaL9VKP0ruk9nb0XZ3sM4rhVKG8l/WL
DL6RtUtuGQM7aEfY4a3+GLWCVOdmo5dk5yLIWJS9u61DijooeaTmLB3oeb1lYtKvVrk5XY+1joCo
Q9+M6y4cNw5ZWDFmgkrcGFGzJYZzVeOo8ev4/5B3ZrmRY+t2nsqZAMvsmxc/BMnoJYUU6lIvhJQN
+77nk6fh6Xkk/qhKVCojJYXPNQzj2sABTlUpU8EgN/f+m/V/C3gx8xgcN4G8pvN/TIbsKuo6J6IO
akjiBmwFqN6VN5Tzrbkip7xt4gcFQOA82I5BFPhLJCc3sI2+FtB3fEgQNG03VOM3SUE1i2ncMYqo
wxvDJbKk76o8HNviolSZ2RN5aXLa+Sj69YtuXMtiuO199SYe1IsW0mPvGy/mxFA0jl+xKK+DBNKw
pu0ZktHHQxkLxI3aNUNqexlvmWzSNz24OY16hZJKa8AGGw13OM8w13pwSGmNa5q2gya8i9rYDTDn
LDze3+E68NEIEW57EUJONQ6fAQpC6KUiUDNqKj6ysyJSMuwsPDBje+6c/GijOQnEQKGgFpPbdlOO
G4R4axNYUyJUbhiAo5jTzR9p5DHuR0ilw/Q5lz2rH8UDJ6GI4cEDRlXTbRBWoeX0LuCM/ujwt8kj
8VJpNdZzYqv46bUFbrbAitKj13uOT8AnUn+njWnOoHe/BJyh47Ej2mID7TFr8AXGzMhbR0xV+VC6
UwUKrAmOwoixZ72tsy+iSLTzLexh93jaspeQ7IF6NkwBFnwKOyVzhrYGV0jzCjF7dyiym9jAEclE
EHqbIuk/s8l/kJZpJyHRFFCH7zo/3ihoyeRs5yXbRL5lzpcTZqGRdZrDPH4i4Pc+0L471IiGLWJW
URcWItXIYSNmaFCRSwJYKZoQTxllT+R2mZa6ex3gxfL5hVofXehpLCWpwaRqcbVJR2UTcAgbQuNA
El3h19CoN6J1WU3I08MC8+vrSpb2Jk0Gprz3Mq56KYOGFWM3bXHA97cLQBCsTTxIQE0x7u+2AZ5u
kMEhFVbJo9Kw3F5a5uVRqq1qRAxxaTgDIsXaKrGJyBwdW1ZYWAxPMuivia/U3IyRQJpsOo3Qecco
89vUd0NrsmcjIVH5mqTMI3NLgRmHTeDW4HyQGSykER0t3SYMNWyPfaponoX+SYKQ2ss449BuFMZr
zEoYjRABg13HzSYJNnJ0pTJnRuOS8hmrUBhsKQv3+QPGIIjjzaXJgFMY4fvVo7qOakwtYH/SDho8
7HxSHTb/F/Sti9S4VTm91eHFYNNtIQB8/rS0OdB8J255/e9vQgfByHwFLRl5896MpFWeTeIKT/fD
2OQrP8ZAJ95ozbGN7n2mQ8rhSxlcaymMczyc6CijOKEP3tS3ausvTdDYSAri0K7QvJBkbXtjPGrM
vg1lYPsVbBIvdluQEoYym6YAko2rKyvO9hFg0pnpkuryJp1x3TgABObIZATlA6qdfRNjaOK7ZTet
VVhRkU6/LEm3sWWsY7l0opRzVcvcqcxddF+wFHxHV5lfJBz5/D69Ztrv3afTuNmrpAJORLXRki9e
Damq1C84vHci7H7VZxzFHC7L0LqWW/VbIYS3rbgKDCBTPLjYTy6Vqtx0enktVRuVZR6NdLf0HCOt
+K4O1AcZCrvug11oZEdQoVQAW9KY31/giUBO8kWvGen2h50p5GsFvISYPLcWYBLOUmRXyAaElYl2
JmA1jojuhaS8Knp94xc9qCv4Q227lsYnNafaN0EUHCBfNsNFYbQAI4t1iOoiTTFh4P9LUXcRYK9E
fNOj+xLrbH3OmPOjhyC6Y+CYf9ON0MUoexVrpjNUyEy9c5uH9NHmcZIl5D5UAUuJgm1Y6o5pMY5Y
1NctBUzT63ZjczVgM2EmOOD4sA1q6y4FDUDMNRtGHRgeWJ0vKyrzR773xE+SiGnsPJUSgIAFlFWz
eSk7cbyqR1zPwhpblHhqXxScgBOjvyX83ijTsdn4sbnTmFPggSyssrlGVcfAxSSjch7HByAKE5Yn
gU5ZoU9f0hZAHGGObC2wmCcGNZsbqFogjsARyRYTf5smPtNM+6inoJ3kJ0ahakbTJzgReSq1seBR
oaKFGTGDISrzbZG+yxr/XhaVHW1fVPOY8mI18PnL8+GHn+QnwJCl0Kw62jQUhEfGJsvM3OWF9Zwy
OxGUMiNB3U4ZfXd+jBZWKhWPVQAOeebzP6jwaydhS5JJKPsq38Bg27iqCmaRS83x2vjgRdT48dN9
rV312mHKo/vPP/ODiEU7iVgqOvWiNIzaRiKtzWgWmSZEDRwaKC8khCZ9IC7AwH/+YR/d4Ne46c0u
jrtZA3DIUjaRXt7p7M2alywL7ZscWDvNvE3DAhSXwaB1dRC0cYePxU4jD/r80z/I7NWTA59ZTslS
EhnQfE9JLsVbub1EgeFEfM06xliuPFt7n9+9d95J9aRcInfTGEwNeWI5YnWoOJGZ3ol8x/nOYgu3
qn7UJQAHidkLtWbGDvNaXSU0jZRzS+mDUqR6cg5k9GEbRZnMTcxpmcqqE43YGsfUyrmfJfcYDQWT
powdEXrEXNbn93ju3r77zU82xiTppKpXR3PDjAWB/eP87pYeFCWDAGfaSdx6PROcoYgPJXZ8Zz71
o0d7sgdaoaSqaDYsYCNYJFAHrLN7c6QwEFF/AxO40CVs1wk5LSfCoDcz1evBf+y95qlVooNPPVqp
QDB555pbH7xVp1KHpFTCVmvJrYtEfsajya1VbReK2ir2kHKk4q4Sxh2ArHPf/4ONQz3ZuEolpYvc
MZ3ey9GLSesR+uEWhdS8X5lKgK5cc/KcEeKzW+VHz/lkq2KM0ddAulkbjTcHbBVMt8JR+kcPbnwg
14d+pFhcPJYGdi7+f2yvUk/2qhTQ4NALoAFTvpY/abuIblnLGzxvi2Zm7ESalRKn7plV9cFdVU5S
mVaTk6RiBmfjU/qbN4yc93SYFE5vZLgMDHgq/DGm2Jh6+fszf0otDn/vESfajpN//a+3ecr/TtUb
vyk+/jNpPHTLMoz5Hv4jt/pD5XEFLijv/nUMwjhvnrN//Zdf//i38OOt7uOf3/dT+aHqf1kyAg5J
NlTkHSI73k/lBz/RTI333zAkpPkKu8ZP5Yeq/GWalioyZSkxQijPZeafyg9+RMwjWqYJLULhbxv/
jvJDUX8PzwgGNVVV+X2yqinkZIrBhvnm6NNlL8mZzJruxqK8smYqnrytguw6qqSvkSA+YHP+NdKU
nQSImN+2Q69Fl8UbH+ok5w+PRxnMdY7EuYWcIsEGsaOayp9wEU7BjTd1S79ByIyFkpaE92iAdeaF
535bIOMPGq01qoMuADjalzlTsNZ4HKv42uqzexGeMyglx1oY5fhk5touM73bMYyovuk4y1gTVX6z
BluFOX2ef4dRQt8nKmbPBOtWiaRjKkCl0IV1xzQMqSvGwU33RTDlB3b7q7ZRGCU3NqZk3ELXuhVN
C54LDQQzXJdtsm7h81dD+iUlRc5ykoUi+YoovV8EshfaDOl8H/u5ckB5qrnEvJSyp16B0/eW6sxq
1UJm10W6uLC2GxTlN40hHfOMilMwxF9S8oIiGq6HkFIj3lKLJoVHneoHaihHtNqMvUtaZ2ucwX1H
3spM0R2pcw8otmjNq/lsrjUJ9KLc3Ag1pVWpXvapcZ+H00uMFrNWi+vWZwB7KMsVdb6lqnprq+D3
wkfDCUXtj6CMV3LU3guTvLVG74fc01HGTQlaKkSLvqOMNyIrLvBDpiZJiRGrXTMXl7EaPakitrsV
oXgc1/xXTF7sNsdJo4vSa9loNEAyKTF8ed8ldPQl04AfavApjNP0QrFt5IakmJ+Y2DVGClMicg3N
H8Q4FUzmAnrw0VEgXZUl+XuXYE0AShUb73Z60RMFhEPAHB2zogf47PvBh2OcwBGgclfeR/700OND
OIrCFXXIXRKRFgeCtJ5ZsEIvftVyTCTNQS0Xkgylkyd6I7X6rWi1l4CCk4bJ76l2GBKjonxA7oxX
TszcdJ1990u+IaD1yGJIDWH49ymtfMAl03MFx4OcriHNoyODt6ucwMHU+mbVN9hiDtH4YEXKvknV
bQzoQAP0xM1dtDWcRqjWC00RfrRBvUry6eirlN8YESscZnRpnZrPGTM1qpDBCy1naC2gUFT1DsXv
ZSkJa6kTH7qkvI8lEiAjv2de9doDhz7K2Y2Umxhn5ul9YoAmGuDTMk4sCNMx6LCPNZODj/vdFDaJ
nYyRx4DqkbO6g81DMThQQWcnrdOZQDGY+1qLlF61QN1bMkVSr84KpxQqBPHdZSyxgip5JwTxdWeB
NRxV21CCNbqRbVtW3ztQkrEpueEyGOW9BBiMaUvzGgctoZgfRlfhpOi5gtnBd6fI3xnl6g646D5o
+o5alXelkEHavPlfhAgdMKMbzAn+kKV61cnCWoyStVgwll9HX7xCfOpb1NrUlNo+ucbFIbH7Hhxn
3oIWL6t92QPU6NBAwF1pLG1TIG6fLxT5rT32xkbVzB8Mp22NxECJ3O7Twn9Ue2kPQvllFLVbnIh2
Wae+dOF459H+UvH7SEQsw5Tipo6Ho1gKay1K16PJEsNM5UXozW0JXEGUh6e8N3901Bd6xv1EWd6p
CkSw6TbK9U2sAd/zg1U1ptuhkMk6BJTwYJub9EypSvo9+P+542sarsgy554hnez4KApDze+H6a41
E0agdeXKK4vHSEoK28zgzhb+1x5mA0DU5eRle68Ptpo3F4k67K715ZuD9Gc88VYI+Pppv1KRv69G
Q/huaZJBmf5UIcGkDhKJqhLvxAhk3UBtbOaK4IMtLIpYWzOZR1Mo2eOFFtTeVVSkT6nk74rRw2NP
ucbl6NCLEuTJ1H29sH8r0vkwjPlPG+wYsDiVOen6ONi5eE6ex+d/7doqTP7Hf/vvdTz/G+vu+dsz
gc/6+SVPn8P3BK///O5fgQ8RjCYTpDDXgLz1V+Cj/WXqKo4UdPoVwAjEJL8CHx6vJhsWUwwi3SQy
hl+Bj6KL/EYE2RbkQFP9dwKf3zMgw0JYTsxF6KfLuiUz2/p72DNiM5owMlPdYVK+0kpxx1waCAbd
ycHb85fx2AEAm4/nxCB/xFvzB1uWpPP6qZZiyifZvm4xs81UU3MXoHYKersycJ8ZqyU13mVoxUws
YmMuSilOTjU7SGbaGbwgJJYdjHg2m7zuYZIomq1aGlyX2KnVeqsO+lIO0qdoGvEkLtaZ3N1EFXOh
YOwHr7FbUeFcD7CWn5w+f5FSbcWkNGYr2jVTlLd58UIktdTLdK/mcGhT/TYau4tOKvdYy61EBXgq
ntZgzx0R5nzAAL8S6V9AWz4Z4Y2mWrdiIxoLpYSD51k9faNoH6jFSqwTnApoOqvhM1x36vqzYynj
JF3FjDycKr8qvoSYo1c1uBL+IBYYjspmmaUPenfAU+sh4OAb49wdEXjq1XDT6UD+M1JKIHvmZZ8Y
t4UmMYaLgy4fSBy/6XrKf4xAb+LKvOqtjoNthFNcN/lGRd4skEyn0d6ow3mCYzmnaUMrACnD9RNz
NXcILdtSRAgD3te06NGw+bTdGZTN+mydCdE3MTMaWzLEg5fUVxyp1KT64tHyPHea4qd59IsAyCzr
wFaS4V4cwCFOnWsM0p2IRoXiplFgKWUoFdwrVb/UUnNXVPtQaLYMeaNDix12bWkxF3DRlmTDBoMV
J1PTvWQKIOxSO/EuY2tF4wG2c3u2PjKn5G/3Y9anLBrI1AEa83JYJ4XOsi7TdpCE6q7vmVkxHXHQ
doFWLy0cF8pQu1b7+Ic+uIreX8lReNvp/i7A4FitMghgxmVI7CBriZPFKIEaYxmWwjZXx4cprB9h
MdzjgeU0eYHfsbamYeXMTNEa5ojUOVqoro1Uvo4sMFuzT6WH3wglBOwMksvA2LR1v58KjX98SYGA
BwELLNL3Sd1vRy3gzrUk+h4ilWEHftbGCY34t8HfjJeJsjAVvO6qLptN1jChKbU3YtvRVlG0vWAq
boUJUBWWhyTo7CShIBKwEoPkyaB9EicaGDJikZRhsSDJ13h3Az/FSk4yWqcdiy+JVm0nGPSGrK2b
Cvj7FGFHmB4wucFXZ7jyleGqKEvI2h4mPYgrpfAw4WgBRVix5LuuwuSFMGz00oPBKzwE6mUsV0tD
HS46/yvifUdP04NPME5qZidW7JQg5QqpYZ433ZhZu+Vt2AeTt32z8793OkvvLQcJuIGh0ReBg3yy
HLq4qtKs1+u7SsSVRrduI2hoMF+bsXDHtnqcwIDnHVuZNFyF2K0XTXTR4O9UVPmN161y4EqeNlxF
Y7nC93sfwm8Vc39ZgG6UC/mi0DB6y4qD7gm36tjiVWLsiwk9iMLtFxlCVvFGkIZdxTyvNmhYd3YX
6YBPF9lRY/SMX7YrNg1MRXSn9tiaFHWV8YZHxrjzgqfYvCr0fOUl1RbBu6NU0Qu50CDu2jpfAzR5
xI6eYnp/X5mRU7QK14diBhtQHWgE8Aqo2Tn+V2yug2+Porzs2s4uCckQ7vM4igP96zUkx4swBlBU
6PtMhDjBVgkoDz1hfeEr3dXsmhrR8UyNgeoMwtdEss3gEEn9RWrJq6zAVbKRMJiokIVifJPn1mVQ
3qt6dwU4ap3H3ywTkD2sCZwUF6L5tZL5KrKw5dls2xrk5yBckIpEARSHhliywM4x8oTD52thjhL+
2BngsksS5yVho3xSQp0B+dDTivpO9yEB6o/AbB0JTKE/4jOgwgoQ6qUCXNDqmSONeBY1KY3hoU+y
XCECVoaTmzBwX+cVRAtN1uJNUbEfdsCIt4OArqeSUd3k6wKr0UmplpUK0Ad8vWGpa6l66PzrwsOW
L28fahMdtaLclV74dX7BZDYDsvxlBRzJGy1GndGjKA+VZS0+vwtzcHy6PSoUbBjlYexGJwj5rVyi
JnJp6PHU3GWyejfvhwqf3ENpGysy18GLzm3I736gqmlMw2n0mJTTF1CoFKHoiRfUHDu2NF8yVuko
1FQMf9eU2p1n9Lux0/YV4zoDZ8IQP1h9tdRb7VLqPOgTXvZ3ZPzbtNfbkH0Oz367B5SM5m9uSswt
YZxqntQfFY1+vtJ3/V2v43URlRucmRYhm8+kq+sSb5TO1O2iIKZK1BX+ZuuIOdI6O/YNg9uatgQX
gdmVDzPpoUJiE5mhawrWLoP/DRPH97+xC7gBVPo8KB8HcPVR5u/A+Dtyl21yq72Qu/xg1phW5CbY
0epBnfxdV2qIdUCDRRUns603aUeZuX1I2+gSA4ttwDB/lWBGVupLzIO/pUCQO7qg5theiAnYUY05
Y/O5JjKRMZKt8RcuCQeTuHWB3bkxCDsgAiM1qdmLYkBoRxHsXuLPYhxffPFT5VrlD2FhyGkjC7e1
qO8HJdgVCYPtn6/BeY29XYPU6WTVVJj4FOfy4Gvz903JrpBAiAUB9x9gzJquxgp6yt/P+P/z7Ido
nzfp01Kvw3aak+fcPsff6yBMn9+Wdv/5+z8zHEX6yzQUwnnG9JgfnZOVn6Xd+SdkOLLIc1JIVXiE
PzMcxfiLg9RgCpAUfM5+SAB+ZjjzjzAlUU1REmVN4Rf+OxnO6dFtUutVTcq6pmiQgzFG+PtWRc13
ygVsoq/99AeqxIHgvGJmmZwM8jT+7pVv53hyGQnO00jNMliHn6/Tk3YqrKyTKzhpxgReE4PT4gpQ
wRMT4W6JsCTnqO0vxo1GtGuW12H7lMILnqcdrJ+Tvf8HVvH/Yz0NUmcRoQerjjz/5+36d6ZjP52r
/V8bnf15CX+XGv7vXIKssOQ/LnTc5vF3dD5vX/DXv/H3yy1IhvQXXRuT8w3nYs0w/6lf8CP5L40p
ezompmkyOMuW8vP1Fsy/iJQVnSxfQSKlohr45/0WrL9UXn10BLz3BrsD3el/Y2pXnl+fX+cAlQJm
dsnQcOGhlMJ+chIaIBgF/Km1w3HUdmDY60VC2Zbc3yY81C5MR3nSEEwtCS/bPeBO7PY8p4EE9iJl
9psbd/j7M9+GBK9Vi88uZT6y3hxJBo0bdUz74djbWrUW6m2kfY+arbScnNDtcZIUApD7gNfdIHNy
aw0llPkhNMjZIQy+dTh92vhu20itqpWaPCLv/fwCpd878H/eqzmmeXOB0ewD1cbD6wVKDmBAi4xx
oT1oQIl14QY3IKyYbWGFc6ARAIwytiJ5nnfmPp3Mgf15GXOM/eYyRFMA16VwGdEmOExM7+HtGERX
lt1/ZTzqlqEcxKf+Glzi599fnmOyzx7QSdHXkoQs85LX79/i6ygsrYVqS+sUT1um9BiR3vUuZrvL
KdsE0VoSX1AxOdgr9I5GYjMD80X/QDIDetD5/NJe2+OfXdpJRcwTQYSOKpdGRGcU1ynDEgxIgGhH
yNg74mSjhne6xWDXaHK8B1HYKuoSM2sK7DlEfgsCCDL5Qx5vwVq6MOsNF4PBuLgY/Rtj1YYuwely
ps3R2ANjKjjtuXNu7uF+enfnu//msQpaX/c4xPIV3B7no0vLd7F8zTr4mraqLyPxWA4w1J+k+Ibh
yUl/VvUF3mZ1uFaDo5i/zATRYMJ+BdZLfK3hB0dY7KQX9PEFfWsqiwptbrVOvJ2AC+9ex8UUi70U
/LbdDXYnL80bHzu92o7upvyuuqPR19yNxlMSO4X+0Go4TfaHcFnv5D3VvoMUHjWyhdzufDuDd3Xl
7dJuS/0/jeheUoVzxMattpJu6/h17jRxjSfqsPHpMS7wHixtSNHRTWMrsYsNjLpr7rxdSA3wosAi
lFk/G+P3ZXBthAfmYDRh09c2amFl8/nCedU5fLJw9JMAJ0sU3ZPVaTjiAChGD0F1S2dAS/FrqJ2g
OcpA3WfTJPafHYp0FLUuzrkoOLcFBi94Ugo4eQzLelhEjhitLGS360Qkk8ZeNHV7uCPBBbZShn/V
lTtr2OAkog73oXn7+deQ58v87GucREm1ro4gwtk7mZ/XFj0K3w1YkIWSb8h4pkfFvAXhXDosIGwH
rvD7ELz7uHCi1f/mdRDNvl3EA+JYSxx4DxvocTvVniHrjtD/aOe0jQF0poSxb2Rgt7NHUHFfTGHX
9j8SOzP+Tj4+TDBP4safuyQkM2g2hmjQQfj9Soxoqnsp7oajdexduuPKS4YXmp08mwwVLAq0unZ0
ZoM8kan++ZknJ5gfSykSSz6zt6ExVtU6mlmkWMepS5RpDGsV7UpR3MZpzaWyUVfNRlrkF+DSNQTM
i9TOyMJ3tT4u3Fy5NMeDZVxiq4mvEiqnhbgzziz+14G4P1bNm3t0cqANoulXplIMxySaLSri1KH0
b5d24GQPPdK50AZxqy0YL5Odpl9Zkl3iQ4VbbehkqFhndKXjMaRjydiZ7HSiBcFmftH2lGkpYx2E
k7wdlHtr4ynL2dOjuPBAo5mXkG4Z1pdccc0kaXzENFGsLjKG2hwvuRLTR5nOP7pcjg0T8Hi/Ninn
rPrh65nF+ntZ5M/HdXKQNlXpW1JTMlgEmYl6HfZ16XeeDzPxyyzY4Z6iPXiO6VC+VcQVveYRjUJr
DzH8yk1bOUwBwMdNLhM3W8XhuS7P/Kp89nBOTtsAL6pWSKvhGOxrl0mztXApXQIdldxqFa2MM8GN
cu7jTk5QYYCKNums3VFcVeFKKR0cp9N8ldTr0rqss10srYJ25d940O2JE334EUsKpuZd27N4Pf8Z
R3qY4dfUESycDByOXcSf62ylFGfOSvndo/LNuj05KsUqxilUZbdrnA53l02FGUO0zjYc+7HoZvrK
B2UA4Tmv19K0KXJc49Ed2Zi12orrGVssLP01HlXt+syKmjeVT57ZnDu83f4M0LKJOl8YDGY8eG9o
PBlIUxW7T38Um3YVbukQVIvkynOiH4PdDwGO3ysskr7Ey5/llw93wNcd7rOLOTkTyMdHSR+5GKN6
pAsR3fbaEg902dbgUYtOaQs2fmmVW9wnz1b+3Yg3VfSAh9ASW5usdc5dz4lm4I/X7XUFvglw9LHx
rVKqiVuZuiure9Byytp0KMKj7Yhxz32iuGALzrlt+f3D8ddyOS1/VngI1YHBjSjjLQwlxhk2mKFJ
i+yImQ3ECtGOhy1cn8Ge9F0Rr1V/BUgWqdaqjS/OrJB3c4g313JyROh4Xlb9/FYTRXrECSsNDdv1
6DJ61Be7wA7dbl3TPN+n+r4k2MA3vXFqazE+6nAA8Ytgr8myPXSQRScsUB5/fn3aues7ORIaJcUw
WCUKFRRXT3+E0q0UPFN5KZaYRDlxsYu0b0Z1Ha67/tBGF2q20qUNJ0b2SI0UP9v7zs2Y3PwyK0m7
l0I4xsLz6F3BbSUKdSbbQxS1mPd90KQWTj2FekPeUCtuJm0yt3FH/esgbafxopWWCVXb0e1cYPVr
YN92X65ab/f5F34/63zzQE4OgcxAwUJBnlWpr3GzU5ZBejWmnoPm7VLWeS6LcNgl9QsGLHiZERSX
eKGKeAU4ormR8LIjkFlgr4f7oy03sGeOcD3PXOO8KD57k0+OgrzuYCfi40pqUNTrCXPmpaHc69pj
pAR2xb7iORg+ZVdxxGa8amiJX+hkOHYcL/Xpknu7Uusz13Qigv/zbT45L6RcCmO94KUaANJYO6hY
i25bburj+Rf4ddv87Puf7PcMditeV/FZ2gLeTXGFA6AQ3GRfMbdw5Xtlny3NbtOoG5ZNrLpNSpq0
l5fx1+ES2ehDph5ChG7fKjs+Yo7lfT/zdN59ZeaKDIUcVCWnoAwN6vMEghfR5UpZ6s8DFoxusGxY
6NcdcijcJ2JsJWwa9hhXikvdW+C8la0CxIQhoxHMsJLwLGJ1JRkutlTnQvL5jf3j5v26POPkTFIj
zfCNmptXcW7jgdIScI22qYHj3+KpPj4XS2o+JMc0erTmYGaz/V4oXCjZikgnXUrqEc7Ry+c37WS4
7OfyeXNVJ4cTk0CTEEWEG2nqtkhDUteonOYb2pXL0vFUV6+gjK6SZ30prtNzHy6fuSXzz9+cREOi
hErupfP75K2YTl1W3g708HXHekGOGZ7bY8593kkuoodxQOOWFSKsw2ejXBMIq4OLBkdazjs+eCUL
W2IG0rYmI9THaWutmptqZRyQCn9+398PCt7c95PzZ5BrI08tvvr8KmFdny1xPBy1g64etP5bnt3g
hgw3/xtQ60Xg0hBGpIAt3XgR+DTb1Idy3GM+/vlFvR8ZvLmok0NH8ONOC6PXJRqIB2Z1axvfiTky
MJxJWkHwcOYj4/NPfb+c9eZTT3Z+vGB6kNUcxWRry3iN5SWuf9Ojh31Jz38yriPvNlga0TUQeAd4
Ooa86E9lzFLCTQ5VwLzXMQeAhxFn2PCu46LBDdCxzgTmZ2/OyeY/xXWSDhZJWuM05gYBjUgxzYGY
qqAscEeQPJgW2v6yPjdxdHatnGzxms9IrDEXZIdlEzzDH+sCF/xu0wERq+3wCR3KjpSoASVNR8jp
Y1LeZQXkwo2oSe7P7WTvFz7fPLCTY0A0VOi+CdejrijtYfuHs+BasDHlnPdVHCIf9DWGF2eyeu3d
Evmvjz3tgaE1a7SyYJ0ox4LWsa1RDWTSOt526VIgNjH3nbENJygtNhyrsr1lgFKdHnGljFe+sFHL
C0yd0/GABTCO964e29RKC1cqlkaxBCUHP7jbZWmOTd1WqVwBN8n2gonWDJVwfIl+tVkRH6nJPiQF
79fI68+9CnOv4bMzYm5TvN0Q1bFOZVyo5yddZ0zxu3XnKOlF2ZGeLyxXW+EmW1U2AwcYEiYu2vuC
qt/ZAsrZ6zjZmPMoDgfV+3mU1pjptgSEi4Qd2gQvpiBfMVVAdMS+1yNmhTcRxbj4JUSf//necO6l
A4362w2pmyFUgmaujOjrZDM5Bri7uRSAxIxWCEEsvok2jIRza/z9cPTNYjvdn1Ur5w4gAldX8g9E
m7pNOTW9Kapjq2NRinvSEoNh7KkxiF5czgmTBxcB8UwIHv7SEL5B/SmwG/TsfpeceRPkeav5JJQw
T/bpSiy8YWp4PPGPWURhj6j4n+AGQIlw8M29qVeCC75eJ8ihdKMQqqHxsjFvNDBccejVGtHKsztj
VUln8pb3GwBv7tvJZm7kHTzU/rV6nk+4zt934bOJiNNXricVawwR9eb0pAaMqQ9HHzi3EN4RQ4ri
Fre+Rr1UwlXleCudeZmHwPmKX3GO2S3tgxBOhabNlugewX5k+2lhd8Vkh720GJiNb+p7uOX22X7A
uVfyZNtvxGlQQom8RE6clK80uqHoKuswt3kt8MTD2Q4eQevqiwzczsIYHLlaTeHO0N3P34X3W4Rv
bu3JMRAYguBjmUXI0AI/d008SJP1hC2ctcL3EUyBC/nfZ/fLv7LFScWlXnzx9JtII4Awz13MvMQ+
W4InZ4A2IZAR52i2cQxMLpfjZFMv9W86c4VHsHClEjzAB1kE9KEEW94I6hJJnhE/qFizuN0TSJ5z
u+f79YVfN8g6ibCbfholJX89l6aBqD7eq7aIiZg7vEB9Tdx003+VKgAkl4Zy3dhsHMYWntW5veP9
/uSb6zjZxTUzm9RWZ++w6NRuqgNYROuhpMjDIWlgT/G13AQ76S5wywffsc5GufMr9smjsU42b73X
MZHr8vkQ8VYwRJdq5GJnHFPfjttrabjBtW+IrvriDuPtailhebpUMXbES0jf0p4qLhib8weMSW96
jNc/X8UnysM/Eo5TTXKNTiszOlZx4+T3EEdz3IoD46YYjxJmimN+KItDFYOJdLzZMHjXtRdhvava
9ezAuSTP/O5vvXbj4c8i7bzySRj3mfxSJyuUoqHdPs6nwtDth2KneUeBDSalytVU9+N0rKXL3j+U
6LGXZ5vBZ5LPWa7x9uT2cBBMzZE9LdhPS2Rx18FeX8kuDXIbG4d2oTL9t1TsBikzDcD1mZt67tNP
DoQ2i8vYm9ik5kQKJ7GE8OGmEV9AWHTdpSQ+SNWtn4dMoD/GQ4zf93UJ+hV4NMCzVabJC79gCJP9
WVvOZwc5GFID7zLImSTHALTayN6zB4AovZGML11xhM5SFfyaO81/xLTR113BOHjVSthY+h47CM3/
9vk3PBdzvhKW3qSKWuSLISrsOXuWlkXopm60NBLiuiUUIXuuxk3iDm3+2f1/fls+e5tO9v+0wl+w
ll83ut6tDuFW3dBvWUlusWrPnuwnVNc/346TPb7HkCrRmtctrIHZy9Rgri5rCAruhID+B52g4ltt
t9/n1jGTpgvmWwRoSnYRLNqnEPdJDs3YHuwxfmr31JClRb0Kd8E3Y+kru3CVGnRzwm/0AO1kZa0r
O1iLO80x4DG6wyq7xOIXAgvS4/bWe6noJjDc4ExX4ws1G2Uhr7HEiO+ri9RcMPuQdOcOlffvNbIa
nA1nydPJxinlrdTnVjQc9QsO1ITDA6X55GRHxViUj+ZtTKoTdy5GcY5C00qVXL89jN3Zkv0Hq+3X
hZxsoYwqy35d+j8LXfu5FxeiqWAHukb1sk6estjF8nP48h9a5b8+9yTc7Vqx6GZ/riPNPChs8j0D
MnLPUicRZhJFo1JhM6CrmK5sYGK2+Pzj5XP3/2QTy3NdFJKJr91jvu5g8wk/kQXUdN9RBduV5zCw
wucuaU240NVqjpbkf5J2XstxI9m6fiJEwAN1C1uGVbQiJd5UiDLwpuCBpz8fuPceUehqImLO1fRI
Mw1UInPlMr95yuPn7Hzo893avOBdnf2fR+/PaiyiWqYlhWGM9KZqF/wRZn1PCXq/BX468slo7o3g
BhKo0Q54SvuFfKQ0ABYBJyA59Bv3cjbBT38pdYqXnbbB0fo4lidJ36WtL9NB1n9DwaGWFjEyIrdn
KN5YGBYG/oSHODIPCH52+8zwo9avNgcDaDwztIleSOeKshPYQ/g4Ynas3Zzjh410GwungaOif5Vp
H/m6fjv1O4zttW+XESHq8ZcC/AX/VshQ2vl0UjU3sBNnvXL7lyL5z5ot8u84nMayFbgJ0GJzh8aV
TWcSnWkLFPqCBXnnCCFYCBdlyvg1cBRrbj/hqfUSl46ovqiIw8CAOGv2eAdB2tchqgnfLrKNvkyK
nHVwQJ7tvLFERz0ITmp3koXGTK66OTd269Yw0rRdMvxWUAagzbpS97zr+n22IRaxOAm1POwjJleX
32e/uWyVr0LgoKdm3p/98XUCAYWgWlzso+4Ymt7MrKBeqCHjexPeDOZD1djwUvJkHqyjG45YC7OC
pwqmuZVIlogm3hskZuBFG6xbuj10Ykn3msxpUw/JRKh6Xo/H9q7eV9gHwUVHFnNDQPL0zkujR9gx
c7j8/EwukL//dyP8+aCLGyEuDcxVMQ1/bOaRoThX4QMvKmB6aY2oKaEBaGkrt+27dtBnC73I7kcM
nVXJCKnQEH81/Vb2Z4hds1PaR9G8E7OTZP7Qqx9xvas3J6RbJ1rGtV+xcBSjuOX1zyJChcPPc/2K
qqcs7aSJxCLxMwYGyT68nDClQyKoftQx0NAHtAZ1BE+eDABsCl5jSnYnN/dYje/lVd34dxGMT37b
Uo0K8QktSCMumXinecV3HQ9ON0WI4Cl3AldtHEHZpTG6vHDLLP485w8Nu3VbgZkPbYD+V+zVwk7A
DwDef0FVGqgU1SNCE2iqqicz3+J43+UPY7hSW1+H0hj/2QrvZ/9DDjQFRqNKDbfDzLovLPOXRF2D
I974A0IpF+IhVi0tX3nq6not7sJMu2TIklFOzBGluis3HmhzWK2vJmqrRvray/clfvdujmDexYOC
RQS0tZQp7tDcKMk2j7C5TZksPwgl6jlbqTxkG9Tc9qYEDio8cNQqWJqns/kUTGun53r1/mfJlheq
nJtmNQk9tVDvqoOD3LxjZGw+q1G2U0j3ZsLAQNzGX8hmDAQI4J+u6WOtXava4lpVRu0cxQ0rWLuC
fGMW6I0d42Z7llG/9sTkoPRsomPKq0Q/k+GkSDtz+i0w83HwiQtWIY7/0nD/syiLe7URgkJXJ5LM
lnKv/Y0YCG3cC1+z/Z0XOP3SY7GFl+Els8ut3lq1bMHkD2W/ooGUueH3qcJx1cofqr18EF82K8Hn
X8r4P6+3uMLM4dyVZUEWUrtNiGO4r3GcrMw3sN1BOzSym9+DWz2oHX3QbLy5pMe1zGMhZPCPoLtU
Ao3zcFONAieNCV3vKgAoW2aZ8Gb9yfSQw1Wmrdj5wPcwOI9QrgGzhELjynW3um8WoT86C3qOi91c
KkenGeuTOpLmi7Zsv4PDqseyPWH+4IwOnAu4sR1Iga+G4a7du//SDv7zRRbXQducJx278f9Jh5Ot
Mvwe5a9Z9yALrkpyKthStNNE1/AL8GgnfB6ZzyDN9vlNeB1t9Cf8LSGiwlTLSoTSDoFb8iSAAaDe
2l+hMww/UByvAAqIrrnr3mHO5FaIuBc3anVQ2tmKhojuti84Vay81PXK+z9Loy9KlubSYD8z8lJg
1xTBM5ja6f6YP2rVkzm9KurPAUnbI/5VvJ5NvYZbOLAscZa8QW/kWSt+UKw5SPn2slV4GFuvbaKr
iNQPq7YI36lZqGHSUjibgzV4U+CX2FALfna5mVAnVHeCto9it77sVCxiXJJZvX5J0cSvHof4UArb
z9frX+bNf9ZrGZBbWaxyjfWaUD662Zi7NPNUZq+ZH+zC6Vbhj3+crcxZRy/8S0v/z6MXYfichnpx
gcf/WEzbUnU7B9hne4DLqOa/zgPUdOko2+U842hdXGNDJJf4OKpn9qfSeLxoz032AivSwvyFmcva
h/qXruGf11tEZUntdNwnybnmHs48bqhm6I+jvbca0ouFlbyUvgEW1l2ZFMpa7XTMS/9JYqQv4m5A
m/6CT/b8AqPbPAFK73aRPdmTm6ECYQHZWI2z8+b77JGLhL7ZdFN6lnnkjJVO7zJ32MYvKoVH52Mb
v9a0/pdp0p8lXgTUpAnwnp6nSYR1ydPtYuMizR/oNhTVGfWK3WYg0zRxL2v2G+/Cn5/90kUIRY0e
ZaK5fzWjjYMSE7nvpXYbxGgDPFZ4L5vKS5rdKsKXWHwRUM1Qe3SVNwR6+je+tnnpXPR87AkzpfZN
UO7T5DecaxdYFuiMoX7owwfZK7ySbTm0lokS+nC7iZyzcpSUR01+6drartRHNbjJfWElQ/yX+fR/
lnWJbEFa6RIK4rl/FB47p5Z2GSXh0+U0HiPiCbJcdhWi4gxOzr004BwnF8Mc/tHSOjdODqvt93nT
fLLU7z22D2kyrsslaHSuzXkfh9+kbXhxK+O+x3lUtZCUG0DG9dus9XqRkl/1V93zlPmkfPYGi5ir
q5F4Fi4c5d4eHIaGXpcewwI+v1cClK2/07KzYkyLnOw3YvV4ZjG1mzPToZV2EV4RhUOraW7utbvK
H8u9RrHZhqPdSnPCs3osFiTwf6Q7S0utpBRENdH5gBdzDo7ngbaApv9I2/2g3IzFSRxv4i+Vwwix
BuZw37YP6uYxnF5Uu1MAI0a/ROHiFBFCW/ep8XpBcTZLsVsIbprNBHPmNNQvg/QmqLficD9ZivSm
d8c2PDtd/1u9fAGKauFVbMv9sYhYjumHUWzV7A22DEuEFgPC3RTxb1DM8EZJRUBSSYwriKXT0Oh3
criNnTrYFqAjyAxM+xL4obLHKjl1R/O+rJBcG567AjuqO9UIIIwTbLTsUI+U76ZXTzdYdWQP7AJN
vhedGZ3WDX6CJbENPUBAftsRosNm8hNAAibSBM2DzhRJdoB/k3m2+aH8kQGYDH21vyuZJhk3oPxq
QDskZTCUYpv2aoJPMKUlwyacsY+j+DBqICvv5kYsrnF66cYsF3YY1rn5aiBJSEuzYK4G1F1yYUiE
iN6BzKVQicYbNkI/IZWCcl3ztcM6HTX6yioNBPfs6qFHHUhD9fw4vMnhD7wbL0iogPlX7mXgkQkP
738Ddajabi0VmlOdz3b94n5t8SSvmxl0Ld4nz1Lgb85H7Wv1s77vf2VfoiMx9nlT/Jy7R7D5IR8R
du/qg7ii+7y6mRf3aKOj+K4GE2ni3JYCDdmAYmu+h4qtlsT2/Ug3Pd5hg31+HRQL45KvkeZhWTHI
TkElJLj4eU6dpX7JQ+vypTkMJQYZPvNzOff0fi8LPhbRubId0ToM9nXiInETHbH6ALksthaOZmX+
C+hexx75OjvF8QcHQLnjnfytk9z0Rdi4m9KeUrQGfHZpGN7HGAvQYf5mbnzluxw5SvFO5Yo8hRBB
ux9IC1CVVejoSnFsLC78qMMpqREojicGa0QqhCgDGymjnBGHsqs9yU5+zulH4mzuIirVySnX6EFr
9+LSsVLalNgFmmQAAPECEVhVrLs1EGyvq16Cad9mz6N0rMbHwjjgvOZk/VZtt5O0j5ub3qmfCkfd
3JvmXq72+eQW2FjU+C+dzvEdxHSw84wEG+lbx1mczTKsdNw31Sv6hMLPcnjqUO1xDWypVigjawX2
0vszH6IJ+bH3Prq6r2vmGJjgRYjV7Cfm3tWAVd69EgP3nN4ynKleNB/7QP1HeRLxdoB0WGzbfNuq
x049aRgfKcLDWltx9c5e5CPSRQkFFWUtZIzcqPBbQIiCPSsEYoaigOHFZwozT4lmf/d8tjb0IfRj
JTyY4wNLJ/yqaB6vZsBXE1CkcA1kZ5HEWI5/Cln83xmq+jpng8r2olqCW7nSb9jE98Ld2iJcT7k/
PHBxT4uVkaPFRF1bu4NzBq5iZ5kMc0rutsF4LxQAjTBF2RUtYmunQH4oZPcC4H+lJLp6DD+8xaIk
mqQoRpV/079DQQ0Ze6tvWXmnRFbuxI6++4F/bCzuJvOr9D1+Lz3W0vDroJ0Pb7CI3EJ2CapLxmYY
OxwlHDpltrYF2QicHKucaAsVM4++x8NLDpTawUI292K6aAY5TeSGcIw2fgSioXs4X454vZTSLilu
i81OEx6xBckV9OGoIio/9WPQ+8NDoa1oW13Hxnz4Bcugf8kuRkqn8VGvb3LjRwdZdJoeN7UjYZbj
D+dDYk/wqYq7AGBIjGQoZhXmodlAXVeGvXLeFqOz8lmvpqEfXmkRXcn36yKauzc1BhihUVtjxYVi
nCo0vhlW01h/7oEmpCaUik6xpOok93dzPBIu5soWW12eRZ0Vl0mX9xVRtvPiuxTvV26hctenfiQj
0+alXjGfNNXqSUFvBInS/Ci3j8GF9HMt23xn+fwjTfiwLosijBlv0yTZe3CEpl/vmuqpEO4oGyQL
rEIqPiTpqRR/SQd111dbc7rL6vt43FbF4UXJ/DjzQzA1br3bhFsZhYTOtATBCopdtPFQi+0E/7/6
jqh3a7BXKRwWkVLtzkEdxCTHwI0zeS/bSuYZCMs5l9GXiy8iiFfpphOhG5Pc0YYru2MdP/3/vcS7
u+OHmiaXqrFUTKOHs7UbFW48W2UmXYRb2l8MpBz5fNQ3fmDPbjxO2e+KYmU7X5+9mf9Zhnceyoc3
iIAVdQkCVcRK7XxEIMISAw9yecJwEKqU7EnVo7a5NybVDsrc6cTEUYubML3P27siei7UU8RVVqIt
Ht4N0DfRVTS/COUvAGsTKfYAIjE+GhvGvO1kCxrM6a1auOXGOieWWLzotOvpxMZ358jrYpg/LoO4
UgThfEF10ETHXJ4eSulrMPxKYce+tSDhYh87rP/iQ5gal5OsbnRFXJZKRRJEcSmH4mPjtW7c+S0A
M8QLgvvpADIBl2bld/ig2AGWzcMxelwl713rN358/iJU1xujksouEWfe2mhfLnbG1CBnOlVaWIB4
CuVs6oy3qOvhzKZj70jtsYqPuNqi//gWi3C7GcZwY2S8xQzZv0A8m6jg3E29HaGg2dphQArRGeZJ
MWAGCze+wqt6+tKZthLZrramP77JIsqGUpGkQxbxPRzth2zaEfNpX9nKNBrOturUjurle4Bl6QlN
sL3R2+F/wyREMAptGRmFXIRgKIs+HAzGFfiEjfrENKW5IVlHbJ2aw9ZQqIfFVlS2tGtuqHU2nti5
TfCty34yR6yQA3jk7/rtBrHMU3p5VSRvtaU3JzDLWPvx3ea///BuQndJhXQwJlKLySvv+l+FH9nG
vQ48zMKRcyVUXu2wfnzcIpPp0ZFLxagQH43oVbTVDMdxlGLewsuLAgbSQP5DB8HUcCHft87kqoec
yZ9xMGWYAxC1Zs6rANIJ8arZ1ftoRGumxleZ9h/fcHF8IkzkMdDmDaFd4Xie3jCivMGYcFNtNfgL
8ZMCHmKer6jJXUfDwSxumss+9BLIJjcF5P/Ckl6Yvcqu8Y60EgOg+PbMBkcnAzpZOzkMPohRzWvo
IvafhTYGiPyFaPqi1z8B12+B8LwV0j7dN7/NG+Nestsn8Ex246fH9RrvWk798QcvTmontmow5BsM
ucDzYMWbOlqNBeC3xAbkhzu7SgGyRr++mld/fOjiUEaj2CVlgjh9b2MpiQpraMuEYyqL7dgj044C
xmZErMziwhKdWDlgU1jF7kqonr/lZ5t/kfSIQVXIncjmn/uAEtpF3fb8DaHXyMaX1o6t9JV+2ufP
NOdf9tkzF8lN2VVSXQra/MwoPE5OW9lcZ22yvyRHXqM8RfWPKc2tKnstdcD4GPlp3amoipNSlKiY
tJe7WgnuVCxq66i/KaazLWqGJ5f1fb25SZX6q87/hQ6H0wmo6hh0q/whv0uMbdh9ET0FT6vkZ6mV
t/HkC82rkZ56pfWaWgDZ9BoGL2ft7PZd4/YBdPhgZwLNyIPHJkZMSgZTH4JmutWnZ9RY0cPnyscd
5BsM7MgD+Zemd0Jhl1gQn7N7w7jLhKcsNBGsqBxdhp7Sfws1pJ9IoqwqjtwqmftrunUuoTTqtHyb
xlK9dPJzH/egtXt53sefLfwiS2urbEz64jwx6A81gDKormzc8PzNdNqvCAedrQqx2sRGHPKylhqt
bfel2oDQ5vGUxwQVNcGTw+JGFp8zd9Y+2Bxv6hsEEOSvk2uCmFqr3K5CQj6ctFmX/WOADyBFac3l
/Xij6I+lRDcLh82kV6SwAj91k9CKxLVLd+VkLRUEhOysg6ng+kcJGVfCJ/zomdxAPNhY+Du7+iF8
XavVrzYsPv7Sxd0SJJtEE2M+cOXkzH915D9s9Vf5OGtbjV641fYaHGxX/qrtQXltNz+Hb/zwte7i
1RHSx9dYXCBNMcXmJeNbI3dN7v2DAcyh9lGy3QwgXgJ8IV83u+jl87ByFY/68amLKB7KUqNcEpOA
miJvtBNdBKeEt1B2676zEnvklrXDdKs1Xtx/E9e4+as/ehHP+0YZJxRkp0d8nd3xeUYfxNoRtD3Z
VeXnDNLIe1Y2mby2yRbhexC7Rq/KjFM17tJdY24Nza0Db6BBcoL1iLxNdJPDkZ1Q3HIl9Lth9XGZ
gNWKvxdowuya/PvKZ1h7pUV0NxrjPOo1n0E/ljv1+0wvB2zNxB8m3MWD5D/jDFaeuXKBvwtnfUjh
pGaTB1LN2pulrXjNrSLZhY19MZM9O7sjj5Mba1x96ko4fe8YfXiqkSRaEo2ccBOKuo+ry9znaazG
NfG7495C3Y5Wxay1sPJzrzXDPuz0ZQ9QH0RZqbKUFLI7dM6m9TctkiAUmhXHXfAhdqqP83dWcpzr
/bZ1YUMiSLxdeY2VVVcXibMyyakaGax6HpEQGp5yoOsgnG2yV6SzZAumb9+sTC7WgvnS0U/UdH0M
BSqJGZQbbdHSHiCaka3ME/gqOWwcfU1LcPWZi3iWD8AWxzlll26lwhqfwUI72kP6e1b7GB/j/X+5
stjVqJIpK+qSpBUoGGpMF1T00p3wI9vWPiM+yzgWT+MudqlX177k9Yzsz/MWN+Q5u4ilkVOw9zHa
1VRkSWZVt5c5bzJsxkNMF5G7Yldb6ov0bWUbzf/yf2Ylfx6+2EZJHvXxBRNspv7Fqdh3W8nvXMXO
94Gz1lf7lyD951nzlv5wZCuN38m2nWvy6HT5rszKKST5xU1wx6wSPZ/VK3mOwJ/9uuXe4TYux00u
Por5T/WY74Zd4Wugr5Mfhfaiq48IIRYMXQbTgvzWWAHT8OlIAprqYC2Yxxh3uAhZ5/RYgABWGCkU
K23h1TVZXFxiL+HJFAREkwtZAx3+LqG9X8R+j8qQq0dob8wT2MxKV6uP6xH0z+dYXF9dPQZSW/Hp
cVBLLfM31qA5clPDA30ZZQS6Pb1GIbQb/OVWNt28qT77LItb6tzXeLWf+Szqfaq5DcizM2OMvrXV
wlLsdWWTq5guHA7/c6QXuTein1mSFTywoVt3b+5VO3FjJzqmL9JLhAyO9Nv4zj6Q1/gq73nmv/9S
TVwQPpMoNzb6nCKws+i5pXud7uHFDyovH+/KwEclEiphmnqiPaFPjTakYJsor5T3I+5g4UOJoMpA
4/vSH7Jm35bcb5OLaux6x2xljTRxEQmQuGuxE5+zGV+odvV3AF5MlxqLCGSglf+u1ZCiNLLKFb+G
//vzcTRxERaC89jnU0YVrOIjYQUQHkrPVJiH1qhqPXf6vomeyhzH6xvVk8/eUDwkDWsS3Z2ZwiX3
q2W58nlAxnTg7zil4xYTYvYnUiJXlaMpcNccaAb6Ax3V5/Rb4l6+mMw8A2iSFjr89EZGJC08Nm8N
M9yaebsp+LD0S0rb2HTPR2Grb1GLWclEVt9zkXPDEZICY67qQNvrJxhReLq46bc62bXb1kYSVnwQ
rYjngqHmPIPG8CElzjQaR3eC0OkDXxjwK3Srg2rF2axXEG6Dr6G7odG3dhSu0kQ+fuZFpJviJg02
CmdQvp88xHH9zBZ3io/bCWzXtcj/zmb97OAtgps+SuTmc+SPYqZIgSWP9nzEcDF4zgJq77kG3dhw
VU5n4E+TU+VW6E2SPVPUk8QK+a+30GPt19q+HMUeN0ykCFxMN4CDhQhwgg3TrPbIP5sAxhIkaL/3
lTWiapzscStMEjfyVXpumMPUB4jMg+llam9dehFixD4b972KvU6L+HL4K55u2sEuaQjYBbg5zUo2
N8VgF4F93sWxnQpot1SX2sp+hC4CBGOXOc3lizF9lStwUMKvXODfXJTZqZkoOy4z1Hu11vn8JkXf
/+8zUcmDJgvJvNdEf/Bwp2BqCO2SwYZpa50Py8qG22RL+/Bw3vjn3CpMPzN3omSl32F3vXa/mGOu
g4dXd9UisuOqpqnqHGDTr4CYmFk2j9lRoIWJLnDOknmr6dr1/P//7hJtOegKRblIq5CVAIQGMaF9
091J4eAxC2dH4cc5sA4tpAiaS9Se6XENhXB1trERsVrASU4xtSWT26jSCcciElTaNpVVfI/vxlO0
B0H11mzDxups0aOXeS98K08w53Niw39xf398gUXgUavE0M4FmQNRxkNG08l+VQfkpxmiJI/K3crT
roXjj09bBA7NLFV9FPi58Y2+P18sTmnwRfJnGr1sxS5PnRkOhW0+fP7g2RvjH2nKxwcvYkh8FsM2
nHjwjP2VZd/YcH4jwqfmFif58jPSvTA8zKSsMX8A2TPMsrCIcPu19nPoH7qTCuKOUT/ucdZYOoDf
kgqxU3RAwodmtC5POl337WC46TFbERK7KjD88d0X5zU4X6a6M4h/xqO+RxD7pTtIN/VzgIEuQsMn
0Z0lRhM7HjGFt8SfAMaC0EWI9eayS13t+1xcVdxjWs7/fifecI+sxmj9Whr48R0XZzeSlU7L1fkd
b6uvxu0AxrT4jqIQNDxgsM95Ze16NwBY6aFBp0IrQX/sSDnmQYv1CdKjajHXdZBp7iwxdJMvXUaS
bimvZovKk+pBI7gPvNa06gNY7Xov++e5V1D/LpGXhCP8dd5AiEs64j38Kv/z3XO1I/bn1+nL1A+b
ds3IFFoxVBDqfjYGJLPf0yFyzq0v7IkNNpcyWcXnz5X1a6H644MX9WQpVP970aoIlZ0ECPb88gYA
tx+c5jQhOJWO8CQfzWPwpvsGihWhfTZdTNce41vDM16ybXUrHeLES/b68+RMOwWeVWvF3xrdFd1p
d3nIGdWpFHDt0Xzuv0jeuLERu6kfeOA253JvbpunzQsFhWSFznhKUCUGZNbdEStQG4ck+h03XTST
wSA6EUBL3mHjjUdci3cB84j77sl4gTy4fVerpAa/2A33pj160S4mGXbOt2ltJdwoe5hfXoNVtCU+
UZzv4kMC8zm3cPjaMzxCPwutDcQmRUt/USV7/IZSnDvMRLaJAAIlagvy7qZCtwqKko8vzZy8xYWt
cGLPNtaHb/Vb9NgYVnfQd4DeJ+QlkLnKEI3MnPL4BWsAMLfKncYl0DOwlC60uqzhrXxTKGhfR2/y
Zx3zzbF0jePEP+X7edOJL4afbuN94cX38lZE3mR0xK+UPtbwSz8Y3weYMCf9rfDqR9rj+RcTp61b
4LS6P9zqJ8ku3XeUeLfdcAq8GXVbvOA6/Fyiml+4gVcdzw8El4z5LUzqnYzOP13w29g73wxbDItp
vX+t3M2c1dvI0BsYWBFJIw9hXbxx+N2C16Piv5KwStd3JoZDmAQZs2nJ30mEICp6LSf0rKqvM5rz
8kDhXWLChk8IeCzQ5KTQCfhqZnIuJUe0dm9dv0n+PH9R4gSCVhu9qs6zL6VlG06dXQzEkIQ2oUFO
xY2CJ/us7NieEaS3Pj+Z/xKT/zx+UejEGkiAOJGICI1dDWjeh2yzrsZjbofdvab+HMVdCWc8PBQR
lndwwDHHEKS9KewFqcXUxL7gKnbxMrrqZ2caAGEnAcaFj1PtqQIbq5tpbfXb2nd7h9kuk2nwA//5
bouCyEj6YTjr7fQIk72vAQ+k3PuTIyLqx7T4y3gs9lJ4utjTNmyt3jd1T4i9aPKR+yAb5s3ZXbfC
w7Rtjw3227KFOxp6eHjHbBqruEfX8hQcgWC0OCvvp/uhsrQ9MJzbQvfr2/YOjaaH7E76ws5E0CFj
X3sjYszPl128hW5ZvqIDYlwsQ7VCzcKtEtWDvrH79oWmzfmQ7pNb86Q5n3/Mq7Dgj2uyyIFK5VI3
Y94z8BD91tVQlNrsauuSWEHzs602O2TvU6/rsKC3pNf2a/aKN/ilom1aP8vMJ9ovfMH61KLHNp6G
zNE9vC1CFzlh5PUFHCjxtLSyr4MtOkKHBHd9sfuzV8j0pLwyeIm8BEju2vm8fiH/+c6LTKvFeb0f
AiZYm+0ISCVzz98AhnsbpnSbb//fT1ukV5OQ5ENaEQ2SZ9IrBBrNp8E2UW7IvHz1t5lrv22REBVl
UZjqSJe1diWg2+U2iBHOK1AtAS0a5YllZPfj0FhhAZo+uhcyzIYzSxufg3gv0dqPqht98uOowwBg
z2yn39bBvk9TBK1BarhYHXA96U+0d743d+ljcDTve2b6ysHciz4MqIaB0NkxDoWfH4xTckON8Dvc
TV5yKNnQ3Ex0ow7y7cyQtSeS3MlKbjf1l7gV74oCXgsAzWKncAitCJGo830XD9Z05s6SfgwyDuWs
WPLy+R6/Ojb+uMcXCVoxGEnWdAOdmfxnzW/aisHmtrplptRt42l72REt08RvcseofzRQV9XccMI9
k/iVF/lnq9LAo041kE0W6cmLi8MmyBdq+ayZHs+vkqe60iGzkauKW2+6nzUeCy/1+xL7T/fz516Z
8P393MWBqIVUVDGNnMeKuh/foET1ZHjtl5mlL22xp94JFPga76B66o3gF98iJ3BWJ7prv35xUJoY
t88s4tcrqFF4wNkeWl8XLCwqoa3JP+YEg4Thwn/uPv/9V7Brf//+xaFJTIq8Ka24MEPaJwNiHo+p
UydOIfyuAQSjie8jlXdquQ0of9203471aZWSe+Xi/Ps1FvsQMGGiNQpjJ+URGU9v2GUP5JbYQ7lz
g5JU6lGlCNtANR9xE1FvZqjSnNcLO9OOd/VWs/HIZRLcHdcBDlfUJ/56uWU/QEZKMsSBcZoVkd5x
6cltEMmWMd3NBU2VfqOxE0m7VPt5QcquugVzR7bqJqhzODWK2dprXJ9UfVsFoAOAWZuX2/GRrn8W
P8TSjsZSC0Bln4k/NqtdnSs1yt/vvkjIUjEtKi25/A8AKf4aE5RwgX+oXhR5iwQ5kyA3ft0M/qV7
XtlZc8rwd0rx95PncP1hFtRlRWaUl5Enq95G8EygwoEl1DSREL1BSh9h+kvtlLivr2rHyv+cef39
7EUeVgVZXPQiu9r8ghYkFt10bvRZq0w41oDQKhcP+x5/NExj4/vcDqKd0LrR7do8TF451++zoQ9r
gKC0UaZmOa8+UU3ZT7LhPMGyUpG3OF0GL9sh+yOCH/B15H0GJ5WPc46ggfgb4HcDE8p/KWvmeleC
/t+rs4i13aWsyyCpJyCSAO3ffX6Ke+mtmZz4rU48o6JWMfGX9oSdAaS3X/8+/xwI/P0Gi6i7uWza
MpJ5gxkRaGZOnN0AYHHMdttpc5siIiO8PKIFmD8T857lLVJjrbxGkVp7i0XUFXI17vSKt+g8UA3n
GkoJU6rSAjyGWqJBZfXbgPy8Kww/Tn0dIXJbDGBo2uqa1Yb8z9zl7wVZhOEoyMZBGLkAxmgXFSfk
VHt4ljomenHkIK3HHeiU3P8V+l/bDSZD8e5sYhaj4vBn2FK/E421G/l9KvPZAV7E5FQPqzqauBpn
jan9bC4YuC2lL+4fKi4lyEN/NxtvAhPhotl5kzq4yPVecd9IlvQmD4waN158mz8ah7l1Or1JXnBQ
vxtbCIt0Agpf/3n2CADfcxfhLptUnwq+8/sXY184dKoOc7cKtxwcnB/V15/A/5CnQUnMxy3K7k7y
AYjVTXyQt3NLcuMU3AWJg4i9L25z9PESmobt7nILY/ZXdjccw4N8CB43+5R/89o5vzJZ++vzvfdz
P5zzeLhs9FhhqeR7eHOuaNOczq1or5yG+97jZ3xPkUZSH1ZC7Ep4eQ+DHx6rx5vYVDuC++w2kXt0
KdtjkX830IZMcclCWRmqbq9DxljbHPN+/GRvvO/nD0+uKlFo1YT9Crh4LvR1VLe8aavgeSLa4DrD
3il25cPFG1TsLZKXaI3feAU08veSL0J8lmrlJGoc3r60qxskYBAGpCOTwp8jE0AR/Lg61b7Slv/7
mYsqGeLDuVEFSF2lQDH/IDY3ZnuTi7hElsWuFn5qI8Zu21q86y/HXn9AuBbxe5BB08OIo4eyUqC+
013++RFMWZ5hLPjzLpbAPJ/jPq0Kyqv0fS4V7TObBunsTVD9Wu12Xg9Rf562+PFV1V/MMuEukzWe
Nt+oIA6n+w3+SAiPryvtvUNWP/t5i2sKts9kDpt8hiKJGW3JYg/ujkEoWLBd60/0HeWd8hZ6GVdp
b9eG26FO4Bi/L955cgB0NFbEhb/VFItvUK4Jhf7LBvyzHos7rOjEphY3rP6s4Vbb0ova29W29+bu
H7s+cBph7dRdT6n+PHJxYRlmUyWVxCNrnCdVdGLOPYVlTfleeMFtxpBEW6kPrjDZ5y3/55GLi2mI
ul6WRz6CVG0HZyMDhxMAMBH4NfE0JgS7SN5rG9RZetqhwpvSHrL0R5CcEGAi5ZXgu8vV1zzSseY9
ZMpNG7QWKNEcAbaYhvPlMEYOfRG+EAtmuHqLnK9rFE+JeWpQ2TUoA79UpkWhntVeIudI0PidZr/b
Aof1LnmbXhNEjQRr86xdmNU3EYLv1nlXukgrNOkZtXecmcirhPEes/IecTGUmXniWOzOgdWuiTGt
bovFrVn2Rp6YHQsmsDbBdvYrYJT6zjVp/I0jrXygK1RGQ1I0w8BxSMQY/v3vP0Ti0ZT6s8pmfGy0
t+qrxgWHN5gH8soWHgLSq9yuv3fx64jBz3Ti3HpD/Ti8QEE4w55WXTG/RfyJ/5eVIWgv2X0FmrGE
N4fG2Eq8upbk/PWqiwiSp2ajRG0Pzm/mJcWhn9PSFF0QO4OD/Ezr18zWfezj0+Juk++xlvd1zIhS
F6sR+uj+57fnFabQ3yu3iC9ap0q1vKnfwRUkdfVvfT/dTDuphEEGma47VNuLggiO1dCrpgotdukW
0Ao8dBkm7wXDXYpQ/bAu5H2t4PxroRahxdyEWaOdS6av+zFzETgtDqKfnMpvxQNDmCG0eoAHUOXp
40vbCtz7T0Wweeni/xF3Xr2RY2ma/iuDumcPvRlM90UEyfDy/oaQS3rv+ev3oap6S4oUFL1XCzQa
VZVSHprD87nX3MpACCnqmqvW3Ebrct951waSKIthlXuuZuElvEbY4TTt6huU29eHeXQ01VrWanHF
w5wHPsICjcphMbMPZmVsb1fRND3N1f8mIn15TEdnk5hmbVGo5dzwAxWDavz5LDzdu9bWo5t3cv9+
xNOjgPRlvaNPu5mEoStNcAG5k9ApQhSa5h9gDvF92MDH8rbVo0kN98rgsj4Y66hYpGvNXEg3+jba
4gwXGAu6vvWLvh5pL6K8i4TyNgdW/KjSBBgWKswW0Cb6YsBMBJgYmJ+F8Eva6qApeZCqKwYL61e/
SdmVa2QPYVhAodOW6TlJMsMmn6rS7jfaLQ7RjoJK4clHoJ145MeYbK/W9DKSq/mRp2fFfgLz9KDF
rn+Wo1liNxec6cxbgvMx30vYtcZLTWRcgKfj2SxSSm6yA4ajTPawM1CcYy5pLlH6ll1ADtg6QUsb
VhbWnM/DE7eGLDgPZRc+VAAuHri90g2BkKond9I3Yhlfdu8x4luoA0/z56NgNjYM19rO7NeBK174
23hLFh8vBWlpYqZyj23yXebDrIu21oW80965NP+6RF8HSKd5msX2TcT/vOWOMeBTEVZ+lzYzZM9f
K7bMDsFBGyglCtAg0pbB5SxhcyKm6N/UFV9WPUoshTIXJyHkcUTY3dQLoEtC52aZWx/ixPEvAVNl
mKaASOl26gV4va2xMraCtqiRau4XFMrouDMMvoJeqC9bHAgY3QCnW4xbiVxZUDejZqfrxu3oPWD5
1rvJQIN+kRzmaRmGEanTVCutWUjiIt1abrUXXIJ8dagFrIcdvCHoVJyIBt9lm1/u+Sg4deQ4Ec4x
xFG3Zl8iD9Qt+spt9ky0XdpmfbEPmGaFbv4U2O8dmnTQEJgzGylvZZED9VyQVZQeVN/i0O9OwbOk
D5LFD6ePehSuejkEl6QSPX3V9eUbQIveQTRhsh6g7o6uIdkodI3bigZpzaUyh/JW8nYe/Y+AzZJV
fRb1i24PnmjYC6COcZJHsQkJA7ub6SwB0IVmZwAwijcwTFG7gh56Vu6zZIG2kxzYfH8KekEQ6SQ7
O6ug+aAwte+eo3W/B8U8C/YPO4DFSUluRYkeVUsq+X39KlTz5KRdtggE8x86CNKbZjftsnN/AJvi
BuftgZgW9NtinzyMDMLxoYWJukYG4td4M8PGtU20b/BH/XCGmFbpmflr2sRbNVrI75pgS2uiIX1N
Zo04tZ7nh2bnufHe7y27FrZF+d6tlOI5dbFYzO011vH4JMUZoBFlg4hhKexOErLFOUT/9LaOQnhT
N1NHgOJtjRmi63Af04ikpwueeSOi62k3ifICFXjpgUXoYbFUxuTUdHH67F4sIDTxoGuLi0t2BpNV
ESQjdZecK9dZNrmWp239rtrN3MJyZXZ4ZBMCmFgVEl9YqNsmHKSAvDi5FJZk4t3SkB+zxs3QQFa4
ewVNMGlYtea06GKn65wEi6aNOu6FeEVmky11TBBRnZTXvX5QUjCR/VnAD9U4dkg+QMazaNmwv7At
69x8XGWWayJHicXSZX+VXETIfAnO4J371R0dT2jxd3V9qQM7NewSaGjstiWucI7W2ohFID5iRasi
X4a4/Um5q/SX8fAeDJfNuNLNG0/EtcbNSH1Ct0RRXbzJ76p6kz5b15jWb/u34bl6ZtNNzoSOAwyD
WakW/rvZPuuH/Lzd56qj+o6yFff1eUByYk/QS4I1U7j8GkPOZWWHxZk6KyK7PbyaM3Er31WBI4Wr
RMKvfgF4AvK05v8KUoz+FshyLfLKtoSLDOkJJt04bAVOVSHbddusZLqY8UOXrBMtX1jhoVN2o/mW
le+9uJf8a5FzlDolH+8kvIDKta/ctsYrdofI1zKQtbt0o0rvloF+F/isFDH/ctFRJHmu1NrJShBO
kVZPJeXqUeLmi4OeDQpJjbxSyTFxF7jIt5z4EM/T7bTuryIXSueqxi5Iu2U63StOdYhOCBh8M2v/
GoCPUrmobfLR6LkKXbc9zHYWYJszZYEMi3/ZoPLfu6LCrH3ZvGG+ftbtwzVKK4eJDOh9dnYigkyO
z6nSuvVGcXhd1kWwzbb9xtpad3IHjagln+ATeeg3lW6rvZuWW7DuJwwav+sQfYkiRyliXXa91uJy
RLwuaxdvrFkQQ2zsAqN08Mmb8WIyzzgBRxtc2lPo6vFBQM8wPRHBvwE2fnmexwLzYy5acj5TRM0D
tRWjqj1PM3gVZ2zlPc9Ru8+3vkJ7ttsRP2K7Lv9EPK8UR9DueVbd0/Q+PDGjngVT/IVuLsjhO+bd
7MerIFkVq1Pl4Xejqs/P7lhavi+TMtd8cssOsFin2MoaX7PdXEJAVOGgevaXwfakMvp3vdsvy84p
76cC2ov+ndJ+pFjxsnqsD9ZOpgSkfGkcrG/qlV5CCzsJj/imifpl5aM0q61jtWpLkrue0au/E9Gj
oLHVz25Nc34h2t3VSCWwBQ+D9u6p5/3dzPXL8kcZTy4asSeIZHkNalvdBcCWWa1Odr0tTpMYv2yH
vba2/AW0KWYheuskzWJAj48XIrsImWKwYQFr20XbbIVyfbsrLdcjHGBCcYqS+ZGA/xBOtaPkZ5QD
r6V3wHDaWmT74KKHfjutNQQPwceLmLEs1X6josV5EB/Lg1TYY7HPl5OxQI3JmZ77fbmnwNiVoRts
NdMh2ZR3soxw5mJc++cxHaJp1elLHnNysld+IhXQjlIBLaqF8YOaXzwMLuOc3rhvRPSuLMSuBlzd
wSHCdXmgQDy9x041ObSj452EtqtQRxCvg80IhB2A2QpDUXROeES3w25WdDeRJXUNB+yJ478CSYHr
UrrqGqSV95IKy5PY8hM1zYft/KcPTtPqLOpi9l3F8I/6YtmpwEBnAbfcBctOWyVbnkqfPwqlnzbQ
0cEcRnJKJUVLxbiWtw32AuMyQ3jFctNtVdheZBNLLLZLeim8lEyFi8VcsO4a8xA8jNhtzFolHEP1
IkIQeecLKxIscw3X3tqSk5ROLi00dPrkq+ygXXjPP7eqTm1/fZ5kfnpkmRy1Ya6y/TtXAoOwHVH/
bqFY5vglaO70OqKWhysYd7GjcurLBQqa0IDqaNXxqjFYU+2G/0dKex6eoak+ofq5kt7TkDgUSrPi
dAY9j3Nm6+UnSZqnTppjVKiUttkoWRx0EZ41WP0odqzbQ0eS45bgv02ko5ClExaIwDfheRMty5lb
Acn8UQh0MJC4fqNEm+N06V9Z60ZbKgKsxeZxetTPkvdTh4184oP9QLV/etpNGbVeMaPWNSB6H0qE
VnvdVFsrO1T6eahsVcOWqsdxOGDCCj7FqbIVAJ3mLQQxI68EZddSB+UqMPx8E5+0YPkG3PD53P7Q
F/p0eSMjKKOJ5qe5AYdN4WTPqBjdHd5PH7ynymL9KEhoiapNYU2PTUK4v3LmlnaPpJkrFm5qOYp/
p3gb2lXsO0quaTvULrVg/1bRhkceYtuoO0Rcytkbgi/Hnmlzwqmc69TzOIoNpj6qQwfc4zoU9rjA
NMEVc6KuXVrwDWQnkpd0IvE+XLSY2vcNgwBgbUV0mALgKCfVUE5+qkenfRDVTTEpfwb1bWYtEAPj
cuJ1uvUAnw/tWR+twmI56styqxDBbP4JJz19463TjbFtN/paXReING+Vd/3FP0cTut0J/RLRfQ7H
Cr54vVLeG38jPJ4aY5+qBT54B592li5LkzxlXDtJNlU6xQCuoaiDG3R0qLWYxEMdl+2pO/d7t7hV
1+Y6vDDd4nAqRmhz6vPDca0f1QNxJ8emN7d2zdtk42F1zTk9QcxhtC7uKHXDbocl1k6/tdYD4A2E
/vCziB6mfb9C0XZRHnSSE/ejAyvx1LO5XZ6h0kgljIWKafd7gOgNp+feoKGqrykdaTgOT9p7y12W
dnp+siVwonWqH0UgQ4n9qmdkeJ3s6d2oy/6Kjj1N0hE8W+FKu4leroNyCJgHmmipC+QZ5yn/CWPR
9c/h5BtK3ZfqwDgKJ2mT4mGScSl/tTs/ZMTmI6S8/g+sfuYU44d3eayF33piGhsjx6m6qjZBu8G9
u9oX+SI9EzlBPN4siBHxPd5a3hI+IRroTi/ZLciWKyvYxM11EvoYg/4HjqnyqUs7yv0VIQlB/n6U
HKbGFEp2BgvvPrs+zG9jB/XlUB6InNqLZ7/OJOBAXidbWq76WtY2rfAfOCN9KGz89LiOqoJQjIVB
FSjd1BXH+zXajoZOGF/CTJ0RNfIvbNccxLwO7PjRdNLLuW/nH4atTy9iO+6HzJYoHvbTE1pTod3W
S3U95I6KduVGR6Lmop7VxQU3NE+aW3xIPf127bop4sOgEKM+BlufDpCotipLqzlAmuIyKCk9u03m
dvfQovbgqpDxipb5e7EPjY+oaoiQrld5chFrdrzK6De9Tk6rryzFHfuHIrieuzkntv63re1PV3h0
sIRG3cqVwRtHuxI4J2BTdKPMN060bfqgL4wtQxomes7Py36jHMUX92nZo49/8CJTmVqWnWVVUCeu
nOBVuae3ceH9sgrYT6jCneH250RXwTp87ZNzn/+5DBZ+vhB1XuiHN3Q8wInKvJb7ggZFOw6Yx7k5
vBzaxRu0Km2a3iHzK1Lf2c0gd6f7Mp+FNDdUg4cMsNkyEuxw2vbhaxm75nW2bu57fzktMF8y6PfO
+VsMUSNdWABxaOzbGrS0JbGiRpPeX/apitZx1p5s3n8/ffz78X4E5U/7TvL1rI1MHi/s/MuZrspl
mDezDdMsisR38nLKJvU7iOnnN3o8mYkNMwxFnzN0doKK/QX1qLiob2P6KejmvUZn5nrmXn3InlyU
u1Y73TD5tpDSLaDHpiorsjgnRp/uWhz7Sg1kTop+C71iKR76Q75Ml96+hv2YPuov1s3Pu0f6/kEb
koo8uqhJ1rEQcaJnnSDPqmsCb7Ttyaeu0njTm0vyLdhrRmCrDi1h+s6Ddt4USESl1VoWi0WNoKbU
0+igj0uk5ehYNNphUp/QApUe0eCVlbfMu1b8Qyfcj8P9UFx0oKjTCS5cVjIVzQ6hLaFXseT40l+z
6ayrLsVxQyOczM4JQFs1q1JdUSDhWHA1Suehd5YNq2geR5eXnvrQ4ly2KVuCandmvlDuqPc9IyZM
dOFpxtf+dX0+owoFW9gjfm1cdFcl4eDQodm3YGSQO1ECl897GGXwlutSP/SjrYHcHpdMrSqBCSbd
EtXuVJskONUc3U2ap0LepellD6kHBX7kJFan5lbf52x/v5FjcPrkV16iK2RKFCsMpJA7TeJHQcbg
67Ivd8N0x0h51C6sZfZLdAfEFMstIiZuDGlFP5yO9ua3Ta1P13O8KQ3ZGid9LrSz88kdpDMPpjot
5Mi7LONdLvMl9Au52I80JD3azOUeP+VlmjPRlG2ZKZ9hV/cWAItgn1jbFqugAeILviV95HgW4BQ4
of0iY+vhUNO/4VlSHHyk35CMD8/jYDnAax0uNX0fq6sABUxjJ40MTtRNIQMZc7CERTFeR4Ghuout
B5x3hZieiFYvTdm7EfQCkiCW9NFWyy7C8EmQHofxXPIPab32/YtMPhfgoQ0MuKLkTIrvfDVZ5BjM
jOp69PeJf91GbjBsPIdqd/Hzx3fyTR8lK60u1mpuIK6EaInya3Q8jJm7ZlOVa6QubENGVRQtfBBP
0Ct5xhg0Z0LH3GIZ4sYEEu7f5IL/fh3+x3/PL/4MG/W//pd/f82LsQr9oDn6138dwtcqr/Nfzf/O
v/Z/f+zrL/3rvHjPqJDf35vDc3H8k19+kb//r/Xt5+b5y784WRM242X7Xo1X73WbNB+LcKXzT/6n
f/hf7x9/y81YvP/zj9e8zZr5b/PDPPvjrz/avP3zD0mUwFNapIv//f/tEv5c/M93Md/hX5d39pxy
5YvnoHoOv14zv/D+XDf//EMT/2GJkixbpmYqMyaMb7R//+tPFElWFMswZb5RUyWkZHnVBP/8Q9b/
oZqGAotdFHVUJ2boR523H3+k/UMzFFkVZYiDGlHP+OPfj/7LJvl70/xX1qYoqmdN/c8/Pro9f6cg
BuIJuiWrqmXouqGb+nGwjjVE2Lsmp+HXZDurKZplGzRbH2lZ9Woqth78zspE2DELnqx2Qu9edINQ
ux+aetEgJCsBXIvVdu95im162UqPEf5OgRtYre1XySbpxk2oK8tYt17UoVwpQbKokXLJ6pc+L1cq
xFJRBhWnQMZh+jjkJgJNEJ6U+jrViRC+sEj82dUpe5AM2enAo8UazuJiy8/ypcvepmXKOmTjxkjb
jdSXdtB4GHGaB0Gju1W9NgEcelOz1UTmr5vwYVJOiIodzXf+/QxNVZJ1TTTE4zgs+EokFmpV2lp0
28mvglY44sQATPHPp4GJflduwG3aoWacmbp2ror+SsohI4qvsVoz0NF3HmzVDKno2MvBECAayYhl
TAw70n07snrbqlMntGaRzZugYko0oiJt7SrfwLw8WQTRAfa50NESNeHGt9mrGCUnkuav6c1v93gc
2cQ+TtJO4R6L6aKkO4gc5Ikj9Wsx8PsKR7FqanstVnpWSKQLUb/QzVuvO6mKdGqRo2O7lKWKkqNm
kRkkpiJSazBBMdGd/sgPiUnWSdv6Ix7+n3emWkBCZb4y6zcxH12OxilW2ZrU3GT1DHFcoEP3+k35
0DjxRbNq1wak1MfTY7zv3trnlY8qnU4PNSsOg9KW9bMJa3RVUNyfA+F3DxT3AwnAg6gpkjn/+ae0
V9HiZMSzsbRD3wLA++zV+Cmb8alK6Uuh9OcT/LzKUR8vbrw4qjVWyVlFFp4iv7J/vo+PDXx8EH5e
Yu5OfLoRsw7DupFZYp7/SftwG656mjDy7hSg66j8/OtmVFHln2TdlM2jl+IlmT/EY8pxgWHDODFs
7K7nAVr1WFD4Kle967/lN0zQdsWhe++eAJKcLle+ttV/u4hj1U1FkbXKVLP5ds0VQmvIAs5KnxSP
V8phdGGF28J/YLj57Xb5+96to488n2JrTHvuPcjGs0TKzoVu9k5bjdZVVT5HlbJIvcFuUmVleDel
fqkaETzjjTRKJxR7joqnfz8AxRJ1lRirH8/iujjxVCkk8M2OFc0mdXKGqcluFhFDNuDgu6fA4ZBA
vtvFRAi8rFSTuH/UTJJTsdFLgYZmPRjbsKyVnREC+obUjt/PMtJ1QKnxPlXo7WZVuOLinDzPMRL0
921q3JZtBYBJvlMoHJCDstNBXwvaYwBHPTKs5aRPW6sDu4LhvBqHK8WEuCs2jickCGw+46yKyMGo
/ppi4TUzeN1yuhf9zM0G0JzeSpOBCcemG2Xx2u/veoPyCLy6Z/l4y0q4zqm73gTZW4qO3uk3ep3s
9IbTLJO5QKAfjQCkAzCHHK6HoHDqtDvAt9zFFZynBzWX7UwqUXyjf52LCynN99FYnkUCYMURF/le
OlM9q6JdgZzW+NLUMkpEHMwZbuyAcvV2xKAQG8mO/p8EBCqyzov8Ka/DZWYol5xPL0nZ2t1oPIOt
7xUMH31IptiNqHKyrQbPkaWOvp2wzrJihUXQFlLA0jSuhh7vKgxSDfzNqrG6GCZeiPI00pAOUWpq
4HuOel6gVR8A/WoPoag4cVOe5yN4GCHZR5W5QWXPbXKgSVa2yabmGinuuNbXhqk7QdG7WeCvK+ou
b3gMpFsDMfjWD9zMZMrWjwBnzMSdonEVTez9SgbppC5z6pWm1HeaLu2G1rzpk9u8MteWp6wmQdzE
4nBQhwu9qradDCQ9paRVhkJapIqGb06ukYKZ7hTcB7WJecaLGLxnOrMKbb7lx6IJ3wPYxmaY33gN
VfdoNSGIODDKMa8jN6KnQPJx0cmWgj7YubcrivS6lu753Vp6a5EEE4bHdnjp1PG5LPQdKcgu0oIn
rRwTrG+QIukwT1OljTA7amnNY5F0gH1k+lG9Ii7yIHVzQ76GYwkIC8lTS4zsGLezOJsec9X8pejN
IREESAC9ekqS5veAaJA1a5po4YCtkzJ+PeUjMaomoZ7TXeayXT0LDAI6DJveabRym6uyO3Qzu1XA
YZRdFlqraNyMabYMB/P2RMSZP/evEefrtRwdB/nUehXxc44DSPWfKTYu1PchdEELwfpslb6cWO/3
44f1yPY1RVdMvIqO1hvUelIUPfozwg3dotlLzPvTFcIGzSJFiaxZxecho6XViYW/PfQ/nXvzS/kU
WiOpH9tYJ9a0W33l1ijX3PiI1Ce7dCPazeE/sM7+/TWTZ31a8SgrEabOSrKRFa21uSousIC0u4W+
n+ft2jLZnp40fh9OqFJnlUBswZSje/RkM5JGj4fbPehOZadniI6dZff4CTPWas5O26YdQaX+CmA0
si1VsigDjxuOvqGKeTivWDvJDZ4Dy2HX3NNaatFkyG1gSv75r5Md+68s7d8XPfp+mrSaijRkz2KY
OufP01rfpxvtebap+3nXHHVYfl/qaLsWbaeXzchSHi7s6lJ59VZkKOgfwuLCxXNGgXRLL1k+4l2P
CkqK7typ0dzvXyjb6NMjPnqpoyEFoTXfrbyKrwAknQ9rfSNuQOCvsCqaSY0/3/PvX+jX9Y627ZRV
ljVGc05idtt4vJUmHKqUR0O4+nmdI17c7892vpBPX6Qv1ZkW5h+vEZXuD6vpwEaWFp6wui9W+alk
a94WX4+6rzd2lFwboFrLSWK9ecY5r5ecI6a2NFZY7J4c7p78Mo7GSmY1amIlfXwZH6ADd1YGktbq
hiGum9FBVhwy6s3Pz/TbQ45Ojq7zSYrK8bQtba2xUyKOHNW8DslQ9OG6KE+8t+/2B95mkkoGreGJ
evQYMywYMsuaiBi+uZhaDKaY4QX6PWOH/+edSKxgIc2wUDzUjsu6yEu70pJLyv28RkEbob6h23Ti
QVWaE92T+Zq/bo15JdW0eGqiZn2ADz5tRUGrptDM29KeShM7+2U73kTMbipGF0Lg/PyOfg8LX9c6
+p7zphes3GqoPpBIq+pfQXkC/vL7C/q6wNEHHEyBVicDC5DMkrs7fvuoqETa8OHnG5l38G8PTdWY
MkEGljB8Ov5+taZVQzoKGepuSXg3wY+Je+rW/HqCBpaZ0on98E3Ryp3hzqQYxLhZ2v3rik0s9mXQ
DPOGwEMn2oP9WoD+dIf7+oCCCqwIVBeFlf9APHd8fMzj0xzR349jruFT8nZUPCqlWvm0iUpb8qSM
dhoCr5N1LgWRk1vmYtCSRVgY94PXLkI5hMLy3nn3Mhl8inZJJ1trKVTgCOgLVRqw56bSm7qV2r1J
UbrNETL9+RXxWX73kj7lW0e7TUrpB0XtUAEqCuDyJi1WnN2sD2z203scN6Bkziq/3MlWS7XRokot
a3srGxzZMjaxReqNNGEhChhF4CXTM7L3IEJF0Hmsft3naQINCl8loKppoJAttwIzv6F8SCnu+khg
TsbAAVzYkD4k0KMyYIid+UYmtmxDmUIteJIyfHq80knDDrmKRPEc0UP1TmW8TJVgLZIsuAhChFhU
MDxm/ZyY0cYMd8GU5I6Z3XHmL/TkKk0vaNxdZCFQ3urFK+EBte+C3m3HnNTaCN+QYaSyo7ah4Hbk
KnyUhPFcFhRIKFdBETtil60aCtx6Em9Epb6LhNuuuIy1aCu2b4OMeoUhXXlNvYmE2RMCM0v/WTHr
VSNNrh/DuouZklvDpdU+RGCixyJc9rqKktP5JF0UQLqS2LKNWMKJVV21fbZsat0dR+ROsswpcwsF
xTMZaH2LVq8mRysFbm5m1rao/LKQ/GqGg+UltlrJkEIRQm7BexYvHmlzaj3qsXHhQwIqMgmq2kyN
qd2o1BdZTuVa1QuxBD0eW5CmZW1d09sYus5O8556+1aV8P3l483rG2AmiynM7tpOcdqJ7qDuDOV1
Blm4qsyl4b010kWKtZPon1uKZPvSZZ5ihVpIQORLCb3KYBlo4zoU3zxUDwvY45PyWrbjosYXp9HR
FUIwWR5rNkTmWIQLiKNLFHdcubHOssKRC+EsZ07a+/GykIbFEA1LLRkcnJ4WNaMtX+8XdQ4jZSjh
2OCSOMCyZPgWj5Aw41cruEW4+byyniDU7H0reEUYYZ026nmcxO4oANSZ2t0g6sxtd22XuUGN8yA0
nYgobfnBKg+hYwiXBptnCK87JgmiXu/UvqCnPks5Fwifizuj9fZVvk6UyI0SzF3RwhFH702EsSTk
060p4gBsKrYAQ0f3xVXeydfmFACfQ7Evq1dZdSMH51IibnptFjpAXMiEzjYWuyzJ8SJMAbPJdt9r
djfx6pQaunlqFhujyXdRFdjomTK9fUq7elXxvsTW2siW5kgRqOlp1YBSqnC1iBP0c8R0JY31ssKj
qUdvXmREEmMxHUN8E0a3H5XrslJ3kpzcF1A5JCtPdqBcU7f3vPQAIFhks4f9u68pO298SJDc8BXt
JRdLJrhZQey6Uf3bfrqPfDaD4eb41YSlvKyQrx2Cp0a+VfQb2ZvchGNGzIz7SZk7z2m7rMTEHcN2
6SnqrcEvZ0xUjAbLmynb1xk2ThkuD2V+P7BfQvU+yuN9lDN11xPHxLnVSwUKDs97LMOXIZPRioI4
2j0qkb8eBmFlarSmgmlRzAFWbOO3ssmv/apYxSMwurq7DlAc1aGiSf4+F1/FoT6PC9SlhPzQF+yG
EDJMnb6Emv6mBLWLMEUeoi4SHupM2PRtufPbWXiCfKTVi03HxpSbC1PRD1bbnvmT5ESpaMdTe6Fq
716ADlEUuBj+UOlHyyjOb8c0vAkRc5R/6dlhhBg6XulpcGEwzm6wCjAb/NyV0e1UXGB8f1V4O0F/
70sEVmHpWfiaCT0y2YKAdpEJi42GSo+7w0SxFcnxoqX7poXqg9pPDHyFjWS0Inam/qZKjEWW7nJs
LDrfXxjFk4ESaSCetzjfTCpoygjcBJTlWCzeEiQYjPgs0JFgHuiDhtZGidBcZaiUQTaWxx3KI7Yx
7ic9Wqqedz11iVvQzF20RXkWR3iUwpBV6TpFNVK/0cEK7uka2T4G8mG5kYtrJVmVTNMFc6FBBzXM
/RwHs4Eh/tNkhns9vhKlaytlhysN4nD4N2eXCpvAM341db4ao2ErKIFbRO+TkS2LJt221ZOJcUmP
rqeUVbMVln9WBdNWjDGis3xUlZWbIsgl12ifpBBQF1xtCNO1cpuG9b7HIkKOEblFyzlJKzsOoTrA
ljWfe6Xf+ma6m3RyDUwezMFprfAp5/1oI+z2HkgswxxRyx46OTkz/HBneMkeQ+R1bNV8CgYUEu1R
NmrbmhPy5trkO27820S6yutqmUW95FTIvdWSujR9nF6711430pWfo3AfiYBScyn1F40+InJi9voi
173GrjFESRrjTgjD1FGn6N3rzcKJR7LXJHO4FVjqM4heQhwgrdP7SHjyCzhMYnSqnyX/nmPINLIs
2jmGJDMO/pqWRWUll0MQ1vAs4cpDCl4LDu/Mlu50wDOniBtHjLq5bjS+LHeU0oSDIGSGHmAvvuIL
sbVz6SFhcGYntuCEy+oOTefgOVxVuOY0H/TPn3Oqb+pWQzaZU4MIkOW5f/f1dvuUssRXyK/75az9
CNTiHCUc5nfg4XanW/bfTO5AyFAFWeg5MSnXj/J5S6oDvGlM1oMO3ew55IBQJtezAAnCEBrSfFDw
z+td5f58o98+aAvdbkU2RFOlnPx6o0XtT0qvePONyttqU52nKwwG9YWCoG28pA18Nw0oZ6OZ/ipD
pTrVfPkKTPzzPX9e/ug9556gx51qEdvdDjFAghmcU3l9qmb+powhQNIyAzIn6qJ5lNB3RlnhRKxU
dhcF53kQnAVYgk0FIRUZAt0DmSaf+GDmCz8qnGRrLtF1RZWl38aVuhp0Vt3CGC5rMstH3bz8+cV9
e0ef/v6jxopChqpIZY0BrjneAOwUzZIYLDmZvCmKfDe2zfLnBY+Imn+9qrm7IisS5fNx/awI5RQn
dVLRBvRWVbqPGWSJF4AOnTibVUrWBARwGScq6W/6nXwZn5Y92iHBGAZRYGKwUT3ARaTDipDmarqc
IfOTg7b9+akt+e23/3nFo29RoRDRxJwVC446fQswxI6fmvXHwO4qvz7VtZ7/ut93yt/P9ehN8qNN
NjQshyS0E2iIa1XIpArRibaRfIT///0FHp1pQc2kJ/NZKPFekbRjvCUvO0SuC2yQtOZG8K8EyQmT
jWW94UEkIOsRvE6CukjzayHFoUx2cC3rjEMnBktNdpIU4yntemyfMz+y86baeNK9pt9l7V3X/ao0
qkYAczKKEdU6bu4s48lr0FwAJWMWW8k479UOwYfLpLhsx8MYZXR/fGeaSJaTHEGjcKKWrtpF04lg
TEGSGzF25353Fo3AbAAB6gUWZoXjxx7KxfcZabr5QsEQUt9FWfWiiPVdNY9dvRJzZFV/CVEs0LNr
sRELRpcx7D913yFJr0zZhgz/LlbXWYO+E74vBGJBWAnGS5QdTH1XVSC003wpa+nt4Me2OFxY6Vlq
jEspjdaysjV7Zg3Yh+Ez1yOsQJJb2FIAFK8RlrGqZssAmbPBe4zjKF2UOLEHQvZS1C+h4j0VWDtJ
JRJCUHDL+7DdpMN93K/0yaKwBpgdKne6cReZu1G6qpjdT2+ZiifT+GTm01YoZYUseVjXyVJSke3I
W9EOERO1ptyWYuwl8knmjEj6Zp1mPmjVgh8Yy72JE4eG5Fdl4k29MI3erYLYaTWgg17qgBpACtbB
enc5GHPtk0UHKRNs0fKc+v+wd167kaNJm76VxZ5zQG9Ok0yfklK+qk4IlVRF7z2vfh9Wz8wvUTni
Tu/pNtBAoxtdkfxsfBGvaY+j4t4p2U6Lk58YpgJ8zVdF8ehCDvZLHkXNk6GBNkjaUdmKtCBXjVgf
ag0dEPnYdxP1qTgJ5ovFxFEO4ImBNpx0Ess9mBy7DEZHcZG7Smg/1rtKURCX6UiwolUyZDQNYXi5
WAHz6mu8b17WX8tWf85578ohbV85vktDfS8zkXl5Cru9Ke4UawBYiuoX9Nf8ZApQ8o36J9rLg/tT
qqigfn1QzjDi/9xnhiKiaG5alDVnl00f9IVUFGnpmKihYny4qe6ASqOGhGkv6oQ4z7U43ZDaYDWi
j44kwNJY5vDNdCI//4wpo3tf7/TL3Ag9stxwTw/+Fu/2yRtn06B+schpv1COpFakqypAE0X/hDSp
hLZJVFBbCJeLtmD8qJrENs2jbz4Olu50ye+yea78/ASefa36dMaCzKazbU+PFF0NnK9n4D98usVL
XVYMVZ9f95rY1Ymf8HOSJziy6/6Y7rK9CSNgmWp9+VQFZAEwSZIUVBM/DnPU943Uh9Mmu4quE2Ru
LbIm74xDBsKMS0SOC3cFDBvDUnBTVCx9bqkYqpXV92WDDknxMGK/3Hhbwxv+xgKmIm/K6pQzqca8
6Nt1sd4NLhfFpMWI8fWUAfsPwq4+Rbvsyj01G7A0xWuyR3H3h5jvlxXHLt3BjKhkmboJjI1/+jiq
bscbqAmYwQk0o5bIEqIzO9mtj5oLZmga2yXnj5ko/p8N8yHmbMP4rp9WvYszZHqamNXZre8puK9Z
tgy6YxOv2xwO1vcQ4J6wq46VB3lwt7BwLxSeP/yEWTZuDFUuyoM65VgSztMQ9LODHtDjQRRRs8tt
Md4l8stC0OnenyUgomQpuC+oU4o8R5WmSZtLMRp3CJJcjwh1illxaLxx3TWo21jiVuvUh3zk3Ydi
VAL32RVFhJ/C2CnqtZdGp14oNkbcLrRrLiTQoiIBcoVxQut5vggFX8sE+rL0uc36WCT9rk+WRvvC
bvoQYsqx352QRimMZSow4RX2VSQ0oOlHTItezRtM0lbo3WxNL1wv5XuLa3uW0Zatm+tCwCTjfuGU
I2qhgnvllZgmJ78kt90JaM9Z8loblIPihus8p4bePi1M+rSYZ5MOiFLWaUNYikmz5eO3j3JgFpXA
JdVlvyrlvtR/V7DzleTMkWC35bdS+F3r90UAXfX+69AXRp3InF3mhATHZ/ljZE+TqoAlR2SL0z/I
ul1QWI9Z0y0IvV96ORDIUrkBVADsc+otzzLTU12RJ9i6PJV/gHcpyGcEFjtHm0RAUMNadDS5PK7/
Djon2Zqp1FB27rj8r0TABAAJboS1slU3yAbwiv56KD/tERM+1nT3mJJi8q6dATyzcIzaIaKyLeOE
Krk/W0leuko/vTP/hGCaVIlXLK3gj7MFZEssFZNus09Vy3otQGg11PPUVNpKlr9SBdB4ZWgHowu7
681MKFz15T4duoMhBzehmq0rCQ+kSnz++tM/FQ6m3wXfgV6uCU1hrouHwYKu6QLpfYrGYFIo+3JQ
KWUq1L4k1Pzhnnr+aej1pUW1FHf2WkskDBiTPKcUKN2K7skfX3URCcRIdVAaWVGatydkYYKWZdg/
JuhZZNWrrwsvBq5nXZxe5xjGjoKwG63F4+wTZGY2JLOpynM3Vb2UVrraV9eJ8i0prVMQCjsxbu1S
SrCXBniZqXtXXXhafs63ZpFnB2liCYqgqQyKgl+N2D8GaXXWRgoC/Tnr43Ul4/2XFOcmvo8MY2EP
LAafbYIBpovQxqyEENO8Lm73dSpcjSPVabVe+0VxSiTk6L57cYzIlbkQ/XOy//HT55JbRZ4qbjYN
uhGidN1MegnXKqaKJSlSoOAU4ynwYVtHU3taZNDZZYDeIo7CEbhO71dbt46iinaiFEeW9Kao0gWk
wOe05s8vJCtnIf4BGX3cwVHnD5Ufs4Nzzbxr/HgTa9KmzM21keNm06C8FsROPCJhXiLam99LmHFk
5OeB5jm5MPL4TjcyLzMjr88ZYMmv9/HF8wVaqS6T0aqfKnOi1NRaoIHT1jVt0w9YIJoPMTLabn8n
17s4WxiN/zBf/xNvluQljTFmzBhaDwLs2cqyiwDWctE7ZY1z4CRuJaHQFB1CTUWhCFUI1C+D2ITG
ed+5z5bxVuS4X47f/AoT4i5eB8VS3vPpfoSPJaPrbVoWgHFjTjFG8zvDbIB3W6u9dUro6DShKIg4
odSvVSGaOr4qyYEMbGVyxUPu0eX0T8zHCsK2SWk+REDCRBqe+QOGslJDmkTVW9UXNFx3+dCi1SJQ
MqHHO7p214XXYrb3a3OjoP+HcxB6mkhBucWxrGOM2+NVHie2X6vryr8f6jttxPyoRmrP1aCOa44g
GOevl8TnJ9U0ApYKmBpKCcW/WYaQeKXsqQFInQmvOrygvuRguoe3Z/Bd3i1p3X/mY8yizVaEFpi6
70dE678N6wo91BATz0k2rFoCp316Jf+JxASSkYCk/KNH/C7fjIuuaYwBaIv+lzzfc/ejwBN3xBml
OpF1bVEwpI7zfWE4Ly4obu5/hv0j9vMurJp0vRpnoFnqb94dqqDAOG4BQgNqVF/LF/GUHvBQ+e+v
Zx4UksTNzCtSt2Y3Ql8beRPkEz5pUjDeRVBc1I28aMZ76dMUEeUJ7Q+/Yt69UFw4VlIKTi00XgPv
rU+eU2WhkP85XWfWFDjx5FgUOOgIfTw/y1Kv1dokRnryINGdcbyBwFG9Kge4XD/8w2L9+cI9/iHg
bEEOQaBa3gS+C/dkUht6hPvJJidwlroinzPk6dPA9quWSLftE/hOwPuzLg2pcIbDJNDFAwiB19VU
mQJfgsB0vl26Ly/dRoQEvaxalil9QuElft12dS7T2z+I6EIjlOlYd8HaOhbb+qih11qht6/uYObf
LElGXVws70LP3l2N0crkyYQWg/pk6ONayZWTH0frr/fbUpjpv7/bbmZduG4mMahl/xzqW6EbNnC2
F/LyS0eJwutJBylnKAzkxyBj4uJMNz2iFKAOOIPo6IMDmJMok379NRePRx6IlPVMCebdPNGugH7F
esZDcTi4W2XX75rNpK8RHxbfxRcHzhKp9xi6PC3Mj9/EI9VKfYPiVotEuPlb5yh236Y+T3qdridX
5nC5uzTtpQ/P4GkHvIs5S+cVbxwLb4qJu9XBmtwo+iMbL0GWMF4PO9zBvh7OC+nOxMPmtWZIItTq
2byJueXVkkjJIchfrTi3R7excwGoU4BQxiRGVC09WJB4/fyNcLtV/ILY5tqnerQn5garPqCSoj1W
hfw90eGgxc2dVWpPooTuQRpSZY91QDx5Tk1WEW4E3m6mj3+1AT2x1p9MgHpin1G3PYuqu5d94SpW
gkOv9fej9Krp2W3VI688GjttErkBLO+5x6RDGR0xkAEkFRpBE4Lqrgt/NZ3xEiQC7OzKSekrje4u
1R9Cy1qVYkX6rME7+w3K7tGHI64PAPAz4Vb28Too1PsuqWxM9HhjbWS1vhP932bZPQBa2NcqMvUc
HmH14ls/Gil+08G9FMmdWSU/JLFYZYV/V2XePlNEG+dN1OiTo682fMCT1GHlDpfUlNRvphs9BG20
Aq68UjUJHA3QDAVShxk4cV2eh1F9Q9wT65IRhyFk3vTw1PfiXjeGs+6hViKh4OoKV7JYrf2MTk3U
22VzRMN943OmM1GrEmCfRXOp/5mYwboKn8vgpwV8r6UVAKFqpcbHFtyYBaox84JVgnMN1ASaIqPx
I5Wf6JOtii7emjkW4YJ0Erhme2+fKtYeaVe7a+t1RqcowIFCfRg6a61Fmh0WJlDPbN3L0dqKi7UF
s1vibRbFqPpkq67FjyHTV2PXrFTqnHXzy23yda+q/FnWldo1azfGPr0RnAHfWMOnZ9MJvBFUAF00
jORqCwbmkGgFSkAknJ5S7EzQphF4RsWo7SjtHnJpmhkt/S7qnu3RDyp6Y+Xq52IquZKRS7pwM1ja
N42DzESdKK73rdJfmdD2FCvfF4m8yqIec5OB7py0FlrwCfFtrj71A6Q81POuB/Tmg1F4cIX0WTGR
BheQZkRaTHbvsxrudQSGOUSAsqudtLuW4pMXjrYAXVH0zyYiMZ1a7AAG+yupKLa0B/3+VRauXSMg
8V4DClOkbqNId6HRX8XSryKQdmkxnsMcxFRm2ZZAM1A96kp1JRnftXyv9eVTUVk7S+k3mnQeUb2s
NeEmyetNUIcrIa92eE3v49x96JHCr1XtoI632Up76Gv5WqrXHeoDnSHedaWwNarw1kyTG0qC6ONE
Zyy5LO+RLwZvxUYdH4Uy2On4twa3okYDswoGmJf0SC1KyN6mjZ8j+a03fniatZLUU9LgRmm5R4jD
dt4K51HrjhGi/vFbmZ/TVnZ6NhEc+SLwcSExw4ew6m76UQEPdpAKw0koDg+o4+SOMfJkCJJHr3bX
08o2xnpd4cLWitrzWO6FIm42ydgftU5C0MfCw9Vvt1YrHhurvnPTM1qTq0YBT2iN16J79GThdxhi
SkR30IodTdC3OjBL+JO3LS1ov3+SPPyB5fFY8QrJtCtJQdXLWmkN9k+acddE8dEspJs+a86pEawq
86kMpeuoOnvFaxX+TqJnSQGC6Fm7Yqh2inhtNN6qda+DMDj1zWM53oLc2CUm5od6sRV9GJL5G0jl
DVqyB1n43re5UyoNL/gbP7gzWV659Wx5t0Pc3Qa+simwJFDUJ0n72Y3f6vymNG/D8lZSblodeVD3
uvF/hV2K1PUjvNgA9GOUPIi5b7vG1ag8pb6/Cf0Ez5TmhVY1o4i8D7RJa3xLMIWP2jtgj/7KhaLa
+/2qDCarzn5TmuJbrphIw4FB1OVDbqAQCrZTTgBds918JKUtd6rRKSvMHY+DjJZqeKZwtona8T6Q
vG9qWZ688UFXvgd1th4lf5MF3sYKccbwb3rR5BxCE2OIj5L26AEZiP2TmiibHNZs2suvqdautZDs
US9tuEUOGiVbJWk2WfskhIAIvOqbi4rOOpJ+atVz0QSb0dJOpjZszZG9U9JWHxwpiLeUiCbdafxE
vNTKwThXNMbB1RrFdYF9TICOlNsdE7wGWz9ZZcCzUzPe+WF9VYrPsksNYwCpGNx3wouujq+lwfEE
7Rr99+mAKzkyjCIACt5v0ioAAIkfmXsMw3Gt9gc1fut5GGfimhYuZhGGXfWbAkjCWPkrNlek3rbi
VqUlrmk0PYDpSTG+ACLQayCaVpOug5wedorMu66vrAbImoILx5U2HjsL4lyPk/xg3knqVByydp3V
oDV832pcRsjAhbCapV2E3JRp2oLJHSTdRd2vSH4wssgO/RdD3etD8tQk1UHzIDcH4S7MngKO8c7S
V5FB08Lqr/r6ehyVjYHvsI+E/tB524E+c8ggiqoP99q6boXot9I+WSXNafkMe2Gquug5zF1MUHHL
qPtNJLkr18LmIHUfJKu3C+tbiEyLWT3FcbqqvXLXKMbBVc9K+xLjH8uMIqeNX+cgrEzOmBhIuVX7
m0Z48oQ3OcTUKP6p1z+xvEYUS4twSBq7bW9ShZH9nWQeFN29Uot2JxbeJut3cpHYjXhuo9e2QjMq
f8jbX7pbcbwcQ/VHGW999zl2H/weE7jx56CNjuy9acmzkD17LqABKOV+RPE9Te+1aDyUcOgq8UnW
n01PWSkNWOCqcgqIEPXUzeL8N+4qEPtY1z2WavO9N/kz4nHgeKsybuvqjDraSgdAaqHN6snRPijz
Qxy492XrO1n7SgfsRjBdVMWzej3WkrFSDT3G16j4oYgpIlRp+0PyaCwJxc7wE4MJVg+ed58M7SMC
+FT/XI1D7NxXogh5xN1pXUwxG5R86e+76qXIpNvRdZ8ZRdCl3hCjbyMNjuACBxbkjQw2v8SeqUUX
ShYPYnxtNulDNcgA8E9uj1+gWiKajmzUSBsRKHhVxN8K5Y2xD2u0dMast7vmsfb8XTNKPzTjRR0R
t+4Olh5zVNQSkItfVYnxVbBJJcifmbyP0sQO1Ul3B9RvgaNJqGMV78q/PPM1wJUlYQ464KmGcJNl
d65BySE3N9Zwp/TJzdBVN43x2/VZw3q2s8B4w1rvxHitlKe2ujdM6VDG676XHT3dNMnOyhJHZOmZ
Eg40xanKK0Tz3a3fxo5cebauJKiOBHcNUq5hpO2NYVsp3r3bV99io71L8p0QyXeiMZSsPs6jBnSG
j583nk8Bdl2yKz+rMlqa6q7RAArU/m8pvvLdemP22nejTUgacfiKUhds/a7RrYNSio47XOfFyyCQ
SFhOyb8c0XGUpFPXnX2r3fntWUIJWAyiH33EfZBe1X608SN04AWw2vVK1o6SpEPZcL+PYm0HxnDM
IgiSibavwUJ7oO29zkcDVyXrbW8FnHb77KxBE+gxMhl1KFLJdy3A+5IaP8jHteQnYP/2pdbbSs1x
gjqoHhWrUMKiBCGlRrz1xWQV6T9CbjCj+gGZYt1ED1IFPGSIrklZo1fZ7M6ZPOwn4cbOa9aaCuen
r48tandxReJePAiZf+VCfVKl4rFlfxhxtLXGYN1U7VrA4k+L6QP53wv3LvGOrmitFLG3OZQwuDnE
0fPYC8cmo9NcPGRjtTGQTtBDYFI11r3FPqtTH6bMjUoXcYW+I5K9CJmZkuCATHQ6EbvA8IaS8krB
ekkQ7lPETiPxBDgCV7Fn2GPAphFGzyd9AIzzJHhxQvQmx8Gq5eBuoax5qKC2go/KUXQVaiwYo1K4
vPyVkuE4iZyTLGfrPBEfxbI7GtIhh47bPGT61TAMO5OjxvQaR4r3IxwpI2L58bgRHNPo7yzvt4SJ
t1t2KGfgci5E4nmIHi38lGT9QZTDY2mid1tWm85sVpF6Qv3g1OsctQk2TRyhQX1MsnPrfZObR15e
byJXhYevzegdMhFfGYp3PZii8GQV1boZ0J2jwYGWu4YjnAA8csjg9P6wBHxC8RhIJnsHvwH79RYi
CWeaj8qIIdLUl6oAkJtmSGomnIxgWHXlnYawvKoKN1GS/uqshypQj255bJHsC1ysWKxyW6bdTipK
eyTPC/yfYvYwPYsSWnAuvOUUh+ZI3OfDYxjuvARVCzVajz1F526H/D8kH7gFNIqcoS6fBGVr6ddq
ZGxk3vrtE4u3bt7o+K8NLdwWxm0dU5THa7RQzJ0apo++CeqsHd8Cdaej/ZNn9TkQhsJuIuMgom/h
m6HdaNdWcswnRgHwubIs1h6CJ1KgA7vyjhEj4RrxyKOjO1SlukkH19aBkuf6SQY23/fZXmr00+gn
ttxc9/ltEvM2TxLRnbYOil4CRstnEWKVb/bPI75BCTrnKSjFfjAQ3EsPSvIcBeTBfetEJHFe/Oyl
dxXpeJwZ6yaQrpv6MRVCNlvwK5gQc4KUtk4h5E5ewd4RM7uA5SRkg2MBgEssOLHZOP24tUah3g3Y
DH2ph6sqVz2eoLQFvC437DRK0A0uRZZ9rT1jFouFlJQdlABm1TDAjSgE5AAll2SEAa797Cnuy2PH
Xdr78UJH51LBVKTYbMEW0ClzzPvulaGKY+XSDWwrSDFie2UqsFsAdZt3XjitZH9rdAEvsbdYGx4K
EvomW/oNUx1lVtd5/xvmbfjaEONRiHi/QBBiBFQn1fsrKRhXmT6s8iY/wztmOwRbk6sxRBhuEHhI
QXtUUQENaQ1FEmZ19IAiVIrbLt5/XQa6VFX78PtmRWXVSMxeEfh9yLPYXZI7Qt47HqBNwdJsw//d
qFdV46FLLa+/jnyxAfZudubCJElsNVID2sRRB2Uv9oZdxi+YeK4CYHl1TweohjoYKbZowC4Toiut
2nfK96hHW1Fd1VJ7KCS0WeNkS0cXeiDsxypaaIF9hprTsjQ0javPlC06/LMqWeehHqJ6NEq0e81p
ELktIYHsuy2vCvD0B3EjO9H9kg7+xUayQalINTUA7uocyVf6oWrItTjpXExmhBl6UCtUjuyUQiB6
UV/Pw+VvfBdtVnkMInNQeWfTlQFl3rorPFrszFZz+B6TL81KXom4p3JZL8RVLu2Md3FnKAEaHSiI
iMSdIGYggoFu41A1fae5E0/Dbqn9dAmj8n5UZ50gumuo4BiMKm8O9HwVG1Ld0m5fijFbL/IgqhLF
fcT2MAnidWGPx+x1Gkd5dSi3PBW2f2MQAdwAMUHzHHr8LGBYUvRKTQJSFl/XbyQeKDA334FMn5p7
Ya88fB1vmpP5aWbqkj6pPZvIP87mbJSpXKk9+y3LzlPeFGPEqfLaI/lee/73r4NdGsz3wWYTFjag
zj2JYLnWbHrZXUul/vh1iEsdXpHuts42A+JnzgG6jedGbpOASZjgndyTU5+r3fWH/omv+7+Ak07H
6XwA38ebSuTvejLNgF5nn/8zHjRtx7jTboVtiTW3sNDlnab+UygN4Qx6eFNTbdp/70LxKxSlDMqp
81nvgwPV1y3Mv+UleKmqb72LM03juzhZ0Y9xEhKHlKD8I6nn/UL+HMM0bCQRwP56xi4sCkWWNJm7
m8waFdeP0Vq1FN3Qh/yTJoOtCff9Iup4KcJs2ZVhVstyBeiYUvSu1YCVNUvnxFKI2a7VC7UYBo+P
UOCmq+J9BGjtbwwTQhmqLqpcFvMWliD6qpzqIdDO5odgXBfg0L4OcOmSUmT5D06XftAnBLhcSGHq
6nyDeKBk32yjK6yeqPlzXwTOImLh4oihAUx7XddREJ5NijI0QWJOkzIhwXU7WPvqrv3pnur14NQ2
rQol21hvC594YQe975EpU3/83cruDDA3GOqw1vry5xiXu7QpHsk+dhI2cEjIPKdqs8cVbhOFPlTn
u5TSfqwBWhrBwtRYI1VCse2q+0J8aIOF1ORPEjDb3sCUYIaiUIIc1h8+5bsfF8eRGbs+jdfYatd9
IG8sIH95Q3l1aFXsvslV8tgeeI1FlTFBrSgdFnvBpGIIa1wAcBojoRIMSB/n3zzYOxmFxKDC/czK
bAHR0VCTdnomLFhtXrhBFI5a6LsQ90C+zk4lT5aaWvbAG8cjXZPiRqFNF4JkGqAftV2ysEovdaff
R5uW1btBElXBFOSKaI0gbqhWRYm5FT3FVpTnhbVyaYG+jzTrGbt+bNECI5JpTC4znLod5RTMqASE
EFI9swcJMZRGenTH8EGJByoh0jZM38Qw3379U6ZInxbGuxGe5XNSFkaDr/BLMiSVrfR1oE0aLDVz
LwaR6fnDipBEFH4/Dmw+BIPbebBKJ8CGt8MaDRq2gb1R/KLYpd3t9OtFxMbFIX4Xc/ZUieVGQ5ad
mBjQ4SWIy8aBcohTbSbPovw23Ra7vzGS7wLOLutWSQKr9wmYCjchpFIrfXb/axA6fX864v8eyNl+
EJHQ7FCDYj8AAdGvzOIqNBeghheP6vcxZrtgFJrAEBNiSLAMvd50IgF9z/A7JB4nKER7UItVJz/1
mbY2cAj+fxvE2caQ/aQwRaCxjib9bsWGIm+wlsQl8O3SepwtesUSKitRiZKkqoOIAX/7e9VYyEgv
HidwQRAjQ6weoaOPq97U0rIoUUpxwh51BmAJHWzRVA3WBZbJXw/bZ0k3FgZOGDDx0a+chB0/xnKV
VEiDhPvVui836mF6lRVX7p7izYZEzg539bbbLb0nLg3j+6CzazbOVXAhiPI5ddyuRqpNOqT7cFg6
li9VZvi4Cc7GV07sj48fB+8iU1tryrHsRFibB5r2ExURZ9dqXe2TjRAuOpVc/DQSCKCAuNXwuP4Y
spb6SuqwK3GqocSj/JcnSk7kLyBGP6sY8D3cbKJhGuD0PklUIu1Sxr3Le0z8Ua3NLUrB6wS2pYqh
npPY8ORo3awwbokc/UgFd/31orm0Pt9Hn61PMQLMmoN4cL5V41WY3QbG3jTvvo4BOoiRml8wOhg9
bHhkiYt8lr1KWgLQI0cGKWpeLKR/zDTajK4OVsd782scej3JVqph32qTH2VgU67figLQ3SLcgQ3Z
jHjcxoE/9YFJRMD1iniuip1/9mp/25ma7ZnaVaNLBzc5FFFzKEI0VhosA4pyL6XpKQrwsvfhgaXW
vQ9NboXYXo2rvG6L0Mpt34L5GZ7TaN9GtxB6rP5BR9mGTpe2Dwp4sPI4/tB6EBP+m2GiJVYIYXxq
pFNq3Dc+bOCCln8BI/xO5g1YYLzpQfoaEWBpwQb4sXs1aRubw7G1niz1CcY1PKIVstWnpgF65MIR
LtFy6LGZac21WQo7eQQootBQ9Yq9WCSQE1y7cH928YCUFdRiLbXLWn+A7riR02ITSuZRH9+s7EUa
UVdKrPFqaLpdSd1Vbby9FHQPKVZEPaY1sY5djQUaYJKCE7Old8of2OoXUz2vXqJS5I0ugG3S7m6t
2+SQKFmadrEunvq9soNGvINwcFtgQ/pKI/I22Br2eCjgYyKm7uh39XWy8ZxEWljnl57tCpoT5B0I
MsA7mp1TTS1UyEOAYnKv/HNx8A6Ts6z2e7KeWfYU+g/RtIknRiUZus/Ho4NdrlrJqAIMklbuVl27
+wRdbLtfi46/LiY5aefrPaZcenlAddKhG1qwneZ1R5josZlP0E0pBIeQvdUjNPG6tkuXcn51LqTe
TtF7G7IDleScroxEab0XHgXkwXtq+Jn5qPu/TMBmmj/YskpbyHxEFGwNlgkgWG6b2besPJYs3KLo
f8j5zlS3qbEbpWurQEjIsLXwV1i9SmCRPEF1F77vUs0RG5d/f9+fqvS7vLzwzDRNBw4qfy8i9kIj
7TZ6zLa6M9XKmjfaEvvFJ+S0Jj6tZeqNHGhkXOK8dpWLqEfBIp1KPa1jbIJ1/Swj9dZv45+etwMz
R+ja9tfYaeXBk1gulGNmtr7UKqar4V382Zo1g8JQKo85ncgEwa7YGtc4mKk8miexZgArQ/6nyjsR
ts1r6WxWq0nzhxW9Qc5BXDjGL99U737O7BQ3RjeNYT5M5ddpaxdbsAruQyYd5b2UkQeuAWw4wEfs
8MrMt3J1HWabRRTqpdfguzGZP2JVrwTU0DAmwDGVmPZsQ6Gizx6GKHrNhXQhp7r4Zn4fbv6CMI3E
UqZwpMJ/qggmDb6rCdwk2bqDtOfPv6pk8q551hxxFW0qwF/3IYoYd0uFrEtb3ID1a8qgpk1jXp6T
oqoxhZbxF1AR7QVMg7VD0GGRLl35osD1ozlyZ/7++mC5uPEMyjXQmCmlfALaB2NjYKoAxVpr/RM4
rp2nHsKh2itxuCkr0KDVvahlh7SJ1gptbMFInSQGwKIDRIJA9vWvuZSuULyWdbocOgIVs7cP9TU1
LytAo0kO+lTAJTmn/SvjnZQYm69DXUynScg4cjTJRHt3lk6XfWyYCfqNTv5N+hbsMs1xnezRQv2i
OE2dFfVoiiv3bkk/bDHufNdjs1BQup+WXLceXlSerYVtniN7qsaKE5fiJdgsra2L5Ib3Xzvb3Bau
sl0b6lPpXLA1ND/rMLFVII9ZcRdHt3KAilzgO532S4muFdCoXnt0zeskulEUvFqt7+FQw59dyk8v
ZY7w+mHSqxYKG3NxMbP3ukpMTdZ8hOW0kKzMfPd35hkxepXS59SomK0pzQg0351uFu1+Uomob6a8
OyI76NcR/tbQqXbLRemL7xk28r+jTh/+/j7LE3ycNKIOB/UQ7cajjl4ayAwbZs7272h9cJe8jzfL
SFyhEq3OIJ6ByTja4k52FWynort8Kq+WiGnTHza/OHmimYZBM4G/ZqfmIBitlBgspiB6jqttkT/o
41KJ4hLV6H2M2cslkN3UUjy2SYjdNgcxLRh5AyLVWVS2uNCBUTCeQ0FaERF8m9u/pV1mYIDxJ/XQ
D/kmupK22mG65/AdW7hvLi138sXJHAFuzF98iHerwgwDsx01jnhJDq/yyN966CB9vd4vXKCqRC4z
FVPJFudf01aJDO8AeUJ1Qs7wPtG0RwP8ni51dqXffh3sUiFJlUiAFXp/k7HfbHP5aVEO2VT/SOPx
LKij7fcuGO76DjL5qqmvB/AtEVSDlvqSOwQL33ohgaPCSrmMIb3g7hyMppuLAerSHCNrdE7BfoZr
tETtRDYcvfZty/sbpOAPIWent5Fn5qB4Ld7E02EVwz0J+Ggh2PS6uBInoe1c/2vR/H9Xy/9tcP/j
Z/kfLCU35a/01f9f2yZ4SV/em2FO/9tfxpKCJv0DWgqQDGtaAxOl81/OkoC1/oGEiKzx7ycS4Z//
RFVx8o/U/mFM8h7oM/C/IDBpcCT8y1ryH7Bg0OEn+WAHyTIi7//6gee/jsC/DEf/g7Xkh4MS+iKS
OQhAaFgIUPrRzCnfebffhwpkQZaP4K1BNxsBvgvZVUJbqDAW3r8fdz2ByGMQeUJQBEiKjGzKx0C0
3sShUWo6Te2w0TL/Z90bLxKlGN8EAa4H5tu7mfjnh773zJzxMyfSHVVIa+K36gyTPn+PFjXylAPG
YuwBcAZNhQy+F2FdxfPFvRe2UrTqAe5slhioH28ewoKspNNLd5EzTiNN/vidaqgFVa8lxmro620m
kpCX1Xbwnr7+uqUos2Sp1/JQiFyiNMGICN1bP4iO7isLl8E0+f9zi376lvlTR5fSomr01AD0FZ4b
3ThEShrYELqcsY6W9FhmsK6/ok2tX85J6PvS/F4QcR4RCgVak7/3djmQBp5YdEmyzdJ9+vmzQPNO
6x5SpkIqP2sEiaWHPqNUMkWW8CvuihOumQdP7uAHREtN7UuxeLOIGrq0piTPhxBZ5DauMj4qMK89
vQScH24kFLEHeDNfL4lZyWcaP+SnOGvYyLAVsXr8uPKkQZEDuRtwCce8pX8Aj47oLhDGexFp0SXC
6cen4J9gFCX+GJrDxGTKPgYLQyE2tEg0ViGTNXHUJ5me/5aj/jnMNLzvjqdUyiDhmKOBneQ5T24V
+dZoFvqCyseT6XOM2TPLjUSvA9VlrCZQl7YhMb0ubsMbJNvvJCdAAE8/iU/5RtqVN5Pv9mRBCtrv
qsFSqX3Kvvv49tm8vpEh1Hf+utstpWRLQz07UUTXzEKz5fdNcgDVVliX/4e9c1mO3Miy7a9c6zna
8HQAg54AiHcEySCZmSQnMDLJBByO9xv4+l6harNbyiqT+s5vDVQyk5QMAh7ufvY5e236Df+LWPS/
ew6/7SltH8ve0njWt7JPAY6oAzz7sNZ363aNbDtgtn4/7q1dfYdlJ4wDMyoOVljiZI06vHLbv+ue
/qb3/OPN8J3xoenxf1zg/vz2ZWHFYp59jI6XBsoY89t/hLVHyUbuuq1zdC/Fs7e9MaXdKNn+7Yb0
bx68xQwufWmHk9v5Y+H80+JTmW5nfUtoyU3Tmh7Nq3rEPVahfMnwhjlz3olF2GUnFeWXv3vpf5wT
f957TeAMkBO4G2CX/X03bAlSZco+ZqD2MB7U0cJWUQTdNtkwK7d1wSdQ++dhuqujDgR99Nd7yb/7
zRGjPfqGt2yh3+dc4xrzUWZ7XtDa9nbq6mghSdFKky3RYhtON1iyw5Exhb/5sb/VpH+8cOuff+5v
l3XDLHgWPU/cKgmoJYCRrTOcwGI2nsbg+sioCsJXZ5C+gdIIeCZrsztPM3Z//ev/m6OI8aN/+v1/
W3jxbIkupZwItJWkEgO7ncyf0qbeWHG+s/LknGAww0W3wavyNz/6z7XeH48AzvaNBcrpxCO+/fN/
WnQyrWOUIEwRt0UnvhdXIPkH7di//S/i8P71FnFjev/fn/VbBStS150Gj5/VbepD1wXV8aY8DFsR
iJdsX0TZprz83dK6Pbrf1vWffuZvr7jox3G2ZijNOq59aX5q3dtfP8E/5kf/6if89vKkhcdb8/mt
co4m8+hsidskkK6MiO0Mmi95Sd7q048yaA7GLr43QvusouS+Jx5pt7/tJH/9cew/ywT/+kJ/OylT
JhaEsvg4zcbemSEBQuESZg/g7XZF6If3xZ393u0s5PXimNFQdjbYpbfLy02I6dhliD69iD2JMjs8
Ttvs0cE3wUf960/57755f3otvx203mA3OVDD21KgBRy6e9r2KFBGaGxuatDfbW//duXZjs4yR9DV
f09Xzip6qeNt5XnOU43Hqsy/38w6f/1LUcz8y2K7ZYgapBFADEJH/e3olKxwv5tgcsWzaX1R6JRM
fFYsc9fTL/MyNl/5Eo9aAH/AxhfCdPVJ5Hq7JXnVPE2djI+VQcREOkAaa+xS386woXda7w+/ykF6
h76ZnZ3VdklkdTM50JaW/uxF2hzSYpguiT9Om3lZ3CmYelXBeh7T93FdiodktXXMqz7ULiP2H2wv
qTd22ecn4o5NQHhNpYcyr1D/bGHh6tbbc+esbEdDnp9a7Lg/G42MFd/BqppavbFTc27shsTIdnU6
VSeC79QW6/IU5amvPTSJbh3KeVbPSKXlUfrQue1YWa9+r1lnwofWOxJT0kulekhKqfdByj3Iqg4/
kubUS8ifll5x7GhvlkcfuSzmZV+smb3vpO+f5Dj0h37gDj33hsNW2Zlik9S9NoTITPldOTriUibp
cueVfrHrNK85JFVmh8JE/GhcGOUoX+u+EZOxbZIyOa1OZv+oKsd5lkvqr3tVQeRTqdKuY9p6UHu1
XsCbGPqzp8/kmnmaMo6OTw2pjRawpDZbvjNd0xy82MIFiex4TJmkP2hVjVNY1+x939s0QpPmVhYy
tP1zcBlE2AyzIY5TN5JpnBequScCDLyc7EnzTV1nJl7ZnGnttw0M36Q8D+Mqzpgb+zKs0mQFfZ4W
T70/ZWczrQfwro331NttfUjM2rjizup38TiQ3jMsyV3s+PBSPTr6MMfmud4X9Yijsmqws463IvJg
Nuty5+bFvDXF2r+YhcuIkMz1rfBzsRuLgRtXYWFWW4x65JR28208ijjdVOPkfSirnaErzP5Ruojp
xIVVW0kWwM5q3BzGtG19V4R3nm29MX/ZSstQw0R3C28hkMjq+habFakaZB3Z5R5Hp6sdM7MT+AHH
wpXPtKSMNZyHvslhqiUYCtep8HHga8Y3WlZYySaz+AYHWR2nao0vjN5pR7NLyXJO7H07GK53tcgO
zEIyjW84hZRjgUycQWsuqrt5+PtW4baVuZ3fe6uxXHuyY474L5rPQk9xbC+iXMd9pkoblkiWlhgH
u7J8iNuy/C4hS3/1VrZ886rq5nlXTnVntnH1bQXm6IaLWVeY+1bIfHHs4d3OZ2TCcOk79c3RV2Ki
1TDF0Hp9R90LqzH6bcm38GbFtKDft50tD7mFKR0nzBSxAvQwzoBJR0NumvSu62oOlib+DnDZvfQz
UIw463ZuIfk3prJ7c8fZgIKn5bhJSTcmLk4c21L+Au129UXS/tQ8X+JktYaj6iYHKn4FnKMjb4xo
BUiNldfohyGeAaD7hXXvOaYNs6IWB/5gvJcgOoxakaJmj1UkWKnCX/Q7bej9cMIXeU9e2oR/V79f
C0agNfvOcHKzwt7Vv7KZvMdrfpu8bZmJ8EEseIlwNmXBY06n5t7poBz79QyvfjAcuAZeH2ajWT8Y
ika/lkwmH8d/VJXdsLm5zsXLVqAOZltzXSx6p0RuLepuY1q+F8qm+mbP6b3eVF/rAjzXdNS1lQp2
rvcj9lN57AbgAXmf+EcyuQFz+Pa60bS+Ds3c3xT+PH1pkozbyimPq0cXIzHeYTU7F9332o2s4nHb
5rnc2v1KdnLuufBbUlpHtVsFWkl4FbM8Kuh9mYWMZvR7Fev3PcifXTdKA0hGK8AKiQGTMDFm8sLq
wwmfuvZDn0w/DBkPB9vQGAew9eVeqxcF0zCGFCqy7rxo2btkjYaV3fUvaTlQWBGhedd0MzC+tHUv
ulAH3ZruynSeD7lL3gEtrAEoDgniU+ISSrY4390FabxuZREadU6cfN44US4MFTm3huc09PrGbhpz
Z+swB8TcfVVV6r7hC+sf7Hisd7OtaKMNznpYZRUpt1ZbYffFJh/N5NeIVWy9mWLF3SrXx3wwnvO6
+pmk+rWsNDesWkWAlljvs7YrtiQgKhAM009dkf1XKY7udZzYt4XcG7aa7d00L85r0Y1uTVDbuJxa
6elXVxvl3m7KK3vTekzk0J5qmfgbb8hmZqfc/I6lM2CGt53I7trkM7Z9sVs7RcGT+4rMiDbzYwzn
TV0/5pXeTwGi/iB3ZW2nhB2s0nooeOdq12Cj7nbCGJmrGkcrj7phxr2+jqCS2fDGLTve1G8dqVl+
6Cl3PRTkT/8i5o4X2nhjQqTHwo27E9PGTfuVArhN5o/KHmJtk9wCQILO7fp35lLTR8VPeG0Lwmmq
VFba1mnwfj+Ws728Nc00rUfs+CI56qvfVrvWXCRp7cw2PI/eQgRTuzB4b6QayOp0hD4bFJos4QWp
wti6KhHH2a0sxIZs1H6WBXluQWbV/qFqh46eszQ6AsELZspEqtS9rmL89DNaM2ba0bbTjcqSJNvR
lE/u4LqkuzjzrXOvjdBMRDVpDoZqeuYwJnJ6ETDIi70O2/N1bBpcp0BMy4j7lBsNRHdCU4FihDO6
y5OX1qqXOWgGa8h2HWv0whdV/9SdsXjwAA6/aaNv/2qTSu4GIiogIhj+02RhpI+lJJOtnu3mlBZ5
Vm6MPB3ePHNevuMaJaOp9hgHcvTc4JOU9XkQ0iXVvSyP7eTlED1iXfrbuPQ5F6c8f2ywQ39acWf/
WJdyOdVVAhQo7QYSAWPXTS5aE+fHVesRL7VhkCfhT/X9Yoj23KMKE8ShaUfp5DnpG6WLJbmA5UqA
pXpZgLYcRvImQ/7I4ctsZ7Epy1zfmclkR81I98hErSZfAwRX6pbdhrgiK1JWvYZgk+bPacERDT9C
njH4Lw/r4GuMfceFHWiiMPbaPFbPyuun89D43raEoHG0iUJHYy3SSOm0l7POu0VbJtmBN2N8jDcW
RpDlmnklJDBjmK5fQbgkfmQsc4zxwW1jkuxsgtI4c0PH9bqrmHr5kBUNkPBlVMgV2ko9uTrmZVYr
LBVbz67Y1NZrQqLHccm6eN+ns/VMLV28JbnFbhrHy6np1RC58wLGv9TtjVgJKrylHtxh4JvC2TDi
Te1YJJrO1Tqdam0mEGRySq/ijjgBWLDLSX80rMa/WKM/hMXUJJwsysn3VqKL54JQtEuti/VDZKO6
gCkyKsz8dX0ElyPKQJZSuyaGNUVKtMl5kXm/77tlvq+crN3gJMrfRyPrX0u651zp5h6mwmIMIRdo
extzabkziiF59Dt7vuvXqToSIrseyBTF15AvpXVWVWroAGKrFWBFpT20YLc4VVoCAZu5vF/TzEJn
addd2lbLHdZm8fTXJcq/aG4CfQWXLtM0ZA55v/epW7C+vF4IHKn/gQoVNG3ymIw/7GbYCVX8Q1v4
/226/6Ah9k/PPXrv3//PV9nLfrl7L77+6z/2Q5m8t8s/d+j++C/+0aIzzf/0sPa4uqk7WJPs29j6
9NX1//UfhqDXhmmU/zH9QSeJf/I/DTrb+08KVwFFnew3BopvH+B/GnQ2zTvS/gyugibtJ+aq/18a
dCiOf+4h8LmYcqF45cwmVYSm+W9VbJJ1GYAPtwnzUXGvrK36pOfOiy3MS1E39+UEVRDTV0gyLlSU
vphJpa22uRxOGsy3raw15gRidbQL2hu6wDA/DvCNG8970Ku43Sp98EL9rgFLn83JvClddg2HVMyc
uKWAEUQidbH3h53ebLxqzAJ7cVoGl/t8U/XMfJFSGxha+p07QBF1LvNXJpvxNNbZxulLxnZyqD5Z
7mZsn5QLfcEAs7eaVIHrnIQVnq2ZWLkACH0WWMvIFmPAc1TxYR43jQMDqe7sYzm5W02mzSb17TdJ
aM4+tlQbjDhRGNY15wimchqVahlDqY1Pcv4W20OkJ0kCLcz/pidcU02OHQV6eW0YW5wbM0hdRrpd
nx04BzKy1Ia2U6q5hbEuSSgT+SYn96zKdDqxX4VL98FMmEE0qsyCXpv2c7swntMU6X4epldvvQJT
j8+TZ1Fu+UOAIzkljrNwwJ2Vr1DC916qvvJ+erY4JIKK9C/KO4NJtcWJrAGBd/7y3KoKFh5HqLhn
xLUWEfT9KzaqO5ZhH5CrfPBtagNl6js9S/H0Jdjlupkx7trRX1fxk9zdeBMX6c6KuRRXPvwtjbe9
lCc6CTC8wISFxexnYZ4eDS7idUPatb+4JbVILQO9G641N2ZMjfjaHcAGFVnFVda7h9lzD3Ii/bWp
WnBXHsNCQ1kEa4FAm1iUBVAMr9bAhXpaxh+WgHu5Nv6Z8kEPV497fJIAPGGzjQPfq6KacyDsl+mj
bK1fDBV7RDGn3/rcfDHi16GRrKn8Z2b1MKq4zW5qz9sssdmHwOkZzT/6/c506nkrBg0KAPmnBHly
TMIgYFEI6v/pm9T8h75Wz1kDfhF2NHyaodq5s/WWa/C608k1glLnJCEfOlAm0att3yID5BBiyHhG
4QXVeMtynVtASf38Q5beeChH/25uGVX2uIWv92MlJIU3gMXY8nCDkF/OG7VQe5xvta3yM6OLa5Bt
O/VgDnAr28+0w8Ak5AJziZtR4ULNwHdiAxobL8p+Re0xIwNeXq1XcGlmIjDyEu6OM9GW6clL5TDc
Uuj8yKuk3JRzB0zQ690tHc2CErbZI8iE9Tx9eF7+wJ1UMJFdRmMPHKMwucKmTbJztE+fMIZT1pGA
vbY6bsOk+V46c7EtjJHJM3fVtmZaRW0zA0hEmYiIFV3xRiwlBC6X8LaRkrMHvbcW1Cb16n3lSts3
8NSjBbxOYPnKjBJnRYJyjXq7JL4frr74cHz1FGegrISuZzuqGVAiGECnjhDmcfJTqKXpeNR9eEXW
d7vEEtF3ROAKQvOmri1J6NWv/QwHk0D5cgWF4jN3Rnb4wsLoPA5uL/1u007ZEBv+nmv565R4WZi6
UHtSJg5UXURDlv6oiT7YVNj1g9a172MAMdSzlDhKY8C7HMrIkUZBQjJP+ba859WIzLVutl2e47WY
71xmP0NrIYwCyvzqtOkW7c1NmTUYR/wa5aTIcse5EQ7jbTeroWIaeliuwBbHqRHBuEwHW7ZvVgwF
hEt1vTE8YsRNzY2WAZpTO8HGUwoj76SJb5rVnxTJ9POoERcSg9fzvJr0mWTv6fJlKaVDLnnVkhvu
7WITKWpgowhj00XZ9OpTP4/nWc+J4h0VhsfloXfj5azGb0qKYdtoqH6G98G9DFB2R1z8XDWfcsB5
X7oPXMlf3VQ7+LTnz15jH9JxsdAicp7TSJ3GyK4X2p6V7G2ZfkNGhrDpx+526SmGr4MJJNSZSfm1
lKGBmOoC9P/nZGAPGHCiBbXVF8FiXptcu5szfwlrSWJUq8lvVtHsSNGGWSZb+Fel9sPIy13JlxRZ
c/VMsoTPFh6bMHc1WCPuz9hzs23fHyZMAQiETdA7OrHZBZHRWeV9+SsyrOl8Dlp3kf3Y3Eq5u3U4
EvlOjiFIQjhYuRlo413dI0gVcdWGmklbYJEzAC3vdBOad8DBiJIW8qqsRu4kqYrG+OKJAVUiudkS
kxz8F/uC5SRFAKD/ReVw/pmp40K/ojlMrtoZlXed++rQLKPYDFZZoSClu3wWTxi1wdN6CZTQ+cQ5
+QI6k67f8DnHRGZP3mtOpbCBaL2rzboO02xoSTBIj63FulExDj9jhr8EulMPVf4Sp8YTkloChIek
764ENkZdddtOyJ9q60dzmYpgHkJMowXpBQT9KZ4Y2wErdi6+e6L/TBwPlQtkMGflz8UgrSaOV6h5
iwmlGGWCcnSrTU0AQMoJpuEGFORMz+eE60Jno1xozr4BYaXboKLsGSKxGEC8+vyBSy8/DZ2cx1q0
m37Sce/JG6oxZ3N04pcEJNpSYJOpGf7lVQZ1M5LRWH4bJbw4wZcrSJf2SNuaOGWGEUAkVpD8MGpR
yR85ndJNQg50KNhjh0LugS84kSOGIjCNmGxHH+d2UtJH9KZ466VoyZZ80lbry3czMhEtcKMtyVLt
i+3B9NVNVqICugpu6tHUSVV22vuJewLfgnyLUiW5EVAA+mU0rX0c5vZFOHazWfQSFmZXG3Bg38iw
hu6bj02ICvUBxPLeTbgyrfNM+0eOmL8W9KObz7WAdWjnOJjqDLRW2b6yHYTTKOGR6oduaEQ4x32L
qtY/dkmzBDakQDOpiyAeD3En+dJY7ne3oeisdLGrUrOPrGUldKIl4V0Q4j50j+OUjNt0QjYqjPlQ
mVi7SHIg+xELWe9oD1rfs/+3xjEbCLPHpnfUJZFai2DRlPKxWPw1zLpLA2g08K0YkBajEPHMgC80
07JiQ3YFcMQ+j5+amwRYW3YbxIN9grm6AbZ8oE6EGchzdKbuh68VGScRcUDedF2QHes1i7gP61Hd
t2ctXh8Xt9+mPZAAiWBfzQvvGQpcnBmY8rxL40n0jOLNzBnd6PI5sBrnrCXVGPaln0UtyNLK6dgQ
HW0HgSkNe6GOnl0izarqZMePNscygEwkM63qCVfE4KcBceVWpl381Ty4Mat0XV5Kve7BcZtaZN+e
xIQKbs8xTHyeLKBWQquA2UbMiIVThl7WHiqmdrgttRaYRdrJHe0723huEBEuZVztrSWd7lftzWan
It08+e4NxaFugI728wBLffZCmk7neQxTCNIY9JZPwVxG5XePPi4AzMqR7cRftBiTwGEP8RsPyMh2
HuPXReczL7V2rDRZh/YoGKCYXTPyjfopnmRUZ+9lUS1BZ61jdLvWZCJDjcx3rXKjrMZVtHAtXg0C
1hMn5eYw9b98s92IxOLrpvAs1qCJe/HBFYxba9odk8lINmZl8DRJgZ9M/zzHzyInuXWw1ftqZVtU
qn3nLj8YuK+i1MK8xShyIFuEmyZ33Sh3yucKj6b1taT1uvel20dpz4lTFDvu7tssFk+3fIww7vUY
9LW3lypdQ69Y+8BdbjxM7dx3LaM4evViqY74evLuR9QVLs/ZT9+sN0uevqm6w7Mh6EO7YDGtGdbn
PHTPMAxf81rGoeYTN09rJALUunHWmqQRa+qiQrzo42CCPFaBXtPeK033pypvZyYOtikBCNEZ77Za
n9K+SoLYWz+zVz135W3seKe77I1k4ABldGQfIDql4aJ3F8yVp67rAAh2xXGMEzdsTBivcQ+VJHa+
5qKYzxYL6NBNHIvdHABXCrvcIVEjZ2vQqp9eon9CIMSKk9XTtgD1uiT8awtpr4aEudhJmKaqlNtq
Is5Th+I+3eh7hvgQXq3zGGEx2hpEFJTisEY3CppKTZuRu6y5pHgp1zzfwr3njDSNYElgCPo548tW
xHQERiStwCHvpufKdycYqDM9uZnHNNjaTg4drPj5FLujtTO76ZQ4mA8Hy5l3NlDcyXzO6PRtMoNZ
l6EbIYeVYCFtb313lorbdcN9sS6nMMP83EzeD4ubryOTB1TMTUEiD3Lc1ZidX0XRPmk3ydj0j4tA
CGsMvqMYf62gzfL7jrcQmLe/TDm4SDVO29qbPmMNrKIAER/rKkPj5OENjXuImW+LqpaNtWHSSUh7
U5SA4Js5ZtX05wUO5SQdIqA9f9koU0IMpbhMZXbNqvxpzNkLLATayO3dJ8+eH9Km+KYm39jC7T14
KGM89fO8+nYwJ/0cjKrb56DqpU/MK9TPzHYuWa09d255X63yDVeuH8RhDU0d0bjQtkUd7wslMhRu
vhuOlGdnFNhJPwuZiMAVxWfHXSL03PUJK+omA6eSUSK2YvpJ4cs+rarn1bNwlKkYqrD7MXuzCEzl
fpvYEVVf9ZRteTQJqm4GsJJgiBMFHDeFEpOdnKY7T46R7n2P7720y+zgKsF+qVf4AtdhiJakJ43A
N/d0wIJypX/i8/sFtSPGbWYmQKvMfGu1o7UxF9MLYbZy6llnrx7crd2BkO5mXKH1SJ+lvWvbGga/
pAs1NR77TEEbi7CVWPMgQTu6GaHeXA3lcxB07RpMxa4cOXi09AaTKWmbD6Vxb5tZH1ZZ8jaYRGWX
00RRMWURknEKln18NUv/I/lhWZPFvT2VURU3L+j+nEdiuhptOYZu6wOWXMbDbFJMlNNKRqFuQZKd
9VNC9mSIcQK4s3IGfiAroszGq4kHe7OmjyiXzN4jTXBWr6YI2+yFBX/RZfLdtua9J4f7bhn3+Ujr
3tqlKr+0N08CX4/00SQ8IKgoycuC981wZ2vveO4h+9+jtdwzpdTQ6gB+Z3TYewdrI3J/387O/nKw
bynWpdC3yxofOoNJAG3crMN4nYwo7sSTOa+XJvUuiTP8EsOGACysVtDRmWVP8GPIwzql27Y6ejqC
jqjqAyr9GAnRXdrEfy6yaQtsJOosztWiSl9IufiIzSysKoVNzEIk0KiFVGbmCND+RzN41s6ID/S7
76eSctiEKp1v4OmFepJvmrU/+bP51jdArikFroM1n/LEPVWZ+OVzt7UJS2jm4TR7xZXm11Gr8+M4
MR3HcWhxJ1z9/qFFqyYqo3a1F7oU90PefXELvHPc8pS43oOI0Z5aVXwXa3KR04Uu1cG0sNWN6U7T
tWtTn1Cq71zfJa8og3ZZY1JP9PXecac2IJ3mp808wrxysavhOWekC3HwR/nMZJ4d2PpwGovisdGb
k5M0jKvNCc0i94dhp9dqMZ5b7r9rNu1rmwrTZhIe5rymk1CbuwTCpzcNnfGHnEuCak+psXNNH+Bq
5e3oBLckLHA9MjUYvLfzryVNOkg1BtyLhEQQGGNbmvzo3rIQG4cgjbJTZTDwd1yps5MRT9m+mtVj
cWHLB4LjLmd7erQIcCCMHRWs6sFVE/+O3s7JA8sX+yGMACnjQNUso7bQPnSpfU4m56mo0Q16trxV
fA6ddU6q+ZxO/pb5izFqh+I8lWbU3LBFnpm81jZjWLH5NvPwK7jwVm2SQp4v2zSHYNv0X+7oHda8
PI29vc34qU1KHqdf/Fp1BBzXHENd4yM7zcL0vhU4j6WBGc8jmYKr2gmTOSYyzfgu1ElfrHQzG95F
dLcmFzeoKBYAKWt/M2rymiv3Z7G0d+SxHyjctrGA8ztW9qtulAdn8A850euCoHp72BQ5dHtXszZW
2e+WdH0gSHQ/2cxogEWNsu4HGXFURfq017ya2mfM9pptXZT2teYvHv1BS2xG0/3h+mDaJaBaba1q
6ggyI0ZJM7DUvSezRpkcrWvqO4y4ms0m84bvs6DVIR6IeT0nKVd+KXJ1zJ3dvBbsvl7xfY21OmSQ
B2L9HziXIipiL0yNlowRqix9IXrKaoLEL6+m0r6PHc7ZXbPUD14BQ72rLHPfIyhJW//lD1DH2wbs
be67m6JB0a0Id01yhKAW9jQx7C8D1bBxm9UCE5IFUJ3LTbJ0sDF8yiinBOht+O02Wbl/UicCFlsg
v7KxdQaTCh7366oRu461BpgpGpsBt0e1OgfYxkCeGMDxWzf01ttRYDV3Wm3wgKnniMv5IRpnz9BU
FVXd9Fjf8hAM5KKuWsY3Fb8zrpCEJKtfO0vqgdc4QTlSn3Q5tzFknbzPQhc90scdauYmgdDjuyJ0
BzC/Av7AMJ1FuIa0R+SB1kfxTvidrNn81hX+HdNdiI3OLySUk37rs/Zd/7MVfM0SphASm9tkXYkB
nn0xwFwfaZW2wxzFmtNH1VLSRJ3pk8ZD8iHWDlmd1vvq8PoxrPDRqqoMy7L+NFT7liHd7jk5NkO7
sIOxxT/kGgNlsszeM6t7EIIaQFnPdeNQhepo3IVPAE+TudCRl+mic9I1DtWQTJz7rmrLE7WeXTNo
yH1FpfJOSMIy+wqmyVBPF8ervEhnEi5ICrPYp8yu3V7HXTGrOycvaLTmNcpyGkdO4i7h1I8tST2w
X0bDWO6NxvH3nT5/SjS5ZG1uBmxO4tbpP6wJDXWUzHAYXf0z7wZrJ2MSytbm2HHZfqhHvrxDrr+Z
BPZUxRiH44wIbGb+Z9E428aIJt1jhL5lz9AERZ2HTjTlcXun2dyeC7gDGRj2sMu6z0U3nruOnSsW
4liVTOTogh5/rnqoK+Dee8kXZC0oMPKMM8QhmRzsCA/VaQexySUbWMkcW19hqVTgXQJSx4wNTelY
ZBduaL+y8VZCq1VEZHTLII4nIiCKG6a6brPIyuNig17NO6KsVQgUu6YAm1ariSuQbMFrI5pMCvV/
1hfER5MpNH9eRRh7XHItMgtUal81Fni9NiebaTDNJaGI330Gia5rIcIqsAyEIQ1VZjdZnBFNPe60
XsvDpi8ZfmNACm6N2OaJeE8cuRv9eLlFUL3jTQotuBHhuliw8qT9NYiaHMo1gd/MdDHingnMnrBu
p5YQ5Mt8Xw142JnLBbNu6ptqQWroRMpIIytyyAcSPZOfTZbqTIL0W7+hkO1id41kBorCmz+EIjsT
yuqwKQcyd6Rthf5ILFLDcFvAgMmwaezk3ivkTq/BEvD1YnEutwmWtvNCpS1LSNnsUIwsn36ZuNze
SKwkjIRCnKpQueqAtHyX0gBA8CB9QVMpve6M5NUki8p0+DSEuKgmvZ8I6tpOQ3kQnL5nOOvHrp4U
DxG/fs6UkFut7V1nj3yjkPg2g/DOjZWeMX/cq5iLX9equwLza5hhtvCwo04MkJAnUe94QKax2oG5
LyoVbwUFITEHPIBZS+ItQ3APVjPdMV4YJq2iQcEOTyWrxcSs6OdbPmY71z9kMxzNNIsWPdFvd21/
XxvX+F6X3vBA1ww0LS+QdhRm5cKzorwmx4oL5Lly1M9k8DwiT3alhMMn/KtsmIa3dPmKDSyq4JPL
uJChC15+Wsm9d+R6jPumCeUoBshYN/S00NVeaVZyb6zi0cwMSXnWkdrWCOPQufLa+/YUsmCCLimR
LNM3GZd3FRF8ZwgbyisxMEEgb32++v1CL+W/OTuvJbexLU2/y1wfdMCbiOkbwpJMr7S6QaQylfDe
4+nng6omKkWpxXM6qqKMHAhwY++1/vUbgIXWlhbT0awRBEiurgRd63dWNeauvJWqOOQ7SYi+FthV
sY2eGkIiqX0YSgupIe1xG8loaQYmRyNJun3+RcJIG6BqOcxgpTWoKiy1S6kvGhsNo1slUoYfuhxk
YoYVFe9eA51tlzSg3gbgv71SRmtCK27Y2U0XZxedmiO7TTwzclYpzHyxbKEttAs2Al0z+6mw4lE2
8p4OsXCrKbyrY4mtpK4L3kiqjg2vZSbVQXsdOms8QCQauKHXSAGFBy2ag0JEESOjXwzFhSnfzEdS
imcLQoSg4Js+rk/w0DLUEq0MYmsEqqAwKGAR75o537KsYFobOG/N8utKJ7e1Bt+zXseBX8jjXcK8
QtSxqF2sgaSnkYDTjQe4NiCk85q9m/H8UCfbTk4RCJvJslPO37nVIEVZbdCmlOJaX7+wo0Bx1qFc
6Yk14ku1ZTbUzHmzBlO2bPJ61Rgux6FwIfTFc5440Xzo67nZqZn6nMH58ddVssg+Is2tWMTdnLbX
VsX0Ieni90xJBL+nA2uL9Hsjl+EhxPOqyQReciipOGsygVxqy5Yi4Sol6NtmuFpD/Iof4LgBAI6K
6Q21uDnN3y16P3IcFxZtOA4m8dacQdZmaGh+zaSO5i5kKVVLjPGFkV3EYlh7jCTBfNtLqKO9rapY
TCV07LuijI/JSj4BUAJ+Ev0ujfDtiiXG39GoJrzPPMrJdGuwrmjEYgOeJ+0guK9CEwmvrjukbf9W
9qAmBSAnwE33kEBDcjopqnarijHhAI8TGjGgr1gypxz1pjhGTCiKjgDEsofQZA4awhlaAdasLWQ4
vkc13U0EMK+1t7ggg3Q0L9aU94+tMNybcURLHxIzAX+Kxa8KjlJu02re3iAcwgOrrgeSLHVO18wu
Q3aDAVYV4S6dP+pUXlYBq9TSBcljJs3sQKRXzfLQ9OQx/tLCetIrSb8Ua/V7DQcf+rVi7PKF4N6k
/GJGnR5AY/tKJDjhLtpYunUYuXrTEkK36BmgkvHSUcBOZnU/5uG1JtEVTeaDnDKkVJcHSx2ulzK7
M2KLss4r5IlcK3MgMCrERA6lEZAqTuY5aWUh2qlav4uMb4upFQxg6JCFJLnLKDiLBviEUQr7xXRj
WW7SUukhZ9fcxVg9o5I5nI3hreqMvZBUD5lpPgolQDkT4Ie6H4/Dmh2lvL8bC8TMVepZVhwQDn5J
hKkbJcVbrY8fVde+L1LzAjy96/X1iwxqj28UmJaqY9LVALmOESk2kQI0WJO70ddVaKcTwQKNLNG4
0WVQE/SYUbGbS4zQ4lwFN2wTEYVQ+piG5S3Kwsd5rQNo18epJTwHMq9O8tBd2jSk4BazxqO3vht8
r/JCD6ow0lBDerOiEf2xuQJW/TJg0B4UOjX4PAsyp7MC/bdRVnfs9YlBS8s4vqhpHPUsSIzhAna9
ubetrKzAZCZSTVPd2McKhAI5VzDTEkey1JM4uSfN0h8ZuxC7MVquYjA8L0CmrqWSYW8l1LBz56U/
drG508W4vwo7Kk19aQkUqUfwLiNL8E/vn9Ms1S+MXL0XIS8S/TbSmqq14PVLYl3B8sLpmN4HvsyV
PpHo2PfToWQq6ffDQli5ql2xQfhkFpT7ISrKnUbSmpdY2wTOHGa3KNZun2a1p0BAA6ilFDeUYrlI
E1hZWky4WzSJ+qUhPow7s5AWX1/mJ2OhTuqMUHXAc++YEq2euBIQFa7EnzDLoChFPFFQXKxx68/D
eMyJHttVpAVmMX38ZEx3RpIQnqpBrROS1l1TXbT7jpD5YfA71CE+8D1zqgm4ZbHGHvIKTTm9w8xy
SgZF2NWt8JoaOlNaJX6RKY6MwWpB2nl7YIvTT+qOWev1TmhVxRlnKlSMtaEi8GbC702ZF0F0cWW1
e2pDYaT3B95LsghCSZtnXmQOz9YWkrLNpqQ+KW8WdNLLWH4ZxGTfdAons4hWbZbE8mjF80byTQoC
13hgMSeJbQya5eth7zA7HducWHM5uo+i/gnb5shPJzVzQnO8rZI1Aiya7xnKAMMwQNicE4t4gKmT
V1qg58nF1IhlYJb6cpSb2QTVrv2xi4rHKvou6PN6GJKcImNtfGkq6XAnGMdSPY200CsQrBW7I/iA
DaFTpp/NV7YbscT7bSAEc8n3c1u4LSf23oxkzwgHw9EgJsdmr3mtgLRiDpsgtChZ20G5q/Payzuj
v5hUVd+R4wdtAQIXcDqsImwYQjfKmOy1c3MdpmTsNN2yXikDbH2rCeVjv3KapoNU7CNd8pUUg89w
ji7MaHpPJ+Zpwir6ceUPGeYdjP7kHTNtUJcWcLYiKPw4V/W92IFGacBvhzxMbcj8MKiWHOQs75j+
xgIkmTj18nWfKYqwr8tHLZwfptB6QAVB8cSmLkWKdRfVEoe3HGr2pPcgWvDCNV0VLgdqB2JaaUyM
NHYiquQg05MrYOyRENGSDLaV3jmNmCWRfVZ7GjH1TU4xURCfJEtFdFmQHkImUE7o02isF9EIQ0tV
sO/iQFkPY8Xpn6jzRR3pED7DAViqY2JulGK8E6fCdHNxei4G8Mc07VcoaTfzVs5KXde6irI8TC0D
iLDpvyC40ltSv9IBBZXVRWnQhQNiEWIIc1V4zASDMXILrjiHy0tW5KHLezV46RQ96hFVsrAm4gVh
q6FecOyD1wakqUE0fxIM87GL9DQA7RV4/UGoBznZkzVrQoSSgDBAfRZmz2haZK/l9afw1xFGEdSS
NyM0o0m70aLSSzRL8PMoU7Fyc8JwlJ1FHgZbL67ZIAjRnPjgQqgZttgATzcaBewY4p+S9BMjKelo
NOUAmppfiWRQNWNvuKuoo4TihGNETWVhLgDKAmQ9sboxGvEinMrXWepcZdH3M1OGRRWCxTS6oDIv
FCpCyFfd61pvfINYeY2IwePzCq7UmIdZpuDeKsNUSJ8M7QlvMlAq7WKOsvmgkC4TjU3hpREVqLXR
TmStEx2Y39/kmAayzCNfLIYHlY6yBgdXqujGFObVldCBFFJ3K7amq2OIkNQTNJq8cyy8maQYqeIk
NzixjynE/eQuLmsiMEHDiUStHjoU4v1Kkpk+KAOon2k5OVN8sRIsn+lUMA6brOE5ZWdokohjhEfI
qsHkW4ydmKDOvUUHtQpw/+QEUXE6tgynTVxajfjZKji8ZJWphNZv9s+pAYzV6368TNj+paEdJ6QO
6dXiTi04l1rZUZZMTi9IL1T9aCdC5YPEO9OPDLJGZwCeclmjfSo0i6uBuwDF4UjqhaqOr20v+zB2
yBovWaFiAqy31lDDxsiyZ+RiO0kDwltXAIx0YXyapcMhyi6mZdG+hNly1S5TQOtFEZNeQ7yJEBmK
14oIBQfjBEwzCnDqPnPbsLthTESxWGsaQymElRmjdM1ayAUWvuHGTkfGwFUclotFDbEOQZLpqFL5
0Sva3VhGELlUiHAQJ3AEjgj5tXpv6DNfFhvU8TnsFXJId7H+hJ6ne4xFMNKs4qUQkWaMjXzQW803
1JRCtMxNYriuujZPLnMmvc4orpfzyIy36PowIONTsEI7MbO9ouYyAkgEV2JlkPqhGk+WwSrQFOlS
L1MBt85YC7I+PmQJA2O9NKGk1HXhs/3ciFFlklFN62BCQMkpJwpdlg9WK5VOBYxKedphQDa0iTck
AjQYRiPmWB6Lujrwu7KK7lxSMjrzRbiNqShsfZwPuIc8FlvdOqQqnWQ2vloWVdNA8FIGi28nF/GT
2TPIF1u8AyYMRqFD4B+YzJ7USddCbIz7Ceagwq53bMBLKDzqqwFnjmKwwznLD3OWvpp5Cl0hpdFV
KiVkxpY+FlaWBEY/s8zYAsRCFQlO069CC66DVAC3yKj9oPlH99TFtV0oHUPiHiJA0687VY+PjRy/
i7WRwCGs/ER+zI3wUoqnGC27qcB+aO6WUbzO2VE9ZtMHBVjKzlAyuoZ4CAdddnrRwntBNKmqGLuh
Oije+4xBLh3+axVmz22iaC7FIgm7JqVS0hmSoyoUegJhWAixZKAZsuNaIvpWi0PcqhcyflBJ7ib6
avgaVzVIIYQGsNwa6UdSgBCUYnSrk1Pnl63cOUmfPEhNGD0lZnknYvPJTdnoatBY90pFLt1QAzDy
tdOJu9rM1mTGZXhcdaaenRLPVDfTS9aie4xzUbP58nM6JG0i2G5Y7LHiLasyIfPJgISKj7NoQYhb
KLOvKLDg6CmPlCrkY47y4FjTaGt5PR67EFsrKGn1slwSnDd6FhMLbQlFqnIAbinS/Zkw724Rodsw
JsiG3sG/DVxMYkxdhbHmqpXOwAYlzU5ZOSmmWrsqjCF3SmVNbVHJGWXMxRWFdO3k2G9GefosbUTj
DsqUrg3BOoaXAlztHSPYa6uoZ3vRKRrrEFZdluKRIanVaymEiL99pgsSjqVFazJqYvubdOFONYjG
MzSFZBUYY+pM4HOdjXogFNVRilumf+y0Ya0f9SR+WcKmduZw+kpqbEKKHyTTObbB5hOSLJtbNboS
I0Yb5WzdjjqlbT7JsNWIW1ZbZRMxWSjNo96vQxSbRUOGIQiJMubX2bApjzGoOYCYJJl6U/fmtypT
L5m+QwyQNdPRWzi4SwYdKi0En9F85i+kWHdlI4M/KMSZV/ctGDssphKIlLW0ywcRysMS3Q9LSGMs
RWh/FUxwdKn1K0u6UYeZmUO0JEe1GNK7SK9vawX2cJRkfi5gMzv2Qn2F8ktmugAskUQlIatbnrFl
QfrB+HURyp0UXY59ul/q5VmThtcOsH83m/EBCO21axb1ULXJPf/eF+T/vJTxh9VAY8hz40WpzHWn
dCZLFbk4Je5wv8J6lKA8qJns9+JcU7HL/lrq8JN58LAzd0ZfC3bUAAVnZIgDeLH6+IZGCHe7WdL8
Uo89E6lfHJdBu26Eplb4kBXE7gUFj5xfWk3OGl1bTj/z66KJUFoqx5Dm917vWK0TnahiflC+voRk
NIsqeDcJ1DzXlXmYeYgJR18U4S6Hu8JGgBCoSSdYPBOzKHStsYVNxVKEX8qS/TtFfAn/An104amY
oupiypu1tfVSre5bgq6V2YI9PIbNDkyloCewgkpGLlBBlK5URTgsSfkcqzF5oFB8tHh4EEj4dRPc
nuFGxLGTI0u/zZlECvM25zD669VARaem98zgLUjVEX0wkroRPj3ffN87xYITdLdQZRRbQmQU82w6
Ux79SdahOZf5Mcz0m2QAlI6iAnXzUFyikreg2goPet54gy6wES7YUU3wQEE/ZGgtiLEtOXf0mZ2Q
RyS10GQUmaiWwYQyaDZs4ZHWXFRG9GGK9UDDKT4LRK2YKgX1XHXvQtF7mTEtdicZX9fqVai1dzIm
BG6Tmc4kroFCyB51fHtT6OPXqtWue1zcbGOs7jp1+37RdaUbQ2SBItDmZeoCb/ZVTjpu8dCPIsc4
ge1o48BKt3FmCrO2W4a3qNUiOIbj6jfq93zOeMpwt/mBXbzRm9UV8M9qJipMBMVoAg07q1J72560
of5I9PAq1OsF6/aZ+iAbbtSkUvbmYEA9iOrHDfHpptwp4szOmjWYYniv4Zh96VahZvamfCVi3J4s
5WEy5cybUwYfVtktu1LilMxKaAYWsRGqQRIycpo95k/Ify2KHHM270MEWeIaX0Z09VMFI1+qE+pJ
xQhyOiBR3bNy8WVmp7BrvX1dKmY+K9HiigRfn3HjGBRS9FUgFTSGA8CgS/kWZvPXEY5AWtWirWXK
MW3a97DCpwSjgx3jH+mY5tIDZAPDN+v8IRbmytWE+QAHIPE6hem3EGJhYebLQdXWp17KIm+UxKBt
Re3KnJe9ngs0dxFB9NrwaMHLImXEAisYk9rH69hvJ5iK7SJkXpYxRc2ERLcHa7numc0pgq7AYgSi
zmaShS3e9ibWb2UEqr6R4Ujeyg3GRbEMv16FuVjHxexUvNBVB6kQjqkYRAsjPavqHLFLX9CHXdVg
NTu10L+pvUTrUSffVbPcjUqi+V1B8WXiVcYo6j6RzPgSjihYY61ejkYwScJ9UTGqDsU7YWoxBB9S
L0opYOoIUU1H24przzYixD+dPNSqAhMijB1jArKSR4/4JVI8iTQq+iUIi6u5Ku/n3nyrZWKZdRZL
xY9rRaQFjBu3dhv3ig5QWVa+TuiZnGGwngRxTT30QBxmzJ3Q2GLSy4haU1af6rxhSLK8Gup4U8zz
VwuoCA4PfFANW4VO0y8iATo1eQev8jKihzTkgzib6a4RrDlIJvFbrVZUkYsVefGi+apgpRd9+FWO
tdULrfUpQRt4GRGDUEkRmdpR7KzC5QoSNmHv4ZpKTLeHJDeuU9ErBSMnYEqluW+bm0oz7n5oy/4j
md19VfD3/91+z1tFDcUV+x8ujf/832Xy1lZd9dGf/qqffhNejn9feFO1/fQ/7g+F2+3wvV3uvndD
/tcFsH3cfuW/+5N/6+QIIEUn98ZsH+Xx3fcoqcrPajntj/I6VkY7dKe//vvrJqFTNo9L6hwLd0sV
Hy8Zj6G/xHWK/F+sHkVE/ogVLJ4A+PT8La5TUNDB/FYgoBFKglSPn/pbXMefh4+kKmKHa8ibpaT2
n4jr5J8NYgw8YUwIAJtRJIo9HDVPvIIg+ddmm0Pk24JEmzsENq+qvYlldqg/Njvk/KnDEhmmdbB5
3LcPobt8q759EiP+zqqSZ/DJE+nHpyCeR8HtExkL931iEWTIcmxlE59iC0/FDyJjZmmrOyah7kTC
7dM5T6ITq8D/f0HLxJdwe/rG9lg+mUwtoYKuuWP6NNkw3DQPWTJBLzBmFgfRg3POSW17ipBNo6rc
v//3//n1cidPOWqA0qqwA/3PY4f+YNcNj2ce4c9C2r8vgecmSk2EtLp5YpultJO0RoKk2Iuv3o4Y
IKILuc4u9ff1Tlqc0cZJkiRaHLxIrf7zpX97c5+uvH25n56lpMrxtlx5lvKtNL0TIP7nPx8/1988
PR2jSlXFCF5UeRc/X0Ae2lQRiIfANmpyScNu94vNgehBLg/Z23fK0xxYdrHvr8wAZNhu7RAugk9y
jEfCGNEnZz7Pz4ZWfz1qyeJ014i05N0+ueHMTPOynlcZId6E94RNfhyhQVC17fSjPGpXim/4YSA/
88J4nGdJ7f75A/xIvThdTjL7xeaPq5iieuJVhdaDlT3zujDLdeaVVITGZmRawpfcbx9jcFZ3UVCF
3iXOubv/2bjqr5v/fO3ty/r0bVeGvkzIqVC/aLcFz1mr/CWRdmfu8GcTuF+vcqL4xRNmbMCPFFv1
s6stvGX1qz10Hqe0zy3fczd0srqWiXKeIxVVhYrKKpxvKhBUNZmv/nxLv3tLPj03bVtUn56bttK1
YMyCOU58OYWPUvr9z3++dOY+tJMNQEynsKTk3xaFaNPx2NKwOpS+m1njai/OfFlkAtk35/bSczd2
8jaI8VRq5rZ3C8qjxnRlHKtzq0Hd/ozTBa8YOkaYW8L0L4nJYpsYMJpS2abpkVCcDe2Xpa/SQyGl
NAdDhM1IBSrLmNL8HlmKCzWZiNGNFacLWKFUufVmdUrqI3OEvBZSkyyWeoxJlmSoEM3vnRHhLCSn
6csyAqLrrWB4YleKARZQC5TjAqVHDPaMTta6l8Zw9esC5A3eUQex1ygOomA8hwMYqQSmhAw98gCC
GZsOkPKWpFtsnV3jJp8TSA38el9F/wTK1ICuZDC+Z01EHDOD4WPpsJ8ndra+0tsXBIGhN+cQGwxp
hXuH/ChQZnxl6lURgkhtzUcitL4pXeEvhfFuKu0xHyEplAoj81XJ9kNaXKHY1G5z+De7bCPRdmFT
HZY8oslqFE74JoEWHquRw8i7tNNyTBhmSnurlCRnrEdHShpXT8VDEna4/GfJm2GCuIxjYYDWx66F
9DYwm1xCn628xoOwz1sa1FAISr3zGL7frIB1SSp4rSX5zcRgUgyLL12R4zVbwFIblYCn/wRhHgxl
KpxIFafXdWnDIwIvfEq6/WjSSOTm5ialOtkqH+NlvGJMqrj/UoVwkOsBHVDTdO+4B31oTWF30GN3
3djs/zVRkk2xgc0abSiMhDkQovFuECcLjph6AWBLp4gqsIWMgQkOI18tuqgVuB5GSltdAS8Kqnb9
r7Y2pkpsBcLVO5gUeqps40H1tdFxzEeTp+966CNnDppt5/m86vFi0FQNZwwd/26Z0vHnLUMiak2N
EF3am49jccCcab9ZDJ8NWTrdbH9cxyShV+c441g52ZoWqZRy8iJgtf2Iro+9JKVggBlD2h0mCGf2
qdN3ebsavp5UeRh/IAE82W91A+8uOZ6xFT1su1RmuSDB9uJJbii752NVfvcQP13udN+dlu11baTt
IWpe52c+zZMnBuf8I08sKii4uCvuR1bI98Vd++TA+mcdila7h1wMtsdCHNXmo2Zh/vkRntZD27XI
buarUkzKoVMn+X/WoiYthd0mLaYG2zosGvm1SZeMtDHW6J+v+ZvHyCoUIWPhG06fcHLsC0xbFWFS
JRu6hIdMyo/2gv9vrEXl1zX/03VOnqO1NhCKC/bb0VO8dR/urWI/iFhRXuO761beFECTd/58bzyz
X65qSVvNpCj0VJzS26f6dDiLo4FfYUhMhJVKT01q3ay9eTf0xhNkFm8dFC8VCkJr8+5hFETxekyN
/lbTBPE4p4nfrthDr3D0E8Yp2/gLUDEF4V8wcRARKU9N5iV6dyEu4xEiz5MkoByIrPsaZ0wE3oPi
yBEii3BlsmFMSeLrMuYbjEPBVKX5JTQ6AQZDcydlPc5v1btRUOrqItIstbtCyB560RAD0xjYXtYl
cG9YIaTBEuQa+Li3EbPBDoMd9wQNBCsnunWniboHqaq/tyujoRgpmi0O2dXYVaE7akaLBp0RbqXp
9bMF0j+m8oU1Wg+jXmAognXtZTW1FYcWpllkjJkyPBxzqDdIDo4nbwk48bggFTLfWpAGWtwgt5iY
GRACdn3NGASBYeS3ojVcw+iAsSoa81OJTPSq4ZCBn1e9Qle5Bx/2mWng/BVZ77m0kjDXzPtVwZIu
gxGBO5K6OXBuypJJgjuq1BCcovtQWXypXyRH2MZAUc3M9cx6+V2ppfP+0fQYpmToJ6XWP4fKKhvX
JWeEuR0WEjJ/Ariji3lgLE9P+6FLtRtvR4zMWdNvh07I6bOs9GGcRn/+UMrpLk4nj30SAS+0BDSA
P7qoT2s4z3BFGSqSOGGbNO4QaF/ai/ymvSAa8HF7ZREs2v1H4tcfb5Er2NkeuP64vVSys4Uiwrhz
lL/8lv4KA7n566j6HEFxummcfqSTl5nJfF+vCbYbfTf7xSIFg1YGGcxypdw3I5F6jRTUURX8+Umc
vsynVz05YIxmykl94aoV9L8qP07huUyD00ydDTX5/KxPQ+aLMDNGJCdoUF1siDjA8iPumzuW89l+
68QH/Ucr9NO1ThbbMLVSDrLEoBBVx5X8ITmkDQTJgQrGN99w3vnQMEPfUItzyV+/A4d+uvRJAQJj
MO1JK9VspsKXMhR5z/RVGyeWW5yar3VneWZXczCjOMzuhg4NQXt57kP8+m0SpUyyg0z9jweMsb2L
n5Z1uzRRzrBFtY3u1jLuc1iSf14u0unRjbMUQBoGF2SlgLVp2yf4dIVsxMplskrNDr9KNzAKNXdz
a9wlrum0bp4fwjfFLhxC35w/X/i31wXGM2VTg1urnRypyB8tsWp5uiWFdW3cpfF1OiFybO7+fJ1f
dysM7EUNojVhUyCGJ2iBWocI00LEMHn3LMnuPBY7Ubv8X1xD0lTQEIm/9JN7kXHMayoJleqqfiyV
gllf5vRLfuaJSb9bDGyc8paGiKGfeHJON5oShXXDV0XAcL5L7jbgI3YYjx6WtwZ8gILkzGbym1fd
Usgb0oBHRQMrl5M9jDgbdFozT08IYN56DRR6kMn0SiaUjqHpnx/j726Q5gIg9AcWa/54Iz+tRZnT
vO/FEasLmzn5lnYBW0/9MrpxUGN+jsLaPQfo/OaZ/nTJ7ec/XVIrBgxLJC7ZYTa1PBTnMlRPPMi3
DYwn+OmeTt7gCq2ImeMaA8SsF+6Pe6K9iJE0HBaHF8s792L9ZsErBm0TuDmtkySf3BHmw90gtyAS
Um5iB0q+WteiGpLPfVkyT+Zzf7bdGHnv+HqaKv+tn6xGnEMB4WLo+MOhvjC89cg4/GLxRCdzECCe
Kzp+ezVVBgUxLOpU8eQcqPJQ7EPMJm31dnIlZ7nEDsLG77Tbk//hFN/OrMRfQU5u7tPlto/zaVkk
WjpiNoDaH1sud/Pqb48EZHv54ewb9muVgEk02zuRR9RUKKx+vlKno3gUC8Bx5EaueBtdyX5xVXtg
fjxQ3IeeOw/fiXv5Ij7oZ0C5X97urZVS2ElMZiDa5lj487UxOVFWNPfb4GF26pfON/eYvtnKa3r+
Pk8LtNNrnSxL+C5zvYYyJlgX7PceRvAkuEQ2QrezmOYv79zptU7euUHr4lrGnZFnWu4LwHFqFANc
uKep2G2xiecyU093ke2Cn7GKk9W5dji8hzgQoB8y3nqlnvF16PTdmUV5+g7opkW5LSrbJADrydOl
As4H8D4wI9+Qis6urysbyeql5Y+++GSdybf8tc3++WInt9RK48R4rFvt0djr9Z1CX6SajyYxFIvp
//nGTl+B0/s6ednEeR3MKuNSkZRcC/nod4CZ2PfDtsSl8BbNwZ0qPP/5mqe75Ok1T5Z+mnVSyT9W
W+++yRF8jO7bMH38+Rq/WYc/P8OTNS8PfVpWPRehFij3MkpKZ6tcxcgxfJQ/Nbv/OTz/l9ne6Y2d
rP2xUM04XrnmBoTj/LJrHrbhXrXHcfHh3FnzS/V4erWT6irONURa2ypRt+nU6qBiZAhPem1FOBFU
Vk+zNZVXLnQhUp55uudeh5OqqxW7vBpQEdiz1+6RyOLm4fQHbJjt+WHT77r/q+tRiIuqIaoUzT/v
lgv75zAP+DzDkX5TycVC0kJ+bRrI5Aj+xwfeX0/2n6udPFlTWjK5X7gafqjWLgngPzkQ1MCP/60Z
7e9f938ud/IwjcXSzXDlcoIQ75O4eJbh7CXhx9j3b1Ej7888y19Pg+3N+OdyJ3Vl22pSaBA8yfQQ
3CkKpKB8Cr/MrvSYeefAyf/hlTAkS4eEIOvGyf6iFrFQRiYXS/dJgAlB6unOlm2TI8i0z3c2lFi/
XZpIZehudInz++RpCninwPTE+zBL4q/dsrykvak6nT6IqKxKCQaO3vh9Ka67WsEYVUjUO7MUvqG2
T3dyA5bUsghdnFch6Km+IYa+uiVphNltNmOCKOPQZ3b47yI0rPZD0mbXZTnNtxYyCRf+/sqExKBR
VUzDUeM2qE3EAHh97iy6rts1tzBPq7r5zsoQpq34RmijCkuta3y4kaZbyF0A36TfPNi+1vp6B0OH
1IDIVmPd7TFwYDrJjmmO5BjK8DjDDjP1SL5F671XDAYqlorPiKYEOS4rS4MnRK8dY9n6WomYHSiD
6Bm9FnRpclFPuTumqlPjF5h3yL/6HDGjgurGsYhO3MVt1NzUK0BW0ydxMIqLgU9HnF0ha5sx9ILh
Uyqqu46FfkGAXONm2JME2lTF/hQKaDO7SQyGphTR3wvLTWKY7SXjkG9SiDFCDeLeNtriCcIAT3MU
74ZUnG4Sij+vNRtpT+eMm5kwMepGg5Ktw3W/xgu+AR00rVLfC6vl5fp4o1Uh4m2h7ny0VS9NB5pv
Yf6UIQLxSw0T+D4zRE/KsiUwu8QdtuGRsOm1K+ZJ6TZYgg52kJk0teXkEEIDeCfK+2wbRhXbWKre
BlShXEC8lXUUz0O5+nBLCTLaRlrZNtxCgAzxgXkXg8J9sQ3ANHQQO4OZWBJa76tY+sNkfZsEDvFq
G5/J2yBNWPMs0LfhWh8x0ZOiDOc4vegfiBjwpm0QN2wjOY3ZXD9SfLeCiNGshhtuJOD9mm7DvKoI
XaiOF7pAXkEWXWXRpB/JrR/sapv/ZdskME0zky+5xaVkY50zKjT78Fku9eNaY8+rvFmiluI2EbbY
Lq/Y1qQ3YzcetQL2mLJNHdNZZsSvY8W6lgw3J8XClmaN0ACYJWHijfKRG+3HIAo3SLeSl5qJjlsn
KgFT04xCLakucFpECrENPgWr+rC2Uai5DUVLpqOowd/bwrwftplphS+PE9a9x77xvdzmqqW+fgwC
Jg5aqNXv7YDYpMRHTi3rw7IxgdfpYGr9hVB0r6a4XjU45R6KMHKERfWsafg6YzVpVdjaVOmxYyUM
iYUPUv48Y9laSPh1VrEn6O8m4o1+goSqVfy20Q1xI1vz+WBoC9b+ittbGE1t0SnJc1vPgSqhSpjZ
JdoEMzIcymhi4RHtsyR3gZIuTVbfnKOeG0Ls+Ds/Xxa3GCTs32KXzMEvJe/wgDtQvoj3+Vj1fjtb
Th9Fl4oa7wnjeCfM55hAt+7yNmg0ZKml4pINvMorIszoqe2xZGquxZ64EXXwsY5kf5lFGzI3PPzN
/3bKbMMUwt2iwsmbSy+Ol2PPD9Z68cisGr8ZdA4GxTnQjNgnj6WwXIURigVUWDQLNx1c2ZY1uESC
F6/LDvLhbZLoe6XSPTG6L1GZopfdbz5javrWoJjBr+yoo7cm1SFz8YI+xLCNRHyxis48klBEuEa6
emoCLzjN92LTOOPwxYytYIVbTpwWg12sFPC5W8uvopY7GcCjWuQ2qYQ7Uy5uM4IJsBixUK0VymEz
PrWEPki0b8QNH7Dws+fpQxSesglObnJHgem3QwStQvGm4ouRGA4oH0YsWBWMEZa4IVbqHeVg4Qjx
4OOI6G9aXDRK3MirhWyVp4MYrHuI+9SvqgmKtxVE2f9j70yWG0e2LfsrZTX3LMDRT9mToiiK6jWB
SQoJPeDom69/C/HurcpUZGXYHZZZDW5jFqGASADux8/Ze+3puUKeHGjxynSfia3B6scsMX1tVLDr
zBGBuQ1XkP3bZXxRgeBqE/toN9F2jH14pRarLJJZfOo2HiuIkPOwbtN0hsSno2ODVlFNzeYVEITl
qnLZouNoB5dpacuzNM+urbZ2n79zm1YhS4c2Jujl1IssoLRKN9glYX+0NJIVdCItNO8uLLNrGOSL
3OWfcD/51/t1bEwvcUStKBzSWQwf1+0wvOhJeOM0BD5gfdcOAQnpa7vHe2TltbaW0B6vGmVGUOWa
gGXLjnAcBA2s4azYG63nHSdjdG7clhiJVhAX60dnPJRyAzRCghSxo4dAYa11bf5CLRMM/DgVVxRZ
LNah/mUMdgrauL7CUr9y24T8LPKO7SkM1iNJVusESe0S7p24GPEU39tgiYAX1tVNJ3FrZ0Xk0WwJ
w+xG61uFjyTJFQILJ9v4PfMahlg2rAZvAO5sbVuZlGChAkLSQq9ep25zl+r2e92OD6aOecgDCQhq
9zREVXDuy/Kma/hxDRPuiiyXmzBoyWbLjUXgYJceuy0A3usJUmrb2jslCAtQwr8BqPk2Bv5z5rcY
ycEfpINB0pGV7YvOurI8/ZQKF8Fv+uUDYEtqDcnMuXN9ez1Z2WNiB3h6vGhhWnDNjXSHO5KFzGEn
yfk/ZoldLDKLk/KsPe5brISN8wO6oLfyJweNP6Luti2/wNA3eySd/WIU40am/JTWQ7HVg3tuLVzf
IDiPNVYC9hDcJFfO7GbHNQoFGIyAE4WSZ7c6EUHkLEIyv7ZKJ0fFBCHlVs1X1Qu82MaBPiWAUmls
Ul2Uy9mI3JR4o5ve32NU2tmd3BlC7sJxwPUNIT9Jkm0x9Pski3d9HcOSMJBa+KBgA9DzThT/iGCd
Mx0EW965d1qrv0RN/Bj0cLBM9UhIGHjarHocIoJjtOAzKd3nMbJPva49yME4FOl0nLr4h9VimgZM
wrKSTJ+9b39Y1gjZYOpAvfAUxyV/3iY5yQrhWkkgWl1OdIsJQj0PmjV5e+OyHcsD0BF9jbMTa1BF
KkOiU5FIW3sUjnH0iRIAY4aUMwWFSujXfSmm1c96ohhudYiZe4UfbNE7w1Vn52urbB6awH/3y3Lr
ud4uyeAndgrK4ATXJ2nyPTaMW79xPmoWhpwnjICGC/LKax1ohhdgWuvUey28S1ikp74nRsv1rmkf
P0kvJuWt2CdDfLIwngDzvk8sWAK+q8+y9fd27MBwt81zmQsKAZ6YRQw4Yec5c8CE3j0qoXbYk3C7
ssrupUvvcrLqk5HybCprdMEnRHs/HFf61F2nZoQAMHlIk+SlH+V2HNhlAbxhg0Ge1GafgXAvFY6C
pav0D3ZwyDrcXfxlzpLfKmRGqq51yWB6hCsEhj1/Aq4c7EdvfB3q8V71BlR+a9XY42YUMH9qAXUe
/AmRbZjHwg5XbsRDAI1gxYPAyI0civlBHHrxCfD7LmudfsXfOBnT+NHK4ZqgObAqxjiDGbxDpmU/
NG0AvBfhLzWTZZXAr+6M4NCQOTEaxoEX4jC4vbuCuEQTXrFgsu/jQ569t6n5TijVZ8eyBPwAjjfo
EkDz0xU6MuB+rdgxhN5MhC5UIy+PLsitMKvx6NnFEnjMzgZ1l8Y6/rSwvdJnl3eREQ2QXifOVzaw
QzWWui9NbUfByhmhxOHoKUkryN04Vfuul86jqwUfIdZg9nSNRcsQj1boTxxTx0M3GEevL66JWYSb
4bxC6LlKSuMz6nSYBbX1CTTnrW7j197nCBTrDLGdQjwYfQicJY+ui7lUIDzprmwTEhXcs4CMqsIo
WcUNCUJl09frjCcappezEjXGGzA7e98JtHVFTCKjb2h+et+C4iB7qc03Vc/Zxxtuqy48kxH5itn3
wXRxbLqJtxtGdSXTZJ1pkJci+ypo8E8OErdJmrovTgG1wC79bWCZSzPXn9hMMEHDxOeLtx4ZXDT4
lJk1Q3dc1MM4W2PvIxvbpzs6ZLBlmyKqHiFkRIs0L89TMb/nU3ZhqT/mOeFhUbdi6yeIFgriWGL1
6NwbwmX2ukWxFVtUhuw4CvLNHFI2J5TqDECpcXEd7mKje+ZI8D7CAYtGfZPkYIjLYgf4Ei5789Q4
HrhlrERlu5BtgRk7vWlK+Wr20PQMfK7sX+FzGHfZuin4RKSZbUtwNUVrMFcdfRICho4IJuqHIb8q
RfQGQmjfa8aNYbcfVWzlS96zfBkmBqYuzXQhF5n4P9OvcAyiLYisZzcfN5XZ4O6vN2besqz7KHak
C9rNBkBAtddHmExAgKcioAU+ihdEiUu9qYmlmexFobalEC+RGb7EecJjpX9GhBfgtmtuTSTXKYIH
CLfpRs+sg2+mBy3vPbR0JWh3vIFLT8Ee0fzSXuV6XZxM+vDLqiA7HPe06ozHrrBeR72/R37TcdqK
TuAEnxADiqXoM9yKDTiB3s+wNo0SFiP1The5907tv2YQpiaekjyFHoUClRTbAY8/haEj0PlVuGYw
nRX5GRsvvZuoO9kQ6xddO4Y7IVy4tbjboxnhYyoAhMDb3xO/zDdKo1iqc97YBIgGEXhhdczi/GUM
WrnPOjiyHFpp1uOyPPV83yvGkurGijAq1NHKdp0rV5SAr6Kv1CqfWDmfgGBeT0U4sEKQPejGG71l
vhHH0UVGwWtgcUJgMrfCyL7pcDNC7WqvE0uwTWXuA75q0L4h6OoQsv7WJv12xeJ8aR3ka6V71PiE
Dviu7RCrc+CHW6Aj4HIiis3c9G4oRLd26o+ga8StVgPtbEuwxFoQvVkZj+MAueNSJ4BKsX7NtdQw
vWqux0ZjlhdLjdAyhhuiYM1d7xK8gV14BstTsGoNEnNNDk+qmR6MxsY4u2usMQK3mBNm03Kf25hg
xTytFrSx1rIPNsPA+RuFwxY80TEwiz2Vx3MXTOcADtbaEO69odJHk20kGTTcR+4xTsuLiO1L4/Fs
Zvk5HJIdWJjnqPO8hSXFuCL37200KVwjxwLXlBe3Bq66gCzV0m4vTudeKbPeaa7/0XQu26UBujLB
KBV36V5v9ds4LIESai4u6PKQ5ghlh4RUaBuL6KTCI8mLd6mFYTd0FPsU9urEcV5dvTz7LoyNyolu
Km2I1zqMFWTwOMph9S/LFtxlRuIvS+WR9IeNM7Z3uW8+90pvFqODN800fCAyg6ctPHz0ZqGfei98
M4Ni71vtllUVnrMNH5jTn0agZw6dcaqS2y4H8jdx1MjN8MY1yv2QDvuuqbZmOhy7KTnnEFd1s9o0
Wh/NqZ37MFUgrKnIeTHye8urn/SkuE1Fd+3OFaFs+0Oo5+95Cl27Cfe11VzSWSulSyen8h+Z5ZDo
u0gnefRhVuaE6VqOPJVet40hfDaBsQ8CoDqqsc5Vn5wid9qMoXtM59iSTtvb7KJAm3jA4il7JWH9
wjF9ha0iXYA6KLaJgoZlmmLddR7GUgOkuvUUDa1YDa13EYFe8jYGW1ycWFPnxgImtWCJSIp1Dzvo
stDU3nJphUhB26Wc4Nr0lfOVgu2zhXmuKuetRhwHOrFCV63nwLsgNC5TCu1FncX+ZWpNLPFOVqzL
EVEc+Y8eMcng0uA9f6IQ26eFd1Sa7GC18pmotNKjn5bmcipEuBZtAm6+NN/brG6v06mrl0BaD0Vb
lM86qERAwAxwHF55iCW0z1IOtvnQYWAI6k8V1A/V1I4rIog5CA6+PLW0+xapASldhKjoiKWUN/qs
rPOITFjG80oKw3hYQ1mCgOOXp3qW5Blavp9k9UNDq8fze/FzKa5cZfrvpeQcbM/yPqQY7Dqz5C+c
xX+pqsZtjR7QYrcO0Qe6fnNFWvOxQzfYzALCf+48/83chxmrpktPJzfR+651rGj1AA4maKbOf8Rq
X3o/ZP6b0dIvBhVa94bFjMBgidJRAHwbnXkl0MUmQ/beL6dNfbKO1i7ezHKa/mgv2mcQoKiFog0F
3T9/tr+Z5+KKcQyUQpalI3b51nYeTV3lDrXXz9lPcDXrfclvWPb7avvbpvrffJF/uda3Dr4d5RwH
Pa41W+f0Y7IuPgEtr+eRZH9muQEEsGl3v/mA81Tuz5oDvllaU0z/9Tk1/hf1dBDm/Tg42shYXu3N
ZUH62BV8m41ZLLR7eoer7Omfr/g3o8k/X/C7fjp2jEb3DS44bLpjztQaEf8+PTi/m4f8zQezmMFb
zOKR4srvFkB7qgQgYEa7/bJbqXuc5Ciwkmu8wRt2iea3t2/2XX7/Ji2TiYhh2waCop8zkz8JHLIh
z33OzHLpPgzo2tQmzxcYOa5n3Ve+M+/aFa2fpbdnFPFWbtR1fSV/pz6YJ1jfbib+Mck8G8Gmg2Tl
r/O0qgN5NRKSx/mWtO/VrNKc3Tr5o+TcvhiW9d4iOHqekf5mkvc3N/UvF57//E+fPY7qKmwbi2k9
g0O4iTsDUXy2+a2042++Y66DQAZRPJMn+9sIrwoIMawKrtMvjZ86SW2PGxytYIUEIf7dy/93V9MZ
ctHMcj1ejW/D5jbvUmUADEYdMK7tZbzBu0NXDeMjkTb3EKv/+c34xXHFB3MQACP8R72CguXbOLQb
A9i7MYk27iuQ3HXOzsoANiI0kCWn3pcbTjMbdpHfXHZew74/NSw8josGQtekOb9Jf7p5Ka22jHAZ
fWleD8/yMK3KQ37Xvdt77Ub7CC/GstmGt/HD78S88peJpcfFzPlxZe/Q+MR/va5R1KQ3KQ88SrUY
PsSNewBfhPxOLLsnerpr/rOD80vK1Yae1tJ5+d0N/kVjwi/A7NJzHFOTEk/1X3+BOJej78WELpU2
CjxbLUxaWf/85f56CZ2Ny0TnZ0ssnta3z2jTQBZTxZqeN09adtNDJfznC/yqiEDl9OcrfLt7dtkZ
k6H93DVmGVe09vuFuqJaWNNov/LXhvrdFX95Xr5d8dtrUfbEh2Q2V9QO+ura2JnLlMcUMfga5DdX
XWqLfPu7e6V/14/Z36767eXo7dipLIOrmttmnxzmfbhfzc6b3y0yf/vxWGLw4aLFd38KNP70OtBb
jQ2t5EIJjRGwEOF0AU+yqvRdZLz98837dc/gQ/HiaYh2TcKKjW/rGShOzYpARCCIDt5sNgtjg9ft
KqEVcZVtP4g8IY/yMB6bU38EjnHjr63VP/8KvxQd/AauJknMQv+E2Pbb4xOkwmv8ef8P41cgz6D0
z1Hxu/Ltl33p50XIBHZnzesvebuRaQ5Q5iZATUDMe6obEil45WCiXUBs38rn5mR/2MDWdv+qb/4j
dMT/lQvxF5bEjfrM75rq87O5flP/DxAkWKn/dKdnQsVfEpq3b9Pb/+DzROrPGImfP/S/ORJMSuBB
4DGzye90eY3/xZEw/5CoXT2PcYWGwMPimfg3R0L/Az8fHWzH4VnR2Rf/D0dC/4NjwLySo7q0dbaw
/4Qj8d+i2j/vShZ2NN20qODQLnOlbyVFXtOH8BXTHOm05iZgUr2mKgBEAA3u4HHeAwBELkvnz5m3
iaS1NZI0m5a2cS/AfSHOmJsaCZCoOF7LyoAabqEJSO1mr1T4rsvPoG03+GZXQAeXQ0LzSHd3uVXc
2F4GsjOn+AVeDUmJHI0cAbU5XsVj9BSCuOpro9zow1M2UL626i4wcYYoJXYq9HIyLvtkrWpyQJLR
of0yMPBBhnKdS/OropO1MFoGApNjEYyWm8R+6STixCE4HBpMS/bJ8lxO6i0PK3fVYCZdQF/014M7
Z9br2acn4+cBVhN0LwjfOBjgL7KFR+TU01yriVBptXpp6+RiTg1HdOLamNd1VvJoepWAqjuY5haq
oNoVyrjtyZtKEhBdwTvrkDyTXMN35t67xb5hVmmSp9mQrKydowl1wbPKivrOS7d98D6Pdnx6RUiL
GRP5G6/rD1gHlwRTYjvLjJvc9mqP1rJTHRjQNI9RMIQngs2IUjMukQtonvQeawVk0l9nEVBn3SFg
sjhmcB4/u1r7LLyICbgaHPcQBw0dCEkBViQFcw6cULdjNgGcpUYrNj/flP+/aPxPfd7N/tdPbs6/
sDZ/WTT21dtfKDU///p/Lxe28YdhGHO5pOu8l5wy/r1cmOYfmsWhnELK9OaFgy3m38uF94cDoobj
F14YfnqWQ/8LOyMtfopjGf4yqDQOx/r/ZLmQaMn/WsXSGmDkzLrkzP8D7vrb2cdGz5JqWVis8wpI
UjPCUg56NTGPdUxyYDjDr+sqCA+Q7AN4Kb5WbcHvE5fBY7k1yxwcSCctkkQ6o7jHQFlirPOG3uxo
JgUGFY5eMyYLvPFq7LL2EiSOWrdFk9z0zIj2vvLGjaVP02mkSOG80FrVGXBy8jUOWviD1Opug1KB
VmmS2XRjhAvN2MM6jHRhl5sJCmQ/Z6ZRDf0ym3qo9nWerXzseS/ZFBrXbhki/sqb9IMRU3+GO2m4
yCamaFWORnnXN2QyWaHTI1gS3aUj12VTQsm9F9DdSGpA9UUIlj18BXqoo5dqLHop0CJL6zpQwnBO
DsEp7YZ+bjgPBQ2SZYigCN/i0PZNklHldEnzicmhm1j085lpyIExu1lTIlkZxD9wAR4B7WUjQGgn
uUzFU5AlhN7QvtfitRf7U7UZ3SkSz9pEWxNKTmZzZAu5nY/EIrnZBm6y/lbbsus2Infl3NIUFYMm
BuZOtG113y+XcuoJ4MTwnX4FuEn7hanpFUpgAAnaPQh4aYdLAZXR1RZTY9Y5uZLoVfpPs1Yh07cp
tEZ7FaIoAAlu1XFGWg1u2uSRsBBs8URsmiXH5hAqM3R9Q1GrxCoLxKLN4qrbuWaniLIHWIKPoAor
51RJrU93YZd1THmtrm5Mkuo08Tl6tVV18MNdoqXpTjVB4WzbEQLYlj6mSXZInwfWJtetZDobBGOA
IzFddySjMAJBekGGF9D1xoYKsWXhlAMKLmXFzO8XtWUVBijUyc80mtZDBzaODBkMxacAhFiESCxW
ACUH+pDtKs79aOBqMOyXde/kvlpEuIAdSAxlNb0Je/QEg9+6J40qMpF+POV5ars/GIsbkp73GGUu
tG/HS7RXn8GSuyIFlqarhT+c+IxKZqDV0WDUWf8y+XVF5J0VCuItSEROdhm0dFSFRMNV6lg3xRif
Bz8JLdK/SAN5YnzbdmsSgDztHoaTY3Cqz+O6+5zcLiX3u7GV2VzDE06JaGhsnfn4oqjCMk4gW3ea
8zFMQVkdplzHobmwq771bzLST6yj9Id8uIOXCtF81Wa6MdyOuizKDxwFDfkNKOLi9kOoQBY7MuhM
80rvhlPTM8atuqmxkjXhr3n5A1y9SZC5mWvxuMuxACH1E4WZ3qQeuKe3Oe1MLiSpxcCH6+LS9p2r
oIeKvLcfZh1O/0DYbQeENs2UcdWNblCvCYnoUXDWRYB+Zdl1SRsgCElQE72jEAUDwrhTF+5LR4u8
uGJgIG2UL2bZojnoK795cHmOeCqk25VzB1patM1FTOf6NoLsgQrPD0OnemOsr6SP5q3QzRMjZC0K
r2K79prwlCPoaZENOoQ81GLFdMMatdsSHYLIN6jN4h7SI5FWLfIaxliSHqsVpz20l5Cpgwk2WvXA
+htPBSQVVQYzUGtFkInXrPkEgfEcKYZKBDkl2jrsi/c+SjoSUtvEy22gfy1074TmfPtDBAQzfI6D
12r3mkW6ArzESYv1nSF5dwg7450Ot6FdGmAdgXkYKEeLUvZEY1fuyCKPjC+zRMfbUzcRf+akeb6P
SuFGN7ZjhvqhCYRtUgR1uXKHhdI0yeeuzTZhXiwGTY0CRKsLDF5qkTGzGeGBrMumY3zM0lElG45u
ApFEkjrqKShNMB4E9zXEZgWFvocnbUXaivaXG0C4reOB+2sXkvnLMATEsA1BWJt7x+KMtUl0gOi+
FcChRO47QFOUEsLhj6LLenE94jIDIZoaSZVf+bpWTIhcbcGqFaVOQJUGvchnXU6CJHHDZS29prvR
6sKJniZdY/Ee61qfIzyHvSMMaLGqH61gXykVD/tksgn4MXMQl2ujyyfxIOvBLg556REBtJCN0cpj
H08i32ZUAAjc6hoH3nVYjvHIllk5zgvEWw9JpCOsC7m1DIOCwSFee7Taxn3MfE1NL7Yos+FSmiZh
gj3Sg3Hfe7UMLo0LFnM/EV4A2bAyW2NX5rjPVllbafFjp1lq+ATVGBOBaCSDTXwm0EG+Z0Mm3U5H
Y9wRwzkJBItx68+7YTJ4TI1ZMYHmd0xT04XlNYnxZZjdpK+rhj15VxiQbW6KSCPkw/UA2jPX6Srr
iec6qK60MNbyg9mnHQnKUo/Iv1LAFG5CXxf63gQ5nDyjDQwAFNhxJIkawLs/Hfi1HQ0ycaRHRwvU
j72viygVBy3OlURwYIqRHPZeKXOJt0GYxKobqkOg6WYlcMihvolJpPlkhRHn0BCsun1ZOESco4Mk
E3jwP/0yJXijBAO7anMJp9IPES50OUtvH7pk1qCffYjQhKAoDTJjpYMHvgZjjiCxUemsobLHZl1L
EIoLLfXaGqA/o3qoOsa+7SxxGw/zm5CLsFrRVEkfjGAk5a2fzGA/BaF/GcqKRElr0nNwnSWzKRMQ
bTEP5qorr8z4orQSnm1UD/kb0TeZ3DrNVCyHVPYVZQtamryQzLGqnj5NLMkto3YjHk8IYqcWtgyB
GbSOExEsjDaHnAolzTXxiM09RHp3z+TVWQzksh14EouA3lxp3eUVqt4DedsElGsoWDyA6sWobZm3
p8esLInTGKla96lNnjniZTWrTBwitvg2SINKqwJ1n1/F2jUlRQ/GOa6MJxGYk1g75HrrgIZBnz+S
QOJpD7mZyZDjVTF+uaNuECnBG7oahk6/8DRliORiEZ3MfE6A1RqUzV1kP3vw2A/SktoJftXwYcl2
PFcmFNw0G+JryyCer4ETgvBhIpa+A/uxZsJrriAYeLvIjLvTICrAwBCUbQIHhHWInSLfydgcbyni
5Ek3QFezECJJSwboxYK0xnWbwUylgxTsWH/CJ4ebsrWdftgqS4dcN+fxpmbTbRPyojZ1mshNg3T7
ZCoP7YpNcCO5W5Yt4itNZBAe+IV2eh7IOyNiqE1iUC4vqknjQxWV7tkNPP/RAHJ+ZdRoaIY6AHds
uk659cfSus3V1IuLVfHfK3ZSn13DoqxunoowDDpi1bQB3H+QBgWMJ6OnQik8kdxODjG6y9Stgi/Q
+rziqda4BYwOXOYF4eNogNqxR7yXYp57H23zFNldu7GRgt/V7ML3oz1p7/0Ql9pqiq1w02J3Xqli
fve6THKrTfO2YPvb9l1qLDK3Zg7CznWlaAqI+8YwAqI+LTPZubHIV2Lop3URlgQ5Z5ZbEY1XAzaP
LW1TkLUIu2S0sKw2ZX+dtsrbDrYcXo1MkMdZzAJ3kvSytZ9k9QMyn6El6KKKiFBs3bcyy+qFn7jO
EZ9vvUIY/wGlslwwbGa0MI0oqHQm+xQx4bKphD0tKq3Pb8usKFb6aJhLI/VOEaqRrTRGvo0w+xRh
/qMsAmfbD9qwoo6JnwNTp4UY6cUNqrsahUjjfzmGsK7TUozrSpkzD6ugzc3SK1ZkRsdnvTPI6I5a
sYakrEgZauknZPF7VCbDzYRXWaeg8JytjcJylsV3+7by4PXoRYecq/B2pN9oqxT3xMIV/b05ZA9U
29k5UVpKBJdw9lhLUPPN8e2RIMvBKhFTkzxWVPGb7UHz97LiLkmwK5SNfyhHB6XM/ASgJ/60hPeK
UNQRj2qMCUsYGmYh5jDgoWxIbxs7Y9Fb1Su5O3vLCZfVnIkXkMNF0IrdbjLiU2QLh7Tudl3cP5aV
pza9ns1Rmb79TJeiItaKiF8zr+o7wUL0mop8Rgj7D6JS5NhneGowaxr3MuI3mkLlgNsNwl3iFdOl
taaErMdQPPiu4UPeJcm0htPGilmII2dp71gBwd6mTLbXdGBfyFu7Z8p7V+sJOJtA91amWWzcfK5M
4uEkcn/fT8nWLkWBVCD6QXFx8IX8MILusdc4TNnNXRgVl6ZwnmsqHlIKGtag54B/wKtpUnXkes3B
A2SqaPUFI8YSv85r4erveejdVintKJeYwsgPV0VgnmON33r6pHN1jnXvFE7DikPTiqVwVWHwwqZh
fcUxGfXmW5SUq4LtFgHMAZDCQ2a+x+G4QCt64YCPGvVp8pxnJ+/f41p7QCT3yssHwDld+hWLp9QX
RXA75qAK++c4HG6iIroMlXqmdAR5SRQOaWcLZyR21j+l/rFCuSWst5rlLpDwr+DBe6emftHd6kqJ
Ly/OSVM+Bw5hOurLyNxVSsm9Aaq0q/TrqsQN5DkH4X8k0bYkn8qxCuRNgunkWG5VSSSALcjqcJE6
Ah433Xala9AyRPYyaQMAcad9TVISt2r/oNt5sOaNvRpr8ZBk0Xks9bfcqYn0Mx91g9kcMbdnL/Wu
Y0NuBGejoE3eAIWXq9ws0q1lRulSEnbohOJc2dUFmt+BVZ11HNeCNCMO/djT0kzutUa/cfXgsSzG
lypG06c15TFuCR9svEe3Mk/lROSFqyH8br1srjfTN9vX3sKB3O/Ke+6TZN2yZllkXFeIeomqhNEu
l6DEFyrlYcNL2qX3kSr2Xb2tVY1bDBZf+2KHd7luLFTZcEY5a0O6yaSzmKbtiOUBo0ufG1g8nhNY
+Vh9iGosJF0C8BEkI7WjSz4haW6a88Mw6k1Guksl0cpBfUqaXVj7fFt3PrpEP0f7QsUTeG+ZxuHP
XAoiuGz7DZki/iOXNFWCiUMQS4Is9qk5k4AEq/ycklIymcA6xypblslXTg1Cq+bYVUQslOKgOn2j
FemqMu76kjtpnGvqj6R8H8pNre4750mJPda6O1qrR5aC1SQ/Gxne6VqFJ5OHOMzQOFP+JGWx9gWS
1PIrQk4Wxehq9GbIrwu3W/lJ69NUeDR6Pl+fwB1SIiLrkIg6HHv1SpgfJTIibgRK/RFIhKeavYiL
Sy93/ditm8FDK9eSWDftWjT3A0fWDnuO8h4SVFHcpBvidA5OjwWrD2E9CTTIhUDMVhacGgjySKMF
iRfJLMdGHAVVvT3oXbVxphwnXLz2Yy9ddvEDMQpr4e3N0PvhZcEIECnYdtMPa3rPEgwotqUudu33
Dzab9g2n6XWgX8fpNuhAu48xla5bS8LIdIDiAoL5MaJ+AYX1REqrZaiL3mNNaT30YfIgIdDLpsN7
+SPIv0gg2FCYr8oQQbxGol0Tn5JhryMjt4dxZ7ZnYJjzugbB1iETlX0NtGcyppcxCNa62+2SutMX
3UBqhYxXQVvvwfFz+Ea6PvXhWiZz0nyymFp9MbCUFBE05ypB91dIJMg14cxY9ytnqxU16rvR/FKz
jwkkvMbGrxnFpavtta90tSyJF8mr8aEJ2Xt5a6LA3HDwZHkQq5HVw5T1nmC9ZBG0zRcdJpRVwZWF
PFaEz1nfvY8lA89Q3TSht27rq3RqF5RjyLH0TWgYj0bOAMH40mWHNgGau6OCi01Qio6/KtJsfHTl
fcZRZTnJglCi0piLjY9S3LZ0MFITQwmNfqxg5cYvMDWGo4uryABWJ9WBJXbLr7yofOM2RlA/pPsq
yr2lmM19eEgwk8psQs5M2idJ80LDVte0YNLas6bIW57apWiICXADSi273fppjco+fRuycRFV2mb2
XNEvIYGmt1apjHaZ11/Hg7spCvsG26RD9jUhq8WM5umA/ZOwAdK+8smNlgPU/mlPBbODP3pyY3ZC
9iOD6MWBnWiEv0GX1fMYgjsEFDlqCrFkcGrXig32MlI2G38jLbLzihccKTdeSSjjwGcS5hXjguuK
FARDRQSZlUfMwOt25EEdawT+qeKOk1+61MigD0v30UvvQkkMRqLWPeMFLe03jpFTxHvNUmvWRjNv
3MxOEnLA02xVU5IEwjvHOYWbjQs4DjZ+532YDVSN5sbtZp/loccmknrkokQMQDJnSYZHH1IIh48J
uTuTQUlrvNvubUn2kbELEWvGdrdujU8A+5bm0De46wLjOPHFGkrfktNFF+NuNj9yVMraU53r68I5
V/Gpgk2FUjBAKV0D7bepPRrQLC6dbNVd6uKj6x/0EfdEWhyS7rkmF9Kt1vRx1sI+1nM8U1AsLN5O
I0ioqoL1NKiVzddnaYCWOa25QrtVvOGF23xmlbkLnfxIJ/+o282V1g6HvooONQ+Bkt7RDwlj5+/j
m72LxvZJhFQgdXRQFaHrGcS3QK0bJ173/IiRbTFPrKzJvSbPbxtXIEKUsw09tTPDHNvbnPOY3gQl
ATu5vFJ6fmcn4Ts9t3NGvq/TkclSegRqafhhutQ5R9X4iLwi47tgUarDp4ntIyI3aqHPOFgXy3U7
baIh2HnlY966T51PfnoxOrfVIO/jaLgKLX6yD7sQ+2JA2WCQuqkPIJmbR4c+jRtOOyn9nq/n7r9I
O6/luJFsXT8RIuDNbcGUoRdJUdJNhkQ14b3H0+8Pmn2iSZCH1b1nbjpiuoNZADJXLvMb2TT2I04J
8Neu5FxAUXUaCt+Jx+/cTv6ONu1F7jR/QYhSuPgazH0poBy1vhtM6aEs+yvTKW/lWb2R9H4/Vt0l
8PS7hlIsF85en1NPN7CMFv0xHx3QRLJXqtwW0zA9JVL6o0qwhiVVpIfwBPH2PjEEzC58Nvuuc0Vn
a7u6wbxuhN3l/EpEjPp7Q4X0jZQl6CCdiEyiT6p3nq30F3GeXQyw7rCf8loVFzZBPx0zFAyaWfRg
sHvUsUKoFnyafA+KPUgG/QE/qfvQwBzCplG8Wu8NcOO1KxpQJDFjfGvFyuOiy/ezoXzVEJf0MU10
Uzv8iQ3MpVrrx7TRLvPIwBWLHESM11UPhdHOSCfq7ItqTTgGKkYOrdbAccrC2UdeENnKJF+tY6Z8
yiOlFm7q8b4zg3qqLhxKdmqzIqyOkt3AV0CFcu49jL8njc6sEUEKzSy8O74tBbcoPsZk3xyllhsX
b4zByJ+KiYEhNcMTtly/nJAxboyQObBuq2/vQbkfpAXT2bHyHfhoj3qCxy0MClD4OMHTJv2Wl/oD
NmjfcMa8GRGO0xsijiP0RwgCz93UX+eIAQDuhshPw31pruYSgwMHhcZovObN75UWKqozcavEO40B
g0mlUskOWpXWsKvb5bvEd5JzbQ89/naU+qBPystpaPZRD523+jZxsVaqdoCgcecoabVrmugoYmZZ
6tAj/RneDA5qoqnTInVQTkd17hBeHgrzVut0sFVy1DzqlfIzHuobGEs3baRcLgq0lKIF3Y9/mPQb
5q/XLzVqnn5l4jDDFGqK7kZtgteYfB+xdzGyn1gcQJIf9+m4Cka3Hl4sJAvYHcQFqH+u9fzKMh+4
Fz1trK6sOvc1kCxyq+9LrMOL8SaP6tvOZk9Xyz6Fzp1KuI1N62CodkFyBtzulHDVXWg/l43mGZXs
haV+XSbdVQyFt6AkwTHWZfDjT9Z8M+vhxWhBPVg0jnlvHUpTAu1p5Rdge7wC6qmNNmkk+psGMHzc
GuTsE+hPyaU1+GzMv+R6uXHs9n6WxAMlND5w9Q3VNc0xx5vkmfYnTe7YcsOIYG/DkqiWx97oriU4
BnLW418kPyxLfMzD6SW3TpYk/LJDVRQKqNlZJ9iWuLExi0rqxxyR/11Ok8ad1OKvDDi3MZRPuPJy
kwynBNx4lmIh16WneNRemnrea1wtan2spd5tY6ZqJuGiRyC7GGW82ooAQA16FEe9QW/Dwr8chnSh
NeQd5NSWwNqmgmTVXoLzAK/QU7l7lLeT0fkZOq1q7gEHPPVmB60CIk9TeXODkxg8k5KSPrbwChyz
G0XF9pf6aVAyktbLKmmCrMe8zcaUZjYD7LyvoiQ5rFoELa5iWMJ71jL/7jT9uHY9leKblXyLEMdg
6rinIeu28nVeQSMoyOLwFaR8F86TE+3FkLtZ2blqgQ0DUXlmyw9xRE45nLBvQxsbMv+CiHZ9N3FF
KGgOYp3lUnYFqSFDOJPM79C9fNHz4GgYU10qWELKorgWirjRrMhvHH+KMITkd8sLNmlwu4Y6u6DJ
cmMOxtXAKk4l6LpgyAX6S6T1qdblvUhGP+yl/TgjLK0VCHuQYJUIonbKLprp3y4U312KkHYYD0Gn
9yregi99LLslZVnRGq6W0PaESSV35cGB7xw38FkchqI5dGl18dk2x1JH/O8uwYBq+B2lP+g4kiDf
Klbu9vpNZB2odagVjxWN2Fk/NP1lSSZo0g+3Ybs7GOiNpRdVsIEgTKNFD7XDq6G4KVV4W8I6Cck0
4sRN5mMO+VzTYaGNLzG+5mmPsJal+grueh27HC8xV05p/9oSBCwE6runuv6ZNn/VdD/DmhgnY8mt
P5QOfrIO+BQmUEVrB7V+saiahxE95TCXLFeNGv4KnR9y+uwYL5KxTwj9Fs0evZWu4iw52PnRKHyl
04j2cIurqrxtcz3o7L/SGU9fRUFl4EDD5JKJ4cXi5H4lp2ttcKuLZ2FmgV1FXhral8KZLk24ezVU
QBy9FJQaUGdq528WeghlXB3B7zJbwzSTgdTyrDKXaqaZkLGW1bZXw0up48e2pR0v+3He+iNJQhMK
v4vDwFBpbub4JJnTBY5MzcAwHSCBNcKOYs4BH8nKwQ+lBBSs8az+QrXu6Ajn1U+hZsdsGg9MCnDd
hFZm1jcRf61JTQ+FJ9RTxKlaHQkL+SKt4n0hpwECWqcyMrAB1E9pouzGnq1IlVArTEwNNChUHZtc
siqMbclOT4Ymjkndulms+r0YfGmxrjW99as5P80KGnddEuBuvu8w9ltsr//z2BehKbz1TCvFU2Kq
l7nxI6ImaFqViHDTQwtkyFxX/YU103SVU441iOXbJLUA8OBfl9O1Kqa2uGBc+z2XsFcu6/D7pJcP
2dwAIRjan5opuOZLWIxxvTQ7GT8tG+mq1TBVj41LDIx0z8a6GKGNNuPI4hatOSh4GIp6n2OkRCrd
fpmyrLk0izIOpphu5JwAGGwcCh2jkX8quFsqdn4RqgsMv3Hu/WoBTrCk6ZW6WD+JIG4+VKdOk7ls
7FnnWFUL0CHMlbUaOm8c9bavIdJKdgjwuVCo4kmW8KnVRIKdao5EphlewUP64RQcuL6BFqSps4EQ
l8KFo/ZMikslFgeqwfZBjG1kwZ7Kovp6wpsLGqWWw+FXSlhEbi3pGIGp1aLd53C/Hhe5NP+aIArU
oKfSqLSvctXe0bj9OTCoaSwTmzW2VEj6XldE1yVdjnRWvjpgWA5j6rw4Oa3NsCZ0YbRc0JrG9ulO
nuo1I//eUCPmk7hDGsRLgDHMsnk3qrQQoumkL01N68j0xhBEtSR/iTTrVIzDCV9arta4C4SG8g1j
wOsktPzWXh6UeL7HPeUo9dlzVOnPTtU+m70TwMe5ievoUmvWXvLwu0lfphnT5Hy4Qqkk4W+0folx
8xeZkiC1y2BR9KCCPcrEmcox9MDABOgGoVW0fsBjoo+g2tKnqv0OBuVGdOHl2NcXaaMyTJ4uxjl9
DpfqjgHe2rKUvip0+oWDHkEEAW2KjAclHGTksOmraXKOqXjltWF/JYdRMJrzE+Jf9PJRBc+NDpp1
e2hg6VlG7oEZAioxHDCT9XESCOZ8uBmJDei3YAyvHSAHPNEbDb0ir5/MqsBpPF91P8yBxp1kDAEt
GE6bgGwoA/nYScXA9WSOqJVbNOIiCXZ/5UX8m7pEgMHEfSoC2NEiJ5QM3QHz5BPTaHe0kTONUIzB
cEnY31SR+H0cfTH13EcGxk2yeI/PbLB0/NrspZPI6iSyLf4vtav2TFR5Sptw5dxIWh4sE3qoIvM0
o79Sav0WwIEbj9HFXMa46NEcV/XVPdclGPoRw15BHm7gshFl6R2GvgecpE+KlDIBt3bW8GvJET2Z
K2Zuy+iq8YQzdMgdHSkg5s1VHCr8MSzGAUol6vrRpSoX3+mcXttx5OJh6lUNo6Q+od9q3BQrjxzm
/albvXi4zTWzIBqZQaxOe9GHPr66zK8T10okXOceeFl+pMg3M2QaI08vFDi3+ygzX+hB0wWSut8m
js5ZnPpmNtwhFDAdo5oJJLf6lzFtAy6lH7RBTo5a4aHn2A8Vh5G2gPEoRzVDydKcQX9JI26TUcFo
X1IlPL/V/sFUU/FtsowWqqeqXcf0xPylUoy7UM6N70sSh3sGe+vkxcUZ2QM3lFzOiY0qyVx1dxRf
N2Ipxx9dFzu3UmMlD1Ki4hCdZCX93mnPjB0tj1njpl86TxK04QZNmd0844UNc/KrFYzJ4sUvZPUa
pvulaYQdjR9tmaDw2z36Ntq4mkyj1RWOWYyTdZZN14hc6NBBR7JuXf02Mpv2hqWRvdlpLkFgZF/V
cjB3WQjlksIzR0K/RzomSAijo9t16MTshDyIoyrP061VxuFpcqbyaLWNuEwasz/YGs2wbCKkCOlL
zvQc92Kt2c/1+FgXSZa7pkYzVRSCkYBJaagIAqA25v2qXPM8Yk54CLP8KVeFgIs0Dt44NOSCoX6z
aGLYq0vf7mHkp0So7D7sREnl3lpePuNt3q7mzV2OllBU12C/QqX6aWmzcjJsMf90DJQq+mkE5xTm
f/VqXrq6I35pZtPs89HQ7ho0QG/rDEaYpPUvSgoIZXFAkBpFpdDWbq2LWZWAp2mj/FjOuHwnpfky
d2SdHZvSGwwtfwKWNd/xkwX9CUyJFT3t90BVNPA3zQ8mV+Azwp5bndZyie5NL5/KtqH/p05MzEG8
lH7cZupVnWj1zbIkZPVGbFV0Y5rEB6JFwypRHS8iSQvitHwxhKj8TAkxXxX9b8TZgB1nVv1YUcgZ
yHrdyhboIQ8LQtsrBTVPFxqML6QcGw810cKjBcjoyqq0W9kkm6/nhWJKtq0v9kD2OtjjBWOtJkBn
jUrXNi+xab6UdRNBjyLUqy9kkD0WCSCK4ry/Z95veL0K9zvFl3SfJWvlI80NnRYlfwyxVr1eDHb7
ZGd8klFHE9BERUXUa6ZlRd8rJ7Iupc7M4V0vwKdDfMvHxerlQKp7dJymVgMYyRxmRw2leUvtlDdL
qUFr7cwu/15Z4b0Ek4LUJ+3rvdGYDmeqfGJOIwVZl8EsqPXCB3ytXyfVkvmT3Cy+0Rv2ro/JuusO
//VwLGp6yBYaX7agv2hP3NpcF3w+A9xIjCTbae4Luz4YVbzckUOgRoay4JBeGB22wDs9yeYyUOJC
e6SHWEzoT9dpWRAf9doC2h2HeUPrEJUBqhSY2th750OWoNfGLNKPRKws6FilBsWyPVozTM9hHNds
2Gxr/Tf6CLNypYPorq9qzIkAqpKiSV9bMDbJ47zw35xkNQXHuhuGiNOJDycjfIbUI4lxHndqeoe1
Eupb9uBEjHHx70OYaWCIod2At5o6v5HnVL+xYDGjmoSFbB8A9+jtaz1P1fg+y/E4oAocVrElmmsE
iLps5lOBzyrOaSCv0E/UZZoE2mDQRc3t5antulZBIQuZlhNwkApjbbkoZl9WWuOylHMw96omS26U
j80vbERyN3Hil0oQ2YLSTtQv8GKaGxoX+gGom7RPS5QydM0Ir1rHzMgdogW2iEGu1SYL9VY01W4R
NvK9DJprl6FKUOzkRo5/hF2R3pGfFCdLR+mQ0BsxczKMfYaJ8D6JGf/NemXjf2VIPppmtEtmdKSo
B9Jaxw28TNY+Yh1IWgg/O1vImVLqcMV2VKQQF/rleh+ScTUFCIHMYteVhoobFUbKea5Wgdlp6YsV
Tdqhl20coUPgutxEGETnmj3/1U/KgMoFPPsvHenond1mZJ5VOJ9mmxYjEjoVhb1UKk+pXERHRYtI
eNnJqS93BWp0ix0mV0o6TB7IL532NKbdPspJUU7/rMuER94FFF/LKOkSarPHPhEMsEGlkjJgKJWn
1HZWvMC2FxE4R9B5wNOq33OJkkNupfoDXujZ7ZIUz2oTG76BkAlSLdzXIISjQJe5ecxixD93jBuG
iU32ZcBFjNx4PKHNrAbgfRdPj7KaIeP4yzFp5hgmOkwDMdANK9KYSGjKda6nkRdKqn6TFw3i0QTR
gxyZKNray2ozbzKmj83voeYsvp13NGYJTR4jJ65oJ8xvJw3xN5u4fsGYbLH9CLPtfVOYX9NqQk8x
keNvuMM0ntEXDz0Fw84Q5P6xyY8bhvp3v8jtA07A0wWCiQ9l1KTI4FgdDb2GYwoSe0wCGps5wla0
OHGz30mVFXsF6fMgJyddqXG1ZvrfH/IwuwNpi5rRLDvKi1g6ZY+a2LdKA9DZTAITHMfAQDETANJT
ATQaAIF46nIpvmcz7o15vfq6BAHvKEOvp3R+jvqMCBq3iFLGM2ptaRbUOZ5pkoAgmQsV4TuK/FrD
XNjsydQp93lQgy8edpHtcw2DPov05NhO8DVEpqY9B6ZWvs5GF7ot2vL7lJDgaSkdtaW7s+f0K+5Z
iV8p82Nvj+GdVMaoJoHYT/wU6akVVYR60qW5SpMNq3yqropvougRaagVfN61R13PkF5oNHqz4AO6
BD1Hxh7uaESjX0763ZTn47EtIv0XjKLm0IrcfraABMd0LhHikCbroRuiAZU/S+924D7R1ieiuqGT
VzepzSg3V3tAC0szLbeJoG3UjMLYL8J8sZJGwcBNNpmy951ba6n+Ncy6/KiFkGVsbQDzL/eydQey
L/4NVupnTnlF8W9H3QtaY+PVHCM8Iqy4D1pwgjsj0+8lqaH6Al9c4b7cgm0DZJ0jQzUyxUPoblC+
YpJceSX2qAyFgIR4kmkwXc8cmQfulc7w6zbFYF6SET+puHi/RmE4hMcxHNmWiRlW32hXFQfFhnfD
IPPWns3fE6I0tEwG/VbMM92aUv2ZK8KmUgDj6eJIiFYWsy87QuEjZhK8QFm4SLolQeREtTMvYaqw
hwmvrIkdUqf2KiizswtErLJCY2BQ31bLwPsLuy+lKhtPyzJZVE9KSzdqkfpfXafIR0kvq8tOH+s7
XemyQMuKaa+14AFmNatOpiyUndIk064BlusJqULaJzMAFdjSb2nq0Meus8yFtnWjLPPk25F+1eFf
5iIb5OB80skIwyQQ43ulApbY0SZPleJ5oNTfgfW7WXqh+JithyfNqpFcEMjXmrQQPKUAGU+YujJ6
UNvCvK4re/FmDLs5UZF50Jr6IYrtkz1n7UOKwpeflKiCIcQ7B/0sxbsE0P7TMgs6Xm0xvYiiYLhd
GngUYj6KSXeIu4/Rrh3gWf7Vd2zfKpfwKpbHF53y89DY2k9uCeOWClsNzEifLpUOZTjQQcVB1ABY
UT9LizDgaGYnUErUYrVtA06R6T2gPuhpCmmsVQpGQMOaQqO65ZdDjGBKTzJQ56pyFO2AZlrWMPmI
oUw+JsXaRxnNuPX7cOZE2epJSsHAE/A0kP3l7E8Aqr/Nls1/B8OFnE4TEoONmNbeIZUa80oiiyDX
AKbym2HD0zR1KYCVhDb53AJAnqOSEWyZgyribJXm8xxbs4/fGaBgYtJ9tpgXsMTkHUqlob5PEgcd
s1KLv/SzzFhd6013hKVxqrU2ZXbAjWJJVUfUUBN3UZSXPksNqAYGlmTlsnhdRwOJ/o2I0H6qfk1D
z6/Ry7DeTXYpM8Ca5fwa7cH71ZHzyo7RAGsRcbidZpstjg4iMIeqlpr7CRnErzSxe1chqUUq3Rnd
WgjQNpOkUG4ro3bVVs6z3cvcrElcIvAUgj0eVPUvw1J0BIHA5SMeJfIrk0N1X+MEtoONANe/7n6i
VxW5mtzctPZ0GanTI0JvjzFiMN/RgRTPEeR91GEVCWaHWEV+s6k6zHpD6QKBHxGEiSarSkGyzmOM
NkgHR8KEM54fJK1s0JAc0sAS2Bm4mVAfemvo/NLBvXIS3yvTuJeW5IUuGE/U6XdLZT/XLRdNON7S
zcb5LVHVkbIhBFKlZAtghTKS49/UtzXI/7I16JJTLP5i8qX9aMtIebTCMr1BrgzlYA0Ipl3Zod/N
ogn6MTSeqroVx6aWqKYHEX2tOrntuQwloWHbmaQyQUYfDmULwR1Z7c6qU8oeIMqj5Ohf1HZF4qth
euQHUYPPSNPo/5JvDjp4pXRBHjZWVVFnqxjiYNsWMoURXu+a+8lTvOKGvkv6GO4RuBvxeUz8KDr1
F+0h/PWK/Xb7H7bpa78xdUPff7f0RnfGtHJtmkpdeJXHitfr4uVpeZpCXvph3K/C/M3FKk3m4ivi
hfieQpi4JCkZL+qLz3/LH/2QV4TYd78FAt5rmQahOYOlK1bmx0h7LIW+y0YAWnRoavjjdXedLqvm
dEPnCilQ66g6/2FF/n/N187+gA1VvOqErBloWfsj1j671bqI5sZuFVRZ9TeKK4kd+fkzf/T6HQ3W
uK6ZoAjlDec/BTel1sqE8k13auDDZeq/NQX481ZfL7FS11+x/YtOTisTtpCv77Wg3ed7U7bdxl/8
zHeOWccYRj18/lDrX9x+R4w2YVCvliMImbxdEdo1kSTUhEd2GHuLU6p7LBmtg5zH2q6E5+N/vt6G
4f+/T/j3ehtiJIkC+paWITyVcgTHK+BBNvLhz5+vsrWVe7fMhq89xVJhDdAFvdrvvMVzgvwuPEnX
+hHEr3nj7MFqgUfYIct/fc5YZSucsl37j3bEq484z05ZziZHo/XNU/hz8UwXo8/VpV7G4mq+oCV7
3qHm7Kqb4NDW1B+QkxEx36GA7RbeMr5Ifu0pLgLVIHqBT/UeLPBz1jh/XGk2OwgXBHj5pg7f3nI2
X7RFfS2UGqLS6hc/IHmHrDUqKS+hw49IPAdIJ838Xf4g5ntUZl2mTcezrijraf/sR2y+tyx3OGEj
VEo0wLTeVXaNccwx3l1tUczyKJ21t1PeRwPElQwcfhGRUCzjnXMfwnzRkPHY5YxY5C49jFdVsBy4
1j0UlKm2dtJZDaD3h/XtmpvwsJRdWUJGFl6ioOUtJi/CakbgrkGCcOYAvX+hb5faxIUK3aOyKxzh
rTYz5ZfpN8Ac5IawXSmZL/+DZzv3PjfbCFsJOU4yiQUlP8qRjknOiYt8/MlMbm4NXTiVf76Ndajm
SWWh8foQli0vcqZbf9Sh7HvGgjWCDqgRuliunomw69Z7uzV5k69W3Xw0ADH9DPYdd5f9dLlKto2B
GuiHcxJj7xjnimxYQPdNHOkslDQ2y8i5msaYhguPvtipgHTVoJyuDlzGEfo3rXzGPmqrRYdM0tv1
NhskL0qaoy2PtZqu1D8Yf7smGjhIed6f0/N6/+EQK+KJuHpNBfGrrTlcoteK1JAkEs1R+aH++4pG
oSf5LaqoF6tfznlj7Xf31GbJTX4T0/6SFRhwnrbkd3k8ulbuhDs0Ic6cs/XvvNkd6zo6mZKO3+Mq
D/d2TxZFi+xlJxz25OhrCCZplR+7TNhxMkuYEnifr/fhY71abhMnJ723xinrBbcDILgIX+SvlRn3
P7Cv+PVfrbTNk6M8GdUo4QVW5Q1aAJ4zxq6cp2fi1LvDtb4+gxKQWKzALd48TyY3Uajko/CatLia
BVzrpjTdoQU5yRgHrMO8fC3x43ie00g/ff6Ef47U9tuZMhoTCIcpfMQ1pL266ON8tPoqWXOnU2Ef
ojxADj6gB+/DGPFXDf4dGMZuD/rtzFNvFSg5DChCvVp5E8lSeLZJjqGTN5/su8zZDxiOeKBQyDHA
GtNx2iunxUcp7XTWJeujHUTWyX7V1pOIUsabh86QrkmjgrPoaffOPWRwtAZ8og7GAW56iVKuLx+M
45k3vf7R92/670U3p3FSjLkTNYtmR+fbai4o94jQiV3HyZf/rfLd/77dv1db78ZX31VNgL3WPVf7
eiZNN/ad4lBLtG3wrdlZlovsuFsGlPdgd8886Efh4PXb3Wypuc3p4Sk8aOvD+UPkz76dvyO27Sq8
ViGf20fn3utmHy2JYybFzHL6Hni5Px2UH9of08b4/uzGWd/aZ99wc0HVYjDbQmLPdsESGEEWDAcT
l27EPdFmxOLz6fNXuf65z5bb3E9SiH5AnPMR+1S6Fh29zxDfgCkHYnTmgv+jhLhdylH4nyxzQxnm
5qOhjd4kZRcRVHWoT7Vz6QBL2DEvIvd28FIJ4RrOpiTvOqunFdMr6QnbnAPqsvt+xCMMJ4q/HI3z
Ss9TlSLPbL4jXiDcttL6YEJ1WUZtuOhlLwH7O+Au0U14sMpMTyHvq6r6DAd6n1UhLvF4Mx1mS58e
6V2gtAx950xY/+i1wl1e014sytDBfXs2wsIMEVWJCeuZBaMHKFuCwid49tOsLWeaDOt7e/9e/15r
s2OgGxmdgsEzBN4k3CWGOl93k6SdCS7vEyeHgcjfq2w2SoLICVIAfD2nKx4mJXJl9X6cKl8NcR0E
VPL5tnzftyB089oUUIDrzaVvbqxuboBoCnO98Muvso8jwb4dd40v7VEo7XaW99+tt72HS9qUhgl1
gPXEnoKMVvA9tki+5s+HZqBNGvyXC24uiGpZ0LfW/2Q0GrdhFBjJXe1NPiU34xaGFOcW/PAD/v1G
jTWmvgrX81wYiBetoIjn5MEIqmB1zdauJbrXibv63arejPnALv8ln5G4/egufPUtV2m61yvHsKe4
J1jZShXPmaK9BLudbPXMN3zf+Hu7Z7Ye7rRYzREzAuy7PNkNyi/Fw/wTFN6h3ieqH+8nd/ZmLn/S
YYr98oamKMCf3TlJ6A+Oo8LdqCGAZ8kO9//bp4USRWvVoUJLDX08WTDluliMZ77meqY3Zx4VHsNa
03wHKdb137/6mLYsAW6aF4GKUhJok3ENFOYLt9QxsuT95zv1g6/3ZqnNwS9NcAVGxFJJV3wzHaT4
2yH7pdX2mZD5vnxRV3d6C21NsiZkPDdHPp3laaoYV9G1lZDwQ2SSRoHjtl5mQll2GRO753sF7/sy
rIqU9urdjZQDWpdv3yRosXw0e1bFQMsVe80br4zF6x/bCQDxfjVMxq0JoA44Ox+IAQ7D3r8OrX9+
grUKFiNEYmxbQ4PMUA/ZEC5GZv64D0VYt5b5LVOpBLjdVF9mslKfyWnefdXNmpuXHRqIao2Cx0ZA
6kdUfY3lJ1FqN59vnT89vDfbVF2PAsqSjPYdxgCbIJcUqJAVqUNCKrU7y+muRNrtRxOfzKq96kc9
sPv5WxFyyWf9mXRjrQjfLQ06zLIV2TLQaH77XfEVcoAE2chaGIxCRziyuKKQeAw6vLymUw2vjjss
iau+O3N3vTubqO3ZhmlzPh3jj0je27MZ52hu4d3ijZD1dkO+/I5npz8x2gO9qvXnWsUfLUeFoePT
jngNInpvH9Qo+l4uQbt5OZCQIZlWs0VAaZIMaxIUcv9vwwFP93q5zcaZUCNT55TBDg7V2uDWS4tb
SkXh7ngGUNPqTFB/v09ZDioM+SIceSLD26fTVE2Nl1xQPCKShmLobjF+mcDtz2zU9VdvdsubZdaf
8SqeGqnV5gBx1z6eQls4xgXWxaoTUMX/uy6Yox0TNw3GX+L6bKH6LulXFXSPLAgHBsrlurmJsShP
qEmHmSfZx+xjFVlHdz1jjbUVns2PWBv+g87sR2sS8GyLjgCmZM7mkfME8aUhpdAADt3v0RjRvJDm
Jfo0zR3h1zsfa7ey14wESeReLbm5tRBvyRQ9ZMn2ZO8dMngqtzXAQ6z6Z9H9g7NBBGCT6DaXJfXo
28+ad5M+Sxlbs5GjqPfNykZAp9cwtvESvAax1+2gBpzZTO8SgPUpXy26iTwS2ibl3IZ0+qe/JPu+
Ad17Zrd+8Ok46rJlm5oDjkreHAqla3FtE6ywdp3xvHRL8BlQ6d3eW9sZVnl5trf4wZt8s+Rmt7Sh
2sWVwpJdMAXrSNXp77NA8htfDSZxGf5Gcf4qDM6ejA9e5pt1N1tGmcC5xhIUtc4DRnmaPOiwUD0Y
3o4BnDC8YvyztcD6gTbBgDV1SkKNsMPA7+2uEfo8x3XFs9a+TcMI3CpIOpoLZgDRRvE//5gfRB6D
Iofog2kJZh7q28VUoC0I53AmLGGDCv+9mNdD6vwAKY+rp4on9gJFXDuz6Pu2tKoYJvL5muaQCKh/
ZP5fxbs5ntPOZsTI4XeeVT88oQWCoDGGLMANvc+fcCuYzrHX0Ow3LWPt/zEU3kS3MLURJM0oHeF5
snNaBCOPEtrIq9IeJZ2zXw9/cbVUu3pKkKFHXljeQe5ZBv/sflpf59tvS0mvAKni/GBp8qeGePXg
pK2lQO8AA1isnXbhod3DYn7oXvQAIuX5jtz7k6qpuoJFnUov0GCY8vbrTrozmnpN6TO60QM3i19j
7rHsIYkE6g5LD/fzV/3+tDCwUdiyMuK+2N9sAoOu4JBroA7vIWLm2hiOSb/+uwU2RyMbQN9LWGJ4
fb64PSCtMvn5+QrvJ7Rc6a+fYXPie3pHedJa6ytTAmlXn/C5QnaF5tufXibE3+b/1CveLLvZpAkw
/QhxtPVEcAXfaLkLdxhjBnrFI8aRO+20qvnjOwiI41x0Xf/2dlOaqqw5pu4oQJk2b3XG9owaGZ5i
qzwYs+6byABGhXrSxmIXR9/PvOCPVrNk1abQYOJmbGcpJlhFhCdI/deRFMgfFA6y+rSOgWUqnSU6
aSbuHaUXe9njuVigfbRDKYuZvNmKQsWz2aGwHoGBhyw+uvoJVKcM8GD0syWwIq9BXGiHtLsLWo63
fh2fYGHspYIrTdzDIDpkpwJthNU6pvNn8Mj/aHr8vvXETrAxPOC0mg4D+83X6BG3obYnRKy/bDmi
tIKZk3ov7TO//3XuhZxdbbPdValARE1ltfUuhxX7Z89p1xbYi+zHuSHrBxnY22fb7HJbxNbUaX/C
X3UElMWMQD9qV6sfTx6Mh/xMuPjo6dakj2KeaxQ00OZdLi07Pp8JSPnL6COA6iKCE3nqcf5W3naP
yrmt/cHuerPc5mWKHC1rRPEoRXbli+yujbXYl8ddepneLn/9g4z2g+vkzYKb9zkgXtagGLkuiGHV
LXLBBywFgbdNj+e9jT56OrwfbIekD/eR7aVtTEpKLU1kVHPYvuVjKY6fh4b3uYimvV5gfdpXlyO2
0iPiRiPXxx6Juj8zeMjd+7O78MMHUbEvUphTK8jQv11HR069HtRkxcIMnsquUHvG1EgRMKtafkAq
oFD2Pn+0c0uuF/WrR0uNru1QU3a8Cjm9Lv1WtY+fL7Du5E0MRyz/72daf8CrBSTYPmkFtg7v2iez
eTToWivz7vM1PmiR8YFeLbI9Thmytdhp/+fFLR4s/PVijN35Gwgx7JboZbRnpgsfhYw3a27OlDMt
3RhpPBhCfMOuCqaLtc6Y/AyQUoWD1zmk1Ae56duH3JypGI/XcFgfckX3waiPguKp9vCb8+fFO3f1
bj8bx4iZhmrozGlsjQbD28+mCANjb1VYSK6atwCkGy+um2tdG54+/3Tn1tkkgpquhEaqSpandPCM
pVlKT5JT5fCPnHNbff0gr3fin0dC1VynmHBs7tm3j9RLuJ9pXMFegqgmdNs+upAiOCZ6OJ1ECwv5
8yc7t9zmMDew0tR24Q0yPESW/86wv6Gnc5GVX/71OkB26I5QKNmqvc0cmsjqu1zYFt6y5Ai4vcyi
3cOFcZdEOde33DYPeYWrzRhdA+wjCYmbc6bDsxa2Gqo4CaCUY4ESwnmmm49TqIMt1S5V1OwLFPOQ
FDiYMWgGMhlNXtykfi5LSDiG/qVCozB3iuDzl7ANY4wTGJ+utT82ietV/vbb6vacdxJO8Z5kW1ed
I52k+vH/sALOPpaDPDvK6pvPqSy59T+kndly5EaStV+lre/RP/ZlbHoukMiVZBVZrE26gdUm7PuO
p/+/oDStTGQaodKoTbIuS7I8I8IjwsP9+Dk0oKiKN5U6PXw0ZyPrOhjTnKycyFeB/stYziwtxpKz
1t3cWujVPEidGz6aG7hxtt+Mp2QPfetn8Mmreo/Xu5BaiYh7ievQN1miv2bWDSFIWfU6mX7JTcKR
DaEjuN4e/srcHtaGKCbrcitSCCIVBADSMUhBiQv37FJAPIK2z5EhVttpQyvpJn5r3087bRvtgt3q
wXnDObgcHDY9TkLOe7Hx9ajKNSNq6GJ86LbGTjlkG+WNtqdyknmH4bD2ll4zt/CUIaSbBkgrXS1W
f5wg1DDC/eu+eHX34CIXI1q4SGhCVk/rrObZsOLZe39fknJCLF3aaXAybXmj7NbA5TdchCIphSAb
RRoFsZvLJZs0WYdNKLY9qVDrzWQp3ftKpbOwK7r557caT3R2msrlAzpqsV5J78/6DLu/pwWy0GXv
tG3VczG8Pok3B3RmZbFMVSPZ1ZxrljcqkL7s86qlBzGEuF/ZyyrdMa9be6nSLVz+YlCL+dOyLjNk
eFJp/Jh3s5dt0Wip33bv4PbfB3vIOEkuQwBJmxsKVKO7hp+55ZTncyo+P9txbazSGsT71kNgGnLF
UorvA2uOVi6Im3OKCC91JbF2qvj8zApQuizKOwluCPiSpw5qV7i5pKDfrkzmjfMDtOOfdhaxVwzv
UgilqQjItV1iPYuSvX3fbvWdgVb1emAuFudq8c7sLaKhMtGius6J9UTuhTd4tgWZ/m4uQQfIZOk3
wa6P3ZUxrtlcREYUJ1L6v3jVxDVle3Wb73zP35lv6WvzMpIQa+HRVRAtDhVTRWLF0LlBQWhfLl4V
NdYwBXRD9zttl96PhNFA8yAQ34qJLeCV8NbycsuH1YtJgxIdyUfNkJf3zkR+B2q3EeDhrj3mOwFu
hhd99Xq7em4v7SzWz4wysshqI+zYJ1HGCr3yzn5Wd+oB4r6VkPY6SGIezwa1mEetnmGuSArHS2hv
ttMKDTjk+wQpk1l5nZ+iwicdXneW61iTHIKKURLmBjHz4sRU26bDOzkxqbH+CnHztwl2EZgtKrrk
+uPrtm7tcYJAMtYkyS2oXi/dxG+NIUOPGh6TON4r2V3KIzWYkxX3v3FeoWPrEGtq9Eco2qJCFYRy
ESgaVgDGISbf9yiGhtKwMm83rWgmoBQgsWRhFnEI9dx86JwQIShVGb/1dW0dub3zFZzPjdXRZREu
U++3oeBYjGWCYL1VLF4Cs50gtAKhk9TcTwma4c1qCuHGycirTeXsNckiyEuUTTgHRmBYOJ/+kL0p
d9EJMZOn4FF1E086rh4Zt0aGr6OhafNEJCq49IVanfQeZQTbs97SW4qUGvwiLl3sW2n7rfyNnh06
K73pbtXurXU7t7u4TFHHQsslgqix9SzXRzQLjiVa+JwtrfQSaRMv3kLKtX/d8a9g05wi9O79OdrF
HVqEejS2IVZTEsTK12TP2/FtCxB+PEgbZY+WNskGyBi/tvUa1PbGpmMjkB5GgBJF0itHzWa7bWK2
QyL7Oz+OPLm13uZa9PN72+Ddb5BJA/3DU+pyPTsuxcaaeEuOtf8M8ccmNI3tnOS/vD6TN0aDiyIi
rTs8xWFKuDQzBSoqcDlmqhlesSaBksVys7j++d19YWbhnXlcOpB7MGlpJOsne87rbxAllb/+3waz
8MWWpn6j6BhMGt7PU/tGRfgqKMKVlbnh8RdjWfieXk5VqQgHmKTfouCdRQv968NYM7BY+jQM26LP
CxsUMmgu83mknvB3LJDvprBKwmLZ8jYOOaR/DUMwnOStHcvHLrVW4s/bg/jTxCIudNqijvresjxT
81UoBU3o4+Do+FtT9aeVxQ2Yp3JsaojfIB03HO0h/F756ZfX5+rGwWqAPgEQ7tDMTmh0uUNq1DaG
ceZiMiLVcaOpGt+pcScfbaehZyKyTH3twhVRySLEvbC42JO5mbFmvWlBUhwXJ1tWyl+bIdY+kTNL
H3Jq2FCpyv0duO3x3f9trIttWvuz2agGYx2USL5TBkv/SNYA5cHWCbbNMEfvX7d300nO5naxYeWB
l0v2wvJb68F7c2rDU2ggG/W6FeEEr82n+BZnT6FmrqYAjj7LA5KKIIwzjm7VRf0efRTYHwb0MJyo
ULzXja4t4mITT6o6mU7EIpKbMw/wesK+r4Xdh9zK008B/Efe6GTIR06RumL55pFOcoBUMXhRiheX
w806vyrpZLA9x+82ef8xGx+BWK1svFtGyDPIICdNklTGYnhjhlJlTvuiN0+WBzvN6ELaBwuKhpjG
6xN5y0fOLS0OEgQwfbsQqwdtpgucH4KXh9ct3PKPcwuLQ6TKLXrPIE31Is28j2b9ucEd3NaPDcQq
zO9ao3x43eDNIQG54J1AdYme/csVgkq7rkdxg4yD/xFWb2VDH/30d1ZIIRkLv4VAtixWqHEabRwk
RhWncbYr4xx5UrWX9m2ChNnr47mqhxCO8coykLFDTpXk78LlbGVsO1Sc8YYiMr+EUNk+GCjM3qEZ
GD+Uxazd5Uh70iuTgK6ZJMrnVlseLUfSVrb6rcNaZKuoiXNi8wa7nFk7Uf08oM/PQ/dgP3QVrH5D
/SYvhs8OAogrM3xrGQ2ALKYNaohu7cXpFcbVZDfI23h2L8FWUr3vCmdlPLe22bkJ8RXOjq66oPtJ
lnrLq9VRe6fSGexVdqm5c+UHK0551QQpFpFw06BuC/hIW/bmQjoAL13OcJqttoNsUpAPCOyRnu8q
z3T1He1LNly7qwmxWwk56gXofMsgLx3TXKwaysURnXoGWq+QYyHF2M5VYpDYiezMRHtR6+YO6aMh
lDhlVIB1vtF3dPBBsed3o6kfepuTVkWnR1e6Z7ruovDZzCcwIuMgk2aT6mFOXWUuqsGHGLu1p01T
93W0XdkF4nZc3jNnw1hCOXO/l9BLFhxK993WIrktP3a7WaSl6IpbewLdul94Lau6yKSLmu6lZ3SI
ABi5ZJCZbSVzW3XBuNGsdNhGU5Me1TQTAjOKuoWOSHr/+jhvuT3oJ7yeAp521fdEN25lyQ2bvUOb
6wAz74ACaj2uvNRvj+8/VpZhF5qJYx6MMw+TovT3aR1MmzSVCs+xjSdo9nZlqxgfzDQJvNdHd2vH
nY1ueZTlla6NdoNdfzSn/ZhXUPToxnCggaxdGeKaqUW0BdtWRhMuSwjPdH0Y01JCyKgd3tI5WK+c
I7fOxfNRLY4qp49Gy6rQ5wbuVwBjDOniMscxdRGh7e4CPZVXUvorTrKE+RWaKaPKzEHs6OaTmUuI
g0C6+zeWimQlMFFyRvayraBIMzscYVLwQKvXp2ymkcBII8rjcpWtkSTcnMAzW4sjyu9kJFLRLAeU
aSP95+VUyd1i35sn2C6B34H3Gkns2PbTWpfITS9RTYCg0OehlSQ+P7sCtGioHafHckYTzo+yH5Jv
SHgbX2df1ldGeXuQf5oSn5+Z6jK0Yv0JLwkggd3U9fCtGlEx7VoDQggJ0dfX1+9W3EUpUzRSWZz6
y0A19f05HGfMTXT4PqRKyk1dztE2MOvglBI/eFNg/p0XoyB9guOG9CyQ5ssxWmratHqC08jkMTO6
NdSxWvHLWzVBAwwxtWnRt4CVSxt5piF0VJWckCdznxzgkpFc/zvqiekf/d+19XdW7k+Ly9MSSSFJ
msVUlrkynaI6tnb1gPCVPk7NF6eJk3evL92tBBz4c2r8MCcDj1rCDyRnkItYl3UQmgFlsiqCIija
mpCyu6Ybv0Od5EeI/CQEpcC118q6N7cEUQqVLbLegGIu57doRF4O9/fyPvYQUzkMfXCozLUGtCtU
uIiITN0CdiPT+0JMeWnHkcp8VOOQNxwgsOigHSgUNk8m/SC/Zr8ijNG3rrFFwRflxzsb5ckNkLry
sD5e4S9XgcXZ9xCH7dm+rAu0fFWZgi8JFOignCQ5xaFtH/QJJXI0qAOvb6t+D521fJ9aztqWuS5H
0fWnAscF1QIISbUW54KMFoRDV+VEZCg4mYy76NTfUQpwqyMkEXfO41rufHl7EIOyayh+KaQXaAJY
PJByX0n0cc6Bj+VfZ9SOqinbv+7AtywgSgcHoCixgWq+nFK6znxU2uDuRebHRGulphke8ZrCqnev
G7q9U17qvQJgytvj0pLe9AZQ44itUbjSNxD99fthH5CWNx4GD/3Zna5vIQTYhqc1ar+b2wQmFSaR
VDXX5KVlq2/bCRJK05uDL3mIMotQa9NXcq63Cnr09NlUDW3R6bPMhydJVs1o0dKd4SkvnCmIVfYb
0ZaeP7A9s5VI5uZbk8cALHa2ABg5i1E1MFGy1bHX7/p7KrGoCDS0aIiuou7g8///xvoxOqJdCDwN
LuHLWYTctUtzYBDeuGs+qtvqoYu+tXeV/ilLWjfah2+Urf0pgdh0Dr8jTWPZH3/6C+gCja6ZNCga
VK0WkX49Z4DkKkX1ai95o2+6/QSVSbUBZbKf9x2VDgfJNS/wpDXPXe4ReHBo3TZl/oUkgjPwcuRy
nShmqKFiT/tdAQweVoqXwjeKKuDby428CjW/9liaQih683qnLxXo/6VFPwtsMtEGDU2zo/Zbxxrr
EblRRfHv7EQLmpVb88ZFjT3Rdgc5tcVVvbioh1FX8jB8GWGAoO0HxY09/aiczF3xthkfo91quUx4
y+VRLtpeyBkA2yFiXUZzAa4UyXGowjQkOnvsY3QMD/WebpUVv72+My4NLaZy0PPBMlpV3WrSr1ka
2f1dRo7myVFK7c2E8Kd6SCUrCN8HNXRt74QCUrzWZXxzeilfARxSFZGMWUwv0ovKGKCu4aX39ml6
EMDz5Ph7bS7cpnttZcg3Mhj0pv7Hnrqs7haDmfSTij316cHes1fBotSHbP873r3/AMJgbZqv70b9
0uZid8q1HulxINEztgWm8U60Yoyu/IzmMTsTOoBj8XXlPBBRx8KFVPoqRXFQp+N4uUlAmAapJZzW
Qs96fvSfokP+1r83njSk7pOjyNOsEUbc2JcvAAMSa46ApojPzwIQagJdFw8lg2xpBHIzzanlrVEP
7aciDo1uszLC67c/57o44v8wt/DdzG7ADA+tAqbIqL2H5qPAkc936adhJ67Mem+dgu819d2/NU5O
HkJKgmnanC7HGTeZOeeVL281BfliCWHIT1VpKi5iGfUvK4MUg1gsI7wxpmCRIO3G7XJpy0GoEAUi
n6v/XrSrytvcKx6s7bArDxTuKZwnbwOvOrxu9cZCYhSqAXKk9Kw7C6Oy1FZVBJzD48hPNrFUaIec
ptmNUo7y2m5csyVW+cxpwhFBlBACB5BaENi/i+7MH82DwBXpkCZ2z9X3cr96vKq3JhVANCgIGvEN
bbGAadoEDhIJ8ktjlL5JveKHmNLqqB/AXLx/fTJvhCIG7G0ajLuWDij3qklEjiPNSUwZFIKxA2nx
Tv0uPJTIZw/N9oqxW9MpzlH2PXExxNWX0zk2sGHYjfCXY5l8oBSyRa+O+yrYV/dx95UsI0i0n39p
EYAD+yT+57F3RbTZ1LZFqUeRvTACjLNPJ6R4yMXKUmoeBM5G3q6M8tYCnhtcbH3xqgTZYQmnGb36
Uf4Reta2gw5H+9B+WHtm3IhdxfOVzgrA+lCrXIEsKmMOAxrptsHH3oN9FfCIeZ8cxcH9F5zz+uDG
GokvwTNImntJO22bIYLQhox6kDu99MTbbQJ/TLC39uz2Kd2txxtXIRyxFKkVnbuQFBI9CZdOk6Q+
VNf0jHjaYLYQzMaPbV2ttVdcT6MgESOC4pEBstteHmUSVNqlKY2oFT8Eh/YtQf+m3/hvpb16GO7W
XHLV2nJM4JGzXIxJtMESW3j9QX3U9ir3XvB2lQP6xgxejG2x7eRA7zP6LclFbfL7YSu5xp1yJ21c
lGo9tEugMjj+7Ba4nM0l3q6aYQKaCyyKczP/rh1E3NRvi8fxId+swT5Xhrc8MLNpHgdFLJ1uPYZD
52aDvnZwXW1pMR7aGUQrOz3mS+YQU5e0Fukpnrp7WK+2zSY4yY/Iye0LL3i7Vha5jseENQdfxxsJ
k14+P7t1wG9o7WAyIBSZT/W9aN0LTkgyiQdpeCrermdnrsNcTCqKTklE0GjSjXO5yTqYbdTJEXO4
R2ZiU+2V6aUTXBwj0bPzfS3Zd51SIPKjaUp0AFsC7CeuirMxGj3TqfWcyoKoOzoYzbP8If8F/UtB
sIHm+NG/y/IHFAOQDPv51eS1D5yRwfIm5cl/aXvW5i4dKnKzyjeRE5sPaHNswjfqTjB4rt7nV5ce
WQt6nIh2uXuIkhYjjWct0lHTFjdseyxLj0a/u7GAY29LZQ0ufXMwd5m06S3Sbn+hMHntupfmF7dR
0Qfz1JuYD74MW9SMD9obkezvjiystzrYq/thMdhFcEaxc+4HG2tUyvf9UbxedK+4F1RwJfZWD1Kx
VBcR6MLe4iAttUoamoil9B+UHdQ6J/9QHI2/ZuvmTJI9obGJZQSacuk2SlWbaSYzNg6Be2Ty9rpn
7H8fGQrx7soRKv62q5EZ5NVgE4aqYYlvM2NY+8tUFTty2tZv/Y+Fs9EOv/fvxkj9hrAHiCVELXtt
Vq/Y2niWAYkRzHp0zFCaFSfu2ebMCHttk0belzK647vql13+qA7e6Ala1ghSmB4w5+yq3gCDAOwJ
6450vbB0YFskGDgeRAfeYtc4vEfNWq8RxgGTG9yJNmndtd3huP5iEj5yOdPCFHUpGbCPQoXqcrSB
YmaVbSGEZvv6k9INjVeQ9i+yQdtUhvl1Vn+R4sfXV/eGSQeICZALEbtRZLk0ObXUSGORHG6N4JCR
mvc5d+v4mOfJRq3M53AY1vJE17ck72zYy8iyq+AAl/2qiF45VpHoHOt0nec7+SHeJZvhM21DrnoI
T38Bzn29hJcWxX468yIjVNQaWqbJax0oYPJduGtRZPHyj8jSnPphbcNcPUbB7sBqyNAIFOGTWMwp
J8FYUFAUGX6RXUQe7kfQeQ6lTWTSvDTY9B/8rbz/WVpBfWF2cZn0PVQiROd00bQOgt4h+i90cSpe
mCNoTKvtKcq0tcPh1lC5NaExI7tJNLLw2DFQ5Ab51QnNUQtVMJ+OziyoXb8MD5KqrnnOVb6PEQoO
f5m3kEVDz2Idp2oYGpSsJk8a9XmTZsawiag63aVI2nt5lajUsPSo30UoTTpuOsf+L7aVy0+vbxkR
pJ7vUkMmy0D+TbWoSHIuLuZ5VodONEVMKN1koe/2RooE59CmGt3r7VBMbzqnGbI7U8mRpYuNIR7u
u5TO0FXhhuUVxxehhqQJeRrqWeRdL926T1HiMkQladgI3qpU8Lkd64Og6NIPwc75/vq4r9RjlvYW
0z/UUwXSB3v6Pjj0z1LrkueIKtfaantpj8QB1UkFQic0A+kc01ZOqqvIcGl+ERnmc2KlVob5+S1U
Ml9SHkZiT5UmPFYljHlrvn3dsCzcjdcl1TOHvMSyccxHB69CHZdjI86PleKf1DTaaHX+2YkgCmp+
k+N8q81vkvC+bQvXgoTdOdmZ4qL6t+b513cwXwVwEn3qCnDmpc/pbc05bY2TJz+p+m6ut8b3/Ngf
RcOXJm9m5B/kPfz2UFrBqLVWJVo6vE727qUHn0BZcPgsJn4InDm1EvP3dRf3X03fnHpYyxdev0Xh
ghU0BqTTCIbZuJf+TI5NGfWUuwiuLohZR6LhxnP2ouy9nmu+Di2wRkhjEdGYdP8v07B+ODRIEzfi
XhekerSywXNRucWpfSyfw53gs5c96wdBRfwkf+rkVYqSa/9afINFQBwMQdjoLd/A/jBwZj5RqdnA
PHccPgPGM57EHFvHtcW8ftMtrC6CRz2T0HUV40YkgVOj2Vvaobyr77S9SHab5smC93Ll5Lg6uBc2
F8HxaGSKqnXYlE/zvYgdBbeXdPoLVDPiDDo/nPFVCkIQCws8MC3di4DRnjNjDBWNHPcfSgHyLwI2
CHXgwd+MK20ZwiFfM7Zw2KbsQPmkGItzfdeEKWqz4SEJ10BLV7S6DArQAL2k7H6ql+ZiA3YDFIVG
LGPnqEWudTceerwTCNh6wuQqOBOmLJunPuSk152DYZlOFrcVu8Ia9kXx2dLXGu6vrhHaYum3h4EU
eCcv/WWNu5VI6UWtM3NtcXSh2OQp78GDcH9l+25n7cs3Uenau+55nS/vKlwRpsWLif/QVrrc807V
ymoxSUxkYYaHTvCQKsoXTRuVo1KNH173+mvvuDS22N6V6Uv5BH8P4uI2AwrKk1VrtTt1a0mu24bg
/6O9DX6tZdpJs3O06vOILE05fEMg+Kj75mMyrfU53Zo8ehSoKQtnvHoqNKo+6Xnhz15VyeoPatzB
L12oh9skqOy9FGnNz6dCWS7+J8gyIViGJ/zyQghLxeitAL+HSLJw0VPaQ9B7b+x9N75bz4/cmsZz
a4tDSkmoMXcDCqj5aLh51x7lDCCksTYq7fqIuhzVIgka1zLep2JHNN2HlFVEXVUciCFAhPZThl6a
sc+erEPs1V/7E62f2/JUDgdreM/r6P0LBywPXX+7GlCufDN78XCRkPBtNINvJh2ktyJDY20dcDXB
RnWDdfqSm9Z4AYJMgLMblaLL1e3QvQ4Aprysrje+8I8l9z4oNyr4x9VgTgTDl2c1s35mbbG6mkOi
TQ1NDjZSmQZ17HJLFnPT7tPNqi1xHr9ma7HCUu7QkFJhS6xV9q4jZKo8bV8dY9ZtuFs9UVfsmYt1
m9pBG3ihiUvP3KsvpIrFh/bgPJk72qMf1zi0bgRqzCUU75DJUjkH7nG5clETj8WUV4RHEDcADRBI
lsQ/VJ+tvYachb6q/3NzgCShoVSlyHvVmy8ngCukuRRpIP2EtsNWNkjNwkgKSVgCe8O8pkdyHfKK
Ef5pcOEtZp3PPHoxKIg48h3Pqm1Dwufna2bihDuzs/CUZHLiLEqZSfMJMCCZvPGd6fovxLzOehh2
cw/8ae0lzjjLg4xh0SRTiTWFKvxJSHKVX1F0+Sx72W7tUroRtFwM7aXee2YMHpq26QOMhUfzhOz5
sQXMWh3Vw1p4dB2ygD4ms0H6AcEaa4nMy2qlzFU9JIHv29nXxm/AOsRp6a9tsxs+QcXFplNdgJzo
X730etNso6ixOa9a03mflKjRQ8t9b7QZ1ER5974cjKfCJF02dcMKTO/GzYSkso7vyyiK0mh8ablF
g96nWgjvvvwc96HbVo9VZLg/Ha5cGFls6j6yAmtCa8nzcwSTbe1zKbeHNrZ/HtBN7k8A0gAc88qj
gHs5mjALrd7PNVFw6T2dW28oycj1kAxqm6CCzmF69/rIrh5aAgELsIgjizynfoW963RVks00mrGo
nlrVi8DchmQvqD5YX7Kjsi035cPqc3Z5aL1YReLS5MlMOWsJXI8NrQ+MmMTxNFTzpnZ882kcHePQ
qeljnbYPKTrorlVOjTvVCl5jFl+HMHy2zHZXBObTyhws974hkzcQsZshwDjo1FzO+hxouVz0FA7N
ZN7kR/Bc0ErY2rAR45fv1kqHy025NCdc+mz3k/tq5FnUlYux2lbB06SsSTRfPeAxAThFENKYjAse
tEsTwwg5gYTMlheGuhv0aNGjPG2qO9+iYm4WmzCaP8Rqf2xre6OPtAhP7+pYdaEVjNxJqkjElq41
+Zs6kZ+sNAvv/KLdrMz6MmZ++Y48SB2kGBEGlYWPnE2DpRV61mZ8Rx8MnQWsJdtAgX6AgXy7KdHp
k7+ikrSSLFqeFkubi5XuuyiQSomNbOWugF8ZobQz0vb960NbG9ligTUtUNI+EiNTnkzuX9s6FtVJ
TlfaiW8MBr+lQqEJfkJCjssJjMyoL3rCR88agju9VO50UzpU0NqsrNQywcakccAKKnWRZqPqdGmn
9cupT1tH9pwAmqha/Q7xbul1s9241G+finINEHxj/jDIuFRuLJFfvDTYDVrr6KVEfVJ9X7b5phhP
4RRtxqlfOdevorXfh/anpcV5GyejmZsCpqY/jUhwRNvsQ0SyUPX6v8BZvDasRUBThXImxzHGimje
RJVcumnZH2W9eDQzzXvdBW+OTGhi0fBEzxpn2+UctpBVGIEUCky1oH5W7mCSvBfNtSKqX+W2vnGC
ku3/09piaFFJz1ieYi2mfF48FcADNEjK86d1FMQtrxcUgTg9ZwYauJcDI03aKkVJ7WZQn9T61z77
FNi7lcm7tVLnNhb3fZDSv25qsUJOrj1Kn4xP6JY47/rT4Om7+KDftQ8ObPyf1nKBNy4GQWf6n6Et
Tm3HT1Et0DGr5e2DZCmuP66+T9ZsLA4Npe+7djaw0aOpKbCgaMA+mkfB7O+cqt10N/6yMpm3jo/z
UYlvdHbOw/UljxkUiyDPXFIV8m/BnXYYWzd4MBDC+tXAT+zD/FA8O49rantXQG2xv89tL07iVJly
c5Cw3Z26Lck0r9sDGttbaLVYe+ekIpkS7Nawr1dp5Ber4t61SEoSVCys5oYdW0OFi6bH6WPfHESL
dnuI7tXPuenOX8Z9elp9LS0j8KVN4dJns5waswaXDzaFaGPjls/FOxoC77v9jOkGjuosdrWP9l18
+gtIuZv75WzAiwO7nDWroG7N9r8vPtZHZ5ehpPiMiOpOOUW/pB81pGh1y10te910LYP2SjJu0K0t
eywDtYkrOUX6XSDYmndj6HZP1ZP9Q8RvLZ06+v3QojSKftNPw5PEfFN0oVFHND1dFWSkZCSZbaXK
SzeS5hX7QXLt9zrwL9WDXGZVI/N631KJodgmnnN05yxJ3uqmNiNrCmD9fvD3VeAmgeuo7rD3eX6P
29K+Uz6sc/pfGwX8RUaT/DpPAxjmLp2qy8fYyBKKypWZl3QFqg7qI53R9CthmbiMzpNCv5eNNaaU
RxzPyIXzmlahBvGoUk0cqmqj281902Y72cZre8QH1dw4oOG28vS5aZRqGvMqxKOWUX8SRr7faho1
03Z41+hD5mpWBDVZ86teZAfu6WOtxtZKxHG9UyiQnxldHA1NHJu67mNUacr9RAJVd44pPEgJmJLX
z91ba3duaTGnZIrQsLWY03iK3xS6/S0f8mBlNNd3MaPh2U1vPZy9dP5d+kdY521clfHkIU5cbfyh
bSnwVuZe6aBeeX0411tdQH9oDoO0kfVaumLc+1piGBXAkV5+irlTXC0swpMcZx8oCTe7RGaor5u8
MTq6JWRYLxWC36vaLuQPOo1VQGP8+JMcHqo54SxZe3veWCadpB0aVMIKaZrLKezYFFNst7yEJ1Rg
9C0qBsG2DVzzm5DcNVChCsfNGjPwjck8N7pMZodNGbWTj9GCTs0yv2sCk67/t779RbXaw+uzeBOb
QM+CZUOewHt0WdNC+D13rCymwDk9pCrwNHL5e2cz9Z/mje3Wp2S3ll64scl02u5FD4MDv4y6mNO2
djqo5+m5HSPpMAb5Puvkj72VI+w9/w0f4aLnAYursJ+W4ZQlS3TF4pZyVd2XcdLtojmf3NpX1/oy
bjkKU8hJLB7MVx0npjwXVjQD8ajqxlXL92O61kZ3yysg82JHo5bA22tx2pcJxFdSUXAgRtEXpZue
B5ijIqkDbmd8n3z7b0zdS8bQBgvGP4vDg2ejlnKvTB5gJkRckryH9EeqjHd1ggrq33DCMzzQ8qTy
58AawoTZE91zAg+kDyDrU7d4L7RC0n2/FvWKWH1xpZ0DkJaP5iQw8z4ViBzRyh5/Fh0fIqsWPJq7
+oO+cpXdcvjz0YmVPQv+FGzpXY8xaX7MnV3j/ybRIViupWxuuuCfoKrlmzLyZ0jEJWn0smzatdHR
r+e1dbp15p6PZLF1uzrO9LplJO23gZ6L9jmVgG5JgF3mLYru4+wCq/KUx9fdY2X+lpdLUtjDVAv0
lllF7qDIW50u9qp4X/mr3E3XL2VQPODaucwU9pm9GKCUQ7UoJdCTldo3yTnWabHLfPkQOfMmq3+1
io+TQm93M27y0ti9Psqbc/un6SWiPrRBiWlilEX5fZj3cmW4Trla4Ls5l2dWxMY480UpMUIryLEC
J4nhol4tUwOTtlnrNTtjL4Om1++z5+HTWgnixqvrYmadxVGch13RGMKwaNdpACtFp/ar7f1OmpP/
mn8wV2iVVi2K/XI2VLgq+74osFjDSJAcki0wKfjGudWQrX0rc77s1yg7b96mZ/6z7CQz7TAYe7FB
BIBWFd2qooDaed29DY5Hilc13FdHKRb8bJRSUfmzJdwmPNKdP99HJ+eNtbWEGLiofku/hA/R17/j
qRY4UmhReD8vTE5DGyt5wK3a2vVXo9J+y3qrdx0nXosqb20JB8IDtiPxAmi3y7Hlvk5pR3UIYJOK
Nyv8WMXnDJiI7UZt1fju68N6qestLwXiZQCyJFJJzC3MTZURFdMAWrCsZ+A8sBW/sYrO3yS5kr+R
6Nnft2oH2YPc84iWfNIEI0n4MMzXMlw33j76+RdZXBglUpxZUBm0jiPQ65Z+lW+lNLPcLjSDJ0fN
/N8iRc1PWaCqx9fn4OaM0zELepR3O7muxYx3UpiQ1eYQ0hvdQwR+G2QVMNV+LTK7zoDiNy9dUiID
I6A5l5aUpJhnZ6KPVeR+hAQMSO/t7z2X0bo4rzjWLpaWLm4h9kG9hY4pXs2X1vTIthP6ITh5Xqhr
aNINAP+OGyGVGFfuWqrwqoRMby44I3BvFkw5osxzaS/tdd5cIUUkfW+fslOy/yZK/n8BNXh1YS0M
Lc5zv/vfvsTWi97YJ+mTT7Jw3qj9X0DYqVfewSOSpC4JDvhPgGstQtA5TvO6MOhwq7161/NWQLTw
NB/rY4rUaPp+JkefnOwTJPfEBBUAWF+Jty8R3DpS5WqP0NRH7tAWfckA619qbGfnnqyHEyICUcWK
NsgtG6rbbGIv2Yf+RuBjlG1+gipl4xyb09oD5vqgWNherG4hT7kSGtgWupv2xwrVTfO+OHaP02Gt
8fQKc2UIWzSbIIEMKuGK5KqLG3rtsrDapvcyl3VOm2sbb7I0c6NC+q0v8tP4JOrPiPTCI+tyrfmb
7E5LN/PzNDib+MF8GIxTqOzshzkt34ZIhCL3NXyLQuWnz08KULzHgRrw3BIIwkund6Rg6sC9ldvp
lL/XvJkupwZgjbEJt6vsF1cb+tLWss6QWVFeNNFQbq1nEoifRQd8fbAVEnyCGAI+t9fPxevj6sUe
tXB4PgSOZ+n6VWFnsYw95e28swqcDYI6eAY9gdAFSbhKm3AVzS8MLnxs7nXHbrOx3Oad4UH6KmBt
UIp62UP81Z/iw+Ap2/W3+TXgYGF2cZ40UeO0jcU4fWujfW93NvBu55OyU7fQ13nqkL9I74bbPyof
/+/b+F/Bj+Lx97O4+Z//5s/finKqoyBsF3/8n4foW100xW/tf4tf+8+PXf7S/7wtf+TPbf3jR/vw
pVz+5MUv8vf/Yd/70n65+MM2b8mhPHU/6undj6ZL2xcjfFPxk3/1w3/8ePlb3k/lj3//81vR5bQL
vfsRREX+zz8+On7/9z9JdJz5mvj7//jwzZeM3zvWX6qrH//xpWn//U/d/heUlsA/wDWLbmaNM3D4
IT7R7H/RagDxHicD3fZIhP/zH3lRtyEfWf/SSAZrFvl2Tf+9cN8UnfhIdf4FdaSB6LW4CQGlav/8
32FfLNCfC/aPvMseiwjIA99meaWSoBS9x6KXW3AMLYKUpE8Dh5aH3nMiV5GybamusUCsWVhc2oA+
2hbhvd4z0l0+OpucWOxsqv8Y09oYVF55CsRe3GrL/FBa+XESJFjw/XA7hlyb4/ZvWAB1BW8YtU8W
8fJM1Iomz6sQC0rkNm1zSMq1R7n+0kJzEdyAnYYOBK532iDtq2vZajsj9Xs596pQonbt+EnEs0oq
5vuQYr1XJtFvuaLQk97Hcvuu7XJ1b4aWntPzZDXdxzGe/WwmfvdbX3YNp4UufhiixjOkTss+yUMz
BjtExLoqd8250ULT1eoqMJ8lA4mjz07eEbC15pe2kn+xk1GRN42RKi1c1VI/vsniMCp2EM9G6fch
jRPVhZM+nw/5ZCFhDg3NNO8kpVJN1wItVjBL2hzZG9lqrPgkq6PS75V6HnaRrsyoN2lpV6QIcEnG
tLfjSSFTmSRJ8BibmdFamyTtrfd61yjGXjcmJS43emiVtEwGKoTIm6g2lNLZzIk2Se8kAv6nQQtt
Y1smJsUFX6+m5GOZGNYzgOI3kj0Wb7vRkZO9miTdm1lDC3ibpDax4yArUrsNAz9PN3o1JF+r+P+z
9yVbcuLstu9y59SlEd0UCKKP7J1pT7QyXTZCCIFAonv6s3Gdur8z7FVZ547PtMq2ApD0dbsZoQ4c
0w5FGFoUrknBJHCXVEGlOkpEpKbPvT/43plrqYZ94cJoK/OcXrEN8xeXCZg7Ugciq9A6ex64MwNQ
6bljjclvAY/PJBDTvAACMcmqvoPBXzXsmm5e+l0R+/3eUIfuYDnFXn3WNnfW6BLIMxlnaC9VXLeA
MkR9bLJFsqD81KI7+8qsKnBS0Vgzexl0EPLUDHXR3I+BP6rc6gEoh4ntOIQ5KXUVpr7dBlMWGRrN
iavdctx5gsJ+zVJiSJjpai+ZIB8DCHoXDsudCbEtEnigWp8weZSDTHoHWzRzzRAD5qA9IdKhYNG9
IMyCsTsfPfViBbqHaJdNyVmWtJA7JPXtrWPXTZetVihnieTCyxvcS3IzMlf124AD8pihmYOWDOnp
aQhnlliEZBSSJ+4WdoKRnQeSLYhYkzsWqYzMtGugpB3tfLSBrayhUVfv4cZA8rGeDkIGbw2N7QEL
dJAWAAak23Sz46jUg7UBz4GAtxguuwpUQQseEtsp0vB3HMAhl/iawGVXrl2mi9Kk2XM+eEChe3YD
HXWjlgdaW5aTdLPt9DuXxxUefZTqNXYKw4AGo+CiK0uAlGkDDQqjCtHxTWnZQ/tGeqlyFnWkuiGu
5A8WnHQuUI9SbFdGkxjSwov5twVzuqyBtlOXRE3neTviDmFw9lq7pRDviYR3UzgVqnUB8ue5hYT3
nEILWk1bIoByKekQwylQDs9tqwuZ1WEdybzoqnZMCqsMorRzbH43Swv/nAcc0LYoZyrySvDRAAjU
svDsSut7vCwBiIV+qFNVFueh8W2WQIM8cTjVt7EmbxWPBp0vUFW0UquzYOKtibrjtDMp8Q1cK6DU
A7laUo3l01g7X+yYI6c1UWTJFL9ScMgdgoaGZllfw9OqmeS8IS1d4mSYSbBclF83S4IBscV28+h3
XmJZtv5uT1UpknBSoU6scQ7HRLY6BG+PizE4tHKMN4Y5HcjPAOe0eVvKqkmU23kQel5wlhMJBIhJ
p8X3rMQLYgpxKV/Oj7Wt5LIBqM9vLy6p4DHgWU6Jl+ZUk07d0YVXn122OR2tLnVk2Hrw5WphJLO4
Qf+tC5vNMAYmD8jwWEzxk9TDrlsWOyGzqpKeqFQU4ee5JhuwhBVEmPHIRYsZMwl3PmY3tC4xZ1ue
6xm7iHsnpTq8QbdqcReZncu8o18GHsnqDm8qnZTs92Sm8KWLeOrLeLCTVtD7vivF06JbWiZd1IA3
IYfbeCqnRMTQB6NO/zUkmByyQVs5CDUWTy3SRrtS9PI4cdTXiQ4j6xDQAOL3UVnA6qSfl8TXggwb
Ps5InnUD7peLFs5LExsgaNrmDBfoGqKkdukdjULdGlbqqMLiMHe0fXPiPsxhB1DIMwBtPpQ144An
mLZ/sgUiqiXDp9C4MIuLIQlPhilOuFhYk8ScVVtrmMskbnzyotU8bVjQVmk83sy1WL7o0mf3EISS
MsEUnX2KB7KrKRm3MlRLMoe2SnoZV88WINNvjhrFl6Fqz0qYCT4Dc+NfuKNaAHLYYJOknl291YUV
fZqgVQmhqgkVBF6s1PAQCQtwgAQ2o7FHXJJwWATRuKXhMx2j5lMrW0hb+t58bGl7GeaxOrkVhU86
wR6y4Ms+eB28Ftywzqiyl7uGOf3NWA5xSkPRJi6AZGi5W71z6FQAWq0nt7aoNGwGYUqhLktvPcXW
aL7AattTOJDuiP3XB1AJ5H2BUMxNQjrHxf0ePszhV27Xy5OorSrxSj3t4sXuLz31iptymmGQZ3a9
CmC1PCqBP6ENwvGE0qcPwz4x3UQyR7Egc3iNCI0zy6Kz7QoLhWk0W0kVyHvd8C5RICwFF7o0k5tI
23HbxGvboxXXbp26s128hh6EpYc9cTSN4cBSOe4jRDRBPNoEM4WTY9IzSd+U6UZzUVUX1zeuY4ao
SKGkNfnfVdEsU53AJYN42UiVht72IBzrOyMyPDmxVcUPE/Aa4atHMa0ztSpaGL0qhiw30YGCIAdY
fuHO7UJEUGhpW9My3QUOhpbqGI2dFl9rLR3aoDqaW6fFVRTgYrkYhAIQEqYJE4SkUmVdH1AKmQmt
Jjuw/FeFbwoqgWwHc+HM0+rBKydr+gxr1nYAU5gPc1ueg3kZSr716jYu+kcQ/BaWxRMmVu2lcdym
o3/CyKUJ8PVawnseb5G7NLR+UCKkBXyUpzrKw6FmaMk0sW7n6RxPQj1F/jjFX9qSEUv+leP+b+2G
2g2F1f/9u0j6pXY7NN2fr1fFHv7CX9WbF/8BdT7MkFC4uWvfEan/f1dv5I+VQQpYDeqwGHNwFDZ/
V2/eHyu3G5KMyG1AmV0hc/+p3tZyC113oKkAiIG+1N8/7F9Ub9cNDcyp4fYNuUISo62EpsZVpxey
jKUMZ69LV3AWSX/4ygYYx1jbGnaGH2q1X2P9flnvqt8bgYtlDQvWI9t2T1IHUJ5U79SEQJ4ik961
WxpCdALg9+lDvrr3o8z6qUS6Xn0tyX+ekgxTibYGmvepsKnrHkyhhdmhGrL7HmE86tqE9703wCer
nJ+QotHlpilrSdNwRPmwX5rRQnllU7/Ph0rxedtWkvoHavVoEVz6sUSlMTQhR7ZHo57A19brCQrj
GDmulbSTV/EtcQpZiYPjaZjU6RgMfpqOoqLejSUgcAyoRzsK9iUaPUP5WxfP80ZF/qQyR8xytl6l
qKDvkSpYuahz+OMWmYchytSoJ6D3EBr9VztuXZK4c2TDhpy4ldjbwSzrgw4Fs6CRHy4IKS5c0Azf
9E6pqjhh0QCN4Kyw5kXvSBf6MuukXT7bDlME38am0v00i5lFe+Sc9N7qvWhK+mUIULOUlD8wi/nP
NYCxNEGVUexbEJ4QsVAyvcaULQ/WogrvWHPZZwPvcQOSeA7uC4/Tx2V0pic7UCFGkQZcuWQSc4fW
pdu5UwJ9e/vgxc3wmVc+gc5kP57l7AZ3bWVXPWJqFUNqs+ijJfe0jUwmnqNgb2ZA4WfdjHmMumEr
CFqr96Ik4N/1AnWx1XY1BMqjuvtaizb8Fg20yuLQ6u9QAPf3UV8rtakAzoZkU9d3JglGM8jMqjlF
iYqpl3cgizDzlhFdPmlkpEiyTG2WhBY9y5UHONLEbR9DkzHUD45VyJfeHwkBs6OLkBUorYeUc1Z/
whwmTi3PiF2HhONIS8t7QCl/WzkFO479Ep1bD3VN5a6ZqAWFB974TY6fKjazZQO7Gi1lElEAO1ul
63NRRcXOn6PpsaoWc0Y8G5IOVnf5apCyaZs+AoOkGJOwHigcC2IQc91xnPI5ZBy6Tcba9ksRbGXt
I1EjlO7BxyMbtyjZKfCQIxOj7W3s4k3ZsipTNcXiBFSIPgTwAd76hYHJOBCEd00/eCg+ywqiAlaT
mHhpsrJoIYtRMnhK9XaXSYuEJ+kyzA8ay0+W0mvyhfsgz0bCz0TEmkPteW1SCm/ex1wUec1ilYWu
LLZjNfUb5ZUmc3EqUrdqrB1nosuB3ksdBXBWJA15RLk/H+q5bVMdWtOpLQOaVKg6Dg326FGoqtiz
znMuYhFyLwRtbny76JMY6KQdndek3VUQHS1Ga8NxPDc8wsTfMJ/vFY3FhsK8NCcWiZIp4iyREYNw
kUDmACOf9lZqEyRN1IPCImx/Pyh/+maEbb8F0pnwqnpzRywbBqW1FcRJPPSogzFN8bXOK76Ejy1q
8a0Zm/ogGvoE++r5aS5GTOdFrfezVXypAX/N+OgEZ+Xx+G7ggX+iNS33XbHoXFMZH13KUJRbU9R4
yBXDqLxVsNAKvra+njEZHnD/nLvaDnmyKIVHQIEZwlZsslCrOkXpf8WtYrUpgzwxHH0HJFPY/pY8
UU6WA48icbSmLnyhtV2odIH91G1rz/q1M363V2Skd43Fg5eCwm9+rAS7tWlMdhFyv20VAbXXA9GX
QVoj9ICjj2H3YpMJN1Tv+99hmdhiP7CuczeAY9rwExxgPp9ZApdmxmB69tnq/KXdLGg1gL/joUNj
NUGYSz/oD3DitHerkHmYQLOvROdKogkGoxL/0tbitQ3A6pgrNbxF0eRclGhQAYezubWViVCkMryT
wyzckh+ojieZ4hoa6o1XrW+90/MLgzv1A+5RsuX9HKutmOwKcxeimz0aIOarjz+1gzmHTucYg5tv
LS/i2r9l8EcJPgDm/iaIxyDgQOwC6EuQca8d02zhi2gqEFQ7DKJAok55bqXlKcZUU24/As5ftWMR
Q98tdg1AiyzMc/sWi8X+VxfY2Gb4/lPy9Jtu7PXw4ZcVrnISLYcOqI0fOUl3mk7o82XWJoaILOZ5
UD90j/+CWbz+mz9nBivQFshHmIBg4o0E/6pBK7WuuEtQFREUTnDKBvgR1nKQ6MJ8hRyhT58O/03R
/t98+f9g4vrTJ/8lXz6a8bXU76Yd61/4f9MODBEAPQAuAABH8p9pBwn+8GG1DKDwSpb+Kyn+O1+2
/4CWMogcP8ixQbTCCP7Ol6M/1tEwuvqYVENnmUT/k3wZP+vnbWIjcIFPACYufgnYuNFV+uoMaFfU
ZsSUHX3bHlNUq7/VfZMOvfxo1Ljmoj/tyB9LwZAqhu4B3BLQ0H+fq+IS8dBlJX1W6pwUSNC8Jpt8
eYIVVqo8J+VLmdZyRP3dpKXz+tMH+d0ZvDoPWH2VZHOh3gyw/zpBer96JTqjeifoVmcKcwrh4Q5d
1bSrMwPs3eOwrfKP4M6/AU3hE0EaDKo9mCnhPL5fMqLMbtGn6wGaotu63vXp2KSAWSdj7mw6evoX
GtxXd9mPp/xpyWs9gXmI6pE7WBLViA9J1/IQAPIChXHIRydQZsije//xgzf70ZpXNUjX98Xi+FhT
7Bvn7L6uwq5r7WP2fXeGz1pafMiD+WjJq2kuOOwjKzlGOeCIZig8dm3FP33wWL/bMDhg6LHD6QzI
wqtLmzDSogVXYVxkkvJ+Fdsf3tDohZp5+blLUNZt/nnB37CnsV1WEQ9oLLuY3F3tUA3fXIriBBKj
8lL4OaQ/ebcHxM+DCNmU7MkjdaF1l4bNJbYPEwg/HwvurDvy/RHFTQV+YwhvnHUEerVjSxVBqJFo
SKnHwW5ScdKM53m2N5TPmwLEn1K+cOsjfO91tF83LQw/YL+1akFBfuBq4opZhMU5RRnFT8AgQDK+
StHS3dsZOoAfQ6Z+vfHer3Y1fV2WCcLPoulBaYKjSVIdwiPLMDhIEnXq90gSiw/X/M12DVcNPXDG
gDL6MTj/uUp3denZq7Jd1sDplRQy6Yr9P2+e38AlQ0icQg8JyhugL19LuHZtHNIp1AAs04N1Q6Bb
xPI4LVmGbPIQ32FC9bE64Lohr3bLuzWvTqEnZVA2rcEJScpX6P8io8hWDi5JyFe2s5OgTz8m4v7u
Vn236tW5HFb0HTV4UrafXpZ8tRlimU4w8IHOasY2HyF81933T0+5ftyfAFnOGHdgAOEpMfgckwVz
Wz0Ve7PQvJb7Yuo+ULD78PmuroGR+tXszHg+nf/9fBTPRzB6SVcR8g8xfetn+qcHXA/MTw/YDmhH
zx4WHBEi9gV8AFfSANZb3+f/F4fx/Va9Ou7aWUzPC7xQtm8weIPgMM3grwifzKz5F+v9bpdCpgWc
nFXfBGCz948XNhIJPlr8WdeaCyEWnM+jO6amD07gD3mA69e4AjHX7mYYI8N5v44LJBVTATNZLwSS
GOGc9TJ2Wdjr6sWuoYSRcBbzdEEquA9dSAGXFi/hsWBAvO6XNw19vHQwzo1YsMvm4mRKHB9pbcNK
nGsYRTdqdi42H8YH9M0Oa3eo4T4ye5eTwxR0esO9osZM0GsT2UtQ/VtpJ9Kt4sylZZFYQk5540TI
rWpPnBvjfrBxf/eeUbDhMl+Nv+AN+v75q2qEyPIQ68zYpEqIqb6gIfisZ/mRL+6PeHD1psGLg+wO
CJSwJbgmOgMZOlVVaK9JjlHADtYHM+7bZ/cGXpX5nDA3Fwd2723aD0vF34Wqd0tfnRVHjF6oOgfB
48tfjirBn90PVCaaAbuPEsjfhA1ApH602FEjoNP+/o1O2g6GciGIi7wGdMXNhMU+SMp/EwzfLXF1
hUvMwZ1mzcmrqIYiNU/pcFcEsKj9UDBsDavXHw2arnCvh3nRqlH2/mE8vynHKfBxraGkZ15CprQL
tp3arJfb6hDjRJv2jn2JgbiFHUD+UXr120/38w+4etSKCDIWEX5Ahf5u5uc9CgB0+yANADjtv1Cp
/92r/Xm9qzilHPBCKMF64rSSD2mAiFxB24cm5S10o1K55XdF9lG0+gHm/+U9o56ELL6HavOa3wY1
LGqbJcRtnqKdIRJ1z3kyrFCdxLaSAOzOH8YLHjQQ4m0AWWpkkfsun3InR/txYzZs43PQK4ZvmMNP
n8pb2Hx8aET2+4+BERLMwdYE+xpkN1dSzaUd95C8bUDQ+QGTh1yAn/+7mPNjDvLrW/nPeldJnxqB
sihm2mfeQ3DXlYmXq1cgo6BQsut21nnZDBD3Hb73X3/gbCFd/ZGS428ya1S+//kBV5m1I0Xrtgt+
ANlOsPUcdiYHomL3oSDDeox+eVD0BKC7hrITw7D3x6x26ppWhusfAiyrWUsMbujaZ4IWAkA9//Os
E6KxEVib4KH+1aX4OXXwlliBglCAZAX6QQB4fpnqDsSrKFslz6spF2jawrf0n5f99V4EdRNQ7LV1
gsh+fS9qF3A7GeBddsutG/JNscTpP6/w62UFqCkqMNQkSBvg/vv+LQJDPixywAqRcFcIR1L6fuID
fOQ4O0mcxAZi5Z9X/E1Q+3lJdAveL2kLQlHQYkmdC8jzkbTFoQBaZrfy19aTWufsYHYfiR799klX
ujICDcTYriU/HQFL8ihogWp0vEOvZljKSeg8aN9/Kt0WkjAA6Nv6o32z7sL3uzSC+BkUh0E+x9L+
VTBoSDsp2uKSauFjRA6gr6BgGY7xZqV3RatcEG7kIvvodPx6CLGsj84ZQLGghl9z9XhcTsOiEO38
UQCtpmG71sfJLPnGYXYea4oOKaObNiAP//x1f/eWA2Ce15m0iyz0KvaYKnAnjFyQ8mJ8urMi8Yly
qMVWwb2r2Wd8A28zRVb2z4u6wa8hCKoW6CUASr1W19fNPY+Fo7EFN9mofbOPSaGezEJiMJPKIXKT
xjP82elU9Daa2T+UZUO/NO4MBP6MAVzgGnfvlD6E9qvIa1OkXN1BUP/JTOKxiIZ7GY8PQNDtutK+
Q14sjkqKQ9DIHHLP7QlDtvjBAaLxONRVU+yV7zOTmCq0buZpiTZLEIjNiN5fNg+s+FzG6EHGXfM0
hXGXBUvQJ8DO1gkGms0hVM6cmiKOktmzvhLh8R0tQ4TviUO3wJ8xZapE6vagXsL/DVNSF7issmgy
zIQOdCR1EnCfJPYwfG2Yvlilc6JlLwEHjfOqGW+tgn8SpK5Sq2xu0QIROOA2mCUeANokHB9cR+dA
K57wHZMIGDDeTbu+qx4CzLhhZ3FTje69cex7DsXxNBD+oavRy4zJeOFy+cJ6fktV91lQ+1EyD5xU
vD9dBgA/qaPFa5kMppkBKo3WtBnjyU78aXr3tvHlHSLKbaHqP92wKzOLWhmr5s1kyS2rYpBg0FRJ
Mdx8DQZ241e2TOTU7wZWX2YynUVTn71SnIGoP5HeAJinN3RWb8rC+FaYFxnVX50G/TO7ufeL5VBw
zHvKydzZg3/vTnGuK9iUkEjY4EBH3/xoPihv6jJeYQwuVLERujlO7bLVi/U1nLt6u5T9y6ijc6gn
yP5BFjPghZvqpo6TtmvxqRh/YyOM7SsHlOrBDou0J+TRki3LZs886cHkfIFnhg5mfIugyBhQAQlr
1KYV9kM5AP3bMH8/L+bULwtPfEZvK02eLWgfAVFG6w1En16U1b6ABXgSVYvBX+2xRMBzLnG8dUgc
Q3FFuSHEzTkDNHbqhszl4zPwVd7WUUAEA/l1wnx83QPjDVp1J0AFT2MdJa4q7v1OPkQIeEmP/5qy
MT6rxqkT7Y4k6cfinkroZ3nWaKXGlvel5PkQtE+cAI/Q1803WtgAAip9skKPH2rIH6eGsOdeu68k
0NFGBebPqYovTNnkTD31WPDyWXu9s8HHERu7093FCQ0EmX3/xRWUJ+OMUe3QozMxFIBOuTWY3cKb
irRhi502xhy4BtwQ2mV5NC3IPbkL59dS8W0h8RImATcFXcQ7vPJuC/humIH68DSo5sg4BuuKDwM4
haZNKjYve4igTZuQCkwPtawzlKslVIE6BtuRutv6dDgN3D8aJs5F6zzosi3Xn3CumO9tClrCzHzE
Jq3nuK8T6VUyCwE3T3q/nfNhIc2lGGeam7CJMkFM+xHd/gfV/F3YwQBmFVWBoguiD0xG38fYuQoN
qTuENYdDJWHnl9VEkPsbJ0ZoNybynkLS1w+VKB/mWH+eFvmFjbhnBK3eGrvyN4Cc7wdfvnFvUikq
ikM1NrceNGa3oXZPyh+8LJgALA68PXwyw4s/QErNMeEd8vVy50RVu1kdNJOqpZc6qP9sFv04e9Sc
HT08TbFzi5nB7TBX52isRapcuXNMsJkEGzMeyq8sYvyZh16f0x4oPVf3Yea2LdxOiAPkQtvHPXgG
YRkCbW1PuwXT4E8tM+xmnoMghVdMs+27qc7jRVsZfHHdnE/+tjKBSbAxS8gf+cOzqNXwDA0ioIbK
uW6/K4x940b8idpeJVQu34dJHBe33RD4gmDnbWAl8aVS9Ua29c4JxUW1gMV74fgK+OQXzZA8KZpT
E92BpRAmYeNVQDKQtwYoUtZKCGYNQJKSMdgxY2VtaW6JqjigjaZnqUXrcFvZ9Qv33XNPp5tGqyPz
6+8dL/eN7eYF6Y4UFwVpCrxofoyXauuH/YNLm4vm6+UH/YuxefENu3RoP8O7qz8AO5C6C1PJoHkF
IAzZTX69HdWOlxDAcXHhdV6c2b1OGsAxxLRsx1gnLiv2miIRLCXJ2r5NCkDBy8Hb+vYzYhuSij6x
5jtO/NSxOqBCXl3oHAD+s5uBPfJ9c2LFG4sAFIrhlRSA0VLp4L4m00OJC33x4yNQnjvmn6KOXyhY
GvBvY6eyH7d9fQwhelFaEZSiCrPTMn50F//oo0k3tP19wVgC9xt4AydhKPOmnvectWkYWomYq20t
Rj+JtNrMALM78hDMqzfO9EyR3DYShm3h125qthbulUn7GYmLhEHfs+iR+9GtI33gwvsbDgfCHsrK
NgNy2q54YvvlsXIA/PTDzUroa2M3lb2/baHlYuiDGL+gEn30Cd3IxdouNbC7mGnQAmRGZ0hGyaFe
E5wGF870j2FXn9z45JCjLGi48acRf6I54w+eAxpnUPODhdGY9uDJw2IqwP3WM0D72hKgJfcYLlsL
iAV8YyCB7dSyuuM0w3Wn/c4taPcvbTqjXWap8NzYZkMhJSIsb+P0ZziTIHrhzNTdmQqWOnV1oHaR
+vQN2NhDbUjiWzdd/Q15UFZhZlna8L6RRaZj86lsgwRs2bQM+Na00Wa9E0xrNq1uNxYt0FrgaWNH
6SLbLZmfPK/6ZkqSjVInDHMARf+MO9AKHBiRTW+mgsSz0htFAG+d0R1oP4ECsPEtXL9NsNFTlOKa
iG20ElidhOM3zeybOCryxjx6ESgJ85xLPBSoS7u4qh9bPD+v6hdMBBPW3pejAzjOl0FLgGenh2YG
L6aGOCBj2xIt0XJSl0F16Nh1e9+TuwkKJEHdP9r8E4B6gKENmxjUH1/Z3/rZfdOrbki/1NnitM+y
6hM9gbTp6yM8k28CVzRJU4S5X4+pMkC5RW3qRzjn4BbktFU3HjTBh+kbAUC6g1zturG8aWW+HEiE
+rvS8Hpg2DSnpq7Odvetb+psti4jLzKr0ymnr+OIDd++DoAtqujO7m6HsgaD6RBWLFu8b449b1j0
5uEi5NUXlwN65fKdBno5BvOpfRWlOZZWCabRLYXfDwxAdO7xAkyp2YWIocKptCOov8zIc4DRO45u
/AlgysQ0L67b3YO6fuxKmkW8O8QAVMCN8cWs2UrpsKwR/r6dbiTSRVk7O8yjuyya/Sd3UPnQgsJL
7hvTbkrb2lhOfeBj8FLBPSocQANRSh5ZAQViHOJphBG1cI7G5zvWwXfY1pepUwjlGEAuBwDZUsH9
76EOb2d7SX332xjghBVVYtsRHJICni/zfFeRIW0Au64W+9EBuwROCIkbafz/z6CjgRblbZZuyFsa
YKY5ffe0BN2nSoGET6bW/oSctUhAuji6GCyn0p0y7cuDp5q8AyM7KsFA+AT7lvPYTfex/dQ6X7Sh
lz4YNkMw7/sGGWWHLF46N6pA/gfitsCuBqovZfSh5lDXjV6KoTg1pQtSit5K4PyLQF9cNX4dNd41
eCUyI7M41aIbMxHCbQed8l0rAASc1NlQ8xK3XVZMY5B0XFaJccgnF9wpLy6/TGq+V6DlpZEqeCoF
GBBLDA71EJUm9915I8xwHHW/iWeSuTGEqVWxiwq5tyJ453FR7RxgKktenfkkt5brnQsbNIGgXQBh
bZ3wANOF164iPCFu429AkkGf3Qc1ZJxYhbuhqJGoDXedq1+NVPsyFLc+kgHjggbDrfKx1EuU4Lb/
Gnil97VTExJ+UrgnaRyaDop6IA3FBYKFslwrSidgGAAecJcQ7UTeI3PtBpC3M7usrc1EpwE7Ufcp
+DcMUmA8OvEF1DTwEAIcipls0OpA8RByOOvIWyNHfZ6B7sI2pY/4vdAd9IfcD/Sdpf0i4WAqymQu
yjYLagEqnorirAIfN5lia4Lg3jBuyURUHjLwbhuQFxFh1ndjQBWAZEU+9FbmVjZEXmkHVXXuAtoR
Rcx86cewOjv+2PxJK44izuF9Igrn7BQgX4DSdjPF431rLLWFVvb4MMR2m432FO5YIfUWZkw2+scz
AHIORPjToWq+BWI+xRr3dhEC/RjJMtcDYv/iuHW0jbTmXkp+MDsLvOLxT8REEWzGOqzyUht9a+ql
liAq+fV58FtvwAXM4C5WGkVvGjoWz3PcRXcUtMAzSu3qKFk5fmmjBhQ2Z1IHuRB+w6Cuz7EDF8zv
qeHyBPCccw6NKk4SYOjbmLnjRZKGsqRkXnW2AtC2ktgR7WmsmvkOQUPBBpt67IbUbDkFMYN5+lQA
JYaR0854TXFpx8LzoF3v4JLy9EyqtBhQvXYOiS/YrM6ULLJwtwAuunQXmTkEGrY33R1KegCp3cGe
j5YM9K0zaHrx6hnRuOu7+iI665vrgmn2zRuqpcn9VlK2jfugyxvBBnxssBFh8CegH5O4jozgy6y6
OkzjWgbTG1f+GUQfYLSd0kq4QwIJshOYu0ArAI+dKLihQCWEu2MyBUV/YX7LlwSgSuokddwWd3K0
aqBMnZKCNwMezPPQF2o3VX0Zb3kzdR94N/wqc4FmF4bxaADBvQFsgasyQCkwCh2AacEbRQE2oP13
+i/uzmPJcSzbsr/SP4AyaDEFQICaTtfuE5hLaK3x9b0QmW0dGVH94tXw9SCrLMuLTjoI3HvuOXuv
jddGAEdfFruu6xeoNF2N9xcojSYoBzPJ+31dFn+icv7givzjPLJ+EOp95F0Ik9g2/nkeaRotHwal
7t0IO92R3IJHA/mnq/fabNeT1ji4YaAVpv0GPfOer/gSj7N1zqS63atTt0mF1FVymfycWJY2irBY
G8kIr2WJ+6vXl8c8bUOyeKcGJXIyg9kZd5iK220sM1CigiWuLCrfjbBS99Giv/yh/fR7mxZkIADX
VXbF9dZ/aUUjIZeLspR7V7dw+JqVYm6mVLBec4H7VwB6ZEd6IZzzQX2b4gTjVgZ0BDdTF4WzbemD
/pZOSXuDwKD3kNUd1Wq+aXN1vAXBqTnloKauOhXRro/M10pZEq8wGuEPbdl/MzggjNeAAwD8E0PL
r7qKohJGraoWBFSxFNMMwgzdmmFbOT0cUBwJtTXd92r5ATmK00IkSrZk1PJ1LFvDrwWluhpNm/nl
EhJclQh3XTihxUawuRWVLH1XQii3chM9LFLx8F9f/t9HLDDzsdwwbEMDahEU/c+baynjVhyVhhGL
M5BLn7nCWXUzeyUDhZ7wJ8Xu+tv+cSuv76Yh4VsRU6b8Q9Xwk4hAnMwYH2P+l9Zt2JX7te50U9q5
oGANJ/kjevq3u+uXN1x//tMbWkMgKHKQta5ML0FXP6P6j0y532Ypv7zFOvH+6S1CBPDZUPA3qX79
Br3RS32xh6a4xkBqyh8msb/rPn55t19Gy7XU96XR8W6D12rIWpSteWM5P2QfpRu+5H/klf7WDf/l
DX99PjW1mcxh/fO0dhNOuEXg7JAW4Cs1Tob4DhO4rczpH56of/uua4A4YOdV7/bLRdWHHMlQyfe2
Rtau0aV/pVz+qdX/7y/nT+/zy+WUcLCy8fM+477Z9a8orskGmJiDdU7q/TeiadcW/m8PwE/v98vV
HIM+0NZCiYkmhmtvjUJf5zYrJSr8Y7b9epH+qzdb5w0/3Zkas0RFWngzvTjEzdsgvejBH/W6vw1p
1vtDRyr7I1FM+fWRVrFrYgdAlrcy/6T7SHGVw/C+4nJWLKbyECt2d5UP7f8JJPiPdOT/02g4zAp/
Wp9/U4g/vaVf/2vXZm/F588y8R+v+ksmLun6v+iUkKfC7Jbm4Iq++ctWuf5Es9a9FPE02+nqhvhb
Ji5Z/1KkNWULgTGdDWXdBP6WifMjmRQTg7nPSpFGP/KfyMRha//jljMZSMorXYdkFO4HwlzX5/qn
Ww57dlIaoybeaxcWqOkSyTYYA0cjEzHLTkGE0kktvJZeS9i/ahwhc32gKp38YFwZA49JKNrEBTj0
4wwM3ZXauV1iuSP2lrLAK0NpGRDP0FFCxuXToryX6Wc/3RvVRou8KJY4fNduM01Ot5wsUF+WcNTH
QyjsY40O5EbKN7LgDclWK/EoTw7qjs3gaPlz7jQABq/hBHh3uQI6oeqeneyb2Z/T4EITx+/RtiBC
6VftpmGzlB35ARiHuiv28R154d3kyrknTTuYCMr0YlXHtOIgdC4PVe9YkZ1YNtWrcqEzlIDGz+xc
3jf3E7O+wE9uih1utfRxypxM3dBdWoAsCGhq7fhRfxUOvDjRbvVNvbXimziVbEw8TDukr7jfJVyZ
yoaUoo3unHl5fbLKG6k8ZCKMEuhVuzl2VfGY7bXd6NDKS+3RDt5LF1OcbDdOwFkUQ55PT8wZHjt/
7Oymv2Q+p+HKyb/NTfaVAfG8qz3aR4FlG8FmPOpbVbuw7qsFEc/GbjJ8/RUDiW/spC9zaxFFYhaX
9mjtqfGTkibtQ79ySGyzci3dKbFteeYzc73t7AeOsNPSjSYdItqgZuKJ4WbN0ZMP63oYNVuJ0/te
qc69gKnNSfXH3E0vhbMM2/k6E8S5dBt5pp19EPfqa1/5oUfXZ47Oow5rJ76NX1NQvaL4SiaKE+xa
Y5e9Dc3nkt9N8v6mxcnpQEdk4LPr/dKn61oc8qPkMIApvRqVryN77XjQe6e+4XL5oogQKL8fnwNC
oCTtHHvtthLsBlX7sMYPbD6JbWRIR9QpWIe0uljyLuoOcuKGPpuMq9q36xxka1gu3V7r1AJPO+L8
HRgF1KRhCbeZ5OSJT+mqDG4374pk2yiXPhh3S/c9xPf5cJ31oyG9WYutGnReDzRCreYunXMnDT3d
ybz4C9AdiZVopkJ/9hTHZFxmM656mfaAUnO73JU0aZxlKzVO8m3knP/sZd9/mJfRspXv9vOFs0Bj
uNpGV85YZYXSTVN3hcdyMXpb2FsPpTM+pP7ojbKdPa6nN9UVSoD3Ph3QmHMqrv+xWqB+QFJwU/IR
u+3oqZ7IVTWf82PxxKcWbkH5yQMX1x7HOzPcqHfJk44oUnKCm4JzTT2c8vArb19bFTrDMWU4MW6q
xCsnkiTXshHNW8RT4jXfQA9B3I5n6TCOTpnQuHbLdrRl1NuFz6RWvzOPfXKTeIqrfk/TXagfhPHA
jRN8t7nbHTEtYnJsNtZ7+dXyTBgKwfEHPe558vk0iuZL3aGwEK7ofv+1Xo2E5r4ziXbPfEC0+eFT
l9uVZof3ynd97EiElQt6qt+qeC4sZ1IIVNiNEDla/VWZWqcar3X2HI6PKk3UtpQck4COYmckN0au
eYWj6vux2DVk0hTlmzIMtsm4p4DXg8L+Ts+/dbhKde1YH/XZ8oxDPfFXbwseodgDQyS3nTMsTNVg
HO0QMCTW/Rzug/v02NN2tbhArfkwax8YV4H4FyftUzfOYbmrrfsp3KvWSxZtB2EbL8dK+I77c5B3
G8P6UmdWj+UdicBJMY5jtc8LyWmYb9AJoKn4MtOsUGTC+ghkw8pkkz+zU4xNKyj4EHW6j6VH48cG
QrSJkpu53AckS1j9KUt8HeV54s+lq/SV046f6lk9M6n8aTe9+av0+Rl4Jv2QjPzfkujv/Qmkrqnh
1sBr80v9VdRLO3DkF+/hZj428QbwVu+HoRO3dnKsdvSo77QnpdxO6m5ONqV5VOLQMfTLKDwq80c8
3UvDV0q09qKdoLYz2rzRkvsIcRwahAo6JUu2Oe0Xw15uJwfPkPKqB9smOKTpuZPeb6P5w1RqtpZb
pmIGnhfBY9RgXKvz5DdfxrApOTlo7jKeplPMirmtGUNrdt86s8Sjwhrs1kj1p33NoLlkgUy/pbsx
cVrBKfgNs29ocOLcyu9YZjt8mpUzRd/mcisvLpZMxlgx9GCeL0gf1W1JXndTHWPpnR9w0w+qDcQk
DGylfkI2kG+i3LW0A4Z+9pddFO8oW10yazbWtDf77yX1mmJ9X3Xe/pBfuIOE+d42Lsq9mK+2lC7Z
DB8VyefCvrTObXujZi7YlDTfZAJ3oWOxpiwb9FKgvVw9vpem59ExBK9T7Ihtx12Ev26A/6hm/P+T
s7jKm//fqA67z8K3Jn77uapcX/FXUSlDWlzDS0w6TDiKRB6Kv2pKWYbHIUnItVeUB6RFqs2/a0pV
/ZcsYSYmTRfjKsRFKsG/a0pV+pesoqHHlagiLjQQHP0HqI5fDjH8pjXiZ4UBrEE/GFf+WVHmYwWx
b+i5r3XllQL3No0VZgpG94feBEEtv70VDljkbQoyD7Is9F/9xPWszVU/soHMLUQJwSv68TMkY8LF
GFnZZfUR59N3jz4UjkbxNRYoQ9NkpRkAQu2s+kZoklMU6xMSfslgSig9hYw0YY3kuzqGecEIqWEm
CT1sBanOOoHdZRLgoBC7DJnzrd7ipdJz6zJiY2dGmbL5SM9tnDIa0WOmMUGxD5KafbGJnNSYcuph
5Wkqr4h5mSGU5scClXeZKEdz8T5VxOvcaQciJc9ZO3c7zhQUimn/GTMfqAdT9aqs4Dk14/tWVz6U
YZIcS8lUp4CSpVWCvg0lddvKANnyKtQdOdAfMnL2mLtBcsh06X6Uw3lXK+MzUD8/NnHK40s5pNDH
nC6bdl2lb8s+falE7TsNtEsLIJBxY+fVWoCuCICTVo7VOqddnEkSqHXU0tFLFFTJfFu21RtWhf0o
HFozp5LNGTinenwRpfQhNg6VbHyOMKOW8Z2+ouIo4rqz4WBWS2RCkAL+esXUEOwySo/5+qEaRS0Y
v8WvRGCVi0ZjOUb1hefdlsXmsszNTg+Vt9FYVEcvdrmQoAZTstcqs9BEn0CD936cJYUtlfmXpbYI
HQTxphsQLk3xgN+e5SsvQ6hwy0sT6WQpZuUHw5fH1pxdMDnsD00MTFCvRYcTtX/ScwZARqpOmxqY
mzCmgguYkLomGtHUmNQXlUSdIR0tvcexYJVYboTgqUkGW8k1hf2965w8Zya8foZCSzkCAHCxumek
ZYDLBuRjeW6NnuyocZXsq2Zeo0WXyFaX8VvqhN3S5vom1Qe7T6rFbYCBsOGRVCZ0702DsS8vmbqW
cF2MhtNLjl4XpxOSQPBK2TwLmwKFZDkGqt1kZNa1y0OdJOSjCsR7dMtZj3XydIJwL0Z1zaTEYAze
Ko1bW9U+kZbBDiQrdOd4L+tIqpIm/WxFsbVv1LygI82/yu3I0Fp7qCp8x5bUUX8ZxZFvES5IZvTU
W4hWWgbqRTEx/KUcC6d4Z2SUfjAl01a/YzD4PFjhQ8uXI3fZThDlQwaqP58yX4vAwbRpx2GoF7+N
xjzTMv9edSFTzK67zBnHlyqsbYQIal01yD4RMCCj2KORtDFK8wHU8g5N1mc58WCnhbkXwYU6cq4F
3BJ+JbM3B0WX2qVQ2YyOHgH3a3YrpNe6ry/tDKcmELtPJDrnYqgPU53Fp3zobfAUGUc+KHuLFOf2
JGhuS+otQKvMF8KWO7lw6sg03cQs9uN4q3UkaY6mA/aBY9wwNKw041szt5XbNdW8E2Yt3oxG9aAk
4jdDDSdj+r8VS4GLlESFowfBl4zMyVZGhpOhsBHn+I683VOo9g6GDJVOfA0HI0DStSbaSe27OUgP
JaNZ4JWN3xvFlTXvWg7VDrfBQbE+cjkhkCEdYvrdwbbSlcuoEb4FBFIcX60+oTZql+s4ZjdD7/eN
dUUWe5qr0a8rFEShMBH2Gwfkq+mtyNqGJarSqNRUv5042eQURi2UQgQi1ocOysTpS71wtLC+kwDP
eIxlPb2euUuTvrX1uHCqfAztTGqmTUHAud1DSXHHqTp0gjX4xoo9KUaToQoNrLkOTqJ0AjPGoXFq
SDSy0FgtASfRbGMybEuCV03p93Gm3SQDNFkY5FP9pPbKsVKHhyKiW19xlJZm1C7hRhz6QyAOXidt
WoNE+mXa6F3ojopO8nl/k5bBW2xU+8xSvVlGMyQGL0goNhPj1ULUPVGc3mvgEG6Sa1tpSg5iYm2x
zzzVUex2QEVoJiSmgJgq7FH2mcKm09Cia6Elou0hUGipWW30dSbKhyEC7QK2BsVKGSHByw+jyYaX
QDpV9IZpNAPTyMj2QqK8F8JIRjOoH0vYKn0R2VFineaGkz0kNvxx+zYnDEzxB4m0zCz29SA+BjyU
qbLcQ2v2yzIAZ0pzouzAO9WZ+LGql+HZCU7U1riUP1thzhgSCp/mwkI45/ql4zGpk7MgJnjUyNNp
FY1aWzqXYlzbwIs+5cHco2p9zbs3cc5oGjiyCY01nS49PXjS+JbM1oq3DtiwIoSDM0/Vma7nZ09X
QBSsm7asXvRGfqyF6bYem2d5WJ5C9HrsQ6pivAwdsMcfG0nlIyxrKvlJPged2TuVQXRWHz/JqGA4
MI+k1JDEC9wHP+FDw9RK4qMby64bk1OcCrdLV16KSkKJ0V+z6GFqlH1s9ZfG0o5FibXQavZdxD9y
jIQ0u4nU+tRyYkRfxFRdFveFmn1GOuKZujilenDbLMgdsnOrWrdQWjfGrD2CaL1hLFhWNLLA88RG
fNC/ocLvsWihAIitF6nv7gb5nBg1CmYVUWnZPa+SsGFqUGFpm0IPD1Hc+os4oUFAgNTHx8oI30BS
vUFw42sXN4Yy+W1Xb+co8Vrd9JrWui/k+rSkYWNr6vjYm4MvLPJb24dH0uJezYiFZFqkx2J5Lgv5
VZiKL0B+RzGf1t3HyboGhSwKzySen/MGtW5SgRyI1I2apA9Rq993sIQb6Vbp2xshEu5HtbqaxrlU
wnu0Ie9mAslMSls6eNnVKOjH1OoOyeFBFTS+5EK6sl36Wasi+zOOclB9kLyj2nq5oiyt46el5tdI
EQDxigqHTjTbADFl8aTLUGQoAdk3k43WzK9wKD6jIDqKmvClp0rOcpYAOFOv8LTtYQ5NN6TtglBV
9csIKpVpPHDMRRLQwrsMk12E1DErhm2YRV7Z3pcVfOkUXbM4ybkdVvqpkMJnlBtvqlBd0df484gm
chEEhGfFQ5iHL4HIMjhZxSEDgjWlxb6u9UMctifDjC5tpOGi1J+a6JqHrwOD54avb5iDO8sID3FL
Ay/Rt6CLn6vZ8InmeRnT/hg3QeFS7z2rXe8jAnUwiJ3L2NzqU5bY4QJVmDUmtdaqr+kPTZpeUbyG
9fjQjuZGl2gqKsj/0jp+5TZHS1yIT1KOId7I0cxILb6AzmUPQ8JjnrA5vEiLspXlcZtIhICLw25U
l8eyKXllg9x3VN3SMF342rdTP59KTdoMcbyn80wPjlbEbKITGf2kguuDZTX1u0S4D2XzFAZozJeQ
XcXElteYt7JBFlf+tmrjZXW6aOhfR1PxlrDdr48nkganyGXK8dmphOECC5TtQNxadblpMv2B47vT
hMF5KKYXQwS0VQkfARN39h71Rh0rHzaZvf6TUlGY1lqOzFDGSlfSSY4KE7cVtGvUzqdqSU81K20z
Pc+VL3MxZW3ZF6n1LMFTGmTlBvMtbU7Jm+KR3OH0pldhEE6DAxvgXkKNqQi9o9NgSlpkN4mwCwmi
KaXxKiCoXVDTfSxz71kSIh3ZieX5XIYl6JCa5m6QKS9Zzl5mlFcIw7ZKa8JawNG+qmK7yaz53Cjy
plzKxx6mMeKL/YhWJEvbTdzqPgaRSzPx6iw5ZnLnGGFzlsd8F8sr3/6odeK+1OPNUq2CpfMyGhvY
U6j+SQAp6eNo0aa35n3DAhjI9FPFU5uOfixqKNKDI8YT9Hvdfv1vWZ8v41S4FSZmXcMC1udezII4
lOIpp/c9z8ouMUskrsZp/XAA4rj86L6IH+vJChZa0GD87ygg5xK+ap7t8xhZdKkdGmV4XL8FdDeO
kKJPydlRazRhIiJAzdoa6ieBfvctJG1zgHxfBk4p0zpJVDdCFD8q8zZQjXMQodqc4uskZJ4oBw6g
PURLt004bgSdfvhj3Ib7Qe1O0PseM0G44Zb0aiqTUBfYCSof6PLekhH1aRCUB9U1p/iT5WlruVmP
/mIdykUJst1w32bt6zyG39xScqX6WQ1mdmjcQUHKFC+2buYefDYQyLVim1b1bjCYqNWMsHv9lFHu
NfVb6oXy6KG8F5fg1mS0gdp7Q5kHvm64jNF4GMXGgbXGZKRwZe4unN8uXGUPiN9ZTvdSN3Mjgfka
dKeg3lzfczGKwV6/Y2sMNwNdy07mANYyn2kh0MWxdW2zxY+UZlPIfINktrV4N0ABM/7IvQKNe00V
qrabUi2vddVthUVHOIy0r4iPTUMmWRkglP40phIxaXQo6hWbYJdcQ2RujnnT8foAMl46o3whA2qe
Rq8Hch+ww/frKbg0z8GcPUbGdLB6cRtF85E+AQH2mTe2FYKPhXP6dOyotzgbngzC7cnVfYRztxGE
aidO6qWX9dOasAUj1CuyeCfpzUYd6eMr0wHhAIrmAR4fQudO8xtRRmgb+ewMRzFQnLb2qlr2os6i
2mxPpcXOJshONteuwIMfoTWVuHNAntuLwpAjflSXBUDtc2fJntS9FAbPhc12jfN+lUbHiDiLrYrC
VzSEG02l1EbE2WcIvqPxuN7PRo9zhU9o9XQvS2b/ZewnsYU0U3Mh8ZtN6M1r945xEa5FpFwz8Ftz
l8vEFbURm4qHEmybBuMpDVXPrIxbc9ZPOgtmJ9KJbwxf1EaP5OhLD1wbxF4dp7tWsK5FUbAromU1
aOZBuNtA972aMTMPqdwV5QwxLvURdTtSpuxoGHlBaPhBz0yjgaTEAKrtZceqdO4jzVZJmVhEpk/c
W+t6JnHEHWMyZQLJk5LGC5r3BGb/LLX71EDkzYWgW+PJWbeVxdzNLdMrLMTAo5g9VaCE5uUVucC+
iKJtZKbO+qsiY95O7MFz1LJOGr6Sin41kpCrh1tdqW4z5TGLRH9dC3GmHhqp289dYsta4MRqfKKT
clWq5ZmRKkfh9hCk3QM0vMJFDIjzLNu0oXmWW+YXguyriq+Umbkp2+TYmRSKKLholmYMLSearfNc
bfWiOWSN+loV1m1Q6Y8FjRxbnMsvKKeBo+Ez03r9U4XC1lf1famiNc5yeXCXea1og0Ky24Q5XjG8
/viZIc2yMwsqrplRdNLpnqdLdsoFHejAjkAeA63jXEBhGJpPmlSWNlDVx1D4BtuPyclUaQ9JEL5l
pYicaWVpxY1wW4zLY7YK9uWJM19r3dKg+V50nyyIY1ziDi9h0tvSglww5ijlzLFU2wufFEePtTwW
iJecUupwR8XtBmvlU6IJDV4u4aCsBrHcomtXd728SWd+zzQMl0YwN+OKiTXEptjq4+DDqntdUrHx
+lZa7Ea8k8jLUcH+2OUClr2c+8JRMvlL6jiez7ECVVyVmTLxaDp1y9ImhrgcWJla6bua86+FPp1T
WULuTuXEtrJOdQQgjcIqj3yMJV4bF5nMRhrkronC2GnGgV5JwfhMH6QziCC/xKLGWlItjrIgL643
ocRCFpRzdtHy7rB+p4YcsZcp2Vck8/1ro3Er6dlXmQg8gws9o4x5jTIIXhPxlywNFyorI2Y703dd
95ch5QspSX+wq4iXs16gjx2sh34QLtSAqIa5vGEYkhpfx8/w2YMVghs6Y6c8qvhQJ4Pz26i8WvNw
EQ0+jYqDwJou6BeZHPRFC/SmcDHV+aXYvXUWF1Kgv0JjKLgPVRk9Gmt82A+OqHTcjVJ8ztOzqIjV
YUplNGDlWwEZFo8ks+Mk/Oj0pfEaMb8tkotOwWSHvbig3sy/WqHbimL6gcqvc/SEKEZxNQnoBld+
5LM0sxn7U9/5upEGzqrplRMiMDkhVBNnPYM/ji6hPTJOW0SMEzTMuFBq6KFhoQvUV+SqjZGnz3Ng
a+NzM/Ctky4LUb8C6XkNZhoZTZUhHE/C7zGEfg5gGhJWXVwH4WFGVEjMQvpIeEqxF+pTyRPklwoe
h2VAWpCSkOGEkv4shDXRu7lVHxacRkn0NivMSeKAv6DKmboFBrT2vvanrnk34+VDAceOJ7X2xzBU
NokvNdHsjWl+6nQ+dhgyuaHCuC/1GzXU64MYCBvArtKh0XUGMl3hzoFVecocf6NWdpXOuAo5NU5r
qTukHjwL2grX7WNfNMmfGsvkk9SYNTBFe8iDgT95ov2Gch38Vv0+a8Kr2XqmxP91iYIeWSiXVCyE
2zhaGGBnlPYdl6yjTnJjA8lEF2+MrplpnRgiQUAxyd7r+beRQkcX8SsJXlsbt53Gv2PxJgir5+Vj
WMjU7vO2iDgELpBzHBSmFm35+lmXK2MvXYoJInI0jSQ2ZwUPXCWg5lUS9lRTG1ygyxuhpq+WC+Hu
x1fbBmPugo3Z6RHnmrquvoSq+Krk4VKVAHulisvQJViAlV7aKY2QM3ZNg0NbN56+zGCkJlqVYTLu
ZZTyYrozcuqcKWQtXVclGPOtx8P0pahgVWtTfU5Rc55zbI7ryjxhBRaaqHPENjtlXTvYlbkfsma5
BHli7OV+ui215I1xZ+0vM3tpaGJOmAZZxNMoyY4gL1RN1yhSXzWyJuzGTA8Kz3Goro6gDHzI+i59
x4pQzvpr0lTbtK7OOEBX7T6rqdLPzhIXJx3hSBUplA0kaW+C7yCpsFGp0uC2ZXKnWRzbK1xFTmwN
lyxfB4QfkJJSp2daDdAZ/Sm/LNFY+lYvWrFuJdiHkPyrPSznonkFsg3LRGIhkjGCeaq03h5lNNlC
two1ChYWaNl0IHWSyU16mVnXb4ch+wgbVigpHfxhmA6DKe6FpcJN3RNOE+VfvVh9kR/BlUCf6KRE
x4AVWma18eQIG11XikxD1WJbds3kZGtXUA/uaHOwkXWciqYeMYFlXkS8X2ejzXDLdcq1XBKdJJTu
tlzHJjPtmHEGtptaqmuUXGXDWu/UttwnvXUOBmoHpZi+ItNAjCCK294aWLKUsPXmjH5Ylwxs/vp2
sBSgMuvioZvxkRSkL6nmMtXSKvLoAJUPwx1aDlY8Hh91Ec9Tlp6wlV0wnN5ixmfPEHnsdJ3/yJXp
yveBBj82dKrd8JGzPXVHwXdPTJ1kz1MIwKPYzdYc+X0nM3rFNxnT2981LV068CtGpHgi8GNnTI0v
K5Cp1ebU05vJ4AAzva9jr6WiXUrYj7VttB5i8hQXbqHqpNSpdGbXSKqQfd4258YTmUq1caK+WMN4
3xJvNCpm4LXhTPGqRk5cRvdWiFViiIZ4nxsE0/Sa0NLNaN/SoJowrd9LKr/eGHUKEH06mfXy0cls
3oFefLUVVBQg4P6scqPoZUdHYjaecO0N/jQIiVcZlCwl7S9DzUs7FcynMtS9RNJ2/cgivd4m6jRf
NFlXObZxI8sKX3/3w5VRRYh80nt9JmBQh0LTW2DQO8L0NsPU+mEqXyammNs8yW8X4R0FF+Y8dUJI
o6rTXtNEbM5xXuLWITBGHAfsd9LsQisnLbC/F6SwOULWflK7VPWbRXom4b21o0AfHXHB91MP/XNm
BljSm1I/h037HsiT4MPOlba9YFy7KhSPXCLxGMfGkxoqd+NId5WAqRjXIl4XS8kBes8RsfQhTb0k
ak0vBbZMcwTpWUsrFfmHW81K6hGeOV2xmFublsGcG69t0UqSz70c91dpyCtXgJuvFJSaciTREbEy
3RVCDY9V3jshUdmOMKefWQQVLMcmUvbZs7gMyk2R3xvLlNJxwlpKPJlbKJyWgEOr+0b80Iy4PypW
x22nYk2CR+7UYZSST9K5TCpzrx6DmDMCZlaz7VymrqNL39Im7iO5qnF06KYWfYCR4u/QelB+/Xhv
Cfq4pR57y9P5pMYMCTRZY+hT563DyexxWkUGUdcMW0ns0D9wTBYGiV4yRhLSkTjBY3bxuHcmWw/H
a1KUgIcW0yJMR0MrwbljwXmpDvq2Geg2BaUBgWhVu0wDsQ15yFtpGNqEafAWXdW34hjeIFG8oKZ6
xkdAMqYV4dhslPuxKCtnpFhqFnGgf0XEY2xsqzmID4PK4IzIpj3LQJsgesnk11BWAi/rJW9cqmWH
44WviKPYmD10A72xuep2eQY0wLTmzle6t2SRpKPSM0pUhcUL4uG8TAnTosAizq3gyJlNzEOaQnls
LC+iA2lk8ZZUHVzFLRuGrAkH4TGi3eOED+WEauo2XArJ7ak5yAUoQL1zViiDOXWGsFyfhE0oTy/U
QfNYvwpZfDNXA4VcFeFwngR7KLsHzRolhIUPZrkaLwXxScENht6mZRVKl2drknRP6VU/IMGBsytW
kZFuqqBlb5LMZCgKsDurxlugLbLTWxU9gqh7VppR3kS05oaAUOplNmvS2bB0NTU3RBvkHiTxxhks
Gk8pEXewRRjS4LmjhZKWm1xdfE496yybonShjzo2bJ2xkO4pMGtndVYOtMCdrhUl12QNgv/A6HPC
IBJ3bhUMhFIUskJIA+qgQBYjTxSm52CpDHcUusBW++QkMEsvS4V0OKl+ESNdOeS8G2MB7l6hCgMP
FwK93MY6Je1x6EgKpHFqp2rH6aJPNVfqP1NdQZtaJRFKxsrmZoKwo5Mvx5XV1TTdluhfbVPL34ak
M/26mU5sPcR45Ltesf43deexI7typetXaWhOgWTQDjRJpjeV5d2EKBv0Luifvj9uCepu3YuL1vAC
OpLONlVZmWRwrd8ysRK1wSKliYPI+82oy2g9JMoKVGweKn0uT5oHPOlS7cRPjFzRMdq9446vlZ2A
DEvunTlp4QkkZFTFNFABo+oJRutGLCrMn9nIeMSmFe9T/Sn7bEYZtPBcUjtQm2cFncO05PQns2JG
U3p7ykx1B/NSHsb810jaN9jpdPkw9MAszIeqM+QWDpElvS0/J//SDDA2JA2IDeH4t+QgdGd5SJUX
HeNwOquY0XWUMZ2UwIFtpcttqNkvrVcZ68Q8Dg1qT2FldSC7JD3T+0CyVE5lyKVht9u4ybgyJrEp
mXsIKmFWMIuY2JnovqktZMI6U0KUt3djlXwWczrhlq9RsDliV8p0XLuzGI6hx94xYkZtlpwEd+AP
yNL0YacLb1X5Yb+ys/klnh5CZAzrusznoKhdKxj6eAcfeq/VxYhXOXO2Wro3CaBAS0nbwzSNxLbU
OhwloRmFJY+ujW+Zn4VklxCFZcxmY9KxjMnNPXX4V12efBuOeqYgFaPsqDEqI+ykM4pkjjm5l664
+u4UB50i8koM/sGu3ccoAnSmySELQgTKcVW6q9jiXvBoWkB0UNHfp9cByoujPmYNhSAINHX5lWDP
3SQOTZ1++cxj1NmY3m7Uaw9AAi2gm7xMreEfYm1wn2t9eDFljt8rMZxVjf16K4d+4CyncdIx87e+
y7X9NHOoUy+/puqqD1LFcdmXNdCNzALwsYtf96eOdBFqHpqUn1zfODp61cK0Ef2GN54HT6e0noQm
3IHs8ayVmenOexQQ59DBKJJ7bh/knqzXreM91oUTre3ehSqP2mvo5MOetqqInTeGimjGk6JdzjBq
Ev1dOEQIhbMRbRM/V2drVEDtFVh/U8XZWpHnJXJ9PbjFjQ+GsSnAWDEgPpkK623csmLoDf+vjpon
TaRy5wIW1OMwrqFYeP+8iBCJjq+W1jyyrCa9RKNmbSkP3TRe7hyJMvBB+mE0wJPUNktIoslsHvCt
jjTdk2Q/aI1c2TA5O5MuLCRD9ryufJ7otH1tvKaGVrLM1Uxr1qZxJMEEraQbjmcF9/mCc1FI6Jok
aqCHJAnDOtWNuevzArsbAN06HG+h1YhTdocDxRT7kI7AZKzJyO6RkXutD1TRMvKNafVmG+NtZstH
0EgERSqzV3loRhsXwXU0oBRqZkF6C7bkgaggXzaItl09OZtmtQ9VPUNLkrVBE1G7TMdlolersI2I
AowIhRtKDz61dTRg2Oo91cJpBYrxGYIlF8WsVp5mfpfUCE5ID9i/mNhZunzF0jMiGsbuDEwx0eAM
vBpbw8X2yydfifNgyP7GrlERW6V4wOnJZiG3ctl7yxDeQp91Mr6qS2zO433va4+4hEKQI+hUazsS
te1L0l+oeqP/r8ASqR4ZmsXWfncbhyNovvGimZekpy9ZhrYoM6uzZdCuOjuIj4rZWVdV9xNLOvzy
ZPzokRr1llFvpc1ml2su5TtIgASHog//tdb9ON4U033T0+4tlP0VCeM2mf0dk7mdvVL/Nm7tzkQk
g71v2WXexholrls1MK5umwaNhoOgkPdY0RDkWFh4HYd7DtUWjSMRFD763pFhnTYNLwb+nR5M6sSR
nSA16y0VhEZeHLMYobk98HeKsrhWUvMDX6ZoqJja89LNiFogcWeagReIsLx1m1Mqx0Ou2/5Voqkt
097fqt7SV76XfFkdoTD+ZF7jPH3sZhyRdOog6M9c9Fgga+hEe5Bkzz4VFjru3j/phXDXQkspaUU2
QOCTdzMm9bVPNKZtaR8oYPsuk7reNwWsTtSnzW4W8Vdt0v9XMdW4vJscnyBMpYmMSMT0sFt+s6t8
QBON7xG5UXiwWpS0HKcQUGH4qTL/Vc5otky3v0tirz7qWfsjvSrb+JFFCB4CedCTm24m3YQW+TXd
ssrtis1sTC96l22Iq+sZ6WzcpdhAHAyzQs+ZFL3s1tJcSjw5fCiQIgTEIRK6rdwtoRBrH2HHwcm4
xfJmXZoWLzcynuYh2oE7hEsRy8h+jFDcjwgD8CLnaEwTmPnGF3296Rv6Aycp7rIcHbkNHM0IKPZh
aXEIKIanefb3yPmSjdMUv4RGHEuv/lJj8tq3i0MFZQunVxHqSOUzBzHAJJs9GsB9pMkBxe1zFTew
l0uYbWEdZh9ubCini6ZvPBua3kIqxcw85PAB5LL0tWYEjpZ7GyKgiMTSYSd8ij+b8Tw4E0c91Aa7
f5YC4HiUnk/afUXASFqSfyo8b0vxbrFFaUGqexMCJUbifcyTfm1V8jnro1PWmja5V+kPlfRynU0h
+v9SPok2NgP6NastztMHs/5BeVkcOTz3igCdKhnuVUWNxBSFBVJwjB6WlWxyF8kQS+E643wmiKuw
NhlEV5XKbtOk/pNtObfCyBDlNTyQU59Q6Lztea/zfte0+lPrfY6FS3MDNqWNDRvquL8dBcwAHzZ8
9Bwd9JYkloT+qj3GuJMNOyYcWKXGQYflMfERA20BvUhv+dN3UYYbwWgyLxhqSqJkREOXPZcgymvL
43EE09ZvG0yXWvSmMwZmUWWdHctwlvfa2U51u03MD/DBadNgy1q1WWOcpsR/rQaT2kTWdb5r89Yj
ghchAjnTGZoNPl0k1v5byn66w4AQk7I/koWEFaHgibcyCIAMYmH/QpjeOjZkFVo/6iWDMRHpARCE
3AySVMb4oi2xO4XBt5pjnFGuiizuGEAekIsFwxiZ/XiOx166n0tUJ1jHVjFoeZDqhIh1nh1YXXEr
IKdqx/z2JZeU6mz4nuoO/Jfac1MXW1GzeGhvYZYpNIboyAuszg4aQNbVqwEUJ6SHqyu+2ir8wZIz
m+UbJUvhWpfVg+bE0apeHIpG551KoQV+wxDK5AECIMut7s73nEj9ITPLnR33B8EXCcnNljaycX3i
acDuNbs3rm8zITJxCp19Vu9K0hWU2Pc1ziIUJCeTbpNNYXH/a9QSccxR2m30GiztBMKQHCe9vtH9
cNyinyJSyINbj/w/323q3a+8ofw5g5DoSGMqZPtFjhxqSFTqM2NBG5oXi7rgle7TxasZPAZNHonC
X4xfHWI+CXmZ2xbsU+GyE9d+4IZ8S67Uja5RcJsUxmvhTCQPTfd9EfPA1qoStoE+QMXHEquRCisd
eQcUw65IaHllqdaCkNFwJZr2hZ2oWnWA+UmOKE5iD5MVW38lgWdHH7+I8UFGIbBb0p+mqeMJLmtF
c1hzn1HY6TY1P22a0Locoh+j0g7ta+ntLS1GlGD461mr6PXSyDpSudgM7LnbSunb1GO0MOKvXLPp
mzbdezCKM3sHUKeBBmwoXjiu9mjBfhk0ScgxnRsVeVBW7Wbs+dj1CA642NSKakEvFHDb81lIRFT+
QGiNWxH70Ga7cRyjdYevY2XHhNaEEiXfIGYOeFSHXFqntmZjEnHtYIXiJHOnbNdnFFALSlSAiylT
IVM30DkU0C6tpqXSCpBjr/fZE4PmQ+q775FCQOUm9WvrIAx1+voIhbae28gO4oJHeMh81deMzaI7
pB5MRdbj1+ksFERS9enS6kwUZXgw8vFJb7WvBNJlldqK95hyO5mSF1rYS4EiqyBB53egQ+1ar2ae
Dmie5XfjgL9UraXRqB7Tkw7qM83cuiyLu7EayJ6Q3q3KDHfjku5Oua/2bKO3zO20hzTFBU4QxLV0
xHPVTYxidxPpfoyAOh/0UGIIAxHoWvHbzv5rh5dy0jFthcSfrNoiA7UympU2oO7TZ2Gyibr7fiBA
zKm6s1k1PBnDFGlxUnxbE4JEtDqPlpLUq60HJTIEUHmFaMJHhU4gU+2A9YI+aKsIYbmIrLvemoy1
m04fTp8+ITDCxJJuqqa+FFSsr+12fjVTlHajRO/uePSyMxuFs3EIaZATAHy5417SbPy2jYuWvTi5
/65FyO2sboWu7nvK4DwBiV7QMUUo0tHPJVxCQZu/uD1wI3vTyDIw50Htfw4zhcW58NZ+7zuroiUV
JvmtkJhuaAd/oyV7XUfosrvk3mxK+CDDsDaDRxszMlU5Z34Ai3zjIQDJMbmuhCh3oWacTR1zZ+54
Z1ZCwt9q44Wwv9eq118H3aO8sv20K/vOs+NV5TBjTMsvVmy2c9M+S/zvmKP8U1ijOjMr7g6vqgNv
BhjmNuZpq6cCBXrz7TnGwa/TO5pfLlFFslq5vAY9iU4TaarEByLrShRl9ZDaOnA9IVWzB3LX1ug2
GqNnKIVSR/whA0PveOixE+Zl8QLb9BgR+GIn1AoDV+xZU5koo+he1xjDMSQgYHFuvX5OkNOnN65m
XjpsaqElv4SHTkd+Ox3OhC5KH3OV6DDu0zaPxac71cghdflMkmOxUtZ0E4/jSyG5ApQNxjPhi7TI
/lwrQ0yr4dZZBDZpzw9V5ya7fW0+OHq5VjiKIseJA6KPXhqtfnXnwlkdeCB+5mZnBZNEyx7W9loW
/Zs5RFPgC4gObcasWvh5kDfxczHYp3rADdfFLk4JdZ4mhoaIKtKCrhp7nvbEyx6w5d9GsctCIFhK
WISNqn1rnOmrKqsPj6enj8I/1ueDoiyvUOJA9tRH0TE/KkUDeRGzcJ7CFs0o/CtKlj58b+Xi0VOn
UoehBkUyCcIyOR9SysE5NFBROU71abzZDMVVI+/LzHyVkokv1dnmh5rmRHd6bHXn4tmZuW5afCBm
ZliovM4RTaNxVt7nc3oa2Ep8/dFCZQj3dRnchq063DlG9aVZ6t5CzDECkEfDHcjsS9lD9jmEfLP4
GFN9JXPy3Hjmk1MM16hNPgGIasNFkuM+1EZ7Uxj9rgZal6m6n5NE8eP2/mroQMeMiAm0/3XC/iDd
EWVBWHDwN+bDhByb1LIrihKGyMJ5hTa9QYN558bDWfnaTTzQ4K4IY/WkjYAJqahTOx99h5cS2bK9
8nkqGTnMRHgx7Qv3jFj9+U3SeiPYLVaHPePRMyJW3MsFJ30yYAJQMtvErdzPWfwza9Z7E5MbGP92
hXHTG0IRasolPdnzm0YdbWctJC8PTOjpm9pukY0nh7hhalQDPKYaPyqBT+3PjzwMyXpm2+9UfMhb
I8Ndqj3lsbmnA1CzposuW1pe9F2rX6bF0Th3MfL/EutCXGUP+bwli+sjZi3hkyaDEiIsWBiCrKwM
Zg0uRoN0r0Ac69FMV4TufEZNtTVrnLpuhehxbP29qCJiZByAKsk2w8jAlxXvCGqRLXNueCZX7LKS
TS0PQXQJ4CEhulrL/IXKAgfQkyMZOwwFBRcRUpH3EPBwBfzz4dnk6ERe+623ESWsxo03PruZztZS
wadPPQ73zr4nay7i/WqwvCwQpD+W9322MwTNpN67nciN2+ACJpbrR7QWOmlKMlWcv0yR860sA65h
hqN2AZXnSHI5ZjwpKwy3OcStJ0C/yolgOW38hBnxVgpV5QBUwDbC3kEJ3GMWO4eBTBwqwq++bzxO
ZvUZNyl3KyCH3srfkHCt3LPeWnigFY4tVXRYRDDucAjZl6iTt0I+qI5EtCZugrZoeFB2WojvpriK
MH2dkroC4Ow3FKX3m6pLYQfN+j43sfJKgyuSIQuleoJYEven5rIwMOzSvulkv6FdrMwcvIiEKzOO
8XfMU7/i57t2Y0R5lLLrIOuSXyseEDk8D3X6XSHKpTP4gXbYL2i57UAFHE+RkS22/a54mpCSuvUL
nY15RnqOemtTCgxM5l4zXl1gXM+Yd1XeHLzWOVh+f6QmHcmmngdOCoid1uZOa8oXP6dabfSBKx2M
uVQ6BxD0SIpMJtekvSZehxQYT93KHbmThO4iRkx3NPVS37rw9YUH8x6/hJH7xK50J/iymUUhQulG
j+R9ziEFAnBENrFfbjQ/9pF4biW28vlpQBON/P7iefl9Tspc4OXmT9uPz/hZ8E9pmKjK0b0btGvk
zReb/DP8Ik6wfBVpB1U+nzx7fO9cHUOYAjBGJUp0AsGXpUv8tR6R0sAWh2K2LFaVQqmX2QANFnNZ
EWcnNLQG+Inme98+jO1h9CuuHSjyGF905Qw0QU2QF11mXVzhZUEpVbodLOuGJHq2b6vfGmX7GFuC
9FY8TaSEfUQebnifTxw+j+vbGSoCKoobq3dd7GAho6UbdHOJeEjwmu1SX9uAQPQVqe9OpRCvUbeP
1PjsNcuZg1yTUK3saYjKg5W2y52Ky8XR0rMWjRsh63PeRlvhAwcaTcUjLnG5Bovk27OKR2KZ1y3s
cFMT7s3SwVupIubG+VmpNz9JTgVpn6BQL5VYkpXL8t3KyZyAj95oqX2Lp+y1kFehxz/ANgQ9fyl3
/CgK98wQdVaC0mMPdXZep2fRhzdpnZJv4IRP9mi566bLGNd5vhOwF4QMnKvUm68A00cX4GFV9tkD
4zDpmCGKe7bzVV8QJ623r1lH0puyAVUq7XYoozfXDqk0qrXHruMdGcO8CUY7LDedvxUOaRjY1o45
+FDbDLuRhxMaiztCpKegJYAtYA3HZqnGJ6slwRsBytY11XPkIBKw4ZN4l0uAHdZRY1Im6HV8cOae
cOLsYazk09SNP0YlOAApe4qXwa2jbGqFrqgRxM+TKVdtm/odFVJ5ssgQMJsWe4uuc/8CzKNun7WD
lx9KF/IY8UC4Jdc+kKQGop/HpaRl/Q3Vwt7OyvrwqAPOHWhbBDISxUlmLmU2owee4oxPkhIC3k7s
AEC2Hl7wxNjZ6VMxdjgoOqLmOwdrSJTe9OTvBJoIIt3j/m469CDj1dRGi9hO/OnePfmPwxos/V71
5WfvAp86CrSgZ6+C+FzXy5ZGzBIVFQ6Sgbc0blG9Stg0K2o+tCa9bYD7E6e7Q01rh8m4RSDhb/Qj
eiMa1FTPdk/IdaCnvMOinkkd9QfiNzRlb6TljUGEEmvD+FBbY04OXfg59hjWQI8IozcrCqhafd64
cIheDVMAAO1z2/DaifPkqBxOCW+u33sGKEt49lMMpnPqkBDr6ecqtLgDCo3I4o5+62R5VFTJPQqm
a0ppFY8LIJ5OH8ivHOw+MCyXlDhWYuGMS1owIkA9MIrw1JvMh/o0TltoUEACYBLMAwhh3OzXLjpw
XOEEVmq/OiU/EEu4F9Su2EaGRVpikZ8dfmtErcOg0/5Gwr0u/8wGp//sQzXIUi923sR2yBpBW/2l
bcxz5vopuj3vnufKhZ2EDZXuHSTUKB9G5z0zGA4tr+rWfR5tjdbaOu1grMhn5PQysVsIdRT+vEtM
iH5zIogyRk1scsbXlXNokukG9uc4KP11yY6P7P6MYlbv0u+pgm3uKgz8bS5RELF5syutU7j0MScC
cjD5FOxRRBuHh0E6VF95iGHFlJ9eaH1LwmlYqb4cIPOsSh7zPiE2IEIgI+3XajyVGpx6acxUHbjn
JOq3RKzdLd8WnfZn2bK65e0VkxnqKDUQocnnM8B82LUXKGM3zF0Ov1mkazqlvmQBUlVln2V8RIeX
EcHJqEa49msriXlmam7MX22Onty4/vIljFoC74tedHmNjWb+xFVKBq95VwFg79vkybXgWUGY9rHd
Q9/1Gd5e9FcmOfLgBO1VA13Hl0DDYhjOgSVBQ/SnBARWVtMjafZfZt3tkoIardIDgTFwDdYRxtO6
bWEMzfM8itsaxZ0yyk9u4SDKsgP12hfo0yvBokdNVQ9mvkxZDXr5bpwv4xJSbQVJ1d+FRMOvIi6H
AT8Ij9d+LcwG65VX31Sy/B3K4dwZBXEockPYCBCbm21no+gRUE3vGCw+YSI3bWc8Mx1ttdl68AEE
mhb4oOLRmhu4p7rX5X8bs7nh7t4rosl5TqPU7iThITPX30wIySTU61D5dLZDpM6G9iBhW5F8u7ty
SXuQWAED3Yq5jLx8DWt1TwXYiBq/WedAwoakesC7b5qLrbPvls2roniCHOLu2rr9s+VxFNkxxFEV
fzF5YrbNLLxyTcaokg8rxo4OEJZAI6P6rHPn3ix5+DHa0UTgybWky6GV0ZU2vGPC/FHyuF+5hr13
vQT5nM5J2viCkkzUpsv77Hejs8o63NiDys9hZN6LyTjHnvmIYudJYFnVjOamq5trNo4sEmFyt/xE
vdNv8yE69dH81ZnzjsqSpKjO0D+fKnEeUP0fyly79P2d1U2H3tPe1PRV68211axX5cG227V1W0Ye
4c2oNQH6V2ryCJf10WB34ZtF5jOjBB7z0El5fem9w5EJ9tG/J8rfTZ28ZA56PNT5qwmsZjIQvSjR
rmuHnUh2PEw8kpJivdp2wtmJ8MN1cRWU09mGE/SWazrSipexyfd+G1EG79waBm7wRB3s2T/S2HwZ
WCdCxihHV1f4lkPVZij34H3c8QZe3cAHlyqQzMhoHgc4JWLrEfOVt5LCTrQ5PGGXVT0WkdpYDsP2
jK8yYm7Ka+1sjOhSyh7MHJHCNecfVZsuMz6B1h4Ma8qeuQ5j87ZqjWM2J6S11jtHs/FJxvptPCBC
gtlib88vtscA4KOHX0KOSdMpqldOtMOY3s+KfJwxeRtQ71h81H1N4lRi4y+785BHIhZ6NMNNOdrX
qkey7Xpkqyca2Zv6SI5I4TwndflRMbBnMdfIYGac/8LfmzDKqwq6c+uhcMQB/ovr6lMv4J3rhq7n
6ZPc7TGQcf+lozLKMKD7GRBWWO7MsCXDyI/0dWzWLzmwZWcT6JK5aNkT8Nmt1mGNh2cH77J5xjyP
hmEAWwJIGwqUkdKPAFn1Y5Hb9amajlZR4K3CtlCYzNVxFmkrT8e9LsRPwoIeck5vAL/nwEfz1aUS
jwl5ppplB93o6WQsKcaCGK2OwF4w4IogGvtu7tPlOCF/ilDoSRo8GcpGCxJ5zAWSJNFlcE9Os0uv
npbLY1xy0hCqgdAR5tMVn2EaAdQLba+3qQiSZQmIBOxvnFpblq6n0jf2f1nSSP6tXBb4fP7z5+98
lRWyPhm1f3JD/uvf/nfRLbuf8uYDufm/fqnl1fzza6l/vrr1R/vxP/5lU7RMP3fdTzPd/6gu+/ur
IJ56+ZP/29/8j58/X+Vxqn7+9pevsivQUN//yLgs/nsGi2VCv/55q3ht//gO//iby4/wt7/sSsIA
/+Oh+/xmNWnir/b/8rf/HuIi7L/SV7VU5ZHvR7LJ3xNc+FUsmYStCp8Gd5Ngvn8muAjxVyFsus5t
UgHNpW39nwkuwvyrQzqr6dGBwtf6N9JbDGtpJPuvxCUXl7BFdAzxuPy3Q9Dvv+S3xBWjpyBBJohs
oK1ickykIJQoWA78jIdLXwf74Mq+y+o+3Eyle5mpSg9IUFhPZfWkRclzU3icth1LwWQO56krn822
+vJNpOej7PesSnsrilBaVj+M5+Bh/i0H12dv13dZ6nJazNGN11DBRP5dTOHJTAQb2zDRRP2COJqz
aTyNhd/taPAtbmyttI893uOnMYLQ0TOne06VT9PKKPJlZGTUDGQDYVJZC/0m/aHfFsh4r3MTj5t2
VjTV5/VQPVlJ1tzb5GMS8hERiUWegP7bJp1NYLYgpqmp3ToKWOX9q5Gl36KfPTgPutS6imwUIgzI
E86paKqLoX5r9M54K3PQp0a5wxExqf6AShOpSFczGEd7Uccbr04P0VDtB8PDkq/eCj0+ZZOHuKYz
9hnFlmDxoXXj5Bwxmua89VnyYDX1XWwgK7bMiaIDCgpEZRfXxoqcoEocBYTXuyQmGKGsvpSYbRRO
0Yz0tlIHwyzS58q1q7WaGamaOaMjstDfR0sYT+FUPSA81vdDn2tnm7HMEN0DOMYNSQlrhZ3ciudb
P41fkc+nPPPtB8OeQsxhC+0Nf/g6OJ1adyOnOhPEtSzSP0DMTumKnFuVacHsjsaaV5JuTT2sTskQ
VvcuZ3Tgx2F0EdZkBbHOIQjq4aKakVcseHjsa1aTogXN+PdPsf/fEkkN8f88f84/nx/ISf77qfPn
b/zjzCGM9H+cNQYWYQosl1Z4uo05UAqCHqK//UVYfyUOiurrJXrN5XRSrGrLr4u/6iByQvdMk7ua
4+bfOmz4iv/naUPECeFTluMSaK3/S/4owfFGb/pkKMYx3WqO6ZYo3QUzvFZosD0W+SHU6Swp6LYf
2Eg1NrVox7MciBcw+n1BVknQx5kOrtVnlKho1c4vodWCJB6/TFEScUvEwVovw0vFVcjURoVJV+LK
TUcb6KGb1sM0fxndwLRjS3S4gsuvN8kpTCzSoDuXeKgoLrV1ajXkFCXC+UD0u6/a4iRs71lO7TkM
9RNkzyFpko1lof3CcIUGuSRCSBzVIOQdV/PAZr5A2K0zvdmow966Ip4AKsiDyAce/Wo5RxolPA6w
9BtfsH91sypl1xAoorjXnvquJkJhnmqfYWCknULGWn5sC7OCJpPpmylqA56iMvoHzc+09Ux67No1
l3YMLAeH2kFnYsxqhrjzS3ZR8o5UJPB32s4TsrN2N4bhXY5M6oyLSe4RARF1VRoLLadszNlTVSCs
xewlhfYmyvpQxdZ5iEigz6JFYNJYyVaWqXlWhgav4OVvkalICK8hr/XQfNAsX+16vf+NtGE8dBLH
q0ZRZ5DDpn3VajgmSrvjt+ptZyX5xR0KAc1CXwJcN1Yu3SU2AUHgOZXZ+2hjdJiJzyhBPVMBMtR4
0afbMlkZXhT+2PC/xIjM6B1C3kN3dm+JoU03Mk8+Sf+aA73VFVEyYXXbR1q+i7oh3cR11qNBoxhL
DcjbgczCGztuvDVdOo/sMvgeKmlv+iFvd2hE8pVRYMr3pxylQQNNaiMif0jI2Vp7uDFYeApYJysl
02Sum4Nm41JqpyrflHVe7yPHhnEd/acaMneXqgKsl0LFACUU9TFTjYIm5gX3mRQXHLxUKJCFiER5
UmycYf8mHfPFj2FfJxVbT2E9NDd9arh3KvdIcZ6sCFWgCbFSxnZF/r5rbZAQ3xiVg8dx9N40MZO+
E8kLrd4IPvk2LOjJp96nn5aW6yePcWMtiGlZ9bNNPA/dQNBY3Xdhl/ge61Fb58r28BG3LrdMPgaV
aLASt4oyFcT7QUHMEGFp8+dSuQrLmNDIhDCaqKekeDZ0nDqizj9LdDMj0hzUQvN77Ov54gFSp1k1
KE57eR8PsbhGsZfvGIontOCF+46LTeIAiXwijniD0CDxyfkJa2puPiV2/WFa04eXEShr2k9Uq1wc
KPk1dGvGXYRAyhHErdVg61QRpeDEirt3UtltCmZCtgYyRQiAJBgLsI2IwnVVW2RK0JXjRvDwmkak
ixGeqZP5stVyCHmbqFAX3eTsyPqasEn3ipP0JBLsza551PJunYj46oGIjhGynFyVQWlXUNz0nHB3
I8rshsQ+cUz1G1iLHKvE1N2kKer6hjdpG9fEpnZIFvMeeXA9oVVRfbzk2JTEkgrjipQH/Z9f7oGW
Dw3VOntz6eOTnYYDoCC3IuvahpItSQi9AdDY9tav3ttUOGrqtclIJUo896POIm7P0r1VJoiWmfSv
ea9he6tQYEXoKlb2ZEIL+HW2Fmn/pbrqKH1U5x5UfZSYT6YKqUnqUKtqc+Kuskw8JIUP2pEuPsZO
/QylfzeK5otz5U8lysWIgb+U8ZH04e2kmgeVVI8yzM2gsX2+ylgxP46uvu3LjM1pArMPbY1sKQEU
w9aWbCevr3eqxp5MFkB7nIlxS0Of91PDDLNko6Hg2aRu8RP5zrXJikvhRi+czPigfXIICmAU1/ys
XZ+kTbO/GLN3Qx/7qSHFD5qRZKXRUTdVYh8zRhfAiidRt+apw0pIWsD0pPJholAHDXyLMDofxXtr
cUaOsr7rO3tD417IrurvyRw7jT3JsCPysFXX2JQPsVIapoF61hmufRTfV0NiBJplPaQkfgWa3XKw
AAcERpjy+UHbbrs5fmqzYZvWA8zGRDJnQ1NrFWGrcGd7OVp8OPRIHBtTe2xLbvhOanfzAnIjGdpT
zLPPp4asqfLA1Has8/nWI1R4ypbAgfELf84bh929KvmoebLss7679dL2JxPqBtiJELZybSfom6ie
vQ+18t2J8TZxSuOSyMUlT/DWYP8mhsMsFJ9rcysj5lflu7dSW+oA6WxNdKIu0uHd9szf0RMPlhl9
VDMOyFI4x1aq8KlseEjPyj1LkIlTl2nTrasG+96K5nqdaHLdLDF6fg/nAUbWe1vbxa/SgG0G2syl
k/rFY8LPhwJGc1GIJvejU52MZeAsx5MIsxv4jyMWXLII/WW/yYCfIkIFZaXkLut7f1PTGAzjA12W
Ky9IBFIXPLQ3ueg7hg888m2VkDZtl7CcwB9w/5842E7/Sd15bDeubVn2V+oH8Aa8aRYBAnQylEK2
gxEW3nt8fU5Q92VIDGWw8vXqNnRDIshDAAfH7L3XXHMkflOlEvdq0y2S7J4aPGcuUWtipc0+Rtma
kPoIsAPIGKJXIVdblKSAHXstJCU2ixQnldDDCX8tW6CqmDwq/1cEyLeVlT1oYuJMaXMHsJ2CKSna
aIp5b4JRnMkDJYApA/JZSuc7LcozC2hapssbitFBLok35jAJNvVNuK6lN2GO/mCUNDK28iYJcDAx
Z+qWMGFCz167uSR5wOYetByAINqCez9MPVFKH8QMvkiUmdu0ZJqyNHANvWl6pKx++Kl1jTMQArT6
diwgoWXhlVCB7+jDdnbb2LgShGkHjK3z6oTK1Xo0h22oFlRnaSTAAgqaF2llLL2U7SgQfQkdym6O
sCvJVcApEYZDG1LnqgClTvUfMzaVq1TH05TkF1S5Ht4Hiyc5YYdGbUfV51diKV5ZyuRZffsU16mn
mcULlxe9TDf/nKGX2mjEHzq0qKsU7y+7zGFwMKRtKpSgtlwBEpwM/yXyxSdwRTeMmJ1LwODR0PJ7
HdO5nHVqVQhPcSd4OZYx5IqsaiOSIZXYxKzEvt7pA/4i7ehpKXQ5WXAkTdiAjrRNMCpaqqnrBMnK
NOzgk3qzCRlaeyZSwKqDMk6VvarMqSWpo6XwRuUnsQZhra9FaroXX09VnPgrHBAqJJQU79bc6eIY
NluhEfDG6OxpHhSWF0fKk7/4rHJJS74WOMJNzU1hjOAEeUMKz1nYI4klYA7oGTDEpLN57KjlbDYZ
KduaeKQW/SLLAIrhMdEOjaZeRarkqJTNiILXmLsueVTyn3Q2b1Dvh1lw1La87/EG0MIfTXCnZU8U
1IhUZsmtem1mD2n8VGZH1Qw2QibdjsBTgky0sTp0EU/tBEg0ZO5vVdQWaIgdHV7G1PSog1+C/meo
4yi2oCsF7AB1n5IQaa8Ysivk+YZyJC/E4XyGJkR9hNyUVGq8dDV1Yk9lvoupoJcYTZWbmVWUIRzk
cKvHdym8whDn0czyavPLhEtofsXzkg8Hpbi32l++fxMQvbQm9NVk1eq7jJJLjM0AydYSw/l9hICx
3aj9y0gyoHoNVU7h0Kk/pTpbWxZrfARuA5aNVLqUJtnlQHP64Fslmm5YboOw3o7FzxZmFZAMMp/z
euzwNMM4j1TilzLpHR0YQZ4ea4as5ht21qO1FVQMGUN/H2u1G4CzDp8jugn3NU3ucqqFzVTahdlG
77tHvYZyRYyxkXVb6QnJQCLqyFbyZDaDlw/TuhdZUCiOX2qHFuC4soz9umUvwjwKm+wW4d446ohy
Ec72OnUxqmtQalGrO0L2Zfgzir+qMMAX4lb90FOEIss1henINPEvrtDUBdQgCsmzSkFoKYV3EDzd
Wp9/JKxFmpServ0sULUqJH4TBOhUKZOfgWCKXk1UHLYPx4ppZSKnC7WNrElYYSaZbTJBuQ7mr1Fx
MKb4B86UlDTIsqML5W2TisSdwy++TH2gL13nafzD8A+zfEWowjWrdJ3XQJOgaGna5GkBIWKkW+MQ
EZ231nEfPmFf91oQEc5EPKw75bqhcD+4SQnkKAaSobTHxWpJijzosCC06r5jro55BVbsl1HNthLU
n1aRWHRLdiOY92l4qEIuahiwehuNr3OMrqOKqPRvvXDSniG07Mwpds0k3aadsSEsZg8LczFCHSQa
+yYjpZOEzyGlhvBXv2CguxoVMCEk7JYJhQJsgQr+IarRH7S34E4ApmkNBUoV5Qi+ZT1KFvN8P2+0
Jtj41MU2JRaeJUIt5s+0En+JcfQ1KLi0sXbdmfphDvMX3O1aR039x6bUUZlpJjvRAQE2dRsPrYBE
nL5kGsp+hPBEzPBZnQ1P0kgBtT0osVFeZ2J7JYcz1STGTuiNkkmR4s+W7EATiU4+6NddDkMtxERu
KqdmLY8Kou4sihyzEXd1bW3bLv4h5mbioODztBI9FIL4JmGO5SZTGLTPrIcxLuw+HO6bRsQ1xA85
z/S7X6Zw2vJ1mRiP8lQf0iVFlcuBhyzATqRgU2QGldX0TjaOPik8oGNYn5Nj4HkVp4Caf5zUJoCb
wgjuFthAN96zIAfRntoWwGWFmqSkrvbGZJAaNtyxws1zAEKqoGmvHgbclwaYP1W0DztlbSJi7DAa
pXz/tWSlViSkf3JjgxMja7hrRcmwKa2euqg+YPamrGoelKYQXyq0zy2rCFZJD+1SnVaW003sS7+A
F0BuUj3oQ+KOim1Hp8hAFg9+NXpmD42Qb1xg9YuMI2KbRw01pWi3eZ8efWoB557ULw4LWu0Z4DdE
K14rFGHNKZmGXnjC2WJsyodZrPdqQZFT6D/mjX+lBmzqC8J7Sy2got/nma4vWFRzpUutheq3Wosq
611ESyEzX423tdChCWuuKJEk+snmKmU1XRQW5Rj5fgGhgFpxOqr54f5yQlFhXpVsrTG1Y9cE+8qQ
XyexoziD5Xr8MyEaMJgHgyxl299yhlToUDmLQY0w98jRygQ5DYs6dacl/lWIfFLSnvMcH3TLiCII
zT6xHUKwPbq1SerXhDfQCffiQziQRRGXOng2r16hfp/yb0oDAgCelmQiXUgiL1HQbUJREPBvGShC
DX2RYpbreu73RHCRa0wP2pBetQpADclIvkQlM8aY6rlNIgf8bkEAG1Ao2tsUx5JC1vRVNJalkwXd
MzzjRT45PVV1V9/oQQ8cDnq0M6bYYY+1K+nBYSrmX2nRb0Zz2qBH/SqR3fFDC8dxgMGJUY3roWzB
3aLd/9KJFjmpwsh3ki5JTsk1YNggaT2QCcqpAKYSm0LJErgBOiLdgZGCboXRfVFPbWYJIBKpUBC8
mEJHLfqwNCObJxWM/E1trYKMZY9vpvXWGPUHoCzCXrL0Y56yyW5Y6ZWj+EsVmS8sBaBQztBfK95Q
GyZFaItL86m4jsQtFUTshpNmhA0UNcbGbCjTCkR6ekfFRtgOCkEjSEd+RwlR0ld08CzVqGdSgejW
yo86YdtgpbB0VS0Qr9/lbD7znTjziCMJQjDSEE1LN8B/GcaZ7URG4LEaAkG0Ybp4uHh4Hf4HV4Mj
OxNQM/s/aA0TJkkhVCuKmrpw7t+ZMMESCPxwpBYu3JoeA6WHonpbY9Vz2dBssRD7mN0ByQPnX9WW
01O0s6b6mACmUUF3Q1K8Bqds96unUf1Slw9NEDh/Py/Cx39t68yrjd1REeYpbQ0D60jxSqUs+e8t
yH+Gjz+eztl9SmU/ZNyiCUYq7DTX7P2PoWusifStBbtzQ/zhpCOkFyfa1o+gmDcNBLBL9w87rr+e
6Jlvm2i1lDoUfIvJwxHGjXbI2dfVAT2iDZDqUmvLOZ3fQtOQmbQlar2l877ZF/jAqhOtiTvZbuyC
E2ZadnyH2sGtjJdIbaevuX2p3SUS/0ezFg/E4m2qEZzg9XedtEEs7pNAo1miY3nNxillUEue2+xa
F3+qoklR8njhXC+1uVz4d22Kfl72cUR9RrrV3AZPImx91rXXvGWz31K0t28n8dFm5pNzg8CNPRtD
r6yfu6AZUpkS59ckW7rp1rKNDhQ7IpuF+2iPv3TX3EdOahtf/t55l0ft/IKSe8HEA92dpS55mfcn
N5um2oW+CSphpOIguwsJpuHh8/dG/kyw6KoJP4UWEP8auDN+bKUlJo3lx2Lmsxo4NSKG5gpXgtXy
THBelGe8JdX+54u5fOKH86JFZbEmFZF5SX90lKKXJ4MsJEKmbbuFBfQNyAQbc3sx1BrXy0MBi7ff
GhdGG+mP4WZpV1FEXTdMruf5TcxGAT7VcqbDjs3xGqGwDUT0mg3yTlljQeZdeiI+vbbvWrSW0eld
90Qu35ZCgHVP6wAEtukzD8JadwZX8IAssiu48DhIfzz6OgUDGLLqGPUt2f6z4W5oM61eDMSZliRX
uVn8jxCcf1uu7GL0A/QDd6jLvpTyH7PG0i51B5qum/jAqmfPvgRFBxyTrHCigk9CO6iPU/JUjMJO
JtA83wj3MiUtNuubbzOjrZI8TaxdSTg7kuGQVXFxElmhAcuxQBnT+zdToosd4I9h+Oxbno0WSRIk
ShsTHzQfWgetsVtjPLjKDpZXuDg+bS88WZ/dDGouoFWpFGpAyPx4930zlrOAnYO9OPF2X3U7OcLd
WyVbWDWPvbcYhGKUZmuX2v3sZrxr11oKON71uoAKeKPUaVdbERnhslfqKtorbu7AWnR66BW44BHP
8RSyoJd64J8PNwsjxn+LOhQqV/SzLi8CgYEJEkNm4aSTjVTeFF9hl++064HMCryjFVkA7THcCT8u
XO4/hkvuLg6VxL5MuuKbGdC70zZNxTfJ5CwtLw8b3A/fwafNhiRjV9vFkBWV98Wl2WetIvXGItpg
daae56et2ZxHcrYaUzu87XXntd014PrbxhG8zPX1nf4E0OzSUPbZVTYklYUzOglTOw08787VIvcD
oUDWTvOeIZE4WsUOxL2EWb63IZva/atQ3AmXW/5j4ctVNtD2KzLzIMPM2ZM+1AWZxJrUuLjzd7nb
b9RV51BFxrjyv591l7ZkSdRNSvEXV6qPHRlYu5oHwYwBims8W/AwfgUbDDG9yJZQKkP4cjI0eheH
iT/niQ/NamfPjz50clybE6QT259sNnorfTd4vkM8Aaebg7S+7Mn8yUzxsc2zy8r2roK3QDcadpm+
stx5gx7vgEDYYyy/Kb2LJ7lcu4+T8NIgNrFsJ5Yh+2xxYRqhIBdLgyXep+1Bc1v+D4t+C+Tptf8W
PwmMTy/SFWw7ihfL1YWH9dNupINqRpqkyqp4dr4ZED4fO2gE2YZDoNYL1pAN2D65bNtd88KgJP9R
srZ0pHetnQ38ea0QsKRCkzsq2ksfItCEsbeDy6wBwmtVPGR2uscWjKEiu9HiW3994Xw/7VPvvsHZ
sAiTzKL8G4nVv8dkpWWVhYfFitloH7nd/tJILH/apKHjHyxxgyXlbC1gIbjrdCQOPD3ZNWqDHdaO
ho0+jMHfVm/rNavZR8LqtmlTJVCsCbM46c/4eLGrfXqv332RZb56N1ilLaEPgh7aaVECItddgMcO
pfquSLTx0tD46YD8rrWzQaMd9U5vltZw+w08+Y6g0bZ0Kb8nfbVu29OmC3+JS81+NtkbPE647mGf
zUro40nOaZXIwwQeaQkIhDaE33RFxsEJYu/7aPsraBNvnuBDsfsP+pZJ0RUl87TODf/YtFIHxGYN
IHGUgFvf8QGwEeOB5f8VfkVBZMdri0rqC+f72VV+3+bZ6XYacR3FpM1RuzM7kiaPZXjhvD4boei2
rNklhWSldtZ/p5C8b93o2IbsWLsw7POw7lrv4jJtefTOR0JLVgxLYvlKQOdsKOKyimXBHui0AVqu
XvNz3C/PpuVBoSHJdmnH9dnz8L7Bs9FoHhvi4CMNvo/mUAJxWg/+vW8st/5v53Y27FANXolNQ1Pq
QPAaaG4h3v29BWn5tn9r4qz31RIFJ5TdLMuu0QH+vyJR4Uie6DK0eIL799Y+6ROSzENm6DJF0Yje
PnZ1yYpbRvKUHJgXbBov8ep1uKm9i1vUTyYM2qHnydRzU/Jy1r3lWNOFdCiWdpI7ql42gNMO6uZy
0OST50hiH6zLQKV1/Y9YTY1qKI8BOwAyJIMs1R1GqVkA6jHFU+Lv1w7n9z/uFBFETkgHl6Qy7X+8
eLrWZX2TtgrCMRs3Da+wTQc5wD9z7vpCa588VrRGKJg9tSrzIH9sTZoBucFf4cyYc4ev7EK85AFS
DgEaCeevi2GvT7r6h/bO+qFPBVE8J5yPHnzJ8kNfd6u/n9Gnt+rdCZ31iSHBSaw6nRDKKYHi8ryV
NkLzj6Pt/xwe+ayPUz/Pqt5c+sT5cG7UidqUpYRNPdiHiqE877uNvsvW46ZcLKnAMatrUz5QZggp
a43aGSfhFaQn59K6aXGDPX+2JbZwGjoxQMzi+SIxperGzIsl0u4Z38X1Euc2vyziKHdZKZFmhPfp
DZtLSxfps8fvfbvL93q3YgBcAM9T6JGqbIPNdL2Eagd3fCxuLg7+n9xUhRWwyJiiaMafsSgx9dHH
GRqBC9GOX4JNhu94ZNeP5a9qC5jPMw7K7d/70Wdr/Q9tno3/qh/rQcgWmjbrA8VRZByfQ7dyROhJ
Yv58+dE4hV7PxugPLZ49i5C/RYNK7mVxMhR7SWgzR9pWa9Ujm7CV1+hwveQKd8u1cCWKveg0W3OD
gduFIeGTJ/TDtzh7QmcKA9phWLbKfg5H4EZLikuX9pPJ6EMTZ8/oiIeoWS+7cfWITyJhxeAVmLcN
+3KTHi9N5KcA7B+X1VBZIBDdMQhpfuymGgwwkUgLpLKDzzA3u9Y9yGRgFGzG1duZsFtyxeKPCo01
Fbw/sEU6ebOTjbzQoz497d9fRFmep3fPSxUFGlIQVIbLWEsMd5XfQ0RYmTfENd3q6UJrn8SXIEf8
92krZwumOkvCvFxOm/VEz1XOyjvQ2SRUdEfy1zITP4azhPXWoXXIbd/+e/Of9qJ3rZ89PTlwGVG1
OFdLxAYTEzAeJufvTXwy7H04wbPHJTEmyQdyqtlCdRwpTj2pWcWNiFHR3xv6fCh4dzJnj8Q01r1Z
og+1dXYpkhOx+d5IG8yWV6axnQk0SMOlvnLp7p09Iq0xzqTul7u3rdn0K27HLmVB7a7gXxE8mlwW
BJ4e26X3n8wnHy7s2bjeTOTK0RWghqX+8rCkMmO33pCecoutdTViHJ84FBtf6DGfTWMfmj1bNRqF
JSdKQ7QM2evOrFfyWiK8kq4o6LMtT3QSN7U7++Ke/9JTebbeSmOjKaSFhxQewPFvcpKNPWwRD3Hb
PvXmS2PfpV57NhqljaxSVrM0Vx0pHI63oEvsPnZRxDjTfC3dlb/8ZwbfjXap5eX6/WUcVM+GnwlR
u9Vm3FbVg65ga0/dNTQBmyK8ux545VpZk6fehAflx4XH51LDZyNRHxM0g4i3zKTKc2baaNaX/txv
qK6wSpuqh+0/CaWLk9lnq+n3nUo9G4emGir5gBaKTgU+zVM21p26QohzLW8ubUc+XaSQXZGWOCjl
BmfjEfViMuRSmhqK4GmQRM8MmxuQ489/v5yfLDzZivxu5mwwEgt5llCHaTacbkCunet3FOwjSmlU
Ae7NbYTjZO7LF1YF0qWzOxuQYmOsfHGZTpY9nUD5EYG5eaN/CQ4jEzeYgYAk+aVZRP6s6xArWbZC
skoQ/expaaK6L2vCGKd4DZU+7FsdAI41mAlbvacy/MZftcTR5ZW8z39aDrjZbe9qt/JdsxH3l+7w
Zyte5d3XOZ/BQ6y/Jy3h68h1tAnm7yFlURRQR2BIcpQ6FRYW2qJE+/73W/5JTpSaYdgsEqErGIHn
XavsR61sWtpN6lW6nZ3Qzm/mDZwYaQX2Zpc5w/4/Wv++b/Osn1VFONdiRZtviZrGprguId5SbSvy
CIE7v1w4yU82vh9O8qyHheTDqMGkwSX46u+kje9gHXhNSd6u2pza+l/p3v/fRO3/v+lKiRu8u+wO
yvkPuvb7r92P6P/83/rrt+jre3Hp6W1v4lJN+5fOfwaFBrIiqxSo/LeoXf0XSzb6hGaRV5KM5ZV/
C03lf1F0oRjmvxWl3Nx/tKaS/i+idjy65Bl5ismu/y907ZS2nc/XhE+lZSxQiPsYpnyexEYgEaSN
pAown6ClTAmCHIP1Jcm2yB7FtrA7ClqMeqQSGy9wCqSaozQG90rVYu1TbUexfoLmeAzSIgci1Veu
VRmahx30XjCsp84AhphL/jaq/MrOs+nniNW8QiHciPFgBQ04GlPQNHq9H/AwWIG4uwpaCmqlLDsS
cIZPaHlyioFSv+uhPRF5lSLH0QPq/5OvQR+tJUnJnDLDUqNstGtZj75TpVytNfwbqe6/QZ6FIYUY
RrZPwYyOA6aQj3higMjzR9ijk36opG6rav0GYUWzYbHkP0Gwm6wOTnzkU54qWd+lBEctaZacVkVv
Feb5ld8OvwTqcHaVoT77kd9t1K7ci8hYIUQFhzrsPb9NVpCxMkfRwSqncuUaZYy97msfBSJgJkpp
4dpSlpatWhUa4aAV+674PqNKqYseJE8lT6s5oyKYmlQzey5FFdZD+axphYVQlapfvNkEL0bjSB3N
Om2qci2O3fccHU5ctNuZ6pa5/okD9E9IW4dWLjDqFSkn1xFTMEn4dl2Sue3h0iWCQGGqhN8UWlrf
FL3BYLFaZj81VZbxOKNAuCH56kzRvAPCtidbl+iEKahpB7PNskMySkdKgJdYVblxmN3A0slfR6CQ
Qn89UjIeRbpobxBv5bYqSEdKQb/kMNLa2Tx0rZg6oq/FiA7aayMdX1fumLVEVdXoFcVE56/kYUal
FwD1NhvhIf4RJgGw7OJ5Qm5YtldDOt9XSl06IptsW2puJUCk9qo3CJ+T2AQComHeYkqLH8AtUYFk
FW3MCI8nUVVuDS19CP1hpV3N5To1httOhCkZzNQ6u7OcP5cB5dyS6sXNjPWpb6x0PT6mrRTb6QJa
bCkjjgpp50qR9K0MB0+c0RexSrpqSojamgVoBmGRBcw5g9DPxOSklXKcNXi5YU29ewReCnWMg/hR
J1+D7EWYQL7Kab2Gwgb0qk1j8uvZ1zaLnynxMdw8R5MVBdm6kY0HDD+sA7baSr9Si96pAn07Ldw0
RTqqOArui0T3MJgAxvdiFf6TquaZR4USQBUmv6nWcSubN6DevKxoPQv+qCp1yt7oB9XpWyrHoS7h
6xesQ/CNUPjCL5kYYvpoZC5iDwCkY/oF+wFK7ahFTVvEUXXbbEmkSxB/5XJdafUrHEdcwctpOBRZ
FyJMeQkBQ2jzYJcoc1AZ3SRx1Hix1gHNFNVvZA2/Nar6FM2UL6tZ+bVFydUr35MuBqej/lL84JsR
rrNJ2lj9vlJQfg2rqc2R7uZofqO13E1fkqiCPbfKSuz+Wqr+i3w/yTMO44X8oifRj6KFotRUXIlg
0axJFCtVphsV4r2FoKYy46NZSMqz3LTVevJ/5JllOFlcfB2zGYPqxU1ZAnbo9DNG7BNVwxCJn5rW
FdHUdLr/o5ZSV9PCh65K93WQ6AcwlxuDPIxjtOAvc/qpTGZ047fCdRKLrWtqwk/ZSB6EOp5vVTHD
fCUJ76Z8vDXK5qef68N9GqiviImwMNbi5yAf3L4dfgjyZHlaLPPV53odoX+xkXfhSQC6w0nxWkGs
Dw2TBFxWdqjmQgX/mfZnjNHFVp4Aeya+TMF5+NJXIAb1Il6cM2zo/J3dxYWO7uLB11oUEfgmx/XC
ZZuspwrvoELTNtKYbmXduh/i9pZC3mtHtF7kCV66VVYvS6WWUwsoIYwq2fg+nO+6lzLs1dwsEQuv
1xLcDcXUOlAqj8l8C7jvNras1zavcEMyMBCIR+rytKQTd1J3o+dwqSaEolvAYpSRgQFUZz5UHVC+
mpkS0PG7hbMsuqlSfykwdlLjevKSEDFx1qbFPg4fBVlcF/iPuXgfCHfzWNXXg5ZuKj1wETRPmg9L
eZE2DEYWuaIP9Tg23NqQhDVV/kwo45emIXbQYhHUtnXgBVZu7pJJ2IsetMx2q1ZoyMRaTnF/qPx9
2jSwRqEpB82d0Mzxixrh7Z3BOAJjnfYOdbqNm0+R6qEG+DGA3vZHa5fWVbUeY0F2y4m18DQUj0TA
qT4Rx9cpEEIXUWtz0FnO73m+vFiATEpYzmeWGBcJhv+j4ok6DFpVrxyQA/dV0fv7oYgIriwqUEWg
EqktZcTnV/3Yxzs18pmyajw000pwxjZYvBviDrcmcACIDl2tF9OF/zQchrkw3XgOfsbQqQ4z80zh
1yYXYiZE3s1GcGu2yCLnEg3f8tsYVmtD7ourJmOim8143OowYI74bjU7PYrDFZto6TiSdpqCSdho
+EgB+R2L3elfM35k8CGW3wPRr2a2aZO1iaFRpdiqpSsU8PWuAwTzzz99kd9PfzQhRqIhT4zkihH1
OpbGYpuaTBKV1gmPIrdzreLv7imhKTxWScbkkBjNQVt+bU1hi3teeRdYofylwSLA6JsfRtCXG6UF
3tOL5XiA4sMl+v07fIaIbDSMgygMeFmssdA6vXz6Hd0vIMcSc6I6bQ6F8VL1U78/fdLp9bMjT387
/ZCa7j6rMT/qFJ/K9KXp38eejsitOOkgG9IAPLmV0UvJLpMHN8AHYmMobbOXWdvsKY1p9r9/Pf3r
9LfTq6dfTz8KK73GBy7ysmRGAi5ALMoH3FLgL/uEfIvSYukiq4conqGJy3O6N4Mk34ZTA8RUENTD
6V9ZqO0bAev107HD8oa3f1mluYZWWHnmYO0RImXfw0WeTvleeNfj3rY16n5yWRvlT74BuHjWs++6
hcLYbHLykh1i6jgNiDDjoIA+csqerBFnreWD8G9uVswa8Z2m+NLbB+liXz75yEVOH4RVPE0BS7jT
uyCzw5JMktK8muas+ug5BlTtFUW6MDKMnYFh4TPP3UrV4+Cxmpgr1VbCEWn5e4ixM5wnMdicfgUB
e1TyQD3q9ahDeB0hkHJUUA/RZo4gFETZTJajZUWEcI3Uk3ZXJgiItIauWcfRfYek7z7DwgY+U080
Zfkbdmf+lcERpxdPP8ZkShmgFXlz+lX0Q/9Kz8W3I05vOn2GuhwhV7eajnpKha2LuRcr3a/BFBbI
MBtka1KU3jdGU3okPyBQtEpxE0xAKLso7V8nVICmFJQIjKYHya36UngUMHdZC2auHNg+p4dMWIjY
0CkesbB71ZeDeyb8Pm+brxNVbLYlNMHtXOTXvmEw61NF6zWZkN2pHcYFolopOwFXdlzcdqeWYqiE
KyObtXutbyyXNUPLOGBK16x0CicfUxEYYbPDd6/4ySRwhCGgP4lY3Dm11NdXNei9PcvtEDNoTCOt
Ovp1OtQyB1uvQNvMMDTsekolmCeiuZESId8kST0fs4rlbVpazRdcxq8EH1EQVPt5D54zf4i7aLAj
S++3YSyyujAEyeEMRe/0qjCKsRtHUeCay8HZpKieqlDec3rVyFVxWyUdg+ny3lFq1P1Y0wMACGUP
g6LE1340vZxebNkhIlLMdqd3zqXY3zNjLYhQGl1+1OYDvn7+/enoucPN2LDi4+mTVEV+zHQW2qfX
KsxzVvjMJ4fT+2Kckm19Fvy3E4gMCY1pPIWbty9RdSBQ4E+4p4PTqKk9PMnMf06gBifQpRb3cvnG
mKEXGH8jxz4drCTReFXG9Q+eVOpIDKVbwzHh8QqxkTn4lgzGcvlhLj+yvq9gZdf6+2O0JDTAUSyH
v71TKI5xXTb701t+f8LpCKgAfFYsL8/v6bOFQsCgPPn6rtG3f57e+O5TqwyHSYGMLh5EfBXMdmn1
j49bXupHHVZ+o25Pr/4+j9Ov794cKUG9yXPu3/Ku36/+/qKnF04/fp8Lqh/2e5qvorfnXE4Hv32Z
30f/fmWQ5uuuEItN04bXUSxX2yCHemOUFZLPSjcmlK4CW8c2jjyhxHVsR9lBKbX1VWM1I8RpVqae
MMCZbYwK//Lf7xb9qLSbBrvBd6+cXu5kxbOqWtq9fQTcYH0rSyV64qbHUGxp+nSc2PAYsFSXsSzo
gAX//uzTMcIcvFh1XW7iKcHgpk9TXFhyovOnXwUf9edcwThGHnltKOp4yLSmPuIDVh/lvLoZ6KOH
Zqpadh9md+vPVX5IWZ7gFcNhMZ5keZeEh74LIeFXlX5nFpA43n5t/OBLJVjy/vSG00fGcf2QkyXY
v32kL8qPRoj+/vRppx9BHj63o5j98xnK0L/MwxS+HfH2tRL9NZB0c/fWihXX34KuhGN1+pZ1Fvzw
i3r659dq7H6ySmz/OdjU8QrQkooV+H+fplUi4IYyCwjq9Al+Sn501mEX/P5WA7LIFRU02vbtmDEk
jEAsSVwc0/65GLWJxxT+UwNk3OVqSLiMrgIDpP7be1g4LcxBKN+/P1fQ2BctC8S3v50ulF7N8HOK
2Nr8/uw07YFYzaa6efvsXoFyZeS9uKnlGdRBJ5nUb0lzv3lrC5mzynpswGP2dE4wQgxIiUL29plv
d7CtsN1A+vvPZ+oDZIsmKn2vAm56s5i9RGXb3Jbzbahy/4M4NLx6OV2xr8ChyYnuFj1oCsPqVRjj
XNRiQJh0OjtTI4KF4kfypkpxhQng+NsVN3H6A5/hNc0EAmS5CSgs472lBC9o1JACq03vWaVhbrIK
EfviSDRKnXQzmNAJyrpovNObfLYBnippPhAavG3buii8t96BX/CQ5MV1riAU9ecoeft70+nqGjZY
55RxQUiNvWiTU595+jRiRur1pExOIaHb7hrDcE9/f+u40UNDQIPlZKq4/1zuAvifUFeOrvqzQ8zt
rY3T4SDgfEp6pddBw1b19J1Of2+SDK9uAY5FGNQ/YEsPS590Ih+FQteaBKFzhRCQus6laq+EbbhN
BjO8TkrsQOEPXfsiEK/QY5lTHCWJ0Tk4wVWntvZU9WXste6mJI59er1P4uKmYSNcIaXlUBOE1sFq
p+uMCJcnzPkS8j4KuVzcZphU35Swvegi87FND5DvnTiWYURIyhbYUHk8/QjldJ002MEr0WisZIsc
H7bF0wF3nOumC9xmGFVABLN+FLWh3xNMuupVLMwjgzvsW9usqIdD2RYlFvO17FQGacB8IgauDNox
mCbzlgGobbFF0wXIQFnQ4xSDSD9tRunGGDA3oGHE81IhbVSLJ1S3CNYIY3Ns5AbIzARXXRM67Pfw
6xVaYRsMXXNVtpngFEnB8AqW+KYNrrvwGWfw5ljqxU3W++2hNAaI4xqICCxVTy9JJaGyoGapR9Dl
aowDT5mUZ0ua0r2VseRTY5AveindtsNiFRpYlKqXm2iuMq8jGhdp9XhbpE9lSn2SoqPAyLGPj8hR
bhJYEPEoWzezAGaoN3RP1YVdI7Uvchs8mJhe7lrjLodQKVzLYCxv4a9zQaJJXotWeldgY4+Fu7+r
BhBHlD8916Dfb0+XMI7NDBe4dgkVVHeNgsJ6VMrbGi6fzcp4xjtQFo7S7Ias0I+yHA/4zULelKdM
umnIW6ZzGR+jwo+OnS/GR43LWCu4ZU8mtwvadnecB2gI2OGkQCFAY8cYRnSTJq1Bok9Opafy279a
v5bX9FRNRTOvjWDFa/AGdtR1ndsDSUNHn1NPy9IHi6Njzj4GTF0VbVIq9m6Wa+/rEZoOo4XDmg/j
KohTH6rOEiKTxdoLG3GdZVp/TAr5l5o8jlWaHvqKfcLQxK9dXcjulNamJ4G0OHZi8dXqXSUtkhcf
f+ltHM4zJjGm8RLX2VVa42zfF3nsEGODNQN79b+4Oq8lR4Gl3T4REXhzK+/Vvqf7hhiLKTyFq6c/
C2b/u/eZG4UQRkhCVFbml9+q4Z9tOiPGNboP7AuMGhnsPNi+o+MdEGt6N3zMnprKi65ug6MaHQ7u
Lmf6vx9NRZt8pGsXKzFoIfNLvJB8qtEt1h4ZjZSbaRLpqSIv/h5bwL/w6vs0xeCSYRXmflnUnL0D
5I20LDCXMT/qrUCU4A/hB5YFlyDyypfB98QlhSSyBk8d3VMPI0AHm3siOtU8xF7Z373RAH4mpPbR
RaT6EzlG0NGEeCaFhZcUbrEJ9OGDHGOx6pPBefONjLSvaauHPsqLPa516VEB+KxFfFA5TmX5mhHn
dxFG1iXXawuX/hjOY23vC6+r9tEe3Mp3Y5LmRVrhtewj+7AstTNiWVcGxNRRw2Vi+u0NrbbDFMK6
iEyNu6knO13aw72vh+6Ad9c8V2dSDb2GmXXrtFs/DsgvCItJdVqqETbA/22TLi/i1lRfAAV9vZ40
dcbG83ZfeyyLdW0PK3vUmQF+bfP1fn/fxS4CGjEz8/Nr53+3/jq2qZGnbvvstBzl6/V6yQJ8HTr3
6H3wIwMY+XLWy+dbNv/aZnmGI0V7FIx+X6//58P//59nWV033nOlNH//Pyf4ddZ/9/NUS+LW5p79
9+zmw/zdfDnE/5yDmvzzgMflf7/g5SSXrf496Wq0G8oLdgio/P/7mr+O+fc9isoIdv40/lpWLAf8
z8f572+5HKFIGveo8OO3N5xuR5e6AS9x1MfvegJsolL2+GyElbWLwF+cMH6D8FN12sat2i18aaRD
kdPRN6/9kN3U/+EYpdvav2OISiudfMdrUg4FnnStfi2Stj5V8Ej2KODlo59jcU89ZvhUQAhxvRn+
0D24T/PQ/m4xAK+dwJZPto9riMg7AhW7si/KyjCvqxv1UmDAh4+hJX9JgHb9/OZxHL/5cR9/CyyM
h1Jt6u65EfmHwrK9g+r5fy4rlk2YoGInsZzx/D+w219Oga2V5YTTC54d8OOTyL4sbzyIJNg549A9
Lae1nKB0Ma2cd0+n9FxLl5475eDaJqV8XD6ijnXQafnYrhLFthe9RRnPnY3tPee3ATN1Svo/8/fm
u7b3NhV4GiXjMNwAmqnjOITZAciwfDAaDJraQJQf5Rg9/P2WcBV0a5H8hIZqrnLT658bSwIpr4vg
3OLRdIbPXO96rxieu8YjPK1V8tMAkL6ccdMnD1TRKM1FeBkObVafGrAlfx9m1gg5TmkdSZ2nRx1X
QN0tCtBxSQSfGJcNZQGglmIY3zC3rzZd3x782DDueSNysq4SNqtQ5V4LQ29ne41ca/jcRTnzWRjn
4iRgKziIJclYfs8wAd22jfMSK5N97SC6GgMVC6sfjH0BbvIgp6Hdeb2nnVzoMyeyWJ9TI619ohGg
9YaWXNJCQyo9245PffGhvPojSUnCSHT1HmP13tGZvYvMyiFHmC18AjE8JXZ10rGrxTsmqrephy23
Y5btamyQ+YWtbl0xn7autSqxNBtryJFZsomCVD/knTDe8tY+jYb1Gvccp85G8SymKcOZvN7XVaGe
GFKrbZpZ1vVUivDFHHE5bS2AYbIgddBlzZvuNAFfDj5NweRShCP69nu4JJYUrz1QlNcGsy5TKggl
A3VLPOSSIHixYPYk3bulMmvltrJcKQlVrg8OIm0vvj7cRT+8Go4CMKSdKaxnqzSsP4MMR9JRrNui
3Rve+Oow+GH7MzDaS+DabfnDc+g66OmrXbnOj16j+EmiGXtfe3p0W+uEbggf4tFtVmUljw0a+y7/
MMCVU1EOgLARqVgEkSXWj60c3nHbWaWWuuUa1Db+4ulsFYdPtxdsSJEUK3vyYM50J1NVFtzKMNo1
KeCDrkWEXetUqMkYrlXjPHcW6AnKCQEjfXYavPCNP41dvFIf+iw7H7utgapjObxE0fiUeiTe01zs
iROevRITK9tMN1NlnEovuvU5Oe0Rg1cpXrzK+93JNsUBjDqOAguSjE5BF3qFDyZkO8caK2yVovBg
2AdtJHjwbf9eAlrfmlS6h4oIZ2CGuc7H4BspzIOBNOs4+NSfQwujjWFgdpVZR0NgcD45WDzZ+riz
JnFyOqhoVruOLfiVztRtJiYcONwYN6r50H+uCFXIPFZjeq0Z0Y9GUpkk+JEm5V4i3rGRTY5DWPQb
s7rkXYMNu6MN19KtxmuuXvwCc0Hbi6p3Qd8l/lYwOrRIU0/YjlJNKNcK3sB7nevaBsawcyjTMnhv
RPJYDZr+GBeh8WQHHryocsJbNqXIWKurcqt+45sJKE85aBPOP4V9pcB5kFhw0+A/DTChc381Jkb6
Hpvq3JfC+9EaEdmxmnlLqkwNjohpH1wmRTi+EfJyJ0QTiP/axuv1+CHTXtygV/j2mr54HMDtYvp+
kJ4b/qhTDyfcOvsRO6Jd+660HvxxtA/ooeQhwkv0sU/Sg2nHv+qpEDcKAGCjZgMjfOLFPiqKZr18
RRX45JUygVDn85clNYK0pg+zc9YP3a6sGGEkabSskOopNGgZn7Lgow5B37oEpc9Khfm2LoD3el1v
nSqRP0Z5UH2o3kargaz1OKZ2cbGaGhQ7wWyKG+lkNZeocbYj4pVdirbvGGuYxUZC3ZoSg984bCgW
Alo4mpDHVo50dwAJsndiT4XWy8agyfeevCl+FyRhPkO6knFijqoLbRn/8zoJ+2+ZxDVSrywf57S+
f4impjgVetlc7bpsN0CMmZb7WGMhEvU2upfJk8Cv+hR6JEBE1DzQNHnRIouyjB4BpGGufe6mV5Nb
1D2oyftXReCd6qJM7iKJtjg9bIBBb+ljyz/q0Qv2ih6wnTUvyko99grogCqm8mBYbXsQWK8flB+F
j5pRAavU37Vxal6Wh2x6cRXhsz9huVYlqfWK6pChRZD1reHtyHE39uAja93rD9JOpg1Q9vKq0M10
RNEnb6isCyVcH21D6ZPiDyGfDOE7l060nyLrLR18BtUizy+appH/rbwOI6vK3mVdZD9YXSuvM+ks
sbB/BU01nKtRG85tLD6i0v1Wze7LpBnm3Id4MnU/fUrJo3M5P+SBQdBU0fdYu7MKxNDcJ+UKIh63
iM69aphKmqCjQqXuQ08qcoLSZuGGWTxbflRR2dbkU5liIwtdfYdcytjloY+bacB0UVS6zi081G+U
dn5YBSIfGwe9e9A22qYpau9Ikf+b01btI2Nbt3Le6/m7Q1WD9INZ3EHmpvl3UTONYw+6CKfUBgxl
0FwMp3loYr+8WGMaP1hCv8uJ6A0Q1RTHL6XhVI85pnFOZIQgYqNnqRyxGRJPf9LCF90DNBln5nib
3fAHq75zrvYRTE56NsDq7fAupWjcOf2uxtxmrWXRiVLBLYsL74OM1oNbNTUIOBh2SX9N26h/SRun
fxnT5KXv6hN0KEw5nfcpdexPtCXG1nHwbnbCqn2CXsNNCIQVrvbS2pKTiFaU58ddKkJkzqQuzsvD
CIvs3CVvSYxXjzs09KcG+iNTcBMext2tsxxr0tLaFPgmP9VR9AJgdfiwDAy2ccKNjssiAZadc4OG
Bak9KMvYdY4svqFUMndW5IhjveczqqPKQn9LqQSPabcMgScV5tULfOPqljG4P4eSoZ0bWAxLElx+
5sTfM2QmXd3T3O+H0TYdc/KWdeWcRmAmGydoky12X8gkCih50iDtXYRNw68aupsZlXhyAkluMNOP
UpWg70w3v7YW/DyH6d7as0zz7ifcrEEWQDyaqs+iwjRUgIej/69/4cvEByrO86NTOoImNqqUobCt
3VRAde9Syzg6bZvtqlHaRytKvo9OEL7AR91r7aCdKfjAXkFxgI7Cr1ZNUGiPKY7dG1VPDGBCuauR
IXlneE15K60bfRT2mWtjuERdd26Cls/uz7c3Ly5eKaXcoqAzzhgyxmvsrJnnw7NFBTHsdEtM+843
80+ogUIFUL/yAnEoToH4Dg7e0ZJyN/yoR0gxq8xubrTixN9H/tTENDSHDrG6JAV+XtjQHaEcYnHY
Ovqtys6abCUGvfIh9/Lw1lY6xGJ4ItsoNcJ1YZsU4hzMLkVcikPqSNQKXvRS1kZ/C8H7vSTk7slb
euM9d+1yjd2dfmIcJQophTgkfoyTgjn2Z80kATWVuOLCnHDryr6JsN7pUnlMl4IAy1k9OLWpE+A6
yVDJMFhxw/LlafC1cNOVI5aTsnV/+op7565uPgMnUW+iq/Dn7KT53c69H1ki7vDop+fU+T6YY/Hk
hUQKfgxLy7CjkogIOYwbxKh5fekfertYu4OWnVqr2A++gBM+GOl2DN3hnFKa2JVB8t2vkCjkqcCH
0Q5WBhyAzaD12qnSMP7FVpfwzY1s52TYExFbJ5PNIL2WJFbVbADyepu4GyVunUNK6sTq9300QrH1
Q1y4+0D/5fdUXNzCfQhnQJZtNu5Fb6oI+ZgWPEzBEXHZ+IyZYwp1NoxWQzVZ66htsG6mAese98n3
ElfnYy+xcSUTOazKwkPS1uAiWJbRr3KKnUs4YdcaNXZ3Re7RrPNkVOcmDEGv44t+GGJLPoRCQ/Qc
R2g8aUvBxZK7U5YC5JS1FYLgCtpgM8XUUNHEN89hnt3AMETbPMzKoydyNWPXK6Y15n0ykvY5zJzt
AODuxR1BSpgz6GfAw3AiUjlmYSygjKjgYwqKx8JEjeNp7nT1bdJcduPg3WL40QMCQ6hnhgnSRsdW
nEEVCJn6TUn7cfS8CaVFyM/RqmwrwWg043UMExSVMAD3efXQl+WpMLMDlM/kmzSTWernmrtGs8WZ
HxpfQk580scfaVDKB6mXwzWo8xu/PDMODOY/KUg++loyfY9pRPbC6ir0KL36tWY/diZGnSqB5Smb
zDxrzYfFrfcDU70AgmQZBjVoVkgqlWeKT9w0OfmmvvmRohsseAuHoPrhJDNP3eumXeYCX/FdzFL7
eZwWPQm/SfoQEbOegmkHoqSyE+tkaoi+nGwYrtiYfPZdUL8RjdA0nwTRgyZjZlLIcLfOGOWruvDz
c30a0856DRKjIfNEwc3IwQ3o/rnVQ289yJmpXren0SVdNT55xc8CYdwmcsvDUOsm2ihTnhJ/oIRo
qks+L2WqvNGL6u/GVuVHK4DqG3qJtS2sUJ5aWXQnTBtRdQD5WJbgMTEexW3Frz0wufGG747bkzxO
OuQSHIeae04qOhvXSIS8TeRAv4vHiYx5o/lrBoj5D5VhLo9ihujQnh+m/pTmvzTD7o555V8wTRRr
IdyI677uT9Qde9zIT1qMNNRxkUciFDSHeDpRvMR+qUWlp1mrKAzyTd7TFY33RpVG4XOEUI10abBp
9GA825oG7BviCyYBglaICEFbjVEIkuTNFDDlpfc4ZXionDI5ltUO/ckKA3jITuhIp3I3VsFEciVC
YIB5bnhyuLR83Y63kVHjag1oBT9rdW+L/tuAEYfZfLfr5J6ME3bY4PlK880dnJ1l1JtWBg9hUtxJ
cf2gT3Y15qSXNetMEqY/mNN4j4MTLvrmRstcTFtSuMtVWd8ybyQfYkd7Jcr2LHgP4AfYD1It5kY1
4H2izhOAt0OqZ/EOIWM/JQKT3Xrld9YPK2Z4sIZ8o5XHNkXF25o7gVKQycgt7OTOa1D4yV7/6U5w
XB0nf6HH04CcTIG/cfYtaIZJfpp9i5pD+GKf9Qb6ze7eJb/0Eo1n7f4qfHkYRZ2cpFwFqfkZ58zn
VUabJo7OtdHg7552Hy2MDHiJ3hF7t575JG0RPZxy3QddyzzgsYiUt8/iiIKd6R9qN3kbu2zYB0TZ
60yTYlOdR481HrqlXpX0pJp0R2J23+5m8bARFM+pn/3xUBGvjBm125QDyoU8eap9q9hhab+P7Gzc
tZH9O4zh1mgFfFIvxB45LZxp25H4WQdGmG/ItIfnhIRqDKElcrfCqYdtKK8ov5ojrb7b1m3fx95K
90OY0JTaaSakYEgGRUfuJ4zanZmc7VG7to5R7clhVMrqTyVz4a4qjS0xNhAWZ7inNdjFXpp3I5/F
scxv2hJ0td/7l5Bc8dH1xr0KnPaStMP/PVCMWkf9QI5/0stL4+jBhhEKg9lajivp4zLbzA/Sx9ne
TUlg00bWHq1Y2xGEJ6tKBkfVIB0pzXdC7Xs8JudcE8+jrGhSgU2ShbMZlc+F2A2YvajgJ8Wec4tZ
ySFpjJ8Zf5RaGfgdR7TRGPbOTtv8iNf0HzPMbwOct4Noy/iCJf2bqZvZvvJS5j7zwzTlyFeH6OZ7
9brPRLsvc/2tHuq1jIXYOFQW0efk3qrJsze7IXkSFCEOf0jGydcOPWnhNkI5g7Gwrlm/MzFVO5OQ
uF5Jkv5nEejn0IdiENKI8J/XEhVY52Wt2wbJjm/sjymi8pgwCLlhk6LNJsrREwzKnbQpdy7HNQF1
rt00H6F3+N/Q23AnSLEP7/E0df36sBwu8HL774GXxeVhebN/39yWYXCIihrtLv9bCn6gdTu8bSe9
Oyms+bUkPec1SUT8qtDfuF51DkdrOkXtPSnoCKBLA+/roXDMbWebwzHPOoStXPKlLH5r81kUVrWL
Yeoci/lLznT7kKPk1NMx2o3luy3sE9joEhCHCf67rNNLR5IXUHIzbeyqas4hekc05ROpfIaqDSVW
a5UVWrZSTUaLmtvPl3QuzoDVh0EfTxUlWpEV6PlT5NiaSyNi5+1Qb9BuBsFipXePfd8eIVaBW8k2
ZMTMDQBeKOjNRAhKVvvsCmpfnT2LkT1gOb1xDxJR7ttRe+Cqsvau1EFNVveMcNMcbAsaPJIRJsK7
Vnnf1ESU6cSuvwWDsZLOZKzKuP4k0NPOTZOERwOnd7St2WYsc7nt+wyvoql/14Pit59E6UtrGm+2
n9f3MCyYYbrtvqvLuW5sceeOUeFY3JY9lJhNUgRb5vfNKajK59Cy6JLxRzTyptyJoii3MdfKmcyK
/oAAFUg6mMgfsQzOIpLBW2d7Yt+aMUk2PxAvYVB9LhswRaMXT1PZcznp7VHWg9qNstbeqcgdli0M
UmJrm2DvriJPY9oHsETlnvgBeMMNffOHmeAuyQVDqSstw1tFi8F62TOK822mVPxBGhivGmOIT2E8
FBCR+TjLFnUuX5RZilc7txlD3cjaO4y9r0bSPSwb0HoBQTVpxkcZhOPJnnKLW4rrfSjmXNJrrB8m
nOi1FhMGMR7V11hjcrTsmoqXqfOr75FTzBzxvjuDiJcPrZaBcp+/G0ME6HvNDA5RRQaDysdBDZ3/
nBTJj2UDS69/58kknxlai6NNu9VOMdF994Q4Lu+dNxFDhudpdzMwnTOsyQC3+9z7HpIWmE8umqxy
k2lNeHFEY918G77R38/VDZuRdouPOiZ2U61RnDzuHo+o/pjqzbt2QfwMZat99a04OsTgB/bSkep1
bMLH5djUK7gJJZXDxVi2DO9YdItRTR8hvo8eJsgvooi+cSPBoN8krAiYU6OjgwA/tkSiOZWBylcd
t1ftMAwviRdam8GetH1pxYeumIb3MOw+I+VCBUicLbJDAJWtWd26KPg+SXFTbh989/whp32jMW9Z
38RoC+t+HTFUfdcgblmJ278VfpcdWres9sMo0m+pobbLBvUMA7O5pi6JyzcYl6ihVT/534VTvDHx
SF+cjkRe4I/IKwdlfLryvqwf/IhwR5fpGa1DCgiEpPffHZNQrPD58R+tmL+CPuRMlucjmtVrZnbd
p5fYuOz5/XDMxqZ+GbP4dVkf0N2wyhPp3otEaRdp5JTx5w/R9RgDRKH3Xrr8MRu6gw9JoRlvYaAd
lw18dxzXxYhhvpWH3k1PZg/6+Xvh57tn4F5eSzTJBy+2LCaWbf6RMylb9gwi2W26sU8uTj36F9/X
nqsc6lXV5M85d7znWoFD1gKlH5fFwCcMkGb1a1n6++CSt0hrrO//7iXiBBBYBfTG7J0Sb7LwsQiZ
fnBjzZ8TrW0OIiEW7RrrP2/ha2hetYrZ0LwFhTp355kW1Nf5/ZfX7PCpK5vkadnHJqrcdpCRt8sG
Xq85j13y8+uUneKQZQKUmlGPZ24q8r0kNE7oOngeUIDR+iAp0uXyvZJTcibOkciKWczTavYqclGb
zIshd9BVVvKlNqiT3rviCfpV/qZ5sXtvXe1jOXLf0XyBJSjIhXkf1IjAKGQxHJd9hDRec63uHlon
717JN833OPnuF6K6Fk0BZHreyXDdnJK+TR/GvJgZVrauSp0p7Py+NM7uo7Qsn2umBk8dZahlJ5de
u3OU2x03RXbyZKi2OGUYXB7sFMHgJnvfg2mY1zb2PUUL9DYgMrrXofpcNho7ymjunEJeFuOK+qks
4+nvuRNTvErfHh6cRjavuI8SJBMFpG1fn/EJPUpuGUelfcOE/ymxB+OSiW8tRdpLSO5RVIG/RmUk
iVIi/aq6lgpygv1ikPPhksGkyjCvWJ59PRCxD+tugGn09VpmjIjxluVuKvNVlop4/z8v/n1aa2Sx
6Vs4fu1o1WoiaZzchEfOIZrfU9DbSFFgfue2L4nyumkrcmMc/+f94rzNsbEVH19n/vdIVBCcbSMY
WkM8wfOwv4b5NFydnGt7WVyeyWaOmVoG/WUxbDXsF4050WREtKhRcMznJE9hhrvQKNsPiisrVEVz
9SnXL24wxVeSoO5GxHZ4axjYuEYgYwSB/tnpXsRODUWqsZve7RIXbUur1/gf6kSlxaEe5NEqq3JF
0MEsoBNI2JxI3peHcGjkfbCLeN90YGD+WSGEaey01tH+XVGC1NulnNx62SNCxX1fDmW3pYaWtSS7
Pr/H8tryzOg0fRsWtvHvilh59bbW0OL8s0eQpvS0gVjZ/LOinlAux37Ybb4Ov2xSNCgL28FD1zx/
rOW15UHFIYgslH7bf1akPb0b1DKbf1egK8Qnkxbh7ddRlmckwLlLGTG1yv9+icszfaRLsQ6JKP9Z
YcywMqZ2pGH+u8dyGsrX7NVgGHz384qvLzHMaHSVlSv/rljWLntMOr5fMd4p/65AW0zmsUVa+rXx
8qwFiL2ylKX+XTE0wy/PTeLjPzsI9Ft953R/X29UbG/7qL9CMwO0FLjfijJNthEJRlQRPZxZnCDS
qd97DWXQSqX+JqpJ9xet/zjk34LItG4j/YTrjF9Gg/M3taQeIqAc25ZEA1ML/cbsO0RkSHDP/w74
GyL56pik9LaZIH42EkzFWh/EiW49tI2Be+wZSjd+/KF35aHv7ZNlZ+ZlbEjSBw/21JpvFQWKBnD5
qgri8Vyi4afbuMECtcgLGuZozIwz6lb0EG5NtWEQLw9l4DQbKQzmuuWuToKEKRf6Fu0jq1/DEHps
4Elz7XQUVv1KQPeeA+qaJtW+309dcF578R+TPMm+6mFHOQPtXN1ja42Ij6kKrsNANJvJQNgzkbfA
mXm2cyh8EI1cZ6ea++JKi93jQM94DPsOfZQoV52vfSOi/c3E/Z0kwA+TBFZNOiNzBgrhwo6OTZDk
zGfV7o8nSM6lemshpSxfdEk/eVhEZP6D+LX4HXV69wohx1oVmDJN/Q6WAOQoneFApmO6JXVBC7D1
KlLRbpw8w/VLz//0RX8oixiokN7/sj2AaN5F7x4ij7HQSbSYBLavAWocgQY3mE/TmBcTY3a1cUdw
gymcOKdRGd0LxBwmnWbc+sOVsI0cogy3bBed8ok5VH+culuaGXq80qiianSIULld8U1EE/mM2Cj5
BIkf5sTarfworm1rmGK1yZC27yN9DK5cQaOj+qfA1jC5cehMnnwSWeYuqjRslPOkfCvKJz+Xc+8g
vMIkpP1cz9M/sva2WjfN90+XDC3ZtXXHYH0zLCDIHrpVxNH9cJBJ7F00m3B5bB2+KG69lMGylWeI
ubQaoO3lOvOMAoJ9Te9RqLzvOvU/ZPUNSn2fUXJaFic9PmUa/ItlrdEF6YGSg71ZdhVa2O6YIea7
Ze3oB8FGI1+/7zUdVlvWqHUUSnuu6PRnPrb7yvfDLLLN48uySPG6XolBV38XMaqa++2D7Bp0tfda
1NkfR1fOddmWHNT3zHPa27Iu9eSbrNL4bpB0QxnRVVs6Mr115ts/7KS911W/M0pU3DLzil1VmWpW
/boMmnFrXmv656dVaNt4ZHVusssMqvL/uwG8uI0orf6MxNK8aoP1HqeTuxsmmkv6KDmUTfZTBvSq
Dt3sAzBRhqUfq0EFHpg+OSFKJR7jg6/5t6kXd3qUIW/4Ktx4DO6bOCd/nn230pMy5V6F4S33ulPi
XhyZnvANp/SgArisJDkbc63GLZLoV0Dcr+Rhz77W/gm0dGM8dilCnHFKUGvvSasF1IAYYbqq9a/E
TYqrf8idrd6BKPBbaIFmp7YiTR8EWaxVEJC48Du/uGXNqmi0174gX6wVz2E7rV3bvq4HAqSh0JC9
0g2e0jDvcXKVb6wmIejY8pDZA0lYx2Z69EN7Z+jJIYmrb6kW3wCOr4IovQPUXKH5PMSV5lyChmIw
zc932TLJGvW3qkrClbJbuRcRvbd59O46WvhQ5smfZtSovSTjOXUL80SrTUw7fQ1HNugObQSDFnXA
S9I1v9K471ZVFexb2T+ZhbezJJqnMbfbLTr3bl2Xjru283CtnPySVmpLWHQMMrFxHf9TzwNE6GWG
iIdrSDXPIiSkyWR2SypXZ1MI0ySDQYiN7r5Ee3TS6+ahK7gVAM5MVtANh3hvqnjjNuVF1jBkCa29
QzmDJbHfOCk6SZ1iROcf6vqGLu5fE5/UTqNr69bRCY7gdoqaj9zPfiZq59u/vbFtaPluoo2VmnID
LGrVIWReyVL4q6CPFfVQDEJ1Sq96kv82sQNHwk8gB3gswW1elGrfTHc8FLDaFCVGRM/BDA1O1UjN
CmhnU1S/g9bDEZMQihDC+BnKmmi+fEvBIbZa/+TV6bEGHEePb7PCOLTcdKHxo6xUsK+hyiUapHDl
EmsI3/9sk+E+ItR6cX0TY3AUcQCfgqvMJiqWk09ewhd7Eu31k5GOj4q2ZiYzJNvCaNyW0czNiKOH
Is6Af4H7LX0A5uX4TJWPrjvN/E2TuHULLDqP8cwL/UY7pRQoqa2+GrbEgrwl0TiNlIlWYA4iVIlo
buIu089xtXVLMeDYCAnKz8WByvg68sMQ7JZeo+2sKijZxnYsmfCQQaNHcDUkoHiceqOl72Un0m0U
W78qPZqbphFezY27ltf9ULJ+CmP3LTPCn5Ji3FaZxl7ZDUi1BCFq3G3AYKGh0ZNx32mqpLpqjzcR
Cy5B1QwbFcuK8UAh1y0DgIQsJZpZXZdn0X+fLa85vfutGXoSRA5FX5FWV1sNH7SpAP6Yl8Z57xhy
+XVun9q1boWce16xbLs8+3pYXpPIwiytTE4wAD3yTajGPdRfV08O7dXV4nXvPkpjsE/L6RhFm200
q9fWX+cZDXh++AaxjLbXsyi/iqHKtmXD9MABzowrCSWBhirX4KnHMdV/tBQD+HWfMfxY1dpvWplX
emTSqnC0+btOXlk+6vMDOn73Mrr5pSjEb8fRkl3t2KhFMBSJvaw9thZCw8jP2o0gk7GJm9lCdq6y
6TJ6srjID5nFaK1rcfS0vFZpScPvYDmIXvRXEu8jph5JeMg0I7qOgfXLIe/wgGLHPHQA01eOp8Jn
06mPWmDb+xwhJlrlpAfbKwbsaSzaHPuUFtBQ7Mak+BnkgX8C1z7eigQIcjmox6b9VeiZcUGQWqkV
rSIuk0WKGaZREPREGaEhGY7PnlmSaLp0q6xyOHQJt1nN0O+x6KfHSLYb+vDHB5kB0aQy9hQlhrnF
h4J5KBTaSa+R7GRdfkwSHOpyURu7IJpDWk+no1Xr0r0V1uXWNTME0UmVERdp4/PQ0z8Pw/uqdVSp
5TQNT4b1mGT5x0iu9q4FQfXWyZG2ryJ5WpaSeK/9iaf/x9mZLEeOZFn2V1pq3RABoFAMi97YPNM4
OukbiJPugXkeFMDX1wFrE26e4pTqXJgwUyLSDGaA6tP37j23tq6NMfLoumN6NapfsVNpZ6LVn9Qo
tX2KP/gub81klQSeQZTtcMgGJPejHdR7U0sJ1K0IRHUCjIQ6l7emvYgF3R2uny8tvdPLhD84HGTx
5hTyBWXeouRcb8aNvGs4YGJvctyDputqjayEWR1RXa+GDbJUei8VEa6C0XJEge75ibmIh4js5UrZ
a2WOhxBpzhHfcFEser931yWe44XSSp8MSSs+DFFr7VjEwPTYsIFaWU8Lyy/vLXIZdUTEb2FdkBQq
y+IK6hJdGBpE0lEZKpQu9ZvsnfQDI+RZGFH87HRPHjPVC2a39jDkSOCKLLmoGlRtwoZYejJ+0LXy
uRBxemKEWA2PodNHr4B0LEsw3ZW4P9si+KeK7HoTzpInQ031JlZWdSJVNw/i8jUzY30f93docIJz
GnJdLaKYl4QOzNGdMNULzwOC4urQQDhRb+WQVSsc6M19Vgp/V3d++VRwAZuuG52l1bkXA6T7xVeR
fmoaoVYwCIZvASIaAw6CZwXBLytLfxneZHwrhGYz6luB8k9PGQO3VYjybE9ok1xW6MvXHT3VNeNx
/ZLRo2Ta81DPyq6MkXhmFcF91bbryC/6h/l/STsePV12b7iBkrNGU5watdM2oOS+q9LQT2lZWvj4
OWOg2Syz0junoBBA0Ej+X0LNZb00CkaByr8TKLb0aCze3UDZwGsMzDJu8+JpSXFp2kzOgzfItjWm
fWXSFBYafbehDx4Mx8kOTug02KmC8IRYxN37eQsbxCYze5aU1YojGUeF+KCpyT36qJ6XCI+dBWVy
t6tDM9sFESGVIqVVOrZd+QP6xsvkDv3JzjyxIG5bXczQoxQt7k2NcBSVOm9OpF2aKGb4ok/+Lu6N
g4N46In7v2DkLEDJRUG6i0SnTrmep7tg/guHeoqgSqV7jUGZFiA6WGpxqk6aKu8IUW/3ftGx6vrC
2Q01DcC0gQSkR7G6FqKuMZd2+ZKiJb5D8iBANdj+dUh4R2vStLWeqOmAnJn0haIgvRvNh48XdNui
nF8NlZnQM07GZeNjBAgZ41ldUx6Fztkyshr/NDC5Xzlu6nJUxF9X9VmziwcXjld+arOEZ2TeFdpZ
TZW3byqs9kyr5EvZfs8TDBaj9Po7NR+mU2bPzjhdg6qFz5uVBKrVEzDg1mv2gV62m7SJ3iANqYe+
PJWFHb/hIDB2pmQ4LhEbfqevvnEDz6Zr5Lg08E3zwbY4tqMybLdGIL6BnCgfqtB5zRgBohrQqbKY
Va5H6LlLhKLyiTzTVWE0+jdDBwqjrDZamFm8sYTSCJ7mJu0TBA6YNL5pYylfnMh8kw6uEd2bBZoa
+cuIZbe9COUjBR4liBefHQcXPvqkS6dZl0Fl5smztXU09g3CqtE8j+m5t0PzO3bHZJN1frf3laJi
qdpsRyehQASdhzuHGhs1RC9OdSp5yeKHEWv5uU706TFrGKE3/ZNRE5ZoE1ml00Dri8m6+3zxsurk
tqZ3HCC2bKANkd8yRdVVUy2nOSAIe8ehE+UW/2hF/LPro2wJM/M97kz/3r7EyM8srZWPny9Rm30j
n/xkZonzEE9Iq1vy6b9XBvoCvYvWQ2Q6+9qtIaiGUbBFbi+eRebe5/y1F2OVH1y9jx8sAw8akEPx
FiFRCIzQfa9VchkIxLovAvFPEFrZxnWltbIZnj5wJPip25jlmlkimqr8J1SXcZup+olpkI6EOTzr
jZXsOcylh2GeY7AxG/vIZwLjec2zVYdyI0ueDaox3JlEN734tjh3k6W9a85AqFrQRchzsYUsgjIx
0JUa0dWFO6LFAvl1M60qtzGvtZ7Yi0/sSYO8sokr77WMB7k2Invv1sh4Bs0EYouT9z0aftad0e4d
7JV7cLM7EXrJN8ss9W1iZ9Max8imneWNPbSeNQJcZ1l35sFM6vR8kHZDfDS6I9TNbKU6yDSCF+IT
ywYKfcPFuwPM7PNRUoH13IwKXsPsnGXy4Au6zUPZaHcAu9yDncTdKhj96jGR8S6tffMejk+zCmUW
PwXwqiJQF4cR8cM5nUW3OGCSc68PSybTC3zGF60K3NdCiH5ZpDBc+igqV5g610yY812nxhAiCkka
CbHgkywunumtUzVMe6wd2ZORK/TiiX8NOSF0XR2tuzQ9kH8JdwkHtzQ2kaHKV5KnnUMgFJqAgsmK
3+v9EWm2ZGYtxUNV0KwKqqE5uG2gdlFaEL3EnGJhRlH2YoA6O5CIEpNuWeJKzdUHXtWgVt4/ndEz
jEirbcPHXMtOBfu4dbv15Dbut7K+CAbU59BEH8WZFuVSBdkp8KaNcsxHT9rBEddrvHUD+ntJZDCZ
AFRzHbwyWY09ziU36pjx9KW9Q9VjrGn1piuhaR4jQm6THM056mdnhZEqvzZzjnjUMRlr+nCnmRos
vSZO92ruSoS6/uTiH1ibLkCuvjtITGvw/4P71u7KF2GS8e1i4GYxGjXNfsss54EogzwJvztI9ulD
iJh+QDl7gczguXDVJi5pIk4AXzZjozh8RFly9vIfdZhXz7Ho622hW9Pi8yW0GuOn1HbJbL1pXSmo
WLV8M80PLxvdsIotdKWfz/Lnf+2L2lprYXrE5pS+NXa9YnAtH8PSOUxeUh1brSS2RYtSpgX4UDDU
ZN96Zji9quWvxiF4VMcGo/VNSQGtX3N3dD40dqt//YGAFv3usBXx2FyM+SVVs96LQSBUAnead2W5
//wLPcVSAp+6xE74KGYjiW612gpbArLUyniylTqmMvXuEit64DZDReN79X3ekmlodsBSUMidOCJY
+07L4hUjnmbndUW1R2P0EwdV9OBYjPYt05T8LG30EGm6e2kyD9FutkK25HA0btNNa2g6EADX3DgZ
v7Vo0ZqXOpU4Em/fbapdqGWnH328xg7cXrWG77WtE2MVhMBfylo/IEPqPsZjPVpq73cT7Z9eGMfE
noZtUPuP1uyaUX5Dk5gmc292xWn0p0UOTPoxGrXhzpLjvhxpNwcNKkM8teY54uS8TAbN2TOIbSPP
/xEHZrAW7LrHsqqNq0TZsnCCTr03fnyXghvdltzByzTz6NZwuE+KZFMGZbPpdHq4k4KKNUb6U9iP
nJs5rbirwWOUpkvbP2Il1lYqcPQ3Ju3rNPCKFwFCj4w/7dyaU8K5e7Df4rTAWz+NH8RRm4spGKt7
Io+jhT/IeOsVmDeH0Ele/K4bDk5NmZKx8Zpm6r+2LLKZcuSrqVS67ljPT4ztzfMw9EhniTWZ0Fy+
9O0IHb3EJZ1FUbgyMtHtExs9eefwPXQa7dSwb5+7Rv2gqFZ3Blmyq8IZXURxeKVaLXlwyYSkIxTq
tALy7AO5vLh8vsT+0J3askD9zWYQVH4JFYnKsK1SbTfpLXrrwALlg/QThYmPmG3+36RQ3zuq6KvX
+6c0T50Xrbe0Tdy1CbC9Q+U3GFXmF19zaCP2uiSHYOgeOzuEedS1F0Yfc5FlnB0Vf2utGhnAaCBy
K60UyYxvbM3CAvsYmXJBkmZ19NI42GuOy2lmkAYPdS9R9XhVG73GRU2VVg3tshHmuIlNrz2IJnp0
EQOcP1+Ulr82bp6tzaiul05bjt8CbV4qLJoQ3pAQguGLDfgB5+y2bGYUP9PJAtSw7oBdImJ0h5XK
feiJ7fBatCa9powUOVVX5UtTVPnKY9NFsWa+TY0f3fnWFN2B8xp2aqx/RLMBKUeQeipF6S0C1fqr
oIjn2w9tbNZoajfmE+b4obiMgRXvtLgrF0Hvi20VGvaqUjy9Y3Mv5GM34os1vUres9OjGuoiGiCp
RYi7r+6sPr8yNh5xCsYr37XRaie2c4WguEq7VnvIDWOtNWlxjlnC6fbvqS7Rn7PprC2X+Y/UwAxi
XF1++n/0MqWnEfGlupKaMbbN4R4a18coA2/PNNVfhoYfAuOjVSxExm7vTMmpq/N92/FATbgiNslM
h6U5tpGc0jg+jdjI1A+hl85jnfXZIhOwUKHfqbcCEjTi5DeEzh9BMtpnw8ImmiMtPOd9XKw0yfNW
GEiMZDnU68ITz3yhwyKrinpZ9D/srPEXmhY5d7Oz+hB3zXM1iIkPGvCwOajTPN00Lt6Ijx4Hnnch
LrRh/8YvgCTZZ6eHQoq2ZLwibdoXmsyWnZlhrZqtRhas1CbEb1tagfHOuYodrOjecJX+DJhgXKuE
mG1ODuUxi+uHStd9xMjZZciVutRNIbZI5zhkUDYcM4gDkdGgRwqGs14n/gN4PuiJg/ZTHbtwvEqW
sJeK8HB0wMla9EH1pIXKv4piemSQGa97hhuXeNwOBWhiOkDqPtMz+aZNY0nCLEaaRM/rTd7X3Yko
IXs1xIhrvKcwj707XdL/AzOc3rP7LH3DCGI23MXYseoos69WODadQ0N1xdqTjg+iR5ehaxkKO9/E
L+BM8qkqKUpo6LPIa6NAJyiHFcwOsWXEVVwd3/wYUjW+xma0d5O0x5gaj69RUF260gwXCizYpv+0
PEwWdivX8Rf9gBCir6JfUdgmr4kW+xtIFfpGZ7ElML5u9nQNYQHQMMI+ncsHNo3giuF4a+UcOADj
vIV+j6+7f0M4ygmp0N5haQK18/1iI80Y57D8TjajszdcnQB6w9Ifa5o1AKQHuaVDAclPVDlRrdim
S8xR29QMf9ZWHX0TirlK19FC9ZoLekvWnSbsvrnG4G7zougXBZLUZVVKe9dqbr8qsUJuO97zIQ/v
WQaQqnjNVjcKVNeV9dRQqBT8zN9pw4C/dFaOX1RHTdJHgn7X7NXApNHPOAOFALMm0Xz4g10ctaiw
V6mhBcdhMvWFpQXxpkExdEcalg0at5qXVfdDlPnKYXrwq3GdxZR+pNUQPjIeA+PXszR79Yg7MtCP
ZvfoOAWRhGPvLz+XWQ7WNJSq7k2VensNRPTPZNoYjV9Ch/5g5oTtfSoZpXaTt87aVttAk+0gJCV0
LZmJr0ufDvPkZu5DNmblqu5tHMZdkm+gh21Sl6nglE/9nfRiY2ePycDR23u2u4phWCe3iT6Yh3Ka
SKqeYA6VXGcgqheNXWGZuaivCnfU7mIC9A6Ny/C2xE6M9p7ejtbDdWmslyTKEHzFBbBg9eJ6pfWu
tea5r91rUFaf9Wh0GCxj1zlDcPx8EQ4Y4NwrT7msrYswo1+DquoVos9ZvjdgDi6tYxHa5fXzxaBb
K+BcXBwfMaQTuBvA0f651vRq64c4/+zS0q4+GsJtpENJA1hjtmH31oJP9BhxtNqLA9r70Yum5CmP
DiKZfrS05Nm7RXUGEXzNqrBY49VsromjXoEpRJtW67olssnpjlrrWNU1wF/sxBOyw+sYiuGq/PdB
dh3eULYhQ6BY5CS88CboQLaqys1nvyXK63qtrNK5ajFLJ3ZU0MABYKoa6fAZPXpDflk8HSPbvsvg
ph2Ys6EtSbv9Z3XMLnxOWtGi3m31TYkJmUNUQSu7iT7swbZ3Bd4jWiwPvujK94wO8qpuK4NVieja
BIRhPeHlwGBICSe3lY2HvDGVPOWCdqTtZPnGiW1S/dSmlFQZtW5CQhzjdVqn/pJerfPghQlaq7Bk
NOnQv9LHaW+kZXzIK5e4ozrXj1qc75SNYVmKc9mhTg6kE8PILjjPDS69fa44GezNhNNtw+E6OZk0
wqE6FUdcgP464IrvuzxLSL2dRO3yzLfySdX2NzBFw7pM2UmyqbxnVlexSndvgc0nSTkE7O122kxU
1Axtlb/rZX0BVJM/pmNBwE2PIRMe6DvFOXZHrzpjdeGGlY5ETNk8oj63fsiUJ1FDTA7iL/qFpdHH
f6qH95acdYad7z25oM2qhDIEf0z2HrX13WhP5T8h3h2z9oN7jE3xKkvKtQnb+EdOO3nJUSy+NsgV
hqpyr2b1OHkDzsvGsR4qp3wH7L2tNOnvIH39cDOM1xpi3YfgscsdpkZ+2J0qHXlyZyfWBkwQYlqt
oHjsAJPoSGgBbb6oHPPz2HezupdweVhi9qWpk59pKN4jEYlTyGxt4zTs207tVzvXDqeV6zXJxjMY
dlD9w38UrHRW/tzPokPHbYw9JZe/6HzzkKux+iiC6ifc1/QtdypnAbcCHYvvwxeum+jsT8mHCPAZ
9lborDOQd/BOO5hVPc1g3faY+ysPei78VYjk1wZWux7WJniSeti4vWEua0MgkY7hKje5L69hr9Xb
iK7OghNAa0lMeq7b45QCWtwnbVTTUKkMmv4avxfnALcLmkNN12jRVYAoF/6xAfF8KJo2OH6+yM4x
ty4G1HPZ58zq29E7jlHpHY35r6ab9JVTAxxlOSeUdvg2wSk69C59T1cXwVNaTMlFz2wfIVU4PHgd
X7Np1dQzSefu3CIZj0nnWyvTQDsOAGkgPcpKT607fAQNllTfs8BtOMZ6arlB0klHLOJ7LZRhA9VN
zu8VQVC6Q1AX4oJM1vgij503YIjLjGszePHeHrGBIWAFwCa1lO6OczQr2FVAoIsVtg1n07WsWigG
xFKrWTRNsxPYMRA5ajz1eZNNq8CxxI7J5nezy45xI4JHGSN6ZXqsrUfcWGvlG+MmSqVcELxS7Khg
C5jZQUNHx4jWcd4tZ1fAilWmfUg4S+3D3n8u7IE7k8BTDPr6z0nNWDFsSlLv6/tJr/EnZHCZ+PcY
W3rDL1E7p1K1bLWB8atpBWSkNB92erNkAsV9E5kGbEVszLrzlgS5dgRsuu8DXIpDxWPN4Khf91kw
P4vzcTTkx+uyRa9pu9ao6BOpAtxAsCorjZHdwPjeZr4qh1dNT/IVrIlqGUctiEPEQ6XLGR+P/xfp
WuI2v8cRxPPahueglLEQqNzEXE1plySWQmdgevI7o1AJ/yG2j5ypWC4ny945jReulaR6xGcYninJ
OWQ0ZnsBbTbt6Xv+DBQXFLdmvC6leaTc2joofq6cSaJrXTSbafKsH7qJtziEw71l4oTwxZuWniJT
osoxb3Vxop/ZOvQzLOz3RPIjJYMxcK61CvItwju3kuqL3CvzNldmvnJpW7ZnGbouODL+12+xe0U9
pRzBSnpPqtQoZt1p2U9aeSVIpNzgaQ02Xp4a+xwAbQYwf26OAH01IFKE0VBvzOBH3ugpv2sRo9cM
6Mji4IG7NZDIHXjjNbIlR9KxPv4rmAXEyhgU+f/Ju+xaRPB3/99/zT/Iv+O6+NgkVc9BsIZl24jo
fv/Y1E7VBMWhoGofz3DPjEMeZfuhm8aVSGBF0+ifllPqRl9Ez91GLsEvdQyCVVz4xsxFPlPaP348
RHnAhzT+bxtrhZ9aERCSUVgbRW/FSOitGeByYe3s2liu/36ht4lo8xsKyWHDEoR4AFv6/UITIyx6
Jwy5UKCT+15bmdV9aHQIXSw//+JLNf68OslQxuBcZs5tdP3mMZCDG8smplqL/CE86NlYnPNmvPcN
TC9WUthXM/d6lvNCf7YsJkVobkXb2ydfma9YQPS7hFiERhMa/tcEgAJDmy/u15uvQ5g2P7vr2oZl
WrT73Zuvo3WyMSpilyzymUGRs7KYc1NSc0bCxJS1+V99+fO7ufP9ZXu6JfkVbr6PTBXVSH9ttqWO
6tpl66LhSw8HoiVSt+m/WIXMOQPtXzf159tZHLKEpxPL5lo3GU+2LqLIClt/AYx/kWKFW2Y+iX92
GdNFmamptV0YGz/H/ItDK70MUfqe2vrFbvz61JjFUzw6+Z0TG4CnnPKjV+KkMzQqvCA8z8ebIR2z
jZk39kPR2s0XT8YcNvbHh7ek9HgsPEN+Bo3+68nwR8oAh8QFcE9ptdY1koeyaOpXn51/EnuylR7M
oBYhHvBzDV88JrcplJ/fne16UhLTbEhb3kTZzXJ2g3a9tujjzt86o/6huf74Pbfx88ae2nIu8jd6
bT7qDMj2Fq6mhbKS97JrxRVe7FcxkX/cp6wShuFYPLa6KYR9sz4lWezRm/AIVSq6C1/GZ9k3rOES
OShHVn+/TW8WQ5gB3Cw2lEg6zkCsbkOxtSmpe4t3Y/TG8MYX7bJnoJoFG5E8KjtGSTxiZ/tfvafp
sP5aQrIamo7kjW8eDeFK3259RaeTlsYedyZ2v6w4YPUFliWYXFJ+XsCOxHd/f985Ruvf9xlvjOka
wo/tSkPg5Lh5475ExMiRDdCYoKAbvnkqz58oShiaWxFIqs66Gu5bUGrWowcnyuerI5ymq5etVaQP
1WiqVSarZPP5XzuCMB6EYzwFzRcP839YS11HtwW1sseE9Y87gIaJF3ZNli2bKdFptWbFiS3ql1c7
QAQ8rEQGpvT7Tq01nDIRy9k9HoNpXTdGcqTZ5W1AihkP7a+SPJuGIcwXS9tnOOC/nlfTsaBnGSax
ZAbrKLvLzcZiGYMpjSlbIik4mggeCOYqvX3hhOa6sfKZJRgVWzS76ZoL+FVEffDk69lzro3xxlZG
c8Eg01wKi+7cWNXoMZhxgWHlWJcp0S70Mkm3OMvFQWrhulfZpsJw8+FUFdkeDIs3VqLjv5kPhU0+
fPFE3C4H89VZnmc63CSStttnnOq/VqPC1ksPTgbQ0UY+SURPWtD8THy1YnKxDhJ9HyRG86szF2Yd
Jt8jmb3kcLJYQJvT3+/Xz/TBm+9Z2rrFjWp5DMJvN3CTllgWGZB1E4DYFcyUqdUBpyidTKOA0C/o
cGTNaCdbk+0p9vLvVpPefSJFpljbYFwutz5dWaJ0nO1IgNyrahVE3bS/WBNKBHtSe3MU4SrMm+lQ
qri/op2vcL9r2doiHiwTFVpE7LteEo9LQDt4WIwk2MPj/eJL/7yU20uljjRolrAkme7NogcaEynB
3P3ljA5Ahhtsb3nVjrSO6Yg0RHvUGvWr9SprV5REgkSzgcSBEfApcXKH1l/qIkQtYGZ3lrsfTcO/
WBXt4CG2HqThffV57duwPG4S9lRoQsZc+cvbpYSVMpuo3miVD9N94dEVMZL+wWjiaZEAMb/0fYK/
KXPi3Ti0Twx5/WPPYWdrIqgmGOx1GH37reigrpmOPSxh9v6oRRSCGZVQK33yp5DeM5kR5TadbA2I
YEVaUMrYpCHHC+APp1P0cHeftvkubR26cEO5z9okRGMFQjDt+QUHB0pMm7jTMVY5NNs8kJsafv4m
rHKYgRbswACV4ckePVrxooFFGobxPo7GaZn3sMyNLIR5bNovfdGnp67pPzJOzgs/xODaei7CVi16
DF2lA7z09hBFSoY/I5Ng9RjkLuAhEX1xp/yRl+pIKhx3LhZYxNk+bsq4Bp2q1KMwWzJWsugO+Sga
vkecHgr0D+99qsO+lyo7Br2Ro8QpOZ2M4k4nagb/xa800+RDoQmx//uzertqCIJhDZ1V20AUwwfz
btZEJA+dTqeT2fpUecuh4M07oU+oSfGEu0TzbZFvwmAY5W6axrOO9zFT068+KqpF1PXvf/84f2zr
FDOWRe1PJiFf1O2nKb24DRnqRsusNFzQVg46bwToMUpArKvzOKnr7fLw9ze9TXGlkDIdh12BQooy
lKPA7/uCdPHQlh7yXxuC4L0/9cOafkL4P3W20PofhTJJHWUEta9gxHnzP/DFR7g5k/7PR5g/gCmp
bOzb2sKG3E7CVRktox9Y1XA4lvqTcvD/GK3Xn4YyXxt2CFEDpJVj9rv/GT3//TPMpfa/ljI+gmB8
YumGJeHfQMH7/VtopFOreAQwKjT100d0sPSK7mdq8pj//Y1uypn5jSSAbwsGsKSgsm6ehHCMjNKs
Y8xOTkxeZ/LS6fgqRyg2NSD2Svcoa5oPAb3/7+/7Hy7Qtg1bl4J39yzvpl5WOq0f1jJtMfglA8/5
ClMtiRmG8tcXb/UfrtH1XM7L0qR8o+j4/ctMfVvSu2J2XYpgXBZVNlylkvE+Cr7pWf9qISo8V01s
7YL00znqu5eC9u/is4LvTDgFIoSdaZbZXtF1vEc87nonu4zwLzUDVnc/gD9TqG6dFL2H1ynbEhjk
LUsjEvdJ2oJnQOMLlG8TuMV4VJSAY5BBkJvxn5U7K4PEIULUdAG8ukbusHNaqVs8bqRbYINb+aFI
vteDjoU5EPukBWfqJkM3A32u5BaNdIqT7r4SLMWmiUWwKLRp7QdV+trYJBi4IbJU003AoCX6Rab2
dNHKdPriF705vHMn4VGyOacaOh1acvF+/5bztnfLuInCJYASE2PVcO/UyIB79yVzEZh7DEwXX/yw
fzwk6JF5OtDAcwr44x6a0T9DHlLEGFWP6lk991n3rPP339/mz9vHsjj1U80Zhj3nh/9+YXEUo1ZH
47/EREzDwbCeArsaMSBC+239tRX0S60pLhYqsC8u8I8VmK/UJZ7XwRng8M3e3LhRxym9T9B6lRoh
Z55GHmE0+ReOYMMy8kz9oDobra/71QL4ZyPAsk0p0K0TJ0Tv6OZ9p9Emq8AE4IoeFFqYQ4KpnZZ0
aRl1HO12QErmeHQHElbiPKyYn9dev2mHEgdnhKZxCJvr338D4z98FeyJbEIutmEu+2Zb6HMMfrEA
p1U3eYbnM1lVqDoPujZ6APXchzGO9H2qV+k5ZFq+GB3Zk0VeMdQtCsbEviY3sNSOkXLuAV+HhyQb
pwVA3n739w9qzkXm7yu35fAguDRxSU+lZfb73ZIB7UMHIQLOwDYAzQyeUOCq4RfhSvUodBDFZKGW
bRIsw0RvFoUE4MHyVy2n2P9Yh4TXLWvPN1e53zEcBjc8OnPU7kT6bKTZ5m6Cj0ZB3/GP2ijR9S74
ogr58znma0YeZehI9LmUmyo6y9Ky87BWLKp6fDamfh81Jq4vu33mXyNkxfpi3fhzJyAu2uGcZHF6
8P7onBgxQp8+HDUAlcPnU8wM5f/rKbZt1qfPXoGrU3j//rugkRroBXeQA1zMt2PQfRvxgsFGrPHE
Bmu0WPkq0N2EXENGiX+/Kf7DJdI0sPhWub4/C33Vtm4gDPrb7DKHeaHK9Aj/3lcL1Z+/HPecBcrP
oCXtcAL6/RKZwkRNW6FlcqZAHIBLa2hfwsK/MnjOiSttf/5vL8vh5M5xi7ucavq2GSpDXE1x6zET
huG00EodWDjJOauvr+x2TPDZYqIgA4Q+r8QsSb9fWlfGvWajuFmMjbTeCkRVK3pc8ckrRrXOdCT/
Ma7Kpdtl4YcJWK+JAx4w13ut2ro8IclpjlH+RPzplXlJQGTCwuv8CEBraJ+zoQIzM8Go+vvXY/xR
R1I9Ojo7Nf/hmbqtrYZONK6NJm/RhSWQPEvdD17W7oQA3ONh0VzZQ+lsyhi9aDtm5DY/JkYdf9EA
+OPe40Ng9CUvnmeZKujmvidB2KU0EVQSszQFveC9q8+Wb8+Nv1j6bqdY84/Emwku1BS6+GM/9jlK
FHHFDHhizL7v/kHFXliBvZ3wRCymTEKm5SwHgVj96kPm4hnnxkPs9OHRa9pz0/Ydp0vMieYE6sPK
qnYX6mF+LQ3zGPBDXWkkY2bOOs4g2F6T3hu/G1rZbQjiItIxL+/s2fITYnA91JyMrTDX0Ysn+WM4
cUamPDQOEyaCr3bLP1Z8bksmFgihPcYXkPB+vzdH3LrQNtV8b7Z4j22jYfLQk7bjWXd2YOyHMjM2
RJqS42jQB6GuDlEWiwuOxuTeHKNr2Xrnv9965ucW/ds2xIeaqxWP6Q0N/dsHpgkUfumQdniHc2yf
wz5EVPjd7ch9qrHFL+ghXOi6BRsV2e6CTpBxgu8W5t3V7OS9Jbw7CfdgBxgaHnIUFg9011+jvEnA
RCICi/1vvV1nq2Eo1KPQybuWscjvOMBD2re9d4IczHsOcbiPESPLmCCkZgJRoKtdOaKchc8HXswV
apfVvct+OEudOnwVGvHcKl81PrmG8LGWCr3QrgwIlK8lQRMZy/SlGhQU+57GKqMYpP+9V96NpvMz
x9t+TDXonP3oHbTJt9bEI8qFmyHji3qq7qbMnx3tnDpttq+9Olwp5lu0Cps3PArpRU8islId/1yG
7TkLHe2Ka5QoBKZOjNxpaJk8QibUP05u7kmUfXwAhXhna2X9c6UqdZw8ezpgLveOWRlukdPjGpP6
S6+01w4s4n1fVdE9M/t/HNBvaIMOaeJ1pLKgN7Hhud4VjQoI03CHTZuit5YinpXM5TeVdRZ2xlnw
aPXBwe3jdFnjjl9h0cKdZ3TPYUpHT2Oms9MKxI7NmIzPYYMjYezMe0jfv6qBKIiSOO2DWeJ1sYQD
G8+0gkMoNXmIvcRZwBDDYs8h6WrO4JMpL35mQVvsi6qplzrnXkDPAM8JOzSd2vpv6s6rt3Iry/df
peF3epjDYHqAe0iepJwqvRAqlYo5Z376+6PKYx9RuqK75+k2DDQMlWtpb+6w9lr/AB5ew8NAy+Nz
DuEC4pl8Ae1JuE+zL3o1pa4eGcqFWaTX5gxMiTusrzF28M4twAuTpAgXvHS2sS+bdi2V4q5BuPki
MmOkzPNx38bmM9J/+kHtIjIl3k4DHb7Niwp2hFamPCnaVT8rivhGW37zRycGZ33WidU1RICaln2v
7IoEaF8dkIKJXRccZGXonJwHNyUp8LlpoDwJZRjci0HOSoWveVaUmE2NU9FdKeFw8JAhAW9sTSjR
K8iytKZ0pRjRV8UaB+R90XUEZ+kgMOGfmW1cfsqqhwAldDuCOHlhVmOwlfy22pcJYGVTQojZmpL4
Kk7qb1qa5VdWrP/UtSC/aWoEhLPmqp67CEUm/jTS0Low4+mzCkAQ2DZMNam+CKQBR44IgEKbI909
iftONMY7hHBqyGqeTXboXXijCdg8qL4JgZVg0l7KG7+8UMIzaJzdtYQazXVaIbhYgpLEP9sK9oom
xdeiBdOl7oW18sJcp1gcQxQ3KWjRqSExWV6BNW1KFIUNqAlY8fkSaUIZAMMJRRnd1GT1CnpbQbPM
l3TEINkTac4v6iZePxWiLtPCnO3jBlA3PK47+lGKXu2tGLAjoIDSzrj8L4cGtm0Zsx618FOnZdhS
C9njx+fw8tXCyUfRQZI5DuYH5LLJgWFgUhkeClBFkSK17SEGHslYX5AHqDuY0sBqB3cKh4ePwy5n
nbA05Oih03kAo7CEk0SmEELTJ+yEOEOfmpy+cyvUpHJ2C8j442BvKnZEA39t0WTi6qflsXiaeUko
tzVm3ojutvkZyrbeeShhJSW26ehkJhoHqMNJu9wESyIrlCcEKL0rl/DyDp5/B/IOEl91frgsq4YI
DbRhnrfo8/dU9fOUfqOfW+rmZaj/8TT8p/+cX/9auPV//xf//kQLoOLaaxb/+t/3eco//zX/N3/+
mdf/xX9fhE8gavKfzYd/avecXz6mz/XyD736m4n+x2/nPDaPr/7FRWq5GW/a52q8fa4pz7/8Foxj
/pN/94f/eH75W+7H4vmfvz3lbdbMf5uPf+Fvf/zo8OOfv8kyT4n/OP37//jhPIB//nbHTLExfv1V
f/7558e6+edvqvy7QunCJBthPVIc4m/qQWn98zdF+31+qGgkTRrlOTpUv/0jy3l78yPjd0UyJc3g
6JjfTXP4Gijq/CP+Pl4cSHLOGAxtBgz9z+/16vv99T1fwXjUxZuJLh3pEWEwctXpkFnLxStlBf7F
CCurhhdyIPheTRtCUhGeGcQeFBp38y4kedgC+xMdc3xpSIzlMMsMkNmR7dRcN+koI/2uyf1FGGvq
ngpY9xW7QvGoiIKMYLJS1AmyjWVibOLKh8nNxTM+cD5490iB6LdGJCSQQ4q6RhVaCJSzAmzrXSqP
7WOBlF1Crpyg3oBulPbZQM/5LvZRoth4KFEM4AJD7zY0ApKFNtVLtCFj+PC5o/RB9Dnua010Qx/a
aLqH6tj33aatFbDrW0xP++SpL5PCMH8qIFjpzXHhj+3dwLk9Psz6hqFdAQgdtiE1yknZ0NrRQjSY
i0F6bL0xUu57bewuSqQ6azdF5aa+HbwS060UnKBCjaaSB7pHghFrd/2YdjL1s7ajoqUjlJhelZRh
2ktfqdUbvx6UQ6RZVJ18Iwzjx7HqyxTL4HjK4k+xlAjqD15qgrVBXBLr4DSYyuIwwk8nr1TRvcC6
rAkaa99WvfnU4aRAN7gHUohZfVE8j0Y5nQ+gLT4V41S6NVYbPBkt8TlQrAZmtQEvRWlFID0Z7JQw
9r6Aygk/41NW1IhcYHQQNHr8YEVWfQO2qy4uxGQSMHooqvvcGroabWNveOBrl4XTYNQCba7rmhs4
dIKyp/EIVcOShbS4i0Qhh9doaAoarlZpHrraqm0N2v7RG/pg64Xe9ITmfWJLQR9igtohreVvvJzE
zKGAnF2rGBztJFQEzvH9TPaphBq26KPBCy1Zv+1pZ6MPA0YyPuiJON4lYKEtFypr1BzLnAREA4uq
Ywj63UxD75OMNqa/MTqjk24sVMUEF3yDWF2EVVhHtuIl2cPQ0yJ0g7HR4r3YQABGMhtnlsMUGQma
H6VoxBssRCwZQikuKke1NKTxYdK8UP1JcXMYz31y5fJKor3KHvIh8V+JYy1to6o0L2rViw9WNEVf
MpCZwQ8NaDXUY0/ohe0khyM6XLKPZhkbR73w+RVve2pGyIgnSr9rrcq/AMNXfIpjJF0tjEl2stwh
x4+dzW2CkuZnrYAatqmpH/zUMFK0ziwAq5c+5Gu0b4PBuy+VRrlJYHLLyGgKZn0LP0uBvSKK6jEP
9fJ7lmL0esuN2tuJpeG6U+dohDto9Xs/U9hvN3Ep++dDF4k3RTDpV62aBD+FCcUkr1fUgs2uil+0
zFfvYGeE5yPiWDfItPGQ0MWydUyyj23fs4BTH10Rmm7BsKlxsIIF3PwshNrcdpPo85puffhbGGt7
0kbUQgy9o1GOkS2DAnE30aASUqQ12LafPXiZZ3kph66ulOOXHhGRsy4FuqvJ07gt8pdV7at9s5kk
X5RstUjFYzd1JoorPMg3RV3451Qfh081Qnrb2JDJUPExfRr7OAWIK+SuCgcMoE3uWEatPZJOJocG
E4BjM+IrWMfoc0hNr38tIrm46gdfuokxuuG/sJoLHN3nDHRWIyw9dTeWfb/PVMSY0qARKNYCLd9E
0dTctBZyHXYuFCPCfYBXHXDISFa3SXumWFIJQ6waUdlT9NSVBvExt8TAhSJg/miqoftU6+PoGnX0
NUe86iJII3xqa4iguSD1boBHi2NJSe+Kpfo58HSwoLmmjEiRV6GTQ55Fmby5VxMTbY+w8jYDU40I
Kx4JXqJ/UnvUx5B4fgDicheLtL7pV15MjXQdd9Wz3KTf1Th6TAuED0pF+mFo2R3XHDoVYowxSvEQ
aGXhqsGA+ldmXFQFNC2/MWTUOdQnC+UA3o1A6EsJlmShalss0r/E+djYRix8ooygbUat+9Z1FRQn
cXhS2zDZUAEZbAlpeUv3dRv9tOsgjm7w+vlZ1i1K/LQZgUinlyViOLdeA6/CUvvK7jXEcOAqBo6n
5tj4hMpnmuM8jdUAnSgmZwP4VrCltHsu1OD7kMkc6E2rn/l4EXxD8X/YtNAHD7lPF6xq0JqKK1TR
JCGSLktIlodY4ulthkF9VfiN8s0AQeXUwKw2/WC4WUIBPxXrH/jhxODmggMg4+EolWV8VINIR5Er
Km8GMbbcOpfRZm5TleI9Etcej/kzHXNwFAnDDB8aMz74I8yXyguD86SCvCvhg9bTLm8xIIOof6z0
rkSMSxB3aV30O9WfossRN6brMIDLV3t0U2KrNO4GSBmXhSR2mFWW+k7IA8mhYXbXSj1WQH19lQi4
OQydgDqHgnaz6lPSDYHe230ao8eRFk/GaKgPmYEvCRYw/rnnZwNbrQNXqcB3FXIVlbdILXf+oGaX
Qp2ZDkAyVPoMLXbDvrjzRuF20BDnoD7TP5b5WDqNWOXXyA2XQGmKASHKTkK+b3rsCmTXuhZTjDGX
/as8RtZeMSrskOkWukM8hdu4h5eAIgBO3b74oCeVao+CBU0+NBUescPPUbSCjTagzRhjm3FMRdTL
PH0WGBc04yCoXKb4ODc4NSn1RadY37Je3StxmO/rwrhXMUzdcKlh64CXNapJ/pXiYzuI+9AmEsyr
2O90epfG3ViGGeo8+iOWGl/LXrmzBpiiPqU/GyxCfkRo3NhHaccTLVLUDTSO7pyMJoe9kBl7nrYp
ogAQciIXZL8Py9MSntKqfxqGWrzyOhzFM6T7IgqUm6hP5I0RD8cpT3GUwYR1a031dw3k4D2C8NXB
h+68Yf6g7yVa+N3EXcCSGvUq1QbBCVvkVpUCTa6meMiKoAAkI6IGjIiA3VApwBlIPYtiub/k8SMA
qVdCMDLVlZaOKnQlSCcp9vFobFIdMgzlzJPrn2BBw2cxV2ypttJjavTIvYiKcDlKsWrLXRFs0VpU
YdpL3TU+KHhgh8UGzqmjB6h+NZPOEUFvC3sYHIMwJkH/xzKgUnv8SoZ+TkP9c0pf2VUr3XTyfJI2
aTzeFArsPr2gizyK5r5I0W+mTga3p7qqR8HWgxo9sKS/GgTpnlS5wimnLNu9P6okr0lz3fawliXR
uiqmDD37tBTLi74wj7zGvA11iSe0Be7i3vzJdH6J0WvF7Txma3Vu0Gi3elPSymqLax/cLx5pZH6a
BfVV88PLLKtVWwtTZEP76puZJbeNF/kbPwweyxgKQ1YGFHkR+pYG1VbD6rb3x6+Y5j2VknUwwKVo
HdWNVssPo9Yk+6INNDeTAnJF9VCPVr7RJ63Dq4RwpdXfgWVIHNYBXHY4RNgcPARW020h16FyxCLb
elrDJlEiqGqefpf3ONJMUXyb6f1VIasRDpXyPYBCadvrWEM10jhL4WAV1iU5Fn11/UnQLZR59Zz9
pk7jJm7UOzVNS87DJj0DK/5VYonY0YSam6xR5EyL9kZph4sC6OJcvflO6kpfOehL6pzB565JULRD
J0DW4bKnVutEngXfL5y+AtuQj73ly5sSsuWu14Li0tIEcdN3YAaQKKku4XfWGMIEFS2uELpUVNyH
eXEHrbLCogy7e7HSJyeFG4u4hKLvFJhjDlY/D7Wsf6emlmyqtkD8pXvC8zJx1FGOuC+iahMV2owM
E4q9FHVf6qBBryHXrlmV1S4rtMe44kq3xEyg0AybK0YExikQ/7CDzEcPu0HqmLwcE5s0q/dmmh3K
vNzzUBCQLRzT8zGoEfMkOXSlURs+scc4DAZeCWgVYPxk4i/Y9JF2FmuKuOuFhqZPCrWsUPNhk02U
UAVo6aaEukZXItqIsa4oTJNt+NlT7Jnn1gAGLvO9s6rkkq1GkWxVyU0HS2XNxij2RpQSdI6FFq0Y
F4EXJrwf29YFQqN/E0RrdErA5MgLpyJrOZEn1Awo2CafBr31WJV9+mCIAsW6sQBwEiCzQa4d9T2O
eioyAkxqK37T0RI/jBGqkA40XziyMRpkIu5IwxBsavinnzJe1CFZdsT3i/0Wu0AFFiEGZGr0taMY
gl5i2N11ut/g2z4iWl4J9a73u77Y0BLwXkRDH8NyjL4W1lRcV4VZfZH9JL0ygnx6TDRBoDJMI+AW
aeX4RsKw4SbOzek7ngPGnVwo1UACVg97Cu/DYU6Eb2OcKB+kgU+SI9V6BAednteR5l2ptKDJEyr8
fOjgkMeoHfvdzENmJsCxamYTNI9tUhfXGi97b6eoaRbi0CMhnWIUk67aZWmUAXZDKPo7RlJZcAC7
kDcFzTv91ksKjK1HziNbKE26fSPVb2RtczPcVWEs/ow4Tok9gBPf4orXV44lUpzlShS1Zz/zxgsY
rBbKpM0U3FWt2O2jfhrP47qUHPhG4WYQxPGToo6JK1USLk+kBOBWzWJLF0P8ng8FsnFGdO2VlXpX
jgb+PwrGF5khWrYFv/VzYGZax42l46Y1VlWTO6LgZ196Ko93GIHq+gbJu+izBYwN6S69nfC1MjF+
lJBUfsCFuh13Md4tzV7UxhD7yr7tMkeqMOzbRBiEetjrcSa7bNopso0O0k/Ck/05Rbf+ySsquksn
1Zs/qiSnVZGXKulJ1VaGkGVSERFBLgMhl/RFR6uNIFiNkaHb5gXEjst2N51Z+Mhehuedq9iZi76P
umnP8rWG6QJps4xrLHqVZg0JpvV0lM0v9J20FT/BrTrz+g3Qh13hNpjAbWBdPst7wcEn9vrjUS8a
pW+Cz93cE8g2aX864JRi2WJ3ZRkgqbRDgXvXx0HeGSFlYEWlhjU3DV/Q2idBNPoQUh4ViEOfwxI5
8w44Lt7Tc9p9HGZZk50HA3oRJClgLAsa0aJfTic9GUw9NGwyQyfclw+GO24Rr7taxQotStxvIi3g
ItS//RwJR93OWCnaF8mpLzyn3kqVPe1aR93KTrqNt94lZOF+ZTKX1f5fsQG2i7pBNdBYcn4Q60Va
RyBV1e78W6RnMocrbOePW5apW+yUr+nKCl2Umd8EXLQXjEmXEQwvDazqbj3hR+R/Xvlu7yxCC7E3
zYSzIQJWWSxCE+e7KTD4bmhnuvoj+txby+1sNM+31UbexE72XO8/jrmsgM5L5TQktdbTdR+LwhDh
6syZiwhJIn1T8wfPx4Cz8LZ4uTsfB3tvfADZ+J8GxEgx51/mZP13Dc0SEyskm2dqM8iIm12Uo76y
LhbtD74S2DVVBFI/814sa7H4gevJtQk23jZgEPeacaeb7QWAGQSJ2sPH43nnqHwda7H88RYZ8kJj
CbZ8MuscpfctTwE4/3awJW/GWMlt7MBd3XbzQnh9RJMBgI4GGDjXyF8AMycTiVBbmUD2xfESNdit
sUVUQ93o9y2+uZvkuHqezItgGW4mVbBUVCqTL2yek3Beh9KnNRJOuhPtyQlsdMmeKR7Z2W26NdYm
9e2ZQp1XBBFmgkGDtDKfoifRwixrvIAatM0xXD0Bb3VUu73wQ1u1Y9dzQntU3Zn+6ujbYocp88o3
ndfH68HC6FUA7QDDl+ieLcJLvBwpGdZ49z1IX6oDXoBO4U7GRtlllzlOvRtjZVdIb8+VuW8Fq5cr
F56tuNj2BXKQXeD3pt3b+DzaLB/rPNgatrETHXJ8fRd9+zc+6RwTdDvLB+T38pI3DCQOPWrlxMR1
GLfnnWCjhlO7mEBtfUdfgfm9c1gTj0Ma54S5JUzj5tVHVbEFEOXCY8VytIHVShyUIy9ZsE5/mB6K
nbZyn7+zNedw8IjpJan0ghfHQGGJkeKnrWWHSrdJDrLL8+/KcjUQu47wqFvH1iGhaHaU0OyVFfR2
d74OvTgVykzVxRavCjs6n9dubee76kzboYR7bFeO73fnlTYYByeEdPhEi2FW6QT0FWNzWzxm96je
usO+2bTbQN94GzzptunKHbXE4nG8MriTgIvB6YKM3lLFvKJpjzeH2x2QSfhePgfRFWpx4UHYRcfE
FrZScxU29ujMv8QfO+Zf6sT+vTbrVfGc3TXV83Nz8Vj8f9FrZT7/373Whyxsnn/84/9Uj9//4aZh
9dg8169br/znv1qvmv47grWyBFOVlcFxyj35q/WqSb+rIPUM2vb8AVg2HPd/tF5l/XcooxpHEVg+
9ul8VP3RepXl3+fHAJsJXDApimb9K63XuYd7esoS9dfpznXCMQvE/vV5kPayJ5cSPJrkkJ4VX4Jd
6w5O6kZb/OO+ZIUzn/OIVQyO8Qm1tW3mxtvVM3CRjrz8DrCIOXUR2AXavzjpw6rSe4AUqoNn6RZP
SKgEG1SxyF/Lgx98x1HR9p125X55d+QnUZfPHH3w6Z8ORM2Rm6ZxZuso3Pm7vt5Ie8GtHfGq++l9
KY7DA4KIwsN8RGKr7ERrp9R8Mpzcc8vRG4sTGYdqdTInSXXUi9Z9uQDcuN/geriZs2fPHm9PVur1
r7/59F05HwwfxZtXxMm1XuuoVKF8ozsY/Ibqp75cOZleiDxvAswMFFY3F9pyYoWpQBV8DDAPcb0d
WXppD/twp+1kpxedPw+hV2iQ0/EsOda/JvAk3mICvTEWdVALyLvhZexOGKfdxi46xDZqpz8CqBJA
7Ph4FPec1ZRhfgt/NNbFZOolkjmR4euOvGsOmAE4zb7f6lv0lXYff7V5D7wNRONBtObUb3m/UJPo
a6wuGeRhXiN/N8ySWP8ymVjJUg6nEYVDxGJARiJ7GdYyqGu95ECKM/7UtsOh/qQ4097fWRdCtUXa
apveUcU/fDzGd1fOafB5q5wszTjG4TWvZM1pHOmLsZ324nXlIq9rQ53drYkzLF/nb4Y6b5STaGJB
TZQ+muaIR+84T2l4CPbYwK8fcItM+lckDeYBafQsmLB4sA6wDHWhFjQnOjSHxPFvmuvQzW1q57vu
ONig8BCvsj0Xsdj+3zlegID+GXtxwHfknQMMZt2RrqZtuJf2ngOTbmfsFDtyaV6sxHtvnZ6Gm6fi
ZFJLeFRelhBO3c3rFOv5rfo3tsMy33ozpYs7QwbRr/kIyHLIjK5uhy6cmM8UgW3JFfflmbS2NBe5
5DLeEkIZigmKjBOkofGobIttyoezduBxN9bqzbQ2NnVxoGm0dfOmYWzzHhwcySlvfDem/NA7AMP/
5TLVm7Et9nwEOSUZMr5Zb/dudS3tm/10bA/p3WqW/N7dY8xlTVGb3wLmnAmcrI5YaPysps+F2430
DbTQdZ/ynOuinaYphxA2lqYl55g+nevtOYAcJ0x68IyqnQrSv/guEUnJTDAykgJIFdzbsgYiqJmZ
TiFWStl5706HctftvfP8S8trNuaiDx3PBWe8sozejH8RdLE7Kjooahr3HDlVuBda41soTPcfH6Lv
h1CA082SWHBOXk9xCUamVnMWT6jmOxxlsI1cK58uaYB/zN1fMRabj05V65cpNgx4qjkeTQzM3a/K
HdWIXbPBrfDoneEYMEkHRHia3Vqp7O018TKLf4ZX5kv5ZBXRzRTkLHvZH9lB5EGZ82RW7+Rtvk12
1fZ/NZ/KYjO2kjAOwK/4ZINhm3ILmab8t1bFX+NZ7L886voqYz4RJUdtECs+fDNWqChLrYXlJ1vm
D36sGJ02D2M8dk4HywT7tOvkLNnE99ZxLmkmdvf145l7e47N34m+xfy2kOZOxuvvlGlxINSqOC+T
+NIPL1Q33+lO52JBUW0q0rHVXPrNRTtHnEHukFMVk9rR64gJzm3+AAnw5SQzj7MZT42s9E1/ke8s
e67kxD8G8wxJvo16Xu1W08E3t8RLfM4Vg2qOboqLyxZBLMQi63Y+uTunvJTOYE5sjJ26jY6rlZx5
VbzKCBexFhsdnypIm97LWEUbGYZ4M9/sI9knNNf1qZ1/9WU4ZOH4miZPRmQCX09tI5tVmphcEjD2
9yPo7iOJjNucoXy+6R2k2Nx4Lso16mYt9V0y+F7WLjpFEmp/Fu/eJcPRhLHaxdJL+jScIzoabXkb
OpM7+y2vJtrLgtWbaIsN3ylTaqmA9Bx0QLfAjjbKOdqTTrcJPqsbgESOQplsLRl979Q+HeLiCEha
fYjHUtKcygRjR5tdWpWievPOZL2chlgk19qkKF5jjb/WpmwrTpFtAlbMYMOZOyTfVuvHb571i4CL
zWi1qTFNNRM5p2gTeW+zH24wmCHHLmzLGXeZ/W8dACqdPRXhNbobS/KtMmpJC02PNG1XnNOwPpi7
cA8PyTGdUHLGq347ufK+/K67zsph9+5oVXKpuY7C/y2+YEoP2sB/4tf+0PbxDUoe4YV4aFx1a55F
34xr5Tr8/nHQ+Z59sydPYi4+aVB2CNca4RxT2yp7y/17yfb7YSAQANAnd1umSsrg6ZVlEkadJ3P3
K4y4noe+uwmgvP1PnMWJpug4WEcKcZIDfkGb1D0E29BunfI+mntu66vlvSNUheFA8UA1RJhRr880
D61NBT9MnRdgiB0h51n4K8u+qs2Nz5X48ed690JEDHBmR1GAF63FGpEkX8lQoMZR4Avi5m6yFexa
2cQHxa7s7AHdppUk970Ph+wY2wDyB/yKxQ5UYgBxCCNz526bg0JaP6+PaL0v9d7aP42zSOt9/Lkm
KKK/HhCyvon8B1FjNi0euNDMGjv2H9ofxep9u2gxvhzVp3EX72pAkkCVKZY6mtKAAQUOhtNTK6aO
Hybuyreb77flXtP0WYlBpwVHN//1WkFMvremjDFm5/6+v2j2T5PdXK7fP8u5ZP1TAoXGT/2FpfCS
yJ0kt0h6BXHg+zz6ACVd42TFfR6iGlf3lbRZGdNyw8H2oVlBUQKxTFnB730xprwagOhUMkmhuZsc
ZU+f2+YOd5F/t+VN4AZraehyx71ERBSOtjASUzDyXke0gCrF0wQaEdqoK7uIan0W7+aHreKO+05Z
GeDbuWR8J9EWVzk6QDjdlfhshGYOitEcL9Et3vt5sHL4L9POX6Oa25XkRSI8qtej6uleyjhCyY4u
3Qd4qElUk0OPi9y/tjL482mzW/lyy5W/iLhMrSs/gyld4Zo7P9nNHcZPd4ia8+0mMArBXnaqne+s
1XbeXS60nmXaeRbKu4vlMvpiW4yZKYHLB5ZfXs++aivjWiYpL+M6CbG4AuRag1Y8BjI5gzhMm+pQ
79Jd5fr6E4CyX02stdRr2UmbVRnRAP1rWIuvN2q5PEzYmHOLmkei2KNbY1jsAtjZgXW0o0/VGSSP
1pFcBamSg3y2muG+uy3++hWWn1OI5UyfIDY7gDFzMM+eJDrI1h867WsqtDa4UhX/Vdkf7CH8mQTt
2sU0f7nTw20xBdZiozQI4qWVyEapHDqlj+3OvNZ/iHdoCmlHyY1cgWpIsCu+wD37+IOvLKnljdhF
TS1ZkQCSUuLK12N0Gcx/Z3OezO0iSQIMC3kNT2HHSm5S/ysmzHY9FK5nbbP0axqvHapry2l56da+
1uKWymEg1T1mCpOCKZBe47Iypd7owsTHmrmprWtfTYYnMzRTZCET8XMDgQThZ3LlGiP6Dn3QnY48
BJ5PvGo3ah+zIJWgpBuZHicNkcoi6JOVr/HueXkyVfPPT+6erIHEH8y/ejHejdMXpbge1M8ff/A3
xZvlUlvco1Jg9YEesNSKL6Pt79ud5/RfzTt12+wwvNl/HO3dY/JkQIsTy0iTxJxMBiQEj2GN5dqQ
OYllOILnr9xsa1O3OLgSaEN1AxsJs9Ag3gCI2009PBMpyVf26ns7RsZeCSlZSE0kCq+/UWlUmAPk
zJ+B0yQsdqS13I8n7U15b/5EpyEWB2JrllMRYPPFITw45S0on++BU+2Rn9qgru9yudj4H19jFHK/
EnllcPoiPRjVGo/mKJIdD2Lnptj64IzoIzrGTrJzp7v4G3WNZcnmZbAz0AiECt0ZZbFEMAPRIVCS
A8EyPtYU2ruNyi1aXifHtRfxy3tiecxSx+BdDPAG2M9iYrUEcUBEcPh2V3NZPzhgiFmAw8GN1Q6H
DQbKu/p8vsX1DayHo3yQjtXlDAOCx79e9393stHRttBiAGFgLHYiVTRkVQSWLF1MLPXuPe9h5XO+
d62hpipTDbMQjNOWc5tVSSNm3nytjK5qI+3lCq7h5gd9H15pzsfR3h3OSbDFxggVmL+pTkoUD/Vl
GdzjBnn/cYQ3haiXtYLaFrBslSfcMl9W2s4fhnk8c2NmcqTN9HkezbDLLtZG86YM9RILiwPEHECH
Uc94vc+HAKJjSAODznJxCM/iIyS8vSywB/XN3FHDKDb6hsjkyuZ/7xwjvdOQm0UM4A30VS40NWwa
wgq6dtnghT0W2Q3k8pVTbP7t3+wEC1Aor2/qifpi7WkyXjRGKktOgvd7aClbvb0NDIgu8T0UvmDl
Xnv30uHR9me4xWTWoOwMK2rnyYwvje2wh32/rc+x7/0bZYV5Fy/HhvIWdYz5mf/mjdPLleahJSPD
K0uHXTgYsweCFO1Gkrus1dttmaqpQzkV55xxDdby3sSeBl9kcmWphhMaQDx59PpTVJv3/qQc4zba
Kal+Cb/488qWeG+Ln8abf36SMshDJkbWNEiO9AR258I/zgVFOCfz1K6Ddt5UUOZdcRpukczB+Oc0
UwgXHUQRa+1NuJ/21PYOnnit2H8Hn/P+hHJeU/MGbbXc8yGe6lHNDx1F7j/HEENmiewkrXamz2mW
DZ9WJvS9lAXQ+Z/xFseYmOsj/XNpXqrJQb2ZX0A4adv6VwNQ3+BiBLIPjmvv8vfOTtaqRlcWhRBO
69df0ULk/9f7oxC6zwXmDW1lrUlKvzuRf8XQFne7kURF3A2cz+3RZFjlbXHOEeqANNsVP7NPfbgx
t5DSnVWQ9jxjb/bjSeDFloiKUYtElTfGfGon1+0nCHfU3ihPudB53ei2sZNjdQy3a+/ldz/lSeDF
3oilyecfLtgwy0mWMpTOcogLoOmg56p+/eXjpfPuy4MuInKxtNyQ/52/wMleLHEOjUaOW/K26pA0
F1X6gIrnzmiym1C5MPasV7tyBWih121TYKyrbQI8XxsNHlgGPH7tWfveXYKwNAIxFjY9pjj//OT3
ybuwhlfFUh4w8taPYniLbPPHY15itl8e76cxFhdJUIEf56qkXPazOMyA/+azZUs7bJ/c3Ikdy1nt
Pr87KtQLuJoRskYa/PWohgSqLxKMbNAb9afkxG4AGsSnSNG53kazzc9/A2a2FnMxSlWeDLGdE48Z
ta2CEoxdM7rGZNvGbns+apP8NrHXaCIvjfQ3O+dkqIsF1UJVV2OByZWyLNiZuQIbsAHXcZPAcXwY
lEwqnC6ajF3iFSpeL3Fy6/diuu07tYHBPIz2JA3jWW3Q0x6Nrob1r+b4mLaYF6ai/KBVKDqMXYIt
qmYkMPYHyxZyap9dLgf7ARlO7OXRtpCNNnbqOFGfhcjvN4IRSGuFiHduFnC4ODRQ6sC9ArH9xWcd
UMwCdzdxs2DBLnjCFhtHeh3tdtKyfcUhgWjhSsr6TkJJUEWl+CqS4VFTex20NytFnqZ2ekFLRU9z
m2ou0YdPcFVWMq63SwghfxkkPu2xmSyzCBXIoZVU0XxRy4LdprJdV6Be++B/GWaxO8zInOREnzUR
OgkfmGKnFuamq7KVjO7tmf56NIsNoWWN0EdyylHn65nd1zRvDBXHS55vWYg3QwQtvDX8FRXXt9fk
66iL/WB2Xd+UPWmkOVPaNfjYKEB8fKC9vTNeh1hc/xNGjUhYzvOn93aLhVqqfW/EA1ztlUDvnJyv
Iy0WPI73VVpbya9XPo8zyEuBE9sAn7dzMb7dr6Wm765ALM3I32h9obHyerGXYZwpZsrQmoBGul5u
4KEhOLH2tHh3Bk/CLK57AZIiajd8JAPJLx3SfYuhgSdGm6Gy3I8/1jvvCubwJNbihi+jQJHTiWXY
bdFiOJtRevG5sAM+ts12a/P3BsOjzpZwvDzBdZmkiEsMjyBGsYqACjWmauPtdBuRlJ2Z5W7kCHb2
09hl7pSpjhi0+/Vc5t0NR/OL21zEo2Ipr2vNGlFdHTCrVaqiltw3Z7IQ+A9pp+NCKyQGMhVCs6eK
Wew/nuQXG5jXtxDD/iv0C473JI1ANbrE6hbJql+QZN2WvsfFNtK/ZdWdSWGEKgl+c5tiB5RdGHB5
OPjGce2ofnfro3dHpo9XGNL3rxcvgpa1omQ9FfpKRgdFum3bas3UbF6ZrwfK42auQcHInOt7ixgp
REk98NX5cSN8ycgqNHeyFRu9/O0qUOLtLnkda7H74ySrFI8igCNrbbABbrKT+zZ0Sj/82irS9yLt
j+rY74NA/SZZ1bWO0MYmaAsnMsSdqocHlHwwdf4X/Uh+ZXOYeYKS1jU0kxfPO8H3pyZoJ1J1vT6i
vXSGUIgzFOLdx0vqnX3L6E/iLC7DHlJagVQvjzql+Ylsci+HT0aaXg9TegxM/1PfisdY7pxRba41
0Xv0orWW4TtFVq5+XltsY1a3rC5vMLlXQ60yJ1Z1xzOotnUcqB8kciHkMW4wSrZJnPbC1jTvFeN8
7fu//fxz9NnRAns3uICLszhXMPKMaeg5ExKGm7LNtslEhicjOFxXu49ne15Kr5c1sWDA0/JF6PH/
knalvXXbTPcXCZBErV+13cW7nXj7IjhOLFH7vv3699B9n1qm1cs2KdAmwAU6GnI4HM5yDpb989Hp
Gk0urASyALa669FnS3ZwkeJ5VWYcp+RwzljuSqntJsiJDwqCtyyIPdMHIJwLmuPAvJaC02ptGBHT
y2QwAiaYDHiiM3Oy9Q6ZtAVB+fA+XliXLho6vPpgnPWycJzxy8ASc/9gjgP0PnLHwLLn3EOSDsMC
nlPZk86K8/wyB/vUOQW1+l10U+3jS+logJTUwX/O0DADjnWnvVKBrSQodHwZm+A/g/McClCO8gZE
ZOjSmc6LwEKH4+KOhzwQvrQ2jfRDYb4akGJMaZBLLDDA6e51dN1jeOEa1LLBGOhH6Tjs4mO2I6Ia
9FaYsn4IcD6oks1aq2Q8BKYGhTsL/hdBM9CgvN8xn9WDg/NBeIGARJEg9tevtKPq06N1bqC/0AjY
oJIoFbFtrCtpXFy+2P2IewcwVqxhgM3CghZAcjXH3pUBiAhE16VoETnvBvDDvG0tZfHsoXaI/Q2s
RMDiSkQxLAu4vxz5lVZcQG4OtTI3PfYK9MQX6uxobnddu+WFirDgOrvPXsLH/mo+A56i4CUgXE/u
MJpAZtEAiL545RvQDdF8R3/Vnt6w1Dy2L/8hMJYt38Z4VtFPzVzNe7VgFQPVlVaARoDIHkMSWXBb
MGQDy2PNxYVfXdT70/J4EmJcxIi5VvK4hc0bHY6cmEze/4/Cg9D1qAfA9ggMb3Ezec9iLhrg1e7I
x9Kvz+JnYeZOpDW3yO3YDXVS/xXwsimfiBj3SZC6/auNaUJJNe7FuZbNQA9zt6yNhyG3cJZrZrU2
xNOA20qJAefb+bkSC54NW34NrD6AVAYzqf2lXQiZgHgwkl72Mkt/CuvHdJ52Ta+6iyaitN98MgCY
BcMuON34g3Myg56ZOejQZaQE6/s6Hn6BSMpNrgaHsl74uHwDepZfiJuov4ayIMtW0HIIPGcGBc/J
narEHgy7/StmRyLFoahm5gfiy2ciW93asLUozrMN1iz1StjJoKIB/q3+owGC2m+chvdnF65zRI38
DMhQxw2dM5w+Fqsx5xk9py5GJ3z0bjwoNwTV6QJPZuIYF4BidlGxvRIFbMzUeU+3/gQuuMF0eVPV
5oIB2kyvL9HnSByM9k1BlIS6Tyh4vaW+Xa6tThY1B225csRuaCMFcj7DcvkcviEilcIiR6xslD/Q
zg0uvB0Iat3TS7x1JDQLbbg2jAYj8dxJ1xagWLcGLlrJBp+lBRjn5yRN0QP2H9nq3h3bWhAXvSyt
nrWSOiNvmx1DmrlphQmp6NdpbTaX7G9tADH1ecn0CjxhCYEQLVEBF/ysgp4wi+5OC9leMouRG7MO
X94oy1mhkgSoNA/Auy4Q7nYm6yaIfib1JNicrVsWCfy/JXG21wE9nsop8vi5gsSCTtxSrZ1CbsGG
aTh1+u3P9GKXwuqqK8daaxL2NhuW67p5WaTK6004LU2UERUtIOejqkhbpMWCzc1W6A5oC6NEdZa4
dkBGfFol0QJyLkov7HTIKKvpFRTA6YpbjyhYGs5o4xKNaoG7EunFfl8tIMAqdbgwPKL15bpdblT6
o47PrOG3bPzDKLgIoW5svc4WSOnr68Fq3HmUoJ4iML3tk/QhhfML/bKkqSHhJNXhXa8PrpYhZI2p
II4USeGcgi0Zs6RK0CXpEk+PGZdh6Wi19GfK8M3PNOlBywgGInDWUuAx2m4GBHFC708bm0AZfnp4
Nqk8ah07reMtKjJOZd6Z5h/K4DxCX7QDxXQB2jfkwlUZyYLszLn9Z9uicZ5Ay7tKkVpIyctfCckA
O0odzfwzd8PXRUgnJQPVYWGt9ADkU7dqrxNA3ibCWExwLPm6YdJIXY+eZjRDtbU3kdSx8yjQQMVN
BHnEzVDhw13zmaW2S5o41JFnr/Xkhx4BhmiajnbV73PJvjUzy6+r6edpmxPpxjmDfs6nzs6Yz7a/
68aL1aJxuMBUaS0qj4iMm/MHVbQgccpOqqWVTqx3jgwDHEHXdVofkRjOIehtAVheCVdDXr5Jfe6B
kssBXc6f+QO+I6KWu7kII+SU5dZ0CmB7lprqtNH339AFpWqk4AC+oDP8ofV1gKRyih4kGHgBIgkG
MI6So1OpumDJNguojCTmf3I4G0B7B55UWYGc6tVSOg2YpdC68j6SirnfgxHIwrb5zV1aSeSMIS1b
MwYVL7LFy+LoBnVl0EeF1W/dQSsxnDHIRQXkdNYS1zc00FTAB6dpewVQ2ts/2ig+3TWBVKHLmdFF
FJUO40EpkFeb3v5MCJeMtfCwLyUWaI9N6U72TWdUrgkCndNStt+dH2tmqJ+NzjZ7NallFMayR/Wm
OhAPyW230B1Ak7FxYVZgRDZoejotVmAQBndhKMjry2MNz5eXPyc2CqaiVmNWhz+TwsWNebOYI2gr
IEUBqrrWAX899MxU1H2xrQxQNJGKACM8n4iQq4KkJIZ3yMg98J57wKLHyetpVTYDU/tDBndmUwJa
Y62Cbyizt6G6svrSSabnsD3EogyWSBvurFpGYy40hSSaTODYeI4QyDWT4C4XCeFOagtfVzYLdoaW
v2xtn2s/W1ELwOZN97Fi78XKVXAtyWEytBaqyzVgphU73yl563QVaN3Sm9N7I5LEndRl7pJxwCsP
j8g7q/5VpIYP2AsHkHCCa4jZ65fUwkol7qxSChaqUYZLiEn0U4uNh7C3BLCTAjt7TzeuVi2V8SJm
1EaeLQVN0+/yCelgw7cJPWRqcHrdRLK441kA8nEeC7geXf+hDVdN8RSp+z4unKgUzdSLVo7Z40qt
XIki0I1gi3K7esFbxdNiEX2xSASzkpWIKYmVJGNRo2IMt+aSnFkdeTy9YCJD45wA1aTGjiRsTqdj
+Ku9TwkgJc1XWRfEpSI5nAuYuzKKp5nZWWO5kxzI3UWX32Xl3Wl1NiurIJT7n+PkcWunksa5SdDY
MrrkNf5Znc9+jvKKdNmdhcH4GN/aR2uf3UR3okykwPJ4XBoS62oWtvANk/GqTRc9eEun8l4hhaNZ
IqpFgavjsz/zIoOcN4LpZeXTtPycw9lZUsGpFWzYO7vxyvY6+GijKNmpTSxnkXpHB0V7gTZy9Hef
3jORNtzFvVSISUmIuw7UC344Ar95uqiTyj8tRbQ/nGcYAA0RqjPOUq89gjPdiSa04APHXyuelVjU
UChSif2+WjwQHpBcqqFSR8DiQE1PUQoHA34CnQT+gc/OzgMi+dCCsSttBRJmMtxkEjg4Ti+cSBfO
Q2hFr4BRHBGwFS9nqh37lT3sx3y5/TMxnIOwW7AmShnOj7QAdxBMvRXV3Aa0VafFiMyaixKseOqi
GcQ8ICEG67R21w7g8K3PB0MSBIoCe+PzPVkS5zkmhhCOSA86Bd8EOi+r/rI1bzutDE4rJdgiPusD
ahFLBYwq8trz4qiSGjQ2EAWrRmBuIjFcrFDYcj7aLGCU9NbRK/RYWDXIpX6dVkawQ18SPyQhHajB
cHbaCkwsaTDPpkfq3qkHUQlZJIrzCRRok7nGEoylPLloNKq72ctCzAlYicDsRNbAlnblELoi1aeI
JZrq6dkAZlrUW8jMPOTWLRnKPzuwfAqoUwj4NS3I0uXymIOVrjLI+RKKXsaixeP8Qh0nkpo3EDOm
4R6MLuqS+ATMQkUiuIlEZsd5BhP0LYPGHBBFjaMEOWnSgQotEVFZbLYa6kCAB2ytClpbjTNvEhdh
rFu48eRjNzgSuSdGi4S9geQm8FpQet51/oS/ord5sQF71/94H3UCdZWwY2Nrbdefwl2Jc1i26NiG
MwQBE4j6aoeqnVsmuUN/p+CylsQdgQq8uy0xIcnUAIsmgxeviXwDDYHN7zSHgw0cXeiWbQCLirMX
tQLKc8aam6W0ABsPkl7FHfrQBO+ZrYO2lsIZS9oS8LCz9znFkZawYil5rbGPVL5L59f/7qnWsri7
ZDIWsMnKHdYufyLLqz0vvpaBanSOBEqxTeAfaStB/F0C/nRqDRSbFPXUVZbOaZf7P1KFv0FIoqVo
iICEeqZ+qMfevFyC1gjsUd1veKe1Ltwp08A2WmctNsiYAXURJQ7Fy2xBH+JphbacxloMd4K6vpWU
wsLeZFIG+klch0nuMnbJPxPDHR85M8FmxsToWoz81g+lvJbRUXVayLY3+Pvk8MWDpm5jK1awZKF8
YaHyWtpvU4tqyGIL7EwkiP2+uqXkLO8sY2bOoAI3mXFpyG+Wdq42d6f12ZhVszEo9KEQ5wqAkjGp
HfjlPBCIXcngjxvlald3OWjm7DB30Jlzq6kFkoQLOM/6H4Y1BR0JX6qxq8AXq/p5BFjxEUVvmpyP
LagOx+quygvMslvfT3+qyIw4dzLVBZaePY+JnjgtBR/coHlxnwsWXiSG8yRxbzXJ0EOMWgB/Vn8o
1Mm1hB1zAt/Ilxyoao+WjH4ZsE9eLDHS9CADHovWjeuX2RAksAQa8X2/9QIeMSOGLAMvH0AqOjS5
bQ1RqllgsDrnTEYwMpOKYN1AzO3IvhyB9KJFD15sCo6gSB3OnSRGS6EIe6Oi2ClFKBDjCVHpojqK
SAznTup2nsFMz7yW3flz8WO0s0CuDIG1iVaNfcXqmEeZDcZgDatGlRuaPxCwacdK7xShqIYrEsT5
EyOJK3RuQFAYXofN9SB3GP35RUX3sMiuOXcCwtMSjOCwNRpNzpjva3DTg/XY6eMfeiv/4eJxHqGk
fVrMzOMP+i0Inh3Zir2+AwGnnAnaTInIGjivQAu1wbBJiohp6ApvLMMhmOM48zHm1/h9VxR7QmiN
2FuWjl0Tj2dTphXA6Leri1nTqzMlpPJZPEro3ExbusuiChOyUgykPKsHT3AP3t847sHv1OqNa4Lh
2y3U2dhFJvufVgDi7vR2OAevZXG+WF17TrV0PEhDr4F1vuiCsDeXoAV9sAtubjB9JWV8fdr7btoP
g7lB06sJpDrueMdZqLIJCsVblusqrUDG+QqeVUduRUD5mwHWShB3vNsxq4wRgb0H9l50zmSWkyeW
KPLZNNOVEP5wJ6SstAwPpjnqXK1FYlB6TtNbml3J/dtvLNzHBctXE9Mxio2MXeSVApZq+7wzlF1S
PtSNqEtXYKI8WV5VZ6YOCGscPZTkweCLl1HiWoNAnc2VW6nD2YFV9/9fQZjTzkts9DK8Lfojja7H
RcAuKNKHMwRiVJNaECxcCgTXRW+8Bs1AVXL/Z9vDWUI+W3Jks4dD1teOWmSO0piunH/L8So6LYl5
oxMvB4Nz9WULxLEmZJI0w8nMyJmyG5PsohaTDfa+ArLdaXmbJ3a1U+z39dUy5ZLVs4MUVZeTckts
6mv1FSlN/8/kcC5/0cBIbdqQUyvHOX40pxkJKepkkij7KVpAzt2naTbEpg6DSNCut0g3uv4rVO8S
qjqkQwNK+/BnenEuXynn0uxZFcHWb+fsslYTL7JuMdnknZYjsHOepkceKe0xWI99Clt31keHWuC4
jUV4ZSIxXBmTMIxRlYXPRfhSDJbPejQUYPz+hjIfjvXLbFREazUycE3kZeuEc+VM40tpiyZwN53Q
Sgq/NeFkROOIsK8uz6y3OpzdvH0sMjQy9E+n9dk8RB+SeO+dEWWcE1Yut7rF0dRHNQGNpfKkkfl3
TutKELc9UoFbfrGhUmjOnpbe18qbPILI6LeanfSVIM6B5whWGqXHDunW9zEGGSj60spaEJltGttK
COe7lVIe5jbBsmWFhanGDM/BwY3ggf5sdzjn3TRLq/asKGtbV015UQCNoi1vJktwR4i0Yb+vPWnU
VpYaQYyC6bMGT+Na/pV2RnBaGZEUzl8ns202OgMcKsi1lP7KzV0pifLRInPmfHUvpUNesJ7ueaDu
QkAUX78W9Zk2hX9ozpyvpqjHS/ICAyj02B1TCmiIJ+RLHJOK6ntsj79cqytT43zBlI5Nihke2DPV
v0ljuK9nEd6cYNV4Dw3gKUkyc+xMZdx345shlZ457ePQOvyRBfAMdKmU6wN6uXFqMrC7N4Nf1gAh
pKLg94s6gA6wdOAG6zZoEIEv99mclT4FeN5MdC+Wyp55aGUE8AsJMTVbGOFuUdWpE/gDtgmfNokT
yW1SW8aJmWCUFvn8/7FRSTsxkuLXmdjPcviuIBnxgdoui45J1fSW7Id9H5gYx/0XkPVfrqB3STrw
OcEFhwk9zsONtIwnyYBGGOh6md9GdwlUiokkMA+7g6tmQf5NC/orMdb6FzfBBAN5AvTDoI0Fiezn
3bO0sA37xACsuzEHWtUcFfI6jsFpS/xyqJgQTDljwBHETOgl/Swk7OOqkRpGaAD6dqdImscBMHb/
WQYABjDgiJkmnbGZfJZBe1JqEkoRXt2nTlW8GYmgz+VrJyyIoAG4b2GG0raxaNz1YBpxAb4wiwCT
Sgk0nwG4MfYuqQFU07+hstxYtU/yuHtiJHoZ1ZJB0KZ8ufQvdvFyesW2zPuTAG7vo9Y0qVrEjFZn
8LpDEbAZ/vH8XxwktsHcgf0kibsoUH0yZavA0rGZ+ukbI5BrfOOR0QVRj/zX3AK3T5xDipshs+Y6
RK8B1bws/1VWe3O4A36jwAv9g0HYKlDZAMCk8u1v8yIBZ6KHEKbVOHmoxYKsp/bsGw3Uf6Bh8f/z
/PW7ah8SORMcE62cRg071lrV0UQ9r4hqRyd3pw2DLdCX3TKQfUE5z1KxM5+PUq/OWW6YueYNxeDW
yS86Da4OyuNYqvxRPxS1qFq/4f0UcyWQ8+e5andaCF5nL6/iXRxdFAuQelvkN1rFoWEl8EZfu5jZ
Kn6Iez8XqwCsl6s+JiXE6VcIJfCc+KulvdprTxpgWJfaVV66XSJCWNg8BCuxnIdqaKtjnALL2vpK
QLwMZWfjG+M21AIZ+T5ByLTpPVbSOJ9LRnSt2QTSpPzZNG/0XHTvf0Wa4paRu7MWlQ5mwSQMtmM3
++ag78MDAJnyxxTV/IN9XFpHTKTxD7uHu1ADhi4Y5DmxISCJk7QqNY/OfvRS3wPW/7K6A4t84s6P
HRAYS6f9N3SKGzclrOZDLnf2rKmiBu5p5i112zEdhiMnAdQZQzHloXIuQU8i7Bb4B2UB/QiUfsAt
8rR/LVVaNPHiVlteGb5D5uUT2J0GZwyG++q2gvcMfRFf66blYK5cNSyLXaScoo2qaZVdQ9GqXHQn
0VXXimVRfWfzyK+E8Jdb1STazFazRWZfk84q8xat5E6YAgOBfD/tz76CLjNLXQnjLjq7N+V6THHg
/0LJYAxnRuWo/T4xHfs7A2PKg37f2bflf87ScZK5iw+MqVNmWDgjhQRcPsPsAzqAeUEqfNC3HqtO
A7liIXkCfb96GgWDvaB1A0a+Ydt8miGvtS7Oqr6HpylfGGc9uWTQ48TPQPkgupO2rkEAZ8lI12vv
NMbcgcxRs5WNrgWi0+vsgggXAD2dUz7m50aQ+LaXCxK5XxuBEU2u5XH2OQFlYSB2w6JyRrub3OV+
2zqGW+8oaGnpdf60XMiO/FB8F7XUb7071pI5o11sa7ASE407f7HgMuIlBbxjotT7V/xITkPOXpcm
y0k1ASMLZSHgYyRBV4HCavClY3qVaAJr2fBrWE7Glwq4KvNLWFvRJBokM9U9Qx6OVjXv80z/1nRk
d9ooRWK4tbPzsI71FmLi6aEsbym6KrRJUFfbNkUbOG4M+B9459wVi/4kyRxKCFFv2rfsWvMZ1Qsy
Ur1bA6QiDYS2v6kVYHlBDQfQdjyiPodKVZsZ8ZgkOpgNpvPyGF813SVY6mAWaHt4SH6xueZvqqBt
jm0/F59h5u9DKBefqSHiNrmClmaS/6CpflaCm0KZ7YNsJY//edc+eU5OFNrxweLSw3MmdeUO2k6p
NNdAzf+0lK0j/UkMFwBGbVsDxh1iOk9228vubv5VutaT7SZvy+wofrML3fnWHt3w9r9DKDEXjdZA
cOAp2EE+2lWlQi8z9MRjwLEA354C3HHyzAjOUjA0lALnxXwTt3WfhHGKlgmR8ibEk6GfqddLDfZN
l0TJ3w03BSFgvsO5RgfglwRTLZe4GfBwrNAZNdog+QD+m9I8l9OFPpxpBk5esRfsIDtZXxRD749s
gEgBeCqcU5ZsEMAoHRRjaI7tZXElATRT3xHfeBACiG0cOhSNP2RxrmREN1unz9BPd4C4Dbqc/JZl
SqKddNG+xpfguXkGx5nAf23u3Eoo55PnhAzGNEJoK/eOOj1Fhaj/gIhEcM6kM1ppbrtIwyg5BW5j
iqq91t1UCQrjllVOrjl1e2Q3HpRWOg9j84IUICQrevqao0dxaJbGNcz2KVTAsGV24XlfxpifbRdP
TcKjUSaZO/eofy9ShmxF2QVWgXEto8kaV4uyzJ2M8amW5TcSV6NT6dVhqBs1gl9Bg7Y+kkqwntvP
h9WCcq5lQB0kwgQz8aS9tVN9YCfQ28Ird6lrOI16xC7uMBspMNOvkREO+0ood/7a0oyAJgwzlW/e
8dJ25XcGtzV6zW0jZrRmkc+JQ8HHYVQd1VwGDQZwzDqPgSSWrnEgF6D7YpHYQXgbbRsQUKBVk4CM
j0/mpTZat4sO0WZ2ADHkD1Vzpj0jFmkHJ1UdNcj8cW/Kwek1Zfv0VckPoZzVznmRhR24LzxdvQe8
d1G8FBg4i0xkx6bCl8ab0+K+QrQxf21/yOPsRq2KurMT+OvO08DvWUbvBHnM1YTAvhM+wbadzYc4
zmI6S8/KvIB69pQEQIv05fhlrhqRYW7c6Wut+A6+UM6iPkkgJj4MHpgogvyi/W484VkNotluFz9j
bsYWx+4isVzAVBpTPqWShEHuQwXOdXJGgtZtv9OdhoPvxPsE7AFo6g59wSaK5LJzukrBZFKkE8BL
YFXvjO4cdR0vera8wW3SfXkofPlB9dR/sZn/4HT+3k0eibZUugioDGyZ0fDZO8aRkVFph6xxksyx
b4wAGfaDyGTZCThxQvi7cdC7XG8rZrFK5MwZGP8wa0VjEMNmqSOHVHAgt54Pn2yJux/l0UbXhAIl
i/PpnMFX/8V9pdx3UO70Rgo8Do9CEUYyTSoK1TKaJNczQe7fTQaS9AKdtuRYho2JedBNqV/g+9Ip
W+wYLWNIST6WYEzVzEhkkgy9i9+ltQjOj0laIZVofCPeFNruEqbnRa5fAv72eijj52yhzlSGaKoF
9V8sZBDeUm/l03hGrWZq5Sxmx4HeWzfhsd2ZlzUKJTNIhDG3BK9t+Ynunt66rcfSJzPhHKktR3Jp
yRA6uqhnuBSMF3RHcfsyGN8oEL1ahPJ4TzpKmkQ1yJuPo4+qZBB6tj8c0wOL721PFrySBKeOv3zt
IY+p3aV4ukjyRS1JO2vRLxsj383SfJPIvSCyf2eS+GI/MvoZNQNXL16gn11aUU5oVp3eI+DBK66L
2ltAFRvYPgDBvPhsepkW0O+mnuTVZ/2D8O7f8qiApPtbPDOxlUet5wkwzxFijeQcQbF0KP3BG87H
XXxneUjjNW+M4W8+E8nduh7xbmKchbJiWxpnRMsgF3Gi4gIx6XlRXKABQGtFK7t5MlcyOMOR6yHK
RnZJyUczyLzSbfbmzgiKC5Eym+lWYLFqhKEiMr7yz4sYF3ETTgQReBcsAdjLXOUsPOiXYwDyBFd1
kptsJ+Ky3Dr6a5HcvpVWMedDA+WIRB8BB3jR5pFoCGHz6K2FcDfCnPQdBuOgF0uADofCm87ozgRm
i7QzzuyDqAK3aRSrZWS2urLFMCZLHc3QCSkfwjghzoe58AZLfzvtwkRyOJdthTnqAC3UatlrJnds
+zwWFcM2k8frteMsfIxIVhYDrp7IcpvwImyc2FWQhDeuLVSOaheDkVIFXiIGmysyyG0FwQqBzBwu
PYszDoCWjqkW41A3ab1LjetGL31z+c94F4ioweNoEgs9EyjFclZfpMNiRjOqswh07xrJfqlT0Wtv
08pXIjhFljC3lmwhxCu6Gs3e8bFrRe+QzdhurQZn5LWdZxpAXPBC9xl283iBhQKUWIiwEvTZwCBw
5CEQkWFtBltrqZyta5LZGVbDkhEtwJCSh5reFxRFjAQGQ99sA/GQDpDzUHcL6edvmP9qUTnzH5Qa
w6QUok1rp4SVZ0lPafVwWoZo4zjrL2JDLYEuRTwwL+wMc3Zorv3O22e9hJx/b8CjlmgDZCSHMQOL
HAaYtGOMYtdUHanLkqm2fCgpywL6v6GdBp5wiEe5hEd0XUZA3qdtC8kgxtOtdg+oNYGP+joSx07X
Sgb3xGrGRQOdYkNQNJCRFCPI4wDZ1cA4WFK13/SAHm2wC2TmWT83P8b0u2FKbtjcKP1t49QBDURF
jE2fsvoe7ullzloP1EUVPkU/B6WOJ2ujG2M8+DdWFpeojpqlJas8EygZQe7SzdCaDIWrUIzstIKn
x2bSGI1nf4vgzN8Ad5ppDdi8jrGn3TdoYJn2Ggjd68Fhb8niMvMjLF92KAWHYvs+XYnmToWRz5hb
KGCxwKJ5XPB6LXGV3mOyzyHu9J1epT9Or+bmnhlYRRBF4BHElxkWCQ8TkzmZLJEOmQ2etVHd2XPv
nRbDPvtLCLsSw6lFlA6tGAU6Z7SlCezMvpWN8JumRp7S2XeoOI5O2hsvp2Vu5nOslVDu9CO1OBGt
R7DAthHjJn5FgQXf+bhR94nhisiomVX8s47oPPocm0T5pGshyD+8bkIfHyaUq0lCT7Ev0as8FRY2
2GE6JY07/J1kL21KEaFoOqATlyjxB1U/9FXuG10/gybLmlFP6UDEs6SHKZylxzGycX9lefw7zz0L
fUqmDCxu9kD5rDjqRVVNCNZZv4suw2N6DD310Afy4wLHOu4NgWtl2/ZF85U4ZtKrGNAsZULVBKEL
1clDqEmtM4T5hSGFZ/ZoUycsyBmd5osw0Z9OG9S2w11J5m7kTM+kwsxxWDrP2sU/VZ+8sznavu2W
j8V8xd7U3S7baaY7gczuYF6LwrbNzroPm9ZkzscOqhw2M0tXmEvjx0bstrJ5rWWtNyaxHxWmM8mG
W/YWgkcqcIunXQUI5T+vu0XzplgSREHF2DW+3fR6QEyGFB3/97E3drP9fXI1mbOoQR8lK85hUY0c
ux3JMYZEvZxO+1R+1Rdp/zv7uhLHWZQ8Si36IeGdhseOOsBLIK+2A4YVP3cNuHtQusQvHZ73r73H
GjoyzMVh4EFg1pvx0OojOOPSjBrdR6iuYUhU/aXMAAGTFlGRULSF3MUWZ+jbTyusqwYQwqKPj2QZ
PVkVOd5tT2iAJgrhD2itOSPNMShklRRiWn/049HRVUc/Z2Sy6PIL0mszc+Kz9kp+yMSUd8wIvzgH
40M0Z6ShljTGnLKHmw9sOjf1y+/5rkOum6WewsQVHcjtXfuQx1mq3ijhOLMsBfCFL+phfKr09va0
eW5v2ocIzjobrZyXosaRn6LZJ+boKdaNbD6fFvIOCPF14T7yoNzCyYumpREof7ymAjhuOcYX6VDe
FKQ2PalcDMDklk9VFKbOPBqXvV0eFr27MU2EKJ1+2aXmU9ur32r0JDnI3PpIxp0prYEin6k5ed8H
cUIshKXTK/qgS3fJmqdFT0MnmrvLvuivMszC0AkQSnFXD748pm8JIPytqna0vPk+W/nlbC7XWcm+
LAMGugT0fSPSEmfJrQb8kFUZDKWGbkv4Ivf0yrBzd2phuB2uwf0gQy2U2rLWUUPilMv3EDSCE+om
pyVtb/THFnAbTe2IJnOB+Lltu/ZYpVrnzWOERIo2drvTorYfl2ysQsY/SP5wstq6yUg74Nnc0cil
Y+WS+qloQfBEDYfWz81cejKCFrxagrwlgpeLUDrn6xCgxPFAESqZ1HyMYvCVy5YPGJ5HqRsVn6rV
juoKOhgm6yyJ+l9g8xW1zG6uNSIWsGaBpBENDZ8vM6g/1GmOV0RyzvwEa9zrd4yOE126rrRL9slR
lLvazAHaxFJ1dEigUGRxWkupbNKwtViuTH818TxLFLezbugF2cV7+Uzrr0M3lYQuSt2y4LVczutr
tZHhwIWo/nuzX8BVvbEHcYjCbe33Pt0DzcPrMIFS3evAgiNug8EQLMLsAGkHu/AvGvtYcMqfqfUX
cc+BWk9Lq2yojs/Irrs7tu6tp7jzt3/R1bt1Ga1lca+AXi9iVe0gi11GaeSMu/pZObOesA1ghdOC
Gr2E6g9pFK771ptnJdjmTIwA4KBSbQl90uh0daJaiR01HdEzhmZ3UuQuMplBP1YiwpqtG2ktlnsY
JG1cD3aMxjGQg+KNDIzH+njaeWydnbUE7nonetVn8hyjWbFM0CdzaaZ3gyaQIdKCu45oYw6hnWLx
aDzGvkKr/lCWpiZwg5uagCWJtbWZrKXpsxcoB6sMM4XZoZUeVHXxhvG7PgrCy810AijC/5bCrVdt
VCDywNQfzv0ShG8KdaTMvVDRQmj61Vt1H15havun7HQXoobrzXTCWjS3jHPOMJMmGANrfyt+TneM
+rcFHxuQMaYLcVv5pqtZqcpdljIN4fdMmIZNFncYhns1lJ0MS+NgCEPQkymSxV1hca1OSUGwrGX2
iyajC+I3fwG1ZSTYv6/cdniNrBeR89ugmB3TqcciWoOn7pagvKSXxHbkHVLm2FMlYDOdDuuGrr1U
6hxyI4OTsUJn4elzt5mHXn8I58irKsyVpcaHZOcNinFv1SEHl3Pq1q9kvsIUpvcv+lCZhXxx1asd
5Vw10Ttz7GyssoZ8wo4EPYbTKNijq3u8dV0xb/T2baVbKJhrpoEbmjNZOVJCBfCNf3VsMu40LSrd
YV8FI0Av1NIND40/eoUfPXW7yCMHO70fSrffZz7+GHTgHl6J2qY3LW31SZxVW42WdDEYp8GQ016X
WXJZzF0QLWkwpJmgJPkVUZIZ20oWZ9WYA4nyEb3UMKzBq+W9HuiH7DAclrMc1zJiY3QjDm+Ytw0f
QWHtilogN3Mc6LI0NYVxDIMn77NL7EKMD8To6Eanl/1oW45uB4nkom/IA7d848uBYjqVXx/U/RAd
49GXLYeiq28nelhtuS5VRj4JFMCYg9Pes3vrNA9oqcYqxIfoDiqLoQMQ+F3lL28z+ne0B+qJstdb
6UII1DS8tJDIgu191rxttBFXpsJWfvKAuvvMwhLWrgtOudgXifvKzqsh5UpMNgmHYV+FR+ir8xop
FKafdUFv59bpfQK2zHJX7aXJr7NAeSOujB3OXIwfuXTBe8eRrkVsRhv37Kev4HybpiOVTuMZ2z2V
z3i0g1OmEQKsi4RwfssM4zBtYhmqZvlzVsU/ukz17cT2iJ1dtKV8F9XTMQ2T21iub6mVXpHBvs3S
8Y7EItyPrSBcZUyTaGPUWLsm588arcH8F7Pv//HaSombvterk33qFbsO6R0RDMi2La+EcqYF/hRD
0nsIbbzJk6hD9pLfB+k3ZJPQtZGKa4cspOC8NrS08C+Gr5Gx5GJPdcjKTDVhy60f7grFAWYQG1eY
A+KXEkSK2CY3guxP8rhAqilb0FvMOrrPtTtpMX80ff6DGOnLTOibNf4U3IMbd9InaVxAFcalXLb/
R9qVLdmJK9svIgIESPDKtMeaR/uFsNs2YhAgBjF8/V24I46rqH2LPqffHLHDlUhKZaZyWMuBtKUl
vL5dxouz56VC0vil35+2FnfZMrzZzZVNtFpm5BXUBm0i6Z69LNPZSIjcUFD3ogT15fPVLbrw2dGt
nM2I9/rAG+jK36NAOSaPwBG8zbi6pSIrR0NcpRVgJF9UBO+iEyBcMP0HPGsQc7uZt7WHFyLtd0e2
sjOdsooK8/tWMPZgdAVXmtLUsUSN4vPNu9RT8U7OytTUyajbGfjQg24p3eFdn48AQL7OzQfrkINU
qt6Ztg8g+rTbZJfaOriVZZG14Y4ixoYuPdLGnh4W36HvtxojN7VxZUzyroz7OjctTAbFEjTnEBW0
AeleF2uylCU3tvTz22au61oN42LGuM6ikNavJcqdf8/8ETjFCqZkK8q9EGy9OUHMir93w1MW84kb
WF5Bhh+CJDtWOmFv6s81jTcemRvagmaY97JqK5tHACFYAbuJd+oR9NWmG80vFKkBGlHDT3qwsQJ9
yv8HJnpZx/9/z811nFsC3r3oGWTroMm2Ed0tpUkSZZhs3uxz+/yuY5zy/To1oYwxQZCFuz4G6Wnp
dNN8+uAiJw6UhA0DdtHb/8daouHtvbDa4QXpGhwgkSczv+rbzZb2reWsjEmc17UjDSwnw1hVd4M+
HG/0zSOSaF7pb6bttg5qZVIEd+fSGn8fVHHb79SeXTleDICJf323zXV0krao07fz75UREG+XD8vE
qzhk+3oH0u2tm71EAR9U0AbGBGXWgm+yUgvSTLNVVf1ys2GxvCR0w7/H07Zs1kXrb/8eGTMc9D+u
Dixvi7x2KaLMitZxQEnZB3Ws4SlTlSLcMFeXF/VH1uq4MHbkoEqKRXGSe/PkPA7jLifaA0/HQwfK
pWR4bpIE2BbZ3b+UvHIA1C7kyICSi8nzbl9Y/JhoFEjYTeJLrYs6J0WHt5O8WAIkz7wvtio4lw6T
IlGBlzPGmNcZ/aTLCw1YlICpSVVg9sIrN+P4i1v7RsTqGCnpTFkN7d8hg32e9wQ+DhTtL1vdU5cD
5jeSVofIkUOKJ9IAKQCD5ghhrTDHwx6J8rb39agKxMNWquySiiK3YtvMxZST+4EfKTXKtk5yGhAW
31sWO6WUAiBc7T9XkstiLNRx8e4D0f3KuxkK/TWaW9CgnKbzoBi6+vh3qv6HBj4g+v4Rs3JsqnZZ
lVQQIwuMujZF1E1fzXEIPl/MJVf9VsoSObx5opsZM2chIWVWie+yeW+79KdttyjTbw1JXsqLvFvR
ylbZrg04wEmnQRcYEX8dKw/P5Sj9mv/OgJk7PKc4OnsW2J/2O8+DrRzQpeTbuw9YTvbNYrlpD2PS
k+UDwPbyo37gkfKUz1C7KULxoAWbr8ZLjuft9q6uW1XFKJOlyOKTXbxDyeamqcPOU+ESxbZO9PlZ
XuosoWCNBAoVxaPRclfWC8TmMQO4GkG+BUhKoGLNd9UZIASnrRTThTgZeSXbXLI6JrqGVicJpeV1
DKDC3w+cxZ+aOysC497GTbsU3L2Tszowp+zmwswoZhOO8V0XVafBrw9WqF7qU/tK/pKHf4S3diFa
fid1dWicdSRWMbYR0kAkx/2lHWqBj8Aj7m774X15leDQhdUClAtbR+eC57attdYirznPf5kAJLgu
wZ7KrpNDn3qd9EEZf95uIL+sL5hkQOcX0NfY2qfL2sV0JgejqYqWsMg5mDt3l/hkv8WSd+nBA3Ac
13VtpKrQF7Syme2giSqhLTTzQQXpfhnv0Q/a1RxmAB3ZvOcX1fONtJXpzDojVsOYkqD3y3N1bfn9
Lou0MN3JIOwDPbL9Aq+6JNqWfMGcvlvnypzSvO/6fhgJonQ0eqQhE8h955AvMFHh7mTxJO3nBXMX
xFOb+daLwgFVYBrAS9DJOmofakHnjDW4lfSUxWyXqzuVTIdCu//czlxwgLAvOt47BvLLUJ6VGXVi
q9Ewvhy0HC2JIzlrjXy0xnIDU+/ict6IWe0loNjBVqAgRiOjJ7X02MuDUzxRlW0k7C8LMtmC3Yee
4TWdxKQPlBimIkg09F5iW94c28dmqHxkfr3Pt+7yRWB/ZK0WNbl1zIqmJ4GMhwYtpiZ5Unk73WL+
rfcNnqlzPSkn4p2enlvWgayO6hbYztn0BKZtayPevXySzPgNUmeiZPH+JB2emwq1MRIkk3un1+q6
SVToSLIh5lKzCLUcNAEuagk0lFUs6MRkFkYGC5cdpmcRil1yto/EI6dk2+Uu2rd6Eb2TtVpTZvJs
tBaj9vfkYhE4mMrRwgYPc6TF8O8tZ3j5TB2G9zJiQof9hm54E1YgZG87I4XEBbuN+u3V8jRXR3dX
huXV5lv2kndC4zywJm0UHWxntZfGMOoky8XSXj6Ec7Ak/fIrpCDQBZFGdGNO8lIUD7yOP9JWu4ny
kqlGVaF1ChWMRRrtA4FBUIZHg9n/A1SzSyr5VuAqNdblbdJYZooWVRCvYDCA7Eg+3aKws5HiuHhq
NjDw8G7Gg5a5K5dUtWY7g8l36QS2jkr55j69Uj4GBG7pgs646ZSWmGitl2/lrazmWOXSLB3I45im
z0/okwv6qPD+Hh5EFfC0FTxdugjMttF6j340w1rTh7FeU65ewx0sitJfLyl2y3O86Wzt083qwcUg
5q201Xa2ajInpcPnnqydOi+AW/EhbKPZB7QYkvo8RE3G/9yYXnLzjBJzqfZhtnU9Om9QOcRVKQmy
tfExPTZ7G4OfzU5uuIdLB/dWzCoI7TJAxDWTCwpZuw+RX6zLrcD9kgN6K2H5/Y0Bacc4NvsSe5fy
+VjTXcufwYTr9zPZcj9bW7Y2HsTp3LavCapYcwQqXEW8EhBA53RfRn/3lWjzgb6yXzzxMLMYbGWR
FnOxvgRvV7oyJyLtUtBoQSebqQy5Y11naX5QhbFL4zEwRnufKHPrEbas6YNM2OYlRWY65voeGHXO
s0rg/Gqt2GsmuWa1AjJcxbnPrOw459lWTvrSzUNRGD2CGG+yAH79/jwLZEVspA4A4p7KQ5lqZ63s
wlgzDmmWfisB6xfPKHU5zQtgByNSpHvqDq+f340LiwbCGaO2DWhIA6mK958wdk3KZklRaUcf2a9O
cv3sZC3KGo4d73SCVnjZmYCh/VzqJaP6Vux6ry2VZn2egFZAhnM0Y7QC00hX6kiibqcF1oZz+nht
HIBfOqazQIvrmNF7v0aARhONIi8XWDqQWs3pmg7jI7iRw5x2wcbCPnrd97KWI39zRROap8ROyw7e
Ygire/o8XGnXub+8CbV/EstfsKfvBa4CRTvtKjAOxEAPjpA785ubUUVm5+VPdeju0DZTes4cYDIv
2TTlH22EAwjrJQ4GlDVgv1d3lBQKT3ul+qBn4jij8B9qHWjJhO6jZxxUMsa0c0YkcBy0HX++yx8t
LSQjOjQXTFPzA7hoNdSGEFzvwEtW08ieRe7FbbVF3nhJbVxM8QPP0ACK8e9evzdHyZuuqkx0cQbU
QiHdQfYcedbunDTxY07arQTbhSuBRdmmibSkCeOzxomvAYTbovsfeoPchXNEtuRk7DCyEdDTP8gl
LDr/3thBGoizLBOo+0gmrNQG29o0sspxJ3bJPnsFUB4KYXw/ILm1VeW7AGrxXtZynG820krKUZNx
2v1ONxUiyvszsGuG2ee75kxCkBkmRwq8Q2o969BbJ/gHJfCP4eL7b1iZ2jEfqT5lRheYD2OkL4y9
adjtzbsJz6dggUcpd0UWdF8+V9QLD5r3YlceewDtHGdNhjwiKn/kKYtcVP6sKHnd3ubLKwRqF7JD
gIFZgz/pvclFn0Jdx/jKHl55dz/MPzeWc8m6uQ5DxQFQAsgdrLyF6oeFyiBZdBQld+kvJeIYYEtV
MD8DlmS7ueWijfkj8Hdm6o3qVI1Za9Yge+C7la/oQAvriEf2PTC6XF8k+/K7DMZwkWxWUZlhGnnD
0ly+lW8+YOU7pHAHMElxrPjoIDELAAVMNolDglB1u6X2ozNetOU/2/v7Y96stshyTgT4nQLmyjRI
1DB7Tj9Ze+70+U40oo9am7b/vS/GbQcG9jLUSWAPVjraFbVpjYy1eHQvhUgXDJYoUPdo0k9f0UNx
+1/r0Htxq9Cyx9Ri5s5O+zv1RYEYhPodOuUD8WNpsYn9utw6w49a+17iylHlRUP7LI8XiX8PgBix
H3+xHstfbHl67wZra+Tko3V9L3F1T0pZ91bdQeL4lx4CKGVvCA+Q/rsqqp+0jd7oCxHAO2FrjKJx
koU2OTi/ZXlV+1xHYtdGeuVNsZffLpZt/qau8+h/eKm+F7y6G2Wcjo0acJLWDshWxnydFPul1X1x
JS2ovFykbtA1HG4o0MfS5Hux6xDLMB2JsVfMwfrMi+EoFx6I4VwcN2E5PkYA7yUtivXmPhpmgx7R
RXG0vX6k4eKYxRKpPsHK9tESrJaWt91D+MGSI8H4hg6LLb+/EVuDJGISHTh3aP1j1L/X8llL/mtL
vpKxuvRKr1JwgoIMSU8nwA7EyRebi7968FsWjhOxEVzlvQLWJ3CfCvWNzxLAOFL9lIWxEZx/sHmr
D1mZA1UO09CphcjK/oGGzeMIwCt3vG/bBs24/eFz3dna2ZUlKGubTF0NYqZW5oFelRitnr3W3Xqn
b4lZX3/dHoHxhs3tekzExiia6jdxo23YtQ0pznJP3qhJJmk6FQxSjOllrHOfOwrNn1sMhx9i7ffn
s6bEGTWzyxsDW2ZMz7ENNBE33ngzbUlY3WeCKlpBFhrglD62MWrXW9BEWxu1vsa90sbCgIpp2fQg
TPNGS8xfmgUWhM+164O5WG3VKs7tNMDjygRbRfvZG5Tw0/oqFl/LfsO9bK1n+f3NwRuD6dB40eK4
FyGjz3FWRTL/8vlitk5lZSCcUsNjZdHhpId3pq5XzPW/VODV1XenUXPkPII12xQBLVjISOUVpvkv
xawuvQ3Kx79pDOdB+hkH7zEKfmiU/ny/tg5ldecpkZXUgJgZuPzeym+5zD3E/RtCNjRs3evd2XVT
shqaTNq/0ll5U7oDJrM/ltq/FLRy7c3Qt1oiIagoEUeAqsRuvzfGXte2cJs2ts0l73W51DU3rdGr
gMCl85rii3QxB+SkGyqwtW8rC5CYVT6xCVJa5zoR+7nufGHcVvoWaPrWalYWoKV5rhUdlKAxqadr
0kcM7+V842purWZ1//VEqEHpOJx+TIK5e0z6OrT0B+E8fq7Sy8V4lyN4b8/clQlI55yIqsRqWtX7
yDOdmllAGZg3ma0300i4ZOOcLu4f2o7RZOCi2LhOiGZtjFpmhnNCZc5PMuJPifByd6sgcHED34hZ
LczEuOncL8dkdq43NN/qlvgASbetjbfOlpyVgSvZMLhzDTn2/MvMBs8Cem73NFdT8PlBbW3bysIB
l9GotMVHl/H3peEeZKoesnMbh7NYsA/q8GbXVhZOlrU+zy7MtV3fNeKpyLqQIQeQEgRscvJYfiL9
FuH2RRVEOswmSFFTpKvem4c6p6lLljDVSq7MiXvjeDM6plfLh3QA8I3M95/v5Mc65qLzbwSu7hZP
dZTUEwhcEjbNYbhOgWUiAwEg6d1SnXLr/8XSvhG41kUJyIw8HqDyA3zseFuLzifA3khps6Ell7Xx
z16utLEdE2NQFEvDsFAoxkedfqeuCIZkazJjS9BKHTsZx5XeIaAbHN0n2k9gu3spu6nV3eeHdVnt
/yxorZBAkRDz4qQSwGL1ne4J47pIt9iXNlaz9rlyUhreKJCS2T8pb4/OZHhz+oMYW1SAW4JWPndi
ekVahvtFoGRkuDLBQxZ3h7baKDstd+bjPf7Ptq1dLpe0KrQGcsxx3LWzdkWFvhGhbi1l5W9bOoPo
TELVYiAsKQpyCOebaT3a2ZYl31rLyj5wMApqpgtBtrDPGpmPjbVlErbWsrIIZp8PGIrBBe2d2jOy
bwlI5AegbjkD3zAFywX87GCWL3kT16eDyFNzwGJqq/UScR0nP2e38oZJerW7lRXbuDwf0ACtgifd
4tytmntKSG+gv5J0I1LZErKyBFlnuzmAK6EHwzet03wzrr0u31KCrX1b2YGxNJzBJLA3oCoG5AYm
eednbk1B2r3gRRF9bnQ+Vwdj3YTJaZUAvwtL0oYHVjy5teG32lVi5RvW+mMT8jtPBO/9XhtQz8qz
1ClgRTH5KMdv8pgcWciv7dlPizPx/klJ7/PzwkD2e5mA+nDiKsZOJor5+oxE9FQHbSE3FH1rD1fm
AZA5o7KWAxN947fpX6Olw9I9dGILOnFrPSvzYNFKEKdEYFQjEdPS69RAh2D2r5TcWLdTVmoGCtDC
Kw475HP6DcBUXtr+SyEr29Bnsp0ZgRWSo/CauPRmo/S6dmOwZOtgViGCZhkTSgTwdSrVfSOpPMKf
3GrBwvqvmy1W2r2yDCmgawD2AEk16fzRZV7vFl7WTJ5Z3E7G07+7sysDkY3STPUcmyc0JGXa3uP5
HYuvx3wLa2tD39blKip6jXEKxZ4mJPxBDNnj/VKr/ylx8p+YEaD276+p3WilEjPEzNrR4imAoWsQ
SmyNV20ow4dqVOxq4JKCpRPm45zOGGi6zkH7NYOr+vPj+dx+G79j8jd+r6eDSIEpjsB0ICFmh1+Q
rUs8PqSupzQAQozFhm3dErgyCzRhmUuWG8v4fTFcA+syGpx7PoLSarr/fG1bm7hozJu1jXUvu3QJ
tiZF/Hl8zhqMMFqnDMgAnwvaWtPKQAi3THNWQxA1qpNVdae2NyMo/V3nuiFm/759Lm7Zov8/VkEj
+ft1GU0Wgxh48RRU+Gb/I0sePxewtXErA5G3c0WaJXTo6huQ33g0A4MQvam2ouEtOSvbMA54fdlL
0JVIHM6Rtb8y647MW1BdG5Zh3d3BMMZntzHsnZzwNmepb1PllekWCfaWmJVl6Osib+MKu5Y6wGGa
i10Hd0EUP3x+OJfFgNoXXcxokfkNePJGq5tOGsXcYNNizDeOKP617ghw0afPpVw+mj9SVmGCQktx
Lm1I0USLfbsSRHpzz3yes43UxuXL80fSyiAoqZTV5Mu2YfAQzHWq78JOLkDqCH6Cf7eqZW/f7F2c
YJIuXnyEzjJfNmc0ovm2vObA3Plc0Ef8k8XH2paO3iwdozTOSrXRwrmQ+MLtFYd2DvXxGy+/LrAz
DF3ZLtf8yQ7/DiO3MkUEUi7Zhz+y169mnfUD3EfSB02J4uI1A96llxdOk++MWTDLn8p2/NVgakv6
M8YL0P4r+/LrOJH8JY4d6zaxmxqBDiYxgN7g0Ik4HlDdyqtU9uljV8A6AAp0asAUTsqZGt5UGmMZ
OE6OQuVkyYVVwxoF6rO4dwFaqt2vmZN1xJsyYu0y5ZT3rE2uqaGjiUShH0A1k93tgOuSXcVjLkZf
Ew7VwGwIVuLA0Mx7lmbPVDknCuTXg5vx/Jq79TR6Wu/+1JXOwiylaCiqALwt7aQISZKpFyueqkch
MCLjZePUndmEdfnuJJ2rsZ8PY9KyxaEqxx+1uf6lpZnzl0GS9uBaqthXeXwtLaeJxhm8JI4CYqsc
RjB+NU7rhnUPEPC8BMR/yTR+L2Z6krZNdiZoPjwzaca7NrGnoC6MEQA8Hf5b7MT7wZyZBwJf+YtX
sym90ZGAAHGUNSQov1BkOHJQd/CZswDDUVL5qabZpVfzXIvDOGlsDFrrdj0GhYjFvozL6phPRbYT
dSN2o5gKfzbs/sVWsbmLbUZ9Jor7ppl7sgfUfVpGreEAhoeDkJKFbVPGLg7Z1HCMNo8PScEAfmVY
025MbJX5RZIkRzXp1q7XyikiEyKDnRoytrMBt/TaTN1MwpE7FDRXnRGimtBc81QCsyWWZ0bAaNt3
8UEMQKalMqGnpHQBAeSYyitEZnzt7UH4ZZbNj9A56AaYLfc8rd2nbhA1Mt3miw4g8FPauo3rU7IU
iyfwnEivQ1nUG9OJncskyV4qycvMN4deAxI8mj8K32nm+pg5bTUfMmr0eytxQGLtYFy7GkHnm6LV
+Npq61F6KtESxCFFHPLRBTkMuKExyk75nsUAjawT2nhC2PVR5wrYRamEzZDc3OfGWBSeiZYeeEW9
93srAUpBVwjkgIGtO2Lb/SmekSRNJ+Ou0AEFqCF4E3MSgDc6Aml67Dl8fgQwwN4qi5NRA6mUj76s
9CgrutM0p76jqhD+wxdZcc+b8dxq8tecJcyvaqb7DpHXTVq0ftfyWxf7gOCJhFXOwsnt/KKNAzsp
D6OmAsqyAJy/D+Wsk7Cf0y+xhZQQmAiuVOFeKbP4Mox9pNG6PJIECOC5nF6VMaAjuvAqpLG7itkh
AGLrIJ81zygL36jtw6wXvqjr72oeH5w8hd5h1H9m9Uk3q8q35qz2YsYJNhjAEYTsRGqehasFnJZB
gcbutgW9iwEYlWZMvEqPRyiWQCoEXQ5tLEKA875a0xASDqSQsv9Bxhyd9mNxVXYKiODiKqtQgBt1
Bd1n5nQue/1qkMUvqs0+aKVTz8nIiUzmj8TOvwBUwq+r4Rv6Os5gnvQZLb8NteOruWnCSqkja4BC
bvVebQx7dKF79tjgiZc7N5rupgc+j1fcoLjtw24mzNMc45uZZblHSOkPjTzlpIS+ljyKY8PLG6iR
2z8nCTkUo7EHO+MvqpffmaYfjKSLd7EAvlhXTXfoBvtWFk3npVoRIY0CcipSHu10uGlHdmMXyXFg
XUgHjg60dvaKXLvSmha4qlpySKnu04k+O11xsBV7rLL63Nl4kpQqLPCy84BCcSpikHYMgzN5s6lL
r4DTEXZMotytzkIVovC6Lu5RHgFHQ5dRN5hokh5at8zDfNSR6xgMpDnGRuyzeEYTM7EKlDZSkhpX
g8HNG7R1VTgdlXsWmZ4kSdxzz6rS19qS7MoEaQVL669ogrLlAHmRRK1xN0s95Mq0fOXMkaa3scf1
4YY5fUjd5ljp5B4xWuWJdqqPhtu92s68N4h+MyKhGaaFVgRCRy9wrCNLl8JI+rVUhV9U8S1pcwr+
qPzLRNxDn+e/mrhQQc0YAAvpPN+axkA8cCM9ZWkrr6FZpe+W6LNv0/GkUvPe1Hnly5n8rNpxDJox
zXyjrH9SQ0NeK09qNBUATUMDCSwXKhz0OahsXP3YPPVW9w3p41fVZHlgV1p7HCYWqbmItMRAKNMc
iiRtA7Otg9hQmE0R7SvLUrBIZrNfcS0gizkpRhFpGsqWuhwHbzT1pzHmO5h7JE/qcfK5SIDnDgju
PVZjeK5yJQYuxT7vRuUxvdgzBwx1BhiBq1RXIekBeWYzxxsT6xwbZedV2sDOlCL9jPMwptPc0gem
8jLoiqWs2JLqEONb0yoOaiUw9OcWh1z/1iTDl5iAXlgvKUCbDXovRXwXd8wJm0ZGWqMd07I8TBP7
gWD+izAcv7RlaKIZDgCLhzKTEXBdwJpXGHdDLqO66K7iso2cJD1rjn5rsI55LXHDDJ3rHtAHxlsM
DB3Kme9rdD90WnzOYp17dWu9VkSCesM4MhQ2xq5Era0bDyhayhcB+mog+meYGwF0uCzBC9GWHWqY
qjmKasSeoCukJWGHpWIMhXtmZ3iIQoLBpLCbnUdq7Vaf65Anpu+UaDFt66eyi+9pjrGzugQmuTTm
kFUmfHNSmB6l4FUdxBBY0OjO0KNmAr1Yqs+I+M1bu7eOWe48ZipWQVb8oFYRgbj4WXetx5igb64w
az8W48/Mjv/S5+bUifhRk1Z55RS4Lx1R6OHnycOYube1aXoikd9Sxn6MOBdY+2fUkxpvVt0OjfEC
aSlmPlYuwJ1L2ytnKFNXlMTPM9wE2bXITyg00jttGcq4jbqOhxMzsedwhnEF8AHX9nRptF6bW81J
l6DCEdw+qqWfOW9aAOZKACTSyj5J5ZybAqPnjvM0q/5FqOwVr5SvMyYuA541CNSmZ2XyXdI4qNmY
DG4s6TyAK3xrGhbSsgVuhElabzD667jqfGkbPk3qs5H0+0RahcdIsjcsQJ9IPNOEKX7y+ofUSGQa
ySHhEj0EidfHLRgVODDO4N+MmR2BrLhnEnG1YVxrCcLSTpQRpkB9YEODeLvhXuoikuwHZ1f38alM
ilPJ/nIFvIWNYBSV09fEEqdeoG8y6ZrvUpShkCl9hZHYd01v+oCVvLYSc1jMcBINaeGEiH/H69lh
oLrC/vgNJ35vZPu0ziLC2IPiTgXPNiiA0pA9bxSszRSMThNKkURCCRQawO9a8q992xx4T/epPhKv
5SkBvZQdjdUcdAREOjOwWAfNvs4Jf66N8ZlXzVc2yR1Kh87RdDKOp6Z9qqoErB2l/VRP2pGXuZ/Y
5GwiV83m6sc8p6/pYICRSvuqlVm7gPIA5kXFLEh7I7LRVTa63Cdzva/EtB9LPcz0Zk+JEwEe/h6t
SGc9YbuhrB5ZNt1QWzReUcw7YbJHacaORxJ7DJ10CiqeHhyLL/arr4NisupgQG1aH8S5zZOjsOih
R3abpx1Hh2wXxU196hvnpe+GqNK1k0ydIMf4Xu/YX8uqQeTYTsNZlchRyjwb9qlpHyYXgZblYNql
nnxpULw5NGhR6irfku2zlRjUtywFHIg+hTWdjZNeV+CsA+RYTqpd7yR4H8Q71JnxDe5wm6oCuqi+
1dCHqLWsFPAqsXVk1cwnFNdLnvssn+4RFobg8ntuao6bYhovdcW+AUXtJxiCDnqLYMdpTL9u5y8p
4OKGWQd2yIxcJDCo6Zijtdstf8ZWOQdpScADnbsA4m+fQM7+k5pTlGXIjnMdRPGdO5+ZOWKQx+yu
qqp4bDr0FjgmMrQa9r3XhgMYYn5IvJjySd8PmYkW0irGDsTxta0ZV6khwjnjR1Y4V/1cFZ4q7cRL
TYXOdvGlbdvBS7movNwAOIewcq/o0CvVcFgH12k9ozD2bUvutIKdMXSvn5VuPmSZDlBeQXxtbu7m
1Pwu+wLB8AgFys3BBxfQAx3K1iva7MtUW0fXaPdIYZdeldd36GXaaQJmnRV3GIf7hexVhKB99GNX
1fvSneLIkBneIiW9Ei4eZbozMK9B8c/Duq/LQnZeXU9pSDJrTzukKcGu5kp3Z1hFDW/UVqDcHH9y
UE/zpK28EohyeN/fIHagmI/qf8W6/FkU/MF0x51eFXvs7D2viHGdW9m5zoZwymgoai3Uxr73EFu2
XtP0N9MspqA35AN33BvLSEEoWg+7Mq7sPcXTLeDDcG02ssFEqH5jZjboc7R2D0DUL9yVCPJQtwSL
B+IEXeeBpk27rs6SoGPyXJktwaif8WRJG0HLpN3YYvhpd3oTmmO5z1kSlU560oBE/cKz1jkbM9F2
VU3DckoOXZM8u7DwB61HnI2XRe5nBTar7+Rit3p07/T6vq+57nfKfB7K/DRSBO96MbloCUD2U4HI
11MYFAtUVd3VWntn5aL0VfaI4ONe9fpPKyU/zUY0/izMq4y0Ry74k6k3wJIF5tcB5N/NPTouD2gl
iuyuT/ypQSgL/BAWGhMw5NtqT6dpr9z6njhyp3F5LmixHwBk4I/gZ/bmioWm1vNoGPAcGMWriQ/b
E5GbP2FRboYJpCO5ig+TBaoTlfelb5lIB40d3WmqPFCB/LRqIqPpX2PZ7hLTaQ9ljeb7dgI1d4Yi
DZeOPxW1P+Alghouvc4S7XHItZecxw9DH7/IuFce2ji5x5IMeJXFadbdkOcgcFYDv4alBNKRxe8z
DfYFqQvEmdq8a1L3bpgEBqiYLTEkivyFrNufse58HZr2e2tnSJ/jfX4lOFB10V7b+LWd/ezneMAI
W/XF7TB51dCdksULsVQ4Egx/NPZxahDjGYPfT/YeY9pneGR2RxrdB8DEMXbAId3wyKFVxKZHKcsr
yp6s2vSUDq4J59s8Fah7wRYiMXObZt2elSj86xJ5ptJH9I53JTnO7XRvM0RDym79AdQIKadzUE93
iWXeFOK73tgoEbfofNAf7P5uno9VZe9K/CU6R6wX/jhhVEyVOLgp0HpEGMUjrb/0WJR5IMN4LK3G
R2uZz9CuKkgZEicTGN57TNLxGfMJstP9qrkdJdgZ4nb0J/5DGbXhSfqkqv8j7cuWJMeRJH9oKEKA
F/DKy89w97iPF0pmRCbB+z7Ar19l9shWJMM3uFPz0i0t1RVwkoDBTE1NNbODEYQLSOf3o1vyF6OG
XpGJbKnyeDA8TjLeFTHAmVj6SdBtFAweSHZO5/JG3soKtab1EimAnuSPPI9txHxUiresCqHYsRub
U43fHiY/ZQ07sQ4hUzeAg+V2WFDMOAd+PUPCcWCTNr0QAeEiNh7gNdTZstZva0uxk4k/UjBXs5Ig
K2XSnyzV6/VwX7KTzE2ISEcWqhrpMCzh6BwFZVFuIa6NpvutyskRXO7mZAbmoUShii2JlwTnjwjW
JKrdQ2/NkokLcqET1WdjeBgEKJKgzI6vIaarMvFQytyWVbZLI9jVZqcGkHxfojzuLNswB4815mNd
vRctpocYnsgKn5u229QViu6+8ehwHKocgNINVV7xP7qY+4zuJlk6bXDS2rdc2cHVzdGDc8TeUIhG
YW+XUlxGC5rGVS12QZvZ6tihpxFbuZ0GgfUkgXvaTTY1zyrJHuAjDeSPIPDOwAQZozuUy60jW66c
w2A4B23ijyDiKXEmfD2KzwE2f04uEO8OLpU0QSNi7U1J9B03IfECvjCYgYbATlUKQM+zeel0p6oH
IX9J/LihaTY9RHxM1bCtSm7yocMN/IOJ9zbAMWDMo7SDAwQ0ACNqWzqSiiK+kLi9ZOycjfwG5fFz
kua+CDMnTshDkFjHBjjHwPZBiyikA6hCBlJZ1lPUYyNYVv3ImXiOTAi+qMSpzLfKnBxJsxMGcO9C
Vh9jnngY232KVXk7TObvngbnPoao0aTDDIKKwa00coLtpZ9qxClUUDtJJZ7zBrSmjmI3BqT6KAp6
0vRjCPP4JsRVhF4cRAYDESM5BNhaDRliMHHqTG4KkbpTt4X4waEx8n0j059TzHO7ScXPEbBMOwEd
qt5D9YWadBPy/sEAtmaIfZUbG9ZOui1gLYJXA7w3cZLgbWyr361WIyAXdiCsIyKwo5EIM6O56TWo
ZUqUR6M5OLwJ9q02HqAe3wOKwG2S5F45JYgEod9X5XsyJZuxeAli/T6whlOiApDJst8U91BtZYA+
8TN14HU2UJP7kJR2HNb4XEp0saLkQZLhPotqW4ZyRpcfaz77GrfPLAW1e+Q4WgFoZxmTz42MzjKE
CkmFl5mkid3GzZuhIK0xafhT6YqPFlGxawZ0nAEhmmn8iq/2y+gJhkNyZBnNJUzC93yY0HkYe8Cx
oBhZZEiQvOOq7Rju1S6DJDz7SeMPnSp+L5XHJAdpp8iAy4jWREGJLJzgz9hpXj/lwwvpfmtZRFDT
i4tmBC+8Q5YutEfUvLYWk0tuYkwLHf5OuQFq/BvI6bkn52H86HXlKJLmUQOAYJG3gg5PVV7dDKX1
IeoPOT514xghxEW3Y02eEjhHBVT8FgnAVt6jQ0Np4mTpw8jvzFy+gusRwvDTOHfEeiUZ3CvKB7PH
QRtaYNrKSCCCW85mD8+s5gjHnXkHF8tzxfkHZ5eE0V9hQEJnNDgMxoBpW+lTCawrbDtgvpRKm7X1
fa5WJy0SYHh0G6PFn4QVz0fclhccoAPwMUdPf5MkTm0zLx/jDnVrV6SgCiL5buKHqcnvuRLcKZ28
s4A8qcijdYbYbViA+iwe3lNslKSPL3JEctoGyn7gtVMkBHgMrIWrct/E8YEm/S84cbpjxOwykE4N
jBQ4qXUqgclFXeJ2mGzUJbejqXiZYNmOEyyAIGZQju7YuUpr15Dw9bX0ECSI4BZDRD9VENzsfgrO
OeJXCEpGP20EgXuSqXpRM53GUDlHk3jgfPyVCdyaIU1d2dauYvIHPRN3pajf0wAEnmBA7loFOER4
edNTTtlWidAoKEm/rfTsFiJa+Lfb6HfZGXv0JQvESFTzQApxRnT6EQfG3aQnD8S4NNlvQw5um23V
EqFwCFF2lMKwiYz9EI1nqbMnPWcW8pX8Efe+YxWHNJMQV2rnfV0Nh4RdOEDyiQxIU0TvjCLJnDpE
QWbET0GgOnDgAFm6fpXR6I6S/2Jd7TcaPVMj22Sd6iEv2UiEshxD5aUgflKSZ0HJRsPPgLuBb5nA
H5GipcB16jh30phvYgzL0ET8KhRQj+xAAtwGjEv8iZRAJSlqil7rnVA0P6Y++Gk29A1Q4CZtsZ3T
bPSLuN+36RCiTMUFOaThTdoQPxWR9C2jRvIqLm0MqkyQSwpLM+7nUb/B5LDfqJTD3gx5agHF7sH0
Lc72rczOxWTY7VTdsDj260I45SRdxqfLWBq3VY2mPSQOfBID4FfMLdX1RxU1oB2byTatubhhSn/p
zHwHHSuUMvWDaONXRZaTXcFSEw4eApN7MDEuTXJIC8iXaMNtL8d9makz9j2+KnqMCh2fRW3N+zCf
jtBxPGDdU1GhoTsy5TENE1dICDqlaOONSJ+KJLknEU32Nc9OpAkhE6S0G5rHvpaxkxJXe1wwW9ay
fdpgvs7sbov5361aJIC5Zr0nBbkTYdjeJr3oQlsftKNpJJu2pX45sxUUwx9UKJ3kxFc1BUYYoY/J
3bMokvdJbaHGV8Yjlsyag241gKSgtdFsop4WZ1YBUoDWXASZmvjVzAqgF7p62zclOShg/fhpCzNc
AHNIw81sPMT5ODoFlBYdWfY/U6E1x1Hr3xhyZT+VIewPK4CY6AphJqXJ/LHLASGSrNgaRTsCFUYn
soQlrzcOyAamIboorIJBjy6FH8L5a6MHENQLenjUttJUDqoxvVewXXR4aI62bKvGtiSLNsFEc5TQ
DcJhDTwlbKR2RoMsOCtA6La4CZtbGMTcMrStdgEojjsKEHFXQ/Rji647cXhbm6gTkZLSotsRak47
gtA12mGuM6dg6UcGHR/XNIJzqKGMVeS0aSuaQPEW9TbVaXWuJvkxlOhaQvP0Cfy/GY8zqEO1FFYB
Zlr4Mur7U9c3j9ZcOKUM1IixEsNNCDTFJ7qSIOWBtooZj/sQzVlECxiOZlpeuHlq6BuNKd3jEAPT
TixkSVYU7uo+KQPbkAyTS2GWncyC6l4ek7n7Ek75iaUGFDyFWh4oFMadCTi9B5Q4dtEzxm0Hl0xX
RyC9RdvQvClqRXzItI4ugxYiP8wbZKOCpYNNqPhZM0a9UJXCIYWJAQyR3U5BheyEi9prS8SAXBW6
x3JtbsaioZZr2TFM9Mde5ndV3N0QA94kFsGf0+Ku2aRJP/4aeiHfFVC9Nnim/NzGQ7YtihYqZyyu
BfCJKPDTaLrJo6k84YLO/ZBkIxIABtMmigra7IC9oEEUxRdzHDSbZgFu7zg0+IkFCntuIhU3ZEDL
fvDqstEeOj3HJpwgX0NEUSDq4OS0MVc9zNAFmN6NqnsqQnor48r8QclU74I0tQAFEwOjYslrrPFq
b4SyOTPeQl4yotme5rxF0B7yyJ/FWy8lS05joP0UGed+ZOTMRtWV27mlofGHIl9L2w6JGNpmwJGG
S4fvlWMwEIlxVk7Ez4XJPIZ71KM6AB8KaX93LIMG1VZzVwxxsLcgP3QsoSExd2eLQ0SH3I10xm7a
DkUPs2IN9S6M3rOuVHvAW6F+E6Jj+DPVq9rrrOG9r3sUVNxsUFsMqV1F4csUV7FdiA54KyAeNxUt
ovqUfVitar7MYgsHqanpnR4BW5ToKx8ktrlfApF8Lg1eb9UxeY4sMAhcHJ4AWH2Rsz2Ur55rkqqA
eccMthJozBqegT2A5kgwXmo4n21MPoHOrE3k0ici9cBsaO7rgNIdm+J0K6amhqMm01Gwt3k6vuRK
nryqTNwUSY+kOowwVjcaYYfqo6VoCWrB1mjBLy8J4mKSdm8yBP2BADbzeqkjwxzLi+iEeqOm9W1u
qIdCx6WuJnniDn1t50qfPqQkuDVb0ODb4D4ehxdsdjArh3gbCJraBnoViRBb2qNij6t50rJFG7/E
QbdDwR9TqAXaegi0wzI9uI/ZkiUuybtLN4UnMdXVvspmftwstofcLu7GE/7KviD0mYxkz1qKjlWC
W6ePM23bkSY49Grwaur8qa6awglZ8WgWKjq8cXiIrOhQsyHGAGO0TXr6PAWTl+vVtoqLfQ3IhSiK
l08BZKmKxrDjJESsY339PLTKnsUpDg8hx76DZWVOKxzbetiRDkVx1qp79AzPQ4WWf6iBv8B0LB5X
KgQmRqv2UgMPgCj32ioa3mLUDRurjMajQsRzpqJ0Quujs7hEv60NjpmZKLfC6DEoDo1ROwdJIs9L
zDQkFW1PIdq8m8wwawVGuLhPujCpHM1CIFBKljvhZL1UaZNv1Mjs9slIWxtq4L4VxCjwEvmDdOMx
y/p9mIVvCqDMNB6dBi1zAmXyoTv2vXojwjtNyINKHiJEr4GVb9Dqe54iRMWyNR7rYrrlvL9pq/ZQ
IhtUytsokmh6Gi+WOr7zEL19I/d18UIU5suk9gd85n2O8i3n6nEwLb9sE0Ax0lNJ5aTDUUPF1qAX
zeSwDdCRBTtCeeqo2KCd5cZTekzDxsk5O08ZPWPqq7a1jko3SeqbVn0v9SSGp/Z90esQvZijB1Ph
f0Rrl5WWl8S/OT482mm6pyP2ownqim7adOUA6VbVbQqg+CLYsPKpqkO3UUo3R04tkU8THVLfNdtG
TY9qhyBeK7sYKNsW9mrw22Ss8SBohBZbz3/BWvieZAmEDEh8sOoMHrMSgxsEyt24YPIqrdAR6v1p
Vs7jahSfEOqeDeulIzW1qQlwP0tfNCF+gCwQOkWAOy/56OIXC3B2ftIncFViJp9QkGpo5PEIJUI1
OHRsQU2w4FPRKz4ZMTALjViVv0T6E6rl06Rl+7RHA48pTmD1T3kTDV7VNCiX4IZc5hs9ThIvk+Wu
ajA43IA+rKXPsu8/zIDsQo0ONksOEu0zTH/uUwtXmNqoPiXANbkJjEw7FWnoQOXtru7RSeXZlqfW
r8J4VxBp4hLTK0iFcSidHLJuaLRP1oh2+Ch/pIp1VwXt5IzDY5cG6AKAZkLCMytgFJyiA5PHdywO
p0On1emRJKgZokqZbhTAmTdSrTYGjd7Rp/s1GgRigRHQQggM63ZiKEdg6B8qaHVOi7e+ndB1tcKB
O7U6VIcgVJmfhnHn9xYgjqZW38jUnAvY5rommdCVLhVg+RO4QqjRHVVBW3NKgn6n1BrOCaA4o4ne
YkqOYDB5TWL5qKdxMwT1jRyH8bbKQBjk2YPZjgjWzR0VNALRoDrqXQXtHqKhNVS+F3GG3jw4wBi8
OqP8V2wl4cegVmsbV9Mzy+fQ3r+WubmVUDK2w2RQ7WJsowtAfPOBtuHwAwS0/t4Uw1MhUNREhglS
Dygwu0Ft4QJR1Ba67aDjWiVmJLuptRuWYYPnOOR1C9iuvwtIcQJFathD4ecStehlzGn5ZOT36L0A
QyIDWtYK8k07D3v9oyluu8LaNUYKl69MgL7TvuR66xsxsOlC3xgQQX3WzbZ4z0IUJHklbpOc6y6f
WgVuJsPI9rWBW1+N+pOwUIcmk7nXRgT4oLhQlH+IXhR7EbtfrUvAYNxovQphsy+SFPWV4PFrmg31
VvCsOWq0oA64Gsc2LJ9iIaNDxI0HmmcxYBULaWfX2GqcZlu9gD57M1K+oRZTXZ3UALNBZd9A+NCf
Ag2ty2HDsuCpK4R1j0p79POkSvwoNt5MFa2BEMaqnhVStDILLtycZroTVKz3BBqlia1aElZTad6c
MOCPno6GdMEedBPxyoKtH2cVqAe5kviS9sYNajxIc0Qm8hrwx5BDy0tXw1qJFceeww0iDk5JOzQ2
a/ofatBEN107XqYAfdg8su6pUsozvIbV85Sj+R1pFmgSYGmhVdN5kobPg8m9IGt9RMQP1JeTnwb9
U8gVwIbxe0HS2stTgKkDCFw2ZjLf0oExx0JK5umKyAHwo/mWdewWdBsONCOAOfo4HmZj1XgafBpF
ma+bVm8rJK7BiMpA0lFMDwRHt+bRR5qGoOOqMXeUCCBHrXcjwOjScAa40/pxVD9QNb3tef8j1COv
1EEJpYnm0DRQIcsW9m6fIdAyo3voe4HH68Pa1TOldgu9vhAS7Awua7/IjNAPcXCOTEQ/Igzj2oYS
Wj5MdqnTagHIW01nOqDvP6q5/NkM1inj8mdR8h5lpU4BC+FM9xlVbSFzbo8AJewMJqSburEgK1rE
qPBaXBTgSTyrGS7mQq3fxCgeuxjLc7TPvHzg+95EutjqQ3LbGWVjczAHbTA1e3BntB8sR23ZzNM/
k3liTXtLc6W6CWMLQmw1cAAVCTP+zz/AwHuLO/WxGXV9Gxvs0Jf1fQpIxSko1AIMJg/g4u3AVD1o
Q7HLuuyo5dFRT5se4xcMMpakSLypBxpaN8YN4RjhRYX3UogQno4JiIFqnTcgkIFPRYzXsS0fUKD+
FuAmIAnmAIfaj3Eoi/KQ9U1OYpfHVoguT6pJhi5BFHSAA3NhTEZ11xaKgsxAVYDvguuB7MpSf6Vj
QBvh/FcaIHPtYhNGV1zLL4Yu73rZv6klGvK6Zj6MmlWeE6W6NQh7QsKmehlF2ymrK0CRMmUnNPcT
0C0rcSwy5aA10FmlE9C3TOM3s75FqJQzKAqpLuTXblS2lyYEn6dE7wHBs/uppnpmR2GDCFrGP0ce
HPB+0RGNyF4UY+SgefcBQfgIF1ireSHAZye06uHVCvISCXBawgMWOxbB7Xs69FXO+idG8oIaP/VJ
8Z+hmUF/nahmG/UP3fo3Qwuf1qB/c7vDsNayIO8wMlPqjjUCyUVaVQwXET19/zBXqfGfFlpQ440x
KeJBwUIqwOwkewKFyB7LQ7Q2wLm2zoIYz3gjsqbEOmPzohg78BU3Q/JDlZP3/fPMVPQv4ySfnmdB
ih+rLKlTELFdzWy9BsxGnNgI3ZhhA3C4YJENHYX/5X6YH/0zDx8JjD51AgOwGigiXEXUEw14Vk2+
/f7Z1jbeYlRGqrC5MzQ8m+jUV/Bid5nS3gi9/zczDJ9e4WJgZlbSsTKJZXiEngq6hHoClk37K2Yq
bIHGldX+zJh998UWwwUZgbYFjSPiJhWUW6Dot22AavFe8yqUHVYLKoyWAlBN29ad6ujIQJla+Q3f
b06qLgSw+o7qcTFic6ZAIrh4peNJGA9DQVbWuTbLAItqDLoYmsEhl7rYKenY6CguVXcMH1ODgVWx
phx1dVTDhESxxQ2IsZpLYU2L9WI0GgWu9H647c/FjUSRPou+557cgrL+O97kN6umcHM4Wn5Di1AC
mzbVIOpSbkWiqzJlaaFi1cmfFVEZsKjdLFCqbpvn7Pn7c3DtNX5ebXHg8IajQmIa16VQlbNS4unB
igL7n5HE7x5ocdQapsBPHFgCZqaJD0tQX8lscPQcHZYO8y5d2RjXNuDnJ1ocucI0W2AFDUrX2ZNe
nTyzNOwIL7FV8n8RIC2M8EB0C1oobDmMWZCp05OUT24mbkVHUGFAT5L8JMXFZHdRHhwgW7LydFeP
OCSCNU2Fr7ABSfS/930LGmfWasYE3V4Vng6NXTwacAXXsCXXtPOvxf/PSy3uGUDJmHgx8OGsztoS
VHx2naCepxpQf9ITMP05usOitEq7KfIVQYwvn1HHA0IEGdM9hvb13SLPLSrKVOBX/LEU4BMj1YxV
A70gzf3+CHx5zMVKyzcqcsUgYQMVUrgwNpt2O2suq9s14cqrD4TdYhoQrtbgvvP3h5uqQDSaggdK
OUaco6b4YeTaKwsTKFhnxeb7Z5o3+V9nbn4mCxRbSzUNzpZBxGwSRU16EC8jeib8FTfCWD8TjuYB
roOi9b9f7UsQWaw2P/qnW1uoY1xXCWisOY8eGcN4tZ61a+f6y429WGQRRvqEVhnmLqQLHeVmHkIJ
D5UQK3uBrj3KInqILgI5sAJMDqIAOVsdilU/uIlObHCDW2Yc0l0ND7PZbSE6ZmDAoP4vofcXb0fP
gOLxmpzr2s9ZXOi0T0itI4lwq8J846g9mnhNt/3PJPc3e2U5FdhFIaPwucIjb7qnWTx6dnMtdtKF
hDM8YtZEBla25tK6pSFp1FdSjnDkKGNwUBmIUj3QFXXbFqGn0H6D2bYV6Zt5b3z3iIuzp0xybMoq
xSMCXgWbzgCBCsWilUT3aNuCjdoHt98fiatBhVFiwWiLw3J1cSR4Neig1JA5qNQ7TIZt/mOytxZU
vl6u86n4tM7iVPCOmgrYCiN0hqsf88d7R6/wHfwNKGGvncA/8+NfXuOnxRaHA/NysgRyOCI1aY+g
CHR3hQWLb8Vr7cFFo9IF6aJxg8P/h1T8l6xo8ZyLgyCFlUUYoR6RRIC9+pD7KId9kCNdTCA4xopE
3PUj8c+DLpPLQcumVGXYo7MTBrzg3MjLNtxp/Fmbur4RK9vzihj/X19RX5TBY4kW26hjPXUDl49j
dRo2FGQLrwFzGm57mNp8B7kM0NFwrm/SG7LyvFejDHJopsL/Q9PootDDEFBgWQqiTAcdlkydziVw
8+/Pw7Ul5j+PoWc4UhNzccmmAZdFE5USjLJyE7Roh9T1iuXc1SXADoCpHdwvqDn/80+3kCULtMxG
6Pj11mxLw5ktdLqmKHp1a8wWynCggH+XSZcbkZVVEytYRd1zG05JztQ4PQILTkCNU1f+4srKXX71
ueCNbpkmBjy0paUHn8xITRko5yEpvKYbfaN7/RcfBx5TcB2cx+31xcfBbAl6zxwrjJ1wdYojVuy+
X+FaAEZj9f+usPg2wK3BRq9xfCkogQmGznJMrtJ3dAo8NbFWXti1TOHzYovtnBmglppxBR+bKj4W
ef4uavYbDJnQ+/6hru8FQ2WcYkcbcG79e8ep7VSG3MR7k7PzgkMwNQ2nSlCn4H4Avgc6W2ve7l8F
qBAH2aclFy8SkDDvMBwkYWUDDpcPk5XU3ATQ6te5PRdUQewoxbrlwxyAlpH/87KLV2qBxRMEIb5f
YtZwIovbdNtEzfje9VN/hEYaeR3wgffoa2WbtKMpMG4FzO2o4/Hz9y/9Whr9+ZcsLtYiHUAT12Ps
VQ2MBquVmAMJXzOq/YL7d78Stb5WW39et47ZDLi7wjJ6EZgbtJQVXVdGl2liW5nNPttoOdhI3c8i
EE4QauBqeIOgc4do+/2DXj32M8njv5de5CzDlICglGq42SHO4DKjx4x3DSB2zR1pbZ3FJobbfZHk
GGZ2FdlZxwB5vKcUQ72GAsx/5usO+udxFht3HEHLgFoCyp8j7IdML/GED168V4kNBjrcYRUH+GMF
9N2Kiz0LpRoJRBaXauNhkG4z+tnd7LeoOMNFvW+9/3j4wGR2s5bhzn/4u4UXWzRPMH7Uz1SbqJFg
LoO1WYHe269tzrUPN8fcT/cdBPb0FCk01CSKcGPI8jZv1f8xHjvvfxOD1Crc12Bqv0DZeqgRgM8X
IsLpPm/vjfRek/+i0P+8xOKITTV6gmE1jODBg6gx/CrTU2YITCitJVnXUsjPCy0OVBNLK1Y0DJHo
mwF+HMUG+kU2+U2RQIYuc74/vVfD1KcXtzhVVtJCqkRHtU94IW8EOmlkuoWjQr7tp/Lh+7Wu30Of
FlucLd5kRp0XeLLG0/zxIfEK2NQpHnqSuBEsiJOkG21lzbXnWxwuMcUEvXaG46y8hc0lAodTVq9B
uvbRroaNT4+2OEtdDhTIQMx3zZvJrx9Qt7noK4JbZM/GlOuGTVcLqs+7ZHGqBo2HGtHxLmsXKh+W
P21NV3lD9W9nLiB09/tPN3+ZL6Hi0+MtKqo+butRTbFNrOKVWaBKgUD2/QpXnGj+PsKLhBVtcAX2
b3+2fbuLvEmFFsXRkL+rDfekr6Lru2NqBNPUuFu31F75fEuFLTVRZcktLI5+g3EnXhtnspNN48I+
ZfIgRLB67v4fZwGximrw2NWXMJuVqsVQKYhYs4daBOTXY275mzjgTYArgR2zFu2v7xgLnQhdg/wf
CNl/x2HR54EWWcZcFWt+7pJD4HIHswM7fcvdcaVUu56RfFptcdYLaDiR3uxGF85QwcbYBrtn3c5P
7WbN7fPqCf+00OKEB4EeY1ITqQ+ush+FgesLsg77QcGAC/xq/03t9mmxxTEvDK3CtYnFQpY5wXzw
6NpVdn1nMMII5tPRV1kq54/gueXtfLLnPkSEYUxn3IJeCS1kz/o9W07JNcDkaiLwacVFLEHDPE/i
ACmcnj1H/QPHf65JGa4tsQggATFDnZh4qKD7UaOsVoYA8wtr1fv1soMZsJWkhs7pMg9uQdLP6wTh
fvaYQ0ZDkb/BQVKg8LA2xOsUF55Szkrkunphf1p0cWEHddcpFJxWlNrpR7EXbubA3t2JXjGFuApu
XY3EnxZbnOKhDTF+JsCXDcp4QyrjLHmwJv42f+8v0f7TGouzW02hZqWBCYJvBaWRsKzcYSrdWecC
4/N+35mPK2/w6hlmcAFllLLZuvfv0BRoUNqF1sycGIDCedO74Tb1s8KZqdnQakP+I481prPOazv/
+tv8Z+HFk/Imzcp6wrZEe8NR0l9JGPsrz3Z1d3D0SSGNRdHjWNxro15zo2jwbCMQOuM4bQ3VCY/S
nzthBtT7Hr5f7+pB4wb8DmDMC07O4omgrhSWpsByEL9jJ92Ulp2NRb3lXalt/ndLzT/lU2I/mDkm
gisULkylEtyvkng00DdVCHGQ71fS5vDwZUd+eqpF3IVXSdUFBLpGuWFEWxXM3N1gdupJL6Zo35kp
xrpb8qB2Jr7iYEb7ARPidiSLZAv5oh9KMLSnoaKPyRTexVPFbU0W5imvIQgxlA2Q6KyE8pESq3bV
mbpj5BbZgHPwBLJrAoYjqMwFMxTHbKGlxEn0HklF7PQEM7BxUf1qYz3zBDS3XTlSdS9KAi2spCP4
vJ26UoVc+bxzmx+wHi4vTV8isEHfY04nS7BhSXkMeusVukXnIacrvoB/oNTFC/9rnUVMG2tMcArQ
SjEMuNWgVVV54J0jplZ3xQ/FbnAlhUf62juqLx/iO0s6BT838RFDwYiwa0XKtRL5r1+ziA+RGk+F
ycI5wkoIFzjNY3muHqGwYLrsHgNQmO/dYzDsPjxPr82ah8O1xOmv1RdHCra6rFSDEsjDIZ9NPfaZ
o+6yHcRS9iBE/ovb5K/VFqcqq6UwKcWzxjvwlSE+5EcORnRttq3AQHfW1rtysv5abnGyMEc4mVkp
cGN2xMOujTZTHviVgkHSZDDAyancLIQo1/cH+np6iGAIqMoAZPynv/kpdsQahYD8f4rc9JJ5/fY9
2VFf34arL/RP7r7YyiZXIUc3x2Ci8kXqkUH/s9IS1C6zq7au7YMb/JcX7ulOeYTaiiUcKGb52YPh
RH4BYYfQXquerhzav37B4goAM6OqkjHFLzARMghEMpomn5ykGFbi5LWD8mmlLwYDlVFi1G3Cszae
uckfMNGdwVMz2Qyv71YPl+QA0L+4HbTtrVi5DK7sI5MTCiqEqhsmVRdHdMCM3TS0yLyMDFqTAVPE
UVGV4ilNqxrKl9jQmFMcSeBBlrdfA+3WFl+c0CQ26iyQQLKmd+nNtrDtAel/eZ5sxTM86PFBTAmF
hxk40f2/+rifHnxxXttEx5RRDXirbvel8ZioF6N+XDkt1/IjTnBW0DbSKPyZ/75p9Z7pIZ+Bk3jX
7jCk7nZ0cMmWe6MD1wCI3GAGwtCdbpaUg+SGs9a+nd/flyP0af1FkGBSBJimA/bKSXZL9OLSQnHu
+2e8+ogoTNGeQCKI8vTvR2zSyUhlBgClxeRZkmwqFYOo86zpSgX3lS0HqJB/WmjxLIgPsRoLpBJz
h7YPHi0gbCZoXmazLTP4Fhswaupae/UOu5YHfl53UWTxFlIERo7EXTvzc7Ql27lKqCDF4WKgylnb
lddS+M+rLYIeerQDCDccKTwZHmrIpNiiyRg0EDVgl2XoW2m79mKvLzmbr6HdqFvW4gHzoWAy67BJ
ROr3LihfjrYV95nT2v3vwTX96jhDKcJbfbNzaPmyO7V/Fl48K1NAPLDmZ4WHcWSn0ObcRXsOE2ra
bGevbWW1CLsKVnG0CcGm0xCzl2kYZIfyPqVYUgQ35a70d4XDHbWz7WSXowlih07srd/VV6EBMElN
UwMyQECyXxySvIYuDEelOUTPWrUzNxiA3LfbPobw1OsMktWbNWbPn9rry9v9tObi8gqibNJShmJQ
3wSzifkNhrjMS/kMqapN6YMJ49Qe3+eh3W8SvztUUIh2rdheu1/Wnn0J0SmzQnIFCpcrdpDP2mt+
6ZPDnBz1nsQm23Tb7wPS/Fxfnxs29RzfGJnKAu/XRKdZSfrfdLvcb7c1qK10u7bM9Xik/7POItMu
/w9p17Ukt44sv4gRJEH7StNsM95LLwxpRqL3nl9/E6M9ZzgQtqGrfTgbG6GIqQZYKBSqsjJtK+/i
Gt+0WBwKwimhwF2k/isYq3d9YHvSRR2IogP1k3NrYy5rsBIU5oBpdA/H+Es27fIm/bpYnZtgdMKT
wdqhZ6IrmnZgzplkrmhzJa1UjA39fGFQHSu3cIddjXqg6K6iF8U5Q+xFAhoGtR3wALZHVBC6VLlO
QekcL6pIQlm0icxF0oLAaV6hMuFJsQlmvcGZc92TM5BxxOXkYrpmcHpS+ee9kn8MdGKbgGwpBgIt
lr9JnHs1VeqWlsmpYLuGVCe+t+8S9xdM2cBgrOg9wv1wG4PMflp92U+WhA+nVLb1pR2g8I0JS9Cv
KiZIeJSoAN9fZtcH6BKk/rxI65Vazc3P/3HZzGZbcol3e4r04Neycw9z2aGXSIAAKi4tihb/fzw4
TRQ2C2fuM71q1UKmB5NW6DH8mO4swGeA1jmBTOsPyogcx4UgBjFNRHcwrL7fOZsva9dmMYFTHDWO
i1ppAVU+6bsusLzRzezABFXB+rO8qrw6EIVWnmEDySUKVBbqCuwoRGdI5kQ6Hb2j3JwwJzc/V7W6
MzNdpKTLyRBM9DsARrJMRZE1xnfzJcHMbqlMHjR0XLS9nRVVYBDNu3X4koKo6bzP8JYFWKMuo5Ru
mabNBFZUZkhpD8kExu0B87oXq+6F3eifN8IJAubWCBNJsW/LXOkTYIV1DiLstTe8brVAqlBAskdO
Qt2jtaounHbn7XKLElvDzF6qzQo1BwyCwzvjGwis7+vnzpOBCI+Pk7D9J7RG93rjm5At1ML6l7Xi
qtwBe3tcXfqYrP8ku6KbxoTwT5vKHPZcB5kP6d/XNj1Ra5rXeYOH4Q/0wO2DKIHkfUNLxtwMQZEA
rsJkOGtU1vmctJNnKSQom+tBehuhOrpmYHg3oe5Ri1BmPIAqxpT/tWgxcIWOZGXbaTOyYqK92XK8
Q7vMLXpQRdgyqpOgVqvdZZVeymHdWzW4jkNd2YdjGcwQJDFwzQBgc0Kx88aczfu/cCyMiNjA/9tU
+YU5NpJSJcUogR8LlT/QnHrFLeKsu1jB7PduHYjuF06aBfy/BougcAFAjX6cjWelKRgm7RDPWfmY
7Nd9u192xk4c43idoU92mI9ctOAmmEEChwskfoj2Q1A9Si4USh5QGsCypIOwLcSLP5uVGcxHjksd
vHYqLAKvDhY5Wodxswm9DMQ/INbzR3CJe3+R/WyXyTbARpOAkyjTJk8PM/Dz1dkVBqYO2lAVgujK
i+Xb1TFuQqjCWmxXyOfqCgw15LIZ6lMXDifZniDEV+u5KOJxj+mHp7DQXFtqQbpowFM03cFAJ0VL
VUfVxzjTnlI3yc6wA0OBs/7IvmRCZKFouUy4BXLFGBoF+7o21fqWJIZ91c2y5me9rWF6Pyy+rXW1
CvaYfzYw1WChYmEabEYwJ7o25xUyAikezasIk/vHgQA5aUbmcmEZxjMZwcxc2gVglZplfxdEAl4Y
tvB2/sc8kwCtlVxHhSVPqJQs4I4DngVjRxgocXP0oFG1EBe/6S6ygX9rkQkGySrZWklr32UBpoxm
ARekCGciMsHEAWmN6h5Eh3ge9LOTgdwcsSf43zaOfapCfUSbigbLAO+Cm4DBdWkfiRp54RK5GBpx
wdF7yOshmHHLQMnlIBugIpa+nP8V3IUCRGBpwGPrmAv9HFihPwDVpRLO00vdriEdGGW03HL+xogO
4B1KdhhxZaKA3HfFSKVFvWzKbmQwBpZxLeh48WraJibD/rVB3XRzQ4DPKwb5FiINbQ5TCbJuHVFU
yh1wyDq9Hzq05TRKGFe+NtvjImqGq9y4s7HPHP2yjaA21Bo001p860mBUNceM+Z+dWW48w50hwXG
WSD2cMhudBey9sce0Z0E2Q3kGXpIFQlfuLzq06cdYbKxMM6nTJax652v7Kav1Z3UHlSfIsBWMDIO
Qb76FUBg5avoduG9Pj9ZZpzK0npznGw8Fd4b9QYoQ6/H+CrHlAutjkx17arCgURehcRE/eU9O7AV
mfXkTDbi3Kzhyekh2heYcJkh0ND6NB/5Vaq9W6cADLztJIi//DzN1jXVQksDwCnm0091aBS6Cb5S
0uOBeWNhfE5FX0xHJ99wV6SlSXOpaXeRjgi5Uz3xtcPdcDSviExnrEFHzcRgMIMpcjihmjHaDgJJ
cRVjlCPeyQewrYNEWgrQ1xCpe/McfmuTicKj2pqNTiEEOejdB0gZpMMPqesdBZQnCbhQm8fzQYT7
uoAYn4I2ICi3bPaegwhyVIJPDmXN47pL9rR4uwbkSIuoYsQr7yaHCbw+8b5Hs4q5ABrIDaGIirqe
DrYI0wbfiD2rX5exfklyUN/XSyMSbeR/RMXG3BJm9PE/TCYImq8WJDUwSTvo1V3nRkcdNRs7aK9Q
+w9WQeTnfr+NOaZyaWpLqyzvMFsCIrwuc0liOHiGQjHnS13Prl2VgmuA12MFIwxRAXIxdQXIKyZG
z6h/FXhFeSt5zPTOj8r5OjZ6VxpjKCkNL1P/RCnG5PBaAe1e2iWnpmqfBghENe9aULdRmAcxiG6k
4tiuL+f9i3cTbjAT7PaHTWNiR3Adr4u5n9MDgQTJ/2aB2fEVpPFzQfEJWrsztQSCekSww7zHxHYN
zAbHUIbOYkItQBQqpuC5GRyRiqBKy/WcD3QJYa7aXEnqUM+R5Q7DGMTVsLcXEPMNkHdJ6qsaGpng
+PxxfutEC2NCrIa2GNTTsDBzfl67+wiAmzl9Om9DtCz6GzYZxBBqVUmojWR+qBQ9yOtq31ZPcqZd
xOppCg1BAihyOOaWXOUU3CYVMpbIklo/ntL80mgWS4TRod+czZa3PsHcDUWRQqCOel0GpSgnvWy9
enQ0F6yproFqYQUEugYWkPBEXP1WCnK/vkTjzzu/t6K10r3f7G1oNE3X6vT7GbghUPTKhVwSIhdh
IjZwxGtkxICo9MrNCslQTOaMggMsMMEO0q5G1EBbF6tooRKTP/T1a5IJ+qMqDQJnPpfGfK7aGqza
wFwyBDud6gns893Tis4ktHBepqAIQDkG3j5f8+psT25pcpMIPxb/Jvo44BrztZrRIEVEwwiwMOgG
+/QqyqGSGNhfm4N1ArRe5B/8y31jkvl66rzIM4jEUF2+VHY0VQY9r0eLh4Dl+qIElZ6sM3usMzet
BfUzqU5RYe5Jl50k6ObeQgzcBGsp2KDwWBYFTL73E0uTQZahoIn32fsXkFdHIMFFUz/Wk+sqJ5ZX
WV2yO3/GuBkwWhH/mGHHm4w1Mw0pQb0QpY8eFP7RHSS83CIAZ+MKNOT3ZAgocEHcKPwvX+/DMnOz
SeMcVbmN+rZ1CSnU9gCgI1quZXr4s2ogDxcGONqHPeaey8wmbIoZWDtybQXyZXSUr80gcrW9uNjA
uRUsWQFmCQ0J5NYszt4uDAkI0B7z0GYmeavd+0mxJ1L4Ghtj7FjD9No241fBl+TUVICGhea1rYMU
SjaZG1YjZW01EvhwwYPw1KKesj5b6CqpL1IAkeNH4enjLnJjjzrwJjyPdq710ozuXe+NaBdiBny8
WcBu7CfBfEzvelfeU/AJeGnr6VI0msELeVgtcCbAI6NYaDAXYYkUe4QKM3JtBwxpF+NhuB0uu0vp
qnwOdyA6PM4+gN13w32L9r2igAn5/582ffoBTMwlUysZoyEhoVFvJ8DXrauqexZ8UhpTmJjzyQYT
U4lcQ9C5xBZrAaqhbnLElGNAfHENm3NJfTLEBBtFhkbNYiM7KywdgknqUHnQN1kOdgktmf9tUSYT
SAuktPaY4hzmF2EwBfO+P9pBfUQNS/DG5jvovy5iMgFmkCE+1hJ78pZmSG/GEHwWLmis0tTBUIB6
aFt7fVwHyYogVJqJOp+82tJ2S00m3HRx22D0Gw6aHqSX+WEKhsvqcjxBhigYXuK77mG+Mp7zwHjU
RARZnJvjk2UmEEC2QgEHPgLBOC7dsett4HvrWPSU57oMEEoyQbABDRdzAIdyhkoiyhOekS3ARa4q
BGIVwwZB+TxeCVyGk9/gbWujh61hYtRWmbNWjtOaQ+ePXhUKCOHWPUaj5HszUNGy/rvt2xhjDp1t
4hlaQdDUyyF2YCU/8qkSOCZ/6z6Ww5y2pJikGcJ5k2eG32rpZK2gQ70XbBl1r99Cx8cq2JepGoYZ
6GixZf+hnPNiL3pUAkqQkF9Wgscd1+M2xpiTpsppiewTWyZnim9bBvS0RDOGnPRr6wKEOU6lqmRI
LrEesFlfLhnk49r2sp1BrB0+nN866kzndo45PkY0DbaZYzEQnDiMdX7QquSEhlThQBTjkJDucN4e
LwUDOMIABFdT6GQN4w51qxCj6N4/1eTHtQMWferjFMSZNm75TfXWH2KgIQ99tzXLJrTAoOXyOoHV
q9F22TfVTU6g8QCBhdt5+dXog7T6iA/qjZd2UGFiyrGDMRBzYfEKoZ9+BuM7KchkNCPHE4w6qqrU
XqEcbO2JePPeds1glb9i0LkIfUqR8Ae4R+7X/th8ts1gQscQIsUJnf9QyEVqoRdO/H/QMXV1WgYk
GOShVy5BaIIp+VwQC3jvJgukMyhCAzkMkDvjbkACpTHqIUjAuxE6oVNcWffZYHQWEv95gfNBvzyC
5BLqCcQOSNVAF77ODD/W2zXQ5aX4FkPHTMTayj1um1/FJHfVkhZz/B6iZt1DEgDSakgogNYZUgLn
3Z9X4ANgAeVLBWSGyFyZDcCYlaSvLdCX+QXGCvbd1/wVedwd9GnB+wSGLU935wZYZhlc4Z50IILj
xw3GG/PMSi01NuKSwDyofoMCkq52u343bEF2Tv/Kb0FlY4X+ik2ynCtTp8c5kp4x7J11Bv+0f34b
RctgruMc4gZKsQAyCAxYDy030IuT7NEEq74gf+OvxAQ+GXOwpsXOeufDPHaQp8EzY8lPIdRZm1oX
FX1pxPttt8DbaKDsSxHfzG4tJK7r1UTVnrZlhmDck6A7/EH7h7rWOTvMpqmYUCqjtv/1iLB+0sZL
+JYg6jQPKrpcwkkE7kfarIvJY9pxgijEhGo9ooFnZ+P1VM0nDPE/nvcFbuK7McNkMMpQYDowpjMd
7UMHUmBJA4Z82Q/93o6ADOkMgUvwPxcSMxtzqOizMBm91BpViJIhfab0YPqj9KHDoQ26/fll8S9K
pF9ExzUJGBETKTALEzUKJG2QBnbHxYWv7xp3BJGap77SokF1LWb846/twyYTHmSIGycVJHGQq+G/
0XAya/Gh6uxMxeKWmOZIqNxymHqCtXJT3s1amSOg52YHsbr3I7CAWCvBvZy5yhFkYSfRvnJj/cYU
cwrAIAHNTlVHsVfqjlE07ZSwf4aK9BHzrqJMnn/iPraTOQEFGcEOm6F+DTHCK0otkqE6CZEX0IX9
yawK/8B9mGNOAhpyiWXTk2B2R6v+tmiJ040/BJ+KuyZcXQCeAhEKAozPsV3C2PlY61jTCKD2Tt8p
Dyk40CBgMu20XfLyB7VWrnNsLDLOgW5uG9YrnJIWP5SLDmN4OWgB4pO6Fw1pvBcAf4uRG1uMd5S5
EVdQbsD1fOiAz8wCSkAwHXrx8eY+WTaWWN9Q1AYyZLCkBcZRctLXyM+Ao4OcJhTjheQewoUxvjGs
hTSGOoaKdGfy6VyP6fc+jVu6IMOgf+jcDtIQs7n7NTUaSxnUnV6X1zdNqA1QNFn8Jg1vsqTeV3Gy
S9qwEsRk7jX9sZls2yFa69KMTQ2Elmbj9/MAtfNv5/2eGxkpySCoxsELxw6/moNu5ouKyzMC4HSn
mDEkbBKSfenqwcCkTizHq29hzCVzQCVpfDcbIkQKco/35icwOxtKKSYkVRzvIn1W9fsqvMwLwdOW
V6YGA/g/yzRZCLtdaw20b2CDdtiHK3rWpl1zaJ1iFwkJP3RuLN5YY15D1jjkMsmRXWmFlfiTqYVB
GuVqUBu99YJKM6R/6sJWf8QGxB2lau4KV0lzDWrEhQ79nVHfFfOcXmu1vkJTPjNupwEVPIVgUFW3
oB1Ku+y7vAOeMIOil6eFaukVXQ64S92byg5iPC14FBcjGEop8fI0VbwEmqNeqAGyD5HCyDNWIgfr
qsdXamHex1As3U1TVkAaL688GZLM7hR3kCPWTUwIZh26hyqElLK6qyEY1Nr4CWsf/0ib+Xvdxf2x
7AhJ8MKyQ7AkmODQijJMCpCmB7+1vk6wqsYQQgJ+D0FAriLBPcv3ICgeEsRvyvT++WwWWtuNGhWR
G2rrqNvdXprTo45H//mzwn/kAH/4jx3mjgjVSrbCEl4kH3XVw85c2M5XOkAdHaWrBFwH0H6+VgDr
d7BPf3BjcCvJG/vMjQEJsro1QsQgszf7n3U1xLt6klSIGxnaSVvbdt92xuhZKBvdNSso7tuhFU01
cUuioB1ChogBR0u1mIhbFtogzwvgblUMGRp4aH0BWkKX0nCZNZ6+ILcARD0ufljFtXGNjC74gwc/
LxoraKnhpang3U+YmBFLldRBcBJtoPv1pXtCYfjQXyv72AvfyOKB9PsCsuW922PuGSRrAj/gvvY3
1tmwbCRaYjYruno0mmgupJlOMVhoigspKDDiKAka+bxbYGuOCSdxFKpkpc1nsl7l5m2+3J736/+y
Hh1aDJit1mWZubMl6Ilm0DCk2UGyL2MHzWbAJ8PrBF28Cq/1VMTDxDuwyLP+Ncj6UAj600zCihZg
1lT9CsXTGlo8gmXRn81e2VsrjJN0oQ3uwglWrEvtON1RBuo1MN50ZAjGbn3EqIjX7vSD4Z+3y4/+
H1GCybWA7M2nxUA0MsGYDrq//Bgpw0XU1gJOQd4ZkDfRgPlq4HnV6rpDNCLTfa/nTj0cU007VNE3
SZL3OeQGz6+L/3LbGGS+2tpPLbS98JqZ35mKZHBnhV4UlD8pPaPkYerkUdSv5znKdo3MJ6zsMKwh
SgzaRPKg189DdhHJ3wXL4mf+/34vVjdA6iq1A0SeRvXhiU5Kjc+2qwfpHRVCGJ5FDS3ead4siZ0b
nueVNFGDJcV5c9IzyUVr1D2/JMGusWg7a1aMOavhGXlceq0SQu4TZAZpLHB0XjMeySkmc9CoVgzN
pL9jkxPHSiKhFw7gLY2DKprH0bE8VQeKLW7255fEm8/5ZIs5VQBRVElC53Poa0n7+Q5nTh0I7fnR
G22m6lBOFWwjNy6imGniRajRMhnj8LMxZfUQwuYvXGbpRUdy1zvVQb74E1wm1x6d28c4h00UnS2i
ZhEYX3qCTjEdYg2PYFE61ScNNft034LfVxW847nxcWOOSWckXe2hhIdy5qzXvl0oLlidnER5xRC9
0zSK9xdfcLs6xluMQh3XpcUtQ1HphpvuMOQZ6wElT6YcqNF9PQpVqLgp29Yo4zbgERkhhvmfq5py
TvSK2zQOFLA6+2k+Fcd4BzYaXHkHWitMjMQbhL7LO/Hb38AE6tEyRwiz4zcYxg4PA8cAR5Vgb0Wf
kvFULYwncP3BBIVxRKvTPC1+6eW7Hsrv3g8TqamZ7629mGeW/uHf7tiNDzEBWleyFYIMMJwT3KaG
irHv2DVjBXCR2u2KxhsTgdcKTgkg2p+jzgJSagiv4pTQU1nfAHS6l29eq0N8oodEpLooNMdkX20F
UmeLfr30oniK9iWqQsnk9keaRNQB+ZKJ7iO6Zf99Sw1Z/by+So4jaw0xVoUJtvUqiWN3CO9HE/Aj
kB5S0tmk6byxOtnGSauuZyj//tmwFY/j7Z1G5Fc4MljKJuDkSl3qkD91fna1XmSGo0MT0k32OgYx
kUvdYSfQ2YF03eJ3F81DA36u+LY7RTtR3/j8CQI2//OWKEpTmiV172i8azFrpumiDp7IAhOcWjIo
YyrhVaNE4RIMLTlNddILRpVERphgBOkXiUQDADphWz12Vndda0YmCgXUPc65DxNt0nZNyzB6v5ST
q2hP0b7kDuVgf7z8g4eYyBoTeHR9JiQc8GW0gOwAi2vcft+8rC6ofABRUCZHEOiIYHVMvAlTDH9X
IexNLjiExvfZqu6VwkV7V/v+B6zI9Hif2U4WWjmlYAyuMmwnpGRrwBvDw1KininvKi//Kiric+tU
H1cFwASfHb0s2wYy81geZUHRMMqUn0oHEufoWpeu7v1vm/n+azb522rkfSPFyG9aFDPGA83faL5R
HYj/J/mGKJS+//vGXtaYZqN2WB3Nb1CT8iPDrfc96IEKYICGfbgK3EVw/YPC4vN+5qRCW7hELAWv
lQQOIATTYkJTfkdZdBqMyQOncVeAjgg3ijNVzoTpb8uFKgmwxyKsJQ0h5zyJCTG5vWTDtNBwKl+r
6WtqnhLMugg+KT/EgDIRnTVUc23m9E9ZmsQrhaFAVARM5flwhIiqT6udJap22fjrrvgrFDfuio+q
EI0Tm09rA9ozZxnwNkbtylAUAfUTBQJDyJ2WEMRsKPzN/LBH48TGXmGGJGpmHEtwBjtz8zYM+y57
+KvN/DDCeE89Ngb0/2BEBp3UAk25Iji8pk8QmXfmRzGYh4b/3x3kwxzjILaUAFiS0ycO8MhOnOT7
SkIhK4tuoVsuVIXle8qHNeYyWmNS5H2My4jy3JnkQsJ4AVqx4LrDqGKber90CYRvKpFZxkFnNa2j
lLIeTC4FOJN9dGsB4Fw/UZ6FZLecRI9hftT5KDaxEXyWoBqw9u9RB3X413yXBOal7hsYjlT3auiK
khWua6oquujgfgMLE3MlLkuk91GFDhgk78mukcuLuKxvRmsevPP+KTLE3IXJ0pbLTEEcca5cJi1E
M4i9L1PinzfDfeYrHwtiy51JNhSdkqBjrwXjxYBRlDVoDqqT7cRAMq53qDoYjhBNZJCxfj7WpjTK
nZqjcjE0iwNkONBKIscXmGDdgVhTPysJqljFiEYyBMgTJ40WQcOJe5Q/1sHe43nZ1gWEwuAD6aQ4
oRpmThL3WulEOlogoO0yvgk+EjcxUlGIQZ0CYBPW68qhXLTC+M8MKYQF8SoKH+hd3l/Ru1w0Q8p/
HGzsMV8qsmtZB/4bweo6u6tvauK0B2gheZk7pZ711rzS81XsYkxzHkN3CeTT+DhfqqcyEKUx/L3+
d+Wse3ZLqKxpiHu1IdZyUM1S9eJuyd5INWIebKhiEacTP6J8rJ1ld1S0XM3iFBVDKl6WvlHEUfSD
Io7Cl95d9qDb+JuPCz1DDLfrJnTTmNu17fTakgpUaurcNQJ9t5bQA0mCynYWmthnUD0RZSvch/3G
JHPBTmNtrgaOijcaVgtxlfgmB6gWbEPjrdFWjdv10l6KUtEcKxdJqmzs0uO7udjzNItQBINd3XlB
CV11wOjgFpezY/vK7UqpmHFovWkvVHbkRtONYfrvG8PdMDSWsSBsV9O3VkY3JwyW6U3wIXkdvO3q
mEtXz2vZCGkNTAusI+1Ct76CNYlhVlxg8NYSc88mA6Qq0XnG96ughxPjNC62l+mDr5eyH/aVM/fo
XFbpw6ShkF8826ADgq6Zn5rgzMOwdaih/xPvulx3MBoF+eDWnTChE75lxHbP7wo3IhPMO0EXUkFu
w3zyUQNxWBrRcnX9RUM7U0Pv7rwF/ondmGA+brRalomWNT2xdML+V3T8VcntadFI8J3p5v6WyVH2
IwNXLkIyY44ooxYpKubx7GT+oZVF4a7N+lJMuNT6eTYu9KjxBSuk8facScazhnapmq58L9Y0T+aL
9mQ+R0fzbiycCYMqxc17dezrtJdvq71Q95V7+WzWyzqb0skdRGJ+FefNFzztjv0zoAa7CqzpKJKl
f/U9QQmhqhAgp5wfnw/rImkAhekIiMqr+pMi0No9RaApOaZG/0ROi36w33Z3Y4/J6VIA6ZYoxJxY
tV4v9UUl3/S1oMvLf/tvbDA3ate0alUQrOmdhx56xAnuFMOhLK+RVz2f9xf+y/jDGpsGDWRWrNLE
22bOXeW+995j7RDEnu3rq1O8WA+tv/rh6Vf6gC8onK3iOs3mFzC1jiUspigDEcR7R8d8MVxl/8tp
xidKJCd2Gu6VtjHI3KLprBtjSsf8dUd/neAqp/46v2+fly/ksn4an+q7ytOeJU95K76f322e+4A8
E5IFiqWio8TGg6bIsyLCq9ySM7/PvtrVEJTrXwwb469/WGFCgD3Ga2t1mAWRIl9LAFCrhcVFXqje
mmDOXaaReJnoOZCPWeK2q/FMtbo1D7N/avWFSq3T8QrRi4qnKw3lHwhBGrJpQtSE+XIkkclYjljZ
uJtHdG+UYDj2EAGixfjlZnhFHUdSH2qUAQdUHvsg/6tH3fYXMOkQMN9lKJVYeKI1lewkJA73lpTJ
X4w1GR7PewsXYgOuLE0BIIMAlscsd1DncZkKLDe9MG7jm2TfXhdfwam9l6+lW/1YQnsOknP2Xr8R
YRe4FyXl2Mc4oG5is5l1DqmySJKKOk7jj54OH/LRD3ekb3pQd3Qi/yhq7FKPYSPr1iBz+Tc0DBkT
Cu82kATqN0O60pr1grTjcSxFODFucrn9ioyxsBplqV8xs9cOrrw4yd1wZUQgTMJ5OTReeqX/7N7q
Owu6YEIeb5V+NHahGLRWcUTBVQae289XliRZg643iAH9Gu1NrfRU69KI659Z3LtWOFyr5ZsxXZfN
vTQqjm2p7gK4eN45s47/q2j+ksielZZ7q9MjEMatXxTwKSsYORI4H++DYGDDVOj4KabZmGtIj0Iw
w9FeC+hCLhZf9stdugPK1c0doAXBYkVrtaEvug64keXDLDvIBlQkBKFt+Hy56Fc5JSyLns6vjIa/
3z/AvwvTmftGLcFQZ4YhHdgEHRd5TqP7QVqcatydt8M9vpsdZF9rQFJJTU3p/Tq/v9BaJ39rjuV1
HEMxEiRL0mV0s1wMD6oDgB7QmUJSMt69itID3MwClABQk8+OlqSKFVcqnLzzLVDyF37kw2N03wbD
i/rdFtZ+uQ5jozRpUiplQCU+25vIWvX4JRi1jNfLtG9/QAjuYVANf0rK0BnSWOCh7xTm7IcE4Zll
EkBOIOvLJmOAu6oxMd95J8sflPgh+mYchyBdiPer8AySlLhF7yQ6VAfpmMVQXPizciYv6ybQFMad
rtk6mCI+r11fYnMh84SAoqVX06RbziCZqW81w2VZaxnaCs0dMOrHvsBL9ryb8XIKQq9D0M8R8ltP
NNcK7HmBeBIpmqcM3Uupqo+rVbyeN8M7NSA9lgHWA0cooDCfV9gnhpFVSQRi00y9bUE1bOUPUmHs
q1Fzz1vi3z0qyMF0Ff/9xqanztqQaCMIN+q1Q6+i6dLZKaE5vY/HxLixrbLaDUoxnqrcVEBc1FjR
UQlReJKWtvH1ATJCuTlEqX/+Z/GyRoiXo5SrAmgKHuLPG1Dr8ax3VY3jVN1o0QMwOoFUHDT7elli
VylEDzmuOU3XMUWMa9HQmf0uoZdO/2ny4rWuPUBHTB86W5VfJikQv21x0SZp6iaN3gXn18l15Y1h
xpVnCQyK4LDB/RQCI4NJac2bG+OhxCAzsOlfalLLHhmnqzEBV89501xkIQEDLVjtcZLk98fKpvYy
JH3XgQAP+TFeH84a+6uHS/lI7NOrbDvdYbqmPOJJJ/I4GvJ/iySbbIfZbKMkQFst2GxoqV2A/SQw
r+gITnOj7kX3G/1T50wx27vY49zLLYKWlhxsaIoBdOutIp45rhEDQ50oniM2soiNPFrUSamRE9TJ
RRffS3mQFwL4zTvH228L2dhgwj1mOuXFHmjIA9RofIjd6tY+5R4JXfhr+pxcVu7sFHtA4jGDTlmH
2kDy6KBFUzr5ZT+56aN8MgfwGgqnnPjLh2KcgTEAoOiYnwZW8sJaZrhwfLHupivFiUFxJj1BHR2y
yakfQgbir/pZqPHgUQReIsoZ+Tk8SHGYKRLYrr3QCAev1+b6bjIjVGb7Qen6k6Gl2s009K23AN4Y
+6hlKKGrmoSkXl7SawIUuamjGhmmEHU1TAQgYR4XLGihCC4nCL9hPJvJemS7DNu4we9TotHt2jdL
u4EuJ4KZvU+1izIzIUuys/FizIbIXaY1WDXgjrRbGdORY5IITjr9AqzzbH8NE0xJ1ieROjRoExdj
FajRanvaYiaP5+MJ787SMMOKSjlBxH5/Tm7CCZHHucpU3FmmvqCD9CU2rcCuvs+SsK7IXc+HJTZw
RYCk9tUIS52//KSQu6m6Cz36lGghflAUt7n7N0glKHtiHhHBGqPVjMNVmQm43bCO4JyVbtdpOpJY
2Z/fP77ToHoJmT4dA9zsVJiVru2CFBZ3gafspA7jHRhjmoOl9UFXuMfzF5xYFzGe+jvRGeZu6MYy
8/rAVFS9xjTdSJfOUeeXKMr984t7Jxn5zQf/NfHbLJhSDnZFFuqDl+uOUl7FpWPm7upJQC9FPsBS
X6PMUYCehNAcCnBQdlnx9AV572Nyj14L6HGgbIEneOS1QnwT13V15O6Ymtf03/i/ck2NB8jj/OrK
g8nTzWsv/z7uMzd+0v1f2Ooeo/Rv5zeFW3zUNnbpd9kcGSlu5L7UcQOTRcvcQZoTyCJqT1CPhfZB
Sn5YWurL2YihpiF8QZUp84qhoLIPIg0Ybrd5+0tokN/8EjU0xr4fsQPyka6/e6QKcVBT9dWTqG4t
2mzmTja6vpk1gtRuxjtQLmuvr6CVmEe+2YkIF7j49e2ymFdZn1djijMFHqshDTJtCcoq8ZpV882w
u1TDLhi0bG+BjckpDACTqpC4GrLghRSn1hjav3g80FwPBXTbIuCv/rzJttWEdtJLoxeGltst3WM2
2MdK/hvAIx0UQ9EDOYnFQnVlq4iGLqPhMdNcbTSe2kW5O++5vDtfgyK4gYAPTWv2MahWdm6tNva1
Vd+0/ClULuK/kMzGsxbdIyDyQWTPZlXtbOtjlSBLJLXq51Z4q0z1j8pSBIGJ947emmGOoJWQyjaX
EiXGLJvBGmTNvU9GbXBAEjs/a2MdnhqSJoK0X2SVOW5RgrrUSBQEHPnQxD8VsBVgBuBKXV7tDOrC
5z8WL7pvl8gcOCsm7Qq1ROT5puxYavtFisK/4GhB3JQJ1Gngee+zuZvwgX9SY5sgBU7BdpQal3Il
GsrmedzWAnOSKx0ieB0Gy7wkAWpJGYBVGY7m2h7O7xXvIbg1wxxRs8jS0apRVknUY15qvpVXTpR/
L+fVIcniKG2xO2+QFw2BMEAXFqksElAmsWhIblp1jec3tHBMRy81qDt37aHVu4fORFf4vDXec3Nr
jclLIwXRaZFw4VR4XDvK3NzFpH7I7eRliS3MIac/rVZ+a9dJeMGonBxUV5CzU5gMckRmY0M7rdOe
VpypRoEW7eTOyXeWR9td8nqiTJPnV8r1l409JqWJxi6dkgnhw9Dqo2JZT/LanMKs/XbeDPdsEWAw
CaX1+Y3KDxrA9mrPCQ2EN3OO9o+UmYrgwcwNFhsbrOsXE1FTWiNYieFa0o91tQ/llDg1+UL0StQQ
5YEl9I015kO1qIR0YEtHSbi5HLR1urT101ypsjt10+Co1n5ElThDcRqM6uf3kvfJDNRfqOymhtIP
cxRA8iqXqo4cpM6752re5bVyawolL3lfDDg3ZPEyyj24WD5fwoo5mIux6gte0pPf38jAiPkWlIYt
p75b7lNfPEHOs4iwiGIhAqyNK/OzxZLUZOr1dPVICZZlvfGiVITG4maSWxvksw0zD1cJbAYrAJ7K
joK81QpA4MGjEtuT4mbP//9PtTVHl7yJ9+soST3Ur1fUJ8ed0aLQbd9Ukhmct8Kt6duqgeeWiaNs
sWU5FBZBNFoOC6SWQDSi+TKoF1zVNVz9VAXl86ijrk/c6XrNgIsUYbF47rg1zlybRWFMcreoMI7b
ehep98ZcDrshvxUskn4a9mW0tcMcb5jR1hQgKC/LFXA49EO7sxNDdhYTYyp5bAH2vJDRJVGJqsH6
f6Rd13LkOrL8IkbQguQrXRt5O9K8MMbSe8+vvwmde0ZsCNuY1T4rQtUgCoVCVVZmN5WOVSvoMNRh
DQSvGdXHqhBqJ3AXr9nwVqqHh2v9dIMlkvUR4O6Lp5jjugsTYGgKUulBE+mCC5C/ye+m2Kd1FEF3
r2qxyWvupighqX7jpjfF07infMTS1XSobtqnCrhXURmJu0iCWr6qy1DmIcwi09gY1DpsV08f8ApZ
jmt+mZciTUjelWu/G2E5e3N0JgvMIKxeEob3tro+z2v12iThddhqbjZIQTutN70pYiHk1vW3dpmr
PrOrvJ2MjkaEyZcoMXlhOnEQBnJQ+ia47cRQ+jf4ygdX3qyViXQrGgnJDGp3vCKTfX0TApcKdhM/
vxNxWHND6sYQE+6kpgjbIcRHHYh8UGPrQV0Twc3OpcmmDTbIT0JwGVI/p0fAGJQBM7kNvAPUbCU0
Xyd/RWVifk09yQ2D7jLd17vVvI263fy1z7xM/RvVTXr6P3zSza9gopAWlmWfjPgVAJpXTvGP/KyE
x7nV7svvIETEEFbqJHi0+6IAyG0Q2LSSB8Y4A1J3zFVpqok1NWm1eotbPeNaeUz8AkJzGD68HJ//
qcWIjiR3uRuTjNeSxu6UyixWr8wKd+l+drXqgUfLCbUDKJN9QejlBoCNNcZfrVJCdYBak4/5LYaU
jqk3fjf86FFzZSe7Ce9pz/28TZFJxnPVtoSc3oSLuu/Ww7KAslaXIDT6GbU7a7t3zA1tGRIZOro0
1Eh9ivJCM2k/oDWAUsdN7ibfzy+LeyA3X5Iue5MQpPMwtqDOXr2o/5EDP5GMv88boH7+4RxsDDDn
IGmttTDKBOvJ9/qU76z1pYcSQVgLOi18OzqlzyQ2OjrM/lgNmnxVBJ9vJD/qUBAoIVBslL4MQMj5
FfFzNqCr/jXFbJGiSZ3cUlO9117C4zE8oN2/DTkG5S/hYaY//OMHfLfG7FA5kiEZJgSS3suu+0Pu
hV4a9JgDJEH/9S/uAnpSz9ljNqypoEil1CU8Qrlql2JXJ3Ygj4k/xmhYzdlxmS5Ao7KXYzvIJTsQ
fFt+HHlfLZNU5XaBqcMUqyWzb96Uj3bQuesX8165tq/Ul6h2Zl91ILEiRs3RmPFx3aDlhUQnQAom
s6vyGmL4iCCpaL0OVMwgXD/QajbBoFXsi8asuMmF9W6M2dQBlEzIvmFsKTLHtL9pMngkoEbeQ4He
bJzKXBxzEnGp/AfHfbfKbG2Bd+icAFuN1EI90mHn1UmuKLehfPkXuop8x323xmwlzmhZJC2OiXzs
g3BH3O4KwgcOAb+Ko0MnQ4R75EYAm7KPqChsglAOG7wJZXI3z601IpRByduJ2+xQL6Zrg9hnSlOB
m3Ivg40pZvvQk4+mxqaXwWxd9gt9X8vT93TNhMoRokUxWzYSOczyGYvqvSF3MgzzH+ugV6Eb82N2
0y5Q3O4nhXDrIqFOLvrPRrmbKuWi+M0m2fa6dPKajtRZRjR7RhVNnumXDcHGo+3PoC81wZ4ahPfL
XpRL8EzboMcmBqZykeVbzOddwKBYdeGIl1ULXv05vF5DFXLl+XId9cWxk/vUKdfCnWv7XsuKi1HK
LupF83Wl3WVa9txCatcBrNhPlEZQZeFclye/jNkOMoeQFqYlgVqJenB0d2je653x39fATqwwJ6fs
SJeOiw2AcNfnoDEeIa+LqQizUD1BuOWc0RNLTNEI6XiRpw1uZ/CPghnjKLvRXtknO/1h8BLowooZ
T0VfkHm7xUrfqlGNV3N+OciH+TI7kkN1qcGxA7SfNVDiilVReO2k7TJZ0qoynpuh1LFMOoJWVRi3
LnZU8zbvAjq9nt9134VOzKnHndhkMmJg/4Awj+mnrcJol0pts1eHtbydTau8hcZ1+lTntX2h5510
McdDXrpktWxBViRcOZMpq8VqQQ4UDivv8gOlEcAb/SF7ojIDir8CDijMV/gbjIKZQQA9t9nRysnW
1XK1YbHxBx96vvNhvSCHtfLBHuCAy3mvmb5IjIMTj/Gt320yTlWpfWRhhBTfur6ObAtks2hSz6Nz
/rRwYvHWCgte6fUQeW6OzAhO7Nbk5yRh1m4GdmV8PG+I9x4H/AQMs6ZhQYWdrT3E9ZITc4DvSLWS
OO0a504VhX4YztehNgf6WAWtpN4OdoJeIRFR0fNKEBj8AJqZBl9cqExUWLohqmNaQfvnDZL4WDPI
KukLcjjIe0s7CE8LJ+uEjCxG2sCpCDiuzATWMbTnVslQTBqDHkL0FbAE2i7egw1QnOlxbZmygokz
AAdsloitHjtryZZq8ZYaJCWUesG4Jgq0HSkVm7DCy/MaaNn9scasLNWhl0kaWKOC1yXN3S9+deOd
AnJ6D1REwbSvFjfLXj6BDYEGMICY6HFA8pht7WFAs7eiFnaNCnQoBVDNoeA88PLJExPMPSXrRaub
mB6GGKG1667p02R0xiOmqO/E3Fm8qsaJNcYri2Jeipyk1Cvf+FAUqFeHh5ESoqk7AqoOA4wI+r3g
KNIAyTwLTqwyoYWEzWgDtYRrAleH5KDYkPn5EOgOJlH9Zb/0t+cNcl4GW3ts7cawpRLW8E0rSdoZ
wLs5ZhPvzXqEomWqXvRR/rWq9Bhw+K4XPWx52cDGZQhzZc1WMtdJ0eJLKlBkp/I42r64AlVv7sbX
io8BChGCh3dZKCjS6QSCOGg2079vcnY7x+x/UcFiKLXZjWSV5WFapcI//01518PWCpNPylZrL4q5
4rQBfPbQ5VLpZ+BoeFWbSRTIqMt/dJf3BTGnfbLWpRrkHqe9aKHiocwmVOSn1UmNHMSSYLj24hbT
LP/b+phz2BC9saAJikq8jipRdmuZmSOb/z1UAI75vjLm+Flx0WfLgo9oW08GxOH7VNRH5J9wOALw
LyZlyWTWEYPLLa1s+D59ciiXoKzyBipbiepldJB2WQlYmTBf4Tq9pdlQg4fGhq4zRpNmzop2hQ6U
DqoA+4IS8HcIzCi5UVonV0QjyUNswda7PeY7FlD0iGUaUKZ5P1ivq2n5JAep+M2AsXMgMZ1ee52m
5sLqRTMQ/8G0STu10Mz8AM63okyBWnsCP+mbsHakXs8fy8k2PR31VE9pI8mH4Gvpgnmt9qWkyJ+W
UBucjixQtPyEy1KILR1V0hWbOZIF5tuXuMETrx6qywUdeBSTyF4z6n533hDdvg8HcmOIOZCppAyD
rUigNQYW9LkhwPWiufLNbBTpoDdadGwkXT6ct8n/0BujjE/1UAsq1FkBYzPlXfMgxXlUD+auBKRa
pLQgtMX4E4agZaMLs+Wtd1N8jUGtjdFud70SS2Zyo/VmWcxdOCjKYpc2/CcLyT4z86DqBV+Oe/v9
saCyEDgjrVqrKHA4rCm/aqIE3a51Pa6zeV13sjPomqeZyvcqW0XSjvyl6SgeIwfF4WCuvkiGalQI
Vi5PmauXwpguiGl/6nrF8+dfGzTV2Fx2S1maaTrQdOkr0s5XUIdnbo96SozqPqTndvExF43jcFN5
xTYpRw6FZ7D9YLWDDIJWI7qNgbQElLHK9tdjXryZTP3liyjt/A/++Mci2xZOm8gISQSLNIgv37S9
ddAdAOYe+52I75pbKFIp8REFX9uY/z39orrSa0oT5gs4tpVgBKehS44EE6qxV0PVqnfokVuiS3GV
nJfUbw0zJ2Gyl8KeUiyytr5W8mNRXKyj7pWpKfIZgSGWeKAtcktbqSHaDW6uNY9EBw3ESD7xekCw
aqT2kWtWf9PB5GVNmzW+bfTGXVN9BmG1jSMxuRY4AConnhx7sUEiWb3RECeK8TbBnnymvw9ZrT/b
+vbu2Fhe9D6dzVoDieys7tQcyLNMdpf5+XyUFn1amhhsrBC9leZuBVGX3OgPddO7uOugvYhucC8Q
qxdZYrLcaJ1s8KZDdmcy6tjN1uZl7KTDgsT+EKqjIIRySz7br8dcrTX4Poe1VsGJ/dXa9bfdNXoK
Hn27m4WHMdq/YBwQeQpd/+ZLFguRRrNE0tsVy7OaaodoLTC+ZFqCpfGCtApycU1HeoAIw1yr1TiT
eTZwGGTr1jZeQgzdnHeJ//Dt3i0wAUXrx7Qo6GWaQZyEkrQ7uVdU6NrnTjNirAGq4q7oycC787ar
YmKJOXZkJj1dFe3JgOVIg2StWPmPlwhtzLA1pdbKQyNXGzxk1d5vK0gXW3HjNrX0mJSNEixR7P9v
H9Nk7tR0TqW5TPG4Mx9wE/j2xaQ7+ffZBQSydearzEt/NQImObo/bLYH0JltArZngQya+ZYDBj3b
zChxxRbdVQbeIB3VwBT5xGyhQiCV1ySWX88vk+/8f0yyQOAFCi96VuK7Llb0Ug3loevN23S078+b
4cYQVcGsLpqjEHJhVobX8zLGBjUz1pAlHaLSV0uNeKqxoGylpLPo5uHVr8H+8P8GoXNyeqgXex7b
UMN7L6NEHrMdJp7Z5zmUxbVDPYygLG7bcA+NlHttQKHAFsmHcqtLIAagk4mKAiwhcxa70ArbbKZR
xSegjMPRkPz1uv4NwaD6XiyOxt1HjHgAHWdAcpsdTs9qfMMaeqJenIxPpaS2fjgUlluNGDU8v5X8
KIMRQw00LZaOB+/pp+21EL0vtLO85BsABImT7LMjlT5efqTXIGT5C/QK91zQxJZKl4HvltlMM8Jh
UUrwD5LIxBCXNY1H0kp97OvahIFPuVU1D5QtUpCCx1twJrnVbMxo/jHOxAFtHiOjMPFsKMgqHfsm
yi86zCI4uTUqe7MpIn9Ms9VdKq13B6MsdSfsFuUTXx0z6Sqhk4AawXwNk36Dmy2aFFKimXlRPINz
Ae6USU6V+jQ9VT15r6T4IaK9plnEaUSCVRRggUPDmDFg+sxep2llmZh69JJn48UMwBl1U0IsFLpX
nvxY70TAAk4N5dQedfPNXWxMoDmWtWZE0G2eZb9zs7v0RnJrf0gwiEeCwktuDEHNkn9UNzvMfNpM
1qeYLGgIxy2aTO1jHUQgu7cy2tID17hwSOA/GMSsJSa336ZWT1epgBlmAfkX5RrWf1NNKaV0wlfi
Va2XvNaRG4mG37nh15LxbWUFZTB2G8vFlIa6N2ZPAhP1NEOQI3psWzq02gXnowM3Dm0sMRsYSa0K
zhukpVaaAcykOmb2JRkEOyYywmRsLQagZbmCkS5vH9T0ti3ze926O78SbsZhofOgQKAFn44598s4
YEhFRekFOrmOFFdBlumRq4Xpqwr5lGIUcrlw88ONQcYNgShIQRo0UTKeybd+D7shOmbu7FJSuKFz
k9Jpd8L6IQ2dpwecvjxBW6jgEYpCFvMpxyaZgGm1wAhnr/0uNC1Ih6DFdTe3huYaUlpcYs7EhGbK
OK+eOgOa1hdtKNBK4L6EwW+CMQwMxkOCgll6OKb5mEvY0N6zditIzGMvDj3o9BbRnsSO/bU5UBGe
eD6W4V6rBVGO9+E1kG8BTIfxSNNikhMzmkwZGpgo25CHtP1hRYIcixfVZFCqQHLTxizGB5boaJWs
sZxt3UtJ9DA1KoiBlBBjXTE4DFt9ua1GqNKo0AMAs0L2E+8tV03zGXQ6kulWtdUDDpJqbj10T+dd
/OM5wggYytUAHFEKoQ/kRfkIBhsZb2RtRIN0TXM/UmOwkWeiQoDIEPNYTU01KuoUrJ9RSw5ER+1I
Xtb7qVoFC/oY5xQVQ+wGZmwMBX7N2DFQF1XsuB+9Dhq4F3HeVodBt6vCwUjFciiTOHs+/wU5TF+n
FxZzflJikGakFxam51/CpwVzMJqn300+Zsq9OCgv2sUZUwC3V5zj8V7GmKIrAvdyymT0R2iIEBhg
stCJPr1PbCVcp6rCj0gP9UEBpDP15gsqlxXvQ3Acip58H88LNQdHxtQ6uM1YPIoFEguoXcOcnO9G
e3IKSZi+i0wwwbftptic6YrGQAuMEKit7JfldWAExjO2v8qRbV4ogmPKcdKTZTFBaCJJIqdpN3p1
k/oaqMkcbaz8CSIrgnjDKTKeuild/SbLqawykStphKXovhjMYyvvK+0LadCsiO6r6VrPAFaTJkfC
0++8v3JdxYDuO/jPVNBLsyPUiV4lWdXBNIDF4P44pC9wUwxMkCyQdvUxE5I88L4qJjA10AtirgcP
vdO1ygVgtkpWoyOGMSNwDTjj+jVfdp9Z1sYK4y/zWjTlGs+jN5nuHET7OAfBj+1baJfsVn+hHKOi
q5PnogYiJ7UKuqy3L73ZRLlOrGwqgG4rci1ALc6xCv2/J3SBo2xsMI6SaxEGreJphPg6lVGrb+z8
al5CJ3pKLo2d4lpBfjdGkGZ0hSrK9IudJganpum+bpanSfMk2WqIQ46hmukq9H5IVzFGT6a9CNj7
MdE6tcREL3OJ0ljR4JKYxwIbQ+WBqcHJ8y+29CxpokLEx6ckjOGVrNsYr8Fdz9wQZVctkqngi8pm
PziaiQmzRs9vBwOAtqZ/LdrED61ZlGHQDOLDx9xYZfZRmmpjlCNQMOg7Wgno8YSiI5JCSSHupm3s
MJu2GJJUTy02jXYvEqikoNRuu2BMJQGQayL4A6cSQD+mRql3VIjWsm2nfCiycdZBT0PRJfmrhvdh
sZtRbd/JXnkEGulWKMfLX+G7SSZIF0SlIFZ8yfSg5o4GlcYE95z5W3VqVzTMzY/Tm/UxzjIimQBJ
DYy1c+lGY+8sVXSMwIdSFy+TMd5r5niFBt9oQZByWYT6Plyv0QHnRwEJ8YUwu9lPcVl1KSJM/SK7
9ktR+HNgBEOLsRoL+TpCWwgRI6//vfrTQ+mKAhwnK8f2opok2zKgZkBRn4YAa9HMXAKPqlfOEPxL
50m7jvVS+dJFSr5X2kTxhyZ5Qbn+e53UoSuBU/AiVuTBN830ca2WxImraAnmbq6uCBiG9lHd6AdB
5Oc6xOZHMtEjjIYqXEr44JDHjmQAKtr2N0mVelCJcRR7cSS9cNAadZYYJXA9eTlvn/77DycbzJvg
70FV31IZ84DmgCKvQKIyYSQQ6MqnLC39eKiDBOoC503Rz33OFI2jm4iMqlLbritu0qYkTtlP7lzi
fEsisgZOdYJu+/uSmMpl0hVmtCYIkZ0/+Rogf9n4agKnJnsguyTHQsSFwl0X5LosjD3RmV8mOKLb
MlpdroxeViROVezBWhZOjSjn4t4yGyusM4dpHBmpPHrAK9LeCJ2RaTM3umu81Z0O06VeOYDgAb9d
f2bfNpYZFzHHUDdCq0WikMTtbdSk5JDGtu1n0dy4512EfqoPLkKgk47BUVRKCRMdWzAcRGELb5Tk
1JmSSzTtBRb4m/VugQmJadE12djiuLXh6lZx59jjVx0sUufXwU9TNwthfUJZbUh/IidQHgYf3N8A
fvf7DlqDIFAATlKUgvDtUbAyihu6/IEIuUj12u4Jcv8/fPx31uTgxeFRYRu83IXBlX4odqtAZQS2
UWwTiOsYf1TXMrULI6FXNZ7F+xi6MuTwT89fvhC/2Xj7tjXHOKGaZvKAitbokQQpOOgn8vaHMeiC
U8a7sYDUQBVHM22sigkdspnH4BVDiFIJOCeiBxscW6N+o5qho+O6ltvvHaQVz/sKd2VAeStEA7kG
SIJPw2K05BmInHJkdLgZm6i6U9XcH81Y1AfgXTQE/LtIeDCjqbBgTzXrFzuLB9zGaUMcJP2Ondz3
6eWs4EVq3gMH7+ATO4BoEdTqhKQU9Oh+8BeIRKqoUAHXzlKKq1lByJCmNCpDUQaKEcVTBH3Y5jDu
okBEtMHdx40x5pTX5TQneQ9jaXqfFlf2qj1l/ZUBmQZj6aAu/qWMM//8Nr5hec4tkDnydbfqEmiA
EVnAQ5hVvtI/zKGX7ACggiiuQxM82r1eXC276BsAzztRFZJ7JDerZo5kBOyrEdNPTNnoOncCtHEC
kv//K7Co+YKjV7BqXsAmG5OM8w5lPjRdDpOl+n2c8HlD2zv/XXnHA9I0GPg1wVxtsH6jL5qKjp08
eGNXTbfVVBiXUjrLl2nRioYFuKZsvIdBbaEQFOBOT6JcWjamsQgG9etRORA05j1Dj4FmMubiM2kf
Kl3/2mJbgmStC8iWg1q2kyy8FgtyXAo1clDA2ddZ/RRHTr1cK0b5aE3z16hQRRx/vHQCDHEGoGmo
W9sa4yvTVOexVmmwH173leSiAFE5jf20ZI9VjWnD85vITcW35hg/SSdSqTMxhreHHVqgznyp7Kmc
OVV9I2BNBv7Oh7iL6DPzoo6Nhj29oNB3ZMtFSylBxiCiy/Q1FDbTQAPSGA1Hza93xffP9RuBMYS8
EIavwEjKuJDdgjVuLLHOf2Z3Uq9w0++UppkEIEVwky+f+a7v9tjqlGaBFUHO9QEavBMYwvrEsyEX
m2RvNbHe14MEswQPJHTkveixzjv6kMEC5xXyXtTFmHg3gJspJyMo5RLL+GpjAscBRF0U0niXFqpu
YHSnw7DgkT09kqMxmyAYRdc4M7KghV9Gza2cNu5Q7MdS8UzzwY6V2yy8G61GEHg4jXNomtB2PaIO
2L5ZvBOg2M2cttIANFL7oKxzkKjo6NqF35flnZJUB/Cffh/V8LIknXDymPN1T4wzmYje9UUDdn6a
XikvaQiQQrOzMG6DtbffZIz+Rp4umFbkhD90ykFFCF0zXNEs5ATz02oraS3CnxZ6pT6q3lLZkb90
mehU0l1jrkpYQueYqjBQHY3TXS2UzFANSx28/ICBV5zLajfLrrq8JBKYHKDEhfX10TEcftnS7vyJ
4X7XjWkaMDaP0Kw05tFscJ2YcfpYlsXj2oqK/9zviL4rFTtQ4TmMCXACT+USL4NHyu5YNWnkNJ2V
Op3d78+vhWsII+JU/wbXFZvRJbU8x0s9gMl77kYHuEPZHeWxdq1a7gQBnHNd4KADlgPie5DasGMa
Y29UyAktfDalLy5xq5Hd3I/JVT1KrdcUa+1B10Ckfspzk61R5gxYRaquUKIaqMph3KA+RvnM1utp
WT/hFFtDTNQ2Bm2d9AGGjNrYZd14TeTq4fxecXiRlO0XZDVjVnkAn2gFG+ZD3/nFbyVI9sURSOJb
1Hq61+iyf1NXpGJJ4z3qUEfhLB0nlp78AubUSTjcUoV1IqRM/nCtXSS7HFchZEjFAkI819x8UbYz
m5BRIkmO1VJivbLzzMrJSgRxp/na3Vf3mM3am1dykN0i0YkiLxocZMQBcOq6a34TczLx3dcEqS+E
WND5Y64RKzSllfKWeXb2FdPRgWqMu7X9Mo7z7TiY/vmtpt7CRjeo/P0xRn/MJsS00TD1KcF3VrWL
Wvltp49LeVurgAQsi4MrzjeBijxvklfzwt6+22SOiiJl3RTNLc07wPiH11WGtfqd12Fzw9QVkVHz
7eExh0I22hCyxXTFUkmb53ml6avfPdfBvF93M2obKaQTJOHIMC9mozz/xxjjuIlSFtqqYffCAs9x
lLFVlGbPf0Dunm1MMDEboM5ltRqk/rTBoV1QDfp4r34mZ9K2K2HepcXaJv0y4LNV6tVQFw7lRzm/
EK6nbxZCv+XG+YZQWrtCQaAGhD+/TOIxit3FbKfMHbuid+2+z52hBDf0ebPc867gjQb2bHrumQja
xZmcDiXybGNq9PsMiNjjMi/EGxAGBE1Fvjf8McWmvHi7EXkxEVrSPAIHCNDMTSH4iNzVABuqEEBL
QL7LnCYSTnY467S/DbbkGQAeoF2OSv37/DfjFe00ELeqlkWILiNfON2rmEpRjRa6XT3USWzMjmKg
Gq0ujHmgWlDcfPIgIYsG+zjqW8j1Tg1OZI2kKEENOVGtnQyw9NyW388vinuQNiaYg9StZl5kyaZT
qO3A4bQTKdRwnWBjhjlIfSl3itRgJXJxLGPbIbUkCKmihTAHieaI0pqgeZUejACiWHv0q30x4TIP
WwUhYcOmHRgTfSrWCfSO1gIo5AcvVLn0ksLR9tlOdzLVsV7iiyiHTGW+A+nO+Y3iNQdPDDN3YljV
qMeFKBmbNvgtuu/2+gItDXdaHqMuh1oEFJetXZFctOnzecvcEGVBbBh8/iauLGbvlryLC0VFfwbA
XOuG1JU1YSh0SS7jCDqHYT+nQBmtuYgynH9nbewyO5o0JJFQ9PinYk0LZKmXXVE50AqgXJFUJA0R
bBIAvDNma6E4DZJU5oKMok7Tqgrl8SX/ZaRg+dIyR1O/5Zm9W/ovZBIwI/HMYeYCEwMaWEvwqDo9
2XOj2E1C6w6hjpeA/UNLpUC2iKdIEBNa9mYnmKninT+QQ4HgAtxUus6Wr2KpG5pmXvHGiY0jqHhj
SD+md+f9hLth0HMxLbxxNBXom9NFGVqpznmHS3lyZUiedM76heprVAe8TL+IGhqcFYHXGogiyLnB
ps3ERqXvJ7Uzo8ErNHLAADn46yfv/ILo72V84sQEs0nxmK5KQfrBa+2DFr/26GSQFKJKAjMcamCA
o1SI/KlIddGRZK6vpFtAa0Rri1COcdeQgGgJ2k4g0k4ap6vJU6FLvmHlbrO8hG37GkcvY215FXrM
9irt23pw5vQynyACeX79HCfVceEBsEmR4xj4P93PuNOmaqGfeNHw8Ldl0F/f9dXshAPqZOhyk0XY
XReZZFwIpLq5mqd4Ikulg66Omz2nt3XQuIB53PctWEtScGHrAVSCAtEwFM+htqtlngEEqZipFzCN
KKA4EOINZjif4Jbi5RCUaxdpBKrwxodiQxVnyQxiAbT93hjMG3e+MApMNv/DYW5MjnDinbcu1MYB
c1aA1EFt7HQXJ2LN2STJkOXylQCaP4EOkmkEAm8JQqfwSOhZ97Uu8ml6/Nizs7XK+LQGTWVD72F1
TZ6oTmi1S1wje1ADqDh/BhpH8bd/lshks3UEddeMwFiTqyjQf1XaZnf+KPCgR1sT7P0ApvKCQlSB
un0wnHCH0rQHHBwm0h16H80V5kQ/AXtFSQrU/biTEBXYRiMILqwUKC7k6HntyuNrb4geHzzXMJGZ
Q3YGHQWIQZ+6BjHjTNMXq/diDKYFeW8jkkhp9d/XKaleIF0FekJw+1MrkglyLD0ye89IwXdkDU7c
35NC8Mrg1Wt0E4ximOVFBP0wui8neZM309TjRZjfJtdmUD6UhxDnK1j8YRcCUWLvzNXX9+ZuokM2
f8GURe8D1uc3P4G9ZMPJmKS+HXuUSbN7HYP16U22MzCeOoJ59jMlBB2VBwxTyKjof+hDT1WqFO30
Zo2WEBrIqFGcHwnKo3jqlhu3MGYDNhSQhdsAz5xu4miqtYH7gMatNoFKgeqW3op3t+kmj91PcQWI
l+5i1u/dIOOb7dyn6Nm8LS+/RTxGNZ1Ca7ubvyA85Lwft7bYWh+UR9Y6D2GLojEAhd4VdwXiFRgg
gPOj9LmVsOImWh+LZdQSq55KEMzAX6UftCLTO9rOPFoXYoIAXmJ2sj4mkSnQDFJtSJ+BYEV220cw
2V788z4Kv4hhfCp9D7DHYLNzBvNegBh5KFU5rNE0MCJoF5DdUjxEF8qeUBqGxg1tp/2G2/wBNdTc
qRM3RbP9Lw4k7xLa/hIa/zbFlXUum0Lp8UvSQwtC0CA69k50SB7Xr2KHFfkQkyxlg9WN1jyA5FoK
70CGC/2Kro9cfVYDwVUkssTkSOhxKUQusSp6oY8/2xtKwtT70c8SKup7WpBWr7VHgVHuptK4aoAq
GPIuTBZhGpKmQmuIbur0e60cpPdu/gDS5xvFXQrosIrYSnjJt7UxyAScXEH7Gdyxg1eP2p1VKqsT
a1ZgpelLN+QiyTpO8QBYSgPiVHhIgLWLWR2Jw6ovFazOID/b/L4en2X9rrZ/5ZovlT8iRTTsz93C
jT1mcWrf2WZYmb1XWWOgNMDya0/KINgz/kFEWxvPCowFoVpx6v6RlahrZRO6ZyiLvCoBTcPs+/LC
9vujb94p9wWeZvnd9IX46nG+bXpHhCl+C2MfggEqc5hp1DGOZjBhPM8y1cjTDg9dooLCQF30W5AP
x7dauZKrxYynpyacC1A6ghvxprar+RiFa2u4ykiGvZSj6iBZZv40pprsqKlcIIMw4mJ022rM98na
RlcRaNcN4JKTFcMXEAPZ6bkl79LBgMZKlK9AMmvKqjq2kuc7Uy4w11fJnQtBq+qY2Wb1U8sLFPCU
UJmuwPVQfYmy8kdf5+PrQlIwVEtLNkvOGnb49+BZlg4giFyuMadcXXcrePljQmmNiQZctr5G+WGM
SJscFfQaE6eZu1BxZDUcUBscjfK+H81OkPhwbmbU81Faw6NeJqBkYwJPES16bKYRQisuL91VHBrc
IalDE9NgujBuz0cCehRON/TUHBN9lCpL2wEjcV40Jf5KnpPyxuo7fG8FALzv521xYCinxphzadhD
2oYIBDTqYCTbBSJ9PwRJ6hdLYBz7Xb4boKnphqtDCkfEkM65omEd9OgICmgOIeidnp9lma1cK23j
rckwXb2NLYGVN4aOm6g++jEgnJpiFhpZzQpHsgwU9ya3UC8mAjb9UbB1nNolrEAGyEL5EqCBt8+9
uQ+jtO7VbFGxd8/RtQLoCSWJQDCNrjrMC9K6b/pLFhXnOQ6K6gFcFI9rcORCA+r0M3bELiJCE1WK
saHYAcjUUXw3JQStekeufV0WPbNpaDv10lObzPfM1iUfyj6iN39/qG9mvLCNN4JckUQPx0lOLTGh
fDE6cOzMb5YgBvRACeVoyt+CfFHYxft4CZ/aYoJpnC1NmbSwNb5QTGbjYjw69kBtr7jDz/ROVBPl
SDWf2GPJWtZ5jSKjgT0aWrrrDpVuFJko9wbiuWN+Q6q6S8Qckx/TtlOzzIOxsrF9IzigPIKscI/H
m2ddom9EucfFeRsnOT61xiTHixKVsxRjkZ2fEEf1EwzB02m3+h5ZqbBUwT8NigJ4Eu0jaWzlN5+a
Ml80u3sLaZQhF2pLlP6hx7yDXDrxnXBa9+OzFAvcWGTy8TRvojYlsDhiULHUfKThgPCBpOY6rJEs
inBmH0PZqTkm6bbVOaEkksAQSEHRftOq2zT/IbgXuAdhsyTmzjPT2JqkBDbUK1ollMA7NX6p/f4Z
1aW/eUh8vPRO18SEsGQy5LwB16p3gdFuWtrGKMLvYtd4E2iUjRkTwvUvKdqHvidYqGjvmDimlzXG
+2MYphdgFjk5pMZQczJ3qpf1oLETQWrp5nyIm5sPy0QzEDJFkhKHHdrRUMFqv9SSCJkkPABMELNm
M1db6EF43W97v7jtoQwq13Y7vP8w/ABNCtkRfERuPHlfFFuXkZvC6BQ9RnbvqMf1Es3BCyrj0oIW
6X90frZj2wIzrysZTJXNeEsKGe0k5ZFEtS9YkuCQvdEEbG7yNgXrGljgO6Qm7UGyjiMQZHbtJUfb
nYLhYP6qa6BYuycKYj1vWuAhb4+OjWUpipEu0ftuNdLrMS4uFCKoF4os0L9vLKhm1wIWh7WFsfVc
NuZ9N9oiODUH/U9PNCZzMVyB9jo7l6ut/4ZhCiBRZwwv7dfyjkCf+hgBZqW4IXizmvul25XH9m5s
nL+oqfE38f03MAud87IaEkjBwS8hugf+BhM+k13QuDL66JkZB1nfS6lwCICfs2wWz4RPWV0hxZzB
MM2OJMtJIVFMJ4Tt6NMX7MYaEzwBn5FLc+xp9am+xDiyW7nmNVWinQ5/0Z/nXw3vH5WJmGoURlpo
wz/13fRs7GuA1nwQNfuzb/X7ASANUZle+DWZmKlCs83oW3xN+UibntnXfyN0+/SJCeFTt2WCZwQe
Ziumee10jG91f93PeMNDYNMrr0QHnZ8Yve8bS7uRV2Nk5fSkL7GLjse+cG0/bZ3OA+narrxSRK8T
+p0+3j1/do7t6FZtOyv9jO9Ij+Tcu9av6s7SHQtlg8D2l0D2/o+069pxI4eyX1RA5fBaUbHVud1+
KThWzrm+fg9lz7REc0Xv7NMAHqCvyLqJN5wjxdu4dgzN5Sed7Aj/IZzKAtO8UrNeMDs3Uf1Or+zB
Ur1E+RLlh2rkDa/9LyHwQxjR4QsPl+Jh2eckRSLNCcGuTwWIkUA5KfqKh/Hmv6hws/OID4mUqxFM
MVOVDt9SQ1s13JHH7GgTk+9O/Hoz24F/CKPciwAutmItkb+j0uJVIgqE/dt/CUIfEiiXojXarLQl
LrBPG79d0r0hJT9ui2A8lompIUVHW55A0lGmtihtHa0xQjnZD4vftU3u43G3EbcEji7eEABq2eCk
Kuyb+1cm/eCyljpXrQIy+/ZYi+HGauct51jsZOhDBPW4Au8oXJVMPAiq8/+8WIttvK+DlFeaYmvd
hyzKqAYhkeR0hSyAJzix0wN1Ds9jICg6/WNy6ngbk2zX/yGOMqsMS90o5JyVfAF/duwMP4grJryE
8iHe8fIUxsLJlYYolFHVWV5g3e18PFzkqcDu3uIvB6zucE7GaG5CEsFZlwgXAsrU1w5jFDqpQQuH
ZAqfMJ/9PQOiF7jmEhU9FcsbXBN8YPNdHR6W6HOdfze/Rv7D99uKw1TNi59ARTlxSHG3Kg7bWgmm
o1RbS7iYk8Rs/4gAFzIok4ulVmr1HsccdoOn+dJmrt/gJD1Cwgs4Oixj7prKle55cD7MyPMhl450
4I6oF0DfYvlaeBnb3p7L3olErLsui5fG1UsRSpvbt8kOARciKTNckmmVxAJHJevYpAzQ4i0ObE2w
S7rlgyzavJcJVyJljG0hL0bWnXWIZJto34x3sd+c5+my8Y4/vUq+1o2vaVHmuEBJhIJ8TTUgkK0J
WuEgNNv/31dar2yDhnMQl3LSEvI2X6QdSg+ubHApbDl6aVEBDUgs1lJp55Mo/th6sWN2L+hIu+mr
5EROO52GJ3UiG4MeR02Y3vpCTahAF4pJp4UkByMYjeqX0h83KkhdlS+Fz2u4MUZcri+ScjJoIBlJ
l3Q9qsPqLp1QUwnd2kvvQDvuy3a+m/7DDN+1RMqnLLWRJ1aC0415ZVflzpi5n44Zgi4ukHIpxSQL
WfhPuU05lCfUS8mQxPrCH9jhmBh6BtduOlUmyQBkD9CJguwVtTYfF7hJDrqNjNkRttwMnZm0yibQ
3SX0LlHhuJbXlL3UjeRw5B2nmJUjTT7QPnKEIt0lL6zuPrJyR5zuekCKpjZPPVl+E/QcyI0wPaT9
wXwXJVqsVenSudi2TN2lCwdHlYatLKX7GY8GNY/2ggLauNtGcd6Tox0LkBdkkLUpaGWolFFIYq1N
OsoE5xSGPLm0Mfdn087uVDQ4zdIZa7cIzhTTbqu/ydh9A2SZ7GkLwTVVqw3XdFgfAvs8OpDUsdYH
xiDqQ8T5JKYhAghpcUSt3R8s8OQZXoJBmexO8EYMH2HqDuDRf6F1LBW/FE55J+yGikvXoGYnBsWr
hp5O4QzAPEdyn3rlC1fpWInAhTidOqtZgR0UqC/IvX2Qx247lOe1YquiZEEaOkPqpD+4s06szO5S
JnVEoxWxRBxCphwon9ZDgxKCAJwEowUFKlID/pueeafYjBGB24Z1dBrYJgkTKyszCCThWX8lPAMD
0GDg6wPrnTfKzPS8QDT7VxoVKQW5UEKgfeBK4eWlwjGlo4pOJ2mS5aY755vpxG98kDv7w4ouhNLf
MQaP/bLgiHlr2ZJeOHH0fW5fbtsqs4hweTT6y5llhOU6SCHDKhHQ6bFJCE4DN22d8OtffDimplyc
ivINQxr34dg2pPxTb8E2f4r90UYRwV4O1ekvanhMa7iQR7ng1ah0dVTPlj95I2rZYClP6i+m24Jv
JvfW4aTmR67CsBzv5a1SgVMZhlFNMkhtXcXXJ6QeGCBLHGyDjLZgfsLoQS5iGMIeviedq8D3c/GE
eNpDxdUkm+U6JcldXkVOqNWbCED0CVApOfrDSoAuTvrHDItYl0pMGiBEf4aH5EG/Jylr7hUZH9eW
Y/X0nrs2WiO8zFnY8KodCBoEuVTrZ2rHHjdocFSH3jtvtOGit0Pge5Nsj71zMgsuYSKueYqzO67m
8I5IuZo0VNoonGCPIuxDRgFRuSPv8Qhu9C9ISFlPgMuvR/mYcRjCOOwhTQ0Aq2vaZW3PT1qHHtY3
IOq6a2aD6OoVvSzfBIDKbHPvmDUHcPkDKPeDd50WGTkMJd8CnvLYbhZ/9fA1d7xeOe+klN8Z57av
khY5iRr0W2nza7wS/Itbjj2Qv3PDaxuUv5kEQW1G0swFzVNQgphbbghEuk22eXMQ5uXFoxo6wy48
8tnReLpDeZ1hHLNGWyF7BEhy4cX+YL42eJ4Toj5ROSVfOWflyaN8TBPnPShA8fHIA1LUXCx1Fhg4
JgP3Vfr+F5V8jkB6S3pZ0qQSMhQuyVY2LNKXS9SPwA+IRcLubeUVvDmxyqRqAJ2hoJxfwzrC43gw
NiHg2HS72a4ewZ6KXN4sHi/NoCk95FZBUVbC92u8Cs+TLsB+UXiQHnRUj+SN5YaPXAwD3o1S7iYC
8qNSWxCZHowTEWluWwODzjJmjQTFzh2OynDChUk5nGVo6wLLm8Te62dtM2KqenXW178homJOxyiq
ibWt84IuvdhsNVWllDMAdRogso3Lz9isA6sW7CbRnLjDaFr7mCnJ3urf1El7nNbYMRZhN6ill6ep
nY88wnWmCwIDOsYAVcA/0nPXYBVQIqCIE3MhUzOEGUsI+Dvx7JTuQg51x7lcxfU8Qo52mg/oJKB5
KHw2QVKVeiBL4Tk8pgZdSKM8OKg2BHUdIC3dmrsa9Y9v667ZApQRyJkDT314wigvPkxI/HsRwsjE
bHtPoMqjIHwi4RiEN+8cZWXlUJjaBEYLKFLwX8qfjlI1yYC2J9L6w9mfAyOUQG2o8ANqYksvfB/H
SjpUQE5iJBcwNH8s/i+tBOxyU0aJNf5ZFj+adeXcIftQ/wqgraJqO1UCRm3nms3wdQDIgD1OFuaq
oLb27ftjcCHgBDK5OgnMUABkvH51S6GplnqLs2Ary58e4+cGQx0Hwwc6kS2KUEsCl6I55YOJNNkT
tvJRqG1e4D8XWeiIfPkrqIisdXKDMeUJXlySnUZctrGiuX2vnlowkNu5nJzk0NgBsuoIeDk/Htsn
RZB/Fmr2fZHXhzkU7kHXEdu1mLu374fZn7j8ZZR+RbGuYNRMIabTblVv3NRecv9Xm0/Ejd+6AypS
t0Yh6tkyk5qAuiNFGMBXII0lToE8z3n1AJmtZP9++T8merI86rsIX775ObuyN2Ct0ZkA1Qg05h1I
aQ/tFsxRruG0w5fkuXwUMcinbZPXeMdNMJknV2BHgOUjfFXUyZuhKoYFq1Gw4QrVEOABPIz7cUfQ
i9sMQyPc8gsro1U/BNK7SrKW1nqVDYhwYg3e6bA25qAKV0G1QeVVATQym/OHTmhQ5QIHk6vmVfIi
DFrDo1hhFjsvfwiVvfS5vFS9ppJkafGk6I5gsZNsUI7u/nKdh+m7Lo5OvPdF27zvplHIItx1BcNG
CwNf/TQE82ZEnUQtHJI1cbsmrIigKoYJ/wRk9D+gRaJEVZK2k8j3xd6b7KHq/510aWRXB2ou7+uy
sntQO4B9GJ1nAkZ2fUK5lntdwV67a5aG0/StY661PeidDQKULcc7ME/2IYtOduc4raRkXTvkmUA0
eSathW/5KybwMELJC3Xsc4G6QrP08+z59bmMpDG0HqhnbhkPe9Po7rtJQBOlUsHzZHy+fTCmb0BI
/UcWFRVWDTCZMyoRLiacnCS3jr3V2H05c+Lc2cf84fPINhRghwEfqVD6b1iNslqApwWUY79djotq
yy/hT/ATEjgngEd9DZ+WCo/c6Xl+ES0/b2yeG2Taw8UvoOxBS/VRW0hzyGr6zh4XeV/GasKLIkw9
uZBCPOCF1Yl1K0SKhvskjyId++Nj5yiPvwgl9PC/QFURbJWPeyWnvpBXdpG+dgLudfTzZ9UjO3vz
TjxjDPLrd7wrJMp0IayVkmQaMhzO0DI7TBbb0EreBRKjvaUolEIWgqpVq4kDiTv9pxxkbujJQf3c
2ZId+1Jkzw8Ybo/upeOCAWKejrCTAF0CQgYBAPiDCbVq9RWknHBgOdS0/D2kIHn9kVuaYBrev5L+
wKMskloqmwmSSBW7/l4ANc68J74y+w7UOrdw6xeuTKZyXsikjDDPjHoRB9wtefPoTh+DgASR4ERq
BH3FDQe8I1IWh6HzpUtLHFGVQ6dUFLucMttoB++2C2M+sfCG+/3RNBpyZ8BsrdWukENsLn8n/Y5y
r2Hou/6MvizHkzEHGC+lURaXoEIn6Gglnj/cdIcFiCMZMVe8AgxKm9tHY9+gBjgDMA9iGYmKcFKk
p8NKBhjNRu6/WnFrbmcx1zw0OZvH26KYQUf/V5ROdWMjIwPpW4dhqk7JXXm8awowp0he2cm8OSdm
TnYhidJCsR0qAbv4uMBo8dZkxBJjvGwVNQmMMDtgnv7LWomHaRGUoAv/05QVJpgNTTJFk2x7Xvsw
aUUgFwdcqWYvmOgqHmLXcpqD7me+teVOu5K/9oc3u5BGKYvZxGuhkvcdKQKCJ+HYTNgHQtqHIq7x
HL9wHRjzMxpgoAX2FB579FioPGAeTsuQ9bXu6s8uGpwkvuJ1NzrCkVQCipPl6jwLZOrphVTK0oVu
yppGRXbUWKXUOgTYwh0FufcXJYkKryjW3KvwNU6VhfXdUpEwr9pnogNq3sJFEVE7NFk/P+rW/EXs
I6myb+v2eWmO/gygrxTR50bfEHyK1x89t8oJhpQPLuqxhpfF3Wk2FTUC6voYBqD1rnYRtqg+pfmK
cS3VWpSgNgU9aMrlCLihwReyfGcie7DNePDqtvsqJyrgPHX9xVjDJLB6A5AVciFqTj+Zyq5Y8YY1
tLgGm6BRARlfmDjWelZT6kRA7zAJ1wBQ1UC7e32isCebrOFZjUVHL9zxOfPIYghoHPJA/BKDmrfA
u1J7WD0x9SMFL2ZnyLADw1VxRlJw9Usoc17aBH6+JI4DL5uisLU9Wf0kxYTqOxpPoD7iiWTo+JVE
StvMLLNScYJRYdV57rATpte+usxeX3Q8xWaMKoDdCXMTKvIB4IZQ5Qohs8DBjkHrs/2a6KGLdlna
0S71Acm3jEfrN/9AOx21JLW5EZspXweaoa5jUQQQaNefeYoAqgReJlKUiEhRX/HNB9Er/Szod/Gr
EaBF3DvVk+BaPFI0VpyTIPVf0ZSjBAqy1KYdRP8afS0J7XKw+Nh7PfLCHOuDXoqivGShLFYZqS3K
bKXstNH6HkWqD+7TvZJ9u+0J2O9wHArALIB1Byvn9YUOltJq64gqj/rQvapfftErAsw2dmW7RRuB
p6vsh8+FQEqDumZQxEnFI1U9Eq4cMgAy3RPraIJ2b2CIfdpi2NbLD8gCuQtWpGZFeQkRS8T/npaq
aYUR4AJCbUQNoIuAdV6Vo6+tmbGfewuj7bkoJNiDGsKnWU2KZ85NM1T3SjaVu7TLakQieSwoJ0AL
BeO28DDWiHcdQTXBupVXuSqKAsOGW2MkRnHj1HRRVeoWZDM6JLfu4tW1DUq//Yyb7u7NN/4XZnY2
CK0tYJvAsyfThemi7yozzuGO2k96AAz9h8TTU1CjhCdcLLpT5efEh3kK/u0LZn1bDe9pAKSBmAvL
4teanKrL0on6hNmNsIYyy5PoAYrI9NLSkLxkncznIQORQB4lCicrZRZxNYQdgm1kAaGd0mkE+Q7o
rhYm1RvpWTFrCbt0TfZFGrQWxUPjSS1Gf6xAYAoCvqF5SJeiEuzEUveg5BhAUKNicSxXfsiWupNl
hFyO12ZEJGA7fER7kq1cPFNLQdB6Qw57N5Tzx2EOd6Wx8JJYngzqCvKkidQ+B7ohoWkNsRWmLzkU
jQyvzR4iwWjMTqPcZ9zBU2YdH+BpEnpWYDrCPt716YCq2xhtlPRYh5H8/snwyeSp5ViRrd/3do7k
snIXe/oqbtBY8wS32POiEvPsF7+Aigx1oaet0UDzVgDOIEZ8zhMeiipPBPn/F58wUsRStEIAyBV6
56nYvdZj57b5MJX48h4pLZH6JhsEAoHWtH30XlV6vW+QAXidqg0bVcirZ1UNxUBomqTCPxoLVmfy
3BmibsRsaCXUfpWYWEE3xtFfwc69kbNR+L7W4LawOT+VXCjl0K5CMfVThzlfrKRBfCShuJKEX5VV
+FF1eVsGZ8b8FBdRiPWqvhJKRcqyzkYrHhD/Sa9tLW3ljaA1/N6l5gNh8XIAyqC6Jo/SScMZs1EK
QvWnHM52VJq2Io2cL09u69ZtUkFxLTNrWhscTBZKEARFEAE4lKFwOV+NJL635FABUFYHpWpWyInD
wgbQiD+qslNMFiC8DCcWHhQZNXgdW9bLsWx4dTRG9L38evT7YF6zamzUGjXkMjphhgmkQKs22tmS
baOy0N1iWWpOQGJNTFzJpF4CupGqU1wD1Atln62ZAgF+ku/EWQ6SaF9icGNGSDCi2NONxhaUcouO
nzOJMYbiJN4KEOcbW5STHDQlH/Pld/KaW1vVLJxxCCLpGCk7If+cNu9AOZKQhFmeFqR4KIvbXnkX
p8bVu41W7fXmmOgYZOG2wBjJCQFeV1QZpCZok1B6Lg7JUhU6Pkz2c8GiKMHraMGdaAV/w4LNyBGu
hFGq3hlrLabkGsLk0yDUn9Sy3KbhqSwGJy0/d8vEMS3WGuCVQErnYxVv4FaGFX+SgzCY7lLU9lGR
dpLvv7AmuOwJ5A/+YWQf10k3+HJdbvOYPB1ISZMMHmPfZMP/bEx9QkUFQRfs7H/ARwpNHxldt/Zu
rZZbUQpfYrPbaUP3cttnML8XWvOgqzUIAhAJBBdhD8sBXbOYI2CaRUsK5rabHCUGYWKezpE3j6WQ
2Q22U49mq1USL8owNBPTFUDGAriyibF8yuFj9UNtFLILrjyZD9FeATCWFOjf/g5IhnFSpMwoaQIy
Cq07+qRznnVqCmfhShjdANeqN+mp1w9fe/M1SjAMxMnXmPnEhTgqn5DkFTnainxCQEgJjW0nf7v9
5Rjh6+o8RIEuvlwPaNiuEkhOJLd2K39Rmtcse9AUjmNjReUrOdRHUsokTi0DckbJrbdkkHl9NE/W
cfa0v4AKZrl0lB6AYm/KgDEFGPr1sUJjBB5BDJ2QP+PuvhEUJbyU3wmkEVhKsLrBd5CMyCXCQRJF
1DXsylCuW4WltXMKkT3gvWwrcgnmSeznb1PqZcfM+TWAa9V+feQ5Z4aVQzQeNSLQffGAoIpqltn8
3qgsOvHB6u5Utb+LU+5kIcvQDEDPgWkKN4tCxPWlFuiijZmU/1oqPu8WCljQIFsvuacC2PT9tmoy
ENMtkTS0RFynIaOUdS0P7C9LtRSwtdHHFCyK0Kl2nKzX8Dse4o6GWeZatVEblSZ7fBfR7OJRBrG+
qAlIY2C2izgxPbo99fMa9yLkD+nkmPHPuNiuwDnCq7HTuDB0rMu9FEZdrtqqa18McKGjr7e24TeB
gIp7BWRa92+Ga5gdQ9LRBsgnaDXR1ri+3E6K81RSAYQ+hxiekdpDhuenO6eKs8bjVlmruxI0OGrR
1s4yrf8h5QLU/Id0yj7jtC7DSEd9MnsFG7Nr7FsLqJ+26op+6SVPlf7fkJstETwCKOKDtwCHpvSJ
4GO3Qp+St+/srqG9HMnsP5lmScFzx90Xk1n6Yyk6RkpksIjg0Xt9xVIVhmWnYtBY3ImvxWZ4UQV7
ItyvIIZc7eq98EOv8QqMTuWOYg9e9ojEzjHeKzf2/gInl9W/AkscwqQEoE6J5s/BMpemh2dcOT95
JB543IHlk5SybI7hEt2hkhsRJCKkjwMwcJBRXR88Tcuir/SKXDQWV5xsF95nB8Qvu3cKP/JlDpQQ
M7hYWJgnqK4WyobUh0VTSQEKPeRhJ9MJf0qH+jRiXgj96BECeWUEVrIoXoqjvmuXVu26lDDVSHqu
VzmQ1Xc1n0+dbDpKZ9izJTp1bmysKHHDNXTQd/UXom6qBHB8JeBcNrnMPy774/BnQ7+I4IB7NJVV
xeHjrbqDxX7pjqErBasT2vpGeeWD2/EEUs+lfh4jqyaTwVI67ytLRPd6SQX39rGYtnNxKiqatkvY
t9qEU9XDZKt54sZz7qhoJKTbSf1Pke3ii56r7xd3uOpyDH5uSCMTwStApN9CsHrOnnqQvvBTBUbO
hXorKExlss2L4uu1eSzLWMmCjsKrFRUOxknHYg0K4VmoeIbIqrldSaJuMRRSbZFI01gOCKFnE4iC
nZZ2HYIYAhPtW2w6Hom3sdzKI7bTYdzuB+9XsHoXV7+CCjVzo5ZT0aNxDnfwiaw8gv16pwWmjRju
5w6vwMxyB1fyKPczg+uzn0V09shaJ6EUymNbQGev2s6BwN3rZC0qX4mjUughVqKlJaPByWtf2cmj
/iBtO8/E1ipAqaSvIVrYGGw6kOckck/rwUDvbSBg2rx2FOtNedFbNSk3iClNQ84lnPvXdhJhJSA7
Lbxsk1WBxIH/7eGalP9b58HSJANaNftha8uOdhiw1PUkOI/ejGSwq23pOL4k3G1EVscCUfvjmUl/
2HBtCnOF4aRY+uwA4obyXuwnuE9QKbtjIL+1Ab9ty8JluRJLfWAz18p5kSC289Jn2cvd6o5MyBU/
FowcfjWQjIru9L0/trvsNLyl/PFjhjO8+gHU40lNsyErErTDCK7T8EXdKb6xX7eJJ2BzMalsabe4
solpeJsHu8G0JYOwScIXY5uAfkiV9TiFWQM6We0k/iRgLSai3hl1QPLQ/1s4bp/ZvUXOTziswC+l
q7RvLLVYjmRwk9Zhv1/BAeum4fwA4PY3S662OWhBR81y5Qj8vWVRbDIze78deIiRUOFUMkG3bFpo
UwCDh/oBiZhOXaYW+AEdNl3ae2lSD9aKbSaptMXsGeDknGyJFQ0uBVI+WmyNVS5lCKyq16UCC7t8
lyjpZu540yTEOm6djHLDVYZXS6RmqGcax7kHVnrK4wPiSaDsczEjQEQIOIqqpcGKGUt5iTi3xfw8
4ALD6pOhoqhFTOUiUodFmOlJH6FpKSqgPT6M/bchx1apjik9bWc1JuelwpAHNG2EakVTgL9+zgUv
5Mk6yrE98FLcscLCQdhPNpr+31YM5dtF3H0yw9nt8oyT07Ga71dSKYOX+zAFICysLt/m9xhEmn3R
ae4UgHx4JaaiLOBWfj5j0jjJCQD5eEfcNgJWyEZPGKwaeC+JGp7g19esxuk0TYvenocFyY5kV4HF
Gj1woCcFhR9HW15UYeiOLJE6pUbqeNhdupZYjoUwJgUuWk6+AQ3HjlFX4xyK9S0vRVCmDYKHRM7m
GBhCO7PwytEuZqSXO1JNx6ry3Np1GQyxN76OidPc8x8OvCNSlq4Ic5jHI44oypVvWXfqKHG0lSeB
MvGxXHS09HHCQV6xf51Yn7oGmPm375G1l3P1qSgzj025zocG5yDhiCxoRB7e7jNGqAq7Mrxy86vU
RR6x1R7DiTuyw2eclmBEQjZxfg37yKaCCTlDxrOM0puuLep6FbApk4HuPEkLZ543t8/LNgb5QwSl
N6BxH5Z0gc8h6ASEW41ksPChwNLH8KUrPt6WxzsRpSZ5b+Zti3lDt1bmH5ViPGkJb3uCFdbxCT+O
RClKOINOAqyzGHJ5AukfGhCFU771C1aEAX3idrvbJ2JFdZg2pnsVoPGSN8+1cYOxboTdhS0qIb8m
OwmKHslO8x3vdc408gtRlOsEFUovplaP1+mi2Yn6BEYb28xfkyl9VCbFHeaR51YYdRUZXLEmVi0x
p4ly8/XhNCEswFIPX1lL6Z0yWYGIlSlX7KbYTgoMD0165shGdCgMfWdElcUJFqxa95V86nJjEVgP
S2YRX53kO8EECMOAgQ7VVgqvr/bdQcNbg5cYkj9KJRNXQqlrlkuUuucGQqUOuMa66K3ZsZVEjj9j
vGhk5GLgOwHkEiFSvL7aTKhrS2qVFu9Xsuw3ghbEACEId/+LqPsfp7mQQ5TqIsqrbbKKGFoH/BoA
2MlmT7TsULbvbQJ3hAqKgSYWz6swzfxCJvWKmpOmUpYSZ0sBWlGeSIsi8iy0CdK7eFMHJRdfiZlV
fNymTrcJKq2NG4VI7LymDDQ7s7s9gewYgvUAjXEAulDdG6hOrh7KdE88lWEf2BBV8GqDPPZcLr24
5BWYK5j9lVvXTBZjM41RuYmLKdtyfA3THAHR9Y8Y6ltKkRCCcE1r3SLEVFc7CCc9VvxmSO/KpfTN
KnYFLd+3IIAa0FfjCGcpEhh6QDOly3g+0MW4UtGXPl1XokgoPbwWWMdFEf8gBPglQeTzNgmZoUnG
DJ2oE9ptkaa06uo8UhViIDMQQ1UvJeC1mKWKvpOVXH4NmWX1l+KouzWlZK5FxYAf73MH5/fL/jB0
Ms80mLdIQBeAyUvQ36iYrk1RVGUhzHH0++10rI7V6LU/yXbYslk1R3+UOErDPteHQCrCl+0iGVaM
BfIO1AHdW2Y9mlXj3NYN4hFpH4PSOzqEClofEr3HjmpmboghBigarT4YBpoe8fpimJmPCU1eQZz8
3luyKL9ZN3GT6BPUUA3CHVkV6QEDrfv5A786wkwlEPywmWJImK2kE3e1MUtlJqPmZKIwHuzUFe5I
H0fxdMnhyzujI9NnwxCnghsEZvMf4bYz5mECLAa6rMmjYGI9ZAntWlM9vYzs1PJG8wVwAY6ho8Wz
/CywvRXWqQ1SO3tF9Q2sw3bbNvYKElT0ihx52CtC7w71l6mMHucI3Rld2SfZ6Bfaj6oTN4oieEYa
8fwEyeFuHYKK2UIm6bFOLq1Fmzh2pD3Y1vsdgYSSbfltTDnyWHH08s6oaK2FctoZmUbWAcwdAUzB
osidvOHxW/0vuoDGHhi74QANEgIuXLyVT3UxTkhdycugfx5PIHNHg3hyo9TmY5SwrBZ1ItUCgS7e
dSJltUkurpMaAZoFAUUu7KIQKn+tusztIlC+ccyXmcOCRhe1AAAFwtdSZ0Oe0o1VjTf5P1XldVOC
Zpb4JN49slwFtrxwMvTpDITK62scEq3PdBOcwIUlYF0jb8HJ1KraccWSrquF4fp22zWxOlpYff8Q
SBzyxXdbrFoxoglJ87IrDygx3pE63+zYod++Kg7I9LjgdiyNRDUFzQ8LyItwHdcS8zauZXlB/kjm
n6RNFvxaNeZmdsyrvJBDXWXWg07Q6HAy8nabVruxHJJHtt6YYynKm3yUM4CJpmxX3sOU1WHH8Alq
J8hcMYJCK8wyJmMxLxNRGLAJHbJdi+VOyStOvLo/qyBPCCARecmbDhMT15cZNUkrti0ZmhRAIh0b
WWkXETaqEuVUF+LPiaAQWWq4Scr2JEimq4sA4k1aN4R3HNv1kAgYXerQlVHAiXBbtVg2evnTqEjU
d+aU9gVKgnm42GFnOVWdYlSx5Fkny6FeyqEyk7SoNLEecQXyw+QZPvhdkm+k70Kmi2bjEFUcj8py
dYpuIQady8SqSHlw1awHrSSIRWqA9TFCuelpq41RZ5cApcU8D87QY2xzgfMaUwoAEhIpPY5NaWq7
sEDPpTUBjYi3gxMWhvJZ60tzrwpGfrr93VjnAyoqqpAEogLgV7S7q8U6xVgMaaKFQewomyjaEp8g
+5Uv1jve44DlXq/k0feZF7Ke5h1CRwutVGvs/BXGGNRy95h1/T1hdT1lEZnAtUY7LlWQC1fG4fah
GZd89RsoO+osM4qsHmfOAK2rl9tFuNcHtFdA/H5bEOspdiWJMotQEYpyHSAJbDIH8WeykplejKip
37PNusnfqgMmCxNP/orBfbt84QJEEodO5R9X8ilzaS11UvoVSZS4kxIbHVIMTPyaGVAP6KFx+aRY
D5UrgSQeXEQYIVfidSAHJlP5zYP5Y2pAatjbhBBPxbNlx+sCMwLMpUD6DWFq1VwZCQSqwXhAfStI
tkKQc3tzDP92JYaKY5kg6a2YI5GzpFdMg/YmdhoKmedsOJ+LXqcstLSyogaHCY9Y1yHshaqbfpEC
AnyV+d2eu47NFggqCrK9aehn/b34XOOgp7K5QiAG3xCgtQ144hyw8hIOynt+S5n5sTRL09HXwZOP
RvefLHjvXKhQtNMVoOKM+0htHHnEYNQYnxpzuQcH8GteJBwzZIjVJOSpgHUCazGGw66VMurDcFF+
9ZOTjQSeexKf+f1bho5oaFsDlwODV4pKL+MuU4xpkAHVzySs7uMx3KEPcMyV6OG2U2F4Lwy2KRjP
R+kBc6/km158M2yjjqJUYqQcnHF+NXf3Y9M+5WCcGPLOvy2KlXHg9YVaLpk7xS4f5T9EJVdDNZ1J
8Uo3AcilbMx70o5WgkG2CcAloB8B3td03CVq1hDAlWjqo406mFhbInr2h1cy3RHhgeaQLnz1HDn5
rgwqLz/y9mFJuKMc5qVUel5fl9K+6Q0kcwuazkO1OiX4uDnqyJNB+RLMrHRZNEJPhA7vJrG1TZOD
msSKO1fHoNIIQRD1IiKX96uV0QSSharfmXar8PXKjb4XGAfSUyCtjT5cTSV+5d0k67Fx9RsoPQUj
FtY7ivMHBPQPCHzOHzAKZtStAMEYP+he+sKVyrD1K6lUPhOvYWvGMaSes3EQoyhnevsg3Oa+4CmB
mfvkpUP2DsO7/7d0KruRCqsJBWMk0q0TaZmVmGBRNuNXMuRrBGQ2CPMbhz6YRJsb7Ikx3tJdKq0p
liKfByIcRY8ZstN7yUayUWIoSgnUwQGocOsstoOVMq5s8jH/lI3OOSmIYg2ROviQh+HQxAPKHBgv
S9VDjDJ38YPABpbNXeRgw/iZ45oYLwF86A+J1GnbxiA8Xz1ph6AGseyBJvq1x9y/2h5lAHxXXzny
eCekUjmhaDJk0DghqXkI2aHD3c5vBNXfio+EarHgvdZ5EinnmwhFmMYdJJJuRZwfar/ByGcCiYt4
R9iTuRIZEezqTimfGwOlYgJUBrnT81ecguiBoKaP3iieenzF3EEocDg3y/mSdAoXJzpwM1tIJRUX
3GztQ2cJa2be3JGpaeM7RyDTAaN3iPkjEkXpN0+aF5UhtB0ROLrni408cIqcrxYHJeqzvv8/ZVIG
Mpb90svyWebslhHUtQgwW3bmCdSkI/mcPMhtVqJgXRyTspAcYPtDN6H5W4sZKDYy690s1vtmlXeJ
sXC5eZjaquukjoWdf+mMCHORlihq3OlZh8hJdEc09qTRJTwaQNyHRUJ33Oo/2ceFRMrVA8B8aRT5
7GxFZzH2xOfMbwl8zu8LlR85H5F3Ruoj5tmYDkl3lnjWVCIxeyH2kakH8gm5Xo4nkfqGoC8wxA4w
s6Bb/a2q+YlMA/72AYlb8Pwc0xovbpXyc6ADLpIhPpezJg+KOgXjW28vvhEfSc7Au1PW1CWeAx96
Q3m5qEkxjij/1ptG2WF8+fwVF19KcVAjgAIDKi2IQX88ADMAoxi8UMLwB4aI7how2hRsyYjUJet1
aUY5dqtc0cr3kvgqaT/X9L5JQnfuEi/Tj1qr2Wt6l9co0Kan1XpqLJ03O8FIXK5+BHXvXdcZKXZg
if2ED+UBJVPhQBwi4ZLAQsm6R93OScxN5MilDXQul6PbvEugvoOQGAVWHhsS36yT5K/PpE5B5l+q
reYMgPDhSWQKRLjRDADtAsCaEtitodanNZpX+jJnQQMgo40ZaRJHnxlOEO1ZPDYNmWCO0bSOZaTU
wjijfidmRr5pi1IKlMgMHSsFyE7X1+I95x4Z9nMlkPIRWH5U6jJJScWbsFYWChCsE1BJSh6YXQDD
5XHkkb9HZV5X8ijlXaZZx+ZJhiqvui8WRwe7AnnEz4OfSW5pknzTFW3+lLZMvs8fgiVgJQOy28Iz
lFLYxDLrOLfOKR/B7828Kdqp78AqEAw/lJ/SFpSdqMCPsa1JL5Hsq2gWEsgP8ImJ/Z1aYxlCtFXl
1CjbGfsfoKbjXA3rZrCkjAFHFHCBNkfdTKSFUv8/zH3ZcuRGku2vtOn5QoN9GZueh8CSe3Ini/UC
Y7NY2CMC+/L19wQl9WQi8xKS5uWa2lomI6scsXl4uB8/px3kEhjjjBjyO/q0yBT9XJj/Kx7a0lC/
Af2Whq7JOcvvyCQtVjKstwgmVHktCLPBLufTHM4q/TMNXuJ9OJ/4E4vzeKkMrbjMEW5jhzWbKP8U
VJa/xWvFwLNmKTq7dkoBwUUmGuUwCNOJ7X5yrfNKjyKtMqETPfSZO0GV4Jg6PFyoZF9zfoaF84nu
fCEFN7OCChntHQ2XgM0hgzJ9mwoZbU2Tn/GbfmpsEus9ifjf4VS3YEyB91EMU51LQbZcC+s2//R5
nSdSQ0JSxgyABNos7BJxGOZrdmppthfBimNCJhoADvupH11GdxQc7giQXBNoY18xPemjBeQ2RY5j
kYnp2jkAfZk4BkLSbq5MYhW9qWoTbNP0CfwO76zQ0Kdfrr4e4lUrOABgpQU+AE+v843C+hbE6RLc
uYIaNxx5MCnrrh8XzvS1zIaFPfJvM+I4nuxHWwV/sWIgIKorvMNkutJtV+YjhMUnv34W3HPlIVux
Pchz7pSRiGxwIfSIls7FtdTY2YeIg3PyIYXVasqE7I2Xa24MPZTBq3TXREAo3hF2uBXUe4o7vcmL
ZeNrSMAz02IpTkyzkvWJnSBeQd7Wb/XXyPaE1xGgMg29idYubYK/BWs+szrbwkVjVYK0DttIiaHE
iOpM9fa/20KzGyWCDsDQUFgwpb3Sq5sp1Q4OC742cq1EcTaOWdyBN0Od2NCnB1h5CkSOJgUJiL7J
kZ+h0Dxc0jy5evJF0R2tJiJrO9uwbZk2Cf5BVngs1aB1qsxPOp6sK63rNlOixJvKTEf360Fe89o4
6sBnWKKhYd6SDHkaWQpl3M1RFOQ5yPxrtl6wsGBiruUWNyxGoINxoakCd38lVXs2tpBzLCQIEUum
7maTU3hTnTcrS1X3aQ7gThS2t4k+vITDpIPfuY1v2hS0d6lme2pOW19vm2MX2tpGAgGQ30xKRqQ4
6kjNy9QtywlsfJoZBjpq7iMZciMiQKcl+yGbdoXRAffDSsXTQqdYTab1VMYVYEDTqBOqWJ5VTTXh
0tTvQFnceszSkw8pqky/LmXnR6vInj040sLFdjFLBqocosUJkHWk0eezNJXoye8TjXsU3ax59dBF
lbewEDjsZzfLzMIsmzyZdWJGOSwo5fSTs8ytnej9f2di5tqVPNTa0YKJuOQEFSoyKvdfW7h0abNR
zE5J1RoGOq1Vjv4zvlH2LVr2bbqHksoYyF7qg+l56tFNSRbMii//avLE8p14UoVCZj4ZMLLeVQL5
UA6kcA1fDlQPZLRRsHRpXNyRs1HOHHdn5EzuaoyS8e4nIoLbQYfDkdC+vjAuMV1n49LRl/8/538O
u4nSKi/VLMfh/G48cIQawxr91Y0h8qOBvO6J8WPB4sXQZhZne6TIgf03hMcR6VFRrqmqVaW9OT7q
VB6Uc8BNTDc8Wwzyr7lzEI8j7wwpCkEHO3PnaT/xWG7RFIJKEQwXfh6wg+Q2REAT82xZhfDK3Aqw
j4ikbMHYPLsHK1NNaoj98M/bV8G7J9sWhwL5fUFTD36UJWzTldgY9gwFuiXg00QofL5HJ1vhVcdG
DlBftUEtAaC+evP3QH2ndualr97WASQKPydyBLSGBsOLjVBGMHWky2KOF45Rd2xHA/TX0uACQdVx
Pqp8oKNalgZ6eTAyQ18NkHta2JJX3klnJmaHG+JYamY7+OsbgEhA0mNv6Dp9Hj2GnPJiJ92FJ5mN
Z3a066rJe1X/3BWyi+5OtziYntgTzUpCJmdhaFesOTp6dYVU+CdrzvnsZc1QDD2KwJ+PTnYvpCM7
N9uU2BfSMkv8lbVyQIQFwRywAQkg1Lk1S8Vb3q4AJKNNLhEWJWZIHDBP34NCqCWs4BHgXvGQkj7s
239V5mDejaAQekXqUt5n/ZQ/dOGQvTVRaLwuTMTFpwmPatvAwiG1Y2jG7PYDJFmbrN8cODRyEyJ0
i3SC+r5olYaEkHO75MOVi/M4MznzdFM50G4y4MTFeYxSF0zb0M3DSWl8Z5u8lw/T4TfbFJQH5RLB
1kXbA6zjf+B1AdMbuK9mayH3rIrYEIobS3ZB4LN2AG5sN8ssA5eOdWZpFo07tBiAOnM4wKLpLVMP
3aNgcrXgENr6Tn5c1rC+xIbNLM5ceaeUgN62GJt412j7YmsiKoe69JreLT3Ir+0bA8TEKACh513+
TG6dXPzQkqBOZcGUSt8j40PrH7/emFf/fjyC8RRWQZZnztwBVVnJJdPknjwBT1frd+Dn+8vQPTFd
QCRCYArCg5DMOz+WMrdtWowW3OdvVy5hUL0B1krbDqvixl6IZC8u+Jm12bbvQrPRmIERRQ3zId3l
J1ZGbP3p63kT2/cscJlZmV0LPBxNM1ExJmg0OU8hY/3a6OuNGTL1pa67csmRXrnMHahQoGoN92Gq
82uoBF6n7lRQfTkPoucTdJeb98Ft3oTvWG5quJa9ODMnts3JtgtHriRj8+m3p0D1eVBx6tLb2I1l
9Hvrr9wXRHl66dOMZPVLbN2O678O+oKaDyi5NKA+dRkk1rOAYlQRT6FWh7abyEcjDIQ/oBbW9itQ
v9Yd0fyRcOYu9X1f4nnAsAaaN1whMhJRCGjOhx7ldRV1liV6BqwcdY3YbR6AfARQQoAEjlGIplTR
yxQuck1c7lxYBPUZeObRk2PMAxsVyfjKymFZvWt92WfbyhaQiOO0haQh1NiITCKvt8jXO/mK/zw3
OzueQG6pYwhQOtK0A3pTnwuw+a6atQW+IdPwcYX+DcomzPHpSGdntNWzUQkHmBxVwEnrI0Rkl0a1
NJmzAxqmSWn2IcpU0fPofgpHez263JF6UoNmZYB3CLWGpc1z6U3PxzU7NkmD80szjEuzCpLnNWma
xRa7JRuz/dmjnb7WWtgQCnrdhsefuFX+HBKVJIHtJ4uvwcUdMrvL21xmYH9Abl1aizfTBKnxT/+9
gmz0YbngdpGJEoS+OH4gekDJTfn8nBPn49hFGtUxZCTTtAgQxQRjRQcycX0Ty+NrrGBuvz4CnzX/
mTc/szhbNxqyaJALmXtm7rW+sxaans6OPyCFACj9wbwVnTUSOjR2+bZE+hsaF6jxLkVsV+6Us6+Y
rSwU6EbIDXTIkLTKeyQnrhNDH640uW9ESxDeJVuzJTVHfbAkBXNcdw0pR22dsW+J8ZEoSw+Oq4sJ
fhQVnYbiFTWLlXgIjHycpphaupON1OPZW6EflaJ342yJ7+WyxUXsHJDgmgZwuxZSiue+Wyqtpq1b
3JJ0r6CNuACQTWibN4vUVldHdWJoNn3cGif7U68hHC35qY6McmMUdbjnmh6uItO237RKXYoFL12a
GB06viBjhnLQXJ+tzJOOcqPnHq+AslCmtdGYh36IFyr810/DiZ3ZaVB7lueROnAv/O7cGEEeRPf1
EchZzzh2aMwOoU4tyOgakLWlE0nvw5dx/ZeL7p+6YuCPBUc0CE/nyYshpHKU2HgTJwmqxN23KlmS
3RYb7+LMo3vuDwuzZ4PFCwe0DJjNOrJs8IQU8UFuORRWm/g9UcyS1GzqXlItLv2vvc2VdxnS7CCi
RMbbADBwtncSavAuHbFJh4AdRUd2G1A0Py7tliuBDLYLOntlxwDL9UWDoEHpNMURMhcGYc/mVgVV
j6ggCGxn9SZ8WOYtR47X9qggn1Dx1EWH5zyhB0kNKisVwx7ViyfBY+h2JsRqnLbIF5z2NQ8Gp4Ju
AANMF+AROD/rfV8PYLmoSy83hoMmo73WHO5rKgUOdTZfr9i1064pSAA5Yjci+XRuqsALt8laDh9m
daSxnVVlZV6KliBdKlZxyRZeMNfel8gSwIMhawJ1JWPmM0stMsYITXForxDxJxQ7Uff5c70Ai7Zm
QfYUtxLNJNjSIs/cFn64kZ45NP2AA6lWymJYJiK7+ak7Gdp8KjM20EIKVYYsaOsL3Am25A0UC1eq
VzwshWOXTWPwIshFys7n++ECupONSWWNmcQAL4/ue4g2yzeCh1Q8mvrF6/tabQDWLNSUZVlT0clx
vk1Q6VTBcwRrYaO61t6+U13UzkFlI2+mMQKqRAY8bOl+vbaAglJcA5uNIGafZ5amIqkGbmJzitJA
ERFlnRwq3yYOGi7Xi+jiy+hTObMm1vckNqsAG8/qENaAEFihdOZLIDsDzmslXoR2UFLSIp5Yf33+
rt3rqEqhjQSPaSQq5gS+cmhOFU0VhlRWceRBuLEODhwYd5eSB9fWENVP8AuiLQbiR/M1BH7IdBI5
w63gd/t0I5QfJ6Su9AfnzgyAkllk773iMIFMAuTLxP/p5rxLBngWx2jaELneKT8igDpWUnxgtf30
9RReWzcNIYOCbiYwvc6BK1pqtDYzsG7c6lf1cJuOrfe1hWuHDW91WTRpgiIDXBnnW8NJEmRfM/T3
6CtzJILdFS/md2jr7VPIJy1ySlxkRJCBEVUGCLqKW2DOLjpNrEAiDulNaT0FBvjJC9eZiFD+VXwZ
t+kSDdbV8Z0anHlKI2ZTE8e4t9M62XDONFKP2W3LFDTa8mOWDa88B+TVsH3LKNea04xu2dKF4OzK
W+w8mTYLztgY0RDd8SKr2wLNZq3BGf4UBqLxPwnYzWIUccVhA37ugPoSsQRO3+wuMsauROoODjt7
1rcWDoNgru0ZWmNEQ9XfyPkgUNFAHuOYGlTb596sGVVl6k1LeGwBKU1QUd0BqgedO1cUBIdou5gq
uDyB5yZnLq1VmawC1YVmI30ofVzMZk9CMxu3eQlMF/n6lFxGLTCm64KeRHgXY2aMm0ZlS7INkuPx
IQYVXtdaa6Y+Z5V1/7WhK9sVlnD5IfWKoiPMnR/HhkYmkI9wLChy/NajKYC5SF+FRKD9lvScLx2M
MGc5gCcbollhtk/SPiuGLsXlVygR2lzCu9JIFiCrV+fuxMTsAA6VKuOFLEaU6m6hV8FoO6St7LWj
/I0sC4aDrkUNeNHPR8L57MXjoNFRwY0jbtVwm+0Eyth8hD41GFGkDVuOVS6qgEjAn1qcTWDbOkXE
Gxy06V1GXIQW4Q+wE+zjdfexeKgvizPntmYzWSuhXDoDbAm0frKjQbOWDu1GXi/ep2I/n8d7Z5bm
bDxWmrSdLeK97FmEsrVbfjTrHsGl9vE3MKBiCi1AM0WBDcnh2ZYvO8Tkha4zT+U/Igtwt2SpVnvV
V4AdV9CFaQDLzO44LrVaUmcGLNT7JH/n6Sak3xYOrljoiyk7sTHz8FFkKxPjsDFA6xrMoxzxP3QR
B8gQc7/35H13GCKAPqTHJCY085Z2xyVgWpSC0Nks2BHx6rFngzT7utKcPAL6wzcPdN/sEc2uy7sJ
UZ55ox20Y/LUNCTC9my9Tw0FPJ8hvyrv0gNbJz+XdFeuzfnp58zmI00qrpYSPMuYvQxNHjRVQlJD
cxem/Zp3QYkKYkqi4qDbs3zAOFTWkIhRiy421VfW6aZBotO5z1zne3KL+25FUbHdLJi9fFtisk/M
zo59VgJepwqzgohgeMiDOAa2J0E7UrjvA/FWSb9bt/Sw1D9zbZehzGCD/AuQaQz43MFNY2+KDc48
JZFL4M4iqBo0xJG3aiaTVgUeBcLbC5ffJVOr2FmIIQQ9HFow51GolLdGQnXcfr2bPha7EeUV0X6V
ZERLyCj506N463bEODQ+HZ6UAwAQbhn8mRLXlUgfXfbA/CFQFXXP+S6X7LYcxkpsq4qoW9kHqgou
HrryjZ/dDiuGs3VYDG+u7eVTo7NZL+vGkacQsYZYbdkRNfnkkLiUKC7OO3BBRIUAil0tbO7L5iVM
PGDdqCkJRlBzvrm7xByrtsUuazz63nkirbBBbu+23BnEXFmBJpNOcZNVNOxslYwkXoYjXbsJTj9h
ttEpazrTqPEJdB+thSCKtjpOvr5zEW0tDPfaUTZBz2mbqniMz4OsmCYasyeYiuRXpb6LY4eo0VGj
C0XZa0dIkENAeA0EB2AdOD9Ctm1WMPT53k/W+RCmHtO0TSgP77TK3kY1f3OGNvIXHIa4m+fXw6lV
scVOXuCjXsR8RJ3Zc2ToT4ax+VxTFrlA9Zakze1jZ6ZHw2h/lFGBDqkiM70YaU7SSdUr2C7xOE8s
yI5pcUYiq0nBWd4XXp9KisunYTHdI66Krz52diOHusUbKj4W3fs+fW1X7Mm4L0FKJEOwjuQfSyt/
1cOczs7Mi8tgCh8kkfHRV8URUu/ooGeo4eQPzn0dlJvKHz3tE+onGt1t/PMpFVZDkMMzvK9X6upZ
P9kesw1fQJTGCTk+RTGeWfcK3n6QHSx41Et0/+fB/p89eBHJoX8gFhMsb7uNuU1Gt31qkCrchQB1
gbDttrlTbF8GOOZlCeJz/ZT92/Q8tMtyU+7tBOOTNepF8UjGDNnRBIVqaf31TF53X5CnQV5ZFuBJ
4VtO9jzT6jqRKQ601hKRdqrdbFfd5l6x6l+b1O1vB7feR64OYmOoz4c+GDeWCK+urubJJ4idfvIJ
IO/JIyvBJzjGfduv2+QpGp4Xhnn1tJzYmDmUTM/sgpewUft840BXlaCrcyU9wV7ocT+5pbvG19xq
Cxrgz+d3iDRjaiw8s4SVizOrI4WJaxouVJvhAUatDTXwM8DBmA0CA0aGabE75uplcGJjtqBVOVSy
yRAIiCCrHgh9aF5GUPorIPZyjkJ/NLvLVuAmhSRQgYfC8FhO3t+hgRLH5+Q7ZqsqlyjSRwbuY9EM
/inNo9zHgSBLMNwkDFTgyJYCvuvTixSjjkSH6HQ630g6t+wpGXFia38EymP87jAi0LL1t5BI29Am
xc1SHvzqlYH76Q+TM08kjyPY6kOc1FLONKJK1p4pzls4KWRg/JXZ2i7KLD8Pi2nJPV31EchqKjKS
dAbqsueDnbJWj40Wb5l2WxxBd6jsHFcaSPcCButtuZe9AnSVrUwY978+S9fCavPE8OzisUpL6xHr
46HW2qBPe+/iwOCIcU1EnvGCe7rqGgwZwCzAHbULDdYisuIBRSfkdOpHPYfsQHNv2UuMgktGZr7B
SaaktycYUfgNjV7NbkW1h6/n7NpiieytwNAK0OZsZ0Zh1oV8xPOZd9qHbNKY9Lqz7hpr3fRy7X1t
7EoiE5aEsAZkdSwgvWY3l0mrXlNNJqNBziK8N29DI/2Iu+hVyu2ETHF5GCznRQNHi83AY8/Ct6TF
K0UJlQW3ezVTdvIlc7xJW03Q9ImwV4T0QOZHGbHKleWGNyLj2IbeuBSlXFvLU4OztSzVJDZZj4nW
QT0jPao6tKMWO1XEoZ65cbClAUYDlQNwq1+0VtX9ZBd0EK6t2jsqki+ACgkZucmNXHsNdiPNzVHQ
EIqLvyNZ/uN9+M/og93+Zqb+7//Cf78zPlZJhBjy/D//+4Z/wGtXHx/N4Y3/l/ij//7V2W8ekveK
1exnM/+tsz+Ev/93+95b83b2Hz5FY9p4135U4/0HGmGbTwP4UvGbf/aH//j4/FseR/7xz1/eWYuW
MPxtUcLoL7//aPPjn7/gCXWyz8Xf//sPj28F/tzLR938g7zR7OLPfLzVzT9/0YxfUdJFbRy9n8DF
Awjyyz96/Bn8RP8V72JAnlQbZXMdPLS//IOyqonxI/VXQUz7qdkJxk3NwI9q1n7+SPkVCugo8QtU
CBivga39Y+xnq/Q/q/YP2ha3LKFN/c9f0KtxvmkgrvPpxQC5MMFYD4bPc39tZp3G4wQs1g0LpX8x
amrf5CGG72T5tJvaOGQbJ9OmW1nu6FauhuRF7QtIqQwpYnnJVleWU4cpoPaDhs7WttiyGnnUvcqt
9hCWvfkYjky5URuFvuQ1zRwwCoMdiRhdk0GrhY6d5jpdFb90agkNViS1iUZZT5ypfyg1/ErcWvc6
MLae1kmtm2jVN7PoCkJRbAGKyXo1Y2uPd+amL/tV2jVbSG/cDX1ybFvlu94bHxCCeqsqumVq6ye5
vYvH9BA14AFg7b0R5ncT7x+rPvoJKgaSTsYKNP1E5sm+VdV1DlHaqcufLJU+MhmgyC68UamFgl3m
11wDQWcC1QnnYDLlGzWSbedohyy2j+jI74nJpO8A9VCSJOM3xZienLGCrK6Rfm+G8t5oihfTnvZx
Zu3Alveasemlr/MNiAFWPO13vRQGKCZsZa7c2mG9SvPRJDSKLEIp5WhgjB4jqf3ohm4VOZlFChY+
pbr1A6qot+h43JaTjrw/HZ+U0X4KGzuIFGk3VVJCVGQGSCPnpWdZNJCUwXPUlOQNGwN9qrdqGrtS
bK14lN61keFLSf3RRf0btQCQq+tAop2fxpk/DNK244wgnnJzNfKKWgERSf9W54ZOElvyulF6sM3u
Nbfrjc55SdIkWsl9vVZTNYByx4PRgwFZyqWgkqYgp9K/EvRToigq3eahupKLdGMxvqYxu61VZw3F
8zuaDDuLNgemG9/CJP8OObGNythh7KZtODaviR7vaiMJJj1+qFUo3Mo0e5Na5a2Kkj0t6m9JLimb
TnKg4mmDy1HJId9nD8oWEfhzpwCkzm0AYpMofUtk/RvIglfA7q7tQnmoafvDDI3bqHU2E0SOiEqT
j4gpd5Bb2erZpBI26g94tHw0NdtSM8Mq00dcritkj2+siqOJNzIQ6plTTCyppqQyo2fDpkFt8X1m
8HfNklKXMr4CK9RDacebMTV01ymjH00T36S1cU/rfqP3TeDkFMMtNtVAv9XycDc1PXfzMn+SdLSn
Zv0bWrB1Enf0G2QD13JjP5oaWKejOl/1g/wclt0Rl8gLKrrvuTJ2pM8msKkw9Q2tokeKZDRJqFoH
YOmzCS/raOPEaCCX8565YTe+Wkm8T/t4b44cWZbKfGpSxPNWSg23d6SdUoV3LWec8CjcxZOdEyNG
eyTO10OYaseC2esiCwOqoPVp6gKmoqvRYJtOjp55zR4SMPn7HR8RupZN/Mh65Codht3ah1W8UsMC
jEaqA1lLpf3ozWkz5dE+Ne1b2oR4C6axsVaG0rhrQychuCzjlSNFH1Entx9hEd+B10VBh7i17sos
DTLEHoPF35uxHHZtbtYH7GbV09UYtJWmLq0S2VZr0jt1c9eo0nRTpeB2V1C2j5y4WNG+RJ9kh7xh
nlcOyXgxbSMhz5d19LEpar5KR/aU1hH4TorVoJTtLkydMmhbKOtJpeZXsRqTLHJ613Ba07OVOlrp
YfmqDephqlnlsox9D2u1dbW+QNKMa9CDccZDVSnf0UX84sRINtF2Ch+46uzDUa9wukPdtVt7k8bh
ez2Ux05lP/que59a7TGuuh1NexABRNnapvJN2to/e2X8DjRJ+MZYQ92+A2YaOs0PtLJ/sFydXKAm
Ko/hkvKrCvx8g5037ojuBwDUkUdsjYcybMAlWNBwX9YI1xJHvVO0TPXLipfuiEssyFStCcZmQixn
5Mc4S1ZVSl/N3HDHkYdupyYK0dWwJFkJGS9DQ8nSHNAgHfLoJlYHHZQQluw6PD6OfHqmWnZsjXbd
0fwQydEayss/ipDqHl4drtWXu5GGDqbM6ORtH0s2SXjfBVlSDCTmZrGXkPoiUdqu1TLJ1iDhGV3J
yR+0PBqI1pdgsMrr45hy1c3q9rVCsOj3oZ55Rh5W655j2tC5U+31iB4Srav8nJr2trPxB0FWEu2r
Nrmpa2rhmKMN1nVqm/7UJdw4I/yba7T16OZ9rrtpL/eHrpu+6Yg9wRuhg2424mC+rJUjDY1sryi6
ums7FMAnKRqDVBljAnghnjNTW/qs0RmJy+ipLDIJa6EmQRdPQZKn1JNxZxmONHnSVGwLXj/bEIle
y3GpknCinNS6/tPsJjBd2mFH0KPWkRw+wx2n9Gc52hnpJQYsUSbdZRBJ9yXD3qpJnhA7Dis3KxVQ
O6T2D5q3jzWTkUN36uRGdDK5Wto+mcCd7KAy15RYWNm653Y9HFg8FR8D68aXpipNt69LoHWBhVtF
jXzvgHnbhy8uNhEvfow1RfOJ5sQgxzHH1QS6+adJ07FmcSZrA5GHHrrXUt19H6pcuo1L7WUwtd7P
JfjY/1Mw1KulTgMhFXTLpK7ZjDIW3pYag5RSu0H7v5dFek4GPh4GDnKcFsGHjl2oJnT1GQj+pZj4
/xnpnkXHX0bO/z/GxCZSRP/xR9x5ERO/fhQf5zG0+P3f4mFD/9VAxCn4gQFUQLURiaDf4mFd+RV6
DKjLgIRZQ8irIVL+PR4WofHv8a+i/grheLTrIMMAbDmUKf74jD8R/uK3z59M6PcBMkPGFwHCJFTa
z6PfSG2Geho42EDtJDEBm20bCBCUpt1G6whIzXJnjaV0x2V5AmpeATwEIVzBU3OlRr1E0RxlhNV9
nvGWvQxAQbZEHSYzIXwIHWs9sDH+EeWOzW5kmiuZq5WoSq3Rpd1/z2irKBWBVo8z3jgmN79LmpJs
yyyXEq8Fs//gWb0zJm6dFw0laaaZfI0+EEnJ3QJVECWwC7Qw/OtknX6foNP3wMXLeD4hs4eqlJgl
1ctkcHt3Qg/pmgZx0LnGtBk9wbK5BPpetDfLQDApjJQe2UfYgzrGfQ8aUYBsyQghRSLvtM3C8MTn
nz6R58MTT+iTnK6Z8nKIHRPJYz+8g3R0d4swARXYIFz3EB0zVDRFL+Xi5m//32yiPxlXnSCrmmVX
1bJVFVAzDi5Ds3qbPivNHupSC3m3izLI3IrY6Scjk8N2KgzVGlyI4f00bgB/fRG0X8ihBvB/IN4J
+E7yhZ4cP06rEVTD0xNIA5eZ1C9Q6PgSAxkeUYjDq/eCfY01xdCM1ILoDpjbq28QZXrU1qILWXfA
nWqSwS+Ail3cSXOEi6A9QO8eQPZQdwMcaTbNeST3splbrSvo9rW1hHSj6PuKgiU1+XnSDG0tqgZW
OR2Pd1RW502KE42AaAa1ndtE00TwojB/AKwO8dE2y5WNFaZsKamqzR7pYuNYuO1Bq647UP75/PnJ
4jZhUTWprbVujIpPuhGy7uy521fBAJog0wVmAbrnnW9606o8OH7j15tua62QzULLm7RtXLqqd39i
zi/cp+BFA0pXFPhlpDBmyQPEBEUygILFzTdoud/BVaDVYHKre2F3iW1int7CJNggKRK9DTYmfk5X
hOg2LZMexmwkCQs0oqCQVxwbejsZYZBWS4W2i2MLczivIPSCMeyp2dh0J4sAXeDgTrUr4xGyCqiV
FnlXp6u8kTt5yTNd7ioLLEwYHhR7gF2faxOCKUfrhrZpXO2m2w8b5wXEv8BdogF1J6Y0cvkdf1Je
F/zhlQVEYIYcEIrnQFnPSxOONRal1BeNC1jTSoaKTAgmCgGYn57QK+kuWMOtfe59hY472owMUzOw
hHOGgEZT6havzspNIfEkNGuMGgCM0HNAQulA+EDgu6ObdOvA9FLy+XJ+z23PLhoaNloGsr3Knd4F
LA16Et/LrQB6N77KSHMPHHvuaston6t20ZNjohMOvcXzBrXKdqYqBUGZy5Fstlem2wRTAHmgOxzW
LWLkP8p6X0/1J/HF2UUnpvrErPisE4+hxbncyCPM1iMYRqK35Dj61V50cxZHQQXX7fKdcMW97iMy
TjYquFQE6EZ7hZrH+uuPubwRZh8zm3szZZylHT5G9D9JKM5HPuCHvu5NIH5nkF6xvAx9rF9bvXQX
n+Q70PmEeCt228yok7HcluqhcvMkhPxENhnGg6EnKTI+Mc2zt1BKy9IzVKNmQSFB8NxcuJIvYg24
K2R8DYjGovHr4h6M2yyOqpbjxcQTMI/eGYsUI1f21pmFWTRjtWBTs1VYgGjgmxaYbnKXPZUlqBYE
EkD2mjv+fXzRFqrFF/IJINI+MyuO+cnegvS2nWcjzOor/ogULVgwTYlQA76fPQrZT0P3CptYr3+1
ijIzPMcfhIrkIJaC4aFCDlD2Jetbly016120nnxawQXvIClvibb88+FJcSiVqg4rMggIim22sg71
RvSOLzY0XPGHJuJ7Gx1teAqB+eDcElchSF0XYiLvLGLgUs9KMlikAhbrwYTSlQK3P1IyPIF6s97q
x3qBsuXKEUFYgdcU/DEu8nkZrNTU2qkNE/aTeoP0DxlLJ6DgG2DdhtY/JENdOJPzagMCGfgkvPoQ
zAA4DsG48xGXuIPAaQ1PgPz2sdIMohY/61oC+V3nOhZiBrDx9n2E8gAo8l5jfhtbxsKxvIABCuIT
CP2g6KLie1CVOf+GBu1TnJZIw4hAygS2RLSk6bfOAfrcrgyGfeUvHxiwjqIVBxQTBqpygB+cW8S1
G9mx3jWIzUsbGSHIlAp9bKjDlQfhAoXox92Pr93fxctKRXkA0wxMtIzm6IurPVNSy0kKp3CL/Odg
6IGWfE/G+L5yug2yZ4dUB4e4NR2Rcz3w2gjCtFga9tw9fX6B6G8X4Sua1WZ3UArRhjIs5cINK+fO
qSQfyUmAs7S9OdWuou3TagJ3LyWTXvsZi9e6nj9PchmMpuxGrF3J9pI68twliy9S0YQrOnGFQsfs
uR8bLCqAOSpcNtkAusBLTjT4et7nZ2puYrbWJuNDIWkwMUiQsWxSEmWJ35bQrjIjVxlxHaXZ0o6+
NtGnw5p5LFVr2wnurHDb3HM0UL3KH8WAyCpB+0eGzL3mSitBTw8w2tJjSLk2Xmjuot3YQbMeqpnn
e7voOLe4PmGbVRqRIH8ba41blCHJS07UkAVd+83iFZFl7lpVv41aC8QA0UobLVevwWszQm1OUn3V
Woptl75sdk2FmSzVoYrt5zwUP3Ww92v/ehyPw1r36r3yXB3Zo0oEv8pimHu5HHg0oJkJ1H9o/DHm
+96obSlJJgdp9oP0TX2G8K8hucVwSEFGInp6jfx5cFznWV4vpRrmFwpqyALDDXw3XJyDxsXzxZha
xqIQMCvczABZrZJPTdNlM1d8y5mdOXcobahGoxZ2RIpBIhCbWMVBhJ7eMkhulgK5i0vjc1RAMINK
BR2vKireZ/FGXpahiZYShtdvcjSgrAnQIZHgOUVH2r+hDGdIhrMcmLiETmNnYQ/uAX4aURv+PbOH
QjjLBsvkCAAEOZ9o14d+sLvMW3yB5ZxbEs+zk0gq0ahEY8fg/5e081qO2+jW9hWhCjmcApM4JCWR
VPQJSpIt5Jxx9ftpav/bHAxqYPv3wef6ylVc040Oq9d6A1fRvMPB4T7kf4WWmRA3RO7oBBfgvE3Z
X1smuKZRDuINBuxvcQyqlTWGhaGIsP4xh1zbAZRFC/fu9lF4ddOK4b2NszgL7dQZrKZTS286O1+D
59DDteccwSGxMuaz5NttHkfiqLv4djxmRdImHOhQwVyulanV7LkZE670B/MouAbx19+6191uyFgw
yW4bfH71vlFFUK54lgp3Cnzly89omyMIEJugwko429OxnHRMvtkTleCA++7wXlAnlX7TxPgqF2eY
vDB0trqIjcffZehsUqZBbaSAs8b6qjzk8Ce5bx/09x3ipvG9fj/cb1nVvyZpl3N8GXOxao0xbuoU
I2iKqMbX6F30Xf9DfVSP2lfdS7Fer7vD+FwjVZuLQ267Znz9idEIYnPCYDHhsSxn21Rm3cwa0wbe
UH7KZv2+bsE5oUFx3Fi+Yu4ux0kghLEp98Gi5iNfzi2OOo6aIwDtCtG/4RWjar5v7trHbSWBq/It
BR8hAaYLwRxBOV98xwq1k6jDCddt9uZ+fk+Va9y1HwSS/Z1IT63AzU/Fg3EO38XPzUfjrO2Fv2F8
3q7SrE4vsn2cs9xiMHMvR01mnOplC1TBCDJ3jt73VeQW2un23F4lYmK4b4IsToZMjmxb6glS23dN
p7s67e3bEbaGsfh4rZ/HaSkiDFLp6sWTWpdujbrT7Shr48A1FMkqZGVYjoso9tCWKZQHtBeS/jDg
4KfLGxGu1B7EyngbYpFFR7PeDw13vhtUnjAqlxCX6CI4vRiQbQt/ib37Zs1jOCHeRVy2oNLojBmL
qok19fGsxarppg+CEwf37kRx9TO1uZPvyRuyJ4tvdBVskTtOUVmOVUEwjF53ktfs+mIr42f3rIwI
ZUMbyBxwK3UJbvfrUoojIzHdVtemn0HVl7aXFZKZfaABn2Y7rVRD9HHMphzcuXaU/F4NCmt6lhK9
MFJXUaI8PxS+E+f7Zhxn3yvMzP/kxK0f76PJiINdb8fFvRoCGNnpbVs/jFM0vdhWqX2SlVSd9hBi
h/e9GnYmb9ym+wHr15dP5tgbP1OpSp67WNX+LPOH0tTcuI5NevstrC1dqb+H3Wh9TOWun/jNs/VU
as5AASvqw8FViir/YvZt921gNNC5rMwI/8pqc0KtSZd0uBnRYBkRnXzFikqwPJJkt4rbFnk52Z5Z
dOn4JZiyWmrdodb00XB91OujwoNoJaex6+SlNU7HHmCJfM7GzCgf6iya1ecC2475R5+F/nfSpMR4
KqbG+bOV6tI5F0au7fxgRGJYLrvubE+G49+XzEEceakVTonnG8EsfQ+0csIvvp2UoXanpjK0nWJJ
SeqGhZNUYAnLTjb2up7ZMer8hty0n+fBGDF4MMIyA6Q11/OXsW9q/Y8xCqT5E2a6vCDdKU6aeLxP
Gz8UFEM11OoD+g1pH4BBGrrALeJwQKI2jIz+r7aLfMAgiZ01rkpNwmKRy9OgHHOAKfVLPlrtHzlo
5vigKKlTvnPaFBCNm0ly5Wseewn05NmuEB/9pfp+KQce+sdlCRXJjqqGeSizADCDWqkZuv6DLYVo
ysVlHWQvzqTE+jS7vmUVsxy76jz7aK/LkTQZ2LXNU6fqOyUvw/CTNPiZWR3nOGydfhdoGd01tzfa
UWsf0qpI+H9FXvnJz3GQIr30srbVs1MtWbV2lmoBvvMMyUk++XLZAuTDXNWgPpzz8+b0KPV2/VcI
BvB+nMD93gVm0WP+WkJm2lnhIMMLzS3jK8/7Ggt2ZzbLcz5A+T8peRP5XtiPOhghq4nYYE71lDpy
MR80SWvv2lbT0x+FVmc/VTuwK0/XOkArchUMD1HXRV4AzfcRlzUHsprlZNpujPX0a97F49PU0ZMv
hxa9yDi2741SMWrPyFKH/FgO74dIesnLIURvZzLaP1gX5VMaDiQidIlGb8zy9JfQrLoPWxwp61mW
7pNclg7g4My7ovfT58AxMwPgj6RLnpQ7FWifwLbOHaUapMEaSGMzANipVb43vaw+Y0yjKvtJyZQP
0uAg5yyhjvg0hG33cYJX8xImzXxOQmW+U1kOj/pcj9R6uuGd6pvOI5LiAz5FJqWYPAya4xAiN+Am
popHkhIW4XiObWmS93Y9ANXMKWm7uD5ML+aMOMKxHv0MFh9yC4961cvuKDk/LFOqYkQe4haXz8KW
u2/5pDVoycgs0V0TzbLF5lCz0KWTFgKAU9LsvVTxn70a/AtIw8Y35Se01pT4nR9JWnVQutE5VfEc
x0e/nru7LOtsAzMKhW+mh6bT7ZN6bJ2Dbvl2B2gwDX3PmAwMzNKh07CuRahEP5OUheEHbSpNuCaB
af9g0Rc/c6ySvldtUgd3Vi+b81mfhMWwk6rRuzJWsZ5Q7DxVPc5o9Zx2uvUlMsuGp3umAZWf7Uqz
0Eo3NOxpnWZEfiiSBz/9nIKEi58dzsTmk65xDnduFIZW96GO7To7zXEwBD8jZPtAFQw2vgNkMrBT
KObmfuUfRkWazPtA5o2iHaNWcux7ZMsQykfT2yhd4PRhiblT0GhegUOCct/GUqN3u95oGjrppVVt
CCcvaW/ciJAwaDvyLwqUUGguky9yUafKnc524zvZS1Cl1OlUqfv5ICi0Ek/DcDcNnvmn8ILStPvt
5Hr5oHj9BSDL6TM7Jv0wa5GZBfgHNEFNIir4Uf658VL2gwZCoj6lgAeA7A1gNvdbPaJFIvW/YYmK
Lr6F/Mwi60Ti0XGknFw71H5l2vNgbiTz63+fFxKVKhzXltyTVuuwQstJB4MGKHu8qy11o/C3PnOw
BXTyPdhPS1xA0M7JGI+DSOHr8X7eKa7SuonXezp1oHONDlh/QETYu52BLopNvyfu76hLCeEy7aVy
iInqA1wKwj9rXfYoR7tWs5WJrk4hzxOeXQgwoWx/uTZbcy7iCUEyVy5+6RxICefn7bGsRqCABU/u
lZW0SD5nFd+FIGT1l90XaYgZw6bi8uJN93u6QOEolOYQJl++btLUwrgYsS3XfOypDgyP+oefsyd8
r7dqccsi2VUoMdo3xZ2eBDDj4KbQHLlCyXr8QtohFHmau/FTRFvn2+3ZW10Jb4a2eIv0/eSUhoSC
dKVaXqrIexotX/u6fcirceOcWhauXsfGRhK6RhQgQKVcji2d+jIc4l6s9fLO5NkfTOfmaO+KI5zD
6JMC9AT6xKdi2JYVuH40UGsGB4IzpzBQvIKBsPlMJ05ssMRQY9XihELZzq/0je28FoaeDakx8A/n
qnuboj9WKqQE7jTdqdkXWeMaGp9uf7G1aVTeBlk8gIZZyelTEyR8MNBQCvGJCZnMWro3Ue1UfoHX
/aH9CvGS2iwVL9+V4hNexF58Qqeu5njSiZ0Ewy89779WTv6ZL/3OhtQIrPEjedgu74tjpekfJxPZ
7tuDF3//8qV5EX/ZzLUijTUqxm68F+Yx9l1wNz38gxrrxodcNlkpxbMzTOKAC1Pd3wKUib0Xombt
HvbxJxt52+1CpDirLoYHTAmeMQuHdicLdXGW1bklp/KUGjzWCvlAJhadfMcedmZiOO/HItF+GHvV
fAhNt1YL/U9TGrRHw4/iY9P4qSf5Geh3aTplmdIgPDr9vD35Vyct4DxLljkHAVnTk1zkGWoXD2WV
pb4btJE3tD8hmm7sn9UIus05S9sT/MciwmCFRg+/GDEjcjZbhsW5dfNdLSDGgJiNQZHXpG28xO5K
0WyACWugRSnhQ4tFW6Y7D0itITVRWe/Nyv6eBv13Jco2RECu4yI9S0tTQStJWLwsNk6u8MEUiA/k
aJAPTkLcSpx2W/fH1XGO2qH4Pjr2fHTnl5WYoIURk4cVC4jCcgYptaJbnSan3lY3BnR9Uxm4gTAY
2sTiPF/OpAyzprXK0nRFO0f3tF2WoEjEAXQ2D9hjbY3s+uh5hQxSLRNGSwiZLlAAmlUNTlq/xhMc
/NALzvm98DjMj1tCotfLUKAT/w61WIbtjIeqZc2mG2t0c/I7WR7ubm+lZXtKBQCJWCLVWxy3XrmU
l3ehPzWxkXQFaKqDPgBrE9brGSXNXVe4Nd47VP6dcuPwvDrUiEkWS90R/VmbbXYZUykk8TIXgFoQ
4tMcQSyu1bt8tobdfxgdDsU0y1+7istzrGALhIWKAYd8nA+QuYSkNE50Df5RJLXe9MPcKAqurQ5w
w7KF9rIlgIJi7G/zpq4QJka24bbBTj/Lj8GeYoflOcf09A/EdMXD4vKcZibfRBPb8E20Kup1tWmI
Jno3puOlB2kfWujVBB6s1hxX9c0GsXpVZBVf703Mxd2QBWj7dkFlurje7SN6ffvhWPylAAFyvur7
aE/nHnVd6dGiWUxhovsnyPuVjXHxGxapB8AHJQ5Lxq02nyLnh6JtfcbrY/JykItjMlDBpuXJjO3G
XTZ+St6ZTzBFBSBdcYXs1mR42qP1NNYgJGjjbrfhr89P4uuCJGI6ANaWx/QM20g1IHW4ZWxFlAuH
wBsM9UW152+t6Wxsk+vbnmCQqzU0PsUDdrFm07SI5BD0smtoFbKiZvGtk+a7ASLSfnTio+FEx419
ufr93kRcrNusa7Imzw12Cc2pgqrmu99Wa+2eGz3fo/R+DDdibg1S/Pc3W2Xs1FFpTYWztMexsfus
9dlxUh/KjpJmo288MVZPOAO4MMVm0qcr+yNKWuocUbaPR/kcGF9sqzvq2cfbs6iuLlKes3wxah3q
EsgAza3CKdkxeMcMe+P9fND3yR/oP3wY76jM7sqT9c4/tXvflXfpOcCAZfzZ3XesWPVUn6PDVkqz
+lHf/JzFsS5VJaZcHcuIA/dJ97VdWwZb19VWDHE4vfmKvNoiW58Ysv9YvRtfxGle7v0XxTOQUiq9
7svWoK6/JO14IbmDzLaQ8l4MSu27tmnprrpaEurxJ5/kE7pnEJfmHXlCY220Fpf4Te5jDTw7AE78
0xRsMBd70UnbKZta23SdVnlMLMEq/WvO72xK5776Yqe50D28x3Z8405ewgCuAi+2ZN04eqibvTjW
1dpV0RHHceGeJ/HeB9m4S981wBEQTx/dbf/W673JoAUDxjJp3lEnvPyqTiQl/qhJOFgllFXrx6b4
MffvJB+0g6Xsbu+aJa7j90DfBFssIbsux6kXGQ+3Zkj68R56eLpLX8SbaoSSDc/tXXvcKhGuhoUE
AyeDMx3RjEXYdGiirA+Y3/BBP+te/z57EiBK56n6qHHg+e+2kFxrKxcEJRw8AB68ZBZXWBa2dZDM
jHOo/uyBydq4WEbh/vZsiov2MgGh7f93kGUBz+lHJBXMjiaoUe0VuNad9HEwzlH/kEc/acRtrNKN
MS3ltn3J4VUxWaYb1D/n+bGRatcGoXJ7TNd37+WYFl9Ksobe6UvG1Km0CtLeiREXnSu3rcv56EsQ
wW/H2xqUSPLenGl124y5MrDl0+YrLphumb34wbfbMVZeSQwKwWvmXGheL7cYTYmgC0OWX3wXnWbj
TpyciC/A4Cgqbttg3tpmYpauVgaCbHSuKUSh03I5qqTQ2sjnmGObDXvJNXkmqXfa2UfwbjptoXrW
hwfpllcM/X9zWSEPzQY38JaEUDrZx+QUnBOvQ2Qe3Og/KI+sLpC/g72e4W8+WFdVkjHkk+T2efS9
MbL3SRQ/RX7/DRjF7c+2tjS4CGye7GwyYFqXk5g2ZVJ0CV+twwEXubPcOIza+G8L11w5b4MsTn4J
Bb2yK1uCOHXstWXRuXJj7m+P5DpX0UByY8aBry6JprEYiRz7saxoJNSNoSHV1zr5s67G3qy39ilV
wepk8z0qPf2zUzvqj9uxr5MGERuRbcquPMyWnIjS1mZ/aGbHzYz6wKXS1cXGd1o93SF/C6A4pRVE
Ti4/1CyVeFcPrL/+APpp2nfHGDPEvfzSIet9opDMCe+hUHF7YKvL/m0VaRFW0mMVy0kLvPLDb3uT
4Fzu9a8iFfrX2KrXi9MBUcoggZRd4XPbNojDseRCsUCzzpODLfF3s92iwq5trjdRlkktXfgeFAdR
nHK8jwvjeUqKozUMx6Ssn25P31raAbKcK5Iin1CSuvxomZFMjhJTg5uS+QyqNnWTNn0plGJfG+qX
ebY2PtfKOoQnY2GXSUjhNnUZz8njWbWFFJKljcd+sA/9sLHLtiIs3sU98iV+bQ3c+cFwxAdqNzUf
b8/Z0m2NVQB9CuAt+gfkaleYzSBQh3ZoMtP1/4i+571rPzkuotjkiSHgmN30rdo5e+sp+uAXeFYW
B3yzn8K/tmDV1wPlV9gmxFaqSJipLJKbWg/nGHUeIHjzr8r4ZUYbD7jrpXHx95duXabUNKHSVLQL
bdjnxvRgQmFCAidrumOrvtye07XBIK2JCQWSECDFF+mvLcVmiMIQbb2Zq1HnMLSTrQPqOlHDzRig
nTDXQEd8+Y6Z5SSxq6mwXTXFRQGo1kPa7PM7fR8fzF3U7O2X9F7v6JEr++Swafp0vamBowuRCp7C
tNxeq5BvbswaUE7fBrbouFnNnrKG/iv0or2zr/dZ70rTXjvPe4Ey3jpNVuqbIrIGGU4wia7eb7MU
GmOiQujLzfm9EQb3kl7cp3bffih9vfhETsd6Vdtm3wXzsNPHyNlZiWp+yUw7uAc38tftT71SH+T3
8CWwK2AHXdXfbauqNVnybS6K/GMHyLrcJ1A5/om33RLq/LpVDXIHpl1IVy4r43qm2GmsQhYSaAh5
X3m5Cr468ebh14i41au1nn7IDo3iZcOv9DGf/kMfmePi7W8Qa//Nl+9MZOkyeRLj1Q4FxvGWYJLs
kWs7KNM3SqIbZ+wrIvIy77wMuDjUFS2eqlmhwxoVKcCxxM3TGdYaTsEJQLNSclUH1FM5Pc+RBPBV
AXqQ7fDrAt536AsEnNKOVtuPyMoeFOlbnZ70sgMMJd07Vg6xC7ksS/tozvFj0w6fWyQFvTnKzpUe
v7faZmMwawfD28kT2+rN5PUSbufQ3DiF+u+jgSKcn2+8PZYMqN9rhB44+onI0QCauQwx5GWfOWQu
bl4BebLL+4YhVs1Xqh6PAXpTmnUnQcqtkuDJGL8U+s9hRqTbjA5TFsMNTh7wSn2I2u64sU8WNJar
3yWeF2+GXlmAk6WWdaMfK8w8w0NyFOwj/X6L57E6x28mQLsMFGWZbvQdgZK0dqMazd/c390ezOrp
9ybEYg/wQrX0RON8z0x05Cdok8q7WUq+1NyityOJxX21+N9EWiz+fhKviJRTfjTusjZ7L0vSj2bY
YgmuZLvssTdhFuvS1Nsi0nmycrD8ZlAhPqj9EMQf0QdrjX/w5lr5TAgrUYTjehQYq8XIbDP1W9Nm
ZEEve5lfnNqm2yAUX2OgDPMixmJY4eSEdoV8ksBA3Q0IdDhevtPQMmePn6WzLD/YP7ZL/StJPGFp
wuHhAhHmSmJHyhQ8LWfQXaIYLjyHMCBNPNOVjv0RidD97SWyOpFvoi02FpStyKwzrmIpHe/lXt/3
0Dxvh1i7dAWUhx49WS4d7kWiq8hSI2dazAvBM5GcwoUNQDWk/ldbmn9AelsZE/FIqJEgEW/LxR4G
ct0YxsSH05rxu9UkAaUbttrGqFaOpIso4le8OZJAYpa6HSDJhwj8g3EaYdZlH2Ou7s1aofgGi218
EWmx2FHhUqU4zX9f3MoO4OShvu8O0jE7pMctIv/q5MH+olEvgIrL7DNPpbC1JwsMnlbtsbZheWws
ufX1oAnOjMBUUM64nLk6qnunDmkZ1j8RXfWP2R6MticjH7oTKkd27P374qdpMSQsaanNo7qzWBEq
AGQH7UkAUFa8DwPVHWRy3m7LRFJ8iOWHehtmsSSKtO4DB16UC63iINx2Yee7Qzkebi+96+IJ7yws
tMHWIiAEgvFy/vxUGQLSZyqE+p851sH9/GjBPk7zv+wp3qOBQB+03/poK8v9IujiNBwRdQTIEyMW
2yZ7fcDG1KzvVRWZ9Vip9o1jfgliZwd1+14qg40Br3QjLke8PEHS3BhkSYN8iLtVCvs53MHpwL7V
syCXdvYpPKUnPm902PI8WvmkF8NePKFLbayALlFyq4q/rPFXiwaBEm/cNGsxMFGlHkbLA+75YnR5
1MVaZlJxU+QvUfEw+D/U9sPtJSNEBhdLk1IXLx+Vuq9yraAgma0xwB4D2BHs7WN5GE/2cE4gAntR
vxe2o5o3HuVTCDE5PtZeuAczvvETrodJ6dLmToMUCGhg6RVbj1WcVCE1v/RBuxN6avpeU35I+9/8
4EDehdpB2sQUrwxcMK2pUCGcY1z1PfwurIdaY3IHJGwe02gY+31vZI6MarbTjo9Za1T9WRnYZoj7
Sv3P0kqTu9tDF3vj8lzgmY2BBVqqHELyskI8DRHP+IbKUo+egAIUUbGz8xB98uPH24FW8vfLSIv8
nf7kXDQDWLjos3Qf3jWpW32XP/cfE4za6do1B9Nx/ZcZ1bp/8Li+nurL4ItcYoRgAtSU4GXqzQcZ
wl2hu80n50fh2Tvwrb90OIXYEDs7+dl+N24t8ev1dRl+ccjbo1ypk86XFuar7Yf6Q/cpKj2qhchi
zfvY3FnFP0g2Vm4zIEUcxg5YMxjMyxZtLs8TDx7gS78lChsYrv2px8pXPqQn6U7aOAvX1pINFpPE
kDo9vliXh38fy/VU1QhOx7ZZURuSa+Wn2kXmIcgK6zj6EkLktxfVda3oVdXfoFhP8eBKV1Snjw8d
0HFc4WyBERei0TbIvdJrZhWJwGct+nU74HUKQkBsPMiCwYSBnLocYiz7kMR9n4DInnfKg9yNG0Na
Wyr8ebJDyC8C6HYZYWqhhoxFyDZRYZ+Mxr3lPJVmv5n5ihV/ufGtt4fPsh9qTapZjqMG4Owcnawv
IepwHER4eGWH/Nidbk/b9cqwNNYETS9MprhHFnt/EiU3QRRw5SK78/vuWS6sP4143BV++eftUCuP
FGJRQANrKcqHS26P3TmYC8N7dvOsMtVPhuWbXhgmFe6ybV98Hvp8TKEoa9HntjVS7BALNQQ+gKi+
s8O9oPxLz2bH/y9b481XFRP0JiM3JhgdVh7xVQfV6/FACKTQxRMAk/nd7fGvrR9HQ5lEuNYD4F+u
0GLq5cmJgRz7Om2/X21eu61hHG9HEX/lcvXQzNH4h8o2Oj/LvEDKaqinIasnt2KYtzOqZJYSNvs4
Gq29OYZem5gfb4e8HhgGQIzIpLlIK2S5hiJaz2nbIwCvBM+m5Lh28BwR9naQ6/19GUTsmjffSW6A
KWkVQWbloS8RHs62Nt5KW0KEoPHLocz8LU/JKbaVtBgbBvConvuH6N6573MX+W8PEdmd+Pf/AzrL
u/HRPgCqzQ5b2ODVcZJyAWNhqXASXI4zlQf2QZCIzljs6dm3cn66PZGrXwtDOcQHUI8AQHcZAJnN
TrKgXbh9Kn/MJfmp0Kozb9+N/HTtYEFm6v/CiHG++V5Oq6WFZhOmMjKVG0D5DhRxdpum+T6M49bZ
fH3d8MneRFuczUZQpL7fF7SRGu0dTeKHscM3KunxV7WLACeHcN+V9uf/MJNIK4K+Bwp/nSW2ZK1z
yhAbu3Rj59xiX939cTvGSrGfkYGsFFc3nY/lKzSn62irPkGmc/ghA5XQHAaYxojHbJeRXh1wLw8P
gqFli7UOLRZ7mZaozdw0nH9MI/JJWEAEO+A31V+U5nR9Z+9St7jD9vhe0d3kJSZZOflf05N5nyRe
fNx6fq8sILAmiM/S7NSu2YSGPqtJFkb8lhgN7szazRI5cDJSlHfO/3qSsT0HaY0oGjW0q1dG6ETT
3CBv4abxH6gCeFqX7SohYVPNJzWb9k6K80787PeSF6bSxsm2MutER2lXQNdUlF0WW76AUj7oEUwR
OK/5Udkle9trdz4FooNQu6DqFblyuCs+CiiKEAevwn11hwDKaaslunJ5vH1zLH9J6OhdXoeoEpaz
Pu2MXgKhmOho1RWq4nV1pv4VqvW/Jj0y7zKKv0AVyUSu9FaiojTlqBGpYl7Ewr+1bB+aLuieb3/k
63MP1jgub7QFFIQ9lqd7WulZ2s0CvTSP595vXF2rHvP20+0oK9B2VhFRhNYGK3d5fku1Y+aOjvyb
wCwNVH1VeNsudkglde55V52FutUYuNN44HWTnPQeNJO004CJe7d/ykoBhJ9iGDQthdYjtNLLI1gK
UBNozEYUQJSDACiGO9PwRu1unHbqC1t5J2EOAfn/MBVbO0pcx5cnyWXsxfGv5Gk5RMh7uqa/Nzo6
h+kBY0nEeA+IDWPxfdrqwVwfFyIghTLyEBz2lsmlk9Wxw+VNHifvRwsHYPOQ1JbXh/9tZH8HWiQi
SqFZ/jwQKMXHU/4rZEealEKqP0X/tdi4RV/L3Mt5fFUVFDpX1GIW+bnRhtDorNHnfVreAarVDtU5
x6HJdKNTdXzlKFHub05T5smbc7rSzYAwLjQN/zf6cqy1hniIL6Jn+1A6qGgICjExtIpkhNdr5JN/
q5htLt215fM28GLpFmNfdQqWoa9voOoYPZba+3Jf3KX74RT2p2yr5XuddTFQCD6UWtguV9XR1B8C
2Yp730Wi22vbzsuNLxu7ceVsvQghFvCbhCgrx8g3MkJkvyY4X/2f3V8ZlovDrna7D9UDYmUgrraF
tVZHpuOkh/Q2pfPlIVDlJUSzdPBdbW5fprj4XjTqRka5OjLKg8AZ6Q0idXI5stgurVq1c9/F/g5S
CzoGLgD081yGX1W1QO/V6Cr39myu7XbTEuVPi/rgVRKb2kVS9YBDXb0qjk7eQRAsp+96Mryv/C1g
6NrFQSjw9NC9BV3vcnh1ac9m02m+W1XJp9hXERcx7hJsxW8PaaUQRhIANO71MrxqeMFVB/Kd+b95
WMIOWDw2AFZsPPhXGq8AhKgak1KtsREqfZ4RkbF9dzR/KMpOPQsP4OJo7vLknCtP8gHfzP3Wq2Zt
DiHq8SCFXyk0KC7nECNrv/T5x02s5CkY4i+haeyjMD7cnsO1xU5txsEhQlQ0lk1DPQompMhN352M
7GwWxl2+JTW7OhAL1WQ+BsrJyyxCDYxRt6SWE7Erp10K0tR1xujkKMnz7aGsrXAb6jTlEpqRV0A/
rZ7yHLdxcYF2SBI9OcrspV2yj+NkI09YmzQw1kKoElARhYnLb9OV1O9sNeXZq2nv4sh5ash6bw9m
ZW1zJdO108CnUdNeHOe1gpFZ1/Oo7SEF7oxQFziUKnovd/JHaqT5Uyenwc8+LuwXKa23lPBWzifS
S0qCoJ9xV1iuiljJx1kOyMKoRQoCSlWfihrIepJOAcyU8Js1yBsDXplTNDywBOFUXCmJpPHUt2ZI
KWHq4h+tPn4GIHJ3e05XR4X9igJUnZEtUTdzqIQtYnAgQnC4QzwrkXwXT8DkYytnyrkOfVpb1qj1
zsY5tTY00RFFGJJdcPUgjSpapZIM+iyUeMYrebI31ejfv3phLrJYKJQJqsGyVmaWpVX4A31y4U9c
v4TgzFJqoOmpftw6mtYOxItYorbw5mJukcLOpJ5Y+tE4dCgk/TF1753ncj/sDA+jRcR+Up5k+9uf
b+UggcpjI3SEUDKwwsWlGWhKrgJnd9yxtx+kzr83MBRlV8Rb3Hbx8xcZJJ/KwYgc3CaF3sX2DhUj
ziMV5Hq1949p6fYfrC85MyohxDLsMggHnn2oj+mj/s7Y3R7j2lJ5G3qR8jhFOJgdJklkVbB4x6Q2
9qbZZxuH/upMguRFs4kHwJU3kJOpqTzrELR7KUwx8MbHLrkPkxp3qyEszP6/DIoXlUGNDv+15Rs5
qaZkilIaDYY57mTJ8dRyI8LK0c9w0B5FYAabmOV5VaDfF/FS5kDOTSwJDN/Z5UbQuVpkIWuk6Rvp
29r8mbB2wQ1BUqSVfLn+yyzS58QEaTOao555QxFankHy/UHTaOD/h9ODx6jY2jQ3rzSiICQbUkYX
x80ldPoQ9EvQF5OP/37doT0i3oOwca+yw0mt0ZZMDRxJ2zb10ODQXHTkNpbdyleiM/z6SCEZuKJX
t4ZTz5gGk4L6rYSaXFig5djYD5ndvlPLZOPZubKVoJ4g3ikkP3gJLm/QccQHU2GR61J8Nox8B/z4
3+cBQhGQKgmddjRXFyF6xQpKLSaND435U13pn/tAkzdirBxGEMQFgYbldq2tq4wRbzDRbSmbUOah
BZ5nIIXfxc18bEP7W5bKZ92P/sOnEppJOAKhm3wFXJccJZgBcEPXTOX7OBruklRDn4Jni4tz9ufb
i2/t0Uzb8+9o6uV+slGxzGdnkF4FFYbo1Ieu1Hjzj+AIS2TX/1Gm92OCdO0mTl3UAhYnPYFRayYf
EDipxUYe/LHLFYvAfzcOhUweIJvdlnbR2nJ0EBbB8oDiNxocl2MM2smaFIlLxXLo06njwVeMj7fn
ceVY4ilOHs/bawV5zglrjTmAM1fKPxrzL8nZ5xQ+bsdY2cMkTwKyhmEfL6LFjOlK0Q8N1pNumBvy
w1xIfe1WvpqgNJqEICgbectcZ2XiqPEiLYzfmHzdfRkKo5WDsMbwJQkepzz5oObVhvCE+NGLZXAR
QvyEN/mMHrRxMHWE0I/+UTv1pxo3vG028trc4XIIeYaswgDMsAhTY2zSWSSd9I68SOpf0gbhDrRm
7Wzr1FjpHNsmiF2RwmMpcXVFjfjuxl0aU1cY9wr1+CJ5SszvhX6QpM6ros8RzUBt0g69fJTiYuPM
WksQ30ZfqvVM9YRpdUb0r4Y77TEPOxZe28N5kR6FLLTVn7a28vrc/t94l5LNWGr7ko3EK85SwX1u
xO9KYYycRb+g9e9vb4G1BalDasQLQRTAlslG1U2ymSstDsrRp5RWfJ/8uB1g9eO9jbDIrxM1N2a7
JIL9qP0MTs1r1ZLsRtj+hLQ6bodbmTpezTyHaJ4iaLGsA0+FKhmlZFAHHp8rcANpDWfy3OvBv88x
LuIsTnk/lLVaTSk12Il5lOBKtvXp9khWDsCLCIv72C6BUKQ+EXrZQDUNx4/4CyTv3e0oK9+fKBTR
6FmIXH3xDhnr2Q9jh/kyRO9laM9h2n78/wuxWAC0SAGB9oQo2rF8X/ol1boqrJ5vR1nbphcjWRzm
oO6bTO6YL/0o/EFp7kQH9VtLbV7eQRhvXXosyZaawOr0Gah70HeQOQQX0zep6KkHo8NHCpr3tWq5
nbYFBFwDi6GA/3eMxfxVpm9UrSNiwH/KkZjEOzwyPghrDbQmD3r7zujubk/m6tp7E3IxlxG2bHiI
UK9DbeLZGLJzWpu7eEw3wqwgTKlxGSDShHsAamjid7y5qxqlMqY2gnzcnduHbK98sZ7j0A3svYMY
fngyT7C9NOHR+0m7K95v9YxWR2nR2wBdCa9x2e6OLZh9uiqusDy7M6TySXAZ/HDeIIKu9PAZpQVl
UZUFa/fqqkyREgFG67uS6pn0UAqEQhG0lw8tnlRbd8faeUvKpIJSA0CCKdXi25HBV/FoU68ee1/1
LFTUS3fuM/CMeZCfUh6R59gKtZc5NpVd1GXDnZVK44H2NCQttQ36z/9+LVGMpflhwaG8QuZ1RoL8
nDnThjS+Vjh5B7G0NzZ5bmvnPuYGIklAbvKqSh/YiCDqGa0qWfnY289DCOrbtvf5lufkahw0LaFf
ir7qcsPPAS9Lc6jpBsyzc/L1ptlrQVa9wCWKPs6ls6XQtPo5wQdQuUFY61rGSwqrRE9T6vVROO8l
yd81Xf6CUgCmpv7/sPdlu5EjW5K/UqiXeWI26dyBvhdody6xb9r1QoQ27nTSuXMw/z5GZVZfZSin
NNmYhxlgUAllKUMhDzqd7uccs2M27vvC2IA8AjPrQB1ZWPXLxm5uRjAyfv8mom8ADTko/c1yAT8/
qIVkkxZziso69IlveyNoaFlK+RWBnor790P9aku1QbxGnzHiyk9k1V6tk1DVO2Bxhlhog28K5b9w
dn8Y4bIzW+2tRC4qjDDKoYAD2oDzySnTDAItf38pv9hgEFLNRlpYMHA3vngURTCmQq6gLgNDh36d
K/1DOI2qP5b5FxzuXw2kgAiEgAen+KcamBRatVqkYB1YsdQ6TQZTbrgK2nULTwKR/f70QSwTO5kK
AYfPJmulmUIoXmtnSHEnKcIpzMr5+3n7RdsxWr5A/Ec3+6x0fFncLrUy17SynKkLOmLG0HDG1+Gq
wr6ZziK5CpUJnY1WJccCN7y9+xKAnoOriyTqpw9wEd5pQm57q8YHUPaWXxwqIGRg3lzly1mrb1x/
1d0+L4RPw+G+AbeCW+SnoiJ6CCx0GIECpCVWuEllBT7xxDQdCI4rTkJ6meZWXroqkep9mpHhi0fu
V5uMNQutggOMrfNTi3sd4WxGHy9OqMXkQfptYTMVbnYhk+nX/nK/2EKBneE40OHLCXBpXswfDv0o
lwxF0nBA8URbWJM/dinr4aUgJV8pkv1yJLDwgFKAiIgq+88jmQCGVS6NCC/KJl5zOT11TZ25GW8e
9CD4okQ3h2E/3UPAmqDBzo5yOvjhl8TKbJCI1mSwry2NtHdiXuWLSun4dV2Zij80erJKk2yM6NiN
0hf3b76Oz0NDzhKOCb+oqoawgieR3ZrQ6s4gTwP/PldrqnihS0bxxVCfu0XmywRTC9qkaIDTLy0W
42RIU6iemFR7BFg95s5MWEt9cj0wfSXe7Jty0ToaEIX+Sf5NS3qoIP409qWwS0AMSGlxjG10wQCV
yQQUptxoWVCBtvH3W9AvpxQAlwX0dW5tv8i+YmtANizBCjgbi7NIG4CExiIS2Rc73ZwffLpz1qyv
DnAcsdFF/gDBiESGFa9J0xSzKZPpMYhRwTOVeiUFSk65/ZXn8ednfZ5E4CSgwc6n0qWMRxPVWWRD
AQ0MNZmpXg010mFtQk5BdZPjV3SDTxvbxWAX+yjRYpPbLR6KEa00Gghove0qALpUi1NTe8lCwpJ4
+uLe/fJJ/HCFF/cOKVmfWDYGBXfJJUm57DrjoAXKtg6UJ1Abj0Ns/u5Jj+u0555yAp0tgDYXJ/2Y
oMBsVpNJi1rcRoO5hY/U2xTUXxy9v1qVeMzfT0ZU3i6XSztZoSbXskktCz1DRL9qLbJISfxFOPFp
35yv5sMwFxlnmNtlKI24GujjeNB0fOmb5lU0wbbh+lfltV+OZYN5C/o2nBQul6OBk95IC2TOQy05
fa3AKDhID1yO3AhJzBcr43ORAOKi2J7fmQ46MIh5gj+cPSWkh4p0XhoaTnVz321mu4HmDvp1t5Or
RWgG/TIf+/wI/DzkPAEfhkzsSVcnOGTSMKOWLwwXYHKHZoIwpiDSCXeE0rJ47UwXrfor7sjN13rj
n3cZyDcidEdogWT7EynVMGtUzFC/oNIatt+wKhrdTPZmHWLJrR11pPq0GCNnttQrv3RB/Tw4Tgto
fiF5QNCIgO7n64+bsNC1wUBpJO3MqxhOWasSyQ7S0ZI8hn0te3Um5V/sq5+SCMMAzWguAIJDgAjy
4j7bHLr4vEeDXZua5ZXZKuqhrVrxxSjv9MsP2zdgWjS4YUEhs8fswozz52sjMK1USZpBGmfVLBXI
PKSsPpbL3K238CB+0JzZozea7d1Y5DesgAfO3x9TlyTf908AXTEIxkGADwj/PBEfVtcssaGlrTnB
G3j2K6whoqW70VVDZ/GHypu1C6MtX7yP+m8/WQTX//x3fP/MS5iehVFz8e0/t/Gz4DV/a/59ftt/
/tjPb/rnvnwtrhrx+tpsz+XlT/70Rvz+H+M75+b80zdu0cTNeGxfxXh6rduseR8kfOXzT/7vvvjH
6/tvgS7P6z/+fOZt0cy/LYx58eePl5Yv//gTKe6HGzD//h8v7s453rfjf+Tn4r/Vf2Tn4uXT+17P
dfOPP1X9GyizWBmzvslMTsSC71/fX9G+gQyEwsFcnUangY5XCi6aCG9SvmEDRCAAaRJAXuCn//lH
zdsfLyFcRuY/h1x4fjXzz7+u//B9LX6/NZiPH99/NHcGVw0r4sOahZLrXExEXj3rLMvWJUyYwQNQ
Ino6sFFpl0m8qYS6C0v+xEsy0YhkXhHEh1g1btrAWpVqtjKndlsmEA5I14oKsGyS5QezVEwGBzjY
VQ2v4aRCyyfcwAcP1mYOtwJPgaplQx4Rw8DCK4Y8dztmaP6sCuGhx2QD3W7InlsmI1p1JppPYB9x
ZSf7OvVF6fQaHaEVYLkw2OYru3RE7evWqrIO+waMCNPcEjxV0WaIaOtXmpurrAeTq2FEoX2LbkJv
TCitEdMkbgbLA4kOpStrTtke7PQYQ0SEn4JkHZdexZmOhzZFFd+klU/SnbA9W1tmVxmEoRMn2wfh
W3WjyqdqqyMJCxm+qqlOs2mTeZmn36EgM1Y0f7RGv7wSBYVzxLWkMJmzCv7A8WuknIorYdHrKttx
6Zagjq9bEw1DBjtGFSKINCMlPAB9WViAHVktDX4QxqyMexrlk7PMho2wq4XRHrnkRzCqbs11r6BZ
ImN1wqnizx6SYNfASf5+fJYepcfxWX7/W37/e/4anZu371+jM3lu3sjzX/91b8lZhyyS9ty9ac+6
j1bvXiI9NcZdV3vB6Nl+lW6ImVDNTinqjVRtVaqusjJ/zHZJ7cngJBD+AORoMh0IsZH77KyprIMm
enrdO9FpkJdp40bEpwrjS9SwhtzpQ98GOyfYp1BG0L0+ctCAbPC9QCg67Q2VqeSI34W8CV/R/ZLz
vSUWpsrpNGJjQ0MZTE90L5LcoXceBmaB5SYyQIAQ2anwbvydXsEFEdRq8DMf4UC2x0GLn7MAGrrF
SM1HPxeLpHwm1l4vUxpBPk72w5aZJjMGT4XA3QHXiaS0KljaONo17ylcgA7RUyB7dn3I47VZrAay
KNZQKS8XUasxq+6oAWNF6RlYQG5syDJrYQqPt/PodhhOg/qoF6uDIXuJdI+lGmoVYmKTKWHjkL5j
MowbrZF7gxQ6YWTS3IQ/eLdMU2fkLIbNsw7+/3CI2oXa+fLELNOpJLfABXPdM2lTbQeQKiQrpawM
fT3YqsG23GTd7Mux4s3GOj7qIO3bigPRansvgPVEbsjxULORXNfSoe5alkNroRFOIh+SjvZv0XW8
2zqeY2Ur682r0Bcs7frzVqJwgAS/BupGGpsmL46OJdxrNVbvZDeqnXpybXUjOppdS/sucvEb4QOr
h249ugOJaBOsMrJJ87cgvrMiaNeNriZteqY1ZxTj3FrNmSarPoGghAZNb50gMFEgKhYXTMSyY07S
wo7WWZMwJX4KrdYZ6pVINim8vsIW2PrGhohKIMnzZwNDoTzI5zCEBwIlt3ZMq1NevaWWRkO4ymaD
axLKT5PRsKhsHXmiJRpAwz3RVkktL4qXeDa3hRFh07ECmCxvbKZgSbHGetl7IRx0S9zRhA5LyOyo
FOi3Yj6mwcgi8xU0kLsm8TJ9kZXLUV3n0LUEB88KryPlTrN0XKlfyF5a3BbyrZy5Zbced9aZJDGt
o5qaEiPTqs/WCDIgI+m2Rk8Lr80O8nidwPqz9Lpw027NO3g7RArlx/yIhj38Qe+a9P4/xb7d1tv3
f8a/fX9FxvaK3raCTvOG1vIff/Sa1a98G8OfrV9iY5zW093Yo8+QpoMMcV3FsRpnoNahAlMwYMr4
hGWvxo40PNVZjsRnp48ZVtKdJLuhBmQBzxT4PY2cYaNDHi0/KcXkhNLJFAh+w2UIIT0Nn8IslnXS
UFs3ad/neAJWAfGicin0m9wN0ESFoh+y1WSCYaoeGPe1jH01okZ5wqwWCkORh1Y91UPMzRMkiDCy
Y0PkwCbMgpUKFbbPYZra0oEGdnmf9fD0cQoPwSjIkLAHPRub5KntWZXWTKu2Ed8Z4S3HmRiEcABe
WDAfRyIUedOuHGkOP8qJDeS+EJrTTDkL0RMYDIMbW3h24BVrkckdU3JoTLgsw9VWqs4QXnCLlY6H
Nm7uNH1wS8127Ub3iAmJCR54WV++hXrGygRbLLQ7Exjn2E3vpOQmUNInnOYPSYZYdpAGqlkxg5uz
I1r5kDfCDWCqLGsjnaajzFXHCjsWAjKzWjTsacqyLgxXysp1Bi0rfbTQZ5Y5ORdu37/14caq71Kp
98EOhGaTHHmJfZDQ++hGihbTKcRGMcbHWC80V7Jsd4gnmKfCMJYqdbcm9j4frpQQHGDLdFOiuaip
O3MzPSUlnNP7bvKk1G+l4VFXul2aKJtBz/ZmNtzmmfFCCm0TavuoOP9+aPr/WtA5dz5CJ+NvI8//
eGr/2LY1ZuN7HDsHq/963/fIU9e/yTPsB54bRIFsdP39FXnOr4D5BkYpSPygHM/1iR+RJ9G/zaIZ
cwUK6TdaeP4Vec4vId6E4jYoWOrvRp6XuTd0JGYyN2hPyAFBz9QvakFDAggWBGfVGVf5zlwkXg6B
deL1ngrjjdjJ2Fc6dZdUvB8jAkhSYaiK5OiCo9ThYWpgNKQ6tTuXuoy5kd/Lffux3gg6j2kevqww
zCnfh/D605gXVym3IlUaBWPCBGMV+CZatudkTJwbFNO/7tk2L+kBnwa8yEHNXIYtjYwBe1YuNT/a
9izYGqsOMqX+gPDJdrODuYhPaboQXnY9ZSy5zkcqeegx9g1Wpqy54jvbC45BycCXlVlyCM9wTbd8
2xPXseJH8cbu/fhc1RSCR2qLTQ7K/wqNoCuhgFxLEOnIsyS1o21HZim+AisnLfblfgQdey/VFY2a
lVK7xGJT7un9ISqOmYqwy3rM4mqpd9h2bMaP2QN0FgZq1qywVhMOOMsZy/XgqA4EX+FPfarf72JZ
LtIWknaATWjZoSOR4eRk5jIe3z+z4inLEOZtCKBbp7iZWsc8at5oLEu/fSKOhU27WY7L4YxiS0TF
jXmINvbeWrVHxNGyuiqhe65SRd7gVLUnZ0CEzz3FdqKEjbYNvfmlQtxAuzL6hdy76G2TtwoMOZD4
HAcnW8LMEQcSoKpsH/U7q38w1wRKLjh7m2Vsu2riWdLtOFzrwjfO0hXqBuNrMRzq2wm7p2Pchmv5
doLwdejPZDN5NThoIy6GdXnd7UGfYsEyHijO8Cp1zSfiyoLO1gjcLxf51mwohzyXyUKD2TYOW+zO
aBzqjQMSEtXw21OkMXkLGzOUfdFWad7V/SJezD3JSeiYCpvgLL0Od/Kt3QJ5S244bIHGWw6DLo3O
ra7dAdehoAu0W/D79KbY9/iM88WKd9uueaWjal3wRXokLsbq9pUvnuAHx0zBhkW27ta1H8KvaTU9
zU5qcMIYE5+PMFswIsrDBelXw0qjQbEZ7hRgQsopcZpFKVZ1yBAMzDKQyRXuRwvXWiiRec1ObPHd
Qg+ZRpxUbNVdvY1vplMTQUl0cssVuas24DgcpdW0Ql6IppzQl7YQUVAReTP13ML7tthZd7IHrS8b
XRFCOsjwBDqr0zLKsHKp9Fg8SbeloIqg9X1RuKJ+wun8gshU2oabgU1uBtHraTewlsBUk3hqhAxk
aR8zywmeywxzAjv1JQptIac5WvmDxbQo7qyeZmtkZCh17hAKtgyW4dMJCS3yx01j3ttvYeNKENOF
rLQhjvGD8WzZvhGfRoT3oM/BuxdKMm5/qB10679LQjS+WjEQkhxow7ZEmTOyCAptOpquFUcJXKQd
pUkDfgNmf8QSmFrPKl/JbbmTtuMGhupmDWDfzeE14ERPFjS5SiaX1Ayp3LriqcXdgBzKsc08hUXr
tmWSz53osXrIHutlsZ4YertrJyzpcFPguTTgDQkl2d3k906x414H4zPkI6xzjaUKj9zcmW479E/X
eCZhieYM/uBWDor2NIfD+kJaSIdhy2M3voem+BJEHfTDLUizUpmxVs6ded+8fVfqEqtqaW4V01F9
oOCZGzuKeBS6o/YgtbEUbSF7C8s2PkHaCP5gSXysiuva8OHHzrkCATm0FLdMeZZZe5a3Ca6+apz8
FeL0COq9sH+YW62zM8LiTHLwFU+Baa2sHYoV2F5nIfKyoW227Let5TTEKSCP0XjYf6KTyhL4OoqU
lrvElRwZY3nz3ITqvm1GCAYHEGnFwVCcVOPQYeXlmO8B+zIFI08582vo8Cc1HUY6boY3/QgMatYm
i+9HJOOP0YkAt6mYeYPUPUWX/4LQ7DHcAwFcka0W0uQoOd0Wj4aDvlyU2bm+l7qFvBivBLZlt7qb
9trIsg1HQj66zbI+5gpM+MQykg8j6j+sH9mwx77fPAisTByiiDj7bXPdRK4cuNW4bBHyCXOj9gnT
4fYcTCk1m30Ot5GGIprN8DQHQOrhC+LA19cvemjHtxbLIHd5kxdLI4E4gia5YXGvySedeLFCzVe9
dbi+iK90jZrQHYG/TNd/AQa8cxsvj+q5Nm1CtwgkA2OulH2onTapbuZ2J0Gh4b7b2Nfi3tg198N9
eCvtidttarrn2+A63PCNWOuP9hEfiVGJyXuoG83ih7PaPMHugdjFJ19AML881sEnRGuaDh1SFP9+
/nAj1P/0aIxUZ/DSHWH6olk/Q6DkROgcRvyXwpaPwyEK/DgXEeRb487GXMBKFqCICm3aaaf7xMvg
LIXtxPtQNv1FGfKybv0etXwc7wIwMws5kHsJ4wnHWPFb1VMXUHVcSZDzN3171e1As6D6F3J/2gUs
cDnqpedyVo9guc2jVm9iY95DU6ejyE/jXfSAdjE8PTC/FLCfhLSCX62mxexW3m5QlHRtv13m1+Zc
RKI6hKDMFaQv1+U5ZNkKLH5II9rL8bctv75/YDA94FYNMgxw259vi1wLyQyaWMU09W7zErvdGgAZ
g4wGhAKTVb9Ql39/Y349Rf8a8XKKyNRXVQwFMUe/QkHSUdeFU+z5a7o1nHClLWftVGxROIibvfVg
s+8yoFpCrWuobbgzhDQxnJTb2UB0JuhEq/wOdeIY5YiCkVP19KNR5P+DEX9Cixo9IiBbEIhUglL1
3tLzb38V/z+BE//95F65p1vX+R9/3AFveBXFH1fAbn5KGX/5K/8Tt0B6BiIsGgGB/cLy4a/sEYjG
bLmEHjcYRKInVUeK8RduoX7TiAwb47l9UIU7CIC2v3AL8g0d5dBQRfqIxg249P4ObgHZQSz1D7v1
r+bi4w4lmlYVWS4UFs4qCULXF6FiRG4a6/Kxt9S70g5iZpP8Rs+kY6J1tyiNOG2IGoiuJStZRauh
aAs/E/oOvejIVlKntetdWtXZo2UNAevghUTzETxdQkLidwM6pwgOo5SXpQ6T7WDwwFV4GwcVJcS4
E1dTLcN5BOIhtBhA583yU1+iqJSDOX3E0Z4ys+PaMlXEbhianWpkizHjt2NfOL1tR7Axs2PUrjou
qpMgEbqQBgXyz208+GMPaDgzlYEpReJxSPeJAoW83NI8uyvuUjjXHrQYdW7damIqtZ1biwH1ahHv
qmpkSmn4cgQtaV0WTK2siOEdOyjX7CYOdUU7PiaSsoHq1jaKiS/0EeKuad1u9M4SrNPV3rGScmI6
SVpHmLYfzAYXUQ0YRy3zN+TwARNhojBtIJu8nTbjBEVpVcPIeQe/u16WX+soO9cWhD9DS4K8kSal
zBqE7uV5EFMoYcEEo9RbVzHHcFOUKIopYERHdQpso7JZLPorMKafWhJOft7w4VXU1dvYKtRCXy8D
ZKkAXynWQz+eID/ynOYgOaPw4faBuS/i7K0dBcCswFjEIkioUeScRkofrAewooyJe2GbIYVKkgwR
YySj7FiHTb3MU+xUiSEPKG/LrV8I4BN8iJJDO4CnxmvFvOqVJ8MIg+spyFB1swoEa6oJgEPOhgnJ
RRxiBtGE4JZQiULGJ3pE51wnjmHnih8qBd/mJa7CzJ4bEppemOaTl5pm9CCqoYApZz+tFA1F0UmP
vE6HVALgh9pr1CNPZFqSbGGb+d7Sxam2Qq8wkZ0NKE3KqO7FBhty4RdSBGW2yD7lSbqWa7j1kDep
h3K5iqZREfrNNO0yYiyTrt6WduwZarIVUb1uB+JqyFB6Uu1KK98PVuYXbbY2ispPW3TiGyX4sihM
V6qO1rh0vGpNHgO9Gr1AhpoWD79rH/2f2df/L4SOAeb+r/fm/8ieznDy+1i9w89/33iJ8k1Gbyp8
DnQosMJsB698B4wV+xv02MAbhrYh2IszveDHvquRb9D3hPgDYFzsrD/tu/Y3/JMKCiI6DsAJIOS3
9t2ZKfFx24W+BDojQaeYyd9QULuIQMasHXpDD5ApZ9EafK5XuWg22WhtpzFfkBRxv5ofJBlEXT1H
wzW0Tds0fg2qetPFxlOjId8WyCyN8KjJacHsIbCYyY2NHd/2qnFfZBmaIrCkWDNMX8lIQPjl8tPb
sgXND81Alwc4Liqm9uOhMaXDYIsgi1gR5Q9aqG5KGyUHlEm0ZFz0hboNeyUAHtm1tOhyVINiEG4l
CB9Kwas0Zumq6pA8Gmi4HiZpX7Xh0SyQzsn9a1CC/j+aLEmnksphAW8+DrgKt0thaZ3eWlWgrRq0
tuhm2DDRJE4lW07Bixs7mY8fq8DW0wGVlYzKB0eU01Exd+jG24Kb9QTuFwo2WopO6VSrUEyvIPqY
NY8RugCZZI8lFZKEGv2VgB5hD/oj5BGthtlZejKGmrt2qlu0DAqfhx3UBCtjYBEgTQvHUxUNllMn
yUulkIG2PZ77UhfulFso0wRJwmSFLxMZm/0IDbeNYZePMt/ko4g8UHlwpJooCIAtH1GtM3ZjiLmp
UtTJgoRvuynHiVyibBGYKKZJTyQtcKK0RY1JlSDIicuMutZypTC40jK+y0ZRnjh2xUkTp2EElCpH
CVU6AvBrTJyQoGPLBEXMSaIqZ6NeqZBtEVfQS4wWkq5swlyNVx0JkKVY4CjIreLzIthmtQJqAtwv
Yo7mobqpcF/qnIq0xZcl+mA6/AOw4WSoPIM8lAGMnqQ+KQC/8xlkRk0t9WwdVaQqhORsVXCAy+Y6
wB5N4xSg1fxaSdCfIKG+ZdQFxCeQLYh6HYTqNijk11Svj0mrO1ic8Jmpn+Q0N3D9mg9Jd6+JicxK
AxTotrBuZa19aeqBUBsN9zTEMZG2FUqN0rXFgSt2/V2QObCaWpIAq4gHmbogNuoVcUssNzDqeG2g
bNeYT4XagFbQ6SnVOUdBzcrvpRQlFaDpZYU0B80HK0NLgc2cJdl8UQSS+zh4LtT+HNv2qQcjrTDt
u3yr5/PaEtKTFtr7rK7vwna8SbpVk8KwR5niu1FNvSGIbk2pA/A8IPCSGnnNEWdVs71VEiB34x0c
7+DVYfYC7ldJvkZTq2+Fyp7kykkdZsgJn5JKCk5XfZ301S0prQHDosAsTeNuaLpNE5ePgVp3qF1q
byVsj6C9HbNRqNfRdGfYbUvrcqypGqFGICMckPKzLqLNqCEu0411B0FfYMqoiZT9JjDsTapkjj3e
dnXwFoFEUZclKKnzrynEcTR7QG+625fSY9X2j1KJJhcEZykdJYRl4Qy8GfXtYOXrrkyOpbIrGgkM
llG+0jNwvAxx6MO91EOrVeT6Jhf8GRKMtTua+ki7amuhOqMOMqTfDKCqcJJv3QzeYp3ay5gsCMCU
6druixMPwrtspnC3OfSxSXdU86xgatzcj7xG2w0kVGg+AHFVjA0IPtBmtcEsNDpU9NDNzkzSbqWp
v7HA0qZGA8jPGN+gRRSjNdFeRhY5N6JExSXFCunLW0QKflUA6y9QhUQYZo3Kuq/qowwdFTrxwg3z
2Eu6YguJqJ5OTU9JMUJMpsXKJGmtsnKAKAUPtloB0eQRLQwh0HvwltMRnJ99ZwZ30tisW7PyMx2u
OhlAU9Tltbdi9Hoe3owaL1jSw+Axr3y7xK7SjONBtGLVxflTLeWroIuu9axCk3kAHk0cbwsh3VUF
eZhSFR8Pgd+QJpOTmIjxykhb5U0MBLNHHJYHJvz3jMoZI2xCRpIsgETelapZLUdpWU9WBwaAVrk6
iRDrGWcrDe9ThNVotSI3VWkXNIngMEFwY6W8RVhXJFSAtNRO47lU5V2Q657Oy0U/FtRIQ89o7GfM
Dla8uhYdGWGChhKYmjcJgs/aD6IIoIacLeQBVCrk9bUrqWrpdqrxYsXCmXSh+5k9TJBmDlGakMgE
x5J0mdVVeYqlU6Im2hL4LCNy3LBBwplltuYj3LOvu7xW3UFXjqra0bEpTk2iJLStBoMaoRJSLq0G
oT030iHQGzfOU9SLS5bGGTqj+ZFPAy3aAMXKEewJTDWAkQ4GrWhtjikJJs3pCfFgWXuIDPFWGNW5
SEAraQoDWF6GOuUk32WhfW23nVgpeeH2qTStq2Z8MXsLgQPPQbqRtQ0MifQVnsuzyU1tWUKtDawB
gwkkIZ6lRaBX1JAhm3iCBKBUwE6QUIXYwWsEt+pF7bGdJLInBeZNmeTVQh+a2smHmDukTWBNPmHp
ID9zathtiraHiq+KfE6pyBXEt64So/ZGK+K0aIJk1YgZb4jMBcg1ERzO3All4tT0Sg5CulF0j2G3
TzRP1wmqQmqpUgP9HJR3nIPw0oBaJo2UE+sJXuKT2yfgXsBE14mmDvps2YM24gmIKlKjiAsCy1S8
BFW5yavqegxioOcWekQ6ckyLeK8Sd1CyetGM/asEJbRllbZM7fG2Qq56yFCaOZtsvzHCRaWeExVs
qzoob6RgqRbtWzQAphvb5qHk5nNL+p0u80ezDl9Kq5tYrSy1LnmaVE14ocCTO3HxAN/VhvU6mG/6
yogGNJebe00et70pdq3aeTFPgW+EWYbWSQQvBOV1zQQyAxkpGhq8hiK0+qaOAxKjo5326qqfknOk
giaVcXxWBdQI9DDFaL8Hbyus9W0acAAtIvPqFtLB3OIFbPKMRdUkMnzDY4E+NfMkEJGCP6DVcAmy
HpRGHDQZUKRQob9VTmCemLnu5mOO7mdbPraV6vIGNL+pirGr2MAgACKZ1giODCiDeiotykrzjJDc
RAq/go5R6xVa63WB3R3HpD62qr5tJ3sDH5dTFKQvnSpe+io8QgwO+2DVUqHlJ5ha38eaeTN7rxRN
f7JbsGUSGYWsKrzrSAEiYB6arJx/XkehUIZYSNiaoMOBR1lqXe/woW1YN6Gt0Ojba1OL3ywFAq5q
APjCBqaT5hmKzmYKkKaJIpmmegt5Yl0PsZun26aXt6Ncz7Qw2E7zsnFEB85TN+dyRokGsTNWOTzY
bPnGkJS3vMgaNpbCKXUotfYNTJda/pKHKlzn9RhoXgX402xRg6vHl7KqdkJBMleMV1WJ2HU0awvn
KmDAPO6Z3UM6t4HZTF0FE9WBALQ8m8HfumTkxqyziuoBAvvM6v0wGm4yLs4IcNwUVGRXjlA6KHqA
OjaksYY+XBTG8CbaWqKF1S37cAJnB/ZIIP8AhAskcP4SQBHTIKCmHwLmmwKhUbVK/SaNc6pDwRTb
BHm21cSdeAsCoA0WYKaVV6mS3w8Ih5gYgJxpScZSPXFa9NKuY2WAMziRLCdCDYJUIMnFOih0swOn
PliSp1du1Ki6q1fAlDgY1GywcR8Lu9nDLMWRYlV2C8vyIlNKF3UCdqiSS16aglOGXq4rtPxvbXip
bI3mIZF1qPN26R124Xspl+/0Ebhrk5auBWEtGidSwYyDnmX1GpMFTPE+r5O3WFNfBgiXhjxInWwC
7Y7/T/LOY0dyZUnTT8QLarENMnRGRmq1ISqrspzu1NrJp58vbjcafe9iMD2rAQY4Z3OqTkYkhbnZ
r8wID3h2ECrhrI3z0bvvwvUeb4QbN9g9AEmOQkaXxkJhpw5SRc9OLb8UG0jQ3n9X9mjGImz/uIFA
gsae3qR1zUNRzjZsC1eDNX0ylUmezn/TZrkuafDScSLHuVnNCW1v4tN3bllbvDd6z0kMNuLFQ7qb
GsHnGM9+o9rDHEaPpqanootN7DVrt34a/eRu/UKl27YVQwepmSUSWajENOxNLu3Zypl3VDSYmwmp
q0IshS3v3a+8AZaPKHl3PDuKcWMq2+9iBEv45xSZ59NJBndl4OsLGWU4BbR1h/DoXeBVjAur3Jcy
19usLn6Mqn1YPOPvrIP3tL/6RW3FkhDEIhpu5R2MLSqieGy8F7G2tFQt/KoI0FB56y97RiLYWPkv
bcLhRe63aw9HN5cmiRGlFX+qd69I87gZh5M3VKRJDNOzPVm/LQ1R6EItjsMz48S9Gvrnwa3auFh+
s2Ljz9TQVepQQtX57oNv51YyhHCKswmZ0jdHlY+vkaf2rdNRV6mVvW38LdJPNx9GXHX2e4ra026z
nW71o4sZ2uzPzeCdS6ewqCn+XWW9hOkKxDj+5FWDuPH2Q6wx3Ikg+NOk2wEtodNhzYOSY8Hue+o4
w20JwrdyG+fQ52jMrMx+WP2vuoJuXJs24/EPae0yeIVife776kDG0ybrA5cX0KX+RBP7cP1LVZe/
Ilt6JOIWH0aGHlnJSzvPu7kyxi2f3zLLVp8zKgZ7dn8rZyXxeJJXq0QBIb2zmbnHqQIRvN36nIfU
VWzNTdkJdwrc5rK266tbOPek+X2LZb1kXXO4fZlCt+8oi+4b3O1Sv5g9HWrnVB9z0YhkkUj9FqPc
9GH7WuUhza1fsjhy9P6IAHBiZDoE/r6GqvsTZaKLOyt4k7x6hiwuYx38mjMDnK21tmAtsamJSogQ
Mp2K+m8NhHnoers+jtO8IRjNXVhWFfrVyXHWDyvLt13J1SwzvZv74UIP/G4Uc7nV9U+Vgsyp9F5R
LY9pi1YmLFcOosDZm/0MChCEZz2Mf8ijb0ASGlDW9mGIwjW2infdqN96nhA8MGJ7PAe77hbU4q5q
Nxg81H3WXfxZJZHwfo1j+JRZjhGjnqXSwBU7eBdtJx/Jp1v4xTx656B9y5xHcI4wadAqxjOHyoY3
P65a5EPOnM5J0H1P/C2PRTjK9p/0ECHEN7zP0VpX0og6BfqueUCtNNuWpd+Sg2vTyRFt72bqag0I
xf2wQNvcmq+5XB89t+fFxvxFQuktTmR5XsZ0z39EKe9MdJwRShW3LD/9mnM1lK9S5l+R8dz2CrFC
UTx7jdkcaLz7i1e13m4Ylb6yh2aKjb5K3zgg3jumr7P0b6NkM8k73WKoErw8QammzzxF18JKlfa8
KA5B4iBfplV9IqNYuuI5zJqP2m3PNltJujz8NMix2gRTeLLNkiOomNVmEPKpSwmuKD8jWfG7zO0t
cL04ZQt4u2DZZebXvwpZ79VKGOBkRnfC4zUhgmPFKaF+/HJ6ZCR/EJr0/5WBUZTqo8rQHBdcvqYg
2CSFs+imM1DMuMmieYwHi8UzRm0+T0WF38It7qcha7jW4E1GpV4ZhBDMZtM2M8W77LiYfeqiIMle
xS0nxpA1b66PwLdp90QdvLapZiMsEqBqlh6wvnltHNlvRr9B7uvx98Su6RBvI8sq3fGwNNGbaQSH
UXoXhUw6Kt9DlNFDKs+dU95Nrfqzkqi7WQv9E2bdfFRGfRhn/8sR6YlFtN3JniO1W7JrUbsVdn33
IMNW3cm5kg85U8xGewHru22EDWHmHRsQGr6aMV0ysC7LrcuNLheEJ7b1NbjzW5aKaCPZPuFQBUGC
jkWH+jYKUHpE3Z8uf+dvv8l8+WhWVhR661dAjd+wP2S3SvewKlog3ZgKDb177MbpUNjtuusnRpg6
1WgsKtK1TM2ghSI/DoaItL5p2JjL2fXGjjVUtM5d5t5bqfHjFhABjtkdS5wrNC8dEYLE7m0aD9VY
bvT0gcZr603c+3IxN2HtvVtR64L99deoLj9geSryWBOdlcHWQm4TRr/DwQeHs6TYGWs/b0I0F7kn
nvVgt7dLcK8Uoo9x3XBIjkRmkjYpaf9S0bhJ1wUXHGobp5u5AQOjsMcv2xV8tzGdjwsa7DKoBIAr
7IBhMv4IYl/iZl81aHs6c7imc3/1ZP7YTynpL5PcZIXzLdKAleSGOJr+o5X5PT1CLZOuqZFymNn7
AB4XzTynvqXmeGVaidfAf8oX8N3WZSvrnNbn3jLS2EyNhrfko1xCOm7LRmteGKyVrsoN7/DHWnOf
aEY6rIdOh5vFbaVM2kY+Vr587IFTW66KOxlXHNgPqkBdFeQUlKB0eGi181YIpvtuosURaX03Bt5R
rOM29+e3Ket3VuscJzVc81F/9Kv4NdiUkiJ68YNq59jzWyv1Rz4igOMTk6JUP2xW3jWu/Trb4pyF
8ieaFNnoTlKBCNIpYiEYNcaSFpUZI8yIdk6T+7mR7LQz5uGqa++pi5B4Be77qK5Lb2WJjW5qCE0L
PeH82++HfRTIx8hJTJtNYCMY1zaCRIvQy9dueGj6ctxL2YFkWGPSkr14/OdnG4HucLl3ZVwEAC9O
ycFeWw9GwzFj+A6668jZT3XwmrvL17juvGw+uIRrA8XWmzYySN0Zq/ug4kzy2qSZbiKxrjshDRsc
hSWEX4U+LLjhf+tz7mBp6JYXOLD7CLm2a43Mjs3wouZPs3tfjPVlWbOfSFkeAGotYimSKtTyDrPk
Lo+gBSqHtLcGfCP3KzexAWYcW54b6MwqW1+guVmq6w3WRlU270MaZFujAZUMcjcpgvG8wBzEWooW
URSyJLPXH0U+7OEWCO3WXCvvr6o8gkJb5I+RAaBrPLSGx2vTma/0KKzJKz30S6xwYwsrLUFRJNLl
Vc5axFNNPv7uugyzvY1AzVMvstKgASl/rkjA6CMQ9tm/vY0aqdTcVJt67Iho/p5D/7lZud/klShm
6A5TVI53ppg6MJwZjHlgIamISF1aWgBmdmruTJfXq57nbbQC6OdSv5s+6Z+zBmpbbHVftA0y/GDd
daMrtlUaPnQGS6ht5d9rXKX26faa2eabnbrH3u3u1nLg8QcsiTM2rRWGuLRAJqbLBmQZXKaov7ML
/RH60rkTV8no2/uPvoJQFCh4+3BkW7Kb2btVHEtXmfdh5r6Ogqykaax/AMRPqcnduyEuiNKsJblV
iLIeH+A0PBMUsuud461imFGLeSI39krx0UGGwMzBnWVJ9Vh2bPhrGwet0ho828N96vN2hSJ6NAAR
eH9FFs/V+tRby5HD+ey0ZRVr91bMqiopHeEi+tQznpHEV/SkRvGtqwokiQQ3a6YUB6o5N9F0SYvX
aaS8+zi/zKW/zix+bMvw0o3ZI9TNZuwgLlqeaWI8x9jl45R3v1bZo786Ks5WulTb4e4My7UBHbWN
yU1ST39Mkaw3dWBc6gLBoj19LIGP9LS+DuAbc9azxKyJcNY6NM+hnFA0+wHr3f1K/oxuf5eZ/Q66
GHvUOLDOcOZR0To7r7w1deQgHV4+ukpgPgyAksS5ELe23d9HrmOemqg4ZOv6WXTpsM3nHIy/8r5U
tbn94FHy6G18c/wwKw2EPR9ag7+xqPsqn4e90OVOZMaLsrLHqmt2liXPczS/+U01JbU5mRwxjHgy
hXgQgMKKvRn+pRmY71uKBR8oqva5nF6q1f2eNcqiokqaBVua7WF6876twvyaZBNuuv4qqms5q49g
+vQN70FP/YE9Xl9wWuyDURxV0Q0C8oPsMSuSDlrewtkShXRA6djvAp8PvT1JgvI2D8VP2lHAK0b4
KqzeRt4IzhQKkpXdbnkhtqzD2832/JEG4scM5kNPwx9XefbYN/3e0uKxMOY3x+7vIFGOltXtjHlT
EkxFLCnlL1Xr19Cb//ntlvpoYnvT4VbQjO2aoF9iY4HRijLP2eS7KffcuO75I6OSn6Cofw3frxFS
8Oz6Zehvp1Aze3sSw9HBEn62l4r7LCtUbB4US8XRq26VlCkTw6jlvLopcKRS+6wxv/yZOV975e8l
522tuKEB7YrOocuK1zrddnb7uIS3s1bRBfhLwfzuZXu4/99pJA+m4qdbQp1YlUBISLF++NLfzqNT
xBVHAUWuGuBhH8hCYzkP4GeU/ZREbcUZskrDx94X3h7KicVV6EnFM3t/LgUhCbzKNyPXcIlqIu/7
5SdK169y5OJNqwuEbC2nSjqccXxO62GVW5Nh0JCovcF+4uyH1ag7dgVA5DhHJ23Z37kXCNXX/Jtz
6+L43f3tzkxzwA9vr5XSTxyPnvOJ5PDYrt2dVWd3uJLiPBq3zcg7ZMwHONntxPNb4/idquV3vqx4
AOWP1awvUdW/4TK+NKP/naY8aqL3nwY942uq/O9ucD8mAA8e2mclM1I/uquxfg5DvUXC9NSp4d3v
xGGmWBrefAhS7tYg9WEcl7fZkr+Hyb14I3h+4IuL9J38aCjgDgalhyrNzmY6zndVLjRvBmY8sz35
DRc10AX9DsdrPOErZu3vJnfCl8Ip7kzrds1tsoVrtOO349O11XAAcXvMvP479xcLfDX7UZZ+60zv
SbjDtuSJdlPzkkNHm9N8BKaYjrdL44v+Lmx5cNp1eiOBV2zcpsSrKZ6KDG7J8eqXbmpiy2C5o0xv
cIT5EtTjlmjoLz+QO+Sue5arbeuFL6UDrt2tCqlcfoLCTxvSQGMrwx+QLf6l8HhRWY33oq3wwujw
I0fnGHXeE2TibQHno0+thN/mq0YODEz36oTR0xpYEChFvQmL+S2C5RKMiJONWsUADzChFG5FYCns
Y+S91J6XROyBtScbF2CzxGyvIJUCwUxYDteumj9uhUJ5NH3KWV4qX7yk7cHqs8eWg7AZxr+Sn9yn
a7kdlft0+82K1fxatYcpEWnTkO/8sr/ymzCu8M5F3nTQDhXq9uM9yPRkEStCcRtzGhR7udoovbx2
hwEEjymNwZMHcZB5vwxgf0/LR69XjwzDL4FnnJYQ/EfMb4BdmMC/+0H3cATukyO876Er68SxGOjM
9ZJO05uNQ54hzIuSuR6TW2vatjy0zbAHfv9ytH67XeGx54pCL3BQxTkDeK554+m3YeUzcU6Jdkry
MM7Xuj62orxMIlwT06uHXSe9aKtclhPRdE5l9JG1or0v9GkeRjaTyVAkphr3w2KPux6+frOyGu5i
KU4NTwQ0X1Vv7Oioroi5/yl0+R/peF7qkn/+Pf/hX3Ij/s/yJPY/9S2Jof/3H/X/oB4IBfX/Rg9U
/am77l/0QPz9/9ADWf9grQRvCjvmogDnnfVfQkwLsSVqS7ILg5soiFjIfxEEeeFtEUwQseKIiKD/
EmKiFWIXAoEPFsmYBOzY3v9EEGT9UwH83xVBJtFz7CMl/Jv1CoxE/xY5YkeVMbhdrjatcUfRqy9V
usKa4cDbszsCBLifFoQ0FRZiE71F3xX10etPaAXkY7oa+ykohoPq7S1U4AlZVH1/o8dUF1qbrgET
iQpju7i4s4U4h0bbnM153EVCMVbBdyCfuw1AUOhUCbmF1sTx6q0XgsnmGHw3JL8BpbHS0+/S7L6c
qfuO1nvVem+TsWBxK4jZgVHfFhEURSgP3Qw9arr5gW48nT0VF1VO/+dp89Ewmz+dJb8M195XPhay
NmJnSve7ree7mcSGQD2aKKV3deY+TuOAKr/tzhbbZJiCa148RatljfdkfP2kUbFpa6jvGmu019Ar
T4XhX/JbeoWNzbszZhPx6gC/YtfDnsuO5WeABTDGYJuGKEJl9Z0bobF3jak86HB5Kqo/Zj0p9FfM
KzVnXzRTfyzfOC89GRLFa9GY5r2gR92VFsan1BuJQv6jU1HhYRNJp8k7yFSJ7HKkqszDubPcs2U6
hy7QDGhMjFuAhO2Q9ieuCTbBuRNb4mPfZPjS9eRmNFwuSCvW2C0qbqVZP0Vr/WC9WrL7m+bGezWP
7rZVI9zcokdc297fMe32WtGE4SOeYzVqGbe257EXbD5ENfJGbN7YP2i2mrJZT+sUVv8XssL/H8uR
xWv6v6lHYz/8m1T89j/8Z0EK/mHxzhNwxBJRHMY+f/IfAsXoHx7JXWzMJj6euvTffcVu9A/S5E2A
B5R3BNr8N2W46/+DuGWTBAfoLJKTTOd/UpAcx/s3lR/KcxOUi9hfO2K7OjnD/6ryU0KyPGS9tXzo
aWHDqnLXgGCvRsmBnJb6rLXaht67zUw9pMtyFAtb3j19TieSHHzfPzDrtfug9cgrAJxZRP/llJm7
dxuJ7jGsTuFI+Qmw6DVsUyd0osE+uHpHV6RXYXKMjzJMkPm+jV7xYjIvDKhGiKjxMU4O+na6kgQi
ctR2Eo26Ix8nt3zU60LQBxFC4ALj3SLmX2k4EGJDD7vRU/4VGg2z5tyq+AyA5D2UpYXJNuw8PL01
CCnOXaRo3l7n6AGGDkG0xXbV8b0o127TTdFfDNFDgvJyOA71Fd1CXBL1f4+ilIjtNDp6ki1GkYNQ
OmrwYC1uhOogGLKDBu3bRNEps0bCt8Ur7KYVyqcZVVUVXRHqdLuGGExGJpZkUCGyYGgvfbM+FQgJ
fD+7Z8J5K6s23VsihyABVXSGD9ef262BytvzFfXGKxAPW0juQKp3siPF0TOfNZU8CZau2uegP2Wa
flv0mOiW5zuvIVHBcMI2GcxxTAz48lrAWg4dKQiFQ1SLN/tRwoSVblid1yeuvd41U1Yf7YHgj6LA
hTnK6iDnPFFRsCZlQ27XFBKDMJRQEgvyJtNhu9461LTr4fI4sUgtkc56JzMDJ+XwpyoApb3B+Ous
SFdgADncCMNMuiUiMcep7bsAFHpbDSrE2Fr9lhKsdclL7ISZBUQ34i1NKaSgTxwzBiEpjj61KkU9
ONnrMZLmq1NWY5ITJoFH06LPBSi9hTnG4YDoavJRw099bxw47A+dzU8ijs9ejWnnLqrc2NmxHjg4
wwmdWKBCI6kqtAXgOvreytSLTlGFD8FTkA0Bco1N7of8PlM+Hcb1IGyA/gnuqzF8HNMIAsi0Dx5D
u4p2zpqeascRh56crk0Awr8xSaRH/ENSTFllYKQhqxz8/Ce1o+VoibaFjJDERlh1v68kvvIhEvGQ
V6zsuGFv3TB5O3QpD6ajoQ1tmgk3L6ZYh9FXSbMOHjVYr9HKosjbgD6m0tpGdyhpgm0U9h2zgMYm
qpGkppZbHJd+jnVA9MXI3vlTyyBD8wxxlhY8njc9BnremiOuiJhyWMbDqJC4eW08RS5O+MXHE+91
eb3jxWGQblUyOQ30ucKyHE5iV5ooMDS6YQN1HONMOCetN3Og602h6Voy1aMbCfqXBc5ltIdH2Lhw
b+U4l9H2JJ10fts2nsHFnw4AL/lhbc2tKhvwc4gxw9flQ43CLIaA0xs2VsDMyHVbm+m06QdMC1Ez
kOdiF6QYgA02xtokPRD73s4dvWuxs4Yol5e0edJrl737JmtKuX0J0w3ONVM++t0EAot4dxPdaJu2
5v/w83uRuwctUE42I150A43ATTJbb9PJ2efrSDJnniO0oQz6nrCTJYBCbUP0Ca1EOFGl+UdfWL+y
iGZKOeWfAvQBoQzbwzQ7lrgV2Oyc6KQiA+N/mlqx8kGcQ1/s9GReF0wvUxs6zDVzxvGfkoH13jnN
Pu+UOjZ29sfxs/PUMoECPQdsjGD+8phsA6FebGNEgkxp2JD8OsQy9O+t0jV3I6EpIThAUkU5Pg+p
3tyaDEk6npLETANaOle/UvCakw0jbeW7sZ2be2l7caBS41xPy45fkmm7t65K7yJn4ikzAActhCPA
u1Oz51h4L3LbuUEmcRqlxF87+hdRaVGc4qqD8RHvbYaJY7Jl3JvkX401uJIl5B2jdeo1pAA354pd
bPEkjWQdOwkVRXJK3cLcZQ3moJKB+aTT7myGBjQURToMYW+HRj0A1dFtVWgbC+kQyTZkiLgy74Ao
nRAAx7qkAWK13g3eLRDMPRv4CEEdWL5HzOZx9WCOkJWyjvNQtGgxu8G6lABNpDtN8mKV185vw8QI
q5xsOLzRoXMKDdfdmyniIAmBZntF/yb9dw/ai1B6/MdmWx2nId9LtBa7AS9Pyz6HxAYVBoph75Tj
PdVT+9dssy6Rw81MVZh3k1sVmzLC7K6N79qLIGyRsxICtLcaesHO63mQovGBnT+3J6vAvOVBydZL
XHXL1ag4Nm1PXf2WbU3LfEiN9V4Eqfc8k3GVK1ZJqIXH1bYRDwV6OwwKu26DAiSq4BwoDFBOGsCm
6BbEWLeUKSNPCFUlY2IzWAMspl626xKIY9QLpG9OeeV1CPc6df4OLjF2o2F9ZrmcE8etY9E3j7Jb
t1abTwkaJYzdy7yn8dnnLcFeg3DCpFw5ub0ePcQ0fUh5ozGmbmahn8fabiPLwCgRnaqsPDarScwC
kUMtRbBNVYgw0zxnzec86uNAjpRVG9G+xHfWj2GUBKMzJuOKEGJQzWYu6lfT6qqdrHgKMimfsrpS
J+TL7c6zMnKS5X4oRY+YvJmJOuOxDhGDWv2jjU3e0CSg1uJBtAoQsU6scnx1m9QgzCDfg+V+O15v
MuIw1+VixDs+teUO3J5JIdenxfXumExf6bJyFtUsaaQ3M3cgo49oWH9BplBAZ+b9cryCEKl0/BX0
SNKr8E6HQX/QrnGY2+DYyfBYIFRJZftryuy7HtDoIegxJdfW+9KpaOtNaB4ReBybaSB3SJMlXFf3
DlDQVg7WuZLUgDmFqrhBPvkS4pRwoTM1boN4uilFF33VNskF5WDZyaSSnDpIwkchDsMN8CcrI29v
nglJkBqi/32bYQfgTtg77QIOaSxxSDa3oyjCeB5teUQDv+NQYoUSidSHNEDRj06lYPPbPIeHyC/X
Tc7yzVWad57IVCJn8dal1rhTZZHiWFs+6WHwjgnU4I2S7ys9UC9gMLK0UgfjpmGXPZuMx+qvPU3P
QqC0sZ3l1ex7AE9TIBycHkCh13i00Wbl5vyxzmW4dXKCSCBqkKTMC4q5UnhbF1D9buUBW+xhPQkZ
GNsZCRzcMu/lDGV4V2rlHxyrFBcWlJ67AkU2yzvitsuaXS7KmX6jCOIlq6rYMNxpX/jyHu7BPrhu
nSXlDSmdKA8MEcal7ZcxnleIYjv1SFeDC7GFEz2lKKrcEUTNrcTbUJmvA+lnpRAnHRyjAcejmrG1
FG6/wdLQHLWlxAbDAKO5752sXvSbpW5e6p4OvumQLBVwzTvwD5Ru1OCEEb9qAnaB+dFbJOY/hiab
EkBgl/kWts6oPGY+KWzNWjlnZXR60/oI7Wy3sciO7K+GWe6rsicoKOXmXHskZQJCKdZtmZO2KEVf
HBGz/ogmvOvqZoSTcRG4+b/KwUyBddNn+7YpI1pyeBf/sJjYVVXnvZuICjlrqwcWdhAj1lgAhOtK
s4F5Iy0Oq1e8410hKAEj68bs3DpxzWkfCb0Lonq6umAbPLT5hZRI3ADk86yUWqdvb4QZbHeuiScZ
IyykaVmig3DlsjOxb3O4b4SBEn6mcqQGh78levuE/3Ef5pLtWO4OW3CV5K6mOqoui202/WzmCBJ3
yOA0wqD7jSyeVQDrOoPez2jNgilW/FE5i/ZQwMfsVXZeTGTPfQ5xl/oOtcSvT+4NUFHNaQRlOc7R
eDDsBulVwJ5Rc+CiYUXa9jTI5JGFUKpT9lGbR2iWajf0NRl7VfdXeaS3yQF5BvRStMVy+tdDY45M
p1426LhBxCl9+WhSl7EcwKfFZXWT3edutZ2C5cOc8NKmYRoHY00WUQbBrtYXUWGNjOaIyOcFPfjt
KkSZPFkSzwB6xr2oqh2+KiTz3ktph0uSlnzfwIjeXTV85y2n4WwdnPZGlJXp31uf3bXDX3ZdZdQa
4tM80AyCH20vCaID6+P1Bhip2nmhelqHJiXoBj+ngWopc8M3u4U+rlL/hB12gj2dmNis5wXBzLZ0
+5sZyHnIjb9jNXzpVhwV84EfUM2Rpt8H5bld9LIPy7uinvKDzoY7Lmd9DquKlEtsCIPj/jKYkLeY
zI+BEu6un11sOOLJCehnp66IrX7+FUbr3zDVe1hqdo13tb+pZWVtxpoOvKqbmVGriFuHfpCsuIy8
7hJdvAEE1LJ6z8nWr2IyDpZrFFuMuifE5HE+q/Y45WG6Vw1vWZe+Gr2bb4cZzYFxmfKbsrozp3gI
nG00WaRJOu1TT+uTiKG5ZpkTHmY7O9Q+ntcc8/bG/HRKn2/jNGuCP2TYZIH3gwmYzy1vVIQ1B2if
gwV5Cipjv4FsKJdsOE5lMyKONp9GK5rPHmOt6McJ/2zDethqPWqh/nSk72PdsKetDrDQWovxEXpI
mBR2NadzOYpyftrUMhYNj50zjIc0dO/y2r8XUTBeCwcVi2UacUPBiMMXqiF7e7OAA2fFGRnmnbHN
hdVsgXyTeZpfU62qBF2jH1d+x/DWdUi9FqZiNZn5ucMOurVH/QfvSr33J/veGrz8XDbDzp7E9MDO
gP7aTi+W8DbSUsYLBKm5dSVJMa6jf49BeG+41kOPlBrWexz0yTGQixaitohzRfy1pPOTY5iv4VD/
drpb2mxLTRkpZ+l0MMxVbjuvw17IyxOW4e866OgKildjHag3/fhGG5NvWpvOwctCXFQ3zJCoFcxA
Orgd8OERP92aGKu+jrWR1NJM9xhZfxmMGYhvDl7WHJRrGSiKyl1XcFPLFSt7sFxHzwgSa0F813vF
yTHrBs8R+aq1ILTXFvt1dZmsSpTpi8vsaoAta7tqTsKtmr0e8WtaaJ6Qhtrjnr7tGYnyEKd9C2Dg
EO9h5Z+W4zfHscnKrZIvxuw6BzE4zza6M2GVaRI4utwOmD+RKfYHg2zRzGysS6bvAl0a9+Kigoav
U03V1myiO6mzBlg4YCvbaU0Hhxd9eGzlal2Gxd81IYMjuu2eQpdfMDygIeaegx61R/OPyNh2K9R5
sTObDEnj4GeGgjcKiq3rzThNbzfFlyGxa2yvp1jTw4d5SQ5kgX9LorzK5uZiNt3ZGfyrqm/S5jx4
z5e22CjYAg7KbNkJlhZs3EBZ21ln24qOa5fhU1ob5871wztHEYu60EktQDbdSC8+tSTWDQqHhBiP
PXdg5xviEPLv6llQ6ognGCUAlSFUv9ATbC08s6dxjOKsxfbuwUYhfsRESNJEPCE8zAti1IrWIH1s
7j5WVEObRkt1CKe4MEV61OHO8NyDgaxe+P3fHi7aNdGRToI0OwEi7gYlZtHp4pEXV0z6HvkBVd9d
8SsNDbOUSj8EEkfSlNIlnubl6ARmdVSLQfRl9Gssxsvak8Lean0aC74yC5Iy4M6NbXXvJRJMg6Ui
RviT1yDPEj2gy6AX16ypnEo32heNJZIIa07jRSSYWXi0kCyfQitHgV1JEbe9fWC8fx1ZidTLQw8J
kLir5Byfgkdf6lNPucLNZZS7tWuvMw1wvJAZANSN/9YTOukwKuzaSGlgNX61lMPcyEjQ9SrraQih
qKMCBiC3dZLJnHDl3HquHpXD41QH6ovNjbvMMB/rKvQQLk/gEWn4OQlcdv+LvTNZslTJsuyvlMSc
EFBQmkFM7MLt7Vrn5ubmE8Qad5S+B4Wvr0VVZUqmpOQg5zWLeP48whouenSfvdceOePipZsjLomw
ojUEu64rLrPK93Ts8nsK3A8pT7M9/vZHdayq8dXlGsKklp6z2jp5JcaClRxTUM7h2POJnTnic8tl
y2zX3A7t75KLFHeTdB1+oRfhyjZJ82T6zJe3J0lMoM3xuRXrT3+ZA04PlwI4iT7Ks8RFCxtlATFr
4s1LvHnnGt69wWL+zpH5A89rEJb+oXahTiljFIfeyH4tvfq7sB65G43iG6DEG1v48Sx9+ddwvLOB
/KYz61ce5AyRpEnueqOHz4s1NtQN4asyiOXeGYdLSe7iDpQz9aSaqsP2NqkWA7xTQS1ze3Uo884D
w1FezBEkN61qz16iAXutydnO0QuDppkeTKbjVVf7xKBr1MJ/GTqa+QSMBF5Si520lzxUPje5Bl/o
3WQRqyBWCP3Dj5nHnXBKChZFvvmRsZoJeWQQJuJdTwjFMcUPz2izu7nmBdA5LN2HinnLF5eBJDO+
Fd9l/6JOck0vcgI3V2vr7ATzV/4oiqr6ZTNUuerZRo7C0WcCNVPlyzgAIbTK/DQu8U9n5s1AOejJ
qHL64/y1BxLcolwkzRpVfa44zt4Si1V/ME7h7Ps1oTj3NCv0Zg46orABVmyL0HSG7+4cywD7If/O
On7Ra/NTTNQs0Y4+ou211vbxdNW351UvxKU/nRGjoZvzMynVeVQ/W/KsdmwelpZKRlviMmfCvzeD
v7rA5ZIY4lfDYrHG7MMjz+IsGXj2WMHbAgbvqI3I4aG6ekitRsZrzvOK6s4nno+qUoErgogbG3N/
V3YnPsWYHg3/nS+nO/DLD4VVH+qYQd1OQDQDzrXJcEARNhQZFtMgQmmMcIWrQLKdmufLkPD1QUu4
Wk5WhmbL0wwm5muteSGlYiCsuhFcrOU7TyDoBa39jFfIwasx/sWjtoQEKolsePIwV8vZ1Gt7sCaT
ftK1Yu/pS/4XM8ya0iDnDKPAyy9DU1iMeMH3kth4kKbi0M4To2KMGynnJeBBMXnCFy3OfMpL8mLO
Lx954RYsHilqR2PZd8cIfGVuIQ32cmrP5diG/eCSIKzxfefzu+7a3y4avfGzHXfs53AMkl069qTf
1/RxMoaUN9UWZshekxIZtYhVaPNFoIH/SoDtsPz99NrlPdGkf8o8fs3dn9MgN/gTlsJCpgTusPWO
dhtNwkSNDKr7iqiUiZwLTZu3MUMen9ZZfHbNn5juLkid7ApKE+fINIWjVK+wkUklzmSp4+59VAJH
tMB0WfaI0/ASiL/PCdKF9dQM5neLXl86MA8tjOd1dhgMWDWT+ay6mPh6/dY7sginMYcTjidOW9Yx
qSECbuvZtiJnh2gLibBj4zNU88Xhp/HDKUDhlLLY4rZnNGYcPjABx8Xb91lr32nV/y615P7gwcuv
A242BJFmO1gvyxyfOU55M2x72pygw55QkLl0b5NZWeeOuDFdgumTUblPMod2WG2/X8pcePnpGwIF
xPe1LELh0pWDrSm3jWdRwp+JeZ3sJOKRzusI5sCT/6JrnCeoax8+XQSztfyW2XIpeenIXB2kw5ur
ChJ+/i8zPs52tR8Laz42gts/k6g9Oocc6abeGBK12956FaZBgvcd12T7l3RV1M0lbcGQhXboLidp
dRfBmQVq76HOxaeLxWk2uzKcrGFP0H0v+w39nrrUS9/mmtdDXh5IANYvQ9WTjc+SicjGrVDHuShR
XhIED7P8W/gglNATrukgaAJM2uKa+nyr83D0ya88eKv/Hk8BTr4Z5xNZ9P6YcX4I1JSXSgiIGEod
7AWDND95w94KboYcSlvw4Doj1QSZO+6dmpaQsUafShhuiOwyctxhMasufcfqeWJW19nqI2Qujxnr
vzkY2lNulq9rbHrPfoWdTCZJVIjhsUUkPxcpiamx7KuD8tZbUCoPYd17F6Ye77vagrWk7qsK93rp
sxCZ+ux9HiK3lQdeLDh0ihpGPF2fEsB75002KTCEEIx71H7yw+hH8+jO6iVuwURixHrwmoRMpHCu
ozM+6n50o0D00YDBJ4rLIDsk7yj+JIXACyhWdqBZ9CcZi781pZV3Y6+PZTy/+V0fEjr441fTPvAr
vv4WMOo6qluC5T5s1uzErsm6rnp49/rmPp9LOyoS/Xv14+vqzQwqRvMgsvKIpkHMLWFr1zn0buN1
Pfoqpy291g99j1BTyvnQWNUUlZmMN8n0h64C9dhoXjGaE/2IqG2a5nLnIOg+twb0PTreKG3hE5pf
Ei5tLGDdIBrzUobkn6i6SeOQ3ajjI4AXRUIyMABeuQD71M22XrWPsynxcnevTmF8LKw8rLH8Q4j8
RL6XSNmO3EytDqY54xm1makaIm0nu22TiFCoDFcfoGc5FUjNPK8T267PF0Hf58XImeVqez5XBR6J
ivR509AOMBsODi8faK/BSDlzvNGbrB6nLMVyktT2ezZevTGJpBrLp6acqztb83cTFr9kCgiq+ere
W9znYjS6qB4SDu6hsaEMk4LNB3RJy/hbjfVHYC7i6JLyxmkXIN/l7dUpJ1CujvMamwMlGXPmH50y
tXetIo5iu+LLbo0pSotFHPDFqp3p6f7BMj3WeylVJ6XlR4E1MrH1/RwhIUdTR+jYvNMFX2XjsqFd
53Y62TL/CJjfLWBTlhVoLDjc2ab0Y5JuigbTbluG7E0grd/Nthq4C6Y73ivE0RLza6m9Q5MRbug7
m07NWl5bmVY8+RIjGgSZkp/iCQbDcZABSZaA74SzyoDHs8kJJe/AHJ5tTaQIz2E4jt6+beP0Fvv+
KfXjH5DM32TSXq2uQQIW2QP7s7txTMrnQZq3klaoa6fnM+/8LvQnS4bItR+VO8ur61T3taOwu9t8
91aXsUpOyH05DPcxuZfAODkyuZFkQUw3AIgTaTilCRLIaMr3GbIXeDnBgZwPoJmLDz47HmQCjpTZ
sp/wF3w7dSt4VqsHknJDzfOfCtGdqxFLsOteA9VPoUtUuPHIum4xEJsVQZxmX1XaiciHOIf/nbRc
ZaUv+DT6nQwUj9nY9Hy+yZqyKT3JwjlV0ixDJ9CHrHhmXfEWDHAklEZy89ZEsERD9m4tN7kDMMFl
p0KsVWVd7mK2SdyQGZM4pSlT6XIBXM8Hi7ziuLTsq+h1/1Qqkh9PnXoIEqziKfcLM89+81mYdpOX
vhhpGm/WwuCg5ZMhidORhdrZVuGTt6DFgdXf2+T7adhrxNCE7YGj0oDbQ00vwUBYgTHEmitr78v8
16LIdHJ51+FiU0taVt4DCPtf7BKDaIDPbRfp8ygzzK2jibwk1uxcLeYJiXG5TnZScGltiFCp2H4M
qNDxtfHeBbwn6OQlBl+ZmJwwkpoo2I/pzLBHnnzZpXyUdqn6m87YxmOcJLAFf7uiHK+uZzDcJdXH
NK4yIq/O1gieHpFgpz/NHJKaHy8OtK81wFdWBNM1NRpCsvaAH7axfwU8Gb1T/FQdF9E0mNuQEEAf
JalT8P4NDcdnJe+NZki9Mngnk310Beo7U8m7TfbUR6ros7PrP2CkQjJuFNVey7IvjfYbmqoKMYe3
QPCyJgJUgaSnNGg2t4K3YLQcdCq+Cs6udYIbnqIMmKymi7pRF58pJnD6OMopLN7Fi7XjWqSZupYk
8jTlNxkXT691937xnueeeSpaOzuMOX1HscF6u5oxPgNTyhvungrNDO5JHJOzXn7YmWXt+PpofMDX
V391yfijUkyyTDp1yO8ChmBlShAX5kvvMmX3k0FMnZxbSYiNbQiEqrxEz6PTqjwDdwBvoNmBF4Px
unbIju3sRnopYCdmqo7wpyBy3Nnx8N0TOprHqUYfYbBqWp1GOUgesM7I7m5sohv5Hb07WXGK88Y9
CM1WXeKPJQk7ZoOJpSR9WdpxPbhZf+AyKI4chXIqAa67eehgml4klMdyPnZdzpFT9RsEaXVoyKjW
w6pIo4hgNPdFkqx7K8BD1xn0wFpGjz7fHOEEfWmNB841lmCXONDF+zEhokSMyVwq45ybQb6vfWw2
drE5IxyUR0V0EHNL80VGSYYK/hbaEIaiaenRkx0CbwirBGu2IDO7x1yFTuwwAXslz6fPuOFyn6OO
7y52rDfiJdCE8CPsU50UO08uFdTwP4NrzWdrBfc+tZ/xyjOp6/WpZsVzNw/Sutf58kSunoH8onRx
YQTGQJC6z2lg/6G50WePZZ3FcK7WjEhzYQzhuvkQhrLlul4kwAsr7xtDj6Zn7C0FYrYzRuPsE+oG
RjE4+3Y8DV3vnwnr6Tt7WicWdFSAxQqWTW8lD4uI1aktx2jpmIq0YrwZ+UhmBvp/mbN79tAbNl9h
sy3Ik8ajxHLa9aXHO6ddPgPYAMoqlntjG0qKWV/Xyvhaq1pEns3kpfCNwbTBSS+MG7+C9mKeGoAu
bAf42a8TDPmcOPZk8U6uLCeCkPFBgWlGSPR+ZlEWBhPL2bxcCFHqt8kj4Aes66iaBs99RimD3hKB
QmuxJS3HQzBY4ON6Bpu+fuocRaogr8+rpD5BF5tnZMKo02Qe2Kia1xR2bZ6j/bS4oFLMCdyX3b8p
ToPQjzO2nLZNAovuwcWAjyFXBGCCCugc6MuapyAH5zKwxbRTPLbD7P5KSracRdPhAVizYya51JAX
AvUriCWBOAjY3IRdAcyJjVd5CuiE0X1BHXcAgqghHBe1Ak37OYj7/qVuX0FXXNWqrs6Ywd7HT5Y0
D4tfysNojH/RrNpojRvUYJtBO8/EPlvi77JzaPMO5tecjPPk4PhoWYtMzcroQrNHmOULvxwisZFS
v4Qru4tXcOIDEJMmIs0gBU9gtQ6X1iijZfppFVTBcR0eIqiutGlaqTzhjzh7h2o1GcewxALqJMdk
D/5z73bPNlGpLPec3cjZGjm4a1ACPd5T+1aR/M+6gGAMAiWFk4RZm6d5aFhQWSg93BRQWOrsMYgN
IjCs+3apx1bQZgtp1CT6WgOOO3vVIjRhBUXNEoHWESFqcbdVJmCqeM6ynAnXse6Fa+w99uXgHbIk
ClJ+zRj9DqknnqZ07lAwRgQUtVwsXkBW3V7ycb1POhsu3lh4Z6kk7NmleMZQ64bwkD5SYFQHBdgL
NstV6Vne8Bg6FQD2uTBf5jGYr+xRT/gqYdcTttsNNmpMl633kFOc7aibdkSpjwv98rt4mKN+MM+5
M1ySmvEBR8W2psymyN9KQHruV15p8FRsHyHHQlEzZI4lU6WfQen9JDbY3BkwQXbSqC9mUrw0TQLS
1ct3dTmJKLNIxMUjLhJ+sX4s5t+4tL4Mo/twWn7IZmVzVOZwXzHaQd4oTtpRdiSSBmeg/NPb1Kzp
GuSSERdPfVylh46HKOe8R8l37j39t95SWYy8FrKcwSa1bpd9l+WE0d0WgYNOZHSa8yR1/RCT579z
fX75WX0slvJ5maZDHtD4N2ef2uktzqj0R9PjC2Ve3fHemEjUTedWKnLofXzJs5s5OYy9bjaFhRXv
ReY6N8Fa5W5DCl9mc2Jq6ycZYXL4LUsdssEFMldvBnMbYTl2scu5+Q4HPmpXkwIYo5P+BIT1VbTc
36uS7t9uPHoJxAXMmaxjbaqV4dsBOgGelgDXD5rqNkG9Q6YcmoMyvKgX1KxYOb8DH/bHJac2qwBD
eM7Mpy7lt8kKGo2oSbwDoe9LK4iYar7IMPbnlYQLe7kGKgyOCLa6qPYJPGSI4A7DauYu+WXk9Jsc
zHTxMAKGU4IKRYC7d9rkn614YU1GyFA6VDHWw8c0W7dAovGryj4Kd0qiyUXac+aqDksnea1qukXc
s4zrBvY/fLR0pFB8cRvKqFbrmlW0CLh6ijqfvwVWhKufLW4j/UKNT4DJGux3ty3OEg8w1q+vxTSN
yCyhtldOfG4Y3jx37ySH1gXgYhTVm7DQkXFZAtbtT30+vmB23As/LjE3uW88AXS45ut3kOpHLxm/
Ww+2RmGa6qS9S8N7957LmUGA2Zy9Iy4Zk/lgvs82ILShuCUKFnWWQzdCWZZvc+qe+S7YlMOFxX3J
FnrIrz6ldcwEU8jW5MEQ7Nfo4brCM2vJ7SGOF9UxTrLPbAUAX/c0GNcL0znYFOhzNrNME66NF5zS
GeFTA8khYBjgHOWeASGJloveaXVUbJcF8oiMquyS3A5CYQ1cek85KRp5XTwJLGarWujTWJrjwufh
aPkLrw9Tnwf7NjVcvfFtbEst7yPvamawFb8CS17u0qX56TIoGZUKTWOtdwCGPxBI54vqngt0Z9kr
6Jer8mED0oxkOXZkjBzjTpzg83Oz4GAGF39R5IRL/9FrxP3Sap5ty2mvq5FFiyT2uz62RaMOq0tx
Yddxr8bOQG4wUede2TSSrMsrYCoy2cxoHLhQCvfTZpVIvY8mH/gtqIlYtWkdiCpKLpVELfqGPe3g
1lexOPRgtH0eQVPSiX6f0vWlqI3pIC3s3gawScuYp/3AmZ5xGzsAPi8jzLWEgkv6sVmzenW/JTep
HmTs1ttxVhvV+KPZtpFUUt+RCO5Cxr8nyfkdmkjQrB7SSxwo41bh2qPdEUOfLD4HyLKhdDWsvyAm
scwYtxMOVb8NubzQsfhgsT4OO+acoDKPRjc9lYH3d/uDIsv0MQcNpIXOKZ3xxVkJ0ngr7pCVuP5Q
5fZhLTgwALlGuBfxTeYcGnQjWbX9Byvteqi0xjDjfWQWIwJ6dXVi+4iJzimG0N1cQb4Kbujju4Kk
MhUfNt56Vo9utxMdjAw3nX5ZWdNv75uw5kkFBmFd+5qwI3m25S5vB56Csi9Qtux7KH6d7bPIqIoQ
mDCkr6Vv9gluaUAW5s9UawhcLfevRFf06DTcVCWwhonUNreo5L7w+2I/W86PON3AJEli73pHXFDX
axyhwkZbkLAJYFm2Y3+jn45NS+zR+VKdc51dHN99STqIX6t7WwaWA3HWjuy0x5PCXHrE+8E3V4pm
XzsmNTKGf2Bw9nBRFt/0YxWiy0+DdvaOdLDXrlof/GpjZY00ZI7QOWzT2JueddTVZB7sbPjhxg0v
ijY7NngV4ScAWJgqdhPM5bwg2jAgRX5ZrFEcvVaeM7kxHxhAAbwHNHSwi9IBRb3dNLxIDQt4wf+/
tyVoNJ9kQN122aGfpjc8WMeEC9zaV7wiYKaz/Kabh2XtVw7F8dSK5GeRgj6N+e7kBKMXFXkHcpdV
nh98iNgUYWNMHAJW2Z/72I4Wsrusa8CGD+JW515y5fF9qmQuuMe7biiXYF/PlTg2IxtkdgvEltEi
uYvTHOi67T3jLFYISB/DbOckuDK2MwGXjcEFZ76RJges1i0bma/Me3am8vcwEOOUScUm33ga+Q2G
2D5ptKJgM+SzLlz/mBbcbIHS7QJ/qqMkoKMxcGOcI+UptfGQdd6pjKfmNpZTQxzEUIeEyJTiq98H
bj1wHSueOcToEHOnaEmak7s2ZwX8cNDZr05YM6YdWiCzFiCxjbRLstqEflYMP0kNY5LxWNVBKdvX
bE3qERNZI8UTFBsiCMQ+WXoDAwFbEIz39sIKdRukkd7dt3GzB6zdCfDc1Zl6D+MGPcjsK2AU9zSL
xSa7l9nmhHPbd+4Z32bRNKfWwylr0gxZsYROS51jQVlDGLZsohUuAw4RJgKnGXCFr+6uD2pA1wn2
QW1iK+YCeZ0bNlHs7oyzXeUeAmjwUhmgRZr2xL3O4kuavzE8YwiDz7/4iKZIQlVf78UiSLfk82W2
5WNjEA/zEHfpjrXxzxD709bNg1R55xHYYarqKkyPA+alzeIz+/ljh/N4Jwo+Sy6KRwmfNhmwXSbZ
/HvIO96lNg4ufL4AjMYwtg3nMWtacdJCogLENi+qqn8xqxHk01dO+VyICG3s6+IjhzKKbtEemry/
gjLuzqmpkbGS5R48wKdl5te4htPFTeGz9METzsZ4cnudH9gQQaAJCnCWOVrNmnNs1p1JBkPgCs8t
XgWlK97HCbdsjCXerW2Yr9nvWtGFmZM0wL2H4XZYF4VLe2uKC+sMJg39GnrfDOLSra+jTaDEiFWH
FH2bB7/ck/S4WaaFYb3y/2TzqA6+4Bq9rthglAgoeDK6C2gvcIw1ER67/jYWouOOCUlDIhii5q4i
lEWXcld1ljDV8cNi29BtPLwX/U+mJXHkHQhwy8dcz/Fsd0CUY6sxOOUK7upppBIsmVuSWYxb3sjW
rMpm0ezqdPpCxJJRoUjNgF/gNtZ9sP82cfN/FGvhPs1VeQIwChQGoCDjZv65GhCf2be8S/0E3Q0c
DhaebuGw5UgBoxQ0D4inP12A70KIB2hQ72nZ5i+5Gwx3C5+xQw+SdrbekpkIVpxyTYr9vQDnu0vT
oNuDWO0AN7P1iPsZHmDyV3FtTVP33otNfxeUwIMhwU6h5OCOZXlqURnCOsmOOSZxPfc81Tn4G4lO
SW1roI7czyqSops6hgEVq9hwM0oGMstc8KL5bQJBwk7B8+mR+41HE2DCOs6aerqCPaMA3sVPt5pR
kFes76RG9KHfJI5gHeBwLLYMuZ/wVBUCY59DbrUa8QFrr/dCrsI1UtKnWziUs1YwLmfFkqwNyF9Z
0hxOlVHdpznKee7QaTe3ksso0BhsCwhh7foddzZF507PjjYwD9AFHpwih3GVmt39Op8TtaycpGR9
ljgqVX9w4u3z4XfWnTtXzXFlJV4aII5sTW6pssZ6Py811qRPoUb70I8paoDsafPKoB47DXKybVX0
4dasJ3J8UqN3rbVdQ21kiTvFRGGT9jCVXO5VsFXYBl1wmudlz16TT5Oeikg22V/fwI84jTK/yrWN
Lw6P6px6D0PnvbXCgx7ptul+TLabXc+Dk2XZzzghG+Xq9IUzhX+Ce38YAUoV2oauB6j1lLtwShsJ
03RsL/aDhcAESsAN57Ipj92mKTn1i9/6EJHW8lvykEofGFBlBVz7HpbFKh4Tg1xATAdYaWWhSNNH
z5wl9xlKQo3iRk8L6Doh2ZaMPy0Q37ow+3MCFDRMzObLSQmVZLH3AsYUEk2eReZs2rRGBkWkoYPh
t+NUd3zsuYspv01O73lGKVhajhcH1EGkDOBDlUWW3/t2ZLPvgIHtClYwB8bxenXie46xtQ7Gc+xg
MiwWahuLACOvaV6DllUsl7iNaVnvkSU7CDLqTP/oHGETxWwc5MjqI1zzVup32y/IErXoqgoybTgs
2joW0gh1VQXnyvg2DWyrycQu2sun6nkGT+aPLeN8Du1kCCYa0eHTVAv0VxxHJUvXH+Z66grvqbSV
Eca5u8sMYHAxv2IR1FGqccmRhWHbj9XxOGSzwdEFCzTW9XJNJvaBVaBNooomy3xQZa05kvxO2vZi
GVQTbvtUyHA1U2KljkFc7VVeHpFE6J9gO3sUS/yVZBRdov3ek8L5TlqoQxVxa+7QuMVdvbnbO1z1
ppdQ+Fz3t9pbJUuxabqHGpiERcHWxpqIcvmteS8sDdrSe0269LFpcN2aqFR0J0BHkCCq8nKsH9uU
1sXBxxUAkxAXg3cQ9UuZmUu4ELx2sYoR4mKG2qqadReoK3c0JtSkpT+vcUCHm/WRQ6rd/X/GQjUQ
JvyxNH/+9Y+vGmczi/g/SVpX/7FDRWwEhP8+1fwyp8P6pys+qu//8rf+X7TZ/KcTWI4LTMFG/PCc
f+9ekf8MKE/hQiZc15RCbH/yb+Ur3j99U9p24MNTsMXWsPK/uDUP6l//cKhMRl4LfF8KaQem+z8r
X3Es8z8XmJhgc1xiMTQ0O9ZWDbP9+X/oKLTTPmktFoVIz/lOJizmMOyqEMcXZ9AIXMD4HIaO1lE/
BnjrTxTQM4nDUMb3PZm31PmRJPV6a2M2KYz6FoRuPC2BO9974pkk3AZYLiHhWl7UgvC8y03/28/0
z9XDR+uwApkYpXX9xceY69Fk43oaxK9+WonwN+Nh3sithl5YOzRefShM8gzmti8e/WTE08wikJp7
2nRLKlod9Mpx24ZIH8mzcLwDYaUDoyeFoPUiGTINyVtD6L0wYB/Sk7BrQLs1aSyPqwXqxm+XY+um
w6Vvy8NYpPdEnkE2sYrn5oGjsm6HlsU7FRSWKF+rqUeS67cM1YJ5hl0bbewT/knwr3cXIXKSg9kw
AkMrP+lfe5hR7A+Jq7euF+dZx+JP01IsosZRwqP4MbolWwEEUheuQii0S9ltkf2ZHEAT0BPOqfNu
5FfLHSwMF555Jwb/PLlu+jJbvgEfeiZzmjCkc/PBelom58bIP9nrW5hg51+aXeWB/dvJT0A7BX33
MJQZX1shArKpKNFj/1Nn7btK6GhCcb5jmZGcZ1TPZWarMzTp2VTcTWsR3zQpjgg4cbWbBrztEgGE
nkM74dyWHqrwZF+WNX1JWsECJQ/uTQ/1yEeM3rl9xhRWVGxO9RCprsFQ4s+vY4f3mCxYe2fO7K9W
WzNJ5P0zHywygT7+RLk+EKw7jm59ScotU0s7ebSoT6crF1RJ57kl9sVhEF9KVP8AA0k6W3ApSLsV
SWXv2Y+S1bUVhfc0dGE65xeeWrdhGEBNpKxadtD4k4S58FcryQiOdn/CUevv/Q6PLJm0F7/Xv/2y
5yqkJi9yRH42CmyJyWIy+5Rm/2gQgh0K62Iia+6IwUiiQI4+tB5b274MLphQ6HKNl5ttqmPrMDQ3
2BeI1QgO4s7HSjRXMLTnt2aEcESoR7GEZuci/aU9B714sWwE17Yx8Uu5eyvbjCUu/SfJlpvfmnzS
YoMT5DM7qoq8UttNb+kCuiv1CJcqJ7n18pfn6JeVTsDLUAev8OH1E3SerxKLwDCSXFkcsVM2sfR2
YHcvbMp1krXK91i21ov27CfShL9b40mski7X3sSAWcbX1JxfsFvt+wYXm1qHmXSHe0MbGY5ymMgm
9Az/7i8Afz3W6YB5xAMrJEeDMu9pIINx0isd1Kq0LmnJmrOf6Bwbxrq6Fx5+mjLfe57tRCAgCA+r
5BBXzfLEjTHgu7Lgjmz+g+7Z4Mmxem7CpQ5Q8SUUfBORoDJ891Cn63tsslVmYf8O3fri5P10dIbm
ycv6PxpgaJS02r42coVsN+QoWA55FjqQ0BWWq2U41SNP2sD3nFyQO2oEIRJAC/4GNtmjQE2v5JZL
wkAcI/zZqA1dBUnSsr+bRjAhxApkae9ypzFS9w4/Am0SCeEGbfq8FJNO7trZyCO/H9F740/K/Nj0
OcMp8N3XzKlvpTSW42DRmYodj86ZGts88z8RA2mQ0OA60Jr6o2HAEVwudp6YATXzykpQJo8DsmJH
XKkjqws4c2BnmdrN3rHGN/K5n4q/clIxLIvkQRk4N2euqYSyy4fVTOklJ7Na080Q8uoBR4kQooKJ
Fyz+4nDk17Z0z5IK9hTND0oLDUbGlB0RA362+ZkimRklOgYynfhxRAqg37t6QZnDIKZd6nDwRFBx
t70bZn5t1iCyI6nTbw/WI+8/IA3+GnnxrM48YVT/VJGoaxkuTmGGnq7fnDF+SqC77FBo7q1Wn9My
ofCOb6bjnn5IfesxTUtGu3qZAXVOXPNWyYTvbWqBOqjgT5Px72lLEuT3VnxPHlZSbvhk3idqpBDJ
u0m/VfERWmAJOzZmU5H658rz0gcWCo9ehx4L9ofr9TCe3Q3A4THm770ij6NNK1XGgLrL8RgXzUXy
DwIehmjpkfIyOIx3ngungX8MEmjd1UYb4gwIeI1n8bkwLlwe88NSbcBK3P2QhCaBp8hhkU9p4h1V
hMj/3hAGLn0ksoMiW9AZYZQ0vZg94cjSG7mJQxPJPfIXWesGLC2+FmM5EwS7L4PKeI6r+XdnbGAG
m51s2tnDC6Nswuzsc5Niu8OfhX7Wn52Vvq+YIJjwMH3GGAB0Y3U4KHHl0x3Aa7GnfZrzty+M58ma
v7fPu+BwOU4D4oAdq0POAt3YFFSNlFpumuqSpPfcdubQWQJnn02QDhKjPqUOdiQAt6gitf2zjtGX
YHCi2Fpot9RRoeoi5+LdGxB3p03lLf6v3ovyO2wacI+hqNlUYYE8jHm03zmbYgyN5EBT/IiQjIqM
BJ8N/ILJDLbIw7cFh4jU2zfWm1TPLmN1MlZkJBblH6hWlHxgvVAz7VsIOh6C9rAp2zUSd4X2wd3P
FwcT+TvedPBUQJbelPFl08h90f2RLRSiuQSVBKko64Yn6S3Hif/OJo3OTv5DvSnv1qbBD9xBcfu7
2S7gkNqpZGxC/tVPgKjHroYdJzo7vtV+cjGBk2CNbTEj6upJb+q/7cmABdVwQEQbfyzbjsDctgUe
awNn2x+M7Fq2fYJgIvO3DUO+7RpGlg5i2z7wrqGNg4VEuW0mZlYUy7aq4Me1bS7sbYfBSXzl/xnO
yLbfAOwmd3rbeQiWH+22BclA3v+fACnTARczrzDO5bY1WX3ztZ88IORzelbbZsXI6oJzzwVImc2E
IgrrcZX3JusYDvYW/x4MHZ9VDTGxx2Db3VjBxe4hYMx9sPD/A7NObZueiZUPqy7/DjeN+7/ZO5Md
yZE0Sb/KYM7NhnJV8jAXW2ibm7v5Hu4XwlfuO5Xb08/HrEZ3ZFR1xAzmOkChLpGZFkYjlaq/iHzi
58hBMSvTog7VyERUDcAy4Si3kcbeRkjKFkWpWbQlsojsEOSbvahOw18ClDKv40WRIpl55eCm2LuI
VWJRrUzkKxv2Qi9N3zCq9qQPzI7ycNQhtWrrBFnj7GjlVa3t594RsAAcJkTzyH+5Z72XHNbx2Xfw
e5EhYJBV9NVf8ckXnkWW2Gqp27CIT87dMvHBZBOD7p8MzLUZLjr6MOXBkV1812Tioe+1dxVYw6ED
/7qeiHuvbeyiK6a9F+wNaI2Zw8WvvxPyeney0lx/wqO3WRq2yPBkt+zxlo4DDD1NxKMUpWcvvYp0
NzrQncZW3Bw+o3i+0BT7Ocm5JdvuPqsAADJTUj+tBjTMqj0YWOaDMHu28DVjuenvrWJnRjt9eUqz
SDuKfto5gUM+Ue8+dLtdceRlkmC/1IuQ2qOo5iirySKxUunKC9xhKJ2iv4YIStjiakpIif4mRkGZ
9yLXSmCoqLeQJR/tRc4dFmEXgRx8GFpvlcWQ3nhVWsGrs4jB+iILc/TZTotQnC6Scb2Ix9oiIw+L
oAyGdA0nMz25i9jcj/ZBYAZemxW/6JRsK9uyd2xGc8r/sAwyO3xry4h8Ernmk6cXBrBsC7S3jTpC
ugt7SlzOgPgHhzJYCL7LBJ9WkWg7s7Le1ZV911aZOuWKK+T0rsDiaodnc5hPncjcW+26Y8RY1eQx
Ldxy/VAq7I7DbQQxOcykPI1Lr0Kfi21gztM+TcwPwUaxlwVkZu3Lk9nOzpuKpah80/u6PjZtcQMN
AeB8MF3VUUGKwkFTF96lCdt8P4/1m6uc3tctuyPhOD10C7ICl1w0zGKLL2QGegOuMnePMzH6S11D
xmZXcqt7sDBT/BhlNfFeYlIUVMk1URKaBYiXy8gmXadz8hrs6TizBXcTvT14ozMSVA/DPW+0WFqf
y3FRNeUJkL07FcMtSqTgkKQ40QDF3wsdO1XVga0xzc+6YGzmEJmwAuOid7M8JVksN5zUO8gHzEYi
Q3/Juc2JrJRi6/ZUIuQMVGqdwISr+LIwkLVKXoWw/mVoUu0x8HcfiEu4GQkiNSAklGJfenByIqRr
xtqAhatsfmy4jcJegKQV4gmTV7YJyIESokZE5NC8MsnPbGe5NjzZH5dkITHJel9nwStRV2Pb9t2q
sPt3OrUdX8OQx7QU1V1F8wbYMzsCqs5Uj9UltEALq8EkszNHG6gKNlYOpMTkm5ktmauT2adXvcRV
Ah6oW3U9dZOGa28TrCsYiDjWxbJevJvtrmmGo2Ind5x+hAkUnzEmG5LJkUTbcJTzrZGx7FF2AIHI
W/GIIgjDMtdDRMVSB3yalze5g7ErMLuTLdFZFFfdRlL3lRHTr0O0+Cqa5FPJnRwDVeZJ0mpqyYib
Jzb3Ba0cL7WFYbpTDgMDFgpVNxi9SULpRLDpK8TfQFoOyNudC/o/zgcOURbg5AZffDl2R+FiYecw
mUX6zsZiu86yxaQ6yFWvuR+jRiK6o06G0Ct3QpV9assc3bWhmpHTOEwNN3qTueAKdAgF4jGU7BB6
3qh9g19obJmyM0qmwJqLU7mxhZ8Bgn3CI7tFVEYr1HAOiCb9aJuIpuzkMNlfTA/XidHdQKNOQd8z
Chl3tj0QVtIYBrIDInaZJSfVWDdlbcPLisWPJlcPTUx/gx6RYfaU8625LCUextVt5kQ/NNSSpiiF
79gwVbPwMhW8pYVzdggwbFSN+aGHWthUGy+b0HUZA3NLn+D/tievlK9pftd6XygtUdMOaE+KFQ/9
YgWAm5RvOX8mLZjMzDXBQzYYsZVluxz6+4NakPbmZ+ua3/RA7gwQTxiY028rncxdYvJ6Jkmwbtka
sRqM6wpUmlsJvxj62feIlAtt9IPJ8YjNeA9c7nnlOGQ4dbduN73MzpYRj9sSKBLSuknuek5uXDnu
yyq8G/CQe3Z3xnF0LHrtc7L0F1NzH5RNaFNvdA7+zHtwfgXHBl5+lXe4bJZqoGpNIq1gXs+TXb1m
tnUpKRuj/HNDnulSYgCsIkrK2uY0KZe/kIZ9O/a+OUkzaO4Wj3sQe4Th862lqnuey2+s4RD7Y0Jg
mtv51HljpJKEfYIYWKxwPoa4SNZF+ow5EuvgtFARAA6HRk3yY9mb8rI27bnzocN968H00ebJaz2o
jVs6D4UN7b6MDdSE6MA+sQIC00AwTdgtaajUYRjo2/kawB0nQYe3gVLZTbSwuRejcuxg3AInSMno
EF2RS+szOBoY0B5xgYOpiJkEwzCikMKLttT5fAJxo87VCkA4tK9mS9k6GtHVmIPpnULbb1qFagFI
YJtoV7UiGcA8rGTkyJ/qj71WvzaWewm74uxpi8PWxLlidNKgZqhdtwUPTeYYeB2sj6xwKz83EZeF
c+lLUZ4n6Di8tI3Gp3arz6yb2viEafcwanSlpBionW6yrqZq2sxly6CFLKTDklDkeoElXj0AIMvn
Y4O/kmkSs/XQ2k0T8xcri3idNgmqD2Row6XUz60f5gzrFTVehQ9q75I58pXX7lcGd5Q5E+rVYIc3
SKT4Y2AD4URS5J6IrUNnAR821ilHbk27YtslKMdAqwzNzJd9C6yh3IxirTkLU0xkT8rCN6Wp+c0O
sFEQ4rliHrWji2VlYofalXZPLsvrj4BYoG/Z8CkqEvfSrrtjN1i00gGPLiXdylYz7WQ8m1Bn+P2l
mXIENoL3OQouatpZc6XuG6JAa3MkTFHY5VLyRg9IGpuE3Ik89oFOHUosYbUBhorC8BvE4z4GYCVT
WEztwpDCQkqFjLa3mvlAtjTbAJJaiH2MlAzR3NVjcAENFGxlz9iJJs5vcwl+Ju91ZsxHxn5lR3dI
imUq1acCyHxJ3xDLVKF5N/ncX3mZepFgEfxYk6y5Ut85xUMCRe0Ij8mQRXFOk5OD/WcbUQQHctEk
jA/ObxizDOG7gOwzDN/02r4CKbiLhMuAT90XzFs3zHX0eH7OAxTlChSGBf5JSGJJJTZaL6h3lukN
l2U2tGpG9E8Daq0OqeqcFrx8BoHyScXCOhqjhv3yzEPD41bZrr4eswlUxljDAKENrfK0bGNm4QOE
xByjohkei0HcR67L1JIdOrz3YBMQMeKw2dgrLTH0fadZt/GAEbrCWVhlPiPwfv3CqZ8SU1mCqOC+
0tsUdmTammAenTXEMQYBU3StZ05yVdRwiyHb8HZRJTRDbCk0VZ4UCZubcGmcsRbX9ECQGES4KOkz
KJa4o0RwDipBKQvFYzNC+r4ThrHtlwGhYQ3bhkplP0//4mps2yrI/ErYge+NcN1KGa8pUbybq+hB
9+KTUXd0SxcQEvSwzDcJUn+YFhfd7FsWTjQtL2l2dIax1QmrJzeoP/LIeZ5xp4zTYFMGxhl9Ksng
ed5Z1gzvjRjAUthb5zKHr+n+YPyDZFDfKTRVnZ7ndV1XE7O/6MVhoEb3z3xH7ImT47LZcW/YqyyV
wZYfDZDjdUZVc2GAXCC2IomHsHsm2JNH5o+0vuWEey5mM32QJNwHwBicpfDmFfKb+nWQxqH7Q+nB
/dRKc5NpI0ZTnJwlCj/9RbjER7HRFPl40hIzQYlCP8PzN27mMb8KS8gkpC7CU97a1wFD0YoAB1qi
/P4LjV+zoDluF3Am057nsPUDWw9I2EbxPm9+5LP7arXFGzUWq76vG0yJ/UutPB9LfuKPFLpQzEsp
Hz2ex7FwvsqOVHfV9BQigCX04/hRAiFWjrrm2A72ooyOTDxxyiz0R0goyWae2+Os1+125n0MsSDK
fVMw2R4GKuKycmBiy8rT6+64Zp9UZVaxDiN4nlqW3bVj1p+QQe9SLEQEudiqDFbAWjPyd7Nmwc9Z
3euIoHoV/dA7eWXW5Li9EtvOqS57btjBPZFiBHHkdNs+o9GdduJ7scSUVEGesWF6RHgCr1I/M/5K
jLUNHe2dAZqyMvLxnAiypAbHh9MDsRqYVJGkOzlQjEfYRBUh7z6XJa2YX5OxiZktDTdhXZG11dWT
I1wKHacx5sXBI2+GGP/KhImS0BTskRhFoK+ecGoOOxg+Ty3JSc4SbXpnp+FjWzTv47eIpN9UOIBE
/Fh5Zn5VSBwts067x5RDGphYEHU9aW8bz4l87JIVL6/uhNfpuenofdc4DG5Jffm5M2jPUzyecLvB
VAhLi7KBKFqbrTWcK6hFuHZ6yl2GfC9HsltpbzB/WeJvVkg3VI7nxIrjt7IAQmdlX3NLOJ+7o73p
wXHNcf2a455l9JVfVThJ4r7aY4qwd7UedOfsWuf0uUnrtr8N8qHcZmGgnbOQPGfJJUnSAL6vOcBT
YYxFQfVc7/vMfGr6wafO/tzOwYH43VfqjQEHM+6rwQtInDY6Xv+BVmeE9xho03Ug4dlp5J2ORdMx
6YlTHDp1wJiezB+cWDpX3yTN0jfVEDMCehvLYPAdV3+3E5Olq9c2ekLGra2xyKY1lq6mGaGQOi2J
YuBhnLAspjUVtqRNqU/fzG4Is9rlMeAovhDBWl+IelrLjBlzrCvHdwxtz/CkPitsiFnEmE+ycSBm
PcIHbJ5IVn+kFfVPqizNlZ0wYKndmGxHyj4lHavriuglI+b0Kcime7Mv7IOdMGJ0BtagOFjCAARk
rZ6Mc/HQ8DiuvAASGKpDdTQvZXxjCcKHlaGzBeuMxzTbN32PAQvWImw1yc/FO7iIzGjjVcFLrzGJ
13q4gCU1o1sbPangYRrZpcU6VnxhfcIzmgjSmgOrXrHxXDrFVQ5PJ5MHAOn5rk7MByOfnHU+zs+m
rOp1/Z2a1V1k19dFTtwsZUOD21W+D9Vnsgz+SD9CwcVoLoo72QM9CYpruGFjbVwZZXZXjflXT7tE
0ZXoPyp40Ut6loh71PDdyEs6g06NY/WgPFAjMQwnyNHulbtQNDEjPbWOva1lcXZeOIAYYt8E7pfS
mSpwUJ6Ku762P2qnZLMe+MIbD54zHaST7rsIFFnRWB94aGLTwZewNWc2B62Vv8XK+sEtPU0lF7Zh
vGRfd0IHrNiXsKm9btOU7jVxH8vTNjzv16qb33VyH5VIrkuMRHjbh+9sHhfU7WWci0vrwMOoPJZf
rIYH+EH69SA5LqPOtGkf+VlfxfvUbuglX75k56qduRR5AfWzWY2q+UkGx5EKWgTknkqvhf04VmI6
hmn30tOCN1N/e+wAW02MKs+Kv+hO5MkBAfEw5TI6W277IryGukaOGO2APVVzIMoQdJk42cc4nyLY
AxYZdtCX7b73FjBbazMa4SqJhQPQLBwAUlQWI3860TWzco5mX1Yb2ZJhAlbTHp2E1mm8vw0Js1pj
+nUfheWbq2M7qs36IcE8IpzZurapc/Zhw3H8ZCwHiZQshbAcbvxAncrUOrNdpQA6MbXdTP6HDVFk
CyzPbnpsoFZOmXlrCfbGgr34ofbUZXD6l5l2n85JoHC1eFGrkR2QyYPR2vt+RlLJAJZ0HdC/csBy
VLpWCjt1QKgPry2An1OpzdvI1FH6bNq/G8HRk+aSa+ra9asywQYXhlKBEMX26rbstpgf7Ksl5yQi
XvPU7pR6kW46vQMkFyJ6e0kH9qd7JHV7ZDMlfAFZZt2OwKiDZtznvdSwMYCObcYoXfeTOmF8mFiM
eJ4mXg0nNoNEDlVhYJA218nAHZ5W6J9BFEh8R8ajGkuUg7TB1wjqwzM4QEJ12sSukV6FBoSYLh35
dxFd6wEmZumm25xzNacYKkYFdeXrPizDa0+x6o8G/lE3v48FAf/G4YxfNTo0KwcrZ2yLd8oxy61J
Y+oK2V5SFTRSi6XxytOCc4CF7khe22KXvbemXPcXc4GcIwzWJdWUWNKeskneR3H3QNWU2th29B4/
18Sc171JJnEaxxYXGWfuLH234L9tZYUZ0IuMF7ttDjPrFG2LKyTftjpii3A+yf6npXABbMJ2dKdP
wwZHKMk5edr8qgiukGF04OaQ9lHQsINo9ilAxxTZ27fW2O1MNVKG3SUad8NI+iyE97Lgx1Vm6siZ
w+eUf5d1+uVk46POS322cGt1wVvF/mJOkRqd2uGAqxKf7Wazy/r2TgRc6FaH2YwG9JQ71RtOu/xo
tvmXQyKqVLjSDWVMm0iDCRkIvo0wy8fA6BlfJ0xh4/qZsQynXBMqqiieUls+aKlkCQExhVVsPMjG
hEkZJtEqYfIE5A8yr0gw/geNu8FAnN8URsdvxusr0M135cpjmjpfnjVbtB9boOJbzGIeSiGqo6us
hczF22jiuhVjthU2KXROLfC9YBkOoyX2M8FCzHepT80WR0uGnZ2Lxb3G77WSs/NgY42G4CaTrQ7j
bArDeM8Iakt6E12kzikz01oObQm99MjltY21uwjR/uuO2sYyOLBtdvdc9Nfe5BHVlgQPgBXO7Ijw
A8bLOl+A3cYnhdbmEVA4TvTpW/Pq95KJ7QqrHLuRUOjnYYDBGauvvDRegRQUzE2YueJqRRwkd54Q
QHOrd1UEtwyKzloAdmWqWmZ1CP8VOOoUDu4KPGuiQ6uVIkT29QI/5JC04q6Cf+okn1gpyYLL+ANS
uECHLUImy5DCRZFd/fV/7Luyq7ZvqD4lxsgoKWe0q5r2lHTRlwHfbjVjSeegZMFijtWrYYcH3UhM
jNoGhkv9yzN0ihIDHJ5LSzOmeSQ/bdAxtneosmJgjo5OBlCaCBkObeMQvMZslq8oDkQyD97Yzawm
tw+IJdpvQpkrimHvo9Iqec2N7EzC6wr2IU23m8FOn5LOYP2Y1EvtSH/umS/105OSuVoTGoIbYyW3
LT84p59Ll+jz3VDRT5PHhW/h5Pcz072zetBvlLPS4Auhc23K8N11bHhu9KMwf62jzVxTMlBT2bUZ
FSKmKuS13ffhicw/tWCMAMoU5oARLn3Cdowdyypn6H9YHpo6PRla+oyrKDmOdUuuyZkR5ylwxVqM
nzWxKC6fGo/ap4bONs7d+97Obrt5ZtjpmJ+DAh4wwBnyoWz6aNQM2MdzOSl4tCMLXU3tayxJeWK/
XvWK45AzPeu8ioD6peEeuKYRL1R5XbEoe8CcJXC31hL3GaxvDF09jW0tgw+796mlnjYAb/p1btCy
qRGJZnwS7t+yIklumvxZG29L5sV9IJpNlE+fgWCOlIFTL3X2LqrOP+DzXddafRZNpLa9HmVbhJlL
X8T6OpRA22c0VzUx3tEV/OAohv8wZa9NStzULQOfBofb2qSVvTLFNm+0/lD2zGK4R3mixWDtAxW+
JXGjrS3jrs5xh5KrptdAg9w4VxZk+KzZO6Lun8HswFQjq+eJkACHPqanqa624VQDpxHfdRnFOy+m
h505NyMq7NOsD9Gz23YGrefziVJsEOkJLYoGZi0JaqpgTeP3e+rrSWwUJrt1pMb33OTQOMjsFQ+c
uQ/m8rGDZahPzW1aq3inLCHYBRVvZEMEB8vpbXa77CoJJvKUolrF1aYiBXWMDVB+Y8vAeK0tx3p9
qveyHyg+LoHadwUzO28+G7xTBWCDlazI7EUBneFBR26tsgw/7sSTmtyvsemsI+AmY0v5d+Lx3agJ
3uQ4qUnzWQdKTinQK+cXK8cErAI5HPtBq/ZlAby+7x+sZYIcF1caxhFMvBPyVMcKktYFUikls23J
QteglgWMGSTz6cw70XUXv3JIY8BLuSWNlDgzQDFp04peOfw84FFaj7MnHRHftqGftazDZdRksIYK
zmi2OPXxtZUAYhcMhTY4muGZdLet1/P7ZtNeBR3erUVG/7fSzuuZPnX8kTW2HNg8nwVip6mGe+Rd
fE7Oc5S6O7i5TO8GrVybYunue0i84moOZ6bnPTf7uAioafOi1dgt/k3JZE5mh3lQ6ODiwBC+6jnP
cpuThWD7lwzM0jURvqglrTEgKjla/N6K5D53s4vhyokqTH5LM86PMgsx6nBCVKjqq8SVnHrAemTG
eGuIrDumxYtIx+z/u4W//s/cwrhnf+MW7t+y97fmF6sw/8o/rMKm+e+2bqGYOoAg/lGj9h8tSDom
Ytvjf6awXIFt+D+dwq7ADuwiHTP2sxzB+ew/ncLS+nfT5FDASUbonm3q/1dOYczI1X91sjk0Lxm6
IW3HMBxQPKjmf7cJT6oCN5ws8+tom8iX4MZ6trQfP12Nyz/+a/+DGAqH56Jr/9f/1MXfe5b++hRD
mK4lXArqdL7Y3z8lBMZZzPEgdkNPwgMUIJv1hCnzl6zgDBfN0NJVJp1DVrUakBBMZwy00N0JzkXW
uHFidVAkkja9Vci70KZwZ0mymGH0GLnhF5rIX7hmnghZ3VaBR+XSXDDjz5faa9u9mFWvXRqDPu5a
EnyWyf1idW7xWAFwNbad5VYPkWKXH2XJjDkHV1tktNrZtPpNU7t3qC/62huKy6BFOCLG6a0acPjr
zVTsBtpCdjNMYViV0c1E2HjlNoBJQm28RutRDzFrJKHepB++kXIQZJ1D2LofaqDmzqWwW0sJay6q
Xz6Ko1NOM+8FAhlJihcgmsJym+cubqdo+IJiEt/EmmGamx6/4lYzmuveAQPsqVvPoF8lNecncy66
jUZ9MT0/TA7thOARo+dj0cp7Uw8euxyrs8PifQ456vhOpE52hSQb1/2F5DxeCtroWfYqDh/BOBwj
BvSt0tbsuUnSVuR8strZJ1TPCjt9//2NIpf74L/uRg5sOptwwcPicLOwfeOB+Nm03hClMTuBoRnM
4HJVMms76lha2E899RzHUUh02fkOfi2OlOUkL1XuhVsy4Xj/Sg8CR4oRlJNQ3KxloB5ziO3bAQf4
QiY2nIvMKGBuM97UwyRp+GGDiZ5dlLq5sbUafGm4ELkdlcSwyNQS8kpaisNhBBryaW6XBLyorAjB
iMAodDHIaPzV1ryypwujKZSZPnDva8xVb3bYIecZfBtjHRqtBUingcXi6XT2qdHaD6R9gWVFGfKy
jiK3klLMe30Ym5tRok97HtZAB78fFFUq/phK6SRO2V4B5ah3DSUSvjsacbTCzugIn3uhOPZpflRj
9WFr4TGVDsy3fso5QFF0HeYRJD914E9wGtH1gMIxykyt7KUJdDA0Zme5evn978ki9cvPKQXeOI93
moMeo/9Sr6YVPQ06JeU3IJTZyAMa+dLMsdxE9K5uAuywj13XnkomV/94UdH7GX6V/2LFcSmW+/sn
G/RgGqajG+QshOv9ciMNyvPCKQ+wU7s22xhrxu071A9lkRM+reZHmzP9zu17iy1EfEjb4XVplCgl
IN0miLeoi/BEHXe6Nnrc8Euli4ompDmaN3aj4XLOoaCAOUXOMgbBxzfLTlw4V/h10hs3dRY+4VTB
YVOoK1rpTFhcOJI0vJXfBti518FzzvZMHp7xMuOo3Jj3ATGnHwjs+Rqfglr+hSUa0bY30rAfqt4x
Q1yzcpF4UydF2nCC6NOOcFxGOqufO5X1sM51D+TDPPe4xzUzes3hmWP8L7Bf2+7wNsBxeys1s7nF
p03YIGir5oEAU3v07NH5ItlEhY3VXmPIDxkVjBCgok4LkJP6qyXZv83SJLoLtTi5mBJIXUxj943E
+nmbRQDxoxpfqlRLdVwQoB9r/RPGlerK1fubYLRgM2Ov90aSsb+/y7x/+q1t3ly6i/nR0E0iL39f
NGxn1hqtDUY/O8By3cGC3EV7sW/3v/+Yf7qZjb99zK+BmiEWnRdUFFbXLkFbV7PlARFtV2pZvOl6
mtA9hnsrOaBw/v6D//D9HFpdf14UW8leWoh59ufyVvtwo4v4gj7P6Lu9waHw+89i8/Drg/P3b7n8
+U+xISNOXZvVFK/v1vSdNfHMFSMPRKA1RPodTILff97yHP5twf/lov6yQnTo83oc8nF93QmoKoya
IrG2BPInaM+XGkvY7z9Q/+eV4e9fcPnzn74gg+POxIfLhDXYUjAW3uq4BB9EQvzkrb9rKwijdDxQ
NbLBC/CHz15+qd9921+2QWPQwgurUfmq0doqx7j2YibcudROIRLdFoIa49SRroF4brZO4/yIUcdu
fv+X+PuGj1fs36/4suf8+fsnuOLNWPG0hOqx9a4SJlPKeorlf7Q3/7dL8D+9yn/5nOVx+uk6tw1K
ZWrhISLvuBIRdZgAY1Q3/OGp/NPPuXzdnz4mquyxLlKl+5p3EHN6oBDlD5/why/i/HLBKLPXZzfh
EwITG2stN1SUja36R7vsf3u5/vCzOL9cLqbtXqtB/fS76BFR3Y6eVY+T5A+Pm/6nteSXtbIZFJzy
DENAWsmHVmf4EYWPtS5N0h7U9bHtST2cc7E5fRjdxDwaYCQZS6J6uTg7llaTj6j2XmtKovXGDy2p
0XtDx/X/n25S+cuphAWdjSAWzp35owUGvreY2R1+/xF/WunkL8tq2eEDiHI+Az+3Dw2WlY5N3IFg
tB9uyj/cROYfFjr5y7oaBVHFQzCHu87JL1mR4x/+MaGStB6jNY86qA+G7ldWG32qholIamgHfB5T
PJPsgtXnvQ6hH0IOXS36Up02BwIvOmS7kdGTaeu3vfNDzdWuEMd48WGDWpsGEFa8p6qNw8zcnzmq
aCGOKOhkG/iZ2Z9urX+1uDk22y7I4tIy/7oCPz2Jdkrvss2u1e82xJA2wNuP1T4/FNvY/9Or+F/+
dj9/1i9Pi04bpI3YjEpxUFvbz/x0J+7HtbZrdrQ+/OHRtJcK9H9at3/+uF+eGllHoXCHSfdFjvou
48m+iWy31o7eABNbDm1n3vQUlO3xP3uXzkyGW2J4lVp1wnCJ3mR6eO6An93B0Jq3WLMv3hy1T17Y
RLtR0poWiDsjdV5rKD5wPcXaNM2csqZkP41s9lMauP0IYNU+zRj2ITVZ5TMmRrWJyPzbIiNML4d7
Xiw7ojzQk3t0i0ponHqCEPEWLirzPEUVECAmLEmzVz+MLjfkLZ02SAhl2E2POnWLu7FNux/sHPtD
yDQOSEKir6spoMxQWQkkq6F78sCg+VVLzd/UuWfmk3hANDT/I2ALNsODHpofDmWOd65Z3EeO+AQL
d08SZXjszPHKAWG7Qr+yfxj4upx9hkfmJZYMDnPrea47k0gRDoi28s4JQQUUUuM0Kv09HMBh2JHR
Xdudi6/WeWc+t4XIiADSO0+jam+aCaldxe81f9ANcEbpcaBinkCPZcOja8OUEZ2mDU+TNuR+bReP
aVy5mU8XACQlvTZ8etn0t0nEa4qQ/UBSyJuSACKU8ZQsEY7cIekiSixgHrqSGtkfUye1L4xs62bx
1TzLs6ycZ9lQ5Wg4GeM7LJaQO+hJntrppcqVOjAfDC5GTeanwEogYrIsdKk8MPEQSy8OPyLu71vL
SV+V1wYXUp6z3yxUlrUd29n1DN7pxXaldm5MB0rhkDscCpcOYAnJ0ySU+UMPhy+3HuxTYxvwyW2b
nHBUOvUuMCpLO3KKmejji8zahD3EsJau4vBVt4j3rJQ0cASrpsIJlQKxEyuvocXVH4K8P+AqWEob
Su1keyk4JFJw+yrKRk671bjvyTdv+w7eKiFb6zmoNLGLm9TDO1PR3pIzRq6Ksb+OKClg3rNUgMa4
BT5mB87NkGmJxmZMNjdpoLKMgQyg85x5TZZ6Gh6UEO7LqikH2ss6yJ7TJunqbzu0aRSyZ9lftIiz
caTrza6j8PeO4vH6PodT5XZpfPLmlmxg5o6rCEHdr3paJsDxOPt5sCbyyJRjp3tMP9m2dccs3hqd
pS21Uw7mOGnouf0Rubb7iOEweUiNxkv3pB61jTLhYeRdNQBJHWzaXIu6uYOhTFSKMUEKKreB98hh
zM2Ub7A4bi1XD+8gr2cETaYue2ZjFK2busgfgoauUULoffMZzEb1ADPH1Eh3kzMdUAK3c481D5z1
qtO0nWllsN1jqyIaTrwpGeaUIVmo6A0m7caAGRXcAwpGaaXT3wtFGwICZIHTrgkEL48E/iLvnYAR
O4/I6J6TdEAaggSyHDFyZVNoQeRm2IRR+VB3HsK+tBxJLw/rCeGO2yiuIupfx+wrbjvat1kJV4mH
4oajt4OBNxHgiSWjbLOPPvvF9j5RWQbjK67Gi50zpceQxURM4jeCA9WAfjRd30tavq1OuVpXVOWl
sliAAtW894nID9IemQnaNUmvEHnqSOtES9jbTh9KgB2rQZPWE0d7g6x+F31nrU5zsNfU27TV0lMF
4Ju6FDvsVwV9aM2Weah3pgg5fwoqUhEtauRqaOAzFcFY+bPdAWjsap3jyPxURQNhg0Ke5wK/CsT2
fg1b++BaGpz/LDuawHbXCRLYetBZFLn6+TUuMboFxnwLLP8QFfN6tonj2RpBhVgckGAudFbuAxo9
RbnAEdweSIk2vDC6+VGP9nzX9GG1Q/6xOE7q25icxpWlS+ujaPBWofSARRiTd8A5Hh1xpcxXXRTi
r9Xwq1mJeoqs/NjNgIUYDeS+svJL4rDa6XgUsTyK7dyKV2cMX4owVEflavHR8DrHp07jtTVQddtR
M29Gs+efJK55zwGbAhe01gA3rqYX+6wQzAKmqWt2E53EajKIAmdLYlXhiI5T/tKMxFDF9wjOlKzU
7ZI9wLOKt1aGVTl8UCJaIoBzWqlvSLpQExJ3z3mDB9yyZwLQw3MHX25lLwjuPil8sBG7sEnJUia5
WKf4Sa/qpCZpPGQsZ4+BExv3zjwL2GWZnjK1i/GIlqTsKMURWHHjMIen77XqOcG2vlNzQz7NG8KO
4oIkjNbZ2OtHXdfVYeK7rniFfMMlHLDg9pADKIVAa4euIGdyEV5UyVM51Kw4mveUpRDMDD3536Sd
V4/bRrTHPxEB9iFfVSjtavt6i/1C2LHN3js//f3RwL2RKF0RSQIEeVggRzM8c6acf/mrUQTLssHA
YwwyDI5tcJTaiLkrzeWnCoWMh16rCge+NTDonlxveJqnc8OjpMs53/Ld74BIaycBNhRt0zwXYoUF
IcxADeyfusGLtASeCcHAwTBmkxQl+NgCi3hkBm6HNMY5TgaykwX+NlYC6VBlvJA2aFLJOk7LYTHe
hBgOhUOPC47fhe+TEiZyrAJnTbf/lncR+3iuqfZdkIzFQWr8v4Q2gPPrs95dh32jehiyhtCzwpRe
NH7Yv2sAIQ5HBBtMgc9QNJ4pO1f7rjdCArE/Pna5R/8LwRvb0TshI5Ork0idrkJDYJ7XMCC9YWNp
ISq2RSB/NDj8PEZgN2s5heGN/lyQphJ4lv6pS0rTAQsVowpQ3Ie0U3DdGb5MgoJKhINYlwAmQrPR
fuyg9eloSiueBE6y/5oCX9pPvmRIZDXFq2Rn5TfXNCD/oiFur01PYPsk9B9SnX/IgLI2epCY22qE
VZ/7LlRuSQuxRfK8Ses31pLPFm1VQBYBvjW0I8y1wC4Fhhc91lKWWOVF/GT1w/DY9xOi3Ss75dVA
snFz/fpy8Uhq6nRVVORddH3+lJCMsWWhiOvYKnhyOJS601QbWhjGXw09xf8WbHbJ9nJTjFR4GWE6
GvWAd9cwx9DIcGHBpv9xYLPrtlzYLfBmO93l6u/80TLHmy5H3O5lMHZ+FC29Bk0XyfmLjHk0jbOL
BD7JWuchUsbLltHh6qI/oeStbK0mpC4nYmuGygfyjY853hcltJaFe+6l67hpsfHTHFR4Jp9dLBSB
uHCV8UiigeWQt139Peq20vgMrjF7DaLP659RuXhF+zucMbtWRzRMEk2ekDpVlO7qaiq8GHqHrVYd
9G5AxLJi7XuJUWAzhYMG0kH7vC6VhVFfugsfjdqY3bxR8QRyivuW004s4afczVZW/6AfsFC+PuCF
6TVml+4k91wVo6h0V7xXb4EZ32auvvM+U7ScvWgniX5hYNM6OM0mYU4LEtK2+ecafPoYlcSBOwLl
6pza27UfJboDX1BivT6mubATD3inQWYp2wkj1eVODI6h/Br2Mf0kdlLk9h25Aav30H1JKAf/MeY8
T7OgBqSZq47JXvPugcx789rnNKJAP4Imyz6ux5uGcDaPtmwwVlUXhjF7FbY8ZVRpFXaOviuxzWtW
3ZtLqoBfNv9rqNlzcMMx0bfyanB67a9gwMkUUiiXtug2lJpNES30pS5/vKORzco2PbkBzadUdWpL
hheuogAuko9chRuSYHRqZ12yMnGbA2EFXbgBRnx9ZtWLJeDvV5p5v19CrBhbe9wBUFmd9k7vHikh
/HiBFfuwxTullVCMQfFKhx68BbPMvom6btmDSZNRod0HNMOfMmB2EKTA1pdxboG6t6u9F3XNvhOa
B01BX9oVzleWoRzX6VnJgNtd167Bq7X9l9psOvte/8jTu+tzc7EsHe0Fs2rRisD1LK4qTq38ct81
aOl+9cKpqLZ/Xw+0NJhZentYbY1NZLqwuQHKy3r/UfEk8F3TC5RaMWi8Hk05X02nczdLcbwsOhgB
A/SxGAHPqIIBqzXlnV6E+V0fMcyEWyNUH2XY2WoAQ7t3BQ7XmnsPjAB0Z8otdeIajgHqWylamG+9
FGDgp2tPC790Gvh83fPUAAHIQh8P9bDT+pmX8A+sUu0czzeeRzXGLA/9cpg8qiMFGNi6iWFsXUAV
TmGW9joscVdRu3eeozEMGxY2j/N0EObxj5lNm+uqiF3i8jcpLVfmmm5N4t7qH+1SNlx4zDwNNKsJ
PS+FbVlSE8a6fQPTCzAXZQO8Qlb1wElLyiDTNlFzo0IWyKzmrvNRtVN5O74+++d9Dn6G0GQZPJKJ
PcrsZwBUHiVT5dKTagjEh5XTqzgemwsV8Dz3T6NMfz96JcZQZsCig1kFBqf+sknDD8nc/reRzHZI
6hKG8z67lWy5mOPl4O8qvCD9hQm7NBT41FBZha0YQkwJdDQUdi7k5P2E78ZeD/T83rIfhx/Xh/IH
IjFfEsBhbB71wAnRujwNwrNei5pWoDppVD2qRbzL49JdFwho7QWGQhujFS/YdGmHxtKcnG1Enpgk
o1yOjl7gQr3wc85PVMI8/jmzRSEiN9GQMVUcOmCZY6XBL8UHD2zgXr6RxaBtsBe8EbmeOWmAvwm6
O+sot7/C6HyHFvi9rYK7Gt+fVa1QVRCOUu5qS0LZ1BzqhWJyafke/9JZOnPJ9Eu8clV+6UFzb7ug
QiXmlwJszMi7hYRbmpVZUo9+baQRKo/TeeUmurW3nFycchcuVPKlIc0SzqzQssQWk4Qr9mH1Zejk
fQ6NdTRexWIpVsmra3k3W0NmXY8AtCi8XvUStrfG4N31Yt8n7k2AKk4TfWmQm1YRQYMAGIfR/fU8
mz7Oteiz86br6kmV+Abd0IArpi7ti3JYV/G4vx7mwoWIdJ7+MWlaAcScz6ilezlUPcWhv/COgEUw
9B8win7W4672fiILiGzDJkVzBQmFzfXYl4ZoGMLSNNM0DVOenWj0om1TC5VvBxMqge7V97G5uR7h
Un06jjB94qP6BG/AD9G8Uh2jXvOiX7WH/h258+tBpgU//1LHQWb1qShwUgfEpk5SDTD6ezQZS73r
Fybr/AgjeJL5e7JmZaeROLEGLpnv470joJMNrONgDHErdes7yLx6MSzM3qXFZuDHKhvTKeCsnTmy
g2jFKClOhqUuAmocf7FmWLWtvBJtvgnSeOlafLHWH4ecrTkkdQpP16bDzj69M5xq5zvyExoPK15b
b4ONWJjUi/kBO09F/QkQ2fwJCUw+gCVEEJA72fI+bfIa/7v7uJ4eF7McIKet6TL1wpplOa5uuZ82
muLEVrY33QJlmeAgMv32ehj9wlg4V9iGzkYJCGy+TTadip+YDn07kaxqlzf2ofDD8Zl2Qry29LLd
91Er04Pqh/owdlFSwJ8pEW4S0iucZF4FVVT2Eiu9TQoUsAoP30s/wYGtrex4HXo2nRIeVj3DTLe+
gHQHDk5Wg4PUifqgRHkPiywDkEz/AnlKlOrgskMnQqd6OyBEt4lSb/iU0AiH4IVYRBGPYkdfMV8H
2D9u0QH4KAstQQjHRgEm0CHWGpPsq6nceYOw37CByRc+/oUPczJhsxUV2qJDH1JWHK4ENE+hgxVL
O/CFXZHqigo1LBALYetZEUeSIy3pa3aO0qTsGE/WyFhrGi4aKMbOk+7kTitWA5ol15Ph4tD+jmvP
XrnouKEPBmjWMdBxcqX6JoapGlULUaYJmhW+49HZs8wO6MRCSxk6x+/TNS5/74bR/vMjDCGErAlN
qJY6352EZedGiV0GxLo7G8OCUn9JgvZB4ypnVWgMXp+2y5/r72iz6kPLMISgEg1OYH4WnCnZc/f9
A+eLiJbXr+uxLr2DUNFlXUBlYP9Tp294tDfVeF1aTQKYEpZYsY4a+XeAZ1WIFN+mwuxZTlVr0+T0
t3qO8FkiFor7xbEehZ8d2Pp84LiW8vFQstWTn9X3AWE0I546UpuwXGvN8/XxXixPR/Fm5wxZWL2e
2lj96OGr/VkjMKveoit3Pcili+TJpM6+YKhVaGApPGC4WZZiTNhMGrT45rVuuzdauAJj/RXTaGvd
I6gZy5N5kyZv/NHMFy55F1fg0XBnKz8PUF9tcldz5Mp6hTvlOzQzvwTwRBcW4cK8arOlbmoVsGkQ
AU6BSPFK05u/xggIpzuMB9cwhoVhXTgSHM+vNlvyvEXQQkKWyymwBPnMfgWI9yj3Q/ivwmg2rB+V
TdOeHalktXRVlA97JwJ31yL+onHSlhGbQ4zwX1z6kWsxZcqMUGTgDKfrkKOt5vUuiYlOceoejPdC
W1hql3LhOMLsFCoH6Fr5ORGGIXg0JLgyFX1SbaGRcykRjqPM5oxXjRKUm443cHFjfyYmSsmHwlpY
YEtBZntmFI0Kxl0EQTmw6XdIwbRvfr9bWMXTT51vLEKF3CULXbfhLpx+ktinThRipFbgxobSMrZt
OEK3z/6goK/a3CXms17vcyvaF/qj0b4twpQvfjE6vRjRKRZOFrNiVapUx9RLwdMbj3bZOG1zN/j+
QlpcnEsNBBQGCSj9zzcADT2rQPUV1hIazdjqobKQAqGokUFbqouXdmoYbpO1hsZFS5vlRjMGjVXX
JlZ+6ALAxavfSnn0vlz/bBduKJZMddB4EVL1s73ayvNWbTOC+HaEYIgCvGpEGyHJvGTbTLwvnkw3
oGAW8v7SRnoSd1bzsadHa8clW9z4VwmFb4T7RV9tzT6/wu5A/ZCz/p8vg5OQswRt3DAVsoJNGWf7
LYqiuyEKdmH+EmZLl8vp/zRbCseR5pQLVUJSdMiJVAvvoIqpu74ekYNDH/AVWdttqD23+sKh69Iu
ClVJ8C2FZQFsmqVLoEpBi7qA5mRltkPUEbjEXpSY6fo/czVGfj6oN033YJspajs/I91YuMtcWBkn
8WdVRuD+GgF5oMqQrR9G8UOmPbDwtn3p4eMkyFQDjs5fOT3nLtRrzUlT2fydSxN9DYM3CHGjtenG
DJHLrMNmSZf7beirtz3ARx9WtqQulLsLeyo65Bb+ksb0BDN/dVaKUU/g/PWOAIf+vcFiqi229bda
Uf5F1ioQhFTi8Lw97ylmdmRHbEbwEX5nWCPDQlI/QGwtRLmUscdRZh+vkdoc1U9sQxu5kd8HO1de
zQF0fdQjwW+hEhvYcv5ZuWqw57opL0S/mDpHY5x9Vc+IBn2EWOh0yQFueHJv+W9oD1+vdEtDnH7E
Uer4no8JKUIoTqz8Qvo3m4xY08fsNe3Qj9lU1dJ6nM5w8yJwPKWz7QiHQE+yE+LpNpIn8doDkPqe
YwDifgbVLZcT6ev1AV5KSfrOKoxsIaAsz85EoN2sTg7ZmmxxU72NAuQi2kBvieRtrge6wEWivOkm
fGh8TrgEzYaG/RBuxQpDwyvkvbOrpwR5Ql0VKGg1Wy0wcGa5k1T5qRgQcOHObOyiBmOThZ7whT3k
9GfM9hD8uaPU6KzBCXVaazF0LNQqGt4Mo2zfcO9UY2TxUSeGdazdDeG4MN/nWXsafkq4o4QaVF8T
Ejbtjln+1E2bdmSC+4D03gMsXS/M+PTtTpMJUBTkYiEsY5LXmw017ctObmufHcXco0cn3/fmLZ2o
6hmd2AkzrlqrconVfOFd7zTobIC9jeZ+BGjfkT10f9NYhvk9uSJnBTDTQnnwLfmh7xOBavYYfw70
+CCbRx+W9iNLmnIh6aZgV2Zgvqf2kUBcK+BjN/0j+mCWeKzu8+DD5Q3wm2U8X5/vC5/2eLrn1MW6
y2zhp/XgqJ1kOq473CautZcqrzpUcfr534Kpp3mUirHSR8CJDsgxDY1za6zAEm8G/GOuB/rzMnpt
DmdHBCHZeQw1QHOSFL0l0LJbWU1TjG7yGLwUiH0JSN5m9P1HLYVDLMX4iZvtV30sUODjfQ/91qD+
bARKk4XVZNtBlW/g826lwQDuieoSapRfIYThpK6/Wab2hLS/+bXogm9F0OASaqo7WDwmgEyMP1ZI
5WY0yXV1pfY57Fc5zH4Wephu4naw7I0SpHvfALLYpR3MiqbwH0fsQrIM1ZMgr72N5Y3KsxhKaXt9
ms7uETpvvqoJG8iyAfLMMw0PCC0JwdsCTJceeQOepFUOmOlej3JWrWdRZtVasniwleJo2FXyrvkO
USFUnsNvVb77F2E0jU4srXHr7FKuQI2TRFANuwSgVb/ujDXKZfmLLS3EubBiqE3EQdtDoQk/2xLM
2m2T0uMAAacGisR6RI6ndD8yy1o4Zl4451qwvKebPzI2QC5mE5dh3pnyiMlhYd1t9XW17vc8vm3Q
vXY8R3KuTx9Cd/O6o4Fbg4wPxEnlVjuXdkgSD39jzw324JiDTRGq3a84z+xVXgGN9xJ1V6DBuhWd
/Yp5aYe6m77Sak+75VpV30gQgraJp1vuPhvU5M6sy3WdplWzAiYuw8MukOFrRlzCIKDjg7zCaaXb
JbJXwvrwcce+1SJF/u0ao0tPJe8lBbVZyVhLFo+M+EBEsjhIADGQxqUhtPGhNf1uMN4WW9TzWidL
pOgxaya7cKgV8CGGwhzXsavYTxjurXwLHknfJmqKisSI3pQG3L3CLW7YeXKl/xaJq96gCBvjeVpW
O3vMsdMICz+DZ+ne1jqcAr1qEOvy0UZcxyq8NqSfs5tekhxqyqOwwPUmZWittcK6UXr9S6NI7VaJ
/HdE324GUgaJu7H4mnTdBknHck0zrn3zlGyresPUZCgQVLeyvNzgW4XKsec+d2gjoU2YOPhV5ckm
HoAg7auyze6bCAH0yKyM+w5CCQf37HteNLjY6LjBloPxtYsD+YuG7dSLpaYYfbgohsJCSmt6pQZW
jfGm9JEo3ntmUSNtPKp4xpqRAq00DCJVd1R3CJpV6ik12lRabH8Xadxh1urlrbsqBoEbQgba+r4F
eoEw35j/UFXlL45GyldPoCsYRMFblMsvippLrwpkNgUpuoEy66pNvho9Gx1ZOSoPvQ8c3E/jABB3
nSQg0RPUymywa7w0+yoqrg31VkUXHKFvhUK8qsMWitpY4BiuVi1u2p6wbjAPdOyo+yxL8wucOZiN
FeTJ2h1qLAJK8OIGQhtNLn2gYVrhst0+yMZo3JW5mq7rWEKdCTkI3iZrfz8m9T4Ukw13qOEIFymY
J9bq3s9RzM0wosuqN94Rbg1/iL7GRuy+K70bfrqtBduu/EnbBKh9ikgVdrmDd6gMl+bN9XV6qZqi
pUArkyqHN8es/CSy5sIVMECCtfk2a/GvGTiwfCJtfRD9QgW6GMumNWhxvJ+OwKf7teUN9lBq7A8j
kp4rNcLQMK9+DBiTA0X8RPJ3iaJ6aUOiFUXRA7VjnDUJgWVCWMJXd1eYcC6hVqDrwmZcyOrS69ZZ
sWNTOo40uwa2amobMdY5u1hrlHXkpk+I5XPAlL23qA9x6ohdvDjcJVLApQHqNKyp5/r07/ygqeth
bZbJsIuMz6F+tOts24mlzuGlz3YUxJi9uaduVMCf6IedBIdCD1XsP4rviV5+Bejw1hTtv9nfFZSw
bNu0WfvThnl0O+hFp+lQ3DhF5PflY0LG5+qX4UND0/t66l+cvL+PK/OdF4GUyhtzAtn962DJB4At
XtAt3LWWgszuH0j95kMWEgQm5zZKHjJF7Lp8YWEpS1FmeSAqzhZm6zNnibVHQ+KFpLgRiS7d4E5d
YswAJ3cl+tx+AeWIJzDK/2jfbnWunodI4DXkhYX94sn4uFyf4/PcUVTNkHnrMQXwTnX2w2ASS0Vq
BgjpYa+9kiE/1nej6T1nJp17Ba9UjKxCsRBUXYg67xLBaFS0yDX1XR34GOF5YrxV0LXZCc1nI+5z
91tj6cPXMEaWaBtgDVkgZogjXJymGPzpQxU+SHIGWTPoLRn7nTyX/gq0MK53+HaipzkAbait/hHJ
a0ZmSiZS2pA8I4QqX81oaHFASDzkouD1lypg6utzen59n4rNn3rDhRb9m2n4RytkSKPUzVVB6M8y
xSRxlb+W8pf8m9Lsm0djSULiUm4dR5tlcDdoOBL2JkebCEXoBn91E8R6uzCos2PwbEyzRGmhnnCj
YUy4buavSofxGprrS09L043w5B53GmV+QzFcuR6Lyhp25WZ0tE2wTdbDV23HRX2PndzH9e90cU8w
ZMGJ2zQtZX4XHgM173pKzC5JghW2Sqr9e8AJqbLXyPE/Dnp+cz3exQ91tJVPfz9KixZfLZ0T9rCD
j4uwzKsUYrdbiaWD/VKYWX1Wg1wApSEfOEY9haG8l2SsXfD7xInSD8SLKBJpF4Xyh6FKX1Ip3boR
MgGWDylRQv0OHlD6EAFEWRj9+Qs33xYViv+7sM22YFvH+MrPKTU+qaNaW5yzNw1HyyJ/qXUgoeEB
jvV6RNMl8JYAyJeyV9eREaKLIOs8I55OvchRAuukkYMGblBfh/aQ/cTx6PrnvRjD0HjHIpng3s2u
b2qC/F3SDgg3QmcSEYKq/bbFzKHDWvV6pOnXzlcJheX/Ik2r6CiReKzJc61ViWSPLV5aMjqQzfhu
9Lm2Yiq3yMsVC9ukop0tTaFzTURyGiaVSnGbPbHgZdE2dai3O78Cu+hptfSSG3Z3iAfVPPBpy3vQ
8j2ma32DBXnexdBlcq1S11jk2MVa6TLL3CqVCBoAJWq66zNDPOtDl//Om0L9HlVhDd8faXCzMoO1
hCz0I9gJGiAmugpgM3NQcVyO9Fx/1ivssgbOW6+R8GkdBJGEz3TemLj2+tXYrfWkFje04VJMBr2y
vHGlAsGc0RcbCOtqtmmE1eFshgkRHuI+OmiJ9hNnLNOxhK3tRglLxjb0n6GmtOsYkEa9TqGrb1Qf
z+Dc7+8TGTH5ALVp4VooU4xDUxY3nZahQtd43WDvYuZnFeYsJ0UavtmBWazN1BqfJAzIHrMyVB9L
7CR+aZoMG95MEI6ufMx010mWYWAj0W3yb3UJxsddgAovwuWSpdzrWZ/fWl2M10niIQgxDAg+GCli
zkrhc7FLoVdv0zAxN4GcfZUaboI4W41can0XN5LesxGAxsXT3MOdRVwh7JQ7BFIRU6Sv91ulz4bp
KVqT4bbAbtneQ/Y+tL4qb41iqA510Wx7XWz9wkuerIDLqdkm0tarhtc6DsO1OwzfEj1/8PoIH3le
NVNlE5htUa8R3oueGjuSyrU04MxRJuIhzKqt7lrDFjJz8IGJUNRsvQbo6lpvfAWxD9iPG02r67t0
sOK9Yg7Zlz7p7iJFileq63buhs1I4av6VVLcICGBEx5Z569sLcWbJKpoTl5fdecFTEB9U3V84TRb
AQYwWwFjjcVvVU93CMhpllPjQ4vWNQ5ct1WAYWv7yzO6CXO/itnyr8eeauPJiv8T2hQm/6UBOt+q
IEYioh1D0siVyhlFtG2M9+sRzt/EZyFmRaWRKxNmSyU7UAvRnnhLhm+SjI9ncmtEACnN8rOueMbx
81XpPow4Ichp8k/PGLOfMJtga3oo0hVFnvDR0qeKP/tD8o87crMYs10IK5PCM+NRcZBXsbNNoK37
N/xMr0/mWYGeBZnt9DK0EKFOx/1OPEUoa4CFwq0lvbPdciWjYXE92tk5RgCyhZ3FLROdDPbX0+1A
lSqtV2U2VvRVx+p3SQYW2JsZPGso46OUdwuju5QqyBzrQJRlyzDsP6KxR/uPj9CTjifBsMtrpHRQ
K3+r9e7RCJ26Td4wegXh6w13aOujShDdd5r/vegGSsLC77g47qOfMW3IRz+jF4i0okHMYRFsrvis
EFKNf4/VXfoNHc/rUzxN4Wz9MWL2dVURigrh5jSUVCBoX/cej82Ru7IRwhjCzhn7323jvgjvlQsw
QvHXQ54d46avehRyth57P0gVvSMk+lG7NjTXiDHhQv/zepSLAwOaiykrqgXa/MknsYcw7Cz8/YJw
X31X8ObSH03KW/pT/uDFaaGMXVgXIML/jja7qqRSzSoINY5HeE5GDbujUT8i7J9AuQiGen99bEvR
ZusCOdcxEb2L6gpsrcjTdjYmXUWxScdJ+nYhQy5+LkPmHi0Dnz1T1q2CwatNHYkXOkWrwbAfQngq
qrfQ6Lo4JPzYzD9vWSTjaR4qsRVmBs/lO9zZ1wkOEJEdbpM63drabYr10/UJvLTATGTIdVIREJU8
m0BEFsvY5NSxU2QkxdSfw7tXP3a4Ulj6dqnHf7GoHAX7c6k+Ws1WZNfI+xBskjAKJJ6fEdJTylej
1re4wqCq3O8xUeNBMvT3jYVfY9r8q/FCWAACrZ+/f+IWDcpu5PQej/IXM0Oj10YZ2dqE+rdwyO7L
WF84VZ9PsDEh05BhRxVZVufIJkTIkrrWlHonZa0ORzB8SKLgFzprPxAdxQTYyJAQM26uf9ULM01U
ukxTMeP2O/+sSLkGDXooza4xSjwqZEPeRGYerLGVQBS0wNylNXoPOz78xzR70vBJauuzspXqXvb9
32k6qgsTf66CKQydLGMPM9g6zxCO+I/orpfH/a6IMXEc7fJXK6OEjFhOLimvXedt9UTjAcfHLdjA
wxT1n3ztmeOzkXs3Fp5UtyPGcisl0jFPy9CnL1DT7rRyfX3qzhf56c+c1S+MMt3YziPUKqyHugke
usC6CWAaXI9yXpNPo8yXXaUEyRCEPSL2/bbRvnI1QLuM7xNLPxOfqyVuR3m5UFmmzfJ0hyPohECz
DKA29ABOKwtJWhroDPaIcLypWKVIw1bNbvT+x/WxXZzBozD6aRhoXYjnVwFhMGrLU9TAEXWggXc9
yvl765RP9gRj49Zv0/A+DdPXeuqGrt3tShvLmY7bYYMvW7dPed3FC2gjDHnlqc2TVTz7xZtuoFUJ
ddPvHqzx5fpPuTjgo18ySxkXhEkVQ/jfRaW2Lcb+MEqvSPD9493ndLyzlIG4OIZlP43X0tfmdPjD
sSTG3/e/DAYM92xaRVpmiW6hsW3Wjibpm4l4Z3sLZ5L/5+sBCbS4aJ3jg20U5vqgNG1HSMqDpSJm
hoBbfm+WXglupQh2uVx6+z5A+SjRBtAaHH4f47a1fnEu/REnWrYp9Tx4yTi3/asZ+PunzfJ3cMs2
sN1acdAC9bCXdL8EPAasM4/L+/W5vrggwTb87yRMiXW8HyZmj/gjl6HivftlUJPfgmwhay7caKe0
+TvG7ARN53W0RkD0DmSAbfvqv3p38YOxbnfd3vhyfTjn6AaWJP4owub8R9T585iEKWlgT1dY/0Zx
1G3oSOs6WWGmu1K2WF52Cx/qXFdlFk89nT+5avJBREh7N36Lh6gbj+u8Dg2eTegJpEM5vmlG1d3R
Fexv5RCN+KqQni3T/xJ4xQF9yfExDIS1Bys6rqrU0le1ZX3X8N6Qgx5wQRbeqFa7dAI5P9+dTtKs
CqeN3cg0KGWn/otN1ntODbHGlc/C5HXhc0w3lnm9P/4cs0RO6hgp8JRP7973m2qtHNpDsBY7bRu9
Lt1kLmXycahZJgfYS6MPLHU7tx72vnTvTb59OprIoXN9UOd9pdk3n+VzEYUmbA2v33VIhqnNSzbc
RljQmfir59mkMVrfADx4yUb7rlbafcrIi+Q9jTldVHQBsLvrwm6lt8qq5SkPP/KVrt+3FcDzaGsP
6Roc8b3q1RvE6Ba+x6WT4PEczTYsvB3QNDb55erwWD750IqAsiTB1n8uFrvuF+srV3fuKbTcuarM
9qSmNURfKpRxV3nuhzs1wVKvKO694L2XvlTmZx09J27x5KEva1lfAd4PhnFwsyV5nz+UknkO8qDK
iQODmenV/HSJRoWNEQ+7Li/m3hqt7eggqcFG99bGJHyqYUXNFlN7HYSrBKmZeK0an/2XsPnVFOG2
w+wam+59kX0a2kNillQRFaG9NPmh1WLhoH5pFz/+pbNiUvMcarq62e3aUezoIjqWl68rdLCuJ/C0
6K5NyGz5y0HiN4lJGC0JdmooH4r61/UI5whnlsjxSGbr3o79wQw9vdvpbvHN7v3XIeBYr9w38Q8h
b5TmFzqqMn6rjhx769xVv3qYDhvB9vrPuJTux79iVhKMNvOsMLXbXYrLAphvzHjX4atWF3eo+zZi
of2+FG1WFhJo/NKYk+8Q+TYJltBJ99yF4w2glE1WbGwpXxjepTJ+PLzZavbMMq7yloBp5uIf+Kzy
kiKsu1BGL7VZIBxNUzXPGQtqGj0ZDHZQnT1dRKmWSmgPiXqXZIm7LscHTfe2WKNkCxXq0piO48yK
htuYSon2MnFK9DE+JflNsR70u6xeWAN/CCZnA0IyQAPTCUhVnX2tHoRqV4dqvSsC9y7mblC72O/C
vqzKXZ8kqBojBGeH4Yue/xUNnyRRq3XrYfJ1LlSwFLV3O/bvtfbSir+A397KSbxK1d+ejxdp+5rJ
whk03wkCucVLyv4BkcbfxF3xogQvPdYjg3yTtM9m9NCEltNEAaBeN7hDn7XtvHjVGA8qx+qiDfah
lN7CFtgjCOBAp7upuq0VveYtSKJYw8DAvoHHuxHFZ1psvM78Wmm/iyrdQiTEZTPdpZa70pJvSTDC
HQ8co5VebJoacnqvlsZejVrHACJ3l9v1jz64z9EE7qybJhS7XLkfu+YQ9gnvMJjXWq+lSQ6rODY/
eJn02bZLR7dpxk+/iIUpGx7hWFibCo9cpylmJXium3Y+OO4k77EPQ5vzj7+G+xUph75COwildv6y
8di34gIvXiczvmnKx/Wi8SeVT38HjwMglxXbEqgr67MqrFeu6UtRRGYkUquua8WU9sJCkgudcLGK
MA3bp64XbQtJjXfmmJbvdqwMv6LQsiGJWU+DVKLfn7xHg9nuVL/63UeIGC78yPOD1emPnNVw34M7
yat0s8ONGs/sWvtaaK69V8CEHjI4gVnb38a5hINsmK60qosfR5H/8y7H9CPgyyi0oqkJs6Jgt5Vu
egmtyRA1ShqEWezulDesbRdGe14UTuPMikLvRa7WBwXnVeux+W7gqZw8eGzhSw8v5xl4Gmd2v83x
28SrmnMx3m3yeyXdYOxkVguDOa+kJ0Gs2e0W+sCIeA6mEqr9ine4Yxlbk7ek6/mxMGPzM48Ec8eS
Xa3aqW1yh5JrDfzJwxhEVAV67CCZ8bRbCHk+eUiVKSjaQrfVJgjG6fKNGpHJpcTyDak4liO4ML+K
RejOed6fRpkdLCTXLxRXykkFR7/FJXCf7rMbzOHX3mYp6y7cW09jzQqS2bjmkIyoRJV+dEhD6wbM
wdo1ea1V9O9GlP20rW4TGq+1nx2MOv/2Tz/hafTZBjXgMNyFGnmiWN9Nc+VhF086To7RS9Ky5xl5
Gmm2jIUeAsjF2XLXMrFgY/0U9HaMqnS63N0+PyRBLVehfBoAPHiGncUy3NBEw5YsKbbYnTjIim/g
H6yBYO1ww92kD1wNH8PdsF9SVziHy4nTyLMikvlhW1gYQDsNT8u7ru82Fhbyq9wrkxfVRt6pkd1k
1aCrnfnWfd11SxKIF/PpeOyz8tKmshv4Hn5ntsVTq/1eWj+C1H7MQF7E5chrQLKRdPlJsTZW6e6v
Z9O0Lk43tZPRz6vOgNsHOAcu4mqvYg9DH2nT++6v60EWPu686uT5oMc9KgY7ryujfata4UrrxY3t
+eW6sawU/UL1MCrjwko552XxaY9PDrOlEiljzW06kx1L655EBejkoa1uw08MsvPqxbXe/RqHjIPV
P+Xjj0pww/bv9SKA5CE5Ff3jGKvO/rZB1o7NckSpyH6vCn8rjG4bfFoucCNv7zfflTd/XEf1Oqu3
YbzqIBYYe/E7xFoDXsC3COce5Tn+5slv12f10vI8Ht1syURBPJZN08gOc4tkzkvpGwetW2qaXng5
O53E2fqQ8lTy6NcgfAaMqn0VH4a8zmJ66ytc29GCiNpX7VdULdwrLu0ax4ObrQk1KYWdYV2703oJ
C3DDbfAqaDnycfTb2kLeXp/LC6O0J2vQqREGwgWM3ukuZUW1OthwWmHaIC9dpjoozGGdtRzbAQ2y
Mvzuf0i7jua4dXT7i1jFHLYMndXKccOyLJtgAklk8te/03cxI7dU7rrzNrO4YxsNEOELJwAHFncZ
PDaj1CcMVkXgXSj+/vcf4n89kH/8kPNGJAoVDVdJ46wSf4btMekeQrtUeUjn1x61QBUuTmpPyfVi
oAdn9KZ3IRwkxmAbdhUaadV6VP6RO3AL1Z48lDYCMBv/o2ed+8o8h+jeThT8ip5Ee+VzWL3a0DJo
zK6uZO63/F3Zw/sUkswQBmumDvYvLTPB3ldBCrXqqYA/SJwC/JWrxBRxXD3CeuDVpeH1Egw7MiEK
+/uKfA1Z/lyQszINmMCBJDEqqXVZ1ACfASfu3ZkrGGj8fZxvHoI/B3L/3AIeNWFoJFaQs5V8dFoY
x3dXrHlBchHIzXDvQL3twpCnf/LP2xdDogwGVJcHbZVzuZ0SDMK4npp55VyL/GRWWubNM6Adhb+p
VpcwAt/v8U+jnU2Q03BmCQrKqLc7K35bF/Va/wRae9XdJrm+/fvcvh7gP6d2FvadZBS5X+KzBd4h
aa5LFWagOFRmubCGX9+WP8c5C/yodJGD1fhqTGUMyN0o/iETCkOKXy1scbXnrP8+r29XEVBi+KSf
4E5Icv7cJkPSwZfHIQvAcLDDBWSx/L1YSXkI+UjtjJD4Zw+Wrm3rNQdRoEbRBzhcUWViAAD077/l
y9GIIQQMqIAdemheQ7bx7KfMHL5DPplXdEjJi4ED1JwFv+N/rb56NszZM+pIGABLB7BI4GQ8Cs1r
p76wqJcmcvr/P3WbSAXc51hjswx9MQ8rFW9niPICz5Uq17oQ8XwTbp0QxP/5gOc3LHfj0DETAj5/
He8Q3G786yWrMpZBt++ChPy3d8rnsc4uL6WHGt4+gDWKLoOciqshRAXp8Gz6MA22BWRDL9yW3x2H
zwOenXHZQ1kEoCP4n05JbrrraTIPPiBxbrixg+0CvP3ft+Bpi53fYJ/HOzvmAtxW45GoWqNjQZpb
dQzIJVbGd1OKEkiSuv+I8JyjT6PQC+eZ1EgNpuG1JzAhdtSUDqNK8gb0y6hm15PPWnigxS48c6WG
Q1Anj4nqDqz2ggyxC4irHWyd5lAcjOttwYa/sAzuKTs/X4fPP/Js3aHLzbta4W6Fh4qUufQSFMRS
Z1yXU6aHR0UeoueaJ0+Ls4ZzPBJwUoK41q0slcfJqkxyLqNLm++09n/7TWffxrLCLrYpTlWjn9s6
E7Bg6/KSZuqmbvLyd0J/DjjTsNa6xBp1L418dilPvu7QFQ+qtYzv0UXfKMA66r7w/DoLOqdYrGkD
ZMJ+Lq0chmmbyKgtXMPyESG1HBBj2XA5E3djOD46YZmNFs+mgK1h0jdtA2rsC9do+GUTn11wpx34
+fpBgyXoKrsCcJ6qzKlXgzc8wl2sT8p1CC61Ymv4dKWx09xTYWcnaY4ahnw+0D9j1K2qEt5Q6tnl
0Ff0Nl176JW8d4fyNYj2EixptQB6rvy8JGxXmeC3ASwE6BMn66bmqh2h8G/1emu0jw4Tz8DQGQi5
abq1i3ZUXa1NCEOzF5vBTL28hljtbdtuPV8N1xZMx1M3NE6upjA3drlidEkX66aiL0nZwv7dF9mo
7bWGCYeI6TFoN66X3Lik2cDfawvfwGYwD3+/EL5er6iO2i7KftASCMMoONt1nbEUqutQnYTjYG6l
YMnt7K29glXEmlx4Nk5P7R8b/Gyos23WT5KwLvZLcDMSGERqX6dEsmLuhIsz3ubwqH/gHoW1N2Lc
v0/z64v15yxPW+rTlrFbPCJ+AM8i6+fU3PjuB9z4prTsL1ltfcWmnc3x7PGdeMMHMQm6DiF3VC8F
4HrjA5xAhcwNRb+g3BDirDE/m10j1Cj3rfhd9jdWCT81p87Rzrgw86+HJYKwso1aDQx5vmJ2BWey
BlgLmA1oRaaau4fOnV7CuL9wpX4JIDHxz+OcHUonnDifZrqsghfQcrTckj4Fi//vn/HSIGfBHBFo
A9kDPiMAO0WE+EYt6heaTS/dpcrrd3v103TOCy1LI4bQWHBd7rw76lRp+aTDw6DuKdAB4hFA9b9P
7LtjeKJqBHgd7SS0zwEvTWhHZclgvwytCjudXX4X4HZBgRdznaw8lFNRI2J0ubMtI51Rl1xY2q+B
cvwPWeQ/v+DsSWQ2oC8+lLpW7pUsyrVci0144PmcD7l1Ubz8m+X9Y7pntw6F+LLddVjeueqO8zGw
PbgQD8V0qtrBDjO7KHv2zc7B5YZGEGwC0CY8TwOCsGU9LXHNkdA6RJ371o9QtCAkubUl7LX/l6/5
39HOY9ZKcC3NyYZ4YOlpKcnKuVM7U0yrenUpq/h+63wa7CxohXcF7YHypmsYwzTr0fuRQIhkhU7L
z7YK4CTaBBsfnmJwxO0yErKdTvoLu/e7xQXbD3KnEOaL4Ifw5+3qtX7DyYDFTaa87lMyv0dLFpu7
/2FVPw9z+hmfLvFFkDJuQJIECgnursWwtrf0CNwBMoFLZeZLMzrLcKyBwCTOZyfrOe95CXP/2f7X
XSqomEFy9MSLQdftS6OlicHLLMMYJ/63uKmHDMFeEl24lL+it88GOXtyA5ei84eDtvIGlQkof6Is
F+6QnqaBct5BZRabuYWNOXPCG0ZDcwsLc7oCBRGd2STO/v4Bv2QGZz/mbJvUxvUh4QM/v3jORnOE
9lV1GxmaRz/aS8iVb74fHnwbGUgMldovqHVf9qoeG8AAum41+ehonoBxfnXhbf0mqvg8yvkxn1vo
sFimWVZVnPG7xXrpP4Akby9xhS8Nc3bAXQNJm8Re+nVXNjItvaWBG8jgFFZngUJqje9+2FyiS327
c1wgvqAkA0uvL4pZsu0JUQxnGlS+f2pdJA9z995kcLMoqtWl2PC7D/Z5uLONSlWHC1q2y8oyN9h9
gz/l7Utzyazrm2cn+jzK2Q5UYJ9Z1ik6Ay04hATYbQwRFOdxGvKoe638C9fit6MFiIpgyBU4Xzje
Qc9q8GqxCUW562kKn3rp50Nb6HAT0AL4m78fr++2CSym/jPc2QPu+l0teYvhoFlsvbTqivVFL2G7
eOFSuTTO2dvdz14guxq7nsLdR133zTrG1DxaxNHr32f07ab4NKOzTWEzpwn56XzVUd6+1TjI/GOp
LmGIkkvf6WxXVA6YrJPVw1LVXjI2chQnuzC+aZH2adowUPhIPs0A7UT6w9fESpV5Z67Yk5mtwYOV
qS+9H7BdQ98pIg/ah2RXwHYtoIlTORf9QvYOAIAzHNNzSFpCOqu/Yd4djNSG3GZsX0VNZiZ/64Kz
4lvNDaCYj8nQw4p77uMtRbEwnti+EVPaWQnSCare4zZ6NNDLStlgP7qsy2u0fFKP+XGmoVZlO4Of
921THcZxeaLgG0PFi65IG3bXVj1EW+iDoroEB+t8dOW+ZQls0+VbQOc04WPWcL6fZ7qal7FQDYT5
DVLlSfIU5rr3Q1wVQwdJMBamLsDskDvfhDrJ496ybk3svmsF+a1FbVuveu89GHd0UheVbjMC4Tid
zPDnbt7ixIa2Cr2aJXCb4Zi2qGzbYxF0KLvIMXmgcSNi2NX7aOgMoJZ76UCrk+/IjCjx/7fJTpvw
U1SR9ImPJhW+PtIJQ1bkqB7pJUbo18Iinj43hCQgtHNQ+z2nhEIUMg4b8AvBBFgeJW3Rgsy5NxXG
cdYBLyE8t0GVwU5t+fH32X0X1v8x8tmtEEGizWcKZ8hfm9zLm1V0t9zNq3A1rr0b90KI9rWFezbP
s7vBOK4mUPM7pb/eu/Tdgljgh9NupevpmgxWVi3zzyUe82oUaAyhqKKhqATLc3iSJ96LL3502sXS
1ACMhcFHf2Ild7L/qOy6fIPLO5O5FyMba4Ckg2G7wVpnNa9frMTccWYODKjsMfELbb1BLLDcCNkA
gVt7c7po/xo0kczmFk0nmjSHiCv7h5Bk2gkw2W8iF50jD/xr1f57MQBoNSI9xhsQnF7Ucwx1axwV
eapE44gXvNrEAFnZ4N0Q+9WDXGNzy1TB9ZJBjOLvX/+biOuPcU8336e9HbBmsoyY2/WcRDyrBugp
1CHca0sa51aw/OoWsR76f60IfJotwH+wAcVO/+IaFY5xWUcCueyo9wI+dzvEnpcYoN89DR5YgPC7
Pi2td3qkPs1sAadzNhV8KaBOuzzTsgge50vh3Terh97yf8c4K2lMgPiLoILRayshaaHpIlOU6PLa
wsPakOoFnlVBitrK/d8/2qWpnX00EspaJRCAXfckG19b97l/tckFBfnvnjwIQ5yUKXzou57jd3hT
G6hg4BOpVbWRaKp4a7LpV3zz96l8u4KfhjlbwS5o7T5wAFrtf8Bmcp5fYAScqWWDR2WJLqmTnaKB
s/LiSeziP3M6W7c5Qp/d41a/bhHrL31/0CZZ/30+34Q+iIah9Q1xDdB+z809NFAFQXKq0iQeQqyQ
Xw/WSj06l7gO313an8dJzsCFAp/fTBPWTazsXb2Z1nG+rOeVl6EFlV9Kyy5MKjlLLyiEeWS8eP16
BlZ7fOgfBe5mWEfxC5fRN3sODEsPoDFgz+GycTZONZioaxYkvEGSgk+UAy8xCp4G/ZBxQP8eh0uA
uG8O0h8Dnj19i8+Ink8Z9hSkECcxdqHvLwqqffutPk/r7Mnro7hbphHfaihU7q04oHB9Zm7tFUUJ
/ZIQ79fGFe7Wz6OdhcRcoChhJuRJtFrj4ZjpR9Af0Jwy3rbRbygjtH6Syiubz8Xy5nk3MYFW+o0L
stqm999oconk+c0J/+P3nMXOQgVlENaiW8+k/TEzKAeNxklWkBlp1j2Sqv4UkwI55lwoV14a9yxq
06BtesPEuzWUkLrMRpcQCrrPIi6dLPQXsgplkvez7V0Y1vnusKCLD/mUf3CP591NIG1In1C4C9SK
TB9QtqlzaN+vQ9jg2GrOW8tLbkPVbexFZFBqT/2BPsiqQtxDhpWZA8htgTBzksAN9Mu/v5w+/7Sz
7U55Ik2yJGi8Yrs/dTYimSi33236r5UeTnvw0xqc7fiEJCpJqqhem8l+pc58FEv1G9i94ZEG8wNR
pkKP7aISwXen+XMMdfoyn158JpfYqvrg5CG/vIPv1rxB1fbfr+DnwOVsBdlkN8tQYgV1INzUjgZZ
jCK4V34gf8wxeYKHBLvQ9XVRX//6bv0RLp0tp2idXopQoJ1JO/e59qGqm0vY+S05QmLfRs+oiwDL
p/w3MQTvdbRYOxaaIij9cg+HATTQWRJuuwSKZ7IZ/TWyZhdOp1V4o7W/3EOgpt75gHE+KW/uNbCx
XD+F3A9o2kCXp4FgBrz8rrshABGiN0vyTuKhdFOnHkS54a72mxSWmiO4t2MwHPp4ZgAT+nLaBQ51
tktZsXVJTh5QsvaWrNGtBiZP+tUAYa1h+kjKxLPXrSELcHnxBKNNVzijeZhIDWExmLQyU4wjZ3Yh
PLK4OW2lebI1CHPwUUiaLndGB6mjVQfxMSLTfDMFQ7Kd2yloIMoEAa7jYpeVyiS0+Zui6hxVp4wH
dp1pszTwFOu79scoS7Rt0OTAkaxcbRfQFbeqrI988n7Sw92NkQW9JQIH3GsdV6RLHa0UymvSnV+a
cimf9WjaJq2jUOk9ZJJ8J+WL8B6G6IQ+tYDpnpVTQXscOEPmQ3168CYkzSFJ4S1dWDJaD8NJMtyK
3EMTlstL5cZZnIhn2Iomm7BJelCUWo3PS4IdLJnxA6ZmC+BSm5Ouia4IR+GobHUBFeSTdRErejBO
NWnh8BhD+a7rQW/pxvp2LLV7A7oHZLgS6yoYJdsinmh/JQKgi4CMeakS/NaZQWsQwtaeC/SOFbwt
C8qKXgAJ8smSK8u3YmTjgMgiG9r6qJkVLR1VPrjdrd/G7qGMSG553htY9v2QRjR8Dpl9L4LkqYFV
zxvEMrfeOF8NbQdM+CzGvIvbF0BrbhfSLpt4fpZNORWE+m3R1+O0Yh4rsKm9tVCocTABfVkHSr59
ObbXdeNkmMJJpKrKqBjiVRxHN1KMe6KjAZ60etiOVbuNR3/DYy3B6gqvBE+ajJN4Kvx6sTWwn0wf
mT0t6WDZc06AOdmYQNVrzzemShX06BGgOmCozRWU0GfIDt6ERli/EkSUUTh6V108rm0ZX0eVWo+Q
GIZfg3cwY++Bmo6SJe0dqI+TePyIwzYoorZxr0qIyHrZIv0kG30FCSMVufSKo9O/kbBmKUZgZDYK
wuCHqKwhQCLmMt7FY69/lUFdiTVEC0DobZYxSis1QYPMbqsuo7Cs/QkRB3jbtgEtH93eS+7GwVZX
+LzTQwILOKBu8Bl/j/DeTB3oG17VQsHYTC+kb1Jo0PoznsmG//QFEy0scE3vr22vnpKiigcXgRlt
o3U3hl4KIczrup6DvPL0nvqqPTZwZ33Alus9qOTbZWaTK2c2uxnWanBgCQ3J2xqkaBrG9CDxp/Zd
NFrXbYDHCbk1UKoSnko1iNPL9Ku1x7tROfLaQ6fzZgxgFMYjNP9mUzsHji03ZAaCgnfCYtWBhf6r
Z1O5W4IZYm+t9SBYjTNXOgZXC52t/hp68jjhpaf1RzBa0VNfE7nt+AQrEaLlxjazA+DHwvcDm3na
cwIwjz3WV0MinI2I6im1OYr5AgCTdcOahx5Wv5tqUvMNK70Q14X3gwGAUyxMsTefxjwd7AGa9pXr
XsHgKM6apOIvLMIXAe2voyRrPYlDUg8ryD7m0GwP7sFOmlDoAzHQnZvdQppVaPeHJaiuq7pdUdEk
WwXcPXPZuKu5a9KkbdsCwl5oqbt1MTZL/auNwu0cMvLSBfPPoQ7WNaHuVWNcDSlomJokozjUXXuv
cL/BtHjYwvny3gl7Brdi9QDjtKmQpd2ni0GknnGn6YoFKqE7GN4hUWvkSN9Fp6J7lD7ZhtRd2eUN
lGJHKPxJ82FVwsPdA73kKfOnhmyHxEuGFG5sfpcS0IvW8RJNN8sMSUtS4h80fF6u/LlKDjFIkkXi
d3HqTpLeRZ03bkpDyzQQwsrqUntQeCnLG6fU7Enx0eSJbCHy6tcVYNOcgYNfjjmxSvVoQaX5psYX
St2lUVDYdOxMGoAP3AHnj1nEKaDp0D9B3+Xdm5sg6xJYjcvQtcAUsMQOHvXdrh19P6uU0imYLmTF
HfoAH4N2rck0ZX1Za3z9Tl5PbJHrpjLPp3Oaw76A5W5MruJIHeQinlQPrqZw7KcoEtY6gsBolKAq
6+quLKaWX/ca5n5+1wISEUbznlQdg7bfqLZuiTZA5Jfe1QQNmqIMmHwjsXpqUUyOIpocZoYpzyrt
ltK7jZhn7TqFvytlFT65TVvA1qJLsX+2uN3rfWUJmraB5Aj9WpbOxPOvOIcmk5E02ZAe9/kSmOEZ
sEPwM2lvrmKFjvTMt2groNm5SHSpK/sHQJApGf/BCLo2snXuPbYuqGZlD/VouD6IjRk0buF6BZE4
dx1MAvnVpKMu65pJZpUFpdl+BKVWjF3wG1KQ0DwJcgp3t7TCq3O3oK1WALn+JBOQBDpVH8aIhTcn
Aq5yoIfJZgUJnDrYQQ8gwhMLpEwnFL1uSmnvsVH0uHLK+okAfbaeI6OzOJz6m3FwCxvFLhNi302o
at9QxA1Y4jdbg3Dl12xXJsGeMb28BRZq1Fkfjst20lxfGXdC3fyk7oE6t0dQ2JEoyqkl2Qjapxrl
a8DBo6jQ0p5THOM0LMFvBRHmV9mVatvzpUoDE15VKm5urUA/wV32yraX3RAmv2PQUFKGQKqYW3/s
cg156XUXhC866NAUKp0He+ji1ZJ45Q2FqxhNQWJB4BKKZBd1yXxd2mjUGntcduHkoCLehi6UDTRY
LhZ/HS1/LgJ4Gk4DcMsqGKIdEb6PGG2SAhW4wIFSH7GRe3ANJ5LFoTqDCUCTSawrWAYWf5QzwdnG
0rMVNc276NH1YONJGnJJhjvllHQs2Dyz/VK55ClGjRNWL/2xDB31PCZUonKuRyjil9K7TpZhONrL
HOUxZMNSxrBBE9jVZFrW3Tr2K6DaJuU/904Poms/sjcHx/VURswEpDB3dedZP0JV1bgWHeSTZBnC
LGm7dlUC7rdz0NrdVtG87U1jbZ1TkRdCrs1BuaY6+joqH8Ri4mPQVGrjJgPLbWue937Q2E/xiPuq
tMMB4Rj4aYiotrFdD4e25fbG9g2DCBJXP4VYyJaTJtlZFTxjWk5pB6FrbW0ZnpRfuDWmNSURatkO
jWE4RjyV4aWKsbVbH12YQHoZE1Z7A5Fn95Gw2X9yILAxZtbgonObCCAUR0byRtkwhhuN9zSELWIV
SUe8bOS6bS1AbqTlHofFmB+sKtUrXRax73D3pKVFBlgPzADKQqZg5dYC8vWcuJsQksWISXyFLpKu
G3jAKbqOHCyDhU+UR3pKgDszwYOyR/elodLKSqij3Zlk3k+xj9tK4VZelrk/9L670X0PojEZFewH
/ISTjCtgA+D3M3uZS/sAGC9SuoDxDQ6EBEQ851CVxyx84mD7OhZ9d1Dk2aFEilYUBQfFq+R4K+2w
+WVCiJKVznTd+sZOnbkOinrR1YcVR79o6y/Yk6L+4KLqt8Bjjtspgt56NQJa2rltCwca2Xh+pmo+
ZdD1N7e9D1id5TodHC9tp9thVmFWJjF6AdgsVy4SR2QKcPhZG1ayrI2BuwQYwtuD14jOUtI6UQa9
HpZxHbMiScZBpmiIx0tWyqXZOQgJDlWSQAwMbTaIwyyTuvWwphluSJNDg6O/rqZ69nG0WveGM2/a
h0OywCbZRNfJycq+9G2z7KiG7mfVRm46+rGXDxaz7moZLUdO2t+UQBnAqWD9OCcMzCE4kIz0gGYS
nyD3DHhu2oBqBLK0ANNtjOPSS5kzVTwj01DC/8m1yo3H1AQSokQgNLocKox80cdeoMhfCZCiWJmE
hVsG/h7xqpX1eF5TI5Jl78Ulsgy0r14cYU/HWbk88ywLDlY8KR8iOAkeIOI63rqVhWfJC387/j9R
i1O+ArhI8OJWunmtKP49dMLvJ+UmBdQC6xWP7eex7YcNB8hkJ5RwMzfSV67uFQPdjr+Grene/HmI
Ngw2hjeBTVVdSMREd9qBEiwdwxu6BMHaGyP32EzRsMNmIGtVu9GVtmKtUo9N7q0G+WM9TIP70cWh
VfBAqbem7CY49MFU6s5TXnxV4WVq4RlUiyPn7KexoSaPnqyDeMOiqyGqdZnFvTbbCjEkUmM5hEew
2YJNXVv0doDr00vd+8ODiK3u0LoOT1uH0p1BtP2mFefHJBIMNlRiQIezUvWOTYoW3WRjVDi287Wx
TyZRAeCfE1Qm1kBTk70eoDJuaohNsOixqbtGI5ko74Yh1HhdFE0KyZZ677UGEt6tTd/dpH4rGQxX
ZdBHK9YbAEuHUuBPJOE6BKhYb11uIFx14mk23KcPHFZzh8FdIFHkKQLTQOm84xwN176v0EkzMJSD
sKtc+7L7SNRUd7iGg9sZzLPUOMEjslCeAhsOa2djPTZIHneN9smuZshk0RFGAxdcvB8VAaAiGkB9
48yFcbzdKwiHsz4PnUHuxAyGWsgUgB0RwO0C/iV+PVtZAMGKdWN3IwgXpt2M3oQbOlJz/1vXxHoE
o7lEQxt5umihob5QtGjhP/6sJYy2PLfKtdXfoTDhpT1SXQirzwC4kWvmOejJh/LWAxW4TwfkW6BD
d/BvbCUYKjw8ukkM5l3f/qQcHg4DDLC2hLtiN3Q9BKCqqr865ViolIgAewKVtAXKmgU0iZwjE9Ts
oKcPJkPLqx80ZPUtC8Y47xhksqAxpM1HaDdihb9mriZnjre2HsOfUd9ONCPNQg5CCHkrGfhOaiT1
O+N+t280cBRqQOtSjG78U0BEvc4jyzrtB7Rw4ELFsM01xC6zslPxRpMRwISTNIUTCXRJ4xiCHs1Q
PxoT1xmlNf4wCXf4ux+WUcHKrr2jxKuUefY8FpYT13c0GMuXqYfWWQrXtE0F1frMqmCxhgY9qBme
1dWwTMEj0vG23Dt9g4b/6ELTVQRvSaTgPFh7w7GsYVVLuc02jvHEKyiY+KygnG+EQD6hggqRQzzb
+9k1V6EHVx5E/CyLHTYcwiF4na3uVdeoMPmi3JM47jO3DMub3pW7pIxeK2XeSsD9U3tpuquON++l
ke790Lr6UPnG3bTCd38uo3b6vAlFc8fnmD9RP5Zbe/HEb6dp/aJLyqdkMDr1OoE4f+ZQhdcM4TSc
BZAcTTX8WiHPXtfDg4XsLqtjEE6gxO3g9E5xEWsTv3Sj99ttZPnUeu0Gmmt0izB9AloEaiFa0XBL
QtRBElu/uKWPLWU8DkpqEgLZUTdX4HWAb9Mrg6hDklyHysqVZYsVh4hTzqRYtgu8LJ5qEgepgtrM
s4eq1ab0iYI+SXkNnZK46MJBIvJZ0JiJ6YKY2rQnlzxl3+Cq4rd2PI1HYtnBB+kRU3FVb4eoR+jU
TWHGGhGdzAiPGhWwHFbKP/o+YlFm1dxBZkeAbrTYLDb4j3GxLHGZKaR+T2ZEcN+MYe7JKEidaq6u
68G3N1SPycHTKGzVFZyHEhehnPDD6dc8teGtR1mTLTHkf7nxwxV825wX21IdvDaTeACzpSam8BoD
omar4OEKM4BnaOxdCwTYe7hn76CbFe/rJXqagAu7sca6zBbofx3Ru/bWUDMd77XL/JPXnq5/evhR
o2weYG3QXEsRDOt5ScRqcVuriJzJzmKrna5t4d4h9RHPy8KnldejxSUU7gpaWSXkfVi4Ap1pgH1n
ogC77hqx9AgHIpA3YNQpQ0//Rtbg3MILNtS5GhSyhZDBaQ/gel70rSAHW0zLrgpiGKprp7x12HKq
8kRN9Apr0+7YunU7ZqQW3rRDjYUcnKriABghcjjARxBNqhLF3ZbRaktq1FAcbSM2W2Jm5X0Y82OM
0lOK79nkUtuhs+pab+rzKejn3QRhFQa5W294pUT+FMq2IBFCRCG0HW1CiIWs1ex2G8xXPgvX61bK
m0CfN9DsbnJqRA9Vt5kdE+00P6vKRo15mqFX67QJ7vYoWg1JFeLIS/LMl9IWOYsmhA/2QndS0Dqt
49Jf0S4UqR5PdgxD1/E1aqbkSEqHuusm7odjpEtz7PQ4P7hjMtxQ3fn3LDC4baIl5Bu775tNWSGQ
Bw6mf3S608OCYoQ3ZeMSPdM6NE9VM6PkJb1arhCndLifh44XaCnfzpq+BaQejjMJ2/tpgEZXr6FA
HOtI3FJiNYXTI/JMl7L+aGL/RjZJc+rlByCK0yufJ/4LP+n+JdYTJbFzz0++jw6sRfa+1f2wQBQr
wAdGCDYmkOdi1nFR4ZAGcf0BjtPj2PAFPKKBrm2ocKYW/QXZ/kJB4xsGHHZj4HU5K4E6pyhvhNDt
IVBy4/ij904Fx61BsTF4ErE91U3vpP4ougO3SAOrwhZYLty77YLUOsS/bdMI1xk8S8KTQuHs+6kx
yDw5kSvIQ5v8RLVjHOkpKtDquKBGeltPun1oBlrfcM2xBgnMGInBAZU62cHSy6CQTWaRst7BNTTC
D/E5Cihqeo3n5mAj8B9+bMFoo7kmOmg2aMMUCqFRY4dX7RIPoAlbFjamfEAXAeOPm55bq2Fmc44U
JnOacUwH1vOsp9YmqZYjovxCSW/jVeMeoXUeReQ4D1BrsMdmb7zqdqz5o6ffSw+ZooYsmmIUPQB8
XKcM2tsKVS1myW1i+pWw9Z0OWyBb+rhwmvI9nJP7oGozj0X6/0g7r926la1LPxEBsorxluSKytGS
bghHZrKYw9P3t04D3fKyIP2ne18J8LZLJCvMGnOEndvl4GxW7w+sdN/18OhpXdpT/Y3IxV2axVcm
WlkqJdw9l5llViNCLilNImFBX2+6N1XNjyBp1DDIaKs83Q8ejsqGx/4nv5uZ6ycnkXAWt8TFsCFo
C9ikDlT0lBfzcjCy9KZCxYHplmCyTDRsy9MVCRaT/uRqtv1gaVb2W6WQn0iD2auu728nvdJwNAfp
P2aRnea4hHnbkcSZZnDKH4PV9hFFRJcGpUFmCn0Tg6tarI6tiH8kRdLvANy3hp5VBxvSDD75dnaI
lzl5pT6stlrOMRC18i1RZn+qeyQoUNX7wjC3cyNTX9ecoJ1btZ375IJrsQyGNIu2ZkHXpYjwW3HG
/lmYwK3JNPcE+5QXacO1s0+8F8IVQq3GMh+jQI0rAW5ZI1ibLZryKkphBTqV5n6fhXc/i7SY/XgF
MOLCapjBEHdcOZxlyb6JdmZtondx0IwmxktfW1bQOfMjRWpyP3lCq/0urkUosGQbEM0Aa5nGU1Ut
0WEYWUOd2LgxOggrQbayeCHGaFexJtmhrK6DdlLu+rzedgk/92B5RVZ1l4PT3eMiERZYqh5Ahm9G
mj97rbHHy3LGbs0196IdVx/qx3rJBoA/g57erZB6IUnrV2Pu6nd2G6k94c23oh/67xqsS/jtkZdX
QeV55NU4+W8zwevMS/dayVsaJ8ogWfwyXcd3Uxynwfa7F8PL9E1RWm+qXzy/S/Viu5A1dO04TUbv
Y6x8IH0RpJ79o87z3UqNZSl1A/5161T5laHsN0VCZRNPxUVarYT6aN0G/Z/aRJqtsaUCBO1nRxO7
siONVhS9b+eOsYvWLJhc0nx0Ca2lt2leqXk4Ro5Dca31zj0w0YEZ1b0u5KP6hhjegBYOc9nkN1qc
/5JRsZVFB8Q+cLbpzRxkQDCbqku+1SdDftHWN3qcBZ4FoDmuYH1alIVG7DxZermdRqPCzUJwP8Jz
m2xbucn4oJxYVbszEQq0a/JHyTioMxPo3N0NTIBqHYXf8BdnDXe7RkAmXFL9qcrZ1r2YWigubsfR
hhBA26iBPRzoXEMOsWyus1xeVvj4Bsorrnu9v6io767hKklQFbk1sngr+7dUedsp1oZrIIoDta4Z
zsp6iD0ZONNq71Ey9AfHq6qDM3rXmkOVaqTLkT3cLyK9uUqreof7L9m/sryaO+0P97ut4ix5WU8X
ggagZmltKNSmA+a4zMMFvbrUN8jYnmPRhnHVXxdtdigbOsGj1ew5Re7VaorAXr2dIYdf4/CWC4uV
lFphHuWHNouWsI01yMYtlnex5sR+PdVXTsvRbKUeR1AR5lxoNpODr2AU6YFQC7+1DHuAdywbw7V2
i6OnTqvPEL+bfr3onfGon3rvfqz3zkY6SPvWwd5gbc9n0FkU2CWE5uJ1fmSPp5TU5I9Qw3JV0Vrc
jzqIRBWDOtGhRYwYbwe9C8CvapZicUR88F0SbDngHhv1HpoG+uybIom9TSZyhFMAkZreQpAUgZVi
L1PVgcypYOP4UFZ0oPpo2E9Tf1139ZZ7sdx7lC6XnXIPTdptl0jm9A7cX7q70FFRUM8ijP82iRvt
AIluknUdaY3nbzOmFAdaEHnA7L7sdfWDsJjiKJpu30d5ehRmc1l74qLiAua7cU1mwLg1ILWGgPf3
RA7YXJRXa79mcHpL+6odnK1j0hSe2vTKaIurqdcUeUiOFlpObu7rDhC/X3UQlmSjD0v9kK9cOX1q
3exWYudY9ZHFftYp/AeMpj2krRvU1GOtwW5MZphy2f2ifjx0zkLTOCU5u8ydYG5/D6UcwlH95D5Q
7e2FpLeWSGkLRw+2Yq45o03a2ZS85LWGA99c4VrtUful8XbpjWKTThmIvBM3uFfqm1pOxRVgU8Xi
Bp4Cz6FpZYYrKEuYzx1OX14iOQazZ5D1b13VvbEEg7YxbzBL8fvZE2FE4eujmt4gfARXi407EG6f
HN04XMsW3xpn2JjWuqE5jMMhvl5Ao2mvOxvXSALmQLexeofKWWR3trUc1rgMMZS/5TFptnOc5TVO
N7SlsQLz48X43cVI0GNY8GzP2M67LzUFQj4Ve5Pw61Wsb1VUBmOSPcfSIMlX3Xid+9pyum1w2w6i
ct2nyGqsSME5zxISuXNapras7jQoPS01il1Hly25wMVCy9qSx0Lo7WWujdvVaO4iCnYfIWXDvY1U
bGW4wre85EEr/yD6nDcAajMrpnlegUr6ktxzpejuRP2t1OqbddGaI3R7PTAAcP5og7iM7elQ6eN+
qBx101bTbuYOQnt6Be2pyIlrnud6oVTkGnRYYT5oWUErjvZ0jfhQS6Ow1QB3UmetbKKglzbzy8nG
fsjCkU7wygW2HRepaXAZg1DdpMPNrBTsl8Gcoq0z8qsQxRZKoiQGof2qNUrBMT8yb56scqj27poe
7DEKSdXAbSTlemKxI25JR7GxgNIcl9puMfwei8mtJWle95pot6op7z2jj6hue/c1xU8hU3N5b7RM
ei2v47DlTn3RIccQVX7hdKwzCnVu7Xlk7jioyRXl7HXJesevhaTrJf4ZDa3+Ehv9C63CAW1w4qc0
TV4Gz+z3VtR0WEMnSUZMSmkc1dxd9+l4FLbNfguRyWTp2vNEorQO7rbS/8QOgpPPS9k5E9pw+uBc
IaLvOSNL41Kx53q1ZT85tRmk3KzqtlveVjP1mGSJHs5Lv5tEec9llCR5rbFuUI/s3URtuBWmfwwa
o37qGc1BusONqbBCVcssN/P6R4dzgddCRGNm1PtjY9a79dQrAnsPNH24izQaDiJ+TkBcfTutL2iZ
cEEiir1lotVqSDnAC3fXlzrLLMMbKQ+WhjWO56HvavWG3vdDIwGipLoU0+iCw42SfEFdvxrYMdAn
NIGmslen14kIRH1hpjripcELqtLMf8iShOjVcJt9DIZW+mUGkXPI8YNI1HpXYfvw0DUtloqzcxzz
/pWmyo1GZPANW8IdOypVRtu12AXmHfHocfxSME1Gza6uHIXQxc4T/bsmoscWFWKyUEU4WRFflXIi
k2mpbsh4XvZT6+5EXpqhUdfGTWot4gcttHz0tbr1YHLouPFrctl1jb3+0N1hvnOG6CStwUvVXrUa
+CajxDYptPIY4oZQMv2Jba91oZOV6bcmBznNjpVephntsGBqLtmfLlo7sUK3gcqeR1pgTy7xH5xi
lOFQ/wAfQn0k+lwZZF10hbWj6Jn/wBm4I6goxtBVgbpZ3R+oEQcaCBzOhTecmoSFX495cc1jPqaz
h8mrMm7K1nvi7U1sjoZFiTw6VjjAZWwq9eqJ5I14zSu30NkhcS0Cu9RbYE6njEzfHnXar+bQ7RbB
3aziNA+VhiNh0+j1gUDNMchU+o3udAWpS3foeVRQXoBpOmCZwX61m+oypf2yw60Csk0DUSTL2dKm
ytnKxf6p9xwBi0qP1oRaldo8BFSsj0Ncw7vOXIBct7yfx3ZlashrTTbfmSeBg5terfKQ4+i73XL0
OcLZgg7fk+F7J1x51Mvs0e7qeG+11X3iqAucYm96Ew1Q7Wm7hX0whxG9Bw/zoHcvzh621uIPiq1e
cgUQJWEEQ0leOneprMEgfqI3l3DzI1+Rtj0/qbbY1sJQVDiDd2GqUlwsrfmwVMQmWWRv+WNMyJ+Y
Z5QnCe1bPa3uii69jAqgTTkbx2HgrSDgP9q5prYUWT+UzMwrq0j1XZk1YkP25C/LWfZA1f02IU1A
5QB+rUVQJlL+67Vk2jSp9ZyNXUYTe6S53d0Pts62Rqt89nP9RLDIKuvRVLExnC7JzXeKXuv37IzP
mFwD1xcD3RZN009eJP2l3SrL5zaDdaFQ+6rrrE2yTDd1I0k+Gs1oU0Vtdt1X07WG/SDVcfnDtE53
Hub9jVyl/NG7yE7sdl79IonkdWYaL6CjIxqalM6VVRznjJax1srfla57RzN18/tcOMNFYuhloMbm
VSXrvTbP2qaPfgLNmt/aeZ73/dL339MWTlrblnLT51Zxj3qteKtaFHDG6S1Pcw6jotF9q6lvPXI7
j7WojqXitBDzcGmJzAZJW8UmNozfVj6QenoqsV1lnHgVyldIm2B+cEoRSo5rS5WjSs0ijZDP1tmI
Cp6hhB52iQjb2gltrRfgh6S7zaUZ5Y+C2wsi6NlJ03DBvZ6t30iyV5Jxu591a+Dkq4TBTdys5XqT
xFXyOMONe/CqHsFWXeUP5H6aSTCszXJRNwO/ytIKktWMttsb2YpB/ZBH9aaiNM9opUN/cXrHpiNd
rSrsjJ5cVmHX7oW3xs4AJj5hM4H9z2Y5vZpkil9l5jX0XDEroHr/tQyF+MMXg5HotXhao3UYrglh
c+pgtc3oeRn14lZvlilA9pdxZDk/IlP0gZ0N7uz3aU49ataxlmyMhDL3aC+ucx3HrB9nzJ5cexku
CwxpNHMInZhKoY2Wb4Y+mxS7bT4+1xrehLbF72xUXExWvLHkBLjdAK0FTdleI3kywnmEil0bfRfy
L9MN9foHTUXEb/VG0KGxs2lYUPoZmuzC2R32FkH2h6aklbLo81urL78j+2Q2Orj9GNhjFsJ/IBi3
tqL7giyYJyKLV7zLF/ocsXehJyWXyBVEK8VYJuh5O6Ehm+hnpRe071vT10vXfVyzLAr7BaqUUrMb
yMiag8mqIP7k5hRgZZZw315SbsoKFP0pakR0EOBVmwqB0UYH98KmRpYmLYo0LVwrXPMqPQzxOGg+
jC/dDQgJLdcbPW9sijm3g1em2olGKb3pwg4MWVTpty6z42NGjxdyy1LpmHur5mIyXCZiKl2i6/Jl
epB2og6I+SKuPBo3As/G+SOdq5fVpLDrYKJuXEwBn5O1L6dwamc6w5G1j4aufsG6O5ZhB0YYOqcG
RAbxDqyPEwyAy4iP8L+0rWw6qFl4YezTcl6CKakI2BHFfaKi61OIzRaKqwgtQh78arSfyQ50/RLS
EOo907oe+2V9gAXmXMxYGjARrYnGbDdey5bZbFnLvsjwll9LfQ85voBnWEbjM9V1F8wy3auoSon6
dDbO6GLI1GsdDRUu3PAMcG4qld/M2X5s6rUIvHaEatsspvaaQ7wCWZB4+gI/Fk+8vGgi+jkvVOii
53b9VBrrT3ftjSkslmHF7ZQ+XTintrqxZrobqUq1h9mtQPzjqppCQ3GSRt6YPMvFG2gKpjcx8Cih
P636Fre0RsPZ6rIuwE1wdRgqyuSmiAdY9a1redGFaQ70Vk0H4/3Z4bKZUZVsVMzfIOtO+akoa9OP
IgiUU9NMxy629FfXXesXTvudsQK/62lhhUWa6Fg1R/XRJWv6m9SoyLVywYGr9ZiZoLEOwSr9m9Jh
xyXKmH0tWruNE9llyIi239WJvGwgFvgejSKfXkf6LbPsSzNyKhUqiAVruJJxRfd0aMbn1kg6UpKt
EylRmCLVt0rB5D/o8QKliUC9uvKpFIrjmPbJgxuBpBoIvJPCckNJ2wJyagMlAI8fd5ctrvbb1mje
+XNrLPjxRbLRYXGk3UjydN3126GY7PWyi1Ldo+kbG+q6LoB+/XycqPtp0yXVNpaQtLkBkLPhudkl
K3J5qqkPRtS+Js/K/UWHnj4pbTwkuuJei/gcR7Q2t+SrbZcdLUSRXSeWtL4ljt0t2x76Z+ePlMlX
o04fy2+1vusDc166n52ta79hQ2g65K3Jvk3/QyNB7ORcMOXV1bRotj8Ua+oPwsg2hbRuirkWl6bg
2gKnaPlu9sTIbMmGb27gBJhQogQEhCmyyLuM0otSRP1L7gCOSiia2WxWoZUTvdlWWBJrarzyOgFO
nwmciMkgk+78o4s4dUdHN0PYi3TtxfjDTif4yC2x1bvcIA3eqe2UPo/mQjPNYLuHpqe8UG9Ezhna
F8aF9Z+WK5ysgOsMZ+aYWz9Gpuqvqs7vQdjru9FNE5hHkv7oNNYtxF6H52vFeojseFr91ORftFwu
0C4Ml0B3VOJcuw3hB9CYOIE/V1n8K93BAlNHQCJsaTr897eQI04RCC+GwHFsST1fjfr4IvLK3Qh4
zt9Od++uGba2/ZUa7F/lzt/Dnn6td/oRYdLkBsnAfXOSkBzJWPGuHRlKygZj+SJD5l+tyt9jnUkR
s8Ge4OINcouDNkxnzKbbU0m8zKZx0Aft++cv9N/REHCaGCEbtoPA/D8ZKe+ebFxGKcoKZUzi7pJX
Of6sod195Tz+1SCnP383iAYOX2ueu2xJdIGFoeGoKrLoDixqCxniCyvwf6WCfz/R2RRJWq3KCX80
T2j5Jdxhvz6qat3Pi3weieiCpQePNdl+/ho/UPKdRiXySNrCsOW5vS+ZgDA6FBOzQ8mHCD2IN7Nv
Xf3PlHwfv8//O9iZ1ohTpcvqFtlgtOyByiIrWLN9P32x1j4wHvj7mc7ERQpQtSo1V/7HrL777tIC
qBLzMmqXTfs8aGFX58eG9fb5q/x3iaMvEUREMycdyzgPGY+0ru0q6G9bu1qXkHBjtdi3BDEsQZ4D
Ocj2e6L/10vuryGdM8lsGtWmwjhx3SaoG7DLJv466q+6vo133vxVMOlHU+X9AzpnWtbFS8o4mhza
Z315NGtjpx7IpKUtol1LnW5ENYtwhJfwZK7DvVzkFyar/+5lnueR0eEgpbVN9Nt/L8YYZcFklsxU
AUdbQmIhyNIJsbI3l/DzL2n8q077e6izbbMnkM3sFZo4fQnaA8L3sA5oqaJC8afLkxNQvf98xJNi
9G8Z998Dnu2dGOEiQHFbudUz2dGtUdk+w++diw2Q1+dDna9BHAoM92S2ZxGI5WFd9vdrVGk8u7Hm
wWTPWRYRjfgXB+7yj89HOX+g81HO3mCNZs0iz3Laivktbs2LeKg20C7vPx/lo2fxTE4xD0cEmnRn
ry3NDc1qDDlt00URqhSbp/REru0tHfqTc8Hno4nzFX56KA9nLc/0TF3/JwDEien86ImEG0Ir8Ads
8gjkgjqpaK011DJTv4ykZtYbvW6mvZwgB9ZGrm9EnOUH+oUJ2QTtGlYNrSNb0XPHuOjhFOoM2uQm
wM2W2o30769nUcwbjI2agaKNS4FTFO5LjtjUF9EowmztYbDkAD6fP99Xj3f2zUREdliNoI/rkXZV
9WUI4fWpyzNADDxEm/nnpH0lPpXn/gXnr/TsC3rUTMlk4AW9pjOFKJlmxun2XHVUDpEOlwLfcoKz
kJ7ArdJO2ja0Hot3Vyt0V51R0ByTy7XRWsYvUyXwa8v6pwajPeAwdVDbk0pacj+lW2g6t0hhHuMY
Cag7aq+QWH71qTrOJT3nYnYhlSmsedzyAknoDYhkFq5oAL8K8j7fxf7zwB5Vl8DGwyHX8e/lZ85d
A6GpnbeGdgdd2iDRW7MOfQoyIZ8+/54fro53Q4mzoeCeM7Ec1iDChodYvZHH284vnw/y4aR5N8jZ
WeuZrS6XmUEWuwxK+sxhYo2QilVymVpXjQVOlh4+H9I4vaP3u+X/foeOaSGuck1hnW1hCZ3sLJ5G
uXW4owfIGbaIsd1N5hpdcDqGfW/qn2WSvtJmzzeYb+9cw/riNPqnyOCXEDre+lTQMEVM+7QDvqsN
PQlaKqOJBDzjUfbX0ZRe5NUA9NkeKsgxbruLlz6QdfTFVz2tiLOHFxyAGJh4HP7E5v09Lnk0sdEC
Tm69Ey+/0NcBgGGowvSEtk9Z9h+Ig0sNGmdkY9O3z9/9B58bYzxp29g3UnSfWwFYZleMKC/wW7tO
yJfTe79r9yQpKqOB7fPFhvTRh/5rtLMZ3GdTNsK7xtEQDq6vu3nMBaaPv7UtfMbBBE0mS9Dz7ZW+
auE2OqQEHOA6YN//+qklQQoOXxntlf6fufDuW68J822wmnXbwcjTJYKu0dRvW0dhqNQm3jW33iSQ
s5d/UVJ+sFkIPKpdk5A6iziAs80iKgAxPYhr23IJtBezf430ZzRMY/qVYfJHn/X9QGcv2tEg7g0y
5npqvZiQP7Vh52Fm4WQ/XPegKv3/87nONg2kP05jZzxXZIfjY4GVuimDXIU1btCff7mv3uCZdYhV
pvQW4PttYceTGtwFVvagfxPZF66H/9TGp93g/Qs8W5WJg4BTT3giy582a1iQDNbu56A5FBiiGF9t
gKfPcb4HmFx+Kd90KR1xdmqmBkF8reKpksthY21JZg7EQe7WjfD/B167X4wmz24ZTj+va8JWAlK6
tb9PkGjh3JZ4IFzM7X1Hx8G9Spf7Jf5vk+RP7/TdU8qz2b9QBWeWrk2sdJBpbfyt1SXEAlWuX0yS
Dw5KBnKsky+tQYLn2cczjWQG8KNYXZsQE0n8KlEr/f58Iv5zpzg9jSWkYbF3Q6o43znbDgy2Xexp
azxMXCqGHYT/wPRRnYR9oO//a4fk8/HOlnSZ25E7mRzMzQbUYoMbHe4CuzUwNu1u+Mo6+KND6f3D
nS1oKBA4TRcWpJwlLwJ3qe/bSUccajsJpQAtiKSCXRVhQ5+g0/38zZ6+zvlieD/22RKftWYt3byS
W7nmQbeOQxNUlmsc6nKY/nw+1FePeTZRKoodyx1c3mkWzSGsqbvImW8wjDXgxGPn1E4K1UAB/R6F
8Bd3/Y+26PePeZrE786gchT9osdSbF36oRvLcjdahdIIi5jdEN0Mwy3g+1f7zGllf/Zqzwot4bZ2
5VTMoeqUCgO9RL0CbeCwg+Y6bNzd+PSlQ/SHr1hKE0NtD7eh87VYG1nZe7rJTLo282csBOrsbXyb
k1vTxbVg8/n3FB8cD/Jkjy48Cirhmqff5t1LxdmIFsmpktTaDDB2lUhAR3kw4zE+zNwsOnCbQrtv
UADfVrQIgKxQccU0R1Rne1cxr/9p6tAkGN0Q01UwN2D/vnGSQ2uNby8RVnnji5Xbj/iA9ftqzK5a
zfQQ6zFdFk3IL9bCBzsZbgqWfjqLsN48T1tClQxcSCsImHnNH0CF6FUv8GdzO/uJeur189f31Whn
U1IrIDuOjcSX3HH1e21IIRg5448YzgC+PF+hMh99q/fPdjYZG7FE6wqOjVM3OSGGWcOaiS2HZFMD
2SF9B5JCv8JloF38uwT+eqOnZfluhkwp/PU0J+Jh9rrRjxPt3mknGagTjdycSidMUiRXjTKK62qw
7J0TdU2xw3WfKEyhLOdeOKpYjx5N3u/o4rhUGh6bBBLjGb1CMl468LB+mLGOTHoS9Xq3epl9UdOj
h4PsTJKcUfAwmqyFY6IYqcfook46rwumDrdcGoOu3/RkO7a9BR8AB6CbYpKu31l015IE/auXDBvR
mP1FangnfiM09VaV0FxEVu4nA/JQRaC9j7G44a/sMXs1jjddpIrdCLMWdzfHKgN+yHcNelGEOOX0
mI2uOIo57d8Kt8Y/1iqsbwVq4m2bF91etSY6PaeeVTj3zVM85kQek/qU+HClT0HTZYo3aR3X15nW
bUc7T6EWFvFv3XEjmFxGs8lGEzqdZ8Mds7RXsxrWu5gsQUjodYBSmQbdIr/LuMsDr9f1MSQqyw1s
p62CAZcBhP7QjNdajOEQxe6lZgIOKVrHaLHKyguM2Tq5YawFLT6Z4aSRwTPuzInIwNy9TRD4lh0U
uDyTK34imaCxWc/dJfITUMd6jtqQQN3vWgt7v8/GH+scYSU5wV4rxulxoFoiwKiDMzoo8zpvtB17
9bw3arUZinq6tCsoNzGqTmPT6GPyre0hvPkqMm/MqNBwdFmNYz3U5EZBopjqAXrxGnPlsGs0L5gn
VY+rqLepV9I11w+RJ7jrJWUTNgqBqsq9HK6WEHuZNQVcgpM8Ksd3Pqdx/pIti75blrp4NAlzHbas
3ts5acQW9uQfGGRbXM5QNhkVuXTK24z2yeBiNfrT16PXuqBo4g/635HRygF6oyigWKVHWyH066fm
N+Yqclda08/Bo32hnDy59lrQnCaf6a4bqdMQr7TsWoweDsNK1KkqftmIfAYpxj+WJWBZYbqQqxso
LdgRIYmOILTrUNzt8ocY4n2+ZBA4SvJfbTFfDFNRvw1zre4zzxNIA3tdgHWs0PBjG9Mue1REayUl
qLik4Vf0/bcuSYdQiPXa4g6NaMmcntEFepFvK/v7yL98I1Zdv9Ri7Q1t43HSzVdPtVpQ4/W1TVHv
7EgpN+49K5uQF/daCOso26Laj7e5g1xYVWhpJzV/b4ZR8aA23X9+DI2leJzgTbz2pTBf3XbOvtky
/t6XHm2r3u7KwPLM5nqV6AKgqBtvi2uUvxza4TouF03pmywuutjkI5ni54gRgt31Yl8PFnc0LqFp
am1PnDvfcbsyTGb+acQ9bhybWzT8o+bPkRzQm64ZUrQ1gT5uAh7Y+Gf5Zifjk7jvra7G5mCnTvFn
rbwSOv5wZ0r+r6RYSHwaPe4Xpb0zS/0KadBjlLv1HZidS6A8ccNLpD9pvCmMryG05xINBiZtMMvH
Qhv3jbIiL+imfMZvahxeoRuiibUVUGms4+PYoaDKTJEMNPRH7QuDO+ODAvGv2/vZPcIgdC0bYJRu
09gQfl4wjJVXydHKmJDwsnO1cTDPqg0HWgleVLXWo9oz1vKqpAfvJpa2y0fzUFJM+58foF8daWfl
h+yhECl3EFsngZPZnYzI6NoHVtziixIFRiu+CBD9sOARtkGXSrcAzN2zdyEhmzp9DMbrZsSkOOsx
74xnl+TYDeIeiCFFEb/RM7h1MLnc1LlzPevDvQujuhq1eafn8Ipw4oSZSaZvMwscLgrviIHc99LB
7yzvvPJuwgTrtqDvTmshSdnZ6ldaKQ+NYA1+/vpAQj46nd89ztklJ7UXbPXE4Gwbw4IwgHA1KGsy
4lOvt7Gt0whMzDzzwA7oPevGWl8pZxiPRanY/HR3vu4yT/uWoHWntC6+ZWV3o9FT8GETXNZ9stwY
aphiyEutvJjmatng+gkm32JalnCaKBN+Rb2F6OlhySCdy37waJ7S4sxhDhc0xIz8sfLS7AIC/PLU
L8O2l/rViXi5ONqt5MhvoNDgsyKxSfMcuz007XQLnxONZpXkQd7+XCyFBgEGprO25q7vrLBsWhWO
CVJdDw+4pkpmv4bk6ZezeoRRpV0nBYeP6tHHV5aJ8Hp17KNib8iX5pW/jKSlQZWCEZuAwJtDO5sI
TE9Yt3xMyJuIOlfsOwcJp8sdy7CzuA5npB0sSGXQtsuwral9OgNplrOdVXyyOtklZnXnNfGmSVvk
rWOk3KCQsrqwKmdkzcFr7DEAeZDwOy8MZI0xJyyWZvilro+enraHqY5wmyLl3DfbF7sVyNQFxbah
kGZkqtaeJJm/FZIxdy29L5bFh4Xsu2l0dn1F4DB5XKTINEl6dzel6tlR/bUbd/oTkzz6Am74aD86
9YndE7Cn2+cI7uy4qb068bJNK/AMM4FrBCXqOs6wkPx8gXz0XOj0XKByHKLpOPxdvBZ1O+HSUIgt
ro1iF88VXG1o9/Ck2tBw1i8g8Y9HIyVYt+jP4rD592jVyZwyTy17mxD23SICcPNwzP32/2XXhLXy
f8Y5W/SR7JpYyc7etslT9z156MZv3SPF0ufv7qO9+f0oZ++uavEHHVa+0iziG736A8fp0OIs2iTX
hb0ePh/so33s/WBnGEYW6yUwBq+uxcXG/ZFV+8X2kSbCwoXnnFv3nw/31Zc6wzHmXA1EYjDcSuH7
Pb7Lp+OQB5+P8Y9rMADU+2P3PH2sqsZOt8BHtoBrA6rH9mTjh6tHXY7HzGhnuKfra29n90ZuCtIN
0uXB6PB/HLGv9kcobLFPzLjxHA9aFPS9vW8qa+2/QAA+fBPvkP2zuaRpow3owle2YHpjp4ltILTA
/EIbHz9/HR9Op3cDnU0nVySo/CoEQRnIDSkpepvfGPUTFh6WXX316k+/9Rlu8/7VG2fTaeiwvNKl
bqMfIYpNbXHIDow3eIsbwk92X0GNpyrls9HOZlOilTW7He9wkPZVuUAyQ5eS1tyb+oV7jKk/DJr3
bewpQz9/p199vNOfv7ubW2ocppZL9zbKfax4mcUrwS3yi+36QwjgfffnDHiwUMcCQzOMLtzGHyft
pUZTu0VdcaFplrq2lydOseR6Llv7EE+JC18fvSdy5DSUfSzurXbsDrn2Gyatfo8LVH+dGRWubEkd
GLaN4UqCdTFqxtKudrif+dZioQdopa/3KCF8Zzjx43U0jA82BhFlpR5iVJFZW//ExKN8rvMaqZN6
cGaUbUJ7I1WjOGiaceskmheg19Ghl6OfdrDqwYgte9XGVb+ouLb+FvBYt8sYoSTuN4NA/DW/ZSk+
2tYGIVCoJ0/eEuMrR5dzwh9lmJr/Rdp57Taubdv2iwgwTKZXiaIky6HsKrtcfiEqMufMr7+NfjjH
ogQT69wdsDdgYE2RnGmM0Ufr0V+jDG6g42ySkaRgkv21xtQ/6qH0D9xkfhciJv1XoSq/qyfrH6KN
+zojBCRMogNC+qElyt5mKexytPHxpkMfDywChX5mvqhBsS8V4yQbxcrJpM4TfjlFDWU2MUCTb6rv
hPkPMwXJRUOhLjNcoUhikyEi6AS0SXmCQjjSr2Z3Xsh1JHz0FPqDiyCDWay9Gll3srS2Pvbmjykm
da6quyiCjjuCUrbFF8geGwJux7eb22gYAOIN2Uph6dpd4eMPX5ypQZvQBC3hZKMQlDiSoEXdthMV
OMAaSf1qmDS79czOGLZ9ERpkiqDJTAOKAHaTFiR9Cl0uhZYrIDB2Uh+5WkywL2XVtGe2047Wjsnv
II3BJ04CuW007Tsd5Ugt1HjleLy20Cm7GvwyWSGZuNhhKqRQpVd7+Kzm3n7Ij1KY0Y5uH5NRWjkP
rr1vquoYx8K1sul3PN9S3ncUFUcnd/KjL1ZBnBCGdXvTe/74+vnmtbZrLhKLCXaZdSaxa8bdqNGC
mHi0I+maU6CP3MiJfa9o8Z3tdW82SZXPh772kB83tPmnfVwNgFQbXrLhKukDX5x2ebCvdbeyb6rX
vhqXAFs1BKm7i+Q6G0bQ05HXu0HJqcp59KCayQO5kt+xLe1G2/5jZtNjMMgkG1I6anPq9wW0snoU
zS8tkA+GIf3wS8v/G8qwiqiu3MF1OwbC+kbTD2B6W93mWhpuSyN9xGmDTEqKnPvzd3VNg4A97f88
hb6ofnLX9eUpMYRLhuvefMV0Ww1vEhSkmiEew/YgfVEpvODyuLLy3w/piz3rw8CLpd9SaIpQYlCV
9DJIYcg8zNJR6JGDfrXXvOemDzYEtqTafbZ9cRDcuqGuHGttePz8HVy7nX58BYtLkpykZFCN1KBK
4qmgHXpxqprKhqNAKrEAvXsMI/UWC5RsZTWuzCB9cWkyCBmp+6K69guacuPvhRHvUF5QVClXJuu1
1fjxEecD5MOSmISXxXkr6RDsCN7JXXnO6EfZVi6CrSiMr4H3b6qNJ7kG+vX5y736jP97NL1foz+M
XAMct0VB6TRo7iJbgZgY009acqEZVmwXrl1BP5wlymLHiauc5qSSz5jK6l1J5m4M+jfqVoZrasMx
HUd75fNd00hhTvQ/x+67cfiHZyOXneZqwRQWsIBDsuB6o/8aDFpdQAB3XuvG4iGy4UZHKwf+1VX7
cR9fPKs+dBIsPxJDPVUjR43tQ+Hr4piD1WpD27zT0ZaR9UweZU/vf43qtLcyzXc//7TX1g1Ff81W
TYqZKDXOJ9Vg9PSyyIWC95i4BcO/0ZT6OHRd6NRTeRqKOKQggXfw/9+oi6nM5UYY1ProfaRB10Xy
v21Vw9y3LQ36WQtTJJ5NFAeOn5X5df2lf3je+dz58LmxHgrghoSm27Xj8CQ1sIopc72VUX47KopF
Vxh1HAsUDiB3MlYT66wJV+bcu355uW0iG7Vn0RSKqaU2xhupGtAybbl1ZST7xA6hfDVl/ASovqIk
axjftKn1T21GRqScqgxiOCVToHWJ971r7Wk/gEZ28mLq36q2lb71nU3zkOrRMa0WmA41XTdti3w0
tznER7gfU2XfSJ7ovyoVXsKxkqp37DTT7wTFOrd1XYoeFFrvMOyhNfimsgKkYp0yHCRAzw+xhzmJ
HifjKSli2bWGpl55IfNL/+R9LNU7aWCqoxKGqqvbpjjYY/NVlqbwR6PQmfifJ54g5pdniT5A3OV0
b8K+8HMLmgkODC+VNe19Nf2T6sO9rj4KSkmFteZ+dk12RQpNM2WDOwbcnMUZmbe0rpZNRIMOW7c1
pGBGqKiA8C7K8GiW7TfsQEC1xAYRiq7bd6mpWFtR1W41qObK4zPu5asWKi1JtI2yf1jL5Lpf5ZEp
xgrnN7UHIJFwiORdAVOfxAWYRVx6H1Lwi/j87jTIHsPRC4vsnzyqwZHWSfmxGgyMSBWNehvhYWQP
X9pRzsZtmLbGqwKs/ahNg/6dJHD/Eo3pSxfIwDTLV6raHjWywboTWdlT7YpT2qjjfnir8cHWcPgM
QeQNpTW+Tqn50pla+aRZefOlqVoqYUP4LYhlcbStVvoiKfgVSBR6x3iQQa008m4I4ZJISYHBhiQF
4PdSU8p+GR25/kTJwd3Z4bYtTM9tQ1HfYI0FO3MyWtg9DWVC+A6HElsbLVLl7x5d51/s0jiERk8f
jkGr/raZ1Hsvt60dhfxdFSXqi9zOLf6S+cOvul8ylw6YsXO3ZvfQ1fRRTjblYymtb6A1H43Gim6s
hkbBBCuEqIFXBKQ3fqqq0sGh4dUAKiVpMcKO0TIQbpow+mAqts/YX/6ShtFRGrKiIQ2CBAPtwQhg
IG/Bdcj3VhAnu1Sd66vKYDqhHP8RIRr8vtVsxyag3NJgW61s3herVdEw82PnMgxuloq9ODKmLBSC
XQmuTqvdYOp1DANGpEDx+VK9GIbUMyloGkBUzibzXaz2YacmL1OOUzLRS+PjBNGDoTPzLyKfVkpv
V24cZ8MsjiIIzrIZTL7sRj16finLb6eq/hoOcXuwyqQDobtW4LoWxQq2IL6ljDLbXurrI+hypdX3
PBm1ApQOJcUR8SvDU/m2zvPCtYp2XgrmXhnBqiWi+5cUHfyk5lSklvqWdSZ0gExauV5eOxrPftbi
Cj3hZmTQskE5dgDFb5T2Nk8TWKFGgupCGh/wnpKfFLJB30Gu3oUB3ZqAw1fC6Pl1L44Coc39kkTR
lmosdfPDSJhGt+zkxokunqt0Ct9K31gJFt7f8GIU/OcZSCi2RdC+2JN7eosDjvuJEmPe2Oy28p/a
z9yumfYNKQYnk/p9kdHLrZvJq1/Ubhko9k0PdchNfUt6IyTS6IvHoKYgD0HFUbvrMWvBsEW4SuaB
jWkSeyXYunJTszQmDa2kHFwX5whWBNNQdYIUZvwvUR04UkAEnLHFp8JpMcj5fPVdmw1nwy1mg5GQ
64dNNbllg9OJ2VhO6nc70Mw/qbrDFZhwdCiKsH0ax+Aol+I2afP2sPIj3hPwyw8lTMFEIMAF+r/I
dUjFbCdm0eXWTJHsZA3kw7p7VfrW2OqYXagkWDqvvE/1+kseSvvO0kgaSsld5QvPLVtNP0Sh2h3B
CKY7M4eck7etQGAd31L54m4fqhgmkCXd97JS7tFoPjb4dB0gG3+P8uKA/6bsKC0tP6E9/lFT41uX
mT+7sP3CvWv23W5QVQ7Nryoet7aExyGEoK1Uhy0BaJrtWDHBG22YkTPaXfXABgaCvihOmZ68RiI8
qfTsP9CvGNxlpQ9/zC9A+hlq81L5bbPN+zl91A7aQbLqRwtSoisHIt35TTb7GbE1TFqJCiOeNq2s
YCKh5Aq0UJrUNcRUJMa88i7WrZOkthg+5WD0R6kONkrnHQsbvEGYNKcBIumhw2vnXjVJsdKpsFcV
ELZVqD3SjF+SfgT0hYrpT9yKpxTbM8fP++Y4NDAE7SD6XaQhoUlZbhQ7hZ880FtDNv25yqtf9D/H
DxGNGLMni6NxuAHaG++h894MOHjRhFN1h97X/g56Tud9AhpWUQZ5Azx+eCjjZGV/e0+gns2l+dxS
VQVls2py6V7MpVoeKLsH+OM0YvhqF8F3I+vfTLqgDo2iuKNod5PZgBEBB18qgwF2LnOyInoxFV5p
o3ePna+eoihERoNRSwtsrTeearAYn09649pC/zjn579/OPiULOoHNaB7Rq9QOGVWaXJNCU24r/Ol
QvX1n3kkwYTVMzv5ZUCDd7KKq4nvyRuCgXFTwdPS4kIvNpIhAMdAn9z2WtWAtjK9XV/F4HtF5QyV
8VRFtPJpVhVuOx8FDzORJn/aWEKkJ+qo/pUKUsa2p9wkraftOlAUwWYi+7AZm8AdauPgDxNsULP9
g9uGfdclYbPzR7Gzun9GnX0LawNkitI8GIVaYK8Wh/BrPc/Ne2VjUozvqbv6BVgJPfZ3E6xtAbo9
V0fokT1aLOkUUOHcRsZ4yHEAqvzEpbcQbPM4dI7e1bdV56Wc2xGCPU9W96KNV+bMlTsIpWkFfqrG
bYSt9/xT0MmnlHavjq6aJFyR4cwDDUUop3T1/vOvfnW//TjUfDB++OpRN/a1l5Br7QsKKLLenfzO
e/JqMRxVDfVdqCsYqmWglUbIbu1wW9aqvPIjrj0uiBhTpwVAuQwOtLzDyECUVBon+jrRSkExKl4s
UawkHd4D3LOlKFuAGP53oMXhIsua3UPaRCdb9BRcJrgwyrMR1Kc2Tqk8UVNygMTVR6+AThd6fwL0
qPkUbmGKG5vGB6BTe08hcEbVSNR9Uf2RDfBZ8Ai3WkPHgvULRgyeCZD3vOK5TH8YFsogQ/YbsDlr
lIdry/XjsyzmyGh78JiDYnQB0B4qDIM6K0VT+dynzZtV9Zwja0mMKyPauo743CT/T5/3YiPLwUvF
nZSMYKP78aCWXeCoQjc36HBwrVL9277TD5qcrIlC5n/u4quhdjcIG1U6iS6CZ9XMdD8ndevilwsX
DS6jDWmw4nMotLOB3AqhQK3GrFduhGejLhZGKBVSaMi8X5qZbTemqnTSi+DP58vv8tFshSq6LhRF
ty36lc5XH+4zRc2/8F33xSbOnOn7kP1Jh5PXrNyrLlOpFNiNOajRVERuy6iG0DuxrCAZXO21fuau
LX4ZmfP5s1ysYsQtzAtTEejn4LHMf/+wk+hpoENz6EBaR9Z4k1GQe4x69bmrs3ZlpMvkKUNxf6HJ
i1oNYI7Fa8tg/OHqSs+Vb6TJqUpQBykCeamML1lbaz2CxNZCJILXQDH9qiKEVZ8/68V3W/yAxVnZ
S4NSqnYLGmRQxKuw4SDRMIFHq5efwIjfejRUrJzP116vQQKFtl5yd2KpGWkhvFVdZLEK8C/d1lHg
g+yO7gHUrjW7X/ZjkZfW6OPHnxGp0kWg2NWkj5O2HFzpMFuY4yq4TbfjF47kfbOXnHzlZV4+mUoe
mDSVRo7Msq1Fzc0Heo2BK30EVvlrLJ7stHJSzE8//2JXB2FeghmiK1pftrPo0tC3mAZMrkjDTRo7
VahQLVr7SJfzgkfhHz9zTjRxoSpTwVtroGipxqYP5uuQ38jeW/ZmBQ+fP8zFagbFa3H80n4BV5CM
7vlSayA7Usmve1fLsnjbqZoMXdrwv4zZiAtKassr6euLnZ/xbEU1DWgSV+gOfR6VEXEtzU7oJSL/
h2I+KyqGYf7XMXnwW/v75493Wd9Dxkn6n3ZD9hNUCYv1rVSRIBOmdG5VD8mhhL+9JSl74mHBJRnx
3phaZZMk5jef4mMfQqNFU05L3Xif5tK0lRHjruyfV94Ar1TmGg+/huzJ4hf1kZbEYIg6bmRO9AMo
YZ08DXDo0RykKy/7yhwy5i5yboCaJuN3cP5xjb5PraDOeteWEepK935t/1JJyxo+6A7qnCvvei7S
np2uCiUOGCEWz8b/WQ5nq1hk6ojfXTpkgMWT8Kv+BVG/mYaemgjJyRyQO6hRarsrS/LaZz4benEd
o1wwVq0d9a5J88Ig4gwDCaz4Km2ArG+9CG+idaXzbgDpOqWivAYIX9MCe8VIql56Urwr7+LyI5Mp
54rGitIEmY7FRy7VxMMwQfZ2sKsHPm2Aftd/QpaLPfQG+fHK868NN//9w4HpiXSqhYYtUdWYjpzg
QJvFrl7A+miGE0BnB5+FlU7Jy12Qw/k9k4MM9XJnB3WLZhdE/c6rZnq2ThSDnlJJVhJdl8UHDihs
IOe+FACV3LjPH03UtamWLW+y33aO2AZbfJsPwonuNXq+186P1dEWL5LKPixuvO52Yj/uCjdwPc3B
CWeHCZKTPeOr8fmSudx9zx9usfsq6J1qFRPU3dj5OxvTRpVqeDpVO93K1oq18xI4X51nYy3VWfQp
tFgOMdb00HAU0xrtIEXDkH0POMixv33+ZLATVsZbbD4CmdIwFYyXJijBCl3ZQXcNHxOYhU7QqcW2
rcdDU1Cz1tLW3kxZdNJt+jnTptsD+aSxhpj65AVlBeZQ/q3TBsqFJYfh7AfOIMhTouSzHEtNYgoj
9R0SF8dqm70l4Vmv2FWxqYfiYMwkwMysx51IPQ65/pekU5gNOo0+W4GkD17zdvQBXBnq8MP2zVM8
Jd+DyNxjXfkdGXd5BHc7YkCrGbuqxYxZ1fK9LwoF1Xwupi+eVwKs8N7ASOBP04PdDzLMcvXUbo6a
GmMXmviOr6j/dLrYUAPuai/bY4v2pGu16ghJOnUxJlF+Nd1Knv+995Dhgh0+RM04bmph0Fba6D8C
ASbTqE18r6LfQ4JPG9kox9LGn72Rv3QT/H8dexpT9DfYpN9PnLGb3kTIa4hkOGSEp93U3MDXKPHM
iPu31ur2UWPdtHYsfqqB4R2bXr01YzxXEswIcLikgaJ2M9uC79M2J99Xux8UXbU5e7xTJfMRFYWK
JUbYNxvhtXCwEVhtGlvH9whA4YG6B57sKv2amarcajLEFDpZb+V0wtg5OY12DJ+O9Plm6uLvvpVG
91LdnZSaXoupesJi3m1NbOVHZTTvTJOcmmlF6U7BcvqmyaBvlso0nVpLfaD2/FU0wV8J2LHSDoBa
IpX2Bh+rq9mG6L7U9VNi5jsuHY9ZJP/LxOzbls9Ot6p/w+e/zUP1EXNZZ0y9Y1maD9Mk03CqByqN
oIFriXTf+zbKCryqd9akbANJ2U5qeCKtjMtaUr2U3tSxvY/TTR2hIjKb/i2SlV8dR+wml7tv0Nnl
mzbI8c+0jKNeavu8qTGQyrBTKRrcruxMOrH63+Zq4ko14trJ8GH7VBcHY6BjklHIbGgNyS0WCHJQ
49RZ33E/C6VhZTu7un1yZZW5ThpkKZeBm+GFaG47RpP3k0u/0F7a4pd29LfV1ne8ldHmzXG5oX0c
bN5cPxx6VG4nM6QVZzeIHShaCpMI4DTjJsASbqBHdQ3fcvl0Opu/ICxVOIcsYxldtHJNdouUpts4
/U5sE8c6+vvakfap67vpSihzcXdjMP5jKIDQTIR9i6OhpvJjReDI0Za8mq9F9yLrOIr9GKJfKxv1
xUEO3sTmdCWawXqY5Mj5a7TacerMrMtceY/NkGtsIxqKN92m2Zh71cE6exvcrDWxXMxK8nPEThCt
iEINmiPPx2ya3o5xtshcmp0qHM+nbW79U81D8qisobMur4aUUQhb5JkKQhFmma/olXCQ+rHJ3L6W
nqVW7HTAWb56E6XhXp524Yg5l4SXiQR+nyq7jOV2gO3AuPKeL7/n+c8Q549cW30kB02bufbX9q0p
brLoa/HU4ZC68jnnBX22Kt4fV5t7kcDWGNb89w+rwoasoFvjEOOp8BU3y2g3G3v5u/6bHLh0gdry
vrnXwv/a2vU+KCtiJruoJG/OBwXYHku2z6DoETC70LfDS7KWyb64KzGGriEtJ/EqZpXy+Rh5Hulj
mzGG4HgPXBG70Vusr9xqr30lnbwgkQy2ixfhsDL6oZ9HTMyo+26NG+wi67/1F+m/946gV6M7lH/P
QSDytfOHEVorKV4v8Mt030lGbndITsN23kqSVZLR5UPRnIYZhqbCoCXzqS0Go9qJw12UuFl1zB+z
9iXJ9tFbWK9MgstcGnlVJElztE067eLltXaeyHYxZS4U5k2nbe2Tnd4bv+moDGCKYTBQKV8/n+2X
T8aEoyamQYd7D3LPn0wKpLBij8F/46cpo9nfauD6n0Ox/3yYy+2KihuTwoaMcYUGRxEWKGpTRW75
UjwYcNAhSm9kXN/CtVvzRQg9SyIt2G+2YDwO7vMH8oFtKlrESFGztytHb7/UQbPROsc6WFq4rVM3
+/v5s11u/3wqhcq0SnZOoP0/H7HS8wbTvtHYIefDJgd0ddkh8lZGb+3ZLgICncYQTlAFH0tW8TKS
C0FV5E0J3NyslN+YE+x9CX6XAQwZG63C/8uBRy9a7/iEC760kue6nCmkseZUMlPFRju3WAMlC2NU
RO3tOi/5OwT6t9QuMKEpnsA64N4aGyv78Np4i+2+CtmD5aAn+mkSCwRGSbkPO6gBl1Uwq8k2TUj/
fP4lL2cpj8i1xCDTxcdc9m9gFR3Y41iQc6DHx+3i/jcuKuq2bF4mQAx7xaLi6dfWygXzcv7A87Jt
LnvgH2QO8/P5A1nCAMSu27tY1D+CIbhF8KQ/AcEYVi5El9Vv0mYm9V62fo36w1L5iA2Fooait3dj
pj6XZA2NGFdIxMbbTpP8k029vZZp6haBTyTWdVASiHZCVXnAIPgke0N1F1IeRwSifo0y+4+ixq9F
I71Qrd99/iUujyp+KeVBBIqsq4seXfwiwzEgU7bzk0JsFKWAvGciAJ+sh1T5z30D82v5MNjiwBds
ujHmwDbXYGA3EtFo3u/b0qidUg42uoovSGDWK7vG/FXPbxkMaitzghoCEpnV868+9cjexrS2d2iT
uF8YwyGe0hsAD/6uk+wd94HXCe8KHyHL569WuzIy/Uk0JpPKJ/20nOVVUWgq1sHICno5vk2kaJNk
BpeCDlilX+Ic1dNAtS0wjNiBnDvkehduJ0LLhkDIHVnnYizsH1r/quBqjUdA+pLok3jqc8zbZpVH
FqeQo5qu/DYW0mOfWPd4Upb40OKkUHVm9cVAvLnxc9/aFtbfIs4RG4e1Y0wxFpciuy/oJVL6B6+N
n1O6ah6LFg3j5+/gsqrCtGITo/5mQqy8qPWJWMvUoE7ZSlD3h62MSYaPrQcW9zo01N6obrpBCU+T
NZp7YYepIwsoyjYRMQ3J9spOdzHZyWFbHFn0ss3KlGWgojU9VkCNMbjROBtL6P6jBsbzNtXjWymI
1w6Red88n3gWDaCcwgYFJdis83b04Xo7GRVfVErMnf8PrfM7NRzfwG/KXnZzJ9hZ/3klc97PFWqV
dkYDTOr5cK3PVJt6momLMfmRyvWp07HUttXsAM8oXfuul6c/+UXE0Zz/CMYuAky1qDM1Lgd7R8D2
jVqjt1X17FCQLdti07RvAwJcKDuJa7ZSvFHNulkpGFx8S51LIlIRaG3wrhB4nj+u3Wq9JmzerpZs
YUrB6HjB0e/z2Tt/ocUXnO/XnHJC4dq2FN+WbJqt1NCRC6ABrU1RmXtSO5tM1p//+0AMYVsWNHEe
a3HkZ5odD0LNzV3kifamqD3L8aahO5qtuUaEuzjtDZIecz+nRp0Fot7iElWjAyvDUTV2nRl/xTse
TIi+E0n7KoEL2jWSnPzXeWlAnOC8JQ7iRLxoekEWpfrAJ42d0p3qny1gEovL29p19OJG8T4KAZdF
Mu/ybC8mWrIxrTd29lAdwiJv94UnN65gl/kmRL+PIjW47brk+PmHe78Jnk0Rw6ImCbpjzlyZQiyO
tDACjIWUV9vhKYOQfGT+18MkfjaJqJEPib4jL2/03NsCjE6pL3l3Zo3TPRZQSiHd0AR/8OTwrqzM
By+AFdv13z//hZcvxpqh6fN/acS4KKyl42AHeE6KXertYApppxYrvgS+f9qvrMiL1UJfGukmy1BI
UNJguIis9QY/WehAZB77NwxNaRE8Yqy3EvVeLPuZcQvLgKnEvkoF73zZV2rbAvm2sTdPcW1So3iH
ZeYxBnqZ97y/z9/dxQ4+D4Y6mhwat1VFzE/8YQcv265MQVrjfJWbD4UsfcMv6/MRLpVoSK8NImtB
IhKAyXLXtrFRtFryESjRtuJGc3DL3qf2pnewtd9H+//DaCwQziXCp8vJUPhGYwTyzAk+AmnckW4/
5KQ86Vh3/jMBlgezZ/AktTcmw/JDRVKh21hCIzPc+4d63xxo+nPpzFjZXebvfbb+3ofRUPfDt2Tu
LT6RQX+I6OZhsuFkdy773aOw+Z8bkJ0rB7o+r+XFWKx0DacMRXAaXHSfGiwjnCDwDLbqatMNRrVR
DE/bRFP8YOgt8izacx76ZPgSRGNdbu2udPqkiQ5DV7iFQAEvZbCQwDcE2F4jJCt1lHMkooONqnSb
KvFPVY85kh0MJwtH53stqO7RaxNrmpUja62J22fgVYAiMgt/PXxkYxnIecrY/taQ0ZLqqMWepc7G
Mcuz45sEhf9O1cNx31pYo6dxRw97gy102uO87Q32RjEjx+vEP6GVJt3CyoPZCPuYacO+iU3qlp5a
ul0lVkLci63CZDdiUamoCzjHl5EYjg5dYiWI21q6ubZRZUw7LmZuGhTWSihmXVxU5uq+DF+ZLYMI
Z3m04t2QJ0M0owJ83JJlYo20lJut4hm/YpATm7E17qh7vaVl+7UrsYfu+mdYjG4Nlab1vRuUn3ut
qdt9RkaRglT7Q1XqXZ8pIP3r/uiHeXDrmVgK0qHgNF4BG862jg0FflqExhzTvMKLHDUdsIXty6TF
7HKYdoleB49B0n7n0bOvowcBK1Ca6Xdaq9Pt1Nj2jYXNo0m31mE0hRvrMZ7pqlreKDkCAJCRqIwt
cyPZJIxBVxR/J20q92prGbeQM43nyciyTSXUyI1toBR9mP9LTU0luh9jBIQlEoOw/OVNSrXNC9W6
M9SuuB8so44dNUuVuRipVzeKpitfNLnXT1ExdE/pKOIdjXL47MryWA+boDReuqTfpyBQ8ILdx/T+
FpvBh4ubUDAiOeqv7MhXljvaLLJ2uB3QlrH8mgnmezG9IhgcZQgiun9S5d+STKf6l20Hs16ZptdG
QyDy3q9raUCzzvd/pTeCqlGR6Cql8jsX8oPFmU5x7cVXzX0uD/9WtueLgJG5ymJgwPl2xpQ9H68q
Y9xmhTm5YTVUxc5SihtoNtkOdKnByzXaHfadfNcg91/Sgf5h2czgvqkUzZje6pvVNB7Y/B6ESp04
/En7Jo0e3CSDehBNh8yJz3/xlXUsBJQag3TtjC9bHPll66OdGSWaq2CDbgKriP7GLe4+RhjCqfl8
rMucLW8HkBjXfbZfmTTn+duJarnPtDrna0SJd0x5LidpjfpNLyTXjKO+3iGa9Pea0u+KKa5uzEoy
Dv+fv2G+nny4EeST10RFJdPRSat44dnJrtMwYw799oiO6jZvU9qHK91z+ii3HGRba3Lka1OSGAGR
HTeg+Xay+AHctPMa+IgbWjYqfu9A+L8BV3/inLizgfd+/sDXPvDH4RZRVpMWvhy1IdAzPe83SQVm
SE/VJ9R+r58PdG3qc58jWtbRRF7koXI7wL6v4blMKLJvbdgWX4hff9EsqB7twaJZ1uvpAusnaYOR
1LDymOocYC2OdjoO5sNbk1GgLbsE0fN4QYgJKHWHHJaq3mbTJtLsuRNgwmNb6cNoj7vlQ5zq2t6s
K5ZZLh6Vnvdhjhm2pG2bUfTUC6gpSUvPdmDlEl5OKQbqmpFvAODmmFQ3P32axyO0bYWR/vnPb5BU
I54kTAoux8s+d1tSpACEwuDKXFQr2hrMOo22xeRzV0m60nfaaMIVBrIuqN01bea1xWmQXuN8RdpN
jn4xUYYaUnAa0FXSNDPnnzaTsRjoQIm9vZknLi1O3zQ6gtNJICrjgvV/+IDsmebspzn3+S8PBrDM
KbRenL9UCM8R6hpb/1YRgtBSKteNg6HaqfebH0VV7AdTlFv0Ys3Rk2mUmfrhxpP1O8XGsUfTYvUR
dtWwn2K5dcrCyB/yQUqPkjk8R5bxUqRUpNDerLUAXpn/3E+IJZEJcEEXi/dXkd1r8PfmkjxJ2nMf
xLs6GasjHuU7GMAYahjJsBU+jKrELtauYxdxjskEJzdOHIIqn6rD+aaSEp5LRAuT21fRMUyVcdsU
3ZrAen6CxRIj10+YPmeMZlbj+SCZJDWJWaD675GrtXfib08qoMcs6DnInz9fCpdDKTgwYWfHV8QP
dFmaqhQTvigJHVdgYr7Rk+nYh1L3z26DZJ8bSXUrdxX5Z7les564rOBTMGIR0Dz5XoFbPiQhT1vR
24dBka93DiDvGmfsKtjakJEdmyDfHoLiLfFl2Ql93ykta/yr6MEpwvrS93A06BRj//nLuLI0Sb6w
MLisqcgKlmUz+GuIM0Buu+Psk2tM+dZTgfGmsa3+69XfijZBqZs8EhFlnznCXMXyXp5ZnH1EgjRg
m9xrlrIGtalSxL3sTEISN33TO6ma3pkG8i4JzlTW7T5/4IsUwbtkmfms0mYyl1vPJ1pn06oX1NDL
+6jHlcoEeKAWUXALJn3PiTmubD2XK1elOI5CmuouUoZlmldvucnx+YhAp2x6CUc45RTMNhI6LXLt
evtY6+mxaentRvD736NsnB1mKcP8cekNWSwqPe60uuhYVNGxOSonf486fhe79eHzV3rlGfU5QYEx
BglfNqnzV0r/mJAj+lFdQ//WTOMGPu5pyNrnbogIRuW7wTewbV3reJl//PmOwZZEVQaPRQ61C12R
F8USERiX/bgA8tDQ7UVqmY6hVltLjFyZMqwMrh6YYJKsXLao5wAIJMrc+Lgkh16Wd2My3AzaV3Io
T5+/yCtLgY8EDBeNPwS0ZWEZ+8ARUAetEnV60vqvIt9GlDvqL3a0sgiuDMRhiHQfLfLcYbjIKI+T
ZbaNp8ONiJsUmr3KDWUAWV9bf32/PTQNm/znj3b5tUhcoxBhZyfVwKs8nyMTi7+v7al3O/GkE+Ia
NqAdI9x/PsrlTHxPk3FQwaObySrno0S2mRkk7MmqhrG5kUPlsY17eYfrSE2Lfvx9SuN+W9TmRiR5
6Hw+9pWdFCOaueggNAq72nIntUaI/03j9y7EM7ofk0E4aQCIRMfqMMrDVzEmfzwDuL6aOVHXGu7n
418ea/PwNNkgxQEUtQyA+FFNoZT0SLRd+FCm1VFORmjcu9x6lOKbTFkZ7kpukq2L0jATliI9Aff5
uzZjcippSQbbHP5oZXME2GvY2T3R123J/VIIgCf3LTLSPslWcsmX05ehKRrMXZeIqZZpUZO+aVzZ
m87Np2PeFFu9PykIlLkgbSimruxul0l8PqYB7YEOMDRhF3IPmqBjL0aF4Eq9shXp7zEHbSMjEkZL
44adpB/oAX0A0OM/6GnznKnFoc9B9sKGQXSrPJpBCmswE04t087xnz86gd7cwEh+k/74xYQv+iFF
JJd1kOInt6Dh9GaC1ib70bavuUaPan8TpHa9MuqVZSZm6QIiBpkvv9w+DFny+z6vOziUD/VPKX6t
mp/NM37q+ddBWxmLbfZio6fzBNIGfbZzRXE50VJFSYdAAIaUKzt+yc1ebIwBdTRosKDsIm5GZf3Q
9JV/MIEpnFS92hWWfKgq8So826IFN5M2tkaiZrBVv0ZWnUc/lVrKHSsy3EJNJS5g5amLGtsZ5ab6
KnETufXNofmuTywgeDjVycr91yiV8q0xsS0L7KyrRuzNoH9SM5w8ut7+1bfmcRx1H/RFFDtAjv8N
Y/+16QRM8+xv76mb/0fZdSxXynPbJ6KKLJgSTj7OsSeU20EIJEACAeLp76Lv5Gvb1a6/524OQdLe
a6/gaHFawrJ4coIgBflD3KgizuCSVO58GmV4l/7ei0tY589OB/s3yBqWqEZorfko4rndRCX436rX
j7PfD3fjOKVuPO5c5txbbQ0wGZSkuafjufa73fqHvHP8VNb2e2QQHYSUngLWj3BQiBpgwa73QCzX
2jSWu4FCb86l4SnSucc04tErm32INzwyJNZU9jjy3HMNdT4CbRAcJGG5YnPCbjAVnDMymNQTMd8F
vIQFIhzKZhnESBrx6j1cEQ9Kk8xqnAwzGZqWo35v0WsiW8jtc6G7CBoFmo4Lqu2xqyKE5xSYofIl
H3GSnEFxrC5ME9pP6M+HdAkhfRikk3pFK09jqdhdHVcqjXmzQYwvOAS8IODnd5e9Lfc9Ijowm0Um
ErhE2vfNa9QQ9NbIMUAKUxo0/f3cs1wFwR4mubCeAhmzD55F0ZUJLTrg90Z1B2uBsj2RHhfpIh0+
JWwYeb7MCIwvC2++8DT8f0ynDOKxkcmchkU4pW0tdUpJw67aBcIQhBBdwMDgsVXr56E+/r0J+N/s
hz7Mc7A/oT+DYPTT4eqAd+ZIhD1vPBwAUCJwBKpouIWtw0aVS3DVnkBTnmFGp5+o655dSyddSOZ9
a+CzB20HrCRE6O6ias5FM3WH0GvZUWh1W4b6ZqpC+NLh80NPACWHBWMI3obnxph3Y7fZGDXItxJ7
+EYB/fHiq2IpnllIsrr0N6RxsTgqjejZih6KhpyneM6JWEJIu6G3UtCRtBUmIRS+i4NCiEXk48iE
h8DGdgBN//tBffOcUIJgEIQqBLD/Z8ViEQGsYoxDQ9nJjee90cDNA10dmulMa/m/Vzx/XWw9r/8D
BurFKwY0tTik2gdr+Q2vllwY8UPB813Rga4cWDmGy9geP5NWrHKY2DDV4yZiQ8aRn2jLX1W5nMNq
A++4qLn0xyuoi36oH7+/LAzHIhvR5qjn1if9n5vrrYpY4B2Pm3gprkpOzzAUOc1ocxzO8dmtdD2h
7AcRr5ve6P3AnfoqYCDo3CJ4ZK4CTVCoPtUegYfB6xo+vgH4khTwXAsVS6j51Zk3Q+wzNqq0hDym
pN7tLD4WbX66//UCfzcfHh456kywkYn7BU5DVoz+/2KrkeUplApDF9YmoyMzTPKujMXfLe6nmgZ3
fW1e3AK502TYIS7pJ1P7P7qXT78E9AJAGQEsBvAdfKoAohImcMEAaKiPr8hTeevDDiLmZw5XGkWq
hEnYQahhWyzn6TyV5tANt4vTXU+oCStyUQuNQPEmU0gg9HOowX8oir9iRyvwDyUt2JwETj+fdqau
8ccorPGiKNgWLihmSGT595r+WvZiOI7NH50MChL8+/tLRGSb4RQEsQ2WwWkBFGys4AH2+8hKRy3U
JbL4yR7+m8oXrZkHAi46a5B8Pg9irHJB/EMBV4fGTy2STOUm9lIFwddQpSzet7c1fxLd47/v82vN
9ddFyTrJ/M+Ki9A9If2Kw38ffn+p2520N14p3ebGy5A3+WCWixpEk39fdP14/v64/r7op9fHOmjL
MB5F5dR4aRXQ3J6Ps/X674usb+hfF3H/vjOJBr9zS7ipwYnxjLLzyOe2SIvgtZgcGKv/lJL9DZr/
90192jxI3DR9OY3wbBlHNKHLDEX5AzY0jOQZiGrwjiBW4JwKtUTI+/LgQWtu2dTvhsbdVyhOcKCn
wkgC4R3PMUAFfu84FVhSiDaMrfbk0s5Nbf8nQcw3dfDfv3tda//5Ahp8i7ruB7TQDAXpEKIkhSCG
HyNavESUgzLJzbWnVb9FmlSKg87bNwR2psKmWd/DNEowllkFQegFca7h5XI9CfaOYeOCotaBlXzc
XdA1FS7gzIWBZXWAzDtiuZkBDYRR8xI2XWY8h2HOzWEF1QUnt5Dxldt6OvOGwHmLwG8KI1RRiGzM
52Ixj5i5P8d9uTWTfIRV6U6LXmxZUdwiJJPvR1WcffB6U8RXwbTcZfyFBfDmpCSERIz2mVPX9WaG
uviqHgcfzOyfPJf/bEBfPj7wkVyQP8Hq/wzJRjSc4F5hzAaq8zYzVnTuwocothDyQCAYa8eUDVHC
O2CfixEHB/PdRAonhedqjr7eXnf0Kb7j4Z3NxLtxPwp1C3eX+38vEf9rD4R3DzojtviVv/YZGeoL
DD6Fow2IIlwCPdwNzJxs6IfBSMkUAlRKWaO8+kBC4JXNOLT6okYKn3MZ0p0c5atXwi3BgwADVWtl
yzvbQbRo6MHrWD+4cApK6OScHHZANsvN1KsTF+UBDJHQxxcz9je+aE5sfiRRnIEhnxXtrhf91nZz
r71YKKSqpHvv7D5fojKv4vI9IOOY8kBd/fsxfLvzQme3quAg/sK04O8lAG9Q0RWCrwnDI0noAMvZ
EC6DMOkK4YcLukIhvV9WKXK3hhiijn7CPNat6NPXgooDesbAB7sVB//f14drG4AcsCQ2Pp22Pego
IwW+8SCQ6lY7uz4ss96Pcse9i8Q5/pEN9pWs4v/xHAFPHYOsL4OYEuVk748w3GAvy944R6+6jsqL
+s7vU4tdmPEng49vdn80+HB9wEmHXv9zW7HIWpba90YYdDcfChx8Looxg2zqJyem794rzBeIByYi
XFyCzzMAWVmWsgczAYFsEgdQrg1O+OhKiOXlPWfNI7TuH6MawgSpMCLVthVt//1pfXevEZA7ABpg
bH65V8l7EIEgAgedaYecx6ixDyOSG/59kW9qlXWOhjcHsiXGT59qlRnYR915a5/m9k5iUbJd8FQR
2KBTNqFprKxc9vKnruenq35aNP0YqQk0+gnFcnkvi/bUjGqritUr6VoHegtjwrf/+T4j6FpQ+MEm
G6yMT8vEDlUNNSrwIQx1ART0edvcM3kHNyx0iDnt3R/6um92R3w3ITCi2IH7z+fdsZCK9Yaj1QrE
M1zDY3leBtijwPLw3/f1pVL50ziigcSUClSEz4eFo+2FDd0KebrvavaBJKkMKfU5DVLd9rf/vpjz
5a5wNRT2eILY7iCD+vQUy8ChwYQAyo0iS9IaBNXGM91pjWAsE/qJbuKTouZ2LqvfYi4SSkE25DXA
PjbOZ2pFLVR2/ND4y69//7AvSwW/K/bwfqEkgOr58ybow5zes/xQb4jE+5zUdkSCNFumH1bkdw87
hiALI1OMzb4Mr2CHOWM2CmfYBrDaPS+hVblicDDzfridL4X1ejsoK2Hku34/nzkzfdDhrATNdtM9
iRuvy9v23oJb/+UwH6qfgOuv5cZ6MUjUcXqB0Y8d7+8DpJzcjk4CLlUdzCm8QieFZqDVZ874Bldd
kOOOBKFkBbVzBGYOPU/cOp0xCWfOfNtPb0xa2RSFiOF8qgfIk4MfmqmvfT1aYxtbEw5Z/EJAy3//
PmecYYkBcuMmAJKGjB16UwdIuJIipbNfbt1xOhtSPVlxeM9r54ft8U/Ax1/H65+rr0AWcia+Iu0w
4Alq4wPNBgfuYy6A2sZ+irBvATprdcUs921prRmHvTm05fCIeNWTH1Q6qZHdAXQYdchA2o0bztki
51cdQy80YdL778//m+/FgWsCBk0B8E9oTf9+RGAuO2Is4NDkuQhsKDHDjxy2r0BBBt+X63yQwAgH
bLiZW/Dqh376m0WBQTnaXVAkwHT7fIJAiQEtIJHTZgrQa8LPt4DDXlU/uhMsSeufQhm/dO94H6sO
ft3JMWv5fKtLM8hSNURvYnoEcXk7FdX+3w/zj6D+0ytftZ4r0ReDBGQa/P00uQUn54XGeiNFa9+p
JvKTqhrOSD0JcF7N/l1MJ23lQjTVuXdBfW8A11dLlDnwj0w8b7SROb7A74AOd55DYU8rkRAtouia
ue3vTqvL3p35w2xDcSRVfKYAJicNW92wDwBBxufAH3MXNP7Uxpy8RypAMpkptSaAk5ZRYeqM/tYZ
gzL3C8jurDEvYtvsTaC7Y4BTJu94IXPQldPIuIBHO0LxRzLq9wN3dNKsnJ2J7pge5/1cA9v89/P7
SimBWA1aBwLyDHaVL4KduKvpKGGYvJkFHzIddE8FkU+lrjp8iOV+0Q703aCPw1MTyQSef8H8tekF
s9yuFJ4iqMhPP/ykbxYIPJPh1wayVwi2xacFAsPm1qocQJJhPF7EbIJ/LMgsUfzUWZG3dZoGz0oJ
Aj0vqCUl7Mpdwprf86wzZGZvJ15fts38MbiIjWLOwWbsuu97/T9HJ0QO8Ls/Q2kHs9Ev2z5xuL2E
dNyUSGCEtxsFAR8ilR/ez5faC1cBPoktDbqjr+ZiTl/NMIPAVapw534M+LgimsTXHIZA8Q979zeX
CrBaA8iJVg7V56Gob4yoEOyuNwqGEmOKhVFJ9EhX0KX34+sP73h9h5+WLfqvdd6AcxM6/0/v2IB3
ojHuGTd8tRs6xk9Is4F5+zl8dLttg/bzghY/3N83n9XKDgOWiCEs/v9PO4V0WqT4eniUTXsnbiwC
y/utYYk/X/inYmA/vLivLQnkYNDAeWj0cJegffy9MXUIZ1EmXheW3FtPoM8zP+PPa8xs8NA+Lve0
++mL/OYG/3vFz9Fxg6mRxBLgivahfJr0foYI69CfhvsF8+Mf3t/X2hK07xUzhdgP6q8/YXz/wZLa
ktqtGhbcXY1x3tCIOw8+4sfeMTkfFOiZjtpEVkdAHpbiUjQqj0V8DRvkKxjwJcYu4CYO9zEdhtVP
2P6XLhcIB6i2cPgA8ALYeC0///PTgla5TM6j3lQ0L6L1O6b+lQc1PEaR1+0lJBQ/PIuv3/J6+mBs
toqQYYv06cMCtqMCg6T2zZTa6ZI1GTzEDvG2hReS9T/XDu4qBUSxCZsPLNJP9wbzMUvBJ09vAp24
956d2mM+4SUPIJRmlf1jGuH60/9epkimBMkHSxTUpS+NGLe8InAq3JrNs/EKRqXNE+YC/TuylxL/
qb2020RcSvsng6mvHQJaA9AyIFIAsgbL0r9f4SJswl1GelifkY1xpH0ekO2csmAsfug0v06CVo9O
8IphkQsK1pckARtDW1lWkYRmbTXqqjYY1Z8QLZqvCrnlJzLC1yW6Cj7Ar4fmFwvo86citKtCi1K5
4Xu6847Drj2tsjX5w1YHzOxroYcrASFYewQwpz8XeoyMnqCgueTeUOsxiQu4kSESpxyQIWupJa3D
pspd0a6YXhngRK21TF1itrTpmmQx6sHzKxw1REGZw+3ivoLwJwP4e90tSu41QsQQgRQDdqWTiXck
pj1iDPraw3DWLk9ialWuKW/2HZ9onZVNoC58QdrMscIXKtBa17PVwXutMuQVKh91sybayaToXXIZ
aOifoO+6L6TffVQxay7COpAJ3BBg09wF49lozJPnYR5yqxmXRI6uuPWDksPUTfLyGUYQc2pYGSGX
CsbmRTvtqNuNmV15cMMIOXiFbbM8lm4gd8iQK1OkIkJ7Y3fDQ0SCI0hD7KJkvv6QxFHomGp2CGDx
+VJWhRryltMHh3rBBwzDnvwBoiTpr0E+nL0MSltbyrDx+tqyXqK5XNK5WrEvFXQyh6tLf4qtuTyy
MN7XA+uTviSnMPKqzOd9v4kDPHSU0z3CFlq27/F+s7Gwp5ehpTEAF8JB2bAjKynm0npoglA+uF1s
LgVpxJO9Ggu2wl9S33IBZTrmpRSmevSovGhhAZhRGXj3Be9NYtc6eHOn3n7Sk7KfJhCLStI0OodV
BrnB4ezBfamDYUsxyoPlViPyikelwZSIiipx+2bJare/CORwdAcYFGJthts4tKo0RNRe5rPGMQmL
WXBUHcphw9pdGPDWTx2Id2AnVY/8RpfRQzk7Lx7g/r0frLlYw+DmTLdDFoCgknmSYxNtqg0Ua2wz
2I1/YtXkH00LBixiNE7MLxFoI6S8ii0/aJMoMPGp9/UlWIks0bKEXKynVYhDoD2DVAMPuXCVR1oV
dIcUwX0XI8rMMlYfdWk7R1WLJa/nqYvy1lLXKCbGxHbb+3gh43ZyGh4liEXuoVKTTpPDT/vIPc4z
N6L0qmuq5tzMTD0Q3en3oFEsmxvkz5dwTB9V1RwQylTtBtJsfJu+j1gf8Meckw4su4+VkoQiO7xZ
VhZDCJOcnSMiGzANA0E/QB5CixjAfG4XSNNYdNF3sj4HHl7a2LZ24g0eAk2YAwJNDQ6Ox6AVYfNU
XBBW9I/26M7vZAQBKhk4pkuevgSpAoaN3XQbWeZ1aruHpRnfENCAVtD1dUJh+Tgk0OiJ7TD06D2W
PjWVRbPOsa6DblnyCRm1qdvI6AqueXVeLf2SArEDpdV3EE0TdmlhhTIZfJi4jg3Sk2f7bMoBQ/0+
FinvrJ3y6ts+iF9d0KgT+N1elg0kf6wsYIPnIp9clTeOWdWbA4YRsDpp78AHopktgrxvwjml4xSs
nibdZRzRB3u23U20DMhwaZ2zkdVy2Tm9t6NGbsuVhBRN7XEYhvkGO9ajqKvZSSiWAdIHGFrgGTor
Lz6G1RIe6KSKBwAJ1U4K8PQ8swbeErESI9gVooBIxsUYHlD30Tldiom8+pQ8aQd8nSCep3uMO+2d
dDyxM21b5FZRb3u9WAtauYhmiHrrMgeWqBtu4tciKhbEDsMEiao3iFmyoWqb1G15Hydzx4/e0oYX
I0JkTk7HeHOw7Hk4CZ8tTao1f6h6uL8YFhSnoMbYJi7r7aybrW+GG9N5WzOEGnPEkG8mB6c2toJb
B1altgVfb0nmo2jZBNuJFh5XrLpTBeNJFIPqoWtMweHJhjh5UgKPqGkJekZFMkUK5iIpySDUcKr7
617Q64XCw6q1I3bhW7O8H+L5wXIQoYd2cT6wNUfCA6PhEBqnybx5YFu/MhSIQ0Eyt2MTSZGo556q
mpGU8fY6lHZz7QGnXDOICUxwfSwNSyG4aIzoW1U1HrAsgPwOWq66yueaActCVLxQQ7vg/An0wXEX
794T8/xsvKH/NcxILxTzL8HjEUFTbpjClvS18jVNpbIxiCNIaGNdGe6IBwpMzJyHkuB1YVc5URe7
zdIO9bUJPX0aqXH3SvH6mfldtaPTSDLPNmNieQRDBbIEexTN7XlVZWMXp8O1P7D6WC6Q7VWwad30
ur4IdX8kc3gdQa91qm3O7ooJ+GEiShBfbD0uuwob9CW+/SYnVndaYHqAmTEXx3m1cx1xblCoHBDQ
5LonfzG7CvMCkgYMxLW2jMOEWINzpjKEr117bGriboSp4dTjVYw+tL5wLqzaP4EAF05Jb8crmSsO
U7PA6hnjy1QPrThZ/rQeTTgzU1RN/sbuYFgsqYWhNAQ++gJPm59GXyXa8OMiW1BFoCy3wR2DNKLH
MVfsGFXuhmo/SpF6emQxEilZCWwyGoPfDuws8pgvz8sQpVI2YEXCC1nOiJ2S/VvMvaclpvduKZ6G
ZngtXVmDjNTdFxG2QzP04x11+4eKjC8unJ73oVMFx8KKdDYEyDryhwdGwN52lCcQrEqgjzG4HjwI
XPKyDMjqBZdMhxUg91j56dTwd9ogoVGzBT5VYxxvq5A1LyRSiK4KJVFnAke4/ayCbVMN/k6zgYP+
6Clrh9H3nCKra+tHQ5VRlFiXakbT40RL9CZAJgWbxLU+Rgo4B/w4aCmlmCaZQxntXnO71MisrBBB
LoZmzOp63Id9ZeOBtC+VTS6jpS9gi+/7cHYqar5dGDZdJXz/bkGtdFnA2bnfFHUId2Braex9N1Ti
eolGeWSW7JBm5qr2rnNpewf1sbwKCgTLxmQR4JwsBOKRXgVPWPDvfOHTsZfYS3TFryIpc9fgL2Ed
QbDHI0ElLuQpHNG+LcUOJMxyPwLa1AjUC61TMxT814BxB3IjseRpwip1Ebk4JKkEj9YTUc580e/L
IEJ5U2hYrzmjygXxr+KiYNvSBSBbITEJ5FQ47HisOcb2wI8NR0gc4kz9N0XFdCxH61bJFm4Ixt30
iypuw34WewB2kGxwC7rNPuztNxjyWs+qMtGN19cwIpibEglZRkzYe9xuwMmj1GVkifG2HRp7M3Ra
FptpiZBRFWkby6ssg+mijPjbaNXvg8efDZxdHua4s4YEaWplEoXIkjfrd2hX+67U5ozj1c4KMz5Z
/YAyK0z4bJ1tWBIlc+WYvRLx0Xi0vIktRPNOlXOMCkseh4VH29gTW6n0Cy95bkJwBkqE/O4Nt+zc
WUY0dVZ50INqMNY08BZzc1RfSV+AQcGIbR3tJVBQeNQ4gMHBaEEMTki18jMqxNJkdWCCBOKhDPsB
WHQBXdKCID7eWumv9iLW0J/wEBhUEQVbbocWrxA6U4GYWD406TR3ThYbjMSpBwvLiYDF644IqJPL
uK87ordBoDbA1I++E1UXUxk2O2uJH0JSB6mYYQ8dBxOC7Sx8MfG2Awz8WAg1TnuQfzG7LGCtOGPI
9O7XMZwujIc8ZPBkbWwpomt+MwUyQyIq1V4giXY9IB3w5eEslE0SAzrSYxE7w0TTKBoe3YFE9wGc
hhISKlQWM5oaI4za2szS140bA+121dUwO/wUVmPmltaRAQ9KAhDv/K57nUHIOliEkmv8T0OGg//R
j82d17XhxtfILWNOHX1ol1k7WRf+1eKuwlMlon0dD5dq8TFTrgWrr0cJEayHsPpNLAOaDaK4c5ah
ygekBKko7vaVA15BGziIByUEVqAkfB0I2U19O4J30AJMqVmHdwPv/dokvtdVT2jO91ACX0qJAyIY
653f4XOHL0mBE97vjm6Fhg12gIeI+n981IeV2+6+hrGpP+bGamgK+vsMUo9jJUwY0MtLBL6XiCj7
XRDwtFE/rj4PouqCa4a/zFkk7E2I8hAbjoQTBPJgfT03G7QkoPJCnKGQouuHOXUhgjEBt29ZGNZQ
yVCWuK3qbqEhQBRCYdz70ggIWz3IuTqegwO81c14KVzy5AZzc0Yg2y38i+LfeIxDrqXtnUlbLEDO
/Rmu9SqEr9AE2/SktUCXqcryKEXlpKOz0qCR3lYhYTtS0alZ6HRwxege28rehjx8sYlT3I5RDNv1
uRNPkYjmDIf8dTmKs+k7cubw170sZmi9KWCkS3sxqw47fIS4asoNFtAZJiN9ZlrvNMPIEaG8U5kW
ACZ2QTXLERQmiaoSI1Ywj82B48B5dlipco/gaKuCAJfrpQdeP32xXT2KxC0R7dJO0l3yvp+jtCHW
rUaSMkuI12Qwv0i11fbHZkBEYbYAacoFhAawA4H9ulBRc2wjfb04jrmTEh8Sr7GfZiUsDnM4vJw9
zDB2emwymCScgBHzHH5jhxoH+Nar3F0BaW8uVYNAF91NT1pXzwhHLE41nR+GWvxWkzc+FBzyBB8M
mIcxaOztJOa4Ssao6+6M6BAySHCcidm8Ny57LaV28nCcxutwLoInE9h308Bu4MmmngVFeUy9B2mF
+nagsZOGFikTiClF0npx/+h6AHvnAWlZXdG96AA7PVraBRvnHLyj/qh+OeHUYFlXQS6BmeS8nIsp
9QiFVSn8TzCtgftC4lCK0GKwV1M5EXoZh22HBzfwZ5f38r5TCEZQKI3gmGKKdhM38p7YNT0QC9UQ
tLEOjA3hsHqlA6RV8qjusBW7waZDsZhNdQkW34xcUOZghFDATXcqR/soVR2oxJYBQgVk9aunhh30
XA0nOAqwiwXnJprepkw1KEApytQ+b3x2Cc7bvLZHN4PG9ZswZGndq9dwUsAKiWEZLNMoPm9nZ+uI
neBKsGAACcwAO/HW0z169tjdjDOJzoOE+1c1FWVmN+g/wLwawb+N6ZMerP5DFsY524OPs3ipUHMy
67dkI3mnjn7vYzzCbomRuGbB7zvwnnUopstppLCM1EvelfOwR96td/a7mOE4nKY7hdL3EC34/zgu
FlbYSlyFwZrT9UcRq+D35C/RgM6G4xSWvBF+EjASXTWhrC6DybgP81TvUSu2WyTdsYM1sGUfhKTE
m2jQoIMwswVVr9hWDVKk2AirGAO1iWkZRFL+sPE6zi+90iqy0kZ/1Y4ujo+iAE5QYdtTV6UTIEeG
YtupkFTWdVGYDrMv0iFaFjAVtfu8wP8ybzxYPItFwGK9n9sbW3vAkiqprQ1gEKtOA45Qb8j7fvMu
aJA9KAMNK1XXijfYWkM76SYZvwVEF/cL5k6HmodOiiSF63kMbpSooj81Mo7ZoL8PEIVhZWjWYoTU
AkFClODQ9F2Cvg4kq1UIZAgK0Mmey5S2BL31DI9Bp9kaMNASyApA8i/Fpe+WN4honzOoJboEB1O9
6UQcYYdCGjnkQAvY6vUMl2fP6l9QhznYluEl4V/bQwfsORzv+gWwWF2wMm+hs3BEcw3dsp90tOIH
pmD+zrs6OA2+QZjEGNLwqmZOu3F06FyVcWE/O4bUeRSO5WXHDCSevXUnZqT21M6IICiCkVgG1u2Z
E5T7xBp/lzj5IJwZ+w2zlbuFJdBbizn3FtI2+F83g8g4Ooe7KnbLDP6Yz0AKzwF3kYIWA5ekpd6J
scusaElo6WGfscoMG3AeLuVucbGQdYiIRMx2XfkIDt9d5A9BEs5k2veD7eStZN5mge5/9pFZ0qkb
V8IOcDT5DNgOkwZYa/D40lCRAdBGFTfT6cXvhcicivBcW3y/uKXZRXHxwFsF5c2CaSIjNBu1v49q
96UMzC3oR9sZdgnZFE5ig/GFufXc9jTglIEIKioTiW5Ul8jk8Gnzxlr5qwARc08KdZKcxGlkN/pa
MPmIAxg/nvd7E7qvRdxkkwczUns1lEFQcJ/7imHZd3dV2J79mZ0Xe3np5qpERhNmxdKDUw9UCldt
KbDgcFR4m9F1L0lhWzYMnP3gKfZh2pUw3qM8LEKOrsY9F7FVPfq+1e4A2CVeXfETOBoq8fg0n2On
O89MS4oyOp4/FJEEeJDTk6yFA9tl0Do3lIw0Y0jYDUoap/Uc/SGJklMjSnr0GuemA8YF16IwUaoF
O21xMC5oMZ5BonW5mZf2t5ag8YOxcz2zpkbcAFyoGgxMO0tdVUAa0Zo9hS5IGyWeQ2ipXGG8y6Lu
WBDnIhRiwzz36JB+ZwGI9rXMNDhpSQiiaOGQt6rpD0Mw/JZjM6e1U7Ojxci+qN1bV871QdXUvhYc
CMjIxpOHJzDLGnXXUBwxXS0UakspN8XQPg02gZOXh4qumux2r8yzL103x69LdVdZfkLqEtqYydo5
PkQyowjpiRNgNawJQNtQcuuUZtiRETtNZPrfZrAOrK5kOgO0mJU0zx6lS5v04yjyqIsXeIR1j41T
I68XpO/LUpfuKoeD0EKpbW9bB9tE6OonCP0qjtba4PRbDmuDCCWVdUDvetMt1dGqUJwKRIiTtTBZ
JVmBhTFnAQE4cXtEXwd+DgzFztmE2/MQrNPEbpUr2lxYIzpIEdwy395Zih+EJrd+T6/tyocnGa/x
QGO4ajZtsB/QA+UhMJnIE89jwUDcjlSTmsJCdbRG/szyMYxIBT6Fv5FyyAA/UWCb3R2ZrDhF7A/f
KscBPxwbBrmJhu4kBrvG32J8gCyM7raWVZdJF08VFt7W5eDiHnssLBwDEp+E3jIwo/JwNlkF72H8
7g4MFh3D7054PJN11z63rVu9wAR8unRdQEcJ0+jlrPCKIREojVVJkpFF/d1o5gsyRM0ebMvyQ3OF
TTDo7SSwu9+lAOKNTsLdLMN4P5H+pucSeT+onJ+l7JrcGi19MXsAf/wQWum65feoT37DOxKRO3PX
J2D3wBimnSr8rihI4oaQpAhlkDpm5tuwQ4GBSHLn7FaVtQ0bkU8gRuUNG1HVa9QRZQQ/PqjQV7Pd
lSPNkSkU5pYhBTZXuo9INALC1P4NvLyQlBRPFfriMEwn3j50TgwSC/8/is5jOVJkC8NPRATebIHy
Jank1doQ00YkkIl3ydPPV5sbN2Y6eqQqyDznt8aDIBqySEMp+u/wHhaqqtC4EqOxPXm1fsxqHsut
G9yjXnXz5qrVPvbFYnN+kUAzVQzejpmJlzoY+Q5NUIksmgDei/qnnllGSJzYhd0yvsquyOntM2O2
6uhsDkvEGqPhW0P7FgrzFNA/qXbE65crc1OvKRr0p48FykBYxQsXzGtUFO03yFVwI/Hu0HYRVdiq
RzZ+wCNZHqowyJkw1MLS5oro7sycKqBDR18ab9pBH8W20zITguer3Rat97DEJiYOoVjTfMvjqXC+
aj1ceuJT4pz0M2Hg+OoGPbwuvq4+lac3dvvwC4kvq++y3arJf85mGo7WpQjIEtEb0hPj0dSwAL67
fUyKanhhrjIl9O7cFlhNxupxpLm7NT37ko/GU9e49SWIgrQct+rbXDCABi3dAqtRxGvj/evs4Xlx
2/UaEKpmz3XwGgmqiJD/vZDPPZ9QwnwuPPKfLovkP6sff6LBPZm9f5jGaKdCEivEqvZbX+FkFpH6
7ApauF2PN468Np5yqrKo890tHs1S9Hm8LeWcE/U9TN1pyUadyrHx+BTkQvc2z6x7iOatfy7pr0jK
gQjvxQeICMJdppyTzKOdwGB7IEzrFhb6Keva61wM/2RnHyaLVAs2W60mLD4VITzmbnOMhEQ9mJrc
2fl18G52NaqV9txUAg0V4OlRqKFPy6JRR+kr97tbs+g50NroY9/LIIhcIuXmdnmrSIs8SfXLqaq/
EUo1jmEviZA0hn1FNNoEj2OZ83UhC+r+7OxtJWnwQfpNTzSw31AmY9V++m0VKwizUHE2WvaPmsJE
mvJTqu7V7GeuJNEeWL+eKqt4qOfSSIw7c1pM/ePQ8G52mHMbhraHXtgvUYmUy5JblNiQPDA9v3XO
KTu1HodQU3sPVWttn8QeWQradQjPiyzfKkmbV249SNcmHd783sjqpR+iu9mefM6Cfo1nCVNVSUwh
ViB+VfQxBz3YThBufdrq8Hlo9KOP8or0w2pM69B778oCw/RAbVsI2A7ml1aB/N3jQtLunzZcYy4n
XLkGAfQtbtl4rTihvNWIvbATh3wNj7S6GQmlXfpcSFzW1iqPZb45KQQznbgm3vBCxUJmjyM9aTQE
pyOQRrpuQ3UIHd5CwX/f0OfMNiSDU72LUFvh7Cf+tZye5IAlSrDvNmC/gn0FntNK6il7AWXlXXGW
G08CeOpiplHZVulYDfgvlXWeKGye1PSrtW1eYXFQ1j9JLxgmq22JGeT/uL3c1ejAgtF1YncjfSmr
h69JtIla2l/bnQHOl7iDoi5ZE5ZAPcyBDK98oLttkidPr3A/DnlE1RjtN7+aDvbmhedQA/ZC29ZL
8GHk7m/PyKtEVMGBAecxtGS6dhYV5tJtLjKyiqTuwz9+FsQDh11eKTetBzem1mxNYNKtdJhG1tm8
PphG/SC78mGtVqbQ4oPPeTx2hnvozTJt+GWznq2GY64vkFXQhkymMnBs3h7tXmck2jOomaRxTmrX
VAP3xbLUAjmzvz4PBpa+3NLchPYwhu8W/R6f42g4ZG8XkfUTFKZTxeALxZX/awDSdlP9at9P9ZJs
g9DuutjujadpECTP9Tbpbp5xogBov969scyM7Dw7v8uKpIP4PmLJzRODh1oZ43Vx19SdOXsbT8Z1
W6QDF6U7cSjwYI44uu4l747gpyzX9dAOiE4tt+qfNgZIc3DOebQmXlb/qovgUxbDpRL+39aSfkxu
6qWOPpcQGXPjDlAfbqIxdgFmVfGovIvtsork4cIjyPVomiUBDt8RhxSd0UWTRIoePju4rf56IsGR
dj+m5Yb2Ak/xR8LeLA5hVuxK0zk4mbvz5Z1k6rJky/WBmLfTHIXHYuvjwWoSGH2i77GXk/bQI+z0
GxxcVP1BaRatAXYPAD1iVhjuT1veXNqou0cRkOKK7HUafxTKc0e38OSTkxYSAE/45XNH3aMLn9v4
GcYU8Re5/JJ0s/N+T9xFCQqUU/3KMMhjTDUi0MIhYV77VZrbIy86zbX4RjMVGGnXe8MBCwpEcSut
HW/uLqJnlhFY76veXjlkR2ThguiJHP9Xa5tp7jixN+u4M/uG8E4w26pOiGFUfLQqBkN9nBwIrO6r
zIuEBTnZvPaos3WXE5yyW+eSL9UWr4wb5zDSL2vEgeOPz0ExnNpAnscBBUIDHQMErJ0irbsmCRv3
Otfo/f2+fZy3Ldwv4NTNXHwPo12xFEtjt9lTkmnn3V09C9cCiWUfKuRmIilivJRTfyLGNAYkfCSv
8xNXmnMp0XkB19Qf2bSMWJf9NAe5+42u1TzljbFXqvshSDllxObw0UYbz6Iybs7SPi0DJODaEDCl
dGqsQTLY3blpy0e6KuaTMfgPfm119JG2Dd+qOBDAppHS9PRuLfBlBjBBaZXloa9sdClzC+GAioKO
W+tlJCbQHAoeDbtLRq/8bEn5cES3G3Mg7pCHSKifkVSMjdBXK49OpcPcG3oAHlXuMJt1HtEIKrzT
ZqhPOIxeZwHmugEy8XfMvB4G0oOgCfl13LuH/ddqYK+TYfPQW6M612xpQzGFu6Ejprfod3Xzx2wa
soltN23zrN417D1nR9oXRmUcusv6Vq3bET0C5GDNrzORviNhrzm9ULcOJza2DFzIPTD//xRR+676
4Un49Fmq8SgmxQEeZUnjsKh6An1fX34QC5025XgRIL+aJUWZa1xJVuXCDA4FW7DTTugN7kWSRdD+
McKAebE4c7ir1v6va0W6OZCbMM49GRi87MAzHhUflY+mfy7E2zbn34jtP/Q04Q1vmMaH9VBW/g9a
ag9LS7BrcCgunnyvaP7RfZkGizgahDEmAJtxoxjFhDFSmLKmHHy7wes+pcz3kVx9FNnkoVDRkIBk
XIaIiFJikfClensTSQYcNjopnz3bdllM+An7SKZ6GV4NikYa34S6dfZhblzDDOEJmK1bhvHkdp8s
5nmyzTiMqM4C2XoCLY1rImmWjKwPsJqJ6qe/oJFNMjY8TrXFceXxhvh+e9LOurOwSvbFdq2s7VDD
pPsF/nuYKtCv/OCv1lckZ+O4FRlJPg5t09aOVJjp2eJZ40L5vbqZkXR5WBwGPe5WpjwYo816cp1t
uHVmFBMj2MerufQ7GHdNUo1Msqi7MoFWh1o7j7oc9pvJxyDsG58Lx/Nox20Hn40HFk/X3uBgmprq
zyS9zwoYnPSRgXXQ/JQmQKc0NCom9ebpLJ1yBUNsVtZHYJWJgF5Jwi07qN5SaVYMxwBuMOltgiNH
bVy7jLjyzWiX3ygE8Mk7QbptTNRiy34vhBEnliwP8PjRU+BnZ6L6DmNkP6KoOTUI2s1eHJVXJCrw
uSeRrAhn+olmN0jXxdUXC1V106/feH0RFZjjjuEyAaFg5YA+D6ku3ZaIjBK5yKdV+MWFofVPZVgE
XRsnLvJmX0LFZl47XjyuH3Ptr3hevu5gPH/tf46Z37J2+WA9RlUSfMBk1DuvLYIdqTQveejdRsfB
kT0Uz+OdtFkq4zhabniA6KqTahmhKvxgLzsOElkGez8PYjA/70hPSkz51CO9s+d1HOINkeHRKYlW
WS1IpFBlYk8+z20dRtAFBpbSxUTXmPJNk3kEfUHOeGcUOLZ1mRLe/aE4MSgo42oMwdYVNvbSV59q
GLe4rbZTZQ4odz1uRkped3VZ7MKKJUdFLOleHUaoYmTNdRHekGy9exPhqEixonfBRI23oLX1oWja
PV06JwfM+A2B1q71vLPJVRJsPHmlUuyguiv25eYwrHZr+TgRTf8om657MqrmlyjHzI3z+0DmGPq4
LZyHQMpJ25p/qoWNfxRW4m30jDGVegk3y3U1uscsalq4pWD7RQEcyU+1EbVokKMj+cPWk7SzIZHF
nGiLqsgMgGxt+mtJs0WJuqgASKQIiqPLrnYd1yP/4tnrjD+mQ+9HwC+/DnAiPBMHMyJNyWHqwenh
vNXWcq65BEQ1XYlyrt8p9EAs4EzRnWtI+s2hFLrzwSrH4WmQ9XLS0fRVq+1jGcNUlz4XEXOT6N5L
1cWVEM+DnqpXryyyG+8clJs7fa6ke87rEsSIz2pmXn9vDdkTsfyoMIMB4WHl7qwovy9j7ZIGVvWV
5czJ7vR7bXX/7CKE9+3loxHsMDKSX8UcvVK1NcSttBPyweNmc59G6R3yimuTubM2u3+Fzn7DvxF3
q700k/oh2oz/qo4DUwrSqEi3iLruAZUnd5iLx0Z32cWoSXoL2Rz1XSJjGf/Vo1OeNkucnbnrzn7h
VkcnWDnwunsYm3jVzZQDKcDOVaWTGtPEATcW1Jp58VDMbkwNQhyaZgdkN8xUoFQNYc6Bn3rtBF26
VQ5Gldo51EEdHFHAJO7AtpBrbmL0nRMp821pnubZJlTb9rIxqTrq4urN3MGAgFwXtbnzpmnZjb63
8d4Oj7nAPe8xcLuhxdvRXAPlPPR0fFUsnU1eq3jQTMRr88QQmUQRHp9o2sprtnb2eUYBlC201WQC
dHTMp12u1Jv2uscoWo9d2B/z1nYJghk466pUh9aJGXNmL1zQfKFy3OnO7uKNCgYMz0ezqJw4XPF3
Eiix6+fpw77HV2PYPRhmdtetrY+V5NTP2HmJRgBjdMonLcsbXKd5nO0tOzswB3udj08zY0ocwhsx
HnMfZ3l/qJBEhB4wAk2gQepG41/kHWnee8DQHbNhOGZpWPxZNCMRqdG/wmg+F8587UfzrdWYsrJ8
ufRZ/1UXOAA1IpxmJio+6ERawWlCgbhHx630qYai4w+Aatiws8mw5MMltMQ9Idt9nZ2gOhXe8KyH
4eJ0pPQh03CuJBaJGI3xscZKa+QO4jEj8VWZlgvsGyKNJs2NCSBgqw8bMCEJGxizYA2fCm8dCMwu
PYdina16pw6bDh93LT+nuUOW4XmgkaZkx7p3mYfIP5DHZQgwlRridZ6NTwdN5DffYQlQz3FCAGDc
ge8/R5bsj25tXqtls6kPRlaU/wQ5A/Wyneys+jFH42eotf+Hyy//CkN4DdGgTYhK5+BnK/dTdERT
xoBJFoAvjlM/tWkUTPE2gSWhnOnmUMboMhZQ7hXbUbkUKV6IYT96dbRHHQXIYTiCML/pOYhWtnAy
HZJVsnd00UDNr9/RSWqM+Te9PVCVfZitCWImGMVFkrI/h0bicddUvQM4KBGcWMTPxi7k/sqWPngX
RX8w4Zg+vEspy6M9F/vZ4WFj7N8Hrf82OwB87cSdmK99ojZnRIYGXFcuTFII5AgT4Z+75TYnRJ0z
Sw9sH4b2NAqw7NurBE9MNO5sRLdNZykg9oKtP5tpqQt01ZA20lNyh2qhNE5VoC9rqJePuSlvQxio
7w649RQE/zp0iy+trAElcwp9ZNvar2aBJWSp7LuaCRlqnw+ImOxzTfHCsbjvOUKG5j8VevrkblNJ
k5EtxkMZffdu5qJBwjo4oKn37qpJ/+K6axAkiw34KFSAjNXIyHHaukwmrd204mFBsHeLLP+py3mS
W35V5huiPEVz4Ql8BZWFBLU9vaABrb8IYppiNHakwbSPcuDBq0zklq3yEVl0TfBiz95plQ5Rzou9
EZfZvq/eHHEwOTfRKfsoIvevrOqjdx8VijXah7UiVKpVYf4J9oYkgHCXi3bdh3oZUEhxC+ykNbjw
qbzZBxFq78RUJF82zobDcg9p0ZXScW9kqA397rULUfk6GRELVRMwn0m7Xgd0OLXat4Efnr1RrMk8
rm+ZP22pS2LxB2NE+a+UhU/9B9tvjZZ9TwvYwbGUnfQIh94KgtOZBJmrmnmXu2Zau8pltEKuNEdF
i0N8sCrcmii9F3E/Lwe3P/IybA9o3t/UsobnfA3+Bq4y/tIMLm9Vvx6R1gXXoQtyJNDkaLkd4uxh
ClEI6TmycWe69XvttDZkQuWlnFKvw0yiNhDEiVwy0lAWp/tPezxxzPTr3gvE6xD5l6WDqQNYH9DZ
8UAlbt1V/9zRmv8wiWdno2eNdGpvxzhLuktrGDtmqus6a+9tLYSR9JkHpDVbF2JpgodyanqmRL1c
qeR03vLV6j/sSESp4IO8BmQwQliRFNhn5CtCsnTDr843kJIwkzs7rKTwudsCEiTa5aGHSoGW7bJX
IeYdvrThNMjgFlXOqWA0PcnMOEVDeyVkyzlg9rGx3RnPnbRvxIVXr8K09ZufAYI3Y4Ec3N5i4RTz
ZxgszWMo+/qpHRREZc8W0ub2SP/HyDgA66xehw0UtK1El/QS615j9+qSra2bYvetPvxRPjijemkX
56UEKz5Teb7vNBPWtEX/ZmnzBLfewQ/Un9lzMXv2JDC4wVLR11NcQtvwL9gszIvRCBFDFjs4ybaf
3qCtHP5XpkahmYyMskm2LSOuMprMTqbuOIjdpkpYFZ+674ibOPCsuzBq6F9njpanApXhA/YKcmyK
las1k9e8KcL7hDORRNhNTUmUCBTYKcx8BgvUgQYgWVM/BjoczsWQo8QaPc4UYT4qb7bjnnyiYnR5
xozyaLIxQ6FYr6UwQJxGGxypAmFBfGFd280Gv5ZR9GoQO3EghTUekb6fpNUcm4hZZp4FuObMdNRa
2bvjFMgvWt56FD8CqWpgOCHbMRjZYhczV4NpwbyV7JOztR9hdbkpih48BqEC8HSAuGu9n26Kgsok
nGydMvUgO2m47Ecok4vLJEb4ZWSS0r6xFw0jtGpQW26sXA9lhuHIvTDJHiFnhKaptMPjLJ5KEsfl
uS2n8NS0U8Z7ZNm7ahDhkHq+RGfc9agp1qoOmOapUpkIB/gvHzfFJjmjj5yArFPphX+wnta3MJun
Q2468q8hooul3JsxO9uxqc2NVd/NDqtRk5u9WDdHzNhlaPFAMh7Uv8ilH64ZsegFLVaElIKMNPmZ
JrIGJo4mzmwzjcTponfTEeM+GAEbqEpkFOAYINSosRO0g1e/Gu0XSxH+ikUA64nLeyi9JR3diixm
TlQ9upccUG3tyuUxu1MTmeWBekLi87PnQG9WhXgS7sg5UsRHdh6agwNJrGiHpoxPjue3LOf1ufS7
3x1T2SWvLLJNKs/v/0NdWZ/GtozO85DZL52OzBue5Wvd6+BaZdQYZzMPj9uAcOXqxxPoWLupcn7Z
EC0jiU7EWzi1ddpW69TYzaPRI+sMFpnFXb2t3B+8CfKOXvKkTH1npyzZZ2ssH0iUeIpae1e3/j4P
0e9WOvyvHwN8WlkHdDB9sXg31G2EdB8WT6qx4C1lA+Qwnet66Z6Uv3j/NZkGeu6DRER1HLWif1Vl
czM8vgdNcHsImHSru/7P5va4b2j9GvFy9fTRAq0jqfkA/0X0ZuvuGraqSJE2R2eS0dgbVmi6psCI
N8+m+Ud5YkiEZU9PJTrBr8qysp05iuElQoTJDeLlHPP2r5JQAp4udCDKtdVVL5511BziEPAc8XYy
+R0orJ07D5HGjK8GChPKHJkLvyIGtoBIPGWhG6falLYhuM7dIqyM9+dvt/rijs6mufTOEnQ7rWum
2pYmtDSv7t6UvD4NJjtAxjTpmMVlzYPsU9UFSkF7Q1Kk7ckZjpywBVilnpNIyzYmwGT6JOuUmWHr
yrMHSx40ubg1VkCWqsZ3FIDqhjoNgyq8GEIjTyrGD6/CNLXUQX6U7uYe1cqJPNVLoqD4zirAD2Ia
rv61FstIgkHgPSyZ3+Kr6UaoZW2rQ6XMqxG4SCicFjVRxFdS0KMS8sxw+wIl5NTZWn1/9N3p1Rpd
mNTVgwkowjr2jDWFCXsNzPKy4hFg4fDTaaywC+InIF/c/KLtPnFXZ0M4vOzcFdZo8n+tk4vqFl/H
0dvEzosiRC5+noLxjc+tT7JsqKrtyFRwzKig2ypZFrhdYFK8reMk72EvwvFgGFBPwr5vqcNjXWfW
U5EVJxxm1ym7u3yEHVfdTAlyll1UQMc18s3FvzMHGBK7n9XMwjMybv7CSDz7We+eFItd3HpuR9Ku
+1LVEwaSJnhuc6leNmk8qmbpG0Suejgsm7jmWxTFo189B6FjfS5tSRKwf6/dC6EITtPAM5qXOYi9
Z+C0LO9qMiDn74lrOvJLdRpao34aqCB4EE5U7xxDPGVV7bzmg4FkTYjpimIH/FHXyG1XPXBNNCas
3iasMS25KU4Iwo+rrMDPVDTZ564QC2+5R0h46jbh87w1xdny+dDlUP4ugtJiniu4hanGNl+7ApzA
LPVV3TmQRTvb9xzlqCsK14IqmoF4lkgTu+vpVyaB8cOJ8vqG4Jf8a139yiMMLYRiI7abMjOZHGRa
LPq/w7V98QyIXjNfkiCzCYMewimetxKCBGVsGLnfHleNXm3+yyNuNimfIzxsnPUPfHvIu5U4SrTV
B2L/qjRAQBsDWK3vWUnlVcDX2po1AnbXVIBJJSF1tdx7K72oHGBu5n3mrvXlT/LFZgzhz+LACKYn
QTzz4IEa1FsWj4b315iKvQqhfCv/k9YgtJ6kFbI+murOcW36glTzV9TrlvHW/xq2bode5RB4uMen
LNwOJtHfSKeyxA/5pOoJ46PU9xCIOt9bzKvEj5w4Jm5BsFnc7cyWdwcXfcmNk0h8D7vNqt2vilBy
bLULEqC7f1Qv59nqr201PjTLQAkfX6F7tPWMbNp2n/zVe/KESewqBUIigu3VFukxomeUtubsnc2J
PiiE/lNsErCgj063rVyM80KiE7gfXZavTc91h8b9ZfQxUo1TcF5lA0QwMQUxY2n30eAm2mV2Q8fA
Im5R5z/kZGvj+lr9/do0JyWiR4JLWgBkG3Nibhw6M3tecw9NxRpdcd3tJ4UUBzoTksNz80Pvy1cy
fJNoGPdIL+X73C2IfTZWkGz2bqiB9g52v3Cd0cA20zMNRkxUuOqTAQlUbIr6VM14jFSkMKiR8z0s
Evi9tvNDKBlPN8Ne30Z2TWIqS7GSqKV3JEEAWqJfQ2yzI44LoZOpMIjp8ZALhF5Wk96TX0/DnW/a
MPfzLMs0xDP72ATgt5m+hymtOFWt8nGYFk7ISP5aVQD6zBJuS+PqbOWZHJ8SFNSeDs4GTma4PC/2
QqohTYckQuuENiXel5aEyjE8VmZjnlcXdYqIthpqX8y/u42MLYmx82KBBP5aOn2w60yfsmadUPQv
+0Z2UTxl6tiN3sSEGH2OTjVjEvIfW8EhZgL6md7Y7/0C9wBH2m/t6p1FMc1Tg9dnkKuTg6yU+wBJ
/WZ3kF7dP67bBwPFhJqNP3lHSJLM873u1GMz5HwUa9DtTEAILBWpi1YbFxD8Byu+UiQc9HiLRgQx
abRyCiH72H5rIk7NSn3ZmfcutuhkzXl/NDGUAGIvBy9ALNTTJk8E+wXM7sKRiPQWFD60PW4I2UzJ
YOKom7LlNrujn25NXZ4Wv8hI1ISg0j3p6CrKXszI6vbTqojrF9REDliJddFZqaBzfird3xXJqRaT
Qux0OEf4yUoNkGGfkRSuDcZ3+d22+mEj8f+UWzOZ40yprqx/G2txxmcRXqU1a2Kq2u1hbXSQaFBE
RgHvwbHxprMcT8QF9VgZckvM56hgTCqKz7BFa1C46Eqr0noJfdSmefNQhP41a/HB1HMEjLYidj0Y
YTUydqHlavR/HiPwKM1LY3oPU6OJAC5GnsziMnmQqBaLAmCP2vkjQqa1wXVudgDwVMnsJ1tBIhpY
rInBytIgm07dZqPaLjf7Ms/0NmTWm12U9U4Seu9a2dtso0KorZbkOUI/p3BJGxFm/I9+z9fplW3+
3WdufJ5VuRIDnvMqTkjnu7A5z1tbvbHeIQI2tTgBqYhD52muKGu62UJ8lyPXfd4eGlojULZemY1B
G+018t+8gr1sIXXlYt3Pu6Cg2CQfoig1QcZoznpd0YDIbvlX6bbduVXIsDeKh7zAYRE4nXUsPTv4
s7Aenx279pAOD7zYq1fQDM8QZDI77uvcdXZYvdfjjN/VDrZ/eW84J98A7WEmheYJfHlyAfGAFjjE
siBa0nWmdrkEBGYPKfebMyd8w5Rg8qhsRcuyR2+Dg4Yl9eiah8sAIQ3AOqcIeqLSor1gKj7lE+H0
Ee2vO9zq31hdzBuB5UmVbe+YLmQ8GHDtUT4T89XCLQlPTlgPs7QyPND6gI6cwOz3zYCIEHXKRRvW
can6j3kpf5APfBLnkn+NYCoxDPiPZE09GFbVpWWzXUMra9l+PJWshfE8t6a8ZHfFPBv0O0GG/PW+
iP6WFTjbqg64v1NI4SZ2ONdOBqaglKH+oWO1GboCEGvqyHMlWPOgS6j5UNo+BGZ58Ezrn2rupKlE
JzaIBvKIkQc+TF5tkxs9aqcbWsMtsQvAowatpaUIa6BMVCWcA6Oxa2tquOI+lNENGp1MmCqKbVl/
+KwDNCjArg/1iM46Etm3M0Dc2VNp/0ec3sNGft+XYQfRzqZrADshDR2pmKwhbee7YIsTrCR6YYIv
czPKY7phITTdBhd1WvBTJd6rPBivc5QFR9ajFu2qH6W9Wn6maP2iDl2fTMvJvjF0QQrR+JourZca
FUaOqe138K173pzfeuE6V2gEv32LopDU2GCewnLip0Cwz7oapGRPux8Wpb0p8ld5qwMKa+wWJTDs
FlKSbkCUVvOjM4D47RT9JzOuWw1wkzv03KgGw0LbOuCUFDMr5IVY+MohFnq5E6JM2hMBBDs1b3vU
4TMBCyarqy+ulTOOpOQWP2tVbf96L9p+3OLbCLxP0xvqv2PQYiW2btKvDzO9dAcP3ciIykI9++v2
NpjexgYrB053OGIlEKq6C9L32Ty7TvDVbg3nTP+5OMOayI0z30RQ502uBf+D9DyuaLS4j6zoh5r7
XgASC6SL5w7icZoq2PIQD3FPzORjuYr57wLhQ2ZCR83Wgt0sWvLimE1lcWmg+mCMC14SlCXR7NRf
ocD0imWCl4O/LZeFPI5Z/RkYRk8pNcijwcxd5Dazs5MyA7tHie+Vfwxurwz/HQIs9clz53O6bPNK
lJn9Xzj7y3mr6BmZB6yNFR7Jb58Vgcy1TBdX2nifyaTK4qUvwrRW8107RCmp2283WS18yBECCRqx
k76LDp7K/kIaMWi08mjgZXp0Gmd+oZGzuzDb/idLyc2dVQhzfeMm+uy+EpYkQTPc+6msCp4kU1Kf
HY6b9yEqdCA2vybsMTVroV21qXNPxGo6dfUkrpZyZtNjEeWIKjJ6aJofK1dcjMCkF0TVRKDhbehr
2BbaM2oypxkvrBIkUJaG9F6yKKcmtBn7dGsNsYOF9JHqWcVT0xgZGZJcDPZik/avdUccYf+B/PGA
kmqPHq1Gv6ijeBMZQxQSY75FMT/UUbkhI2swyrjOO4mPIXOUNSxXF3MXsQL4xKKxIDNiVOF09Pvg
pXFnIxXLeDUrXQICmD9VjWzLbbyYs+TBbNcvbCI6tazhsw+n6+rPlMug8/qoFudpy8x0QbfqarFz
2oKzDEvSzrAJipE40kG9or8iXBxiv8XHuGzLN/0vMLCQFVcjA83S26C+82E76CW/60+yJ2P1b7To
/Rp649+KxoqqiGRT3WEb7bvxB8X6Qo/h+NFJSEQD4Je15Lmom6+Z1hqE8QrxNfF05740f7jd7+AO
ykR3NedHHHhMgpv5tNz3Pnq7n019Vx8t/r6hBzaOmvWEGNIJ922jiVAZ/roW5ouFTdzDJPu2yAUL
FMBt4pQjEi3/djeNlf7GTR3xJrvzM+OBD5xZH1pr7PAO2jIxPfHhY6BQJoUzTUGC30qgIccrWB7O
Ntp1fk+ILDrawx+XCixdskWTTACd6/zP0Xksx40EQfSLEAFvruMdZ4beXBASSTU8uhseX78Pe9mT
pB0Oge6qysxXSbVrNDvGTPvQwJ90XS6tmnUnlwDxYs9XQGXPhQXWxDq1lL+8Sb8K8T62sX8CFykO
EayESGPQTCzSVEH0R9jNiftkPZZ2T6XBHr9KMto0s0e3iF7dFHtekwaP5qDee+2dMq0fwF7hbHUP
g0yzdUkffrQrxnWSAPUqY83sXaXRR5k4n8TD/9bRsK7GKT1Gdfyh52rCjAG5KScK1sf4uZZmH//i
JQvx8ndKrQWiWQAmRiQ2bdNYMX5WxXyvkuYEz+HOtbScHomxhVTCeI81n/BwCb+x616dC7N6G5tm
y5JVIDdifIpdJuliINRYOMnzmFGYhCilTa+fZJBsoxluCELWCldHveVCrFCxdXGkUdnUTKjjuTuQ
VtjHfnuepuo0uEtnlnK5wGfaRLm1TYilTHazEwYj/jr72zK1abvwOaP448cuMYqyIw3piAfEupQK
m5/2ii9H//Gq8cVU8d4glnRQUdowmq0megGDrBmSPPyedT4F88HwJ/e1MKhy8TTyL1pT+myj1X8l
+NeblVCO+Tw0ZojBO3yROB12roI94aIusH2HvWkN2eig37r17LxoCR7TzaCiyAxyka0Jykcv2cAJ
A8+x3hK2uTUS05EZvhQu1uqp/pI+kZyOzb2Z8+RLjxCYu8+QOApDKFSMeR0qPWz6kesxwig3Mf7G
FmteCiO9TzN9MFL/2Wiy6pBaci9ZRpjFBCNkQ9k5N89hQ7aQmr1xU35AojMMri+ZLr2fOMSixsuE
WO5EG/ZIfdcTGXCDFAVuaHBOP4QdkLWmH6HzHzFmwB7Sq8l+vhU/GoCh/lg5YCmCEdlxPs0pG8yi
/JD78o2XgNovbY9F0d1Gz3wWVvYwsdhvHdrJ0a+MY+M2zyTtLmqRDRx0ppVt55cmsv1HQnJfmAtb
1ALiRPMSwuF3pcWVBQwWvav1x3KSa5cRjAg77x7YtvPtz2V4qMh7Y8B3c8tj3YBpZEjjuAgSr9Ef
TjbXelMFVCwFs9D7KOwCBzq7CNaZ+BFM8DaBV6U4JSasrDr62+AWzexhR1ICZkU4Gnto3Pk26MNt
qaNv1zfkZkA2hduf1xjoAQ6Jug1OJlyXv1aXvy9NJpgJby3J7Q8E+CPs302QyT+gFjcwUOiMbXqz
hlSVQyfZxWw4V9z+LucFz3wWzQzSkoOHp6kdeoxF+dGZ/V0e688g5knoZvwhTcskxSuB5cSaNH+d
4/wBcTDXSm4yFNaO9IcRSlBmcmul/g9j/63jOw9zHuIYj1xCUkYALx0Jtd/3Lqkbj8Pgs2S/B2cs
eBOjLutrHWIMzgmhxqI/+NI5ml6tdqMQaysul9lNhumqDFKkLtzOVWBBAmEEvmzI6k8em7PXXNX4
7g1GreMEKMAhL+/eCaENq1mHB4G0hFAY7lM9v+edOOJGPaUua6X65WmbqcNtLlZtDdZzWeGgbOBz
x5WXbt0kNLelSwutPewDWCG0bLconnJT1NM2tc322M2M0YPEZSYnBhz68eK7qYlTRJ3D1C14HHTi
Mqxws4sMBvUjC4Ze8LK241Iu93iVjwoLG+japU5usqBsV0IS9VJjgpiO08bIbXprokHHPhmGd75w
XEqd8RMJ/TWTtJ1xJEdhsom5qzNvWrums5nDSj4oOx2ORfg+ZPPesyhN7ew5LqznviX4Nan5aI52
9tJRVrwx8zrnoVB4invUuhrCg0Zmcrr0YM9U+706zIk9rcsMDV1ziwysIUU2WaegAnCOyw8mRetc
Ji3WdvEwG/HaDNSfhQQ3QJO+ebH8MBYkBbJIysDMqLjTsXPaTQwqgX3GwjCug8TiV3XHhDh34zCW
bUjEG+O0g4L7VOEA3Xpx3X1P2DvOs8c4j1wE5ng+F9WTecgCuRM5Y20L84FmsE6XaaPP2C+WP95h
4yFczV/lFKzKdDxmot+T0ItfzIG4I85PiA0IaUGqKUocjDIxtqok0L9ty8EAJ0+dkDGYHo749eIu
Z6FG5vDYhdO/zClmD/pOk8c7r5JiK+VgXbmA0CFidUjLQe+AQm9alXcL5ClEJYcDC8nwNS7HP57O
SYLX7T4lGHzw0mVEGi7miHG2X2oCY2JNICrcmDMeFiBOz5MwUGWI/Me2Q+yVg8zgJd2HaOmkHVTW
HlFI07UfxBGcsHlYA717qk32uFSsCt8xkJEISf1yqGJ5zI1qa3Yex0xjGwxjkDFm5VcvxYwjvKbc
e0lQk9l+IMz0xxjs1t7MuYgekhQPgOcP5q7S7Wu42Owclq+Moc+GuzCvjxUd+1smDZu6YSRgwfcF
+7miJ2FE7Dc7zA/tFVYFxd+UPuFnLHHrRnwxPKP1LcJWSwE8ymeVqI0f99+1Ne6SGTtaaWbMMebQ
2YZNsLcy+ta6TLjlkfojQjyq8qoziEs+D0xCSyyGBL0zJszomXy2DM6OZAqMVzKC1WtUUULVbG8/
t27aLQAgmvs0Y9ENIT6E6gTzjKv4D01NdogH4e77MXZ3tSf1uWv88IAtThLoz6jPRIGblYDoNlhk
Sc0E0BBwo5yobt+qILR2fehyhtZ4gDADI+mVzodwclBd9g/RnmI39kZycab07E41+ovm4FewP46i
5ey0OVYYcR4iaKjMy8lepQWZyYVvFnV3AAoZ5nqOr4yNIIV1yqTY1UbYEKqGAiwSku6eW9ivJQ5v
kGSRvtZUz/66HglwZVXk78dS+zeD7cLjBu+Tc9BVIo+eqxk7yJzBjFWV7F/qHEbO+XR2RivaWgZZ
2wClgLGHOPCS/lPwciYRHDrGWRfLx/IQ521N/GBw27uXVIfBzZyriIiY4TB6W7ab9bGIdgEWiw0S
I95wF6kQBsS2nqW39RxsRGXc8rZraNngCJJ7SdaDp9lqTESQ9jZb3j+Wabv7UjFVVQFFdicpXqKg
L37HSX3S/8cf9EUpBikKKNsFJlFMT46h3G3Q+Adr7H5HFeIBpN/OD+3UfDJAuGJQ5uRluQoMsL1b
mqhIzmJQa6wNQUQfWxaOkE0l2+jPGDT3mCJrnkC3+nOxbZdoweTHBceayQDKjg/scmnWLCG/jwGE
j0J89PV4yzprqa0eWKDx2HMon83S29uLGMI5j8H0e+gqKHAuIcnagn3msTtPtX18SgYKSuSdu/Dw
J6v8rDLj5Ob5Wx9aexrSE8fZ1TO8s8aEz5zeSB5o+XbkWQR2w/KYZBxkXHXcNux6Hr0sZ6kAs2j6
Ymhn1CXMuZwHnu1jaZo/6VC+8QSxJ0+ZwC8d/FifQRZ4tzyW567CrbIeyuizngzcr/jmhnqYDzpn
ujKGqNHZ2FyKcDpl2dCsTF6fwTWuIVODFtbGyqq4Zqr80nGkrIQZ8M3RDaW4JYUAcsfZbFbhifEV
kTwD4d3tO+cW2a0Df6+l79OyqL9m3/ogZfrpOuUpskf6aFwN6IMtOwIv7KY5l25k/HhDfITVihyK
FZZqTZ08FrfdLTXvumyqX2cwkauqRXMHR0XGxonNcIHRmLuE1Gkv2YK6nO2UXDvmlxhdlyi+V+LX
9IZiPVoBakdz66qGuo5FRymTaJz51fCVqf6lm0Y8Pun0OQkd6E3Jspdhb/eghoC8VbPcYC5We7Nf
ZrUzgvrKnAEsUKrCXgudynl0JSavyS3zDZf2Ro+UjEmHIaMiXF46gM5oqyzJWynzgSLBgnghr7bv
U62RcbBYgbbDNh9zyqtfzFz8epspOGl/xnCeokpQSTEDh1+LK5chFVFebmDtQBHp52XJaMBQcq48
+dOVbr010oZfRhhlLgv2LPWiYj/6yHtT/Gt9EV5yZVeKeg2MlUjL5tVKIHBx0e2JdjJFxOCDNbOB
AzFzFGSZ479YqsAZNLrVW4fo268gEnWHyjDVo6NpmoXw+JkJtLROCMuvGQ+DueA0B4wtbMIqDqTN
l7xZsA7RUoMmAZ8BHHOMOt5EBXynlCL56UtxjAwP9loSJSfLnZ1Hz3boq6fSK9Qpbqz5XxbnXHC1
k367BX8J3F+bPTkDf2gutMtgNi93kdkF79obJdkEWT6MgT/PezgI33zehypurVsQ5S1zWiwrwJ9A
zjK8nzYxk0VhmflFMaFFUe3pY5Y0XSWMqw2kZ/o/lMpFiQ3LvfK57O1UBY+TDfW7Y78oMI9C7QXl
DM5ObXmbRvvbzlm4EDFa4tR9dlXI/5ay2X+uZ1b7th6peBnOSMuGWvyrul6Ym7gD52+8y/2h4740
Vn5rpMlmTLx5E/iB4bNNgph2AWvpnbgq0fmGQE+bA+Ai+Ttt8YbgKsbHEI+Mb4TRHvJgHC5gGoyH
RpbTYzaijfSN8FeS3mDDV74jkaTWZUe4NeaOymrnGGoi7i0kaBOpyeyQ77KZCSi1MWt1+khrcDbH
QCaSEEuBPUrg8D8qlddE0WunfFIdGQQmtiatFNM7SFDjygYRDNSOieKye8MPUd/0ILF34G3ByV6d
rIBuLYuH+iitAQRMXT1qP/D2jt2VH7mPtkqsJ737Eu53QI1wEaHF3Wl3hOlcBuFZ4T+NYzicMmtM
7sPA9C5EhrglGRMrNfgEd8bi27bZg8ZySo896761HwYqmzZyq5PrY2Zv8sxHiSziYmMuRC5z4LyM
e/0t82z4AJBJh1oVhCwFMz6hqBlHU74XMVxFi3vg6NTtDHWDvYcr2I4Vfcwki8eywjtgy6ymPuQv
AwET2z6s3xwziO4+0ht4URP9ZbKlI7aF41vNNhJJ8NdDPAlWeYATOYcQRYKxIzRSpdlD5s7zE54r
7AhdIbLXOTd+VZDEHf5803+LnMH4thIdfRoz/yLbNkAF+Bwx3VC9dEZzbOcZyhWYL6AHzJt1eTcd
whI+a35X4MfLQ5uIL7oOuWW3HSYC8oW6sB4DFRts3q7vUJGSE7/6VYLVbFzGvEEQ0YdjIVL8/jVp
vWn8yciAw68mGvo4ar7yNGZPtpzNdWh43qvjWoc8Kzll+B6zboyeLdTzbdmgt5va+WfG5UcQpFfA
qt6xEmhPjDm9L1HN/qLvNNi+hrQBgxCM24yBCQPVDIEs6PnGMr0tgJcwo1PPud1RKjXiIwaRtQrx
06QxhXsUzn8Cn63TLY09vYM/guahbtDFn8B1n2VckQloGJBWzkdD6HbTVnAL5fxpZsx2odnkjwVP
2cWhQ2XhkEdUPfePfdz+BYRTHI0Wuo2TmBcr6DGtD89OqZjaTpyRJFaNlVkbWyBtOOv6iQA9J4XR
c+CnegmWhdE9ZELcgWTbSr4Lfo7FQMNqvkJG3AdktYTDBMCqouAoKn2SOgJ1tzhSG/cxTYkDtJqn
W1n2tRwwBxpoaCeiUgcQ8yesKhvclc+JqomDeHfB99ZJFCxsdy+1oCc1W/9MwrdY5QPTQbPjJVaM
MbwVila0H2ooXaRG/mdRfPcZOU/2o9whXj3XfpsAbWx7dYsNHtbIJ6ABIu4b50rxMdMaqaPTAzXZ
M3P1hnXRhiEmaad/ncwE5z7qTBqRmFg7XT0yfg7ddwO+2MyJUaGwVXZDUtcFFzv6ofGLN3QlR3Ar
QX8YtP8aNPOZZBcvTws3tj1yGfV8t9kbShjQ2sj6EMrCsZHrZJOkpA61Lh9MWw5PnSq610KgblIq
PihWyw1Wcx1KlyW/CAjYIHMc/sVHg5PPx0dMCHHqPhpUoh38BWI4qnlTCKNPCUueN1FjPxAb7bHu
dkCpMtQXt0+Dv7mdT1wGdIGOsjFhlT+Wa+x4699JINtrO3fvEONBKoFr3XQ8owBE0JhqArVt7r71
pvmKwfMxhZKwifyR6gCcJ5ueSMM6vgJPFFChxDs6uL0x8TqzquUYNKkH71KdobXvPKwQC+GlDf8V
zI5GxJfbnKBbC/Lxf8yZvL9TyPlDFuaX8oPpUOAx+2fgqERHy25jaxDHnIwO25N7sczii+Tv33Hp
gKGH9HTn1jZvwcT1FaIsBxXBF0wPpIF2ppmfmA2rjatygnklUINVOYUb5FUHq1Z34vwotxOw6F5D
xqyx5oshf08BdZVWCLIqYWZUhsYrS6zFFyfOdEMpWMuxAhCtA5upAIjCI4mXaKun7KXPQvOM56g/
jJF3KHTJbmvoBeSpaBxtzFuuWz9V4WTua9pKN0hvQ8fUwrBDfRfkFEd/unWpT1YXkCBawrwvgvkc
QjrdRmQh+zUbJIbjogbuyThPTCike4jC/kknJZ5GoyZBMizSFuIzExOGeVWHxWiKnPduANhR6Wp+
S7i8tzG5eljMQmwDR8LBrZX9lsc2s+bIGDiRWUhfp8QXorygl6/nlEnbPENWrbx5n9Ru8YeyDu4A
eLQjtb+1CRqhbk26kNI8tr+s61gRnimsYSI41ETDex6H+t0fsIo7todz3uhBATQTyZ4wfHB8Sn9s
/3LT9OUVsFC4ATon982CWpzifj916gPQCttLcyYVKm+O+ITf2U55Y9by3UG7YfIR4Q3dSvD9G39I
3x05Fm+TQg0fpPEzFHi/cAKfNEw6xrjYeqYkvIWpgYyK169kBA0BrkIxxys7Bf1ZCP1qBuxRdjug
YrXYB9A+28SrLu2EHRzLcIKGFebwrBxcv/EmWxxILuFeMZooeb7FENT+52cYF8ruKrwu/Jb0X9vY
/z8dpgv9pCD54RKH0SUzmxRGgYxbpnpf1iSHrJGcWlqgWG7hKk5r6fTBh6dAi9pK+u4uCOtfsplg
FNLETeJT65QMnWP/1MztuLdyWe3gVBgMdiq5MPuU2z3S/HCwixE5CdvSZ1x4yHnB/EBac6IadM0X
m4phoDxHmEqSOeBrMr11zpaKI9f4prQJnWaD/96lBPUnr7YvDOpzRS2BsxCQzYNV829y/NM6myKG
pGXYunvKbM0IoRdbm+YjZinFem5qccgjxuGiag7wp5JzDriAON6xL81T6gs2VNiTdZABfBOCfCOC
EirvQCY0zIJgK/3qmObiBSgd9v85vPMY3r2RunXSEKvmaONZJSwpeSvq/q3SPQs6JE1lP2MRbGwM
fDBMToWHtpd6WEikjQbYZ44mBcW0HpfdOwibgsmLPrTkxHZuaj12LhVRmvr5zeRZ/tItQ3gxOPqn
n7GjwrzciXj8dGysjzA8Luja2SmqUyBl5uxuDMvyLxCunwFOjBvco2xcwTnUEOCw8/SSLtcBlJCz
p1CNUBJuYGBiJs61/YnvSR4ZfR1TW0fQx6fHpEgCpqAmRXUF78yanV271Du+hdZdy+EP5d3Ws/Sn
E7J0wwInB5/yyAl15/NSUzA40kFEMT0RXUi1OHu1GzIUzo9xMgQffUBtk+F5TzUM55Yi7QC+4h7r
qH2L+obkb4anYsOYJ19BwiCIDuvw6vq0AVHn7QeWYZhl/8sh98sqGAKBy9AAIlaTg3gq84s/e8MW
3F640zK+urLlscziP7CsdmEw94QVWLNjGbt2bH85+gSyRvE9aoC9CGybvE/BFzKX3cAmBzxBHAJv
eTzwpbJmIGwxS6GEyZMTj3A/GD+uoi67BEPw7s2DuM+SDR9cT/PcWtsxwVympunqTVgvMq/5UTFm
j8p8SVJUrl5l5rosQbmo2mSAqmlfVn02v3tscPiIjPA9IhG3qgHZHM1Ss2SYOO4lL0YUKQbhGvsP
Mp2M/4qGNIiJ/XBmoQFrErDcCMTp2uObrnR3qjNC0f4E0yHCmD+rABuYKrxNZYdH6dZkBSeAM/MI
uYsmr+BODEAcybPMx2vV+d3VE6zhLlgASa6qPKMKEq6yiJi03ksYsjmGifshkQTiIfKV5pW4xc2c
OJSq9JjPefyIc6JElLAepCPVAScwug/GefM101P/XAZ4fYwQX4AFxXVeQEIA3taBTsuPzsV9kFTM
5VJMjUtikywrhNzEFA9TGh8BYIKbJfCcaraGsBPHgfRIrgTDl43hjuIDWFVYtC88XUwYoq7YLjg0
XhiEIoga3WZcqGFdGh3xOPxmQXKcmMzBAOm8nZ8Vd2t06+fRYBbaJjaoKfFd4RbSkXwjlfSQJtL6
cCPvaQqHC9Q/2I2tuFoeK26qxnqYfAyw46CqG/OqfJ0PbvKU+vbViFp0Vf0QhMXfMU7f3dxFch8c
zJXjexNTobUVw5+ii6w30pon9m/WC1XlNSwabxc4xoOPB2MMZP9ADUqmnM3P0nliJeWdy/HdBi7e
2Kg2bpw8mvV4FgZZfZn2Jztk0SGlVjQ3f+U0P5OXYAA2AJOtQudqz27yiMODClsFxWOWdn/TcsGI
u9K7epjUj14czJtiItJYkwqGttHtrUB1cFp5Jmorei3yel+68Z3YEp2h84CP4LNvc72HzchgFBj1
qgIGEpg9VA3J6zbUeExNYGfaPVBQ5XjtLPbGQy9UuX4J6PlXIhKwz4EF4rY3t1XMHkZiARQYpsvz
HXuUKz2HwzAECOWgSRezTJH/q73QOYw5w+vYu89+nZ5ZhHZK69j4y9qVPwysBbErHd0bUrervtf9
IW66RuzJ9oeapUaYlcqqBzeGZ50mdp+7/ndtx3/Bx+8aDu5d4bsPpPmaTQO2n0RsoHnLvGeFxaUx
uzcZj8c4rvOXOWBthU8E8sTl9g/jJtOCqbIJkIvkNUy9syP66TT05VNl2EdDFjxkRvUoB4fyhE4s
jE3uJwyVr6Pv5YfURx6J20bDDlRsQrXDA70tRgwPE2Ia5N+OF79QMhwYf6VngP/plT5rvss07Jdw
9fwaliVtkWvx0y5+lfpTD0yb+wqfr2V17Y6DgbU2kx31etfko/cx1wFQKK0ZORD/yR4cz1L+VvmS
I2ia3fgjKd1tOsbz9+TTTRUdej22nwZVokTUzIlcUxiuJlTobR2O7YkIOV6ZPJgz2NcGTCOocp3N
U2x2yC45IdWJkLlTk6wL7IytewyZMgXOlkWazcEu2NrhkTfTsX12m8K5lgRJdwyqH5Vvm/ThqPd+
ZqCpyUYxDs8+h5AJWZLW1LBQFDEt9/3Jwam/85dg0tgkKd6czkD+ngxgP8q85ZXJIpveYUta35wx
evUb+PuvtpG/YxHk+prjAJJKD1MX5Sfu3Gd4gMmj7Ex2sKKkGrcejvE3WCnWc7AuvY3qp7qrL345
fhBRu+R226ytaRn0VUc3zlKsJBgED55yLWNTZRl0ARhrvPT0kwJ31g1W6VlW+ssg9rSPJXdGwYff
gM/cMJzGF5IChBR8NhYu4YewSR9EbfcRLCNndiSUEGonwIgtifTKqr6TzHPf/CQZH4zGOpSwry4z
g7GTtVjFoF/v4Nzna4BhwzF29euQKF7DEA2dfwJfSJPpa7eg8Ft/fBmM0V6F0noPJmsfkSw5uBFR
NgtEzHmwyngnMvQ+nDn5lqDs81hYHwVziZ1S+HqIJLDHzMhbVrKOrr6UUSNOeaAPTEMPjP/+lCpl
dxV7UmQV/djgm8ssC3cJzyg7ouyj48v2axTAHR1QciWSAskEoqzKVo+VQVlK3oHvStAfcx801bfy
6KSaimRSYPVH22OvbNpX/iGtsDqHBRUj/FdiAiJmm0OE9TLzMBfrEVWgJsQD81NjuXR1dNQAObaO
EyxzBScuN4pNHQTB8t8oRdJv1Cy31AjnhJj6s+caabdzJpGGB4k+MWHaqzZKOcG6mqdHt44vCTAt
fDXGsdbewWavFfCs9TwK/ehnJrBOp8e4WwqW98is2Cz2hm3Hqo1NUiLGAphIzU89z/3BksazmoNh
Z0U1pmDXjnjBECqP3f/a59jnt75AtFhZnp1cWqnfBpoCb90zSnoNKrGFNRD+bQoX3F7+L8RxvEaV
PNTuXP/4Situ6Hw8J3bu/Bva4cdoQHCToptY69UE4dpuJ9I3IuzOMcapO/Lndxf6PWY0qzjUOifn
l7S1y5qNNlsMBY2KPrvIqU6xGfgfVQLdNhy4eHqIHzv0iwK1vHO/AoUtAMwRC19qN3r3/b59lpbV
P3aNlzG1GsbxVhVM3VkHV5w1u8bOzBXCW4O5dWt6XrU3aAy3dTKe85TdQIeKTppQpkqf2s6qDnbg
E4H07SoMYShUxbvw5Vc22N3Gaqbku6Uo/61jp9oCtWKalALmQK4y7nEn7J+pNs+523ORM/eXD6xN
dw+KS+XFj1LzlsLUAfpNcXMh4Fv9jv1YPJQdE2hK3uSfVY+YZWO79BC5dXrEXsDSDjZPRHF91U1s
3gKFk9YgtbnDoojvClwr1J0mNtAuGzIay74UZrnTNlbcDqLTqPQDHJxKz3+L2vwxWBp7dGIS2UMT
kfyU85ebWdtgYOHCOOXtbtAF80QnxPS8YurKjAhLYTJ3mwRYOKHTGXL5vGxTwMa6NXC7jSs/KMQV
HD6BADl66A6cfP0hEvNwb8iz782moMOOSeBRzwzWHkyu1/DlkXo+Y4FEH8C8+FoKciu0nMDRKhcX
l3ov6fTwrncjZ1g2bGwvAXaE+zvbxprIcowdgJG7fkCSJeJjsr8l7Ls//AEHv6Z/qiMk3MmDZswG
Oh/Jkh1IayusBwPr9mJyqzgi9m5eIM6JzM+GfTy4eYqphN/o1sib7F0Ai6otw/+qpOfQVmb2xtAG
rl6oN47bYlToAHsZg5k+doBaNgp3NDlrnqeVX8/3ZDERsdqYlTL6X+BAs63j9EFYP7GjxWNqupfS
gC7QBmTmsLWQLD9FwfDaB4yeTVG+i6IwsPJ3b23ZRxtMKBsbPBOpyja13qoU5HOgLYL8VXydUtTL
Asaza8JCZGwPg5xdTK3AI2mb+ROynnFokvJ51FhmUVv+WAREVe+8J2SkwtQJbtBCxAXX4HDPCGBw
m3JhLfWw4agzXv2WNVo4fwyf7MJEZBcUO7UeEtVtVoZjrlplRVDSIb6uY669PaXFjFsLyhJMOBfM
Gye8tWjcSUtvV844elO2hh3qGp4Sbx3B9F1BfmzEb3WA72gTFgQcMYCF2PnY7CGBDugmLqaMtjR5
qeiAgHCEyT5C8hnExL2bDnsyoNl1LF3z3FpDuOGp3NkmgWwfFkmblEdoDZtQhkcU3YZ0DpagmFUa
oWxbIngJbjVPISEXTGu0RMOvgvqHLpD7r+gehi6/sCABALYrjqNfjxsflx32n3gVNLwmKrQgCGOp
acgpNo37VbmRzUK3JjvMbe3s4U9UR7YYjmuqNvYO1A6bSnzmFKtsGh4jypa5cc11n3PGZ/DFDnPf
3Rws6fC6nQRSVfI3aMfvwkNtJVL8zJmntpbrfZgZMHkPMOyahdCnloJalnP+yJ6yhnBU2Ty5deo9
ZIUM903mJ88ERWfCO/5jlgh5wh3JNVaLv6EKn0CqHt1heNEGBZRIOxowNacXYdKidJwHALbbtza1
mdOKBPkOC9lQ1x8DG0xYoUWAYEz3BOKirXK6bgMxYW9hOZxxQxtWN26x7XDbZKizDYmSrhIH0xIB
6HfYzmD0EZF5lhsvvpWjxoJZ2i9hx6B0GNKFvyT3glDMmNbDLoAf820FZfhpo/8z3Nav3eACS1ma
LgbqxlWqsnwcTIHvuMV+L7M9KxKrfYzE4U0B4miDg076x8mmELSy4bt0s5T3Pc2eWTjVMWdn1JjP
HeeiHXxM/dwAajI4CtcKfe47cCO8A25or4qwehhHr3jykBmXoP1MTZ64zOTnlkO2aVieo7BjpA0W
BQauxc5K0t+hTp7I+bp8fq7hJuArmRNknLqonieyEMcssXvqclyMhNha9peV14lQeBnHMcc5zUfL
0QB+lxmFCF3vksg0BpWAo7Ziscbd9BXBeRKBT0jBwYkKDSwQWboj9rIVQw0Penz/wy3nHYLKfU6I
KjIwT4ePflQb1UPxtzKrO7RgxtezShwPBtDQ3OTcRsnnFA310zS3xqUu4ETngzqELviKHIzMfbJJ
ykWdqMnQAE5ukwgzFV3FsTXRsFd56Opw27KJBccddl935xuGcp6QJcM/rhdOpJpD68z7JafXjAt6
F8opQY33gx+UB31xekr+kmAwHIImeyQPa+x0xvOu6IRX7dBw42AGnjw/hQ8QtjAhB2YRmqYcEqDS
oj2R2s4xg3u2WlZkkhTBkMMIM8zwxOTheGxSa2DUK81pXqsGQ2bvOUwEp27eA/x/F542GAcV6TZN
s9sMaxGICK7YYazXjjd4N7+U5sb3QyZQML82bIP/BW/8awnrpUgHaFnR1PnUFAJYp4+3g1F/snEW
e6cjsEKj0IvFkhb2eF7BSsWs3SvngWxWnX7qPMlxdEIJFmgcmYh/CUCtUx7wrxJ74940FAJJPDH+
tjH6wdKAHjKH67hhs5LjOWdHUq3jE2OPK07mlV+ysaYiuP3Gjkf1EiT+v7JSdH8qoeiEbs87NRXP
ThKxVRKkO6Q/9xsvwxelnGJS2MLpg+PADjI46G2Jtytga+mv/R9pZ9YbN5K16b/S6OshJriTg5m5
yIWZqX1JSZZuCFu2ue87f/08rA/ztUQlknBVA3VRZbeOIhjLiXPeBUI53rapXj+FkMuPkOtQ2gWZ
TvLt9/B35fApjXi3xDmEhanVh4g3mF6p/A17oURPcTCgVcl5/+h6wAXWuuyCJiEtfxCME5ZRDWnL
M6x6Hao4zHZ99ICIF6pNE8onKqyainQpo++kArxCo+7A39oiTWq8a1XarmXE+qmq0VcY+T7G8Iaw
qXkIwpYuuTCRREoMWlluhWAhSGKkf3yvvdY0Kf4J+5arvjG8ixLGN80py957eW/RCe6hmWhQr6/l
INdeEII0KBYCbnlS3Gw4ok8p3YNZDJHt7brmAtItLpUplTH0leWrQdQ8YiAHlpu4KHn2idbqidsD
GSqOQnjGU1Jiz7maJBGqDfC+9hgUOpKcFAQd8ssSgTQ9MWBV26SIm25oKwqzBbVwiZUldKV0krys
QOeYdPQTO7TtVdjZ6J1X/EeyGxsODySmK4QHUKDJSv8CGJa6h3qbURyUwMWkPh3VGhSm6kSFpr51
uOpg0qTZB70WVy4iOkpo3rngGxFazycYYBek9+EI6Rfeag4lLXlK2uQ6luNjbVP/07CtuUOt59ja
mu34ka8Bpppac2HT5HeDBUTKAKyxyi2EgyJESzvVdq9yKx0AelkonlYItVYsJyW0d8BizAn+hpwP
B+6LESm4BU6V/Zic7ErSu4GetoGctz+6w5NABWxLmylDWqKnTxcD/FurhuIjyGptgh7RyhjAGswU
JQ7vG9NEFKRsFO0Vdmy0UnK6mBEr4NIu3IKHkUkTuYLCTFfTDq6FEUbPQE/iC3fMoWvn4CanSo31
hGiYfIlmA4IZfdKk/Fq9fjT88r2hdb3hDplo6KF59DLtqJnsMxxnYQMgr7azFG1HxVVa5VpA5hHg
g/Rkd/WLZCCtQ2VZ0eHbjtalG/lwlhDwnPrON1oApRo7rxe+aNs6ctA1pIlYczVp9tIbUn9fVirJ
IoaFwY8uq7vr3NLpB+Ei1TwYZh5/V3pV2kYTeznuC0BRvh/lW1AkwLWjCukZ9Pfy+BcKlc1F7RZ/
PYoRzujHAuBFLnD2RqmNi40mf4+sINLMsTKV0fCdDJsbM0X4UgMEse8TkGZZHCEnVAEFlNwbxaSG
GQUa8EeDlmvrXlW0Svdxpof6qhw8F8X3KE2vjQphG+pY9m+6NgAL4YbsFVTxN2AHoVcoaXXQJXsE
uxhDPy7pbbd58yMxSbE86TK0eV1x2aWgKcdjjWCZvYnKSY8TQctw01mIrRsZ1qkdvpNtIUNeluX4
WfahAHhlqF0BzgE3rE/9WtFmQOt787WjXgk+iBoKqlbIsLdYclzHNLvD3Mj3nSn7U3MQ4AxSKxXd
ZSyZcCgwJ/xDqF1WKnUBzKTGR6Q4pB0G6zqgTC0sLwxdUn72MRqKa+TUbHgHzSDtVewZdhCjxaOh
Ft2jmcPftXQPrhOVjkde8O6b24zBK8gxsk+1b4+QLEmU1LZGNJnXsD/xZ0atqXZmw87eMKG81KAS
8ALMoMfHR3nQYLIGKMMj8HfrZUl8m5sCp9YwVleFkrCfgp2NrNHBhfFBY5cuvDxq1C4Hjxu57249
qOJk9TJNyFZDp1pJQPf7EQ2OlAoI1lUu9eSw3beT1ycbjAfzmEL6RkqiR6+5uZ+gQmhUxBdFVQ4o
sKaXtOunQiFvophnDwYNMMqQCB+2Rmh6zphENYjrpuHxooRvpW/+bqVwa1TRk+TSbEdm/MLn7oD3
/EyWSHuAhuuh5lbZgfH7qWjIXpQKvDsVEAtCsZdqK9ZCC4HBR6Mh1mWeXHpIfYiOQqDvd7shT98y
WnxbM2mOrjaJHlAB2MalS709jfC+rOWNZGKXNwDK7H3sh/x6uI4aY9yqNQCasRhpc06lJylqS/wE
jOtcQyo4ox5wBSfxp9JZCb9GfYisQeK75MqtO2ETbC+DHihcdCA4+UpAknTBBH8LS4omzbfo9rGg
QIqs/SA/dk2vXYRJDhhtaI6ix6q0UuGwNGUSkPSWjwEPylXSmagA+U9o7SDykOELUso9qmDpZSn7
quMngFRSxKtG9dLFMAuVM6+7DVsYTlqCXkaN0YUbBN4Nbk8DdWBIwprNP3UCOVvHwmNXavY4OB1l
vF/M1RvoXaqs5bgZMlISxQ/AtNJ+fzIH1jYYRo7bZi81ym3R9QOvjPRA6V1BEWVUVtyM8gHTsvcg
9/oruXc5h61Jz2H8qdgivpXN0LpIqjChS+EN/W2jtRs0r6OVsNytZUL8p97EQ6M2Hhs1hYCbYcfi
p2P1ZJvardxJtP3iRkM0rB3okK09zb3omgFx3jDtaA9Vj20pfKetWdw9dJawziahdMurv8elArFR
0mx4FimiN1pl36PNmCH9LOSLYWTL50gmrWqZmnkaKeNOkqWL3LOo1SqFiZ1sguuJ0vrPitUFu0hH
mziqsOVFOwIaIfCIVdvi6GUDkg0A8OlAwKXuugWqs1YrWixm2qt3o440UV3mDSUeaupWX8aXejKi
hYSagh2NJgpV6ltGeQ9JSfsQufF1UJdXblZndzkyJB6Al53GYyCneu2AoAE94Y64PCf4XBgeuv4x
HZ5Ho+qouOboJHWtq94ID7UBSSQ2tt6h9awjEnQMpDp1yiLQ7rTf7l0eoReJKWMe2dIqrFvVsfmN
qBXAydsz4G1FaXGN7g7WEOSiCqDxWzMc8h0iWNK6j8x74MslVRv9RgTx4Ig2ACGBjdbvOsjeoxJ5
UQTtug2OWDcVq8XDAkKDddWX4EdqFHXWYdm82lV0w8V6CW6WK2vIN4qg0FAmqNNECZTKrImHdZhQ
50CkunvV5Fh9GhUjcMbSVA8DT/N3GZnuVa+Gxk+qdofMpwSlKMgwiGkucmk1yKi/mE0NaQuJ9i1l
yepCUzIBAIk6V+NSd+WNcI8VXwSfIg5Au0n9o6/b8dZv45CyaR1QFFWPgmRmldsQfXgirqQayG0k
2f6zyJS9lLYyTqr8Lhfoo3VwE0pyWkh2LZaJ5Er3SeZ/M2P/1hzrG4U+y0bJ7LtWyZthFVNRuhyl
6IdWJIeamxKkHGDkJ5HW1ynnDwmpaz/6lIm2SombrM5730H9BkMYt3iwNSW4UzUTfdkMqdoAC6m8
42WtpRQpetn6iXDdE+jeBM+rkTRdJflMSzC9kHTpdd4PsvotRC5rlDX2QxP6+GwNcHsN4xVdKGTX
RzRXJo1ZOAeYbubGd80bJo19VCh6v+PENzI5oT4dofkJcm/vli6mIO6VoqpUbpX+KW76d9so3tqC
JqKHZCywE/RGAo47V7MfW7N4QvKV9qSBWUQMFEvP2zVO4ngRp1AfjXRiaQlUBSz1vXLN4tmCk6gC
+7vpCjpoCAMiuemWdJxJQURvOQntqiseWmsA98WEcb4n7/Qn7bhdEohD1raPhl2ZByxxAUJ6HpJ9
7V8Cvbl5xXn2WxZwHXW/3aGpnVEfD3iAuVnwyxIcIJEkIFi4m9YP1Uto3JOeK96cnB/0B+LnMh6H
W0lL7t08S+4xNnxFVxO9NVV5wLroJi3FOyCkHGaUJG/USj9GANZvI6nydR5tKE5in9lNVVCM1CWw
4laoX3WJLzZYY4QHvRPFyjPNW8SLGbrfQx2E6ogFQJRcVTUYi0nQPQJk3m9QuLyll+1uM73V0U21
yvtBA1NbAfa/CoUh3Yq4QD+6r3aawamcIsej9MrUZcIZN922qD9wpMic70Yabto2rY5VP4B6y7QH
Wiu8JcEiK091zN3tdzW2Bbl6VUw0n4RnaUhXleUfGvo7L+9qq5fxtaXImFvpNU156S6ApueQcXDZ
Vj8828TZUFBqmI6vq4YYgBziZ/7yzoCA4aS8+q8CyD63ShCwPiVyl4es1cIHBUDxBsthurD5q4Wf
WidMNh/EhI2odM/i+lAOXhU1ewWGKAWS+id1xHZN3iCYqvgKEMdLnxnPuUBSlM47uQfNzWcUjNAr
rPtqXYAaxSjKH96Fn6cH38ITCLD0uuY3u/ST5LfSU+NbR6ZafKsr4/tgFu0hL006oZhqbtPewO0g
KaD+1/oh7PRXGSlhSh/pO/qj6b4mgbseoO/73CbbYKJZlBjSSOFoYn0WPsqx7E22YMh34WFHC3Ew
q5UsZc9Z4D1CduVdiWLbC33VV402wjopMvkQGV14TT1Qh1bP9451FWV48Bc82lEnBL19sKyJBB9p
CfTSpFbeYPTCAmsVQF99jZ5bHI4/XbL4UOP/FZDwei6U0R4HpB2OrsWji5mazIOtxRUFOqYBr6Fp
fqOo96uXURjro1HkmwG9Q7IkbOk2fRo/lKr0y/DH7K6LKC8ZIJ6QNIYtZ8RIyBWHsmsQCIZ/g6bt
3reC3MF3TX+MuqpwUOALsdbkoc+aucMwHjk2UOj6Q+3GweMQmBjccCU+2fRvEzTsJbzRJshka8GC
RIT6Usftu0LiYF2nmXahC3vbDikomr5vUYKwqmuYC4hTu4m0b0SeX0IYJf1Nk5JuxdAbjySTb9CR
aP7IQcO1KCBYV5RTp+K5pJF+WMDMa6nrZL54ChZaHuOdVlX+rwKB9MOgCYibgNPhjzxJCo5kUVle
goj8lRXwYEMt0ajD9yMv2Fx/7DjLHNJKDS21MNxmvXelpepFKjVHu69v0jDPtkNLlcOsdYdwjAo/
LnpDMAx8/ZlipnpvU0my1yIxaIzGg95fGO5Yb7VQC3e+0af7SIKSL/fqzwEGugMCEmuh0s+3FCEz
8vDsFnzVbSrV4lZYtNoDbMuM1Fcuo6ZSX5GrD6ezIz0kPhpxMbjosdFtLHKqHitwPb+DFNz91D1A
aL4p80rWMnPXl71PL6mvqxsN8xjUwViczmA17yMQcnNagPChqcCFsDl4GD7KqPBRKzGu2cloL1nD
VvMs3uFei1VoHA8N0Hsta/b//tf//L//+73/X96v7C6LBy9L/5U2yV0WpHX1f/5t/vtf+X/918NP
/k0zLDIEw+AuNCgRmobNn79/fwhSj78s/4+6dn1Q1xSMgYHuIwWo8KZ9gVt4xevufCRZORHK0i3D
NvFI14Q2CzVggUjbC+05KmlbeRNvMEFYK7fcVI7nyIeFaPKJaLYG/9AwkdZQ5tGSyg7CsLBypwS0
TrdSCb9htOCiuaL/rox2Y98XZJILYzS+BlVl2bZUWROmEPI02x9mM/bR0W8TJXeS0iGTJCGKH+Kn
8yM78cVUWSf11GVT1lVlNo11H9EzjH13204+luOatllYRlv/LemuzkdSxYnhUP8QsqbouqWIWShT
K+XMlRsbH6ky3dGSrzeBTlVR9Ux9JSKFGzYaq192Z6QZ0tqgQ0YZWowfJ7KD3QZWVdRSVi3AiF0c
GzvKq09UTZULE/7HvkVFo0OFFd0C/0mg1wLtqnmwjRLkDLS+bI065n2s82AxuJBI5HRkOZRWqhbm
89Q3U0CA6ALqpKGbs28GegKMjzTmDg4g0jcp2bf3+s/zE6mfmkdbF4YhTMUwrenPPywLFXcMmOMC
nJ2GJYDTP6FbcT6CrJ0IoQmdJaeouqYb03b4EEJDqB4ktudubfmnla0N+xGf972eQCe4oIL7Ookn
TX1HSNCr9gYt+VXD1Xn+lzgxk6wSUzUt0xYay//z70ASz8ObB6zTo84lrWvTKfCEbRaifJ1MVXBq
aQLouQy6dz6ZVhu6utU0DhIIse/UN67Ynh/HqQgmP94GbMfBMd9hLPk2bjoiuC01mYlJnP7GNXrh
rJC/nlAQ1UzYcqawbAXU+efpcuteQ3lRbZwKTavngIT8XpN2OvpjNzkKdt8y83h+XNaXNfIpoD1t
9w9rJDPKIQAK3jqxegWwi7zQTd4US7+n8PWa+r/bXtyej/j1rPoccbYi9CqOrVKIxrEl+EfoiaH5
2N+J8mC9/LNA093zYWhjV8hDGneN074PNxFlUa4Z8aKx6M/HOTWFlq4pwoKYYajzxWfjGuYJMCCO
Nd4DuR6ew3ET6T86d0VJ+Xwo+evpq8r4oqiGYWsQtozZQkd/yvP1pEb+OLAcPZHfpz4VYgeBXl5E
VIlxBqcTtHaLy/OBp3X3OSWY4nKOwL8FlTXfxhmPRiDejDHPr3mDjdVvTfwKvqFANfzoxtfzwU7s
NVmGWqkYoEdlVZsNEoPKsIkp2jpGMTler1tD4EFpLMzliXXIscj5Po1Ms1T18/JIUVYJuxqj2by6
oFqUPIFgXdnPifTt/GiW4kyn9IdliO9RPTQycXzK8XF1b0US7aeQasmdKvSFQX09blUFAw6Mo2wQ
GOb8mApxtC1YImjagyVCu9e+Bq4fLgSRT0WxDGFNF4tGtjEN+cOQUH7r9QY0tQPUcYtg0SY/5E6/
z7f6PfSTFb4Fm+7F3Jyfx6/bTJMN09RZFbZN6jFbFYkt1Tmd8tiB0Nm9tcMPz/oeUjm8qvuL85G+
rj9NkQ3LMoXK3fUlxRk04D3K2MeOZz12bxgLLua9X7eTxs8lxebyFyRSswmMu6pv0ESMnRH8KdTG
Qn0xbg0LIuhP60UXC5v31HiQ2tFVS7CtbHu20rloxogmcezUyi+KA9Se0WNJre35WTs5JpuHg853
YtPOxoRXJEUwhSjKzrqodsahczDH2IW782GmH/P5JGLqPoSZlsmHtWe5Wco4CTNyEj0buN329Rqx
kcpaWOUn1hsXvTWdeZyzAC0+BzLBr/uGT6DwOKLxoVzld4l8ZbZPxtId/HU7aYrBmGxukOlImt2I
wDfsOs6J1MkX3VNiX6cPoInOT9vJGJpts+hsxjI/GPQBZwYN8qmjQmk5KpiVeStv6Xr6ugSoG5CJ
cT9xHbJPP09ZodEzkmwG0uKhJ7pjU9KkVVHkDaNrDW5jXDs18iMLH+pEVJDcHHmGhfMlCPvPUXMP
CdJmGlqPI0aRXBigFDSjnjiP1ELNB/KAtejshQk98XSFQ6fJ1vRGMJQvCbw8iNYoMvZw9r2MoFdD
4cMll1o0IKxN+WQDPejXlr1wCn79jkQ1bHXay7ya59/R7ZuItz9TrMWQJzYp4gBPgbawx74eGLps
aTLZDGmoxeR+ntFaavBW6wgiCXviKYCCBkuVpn9jLAjmWRbHrAoffXYuoQOR+Th6/3UKetgEW7v6
oV86/OTpp3w+MNhR0yAskgrjyysIPCUCGYLvROdzI2/klfeW7lEI2CmbaBPvpIXDdn4+cfnaAsKj
JttCt/m3z3PnqsgCI1HAaiz37ZEF4eX3ykvQ/Dq/n5fCTJ/wwzEoOl7QkdnEDs6DK6kpM0dSIJCZ
/hoofbSRMujC5yPOz8P5wKaV+SEiyge6j8MCAwM+0D037RYd2U57T+6WqhlfXkH/FWpKpy2do2Re
pwH3EQ9+4OHwumo3GHOsxktUsnZYlu2NhVvryyN5FkufnR42itbmWOACJAfeNcgCVAYF7utYcW5G
BGlafwj3CUp6oe4/pnH+MGpiUlCofo42EjlFX3w/P83zDT7/fWaXAa5aKEeEvbv1WkRca/UBJ+Qj
smAPsmK8ng91+ov+9zTryucv2meJ0taCNRRjP5Gg3F3AxafhdQ2/Crj92kv3/yzgbMOjqaJLFtx1
x0JMsG62PWJsXYW5CDxlGfZ88Kd1nPlkzjYjGN1RMkw+rg7u0gDusQIaBcg5vM/1pfx06cPNduSI
/ZqUwHfbthb6EVKPuGXtI5YXtdUG/0lp4f5Z+niz7Whja+XWIYhnS3PXeoPtWxrfjBNLaPAoM0Kv
wG3Up+Pzzz7hLCsKdTuxfRz5HCgAaJjqlO6Bcn+HU4ET9PlQp4+4/yzPaQY+HDjQe4pE7wgFGMsz
N/UdHdhVCzb3+XycaRF8vCDmi2R228VNkSGGQpwWUYlO+LcavhbnQywMxZgdMpOGpBnHbGppZNrU
UlpnuagOYZYc6E8pwOCxeFpIi06tRy48MiJEHHngzg4SOfLNAXEGC1EfdWMnnn0I6eg4fVc0V54Z
L61H5dQ0fow3O01S4aV+EhuZE1k37m+6GN2Trl+YoF29B+nF9p2huZfNY/cEL3tSd8hBu9wnNLSk
+qfynqEod/Bg/0hGurBkT00+l7GKi5+ma9b8NglbH9mAhk6w3uM61+A1lUbXNSBMABw4oZoLFfLT
4VRTY+XaKuXIz8vWy7FVHyolgxC6QsgH1HyyUxCNFc75NfUlAZ3WLRH+O9Bsf/RJB04cwBgS+5gD
6gHebj7q9XA6XbRQ1kBQ3lpNea3MfIfn4roaq9u+V4OFpX3qHPr4W8x2jzqZNXpehN/7SL+xSn5g
Q73GxUxb5eiPYA1FUfhvzbBJiqpRvPlSCcC5x8gk8H8OvClYevpB1vN3zGZvbK+6QdP92/mJPvVB
lSnltqm5mepfCeaHc0iLCsPNS9BHeuRI78lbKXbxiCLNwn6d7of5MaSYVG90GwVaY75fzRhugd+3
qZNiDgF1o0Hyo3QX9sKpQ+FjkNkmVdoMAL7dZ476LXoLJGONtdNQdAtRvuTc09L8GEb9vAdM2vUA
cOqMMjbN7gqBmYBbPt5Xxp2fWDiQFw6+Bjilv8j2jdztc9v/h7M5nVYfPlozVKY3xGPqGPm6/Wnb
NOQXFv6XKth8kLML3zbSPEDojoSYKkRSVldtgogK16GmCfyUDado842fomqdR+KpkticlgGLZkA7
CCk5sTMbYdK9Qnbs/II9vZJsQ6ORoCvoVnweu8WfoJgN2s2yhENC+WDpb6P8dzIBxfxPlNnxo+K/
gSAE69W9z2+74q0xd9Ux/RWArz4/nFNr1lBo1zIWalXz4UiwtDzhMRzOl+GXgPw9kfsWluzJIHRQ
VYyNaXvPe2WyGoyBgUeygw3Dvq25nfqrwLtEkGVhNKeuSeNDoNkOtJAl9EVIoFFU5ME4Inbj9vyE
nTqS/6rC8RClEDd/vmcdonle0UeO3N8IvPZgvhcQvI/NbfDjfKTpcP98ZlGN4GWtM2fM2jxSncpj
YE/VCBcB0kbfdMC8wTTs2BdHOce6vUdVQkj781G/jo8OBJkNhTmLipY5O13C2gPiZfDEDnBNw4lq
6JOLDiG1GJ1hA3KGt/TNTgVUWXqCco9JEjHbUC1SMkooePq2vbH2q+3wK0vXsjj25Y/k9fzYTsyo
Sr5GE5NQXwERlPRL8PeEMotvSXE3SN0hBacFZaUywfmx9HvsGc7HVE6MT6WcD6SY+aRsNxsfEu2u
K5C+dOIivEaX9zZWf8r5JqqMHVaADuANXsewVdwjsr4XtjY8FIjSt78z9di1qr5xrdBFKKDa8iYu
NlAFD35VvKTdNsLOaAU7OkS6GIAiwhF1g5lH0/m780OYfsPZQtSAJFB0odLztYRa2m5vAtePHBdJ
kuchvEQaqbtFyvB8mK+nxARSsdDP09nCX9pgZWBHSJOyeYffkwznujjiqPvnIegwqzSbTQog8+ZX
1CQxeqWInOEDJ55dYzs+6wtr7ETmSI2eEp8+PQ5om8+eBjmeQ0HbczmmHopH36t7T32p7vAPrKVv
+vfJXPC6CO/Pj+vEGiOmZdL8ZVT2HFIBbiXDiJaYUHziOxx/0R5e+ZeKjW77H3aYgcB8CjX9Kh/u
fh+i9sCaTh1a9cqzomEzuUXKvP8ba44zjztQwWOYDsHnMIZqlq1nJoTJ7j17XfdXpelY34LQOT9z
J44E7WOcWSpTh2DyiiGEC3GhOxxxu5rRlLul/s2ptf0xzCydQcgxqlxoBY78rfmVi117gxHA+ZF8
TUz0TyOZfoUPH0ZpMhxGAOc5+XAZWPqzoe1zlBfOB1kax3RUfAhiU9Aa/Z7PAha0PlrGtn5IFq69
E/ktSCtFU1QbAeGvLf+gsZugFUPqaDvU/rb9JVDGfbwCeLUV++LF/uMHD6sLwBq3Ar0GQ5l9mlxT
Bh9NwdQpntUKcQBwOivrh7aEcTkxczrPY9prFP8VMe+IJ1pcIqZIVVNBBvo+A+MZINm5cNl8gTCw
O6cZm/JS6uMc2Z+/zyAkdJsKejNGuYKhUh9RuF3pu/KNRLm5NbyFeCcG9Smc8jkcYt9KFnYmjS8g
8B0iDjvjpfKdP15zn4LMjgIdVY4auapw6soM6ZV1a7wE2UJXemkgs2Mgkbo2r7DCcNQaTFqe7sGj
LzXwTt0MdC54uk0XHAiT2UobgMxgQ0mzJCot+oRackl32guuovZeLpU1iFsROXF04yoLZ/bJZUG3
SYEXIQCKzRefncHAcjXwcN54KB+V7gKFVitH3PSnKNFPfjT/vCyENLlsAmKgBa99qY9hUuXGnkXu
GiCNiWtLDajQ30w2FTfnF8eJ8xs/DtIrwjGtymwFep6SCFlS+XDfXH1j4VfdOB4X70R8vGm1u/PR
Tp1Nn8LN1qLZNI2vT+Gqrexg8Of4jr02r8e14eAVtxYLozuxLD+Fmy1LAGtRY7Xsr77cIPCWu+sQ
/4Olrv+JxzbWCxRHgGUAQ/qCmOiUuAa+TxizQ0j3KYl/26zMuqs3IndE5a4lDE6Hm9HfG12yqwo4
uDADYF2tetvf/o0pntrcABsRIxJzFBaitoPutbK5xRCJ2ru+Ryx2o+TpjwqOXB2Hx6gotoNm3hmQ
r/Z0vG+aBhG6FLrXwo2qnpr+j7/K9Ocfbju0SouCPMTcgr6Ir7TOVy4gBMavOaBmqYz9dVO17bfG
ju7QVTNehRAIShvaLresY4m3D3tMRQTDb1FbNI38BQcIvEVg+ZV9ggdkWAzdc4Q3Aq49+b1u46+l
6iViKp7S7aMWcwyI2Bca7t5Z65bbvEP3Nff729E2wbRnD3Kl2ZeNAns3G0Nin/8QS4OfXfWjm0Hr
CUNji/+XsR58+ruSjZJ60QybSqRLGIoTKSzp638++yyvxFUK0ow2sNC0Y4YokWorEJYf66cyEnCQ
sj9/CVBtBIX/F2aDbv/nT9tZkt21vuU7PoeFuyElc8eNqq/Pz+E0R7OX09QVB68ByoVH9SwKJsUN
qCrSpSjZRWhiBcdwPCgvhbGQ/5/4VjxoFXV6oXHqzuOgHaWZoLdSjPmuUU+T7perEaeOvo8x5mDW
uBtzD9YtRZzbeuPumh0SintxCA7/xScYFjbfwpDseSaTJC6uflPN6L29zbur9qbvFi79UxfypyHN
Lo9cUjsT3bLUQT94p22znXVlrJDMWUcbb7NU0juRn38KNrs6MqXE8yucCocIpfpOeWMHC1N24i4k
AvfglPxpXzJZu5cSue9RiG6Lb8WNjbQRrmcoBkIfWPvK4/mlfQJHwIPzQ7TZ4RjhDTUgmpE6Kjq/
D9mTzAvXgl8erVXcB29FcBsvbafTa+I/A5wdSf4YSgMW3jzWODzzTVJt+ycgyOcHdjKIYVvoEQpq
ourszhWxacayy3uAdLP3b8Mb5UdU/jGOZaoO/CfGLBM0oS/GtUSMVNTrLHxWC3r0+VWDSYj8D0PN
PpMbyQp+IJNseAirMF+paN421aWBDmu32K86fUh8GNjsC2kVtiZYz1FOrtB0u83Um8Jc06YbMNr7
3sqXqIvEKKc9u0vUmekHz09aixrVBGHFEXJex67MvuWZNz2wIRS+jehN3sZv6EKfXxsndpgN/AhI
E5U8/jc7lHBI9mD/oW2Uhfvh2UNKB2OZB+m1CpHn+PP791Os2eEkdZavwf1LHXQXpG+xcR99wzTr
/HhOrHWbgtGUQCvUROfPxUCNMhOTTsylJ0YEEvjNMXv5ZyFmw4jVLk5hok3baaM8e+E2ef9TSh2P
3k+jmJ2sWlVnAcz41JHU7eiuDIyIEb1pofW/nx/Lyc+vTeSRKVf+wlwSA5pCjcnn96uDkJ0unwww
rUOYI+8zeWYV93ETrs/HnI6b2cIGbU48zaRJ86VB2ngYEIyVETqNpUjOUNXCqZKFI+/E5vkUY3bk
oeAgJyiSh07d6KozYkeMXVSMEX0kJ9u2Elc5GsgLy/vUm/RT0NkZiPyhWucFk8l7CmGjXZE9W8pl
jQykq2/z0t5mqBCAjVyKOy24cxM6OxDVPhijfCw9xz8gF7KlxbYRr9ipOpmDEeiP81/vxKX/aZDT
zH94QchNURhisELHIv3DxdISvxfx7ic38YcVMsuc/UJVKvkvQKm6xUXVQxX3aEp/5+T7EGSWyYLU
qwseIZ7jmo854Av1qu3esx6t7J84X6n+8/l5W1iRc9ixp9ZCkmKYYP4kN5WhzZ2jg9UEO6QzdorI
lprqC3M4R4nnCcI6XZSHjv1oX8IQk6+jP4cpcUr9ZwbnlQpTywM9zeTYQXVmuFEEkrO/fW+FBNnC
iXEqM/sUaXYetmqNE51cheSBhx6einKsDCfAT8BHb2TrDjftE7Jv5z/YqVz6U9DZGTKaSFHE6Dk7
FLenbbVp9+JOW03bCr2BhZrt0ueanR04K8mxHjShE6EpLeF7b6vSsymirWI23WFhZBN+7MyBoUy/
zIc9rGKlFpZGTQMPfdu43upIxgc7y7ef0MYZXnLxewyNhcLP4nTODo6obaBwTSBYsRvWqoOY+DpZ
m0/CAdyxjNOd8pZzQ5wdIUqmmq1hSJBYnNFBmWqHgHq/pqu4ARS8xNle2tuzoyTUPKlUGjekZFc8
SeG1BIQ7NBZWyNL18hfV+sNXs32hYwlQuVvUssffyeA/xj0IuBEdDffSxTXKtpE+1xXpcWG5TLvr
y1zSwKB0BS/9C9QoFtVg1QP32vROLg8kCxtprV7Tu9/Ua3/758hYjhUEcOE5awY99NlCwbrEtOhh
gfsJL/JXXVxkxyXI+MkP9iHEbHVEZa23wuY80Qc0225KSM1SscqO3cv5qTsVZypRQyOgV06O/Xmj
ecLvqsCzKBprThIelF+d+T2/8ZS/kfR+CPPXyvmwMhpP6xEkotqpDfviPjD2xjfkF88P5eTy+xhk
9lLIBxevsCJjzm7Lg7q3OAoRELqqd9X+fKRTR+HHQFO682E0mLXaKX7WlPa/2y+lBYEPasxCoWQp
xuxCKUzJHdyJ5UF7uT1KeCC9xfXm/DhOfvwJI6GDz/vKAUcBWagDKsCOSl+i+F4Ez435VH63X8+H
OfVCJX3/7zjzcyHvG8NvO7zSuzWmdc8IlW/EwVhNZ12yEZeS8w/jzRaCsDXkpQ0eJ8P9sJ6OA3cD
Xg4qZ7+Nt56zRLk4+ak+DG+2HDB7R1lC4R08JJcCoAF1e0damMPTnwpSr0zFFobqbJ8iZFvauGzy
qXr0O1e17+Q699IirW76OfOTFBwguh6Ie8B7my07rM3qwpwYb+Eh2Mt7e9s5/j7/Y9Lj9Hy0FAuh
GVw1aANPw/2wg3L0DJHqJYxcHMSzauPtu20flo+EUy85SnMwLC3qzuYcfBKDD0XjoAid3kFocY1e
Gv+4GzSrm5W8LXdUEJr1+dX39UtRwwLdN70cGdwce+SFUkcHhaQMdC1efalxHz8b9SpuD+fjfH3m
fI4zuyHqMTeSTJ04y+UBL/TLpH/EGXTpSp/W7uf18DnKbN3pqicyP6WLifmwqW6651Ytp4Y9WmjJ
obyPxgf7d+v+Pj+081Ooixm7oNXbsO8GVkdOgfgeJ4xcuorfcO46H+ZE0v5xcOiKfF6Fw4hply9x
xnbdm/TeC+xsfupoYiHnuUILcSpmLeSYJ0dGPxiUKfo53LufI2oNMs30A33HwD3u0sMxo1n7l8CX
z4/s5NrgUp8wpuAY5wOrRKxYfS+MrY4khY7g3iYnkG4Mf6o5ABFDTNnD/w80O/oS5JhwCtJMLBut
X2OKCaKRXktFEF3qWrpPUTD/49Lq54CzCWxQFQZNaOtbYVwauWM1K9xJjHIz/Dg/g1/P9M9xZk8r
BM4yRIsNc2sOeOdWgepUHXhF7/+Rdh7LcWNLGn4iRMCbLUwZsmhFI3GDUMvAe4+nnw+amLkkqoYI
9fRWHczCsXkyf1OYSEMP2RZYYPnZZ9vs3TiuHlddp+tBJM+Gt/Dnhc5uTPMoDvUtlpHIYFAofI3n
8iCiDopCrFMLhWsoW4XWC/nTx29exuTdoVzgO5jVuDR5bVvgio1w3Wskq/fDkLphHdwEaqk/+HFi
3neBiN1fVuT7zwd98xcs2+fdL/C7ZkBJ1BI8acYw4yvyep1u7WIBC56n4g5XD/ZLvrFXLs20JlKH
heRNa3Jdj03aakZxjEOAoV+kyJBe49TeSrUu5EA6ykX/CbPaKfPU0MkzQTFM+87jcckTxXg0PPw8
9qkn3FcbKeqlg2bZlTpUYS7y9RMljwUB2T7ANRVPh8YMvSHYK+NeznZIzn0+a5dCATrhRONcQ2di
dYoGas79u6QMFM0BBWCabd6Mz8LWPJ1nJjSq34VZDeBQ9IORLTtygVn29+Us4m64V8qTD3Y3FhRX
b6WNpbFcoetd+T7k6rAxJ7XIipilkYkPwo/goR4fg5pesvj3QLWP37Y6beQWvlwkcpdnuB+8gbos
7qetHtulOwExKdYYT2TxDEQfJqiPwZIzvX6kFrXYnYw+mv+xqdifr4eLE/WfQOtsH0VjtQp6DXUn
THhEbgP/MAmSY+Q/UeNmJSbCFpP7Aud5ATH877cpqyVYVLPf11UT7ZCA1IAxqCa61nGvo745iYco
a+TXIu6lKyvR9BsYdd1JzAcQ6DjuLlVWDEfi/FGd0of/30islixuekoVR9z2A90KQYS++n1xSmrC
vZQdtPnQYaTwecRLh9n7gVit2GYeQIouEAuYpVrsdJKLu9xmT/jijn833KvlivZpUZUFLYO2FgZ8
oeK9WvISIdEfsVZRHHTxNe/ffNgCU0ePg7rL6oJMJ70cC5VE3mxP7Rcx3xkJTNONIBcTQjBQ/xtl
Gd5390+X++qIeqOOGWq574zrYhSu9f7UtwiWinl3KISHoTTeahSMZ22zirUsh7Pj5l301e3XiFD9
BisO/jyT4Tc6hZPclJ7FBUHV5F8kUu8/dfV8gEMKYFng1NZTt39S9ZMwet1Tu4Xeu3zq/GdEV+8H
acSaHadU4Fxj+YhXzAEzE91Bb9/cWPkbgYzVm4EXf5jm2BigmGzhLHXbD5VXDVvEmcsrRMGOCv0/
WtLrzHpCRhraB5Ap2aAp0hffrZruoBVoCurPhu6KjYRPHqZDupDtJ0gjapUOG8v0DwvpbKG8+xGr
c0UaEgRZDZj5qtFDiRUVkHjhd4grt0M2p0dFFL6JPuQhK1SRdog6HHHxKcCsaS+YieIUlig4HR5b
1zhWxSc1xv9obiqsROsnyL43pThg3aK/TY3wtZfyf8Rghh4Ky8fGJehG6WJEaQz9r6VT4b/qf6pQ
cGDVc/2ZcMpLcLyB5cV4GoDRrRxDxa8uMmOM27QAp1f9qa6D4VqephKp/uSxzFJHiHGk+9uzBpEk
SiwLqAue7Lo40Y1Wyk6s6IYK0Te4wEc5wOhISya854vfn8e60HT4GGy1DxUlEaJAKCm0yJN5kIVF
5To+6k33xWjxPg2fo7mUb8MuO2IMOWMZYxb2gGroxvY5vzg+/ozVPo2w7kx0JbW8bm6p0yu+bk9h
y+qxREeyrLfPv/pSNAQGIXNqaNicPfB1McbJrkAAcoIfjBXtojWPR4QDhPkFUYtfn0c7T0jQ/AFm
Ky2XB8oB628LcGySMNTyIiuMMKRtvklKhUkNIlWvOHcGzixyodS9uUPYdYuLdpZDyroCT1+Bj4Yn
KML9H68UrCxFC/NNZMOxfbeLvsWePrgPFd2Z4w755iT1egNf7M8/+WyAl7E1TbTsFgHdM15Xo3fG
rHWz7pmGAwJkcKTfWy/k86SLGLDVYRFyI4MDWk7kd5flHGL65SNE7dXDNfRp1zL2VmXa8ncJNQL6
7tUv3eStqtINhfmNv+nj5994loUs8enDgL6k2nZG+oryMMdKk5ENjYP8YonfpeYkv5btt78Pw8IB
d6cuylhrcqYZyJBCzV7xxicNGVNM/e4V7I+3mv2XvkaD+7kIvoKoWhMVUjWPFGUmjFXvQwVZ5fyx
nnK3Hb8VOM99/kmXVgeaWybadtJCTlhtCEzy0lY0W5A7BBIxLFKU0vH7nbopKnZh9Ws608PeA4oL
2/TjGqHyXycYqSheZzWOOviCgwPycRAUbsk0gS48/4i7ePoX37dkwTy3demcDohKTpv6KlEXwHd0
Z+zrkarK8e8HcUkDTCrleKqtbwmGzZySiSBp6Ga/5ArxD9zhPo9xvigMEYUPCgMLzUxft81MLW5q
4E+KJ/JQuTfD6/J7+qZsCW9sRVm9njAKgGsqEsWor9CDeG6b+/5F2ayAyOv0VuZjDGosoGQX3sjq
bVLWZR5IJWEwioLHQeP7oN1gKUIZfpvFcZ6oLdEopS7tWQUk+PLR706nHnEkKZGI1gU8voawlZ0+
rQ/1IhRj4hxY1zVvIxVZcTzK5f6IwJi0kaedbzMDpDuHvgQBmlN4Na7YEsKKFdhm9FY73W6nY/UU
fPl8hZznD+RE+sLcIxJbzFxG/d13Iv6ey7hqKJ5607qYDu0EL/ynQ6lyEZxXNtb8cqR/SDxXwVZT
qHdDl7ZTrXglGf+uFMLU1VNRdpQ2D/56D/Nd6MzDixf1c3AplvZJgJM692bbfwNHC0/cRwbKDyWM
oYJgiwJzflARzvrvnpQCU3m1XKxxyLUorxQv0a6tr22Ey/md8rscsTXd6jpcGkQWBi225eKEPPxx
xpRYbjWt4eBIitTJJx7qSub2zehCsvkt5dL3okfrrkuRlscZ1i61/FnHMxxO+kmtc8zSMFH7fBEt
5/16Wt//otV7HrGtDH5jw3mZhPaU2mFxqAIucCTrC9tCLXFLqO280MtCgm6OPw0Z9pICfhyDyorb
UPDZnTlWNLhTOlHqn8ay98KguZbkvdVMByulXmNs7MkLWQuRFVQ1/wg0YgHzMXLRzrkhC6XimXq7
G803Jf82tdmuF8ejoVzp40kzdkL+Ww5vM/2t6Kd9nG70gM6PBRPDUjqgwKZBT6+fkBZ2ZakaYCSj
fEV5GjEjgB3CVjH/fEo/BlkdC6mU542FC6hXSU/C1yT6AWsPJ92RJ+Nzod5parpxEJ2v6o8BV6va
KFodq5SYVe1nO57CB79X3EmPDn+7VD+GWS3V3rdiSURizMOz+qFpLcsNWaaNMV2pllDfKahhlUn3
lNRJuvs88oUb5WPo1cqhnVfGPqI3Xnyad9ouuvJP1oOI5mbubPFWLsZa5HhEZI6hMq3xb6OcSH7p
E+u/BSNDJ7oSj9MOLtr+rzsFvBPeh1qdfFNX90mgZ9z+I7wz7koZ0/ZB7e/U+baq1a3Ff2lhGkvH
H0z3AulfXYpSXZbw9kSZ06/nhY2a+EsY1sW+w1Q9yP3m4EuCp6Wh4agK+8KqpVOTV9UdFIfMRqcb
aEX3q1Y135WG+Sou5AHy/Y9q1kLP7FTTVpA+jzToD2EijqdenSVMwgZcpCa6SVVbh/hQWU5cRf6h
nkEjdfC37ytLh73VzxqksW52BV0O+PN14s5D+ZPzGoSlwYuxLLRruQ6zvdqqt5GQUsq1ypexK91e
q4CVDqVbiVjCC0mKk3pV2vUw2zPaWim2YjJeQrtQwudH1e4x18UFjqM2CSavivDESeFAWf2vMKiL
U1frg53NzegUWvUDgyE3aKydCJrg8yV9ac++n4vVITGlaqvHYyt7Xfa76sS9ENxMODF/HuT8ZmV9
vZvw1cEwG1MujhTUvMB/VXNUdZTph5BRhoq14qarTBwRu5+fh8Rr5+xG+xh0dUwgZDuUeNGL3qA0
D1gz32WjsLeUoEEhBG/4Eeu9uLiJxrl41qWosGer9t3RqH6GWCI5uYVRZEv9fFC1n0qbyUcI/gDj
fTl3SlV8CmTf90gY4gNSi95QGa9DJCaOnxn2FE++F04ZIgAsXFxYEZsJ901UnXB+a4+iVXZurgmD
15f4OE6m1TpaFR78Jqm9niJX4YsuSK3aiQI1wCwmwWrakuzUmq/6LNKdSNWbwzDQ1cBw8uvQlJkN
ElG8auKytyc1/1XU6UMYJfug7t9mVffx8kowFmaC7F4ShSPJxy7WcaQXpHK2lWZ256AFHp2FmknR
sr6Nx6p1UJD17waallg+DG+Dkgb71Be7V9w0dXytsg7Ydic0guCgNxvfz3Uz30SRRD0lzKfXvGlv
wrZNAqdS9cJuG8UNilK9TXKc3/RFIlGtk8fWim5rw2JbDfV91hQjqU2V7MWwpTOTyE+CErXlwdeT
fd6NEtsjiX23ITG5nRQMvRspOk75ZN6FhVTbUjYcIVHc5QVu6UWOu5Vt+a1hm0Hk6tjqdbmQOy14
kjmXg2+91ohcHOJhqNK7XJXqPda0qCmUbx3WNUZL2TTKU53fKvo3eaE9hZRZXFPqM7ctIxygcZD7
kSpi7xgVvt4hEL0R30mBc+0QZ4nbDEiR19RbE7EfYZEkIwbP/jPSuxgEF9rO6OpTnVuG1/rGuF/m
vp2D0A2S9qSVleVOrXCbaVVzZ2GBncXqQTPgsxrCfRIJLAGEbSoueNtS44MhGhOeEtYNVrkGSt3W
dZtX8q3G1IUF8galFFwhUkCi4w8QLjmZIgPY3dx9Na3iOaom/2DN1IMxobTNKbpBXu0ZrTBjlwUm
psRK7FFAwCTQzL8OQfNtZCnbqTImTiBahPP7Qy7CC5QlYT9PM++Bvr0NIuEooVbntYAJ9FLwJdtP
W+0WDTfFjcO5wmSyoXSb0avDfdzRwvk+mcPBM6sGBmXT3tZT+xYX8zc9hX+ehMFTZGhO11raVVIi
chlNqZtI8a+y1/u9jn+Sjc3ys5RGqaNOeCALhm+3AuvIzAPcjobkMc4Q74IobhdRhO2orFNJRYqo
CHdMzIQfnvpd78TxyreEEHfHIt0rvlpjE1kdprzIbWnMr/sqXLys1fRBrk31m1Wb+recbTzak1Ic
pAp9FqnEilapM3/XqVxxIcy4UAGU3DZOJxbuhNPEQZnmqMMySJaPQ5UvFpqxeq/m0w7Vx28i5ojH
ucZTUQQG9UWcsynyurjDTlWPw+FKrofCKXsjYGIjB8XzXSAEd7OcYjNsUMpsJByibVw1za+K32DQ
higbK/5LVqWYVKnYNcpaY3N+vEZq/QQq/F7za+uKRI1yO270Qzt69RSae7+Yv+SglIxMXcwV/Kup
Fa/qwRivs4gFh9YylPlesPva/N210Ykz6RdqvYe2Eps3XMZNp1FMR5qoAFamCTvsd2l299004eeJ
V06X61+YD3pbyLbvBiG/1sKUKo2M1Wkmy9QMOfTpy07eaMyuNgZweIbqZ68UxnUgA04MlX3RqA1d
ztBtg/olqwxSg1L7KgjVzhDUhwpnOrGnf2D0sTf6QutNDUQFK23LmzG04hdBE3jnhJb4Ig+5vwvj
6NQJ2RViw9JT5ne/CtOcrqy6uRtyDG3zuHnBGLj8NqeqPXYyZt5j78bpFL/m3XAtVGP5u5oq83XK
jfoQVinFu5FLQS5r8ScHZkWqP/iNQ6laCBzqz/GNRLPGLqNeuKN1bau+IOL52onXhSwjRM4paQSV
dTOasUcVD61wnL1tc8z2Uhk+SmYnHLKW+8gqfs9m5lQy2gVtl3g9iD07H8fRZZt2rgIWcZdnIcqN
TRE5dBqOVltjgIqjoImPYdIpNGzb0fBKNfftiNVTC3iPZ0LjTNgUU6F/xsjvwZho/4h5yQfwKc2c
Pce4qtdx73L87UVxvCkDPteIM7dI6hehme2xZDezqXDhTNXfmKdfWQayelXAqZBJ4GwsDdo3r0Db
qEPOtWmSoObkOmQgrN4EQ8FpsL9Cx/Q+zQcnxxqNanLY7iq8AnvVF3dB1MzPbDYcpg2uZqmuDhXr
V6sDLtqwcxBPwBCsHlLuz9ylGIR1fd3OOu7Q089epfXQ5358r7a+dmvk8miXonplpqJnCQqO0HPh
pdxb+1nNCk9MNKfAHcFTJEbVCs175GZcpdfwEkTZoINjG2vsSssY+bjcAayrIs6TfQ06/U4RykOp
W8jJBmEV4xRv7nOz2ZdjtIunabjJs+nFMPm0IBuBrw+GQ5tHv66XXS9x67eSfGMUyj8+KrSZqWRQ
2zhQspY0RYwq5ni6mfXyVJTgb6SGRl0tVu2PUBOzG4FDwwDj7eYc9c44yWyIenTVYTjqYXePwYlN
TuJNnZpg+BCHTuBjpD3WLaUPCb/MvjX47uo5bgJvTsXfQqj+6AXpKQDjF6a0cdMRdBamteiStI9S
0r7k4LfS0sr3CL+5RqRbjqX1gRPFUeNZg/AsTeJs513nhabYn0Q9DjyxjW8tEwpkzV8XcZ+Ykjny
5Ck/miPG5JJ0rxtUt6zxi5yObwofUZvaiQP7SlRm3H7bVvmCqS7uurOEDTa7adBbHFxB0LtDZ+J2
IgYnKyxTB9H/edci+Y3ZbqKV7mj5cWqrRstOTaiAd73btEt735S767phi2dN6ZVWy/a1tN9jjy1w
g0+6Jva2kCunuc1dUcQJURPSX9jMKnu116cTbIdDr3VYWg/jyZoxmM3SFwGLkiJVSmr7/T95mqnu
XBj4l4cNZ74Ua/K+mBLzoUbyxDf0wIOK5MotSsQIbF4ZqnKszPTAY+RbMmDWrEyd3fZNZwuG5SVj
rh+0SftlyTiUZPCH8kD5UQXhQVQGcj1jdMIYH9UGlVa/QNsmKo+NGEwPkjqPXxWzqvk7Q0SxLSKR
y4bqvppTrNQRfv6lqeOxk7tpj+q0XabmQz/oe3FE7TrDiIQ8fF9a5XKQVVe5PovXQxL6z9Us/qi7
Bvj9OBq3uSQ/i4kYOV1ELi3O0SEKEtIk+E8sjuZKrqKbfGxtcSofyMRvIl5Pjt4nd3UlQ+JIxJdi
EB5Vn03Zh9/HLuDRkH/j12ENbu58utKWJQ3kEfHOCCUgE127Bz6ZXveCdl3UwmPKKh7DGQCzrrgS
/oxOIclYB84V+z28FzDovq7LsNj5eXAdLmRLgxmMlQwbbmEQnRF1+CCp78p09Jq+cMWhMF1BA+um
picskR60ULmmQ4zDugK11gRchCiNutPjYbdo2Ss0b50iEB0Bghk1GKhDY6+zZbRXNOROfcnxVZO/
BcHkqJ1/FahC6hQhfutjq15HY/TDn3/NXWDZsy54Vj5EjlHK9BTTA9SeH4Y2HjB95hjmzSyydoGn
VPeTyhxJMhpCFGsTM/7S8A9NF4T7NtPdErHTjffkeSPh46trqXy9q0WTqI2DEPuyJ2EHNkSdbE8t
EESTfPw2FsTDNPgbj8sL5e+PIVfVi0Br8zEwKtlrvMFT3MgTHOmWTYieIE2Fx8/flRfeyxgmokBP
0VbHyW0VrJI6IZkCg0dEuJ+i5GbO971ubVRILgVB3B2ZjwWqp2mrp+uQSYkyo/vudaPCHTnpEtmL
6KRpuQE6vlCHRGz2P4GWH/Jutgw1aTtZklQvnlrHrCfbVOa9kf+2mi2doa1Iq3XBDdwZnaKqXku1
F2Fyt5d4AzUw642/Lw8uAroLpgCpAJT/Pn7TUJSFZKS66o1Js5cjHhq97qizN4M5HFCAUTjnRrHe
wPldWPecL8wYznHA09Y15SajMFj3fJ/acFli6u2Ievp1nKvvbV6b8B+7cWPdb0Vcjag8dGXX9orq
NYJ6je28remRJwbyTpd/Y8Kwsa8vlOvR0UXDdYHnAIhZF+3IhIyqUwbVS6kR8ppARtIdksbuZv+p
1ZODnt3kPLbjQN+Yz3OZNCxD30deTWiS5cAnSLk9mjeeKjYuiTgvtDAuvylCa6OE+FORSC6GQdzJ
Qjru5l6KQrsM41Mzo0inhcni+l7Fx6Tu5b8FCq1+3Kq05UdiZFmtKHkZprPieAgq4yo0XZj0G8Ow
VUNbbVVFakJtXA78qVJOulreUzO7GsJ+PmCtfgxHFSNmKkmfn3Z/jrOPbSHGfmGpcOJxe6yZTG0k
zKgmRrOXTOVpoJAj69VeO1lTeWOov4q3qrCQh1XBzVdCchUeBnO2M7AR/W2EF8bGjzljhOMmB70X
0hjILOp3q7GeZGH2E7mRUcP25MLJ4sDFG4rKV/1cDlfMgQBjZyPmctR+HICPMVdHcSXKHfgWBqBN
Za/KxueQHNFu9Glf57l5aH3zyzR1L2OrUDTngYZfDl3eKD/I3P9Ymm+pWZ6fox9/z2oZNGOtqgJi
dV62NCmr/Ll/CKSNWT8/WYghiTCbadBx2a3q834elpUuFFyohv7cxo+T0bxKcuc1+oz6+Zbp3MVo
Go0OzdJMS1m3XaugbcXYIpoiYt+XN+SX806ca1wErsLu71FRNFQWgzZcKlGLXkN5rCIAeqMOdFXG
nfZPZYy2fFJodH6+bC7NEogXnDXQoeM5v3zzu3t1KLuedyktqtiyxRcz2ksvYbUR4/xA4OZ+F2P5
93cxZr+r6HAlIHhIdF8G4Viip3IK3zTp9fOPOS+kE4jhWvBrKvaRq4/RctpDkeVPHpWfR8quD01Y
fRXi7ltRVU4qz7c6shD2TB1g93ngSyuD3ATxDkweMbhffti7L0yFfLYak7maBeFHjuVrYvoUAfLi
OA6drVpbXdll76z3urKY81rEXLAjH+NpdYTQaM2IVnH7LA7hQemn62yrM3EpiqFDx8FLhxtrDQkB
2V5FrTgpnlAf1Fo+JeWTHpgbGeSFpBhZENToQHZh+cq2+vgtcaAWaVvR4+4me6EaQXg9Gs+YSO7U
Q7DLNpbIhfX+IdpqLQZSPEaWQTQtAEluoM36/a8FF1DKWthMfy4AsHiryZFqU1CUjBBAH6pHWub9
92HLSebP2K9WAEDJRWFMVBdxq9WoCUHr9/wA0u0S9RQphavBC62cSzokOcXctHpLNe1gVfSuxtEs
3EgvnsWUSoOtRGmxqykxS7yAHZHnpRrhIiKE133WJ8dWSwaH5kyykX/8keRZ/WTk7plmmNpwr9ZA
voQXqDoLEmCGeMivgyD6InIZssTu22DOHQiur4WP/5dkUdqI6h+DLHl90YtHPymRz8JlSZSnYwzB
9yBjse0rPB/NUHAbDXGqjSPrwjIx4K+TPS4LH2+Gj4sy9cMKezyASmWys76GX8zqUIQbMZa/sRqP
DzFWS7HUlcyoJmJwSE21bRwaHuTDG63bzw+nC4kBzHXwk6CuJDCoq8TAV2HzjdIIfIWHrpBnjwbF
489DXDgpPoRYLfm0VQvDYkK8QEHEpGjRyWq6Q1Bkpft5oAvzwoN2QShr0MLODFi7eWiTqeZIKsLQ
RhnXLfX5JAWRE7VbmtgXpofXOkYT2F6jfCfKH5eArkfU+FSWa6LGDv8br03To8NBa4POZpEdPv+y
C3fXh3CrlFGfIp/HmAxCM+0duQp20Gy/SdU1BlhOneiP4fDdbOrfnwfd+sbV0lDaludeydIATbzL
IAllaXAfJOqVpr6GU7ElVXdp9sgxYLQZYCrPDq1Jn01BrpaVmPp7KeUB2E+elkUHjZ7j5192aUVa
QF0VXSM/hIv5cfbywkCCptIVlJmxuhqj/NYaFP04D8r3zwMtu3S1i7nyRTYXW+wcCp0Jo6VUMuAw
SddeNZkW2izfpPnvAWG6JAscv9liP5xNmrI0MeEIgEmBe7JWwem0iG6RCtiQtoIt/KAYPFs4hz6q
Wy/pszEkkK5gi43UjoxI+yqr6WOhwNSZA2qqfLfgFR2qmjPQyft8BDfCrD1gs2AgMYDA7pll4NG4
s2tYXn77619EoT23ALyXStVqfwklxdm4BjYYjP0Xtc4cOYyf0mRL1+dsGy9jtqRMcDcuFB8Qr0lz
1WByhDB2+i9p4wTlm1H9Mz1ZrattwVXOoVd/wpG6Qyy48OpNJtprak24Gu3HseSeRPrcKA5Jg5Jr
rXWOMQx7ofiZUl3CznZLPuQ8eVvFX91haYuvTF8yqn6nH/0QBaNauRN1WsvtMaGp0ZrxS9wZ+COi
VGGk7tiYP//FvOI9/j8jsFqkVVj7o58wAjplDWGa7qTue55ON59HOWfE86HoYKA7BWYEJOSyiN9l
+IkyxbrcArk1Efl87oNWYmLn+kb2O/NQ8yaJl1ykPnZC5Cap/r2P0+C3JlWeYITJg5jJif4vts37
X7Qctu9+UdXVZqww3F6lWT+L4SEK5e9t8vL5d186a94HWf79XZBCMunWZwSZSvm5lvO9Hxu37Ui7
FzRQSOer9T4PeHZFrMZ5taD0zDBaM2BBlab6ooZXjWDcIBuIdtAW8/vS2l02DXJHvNv4yNXKUTN1
FNKGc0f5soDRm73g5YfsNCHzFLlbj4L/I9riQqHymhfXD20B1YFmoPXniftFSjze+afcHlzNKZ3I
3bpoL0wb1khkLTo1BB6mq9UK28OscQblTYWobvqNV+lVO7jTa21UG6vwwnxRc5PxfDJlBQ7XahBb
C6ZxkxAJ0EWJ1Z2Mac0vpd3afpc+iJoLbwduc+uMnaCWkjTXYk7ep0bmwbcQLW+G5ODTqLnxVfM6
LZv4KtFhcjd6GT0WZhV5Q1tL15kwu0PdNo/Y/j2YdNEK6OCGPdSFuJEIXBoJAzA+BxEQQh5mH7dK
OehWI1UgpfMh9eoyuWoy8zGGhxkP8o+/3CQ8SHjzcTkDyEbmcfkp73YlBcfJ6Ct18qzCLjQLBJEz
PeVJt7EXz1KbP2GoquKgQ/1pXV3TMqvzM1mavDYCZUDj9SGstLv+Nslu6mlLVeL8hF1FW+Xb9I81
ueOFBwi8PFXtm9RBBASKWn3p+sa25gbMb/kwisearrV8bfhbB+o52t6EUkG6AwFmSRrXFTf8j6tG
MBt+wSAem0ezH7wRFIs66cfpuykczTC5jmhVDo1Bo360I3F21LrdoFycZRDLr2A/UUKGx8et83Fy
hwKYTo8mMFi0aJfnipNcS1NzDKX+ACl9OMTW1h7+02j6kMN+DLlmbvVZ1quDOE/eQiHwr2Aq2jpW
5rNhHrJAdeqffLktkLO3jVs8z0Z1SFTTi+LGCyPTrq6UVnXERD6qcu0hfYV23ufrfb0QOVaWjhUW
0kut11ofZ7SNQC1JBaKxFF5LDJikF9bsTjcxQwJDsunTuz5tlnjQDamHUmE1+O/jFEzdJFSBkoie
DNB50l8Htad3dZeJj3R3Nh4qZxfDEowTbcmyEfE+s7MRQnOwgioXl3aJV/m/E8E/BnSJrEyyE1mB
pqrepkDN5eCtVMfXVDKPn4/upa99/wNWp0mRhU1kqoxuNpZurfDa7eIRcx+5d4U2G5xxkOWNW+Os
R0fLE+sEtF0oj2Enqq9GWNGsCmswGiFaMby2ebMrAx3vSKuRnbDyT3CsD1oMvrSQ2fn5xm3yh8b8
fr0v0TUZdp8GtYU3gfJxfoXO9FMIrBTP2viNE7ayB7+VkdkrnFzuq3u5h26Hx9xsy1VxXRTcHfao
S8dCLm5KtfiSFqUl4LZtUektO+2HWgbU3gJklFWt+ArkMCMZpIBVZL1tRqqFexfovHQGkSri0aon
5uRBowZ01qN5L8OTQufctIsidgXgqXqtgl+p8QKxVVKtXRkl5lWVZ5nXFP1TAepTssVYecT3LMBD
HZF+sISmEjsNxKxdHIOc6/Qx+8vb4M+gmQsBakmCz+63bOwL3lax5KFTjUi0FN6WWXbfTDKQJNlM
SqcCYzsCIj18vjzX9+oSl1corA+DGhaV1Y+TZQDsyrIKa6dB7Y4FTiX9nL6O5a9ZFu4/j7RkRetl
QSdkIWIqIu/r1cmrtGWYq1ErUfSL3ThvYQfNDqzgjRrW2T3DF6HeRVbGo215JK4Wf2ZJHQhAXfSq
drr2s9bt7xs5v9Em9TWQWie+lrT6qpuBZJrWrq70fX6LsNjn3yopZ4cqv8IAd7CUELhptOXf3yUR
XT/7Y1RHbMHZsn7Fgfm1DoKfIWZRY2+OoDIjIwudVM/b/QhwMtHik69jtS2F+7yP+Lk9YLeq3JVV
ne9bVVrIeLWTBiC9tMYC1NABoQrN1slA5trNArGUAUy1lTN3Vb8Tx+BLUAJ7M+rcy0JcgvLmtjbh
S0py7yDceOhoqNhDI5V2ofhPaW7+opsO+Uzaj9KPqM6BEhbqY0tz3dTjB6VXy11vwRnorBq8XLqv
QW37ifZVgSLQGuE/c4ik9ABC85927CtX1sKfQ4qdTzDtSnFyRmsY7bpL4FeMIR1RnA1o+O2sWrw2
hTmmbJ7NXyhp3nP17zUwoDYuO3tw7tbPgJTCrpUaTcYmSjHmDWOvHSgFmVP63Jhd/H0o08ABl1Ye
QGPnR5HnY46FmguqUHGCIEVIRBOsN47L6BY/DBRDrMiNMqhGumzEV3VoVYeWUb3NEr8/dkP+5EtB
RbspmZ8nM8j32G/pNnZf99VoSldG3hQvSt6h60lW7QAD6h8SoXyWm8bVJc4bQc9vkdDPdomW/KoK
46c0Bb3Dk2gXp7kbl9ZerBv1lPgS1QOIeUrXaF5RaeVRyFR/l42hqybxoU2zY1bWtkA5xNMq0m/R
fBwwf723OkgIdlCHOyb5mx710SFLQT9+vorPri7WMP11HuT0SME6rXLusG6kzGxnkf5v/qPPduNr
0Zvf+5cgf/g80IVD6M82WZ45tPPXVtsN8zqWEW4GnWKYblZPN0gRJ27cpY6cWRudkgtfRTBOOyrP
dDLX8lGdqGWiEvaiV8/Jvv8imU//xdyZLEeOq1n6Va7lnlkcAA5tlXdB0mfJ5ZoVsaFJihAITgAB
giDx9H08b1Z3ZnZbVdeuN2EWoTHoTuIfzvnONIqduvf4f9FH/F8eAbB0RvgxECpE/wdNEOt5zqCf
9jetFjv/ltb1K13jm9C/YY9dlXz8fg3/7XP5H+ynuPzrSar/+e/4+6eQK762nv7213/eyZ/D46R+
/pxu3+W/X7/0f33qP//6V3zlH9+5fJ/e//KXq7BzWu/hnFsffmqYuH//mfgdrp/5//rBf/z8/bs8
rfLnb798CjNM1+/GuBh++eNDhx+//XLdu/3bn7/9Hx87v/f4svxnx7jp//4FP9/19Nsv8a+4tCmA
plgfoUfDYWN/Xv89/BWg3es+1QdSGI3GdXU3CDXVv/1Cg18xSYbNGGcQ5iDglPzyDy3M9UMk+5Vg
N4qwb2A9sCzNyC//8Wv95cr/71fiH4PpL4IDavrbL3/rMfC8R7gUhZABZSdOovBvc3+fNEs39jGF
04UMRV8n5xb3NzSoT1UEr0BDHmkH54pe6H9Ra/4Ot/vTGfuvn/w75+KKooAy8K+nDhdM2CYlNOeW
WIjd2qfGa55orXeB+5KRf+h6lH2gVDSCIAQqevXn9d0Qd7ewiufZsT/ibVflSXDV2ttLEtm7k76k
ht2m+mxCsiejPTCzY1HFi0jXA55NwwWBxN/+9EL/cUX/fAWxtPj7RQzCjISg1mCwT/FS/x3aYFZW
xT7WCwgSzVa4W5rtsCQ9Si/32swqgDw7+5gHDTZaAvNo07uDjgdvp0X0jS3Thw1TlHcqK2InwqJI
OujRoqp9a+Za5oir+ponowpayQDft3VF5vFbyIrqIpLpvoZVHWmfyTurakiTe1RlUXfiUfyTZRH+
YWmuOe9tSVWmy2hs+RZZq1G+wMVQrL79Pmc1gqmaTZyyd3gDO1Bp2yT3+vDGS+bnaviK3uhwb/3h
E1VZzmuVwa5B/ZKFCjBVgl94mgwAuoq3sPLks5d9rX7vFTDKn0xlLyL2Ts6Q5oVHqr0jjbkz+mOZ
QF9Y4asquO6ujiqcB1HymBr4bzCQOUcy+8LtdhhxUOwGdp2kjtkrkn2/jYY2Ry/lF/tAoh7gTlgE
KqS+QPk+HrWPSYGeu1vINouJ1IAIS/+EMRKk/n1Ay7a33R2su1MOME4+4UFQ+BO7vu2rvZtGvH5N
mx25svYcLcMxSliXj0iqUxIupCwc+LYziOElLdkZlyKksZrhuq2b68U40NbgSB3hxtHM22dcGOQR
tH3h8Wrd4Tx1BY0kzsArrxnDoE0bmt0QumrbrW6LVE+AC+IAgc9N97YaiwRcgLoLqtYwH0f3JPkH
HSeVwwz6mI3AgCdN0+Y4OS5tbQtfJ/qgWFWoHptdCtU/UBPnUEU4s324PCWgfBhIlhhPP3KDhQCi
StODkxu3brcROouboPeqwqUKrOAasTYK0OB0BgepgaqgMJXcE783eRpXgF9Blu2TCZ60YGwKXxaK
Ftq6JyjhoeFP23twyG46xj7aNv22Mu97RQHURFG2ARcG8ym67iX9klcpOvW4KedrP6XEPVH6SCGS
8Baz9702OiOhmOXZ4PALTN3FLNDzX6XyJKrPWrJjH/EDrarSuGUtq3h8lH0a5DVCTguVrF/jBPT3
EgT5ejUCJnddJaBtjYNcL4cYZOlIrHnGIM6hc6JgjfLjMlhOq4ciZpDTnC+La/cA2dR3bIxv1z7D
VVsF20yB4YUjMDus7mb2vBieSx5slR/mE2IJ9gwOH6i758ti8rjHMoAGx1SZb1Cy6w3TIEqtTf3K
A1DRkMT0TjUh0M57ue37GygeOgTg+W9sUmU9DEHhW30gAlMu1ba3YwhBh43EG9TCd0sS62Kh6bjp
Mryn+q6GLXuhn5j+DYheBTfBT4ZvnR+VJD65KZlB21NwOQWPGarJAus1WzbpeJMIrop68YI9Tqii
FT5aXw29se1nkY9dB5+CszsRq0cRj5u5FeOmMRnJqSDbSJgUrDUPxhgP/rzr3dEuAv7DIJrRxNot
WJRzfAOVFkh8Gd6wvhoFvFXrSYvkbKLYFPE6PNZ9hUK1+nJwV+QLCX50cumKvhsRUFHTGfYLxcpx
VruIgUS8xMCLEHiM7BLRLeDPTZmRQReNzGUf4qmYVUDBdT1cYRVHnU4KL2JAsAwKnalnLxXckIm/
Pmqvjw4Ke+doQDqkgwJGVGG6uXr/sG+dDjLlT9jd8jyWEYqHaiq1kHA5px9tAOtu3ATxK0wbyfJD
dP536SUMt99U7Zp+WgqizZ1m8iOKqm+VCqJ7uFY6UFkqXS5xpQpyJJ17BYAmKlTjJ2Xt3VM+f3jY
sjzEcfpewzVZNNUzJ3iB+wRmTc+bwq1U8TaI5bPyYr2d5uHOG+JbDttuMcXLvU+8puzfwoS4EksZ
tC6h2EYAWeVS2qsrNJlAAKsDCKDbN+tMc1KIx3RJcN+u4pUmmLEwlQa7bIBz/KSmmeXwTZ3GZ+wW
kRx8JfhlL32U4rVdxTvMODg5MCrN505AQTvSG0OkKKY+VSWcQKII0mdpeow5KIPDto7fmyB4Md0A
G1+T9TCnjoC00GYn3bgWbSSPsEfBJ+cvD4NMyq6DTwduJ1Woad13otrPnfymEEqppfBu1GlwVbUN
6lHldvCfk2b80lF3N679wTFO86SCPzwj/cMo+kPnqm/G66I9NRK9Gkey5eAE7CXel+XZW3ONRrYc
3lE0w2hkBKZtlUZWt6dHpGKh8dSR28JGdUqRdnwcq2v+lx8CKWm+YWD5zfjwHKZ10uPkJAczqRQ4
7njMyRjDNRm2RabR/or5O8jMyyFb6vuwBTnCpfxmrcJk47sYMev2qK7Ot8QvFAZvBR/56+LX1yfB
OJXSVtsGSLykbWGJ7bsH38L06Kt+G6YAhdVe9ME7gMMEO6nEYN+Kszh9wlGJ9SQBqGY+DC16NY29
TNA3aZFKIoseMT2w5STw3RPMsdLo0uAVJGMa3xM99XlswKaYtBBl167A85IG1krd4ObUQJeIiOQG
1P5cJFeHobggyQHD8CBA3kc8zlhBVw9p4n1MNXrYeIVlukqTN70kjzDAAz/Ww5yM6XI2v6Bew/9F
riUlNd4uaQpXe5dt3ajLPp3PlQXOchTLvQCc+Ipwf65jPEim9bMNE3foFM57nG1njBNW4BGA+lS2
TXeiPhhO34I2eQ+aGwjIptuR6e/MDy5qwXOlTeqzEwgtz0Jo7hEn/sk41jW45oUdF1yPyFTnsG9u
PG0PkEp725oglS0api+vwo4Z8w2c/17LNtbisEhtr/JZGFnopp5uZ7YLw51Z7Rm4P/XIl/C58mto
zYNr4RK2495WGbKeHFl2Q5fcxVSixq3XW/i3RJ5inh1hvVCl7AkyhkdPwbRoa/kiYb7L8SzLQRx4
SUxKC1fRD5skJ0/qbTjQu35OCrtMn0GyVBsWIqqT1UFRDxR5u+3wnS7I+zU86wtgeztMVQMYw2b5
MEpVxBa2QdVypMd776kBGr2F4SZ3B5+1HaYK3VA00Nfjrdo+UGo3cllhJgr5+frLhGm1q/WyWaj/
MtPwzmTLq5pSQIDhw7goHqGUcWm6aXBgoXSJQgRYwD+2SnaCVdfsdIxzzI8euUjdSQ/VjFmGftYR
/O160fusnfmuW+t271fpIWL5ukizrSwZyl0TKSB1UjxZpMrYdjbt22Lb+FGNO+6h8KFgV2zlougj
uGvANi1NeIsnyWODDXMJSgPAVdIe6OTFWxTbr7qD11u5CedCMD7VJJR7I5fmFtElrFwrV59CbNqh
DC+TDOsf4KvnI4+JOfoL9D8Kv02uy9rBnAT1I/IPLMvrdAurKCvg0ZL5Eg2kRPbejxChDM9r9aXn
WO8GjCyKzphujwp19hywJiM1R7fojTfFQ0kUawpv0Qc7dbJ8QsUbPOG4PoQzx1uNLuuN61oC6Kx7
MiTyXiFp3PCE6DdC+rRUTQbrUmzUHpesypsW8RMJar26qdBKgQLRZgQzzh7WWK97qWFUHKRL4Q95
neomO3OHjXWAn1Zl7CMzSOdFbtVnQ5tsDwiF2jBbsW8Qu/5sx3m6dG02nrw2vvXa8B7nnXsbtSyE
8/uCygEx9tg1FimL4yKewnMv/GW3LKQ7BRmw5p5fa3B29H6oFghQ6+DkmyBF3SfWkvjju2+jFR2e
SQ+diFADRfYxWJJbUG7XLaMKegyDyGJ4F/PKE1CgBBkuIPjBOJoSu2uwzuLG5k0Vh3uMzB+dAQWE
GntsgvC7SMMtdwbeEJ+BSwGLKZZ7GdmP3go7bmfh5qm63HOpRKZD+LlaogvZIKVEtEAXEDyd5DgZ
1PPNXS8Ajt/pDngaWJ7faEXpaej4Pow0ylS4b0vioaj7/Y94JXZr6RDllTVxYf34Mre+2E0tze1I
t0Sv4jZevpEJS8mEreia+T7zxXO3Yl3Rx1N6gpWqRRPidvMavPloHLZt1V0ptd4TACXhVhG4KbM1
23kDiMCmAdxAk/5+DWJ2ZGwZiwA/R6gWx1yDs8D6KJPSxvfyVqjxTP3qeREsfliFetZDfBQzomeW
Ojwk3g0bOneyLv70Ohw7zBM69+cO3nISOjzlFazOYr7j/frDgxgwVyNUasbx7DhblR2ZS96ijA1b
aV1VxlZhps+xYvNQh6HGXADfAUiiP7VXIgxuHjm4dBs28Ko0xmQbrxU7OVYjGscaj7QQ7qoquwjY
kfOAG5zzoTwRA/Gz1Nzfad99M1X9JcDbKITlP9HHTXiMo1QQSmebbl5upA8PcZhguzprCwpA3/VF
t4yAjRB5brpEAnQC7KiZlgAFpTOnNk3mneeH8lAb3PosGeCqZfLU8sF785d63CXeHGznCJlHU127
YuZtf8DIvctNg4aNxGY6AShabyAkisFEmNWmh5ri2mDKswnkjuFpHOMlNXGrUSBla97OEWI40Jmo
CfzOYMWMtWLiTOf5VWfRJcQ9mQdzfZkZx6y7R2Xvx/MW8W9oYCd19rL0KRo9USTsI2AnbP0RWAkG
0Eyy12DlnwQ5FXsRkK1bkxfTTPIwfo5yxIHtrf4BxyBuYWBJXDVdvEzU+7TvT+iJhzJrGSrzMRly
M+b9FMSbcT50vo/n5jDHO1ATaBVind1Nny1e+NBcyQjzU0R0cocSj8cwsGPrqgqESxRZ12HIsEaX
OB3eJyCJChCrTEHSIHxs54P1hUZ/DeAGYDKUuvPk1290wmJBh8FNNoq9nWp/15vuhozJD4hXRB71
qDzo2AKlGdAVKyz/yGZ3WAB4LTyMWs/tDK+14ECyC75Gu1hnTwFt2YlymRXBJIdigOx3Epnc4fxh
JSzypx5wvJwMqBg4HOrVMJhv/a6OcRDN6fAY4MiKx/rSLvZxBi6GGJzZtUqOElvgW8EyXKi+jCJT
FyGWXKiy39IZZJQIES85GjwCTz52EXgz5JL1zQ7797chGbxbB0uJ8Bp+xoKwxWwmyfZBoI8u8eJT
xcsJD9J9I7qfrEaHR2r0NmqMCm9Eqwo/It9NK8EVkliwJCglUUCrfQowQJMOdy1U72XSAl9UB7eV
rvJOhI8jlteFCJsvWnlPwdKiGb3eczRTHm5VPd/wg69rP8f/PNnxJZPHcWzOagSMpJ/o3ndti/bZ
N6UJZvZcI/D72I9hloe1SAufqXi3YPv6MMsAJBJAy+Do2o5WkocmiucD7bHt7KMGpX+H8HE+sye5
TDt8jhqtuaTKowdcrBaECS1zNzl9+v2TBHr6XHuI266iALlVs+zPetC7OQi9s3BAAgVWl2zuDdCg
pkySNLu0rNflNTRoI6fkKVFZdjJTUvp6wK3VB9lBk3ZHwG8xfOkv//qjIi+TFDVQW7kfekuRQkuz
5210QmZHCtYNcDxL2M3bbg52YNnP4PWQ+lDN40/bkidoAhh6ZKp3VTo+XOM3cn8EiqpOl6fM5hgn
rRssRZPNCLYSyhfoDz3xJiPc/LRfCEhCWt0tYrpZG3PjsgWNN8GCTYffYjthoN/6RQZXcemgYw9a
roCvOlBxwkAkzBtJ0SQn5eh36uwQKlJCqsza8TKp+EuY+pku2m5VbHiJITPKwehi3Oh2ivkPejg1
EuvyKiE/WtnToh93fsRvmY+ZnlihD/Q9QBcqkDEH5tpSERQx1bWSeE8qTsCYw7wl8UGBiMHP0Mhw
FtMICYRGQwaYz5YFxN+mWvIN47hCvQ22AawjO5LZqWCxTIAA80qHOSFoNZgjd7w6cYGzaxZJgCqa
68LOCQR9V24AGWCtpf4+AwgMXKX22HdoX4lUQw6c0jeJ4XxR94geSqAJBtbhAx+BKs/qbpOMNcge
S5B7ArcI782Ht6JMMIMdc9c/hZwCJTLQME/G1hRWYw0Wh5XOPQA1NxnbdOvyjjk/bjzUJlLVcJOE
6oHO4ycBrBwzVbJBMn18UOv4qVH6qlDOJ7X4+87zwjwWyIUA64jqathHCp1b4tX9CYvIbRuBeaxp
+GOQ7wN+7DmJJeKMhhQsh6Sx8Eag+cLM49Kx5ogBp7+tEImHhzObOkROWC02p2CZ4AvCJAkCDaxr
cRsTvHkUwGvbhmP2EAX+uzIZ3PxtjId/9eC6AVMunzdFR8EVkuYO7H0AA32Cn2X4pXbrLW06GCPt
Sndhk5SaTHlM++glXbKvNANJpIi8+FsTjSjLTPXdLgF2vDKA7GPF0zDEPKefKfj6y5qr60VWPXbO
WvYFl7O5FxjAIe+LHGU/1RiopultG0x7uYxkm0lMJAckjZUdxu+5kOgVukbup2g4WN32Gy5xZiD/
ckNjKCsivxF4c4UnC8aNqIIBTUxy59BQyKxHPpMHOQUZQcKLY9T0xjsu4nmt6/6YOFxozOHLMV1K
BngJXknvIZ2qKo+GpIgX5HK5Zmp2ep52k0N8Tx3NG6gyfBSJ46HhM0iJAMhyCGSKxObWATUzNS+9
QO+36FFtY253/XLjaIqBDBBcnPF74/cPcyLAcWnZEZvQ+RTL3bQsH9ZGcxE36+0sNHrHtl/3EQn2
viXfY8zGupriAcbaBwJ4bY7CFsDJaJ7LznIMVvD7Sh04NCXsyQw59+RHveCpkDXLXcIsK1IO6FHn
QljEgJG4vpAAEqEcyXLS1s9twq6soeQ8dti1o5BsenojIJyoM71rwnrADj5+lX1WOqJRUkZjteu6
m2jLufC3MSa9RafaWwuknK2S9CAEf+u6IDnEACB2PUjDq65PsVlFGeCh0wCsOXWPI9fkqF17T+K0
uxf9cvaUX7CJfgajOTfNcNFTe/SGZKPrbMtZjxKWmH3VultZr96tGH6AK7juUlojAchhuw4AAtof
OGzbAP1/BOs6HsSIIHQCT5AQCC2NETS26FlboGJMJiR69LhUVmu25ZX5NEG/g7MFT4Es22ZofnCi
EwR/xfPFOp3lSdQmRevZ8TqvK7MF7y3RYDzULs117MriXTxiEzB3CRJm2SQwTgI2ABvWkwhogZUI
yDrpeYiiTz4hBcqrrMYohuWKxkA1aaCIsOF1pYhjJFf1CfiIacyLJkQxCGF6kMO6JuLB5lihyyKq
+rjAqHc7V/AsE3Ibj2gBVYrJQMdhJhnw2bitaS5n4fYxkC43GQrBpgNub0AevRD9B7d83OKge82E
8NC8KLVBwAHAgvOAMJSB7kaQ/PKgxcuT+R/UlJWycc7cGRkI+9b5w43PcVm92jyoyDWI2FG5Iq8+
RyPrRxpPgYF8qdjtPN7yHd77GDYxHA0pEKrFTNJD4NCg9lbkNGiSfCEGrEVM0xMCnl7K1sckWTem
AvuLaf6wOg36XIZZ09A7CLCJ2CcYBwwZLDoC7+UiS+b5tmf6daDyiCISLx9o19jdBsU67pWXuKK1
DCsWGmNEEgQIXUf+uVTmbpWIPZQLQFQE/L+w/4p09qIU9jgxMK5BguYgzKrcsX4sGJ1fMxu8mFpu
sPOhO8vVnUZrNkzT69pikbg6xQpkxT1ytjxhhLSPTXIIsOQoQvD9CigvcDMC6pTV4WNMxXNrqJc3
EeSZgS7Xtba7lvqX5tpcCODjtpH/EsCxdlw8twHWqhwavKmpltupRpvM2qDAgNM7Aqz3PUhADwKp
sC2WPtyg4kGNSWazBbYouE0LtkXnZPM14TWQsOLs+unNyWA9GB/+TEftfhj8bxVHwp3BP4QJXoYV
PbesvDEfw+kiFgiEkKILnlDYfKiJA3EGaF4JfXq8hrctBR4paq5YzAyEYiSb4L2E+WbMV6CIRu/7
GvtQBobTkVeb1Z86nB71nW1Ql8s2iXc0sR9xYufTQiBdJJHBPIQZlBf1s9cG9aYagELjX0oG2R0Z
yD6y+NH9ws5eO2PdIkLMaVuyDxL/qW3wVCQYhPdeluMs1EBiLndswl6kqow6IWhPlhy0ygKMkSbn
mNvlRrYlzlTMh3DfYr2V5C5IsUVMw+MKMt9pwpwHx0uHYeymls3LvLizdHW8lS2Qj6PM7pJhIWhz
sF5kTXNrQFTaYGSNyscPN3G9PDWrfGhU6ABEEw8Drx/4jFo/9L0ya9xTCORTztsB+4k5/qhIAHRe
iOYhEM+igTAowkUvcZ5+DXFyWSu0cAzQvXxCZ28ZGpC6iqddm6Ub1CJ8Z9u2LvzR3UsYLasM7cYi
4gmgxwZzX3EzWYyDLfZvOe1gj137rkQ8kdnwuB83JO2D44rqomG4YWpYRUqloo9wHJ9tcJ0tDNwU
Ll7whurjo4NBFFCzo1ubaI/FwqX2+qJlA3q7ZsEQmHW21GYO9zQTh3niJ5/pvS86JI7AP1zK8Ub2
Vm2iBOM4uO+5W9OdUvIUAIhb+gvmmGoC3Jt3jxhotYnbUL8r+7b2S+GF4MVVzSkBfRkUunoXJ8sl
s8Nz1g517lXRsqlg9vSbdDt1bY0Ce98v6wNWeaZYUnMPNaQuJv4MNeGHD1kiFNOBRrENfCONl0J2
FYDMUZOW8rbqI28/Rg5uPQ/KhtkAKefp4QHv4w+esi9jzpnA/wCw0RBaN0yVxmopVzR0+QD9qQSQ
8HYNO7FblQ/xEVU/EiQggdc3fDNgnpYqFQ8QqPnpdAnNXIMaa1+hM4WYd6YFzh6bL7eqtzKfMvsy
j6BRe15ybzpc/KRWP0BwfOoAA0k7zF7aNX4bVzzQkD2xcXRFLphEbm3WoWboW2z4g7Z56dxcHwYI
s/JFiUPrgPKpsGrf8mU8YjSPSQnOdmQoTt2ONSAusBr77IRGB1C7IVhN2mSbNgEIq95d9rZtQ2x8
uspUm4Vjc5q0uO/RUa3FmOmunLR+SXvz02/wC7UGYgN/Wr4rb33sMYAqVngUXskV/xYGKMm89IGI
mp8XHxFiC5at6BUlqIpBu1VRnOVcDm/3jvmouOYAu7R1efGFjQrH1Y4uNYOqYNxS5T3PepZoEei8
8VWiDhmTD9My3RkkHozXU/u/L416EuAs938VQf1VTPXPW/6phBZf03/6Wbuf4ipP0n//pL+orf4/
kVdBU/OfyqvQX+i/yKvwBf+SV0XhrwlwwVDPQoYDNkUKcdsfAqvo16v/Ev8MYVsSkavy9T8EVjE+
hHMFBtrgd+kgdH5/CKygvYLkH9KrkCADhUBm8d8RWGF+f9Ue/lnphFykCEEUV3E/Poh+9a9KpzHD
foDj55QCg4F+2YjusZZ9cluZ9S7FmDHH8cH2KYJUQc4e7pMu/HTcXqdaTgA33p6mUELqOmdTbgIV
njo3FhWvv1eRivKeLhN04fmcLtgRpcmJWm+fpt7jhNEc8icpNsEPMGzNmH6sFfpCbMIdP60ayPxY
kwDIPe8DU8tpw4aP0ATHxaE8EN60y9YqKWPs/gofGzvtAFwfBSpxC9V3LsKoAoHTNuDdg8HY+FWB
ogf541AoeDaFNCXQr2HW1Fs8/qAHSF4EvFIQFUzjZhqx31AruJ6tT+4i9n3Aor+a2LzpkvnHeO8I
5lVai8MY8nAvsCCOUgvLSUl/r6T0VoNLiyfL9GOkzfOq9MUOHzY26O9h4QsoWjoawpFiBcYMtMIU
HzRmkR0jsP0gD1pga7DAXxs9o3PHkRUux4i4bTP3LxPM/pg2RDewhm0mn+zAsMS6po26IgO3X/tY
+JNmPTJoXyA//2yBl2qy9CevRq+cR0i8ah87wBIHHHQhFTtYicU6XpGuq76QOLzmOPDBNSf8qJjB
dC2x32Fai8LQ33jzCyK7vt58byJbFP9pgXw1vfYbI+xXsNC+QCzVnZD6AoIzHozhBfFAdhuPfQXy
q7qBbwNH2LgbgULKwenM9SiX00uPGNDNEMzg4sJ2uybek1uUKUaUKuFUJlDnFqtFpZ/E9rWK5cMi
qlOdgFlOfDcXqV6eUCvvGw5eyIJPhNIjelogHE4jfVP368Y39L2uWgMwzHjkK+b7YO+cstTO2CYB
vZk03gUSI7HJYp9jYYhKhhU2q+iRRc2cd316W1X6wlx9jjDL3S13woGUC0UqLyFLh7TcshQo+uZT
Vphg+lg3V9xBKcHu+tXHctPS5GZCKyIpmjdaXwYYp4oJmKSSYXgIbP3MykWh8oPD52ap8dPDYNrh
ljuOCXgRBkT6ogIZF+uKDvRnCzOm12KNYV7SCmacmuO+Q/P8LarStwDvth0ffZR1HpqQQL4H/gD+
a4PO77CuzY9FMeyVCXtWaWvyZuBPQT1l8H5EyBBz6Q3PQpyvcYWJg6XZpp7JUkwNlGoYJm0DCiFF
kzkDXNG099AEFmF6BWevLwHFuEvxhUAz0GF9ZHc13Bd5F1YOXhAMdCGUgb/R558jnWrAO7nOsUEK
t94af65zm56yzIWn+DsKd3IzG7sckVgI88YcnkeNbOrQedlWrH7p2xHGbXEUjfR3GJkjHbuOyt5P
xntSb6eYi4tSq9iQ2TalgEQJFObgxgXD/XwV0lDZYEfcgQ87WZzceqL3xEKiAQwaNAqi2Y5r9OTH
K8zoQ003DEtYH+OyOLqDDwGV65idgAp1gsILIL9azaq7YQ1ulqaJzyHmIr0jrxSYgM2szcnzVnYS
GLOsbrVPoHc/r6DglkTQD+4cPaa03UTEg/IvtG9g+8YnH8vyEx75ukROalMEtfVOUwTnNt6wEAPB
aTTabDmuTVDSqV/LNiKqlKaDdAmWpJIyfvRa7x7oWHF0c9DfZWrc1iFrkFGOQULDVDlAVJKDp+wX
k/uiY+AOMljKHgkNJcpMg4n2rRLIU6ZibDYdQLnYO4CTUstwLKRpX8frW3fg4wtdvXcGb3k+uOGk
Ay+PU2tuqhnDnCCJi0E5A2y/3WBoobYjrWGhaKYdDxQ21luNdQ/Uf/2NMPcUKbZbvCARtF19U/0E
ZiFArFgU5xLbEgwDlIN4BVoafEY5Jf+To/PYchTJwvATcQ7ebCUQ8ulN5YaTmdWFC2xAYJ5+PmYx
i56uylZKKOLe37Z3Jijv2KT+RS6EDbszft7AQL6xthb5+8Rw98WaxPTgueklLapX3TK6g9GfvYCT
m7ShLnRwuftr9tunJpz+vH5MRc8BWDWhn/N9m9JTMzvZzsYUFWX9erLIjWGF74nInka5twRcrtl/
5UWniKa0UFD648fazB9LZ8todJAdgsrux94PZ7MDZjEglHWZUs+29B/61PIeBN2hg5oFQyxY7zlh
W8N6R8yXXxKC7YWfOTcuvzvquvZ5ET8gphXR3WK648p8nnINcuKQ6RzCBJXTjIu4w/ppPSuNJYBc
PBUdr0HTpn3amePJIy4X1PShGxP3MTDcvzkNmdbsnXw+ak8bq1uVBN9yZWm3ISjDRK93JcT6zkdd
8FDljAF5V753Uuq7NLCzS2dZR9lM4z5YqjF0fpQ50tXBd6NeifgKCv6pioO2sJ4MVX8Kj+4DdHkX
Sb5/5ASE0lMotLPpwsDER6NIUpU306y92HGax9Frh2OTWKEs/AWcyuAEXMisl878U1FBLoafMujd
MJ+FHZd19VIZ+AIKz467ZIXJc11AWZ+yzBU3T2iZ6bVVfXtqvjQegMtkqD1CveoBVhb61NSPc0P2
9RioJ5vt4JFSxdgLhBGnTrWG9pL9ToqkbUPz/3N9hyVMjGerbc1Y0V1tkjMAGJ6homtVaLYzCfn0
m3UAlVE9DjyYOnCPVOQPTJR5pzKDuHF10LgOJszgFkZ3f5WwFnqXb5RWd5qN6b+2QNE2LpTVrp31
PG2/EBR3FadpT6FHIx/03DFuted0O93NPgu0vQ1buuBK2XUB2Kkhsn9rQlPHJL4UbKPKuZO9GqS/
dRDOA5ndKpdyFr/wzxgPPUgugxDmErVib7H7dWby62vVgqTYUxcoQ0jLqUkPdUZzbWr+5bz70yc6
UalVgwIuQTNguqHpDW6YJATG1+Id0ax96rquvaAIOBvtNN4nhEcxZihyPQfLAHQvbNQ/8tMAXr82
eTnDehCirNXPre+rcLbW7pTpaWwAwj0iDEdgvFYJ70JhhYHC7dnNE39ctiKisG+gm6MCoxutDPiJ
56/ZUCp8SgppD3I3e+9o+kNiGvqOJtU+0tz1NGpwU+VMQJc9VkRy7g2X+PaVQgmavkJDMdhV27+m
eOLfXIrxFFASMxbygNV3PtkegJ+NtgWgquvCxKKpddUyeSYj3ySE3mVuWIH9OtS7nTgLC1134iyv
QEZoQbwFeBW4NicFfOLno7zq+AW75WDrT/UcwKj5FeUErr6GpSq/RwvQ1y4wQ6VIC3a5S7ObN5v0
caSkcqFxPipKOSIacKmO963T3D6IMa8eGM62cH6EZHpxXGujvM7oVOHy5TVIMfc5a84XpLjBizVg
u3n2OLns491chrmdQVM2/sEHjAD90AXlF7YXjR2oTZch5NOp1Dv4oJhOt3BBquFXpsBBQjP2uQ6u
WUB57Y1OYkD1TGunDZnHH233osmrnbUuCp3368I9DyVyNIFl0a8xDM79fFjWDr3/dsOI2f63aWOn
sr7Cwz4EhPE6qrzLBHB7tEUk+tAdv6cNOeErftKsDM2056AGqjw+rk+/uK15An+vT3zEmC0G/B1h
AOQqqNERWQ7pjvwQQUo59MlJc5Bqj/M3zsPq6OTaccWEH9UBv4CdTJHo1i9h5IB4r/YWOdQWsG/+
6Dy5LZ5MH0GFvyJLG/LlafK0CS0ujGVenIGGn9NlWA4Ez0INEZwV0aL10zctsmBTgIMOAei6XlPW
jcJYr+c+ytF6N15lwJGhW0W89NlLTO6I/NCnFd4+aKjmWhP8iKyMx1m2x2z2T1puE861jHSOZbTY
UPaj0iQUsp3Bu7pHAh/zR0NK9E3Vgq2T0bjCfgJ1ZErANmPZZSlzaO4zeCE5usFNRJoUxWGY/cjy
2z5uykFB32r5tQrSk5Y5aOuzkr1J0NvlmqAoay7CMasfRme1DrrKI2/tvb0BQBy3aQnaZso0nnni
eqcFkM/bvW4tQahbLdXRKl8ofkL+SCURYI2/txysOD3it1uKThvV/WGxAEcQbPJ0eN1XnxR0Ngkc
9rkf3E2lUWZgohiseNRqz0MK7y9pXBrVr+Ot57lCaF9MeRONsSXkVkyQVKGkNkYbWiNUC60fhMW/
5E7zkaTkVegB3MU6lj8FjZLU1dccu4Tfl5UXkSkAeKS6eEz7t8qh8zrd/KD+bGGZYC/Y6gioN96r
svWoAz4Wpkk5UpnGcM5Mf75x8SoVdWs3Pa9rsDcdOiIwexj7op+3io3ho/f9aje52ffY0yxs8zhW
dacdB4dI5nlrIxz84XUTqZ2C+tHtJa05nhtKHM4wptoQVq8OS0dorw6zJ8nq6KKeWpfWjkySo600
koW1A3mkU1Sx0+/WpXstBN/7ujo7c/ph9vi0S7zIkQs/KNJsBuwVVVjq4kG3YeVn5NzmOsaDz3BL
pBVbrF8doQNit7SIs67yt6DN+MRlgwDK+6s5RAc6jQqVsdC4IMo/nhrCJF1fMrV8DsTL7Yz2ttTt
QTPLq+PrHJzrq02LuV8s/R5JzrOvB2x3Gg+Pss6AeFQltUGKiP4eIElL3WTTGXYfMrXAWz0thuSI
5Uhv0LI0SdSHaQEg7CjG7HJ8yX3H2yt90sNlzIK9RQryYfLZv3JUXVZmhxxLyV6jxh0h1aUQ1ln4
KPYVVnCMLOS2CAuFvL98Jn5fQA1PzNfC4Su/9RGExJXYEZbp9yoY3l0PjFKbrPXMwHhqxoZKE19H
JYPMoW1gwqui+R4Kbd6JenZpjD/Z82ZswU+MAoQrxZjf2nWxdhYVfcCm1Qdt4M8cO5+TumZToO+M
SX14bBj8dnlw1JV3bvzql68QC1crWRgQYW8D/fH/f5qk7wRsg0c110dafcwSwCFv2puvuP6El6u9
RPGJopC+ooUWmX1RttFJjUG1qY67/awH4qgp8l0KSGsDW33o5DNnxwSFE6x4emXzauss5JkPhzwn
kuavfldQ+nVPcm3YjH2fOg6KU9XIvwYCmV1VAALJqT1ONa5cOdTm0S7VCwdL7CjbiXNYTQzvzpNs
hzKWPbhUoFUE7vBf4i5Q9//MiuyXdFoekQ2UotBujl9G9ZTOVwNTATY+Ci+HKG+MGlKKmHdL8Wt6
GnrGwiYUjHUwE74TtinxCqWwn/SgjkVvqXAYq7+ejUrHyPNz05tomKw5zKaBqTehVrzqnppO1mdi
w59QSdSRXpVPaGAeA79sIhN9527iZikyg9Sf0UijruUQ0yLckYKc8yWsp0HiDLAQYujWn7YMqqPG
5HbQHfSKoxn815L1uV8NHDLzTMXL0ivjHKi/OZzInczSo1Mi9y7sm1TcgKuVfyX9EvJ30qsY61s5
bub2nOijpnit2PB2U8rytGQ3XIH3xDHfYKO1MCuDN6Q5uMhWnRNmZBBijh7bQwlkgw2QMwWUO9jV
ZnErYABEZaYIpIzmYE9LzHdkKAwOxwXvXKvVr2lt/FOqOyQDwxJySAbJS89Ov47qD9+OKlrt7jzx
L8rK3oh2p9o1K6C3/PaWBDSq7JDZDO5DWV7aLbJYodrrC+/dN/tj3+Fe3+w88/LAahg6RHVkywz1
CO3cEIuAe70mUlmxT9hR46gnK0lI7CUykDPtZGc4cnp6o3a28EHGfHQG9anR2z4kO8JpEMz2xhg1
fhlOyDtM+VxgChqsgYdz7UOV1ddFO0FdJicbvG7uVZhOpAtoHUSn6TfHBpvqmuMQrdqzD/B49Er5
IQfsJUyu3TGl6WxfpQTPbeU5LtQB5VeolBbItdjU0bOzRkO1edtlY0DKycZ/YoHN7rYNhGJPAyqM
Jn30ESrcSQq6iLESD5PWP4l2iBbXcG9rgs7FZIK+uA5CebNdL0bP2lM2h3S6ERbg77sRBSDGRbz1
EHMNWR05TOm+4jVdxjngUa5UPIwBjS2JR7XiJkCGiPgZS4kc1+dSEp6JXqqaX+AmsBesa5hPnR0a
rn1XA/HPbW/P0SSTGQEJOsSxtdS5IgOvKCBSzLzy9ugHySyZinQnDewAhKmQ76BP316XPCryFA7Y
UTF8yArtOUL7qmQ28aT7nXW1uorhgm5nCM33tt1EA+78MI2QNQEl0DwOFAwSiseasvjJWXjvwNvq
ZjrZZ2XyiDqm9mSzXO0Nu3o0uBZ5nbTngU0fUCakjP44uCzwknJkvV1W91jOchNW8kRQ8nrz9dtI
5eWlXoJ3EOWeNh3AN4ExkTc3O+WmcWtcCuNIdQwd7kGspG1+rAwIRCHvFWE78IHJmbfJfTB4lRTS
mAevp1FToQQPubu/OZGDc7Csx1zp486UoiaivNBCYXNdmRLmL7Oni+jIhChSkyyOwkqopkIZJQp5
7JMMiDCltrCeV++AH54CLIePFLUuczOP073VKOhBksYBzXxGMsN3o6pryssJecRe+MsJLraUDWNa
MAHYCMkWbXaiHA+nWw3rlyarO2afl84ttZuGMbUiUgHp5agf1sJ+VpkCBQ6Ut+uquC8delfXzgVP
6kZoyOriea28O3b12hETrnswEZ6GRFCj0qjKy1CzzGNdJZcFV3xIdRcGriDYlW1jb5JTKrTK70UN
iMny1kQohkXO5AbeZU578FfcGquRHviF5E3XGbBNkN64YGyJFm+kC6jvifEIoD/twYlW82xpxvKY
zEa4WOCQbjKfHbUifl1NbjG2Nmwo/i7IE3+nqezdh8ONUmxTk5DjY9LgEFoGLKd18xgwSexzrKXY
CJxQuHB/TT7Go4lA3kfvtnMswDJCjRilneTJnPWn7qm36dPTwAqLenZ2pl7TJTohok/19Nxqxl/S
+V59dmIxWf80hp0qWacbKV1fprf5RtfQS1SAH5OlVXV8+ihVb54n1Hnp5x9tRrxpw7qgSmQoDQI3
xln1vAwpQ2dPYqoL5nOQ5icirDFc5gp0z52zqMIVHvY4SXdJX8rIrF9NKkROuvWYmjMjhmWe6q1c
KZtB2PoFKV4+rDdh4C7JUVXSSQhlX7yS7qCfHp2FMZg16yHr82dRpRclsCRWlrobLL37tvU+q1b9
k6C3MPeiCwHTucRAB+wll1hrUMvXmjA5iIoi9BW5EG2e5UdsgCkCrpXtcdWzc49EIJwwa0Vs0fhH
CsQmQr7NnjHv0c17fWXd6NB5xoZpHszSwZCMUsH2JndPrpG9bXo6ugdhHEzzo5/Lp16Nu8Rq3bMv
mi/fmhjHWsBG7r310Af+GSo9P1rDuusaVMBu6oAgTR3n8zrs15o0uJmYpbEdKB51sfRkTBeLXz/3
kDTOhGLWCKCFWtkdOeX+E4N5UTa2HZNeFurUaEdicjMtW9ERQ2A7OTmfgFAsgAbO9s5H0YwnArpr
l60ZHsmOX1eG3bC4kUPq6H60fku/InWGDOXaKmM3OPfoD3e2zrnAolgfHQTDx24qvugeUBfltWeX
gYY7MfjFGC2OzDw3VQ1tXLlNzj7SMv3RP8pHPd1bE3d/nfsJ6kYXJSrZbwcNWRV5UWV2aGsuQkit
W50NlxIT2ymdsC+4g36wjdJ4D4a/SKcCFt6kD1EoaDlOI98RSVSo9DvX2OVr8EeyfjZEzbPFbjBL
kBCkBMwy7CjYTf7N69/C+JXNj+d/yeUP81JZ0aPw0Q3IZAofFK7GPCabnteO9C0uxYdX5t99kvqI
20nodnKW2NksnKuurx810Swqt3BOI2OQdUo5XRVoYeOkhG157lsT8P3WhUuBpIZtFa6FX52vdGNx
XknLIrjevAZKL2PMgsSwXlJvPhJk/+1J9ds69dfsDKTejuani/ri8B8xZg/0ePa3IrBgL+o63c9a
5oKKqfaIVOQPjuzpKSg/8Sc1BMulYEL0ph3NnEydVPPOGKWjojUS8HbzZ7UyB1VNasVVL2LG+i+D
gqZDPnksHvNfomjwSLrWdBVFgnHc6BXbQWsdYEc4uqesumGfjcbF/OCJ48bqvWEX9MWf4huYhy5Z
5yk1jV+gO94H+2sZi48UjR5qTJye3HnGzMtTiXF219Q7rbwjadOIK8cJRv/Vfxm77FB7+Uu9uRdl
1qXnsc+6fZBqdwB0uJc0fTNFeVl0e4VAyf51NEjHjkRxgvCUF6gMLMmrHnvdQDezfLZK+14jNCsU
xn8hlxbeMYgqy/DPVlc9ixpbRtum/8DHXxmNrUNTQ834NifbqoKjHH2LO6C98Ts+aQzI2HKsQ1V7
oNTpwiFMY7TMgx59FMQXiC/R4/VvCt3YlO11npPu7KDsWH2PctbuQbUOAH7pRpYmEW1hz5sUkWkB
sjh7CDZ9nPYy6tPbQDzmjRCVGuk8paO13vQ3lROPvWqJE6m1Y/90fqg5V5A57XIRJTRuXXGsBdr8
PCDwaSbT3ruCotVAViakWLaABkZT5YvXGoz1dZbu82BigtsgDTOj4U4DSrnwpoT95jfUQC4unkFj
bL0sqOz00J5tGuQl19icOw4W4e8xKL2nxEyxhihWM1Kvxd0T+k14r7VnpzdZlf15WHFlaL5+arLm
pkaG7cLhlowMuh8xESBJAxPBbL3WX4AtV6PZ+t5RfPJTR7u8Tvm7yzs4sloQ5HUQWRsnWfWTTZjB
5pQyJmBCSKP55iEeDmo04gUK3Hfct0DVz/iarnAGYWM924DCaJ0rVOljV4EztNlucKYdUsTdgtGx
WDyIyvcy/ZEW3yMG3u0mbGFiDVj6atpV/UNS/5ncr0bbJKLlHQ1HbKTly8yHqiz3uPZgy1ykNFSb
Z83Q3rZ2Jn0qMVsV5mEkswY8HHjUWBIoL+hyRPab2u7ubSaronukT5Akr4JMzsUJuaP/1L77L6jR
7ZVevP1/Btz6BKwomydZ56dBDOGod7dslndvyyUDyYkXa4XF+I+in9BHoUpQ4G5SfwNsgCpDjQ7X
APW7I7VpV/j6k5yRipFZyBzy2uBXQvlKdtxOt9PfhSwKy+Wd+CfrLwGgVQQoNtImbhQRL1cdTfNm
C6ZakrQLrm8BKGtqX3WTfDqmCOVCKaGdApW9b5pk5BS0xJ1RR0xqi+cwdxoFI5mPigQRlAd8UxKi
Uk4ZtmCdg5T0lwRzh2PF0oOb8KOs/DVHZPNoov0Tz+vjvKQ0uucxiWMRSf9ka7AeakCRIJJppJt8
pCw5/YcNXTnUnzVulAHyhSrvk45A12sxo9UwNt2/sZvDcTiapnpfMp7xIlyIBJQG8r6CALLFfIeO
K9hmoU/gebAlHdRohktZHtDcHbaiyaabX6mr+jAcjLn2VrJgTGK3EJKGDiNYk8dFf7JIRausY5Za
A84/UjY2IlpyvgTT0wDYY8s/PUxGluHFsR4Wq2MBTC4WUYoMIJxoJHU5hPKkd4S23FuhY7y5+BZh
dNCstcRrLfUTuP2j1d5LDd0CfGXbXQJMaiYPMbH0ZoPn9Y+Djm6qP/3uqfKKaPT6UGh4X/DFjIgp
N0sU0wgFdDuN6kqnnaI1v9FZ9lhCabBE7AJAR81OQt2oo2YE0O1WKuCbk1H+UtwFktkdbOfbmfrd
qCCEPf1lTPkVQAmHszIwPmLzrDc/McA/4sjJpKi+3StDXN1ipWoIFX/xBvUR0TKHfBWkv9KxRf3b
qAIXhDslsUOX6o0BGCaSj8NCDO4c3aC8NAtN1gVNScltahCYZr8jCwl/6ZXIO8wB5aWs6wuak8z8
Qx4zoR9l6EeN8cwSN+FqLFEoZS3Km2x4ai2Wxyq5VXZqv0juxNca9xjeJvTSNUb/VZa8rNmkwl0c
RmvzVg2CnnRZtxTUBf1JjGp5AgBTvO+DdSpLcS3cKb/bZZCfukLFq/qpElL8vpL0e6VKeAMJVlz4
dnBa6hpYBUFCG+u6sWsNcTF7JoluSpo9iDcvd+6yOFsJOpvYXAbHIDjasL/yma74Si8/m62hLt+c
S05KjKE2ID7HSvekBSkw+4rWyG3mqE0aAA703RoPjKuP/7y1eJgA0A8EuuICyRokqn5x7jhNRiQ1
GSkN8k3M6i+eitPcf1uYco0ATafV/Y4K41LCs7LrtZSLyXyrya/ON1fbWJh+KEiCcDluuWS4IKx1
DtFfH4q5/NbwDqyWAzhIhG9WoICeuk98g3FSYaIt61PlaqfJHO1dljsgqtWlIrUkLx6tbASHKcOk
fhMf/uo894tLtoOhrkE9QPgNJRuKh1GV7U2DrNhhwedSRzrOSeLFMghIH11pV+QPUYH+BJt3mlB+
zuBCRHrGmdJO+ex9zF6K3iDX4IzNm1aRVCGOEy5FVli8VtnOx9nqlQaP0nxRSXsYs+U8Bk7ottOP
BCieC3lZfMJG+/k/dYaIfW/78t2tJJplQhMmZAgzsgAmgyr7UYQlEXTgYKzPWTVttM49NdfZ+EYq
euxgqEGHAYrsRAPJojtbGVeY95oJc+OHghtEwaZ/YsKbIb/MWHg+ncZmyMe68z20MO3HiC7VW+ZT
q2mbue+JufxusDw47Y89INpYvO+OQPLdXGGlGScmuAyTA3LdoSoQjVWh6xt3mRZPjVccqm5x9s1I
vJBLAktmDW/2mh1WvJ82X3R7kQeyXv/q1XeTN9/mitp420cnDzBpiIS/ycYbRx6yRP+cbSQgntsh
nEas7mtXhzuYYJyLR6pQSH7UlVBb44Z8At57wF3VCvuj1vyXrjNuXYYdWfToMRrxmJf4ErCPyNyT
nJQaH+Wo77vc+Kj6Xl5ElmFYdqKlBP+cWLiVlR4wDZA+ZJSfDr3AtWs+VHh53usW9Cd7RRnvnpVg
XjRHSCQcVS4JRorPnkVMU4W/8xrJMqDQXShUUwLkgOxNJ8qaLcmsfpbjqTJPYJB7R49T3HSQreES
PM0ggKRgvha65Ge48tnWrHcrMbNzN+XDta7bm7AwuZFKMm+ybofkHacI7cBudlnJw2GFJUW8nJ8V
+A0GzwcXf5sxLafJ8GD+bRzmMtQrJGH8t7vpw0H+7+MDTXJCR5cfy8Q3aVO+ITw8Zfl+8gSTfzUd
hDB38+yeuv5Tfub5s97fxNSi9dy7JHw1K0FxUGvBHk5nac+UexzM4cNbj1IF4TB3aN6K2EdmlI5k
Tf4pxv6QMoAJj+pQB5q5wPJv/PFnhZqLCeJrYTTsbRd7vEn33aYwX/Vwk7VJ4e1xMMQT0C9LZMLo
iZGxda9jVcBKpMtxEWYAQa9Hk5vAsSTV7wgjIfrZYjlxxblrxwBLGyOhlN+a6b0LKn6Ttdz1yyaV
H9L2PEODR/aS3msczG49n1Op9kGdvoq1vGmbScjyhH+mMvzXQJAZWZ3Os+Lm97qTf9pkIfygdu4u
37dz72n+3uycOaLBMaxG4zqJ4u571uPSO89Iwl/TBBMqphEPBVDdrBDfOAOoBMNnXhDl0JxBP/+Y
TNpdELu2jG2dijOeLRKMpD7sKId8xWRDk7mIM4Fk3jsiwLpty2dyL5ufRl5nZ280ZL9yobUjd8+n
yJj1VXJechIp/OFA0MpzA0/GZb4a3os9vBXE2qWYDzVGPTkFmA5e+00YV//Tx+ShTNfIcLWwdE2M
JiyvxhI2YHfkfUSrQrhorwjta0pMXnStvwXwe4Nhv23d3kte3UrQsn07MXo1vzN2QRBOckUeG3XR
lP+Q4/sICrD58Qcv0p4pg3wsLHMrZOfQInv9HHjkRPrsao+1mmOduCXMEVBfwBxrxr2KhVJB5L0F
uobftN8TQQtN7cIJ9nGuFi7O93WtIn2I+4lNBflnM8Zm+8JJtaPaESZ9xrjmhMyh+EliW0tjz9qA
cgL51uy4MFT0WGsZ8fkZCbZXRv6cpV4l5DoAouASGVYtdFdgiP5Y4nqdeEggP7EhHEd2L+8wlz1S
y6gfI3zCCgXVlMNwMKL33lvaXTuIpf/70TdDnXWs9fJUeCXhZxNd8v1jq8RD6t5A+uEf5NXXcb9b
fZStbpxCV7bipGzvRVGPgSozcqFrE6C3KqugRbR46P7kC7wg8tDO/a8i923R1H6oYcxWXbA4l+sZ
5iwSBHvAFLmw1AynlYM8R9j/CW1LsnlgPgalqq92GhBmlAVhkbO6rfqCCZnVkv9k2z6TkXMYp/be
FHTEqiLKa07G1XgpSYxAs0FsMRk8SNsGokCy/qHIAGnz35y7s7U6PHBoHYJbsT6SxkHAhHMb3CWS
dcm3W0QVTreu3sAIK/aaKdpg6bK5ZIRMl7g7+no40lBy6/oPwvoeBoWuNus2oDM7G2uJQ7M/BoWD
XdfJl9BMR7IrEJK3CRFOVm9ctQb9LhfnX1EyMrTFXTg+caLalU2DwBwsTkEkSUFezfTMpDor6By0
ceTMvtFMlO4chuOsp564/K5MREeW3zyWAcOqj5KkIwBEGmGAxrLoCf9L07AlZJgeEL5cvmFcy57p
AoNT3qOvblh5E6/Qr40k5rHsmQO2Lu9hSSMpi5wf2f9nm9lvW67PWsCTthpQ1a0H43F0Cv9f1sor
SWzBIdOy98S2CBHtP9dOe1Dkc2KqOiFX2M8FgIFWOOdplv3Rlt0TORLXNoNi59FPlbuZseSzRHuD
z/jNVSxtqadxIC9+hyH/rI2tczB1pLa5jZVGmRW4HtFQiuTvgThBPyhf0h5tZFARgvkViE+Ce3YG
WpMyAPybrpzWhwWJYudzr8u9k0LilP1nWXhRBz1pZu9yyUIEwDc0aJuUzNMeR3iHo5mZbSR0dKbL
SM5DMtwqkOZE9hdMkK/CB1fQ+6YPh+7XGsfqLCfGRiJECgyvrGTBqSjWHyrEOfFyewRSLJ7K1f9L
GJSzkoMwu9rzumVget+tfu0aVJN4jPPlL6J+nnh72920sPe62LDMd1MCQvvtl1FqVO11R+oSdm5f
wMT9zp71JqoydlYB40ASfhP8N+WZxqk/MGBiek894NjDkJRQdSlvOnJZiL4b4DruWBEcDbInFmOO
jcl7KY30Z1GXskj0Ixqxc5d1xCOxVYpZxCYJDUv+AA8EIYzW0Z/S65os3jEPlkdNL5cd41N6IYMg
hTk9r1QZaym1AM08HX1lx55M3vpAs8OSn2zXrGd6pt0sRDWj5lZxwxEBrWm+ct5+pnPC3JMYIKaT
9tgObGUEVT0OtGgwEoGUZJepGS51vRKdNfVPWeqUpDW0N1aMk1k1z51NjBrP4E7K6lj5+h/Nslmb
jV8xcOEnY4Z8vf/UN/yEknHLMS5+Jh8IpVij+Z7XBOSm5ss8LsdMX2KLDPe8QRGwmmic8guyZ/Lt
yLhCY4Ne6k+9dB9TJwhDH3WaZghrm9tX0ulPFl2PpmX89sMQe4P1xv+YfMb6YKRuBNmIg809S5id
nWEibmncBu2l1/2YkxIXJLHPlAdFfst4k2QnX8+/1sB3iMl0XpmZr+76FxNzEvpa/4Cn58EoE/I8
HeuRjzV2Cz3MV3VdEYAeShgMfelIBivIrlstOKVpbvQHmHOS9Ou9UwTXPmv/qIz4Khy+FyCT1zQT
gKPew1AZGFHch7ZVlxqNcWNv8CvWLyJGA9pTGZZPk4YAhOjcp3XCejPZz3lJymkaFt4MbJmWf3er
OcS1jfazwYg8Zwem7DuyYJRa0rqkPqer4yhC12DfXGU9VVVzNZ0gLnLCM/oIL+mu198XZNJqMPee
ycfPwqhnoWm70Wi3L43eP6/tdJ+hmG0W5yFInt3O2CELxUUUzilGXQLR7Hw+ErG47zAuC1L4LIYx
OmHPWv+DSEqp18CtMF8S6mGSPbzFrJbOt19lKCwQDS7D3lp5A50PCwSoAhC2tBRunzgHdbPGa9GK
veWmYZClONrxpmvZWdp8IfkrZzQUxMXYCdVo+j1Ip1hyfZTm1fcg8fC+J7sud04SUre15hPzzKO1
WNfB5nnt9eGQ4zzkJiyLPhqrNvaJ0Gi9/IEo3b3W9PGgZNRP1mtr+UgK7OcMJXk266c8eytQxO05
DQbvnDOJtDqKBAxPRBh3g3NfQYOWbYx07ecavCoy1uaUL+8it0/pYHjxUjtH2/ghU9I5LxNYnOPL
M1EoObmHaWq7h9pyLpqZvSohN1kpFGWtsleB6HxHIvWTlhJPVjzpfvmnYC5QWfNiTsMnabFXg2Dn
Qzv+j6Pz2o3ciILoFzXAHF4ncPKMJim9EFoF5tTM/HofGjBsOO1KI7L7hqpTU3qdRmwQg38bWbdA
SNk6vvsIEgEuk7HCiGQ2NJR1cPcHBEoxqxdjlK8jK991zGLfFwfZfiuN8PzuHcGRNxvZ1VBsCt/x
LFBpbc79ZOGWjepNK3E1of6dpubLzqpsgbJxz1vNkCcqt/TSB4vwa6RoDfiK4JDPtNwAk7Jh+gd/
GIuFVTbvbmNBaGAGmQHx6CcoFvwnnaTuaHSvB333nrbOvm1moGmSIycfqNtUxyXXG3+8BCwnhuc0
j0zrbxeDi0snZDnER6RI/8rkkGXmrXLDfVent/A17KKD67+VA258gcMlwGw1qPnc+uI8ZoP33bjI
F7Bm7eRklYu8d9ctZvISPmdOdY27ajIB1/o8Uu7BcBFM4uJcl8N4osysEFYjRmPvZ3t5K8QqsJ0n
z0jivxgq1UGJZmvtm826FUS62BqjqQYSZ2Fqu0ZVN3mUzwaKiLncFKxdu7oDhmAWlqCH7H76EYiv
DwVtNN19HXc8wK1Ocof9b3SC76yMV7rIUGhy4zWaVa5V5CfoZ6kcUf5NHYuUYe2m4ckFPJo5cDco
22/sHI98Juw3/Psw8x/AF60MFDy4st9VDYXiZKUwp1lcLtJpow5lQrectLswtc7UdGjKrCVy22Wu
ym2WRfMwhMdQQF4JUChpRru21WBY2yUZGFhT1rpOt8fyF6Ryszcba7g5ZfW0o+GZOMgjookM1Sak
T0UN79cpfRvk1rVvTA8fYaUN0UIbkACStvOP8+PZxZivys/BctadT/OV1V4Uh5so7EHm2YsCe+By
FOk/ZPAKejRPd8TabkniduKSS6ZmE+2EPxIlINu2j7woLiYACccPkGeHvCYjxbh7yVk1az086Ik6
pTS0o265N18EWzvbkCwS7rMs2bupe6oNDE6Uk77WXEeT6Zlu4pyOn6WlncfkUdv93W8Y9mM6VgtK
/c5fdn3pAUo+qKyBxyp6lv1T2hAdhl3gmC+9GXhuHr86YsxYYTlbQ9SwqdRLO6gXACKbWg9tVr+V
53AeAVozjVNYEI/R/MZgWaNUbgbtN8n2Iwpuy2GrbrA66Z8CmYBk7dST/2uBhqFNr+jsrVRZRiJi
KMR4Kp+ideQmxjJWJNpc/RHr8plo2YefuUeN3QwkgxN4dogEFWuKsErWTtyeq1HFhOS/BunN6u0d
LNkVF+YurP2fIkbqYKsrvWU/pid3un8EOfGjFzUEiCgdlqLDJcHOZZNVEq2TclJra5NgFOquoXD2
VTz8LpwLhlF0YGRlCcZDwNxdFpazvN4EKC97pmXFpVb0rU8fVpjFQzFKKAHRdqjMu6UmGzdGqRkC
bF6BPUfQbW2bxmZuUUHeREmTrVIMdIQxH2Jn8Be5+s/RdVTPKWKisCm8Ro1WJvygyTSOqhMfgkzF
OpW9Bj0DCkVLzuz335iZHq3a/MrqZtbAr5tGuflKtu5DRqh03Bw4W7UhcQ5nP2KVNFjByQV8M6yR
hnu0uqfAl1ydKMp0+ztUaS+HPLkTAbBJtWGHu2hrUuvU4suOeJo4mHjgL71d71voxVnPqoJXQ81f
mTLy4KePqAoo+/1wrdNOBHRm0Gk9Ffpr2n+k4fgvkRttIv4mr8JvBjc7OMcnyv8/6dMDRGFmLtJ5
KNv4j1otrl3VQH2o/7p4OummfhsRDyLK2JSaeAyUFm0sNkoJqMkuDtowLTP1Qw8wDFVOtIvVfB/M
2BAn6LbgsFVEmtU/FMFfCDXww7PcM7EDiIhmV3T6jcmJJst9EJH2lvbTok2qO8xmdtysBpM+/w1A
sfpl+ms4xZ8zyA/Dx7ZY1zYWDI7yOjjHPWsQUhnDib0SC64I22EWML3H7kEG4DCPzjN120YMZsPi
jWzqfZT26Gf5OTHuzXJYT4UGJjMWW1IRBvKaiKohs5vZLW+N46rnJuj/Rt/6p7NKqrtZSF0od4H+
QjYMXhL/aNjau28AXAyj8SNKiuPIAhAoyx4gC47dmA8eHXvcwHHQFxHXDSbvZc8NEzN4C00Sg97g
Ou/x+OHRpfkltgBDjHLwNRO1m2rjHNPCqz0LeNFeSj5jXUd9MuPNApv3iqE064QCC+P4SKn4QjCr
HXdP8KPZbIcLwNhgzKKviRFoTQyPhyYvWADDAV/hgDXQpP5jW4zVTYU8BOvuqqWy6nUJ84EjliJW
1skK3f+RucArY8GlhASHbQvrGBQdh/GgKLxeqb8Inpsad5sFxCul6VZhaFKU4mr3DlTAeFOlRCLW
8S2xsyf6jTu0eC8n5oniDd167hXs2qTR0EqTjVMW1Q1q/VUV41uycyRxfW1dneIh3kX2N+7KfQlJ
rDTCdK3NK6WC2zoQdxQw26nAQhaGECxGs0ImLze2r30Qdo0tgDwoExoJEsIEkDWQQHtrFuU3rhXY
nHBFQJF80VfdC7ct1sSiUVSb9VK6/reUwTYu/evU/tTIC1Z97qoU1kyu3Io3E2eXm7vPOupOY5gu
STmDNWY16GMj/wct8VJtpw+QiF81YzWzZPWDavyKN1ni9fbx+Rg6Ei5dP2FqOkaj82sztsCniXDW
8t2Dnb/mVMOVO2wq0w2WmVO91kBC0E8vNedZKh9tqM+bMF5OHuWA7Oba1d41y0SrzupWJPm6MYdr
2JsXDPJ7cKjshuEntyzaDCYWQROuVWd8+u066zTWyJheJqN4DiayulqDVxVEJhLcCvsOsRMB+VAP
jcoHn7r9XrG4SDNeRSv6/zT9acbv3M2Q6VcvblXuuKy+tNj2wiSlCC3OTpSvEUrsqgwRZBlsKd2k
KhCrtU8cZrfSZl6jp+PeqZ1noD99EV/cyc4WGTrnhi2hWfwj5JvmDzu4NtFbqJ7NLIdKuveG6uim
/d0A49E5xSbPuB3Bv2SyWras9nLNf4CdWmAtvjtxc8LSjkWl5jXQ0WJJ4QWN8NFwIfdVleOkB2eZ
onUUEcURZmv9GmmUZkbJRNhfxFhiAwN5Pv7abSaSfW7FOraS5FMRnxGj68rMNpH+xW7vMPT9ymHu
gfhon8IUbgODD1xeLYnsSbcvcxlmkO6BUty1pzcGy1Iy4J7iXRvyKY7Z3qfmLSG3JNye65STLbLz
M7ndw8Jp63+RgL8D1XVM6kfET7aGQ26V1t12+BWi8Zhpr9V0xw+xVFgjShMZhBCPQOObNo0f9pcL
fuaOh5UW62EGOquDl+ymCLI1L5QEcxLRic0EY1yDtBzENYosVtucShVwTMdW70KHKKk9Ck42RDGr
Cv9LmjK61cZ4F07zeBSBHpzMMXU+GpdPOm9vuMO9IoTwGItglQfxKkqx/DRnMP9MZGIWk+x9Jtdg
Mj2WV6Ut1z1+7pDJsw+CVy/rZGk6abWMHmkf71SN3r4gw7Zt/jW55YEE3sdDdJnU5loEe+5cJvXZ
i8K0xyKLU4AbD0wH+Y/LFB1dnAqfwg13FYZEH6mBOdU8Szba+XaheEmWvZqYR1j9MerxTwJ/Qh0B
Y4/xaBv1vi/cW6de6+nFMLVt3+oHDR2VOLXuTwrwRg4u5Zn07BlRAFPUQFyhSwS+ZLvro8NiVG4s
tcJQbH9J8jr1+BqV8mnqyns7MSG2/BYc2kc4R4nO4lSjbJl/9kcIAnvqkwRcob0lj+mhM8Zure7W
+nsVqH6m3Uzg2w4xEXKWiIdY6jU0lBo/Z2fy2qw9DxLVg3kWurUDQPLNmtnLGkbslOQGwhEYtfuo
6l6qknZognBRwnGQvw30rzWARy8rx2NMOo0x71DT4AEXq9B7/Nw05fqgtQuV8RpxQfaGJd1XoVhQ
MNE+28qRCuEeYYoEhl9+ORTQKovOOnqfMnXZlsx72yFwZyHxFwJIlU5t2TfdGVkugYKxxcQUn8Uo
VlWYezG1laqwhBi7dZ4Wq9lZVtfwlhRL2RhEki1KI2JkFtym1j6lAxCdUXyoBkt52R98X30IWlA3
AFWe7ZIcN9743UrjvTbN44BCjmBDFuiJ+VppHPupBKPBTgR334ZrZ9s6COMt/wDaOiifJVdF68OO
7PJVYbPk1vRD15GyUQtMjMZWjggox9596k3EaVsdRkqNsNDX2D22EGkjBTmIP8ZegFBFy44yqf4q
Q7y5OluYhEIl6PeWMUGVr1awZgGiUe6MUp44rIluYGSfkDcCDf3Z+OGnkY0vJfMLwUsTatmFHPZN
UYtd4pbsz7pd6HcMoamfyjnG0PGtq8Yw0w+YrcYFg6pq6iDIEiCyNpzUZ4iBRmZQnE2gadsBxwq9
Li52ddj2CBvSyLr23TVXMXsktcuAND1KDka9xiKf4jBCDmv0PIb5CKQr/cJN+T6NgLTmBVPCrGjM
4XMzZvm02gw78yYjaGeA60qxHbORHUuVeXiQn2ohjo4RLFT9QwbvbkUtE2dfRDHQVLcHYgFWkaJt
KkbUnFHTv9xSL2PtesSZIu1eFurR7wFaM+5MtXQRWc6PVPDE4mgLF7mjXqN6QkhfM1aRIB+t1NPs
NFwCQcRZULlnHpGOg6BmR69/6oLwRb9ERRCHW1/pWBclJotiM1onrNWDO12DJ1Pq3MJ/UTqxDWld
k0ClYFSdexpmGxED1+kcrvUZFyJGplQ1s6S3bIivjY9jHrUR5oYSd7pWfzPznBZgzxYmm9/5AM6M
7OSITcsAmMSVE6yqPfaTPfrSrYN8IExbHuHqxSf5EvEHnvMVph2KSiDuFFdOs4haDGwGMDPMEfSq
yh8xNivhR0fZGLwMLn1/sFXUN8cYMNqgn4o3jHJRFiGOIhwTxqWWzILM4GVgzF4hHVhIV3+NKwtY
9sGUryG/9FQc4/Q788la2bLe+I0omfKkuCvUvVE07YIs38RDdlGml3is90kX/gjA+whOl33bvAeG
3OPw1EYUMXlugiVRqElmgWGuvIIEeUkK95yQuDoY5dMhEqbiEhQCaXmgfQYjidJDdmx1mInRR1Dv
B3yePlccpFc2qqcwhj08PmxKJQCGYuYsb1iTUAJ2kO4dryvE8hbhd0fnBn2+Wbvwf63BWkaZcWgC
Vgp1vR9RTTtdvotUXibWXb7/C1Z447YZcqkfBU9TFtxs+TcwOjXTaBFjpiffKXGmK0zbF0WuNasg
AurPbVuuWZvZNHdv7endVx9/2W6ylrxWzFwCcmE63iQtVvn17kb3IUaxDGS9rThhZPGpp0RMFjfi
bZ5WMteb5kUkGPn+z6QCOYH8USUFIjFMl+bO3emoSRZhr5yh3CNlzta5wtllpHb/Eg94pXWAtR0w
RrZZx9ox1nberRSJhS068yECckBz5H6ywDhnkNCSU8CVLGZLMG+GldwBdDLv7ulMmGDBmY3hoYEo
2Mb9Yz4F4RwuQzEudRFf7fSHCx4TxTBtx/4vK/KNYNXbZX+VNqAPAPRXJA+9fLFjHK1/EftOTR9Q
qxyK/NbQesfKP8fagjpYhsa9MfONSo4rdyMFzMPyrzECc26npRoXhAo9e4O50Hih5iYttpFV4Elu
IWSxGmBpFS2jLrPES3uF6ijE90IQ3z/EhR9Ba/FfSmejRdad+2bZXGuT/XkU45tPy/Etzrs/zdLg
6htNSzaYky4dphZbPf2m8wqSZYengmkEulb2bE3zqXWx+ewH5wy1YNNhaTvaPebBvlXOYVFcq7aw
Fm5QvcsutFaBmTkg+MYftQrAACMohunlriwVLxtom51jXpLW9O84Mmb+LJ+tphgfUzr9xoBmQtHw
CxJA49e4lJg8hhuZa8g67LxY57y8lhOpjHZMQJOaau0GBmQMVLpvBZP5whqVemsXN3hC5UuWPti2
jx4rSgSzlVS2WllnsBWeJofr6P/rOQChVhT2N7PpYvqU3VZUv1oCww6csoqx7qkhUhxhNRIl4hk4
q1XGFz4pM7nyl2rv7Zh7TMukQsNENJm7kxbYsMSDOmKWXxMHf8daBdQgDT5bB1QNNiidyUNAxUq4
QZpZGAgb+dgD6xCY77gTnXirxZA4qosFX8JnCFlce55moYvdaDqeqm1KFgQcQmlJisCwDMnEKwsP
My+F0lX2TAcvNY19Zf6iKTZiVvfYwq3uiVLURecKYkIjanFCI2E8cwx+lr+TOWClABJEv65BPqby
N0YeEk0AA1N+Ru6fFK1XgT1I0MxlJausmuf2d8iD1cwws7ZGyFuueNKmxkUHJ1Fmzx1twHGMzGcg
e7k/aeEToCmXwr4Mfxr5IipnZTj/hn4dd2Qe0MTE3Z6RUewiAlTnwD2fr+3hy0PlpzAMDFJWbiUx
C0GlMIA5BP3O4fzN5B73yqqvTzEmm3asFs25nV7C7rdSD+5vN9LwqnvelKWId0X5npUSCVZ0zNnk
FXV8aOS5Y/bjt29EtCvajMOcMzxAGlVe3vFuMYqkVycusVv4yhtAvIU9h3W1SzGusvToUnYboIIb
5vZm2K0YtixnLYHKptqi1S2sW1kx30A6DqqYmb8WkHV/bkt35aofIA+AwgBELdBK/OAxdFpE2jQt
WowmqFw2X/8/OQwz/B5nIcEpakbV4MyG8q1FElXA3KZo1nZUrDB09ow6G0JKWvVmmZ9B7ax6Y+PC
HpsS3gMuJHe60EiAySv1o6VuDOua3A3ciJVEoEMBAioawBHehIk7fxm38U5wS7M8dDEfY75iRw4t
hx0jui4Tnd9emTB789FkWGtG3Nv1hPbAheYcayubjyYp3q3ZwOs/3IHhL4O0gHo0Lt4KbUB+/pkC
93QpE2V4De1jrtRHG5p0XnFWChINPho+ZYNLSuOQKvlrj1evta+BidO1gPRlE7pX7xzERHn5hsyP
mYvTnDsU5Jn5hVLAV7ghwJ8nPSSxCJcvBo8EBkRfbTQm+lHvRdbGp4qsjG1dsnBCA0OTCHoNi53F
w3Bt+qcPmEDCUcvKn7xodyk2g978lNEe3cu2N+NtMMFLrxCbIBxFDwMBJYBQQhgI28/5gTFWjsWo
uNi2rJiw1S4j88vmUyth1pbjlyL5pqZbLo0FOANZt9vWeHbcyUPMM9P9IdNEaYIElyUTe6Cc4wrc
PS81Wms2lRprVL1NwLGAQBxBFDV7uwO5yB5/GhBWERaHatYxaa85SYjTReM3g+OhFlClYSrSGEqH
Ie4I1G1u8SjC/CHV+bnGVkp0z1pVCVnoiPKCkktnqSh8CYl45CFIoT5IWLA7IcMrrf3XCAsgyDi9
9BoDw2I1Mb8sWe6ULcRvjchd6bGO8CjvIrkmzvB/EGwOIQmxZdbqBkgnrDp5IlcFqeRMIhm4+iES
AyMcWi9uZtbGmOkbgkaxRPGNsiVYiXTX55HYVEHwYkBdlr3irgZGPmGQ52v02P2bzaoaec13kZbU
7eCIV0ViRueoVV79u1/qhLcOsfIaJDWqvzh9tLRZB9Pu7jpq5B7k4AxTiS0mlxYbXlSziANM2VOw
viVmiCJY5d6LGRwxdEbP3U3kI7EejS95ZyDKtzc6P9iWHRw9H6Oicjk6wxpq1Rzohy2Gpa3SHcL0
WnbvLUZGXzvrxQ/OuEVwav1XlOh7JUzgoNQ7nymOjjaMq25NyDDxk9gGFTN701XIIJkdJsf//6Sz
6E2GTj0YNHAqW3JXx3+sFMZfUvT1KrdQCAeKDCEbqv/g4HeeWbFCImx3mZi9e1MsILpjJH9cWj7S
IOY0Ma27zuUZ64FNHHTKUm8gZ4gKWglJtMswKSJPJw4GHi9VefyRWOgsSgOjI+Y7HMwkiPEYt6fM
ZYJkS2F8xtCrZETFY6+SATtIUEzlXeY+Sx5uDhvfU0M0RvAyliyMFMkLSERFb4+4BRSwUvZsTajg
l8d1Ni77wgRs2GF3nPK3cPLf+2Y8Fpn2A5JbeRV4N6HIBZvRSiMS5cqXOKmNN7vqszVJVUfoSFQD
m57nKUbgg+cfLOGMtBynFKnzvm2xBSk4t+pVjVSLd9jVx0MCh7rROZGL8NRM1R166ktFXW4a/Oza
o6oAaUNJqoRkaDmlik1HXU4ia5dkZt3/WG2dlekm8+SUZwHJilX9b/QPVjV8NmPnVal/DfX2RL5d
QGApy0abbaHj/qLcaRYBYrsi0Y+VHloz5uRCYMUrhtFrRWNncDT0BYxK9dRRMRC6GpvMz2uUAAMK
bLwkCuS3UOk/hq7+p5kxUtlmOWrK0sDqgTEauQKbGB7WIOsPWmfec9KU4/yrRlRZVfzjjoufSWEt
fqUBKpoee8Ar3uB4z7kxuKeZGv9m8ZcogEDfoubsS1KGFYuLLNip5SO3/7UoDCunIESp88Z8h89B
D+4VpgYcfysCccELass6O6kJuwl01GWAEKtgSYRss1yVerxw+YYqM7kC1Z+dUxAvnimzRXdkoKew
nwqRJDYIjDbUeAWH/Cx6d/L3vmb637SvuvgdjLcp4IsCgGQp7w1yTLj8NDc/vOX7IiRcC4LHa0Zv
MybqRuImMWX0zEbpjXFPvsBPnhBj2lCrjEnszXV/CCi69uLQ3FXcdnk6nnWQCQsQzJ6Rml9xdNNV
elDuR8DRa61EwZAwHm+TaTtwrfYjptoREBGEkmps9iRMrSWf7DTYmzZlmzYp5kdkkyQ6lFvVQGEF
7fqb6JZ90naP2DYXlTyx0Fx1aJdKJ34ttMMcZ+zQJxiRshrYOVaI+aqP0f+QRf7RKQOZK9ld+pBq
HJZ8mHuYEq3ya4ZbPtWDpZuQC8wgtDSsW0c7zs4UBu11qqHFJU219zGgSvU1iuV7ZMLnssZFw+Ft
g8Wo/rlZsCq0/FIV1h6ODXFydJwUrIKxlx7hInZaJgodRQNIei3AK4wIobcZundeEO1C0V3iBA7e
uFJ8mgvNOEuGWQZreQOHpxOcrZqjS+3XeYKrtl3JQLySY7jQqnJb0BCHAKhcy17Z6ClaSP1AfXsy
u1qU0iTX4OoKT5FxNYlNmlR2Tu0q5Q8RXno3gq3rtbngUQF3W+PpqxsKKvWjwzFX1D3ejo3ZMGwC
qVlzt2tm99kZ4zLewKfg2iaBxLUh+NKXaD5OYeS7uWW8JvwActpYk0jqif26IdylmEakvd0mUeKT
ThNOmyQCa0XC3LqT9SslPtR9PpJDptU8Vs1+3r/HHUtIjfFz11EppD7uhBqsDD6Y6Wccf9lm7hPF
R/lxUtRuG/39hbHO/8xNUD9hEKzJA/qUhX7MkJKWxiEUGjRdHjZkJGlXrsPgx2z79UgmwgCVaoyf
nP8kqQYnlOIfTXzvU0oQdIx4P158ehZLG15apgNGYl3hva5FiO3OIhGJHogYXpauKDIkt2PrC7Qh
bEu15GOWPbWKurNs2OiiPPpkm8z2ycQHzU+4N2dZL9UdEtqVM4F6Ur7yZOT3RaSriOkRdRwHU78H
zfeuUgrFAs0EsUGTYnuVlm1yV2Apr28DhDnulGpwF4ybGJPULLj0kJmdcphV0kr4b4AiYAF9B8J2
dcBkdCOwHv1aYAzAo7DbACAk16T9DnN5n0srFcEJqQLtrsJ/45KvRbsTLFDdrzTN2g+Y/3NQACI+
aMh1m8DZcbjw3ABMFD7/d8b73x1g6Jxq3uEcFqEdHgoTcRBklMIxdlllbkz0zPSYspV/AsFg3NSH
RFPvNb3A6J+C/OJAch2U9Kuccs/4GcKLUTc7Z2jPeQ7rEHsSRtKeNw6uBjsbdGHauFNMcTO6YY4d
PNaYK9K6giimLXSfzCBo/Lu833JpXWzVuDQKDS0ZtMpw1yfwCEnn/IY0sVH7ZpFfHAPdgw31xEex
jRBKNDWphngCaSIt90cYJbwnNpfixkwvd3Uv18pn3I/b/rvQ7Y2NAQgb7s7SXD7qZNzWBMvltvxo
XWYxE9ua14FIK3qSzKgOoUqol0qwjrzGg/MWkxtZ6YT0zD8fuMiGszedV5+yclCniz07ZeadDq+H
w3yLrUkumotw+lXqvIfFxph+0zHzOrYVVgiEIc5+4zZ/6Dz8AncDLx6l+k5RoKSgjQ5B3CRjvRkV
Iq7sdq82CLQa8Q1T9QWgUiPCOykbW8vo92qLhgYMptqRPmQgqu3Sc5NaW5VlNDkUawwgp4I5pVWg
ymXrHfP5EDQTikfYAyAyu01naNjBsAQZKbL8cKnmL1nLzLAmoDfw2HPBR9irXAL6b9DPeImFTmtu
CX+dxE88hI5ub8lg3hl4VIiKfri9u6m76tyV345kkhXy6tMeVPB2umSnMf8KqGj15taU1QV4M91o
u7ZqmCiqukj18ZKp8Xs3XSSD+kL7le0zCS14NcmsQ+BM3WhhuW8MsrrCEo3CgECW+xo9r5KU25y+
JCmDn4Acc5/ix82mN0Jy7Ez5NaUH+HqTRhPqsFezMwCWo1j+h0ADgJD/MqUtuGf/J4Z+UsiPnEwe
tm/Yk0P0iF2UX0L4pAcm9NsmyJZxhe7eo5HK8UBH5WuvXoFLAVhlXYP6SAs+7HFuuIK19U8kzaYF
+qOgKwvSdmNG/N7qJyXfZ0WNjvERgw/0cLyPOaPOjHkoc2x2flxFBOsx9BXjAuVeZjQMtz8TA7Ze
9qkV+Epj+02xIWmO79L/rXN11dA4+83Wrf8l5bARLUW1otyoUlUWTXC4d7b1hlDLkwVrfuKDC8re
IjkW8jrZ6U1Y994RX8J6SYd2zeJ+EbQIY+y/JDePkGoWc+RpFXzlyGS1Nl4rpQAmDFhbkGTDIeVP
fxrX/JDuSLrbmkB7KLc3lfE3hgLXqdhZ2Ogy7akXD4CVUPwESlgfPCPLWtCOMImQF5JLQh8Kdw31
eezN6/kOJ4hbnWebm6Wqa53DLES7nGa555CDgTHwK9Sg0Wf9LSMVz7QRFrGAECWpxqwURux11r3O
ud2cFz01r7NvKa+QpLJzH0BCkLnomVG1BQOzH379ElBlC3gjGogzxJLQmnKlIKNbsIyEO2N4SLl2
SUDeVtd/R4Ay6PXwIkuXXGimv/Bd/G3cnRRjJ58sWgQFaLrtrnyl/qQchvOAK9iOX6L0ihAc+amo
TMYxr354iTtAeD8KE7fAY2bbu4+wu0zTpk+OBNTQK9ifbjHDuD4KhHmtZO+pVWshOen20At3OieN
9acNrmewXzcg+NfcWM547NSWDHYwUDXP1iWM5mW9e7dyBlJDcmR7Ocr4UBnuBvzewamZJ5k/yAF4
eNDfu5QHQl90RKQbtXXlnaI+7nivwg3pAgxo6ovR/eVCQbVxMrjTYGLRe+jPUA3JMJUXIhWaoD7Y
XOjVgFW2X2ri0oSlNzTi7Bzi5mkB8Ui0Z8Bcc8zsHVp9O9sDXFzFmcrq6CBZOWasRJ1zw+8+yOFb
0TOxMUOtvhTDZxbAOROEDyGTyFcCVJnVSsIA+/jQjVLbR2FLlDkgXq4FP4PeRdVuI0gYU3OtoGDp
xrF5DfhK8NYynocMNbarjtEQnCB0HEmcaVu1zx+2i3ZYqaLVlMj8MgW1ckVVt/InEqo1LDdrMy7d
dZCokBINx2Aly3ykVqFdJbjEVw6SAvQrS+Hma7dGwZ2lJn5/2Fgj4K2nUm7wvDYAwDkRasfW9oMa
nFsL/BhJOCuObEEsYBhUXw3KOzbv2bum+pNXmzvYOpHnh/ofO6Gvts3jUw6VmgM/2Cvg0Y8+JEWW
dy5dI8B11A37CMDXoQGfhkS8LE+hMDNyKOqUtQ5tru53wZtpdLAA4RJt/v/b2gY5FrklytD53+IN
2KrxqN/Ibsge6NotKvsa8cx3XKAFULt4vIB+sg5JY6CJFjnvj8kczJwjO+wmvyb0KTt8MYqzD9XS
ujgJNK6mmWKP5G3EylahrkgfJX5+dJlg5I55YAT8Exkj9Djd+VRJaaC86p21oiviUJchEESic5YV
aRTwxdQYFkpFpLtMlUPDaulAJtBfDijTq1tSo1s1Rjw69bg8oTXh/nKHrSzpIkZtqrf9yC5vcDtz
69rZizuMFb+pCaPUCXyvM0HytxWKFA11oztDAbqurFDdyuRg1XGJ06G0mbyQBUYQueAb7K5SHwov
q7tVFAJ4DOfZnOKAVk2bUdsHaW5tJTg6EoGsg413YWwhJxe2eciQyfIY1i9VHhaYffFPUo+Cnon6
C9BhZ99Ipt++MkTUHpqxycIgOpLYY/aTeija18ixyiMIRq2NUM3oeou/lTmZmgPFttWIuYM/IX1r
q2qXB1tocriBMBt5Rl5/ulEHXpUL14rBRhpBJJeOxYOtsIt8mdorH5x5UORyiCK5m3iAIXRC1Ncc
Bs+ontI0N0+m8gffhEOsKD+QmU8oYMRLDXyTEjBgs9dqznayuYYwB50mTDuT8BLV/x6UEg5mQy8Z
lv0+NBKO8rL4jJBanaTwt+oks11gFb89sU8r9NoQg/zoUA9ib9mY/Cy/IjRLM9Y57NU1rSpjNZEm
mybr9lxt9wYijvBhZoQKq7OwS8IDiz2YN2BwiOt7JSQRN2fS0tcSU7No29FFFbWZyFXaNoKKvTAO
1WTCtsf1xibeRIWVkWZXDQghwPUNUzLLCqEahDLdhXhksH31J3zSGJ7oGaqdTJmDGfk8bo8wG/aE
P+JXUrCIsIkfi+E/5s5sN24tzdKvUqjrYoLzJhuomyBjVITCkizZ8g1hyzbneebT90efQh2JilR0
VgONRiKBPOljbXHaw/+v9a1pBdZJlkcP68vZp1e5Eyr4nVQ8NzPF25otjPpUfjakckbpdNp2KOtH
S8PMFqXFGbofbYN8kOEcZ/rRyB5r6Nj7zkS4SYFxmyeU13Lwi2UORs/XT0krj7vCoIKkdZBi4cCT
m8AqSsIFc1Wq03+VAKROE7siswUSMQA4hWa6ofcGDnUMBqp2CjLQEC15iSrT073qi8mGZicHhtvP
Rtiw5bAXp+Ec6kHr1h/yWzWZRTBMyXLQBhvRq+25C+rujKz4Ra+ieD+B5vAz9ZRWcFzSbgyxUqHy
ClmyrOTTxMuwQqdlO+mEjLcO4QraufViqMzocaDMJ0efrVJKmE4qoFUDH6Ila86zQ/K5atMnsG10
NrHNl8SrbSy1x38vAsI7pP4LAbYmzHbiXu32cxHK5a0WhL/0WA+3Mt5SVK0E/tatAZAtplBB9hUM
9lDsRowrjzHmQ1v0k6tKOW7T0Ly3JZpo2lyyaOynsK7Mtaq3P8ukox/dyYTp7BC/po4WK8StIR3L
Uvz7oMrCzUDqB3snm883baW1nEg/SWygXKDiJQRWEaKsR5BSjzJAWA8i26hZxII32IWAjO89E28s
pb5VdJCAch0ppLtVSwPHzoAc6o36qAck8BFORwqdPPxUQg1iXJiZqLmzx4lDWEKhFqoRzyrzq600
nZSU41pfINWD0oQLm9wfrbWx4RfQSf8w7bO2vCmC4btViwTTOMeTSkO+ms7m0Cnvf/atn5/oNeen
SPk9+IN18JTB3BaT+EQsdnwQJihbEqePEvHCOQkE6xF4+CqcYPl2NODYGePiJtdxDw3yZqTodSwR
I3ioQ7xafggofe9tEjirAoN7Aahnpf/AvGSRnQ57wet/xpLyIuXKQfPBC1u1WewnetQxWiE/Nh6Q
fhgxfPJAYAYypfEeUZl+Z5ffRl/dUcfTMX/CfPMHzmxtoJirSK3WOLF6qI+Vty5n87o/sDS16VbR
GhPYnXzgmclrW84S16LO3pT5LQlpqNZZXNaC9rmqcXYJ0paYK3jMYY8sGOqZzkGg6g6BCfsiRbQm
osne+IkNG16XcJQDjtHiOCcnYaidkIC6wMwP80t+OxlguyQKW6jSatx/96Wk+TsJRZsogPvnMZNv
Ih1Rgz5boqC0TJrx5BfJiVJk52j2ObSN5KZUPBqSY1liWCDdo5JhJUhfzEE/pFluYbcSrAV+swXT
zFFAatf22JMr2aUFp9rKwiBCKKIhVI7hOdomW8jNPrHRCjbfmkLoJz0np6ZGseaJ4ra01DlZl40Z
61Pu0oBKqcf7hD9LhXRIvfDZUDqcvnNyZyjNdrFchY9HK6camm9B0/xODMEOOtMBAmfkG47sLCQc
SGuQ67EKjqy260Pqo9JW/Dpc25z39SwINrJm/ip88SWq1DV/HDjM+dbWI0XVTVJi90ras7hIn5PK
6m+mxrpHgGdgX4M3alo2iHWDb6ntTHyIKADtkv+/oX05WgWLJ05G3TPMVRkP4CqgceBTwS1vWTXn
v6D8SUHpLk5mgNLgG7s2xboWS4UOc0EU1BRxuAYQSF9G2Fuzp6ZKkUgGcf+pa4tmG8Tq57qIjVNG
pAKIG4Sw8LJlSkL0GD+hyz+BttYePZ/Oa28AQG5r/QdMKmWf17jLh8m3T9Msw+45PBiduksKT7sx
UOlEjHEsUJ44Ov8+cS1jsxtZN5Elp09ACdNNCfMXR5p/lkvIj1M88WgKeLpq/UO2pa9+1LGtgQBo
5kQxR5TGpqocNqWGfyNqEEVStwAy3VpA8kOowpyZ685oyNFsiGqFaY/M9hBEAPjJbc63HPdBz3J0
dMvU7OErD9KmsowZ3qYdZTQhdFqbFdQYTtJC2XMLEZ81tMlFGAKJTM3ANQcPx2vM2wPsFwOgflao
n6zCJIxn/Gy6UZJzVRb6Y2XBZCNo1Q1VKVqPbH++xvK3wBiGZ0r3EqkCrpwjP6uSrjw0GWoJXVWf
MAU8lOwrz1McHgzODreA8W/p/HQbtmqPqOVJclPRYeU1v1Exis1kogYAzA00zxQ1n5ZJD6A+dVpO
ZjV2ihH8qiNkU+EsmmiooiXqsd6kfYOp+n0Yv3TNYJ6aSDQue/eiJMN8SOXTiIhBMWhfGrJ/gh5R
3xgQuRSzRG6dm0A/OBiEQ3gSFs1HI7FvFFl69gZUexwyqSUqsyHBfhxb0tFzq4euOM6p19AtS7k8
CtODiwgvDti6fSh8ed9JnFvQIbdrlQD0VR9rN8PQxGc6rU4pec8FZHX0OOvJhKXXQ6dadbaEzjlE
LQeHze5sqhWk4n0SU4fCPfSf+95Lj/Z4RzKhj45kDkYRVJoI7HSj2FZdvWpwzkpBtw+txNVBYqHz
OmIWgOOjdM8Y4PdjmGgbQul/ZrJkbEV405Fylek0chpLW7WGSVs9a38Tr4KnJaTK1KHzzUwkO2GL
8pfHBxxCLY8pzFW8k17vxFr1rbd0Dhi5B+jM/6Za4yNr57bmML4jexfOXAsSTWsIf1NJlgVmB79U
7TC49nUhnSq6htkQDzCuzX1SjcxYiHpla3owldw+p4PqgksULOAjIN6GYj7AEiKf2LX4WYWICa4V
At9kn7bWrI0In4PW184CgVMhBQDbKmXc4V2DUKL1T0WDKTPUgctks87RUoa9FQHezay039GT+NnI
FPQRiICpjhTTjTH3KEF9TwcQaBKgyF3Pg8aDn9aiOQqv3Wghvy7hAye9Vdvt1BoRal8bCU1UjDsp
9RRsnRoNE4M9H68y4Wuyts3aaFOoD6jdUZCggV3FZfwDoTgdeskmYi61z5URPwQVMlWNScYNTEJp
u0oGGThAAFRF1W4t2/ipGhVlTLKxt6K0j1kTCvLrCAseyOseTOIeqGbe+FpTPIdo8mK7rDgEJDki
APuTKkl44feDhMmhacDBTGQyDRWKQiqxbsj3vEqzmVwVB79JOYJdEiFSmgTM3gE3bt/XW4HurtT0
22Kon2SfsOCuCO5MHW1i7Os0nNHsNmLov1iQ9skdb3uffgqHIHItlHrAbhX0G7TS2Huz6li36FdU
syZ92/xdQXBz/QlXO4Ud17e7jixLjirDQFywXaprzjPIOKObfmxg7wT5LVBID8jCNh4NTC54NnG6
v5DdZcMyzG94T7TNf8hkFpDx0/nrQLlXJHEssCdinXMrDEaumBp0MeFBrwi37pkldznyshpKu+uP
CCnhzTQuOuTBSSZ79x95EqlAdfTJhXMQurXNpqIQQKwNMOUm+lscqY1ALR2Hz5l0X3gIU/KwJoBQ
/Wx7Zr/7fxvy+v9hfqtJ6Ok/z291f2Xp9yp+nd86/4W/8lsV4x+KDQHVJlaNBV0x/zu/1fqHLHTN
snVDCOYUzRR/57eKfwhDVTVbVcWf2Ff13/+tzmlD/ue/G/o/2K7IpimEqpuyTerrn/Rc/1f+6a9Y
ViJvX4b/9fc//1vWpp+IgGhq/jbhrH/9W/uf//nvQldt05ItoVumMA3dNDX+/OX7PXM7/7LyH0pG
KTaKBedCgAXB0UdQhIxk9epu/NegrwdR+G0/HEV/O0qV6XrrE1aKqNCl/+NSnSRs64u+src5JDWa
pR8PePGqbHm+e5qtyer856+uaoxt9iwVV2WPt7m6kYtTLA4fD6HwcN5fk61rBs4hjRb7YgxBWn0c
ISF2yLmgvQRc8Uip3JXW2q30xFF2OCgOOn7cd/v4y5WxF5G7f56aojIw2h7FkMVi7NAIKKaWhGxV
LgLfdbiGwgQD3gGtBgnkr8zmf/qKKEQPv7vS16ORJfz6bkbVQE5fy5WW685lc+aMa7J3NxBAqTOc
aDg66R6R65ZcVgWjxY8rFzv/+OUrqpDEaei6ami6vrjYhvp0E1q8PLryuV/rjub6645trgsLHMiq
W+7ZZ++qrbW+MvClt1aYuiY02hca47+97tLOqzppGpBtjuxMbr1SvnSrZoWMa12cxP7KaPOXtrzM
16MtLjOWJptYshYWmdOvAaK6yg+UyE61LvflpviV33w83qWH+nq4xUONy9wuh3k4+UBnZIdwb2tu
im3911rwz1+eS5/J63HmP3/1KcZN4g+6x01Ut/Et8jBH2+VbXAlrAiZ2zZo++W76Nu60a7fz0ify
elxm3dfjmoaAgz4/PNDmkgpBiA0Clmf0Ej+tAtYuLmd9uk2JKZtd6h/f24vz3evB55v/6qKnjK5D
XDJ4tO/27aPn4mD5TP98xU5ik1+5xeqVSzUXAdyy4g1+MjFaPH3DnlEVJ5jvyM/h8PbbUXdNsYMd
syqa70TGc/qUV9KQuXjQPSRIZh+QgynBhkFzWh0NSq1Xbsal7/fVzZhXxtc3o0xsLQ4rfj3i1njy
+RaSd/MDAy0qWcdbVU7+MFK5Rbh+7THMz/iDT8qcP/BXj0Ei+kTDhQjBcz1t9NM8eVE7OIGVgdK6
FY65AhdzTs8Qjq5d9MVnIrBzGoZh2Za1eAP0UlIiAUzeIXBwJ27Iq1iJO2lbOZiYP318g9X5+b67
zL/HshfPf0B22BghYxmGh5rgqIFTbbU9fNgVcoS6O5jS70p5DglwnGOiwhew9a35WIttgVVJk8+d
OjpJf236vHgLLMVgzrZkYGbzhPfq7helYgrMS8zb22Zf3yHocsiUXilPGAqu3IJ5Jn53B14NtZip
83nbNc4fe1Ud/OpEje3jW6xcGMBWFLAHJvsli8Xo7bWMQ0MPMlGJZeEdhlXwGN6hKHQn3t/2LO29
22svkHFhObDnbQW7P9XgJLa4ewa1+FLKCgwYdaA/qkUu/ybxl0zTyuf4VMrJHqkyqvkaMWJbYmIx
+kE8oakly7nk5t1MaUi4eFhZn7K07UFKlmTfJJnUP7TCiI8y3ENEfRzBP4s01WYXVnjXSrgAV20N
0NHOOMrieGx06A5eK32bqklgOJ7Sp6aWu7WPZdglUEB0a1vt1XuBm01ykCWKL1Ki4QSGpOJKulpv
c9nv8bAgYspmOZvly+lOzhBMz/Xf7munEXMPb9/wjzneJwBwujc+2piE23URouspJ6g56MKnQyns
Ytz8Dx4tZDhbNRRNQEhdPNoy5MgU9pPhTOCEf1tbcoY3zW5ANY/Kcpvvrf+TVfH9zCRk2VAtU7MA
cyvLmakuy4owegYdXtq1scHM7trr6QDr+ITmyFXW8o4gji1HtmsT0/s3+e3Ii/cqF6MWqmXN5T7I
h8E1Ntou3cbO+CK2owsKfHN1xPfbKHT1vMCaNu+TKbi+/XY4yshm6VUGiyHiz/Ww83ZQK1cQRFwU
mNfm/PffzZvRlpMheL2u8ufrK9cjGIZVuJt2+NrXCLdZ/NeZ4127o/PG7O3kw4jCsv+a64W9eIFy
CmUh8TyGg/+I7Sn6LOAxI+ZK5F3HZj2tU9h+N6YuVsK98u5evLWvhl4scAIeFW5ehgZ+uCEDnaXV
xYzhRrv53pLA+PF485NaXqkh2xbhv6qsMx++fZKBVktCGUvDoWK6r7cNe0Z9U22D7cfDKO8XNCEb
OnsGXhuVeMvFVtgLaaXkMuOoW2uLHGXnbco9ShHn6qb70g00AOErhm3JlJoWSyf+JCPPfEYyv7Xr
cFefUueF7iueLhdq3bU3Zb4/7+7fq9EW9w8EGzb3nNGUc79m5d3pz1BWVtJB3V07AV84ngrdsHSb
k5MtWyzCb5+VN6W6AQ1b/7Ni4YslcHor96vO6XbIfdze9R2y7GnwHKDbffz8Lkwxb4ae//zVwt91
orAbeYKUEDxmYI44G388wIX3UDc1TVbM+aPjXXk7gFRORT3kgm/tCEJip+/7DRr6q/fw0nW8HmZx
RJpEPGUwV4gXGdvbTkYq0de/Pr6SP1WCxSvBpbBBtBAOqfpymQ+iLDc8jzGgBu1khOlUR6INnmcn
38OT3qs/stP/ZEY2SCknp85QbcVYlkdQceDSMIiJ7J3B5WDrpCdyVt1hna3DzbWD5oW7yGAaGydD
Vm14VG8fFrsCsg9B8zhGq69VC3WkfK2+dG2IxTSY6tWYxGRII5lJCAiiCpvfX3lOFyYKRDpUGUwV
+pphLhYxgS5+hCxJBQvC3J5Oza7ZJb/FI/TiTbC++vUuZ0BNJuNa13Qh2NVSo1vcNAn1mWUG8BkD
w74JwuzOy4Ttdmn9W24smpfwL2TJw6IZ4uuSTLoLV653eUv5BXSdApNpCU0Wqrn4xIowr9Nej5Q/
m3cK0eUKNoAD9V89Tg4RlVuQ8uaVg+y7j2E56OKDy72kyQxkeihPD7T8eTGBHTh+tEbJOTnz+Rm3
8/7q53DxWudtiM5CbvDFv31DIReZc3C84sRP0s77pR+oMB2yL+pn8yHmI8RJfeVCLw+osysyhaWz
AXw7YIGwxvNEqDg0KZEqI3NZKeW1mWV57P5zM+2/B1l8FKWkNsgruSppN2yMDfzkQ75F+7yrXY7d
X30nOEQnw/34vVnOzMtBF7dyzKXSI64NKu+x2Ws7k5m53l+fmZdFpeUw8w1+tcJo7QCIs+MGBsZ9
XjwE2V2Q7YgQwu57+viC3hU/l0MtPgTUqU2ZxVwRokKqB1/VLek7VOdAyti3EY4ttibpCyHx9On/
9R3DX6ML9kLm3A5YTjuyZxsaMEJC4A7lbb219jQBD+y5HJJEr1zp5Uf330OJxVZIDHHZ+oILVbfe
tt2m25orA3i9//iGzvfr9YK3uCKxePczyYwgOUAVNywo4Z1Vh7/sQNfulTgAlvZ/N9biEwiyksAa
nddEKfcdWpOIlFKMfx8P8m6nNV+RITNZW4ZtIypdvCFlmA1JFXDjdJKxsJev1PW0y9lSrkhYc6K1
5BLq9x2J3ebq/n/+nJY30+BMZfB2KLoqL1alVgqNTqp5PRJpg2fpDqOkE20sXGRHsc03kEmunZYv
Pb5XI/7Zur/68rq6iAZZYl0Q53FdbNJt5DnIQ+Jjt6avvW53ZM3Jd0V/5Um+K8D8ucl/X+ny6KHK
caNaUcBnqAMxRF+NvkWbSGQoknSjmXXyJc9b+dB7Br1+CyMoQXL4KBWkCDsovawbcUp8FWKsuyuP
//1kTiWZAh/7N7pxAMHezkUekfQRG4b+vyYIFOrIqonEdsJjvp+fgfJsa1em2fdjWorQVOpQuiJM
nONvx4zKVo2srB7njDl2b4QIq41/ZRf//kkzBg1GRMsUoehCvh0jC/HFKC0wzcD+LqHEtSknWcVw
7cHO3+DbV9hSLPqO7HYYhDv4dph8wKmjmh2OJN0jImbA1TsV/p4dyc1Eywm+/UaqSO9CSoccS3pR
bdbkBAPDx4/x0orCBs9m10N3jUrF21/DQNreSeiuIOpjDQ12ibUfoRXIIQJa8a/uV/+8zK8GWyxf
g62QKhIwWImgZkhIMe+vPLyLW6m59GxZKk1mXpG314PwQddGn+9FPjR7TPJEormxM22btbfyHZz5
2/qH9unje3j5I3016GL/VmjeGBg0eh3tjCF2R8XfCVzrmB/tLeSwTb+7eqK+sE9mx2Yq7JA5vb97
ScspzqUkZ0R96x3gm23TY7CLVqF7tZ/0/j01+Rjk+Z6aQtOX72mfx+RfJprMzmbeIE47JEkOwjyH
3GLn6pb0ymjLabYY28rOh/m67sBM0C1rfuguU7rbPOJfv/KyLIuR8+v46tKWcytELabOAeSvmoK0
FGi5MwRfd6CU+F/Phnal8/jnW3r7yb8db774V2uI0paRn8SgHufutdiE64p2zHpw2HrgggKp8PPK
e3np4359gYuPu88xnmgW3I6axiqqQe4mUAy8u4f4UV+Ra7tRd2YtOe0P6/ZqF/nSPtxUFUXwH4Sq
6uJqB8+KtFFhb0o5eVObK9hhjnYDddUR2/kg5Ts4EsHOXDljvJ++ucmsDpag9qNZywmgCe3azlHH
OojUVxbxRhFhUzb55Vfu7bVxFt/8aGeh5iu8qd3X8rY5wr3cSPfKdvgdfsIC6CTUsK9te96vflwa
HyLVZI6orE1v359J0tCfZWzrKKdBiPF2I6jcjy/r4lWZBp4MKJ+qvjyhCbX1oWfip8j0F8N7tEma
Q3b5PxiDfQONJUsANlhcxlincqmgDJr11zuWg01pZd8tu7jyub2/W0Ll5UZ6ZPypJSyGEQFEHlFk
dPjMcsTWImVn4hy89ccXc2HuZwBaKPT5VMojy4pFFNVWDaNncgzcwIjo/3zYkkPcAeDe3tWoNl6v
qF64NrTptvpn0LnS+fZNSJQBl0JIbaCRX0zYm/q3K1f1/uMVSLQ0W7HQblFoXxyKSsvDl5AYI+tL
equhWwJPw5pduvIG08NNsDUfIzb219a1S9el2waSLGRZFnf17XWRIFNF4Uh0oqQds3Q/GLdXruv9
+iKEgW6J/8rK+10XNGmbODCelnxAYJu4yZly1ird66AuVtK/3pWhhsR4lkotWrdsbVnRTzDSQIcy
wfMgbgme5y7QC5j27wDPaMlcW9Def71vR1vMSeU0KiCGYAoaRNZGXns2UdEqqnRlir30zr+5qsWn
ldMNSZs0mNjtG8o589T4ixQq4cPQ6R2UmHIOcBisFYG2020ipc25MUC9tTVZf3I/grgnknR2qIKf
/fj5Xnp/hCnY+rGhtg1rvkGvVthmUDEvZmSHBh52hSSRR3zLcnDlLXq/b+CT4OjJhplJWFm2GEql
j0vTMsFSptK+8h61+oEO8Nhs617e6X575aR16anahs0KOs/7ylJPMHH+Nvwu6R3Te9BgCFrtV7O4
Mu9fOMwLm02eyXTMie7dnbM9v5BTG3tw9TX6PBzHW2XFcW5tVKvhgP+bkHQ3Q/2V/vC+f/zI3mmG
+EQYmX6NhrDToK7z9pmVeof9cwLyienIPRubbBNvtS0WizV5dNuPB7twK2cFKdtZ3hH1XUtWDydM
ErUyEtBztmEiQFworwxxYeZkCFvXadLoFEUW34aR5xG0WW5kOp2z8otNLCOU+urKKLTpuC1vN5Pc
tlfjzH/+6lXv7XAIkqnjtikQhmXSAzzZwuoe3naVcdcaQwl4iKQl0t1AEFS4Gyy/+WqkxNKLWEKh
ZWiPUiUThVWuJtFlL0LxYM8MK3WUAR1C1sGHifRPzk55SDZRkbpxgPlWKuHE6HQzUi11iZna+cUE
rjgDnt6W50ALvvdKjS9ZlbfelBD3ltqf5j2mL9ndfkiBFwUWXpxqjWEDhxr2uVQn6aCKgYozbd20
dghlmvSqKCZSMd1CY4eb2++1zvucdTbmw8YpRoLZe53QXm/nV3jnC38bhOrG18rP5FfsmvwH+8Bd
nler2ZmbEXeYES8ztAe7LvcWUasN/KXOkFcVKNyJ6LMyOdjTj7AKd5a11upfLSBoxbjzAw84CQAZ
z3YIaVhlsI/Kotmp2aHtbzOPij1euzGVNq1/9Miqn8Jf6pTfYm5xejO/88r+2FrTkQ2X22LU34w2
W8SkANxSVOdJU352Q7FuGgyD2GL9elyF/XOSPAgovROV1gayYoSnUKFRlZITqp8DWFuUDYkUBTIT
BvsMQ0gm6RBr5S9ElsGpBgWRgySwvzbG54iAj8YmE9ZzhyB2m5q1xwefEAblKmcOWwUYkbCTvJij
slE6HyiLIX2KjYYjnj1BLLXXCoGzvdJv5am4laT+PMr9Q5TD6wawVIPsJUblHIYR9FTcRrUKnKDD
CfxNFMMmzyCT4/2TBhyGHeYVU9mUA9OK7D3ViUZcYnhIFfB6yZ5sGsfLCepKiRb1h6dExc0vgrvG
mnM5wUAq3imyXmI4kBNslSquPg3gs8ZaOuT1b6lrd0iBfspd/4DhKovw9oNh0rGlRV7FW0oadlI9
2mQkxu29lGQ3aU48pvXUQ9jpPdJdsvhnXwLMiUC2G7AOicvrquy3l+Y/as5PU0COSWUdLHjhrfcV
PxGaSiKvAHZrPZCb2HBDe/om5lUu3ur+k5zjQi1KkmtIp26MtZqGR6m5H5s45PHVezsk1HIqoUiQ
bVgGewMmWybfCcgFWoudzEfItlXTn3m+DusjtpQVmCO5KrdWot+PQ7YeBVYtm6wm2Aad9JyIzxYB
413TbgaM93V+owPp8RXc6gaZh6D95IAoV/Peq9M16NASrrJHYiVuHpg8yJnzB9a6bRHvGpPsACru
OKlqgpBqckbz4GuWwVZKty2ZL2ULOwwmLe8zqS0HI/uMO8WYW7i4WDTbII0uOwhgtlOyMppDGquu
GeOvBQc3Fj/L4RxVRJWTb9zGSACIXY4HSEL0EEZyszxwQrqy6gFfUv13M/i4vqU9KUXzwGH9UYms
XTWz5RPiTa0fCjFwkmGtU9HtAOY7KSkO2BlXA2Y2KoTfpoLUc8t3u24CjgenPhdfpRgmCvG0evCz
LCARYuGj4uCSgg6eLCdw5EExhnuy4qFJOiFFMbN9aTXAzcE+9zC71OI4O9t7OyVK5ifZNfEKRs1D
qOebSVe+TvFuDAjmAZqjC4SeQ2wTFaYypiHtcLhmoFYBqzTJ9yn6MmjIIdKbIlF/kYz1xYMw21RU
0wO8iYjay28NcixluK8VIsJK86nk45zK2AnM+sbm4+rG8qBmj3GP8ZPTDRYXv6gPVfDDDNqNPeqb
fsz5KBLcWuotNJvHoD3EGpkBnM1gq8fjacJuTzypi5ORIA+LDGuhnQa/LI5qFdY3fkMOca358W2a
a3CRcmENR0Q/ybnTq+BGhyyyb305Q1kriujZsEP9pkdqhglPuSkT/dkISdgSKiarMet+Bkp7Cv0W
PLv9kBqAzaPM/lrE6bpLrbs21u4bu+9Yy8xNYhQajHLS0bT0JunbTaVsm7I6m1n+Hc5W6QTlSwMH
1CuOqRxvTfOmqB9ETHa1LA8/kCEz3x1F1t9wZsZHhgUpJ2YbXlARr4uaTLyyJCRIIenYVWJIWfg/
buhKl4cu1Zkei19J3MBaFu2nzFd+xob65PcAJ3X90W9lQIHiay7Kn80EAEDVBHkBgHFwpp5JTJ4T
8QTlB11St37bRYdCz2Mng87xMwTJh89ESfFlSNX8bkV9hzKrj+Lfg2KMKAX1jMmq0UzDxcxGJl8+
En7mw2wbWp8gEJwxh0KG/0zrdswgvSTNs8iTYKeGoP2MlATPtuh5d6o8BnmO+70CEscCmeLqrCuk
zmZTwZI0AUJMlTIH0yjpSi4BJFvqWEKfiQzARZoEMKA0P1ujB+epHlmjPKLRfAPgEhQH6TQ08DIq
I/G2aEW8TWX2ySkxmmnX2+A3ohJKOXgyiHBlN9S/Q9/AKzGqOeTaooItnQE9NYfhpOU+7FFyAsAk
gKnqEqu6j/3YPwImDTGsxx1EjWJOgJWJtkXuSq+RzR0H3ywdJOscD+WO9dmR54yY5o7gy6EDA2uG
+bEc5fCEoXn4YtXJr6BrjoCw6o1Ig/6QTONR9T0yQJOdZMTnCahOMzUvud8cO79xPKi/fB3rCUg9
3ZSMbUqXbWXxK4KzYTc20Bsv3Og6ZkGN6RVC2O2g1VCPOhmGdCdgYEvhTAiGhB01nbbXiX9af7yV
nfeRb/d/b/oHy0ppk6fkVoV/+gfHwUb2rp0kmXzap8Yorpz33m81GQq9pmlx4DHfKUXZU0KIKBqq
DVG+muo7aqSjdJeozxLZA+GVw9XF63o12KJsqBmEVnhRCQU4+6QnXyYVuhdZmbKrt78+voPvDwPz
ZWm0MFVzbn8siihyAEsRsv1ILqXFbqLYJuTUqlN5//Ew78+k8zDs1Od6Gm2yxYGAzI9Kz/UZYaeS
N/O9rb98/PMvX8bfP39xEPBCpeukoRgdKeOtjxXy3uNNxbL28TAXDv1vr2Nxu/JAVmPT5jqU0i3p
ge7/qEVuBn0zVZwO/2oIXCsIXaiZvxn1jwfg1TFnCjNNtAqjCiBk32cFkr+WnPIFcHS3Vt1ie63I
+v789nbARVuTgA9f7jMGbJTbERZ6kEFJ/aV313pG88959/3+/Vqoi/fclLKh0ybGqcgY2Cg7dmuI
Zotb37l+TRe/KZq1ikrF1X6niaTaG07TkI9QzFUD8P9AcDJ0jPpYR3G8kyU9dgthTtdO9u+bVFQr
8A3Y+Ac0jviLk73P9ESsCxXY+WTv72YZR78BmLi7pq240PWb2322hnhW0KVXF9+Y1M/S+5gLdNvD
X0N5boH1xDhRCtqRBu+qV1Qjlz4Hsl8pylBu4qte1n0HnRxPCMmTw5l02sh4EdtbWC8u7OUMSQBb
qqsa9gtfOupFeFYUmjkxLiUkUC0p2YYt+aXJb8U8l2yPfOPKQ7s2xuK1rOzJJPdUp7TXHG19H5Km
VItrHYALUyLKSBkHMA0aZq75l3j1UROu0hZKDpKcJNwy9x7T2nr6eLa6sGRRLSM6jXvFO78sBBKE
HLDrntgnZM1+UIvtzAyXCDsjoetGlC9eG67+9RFpj+roWedGqb28pnIya3auAJaA+axEBwTKUj3/
CUIRBtkWBghiAgIlovDl44EvPDF2pigwaHpRZV52hQJLi/4IdZAocpS0onUEygVM5fpfHYafbmkK
xcbZub1sOahKoAe2MlAgVKodkYk3Rh+T5JDo05UbebkgaM81OoN3/J0EM4sbJQkMqh9Tu5pl8BQM
biFbzVpngvjur0l73t8/rAv4YGSDyiAr9WJd84UX03ZDiSB6Ef7Wpd4iwi+ugr1v5PaVndT7F38e
C2OYggYSe/Zinop8uKt2SSkXDZj5MIq4fNSCSbvyqC4WcxV6KLQcTMrTy7kpT4Waj9p8B8+z9w8n
wU19khzI9PoDSKMVcuez54xb1oKPX5KL1/dq4MXsUYSgaOZsKofJMdxLmZBWlpYk7sejKEjM3q+e
szHa1pFAsKCpi6UlL3qdwGQIj6pK0EgByOrGKLLPZtiop1Ex73Ut+aap8bk1+sxJgt7alB1pZpxx
Xng4z5VqyG40gIMgWvN3nQzPSmt9m7Lo+3w4dEMzyX6YJACfC733QVuDK/JB2XhJeBZzdyEYfqJT
UCkRUk2YvHRvUzOwNe1mLMU3sx7vlbx0baDziL6N50SipDRYVAvtYqIaqa0CCU5X5Vlfu9bedCYE
Ic6cHPUlk+SWNJSA+XU6VDASqIHPEmWRqvo9pg0A8jaTmJo2T1mhgVOV/fsEkIHbdLFOJmPHu1sG
KiWJUb5VvZ5uRN6vzYxQFtiawHLBarmYvjGAVvyturXuPXhKDjxEuIuheKwJ3cwq+USsBKhS+9FP
sU1YIyabWP5MRablyEl/iaLL74mcVH7WnBWXGa425d+KKCHmPjRzbpREdmSVdt6d2Zp3Qi6+55B7
O6JER0uBpDuBEcYVUu/ZgICXSwiAp51e74pYewLL9KCVfXECgRwcBk3kayUU5rHKCeUzCoJGSNn8
pDfeXQr38ikcTDIsyAjekDJjwnyu9Ucjbsk0C6rmzjZron77uG+cbjQ/2ZF8r5o9lVWAdW5pkQCa
aQ9BB9TIyIfEtYPqZSrSAXBSiroP1HCiU13V5XCCpBbmh1giSq/lZkcWEWLwbwAAJKq1HSfq13FQ
QUSogVHFQgtu/jdp57UkN3Zs0S9CBLx5Rflq79l8QbBp4D1wYL7+LlAhTRcGt0pD6UUhjcQkTh2b
uXPtzsbcqCx6amJRdi3SuNgYkNgC1x9xzUka50M0RgI+SfGeRMVvv2s8iwxG3j/nBagreK40J6TY
W0l9s0bdd6jb4H6Mpx9MghPekNvoM1OFx1Qcmkij1ueZb5HwLADOtLYayuh6Yb8S2oRgN+7jqsSL
bQhgoht3SpmxqZLm+zYa3o9BhMMeM/ZvrT7+UIXK5+VP8HduVNXYNThMJkbwKkxnJew43ngJDBU/
in7EZRm9lFZuP5UBAVSgo9sG15pVhjlnYCvbuOxueTw210NlgpvOC3xPWxLqJQ5MLTkrDq9tGf0s
hLiycVAGEQmgNLoFQnULz9+7JTm7VutaegzsAmi0zcRVsivTdJ5zzzmQcMAJPbzVG/vGb9qXXCYV
E1MA0Gr/u3CaH4DwJ4ci2611UOfYY/2qDSPYwDeC0l7uiq7BGAZzetFsSyPfOLE4kqWncy2Kh0ee
8HCR2o3sD7vJ5TdLY7phfExoBT4dYKmqUiHT29gv1djegyY8xjnXJRGWwSYBrBXwKger+lHY7Ues
kq+NqFMAu8GPtcVsIjRvDb0FsyjtPLU9iEGySUORLlfJ2uHCIjB6i3z6mGz5sR5JJU7WV4p6r3Xj
YynX+I0nChxL/9032uZYJOIZBRo5EztfWV6CoYfgP4j7BmdI37DuNWA5biEH32B1ruK8/orFyIOi
qtuyAqvvR9+8wNrG3oC9anldZvrBd4Zt1tkfUp/+hBN2qxkq3mZR8NuW7hYXnMwFXvwttRoMkUqB
54ONW01gWYCbFJxYY/pWycuJwPE2U+4Y/tIma7R1YcrXTZTu4zZ8GZVIxS2DHqAxXVU1mZbOkG6i
ujvUabClu4WUlkJAeuAS9aEcaOOXZPmjbqxqpTdBRF8vvRJq2O/8nBdh5sCn6wZS1gaPxmdMkCw3
qSRWPOymARtAty0Cedcq5ZvVSo9Nyf4gB099OeJI1GmuI+MtbIf+ndrAToKqpIEFFHa565ggwFIV
V5t8V327fPJ9Wm7a3qTf0MSEOPCddYMtSh8nxz4tP5K6I6UVYEfi9OCw+UE2ap8CBwO92PcGdprm
pqnad7n0alet5F+dY9RbW+7C64gE9z6XNfED9xEA3ooaF2A0/aOXejsJh690kF7KpLoaPEwZ0w73
wUzGl6QpzafCLB8Lyb5u1fy1DrsvPcssi5zjGAzXjWwctLrB4DiSy40We2QSM69/8iIr2srxKO0d
r8se7JYQhToepb7+qVbRzhTSvRi40yqFCb6vbTdxGOwdjGp4Jx+CTH6pCrQviZKxASH3wY0VSlV8
69Rxd1tCr73RcceDyVS9lxFC/pKsLRklbE8sDBeyyF+rI/45me9E103oOwe1gPBpj1Z1lY6VcRx0
qkidOIaNbK0qfPFWcR9161oPq2QTAoKEq43NMGhk4R+qDpsW0pthgb5CSRrd7RT7AI3aV+nH1rpf
fq28Ofng4/kY/Op8CYByvVea9C6WpUdsiL4ZoXXIyNNo7XirCedxWrRrWjWxB9GnElb1rAyxxtTO
xbvaA0yFdaavUep8VwOdQlqRNBuzkspVFzm49Gj3uMm9xUH8OmSTcZOjumOUUg2E50iBZXxTep0z
W6qvNBkQhGc2e4qNv8K2LbdWaaacwjZCFdtWdoqMscs4lv1aNbFNUDvd27PPB/vW7GtwxfFmaMAE
F1RtaNuaiidKsg5a5Wut6xDepQo/LdO+NvL21htws6V6dwOGGs6cnL8MhvkACw13U7PFZSBVD3Ko
fg+q8EqP9BdJkw84dERrZcBswsuqowhKHKVUSjZNhVNuDrtL6nucMsyPQLKpftqIXiwdrGiD83U1
auaKFuUbT5cBFegQxGT8ZJ3iNoOSQsIZGndtlrpbd+UxH1CsD3L6Q7PGg5LGG7N1aDox+nvB3uHq
Svbs04hfAxHHsSv72sblYXD8u5zzlYvbN0b1ayPK+6YNOc/jbxU+0nsvT/ANNbLMDVXvrhb5hyd1
t1IaS0c9wFuL06JY8fK+buJm2JAZf68GrIDK3t4FVKG5cbwlQXQdCfsV27R3W+UyTQuZ5xbJZHpT
Gk9lXqyzsLrra/VFjsNX2RAPDeQ1jukrWy3xCDKPZia+Ror2IjvDsZT0OyNDLz8m3muS5HeyD1wa
XMCdlBrlBp3fS55immUFcOqHLlJcyrdHGAX2VN9K3Txpjn1OvsMDpp17xk5RKx2XdDNzq34yP+jC
FzvBi6Qy8Aq2AKuZJWdKaVPuG5DgUZ9kpQ+VtO1t47XO/SuhaT9wQJ+IfwCGzDJ5HcIoowCHVTw3
i3fkWRurhgzdtqC1udjAaYtvpEpsFQznTf4Klo+xsB2Ob1gI72nQCHdq5TlrvTJvZKNs12NgPIeS
3F0Nk2et7YEghLrV8rMHkGo86CxRlcTbponu5ZqfKB33IqjAvvriUIB8cHUyj62umxu8We+ryv6h
dsl9ZKbfodVVK2GWrx1OVBwS8aMXVzsvxABR8nDrqalXWGFzhZPTO2fKT+God01CvwZT6ViiUcFW
TuFibgzDgWIBQiUdh62+A/prQ8Vs+vg7cN6vlJLbDXjXh1IOfrHVfNGxf4Wqp713/aCQy7MeVEVq
ANCA6Abf/EtpYeIKKvPXOdqoCBKtb/EL6T5F5cQwIAcm3brAa5v8Wwn0vd3FuvrqsAgjWdMf/F7B
r7f0D/7Y0rZcFt0K3kC0jrwEC8iUQhiNRfEVRR4Te20VaCiJI2jbXnNf0xpmFt4bhzFM8VLGbK8L
XgYeBZEY5HWm9m9GLaJ1XHvgiEgjsCbldlc7SbYVQG1dQ/G6r12Jd05biXsJh4y1UHMwewquA1Fr
P9dVz5uIu1RbRQ9e4u/H2l/Db65drieZm3IFljp6VbquNfesLfSQxfhIrT1yqfM/qCPOl0psPat4
Jbm2rN2mSXprW4O9GpUO4UNtceAmdHvoyFK3mVbWsIZj42c+AUDquKe1tndSci0De7J1MHuwlrXW
fNP0MFzFCv7lIfOzwzvYNeUoxZ+YMknY/fTyECoN/Pamwt5pdLzb1E6fy/E3vdrfmYWGk3moY+/V
ikNQsoKq4SdudTg/tKi0eQ2GEC6oBkpY7TavRWxy76n020DtynXVZlcoth5Mrz9YofbY+uIttfRm
spx702LexlVn1+s24KjPNRlSe9iy2E0PimnGwOgTWrs7dgqOVyZIxjz7xsYAbFcfgoPXCkBSZbQ2
Ev8Khgl2JGmBfCd9ieKI202ZrQrK+J6s38hJRFFUH/h1RPRG38whS2lY8hPvxkpIWCLXs8RIQx21
tfUo9EkLA2o2c6LqWHHAJ9OOoSe8gjzuR7uishDUcN9B1afj9WohxKi7+C6BO+3mjfo8AEdZF2Ny
Vwfynee0r6VfAJ4vBfbiKufWBERvOB0PfQy1HueRZ9LSA3Ke0NuPAhEw0wGisE03aov4w6eR42o0
7WbTxbBQ1MCxb3M92zuBsRGZvY9a/DuNYq32yBHS2n8JjYibp5LlxzDOH7AZfySNGWOfFaEXQi94
rcqVhtWAoe5DL8MbSjDF+lIeX6xcPNiexF+BKhGFZVPdg8uF/6wlFYjtIeVPK7H90CtuC62TuY2a
41sePiSsGatpnkSpH6uC2kTpX2HKTTE8EdTZR977fcFlSuD9GiZ9sh014FNIuOt97DQffdn/6Ecp
2YaKHR9bletlFXbc4tOGMqX/A3s6cgCp+NJmLfYkNfdtEp0vViZ7j+yK+a/YtpJnkZXWsy6Z9TNn
n9ibavtFxaydN0aFsQQKX2rx8nOUa7z0FZyUSXo8hrpW44Edt1djNJq3VdimK70bI8jBmckzIRdZ
RDMJlgl4iumZtU8zGRfZMJXq7zICN0SPYOP9pve2mQyOeBxVXpVh6Jt3lSPZ98LqesTp+DVxJ+LU
I++2qbQu5f+XP0UWXlCdAe1T0xLlmMdUoQsrf+xiLGRQVPL0TAECq2h3ompjD3b6IpkYidv22B1g
tpcw+21qt9Td3QRfy7XqBV2+imwr3IjKVPZSlHzghQKE37MwzQQXvkpyzvKIvyo+UiaeJ7qfXQVt
6GyDzlC3cSO4n9YevNKSJ5QXBvSf6xKGhwZke9hhKn+V/lbV8HVvoJc7XC/dMdBui0p7lwvaw5L4
RjWQ9piF8aPjjLPH6eKYX5HA+K4X6Y0RSY9ekeu8h+UBCxS6JLOioZY+2jCAzJINxMlzxUWoA99U
KewNnHWLG6em3zVWSMey7GXPudxPHsNhKjLXxAGVNpXBGt/00jIwJmqtFva308YDrFR0CUjyBsvN
IwO0JaYtwX3b691G9hLzbfDAE3WCx1JtQty28SQL84GzVJcOfdHLFHqd+0l1OqxCNUzfFU/r7r20
slgdNsooZMabJqRrFjvsDsK5xKtojwV6+KVpFDZh0wr0G2wo7Ws5V83JYcsw70mfqDtVg+mqCSu6
kpqEArnE46X2geJZUT64iq/6L51KdkdtRt4UY2iX38fWtl7Mls2ZL/J2gT56j0NkBd8LubGeyNO0
Kyv20TdaITknCWUVHpBcLBqly288027BLRffW6sa72X+qJ1ISUjKTWtu5NTXX30JiYMnTNx+vLZ8
Uv0s3AkAxq7BDr5paX76qIXK37U3cm1dk/36qhs6b4aOzJcTag9Caa5kK3nTAjzAa8vLNmzSyYad
iPlZlndZmz+MBnZxTsIaaqVx7zflVedV5DIwstQF9/vawgE8c0J7Z1Ym523Z6s8h5Z1GKBgDeol2
9NX3CE1RNuD2Z9VPXv0NJd2hCzByzslt9Y7jHysT9VUbYY9t6r3zltpFeWtZWEGpEte9NqS0WGFd
oqhAsgzxM6oLGkOTBs1fcchFTR6p43lCueegsXSNuvliRom9ykPxkk4UX1+nfyhJr+lClNeNGmJq
2IDvzeWIA8nBJVzn3oACMXryuNVvcoqOK7np2mu9iSR+XLvnfSO+VoH14fXxD6uIvVU91G9UzWn1
qlFSjl7w4adKOOWPDSSIgfWFO4F5lNlbDkbJ+k1Cw0C8k8ovWAQBcayDYF1I4b1nYledCpRXVkJr
U6p2PFXlL8jEh6NVV94+rxMMYR2rXefCSVYIzw5FA8TeJ38WFzq+tlqKrRk+MpImuU7cf1Oa+sYo
Om/Vy/GrI+yndOBpJRXkbTKMzPwYg7RkGOWdqZofUSNDOwwUepzaHFs6KT74goyNKRXyJguc/DBK
0YPWNa+gW9d9C9aTVMSL3OCANZT4NYlIp4eo4kWRIFlz+740NyZpQrmQQ7fBCCUxKty5M5w5UCjS
bJx4EnrFZJPrKfZk+URC1X3q8tL4szcKHHJp+oXrLjZ5o9SuJmFinSZZuskDI+OWZa9HS9/nCV54
XGK+RXThu2Vr/+wb/yVL8ifZz7AEq96qWDa2eSn1u84TxwGdOD8O9he0cWC7CeJGQj63SodOfU+E
qFbkyMtHWOQ5wG1OdNMvcZHHefDGlnWfbS/n3RiR7A5XeDAjCw7D+osWTs6jQOVvlBaonxsOMfdZ
uglKrgC00Wjl0N+lel/f+DqSfr8zk9vUqbAYwdTcrbBRSoL6OlSD7x46U7cPtC/ykBTbQuNqaJmF
silSR3/AX6wiF6xjZeipQOHOVyX+XvugzQNVOS0BKD2oOp4WNembasq6pLUkaTfYQJfi5/k/f7Hi
rFJH1ywTQDJl2NMAeifJrRxWI918yrYd3XpV2K7crXRwfMqmoUJWr3giXdLML4gH+O1pUtaMfzUH
nIbF27zJ9cYckTpbP+VQeawcjDDs/kMg5erM9vH8Z/69HGfzkY5hQs1hOOdt5WkcdKJqlREXw6j6
RYaeG6PsYR7isCzPh/rd4DnTYKifa7azfpk8xUmo0yK0HtviMPG2Ju7d1L13ubN18bMgFmO2K9u0
QM9+vFzHg0kz2RDbigqM5O2qBIQiLP3zn7QYxqI7fupJU/9GiIqiFsCeQfneqL80Hiq2Bm2O/34+
yO/q2t/GDXY27xjK61C2TqdEQuMlcg8DceHa2/G6Gj/iHd7ZK+uqXOExcKD/f83brnORH7tQ0176
m/+Cr7f8rbZqI92iJK3PlTpBTM+NhPNZ1gL0IvlyAGGIw40b8u5gTWirdJ3tLimSlqJOvmUU+m3e
rPP+0gxSo9nWiFq49Id0d+gOF29zdX6EfxeC5yNMvxiMcsMinaHPpksQIz21OlSTWjZVMh1/MA+l
bLGX9oll9W6g+N2Dhzuf4Va1KQXbsBfmA1Wh8p7/LYbpbdgoP9Ai9tgD5K2t3HVNb7/yhvafKbBL
2N3n6teyyhyeTAIKF8fvFtck0N0NNiEuWoZv0pQ/NMK4vkY/HR49pyRn1NsMNXW8g08bFAdTIykY
cQS9/Gp1znDoE5iXeGYkX2INb6s0J3eWW5oGc1ZyZIxPuoJc/uhJL6FlCXpBBM4V9Mx0+1SbbiGx
nnzV1ckdKZjc90jBHZAyqLeDxL5vDZ7z3htDSDI5KA8qIovXbDQ4lM+P/lTxPzf4s52cvFjUO8hT
aX6ccH+QzXcTZ/vSxrogdEBQKU8QNA5LB+zf6TLS9ITEQoTS27Dg/VlbVM04INCnsxYb3pvbSy3Z
C1OX4jYrVuUAgco/q87TFRlQ06KdIZQtOkhwJfFi6BKTt/35AbwUaFadb1SenOEAMyAuKTVXOBDB
edKfCgsJ9vlIC4cuZHSZf+nk4KEZng7hgA+R401N5pppblXaVcam+udb6ucQ5qwVNokjEtqqxsqA
SocrOBcMG5vf89+xoDokiKZrgFGRpM7VgOrY+6nR89M0Qb4NsU1xLa/cYad4J/nl5nyspXl3Emz2
8/hsAL3a0+RtYQFki3c/k7fGEK3y8tqzbz3xPStfxChx33/z9fzS1vb3xXUSfDbpk9iLekNnOCvt
1Yvv2aZc0hEXhnNxAn4azumffxaYZZaQh4Dh7BUscfGSqiVu0bXVfTk/lIvTz9TBCTIBtL9hOBKd
p7jwGUlT/apXuCrW5gU59GKET+qu2Zf4uugcpySChOxctsV9GMfX5z9iQUtzIiCb3YKwoCV1wcV6
leuGxGOQ0h+UoUIBtReSEYd8RCpXejwfdHHCWzSbAjCZFJSzA06FLO2bEX0tik9bBl5mmmS4QflY
xvGFCbc8gn9Fmu3mqYYPqOMTyQr6PTWih6wwmz+Zb8hrAROhWzPs2R7R91Kex50hr3CY2VaavVWk
bq3Y4e78oC1O609hZjeesCuq3vIIE8LYxch1O2S5S6F9ez7M4m/zKYx6unr82qEqbTEhWtP4mYCz
Vq0ftGs8jm1+OB9Jn7aa2VGLuOuvgZttRRR4a4wwSb/1XYK/kUEx9N5MuZqMsaZtgUjwtM1Mc6cL
GVtPx9fucX/DoUztHvwhX2Xf8xjvrajGyjEtBKU/63sShnjBw6Am0T6+Oy0+205MY+Lgk7/yxyHa
9qOd7nunba4cLOSuOrVp3/XUbJ+a1igPRhrEOC5RWJAaGvQ8zPVeC6OlfpQmeJKs7brvDpiLqm8S
GpRX0QOfT50sv2qF7TyfH5+lHxy5oDbBTLDimKvfdb+kKlHLzN3oJcVASw2+5SDPzwdZWiCfg8xm
VQCYXMLTkLMHMUWkQExCe3Y+xKXvmM2oOhx7Qx4JEeoyD31KTSjSiv4SPuhSmNlsCjI/1zrirOhy
gs6Ow0KAn7ETrP+3r5kG9NPp4jU1GZuAr9G7b9BMaFt6i9NL29bStwDIJfUF34lH/2zIqqEenYZO
dlJc3KMDizwLyn1xyStiafP/HGY2ZFTw/LAW7I6FtqFxxA0bTMuvi+QZy7edU13giix9FGQeoOj0
+sO4nk01w+rpb7NQgxhS4ppOfGXbH155qR1gKcrExwG8jiTamEfR4qCpxyCiwlofcSLzHazRL4Am
lkI40/OXXC94ynkuBrtoOTZGCVBJnG/rBEImFSbhRJvzM23hJYKS3CDboyOI1qzZuQKEJQ1lQZMX
N9B9TfIdwYPyFhniHqXhwSqTr1Jq3uBYcHc+7tIVkesTGRgDz62JmHI6xYOBLgs6RamDXFOxpnXD
ejRu2rUMH5w62f58tIU5eBJsNtWRaEpZE3FbUyIenOhncv1aGA7XAlZw/CKryoVhXdjxdPTyPIYU
RZXpEzj9urYh0WnS8rkqopfGV6a20Asb3kIEMlgOKwuIjWzPMyQ62tm4slUyJGh2++7Vv4gpXOqM
Ogkxu7ZZCb2apCPHFVVy8ze6tMcXCknQXfII4/yiLdTCXIQ4hxLCAMHM6M2eWlhQGnC1yGDpIO4o
92y67QTB/5NX8ec4xmzOU+QqFKSN429kjrJGk+utJi64uoUZRv79x/nJt7CSCWdyvMKCs8y5IwWH
X8UjnXAQWTESatdqCnX5z74KphH4FtLE+LKcTjmnEnQwpTRDG08UeVbxJrjrH/JDs1KvLptdLM6+
T8FmC6oIdTD0Pfm5QX3WwxzbxEun08IV8Tei6d+fMz824oFWLGnKRffheqx71+kmIUYMeeBSqMWP
waSAbRBABE1DpyPnS6VMApofSCneY/V6uNTduvzn02gC8FsD1TRNkE+nedijbUQjPqzaXF+nSUsZ
rXo4P8eWttOTa+70d/gUowvp+46nF7e6y+B7Z1vvIHdugcVZunXokbiwvy3MacLhajg1QGlgaE7D
6UVi5mCS5JUvHjMbD1XltlP/KC9CN8vUyKLKlBZPg1ReO5YmatyV2uBvHPVULe8MSnznh27pU36f
f7S8IyqZ/zqjJCreD6286uRj1u1iaacph/Mhlgor2ucYs510CDoFLGk5YRKrbXJdHbJtsPWuaXrf
5AcDaOglRuHifCDJMZUDJsi9M4uYm3oSt7KAuorDnk+2dgfAYhc8TrS44Pgn9yF6ZTiKMNzEV2m2
WCmiKyHALV4RCVoZtE8lgkf7D9qp6b/8K8psjlOSZY7rRJGTI6wHr97Xyrfzv9TiZPgUYjblsBPC
ijfmfi8N23rEzE66d9Tywoxb2NpOvmP223Ryq4u8JkgqXXtVspIpJbcCYVd+Ie9y6WtmKZAuxXLa
CqZA2nMC4watPWCxC19zKcjsqhPkuW7R+gPQsRCoNzYojFZtuD3/uyxc4E6GbLZFh0ZWm6HBVhD4
sBgSAD/PgUzd4YeJV0kOy+V8uAvfNL8h9LrttVna8P7SnIPWO/eRb9Ifru3Ph5nGf56b+DShjdku
6qMn9IdJuq6MPwGgr/JI7GXSiK3XrFvR/MGL4nM09XQ7RTkXI/xhDDX5tkHjHfUvuuVvzn/SpZGb
7QSjbyVYx/NJI089S0/pfsEpCr7b/xZmthXEchDgQ8+kswbrDkVw1zdPtOP+j1Gmj/10qMa082RR
QhSZVTqycjLU4agvLoT5fcScmwezDSEtwpjWC2DzkwfedCFVd8iTTddKV7m5TrbeWnrlqrUWu+Et
w1wyXWWPza7dWsc/odtSHfhrB5w3kAq/lZRy+gFtLL5SL14ZRe120R/tGn/lnX6bQ3wa2iixMt8U
TMbBf3B8w43BPpFOOT9LFl8wFk9oLnW03v6NjBGrWOVZdTnd9Ce0dAjYQT2Mu3FlbuMtuqf7C/Gm
JTT7IekpJqWi8obRuE6cThhf6KNlljUck7WyRfu2Cx/M9b+8mIufF2/801r6WzSUjVyEZd5h83sr
5yxFVYuvq71NcgClZ+0TXJIFGe+byWfrv6iIL4ekloi/Crju+QeWxZi2PrJM6vLDZuI993vn1r/5
10Otlt1LDqzW4ohy9ft3wNnpEjkN2YOSdsoI06pfvmdJaPVtFZXiiD+jDVWiK34atBW1Lmedct/7
aK/dvPOUwE3STARumQ9iOxiRN6HvtBohbuF19CdY+HM5ckmnNKTYq+k188I5Fjw1lV/dG4WwV3Ls
2bh/B9YGoGy61wCNuUY7iqu+GGET+bJ928i0/rV5D4s37+1Vr+XjneqUDmq1RHpXqiza1Gat0b9m
RMHO0gZo3GmmHsM0rld6PN0wnD7Y4Wga3+tFLiIWghzuB9ycflVG7987vd/vvLgUuxoMMKn4Pn/M
fbN4aeIq3oyB529DI3/KzBwvAS3WwT4Zw3XW2u2mMwwZZd7Yvch+1O47bUwfkBHab5Jlg5oyHdHF
NAl6CXzBOqz1Xc2vi9waafvYxrF6aTEu/pQoDnRe9rxPtdniMMJi6KUU+RKMH+7BB5p0N7RvKEDC
m5V89QdPFJyILRkfIB7f5tw8JLWGOioiwvXybZ5vPe8oj4/n1/vSw+5ziNm+bZldQZcWMCwnN/aJ
Ty+sXl562F2KMRs1plGdNEoIBWTb5lfVj4maig3JRrJo3AX+/Jvye+EQX7iXQLRGRTQlHh0Aw6fb
2GjnmSYFJH4GRK/koFZBaLiNCcLKKlb5MLjnh3EJrnISb7bIu8pSYqmcHuB3qPY0dKCkf9JV4zbB
Sv2eC1deT748+oXK5+8c6nwD/fyds1ulRhOTXBQDY/tF/WU+DJtgVa7SHeTOeNUcIdNiikIX7Crb
qRdmzv/zybBDbE1DgGNOG+2n8w8zDsUJ5R5lxpN5pJ8Rc7oenEz7ZfIAYxdY+0+XuEMLd2hG+a+Q
sztTZJVepLXwZEpMM6nvfVWr9pjK2ZbddOKN3ViadOHhu3AbPAk5u0D1ptU4XgFEQY7CpzwZDwId
vR237+cn0KUws3UoNbbaRtgIcmehyXds3KLmZDAvVWWWHtUnnzNbFzXcu772GUH9pgGwesSl5yYB
C7GStzmgqEuw7eV4sPg50MCuwAA6nSSZP6RtpbAuompdf6uZnPFOfTLvjF9T+vXifWJpg4a/8p9w
0z//NCctTyKrg/qda+iwmUw/vDUK9G6bPap7Ok0vOg8tx8No4LeZAgWI03hawhtLYUhXfgaK185z
WjfMoQU4bNGkG9Frt8ptXdCpDvWyqKVD6QG9iOp02EccJNWFXW9hp4XtBNSHagTnhjz7dQfoM4GW
D93Ks7LXcjR2WoYL2T+eqeyqDl5gJElw2Zwt+9rsehUsY78yU9BiPjeo3HEFcOE/CGPIaH0s25RJ
PZ2OrNwPhqd5E1c31ly9lWnAfZv6Bs5HmX6f2fZJuuyvKLMNJR1zr7QFaus0TPPbqpnaHLK+em0C
6Ih5SvdTl1h0uDbW8D1q6RM9H35a1bPw7J7/mT7zR3oMRyrk4MCqydPpVvGeR2jUriKwEkcCe+GH
m378c8FmS3GMfLVNIxLeRbo12z2NHXxr4hYSJZ7u+fyHXYo1W4e9lzo2/t74QwExOYST3+totDhy
+aOzTvsEjaZa69I/Tw8Y6G1NZUrpUrWafWHt9KL2OzFtNiSO42AtFDos/4AleBJl9m22RLeINMmH
M6Nx4wY+rz+4JfX680O4vHV++prZCgBWTecSzzGuTcPGvyp3Eix9Nz5Ut9GRnpBLKsHFEwi7Y2qo
qsKamy2FIiswq9MbwGnxvgMvHNHRq8b19vxXXYoy/fNPGzRVWBxH1GnwikPFNSylgaey+gtZqcV1
9elbZqcpLXOIeG0ObUjQ97FSr/3g6yipGzUfL0Ra2HHxAfhr1GY7bhNHkdHnfE/ffAlpnnIujNel
L5ndKz2r4wXY8atkLb3t2tdOPPYOzujVeGG/XdgJYZZpqm2gNHagmJ3+MJEfqoXUEKjp3pIxdgfn
KRTRqms3Tb2VBIkU/svzc2HBPhNXRJ5RWL9r00V9dnritxoqUcfgedE+vUXPGR2SZ9R16wCTYwM/
kDVQU4dymWvt/hut71JRA9MAlL7K1DGiW7Ml5nPu2ENH28b0mJPeItJUgl1xGx+m/MqwVxmAS76T
S1vjJMV3NLxddbyfTgc67OQsl4VPSaiNNw4t5H29z2qAjLK2BpJxfoinX22+538ONtur5FTTgDCg
no6H9lDXX4IKqbH6HIW3pVSsa5FcmK5L3SIYXULoQJBD38P83ZVLBUXcloD9lke4ti530YeJjXnC
zvUnWm30A9SjJ9UHCLfZ/NGDqGniImO/98HyBA9czTe1fQla+JsSPBtEavkwMzUbzzy4hae/mBoU
tGYWGS1ZB22bbryDspN2cIL+ueM8KoiTSLM9GAFfS/c3kSqSb7/9Ote8IY/yNttku+DCil/Yik1+
Ki6KkzYHHNTpZ5GG0fXEozeKduQfVlD5q6zO1oXn5Jt/PAk/B5oLdFQr1qgRwaMejFvVoAHw3a/2
sfjiaxOM/8KMX9iQCebwOTRIoXqfLa/Ci+zGGnlIKe2u0O+k+A8SpCcBZkuqULI4TIwcOlooQ17s
G9Kw+WiutbbhKNPEDQienA6bPD0g201e6cKNVyZ+Ble9UkcX/LsWjgeu+bjs0LEAo2KekII0lVcF
L5BVV48342HEY3YAaU8v4YWb6sKwTnkovLv4N3x7Zud2TrabrLA/rtTsZx3sQWheOgyWPkWbyNkQ
tHFWm/MY01Ynb+gJxB934bdJTWXeVxg1rMprc/JKXXd7c3S7K/0SSnNhP6Zr73cGA3ULarjTZWAm
Q0fjPnya1n7KlA+zeG5lPErMe5SsFwZx6RP16RvRU6m2NV9xaVE5fhPyplGcuyyjRejFTreDfmFd
L/1UHGVkZUy2fsCupx/UOHpTDIkhYAnF4JEq4drNJQPxhduCBViSpjKmnsPPdRrDT6Ogj0eViqkY
069GV9MCXfiVr7p9XqkYoQhN/eJ0WvjRZgNP0Agnmn9+8zr5K0zD8OkmCYKqj/VsFCvh3YhiL7df
zu9aS5UXCgTI7mXKSWhL5/tjW/tprsNwmHIJGM/uFVZ0uW3XmH1s233rXF10Zl2aIDjNoxbBbN5S
5hOkV7iheRZv64kqANzKhhZm00EWOZcEQ4uRJj971hpqtXnhZeg9uo8Do1vVqv4NEOYuyIq3jF5k
C3TR+YFcOGdo26L6YZM4X/CuwgbAmYhcK9ABWMLYne0WuVa5oWNc2JsXI6HF1GVciVU0wadTQjRK
ENcO6wtKmhztgvxK8S/MuqXdAiWcqrNJoc+dT/xwUIZuzGnmVryjZ9brSEvdpv2Q5ccRY9TzA7e0
kD/Hms1wtUJwZWjE0rytVV9nF5PH0yqdXWw49//6mNmmrhj1qKY549VvMdTB/GKv3ZbfrYf2eoLG
o4G5dIosbRsczFw46P5mj5ptTVXKU7nVKYUlgBclKd9pXvrSh2m48mRx7+c17pPVh2Ncirs02y3w
c9Y04VHJzSZGLID+hCb3KsMCoPF/pJ3ZktxGsm2/CGaYh1cg5yoWWcWZLzBRlDDPM77+rCj1bWWi
cBNHOq1+6aaJnhHw8PBw3763foYEYi8JCZ3x5f4nW/PAK0PLObhCH8tkgK7NmwomHuw+glEzGYLp
NMJEstV0WPOPa2OLmwt5oKYaQrqJYZfO8BpRgijqrYz+dXxi6STXVhb5jlMhAgIn3OhFX8b3qK1M
L8Fvf8kOI+CJFjCUN17+JX2a9+ZBdrcbtmsnjjFqshsaYLCoLb6dOptTrtYICSryBy4TqKhUrxie
FUZMvMxX541Dt9bWuKmhLg5FUjDJaEbjgK+cGd631Wd5nx4KL4G7x82MCEKSHc0+N9ikrl/9nlfV
W+HFVzdabuaQDLbkWHL1MMVPBvTH971zxQCValDppMU2BNuLpdFnpnCmILtntZe8/VBu5cYr3g8n
BjMFPCmYjl0GR8fJBitsuFQKGbpP3zIOpoZY1Zj98ziPRIOm6migqm95AprUDGeYPAeoXk0DQpUw
dqdAfZIL8/DPNwxONfD9VEWQy1ycsBGK0MzsSa9bNQHbBt1aNm7khGvfhAYecgziy3On3H50rSwT
+CJhem772i2izo3qj/94EVzxCrhgQTkA6cCtBTSA0rKwA76KhupZErCEVuuf/29GFr7bWXbqxDaf
vnU+K+1vY78lJSHCzCIMOfD3o3ksPgRv8dtVdN3Y2E6jDZ7KLMhDGoNzNePyJ92sYl8SN/Bp87mx
YKWOi4YX0NzUn+s6l46hJllbqKq13PDm14ivenVUkzZNg1HzIfrfQQCHlH363v/ensg8juk+58fs
7m/v/8egkC4gY7PeDBaQo8YKxFvka5mZhN7sF+33bhyYt0OZ5KmpGutJSqL8QVLU9l0qO6Gg0YM2
ugzhJpqc9D1jikAp7v+qFd91YHfApygXawhr3O7CAIpDkWvaTRPXXFNDzaap+/smVm5u5/WQM4Xy
Orx+a6KNU72jaIVfScFJ7zgeE5lxSO2l3Gilry3GpBhC5YoC+BumjF6CwKEJcTBlTrwG7A0iZf9i
LTbVKhkuA5Bci6MOSa4j6aEKkKv7GcqPg3SmfuXGfbkRUlayLIeqJuUPSnHE44UdAoo0BTl5wV/U
DEIpVkfE/t8AtLGDfAL1B66V5Yu9qZNZcVo+f3/QaP7HB+NJqCe8quBOp9rYWNZKQ4QZE1VMkgOT
pcK4yESqwsj9Nq0UTy+94CTw59oTc6vPE/dxdNg6ciuQRsxRH0Xkmy4Mg3i3rgcGaPLpJ5OsFuNv
RVEmB4rYD1XYFLs8iz5FYB5dPZvoY+T1h3pAIpZXyW+ZGag/GWiyL0VPcRe5jAjGLngJ/b5jBKCD
4ywqq29VI8eXRrF+czKesKavtPtxTqffNBXk4r84puwbFW6OkHiu3y4kjZwcJXkG5OTkAo0igjJb
fcyVi59CAwUBvJsxvGUbXG8UJ9ZrolOiHMvyNNh/Tmg+3D89K6VsbNiEGWIN4wwLr4aQrGohtSK1
DnqYUoY4fSijOhNU5gAUUSjZ6WbqIz3h9xvndq0AfGNa/LSraJ9VTtk3BUQzvnZBAPNkRIPbo5Wr
2s+a9aWSLE8ff47ZVmVqxeFt6rOWJQSiCPvLAbnJ1urZUcD3pY/2Efm/oz8eIy/9IkbKlHhT1Wst
blybW9zhStbFrdTYoBOdYzb8kNOPM8IYaLN7umnve/t7mn25/03X4Es3K1x81M6hVdDWPdfaftwN
L+3Z+TjtYcVjmeZHagSKp30BBfpe+rRhWBzeZTpxvdbFJ5XQn9AklSJZf9D/FKxWv/eX/Im8/rRN
a7V6eTNSYhMtSVrf0CEV8dxAwYTr8pFBtcqlfTR6tBx3WamNn9ohQoBGMQuo/YK8O3e2of9R2rn/
RWa29fcEED/sD1qRb6VUa3fr9c9afO9KR6GoUjOx+crBOjVeKHliJAEJMgSY99regArzIf+sbUXy
tXChshd012ST1/giIEGKKUlhi1/n6KvIo9tGyc7YGqdf3XWm4URbz2R8dRmUtECftNDCnSvnAyS+
7lD4JCkv0/BBjaHxR3+kCPcV7aJ66ty8haAAaed/4WY8tnQ4DxDzMrXFSus5crTKIPQCt9rVZ+2U
HFGq3c37dB8c/kVD5yYdW7xWpEyKqlwo1YSVNTMmY34LM6X/qTX+Vixe+4DXiZ84XVcBsQKcO7c9
W5vEUr8bNXUEqzbobhoAVN7Ywrd5GVkvLQdqANyvMDLd2pLnaawGUXFrd/1rqi3baF0hr3ie3/Ww
ge/sp2qjq7LSxby1uVhfkddKZwndOpHeq16+Cy7B0TqqO8bcNmyJCHcbiG5NLTwE7l+FoiLV0bnu
GPcPBudRmjRl10SqjnaAAiXvMFb/PHO/tSo2/eoDJkoBZbCAq87O+xgVl+F8/6u9dRD+fl7Or1ML
CsWG27/ft1o0cgGVQ9UPS/UvI7kEw6/7Jl65Ipc7xzQyGQ1JAdMRi8LQkMPcVsdEkVpD7M+tz2BQ
d7LkSl8LD6gM0pfZp+aT9iXdxz+6jTLwytVMQZsUHpJCStq8BW8X2CedD5k9XSMeP/v8u/I1+azv
5IO2H01vuzK0tp2UacEp0H0jA16cAR0Sabtq2U6Sm6cuMy5Iz8G6om1Vt1cd/9rQwvGBiBWZFPMI
0o/9oxiO8IFou9FZZBzJP2+HsYdXq1q4vjLmFWh6G2WIvHuelQCpkfzJHyHa13LZu+8ta1Hk2tbC
4SNjymHR5e0lj/auN6ddVW9kiVsWFi4vV9rYoBwzeamPBJB+HJINXpAVtAr7BWEH0DZb0LktvMAI
acaZUQLgOtgDH6HqEO/yedd74x7tEpVQKMgk7+/bukdcGV14RJsZ0ugbADpyJrvCwG0Uph2G75Xz
gpZ8yLu/b16sEV3d5F8dMfrN5L8MNZP33x4xtMHDKWJsnuzX+qbuZ+D0CDxNbsDAQLDbahGsHTHo
VmDKBNr6Vm5TZoZ6UgEqeppkPxmZ9qxFxc4Ksy0WrLdJtui3wXxLRVvD/RcZb5nZzhzIlJd1SPgU
+ej33+3yxwTrfAT4VBqfUAj5F59QjDpx1ARRznIIfYzgX2lF776ZZrKQlGoV/Eh+qe5900GIXTsF
s/YZpnMIxrT+METz941fsHY2IOSVTUbYKAwvETQD40qw+iX0X9xhP++SvRofW8ulRe2SZjLVdAjS
jez2tT27vB5IG6iXgSnQ0VS6dR/k//opahx4a3fDXveMk4WexdcJsXE0IN5Fn8dT9CO49NCB0Mzz
ald/iD7S5QhsN092yU5+jPcSafHu/lasutnVr1q8O8pE6M1D+u0Bi7s4Yfh1mqRDlW5NDq0kv7jZ
lZ3F/TTkUwRHh3Czo/FNYnZeeqIQMex8V2Yyo/mabsSJ9S/8/3Ybgrfb3Q6VRq0CC3uF3fxMZgQb
B//z/a1bNWFBqgKTILilZfjLMgR94NzhuugQP4HwxNpqiK5+HOCAtBVAlBmvk3xXWVEbG37U+lzq
fv4lyn4P1D/HemMRq0Gcmtx/bSwuPSbno8TR+tGz3tvTnsni9lwxpaC71jMs5/m810/AO937W7ea
K11bFXt7tbKs6KJUE+kKnV5KdcEl9neOF+wRmHA86xg+hBf9JT0an/zM3Xzurd4hls3tZIvmE62h
W+vmWFSTEoQCZukfx0/RZRrcNHUFI7d8asr9/cWuRFjSTrqF6E4TaZe5Z5zbfEOHcDce/ubgkU9b
syYrzqIoMpmfaKapAIhuFzUOEoz0CEF4uV49xcjpIND0zZHSj/dX8/q+WcSxGzuLV3o5V4GUdthR
X1lwS1TAxlCH7izJSzgXZiQU2/Hgp3N9Lv0Rhai6Ric0778XsZOd0SZ4ktCtcFW/tXeFjLBmgeTs
rpMRH5jg0z8UioSkTmRvzhusbhClOuqOkAdRjr7dIATopjkdSVoh9U8eIU3Sj4ozKsdwSDcfiSL1
ebNJf9t6reBd+XfVInmDlsr0itUReauJaNWZ8QMoiaOtaudacAWwzE1qQkbL02NxhrssRFaNQWKK
R8FJwIbRhyj//A+ZNiISbrcFzn9bqnFEKRrwmAZUk1N0u5eVmlMlU3EC3Wye+1p1U8fZK+WvZotM
caX9jSVdMI4iFGqDoby1hGBg7NgRa4s1zyEQpWfjkFmemD7okdk8WxfAjR/+xWFiPkzUp2FxBF65
2FEdWcTazllfFqH5W4feGH3rh+f7R2nFIZn1QTBbQIWZEltsYpbUVljWIfWu8Yc+qt4waihEbBCW
rEQfOpAC1+2QbTGJdbt/ij5Rzk3IiNOziOztaXqV5N7asLV7RLDi4HwOlC7UxW/t2O2kjRLs3l6a
t3sjRhkvkZ4Qzi7Ak9temNV7U/YPUqR6TkdZb2qeePJ7iBdcAIts1WhW3PPmxyyul2aabMQL+TH6
cdyFXvhBlHCRstIPX2G19vCYMzIbW7jilYSAOTSFDbAFFGsZ6CUnLeYekRYIS3O3ir/Izs/7DiOS
sUVU4bICqMR4APxmy/5m0bRqFUkNEuElWy1IVvsvEkPr35JgmNEaoa43M5f+Lm1mFMbu215ZHCQW
SK4j303Bd4nVsMMA+k9f1Iyh39OpdG346cphuPn7F9eKOftynkBEj+JzxosqQxMq6kqLO8G2N5by
tljCe4oHCM84Th4McouYAj0jNCQOuBPnI6n4Pj5Y++g8QJSY7LZ53ZYL01VKQXShDBCwfLQlCNBn
eL+wDCBYgmI41t4r2lcQ2BsevzzlCyPOIt0tTSOzjD6kGXUZH5tj+6Adp8ftHOPNzmGHzp3yCn6C
BX8JCM3Smhu7D+gQPoudE4cKEZ7HwGO6ejNLXLrcwtgSp48o1aiGst95VTscJciZVYT07nv1m1Rw
aWMRg9PcGuc5ZEH1jNRhOvU7JOMuSVt7tgS2dpihkzLOnLavuczAUaDFH+//gvVFkobikGCwl3ib
QrL1UM8yaheOayHoXmjZ7r4FZRkN/1rj3yYWbzyttXqzUKCGlvOnZD6bz/OOUs0BXfDoa/KowsOD
7AZt4N2W7MaqYYoYimMA83kzziQHQT7IBR9QUr3Ako4WkqIaKrtzvuH+q5t4ZUj8+VW6NRlSMfaC
h2lEaa7lMaMgLH1/F8U9eR17XzfRUU0ua+D5EN/cmsjrOk77AROQErp99dWcpsOcvRvb9EWbgw23
XIkZdGfQdoCtFjTLsr4KwCTQ/QrGoCLfl12E3unOSV/uL2hlz7itaGBAOcPMkrbYM1meCtTaSYfR
nqsYaZvDaGMVqxbIOiiWgcl4M1kW23MC0TZQsnn6mAnJvHYDd7fm2TgWmHgIgvgmy3aWnneVMZjI
8SKIZcpH/aJDgGLvwmxvRlS/1R2i7hQik90WO9+blBt3YKyfwiezZRagZfEFrzyubrpKLqX0lWzJ
QNi8l5+T2NiXxYikK7Lbjmdr72S4DBr5YEsoXs77f/z5bn6AOHtXP2A00bcsdGqeEeQ8NvCgXN04
VGtrxDPgeRF4k7cIpCQP5xI4VeslX1DHekK0fW/tM+AjnrwTJc9NAI/25oxxp8gKkRBUHW65yFXz
vtCTLMoVxmQRBtL3Ze4KGA9ze8f6S0OM3iRoeHvQSKPoh4oJGMEuvMgEFKeKgw6lPcpET3bUek72
YAX/tK+ASK4sVKQUIpT2luEJcZ48jf1C8TrG25PB3M1QscT9QS03wcLqyg5em1qEehNi8C6ac7id
HqWPYmjJ30Ejekg+IJC1ic94G95ZFyGEuUqGZd/ACKzQ9Ommg7EMhh9z8b6oKBrJ75zx+E89nTYD
7zDAloIbfJl5ak2TN22Y9rRlEJ1E4h2VQHWLIOANpkZ8JIY3qRSSW5tvuvOKkbeoHsKpbmTxS2lY
3xwb4aR9iexrw8RSICtuggb51tTQmgNemV0yLpRtM8xM1SCVbk8uC90XwK0adUvAZSVxY3liOFVl
geAcFvEqaxp5cFD4pSChU3zZRxdAhTvkO4zX7oW5EZ1WYgf2uF0Eky1912WXPJl7JK9g6fLgyJzA
zRxEsmh58vvJoeqrQqTmb5lc8/1rk+LPryIirC7DVKHczFgsxGTjr/jQn3p4ZMZjObvtZuh4e7vh
LJCE0xGCf+SNw+RakzRSVSowOSHqWJmgWf2mPt33/ZUjBm+E4PoX021UeG7XFOetJreO03vTqCAt
32rWRbLlwOvUWiu9yAr03+4bXHOUK4uQL9xadBp1QoUapgxmOGlTMPueuzCsefO+QJB8u5+3cgBu
7C3yKtvXElhAsCfaIgqtGEt2q8/2h2onoMvRoam4abYS07fPJefG6MJVggo5zcAa/kKkKqf2ZDDP
Xx+3LrQ1F+G7kb9BtyfDVX27l35pKs2QRZRK4X/TfkTbjAUrPs+9BaSIFIRR8GVsdMaoj8wKC/pR
4NTiA10snfF25yLYvaqt7uvagrheUKwGYgBBwSKKmG2YKGoMJbZv9SdbqZ6lZotnZ83jr02IP786
xWY16VYpGkVln5auZqefJTv9JSvSATqzbvcvvB0WeVVlHEHUyBZfCG30qZwK3s1gv84CN++f84fU
dY7FQdpttXNWd4+ZXlF2QDh1+YQImjZLLIdkw5Q+5u1P+58O2nKFIabG+0MmMgkOi9utaxp9tH2D
GK+G8aWa/1T9aCPGrh1W0baVkQOhNb3kqkx9U0Gmg0dQNTO6MWnTc1rHZ1MKNr7Lq3Ta7WuLbEnQ
IFGcoXG4vD6IQVKvALv2MjW72OPwDqLqyEOrHSzZVzt4mNQ/1P5UDF8p3u+kkSWPFTjix16+zFb8
cYSOUum0AxLfTve9DHnuUhK/7ztrXxP0Cz+O/76t66B8mBWypHReHWdQGEX0yjeC/9puX1lYFnVG
P2yAYPMKDBWdgcj5e21OJz7OxqDBmhlxRTPBxKDqmympeEhRkGiBXZbD10R/SJHoVZytUa+VY62S
BAPHBpjPeO8izJctsz5hyYBKoobDIY7V9hBlbbaz6QQiaB1skeGu2VMcm8iLoAxUBIuzoNuhmfmd
BPawK/dD8YFXHELO00FSlY3G/oofqNeWxJ9fBawAhQ0tyaBYK1JYatpzuzVFvHYlk1+Ds6H4y9zX
EngyKcmcTXJBcfd9V7vJy3AMdwk1YE9wz6ubjcQ3pXziyI094TBXK2q7QSnDGXuC6H7eKW51LL92
3+nXdzuK58yaj93+/mFa+1y8plFNRTaPwdhFnuNY8xz0BZqwSIO6evQjlj5G2j6DYeG+nRVfh7r4
v3a0RXYjLlJoMTVaLklvoABmgRFtykNnRhtnVzy0FgHsxtDC31HWhpNOpboSzQHjGf17Tc531Rwe
C7XeG7m6b0ZjY20rSQ0mKUuIJ6aYr7j9bGmbDpoqMI5qUe/M+FdWfkL0bFQ+he1Dlb83Ns/0qqNc
W1zc1WrtJI6kNeJR4R+TdFd/FI45HGiZufO77n8zBbN22sAdOgzeckEA4LldZK1ISeDXGQEf4QIX
KPOXOXN+3XeS1QNHtRIsuhhyYEzx1ojk1GYJFr3zZKsLvkdWbp7U3my/hGri/xlPfo9MvOR7U0N/
IrP8+TzOef2lUHLrq9GWW6Fz7S3FVcsYK+4p5qcWH1YfZytojJgqF8RrziE+SN781B16AVV66Nzg
6/3lv610UkyjIGiJVjmcqQtzWlBEPikROFap30fxu6b61rcvstO40lZoW/uaAMGoptKTV4jBtxud
lciJORor0/xj2P/WNluSWGtrYURRPOtp97CaWwNV5GQGlJODN3Yu8ROEG6XvcGfujMyFr9m16136
JLhh/xdTFqux5sq2yN2vwmg0tBwQGSR1fI7+zAQgODlVXn+qoJ6v/4RL7Hty2GrDvtYLlnHHEEeD
oi7+smxt1YwgWVLMkFhu9DVqsI5R7uKkkC6W0+Y8hIPgz7lUupegZ/AKfnwoKTLFd9MkaL4WVtK5
xKUPwVhCAdnH0OHPwG3nPrFPDAwn5wiyzYuvSRCV+626y/N0pL2r24TtJnyqA2Qna0MLvWggUwsK
WT6j4/rQW6Ph1bmRlJ5UquavwpetR1/OmFoqxyRuvFYxGdSTLD/Z252fXcymLE5yOvaByxRXQQFV
jRRX1wdtN+iD/S5NzOCbPmSZzZy1PLwPnES+tN3MsmKHL3v/PKhrl9O1l4pYf/UhtbJuCyNpEEJs
jYPGJHnZfmry5EOlHWZGNQL1V4X6ZCaNgFpAEcGYGecf5+w3v/8znD6W0VOg1YjN7p3AQp73pzaf
mvZ7pe0MCVECeatRu+Z21792cZXW3DqzU2q8bZXTJP3R6s+bqjFrN83fJuCNu90QpQ5airiU3YWq
2F/PZ/MAWe/+/savBj7wmaJNoXB8lzgtHoLjzMu6BabpvPePuqed4vfRO+NYP/k/pc2qwNqdjWAR
UGaC/ts6rZSUGuOcPf17CeCy8qHqP6rhKR1/pNnXbnq5v7i10HdtbOFUUa9B1yURZZNGOTqT+gBX
wUZmuhb84B0VvH70KMD33n6mVEEmK5VLlHfUPwjpBxO2+8HnPpvc1tnSfFq9NFEqgjcRfSQi0OLa
cDJRvJ0iXrfvkAGsmS2KPqcPukMtQgwXSRt4gbX9s3VLRHUo8N5kO0rvz6gH8LGS0DqV3fjY9e3G
/q2YoBuhWhQGmCgHc367fxpsp5oZ+vSvWuVT3RtgFQ1zPt/3gzUnxwo9dcG6QNKxcIRqrAeagGHv
tQfnvXFID8m74Gjg5OFJPkGLu/HaWwlmGuhAQfr1CuVYhIco65t+0knui/xD0xnwE+Z7v/hh2Bvf
Z6Wz7kBUQRUY5yOnX/K3DjFXVK0yDgMG59F5CGEO7GHQbD5km9Jcax+Kl+VrzQMygtcAfhWgR5Vr
Zaod8k3zkKeV28hbI8truyZY9jQgzAJcuXQF3R4mWy06LxzVo9VYu9jM3cCUDoKiasMhxLFcXOFM
RgtCIoQHycMWtmyGrFTgKa0X9jQTQ5VEOj7qY4Kqd/dYJUewK53rNP4PP9fRzNii6FzrhLDC/6YQ
S+yi3amZ5EgqF8js/3Ca4deA0p7bGikwdDs9DLx1Xc1vIUEln5rycUu75w3kT7w/OdX0/4he/LNw
0dYKMr9I+QGkbbviyaSrO54gbYtABqenaWc/SGft18aur3xhelVCDJyik8VxvD3sWTTlkj3TT40f
tU/5owmOprpUXnigCGUyjxmBGiu9+PPWeVzx3Ru7i+NfVFaB1htfO4vf2cXnMN3ibV434DBmD0s0
CjoLdzLaBH6a3GrhfHw3x9+CIdxyWPWtw9J9h7UWphPYHZbFOmUkPvpqC4TlbB+13XyyH02aPH+R
Em0mBSvH48aa+DVXhz2bJynPhDX5aB/FGE7+kJ01AEj/BrolYAUAtwXdHs2ehSPmVhe2Uo0GmzU9
ZcOpUAM3sJ43HG99Pf81sqzyyVaolnqBEdFwUXYVPej/iExGh+LrfWOrvvD3gpZVuCDPkBIzSKgC
41NiTm5IUXXDgsj97kUv8ROuPk9hTFkbpSGYn8DJz7mdt0e7jIpTG1UUZZO+yd4bo6NcADcMbhXW
smsbafqtLBvrJQoq81L4abcrlaI9W4akPE19DoluopWPGaMcLy2MUYfZjjovbvT8LDU1TJxZ6Zyr
AE3OuJH/LIyqggxX6vSnBA59JaT7F9Kl+QEmKLhk3aAeZsh7XduWp4M/qc7DNE/OL6noUq8OEuvc
KRoUJUm+9RYV3rLYGTFrD18IowfARxYHMfIVfdZRsBfvwZPiRj/Gj/EvEySzvWMQqXb9b7XbvvMD
t3xGqmHru7w1DmUIKGODh/BbYtbBVnwqyDUaZO2h83MvLOXd/S+/kj3fWFgEsnkeS6sNidrW2F0Q
5sx3tE5PU2Ud5Dr61NjVOW30jT1deevc2Fwc0HKSs7CwoWuIDOds9cMllRHpTbXj/aWt3A3XZvTF
e0dvch1SLMxYk/2HnTuHBGR42QXn3nBe7ptaS5sA3AhWWxk4IIDA2/PTF/BWgoxugbDJO2sYkE+2
vveh6mp9cJrx/F2TmxV7ah2zJPzME3xjsWsJ6c0vWJxg8I+RHjmvyqqCZzTag+x/EU1FMR2Tev33
jRWvBCWiH+TqcOjwWlk2FcEypzFq7CIA9rvyg6C0ftXtoTfgAlvxgsPW+NGa25BaQRUE0EhE3ts9
1pIimQ1fVJuNFyl23Nk8ZNPvG8tauRVF6vtfI8KprgIhGPnWKCW/fV0WrUUIEV1pD0TmmO+z3N2q
/Kx+NpTtyVFpaHJdLRKYuGzgh9XIt8UQSF+/d76GO4lirH7IDrr1Xj5tjQ6uvfhoBv5tcXHih5kx
kBiGM0DH8p/jeT71LlwtE9JSAg281bNf+2gAjXiX6/SPQJTe7mdpqqNWmuKjxS+S812CqbvoN2WF
177atZWF8/tplQAHrjug4X8Rv8hnMTGgopYFs8NGUF4roIOQ+ntNC0ccYq1umNsC4Wy45bk8xJTP
nd+m78MhPGWkmwiSfbjvlmuH7dri0itzqQssdaAvlnx2wveatfH3r8avawMLN+TlknYMSROSleap
HhVvHGgk5fIl6NqdZaYP5CAHe2h2k5ow05NvpFNroRo0KDhqnWYjr7VbL2HINu6KqaOiPFQ7zfHP
QWW8DHp9mp3NOeY1j6QiDzqHZzu8jyKzuzrh6lzEnTNQHxCZm+Q2nqN4zBT7qEQMyMiVz8iqJ/Y/
FgrneQQczuSUQw/HdPji2JmSIRnqKNqBpe1F+vxcKK4VTP9Qu0ZYMUDbgUHmPwyX3S4uQUWqDype
vLU/79LMZ0zvs0Ryct8d1956ouUHfMoB4Mdqbs20UZy0mkb1oz/04d44RBfHU9+rn/5K6aevvOl3
W6FyrUiOyrqQvIAs0GC+69boiGhvP5tmC2y4mj5kcYUYlqxkyX60Imb2Ukepm12hZL7vQgKPPKyJ
ZKAEFkGb0ks2jg46ixqRKMnH5EEVmEuvb9T+EJr5kEIJYMv1Ad4qVUJVpnMC1wjj5oTyUHTuIqXr
L/x77Qd7SNp3WRA2p3mwHN7XU7Or9bJ3Jd9SvKz1h5PtSO2D49e2G4Q1/HJNLe8z2aSQ4lTBH8WU
2i4cocPBHCzluTHNY60M4H6SsC/F1NW4nwtr+miUxSS7elBNj74URz/VWJIOdTyGnpZHyRaTy1oA
uClfLGKaVJZDBmyO198lOFmnYE+14Dg86g//ixbLSrTGFkUZ0LVARZbdjoqkNgzruvekB/NoHZp3
eeu+tqlF7cw6Bz/ve+tK8KS8hMdQE6QuqC1OXp3mkmVWPKX9CSij5CC7udWgXjOBUgTjILBLaooj
VnwVU/rRDwbJBDPvKIErh7/q8Nv9NawELSAefxtYXKN5b0dBL4OStIJ+cu0kP/DW+mxm2oadrYWI
P79aiNKUFdggDnZZx++0ODw32Rav5Eqsv1nKwtP0RNOSMgWNps/OCQiha8jK+6Q5pcrh/p5trWVx
abap03VI0HXeJP/os6Npb8Talb8fEDpzVfDIcm8tUzcV/U8zCoCSJhUvQ6M86/aWDMlaskZyzVQz
1ME4sLkItIVdaFY96tADga1nWoLjQqGmdHXz1O+FmNFWlBWHYfncvTa4OCyl0ZlDEoAOH3RKd/qz
HH8I5e9JKv7Hb220QVu14gt0kSndGYrQ61iSCieQGdvxBPhhML5pde2GhuxKw8mxvtx3hbV9FIMm
JKECAMkhvfXr1FCrOnVIetWj87vFfYWYimvVsMBg8B9TcItb+NrawvPGrhmLvseaNUk/ZekSSfI/
j2k3FhZ+oQyZVoPhp5cXR54xnttkw8BqkovUAgyzMkjLN0zJQxMo2iAR0kKUg0qvPGu75Nn8oHZu
Ve+qkEwJqqDDvyl4QLMioLe0T+wl2BIckaozJkDzxq7jR0vLcjCCbbO77w4rTm4y70zHkFY7QNzF
7oGALPy8otrVUfZ5zuw09yiIkzAkebIv20h6sBjcGroKOob7ll/LRYvzdWN6cb46iP2lLKOikw3B
ueysQ+aUu5YJyaz51XXRocsfjV78P+ou0zWvnzrwMnkBJ/LkSUgdK4m885PBNeuLj5ZbQikwCMlW
xYT29FVDOT4zfurKE6oSXtq912o4Bfw/1Pi7Fee71Mk33kJrB/h6Jxc5WSJHYR7XOrT6mfqk6e1j
WirPkmx8l9Itss2VK/B65+xFOSdTpzYPKwoOefMu83/ojBX5L/e/zhqAFQwGnVdEugSBgXobJia5
drJ6BhrVwr6AXkuIHvB3XpRemXjpQdpXO/Vg/VYfa1f9SGXFawXWfeuFLvZs4SI3P2Jx12fmkPeG
wo8Qffr88Bfx8vYQ1ZaZxVXv+04zlTWxt50hm0s+9FnjVupDl5ws9WSGL1W8BXUTx+rewhZB2I4b
uy1j2NPsLHzWo/nRtIYH39EeOsM8haG88ahccZibfVxEYUZ0SjUSeV85PEjFmfFCfYuLey1tFjU/
CLhED4oh01uHaaJscLqRd3N8rj+VB/8M+aJbfMov23PVq8u5MrWIHFmV6KMuERqRj77IYfMlKq1d
MAwb7fMtM4sT3ZRmIU89K9ISykLhMeIlFIRbtbyVuHG9b8vabNOg7arEkH4XU1x63WRe+nH+1KDy
2sjZp/unes3RKZ6jugfFA3waixVB6xCFs81tLIjM4a6GyNyEiNA43zezkg7CqA/AhulSZmeXuUzI
G9FJFYmWoBnCPNKVgZd148bNtfbyvrGycGqENzunlRC7/EtOKv+oPMa/RJCo93H5JDF8053mLZzv
1tIWXq7XktOFmc6Yewp1X/bi2xt7t9a9vlnWwrnLqUytQo3l/3RZAqrXPJD5SlvDPWvuff2VFs4w
5v6oTxXivobOc5ogm4JkT7KNQ7QaF67MLLvxxVRGY90PCKSr0fs+K0+F+W2InpTucxYFRzXPj0bi
6f1HWd4CcKydrGvLi/JWnmoEvoLONMUMCJlDZsFieNQUT9HOLVBw85Ac1Pw86Ofs6//pALzm4Fdv
xy6PCz9OsezMlv5F0zNr38eGvvHqWkvlr13ltaJ+ZcYvJk0C7kil4pifXzvJ5R44XrPr9/leOjvd
hm+uegyyBCIVFrMWS4+pjbFMU8pOqcops1KXmdMnX882nkKruQczg+S+FrW1N08UXaV0l5Uouubp
wfk9/ZV/l74ml/CQAMARg3yGN36WP6HmU+/Vb9MOsq3dFh/t2gWtApgB18vA05vse8qoMSsTIayc
v1jmT6W8wOb4UOcvdbVVBVg/IVe2FqlW0HVSxtAYwwqX6GQ4yDAkXlW4IoJNxnFr8l98pGXqcb2y
RU5VZ0GfWHUO/ODSnptjfxoODNsdtzZwPY7xbAKJDXj5DWxDHqzRjgqNGuUhhr7IP8NA75ZP+ua4
x6pXMsgt0BvILiwLvXICS3wg0XCcpNk/BZraXpQyp8Zl9clGMFuN/n+bWkIdVC3IJLPiAOTFuzZI
zpIdbFhYP9NXJhZBC4p9NepaEg6OtX0UE5HBu+BRfS8fDA/1ya1LVPx1b7wBjLdAiCjUBBb3WeuU
Q2umfCXD7XfFS7bvTy38COlLetlyvHWPuLK1uNkorNIXrrg7u/Dr2DzI41NYXUxtOhjd52ocj11c
7EJjIxSvuvuV0UXMGooxUDPQXp7j/M5gEDgbZv4PqZJ0X+xU+xr3inIZe0jSGtLx/+PuLoc9bC2z
izZmd8Vs8PCUH9qTUHNhmusUbjjO6mXHuI8MzBjs2XLGorDysbeHuPdUac85cWvb36lobfuGfbh/
ua2ft78tLfIuxwxbJ604b8bA/AF6Bv1jSwPhvpG1kwbeltgvtDvfDFZMQ9/lek9h3LF/merHrjY3
DKz5xbWBhTM2Q90XSYcB9WhfkktNGBQT1FtFxLXPwgAfMRCuQYtPc/sqQp0o68OCz5L31Qc6GO9s
IzoHo/orCDpro6KymhFfG1t8mXoyMoZRmRls9ox0hqUrfRM8ST0T1fkX24VsujVdFUzu/W+1ViBD
456JJur9KLAv+4hTGhujIg52fFa90FOnY6yf7F1DiSBDiIP30x6Roa0CmfhCy9B1bXVxbc5x1Kul
EuEixj5lyN/SznLnuLZ/ScfjoG4tUtyLb8yBrxRXDBzay2SrKbo5T0bcfvgf0q5ruW5cy34RqphB
voLhJOVjyeGFJcs2M0iCYPz6WZTnXh9RHLHbU9VP3V3aByDCxt4rHDtPD34rkySv+YjcRZ76F31o
6DT9iTfvkIvkToZjrYUKhjfnrtb8GWdm/OSCqHAt+q2ls7rfLKxStDJBI7cX2yHnCieDmO3mcFIV
e37HvRLcDjbtoh+gbHpm52+CB1ZnFOKb6JqCKf2uQzsVHTWzVkeF8zx7efAg8lvC+pahdwp7dvXr
VvtrfaH+ibi8v/umr2jXQsJaPc8VpcIvdlqyQ8kOszru68/kaiuXNVZX6UXIxX3eOZGtDKXEpZeo
5V7PndDPQ0dea2YTCrcEdKJvbirdTZy7hgZfKo3rTKvGAqXsoUKS3TeZ15Y09Y1eNEwDYtpPyxhl
WjNLxWcpp8JTIkivlcYISN6gx17d9IpvUULw/zQ1vDWHyTgrWfyztHoHSnDaQ6fo449U4cJtzbze
tVCOu6NGlz7EPRE5/jLRn7iAGh9rI8j+2lOIuYqiYa+0atYwA2LY1y3OvNRrC73M2JSDUOM1vZE3
/sdHy9pdA3QCBJygIQ8R6cUeV6N0aIoeF+ioHW2IjIfSmxznLy40UCQgcgg3W5B05nV6sdMIip9g
5yOrsxvQxwRnI4heTk43xrJ2FeBwBBJ3VmCDy8bbMNIysha9BNjnoH2Ffjjr1dNcsIat4NZunqdl
eVYZAKDOwlfoGS6r+nlnQa5Mjpi2oziI2985XXt4jplwt8oIq5sKxR4IiUEdGrzdxbjIoFT6lKAa
3b20PikZXFdUiF5BqPWLJP7v5sgWlmrtuAKLFmQT6MpAZG6R1cX9qItwUAHxV+LrtrcVrwoVuZEi
rObiBqg5oF3OiqVLEd12inVIGyJHGF6gev8qPtu+TC4cp4IoML2Pl/rqM3AuuM/8I7CPlgXUUQtN
a1TxDDR2yb69BkiCqcfZAphvEtPWliLOJHhfQEcUhvaLFT+poSlJjwubKtmt3UqmAGBBYD5sTMNG
XvpOKR0dQGAU/8Ra3GO5bllQS0Cs+Krzoj0aCt787owBMprZ+Ik74gkvXeJtvW3W1sh8U1Mder5Q
FlkMUnY0z4TTQ3XNAOm/g2xT/unjT7Z2OkGxxEaVwkELbQnDnIqmiBOlgRmVZvqUcKa36SFN6cY6
XBvIZZhFWpdFAGKGTTu6SWdZnnBq1QNQ0vt4LKuL/TLK4iUINZDCGOcoju4bR91LvdiLQ1fNPbor
vXFfbqWra4vwMuAi5bCKriBqD2pzBlWNkJzjqWVDFjGoX24Mbf7Sy+MQ7DcFVAi01/G4fnvyUpTY
IS2AW2TWg0j2r5JQ6ff2ZUayJoF+B2XRjyOuLgwo885ymzA/Xe4vZ0ohK6aK0TXr+966gxqF65B4
4z5ZXRYXQeb/fnFtGbCChqoGZqsblGNdKE+WXh0+HsfqJ7oIsZi4ekxikFVquBxQO2OS3KN3cCIi
vDa2HpVbg1ms8QGkCVs4GIwyZpRpmROBUr+F7Vz5LDa8BRwoQuJpiRP97YzpoehpgXvDtfidwR/G
Ac//jWfCSt3wTYjFONAB1rLR7lFzlla412DLpzGzzahPU31gYV02V7EaRluV4JUyzpuwi82bZgV3
uAbW/JzWps5RP0k8aHF5xFdZsMlg2hrkYufiWC3VPsd9OwPeZ9Gp1Ju5MNc0Yo7ySpLUPGWfTV77
fdqyOlx5t8PjEF+RWlCKQsL29hsWSpFVyiwUnc8klD2Ypjvdr3Zb1n+rQ8TFDx0ZoDvfqcjV0PGk
RDEAo1bOWalZXhRnpypPrkZd7uNuU8d5Zf1jWH/iLZIoowb/GScwniJtOn2pQOa7iUrZbSSGqxvg
IsoinW4VAiPrGqszl7uiOEG3kVnt1sN1JfmEXq6C6j0aje9tIkmih7nWooJJ9jNIazY6yMFw+w2q
3/pOa9fW7N0FhwUVXl7AMr9dD4Y0Bjh1IL2YWuWlByXdzcHOYrScvvZw/asLy0/1zFWJqjJdJKc+
AZTa5Buk5LXPd/krFmexbMLQFNDOdwdn2psiZw0xNu6UNX7Em5G+O73qNFULNJV+8+wSv/suT5Kh
mYvmoEU3lQ3XtoCBSTVnIg8qV4szRQ4pj6sU2e9YwYRa/RHCV3sofgrrrrdt7+OLZnX+QBiebahB
nF3KJ4laAUe4AXkVnr+ThE5TuqWntRFhKZwEQY+8HynWCcAcd0pFySeeatHT/2sY+mIXO3VvJ2na
TBAN5Yxku2pLDwbi1ljPi1zmzSpYbOEyybShGDIAtqkBu5rI2E06+ra2gxIUv2+6hknYN2pKrNy1
ZsG9XsuLb06pPGhk/A4Iq0dAnuPx8LPu47u0ngDKzn1pludMaxrWmT/hY7OrraHwYMhYuDUkz1g3
iht9iJnE7jJq7UFNW86sxP6qQ0LOdyoKVZgm29m95klayX1rgSkRTlc1oFuxPu7yLByv8eRRrivL
5MyxSMtMY5oYvB6e2yH8UbSV7keRnbkF+IWeYeRWAMid6WUaTV2g+EuGa/3RzmjpKmHyPeUkcYs8
/JEDNB5kg4DSPeB44+i4Yz8arqllbWCPnRFQdOyfk7qSXlZbT2pINejjRudqIKqfjtZzNoTC043I
kyJsHrUsvxYl6iYRuvslbQ/QEmJ6Xp/pmA3MHmQEkTw96K1w8DpDgqU5IG8N633WwkAvJTfIyPw+
SYOYKEez435ulp/GzLyWSnptFUrpqkr5WVNAQ2h75UhpfztE1R50+atSs58yAArMURw0s91Fwpjg
Hgcc/NidbKTHSPnvBU1QBukTlHflL6G1EYupfjKM5FyL4knNzYjZFcFdle/rqrmaKklYmYFyrjvg
UDkDuUlrDQWkBlJ/RNcnb2oUcW9zmn1xaPdpghwsq8ZhBIUT/YOdqGjqycmo3SSOdDcnaNKEUZTt
FN5EN2oS/Wz1RmVWiCc/4YMPhYmC1d0I4ooF0iogTrqL4pN6jOJxH5HmqMZZyLqsKX1TiAZ9H/27
2uWfq1y5Lw372qKoiUOF/NHgWQblHO0KXCr5pFcVJGvgbsmoPXm0Vo6W1hy0oYJ6p3odmlAkAn4G
/4f6HZY/3zV87L5zzlgtqWuJ4R5O0b46Ff2BgpkLj/GhZnE5okZhFJ2PLMPv2uKkx+KrVU+Jj083
sXwCK2EcmruOk7MQU+qhQADIITH1T0mJEamhZe/rIf7WgY7sdnHbuBOAhldNS5Qg0ur0rhvj0pNa
6QDIqP8w06HympLQ66KY+B6dmXBfAnv5E01Kg4WRA19Q1Q4aQ5azzwZ3jXB8wM85xq3yE5jjU2e3
3+Fu8gMmwT8bJ8Ly7HBWZoNzrUnHB+Pxs62XZ55OxFMGMJMS1Tnrk/DbNPmJduJVkpvHVIobWejf
O5t+pmQ8qZ3aBLB0fkg1lP2oaB800Ctyxboq1dqLE/0AD5JzMkIfTWl2SRxyZujtvZIY17pZTzDB
qR9kTLAKteHKgOk2V807MH7Oep98GgwnBf4h9cPM+VE5zamAFgnwTdXRSeAv30FoaFR2GUHl3m7T
G9uAeVAfZ+dYr2+LUjyrUilZZRrgrQnwRaErSN02d8DjLLMrkCkeaJJxH5y6ByMxryEXYrBUlDvT
7KDWUkxf+lrnQB3n0HYi8V2VNZThsVZ5aLxAzrmT8O0KqQU3Vg65p9qevkZ9cdPo/HNqpj3raX2k
kp+l0nT7qIthupui/t5PKYzWAAK2HS5YWsCsOUJRz09J7ec63/do2HM57UPdJKwr9V9wiFRc6Kof
68ESTFfiL7XRn2Gy7YPufa6jEud1qjKhDde5hYNbbSvls5Oo5zTUC9ajnIvSSbHXUvqzMXJwrNvy
Sx7rT3bsAI+c6qOvadV+qPqANG3PQoIDK1MFVjAuIrfRimuRQ2QDrTqdKTl2IBqfTJvGUzUiVZcC
Ro0GdMt6GJhFTZBKC/rklS+JDlfDWN8lyTT4oq7voG34PFad6cJUqmNZY5xJmWlMoxFyHUorSBEC
fp2Z5XMR0mvLab+leoxzox4PVKa/8GV6HxBLixkd5nuQk3BjK4swNZYZkK700VF0BVBClW486HH5
HDamO2WtN7X6LXSzApWKKoCtZuyrRnYFJWIcwOOdTtSfqdM+9Bpheuzc5MA5Mi3WvrU9SBRO1cD+
jyDfHRSAgPXMKcCEwkYkRmWxqOrQ2QghbzVIuzCYlhiQpNYLiEdCXbEpe0/FYTrAxZx3vhPi3zpa
CjEyO/uM6YS9aNfc5s54X5LqRfZjBQM563tG8FDuLXwp5KXEnxo03bhNblSw3txqNBo2xsY9sQvg
nZoHtRAvfUmPBUpTnTCuNJCymCjUH23OfygOugJUPli54o1K/SXMspe0Q30/GbESTYGnT9zRn3oq
mluDY39mOLHt8cWh4y4zx2ersVT4U4VHXDeSxQo5t236xXLyAI121ZdSr70SJd2dUCqD1WH0uZfy
JifGlUqbF7M0vqP9NPiKoj13EamCbkgiViTmXZiQn7Zq7xKL77iafYbMFe5F1b4DRv6oJdNBS2i4
H8wmY1qZXWsG9JqwKiZmxMVnhUx7SYb7Li12GTDaHOxKR8uvTFv+yKlSBmlIq2teUXEUBdW/9I1T
o2KImvquKngRhHLQnpUwRQ1RHcgpLbvshFpwy5J+fOYjhznLZJvnrjXaJ02vyuuc2sphhCIO62XP
X/A0GY9tFMJfJQLq3u/s+pcNn3e4e9DKehiqaXzgptZe99Fo7fKK5+cc9/I+CQ0AoevGuSM9HAPb
cOLfQXSyOWuqbBaa05H1D+isQOrLhM6zHaVZxwQZnLk/Mpc/pYXEs1DRkAnz6FY02XAUat2dAJTR
PRtXvALtul71FKlUcMql3bjnMi+Q1iEhTsMkxWzCOsDuxqcmNY+KAxlVOoCWZPjUwELnuAdga/aS
KGgqtQXddaWzq4zkFmaxSLVaHrNaKdAFzrx8IkeSodPUVPI27Pp832mKdsyn9kBaZOG6URUerwr1
alSUr6hsBvEUulaHCw311LCtGGQsfTmq933Ve5HCv1LenJpJHM1Grd3BgsJOxgEKEEZ+Y9lh4tqt
7Scir73RLu+kQiE6PPzKM0O70pNaZ6200ZvQ0s+hZlVeJuQjV9rsMFLIDhaxrh0EWBBsHKSzF3Gl
Yu+L1J2wR/c1dgLjBCW8sqgmv0/Fp0KV5ZMiu+LUKmUZ1GFW+3ZX2UwotXptmAMUl2XN3azXsiPX
UHG3yxKqrbI9SQGcjQXJwwFVcY9MTeHXORbqlN3D8yr2RFdEuGamiKmDuKUAHLFWyIzB4u+LoQHS
OEL7onUar85jIHqFwBoZbw3aRB7tOHyQ9ay+nWoO3OgIKQ/zeVLNr3KIYM9XumPcBDatM78Lm5hN
fVa4Ko/wIJqK+pS0xWdqijMvy2utmBIGLt9B5K0/lGdb2B43R28alP2Iq4hhc0GZOHIsz3GS504a
EpJSP7MK+7Vozk6vln7N7d2Ii5iEzd7stVsUEYNS4RCfMHMGoA52dIprMwLXBc3IocueeWMINCDb
H51p4QhBVdhEjRi+MK3AHU1Kt5/k2a4q+LqF5sg4RXUhJM2vzDQfKSQaLS0+gej2NKXjI5mUoDXM
T702xSf4N6Oc0+l7dVQ/QRonOTlV9ANXKD1MEAN088iOACPQRi9vNLBg4vox7yDdFI06RBUjcVuY
cbUboQji4tgAZK/NVTb28jFqoofEgKBrLnweKj1TKmisSGgthk1/5agws3SswAn5DmTTqy7VXkIb
/U4SjZ6g4Tm2rHv08W6A3NyjCbBPG+7sIyXdiYGeelP5ohdS8dFzraDjan6NkAiCIw7dyQJLPYUo
pDx3IfFqGuItSBivoiDEMQZVehZlAq+qNL5uuoH4YxPe87r5gcv2Ku+jAIhACk1p5Pxx9DN0Rscn
Qs/wEOnvq2E+Mstd3RnAiAtgiTgceww64cAWwVx2Zk1bPddEm1jlZMjElIdioifk+L9CJ+U3aql5
WUfusyr2bPQkkY5zlfVlpO9sYkpmFmbNbH3IccE7AB/nmPu003C2KUQy4FoBG0R6tVGYWoN82miO
/qcAoC+etUjsaA74kvJaop9BJLNqx6sjO78e9tbht+xETO/ApobZV+pzd6unuF5K0sGLhW6JCobh
osBSj9D2jFVVgkl25CB5zTq1eAxOoMoGZRBx9v+OuKgWm6kGX5Y4mntivd88zIVU7LWH8lAGivwb
3j3sTAzgV2AbPOtxvy2VCd73Y6mjAZ0Y3ANfnKlNc5LpBnp3rcZ4GeVdKazvuhQeexAbfTFtvAJD
SIu21saCWS2DXIxl8a2QexI4qwKNk1UvDu+Y1u8VsRdwGv+Lis5FnMUXEoJYSRgCPlhk5y4NhvLn
x39/reuLj2JD0RuYag3t37cfBWqsbY43Nbj4cHIvHzg8X5IDKnrHbS7mWqf+TazFJgurSpZwF5i1
CoYRvtXtrnAd1zgnB7yDQaxjf4V/exNyseZGLc5zZ8BqmGxFQwZXwFtVWlAU71t5dNpx3Phe65sY
3FZoS0A9450dYZxbcY9HTue2xymYq88dG+/QI3ALyL5vQZhW1/pFsEUjZILsqT6SEmVLBYfoWOjo
BIOBMuh8Y7mvVi9hVAWRIROGZksyaGKTtrFRJnGVDEe08alXHj9eh2sBTFWB1Cqw4cAYLwAVpjJZ
3Mxh39iY7S9VH+4Mu/yLPjZ0af8bY1mCzUhpJg7N0IQlxfAElTHIROg5H7eUXDfGsqzCRqSuIRdI
IEpj42CIH5x844hbse0DMwBgW5jizPINy9nKJweVnMlsXhtgjcV+d8vLHtpIup94Ds5v4f4V7w3l
8dk5F6EBfVycFTRSnLoSKMeo+aNlPyXOQdG2XEFWljQ0A/Emg+4pCvFLKr8zZTSZYsSgds4MPOEs
fQoy/u8by9BwgBMwFKYwlctOLExYSt0aYIlGxptIOYKRsMssZzeRjb7MGvrEARAKngKvBqVLx+Gh
gBUMSpuQ2/8Gt/RA91BAvUNmcQgPtVdrkAQrvJGFfn3q7z/eUWsnEUJTakJqA6jYJVuGdkZWp3Mf
rPRnwCj3hr12Z8CaB9wcz9oa6Np3g0AmuOLQEgE0av7vl2iAjtACOoXz2S4O06304HcI87ww0B/a
QH0CBP16C9u8dp/Mopz/jbm4HIvcDGuUZX53pAw387n4DHZw6qK259pBcjvr7WzxJeczddEAcUBJ
dhQHYDOIhS3aUrVm9/bUQSCpU3/l8fRL1XzeWZ6sTEgyck9VNzb7SqbxJt7ijDcJV3qbSORoSX0y
E36dVoPBMqW5aawttOj6csXWxjEPSN075qSATZumwtoDfXx5ALKyh8v3IT8lu3ndvApqfY2PdgB5
smDTqH6+it9N7EXsxdekVQr/6g5bZeZTpimrDTb3F2eQzPgZovH/QP5mK+TiW9pCHVH9kLPUTvNc
BcP+BfoXXnUjoJq3neCvbRE8MHCm4fTEVbo4Po3Szsc0r5Hf5zUM9mQSyx2lMSrRQx2/bOz+taGh
Hj8jIhWcb0vjhtCc6Fg5YHjPsznjIXPjMGBPuLN9fbXTzG9/wbqF88yfiIvsjne9I1sT79cxStmE
4nndb3m2rp5ppgaZb3SF4RCvLT4Y0So0mcT4x1wv9cRpdrrD+2hTIX3+Y8sFeRlssfMMs1f1qkMw
NXpwpsAcsCbjuzp+jootNshKygBJ0z/jWqQ/SiY6KgXmbsj5Lo8dNxKfPl4QaxHgCQtHFhjuIgta
nM9DX45mHmHx9dVTpZzVYYsx8+6cQu6GYwPXNi7V2Q/27QVQWmMLIVogqCJ+VwPiJg+cnyL6/eNh
vNtDiyiLPdTloaZ1XdO4VVnfhb3l6rRG5ax4+DjMu0N+EWaxlnOY3obEbgbXHvc0pfQHqSf7pnbU
alcTQ3tsSBXtDTWPtsArW7M4b+uLa9SCmV5XaphFUt3nqNbPLr7zozw6WNFD4TwrL4P/z8zi12YW
LuMW1BRxh79z8kNpq3WIIwcosaA+KTxOi6AT3z6e13foqdkPwIRoHAX+0HxnlRZGFPYk5YxBVwsG
sThXWI4ry+NUPTXldcuzq3z68nHI97iVRcx5Z1xMqWZNVhP3DQin9xIA4GYn0aJlKDIf0312m7to
o29EfLfXXiOalqGDfqqDe/U24gienxwofT2lfs1WsdannEH/1XT5cWTnrVfg69Z6c1AhHqBbQALj
2gbaeHF61F0V19bMJUMVuf1lTW5xE6OUQ9HMBsa5grSS/dkIDNUb/NnLe/siXVk7YMpBaF63wct7
9+jVxwbchgmS4vaM4456JqwzlPm8j+f11clhOU7g4cGUoCpQcUvpKIsIoy4hQI07DdRUt2H5AdgA
tDB54qMuHqP+aXmzOEx00AJ0agkyCDiLg7YCNhoIRWCE0SMai9uCiPigH/2wReqiyzIHLxeeP3Zk
HlHMR0VVHiwndj+egLV1BccOsN8tC1fg8v2VwCGHFGJmHUA+2Rn9Up02IqxulssQi4NPCcORRCpC
NP7g1Q4alzDUIP5w1IKq2GNCY38LJ//+UsfyvYy5OPPGLI7GbIQCSReEO+6NP1OPPFAfVUhvaP/y
W/2ZxMVxMEudZNbUjTPe4AiwxddJjl9Nu9mAxG59q8V922a60g8DBmVppxj2tYm95SW6ckepYJ6A
twalEw2Wsm9PmSTu0DEcUC4WaWsHBaqeV5ZRJ9dAF7ICsEola6erxpHO88ercPV7wacAKFh4itvv
7AocbeporONAld5vVQsdzQaI7ZAd6nePW5L771mlWB4wR0BVHBcGQFqLcZKwGnJ1QriZiFjABXtM
fZm6yWOCunjk4sD5Ssgh3Brl2vRehl3s6a4eqqEx0YycQfuTB5yEsQ8PEKu7Vd3I7R5RXsEbASpN
eKJsHHTvEs/FiBdZbt0PRp9GAP/W0RjtAN+x/VC2KfReEthhCTX7OsWDDD7+rGtnOGryFrI4HOLv
SLRmAkelECJKwKd1rFDyK0WiYWVtqaJshVkcMCHN+awuAwkD+9aOj0ZxG25Zwq8lGXDfA6cTmSiA
N4vrMJUmcpcQX45fRfvsKPc6zKnx1Dp8PGFrO/wizKvcwEVeQSNhChU0bpcMKgt1QEucrx9HeF+c
x0IAuccCvBgwcAiFv93iRRs36qijeU9a0zwKoPlvOlvmbm4CDxGlgpyUprovwiT8lEgBX6DSMa7r
MYKp2se/ZA60vOBQloPxLBglUL9c7EHhAJDS1wCWjhDtUPfiJH00LzclgdamFOyI+XDRbAUo7sV4
U8OKBghouKTgd+ZoV67s4Nvz8VheS4jvBoPlAZlr7dUT9m0U3YGKBp3Q8lDlDrrhTcRexTxPms70
m+kmuVJehI0mX+Elm6SwleWPZx6e/0ACzi2CxQhLUQ0mqs+4viFEJGq00wfYi7Vqsvt4kCvvCBzQ
wKNDEhDcN7qIEzpqGNJZJ4rX1y156dBPh3UG041xI2NY+WQaxHiQkEDB24Y9x9vJTEiVITWc8Oxr
06NVVRX85/lWWrIWBAnu3BtAWR7f7W0Qi1iahPAP3iZtvOsxb94QpVv82JUDH2yL/waxFg9YUfEo
yWukPiO8Lu0632Fun0oiAnsyryZp7adS3UgS1q5S4M01TB50yuDGtpg9wZsYlVsJKfLIT7SjdeQB
eute1nwZ/NJLgq2O79ryQ2EPy16b53H5MiFo7cjGSHq3FQ/AXdf0SQyHj1feVojFAZ/Ww9QbDqhA
jdRZ2YgToCZMndqNsujaksDxPusz4bR4V4YdQWaO6g7QOjTbWGMB8XD+eBzrAVApsVS4sEGq4+2a
q2GTa0LFDkagJPraDdwDj37r889LanESgT/86iSHUwFeEG9jpK2h5NzGa7/STOC7Nb4nNpDEjZUn
DHrvj4Ve/BxactWqtm87yf7jEa4l+3iMwwASAuDQj18yp+28ICAhiOE1s5olHnj/A5RLg81+DdWu
0B71fuNcWrvSgJWbBWIseOihjPd2yLqkg1FGKqBZmsZS66E0j6b0iwoYdn6YQNJJ7ogormQc+huj
nRfecrLxGodK9OxYAlbk28gkpo2djBgtTGzRiEmDJjrmpzFAzICkftX/xckI9RgcvmiJvLeFh+hE
VkPiBxQuMITctMjjHTw36o0o6nz2vRsW2PyQVEan512xIZaDHNtkal3zDCnbmyqIPRPI22vuRX60
67+kNxNe/d11GLrmYct8bW2zw9/gv8EXm12AA4EHuQLtPv2XPeifTeF8B0fg4y+3NUL97YdT02wg
BoVimLabVTq6fRvUh23b9rXzH1OI0eActuAPsQij5ZU5mSVa0Og/ZjCajaQfqYJ86XoUzodEkgd8
gsIH07G4/3iEa2fNZejFW2Po4DJslSjJtnkMU0mdMrPhTx/HWL1rLoMs1j+KlamqSwDEyB7F7Fde
XCbhnNV73O/31RZRcmtM83RfpMcDOgEWbfrWjfIXpzqV4cYFsLr0Lj7XIidwWiWB7yf+fk/u+vSp
Hc6b1cq1THG+JPVZf3h+Gi3uABpFVlfkaBP/przBoB3i6/cGkLCHJhgEAy7LIwdrYgIS8Bv36Oqq
v4i92FpVVBidbqEV5ygvdf+ZDiFD7Yfpde42te2V1reYblG61yqJbwa83Go5KjF6gwFr9/Qle8i/
irsCzeNTgaREC5IX40p/kolLdrOfz98ghHTlTfzFhUgyOsW5gx4gPQ+eBaHnpnQJigutp3htjALq
uNc35nn9FryY6MW+Tyqjd1SOMc/c5e4cHeNfDprlEOXhUAGiP5r437+03wxysduFiowC4uF4aRtg
EUz1A6T+vcqZNg6V9+3xxWQuNrwNS7Bcs18bquEuO6n7gTl+dUoOc6Emrv+BZvzWml3seQ79L94K
TGV86K4ARLoG7vVm+6T+P0YGTR4IiKAJv3xFxUCw51qDImhP3fBRO6LG7kPvq2cAu4OQBLTkdvd2
NSi4y2j9IFGf2d9vDzSahLGaatiQ0VMPaGi7Kx8LWO2kN68SMwDdbCmyrJ1wlwEXs6k1QiUK8kHX
CY/2UOGQKa/NunzYuBfm5bZMIC7DzB/14qA2cjBnVAtN8B5AdsNXX0brNMNFAL51U34yU1SyYUk2
7/et58jaHfEnNF36oJdCKrKO4GyA6iVTUUFR/r2bDjbBLE0AdUlApqCk83Z0E69B1os1GA/DW3X2
wQXv7ZBCh2gbHvX61l3OJMoWKC2gUom602KFED2T9lAAAW4CSzkLVbnVFaggV0it4STHT9mRuNFV
+2rYUHOW/7JZcQdmhm9uedivHmoQP4UeHnRHZiXbt8NWacXVlmDvjztrF52aHbhAD9EB3NZA2Tcn
Z0PreO1DXoZbXFaZxGLVXu+N4olbSD8rspXnri3TyxCLq0nRioga84gav7ixdjNGu4ZV2Ph1hojM
eg/GCUjxrajzX333SS/mcXEhFZotJmU+Q2dAzFgBka0cjNsRpoBip6kQOd5q5m0Nc3EbDbxXhr5F
lgY/q1kJDJzFKtceSR1Pbghy3cebf16RHw1vcRUVU1lA121OokC27FTJoKbs1VirCiSLFOvfuo3O
e/FiMhf7Q0SRM6GaCUnelrvgZidwtwOv4N8PyUHtEBXTeS8u7wYOTkQJh28IMoiaAewQphzUnBvQ
tlnpTLuPg62tezSy4Y0ztyfe9SYMLlLZwSoX1ijfKv5Ua/7Hf381ab8MsPhAqcistJsQQHiDp3q5
F3rGoQ20QO6iYAv+tTWaxfex2yib7BFgaRHldEdacBYT0KA2PtBWlMW1ZkVd7RgDhuR0T1DeYzp4
gB/P2trFeTlpixutRyUPaoJzBH3w+nC6ayywsqzs58dhtj7OsgPQ1s5Q4qRrXfvxt4Bkt1cf5h5z
5Fa7rabQ2sGAehMY59DDQJ99cf41WmkRChy22xIQLmH3QiBg79Q7dSxVT6/qaeN99X+M7k/A+Tte
5AUQaYt0CCPgPezrQezy22FP/RkHCKcVcKb/bqX/CTd/1ItwjpUW6Dtj35a/IouJ/5VoI+l+PmpD
l/7FjXU5nYuN1artFMoGeNWhOajDyIDy2Vjn2trdcRlisZ2kzSGPhbaaKwM8uD3nbID47TVuHGiH
OEBvHU+MfA/M/h0EZFl9KIL8mmwMc/UJe/kjFrutLUiWtDMu19i1xE/2s8ksUiACLdfeEwyYToOV
8JtFU2nj7lx7DECTUXEU9Dng7rlYsAYE1nhsIl9+tevey/10jPfxsd5/vAtXjxOggIFZBWsK/7xd
N9gHEBsxHOBxbTSEnYElbbkRYjX1n5HG/4mxWCx9lDgqcRADKbI4ZD6x4LL5+6GR2sBj/RO06GoK
dxl0sXz6WORlHCJo9jS/hcF15EzsbbSfYfcFjY1NB+T32i64n/Gi0tBqnHWvl4iCVCEJWE04Ymbw
x+tlc+AKmzd97aa3uAzwIphu4ICABjj4898UKKXt0H9Hv8L9u/Pg4scs5tyKxqEKc/wYGcDPz4+O
L6CLH+a5/gd1h7VC/OXIF3PNczm1bYNgUClwhyt9P1s9xftts4DVU/xiVIvtCHajEAM8hN2kjBnR
7mR6jIzHqv3+8aaYf+8yr3NmHCbaCzoM6xfjMfXWSBoZtm5p1FYNn7iUf8vCKd1BcDex3DK0nB+d
XkYbW35lzUK6GdUyy7HgW/EORNDnoyZqkiDDM3yzORpHcMQD6vaRbxY75370ttW/NWNl3UJ9B5V2
KLWj0G4v24Nt2WrN6Fi1G8EEjUXw3S3YlDQgsddU80jEB0ivFAB1T4kOZ28ZumEJZWsWQ5WF6WCd
egBVuJHseFALgC7zaEiPk1r+Eolz47TNs5qLR0VaHOZceEOJ9GtZgD0OFTo3tZ2bluajC9h8cyzR
cWYlzz6pthGQOAM9dnLuQlVqbOKOZ87Ea6rC63AAQT3K0OTJVB707RkU7Js8Sn7UMoR8Rhj8D2Nn
1hwrj2XtX0SEEKNumXLO9Oxj3xD28TFCDEICJODX98q66+6Ir7+Lqqh4w/V6SJD2XnvtZ7G2qnZO
V9pEThqXk5Xgu6glThZqMJZWEkNjyCy9gw2jpnYKMgypVc2xdetcll7uToD6tkr86+PusK7tz+xX
acSrYuvJXi79wTFw6bV3xoeM513f1Hwvlu4MakGcgAzhp9U2JpimbJnXj0AIhs4vVDI3HX27JL3w
myTqzB/NuEhmji/lA3Dd2oiE+fEpdLa8ipobbD1BCgn4wS8bgcy80e7CWT25tILAHWwu/g4uThVk
/SUC7vHUd+gpDNdPsWDNWhtHnEiHBMDOaKShI+o7a1pMiJw7ToBumhe8r7E9A2bB0bEiSDtlqlQu
dkzKTvlJBXNG4rIW9x1WcJqk9bnI47ILclRZ2Gqnzk8VRIDGUOfLbPw7AtQnJuZpXZvL2oewoy1R
D+aprvIRfUvizjMqIEwJ8l4RL904B4SJIbAoAMKk6CLXTSbV/S5b+9iNrshar/nw5YQNVGxkw0kz
wpzZyNcYOIzC6TsNusIIwmn1Bfdmn6oIzV1NNvCbDJ7KoZ5+ZN9/ScTz5pYE8uzOVY0YRtfbR60T
5NJrRM46lo5db/Z4qXmy9P3Z77hAMu32ypbfJVw+nLI8eqQHQLXkN2kx1xjllAEqnJHxp1lIjh2I
Ygm2XRguO7q+NNZ5CssyG8LpKvh0rui+Fuo2GHEzMX0Ey+AJQc0JU/6Dpved8Mb5raiMDrCesaSj
yk14iNevGtQ/ILswy5Tdb8CmvHb78DCMQfcIeFOYL6EjUqXob4gQIVAbzd5TuEXAxUEukuOVsKmX
yYRo6HSNSz/r4rnPDBQXrJpjUuq0+lM3+EyFnt5kFB6brf2YYluUIxSkVi/HKO6LVuk5IXOUtyH+
ac3lnPAJF5ZuVLK69U+3jG3mxXG1G6bw2fpiJxfJ8LoEvLANPjNJ2aNuIM5obDwVjkPqzPDeffVL
NWYVQOB/yo21aVcvfTGummMlCHd0y+XrMtN90AZBGg5yKixnHugSGMtVXZC2Fko2draKkVRPbRM9
N2N86gOwvYDWyMAv2MOmDXLFa9zro9rmXWvcp4gF8H8NUJCaysMavCY88ZiILoFEJQDd9bORKxyb
CMJN/Zi3uR5BSdBYcUzGSX4hBARh1TPJl9VBaDc+IBL1u2pwTthySEeXANJRJnpbbtGGWOZ+9gA6
XwN7DaqBpj4B4c3hQmPNOWxSR3y47YIKErCZxDEMjbVcnwXSaZLRrUky0Aqr6/P8HsYjwxEX7qxw
3sVKO1CBhn/YfTl3lJgkXOh1scsRDIKLBwqzZXh2yAMP8Gee4GMavxoVtOnaO2XiToIj49Gcxto5
kGD9pxk+ToAW/gL//WRmivwYONsTJRjCH75qr02iyc+n8d2AtMI2+i2seQ3EfHAjubfVwgucYk/b
AOjv5pSP5dQ+DeX4q+L6trXVzuX8tIANYf34gYDHRAObtzLYKWCI8W/67kBBgbr+jI0HmXvYIUrZ
JIDB0yOSwq0Aq64WNJkGeetWMEQoL/ehV12YMzwDlF/4LcmtW+0JbZtUw7m1tuzR0QMan97PYt3f
7Pppa3j+QlZHNyOIn0Y0uihWIXG4VKCBAAI1jX/xee4CO1wq32LRuJneorLZmS36CmZ6IJ2nUt/H
40ZwViEHrTCggfQuB8DM+dyIZ9KmtiyL1RLsJlJeKCevYonOsh6ew5A/R/AhTO58lMYtkEe1i9qo
LoiFeRa0Jidj5Xxd+jAfQkNBtxbqIDnSkbeS18DhbFe1ll9d3z93LkCASARIIvyKie0GmK74EuVO
66830NWGzK5TkPkeBkyj+B4rsCF8Uu8dRb4bX7JEuODjVGEPSFK8fplV6t00eDKJau7jr0C9AtLY
1ZayCHBS7AOiXsq+KdhcA/thOU45A6BCWCLfMIowP0OSgS/ueHqcXpuQPzyYvvVsVM5srfZoRHE+
kC5dRZzRKr44o8ntxpDRw4JE2xjp8jOnaeWs/BDY/jo5wB/1eOrTWJSAp/IhG9q+v0Yt6dPBVHGq
SHwyZbjm/baBxbxKCphOvQsdUyfc0FxzfRwHg8BKs/YpE/ZG3TsFRs8Zc9wnUtKDqgabrGABetFI
MkLQtym9HhiAUdnYgnUg+j24JWEGwkKCaMS9YdNHUE4qATakKEGPWwONe3dQJF2hUQvS4MetH7hH
VKpGD1UAcDUPqGOO3Mg68ZBcVPSurR5USats9YnMl6X/4q5X7dpWkV1Zhi9K+Klswn3VsZ3x5k+/
817KqLqsM6i4E8/aGqSpBkeEu0zH2G5RMtrwsnnmQavhIsbuILDykivNIFA3cf3a9TP4aQsJ9hqM
+pPYkLLLpXWyHlOzSxWMJA9E0xZxs7T7vmvfJoHxhBP3/kNPGpkB3XdxfVGl1YDLbghcfRJWhOlq
uHjtBCe4VYST1MKjKRg6u5FB7+L4JM/oIr+2nh7rEGucspbvpgdFc8N1vroNysh6M7txjOUpsBNF
IeXEx5J6e2DzH4cRU2D42E8oUQEpqWe8SRoqyfpqS8MTw0HREhY0pxh+9nIJUh7oRzy273W1yEQK
8k/07niZo+HUs/haU0nPdRf90sobEqTATck6K52vEYiYYTu7eYVpdWLo+m+NqjOt7sKtN78OpYO5
1OZ/AE9JfgCqmotlcVhSVb5KpBsDf8clxx1mg0KXUfMpSh7IlNlgCfDk9eaXo2a4yG0Wj/PmqZOa
MGJ2QuZ8+3HTPLiu0ngaGqCYLGUbiDrG2U9BJTK8dpMP6Kymp57r6s2bo2XHZrWeRhKVuCab9tg7
ExZuXB0Ox9JtVsCp4sZ/HMrmA1kk7blGoNk+6A2+zai+tY6AORsskGIWR4LtWxiwHE+BiOm4ZUoQ
W49t95aS9zGQ3oHFo36YOA/33cDEzsHb/azKxamTAUS6LGxwLM2+MgcQuGccmp6fxkQJmUZbFOxF
uYUUd89sP7xmLC9LGOPgI74OEy6scxiCMky6vl5P/dJgLWFWJAlKx+bV1JOnrQNiT8fxN0ocka/L
oq/dQmZQQBfe45AcGnBFXTI8byvoakChgjo3rjARrGb0HwXFvzugurkQvvE9awwI1nX7Y+cFV0Po
AWOWACw1oolbBFbiyQzqEfxqDf583m89KNB3+uAhjPpXRHM9+rr+pv66X/Fpgmtn1oRp9kLq+QHP
xKuVcYzQuGkpXBUcRNvtg4i9KNR5ZdMOYIYDjLo6okwQ8VXhCOcX8M0KLrt9G4GML4Khyqe+3AX1
9tuH8wU9z0E065Mbjn/p4v6jfjzl1IIZNpXnqgbqz8YD+JcVQrCdMam7mSboIICTE7e4VW+tRp72
GrW/lVnOkIRRoEm5odMhZ9Ha66jlmJGoBeTKG/CBaO/P2JsK9xxg8NX2Eq2oOZumP20eY09DTy9V
zNFvSvG6GXVFY4SvpSuujoZ3GXjRPOtCcGR9tHV1BEqoRdVMBg6+/Pif22SGD2asQJ010fMwL2CB
rlEeO8C/4vK+NiDtJWuNOPBt2bUV0HyWde9gb96E7FCLgmqIDfi3FT1L4cBmv7fw1uVVyI50dGzS
eRRQyuG7kUOhONwUlfcQoyBOdMDfoPQ8Cs8Rh3FbeqSgDvutWt+dWIEISACXQTiGvhpPx3tUDKBG
6gaZVhqPjl1XuRtKUeH80mTfMyh6ZHmY7yB0hmnuiDq7ovahbUGcBJQKxZA7FU2wiRe8LgBN1gt6
vG74Aj8aSxwWfy09sy/VLu2OcwSo6CV2d2sgsTdcm+q9H9sPNg/iNHKBwGor8IvPKxqWFqemNv15
ADgUmyPqpjp3yZiU5OA4Msx67PhkWGQJDshr/FKTp3F/KeQtLQ7J0QE9zO2EiMGZQ/GRIovpKBBJ
bP3UD/BALlhoQW8udnGpnYRrqLVzGP6srnPjXfhpUcRbp3mmatg5TO3nTX2vWBKZcTZFtfgBvooA
qOuggOuqn1BvFLdWVN66aCOH2s57P5gOG5BkbT/s9RjdaIRv0zv0MWjCKmlicdsAikQQ0g159Ptq
IyBybWeIRj8tQWu8QVQp52g+yToCiGBz28PY4H8xxgEa44s9iaX9RlMnk61kck9GzPU8PTTPiOuQ
+eDqx7nBp6FiD3YXkEpPvIvtWyD5nHtsLrMRaQ74e4l/q8FXLJNY9uDj+bfeeOMuFL6GazIcvqnG
XeEplJ5dNXz5U/AFmMYeudh7UjU/pi9f4spmc6S/dKzRSNY7VqO9Wdh+5BhuDsF5iudjKEKd+rp7
ESvPJddOqsGsdQn4ys0WejiujEU77Hx4NbJzx0pi29Afb16nvheUF7nXu85hUcIFIq9rb+W8DScw
HaESVBsQfo6n86rcRng9jY+XsWE3Hgv1GKzK2Q3VtFw3FlXvRMstNzgus9B2+V2h4VGXb/BDxFN9
1D72Onx+5WZgH2aj3S5s0EsMYxtneu3cfedy8cnnrs8Vrv7c2Rx6UVMdHoATjHiCYt5+W8/qm2do
9VtimYonndUCPaTB8pkGCrJazbCPiN6ZwHyC8nxdUJUCtouuxhca9lW+FtqWoDGOE7ptMAqcKnSS
oRqnXU2m5lQBS5e1cVnAdv4dquDakxHS2AaSHO+j1JX+ob4/NP2M0kYH6B8sssv19u4i/SlGrEYn
ptOK6imSdTbW0a4caBHU5g+CXlAVNz0Cj/poSVYtMxP0ApTNLgUJc8pq0tuzF81dgiIYao5ozr4M
JHi3ISka8KsTDVXiJ46dS4UG0qlXlLz8Qzv0gzFoOsx/w5LhX2zRVJlD8MumcbMtp6FBfNg4ZO3c
32q6PFJY/WPlQ3fYAnoF0VQB8GveY4l1zJVMUTHgpwFUlmMF1SWmIIJnQ+zQ4yrWHVXeeQjVq+tj
hA9+n4vfJYlm88fFUbGnDdJv8bilg9PmFnWHMX9jd/gBEQ7J7l0NW4XLr7VEIzrgpbvdT/YMSxc1
PkXzDAzxCBV3/pKEHfqx3jm1tjtVOQHwRV0SYukD7YbOgq0/I6FzD7H5wYYVUk+P43wD32asUT1W
7IwdC5SskIswRjZl4nd79JCMqiP6Ho0/PWweWKZOAEVP8d4lxpbJwL9rSS+OY4+2CXIQPbH9d7bq
32xQy7pBxjeLQuitWQ7avxLxPPAPKCTx7BUtmIX3rs+ZgJV9Z7aoeLeDNTTlGLmZ+outf6U+t8FT
h+vYA2nbwQUWkzRwear5OUahG7hw+4qmqCkeDsC9B15/NVhS2+JP3/uISvNKcTy0wW88f3nBeUBr
760gUvMnHzExJv4GMSuHDTBvOpoiYy2p4iDpvX918GJcRJuXO1MFSdy9aoLqqkJP8MC8B6TE6XX4
DKu+0G2MqJZTCUsyTsScCfHi8bADq7e9opG76lDvA1nioZ2LCtE7rJR7HTTgx4qk78Au9iE2CBAj
wfvrAgxwUbyS+dBBN7WgObfxhwzrUyv1cZtHHNhHMIPAmQXwPkQRzrDNswrUsO+mBjHXBPco+zIV
qDBSYzE+AGWqCHsmd2YMTIqPGK0vXYChxtuHGt0f4w/clyBNzz3Y8riNOrf0k5A7qb9Uh6W53+RB
BD1LK8SVr8N6aLfVe+whAmULlesemyoxFFsxZosz8bxmpNPpJv0N+8hrJgE9ynUr5sRv6+AANH2E
uqgNMAwAyrihIHoq6xc4JHRRNfahNlCdNh+4kKX69TfaZygmWFKr6BE+QpJBZMqFHV66Sb/yqT71
DpZJPAb5Y4x/OwqAqOTxgscXxVVQdlHqj9HPAmZUOKAXWTdyL9Geg9E5osK/6PI+lnBcMCt1IHK9
omHrQ/raL3OXQgD+43P9Vzn2RgSlMH0D5Im4jTI10XiJJPuAkXLbrR6/QR1tEqw1kYRW7EBnVE5a
Qnody/46gyGyq5gLcrjd9mw1F81DBE4jj8l5lIPpjw5r83LUXrZGqgWPlI3DeZimNsNONMmd2K0/
gBsRLw3pf5xS1nuO2xZiJEcEQRv6y7nHZXwtTWQ/ffiE03HZlgx5hX0OfXQ7sXb1djMCLvf4svhg
2oDdFlaVNA/cUUI7VNamDmRdm7q20UhTwAmFNw59dMPXmEJl4voLZEpAajmNzx6f/dM2o7bCJPQ5
2laOqkPGGPeSuGf/Om/YShSziAGj9wpY4UR71r3wHioZIhu+N1NGECTyOleV+xyVYjiiWoZOMa3C
vclmeVjJCIqhV3GiMrQOdCrgqquOjVB6L+pJZBjB8iAZwIZOm3FcX9ApWgU5umllUtbD1KXEr6IT
lUad+9DAyGy8L+OAJ0rJxoqBljPAFp3z5NcDJ6miZATWKAqEuZp54RwsfQ4B0qJxewzxd+0h+LtD
2rCGn7cASF8UgfOQNAOAt3hXVueFYPIMJ5FsxkyAnf5pqZhP2HKZ84DV96iyNurPio4lAvt07a0Z
iP1zIZz2ZQAY7BV5f0GftavyDlaS9oAtSfkIMWLYNyP2OxJfcZclQbR5RYP3K9PAkkFFgoc+CRzo
LyU8M3toB5TfW6+yMGsT72falCfFR4mOuCvfxFy2kCSr8Rmf4qcNNnoAEDPK8P6KS7+a5lHinjs2
HDECQGPYp7kkX1unw7+TVlWiZvMMmSM+mq4RhahXdJOtpaD8ArF/p4GHT41X9Tvuzc07yrEON3c8
ZP46NU+bxlIztGwJo6Vu2ofAMW6ysKm/eAslbyXWq/dDq/zduq3IPNgIsuilcl6RWdrsXXRWOZtQ
gzE3ar9kzN2jntv5OZ5HRCC1Spmj2wfbSzd03mE0s8p8YbpvCGAUIjLbWNKTRWAY0llpEqxCYqEa
XPa0bVy0xL4D1RUwwVpd+h6k93CE6QNREfCDQovHQ7A100fcV/3HwE15asIVEcYjAPIrcTTyYUtT
XR2+jHm5TfOBV1O0n5nxM3eM/YxKURYjMr8BW2/CJ0EIOTQhCj3f8X7DeXR3ZtmqnbK9vTkCEFmO
KgH5gG6w2ISXHSJhESoR5E4t7LvCilaBYR+Q1h6DOhXJ7tsOEkd1YxRuf8Bz12TjlfpGUNl2iee5
Tt07F74IIWJCqcexdOpjjMTUaPqdcSP+MXekKtDGVsd7kscJ+y39QTdjjWLV8sM4RPO+r6byEzUk
8RJ0i9AibcQQrTEA5f1Rrsw+wsTn35YJQlZTIgoBlqr7VfCyVeQ95khul4jSnen8FfXqAZ1K7tBY
QAXqcUZ1Sw0vWQDs3VS9leUMVO82XN2mO7ARqOB5woMWX3x8GFTgrVPhhl5+IP5hCzx+NJPTJuW4
XphecOarEWe5c9x0WHCmzjNSxuGXO8Vz92lxwaKeR8CFyKXYDkFFzn6DWm/udguPMj/6tvMA/e82
gyjZt+N5pvzqeC1wxV+b7p9axKBKZKcD439jTIHZO9UY+zhfoLkE63Pf4f6r8ZNsjr0OJc3CYDdC
cY0h1g2c/1naN3RzicJFxe1P0D1H3VSwsN3BiJhM4byfVuoXXTgizgTOx2GkVwBBHpu2vdqIXpqI
n4ZRi6QO8SbG7VRQVLCDhZU2hmOpVnVhY9QTpfvdRhwKijs8hUOLbFn7QJGcESNDRJmdiZ4Cgz/O
8D5F37J9UOxY43ItN2yMb9NXPT0O1T8dVHus5r2hQngMwo8O83S8nkkD/aEa4DjR17AcwbOu8Yqi
g0aqiTOXn6uOMgIJdxygoJkHfCWa+kLiAnakc3Qr/lUqDxkHyzPwgHmpYLBGGWlXD0kPJuswP3Rh
0hkCPO/Y/FjiNotRtCOS62ThmQupvsj1k5UqxTT+j+sIxDgo/CAir4RBBopITXjY2n/DPXHCPAXk
4ndzopxfpm61eOpX9BTlH9KyxGwD4N13LHQHqj9AFTViEB15GgWMwjPHGAh2D1CwMds7LC1YKxjH
rY6f6W6P9I8iQqXvQVoIoWRv3VWYOqMlNGFMSPsKKHWCsfccZ1Pzz5fyOG/2L5A5t1VC2DY0Ra+F
SVd3nHyZ+7PIgxUeHq8/dAbZAxXZuUDIY2EQDOt7cNKwd/gzVqRONUXgcId2ol4zG45FzTDQgvzq
ISwIJfTJG57iCYo6JIQ4QkBx9zKtECRolG1ulW3yqbYhBiJiXi7dhgs95aysv6ahI8DGVP6pQYuX
efVyqI16pJgJzYXjogEVg3jHg2mh9UCCWqHporwRDxBMcUM2w2u4to8xXYvYQm6k+HVX1OKSnSKG
6V5LCJoPPe/F0HgZzsavcWJnwMcx5HHpJRrC3AhM5T3c3NFoXqcZt2K7+q/UcV7AxImBsaHQPCWG
9wxRJbGBdwvznWU9kKa96pl/UD84utqPCq6wUrLU5rGzzg91mmzCWeb27m7pqwOWCvDOdMufyiqQ
pWa+7mbqlqcAyZVFJGxzwJBzOa4Ok0mAlgLQdYFSjDOSKKwqO2jsUr/23yArJ3Nkj3GMncqpymMf
5lQ4LpFDkWKHG2lG8bsoXZTLQRpF9zu7BqER7YYCtQN5ItjtCVEj8XkpFov8Gc/9WBiGYwJZlegO
om+j+A9p58et5QYtERLjqg4itu9XeYRwD2h9p265eyRcRQ9Ak6a0InutbR5E46ntPzd0zQEMKztk
p68p5/ygXLHkjEJia9c+yDYnUgdc3CcPD1XQNanp22Olw/lZIjNn60Nc3qbKNfIyQDPXfyqqPvRq
vhB9YxKrxhaquS6AZHqZV7xosMUU/tSfYKO6zGZ75NP66HvRoWx9ZFZNf1dg5f1yqFDtjce+w04v
kph9f3lB1vbODevroJBk0Q3LDXbvWzCJa6eDr7lZXmUbpkjweG3DKZddeW0YAILUnR/CsP8DYb1A
LssrJnbFJitbGEiEv5vD4RCxwMii+yc+xA3jufbZxqZCaExQPVctH9FbhrdlIL9IenGOk4IjYfaM
eUEdtsHjNQTRS6d0/CnHe2GnZqf0MpxJccpgIUhm4jduPvMSSjg2cjK3qVw/accWk16z+rifQtKN
qR/pbSdLJdKm7dod/v8IWp8sP60Ruv829uUDNqGnUycgagY2wnAM052KweJSt0W/kShHbFV5sCis
nkpEJ0AvW6D1BlGL92mIdx7E6dPSrA4ScfiaeWraUqqowrDr7nzAhnjKG/3kyLq9cDriZKp1kHWa
LDssLMV7M3gUgyNfPi29V+aVHwrEjnRoBm1UHljt6X0J9wquKzyDNzIwCA1L4z1zt96QtjHjEAI0
c4CUDCcMIQJRdSI8KIKAmUx50QPB+8pjr1Ao2hM6KeQtaJfN2xsipC3+ySZtc3KGubPPxAmxfj1u
mKXC396Uz0xRQHaMMAhamL0AMmpFz6os65dpXjBir3tcPBARm789ynl4BfA5yRohJ2hIIXJWocRW
rsLW8zp5NAlj9Pi2ZchPmf+huv3D7qP9QC8hznhEjHW8B22OBX84RJZRtpk/lFlsMEKyfoai6YpF
/IewrD7CuXoLujYzmCai6HiKehTlAGvLb8ZlnEYM2A44Lu7BK9Xr0KFsRC386vj+wTf8gQtYy/1I
8F0Fu/NDNHtlUkvzQsbQwRXdYYoED13WUiTf4Jd+0GGzmznLNpi38k2uR8wKolSUPbtsqJrUGkMb
bHG73K3JiHsMh7QKlrPxvAdkH6EXtu7eIWM2OOueKFkdVif6V6/1XaSq+9RBrLuG1pyUJdJpwE/B
/mMJS0y8nVbV/FhmrrSvX4aOfXfbNiRj7T6VK0owVj9SfORbg++Bhn26bBFuyFGJDMLBQaIgasn2
QBzl7vwBIkvb0MtcomUi4jcGAKfyZFbR8Y1gESIYwduxXfyvab7CsNt5w/SplYFFV3QZDXSqiboO
873amB9V2BdMIHxj/Fu71Q36+nkQwQuNm1u/dFhS2bZXb/EvJQKc3Dq8Lgjea8twJ5EJscKWZuf2
zY10sdbeztGg4yD9wpL4YgMU4I23r7m4TnTGdBSIPj78J+TFd8r9xnyekhV5DladlhlhR+CFvbpT
vOtUgLj1jWdwtdhkLeNjF4YtALI+JG+DxOiyLXyFQSVWGsD6u2tE1LnSoUWEFgSnBeOYaRgPpuKY
Iy7tV2MQ8qJMVk7rmZDyFlbjbeqgIgjIpP2EayTGVQBDn04Yt5eesL2xG+7/GpkaSIIaNC1EELzB
IRcnCKTvdx0nWEcUrKgXtPMM8WAF7R7g9dvDbZ8aGoLT7vQQvgGOgdLkbecKrsP9MkIDDhm2jvRU
Z3a5jzK2sj9j2BceVyaR8Scq9tqVscZI0/XGFGYst0DAW4iTxA/x47XvG1Oo6SeXbe+0Juirun9G
6jfMl+Y8mmYJPH3gpHEsl9z1asTh1AYMUFptML40RxIPuwWviJolnnU4/bY+CxoK4l2oOkSsOF1W
ycWDohQHj2Rb/o6dkAfqBH98nIDJAOEqp3x2t2Sa3OHPaISCLDUgNaVnNvdNhzoaUy50hU5aU1WM
iA1CfbUg0wQdApe7vmwxYa7r8t/S1jgaCUjEzEFUXIfBShJqMv6S1txgs3NOA2XQmj03J0xmpVdS
/Leu+6uGYpYyDW1aEgNUIIW9LW2RHpRNHQa6Vf0wqfh7bGqx9+CMmVaclfDLLVCE6RdSZT5NLbIF
6QFZBbvc4kaoYEWHrBm9fgk2XdZwekRmIQoA6a6pdPEoAItQYYyLUSYCZZBnv2H2F2/tnnlLCScU
32OOgkIDWHsGCefS+6j9AQbl1yl0YDwjYv3A9UAOQSDzLcBUf+tcBzFmEHpKCgsYIOK4cRv9XeHO
LupIo4hnAojQjZaZBi0U8zRne/YH5xwqB2ZE0d7jPKx/CiCa7aGtY5zvtRI0zK1LI3wkHwwJaicN
RtafjXlIHaw6Wf9fJt3/bXb+b3bZ/wm6WRrsTUlP3sOap0N3lCnUPiy0+af/i5D1H4DIf7chI+0c
YFsX/wkJ6BT/3Zvftr0KzCjuKyTdlz5gZTbX53soQpzZwk3h8NuB151EEMr+v/bJ797///n9QV53
UePd14T/5/cPkfxQjgvigdigCkeuCL2BFqTrpvh/263/9w4CsjNi32X/2f78X1CTwAnXsKPRmEoa
XEDi+i/SznPJcSPp2lfECHjzl6Dtnu4e7/4gRiMJ3ntc/fdU774SWcRHrEaxEdoIze4kq5CVlZV5
8pz35aAZK+Mkt2sBnA+nqCCONsARSxOdG5M8K8sEcrxHTUtlNpDyZFB//KcrUQhvqgsLBqZMeXpu
A61SA3cUIwD+BxBMQbXC5bFEV4IBuiamDZc4NOrXLgGcUA1K0+lATh8Fue38COWRFz2lr/PG8wMP
0/rZPlKoR4Fkbd54YQ+vjEt76FZpqzcOxrWuTMkGUGOaKPYeYqv9dn8fX2e/rl1PbCRgeEtVNU1X
JKD/6BbuWCv2fwZHh0/hjsrsOTwVH8Kn+5YWxmyuDEnDbjnEy1HlogURPLfn6KGEmg3d9cc1sv1b
hSTmiC8W9Lrgi/msJvf9sgWpw3AzxfgzCXfwZvqc76pj8NTDx3xiPnXrnBoHxdcXMdbEhMh+bTrW
WRhsuPoV0hdMjRqoYIY9xx5oa5BMUHYubWo+aaKrZzMtik+RU1vP8TB1/tnX6z86+Cr3PINaUOaV
BvRVQxXrPdLDqrkNpzChdLCBB0lcwdoXuLP8csvMZQgYMDPjQz1zsYuCT300S1TEerUEL1GntZco
s3qouzjY50b9uZt53fsVcH7FtpqPWkjeE5H4p1u1qPrqaOXVN5CtAXKU06dmRjWoB73Li2F6jGlY
CrktLitysOFJLbKvSeZ+U7MWRtQR/FKRVLaAC1FJRb3WU7TunPiBsuvLrt0rY/2HrtGk1zfW5sMG
Gb7vYYZMV0SWdKAGQ38JwAxX4mijUGQY+XNuoKTHiEh4CJy0zlAyDvt9GcIXzH7YDw25agLmQdUR
nHWoKKalnj3MeueekqHL1IMV69ZXdDq0bQ5C4T2US7DDCtrfnOouCHPdbD6UccSkQB3P6Wejs+Dt
qdX6R4hKhLYSF1XtJshfO6b48wvHdLoNFxDIOq4z5hR/xgeUoHe0FY8FlQivW5sFE2Nrdw726wjM
hbmMOmupC3P1btob0ECkL9ERBq8tjcB3yCOu3Na3V8v16sSfX5gbRk0DQou5lBpBM1XPsOutLWlt
B6UROqbqeTjE2KANCsPqeIqOyNFBDCTG6tGtvR+wFj6YqjiWpcBYTblXsaQlVU6LxIwL+Nh8QZt2
B1L1MfFMODr7p3VShtfvcf29GLYRRLlQxQnuSvE9LzbQtwIrIvlCgxV24eFpPPM0fhyRkueTCZYz
xTjeX99tQGYaHHY2DYkCi8MuBWQjGgOz7KB3adMgpdCVfOfRmG3Rx6OFH/dfDCc7dmDEwYnrK3fB
rbNcmbaly1XXUgPiKPKtdKx2ij9+8fP6x/3V3UqE6CLXsS1dDFy5iibldEZgTUMA4M/b9Ep+oNe5
ea8pqI7mjlXBG6+Xuy7nLZF02Z9FNKJkmFMuCmfQxnEbGgwUAPOsAXwCHCAA6SqzU91M9WLqN2u5
hrgMpE9/9VOlO7hpk6FOeZa/RobGgxMN8aq9eUSyHSnf3crG3J6i642RvjvYlM5kIqOBIxWwYntO
D/6u3VKpfuWHWaVyXHLsy9XJclb9OCqjnWEPpbGf1Q+D8cxwFwHl3huHdO/uNr+U5P714XX56lWY
QsjoBmJB3Y+dTeXr4/0tvB2OhKEFKnuUPUzIEGX+lCAdffBs0PqUefTF7JGdNiMUSuMHOocrMW/h
pFyZkl2jaoyuaBMaUuWhrJnK+8eKaRwTVJ+QS4PqECEA6ZhUzOqHpemSlkUl3Y+3I9C/+7u1QKWI
Cd5W1Nwgb2Ro9zqyaXnrtLHt49gM6Kff9JO7z+iJE0jLoxrv71tb/DYXxsSfX4bRFuJaI2M9Dtzs
abNzQqayZoSDE/VXDpJuuhDdm6rg4pPWxYxLBrdxAPrrc/QsGJwzz9jaJucogRJ1jeJFfGk5SEAW
zewYhR2kpKQPRaUlyI0A2j9zM43PcDpQ+KRo6kV6PzwqeQACksHwXVFvjK/3t1Ss455lyQdHpuNL
Ld00KDtZ1ZNVO8OxsdvmPaOE4em+qYVnF75ysUopONmzTykqeSVzIH+D6jPp9/RfM3uf5Vz18Il4
NO6ybeR7AOrUD+V4ZNJp5UcsHTrkIRwOBmoRdJOufShGr6tBvoIS29E/2u0eFFJy4tH8yd8Jerla
fTFOv5CvidcshI4gRlAdke9/DuJoOJVee/YLRB1H9xB/4BZ40h9Mr34Saq4ri1y6Bi7tiU24OChW
YenqOGOv2Rc/tD3qCZ7+pL7rdlTEKFGu7eltOsryLAuKJ74uj3YpvXF7pTKiCKUa7R3yQQ4Ewoyu
P1nAy75aB8rgu2KNF2ShfHRlUVpgpbjoYGeEzljdvA809dQAqhyb310akpFJUzYrHmLH/hgP6rf7
e7t0YNg9Dfdhh2/owXuGPpLUylA8QMtESevz2LfkHePKYVk0A8kbGjjcRXDUXn9BfRMlpVO3TCbX
PpN6zb42YJ6uo7f3V7N0GqA6pzCloal4kydG1EZtCqzUi/tjZDLIgHb8fQtLC7E1ITlmI9bIzX29
kHSkyhPFPYE0GpmsQAGdjkSkR7v7ZhYUGng+U11zHapTWJLSTqXbDGERCULDrfYQnPQ36S7eRUf1
2JzbV6bIdR71pevINQ1NFSFbu6ks1iNQI3OgAoZMw0OJ0Jg9Kgzd7VNghyurW/pOSK5wvNBSvGWQ
qzcNM+UBpozj8LkoiCDBQ7v90n5OfFGmgo5ijW1/6YWELCURi8cReF2ZdxS1801d1PDiOU+CtC54
sL35wUHHhwtwNWKJC06+hi6NiYB2EbA2g5GEmh8BTPerDPyMw3NWDTsB43C9TtkMomiwJl6y4DO8
Crhz4Z5GoA4y5GurvTukEYJT4hmN7jCS728YqDwNT3OE3EzDbRDbh+ywVsW6PREaIrZchORliGK6
Ug5LD7eLR7+qmSxRdiOQsgEF+1hdLbHfvjw027V43LJEhLxd6eQ5BSDFHomyV/GQ+kxu/mA+M3zy
lubASjwWWcL154N5jAiC1Ccstdprlnjx+QwmuXqto+NpMp1VkpgD4PA0VamO7TiC8W2N3n03tkqy
UwO3/LhyOBYWemVdcp6sYzAvVRrxxApO9qMoc4IdPIQn5eSsSIwu8CmxUhiFOBHAXW5q03QBzQoS
zgo0PSijQB+YFEN1lGGqzP7qqI7yMdswN5HQ5D5ETdqcy9qfjnmbJ2d+pfqczyCrOhN9LLfrpo+g
tq2PzhRYbxsaBcy8K75O388HzhiHLrS3m6kzPzF9Yf28v2m3B05zaN6r0MWRltwE/pJExVSDtPJs
CCqc8rPZnEdGjrMSStYh3983duPxBj7InpEaoDRryfRIU+NkjEC8tjWNrQOeRp1B2qxVqRatmPC+
mDpeCPfa9Wlu47xLgKbWnuV+adXf6plSR/39F1aCFAoW8HLLkFLYaNMawZBhIynj3yl6n7Owee8W
azIQt5HJUEhSbfZLaKnxH2ktfV8yUuqSpT4xAHPc0bWCg9jsd5Rad14Nsdv8TzMBSikMM9MQUeju
OLoULQpw9GY1wF+TZeBzxq1uqv/4EpNMiEvuIkqEZOWGnvBWtJ5AATzDJrPt6bqe6/3sCUpQFwaS
lTTqxs0lk5JPOBWHudUdgAs1cxnckyUSwNVzx4jNJh+9+85xc0lLxuTnqV9n/ka1K0b6T3P0sXPe
3f/7Fxz86hNJr8S2o3utGfz9mvucMZJead6krjGmLSwCwkOe8jBXKoYh67vljNqpboAfaHlmbYFo
257djWsvlIWlXFmRQrYVl7WVWlgx69Osn8qYLsn5/m7dFgk5QZcrkTy63JDxIolUeeXP9gCj1k7f
Ma96dN5a5XbzmXnSg/pZewwO4RMTavdt32SGkmnJ04cMIlrKIrUXN8X3DlSxPeYvWjoxKWivFRjX
tlJyccNlGjGxcXHlXbfPz/HvEAd41nl8Nz8Aq1L3ySF+WjtWazYlTyfTNoau5xENQvJjC/A3UO2v
w8Y53N/G2xxU2kfJ46umZXAxYB/7Q2Rto1N1hDnGKyHZorP3P1CwCbe7ymMkeyLPuYxQMC4MIdOs
pEzjbsZd4p1/NqB8A0X/Yq446NomSnfJuLGjKlTwz5GBu7T8mjAebOe/3d/CFSNyijuF0IjFgpZs
Y6EfF+YnZxgPk6mteOGKw8s5rT6WZgl6qfKs+jfH+DAw8mP03qqi1EpwcqWwYZa2WYGjIjhRsynA
1q3ksYu7hdgCZV8iHyLZ19+/JPsq41KtYCP6pg+HTgG6o658kcU1IFVl8qp30Z+R1pCP0SYqYkDT
YV196hJ4eYbsz/sf/ZYrUvjxhQ0p9BlpjiqXwvkc3lnf6zfUmw7at/CL8jJ9FRet/natIHPzAJAM
SgGvhKprKAqt9nTcK5v6Clo1YNV5grB4HtmbfWy21ray6939lS5+MMulmofQrWE50hmqdV3bKDoL
HYuPc/d79nNYKxgufi6bv0dAdxCjl1wimexaC/oB8sko3Xf+j2ZeExRftOAgVq2CrEElTVpDHMwT
rHrCQtBZpymxGZRzQHvd3ynxO29CG8TXOkneKyLk2rWDwaw2SQUXk67/YbYl4xWPyjQy1FEwQr6m
Prz0WWBb5ZFEWZB/SEuyyypliJSEf67egWHUdIhCrZWE9bb1gM9RhkOyDO0f6j7iR1wE65bx6163
MKJRydUJ1P7JPQpt4dRbS1eWwtvrchxdcYW2+LWpuuwKZxKmeOOC1mEOS9lCWbiJVuLPbT9NrEns
238NScHBHtAtg4QP2MqbzQfnQT9Zb/Xn4Oy/NDDzMky4sodr65LihGqNus54Ye218KaMzKhMuw6u
iP73+7636A4XqxIn4OJLKd00bPwMM2X5sok+ZsFjaK6sZM2E5Ax1Upata2Jidl9c/TT7b4vNysdZ
OqeQx3BI0Rh06ahdryJsQ+AyelwB0mn1b1UHRUE/pNXKQtTlb/K3GfHnF5s1FK2V+mIl+gfhAt2T
+147/2x+Zm90L97G78In++P9z7OYZumaQhWYQGfewBM2/Ouh1nhttrt+Z3zWT5s9yIsCMd14D8z1
24o5hRXIoUinXkr9S2iwyyhCJ5xL3r0D6Puj6BUILa3N0Tit4y6WnALGZFNFoonrVi5h1pmFZmnO
g7Muv1mlAuIOPsnV2qw4JDfLubAinVltMLRs2pCAh2flIRG04UJjo2euiLe6SFPt3coGLq4L3LfY
OwCZr1HkwkWqGXx7kTnM3b0474QscPySPJnP+pP5TvVaT/lin9fa4msmpSMcbPq6VCNMlvMhjRga
2MXqL5wvGHtFHZZ7kELRtePD4gm6e+Quz5JTBRJ7WslRxf9f/k4WJJmi+OpQ9JVu8iLqOg2aKu7Z
s/hE1hn4735dGGjJDArRKKsa9Ik4TdfLoC1UbJgMFg3G+iyOUoTWkXZqViobSx8El6bvwAVIf0ha
TZcjLqBp7BZEbU+z9hNm0HfwK21XXG3JuQEUW//Rr3FkHWNYWethFpMfjFIftWSbPTBRxYjdq96J
ynCu94/xsVyBxFexLhJxRYZ4lGZbqFGeoMrhz8xEgjPefB/7f17Hsx34CQAFgZICCXz9kZqs3Thl
PVVe0WXOrrSheYGF7NyvFiUXU3HXVnBrWwDA5X4zLE0bdZhmMXawjz47R40SRPuoncs9BIL/QeWs
ZSuLmdHrqgivFu4hpSvDpI1ObzHqoNAJyw8Ck9NvizfWAUq9FTdcuhQvTUnBrx/UPETjneDXPzrt
g9WsBIX/z/7xhf67FilFUbphZMQVA+2B3pd5CE4NRYCIwZStYYAyEroMa4qSN4uiSC2A7s7rEdZk
DFACi1NlNZDg5RmDPolGfjw1Wr1fOVs3R1gyI1Ub7MoqY3s2uZeO9k/rXYvcRPQUAXkkXvz836Sf
b5ILxl8cE1p9cAh0618hGhc3Rym0vKamQJXE+ZErP0eIUCYIy77cX9nC/l1aeVX4u7DS9g2inK7o
Vs7uSXenbQ0hwb8zIbm4SVAy2i5HcSHy/1St+Q8VWoL7JhY+z9UqJNfWzaCDb63pPMAErlc3ThPC
U9Mxa858drm7b+zm1nCE9q3o8CITZjlyqjK7WTWGaT7QNYsf+jSHsu+cTM/Z9D4s32eQ5PdwD983
ueALVyal9SVpNfZmkUOQ1jl/dEYcb81ggLsznZ5iKBrvG1vYzCtj0jEeA10L7Y71OeYj45hbe3yB
dWztthI/+eqKl3ZROOaF48Wb1jYNaDsEGu2rjYw1WoOMAT9MB30/nRjxur+o28RZ2OOmV+hp2aYq
w2xHU7XhrmILoTL3NI+OxknAvu2jUG0Mj/etLX0vXWQU9J6IToZ042eO0SaGBvWcvrFhtnO3XZt8
bzqUFOZVheSljby0JYUmx51tZpmxlVfn9KztE6QNnfpl+KkccnZyUFZ2ciFivIZctpMOniIX3tq5
1q2yhcO09AHGGtp5yoqVEyZ+suwbIqr/nwlpSTQMQwgrMTH5b30Yq75p42Y6EEKcXSSmHXS/LfdT
0qxEkdsnPT4CSJm7nwqPQvVF8sloiEejwi7kXta7aQ+n0QE+tf2ge9MOxNth7XmwvJd/G5QOQeYU
ecvMHw8QON3rdIIWKVm5utZMiNN+cc4aMCMaHE0KBLYRz0QV1sFM11dOs778xf5eiDgQF1asIG0n
4ElYGeD+dvzhodrMHUTTda5Dc5b9gXb4pG/hzaAq00JjuneianzbzmVzyrUUHQhHC07z1HxVh6z9
lNSz4/C/hudwE6faSxWpSOoy537SIAQ+ulqswGXndL+FJpPfUNYrNMO5LaEN0ooq+wLKvP1iVWkB
g3czD1+tKodRbo5GlOztZgNFBfPBuzQLrCco1YWcRKM8xAyvrCjYLcUBWsJARZkooE4t5a59VudO
KHRiBlM/WxmvGdf8bXSin3qsfbsfcpai9qXvSiEnToLYqcUXiGdGjjM4tWd9/KT400o6vvalpbPZ
MJQaA8rn9itSgHXvQ2j4N0yZp7B9hCcd+s1/ty5pC7NYC6Y8wH/LnJE4OKzKQwc33n0jt03865Mv
z7iic52iCYEVBBCcowU2Hool560NtMg9Duf+WD/ZO2vlaIpPchvm/jo0cqnSytPQcXw+GQoWgguO
B5TrxNl2MzftNrXQnjG6fzrxIa1TXCYX53RuC80A/ka67Lh/AkR6hrBuZVWLjvi3z8ttrFGbdd8d
MxTEEqbRISh/q0NZc/97LTohMdp2GZakniM5+wg7YzXZTEv2GvPZUZD/js2PYwxXdul3EF7PDDbU
WXS6b/b2tSa2j0cv0/6WSSoh1n6xfQj4GQKfpniJA/osP4SH5mCa23nP2351YmNxIw1aTxZlI/Go
vzZmFRr0FRruMalPafGQFo+h/uH+ghZN8MiwGLkzgbBKhyvNfNeC0RnuZ8f4xDBF4I1Zdmzdvln5
YCuGTFFnvNi4TW/roZKyFkYBAJ5vG+fBGn7+q8WY0n45bjKOlYUNY4Jp2n7QeXf208d/Z0Q6QNoQ
hk3dY6SFgxPegz10c08E+ZWLY22/pExEo+bGhKQwUz/NaAM4+g9tNeqJr3sTf/7++qaUfUSJmZIp
Y6Q/WBR3x9P4sDm2x39c/hKH5sKMWOvFtzfdsnTmAieb4x9NAe8qQrU9VMT/7sNIGcjG0RAxmLBi
+yP6GBUkOM4jWLfjfTOLMftiMVLkKQO/KYOOPfO1o65+8p3PXXNSGAl3E+++pcXEDay3EBHkKSH3
zBifijdqN0weSgJbdf7MA/hfWpC2zEVzpS1sHghW/aMKf7TQ3/+7JUib1WpGBNcnm5XWT43zYqxW
nMSRvvHgiz2SkpEpTkdkD/noiI7/WZKri75i+Ag/yWo0XvsccqjUobV2hClL/5gg2+QaK92kxdP4
91rke1NpgiGpUDKB0x44Q4NKC4SXRq7B9Lt5rjP7ueNiC/txJaCtrEuGgyTMQyfMoAK6ssedAVuc
lSYrZ2YpmNH+5aIGjEnjX/pKVqnnYbERJqB7HBEMUF64dVZ8belgXhqRvg90F0lSahjR4CTcfG0K
OMOmfWf6cAqF5/t+vbggMXmogDCmbCtF57oagdmJIOCaEFx2R2d2vKJcG9hbsyK+3EXc9Dt18MeS
FZWwddslA8L5Pkre3V/K0ucHK/HXUsSPuDASlEkatyZGQuWtFv9mJCvutfQCuvz7pRgDS3WTMRPA
Vm2Q8XhXI3oHB1yT5CuxbDE1uzQkxRq7SH1NhVvNKxlaKSGMrppT1yKDEjz69kd1RixBfQn7j0Fl
rZheW6Lk3k2LTBhERb2nI4ZqbwPf0ve9nsWnIG36I5S/xa/E1cu1Sr5uxFrdQJSKZ4T7efrNzX/8
K6cwpGytSPuZjgzVbkrDR9rNe7jt7ltYCnZ03mjxCfzETdtDgaTMd3osjJtsC2Nomo/b3n4K449q
+TnTP5Vw/Ny3eNudIA2hpKg6ohGroTN87emGjrZSLxbVH0zds/5skMjN6E4wGza+dn/rT2vjI4uH
i242swSi/2dLPjlYc5/rU8edwTRH9C4y/jHi6XVNfxuQXK8O1KHdMOznKZSE++Zg9H/e37W1FUib
lgBxiJyCFagIXuUHY1j5+5f94K8FOJKnabDJhr6KpJby4D8kD9FRMEtpj2utr8XqL1YQKgZmTDte
CnOF66dl5bCO6SF8K/p69j783O+1XbiHc/F0f9MWF3VhTIp5STAjpCEWJYZchDbwwICLdlqTPF4z
I3mXphadZYhvY+jt7zXCTyWEvaN+St3kpz5kPzN7g4ykPhd7NYMWZiXqLd5OF4uUXG+ujH4OUmKQ
X/wc50NfIzO5htIXK5DTu8uvJnlfobXDoG7ECqdjnL6rnc3WBfo0zfv59/uf7LVqfceU/EDVIhSt
euEgxlP02XqAepkhjgLNsE/OW0FtIviJED6xz5BI3zctNuqeZfnZqjr9rIogwWD5tlCUU6BNL6Fh
HGJI67a+Mu61Jlu5lRdvS+bliUmieQpJ3XUwjPVxsMomQuOCLq2Y787oAG5hLEZxvf2lu/nSmrTE
rHc38WTU4kDEb1GYOFb6s/nUvCkO+VGzVjKaW1SWq4AjFc0eGNYU1Kyv11ZARx9FA54ZnrPP2rBL
P4YezKTf/AN99a8GlAcP8H4e9JX8/SYNkMxq12btppv7oBBm6aZ2KYI0vTdVT/4aX8xNSJbsSMkn
lG72mDXYSZiacv03qHjdd8jb4X/JgvgFFzlhCtDUQINKnAX7Q11svxsPmucedMb1rF3wRp/os29p
NolNPN+3vbg47koXQUILdQ4ppkVZoRqd2vUedOIu0yyU9bOxXQEqrBmRQper1m3sQ0fjKWOXvzfa
TQmOqVurFNwESHZRjP+aIEk0RHUkN4yDUO0tCxmZrEbqoWwgMGodRI1Da1wDDN+yx0m2JN9jnEOp
cl0VjEyCorE9IfzHRao8rl1tt9rpUPiolsUAqa2blilfpEamzM7gwOIrQEbjufmev82h4oMpJ/uU
v7iPgp2p2s2e6fWf4sf+ezjsk910TnbuLvly31eWDjq4f7I6sPkUXWVnCTduOJuQvhLE9AMUZK22
nwbkFhEfhUnHesVEKsMfZvK8jle8zSjERjg60EgAkKSwUkYRuA3Mq8jEeaXBTpSUghH5ibbDVwVu
jHC/lkou28OmA8GJGGmVDqU2g0zS8oKTscdx9+ku3Lnvm0Nzzh/s89pnvr0OsaSDMlUZTQBOL79w
y85VEqdH1obi9iF8C3DxKGoe++nFUbf9Xsz0oK4LY+3nNX7ChcMpkOL0+0gugH1Jdz7/IuwBxbTo
F1OOyLYJipX3/eYmqxBr+9uCzHo1FEbkTFXYMWfTbqP8T9s6ls17x/rp9NnuvqmFGHBlSooBzSZI
kk1Z88xxUaNHE0nTIWgO7eN9Myt7ZsvHH8GRdG4Bxinq9A0A/OBFSEzv7xt59bCrREXaN+niKc2o
hn/X4SmfbwWEwjxVf/Y7dTd9Z8hrn3jzc8PBZ0T5NOxMMHRbwde6fvJu8iXpZ0gHwQWPCGEjEQhR
Hc+0PjVoQPTxBz98VVXdjsHadSg+krxuwxBTCyamwfxL12Ex6FmdQo6vkc4ne/VL5rVwpr/O6612
0m87kdgQtLDAOOkaMytzbS2ercJVWqRPWogOLC8/dNV2MLYC5i0AHVEJ+Prd5/ufdsFNGW6CRUu1
iCwQ0V3bnPLGrJw6GbypG51d0I1/Tm6CMqDrjiv3+y3EAo4DTTccLhAIK6B1vTYVovHblu0AAcD3
fqfsYQc7jo/Jk/Cc7Nsv9B6EORNCLcFQ69IxvDaHalSYBNMMBUxaUuBCi+LUNWayM5us+/YLmwjd
hagxgDCSAxfzGba9sZBw6RIhMbcd55e+Wmm+3xYxXtfzlxE5dmmFWtZdAT2/mCAdfsx44S6GMgi6
7dTrIBTf1sfVq0ccbOkAiOLt/63MljaxdY1N7KaoeAiXNMil/bfOW9cTF2x2cBC4X3laLmTSV/ak
cKbXajakpUpBrRkfssH+NM3uz1FXsoOa6D/vf7WF0KlrNFgpTetQb9hSUDPSNu46mywtquIzkl6P
idnu7ptYPF0XJqQT7fqx0rYBb61Ca4KdOekfN8aXPDFXVrKUDlFe17mtcb5bHiLbhzg27nhlNanR
AJJosxcbHkVyElv1f2QBE5Ik19G2ibPfw8gOPrXK/A2pLQQe0S2FMap+SiKkX2P46L/ZzqR8ur8P
S++Kqx8o1UXQqjKzVtHb/47sZifIn7yJGFAcQY9oH/q96WUv3QvTwp/WfGrpI9C2x4lpqAETlkIc
anQ1mu9qi7JiCQDqocvCQ4H45v0lLllxFaDwGhQr2k1SOOR+O2SxPXohStHWgIaw9SNNVx6aSy57
aUTaxq7b1ENeQHtoNpNXtYe+C/a/sAyN8AykX4czUMrBQkOzIkc8XRIkSpP4Mai/2sFaw2Zxr/42
IvNRbqrA0jvVBQCqabu62/yIh9Qra/XT/bUs7taFGSl4BV1rw+vJ3WZM2i6O3IcicA/3TSzd2SiG
g3r/D0e5jBvUxqJObY2o7D99ZThUhMj4JfK+vHHqnSBh+oXJCz6N68JjBX2W5UBwcn2vjY4Ou7SQ
aXHpdpfub0G/n2pnJfNZisOXRqQ4jJqPjkr7PHqWk8EM7e6UskNS0M5OkAOaK1HydZhaumUg5SBw
CX4uRkokt57svlJR/0a4ax/8CE7qSUNB91TtqAob28jrdmIcOj+a35Ktuc0OMBmkxzVemqWHNI8L
ugBAbiBbkwF7UTXNRdcNADLb7MHoo32Rlwh8qm+TUk22VObequMQbhOl+FDq5koav/TGM+D+BPdv
gPYy5LHFbLIaHwEP8cYTrIvFUdXPFJEOOO5D+gdsTSt+Kz6gvOWX9uQtj/Q56HR4w4Q9dSeGT5yP
+lFMagS77Mt9awsH8WpxUgR2asPZKCGsb5ozvEdfoS7KFdDMmgWprjPDAoRmGssxkPDT7N90pFzu
r2EhZl2tQQqMWq/ORkkv0fNtd+vqMxKE3OaOuRKzFh0BH+QedwTb3yvc9qICt9GHUHGjvvOsqtv6
bYt6IE8O54tmdXuq4OewD061+za0S7TA/J1Sr7Gki48he8blD5AWWkS11U5F23o+vPR56R46zFhD
+8HNkPRbAwjclqMh96TW4MAHJebD5XAWjtM0MwXVeZPleKihMIIeQFCRowGk2F4Wxp8RHYO1xOi2
IdInm6JaOXoLrnP1A6RQFzWcdTviB/SjQVnwc6n9c+83mX8XvGuCqkdGDvrgBdJ6M8Bfl37zu6cC
TZr7rrmU/jEOTN0bXKILU5i0hCpzh6FUU3g2z8lz8Z7ZSYSHdgzAgz5+JROd4Wz6khz8lSiysHUM
/+EsuhgDvOF1sEctr5xEg0Ik/KENJxtJupWVLZw6CB14gfA2paIqF6N8eCOydsp7Ju3nrwJ2OdJT
c96Y321CVfwQHJqTel6xKXZLOgBXNsWqL05gF3YNT3Rj9vI63sdx5iEytR3Dcmtr7/zhxUVDQf3m
uL9npJT62nlYuHgFPSZkhypChzc1sEiL8hi6T5JVq31UC+05a4d9mHbatkn+OZiAGV4NDSbYB/kv
RievV8rYaJ8YodV6aACbJ43XHkKkVvfPDxj8/VApWmQt0NhJ7yw1M+ypKNwWlU8ak802qD+sfLEl
P9Rp7vP0JsW/afs0CGiPfUhKnG2//ueZSkmWCql4pAYf1lhUll7izGv+bU46bk2kxO3k1hMVUiSm
mq3h9TQMPRehgHHPG6NNtv8D65HI62S3vLQqbaPp65U/WVgVreX+JdhvPP9Dd9ZOw+Pai2l1hdIR
6AMk4sINzzWNUs3I6DqUn9xEZGJKtOVdsFuv7S1l0uwqtD5c1VTaZECyPrO8cEQ1lGOVC8Ufm5FY
Z6epW/ToEeWEwhGs9brSz7Lz/GVXbv/WY96nqnCeALJ69DB3UbqSnCzcqJcrk9HJyVyiwDawMsXu
t2BidnP4nOanuHnbdWstwqWAebGLpuybhgLxpSUe2rH/VGXts5mU37pqs/I+WPta8runTJAhd1p2
TZwBO9yVvZfsw4NI1nMohHwYaKsP6xTsS+kRdQ7TFTphVKXkkLVxqik2JwPdinP9EXqDQ3DU0eB7
1R+JvTVtpqXd5EXPrAFgfAhFpAAJY//E/JHWMmxgBjtA8o/Ai2dvMKL3KyFMdN3l031hSYaA5mka
zWaOnGTe9G/iPD+pqf6S567hxUbyu+9qJ6Tz3rRj7nr9lH+7b33pCFwal56USmRuyt7Eacpm2I7d
vDXXConLG2lRaSZd0OjvXt80bGJYhg7TUJVm7uvkJem0vbNKsrd0cxsKbLrUeQxar+JXXNzc2tCM
jelTgxFOOe/U7XwS9VH7yFzp49qrddEV4YqFtYTEjoa15By2P3EQA1xRQXEb7uUQdR+AFCb9V3i0
D2uYn6X6OVb+sifPayfRbARVSBswPAO6QZzGOeeP7pOYmi2P1nOzQsSx9MkuzUlOgbK8ZddieUN9
2KRPlf2Dyv72nzseZTkY/nns0HOUnm3IPQU6nUC0NYzHtPymtqv0yksuQeVPg1GLKTwQgNcuAVm1
FbShOXvt135nHtQTEo/GdvaUnfW4fpcsFRGY2EdEULQwRVXo2pya6xZpGmgoKsoH+yRIjvWj8qZe
naxYyBOhpVZgodLpGSEfdG3ISI3Eriq6G1NJupGX6R+N0n5XXf+x1OLz/a+05OmO+A4gJx0aKY5k
bEaUM8591HH8p+i9jo5bAmJo/vN/q28t+fmVNWkPez3KTD8YqD09TfQaIVF/t9mbiL7TfRYD4ojb
31/fgqdTR7N4X0AXpdyUblu9U8zEbal5duX7Qu2+K9p8gE9uhZVaXcgDruxI26hV8YhqB6IEIjxt
tpZnttte2aoIadjbdtvtkGE4WsE2Mc5+tioPtuAxqGkgAcNSYdaR1ZiiynDTdOaRaKZjd4q6cARC
1JRP5qaaz73bZytes3CpXNmTzrbdKtGYmdhTIhtNFt7yzZpE5O2HU1WbhzW86QAxbkC249xWRe/Q
zqfy/91Abi5p4uc6n1byt9uVCBlK0bo0Xa6wG6KWaAiCSjd7L5565WSgcHvyjaRa8UJxXVxnAHRf
hVAWRHwCOSTl90oxOZHZARUaD0L/NDnWe/thnZFooeDC/YteBag8OPkcS/ouXeqohVECUc0S/0k1
xkPug3IMutMQ2V80n9JrmcMelGmmN6GbXFX9l/vH7dYRabZROEWBBHZzGrTXoaux+iQRHOBe6xfx
c+JX/i4O7elNZcfaU2pU1IHvG1yIX1iERZ3ODBETcpVri1qWUDXLsAipKo11JG027yOvJZqUxyZ9
MtbKFgsOc2VP2uK+7xPkKEYEWKeHqJv28Iac7i9pwQLYMrjt4UfilN1UzXrg9dVAyLIj56lJjIci
//grFrhegOiLEXYpu5kQRA4GB+2WoqLR+znWhxV/X3hCaKzhLwtyyjvHva8CKyFAvOMZDWFQVG3n
9q39WrMqj/CMW8XOeNZXFrZwR1/blRKboner3mwirk5Qtl+icaN7gx0Xz+aUqRzsAqoEw32nFbF1
JjN2vRgx7Xf3N/f2JuAnoFglai6KA+zi2iHjNtW55pDi2QTGNks/x+ZXPzyW48vkfPsFS4KJhNMm
vqR02NRqE06kK403WsnWUfD1z0Y17ZA0Z2bfXPmkt/GYZRm0PylCmtQ7pXMGtmU2CgUmPyUAAgQf
UwOrUO9+vr+kNSvS6dIbYx47IYZFkeKo5JtjldcPURqvHLElMwQMG3o2kDE3WcEwBOYQZRT8bSfT
vYC0b4fLVjvbaTYrV+WSO1yakhKDFEXYPIpFf2Q6l/aDWb0zAntbxD827p/3924pboD5NikwknLf
xI1NF+ipOvcoD5Zv7fZtlK849kLlSOMu50bGqdG2lMWMo7Cfo66Bksas9+CHp32OwI+zq9PdWG9H
0IPK/1IbE14s3Z0COUyZEUjo7cAsbZlJa8Ete7H7/zj7su3IbWTbX+nld/ThPNx1uh845SSlUmNJ
euGqUqk4kwBn8OvvhuxuZ1Jcon0e3O2yShkJIAAEInbs7Vh8Z2xMcCkTHypt1v3o/xXSyoVL7MLi
bMkseZLJmAIlGcflSbXpKevYYQxtZyyszddrtuQdYB4A4BYNEUiyz3ZVF2YqSccepboBKCnQmowv
LDN9uU83hkFXXFFsnk8zCcwU8NfgGIXrX55Mcd8SgiaW2rW4diq0+HXQi2MXohqD+jm3uqsOrFdf
j28hLoamlYbXGTLeC0n+AmxDrJCS3k1+ReDeE2sHwTkZpIzNG7lW3upj6hPcBNG3v28YLzUANtCj
BfbR+R2nxm1nMhtcEoMr8gWl1yeO4iLmcftvbwbQmj73CvQJSX+7eQtARYArBLUbyt2fZrnkyMsP
EdIhuratwYlQ8s5bGZu4xWYLCXkIURBSgUCHasjlQo5EKgE+F/wzLvoSXgSbUYIcKsQUVoXzFnwG
pkRLiYKEgabOfEbhjANYhNxVrTUOGnAnHclw29X7uw5aUV3+vDK0hUPswt5s7w2dzaraRDhXgwgX
+GS3AEgSYkKDFzrjJvOGbbHSNvD5LsAkfoDgUMYAwGE2mXKvVT1Bj5Br85MhH9LqNK5lVMVHXK4X
oixIyQBZjy2O4sLlepUtq0PStsjuJOozaPOccCycZjADJdG9se9XRvR5Di/NiTU9S5VBRaYOJRvm
AP90S8Kc0F45SRaibojioHCH+iB4PUB+emlCp1xKaY8o2G42xkb/ILik6o39OrnguNxTbcXlPxJg
8yk0gZ/F6xYvG9wHlwYnRUGONK47YBqgtz06lmj4cymoixFkJQ5TnKKA8nwBadD4usaBYqy98BVY
+PQNFGSnRTnb+FTDqCZSWEOGk4z5HPC2GExz2TWaWSBtl96u5VSXx/untXnlwjSmcBgzdMzwJkMV
inbUmybkDyIjdKYUHOvxW86GQFUfcxtkwOjRgKikReKnWH/lhrGXxmcL6DvNvAJT4jbvfqzs04Vd
gyMdGV+RDZPtOSxWqiFtzUsdrSk3rRduuk3sqdMP8fASeieG7IOfXSXOKr/g0lY6sztHymZNLFcU
eEe3lbSrgZpm0OpWfW9NJHGiUu9/Tkk/elmjmoEGuLVjVlL2TW7bMnF5VSqyNzS64cRMI36m2ewp
T6TqUSnaNXToQrCEKi+iYuB9gDsCCvXSYYvYiiU6pHgJA10re7h2oGbiNh73jpID7vrKW+NC/By2
XFqcbXtiVJEF3F/nymwAlGmbS+o1Dx9lJgVfL77Ya592goW8JDqgITg8B13SPEIbghiatul38rbe
6kjCx/4aDQgc6bMhRWj04cgEzBvLfjmHw9AkNIkEzFvXW82JEJ7vp3EKN0Xc/1SI7SFDdEgpCiiT
kifXuVo/ZHL7Zg91FuRUlaB22d/2Ulq6WtIVt9U0oc00MiLXSKdwS7Tm3hroKZ2sd1mvv2fE3qK9
6xcEsh6MmO/RoQYgUHhqdWp4o23muzGbRqdoyMaMRt9SQuJaYf7Qag1OoqK+KdXWr1qoQkXJqbFU
p1Rqh3WZZ9RUgV6KtB1kvkvRten2hgx91jbN7lurG65stB0FqUEyN5ricjfW2WtiZszX7GgCZqZ7
0Vlzo5FycjKVJ07dl1BWN6130tPMQ1/Ir7izvtX6sKF4YaRQw3NUqSyh/2LeUh2NwgmLLCdXG1D4
thG5pyEFDk0rILIyDf111Qtd4+aRyLpPGsiDmsZ2GvMbS8nb3VCCWbBLKhQ/sEhOPmSHnKX5Vu/q
R9pMN+FQ3kdg6XBq5ARRWxpuetmGtJz9LaptL6LmdSbhn5xsqTR97wjXnZyQfTvkr2FvoZRuWcUp
YbRx2lpQQCs6woymvS8qNEhMcvmc1P1t2UzgHq5kCM23oemDY1Q+6CYgPVNn3BlmxB1DpWGg5AW7
tuOsDCyD8ZOZ8sIv83bccE2+NilhbplJsSMpael1tAKoXumfWz16NKy4QCnELrdYjr2SkNiTQ8st
Wv0h7Drw0/Vd5fcZPTZVUzl4+Cs71saubqNaU0w1UlzJc5uXe17UP2PO6h2Gp20nam4TNCQCbhsD
OswGVCdaPXcKZpoONwdwjDTlT1sfXg2NE9jn0AQBodcur/PHgvSRV8eW5Axqp0EjsM83ksJ/ZW35
3rVN6Y0IKFwEordxWINamqSDx9Iyd0kS06soUmIA2eTXPpVvdY5e50KbnLhOawdEf0bQpBXxw1Ar
seDpU1jVJ05RIK+73TjgFcKU3rOooblWXsv3qcqghzKasaOq3a+iM/VTpZDvfT35aUvuSEQKQEnH
zmnBF34wVQpGxvRnUynTpm35L5QzdJSQQwo6RnwJ6CFWHgF5Y5omDqrnPydF2hEjeUiqeB+ZiNY7
lNxatkVrhxMn2Vsd1bc9Ov0dahpgmGqHTacSaNpwRO5DPl41jfKajChupiYFNd0UWk5mo8OslpVi
g0zNaxuSHfRYrgoQFXXj1DiZMTLHNilYkYvyRaXTXueZ6mjN5Nmp7ecGHicNRLus6L3WQ9/g/beR
m09TRx9bpv6o7fAJkPS3rw/VhQsVRCaiyQRwsgWIRNo3zcgZ6jCscdQKR1Z3K0nl3y78AVSMlwPS
injGfwp2FQM8Z8WAOyJWnki/l9LcwUNpJVW0cBGhSxt4FrxPLBH3Xh7bhZYPfUwxlNgqd5o8bqUy
DGJZQSxK1zpnlqYNWQlwcQJbi3rZLC6kZoJaWTW2rn0f3UmQoRFN4XoKApABJRfstiqIVm/ahQtQ
hGaIRJHTFxLmlwMEm2tKdKsDdCDLm2eN98ZRTYnkdWECUi+tlQc/pJXlSVNhuEXVqKulz6Wb8fwb
iJ+fhfgqJzzSQ7STgT/VV6+SvbbrQGlpBPHevvraMZdCUZT20S4KKBkqTPNbGIvYIceOW7jxrdoR
b7LqcXikAZCcrWe6om00BXjUwaYU8vHdD74m5reQ1lXxFZAoAeIfQY429yjbHNV8wFcYkHzMKHAT
+TY0K9wUr1G3iaDYKpnQgo36FU9eMowOGbTtWTpiOchMX84zcgsj7W2ctJBH/FA4inZC4Yi65u7r
WV5wKTTmIo5GKQr8y5/qUEpcsCpKMKe22XynhHRBFBVQKO5r7kzMiHxD62UPcQ7ZD21mvHxtfmHL
fqDrUD5EOQw4i8txGhObkH2DP8kDCUqpypwkbm7jxr4uTd6v1GwW9ixEbpDyEv00WNGZ82p86JRS
xmpSxXBj8hC3oVdp1f/JikiP4KhD58FsSFCdCY1Y+Eym3o7Jw0RPsfrt61lbegZjJP+1MX+lWdAl
SHUb0yZkeyRfgHPtYxPYoFsMj2tvwlVrs3nLpKEvhxojGoPkrtsUG/XaQjeucMd1nOCSQ54PTTyH
z04YqMVxNWIwlu7anXxINjpOF7rahbjoeGczKLK/Z2Y6ycriAuGdqzR3ZXxq5GCSb0103K+s1GcM
FjoBDexkkfz8LFWW2HIFJTzYwdvdhbrNtemLBgzpsLZKi859Zmh2VDG8PbTEgEs0VgiI+zbUB2SW
Nl8PZ3FxzozMHkZhKGoANervk82nK9uuM3T72Url9jFyI6FW032L6191GChhKscMjbXzaiHHdDGf
s8dmoY3awHTMp93tDXqtGH8/ULn4/NnurXUtNQcd0zimxB8ggYvmgJu+7lcmcqFQeeEX86scVdgE
3gI74Wt0Z7h5wACxF9AeROx33Ksbh27WoPWLPv/n6s25GcH5N8mJOGyjkgaNpe1DUz0U+rRJSbM2
vjVbs21sRH3DEgnrxHwwGYYblGwCOQIHdo3E2eSqbhVoB36wH7520OWz6myMs31NNVYAG16KoGH0
BPE2sv6ao//RhJT8+Nqc8PdZRuLcW2zhrWenSN5azChlzGiX9YcU9DyCTConoWeq3XeTSSutmqte
Iw6BM3tSGdsGVCORmACCejjWO6Ghpl6PSMIL1Zj6vdys4rbXVnJ2sEhQwDQh0IBH36t9w58Ezx1x
Na+HAo+8GWH3rygZLNRvxMSCLQTymODzm5OZj6RJYokDKtD4ACL84JAz6u9zTxoc5WeJqh9kw5F9
GSCIvnaQLmDFYBpPFVFIQY55Xt7WuGZXEceitpFnAIPJNqnsjne0dqAb7UOsHF0bK7Hu0rlq4I7Q
UWkUgnWzc7WMQqkvxx6whfoHdAgc0nZByk5Z/iu0byW+bVH3/tpzl87Rc4uzc7QcplBLVVhsanpl
cHU/pe3KXlw0gaKfgTkEyGkebvFJY0wNYQL0ppu6R/aqzIKvR/FZ6VswO53ZmB0zmsQFtgr1ANS5
9xX5Jrwk8QWjhol2HuBaq2iTHxG7e4m3tjOWbtxz27OjxmLIHaYUGyNCqYMrm0JtHGlaGeHSJEIZ
CO6I2oOFR9/ljrfQWQ9WbQBaqHI3ag9IoH09g0uDMCUkioHcwoabl4g6WyloamGRlOm1SU8qPSn5
7dcmFvcyaigaqIZ0U4OXX46hVWNNSxo8W0XZECQdRznQwNqWufprGOH1yIItyms/wvev7S4P7U+z
s4Nrkmtl0NDt6JIw86T8zlQqJ1+riS6uD/jTgeaXwAVpz5xA78AqqDYwUoyV7ECbo/NSWxtXrlP0
vWGO5jeNeWZHfI+zkz8P8UDKVQGd6qzMRY0mfI4SWp30AYRATkpD0DFwJSr8IbSHm3o0IeLZVWwK
kgj0VSkgSLumR+8eWmIazxjrrnGs0qbP1I4KODAHQrRsv6uR2gcE1bdH3hL5impFv2cm447NeL0j
NBluLS50JVK9ciyW+DJXAVWfQLhAQqeLraOl1V5Xa0cb+cIBVcaOThvWFCclAww1z3Y8DW+SPAal
j2V7XJZPXY4yU5UFnNYBI2bqVLrpF/nkZwmlTtUCXS1PHgqPQRbj3iMgfAfPglpALCjSAV9gx1St
btPm11A1XggYksRNx+qppxv8Veng1Pltn9/xTnEn6VePpzogYqderb1B8nlnO2UbXVVIw3cTgCSy
LHZy35heSiGHq4RBqGauISHJWD7kkYGW0gQw76mFZBYzHTnWruyEIsRAihSqWmgnxcGtHLVEDooa
NXgzctq4P+kKO8Z03Br6S5Nq30a590sFKYU2hc2p3ejGk2JmAZVllw3UTUoTOeLYK4CnjSOvN7lD
QvuprIp3JEVdaNW7chXv8Nd3sL6RpIpuOiGFE5rxW4+0YWfRrV5Tf8yrINbSa6uuIBPZ+wWvrgft
aMbUHWkV6KS9bo2fg23/1Kh6VeMa6LPSCQn/0TCUV5NyI5M9K6brDLkVCKc4upU6UWRvJJlejVUR
QC/XcEbzsZf4ldLf6E32Npogdu1VVAstp2xSv2E4m7FkZX1rKdURulmgySXVBp3P79lUHatoOErF
rwn9iUyrrvsRXVNdfQ95b4DmSppCmSd6zfTIcFuNXEdl4/RVHAyj7qoQUpKyYhNJPBjNxqk7GyLG
L3lMnDyVNppOofg07iB8cGxM9Zjp8q+ByVsp7PYVU3KHqfUhq9MeqDW6S7Un3ta7RkbNRYNyElip
xnQ76N+Idmd19AZqQZ4kF45eQ+d+SHfyOCLa6w+Drr+DKuUO+AFPUaqDFRaubELHw0RC2FL5hgzV
a21O27CvNjycjkPKH1or/871+gBENQpD8nNrc+wnXXKmMHHUWPXyHCz3cTM5zJawNawHpUIAxjoX
FQYhd2DeqJgPlntq9KsCqlYLZSetTTcpTlKyiezHFBnzKnaqugta1euaaGP3mm8VhTf0Bpbtp9Yg
02MVft9CQkPp7GAicuWyyKRXZsciR5drcoijsvbChkNnNsnHb5mhEFdBEgxPPaJh2lSvZO0zG9Od
HUcvDYqAV6kdMuClDM8k9XeeyU4phfe9DPxeEW3zERCqttoXmTI6XMofY5XsbX3cNsizIt0k7Qnh
5omzpnKHAsUTRaZO0tkvWmGBIh+CIlWa507fV5oPvOXDVGUbScsOekV9iajMY3p8ZzIQI+u0l92i
p6B4tfF36xdSloc8KSM3TGnpFRoUuKTea8aJH1sb8h5Fx+NdqDPZkemAYokUP6pycaWl8hHPv9Bp
muplJIa0Sep0b3X9LgrjbWQiU4FTZChQlBnRqjmaB9Sc3kaLBXZmXCklvBm3hhNOkh+yxE1N1TcL
y23H9piOZjASFI0l/h1KS9vRJNu60QCjK47o5X+xonjXUPKD9d2TnQEZ5uh9MXqkVX9yonSOyQfu
5EW5qdKi9GgSSk7SWtMxNbQnZoJOs4TKqW7FqFDgv0RmekNB4uOUWlM6oGlxCAraTqPrxEmJOrmJ
baIihv+9obGCGKqDZNbH5VKmVbLVpOkBPedBCDr/xAR9GGIrZaibfd0l0ksXyrc97b3YMu51tJNK
DPiM0G41n0/srh6l0sl71F9ME8QsCWfMqVj+BNqLytHAHeuaNZoxI5lcx4TtSKshNEjsx6pS8XRE
n7HXJDbaC3pWOyaVC/xHUl8nbHopKXS2VI35JbPjLTp53Uy3HKkeUaGllRsVUeE1nIAyUlbDTa9n
HNeKYWKKEwKCcLhSYqAHZEQMuZGrCS9w8IvDY/oTazXUSCeAHvrhXoqm/VhPL5IS+WFV3jBJudKT
LIhzJdDliDxVdVq5PCpfh3ZCNpomuYuooHAh1UsNXJRyhjpblY8HkqW2Z2FNDi1n+inVWbwfpMz4
kfbjXS8BQROEWZwkRwSD/LnpdX6FN2bzLomrn5t56zPSGEcklKJ203NIOKiZ/FInRucl9fDNUpO3
sEE0F0c6ED65NoKQegJXtSO1/F6feAEO2QZ936aZbwpI4bV+pvPhNJVD50gJVVF4rhJvKLURVGCY
/1MyRm/1IP8gZXysBtn6RkvKi4DGee/3kdk/lYUJ8rpepbi6rTpX3CLt++shgsqMydLYS0B5AvUp
zU+59TMe9XvAS3IISeeQwVXGcZOX6J6qC3pPa3D6D5KKZmu8oB15kOtjjWqZ6ihNIjuFzR6bpCZT
kNlsQiKcKPYBJfL4IdZ7Qry8J6FxkOMOXXKstEF3zCqspIElzlSQW5JU3XRJ8SgX4logcQvP06gX
yXrs6E0hq24DvK/tDG3ODfA4ktEGC5o9RrbL+1FiXjsNmXoFK7Z56GJbAeyFq/1mVLPhkFv9Fd5s
4DUfEpR+KpM6oJq+l1DBfx2IaceblKmJ4SqahO5Su7Yth7WVjQuOmSpYlwAeBzcf6HEcYurciUYt
i0Ar1ZI4MHqlBPUbTu67Qh702FWLUoq3RZdKNzLlNhjAen2PUhVnTpREGkQv+xEKeFFSSWKgrL8h
UTdsO/D7dI4VUWTn1GrQblvgKQ52TEt8FSU+oPidbkrZUL6D1SiWRKHYeuBlJ9VuaukgbirKVnsz
MXy/Q48/MA5Eknd5a6Bwruu15I0TisaFGac+18CPlKWN1+nkumPt02CNp0oPsf/H/Gfdp4+y1jv4
roiL6gPLpduGttdp3TqlMVy3Kve6zDj1OQTbEchBpU09Kuhm6ph2SFN0cEvlj05Kgmgcg1S2e0fL
yxaAvToWddiogVZ1rkk9kBi94lZtigKNae97tdWR1Mvyd42F1S5WUpJs8jDV3dKgtheGULt+qbFH
Cx+EnnESGHWVnKwMJB4562QnDsOXTDGJ5uX2mFA3n0CQ4TRhG6UeswviK5LBQncyuf5gjUZU+ehC
kR8acM16qZIwX8lkfV/LtF3JWC7koDQdDbCAXgPvCsTk5cuAKlIUFzgf3biAZp6RQkqIOVl0KJuj
AUT+12+qhecOHvN4JuIfaNbOn6MpN6tybHHAmDqE7oEQy801vNvchC44tlHGxXsX/bbooZ+Np+lI
PKTQmy+fx0Dba67skLvo2nysrsx9DnbatULjmsFZDkEPG5NZSVa7xihbN1Czk51kzNdS5/MH3Mew
AF40LEiq65+QizIuFqZOeuOGoV+G0ZVFbxkyy2MPXMipUXL364WaP36FOVBOQekJ/49a+OzNrVog
3M4ADsK2yLdR0wZdjegil1cgn3Pn+zCDUxRilIK+eA7H041QViKQ4aFvQrmiUXE9FfSJja2XjGrQ
Nsb261HN82Qzc3MUHmO2ZbQtRpXuRHNPuxX6Dn8hBSh87Py1Lexo6DtBrQJYU5AIzX1QmoyuQUtD
jpbbBn1zCS7zaCdIyvMNEDD/h8U6Nzd73GsdwkTaGbWrq7GT6lCMrzgqy92KmU+cPvNhzZyiUYcM
qHADUSEYd6FvrjwVe4Z6Hl700W7wip9VkASa7K/p0i454/n4ZpkYwC9QgW45RJKVp7xDCNsAJhP9
zXPwY3BgakEdG2K/yMVcrlmSWDrY5RDDtXGXIjYiO5A9AeksHUC2+wqyjLVyypLvI0b4j8H5wWuP
xqTxuIIzRnd9ckebFwuR5tS8ATn2tdt/yvt/jM3A4S4gOiZY4C/HFpol0zWOhbNep0BxZU/diix8
smkgUOtUXhYQb428TizK+R7QBObiLOM0cxapaDLel0AG0JQPW20wgV9MipEAljdFw4My9tnaMMW2
+mQSXK0KSqVoK5sP0+KxQXG9INLdUGQ2HMFKbnh4JEgomWY3kbcmrD13TDFGNI0C/gSsJyDFszHm
naYr9oSMC1MOhBgbPh4Kma6ckfP75cMITkccJgLhMMdyQAWaajnufdci30L7jq5pSC7WvCzVlsDw
h/ZXUCJdegcieCSQ9VJsa9EDHrvpvaCosDeVF9+uUUYsjEZDpy+YCMAsKORvLo3liZwpuQqWfNpY
gKFqLiKtr719YVFgAWgUhEZw93lKmtrUpD00b1xdfqLZQ5vum/zhaxNLU3ZhY1b+oBLkZuwczRfK
JjtCUnoLHiLAJ/5aoWB+9cMBNER/4OxFJcQCudnllMmRJalVFSJ5MyaeDfrJcmycqfw5oRvDBMty
0q8hXZYWCfMHrAs2ExptZ+dFzUnVI6eD0LX91ob3qvX0f5i/cwOzmGk0247KAs9Xv3G33hV+seEv
8kYJjG28en0snETnEe58/gbVxqnTIHmdhrmj4BrJk8FJpndr4ivh7aJfnAXTc8BXm5JS6hTeud0+
OrY7cfVrwx5d+kfVJzt5rUlzqdZ4MTRxx5yl9UdpAguA2mAePbSXAEKYvSeP7Ud5swgYHlkrgs0L
pMnYWX++FrSZ44e8GJTOnIS0BxIiP4d3xTf2sidOWvUu2vR+djIQGDiR5FmRs3bers7v7PRIw7Su
wwJ+Y6KitRNcS/odQM0euQUR12ZVp2vxij67N2duqkdqy6YR96Zym+/ojp4A2rvVTuWh8WQXoGPg
peI9rk7/6+0xP8HEdQ16RskAo5Sl4d8uV5VJcl1LIp6LEz/UicfGe5asVQY/+c6HFVSpQXEJBCo6
VS+tlKFBapDg1O6wR1DgC6mU8Ip5PADFw8E4rnIYzg+VD3uijRM4c8XGq+LSHg5sebQmRKfd3kID
xnCtfktv2m1yBbJgrx+d9FW7+3oeP8Eg5yZnJ2dba+BtibF+H7zEYbyTVEl3Kl77UCvaF5XHZIKi
GwTqY+Kt2F4b7mx6K21oVTgQdLqe5Gc9ED3H7WG842/pUaAA1NNaQ+CawdlZYKGkkWUSDDIakPGH
Fq210i/G/+DG+O8KzjY/JBmokokV5BtpL/nFlm2sHd02AQ+koMauJyf0/65shk/kIB+LaOEeMhH9
gCtjdhl1VYL+bZPDT9ERm2zpfYvGHdkXXElrJfnFKcQDWzBMgAdkDicd+pp2rMBztG9R4LTRPdGF
8crdp4jvex6l/j6e/xr5cNqzM3sAVCM0Bg11uF/mzegVW+IAPfg8Qrsk8ZPrcKsWvrpXf5V+ca+s
7QhxYn1lfDaZPTSK9TDDCKPvYjJB2OUlu/AGFLd+svoEWJxOkGihnQMZi08s99AfVUHJN8EjCb3S
tX6fIYhZ2WaLswluBzyzsXdxOV2eKqndT2qtwwZKaoI0eo8GOXBUy351s4rsmQcSHysHjgJQ1Uga
Ts7ZuYz84NiTCudy+8b3150fNQiWcw9tFwEKrDjFBJRprT3u0503typm+cxfGM+aokBqH2KRcqB6
0f6t9qudQM+W7toGWL4UzoY4m06NgaZhSMUQP8Q1kBa97g+oYOM1AGxwsSquseQieG6DZFwxweM1
jzQNNaepquSya4HZ2UAJqtC14GsXEV957vIgKUArHiC0ggTkcv7UAdWVAmUOt0fonNnvUn1d0JXk
weLRaOJkVKFFhg7jT8ouA0Hcpya1q4yvUnkQ3HvjNgwi1Y2fhme98Km8+d0/1t7Zn+Axwj/QWgCE
DEh6PzOcDMwy4o5jCiEobG+upWxLo4NgFALFhW90g1OCOMlRXQUy5GvGl3aEaZh4ZkHEFo/umbsg
G1RWUwPbOqr1aj85NXlmFGn3tcTxgiEQAyPzCSMgI54/7VEEB90E+IVcPW5cIj/S6i3OvuXV49e+
suCOF2ZmAV8bRkkD0qsaJfjpIJclit+S/7WJJVfBIx7gREgmLLxP2SgB16xAmCHdJVvZyVC0ueug
1ma4piCz9SDTcZ/csx+2upIaXxocaCEVybQs9IXMqSVMmZfxZErMlQxnsH+13d+VCIcn4qmK/Bm4
qEH6PU8k9MnYM12cjzK8AVHIBMTHaK6BWMV+ne1nWEHzAlL8aD2Zdyj3Bke7kgjKRQ+R5pYeilyn
Hm8etiuC4fCHkOb/vI3/L3qvTr9/cvPv/8Wf3yrK6ySK29kf/32dvNVokfzV/q/4tf/+tctf+vcN
fS/v2/r9vb3+Tud/8+IX8fl/2Pe+t98v/gBtwqTlt917ze/emy5vP4zgm4q/+Vd/+I/3j0954PT9
X7+9VV3Zik9Dya787Y8f7X7+6zcBEvuf84//42fH7wV+bVe/59/Ln/NfeP/etP/6jej/BO4BGCtA
CoEtBB0tVml4//iRLP0TjDDg8wF3HDS14eK//aOs6jb+12+6/k9kPNGRo+vAqqomjoum6j5+Iv9T
hVeitUYVv4cKzm//+WYXS/Tnkv2j7IpTlaA0h8+9cBHQpyBnARo5HEn4TNWah4yVYZhjRdrI1erE
zVWniho3ylYo+GZ3pbCigzscDHxgVQBXy9zdNSlKC43kxCmfBZcAlGRdtOOiGdZVghzsMGwlETiL
BD4ZnJcvAEiUWsOEwdprQTIiSGEq17r6nW212Z6t9h9zej6H4in95zb7bGwWKQo9ZWqlBdAdu3qn
bvstElzg/lsNqi638+92kCcGZyIaEqFSNLueSdHmstTUxBEcg42rfrOP8dMHSzre1fbpb4ZTn+2J
U/IsnApb2yRmCXutJ7ki28nccKd5QPt6yd8NGT+soV1V9FvKEJIBr8+ltRyYE6MnRfRxWMVXrScw
98ZJOo2ufNQc5fkvsYcuecqFWXGdng1S0sw0szqglcQgRetj6mXXmsd2DBrHZAV9PrvR/jNIFI9R
7cLJPw9+wMMXgakC1ga3egI4FzFxd4QumweMhuArEu2V+svqw/DyLfOHWZAaSkgjg9VhTkIl0ygz
kgayi4MLnD0uAkRcV5rIWwdktyYFPMslfLY2e/xq9WAXdQFrXYfEDGBCtRR7ZiZ7ZYLKKMC7TBZk
HZbo0a6656834+cDTQdD5p9DneW9ikgNazWkQHuiZh6OXguogm78rUD5jxGKSFKHECIYpGc7MTY1
EGwOSeRC9mKnEuk7OEYAuVNW3GVxLGdmZhuQ9x2wNAxmiPKDGVdW6w+rupXiM2aHl4KOAdRlbDBF
fqJYjkABEtc50LF6+xAld0qxsh4LhyOkN8HtJmqFmK3ZVE0TOtKNWo5cvGuDbB+hy1AGcedat9ri
zgJRLAJ8JF0R4s8O4cbIGzA6YN0VNFk5yqZOHHKjuIYLgGP7zXRLehRS8OuZkMUBnhmeBcJyBlxO
LBwuR6Vc3f5eKVe2awP8KF7NF0rU6uBwgmBqjn+P+jiOQT8RudHgdf7kUTfyyKHcKX62R+7cKXaT
zx5FOWpyw6Dxkg9tV/PWApl/dZ+748vXG22m+/WxCRDOIDzGGx/00vPoEqomcg8WKrBkoBjWPUlP
MegeAslXt5x8qE1wr7kfXsxrw4Hai9/8APJo8/V3mJVrf/8OeCGArBDt+qjLzVY9YzxSyjBL0LxE
boijQV45guxEGBQ7aNNdQ0DEW+M+WLoxUDBF0G4hshZRzeWNUUQWaIgkiCSIxL59mLZ94QC2Xu0q
r9yAo6lbI6RdCp+QQ0GzEgjhIJs9n2lTA5qKd1KIaIbuNHBiEaCjoSuLIlAAkbpHZeX5s2pwNkQd
+iGGEsNg49MdcYYNAS8VKI0VZItSP7qXV14qCwfdxQBnh7bMuaVMCiDEE+GvYcK24Bgpwe0TPaz4
y0IIhVgaGuiCuQkp+1mQUcSyHE/q2cAEyh61fbT8e39lYAuHA3qRAbHClY+X//yi0NpR5Tl6sxAa
RtsOOeBB1Ay2axHo4vydmZldFCFLOYeOfOgQet2Crp4f83gtb7MQQ2AoeE2qollQmx+wgB9pLW0g
8SV8Apv+ACcUU8d2zc3wY80jFq6lC2uzU7UiRVh2OkaktIw8JLZCrlQiF+7X/rC8PH+OaXY5qaRk
TJE+lifc6NtiQ/3y2K5fTsujgcIC1IzxEp+/f4axsqZO2FFBg1850Z0I/ELPdu3rAvVID/CB1Vru
4tmIzub/GJ2/gdBuGHZ5gQUbXPUZNYh9dd3+QEEuMJxmh7yQG78n376ez6VbGMv2p83ZeVz9f9Ku
a0luXFl+ESNI0L/StRlvNCPphTGakei959ffxOjcIzYa0djVedl9UMRUAywUClVZmWo3FZDdprFR
gYJCGth+dihQrtF36V7e695yBAJU8BWFVhlnaYCb+e3+tM5BHyo9+uR4qkD30aH8CeAM9NKdSBfx
tND2++6hc4JoC4IqDfyZp/fADAGwUl8BoCb5ayh96ASM4f1Tbtre5U2lwZa5+NFjsSnhugxeRLbw
q3c9tFdCfEewN+2XsCw9a8XLNhzK10nNwUOT+UYoYpJl2tf/WR3IGJFR4dGOHszp6iJ1BrKygVVt
1x6U9/aQ+bgElFvQfOvQi28O/c4+UpDe+E3+IbzXeXGaagRR8kFUTNi4CaaaCK8kK3Tk3RxQ8fYk
u6qvjDsFM9AtoF+p8FrnhFCMA0MoCGYxj8zesTqg7U0I0ixAtk0vR+cush/VNHm6/C1FVpiL1Rik
PA4jWClLTFCkmleEi1OEz5et8FKzk8Uw96msDX1uLZDaoI1ADZy4kQ51eG900oBMbvkK5m2vRGt1
2I/fjEfwn6GjddtOonPJCa/bn6ExgGl9raH3VGK1FAWZ7FGD+dkequOke9Jt5io7/QEjV954k5hH
INCFCAzOAT0xzwQjyBRkkH/CLnR+uEvfS8uJPQ01JwAgAIIgTrmz/HIngmCKFs0EI61SMd0mwap8
RNH6kzsRkLpA+B7gHJGT1dF/3xQujDSRpLCmE3iKV/yac3xp4k47ytdd7STwUDaHdaff9v7sh/v5
sTrMt/gVgtjEu2Qo7pnKO+LddZYVtEmqpvmIMNF66lfF0/f0krGu6SUT76enf3LJnEJNPiPTiUlm
g2vSqFU4IwL2NRhruuyRYCYij1/1btqNkKi9fJY4J1aHhiXoEWxEhzMaVIzgWGtqwNoQQg4inq6H
ebgFDlxQUeCl3DpUPcBBBQ5m/I85ss3UQLiDdIjrhre0DiA0QQWtTExrZQTU6/RtISwLcdKSrU22
v96AJ0FGeorJvdghkHGQfQ3wsnqPkTeUGqDKhh6tf3k7GdbU318PUF4b9xlotGU2jRwxkpyPM1L9
7Jc3f62hlRL5vdP6YFuc/X9EcEH9gbk/dWTfAEVglAIPN7oLm4NCJjKN1YRVTkDTdI/ZEeTW362n
36pz1uoIFsgzB8kBsOejnA5CMybqYMzPjFHWolFn+WUGzS7aFdeUqq5FlBWeP/rX2MVtrdFfs1nc
SjBgZmF8CTXaCUUBDD0c1Bta14sCUV2Pc6uYSIYBrEQdH6/+Txfe2JKrybIbw0KvYEd+6WDs6FGh
/c2kM/td6qxXBbCdigtspwKNb+2mdEWP7/PTePoTmG/ZypFaKLEdudaof5VA/teQ6jj3haiucB5c
gbxSbeR26NaiKEZ/x2apdLpEhYxmDAQWBvuB3gmv9V2JSgr9iMLc4/wcnlqjF9nGWrZMijylCfJW
pfSjMsNQHxG8sEUmaFDdmFiSCvLoJkxMmuEZUhqseScwwfs2mEuhtVd4/3kEWzSA2A2YMMLFre3R
XdfnbBAFEI4VIHtpw0oGZhkJ6ulCzCoqx9gkmM4zc0dSgZRJMacemaLchbNhyLoB9kOtHv+hXbvt
hiX9kELrWcM3ef+PxHqA8cneiZ4pHxu0Mb+IECUii/TfN59oDZdWlgdYnIr8flyzV62ZvX8dnLBj
m1Uxfh2ippUTCEOgEZDc9s/qvtphiH7XHMw3MeSBUykD0INyskF6DgyeLL5c6QxJMqcldjFkY94Z
RypjsIIjV6EXWiCljsg5zlMDGESNFG0kALKB8GC2MJLzzmjW2A2VXWt966KbTrnKkeMJBeXPH2Ww
RKlWMIuF/u1ZR2UByCrS1Bjs7Zglbct6n5LxMEar7Bh9uFsL7b6pw/3lz3ee0FKjmO/BEbMBJmF8
XynJij4jJlPHCrXs4SpUer9IvDx5v2yH08E5NcQkI9JkFVKbwRCxy2/NZDrQhPHGSI+cfO2uo0Y/
DGnykSlh4jbhtIjOHu+Mo2kOMJyBxxhQhqefMV9aI4p1I3at1SzROgolY3Cyzsxf8FKsS1dtiwna
QTW4kAdrfekgVOTLaw5OisTWoSKzjl4o5VDenlEPS6M08QX7c37HA2GJhzFqiYD8n0HpFLkkvZbL
sVur7ngNavxA8+IX++E3bkl4yYvMMfuRqM2QZphFhnaodRzv6EBS9xUoIpfspfu/s4ZJHRr6PjlR
T3ffrAgJowYRVn6IDIfKtrev5GB/x0vttr0RvWM4iS/2cmOOyWBAQl2XZg1z0h4T5/vkODrRde4o
EPnESL1wEIkTZVGHRfUeozVoFLJiIEaBaeJwxsEtwC5WRq0z6KLkgWsCsp4ICzZwGqz7zhmGrPXR
xgbuqB5OdKyvwGRvvxlYVOmXN9JHVP+NRyqoa3/S2AKhzmadCvitlyyMXY2iLTGxuZpOcr2CvK3d
gaXyh+AAnKedEPzRCNJbHFAI/zB3VapGdtHMWKLUozyELBDa0ZYUzD5Fc4hA/pw3A7VmoHCqU4Iu
thYF+mVrVBYsblVAEldm7hSnhzgOg0HvP0JMu0szpACVeJ9b8yPUIW4bO/PCDP0KknwRrJz3cQFQ
QHSCQAjlzDs9HXYXEnOMowRjHf01VSmOoAPnvq9u+lgCGGxOjuhA8i0i7dYgNAHdRSYYq6TSm7rF
6lX90VgxjwNyDsGi6L14+orABmOk7T8m2FKxDJbwvC9hgtb2qZRFGhipY/sYegQ+Z+pc4Sel23TJ
IuOvtTnYeb/CYus1gCpC2re/Gl27RatQBzRYtIfcKLNdIfPZ1qmwF7WUcHUGk0/8xO+rfR1i5nHw
6BEh5IvQJOe2PtlUJhnBHKxp50DFu8vD+HWBlN51jddSfyV/pItT5k6N54T2Gnmgm/mLz4nshxIH
0PF+lfGYsLaHrCpT2hWdUf7LPbTA94B3OdKOnk9N0C7kXNcIBSiQUFQLxe+cHokGb26jmPLElavb
qQ4WAxzipv03i8KADxq9gL4pwJGdWolmXZGiKkSTd6cG4926L0q0T36L0pVf1rtByEnOO3gIbxpK
wsi60F47tajLod7lmkTf1tJT/FEHSeaE3vyoPtLW67hDhmE8Cj4d9UP2XNARIyqKgveNxbzTjEpp
FHmATd0pD5D+cqmQWoL2CaikrkRtQ94CMWMEKBmmqKyzeZGSzOFs1YBctRhRzzHfDNWNy+sRWaDL
3bxpWsNS57CBhUI56uWNXv/83/4+84kwWQqhGvr3Y/Vlnb7bs6DrSU8K+znQ/0C3H71b7WwuY5Gj
EYRDFK91pNC+7GZA/xY6foJt4iXc6LH8scNk9hC+aJfFwDrkY3gsjqCaBY+ucSWm0mRmhGj9Da6M
VwSsUflS9l0LLplBz8cqQiAE+VUQHsYj5btvd+JiDe/9h9cz5hU06PYiLrDOPNUYX866yEXbk7a/
QQ7kGtezu3gWiMaFAZfzJsMnopkCAg54eBhn0Aar7bsZWNYJ7JfdGx0AKYPmi3GvoZypYhLEClIQ
3TxGwmkoXmnsxDQ9Bxs/L9dW6/IJpo0bY0fnk5rddEteusfObW6Wb6ML3P+b/aBdt265C38se9Hi
OTGYgv0xzo/kFtk0s3bLjNVx6ebIXTCS3u3L6lUWlos5F9qJDWaRSaPnXdbARnhDpRLKbyl62OMR
gjnNAUA/P0dtzD6IUgXeynCZAaeMgRr1rKw0kgm0aOaCrUUdDpSQeRQ7vWSIrhdOpMJAyn/NsLVw
qyswC6/BDMk/K6npVzQ8C2inoGEU3ulvk+X8g9PICfewiuCLUQDc1SwdsRpF1WJ8Lu57+ay5md+A
4X3febMPIqQiEAV8ZgLm8/RTjUIZow0Q9sJteuqnJM3nups1ekSUILolbuc0625YdyR+wmm5MgHO
SyDzJOW34iSMt8Vb40yQG4FsipCBIuvB2+GQgDfOq/qwFHxJnr8AMw9PpfD4s7c59Pvyuk1QIg6j
G60cnLDfl+Tp8rXDuRZQAf9jg8lFhiVK26yADYr5o+w4FNQoZseh+H/m+rFlkD9Bhw0RG41pJrMy
u9LqjRIBNL6uD8jNPShMkR3FOCyZU+Hdod39pAPlyqP53XIUtPqsxJExknx5ueeBlf4MlDswiqxj
sojxmiYf1dxo8DPmdB52ZLZwJFqrD9ZMhUCc3NmO3FlyAJbP4vGyZf4G/LHMuEwEilVZyWG5qe+l
9aEbBCvj/X3wvFA+4d+T5KfnYUwNuQbJGhC25uxnkor329vlFZy7I53E/WOB/oLNzWBoUL8Cry7u
QPut7ltHBfkapjP/tdOj3QRcFhS/NIK0n/6KjZU+lyYCPTzo9HSx30IS2xnUypuhZikwdH4HnBpi
PN+aMY8CHgWkjDFuWAB9SjB24iiD1bgXRf7zUwZbAOshXqH5ekbnMie6JBcxyHAoeO6Tf38n7cRz
Fdwl/TGjMiiFPo86C+OygKsXmDycemdoy6vQfCyj/WVX4ORDGJnDTBkiL6bzMPx4+pVkaZUG5fM4
HyxcoOvedsGbfoBMHbC8QlQUvfJPc1fQoBCQIgC8A9womxJolS2NpJAjd73TjhSwt+6lF1qDonKm
4hFmjqMj5AJ6Dy45YAFZmJJVrkY9mjFU3NQPC6KF8q+qeLi8gWcOQVCyg2QNWIToC5B9aNpS24zg
N6dPQOCRgHpWd/EecMd//Z0YO+T0O/VJotuTVUH07qFFg9q6Vx4UF1gkKsOzF3n5uVcw1pjUTR/h
MJ0CaznFT0fAjIReFzSgJwbYSRK2jKmTnbgFpZQAmJigoIbZBXYTQxUKiGW7lmihRp4K1b0Sc6Jd
917LyZ0NKtc2313+amcxlhrErAulm8JTWmZuD90odQUNzhJUqW9S/Doa7l/8fVQ50PNBUc5gMzcJ
3NpxOOHvh7URY7akfV4Ly/vfbDAX8aKCLRmCVqg4jMRJyUEdvl02cBaEPok+/iyCcbkkw3icnCsl
eE3zylEn21PM8H1ppwx8rORvdgy3hUZ5BCGEwdwWejRooHuHMXWsvhJC7vvk618sZ2OBuSbMRc0a
w4SFRpKDGvCgughT8Idk4NKuK8Hr+Szy0L3DM9NAVEDJ/TOL2lx+Zj/VqHhN8GiQLoMBdk0p0Fbg
AedGVLysMGuANB3pM4sIkOq6VJUG6TmEQ+L1Ck8h1PAENs5PyqkNdteaXg6rGmdw6EvHSL+AwFtw
fZ+X0lHr2S6DOYyVEadFFsOEkXsKlAyh21O42j2qvZS6oBod803eN6+XvYGcXUWMVebiW1Wzy60a
m0cBuosPFabDAKFSBTN+1SMdaUh8VEaducWYn5Id40fdrR/ANCzw+/NDRhePpgXt2tLn5GlcnxIL
75+yAoF0j5dW83OwruURmORUVDo8v6hAe4GAh+l78IKqKhMu+qSowkXGejVgZKi0GqXZEF9UIjNM
0IjaeB3TrsXHvDGOw066rf3kXgOq8/Ln4zrNdjn0824OGJoy9bxY9Gn6vga/hYmgLOAO7yYSsvIY
BbrgIHDuRLqBiBA4bGA/Y9vreKW2ZG2xsvCGMnms+/KKZi5IBVG//veZEtxza411zxnauRD1/e2e
so8mJCgpDGBF09t0DzUN0UAP75xv7dHvutlP8MWFc9xTe1MBud5nyRKE3/Mq38mKTJnJaQlkfTGD
+bkizGbdJsiVINSDIZfiSYTV5jvh/3+qs8E7FUxuuaTC1G+8a7KbMJUki6efL28aegCnm1bNTUTk
gS7p2LxAldyh79/Gy4Ctk71+9w/cQmSRcXvw8ahNSz9TD2wrHSKfr5ZvvdNd00Zf6MZHURGPF58A
JiE6Wg5EPxuTHzH5ZOurjEn1/F4Z7tf2WsIsXxyLThffjk3732AjARnQ6VZCTaDNgO+DCIVv343X
hR89jFfaBxBbVC7Oq+4WtBqkQBBF6Ac6TTzB0wZQAa0hoAjNIlzX1rTmosHqMJEfUKhidCSHd3tX
+steRADAc0pspIJpCSBq0U05XaHSr4TE0QBVa8iZ0QINraeL5654cUpB8QBQQaQelInu1I4WdnNp
DzImXJ40RODkGHqNl74tHnFiX0jSxnFIPBpBawkOUgvFPGZVeThoUI+H7In8ULSBlEPiyXCrneFl
0KRbgtGnk7UiTNX5dM0nT88fq9SbNtFKAaZ6XKlVDNUe9LtqX173h+oB8uKBeRMXaBEXwfAqOgvn
HVuCeRcwHQBfAKjfGY9NMwzQriFZ6fbBGPnD4qhghpv39b5XjrOPBEG4Us6xIOi70UobCjYgNjtd
qJx29hqpHbiiVsNVlXtTNx1oCThpIezQcs4CYKWAh9A3EZjKmRtgmGtbneWh/GxHUzYzBZwKOH7d
M9lbt8rH5aPHyV231lgJzLgdMKibwVpnTsZ1v+jlPgsjkP/KWexcNkXzR+aQE6A/VSqdjXycLRWO
XT+QNEEuvubfs/mu1L6kKBQa3ROUoS5b4n2trSXma/VxveRWAUuZmdL3ayXZrqW+tKKqDf07l1bE
fCpM+vdpmcOOAp2a7lUu8t06O1F3O3W7theBQLmrsgz4BmYtgZJnAsoEwZPYpG+ZbPwiN9d5j3Hf
ZC9bkuA7cUIJjjXmUk30Hs6pgZZWg1JUjEfzsITu1PTfy9n+efkDcU8wZPtQfKL8uIrOfKFE0tt5
bSF0L7cByfbQowPYNHHb8cvqF150Jy6Y81YF0m6MpUNXEkhxJu8euj6H1DCAAXMbH2w9GIm8FyyK
/gnWHUAujNYpaijAdzCZFYwvo0oahCVv+UX8da/cFod0D0ZHTxh5ea6HCAFrBtq1Z2OjaR6qdmrQ
qkPsfKV05IADOI3mQBACXSkTMple4cn7yPslckOOZaQFwDeB7JqqKTNuaCQGkNsTQiG60pNTzflt
lFjeAOUwcMR9TPr0rC6LL9ha+keZraUK6QiLmKYEvpL5enERjkRpEKbSA4WtLINXfLGBWtFbxwjK
Y+KVo8gk57idmKRxenO31VnaKHYCk58kfr65BrmXZ257peG10UNQKHGMEuVZ2wMNzuXlcoLyiWlm
ixuSyokM8T5gSK9N/aaPHqxS5Kz057M7Ci4/VN00yjbDUognlj2RpFqwvPfyGtLAaPfPD+YDHbT5
BwPHXGvoPqAHAdD3GZ14WNQL6OwQU/r3+FkNKCwWRYXB0Y+y12LW7vL+8V6lKgFFGyVIAQSRvUPL
eSbG1Gmlm7xAQ2mEBhSIYyGBpzmTpxhOE0CRzxchNTgRZmuUvUonRR3qpYLRbFpv1MG46YDVubww
kQnmGNhrNwxNAxNKXjr9ionU8fmyBV7aerIK+iU3bi+3S1TZC0xQ6o4ECXKyu4ZYJZ5tuftx2ZZo
NYybZxl47gZqasSka9w/Lv3hsgG+H4BjHlk+vAGx/3QxnVyE6AvoyG58JZgP6dffXF/6TkU2nLyL
K+i8i43SEf7XIrMma0UrO+xhkfIzawDWed1P2owYrgEnJv+A2ZQXprYG6SZvvlelJ2GGkFm6GHxx
WqVxWrSDc0wQF/+WcQisYltDNGhtDMWZGXeNAkNRgW6yDB1CYPlkwxN8Ml6k2Jqh692YsaYcYGUC
M5PuGIAf+IVPlRRmN4t2kfoPBNmFTsLUPTtjbpSwwieTj/2hJW6DFvahgayUB3oqJ3mfVi/NPGEn
iXelbRdK79nNQtO1MLuqxUI7vz3YV/brvKfowclTgWF24u8iVXZO+n3y/ZhkdcyjpohTLHM0DumK
qUrtOo9Wv8PZK8vHy1/xHJ1w6ixs46WvSdtaCRZHIQl6kAfWYf0x0AZWfGd4U4BmrbPsUSxBXOl+
SPsQJdD8Z/Tj8s/g3aObLf4shW22uEXHsFg1/IrCBk65XEFhWDh983bZCjeMob+EJgPYHM9Epayw
0uRGpv5TZR6JC0AmJ+eyic/9Ym9rsrHBnAotTiysBjZo1Vi9ijGvHz4ZQXoU6XDxt+zPYpjDQMzY
sksdhuz6IVKvBvWXrIhuZ/4R/2OD8XwIR9j9tFJPDGzVNQM0u33NUaGve6Tjc8IaLtceWsN4uCOB
PEc22aupdopNrzQAvN3OVV5tDBZTVqb2i6i8xN3AjTFmcTNm/EOkzqXbNjXaGACH7dRa4HHco4yH
E0D/GDMC19Rp6LChz2OVoYT8ULpJrsrQm+w76VemC3QqeGbQqAB620IhAiDGUzMrqdJE6WccnxQd
5/ZgLCRQ8WKfPiw9FMR93iHCtYnHLaplKG8ytqbWyo0uxHsmXO7I8jXN7y+fIBrd2AOE6T+QsqCM
o59V/WZtjFvghfBqQbXKzm0ntlW/j37Nuu0U3etY/1Sm58smeZ6ggY3VAgMaFsQ+lBa5TLRKh8kI
DbVU/w5pYCev/+JW3hqh+7oJcYWkJLU1w4iBsfXpuYdSJ2jx3csr4eUYVPDKlAEVIfCHUyNGVydJ
3tIDC6mhRD1O0h7PEyc2vl22w+tNgJoaZxQFIpxXdlSpkbtUAUM2vYqReoL3I6AYy8VLvtY7/XDZ
GO/zbG3RqLHZuSU1zDXSYWuIMKWpH+rktRVxunBzi60RJh0sB0me5tyil/zkTzZoUlMvfx2QWUCH
c3UzDzgLgdtxM/itTcYl8sZewZeKhSGxGB1Imt6FHqmd5R2CpYENRgeRQd7Z2hqkO73ZSTlczY5E
WOQ6B1AG6YFVQQm/QQ9mfowOcpC+UB6HGvH9Qcdcoui1R9fDHu2teeZuxNyrTRYERHeE+m0SPzaN
d9lTeAYoeoQoYKYAnyFjYEgSQ47rCL13kh5lq/jWF0SwhyITTPgbpJ5kcQkTafG9L2NHGQXvfb4B
SDxgZtYGjQhzLRVGtBSFBgPZfDNY+3b8i9NkYSj0//8+9ZGND8RQIB5t0Bfh7z9ADh5qzsdEab3L
H+Ico4wLb2OFZQ2yUG9VSxNWOvToXTtobiAM3HhTiiiBMbsrQOjd9IsFQSzhWCMviYB+CsqugJye
axNoWaxB3Bx3buPLLpAJwbiPDuaOKgLIV6LGKTcQbq0xwamVpLkD8yptiKHJfZ0HauFA4ZkiBcLb
7MflbWXEVNAtotu6WRsTpaQMRC+NBWvSvr+ur2k3JXoA1oJG36OFidvmYOwpPSo6LX7siwII97UA
yLQGrA7ymbMxRs2a66k0YgDMgK8foKpC6ZaNh+ZW8+lvWR3jALQqJfY3fxmBehw+hTtEWAZOuoMK
I4qpNE1UUZpmXBg9cX1Kc+x5/pzI31PtTkuvl+l20UUYkE8UFROyTkwxx11fwEZQRzCFZwPGI2TI
vVehqwxzCXDu/TDHR0MB8cJqHLUWiga6FEPUud7nJhBTdX5TROTrZRfg3PAnP4gJD10eqZVU4weF
feLa8zskKdw5Vp1lFeQrnDiEfAijgMCuo3bNFnJn0qWD3RWVq2qPYfg4Fv8+zqGrS1D2wzAD5UI4
/Ygp4Jm1mgPHQ+p4J7eSF2eFf3mvOIkDbRyDOAhlUxAHMdddSpS0mQaYKOynDCSG1uj1qExcNsL5
IPjxOBA0ooLhjzmSaT3Ea28AjGXF+N5mHKxacyXb3a9Et57/xhRFyEEACK1qpqjYTHmrljNM5Sql
xXZl7V6xnnJVAMXjBW9LAfIJuhPobp6PfBla2kdFT1EaSlCBMHAfQWcI09Jgd7J/pU5/g+wfMDBR
r4Tnclu7jG/P9honxkjthjUUH2+n8OHyBooMMD6XJdao6T3IpDvwitvZw1qKUEE8b0Bf3wSXMZ5h
eIyderWWR1NvNwMspK95GoRh4syrH6fvlxfCu3YszO0buq1gWu4MAGymtVwnJuwQaL/WoCdQHqhI
UuxPjnBkjHOhnthirjjIfE+SNY7VZ6FZ9hUn9Qqw68tB6Wd3jSAs8JJi3DBgH8JYPgRW2JeFZqVl
B1l5OMEn7WHnxiVgjZTn3tgPP0SKPkJzzOIQN2xz1hFP9Scqzdntwm9256g7Kp4+OfNf9AWwOlPB
waKRj309R60WScmK1bWN9FTHS+ToRSZ4QfN8EG1NDFhjiPCc2H6VrErReywpNh8Nq3Vi5biCf04W
Znm847Q1RP99k0pGdQdwOmK4qy39Lov7O8zmC2IRL4SDGBx3BCIS+rVMCJfTFf01yMG666J60/yt
rqNgtARXHa8XgHqTCqiRSQmHWM3hDkQY1qxPWMhN9Da8aHgSjXvd7waMfP4jWl/OzkECDF114Lc4
dLClOsZypOg0PS7KXfGI0rnX7ssFtO/tbfSBAUYh9o7jFZ8D8IhLVLCILQ2YUzs2SSvRTKbCYOva
9o9g1pm9OQf3hmrNtisIUZxPhx4wSkSAi6FMwKJIkFpEehfCoDFVO7w4vHANP5Q4O0gKRrRwqPej
HvltMjhQ73iJlWaPmY0AUh7X4MkVidfwNhwahyD9AB0R5AWYWxqaYXFRFHGNp+chJVCTQeLs22gA
XkEVl4DWLz2K5eV4O4DpJxD+w3MJnkOn56NbKjLOMyB6hlpBJeMwLmCOzv71CUGXHWAy9IYBnD9D
5CVdO9ogo0Welnd7dUqPyDsOejlqgjyHc0hgiE5kYtKVNmuZ1Vih3Y7FhC2sWqoV8EalZGIAnoAe
o5RJ4l70+TejBvHFUKuHYTZ9k9ZZb1cTBi3LayAnnL5c9lDR32fuarWa4mpaktrVV9zUvbWbqty/
bOLcA06XwDwfjIkmjDqWMNn3WXM1RsTp/rU4B3jct9vEZE2ZYbQxaL5qt0ONXm26jyGWnyIdXLFd
H8Fceg86670ayd//Zm1wBYC7kV2zia9itv1aIRFxx/Gqm1Fn/JXIgjSH/4X+mKD/vrlgzEGdFz3C
F5qjW5Tni0bADHH+kKRb9+fv08+3+fuGVZXdNGa1SyBlaBZXifQ+yn4FfZYIkIfL28XpDJ0aY9zN
Vqq6zVQsZl2CePrZkAcpu8N3Cszi2CnXar94sSRCYJ5H/VOjjAPmOUQmOxUfySoSy9G69WFqfTWS
fCmeHwULpDH09K0MW1BuoUQReJ6w4Q4IKIW0Q167Wazqu7jFSLEdZep1lzaWq4T24CUNUGT50OjX
Oz3B7M1cWL60JoozGSQSfFvq9me/hvKhoPmCmj47TVuW89CqXQGFlQJv8vWY18caNfcyvG3GW8gC
Cj4vzxwq3tA5VACSO0vIISREVdPoRivPRnNfqDqIWHZF/qDXLw35cnmreedC+VSRwe2CAgjjt/pC
tF4h8NvSzt0yiQ+1tDz9byYYb9WnohlIBBNVjtb6Qm6VwXj+30wwvtmG69h2dBVQeEpW1V1j4l22
wAu/231iQqMZm2MkGbCwSIPXmPOVMaguxofcy2Z4YWRrhrkZtcRKiNrAzJDHj4Wk39RqMjtG0nxR
EyXopvUvrnzUZABdkUFua7H0LzOa40Y7wbWXtdddSCaheKLhRSvPlYjGketpqPRRFXM4HEtegHl1
1BwsmCLpaProHQAFNkm24F3O/U4bK+Q0DptaTax+rHB4tCvcVWZxqzSCHJ+3ECKj3ETpQUDnxx4Z
vIe0QkdwWqp7Q4X+QfnjshPwIu3WAHNgRtNcpsyCgdpOwDP+YpV3Kig5NNH8G/ceoWU5pNUWBupZ
WYUoptGHfn1jgvpIQzXLTM8wpX1dSl+zXvqhVaAMxNsisSYB0wIvyIEGFpU0xLLzmiB6mJJtjjCN
bpkCSs9wdhYyYB5wKNSrspE1rxp0KKHocynocPM/3x/LjIcMSOCLuIdlSbm2tNdRBAYQ/X16t20y
gX5cDR3SNLWrFtbBKMfbSf+bU7vdPPoTNiZiva1bCGLUbtsT305VT8PYoq2KwM28s4TbF+PhGuSf
z7juI2PWbHnAWcpjGVJChRfahZNJIvgX193/mGHZBk0l6Tu9hZloWZ00VP1pbIAxfhlb0cNDsCCT
qXomAxiplQiW5OTGCnWv7gpHAoXi5ePLi+GbbTMZBwuVLCPdDCuhNO7Cun81V/BbKWEwpqG36qMg
4om2j/E3QGHlWauouflGjj96LbD0vQSIw+VV8fcOnGR0VAuoCuaK1aWwipcaPjebx1JbnQHaDqHo
A/HXggwLvSmgUNhsZFXsFCrPWIuWtcGKFp8NAs2hfUxA8nl5OdxTipEi2vUxUaxhdq0vpbawDcTY
XLoz7GMUCS4J7nZt/j5zROV8XZPWxt8PzSs5LKE3eFUgvF1eBDeIbozQH7GJA2EfyUVFv0mIkaS4
t9zF/pjiXWOD2lG+SVNBzOZUOFEK3NhjLqYE43V9TBNh2qEcn7td9BM8/1PwSZkJKTjB8kR7yLhc
X1rIfUcsT1pQ/v6oWr8dBJcB96ziKoc8OuV2ZwUDY0lay3mFCTlZj5U13MiJhX5Ys5utxUvb5uny
B+N6HcbXMAcO5dWzTpWuh6WkpjBXTuV9vQ5v5Zg9XjbB3TRQnqMoCFK/MwoxDGjMC4RgajcdjnaK
MbLwYZJEvAHcbdsYYbLhTFcLo7FgRE+ubfVNSZ/W4ddoPOWRKQg7XJ8Dl4dCq5uf6tenPp6TmPRh
ipqEOYHYF2/eOpn8bn4erDstfFVBTjY32g/IouKGanzT/ri8nbwvhlefBp1cZMcY3j81bwKtXgwF
vlhcPoTWwUpE5UT6B9jHpYY4hC44fe+xaXExKgNYcmAgc0B6XR8MNzv2P1ALe9MSp3drV8S+wGlE
g/EAg0lo96Ard6Zm30TtGo30FqRo/8YBkXDtZT6Vnxu80HkDd5P8Dxh++ev8r1V2UgJSBkUa02vK
wCCYP0G51usqu/Ess7J+pnEBnVLUPZFqrN9NbTX9WAOBe2922S4pgBJQFM0UbP3ZSaEqrXR8lgqF
UpTb6adNlKVWOlOFFOpcAcMLaYfhSxGLlHxEVpiLwMqtpiXJgntzes3WXTK+WvPLZR89O43MQuhP
2FwDhjJUwG0SRBVrP7ZPdf1kRjd1dhUnueA0np2GT0tg4gfHAxhwWWftpjmJGyUGDEf5tSgfchJc
XsnZhcb8fXK6Eg1pyzihyIPc/Jda+0Pskzx3inY/N/fDIDja/G37sxjm+xeLVUlm1UDCJZUUR8ve
s8J868HEPCvrW6KIJCz5jvDHHOMI3TCibFfBEaYycUiUOvLQOHkjKKXyvhA6BLIJgCgSNbbnOdrI
mpQwbTHRgGGkmAQS6dzLH4m3EKAUwPwHci+0I5gsQAuTvpKgrezGqwEps9oGPimB+kq2WNZf+BtF
XAChA+UQdCFP/aEcIsXskxAZwKrezZN5rcuTd3k19NeexF+4nA0+RUKHBlBvY1aDWd5aR+OxdWtQ
5SlTsKZ1oM6HQekFazlvtH9aQtUAZDPgWdIZByCzJqfzKiHXsMYbYx69pR/cqV3dUZduV7V+HtLG
L/vG19TBn/AOurxQnrtDooTqekM1UiXMQs0im/ppgXmMKzl5mSPHpoIViad1xO9KU5BZcb1kY47+
nE1QqlIA2S0T5pYFUjKa7ZF5cfte5IzndAR0V9HVBScmWKtRzDi1Y0n1OFRy0rg56PdBhGn5hApi
6Lvwa4/JPzpqaM47cCMIDhovVG3tMqFqsKXUqgnsZqC6LNvoysjVD3NYXWVM9xGpvKItBXVovgeB
GxaaPZ9ko8xxGGo5TlJw7mIfD6EuOxYBk7b1WM2vdv0qyd/QQnX6ys/LL5dd57xhRzf5v4Yh03a6
yWpvdIbWIy5TKmXKEtt9kT6nKZYD5V0QAaG4vrMxx3zToW3mNJ5grmkDU0dn43EYBMgGQn/y2bnf
2GC+XxUr/7lqpqPUHizoN3wKV4B2qvNWt7yqbIcK48J7jpSdWoj25AZqVN1Ahg29dKi5nm5pLWWW
FI+4Ssts3idrfC9rOaZUi9ZdRuU9GrLntJBuk7oIsgjijaHtkjDxxrH2krT/m7NKJSzoewHsE4xf
gQyiHmcNv6Wd+gO4x70sGwM1FunkcD4ruNIw+U+ZDIDIYUKCljSd2RV5A3KS72HxIzbBqKgJjqXI
BvMySe06B+cEbOS55a69EhSoXUF6YX/5RHBO/8lSmB0D/VudRhHM1EschBggDCN736iLt66AAoTD
g54bgkPIcRjKpInCM2R/LagXnjqMBWF7s6oL7F5932U/TP31L5a0+fvM/YAHXayGMl1ShEnpRn9p
UuPaKMnbKmnf5Vk96pnoccfdxY1JxiEiDajxbMCS8MncZUZjpfy2pIE5IjkKb8qmCC4vkescG3uM
cxhKoZRmDntWA1rX5GsYgWVz+XbZCP3RTGABzxAec0iOgKzUmIOt6a3cL1OFWLnaSpAklb6Ppbj0
piE33xqyGI95PI6i5ILrHRurTHIRoXmpNEWNrfQ7ywV1+JUCheT4pfw/0r6sN44c6fYXJZD78ppL
7aWSZMmW/ZJw26PcN+aev/4equ+0s1icYtsfZtADTAOKYjIYDEacOGfxIIEVxOdyK2xDc7dvZZP1
yGmYzCWDTcMF4O0lU6FutIAozfkmv4VvyWkI0CILTCi8/b7CPUj01h+ZcVaMGWhq18J0ZLz149dw
fhgW0W1LN+reRjLeWTj9/19e90ZVk0tAI+3HH8DKbuKjehTKE9ML58YcCg02ME54YLGQ3DoKG9VR
sSRKiqhgmGY4mn7rO9tuKxbv5J6ElTHm9otGJcJcMIyVy4OsfrK7g6kLLhVe0kA7S/8siDkIRRLP
0PuDjWEzB/23JACpmD8Esl/sm420xyG/f/C4BjFI+DFSqOH9wyzKwOtKHi2kDfOBvGhgUZI8Ba+7
PZV2rbfNl0gWWOR9RaiyfDB9QYlJZeJJ0UBYCmLAjafb2a4nfaBLPWQhRfcmdWbWM9ZmmMumKLp6
0RWYSRrNLczZi7vQNat9Kizy8zJMEHb8syKW/Fqzuo4s0AD2ap/qR2Py72A8ULZK9Sga4VJ44WNt
i8ny9GqAxsoIWxSeq/jaB/3owfxKIbqKFx/bkwJN8ng77n67sIzosbbMOEpCYlMP6SqN5kkBWb7V
u1UoGlwS7BrbXCVZCUYqumuL89pro6urD1X2NcfD/77b8+4b1A3RwadiJ0DvwXtWDy3S1VIn1bhv
bL1yzejnkO2ItIus19kWaSlQR7txxJUpJiKWTS07I9QawEb1fcx+1umOjO+qhUeBqbhJ9Jeh/zZo
l+7UyiJzwrTYSfPMLhtPNQoALhO8fCpU0nb3PyH3HK+sMAdsNlNtqKmVJYHIWakcLQOl5PS353av
F8NOsqkh0Ymt0QxOPlf5cZFLt9EES7mduPgwgpcpLgtgLUzGt0cI+jag1sXbKXB691wDo+pS1nIq
yRd/zip3xPgauA9B0yCaWLit1cM2RT2jWkMJhtg3jdI4iR4NiPjEX6AetVmOGSY9hhzKZmkgBsXy
PH9tjsl58n5pFLpYTyI7E/CVfjrG9tMSnoYs8u97CM/z16aYVCc2jaIjCkzlezD4QoOLUs2LCSR5
ZjCsgAehjJEZjdV/idWCzloqmBi2Xx35pLffl+LcVhC+zDYNwLJl/HZ/XbxPuDbInK/ZqCxlyVXk
UUmx16RjYUfuMP/M5MVHuu/dN3bbeQCbDB6A6CHSSe8biiYjs0PVyCVc0EhxFugKbgAooNxlVLz0
U37ItyIucF55aG2SbTs4ZCJSncDk6E3AakO1C2htey8/UtYV4laXPIg2olIvLxOBVVQX8F+KNGEC
ZbfYcSdHH1aTBwXdlUSHiukE+c1io0cgtPmDGw3smJhTxVynDmFMJoKZM4RxqwnQUwfiZI6uuhBB
D1BWvL+BnEcGKssypYKD/Au6vcxV04eLLamolZrK10W9JKIS5S0giToICOagfGaC+oTFfXYmCGSy
VEbzkkzbpniIqt7Vo9arIdQVAx0SDpNnprILAOj9lXEuaxi2UP6AyDDA/cyG1Q3uwVbDygbDIIHU
OckmI9V4iaxp2uHXJtv79jgH/coec+4aq6sKMKDDntxuonneoRSrAOPndUnny9ngEl2EreBuHuYw
wVOFOsKtJsxcdVrW13CRBEzyYWDYjuAjcq5R6Ej9ssBkIs0oJaDZhQWlbdxwfFYi3UuF0wPcrVpZ
YbZKjWJ0IBJYGTDFlQfENn1FxguQCLaId5tdLYfZI6VvFXlp6QeTUiDR0uKClku/z4sh9pK2S10V
rZanqU/fY7Vp3WWyci+e5MEbFrkWJHmiRTPne5Ajta0s+KeTbezs6PQ/VflUpE/3vZKXPEB1jGoa
4CRAy5oxQ4DtCIesI56ex+6A1oBi7trq3UrPNvlmQv+srwq3gPJ0qQ+uluauVW7j8HOdndUuaCQB
OJXnsatfw8buCUNtyby02OnwPEhvuSmoAXP/PpJmiOSB6Pdmgm4ZAJQvzR5PxDnyZ+2xguyB4IPS
bIvJmNG1+mWC8aHQcsrFVmCiPaR7WmAedvInE2NCBdSsf38CEeFzbY3ZvqGvIeCtw5pTvegHDaqD
ELTttnaECUt06jbCJxynRLIyeMMrn/X5JKUWXR649kzIBNv+8qBj9EwFD2nuLZ8En5NnTwV4AakD
nBQotOsLyG7NrNOkD3tUMSndOMHyQNMH+lIEVcHzfXs8B1mbo/9+9bSSnCKrBuogqbN3oksnCf4+
NyGyMHUI0RVc3HiBXBtQTD2TQt0Ew+hb51Nmcv1rO7qAQnjdd9Bi+Y5fvsWCuMYLJSD2QaxCA9/R
WeRbH0bob7c5+n/Kdgzf7erF6n2jEr0VubFkbYf5eL0WLXWc6ZnXvdX78ak80flRVNGKbTW6DTqf
UFqufMND9zi4v228KgZERjF2DnwHCAFYVJfey3NvTwvV28gf+22x1d3ep9IU4jfIR42HPeEIlTI4
JBA2waF8vYXS0ti52vZo6x8Mv/OHU3mSPZryFfTwbZRnBRFzm0BNBTSkAZ17N0AB1O+cXfvXLBQ9
5W0u+K7QIgCfBdR0mV9jaWHf1CN+Ddr/PgE+M7EAB7zUIJO4/415RwMvESjhAkFDSQuul221SlnH
pM4BHtI8qco9JRP4KS+bWFlgS1Fm0Y5SSkCVkRtdMKELKE+ubv28vwz6M9ndw0kALAnwLqyCSSaK
fBm1OikLQO27M5nafVTnbqpPftRkXqMPHgAI27IUdf+427Qyy1wLXammulNhdjvR1eeum8GE54Qv
TTd4cmp+v79EblK9XiOzVaGuTp3W2HhU7slLASmTAc6YP5cHEb0lf8f++zHxiL32iaHsZCjuJrkX
NnC+dldrvadq/7m/HJER5g1il/bczhnCV1IcbBOsYWrQK6IG9P39ueGQ1ePCiuYeDdHOBK4F2MJZ
OUrLxehK//5quKHKxnD9x/QVRNGYA5s0Y1gpJETJxLLeHEl+kIjtR+YcRLoeFJinliwrGLvuMDmp
p9lxcN8+Z6EosOEE07FYoF/o117dcE2RaNC7xEM1jmTFraT00Cvja9RbF0UyBQ0Bzs6B648qjOH1
D31bZuf63HEaM8KBbqRTYn6Jou9p+Pn+cjhRCbBGBD8M+mKAmX0/kl5Py6WhL5C4dhP7YkdCsRRO
Rrc2wRK+m5ksFUuKl5u8BdkvTlO5M90QFS7A7zzRs57GASY8wRiFC2FJACgx4cmGvmZoTgSAa+fV
sA4hVqQHdrSVmn0//y5iXfuozuDtTVWVb5CueSlbjZlhYeg07yJAQLts8RJSCzyOl/PQRz7eoUC9
gsiSCUdEc7qp7jQAXj8PyHn6LajPui+ZBw5I0ICUr/khfhJFJp6bU9kSKJ1i4AhyOtduHtm5HAKe
hmmjIncxmluaRztr3AmcKvcdkFdv0lAopC9saJXcXMD1suRGC9IZenH0EFNOjiBwOhU25reUyM8X
u3GhNJajE0AcxXWW4azn/Xawl2cIhQZpUV1SAHDv/yjewUPFDbUooDYBk2IOeVgVIRi3gTxsi+Ok
BWF8asPNfRO8OEapSQEiAVeeDYD79Rc2pbaYrQhwL/Chu3H4PPeZ20a9rxVPOTYY2p+J81cCsdtM
ZPojm2MOyZVpemJXMayNgcBacnoipVME0sOq/mkp0kZOMt/qQRSnVG4OJcgw/TQXP9LpLe+Cosf/
F7YgV+svtbY8tnYL/r36ZAw/az33a+2cmuMmqy9l9mgnzlck725qxi+LslPTN117jeRXMw76oXfz
tHMN6yKBhHuWfd35vpTfGwxh3P++nC28WiNzTchdYjaWiTU6TvKYF9aTFBV7q8kEuQLnnFyZofF1
9SkrJ9P6uIAZddA2diu7VXxIpPiwzNXz/QVxIvWVJcYnR4gO6kNG8LQKc1dVfkaS6Ga9+WQohK5g
7g7jkU0jd2UGyK3XEHd8n6Ez2LpQN9yGu8VwFYqK2GUb4dODbsSVM35YBVsJrW8DpsdE7CnpZ5KY
sGpc7G33SOUU241GpTk6EMHn3ixwjNuDxxhkUkm0YgpiSZgfmDbp47gN99mpAX2TjAaP6Da6SZap
KeQoUAjFGC94WK69Q58jGKsaTGdB+andZlsSUICcKDm+LbwxdqiXrrxQl0eHtA3s4HjZW2czHSWP
BNarA8G6ZCM6Wv/DHFi2KEcZNAMYR9EKzSmGpMUo2ImcrE2zxf16pgK/BHK7QmJqroNg4Oi/1pho
tYyOWdsyrFmfTOIaGzST0O8e3+JnzQMt4J8MUUGIjI6woMCA2M84JIhjJrLUeuzp5K+keCgwVVKL
JqJvwgbt56xsMD5YqEoHymjYcPQfWfOQ2ae0Sl0p/u2LjNoBGNyAaie0ijRmLVVTNKOVOzEAEM7s
hgZ0DA31UapEc3Wc0IHRKTSqMOSgoobBOHpK7ExbWjMGdvkS2idi1W6Tv90PgLcAVCwGPT6I7iLr
1xx2/IRkWWjldpIAHrNsdK/dxl64lS6g3e6DZNdsjWf9Utte/Nw92Md5Z/5uAAarhoylmbQZB8dn
bpRkmFqzGAuojNmvVofB21Jwl/DOFU3F8R90cxQocTDHeCimOTaqBMVBfabd4B0d6kYBhKJxencS
VHM/AOxM6HU+EldKnmijdHBtr+8nTEUYLcgFN9rGkLxWPWJ46FlygUD6ovsUCz689juoS3yF3NTG
eZGBa4mD+UveuMWX+7tLPZH9LcgBkXKBiwAsfowHAWo/E9PR0NWR3w1rW8nBoO4sNLBQxLhviUM3
TSl4cSQoOQka/syy27wH22FOP/PsTkDAt176KWnc5QGTM6Wr4B+Bs2/n379e8WZFTEG2i9rXTaKb
aHLV9dEI5lAwUVUuLV6Gfnls/eJFQw/5QNUH5Z1iePeXe3s0r80yGUrXTOqShwNEVjQJwnydS8bX
ytjeN3KbxavUCnQdQPRFy4jMN41nre4w/g5NWxBU5Zvu9MFQtTGC+dL/6GYXmaMOFQvrMRP4zf+w
jA4dxPIgJ8a+VJxCg9hWActQY2+WXVVuKcFYuoGAxo8lfHRmcB6jZoq3pojf5yYjw5qB/YaiBJUB
vZHbwgh5actdgXG48VEJPwlHbXl/3/qgeEdihJIhPTKrW70PtbatdYLqUBmelsIBzkBUYbh5LmMJ
OPwIaw7OncPeD63dG62ejIWXpQpIYIzOn4YlsErtKdWN2MNozrmYiCDu3D5oGavM7adaYd9XUZMD
Bqv8GAMolZ2TIDQ8g5IXU/bmQfezi6j38jFrdx1irhfLvGnV2ZGiKnYSL3sPn5KN5Vcz5jnTwQMb
0oaifVriK7tkK0EB420Kpu2f9H+ul84imjoHIq6xZCfemOwHwCukL/HG8abl3H+oR4WeKqgh3XYV
GIvMyVTAetUBnYDzrz+Xez1IN/Vx+EK1ghav0oO2cqWt7GZ++CDKfrn+i/QDwCqqaMa+ogcLFbma
0O8N7QBb/jyK0OkiA0zaW3Syk0UyDOTpqamel0FQ4LnN0qjD/FoAcwCHCmKIeeVUmDjZREmC4kTt
tvYzkjfRlURz2FvX/GWJORG1bE+g9sEmyU9zGEDQPaBuEZEPJC76noEgXIvsMUcBJDFzlJvU3jY8
Gxsq8JucenAJFn7ii+Kk4DN+lNtXcQxPJIwMdviMI2oNaQfaSyXxVX15kUV4Cs7bju4Y9IqpZDEl
HLoOmVOc1mlawSMMxQ23wPD5mdfmgO9RSDjZCL4iPTq3u/bLGvXP1cJCWTL7vkf0BJMoKn+7BS8T
KMPuoaEkfijz7vH10pgEyWo7YElLbNk8ptssnbfII/dot/r3F8U/U7/WxJwp8Bj20wIaJa+uMQzt
RCBbd5RBkC7cvouvt4k5WGqRGwlq3rizydu0fAEGEfjYSUb9SA3mIXal7scfrAp8TcDWWzRVYIJg
V7WN3deQs1a10Z9GydOaYn/fxC2EjQbalQ165lbegMdBHgHfhi/3NuNhou2o/lTzZn5UMv6FiB7n
DAM4CjQBcHPoubPZO5nisOiBjvacnX6oN+kFl+ZegdIC8SKoENxfnSqyxqyOtGOipEqcemkbmBhb
aTL3ku0wehTMuMcDOrmCJGveyD5tw4cPif8HVQ4k7asFM4c7cpw8n7oxBzKxVD8KAcl2OqCqd1AB
EBRFLc5BuLLGHG7FnHstVlGXIhnQ9ejbLvHP+9+U5zEwQcfCIbeEFI+JwnKfZhmJ8P0oGKS7TPvk
UO8M1Gymc3fGBxTsIW9FgO5YYOLFA8RgsbLGmJHW6pPUmwCuNMofgylAO3IkKsBAqYPlAIcXeFx2
4k4127irIckB8eqP3k4GKbHm2TxYIOZ4pKlVUbkkd1FR6TeY+w0yv/RoEedfVI04sRk/hUoQ6BC5
Bnjj+jQ6mRM6CYTHvXgfbmkPF7CKAGTDyHREvRLuPtIJQ1w5wKbcNmiyaEDPAqrJBhozQMzO58kt
PBR0Jtw801Z8f3PuArDA/WOQxXnZmJrpUYrAYZSNHcnqwJKUA2SaBPkP56WM/VzZYcLmUtV1Bvw9
VfetVbxY803sm7Ub55j0BWvWLgPeJmxdwbHgbh3Vh0YnDzUXttACLSjJbAeJliWGkwboeISwFroy
4opIjZb7IYGLArIH4HuId117SW+pRaXnM9QIwR7q2PXRtpbdNIavgiXR0MRkCijD4Yyj6AdNhxvw
hylNStFhSSWw1IieqW9/NQLUdhbodv0b/+cv7B+DbClp0CsnigtcDlM+vsSd9GRZ9WOqNu/3FyYy
w3w/KFXMQ61iXXOBln9+JNVPSRUkC3wv/PXxNObqaXIrTh2yFIj7aY9COsUE4nBZM9BCU9A+1lCT
38wi+RlO1rreMhZnsPSJVmU2rIKxSY13snIqISVpBfc/IDd2IBwbGEayaeeaSYVCW+0crcVGEb8j
PhUB7XYAB3UBeqAb5OKPmeB4cZ78xtogExhDeaQlY/CsRQWa8OHnolVcVTqAz3KJng0RQzqnponG
DqqIMjryIKRih3tNlLnHnrS4Ei7hU/NMJ0FIUKkYX6C1exGgk3fFra0xl3YMKeNWWqoSxa73ZH4s
RK1Tnr9T+nVUDkFAgD27jhdtJsdxnmA1k/Gfpn6V2mdpEFG4cP19ZYR9L80zmlNaAyPEVw9nsi+C
KHCVyF22zb7bklddcG3zXk2G5RhAVNLXLmLU9aq0dC4Tu4fBVO7ah1RTEOVHTBdmUdy6aGzqW9Bf
SaALW0DdLA1p4cUxmTZLKBeCFIXzMAC5FD4tpXlAQY85DfKcSX2nLimmbJVTrege8sFN0ccPtVx/
LecuyIFfBDvB+B/BMeQ5Dp6MGKVAQ141Vbrxq+R9mZ0izpUIg6lbc3btHOllhs+Oh+TTXLmF6gNo
se1EqCm+VSpFATYd/IPJaGNgDBJ1iTMPTJERPrcKwlDyfH9pIhvMkUj1FPdZiU9a2Q9OF9TAFtw3
8MEpxF5ueHH/swrm28lL0ciJhm+X7+XPziXaaTsHMzy5P+w64haDWz4E+F+oOJJK9ATnHUgHwBE8
rBzUL9kLPMqHwZjkokCGIntOu9M94wh2kI86Yp3vDMSY3BOVT0RGmQsJOkZ1a9dyCmKJzF3Qs2iV
98kUnQXexlHudCqZASonljqsmhZcqnWXejnomT1lSkHP0Waq4MSJrDBrMcDopdlRg4iWPqv2qyoa
r+T9feBrUf6zcAXcNO3MJDQzyehTz54vg/UpqwWkA7xrev33Gfd29LZNIxV/f+yf1ewv6fMovRh9
cN/FeWFpbYTxcIdkUkcsGJEPtP+cbGcweIopbkTfiq51FYTA91fNpgMzkm4/Z3WyBVmjf38lPNdd
r+QmwGoTJGhgwomgolfsbCtzU2X3fzPCpBhamZtmQvc878cfpB/8NpyCuCkEW8+9KAFXx60F8n80
6pnFDH0U2hEgpn+/u0wUQaBYhaILgfSGT19e4qoA9/sB8YdON/gnb8Drw9DpTVLOqWeaoy/JxJuc
h6EX8CzyGiQ49b+sME4NamepQmEgRYOkPjmf1MPfzULk1wSTDksAENA3UVDjOh9mmNDHRyvoBmya
LUUK3DjCTVx+TZQ9SNkE9wT/0/0ywEQa20zytJ1xERnK4hfZ9HnG49UGsfR95+Nm1OhlY2YWD8hb
SKuZdDkx44FeeJ8SCVOzpldtM8+cH5N+SyvcVKPzvk1uEPplkoW4VpVq59mM/VLU0O3Vk10dVPsv
Q8hcwN2jlR02Uesdh4wES7N6PZjtE5QvBBcqPTLsXb76eAazSQDWZ1pTwUITk22mnWfncznYfgdE
t5EK+oBch1ithsl+wlod5UHHVwud8bEtQeeapo9TlgX3N0fkECyNIPlI7myEo9EDYPHv/CRofgBq
6U1b2ge8b0+0LPrvV1G8titDiiJ8whC0laRo3AoFMbkmguMk8gXmsoiNTFeqwUYurkybQs/2UIcX
fDm+CQslNCr/hrfB9UpiZzZDSZ3gDLn+I9SzT3IqemX/j835ZYNZxkLaqTEHfK1S8ZsZxRHaoXS8
oj2gOkJpsh1ffr6/QaJlMdeGGnVT1rcwmc4gfegcNxElVdyUmIra//fLMTdgOVtOl8dwbXU7+XKQ
+/FG3xuID60XHZzA+uY8EdTpk9g1UE6zAyKaoxStkXmoWhZpEr1AiqpVtatl71MkCHn8jcM0nAm9
SPBMs+lp3+dmVxhwjtHrrB36HWAnCH1dc60ikLbdN7EmGTc2rSwysamNE8nKRlwgeRLKtBkLIXM9
UV0g3NzJmF7N6T/3HYX6900wXBlkAhTR5qIDeC7z7HSn5qlrmN1mBMz5vpVbWh8VWhEKoi4G75DH
sDgPpxnIkmd4ftM2AGVhKt7n9+RI35+mPxAXyD3AZzAEt3H22h/EYAfcmDZkmsC9prFHfGmngaSw
7agxOE49KYW6bf50f4U8Z1wbYc543ahQG6QFjTYGhytgSFol8kZ687FbtTbBnOluKBcQfdZ4xmxy
jGxVAC1Xewr7EbcWeDgSY22LOdwjjtQS0W+mbwdQqOY+sICAHBVPtm8EdFTZPFECKND9ujpGbHfW
y/3PyXPLtX3mbMtDMoEYEvaHfHBjc29AjXqu9veNcAt3KyssUqXN+pBEBaxMb2MQHZddvaMgXxBy
AAooqttxM961NSazmQ2pb+dER7fNnwP9+6CCXj3/4nwbgQLXTM/x9YfkIgk+pGgndSaiGFbYxZ2C
NdJL4KF46IHIy79QMNDyYPcueio/ad3H8JMHgvJFvTUEX5nbVl2vmwkxUT5K6hjjF6T7Gbzdz0Cu
oWwChvldtdVfpgMlmFfRs7L2yk/9rXxWd6KmnXCj6eld5SuF3oNnycRPUJ+Wt78bLo1vgKHwA4D/
J9nResFMwClmuUtLk+BcVDk6OlP/JkXhX2ZcCr6sIOboTMyp1BEaryHsOCGmw0FXbjif758Q+hdu
Qs7HdJAJqMUNpsDIQrPA+CYqG/FQb1S1lLbLPJSHQVJav857EaMF99iv7DHOmtRRi/kw2ButFv2W
hxqDgfZouvdXxbvXcaODpBK4AhOE04xHzlYcd7H296O6DQigSLSQh37Lv31Sc3YKIxKof0JagRId
MUe/ycfObHQkEoOseBqxXOS0gjXRT8Ns1ZUJ5tM1i2VEjo5eTjtjRbR/tBBPeyaBvskDSXINwa0q
WhLzDZs0DsdxREVQrp4rC5leIfv3l8RxvqsV0V+wOrTGrISzPNDsq0Jkki9wBtfCJmmOoAcsWgpz
XitLqjLLQSbb6NCwNPxC7QS7w1+KAQgtiJ8wVstcZ5AAd5SsGWGhHoejFMXkr6Grn6bFSrd6kxt/
9OX+MXfTXRkztYwH+hq09ccWlX2jtf1KI34zToICFefEYpPwcjIxFIEMi0lK5gmQ6GjCQ2OAjnrR
nJRehazR631P4BpBqwTUFOgsazpjJM9lJe1NZMWKHbqp7Hhj3Lv4koK4wDWDqX9EBki7AIhz7XCl
OmtxSZNvBcyx5nmSz1EtKBvyXA2TUphUsSijlcX4dEJQe0g02g2Rpssg58cRMLTf/1gWyDohYaVi
/Ib1tdAaIpN0MWi053LatG2BGmsbqj6G8MnvX0AoTf5jivWzNIG4qtrjhEaUtTAfPFL9wc6vLTCB
05mscXSKJIP80l9h9U1agtZ6uv+9eGdzbYIJnHIDFGAdob0SDVnrSuN7NCypq4TdZehjkYvxMhHo
H4A5H6qqKm3jXvuYvqQTqgw01vwdpmktN35PP/+7Ui7H3WANihwoFZqY5Wc8ejGXSpkSFa+SIXwr
uu7TMopmL0QmGI9Wys5cDE0BZ3aXf821qXDLPvfvbxF9bTB3GwYncfRBJiQD8cR4QZ1EeaFJkHtb
8tbXlIfZxmS4PbsQ/+rtB6Jt75vjeATModGG2Rn9VlfdmexyWFoVsIj5Aar2riln2zF7Musv9+1w
Px0QTpQM2aaIsmtf6FUyF1WG3elQ6kwHNGBFNxv9C7cf7pcF5hlnO+BPVyol9bJ2dlw70h+XyZnc
TOv8Mst8MxXxs/D9e7Um5qYbCQnLeIF/a5cxoHOTDkZdi/3fXJ/CuUnuTmGeDLhCgERvmCqqvNY6
hWB98Uk2jpnl09oaBqr84g1kQhXZGU9LUG1KT2SZc1UABvfLMP1hq9zEapeRKoOh0B9D/2u5gDph
0/aj4ELiJapXZhgPQdatZGELM/o5Jn7/GRBYoL1tCE7TkTkIVB1FCFSuT64WxnhMZZN0IR32L8ab
QrG/6L+vmYwh6JUBxkF0XZ5b2YBEyqCdSPcwT18M9U/O1S8TLHRwxExDoS84V7Fd5edQnfpzMtii
zRF8KXaU3Oitoeks7A2p0P8fcS7dsvx0P0Lwj9NqKczl1Cr6GM4NtqOYg48SZBGEe1JACeFgQwHa
FQ9a85cF6SPASilihrkyIugwVwMB6qUdrM9xYhwlSdQl464K0n02SDdohs+O0sZ93dTJnFaoBlbf
1SA6oJ8ZZC+UA0s8oM6D/lgKmC4csHFZmL5kbo90QJez17LKQ0oHyn7lmJ0Ht9hT+vL+99M7Cxyv
tMRpg0SNhWqUnTKpdQmWqLSJvEw+TvrX+w7B2521AcYfmnlRrKgqMG2vPbV666bDy//NALP9oRJq
crpIpRe1Edp8xJ2EiFv6G9lLCVwv4OvD3t/O/M2RpTSNAjlzekUofnJIzo5nXiisX945gvVwfW1t
jQlo1ixp4GpKMy8GejMwveUI7rXOHd4hQ+HOx+Sv+9+P17CHC/xaHRPfQMxjGl1LGSbex0AOjF10
kEc33PTJBx4w2aBe+ge9WWSwdDADOJrbKbQsHSu9zqG8KbeqZ+dtkEjfCgQlZ2n9+8vj+t/KEnPv
kUGPKtumtAhlJbvFpEJvqo29+0Z4l+t6OcytF2UzhqfRbfZa50tivxXz5BoidgJeZrS2wbjFYiq2
insIKWWPrCF76mS/H85xdmiIJlgOL0kBlZyKBggAiDfVJrUgshw1CAqSCrxh+piBzGg5h63gHcOr
9FoYS8aYq4LC1k2RSTHrohtDG1CRi5K4MZpGVDHkW+pT0kFja7yPG0qpDUqcS/6ggmo0Ec748dxj
/ROY8EQ6qBpXJpQ5tc7LvoNcBbCEUfel7+QdSOZ9sYk2yW/rbQBCubbJRKyyTzAkpIP0bVJPs/5o
osBdb3/fITWcMFQeLNMAS9V1tjcWTtTJcoIbxPmSTzP8HpzogsjOc0gwdRu6aqJGCDqLaxsglzBi
EuaV11SPaew30UXSj6bZutqwv78alX4RNgCvTTGHeCosouUl9KcdG0TWcWh/byfd2DdTJB26Om39
Vq27bY1qSKBPkuzLZlWenT76ljXzdMQzufLCxSxH15ikAiLMZruxurrfD8acbgcjNl3ct6W3dGr3
kHQ1hC3baQnuL4LraavPxcQIKZdIFGZ4Ejpm6OZgGekzSXCZ88KQZkMzGfgrTGmw6PguLocxgwqk
t5Stn1pnC3ouxaQLogPXCojNseMOauwsOD4egVa2C1jRLdlVm+VNyW0/1RJBnY7rXiszbLwzVE1q
B5DG6XYL2nTw+i0oP7mmsTxJIBwJ5LQULIzX7wLU+NfKmJtwzhp51hZkeWDZr3D3xrh79Rp3L/ms
oXPoIALlW9FVyPWLX0bZll6ZpriU6KZBcuJlKvSXzpoFDNQ8OgYsDFraaCoDmccOfVttW5KEWJmn
XMyt/U5JjpMg2f6tbZUH2X4Juq1oAou3gbjaTXRHQJgIaN51fKj0VNHjHHlFhnkKd6lk3VMB4TvI
U4QY22LMHW/935arQWxdG2W2EFztM5rm4JFKwIMW2fVu6ucfeZwewK+2vX+geedgZeqDGWf1ogaL
T5ZnHfidiqI957P2qlrND1sShVkebAWqzuj+4HWDz8kyDSJDSkHiYVUe+TFjUu55wSMKiWdA576g
DeqA3cxPn5OXEGgEOmX6J5UD6MojHcDYGeD4TOAyqjjtzAohNDfVnUyarWKFG6cREfvzPicsgGYH
nL/g72DcJQnTIgNvB55Y2U4HladkbnpDhGwSGWHco67beYjqqvIq48Wuv5nTsdMM9/f9YrUQS772
e5mEaWaluHvVHBoZyymfLmUhmg4RLMRiLviwtnqgibIMoSpX3fIx9xFAzjkY2jaGV/jpmSrViNrE
vLwQzDyAcMIdzBtuFcuuZmJp+Hq982DMpwja5+ZJHj/f/37cGhLGb3UMiFKkKDuAoZW6XeMJDG6x
8Ju5NVCSk7yZXJT4Q+uEjiyIXJxvEuRDH2TGtwNf9VxAUnhU8TkP2XfIGirgqpG8xrdir3rB8LZw
kJl711AGsP9aZNxdyZa00yZYDCe3LQLKc4+811NflCdM7amfrK3h1VsReJD7uAQxDlSVDDoXy5YW
EqlWzawd6RVHtWtoumvuB6/aU0iFJGhT8px0bYxJrq0KUI5KB5OyXrX9Rak63evlNj0vziIimaCf
i80QTRNyUTYYJtCxZA523yvGoLchHrFjcYic+DgMoJoInU3St5do0Py+bz8J/JRr04JiHgbpQCfI
dhKt2IiGUEFhMN+Ph+SBDidNR/vQgqldK1yL0jNG3nBWv0ipK9pI7qe1UI8w6Tw1Blivg4y9lFLe
6XhAR73tj5r6AM6VjbVIgWCNNFjdfFfbBkcDZSMC/9m1nQn03rJKCnQvAHenPXrK6k+ZO6z9fUu8
NAgD4f8YYs6DqlT2kIcjFgR21V4997KIRIPv+w4AfSDFAlUdi5yVqn4YkR/hyH0bA6p/ZQXqhQKO
KzrT6d9fDy9WmitjzJMlK+WRjBayA3vB/WyM4wE8Io8LtHGA+xPld1xvWBljdilfpCWqCVKE8aC9
Fa2bI5aQo32a30w0UVwtAPHeQ/j9/gpFRpkdI1ORKmWK24CM1UbJq108ahs1WwTXAc8Mfc1g+EHD
uWantIfSVqZqRDnMGj4Zzl5CmaAPBZvFtaGaGEyAGhQVYb/2cm0gMyR86W2Khqo2boYSk8za5v73
on+EPUqosNLzijLijbhVD3CgOsdgyzd0JzovafkMnlpp05Z96EVWK8IC8w4UWCVAh44helCd0jf1
Kj2NF5IYQ7Rknqb9dPSzXQvmYUR/n/771d/HgCQK5g6WU5PG8qwqhuC4mf1JXAcCF0ytoMpEWsjk
OUSNR2eOsYqhV9zKeWz7Ux4DjtsarkZ+6hCTu79JvJi+tsdcWbIFwqdepl8N46aqcpEHyzMrkC9K
/UmLMpc0Avfmf0aMFKJIA8oYNrtfrHpKjFLPvR5Ez318bo1F4Hc856b1GUoFqKHvyAQHQPuaqHLk
ysuWbxLYvEvpNAyy4O3MNWICwQE2TrzMber8K28AX8qcdpLReNP8OEbv8gjceSZ6oNNLnD1BqEZi
mhhXEdhMmEs+nYZhru3/R9qX9catK93+IgGah1cNre623bZjO7HzIiRxrHkeKOnXf4s+d++oad7m
iQ+QlyBAqkkVi8WqVWs1uTcCVGUPPwclC+wO93wSJknuNgk4aERql7zvY9syJqTQ1KLks+cLK1Ow
zhoN1HgrM0iVa1lEoMpdE1o8aKhjYg4VlfP/f1Gy3mppQjbt6DxZGZKdFIqbZNwMF2w2/9phjiuA
Pf0ad9g7/fvg52AK8SiCsLgqIXIZUPVAESExb+MAoKePRtB4gH+WWVhhxHm8wKCRyt7QWwCqCIbK
eAF1a4FZkjKXipzhDY6xyal9qdX+WYMbeIYE4nJXyrW8DC4HB24GQfv2eAXDGz7wJoymYY85dcA1
9odrEtYe2Ds717ylcjjyXpTkcT8a6PdtjL5ruP7YDHOREGBTTUWLEXw55BRDCjo+FD/orGG6G91e
UHLjHWKoOCl4FwDwBTbU80+GuSVUkAjq/o11aCS/7pGziLaQ6xYbG8xHG+rVntYRNgwokngNCIhs
Xz4YIVAP19mewtilT8S/7aqYE6wSNSU1ChieDXosEOpK1V08CXZOtCom/EWroeeO3YGy07xSl2dJ
NHzKg6RD0/HPp2GCeK8VGelNeIIeKjvVI7O77i1veKtvLEw3jHiiUrZIvDr8PqAUlmbQCAt6XPdA
tR8lPUr4bDAJ36QmhpLTRUrpl6b7MmO6Yha8GOky2AgPHo9/TTARvnVQm0lMHLC4TaCTVLw62bpz
mgjxfTIwEiZ6dXBCCLIxyuAHmgJcjkx6kUddryS0/R1Nq4teUGBU01VlZL5jOgI35AT6M1NMZlH0
A+Y1Y5SFqtq+kfXlhsTrCVXJK5PI7iwlN7jaNLe3VsHNLFoic6jT3DFkYF5rCKGoATiX9kMGEFqe
X1UYnhLER64tqkmOziFQ4x9e4dliEAB5QXm/Gw6T5OWg3HqSvMlrD+Qh2Y/XVUCu2itVlH3wAjNS
XUBxgLg10KNn/CZeiK6kSYMa5UHbSXTg3PTLaxuKNtONJeFUXF4ox00x3Q4sCEWrUtTdeaCsTUnr
QB2UgRcbYWW5maKXQSe+2r3UYKq+bIvnNxtbLGkUGD7SzqzBhJWWGEcBsc3UOb40T25h1/vCHr8g
NLw04ygwy4loSEcMEEfLqKh86PIQpR2XcUC7OTImdF5KNxah5bkfbWuCiSe9s1RGHdNa/eJSdtUy
BJ+O/DqBPZByq5siLxEtiflqcdspal4AKbIMy608NA9dLCK+4HUqt9vGdnOGPJUxZSIBIemTNzmo
dgNK9SDXC7JbpF7ukrrkF+YGnRBoG0CH+r2GuzzeiQqagqWycc2E+rFRrEDdkBnDAYpLZ3kvuyXn
oXS2UCac4bojsWqhcQ7oXLqrOhW3jkJ6XwFTkL+W03qoSBeHpOl+XzbMuYXODDPxzMjQitBox14i
SFG09GDLBe0kCcI1D4RFOYcUSGngvQ58zPkZb8pe1dsJ1SLiSbfDoQ2ju9wrr81d9V10C/FaPGe2
6OfcvJ6GJAMRAyoQsGXfg+EVsQRA7iikQ29WMLxZT9mP5k3x6jvpKH4bcHd0s1L67xvrljUpmJFC
gydTftf6MWqIWxLB8I3IBr05NjYWORrjtKnw1WTINnWoIybos0Zq+Qm8z9lWMolSpJI8zWVa5Etn
V8ZVlIlGzERLYcLWqleStZRQO22qW8P6YuFpU5aCp43IBhOqZGcBL242NJ7UtH5tkC8a6hCQyBEV
Djnl3e1u2UyvqsoHyHfU1MlttAJwqVhRkE/ASaHZIi+4TiHmVTyo6yK4XXjtjzPDTOKVYBSwNmps
Yh8sb8sPxXbtzAUfCKrLzZfqFCNbQZ9HdKnxr5w/rm4zUQvAf8me6KG2b5qDGiCHxrPjPxgjMQEJ
NwhvjDERBPHJyZsFkUqNTvJyl9iCZFngJDYTNQxLkuZVQdWyK1/05EHN0UAyRMM5vDfo2Zeiv2Jz
ci3S27W2YKClfGu/0knUPIwPzk38CAUS6BiJJsFEm8YEijYFXlShyMBSaQPJyq5rXQQn4mZvm+/C
hIgadCplksMJSjWsNcOT8sqNzWI3qy8QSrt8WwkdnYkWVg5Gbd3C9qVlMC6utnsfJnatp7x2c6hc
yejXihmReIn45vJiK2V2n+ZdnqI2D6UBsBQ+LdNVBkW7UUjRR32YebBtvYNFrvfoTCFWUelnyP+g
v5cHmeQN+9nTju1rqrjVkyj35p5hEDRDCBGXs/5hREhenMpaZjyk5JUk15ZEACRResdv9BGt74Ji
JErZ2lXjfJUmle5bWpGfCm0oXRtC1cHl78s7g9sfw5zBcXAcaUrWBoN+i1tFu0hRPCv7hBG0Pmxg
SMHpgZnF8yMIjVB9jqoONRNIu2vDqXeesvhweSG8c7e1wfhpjpFSaygmLERxjvUChF2U7i+b4HFq
UMmUf9fB3GrrkMRNtaCI8c4LWENHOz9KwX8OhH4YfbTaKaXGcmXc5T8v2+YuT0eBHW8ZB8zsjGkn
UZaaSBGO4aR6TfHmNAJEBu/E4f35jwF2srA2pqFL4gFDecZzM54qe983j9Ui+Eo8sDYdHQLDpgq4
/gfOYlmB1tUUmS1lV/tnEByV/X94rZujmOGFtzLQSALniVY3FG+ZrSNS0UO5yWo9QtrAdjD9l6z7
tlDQLBM9W7hne2OLxc5M4HXBfJmDds+vxaMN52EvP8ygYy7xIBSpHPJ8gk7ooiGMrsUHlt9Gbou8
imNKIj/dy7lxnWWCNI6b2G9NMKdK05s1gyQtstEZJOTgXN+DdchfoBwPsS6vRb3H7w/mHl1vCCBA
0c4VTUdxr280z3T0NlGt+KD3UkodeBhr+OVyT1nQqfqG/AJcFWYSQYfSAcwlCFbcXdVk8NWB+xP0
f0ywkhw07OpIrb0y3ZfVU1euotyROhx75wAQ968FZlOVzlk6ZQFdDTmCXvB58IcDCaH9DDRc9NAT
t76uThihA3iG7IUZJO/CMzQLRPoYIceAN5PUQQquQ5ncgN5BdqzeU8jqmwRqLNWlYpz0Q37OpI6R
dXRTcPbZ4lZHVbbkVgHQWp4etHa9A4146Ixgr2qGnZRCy2JswM8g3a7INdtJCqQuukkMR7Tv3KWD
jRcdOBkVPpv5smqURpQcHsDf3F285uBc/b/Io6Oe0YJ6U3TVcyMP0OtUfk5WMRzO3HtJhvENMgJB
ulb+2hzNJg61IgSkR7A0kSH13JBWpW0crRgSGePiFHXqVZmth7TWnpu48S9fRPwDuVkU40BJhCFt
1UHGtNyPFIVylfi/zIcVkgtU5kfE4SNaGT2tm+y9zCw9cgpUFpxs3mMkOchHoJQcDS05p//9Py6N
JksbY9rS6LkR0bf3U3p6hwtdYZjWb76ugep+8mLa7CRd+8ZcncZWHMeYrI7rGMCTe1mrfEev7w1R
D1i0iYzjr1MyrZMBaGpjRcCFhJ38ZV2/z8lfN5HQKXUg7eDYJgAiLEq7IYVhtqUGTYwhsMirlotY
5j+G5nMDzIY1ehPNaa/n3qx1+zTN78pFFyQo9BOfx+ZzE8xWoXeql6SAib6xd/VyM+i7rCXhZUcT
GWEugKXVq8FusFGxagRjo4VOPe56EUEaz4qFWwaDVYqMFJuJPqRvGgtMtrmndtn1OimHWZr2mWGJ
ajC8r7K1wwQffdaiRSpgh2bFqpd4cwueLSiaQl5jDtfxv6mD0M/AfqatTSYITRCeyFYVNnVIixbQ
0j2YkGB5ym/A0ksRcdrv9rH259/pgyimczJYoAg328pEJM3oUsVYYZp4Y0CX24CGJUxR+pkDc1fk
Lm5Q7+/9BZ1rsDG8a+6yF2g7adbQD4hLrXLraD+q/lelt4IrhOstf2ywbLNjpyTpmCEY2V0cjHN6
3edSMPWm4A3F0dvF9oFVBuhoSsnPghgXAF2BU0GGTDzZmw6O7BYPEogXkW+haKZ4aTh5VJgl+pbN
BzXyY4z2hvPL5Q3lVDVwKjAOCxSbg1cpu6NJMS4DFCPpryCBhIdc87A8jb/pdxwhUGs2Plg0RbPK
nNcBPYvKe0KNtw8LRh1JMwNwi4TdgETk6isQQo8DK7BCLUhvP+WoW2tMlBmafIqLGdbQygmyKGys
sH8qoRau7owWQ6R+hVtnL0zYeY5ko2pCOTZA6cOWbsiQ1esYSbQyGoW56XfVzdD4+W/dj27XIJ6u
UrIrRt/+IurocA3ruPptEzNkH2bcbTRvywYNMmRbg/3FSPPGjaUkP42LOn/iQAKoDdIizJBZ6C6e
39yaloOAvIZIa4U4YBi3RH0w6r+XBTFpdxbDiUhXgepk4jcwSaRICdDnadK5mrp6uvQjt0UTJZzo
rSoYhXiftJQ/tIIXVHlRX8oKD5M7V4qU78EwJrjuPqYfKFZiQhtyLdCV+9CKBaIvHrQBJiTJORbp
fJBn4MvL1DlJeSFKhTlecGaM8frM0Capospq3ZhHDzKBJbVFKHEm0gvWxd26zbqYwoImr0Nupy3I
kkH5G6P3O+R/n41gMRaKJQDBUhajcz8D70Gkk2SAWG9zt9hfl/gqGQQwWLofzE16ZoK5znIpilLQ
rxV4nB3i4TYBY2udPLdx4Xf2lVH9dckfroAJKSAP4NwGS8aUL1Jtpz0OzlS/GAYEUZTYr0n693fZ
mRUmTyRrkw8agZXeIn5rEhcVp30fiy4R7vffLIYmKZv83anMuY8rmCGefuxPlY9gfpJvrWNN9U4P
YhJwvkGqgqeDKd9h3+5DN0h9m8JgExvdfmiXKrTkPgkuX458K8CHvMtDqzYTdwZ7naopgVzUKtFx
F58solFi7hmFIs4/FpiMMTOnhDTUCyTdOFUQ4oH4kT9Xk6CkyTUDiqL3AU4Yo/+++T5jC4wEKpq4
EEzbbZcfNimCYhU8ekRGGF+rASJP+xi3jlpS0Obt0P5yZkEY4H6RzUIYRzPnzElWul+dot80TeeN
RFSi5+UmaEf82SwmburSajhD1ZTgvXHnnbYbAeWt9rEKxlawWQrf9dwl4TqAE1CBJBbd3xedlkVV
hUCQksKX9GEOuyqv/E+48sYK/RUbD7Bmp8cgGTbOzMjemdJdlIv6fXTvP8RPDP6gvEwTAjbdUYeM
2MOItuUIwmQ5u+uiOJT7t8qQXVMVPQS4NyleAiCbQH5js6OsMnSXIquH4uxs9O4am6AAlP0h+jp0
IqyRyBLjDhBNmPV4hky8OT7FRbjIb8awS3XBDco9PBZoE3EZoAjIgtPzLJYlaYSVZdnPqd91XwqR
VpzIBHM+037pCrwWkao5mMvKin3ZObsuEzGocMpiuNk2S2HOKCnkai6cucSLNN4rLmndaQAgYAZ0
sN45L524NM71vI1F5hPpU5uOs4rNm6Uo6MaHAqjxftzrme2OheCuE+2ic36QEgcyvVB0g6TlmnhQ
u/c7cE60qqjAwzcDFTxsJc4TO0wgz82SVkmBqOAczX5xneiaOJ/KEEFM/48RJigUOUG9mWaI7xqM
D9kIRWpFUBThH58/NuhCN4HHjs0q1mtkVXoKUIqUp/e9lod9NV2TdBY0aXi2QEKDeWNg3kEfxnoe
Ubq+TSAYPihQmqteKzX1pRT6YbMIH8v7PKDwoaEH2h0gUz1fVQMRRCUHPhDzsJ3iTeXaBjrUXHet
1LaCa5V7H+FuQKUFQ2B4xjKpr6muljzbEL7OUjyW6WhJHsoPVE2+3YkzK+4egrMTOgl4oHx4mctO
Ho+qhLMka0r/POpW5St2P+/BKxrfK5Mk4u3hnV3wBf1rjzm7yoi0O1JM3Br6c5HcDYnuZUABJo+K
aAKWb0nXdUwcgQeXTYKKOFL0rGmR36vGbycHo3PSjl8XZcYITQ2BFL1+vHzncp0E9v4xyATcKp2H
UnNg0Kg1YBwNN47lvZXs/zcrjCs6FWifEoK2YAZlRYwQr3oaDEJ6JdFamM+UNrKUDx3cYqyLUxN1
163lxF4dD58IF+iHQ60Dmq0cPbu412OpRcqtRasnk9yVVkieSz/Wv8f+0bck6jIa+l/mBy6OHmGk
XUec4MGZpR8K6EZ8qbdqt3WmNrz8hWgYZRMjDL3idY9aEEp9zDNiyhVZy9K+gOpOc2fnOEt9vvtr
ExgIA/uWjrE99MEZJ0j6tMpGfBqvysltq0CHUrX+vtKD5qSKGQO08VAkYQK5PgyjNKrYsBSsSn2z
w/DhMny7vAxeSRklTwzhI4sEbTCbBq3Z2MhrgXUg1hXX5j1o+AGcBbFvUbiK57yJIbO8AqhuqBga
sUEiDtFZZl2oN7QjMPKFZyWuFQcLNOGAYIeOtN/bt2gGU4EI2gwmseBtTr8J4xZnhpnwkKZRm2gr
DEN0zNWteyX/Phir24PMPK4+4R/bRTL+YcmoN2g0nUjS69F+hvqywDt4t5SBr4abV4aPo7d9fiMS
SYJYupoiL3pevO7QQ+pDOUUP6i7DRKLoqcHzkzNrzEcz6opMQw6lXOKtmtf/ML3MlwLdHWt3ftN3
qiu+GDmYJ4SkzQrZ7zU2S0eA7QbLYVAdrF18L0FvGcmGaxxrOghgv9P2EFc4PcgJvmeWma83mV3d
JzP2VjK+UAYHy3o2dREYg2sEI4omnWBGRGRKEZ1p587QY3lr+5hq4OjK95WuCHyeEwoR1v8YYXMZ
jB2DMhlGpPiqy58lIY++yADjhqtK1q6ZYWDs9HtzXv0yNQNBkKI7wRxcLAKhAgxjaICxok4Ajq1I
kMDaDox/SKdvozsDvieFJdieRSI61KsuGWO8Dq/2xmwzGJumB6f/hiFjN7d/RpMIx83//H8WxfhY
kTeJ3BhU6bd7nLRDoz3a2t8XWM/2jckhJJleURpMyNLdjQGtO3k5lXbvzt9NTVAn4j1Cz2wxz7R4
NercaWBLNdz6K0UwlCFwo+W1trjmjsZz4/GyW9Bff+FDsfNCkWmZXTwXpecoX0fD8mrrKuqxnXns
ZmvlruvzZXu8D6aARQxyDhhrAXnNecCVdNUa274qPWjhuZKGq+pNEbaweK6+NcIEBY3kUx9PMKKH
w2G8oYoB9oPtUkr11F8FCGveDm6NMcHBJrI5GAqMdR2GZZAnZeZ6nRozZF6ah0HGVVJ9+8weAsjq
mGDVw/To+R4uYzxImg0vsQcztMqd04Ol6hM1S4DL/hhhXHHAhJOSZVhWSvlcjGPRCvaNe/duLLCz
H3E9V6BOrxFVBy+6pxEpDtAsJj4dZhffhLwYi0QTanqAkNIc+nzXIkPNHNRe4Xnzg178aDvBV+Gu
h6LywByG3jTAsecG9LxoM6fDk6bQA/NYBtDswkgvCCk8J6zAgJNbgmuJm09sLTKOYEkmsSY81967
4NGb+rTuUaz4qsf+FFDOnfrKFo6l8c7W1ibjF05iDVlqw6Z6T4J034baF+cGjx6fZkyi0XneNUKH
zvE0APbXZF0EIrPL0o40vFuAZyQ7udyV4/M87S8fKJ5rbM0wQSmNpNJJa/h6M8euFN9IQo1e7qfa
mmBCEh09s4ccJsjReF59qotJw5IOQheQdCVB/JkKPejd/uwdE5emDCgle6aLIqdZezRkwZuX6+9b
A0zSIq9aq0wWDOghnSqZ92AUlp7kneov+35fEUGuTo8Pe1NtzdGbZVOSm61BJRLadd6KTm01Gm4x
xJAfzv0BEjfKj8seIVwck8DEOrEjEHzQo9VBzhET3Q9p2PryDif5pwjqIfI/JnKoBGjixMTSLOO1
APueU/y8vByRASZQDEMFKl4Vq+mczJWq1y7/ddkA71rXHMzE4EFqUADQ+ccBo3lRGZB18Nr+5+Ds
svRQ6QJ/E5lgvn/soDpvFdRE9WqSg+GAI568Xl7G/+eY/lkH89kLEyruLTjnoDhp/Jp9ye1DGxAj
w9N6QOVnRNUmbK17gVVemIOuO2otmK4xAOo+372udaxxpDdh/pWA9LfYSScwF0TAk4M6G6oLe/tL
EoxXuqC/yk03t3aZoNQrsW0NKXqGgPrgPRDSnmG0J8/mLRj2EJREfs7d3q1BJiYlU1c1TUablKCQ
BygGpOvvT+DZI6NnEAD/hv9Cm5XnOVurjHOaCzhs+gJWFUvyoqU6SHlQroUgPnFDxtYM46B6hmzN
ov0c82bd0ZsxDfNruiaqNysCSwmtMZ5aGqVSORF8xnmgRNGonv6kTCzFyd4t+/Xlsofy4gcqdXBO
4OAx+8M4KJ6Uhrq02EEd6uVSdiOJgDK84A5SUErojUa/xdZhsixpSlXFaop1dueo2Omd4iaQcV7k
FiNTgmPOXc7GGvOlJGMw5L7DcgYNIhNlPK4+may/J8ADESh0y1ClQ/4CBO/5qSb2akRNAXjRpLSn
acKQp+REXy9/GBq42Utxa4NZyZq2dd4ZsGEZ7Q4ziQ/ZnH8rR+hyNiSoiB2qcjr4l23yXQ9EggCz
oiMBqqbzhY3RPEhpgUyaIgTLALq4gE4ddeBna1z9nYh1jRsd/5gzmRlxvVoTWx9hDqpp0HFKrPoE
9TyCJnCz7Cc1/355eVznAFk5hdSB9UpjgmKbTKbW0UG6NJavibbujWgRhAqut29MMGEQjxNU5Saa
Q08AH2fR91VpHwF1u42qdmevgyC95ca/jTnGEZc0yaHZDHNyP6NAbamAdDf1baxIohgo2jvGHeUm
rZ3MQf1g0cICJQQzEw4BcU3A5TWLzvoAgHLufLI2R4acw4STuGbuvpc0j1CgdNXRlZ+TPWU1UQUX
JXcDdfTfNJxlGYD8c5tJJZnjumADLUSnVmvdQqvRFBYx7XDdAgEWpUba2mE9r4S4dtOBg9zTIOFd
L4dZO6zZQxx/XQxBy5l/85tgK4K8E2BiGnOE+2zQ295BZR3K2ou7XisuyDD8cQdUwH83B8RrWADI
9a/FD4WmSTaWZQWUJ3rq35TOV3ykOYHzY4oCaKBCyah8QPf2E+jYM6vMl4ND9gAvYUvjoXDH8VEX
sQzyUxqIHyJrQ0FGYXdSJmVeTA4gPW2w7lSQ4i/kPgWJor7rQoB9MXhf90IxPe4h+GOU3cxxVRan
0ydE4AajcPabMbuXgyA/xm8sMBsnqVNSAf9Er0jMwfaY2rQfCQDo6N/TID9HghjFDfLAjFASUg1I
Y8Yh7TFKIDOAbmMV3VbVXosO5vC8iLStuCfsjxV2SLodEArTBauSyvrZjsF6aayFegJnkhqu1lg8
9vbSPn1qK/9dGlvyBLNv1+omkEWgGgnmVxw1ZIZGqATp6EpCKnlerDIAuoAGCuDtaEuex6px0SC0
0aE/B6UB5a4H/YdrFiS7rlb15fLC+JagzwRZOhDHstMQTTxGqDEg37XTJAk14PWDLIv6cJgcEakO
1xTUhKBHh5VBUOh8UQNBqXIYIPyroRG4hGNzsxjh5dXwHBBPL9CNgTUbSRv9CZvywrTm2LpIQ1G1
g8hL+0QqMGS1fi6ivOEuBQp+QOFAZ+LDVMDUa52U6UD7jAky9XiH3g8KuIK0kG8EI/O6gZ7YB8rd
dYB0+irBCSb7ttB/RPO3gggOLPUjNvPEixXYcxUfBMn0+X5lxmxP6gh8T9c7btHfSOXdKO+7Fkor
2WNMEp8QZXf5E70fz0s26TfcfKMxK6FQouAbgfIjAM2ZW0jJocGcSJf+yJ1bNPBcxYkh8ydKQbn7
uVks4395JmHqx4D/NdEx1k95e6OL/ILmLZfWxuY1VdnVYGZPgXO8zaZHx/jSyxooD66U9Gsvksbh
fjxQJL7z8aqIFucbWabdksQF1qOGHZTvQXwXOqGYU5+3bcCroM8DpVmOCrnVtk6XI/LliBJ59zrM
WWiuXy57BecupAJumEmzNTRiWYRHqqigIcrjDLp0rasud00tiAwcJjYM8WwsMG4nmzH6zgks5EvQ
HMp3lEVTBuBb9POdkKCW3qyMI5iQY6KCDnhtfxhtG4gMPx8IEqUbZdfsaqC4a6gB0yKCiO6C830A
7rHpLB+I4aFcdO4GS4fZiha8316tAYasN5i3CBVR3ZZjhAIAMa2HDBqqoh8vJDtaFDzj1+h2Iplr
aMfRerzsA7wsDCYwOAZFEVxGbPQG3QMB+TsoCoiXnjQI0oDlQn2J9qPfvg4g7hBzA/AyJPC4IL5C
GQm8/az8nGUSuwGhDE2h+6+0Qhwfq5+WRyvE6iDU26A+xniFTed8NNyCCpbJ5GPGmLT5qlEOhmZ4
sUyAU0zM+6jFbk3I/eXN5H0w+AOIB8Ev8RG5afRgqsHDP/Pq9NuguEb/ZolA3bzVmPhamI4DqcsH
UOOQKk6WTnLmYWtf464+SU43eeukfsMDUoBE5cQH8LVTVCh4igA2o8vdXBpFJBtVbGI5pQwwN251
RURdxImmsABFIhsBGgUD5tsQvUrqtJBRvDoAOr4f9jS5k4WTmbzvgpCA+XagXDGcySxknQvSoXxW
gQUgc6mo4rw+SvLu7z/+1ggT60olS9OYUnBb6rqb1AGw1sGDNsr/aIaJPHbbAzBn4RXfV9q1OT+t
lnNTpYJXLnfDqIiTZdmg12Gf7eAAtWcILIJXMh7deAkXMJckfz8QZ1sbG0y1KMVLPh0sEEY74IeW
+qslkSF4YQieY7zzsrXCFIzkbnbskjL5acPB0FO3UiA1bgG5hVrE339/5MAqfYSBO4dlFjaWvhwL
SNZ6hvzWk8xr1xPpHj5hA4IGFt4OKv4wqY65mmqvrHQcPnKCCmoaSTu4VS6CfnIjtA18JB4NSA4+
lG1QxiP10oOorRnfeZnHUArQ4NVCxUtiN9+J+Jyo07IxemuP8YV5NO3RdorGU2PooCWZq8onqT42
+QMK35/5TjbG0TXAcIFnYG7VAsNQqVxRgs61CzCI9ZMSdzumaET2PRNk10QButCkwRUH3AQTPSEx
lfcTDqp+D0ZYOcgBItR2Pe3agFYbGlPrG7mGftHOOFx2El6JCvcDOBMANwUBhsqEiMFeMFwwQsej
D8BkkAJiiiYH4K0+kY4x6kXidIhzUwC9AZYjaJHjumAHJ8sk0zJUZMEvNA4hhGT9urEFq+KEpDMT
jIuUatpPxAaTi1kXj2uOYd2qyjV3LtpPzNDiHYuEGPeRA0p75sPFZJ3XYV0gX5pIvzNNPqUR5kkw
5PYs+E68XUMZEY1fVCwBsGFiEyZZpSEDbRpoSjrVB6nH+BIr8kNWLMlVvUAxqe3NwR8dfT7ZnWUe
I8Ma7/JxHk5Fbrwm6OvuxzWavlz+WbyN3v4q+qs3t76i1Y00EBpjpKCeXvrhaEW//94EoOWQskO+
blrsZEYrK92aAvbtkXgGaa1ynCfnMCbdj8tmOOKpILmALCU0iFQAIFj+u8qa7RllK1o/6r+aN/8h
LQHphqceksKdAtnvPP2niBOat4EoINDGFV4/eIycb2AtL7ZDoiUD5hWNK/mhITiBtuCG5oVopGTI
o8E7BGIvNqeJ5jXBLBKsDGPxCohv0Oe6n9fJjlhGKCU1RBGa1Z3i7qlKoptBTq4kxNbLG/zRgTGk
hKyaYhfoqAMTShtJipEkIH1rS1wO5PtoCwx83MozA2zVMatA3lPGFsoWbWBoN9oSNuSvk1yYwOP3
vX8KBg1mDclQguRiGnFfS9+0uXKjRXCeeJuE+WLK+wJP/zBHYbXEUKtaqr1Fzg6jpj9lragC8vH6
BKvdxgSTekbzhLKEAhOmXKO3ozTOQSFGkWGmS29H1+kk7cpJRHxodGfOLzhYxVAcmGToFCurOaOT
qe0UIqVg5zDcVg7mDvpuxrOz+tXS4m93VSki1OP5A+Z/8ZxzgIH9UKLNSlTmnBgm8+hO7b534NBI
x0TgdJyqBV3Yv1ZYQqB2MSe1dTDy2ayvNgBtefpcr6ds/ekMq6sNOiStCQpnz4iT3uUD9TFbhWU0
vmlhGMA9NjCqeSKX4DvBe6jby3ZgqycHfPKVwCM/FszOrTDuAlYDYBFjHFurO4Idp1fA35DJvp2D
8K34pX3uq21WxQTEZtJarbaxqjmrKdOulETuogmCPfeYbYwwqTHq9muZr3CNBbzQSz+5bSyAUYk+
DhMpOnO1U7NHMWtZb2L1Ki3QPHW8pRF1kLhOjpKPiho0Kgls0IutRaaluRqf5yYzbmPz1dJFCGLe
bllolzoI3miaswxplhFJplH0mdeDtAyETNUuDmQJoEqX+GkG1dzIE9RGRBbV81sxj3t5UYaq8urm
teyPZrm7fHR4MRAC6ZC2B7kVxlgZJ9OcZGxnFSua8gzDIF5j3hfVb60Os1lwY/C+z9YS42lOnGhm
X2CCtLXmws1qqAhUhh1o4M36+yXZGiWwQ5MAGSKzpKXQ7F7pof8hQ69GT/eKXfjj4PX14pKqFhjj
RfOtMWZVawbgQGHgHswOw0FDKWY90kZsLzhEnG42eqMaJpvh30BDs1JU42CBeAlIaM/Uppqg7Dy/
xBXu3aJzlOtptAjURyB1mHR65XdQeXJTc869qrUwcLPkJphTZ2sHCrP+JrU6ERcIz0m3P4454tEA
NdFUm3EswM2qY85iJsHlb8oJIoqiIO9FtRWnj53zl6yh0eZExfRuUpTH1mlTz66jxEM1ZD3KUqsL
bhSOs57ZoyveZPNoldWJSrX8cHUit7kHCZsbD4JklHP2YMRE8w/ZIPIBpozXtStmeBOc7XRNup/l
SKC6KY8VqDbH6apExeoq1s3k6fJOcr7VmVEmoDTAzVYEVG9eZj3F69Gp3j7x/+vg8oRqJQ4G+zqD
dmkLHRwgf2WyJvuuMS0/JZ1o4oZzF4MgDAqV4IZCJ4EliE9mSCFKfVR5pJ4aN9LS32Os3ZeS81Vv
ZTdW892ki+B1vDN4ZpQ564s152peQ04pupmucRl3d1R3ywaKxQhlv/lBcx5he4bn+QAogvIEOCDs
KHO2dCC3QKeN+miLNjH0Bpz+ZNgPtSpweE71A9A60AtAyAw5vWMxdtJCbxxLAsUoxdhNt81tslNK
twn6Q/kLc2C7SDRIyXlmYk14xlIhUHTYZeYdrzULyggx9CsBrKKzsPUxwVcLSQUOlBUzCqDqDpLj
pLmtqA3F2dMzy8zpbnIni+wKdTp9uVWMxG/61ceg4mFyRE89TjnrfJE00GwCCTbbMhNUKzCzMPuJ
tyBtABAJQ7hpBhZkcCUNHjoEjj+8XD6GnIcuDKNKgqwY8Hgwd58bToC1rqfSofqJdDocY33Ak7cH
SktMXBEMj3McYUyHkLSN6wlguXNjJMGQTmwYlWeZvypyXMBlNA8eSB1cU+8hNSJIWjnRGRSEDu4D
wwSA5705t9lUIjWmnc1gr150ci8RciM7021EulCwhxToyTzV0C3CaLtqvMtYM8uywceixDNq00A+
uXP/OECNgmjHZH7Nm8dR3mXzLSVJvmyVcyvgUYpxWWwl0jKNuRXWHoqTJK8br+3L66KWdmbX7HQ9
PUQzVNbGEZqXlw1ydxMPJ0zu2HjhsInzCiWMqR1RuYI20pPe655aJL1bqSJiEQ6TK5io0CpF6Q7C
1tC8PPeSYRoNEpcaVcMggXrqAxJYoA2TgvHFOrVo1IbaV9lN/X4fPZG96NBzFEWpedqTQ7NRNtku
QDNnC+4NeiLuswhO6RZ3iaddxcfoUbvXD8b9f4bKyN44FEf7l+bp+7+vcZ3/BCbIdnU69D1karzZ
zt2kvIGkvGuLeDS4gXWzUFZAsY70rGtWXI7ykbLGyjfN7bpPfKhI+3KN8Y7iexZKB9GAAM+NVBSx
VaSouPbZwXhb0vMM9WUknYoVxmnnGmsfmLEhOB7vyHz2UG7tsIdSHosEaCqIGh77H8av8ag8DD5u
YxpWE9/xMIwPBbHUHb6iwev1j/jUwDLEwoEI/nohi4rxznfiw3NvzvRuqmrTzLwEiXZcrd64zK42
icpFIjNM0uEsWCu0izNPSzTlKwoC5IvU4x3nVrMjigS8DEfFciCfgXsZzR56cW4Ca1Fm+DO2DSX5
qK7tY3eb+LPlrmH8OO6IH7mZm96KMwHeGsEvg5kOALtAX8uEvDQhtrk46Jvq38v6SvVML77S9vHv
VKOpwAoOMXcI/wudCXoHsq60tcvckY3atlHaopNgWl510MsjZeQ0obHoWaGhHP4LFhXqnJcsMs5b
S1be2AXVcpR9/Zjv2/8j7bqW68aR6Bexijm8Mt2oaFny+IXlJOZMMH39HsjrEQVhLna0tVU7D6py
X4CNRqP79DleSSW1fyxF+BtxIzqVnHQfX/R1a5lUB6DdvpIbqItlcvnZLvA2s9NJ9Djl7SM6BX8f
BSasxc06K2mPxPg3OfZLs+5a9+kUsuR/4AEDSMofY2DEeuujeZcpsUR1OGNyL0e/5uzn5euQmzkh
h0GxFBSNwBoyh2BZrWFszJhq+mpheczC5rRe05SUTji3og/E8/2tNaZaYStSVKw0Fx2tvayelvqm
FEkU8DIK1JuBhIK4rYmO2dsdA/FBNJUE9y4xDK9LLD9vYnDZWe7cPBaiKimvDKwCRQP0A/4DKXfG
42w5NU3oxVRQHMQtH7Q7+ZY+j8pQPJPG3buNKfr3TbgivZGbk0pfgWrt9tNNlDYguvQ/4g8bK4w/
TCDi66QG0Sku8E6pr7V95K/347Malj7ceycwJ1oU87WywkTHNsFhSg6jr3pWmAbzvgC90wAgweq1
P5OjKuJY4tqEEAeQyPTpxwrd2FWyDEoM7dAl268gYadJu3AEhH54NvapGyPMTdYvlWSYK4xMnnMD
FKjfXuXAgYI5wAPN7rHyREeLe5KpbBJ48yj54It28cY/9KJZjYXQsxUugeKngRHjLiN+spdPjpDZ
hPeqpD0I1HN0CmBgbjHHjNe1mpC4G075lHXZPlXMyk2V+KdViPDW3Bxva4y5uvSUDI2jQu94CPUd
pdcBqPaKwhV013bXR8CoMOEvGqfluYmmAH9PlZmAfmVcU13zMctnXCbRpPqaOZyn+NwJmWR5pQh0
R1/NMI6Czr1ZpC1OQB8oYVkHZDfsAcP389v2tsvdRqiwKFoXc3/NIEVV8qVvPSu6ma2HogrqRPAe
5zn/Zk3sAM1ojHiOt5CJSeUjyc6DdH85bNCtZw/X9t9nnC+r+sXOFewZAHvIvjPPmcHH1mh/dU26
a6L0I1Fqa4/xP7mM9bZJcnqYJxytwq/MK5xoz7huMbU+eGsTWvNOdKIFH0pn0id9rsG+pCE/XTT1
KtHbh54Y1zYc8fJm8gPHqwey7AJdoavRUFE1cW/0dQ+j+J/tQ4qssAryRAi1FX07uupNmIpTIx2z
FKtKs4MZ/8pMLYgI4j+JvHYW3S+iLWRus85O1axL0BmJ0BbRyOzGWh9OSSu6NbmZ7mYLmVgBbae6
KEdg0+Rjuu8NP0lDKnlDC142lBQjr7oSvfD/4bMBvYUeAdBU7wagjUlWog4RmGZulV/vur360AUL
cPPSQRUWMPlb+WqO+W41UfrUaGjAB+FsiwcojcGG7OnoBqqQb8Rw4Z3+kauaQqX/rJH5fnaUjS2i
I4ii2z1B+cAipRtHHzvemIunYBwUZ9njXScr4J+I9JW5V49qkAYYEnV89UG/6c/SbvBS3/Hr4PKx
4+/nq1HmdGPswRhMEwmCk4fNei6jK20UtFz+wUVebdA4vTlrzWBTIS3ESRy1YxPO+z4kPp0GzUFK
JwpX/Pc0iGX/bCPjIUMj5/aiIHWcgPXx+zUwASlMd2Bcab5VjxX4332q+i0aH6b31fvL4NUs4yNk
1Id1yjCEWtn1nuT9aTJsd9H/0vtyD/+BAI3h2ei9Xv58/Cvu1Spz4hU91bpOQrZF1r1Dns358f/7
95m0wNIlEpcZHn51OnlJAdkRS8C8R/fl0r4xeYCpGeM6GRW8vnCuByWKwadaHrQEuiNOXS2C/eLM
kCAlffUOlmzKNrJaylaUH2h6uh4Kf37SLBfdU0/aqXtpwLCPKIPjrpAWjFRk+hguZ/awrolRNBWi
P5qnV7HenypVD5y1GFy9MPaXvxfXCze2mN0so1aaogYXWY2K3S+yFJaLHHkM1bSq/dKSMLxQjP1d
TiSrceVW1wT7y13rpvTBHD7oU5taUuJ12CJpNCTbN0zJrdOgGurD5ZXyo8rfS9XYmkQmySA5t+H6
xRnzWvv42AT2zYSrLgkwreoJrHGv1o01JtdLLKeP6x5+0wfFAzJ/fz7ZD7TYiRLS3XQSkkRSp3h3
LDb2mMugMrTKwqQ0OhLB4mHwyI3v6bte8qCdJzeuglcpneHPbVe7XX9+aLHAMKOdDPQDK5AM/vgR
sy5QzYp+/ZF/tg9mgkMC9by9+IRwoxjVy/ivPWZzFW2ZxqLHpa4qd3nxXTP/NbUDDv3m32c2E0/7
UmlS3KypBho27dBJnaumD5d3jbr2uy+moXaFDtKLUAb+vrnl1nJI13KCEbAOncZE+eb02pMxt5N7
2Q7/qbYxxFzZNfJWI4/gGn8qf2mQ+CYw886uCNJQEiTm3I+zMUf/vllXZPSRDIRE4wEq/Ki2WgTK
HsMRxA3R5rFxQ48tB9xiaHpXfhr/7CPHG5Y6vLxz3Jx/sxIavDYrqVcTgjYrvlCvZ8jlcvtXUlZf
p9Y0XFkrO9ex6+fLFoXfirmf2xn9Q5Kjh2g0Vw1oGzHfQPkv5+xYQCoOBNSpr4gEIEQfjLlvrB7a
e3lCKzD65zLCwPRflxfF/1YORVIjUwX28+02avNspqUNh6jVrwtZvg1L501L/HjZCv0Y744TiGIp
fE1DaYexkuv5tGL8BbOQwzltvyXYPdJHu7pQ/MuGuMvZGGKCQ9Lb09xYeAnWtMAix4+OtRyVNnu6
bOalpXtpQcyx1RerRk2ASjIfKaHSvF937UHfo0L8oQABUKZMISyawdLGr5EsWTqIaXEz5tdqsO7j
XXum90WO2qnIGn/7IGqCoRA8PW1m+1RzLTogISiF7LGdj7N61yqfL2+dyASzc0A/t5M0Izh0ub2X
iuSQx9FpzTtRRsG949Gp/rMUJtJhVNVE5RJN+T4Y6puBeJQsb9jrn2bnk3RHWQENAbhVtDL6901E
QjGnzVYbA179ZB4sPe9c23xWx0yQY/PD0GZlTOSTx9To2zbPPU056wlwP9T/9J+OiWC7i1yqCS7K
evnV0o1NJvSR1gZ/5wx/p9dUfl/iPdt9l0CWA7UqdyxQMp1uUjzEVtF0K3+1Biq1mB0D0xLbe4nX
XrWkGpYHXwlb8IhWru2PaGsufhMD64A3hmi13Gi1McnEXG2onUiKYRLV/sqF/pKf5jWauLbsGa0w
9eW6zcYak+V3CKTD2sBRJQt1aCvM/OhQfcL4npsY4eqpvr5PAlEKLFgiO2rQkAZDXRLBQ60fPtUK
PMgaHhSSf64tQ9Tc5Ga/rwtkuTLVtdftjMJjgFeRryhFeuQX37NHPaRYlaAGoZUfe5iLFBLqcltp
23Y8E2yqtpGnkSb6f5gZ+nBAt6RGqUJUO+Ne1JvOPxNvZiCt1sRAPlKAIyJz5awBNaYSVQKuO/7N
s7HDRBlNSe1VmtGnA4FCmEu6m5P7OjulcwdaRBwP50tiFb69/rgctvmVGIwkAdUAkAEAjm+jm9Sg
99nTF1r/PPvpvktdNejxhAESvXAbvO+Ppb88iQZ0uYfjBRRnyuDXeIkOm5hqpZkDsnY8Qetyl+Ct
Ip21JhSsjCYf7+5ySr2EwR5Nc941uQg024sKHDVTGVBuFfBQYFofFciwDInsimpaXEdxcJ2DdJwK
CzJ3bB7jT5WBC92BrEgyfW3Wu8sL4u6ZQ/vvmD0Ebz/T368qXTILGTWz2rQhkmwGoy5/scZi9/+Z
YXI6zZa0du6ROUYLBrOd9Ej6fmdhQunfm9GBUHzBu6moS7/1Oy2uDTkBHtpT5gzx41TJlWul/372
FgymGM02IT1kwQWY01v17ZisS117YLsFI9FDrf/URBQa3GhEpWSVF8T1Oy3JYS2lotbgaN2w04+a
Hx/tB5KHzq72i1+iS4znBcAFY+YB4Cqqmf1233KlnCsAqloUj845BiSJdm5Ao3b54/B8eWuEuSmj
zhnj3K6wbZrziP27my0RkZjIBPP9KxUPyVafkNGX1rWxzrdyLGq18C5DqjZFQT6gBJGZj18mVbca
MVaxKAeNBMt0INHgYgj78mbxvsjWDP37JpalSTkvkrwARQjyhCx6qMF+VGaCaCYyQte6MdIkdd2X
MQ6/nQ1+pjgeKl3nqYkOl9fCTcu2i2HcyzaIti4qXt7yLnvQzpQbX/ftG9vN9jIQ0qJ8RbQsxtGM
PrG7WEPTRlGejdHToWTVEf/ymkRuwHiaJSda1htwA6m5kRZM3mumOxpPq/Pzsh2eR2+2joULQ5od
8b9YG69pxt4Fgazl65h8F8RNbkl1a4aJzzXuzkYdcGHnGVCsspef0kAKzO5YHoo9mC6Dy6sS7N7L
z9k43lgo/RTn2L0GiuPg/DV9bYp2toYuujaKJNRF7sfmBVGbFX3fwc0V4tIHEDSyPMsKdZe+jOsQ
VD6iehN3fRj80ZC+KcB3Mt6hlnJpTx1uCFU5ltZt2eJlMH0jtWgUl+sdr3bYcq05x20qRWvrdUv3
QzHGzFWKWODp9HCyGY+xscG4hlKrxTquWEvegznRUtwM4PGluAfXztgIElb+vukGiMSoBiI7ftOu
zrwqfYtspDrpy7dcjaFyfhs1tWBN/H0DEQ4SOQyFsB5BshGgOQXDBEMWOa5crfo5j+pYFPf4W/dq
hv6MjZtDgHWuhgrLMRJ3wKmSXONc/FDcONBW10TfuoPMlHIlZi/j7+OrYeb2KNdpLZJCwiuqj74k
mv6ol7HjJsryUGnz/vJZ5kZb8L/92Uv6WzaLrPVmXAvKk2EvRoKVLlerWpMgA/WqIIHgiN2Bsmxj
ir1HHHlQyARXHMPBXx6hygrtonD9PuxbSOKgpnaD9OVLGca+Jiqt8oMIeALpsJ1p6SzM35T0eNSI
A76a4xxSytzIVwFSIf4avAgA7C7vKtdDN+aYUyePihHXOR6jyvAQLxguSIQxX2SCeVvIibnIRawB
B76T9ED1dA9c/LOb+LGEfg8EhEe/2omkBvg3DRBtmAhxMI3Fotp0Na4pnhWgol3/TMtsdFRixKwW
+ndp+KFUYGONSQWs3l5ldQbqW6vItWHVN3MRG+5ixeHlz/UPywL2G7y8Gn1+vj0F8qSmZl3ixA1h
c1CD+KgeTKh0/h6G+Ej5AEk6iDEwSATsL3O9WHkSqUTBOVAk7Ws1GzeZIWyX0x/8Luy/2mCvFqtX
El1Cr9izPgGqlwMTGwcOKmmWBcmLHGVD0VOXO7C0WRXbXVCabl4xaErhG9VhPpffZNBtJ2F1Uv8i
DcbpMALqtp+0IA+zXXIWNk+4nxCEVJjNB58g7iAmukTN7HRKGaFHE8rPEFs9Dm77pTwMWG10L3px
8Q6fqVLiVEzUgWCOOd8jYMe9pPV4RjTgCW4MiFKpIvQNdW72E25tMAc81nKyGrOaewUQMAfTq79G
OyolghKlt3xBGYaSfTe78bPjK4Krj3cpbE0zx8FJFD1KVyxPy+tjr43gQCZQJDd9wbGj5YlLS6Tb
vLl8cqJOTR3FEFaHFGABDSdMtQW02SHKWLkLwnmDPgDmf/Dwf2sotVEbyXsbjfEe0qpJ45oyevOz
qITFvWbAHI1JekODOTaOmKtuFBBmpoeA4ox7bz1hYvY0Q2QOsO3W/UiA3NpjNnBRGxQE0AYDhHT6
aaYOYCqY5pKVRlDY5fr7Zl1MRhKBykPqNNipdDvI8ni/toLckQa9d66wscDkIYskVX1OhWiByEXZ
eNx3yAhUIU2naCFMlKhlK5fXGFOqpG1vRl17XAZR351b+9l+FObWkqA64NgqnKA4A9/o9bsRwn/5
IcNLTDTazy0Rb20xd8mqL5iPjZFozKAkWdGpISN6CSrk106x9mnQQYYD/WfzA5zbLxTpfxydfdgm
1lwWw4RSjTxaD/PioFNjDt5iN4JGGxf3RaunmNzDoCRo1t6eXMmBHIHULYCbf6LqW0PjU+UtPGU0
5DgFBEUcv9NE72ne7WliLkEDSRIYcFXG6OhIJE8VtDGM6ibaQS4co5KQwrAS2ATxPJpfom4s1y83
Fhn31xMV5AwzLX0peYg31H2pNx8J6hsTjOurfTutqj6i+RLP+2H8ZRrnpRKV8PgOqaPgCWYhsFez
Je/I7qco0WiLS/kFBZN5MlBjvdXUxc/a0DGgCVPf1o4of6P37bvosbHKXFhL5pBC1sGVXZ1pjz46
tD5Bq2nYiZs/9Eu8M2WAiFLWAXuCnOhbh1yiJC2qiUYQ41Sux67R3HgOURsVOCH3ytrYYXzQyk05
lUuEXJDiQUpxbr/ougmlO9m7fAmL7DCeR+yWrGqKrcvUZ2L48dK5tSS4Pvg2wAFl6hBgRWbxds+y
tgUxR4u1pI71V9GtxIvT/CaZRoEf8O0AjAaKGAgrsLIHypJXNsgY8ZhFzpRokLBbPSP/fnnD6I99
5wAmBaMCogEwDeNritMvSz/ByICibtLd9NHXeDradSA1H4C/Ybf+tsS42qzWg+msqLNBHtIFqMbV
7c9TIdJP527axgr9+yYJq0c0c1oJ19UqhYr8Y7W+9MsHoGjbhTA+VjvqMAwdYAxGProRLAFiffmj
8NP/zSoYF4tK4qBhj1UYHUqgs/+7BDrLx/qwHOib47I9brwG1h8acmgm4WJ6u2lFCci/Phhg7omX
2K0HGbTPuhxcNvIPi0KJCzJ1KNGwDbGSKGAcI13uNV8Gv76GAqQ3uhW4xYPSFwtA8h37j7V3w8LS
1LW2OaJpYZWaJ5MU9DnPveR4nXxl6gJkC9/pXm0x+0fmhuRTAtfOU0Bh82xe/WyUvgLhYwo2kf+l
Xi2pb78URvfHTAaXmpeVXw0A4ZVOkLny8z3gQ35/JTA+v7XQGmDXWipUKSJDv+3S+jBn5Gw1TTh2
KMMoix8lIxJn6J+t0+e4FckwcxeIbAz/A50jClxvzY9AlCQT7WcS+5Qb97MlOLxcOABVxPljgPlW
g15MNvSfQBZYYaaXprQJBIzQBXopg9qokyx4ZQvh91wX2ZhlPtxUptawEHy4aNXKfSqn9XVbgf5o
TCxV4CNcUzZVvQdoGqNQzBbWy5gNw4TUKKuVyV1Ucp6BXlRyTVT64RlCZgRqOsABoNlJ/76JtX2b
GdncwVXaJL1GXw3SjHUXAvb3gZsDM+zg86NqJah4vrWjz3qnJBZK18pYPQFvdaOY4BF0aBvycoji
Od/WEPPWcUbTmmv0SrxULc95I5/m6CMt260J5oljjAmYslMb3W2QEkbxJ4WsbrzeW4kgP+Y+NQBb
BakGMn90fxhDXVGj/K2j8ZgczPXwGx6CiqCBWn9VBRS2JM77edkkpGRQlQb63MET5+2HWrK1RrNY
xdnSoeiQ9jtA7zK3jNT9WtZCgi16ZNjUxbIwzYKJa9kCDuattbTLnMFEicAbY7+E5gvl5DyuMiDb
bn1QruS9qE7GvcEsyO+BUUGjdKOMw+czUH6xNL5UBVGaRuE930kzXsMLeLGHX6JrmbudG3NMopER
xIu5QhGyiZbbpIi9apUP8rSc7dwU5M3CpTGfTsnjXKp7uEth7X8/EkfX+AqIG1VaTUNRgfUf7IGp
00GZBPkAs7Yx1aZ5znvoAS2u5qAVSqsk9Q/oUNEZYhjcXT7aQoPMAgsUSypFS9EzeXa+NOH6VDho
+2f3VTDtnX0t6upxYyMI7v6sjwkl4JbTco3moUklu7UJFQES7dLk38u7UmT6qxnmlCdoAqxajhOn
QD4nGs/E+TnnkEa7jvOHyxsoWJDD3CqtmVbpvCI2dub9rHxW5duV/HXZBP2x7IHGoA8Y4HGhYI6X
OdB2M3XQtZBryl51aDHC+1vcRqRIxn3Vb+0wxzgFt3kDW6D1aG8j+bOJocy+AQ14C13h9laLzjPS
xVm0Oq4Hbs0yLt86Y610GpZHifWpaLftr7RGDMIG8cOe97m2xhh3H+beUqMeeVSCq4WkzXUWl4c6
jwVXM7dGDN0TxELQ7uIFyeQ1o5PUFckhTaV9Mnf5Pj3avnm2voLaA0D1zNMEXshN37b2mPS06Sqn
jBMU2cdQRsi39vVROcXB4EpfW0iXJQHe/qJ6OxdEvjXKOCZZ4i6LRwTil5xx9iUXOWPh4+Zxm/K/
zXPgCcW9c77PbLaXcdVBaSaygJne024oZR4dvSNhff7NGPWRfG67TMZB50QZJpJimW35SzKCOX2y
+8PlI859XthQmEANFIKO6Lm+vbQHZwXHYY8+0Grv7KO2l/DprHK34g24iC9s+ovfRZSNNebDRZ1e
lmOVtehgKKGOTxb53Z7+/4/Zm3wlUPfkNAuiGP0339uEsBX4Z0woezMnoh0NywFasvUkEz3X9otV
HC/vIX9RrwaYLVR1UAgqUNX2lFJ2i/xhdnDOcl9WBd+KuxBoVNggfIGmETva6jhJbEQJQd/MIcm9
TUB01ylxtr+8GnoRvtuujRXmPaZju8wFc0JeN2dhGl0786O1fFelr07xA10UQYbP9z9o1QKQawJg
ykrpaXNcaPo8AQ2FJp11ytDwL4C9ks9l+BHKR3tjijlOFnGSoZloxjF9jpzZ7YdDMgqcjR8gNkaY
OG9UZqoNJtbTLtpTKWW3FLdmG8lV1qle2TTPclPuTaf4JluJP5TznTNJIjwK566B8ivgp6jqQD2J
5WZJVadeJglwFE3/YWifaU18EtwzIhPMQTbSrKuLesHLbESz3R7mIzR/dnnkiNJEriFwESKrQpdG
ZnvhyQKJbeKkBaZ2JMUfDv3OCai4beLRK23Z28FyFwvTYZFVJmaAalwimVQVIAd8lBwprK3QzBfB
HlJXYE4aZfT4e2lM3Mj1UlrjEUYaObtv0zFMy8yL9RBDLq45iFpd3CVR+guQOqIsxXLxm+Wy9vOM
obLxi3nUPW1vTu70V167zp3idW7uF1fWz0oEJOLELBBYIvYiyEKT6Z0eSB2NY7zWkHd31KthBW2l
UQqKfbyX9ctgB0SEQEfvvNNglO22i2wH2cAn2aP0DXkAHPl3Y9dcd65+Wk6idyd3K8EJ/Mcg4x0t
WpPZGmPmiYq9abQ0JyHfFyE0+Fags0ynVfAkYwIxKbusi3G1eBIegPlzfE8xWDSz6n/oN8m9BlZu
0aOMc5NhJ19NMgvroyXtk8poQaB6Y9ff8/phyb9aspC+nXr2O8/f2GE8v7bAgpipDep8QRMjS83C
ws/QBS1cawnIT6C+g399qb1ZGBOu0j5z4kpBJlVFFKdqeFF7Vlf4fXNqAc6G1sEH7jVw+KFmamBu
hnIYYAs2tbg2dyp1kG3apu8OOp2r9PMH43+q8nDP2MaU89ZUNvZqMa/wf7N5BmmVJIkEB3mXGmpI
GNWCF6L3xV7SRM1HVPgy5NhnpG1BvcPoQQhqYTSrxVSSvCfFG2vMPU26uRjNGNaGL/V+hPIZEDyo
CM979acSBYMNOKCBirD0cNlHeHEEimcK+q4oajr4cm/30Wptu0QbCXLV6745QH7ZKz2jh6QMhvIp
Wg/4FDEvEecoQCAH0lcm0KPAAzD5AtQ8k9qUECDxlBliKCxShicpKCcXt1z8sCIlFp1y3vPpjU3G
Nx11TvUyokF5N0HJwHGdFxyCfdB6V/uNQjCO/0t84b1OLcDFAaHToRn4LlRHNan0fiyxxY/VQf5G
y/yOlx5K1LbgS+IHByeGvrHHBLSBgNRnMIAUkI0v+nqMwCfciOoInOMHGzgdWBSlWWWPn1JWaVZj
N0kCllDlV9wKckqBAbbSEylWoWgtDKwrxGSKoBmtD0QrrMGG8okOwml0Ht+6vt2X9dCARtBztIAO
lFH6yhiYzp0dNpDQvnzQOHkPVFkNZKiYksOcJBP9k1WPmsnGepbxM+k/y0mEEX4/UR8V279sie/p
G1N0azdRWDGKuUb/GRfNsxbq34yn5ql6nu9XeLcdFnfI70Ljr/L7Zatcp9sYZeLIDFG3Qe5wu4GH
yyVqWFS3hiVI57g+sbHBxMiyWEiZF7CB+XKvqI9SL0KI8L8SxkvxiRCWWA7VpG5JpkbYurw+NcOn
SH7M16ep/bGkAvfmxnuqh/fHEnNIywJPpjLtCi+1wQnQry7GSCAxqwNK6VX3FhiLOxp5d5e/Ej2W
TA5CtYH/tsp4IUZn9VwjsJodKNK83M1HNRx2okcn91ZB/gasDeZoIS/EhAeAvSwriZHlL3f6sWhc
6zTvoxDaVD9UTD6jlJ9cOYInPCeNoynjH5PsOMIMhXVNcfDpiN1DmvW6TIhvtjdrJejdch0dFW2o
ctBkjp0MtcqqiuUcWzjGJXpne63C2HgjMMKpR2Axr0aYy8qC9mM/Jn3jES00+yEcKAR1vZXS6zx7
6sdZEJz4V9TGHvO9xjVKa7XEovJHe5ef1j1GBUGr1VyrLuSMfFGNj3uQIVoAdjQ0bAErehuh2rxX
nIUg5U5KdAVBb2cvnWAHeZ9JlXWktRYSm3fTwk3bLkZZqY2nOM3daCr7uu0wvtc+XT5QvFIO3pev
dpgv1c9G3LSJhjTpDLb2ADo3R9q+B6Gj3/57yNcbU8yupcsCQoQMj9m6/57O+yn9WnSfLy+H53cq
JMoNw9Roo5vGx83VsWjFWmcWRJSrDIyllHdQSh9qaT3H2El5HAffXEaR8/G8gaJeKS+ZgguSefOV
qQZMWId8Zcr2kEGAQjpGbqBY9ElVfOMoA5YTXYvAobzJKQAhXo0y8VfDbhZLOqP9gqKKr9WuDOYr
T/XGTzQDxsAP1MU7VzFcNQQG5CNIjDfmmUAcQ+E1R/e69ZQC0UpV3cU5mI0g2vNC4naNTCJQNH2b
KqCPx135EJPvywyBkOHcZR/xy81W0qO4cRo11c1YibAWc7C8fL6zh6vSFtZMeW8G4AggEAYCDYz5
MN7vGD3mfiowH1EOHfo0Qkk48tQHUuMTFeifGiLyHPovspflxiLL8lLIK+The1jUsnMLEo25KELo
MriDemdVjTsuu1oR4qRFRpnDsJpkNfUIkb81MKJC39DZ90F2F2guHihzPH2PEUiDGIf02bkVBWa+
x/y9yQZzKhJnWpZYwb1ttdXTaEqnqpf2mIvDTZeJZDu4EdpCKoyDT5XUmciJLLXvaqkADJ0k586x
H9sqvlJy83A5pNGQ9e4rbswwftMVnZWtbd56w6imN6sVdbetUmtguAMNqVlGzUk3S9GIMD+8ODLQ
jAoVQGPfFnEDllM1QgU3f9QUV8/2VAlpuap3jid9jm9Xy7MMN7/9PQ0nxDVw17yxzmxtsUhkyqn1
IdTioLhtDgnaTr8SX7mT0HhyZQyHxp6MOvLlvebmfdBYkBWsGjQgLMofYBxMnSQVGqMAy9ygiNY+
NatSB3U0zCHJc8tNouZzDAJpV1+TFKJmxdPc99+zPnqyzfpX0UCXTvCbeJsBSlSqBon/QO/ybXhy
7LGtpwIOQGmyVz8PZtDdUuplzHyF/bm6VkF0K2aT5t1qW7PMUSpi2yyWFQC4yNF+lJp2S6ZB4Npc
L9vaYG4RUxsgQSLj5mzBit3te8qojjusDLLQ9K1xdQmKRmWNuWoUNsAQJXI03hGGxiYguw5e0Tab
LoxT1JqDZgInmajuLPt912KUVFQTpjvFnuCtFcabyyIfkLqCG4p2ywwoiY3ueFRQnaJLSgTW+J/t
dUlMuIhAwEr0Hp31RJIfxk46NqvuCjySetw/Lwia6G89UomnricjbKxxoD4bYR6Me4wUzQoUJ+U9
CNUv27u8JMz+vjVXEGdKuhFov7Q+2VHidh95+2vAv+GypEqFrPwiBASaglCKskZNPOh2hJ0+H2xJ
ErScuRXZrR260E2iAdg4mVorauEIKcgcKQ6hh/apgnlzMWkfN2xsFsVkNWNvZkNHz9YyG52n1Y3t
tZEy71T9yjROdtU/Xf5KwtUx1Y0oU5TFqVtoDB/SffMJjVIMnTs7M8x9EHgJcjbuiw8bBq1VjDNi
Qpsuf7OXMekn0JkjuekghmjidkhCUGP6lIm12zl+L/h23EixMcecYWlaIRRAEwuSQPRwDE0wtkQi
MkCREebsWtGaknSBkdZuXE2r8Vgx9rIlWAr9V96d3telsMhm3SFKOdLmLDgXABjMdySkfOkigJhg
MSzpazyS1elzOjCX+PUwugBX1MOvyz730iW8tBbmkgIeXJa09L9JNabL/fm7fCvdx2epd+ejDEIi
OmMOEPfV+rPaSQ+a5l/+BXyv3+wmc4UVXdoYiwavbyHHSX9BEuoHWpUCaUUo8nrumd4YYwIICHwN
u7JoWSpNdmaGArz5OMtGkBv7vhOcMG7U1Qzo0eJmxNQjE3XrIZWLPAWkRK1ATTkOWRfG5vz18vbx
8nVtY4T5fpWtRGhv47WwjD55bue9tF4tbfD/GWE+0VrIc1qPMDJoGAGTfBnausm8n8ndZTv8mLRZ
DfN5SkeSpLRHOiF1JA3neWxP3VwlO6RAkZt3ur3r0Ar3lF7Fk6iVgxgJ1r6sDJAvGMa0q4DKF7kn
79W53WB6Sjdh0jLJhAFalJzL5xia78CK2YjLCq65Ox2vTjE/h3ATmGuAzBYBMxgaBcoNee4A/Uj8
Hwp05V4osqf9B0Zd8Dh6dVPmHugMMtpajiOhxNVd2uqBTTqB/9A9ehdkNiaY2K/aeIHJqwFwVQP6
lGbw0Jb+2seSiIVQdBiY8J/EaVNqiQNBb6fSXDUqjmNiOu5UYwTTyQ6XnVVwvNniwEB6NZYj7Js6
fkvIN+HcJY/8Y/th3vG+ZlLZ9Qvt4gTF6Fpf9MffWE9Q611nj/mB/KgBNYWyLObEA3Mn0gngb6YN
HVYLKpRA0Lx1fDUdumpUAPdomiuLHGXUjppZXGPhmgEGE/RWwCm+oxhZlD7vdUxlekM83nVyexwa
a3FXQz/V6VoIEmFu00XTIS8j47ECwDpzmqsJkrkKPc2TZ6HzkqLFDo79OweN/ViFZpIDZaHuStR0
4fr/xipzovtskZqaUExLmYRTc5vLYNFtHy/7o8gIc44XMkmaPGMOZWgfpix3cwxCpZkI2cSPTpu1
MGd5mfqMZICneSouGhvY5zxIIKxlW4c08eUQUxq+aPu4J21jkvFEcHVj+B1qXqDiBCB+Ji4Rkcbx
nfBvt2DPcj1NM55jCFAVdB1cQvIHbXK+S9Hil00sSAu4KQjGCl9oUzAwxLhguiQDpP4STAqZ9uDh
SVXeRMkUu9OUaj4KqXh4duq0v+wc3AVujDIeqHZ52vZW23oOqopxNrgxeSi0K0PUG+O7hwnhZpC1
oJhvMKlCnQzQd1tpKb9zwXS+Lz6B5cErrrNrSpEkhixyfWNjj/59cz3H09zljoWWSJvvV+UzGQUd
Z36CvDHAfK4klwZ90oHd7l+0ZxJv3Uu1P+36XYxWbUCHrlQXWcC1flLP5Y30c20EQYu/RMekbB3o
Zr38ws0SJai/VguIujz0KwboFGX+SGzRGBs3emCu8Y8RJo+0llZ1yknCRO/QulUXGJiIhljkZS/k
GoHjUwoQ2bBZSMeYIUlWM6DD0GZvA6VE/zSztcXTa2P+yKZtTDHJN7FWySrsCa8K5ZD014vz1+Wl
cA8UAG4gLKClL7a/bUWOJKdOj7Qwz/1u2HfV7WDarvqBKVoK70TDQ1NBosYW2FDFnYbWKTuvt4Zw
kstwqPQfdiqa0+QGpY0ZJqrPpIMsHQGn6twPKBm2xo88W0d3jtdPibXuIHIieEPzAwXI1OiAN6Z3
WXDdMq7S1C64iTE2KU/+ElTAQkreeles+9/DfsLaNP3mbBoKJV469wHcIOa73saKqh/tMtMH3PvV
KTYq3+jORR2HnyAWOodOe2c7u1EAduZ5PKgMLKp6TXvETDhsl0QzVQkkHfoSdNWhX25jEgtcneeK
OowAawyFEzxu3y5LmksTJXfUmZUkOslFHTg6cHRm192QdhVcXgJb7EUJ2qAyhsww6gGWfKVk3ypN
u0oLaV9OkyBW0F/97mO9rorNfo1IMSa7QDpjLOAHSu6U9bumxhDZviNTEejFVUu+/PsjrVO9KgdA
PeDFmUi/JBiU0GICuKc9+83SQntv9cz1Gvwqgi/Gi+hbS8xtrHe60mrtf0i7suW4cWX5RYjgvryS
bPaizZJtSfYLQ7bH3MF9/fqb0NwzZqMRjbHnvMyJcISqARYKhaqsTDgiAi5oUPX5c1QlwfXVCD1v
sxrO2ccBozm1Axu59WobBzf6sMpoToWlG1bxBZADKE5Md597HlouowPVYoCJbteQjYXZO3XPWg3/
hgxRtGlbY+zfN9cgCARo1FswBumgjyAI+ahUjcTnRHu2NcF5QJmBRlJfYUJBN2O1Ey8bNT9uJch9
UazdWuG+vpmALzObYYUkSrKr7R5CWGVrheZY3jbDdOuayNyvOwML3/xhQgzSEfVQjQIY5nzvzKTU
o4TCtTszdOPBm3+wlpyTe6p66Mkf5JrALqk4QjhI6OueGwP/4Dj3dC589PE9wKadBysOSBdeX5Io
Em2taOdW4mZxtIpOOK2uFVoFOMuyVyNTdpNlSTZP5BVbS5yXz406z8sCS135l97tMcXkadb+v62G
c26UYK2JFtizqfwRF51XKxAFiWcg5a7bER2i7Vo4R3CG2G7mDGuZ15dMfVSrp+t/X7ZXnG+TNjaU
acbfR0HUm8bbonD9RVaTEy6CwTNx3eExz+deSVYbSqpiswxoWTjjSyLLht7h5xfn5ZcFHkpoF+2c
jiksjOG0I15doXEMcRiG0Cx90NhieOmZ7MtA+SZ76worFBAkQ0cGDKgqkC7nfk3bKK5zqyzx3kg+
pOCYHQ/qwd3NvuORn1BUB/rD/vQHH21jkvtoU+SAH6NHD6Arb1Rrp5S3Qyfxb6FfIElBDotW8UWD
cFltLXXGEY2ZAjMFFcgGUxVjlpKkXGaFOc7minC0vtGTFWFutL8R45inn4s/QSAjXf1nIdznScpR
06jKIimGoEjxSJpFEm6EgW1jgfsaOQhooKYCC4mxBo0O8pJvmtV5gyw1FZ4ijMsDfgn+OND0nG/W
uDgNCN9xVJem8zS19/u0lyxFZMLBZAm0dHQQKvCQd3Mp3GTqkP2a6w1dqAewp8SCaLO2FrgvrlvJ
ZMU6aNWVCgwvxXOhL4FBWy8yd9fPiPBcQtEd8zEQuNEvHnxEXUhpu6gDsHbpGhRBDKETzzqu99FH
9l6ZDq3pL5JwKl7eP0b5ODToY2utjlpgIOcVwsVzGizF4MX2HzSRNmvjideSudTMjMQtJnXT3bIg
2o31D82xPZt2ElSu0CXAvgdUFApEF+/ZBTlD0dloZ0DYydm1JG8/T3apSl6XMivcc1YnpNeSloBc
aM53Rlsc7dqSZDkyE9yrq8zjtMgpCk99QV6WJfoCZfDgus+JwhlAVP+/VyqPEgHYgozDhM/S1A2k
CvD88yZ7DapYRucmyki3hriMjY5z1XeuhskrQwnIWrypGvWsqLhzXVx/tvkf16WdR57OaMg45yZ6
ltYNcQZvMn84i2yQ4112jL/D8TDRdczYMnwhW/TmMphsI46UHBDz7Kid5tehALp3DRK/+yvfR6G6
73ca5hHKT613D8nWmwyqO7LLXJR2I/hhdNABYxgKvuc/wRoXXS0ZYfw43Wh4G0HzApK7pwblQnf0
M6kSm9AnN/a4qyNb19Kipc5Qf/N3CNlhcpaBSDrQTGhhciMnBhF66MYgt8caQNsOLdjUwNjda3G/
N0HVNNn5nzjMxgx3nGcnhTrJZGDsx8Koc3GvDcXOLr5dP23Cqant1+JOtJW21JwG7B59NY3dUN2o
r8ouB6B/9AH9GbLbrg0MhkoIqpfrpiXb+M4UtHHVTC1IqhCA7qFjGbgrWrAkP8UllVyWEvd4n2TY
mAG6SBunGVGxLDLQxsbxcOzjRAYWkFnhTnc+RcOEmg2eGPg/QZMbnW/PrcQjZB+LLz0YWjqahZWg
LrpTQxqohwG6n7pnBUyWXQlKlOUZJLxI/6AAtnGSd/zrZg+ZhAxOOj5Va2t/UetpzJNjORs722jD
/+YUXPCAwg+pHFZqK9fqDoKqoRnNT+Uku2SERZztirigQeqCKSejfAi536CaAsV6MO1vjdkFefbk
ro/5cBqXN9t9aOjj9RWKSnxby1z0iJZBoUqLb9iOzRfSj0GZE9AQ5hXmjoAs9bOs2qVtepiTSlLo
EWdzBoZpkMUo6Kpwb3oXFBQ0brC5zaq/JOER/cwP/bD4VTt45qS+amp2UJNqp9Q7Sr7qmk8mWXIs
PPTo6EAR1NBRKOEu3SlRp2op8RMo1hjoSeGRFbP5NCeSxcoMcQdyaew2yTW4bGTWXtbfjTMkS2QP
fxHw28FAN5RVTcdhWsPndx36wqSvNTREJj99m0AsVoRk14X0ndYG+GoIEB2vu49gXQ6r5oM/BxRj
GOE9t1hYPQb0FxcZmFmEU/ESW0mQGPPv796ZFW735gpdztXGGyZy48fIGB/n3jl1Uy1BHTNf57IV
h70q8PC30BSxubPQrfB6TFgAHhnR2gmioaiPo9O5PqoESuZPaDDkntJZP67voSBYu1Bkw5whenKA
eXCHHyR4PQqG0LUkM+CfpXOnqNP+ugn2J7iVnZngVxZDN2ecYCJe1/yo6sZtRpbhds0UxSu1stxd
NydckYuhElVxQY/Nn+zGtZsJNDalnzc/Uu1ZXyTLEcVLYMx+GWA/YHMDGMlkmG0ygiQBRSEF1aH0
hFLDkYnwyNvbAh/HMAV7nzNxXbBVnxubqdlaZTejGjTvxr70AO1TUxkqRrRlbATHhCsBrciPqtjz
Etd9jRUtBCokhpV+KavBkDz8RPvmYN8Y8Q+YHy44cYZprha3hYcXt91zdEpP+lO7U/38QwUGhETy
lQRLOjPG+bUbK/1Ce1bcqJ/NMbTt1+teJvgueFsouovGJchf+Rp3lGcNGvWs7uAoYYom4rSo90P2
dt2KaLYU5NNQ0LIwTYMxau7sKHpNq9hALqVBjdQww944TAVU45tbSC4Hw/K9K0K72yuyHE5kmDVm
0bnEDCKbtzv3uyaP8nruUec0Rg1YzwpjZ07705isJ7fvfV0djquGrrpCw75HBEahR5KriqIGunCs
1ILhcYM/xkbbjoRoNlZuxcOJanMfOplqo7JnfMzcRqaaJPieLi4tEMCxYHihPUVtE5WjNMIL2E4f
cgtDnyvQ/osWXv+gggch4pKq438YGb4oiLlp61aFkZaQBTBfTF0N3JKEOiajQNE6ewpYE7q6Oly3
KVqaqmKsVsXZRgThfMhtqU5zG1rZhXtsF0DrynsiBe6yW5AP8lsj3AstS4wiaeIcVPoh5tX9am+3
YDKABniQnIwn89P1JQlOt/u+FIjCY0iZ985CtyIwpKFG3rpvQ75f0UT9bwa48OEM0aQ0DgxM6p2t
fJlSSQtQFAwRNFgCypQ9wS50fr56jM/NbleX4HezvzMlayNobpkOzr8Z0hK1M1BNU1i8gg7fBRmD
Mld55RQ9rOVhCSKhHbO43isAQTKa6iWgu/b570lE2Typ6FPpuIo1YGQgXmNw6ROx01ifF8iPJ6X1
Yi3rQ5Nnu+sfi+0V73vbHIaLVTpqHqQZsLplP2knRb2ZdK+sHnoZ443Ijsm63DYKspdQHKj89BQV
WeyiMfm5cbPmd4n5arWPQ/n7ySAE1YANVDVUzzGFf+4dpj4N1OwWgJdon3uJknlNWpyGSbtfWvPY
lK7kUSuqlcEgdP5QpoeaG5+8Y041GhdrLf30GWln6D4wvisUj0IjYBwhI8YI2cu6f1YgAaSFVZg+
/JHY4NmP4A6dVadFPUb4EV3dxR7pO490bkgBW3AS+9F1u501QjA2Nfy0B2lTZR6sRcZxJ3JXqBXg
JkAKblzwLmZNRzF0ANhYRr4Wc+gMUoY0sQUTcCAw4msg5j7/tjH0fA1DQUZXv1LNu1t2ABLuUh9M
B7V3z9Czf7Yk8F8wzAFWxIVmO3KMbLVgMJn0UwRurSaRYCRFTNYucOL/mODWVNFcsagDE330uRjn
MJs+mHYRLFkYgWmxqPZ6/0VJ/+DYb4zy8oOFWsUqwgT6seBq7Z34wXJ+TpnyOe6TnfxGEE3aukiF
GHKMPbn4wWboGuqVZsI7M8gnD57jrtpuNDLnQx5BOLsiSV17SdYuH+p4svw2juknO7MBGjWrKUxM
p/3gQt4SMNUseaQToRTa9cX3osiLYzYt0W83QJA3oj+uGqaFeUv+QBPDnnS3nMEfRMNuvLFMScfo
MqlA3QSPfRVoEvQh+PJb3i0WSLiB5DRptzfa9C99Jie3krG9Xx4WB6tACgo9UKTZPJqYQq3EekcT
28Xn2r3XZVUL0TJUVCwsPBdNxs12fhjdhimg9CvEtd0YpaBTB0zv8PuO6uCet/DzwcPM+l7nRlpg
9hpQ/gPv02i7IRsAMo99c1x2Iwrn0e/fHefW+ChaFms7rbCmjzfZ8jwUb2vnuRAml6K/WI3s/N49
t8TlMKsxqQOhAGExVmsLIqp9760xiANXH1PMN1bsLbJBZsEphE2NYc1ANozbiq/bLcOorXRgNhlX
S4cOR3lnroFpezAOikTNq6g3vWCe/8MqnX1ge3exYt2Gmo0OekuAE8+/pKJGuEEnzBetD9ntsGNz
24y30N25n7Nn4zub3Y6kPWCRj2rAS4N+HYXYC/g3WgNxNIJ22J8qa49R+KA0lg/TGl5PokRWgKVh
c4omphX58GbmWUVoruLyXR9I1nj2eoorSVASbZ+OLAORA2yT2MTz7etGGutLFaGUlv/lkJ0T18Fs
veI/kuxdvJZfdlhU2VRo+mEAmEXXSn+uwByEwu1g2kFbaRIzLDjw3rBdDneul3Hu0N3DllEj9hr3
hzr8dJy3sj5V/e3YGp5hSF5y7x/hmkXubOf2UlZrjIWx0hOrsDI14aB8TD+zRh/4EVlBpfWKRzdo
DsnX7gaNkDB6Sr7KxmgF9QGkpboLl0Rh6vJ5XjQLUJgmfgn5OKOniqHdQL2398nNcmgkqxZ5zdYU
9zWdKE/mTIGpqX62ihuSdR7V97pMK/c9dPCbu7XDfc56mKeos2BHebS/42ifiA9s874tvAQis4Cd
frp+4oTrAjIGyskYsbsYD8bmZrhhYa/NlwwEpDcQ6r01R3ffdNPzfzPFPcKmBMBQjeqlPwzAeFDi
DdGbYv1cVZlylejkWQZiI/IjKJvx5crRjCOoysNQ03+rmehTGXnmKHtTCq1ACADQeUiFXowM6nM0
QXnAxDFQtENCp12lEtszB+23wftw8o0dLnOu59wguQk7lVk9A4fjrX2/B8ugJCyKkhzERDCRQWUd
Mmac4606lCHc0kIim8S3QCwc10xW3hKZQIsJAkfoMOgO/12UJc1dZQbCL133OdkXst755dMYPR8M
9IDrXMV4D/9gVfMOj2aHzYrmxQlxYWfOi69rEVQcS/pSadPH6w4t6N/hAsF9BWolXTA9kilt40Yl
GHXNwVPovYtCLzgs1Jd8nzt7HepvLqoaJWiaZb4nOLXgEYIaKtjxdAwKcB+LjkvilF0En9D2CaYr
M3LbTl9U8l2yQHYkuWgEnhZGIY91mqgSnd9hWlotQJsV1O8zqO/WYQQ+vMH1HBVKWNBNC2UFc0FF
Cp8PKBU8SZlkCN+AIiUp66yiFCUAYF2BOU332sPqM0WUWPomFVoDNShaNKiiX74fshp0IHSqKTSW
ov16ZJM/TeB45QfM0gUyIg2pNe4K0WJIU6UdrPWvf6/NOi5f+tYbsZXLoSCSxEBsD22Od7FA4F25
zqRNllTvphZySndMOZkRh09hdWToXUzH+tddRRAN2QiGgqzUgVIET+7TmUZamLTCh0uG0AFKsEtu
c/XzdSOCXAcPXweoZAjBAYnGPZTy2MHs2YgVFdWDQZ+U/ocKGDT4CtM19zrzNZLRakoM8pCYVdEW
LVcbcO7pz4avpB96/UNMEo+YKCs7gJLGMvIAmUXuow2lay7uBItJ2j7mee2BjS7s0sSzCWSv9e4p
bc3bytIltT6ZWe5uXrucKBA9oL6x/1vJT98boSJlPxdEaJSAWXMDhViUtrh40vfRYqwWzDQFtpMc
KCpbQxMm9ninppJ0Q+z/0OvBPBqSAVwJ58ErK4Em7XK4JL1db2lY7hVEEmjP4WwPN1IiT/Zh+FCJ
98Q/1rjT3Zvm4GrsACyn9EnbxSegDt4YbS2RKspLV8Zto9s5eZJGiJLqg7NHifTOCMjd3/r1/4Il
n0Gw+ZXpePihbM90TfnMIHEz2i9ah78MsuYSTJCMFgdMod4gybFFMWRriN16mxcTrftFWQwYShcT
Azs/i2T2UtkoqyAJcVm6C4lvnU2/c6/nasrMrnJwwIr0bR7e3Pj38yiQWSFvBgk0a3ZwB7hIGCCM
Iso3vRWU6bO2UEmoFR2irQXurNI1LyLXgacpRRyW8eIl1Q+QCuvNgaCUcz3iChBuDrrljKgbNTYg
lLjtyixzVLUB2xW/zeBtL3dt5CWosiQB2BZIqLTBokGegXGDyZKcyy+Fih5gNbqFAX4dlZZzdygr
Z+i6NgGO1LzN8pfalBSML90Nfx+snwYGYx0UKLmloXa6qnMEQsbJ+GSvK8q1hYcMVXINi6wAYw5A
DXAgl9WabirSumYj2ktcKJ65QpQvw3ukd2R0fmJD6ByjTc+w+ly4oz3JKSp/GGvHh6LWtBvdxjMx
R/3bHsEIFX7Z4T4LmeOycSns5AXe/24Fd4h39v1Yeqi3tx6TSwfk0dnR74rkJXTp+OeW2Q5s4sNq
dK2bzLA8jVEwJOA7VzCe1DxRsDxE9vfr62TPqvOod26MD0aKm9pmD2Na/UxJ6cUuuNzSKiiiKSj6
0JUBlETebuJtBDYYhCYAYc4Xh5E4dTFVeGNcf7DixJtHSbH88s3wXl0GfsfExBpuqnMDlZbSugMB
h6+j8+9gYCgxUryUXlI9kri80BKOLGNxALSQl99xwHLrDho4iXr381w+1fXDWn03W8kHEltBSEKP
gd273HrKapzNMgLHh949OuWPSAEYxMEY8+t1PxAUmbBvLPQxOyDJ5CaUknEqB1Liw/QYuVFDBL9T
dFse1V32KEPqC4/wxhR3d+jxmKGNBEllmxTf6mh4QlXSp7EjuaKkS+JukGwszbipsSRjD0In3Oi5
r++r43on7/vJlsS5tZHPrlFH4DcvopMehdUK7eb99S8kPKnIThgJhgMkJndSm6lQmnkBL1y2/JW3
jtcYbxE9qcM+1nfW7+tAwhs2xrhLo54rx6lccMM5zXeMKLayxQjDwObvs8VuYlxB3dRqEtTZFRp5
FOWYvJZ8/ctUHyvAQ40hq8ALzWOaXKJqNU5ThY/vnJjQdLuzT9D+PFz/KoIk9dwOd09kRULxNgWi
mxGlqxhVQ8oAnQ+yb/dxKMNDCn0AdTJWOUBuxL8MyVpmljqg9NNWCgIbirMtPQ39I1JBr1NnLyKV
JMgJL6NfFvmnYdkPhlNZLsr7mvucxcOLkt+q7il3TiMNr2+lyCcY9M6Gd6PS+F6G2vjErIB2mC4V
arRVujeT0EJL+7oFQZoHyQO0BVmdERAtnnB9okRTlgyUtqvqpW/V/fixQDHE+WF/rZ8ZlYJxqIJ6
LyuqC6rdMKuZqJ4in7Bw7Z17u7mUaWq5bekbX4dd+TTs+wMmJ54YuqPYybUDhRu5McdFij6yiE4G
HC4AEXb2aAVohf/JRrJ3oA69NiCruNDa0Maw8gglQQNjcpjQzG/SU+lbkJJ4ZpqZQ8imNMkR74Pr
hkVxFjftP3a5OEvHFIVKC3a72blpreZTMjghWruSWMt2iM+KQOAAUi1UcHHMuMtQX/R1mRXMGy7J
C/AHhbXrR8zWjz+vr0aA44djbOxwN2EHMdPJGqDlwEjSLT8LnQ/KB/d+9AcIFSsHLfPzl+smhb4B
pUzLhBIXAAtc4C0bq40xfAhg8JgEZusEiexlKCgXs0X9MsFlLAnoAkiygkLLpd6CzrHhx9l700oH
6TYm62N/6f+FbrbQNX6ZtbhvtjaK09Y1OI5y5UtsKx64h3a9TFZSaMQAmz4rsQMQyfmflWVdaqYg
UKyrL2P/Yk+Dh9GuP3HyjRHuSunm2IoyxjHUm+ouAjAKG1lDleIPPGFjhQtKer8QOzdjPGi7wuv0
G7SqJRbEcW9jggtEdR/PqkZwB49hecMENlCevUPPD5woCA9pKKs9C4/txh6XtURYwtCkUeUr806j
Qb4CZjkf/qR7CQ+3dSBy0IZB2YCzU0RrnLaMd4/Nw4Fg+4au0Bic/XdM6d7NdrIagXBhwJS5KE7o
TEPv/AJRrSZqVwsGG10JGgDz2hYT+PSLsRgS3xPmM9bGFBcgEmKOJBlgyrkzfiJpvnFRTo9//DvA
qjhWQEUanLggRdD4sSJVLTWiLAi0I5oFJmYLGecH/UZ/WqDCNiE/Gwfx78+C4euBg11hujaoh/Cb
aTZJMWvIbdXkM3H3UTz4bvFfjXDbSKvOqVMLRkyQCmfQP+ltaKDIOJTe79mLi2qzFi7WQuh+AS0u
Yq3pJZ/Sn1AeqXDM0ME6Fi9dyBKM8TTu1nv1scTQDNovfvR2PYwIDzluEgwPoHSGdIALiYujr/a4
wGHoq3YCyP7bCqmP4bu913fai7wqLLrAtua44KiZc0xzCu5Ew4xCfOTjhFH660sSBXlWOkDHE9Ps
AKeen7ZMzZbeJmBDg0xa3N62+UdHRkEk3jUkhEC/orOp8SIOtZ4P0axgMjj6q9sx9d4icI5tjAtS
C+d9Hsr4+AQRBC1AG80IjO8p5vvv2STXadNHw9DDXh51Pi5KjB99rSCvi3GX39481P+QwqOSjmjF
w7aG1CrtpC1AbtgeyXifL2AMkjztRA/7Mxvc4ULKBhoABTaqMvbyagKnZe0V+V6p7xQSUHJLm6cq
P9nj8fraBL53Zpc7bW2sLmuP+pKv15PXkWe1qf5k9/A+QYxHJ+eCFm/sAFRRxxLlEDv3ZvuragVF
9+P6KtjucDFDA34AY7CWiTmciwM72KmVqbCRZtAOdd/09taZDrr6iZ2kOJGBsIWbtjHHHdhGp1TP
uwqeZxsBLtTAGdLfL3GfrYhLZXqCYV6FmVDeD+w0fazTw/VNY2f+2qZxqUwRRbW+lPj06nK/aHdD
nKMse6+AnowkMgCJAOKNiZvNlnEBqMbl0cyACPjO+FWzvDmyAoLkOVr2HeZ7yOxlGaaKJ4l3C8Le
mVXuVM3ICvJ+xhKb5OOofspMzxokrifbRe4AxZOaG/EIE0ryUgwQWesab4xC6t6UluxekiyHp/OJ
Sqqro4ZNdKP8qGWWr683bfRBnRY/g3yBaYB3Et0lB4DWLo8Di7ReSq0Xk+ofSb2E191H9mO4h15t
2O281lh47N4M4JDXZ6+VMvLLjHCPcne1EoMhS3y9PVXDkws0HZG1X4T3yC/X5O+tJMIDKGdOMtI7
LdE91Xgt6wfXTPfXN0wYNYDIeYevQoSYyypyF1JbmdnAznjTY9w3kbiHcK82f5+LSqZeqGNm4+9H
2uhFOaRE1Xo31rJ+uXgZKKcD2gaEns5+xubatacycZUckam3e680q9tG0T9f3ynhmUKZ838muMiU
gD5qsQn0umb9qV5fGvSrKqa1VwynrMz/xI8dwJbQToQ0JJ8adfpsWL0DY5n7tRsf03Gf67I7UOhi
EPsFTBO5l2Vzn2YGwsZ23bb1Qdx5IGjbqK39NJHkWZnNb9f3TmaK+zy1MpFaHxhnmpl5RkO9yqa+
21GvkVIkCT/TZlXcZ1oSTXfsGKZof7Ls25SRnsZqYNVHbfxxfVVC396YYj9l43R0rIBx0RZQL49t
uLZ3evehTMc/8oRfX4m/LdBRXtYOnhA58d5pZ7+12mOur3+SEG3Wwt0YaY9EuSQsDjTH1jomRtjL
eh2S7XK4wlGurHXU1kiJhzhcq2f1zpHBjsQX+q9V8Jq7jZPSdYpq4IFBzKcbiZda6X6YbtokVPFE
ozdZ9FSpsoMkoNNHHrExy10Ifay2tGLi2cojKLGTT9Dzu8EMh//d0wbPAtRaAUgo1bzmHS0XSxE8
sp3lgrgCBeWlWthjAwph3VLcjvV9Z2qS54Awxm5WycWLyUp7VkTAzEYU3c91d285v898iAFiE3Pd
AAYxiV/OC6NeyxZjUGvfos/9GtJ+eK7s1euaSJJminZsY+iiiNnpXdzkSu0X8097WYEfvzOcKLge
H0RtkO1yLC4baSNNyR1qIVH42H/pgzkw/OZr/OgEqCyVmIyOvPFz/Vl7um5W9J1YSw5sHmi/AFpx
HpYKV8/zKQOp44jXu9J1/iADPYnC+dYCH2NttelSDRaIZXktmjkmCUvjeU663fWlCA2BZR7jfhiP
svkNHMoK8ZW9nQe12zlAYY9vTvuQqTISMVGZQEOxCs0qMJFC2Zb7UhO026OlRsPvbzXVIhjNfd7v
WamRFVAndWf/Pj8hfH1jkgsaFYorkWkiaGijEdCx9sr+pEXP1egG+SwrEQv9fWOMixCD3oNHoQHr
YlJC+Titg9J0dqm2SJ42ost3uyY+RJQAEyGFQoiYPxdDtIuy0FxCy9C9UZe8RUUlzbP949y8z6lW
1Cue0lbu4YHNkItM49wCe4eXfor9DAImkOD9g3tSRV8MbReA/my+JD01I+1dll6MgOTTO8d5INHz
dacXO+PGBnflL9NMCY1AIQZZgF1/1A/5XX1gmEzg1sNiTyQkNsJ4sTHHBd1sTHQlVxF0e60L47i+
TSsqOcdCE6i+YcQQ2Rekdc9DUkfKfmlWsHUpVnUfxRj7lzHxyCxwe6bPcafWnY7sXNPSGxsI5F2q
VuOffP3NOritwsw5AHht2vpaFw27zNKmAAyL1h4gAhJc9wLhif1lis+WFDtGqWV2UCWwlceRFKFm
0Pt1jiQfX+xsGztc5HNKKy6jHjSUxt58XVNw26/A75hfgb0zTyb6h7msZC/5VA4X+HRqp10DbhVf
H/arYnuzIQNJii9eYIs1F8PcIOjgLqhs1kfVqiFHBcyd8jlqmyykU+ccKlQgnsoFiMZoyOLb1p66
vQn4YeAQyGMkfW+HQ6z3YVSrzodErZ3HYVxXT59WmUCh6CeieoqnKvIcMAHxgUSdE6MxEjDl5T/j
ez1kQ7+ABa43ZNeCw7W5dU+tnz3qX657lajtdGaWOyfTpESFm8OsanZebp8mxQg6Byzw472bPIzK
sdNSz9Kf63UP+LYkDAjU/8Axtlk0d36cJkG0sWHdmT1Wji8PTBl1wsQR9aKAHrov/Y7srUOy06l/
oJjYlZwqTeB821/A42xUo09aF1e9b5SZhwllbxm/9VBYKOgnR/nSObvM+L4q93VnetF4S8nkJfWu
00/tdLt28NUo8rX2i1WMkND45Iym13dI7X+fieBsn94L85uXpdGkZFZU7JNtfEOFqWlA4vhHSdzm
jHAx2W07YIwbwICm4RsA7KhQ35nFSVllL0vBjmsM5/+/s8h5XDR20HMvwKdV5F+T8pgOEqcS5hyb
v8/5FM3rBiSXWetT92Qpj+C57NIP5hQF7iC7/Nmf4ovTm6XwQkHGShSdQrPdb9eKZYgonnlMxLjJ
qnCJvwzl7UqO1w+sZPd4xaCqzYuZSUr5qvEjVuUaBrK/zwXjzqqNVi3ADzyo4x34GW/yrpYFfGEW
/064BjA5Rv+4aNzoHcSlbayhmZAMkh3p75f4qUjG4PpeiYIbXI0xu/1tiHNpo3dHbelMsPSGCPMY
UTMCc8/oE9jYjMwZxH73yxjn15puNqtSwO8wdOCr2mNWvBbdU1GeKgChry9MnAv8MsW5+DSQAZP/
oNxeyHgYiB70dnGjSB/Fku90QT4z4m1EGQ3w0pUPRfQ2JM/J0N1HveTESpbD8wyqSacq7Qw7K0CO
Y7vrSvIw2rLEhnnu5WH9Z9N46JwN3SuVxNi05Kj4yq7zo6P+1L1DAUlAPl3/QrKt495XVQkRJ8Lo
aKe0v601sNuPWajoz44te6rKNo8d6O3V0K0EU6awlA6fh/yYuS9Jtb++GIGJ7R2pcCa0BI7tstQk
1g4VmEeW5WZVTO+6EcGOnRlhP2KzjrgDanmoYCQHG1jVg1GpXACzvbebQhIWZJbYv28sYXCQGtME
SwOJ97HzGs14axv5nrafry+J7QvncdslvYenjSHgGGNnSWGoMaHBjq5QOoXXLYg68mcmOD8byeja
C4UJxbIOU516Zat7lY6p7R54pS8E74US155apRAqkqnXif3CwAwVojgIVbiNtMg62EuLollT/pUU
D/mQoMcsYymUGeFieLzmkaVXMFLRDzOoN9TEc5Sn69sotgH8s4HnAdQU2L9vPlRJx8hec7x4US72
BnqrFY8K6GGuG9EEFwS+1S8r3HYBIVLUzoCVjO1wGMzHfnyelRsT1Doos2vFkTEJ9PpDZHzrzOjG
LG8agq43tIAN3179np70adeC0sL1CHly2lOfkb3jArjirt5UrJJTIvu13L4ns6uSNYJnRQoFXXro
agelSsJiPjadZPCK3Yz8OQHLioaBRgeiunxzSyucah51DGaWegO9ezISa0czIw2HyPoW9SCfrcdC
XT1XI7lkMJnt+YVpSGSjCgUWAmDhzr98BTTh4BQw7fZW64GIUPW0dB320KqD5rhbyQCFopDggoAA
jTQQA1wQNxcxtG6mZMC8Y6qX+1Uj3wo0wyRMh4K01FA0QHEAJwTdNg8FIii5gMwbvGhs2pqG+Z5N
W7f7PxgnOjPDJTxmrmIi350wJgyqt0Dp+8ZXiZY8uEUuK1eKMjnILxo6G6tFZ/KdNGhzQjW6Wmur
YEndz2jfeZgeuIfkR1B9oic52cC7FBDnFaBFxMa5ePFdEv/0tHQTzPxQv8UohE4Oa64A+P7soHI/
WV9j+rGyM0wR74vsaAzfLDp4JDt1+b1jPBXxV00rA8Y/COpLv5zmO6M5jUDlVbEXIajUYxNW1psR
vWrmwRw/GqbkhaBefH6wFVmA46PcjzYhRoXPfTqdaaJElkr9fGGibopfPQFprIDDaz1Aw/fQBZm2
Nx7+rYTlZQWJ2bdZ1Ry/AkPdXHZqoEzSzjke7OAF3Bl+/YCib+lVrw3u9PsqnA6zDLRweQ0yk5ie
w3/AWYJvdr5kd0mpohQaaA0wQ15jFj86uHvGRCHvrV1EDNgAj42m4poAfJAHYjTaxCSf0K62s6+g
ofNarfdAx+4l7l/X7wvhPoKDFZg0xAlMSHN3+zBMWVQTi9GHxKuXH+KTFZiP60/V7xnDxuffVixi
K9vYY7Frc8b6OOuG1IC9UsGwrYvh+OHgZrK3y2Whi5nBzmFAjDXDLmh0CjWvSe6yeX8zdPaMU49N
exse+TxAeqbdNy/W7sf1vby44M9t8jJwylgU01zCZuwiUUGhYz1OpdMGwB+bkq7oJXsfZ4sroNJh
WXIthoOUULc80qD5rHr9kTFtmTv6phy170swsik11Xclb5yL2+XdtOVorF96eZuVaabQynaob+nW
upsyku6J9tvKp8wI7i4cAUZZyZMDxa5F+qaN8P3sOShiczeDmMgcdLwL9N/WbIMtxrmExaBVcMF2
QGJDc1qNUF9vHiK8czFwpEWVZ8paLKKNA1cfeEMMND4uiNjBrdF3cR5XfqNEOsO/FGETNW5w3Qsv
4QhsOaBCw5mGnQsNgrXPRpBdQOhlJWMA1d1kXMJU3zvRm9Uda/toaZ8t5U1ilIWJs8sMRnHWFIz4
WQha/PdKOpLaaZRiGOS1+j/Srmu5bmPZfhGqkMMr4k6MoiiSLyhKtJAzMAhff9fQxyL2EHePJb/I
VVaJzR709HRcK3Gm2KarIImzONlb3NnqLvrCK6p+Ch0ZiUygm9cTibIOEmf1m9A+J0CxGZbUs+TY
rsFZcVm/jU+H9ixoA0BzA9AvdsQjqccyVWJc7Vz5maQvA2/lbsN1YIQMhi6ZmLtCi/bcK45yAa5f
FaZRLqkP5uEDmuhCXnJMY0sLvBrg5cbrgbV25s0WtUFFcaKunE5Sro2+uFG5411biqxFMOGa3i1A
84V/QCKV2m23H/PXVORAvm88jgB4+1CDeYezRQmNDlGho0rPydLbfXilYAIU5D+cZGpTGSw/ALcD
YFDYgTj/KksomPOU4rwaYdib1qnKiK+ab5dNa1MIth5RopQUuAX696sHsbaKEKxlPYYmBkKujFhP
DoKZzwCArus/sGIQF1ATwx1F1HYuKgL3Mqb3K6BeRHfYe2h4/Ahb9qUC9gFTNOhSI9U5//lGVqlo
8mBsPpvJMWy6YJB5/XcZP4LxM9i0/RBBf4XVaZnAjBWzAiLGgxlku8bBEvspQ+M9c/mUMTx9mE/T
aimA/sq2wre40gbBNrjbSltxCtCSsTeM24jXjh0JKqM0NMHbBX2cdo+A+aCB+10AmYByQAR9Lbrw
aC4vBvuc6ND1KLAIwAvArIEbd36KXRvWRp4P8J0H887waf9PtfNX0c3+Bc7fVqpwJo1xbl22hGqf
QVpoOOqhPCX3mEgCyipNGbvn0VcOOpaZFBA2xN7vb/C/b4IB5xhraBYdOT1XFUwkqhJT4XTGRn4c
ArJTgvRacfIDAF44F2zrLiMvQH0Htwt/MBdgakSrreIRDqPIXK371mmtN/CwDz73M6lKFn3lEa2A
hoI5T0LmqTIKqKR8MVSv3jevCpAJQje4FZ8SRwtGBLgmsHqA2pj4vNrCtsWupNMburqBpB9ByyJC
+uQj+0S+B0q96+Jr5iR7IZgC1Okwd+jz8s2tk6X7RoCpR8kBJ3wudWiLVFUJTlYqLHfs5GuygFPX
4OKt0S/E+hcQr2GbCu4Y8C/MF9Q7EYOv0UyBJd6rGi/hrXzbAwu4ulV3wOFOvl/2/lvRGubg8ZwB
xgLznCwBywg0UCmXIDDdt3tqnYBNdxevD4w9R9LWs6lRjmoF1oMhPebZnEciLYmGOdTRCYPxMAJ0
m7Kwm27j1rvl5/vl3/8+GCaMldJAIIYXaUjP3D8Vy0FKhqEYRw6KawrTsgS0OxbhriNt5ty/rWz2
TBoTfsA4TKsLRbqTTDdOM0+4Vm8tp3O7fXUT+Rnn6209ELqBjS74FeAPs1GvrsUK6MURRE3RFORd
uq87Xra1aSBrGUycC+7lBBwbkEEtEn0+B5jpB5rBmpwC6bYyJrbGLKwRfkpPalNQiyyBIGk8Cklj
S+XrZQvcFIDglgL4Y9qWDaIrUtUJMDYRfvbKKUnaA6zGvizi83weNbeVDMY7je1QCmIIGRbQtAUb
a4L3jWAD5bJz/za6cVd9NxL3slieZqzXMPJBrABt7IDNzgY8yTVJkufLIrYyfoQImGRE3IbtVbbe
qrXAkp9CyBgdWs/AaNaz/hbWtnj7I3kA+A3qUOkVAhQ1s6U3juyNXAvLrABFBXsehlXZyhe45+VF
lOhgL0ZP9oChdNodmHvkvXI9+otHHmVQPueOpNjcCGnL8aOQA1hWpJYA42L8R1Flc15gPhAjlj/l
YXCj8C4kKcdsNoWYJqDLwBaFcizjGuUki+oQOT/Y1/bE+GIIXm395JwhfaHYlwX1fxV0NSg1fFr+
bArNimQVZzhiyOe9fLjcG3ejW7mxx8uN6e/LysJhyTgzFBFRnGdeS7DMKWYXows9NnbXRwFpCt+M
YyecJWKP8uAj48BRphxD2TrHtVzm9smlbKZWDrmL8JABu9pQHxRrCi6f5LYQvJkwSEQarDFmeR1V
hpbQldN5VxRNoE2GIxc8d8gRw6LETMrcVkWcYji7P7RzZ8smQCPF30YDgb/CbApyf2BUo6DGeI4i
nazRArqiY4E1NFFkD5skrqbnnHrhloNC6QmZBvIyAGUwBgHS2rrTLXwYUz40xtecN/ewFVtgPBlJ
DBQBdApzS1FBG8Slw9sxk/lKyvLbuMKk8tC4Vif6v//5cVbIYemWGoZ7z21bbEAGFy3AXlCsoEoQ
B3pTwnkJN8OItQx6nKsYdy5QycoV+FoaRsiO8R4oadfLwbRTu3zhIZts5mNredQWV/IMgnxdpjqR
/yEFCc7wrAU6yMEGe7y7fIBbfQyEmhRCCthHlEnnXNrYdlkrpQYNyRIMLFHkvNzu4cMx+be/LGvL
EeFL4bVCQI18iLGLoiwAnCeC3CjdR7saOG1S0OzzA0/M5rMPtCqktO/lVZVRCTUNwUgrCw/wU/T6
MoFqzY5d3QUT9AywKnQyfJ6L/YzuhJu7Fsn4OmRhmtVRkZ1n/EiweRW76NFcAfR3T4Pbcaf9Se1j
LZGx/Brz3p1EING8WnwDdQLLA81FoDm0RsBLZTe/3OpEmSuQJKOpTAmeq3SPF/8mCbK97md+ymmN
c4+RMf06oQ3e5v0Yh8Lt7M6JvwCfH03X6BacK2Bx42kmb6gGyiEdMxgokOsm+9oPqMIkmQrPrgao
jjsYpL8TbiS3QiVExA0EdrizHOmdELFfiXn0DiZED5l4oht+xzAF55JsOOf178MOeEbgtzNaC7+P
jk5mfyOMvDPeeMrOBDC3YxBCqy9bCEgezRYBHBgJvmIqzce8ju5rh9LL3DzgzoxteTWUtRQJRXML
SSeLuW3qszkIOoA81Dv1QO3VdKUgvImcf8MmsanjShiTJpEiscDoA2GZuJvypy59MRNudkFvGBNX
nWnEuDMMQRltnmMHPz9ZN9MJdNW3GGR3F0f3iy988OitmP9MHpPO6impk3qGPPVOPLRo86V+hx57
7EjHIlCx5Kkd2muwGCOC5Njk1iNxJppeotWTlFejCvxbiKb0YABRsJur0J99wAwdeeg1Wz6ANvFB
ZY3VcyBEMj5AIsqYZw1kmV+pmjqqgyEoD+3iSQuEoL/KA17ivhGvYMFPA/cISu7Y+mRuhEJqjRAR
QAdxn3pVn+87lGCJkJyUOrq//ARuGeZaFPNOJFUcGaP6Dg4xukmKkmeROuAn9y6L2XIiAI+lqbWI
jjfb8K6NUK4yikVQG4u7zM0TkcfnyyK2Xll9JYNtcMuTMlSKBVWWyG0TGCIc5TfTzX92lV0C9BLf
CpBeC08svVXsraMtYLBlqBsMjGkyy6TR0Q0hfn+ifLuTi37+QbmefcmTdxH+pFy/vEontfBLYhmP
0ldGB37Rd7HmYQhotdoK8gM3+NtyKmv1GKdSjblWSBXkdJ56MA9YKAwAB2MAZpaSPs+7VnP+5Duu
DpRxK4sSN605w1ZAvXCn+YWX+panBdKLekM8KjIOet5H5J0m/fuVP2miUcxRmKMfsd5LP8BX58Oh
gfAd/RswujwMfr0b3Hgn76xn7Y2jMEf4e41tJVysF1HtKJxB7yfXlHGQoqjFvkIpFukOUOboNyhi
uPB2xz8JFJHYYZwMqZEB/iHG15h1pInx8n7aGDimSqOWd6tcd272ILsV3g3eksC2Q12JZHxOVBtS
B4hnDHzeyYfFrf3kjk6/6LY12+8DSz5XJLWZz7flQ0smOM1AJlzMYG7F98WuL67otE+8IviH0q4H
9lmu20lq1wHv/dj0sCttmVBVGkXsUKcQnZMgXu6FbGeSR44FbblX8KQDiICSYiAiOzdfLE3XizDh
RDvvbx4isA57CVyC7ovH3Gld3n7s5gMMPDIkT+gJg0SKcQtyok5pOmNoVzwku/pLhWkKIHmedD8+
8Laatw4QHQjM29BRGzxW58qZpNWkdsIBGrCPpvyqTl8SHnHe9gF+yGC96azgDkSQUYRf4u5e/IPe
M6gpPn4+c1y1rsRJF+IDLfN1P5/E3171VVBJW/18xmdOUwsMe4Lfv178dLrJS06YsFVzOBPAWBgW
BGWwDP/PwvpbaYc60HX+SJuj4k6/5kVA/499/TowNuswh0YbFgUKgTfsHUK9cSUAm1OOMm4Pg7o4
1jmgtCrpGJ8EddK77iv/a1azXKoZbJmy71D8ysFfHAXL8vyKw6Ytr0QxzoAAGDhvc4iKxpMUHgUp
WAgPNv291n5JH+bCRPIS5jPVp3XbE4JjJ3XDfepPyBp/UMXMY/wy7rgvCXXbl8Qyd0gsW1mqivdj
rPfDHTURpbCzU/JAeTXN2L/s9Dav7OoomStlEKGWlRTiLCHy5PpJ+n2SS3qpVhKYSxXFRG0RjCBp
m16FIQHa8lFHr+ayGlvzB2dSmJulpa0YZVSP1pX8YlfuySk7Tjv1YTmqz7U3ujNQQO36ykjtP4Br
h4qYxsNUIaa6Ps/XTq0oqNGE1kKit34+ooQYWpzCEP3srFmsRTAmP0ZV1nTCCOjl9hRH14Ve2b0Y
zOHkXj7IjSgK+xOYWKeDhdhvZwKZYpgKyaQhHC3mSbssGP1/M/G/YXZnYpjgJW50NXlPmHr9ex/K
zrTw7i9PAhOrkCrsrJRGZLV4S9I7iVtw2Qjpz1RgvkiYiPWco92JChNwUn/Qtnf8ncK6yKD8wXQE
L/racHpn8hh/lAlmaQEMCsFXe5fIx0K6NZXd5Y+/NXVyJoNxPkkzS9kwIvnr3fRhccE9YMsOmAG8
0K294SS78SHCBIhsU1hnnoIbJn4mnHFFVjTq7dRDwVL9KwZH2IK9g1DwZx6rDO8gGYckJnFpdSOV
o8ROlQemEdpm9PsD1GfKMP4oGtIRc88Qkus/ivpu4BJh0NNgHMJaAPu0y2SxwoXCONKRgc7Jb1Rk
eNlu2VneDy3I72kFrjNtg8cWvhVTnAlmPMQ8lzqmGKEZQHsP1Efot5QTID2icBxctsetHAd9YbC6
AdkB7p2Nj8UWgHsqfehjUr3ImAzS5fiNRHnQ6+RntDQHRWz9tKi8KhECTapd3UpPxRJ5hcnrfm1a
DUWzlFGex+gXc/3m0Bqsju7X5cZb3Lc2wChsueLBgW+f7koMcwMts8SYatFiUxpMr3TRvNxVe1Ca
OPwMcvO+rUQx920QoZFAATqtSbIl/TCYr7V6J6e8iuqmJ17JYe9bZ2E0L4NKooIS0vRDijizwtxD
Yy5bi+mjAVP21CQXVBy6QLimg2rkir+0wzEDtmNclVm7AOgD0Uyn2PF0K7ejrRcPl+1+Swigt2Hy
mETHoC1ja1MxFXkOxnhgrJ1k8xQLtyNvwHDzaq1lMIZWl4MgCNRBjU72Gu0wbOKqQNC0xScQH6GX
Fn3h+fetSjdFFP+lFmNwvRbPZkSfZEpQ1t5mHtmJqJTEvurCgzylNuYpR9v0Qo/bDuKdKGODtZaQ
tKGZqWaLB2tXP1n72s33kyudOqcKDI96T/WtRzsI5ZrKJo+RU/lYzXIvf9nNF3Z9BoypJlgIKcoe
pkq7zou772wQ3Y2e4ScvhqdgftWLnOVK9l8PCPa9y8J5H4Ct7faThISQ1gTpPt3i06Qm8gRHf+78
0S3Qimud2c6d+MSrf25FlSutDebNUI1MkE36tKsB2TdBu6N9b1qC5Ci4kYOuLcxgwsrIbFrBNPGZ
y5Pig4wT1FCDD3CrKz5IB/cwmQCzxHBdOdBLOvnFK7A5HfRqUfULXdyhH82+cOurfwcPslVFONOS
iTx7U26qMoENqQFlbjKOFJ1u8MObBTVy/N97zqnSSXE21Fh/PcYdwW0req1AUzm3MFyyU8RTlN5W
skv6v8r0WKVfq+Xxssytt2ktkvFOg5RZUwpOAAwZ5bZctDZGGWzArabL3WVBW4nj2WEyTgkLDnOR
WpCUPYo/lVML14Q25lWdYo9wdGlLOL+mFIqFz39MeE7YYNxSNERTu6AvgGxLReHPbjAbHPrZfgGA
Z4VB/YGLMrjVsD3Tl3FAsTRKRU4TvNrCiBraAq4GftKjCgjZ9o4/pcZTkUWbyyT6XFJjpTMGBEil
/U24J051Kq/THRY6XF5Xc9vV0xkKlOKBCsjcy2iO6Po3BErljbC4ZrMXuLsVW7kf+KN+yWBuIPJK
M5s7RAE9Gh3ZLgVlYONme0p4QzeFuS8n9Vufb+CHPOYGksmS56qBTiNap7GTYc91sglq/e11z93G
33bWH8KYu2cpJmbVqHIyMgvaE0v2qi+DKPfyzfvMfANouvUhMjdPVeMEt/vdMpL77F5/lA/lQ4w4
pP0+3ZW2BIoB+xUdK5QQK9/8F7AD7zwZl46VuX55mAmqkUDT1hVH9Bbp5Y92xAe/chiD9SxDc6P2
5icNmCFY8cVcw+wuVzE3PNma/z47CuZSmkXUCvmIX6RE12oMwn3tFQ99wOfe+X/ejl8fV2W2gtQh
adSJlhexU7z44SMdaSJ2bo8V6JrGG37ZgmNNbEFJkImU6jTgEbH2VBz+LigBpnN32Zq2H4wPvZiX
H4lZFqk9TrBofyhSake6Vw9fF50HLvT/+LMPQYx7SbPJmIgIfVo3DJQfya4J8m/C1YAIim5XRDd/
MDm0tg2WXTzLh7lbKM/BGH9R4/uJN7G/Veg+E8A4l0FVF5K3ODo1sGwV4UzzihHVXRKAeGr2rKD0
ysBwEbNH9uVvxj1LxtMs0Vj1Jc3buta2bsDA5pd+5JnIBgoZpwncFL4r5TwPKuN1QmvJK22GtpT2
csLMS/t3czh9/btXYWFUW+dEUJsyTax/4sHAoBQ7jNm2Y1oKEWQObeL3ZPia5rJtzCLnDmxcbqxl
Wei/6JqKpX12bLYu5hA74f+zTTpIFH1VsR9xonCrmWs897wpg8+X+1wg8w6CTL5tihYjx+k+QSWo
3dFpDZH7VHw+v3MxjIXKY6hJXaWhHtjfy0tgFMes4szP8UQwptjQEoWhAx9goEOzuToemmS5W4zs
8bLNU/M6f3IwugMaLzqSKMnS+9ziqku2GMocdYJcOF3a2plyUxh+Z72FzRSY2W+j4WFbaSWL5c+p
mqELtQHZUGWJKQCh6msS19j5EWZOsXNTKWya0taHKgMvBkqvlOpLMRcGKwKnpiwHuqjYyrIES1st
tqZih6VQOFn0Z2cPxVbyGLNT2lqd2qwHolSdeWqE9Ydo2A/dFGhWwbtT9GexH4y2d1QDizkKZpzP
dZMSCRCTKMY41bKn9Jc0p9QTJHmYFD0tTuT0AS9b3ojRKbzCh0wmXc7rMWnGxcyQp6NC4SbI0ZVr
Cr2UHixX4GA8bVTPzqUxT2diKjGauvBOSlkdkrnO3bJqD00XPSVh+cXMLOQKnW64g4bJgX4oW69a
iuDytdi6foaI7RxAFmvA72K8sqCSZiY0ESqzFwtNwrlSHCBuOv9NChPvyUA/j+YMiEuSRe2zd4Z+
2KUND4Jh0w+vtWHCucHEvkelYdZxuukRJQxB7Cr3yfvybO5FPg/xeev6rcSx91yqxNhqKozFAiXQ
hh/zhkx90pT+be5EOSinMuU0I7fuxFogY5+yZqWNUMHtCypIuTTRnmJubEC/BXvvDBnOgkKcqJ92
ZlNxTlAySrGX784/42fgyKLNAdrtFLH5zgKYnSd5OSKT2uX3Hbb8y1o28xjk1kTmrod+VvVQy2Bj
Ug+FIvh90e4vG+Tm3TOAeajA5nUd4BDn3gX21wA4Gs/OfGiui0N/zO3mJASU1UXnLbzQe/zpRC0J
mFLAucBiA3PHzE4HupoOzBhafqU893TNVL6hDOZ5wBvV2bzQK2HMVVvGnCSdBGyfclSxzCqbo60a
FEq5xtY65xA3TWUli7luSVWFVi5jynB0CNwlBlZ92RGvqKdOTkBO9goXCymwleL7Zclb4Q9mcf85
UZ15G0ZdHSjfPYq54Yu8OHL5GsvA0zI6Z7T8DvTtU6TYl0W+Ty1f+Irslle6SFlfEFhM52VAdABD
vD0fFL/2gY12nZxmV/hp3pQAlWiD+D7dxQfe0NqmtwGykYY9cwxzswB6c5gKlabjy1qC31Qndb7R
4LAb7UTIw2VdN93MShJzDWtT7bFYDlVHsB9ZpyEqOIfJE8DciATUxcAPRzBmKF+n4bTonLhoI8GR
gAf5cVbMLcjSyNStEg+BGJgBTaqKaDemduOObumRvxJXega86n87NeY2VApZ8IUgE2BHviY89ebE
iRi27zZWDZFrYCmeTTMmNa/APN5hFgVogGHzmBaxvRhPl9XYEoLVTwpwiVVorE2ee0ZxWsaiL9Hf
DtX5m153b5MuHHWBNwywUf/FeulKDvWaq9i1NAQFOQyWM3s98htp9ruhuS5l3TOX+qhNgGFvBkdT
aluVsWNeFx7a+h4BQG3dDd5gICLT0sLWreTbYi6vWJDsOEbKOwjmiQBcRhItMdx2OYk6lguEHsWa
eLbnpebB8G69e+uzoPdldRYI1Iuko20aHRSEbdsferPwC908zFaz+5PPC2BHBWkQsDgYKwUHSRR3
NFU1jOjY1fMr0H8f+kz4+Z/EsKGRRQStLxu4kFA6RPmxlx7mgmOo9A6zDhnIcv9o8g4Bujq00soB
Okcfgcxq7DQ3FNdqui8SGVXQk6enVBD27ZLy2hb0q1+SypgtUsumUzS6d4UibQ6cSriVMgUIBpbN
/TLQ3hLeqsS2HSJttUwMomFE+tw4UINCWtBI4KVsfhDL14BI33D8JU8EPerVUUZJ2s7jexk0zg9J
hMirrb6kKeFFQjw5jPGBGnLKsw5Wke5HbzRdZSfcFw5xptnu9sNN41NUfxQRL9viZloAXLn/nSCw
Us7VW5K6sRQa7FWGS1cE+qPxohgovkqHbq8eh96WeZpumomElXMKrQBCGHoSqxMFWnfSpxgeRLQg
oqBdYrHGvM0cylFe+cCQ5RnJ1osKUJ1f8pgnO2qIFJUmYNs6nQBc5G3m0q5Tv//J8FcSGDPss2XE
sE+O1c2T5NOhu+hEl3Ez1+LWCjfNZCWKMcdeyuukVAFGXFmhUyTXKXkteO/PtgzARWPnSpU+daty
pc7UkhZf0y69L7qksBVddoXG+G1wADxzADv6Rw7j2jM9NAQrR9QmhOnOzIDpFEb+Zfve/vYfIhhb
izqzTacC5SZrlPZZGQZNMTxfFrF9hVZqMPYVF+0UYecFmfWP0ZM96SigTbscRJ9Wi/9Fk3/b2j50
YqytquOOGHlHe2E0jwfQdgD6z/eh9o4TVfGOj7G2FssZRSzjnVfb05z8Vel/cc6OZ2qM1zMKORGW
Ns6cwj4KIAf0pF3xfnr6jQmdcH573rgLRye22xSJcSK0kgLuvOo4GRiNSGrvslY8CUyYaIqJYDSN
Bncw64mt5FZi5xXZ/YkQoHQBct8ExBUjBIPXYVVGsIJU0hrbanXRBj8g5/Hb1uRDCPOiq4OQZvDh
QFRNRpBNp1hu4FxQ+oE/u84PCUwkaXRzgaFruM7CsrxQOZDlSl08ad7n+bfF+pY3HHnbBvchj2q8
enyWOU40a9BRZBBOmhbbUfvURg+XP82mDBRPVMUw6doqY9RCJdfWUkCnphIOeO1cWcq/C3PLeUjp
Pf90dB9i2CrwLExYo6HLhUmWGbZeRiD71e+bNLqfRyzG1vMfPaQrgYzJGVKCAQMFJmdlnYt0AzUo
mROPbOsEKDVsLOJPFrejTFJp0VskilKdvggjwCklVLRJtAdNrjcpE+cSbVa1AVX8Sx7j4MhIjGLR
8amG2Ut7b9rnvuDRyZMCCOsYldpxx4fpa/D5q31IZIyDSJkeGXS/Xb0bMeG37Mrezr/HP42ALsAa
b/Od6Yj8FZ7NR+NDUdbrDaPSkArBw/s46ux14N7LjwWd4g14zeENpEa86ytZjJ20FsmXUoKKy82A
rUVlh25I+KB5kWqrLvGoWwfZnfA28mZSNt3VSjDjrpKUYBM9h+MVhS+J+X2SOM5jYxH9XDPGW4Vh
N43FCM3IkxlIp/wm+goC295enPfO8Jf4MAl2xXmEORbDNtvDugcPH4FQuZd+5uJjmxsvUpnf6mXM
Cch4kqhjWzlHqVVJnxMEfkaHBRssRYkLag3m3og1zkluu0jU6ihwE/brGUlmUoeG2SGMRUy+m4XZ
AaXHV3EZOQptG8SHGKrwSqFGN00ho5PrywBoUqIf5p7H4LN9Zh8imGjMkNOwNZcwdYop9EPNLRLZ
TzD2yKvb8VRhPJXSzbIwyjmQhmDYIO4knKPaDmMB0PzPJ2EckwDoqSnsUbFOT9IPxacNIstZgvx1
dimOEe+uciyAXY3vLDJb9YR9GiDtAXNDAlUQJh8EiePhNx8UoPhhkxns4Kh6nlsAGGzB4WLAAki6
7DXZ2KHfcRyFYbZVsXGB6fUHbSh0Tn7JYyxuMs0mrNQCsL8pkoGY+OI8cO7OpsWtRDAWl6mLNRu0
uFPXd/n0KBi6a5TfAYXFeYs3v9BKDmNxJQoSRbLAmxaz/hIrUWR3LfoVk/Xtcri0rQ+QCQGyi1SQ
ncYqu7IQhQSdc0kSnNyCA01E0JEGU8i7q9vG8CGJfR8EQUlIg0oAKbvYDuXWa4ASKOfp3QiuxhDs
AZc12z7BD3nMc6GUnYbwGQXFIf+5aAOoF0IbQD7uZSnbrxI4JP45QOo6Vl6uolBWuYm2JDCk7qc3
4zvtMkUn4ql+/IoxSUAf9MS7LHTTHQHYWqa9UEx0MN4CWPiJORVm6gjoiucWcUh1/58ksA4illq5
jEZoNTUP0RyQ+O7yz982u18avLdBV6fWz1ISL6QvHOxq2UOcX+dqDm5bTCCXPIyczZaq+XFa72Ho
SlY8jPGEuvzfYODREftpex2T3PmuDnj7BvTgP8WXK1GMzUlaVU7Z/E5AQ4GkKeo4lmeC359tRCS0
EsPYHFmIIvQa+i09SKX75TQUL6b+NbU6nnFzDO3d+FdHVytNjvkPlCCIZKuB6DWH+rYLQgRdWesa
P0H2wB023hQJnDaQpgFT8hMzQoiqkaTUqInisTwBsDCIFpPzLG16hpUIapwrrQo975LWoqhhnV9r
V/J0TEJO2LiphQ4SG4wqANCYJUWQlVbXpxo2J7TzqQeZVy/PHCfwXl//ZGwrGfR3WKlhmfi5jTyD
SiwLQdeqHaUEjrXrrdtw7L6OKTikZ0l6IaN+15SRK6iD7laTsQCut9+3aFLYKHp7QjpKdhfGsa0O
9WvYN56p5YM9kO6mUawvTdN/yVPJtIkofhsbkFTLlfol0Qq/rdNbqc12QwWgJFO61qLxXm+B00S6
1E6yJbKrTPsrSiPJxuTL89CSB4lIPy01jR145tGeC3T+iYRLX4HQNjWHtz7uRjsi0l+DWu6bQQFs
D4m7gHR97spTGhRhvAOdBbr68hi0UWfr6fiQlKARNwe8H8IwNXZVWtHVpHbCvaLF9wg8vmSVfm8I
XetP4UDsUhG+CXH+MhZR5Q1l0dlTV2JDR8lfWkG7UmoSO1M9Bw3Awmws3plXtVUF4F26j6shtXVz
UXcpmQ+VhQaumvpYuX2QlzKIo8rvdPMhywUsp4hg6s7E79Wc3KIOZSGmD3mzS9sx4+r7UzNfff96
AW3dUiJEwKgI6OBeabLX7+bI7Wd7wSgMvhWvfEejjksmx9yckmSiutBWMlIIW42z276cHb1eBlCX
V63dhLpdVfXz5bdiM3BANeIdto2SpZzrqddGNOsaKh+ghbObkQRN1+wqmZzgna6Sfnq5LG77XFfy
mHMd577sEh3BvnbTPaqPMcX5AKStneClAlZV+TLwapabr+FKInOsWaqb8/viQ22Vp7ICGqYGEsLK
usPHCS5rt+GYAL0BABig6AK3gQUUFyYDUxM0JBcFBaDQlnglljmncLnhX89kMLFrOGpp2bRF5ihT
g0mfwlbV+1TlFOA2zgwYk+BVBaKtoqC9eW4VVibGIQC4MgccO3YiXNfVj5a8WjPnvHhimKiVzM0I
V5hkjjR908bbPvYjI4HD4mws88QwgYMxzrKsDHgvSmVxY12xewxbGrMt5rzl682PQ4kMMalj4D9M
7NiNSTYg98PjV0devIzB3Htj//uJGFK5X0LYpehEnKRaHhDrZ9X8w4wBO14XkeX9gSmvhLAW0GmV
CA4tmFlWoWCCVYt+f1nC9llRYlAF7G0ATz63sbwzx6LAOw73jVGqWtedPo721RC9/jc5zP0H5Hmj
YmwAHie0nGbIIzurBnecwj+xMt0CDTWAN6EV9bSrFyPtowqDNYiteutru5xUC9jF8SPhFnaptTLP
BGCfPuQwDoCYvSCKC74M8cs9VkiAWpBgEiG/pvuv/K3Jzc+0EseYtCVUABRSCe3G6MfWrG8F0gdN
PHBcwabr/BDDVnGbaEL1M4NRt91wGKraBcEvJ+2iH+DCwbHZuAKU8ynv0fLJyFcpOlG+6BK4HYgy
iuH302O8A8BDtSiYxie64CWbh7kdMlxR4HpmY/wjiSxfL/8gVT0TwzzeUYNa9ViN6M9Kst03wFQG
Jfrl27PpO1eaMLdU77JcbENq1TN5rIfU7WYThBxSCtJDmRPXb5raShZzU0m5AHNJg59Ozd5OlNot
JvWpav9g1u3s1JiL2lp6NJYzHM9SCF5eC2+KSIJSMTn+jXdyzD0dTZkM7TxjnmHIbU2+nzVkdNoz
4bVLt0KqM32YGwqkqioXZBzb7Axec08zY+KM2JCL0I4ANiQnNtjqLK3lsTvGJRKVJU7FAg0XyRds
bRfugehggzvAHb/zsCQ2guIzYcw7ZIzSEIJiHCMu5c+mv9Xm6yk+NeVJDzM3nBOOtW+fpQUCbsoG
BjowRlw3h+UiUdJNPbN7jA1RGjCyq1Jgbco+qLiwmnf5fm0AGyCcW0mUz58NQe+7Nu8Xun0S39au
GaiOhi3HJFiuleva04BMDYyreVd9ywWettj32HpNAECGRRCZYoWwCld9BBYmYEWD63FwG9O0ZQLm
mTl22+VpUB7ypLf1xHLConerPHtUlS9yq6D0azhW/qRaCYbg5Nsh1Y7VItlhNNoZmR1ByQI1DLTB
chOiOpWu2mE1OUuTHWqzQzd/uJPRU7CKxRksEuTJ1ahXt9VcnEhj9E4IiJC6eS5lIwgxL6Zri43+
L4CkjxMp9312U5mhk4vfaons+vEvS7BesXsRoLCajm+5Fl6rdfEIBrBjM8aGA9ouAQl25pO53y1J
cdW1qa015c8lzw+TRryhwr8DEkeS3ilyHXSxcSUPEcKRGvvJibpTq53SRD9kPYjNaKe22VHHvxIH
UPMkWtBP2deJTs7OifJclU/NUHldZuxa61vR3uZadDdlrx2CgSY+FNVPHbzr8uQWC7mKh2+WOXlF
BBpe8TaJhGt4i7tKPooDZmA1bTeHii1pE6ZQb7UWYzDS116P7aHuPLl/FaveTjE0G4eZV+X7fNo3
suiqWJ0CUO3Jiny1jTyxVoOUWLZSmvZYXlnxi9ZPQSX6kjIEqAR54viYpqkzaKeRLPjSfyEbvNK6
fD9nb3ObuHHxhBmWY1pG9lSPYJY+hlm9T7vHGN+zR0BFtNKbGtkDpfbOnGqvN2Zk62+ZmYE79hQX
z/SfJjKxLfVJwZyrAaLJuWodMz2RAnWTud0JY2xLXeyhnLw3MSXXh5ldVt+K8NsEtgmjqO1GuO9K
YBkmh6h8K8XMBQT+sS4kt8j+j6Lr2o4Uh4JfxDlkwSuxo3M7vejYszYCgYgSkr5+y2+7O+ueNkg3
1K1bNWYJFHCjZC+Zf1t4WJFeVYu3FCHMsL0EW/sCO5lqrHm4P1LuXU2I6jy5ChucFtWWoJpWjmMv
zQL6LbY2GZ5k87M2SZnMabZ63Skg8FzFw3bj+JJyg8mKzbXTF8kWHZYWIt04jCgBskkPpW38IurX
TOo092iUpzGrFjydwDxay+s5OIfLkmPEUTlrdzRsLABCV6zbsgQa4wuFBdR+FGIu2RZg9NEUu9FA
cXnpuSJL3K1gDqyOtqPfpfkU33nzXFiSZJbbbJ0invVhk0+RyTqD1VBsQ6Txs9vi8gl92jY4ksj7
1YkzTfyro0wt/8jNZCrm0AUr4d7KWGRqcT9S0WdNsJZ9CHio396tfAn9V92NmWf+rtKPclKWpy1q
atV3eZS+qJacleOcYFuX+b6o9zDJWWpOat5zIbbbtE9PXvPYxRLsFF22zn+Srg9NkEBofx3vE8mz
dTgzvNQOlWwnHma94QA5iB8A4rdAVs22Y8xJysSB58mWZo33FiIu2G6HtMbPpFp8nxWG7muu2x4j
sIWW0t+KaCT3IIkjmo2F7j+m4MxanYUUY3tty7WZC73sR7YH97oPT9ya2qiPmL7JcK9U+s3m7q7X
5jdqxBfWMI5Yja1dTeBa9E1m/yGO1Z2e3JvHIyyfgBIsxNlVGJrHSyaXx649x/61GX6UWY6D09QR
nLcHMRVkuO/2+z2eKq6T4+DN5zH55DuF5kpYBd33sLxswdsWTSfoCOch/1raG/W/1jl6scnPMK+F
S5vSNNNxQwnDWxtkTn9szVgap4jm7jPt7sINhoch/O2x+aoQp1L6u/RvLYp3cFSP3EkPLtwccNX/
JY28j5ZYIpyYXyeSa7Zvy3FcySnRSYwH1d4k6b+I5ZCt0vprNe6FAzTIaBt/SrE97V3wkTKdB2qd
C7I5B8WWW+CDKc1HF3eje7e7/7yxudwSLAm5ECT3VNGH4Vu38vMoxruJ6MPmJtnkTfXoiVM36Rov
56pjWFP6rIQL1pDPZvpYm71cdb9kvRxuLjdvq+4uPqN7oYn3afn4bw11GQzjsSUo8ds0zpsofV5W
R9a2Z4/ElVhAByKLkCdvQRhPtbfgYMuOwUzDDWvixN3fwduzNRXPqT91GXXbO4jwlW1njr5Ov4Gs
Y9WWL9cuFMUwg33puy8QKKrQFV39zdbLgq1Di71mGn77znRz3PUQ+8OxWfZqWM2L3Lz7qLU2S3wB
oZsd263BWHldhHm0IA0YOvJ5EE3le2vBtgZnyScyC7Rzn8zxNdZJbiAvjZryz17NWZNcJXEZQoAF
xomXHZvuhSflQcfB8uiOe1vyREgkXj0fJEXgSGhYyq3BvYVcIQukzLAPXot4+zeM+1zRjt2zBfvs
dD3HEmakyImcypsjxkufujVXcK9xe1PFs7p3LbnAaunsMY6vufkXWCsWEsg4dpHj49zGZW+ie0eC
4tGxj71vkV7jfJDb576p3I9gShH3IaTdzFUkBBe4Da5rMl2nnr/0Ji0CV7x6nftEB6iDkQFppB0u
eH4o/iJxP0B3IsJR4bN/2vVaoiVBSNg8JzO4hcm+PYnJkwcWrm+cNW/+SG678s9s84C0R93JsTGC
SnIjusMqerIUbePeuwM9sm04NDCTbyLn3Fo/w1bdTenpqiEDn83JrrI5JYc+gfg9cnTf+chIzjFF
iO9d9x0oLohkA4DzJHmEimgB24zc4d5nSpyT9fw2V4TWPmwlynT6HSd+Y2b4Nzg7dBk85HnlPTq7
d6HpXnmSeXlMZWamlGXMOqWMtjLZ8Q2aMdTZGqFU80LneVWwSRr9fOOYQ4T2iy0fniDHXcG1lumn
0PHOLrB7q+dKSrfWvPcKHUcF3Zu6nXtgb/h8Z+5eVxk1fwcqp5066HD8tIjn8GIsowBLDzHo0h3f
ZI4DkGa7Cg+k5edksM/TRvdM9l22aoBGXZBjgeEEq2DoestbsgxZGtkLlNmh/rl59TiFZaqdh4BD
ALFzsQogqXfpRHgZKL06vg+DcNqXm588dxutXNTIKD6gsTmizYjDh3mLvr12yroJ0Rvyv+2Kukfv
GEc0t8GKEOtya4ZXm1N3Brdz1kXKeDHtcZINQ/sLLb67bYpfpImcrLHqmXc8J71+IXNXyFBh98hv
ZDYlFIvL1M2CFpXIOkImqscDTbHPLKPo1M6Qv0zSakdNwxdV0yB9mno3h7vieXehqeo0BXZxTj0N
qtWdnmLDDr2RtdNhP7PdYl670aNO0tPem5qP22GX8QVb0xUbgymz03TwOSqnVVIF8YK00hF/t1tw
4EvoQkfKPovU3tigHhsrDtGO+Lokqg4xMccEcbqOLnnauZspElezgNBPH/4OqXuZYtyYZcwMmWsS
N7zqU64zj7HX3d+gXLCIa6LJJbFdUMzN+umtbSbD5mWT4F6m7n6Fi9xpJOmPMW1fxG34SqM49/h0
z4X/FA+m3mb35BJxMAkv09a8h2y+BeAobYTf70bpEkXynSVQgo2QEJif/lI8Ko8M8Nqk7HFLwzKe
wuepmX79QUWZFfIIqxuC9yAnbKtHWOIQyTUUZr/fJvVLlu4S6bGanPjSalGlTXPwTHeTgYO4udHb
DNRHrezbGcwlSObMXyGCHManZXGOIc5ZZC2ixP4fd7QuYzJVs1z+jWhd/BFDLUYeY7XdISEcOh+P
ik777xbbGl8kw87WHUvHZ63ZgnfqnGiERRqdhFfi9LU7Bs+e9JrMWZ0K4ganLpxPoWJOpje39Jbo
SgJbaftXMXrVGqIeWmLsEQbBNWwUyMkUBf/UmwFZWMssXlEvRYgyjs9I5ggxAibpb9h4hleoA+Ph
TUQopZN6pU69c1Rb+H0+uwA7COn6hLLvw4vNjePS4Dwl/w28D7KWzHu2UHmXuv2b4fINKEw+L7wU
44a970i7GaQavveG+ZDeDCqmxHkbu+cOMSHTUffTcXFwWMuz0QlKGodfNMWB4YmbcYg5ZCNtXrqh
M3mr+Jp5W1ruXle6NEX9QurUrIdoHmy22Plun/6DZiJSuyx8dm4GfdHwE+m2e9Y+z9TJbPrOkQjH
6LbMJlvauzFM0CC9MLXmqPGC4IEC3V3Gx1WhJfXKcC53WwakNOjiRnE0VOWGrnk4d8exH2ra7tcw
evOGOF/bemzgw0Ryp4cBLHoqyptchgGKogZC41M2ONtlJv2hCS9bM2U83PIuBeqxv3fppTOfQ9rh
qIE14KJjN/Ed2e9H1ZUWHDBIAmQQE79H7IUCQmPviCxFdEbN06GJDFBV0RMNfnf6Ea+0pPRhWmvC
v0f/MURg9BfQaLv/NtQsia3W6HseHufpOq8axhIvhr2gXUDAzCaHZ2n6kfC3LX7ZnPPCFWot9KUb
ex/1fvDjJov1P4m4ZiSaAFTacjjJiR03pOtUb88dJPlYX0Tr1cFas36at8NkdCZAATSxD2Q2zdL+
tExuNaAtGZy23JeL9JuMYnsrEFFO5//k8Bh6WG5oURDDd1sHlZPywuUvDbNlE3w04NljDFOG8cu+
Zgo0i3RFeejWHux5XFauTKP3+JrXb4EbsvtR6UVD5kwbGpx/XVxar82n/XnpqoSdqXIz1j4tqpJo
YbbmPGsXBq2wg5GXfm6fekvPIoGgGTpZulZOXCpXZzpNyti7xuIWN/kuoBkRr8AhKhHSDNXjLRUc
5AX0EO3ZkDNveDZ3V4VEM7T/xfPhD8FofVReOP+jYJma8ZLHT3jxZFt6iJyaWJSnnV+tprZyqDeQ
WZVH9szKLW/S8YcqArDW+S/eF1C1hu0FGFfh7GvRbhjZG5TrvbpLwvjQ/IEf6iKG/wJxnbjIbJtk
634iAbxT7Yl0rzOEo5qftP+YSc6GckmPDu6SXaKsC/A58qFvvgL9MO1nk66nPlIFwzEdxUPSgaUD
GYnQdlBxlgfDm3+LbK8jDXPHJAXcGOrEos/Ax+2r+TJQS7BBVCyDKqkXPGC5ruCY8ZttfeU75red
a0/9liIkJAg/86OANY2AArGH/7QZ4AT8JN2CtH7G3Tc11B47Qm/6kMRDNo84qPQQwInbHMCTyEwr
8DEODtzdEukMpSZRhy564qJIFYAIcPMtPbb+8+Jd/4KKT79a8zDIptSYuvHC80so8RytBvKwfrNJ
Zb7EJrFxKwrRaorkGdsj1rPqNIII5EDypIFr4aLx1bqc72j1O69q2QvDByzTkjU9yVq1HlJuX+G+
UJHuPSVuRb6TpTlGSDmeOsYcugtzlKu5WOHQs5eGFDq5BOKmm0o1NV3vorW0y0+I0+WpCFMvB236
zRn2upFvnd/kjbB/fV01jbgYGrr2ZstjCHUFW41tmzxwjnRtjmH3mMzfjrs89fuJqeCMyqPgvc3B
Vshnd3OhSeKcghBSgp4td9VeQWVAOeIBGRnPXcureD33QCBWDA63QF9Z/BuJ5SSNAetjL1WKOI82
Yxv0K9v2YkvsY4AU0fTTBwRCUB6oPhvmFDkNscKqasaVMi0olGYqxhnBgFwG3CSYqhVJe3bZ+9+q
d9rqarQEdBB4NK1Yh+L1RpqDDWA+lrKLkPLFAd2FIBD4LfaHB1kH4mXf4AI4oHv3vNKuF0beU4s+
zGVvc0wuHnoU9Dpqq/j8TEyX92LIEvNLrMKDAHViEOXm+gjXcBR0CJo8wGUdN1cf9gch20/dDGhk
h6+S7AsWnBMOzZMZeCcQq0i8SARhSU87QRbFhXJGk4eTAYNmPToMilLw9wrA3nEe23nJvWYvQnpJ
xnog86EP1ipuBpQWoLFMhdonfCCtOXuHA1HG1w7deHgxMqh8QGEWAdVF1ZIAA2jTbOj6clyepuWF
oYxaJvtuAnvSKdCo6UNzmnGwjKL+2U0/wgDIGc5swqaM4M3P8ZJTOmZWeYceHSL6Totnos1Lgu/n
2f4cWwQssVWi14deIB97/wXdMfCqOZD55kPiMq5SwD4iVJj7Y7d6PgagFKmkHJXMnKHJ+uSiV5qT
qAr0+7CVRF6tADdm+KV8RP/aZHJ9SMivMQ8R5DC8j9V5jN2T3ZOzSx+d9iFV2LoE5hkbBNb+oiDD
jBH5aEWGspk5HPDvfBr8hx200mVo8s4MpYmPk7wyQp+j4DCh2tx8MEfWDgfuqRmdLMQEL5oarICb
XPgP7uzm3XbWE8qbqRp1nO+EFTCfvRg/ygRi+OplnP4knTqC7pkRfjXY5HDZyzi/Oi7ChvkC2fmM
ziPcbeb5b25Qy/WypUMWIb2ondUalvHjrWtLRseymS6TTetpvA/EUQOV4zoA1IncObVVhEw9OMfZ
63G994J43yhAyrSDRosI8LTS0kZdPjqAdod/YllfPAS6cJ1AizHo9O86YKJpegAhrUh759CsCIQM
cDPNAG0fSA8gCfK58531fqEilTZu6c//gt2rzPIvwg/t/UGy9GjNtxt9bEghC1OPNHnf/xih7pIr
cNTc9qHdLhNr8nAAoaoRdbB1T9ItOyHyZNsyol89/9Wf21xyXoxJeFpG0LucCU0hVmFFRnbkcqSF
R04aPxuDpWoCt0LFj7AKzhR4TJlr9pvdZwbkIn6cps3LFuLV67q/xMv645PNP7D+749J8mo8d84m
DrKV79VaJkCJ/05/94Hv6BercE8mAn1DCf8/nU7fs11wKfwpRBD2bwo6bLlKh8pdmlsc0VMSLOi+
NMeLdX47uBhQCZe8Yfuym7/iSoc2cyCUH6x+5QuCWsrzvngsrnQMjk4cP9MeV51CNHhawo+ILvVq
l48Gk4aU/zm+MucnxC8MQ/K9Zmq4KgaIxeDvAcjlvxi5fe2U/ktZ+OTEw7/ZWbcjdBgBpeDQtfMM
PiCkF0X4IDCgQU003iUtfYB8O+SJuv7ONADIebKhq0Mj6c+kMnS67Rp+kZtN7tdNAyXXYAINbng/
EecVipwXd6QicxXpikVFLwha9Sajpy0croFm/010O6vW1EHb3lhEHmJqvsnq3tIhfo6a/ln8GWd7
E9iPnapV1ErcDRRfQpBHG8dHwpejmeQDp8svkysKSjO25boETj6v/V3jBHkjd6QJJX+IjZ9aifa9
597Nt46HGii6A+/6jmp8RePgNrZb4fQQzbNbXMTGvbmMnTH2E1kfQMSIetTHu0XfbEMIqe4iGwl6
uDVNHhMoO25RdExC5zMcdN1ZR2B+0P8jrP0MR/5g1qbNgeY5eaTIE0kWBMnG9zLB2yXfVrSnDnvk
gf2MJGBznyePkyTPKSiQwNv0t5ydi9+BNCRdlQ0Uwq0eqlZt2aWjDURB1vZ+FTHwD3YPJ4cl76Bf
lPkT++lX4/0VSMWc8rd1H2pm+It2+cXVQS5ta/Hx3X9iDGneptu933qVh8ZPe0DyrfDf51iBHap+
N5wzJ5pe8OFu1jniJw2TBzuFSLMurB7/NOJA33uAdheaFfdrNv6cGyl99Oju/kSmtKsbFu9DBu8D
9rzZiR6t0zlFAjZHTk0n7qMZPYezhvQ93DFkIGIwSM+h3P+5gYE9qAutoch15cPuoh4JkUCeYpe2
bbb23fY6Gg4HxmjitoiJap8S+Hihk5rEFRQVdRnQPh4txbDH8SY0TfPcl7FBa5TuYXTyZ/STdlr3
Ohid4QoKbUpKDaX30h81+2gcmzxqSMy3WailulLCoPq6S/LVyri7BXoZb0LuA6giaABb5kEeKU3o
KUZX+kYaxNNd6vbFiaO46kOyVC7STpEGTQSCoyfzeaYTHqOJKxaCrhUt6CZpoljRQO2jbHiwfcAe
/U9yLe4vbT+v2Apltoi2MTpjdXw/gdjUvOlEtmeWgiERxaNtcThC7xxqAgPoUf0Mf3AEGmn1vMR6
+BgXoLkzQJeypxhwuD2Cfwsqc6Y6jnBnYpLte7CdHMLDa9AIPB4oCGi0ZAY1Q8DNESKu6ZeH+OQW
e2LTA4A0XgBa3/Jxnb1PQi1wR5aGMLmX62evBwCWoAGLLxIKnQIpNTeQxeLXFMm0GkMx1IIhRyST
6Cpvm2Apr/D+aUt05ljNKybbvykw7ltCPJ1jO/K/qG8+Rx8/vs1Ef3Wba79GSKEu2W5CTAZWbuvQ
95oTzgo/ev4KJ1I1jod+B9JMJnCgXTSAdzQaoIvmNe1hXa2TERKycpRT+rF4AzC5ZLNHRrR5igCL
fsQIJyV2qn6V41OgktH+2zmBH+RzFwLKCVYvvDbhCtIDDAmOq+rwB0NTN30XXtagWQ9er3HrqSP9
l9iPEGoi6IJmTiQwgZZyK8cV+nNwjUWZvUt4lzLeVUIpWqgO/+pGHcmIH9m6aQF2yzVA+5dMsoxT
Zzk0yEh1qil+Yhpt3u/zkPdBsOVrpNerGvlvO2wERdaOiblQ/n2TsOQ+NpF3BvRIsF6nWElHhuEM
5AQzL+zp2f1rz91p4m22eLz51YmZMmid9IehR5E3bQwlQmgw+1v2eC0w+/rojIMC3Ke6ZF63Xahv
l1LN9h0zf/8nCFvxzdeIPszM1UWv/IODfyoG6Nrm8BvQZ+Xt341xcBRDOJMEMHRH/xUAV+qC+Z0l
wV7GYktPw9zONeunvgyZbKrADizKDKW/XHsgKnA7nrgYxrtIJddG796zXLbXBl/ZYQRXfwBFSeWA
U+/HtS0xrYavms3XEVKXvXsETeGA+Iv6CmEcs/Fs29yPeB7eV+o+OlucEUzFMVyrNMpm7ekKoa2E
alZFOMpVpeppjbImTdE1PzmDPO0+gIa5rcauSzObIGh1ejum/vpisK8UaHPpcdpKmyjoX6q1CHcQ
AzEIP4D8Cv57IIt4H8uAf8RavOKtnzw0A74298qzQx5tFI9ioo+i9S6uv3wCCoV6oR/+a/q/ZAIu
1rjJpzByVY4oi562WSqlkyJpgFhQtzmY1mmxDwZsGXsET7Sz7SFx/5Q8/HfEeYXZnfn2dlJOFJNZ
KfYC08/jHhCnUCPO0gZPk37Pd76fxUZyvfbFbp+XiT/4xP02/fwd2+4p8BogWIudsnQbS+qo0kzo
Z1y1HwMe1xEIXtk+Y14/MljD0QYGF3LJ/N2vIddW4/rWO8ZLgfdfs0HPpJFPOu1L126gEfhnjd8k
jPcqtu39MGEM6Lp/xchcdQA7zBSe2m5+AV/yRUpT9Kv3RlaeNyzI8IOwmUK1EUWXQQelt/pfixtd
xiTt865D8yzcbNvF0zS2b8yovAE/Ao/0IgKpilmGzwP6Xt3I0mPkmzhgjAEVL3kXZhuK+7aDZj/m
y2gtxpcZwzt3xP+p1koI3mRe7/9hZv2b62OzAS/zef6bAAUplTn3SNmOSbWiFXMar5xbUQ3Jcoex
ct3KCPUBgDizTQwjgvE8OsmxVT68eBVwhG1GM9Es7m2caE0BKmAVuHaHPTde+m8UUE/pcTEhgZr1
sz4FFD+XxFGpPK8SEWg0PK3lYs9b0pwtNA0jMC7dcPrCnkZY93K8jHDNgMRvKD6hV4vZ7XYMgoBm
Yh0OEw9PzER/bISD00avjRs/Ia7W7jzEGWd4c1v7xHrx5brLWWP6rLBSAdiwkjPQz4E/WOPc1GAv
sQhvDnE+ktl6WexQSBfxpi2lougWIgrAlWKoGjfqw119NEWPnKH/SVWBuPmCAfpr23ZHBzIhpQZJ
KO63Mxb0H6K1K4P4nvT9nbvwe44+DUu/n/vMP6Y+KkUf4hH2JPfj7rnV5BgOyU2tYZngTWCCoPIw
4QfRMYSp5hvl9WmdyB0GmN8aQjvZ0gAkoJEW5RBaaDKCGpFANhG9KnHySYU/I/FOLiAzqFv9Aa64
TfHEv+f5P98bQKEmfxMevCm7tZmIGUBh/TupBjNVfrLpsJ6gy3inLf/rygxKhv22o2at1gDrLG2D
XR+bpmhS56EvDWOo52fQ/lYNPo6h7nQnIQPytSYMLAcX7/ooVirqNAzPXRzctRsHetV/9cK5hElf
wFez5H1TcpeqIgEVqvf6K5/1g/EmwIRruD5Yv4/RaEbqKoS/HoRnFaZqYSdPHbzSMHUJQRygzgcB
kSGV/vM4OO+YVeCGjxTjY8hbbIHzJDbneWfTkFkEVWAC6MZCihJWp+IuhRhgZmZzXiKGBWmHok+W
iB4LiR76rbuBF/GBXaEjniIqWTTgOyb31bRqkU2+35U0ZcETgCs4ScSU1au/lXJ2D9Rg7OySJqh0
jHWfdI7nYiL0YyL9CaHtPZ3S5Zp0LjbHHH1F2V+wJX0dVp5kvbf/CGd7AFkIj8Y96ChCtsHfDLXo
3EM6EMJt8mTBsHpzySPTAvjpFkqUkuOTSqOTYsClPH7hGMI+pxDR/pvWqDrq3A8S+qbgvnfTjH+a
1iUYUaKnQpL8jwyDKghB2bf0okhwFEiUtMifCc0sZnnZ7FE0ngHCZ7A3XekJxM4gCu9sq19aP8WR
2zV4MYN8lj3Dr2IfiR37A4P4HxZEgHwmhv5OMVavQnT7tEkeBt84ANY9nsU7uvOQOKCut8Pn7HdI
PvH8scWyaIFXDR4OlBi2tz9adebZ6JeG9oSFqI90R7EjwxXSs8H+PLh9W2xA7neFiXMEwSOQHM9p
t24V0/RRz+x+SOPflaTfbgrhAuwWgCrUJE45Gomx3Oh+9Ya8UVTfk9xovvbo6cUcrFehvSZnmmHq
HnXrjPnEHiFHcUw32+lBSvAtAqyqMSA1ZeAmoqYiRfcWueIutJNznZwlOCZaTQBogg78RiOFUzMh
2mu6wopNrWqsVNjDIstg6TwJOBKoMz/5LceAuAHJaOrah9l0Wz4LTIrRB2SJ1xyhcnhZhoRhRuFi
tjdfSMre4obemY6/YUHjfVv3IBtC5ChvtgooxmzeY2P+xnCgOHupWOAq6pgiWeQ38n5SRrQP7xFs
T2PH2kxNoikJwWxkcBOAOmiTZnIED3fMZ4ImOJD8gj/9CQe8l0h+tzGYVm2IkjAxcAVo/fifiJsY
/S4Dc6IHKp8gJyRKm0LNmKSRPb6fCb3OHYMrQ78DVo6c5w6jPpkOFyjwdicLZmRpCcqTMJzZeUYA
Pdt+BXXONd5Twv8m6kb9BN7MbgCXk4KN5ASZRKTJNqn6pgfoRA99C5YcYSnAV8R4vTuYfbmsdvuk
Un5be+H8ROXkZdaadyHBogjJ2QMZiTTbc9CZO48spxYbrNafAJUr9xUra8AZo9c2Qq0fz13dTrhA
ehi+iIzfE2ieI1REdypMn30DglzEBwhLRIS97T22ztD9pPxx8L0IYuGDrR0yfSQg2mVJ6kwHZNbH
mSdlO/O70VHVEDxHeI+NkAgl+i4ZB5z3Ph/mezk2f1OUb589rb3FBJxEhYeUFTG34h5oh62qdz89
QHLupV28atHo6tFUOwCCepZAXNIvhmYo/EktwLKw7GcxoG70kEMHFNaXw0vIB0xK7E+g3kiwZY5r
KhuHh6X79Jr5HDaLuPptC5pP+kKD3YGrFiZB/3N0HsuNI0sU/SJEwBTclgDoSVHebBAtaQRvquDx
9e/wbSd6uiUSqMrMe+7NhFU3umDLpE/Damopzkj85c667Em9v5LgFHSj99j4KyiZ7NAR6/or5gXS
tfERxux91hJKCRYrz+f/4wmzfrWy6jr16Uh7tmRB6omtnjtnDW2qYr7qLfI4xE5UEE4A3VGFbpMd
K0ftq+4h1/456Gf1nEZD/uqmVlj0kEVWurVUfZwLd9fmbpAn9daiN10Xtp5anKn6SzxIoGjcZ0xG
HjxKIwXu6+npowOJiTPmKBPnXU1uHVrjn8Hv7hBHAHLpmNND2sEkWGNQJ/qlX7N839bIiLo5kilI
PxuOdb4XRvyf7bpTwD6FA4/MJhbNRbQsl5NVBQA47unhZVBo5NfrfSQlrXbqZ0yn601mGK+MDh/9
MftZ7HFn9YjNSceSas/9qYRvM/TJ+MGZrC3itzHaJ81wWCKFR2ij7ssbbDQyn31olG7W+BC33SaO
qfVqdU1jciRhW/RkCEehwlTexkQxVxrDUe93fV4dTPGfn1SRhnxc8gRqjOyUoI9KxmiaD3l8W8hX
3ngdzF89vVR0OKfMRZhfY+vGgFTt2pTLt/WdW+06G9kOV1Z+iGBSEMw6UEVgu8Z+0Zn6+/+nIUC1
p3T4nrWRkYPS8904lAZqgO+Gmb88aD2APBPgY+PZN0ZfjFmcvWeqPxHrV9f1EAtN/qAINZvyqQDO
plNZvfjGuxeRURDQVlMqyJtZinMGuDpkfWTaHFBDfao0hFoOXuXEYdGgzxR/qme4N7VyU9WMnJOW
9vbTX26+qYEwj2FrlMwT6e5MQQf4CPqIDIGAYB/y+j+FLNYip+VNASTRfS5mxR+cDotf/TgNt1mp
HmTrMYzxkM/KwF3trdOP1yx+7UzSXOjnVq4RO/lWdvEAjfZVKgYDA2x1iig+pz/jotGH8QjLIUUF
t59mm9m1GT9Mtvk1NgK9s+JesxBBi/HSqvVNxrO3ocHb80JclEMfYPl7rQc7NvtjYdpBM3kU/izU
Eb8Ss+S6/hM240QDNcx0yrf2jlMhUpB7ffFsFXrWt6O/ztCrWVHt9MEGsOTK0fT9Mo7JUc/QGof4
7tteq7dJjEHMaAjM0rRpGIa538/tnP2kvk0iXp1Bz4h8Yp2nRbM5taO1a4sKFUC6Nm8qTYe5Tk4o
ZM+5tsZyedGFbm7b2rF3Yu3YM2Ybau9nbor4bZtaMC3rOzJWvNFM9T1xkG8bpaMmxlP/KOxObqey
Kjh7On08lYZydjM+kM1gLczsjGwIhlmj8E/a7DDfcfOyb+V2NGbvtyhKDmdGQEHZGPLiWbN1qO3E
utmomFOQl5xAeVfbYRe7kG4VLxdfN7Z7yf6s0BbxcOtxDKdozGnyMI8ThQenFRsRnudmKqGK2uTg
sWAi3ox2Nxz6VS92Lbmlx0LN4hBrRfPidx3GgmWSkoq9T9Nt7Nb2YVyMKrTJbvk33cs4+qVx1zEU
+zflfn3suowZom2Jkm9v+RH+NH4k7fRTp536cHIWGwEWLDVBAAUQHpx6U1M1JOrBb92ON98tzXRj
Va22Z7zoHVe31OB1ciAqo23sb7aZm2TW1/q6Bm6s+6FcG/1Y2/4EjC664+Bm9cHU5+xGZbjyzhGJ
d2qddoDbVs55MLzlOzVa/VYV/JWWBS1cNjNc4NwxQDWg45NZTu9JUjyxD6m/OYZefZVGgnXAdtm1
JheAgtp3N7Xr/vkNJo9U6UtoJWmq8VUoFdIGskRQJMxOWChKnS9SZvQrpDoTXZRQ6a3B4i4G5wQl
CDmk6hRPFoo9eBWTg3QwSZ4r/nJCCRm8rP2HXqE7s54w3uRosS9dTzVpYCWM6/gTnFF9JyWB3lZm
Jjt9Soxdb+Zs1GhM4uRcP9nleTxE7ZK9FKrSQ8lwME9WYwsszEBb+R4/UaWj2LvxqTXcEeFVNO5b
VRkLUppimV9Oa2Jp1gKfWP1brZQddGOcRVaZIcupxtpWK1tQZpAzOnwhIs1Q86EeS2YEo1VsM2d6
r/vYPaR4Jj6lPaLVs3oIQnjN+09desOurNI6DmJag2+ndkTIRm3zhCPc3Buici5anqSBZmTMaCs3
n/duEgumaV383Ta5fsv9ZNkucrBgujnYBobO56pUKCRaVuB9ct3Q1B1tP7vi2Ta5vN2sMQJtSrKN
qcnxXBAts7FMikABBH8ZfVXw4pVQnqsJ05jVTG3sukTkp0GLWLKR7rKJy9xeugchPO3Ae80ax7lm
1CFxK5bWgoRuxQQy6ZX9bJBQsUt1JhSmsilMM4J6l0mRT0AmaJjacjj5nAR7XfeabdEbRFFU1les
JuvCJ6L/pxQTOD92s9dulcSHJla1EymhmBBh4thXdDGJGcuXNImnD0vTjf+yQTD4ElUGFDxUwOyl
nkVq0AoE6oUx6ITczDFX8PC5AHaylwRt1NavonA8S1tTu8XLE2a3DaC3Mw75Iwtp/I173/Zjxu4S
VkbaXYYkTo7StETU6pa3Um/kMV6oYSQLo/PMfEMU5rhr7GYMc13Ul7xb0oPyHC+ixfdDDHFF1Dmi
iphuU73G+BhKmRT+pmx1HAtJnuPQtswNc6ji5k6i/zAxROhBHXep2qedjB8svW/e0gGUa7H0Dw5a
gMXFljgttak4Usa1kT9a6mSsrk8pPRpny0oTglGZc+9azYq33pQkl5qb6h0R0ZEbakz0/QW4nerG
s799Q+hbcxliXnjmw5t6yqz/gBWgypxM7sdh/o2Zl+sbIwFZo3/vw9zrim2flyBZRA9ilZh4x8Z4
qXdYstxjtXqsOsuNYue7eXc1m1K/lEncnpe8TP7ayrWeYVwzuKyiviABvI5FKzj7pLm3BfF7MBzq
p+VFn8IiXrXDVMfqpmgkIQuMZV/IrHp3jWa6OWxRfkk7c9iWDYkwsGNu+lAqwq0czmlwJ7Rfs0Cx
SJhcnppqdkJIlu7gqSw+D12v3byqYc/S6jd7zUh9Jyzwmv6L1fI22tP7WvaHRr846OQ5qObs/Bai
2/ejeQDUpACQsAZikfu4tW8MxU79mOzzwgty29hOAwQAPpmPrtCCeZ0Z60iX4F3OxGFAQvGzJ6dm
loC54eJ12b7ShpXHpFPBhEBfyP7IZio4A3TVyd22LXaAIX5qRSuDAfLDGqmyajeOpvqhvVNcEwyT
V5k4z+hzAKaM4Q8JYkXPtDd3dK5w5oDeNsoMPXL7D6A+Pt8dkbqbgsK0FG/IyGGfsWa3KA7slvIQ
8zvwN5wIJNegRQBIGckXy08Pmh8/y6T6coZlU7VFaKrsnCflLS6QQAc73Xdrjo5SOkFbrYdxbSNv
mK5VZ4YubxIQ53Ga+rdp1QOeFiPAC8C20YKVZYnec/BxZhvjggOtSKI8bZLQmuMKvDHbjysOP6uC
tjTlIWbSslOj96St4wBaZbIw3J2ZeVbtg9fHT3KS/ZnlZw+2w0yxkbTB0ubn4iQHOEiLo2PnVAND
wlXcNl95AoyhJxbycWbWz6UjT4hY9iW3m3ZrMNrCJzY3j63Tted0rOSXLCHye3P4smaatypJTt34
yk8BFC4oGRnXjxtyf94Lv0//qKYIiMHiRRc5JHjGlrXHn0QZFfRZmVyEYf+tVX+qs2KX2/UhXdzz
YvtXiTsF3XtfzfgVcyJxULjvg0YGfRszJz58WFcAEzWHLFeAvKQ3Iv2DAca6s5N0W9kpDHf3TK0B
GKWAG+k0fIRYK5Y4V0FNp9h/tto+BAsDJQBm3rAJsqQGsL/i7m7Kqv39mOjBrNKrnbMOdfTCNhkf
uMz/831x1BiVbITuHxOE6qx0riwkQb10AVO6sQw14PQhrT/L2OTqqeNXKxNbnNV7v8zMcE3lowOc
v6no8Znp9+5rWaq9wxoKgZQOewJFaabFQA/bvehYrDK5HhJLYRDTUS0GtcNigko1uDA8KAFWvbvf
tQNjwLg0//mrxP0hMWc1x1n+B1x/xSHyysABDq8MRU5bp8YiIvYhcoTYJAxWEfR2RVl9Zfo9My9m
lmuuHsRYHrQLp5+gz6mKiwOJB5ORbzwu0sSu2I7i3hIHXtgvjQgB8yo5ooS9lfSJSK3XureiDigK
7ExSvcPPdtqxWlZgFIXWLJer5dc8MMsaNln6nLrZAqpfPbW68TYzimm0vAtIKv3J//+SCXT8dQEo
yu3QV/pXK9vXoUoeEm2+tnbzVOTlsaLxxqD/KfQeC4MsXprGYoC56D9TgvroJLCy5fqd3W9OpyZZ
LC04O/RhPAkXtFW3uELTEtAmzoZL1eQXvfSjRBLgxTqgW2sqJ2TWauNUYziUmUArufWSLtarsr12
u04tRgrvWCpGXXzqx0XZl8mumKc2OgoogrjRw2iteODdVu0NOZ8HHeCHMgybcc3MfbmUiy62tWm5
W7SFluRC7zZnmrnxzRjMwDO3emWtmzbnSrqH2B7jRJvAxyj1zPl16Pjs7cqhA0diqnlwFWODiWOO
IuyU2p21U27zvfSVvxkMnrQuW66+aXAeWD5sl7+8DQVHC/L2Jpnui2hwBucpYkfO0eUm3hUSqgl0
krUY8bqKg6y5LHe9Qm9JBIuTJGZD4RQVM3z1koq/uSU1LKn7AyoTSJeV7cxenJLhx6gYVPVMKfYL
qRqQhzxQXtc1ketVH3abKV45Tm5hHW2//50EG62YeiBALedqwBfXyaOjGeeuMMlR1ghXRv9fNq5X
ThvJmtXNWpl/WM8iPUHfUCuUVMGT2/jbmM1OhHjZe1TcLQ/iuwdl2kwQBTh/Nj6GxKJtn6epCMjI
fYDm3QpKMT3VHnPLOjiu/a3lEOuSxR3KOjG3La3tZKJEn40FaD+0ZLXNob0h2Q2FK1lcl+LLZWDk
jQK7qgqL7FBxaZjMxhu9oKVGJujsUPO0sCXgO9d8rr2PuJ/2I+tMB3NTJz1CagGG/Bc3KNsfQ7+L
+3ZTD5d84kEzGGOauARwJDZ1i/P76DIMFozKlDu9xqI62el8t1xuu/Yhm35tP+qYjLTUPYXzmy8q
ovoPOGqgVfkgZZqHwiqClPdooPt0IMVSHvUyZSkv6IPO1dWq4SBX84G6Gz0WCQEJXJYf3ay/drm9
p68C+U/DOK2perbS9SIasVCr4k2VpqG3rqe1zZ/HWfvSndceoAbrVRkNwOStRy0F1ZcQAhDP3U7z
ikd2rL25JWhLceswL1n9EA5aKCWlF3MJxoDU0ue+tVhfMFAounzqmRMa/NLGRDOYwEPKVuG3VMTU
CYynS8SwInDH+AqPvwXaCBOLfoFDlyE1aIGBKaZcnwVIjGWpvb2qQAEAx07IplRekwRDr25uDPww
U/EzV+tWGf2jYVUnSz4LhjXUpCEsJeOW9WKPasfcCQx+Xa8OxjJzwDF6HQYR6ZWBRKSdOq3cDHrB
bOszW/Q3Ha2P2/HewEOZoVhqEPwTLg/LURd+X4RdGY5qvJpsPxtLHMZy2GpuutX08uij97VW/peU
RA8kj2xse2mrIUKeD/tSe4w13Yoo4i6JdDAFunsseRsOBvaPu6TJ5WrvtdRHldqsrHyqkMPx8Dwm
kxVqymW3NVpKztBwUlNoF8Cw0lkeqYSjoVx4/4eFFpZyb6kgUBIA09Doa6J5GAtqyXc3P66LuAo2
peYN3s2OkR58oT4QzlrD3megZKW//FDXYuPJdmWM+Q6xx1izLWnje1zsr4m2/OWi/9bnlpfD2HgF
EgVI5oBEH3d3Stll7191oHr59HT9rYvlKTfLF+xmZyNZo3Q6j+0dQmeVqjTSrT0XoUqrg2fT36Tr
Nq3/S6GUkSdOuaQjzNvdrAG6xr+pONV+FyiEvwbe6K5xul+9/JvdKqji/hIvv3w93pzjVac1uUqD
RYqED9KbUB3pgUqXSEdyqEwQuYGa0wpX5yBpG5syyisV3ifNRbruaORotQRiA1voeV9ubmkTyaJ2
8/KcLNlBNF0UZywoMl4Uo5BFuxJyGLhUfBUhrc3dSWd0/3zUqKr8KhdJCYTjOXXwWST+zhLtTltA
0rUqzFq25+EG4F8ONC5pictDn0TYMx5S7bHOlsiTFu2E8dVCxHh4/hJuPwSwMLfPnWheyKXcTF0S
dT00IpWoYEi64P3XpvrFd+i5Cj8BCbHyAOe/vxlJSk69eZsZny4hDikdRjd8p1mNp9g7icX/QcSN
vMzZdDp2Uulj4cTkYHA/6p4LD8ZTgEkScyFcAp24pyfHuHwviphCDHkw5XdozWMrIAEN9whbet/J
oV3uJqXezbauOTzxJO2apUED4r1E62RYyOwwPvW8YF098OYZ13rwntt62rp2+dXz06h7CABVXpf8
5CA+Hu125rnh6LaPhtF/d2oJbUQegJrNfVw+8SCKXp11/7UG9tQdtpAUO0fRMDJUE5Z+zJoudJdL
Ko6W3NlNFqp7Z5fC8naBhR2stObXbNp3LC9pmGCNpXFx7XnHOwgLQi+9Yg4qx73NS5crP7SreW/w
SPCr1aa2nQf16xpch756Esa477KUdlChsmDjVB91+u4THEJwx0bLnevsT1wuKbzIjP5dETDp9lGa
TQcw5xqLWZz3O0UpwrQlXAhHnHCkMHa94840UsVhYhlc1a44c7UdsOg/j5bZajI6ce27brT9fbQK
rELGpZGHqM/vVoPi7323+lMGMDyDmN/Lc3+OiuU1bbUHdkzurNU5TmD43vimkTlp68PjbP9AXd08
opUhM7XIJZ4TR0BorkUVtMKGli3DZcEgS5ZAz1rrEcsrWee4WtSOmmxvzDMmRI4YGrC53y7zP8uB
Oe95ws3fuLwa4tdJv+a6CgzGK+3yXomfFAOLrsfh/WarrpXWXFTnHZl0gCoFVXowrV+/rDdmT0XP
mTi1T/fEjml6N6gaMucZfXfTphXwbrmPXXYWmjTC2WPlFtsuPS5dum39Ww88vpYu3qeTus8C4rfS
fW0FQ5tv9hBGMfZya8RpYwcrHabpwnXFVrigzRvdrcDEX92/e/ePUazmoJus+16CCVbPJg1Sgr+7
wbWWgZbkxZMpYJ7KvZI/NIS0gXu2DjAYv87dTUw49jqxE9zVJijicGgxGPNpG+POKZ+EuatKGZVZ
E9ZcXNIvTxIrVMb516xHo3k0hLNtGY0YVNiMCTwaBiBtvpJXazp3mJ1F8jGMaP/XfHjDlbY0d6iZ
Y38NgVdq67vHPJLK5/vqwxn6uaDtG6ef1PqL192UUv1577P8LuTJy95ochDOZGiaXiQt/XO1WX2a
gczpN55DjktsZ8CgWDhcPHOp/5pYp84/tsP3qiPQyKhO0pDspsfEyA4pZ7ObvI793IZZl3cUPPLA
NLMOJHVHpsZTP3FcZebvQOHf9mLnTHO2H6rxqPXpFf51PwnrIVnzvz6Xl2RaPheuzHyc0Lwak+cr
Hzf6PG6nDsFOZUSY0H+2Y0DdkCOVUI06egRjShQGknoNltBo6/MMbV332U4fy4fBMa55liIPsXh4
rbdsYj0Mvg94V77ZpXhaB3EYdIHtzduCos8QHfVbq8pTVmbn2DPCqcAcmioamHbL0ubNuFr4PQBv
S3Zgss4cy3bd3Nw4O+te9TRm8h+CQtSvr+UqnpPVN4NmWdatkMndXDQWm/VuJhdD4Az91hlJD1PL
azueSDw+GO2MtWU9+hnZSZxNthHvC5MuwAHxbWqYNb7pmi3YWuu+rWTgxiMTQoFCh0cgMG3rMlTq
2KXWbtKsi1/ZJ6iUjZd4F/z64KbFPw3DVp05/4Zaf2/4+gIzYcuKkH9MMRKSYfono5+jaUJJMZTv
bGC0WGaDRztw++Yhq0q8u319FJrzn7uQ5SdAEpt0/cSPv9co9BLPCkw14lXq7SyyG1gLfcQmPrcq
dITCIzoZTsRkLT1KBfcAaBn1tbnLu/F7qLQ17HsT7p8qrhLGS562F63UEL+q/bi4O7sq1oDwoBdy
FKI2XXZ1wgOowagOkqyt2nqqre465TYMbwcaodJX218fMhJtKsGKC7EEOZr7RjjzDer3kECUb1LP
B7Eadr3MKNyXd1T2rVrU1nC764qPYi35axPjQeojn8c07xgtE01hmW/AyDvPh/CwPta8fVJFwaTB
WUNSArdDb74XDro6hsfW87+FgZxpiU/IdRUU1vxkaszo6NRVwaewYEVmjmmLYzed7kyKtRw8f6Vc
IB3EO/D/bAaIxC7/0vVrzvxC8K7X1rNc852TPeb0MU33WePqTtMen8M9Yu8w9pC3jNJrRj15ytKe
+dzxzbBDIERd475ktpR8JCzTrciy6Ygb8jrcdZagbGs2yvmw41MqzzO/4Ry7N8b9wSz1G/Dkpl6y
bTyZUTfI2128ZEB4dhvxaABK5KP22WtptKb9sSK+KjUs0E5Q2YG+16QVbnFuVv/VQ37wgV9Nt2Zz
vRfgBNhbGbXyorcnX2iRmT2o6VSAnpdHq/vPxtzFmAT3zXDU0MwiRDy+UcRz+Z9f2I8+PVjGtcv8
sPHki9M9xxYzZ9S/zCPMiLgX0OPHqRixtJYYvNzIYNuJBpQHrnCtLH2X0fCMA+YkbjKoqUirj2ud
4n57qPOPJKdO6fENx1uCGbFz3RY8aO0iAkUASby8N+b30H/U8cll4jEygeTn7+/SMWz54P7cm5N2
uiXeYTZuSTNdY1qoip9O1vHZcNR3Pp+X6UnNX6kZAe/yDzGgtN87/8efdprfV5sCVmH41Ue8hIQ6
11q5JXfKXvJba8zRWGWM0Jlw6U04+M5hdNOg4agjptj+snJ913rw/A3iV5UmEWrP0dae62nF8wAx
aUk20ION9+xZwmM9ekyHu+Ip8XjmUCRTkO7OpNLJ5DOQLgGeRDCzFhmo20rO4xBHiauhiS/RkDXX
OMuP7T0cM0Nep730/H6vGjsaGC5VE3Y0oJL17oRTYmP6U1RXgAoxTWw3aoFpvi0kvCjH2C2t87qo
KdtM8xYAUMvkxuYZ7OcnR1iBsYhD4ZcPUrUk3GCLbKr7sDTDBkfYFf94+4h0y3vVOpeujkMotrdS
DP9c17jojFm6BFejtq4vVqkYKUj30a+WI+vByYlTOTSV/6HNzXfrqtBY2u98MOnvjGQr1yHoiuSD
/2sgAl/7ZY51kFO7Xcr2liPF5dXCzUa6DCxWkDt0tb51rVMKQZMrzx3hdNHVptp77Ax16aVHMpg4
dAswHzaqFNG7ptOgHVrWRzbAh+lIQJzNrnlvOGWpHsjR27maFpBR8wXTfUyxpjqD/mraFLR38jtl
l9RsWptpLXcqxaCrF9e15s1qazrv3LQujLB29VgRGuZtvTW7xnm7t3LG+LazHEHEwvtPJAb24hqs
0eyxbo1tM0B9DZ8jMG1uLceiNF9UYifUbBjMl5LSg0tsKhFQIIg7f7gamB81LT8XjSDfz/5MHW1T
JvPWdPNo0eugTbXvrBDR0NXv89IcCi9+TloOl/v6r4rpH9EHV6M1P/WqJHepvZrt+MCvQfQbI65B
m0NPAPZQnEc+U1mIwle7Sb4AHajN5lNfNkdCk3ZZ6SZ09PKLZvwkCv+tmpOQXiucU++gM0MuBARL
71Dn2ww4N2mPz40qFMNQXOR3ntt/INHlbI8xeFFzTuW4G1aaFC3bNwQGYaiH+VPFgIBSo201Tjlj
43HOPYcl2a3qqUr6hyFDJAPP/RZ+HW/mrD/0A4iZLc5G2u5UQ8NbFBlDWUIVCBIJzI4wOsMMzbpj
qDIgRgwFb5owvruVZc+EIFTEFDSm3+3sxbyilp7d2vxXjeULKif2ewGIKrbckc93qclw8FmIgbBv
IoYMvNSu0KBdnSe9U1Tm7mPflKwxYkxamPlWS5MtMO4RCfAT99fP5KB8zP76jsYtI1KntmtFWgNz
gNPqmHuxpvVWGlocwkJxR3TgYbJ8yd2ebACgjKD3IRN9pgVdhmtmUu0hrfGHjHZOWAYuVlGcZZxz
dtDyux5WOFduG8ShRMwXTAUfkmA/VDuGpS6iqHNpesoKxzr0qCyiTH4rXW7rHm1fABsX9ge3TJBp
Pd5aHxlsOqeqwuExldiUIDMnJ/tnGvNG6eYD0MmzKrUzpOwYzXh8Mf/u27R+7w3r5mLnCxEfFhy4
BnMDCpreqP8ShQQwlbd1moZNwtNnWd0xNutXf+zxGMKU6zJlptHcSLk8Zlm/LzzrXzfMjyLV3/yB
QsdFFteqB6sgfSjRkueSczYe5ZmP9+pokLFzmfN12Ve64+/e9y91MQE3CwaP+FWtKd2nrokp0yet
Kw4QiYgTKvYj/22COwJAza4zqVsIeby03EEeaTSulbxoLV4WPdnazXpROZlU+pIdVxOqGxsdRCOY
eODq7admUCcYjvYxDz59V080XdNVb4WRX7U1HkIGBTs1iGuTy+JpKIz31RmPDTkAes11zdTdIPfQ
KMwtjeI/P89CW3P2k0d4JcFqxQRjblGALPLF5VkaVP4WG3DLbLjwOa4SlwlcxVjb4/jKsAfAWkhq
PAvPNRMarBkJYFkctNn6bEkQ8N6xH6ope4HI4/wmjsOY9/p8cGb6v7Ji5QUzN7AtSa7AuNShU/gX
yy2D1sTR4TUfYBJYeKn3KufoptrXoBGICP9lAJz74y9SyKcVx2TIeBNtdXcYSGoSCcMus7ceTE6F
rGkPDbGkiDCRIHXH9Fqi2thryRzHbWgABPZ6BjNPnsvJPpjbnCxYZ/7kCMNmxwANISlom2lLYNnV
yeN/qae9W2t6HEgOXMUDmSkkr63EF3oPOiZGwCZSnWZWXFmaduIN/m5MXWwwiM1EK9nAxlJEXePw
Btb7AbqxTutolAxLe2/ZtoSmEl31V+MuLHxt36Foxgm7GoT+aHocTqvnsmtuuWj9eJBJ/Leo5gXc
3tmUbndzNDJ7fbplbOeBPxhRcne1ju5jLHl5uYG50OLXmnjRRVGSG9Z8sFXx1jEp8z37zCrg45wk
h7hcHx3l7vrpdRZUEwzxi3Xee3eOTDnE1/Aw4q6scaEFeme8QMsep5RPsmGkV+qPbZ9FSY35vS23
5DMdSpEHaT0x5yblSrHZx3e4+f1sB2JKVRgHU15/OMX45IBx6nIMDCoft0alYxRM3xwMKCo0Vkys
nnWjvYwgPPgntzoJYOzi3hVac1657AQhCWlFJuecb6v6bR3Wo5Lzn9SXGwL+EffSHsh40/MyZR0q
oyY3+AEi1f5pRCn69vy+chtxfwaYfD+tbHpOu+V7RtAJYq+ORMyvykiwKOa9Q8oFmkG4jCU+/0+s
2htFQktyz61E9xBOw7BGEIU34trtDr0Fx1uBe4/Wq86GMC78OzO61xFd8aiGLkPhFbB6GVZQaoor
b9quiP2KdE01QfNwEBt8EFM9zqEDkVLlX6s0QquukF52sOHYZZLAkiYRElmQzXY4FG6wkubgp2nU
DwQoMJfwW4oGrd8mfIDJYAVLTkIhPMHMoDYT5n7Bhk7YwV4SV0VlSc5IxSPuPYt6OmDx+q3d6uTe
g2IW8zEllkWz3Kce8V3n19adf11DkeR8DFVJEqeP5uizj8F6wb68y9LsUJbFZmYybbdPE8V8Kn8z
+Ld6NbeiQ8QglybhfEi19WAlzNX8p7Jtj+zEfB1QlppeYuI1Nj3LfDFdBhbeMKpP6vm/hXCLfjYf
JGbUOdevWo9XOPlac7rRLnnQbdSQJbk2dDva7D0mfvE9mwtyfPzmCeyX+FKes/R/HJ3HkqTIFkS/
CDO02KbWqnRvsJIQaBkBfP0cZveeWfd0d1ZC3PDrfjx6VxE24zb/rXL3Xjg2jgtue2BMHCN41HBl
k4STOax3TD8bwi3LCeZQ2c4nNTQXkILsGVjJFKwkSk5Uw9GsU6DjGeHDTjCBU0EbLAZleytsTPVm
7qQrRvcwiX7Di7JmPfEkhcl2Jdm2GaAXvBqOUdz7qjkQQ1mRB14oPYM+5eGrQUxtXscWfkYDhKNb
YTH8GCg9qNFRccIsewNYAHvuqgZC1rs7w3D2JcIKyr9U/JhCkwxAIEGPWe3D5tU4ThbkxGbjI08Z
4pdM1G6syqWVu5fUT7/w/+w1HCRBOLyYVXMrI/3PznKIJnO3S8Za1GMYkwsPopyJhh03vJ4rybjD
8+JbVzsZAQf1PLBl5VxMcuYNyvfEps8I5aduyXWOM1lPzb1DWmPyURD500ZTWxtFcsQvsvFQOYax
fuioWomfMKQU67z8KJqavheF0c+drimKnLexKwzKIyjOhR1kvM4dH0lDtKtOlcO+iRNtl3haynbC
NC7dVNybGBBHOFFOsU8qn1PN37UFOSe9D+ek1UHMW2loQLi5N9ngckdv73zVV33FL+ondIewcg8E
ik9l6a+lhRRQMYBlUbWLtXaTkesn5HYPRQCwqZyOLPPWbOJOUPuwtyebION4Bq4E3ndgW5mvsrq8
pQ3mDWLlPLc/UTktGHdW8YyYG91vM3HuU44MEWk3AjocFMmp5tGptPjqBuQTwuE7hb2jYFbb+J6c
5j210y+lsjuF4UsxG7FRl8n1rojydOBpMBD5b3YwZ9IE7zMsC4N11gqx8sn1epH9QJ+fL2X1UcAJ
Q4BkFAxhY7hPNl/qVHjndjROJcTJhE2BJkJuvv8oO1pKF5tRmT8P/LR14f1MUj+UhX0oyXSJAr5x
/2baeFsYnHoSVvGwgUXOUtWC+9pPOPJwWrjICiyjSy46uTdtvdg+qUgHNcx7ccy3hL0fod/f1Xxx
nYUmeHZsl5/p0FrqhvVrVRVkREVygW6qndcEF6t1n3DxK7aZxPssO99kcwdqULOh+qzLgVSyq65T
7T43oe2smaY4glgC9iRf4975GIPygrdllUzI2GX1prsTqGz/O8Dxl9WGvNSt9xePREpKtz94LDAX
tVNziIbpxuzd7RQ7+9bVtuADSv7ouidMFb2MNahUM1kOpbm2xIfhsS/0uJ+zI4vz7kOGDSeX4vvs
LYIp2Ckhb2ZfQrtwOCUzg1f9yKSNQw3ajbDOfg+iOM4bzERdx06kqUoyLMHONmiT8LgBRYLFks8H
3KC1O3EMsKSmD8q30aDedY4E3BsknfiC9Zc2yV/wo3dXZbRPegiuuqrlPrT5hPyGn2yhUzjGXLFs
un1rzMoYy8DWMNUuHQKswZONwJwHMb50S+60NPNWgZ/h1WraNWPqwKLbBgvsiuNEKGszRCwhKSha
YLuo1sBmIzwZWfBWyyh/kbJ0L+CCy70+aMa6VWW4BjraHMaK1HGY1T36EHfHDPQSt54iwAcQ1bW2
9XP9ufQ49NOgjvgcAcABykwZJZgbincwAPLimpFEKyjmtXScbVFDI9gNio8s7q32WBLI/5pKvMYY
MqS1D4FXHL26UJ9BavJvlD0lE9UkoE9x0cL63Rr73oZMFDBYKJmq13EwvVdsNN2O9Z0OWKbJlq3b
aYtYw5WTs/dwlr5doQKiOYi1N1jOLknG72myk0POFXoxFpnTgAo3B7T71mAKDqBg56in6eRybis8
v6r/H2DqUdOYROrJCW1rpxqs+LaD31Hg3F3hemXthm1sHfTVj976oN6U4eP5YoLGLTQsvZIh1LUm
gSCpRQCPWQofgK/zTk4hrdVCAR735+Vf1JXjsdBnJgg8HSBH3UdJoHWNb9vbB63V7DEKBhBr62HT
qga9tyfnp0pjWqopMvZ+aberFihyjlEY9ShJZv9vj/PZAIG5BlUBNVO6goMypVxPs/mN/BJ2khrA
gp7NPMl7OHNxyCpvYenDAzjdpj8UbqqzfcxBwvGyOduZThCvcuIFvaAmUd8+XmV6m7N1FbQdcB9l
ms5AiTY1iTIYA8NrNe5baGtL9kMlOUhXvdgqFfd6slfDFdKP1uPxwm07stPVPYb/GjgVqSB2pth2
8gOCjLgGBgAkkaTNnVAU7AIjnGlj9dg+aeHoXWWinF03EDr17NQ7g8lJN43qxcWxWwx7REyXfsUZ
q5Vp/hElVor85X8VThNfkyCrL9Vk43mSOSxX8M48zm37IJg7vRWD+4odeFjnQ6atNc6xpeuFX7HE
rDnx/V9IM/D2Zp8TFx6hJDl8OdcwRoBq4sBeOmSq10DQeYtDjKA9IXh2a2Uw19UsvKWRnGsbkvty
UMK7aJUj3zRNcqbIunI/ucx2vO0ZCWo2D8vUjjFkO9JEA1Vmsu18BH7u+lQlOL3xSO3IeiYIETMP
NmJZBrC1cNAK5yvvXyQ8Sz6SoW5QX07kRp6jtjlGDLbYeiYs4oQjCm4FKllN9ouesCjLkdYcPk6m
bAh/Xf1UlhAQc4SSvimgQehLy/rXcNHTHH2V8Mvi+l9LuIgQNgOEYdzz9D7yv82rJIfqjgmX8gOb
GlL9s6+KrtXioyn2etqvIjHir34Zx6PO7bSELeOB7/vwWMZZIVqT/MvROlHevfkO7wUrXpYHS7T/
4uw6YE0EWxMyPhkr3iWbntW+QouqMnC/wbsLW6wGc1b6eHX89hTVGjjwFQCFD8e2f4SMT32A417v
RLACUrL0qn4n0ndFaYLC+pBge2RgOHde+ZLK+ti6jxwRfqo+jfY4cJWBlLKo2eATaeBsld91UP+M
yvkQPUpR8+rlwT0q2q0Fd16AlRTYWIjEasNLUWMyNthKM8lOgboXHF7CT08qYWnbQQ+OHLKKBdkG
Xj5/quUMYCOemSw0fnt4tsPFnZcdmIwSe7iVMQMQi5/uUUbMnGDhBu1tiq86AQinTT/i4cdkfmTe
Qba1nyCC5XxIkwbGqACWgNQ/eMGm4w4dGN2a/NaiYw3s6X+Z9yA0h0PCx1Lbo6ITQx6wkstxQdvl
Z6gZDIoEhCpt1bPRdJM3oOOLlGWGLc+a89D415puBaP9bkQapsnpnMY7XM1HcNKLBD3YJYAuHY6z
OrnpsEzT8K1KvnAXgH4sobO66w42lF88cqEecTxbZO1FYhxmKdVOoHji1K0NYzXa2F17HibUU5tN
gW07Nep4eMp8nYtaxcrP6fJDELpopvw0GKoWcUm4JrsD6salFMi1FeEjY+9iIVgFxXH2Ouls48wL
FsRlHJUH9o/rpjlZ0T1qINXCJisHY88uE4Udg7fI94GiE4eL41TdSezH3dVWbLVUt4+l90zDC/wV
DHIljIeqONoWHpC+tB8z4SzDl1X11WVsJ5REuCoSf2zRfhcDkFThMmFMWJjvff7Zhc9Dd+Nus+Nv
eKJODxrvKrbPSiPlR/VMJ3akVFbIunuPwyUXEqKGvu4gFgvgYkbEy7Yxll1RX6sO/b98kPPmVq6o
SBg5bmHMa+8c6vNKCTrRCAdtp4Ht0Wnq8MZbYlNICepwJD7UYCPwg+qSk5mImJYDR93HKbrG2Z+C
JCwa+EV/Ol7EXH5O6W+es7oeN9x4R1O/h8peCmGsWIsRekh8Ht2KdNvUfaNEr0JoWFbFD3kMWPvx
cg1dwsj5c9aePDM/mLP9dvZmduLkdLOtZJE7xroPu1NXBA87mMFlf3y7KN6GiPJCMURD3BFpHBTF
KyiDg+lBsNH9fu3U+W9jYDohc82CLh3+QWXj9mruDdD4Dbk+i7DfMrRALY8GgBj/iaXj5+QNfJUm
iCUcb133L6mzLen861iFq7xsnwrNRjgTqzSPD57lfsgESit+08Ib3m03OXkNFRvRXMeyn6phIV0y
mWdVsr6AAblr3HIR6R56ULfKsYoQTiBEiXaXUnFibfy+2AyoOoml44c909LO7Av8VWvABuFPeUpA
sRUhS9AQO4SPq6HpiX9IrExAcE6zWcvN/ki5zct6AhhihaKAw3bpJv8i5kNIfEuYhdxduKM3wFG6
+bhr+d3QY12qd8H1caCuLepOCKzGyOn9Qfh3KfkEmUVk9hMyIW2CWvt0ZA6CEu3UMazXfjxAQUNa
Rloch5dkjnHgdkJp/1eWnylXp1p12yE6xbZORKFYxjbRxZAj1tJQy7inUoS3qyxuD4l+0pw3Ay1s
lojG4MtM6wt9Ygcv3fnwVZX5xfy+lcSO8ZgrEznPI48GUEhj+ZnUAQ4q/yFtXipDZG6K/FPrvgZ1
jmvuKh15i7TgApt5rxp3R9lQ0CALjNb+RQ7ZaYS3zH6a1VH0SFpfX4kS90LtxgcaNdZUtK1DLMVG
IZdJGa0F9skOISY8iojrLgGryL4FPgbv+tlgUWhVP42l8DmAapGsriZKyjhd+5bwFrx1/PIwn5jZ
8V3OCkCw9hy4s4659PhgsKsEGsZI4hEqC/n+iXXlPtU49RW+udEvCNk8mS7tGlwozbpEncXR6JDx
2qfIDpqyLPzZpzyxFkirURmXAA9ogLJcA3kIh2VfHxlR3gZSMGAMcSNj9BZaf+/7dllUE4vt8A5X
5GTVs9kJCZfQLuur+idjS0wu9cD1YRU54MkOHis/rb8E2tPUvWTFpi9eFNLBgB+7qE8t8xpRxYVo
/iXuZ2k91/1VRGTWJ+3D4AzUtJpLOk6zyXLfx6E5FtlDN9t157wUuFYrBVzI99Rx0oalYJpMopOf
IYnFaNthhqAs4F2iEurHlhKR0FZzlhWLhL9viBi3RvVU1dCX4hzyEFdSp2r+GUN3ivEzehm2k1Bs
RuMOerFyPHwIN3eQx6bR11z0VintNSyoyI0M2trGe4IpZFON49nNQNaUr174p/HjqHyEaQJcmuB6
gwjW2lg4qy/uQDAtsmVUYWb5jZuHSZsTgItVATy8Vt/apG9JomHNd5cJycCp9rGXBUe8gjIj8DO6
a4IvbCZ+c5Lr5nCJ2JuCieU6gwTM61Px3Abw8p3aZidSbEnyEPAPNzVuc58T1rK9d5y6m1A4bELT
88BCyW2JiyPSoQjgzeEPQiH1h63fvbMYRvlho15smuKn7o6RH34BIULJecVPs2/pwI5eGspi4heA
DVtt2GbmSabAEUL4hfxIWNjmwrl60cWlADLJo11QOjsUTy1/NPYf4SyjTAjzED6qtqlJhJd3M8/I
NdAY9mM6rna5c8XtbuofA7ypTtXLTMND1HqYLRZhfDLzXye5Bv25Zi1uf/atXBEqScadW36Te2Bz
RplNMuwnDpBiQyFJWO/nCLhYSWYwl+VWxnQB9/u5TZ7IMRguKgyJqXxTVys37PAosJoGeNoesp/e
W4f5FUV0dE9uu59mf1zET/SSaCfVn9Wz2V3S95hwBbe3QFzy8eYQe82PfojvUCN0vlWsy7hwkvD3
C+jUb2AIlqp6ZfeFxj/zg9ZdjGOWhjAyqnXyCOu1QUq2q7+q6K6TD6AEaNyZNk4x7EPizctBxfto
nXtXfHAhj1tsvGczeHXQy+unqBDLLEPBBxfvCBtkwGfyz4WK4YB+SMdvCyCKeTDz5kxeSsQ7QWAV
6pSuFtjtD46XnXVteA+CoVwFc02OmdPaoglt41XefrKRwsboqcSKbLt0HTjpR+njW3wdMCuUw/hP
n6yb7NdpzX9fB482AIz2tUurA9gwwrfaoTQCjTCLXlX4S+J/73X3OniKw39CUqzpLoSvEKS6g+O/
C5NB9ZktDKsa0GjZWeK2DCeuxaemB3iN5T+ykSc/6JTh8rUsibY46tWS8tzrOMV5cPhJFN5hYKig
IJ7WAMJ2urHKspfGe6JdKRgtUDyKJ+nOmUTCmmQI9yzh6ntHfEg/2RD3O7fk62uHc4IImRyOk2Vs
J6s8mhkCemKQmfJX0qKwTu83rjpoFndrbpJxkG45cncN7R0DnsYowp5SHSfnayANoyn2e8Df8HQM
6Kla/SwxmnOcngLrrlGJMUwv1EN1FGW1DyIBHj16AihSTOhsSMx9o7c/zFqd/DCmY6N+sTrs6HBc
Tp78RH8Il0VA6r9gF+86LxZBmTFhV9yl5Ngw0sgjeEh62YjIJYvEITfyXVY/sbtNmOkYC1PrO3RA
WJk/9ljtbJZkAEnBVi81Dr0IshxfTwqErHqlsk01fyzQucGp1aO75HpP+LZmFbNlMMbcbUI9c/+M
7I9sK1lnLArtXhqf0iVkhDZZQ3kKrZzx+pgjBwSADjqWQi4ik1rlMtg0mK27ELtgGzP2TZ61sXOY
kCQT3gNIvL7LW/459HQOMfJ8czgqzBl7ZlsCF7lDJqB98BRB/xfNWegGdnjhHxJ5qnzzjGl6IlEQ
Uaop4Q4GvFaJHl1ZSmwyChIcT24iA8gSTmIW5y1v7Sb8BVZdJfswNi9xT1VTXdrWwtFtwHzsqSqZ
fTZxQyAmsQ8q8oiXRsHZHMSX1VDD2FdQq7iE4BPmSjxskoJwSscPT/jvUWkfw7D/F6QplBzdHffC
rtWC2nOaAHWiX1ZjvRQ2dd6TiWl6bmgqYN0V7lL0UEjhz71EOKmmcTjFI1FsP/2b4vBUJhD/WYoM
QGbkDwLB32jm392YQnXM/rSx/8UMwlE4KWxiZsfZkHCDNLq/YEx+J5OgrdccB57sje/lsAjSX7fr
Oja2vIPt6MOjXC9zhv0gQiR67df1nWcM6BUpF77dPpeQlwzmBOwe5kH0StBqvDoaXhRhnV0jR+Ei
849dJd6lYpXflXm6wFSJg4SSB7vqmeYTdzdw2Bk16LtCnoe+fINmswuc4jcqkwsthyerpWmuxNhp
hyal2sCTvXc9fc0yai9ZIojaBorQ7XA3bAdOoAiAjYXGyEp1Z1rTlx81yNnOF4Fbn/8EESetak5M
sytgRXQWqp/GsB66Y33aZXgcybe1KOKsmejviIizEVJksGwpWOgEHgaVPHt2mKMkjY8Rm0yAtLjo
qLWymZsWLoK7STvCMIZvplevkszhgbZ2RZifO5k8B77PqG3hc/eW0q6Ppusdp9G5YrXrhf1dJ/qT
DnRRavazlffnlEq8ysMgVyTtXUBVWeEh2fO+P1QdtE4vBOBfAunAgQhwmAYIo6WeyYkO0hteI5M1
u9NgNnSGl8hw8HuGh6Dzd6OWf/VBqdEpl62jia6Wytj6TbUl3+tRrOi+6VROBcnMHhLjpk7VpZhc
sDJAg8YE1JTUMqye4nvKwnuHwNVKvgStUfb4y6CIpcI9R1V4UVPFUlhpuxA7Rs0WeGtnw7eWd5wY
WrEneXjCFruN6xZEaZFxaDRfGXwX+qdWKGp8rzR2PmaLj21szga0AWx6f8pmaIhI+JFEjsXBz1k0
SufblA4DSbmKbIhLgaqQNni5+Q0Al34oqMksD03QPwKbXbJChAdfVpOmgBVoVx63NYeXal+ueNBv
VaTvy3x8SpSe70e7uwSKsU6Z8BPIyMm5JmLwLpQQIqlTkeGW3XvJY+dnLJBj2R9QyynHbm81g60F
S5WE40agKLgJZkAz0M84PfcD3Fi6d55wexLyY485OKtOxoeQIiVAIlhrTIJ9EUJilh5zAW2rgozs
cTrWoI8XvWfg5uojpKEMB1/t3jOPGsSsOZpTtjdnxFc5HGJmfVvnJIhBSRAH2hUdS+wphQ/iQU0P
m33dxWzN3N2U2xhOeYKqau9V0xGE1Mlof4pJJ06TOyfSvFDGrfc6o3gN7zqhObgXZrPlxiLWhKK0
RU1UtqhYxqAz/Cm/4FlH9aqqfh9nqHxdPL6OdfTclurbxyySasUN4MHDizxymPIIR3BdCG5IUxl/
CDX+86nfK5vkkg9fwJ9vacxca1tbF+qYksU6Cv3PxJOkZimx1Ey1xQ12CHs65lps25YPujE81ZF2
sKOOMBgOHqeFJ8py1YID7Aaji+TFm2cMmLe7fmOo8UIab+2k1bHmW71Qcw1sG78X8DuL8cX22pVi
rOKP3Jk5LRseRgiXhGTHsVtOeIu6a02JrbAYMVmSQWZkH4X8vC/G4DiG7sOSVOVBRDfngc3x1E40
+sHw422T/I1cF+FlE3TNnjRD+wQhwMbFNdeK/WTcRhufmxYkcpaG3s0PA6r8okcc4WAtx7Nhi5tZ
tdd8YlMcMCAnxakErxEX9CelhAWcTLskec6G3LPRj9E73LBaa85nXPEU9OkENTaYWXn/TFMHB4UH
tO2PTpi+Yhm5aVZ8lxi72tQ+Vq31qM12k/hnOBFna7LWXaK/OUaKTy3f4vB678Np1YOVq7iEeIW7
h/x59tL4oObsYEohmTHMF7OdFuh7q7IeMDK2JUNy3reUgsZAtdgJHYjFOEs9Kck8mwi+kjmXKMJ3
K8I161LTd66OYguQVUN/qYvyKw8hwsexCc/ewb5OKQLpvYHRFa5XFhVfJKkP+MjpoiNbzYB0rCZA
+0U7vQoTf4o5D6IEXYeNnToPo+8/Yz27GY58ykyFsCvra+03205W3nni0g4bDONznHh8kQc4Tnw7
X4uUnoKiBmpOk4+X3onnftqehN4PeTRF2UIMSI8DcIiysYdl2Q3LNHRedCtBLCRuRfGZayzzCUoY
PoFNVlsRryr/JkYsFHFOTNqjgwcZNvaQOANZPQeJf9FC45jB+HloeiFn6yYUyEjoq6rRSIBHjYZL
JRJbeBTF3o5FcqJwo1n3AXc9SchiaQDQL1aYm5Fp5RSa13aKQC5BhdHJuuQM5nPj+9ZWc4LBtwiH
NNB3NGtGV0gqfaFUWoTjTKm9hdhpQMJxpcTfpM2sB9pHzDykmtl/6ezJW9eDCG5NKyzUhoY+YnZv
Rz6MFiIk33MWw9URzBdm+9zVbsjrAjq/RoWKcm6RY1MbbZjBRiS0YUqXr0EEd23WD4i3SsxCY+or
Sn66bg3oIadkZKQawCOZHdS29plFrAh1TU4bp86CnTKEdrKasmVzmhY34EDeB4Ve+sNq7eramIB2
ijDtkJ+K/mqXcKG6gJIU3IyQzOgYqThqBIsLC+rXlPMWx2LJG1fZPAz4UZhzUWhq0jljW3yHrlN9
8Hei7w7oy9nL9GrVaaI6TzWFJEUWxFeKXuPTAAD9qEtcI6iZ9LzSC7Mao9nLG2vxmw2NE18yeVJL
NRqD31htkjpBQkmRsQCas+jjxksUthEK0ahI9wK2+Y4lTb1UOWFplWXEJzWsmw7raJRlgKC2iXLZ
agGivwjnvucgevTSLfaTj7tqDDKFu87INk08dW+t7hl8tUoLpEo/3pOiRJiDKr5xuJwRNQ3rS+8k
56qHL5DUuXcYbZ/DK5zmV1EkY2vN0pCLKSHCa5qHw6EnXMsTHbZvdQENPAlGZ6V3vX7AndCuSoum
7wQIEr5RtBdWF2IFtwbEbMInk/iEAboKAaGO2T8GmvIPDcFU/isZBCxznUcOvhLmhoql5qfA+oTM
TFgl2voopDY7i8LE7Ov+CygpH/r1GDwFwV9PAwnoSZygIRx47JNorN6OcDBsFJSsKTtXAC8Cn/NY
s1/dVO2zgrVc75osh9mpcB0sHZYSePpqjDm6TY8Hz9ngLT09v5dIElJabOK5jo4kxBqb09hhAXqu
rL8h/LHcN5jzL70LNrhaTk6NUkmD9PCBKZbrd7vB0odsTr+g9E8FV343evVw1DY0E/B7+KM8gtrE
AjcdWu2Iuc8tcIlYtnEAMyJ2mBhQRwOC/S0KmIy5WeTbDO5Kzo/Iin7trL16tDJ6fnnE0fQpXCbo
OrVZPlvIu8DX+jlZKRaV7kwU6pVgVhDGJbagxHd+RMm4PtBVU3EOFG2rXVO/aP9NLvVW5uil+ySF
6wV5RUKQwai/UnlQcdFtWT+TXTlMsVvP94Zo37RhsDF0OkB9jbguNmirNB55ibGALV410+yibeC+
gxSj+m/2OkONIJhJQ0s+HQm0MFgRdjRobaNsR1q0+MoSThglQkQ3MCaPyVnkVCbkr5Go8Cr/1cyN
Jt6jMGYgUxQutY+k/pjhlCklTjnTKFv9h50U/VMZJNEq17Kb0/MXr7Jd1rYbsGfr3GnvkPGvrY6g
7TxkyzfCcnF0keOjuqTSw2fSZXN6gLyVfnHCmNOsPbJH35RR805cnW+SvrbieRP+idUBlGG8S0H2
hGw8LIgWKjjNy4WMJ7bCHEi5FivUT8n7OrOtlxBIaTG0D/zg8MPxeZT1kxX+K4efLLj6sKVa/cPk
xDLH6uAV063Lkh2zAWuUvehs+jjrVck/fX72Uxa1CgxiNdj8SZ8FVkazo7svWtmYSlrcuoqMXdj+
KHByicLIzasJMBdud9rzErxmm9wGzDJhLQQeYQZHaX5QKCvcD5aRsIkYsjircwkkIb6V+o8AOetQ
i2zqe9I8LLx4q5oZTVcgS5nzObKXIa9gmydNr1PQVodguHv9rzXcc5pNVZncqcv2KiINdORYFfh6
thbDEB3ynhUEJgnsIrXaDVg/KpgXpvtcdP1zOoeWJBWhRJt8TFQVETIv5d5i05KE8Qv7I9UimA0o
JjfVcsh21WSeYoqURnm0QHW6Ix/7wBgMEFYsoxBZTmJOSdatV+EySre2Z+7qEioDsp9OFtlvK1ZP
OaOWix57iycgrriuCzTsyozYzsjFnIezhgy3K5VTDe5OabxMec11A45yjOXcODoe2mFf0XLWZr/m
kAH6b3c4uhf6LPohEQH4JIJkr6JQ32HALtFygtk70czjFOuttTUlO0kGKrKQJspDabarpP6JKqI7
7XgBk7awM1qKPZ3IHZklqAEhK8IsRrch76QZFv03PxFpBJVAy2RkDU3Ifkb2yhIDQbnZllxROsbV
IE5OoiNaEodv1HtvbDxr8zGphRBTa/yKeUI9Ev7V0ViULFJHurXK4ZoLuFyEpWOdhcA8pulXOfSb
qH3O+XkV3F8rjvc5lc56eaPISYc4K0PK77Dtbx2qgwMTMZv8fRSRoTUm7bWIWESrEhy2xxLHtrEg
AuXg3jvo1SYKucRLG5e2gi+60SKB+uf0c1q7/9b4BzxHXhJsW+6ud6oX7FWsSzwwDqsbnxIiSrWJ
wRg1r0JAkmyeU/sOUb/axoFEurY0c0l3OGsHW0xX7JGYJUYgAT3IwhZ+rnMXUQ9FC6gFIYuAN7dj
fgySpk4mC03ZfymYyWrCxNZK2r2C4cwJ+jpFZC1S8Wo2TMDYfjDiJJSnKedsmddKfWY0QEzJG1y+
jY4sred/XN42Ovc+dnOUKqPryT3c9St3t3tkkwSCjQK51Om/FfQRsg4BemP7FPgkFgyHmLUjtgh2
RyxY/ItN9zfGqjxpCPZIEkCzZ8WyN+Wtbnq0hv7JZxFIGQ69nhleuiB78xT6Gu5kLGD/Yp5tj1DA
/A604ael7sPkzOBaSUxwPOk6WSNVtGik7NINPuyKhLg7qDckXbwFlsP7wz7WsUZlJROsqtW+rxz0
bDZMvcVrNT3MlUyR599G+2S54aKTJ0mWuhMdErh/Ij3AMW3hUG9eBN9KYhAw5DdAhq5uM/H/negs
nOGqBXgfRposyj/ak1ktqjdzsrahjRfZNX7i+hhRgdfoV4qMccv3G1xV26LWN6TzNqbOX3r+C7OV
K0rcONLPP/umXMJeXzhMAMn0rrfoNvz6cgr2qYMKzkI4FPTYBbvKxNvSgPXoPFg6YbiL3O6Rk6RJ
J5iQPhj5zie8kK1b7Z1DeiV5nzdNth9LeaQQg23AJY/D44RSDGJ6FSHBUeT1lIH2rkbnW/P/DSPP
6/AzVniOo3rtTU8mdoiMyK1rsBqZ6EalN5qIPhKHlTFCxguaoeBuJ+vOBgGLF81Cbc0wIWIrWotE
4w2Oc8qX3xlfWEEjopu354koY6Rh+5PcBVS9pQduyXXqpNMa2Lb+cYjatalQ37gB4qy09Grn+ONS
lzbhbbAKCMZZ2WG4sqAfyHsPyq347CQbF92rXkcRH/MG3Vo3fgboaSmL4rD8aWxIQzlfzJKLbGQz
utHYLPhyeOl0UjHXg5bdnSkQv1Q7QoSe3p3SXEH4w2Y1gSpB82+ybRzGv2ECYNBMBn5m5GHG9LfL
WpBuPxj2l5k+S9INy0p1INDMyoZ6SO7DVKV/RP28Ygxe+sk64lN6zkP3pXH9d1umb1p6kiZMMTf+
yir1nJnDKmrQ3qAYHMeOTpWSfxEHA14oijaxo1EFQKOaxXtcS/6ZwBeHHohqI5/K6hFb5s0a8Rvq
rzmStqBNvQinUyEDEryYW7roaT4AJvWrT5BD2QXVmDssMLGjuTMhqPqauZV+dJcJwTEAqQkumiAL
TqPh4FRmNuHJQl9ltsApYTYR3aKdfen8p37u1xP1jVbQvTeaOIHY3ZnVFyX1y5FqzoZPraezyCl4
K8COo3PEeIfnv09HBmCF1tQk26ER7xaRHkXysQ7xKKcErokCE3+w7kI3d3FqsqlxPxztRob8lJig
QidjnTcjobThHzUqnOrac5IVOGjZMenpHVf7NnbNv5LMRmwhKkk3Wwrg3VLn3W/m+p8/9SeC8Jsg
qHeUx3Oyc2WI1B81obfGoN1VYk7LPeoFhkub09hX4hbzEVm8gj91PHMl44SiWNLxd2H4ZUb6ixA+
oyAhVfDnd7NIb13gHHudgagNt67+PZJXCjWF+X+8NpbkDU94rnvHbbt3YZz4jIrwwGnmSNfE8sha
c4Nr/uPoPJZcVbYt+kVEQGISuvLelKSSaneIsnjv+fozOI0b73Ze3S0JMpeZc0z/11aLt8bR3jyc
dH3qHe0xntmx/yomA0uow9ZT9T16BtToEwPPdT51PBFoRgkoig5mhMfOzJvPtpY7S4b5rKsJLgbJ
EFc/hg5em1Fearyg1KpsnUlQPBBbFCEDsVmjBztD1lvmBB9Jlhw4w/kPyXRGdyzRPqfEdZNubZFk
hDf3hRJwRrZYL+yV7I4mPjkntomPQ0zh+Q8jztdEGTL672d0YptsvBGGsoHc9DA5gQY2xsqIN8xu
r70BO8cgH8O2d9jUmfcsdJTtqduvIg23Ajx8q//pKLuwt9AgKntWf/Moxz5aveGm16XYgkqdj7zr
liEWNpa7ocOsEEImidN/aQvsNNDfjMBcF4W2MLLiWGbUuxg4g4CAxt69JVnE0TboFzYYGxrC1RB+
+O5WJSbbbZWXN4q9mGz11LKKep7GfqMxrgRyEp3WzCCFjV2RkkNTDxt2oHYBxB19RfZqCxScLYxD
olscNCa0sadCr68xVLGMMjFlHVxKBY/+VCkbcyN4axMabkNZg6a1STTBIRAEqzK/uwTE1bQ8JuqL
GidJOEQbAa4wLCQ4YfAn9EM7FURQoj4D+RAdIgC5iVLQszh5etNb4CKeDR1N3GAudZRZauEsAnHW
poRycCIjwbEOc8vqaqqP1El2GsFkLqpZtLIrIupgOuCIgTnKYsjcehCGdPeDMoDQMeezHboF1JKt
1OwfpTDJ9sqPrhKzfzaaPzXn0HUyvPYFmHefFFz5SdjHOPOi4FfLg73WY0awhfHPUoy5b/VXJtHF
gr3QrO5U7kIdtTWKD5eTlrF//K+TTDWnlZJe1EsryF5UX6SfaNbF8vP7oDU3z8zeOy5ohgnVVbPc
bSPxFPjCBozjevco8S6YNtJlrDoXp8dpQIkCo0YLN04C6DRD9sSy3fxNxRchb81Fq8U/Lc1WqeWe
E5svJtOEfxGkPHDMqbtYNz7dIVwWho6XQRn5pUc3Q8ytswspiwJzuRfDxsfTtxnxH1e0H7J4RVmU
3Uxu6H9Z6aBnyyHDpzxwfdB8S0VDGZc2SBmdXHFx/UpCSYSffQ42ZMVKs3uOqOBlC4oOE66IUdc7
21foqrG0dyhJixIpZTmCR2sbka0HE73yWME2oGWbCAu+5gB1EUeFobtaKReD9jfQHXoGsesiNJNY
2ZFdaDYbL+tJDMqGhSM6o8jRV6lCcjkpjO9VpwFL09L6VMQtOkCmnHWaWVzXHUx5e5+4VAS1yn9z
C0XZsGK3fuIcTRo3o0Zz48mbURrdi2bFo5Dz21ltq0xF4PMi9YR2HeXkRA6N2mwy2zb+PAdOn5bV
9SGMh/REbo/2DsZG2dRSup8EeDCUqUdUsEUNt0YGbIfxSyurlhU7DrzCX5A5+ky9kTFcbNaP3nG1
dayn1ropanOpeSlD7VrLD0pjZNdAxNxVVQtNz3Qs9NWl2AeGXW58q45XSZwoqzFKqdcbiOKty4dP
SIefq02uwwMMtTu82eRfm6fOIlSa5JQjw1sh9zMnwknxrAXth6Un7G1kUp+qXLCkTIf21LZS1Jsk
D60T9jr3FAOFAQMHa0RWwV/pDmx5qrZH0MJ6IProNHEdaqxVboCXrvfVYucOBCeIhtOKkC0F/0GQ
ESiZpW+h4zP0sJRgq0+AWRTlzGp6DG7UG2iH6xh7qI+caXCnFj9iXepUirHSKlDCURu3Jwu23FKA
J1hC44eEVPrVujMszpMI+mXR8s9QVCp1/O5A5oSwn0nku6fEaowNchtjoVupc1JDdKY6xPep0dwU
gQNJ12t8zrKCIo/dFqTM0Xw6atnh9LSYlAPGx7gCYFKfrCrC2GpKgOarJVLMj3kupcfJniC7Xwu3
sm89LF1yZpth49FVnOKkQXvV5vWb6eD4Hdw2XiswUFIdc4DQVIYiKWJOxDrpzjMG9UZWEXa8COPX
0KblNrNlgPoCxEIStTqrNG4fH6ru0lOJ47NkUqzsImrepXP07I+Y5Z9ec+YrRP1QsoTpveXWyIvu
Aul/Ir5NUqQPETzq4q3GTYX7NcYT6hokBYXu3CB/U//0Ym+mj4TyvbHEk+qRHdfU9SNuQ/FZqwRy
WXvX35Tph1CIf2fKrqdowR1Fgdhkse8QrqOz02KsZKb4UaKwLbeq7Qdro2D4oOCW3Am/xDdiGeQl
WCaTmCH5q5GH4npHAGLTwqkjgewOtWN26bqJm0SDZq0mobjdPtrs3uurKsVXsC1Rj3is0oeIDY4Z
LWQINqyjW9R+2o4DkyWssGCVBekiN37V7FgI7Uxaxry3lwoDNAK+1gUKfhNOysj2irSw0b80RPg1
xbfpvFk2puUofo97cnQyaDNVhy2Yx5OZFPzH5QjvG936XIu+zfSWZ8Dgqu9ex65BQiWs/6FYiYiF
kg2GpURKRegaBxl57y5BfDWT4J7hIX942ZYo7Wtvqw9XLTXmGERQNvB7lecy2ARetG7cFQgfNdLn
qWwPWovGFd/NED/dQsyxhMU9zsW+viGql2jBHes34jG0KfUCPm4IwVhiVOBtM6KtQywUAB/W1HFw
KrOPpr4pCeDRH4arQfxLoLkXXm1cUHF3dfOtMQZb0WmHxsWPAuHlpxwgvpnGKuRYAAlpYxqAaFVn
X+y/wfXC7YsQqHyA7Z87CbHc73r2HrL8dJM/bGozHCTQGvN5yINntAdm3TMJqhqWoQNREqALsGRU
bt/teHTNHySQi7wnRPzgo7RTxmM47pReQSxFK2aiyLjqAGloMnR7QnGgGVvX+I2pQq2bBp2ms5jd
eJukhWMJGlLRNzp6p4ERvaeuC3JN4AJvvWSFBUrTcBq5bKDYOUyG23oZAEAX0AtyBwTGcCRQDJHi
T2AfprCJInpwWIGDRVasXkrjFnHxFkhjUuCwHdXWBFgptRejmiE1l8hh59Ozao9rjUjD7qQ07yPz
1cg65YwnGf8vXZSrHHUE+jws13xC8mCyAp6vUGjH0BNoFCfGSjc2XX7vmspijWHUTxJikWYRCrP0
2MLhupzMFKXGDhYkOgNGhylaalt8KEiM3Zjl7MmyeJsI5glOLKBgJMBHUjJWKbWsd6VEtA+LMdrC
FClWTIxgHARTQmD+SzyxrV3DHn0mIy1C1lmaOXyHTvPR4JbhXQfwSiE9UmfJM0XZPGAjVFQXK2QC
89f2EDFCe9Z2Rxc9lwZuqEPC6mJFlccSpYRrfpvhxfIeuKXpAbONJzlgGu5DA093DS0ApC/GMmqK
s6HsbKaXzlIL/kEiyqwvtBjLtLs2+KHQGjN1/oSXBMUM3yCwkx+IRL66r0mRTVg7ipDpX3fIPFY1
fAUgRwu/ZmB6VXJ+wXhKWVKXGGMTpFKhdoi9lqBDzDvyYik7ttxp/o5AYZ7JTxuqcv1pgryLlb1J
zmiAZlPL97mXLcNgY+VsO4lVGGmom/5NqSLIAHhNoy8CcpAuYUxK8MNxaE6bMGurTyAZjoXJhyKN
q5I9JCJHLb9OePykPzOznY3tcozvMVX8BJEU/Xsi7wTAUroxry8O7BPK6NvlKBcjnESk5RL27LRo
Im5jkbDPDlIopM0qyn9lfLXcnd0eWebOcqPiEyKPp02If42sXvL9Iq90+ntm4W8r+ZMZVlWXjrky
nyGr3lF/i6FWUPzi1+7+RcS8eME+xpDgBXcwry9QCQDjCRmPf4gNsBB2O+avy+JN8noINaa1i+ZV
GKBG34zmp26yHzR554nAGcEuT0asCnDdvyaVm1Rr1hGuwabO35Kkwdlsg2hAlEjOjc/7n6fDwRuz
B5jmOam7mnKgwpq7PAUjYoAOHKzX7bPmza9q7K0ZIiM2NboDsSbZ4D+BYEjYcqVukwhFWLfuRhwx
Nb8XqnPJOMduPoSFardcmWCFou+E3sj2bgqOI5V5tQheiBBjHyZ3zVSlh+PCq8S2lAbHYAcBRATG
imPlaE36rdeQJiIfSr4qEHANGDRClfMxhRPh4lj9qUafYv4nCdl+QbPjxlFMRu1YmGxEBnVyRjjv
IZgBG2Y6P+E0UheUleOvy2HExp3jfXSmzuuiDmj6ezjnhguZimGPNqI3bL5rrIz8EazbXPlP43+D
YXkfIQ6loXXNfTFTLBJ0kcvzs6sORJLdZIJOymyBpn9WK78sctZeyDgdoBr4cL0qPtpp1wOrnSFC
EXAa8SZxCxbpyfX57CqBeBt27WvBfQ/tGiP4QloMlYnviuiBqGOqdCTootxk5l1gKC3bXdX8Ccaa
3JM8w6z1IPRGpMPq+DNXUmPPUwGNJdEzoh7kU6GBFDAZNMy1jPL5BZroR+f5z5X+5lRi44o9F5I/
/gbeVRCcEEIdtqNvS4GfowM5AKz/QlugUlmDXJuKAaELWByvwDmrBEU0HDb6W29StHDzM2fHZtUw
cfFWpfdtJLvRuIzxIRi/u/qh8+OgWMVM7Kn2qiAfuo5xrrLdaT304aC25JYYmKXNawPaOpUvJfw2
uhE1xzgf4e6LDo2iRGdEePx4iZwUseTL5N/ZlcG6MzE8pifNvJBzfaz9m6oQcRaedc62mhFvgDda
qH8eZZDPyIW+g1b2GOV/PlnzJg6NbjzGzmeB5D6CxB2egKRYucbl+45f4dh4YuPRVzZWh0PuHaXr
rsBfy3EFRWDNXpZVQ4Am7F6zHhrteK0DaqkDwvbo+iQIsrFw5mAxkNX/5AApMKL2U6MIkrxi9zId
WD3GPcM/6Oxt9fLNVh9596WN6lqp7yhdZr7jrGykZom5ccOr0aNfwa4KDjisKb6zdUlRZSXmuw9U
BKkmESWc9RNfA6P8eNQgIycnLV2Hzr3SMcgBPSRqV0TPur0P/T+r++Ml26rkYof7yevigVPyG9qL
FyixTJuch/7R7/J/pqGgy8Mgmd9s59zrz77aCZGuDH5JEy1x45BpfytLBWYCSol43yFiSYetUfmL
JACs28MguhvOFwFFDPpAf03FM42IFW1LuQpMdcmfJu/Wrc56AVP9HrrFTBeI7XqqsFWuoycvWmAA
YNWpyG2GhnUGh86NbqDqAw4lfz0oPwMJYhYxHjFJA2188j32aDDFmBg02qWAPS5eMeJYZw6HjV3H
KvK/oK2r4aYbfsbyLHpziabQkNcKydSo3AL1i0aZff+j1EbOEHx56KYC0ghF3SPf/Wmbj84/MiZu
debUNhGWqFhbUjj8dQ3xoTgS5MjebS8gMlkRxRSz+V7XYa3j+HLA50fbScASk71Xs/kNn31bLCx/
q6PHtLwt4VBrmsyllGudrTv3R6yFK37x+RQ7Xrqnmn1G110VONCa8Z7gJtDfEqaUjnj68k0qbyqq
CGMS6ZeX1mX0cO/0bdBBibY4ojbWwO3Pzr7HYpvM9W4bsIMetH0EuKZDzKfrP0p4Kb19wHQv5TZi
PjoPxseI8BO5npNdi5wWtY/Rgxr7sn4qvK5qsdf9u8k8vauWPaIZQNCF98tNPwNypHI5ov5oANxD
JHYOobkuib4OXp2DDOEsoRaOX36697pdw/USGT+Gjw+BL6htfnQ5rixsUfZ7EO9UlTRKMnACW53l
8Kzio8iDxRgwOEI75SBTs2/TgBLWsZGDtj776St31r2P8bFko/LZW8huWKzk6ipg0dGbq7DDgmps
BbGhLs5Zx4Hw+2q5d+WR6KWIXSAQsnlvfMIUVFkVyeiYTAnP1tUndKM81/WTzMAqQolivAzmTtiD
mLklHroioAiEpKsWAw+GmGP3QpiJYuiUMlZVuj27zLiFCjeAsFAusf4kHdckyp39r0m8JZ6gqDz4
9tow16GhHRgmbAJyLCz87GHPT9Fjdw4vER5yLf90uA1Lh/UmAr8eFiUnC9ql5s0WNwPXxrRbrIDH
h3zyHHpn0hGiwiQ/5hUPS/AjprU3vT+RP2NtIN1Oo8QyFtK+EkQ9oyhmYYFP0vJw0zLpFDudMayK
11CA+iYhssKMOPh/gXPU1IVANFCI9wHqIWSyRnEW1M4rL9/awV1zdwnSg6CYViVwfdl/WcQJsuTQ
uoRQIBiJ7p9wqDV7WvdiMfjnCAk04886jIHGSGAyxJskXy3Wzo4CJW7iw5R6AbrWogvF1KumvwmH
tMnYxkpuRs8LAVYMCljgkvCT7fyGvJ38OrAayMSnwvwdUVqaD4cY6wzwfErh6sCGZ9mgmUjYlucC
jXH+JKZwPjh4sHC0OCA7gm1XFuvC+SqTXwRnM9UitJP6ZG8YBZaEtSfQ0/A/62e09zaTw/7u414k
3KfJHhoTfNXmq1XYbVBzFSbizJ6x5KFHONvRL+ZYBe33Pv7nQUXLlAeLSFqL68CHxJpljJuh+SEf
mFOYdTWZcGN4qYD4ecTPeOYrxwM8pa0XMIXsO8YKcOPfBG8RtjArKKfTqWyDToDcozbYy2d30XwU
4aPyL3GHlw7RtLap0SW18SHtP0flVerASdojLpQo3ZboV3SSNbHFtxvJhyMImLnNJDr463yDq7Gc
sMZZ9Ww4QV36BZT/FSdczSpYSQlogq3SHbPwQE1pOTvdO9fKmln9xmaPRjPte9x6cM/IES37dZT+
5u672z2ku4q1l5XfxgbpMgAc036vaJg07S20P1Qen3K81WzsKnlyqU9dlsaa/2vGu4EIabKSJA5z
z1FvQXuL6G088xzY2EaBYSWHHmJJSfpKzFmjgupDn7aDND/U6wETsGcQM03ujyAbO/vTmhdI8ZmL
zz8sd1DAGcTtHCR0fs/FcR5xMJGYNZtUUxyuBe7VKMz2Adxlcq6tgdWGhFWw641VLRB/H6oOSyiG
KpLYsouXr7I2X4ZFtolktIa7tYmoe8ZOgnhpDsxC5wMb+LGwFql68JJPjRegp7gvkW911mFi+nQC
cWgCT1aj+ttGcg+fxhx468RjKjaqd0k8YMhns8xijrl7rCuofxiV5IS/AiGg73KefV19lfavwro9
1vlbrN+199j+kxIyMksVfQKr0fKHdMLdOXOSlW6anJ1y3dcANLLkXDFnYGSWi4GZRLkchnOeUo/8
gekgT48MMgjMeB6Wnkm/aBIln+Mw40Tz1/o0yGHYhGlSw9SwSWERQw1nOr5I04eV7kMpvztjwFe7
DDUU/tOdsbLrS1of8m6jpWfLXHuRypm3ttsbJ8ALPTUNoXz4yAuGDfeQ2uFQIi+Fl2ZAjAjXsm7f
SD0a070ds9T+SBEcse2qLyXnn/R2WIhbfZ+pX57gEDWTRc4z3VwjLJmIwSySpHyEEJ7pM0xHU6Ye
WxNN7DkL93n0NJXNWJg0Zuuu/y71e4WZjKGDoT4Sidz5BvQUVYVtn2RGtazzta6JwJgJeXXpHULv
UsuvhqlIzTvFJt1Kzx4SwLjftfnFbTZOfdAVIBHdo2RnY166Ss4G4w+wu1Z+Q4Cy+mfeLJxuD9fG
UA7Y6QjXMvUVbyH9HOcUmVDKj4zXJpFcgw4fF/zhxWdbbaB08NVxZsUII+OFHn2N3lGlv4wpxZ15
Wz4B05MOuWITh5HwHGPcJ/FtNjK+8bR972zS4inLu+oN/Oi/dkB/oF6i/KsA1AHa0OMktGt9I8TK
DZ+Ns4wYrcQc4kPvUPnxkPEhRhZ6DEBFtOzQZKLRtZSf1n0y6LSbDS2hpDWRgKaWGQvdYt0XRPdt
DfwY+Xdqc6AcMlzlrU0Oyiuy36P+jTVz0LF13kYgx7W9TRJR9q4VbFyzc26c6YjBp6+nYWJt45m9
N8Happ6DbRxdNOXcqnetuYBfQi354nIajS1gLy7Kuwoiu+x/icaWUFxaasTwC6rDlPDgkJTEvwHG
62hu6/aH4EtqJmaUjA86HdqDpiwr+xeCOFWbrZzNeJ1nv7UL21LwIgB+CBFWjqCOmHsUuI3bjxw1
cxE8pMC39XBjVsxfir7CMZ4izUmVk6b8Kc1nx2cMDxoBeBjBq4ZFaPTmZzzWd6sisNB7A/qzMLDg
x+0D4YPITayG9bJy79Z47KNL4D716FRRaHIeWzQqEBxAqZpENGLcFWcnWbBMVHARKuJaBxcQ37Bi
IfYd6+oQFR+kLw68VN6+1riosQyIW4bHxyTTap2oBxdALzqP4qqbbPSLf7m6BdjiAHsKWFb/4Xlw
TG+VaNvC+Z046Q1BmyZYnQizKvsKDfdJCY2waD/wxEEhAhZwcnrUEQB/fNQXH2715UAsNwhcGy2m
oRRJRh2uWnVKBKowrCNRqo5YobHtO/YjLEE2V/5cWjYEDpg1nMw91JHYsC+l9Q+Fyaa1lH3ifFTK
vWarWHRPk3FPevJwtYUSUgExM07PLpet9vihenu9JyUvoJ7EaR+il7UsBgkI6wGqfXK2KZz4Xfdj
IS+eoAD5HC0+2ou7gw0w3xvNQwI9NLNj4L0KD2NT9Jn47wPfpNCyhdpte7RszK0p4H8n0AVrgsaG
/YSaqKwMEkRWhHMr2X4IX6nUZlbJCjCMUSORScwSrO6xhnX/SEsAnPEoRDTvK8B3nr7qudX97qmI
m2W+OiyxMYljQ6ptIov1aDYD00wQDnpj4H/K2cdxEeZ3RC1S3ZcUOf7wOXCPOM4JeIZS8sBNMScP
mxe8rR7kq0jmCOSITmJ9M35I7U8O3xJkh+8xRFPovTVj2babhBKmCr05/tqqfGTsxyO2/Sn3b810
TAk16OTrovnNEWBXu7o4tClImcU0glachlvjOuTX2DpU8Dh68UKOIHWbDwncF72MuGeY+G1i1kS8
zX2Kql+EBqyf6YGCf3oGHDdeNHHF1GM3RSDl3Xfhn8oWW44eHj2+Me1hl86KrCECIE+pDkh8zwQY
1QrMMezOLNKRcQqk+ZKWAtMpfSFBWlhmdR1ARPSOzQBKSbyPLJTJJgxEpMBeRGL8s1XZVLCnNYaD
wgmh5BeNNkhXeJKmRGJgJABf9PYQwwuNqrtMDonF9ItlUAGuuER1VbFphIk+K5OzHJ4DowFx1R1S
522Y8MEOk5hP8Aq2jFnEGcZCKQf2rMSPWD95/cPVCExDbCHrbomtaXQ+Bv6tuUoXUprLPlXePSD3
LiJX18IXT5gCg/g8+9DJf0R76YzxEubYPPHcpTp8aAxO3NZaNB3+nZ4lpn6IR2RBx3Ty1tm/bXfS
8EI2ym/TwsXYaS6XJ2s+0GFaUJHg+FXREnRfNtKwpvrRs6sHna8/9wRqNeo17xQIoQnKv2zZuwqG
chIySHhKScAB6ocrnKevpow6+dOWJTzH1leKyMIlMgNPbK5RNblzlSqFWlE9JeFO9e5Jw/dpM1FQ
y5VT7cvw4EKRHWkS0xcBJCPwNPYOfMUg5Tw2apxJTCVqD1wB+9umx1SHAiVqtLNF0JK3G9hZ6ihk
4TbNVLqkmvF0CRsMX+yU146hN3IOaejwLTJwtlbRdFg1YBhptupua9QsKJvf6X+ylvT67JinzL2V
23+YU6ASHuFEUJDhfZrCbpQ5o8i8I8Vj6U3Tw4MPYqB99qh7LZ5FvH0L/oRbf8XGIirbuRJ9+eYb
2j4//3C7s9vgdp2EWas0OkbjmjFs6CNPU+m7rzWto+kcwVyIgMzRszOc2RzjlKYerTLIZvpsAEyq
p4+EgrXBU6IE49yx1lF7S8xxJa21k0esjfh5vHOn/lbVfcr/U8udpuiLug/mUfHsy2+/y9aFuY3I
skO6ZWFrwS4SGvMGNH8f0Xu/QxcajQ8zOvGUoMVG+fQ0aGhbkl04tGjA6J6Wqv5nORYg/fhOROvI
/BxgWOUECxXrcdV3nJP21WcF2hvDp81u1lfeYjijPogphS80D9jE1Nkd9XbnM1joNnawHZ1X4hzx
BvawTYYSjQBcLA6njpVmzGTXO1BjJCD900tYvTeoo6TUCWBB4oPgFykokJm1roGC5aLJs++wPPQm
fQfbTob2kDXh99IusfAbShIz27NgPDK6J99YaxT8Kpt6CAljfYgkZZdY280xk19VTMtJOuXISAVb
PAIoZp1o7rRjEPGx2TbZcQ5klvnX0LLR5E+yXWvKNw0AdOv+JPz/aLa5YI61tJlx1TG5ROwd3FMu
DyrzFs26DRR/uX3i1eWPgJ7IJoIOFIfmI44vHQMcMt/nikb9zR8wml3RvQ+AwuL86mZrJuMGRSnL
Yp/ZBebDuZcC3WFy15P6ybwCuN2M2YcyAQDyQ1PuWY7sNCwBWKvmRrauMUTPJIkoKSyR3jm46qOn
6ogpwOtKLgYqjdywjy6s5mU9bXwokMvUPPWwXFc6qhscIlRMoRUu0sgFuITeqtDWhs0orAzJhxr5
IdthwOE0IWSd8UTsgb9OBgw+aV3fcNF5C0fUwMMnpZTn+9SHUDaUbqkLWE2Mw4QqPwxDUOfo69pw
73kAsDsYvENuaEC/7ZsXEuOtuUO+6DPCNIUt7jKjxfLVTZ2rkJxzyQiU1U/oTlnopMn73iNAM+mH
bGjciEiZ1IzFvrDo9JOGw75wx+dgVw0D7tGadXn20+rxl7Rp6WVuvIna3KVE4Cow2CsQ0Qq6Eg/Y
sjnGb3rmPyYpj+I3mwBNodGdYB+t9ZYFc0HMse0smcPPzQT3aSOJWYGJHoQYaiqu64E7YRRP1Ews
5DQVFRahYXH5MIfyw/Cp0Rqa6FAVX8EkzLbAtaEGVMsf+ARfZlP/5eQ0GA0BSazmlfqYmA2Xlc14
jK9cVfiX0DSnmuDCcSZdyDyXysw04aapHX/PaacpJus1fHu8RxcLlCSyXGRoQOmoxIqyXtV6uCkc
Ac3Qw3fq7hB4kPXiyW/yjBZx9Ja6kwHVOLogPOtU/g3pPWCWHHtXjwGYSS9a5m95Avwub9dCTZfC
EEs7LS8WllaHOC7UosSLymdeZWd98DlAvE8AS+C40cTEnkS3x5IVTqkwiOEF7FuO2dZgduzF6cJ0
TAT57ZfhEgrNNPbil5zCeb/KPSh32PmEKzkPHkof4cnmmYN7ExblI2xPRuy/ud2480NzKYmKWAgc
HYInL6e01wLoRNGny7grQQITpM7OZnOvgpzuen/udHKNzmvryT+Mt6eaE1ZDjzKiXCSGbB60CcYB
RdvgtyS7uqOk5WrS5L5sEMCj7tGY2pdmxs/hYTTC/wQ8zQbQHE14Yp9c8trNthbKVuS8m4RJP6bK
U9F/+CK6ESk0U80GxYJbsHzrsHUzylEDNOPGQkWk0BMQYPT61nKrvfS0HXy6lTaKizfmR98ct6nH
pVhYN9ODdzmYd7T+aABqilK0CqwoZfnrh/e+QVWZVNiBx8WgiT1DYb+obn7vHxETWK/Y+4NAcg2j
dtXWBLR7NjerXUdfgqutcBAkUSyh0ZziWkqLTF1zP/hyDTD011P1o90Y1H2cd5X9g3X2e8B4ErMP
r33GY0HfztOMGzmL7FlY1Otyqv1yt7q2GN0ZMOWe96ZLgrnM8TDArxETQcX5KzzO6Spch7TPrFG1
OZ55BMX5Vu2GlcHRrpi2M9edDr+XsXTSZOM33iknJLmKkJIUeFp6YmaRByhdzpcMUI8VpIo6G74a
P2uMBINIT5eeYoAbrbAKKsyY7MeQ/YQTsRhPENBmfbEL+2Jvql9pwKWIpdgnugLT1x6zQI+6W/9B
uQSNptl5ffhWIlfWYWLajnoVHsIXaJQZWuFkmSeAG+TkMmGVNBbiANGWVpktdRU8S2YpHid3F3+4
avjPLPm6vU5+agy8Ss4pXvlVB6vSNKN4Hvfinf+76YPxAJRvn43mpRHeO5T6o9EQTgOzeJ2HxW0s
kSyzzkyq8Bim47PVxluey3srsx3Eza3es3/WEWMp7betk66p2BU/WnrQgmSdsmEMRX+2Q/VRigQ+
KcAZSHU6IbFpjhyAa0qy2Zpu8ySpzj7QzrRASsCWK0PAgt2MtRRFtRb8WBkmUr+jgE0YQY0tLoMR
wYHZYBWF11Z92NSDkoGsTeSQUhUbRfEW9UBbHZDLE1bI7UgZ0j4TND4ZQCuLkVlBxhpiwTmBiCsw
7AvCxtegpFel5RMntYd+zMob6xaoRzNQ/qVdRKg9Poy0m1dmtQ1t9ZKwf+9d6FPTzeFyKjjJNvTC
R6/AsuSVoG8hiX6R2MpRleaVEnYpXcHhrGwklNXgy2cijIOaHznf+/jzLcYejTnlpPe4B55oTYlt
45Bqq/e8L+ex3S4yQ840VNQetBcbsHhhdIsskqsKL0Ei9w5tcVF589LVr45+EA5zwZHKy0iObV3R
bw3LpAmZVf71yH4ywnvFZLgh96bKq0c5jQpJIW2qkaI0X7V0cCGjCWg6m6hIDqpFkgxOsAa2NN2k
nOpkI+H+3CaOXEQQaZuUTQC5O2n46ZEE3jIwLgvWE2NFQMSH4ULqrPRZ2vdzEZ0ULjpl/PJ4sS20
W5OXVEH8kQnAvfZZsKYbaxN9FtujkNWdV76X2H/Cql3XQNbKYLqqc2od5NGFs0pUajfCa5NAWzdx
tijRdaAL4IL9hy10jjv7Fk3pq3gkrCH9CtNHUJg77OfgTvDLI9vpu+yL6Bc8d4pyrZlIG6zGi7E4
Nj2Q9SA4lCFyGB/V6KwIWbwUjH8si/AMfQB9p5jMayoz3vj4ZKbJiJh0PZ1tjrOhoMI2YcnPZFsS
osJCG0/iQm/yV2+4lxiDuZLKs2tSr2njO47lt8JEGlpLypvmHrSQVTzwwanmvtel/q8zXaJDyhLX
hrLpe32GmgZX+0hDCCwbqjsXFeUb5a+SK3Mi22aZjYMVJavDHRwlL6vqDl0VbjmGBsv4zMF3Ql8g
WW5cYIpkC8MIjh6ytIpXBQI+ICkk46oyaWQBP64qkuHUimWzXmwCdn4lxQlxX6vCfyjaP1ULFpai
AMkhcaS11oIVgKkaT371Q8GLrGtoaHm9otx9SOYtiY9B1PzFEyn5ATEI0D2MavZepqDINUImdIyX
JQ91Lqn4BaFaTfH5H0fn1RwpDkbRX0QVICTEqzt32+00ji+UPfaQcxL8+j3s69bsjN0N0hfuPTer
mYxynG5FkeEbweNcmGo/d4xAx5lJYS/AU6jmj5hA9+ZUPvbIzEem0McjeNq0K+gcwAR8QbBD/Z+H
V+U0wD6Co3BBQ7Ojz5Jzt3Rnm9+vn/hyeow6c/E4LNM5I/Imybp9r2zmI/htob04xnmLANkovrw2
qI9NurxMc3keoI/US7aLdP9mpCbooGdq5VPQPzjIHFRPTFGEFqW19yNY52ksDqEbIrMIj1ZQHps+
exrt+RZV2glXwI2osjOgkisl7UbO6C2Jinuf3fatQAbgOlwNrvNXty9dOpyHIf87k444o7xI3JTN
NeQtv34JUPaSu+kgjG/QMmEB69k2pUOA5dOQWAT7IyeLFegXMusdkxOabODvAH7ecB3dpgmpFhAd
85wQG0EojRHDS+xQhKCVPyXIIfGouPdhQSs9a8ZnSlOhOd0acuyn0G4kGK9hsfC5xJirZ2t5sUl7
O+Ge/YmaXO/tPrQ41NwTtnZsh3hZdwow+SlMi30J3UuUgHA4pou6+DIC/H4zhR+JDD/cNj7WLb2d
n6O5qd0Q5euqhzaGzQQjaIPexi3F8sDe4NnOypcsROpTxOkRHt/KFXJ/l9RkMIFdOP90JwTT0yLH
sbrvhSV3o4vKEcfjrNFkVcRExFUQHTI6X20YUtsB8Fad4QiqmgiGD1FCrtfcOvTKMcXttCpGbKSM
0cpYqXxuBYxKiSJcF9L9Xoa1syUM8Bwu9gehtoQMVCQLWRibbhrq5SUogVT3tCRDjPpNYYlt7TFk
ky0+jdPcGbd9NGQ37Gu/0uuk4En24WaUwQkB0gWO9aEjraRtKkn758AydWEWIYkosCN6W2ctYNQK
Kl60NexHjzm8MD4UgeI0ednz4nI3oMSFr1adImmdekfvysx+a9A06NBHRyBZnQGoJJt1Rj3jp/vE
H/YmREjWulzs0scVtp5bSf7YzwE8sS4n/ArMlAQhVsr+O45IrA/c7tjZ0V1m/yyKzNJEvjb0wE5J
2qduPq3M23ZM70o5/0EE/9rH6hSo4KiI50XNfo8Uic6WGsPDVONDkmRwCnMk6ZisrIcc2yCeKj5D
9BtOVHOHd0eMB6QzP5usvet7etp5fU8KctkR5ERl+tg6eO/IVlXbvsd8N82/XuDxKsbidXEzQuZM
ccFndxJJ8bBE6UGO8VVJ7+S74avBUV8uzr9wVj+aNMG7WfBdazHcsRbaOTMVRmpb20XMRHz1eH8a
n269Tfj6iWa4eKkbMPy0bmUdonhjBtPKNVjSJi03Cli8hXO/M3MZboD3gGJukjc5iBdZTusojPCv
cPn0i2jnZfGlpJu6KUWy3BhjPSbh+Mh9+Oo2MfPkJN+FHg722YyvHUPmemIwXeGOmPPOflnNzPOg
15jpaVdb01bATZVjehgxG9LsI+gk+JkU1C2pHO9FiuglMMxVugWVoG/T247zuavLP61BfpEF3gGh
+QR4zmo3KS8zAM4EITA9TtzyaiwCdqTixkhmzBylh8DOT+7nIjkW7GVcx8XIw8fV+hG/23BqRfwa
ZMllMvYF4PUjgsyrVbA0gJR7o7uVRssCss6hx0QBjGnv3+jmjxEgKTs278REIrRHEZgm3SVU4p5u
+EloqrEFqd6snF+nRaUeFiepyqNymPFG5IYtJnuBLUnTiQgIdVs2eOfaIDgEmZGgRcdycfbtjDHs
9JO4kTgXLXOKcUaz53cUpkhoAsT2HpyWxolIbxe4ptp0Fbk+eS1mIzX/CxzvuUnqvRwiiUQbPl6L
EDjWFWqsiizV/KFPQBV69KeZoFNCGgxVknIm2kkySwKZI/qH5YoCu+yL28auT0SfPEhB0Fxm7SOj
i1M59d+1aeA/gwQRn4VwfuYBokLe34YwvhWqbDivfxdivxlGxRleEwdKXxIGRHIhHTvPs46Opmia
CytnGqYu4cTn2LPuNcioPGeQWLoA+L1uvxgDCHf6Snpok1Uz/nh+/VDiOIPMrQb0RIXkSpL2rbRH
vY8CVkGoQuOaNCfXQ/RqMyJy6Zalbk5TPF2bxnz2uHVaD0O7dOA72XN6Gm0aaTPpazBItFnTQz44
W8NucuGz9q0Z9WFAHpqIp3DnDEENERB6hWeKp1C174vj89bFMESNHX3MIqoh/eaonvnQVGxdrCZn
OBpp2Jv9y0xM1ClcVqdGQUzwNDJDcVKbrtR70p55k+5y0RNzOWeShF3MJyLPYXUFrHywpvXg3wbj
3I6g0o5wzbDgsDInTfBxFB5KZ7wNES4KC6HUwP7Bq12sRFBxWy1ZFFGExmn9HLbVcUYB3pWwIjKQ
dUyE9K5b5btwFyGG2/0PcCtWslE+bY0qdrRMD6ptWSMCgSIO8abK42Op4KeUHJs9M6ot/xSLYezP
SxadU5l/d+50pxDaeLNFw0nrsIlUt/P86T12Ud0KBLYsVqeShkQ78Io1hX5I64gihwRLytpj0yYP
VsZf0Q50MYVXvzR1gUUkAMFGniDWOPRo3HQhW9ggWB6M1wSvnIc9ClSilgI7x90iWFNnQ7vFmsjY
wkqDbSYmRpz8/YWZkM9qcCVjFmwIDOObKJgHJrqwd4OTPxW2uxxG37pWcXGJTHEYg4Yud9Xs6yeR
/qYdDsbIszJiDRD3u2F4cCGk9VO/b93q3LWM6QTtNnb1fTaYf3ZKWBSiOIa+yJvraKdJOGeT3KJK
QYrey966bdz2N1MEteQRrSCTyn01jG/BnOEHyKoD2IN5w2iEUC5R8A2zaslvRBKcQwggbYpXWav0
pUReE1T4ig1c3RUQ4fs9LC/mfIqMqEEcp8paztEQkIaV3QYTgt0JIBV7qXq4ABx7GkrrK0Ye49Ti
2WbtYQsmodzpNcBF743P7ClKWDxU5qtu05bEmxr06DwdRKfOvRUSFmNtwxaJK/LfjbK7DwyrdOLl
ybiKmrR4oPzcOwNZPa1Gae5oK2QZqTaLwT3djgwq2l0WuS8AYoh7Gwpn16r2ta4KoEfqV3jJFbXH
Nvf4XyvgTqkhJJ0MOshNo0uMeDnKfWcpJrG92QcjYn05vlaygY4rHusSa5hT3UqfykXME+X39KeP
7YORRAjOSFlWHRS+RntjG3gpAWHd9fDIKvzoljSYWcR75LYALWjOcAe8OSUiJTKi2Bjd11RdVWZ/
xV7dH/kU7a0TL9MpLZOvMe0xJbfotQfB9YWyY5jdW3s2JHLMZzFB9Q/YYAc4MDHh9wHMvAJB/Cin
H7sNTq3DuxGRaCNyHrEYX6uPim7GTWWmezBon1bpXYw9n5O0CJki0yXJtnzK/eHU+KwVCWugAsfC
rcaPNlV7sNUz4/MFaHmNsRo2c4NHB98hmD4yUcfxPodB7TUz/NGmOqdt8EZGg2D0h3gzy/pLwLF3
Uw/Q9t2Fg15h4hmt6bWV+X4Z+RTGAKybPvogElrYPMy+OYaJ/47c9JP38CNvK2ySNdJOyMjZgItr
WfB3TYJNTNZ2fIFU8qYWV1B9v+kUX/3Mvfdb/ZhnpEqi+psAr95AJkYsYMxD2A1Iz9P4mYJ0RovM
cT3o39rDeT2EVLiN+KIspmlSKHOSvU7MUzQU79ngvhK48dlVA+5nVTKHR+kVzQYuJ7YfSc8+6v4u
mtzPtAiu8VLtvTiGrk89PY3u1g7xAHRzh/FETiOEpoTJ87wTVoz+K9uRKv6euw68UnpPOyIYCoEE
cIURp0fh/iRjQ7Cq9v4mIjGHPl9rCvJXrtHi3k9LSZpYzpLErvr4gmrQ24B8u7ORSHBixy9FSTHX
uwsuOMv1bwumG7c2+wvmYQKP19qmtEW38YSzkZbf3FqNr7fJQjFfr5tuu0MQolGeRS3SFjvArLTI
2WM5XCEfDvJ0dYJFbLVI9RPLr7SobTqXOW9X4Yi3/WaCuo7aPaCEyvo3omFeIt7MHbnB6U0QRTPG
ufGh0+0DS9MvqvtzNw2Akiq2RWHXMXNymocSn+aMFdvDQ7mh2/+MgHX7HZ7Ylpzvm4XRMe7V/tIW
2Ycmty5bhhdUWphU4uZfHKC5sw1qbkG35hBVhUsYtGM7PnVp9+67OHislviF8tRX/b1kK1B3wZPN
iqLrEC5Sc07RFGPPyf+OofOAWnxXMwJr7f6S4coGMvsR2P1+iOO7LLUeVLM6upPnII/2IajN2cHa
VyHRm8qztny0q9aeluqnQjU2quou773fmoQ8jA1Plj8ea5zOrun+5L2DooP1mkW+bmviraNCnjAG
bHGyZ/dM4wB3cIK4oUmzTULrDo5RcRpiDqzM46ZpjUODh7KXBeaJ2Lq12TZflMa7GR4YAirogya6
Wjkg26XBqlPX5SnOcOGmjIabEG00NRQKM0akKcmKYLZE2n/kAD3savxcgOpHq6zRCqpTLXxsc96D
q9NdPS2fjtXvGh6i1zJOv7PRIiclYLepPJqaofscIQ/edG5pnSw7hA1AdvyNFBkNYEuTEmfzx+RP
rIbd7kmO3UEb/TmkDLsTRSyPv1zBpT9Nec0hFPARjPrHdMvR1tZ3UEziFiPVxhnqc2nhWdGZ/9Mw
CLuYZTpgrUeQbu9dVt4yd6xDEjFqHQcBYHeUf4O5WK6LwtqbCNxmRcWFAl8xBLdWFOlf07OGnKqH
cvJeSF8HTjACn55bGxArU6GK1LebNBjsDfHEVLdksZywmEuOcwvqLjbpoxMM35Xr11c92+E+qZhx
L2DqNl4DRT5wJoQR7XkxxX2Tk+nUcpZXtcfUZfxH8JHc1jnu5ixlz4UfAFFKgyI2BcK0ADKs7exb
kRiMQtzY56wPNeY5tCFuHjPC7DusAWmT6EPp1+LcZA07o1g+2CCt6MAYjSdRRQWgZ0hL5GtM7Xwl
GusVixIiL/E9NFydRQHFSQLJwPOJrkGWFeW8e2/XAGcHSdwSkhh84IRHElxXN5jrKru5i/vw7Ono
nxYpWavOvk9geCzkdwpzyS0SzpKC1ZDrd19DEHJKoHdna1vbO7ej5/AjdPgEXf5EEi5q1n9BgEO/
21091ZMgoh8BKhzCuv22sIblBthYxQWVLESTtcl8CkSEOLDY+wx4IeRTC2F4QXKBxBpFbKGaU5dR
9SJUu1VVcivK+X4Ypp9Kz9cBPS8w9bM7csOsu8V6JeqI5g+5jeD+3YNifpzJnt33cuy7HznljyaZ
2UUocjpsptY3rjuAfSgWpJRKJcufCNQ1a/SBoNmO2Cod4aVk0ooBfPjnL6S1bRWPDsx4RChxtY5s
EywvuCYLaD/bOQnZiWIMqJm7E2QRxbBq5t3kxhtHVISwDPNfaMaXOCxTpim/pi2jg8r6EYWIOdvt
8FY7AUVJU/yBI458KmzeiRt9bhNoOll6YRL2QNzWRjg9VJX0LO3qy62ArsT1rvR4c0ebR4ejAJ+l
22YXjdCtm71tOyLWs8prM30DdcYIQ05oaN1aa544GcQ3QVG/pRGj5ixbxlPeQWBxMlIlmKLpk5dE
4ibtEN4FSz8/tnGFE7aJh01ns8CTyFO6CBym7m8nMx88bFBNmX4PHh0hW+trMRbkyRkYf471YHrW
O4Hl2jgRch7f7GdcPaKd4c94yCntPqAKwMkeKAcAv6ex5o9QWVZwiYGG04fBISv6SyiplBNxk4Bw
bD3zGtSYfmfDisEjo2dabCysMYWZZb2RaHmAZUxZ6fDvYNwIeUtxn3bR6n+Ndn467anNSIKu9lOE
kilObgNppk3blwDxKsYdA7asgUPDFPVXPRYTMyUyIabh2dbgJMuACpJOJ5/IjU3euxZwAmm/lJ70
J2Re3hBGxWI1JyE1JNFmIKxV8R+aBtqCp1zoQPZjwJZ9nonkMjGfesKmQHscUGVpAAYlzqPISLCk
s3vGJI8bTOE3F6bobgvZXkn4GY6ddm9ngcw6WEAeKQUauB77Yxdi3B69rRdBiCTYy0c/EeM4ibKK
3SfURk+R+9dyakJFY1kRoGQJOM/5bRrEkYk7A4py9gOZIAOHeVQAMSmL5zrE5dXr7qNdx/JlQk76
1P6EnJOA18UxTEgy0imCGprkd0ewD6j1XWKCZ5U338Msfxm6HIaGczFq49ch5Wj2c/Dthc4H7Kdj
/hZ3pb3LR+VvrayL/kbKihHoT+c8s19IIx2ZQCPldVEzAmwN2NP2f+USO3tCu8nTSP03ofzxJjap
86hWF1WWZRfXx8IPgoUZLZzKAIZfWGcPMVIXpNv1sV2HBC3qwzxwHsa5eqx9fLMtvdyC157jNdkH
kDeGNESUjp2q7j8DTiL6CHSf4/wTRKgwy97kaDNJN5xSpkfEc8iYbVC8Rgxu1UDBY0cDLBa96RAZ
Sw50Copzl4GmC4BzRzk6JeHhPUkGpow1cQZinX4iRXAHF/InR7jLdYVeCCTzheRUNs8BkbqlWYWB
Baiv8kQrd4iR1nvlsl9Yy8bT8orOhZORZKZJPVHxhUQCOYgi1EPhs69wEsy6uGR75q+BtQ9AVlTY
z0LOhJt6bn5LJ77WKvtw0gU9lQiRZxHWVGry8IqMoV9762IYJi5LwFdcdkSVPUxNeBib6ByGHGip
BJDScYz4bsMERJQ7HvqHEqd32TPLiaFLBuacB2hIlqy9eOHwtBhcUX7Azroq/Z+igIDiqYMpiwcp
/3hov+gND4ZQh8yxthFKj4VsGifuWeXTP9hxE+1MxMfaA9n04L1keCpnzAlikUdbpFvPy72jZTMd
CSEXRTF+F0YLmPZAixbUaCXgh8l/bQqkkT02uCnB+AZco/eyt25Rfzs/OVg2devsMcSfRUvGg/oh
qX2fhMNBhFhOtNJAOLJrkMxPaCvu43S4J+eQ76RFRABKgfwRrpeUeqhJyJKA0PMii3lbC+e+wc0j
o+xgs0hJNdpw5X6MOfTMNnjJkViV2McKx9lOPFZpnW6TCT1bHTzamcUzzMZRDuRpfeLAQpxI9Lg2
uC2s5LVLgHLMpG1MGz8YjormoMQNUMCKtmt5mhyapvH/GXhGkFG7b5pkXwHtXmTKRjfblGgWw1Hf
8XHSjhaXaWQg6kMBgoDZnsnI0Nwc8+3M+TlF3T7UqeDlYsgWWultTQWE2Ul/m3kgGXKKaMI997U1
CLvtpn9RNVnvk39RnfedptjhwMwsejl5LQw8iJMlalggxGwHiW1IiSXJFMzCSu7deQBl3/xLdX2s
lSJchwqnt98956lmSJEjERlQeJs5eevAvaA6e8uB1WG4uIzE0jC53oyLe5enw8NUkLfUgboc+R5p
v9FWIm1xQ04btS7iVbTW4mSOZ1352ayjm7VY9K0VtB1iG9HuUfgCE3sR3bnE54muunNXuHzMuk3b
dz3PXxwlO6mXI4nEDrx7XJvRdw20f87VxQY/bGVqa2BfNCp/M7YAZTDuZiab0KBolCEJR9ZHXQdX
VcbbDC41oXvusQoaDGL6qQiSfCNTlgSyJZnKWToDEiOGLmS/mXh1m4XRdzLUX3JIgf4Ct6U6uGoI
CdGMpMgq5Z707pmdNc424FFgr+HN1fsE8obXMPUmzM1E2DGZEWgP3WSFvhIu0vNIQwq+6eowR+6j
PyNYTsQ3J1imDwCmX0dEYnWuTw1L1IlycRPab95AdqsstikopbjVx5ZQkqWta07K/p61KLwX+S8K
OyyvqOjQMakYd4EhjlyWNMNm3mSY4TFJgtoJox81YdLMvRyxEg6ELC6fekU0sJRXuKekXCRfQ03T
mhfvtuof64w/TXYWQ0RyXJnNdrtFIYlHY9JszJICi0PRXuZ3Jmf95/sDen+1/pxY82RNxG/BdpPk
Z62ZFmQ74xIPNGpAGUhGuoSZ0qBQeAUhymFpP4vULBsmJGyJSX6Athc0+ynvX0F4IwwmxUvVPSHk
o3s/CMs+eSs7MW8IzRt4VdDMvZVpAhGimYx3dqWN+k8gQHO68J7uFq6n/dAhKZglW1WmNz7LYnJ5
Cm8+IkjbZUwsN4QXGxTT9lPpVv9QogHnRFk+kR659QRetNi4f1Pma3QZ0SWNCIQir22js/8l7WQV
CoGk1/RzfyE96M5b+p8wXE3zzUdafMeTyyL1o1rfmZr114AAkeXQUNm7lapUORNC6PzWB6LX4zL3
sl22yF/lupuwl2Q0sr9QKAxXmInxxL0Fg2QKloua0s2iflqJyDxh/wBSwg9IWiCPLbLtu4ale1KT
NMXtXtjJHct6yfFFsIXtORemOcvGMuIYhIhgpaRrjYhcKO4WlLkQw8jncW34IIBhIMxQRb25zWUE
X5J03fp1ojssrMeJfRCQNhRcIlKvgt1MAWuxcvMz6guOn6B+UOvQo1gYU7dyzcDrn7oe0Vm/TsN/
5Dy+R+gMiUja64WrBp2lLeEYiAyjuhM+CjMcJRladvWv6tQxSFmFu/57MffvkFQ3hYZ7YFn4NMfZ
ehJ2/NQwtwzC14QUMGz6ehEPhvk1xzjDDVqojOTjrngoA8wbxJamfbON0c2odnmtAJjbjv9j6vZG
BOGVqEOLocPiQs3CfIGYaBMiwqERVQ6z6j++9s7GeqkXbEd8bMzEnPaTZR5KKnevynwzungwVLeX
+WukUohSnJe9nx18khEVI4okqrduzuZNtUdHm3KX5hjFAjIBynGcN2MOA9x27du0yM55mP5lOUw2
cfOMSxpVDSoxZIPdMAMtHPedbt5LFrHaZ1Var9ZfveyDdjwl8T92OyD15H2+jPtczHp9mDcqLPd9
+hE61xL5S6pg5SVA1wH8FP28s8cniytiqgvqFUPiN9SBSH4WXK5NHpJ1s3w7ZANsFit4VHhPextp
PVOlKzDzCtUx5YkWBbRw4dwiJLk6K2l1pk3dsqL/sn37j9Wv2B9QFY7H99PNxVeVL4ekBFeE8yCo
cFfRhNHXHQAC72CF8b+i625StAuQeDF+k6yHZuQmD/65KNyZBHy3M47gRG+9dKTFa+5FBwWlDYng
Qfnt1XuMhiz+G+vNHttp4/kr67EPGUl0+tZlaAQg5McOSQeSDQlWCpg+Q3NjIa1kGbspc0ykmrZd
yujD8cWdFQ3XpcyeNTHYa/gWFGDZ3E9R9S9qYlYzxYhSLKQ1apVwOD7pwBjk0/4TrrOj1fC3SegE
NyNhEL3u9zR9DMPJCbXlvYJd5ncLa5+0PQ1cQcoGcqYZcSH2aZr7ZWpeoxy1QW70v8z1nIOUffKC
6IRo5iE0J2BS0TFqwuwyW1OCDrsN7zygLujvhyciaFnkwOzeNA71Wd8AEHPgyZ8Knzqe1im96HTa
zZWlLnPT38UmHGGJEY7FBOZHry/I4GCb6FjObpiQiR1mNsJeYFTdJoyf7rjpuk2nw3u3nGMYyUiK
pgLnIQvOiXV7mx1DqoONnXgUHDYKWmQyg4VeQKHQmscXPyjnbWuje5NSjbduhyxf2+jz0h4d+rA2
Ja0HEYqdmjh6RYUysHXMASMQClEviO5Eh/M9bHPsB6mFI5EcvvVq+039lMgnkz06jHG2cMijTTr7
rxYcvAEt3YttSo/tVLAC0sb3MHacW716qom5Gg4eX++mihe16wTqAnQKPcoi3Z1UPnyaZsI55krM
Ik6Kv1P79XhalmrY67rr7uZp/BpGYAQugpg3q1hqMJ0ITwPCWfMEKbk/WIJzOJ4OjTVZ9yLyyj3+
fpYvIbFd9VwCR2kMo23GGzeDT68kh5WvZsUBQEbXXLqueU0tCzFCgSyso/F5pwMnYT7XPzQ79XHw
Cshkke1Dx+0Aa3k2MxSJ4tOa1XGEWAQcp/KivW4ZhneZX11NjRkjn8gmiXsvPora+ZM62IEkjvBt
nM442ZBTEHXt7Jlo75FgvqYOfqRi9KGM6+7Zk9nEZG9QSDaHiZsUNUTbKSRTThQ8c12IrUyyeRsl
ugdTUoN1yBiat56eznEhUa4MeG6ymJdOrBiKnJC69ZYXjFxZ/Uze5IF9p5oIIo7O2MsYnGJaOaaU
fYGYwkPYcZlRrwrwMGyxyH/hgfFzicI1NEz2492CaN53rEs4dJc4dtIX4SMvd7waJS96wUEjqlDK
9c+avcIck2WfW9Qyjdvpa+R0VEwOqvhY/TpJTo1u7ZPBTvbJXGAJhvONULXFSeFFrCS7GDHc9NHa
7ZNcfpBm7ipNUDVuJFZIGO8RCjeLfR5Jg89GvOF1QIxbmf6JuoTmgQE6RaLdm3Naa4RC5s7RdKCq
yAoQZ/bG8wQfYYOykNtyIHWVzHFLBa9jEB4CQC81vqoCamMO2DXM86uXNOhcBtQy8ZPw9EYG7Jim
BC+fpO+RXGkEwR0m1X0ESnzWWvxOw3hJ6vlPVnK6oVODkpGeSP+rt2Wk9i7CaBjQ5SlhD6ZZ8OYj
NZtYDN7y0d2YxMt3EnPszQwTLrTU35FAdhRqpOpxZLdwG4eBleRYWV+s2fXWBY7iiuiOjemLDJlL
duLLKXkafK/d+a2B76B/+wXYc7/kb8gjNnWUrszAj6Uj9pFBN4d7es2D6iHop9VzRgE/5nSinXpL
YwQjo498Cb/pjW0z68PC8sj44COexCFIv4sk2vcUWmpWz5FVPcOn2zLV/pbclrWEeOaO6TmXsXui
+aWGSxY4o6a6mdr8y8Il2VYkcJIPd18M8D+YoJY9CGersK5D7H1PEVvzbnyG44oCEexijKNPtX/n
yfvQiJbYvW/MgBpjScPbnOAjLsBTjKilEj6dULmbSwB8NcAwk+yHOtxHannOmvG4oKLE20Y36D9l
8xoLbpiNlU3LDJaVRjiCqyJEkbgKvYL1aQxmMEsLYDXqBiLsXpc0PRIZiqYMoX6t3zRT+Jt5wN8h
AK22cSauWfqOw2dhaWV7PHBTgHViqPJLxwJu71B/81J4sBUx1vZXb8AjpWIVfPizpZ/Lgiwru0WV
W3SlBaWkoZGAXMMFk0zM7MYwuA/8yfwZRUkG5NSoZ588qTvJQuWu1aAnvDXrnrxC69K3c3/E2GI+
dEQCYu/lPaleSBlB2oKjK+CSxlFNqncwf3ZC9HdBCjZt0Sgveq9nK1QLMuXtoaBdWSiCjURH6Ab9
Me/n+FBPBQOMIQbRTbe8HIuBu2ucRH8bN/Vv0EIBtRAcHlwySBhiLxUwMVkQ7UwVv+CMUK539cPo
F8j9UxRcq44uYhidd7cHaIJWDkuZtBxOqNi+WAkjvyaiKbEZL2G/rVTGb+CrH+a4ARC7anywKq86
LkYooNm53iGs+bC6qtw77fQYz4G4pKFbnBvL58ipCwbEAOxbsi98nT1HsyN3S7mc+jTZDsxLMYny
Ds/Aa6OmODhss8PQfykqh6cwuuMZeFnDHnRjf5MjcjsG+lO5M911T3JWnC67ofRfKwehz1JcWpMe
RN7hG6uY6Ph4d5ILNo+TpN2rQUHCd734XbojUIqbQ24HgnFKRkucEzuVcQ1YfKH807tpbA6l54BJ
Hf44VvxZkI9GZUidV3nDU+7mT/ni/HFwuXSVvnYTcY/sulWJCMUPH7RD6D27hJ6qOxkJnMlKhgg+
RVeGc5gD/ZDZ/tGf5L9AZc/E3GxtlpANNRqo713ekIFOwAhakPcm1IfKXoghsx7ptZnyaW7qSvEO
RBOgm5p9pReoEW5IuXVYAkbOdCgyfthEUpBGWA9Y8Au55wb5nGvi08YgPxIR/xTgnt2gwZfsmryr
JZdj1I4/Wc/PgeemaNyXNoNxRUDmt7UStSqWdP043VumhL8H10cFu34NrqZO3HeS0B8iFVh5Uit5
lN/+MdHcaiPbCDvhMbJwMFaz8+2NU4kq8LcnZkc16NgmWIGfEUqxCDk6reXZSP842fU7G56j58cf
3oIkMmba2fchKZXFKznLMKUjtgGm4rSTKQvN/pZ65bkz5UMdruZE52+QYjUK4JgOUbnrvPnbZluv
1jSMQuq9y8FNqN8zdqjdYpGrFA2caYROcKRaEo1jpi953m8BoLyUsUP2jeU/KR7EDXvXH1HUx2Aa
X0A1k6sMIx5DGKV10+5FNU3oruanNTzZIAk7spUhq8umELE/vJRMhybOKcDlahTasf8YbqCVH8jn
OWV98RItYEnnPIO7U/wi0r8jIevYIx8mQgOgG0NPYVkOwmvnzQCk3hR+et9WKxaX5avkB649aOxD
RwxLKyA+KQcHksEPM+G4sLp5G3pEFOjkrQ+Lb9PwQfol2nm2GpPBdDFrd4eDKNtUUh4CyIE3phh4
8fNz4lh3JEeeKy/DFx7vGaYfangLFuJDjQxtNxY0LyHYXGCWc93vq5jgGmgXLgKjcdlF4oX92dqb
mGuly1vQvz3bOEeJA2F9+8hGBtl/t8Z+V9ClYyYgup8/K4K1Sqs6tfTHTg5JvoIW7fykHHNqyu7F
KO6jCjzIDD3Nzvcq9q9rGIY7ID5kOGTNxEHwaNbzTxmhQSQVSEnsE/HyU4PLIvl5l7SPi6pacBTk
YiPvkx1KDU0puplpedL6fmFX1mIpYF7rGUKQVNn/o4tgd4ZnEI/us9MV9/bIir0NE3CIzn1HmzcO
yKHlGeniGurBuMn9gFpoVWtExQ3pfgeS1u6t1XhRj2JnFtThz5UtP/C1riCpv2FcMQqfDi6q3P9I
O4/muJFs33+ViVkP4sGbG+++RQFlWfQSSWmDkGt47/Hp3w+6EaMihCjcUS9m0cNuHiYy82TmOX/D
AoE1TGlWSc65X9hqLJ0ixf8CU9uoEHSanE+y9CYHeOzhgxP72pfczBCSorcjfTc0cFJPLU42EfXB
AuWcgS8mg51NJN+x0K+p/YkJ5uEPZOz9JkcBpT8VQ3EEu3vwI3+vq3SjuLihv1lRo6DEigZCtcno
Q8W6eMSrLjRA8vXjVh39FLVTBMiwrPC1ewMSbNIVG581EdHeHcQvovZkduaT5H0TMWS23Cdzwvy7
WJdByyFhgt/qji2akw1PGySek6lYPRxiBf8IUJbUYYC0ngpMq+ROCe0wi79FCHaLPKEAoO0FWbiV
OXszs3ss2wnuZB7yDkBey0MZPdEP8nBOmBs3PRc02fyeclr0bTCL2ulIL1geb/qx3LbqB7KzU7mP
wCaaCu4oG2SQb4F0flbVg0GvIQd2syt99JLQk9LrF8iQGx8FSBmCpvDJ0IBof1LS5uQrr1Se3O4z
0KCb2OC4EyE2ysmzTHkmgsKJVOlpLMtTLN+qvvEXPr3sxXQbNT80EPEq9rC9+ZRjKegV90NcOkhp
1fA9W2AsPXiSrIZOqX5rtReDTd9503sYWBmvIgE1UZGCP/IcST+9NQFqRuXXIn6hfvQiSLcUyz42
LL+WLnD/UOJR6CLQNmr+S9fIsHFRYZHpnn8ZRM9uUNKi2pA4Pr5kHa4fRviGOocTSiI4ofoQQPo1
UEQVtQ49l3sRzbZSPyNBNfHvVdRVRpDBgfTgSmhHe5BFKCSK8MVbTb3VIGJl3p0qs+TKV5PXCjZa
RZmcIdVCcOWquGt5yWxSkcMZWIZfaI9B7uLUUZ6DpHzL+rdQuC1S/83KzsKAr1t6jPUR0zz+VF7b
gBwdtVCf25xq7NCdzXECA9+RJZ0M39tI1TZN8ppDntNj3FB67S5otW2AF0MqmtQ9O9R+xl2XJk5P
Q8rSbwpUAxAqsXjmUEA+BqbwwaKeRFEJP+bArqKHLBE+q5S3asP/qxVqSGDJfU3SHmNwJtwUjIgi
XIpwdAKkLw2fXIqNLcAVt0SxAOhuz3M0zgJwWj126VBKsXr56sZk/EzQNkJ77yLSZ/KPI0RUZaTm
iC5RNjkS9Zh43Ugd8gu69yNNhKPrIa5Ffblq4ichi6h/1W9VW/xVVPltBOslqN/M3ChZTMM+lykw
oV8Zmw+oYkLwz9+ytgVhBpieR8ykvmOgXabL8XcJByzcfaFzom2O5L5RPVMTOLeUODx0aPBlgwtn
6o5iGm8G7B2h7lBVQXPJNbf1KOy7qVvT+zc/dYlE+Exm+rlGPTQrs3uAYrYMRjZrkUIWaWdPtLAc
K7+iOltMTYYe7FChHQuSQhQQb1fUDwDQHFeMPyUVY0kAedfNPUUj4MMTn7HmKfssTjg23aroZaS8
8admGAYc2wwp00j/rrBS6iY5m8nHHBVk8D8wq01mB9E6TwBAEjtoAKCV+NrIMO/RZ0RhUgGUx67g
UX2T0xkMfA6G7ofBLiSL2zh9R7kJgTkij/nnKvQPVT/gnughdGx9sETvGKv8V7l/ouJoj96N3L7i
zbKlg3jT6AXUH7RnQAENSXePhTZ9AvkhEYyHVgC0SlFUBBFK34HrB6TvBsMXnmARIihd/qVOxtdS
D55FhP8rKJFdbdwUaf3Wgw9z888GJMQkeaQRuJPAJepJ9w3DIcrJ4lYTTkkm3A/SZzwREb081Sxe
AY1BNcS9M+1PAbjyUs3tXrrLCsqVE6iH5MHaO4jWB0nPz9mIylrdOHQMtw1CmQNLO9WKJ5G7t5ui
DA9QyyuwhTGNv1ofwioqmVL4owvrtwGe38YETq510UeQpPh0vwkCEvIiYkfIBWlfkgbgDhCcUfro
usUDZo1IdEwXD+DyWCdpZ4kqURO9aZwiXN04JAH1+uOpl+A1mqcUSQmpekbLGPWfDyKqaTHSyL51
El3MAaCImW7x3cJoowDjKMaIM8XkK8NXNgq8v9z7qPFYyKjqQAv1nGKQ94JypyGr02PVoMrmgxB+
DfoHaI671P9GUQHtpu6cADqn0YIcCbVFeXTMIKaIrO+U4Vl2Ucsb7xP5UzA+IbfPRRe7CmwTcu6E
6LKppQx+BmhPcoce7iH1EXAAUNtKpiN4pPTgCYcbaLcQW8wA+2qOaWMEkAusQj66mjjh4kDVpxBF
isEWDDRC0xhTl9RRLG69KVAbzpzCdJ9Jv7vYcIGY7pDV2vVqtK8QgeGlGHXkogieiO5/EaRX3TS3
Q/m1777k6GA25Qcdim7sWls5V0HV0mKlNguvV9eoLb1iprYbg1tPbg/UEg9x+oSnDV+hePQ1GAPS
W8ry7aGBDxB3ePmcguIY0AYauE72eHv6bYMNTneudcxRi1dXeYHh8b2rjJcuMz7S16ZLWnCRpQ/q
U9MQy+dYR2k5CbcQogryKWRJ3lhdHxw9odwFcf7QogRbop3QiLySRj96QF2bJyVGxq1x7hOuASIq
NGV+nLD5Hb4b1H/N2t9m2lkL1QP1xHGSqhYzzF+xxQr5uqokQQeDCzVi3Kly59OfNdjWaPNs68K4
l/P+jmISL40AJjpJBhL+c1h2r9QQoQeA3etegEJt1fLJSz/+y9SsRM0mKQCuzdS6x699C4tc7V47
T9z+C8KlZ9bY2Nhxc+Q1MipPI1jnf9WqFXYSl0zs2R65uwM4F+1/GQNsaSyPMntoP8nKW6A//fMf
/+f//d9v/X95PwAYxYOXpf/AH+ohwxK0+u9/av/8R/4//+/x+3//05RlRZJkU9Z1VTY0Szdlfv7t
yxMtEv5l6V9F0kZ1XhSYKNdo8ubJTlbKaflejyIthrEsU1UlVZM0WXofJhFRMGiBnduabONUfQJM
4gDGtv0dL9byyIe2YeLvV6KaS4O7iDobXFKknRVWBn2Je/exGTYIOu3S5/YhJCpaXSg9nSSQ/Taw
06NrrwSffvn8yyqyYlp8VlkULeP9kEn0gTe1QG3uKFs01jbQaPYYEZz9g3/S765HW/q+iiIaOr1Z
ZlFR3gfLSn+ACk/TD945j/0fSfgE/XBzPYikLwxJNSTWiqngTTufRVPVhZEyd25XWxBr254p5CBy
wG4+Fc5oA+8GNHXoP10PuxZ1NosiPHkuVjwKSwBTOQImPRfW8ps7fr0eZ+kbXo5u/g1bL2i0FOAQ
PazAezQloPPZyqqYJn2+KC5jqO/nKYVZFFFDz2jR9wfDxVtZpS3yVzeisuQdro9HWlqBl8GmAV/s
7UFSG3SUCRafe0fYVHv9Qd1wJ9yVdmpra1t8ORpqpyo9a13XZut9NOS2zo0K6+pbg9r8Xt16W1wV
YK1uqarvDef66BZny5QsDXEPUxPl2eA0RZIt0OzZBByAcNmSiaVbfbTWcsg0I7/N2EWcaXVefER/
6Ky2pjttDyc0Pd9gojm4JbLWIyfdIxvuhCtLZHnaLiLOPqRRDQLQOc6Palu8GLvxgJDOvjrzEe1g
Ndri5roINqXQi+GJkAkEHyEXjuw7zzuhDCWXiFesTJZkrXzF6ecXYWK9B8iT+zHP/g0yjbZu5x8Q
BLepBh21LQBV+Hm2fggPEG32/socrgRXxPfBO0s0wnEE5IyKRnTIM8XBKsA8oBmWPsZZLiMMbaLe
WcKbLWNlJatIKwtImR19KC20ld+zUMHzcoHfQ1azg8++M2XMAP3Q3fqkStOIrixaZdqrF5+7i4II
P3Vihkf3lO6QrduMNlzu/doR+3ObXYs0S5qGIJVmZrB+kDv54AJ73oA922o74+DvMH/+xqP5LrG5
V9sA3m1KVU5q1/t4X53+83SgKYpqiYqui5o6SwfRYMB6SVEcqqgiaFW1E3gzpNAi/iCMJuqGKCsa
h/ssjGW2Cka0NVLm6N8YSXgQoUm2fbWSupeSm6bxqqDzL1sIir6fv8r3aTXBBrZrXvXChwikIobK
m+tjWVqYmm6QPCURkb95Bs0Vk+5SAA/ZSD/5lMLi/Ol6gClRzdfGZYBZ6gx10e3oz7EKmzfVfKkp
sA9oHofZq+oZKxOzuM0ug01/zMWSN0QtLiPR4673TDkVfYXRiR1eyhAGtrijParn+PPa6l+81l4G
nWXPTPIFKhVdYqMW73/oPwQn6JM3w73yqJxw9jmANfmY3Vz/qovnw2XQWS4dIUyKbYg3HGz8Y4P8
ww4aty3Z4236GX/flVWyeOm7CDfPnkk8wuLUMO7VY6d4QSRROyCseoMcgLUx7ztH3yX3/UfYeH9y
Dl4Gnm2CwPQ8Xc0xUjVvzX1yALrl4Hu2p+VjC6vn4NpUzlNmokbNCEECdaLHwUbH6xA9Zmgv3QDc
2AChq+8wQfuKoPHKZC5tQvKVrmqmNCFAZsvWkmIPOQQa+f55GI/QI3w7OuFZcZu/lNLPUz/auduV
oPLCxjQkUiUYJAVc1yxoMiY0sQVaIc2JUuGO5qXtO/p3FAMcYOFrO3PpMDIUhqabaJOa5my9lr6e
UQOGlcRhtAfMdsBrbCdviL6SNZd2hiyDzTEMWWJ46mzFWHWmpGNCowVwqWO+FOx+qIy2u6kf8eVb
ibYwc++CTR/5IuFkbSMZKF4xc4YqPA3gVB6zMv6xMlWLUWRR517N6cbj+X2UHgjEMJZozaBtUZ7b
o/CK8g/8e4hEHOnSVsQlbyM9/EFUhRUpqyIUClOfRZWDcQyaAOEgumkdj9fmSToEe6QkFORKSTXw
uA5UeFeiLixLhSNVNUVZJ/BvL+a2yrwg7WkQ+ZF1p011JT/2KxyYjO6lklGh1lwVu3cjG97GDj8b
jG51dPXp/gqNVK5szYWbMW8ZUwK2pEJXNGenVy/SajOFqUwk/dA8LMFh2cTh9wwppOvjXrievgs0
241KHxqIsE+KDKLc22GABkvm9XZVQdLmTUr/SlKgwOJkZsnH66GneZyd0LC0RJ0rkyWDTp9tmMx1
oUeG6ESCe0BLN34cqvaT2zQvfy/MbKs01qhjtQ3sdDS/ACoHDQwkA5XbvxdldhUVR6H1xgqWdeLh
8Rfd+z7oeHgv16MsbEjFUiQTOBcJRv159b7Y9rXbWBmE64m3MKARs6tRGr4eQZr+0PmsUDWSAQNa
qomjxPs9X1WxKPsyZRb3Vtyre2XX7NuDeYbXhc/9TjwgRXo94tIysAxFVCTKR9w4p59fjMmsWqlo
YpR0rCpFpamlDa8/iwDDrodZ2FGKZVicO4bCtVOfrbaev6AQGtoXuGYbqi0h2zi0eyNYuSAtztBF
mNlqo4HnFuI0GhQinxXEqMRwcK6P5OcF/Lcpuogxm6IUuHBuekC9qi1i80d1j76FamMGbx/xF8XY
czfad8YJiP3+ca2yuDA+VRRFjdqHKZqGPjtPBxWD6SwMeYMAd8yrfK/W5cprajGExfWA36+q3J3f
LwjN8nQUOCi59Zq6C4TsUAzN7vonXLpwsXsUJEANFrspzoYhCqYbRpP6O/6C9FGGLSbbUAUdZJsc
d4NVUnyXOfleWznb5IXryGXc+QbOJb9TtYHl0cMf3EtoGp2bL4Af7i27t80NG+CZcvQTrTWRLthm
/UY95fPZ2nn3B8y2gdtACRQGPm7YQd/AVM065Io3yXSANmtWVurC1n4XbLYZQrcpC0WmBmhJP9rx
m04fNY5WNtzyVEqKxbtYMlTrZ0K7yB90j5HOatHIrbYmVXYeXpzuG2FbbtGS3hhfIufQAhH9g1cy
rZlfYadVfBG2cwcPIDt5slWghaLsQWNwTL6urNNpOn6bLpgYqqwzMtmcTRfIpciPvQj0zr4+Wq/w
AVknmJY85Ptq5UNOz8VZKMqZHMTc9NgU8+oCAnAxC5NmTyAq+6LIto043FDzAEouQnAeG78FbC88
Xx/hQlrWJLo/kmlZlgJh5f1n9GpBjoQ05DPKNVdlZdIGV8HAmVJ8L5jl2qwt5BbusiLSAhw5kjm/
czRofoV1h3Bqq3+1sldY1NeHs3R8vgswW/JZHXhliU2hrUS7wYaP9kTDlllD0xV23Uj5ae3hsXiD
uxjS7AvC9MtFv4UKWqAEv1Er9aCn1hczVt8QbTqi24rVWleriKdjE3N9tAv7+91gZ3sgpVkTFCmD
jUfUQB7q6us4vv29EPPDwBe0Wv6pdAuAo85R6k4t9BGzlXlbSIuMRGU7W5w48vw8iE23K+spjFwh
ggt+7jnCrSsAfDQkKyNaXoL/DjU/AkYjhrgRMV8qStoxoqRiHHy+/tGWyibc6iVZl7nEoSww+2r5
kKlDjxK+3b51HG2VXTwNP+As6kh2bPwniBn7HKedDVjF65EXB3cReNruF1lRQvK9U+IktwXf/4i/
BiTzaOXpu7joLkLMXiyqisaBqRICPgaYBwAViYGTerq9PpLFxHQRZkqXFyMR8zjzDJ9PGLmvQ7YP
WwnN4hKw5/frcdaGM7uJ9DUqu2UxPcCSD2zeTd091WCRrwf5uajmyf1iQWjTveRiNG04umiSTR+t
7n9A8v+eZslDUanbQRxPZQULq2j2mereRt7H66FXVoQ2O8Eq2G+lkBJZRqEr6/UHBXWNlVW38g21
WdLVpXYYR4256sJj1n4SKBZGRu78vYHM8mzlZg3KHUxU3genxuy+NBJKQddjrA1k+pgX04QObgVp
kxiK/rGv0TH80Fgr22d5XZMUqKyYNCpnw+iN3pU6kxAGbSdR/qT1tVMjqV34n/5kLL8CzcYCXKYP
Y4tApYhnSiFPIjCgl2vZeL4eaDF3q78CTR/14qPVGVrZjUCgJpb23djuS1UDSuMftN6yDRhI18Mt
z9GvcLMUF4cx8uAepZm0PQWwZBSwMMnx78WY5bjW1DwV6TeST/rSBWewk97a9CzVKzkjfo1jluAk
0Jh5P41DGVWQjdl3XkRby8y2GS6mFdqo0KwOIkKsHGUYnOpQ75Kn68NcW4uz3IfNXR7ESMsC/9UQ
+X81zRc3wjgiKP/oe/4qp82SkOVmhpZrBKrS7/Kk0IIk7qiuJdkpzfyeZH9FmX5+sRCpoo0SsrsT
QmWqW0Zb35E/NTthn9Cpz75e/3bLefVXsNk+xhLMElJl2l75qYeYgTne3wsw27/pILvIbTMaU0AM
bVJQKPzX6yGWd+6vMcx2bhuUYWD0hGhkeJYY+6bADoUSEr2FBllU314PN63oa/MzW/FcJdOWMn2O
B8LeKA6m8BJgFNkgI6LsR7/cXY+2NrjZ4kZZGMpzywRFdJEGGLm9dEytT2N2p2bpytKbfteVkVmz
430YNbfUTQ5ZGKXgCJB09QTE1STFvXNlhIyC+t4wUHmMx6frg/zZrfktMqA6Q6SFJIvqbJRK1GXa
z+qqCqlzU55HAAZYxmFzxlscoApKWbTd4335408wPwQG1ScbOnDw+YM1yHxT9YFQ2P3O3adOsJWp
iO2GHfQFpB424grKbXE+L8LN8j5GsIpgoOM0ifdvS0PaiRHKZ2IR4W5hPI+pvnJQL54zF/Gmv+ci
mxTUxlCOZHhj5ztK8mZwS0tUZWWXS+JCiUGTdG4CoLUk7Td0ZCiGLjgKyvBirWwFz32okvBTbw54
DCbIKMc13kspyhNjdej8+FBb/q6Pq73UaGfW1RbGGe59QLyEaJtPLCkTLqRfKOe6Dp4EP30ZXQli
XrFXoHwIkXzQc/mJfL+XUGaC64u7YQMfDyHGk4YNQNkmdyXiatRTJpfOtsYiUXwK4uiui+LPgx7D
uQfXjHyP3Kd4ImVfog55hVB+dN3kNsaryGiV3RgHB7gKsYaQqIWIMqJKD502PJoGEr9gtMcEozDJ
f6z9AvGFHhoSaFzV6250XAJG1bgxICPL9Yh6aH0niOYN1NedlutPjdB+aGGBdj5uX0Z/CNzJb4Jq
aCHt06o4GV139mBFbYzCtWM8bFQBJWhd3KG4YUtSjfUKbyOpP0SNvjcR1E0j+F3FuC0FH6uWwdGU
Fg0oNT/KmYbwQlg+FasdkeUihW4aYEm4AprW7DhsEjHFBIwpVxvVkQEW+0gZohs7xocq2+nBrRY9
jsZrYBxkAdp98eV60ljcSSCRFaZZxRtkljNkLQ4606LmI8Rauqnd8EZO0w9ekDj4Qr/pqby/Hm9x
J/2KNwcR+AVkFNyRQLBBZE0wm0QnIozXjv+VUc2hVlqfS5aUEQVCFXbYEKjGrx0MZle/z/+oKnIx
Ivl9bhhHj0KoSKx2UG5Uy7oJWMMqDnnXP9ziQqENS21Volauz3v1giyLEVIg5KB74Rnq056FawcK
pazpUmMd5ZUcu3gpvQw4O6K7FDVvlOpJRo9IyhyLfbQPzsg9Oez53VovQ1pKfbI+IcItul2/tZ5c
v4Si33dEO2m7EslVoNnZWdpieIQu/srHXFqFsmEa9Lho7IJRfT9nXTEOZSoga+EF+Z1YmXtTKo5j
pqwsdnnplgO0wjQl6uGKNm+fJGpqtL7PJ+wrnHG0DLpU/aIk/Q8EF5xcVCby2EOd4pwsdtyCFVuo
JvXP4DzK7anI33Td32n1xAEWtjJcWz8faxr+pZMm4BcL7abVUCrohhdFkT4gL7yFBbByKC29C1RA
brj7iDoQtNndVoqUVh/Ulqtn9ZSjRGEYN6IsQ7JNVuZk6RJ9GWh2x0VbucEGgUCRiPMavlLhSsPn
96QgW7JKqqPgrE5Y4feT3nQqMK2+oDlRQNLH2HR4afknMfkorO6d3wfzPtbsgtK0eh+OtOTsehfc
SY524z3Kn7z91FcSnfgxeF57gvy+ot8HnAZ/cUPxG4WHapDF6JApm7yBgzIgWe/8xzmIKJpsitOF
R1XmcEScu/KGLh7sjQYuQ/rQ7dGuP1Zv6Yu0zZ7/CPr1PuAsuZZW5ltxZmLwc4rbjXeo9oJdc6Xh
NsttZDUvLE7bxfhmiz3rsZSoujbhanBKXFit9ysfcPp731/R349ntsi5R2gDwjtTD0n/K3XGQ3tw
n4fdxDzJb/2VN9YCFFK22PnmhFyhJWfOFoUEhTjCYBIyiB0fs6fuLnYE+1t0LtpNuIkc69MaVG/p
+9Efk6ZnAIhVazZdbq3HCP7zeBSMEmKknGa7EhmT7R98xcsws2nKRy+LKmxOYBjo++Cmuo0xtX+e
MBHywb1bLaQv7a3LcLNJQ+lPiQaVPq1cF57TZQqtHanpt3jgGCtJcC3U9POLbYxhXFRZRRLbqvBQ
tj+sqMLHSlwJsnCysy50XaIZAc4D3en3UXqPAqovTiD887gLDhALtnju7pC5dQLHXIn2+wFCMBAd
nLKybsjibLIyAD+i5bOFteSTpb6EaY0I9ve4XzlrF7/cRZjZJMF/s9SSVWEDc8Zr5QHH5B1C4CtR
Fhf4RZTZl2vweizFBlq5m3/PUIrONWnlvF2LMDs5MqGtgwZFD1vJ5C+TDeXQpf9xd/n9jMzSgmvJ
iNBpSEqqw2fkyGXrQRZeNe+cBSCNEHm5vlvXJmZ2jQxQTwvx8eOFAVUmxed52BeRvhJk4Xb8fkyz
d0wUW03mNZNM5i79AJZDho0JQweHZR1TAbu0A2wfVqZqgczyLui8fdhVIqZIBhrAinUrf9Z94MI4
8hxUOm2b5lsLgxxdvb112zlYBf8vsMora+XnnfoiW3R9H4U4DeECg9+dJ5abINj9yeTpE60KoJE2
hxhFuS8EucIF1kMCylARFnoUUOm/HkT6/ZrMdyQjIbil81vmHd+hFCsxEPiO7Zu5t3ZI2qSOv4OW
/gZPvHvrt+m2O1gHBKDLvbm9Hnxa7PMT+SL2fA7dAp0RiNdYLAfpsxdQKsOmC6maUd66Ehb16MN8
vB5xbbjzaXNLCHkGUrx2qMWNsMkDT0VcDummXO6gUqqoBZR60n5QY3jxXttEH12rihy3Q5fb7WOI
GtpkOFiGOP2aPo2vTE9esCK2nhq1blYmZ2n7qhMGhSeMNsFD358VlRIXadNyIrmDdB8Ir0Ne3Mpo
M1z/Jksr+SLKfBYUKqNyg/SMXbYqULbGbtTz9QgL1VEZECWtNgQGeY3NHzKupSOPlMZThvAO4gmJ
+bN3SHfJfrwTPpcekMryTj7ENvja65GXxqbBRkKjS5EncM37LwhwN8tM1HltX/+muWccMq///gXU
FW/MXwHmFWfXzQtXxzVoyn3VQfg21V+trXofeXt3g/HlsbaHwxrqfWldXAad1a1aPGWaJB9zO6TC
VuvbniZvkFgr325pd2pgmiBymaJkycr7b4dsjayHhUhXAjaXXvyo248hHobY5In6j+ufcS3UNI0X
yTTtWDSg0Xl/Cv2ThqxhlHVHzxSOKbqveRl9uB5ucVXgLgm6Fw1ZwA3vwzVBispd41IasPZldzZW
nxrLASxZVi3y9m9wtb7Qpd4T2bjmLTLmW6S1QgSfHGAnMHXKvT449d44Xh/U4jHMnfLfQWejypVU
CnokYye+WnpUtxMnPMdc/gHNZHmHVpejfLoecul6qcGtB5AH3Zjew/vvmPSAbpSa60UXIK727Jnb
1rwLmtfrURavzJdhZrcYzOdGIZSmMHbvyKB4qDfv4012hPm7Kw7Xoy3urYsxzTKGHzVNUU5lI6k5
5cajVj+5tbeysxZjWCxoFdEHpB9m+1eo0TgtMqg/tXWSMQmRv6jySsFlaQVOxUpY4JYmk3bfTw0G
z63YqFzJE3SIcbj7Urr+2oP697Ihv1iaYGL6hMqcV3qDuoxybJEndNXo4Prk4LN7CO/SLRp6a0zz
pQxxGWu2uDMxSqIMoRI7rm4zH3jyeNb8+xibWN40//kK0CcZBxVGGKlv9ulEufWrAqK0TeNGcW9i
5TFRVhbZ4uxchJh+fpHv1JK1ISIzZPt1c0Bv/q0WvJUCxOIH4+XM1VEx4RTM1hjA0dYYcnGySXAP
Ja4kFFjwfPR+5HKC+pO18q5ZDMdBgeIgfWzFnHVek0TAxAm7TDsqXixsC0b3DWfXTTCczbZ2/mCC
LmLNhgakk1dtyfGHrS8mdPTmsIJbg8Yv7VH9IshswekjVnxyy5GUySiHBMI51dtNX3V/NBZK7lCZ
NXDb059xsRJG0wvjUCQMwJIsxp4RxcPh7fr3mvLj/JpNxQEO2UQmkObdiyBUtFjOiVHqR5R8N65H
EqUvp6bCLoyeK6y3rweccuS1gNMfdDGoMG3FShWYIK1FSTIZd67oP/g4RmLOAftc1+BTt3YrWWv4
vqVJg90iTWU3RTPmRM4A3HbnpiTvTtkNxguuvgheXx/b4jF7GWM2OLx4GlPsqamER2ypMO7d14dy
G5x1LnuZMxzWHkmLV8zLgLMTKbOsovdKUnl41HaAaZ5BqY0hrqMQjvMXlNW3NKCeaLheH+jS4U4W
ojVJ9vid9Gi6WewiTciqcW8T+t7oO3rBlz4VV565a3Gmn18slsxAerTRiTPmt4X3XMqo9Co3fvj1
+nAWbxGX45ky2EUcuZe8QpJ4g5RvvCypZtcH42PjjNvEEZxVUMZ0SMy3gCoq8Kwm6QAw1e+jIXrc
Yf4Gi6B2skOzrY/V3rjDse7ni8Dfri2SpQPlMtzsQMH4WdZbneNRaX/kYIeax5Wvt7SzLgPM8lTY
0wprPRahcFBPvg2r99b7iMxRcrb2aJgfpKP+cbWGvvYRZ0sjGrKyaCtaHvotQkdn5UAn7kO10zco
kgMlW2OZLJ1hl2OcrRAKszq9QepYdar4jgZeaROZ/sdmwNo19PxHD7u/lc+6eIW6SM2zve1liViB
n/0fqJxO2awGjHqskQcS0QRdiba0SKgEQyhWRJnm62xNmqguurUps9NSlPRG9bOr6Guo0OWz5leM
2UKUTdzTW0nhHtDoCJYjpOe1u4Ryd2QOZ1EFNyO3K1fdpaV5OazZ0vQFqaqalGFl0XNsBADIXwVj
JRkufjoAIgbXdQsq3mxpaGbgSyZq8faA02aJnp62JkIgTxeKecbQL0LMzhUjr9JRbfhy4j4/un9Z
b+E3LKC8rYTJ1eeJPz/eDpvua3zwt5hLokSUPq49IRcnz9J5ltCxUgxrtkDkFOdTEWFTGxOhz0ks
P+Uprl5F9RIM7UNvxEiB1tanlS2wOG6L8hDPIZ5C85dKjDt1UNaMe0KLYokqbZB/OIKL2mI6/r+Q
5VnacgZKcJaEJJxBW+R9Zm67TEUqlkFy+5m06LhD+k6i2cY+HqlxrtGSllYnBS9Z5nPqmq7MVqch
xdWkj8w39akdJpYj9MWWTbpyii5eSy7jzHJlK4hawXOQx9iudyQHGwAnxG4d8GH2QGduiyjQysQt
7Ql06ICCgbGZTtb3H9LTWN4d6Gl7eGzfEIR16MzA8MJvVnuUd/Uedc+VR8byt/wVcTZGs+6FYsDC
z2YfHVMlv4mSbiu26v76yBYHNqkFUrBEdcCYVuzFTaFINLlOx5KaXtjfpImyK01lJRVPi2y+2enH
/TvEbKf5nRk3xlQBAC7pybedCFBUuxGib8HwJ+Vdg9cFkw9VGfDA+9GYkonmY8PLLMfEtQMQikj9
9e+1eLW6DDFbCdhcSinWL4ym5HagOFh/2w06+tj07pNP64JXyxP0a0izdRBqNFGTjOdzriEI072W
q+ChxSShsKoNk2T/Gx1TEQbs36qMHYtw+cbyN5DLHWmHfp+d7DNjGwUb/w47DbtzThjunaob7+v1
j7o4RtaeYRna1ACfpamSVmdfZkxbrZyt/in1nq///kWAAkn+3wFm502Su/BEenzfMVPHAHFA738D
RxPtUSwlHQVM1AbrOGetkLM2rtmNB1yEKSRNRQPUrQ4Wgvd+kH+8PrSVED/J5xf7txHpc0sAwO2x
kr41arbDSOnteojFTMTqAPDNGaLNFVtl7hkhLuH0bMdqW2MnEk2WYasba/oYv6WJizCzNFGDjG3c
Ch5wHtvN1niTv1T7ZK/duUfzXG95ugBHtnNU+yZFt0Bcy/DTr78WfvrQFx+ywP0PXz8DwGj91GvJ
pkC2W0c3FX1v3MVq8VBVFY6kj3GF8Tc6mv2ffGUNJiMntYxA06yoJNd932mTMUOHndRkzadnRx+t
4OtzuXx0aiAfNQKhvzJbkkIu4lkSAgwa9s122CJDsFMfdIfG4D7edq9/AtQxfoWbL8+C6kHWFXxV
OcQwJj7mbrdWmV3cARhLYILCeKS5eEkLayrQDIk7FUg0WgHeFrdpFYcsW90EH/xDsuOe0B6vf8fF
PYGKpUq1ABnc+X3A8nlbVAiy254RPcqCvB2q4rYW16jrC9oRMjDVX3Fm2T+LGrWUYhKX+OjdcSe1
QJM/tQ/ToTOeVMf/gnGOHZ1NaSPCgVgXPZ1+/2+74iL+LDPLY6zKYzLdtCIZ5ynMD4tTJ3wu5JV1
ufY9Zwk6l8sA12k2vyl+8iMJK8tvcfDt783ZbOnjuZK0kBG4Uen9k6Vy1CXxhxwXsethpj/1yieb
t5itQkNNlQujjTvgeEpa/EF1IZDv3aJ9jIoyPMnxUMDJrtdKxYsb4ddczdv9A95YlTtthM5ofvSK
fFtk4fb62BbQ09N6nKrsdMAkRZ9lyVgKMyMdecMX5l16lLfVD/puw0Gb3hPJbu2NtiD2+T7ctGwu
krKP17OYTm4v/ll5c20ZXT4DdTr5lqvKVnjLd9k+sE3AqPtg372VN/q9e49f4G5tHy5vA+DVvGt4
Ts0fNmBUez1pQqyVM+0UF70TIAbmtQi4JGuU4+Wd8CvUbMcLAUV+eboLKRaaUreyeazdp5VZVBaX
6K8Ys11dyGmH1yI2A2Z4mu6wU/c0hrvyV3EWneY++CO8K9iOqXOGvhtize/nUYu7OilxM7dH69aM
jiXORteHtLTpUHHjzfnzf/M+luqXY0gKxiD9DKYjPrXmTqHyGZ8bdaXXtDQ/6NSx+iXDMKGzvB+K
W4eq0QVk/nQMD1oa7VtLuimGNW26xQGpPDRESwJAOQeRix3XRQgfHDC+eRpbaxeHmC1o7UYNrVuc
9d5SK1qp9i/lD0pWAKNMjlEgm+9HVnSggmqVXJ8r7l+d2tQ7fKj9Pzg4TSDCKsc1eu7zsosBXVZJ
TMalRv6DCXhyg+uZ3Ujq4fqCWHyn4XiGsh+CGFQ6pz1wkToQcnBbLHIKu25LS7G1OEkwfvCDcW81
mnRoY7//OPo4zPWBpWKFPfYv/f+n7Mua48bRbP/KRD03+3InEXFnHrjlpkytlmy/MGSVDK4gCYAk
iF9/D1U13VJa47wTUaEohSwhCWL5lrMo0/hKAhiStFwZ2e8/0K+z65iWhxq5i+z0V9EbGBKEVHSo
iwBVfJ/7alt4/v96bj8OcXY4m3C4qtqhH+KA3uXGa8E2nrpUG//sMYC7DoGSsVA3O5dUK72ul+BV
r1BvK5O7OlVP5o2Kh92Q1QkYz9tLd8ClAe2z97jANHVQ6K9xQGXMEk/m1tWF0yP4dVOjSvzuqc4W
i+Tw2azDaoiJx8Rm6us/l6oOv8Arvk0Hu1FZqWr7UbakSEnAq2vhS2NjTMt93+bwsAs8+IxS2DvD
UajZ5k3Ho7n3xx1iU/VlIhzUqcByYV6fy02tWn47OzkEnXTRRxp6iKll2CS2NAxIgrmC7Hu7tFld
+fQqmCbQkpS/xLOuBDzmfJg45pr7934lrGxYpLiD/al1FGavd7XHKjjzTiiwjFMvnsU4GfB8sdsI
ijE2rJI880ChT5cJp/JkBD6jvzWQ8tz1cHk8jsv87EjDtGARFLaRkv0cazi6QwWSLi/mrPMXUYfD
Lp+pTBaz4LFwCgUrONiWs2bIt17J8kdXNEZS6r7YWV3LNsov2aYqbdQ6h0YZsePM5EE5bp92WnoZ
oXBCvPAyPz053238s10gPOoVYl4zHH9OnG6KPLYNakid0UOtDgTIgN9v7E9TKoKtDZQaAb70XO0k
JHwspNYNtgTbWdl0XSVtbN+H10A+wWQk6C8M+OuOsMn78eyPOyJsYRIv1/YU8caN7XV7s74khPPr
fvg4xNl+cPpeK2PBVWCTJ4c6d6MH8We3uHAkXpy5s1fVhVobhY04pJXL1gimnUkD+OoYyzWsduOm
YF8bUIwaWHaSsN3SstsTuSTQLr3E2/+0QAQ02WpPAwaLeX7dtoCDMsZQ3w2kOpZCHFoHdlo+nKS7
8M7uFBr4xXEcuqgx/WieIZBht/HExcGcwocL62l9f+cJxPvPchYsdQ1UcxRsW9EkyKtduR02YQK6
3WSkZgKJ+di50FP69KokKGqDT7f2Cs4hWkWugjKvkBjB+zM1IAjdgYLpRnCeRLPzkjfCp0vr3WBn
q7erzRx4DDzdDEc+D3xv40qrS5qp6xT9MoXvBjlbv6MlcdmCkxtT8aO3fhTTn5b9lYwXQsFLo5wt
32V24GORIxnKCwjNzztrgIG2eyudp9+viE/HwekCHj+0e9Bk/7jhB2bV1Fp90GzYZfHxgDgDzG0z
cvUl4t2nR8u/RzpnTYc9XAvpgpFkJZ5ra7iFG+6F0+vzTQ+4yttKI6B7fnya2eNM+w1M0GbP307g
M/e1PJSFlxIK5TUxnbioU4qLdxzGbVnxLQowu4ENr7+f1F8fFWUbqIBCxQJ8U0BjP36MylfOCJtk
2LnoIal7sbFzP/n9EJ+cKgjILIS7699HqnAWUU9wJENki5N6bff5cZMQdCR2MhoTK7aj9h4B2sOF
IdeP/XHlfxxyvR3fhb0m88jcBMBimKjvzY/eVv1wd6vaOj06G5VOJ3FFYzRgNuEXtEd+P/iv63SN
P6HqiyIxynHO2eOGxWhYS4vVM8/fy2KHcBSBfeRdxGespdDzZwTaGFzhEDgydFI/PqNtG0M3uLjh
59iMh1O951u9L7bgbFyipq/nxO9GOjusYIbGGF8wEk+gzhAXsdjku1WOE/bsV/x4SbneXmfod+Od
nVtuUNBmgJLf6lpj/3TvaqjBersxFrDlcbbTAcbN+3ZrRQAFQ7TWTKoTVEhluoqDXnYz++x1vp/m
dQe9W0oBz925thU+TOFtgukpaGBl2/OITuH/PlnDsfbuja6Xxr+Gsv8hkXe6EiJbMYTKEuA7awiS
1986Dpx/593wnPoAPBjP/wgkcxuX4h/Cs07mJ7u6VE3+9Xr6+EnWSfnXJ7H+0UIyr2calYo5niCw
jJg787818oanq2WcuR3MSLMYre3fb51PTkWMuxIX0V9BNH5Of5lcYYVVCMSWC/jPithq8eVlSucd
Kg1x8aW+JE2wvr1flhoksXE+mbBKOIcPGvZSuk3LUWCoJczTJUjCAPjHv3+sT2fz3SBnp1E/Dg0r
cw8mOW53SzlLTDU9Kursfj/M/zB7/36Ys8NcqTyAJJGPfYr20a5Nq0wHUfG0mo+ZyXDfbOy734/4
2TG7ehgCIGPDnO5co9c0IPuhpmk16co34ybcwTpjJzeX6o6fzh+sLFADgn3GL1ocrZ6FM3sOeM62
vFfDmIFkmyo+pr9/mk/nDyx7B/QGWIPAzeLjqq8WEiK3weqTOcyUpl0PRAUcC0XKmgj847TOLrVG
P3syoOgDXBZ2YIXnGsC6kzUZHMhEM8V2Tjk/D8pNg5xdCNE+W+UAGweeB8ch/He+MJBje4AZgDkJ
q+bZGG7srr6wxj8bAvUlAA4wcYH/prX07sSw/dbwWoWWclGyKIBxWn/pTPrsFno/wtnb6T2fNsJW
AyRLVkYIbN/nGP2fk/dGu+qPwrqwHj57Oag9om+HOqCLdfdxOeQVm/3GxLXXuy+KBLElf5RoiV5Y
dL/iDgA6eDfK2WOxJWzNZb3GV3PHFn07YDboDjk7sg44Rv9+tEuPdHazBoSBslcBrO/PyHCcH4VW
SDDvfz/IJxq8Hx9pXSvv1oJve3PzNsoYl88V8LDr4YDLC/xcmRobcJXiPC5uL22mT9qE2LfQzYcX
GDrHQAR9HLesuwG6zDOmco8mYX2aOsjbr5xDA4sFGNLwBR3CETPbb4B+uLssMf/Z9AIeAH8anCGQ
ZjubXlQiaE6s9Taxvmr/FqWrifz8/eR+duTiekTUDmdp7LWzIXgrKoO2aBG6Gw6Ecb2ZsxUaeykG
++xJ3g9z9gpVn3veDMpSXE1GQmGFAXv1ub1QRv3szHg/yPoh3q0TSCzmlbviUdzaysoS0JuquLDg
P4HSg3SD1AYIWMzaLx2E2VCwDs4tFMATM55PUN1apY5cNIqHm+LuL6K4eXFTr2/hPKx4P+pZ/ERn
6nVjgFHhoQUjQOPONqLlm/i2Wj0Ve+AZGjf5/br4bC7fj3iWdTTMJYVvYMRKHEfju2i+/v7vf1Ie
+TiRZ0GMqXJeIQJYkwByvSYB5T64kyDcO6n8cglC+enTrMBbgnYZlFTOVnlh4Zb3zBDnlOMnah6u
/PoS0uTT2x5kPICiV7TJL2ZL7QwBRWfETmJf55jvWIb4Imbb+kql8Ie4iIL6LI9AXwmkSfSxcEyd
LXbuFv0wUeD1iayvTSWvQ1sleWU91G4ZX3hXn6WG78c6W361jRU/re6iHLF2Hwm3BDyiG5vMnSdQ
m2pX7ETuoD84wubI9/VwaOTFuuZnR8j7D3G2IsthNsnaYI07emTLz5UbJqwfv3/Sz9YJiKgQzAJ8
+VdfyF4JazYKhUmFa7Ce9sL+mxr4fz44dYs35+4XyJLCHLqQZ9/+13X/yu4lf32Vx+f+/66/+q9/
+vEX/+tYvvBOdD/l+b/68Ev4+3+PnzzL5w/fpEBNyuV2fOXL3asYG/nfnuLrv/z//eF/vL79lYel
f/3PP166kcn1r6EwzP74+0erCTmQ7e8me/37f//w9Nzi906vsnjlzTP7U/zyW6/PQv7nH8E/3yDO
QI8DWIR0zcTfm1/Xnzj/BFMOwaZpo5/0hrL64z9Yx2UBI3Tnn976E2Cj0VtFNQ/xjujGtx+Z/1yP
6FX1DBBVqO65f/z309/8dbj+9WL+B4f1j1UE1LMIJJ4hj4U9DuE5dJA/3i5WqIVaak7QBXJUZpkM
qrCNeWeMdZUOpDkyCwrjbIFYrK6hT+Z3lUw7Xxe72ay8mLavUzt2MZ1EeCXCOoiGcoD8nzltKBNk
Q5uxyDra5+kSGGE8cPDqxHTd9HCarSa+m/lANsKVXiJ4c2MN9s6yoDE/jd2BQRYtGj0056uuigzL
QhOtMl59Q5Q3rmmpIzL7DLrNAwT4y2VfqVBecQc2VD43D7rJu01AyzrR0uYPvocg2Cdw9/SaYK8q
5UZz6RXbjgLL1psTRC9gWNfoKX23Fv6e7ff+9Wf6Dm+z6+EdecDBIM5Byfzj7JouIO5OyMNoof1N
00Ixj3XekiiEYHf9GCtUAqNyGFIZGhom99VX2xtHsFBhdWKiM7gVlfMMF8aj3c2PKmCXzN3eRJX+
fQP//flWRzvousJox1xPjnexxeIOXcvnJYxm8uSB3r0vPHqdc/QfR0X3klKGdmBpbL1KwnlgkFDo
qnt3A8e0+zHs0WmBGbOgU74PKtEdvK9Q5r7tXWpfNWEDd6LRvELm9nUpaZPIYH3f5Ug2fV9/93sx
pXntX7+tgHbSVxryd9ko1bTRdv/NLMwd1BsAO4T/wV6PN5SWGe0bvVVzoTMjGJbDxK2thApWJFp7
QnnHgRFdCyENeP3ce35hxUVfRr23yFvtaohx9eVPd5LGqfP4HBeVc8yR3F63s8mjBsahlMD8Mbfr
pNABXlhQ68ybkeO+LRDW6unC/fOWKJ9N/qqBACD96qkDFcCPk89oYE5oNuZRWdVJ7+X3fR02O59a
N93SqgNooCRyhE+2lgk+Rl4YGR2Wh7YKHh2vdTPSt30qqha9JR+WJJ7LWWy1Ktg5FXsCMsFPRFda
GYw7i06r06qo6kdOCNoRgwRE6og5qrnBUz7VqHwYlpP4Wv5JA0tvulHDRjGE6KtRljBVDOpNK5GM
mAW7Mb1w55cL3xGwSk/SJcsuz0caLWOto6XpxKZ02zpZ5nHCph66I6f2sEHf87VQZXXs4Op7rDX9
5o6DvzE6+UIJ2uh9rnH/rV98CvacOygoGTBnxm9bfgQYxI6Mtr3lwqKZaFsrbZrgSwFH9a1PlL3J
AdmIRouCw8vMS4ECXgjexMc3hcgHdRUoziDRheTMxzc1O+7UWCC/RQBlzBmFdV8gugoqmNXNWDg8
Amjkxp2mJ0K7k7lYICbNGr3JCnEtMGvp0hY6GgUXmTkvEBaWP2wybPrO70+5UiLq7Ymjx8392Kj6
Av0MRx7wmit0OCDapBvR7nqcTjEnBt9NqM1ktdUNG0EAQWnM4TBXyjkAjcajwMv7XVhW0ECsyXjI
a+MhdFfbvFrs/RkFr2EAz9kgDQeLTqbViMzW0azOlDnbaV0rnoTdQ2naW3hAOTsoIYueLgftzSnU
PfnWXnAyj1UKFBLbtF196oL6a03UmITmiMq6J7dABf00VkpFTy1rB+UN2Ka1fpl1zHpZTB4mbjD9
6DwDukk5VPEg4xxELD+Jtq+SHjUExxvN2OTzhDxH0JQs9Dbv7PCqgttUG+TR3HgqGUko0lp4PKWd
QqsEdqep5ckZQsULSUtqyKj1GwUctgyT3hBGLGxB0mmsYCjdSHWj6yMWuco8TqHzPrl3Wjp3Xef8
oAUcrZHwZ9Q3ngIgkzKMUETL0jbbWhRVgsrRkJKKwd/YHPqoUPW3EuCGg9f7GRFundbGGlJ2FliL
FGMym4u9l9vfajvP46FUrwMXJAmMBhs3B+Op0snbxySDEV7V7Tdt5/NmkeGr2dfTduTBZuzzYW8P
Gm3WqaHRZH21AmpF3B4KyFgks+MNkfRm87gUPNg7oxdrA61wNd/7wrgunHI7TiGEpHyaNRvC2PiN
l2W/cxiIDSDZR07bHOZ+pDgwSL9pKx9S3z2c0IkkceFKehhM46GTnrPpUOvJmskHlaWczNOC8yum
ubmbA2s/WB5s8gagJ6qmQGYQArjXlfmfzdhcTbIwN+HQbWuwNnwpUS0q6q/g5J/cCVWHkkST2UEY
ftoh6LHvR29AH4NA9s0L2XO1ODeodvNI2KANLwaHaJE9Hli+tV0RXPfTgwVQRSaKHOWE6cWFblMm
nUixyd8o5dGkn3aNtPxUDtE0BAw06hBSobPDklDXhxx6nlugbW5GwvwICPF0NBZz1/cDO5Q/287q
dxMhj1BvzdwmrLeKNSBPkKd6AfGbuFXkOXu2PMOpoItzEj4Ygp8aZ7mYo3+saUAWGNc0QLQemGWr
5s95x4zB3R0qllOBAhGOE4KHcXrJIxTtZVpICg0BjiN3rGy1JS0AO+60tdtOZxRrNRPlVaXGH9L2
nnXZnWz4G8al64HG0toXyqhnuN+/PiiAazAFRsfWAmvy42mpHKPDFWoD/32b82BIa5sZD5aN47Pp
NPB7rJqvkIdHwmAC5ZIZjiLThYLG2935/sTGZDkoLYE8CYAi1HbOAq/ep6VCpEXjYmjKg8fDeCKO
hnANQHWjIGDJSfIw6qE9yLozI77MOE8CcjRYUO/G3kcQMtDjkJfWHrXi24b14gCpN4C6pqtFljGu
qg2CyelQjyB0WXlvZ2qqQ4ii0O8eEepUIVBNEHBDT75qg9imxI596np72Uzevh/oruStfRe0KZFB
k3WuCUsQPcp0WkNiqYYtwRUXFeGVGuXr6M0XdTw+Zp7ra0JUGoD3ZsL4CeW4s8KtafnUNsa1wsmh
xqXq6dDn7qYjCwAtllecgu42r+svbOJsc/grehhwwCReT+trFsIysSsNL/VRAzsYtutHsmJeMnF3
jN6CusVnGv14es1yKiLaznlc1x3ZdIzAeLEojD1bv7z9H16i2Hh5fTRbz9wv65dJzua+V+jNDJNZ
JubkDKhKqeup1MbeLqp4cANx7SCijGzwSKEyDZU6gvihD64brLG9J8rUICEM0oHa3Mx0uvYBxvac
sbjXIBiOixFuLoT7qFCcRQpwfETiRgLoioLDaK7J4/uAms9ByEoDID6p/R+tnBRAe22mZzXD3Ijd
OYy10YRsBF4RMOeFAkzjtzwZrPppGCuFrR2gS90eg3mvNVTohxbhg6HqK6vuIQiuiluVN1tVTY9w
ujTjoC/QC2FI6sOHHExdqyRf3MILo6Bd0PhtwiKWwZ0OCYvrZZ4iMTdz6iVFA8+/0OiDHa/n61q7
VuSP3rPPYQXSTDSMZGm/9IE1xgOAuVE3VRD8JGXkNJRnuJrjXEBiVPpk30EgMfU3lZqciNZ14otB
x2T2Dbjo1ltpuiLxW9wr41RlRlU8utS/Vm25n1oH7oNV3NtNahtdNrjVc18z9xCMLAvzUkRAvQYR
NfhLMY3OBpX/JjK4FUNsi0e+rZDKERZpvIHUD3B9dFAzQ0hr34O3ulmot6f1zKJuxjUJwC/mvHem
fWtseGAah5CIn8IfITg8lhAeE+KqBRMjEl5BEm5VdZzDmSGTnlcmwgVTyB6mYjOaxVc1E6QQLGI9
PM69cDQj2zSqBButSfwauR2ET4TtTKkmQiMvRRmJM3RkoRzetn176to8Knz4XdSe5ulYf5U6/LOx
xIvroYishsDdd3I+qPzRrwwV9S6Me2G4AUH8uLUXf8MbMm1GC/SJrvuGDxlAN8Y2rsmLAG7RhznO
TYBwq6iph0+A15eXqkz9Afd/ENR7/9iKsoKNsuelAQiikwhuDd8Dt7F0bqFVasVWU5G9Uxg7uxb+
TfloLM73kTbu1nDVsXAUNNCFhbtUnnAw3uE1/MBBi8I0IanO3eom4HqJm4a1qWJoZEC0MlLTAFvB
3LXBoOn6WzdsfnQmy7NeYR51m8+JlZPnPGAbHI5of5AI0ZHYMY0X0sHF70gWeWwMk0Z2CxVEvpiH
srWgUd3Saz16u0A0IBqGXXOltH9vhv1D17j8aeT6qYaQnYZ+aBQuIX0YKrHrGmi9gtmD7pjBwU20
IRfTtOHRGAl07LnwUgRlIdHdvhvv2qqBBj6KTzFRrR87V0OhoPjSnAYjnYn3OpGAIlwpoWo4hd8l
6g+R7gcZVVChcdpl16gAWVEjRUL7x9VQO5JN9SSlclLPw85k2B6x5kaQYPEeHKIj7S3iSI0iw6UF
nVYIZ0bVbDkHNk88sf2bXpvhnQvuYQzuZQovhPCOhvZJI5WDS8efzpA3BybYkFKbwk0k4hxMd3tB
7lss/pQw2mwcGooknAaVmeV85THok1nGHDmWdWNXPry7Sd2gAjQNZjbOwRT3ZXA9z50VNW71wHpn
jhgrIMWB4gngHjz2XduLeisRlWUndWXkKTxh0rntf5oGqgVEQ7JUE9nf+k2QAlTc7wYxFBmxp4ce
IVLTBl/VMj+oziQHEdqQT7GRlw72Xg/GkHlo4iRuWO7R274vKkTCTX8wZt1nDpl/sD7sktHFMcn1
j0mHMNtB/BqNdXNbtN+LRW1GztG70K0TVzSIbNX4Sc9cwLg6XCVUPA9NQzc9cu2Wzl8tYxmuQt7X
+2LsEjVYEQx8oKM2I8FzcQWBFiCHlM8mi2rhoC3WAeIJCL062G0pE4vBXsgMPJUZ9ewmlHenxRZl
BCSzH89IEAt7fASuI23NOdNLkx9H6R3hEiwRe1tVhEof6KptXeDoK0XC0KmJggClCV6xrXtSGS4u
SLRXcW2jF2TYQ7VduO5wcmPLiymrW0FiJPSQ2ZThNQCycMtFwp6RcOkTmM+T9a2CKOTf4kiqE6H0
MzAcB1wU+LWuQBrB4cqEdw7+oFXnkdfyMjVpgU1D9X4iPsgPSKuYQUQCCXcNHy5kDr4rkRaRQ2j2
R4+M31U442kFufdXoGZByaO1FDKeKL96QFa2nHBTBaK4nnAHRTZsvdKy81ABUfRWyxlzrJDQBB7d
EmUcfd1D2Mk2rzxUhSjmL7U6jrJGFSIHCY29Et5DW1YvtFE45r0FggTUSMOgRAoiQ2cXqi6VgoYx
pDS6pIUN7r7U9U9/DvRxMFoApqau3cz7mQz0LrTcZevAAj4aW+h5VKgq6BZyya1src0o2iWaeLcL
p3bjyPFAhfkVl33iicpd/XrurcG/n0ADSkzdI38y6MbzRoUKyDykeVggIygksvj+vrahJkthOh4B
tN9ua797NCFGl/cIOa0nDz6cUTMg0+bTs5z2EOEgHIUfhoCnHDpof3DrZNIaaF+jzWwkiCU6NNlo
9DTNJSD8Tm++GMwmWTv6DwCIoiYGSMrJGDMnZx2k1Lwx4TWKZjNbqliXwzerxeFLZvvWUeQLoIcM
lxXOw11RLFdBj33T8QYCCXSYENd1Gu/KrhKoNlXBIWdLGXNXBzs9NfugMK59IxCIbrXYTzAc2w6e
iJcwWA7SFpEfGP1tUKg/rRLDDHO+KxQoC4S5GrCxJR0FSNus6L+3pu+ipyVuZqOpNmNof0NT7Ujr
5gTa5xL7C+pzNYWdWKEtiHfy8DiF/rCVXRFEi5l/JS9qCl9xAIyRNy2vQfjT1na4HQkKvZLw2A5r
kunSV5FdM5S1NDnYefsSNLiEmzJTRWUn8zLzjZo4TxuntWLJ/R/5pEAgnNowkTCYjWCNwrYVB0aE
5vVzW0JcOx/kEc2eaNL8hvhdk5oDwzXesh1Kus4V8Fwjmk0bFAdeu3wyU8OX7dYo5JQAbIM1V1Is
gsVNceLCuqpE9dKC7dWUj3VkcX5ddN4hgCHWgnAJSbZl3IZ8uVrBMJMxvaUXcFTLq8fQfFRj4xxN
cOdihzcwITCKuNKDdYDvb3jwK4W5U1dLWWecSbl1hOqgGypcTIs53yuU93BllDrruxJVeRzQTKJk
Cpx01gWmjhiq6EB39lcwkymxB1aJ89DpUTQ15y+GYNN2WBax9aclj4LlfuA5XxPWnUZwno0+qq0h
SgdxYaujJdpjhSLAbeEMT6NRkWsm4nAUNxpm6VYhtrYGtKgURoG6R3tAzfFmdIYwVlXfYSfuQ2t2
Y+ID5ccH87FYMkSmhJqrkF8QxDMDDLMtQH4GvQzu5H5WWhxaqRS9hTCQCFgb7cehDeu7trFQmaOP
DspDUcB8HRlL97OyK753nQ3OdRO/oZ90B3FsX9vYaOH1EBRIG7sQ+FwFnYNCo87VhNdkdvRhHLBz
rMJIOiFAiOD0ppjnfj+V/rZqFi+xB2uKjZA8erzYWqXOr3Dc1Ac1ALSzfgcFjvxKGQW0tlSD+Ep1
00G4qkyY0dtxZuY8TDvVYk4X9GE8Nd/hKvlh+dwCHlITBPl9uUXvFvLvPf+u5qA6dOOkd7MQy95B
awTBe39VCYE5MSgMjloTC8vKExutpwfiCGM7thwqOWFSm5TApqqiqEQF7rFUaR8Exgb+U18L2XjH
esiggkB21dJk0lDfJ7uYHnxKb2t1SwPn3hLGDgUnWLEYYQ2jFOHduEGdOQg36tELoMTZqo0tQy9C
s+qbXy+7wHV6YB2ghmFZ7gM4K3+autA4/Jpnxy/klq4tFWT3ZYUrpaMAuAaOuhuZKrOp7rxbtpDY
A6ca9IucbdBsQGKjBiOGqp/czdDrA+fGQuJVFkj3FTsNfbjE8IFydqTuFZzbaDoxUsWjh2JfKaZq
l5sS/AN7FtcdJN+2uEdf3erEQ8M/UhMRlGyUOLZ0yUBVejJJZe9LM7ztqc9uwmAEHbnp928fwVu8
R+jc+jsXZSr0ZMKk6VPXmovrmmHJKKfsDnJx4aOHOjhEOlwI7j7ScUEnpCsP8+JmyrJ+GqT7Qhgo
nhZzEAPIil55tahp1NrNjzYo6qtawFW3zF0fvnQ1vCW5OOJepmnlORUUkJR/bRQoIi/l2tkRd27v
2yc253e+O7Vbu9DT9q8/SLSi0PcMRrSEUCNgQZuN40C2KLOBQz2Z9mZwhltIHPBd5/OHWk9m1NIh
OFCGczPArG/e+gbLeOybpjlVfZuIoph2tFn6zdAYzm6puqe8Mb24N8eX0iyeveZ1EMt3lotxS0i9
rYHq3eeMmFfSwMFLcbcvFr0WWGhXiwnjBoiZmzFrDR+yRPhS2w3oAWYJi0K0EWGZY3xpej9ICtY8
DMViHFnAjGOL7DqyKrPOhpAtp6JZS5ECtVSlehp71GJ3xdg/5UvLDpZCbxOPbWwaY/nhdTPbC6+y
bkz4/OE+chLonSNRJP54k0uBcmyeW5ucufw0rjpMc7FUEatw1gQItTaoV6I75pj1VjTQlHGV3CGM
Gx5sucQIxa9dgpTbhLmQxZnzRfXgrhsLSs9uBz/FAqmbZbTWoegQXVID/I4WHTPbv2N18QDenpuy
EpcU91DvX9AAG0nqzAtqvdoQG5yUP029XEnbGpMRSiLXc4AIFERoYeOWFz5iS13OG1F3V7L2xwdO
p0T7ojwYQz8eBMp6tONlYpVFuQUwiR849ZcIasdOyqhRb2BXbj12ObJP7XRqX1cwLqhLMZ7shj8S
Z25uoIoiHpXeasiNPa0PwWxD3UyWmYB+GzzoSZe7pVd3w9ofaLy+jB1P41oOvAVFhxBg+kLCLgjF
kwp5TqRRxYvaqhgh5YVDC/Lir6bzOBeBAnsBr2BJUOcj6VuN3RYS7YFuJlHoW30yF/hWyzZRWp4q
t+riuixQxpcgLMLMM9/ohSF/aUaRgkmHLCmHMeykg0Rb+bav3RnFBa9HvThIg7APk3L0zVTYCZ/H
O+yzGe3ywmgiuvQkrSWS/5mBfomiaVLrARvfOXInVPtOY8H0pn/Fu3mPZI8dkc72pYtjldhwzZRM
PSwCOAQQsq/cRgSx0YbYQE5dRz0j824MhmPgGeSGuaaIAe8SWYUIRZLFPAIobuJGDMdMBsN4LIiN
fHqcEOZKiShxNp4Gl1S7Km/QnENheZFVe+24bnMNJD1DsSpfjUzdfduhMDS505yJbhGZRufBmWI6
lida6Z9zASlDX45hMufF/2PuvLrsRLI9/4UuPXjzyuFwfCqVVtILSy4D7yGATz8/yOqZkqpv1Z23
Wau7VpWUeQwQEXv/3X6L9Ri7TqTfaaTY7TSBgVU4TIGwyoYmrR2nYCzM+ioNKQJWxmlhnsez0fdX
Y27WOWi8fpV76ifmfrFfaQP9V1I9eE7FyWzowGi6VoRK7BxNM4kOdVuIRzy4goel8hH2zl/7UqMH
FDzVtlrcGVi3/axn1ii46oCcyP3UQlWd6rgZTkipvUOeNmi/TbM9qgsDLftles1bkuF6aSeBMtfF
sazz7N4bO1qkcQqlqOYvXe3ekmyenoyRXsQazH3TpC6xNXp37XS95ig6m62uPKmNQds2q5+RsBr7
pM3OzHxoj2Ot0nkL+RHNxAsMlraXXF42c+ebkshzY1fJIUJiuCscio+67ZODN/afhUDSW2OMZ1hf
was4DWehJ7twZJPftXEFlz2Xz46Z9id8fACPAjZO1dt+Dx91jaqxuizqcz0kvrDkTDOnvRZCfSA+
Zu/FmgEoKAafmJxTklbKbpo8pqQ7eYWX0gyVqkQzP7WoEYoKjRTMYQuknoCM7StK6fU8br3pUE6x
vWN66lnth/P2xPdeRDSHjeOn1K2VFBhfzagcr4yK6VadB5Cp4ha+5sCwtoWThu0EzpXMgx/NJe3d
KK19DwTQWyP5HehBQqlWdci4ZhNeoRnv+rz5IMknvzRms0pYuzgj/3fhFFSdtj1ui3DC5+tzT2LE
rnysaQlRYNj+nDmf5Po9bLVUT8tZXdqHzua/2drGe82pvpF1+ixqSE8Z6/n6CtdYyxUA2BX8bORR
ZT6MUkJU0TEuauReYxmguDQBkAzVn4bq++jQRQ1lEl+03JeZTA7M7GJ0bmoFZqFc62yh0sfBtGOn
yTFC9R/1SrJ9z1w2BlO7LJle7CvoM3tc4Ms99+rmWba3DDHciT5K3ulGApj5rq1+AP2qLsZUkeJY
TnMYFdMZzyoUBhMAj2YHKgtEnR+KYr1ikbzoBnKCaGz50chtmCjG3XYVcdQAigAeh/4wMx2uiomg
LLXCj/S4vZoOd6cuP9WDqn3ovPjjWCGQm+3upFTtchKT4gbDAFbSTPPoF9ZN0WrnhnHxM0hcxNGO
oGPX1Gq2q4ZY3KRktBhEJIJGVPjp+vQtzqfSNtoPvSOavVE+l3pi+GUV3dkzK6ivcB0AOl3k0dCK
OZAWnRJzybHiyi/K+qC3SnmXFGUbLoZN8oDj3QsDReFkwAsnFvlx1Jb4ZHFMXgtcbyoahmTRITlK
fToV6nJLl2mEJ8/Ho9qMZljZqE1a86NiZFfY/vboGkNyGCZt2FvuvBxMFdJyAPlovYdU5QMkxkKE
eaWds4aooqUdxW7Uk/TsDsmtl6Z+cGLjBxCDc4r6/jy39MFLUgLJ5PYO2tcFCAJcMJQbwBOZBpWF
6jImVGnltCezfEniaPC1pqV4mqIsHOrcCvrMioKlKxFrrpxor3rnQbYejxfe08ijQ4qL+cdQIcQq
GDKTEdsU0MAPvhKxeUR5jx6o9r4zt2e5GPWtd2v9VI/Kd4aCoiLon+dK2A+2Gj0jUWruvFRV/Ent
E39OTZqjFuGM3lhhTJO1m/MU0MVKy499g7QsdVHrtGy4SmSHYzzpaFHi5y6pSyAspBHDrH0yM2I3
XMZmR5nhXupq0v3Ya54pN2wxAwoDxeyt6bPRzdVt5H26zALzU6tDpbr3TH8Bf5KtwR5oytBQsuy2
/UOoahGALWpw6CkPTmpfUAh86uAqb+0JyO3C1KoPmrcMYaujG5Jz9EmT2UCkptsBu1nfF+ALv5KF
3w86RQSsJhGLuXX0FKWBo6I+ROtAMePqNJn6F3OQ53nolpsSG4+MgdaPc8I+jO+jc+ShpF9ddpZh
dHtPqWxwYPp/h2eFhYH0hlCfUJ2cGyfkY8Y+wTMz4BuSxnxnqc1Xs0vnALuoC1ahXYpokpgAuyNp
8t3eqvXe7+e4uESjMx2sXr9zhM07LImJi6FP92QykSyC05Sh8MunKNM/tpFzq8uivai93d87UfvT
bLv4c6sisDCM1juiDPpuCWOmz02/6Wp1IuTP2MdL791lyCRywwWmaj5nSv5CT+r6UeaZ9GQITovy
XLvMH85sFNHSjPzJRijSpF4XyiJ2A5Du7pOBgb43DeW1sJanOc9MX7Om+aqNACIl74aKTnt6lLWo
g2jqGLot0l06KWVQLmtBnIznFvT0xjA16Nj8WFSjy9AmuztM0RuC7OJ50ZcfeZWYoN3AFK4LDS3c
cOnkmvppHpmpxXOJsBQJDWpNTCUyHs9l2YyIf+eJe+oZgeb9wPqE0INKKOjrKb0JU6+PUmuemqWn
QjRtnh1LvhJm4YSFOZ3yJY2DMSm6QFGYqIkU8YbLadxVU2s9mpYiQ1I1vKBp2K4y+3GJmXchDBEK
FytVwnUPLlyyMqAfGUIcuEvknrI5zo5uxhnYTt2xNdTpPMXdc1tG4yEmJOGyGI+tTb1gu+1waOZa
XGSFcwplW1jqkLYrXbZvEkP3a8ST9w1Dxek1p9fBIvVjnF9EN+01l9I37l8GPbnrFwt40Jn2jswe
kgSTSGvm5W4BjvPdY+qYGRJBAsBH+bWsKRUajXPExl6S9eVDDZIVjNLLoRS9YmdiEFoxty99osGy
dTRtpgEc40zRvnKb7wB/O620PkQ11QxDfefI+lbycOzWD5NS3Hm5yelrFHzK2vUNw3ssjOix7e0g
A7IyJqyw7mBMt2YoX4vc+TAt5nRAXjrthtirj4zzIm0jiWa/qdTn2UzaR90Y7gY0h9Za5WIKqJBi
ZzbOVZk42TFSMrE32R2RViGcSgdmxjdjTnA3mT9tNJyGKb7Sw0V3ou0VXwPCl1JkZ61fvteF5Mnp
ARi7WNyNCXBPrGr3rei+EHPY32r7ombO1z6xPpXxqZGZe4gnxAR9M863xlbvsnaAuNCd5dTN34UN
25AW1bM50lA15fjRk4Jxpu54h7A50Kk5QsY3uYEXx0wMIE5EX9uT8aXlmgwWJZ9ElNNOzmPRRp/s
Tnf5WB68uky+K714dACH/CZzy7BPFsrs5b5STcjZwSCupjKosYCNpi7Nd5bKuQyCHIddR8wOda/r
C8m+WEWl8xH8dkcs8L3ScBZQTTpUGKythXyQWlTuDo6WGoSmd9ZBYviCkQt6o7hPnes3DlaoSlxi
VG//xb9Uki7G8um/PyMSvDe7uPSFDYVZaQdpTaeRpet1d12R3LqHg2tItE7zPfNWzrGIIz8/T9dc
Eamv01Iv4/xVz7TXpDJfzDwOane49oV+Upc3M8YhpKRPxpI9NUKVu/9STRDSprBprYUDkQdmXNf2
o2dUZ5mnTylEoZ5bd0OEvXeTEPw/CemfqoL//a6N/0VP/98q6H/5qcPPalWpd7+/1P+HMnsHgc7/
+reO/S8q+33XV2Xy9c8K+/UX3gX2uvsvtBYukdSrOlMDKf+3wF7X/uUiRyVMDnaVEFMVN86/Bfbe
v5jNRC4hIwQNXNR/Ftg7/0JjpfELzvZq/NW/P9j/QGD/27h1JNY4LghKxh2J4MbUf/dOA1umSoao
N4C6mO5hlBBAj8MnZtugDVlFxpPpHeZucqF93J+dPT2brfsaQ1r6XjdQ7I7Wh1kxUBM6XgU/TXxU
bLNNKFRiewpxvXD70GzM6d60s1MyJCPkeX6NMIkH+qC0/hghAvvT1f8Punaa6t90LqqzmQjXkYV4
WTX3N/EQmFEjp4GmOZ3UF70eV+yrnX0zZpeLahT1ltKNVy/yziaYAEWw+0HVPi+Wkx4QmChBU75R
FNPe8qONQk5OpSWPectIHAophJESjYJeS2gO0IUQgOs2OxORvp62RwVT7Yq6gRWr6slPVxLUHNEF
O/rQ+UoM3ejm1hn7Tg8ixXG7vazVoD9r+n4Jm0kfcXaq9bEaOZdWUTvAQkfJX0NRq1QoFnWaPdgt
2oBoN6qFd0DToSAflOpR1eunKEFXXYopC4wo/5as6nabPZ4h8R4qpjSxfb1pH2H8utknqnTZdaXz
4NUe4RqT9TPR8mQf63P9/t6qagblhEIHzyafdUZn7g3i0JpYkhght4S23SKj0Muf2Zh9jq3MO2Bv
pLBeJZ4llaqmT/Ba6dUtY7Fv6uJVj/qjYnVdkNZDja5d+EZMeQla3AWMy6mDuc7vKiQq5y4r3sZ0
78zK09K+jF+x8kYU2O6lQlsaCq1/cWXPiIoFWcZ22ebu6uHkCJL1CRTWqr1qC0j1ltE7cdWPO03J
TbiZGSFBA/5VROOjuiiQ8YWxb0rn53Yb0lUzx1gH7xBHYMtuPV5g5D62rFMixZ3xQDNRv78hRTnE
Zlbtu3lpT7mpPJTlCBPnMuUkaZZwu32pYLD3spZZnhGd7bitL3mbHS2pkT2W24SSjd9zSti9U/Kn
nf5aCWPw1a5QL1bDxXON9CSW5Tucx77yOqSjFfNkZ7lg3GsGBrhJrz4TG2n4vQqKUk7Fc9LQJOo5
oHeKZA1oxPi+3T9XT7/Z/H+2WAjeAD2VxZwV/Jy2ajH1ljDIhpooRxB4EI1enxZjfC6ooH1lRBzX
QSeyT3jnbKCKWJrviS2eEtfbezLSkNHq65rnhRih3e/VIcwz2N+8VmgXuvhFn9zYH6SNIHSExnWM
vru0aB1IYn2y0/68PctNHsq0vPPG2ePc5j3jCRdHbnALt+WbpHUHnM3C7Mng13QSCyLJl6lJLEpb
+HHoNx7Zknf3hLVLjOjqpO6P7ZHoK/ckteGP30/1xT18q4ra8M2iQTbQc1Fqjb8dEkTbA+8TR/xl
NXyFenT2LWjLbntWocz2izvc/9+f2Z7e1KhQ02RtB/3Lgt9uvptE1V7R1cy3T9n697WSQ1wa6cci
N4zd0A9mkET5fcLAAogOzwrkUA4+sDaPisa3TOJlJqcjumy3fvvi27/lSMbgfevBtxNGKa+bESC/
4c8M/dhtb719s+3H8NAgsRujnTQS4vBWiwqer+RjgmbRgZI+V431sAwZKflwy7baKvuUEECfYNV+
v/349tJO5qVIsr2B9/WeFutQ0VVOdj/7UxoB4IvihyLaJwhQ/jjJHjcfhrN+CaO2GXtlU0tt/6my
NfueoRNWP8nx4JjwPHzqWFHvhGUueyHEHg2qd/BySrCsc79FWvrKWKF+L6tn0SNt3tY04iCElbI8
YHOYMl+piPgX+bcyV8JSGez9XBqxn7S0TXoDdxwvFqs8ASlSh1NVVCdpinE3J62yK2wj3nmEHIYc
TD5C572arAzuuqoqFR2zzBUXGd8ht0r7Rv7epg6eHHCvyR4Om8yWmKjrkLr3zbp1GN74Neuzh9wt
fS96tcE1AmwjbKHMJjaW+SkBSScsru5ei0ZtT0LMEc/OfKgSqwwXhqVdi/qa01HGc/0BElcEaQe9
xUrcZNMoUrXr9vGgzk5Yod4SZO8x0PN16AsGH8TyxU6e0wZzWzml3j71+nC7ygS8ZjwI9AxC4O2a
wLhiOKqR7WTUOlAoZUE96arhOHQQ2RErYzvMo7FffFj6V4RdZBdXPbPMcnuf5SxPq9AIUiQa2t++
vFIfasXBY7FuvHUu0+OCKnBbonNSGf7gpYRExhX7ENc3HaOnaf1jeggwzurc8XRhs1nCMuGYMNej
sTOt2i+b6R6VjAgS07y16zk5OY576PTlvuiUiN7KvitbnrR6YDe1y1l/KBlxaprLfbceVa0hcp/I
peO2MraDS450E4O1jyMOtvV9iedMfbkeqm4Tq34XzB6tqQNHG+is2jCytdsmhLaFHEjlLXZ4J9Ht
N9Nd3SSur86dP5cox9m1l/ArAWVt0MUcbVFWfEM9gYZo1V+D5CiweRly7zGzT20zHOyheCwcN0G0
kcjAsRtsHQq3vc8zsatsRlfUaqffx9aN9YtlaZXujYU9noCC0YQ7JUtG4WlmIdV2kZ6UsoDib6ro
nHpGv89N+2mrzCpGjB51/Abbjzr4GPy0KR4019TOMhOB2jivKhoZlJbcnLyZP1Qp41qa19mI5HEe
kHAp7nQsLG0Pbnokf9P22xHRdKu9bduTYnqaX0rMi4D7GlvSmPLUemqbIZ6UQDb1yEhGD0K1UBFx
KFn/sR3rCp8R92i9B8qThGzeq8apMxeYQlEtCF84TrEYNJSdX2LEcKGWWvI0JU5HK0/VEasIlBFM
PQ3rIdiZZuw3bpdeOvb8Kva0q+ZMF8bscqJntUaiefFAH/WQTfbrdiEq25JhNWvP29mnOLGFjDXM
3PG+rLFrzDkXODJRZ0uiSvfblSwjfV/abRwWEfs7hvF+1wvVwoE1far1MdSG5pip+IHWL8Wj3h20
GmWHbBeT26ftmpz7kuA+8k3QECxMPINOx9OgU/Stv8MWz7iItQpf/0ukVFqDmHdWLIytCrMd5ylZ
K9Cs6ZYgjhlOsBUShTG0SIUtunV+b6y/ZBNDfrcSYVuE27/FsVr7RCjG719GStaqLvNj5S1stXZ7
6gceJTc18qBq2tJXpDGA0bhMdk7Ve6dqxwvEauk+bacg3g/vkDjGs+geE/uWm+yBzloaVhW+9TJp
7uKsAX5sHSpwd34ujG5kTeikiaxvs52fct1rNj9jRRJovnweLcfYFSLRg341lE0R6P9WvWcIuoGU
Or/XHzs53zVu+61BvcQT2u5Brph+JXHLmw+qMS7HhIzbMJ214xRPlPayPZl4efcomN7QgUMh5XJb
+3rqFjsjTW5iYW/enoph/XBysN9k5s3B9kfbVmKVw2tjQMNgfAunNFF4yKf7xvwxx5Px/h2a2Pja
G0nY2Wxt224VZRgBtr1HW0suhsgxL5FNvf4uoE0D9P+clFslwkk8mGoCHMsH2TZ9pi1e6hEVbjqw
J257l2KxJKIKyMvti0u2VkhIBz8z80xyFJr9vq5ogJpG7J3BPM9IGzcvbJlQ3v59w/XbEDQc4KqF
ptcmtYUoZVwb9Lh/9hWMDbum3eKe22qo7UFuJvdRuNEQTIr5Gs85M9hAgRAtRsXe1VCl25g0U7L1
vAoVrWrGnxWzY69Srbel0V/tie2t6EzwbFHCmrcfWgdt/d9/buPX6IH1czNLjBD8dbaejifoNx9O
XHpmn0lN7LvBvCCEK/ZweVlsl/BC8xgq3nLOMgI+hXHZ6vk6Hhh8wOrr+gGjVtwtBzfLsW9oFBqW
mh46RbnpDrV+ZMniSCfkd5i54hTTg1RGZiXobB5Gnx8Qd5vQ+dojSxd9nfdj5Lw5zPHweSuLF6Dy
v/+u+urt+LPniO9Koo+LL99iKou+eZL+ZKb26FXQcpVRoM4ss7igQlcEPV25FsBKLb3DFGPzBnmi
g9f/aG0tu40wnSn3W72TqahxujrV/bJDUFEgl7JF254U6kho8+q43XlV609Uj7uxd/NAlPbFLqb+
H77NNqbgL9/G0hjyRKiTaa8AyZ+fOLuk6oUzYHJZGYBRvqFGRyKlR8dFdKDnUtxr+M12aueA/FVj
cto2jlp1T4PdoWmf8w8JasBCGf9YZdvazhVPHm2vCftc/8wUCnyjxUy5J5rQiB1iWXqMFbLKjpo3
cbZSofazUQV4YbeLOsCg+w0zp+Lvf3/zjHUB/fZ1ySTSDB3HGu4d87fgFunKLB2tJoGDBzoEpQ8U
ZBCodrq2GC5o+Pp9m5BEnUZ3xZyigGupL3RtjIPtONwKuPUM2W4FnGrowJmjQUMrPyPkigZ26gax
Fb9j75cm0nzzyC1uT26Osyb1CALYNhiAJBSuY/eoJ1UgXf3t77/nb3kuLEiNb6hhOF+dx+TIrwam
Pz2kslcXOuCMKT5r8eHOTR/EIwfkzKnsGyo2an2kpYyZlqedZy97lAqkwTiX1R7C++XvP42xTdv+
5bLzcXRAMosRCQwT+H0Im0yIwBBaZgaIYn4MnogP2LvoNOq1ho5klx/k6mXVGKXmZw2aArOGJmxK
Ye+tyL7HQZqfyUe/W0QErtGrBCG6M1Fa2XSKkHOcYpNfHLvbtm1GWfKlSymBS3Q0tKlUT+sBSufp
tojot/II5wM5FdgimkM6s25rlIH7YVj8rbfYqj0lAslxouGj6bWcD1tfLLuDagkdHJ401QXF7fbK
2/J3QVfc4qKiYQvECuuJFJ0xL6fiTnG/ZiZ9YOKNoT2JeNesLfBar6dppiDkfOvK6YGVc3nvdSHd
KMi+bec4U99xHurU7m3kHrspo51HteqiYmM9vW7rpU2o05sJSMPT3DmUc8/OushD1CbRecMY1QWd
s+letwu0gQz6mDxEFfXIhFcty4WxTxul8vuR2Dqpm7hnvScMOXuUivD2/Vp51yOel4hPosAD79eS
SMhU3pS2wenQn6VJY9N03cvWiG1AUjmad0tKJ8EU7PY0RSyRSiY/RWZfe9P6bFiQFZkDVtqlkByI
lkLS8/MwtUZS8ckf2Qm9CkUfPwv7wPgJ+V4CTwjk88H8hsKE7g4n/rUtEhgX3FqlG+r2nD1IXsxv
Ue3cLYiTp2ox/WGFlnQ7fTORxKnZiBPCOse5GQebsTBav5OoiRgxGNTtthjEC0r9UVuehE4FuN4t
Cu7xyCRX5mqPnE2bxbwTVGizclKSOb5WaJHyEcZv7CaFuRwN0fxqRwl+b83s3ZrtUeWQ3YgGfKfV
465dz4C8RwlSxXW30wvMFqphv2xniT0lgmc0/bFtuRnj7Okpm/fiSYt4uZ9FCwxHcj+Kk4SDs3NS
akG1+SiU5MlJxto3CnzaE0JjPCZkvM2zc9Ys/H7lmhERqezBFmkdHsbJXqFfG7vM7zTd+8OzW9Gx
LWBu25ftu9EJkikNndmbzpY7ulfzx1ZkJspOGTsGJaxIz1Zuzy3OE/ZWA4wxLeOHd9x67T9zdWlO
bDTmOgBhmiuKzJQ/LZaD1sN8Da5z2g4Q1L8fkHLifFvrF2ttG9lVUFJ3aYnaF4uMhx77UPbObsNV
sik59U00nrDrPHpxZoaRIdCttSkRTyse1ZvKXdqZLgExAOqKq2D9xsUF6US8ZdyeU8vhrmnZz6JZ
lDASUrtGix5KN5svNVMgNrBAKTiaHRP3aVvsqtmZw6171NrMwH7aRFvHrVLhBY6WgnqysaAgq8PB
C4Z4oLNFXqmrYi9kM9ChMIa4WHuibQ2XURMoVUMrsO7Y7yiu4DhCa/WqNT3mz5nW1ZwNUtvUulvC
rUNJKZgoceuw1rxnetdTvsIIVep9rEk/DZwSsUhXe5+3Y2DI2SGKBAi291z0wkPud8gAT72dHJSi
7Y52O3F1PYWXs4jF7DMo4vYdsTRxuAStU2DYL71zuR6UCr3JTsHHtqyFULb6JL0YHhF62Du7a62S
TOBlk7Cv6uJ88NL+3rTKtw1mVNfnd+CIF26rUsNO8d4gFWD96nLdJQhRL4+Ipg6aKqpTFeEfWZ8u
TFrapRvuu29jxKiY9luyll+uTF4nImu32mqrDLcVI1Ao+QoNko+F0QwRkx1dy9auWyNo1sknw0yX
AxqWbwOymH8yCa+s06+lBjFQRB9SI7qu7QF1/XoEG4TQ5XoZOwF2Ce1amgetcJOgWpvTvrL/4E/M
9cjR8+gaB7mQOnDTevORtB2I3ACpZYDXNdqzlVXA7LjHOc95mN2Z0KWKTXpBXoSN7GXU+4wH6q6h
8b6uO3erEFExx/V1g47cjICbxWV/9FC0LhgVFLt63hZaGT9mGQEQawMKdtZD7+rcGBrnwRmBs8t+
h5Cy3W93xVGgb4upRomk8bCvxn5nvc+Kmx80EncZebr2oIyp4rjfV1lT77XMOemrP8PUX9Vs0q4b
DEVeA0fnwqRerbpNmnwsiu7ZS9znrSEzSgzyKH//QIm3HmwC7gksme4kc2h8xSR9aoiTG/kDR6cu
ToMxDiA8ygHpL84n059r4On1iFqvhimVTyJx5TuJ8n/+6qKBuYYbou2hJI8SB03OSgzkgzB8J1FO
2+1IGhMYqi2p3w7qWgzT3sqgsoz+4e/rpN/yGbeqzXXW/cEmhI9kvN9TurzZyLtcOAF6D1bx2lCg
5Xt0en/D7bdnBynAl1GdvyuEU1BvphfJ96EzYnUkEWBLO+anf/hYK8v3a/VGwqYBjkyuOkOuzN9Y
wDJ1Jzk5ox000Ek7Dy38OJpPpsXclPcnZb3rlKO7XKKNwfgpg0nX/ynJgAL9P3wOnVrPtOF4XRiz
X1eUF7tMJV4AgHFvM1mXSWhpryBtiD9VCQ6+FSrZqg5RUKhEuCD8EsUpOwfnHM3lKLKYCQOar8bQ
WGuJtv30MmknQ3dfFNfGgRn/QOeVhbOV4U9bsK7yfGjPUebsO7lrdPmZWGl0bdjsd60g6mCpH+xB
f6ZxBVK6CRtQoXeqZD9j7DY89a53IQm0VFzGQqvvBEa+VTsrgFKTpC0vCIz8ZFaP4wCIPynS8hcr
sc4IFZ8HTWXHLT0nSB2F3wDZ2FbshvymDU2wBOdotNUsYMCoYpWdnd4OyWd5mQrj2RWfS5y170zL
WKG9q8r0ATmVOMoWl/L6wYA2X3qUm6v24zOBaffvfSpOwRwnG1sxHJSmTCQy49p+58y0XqWzRx2b
J/NDgz4joAV6StfIh23XRUgVr4evyUolEMPj+J6NzAoMvMaaqv6k4rgy0C4s4TwktRESj5YaT0uj
cKPW0oh6iVrtnV+2iV07OFd9Asff9oY6EU8M8/lMxufHrUt+X6L1+G2utK8rOANU/RNB63aWbBXg
Rvt68dkTE7ssmtC9EjnWTnHeYfNtVYn4KOorWhgyBtZltza4HQk+4Me0DlvLpq57Ho69GjPvfqRQ
GQYAqe3dUvuKRaLE/nXsQaZwuN5tC3JjQLeP3dlyn7boNRkek2BaM1Grs9MPjviGghF0g51qpWk7
Qhz+AZz5K6iE0tYjBGQNIWTe3u9p1G7siWUsKjIGVlbDstNPS/ZFU9rXdH1sjPUObbd2Oyo2mrnG
uP2O222fUizxT32yrlXfuS/MAv+1XhlRKAHapq9/v+v8RVFhoBpCz6ETga+ZRCj+himhMkpwXI1G
ABtFt7EeSXpn0Z/b9cUjz2lyUAG/s1vW8DD3K0CxHq762ivpvfmgD/WCxyt62lZMvYwXDylk+A6p
Ag87RQlvvu4SK2Xee/JDbZbPUdHvN6IWfvaf0Jb/sMGv8aqarSMAJLPG+g1t6T2lHGyrcN4p7Cyn
RI81+15JyjWFjgy2zGyVYIPlu9I6yIlir9fM+yxqoW1WvkiZ9eeOgiv4+6ttrFfz1z2e9Jx1+h7x
kCYo3rr3/gkwQPhfjnEmbYIoEJ/Bqy0za99zN4a8DsGIprse5j8dAXq2fjNNIWKyVS/BnVkkG21Z
YQXjYTwV8MmH/G3tn7YDYoNfNxazdrqPMk6RXq5o/FYKbhSAZqmUghm5GohQrn//3YAa/gL7APkA
hoDCr0AXQ45//XYiF/Mg0FugL8jtW5S2UHwVcxSQWlISzW+6pLFzoKRUL9BjMz30ifPR7sw6yLIz
QwqKRzk920717Paeh8Fy6h9aHRfJWKENxIp12f4hJG7XeY26mHC2pPEXUqWiD1oTaPVq4DVDVa2v
U15aZ5XQxcG5c2yF8Bfb+67kYzjEkf2AGazvtOngYY/cm7cZTirkUqW7cmaVaYV9JG2MQMzCeBg5
bfnMEWb9iSkN40hilqkIZIRABItGKAnOIXppCbEDL/JUWTf4eNjTiXOO6QhBPmsapsubp+F57JR2
OfaO/MAgChBytfeuNox7FEfRtSIldOcpKSBXo/zQrPEjaQziEDXJpVVZiRUm8SAag1ZHuK24TXqa
leyWjI0ItJxBWaZiMa2OUjZgXAE8XWBmgZIpAXDYmbb7kKnKuVXyY6s7/ihfCnc+9KCnifeQmO05
QYw4OxHn0PIB7+OtB0jTggj5TUY3kojyhyGm0DWHt4XN1ySkrvCAmuO4lr4ukEyrb66iPKXC/YB5
zJE8mgYSfw4UgZA9MByIy4rRND1PYLLL0R35Xd5/LBWHObYaOSsYI6Gq/DhSrlg/PnRJfkwIb7KR
i+pgN42/pIQ05DPBM9/74tQUJRRol39xUXf6NWdO4lqfIN9DZne/IpzwUEU+G1nt2wBmvpoUjyRb
7lKN9A31dep74SduvNeEvq9rC7Wvc2sv+ttgGXfqhEKnq+/jado3rsZCxFnIXdFumQwayvrS/tGk
IwYHhE3LLtQKyMzM9G9zevPqTxJ0cpcMxl2kqAF+ksCZwvU65uJlxB0nGS9eUu8v+HOkNr45soZv
vjqOudMXB7MGfgePyMAsQpuWJKfFFLQkGldz/MY7MsyVx7d8ztpDcVEqb69i+6Jod9u7HkbfnY27
uecyDmMIw0cCicJ8N4VheOiqIsT3JS+p2URH9PBpWk5i1oQJBC/HTTTFVUtwJU4RPLp96QwZZLw4
E3++WU0eKIPzlQTafVT9GMnxyc3sNJM1Nmbe/TqXeBI6FKslHyezBTSriXXUmGehx0FnRzeH4KY+
nv43c2fS3LqSXeu/8sJzVACJfuAJSRBsRVI66u4EcVr0fY9f/z6kKp7L5bAdDk/e4FbdqiPpiCQy
c+fea33rZonukLnmW8CcR42zM7/W55z2zyavNsOcU6b3LJm3RW2+zWb0obQkiSTOoRxBTy1C+CHG
7WJqqEOrMNjk6O7TwPASrdinrXGYLC7wonuqmW1MDtFE+bjXLFUwaxe+Wq6eluKg5sFHFkDEKQJ8
YdPsiYhurZlSW9YDGFv8dT2eTFfUz3O5RwR0McmhbDP3EQr1mDt3hZg8rNCo/tEah1vDLJ+xFWwn
kX6qhnJJUIkXNNECdG+2y0UughDXwpupboFSfJpYpELMpMPExMxA0T9ZJebW4obN9pCW7bVTBiQl
jzgIngrS5ypH8/HxlbF6iRz9FmfpYymj98kK7u4K4FHVneUqkGTo3ThnNpIdhzyFcbBPQXcoTNsj
l8NEaQBldPdZHJT04TbxXynxbO4aLmGo3TMOlfPkXpSIJpqwdqJ8KbV9pieeNrzr0W8tej0XRbmJ
8W4KDdEFLHn1JXasRxHubmL4zq8+BeGh0ml2v/bGKyyLTWb/KY1xV9BuzMLDAiWsAgXjQGIRdF6r
C839HW7QjXPtYnyW4kXVMfQ+BfOzaH6q1V1tJqRIT6HCku/mIxObfQV8oMCxG8zZI7WxLZTr/olM
nF6vS3uOUiXoS89dkp3ompee/lvRp7d6pV+pLkJIv+vgd0KoaE6tVuLOiZH+gFqoYhoDaO+xKmtd
dZvaU8OCrhS4oxrAGsSS6fCjC81ne+kAB4T7XTRBeQ7ODp8QLHlv7OwDtPV9aDwW/eek9AdwF88m
abOtLbY4CjejAW3HyE7hOlxDm6dow8VRSr8I/9TuTCcaaK+70wayTJtu58bN3rE/jabaO2C3QDR6
rilQkKVe7zy1erwbzHajcU1ehA3cFX0E9LumhZoT3KPgSg/qUGs1WJj0ksy+qlHpO9W9N/IjaXd7
YJ/0PH8MlbhMRXPUaXjqlkHFwXuAo3Ka/NrUPfy2a6Z5hg6e3gG9bU5xw0+CqcRr7xybMsMToR0U
bdklTruBG8ntoYWzN9BzM5WjXajPwnxPGL4ojEZHYibjcBcEf8r67K47ScARqndb2/k1QVEXJ01w
+zMKHC/orzABdhA9GtP62evWsXXAeGC0UJs3LXK4wLWbDI/RSEccraW1+NH83sXAO1JPD0CmxerR
nv6YNL8isXjmQodFc95jmEamGXhN2X7r+RW1kIDULgcJRtoAas1ng6G7grKDjAjEvos3a8VrqM4v
jYq60sUwz1t3MoflRMyDh4aQNUbLEGyX2hyUOonQP1bzRlVvZQolJq19rYm3al4gmiBaCgyENnx2
SyA2wsaWV1TjmUjGm6qLnxbtelWvDs1scDhnuwX6NpdGIq/OQck60u3k1Bv3Kkp/Ti1m5bzskPMU
9lsKznjjThrWSNq35S9DjYZNWBREZfJ6evt9hG9gp/1Jm4DiivRliWlH46CGB5HcxVue5DtLAdqK
eSTQn2AdGbsqbl4MLbw36pjSqzR+lRoorgizx5pzt1na9DKo9kEvk+d+vPaavo3018H6VQ3FmZQ4
xL4E7cEzhaVCU5i6BvezVp3a4r0vQp4E+raF4OTctzTa5rT8rg/aPpitz8axdkmerlYG5SDS9BEO
t2FJzg4DTZGnB8bV98gwmPDCeURGkuvuHftq4Hzatuml7Geu2m+jM4q6a6ynvsVbnwb1PVRReTMC
qZfyNXW6SymoQFBG/8Cz86MO+pO1QISwWkxK4cyAJXLOAjabR9W00KQ1vRl48jMD+C2+dfVzQUGP
JJSybSj6/pFge+IMGt3UpH6M520jVPaWRPsByoK5JwSxxMA4GcSRjmhwl+M+/44yEIFWH5wmNwtO
IWCLUwLJZbW5NJexcwb2jrE4Vxa36giT4TEtNNC/c1gfhBIoL42DqVdZ+glGUBN+s6y89/XMqXby
T61MGW9ON5+GfA7brdIJGtJZwVnEtwami6mxwLIr/2dUluoZugloP/nFyfzbisthNyD52dc5Vg7L
TjmAnSk7gXcSKAw03aMyLi8t/tZNap2bOSze5sLNTixeWopjnr+pY98dgIBN+Niz6hiYHTbLAW5M
U3UmGAW+pNHaHuBqW/jyB0z0ctkgFvswTkv+Bgi92LYkI5/kn+rryLccuV7LP3UTlNsKDOLOExbw
HT14d0vAy2PNPNgIStRFmA3xFR4SnYoi+JyD+UcLzSYsBPBL9Q0gz1FvX6BGPicYVVkOyq6Yke71
9nxgbjSGtHPmgYJ/iD1tzH4mF02rH1GCZDyxKt8aCO6yy2E/tuap1Lp94TQ7Y9BfYNvoG7wIjIKZ
an0kqM6YbMXvY/uL1vFJnYqXyAkAa/XspNAsUdL+mRMIWAgewC4rWF+V5bfDSbv+ozX4vypmE6Mz
7Gs1xdxQ2Th5vFibDw16LzRahHqG2SEaxbjPGuGZBZZkB+usM+MltuZdNhKlXaqM46LwFR7NvhdY
9BrnENvBcw0LGL8pYLLyFvTT6K9kmUJJQgwDod8t/WkWMODUfdAv1n5Vp0Vtu83WoA3yLoMFdibK
ZvzbqDSjJUL1qj2g2W+BrV3tDTLc6DQI/J62FX7akY3quEHzb7Tgd8YOo5SzPM1p8smec3LH4qHn
QPno+cPbxLVXJexRBUMFsoc7dFCxwW5bltHdRC+vwuGMB8jWZWVdmWIi2WPU3Y8OXVKlB/sRvVuN
w8nPTAol3fSzVxna6ql7mZybsMqzTTJZ6XY8FuXid6q+M1oUkI1od1NlN34Gu7pmxLyjhO8EYImy
LPbN7PwuKA/cOuHOeWyj7DmBe6ga+VZJzbcUt0U9Iu0tx/0o4FCYOgB3EyJOtLHV7sUgBcj+VfFD
w8r4zXR5MxFlDhr+wIX3FabpXiRwIvJU8aeQhsSY1Z6txAcSlLddR18rBWjPb7K8mRFNWrX+DY2A
N9tOgk1BbTc2A7wpzlvdYEGHJnrhJGJkxYFm9OnTCPWJcX+eY3+vPoBsAoSysJhB9nAT6GoABy3c
a7lFZRMMLrQbGF9L+7zM4UVXkKROdfRqkyw4V+3JSPpwWySJ5lewnhTjFA4ASEDZx71IN3Hk5amA
A2yxR9ToCK+oRe59/dCtJTnC7gFBgvvjwiVDzvUsYS30AbJdXQnrrCnASpZccfxOg9agFdZeqfLo
aAv0O6LI5gPTFcFNcod29bnslHI+gv/t2IpG3xHgEtJyhqOHfnVZxxSKtbwHcZ6fMxjlcG90A56o
M17DMTjNesL9Y2iCnQ0i7wlJrAXJrA0+a3SGR6ImwrOa6VuTigr40drlJaa6vo5AnTaNg/Eb5ysP
fK5UyklHewUFtOYOOQcvC2J2P9Sq+lBjCZ7nOjjXg33WmKBwZ2P8TbtJ97ta1c+4kjm3+zrZ01wb
DpGGzZ/pTXkYHIx7Y2nj6C0TuBk0fUO1uzu6+zvFstzr+DLTnvp8iGP9ouQci3FqPEaNOogkkuEg
hctDNug+ofdn+Z72Yp8UNTg1HXaqgXW+npYZeTSQM5Uu8wZsh/DYxx6l402VW+L5XEXrso/pQBJS
BmfZcm0o8Swo34vWARMVAKNLKiaTKB+XUP29hMULtQmM3PWtxFJfezOdlpIpwDoe1udSsKeNr9KO
IrvuUsBguzt1pSOSWqMRkMnUdP1qJ7WesixQPNhZgH3oJXx9R8liqC04oNC+KfOJ1twlqfs5Djg2
l6XF14iGbejN1vuZS0dDqmu7hWyLr8maGtNHCKMZrfywBKc4y1mGoJkGVz9kpAAc1RIbhArzBq/8
BOkGDtQ6BWobxK6IAkhIRyu+jueMyD00wEdyWzmGrtJ6tdKMe+Ayr1LUJBvUedSy0won2UmZrkuH
aUO147sF2jszEgf2asbv6+u1u+C3KNLiPGnGl7hZzuctZfptJyP3whbmasyPk3+5FGlIucK/NQrl
K8c+vXUiBA9ytiV/slhUhUnk4MnfKxEAxdVwBTuZPHir5t9xGbtwvZJvMEq1nFY6xhvGRX4smgfn
EzOxL8GF/BKcqdxDHFSuzirzVlZ5FsaSmg1u2tqrVQGjPqehtjNgMW2ypCp2lZW9d4GKFSpvH0TU
YFxYJ/2lrh7A3zT7eDwSbRfDnP/ZrRMCjZnDlzsEstq6haWaeZSdzXWmWmmIvwSmktRIV2JT+1AM
uETyPYff+iny1pcCDBunGgNSlWYdsEW3YBFO6clGMrxjbl9tElu9B7kjpbBKM5O0giSUbUpJ0mO6
FrU2BcrYfkhFQttrb0u7nBO3zr80CpLJHWOz2girfZc2l2V5tqxkua4jWvkSZa9WNJXL16i+3J/k
JADCwwudCEtqYMYcjWXC7i/fsVB3G3+Ma08KeOWMXnbbQ7wP+gC7USp0pedJTmtmt9nNJGRMzMY8
abOSEhIF8T62BNqDNmIYSJtc0ypX2Tmj+aYotOilkli+3dJTENjLIcyXo6UAJM8d1UJD6e7lQFrp
2QMnxKY7y4yYSWUCX/KgcPfrcyDrYoKlxnhZDjvkDOzLl6Msf6wgLmh4Kd8Gt/1yQxRNonBdpO1d
UN4hdUwqQ+yU2mXd1sZxPaJ2lcosn9iaXRkgfxrYRriIWZspAutur+IVfPmMiRyelNIpxn2uA+dY
5SXS9hmsqgZYu8dB5fysnJwKYv2pnam/mjFYSvmZ0Iketqs2RooMuRNvdb2cb7TzG6lMlxPtictS
bXKFjSqGJD28HI32NFBUfoeo8mweQKTtg0YLR/G/JnuWqLZRWO+G9zZuq52cJcrxl6WWbARAUxWc
KrnfOGF6iFeQvXxuG+4Yvvwcph5FTRN/k5uD5a5lXU+fugFa6qrFAY78r7bjTmzE9PREe5P+nmZg
sr8O2KopPy/Evu6zGjf4OOOXw9GzFbp7kB9PRo8O0w+63q9DWBctEPjR/Vr+ZrVSi+x2r4e0T12U
K2Earmb0cNyYbfVoKvYi0YbieWlmdhm26S+ljZxppROeyuggh0Hu1P4CGWBu1ylc6brf1N785sRk
grQ5pfCqT0tt0BEKwSlQvhBfrwT/YCTKgoWtroMSpu4oO1ftDRmmPdfqdNgbbCirmPxr01ydfAon
sdOVjZcA2qHHCgA9Khkbdmy2cpM3mqbGgm+3vnzgG5CauyW6yZ8exFhIzSEdNkpiMWAe6CCLZPgV
lsbnGMJiz1L3KocpSTI/NwZWfbMtf2j68lTl1SdATC9ym48yQh0eg3NuTC0hMUZ/0Yc8OqhGHW5a
yBuKWkFvRrj2ZSCoc5IonHYv17dcYCoV1FFQcspnCHTwsFnLmSFL4GJQ+/WhuNqFzrRBGGDFrZSW
c85woBorVFDrUd1hFtriYNjIXVJK+uU2IR9zYG87NcA2qzrak1SeRegtdr1dqdsusxeOW8LA4voa
EMx96PSIIm49lKzpZliDJ02SQ2ZhdULavCGUydk7dQVLe3X2pUVuoEyzsLXxCKO/XQ7EYTEih2fE
wIA8o6G+SGvHqkMAVml8Vmshnzq4UlcT1TRof0b7tR4aWgyN+dNQOpsnof+rceJ9YVlib7CiNwYq
T7rKjBUjQE0bjZCELVnnYBQiCxUg8A/MtrQdSyjcYzqZvqNljE7WFyKXv1yEqoJpMBU3Ka9SZp9h
9gEYUfllcMkHYyF8x1SZXiy7bhU3JuBXNsBg2+20WvwC/XveL37TpfGX0UHXSEoL8326mmTVwaXt
znLj/fwhB3RyCCy3C7nlyc9F4PLw9KY+yc8/T8NfiiYAdazFr9Re6RY6W/FZWKNylFVj1yF0E7jB
UGbZoPAZpsux7HoYWiaEIaQmKDDi35ZloooibUNdgtd+VVHWtL6nPiyvbVtvpPAvCcj3igtaeBic
5PYvDyRYkIcqdE9ykUTCRCeBj4p3G6e6owUbt2BmU65DbDmjTy38ecqDicpzXMbvvaIGewNJpywR
0hRMWRsROxczal5/3a9NSkc2Ms4qWTIKi90uKx74nKImRB8NoIRNVT6cUsWUFUDkVLoyp745yJJS
qnbHIvyIzf6PPGbkrpN07kNFufF1+iDQgpYXAwmk34vUcpXROdrPJAlpcxkbMuetfbJwz131NbEe
fxTsovJUk5+glDJYWfSjCGk5yrNXnUw2eeuJKv353w7jLnB2cxsPftLQbbWb8SDNO/oqJbPSv/Ao
bm2Qffuld2nFr17t1dlqxsYFLiJpY6u8sS0g5oEpva57pN2GGOybCR1WwveuEgkFXcOmCJMTVBU/
sLLPYQ3eyFnHtTaTWrDqZZNqmPfpFBzlQh/oobFvIvLFtQcNOzIYixcp0vlV7CHVjbDhms0U9sHf
jcrl0G/HuX+VQhOpQcyAQW+txrxpkRmc0tVWL8Pn1AT/YDjHe60a7QOAgp2jKyRoiecZZ7/c2sxV
jyrdhfJ0ycyORu8tXR3bUvrmVHzQaIF/2UkSeaqdo7TDahPlGqk72XbiXd/L03lpejrF6gTUJN12
NnuNkUPmlnUQsvaW+h8w7upAQstZeeJnXyFfCoP4TVeSozYkdNcyp9wUulFs5ZMhNXK2huUvIsXX
l4cuZH0NWvB4T9rIky7nVXezDFQ7cZs8t2n0asCzJ77Rl5IYKDk49PPAVzBxbOM5uNWrSnyVxMly
wUEBsSBMnwiviofslVcanEzDOprm9K1dko5ygF/TCtr3mVu36FebERroXCjoV0PfELXwhwaZs1L+
1Du9e9hjsDrU2CVDON1+4YRPgBM8V8MhMYq44yH4JaUW0iUh3xDw9ReaNfSZ0o9l7MeDGJAFVOtV
AzXvJTYSHr9Vvis9e/JBk5gHqUAhnV4Dmhgum3DKgs9wwY3SLD6gDWZbTf9b6jz7aPXPBijbdbWI
gNiqd8ume5qYEaOCxroABSQAiGe1VIXfVuUFgmPsJQkA+lUhtb5kvatw6gzdlymw67CqhbX9jXgH
y7eDbivfb8Pt34bWOsgzbV0kUrYoq6Qi/GYsJXuY1ijADf6ST4YsDeSbIAvtbr21yZU2l+azE1gQ
6NYfsh4JdPXoTP9dmSTM6I9VlR/yTwLgyDkkLQYbtXbghCKBczWuNmunc3HWk0Dl2tJMO9W1TrXd
vaha5CeaY0oFE1EA6Eua/o9SUobO5ioBDXp/HLMKpkPS7hkEsIQRDa/auq8dbIU6OD2IvD5bzooq
LnU/F3up1hwaxuJifbNy3qyvwn6cwAb10MzjZL7Le4CbGuZ2BG20kStQ7uGJncde3X2VfW3cX5U2
aLEvYMmEa3LhgnexkvwpWH1WUmpiiOQtMBlJWdbqr+/JbZAu/1GzHkioPsq0u9AH+NKsMW78qAOT
+ECTK+TK11t3h65vfshPTuTjM9ECsAVrYJgrP0BKQlf7FRkhBuYH/besq+S2I+uIpAPoZRXdU9ky
eJgZkK8qKqnNXeYWnMaIX341lEpziYkbGK1R8SUmkyrsblgNuGp9lvda+cDLA6wow7sTQmg01bfY
HUk2eZNP/bgwRZ3CSWynzPjaEEbktkFXeK/1pIhNsz4/acV1lw6sn+q5Hww6crMEOU3cqu9j4PyR
pwaWNGWTa8wxHCX35M1dCtUDNb8HbvHXUmAEiLsOyqzYh8gIpZBbzUOwCMs1trpnHvlqkyl/mtUL
DtvqKD/HObXwT+BJHOYzlYqylZd84HRU1Ehq5XsXj3vIWw97lSP3vYJdsaCFpRWefDCkWldrghMA
Jx62+WMJZ/YSPKaHXo8exXovElmrwsRPz/KljgCl9Cx5s6KWGDKyNT35d5VJpp5601K3zeoZnVp+
jPykh0790yguV2d61nLrl/937YZUrom9scqDuW6DikLcD3GBH0pCDolan+SOaU4Z5ufYTxZV7AOD
hmNfIpeQPmaDjXPdKuSHtf5Lst4FptVZUcFNHZl5NUb4kk8LAbCr8k8VuCeYdXzZduVp1xOrSR8i
/UND8oqapziqlnaSb5wsJecegkWgVgw/BNg9plXy1YaKQk8ckwPSfvbeYNKLLdKTiwqh+ZKKBAcK
qQNByJFNSF7psF8GJahQZXgZuD7RxS0SrzMHZW8M1bdwqOpz4GjPzqL2fzcVc6Pk3tK3JIHJQQyl
ptzH5UMvf7+EtDDKRC4oTmrQi4raj6DycnemGV4YPTcc43e4pJ91FmjPgEbDyQXGtt6iTKt8TEty
yhwLaflKBhpRKXHNw/iYNkbLwQomjHyHvYVwirF8oG9rgHWeveTdHpAxzLjPpQO6GlgExoQG0fYR
4s4pZLDhVM+SQ8BVYTybGc1V+WFZRLfstLbips4WK1WnfcKddHCdW2rYV3ne4lzk2i9NGdjBR6LR
m0X/Vhvxa9SKP5FqnuU2Lu/M9hwjmo+RFsjto7RF7tnRcs4Sdu+UaM4tltyQaaJyb0z6PEpaPUyD
DyQrVOYBFeckURjyMJhI7lxPXmMbILnelAlnjO51BVZXu3qLCs30ci32o4GfHPa0fHLmmrIes53h
5Li09lcg+ERdflD0HIPG0D4nnf1Cm4q3hjtQFvTBrVslX3VaHVx9wOXMgCqvi/aY0BpbOIvbIsh3
Oqx2pvTYIQudmNk+JR1AHxt6zVHvaxCu9jaQJ7IVzJOJrmDTEwEJ05cKbGRkqjtDhVdkDcWzrdwT
dnvPqjrYMzj+rkyGvW8Fnf7CPhQOdVg+Jj+CgJgozNifttkcILPmpwENTF+DBkqVlNTg5owh7cyV
i+3OSYIdk9JbWCK+VqLUj1J493m+VZukJpGmC/1EZ3mRfNXvNIO4ZcDtS9KPCAKI2wmw9Mx1X5N5
CdC6SE+ioQec9QMza0xQPUBAmrtIrknSPTtQp7npL/WzE1o2UMzm9zjOAQIA+CUjzPQIZnY6txCM
esUzbQe268QQSy+J2OJJBE+Ok60D7SHgmmxpSJFPU12GcmVYpdW9zV2C6kTleEno9aPaXQNo/wTm
AKarzAcek5yLP92lqegEuOWFpuPMNhlNT040EStxrJs6380k5lklT/UAipT1ELZ/urj4GTWskkGb
CJ8ajTto7I8lUFVvGNeM0fU/KjowZVuxCwsy2opovNNhomHd63+WGY1hWi07XZnqY2Cr+7zV0Nmh
VLV6qMBYNXOP5A2YIVDE8RCPUDtC0RO2sEBPJPotc8y7ZTgvrUkOXVDN4C2Zj3fD+F63+aUwaQ4J
GxV/K5SPyg6hdZkkMzT4EiPb6f9y3Pq7G7bVvrEL5E0Ztd6CQlr0BCjV8HoPrSt6JoRmwNSNloOO
7mQso1d3BnEFYpl9KxL3FCY/GMkIgW8wU1nCvbGJa3KmCg7Aep9j/PQ9tMMHI3HUgDN+mKLNX7Cu
/cJ1uiOObTk0aXNunCj2XFTJOHhGuJht9lZPYCV7OyH+tjtHOdE8gPgZN5vhNuv85NpNgHIS7tme
nhjpIWrW74PLuc5I/CQZuj3fnCN7VfBvuHjzpjH75LJh+kvfvCn0WZcRSEtTfhiMdPbo9PbI7mh0
uS96+MtGTHGpEh35oDOd7bF133rx3a31X+bk6rB54x+xOolrjMFOLEH09IbSeDkHmCNbrEPguGht
6Xa56xzu3ujjERlwcUkZt6M2IriH+xsZn64Pv/elZwoAUAffgT3w7mtC3aEuc4GnzG+91theh96x
AM50NKoEVAwO57HRhjVuZLhqoCHGNTY3AfKdkEOVuUZB8JDxMdHDORfD2hdqGZEA7Ju3bZD8dDMl
Php555xskI/9Mtp7EM8VghCuHGP5Pa9EuBU1bTw1ZbAclX9Se8qwNPRHemMJESsDLyOeU9SbGCyV
dW/jtgm/wyEAVqDVWm8FZQ6ElfWL+TFVL6Xu6Mg5wdRC//Vas38Lptr0Wwu0EqZyD5pTcCFX7WJE
dk0cbvVKK87XDaS3lolJLQ8EMdYiIkLFGdtrQo9eafX5ZNl5hyaMyb1Kt+PUOAUWGp5CNjc0Fum5
jVXyfniW97k7oOIh53pXuWGFLDfHG7rejOza+DIG/I8glP8ZO/LfASa//S9Ilf8/QijRtv/nEErw
qdn34te/g1DyDV8QSl37G5c6m8xPxOCuhT3h/0Eo1b+ZhmOxF+Nvd0x9lfb/HUJpq39TsTE4UBYs
gRG/LSkv//VfTPdveKkcy7IIO8bG4hr/IwCltVr6/1HBr/I3GCbOMV3VsUuY/6TgryPGSQ5UJlxv
NTmDxkX1rSuRjI++MF6A4L9mpB1o+o0Fk8GViA5Kkx+crj64I5pAkuJAhFCmEpW0p3VvzPVzjxR5
scRRd9ynIUHRrZJ7brb36/xo6IS38buFphFL+xXz8BMj51twrXbovL2U5i7xcg/joQflYaT2cab5
GwX+a3b86KbmYt8+qm7az4aJbiTYL2bqI7LDLUpJCyW7P7mIh8ZUnPJMnBz+me0PIObkIbWn1MlP
qu0eSV8/2m5xbEzz4LQd5PY/gw0u4yiaxo8P0NP2rlnvK+F4OWkDgRn6rclm3f9FbjOO/2PeD4cG
1IUz0tbBtoD67ch5TAbGAMkNDi4EbyKwwpM1aa91374uBt3Y7Jo26bf0ml6NJr2qyXIxS/esDPk5
cvaG4xxmzmdj+hAdH4Dl7qv2PtIqyeneNVs7+lbab7zhm41RqHsS7xFtHIISW3fJl3ocDlVyreLx
CWYl8k5yyVLNE+TdrXzpufOnkyD1b3pW6uwbO85riK4D8mSmP5zNpp9eELOdcrHZBHggA7IVY+XA
R+dHnAbI8vYjbY+ajcyhPB8Nd9fmznYZdqGyr4jc69ocWSGMq1r32p1fOepj/AkdUf3WxxerFb5J
MPZlHb5ZenpcEB0TYHpEIEhx0MR8SHtlyW9V0d8yDHlzgmY5H2+ia29OGt26DCwd/UQnGr3vw/eY
GzP03ri6Oup8ieLlXDvqKTpnJLjx37AcDWd3Ur+JKts5BaeOOu0SAhLqnOsKct+ZWYDd24RZHAyq
z7BfduIgDpap7Z3Z2mda6Gtz5hN/5MdN71Pt+bTP/OJKOxiY8yPsMcIdwv14du+mJt7hx3+kVYTZ
Gr8fUYbBkxb9pIREnj1dKqU4q0/ONkcE2G9+WYApUAgjSEm90uD0Nbf/sOfcv5bt/yn6/F7GRdf+
678IsVpS/nE5w++AdGsZuu44OEGNf7IPa+lUJ/PCa4w0SjuH+rWjK8y0OxspyLnOoBs1O8PTqmiP
knQsvKh+ZEFEzFJ11CqWxoboFeCrNfnozQU5onUkuI+Qx4BlZS+kLh+v9Zx85k/LRyOMq1pnT6MX
P1GU3ItkeDBWxQ7AFD8uHjxld4HxIGnGW0h7bFbtLe22Ur9qibhgoz4DYjqpjLqTXtuVzLWyXD+r
rXVZc236e96pDxW49E64/TnPrCOBaXbVX7hjX5JdoNmnDunEkJnvdmK+a9PwrjxHiPFUiB7NlTZG
tlyyfrosEyOD7uBm45mi51SV0Sl7V++x73pzUb+on7Fv0GwdrJAcrc9Snw7EpvnTc2S53pSgQAvo
pk+zz43ZHd0jfiOjjS6X+zLoR51w+424tQ5JaTkGyI1+bYKZFWknrEDxy7DmTVJUtHTmfZQ5+9pI
yVltfCDXtEv384d2Shr7SWvrGyberVmP+87RbuOuvRDvclb3nkBiU3Tm2VUJFFeLM8r8twXeinsf
2u5uWeWN6I6nFfWVXey35pmJ6Mk2HogVr2IzHxd6VttcK0+WA22/ns9VZ11W0qAKfJTN8RYbwc3O
jLt6Vs8ozZ6AxN2seLmVg9iEPP7KvXoNePijsb0U2/Blpa3Fu/FH4eskb8bWSC3I68nJ68KfcUd7
c1PH4ubu8AuMBly+9Cl34B5l9bYZVT+H8bY1iVoF49OrflKH/pR1e+u1PfEOX5g/Ihv0J9dBDpXD
9vkxqKbvFpnvHmwWlPD/myWjrifcPy0ZvIKOZeoqYz3L/Ce4T0FUkLKQ4OfptX6eH8yVW7g9063K
IH8HeOdQQoe2dWiD5pjr6rFWw5PziL937QctavLWkMNnu75BOhsX19Yur+Vm9HTLOgWIHSO0lXFt
njJNPenzdGo5hkKHhyjGAvBt2U2XuXP2baHtSzXYKcRDkW4zR46XFtgFzAIOn7NjvrIQazpV/tTb
DHkfcckFys6OisAnj25tqC3PSH6xxK5R2iO5jo4Om1wUPBQtPaEKOwUOgw61oWacz6jKkYnO6fKi
DpxIwZvTswoAlEZ8iISsPk92RTpdfWfbpO9gaLQGq9oPgngj8AD74k6W81kBtNqKC/k/RNDEHv2E
Z2N4WHfVYdBblcew1g9wcCbX2AVA2QrjmFjawXX0QzXqR0gGtINjkfpDgLRQeDztPqaiTa2KQ7kU
RxMAoUKLp7AH0vL001zrW5RKBE1mZ1JTluRqkB4EK9V0CemI7IuKjjNoy0tiOiTS045CRVJzV8hJ
5XruOnFSYuP4Gh0WO79UGkKQ5gniBj2hxjJ2iRZvR3WfaqjvOC3QU3mhOniFaLeqfR2ucISGfcVA
RHsxq+riIAuDECkOZtU+ym55jpT+ZTTzbzHTfygqToka36/T/p4gUbSLZ/SkL1FrPhtF8Agt7e5w
Om9KJroIPjzY0Z5gIoZSsNqVuCrEceStiofi0Ef5UTlo9zbM7872bJAG2oBYTramOT+5l0dC9h8T
dYTiwU7HKvdfLw6AXv9hcayANmFgBNapQ9dC9B8NntFkIriy09Yz9OUyjPWTTqtnbuhZaFzcHA/Z
0z74S2vIeY7wOSiZnwFkVYDPRlCqbT9u40OhJ4fWKCBq1wxzEA6OuGsYzv9fws5jV3IrS9dPRIDe
TIOeDH9sakKkUdJ7z6fvL4Tbk55coFQlQZUugtx7rd8W+c+MmDaifQKE1r6eqn7i04k0315m92qR
LskoUiO0cPbTFaU9kMrQF91HtYv3KRCqPiRhNiLJJ9Ip05F1exITTucO6Po45xAXw7Vw8scufjdq
HXfV/iCMb8q+tOH4TIi2IjAaufD7iyc8gTUyjNyONXEntKa0DsZztkcJ3LNAG5FPDJSa+7/N8zLw
FdSnZndyYQ1qzDcQKNQFatctKjItsvY9JsALPWxEkO5Fe9AgpRP2a8n35hM07blO6pMW2bfkd18u
j3FTn4rVPcu7lK1vBA+7kkJkMW3oiDNupTFfAajPw9rF5AuN+Rah3p6GYFeTQDf2UFQ41BHU4ZaJ
5+R9HNDe1ULcwWtgG0ula7HybC3YUBKRIJnjahrdtass3KzTJftofxGp4yUHaiwx8zNfhr0ZrNKW
Ru1ina1zh8FnI6r308mn7tJg7Uv6ePCsAJ7t/ze7vEL3/8/T9krI4z+yAThgEKryf5aRmnKJgVZL
0zH72iXM0508eo39g1KebtBoYjnCrCjsrPmh1GKsFMRPJsSV9r8tpb+2n7ttHH28DGJ89I0/FR+z
JcRtIsSA3bHBNWqoSty8N+80IkVU/rigfidsrJE2mqHoZpt1Bce/9K1xrkc5rkcyoHaTU3EKk/2H
yBBOG0qBF2tz07+FdSr48pN9uRjZxy58a2tHbo+jc9fBoUVQn+GDH1wNIddeoFAYaCatX0mCh0bY
35ORpJqIrQslEtIz8+/aHLGWMdNKqFyjWt3hD5b4k0zwGmlkjzJzmvoLqfFr7WIQI+VVm2xeGnvl
rqLaYlM55vbrXIfreMWtbVdWBpDpFnZfMwNVPzb+eRJAGhobMxay6xW0yCUs22kmBTlxaM2N/RIc
KRJdZMOpU5C3APlEmozdICQhGMagD6tOcLCgu9JrY7Ms6EeQl5dynlvltC3pVU9KSgSxqUnpw+pD
CuG8bf0qe3oy2tQWzvTBXfa1P2vvh6qdiTGY1ctm4M3DwGmWdqfZyvyeUm/WYk+ibIf54h8VBCUt
aL9pZDbT4+MYiw9i5A/jjYSbfq9jepi5W3N6rnHmC2vILyNNwSsriLe30yz+fJtHks25MiroA83R
xzTaqT4R8fxZ12+63+5Y4NLRuiHRfcObZwiXtV2vF4wG3UxS0D+lIN436gHHtfhh+l1Ojq+8B+j/
T0yX4IcE69ddQKZUIC3o+pvSH4Z/dEW+Pf7S6UsHo008/ivkFt335A0jDlLwdOVFxWM1LYrRpajL
wFE2n2KsHv6BOLHMRpygiRunXzVYF48zX+xKPVGLPmAFYAUELM1I9kHAUp/kJJ/1UcAELhtu/imr
s1vvg0e8LyFck896/fpvelfEgcYsf070IMPE1WR52OVPabgdb1LYij9z9j0rdQTl8PdHQSPlqXNM
lSNWgOXUHZPp/20mKY8L+zufWpIPJXfn6yHC2lM7xasI+JC1uGhHX6UhHWs3N3biES/kb1NPSXsa
t0d3rWOZCmx7jOoe9leZ4W4A/tMKIaLpF7rmP1LiTYLEpdQIeBtiAN26RDlfMMaFqYVj+qNA5E9n
eyAnfaCE5dcOMs+5taVXRIznJD8C5Cd+3lPOXd+1JHHxUXjTSHIXecBh+98uJhqqM3PZrsyl+9xF
4j/moZ+z9pSZKd/vEWAyC0vmEVoAeuFWzL68J6GRI//b3G2SaJSx57bD+kiJjpC9EZj2FPTxWfmP
2eqwjhz3xjjnwhibk3rVr3gI7sJIBKbJxYFziLrDk8jpazTWOX5xZYf43+PQItjbDGZlR7zOqXqu
FNrmMKCj4u6yNjIXgsHMG6U1b0Y5fPRjEXJCONUsfaF9jJCA7PsJ1nplUKfyj4VuRZqh5Gy+Uw5U
c1qVxOtKmACPXkUnG2Wg9uMrpeepHrqPUVCurXwhDeYh69kdXs8fZukkR1i+81tdz5TDSrdeZPgQ
KsLWfg/7BC/b+prMImeEqbZjDv1uURojr//Tpo0rkQ8V7wDD/Ehg7Guf4w6abitQAwVJc4bZeDNi
q1IpxNsJZTPjIyUoZmXvyW8mb+g3wi+CAy+J7uw2My6Ih9aMvgk1ivHXnwCH9EHhvSJvvs/9NVvt
YzYiuuy19IKz/Cwn6NUNihElIdx9h/xo3ikN/jEJa1kPHOi/JAnFOY8d5GWsitqVu+Uh+9KMovxU
hFZP3zmIlAH2tKYJfjpMmFdyE67Gqf/sp18XtmFrC7fxCCk2H5sJ/Te+8bDBeiQOpoe032Ph8Lbu
5WjHP9k5BXVJJp7e2vTwNxOvGVoGXHXfR9KfyVw5eQ1HlrLHauhocjU7W8zT+EsToed26znGyZUi
Jtu4p9QbYHm5NvybmT8A+34md4Gu+kQxRWLHM+sMJht3L4UIh71ljQY98cELXNiRMfovN+pk4DQb
4Nnaazprt0nrH2opP6syj6xMhVpU3mF2PwDyP5DzptVjpmFq0myuGYW7k7PKGHButJlrBa27CQ9k
zOoRsOrli2Vj1SFQ5p996BxV3J1sQL01VK7o81v51iTOpz1WbkIKn9ArpGEQVJjT1rmPIQJhWZRc
CwiqmN8bcg/wv08rzXkGYjgkAoCKOnlcWz7ep8W8JTaS0sBMh0AvLys3Q9vgqfUf4iCFzM8FM7du
1u7yI9v4xUDU9q508b9l9Y/XPUjAvt+7LBsnwVNowNNK4daUwsMCmZQpy5scyuJ8qBffIm9ulgX/
+L7QcUCKIu4vySciZ9i/K7kgv8EgWXglN+5vhjCt2PQ3lQ8Rnf5H/6lsc5AmS3CQRQ9ucBLZqltM
dCYjnoEAjtkYH4oPf9dlcXvFnJu278c5iXQknvCInXJJG8oiNTH2ZjrvJooMdZ2kypbKzwzt/aTR
hmmvCN8R0uruo5VNzxIyu411l6dK1yLjXThnJenzrRrGgmfKkq9ngpfhDLLaRyntTrz7hh46GmVt
kcbtRHLLYhYurPnDUa8meFphm65jvVNefafyM5LSORy2LkB0AJCSznWUiRNpJxATZ6irSAchIbz4
MmFzthooZzKBzfljxJt0GV2pOcJyke2FZIFhV5yeh3ODOzSL97UVPB2EYC6f+lNPT/tEi5e9t825
SAOK8TxrYCC5FzunCBUe8pUEKTZWU77tOAnpZTmt269EXd3OAQdRvcbCAk6HSZ0HIp68Dnyy/Gwr
DYLWSeUuaqvTxbjFUDHWVxGSKS93HCrcZbuv9eyrQhlsQ4iw3TUfVvd+qcJj3+BhuSr6i6pkV8yy
V5OfH/GCPPGYTBgkOr+YG5bS3O/GwlG6W6OpXo3YmYLbZL5PHFzyPNsChWkZYaryPUcmAg8Z6rVy
Ls44Jj2qBmY1aFYg6tOECRq6R0FuWTbfS3lfAcVy+Hzp2W3as+mw+YqwYAagTZ88VLN75D3tkRTx
qRdFLZyOc1rhKq6sU7VKAaDszwMX+UhNgGkFVqcGOOarXfF6Awq9w9vXZkGpcaXso79DeSNVRukI
05spgYzmXzA4iY6PZDA8cVA9RadkJM2Dyq1XyjpGw1eEjnu1pyD7IM44C+uEUtiaMAqaMwQ1QBvF
7i7iW1DDPWgIJuF1lvSb4Gh4LSDgqKxeH4RR3BOFMV1jMigAoHqblktbK+YQgCmcuVvarz9zLXgW
IWJLAqotp17+i7b6GxiZXQJaUGfh6SB8MwgfR4+vnfhjfGM2URQ6NupAEtpgcmiRDRqpCWd9C5Va
C1vZCptQ7ySfEUy4LY5szu7ibJibWzWP/1Ejs0XJBP6GedmwNk+uKk8KNRQF7dm02QZjMnLmJnA4
GzltrUCjxqe6SH8cKzjIQDHUXy2PaHlsXFIZs/bGrJ1Q9EPBMs8/v18sIZRK0hZ/qJ3vCHSIbgwC
1b3Ll7ssqPclNe7bYF1rxn1aMkZEjMda3Lv3ahjfW/y6iriGtJiEEn3qY5BuRoDmJWgH1Sd2VF0O
V3cVeEi5rp2lfXT8Tk3VuujUD3zH5QmhRHTUDZ99nHa/i2YNZQ3bk7fbZZOR11k+pr15Yix9lj8J
LkCSwEnjHd7stn11SV8Y2TheLLG/SDQCCz5dbH4iKP4+SX51X86vhlKpws2DOFXxilHzNXHzi7zy
PVHiQbTo7J0EV243LESDXc6/SqiMqiYUCC8CaaQRMTs8b8rLjE1zdUu4HB9dxXzQaBQkkbQOxNVY
hy9GyZFd689vkdd9cvj/K/VH35ef+RUtgvA1nKVvmbHpGyVGsCAdJPFZVhki/oqEsoiiXVQD4W7/
0HRZVv86HGOIVdbdLzjWmNmC6Xta402wbI3UbMzrnqjmb7Igv69N+Vnu3Reoul7y5TD0rtZHbggf
czs5HRcAX/ZHU0nv3ftgCZekPL62evGqwvCOEnktVyGJMaR5zFaYMYxvKL8KLV6t4wwJhX189NiY
VUedr0K4lbtXr38PtTo3HxXVsfml1Ixz8W+STRS7YunQ5KgQhkiZiFF4xauLY5iB4A1mzdN53BNd
8f5w+M8rgmYrtoxbX7cvHYq3gOM1FffWjZKTOHullp7jGbhbu2m3Y5zCnc5JbYrl1YzFtT5/f4/t
GMsRa825H6pLtWauCvTdScVllM24/7mB5GG1P5t5eu6vC62c9msDr659UkSLWnkaSUwL8aYGBs6O
WOGTcdoTkQRr2TEvuJ5OGSEiu67e8Smg5xMj4e1gftGVLoIPiAiijibw2bTTAInME4W4zqQqUULW
NVXJcmkDSEZ10kXdCC2wEY4lFaFqDHyzutORWyILSHa7FF1irExmAKmmFQHln7Z1Mv3X35OTHfSG
4Gd0nIz2w7wOVDuR0U+aIlXXy1cyj987DR5dFgU5LUMwMikdBn0bZ/wlmmSrUCo9tUFZknal87tZ
+sgIhewV+5Q8XvGwwnXB4oYC2AekOyOEi5ayDla6ZxYh4b2G6KnQ9DotAjMeKKep1nC1l55Pw2Iw
1OezYdWXIiSPwJMA70pTvmjQMo3ixcB5sxKttlKYl0NPbzL+9Nm6troQY6189FvnIEumhnV41kXj
1duf+SsoiMOdBOytWeJZJK+IqnEK5qAq3V6eHLSrvhqQ2vhIfumTZDfR5K99ec4z8sWT9bI0YyQz
qjfHtTjYkawC3U3FmY8I4utoz0OtPiSl+SSz4cOgwVlIfAU7kW4Kp0Vv/Aahx2Yiw1HqU25x/clU
jNCJuLUbcQaFT1LJawJ2csxpelt5PS2uL0piTA2/RwFPYkbeqaFO7k3HTGxWg1Mdh4MDJFgp2v5v
SOU0KStwTydGyuzg1webWW3jDRLzDVfEx/ZdWlfx0Qn/dHzyguE35RCpgxAR+UtADCdoFdfyHpsP
4qa05+ZJa395UQkJUtfCDJXf4999wtB3ln4jtvG/jdu8/9N+MhfolNCYVKEgX/vsFaJQ2FtIh9sa
jewI5dxhUCSZwbV+781EnoitqtUz+2NBwk4h1UagW+tSh5aqBWQwB1nGHl+9Qu03X6ioUU4/6yYn
mXyLFrLRB/ajEwe+tESV8ZFVwsN4W7yBRas54zkccNE8i/P3bE23UWkfg6PcDhb/Q11tsf1s2pwG
a7oOb+BCMPUbNQhWWp/nrn/sQOVVd7xRw3pbujOpFKl0EzT1hjonkfLryC2/ntCbiipRl8d1DrRi
+kqE7lNSM7znJz3h8gYWP6nXoRuYYTVYyx6vs0ES3ugZXJ6T+e+aoaS1Mz14FRUuu59YY6Aov9cl
jei1j6a6cEgiYY8azrSfLF13GpQhqLPpTu7397BmjhxhPbin3KSohe9bKtznXLvvehFtwk+5+lIp
/evF/uZlJjDuRa6LmInN280+oGDZXzoteK3pRGigkBplxV9gkWZdBxrqw1wCqZDqqOnnaLRWxxI5
b0/z36pFYblFFmzHQDnmvgmR+DdDDkgeYELqyPGDJjK3Ah2gA8hR/gya4Dy4dwDp/ihzFmTpFgiB
BjCtngq7czTl3vOUrsvkjG3qbiwz+n4h3Ul5hWcxRioQfWNM3kdERrK3A9SVn9KsBZYRZrt542UI
kwWaR8PQj46B72j2qLEj++CtsoNkJMFgFD1ON72iQQvLp+n+yZfZg/9Dc8YZlUOBGlhnh9gkw4sP
ZySNY18ceP5SW11i2pB4IvW0HSFQL1htUBDOnDubwM6LjEFdsitzhk/Z7wlUzJJIf0Oi2gn+Aji5
sWQOqdMvZIOdtBOubTeVjNda5+WW6A3OGikFIe3Yf14zk4JqZHfbo3c7hqbdjidrvhNj9OD2aK3H
urBSMM+Kb3Mpn3RO93pvTgWBj/VRR8qmRCrzIYtBESpvuUam4k59m/DYcs2XUbkCNL8j4UrHJ+1P
jlL/qE+EjOX8mExYSYPHkNAmZ2DNErowWRHgMQ+T5MSNIAy3TctcqV14HTc/2USnyz5GWhr5E5zm
F42vMMSJfgWTnzG5W9bmSgw2BzS+UbSelC+ewWBDM6pXS4mXjYHBHCcwWZCGhOGm8dWoq6s3jOJX
lD1B2qrBISO2Th9TiW5hI+7xwATWaF6Hq80kdUT4U/ntXjpwnMf8Vo3ls1QlHijhirEug7YdLdS9
afB5/KkLqFC0PAIsRsmYbd6poTYvKoTwd5/RNQA8wMlBqmJS00Q13nRzvdfWyDn4PbOXpteL1PzI
epPm0tLWUdni/z0BJzMFwjngFYH9jatZPqcQj5354v2QlYC2ibN/EHHAjRfkohiaF9LiNK+amSYg
504yE3JHIELZ/27O27eAX46gbC//SaIROqYU0Cax2it5T9ce3+GRZTcq0YYhkjJg0CNYXrJELvLD
XSRCn+ocHYMVv8CZWr6/wgAONS6N9PxS7GXsIB2Y7wpVzU2ogv9q3IZjh0qmJk//V0pNOzjomITq
Tm/XNr8tuQlFIOajJ06Ju65ECb8kgaWb5uHgcb9W2I1OYCb87wvjUFlTGmX2X+KpfRf8SkVGaxL1
tMczPvX0ShyOTZn2YqG10TpAivo0EA6ajk2Evr8txIv81FBD191Xv/6G7wENkBVCBXGyqgfoCuJ1
k/DAjjDxVbchOrSTw0PmqmvvrnB+M4C/8y0Mc6CKVpBVngrlx8cXbuQxLpxjBFOwLL9Z4r+0R16H
b/0yyK9UphSEJ296ULz2qu6vdG3pbYTcXPOwSOntoh9ypoxKCVTC9Yy695WkiY4+EIv+lnwMjlO3
zS3v3pYFGnAP2y4JFjRYI7SX4S0cufh9g5lRmGTPoSfKJEK0WoT6qoMShkOm+bvVctQBv13F4nWJ
VHc13e6LU/6chJSegTMGsJVmDB5dMlW9A7EMKHZzRlp5tghqa8VfuHz8ceHVk7yNDOoeVxSeCe/F
nOlZfcVdD6/WnGdZi3QYLDNHAqIwI4iPmQ60lidTTipfzEgk4tBAHNrlPtryvQH+70cfbZu/OJfu
AMHroKPmYHGaEAwyzKjR48gJq14LG3BaUjNCQaETY65sQs9PiqcLYti2vrzmbnm1TkKaRGbyZuyb
t3EftExx5hmFPDyQERO4oihTKIhzpO1yOMlmIDmjorjLC7k73trECveGUpDqtBY6dANdvQC6rTvH
nZyzZbwbVuaiHQ42gXePnJiN8/4gyoS75UVmlxZpPLrp0AOHiYOotx5aTIHpVcLmNVfqUryi2SOu
6A1qwmIzAkU/AenWeRd+558cwM/0J1E9e8mB+JrGSOXrJnR7pKh8Etpsm4kUKWUbreIzF6Vwf8W8
YESzVv1dHZd31ITh0QApy8IzeFB5feO+ahieS0F62JW6xT2brliHOmDtClWgu6OoMlbEhlagEVNh
PMiJG1+1qW2QiUDYZM66+lJExaZeDjIVyFvX1CnWyiQum4l3bzKFy0HMi1Yr4H5O0SOB5C9RV4h8
4Ase3oXfF6slp09S3/RNfm6L8qjn6T7JBuF4TyW7E3X038at7B0+gjRIxGiQ9FMsBDUyI0x2GH1S
W4MvnI2XKk++UDl3Nab21i/WLWFiIVMAQ21vXormB97bANECqxAHc1AWEzOQHFy+xYMqoohVXUpf
wE+kzMjkMoLnCezSsfZRmU1eW6/F0xggAbf1Lg8WhB7q8tmdxYiu4AAALECmQHeGHjSoH+Hl+3dt
XkPxb3k1uXEaEtBWBF9hUu9PSxY/PZb6TrgO0nxVNvNS0/PXPtvUoxbOtYTJ0bRf0q041+SFgOu1
i+oTeeGrRQeonzJX5NQ37Hm4bWJQk0WPNR6vd2rHDD6A1xTKqsjNU2Yk4CpL3QM1YUzdIbk09+co
c1O6dVER8CoGnZQHtbJxOMN+CCSzSMi/ETOkfuVSaHSeB+HCw7JPLK/EgyYD0VnrI9PeJGE5oxR6
1nP7tunzm7D0b1Z4tOQ43h/kinwUVApnjR78/WOQmSMWtti3wRjo1xff90InYTTc/yV3VC11+/Eq
gkk2XB+fUmgeHxkBH6Dmy0Rhjsh1buMqxDjvSG/pXxRZ8GzMA8dt4d+p/6DzV6IGrGtwx7H1cfX7
q/1tyt1ZFVsWuwVLCXWDjmUuz9cKXBLa24o77un2Viwn80FOxLnX20sTJg/rUJzVVbXk2Snm0+jF
55iusBMCGThfbAKMMsp9ytSb2YnXA2PJesOM8xSLBY3paSxMN7NJ3I1HmbJHW0h+H9zQTd7436at
wGFI0kYMwUdHIqZ2QJUd6JhIcqJrdSnGW8s8kJv0Wt4SrIKr/E4LkBQ24Ogv25KpQd2CpzWBYFWh
Jn+TQOCKB+0IpBqa6naGZbsQsnchgG1BT8f1X/Qbnscq1gE2BadDxVx8iPXCMQ9LUh1VmDytuwHL
eMAyzpbkz+pK/QicIK1iKekPBkpDvjRbv0Ia+n3QtlxLjophuQ8KWwHUo2/FwyPnDjAS235gmjxs
wqdSeIgWBvabfIBOv0gaCruMpNIjkNaNbc9SWVPkv6XZnRUVxzobHC/cBeXHuWUsztbeNiTgHsO2
mMmJdvS+C2ArFe2g/siI0DAQ25ZeSQsPHxqb8wNp9mAcNwsgvIRtWn6a1ttQCyFpThE/9SjLH4K1
fORPNYI9CmvuEWWQw4F7JKs9Kq/ciVi4qRddwte8f9ir0XobfZzuJjVgc7TNZtj2IxZvxdnEL2x0
QT0NPhzC2KDFFr0ibVCOoBcdhwApokpIT5Gyd6LY7G1xgq44ystO7lapR9h4L0lnXTY2vmP702U/
Kdg4kRbtalmcQ16LXAiDdaKLiYBPYqpbgW+z2z4rsf0qa+1rj6n0+ljr/mOXqW1IdU7M0SsucyDm
hl+kO6RrIBRkzN35ytccQdlJoYOhaZEJMQeRqxwWduqNg+nq4OgkOlClYxcXZGi6GiTLyitr3BvT
uPfyz6FV7xpdQ9uoeQGhGUofyZkS0R/+Zqgi+J/qG6/+GCSKpebmtzIlmFmA/mkVX7aQjqpI5kjT
WBdfSka/lWoffjpMku0OPRMvUnxo2W1ryysxjWljYQ9M4/xLoTJx1/LACmZGCRnyOgE+6lanIrj6
f4fe4tyyqZfiSOu2BDQcV6Q2JzwbK5T/xDZw7KrHeY1SXiwyv89rn9QZTDkd3xRZMTkZnim+pYMD
aPQZflxdg6npibzU0sgYtJD61jDT+rAYhYAmsQA8hNDD7JzsY4yijQtwDcvg1qVDqOlJuIl/8Ce5
k9KcpdNtMqSwIzetv2TGRMRvd+uH0mtGyR79uZXfs6H/kA/pI0vkaOsogsWiq6ZnreBj2Q5AySEu
P6bq22LdL9GhL+u9IWllvLciAEqdv0lmfsn7n2o2Petf89qcS1Nyl9JAl2DeGryGvZ82HfrCxs8Y
xEW4o1o3PRUBRiLjbcWoOgZdqZChOvgihEdg7k7hF75WL1elGdjqw4Q+vLEQPIRCh7zbdLesItFa
auXE2y2R92hwPo+CxCBYKTPTo5VcJHoSTol6kKC5RvtURo/OxMBvQ0jCx1c2DDgWHfO6sTrLLMug
8d7G8IQV8kRkmqPqSLz2Isa5HLccX6TaNRwsUkQq9lyV4RpUl6ygmvzZzN0NtdT1zyp/GPcx+wF0
4qloOLe58rUk9weQuLJuyOn4SRIdZ8boSchOCltNtVNix5rUkizFj2Fu65jbgrGEANQMAqhRNFOe
O7OfauRgl8zWm4L8dQEjB30P02E6CUn5BmBlJxqyFEYgdQaIKtILrCboRY4Fa4D6tCYwvcXLCmha
qwIcW+7Vod4K/w/9bac/2cUIZ0ylLc4LkhHHxceZ3ya5p14hh6MV2WiD0Cd3Y8aojmi84EHsyjlD
KhyTdzyfXoT2lkEd7M5rhHsR2gunMQuCU/w/lZJuUK/XxxULa05uZn0C1WNFIKH0ijcbuEp9cJwK
E1zAnsf1p15XdwPi0URpVSblo+u2oCKmO33KeeKOn6s7kPhQ9O25kbKzMSTx4aja9FkU60eqp2Eq
BWP9hbvwBH5oAWNYtewauDF2OIj883vW57D/C2BR0FzIL28K1CsfDFW925x3u7CWZ183b9uhv8lb
9c4ZbvX6FxLDKN1lO0HGAxBOerBKz90WGQtqMVTFKuYWM9tDRfsLkGfPp4c23nimtQ4yH+UU3zHc
+EukVTI8Wa85V3Tb8e8nOfH7BHEHYPPASSgvbpmnnnSTMxD3Cbf/2lKoOz6Q8D6hvUdyCOshLNOS
c1RlD5M2AbVykEAcCy2zGjn7S88o2ZeUvS0uKEzx4vPZfgg1qf+VSy1eMIdoq3HrZut85L+r1RWc
/dQj1E8tyobG85eKYGk7WT8rKDaVn03sC5dzzWXhycnn7tGe1mhPV1iO9VsgfQWIPrDGPjgYTbdR
CsRdCzbNm0hmHYHoedeMyW1EEGjJN7TdX1rkb8rk63CxVYe2BRk2JvEmDyn1Ie95AXUbId4e+k7o
ApomQwJfoJtC686CThOli9k0TT/EXvwwT0ytx3ZZVfVCatPFlF7eyJrybPWUhs3fGcuANBM/K/ZP
JKsP88/O29YIKBaA8GRBcix7Irb7tFtMYXwzFITsvHcENgZ3vPBCdP8ScslPARG1i/4mvmAnG+9f
d2HLlwZgq64OePW6CTPv6VwOjjhaXrGlYWniuFHC9L1E8uFXYC4kz+H9IQMubdifhjnqSUxZv3Ar
fQ3N8TV1/6bUIABw+pt7bcX5KhdEsmzQdYpy1r1FVDx7DhsB+ZxS8Qx9KQmfuK4jMun8Ks+DVTAC
3dwBTnYsBjuFirupXotSuintet+L/IEp55wUt6JXH2tDS1yKmMDD5b72vsyJXQmNr8s1Ezr22CyS
gSG3VAwzFk7zCcObDOiDkvBAWil1CuOYcLYk2ctyEuraNT6EMn4A/36U0nQyCBW3XrH1RxUoueIX
9uuMy5jfXgecsYruIn7qyrd6aQMwY4zq9In7sqj4yYeWtsiReRJZY2c1dYWtBC92TVSD6adB+LgM
qIFygiBSjsXVroYplBfVMRigcgJhxRqjJ744pfQM1ElHbTzSfH9qRvomTmfFSkkdnd7KT43BsDJ+
IR37bAzrs8z2G0IiZMatdhYmapD/cdq58C2Qn6okFR23qAYxvbzexILkcSG9/s1cLUex0ruQTKGx
tgiQCEWPpVQP91VF2oxxYV6JOdJO89eMuES8WsB95kPUrPuf7F9TPiJiW0Tlo5z/cvDFBsGn4vg0
5OOuOVrT0/UoepS7B8dt8JQOcp3GCWredxSommDFY1ERP1FfF4Quz3Vbz2LZvHWL4UBFo4XR3vvP
41sV81iE/cOnFG+TGJt+YqLer9OLbLPSqOs5E6+L8HPCKbG0y33RjVtdFqjMqqtiFhcx7e1Dbx3J
Edo5Tooyut0WGY3fh6ZZsbLVF4V8O8qYfLkiKBqNmRLhi4k35YibVo/X9Qd7g99XtHaZHGwwahOc
xtuwNjCDWVTbxLlOxhexB59muAQYRvDWfgpEDiriESHCiXxP7srA5LKyEONrU+th/RkJkchWzVcc
sZtJgh6wxifcpPhjED7ote5Y6gdJkeE4bGFFiAar3v8QdV47bivbFv0iAsVMvlJUzlKrpfYL0ZE5
Z379Hdw4wH3Yho/tY6tbVNUKc46ZaCsWEXg9PHcoC+5opJWzA6FjEbEI8mHdZqj0unEjW8F2H23D
aVxFVHSMjb77jM4ouXtW75LWu0lbxuZtsKDUXJkDuo0hPsVScZJQwkDMwKYDQIV+q1rrvaN5i9yP
73JtvCULC6Uw6Q9wLBz1g3muscPmTwoedxXg1NjgnctWtg+WrqZxXDTXPIvPqWur2s4TaCMmZnRO
smvyanVnFGqg2hPBDsrTbu7ESgr+kVJG1ItcIy1h1LghDtIllGi+PCDNaLUmoZ3rp2SiwB67bQZH
jG5u9pNuGArmcbCV8pq0DfHf3TL3WdB7XdRfcVa5HvloqePi+8Q++TGuU5NgZjh9voIji3UIpzT/
nnGiqkc3mLfLtkFTZ+hb35xLO/xJ9qLm/cJAwS4c4qB/ILOoQ9uuREfjf/dYh5Bgvsf279GhlrTr
aE93vzGOWvsJsOh9lb7rKQcpHI02UnZ+ru9IvzLG5C1ro7fGaO6EQigOh9X1CPmLFWgzbMwRE21h
r0OcpOVKfE78zSyLWcfV6lwFEu8JczhRglUUK0tZJKvJlleZSy70VVOxKBpsdM/6pjGzszfEFy22
LlXaXlfT5m3opjXuuBCZQVy46UA/ewXgq6/B+KmydhLs2qF50I/wSBBonBh0Q9lDmA3LZpZUT/vD
o22qgDQl6w0Txvd+TB55UF66Adn6eOMyHpON3PCc+Tx3PQYbTKmu2w+36dKNAWua4b93SdpMarJi
e3kO6mQZHQxCcgK4P/YKiQ0NHrOLDsdxXrHBnTYhry/smCUgXA4IXxFBQxnlO0RtuEbFOKNlAIhD
UVNAkNHe9ss2Ky5ZVl2SKrsMlrLp0c7WPYDIGF1mQ9ZbtAdsQa2aHcrn3B0Wo1jXG44RkWxiGS0s
4TzAqqmWUAnoMgo7mB7vQMiLf+bBV4sVspc51kXl2AMWs61ciwkgm2zGlz6Cg33jqpp38avg1i6N
a5RbR8UgBMhal3WFIVlZJoV9wssUZUc5zsjMio6B0JZqOu5kOTnUtID1NLsKx2WHTpVXupMO0sFE
S1eB82wkcJnWLlGl7VTAJ2TU3n3LkJgY6+yCA2YhAmpLsjUiCXJmXkPCbdqK9dlEfkCZEZ1Ror5N
JVgtGMi2tAbRumuXJRWYHQ+fmRwHV1hPbjGof2Ko5EXUWzdI1ws1yE7NGN+zQdV3GrrUUq+Ni6wt
05IY6sbAvhj8m+t+USGvM8HRWOOCmwUuSKZiPG3ytVYVn/V0bId0p1vae8EvB+xeAXjKDvWc2r3j
liFqCzU5xNWydET0U1RrqaHxQSC35oaUNdS7EluIt2DYTzkKU4gnov4W1Y8ETApOSxS/BdrW5J5P
0cTGku+UPDy4Mm9d8UzKTePf+sUI4e9MZDjpMXA8YIkQgZWy0Tw2vhu8IFMQxCj2FWOIotm1g1vU
m9Lg9iOCy7tMZKEFN2pXW1rggcIUk0Ix71g71nUFLPAk/BHhvKc68rc2nhMzYjBIGHoN4dLINZwp
Ct8Wj61kS+CI2ubSNTfJc+uSpeeDKYyrn9Yvg702bZNa1lZFK97HpPglI2T1XwQCtUsShaD4mYYt
Z/WAQKXDvxTYucFtw71DNNCyxDdp9HzNANWnHhRSlMIBUvvqoCAoEFO4t8fkmwCYdaO2o5viYZQj
FHJ+kJIwTPpKm2hiETS8Pzw/mJd4Thg+W96z0wibVFA6lNSWmolUuIlHrrPsLRabuupPqhY4hhn9
Riy+gUkZPl+7KBZETp/H/tHo2jExOkyrWf6S0zP6lBn3Jz/boTtGUr7QU5IULB0JjhXrn36evio9
dPSMv0zBQ+3EEyqXKa/e+7I+4sQnkUFbxX69LSIwmJ1BqkOIzFtjylGiz5teFpdiYBIFYciAjFEg
/JYqOUgS7o5e4tvk9eYJ1BjWNcUxJeLqxSnzMImTW1ij9H+SJrbQ7feSyUP7bOQ/Vb7bGDOQQQD/
QlyCLXYIbkYCJOmeC0o92ZRWXayUNDcJA6wqUd7bxntV2WfTVWReBWfF/x1hucA3JK5uiMT7AG8l
hVZ30ipNdxt1cg0T01jco9IydJ7mcnJSOmbRsONs2RFHhOABAbLwh/lY7ieR3VIBwNiqu5l+2rwM
hvkUy7eGWNaOLU4ibp4/XjQkMLlKMEGiVxeVUxpaFath3jJT8YlI8xSnG6SPKkekWqWQSpIV5aRw
sCWae7AIsUULNks1e9u0nQ51VIAkIaZsHnt/V5jTOtUDZnsg50YuZE3Mft24pXREaTIZDJHtC/lP
hyTIro0Ury1TeWgmVNQw+5ObvVrr8JwZJMmMOOL0A5tG11fvoIXPZYkaI9GZvskYz8xrpsg4hTLl
XHhEelrWvpqqXdAWTl7D3VHtlSHsb7uTsmdnAiKElGscAfSWe8BzwaJgU6lTOqMSBU6V6UsRMrAg
k2/+b0xA8+jNS6/6M4stqY33pGoXTqPLrEl1Ag6adTej6admOHbfw5A+UJ81L+1fo6FpgYpmaHng
yP4tCZs/xQwDjutrV2bmip22gMHNe1vroCYH2XeMhKy10mhKXHYYjWsC7nK0N2n05iF31/nohep4
UzMPdfdPG0z4oAh7oSaL0+VAInqfxCSkGQcFQ5VdtOFCFRauD6B4LZEiZQ0ak5kogupoI+lf+qSe
mWtezDo6SniVec4Wibmx1Pg5BB3Q1oZ4j8mvkS2xH9sE46ojmAMiedEsxsnGzWGW3TW3h9sgDz45
3NXdNlmYJCsr6s1F4WGSYqI3Q9/Um+rf/Opbrt46axfBEOVR4/MVoCtt1IOd+99UEXjqpv7ZC6x0
MSUmShQ9mba5Dc0Tf5nMTYqbJBvvg8d70a3QPm9IkiSlwwYTobq6QH490IYj6dSaCYqjWhAGxVGa
kjvH8H0rMWP1c++n8hmMh5THTkJiC5MftMzswjvJ3gVNyNCvefiMUEpVPQ1srojWdAhvQFc1yiEj
B9Zftilt6DpeMolKqgjYSrHeHJqXCsV1qcWh09Hbkt9DVtR7Mx/RZD/aGVOhulwBgV8OyEVJ8Uq1
j8k0mmenRBsvUIJHZqTVoY28mRRXmHuREjfVzSPJBD3kqbPIPSHm6sLC+lrnEAmmPmbaMaKiVasC
TVZvIpJvckS5lVTuQmRw5NF0Z61IGTxhRqUMz9w6+/HynMgZCtWbxFahzC+4jT7TWCOm68NSPwQa
d2M6NMOJqZ1r4VaBH1bVW4v7Ps73KOAQTAqX7tx/pNL4TL759BJuYqxxPUB4m+6V0Upr3ttlo7Q2
DDXAs+mjGPqn0OE719q4YndwMzTSUbLC/+4BelIfhhAOzHw5eeD+zJcyhEsNxpQu8fSz35nI2PJ/
i46ymFc6+gxriUHjeoyn+iTbDaMCGbaf0Y9vNlBOq+o4rn3qutRtzHU33NPx38DnQXLGcYkUWM1W
vsXKl2aByaVLihWRy9pXhzqP6grpz6155TfC2Pw9WLppW/4KAmic2GR7veCwYq5wye7Rx8S3jReo
oEn+gZcJHECZ3mAELPQYlRC02OStK7ZadreCuywyTP+XKE7cRDf4VwSmTdeyFtDS/aFHw8x7tyrG
S9keQIJLzJfV39E2NlPKISdNgtUpU2zm/m3f9Es7OFRj+sk32ynI3/EcpeTJ7hru99KpqhdwMCVO
1xO9i8ZfkgcI8msCgQtmOz6YlhiKDDWYq8vkDRl+ulaqTH2EksCBaJiqG0LtU28NasHxkunfunog
SKtQpxS3ScmYR6/tXc66i40TCVUV12gd3sPxX6C0xOdUHPdGsq7bR+JRWZPz4iCiIpccNYgM6LUs
EcDT9GwVbUbyGiXhrOTuIGna6Q39z59sPCYUx4PyK4UczyMhIVcoVhuJ6f2DQ8a6EFfqDklOK1A7
JiCQhanzlUwp+nac4+4Q8+HrGgXZQxcIppMgM6v8EUFRxz/K3ZQ1tL0A1MmY42MtmWg7c77R0No4
SF5J3+OJQS7l5SkkkhGfZsK4xcPxPmnVJ9dFupLZsZaMlHFUuFnaXXtVIVhID39t4ZTxGow/DLvJ
czOFACla96u1S2+Vz3ewI2WvcXgRWNcoOLk4cPMasatMWxndQbAYrDXkUi+loccO7Na9+2Irumdo
NCO/s0WJWSlymQkgvIw0SL2EkGIpdyDNC/mqzR2Tvkd1AwibYy7Dmeq7+HonXJWYqzCmmrA8P6Th
RAqj+QDiUXM+Wgs6fhICQYpVw14eWdrvxnRZdJxBVFmrLliaysKQVFLhhtx0Eo0KUE09WES4HJdm
2CHaF3zA9aza2ZNNAOvItjLVvHVa8IlGopxSno1V8phCBhUJJhRTJlbeol4r6hbFR9tojA1ZMBO0
gEgPUnGq1WQcBOknYkckt2C9iaksiATpyUAZNYxKpF3K/A9NzqOHb/nX2PJGrk52Z8VIA9BVTXWx
vDZF+ozEozhFdrw11YUs/mPT1HzI8X0o+2w2kyn7nuC6xEUJY+kfvboPgfiLr1BCjMkuqsRTgyyO
j/YKC703XDvE6BPLoBk9T/jKoTB3GkvS9Jl4D1H8yK8xUhwpfPQaiS5kWug+kj1OvDbvxLnh2En5
fcsnk5g9OT2ane0ls8bx4qXxXmaJPOpN/z6m/tMP8W+OCHqZK/taCSBGOmt2qbhNIuUugPENEnxW
jOFD+LJ/7NrolEUCrn/IjolDJkEKFTcVG2IFiURALI0TMwoG9GAus7ZEEJ/ZV4Tjyi6L56TuiPYk
aJmFqKN0kZWJrfecnEn5/FJ1pgQmdmZNIdiSVxg7yeSKTxpW8fDzgyx/yt13TIBG0Dtsa3kpOqoa
FWkjP1/Hmdt5bqkQYEcVjjnP/IjEJxBO7ROhNcrodE4pv0VI37V/QYTbYJWdKXb9wIXEmJIzvVL4
LHVHiIImR8YFMUvFBDw76HPb52opPViu1RxXky7OVJmfpW2aTh8O+aHMw/Lplzhm7FHcfS2sb0or
EUzYbeSElscrVbgorAxsU2C0kSOgkgYwIa2cjiKGqiu1MEY5XJ7DD6wFvj5VoXohl8JRFSnbWGRN
4URKPWdqi7USpIdJQo3SmAh3wsTfV4WyAoXY7kxSx4y+XUyFEYBOZdhAF5IfPB+IaIO+D2br0jaA
8ZOtDSpNTO4xNkV4iEL8aeUk/VMLXfxFGPPbuegpfrWuU25G2f/x9aQnfkMmjnoQe7n+IG7aineF
vYJnMfL+WG9Ygxw+a46SMCA5d+MljnZm8pnTWyGddKTkpjfHnL1Yh9qFSEfvMtAumem5rk8S0C89
P5ZMECJU0qpWbUhKYL42uqhVQh5osmQdiWVCb9vbQi/3YmCoA6IjIUisOhYoy1B6HtEyTQQZKf4L
M+0oUx5vxvFNRmskuXl0VMIdTySRYapJu46nrmWoqB07b9/990TVS2ANLU2MjIEvOwGnPdtFz6aE
dWw6UIfl1sgiO1lHek84ecu8sZaDl13njDOZlpr6Oc5Rt5YGG0OTuyks/npPbFmm5QAVYnLKVDWL
kXCMoWMb0SYt7GnB272NRP6Xacld9b6DkluetLlFo/W7xoN2QgTSLI76GMCg+1nFl9LZyZNi+plA
IIFgWY53v4MxLk0NYEqg0qbwI6YHPP91bmxBYTfLIlDxX1cBJo1hYiSVEsCLCjEJyi+Fj5Vw+SI7
E3G5tWppFX8I62iliw6Dakmi318rbcIHVxYIk3zX3EexMidHFov8e3yZxwLBMlzuf90reRlXf9M8
WxAD4KBWJT7yh3robwD/EZdOwJIdb9oAdhvewjZHo5KnR1hi+jrKdWNXIkH2tHYvN0mA8HYe647y
IU9zyEfhjzdU+TrFQIgZFZILR0ywJaYJ7LjdVzey4x5FJHOYhWkFAypnIBAWdDoDK9Cg+4q+pJDz
0TPTjW3I6zweXJgzLsEKuK99YL6RPVt8IVwRf6Ob30Ozl/Wdpd9Nc2NHybIzwoXJcjxybTo9z/s1
IsQkRNXA80pIEgwJAC9rIO4YBxs5cbzsMxbxDYTIET0yOXnkLF81ZnBOomD2H/hM7kyl35niR7BK
EmxNBO5lA+VpYX1JhcEOVXXUpH7FPdBk1SMKNCtIpwqIlbLDlmTGbmbRMCaPh7UhzzKAlv7QStpt
GCPf0ZRl7nsrAmocJnB/HoPreNfCAor/lcZFYdCmbmWArANLJYNIrQhaapsO25h5hkfWWtWd7Fbb
EozptLzDgqu4CnbZ+N2HF8Qn8D64fcaDmuMfRoHA62Hd7x9pdXG7Nk7V1TwVMWmdwxId10Zn2tsl
Z7M+JdqmDjYN9gGw6Jh/5IXfX5MSlMo5DL9VLDOGeqmUc9tdnXEoHKn1KG4/R+VeQH9uz031lOMX
uYlsI94M609takdFyZ1077LIKXYaLrUVY9GiPw32Sn2W+aNVnhpj04xR/SJB2N3/pN3RItIC+UG5
SGMSDI9CvSjpZyDtTZKrVf7rZlEDHaoeEoqW3UR3Tcy3asZUk6pk1SOX5FtdHHCGGNOLYluKoLNt
OhyuXkt3iViePByqMnxELAOCTZmvatQIkkK+knIMAmYeyHeQq6My5NeaKVuZlkns5qJQE7LaP339
bvAylXsWvhWgGIN/vngN2jkPT772HFk6oh/siDZXHhO8/2Et2q0oN/J0NMdlpawjBgmMxJNdkJ8a
ymc2zi3i4E2RgRPzbr3/q8CifSrRezitceh0LSwthMn2X0BsMRGYSv6ZSR8Sj7dXYx2vb/HYwO8+
N8WGVxJRvGk4CiTeioI3wUeBm8t6vWhLivXBETPu8uxhbtP5quNrmFx0tOlzxRVhSUxvrfeO2JwE
rv0AQQUZdn/0fZXW5HviUyTHMH33yVTNdjzZWJFpwL8n9PY6hvYrZVRoxGu5KbkQo3UewVEYuOeC
J9IZmUprqQQnSXl0PBk1IiwGry0IhdFVCDvRUz6FXvKhczR69vCVe4FYT0VhLpUh3qiU54jFcKA1
Ai3jn197yE+wO1OMcQksa/PdYJc2Xmh9t31Bwk+jLTgVsHM8cp0Kn2Tplj/g0St0YbWUp6923r7r
EuhBJMRhtwkUavDAdGr1x0+PbV6uO2VrdSWaRgJEW2zhK5MAcNFeBf5+iBI6o6DRzekAo5oi789C
pBy07+b0FXDgR2/V+NURp6s82/EVjrsWs7zEOor7ncDpXPSOymq679d9PIE0QDfzkWnHwThKC9bO
arW3DbSNiwJMRXQPsNrgD2ldy3gF6q9iH7TpFZIfmrZvjAzrFB7RNqfrGA6RuHrhl48hgTjhYhX3
V2pHMi7lN5oVtNkkz/jkYe7ypqdeMQLTDYSZnBl8naQ0s47EITiZnGBct6WnX/vzPT//uh2otzyT
2y3qZ+3Yh3s/TLrTfz8Ubfe/n3k9UkDba3+6mtjNNCK42O9RMLbkb4QESyGP6pZV19bLYiKCbbTk
4OTbMvW4OTs5AtUACNteDX3sf+TcuE7zpKrOpD0rNorNJNaod+oAc6EOY7KxLDfq3RKsu5OTARot
5L22hPNVLIYbZSOyESGtpHfCVLovalHIdcwQY7GAM/Ko4xXNZ/+B7HU1FUuCaYfiOXkLofFY7MyB
YF8Jrf12sK5V8orbI5aXsd323q+F4kxHAeN4l/4fKOhQ61Z5LlwiwNeVklabptVhxk8kM2aJdBjQ
Db+bLfdsJCkZagmFfHe2fWruRQd61eDs6dkDMJp4ZPpx6FaNeQMTq1X1IZL6e8Pm3uqSbVfswvGt
aNAOKmc5Yv33UaCjVOWlVBtn/2gWUBOnm9dboKr/KkDWWfPXtp3T1HuhP1suQrngmz9+hQirpXSm
B7w66y02E3ZSD7P9q/BtkpC0VeWHauK1b3540iUKwYa7pgWCukzSo6JjxSrnWcBfGuacPJ+lz6SN
JXkaom5Kb2xuc7YmzMcD/RYxG6T3x9gIy6ZjaBD/s7LfZuZefRSxgfCUeCbaV4VQgzpkQ6NgACzt
9FvNI30nqT2p2JUqbaIYt3dQKhYfbDZO4zTJi2nAko0mvDj/90Nhl8W5Ug30kjWrpsr2Sf0IujNL
wmJB0AHAdLTzpYbJQo3wORRRf6xgBORYzQI1Ck///cyLy7ORhv5ykrLm2mFtRR82lZ+Bx/onsGkz
lbC9FTbWGBn4k/maTZk54gO2zihveps88VJiMhzrNKijugcYb1xlLR0emvcsZc16t2EP0onCzBnk
1kGML5iHMNWcdHPdyHp7mEqSuwk/AHdRRAwOBuXSsU4cWI4yruaekGQM4gZzaTo4HAgBh1TKXI4Z
ZestpbFWKTNSUlIyFceO8ZnXGppdTU6PuUcibiAopwKm/mhxVYHFbkvIONMiTQT3UmqlJdoVdgme
bWy7EmGz4VnGHhP0d2/FiHD//4cYTFl4HBAX9nZK8ZLDTU+luYLLxoBWGN9TetO1wbj4gQ0fUsZA
mFXqQUW3SwSTvNcHc6QqicmEDvHSc5zVoW6f4zlyQkK65uXgBrBipYdm/iFVI2I/59BPE+qlVl0L
xkE0mTknWmG014zwgEZN5Cf+Q4hXLYcPPasa6dUtbmVIpD1ZWOaUESbdDpQqzNXDXIkOTFO/5RiR
cxSZ7VrPyBqqEtlwo2rGJy1k2mTXzPXo2lJEd1k165JdG2PNKZPx2kWf45AXmIbWQ1z7C62NPjtU
9H3Ng2wqd90f9p7ko2UheukIpv4sUh49Tash4nSYaPxOJiFbySwnFCOBxRYbJs8AmdR00d4YQ9XR
sBr4EhQMsmh5Y/imhREQGg/dkxcLcQls0kAtEaQ/obKyR6a5ta6Up1gmB1yO9PCU+POIQlaDg8hN
6ohIfkYCmUMOo1Wv4l1cVN59LvNYuKDxFCmhALYNP5RTRGR9tCwsjozC9AQbF6/ZdQn7eT/0dRTv
uLVUlc49w0pu9105IVMHfS8UWj9vbBepMaQr0xAInU1kCREAGbkk/8CHu6UbCG5zdFaXbJDNa53w
oAbTQJwfTSsftEWpZe8emt9zFZMX6cvkPxiCP1S0HiwX5t9qo4WvJPLuhdzG8LJT3Y3tzOXM/Wea
1LLw1AbHkNKFZzMxsFna7TFz8b2dPPJvuTMaOX8W2ykyEqaFVb6zMz4FPXyAdgoXmtEgSuODVs2h
rjJ/RpW7mcICxVQFFK718w4Iq4xZ2nQROed3qYsFmRPW2Zc/5FTsyYyx9y1wDFBnLRseXjOThP/9
YEqZ4cYs4uDdSMUlL5g+ezlxlwU45cVEyeFXsyBRjOnO67FHSgMRQsxaTM24AJhfGtVXX5yU+oC1
rtdfVvVV14ZLBPwYXUoobRqKekgQNWk/cbeyLcpNft9rdB7oU8VAUs/wGIRwN6+WTNjQbDRvvQ70
IjbhlzW2TmYO2b8h9azVvF1k2rRFgrllwt1BPNrUWPhImzh4nTCOLXpdbf6cTgo7tgBLb2Z4eHn5
vhEyAk68kF69AOvZjvZvEzEXSDyBhupDrXrOorbehRqJw17r1ySQK3iZ5fRNieYyPCxvPTcsLXa9
b8j1Q+Yb3Pw2HGFWa1/jEOsn1HMBvswGhVceSc9YugRBPYtNPQxgJpNytRdHyO4L1BA2DfmQ7FQz
dSLObSdXmieOgtgFDZ+G4EIkFp8+g9tpCt9tP76hk+Idt8ulVgWcWKg1S6LVHeFB2R4Sem8P7VIS
0BQbrLmbjgiwcKmTReN0ImQ+Tl6DPy1itlMExVcAXJizKl2tMYfUNqG0rJBkNn74bsyE6LqNNk1R
3HWiRw+5ySyyCqPqnQi4U6+CWTSAaLHETogWjn/iijWc1Q0YKKmHSTqJV0lKYAZzjXJheL22ScvR
PmmQujg+NoYieX9jNILG71jYxyzSVKjlyOdWKC/zU1R52roaaDk8gwPKUzpk9Y2FKoQHfymUFrJG
NGan1vT9Xc3VaUsYMrJCc8hAYBhvDad8wrmkSkQ6/3ejYqf9jCoL/ZOSJ4s6iJDPKsz0B9xsNnYk
TzGrc+m3B1GM0240rkCAcXVYBfYDYtuNMvCx4rDNsTWroX6TEIHbJEzqxslTauIILq1ejhwLzDPC
6OWPHzgW8MlMc1ZqcGqnYsHiyM2RSnOBZ2fdDhR058m/MPevZlm96SPL7CmX3Q5kttkCq1Gtb7+Z
7n0pLhqWc8uUH1nBQD9J6PGRPTyxEuwo3EDvhgrZJBYpR4l37+a5REOvCVsWHR9bJBjTDNupWfNG
Ai5EfgwyGBJGYM4s0wnF2YBLvkDoL3XVWQpABmiS5+1y3RWIOlvLpO4Nkm1qJgep1JBykytIbWDW
G63JIKdjfiPLi3KBQLpfVUrez7061gsl0EGvRCvkfHuLFF8YEzTtTBkP0YT+v85y3nntQoDIabT5
DGh29Kw02PF9diutEHsya8OK1BYN4vHIEV0JDo5IZcMZFvG27riLJq7dV2IxNCezb0LCiBtswqO/
JnbIuHo+Wknk5rjgJTh3cjM6eLeqozWsUVK115bYla7vXLMaJzQsOhntOn9BEuAqiK3B9SIueO71
AvkuUijbLSPsyV4HtMZiOWvwPqSI22nehlOtDzDTp/oLgbPPmGlARR02fPGafs+lW258jWCKdeZC
0daf0JYnI1HCqPpVGt+YnRL3Xqed6bt7tgSsylO/WqQ0k6mbJ/e0e/jFt12hG2FkHpUkJTFgt+eH
tykZ3T01hEPeqkuPxLQ48KQcmTmFbBzj3wrOHbwTdFKmM2BB4PM2rJGJMjco8KEXWGQdcMK8jIy3
K1j5CHD4PPxl0qJBN/MKwEhj/H9YSgnSqFjx6RM/BNAoTGmGhVaGkdsMfcn1ib1mrtRMDcuEOblY
zNFytiW1S9vvRyPVD235kKex/aPCeR+wpIrC5F1Q08CVB/uDCB+k1oUxHyK9uYkEfr+mZhDCNkDp
QEGRsI5fu+av5f8SvKKQuWspmk8/Zh2mttT4GZ68parKsDXHSLwVyLgb3k1b+Sy6eptDaZHsTc+K
ap4dRcwS4uYbfSFcQfNRgLqgHtr0dowduccAR9lBG2qzqio2WbFjvqxn3x7Pa9ZabwOw0M4s10NQ
Up0ikIsUSgZeJ28eKtKoYxwkmLPQHy9RhbLU1nQnHCcDTG8K/o1UIFtGdb0KfeZ2Vr/IOE+mslvW
pByy5iwbnqdQASUw1Ze+igVkRnoT24c0PVOxMcQH2XaKy4dRlelOTEyQ0L3/UiN6mCJ5fFtwjGGU
p4+GL1ThWU9yuzubRX5Xktk+MTW7EaEYo1XD/7RZ5AncpqGU/BaWqwfP1Po0oq+2+md236bJTPJT
s29zKWteKWwD5ZDH90lfsiHDs2EZh1iFEHUc1dMk7zKxHjyXACfTuurJQmbmN7vm1nr5oebaT+Jr
tWsaJcTFLuT7RHGq+ILnkwG/Wb5G/WJAOoerJrlac9bNj3ZwAkLE550Lz1bPFro4zVWr5i9k60Mi
n6niTN20xkHFuo4X10gZlq9L3Eq5G4F8RRM7tS6l+pdKYe80Vk52p4KhwrfTYYONGvmF3Bmrtqkv
lskCoGvV6TaQWUhqyJuUIsqdeqRYVngytPrB/t2u2caXNtm/fvhno74u42YhlOSvNfBoVjVPfcFB
ufA3YOZmFUtM9HceauvO7LiEQ1m44bRkxfmXt96noc/iLcidtsYOmY7rkBA5Rix2x8qTwXwrMNUN
/VcofAPMDbvgacrCf6oVwvAO+n03zKN9cruPmZdwQhQxgxyR5JSKZoff1fuomqZ+pLm8hEgrrnQa
70KvbPiREmn0VgUPVqtJULDs3eh75ds0GTJCPRm/IHDPLigXcES0Dy7s0omVq2WnMvIx0DAaIwU1
zD6DVk7/MZVBSTdQ7GmytrUNdkwlQeTkSw9Hv/myQ7xgw8QgUzbRtpBDYv8oEEhsQh10D85z8BGN
3wIjRbQe61VhORN6Zq71gClsRyrvos/WXgYJmBqPZJv3vPlKofNQSeJ4AKSsKbtEesQIBdCI9dO6
TWErkZUlG4vQf4vGA40rAma//O6wCvVLefyRk4fffY04z9Pqj8MbXsyxz/60XcjOrPdfgmtdYZEq
iT9JviThUtaPvgAggXuR1bzlb/Xkaje8uN9sePXWKW3OMrDv8VR5/yy2dTVMaHwXXvfPTj73ovue
cTKy9C2y9xr/YXgwQU8xZWREK7NlX6nhVg/eBnJHhMsHo/DeTeWp9N99/BdoaLyoSKGQS+XLUEiI
n445KFgD/NsmzIgyyHEooDuQd03wXpr3rAY5TOCcyxY9Mr56a8nAEYMA7nar/vXGrx7HK6tyBTVn
8JzNsFl3LKK9JS+wyCrIiFtatj9bZU1XLBEuASOc04bCM/hfbViq36pgZPqQyGLhbUJvHW6xbwy4
yyOgxZsxAq34kczMACxj+8x6BDS2QXwoo6epErxnLaoPHmkm8CBCeRCwsB2ibDMA+zj+H0fntdwo
FkXRL6KKHF4loZxtyW6/UI7kdAkX+PpZTNVM1wS3W5aAe8Lea9dLRBff6YniICODWtlF0bppCB9D
97zhhLHRE5c7I0FmdKghbsX46OKZBkrIjUVC4pLQRfbGqnFiiuCFkBUOVYHjkRC8S6GxQdsP5FsT
gUccsncFW9ZCljRAufzT3AdIQ8M9wZOcjF+z/Mm8OxIAMwP7xbq4vOHbMczlKYtXqne2oU52+1K9
qIrvamtKHFgAQP+L6cVwtnwYmv2VGMeQ5MuRLKBVPxeAF5SimOdbyCSI7EkfYW/SB7+wUMLgILWl
16NxvfEVZrFpCshBW6MnhmUtNd8aGAvLhY4jsTWvoDWd6Ozo5xrwp7316HaTbcR0Hf+VghL25FCu
jcMl6jYIOuW4q5NbxCoY0Gv8VIojTRScE9TXyG93WfIxDj57TA2KUERZc0CvEicHCzTjBAf2JhqC
PQiJ4o3zsZWzGhbGt3ki4RzsT65toLao3gFia1BcuaYV65hLSD2kauwqD+79zdEj6O8+fVCIK735
1/cHVt4y/4uqUxuf2w4NDyYmzGn4r76K4AHYMlMAxZwYBnTpHiGTI17Y45t3mEQoUwDxh1wA5LHa
VF+HqEHTvTEIE2I0AsBT85lNy+k0iPdc8VFCCWOloHYvP3ly4ZfsKgiZUEXPjrOrizNrKgKqkRF4
BijVF7YqIj3lsN5MCCcP1bjz10gZ6NWbkdIQSp95cunly/hjEl/ESmvB0kz8ZEQJtCKRwXaHRZ9z
Z2OxqUd2cVtVAZLBG15JtiFoHyqfi1o4jPjAUS8sXzq81Qspt5pAzPyAAwfSOh0+nGL3O/ZsKakc
5bYv+M2olkk1XrPeQHEmsEUCYEp2mb60YLeoG75pbh8ICGip9+2SITEH93DkGzmMbqsz7SGaN26H
L2SJLIV9FUcOCX/kTfa3SntyFqPZo07Qk7d2hhGDdXO4s7dspOaBDvxqlVoGSxE8hfqbcAEWacP7
WGy5IFuFHSM7nFXn+qj7AoKYAS1XmzkSCWgfJ/Kf/G1xU+lbpi9EgOJY5SKxjCUo9hjqYTyjuQaN
VSx2j23GfIRUYuZ6aIlC3/AQXnO14jheAe/VEGbmw0moZ2Dp43ibNDhpu376lcbeZcKQcKSHxsYy
flDccirwHZrst69PRf1qLzVYrDYuBfR5x85ZoYyS1X0otgimEXsqOozfN1yilrVsgIA4Ozme7OaM
Ax8QXoEl5HUwfT7eoucF4RM9YUFMELPnF61HjPg++5KqF908xOWhgVSnzSCPBbqHfjhbw4tVbpmw
19NWdw6uzpgn+bDbo+fuquatmlkxX3ATpvFNyocNsmY8gKabrGZhGUeYYDMmp+mWRkP/Ft2N7COx
fngCp+aHCzUPJEK60wuiNdfudNKZ8QwDkjt2EzoUYQPLfqoPO0GLqZ46T65UO1iK7GjeOq6WnnFS
6oIvp4vMc50zt1moYmIRcLLaW1Gc5nVkKl8DRi4h72AHu9x2q7VJENm6Ip9yk7usSJFiJhAdlUvn
IZwyO1i2sYL3O4ym6QMduMk4JHC5nvsaO3wr86cHywlfTbCJtLZ7paDpeBwBWUK+BoOoeYZu9VYM
FMcC3cyauD34ncRRQ65U06XZy7M0CX0LEIzsMOSaq+hHz1qPjwXXUFOon4OB9D+I0t9JNp8lqsHJ
bLft3HmrYYuPuIE6D3Xk6I15vUXk/C68qroXKam+aq2Yq6IjT3aA6godfuUyIDkYcEryVMR39AOM
BZBibCnxDvDKJ5CgU3Qv5uDywQ2o51m9TnEZ3XthOOgBB9ywxZ4Qzun2/y923F6GLo2XjCvsOc+v
P5u0F7qkowNBQfpDl55q5k+ktVvJq4GvzhakauVZ5PKtWFFksCmuA6tIVsrYCWyiW7dpwYjW6q7Y
XSAv4PMgvsICVABMCs2V5/e56RwIgXogFTKfVmmPfoyp+TiGobIoRVoQTkYD2KRO/xKRoT61/Wvt
ZM5Pktrgv+iCRzct4aabC0vU9qmwGU+GWRiBYzLJuFbRpTWWvFS92+4mPHR6KU4sPLx5PMRBWEBJ
HkwdM36flgTfNkQbM/gkeU9INu9TSYkQ2ifVgU3NoG12l0yv8UYtDNKqExtg3AgoBL7XMVdU1MPs
bDKtpX82DfPUcHf4aEcK8Gb5T+BaLExrQK5Bw3hmKm2/ndnbhtHeQMrdNY9nqC6L33HYSKxpunHF
m4dmscwMVOxAWEedcGRbQQum6Q2y1wA/tTNnqYpmclf//5Fy/nOnjB1GSyPAWJTmaYQuKhpSOLQu
ychjkdi6c2NF48du175WWvERiaratnowe52aK0K7kIvNg9MVW9NRkXKpNMQCN446/mtqB5/9AE5L
Hfjk0Zkor91EOIUdPLI2sm+OqclN3sdfAYudpWLg3qfXBcwvXPYtJ0RqPAwi7mh4WGr6mo80s3KN
XflvVPsNqqO3EfJJPbobwTQxDdWFbboGu2DrOxQPO9P/2cypF53bdzRierNGZES15eG6bQRbztpG
q8zAN51KX6cOHEFKtMBCVqArU38i91Hmv6M1Fj7mDsew7DUfZLnq8umrYAult5hLuspJ96iY/Fi4
rKlyLVwJC4MTKNzTqG16MiTrAopXGlTlEoX80csqyfsDfQ5k21W2TcgPOO/Uu+IU2dQUOT2Yn84P
heAy5p69ZDaH6K78DpX0bxKswIC07nl1rQB5KhqQ661KE9er2Qp6+bHNqSELDTtX3WXXVtHOQ8VK
LM3VT9DtcBSYunid/iKpgaeaB61a09E7hBKadA3ZIIJLMagPDXzyFGrpNoH6sBkNjpk6/0rGCttw
xoLeRMbqKSo9UYz2O+2Mz7iOwXgoTH1z2D82UlvGhMGil3WyqMmTiGEPEZMU1epPCn2+1VuYCXs4
h3zsOfHygdLuhAez2izWIsiuZQiCnB0mhuH+mRE/QP+fI34bvyu3bVH6Il9n/mGgzd+5WVSueVmX
0P1zaiVdKW6VL/RBVHsDbYlsx3ajjCV0RTauhZwcMJM/vUKZRKHzmGTFenLsyNpWcNoQZrjEZyLy
dFgW012oBDdDXpFus0vBCuoOFqTSoi5J07ha17XU8Oukn66VF9u4Qm5V55uhBo4fqs1eQTPlRoQ/
6/2Ell3QG+jVeMqpzYQg7l2pOibX8BocBQRCi9BqEZJexm4NaRo8UIEV8wbvItnLpHuzwOT22E48
vms1Gh9ohbdp4ACD/uh6Jm6DDcqc2PWV5qDjL8NppoGHr4OTfTVSsfym1Sc+DKi+5gg1ssLdMs5S
R8G2jNNv3JaB/egQQTNvplOd7mY0edhhDADywXEyKq5st2IIDOm/GT4w7NIisabfMKomK8UjaAjc
RlvVa16pEAOoY3eEKBoR8emCjob16zDtJ1EP/whtZmIpd6IgBUMtz122dgLlPpwC35M/pg4qIKAY
QL9wzAa1emkda1wbgrxytVDPmW4SbaOJTZ0py4Sx3VY1KJrIjGWYmCHTiGb7fS0ICHHD+mLBKXQb
YWy00spWYZ4YO45bgqK8QFIKjjehVOI1jRD7yoaxEQ/npZLNfkQtBd6mZnzItguWyMWFOH8pAwa8
E7XyIWsW1Fky8FXj7FdhYsO8bjeKUL64ce+8GEDISDE//a/utjj6z7oHYrgKs+ndgH/du+7HpLvZ
Lq6YMWmhJPE7nB8AcT8vZoP803ERaCAKdAjPLlK9fCeCm/K8+JBBpH1hr7qXoDTg+pRxmCC94tZD
RhoNlXnMe9zqCrws0fNwqD1sQMMsfiPCoAsKhnN88QBeRkNtMlh9fs6D52wIKgvCulW2JYe8o211
kDYZRXYps3g5lY48xxMmekaDHJQM7NOkefTWCBqqJaK77vPmVCnRxMXH+FeOozhJxWCBI4iYN5KC
RXxQ07TwC5yokljLT6Mlw2hizpvoFjOisN0jd9jBgLE4hfnFKp17j3cBzgWjTvxfUB4534pAwkXU
YiIY3AiTr1aNSF+Uap238XRKKmXixuMoLed/nar8lW6oKqd462ZpPaykrN4BDxTbMPNajEqY58PO
RObTZ7umMTCD9QBYofRJcs+wNCG/L/djUX5SHpCtjrV2XeZ2/xIbIY6+FpUJlLK9OY3BwpSGtbBt
EoOhlUhNO3uR0M6TPdycKOy3806j5gF7blz29SjCENJn44Bmse3x4eQw8Ql38xY6p8muT6vwNY9j
3jcnvSh18d5NjnLN1PiUu6MEscEqItBEddZi+wfd7G+fi3pfYqKehnbfarghrJJKrgKrhM0uiEjg
bBcTBdyxF/mn5plk9jXs5VvQPJQLIUdeOyxjgcClglKE9beIAqxbiAWnfxmwo1qDdDF7LSekIgNi
4VFsjdM09ae+Ze2ttfFBbbjL+V0wxmuIz7bODrFJi4Ppyk8DuxajEM5esdUC96bB6DJIt2m1Cms5
lFY0CGZ5QA21SeGMqJF7KlKESXikEyCPbWBs9VJnplucdVxeBVkQZo46pEd7EeIu59Y+91CBESKQ
VoraWo+/dcQupW77XQMvHzFlRgRTXr06+W8/dIveKW8enSExCucaO91YK2A0+gNlN6Uoo66qfKd8
27q9c9CU6S0Hqy6Nc9uaG9MjcxIDlQPuh2DGNQvrlQKRWu93th0dtCjdKdrnIKuTUXEVj/IFUtXd
aBymv6i9ax6EWRH+1XOUk/ZrieYslP6su2yIVNzYASeQQ6vQZvY9YMrF6u+UTuFJMQ+JPTxTXf/t
pfXbGMqppI82u4Vq2Fcb6giiiXOk6adR168mDViR/3rcIAbLESUERF0jmB/JEGi9ry73Hqj6167G
qsXAuZC9err3hXJt1RrwgOxxIzUEonNH64UsBULGL/lhrAifKIDvcWDmA7NVdjIdvDwHLY3xTEPw
rZqNOQi7I7yOkjCERFNeQ2FeCnkMhmalpnLXj+3dZbYekSgcquNLW4GCQ1meI3YLxb50woOm2UTB
FsxMp1VOAJEaIFXOEoWNNcMxNfpzg4aMQBpCk2YuEdZMAdA+JtV96RtWHURiWF3H6SV2LN/nYibB
E1l6D1khWSpHqJpVovyq+PDzJPyeuAyz2vyx8+RUg4QaHFC25I2TQt4HZI+WzTGsSCJRUB6F6Wq6
CUxK5ZS8y94jCCiYoFm723I+c9pZ82Aqm4SnySioPxn6OaB2PNz5sTfeu+xURT/Y5RfErSzRzZAM
IPDrMR2MjReZETqIvBN1Ko9kHCL9OomjRTp7K1x2OszlOsnZZDHurEN3odr5eRwDwuCE9pU7M1EZ
3BIz11UwgrLr02zefbV30/xmq/sSeHOTb+xkyQA+YDBMU5QHaAnAZDah+hANVzgC17wpMA4w/sj+
5aYFDHXCd1U3DeJEXYdbw50N7cga0rUIs6thZYAnnU3pBW+hVpCIFQFyyL6Vhls4L6gQKkq9ilmS
hlSosqlpFL8F428MTIDEd+K6jGSbk2RuboMVEyhVlfin6eoTxrLDCImn+KfN9qOcy6FCmioIZFRi
No1Y0EFpLeLGXAgGOVmwor7EcWdvTadgr94uKguiG42Xc1Yd65EV9nJSRuTdNpZyopvJmdAS7DTQ
j6ZVT1XLwzQoIeq7w1uCfQ2e3sIYna3EISZCh+0yJVmrH2NiIdWsWKWR/RyJS4CnyrbdYuYR7VyD
nkvfmd0WJ9/SdOq1TcnOYeLura56Re/rtM8SIqiO649t2aKAFKE3JDKQjteuByIoFJyfdQdRieiE
7C8w88+SCAtT6bnfJ/s6twaQa/ASek7JnyeuNo+pLJEH4gPecsRcdBU3lEEMMSB7DAJjHYvLfpoO
cy9lBV+ebe81GgEgAfjBkuYUVwQ4cUPLU9AfKS5XTfWbm3sAddHwY4HlqHkTRdb6CrGebnSwSkjL
CadBAHV8sDDvo4dWDnZi/nVRoxLTOQMizWdfGWdbUW5ZDgi+omJbp6PtS3JLuhYfkzekb5KCsjQh
8pV4szwXlXaC1UkBpeTm+TaAY2nMskHUPgOpLkLlXM7aR8yIjFbAZECtTsMboqhbz7xWcBVMXzl2
1qIJtx6iTMU60Tv8xk4ULSYq+7HDxtevrTHYjn22kvxcih6ziSZhlamA3lpbhgzELXMbpkya4RCx
ft/WgQdSCCsORrTc0whbwVecUGUwHNUc6PAcbxF8NmTgmlvuGiU55GV9ijX9WngsZmgg7ImpPu0g
qOrZjZkMykbFzrxyvGvKohnLpPVhER5JNvC/iq2pDdJfj7Dv5GzJFcrKIb21+SH2ooem9X9aruyF
Op2rBrWHeq/DKGUCpaJx+uNg3pfEBgQBKvqxJIWdUEYGXZEEppPAlkxmPb9kxomYbT59O5bEEz99
TGVv6a/dKjdtbrO/gHlewGsti+GQKsFC1H9aZvgZO/yoNlcVRpR0fs4SqxQwp+1RUXrpGxLCf4Ht
7bHAYDI3Q7BsmKaAwrGnVWDQaxsDO7PE20Yi+EIvgbuAVVZb1jnDv1qnSqKAUpJg0SoxixgSNQo0
QiYyiH6BpsHjxkDdPOkfTBCZDWPnQu9jKMBid4U1fNG4oIU+63zWwaYqsamRbdNaGAi4ZAVYFCu5
q9a0os3l3pMbTe9fGjoHh/FBcNHHt6r5dsBp9i2ZAjildNQ5LJ5MAltHnHhR66APKraVRyBGofp5
vtbRT3taslEsJjg4h1qjP7XsscL5CWp/mUS65SNUT/t94OUgoKdMRHkNAaj9qukGtXDg4f4KwG0h
wY43WNFaAaAYqYGB0r4GqikE0ruxfxCsPLBGiLg+GqQxaH55SCycKgH+6AK319moThQPEyhkFwZF
sw46YzX/rSX5Lo7dnda0D7crfF1rfVtjAg6QzzKgWZhQkmrnAqSfQ7fyCRFcVeW3yP4GHA0Z4LyY
zq/PfTwHD/pXONnk2ZH1jOPJHxlhxjUsNfJKOvNEk3QkKnvLwp91AHuzPNpk4ieFP2vmAKjbn0b5
Z/OpeUq6DGoT5wB5eYW+ku6+qsCPxiOIV7RnKTSKCDM+Q/OY8yHhDtOlckV56sMhxL4hFpDmYAFg
YXQxqFLr21rhG6RSGbxZWO8lT84Jj15gfYMjXI31Gx6u5dwplrxmBd1EUqvvnl5/9FN0gsPDG0yL
Qx0eSnzjQttCiSc83ah+xthdZOTZOYo/yG1rakhV+Ef3mUiA4ywo+fFi5w915FIhJmOapwZh77FY
5ZgZwpuoxtcpIu/JSDdl1q/ZlfuGxGrBLSQzSC2G5evp0cYUZE/GYbKRGtESG3VwJB1PwMIqmAOt
42g8G10FEFAM60FVVx3mUwdiiVZkd2TGpzgvL7PLpbcZoySIA1TGadqy1BVYan8F1IvBtbcishcx
b0GkGlg12mU8NqsxEnsu3kUo31oRIxBDj9W5K+BIawpajBvFJiaENQLvHGus3unOFWgYEi4Hmc5Z
HZIPogMrKJBsGHedEzFlqOn1Py2tFqsnr+WtdUDFVcxNwJj/X30wbaKE5aFMuAPZCHHGN8DRIiEs
c1+0/d2Tnw4I5DR+CEUSIxu8OQ2KSSO+qS7qe/SoQPa5F4Zfw1R3nUUDWINxN9KjJBNEFCHWk5+o
N+g9cp6DUPzNO4NF5KiogQrrGsIlyGwVhx7VWkg4SV0GpLXvpfHdIbWIq+FESgo6c6yEIrm6ZouG
ZqXak+DGQ1/JzKRCnlO6BL/YBGFGgx/RMJaDzQ6apABkaVGCdkYZsA817ECmTVm9NBJQpx3x0aBW
NTO6JUYzzJtXdBCzeRi/S/OFwPafFDPzkSD0DtFwEK1GoLgOeFLlpravZXiUxqPEITSI5LPAfTOI
Ydmgg+mJppxdyxMKOwcqr/IqVOhCDOnGnrijgYlWEiwjB8dUD+RE9ePxB7kGIBsWwI6y0uLaF5p5
icbhddShR077xDjVAn/5M3QYRFrFjr18PO11TyU5tFtaPP5mXVlfiWWQuVtP77HwsOqqXmPYjwA+
Fq4H1YbYRPDHB9YQrAoVHuz0D4JEnQ5JX3dhE+wody85MFxAov9QNJCaI74RhTrX+taJXpLqmaEW
P8Y6BJVnuMfBdBddJ98ioLxZQG/pbVWmOS5vE8CGC1ho1GlAMZnljhd1LqE9myzxvFlJB9015igv
gXOuE9iipptUvtjxR+U0N9wKjJ2dzzgfPzv4AHGZr+1eW2WQCcNKHAcZ8HxlfmLqwOmvOQPqiNMM
2LiC+6R5NvG66de5QmEqs2NUyXiZBhzCSsyjLsxxVHvuZys9P1VSn4jr2HhmzovSQecDIQ2uJZUD
8/1VxI0QVKes1YBEqCtnAA7ZNM5C7yAvuPoCGdpCtqhROHxqLjttyHap7fCwpWocMBZdQA/6iAXO
2XRpiwaumFwHxLtWZo3cFz8mnh2gNyiC8SvIbp3ZNQaxEoS0vVWcaJXjrwwJNmJi2sISQeDMsxfg
hvL0VB6qWbVM0wtPEDABybIE+eFRYkRPIyR2tY5ZmWSrCLJvgqZWRixzYBxVTQ6tqQEvZNxYEKxj
XACtd554CDIBXcSSzW0ChbNc6XhG7C7y0WAu7WhG0xDm17GgMQkpIYom4aCAQCcMdodewzH5AjC/
HzCFLDWLh/T0HkFDayzeL0yMjndsKaS7/MPo7rb3UM14YaPhMajkLAayM4dgTEiLC8nhLnWfV7Gi
yOEzm9l8XGfKRcdXPMoAm/U9b88KrZriDH4xYTAr63WXEYFK/KjucBgp78lyAJk1MkUfVQAQT5x0
UuUzUf7IyBsrUOdg1+2iYtunrxMHDgmDFkBsmgm8j/JJWZvccw3BYyEqoHERFXcjx+ULERu+Z16/
0ARq9i6iE5bm+8A3qlZi+F9xDSMZRwGpK53qrkdKTWa7mFDOOJlbeRPeMwdGwI9mYFeqTc13J2wW
DUK2ioeB3Ko9e/vqMzYgdGgoRt9K99agzY6unJQeS9uRFLyj1T4StNxJxxi1uPbKUQYYr76bguzg
iRnOuYpOEJkWCJgi4qJYKRvls3F+SySgkzEsJSJk3d3GzUrnGnO+NRmv2SDNP/tA6FRYIRDl2G+z
vzi+26CX9VdVW3XT1eb/uJwU/SzJVz+EucfAmwIuGI4lBIacTkLRv9Hs4xjKkwvHS0TSoseahnqW
lT9hecVLLF7L6Y0/vMh5+lL5MI9iorNk+x5ybvSXLmImup3q7xwfDHuWpACfGbtszUglmtPwKnuO
KV5C9tkmWkmTyjCEXEl0QBysdsa7AA69wnzOuHEuaqEYYac3gWokS4Gck/UaCXiN34VfMyQr2pnc
iyakw2EH32UBLKbPwOL4CcW127HAttnxkRJSznvsOqBqqI7zWgV48xI8PqALezHmPdGqd3ug70xC
PyEPt2dUbmuIZsDe4ef3XiLaTifeFSmw7fUI8QmN34pZhV8NXxV7zVp/lvaPHm268dC0e6/inuET
Ai1dO1+F/pom1rEvmbVnOUmwlLV6sRT5i2n/1Xn0Ekf+YLzSo2x6uqwkPWfy5pofpa0vdfWhADbX
4WT1yr23zkZ27eP32ObfEVmJkCXVrR09ZApMT8ltov9xx2tV/rjB58jN3d1DVMEMXXYdisCeCUCh
Q0zmkWVm74GC7Z3UqYtkwGJ7/0pmLUP74QVPJdrGxKgYRyV9cbi75rnfAHhKZR3i5H969tG1t9Q5
9ag6veqhRqy52e+kbCVlxMkEwK3jqkLhgCi9Sv+MDvclGz3QmxSCBSV7y5HqLsrdSCY6XUMl72rG
+dmjezmZ6SuaS+r7lrXvzpo2MU8yBqcIY/c9ZVXORb9KWCybl1ttf7TqxSD/FXs3Emi3nUcP3CPO
NnR5ws+tXdOtMoB2InmnxFvFKE4YlS9igw9YZbX1r3MfufGcmNtqp0A9u9lFmIfcehb4QIieBWAy
oi5B2zJ2a4XzVmEOjboc4TNxFgKl5ibVV/OMH3dHmK4Zwcp+XfyqKoIdnzDqFHIRVBXvy+RZDe8r
3VazmbF+FhnD2bVr1MsCMgMzfeCUVxv4EVDBFHuVb0Q/Sj4AcYhWk1vuc41NgbnASbIWbYk4EQjq
JjR8o9xE9U9KbdbNyxA6gBGBiK5RLP5EMIS4vKzqIPurxgqFx63XPIb6aFE7tSxfudK1ftcwAGgU
A1crnQv7EsRgZCCwYCWOkVsEs8iiqp5WE69ai2kWjyijjlc9F4cozmH03amcB9PDUm8C0aWon2a3
7/RHI3+q4h54N1p9WCIfGsjSWvMbjT3VTuJdUNX4HT0/gz24skp7m3CamuoX2emZeYgyn0vfBZVO
Qs6nV3yOBoLw+Xr0Q5aNjcp2Ll3GyT8lQBxofWi4b/UDo9GWmMTol+XGte6BrDsxqreB0F3fYSaW
vajul+Fep5A8r54G5m2KuKc+KuZcCqM7ksShLzGN1NEqJa+1/oAbuvzf+ScwY4h8ldZ+6uwH+82b
9kFB7QNr33kTKl3wocw+KNlpfIL+Kgh/nAHujHlE/xrF32xjOSMB4HLzDnNetetT9cVyPYucC6pR
BlBqdiKSsPTW/KV6t7TbCnUn0rfJeTcrmMTcRpbgQgeHD6d3LWj8cM1x8Bl/9rt3C+mZVQYRZkWK
TIF+/F/hnZsm8e3yVTLyG19okLGUvOBySdAFL5TqMFUTF8m/kvwdXhUniY0GtFloIMIQBCzz7MMo
f9muW4YKORp5D4qjjEbaNH/y7K7Gn675O2pXC394s+qirw5vXK+dZHjG1dpjQSNpHQkPCC2++y4i
zgCSGRhyubUJFVACcFPwQ1mquBo6lqfYo59t8tfwX6KfmvDsTt8WZnduIlAWznQq9FtRnTsiZ/iY
6YExv4XKxUID3DnfI+D9Pr7p7YuK1JiAxYZNKRkGJAf+G1K/yFa2yUn/KdyjzbtVvJMMrWfH0fAt
9ziFe4I2qObHvT5+U3nbyjKFoKPtScd4uBqpx/j0k+DKWA4wNOOrWPuKJKywlADa1GGrD11hJQRm
VAqI0HttgtfxS9QPl5zECpRVrhxStmBsFJeGvAUOg4vci245xpOheoTrjrFsgWoxkbewJY7e9xDa
41Rw60vubgd4X5CO5YsqX9J5ekoZ95QZCWKbxtrn3W+kHzqdLc9dS94G6135KDn2FevdqK4VaxHx
yLJnW6PWAcpirBt2CtTLaWTSa6IZM360ib3L2QKtBNNXle92eslClgeevlS0A0tJX3eR6Q8wQcfZ
hgFNQ6vbdae2C5UHfKgcK+9UaX9l8m4nIJ+IBJ+UGUJmMjU7d9oiMVAr3Zv20HBopFOMug8lvnXB
GUNLOSRPlYlhWG/5dAss43KXizcx3Kr8WZm3yTlY00VNHnF1ie5e8VLUfwlwqSD8RLAky3JfjvXJ
1LVlHB34mga2XcMFoOfYzps7NhUjOKYRt3ny7oWXqHxGZr91sdCpxT/ZOhfJelGGUJ25uMl8CxBs
980R6CZv7netHDJSYenveHoHzIJRS7j1z4Racxo+enbmtKYkfTNPN4iRVDxfY0k6EApLK5Te1fzD
ZUhYFH95yB13sN9ZFRZgtR1zXIUOxJkeBl5GClL9rQChjMzXtrwPwV9vv4VOxNgLFgjRxda2tHbU
ag4DLoLV71W+bykxG8C0vbsaor2SnN3+z4BLzxVi+QXfy2D12EO7TJNHn+9T9glm8umwnaxvVUof
+JZx+FTlbyG+PdYhdqlz7t9QNWjVuSxP1rTsyoucrnLETI7qzzoqAJ/sZq+pH0140LWrOhyU+scy
r/VMBmeseB/TR9GSZeT128pVDhHDhTyzjoU3F2WDvtBVx0XcMpeYsEVq449RiQKNjhrVwq1Gz67A
Nogw2TJTp2usOIJ6up7pYoXa0sLOaP8mzY/Fxr4H9WkrDwv0kYcoUQfQ39+L4ssI9wmLZvBPRA0x
blZ61JsPpxRL6X3m07nHje0wHDM15j3wnZiHdBpUsDxeEJpXcDmQ531TZwAq4me7IqgNLl5qgC0l
HrvnImmYJlRHlHDE9PzoXyW9IkouYkvbO+Y+zlcA0gqRFd8GY5GY2XHzneTGWvCzhkLipve2gzns
4MZCr4594REqLL5r2u2ENrui8Oy+HXLB9J4xk/7/cNuZ/pmG35TKqs47fri3BJWyysiI654W0tzE
0Ecc0kFphvCr2Gcnep2636aEfYdky+bm5zmMVX4Vtys8cauOcSGcYxKsGSkyRFXtCHV7cil48o3/
THzQjccXG7wm7zVo/5Wx45e2WOgaxu2544WG3iPmaCkhsgjalMWYzOsWESPnGPgVnK6mC/YUfF9a
Pq3i7It0AGHbfjT91jEOUf4jEBF/QOKUV8iznLUtFd9J7btJQVvW+dapY1+Sy2OW7lKkbMAifSfg
61pcTB3nYF1ReioEJsvQ17GysHZYe4EL8R5HCe2R3SL3fh/Vp2CUpBJJ4RKiw37YKq9+Zv4zZuig
+oyLlt0vFU39YtQvIr4kxsVkBRc0xj5q3FXOVNP2PIieAAyfYWgyFH9rnBPONxwIjGYcvO5MJ+iS
GXr3Ps5821mzKW2xCK7y4MCcFrN5A30fY0XEyHXgvtTxV1dtteo4WbLZOpyRM811YxGeWhYh43KT
LsUAv/qdaP+s4qfjSO8eHpnyxkGvTvNFUrfkffmRcxicdwU2UO4baJYgJmTMhXxl9kWTccOgwZJi
TXLsUuX3YUFhXB4nR35EgphyNtzIvc17iPXBuEJPshjNEU6A4NOdZ1ME6DCyXzK/wgq/a8unOV67
ETPvrkB1lTPlhtnygfKnK6lC0DvgCfmyRIz3MVwmAIwY5/CoacdLV1xGsvc4cjPSaNdRcPUSBhXb
olmHHQaXfaGwBCdD4wS9mjzK/0g6r93GsSWKfhEB5vDKIIrKwUHuF8KRWczx6+/iXGBgzHSPbYk6
oWrXDvyfmANWot8Lm7AOuvZQcfw0X2tjpuXIPNg1PDkj/yPYh6VGIcxIQXKxKmpoKZFG4Qg47GdS
qObHMLvj8J7N+BmtihvzU04OMnmZxcAQHqGkBNrbwxdQ8j9SSmyj+Sp65s9EcAHY5dgvCTcmx1jj
4cBWdyesKNFgli289E1oHeVxb1XfS/epm2er/jaAdQCV9fwzre55iUS7R/RBXCwvdz1mFHAnZZTd
DOVgpT3G7NBU9AX3OvqM87ul7WXryKdZPfdde4uwb8y2rfwrNpiix3aN5++86lhHnLv4VOLmSxY2
CuT7Ys/YY7SOz/ZgzNucohsAFiNgpPTAx7TvSODOIWZi6P3SnXpfCTW4mUjXTnohl54W+NXKdh38
jCssHBJxmbMYSyBijZZuJ/Zn4+GwRlZRjZOK8g6CFHebBSqu7Eeyt46BhPU1D+Yd3005ZJJ/tETc
b/DVJeTAzRViWNE1uVTKYLD8ELy9cYtVsIRmDAfXBK8CBhBHCaU0OWw8M7j8UHEQ1aYHXim9DUze
tHF60HiR5ABHSZzpH8+EOyVGu8WCoPOS0RB4Zc5R4FXtoY5ucUZhsZuWLazu+QXALPyiJoZFNowu
YDsEC1ImySbM2IKeVfz3WkxHwOcEhh0sbVjjyK4Wp5g3sXRMu0Nrvi7pna3DEqXzZkDJG4ZUyQpL
uSIi8zWlHUOb+SyJJPcY9ZGRoKVb1aSPdYBY5hdAnQKJ1jX7ZpC7fE7gl4ymtJvc7RZ9j7iaX1PJ
NFOHZN5APwetMwIWGwioGe64vlt2uOFWaUDxVnPXAcZ9Q0cbGDWoK/zOh81gqEcSSdbjsC9qYvdc
NMRkY80S4OQma73V70i5GdO5sy55eGFS2jXYC7ESeHfxa4V5VExj0KzNQRDjHqt1n1LOnFh9dNKV
t1mQDgvuWJ30cNc3R2BE579U1G1MqC8qC4Rya74rATo+EwpuKMhn7XIxo5vUHgQDdN2lp8yZkLjK
v5EA08Ejii4vd033idumHZFLhBAn2/TVkef7bqkbycCYzOWcwEWP2n8l5hLCAWID3562pvDDyJXX
bEN3FDa89xabMioOhYMIoiOTHUf9plclvJynyffxuVJDCX8h7CxnbndYTAyYOjKqmDEKBZly5c5r
OZ8MeIxIxamJ3Pml/ADRCXvHmj1En5EVKIsXmiRU2yq+uqjf7SJY/Oi1xZaxQGyxXQzU10QycnFB
b3KznxLbUsp5+e3J1l+RjC3Um+6Vj5AZqtq4gN8iTkaCx6XQQmm3uxsSJRnfTYxvkcRg1kNT853T
NECRGFhke0XwibuVEEO/9YoHpoUGoUPFFvqd5ZCCwPcLnKz0Hr0d3dV3OOLjoZghRZHecApHXNo8
MFoj3rZVsJqZJT7nnIFcEYPS8dWkFGCuRdDvB1l0bMSFnGls0RyxoIByMxLWHn16IDpsbpDBb3DO
WdOgtfWVhJCl8Mk1bVMlZsEZsqDJSeR2atNHPL6Gp2HaiQk2fldbNT7XKpzgW4lGOPSjmD20zZMd
xSaJvtQWSbedBhefGKxvatzasVP4P5cpuoFDNlmADy2bJKNyfZ4p4wWSklWCSx2JJh6bi2JVceGN
yAZ+Cl4S2tInHTDbvPuMJyzNuW28ES63CcvDrkgDbpCGMahwBNS8zHifCAC3ANo0T+0l3INO7/ng
y0vPgLn2kmSjqXD18Xf2mVqI2K5thghRoePkdF2PFPE/J1q17Vei+WnUPFNgrsvs+TZIfvzH6J5R
fa37MrJoQt/L/KglF9l4kfoPSbvwc9Bnm1Cw+wMWUiOu9Bcd5rTpkQWfMdb6xCoOvFZDZUsp+gur
O+cTB/xG4i17tQhDnNYyaOazlOFb6S8aTYbf6GSxBs302oQnsDYhcdr5wEE9PT2rdpTXyZ/+UUc4
I14HwGgfMIO8/gUUUw1tXXI4Z5AeJQywNvUHVwLeQJbJTDlg5sBziKsLV4VW3nr9OLZ3guJSgsJ0
zN050XczLu+pb35xjPGSDYb8zPeBODZacUDElmTHvtkXUJR/iLz5QYsmfQNOm1ANTSxo6Vu24XJL
wvUZVIQXtoEc7ghPIo68b9cN8Cx92rrhmYI7gYUYn2GHESMiV/V76T9z4wGhocl3zeJBV8D5S+x2
avWh04XQy9M6eYh8x3obNjuzxn1vT7XCNmUkC95ZwfVST+OebOOJwI7F6zsfJQT8lE4MUvC3FrOX
XY4Zk3UGXo+ROL/d63v7boyoozbQipnCwFUHwTRh+fYHxtjcNC0jLVJLfEJZCI2DWw26zNE1/ctk
cDduhodGRMwo3aLoNZ2PWr5Leq/ID0N/iH6KlyfOZ/qGDiKcUeM4HzKSfYs03z8Z/tGBxB2jv4kC
Eqs9h4PyhvaI9YobGHhiux2yrSwfuBs5Dp4tEP2mk30+Zk6NFG0vMBn3ZLdisaxzeXEFckZkcFjH
+vOqz8Gvom2c7geMVSnr0feCHlS+FiDE27ISG3+8zwDRGy/5pjIWGSThZQgojRCWs4GO91qdPO2f
/hP/MQuhrKbc449JsaQc5Su/l4dRfrQ/7aU9jy/05fOdalkWSSm04bWR0FF+oQeC3Qao8M2uLO/i
V/Q9H5BcwxZkwLnJd08fGSiTvHpf/UL4gAK91hciFfdu/GLMxY/+KqBjZMcFM/SP6ijv0b26fbm+
nuRCQX9IPjARiHQP5ZbppO0Gte/5zu//hc1jijaviQHR8BsjKb1x3PPj0Z6xEzFt1pDzchGHLphT
+9XEPyrzbFZB4Vm5J/nqXcCw68E10nym16TmkLTF91B8b1ruSGd+wReT/LnwzscGX0yTtk9xF0eb
FKvc3qUBJg9NLQIDC9AIfqHLB9UDwWXYMLjrqInQtNCmA4F0U9CvIa2fnOKbc0Uo3HZ+17l4MI4G
qMRaiyptrXxCxJYInx7wHTXuHJ63YaPyM6b/ar/ahxET4bnVIQbmPMT1lL4gmAjL5p6EdcwwkKKM
SEqyGhSXcQ+S25H6c6NxB4AgrWejbG34Wv0mzCQpuzDh4RfipgLB0tb+4Zm2N58u06J0p2n27DY2
N7Z8/1Zd82U5aUcY6elW/qbota7zPvqSDN84UJQ9AGnwawGxTj8nX7jwP5SQQ6vcbSPXGv7BQISW
Y1hOrTkjpK91drlrO1dd00/5E6fkEk9eMnIBwPkj8ubAfFydo3Ydy28ZKbQM2nFfAQYjFic6phyt
K+/hKDcPCBDMgnvONPS8yg23B/pzHFxSnh6CqdF/7nEOtMIDps4aMob8rjMjY5X+tNQS++mP8TzR
8vxO6EvVjREClpgkqMt7czu/19gJguBROIDjlzZdvvDGs11oKz4VWI1/xYvxqe6bXXjmmO88Uje8
py/8zIYNpP9Xt555T3i+O7zUHetF+qEkoDJFV81MhvdFCg6NTk9CGs7jNtIbYwsMuzxJfHSGP+yn
GVfxryDh5LN0J/VB9UvFl7GL+lfeosVNVdk6gcjYF+MYshrsI2hC9YhOMeUzQRJeUiG55pmfoZ+h
fVU7K2Wu7C4puKCNs4QtvRInwLqCQNSdCpPYLnt6kw/GlXFR9lKDMOs2/RA+NjBm5MLu18JmhZCO
DR6zdvu+lnPOhLFM7uEPF2JsRpY7oqJX+cAqjGVvPbA/5xcWhjR5dM/5G+8DznH2S/0mqLuFuCv2
Z2SXvySvKDWurkH7wZoCKYw4lH4ya33mVBDGv8XXPMjvgFobMu78waEc4amHp3ZrerllgyU6f4uH
A4nLBOwP5PybBp1L+mu8DI7iN28pGc71Fx/lNvvrHZNRa2pDrMJ4DRTqUH/zXLUj0j8/tf/gnQfD
BxY5KJlWZMnXN+IDh3HQa6+7dZ8cnJC/V1I5eSkACw6+IrbwC+A58wE8bRMaYyABjOCXjkzPaVOf
Djp+rwz6P+cpb1XMeokMe4jn/F1IHa2wxct0o6blczX2yanwCubElYNyXOFT/V2+DDYomh3IFZcS
ePMIg+oR2UhS9sYxYr7iqIH5gdn6Ozakc8reZZGoQbeFFngARJwc0/BwBD6ZAaYazvNg3JtvYZN9
aZfYL700MB5PF8zZJwI38V/O+hWpuW2c6E6a6ZaqfkuANt6s6hHNExTYbeSdiR5hxrXRKjf5p36w
x7t3RJLMruLuZJygXovwNH3dVW6872Y8aIyMBsjWZAt4OsfWefjHgQTKtNykWzva/SO79BeOAkp6
Eb8aBO4GtuJQxexF9OALMkOq3lgfGRPQ0GFWY+C35rAzYWhYSPJtkIb41JzyU/zGIcfRMrHr8An5
TcBmAuvIvsdoO3bUe/ujW3RgNm7EHDnNX000GR49/x2gy+yo790rcxmWLh3G9N+RWb+wQzhOePq4
ReE5+7zgisL4p4AxcUxO5U64yR8jAk3BxpuKV4NHNB8sw3BMz1bWJXk24EOr1RX9eXXtWEFfWB7y
FNFc4wVZutDAXObp5TeuB2zs6hkM7wU+3Swoyi27/tN3w54qW/6hWaN/Y8Il/PYP9tZ85m2kb1VM
AUXp4PIji4eM4gQY8S1/067Fg6zLO1gG+btc07bk6/d5WgEOHnWck2UC78FhevTMbfWbHwzbvQKW
aDygmx580oZsPjKb20UX7S391wfoOL7HIP4Hv6//cvGNOmD8ZlDz8I+3ePnJeK0fWA+hTcYU+Nu8
557sQjqB1Hh8vsOIRdHwFl2swDiYr/preIu3HCImjICdtoNh2X9P3rynLknOhq/8U/zCTU+dYx2a
b/Df5SP9rXwsJXYjodHMRK/Sv+HdOJlnpDUH81YGFpWt8ELRmwfpQXMVT/rIj2XCXIw9pGHG9J2e
rBcc0/TXjB+RfGVQKOgw9wYEMzjyG8td7uo/8R9enQ4mQieYvo8Bu4HZV29/KPQcxpHmrQ+qHfcE
TvpomFwFlxH7NDnlgyOn+aMe6t+lj+VDC+YtcyA3CgyHpQ7pYLleQGYYeR8bj41+gnXnAMzbTLfx
+fDEb+s6buSzeFdOquLKPyyr6YZ+5oC3gxvb6m3cS45xFTfKVeI93MVL5sQu+UgOtnO7F3KwHMMb
nJPmx28GJOkddnWb9P3Gmfot7oBVXcsR3gZn2om9Pe2SIHppXY+L+uWT8QEvdX0xWUDHwvjmLfKf
74SHbKZ9s+WQwCeIv3nuOfyciZRPh4UrvKmQEO7W4TO6vIYnaJZuCTTmth+FT9PiyldrXea0hr4Y
dLYX707qGb8bVgPPTL9Bw3Hl45UKCk7frjiAY3wtVyRqDh2jrV47Nyic3/y9/CYuzFEcApYditHt
LSaWNfP99TvAYs6/7Yd6Ud3GS08XP96Aqz3MM/PV0x+TjmsZwFM5G7fnHsFpgWTDLg/c8fEb/W7i
5Hv4qx5UdQfl3YZsCzu0LXd0t5BXL/V+W9mHZXDHj26fedUFLNztNywpEGObU5FbheJ8h++QB9Hk
A4Gb9/5JT3vlPlRtBmluFpjgubwqRpseNjx+//dieNyJ0GOEA5cR2jxb+sGE/9E7PywSbzAd5W/k
ouBkAcqpU1e+aF54aPY9dRVO0qfoMF2foTddVfd3YUB5O0+bZ2DunpspKDkXzQNP7B8YlUkXyMlw
NO/lTxboH+EmOYBFUEBsLfxs1r+viHTiEpBOa7q6bp/i3+rfh+JbPlZpuU32zkY5WV6o2Iio/Az2
NsXIkYGnAwsHffoN5r95wXRS9+sjOU+PzL7+yXvijkOPm8the4MFsvX1H86dQHfj+xmSuTudrUPt
1fZtwawFmPhGUQD+9oaovTj1r8qRUiK6GP/Ml+IYbQVPOmn/COvFNRjU9591FB/av24rnJAjveaB
eMre6s/xz3i0p/HYEQmlBjDxjFO4WbAss+l0zuLHQPQ1ppAJFO+TiUMpZq629EXcKFY0R5glALvu
wpJOeISFP5Ao5NBlO3mAe/lt3V3vpq35lRdueLHdl3SDDLehszpK9xiZwM/DsMmDdHkw0qnL2WyY
OG8n+wuyiYk+hH2gwDw+gVe58w+Vg3hZy4cz7RkkmbN+X13Sj0x5nfBEIXZO36ZduFXd1gXbXTEI
go9clXQb1gimBLb6wozda7+JrwngP9h3y3XSU+0uJxQAht3hYGL33vAwffPyRS3uEcrukW7mKs68
eV9ORerC7JJ/IGIexLPGIm32mCk6+pmca4vy2JbI8bYvzy/hjddBM9BvWDBTw8kCRYOYD+xtWxes
8PLRP6KDGHBd2PINU/utuFmXSIOq8Dd5jf6h0buWb0ANcOlYe3JQf4tMbqlgmC9yCIi30T5pV9rc
d3XbedzLiTN/fH/nb+8mTB5+VPmNjaXEGZE4yesNDdUWqz6BPab8rcen9Ql4GLuYch0pvPkc+81y
0l00A+RvrfXZ10PYjhwotNucHCU7ngICp3o1CH8YU0xfHVMdz7z2fuiiDJU/wiChkFmu+AShOZf8
9+gC5GHXWy47KplTYTNf2uonOJxsHBbO9YlXvKte0OJLN+PEJbYtfAqZsnP1QLhhIQkE6FR/MZH3
9t0I7pQBDL9c/ad4LDfzgMgTFHH4A4UEH3AAJ4PugC7vwJDVhSXtcbQuOeWQZwUU9gGQjkthT0Gy
lrTU2dztGpeD4GZfBD7Yd6zdHrwzZ2v9WAGjtx/9oAZiQL6ZvYPzsH7r4PQf2q0HnHNw5vBkauvc
AThh119QbFR7YmsOqbf+XfSnBSfmK95cnLN2l+CASr3Dvg6Yn802+0c5VQWqHMbBfCDKaaCaeY92
7BEK8hFtJAGZZxJwWtraF0jLtwbv3IAp/0kil/uQqG7kq/BRAXCXyqnoxoL6Jd2tw+rnRrmsI3yu
bHTYZ/i82fu80n/teQs89ftK7gTcEYcW0bvoisvwlpuMiTnN42iXLvoDR70EFOyO+GO8mgcuSpAx
li/re4cmz3++FZv0VnkQfAkMdpKNfk697mNI7chZrnQW18Ynuzy8CStVTsbn7Xu5DZ7wGrG5uNrn
i3zBC/xtvam1KwLT0h6/1TtbeQvZnVqB0spXfpa7cGD3IXK4Uqem1DLvcrU2yu2H/pJ+6R/xeR07
RlyYxm1y1UC6lRTxnTsDdlz0Q/U+X6xP8cwQgVeJs8RG8LudeOfBi2cGS6xnfo90paJLDu33c6vb
u/jIu3h9xyV0r7rdbtp19gUC4OaXGHZXPXOcDN5wLF2DCDpSSu3PfsNKlu9CgJ3X6Xlcf4v5MHgI
6ZdyFF1GEOp3y0W4TbfgAP+BB5xd58Z7volnhmJf8kvhsENd9dp7mNVIp35j/RPoPXdMOffjQ95k
vJBlHSQAE/UH60i1d6SiEo7aDo3a9/r4jX8yaBG66zPjg/agnrXjQuymA+cwMHx4ANx/txl4CRve
LNnPP6xMe9yOGx62Q41j9/6t497Pm83aesFIOKVXyOT2Jf6iVS6C/oKp+wWX53F76jzjlUIh9YRf
xSc6x4HzvDUZVdN2UHeo7FWXYQ+nKnaN5kG9RAGe7adwK7xRhOc+8Nsj369WaescDpagS9n9SmVg
+TqfQzLuk0N5oMQuH/kX3exOcqQdtJWDtXZCJ/HOZEXzoCMxe9vMP4lTlaA/vT6lhzG1brXuKRkb
oBBqbPa2GVZ/4NUMQNQI4lVcFQZDzGRC7AGfeZgAfE2VJOg0+ZhnrLmaJu1caTSCzsQXItE7MqL0
NiB5kXkf7kCmsWLn2A/OS9IfDW2CnCPiwl6E4jlGlxyVIuV0s4hn+PZLPR3MFOyhF7N/lWIt5/9/
6X/lZyztl3hMUS3MZ9Q9v7FVYPpl8sWqWsklxYxOR+PcK2KseIfaQF9CH+3qSVMezHAl2qTpPsf7
1SnGgfmPUr3lYjn4aprVB+IQywA9AVY/ibZH+zwtRJgK7eBOuqbuFZVeJamhLMSyEeFeDyVd6nUR
ASK0EKkzZz83MQSbCoJYG4C5HNIFvvvotEOLT8KSw43WonOLDXFAYI0+9b9/a5ThzzDyca/WUnhI
mn+h+vwd4izGRJByvK+1oFRkDlpDSTb1DPbVWk99byqXvp2jfd/iPGQbBI65Jux0x9RDZF/t1NzK
xsgwRV60wyQdlRxxxWjp78NiGkiQmM8YVoupL1OmitdyQU9NqPRbIk3NT1g1r4Y6Nm/Fk/FQmRlf
9aLKAHMC0PYwjRwCzTK6UpZX+3YAnhQN5kpLMTBeEfdxU/ozFvvO6sDH9Cau6SGZbEaNJu6mSoHQ
uNorDE8h0Mece1zuuFUkfmAZz7UrRMLoTx2hvXo6Q05EuWJGmsVb14lOyOzReM3C3VBB02m+2B2S
qGqnNKwzeMZEpzQlcJVhGB9h20UUkYqDnuSGThMwsiOpQRMR1Xc9Wq1SMNWrpIzY1+naRlefs0eE
2LI1RNZ7hJOp3sNRNGbzbUpnzPmk+qBGAtE5y+XZhLgkVdAZlCi+zavn/39f6iz8aJ9Qz1UID6iM
CASojLwJdLJpo7LZoX7CZ2P9OwlDoKjJaj8245x5tEgrNDBPxZDlgLs1LfqCeMfKGJClsDqtFbjM
G6peKnYcULxnHYdBFRUns4ZhxiGvSvHeXL8xEsVzlZATIkAYaCV4v+vO+u9LVbEbsR2Bn6QMGUx/
RsuaOkpgaxX5PQOBuevlqnfSETkUnZAUzpu8t1qwmgxX0FAC3ooYsXXlo2vV/pJgurhRFRCVpHkS
Z5fJvy2rDoWZzJRXiqlTLWALwpeNs2KssQIYxDXtawQ/o5iqZI8fiQ69/I01zJDXSnB1ySLhMaWG
Pwml9CKmJ5LgGP1TpIkwu06QuONK3pp4XUP2QS1EyPyK0nehv+aiVN0oPdp5iAPSq1JvEM16F+sA
62aFPAS5n3lSdVybhPUbmrjbq8pI1ac0KYZgWe7Vk7FD/14hSDcICa7LgrnB9N6KUDCmsO/3S0ii
SZoXOBOMyIxIAzSPukkEcCanwjGvkov+LNtL3WjaQW9jZshIbBKpgzmrM11R8OBAl5T+FbIwOmLb
pXs1Q5M/LbkJWYTTVs0IT6uUFE4O4UBSpYl7JbGKw9yUn4JS34oGjLcpCMuTo+kck10L9Sc/DwOz
bUPRgSrS1VtSSQ6KIN/CkhFHKMMSaWBZ7skRM0CMStIVDou1h6y8PK0c58MsORTrHyoKN2T31GFd
cmSKCYmW0zN5PEMY3KU04tm7/lEDuxg2VJ+qrj7FBC7GzWsxmcMOz6J/vcjGjhVh2TVJ/yLEbXwZ
RrhrcZvfsliJL02UJJfnNFuHXoRXpGUoFvA2jRulu2OwPW3Jf71OsvyGRQBq6Ci6GpKFynMO8h40
mNuIpjWDXSW4vcGHU4/LB07270koxtdMQtZShRCzJJOcMnXNFhsMFevJPH7jvhMC3PHnKyqsfjuN
WI5A3+TR7ubCaBA9MvtOKo1c33kd4JQdvNA+8WWVD7FCYwiV5/zfl4X8kWAI51fSm4qzKeG7hY3i
vqk1TupshkmrDh01woAYp2inb7TIabD0BPKOefYSxtyI5I3233M+UIbLEhJ9ufFYG4mW7MxogYjx
1ml5c0YYQ4C0AKAzYRWJlSODsyS+5bAS5UooUbKgwdWkF24jbGlSPEIyRkD4fG1qqSDJKdF8s+yN
3ajOfxJn4y01l2jbzQEpK5uhwosbaSv0g6R/y803tK6T6WG+BC4XO3XxqJ6f1Ro3jHe5mO6SBgsI
EOWjinFn+Zo9AyUB4ZDxaUvaR9eJK1iXdRd8Swc0jNiONzjDc7/giH6TSI+IN+ka+3rHtDNDcgmA
zkgvy46ETlQy1+FWKQ5WGODoNSiXVHNkbo4JurUgbQiKi0GOvkaF7ffVw0mAWM6gxzZ+egNXeZ9t
oSr+xBjdZHSnd2+YgvMR3GHiwZCTmPowdoG6iE3quYbABuJezF+wGWNfEb5JrwahH+fbc9gW70bE
HGUvEWcjpo0Xpv0HFm+uRA8nQaEvmzkY279YN1w55MrW8K9ccmeKI3ey2jPB1sgRoNAwhGbnwbrQ
N6aZXZQ89LW820id6Es/WY4xctkcOrk4WhrqX7F+THg3kPZAqjvermIbGJXaQYZW7k0nQlZlMWrd
pQqZLeEq9FN31opIa4gUyArCB80WxiQwzZDBFzGfiXSXm+euJYRh1JgQyxaarTQ9TSJ+zbOxW/0G
RK0GoRnpr/q+Atod1F9hCLpnd86LGleo13a+iUPorTIJbXkAqM/gavPX0H90yvszR/yCWKJNXhrG
pNavbpw62p+YmbmP5lJ9bjOBZyDF15kyr6vqO6bCEgQ3AYOajvp37pnD47lGygaqzGsbA+NXcNaq
V3HsX+sn4/q22xhCQdwQR6z1LN0cQpCWEjQ+Htuy958jTLCS+LRGd1Imy09Vxn+th+wTe2LR/KQj
0TaU8KIZvg/WPefMLjhqzQxDVqaVFmQ4ifINrlNMOS0IykcoS3jvlxrGt8Om0rV92V8jeArM3k35
oMJnimL/KYkYtN2fpG0otFOr+jEtEK4EFCQMO5OxQtbfkDKF/3D72bTUCK/p4iVoprpLGe5Jhh7i
ox59QEmW502rs4JQw/pw/zOylePT81+eXdLpqmEtqfeT+0dSGqIfqI6Y1iCtNT5k+RNjjp2iRXuz
HqAIQ6qzzO3YC48iwS4KEhiLWzQABnCLNdAgJ7joWN2/xpydBAaIxpPRpS/cH91M/FLZ9Kr0akKQ
wUwJFmALIiUh+XU6VL3KZ0Qk76LJG5NQcBx6yQaozehNGwZ/jNGXiW6DqQ9WBygYGacjVGa22G6w
MqFclnmnMoqM60DQASw+LQcsxuMcAHIVAY6MRjWZFbUjRFVkuq5DBQ1pavA8eomxK0SXFRR9/WlJ
9VXQieaBBN9bo6dEw4aqE/wFnVB1aYzXEoGlIf7qSnshLd7XLfVqUUl20XcY0alDxX7OIjQmxKMh
USLPTVvyuJ/KpngqB7xpURmCkgw/LEZTQwb5z1whyRj2Mml55l8Zn/mqe1zLzkKPSvhfL+Oalf4b
m68eT4BnAbu/uKjpVc6KSwaOjHxcmjYhryvBVigEtlsyhzgCZ8EXV+EUsxg1GndJBk2tpSBtRo9I
RhfXnH9ZfU9gKzxn3I2m7/DZecmkOoWCnwGn8xOhhEQurvzZZ9CSmcVT3sPSOxnJG57qVfdBUZOH
vwqQZErYOWS18HNiu6EcWgI1IfUSS+8Q07Zb9DxhCMXjxMbcUXBY6MzV/2QllULQQzgyw1bUyVdQ
UhzHRQUN1maZHpL8rkTcxcvXQlISWB1y9D466Kx9dtzUfwjWbyhvBS5ezPrFBiqnDFAyfmtEPZtv
MxrHynuqBFJDcGjeeyWAxo1OuPQWzt8BkUOIafk+ZevnUBrKCYkuE/RoBy9GguBuBHl3aN6e156I
dGM3zINdAWHHQLIEGCh/kHhNwk9HYrV4lJme3mlgdxRF1Z1bGJnEjnys1Vg7O+JyEw/0vMdpBg7t
t8Nw15OaMuNhCIj0GCDjy8vI+ml+jpJfVceiei/734gnX2q71ohgEQ0bGpcZGjkdcQXHlu2VMK2L
s69UeRcxWdPW+0N+L+fb1EPuluwI2CVKYRdg4rcUG0mie7lZ/cezROm9PhTyFgs4E9abHqODRD8I
V203o1OAgIZxyRPF2aq+5BgIjWtS7QZWr0KfWzU1BUgKDfQjq9+r+l8NQzcid2DmlYbCQyQ9lRn8
JOCeMoYclr8dx8dCLglO5vx+KNPG89WcbiL6SvKMJjR3ikIOC2Z8lnQXs2Om+egrR4vJJP9R3Tkz
TQT/zVnUd8/BLbt9w1gc1z4CZXBABhHJalei0p1bUuGOTytimPlTjL/l8DNYP71+FfWXjuF9uqom
RCcBSmMklZy1dUMut1p6FfMcf2SOw2dgEQY4vRTpiyoSz8Q1jZfvEmKajFyF7UHNHaj6iwo+X35b
3cv0RFWBlG2w/iR4R0W4MpSUbMf4da7cnzg9peK+648t17HEIjsWqi+3ULHld3X4Toaf5/OzUU4m
H5x6MmDVxEz8nohMYbQ9SSGKPrC0wOiKnUUWHMb1xrVEi4FUCj6PJu1l1YebNBK8VQ1bkSvUEHGS
691Oh/C9N2ptJ2V7eR7ctMg27VfGQFpWPtOVpsht2IbKplTPeXkTG396+ta8lRUkdRt13HMpFcg0
LWSmtOq2DOANvmsk+MCZcA6hOxjjhwzesSrjZ0ySFHYW3FM0qx7+Zm4ca56GU7eukQHHHkMwb2jw
6NEyk1YhdMCizNfwHa/RVVrjNdPOw3QsR8qBBN5re18YuO8LrCEwTAYfwDisDyTc7bFnVOOXxgLP
xxd6ENCCzIRfFlDrCzzrcNYUdzl89Ql1Lb5NCSKM53hXjdWfDcUfxxva+BmuAOkEgniI4zeiFzrr
FuW/DetfhdtloeCZ6mPx/O3FDzNqj430J+KfISWHBpp29T3MFxEgB9seqUJK+CO3v7hzox95VOKf
OmEqjoJK8C0UcCM1XNn9KjlGCpFLPTULD3zSMAHNt1DjBgBEE3VIQ3ecYsLAjWS+KOp9LjYWPqXz
eeg/gUaWTwhBiAJF5unhvgaPGwTS+AasHNa9R9WdspqX4VpkVyFK+MjAVce3ipYHUkxXcbbA5kQi
xLlQNPceOlnHqnPlircTpex/BiRenR1a5mI66QUVpDxKu3F1cI+upfmjosp7Um6W5754ndMb7h0N
Zp8xBh/bqfxs6WPivPVm+VOqspPKzGs4WuOWIPNB2WdhYJX7KpqImK6hZ38u+Q7xslDeBDYWzuRm
cu5UDtW0vyjg6bGqwAmrAl1Gqhz/agj8oVb0h1i+JuFOQMvX7mqsg5Iw2qbI27TlaeNdCNo4Ttyo
rMglJaybgQnqdDbzQozglLxpwm+YX2uIWjOCEokXIG4FvjXkR9Wwd5awRU53g7O6mIfCeiGA3nuG
f7FsAsr9M6BY9vUdrqPEACkU9m36Mlm/VkNVwqFjLdXWyCFKqUysONBLfIia5JARiN25S/gra/+s
AS6k8aH3bwJhJ2nCrSj+j6PzWG4cyaLoFyEiYRJIbEXvKUOJ4gYhV/De4+v7oBcTU9PTVUWRYOYz
9577pSEpxsmZu5+SQtkX35Dntz1kvbb753IohD+KYOTgyguGcObM/n8ykGH1Pun6a4ImpGYKL4e7
mm5RdhtRZuSkCpLEuQoU9TB3rUH+pg28k5gMT8OPCbnG6mZV0O+Qvsymcp/XqO1KKjKht6uJ+Z9D
npC/6Ouzy1jcnlNqL7BtUTi5y1ED4oeI1g8uJhvxmFVef3LKRx+fZuK9C0jc9LyV3h0G7yfDTm1q
zzK9aBFksvDoA5DXvGxtZHv4fKD5kXqr5iaxwSTGry1O43jx4TX7iA2wKrU7AlTKD4S+clhSiIx8
k3DOUucGnLwN76BHxRdE3zr3u2eyHqYmceyrw6gRtcVHlfsvyTj+VcCCGJr9dKF80axxPjv+FdnN
4DcblngO3Bcx4DYsHY2McdgixUdJ1TpS4ipBAsA64W+DTULfkfOGmM8+Vb2xn/SdobXgTiBkDSyv
IftbSKBK/SvK3xxI8OmFoQaOFFiWnJANa7+AVrMgCGGU1ZKINKI8kG6vOIdqGby5Nqrv/ki2s9l/
utHKCEHBUDydzPQVfEUUbFv5SLk+At/dOjV/o082Iyv74dNUK3PalPxkTbf1OKmxliDBbWmgGPok
/otBJMdM2BGCr5Ru0l6RHlINSwNiIUP2nh+/p2mAAZwOGBnyj6776Iwzj0BjnkV4CVDmT3jNJL14
jugw8scth/AyQLouu2diaVoNPO2l72hPt5G7Eqz4OuQa9oioCJx4v4loGAhIsI/CPM2pPziWscVd
8WiCyKddjI2v8RtDFjGEbrTPPWAs5bby+qeZ4aEhZa4rNE/YnAVPS0q+hn92mQ026RbptBEeteBN
mDAHYFHgddoo6+RoP6P69OLnnhFMdhdMct1Vle6DaTWwIynWDXnWzaVgYCS3KeKcklZmHfB9CoB/
cK8haSPQVXX32FwNxByU0UXRsY7Uw8zyV9bwrfPava9W3GLcjDmPKFFLdXIK9HvQUQETsr4oC2KS
dxH44yh8DxyCan6q8GFjstOCs8C4oasTtY+F1xKX5HA02ne/uc7VsYNOJD1O9BlqMnncsXHxnxbB
seK5ooJQiCvcF6M/GthSel5Rl7HTCWBzU4elnNdWyyII5AkEncWgv/rjSwOUQHU+Wwsfa0+0nKeq
gfs0KewcfEdFWC4Ymu2JjUi8vY8nTI5XgmmD9i2Yb3iFmYKrrtD/bI3xfIGxg+h4/U1HlNF3Xzn3
VMJyHvj1ExPTJaB2TkNJBES96bBQqvor8IkHRBY0y8ipWZt/lXh34TXHjKBcGJIOQrtKQM8KUvK2
2aJjz6izd+NkeHcmj3PZO850COSKAS7UXqI8p7RLECF4vPiKrYuCSNCjTtavPfEA5MLFxJMtZf0N
3G9UyBCSPeEKWXzWQo7RaKmXj8A8y+BRJ//y+aIHDtTxZmhRBurqMdY1xx3z7uwWGR/SfydMSjd6
qKtnGS6n6qJmdXr7i99yWXbhuav71Vi92vWBP9jliDZ4Zkzn2EmXsxH5M5whXKExGk5w7fXzNCwn
5qjJezn8ptC2u7Ve9xS4SIah+lZ0WrxXMdnrnSFWneOfJI2b7RABRhEREhifs2uZID/x18SMXs0I
h/pcmsXoViBr1WJajUjxIHuTJEAyHGt3hthLr1Crmp/Lp7INvYWkJ+s5Aav0pTyUccbMLd/Nj3VJ
CeZwT4x9tiYNMoNy4PHHN+PeLsnRQVJS/WB9EM4+HH4FuyU1/ASjcTSA9SYF2gy5H9lKZqfGOIxu
Bgr8b8zuicSMyXbY0Tc+XF6J8WZgSdCBEHb/FeGmSi8kzX/V3DdmeffQtThbOMNdBjmlJUOD8zrV
1g4xiuRaDiUahfwocSSMtLkRiWALfQQpwtAGq30KDCCf8mU3pJRwt2rwYKz5VE/0mxUeL4byh3H4
zeoHDKuFdLW9EzuEFzGEydOV50qsIUxpzK3hVmDfcNNwgRaotYPo3Qe/3lzCeSfXf7Y1yj/txQcR
1ZSPGNdAT24hql++ws6zHV6G/Djh2yBfb+SYUiHr//CnwqPd/XrOZ5AfCwcaBRauZzf66VExp5Q5
NmyWU5J+RQzLOVx6PI6ui73hz3EuXVBT+j4MwSQWWIOonqkpo5qxz8l0LGTv3aeXFOsEd/FEJFSN
oyLEj9BED6v8LvOPzP1LKmReHtOEOajJYTEeFOzRKbkm9TeI95R+r7WYD7ovjUtn+gznMJS3Ul4A
vTDKC6uDnj8ryOLSZhb3HOr1KnVfDRQ08XZUr1ZnEHavABHMDJu9Zl5HLihJg09ba+QwD92/3p6e
opgMsV0H7qF7VN0ldB7so55K8eICiKz1hS+OTbFGqANaynsx05e0e0/je9z/1O3vwJ7Lwh9vymDZ
MEDp+UqyseVOpwJM/obky3c+u/riRN9EM8O0eTTGOSlOgno/iDGOTNpG81n1MzJqo49EbeyOuTRD
pCo3VgOOxeallFR0jEv5mvDjTLOXEJuOJw/ESsv5bYv4c9LxaS6RTN7vEM2Qy80YYbz2Oqpa5Nfv
nPQpx5fJi0gS/F/AsDxwBPFwsU0IGgc2icL9nJB0mz2uvg4GAiwBZa4LjxEyIynqanRZ5IouAuvs
YUlO/N++hM+Ini340NG8W/HGG701y+a90YQEU7dboup0PBB1srK1fFcFTGhJZnY4CwVqmIxPxqdR
CpmbJbx5Fobbii+/wzVtjEAY5+mw0T1bnnP2oXqZ8rtnQBlXKIUjcSuVcTID/GsMJQvG2R2RjxXD
giaJT245NAhO3UdmyR2UN8KXllovVmWOViR0zsDI9wDSdymx1lW4aSiME071HFGMolFzknhJuztz
PYhlnvydNQBfi8i0+LKcbxM4rguN3aHOMG2WLi70XskHziE4kpyJ1yUhrChpH71/DVW6TKJ0w1Ky
CeD3lQSXu+AoFACrEVUzs5KSVQxcW1U+GwH3NpaCCi5gs7X7NeErGEX9RWejgqPCD/ASJzhJqWeN
wQdmGGNgxR2X9MaGlwFNtYq+/RhVYJ4UfxML2HmpO0oS9opmN3jZcczgKEFZY5CbPzD4sB/wjVvv
ftbJPbLOsHNzTgcnW3d0CBoxwg2WDGMUy4gZcAa+c+DRqT1sOECE40Xh83P075ENIGensZTXzXVT
vOjeexah3krbHTVR4NvHyR7/plaApWdO6Il+r+zpzYdPlBx0D3A/fXmqf7F34LPkDsEEMjWIcPMK
5yT+x12AFB//m6Wsfcx7E3UhtGaLlZux14xzIEdSvw2UIwYad1PefCotfWTQ2dreKScNgFgMyKMs
pLjXA/YSc1Dd1Fi3omBPz/WTBM5TxzuddYRvBYI8kfouMkQp1rliP5PcS5uAh3phE4djtzB7BLgK
rQYpTBJHveHwpyYgt+3oibcEQ3ccOUC+3H3N2JYZxoWwLQb+7VIMHNw9cbOOB5f2hwcST+U6F/2S
aWkfnDwm+oPz3dLldyz7M5BmoTA3EfENgYc0zkLRz+AoZaQsZgUf3J9O3MMOR68CGAd4qaiu7W+E
qkr7BO2PFy2HDIM6eaZqlN2qCUBLsx0ah2ozsgEdwgqKKWdlwfwxyg9Z8ONReeiVeWmoMu1sOTFj
aiP3qfaNrdl4t16371pbLErvTULD1bc6Ql9otB0A24TX7Wb/YPqF605+5MFnTOlvUJSIdnqTb0Y+
HZwRiFXpvkANwf/lHCJ2UD3aKzpKs045ceQuymEwpimTIJ14Oglsom2XhoTbaH/mufzOop5hW3jJ
vJYcuWVYwGqr5dYNk30PEFkItK9k+kkyNgkljd38asTR90iWRdIXGH2xB1vOU+3xWRpftXEj5WgZ
8en280C/TgDR8+iUff+ai1tv6RsxdLshZG4aJhN2UnBz3BEG6SecCS23vFe85WiFnJB8QJfrdsJB
yfMzvo4WrrCebExJBiATLYudRdJ7tBr6nLKxDWqT8MAWFUpHk65vHZ5oa5sO2I7YRk06w7BZ8kDk
pqHpWxaur87OS4Odg2YCyBjXUoX0jn8VuAbW7QATZMo4on71bSw8AZwXyoU8KlaFVi7t2c0UkLeH
s04xSxM+a57k29HKNTNi1R9Zmr1PY//e0lwTSnaJDUCZ5tGIi58g40StTfdk69p5hKSZYr11mYdp
5aOib57S2Xb64iTnMWQiVl3Dks7vueGvL8g909kDbEsSNGXwm0VXvZwR+HOGo/Pat3ztIq/+kOgn
EvurrMt9SCWjKqNgswBUg9C3VlT/PKYMSudAHOWtSQbiTt+ntESZmS11E0c2taPtELfNDrdjmOlZ
SL/gnqWUhhqG3IJrrKofJhAf7dUcb1qIEtPnn7Em0YdbhLDDlASvqp3yGYnUb5p4NDjKK7dB1RJt
IuMeN9RZWAUqZiaMMVcVTwLTx5Znaaa+RaEHS6WkCf0z7I0wVll3qVrU2rOvuupWo8nphGjnXQNy
Yjr1JvWBWCgkf3q4M/1qXboOkEQOo7HGT6nQfQXLiKJctuPqvR2ii+43YHxjZxWQhFsqcLFySaZn
SRfAMN5kkDcWHwVlH3RbVWAg/4gkj09kfZWZvdcywCRevx5I9BzrV0/hTAEqZONmJEY6YiDTRP0i
0/NV09oj9jZ0fxlgJPNkabhkUYakLVNTb9kY7OVzQS4YZT+lotcNKwxccbFpsnYl4Z2pMbqUvPEe
hg9qflHPnIlvn/0QHznoL2Pei4CW9z4Dqr/YZc8WkdHKyrwba/Kril3ERxKz1MItW8V/ucHr8bm8
ZwQI1wi0+6fKyZbKhetMiHgE5ngcnGepA2/Z2i1wajLnsedBQRRzQRfBxhm1cBXbj3FMDx57cC77
gbDfuLI2kduuq8HmAx02pCihSJxxu4DvqcBmiy+JO/O6Wwj7yIxr6VT2a9U6y65GsMx69tlprFVr
dNs6KBnxcqVX7OEip76Uqt5GXDVEELATIaV0yO+FxI1m/8vzb8If7Gh4srHg+PbdK2chyL9gvE45
k0XajYaFEvHCWnAMg/rkMonTRm7D5CtzglVlaTx5xcEf4G8aeysrNoo2h1QWpj5292Nn6l3lBPIq
5l3cWsJ6EEif2pjiOSXuUJ+AN966/o2Aoqegxt0QUfkMG5dy35mr5iz9Fqo4KC4R2eJAyR45cCt3
pLgwGpC1/cYijrRup03UOaswaZe6TSlLjl44nD32QAFwbRldGfjw83t7rw9fwuGvkRqOXXfdOizi
O3aqQcguAberbx8MWxyF3p9StEKq6XGHuac5wD6q25VLX9LOcg57Wjlmy2SR73SAWSRHiaEx9CCR
G1p9g0+1iAeS5NQib6elG+KN7QRAOcIl5ja4XUtEFSalDX/CMmRBHKvnAM3dAOYAmrcN8dH78Xvm
3tu2ZANE0BNEsL1FUL0voMIrH+cbHjlZWbO99rkw6RfRAJHIRcfJ/rWwNj1zjjbgfsLgXcefg2t8
tzafjqJhs+uPEO2Qxk4Pt/0lQeCpTz14v61O3ps9gElgNypYlrVO92XQRIhQnQuyynT0zoS+ygZE
F/gKM3U+SO456Cid2/wlrTzWc+yKppkakSOlxiXrMo71gDVgKa/JHwuqGciF2GlgEojpCkV6JBB3
phaI2QbgT7f3pvAsDAJHIpIiDISVyOJ5TW0+LWv2f1qLdnRKLqZZ3A14ZTA7WWK2Jx+4RDRB0WBX
TWYoujaHtKif5M7puLDa+DtXszEwkS8mXXYk5KKdNQjCIGB42M9NfsZMxExQB+oIkU1uDxYVEyYa
Hwc+Bq7JH4iR0Ve+RYaCluxdydvf1eERZPi27lmjG1cbHGV/H6NH02CdmUbSkEyiROoN6Gtupdz8
FHaKC5wsE0Q1Kc7DXHSEmHyWerKqbJSHGuQwQjPIYCrtduMSdNMyGRnB/7sU3VHsLmLcabHDMlIh
GZX3ktat/wlrcI5T/OxzbjY0d+Q17ksvwJeCgSqTZC0F9ZOjmyTBbfr/k2CcaVNVxewKSPhy+tyR
vY2eKHNAWRGlRbVfy/YhqPks8ceXFfSqvQBzHtbGutHlagqY4vT9h106Ou81OX1WHF3Ri+0qIS9W
Ip6KABU9sBZ3xEpgWWgn5n0Bb/U5hx4WtBXDaXFPTb7QAR5Tq9C2SUJuFgewltGjIoHX0I+5tFQG
g2hW1AWLlcZ4izTaGhpOfI1hGYD10ebtAHwVpqnRl6ZfBu3dDNDtWOwvbdhzKicUh95AJJt2wFyq
9mZIwAiKKKup9nzBNnnrrv3cWFuE36ST/hTn9yyDndz52yLMF3UH9g85WWAwdtB5E2J3GWXJoRv3
811s9dY5KioClNTZBi9rc2Rp42fi+js/FQtkxSGNEmrWRSd5dQQLVla6V9rXmD/0FFCSNa+yCNzp
T2NIjEIY4+BCiiW2JjvVlFuLAnsGNvu5nIXLiBZwieOwsf1+NQQdrPt3RE47yUZJBmCr4SHM0SSV
gWerfh70i2seLPz45UhMFSan7P+ba60kjzPLorbIoPQgOU5A617R4K30XDEGpcbmrigNFMBd82Qr
7o34L00vfotiv2ScVo/LuNIWVgD82S8P+ghzgtD1ZPpfIQpSy3jKg28z+alKktCZvzPf1yinfBbf
bL2j8a5TMwQ+pGrU4DPMNAKJ0PDb53gCJY5hfx08Y+UEFTMv96R74V6wB27KLyX58tD9ePCleu0W
WLBpBSwJtiyT3E5TuI4kEzLE1bVMFhkHeNdbh7F2P6uUSmyE8cmHQfxcB9mr2v6TaIUU32in6QF1
cWSwT6KAXYV0AR3A2iQ2YHqjmmvSxcjnHWvDNYBAZLQU2Uwv+K01e9xxO3pgSK6pxKKKrp0Rz8LA
f140xNnWxpPNgNudlXo4kCdGxpWBONDWcAPBmtsoxrcT8wIbw6Fh3oJwb93rejvnXmgi3XPmChTP
MYzbwOVxs4aTH98mBxMLAIqhYjurl4sm+WXLvzBre2vUQM2iZjPQ3+VFD3rg6HPx5KjCP6wU6wqC
OAIg2uyBmnxnxT7iW5w8ApUCXyonR8OuA9gCPVjjEp/hAM2dLAn2FhzjU7RWrbWqiXDoq+ZfbZEI
X5DKF04rvx7ZvJ4jpmMDy7XSYQjEnJUlJAcSxmiaBJ1LoWfWw7GNDop4M4YS+kdrEZc+WdeQOXTt
xXvb7g/55GzG9JMcWUQv8hxn3Xw+Ip39GtPHqF6UQnLIer4q8yv//klmJCF8tqz5IxUj7Oc+JrIi
gfZRRFAIarXqIxTfCIV6/6HwehcRE5Ma/1cTMClmyRSJY845LSqwYQwai94GQbqOhnTfEixS2/bB
9slakWgbx3WDciqX/gXIRx/mRysYDo7iN4HqrdqfnOo2qFkb0PoHtB8D/TMHuMf3ynVrnktzhTXk
mBftOYk+JlJbpgm1QWKyNFSnIevXpf9tHHrrpkfhyuMItVDDiil7C5seril3gwnGYmT2YzmXlkTQ
XIlzWcd7gQahBigRjHsdn1A6pGch5WuaQGXTtU8LcWrNrqTic9FTEOAj54OcsPijL8yxt3tOzI6M
B0THhmdwXo4DsU6lQDtZhUzua7h7Q4uVi7IilZjva7ikaexdIhf1ibPIO3npehD5GfWdMdXnyCDG
1lUQ9uzyuSdbruSqDpzwq3EFLnLB4GYYKAXo0sIKc012LOjBniLVkorQWv06TIsfk8WNJJG9mHp3
gWL4GDvm2krFb6mlj8ZukXrkDJKF+ipLxcvtCkCo3spyr35MOF8gn2tV7TSSu1LCFMs2P3HTmYJy
T/hIqCSHmq1huFHZueRsWEhk6YyDXmocJRmNah5gZyuFt8v4Ecvax0IY3hrj09zrhBhI9sZr6Rxs
rPbNzjKhQzmkvsvnyOVvmFc31/SSzs9CttYpvjtGlojZIKkT9zkQgtFYEqMNG29QmW6PEcr/0lp7
M0byHWrjwswa1u0Irepj5On7qW2/tOysNwy95ujzZynfeuuYcmBLuZ4p2SgqUKopHzPTr06n5nRi
Y0+M8j28IMzda4RMysNoNt2bmJi4ZYWZXKC5MExG/Q0td9VdGZYsSu3bb7lDNhpOdJG+hYVL1Uhm
Q/AXoDyomO4kZDb5xbRULVwTuOsgotr4prcgcRALjOnTxIIl+kStAoSDkiPWqYTwvyJgtcEAEf2y
0gZEzjcAt5davGU2xPduVXNSk2i7eE2RUFose3TYhD0PBn4DJpX3KvxNZmBdnC8Fa5sKYUfuPHdc
vcF30nK+Bcva+hegSjWsv9KEXuV1F41JcRc6Nz2pDy4DXJn+ZeLEUoaIlSLc+86pImQp/AxpBO1l
grMU/7ix9KHuMTyG9IafEoKo2Nt86cyrscOoDonB4lQXzhyIlRvwICBKLNxgBty8gbsdiStP9ywY
+l82NtDe2SFNX46ztMWVrwiOLub2PotyWHvhCzAxxS6OXQwKVU2eAcg19bp3h+WAsxaWQUKxyg4P
QLez9PxV2qyCFE3cT6hfM4FA5NmCaQ8joTwifzCbdU9sGRWZ1jhPOXhjlwi0TZfDCG/5O8y3hlrB
zduLYxAr8+JrX7EoGZ0QYFGcuBwQ/Z5SHkZ5CCdEooxPL7p+t9Wuc5bJeBHiryOijmzEJ2IdoMuO
s9onv3n6R016q4uaugL+k1OjIxyzyEI0GITxfaV9tZY8qRRoA/LCAZ0MAwvWCUm4S0wudB/1sDlt
/ZFkwth40ZnAF2Se+Qz1h5DALnopT8Q7gcQyNIalTlBK2JsXKRF+uuwzNDiHl7INjuSjvcV4Rsib
QZjADWc3J+VNt24mFb1YLtr9bYEyaGQSG1Wo5jHsqeoSA8/LEZGHdNAxSFw97MlAXcI8LdJfmzvV
Y99kIhNRlN5pOZLZgfJbQwc2YZaWMzYq+53BqElC4hxIeUVeVUnGbQKLOO93Bf9N9U6I4AknT1Pe
RPzczutCG1s+7Avi59c+x3jnv9J0kkKg4keOk8MuTErRzyBmY40kwliHTXqrQmwb0O3Va602DiUn
zCwIpcD0snYTx2/s/F/dgZxjBIn+XhTqTPizO7RABf+NyWmWINob39vpBcKr4NSjqy1tFGvID5yA
XXsfrXSen8nItiigzxJgVpdYaFBxVVIgUP/3v+SYLF3mYRHviwY+TduK4CNiMZIphLtl+tKmoCmd
cknsh1HDqVH9WrP8c9KxLOs+aSx3Rb+b4AEk2m9DtdXJ/p0l71fjW8sEmdw0vGXDbhaDkK3gcZcE
rfelMrUz3NvYYP+gAQNum+sHIPDme+v89u0+815HThbyBAti6grSTg2STeOQiIIJn8HMIIg/jBYX
C2GxJSktLJxzjs6YuNuB0FYn2VuYYHFDj3G+1smRIyumlgi0uKxAIADcaN0Dl+yLb7FbUaP+N44N
q/ZxQ6GEweB9CsAko0JKSaMp43jnzhVh0L1UdXzVfTpVZlUTzkUq8XL+KkD17Np+qQXJAbPVqxwQ
N7BXe7YpDDXXAoEhwl3AgJqDyf1grZ511YFXtEkE9a00KDYzG16Y2W/DBkH8gKK5nhcD9bZIwOTW
6avGpu9piNm6tup7HMedZFaWSmYZxuAxsOELbhgHDcmbXUqE7DVXsua99xQbDdhTOdhvwmMS112M
uPtOg+6Cv/I1TohQ52fObYCvpTq3I1sVtxlPTQcHwWNep2k9/TtHZdkfBjvYFgFNXew9bLt9aX0O
gqa2sTtDuTVM9xW9rVua29YuEB5giortY8xSSBY0Ly6+fU87J2N78Eb3NaZ9tQgsagN0RHJ20Z4S
v1p6qn3CkbKSQX1tRbdjGL+udKAXQb8S3YDYL13VRJ1OWn1RbHWmbPhx0uhfoXq2BKxIY2aj4bB+
HTrCkGpFhhZ655qBRC5O/toMCoBaigltzytqiANILnWrrWrhXcQw/PO14lYo56pl7W5AhWiIZPub
SO/dG35SQKbNNEw82QDFWGZfzCb6igiCJ4nKfNFTjshAX+tjx1sfIhGN9y7PFBL9faTQbxoWrPeC
xBZgaO1BaxBr6tUhzO7OUG5YBf9QRWdArgr1xBW4Jej5O61fLZoaC/qSMAJEtLr7Ujv8IqjSipok
fLGy3fwOuhEG8O4e6Yz+PgZ6b8lAVAKADcx0X8B2K5ofd/jMTUAm9XtkEvyZ+UfLgymg4M7zBFh8
4kOIqzo7JaQsaGXxTxsQSpYmrp85PKO6Evn84nTak/Ds57xtH8ZUPFKHXe/IumOI4h/pchraBU9/
bLWP8ZM+g3vTHD7TUuzNJN3pHKokJDOc8wnAjOCleltP4oTpyttUDzfvw7QHeNaY0d2Ojyw6MWkh
4ppkvUQBAw23tWZtNK73qXcwy3iUI/ZeMYpV4XFmsNtou0QCC00XbH/RT7jpMiU3rac4Vq23dTp8
BuyXq4cWjGtVp9eU6khlcGBNEP+Ns5pa985s9jkKB7QQX0Jq1Klgst1rikM9wHdZzFB/F1MBRZGa
zn1FjRP6Zz7fdTDAmeBANmM+Hf1Fo8xqGbEGHIPJbjLSvW39WdOhRBahzyHc3sW0PlXwVU7XJOf2
088F3i1bJzkOPKeVQ1lQsKpwOr+nLfWGAkWoW6dgFsShCZWugnWQy+cG9F0GCXVsF3MovNuZK1+b
lkau7eIoe2nL8JkcsWNOWaLRZyGVdX1vmytjm04kZPb1qrTqVz1kxpf401/Sb8HJb1RSvo8HMzLn
F2rVUQjWq3suCos9PuMH28ehds9tfV1Z0U8YcjGiVmmYTJh1DNqYFL5U7gwLBR1ESgNjQCw8Ji3B
qezuRqefwhGiwqQQ+U47mxVumvXEFCbfmkXelzzAOc+GniTLkBkcGhkM8Atr1sg0LzmBbzHbby/A
O9qWuxbdp8CNzdmGlolu0f0y5E8LyboeywWSQmSfJU18ulDkQsrW38naeeL8QE3JtYcmTKb/TL4G
fXCbsndJPk3rfAn0YDXtcZUDOvPOmkDuyBqQ++MyBNuAEBbvAIO4IPxvQHI0tldLNCz0V5HL1X8p
YCHGRG/94DHSAdhZdCOoIQr3ndFKxRbbia+lmS0GC6UjXAfmRxXY/uEjVQRK6HsqnoUj9r7wPqrO
3Ck551OivYhBn0V0Kvfe/PUGVFO8EVH2B6fZCtnTi/00ELdLNThegZK7+r7iVEKmyOYDxCGljYtt
kJE6Vzj/W/IWfFXtLcPA5KiPLv/xeVM1MHgDyWLieYqwMP3o7kFF3/F0H+Qp0r9NxMUmz6PzoGmb
ojeRfaXhe+z+DeqDdLHsX9G8OPE+JgeQfU2QI9im0XHTDxPxTLyz/I2Mdgj642k9OzvwLHcXslVs
/0g/EZRrOKEIuYfk1THEzrViCMNy19Pnux0wNwMln7fOlIAD7TExyDdlku3k2MJ+h3c9sQ2dxG6M
BB8Qjh0aFiVYgCgAwZMCwWvfRMFMl1aQ83A3OflpgKLPX7GpYt5k24BAgVeYGYoK3HMxAI1hcDD5
5Bl1t7x8k8V1QvCqzfFemrW2cVWWz557sZt9knzogr5vy7HZoX1MiF8EfB2AOFn70ExiEwbOowUI
a2lLQxzTmPOE1OekrxCyHPKRugTd3U+DY6p8y4qrW76X+nWynkkUXeTN2+hupaeQ2h8d+1xmb6l5
LRiQizni4x83vFF+6FiS2LknDae3ZiI9gBOFdqOGFJiDHdTzbjs7HWSJowX7fAp9RSMuzCGxfogB
iqJRcfn/sRS2SFKbg8Y/lFyrglqiskeG8SkDUsVcCxMBIwYrmTaT8eHWiqncSTRnaSKagEjaf2Si
ePLwRumSQj4j9b79sdn5usU/T/4F1W/G3tD3r+n00R6FzfRYn/eHzAzPSiE7ncati76mZerL+OSa
TGiMZXDuGWkRMXIKehDHPNcxD8YETlzaEG3puMTJhtnARuSd3cEqxtGXM77Sac5UjSEK0Zzrg1A4
W9O/ljVrV2NM13/BDxA+lfBKu+KL93PSxdO+0o1FVbPC6gd2i9BbR0oiWCwcsjno25yo4IQMv+G7
s9jFOpKMnH9jXi8Gka6G9jtv1Vb6ztbqg2U5MVrsv3Ja/YKRp971ayGYiZwGee6BBoTYDAeqmwC8
fMfnl4Hkskh2S+hKdZ9xpURY4ILESOxVhyXS9V+1+L03rEXLRsMCE9DxJeKXgz3Lfiib2LVbs7/A
DZdusC/ZsA3LxsyeJub5IoDEfbXFWXT0ufekpFSo/ox2P39ZOwheUfbPH1+hoPPwzrE5VL7RFSdE
FR00cSAxFU0i7s9Vi92n/zXB1s3KTtJLZPgTdJ+i+w31BIAlMC60X5gxlz2TKsVt6LJuwuczSwt7
9r5yNlLT2RUuiqH8aMprCYK/gKc9Dd0GDoVGcz3PN+zmruz6Ca8EAF93h80H6K/7ZDO2ExaUYNCC
zWvORW/wLUs6LCQFKTug5EpuQtthCDFn4uEx4I+3yZ0jTwK31tlXhBMJWH0w5lHn425kYKkxQBic
rYGY1PpAt4yFbFpM9MWjIIT2oQv6sHGOJYcsiv6DkNpB39nTeVW3JCGR11rpYhkwNUx44eZ0ITnP
gTrUbBsArxMSZD6q6celbopyqNg6mQ5fyYz/V+G2RHEYO28WtPrRfnMlW6ehXhbOu1DhWsy2avPh
+SbWFLTbijPYYaGf4h00lfaBF8OqwSpO1SZsdKIh5brn13b362CrM9V7bPrv2LY6XCEmpbrf9/sY
4WqPCir2P6fxPuuECOHKIGJ0/yqiwMyLHZ9yXPz4nGetn4cBEAtfAvE9upfDS41QfFTt0o7w54Iq
ae4GVFfkJ1CTowwtWXYrJ+494yNolrXLEAcGCK6epWPfyoi4T0LWF164M8Jdbq1JBB7abahz665d
1ERkuwAD62jgNqX5BZG6GvbDfxydx5LbyBZEvwgR8GZLEo6gb68NotWS4L0tfP0czkIzMXqKp242
UHVN5kmkwXWQvFCQSzrznr0ORJ0sDo4cpFcEMPIwSmzgDvyT+lAhjpiZ++rrRKVP70UGRP4SQ6O2
faM5J3mADlHkn/PME3eZM+APoe24mokmGQPNcQFdQFKqcxuU1zZ5SFm+N1GNj8TiAGzByPBjrUTB
fc3y3z4OnNor5j/GdG5xU6wGHMMYHwHrR+mHNeFOgo9j0FpK6ke2/FT5Ufhr+Sh55gwmuSxc0R/w
VOgpY5z0fxg4zwkz0BXnTXyVKL5R5abNd8nQTD7Q25q2XxrMef8VJEvq+7S6EceZ9Vdp+LFlAHx/
BLXSRiwy0wnXQMKuPSWj0KRLPp/WAbf9ncGLJC5KvPUM8d/nLHDsk6WQZEBURltSfn/3co0LjVi/
knxcje1AhxBzoGGUuVyaAcCV+WszLkZ3SwiA1mVqNESVDEVB04L1ODj2czuIH8Nt5suQXytKJU6C
DSGlmb1OnAYGgRglRZSR/NXW12x77wq0pys3D57/UT4PdnKNSYHlUB2Ewn4U33P1lnGZkGYhx+sh
4Tg2c76qliu2/WTiv6cPhNndsqZk/fBadt9TB4cEsaGNpc9AbqTrehCTuFLjo1Scfx38yZRwCbyh
Jdo+FXPXlKGqfr7+A2ghGVtb3NlkNep/0a/p9n5yGFSP66Ej7mjMm0vM1jsmbxslDz1jelR6JnXl
T8XhMSMCL2h3BggMyPEx5FSc0Cmgt3/jXPoCS/ms1e9F3H3zST9VW2eNmUKqTDw+fAS0K1nNz340
Ea3HJveW3qZhmvzTG5Pqlq0gx289kYwoeEqqjfK+Y6PUA3eQ40utaz8YfdvliJTHXuDdOapXo/er
ZFjsiF4Hju6vOHlkDr7TxCtqZlHS9sjRGBL5Qloex5SSBpVMEYpa3+l/tY2bQLm1txdIM4txlXOD
vDtMIMxOxu5FjLO7pNp+xnZPgSyPI5EaF0t8JsmXoomXoEY40+c3i6O/YetGvqzcERlGkZxeC2Ds
nfjdofPjqDnolM5a/E+aycIuk2sXY/y1klOTfVn6h14jUZPRYiNTG1P9IFXksozHoS5QR2eumr52
DuSVh0SmFIyjhpF98j20CPGZKdvXbr2iD29Qaxh0simzLGN5nTETlWyLU4yhTyPjDLVnXJ6uIdtw
LZ5th5WRrTgHZfveun8KEGDxttLYAM1hLlyx6+lpvjfzCai3GWj0ANjxMjWBXp3HDLO6OBF0vs/Y
5vbGS1++5zZwQtlr8d2b70nvmuKP3AN5UD6H6m4Wr4sUTTET4CY7lRN0Pu7WcUQVz5BteR7YSMEM
Dhsl+2PWfA7r2W4+7YZm6fnYQYrFXLxXJ4ZVwJnMj2r4UGMNA+nO6t7ymPTLIn2z8gsZ70fxkZDF
1OAZ4/8JWW23J82xMtS7ZSf4M28Louk5SaKS6bA1M2KPqZ27c66eqXBcW4Hcxd3HdgZ/KZstdyhO
unyzViDd9RteKA5kqBXy2AS5ptF8kZ1oD2x2n6oi1p6knCGbY7MGvFKhSRqgjhVu+SvvvklJZrJB
+hgUBeQhyT2vY09fN1+g9UFOb/5ORkj5vcRrU+NmKpGokT/rKC3zNLal+wHr7VwxFdUWJeAMpxwh
hSgZfucFhtjFwYzRT7TSpqYWOP5lXDDPSQ4VBrph0QKob76SzsK0owVdW2vYFP3qGXSOoHl+WNVH
3pXBbAkDpzLD7mJVce6qHfjlXJL8ZUK5qZZ649cGv9c1FrUS8riahHPXZiWhAitAQGnvHWui8lrf
nWy76IJgvvzdYuJM2/+6ORZOeEahiX639wLZ/YzxRfKA7yPWshvTSwmL24ipe6eTcYVY/AoaUOHc
4gz6Q+MWzP4n3vAUrcqyj0rJQgP7lS+5V2OE1ZflNB60lDz3XH6kFFQ2jpQVKitLX4j82y+7bMNe
NFd77q6GVVwVr9Xk960w3opJe11kFmH668wEMwY9DZ9Mx0NmKl2QJa8W6R8Vpj9z2CAUflazw1oh
PSKyb+FtmJC9E2KG1K67Oqt1jcv2FuMmn4MOvWWTD1gtIxIpkeJ6LYF26xcCL6qe1OQ1lMjFmEFn
aB7a9P2QFIh69zqStgR7RdL8zCt6dWIeSp+Bof/0JqCb3Yw1kOjkt25GzghUBxgzlJo5zw9jd6hY
qQ9bgRlKeMsae+va8HffsHXBn5f8DTji1nvnT2FObiIatzWTl2b3iXflNkn6TftstepdK7P380rM
j41QglPWrWzJryh/mjy/Ljab1mE6A8Q6KfUUqe50WRV27tN4KKqKBJPmMKnLoW4NcqHwznXwJT4m
utSvAvBv7JvQuvLOI0o4kDjshcy8uGZFqoer4HNllazCCp7duoovxnpEQX1Mquoixcp5IB9hx0f3
IINkGeQPdQRjb3FyaPlHh1faUMoTOk2vVdVLsWYXPfkyECHXUuwvNZgJo/Z7pKYzFRrjPlWgHt+j
1V6ZP//GEjooUbfFYUy2uTSfllQ5yR+QpaJVnxDYjJHBAHwJ/qnLetJz7RA/pnWL4Lztga4axplg
XcLWOD2qKDeniMtttC8MuS5jHV9UAlt1KWaaWwm+MHk5z4NzivcZw5UYjYJ1+KNRdD3b0zIBpwBa
M5fOqExz7GZ6Kp3BK+PjLtviZtviKmXxhbnlxQY9tFIjm+wrY4dEnbrnYKIgecoJZDdd2BmOBCec
IWP2FgKe9y5dL3Dos6u9l07L5vi00MTx8lpzCjVu4PBUbtSljHcumJap4Ua0D6gGryUXj00ItCTs
K0frtfTR483VHEhsFqbtMcnIR2xeJZvtEl0Dye2415hDwg+mmu+HxFfzzVMv0VSXnoLKd+Crdqx3
FfiQlAFjSneEdtgXmx0ldnw0t+RY9lShlM51rIeWdFdeVvADY516HdmLKlRBFbwP7Z+vVoo/pI7f
0wDJThgL4BlSlDgtvG7HW9o/MYZORSPhbh6P/dJfZCrv9JdG1NqKNCcFdVcgvj3ATLNtzyJxcU38
Tk/9Pou9UrZgWVzlyXjROuNhE3tkhCAlr8l6ktHXLkvlJ5PixXnpJVTqjhVasgQhJtsvR+6MJziF
YKtVQsDIMnGWWP+lBklaIpKV4wIvbV0R2CWMB1r7POEpbO5yqdzrRrs3C0OCgiLC8CS5uSaFHsyH
WJXwOGZBf1Kw2HeaAC1hRGQr2LC6K8MvrE/kiVNXuCvkRAZP4wg2a9fP9jVT8yvwrSatzqvdnKz2
l6G22AoKCvX12p2Wujx2bXOM+cW6dVOSsOrKY/4oxypMBiNMQbuBJc/Ua3UbTAI5l+Y0zZ+0AkgL
gLKqW6jpSjCoG4+DEnLbkI8H4ml7l03wfmUWLb0ZFVIHTMs5tXlzzquSmaSbuu0b8SmFO0ltyFo+
4mmK5lqJhNgijd5aSvhz+B6DIUIZ5AuKym5FhLHBl9dQozCZGzD/jNj0pWZxi927CTfAdLsAxBxZ
8KHTWscoqjdy1vgRTSOPmQtsgfwDsMrmkEUOVCNgPSwrMIlG68Dv99pplVjlyullaJaLtLAr94du
uSQPhD13OR/5Ua23NiwK49ZO9Y0tw7XP1UvPtNjwEuYrcbW6sh11K+JYNT5MOJKbhPlMRx9YMdOY
B5ehPJZGgNwQOIc1THVQ/Qyp19IgVEc7ID8UEBpAJgQbr2Rh2YcuOGAJ8p5UpPXGVvZMVrn7PP9l
X4DP0E795yHtg0ExPCXJjpvkoWyfBAgqxKU1QjcmGYsS6rPCuqkNjds/CegUe67Hk0zToaqC6tjZ
xESUUC3d5GBngJGbUyWNN8lmwXYjLuMrZ6nF6HNsEfk80tJyp2F1M2441UApHKuHRe4PCcvyPJeu
EO7atXdRUZTxTGk23xqYeUgzgm4mcsX6IrFBb7wmkc59GV+ColwvrZZc+q4/KwB7og79tOXEkW4Z
RNJb9BUkYEoL0p/k3JLC3eaDP5VZsKKTWLtQxe3qqOatEi2DB/XFVo4aqtdhBVLxNUGuSnn7izk9
Tri7NHw5FTvKYflTOvGrvlSvjXl86qezbQ5p7Bc6vin+ctLqqK/1kbHXcZqLI1ajuXxP5OltaefX
McY0VppBkr/ONBZLXx+bQQlJhYDD1oELqKn0CZzh6hbLEM4s+9kngEr546SROUl+oXvMtMecqnrz
kBYPaBUUbixjrUNBF4xzNgP3YbPxF9N32h/MtL1VVnEfa5J77PGxNgzB2T0q9xE5QU3Cp7zfYDqs
eCObBc2Go/tVqQSZ2PGqpflwt9LhLmnWSzJDFFGiKiVSEsF6ieFZsM3shyY0JARNBNPKLQgdSnmi
1t2J/WmceviR0mn2mw5EujyEKWQLHgNUVpTurORCbRzezXivLAQIkEmJGp7P9FYuX5VxNaAfptVw
a9rq1qJ/V1W+d0e/dn1323L9pqR8XwNwpuG3IJhYjnHOrL4hrm0KTB05QWJPfo5XUWqJ2pNzXzt2
suqPANodEDbkHFhM10o5aMiYrDfnzt7plhPRZ6jlZeysE8l4S0KRz3ITHIb1dybzQSYyYsYSbjLW
xAnXri6emzxaAWrZ6GOdXDqWExvZmcHXn7jD3Q9bAepL9t0S/jNhMR9v2/zdmsMxkao7I7nDhvgF
Bue9zqDm5dYt6/sbsjjdfIhZu2tYABcWC2afXmO4NAPl1HpZC8VbhOMxVPpGg20ctX+WIZDULP6m
Eb812fuV5SOWrZPslF4ndzTWM9vaISzULpThLk1MjcShpHqbJAEnQb2qFkIRS3jyRmKNZJ80mVtj
BlKVUw8+IZfwDEjmZBlpFyWrVjIGGK8qhRJmgxwoOoG5/THNWm/2rZUI+5i8KMc4Z7Z+WYkV7fT3
gi/6j+irc+v3Z0cQScyqo3im0Ik/nb34WiH8ll/2gEAcveQSqUwhBarmcWxCDC5ZWG0WSm2wtfTF
MdiWBJxPCIwCzussJDcFO4fUTACpStrmhCed1VcwFmVAIuAS/5hl6rGhBQCkVFFRZfgzwU22VJ5K
H2SzEax9Dp9uDJPXk1HZHlPs+BtvboYdNm6zt5q04fQwWdDgfktqwrGpu74ZbnO8M7JXk3mQTBGp
sIZckApBSTPYUTjaASPJAQMTRASO9fsmr2Gmu11N85gRf8ieTmIDxcdP78tIj4w3zR+EFmVLemqb
8ZQYyil7JYdsI8WBIAXLqdAkL56B6q/BuT8vjW9zevWNwurI8Gc3vQDPPsfXLzqbElWXwcrPhOJS
f2/Lmzu7umRG6KSiStei2haRgv0yGR5xt93hC1PuAEzsxJWALbk8J1scAXxH9GxNwSjT0iBDJBiV
Gk/GwFC2ItJr5dQI+Qw77UL3emmZX05uTUR9x4cyL6ScUsnVYGvTcfcXi1unbze9NC9I0rDt3IDY
/GV3k+u/fhx3rOKr+ke+wRoLUb2kv2vri6ASDqkOy6qimIH8Yrhp85PtrTeJjR1Q5DdsBKTFwEdk
e+6VPYEFW2WeEZgTjVJd4/QXvgyCj5RJ0OoMQXZCzOOiJSLaQUNxt8cng1HVHbzmGWoWSd/+oBHM
Y9gB0I1dGznwyZavB9qWkzpO0Q2gPEr6HQMRCjcUcNhIZJoV49Frym2ceEzF7/wj1g4jBuy1BvOC
UbvXS0K58oXov3K/mwC1sRkcj9XngOgCqxYpbbqekiP+t5D/NUPtrrFwUYE254Jr1u1palItObGk
Qrpmx9ZNl7Yb3tMCy1Js3BJAdRul9l/UadZiPZwLbqk7K+Z09uTVR3Zi0IGlRJ0MpicGGabh4LUr
VcIENg6bmQW1uJpc3Co92Uwa/n/Se95k3rQs13z1hgirUg2EmByvPub7jHCNBIoBdnU+fn60Qwrr
8qOGA2SFyZKFOzMs4ObkKNrNSb/+VW9DTAJNVXpT/r9xyhV8v1CDXNV8M1jRqT0hy295D6ROiRAi
nciHwiZiBigOydrKkEYYdhEQJ6cjoFLtFLEcWQ5qRu6pOhz5D2RdcXps5TJKyNclgGREdSF2cFVr
d3F24g9qQXQTWohaMF7yAFJoYJ2tPQqUgy3/LRggpD3ZaSxYcJJlbkN7Me/LDzprn7m1ByseL7dp
B+St9VYe8oCRt0wmBcvRNT/OzHPmvfNWE35HQj2JqjUTVjoWBTCZs5++iHSBUaGYtLwm5COxHdI2
PsSEOU6p7DpM6m+nlX8Sa1O1q791GuHDAETyHpiICzQ+aUof6D3an4+OQDAw1tReEkpraf+g9i8/
zJUUHEacql3z57likFjPLzKr3d5QjujhTl1qvOqaxM8dFjgaRNNv5fr/hK2Em2u6m7uP4Xmp5r+w
vLOoyBQ4f81Fk7XLwqikR9S2U4bHfJyeP48aZZs+BwrC1+FAWFpXTiRgkkrOprnSyArKjJPcpTht
v5mvpctBMJ5nrmsmV7WTroql38qUo2YLOJK8YZDult4+hmx5ZHH/kLVTukKX2Z3qZDm2wJiwr98L
5CL8VWzdyAJyzit9zKSOUam3J+1eQIPcemYncuwtRuGP42Nq8oPZDT6CirhgUjStPgI3yoNZp0Tg
17TwgqijL0+DP0y1TyXiT+afAo69xeMob0tYorOuGjmonjEkjewXSuab5AQQuQPDoa6iwRkP9HqH
vALByTx52MhphQhr2BJFb+1Jz3HCk4bmcMpyiVV8eVYKagv1Sdr4GaTn+opf66qb+bUmAlfpf/Fa
uQ09v4N4bbXyD+nw0oyYm93WwehqoIRgaLjgQ+ANAOqabiiE2ddnB4mJuNG9rUwpUoMpxYCdwSHN
KyncmWmFhrgvJbUXwh0zypF44gJlYAK7ZsdHcYI0UjnTgzm8XfRuX5If0hoPxZrvzuu/uDIjGUh2
alpRhvaQ1b+BJRKhJzwenNidQiY4cWHUdoiEbcS5mRTJhGhp2IE1eYq6OokEofBstli84d7d1Uy0
O+RzI4pQLW1uhoRSYdmT3TInf+hJtVuGaNu8NJwxWRFiXgi2fghUnM9P+pZ1UAjJg2YTA5DpwO0r
95hbBDMnFrtPC9ufgYFzNBMEqBDyVvOIJhz2huQxWcB26TVBahQRK4Dfare6FpXfNp5jEiX17auR
TG+n+akj0IZ8xKMfv/RyclS09hiPK7+nHr/Y1hR0x3H2lkmbn86mP+dMHMie4IhVyEiuJ6KNijTA
ZmdVAcEBrvq6YHHLgbXE8S+CVLiEYv13hUiHZZRjNBGuo1rS70N9/YnniJ0Jf6bgCpO/AM80JntU
PWoG2B08tZYv9eqev8hdEG7Lyqnezt2BmXmsn7T6Rk28SE6U97wTJH/rPHebj7AITZIN/zcnHBLa
AhqaGAtxwnI23jNgz5L+Zl43XmMGtrrH6VanC4pHrqoqMGU1aNpXYyR4k6SbGCho8SKcM88/f3fG
uZ3pD3xChydFebtpMFqE+uf5L/As0cjwG2nmTCLHAcNG/lvmFer56IcOHPw6n2MtuWI/xn0ox9LJ
GE5qbhP5HqZ4EPTKuXTtcC3i7Woa2hW1cdcczRahbC4HHBGr6YRi5mQglOKpocnlPOzBNVj66xBa
ZFxr6xBBd2vlaxLnF8QzOXEii+VEgyrDvaqvQ6feNGT0ZtNSqO3S1jypw3geGeZJvFGgzEj2ngY2
m1zbuvhDuUtRCoKcUT7hqAK5TJ4EzJhRXczVJevCYjUjRK77yZOFAqH4n8h+cUvyHoL7Wu4GVPOC
JgiSH8vYLYNf1tzhJj1WVjuzBYtzy6LWYAX9jUIM4cpnz35aECZdIRSb2AlnG1xpCuCGnCoYsEX1
PT3XsFwyDlTp1sJq4ejHfLD2JXC7mCx5mOzONrgz02Ar7nyHUXCV7SDyahdLYeQ7L6cse0v78jUz
10NaoCGCCVRkydleuzMCgpidRU5UnSkxuu8Qsrhl5twEBgmijD+KU91xCKeohShrTcrabFV9jTtq
6tiO4kFwtDroTqdJ0SKGZ9GMjawd0PmzrqgTkDjjEJmYQzDaEAJkD9kx3n1nSednecKNRW4IMlF8
u5ryC/8jk0XdVZGrmWzV0cV8lvVLmbAfAgbXFUS/EUjQGSdNZYmGZ+NbdwJRvA1PIx8ShzM9/zAS
H4DGVuewb5+mGukyzt8218ZEM0mGwn6UPlIui5VfmR04cuM+742cxos1ESPxsQgn87HIU1DadcDE
hgwSeAgsZcRBk9l3ad21sPOLKoyTaDmVCRARRB5pBFln+RlxZ1OjyHuR1cP8nKXNVaiVVkBtHsCG
4Ris35snDWwcggIWgKZIDzLK8jmYtzJobcD4MPbRlLKXFkjzoYVRwViyqy2nvzeKhXri6nstmWPB
cc5p+RPlZKqYnpVz9RlvEeQyJpW1P8CHE0S0pG0X6Ffl7mwy6mxcyFgvl1uHHb/PwhEptyzhXK/O
YvRxMjo8PQ0NKcwDz6E3SbPUV+hNev7nXu49mmHL0nzhTcZPrUpvKo8BXRhvbv0hsuGDL+cpu1vl
NyjzJ9NgOWabL+UoHlWb360BOmtsnkuLHk4SYaMQ2sKU3qEcLPsjGLvjupekgZRYlxAoPbnbjTjF
+mMykhdl1F+qPn/tyuG1MOtXc6V9xm9Sk+hkWtUdNlF3Rx6YLXXIrXE0N/M4M4PF4WKnkUKnr8CN
RHy9SwEkwoLzcgEVdE5RFDewOvtbB8XIAtSnfzrya4aYIidgQSLJOYNnZZu2C3zNi8fO2yDFO6Ca
AS03vXbEECFJ82WtLzol0XwQg4G3hroT6tCYsJpeDIgj++RZj6XtPnfQBA3eNK2eBV+3JPDGUmJv
cBjiDfCcmHQQqZfK/sykQ9k7PsCNbgjLC/lLmF+uffs3H2yv6hovlfF4RAI4VKHZLo6iWqGeFxTx
bxIEM1Xc8sm4goIZajmaYxJGE/lFnZbXzqje0kK8lQKMbczAnm7jDa02JeYew6RXv+u86JxFwSAw
xBpOsO0VrltEmI1CgmFBzCwuMXN0vKzPfCG8ijJEEY1PpIwv5WwElNHH0DvLbzmUJWf5kDLtvZH5
T1xG4mNovlg1RNv+KxlwuM80zLyRFa8iXbCGSMOhkmvi1o9jMjWST52stsYgJu6JIsbASbY3jaW0
0dM0ZytD2DgMF3Wwrqqe3du5fPRcmGMBEFOYL9C50ftP9A7QEM/yijfmLX4xS3jlW/vRK/aHDuVw
al+IW9Xtj0S5yQAh7G4N8rFAMaTv5Yq4lhVsJuOWPn2qmajr2ZsiPGkR3hLZHse/0U/bQBrYlS2p
Ch5QJ4Ec9APFonao+/lgkyzWI0tKmX08vef9IuHlu5rO6qobEjrAY9CGPe4qni+7VJkQ2F5jQ+wT
cG9CQ0ZGyuIjWCm1xZqehCfl4m3u3o1f5fa0aRf3VR8fprW+MEH4N+nzmyMJNhDgclVSgsr+0xHp
Zyqmj80c33U9v8jbx0VDuZs+OmIXZrpu7vqGnqxE5oqUDd5FVG4LU/T4tCJNMn9KZh1qe6f4x6rW
hyS5OWfyhfHYq+qNwr52DiS1V6yt4swMNisDirJAJjS9oTtkQGHDcflxkFEkqK7qXoETYQe9mQUb
4CbMODtnZWwq3RciKWSd4NR4CIz8OPysQ3VFALtYb3hNzWcHNB0McqDSdvMlhpEI5nQtfaGTvTPr
520KNw1r9YLXQpwtGZYkjoD9bI830L6XdVrOxWRFdYCtx5PM/0MsW4dPVPGtM3pvGColmXkvWgPe
WJNf2QK9T8On2eS36aAb/WMY9cdmxA/evMeT+5zK181BYN1TuAoyHJGR6x6udUME2VYFZUdCc02j
L3/E7NmJVa9xt+C8xENssdCdhwKyCI8NUbyLpYYpCA3xJSDFaM8ZBeKicr4AXzyzEt6h9p/QzSyh
QWiHkZ/1HsKV+daKgNjJjVVBQm0jWKQ55uhxKNFZCA5YYaJ/KFgQAO2ojchmOJVt/UkexIlXtRKX
OpNJAIAKHzNCKFHsFtrZlGs2l8CxtBO0TiINgauFDBDDJSQoZJ9yIakOy9YtB4WtH+VkOhaLGVnG
06Jv7IvSwTaxEbE4yfG9lt7TcTvpg/LSiuL1RToMSDpqNcqZGsa4i5VJPwYGoSciSa5PTFEe14BF
QTc9DHYRBg/QV6HlZ6tmuVmvO/Z/fjcFFN+WZfuqsQXkBk5tfmmT6Qp2UBFOSPzohv39SXYE34OW
HF196O9UozqDXIIUepYq61KukCdyKRAtlRe2z659GeL4hWp3mvFX98slq8XFnRE3aQiqrsQN4BG2
FLdKkDo09p3JzDJeKUszab73lnJb4FE8pH1tk0pglqjnl1BirNSmnvKQ48DfmCvVxXZYh5ugCnhr
kcjuwrUD1RIP6K9qn5wYF7oPMXsq9WRHXMbfmeEbjweaiXEkV09JWJbi0GQxql5IhSTtfr/jx0GA
MCZKmCsVG+COpCXOIAYi6fI8x5++yQhiiuI0YZOUx5LdcpnehP6zUUAaumejhkSgFxuT36JHyUl1
fhr01TyQhyrAhoShqg9iRnVGcSUI7ip6bs782BfyBXSBsC4YRitLiziLznNlnYaV9bfFiCNNqV9v
kvqVF7jAMaiQnnVZWnHBxEoqF4Qe5mBySEpX2KPaUCp30o1AaAgw+a5ShOlWLEg1Rgmwbxzdi/sv
sdH/yKjAM4qnmedgjgpTp23/EspHp91GiRoF/fqptV7ipQgRltegm2dGAsSKmIdEXWhmPL0NuxUa
gYy71GPTBrWwE7G/TYpPBu9Eki1vcTGStbANfh/HnjySMmFHpYYgm+qipAeZpLPZN0fFTI7Fjfya
XAukIrtVZU0sGvU3CUWCp4tlfKmP3npn/DlU0fYwqRfoWQm4Vgj0rXPJG9Mr4mQ5UY4+a6ImdbsD
emM6q67tzvUEYNoxvbUt9x/iR5Nm4j2nUg3lPDvm1hODoxGCl0aOVdKxfHH5cJ8+8QmqSwgrqplz
+1GBta1/F7N6IkKYOgatcdCcqyVI3Im1LFu2yGEweihU5A5yFVV9EUh1UG/LUf8CqmqmV0trCXTd
Ad1g1hjAOYhXlqelv6aeZj7JWJ1nuditfiVxcxA3bWKB/GQ0MArSaoI9S0QrgW2z0V5snyrZHyzD
r1f8VJcF6p+aCkLaev+x7mT9EBZns50v5oJZMaVZLj5tNtzG5bFRCId9MDNIGLWrYPpZ2aUrm9bh
hheWJGvZFqeJeCfbTNhMe8WiUQ8vY89UajlVdETxWcI2dYJ/l4g3bDPekIPPWO+qU37pn9rRwdgq
12ioVtNfFNUfcplimXbxe5p5FurKx2Pu27w4/cLNPTSe2UusawGpJNclZuRvvlcjoiAT7dNfdPsG
H0Q2HGWJLbwthXZIm9wGbKExd2p+nTt4Ptm4nHf9mp3tQ/0BQtD764AXNj3Igx45JBwkI7fmVHW+
QTLW4Gurm9TN1VSyO5nKZcnBkLNuZZDGk+Gl3431e+FFNqY5qmR0VTWpCE5x4iw8VYbb9GooSVK0
p182fEXS/Bh5csYMHo/RyneIoczPTEYIfIdM7lo70vUpwDAfYT4MJXxWmiF9Svn62RrOx1/bqmmI
T4Vv8w05xYScqfAdvvwbm/7UdHW2LAUcQOM5U+W4AiPUQap+CoReR6C0uK48hSwgyWbJNDyUOYuA
nu0VqblN2VtfGhHRr2LpuORlZkmkCxi0XlV5HNE3lxLjZfo4rIgDxnipnV1t/sMku6bHEtlzDi54
Np398wEh592vOYl12Uv5E4cMTwaktI+yKMjXqG5xWdylSmHYlIZFTQntSI8OqayROIfGx7nRLxG3
A+9aGym8JyPoqTmBEcJyWRrqI5Nlko/b38Zzu8q2q8wnP3Mc7yG+KijCTV9SHEZ/lYuqvFguITIW
AwG15n1wF2W34y9EIydD/fw/6XikOWBim6HaX9rzzNC2OFEWwoxcPD5o/q3jjVCECFa0JP0CSWp6
p1LuiipoQEzjFREss7D0pg2Qh9U7ARimgpPiS9VL2IZUV03KA4vOITtMwxI6/cTTpwTNfIcpy7O5
RMa4HO2Tctk4s4R26wGq7naQ+P2Z7bzeG8FSL+GO3I2ZBBMg9JpquTlRgCUjhQoPmFQ6916O2bPY
Ly6eVerWfMZEi0lhRS5e3kwrvpmwAXqF4LPauC+TdFdn6T5203UEoFWOdyzrlvlizMa9uvWrcddn
Bl3eEmqayevZ0YKYvOgNgE2+1V1uEA7iWPi6R7+GfFGDU+XhZfux3QEBXI3+xjo0rIiK2FrijtLr
c/LuGOYh034EvCSWPRpadr6oI1KxBIlpEY0y0lQGPaQCjiqXx3BVYZf1jJa4jYEESSMi1b25Nhzm
iSdNLGbLzDfOg5ci22icXVojpBEwrziNKAp6lyqFeRqtb1Y4l0zB5pD1N1J9Gc0NrAT51NiEW/wy
UQFpjuYXrw7j7+TIKxcmQHhStX6aq4FCjCHEmLBvI31lLn83wbFWqrlTMB3qwxTslx/5P5bOa0du
7dqiX0SAObxWMZMVO0nnhZDUEnPO/Po7yriwC7AB+6hVTe69wpxj5kLwRaIVcOMk5QwCDKPO3qmM
6yKJFPIHdIyGs1DDUqMv/MFdczmM5YJMhND1hVnP2iXRdYzbVbD3nEHg/CUkZEYw8dH28tMsknfm
MuJ1Zla5DS5rCDFniTUknpSiSZ16v2w3RpWivwlfCjZciG8+RtjPrh8jOZkiZ3zR0Z4dQTAcL2DC
2ERVzaMZqOC7/cbxcx2k8VKIztGsZzaoZzO9T33iMPbmNzIE4Uf+JxRh0xqP9MzGy/4QQlnaPHny
Nymx21J0K8ILjF+Vr8NHrD8qnbMukxxRxOiCALQj5VWV/kj4+igpfZ2cyhrbRzD2hpdkfVTf3mbd
QHhbBnzrwThFOoS+CsBAh7APuS6Ahi04yHpZIYaxcwG9F804DDASYK6tumslD25qovxVzqYivLB1
1+zXVq9XglBl5ZYJLJ7ckjJ0s6C0jnxtsYCvrFfipeC66qfYGKaYUcjJ2HlYZQr6bwlC3EZ+GDg1
Z50tYgDHqzghV5I9lnJnbrt50q5WMd/Wrribc+bIkoRIHXk9qQcg4XMxIwy+WipfIVExwReN+q4D
sorgZrFPB/4Q+0sQQ9J9QybQcvM0g+1LJd/GUmmzooRxqHg1f2bLFucf5QfNdJCy+kfrfddXTJcn
4YliHfHBm1hKTxDtj0Ho7updDRLSO08BClSw0hPsWm04/x2G1TdRMNd5w6orec/psU0WZBoLMsNq
nRUgCMliLXQE9EcWpdvC+HxCR8Q6qrv0U3+pGtCuTA021LxcRrdCwh2A1L85rbYlW1wiVtAGfZ79
FJf9hzBVDBRZ72jy+zjO4eK0PJpUpz6VNxFEot8zjcmaDAZqyqwVReGmuDvzvtqWzOuu6ndzFOxm
aznPEmDu/aWW1QsAjKsmjleDvZUmlI/s2ZLWAL7dhD5ricGBeXBkbmqE10LRnzBCyBva2AwOHgnD
3s7lS8HirmXNWM50ROakpkpM7oTMXUOEDvsNIosqLk45tjYPDbt9Ihod8imDpe0IaKuDvhcQ5sK0
8LLnojZ2sxin1yiXn0jtsF2dloOKlqSehJfbkMxoKuVIbzeWRGVk/ZNRmjjGUQQiRXkxTj6hoOix
/sHvNWkwdPOvoP/sqcP092xuQr2RQv0+YamjbdHhvRAbRMQVEzISRDfBdDF8djMloIb8JFF99p9z
2np1Dw+HUFtDXkORMilBuN1NWQimnq3ajnhsPH50bMk1ShiT4WP/n55DZMtkf1pXyB6tXw+mZ9pE
xjyOMb/CTNISnoBijKviR63geNjzm0yX+KI4E63GxrHmBC6Z7Smvi5RBZDct0aILUV0TuyusTv7e
Q3xMGy3uaCVM2YwtT11WFGVrIJ3ZGeiT8aDJfmi1dC/K7dRIujdMAgt8/SLo6AzheS2tCwZLUEx4
2ySMnVSmJfrQOYzAOgHTvp44jJEwRQt57YE2VMJtyu2foJaWKbCMLYjroBwIVOOz9lRselSNPBI2
MimfOJ8/Ak0Ysu8Q7RySFzLj7df2GSaI18uU1z2Cmx9fOed8mWse5GrO5oIRr5bWVMkf5FifKxno
yC572fBngM4CvoybZ7WVMrnUo3lJ7yIxKn0ZHWoeCYcQzpoSKhBMcmGzK6sOB/XnbAzAC2jgTiJS
yOtwPSA4Z9cUQ0B1GzIyUjMghGf1pyi273UmPTfJuvcFCjrBX3+qOqMNjEhg9ofYmrKrtUsU0QgP
mV5/bSHjhps8y576SrL6LAQOccZkdU/qHCM/LOvHuamLuJJSuyCK6OfXgcWsVwR4rCRXDpQIkh5I
YRkkAihqpFZnIbc8Bb3t4mgkWlnAMa56Nn5NvBuW0MXoZGWrvzbjn2nNfYH7T00zH6ujP2qDr5mM
7p2ejiZU/3TmFiSdHEBeVsKBYgKZ3HkhVvjoP5cNQR5wF2QA1XX7JzyAAp6YT8DKOY/xl8gGxeqY
b6HQ6NH1sJOMoE4x6Zy9n3OcMmsofg04Ak1LjwC4e/r21h4ZEb3M73t0QZMWJcqr0fYwYc6oWrrk
UuTrpauMuNfRur7LM75jXCDMq2UEMivzuN64Af1gRiyq9SOGWHYBa6CnSUSaYMxPcySIV3T4byxp
1TImIPW2o8nQYdXRsvXZ295wgTE/WPh+x5elVGdySUQdjV2jD974F85ftd4H/GaZsLpVqt/VNl7k
v6MGGJ5l/A56rjgTxOfrlu5LMGVSDNaQ2gIBK/wOTLluukDls4417tE8ID7Z35jPqH4hcyFb5kmu
Ecjzuk2Bpml+NXR+q8I9w1JdIwrJfP0fk4q19yumuGpVgaotzxIGs5bNTmnunrWOnrFRm7mLaDx0
qbpPKyC+zOvLLd7KnuwlyGu9ed+65VmS/HlZWSym5e4LqeYPNAb5KZCP4mMZjo/FUD4YfX5krl54
ILDdPEVhwoJepU0kGat+12XjDYtgpgQp5QHNq0I/mHHYGSth9BOQljUBnLee03wLUEkSwJOxYUZv
eRYB6TYBYpNkCDtEmcS7+2tPXkwJncEmcTCQBfNSEc9pxmbAfLnB15OY2od4tO8oOJ+BbneQt1Xa
BIXGEQCMWvCLlkO+ngxFu1DfJyhYLaDolQFQdvJyKTvdG5/JsptS0EvmT/SEgUDVi6DZ0578VBbK
uQDRMuv8NEnIlmC3hBml/cDlD5O4dFpDsxPXSxrFb2vT6xrdYxfk6y9Z16kR4t4W6yaysimuaaRk
IbJUPT5toZJ1QFDloDf8l2m0m4VQMctHb3xwcM+1GKXNHldsAOYG3iEgemJm+d+Nyt8iaT81U/7U
DuNzlkTU6fVno00fkwZ4HHBhdsnv2VO2Dpc4qdPaSRceIwvMuEpMNmGuZhu1Uxaz4okXMjK7Rb8s
cw54ltbU1TfxU5nivkLF0muf+kTRevo5zuZlLMXzgphfskYinuymmm+4gLfpAw6hJy2EcrXMr3uN
PK3/Kr0LDT6AjrYmki18nh3mQxO5vhhae+68+BuSaQVWvvOi5AEl/F5GTdFjUJoCOQH0MNpL2fuL
RvDIcJzuTH87kJk8xc7eY8JqsVDc+J0B4Cx4R2XNfb3Tc32DwXIfWZqZvcDirI1NVBDyJoa4zdMd
kN/029TB2Jyqev+Y6u5jLKX3nYYrkdTnVhHdbTH0UbN7uYGydLpZvMpVfxn4OVb9lwScvn2JAo1g
HH7kLabdiW6LP7mCMEPUCrxWrzfwEn5u5eQvnKCWuIOfox1SYojSW1YxFvqgHDmkNVZWJTZU9QRz
0Zl2JbYqMZ6VIU6odglij14Cjf25pFBsYGJUZSywIDAa3aHqjrGznQX5t/F7vxoJEcotcbVZ4m0F
A8WTa6Qblb3gKUfr57zOG9W8aeRBl/ZBY7Jzy06ElqjIpI8/2fcIxLkdi3jYxchsuyjpZYa6Rbg3
S0BvCPoMAx5jrBDTGNb7nb019KgqSJo0HP/LShrj7G2QWUTK6mtiEsrjjmVCD5md8wZTyepfcJBD
YbmLJdRAiwgiPSwfjapeFVymDdoiJp83DsnbPuvXgkRKA92+Mf+DF0UwqFig08udGTV9ThiFiHCz
PkQnZ4sso2MdZN/swQiLr9Uxs6BT4wcTS69AvP99pVyyYAArybb0E6EJcc0OyXwy05IKH18FKXNF
u/lalLwzwWQKzJ5mg/VnXPJKuAkf2n9scK48InEywN14aT0J7cYoh+69MH5OJBg7MJjP4rdBuOX+
3dRLxLmyfzO+Gm7I0ed9irJ/ATKvifTW8tx2+wVwNqkAo1+LmmfgGiSfxr2Th5gffkLR24N/3L8F
peX1UeM8vgvAmcZMBsd84t8cLnhhJCvsHBbPWoLFDhKJibuqx00pdNEyrZEi4vM6paSEyfTb220Y
hhstyg6yV2qlc3kpP9YUjFpuhXzh3OqYyN7NQGiG2wArXrFylAIkUW4xS5OmV68CEXO4QAOxT72F
WbI1AL4ia5B30gorDTtfqNt6OjqTtYPpeRpoZQp8AGyeIIKjKfNUhDkacCrrAgAEp6irXBpEiayY
HGGxJati+il5GcMeA6b3CG2HSbhWAQN2sRiwDkMeu+u+Ns6eFJWhcmRfrSF/FbYwoWxKZeZLopcJ
aEU+CvxQPbV2p0HmQ/6lT2gz/hoQUdBpr6JI84eumsGkQshAIV7mmSns6xR/6voQHrgcYMv55twE
dwGJZM+gt2arCd+KWL0GWZbMtpigh4Ukch1GTCOP3H3J6+6jPSYFqMbRPlLaC1cdj4ab2LSQeJZh
jMpx7c3icN0U5YLBJC7MgnHv357bJyD/DGTmao9DzXTSdAr0ySCwgVfb3l/IdyGGwb6rYQOSb8Xe
gKGX0runEY0m94lz/7IQbVUnzq8BySckwCWyxtqZkFZ1lUSEqYXc2VHIdSZn053Yx7a17M79Y+Sf
NqKMtC6r8jrIJoQWMtCGlWHBqQzwX/kpVWFWwVrlTKO8QxweW0eNtaaMuzSNe02JFrI+iy7zJOXx
QoYlVXIGQyYW90ExrmL8a9ITVxLYr6eiq+mDmwlkEY/2UHAATSJqRF5o4hiSy5Y28WKWl15XvWVB
vDyt91nPn4IC9M/Y3jsPNfCjsgiLG/8jhOAM3+ZZJeMTioU6K3bXcxNfsMirZ01Bsl6/GLDLZwYH
fLbLQGvq4EhHBh4HC0R3qFbP8GRlwPQEYpkWsabyHDMjmleRsSBzmzaLUlUMrw4OVpQP/crkAFez
wYBoNl3E8u7SoVamf83r1bEUxr4tC8KRXGuwNQwlSU9Hmy9OSE0U7COFp4lA7/ytO66aWd1WefVX
Hk9zrFGXz3Ra610A9N0fU6hZn6gXK+mtOgByAsboNOXe+4aNLCosILAx/EDPLswOTz3FR0lSdxHk
1uKBgjlPePiSPGViOLjF+rVVSIZHnE3/cbEq42duyp5eVvw4TPi5SRa19yA/KaaXG8DJ0hjdmKvq
O5MOyDbaFG6HigaliHJb7vg1aIOnZJM3YfrOyj9v+ZuadEE3Dng6uMDAlr5oyH699eFEu5tZZjAk
MsYtrWrv/yxboM9dCfrpQIt09VVLwxT42wtyY5myMyb8pkswgy9cW36ruMGFLPIBqWnWczWE5z/B
XiMMsgXdNOsfhRkUnCerRcpmNHFC6jZWJndUgWptQjwow0X2lznBBTCWrKyTgOCIWKi7eBWZ6dyI
NG8q7o2D2KdNZVNHVR6lthCIZCeCOxma9t4uCRGofwqMH12RXAvPHxfe/ctj17LHNsING9WrDF72
ZfkgrbrboHDryCqyA5euGmqyHuHPAyrxJhsu+iZvcA27ZJVQGNSduONE3HH4y6b1kiX8+BXvBq4J
WhoFx0AKLspJYaBOAruRfofKhajPFC7ZFbQNTGcqU+Qqu9F5TUmWt7OO8hseE0HIb3uWvXV69Wzm
7t6/K0t3l2quXVO/TAQ7WdRWaPrVnPux5RGn0EVixFM7CItbMerf4WWqbkNfbdFXE6+Exe20sTfL
1m+VENk9gS4HAJHzbJK6aNaQX2It5cJlzT83TIWK7dwQV3pITMAWArDZPhgWAy/En7hiK1yxKIsf
2tGFvektSUm0LVudJYvx1iEa5wbgbiCAyTd00FqPg15BfWMRAlKZtn/o3vrVsDN5x2ArvBlN9i7s
iKv27i3nWj7OSEG2c8u5ZknC/6a1pjqgTVv8gr6TIy1lFNawE4DFX3X+zufENp6EOGF8tdoDFRhN
BaXZQZV0JNoZ8dcZf2y45VLA3raiJtJnX6hV8ncRdyfkj3U/VpFa6xiCXKGvsbWZpUHJK5X3Ln+0
CzHTtRa+qvaJt8kVRwHqEVKY/NSQCGSU3CEdtzZZHpdkp80T4OHn4WAWwUJoQf2jLNnUbURrMXSv
RtPutv/6AnZVPYTrTu9el1EdJC8+3ykn2kLG5S62LIeb0tnnEUkmNh+3rkx7IFwh1Y0wAZVJKklk
bMQZbRAyufRQL8SaYcStF3Qqi91o7vYw7eklujaaDo5bHFFwjJo2jUbwllLS2fV5+pr14gHJ5j75
iBqMS3kefPVeHMc5kH8OR+1pGGAHDLBUGGYhMufFC+AZzjNrQyaknZJcdIUcTMdg1JO8DDMVh1ri
v7yFvvy274wpFitYcCXrb1Zthob0Ph37eVEs16qpXFESk2FfaxR3DNOVqIWvZGbjdcVHOBuih8Tb
1kQrquz3qW5wAO9BXurBoOwB4eQFVCuxD3t+BwnnNRTZDBBp6teXlosb19icPlXhc1b2SzoqnjoO
bsMfIqLdqftAHdvrMi+3TvfmOrtsNZesJ5bto7opX6DfwWjROUwZFRforxXFAh9xaQOB4FAlqsfp
q/eCKk/uE3MliQonaetTXm+so4V7/bGWW1CpYzD93k59ZvlIGm2hVJ13frFL/QYGe4B2ZxPSC2Jd
RCSxBIeOAVHnyQcoiLmt2TGC5jUb9S5sXubQlU80kAFoVfn707y3pRQVK4Op+eeiyuFckpuinHB1
Ld2FiVws40yGZB9w1n0RzpBpUjhJ7XXOi3vSv7JDECjkJ+WRZEIgNw2u/aj6BFcyEb/HpGsj6XXG
wD3eAWwSejh9zM3wyX+aFU4N72UOrAoKMT4pxsDREM5wQU7CVgRTQdLO2WIkKVjajWxPRMlmhBHQ
MZLrdS5KV0pPtWHZ7Or5PxXxYZgYIJVAuSjqEY8upqZOsE10SkQvzArfOPNEDh+P/wqZv5AD+SU9
L7RQ3HswukpkvtxK4GgXPQLv7DPXiFGtkfyeTMU78yzzTz/v8TROmOtJds3SGBOkSMQlEV6lvr6T
eYTwIvfycXhU4nzbdFKftt/ZhPqsKW+q32mzPZwnNoWpI708Gmy+dfVjECy6hRG/Somwo3EtrBo9
7gqNQT7om//5NBR8GrnG+7T2Hut5TyZ3qvEEIy4H8yrACBKEb7ldIwKIHsnZ1srFb3pOV+gVw3XR
5kveg4dY4zHRPc2GR9breJBR3h4a6S+cjTfWTI6ognqVQrlMWda3LiXGZ8lEWVCn6IfGCNl6oHSC
J8uiqUG3sI+MkXa/OUtkARnC5luvy128YopImRbWv0vtr7zO6KdlgnBGSsJZGN20qF0WAj7oUDfZ
ZOeK7yyW5A4ObXUKWfZp9sY3WWT5a/CK+XRo10s+GtFUM9XPfcJ5QqPLb8e43vVNf5AmjscWDheo
WqdcU8hjtP/GaO+tHr3YRoOOF1UHCA8xeMXGlrqi1n8Bv2DLMwk+GpXgbNy3Geb2VIEzjtZy8AfY
S9VHclXq9IfZZV+sUv2VzUBqj3nnHAI0Sk24YyPZJS5YMb3a9RfqHJ+sQ4CA+kN+igSCE68uEntI
ywV8Ywh7pUYlJXsp8mXwEgEteCWXnuyViNXVx/Bj1ZnUf25N7qUU6DmTxrzPfemP3EusxRkyw5Aq
6wmXQx+QIb9YaGHzz57tZSYIcdqZ4QyUNFvEzx/pdalcgR1Al9kr6W9KSQJlKjOqUbwlJ096vjZe
RhnXWl0gpkws8eDQYOJNm96btiGuffSsQnoeyfH4fIA4iYz7lNdvKEuf6jM5N80v9rvnEpCGNf0s
a+n8Lf2EeyCXP/w+MqfF/jadLsVKh4ho6YERYWrUBA091OLl/3ITu7i023r7p+JltGucE4gmdyh2
K+NJlJzkqeozDadWny/WW74a77R5XfY+neeMH31ioB1O58o56jVOmv5au8dHpqVPZGHJDKBLiKaP
szYs/m4NHJx/ziIRdQcuGJWHFbncmAWTBm8fd9MMn0jvs8AyBf9V1J8rtm/ND7xR9XTLKGet5Nma
LBKmI8pxKZ1sS6vC8rfIpi+HcyY0IgE8LyYjuytjsDv09pNRvW/d/Eym484cAs8Utt/ispT1rXW1
Sb4cLbiT35NnEFtjEQ1rTHNAU1gzXFuk0DCS8EWgABxdEvZmqHNU8DmmyVXaXxoGD6XyG+W/YV0u
mQBoD2OmjxEU9ekOJ1wG31f2WSwVFfNFjdjaSVtYygjod1i1JyDADyU62DdARY6XhNwHFl3yyxXs
K0XiHCJgE0qwEIp5i5IZ3b43/WoV9ivCNV+oOe5EzS8NemmV2E3RopuVUI02+68JdurRGH6Rtb7y
uqGbFBQ2snwV82AtwBvEbMB7nrlarTgZCgcFLvLiaX9p6hicKyHRj5D1KQS+CqX3QhUS4I7sb455
1alhEGVqHS8/idk7CuyK6+vgcCXwwh8wHMr5cUO6igASPcIbQWC6U0ipU//sv6WRvwXhI3DFyKuW
SSQaRx5iJUXUr/uptQcDI8DEVC+j2l9AZxP7ZfSTLYi+KaG74ciSFSoNyBmr1jCXTOzlqcElpBqo
GF10P8RXSa0ZaPW0HszcJriKhKhjUjzsAmGXmZFuLoGRBrRZ8nkt5qg7TNLB2rC/k3k/dfdyXG+r
ei5NqtEKmCRKK5tpZiAp1H+G7vUTsVPuBDwx8YHm2Uf71sxEGCxEgZ8qWMr5tdAejLEI9jhiHUJm
Iqd8Me29thvJfDSriq/rNJgbvHrjgi8+O8bPjbeAgAV3uEwX7Pi3ph/vJqWJlLeP/G0/5bg1xOFr
LEheUE8WKIEhUuWUzB4pklPcj+fDEIJk2YNlrgJjE30bLRepJBY5q9u4cOZdNXSkRU4+E/KvZg1r
cohBLzKfMY1QasSAbNBQzzKHcaU7yu3t1L5vSvU+rM0bkvuw1P9OnXaXwRljY7pgiYwX5NRHedKq
aCfXcJiJle860KNJCMOMA9QiocyRMDUAEeQ82GolOOBZVVjONytSxVONvVEvBJgz6fUwII+7Fgf/
6/AH/u0PhBWYGSvqncTeGZpE8V7MCfALgf7jxDqHO54gGqaGAwRvyIyeiNpi1Vb8rIlfhHBiRkr4
onAa7Y3LCT3NPywqvlVmF5UaTdvIZyUteVWeu08gB9Cl8bwvIuRfOuV1QWaNRIuVHcgmDVzTv+5V
PS6WI4PGHA5+u/6bNm03hb+wqAVSSSzP8OwNulW0JOvFStKrULXXXuiuzBmuNUajGsKBAc+4OrSL
ZWsFDcL02I75LRqjYxAxVHUwynOGkbpj4RbWoB298ngbtOs1VnIkFQOSCgWzyoL6hkBk1tAQTs75
mgZNbHfNbZgoXM7FCEGjqh/LyM3WK8RkziBIX6huISq1NEYsGimqEW3Z95AP7pxNUT0VEeVmaNj9
lwAea9pEz+qpeDBLDpCZ8t9Vz2lh4k/IJ6dE2oC9zVrOZUYYYv9MaWVpeVApiThdWMWSfFdPsAk0
8NaJhpZf8Ea+diVlaMnzbjDS2Eq8Ukvr94T8EHlOVpGtjsRtpevNEREx9ZZ+H4T2wYrnIa4WUbgM
fBxZzr8kdfosD/EjB8KvvJYzPZxWk8VxuyNBV29rD/JG/zZz+Zqk2gX5J3FvEMKMzhGGI+SijNfU
vBlQ+iU5ZdEs2gOcBgH8jixAvGbPPCHAzGQn0Xi2z4BJ60/uNy8teNbwK9CLwuqVHPz0hRGikPkl
WA1qwK9aGj2kiKjkkBmneIp5/2F0OvV3LaMTgI9tjo8Ux5rFOSYzW0SIpNV06cxl9jTQWWEq+BoR
Spt8BDYYsMI46xmX0i6v6j8lpZrqRDgmOAiU7PlS5wwbnvSTirptiEtJjERbd5d+xFbxYzhlRINm
0RxMOvfPloeWCLRJq33y+oZXLluToD+5QxVgpio7U42xoRvcHIbtnjAysBCS6HybneEB1j/3Rcd6
iZKTAnSUVuyzoFRGNDN+Kx8Yfgt8vy854x8eNh23XiJ6Tf1ZSbAMN90v7YUAQ1UuomKSMAgAFJE2
mn497v7itIm0tbygIOSfNLf85e0ZRMKqnyasbLv6qyXLEUInIRenVpYCcU+CmS5r/5qmIdhoJGmC
QPBgIQz3OaMSMeFqYYpAoiD71Up0ARgeyAZ2YWy+1pb+UjHp4SPd/dYE09WdJlruunpkoEzHDCpo
N52FUQ0XUkC6VEC/RRdUTaRjISX4mi4Kf4NClyFDnoC5eOL2OQEELpcFNfRy7prqvqXbvQ7GHIGB
ISlXbLNXXpWbthjX1vSlquNghDKBcpPNu9rNXHyHsMM6Q02VsdituBY7w+f3xNxD6Cevmzgjz6LG
GdcrdKtrmGt92L4VTphklqvw3lklTQXvXenuq4koeiAVDTRJE1Mi3cZmwOdc2bWk38Rkv+1ECRbg
2rLZikXiqLLuI20EGiCR0RSSc7q9neNIrgNUNQzmIfGNO/IpRDjY4JMhSoskXlni9KJ0Y+JitVFR
tcRknHnY49zEQGt28QhTczaZaI7MEytMVnLhyW5SGu4v5ipuyV2/rbndqnQMgyslbJGhlOojb0e+
OIUCAYxgix5W8KR1tlHC1xNDY99BbROWxVYXkCIDF9k4nIxo3mMsoS7zFL8uuKVmEBrXOzlpCFDZ
fio5elh+2csA/qG5l8pmD23vSwd9vk5gyp6SxTGHgFZepb9i+Tlgmc6i7AYa2eRjQFp5QALY2Vwk
7tglyFUek2m8JHJxsXKUE9oQaxxLVtdFpchSW/yy1J+KYAXApVRWrEyyVybZ6Nod6SJd5LbnAkH5
g2zZSYfCR6DirzorHdSpqhSw1gmzaQ/NzmJKjHZQdurt7y5NV0oDNCYs0QB4E7peH0cgdzkC5hGh
ajNTceHeE9xFQ1+vmuD7IceiBcgVI9D1KQRXXn2Su+wuJpgvejZjzWOQv9bQRoSjmXkTtAAEUlCH
EkVHs41nC26yyiSKNVc4Q4SfwsbIwxzCeKraZZUF6bT6XUvS0Ep9CletdT4FRiRR4b2obDDBhpQc
u+WbMb+zIOaudMHWXjowJ/t7NObj+5+U/DOvxk+ALOXuGGw/YJnCd6FtsC3qYkjJ6q69m2yWrV1+
msOCkPekidXFFD4Gg13toYWzDrihspd1dLJBc0ibkHV2LTSa6s+Ep8ZujI7RifQc5OyR1h0sfBEt
a+5tCJOhNJ/ys/r92oFuaM17CIgqLJ9Z/HxNVs0NUV+JmGoC8Sd7fZJGnbjTurISl6XYaqImzc7I
BH/UyBDGMg/3/vFyb/fayGR5Rxuo12aQN6CwlDRc2zyE5cS8iqUPvWREhxSluREJRo3vhQHsU6ED
EAU9lNchJPxda7vrUnbwTWgh6irQ8V/WElq9Lnz5UvZWijmMdtORSI7tSUuhtEmmyUl4B5JJYJ8v
nqYBijf0iTfEjhB6XyAmnTHYwZLvBWIa+TQCRo4kGDuRgQEhDyaCA9o1we1bVKFgx/DAYvmeKU4+
sHgKkiuDLttfFW+z+2rbBNAKA11uEC6E6np4NHpkVqr/3wg2Fam0K6wDwU+GjK0/+RmvncCp+Suk
44MjqYKRRXJKZyEl1LuoZ5uaUThNNdnIACM09CxiT73ftQFHIdaX795P5s8VZSGvnWfY0cQR9uhJ
nybZGD3Mrgz2KH6j1XfQ5pIqVzvEbOw6O37XlFVPMzN/eYUWsTAadP7ag44Xx/JniNdFIvj98JWi
4Ne5GiS4ysWi+BvpZk0FBoWRTyJZXm2S5DpO16HfL8y2yAPAfk3AqibMYd+rbG+qANCBK1WlrwkF
X01uj3sSliKzYvQxXrBp3cNgxD8q16yjcgeesmSFS4b4pPiZOvn8KzI7etNuuKzQnpvle6gOH9Pj
xZjSuBu4E85gzGsWDwWtBcuBtPiN44R+HheA0fppXwB65f0DOJMybUpxbnf4JLlJc+7BBYE3EOeX
Qo5EXrEZb+2OSbZp7mKx3I+zxZgbY/zIRsKSuNPIV+6bqzhIF0jQF/XYX9UVfhBwq9FwTLEMFdYo
e7AxVQCO45gD7FoYfgJZRBZGbymQRadI5bXV1as1TbfcFhXJLRb0G9rTII7yUFhoKMwn1MJvZygU
fPaMVhd83tb7k9H46wLEnkCLHP/VRNZCbZCQl7FQbGsctysXqlUwveJC3bhQMzANBYHt+QqqHzGe
2ga1ze3vZNLqqBVVrspNJwI373qHSBCIVy4TB7dBlwKSLgHkldHvZv8BXCuUsOiqCLZVpGx5LPoi
hW6+tSxSWlIVt6eZ9ojpO0Bf5FSlUVaGxvQtCfDfCc6bmXlods5IdQXfwS9Ex22+KVTVFkO7wXK7
4otpuoUeGQnpoV6k7KzuV8hqz2EZ3kTyn0gK0rkHWBrl9fheZD1Wbf1N7Ks3nnljZti/aBE2mhwB
rjRrocRWhZaiEb2cZb5MjM4qu3uNPWVyf8lcsuX/ZBJeEY2MNEh1Y1aQ0vYIsuj2s0Rx/EWGWV/d
tARg2KwBZAJgbxonogU9kxedvtrr68KXtK+FQJ6BoebOYyYlNADD7xhChD4+2lZ9SvW/ljzSN13W
Q4FWUmmvpbZ8VL8OOQ1R4B6pgNNs/j/GzmzJbfTcsq9SoeuCD+ah45QvQAAEOJM5SjcIOZXCPM94
+l7QcZ8uu6OrO+wMhyxlkkmC+L9h77WtKRhRb9SQkLUstlNpB6baRhpOuPNOG8urtTKnfMkzEWKW
dopFpKXreCLW+VhIkC6RUYzGUxFlyJOJLjPps+vh8vaRU7eYBZwHGSkm+Tx6xiEglkEPw6c55pV2
LHA81Uvxa0ozYAtK8b53DXL3KD/pONJrba/KmLusYFpi12AmY7Cib0qQIOYC+af2NJAy/R3z/lU9
MU6I9Jl5oIQ6u/HLVN2lK1ljVhxwHaIzL7nWY671iGs9eUa+ksH227wbkcjhzW7NUuDZAnHEO824
aC+392GLNcteTGSKssF4IoSNt9kPNcLtNWCcMe97N3op4IctsQW2cLdhaINowDxWMg5kpqF1ll9T
TvaEY6Vl4eaYXUSq/4zqv6b6J0Jqv/B+Rty+LSr/oafif9vp2r5njwaotZXyoEeFDWUUoWRgQb2F
90i5iI2jgxSOYmCtG78YNB/Js6PN33pX6PuXOVteC6F9M0zljdlCCyFG5sZdMY3EyzYr9DVivG8x
xVpUn/ozSeI9u+SQN2UqjsKIrTCArpUcB7Mggq09fKoONnFrJ104jxyZQ5sizelYR3wYbpQ6D/hU
KVHXAS9O6BjpeYHHsJ3tGVGeHCb0gJlbg2+IetUdMNOvkG30w4pSUhiR+OS3hK60DLlWIDm6RkJr
SsOEWiMegw6uMpqGcuiOWR0fK2k+gEc+RBHQKmS07SP2y7C7xDkBp7t1kdjRIkBGG6DFk1dEL2tt
QMXEoQNhX5p0xhKGmJzkRUXR0+Mv5/M6RziAqgtWbrDFRNXKKsMK/YL0IFmf+pwRcSE9tMK8m48+
vYiVo8gYatyOrubcoQ4FQdAN6r42O8TaSIJO3Zs+lHjkW8DU7TlJsn2hfjveBwxnrKKfM9NjZ/Gm
sZqQbj+UMnq0+nizTgtRBjV5D2zMHyMUbeNZc36U6k3jHiWSULlrhPbaqMNdWMYncy1e1gOBsyiA
YQexRHlqf66HTtkhzVaW8IG3XBPmR/jUC9OdD1dAlLND6gXC5ibQQ8hf0ejImQAFtz6wkfeIZDsB
uTszB79Ajj1YfDXDcIhGjOS3Mhn5LqTlOJtkrDd1NgZ48hasuGKINhX9XgJCXVJcZBoiBbnOfj7P
R/eAdTxavdKt6tzVLdpQRlu4V8n/s9q4tZlcPq2SAYUlbIlFIczSR/pNyLE2RX44TyPzW7YNvDWr
rQ4vijk6JFDt+0g69468Hxins27exYoMhaIM0moNWn4ro6gOMPx6h5iSMvuWQm/ol/Y0JSLBkNqJ
3QwE4bf4RiOqVO8NA9FSfGol6U0SNXYFrNmfBTV9ZGV8Dw8LrXIUhCzHsuJNbhkchJyd33m6kUJM
CFzMQduvK6ll4NvwNWlAr6l3G1qEcUAXiDAFOTFCahVlYnnAHJKzn+e/u74hKpCAJh2RijRE1Kn1
sWYXTaxNNu/6MYKzE/ttyhG9Q7zYj5dMaS8sdHk9Oj9MsZggB5Yxf2z6w4d10RY8gYod/pjpDCqM
6HvjUsAN7GXJHZYI0eGrYit2Cb+LIh6g5xqgrokrUoft5VCxuCFGW1GFs4Q3Sfpw6rjmYXpfJBSD
y5d7ZgRnSuVQ4LY5kkuXPKCjpZx/eFtpkkVr2osxexlr42Nbe3J2KgycVTPcITHs842FpXdP7Zn/
lOzOp8xHuu6X9PjL9HPbv/V8bdu3rl1ZWRFjbuKjy+/Kwn3V8bPxRiXD66H1GZUbezeiPeOB3E7B
cPrxzE+AJtcCTLYHzbrls3odSn9gZ5+LGACBVutY76FUR29KIMS3V2N+F7z7UFos19BttcbBH+AV
yidRufYCvC/zVY90l608/B+WyG4ffVhQNYzNY72wnwbbXIJ1LDRkfEoA9xNaIi64Q6H90PCFmXZ0
y8GmmhoHCcPPAmMAzk+Ku0wjiQvFfHFbX5dcvLLEvUiVQsuLTTpujwqeONVk/knmo4h0wZsbotYY
ImVDtq+VEZQS2NDWGdHh9sa7ybrNx5fli73isFF0OSjMguFKJrmta1f1WX2CFkLWSUmAZBky/mVk
Q+AhclLEnkJQEgTcDwMhwfIBdtqBeX8aH2c5OZZWfjTxmohtdowJ7MmSCU+PcigTDosOhyPs2d7V
x3Ifbv7rHkd2fE+68mwq6M3p1uNjTEqgdp4btAaWM2LoVBiS1X3jFkzI9HFlA+UoDMlm1GbmKHg6
kXhTxcdSSDES0OPF1afJmLVSXsCzaR8SUGlhWc7lMgGVzXM4oAMddRnqTMp+jqu0uKvCLH3KhNvc
5/VJbVjiApkj86Abctdoh4zLgtR2K6+lS25GQa09qynOcNWaDhPROPYykvki5aUOQ85gO2OxKlVq
CzdIDEAzRoRjNwKIpLiwGhTRJayvVXGxSbCQZ71pN2X8M8JtKZMcvzyB1Wsi6Um6AdbTkkPjwyMk
rmMQmA72X4VIQXoGaQo4RvTr1t8OOexA7ZAwUqkdeL4ApczGE7va4T2xh51IicRA/5vE6ChlS22c
5hEVE+JWjhGCZ0ka8Eol3/cjgkIG+SWBwWvFQEasgg7lCO/oro2xQuzwoAwwDUuEXmq1G7RPYBDP
oUDEBzYMk+z1DC1VrkFz3rVMreYmOqh6eqxby69WznR5tmdEmsjHK5oHcF3jTFTU4aINj/nV7GZf
6T6iTPECrB49Et6wYIj7vijZ2bMq4bw0tvaW2KCjuuY16/s3UlbfZ0F/T59qs3lDdS0I9R2nwx1W
YNFLL7g5eu2pMKeHHhAAAE5xAqfYmxl0BYKC+/ZSaTtlME5iAEFRCDTl/XPStUCvqoDTvovQqYaE
zxSEp5ZmvwvN5C1j1E44AOOLRpj+gRyKUqap3oyYEPgIMqgvxNLiZ3PWOvDUY6cYFAYzdXKLBoq7
uvCxmPqzl732MyR5710PJxoUCEfVvYi7oHmV2fXVc/pIhP4xEWCiENNZtu+jTLr6uLxKsG655rcv
4py7l0LEdzIiba3BMXn5hNCVrr8dr0I1X4eBm8YskkAysZ5nrRURhCnE98kX+ujBlXlfrfwwjJ9t
Wt1WEuyk6LJExRm8GRgzjmnZawy7EOVDnUBD7MnhGpGDORVKaE3U7Sx6HX5sdOzyoJqIbJIRnJ96
AsCnKJyUZZBpPZTG2ImkjOTanpYbkWUfHbEvkcnR1fD99CNZHz5vo9+tmh+152VR3To2/ETCGzRJ
/hhN26HvN7DdkK/vswIxtFbtxfAf/VjtilB3mx+IvwW8gZDmch0ybIXFjq0CHZMzsXtFVsflSoWA
qR3VbcMQwqxSdMIom2iCxk7ztiQgkBl7bIsld4EEoyYhRmmznppePUVo+6fASH7i48qaQJSN4Il8
awmlCQPCWngtLdp7vYW7g2XKqRTldSoMCM1Nqz9MWClcR+wd2OWIjUs+pbHemom0cobghDVGuukt
i+SJOrrlf3Rhd/St54mMagVFfF52p8YnOa1mmcBcnuQBAyRWTShICMYkJrKeWZPDhASx/ALGjEMH
6rWrEcBVEQSIMcRRnqXabts8qHxwC/K18olOu1U+ExkUPyK53LnLIOhSx+nt6Gj8qvwQq5wP2tgc
O7cl3MCZwsEJwee2AiJG6ZgzcqPPPy3NR4QFMevWc960zFIwfTNOZ3WaoSXEKNNoyVHHJTPjkplC
1pQEL0Y5ccsLbHEUK00w65pPpKKvU5bDKNxP3PbHwa3Z42R1v/8Hy8FMcYU4hp7LmssAxc6aKzWL
fR62ToyYmIl74uqxdKV0uVlVc6vz4WZK0DDCX1gBzrBpH8HqNkHGzzLbc+xmhqMUJAQmsd+nsW/x
VQtnPnkMvsK9YmIZh6qx9IT1+FFheUYbnxuLoZBpXhdoAIposp7JHmRKP42zwu5R5xO2RkDwYjDT
rCyxdm26XsY8eNFrZrnQJlQGaRHSUmQXBx1IiFKeOm3YYdJjB8fS1+5N/ZH9Gu4V7hQxB+GJAvkl
L9Y8IItnh4itr15O6GoRrj/qWn64kQGKlbsOpxkeu8VX+ELc6q/gUbnvhvSnKXfa1Y0QI6n16Kkk
KNRy4q2R6RIT4rYI1NcxszvrY7V21SqdXxT2Uc0Bp/qhgKXY7UuU08aApNQ1ZxzAQretdIIJVwzH
rlsywep68VCrOX0+wQnN2T01eDyVDetGNkAHznFwXA0qelpauJ4WP0JzQZ3tCzxbcx1YC/XcNwtf
lNH9shLIkDbiqqVSYGliW5Nir981PQqUbPJlp7nB5t0XuMWqBmjcptU0nQ7dW08HWdBBajHzrvpj
3in3gfWD6IWqgFAcoAThNO3PsFyDggYgJVObmdUhn4kyJqIvjEHworvETqX15kH0MrKXSBu9lZsh
anNbgrnnQ8cZEJ1IL2BLjgEUM60KPrqj9RSKFWhmlObUO4qvU5dktbifihetVXcoY7w0rb05RCJt
ZyNSOgjhFjIK5WByU1myHfmgpxT4KVh5xyCkYQSACnvrshzDWHWXt/pFqPq3lii8GD2DQtqS1Xav
TPn6CV2WRVNS7gyS8bSv+V63xNOkNCfjq75yw52MQ8PWYOHaM5IhMFLeuPGOP983cBdaPitFwZHY
GHQF9T367WmAZpCYntN7Vo8AgFeAgrBJrXt+Up66yrouy04HaW1Fpc0i44aHKohHzZfhew3iQS9+
bjk6UxKeM6G6rIC5JJJZrfS9txgsAgR5lwDAoJ7bJYMGaGY4kl96JKSX3p2h7E3p13sjyagsUi/H
u0aQyYl8Bhw6HapUxfGGgT1yW7rdYYiLYBrTg5kWAYPgJMNfe0aMpvG4E3Yt5htssdB3z/1elpZ9
CrY/14x9bP4jZMFE/oy/MuJMn9EvxeNpZdLUMmlqO1D8FlZsgh5jgNN4yApmeJpHXgsvnXVt4VH3
CYMPhPmZmV1MPbpNi3ov2vnKTJt1X2HeiPRrI3GHV+O87NgapG9neZ/wbLqfMVzJOVyZrmn72Zvi
+V72wl0X80ci548QB2nGmHVMjRtO4SwGlljeVseI5FM/hUekBkeq70xWvPfZY5PolRvfETu6QeZx
yY2hgAKq6LfRw/YCBZyXTUJwviBElbCX6wjOmR77Q6j7zRoFPDvd2M/wn+UhvMcEO1rPrSDcRuGn
YCGTtIy9BjxhA+E67ZTfFPJ1dLKRcW15SJXOTdiyks2ObYq7bmsAJVLEVW8FX972+XPetgAchD0W
ZVTz+VMs8Uk2Vw8foxVLtziVbnNT39h0XLupI0gS53lSeH2HdUYKT81NVZkQlN1udbfFTFEQlVUw
rsbiaPIsCFZWe04+rECjhFyxw9eeuqOKWjUHi5yzgpiJg6UigMc7WqmjMHJm9soctS0J/iY5k36p
RrZULZFfLYAJBEBZskUVT8zzoviRavjsQ30+rKzd+TJVn8rdN6BtEbyFdqY9ZrC2O/rrWEcaNI34
QVll4MCLNKRP4ncwmMTr1Xbl/2jDB3l0yhYxzj+VYD4os5/UyOyJtLSOYryedZnLaPpWRoKPWDDR
RBJJnuGQZ7Ae40CflWAof2DhPvWQPVrr2lQ3BWzgVHRHNXzr9dWrCPKav7230Bc/+QTzm+w4AY8h
RmKthbFBjjhPSZpRKxpOgasKAyWMJ3QSRPopHSMacKHaleBP8WsJk2YI8eyVeMM34qX6MEfjOTbU
F2MSX3X0E5BmWiLbDXt+l3E0aMUM9Ff1+9akwIugZ2RBbGXsnIpA8tY0/to2jImZpGaPfGpfZTF7
TSblWecc5Pe5UZZswyufLSUJlmGMr3cer61CUG2M4kTvDkWEG1tzwWoS0jOkfqshwNRyz0leV+oz
Fo5jJlNJvBrACFdWSwncbEKkY0JxGpZTDAxyaIYK+Sf86H1TIbfEgzKglU1aYaeT2dq9EdmjVM9G
0zzFL0qXPVJVoUHjP8MEmV7YCfEHsUKjLHs5I7nkzVKmKwDWMxN47yh4HTxNXmgMZa7UsKG2pau0
3IAkCNlyGoV1N8yyoxP/XBdsfHI7whktaR8NGYQLc+iGOTSTCURm0zPKwRcdjugsqC/aO3Z7ohiV
p9bJpddEZhmWnMxR46CF6cZ7hwVVIKqwmMEsd5dc1A8NrKbUN7J525n5snRvrKdwfNUgJC0QkghG
J27YJqM5PYo5HVT6o2/sxGlmUoPvFqLidiB8FFEfbt1+hBKu0qt3yalUjGOFFvuHyd6bjNOgO05s
zKgZkIwRvQYxPt8MWnuuevzGJrWNwKJYERjqMNa2j9URuCgXYnydvy5kl8TqrThS9xINd7Q4ckuI
LPJxMREcwkEsO0w2Y/YMZFsIp5c1pP6yniWUvSbK3oYvZF7Me0Ym5bEoktICjyyimQ5dxjUXmEVi
JN/h+OEK8TGbeJJOjp1vuvKCmjBR9oDqdWiOp+I4EERCN0G3Je41YWJFOQTEFyzCsVrG8woUWW0Z
7usUoj9VPisNhvJ6BbZp8kR6uxjCa5n38F6hvHIwG6Z0XtRvkaV4xZtyqwhilW6oCW0Dnk8Km4L5
bwX37gcCPu4a5u7VXKqdwpS3oUThzjCCJOx+mg3+RzBjFe9/MrXeRkbnf1RWV/ISetwpbOaq9voh
RpRf1L8jha/JkkP5gKKwlev6R60tNhlXSamfpx0y/G8R0we5BpnFilqhrpPohdYWxZ1Jk7zyBNC/
V+gA0tSbOD6n7aVr/QxN7sxwMUY4qH2lriZKthrsOwiioTkUbRhEy8hYU8DbJ8wGUHyUj4G52zQI
XGttclxUCh3gf6IGliBdmXuBN/qWGwUfCOFqtJYTpW8cSoj8ceVdOyAxqshevOX0awhEJ7SlzXc1
FIRfL4V7zLpH770TlH6uq+GC0Z+uC0AyNpwl6X3oHPgnZXtsTGaIEA5BVxSoS+SDuGsQBcfqzxjU
QAhNxMIGKrQhnwWc6zAo2pXF17vVWV4bnqXC9Pv3UiXVrIkf4sFRNfsd7yaJmcZVJeNoOQrgSQEZ
uPg2UaXHoFsr27qa+E2x17IyGlG384SofUfKdA5sjhRhP56MsGOPozqFGj8STSC47JWEwGtqpZ4m
fC/Z/sE22M9W7E916w/j6newLbQYhUX+xmFHsR9mV0ys1xKPRdRQ5xA8CME9iynmFDDSKOEK6pa1
fFuxde4w3lZc6xYF/Yo9xrRObYtBKDqBQ7iOzXTry+7OrhjkfuLULNp3KWQ2hPTaGMSYCwF6BfzU
RQoqvsR1CQQ5dSp6oU1eP0/mVWVbGL+YCMqbuDjnu+Y4K/F1WBXUuMijuaX0IbcVFE+UnepZ2+hr
NvJ99oZlgXhJZuRBqNK5bjR7zgp3LvUXcjlIQc5KG2uZFUCLSepsn0xhQNGCfN0M6kgJpBRLUfzD
xI9JTtZqTa9Cmb7IbffEHOiu2BbSSmgTu0R4H79WLujDMxhqWATrhfv0taGjSOkozG/iXUKtz0hp
BHY9IbQggEW9Nz/1++gtAmZTjdk3tRxysD33BH8EOmNC9Fqw4/COj07bL1B3Sd4bsB8mI2nEzYlP
zinBfKcZzbGPjIOAxE7H6gIYrXQyOrO4SZ1h+l5SREY0IJSRqXgSdOkkbcacCEi69dYvurt9iMe5
uWj25ifIucOj9py45PO+DxT0MJnEAL57l1eNnfJ4kA8kRvTruVr0MyEp5zmhaGeA0R7yxJ4Iw8F/
FkFkj7QNqgNa7PvsmbAJpzunpR120aHs0WXDBQEEYp5TBWvOUe4+5XlLXJJOWMXBEAsELNMcTNk1
hyVYZ8Y9ZVAvfTWaKYhG62oZPVEEdyykt1rYGuj0rsbWrSrmmwySQrvO4cvyyl5wr1zlPcaR0/ux
JnIFRt3UpIFmlwrUh8EdZvBYHylC56HS9/o5m74J/AHoME8WmRf2xQ3c9iMX5ktjztfCfh+pYGqQ
6DONqk6jGj8zE/fMtd8LtKvyGJH12Tk0b1vGoC3exb0Kkr5jVW+Bo5ekGlvra2HkToZPpGiI6NZG
v61NHxAfKKrQqE8briu/iGDEZD7uo/4RddNlcrseyVTIEo2Oh2x2Q0Wvt2IVie0zqb86jgUs69cx
V+5RVF90gETe2cqXiwX0GVTCowRQMOZBNBfgPJcDhOqACMpFO0wMSXTagqO+1EfcuLqGbQ5/5MyO
NUMPgFJjNAgH0u96z70TCPeEOEVIXJF8FGnEWWcyhv06+Cn5k0Jyk3H9Ech6lhF/j4rsqSmSpnrf
CxWZaKo7AYyJOSZljuHXY0bYVoOqYuXFFQh+c5x0E+G4ZC1IuEuYOYF+02eKgFl3jajy1oQMeWw/
rcp0wOyJbGHxBLSY2E9r3zujU6CxUAHXG8QUMZllRgKhWjKurolvzDwlqglSRMRST6C5Qq5OB9kc
LpcywxcCqVgmgbZK/iJSfLN6K1GoyVqzK6Z3HBhECkpMmqxQ4qa+kzLpVnb1Tc7E66BpiLwAq+PT
yuXwRIyn3NHMLeyiTHL2kB2jJBT7K5LTOwvHxyoYT/IxZl3SPmNuIpnMMmGAYQIR1X07M33X6Xcz
oJ9cFQkhY3jIrWmnIGLqZYTxiJhqpYZyGPsJC7rEAjgWHiNWc4ZjFN9zmRoG0J9eQG+VzICYhjz8
pi0oviB40hgYqL6xVg94yhJ3qTPX+BVwG7o5T3TCgjxgQW5JoJyp5d7BIM+1W1kTbAWHzVKgitwX
BslOFRG6C16gUvdnLN5aYpAVJJD+txRbj0bCAnH2VZV7+hgyzidmaBl3BltqBGdzoQcdo2cxZP7B
inJTS5qJV+4sBArwawKGf0Ek7FJkbr/KsyUPYhKXRjyeVEklvuxtMk2omhZNtxCk0tr2XvqSc9NL
HrLKgnWRryqyrK499q18igaE/0S1/T4PI8qXBJOwzjovNYHYkslAY1cKFyjocChsSdyCubpLYcVb
jg1GSB2bfOTNVwJFtmcTKebzgNM06r4iugE/MDnjjsXLeOgIuYqry0ReYTWkuIo2sSGAhsREElfn
lFGL8/tqxeIog95yFoOFJmhF6HSzeYU+nyrYuSf1UnLuCUtzqpL3sNpPCkJ1lTfPmhhL94HY1Aes
sz1WDmsMpjM5jAT+sk5DPlwSH44pcoXVpbYGHHpb0eN93q6ObmBGnanRXWyAK3CVjN4yX0tcrASx
1elZINMeqFASst7pUtAaKCKsvfXUYU6tVsLqTYQMtXWP0uUh7tQ5f17HmQzzaTclIxndvIzA7zFX
RLdBil2JCa3ifo+G0WvBdU01AynESQii8CVXXNLsjy03FjPGhNNQnBVDOzNhNsr8KLXQCTB+1FEJ
6IY1Mvo/Nh1ijsAfp7q2wTcAComYsRaGguT1+pKReb+H2BU6gYm9Y0Le5VrlOiKZhblOiDUSz+2r
TvSgw1kGsi1hw7+V8syZek22JX6YtG2F5QOe+yh8W0cZLQ9xQ4EpAhXc9XiBC7YMxtuqLgdpr9q8
317znjM7/J3sDVRTiawTu86WMIlJGZ3tq2wJ7jwXFzHMr5UU3aRcvplpde9Ue1pZtmYom5OvrI7Q
9t8TjsgVWB0YFy+6N+zlY8eKllsRfcL8DSTSw7NEoRvCKLIn4TVteZ8wvjew/uobaTz7rCJBfMCM
I3HvQroNWXn/LUubUyi4PQlOiu3o/Q9zALL+VDEr0M+gOECmbIEzHF3qWD+Mp84l234fdeicub2y
vPXNVMVKZzFzJ6d1Bqbf2p0U3fPefMjZkzl2l3ckT6IMrYwgJ45q8dDODQ3oTjXlcw0aM+VF1kle
lmPxom+HWlpfND0BWr7s2QJGx1GJYT6NSJiJ0wgjUoTXU9KUp0KRGQ+BGMU8M/Q0nKxLYxpnM5Yc
A6xfc3I3qqX+gXqcRNwgRZoksEzoOjRkIkhYFgnLSDpCsUvRWGwejB675worHDVgzNwpC/1l4Wgn
u0XU/bZV8KX16GLp+Ny5b3dftUNfcMUs86EUqHE5OZTOM/JD02vBJPcBSMagfqjkg6kabWTlpuN6
2ANVg8NfNTMAFpxhm3MwQBf+a+pMFewOH4B5UW6Tkhhv8Y+qZ6wslYjDS3raXxqynl6+1lAN6reu
eSZwjU92ZY9sIwhA4L1PNJK0EDrBer9Hz7uM8eTvpr5kxtJUKhPmryGx4VT4Ro6ojH4YjnaOekVO
obyM6p45bHCXpt2W+Q7yA8wzEElBPb4lO0rFfYGBCaCy9fK73jI+bWJ85Gl7Z1fTkgTw9nsVDSgV
CnqpFdAo2V9mEwi2qFfuiDVnMgm7QEZQrYsTkQ0JZo7PNRk7g+thB0qeQnr1RwLbmSu2zzy98Zpl
p55bL4Z2qxUXgLcaRLAt7/CCjBOseq3Z6tkhDiD6SUWpuEeUFUX+Gf3kEzFZLKIpGbJIO3LRfRPk
aedQ+I/Y2g/3rHJWhVxCweZWRfYuE4QCBup+ZGNp5OgTCapP7T7aXLAUgx3brogtZqqtAY8hAGUr
nT7tHPncuPI5CxsbZKI9MkAySQboCYjcEstbLDURmy9+6/VJPptI6+TzZs0nv5wuwQ6VYaegDVol
1ziBimN11aaMzcv3LZp4al0VuK00glQk1sNoEBvvLBF2VcFGbS7LI+I0btAqwtOEeLM4gIOiRMVu
g9usYJgW8DdMY5q9EUMBcenQF4x8/T4nPres4G/tjJntgo1AJcf2eBpKlfhUyaeh8QeWDIsZ7YaM
uYI00Pzj0COPWQz0pTiM6OrMHGUaqSIIFkN8sf38RIrIqdakU3ZBcgO+QQgqO75phs40EUrCq4p7
ROcWlMcR6T+Y2RP0us1OzgZvxn8OYk5acLcSBCm44yK7GcOMnPmryPw1ZSPbFzWsjkdUAznfdR2z
wRA1sLkEhpzRdHZEhLnaV2VhVWlE57HuTiw0xDTbgyvwrOdItLtUedSSwquv/FjJlkfnMKRUWTvG
MeLuuDFaInuICsKXq0Oo46SIkbS9bkKwOCGvblmOZ5bHYQZmFcLMwgpVq/czr6lIwW+ASxLHxk6Z
ucscg7nGnUzGt0bQ8tDtC64vqaAk+5mv67lMknOH6avp5+Maq0HzQ4mZec1UT79i6KyxPmmRfg6b
A8DiHDUq6qChJqYIJ62aTTjQGqS/QlN6Bpe+nsquphZkxOI3Iput5GVuln0+fJM5nWLychLKr5w8
d43RWI+AMmRPEyb4/ZHxUIe6eFeG6MdIvvmAr6qUGNbtBkV2E4HbKx8Go3rTVVT7ZhgY/UsxBHp8
1ACdW+nkNXRpGR1WuQrsRjDAsSzvGd7G31tTvM2Uh73WHRZjdiIQJvocfeVNygFFrpeSD4dBxRmj
aa/Ni8k2W9IImEIelqCrb2KhYYYxnLWMO/+AYZPDAC1xhVG7E7NT1TaAGruLdVYiCBPjmzhm10iV
NzHOo5v7p6QFL0WMlcYQLrTMs1Ahu5zZO0vRNRTDG0NgcVJhyEikLq70sNP+y2//8ff//I+P+X9E
n2CN8iViYfD3/+TPHyDqcDrH/b/98e/X+rN86tvPz/78vf71rf/9T//1G/9+Tj7aqqt+9v/+r7bH
++9v4uf/8/Gd7/33f/mDW/ZJv9yHz3Z5fKIw6n89AM90+5f/v3/52+evn/K81J9/fPmohrLffhp2
gvLLP/8q+PHHF1P69Ur81wux/fh//t3le8G3ed/b6vO3oMu/lz+6f/+2z+9d/8cXQf+brCmGynzE
UCVZEi31y2/T56+/Mv6GAUGSLN0QTd2wJMv68hvo6z7+44su/02xVNk0+AYqwC+/ddXw6/+X/qbw
F5auS7KmmjCZv/yvX/5f3qb//bb9ViJgqZKy7/74Iolffqv/69389cvJsmkSkqJKoiTz+LJl8Pcf
3x9JGW3/+vdMNpShUFL4GEG4J63c7zxrL9v1bvD/9Lr885H//Eg84798IPNfH0grpW62ZB5IHR+b
wipkIW/Yf/0YEq/kXz4IL+effxv0oFPe6DxI83NyEYN6zY45LDBGRFsBwyOUsM7/4yH/+vdSxO0F
/tMLKBmKCfqah2wduAkusfYN+TLmc+suDq47AMcuYIDLXz/q9nv83981ReQa/fODmrJUNfCqyQY/
EJBLesMENgVaRPDXD2Noyv/xQJSvBgnXkqJJuvnvD2RNxlTWYi6RpqaTqeFryiOjxuYGD/0nMTr6
RbryqXbFTvKIF3eScQ6G8XsBrLUz1M8SIJbS2/3MWaamNqw9KE7gK6vvVfPR5CDp4TqH6mXUH6tG
nkQs2UtfUq8d1+VjlJq3WUB7SlBCgyIfUqdk7tv+a8sifR6xsCAaBhqO2MasO9arjRdBFifAg5AL
7hLtddWviwQ3DdkCFsNdOtoR2lhOLkTJO0GFtKZ8F1Fe93BFpdkf58jpYdUzzKLOqRJX3qyApbIX
UUBygnTkbsU4sawKbHEswfOESwv3TFg/KmVxJAAfJYuKvEEPWlGZ77CaSXqPQlaBcG6yg2E4b7wn
1lFX3pPuYxXQjB7K+gynnURUv5RsgO2KcMA1uqvFZwklJ/vq1k2at1GddoRh1AtjraCFdVpEMKGI
jj3EIdsBosqFDIdnuiId6bwlP1T6pe0/LcZZFREzlasS8TX31Py1O/Y/uw6dtPLZo+okvpGgBRRX
rW6HLLBpYJ+00JObF2wH/VxeNYBzonCvcC1YzwnjLkV0rTAh5Zi1jbgzepZeJa9i/LTqyllcv/Uq
tQBux9s0MTLEIiEF/fg+Npgzpo/VUBysetA+d4Y+7HpQo9DQVOPC0Qrqf62Zx4UkMRW+MT3lCUJW
3cN+ADtQFB5S+dqh0sqM95ylqmrXPLYmoclR2SdiohybJ0rZSRI8QQA1p2+MLbtr0m96bbLIRTsi
RVROwEcpqEBjJVwjABzW8F2SjFOnE9nM0KMUDtMUorg4kariKcVuTanC+wU8s2KSfEhRn2Hr+Z+k
ndlypEi0Zb8IM8AZX4GYI6SQFBpfMI3M88zX96IeujOVaSm7t1+qzCqzhIIAdz/n7L32zK/ZkI6s
Fxm/iMpRet7JDMhmfzyPwDD0+ajQDyUavART+xC2I8O2gxkzLyzfhxb1iXFK/YMqHdkiCJ5tXnp5
r4rwLs3lU8b7ptzn9LG0DUgsGR+B9RJTTVrzrgNUOVQfdb1hDqjI1wKFXHZE27KXvuzpSY8Uyge+
+Kgxey/vunul+VT6Ai8hBQg9emYk5MssZcNGFFguIM3ZTs9HndETw45w7ZZ2UAsRQrGhJGNZsQjt
lDdlArkwe24mWLorfzjVpFeFp2Yw15PJDyBiR61vl8Elc9oJTNA8Jgh5htBR5xG/wQ2dDS34YBZ6
xtZmdc+alXjZWD5ZoblScWsUQ1o6ujqe+3m+BP110Mlod3rqNDIs+3CDbKGOhoOFi59Q7osWFgc7
+dRV2j3Q0eOrgjeOq2X+rcFEd1TdjFRztUO24NWC2Cj62QltbYKdhxXppBTI/mqY51Uff/lTeu8P
j4KELkKmKOeQvPbMWb86Sb6iHCsxB80wzZVnQBn3FOtxAb0U2dqAumZf8PfqVZ4iCVdR1Ge06fRV
p+/yntlxwohx24orNX/SyCuO+9ZBQpnQnyzi69R+Ijh7EA+0f9vqYUa5nAyfgXQpCLMt+n2ikI/B
ykJfU0ud0H6tosFRFVeB5cRwt4A9VoqvVD7QZHSMANdLs4wzjj2h44FcuZrvGiZ0Xr2ibTB5Motw
W7935kkxQEm8hQA1fMj53brrrxa9HhloInDKglWORhH8tFS6laeTL7/JxlcmHsLiXanf856+V3mr
kswdTEeh3aaBi190IRsmr5b/HJIJMBsofxivt2sZUaY0XwRW0C4zPmLUH6K49eveSQU5V23ptdqL
IhPlS8oO5BPV7SzW1hbt38nC9dB/KCDQTOkjsV5GBf8tAL+UnqpinZe7ayhnW228dLpUTYeeH901
ZR2q0ThzisQAeeR16j0COD+6ttpthDMvJFkjkZ4NKgagnTd2tWWi4vQYoZsl9+3OAMxlgC2mbRjZ
7Gs67uwWWFF0nfUIRYn0qygMLYRtSi158nijB5/aaELHNQ6RNXiEfpVQ6HSwi08NWMG2viPDYF2/
JENq4OiRIW5yOcKqxLWZXwcUwjKT4nGiz7hrFJKt9BQrH3JoqCoAqzGDOD2K6PyeXR9V6K4NL03b
kDrTrHT5sy/vJxIs/D5zDC3CVkQ2Kp3zwn5u4/sRsX20GWw3NrYCwh/74dxaiGmwK96zAs32BspZ
FpdEnDL4T2AxkyitVfBSanaRmZUuDL0Is21YY6rs73Px2KUQ6njadR10o1foEFpSN4PjxniS2KQy
7E7KFD/hbWRlInPQLND7otN9bvyV/dBimxis+7z3XQxCjiZFWytNXH9+p1mv9l/jfJMXF4hcDk11
WX6fe1Tud7LY8VSpBdkib1HJT2KGw8SNjzo+JgLQvbLK1N6T+lMffxboskp0inLqwNEW/XNpean/
gFG/Sk+iewuhYygnUzsH06FLbyi2pbB2bZ2ONXq48TwJN473gXZiZgsngNgN3KddSiYjghzaAxi4
57tYd2X53OiGq3e0eF/NZBPbCIww/xCTgSpRqb46/YT/p0pxQ5yQL2YcD3TcybV5YgQD0pyKepq6
hzyqXpo3BMSIrRftImyZ8jDEYLINEuXkY11xaiAq/Jhpbs4BSUwqpPRTzAJZ/dc4xIROYsG0ZiN2
2uI2SJ+QRjutjDZtZoTfwTEw2ccIeEllHtitMYKXe5ghrYITWboL4yFgpU2imNjEaT7kannuE9mz
I/oG0A7seTd3ZJlTOVstRu3KcKqOH1HSjtUZDW0awhG0LnVSCVc3sZrTrRqapyCZf6gjlL8dSQ3Z
QqJhASKmrPr97NsYNerdhejHo0sfRdnmb3JJG4/D4UreakSs3P77FPyXqsKWf73it6oCYI9lwoWR
XXuLsAfy3J6x+nY6zxtCWBkcr/wrY/X/dU39e1kxGWGiWkOByJPrbZa6ItoqW8lFnwOu0k28yLPc
f1/T+MtZ3+CkoRombArLWCqdXyoZIAFGqQ0c6JatJWodPXcS8VUG6g/XWb6g34sXbqcuFJ2CWJiq
tXzBv1ynblvDJAkRvWrEQe6YS8BIpWPe49Wim+h//vtTKUst9MflLE22VFVYKqSO3y8Xm/EEqwp+
Ea7Si/DgRazFfvJU5FrWD2XZ3+4gH2ip9W0eTvNbMZ1aYO26XpZdCwPB/JSoj2l1L/kf//5E2l8+
EdW6pcu6qaiyqn+7TEYXaU50hKY2pAU5dI3XUsW507w1+R0az4aMpbA72yZBrKxuyhMBW/tEIuHN
Cu/J+4D/x3oObWTUBo+Fdci6vRW9WQH796rQVjG0CrFpy0+p6jiMVIj6aHKGq3DEyMyjUbdXWkxz
UFnRsd8P8YUk2Oh/XsnbCtZfymdhKrb83z345SFRZ5Kb2Y9kV9pqN/Ma5t0q5qjP0ZKwIQK1Zb4+
9acXXf3zUeGihkHHRdNNTf72ovvqjOcqC5dHBbuBupq3yEZQ6Do6vq6IOf2/v0j1z+YLH1Kn6haK
QplNK+e3N6GptaQYkoCkrR2iu/tgH7qxV74tIP7JI4Btvzyk8aZ97tf2+cfOhfjbx9Ut09QEvwT3
+dtzZPgF2YDVoLjgo2CPZW7FAxHBqrEyaihVc5QZAHt1V2N8l3ISy9woKBkTQxlHuIwq9UGubovh
UmmXNhKMq7CiqI9KHNzVZQepWl5xWtuiZpA17HkAo4gyTvcK3BHLk/N1wxmREwWFfIordSgjGvrv
LUqwoCXVvN8I+aKKG7Mjm2BeLWVZYZylavwqzfLB6mMy9wL7RpqLexHmTw1mcTl5XxqgCgjl1t5k
S6T1i5IwZyGJfNLcQPuPwTEaT8HZX2DaruTjjCI9NVcZ7Vvmym7vZa1xsKKsIDR61lLQULn4qAbj
Aa0dTkE23UbhX+re1gua+ya5y2Csxws02RV8RVhzxBGsozcCxZ1K/tAgcaHMY2ShIag99JrtVS3u
aoOyQVr7GacrEsqTwMvlswhHss+hfz2YWByJJTfqW6XrN0r3IlVPc1isrPm51tWV0jIIGU5jz2Go
fSzFuzk/9mguI1ZUUX7U0/7fD+qf7SZbYWfAZqzQwrT/6xL98jIGszX1uakobsxzil0DGISyUrfx
5t+XUf72QEJSYI3GbyULfWnv/XKdLpq7ppfxezBZp32nOP5OXzF/orVFLO0PB4mlh/p9Y1B+vdq3
/a5uE4LXlZZqoyAai9HTBTSLq82LJXVdY5BO+CPbnbMnOkq1ClkX1UmLb007k3SBXNtDjG+al7bf
aJVCyOAM8jnxOu0sFU8YNNAd9NJ9R3MAM5zUSm5WE/hZl88kaT+MRMsRL2pdJrotJs9O29BA0Ggt
JE8Gh2JzuCCxDjsieCjDJ+OznJ+UHJaN5Vj+W5rsYy2+6dNXTn92I9DQHSOA+tgXb2YolH0jLRhT
VzPaM3v6/ViJrRrO90Wv7eJAOlhSe0y1GD0h5ZT1lTHum7KbH75Nls0/77Cs80XSxKZ1yJr6+/dp
D4EoSKRhP2T2TPkqE/kQXxvVh9ldEYSgh4d+uOnG2zjHTSMde+XRTi75TGgKQgbSPMXgGhGoSXGn
Butkvg0SZm/52tJ56Z5nM19PFWeU8dhgPNLYjdbxfJaaa9xcIa/shNWHUkooD3l7F3A8rRf1+N4E
gBe4fkFYKMFGBXXmcWzIH2avyz2A+RDgCuAL1VboV4sp03jMolPGVsgwT5l7d4w8jTcM71xWnsP2
MSUgDt8IEJJ55ROSHd/E1ikqXofqmHNRPgDI3/tZuCJ/SuIzWrZGsHYpXs8dyewnNXowsGsU9P1y
/nPrZbBM2usBsk3df6XUc1m716gXAwa7ErTLdhoBc7pxKPawzbsSCA+VWHOZiANayikyACxP1I/E
WNKRst2h/BDmCUqRUzNQSTBKeAMCsWQfxteZ5SH7D7TZKZuSvsFrmd5XGcPcJ9F48KzIrVul00EZ
G0cBqND528A+dXZx0QHo6dye2KD5aFDPYnoLASwqryqSYW0IPuM8fuZYgcQOl9njwAw3AMqKV7au
cJcxTv+PQIj1APBL/5whLSj2mkQ2yVoKrgNULwPiDcaJBGKjyJuqU1N/Drg3c5mmPkbbUh6xTxLy
o9wZ6a5BjTVEdwOhmvpLM9KVrCGtWrBOu0s8kYCoX0u5/QZgkmiOyKsZm8voD7CbecLuPCULoFHS
UsBiDhuW+VXYnML6wzRxcNyBPSEydXajcOn0aPq1OiGLKQt3gIEZtRy9LG7Gmx9g/AyJEF+lcrTK
lRetfrKDdQXGuyfNIEYhZ702IEEn0HJj/JpGMdPql0jdifk2b09dCnBT7vi/520WRHDWj3VyAYcg
F5tYvafx3RoPvoVmPjUIts4ds5HwQkoESIgO9EEXPg24dTrtblSVJ7PJWKTeKDrrYXKIDRqU+MYa
D/5M+6IZa/hUezm/ixni9zRcp4KponXXchTAVKgHD2Bf6NsqKH677qBlewiUhXGfj6Mz9MeAk2O6
UZeR5sAxgVyroPBAfnqar96SpoDdO3OlgeVL8bO3ad4pvvpRW19zRmaPejRpmtBUmq8tySGixrMJ
Uh7giMrajTmdO/gAVv8STRDMSBqMfUcLkS+BBQQixtYzPqqM5wckGNU8ukG58sEVMlLVLbdA/c9j
09CAbOxkBTUOgvPkhZJMQBB3iPDh15YYFZkogah/FeqjNrow+Y6pRFcInOyQhB40NWzIz2YEn3Jf
t25g2I7PpUm/ivahBO0la7a99DlEj6NMiCgq2vuBt0YYOBleIvkQFZ+Kek3Prq2f/AFwLDqOimwm
I9nKKKj027x60YFyi2WIIUrXQMY13U5I+uv6MSG1j+D4gINMekIkJlrZmaNV2ZAKRpNqMuid6Bsp
2/n45uzc6XpaDniqRt9BQEje3z7lgKFYy5wCqoZyDDKgUdHLTJpUpCIFty4SMoOqu6cjHI3ps6Xj
DMH4EWnnmp6BYl6qAF9/hV6qOwjE0w3tLsYraRccdZsrGvnFYpMB311yWpMq6WhrL5WxRvXgpysY
3f8hFQCdNvuYwN4qrYAyPVVh4bUzGTZkxKofZvhuGc1ppn9ucPLLYhuTN8GXpU96yVUlXjIQhUGR
XbQcLQiRdV2tbVosVqPKGaz6DPuWs47InJT/UEK3USe2AmT3JkOeeQFhJW4otaS37jraAwVBBBqq
zIHc8JHdVT+p9XVTfhQT4w4/WAfZ2wgbEiOqo7FEwcWxKnw84I5LUoxopadgGW0mA/A7U3OXDCU8
d7KFoPxpZMd3H21wkot7o9fWshldRFR4U6xhEWVIATsre506r5eOGWCOyoheUT066XyVVO0DS31v
IfCA9aPz2AsLfml01ZCyppvPskrusZZ91JLptuJoVRWAlzdrXrU4l8xGxe2Lxd18stUJBwAJKcPV
hJx9bDCgQbWCpxNJq6J90aKjWXqV3Lu2jYQM1Ib5Fpk8+8g3up01W24m2eumBy1crAByOH7AYjWs
jRT1DAxFFARVD9qcRdLvX8e52QFa51hzxZ13gIsGWMUKhg405ueK0626jI6UwEwctU13MXrqyfJp
1MEXOJiai/UJEpd5i4O5z18JwQra86xZH6i6yB0KmHzARvIN1tVdY9NThvA/tt48P4/qTUY/tceX
O5JC0kNaC/E7AHdhkdJ2GQ2Eqtgn0UZhEOx0KGshGbi2Fq7RRaKc2ddihVJHrm+T9HEe1u34KGBS
EkjOP/3HZK5uFRwIjGyyDMUMMy5lRLB9SooPhXkVkewroo6yhKA9NL5M7LSGdJYwcTrWX+ldjR9U
1JnRlRzvLOA8PsGUWo8y3Kby2PIxmgGhbgjdn6NJa2xKEIEMT9SqcPPktuC+yyO5QsB4WqN61Uyq
brLD8DgQInHsavCigtTYMPBUk0Pq/DT6ew6ogfUgKmTVuMcRfPZ7WR3dMH+Rq9wLVZOkyCw/qrVx
VeYnAyiKFvDMst9E8MsKqECSnbiM0Wo3DfN1EYOlQDfTTLk7gaALwvukRdIa8f4r1F56I1ZFNQAm
Qwid4xSN6Ttb1qFrSG2BpD5+5EtIncVQC0oBljj/nBR3VT2sqmaro1o10nXHyFfPeNQCz0Lip/D+
TrarpQ/VUHgahJkMrMIAxXI6qdaqy+5C6SWoz7K4C8Jdzw0flcekZD1nPouKX4W570NZTz3SzBg5
hZs4b1ejkMlwv14CZhdCjdZ4tjU++8YDRm5Xb2H/VJemfxzBUGrpY0CuM7NIuz3Mhu8N9c7IbmFs
umAZ+DDjutAAL8HPFpeRSQI4QIo70VKwKtelJTBTDnRd6pXQBOog+iLT3mC/V7cl5bJRMX6K/Jrv
8w3ZN34BJq8Bea7qc8zF7NFNcDTEvDadlqHsuxYA4sgmpKC1Bv/ZIL55UURHPSch3Vzztk39sRTz
ZbDo0WEJS2ZmkHO0VgSmoPxDFPc9b4BWA6aSYjC5HwNd7XFnwe1OxJlgILzBTix1nGYVJ/HP5fTI
qhCgCreMS5VjicL+oKNaH3mZT2DSCgStFiA54b+0/v3SIAjA78H9GEw8Vi9ddywSOCJKE/ueirlI
uWn6k5BuTHyhzWcvEI9RnNpydJPMQDDmeGNEbiGRiEZB3SCSimMGEPgG6b0XCd58kZL3RZhMnpGg
XpsOig7WhRFxN6NJfzXxUkqN/MimwXvjw6/Ar862etSLSyqdss6LYsCz05zuNA4KgckpIWTaJBk3
Le5hn8kaFk0sOsgMzaK/NKGAmlZcSZgc/AgFQOiVvOLxJG3GCLl4sDLYEH3Mt5gKZXmNl9+ZzJWo
40+TV3VCYjbPXldWRJwwT4da++FHtw39ByhXSeI/B/Z1GTwK8TKBK031vWavBgov095IzcEkRSOr
6bIRiJ4WLOER5/7rgq1tTmMohwQ0boZ5bQw07npiJ+iHBO1eVKwVb83wUNibuM1cGfthRUWpXsyl
Kd2pnqp/YOEuQbpZNmLvO6nV2Qb5TjGzB0iQp+QpHjjiMEGL+K1N+IWN+iDCg7ARZ/ucPdmpTcMd
hX8JgpiDK1Sb6XGIGYpw7FEHYBHZLeQGLbll8BSy9eB38rG6kMeecLyam9jhepXfXkQa8PLAJkJI
EkTMWG4SWNMIQajuCpPxM6MWBl4agKwr3b6OCh5RgLkXbKPuML2Pw93y8QdM0+EH8lgIgbs87/fF
eNsxzTVtZnt43Jlc+KcoX+eEwVbGQ86+b2BNmpX2JjKK7ZzcdRH4CQkejK4AVI55CKFLza3X4Yfv
p1XIIbBlrBWE1wQR+AHPAVNvTXDns1uMuA6i2cGwPB2TSM8PDj4s815qarfGsdqyrsr1e5Bf1drj
cv9VokvtXW/fAhH2MYvV8g6yYUtUj2ze6ATqVHdM0gfd5PxXuMzGYTHShoMQ9yQxg615OWRyspFu
KvaHYb4KA9iS8BKW4+EGZBTGHE5fHKXBMncMgrJ2JcdvKhTtHp/JQdJZKHK3R0zZt94kXSorcaMa
S9O5QC6opF/z6NENdYgMiPvXBntJhNgGUxGqXeLyljMUGZDDI3mInT05WXIZjedeEJeBIGPqiPEB
vkL0Q1schU0+bopF7KsqZQwcyUvFeTjp4Bb7LcBuNFCz/ViGsKmpRVT8rjjYaQleVMIKqhIXLU1d
Qz5GesLsjDdzqSjIqa1ACvl8iLGmOmfeOeK2nSrSbHyVQw5Om6Fk0Tr1ymcnebbsBfmdTz5FUrOc
nCoaAwh/iuquLQ6lutbVB05Yod7zpCnq1WC+YbPjtoPKtQOymjxDve+w57M3jSL/rJlt6Roi05m9
qYHdt0QVfEySuIA2HvN2TcJto9yykqxq6aVkpzCtczB8JotHM3tYaNOC33h+wVCQTOem51BHICnq
iMjiqUYJqpcIlO1xvGCBs5LlkUKULK1U4jxtPmAb7Eb1wuyJVK3As4m/MLcNlfpMJKAK5muydkmp
wiYuOILFrha9DLyh2i5kJ0ObJCspvY7niEOYPqC/mRZSjs1IPus3Pf0FAksLoHv0CJjdahCjYhmz
w+1gvfvy7QTDkNJ1jqZNi0Q9eA36G8veRZx65ny6DScO2poT21cjhQBpckr81PdHaXzyCZsGdnkO
Yk64yMenem1KOmDryBvC9CHmWRmvc7smEvIix3ekpkj6iGuV1XDiDrS3nerq9gfhlcGsLQJtR1Zr
zA9cTD3FNEk4ilNNBRa67OnDF5LbVHvRT2ubv8IDrfNEkAAlSVf8f6se5VjNMsDi9hAawYlkwkYH
LAFDtTUtt6ufYD13LaezB4PSZwzPsYV+JLuhO1XGX5AFnMW1rV0lzc4Xr2N7MojrszunEMNmqukx
4Zbt8e1wKpSBceHYtnkU3XTYyzZLAM3niOppTq80a2dWAu8E66M9ojYPQMEwsU7q1Zys5XRVUiM0
Ttk/DzFuqtcJuRqui6nY2+ptH8EyfPXjiLAoiaF24mbp7WhWT/h/fM10CvmV2OCeIxjCOEZrW3j9
UfpkfGIaL6BjjuDupTF3M6a2uv+V555S8n1QGvWNU6nPtv4oQcOI6SwQ1YVlEa8lUWEN+AwJ753h
qPK1XpyGWjsmAwWCRI/j3bB3mS8oCq5GfAK+QOpDb8AfcTqJFwmDaR84FgFv9LChSYhHLQpX0G5S
/43ECt7KD0Mlnvw1pctqau9ZfVVK71q6piVJGDS4PWlF6KLT+xs23dS4y8BmtMOXLtmfRYBvQ4Wn
S+QIrYahwughyqe82vn6KoVzPuaCsxKQVPAk8VPACWKeKPNTz58+Bk2+StQHQFtuUJ2u8GbI0anu
lkRG3JWfNqUOUrMe+kCOc/TRSiteuAfYMGK4DWT4PoCuyutIOSjxR8y5CN4YVubsitkj/ZLaUXnS
de2xTwxSWzn6A/IYHnsKm4k90TZJ/Zlc3mwIqWwzz5L4kAmCy03MTr3HvkCFN4wP6eAFPM/aEqz8
AhWjo+2na8LRs8nLkOstUX0xFXtyESBJEFl0wOV9fbpG2DR27gBHsYTFkCbXsyKteLIzxn6IrQxp
I0FGL5c2prElkMyYbpuZgQWrcj7XVyT4AQn0ZgJfaC9NLRxPLJPRM74qoo5TNOw3/kzbS0Knl73h
CCgA1kvjTdDcZvQBFY/2dGLRvO1HMELPYf5p4RoSWCMUd2q3CuKEHp5m/fLvVvNfOvnMQmWD+YSs
GJr2fW5HlDlpv7XMhIhG30sXr8PghxHIMgv7PkX+5RL6N5lvWAfGZGe0suHSzb1T3afMWqL2UmSn
f3+Wv+obiFPV0YRrsE+tb0PBSQmNouN463Z7Y6OvqeE9pFp3cLzXNWMQ+YeZ9d/v3f+73Ld7V8wz
ffCZy0nlFqkhwp5Mu/73R/r7vfu/l7C/3TulxMQPX1ymzNzBUisiwkKJnx5WAhnWvy+l/mWEJOsM
39HFo2sX36f9Vex3FMgtcuzipOLMDRGVhgEEPU6d/TadDz5GGY70KFkGr8An128htI4Yka0l+Joc
H2jx9LaViCSRnxQWf73Xv/xy3+ZbukSIjiKhsChkDphQGhLXGN//fQf+NkT77Q58G7qE7HM4JHPV
bVYsDdtk1W+NY+NJgC9tT3n+99X+pnj49XYvf/7rxM7s8U4mfCIZ2JiyNRk3ZY+29NNg8C+Kh98+
0/KE/XKZIEVETsoh5oGNWLN70QVz2e4JuGKz9H94hv6mT/n1M317AUWHciqq2R8sAiGZu9A3DVGV
xvRKyLHKfPV/biFA3ffLY/HtFVT02pAihWd2GXtqbr0THnUjHNcVgmyHHt0+fml+mH4uP/P7esYc
UcZCAgMG48fvd9TX/QZaFvqixfcB3XtbefkVEscfLvO3J/5X6dT3Ly7IK10nzoUGxXWcnWh/ZcXT
vx/Bv8mzFEsoho3uxjb5SL9/lGJCWq8rTI0h8ayzFQ5g6s5DdHy2nAKZ1Bc80B+u+H2REbLgQ4HV
wLtj4KBZHtdfHkebGTxRKJPi6k5JkbbKVuCXH6unasegGjvkDw/k95v4/XLLr/PL5czYKvvM5HJ1
PTgz0/ECCXvi/C8+lIJKSljIs2yUUr9fRUAzTvyGIb8EeddcV5votADpmCN70o/SF+Vvn+nXq31b
OEq1UZOs52oZWjovPQPqXGk7taPqQctHKtO6e5wOP2pe/vbNLV+aiXMK/eAf2wMWfjMmnM3FIbDI
+EjNBteH4sNpjkz8r5XzD3dV/75CLl/er1f8tuYXed3qEyx8ullfsuaRptPbh7E+mZO5GeL82NGL
LLBnpKBAMua5cVAC0coZU/TPCSOxQSru5e5WyI+F3DuTcrKz3u2tlCiCat3UKHGgqMv0L4gokxvT
SVRi2h50iILFYaS96MO2gwcST/IhzfDRyOlGIYlXgVU338z+tc8seB4+jJj2qppfdUmPqWGnq9F1
QkDGkrdD7omXLZVFSvRoFH1GI7RVyoM4Lly1ydZmS7s8eJzCUzeLXd+7DDypATYdUQPWHhWPvtA0
D0NTMAp6IGzCzcVxpktVFu2qFfcRQ6SUpmijVbTf7guKlQYK6QQ/DZuqtfOlnpDTw0T7uJlDyE3W
emivtQRL6DrHdzDqNJhPjbhNo0Ml7VOYFtpx1g94M4lrnUn3DIA7ApElAwY1Dyb2oIYi8oQhcmYU
3oWuJRhRTi4pW31+zEfGjtlbkGCoeCFgp/KfmRj5WegpPc0HoEe3KOn3MvBjknU8TXVMleO0/aBm
zMldiC0rhOcmP0yLctcnMcFcESoacQI3B8/yDzG6fYu1CaRNV9PHoAXCeX3os592TcEb++sa//3R
+/ZGl6Ww1ajg0evXYt1eg55wrTv7RqwA4LqAGv7Hy5Qma1gVDd3WkLV9X4etvh/HRkNOpqafkM8L
lKvAZ394n6w/Fw6uYvDThSlUWdO/rb2F1LVFlLEYGpHKlDjek3v6pJHzZ3E/GeHNGGWWtjIWrSlg
KsZQNUCIw3ja8s8qkH5kB1m404vYy4V/bkk/M9N7k+ZaUmM6QP2TkIQzpt6s38IaTsYdna0rRFeT
cieKeAesKmTMFIDLb3HFWFYCmrt5ERJYZrtg1GtvgqygucVuRzyqQvcz4WmZyWYpV8SFbKacLg+m
MJ0CwjJpxPnZi8xIDiQC+fUabF2aFONWyiGX1PehhZUe0LoYbxAiKdFrmL62EEfj9F4aHrXuuaFS
VyXhgeAMq02HcYjIaR3R+IDbOKKnBC58uoEs5RHf2XRvSN5yMHplmGw0dS8ZkhPwWIA4mmZXROGj
zHY5R7dQdjbK9D6LFw7RFe25FlyzH+O+F/e8FxHbQ+aaaXDJKvAZWDKavcW4dKLBWmQ45WIq+EJ4
agjliSW9HJ5NmAQMN+FBFfVAj+eB1zeUb/Lx1Q/+u10NfCn5TQvBjpdeJ51aedMABST+OYOZSPRD
+mwwZJSGU9AB5LWJPzxbOUlndfdhS/bRju9A0U5tdLaVfm3IXsd4qwx2ivSite1VuoADOwZRE8sb
Q4euZ2JN3sEsFEeqj0V34HeyW/MulmUiiFGWYLOkb7ZTyvFB64jLTFa++aaaxPXUOW38s+CUEV/3
cJ/k6afd+M93V+N0ZpuqIrAFU8n8vhvLg677EzkjrrxZRHfNxvfEleZQ367Yj3c/bozfT9gC04mO
EdjQ0S+r5veXV8rTWUt0to1x7W+YEG3QoSCLcYs1k5to9e+3+M93GBqspWmqoSICF+q3d9jPsNPX
xShc+91k6Gw/WMwC/xeXWAzNliobuEi+HTxT2ypHXzWECy1Pg0/pv0bF7odL6H+eJrhpeElVGSE7
H+Tbl9TT5gAPbCluy0Ago6jkJVG605ATto0HJ23pSEWftf7V+vWq1t61OTqmtMVa5uqpnDwrjB6w
oM0aWEfLQ7PGhic9qJxG/LS4yVVIlgBEcnhZGGuyGMBmuyrblmTcs8YAKGGnUtP3jMrBTizfsaQP
g8xC0xD3Bn/k88YZOMDY9+ZYOgWicZXxXU/fGJPC4nFqHf5HvYsT8l/oakxTsDLJkyR/IkhsN8JR
Smtsdopm9NT4xjcTIDIhkv1FXUIWFVmoSTuD6DhmAbAG0tXIc4kQx7X9R04yYpIj/Mrlm3QilJOY
+RBAYbX09Bky5LPMUSQhULGFhBTBo8hjKFMYWQ0UlEbDXA7QHKmEXYf0FyR/PYwYO5tLX29RiyTj
e2dIYk3A3whTfGjQaNv44GxnYKAUw8wJ8YFYarMnZieYCSFkf0X5wlShI/kuRMhk4lh2hunagjMY
A56pDG/IXXlk+rqSqtqxCe/tDSaFevuQsxblSx8hxUv2NUnJmgwKiPgGjTtNXGNVdZP6zPZx8pPB
NUn/kPzyKrBolyEl286Shl8Hjom469XyJucsohN5kQdYSTH1ylN8o4gIz1v3UmpajVsQQ5q/rRTz
3NP8n5EW1M0ZTcUyRoeKP6drK2j2IvBwPVnyYTH9qQx7aUcTDqU5Ffo431rLjJrZoFSGYeTAML9Y
kRM3MbgE8Rbp27m9aHJ9SqE1DaF0kckTMmpxVDKOUpJXLZAI8h5g5zLtxyl9Uzb00eWRrolpxjcD
wmXVWiJgVqj/X/Q8ufT0Jmn+C5OZZCrxTlhQ+MgunnsoTNaNb5ROSWcONHiUlCASeROUq1bia+hl
fhTyFh1SRdSR/lxBjSkQufjBtcWWwY5KRBPoRfWIrLbRD2pR7tT8jodibYGJDzsmotyE3Ham/AtT
alvVKwa5g2LCIKSkyBbns1fZpzgZDrYgurDH3mUf6ua2xniWowLNlG1dqC8jd02t8NQHH1nWXo94
+kh3ubPy8dL4A9nMAHbhUHlT6d8DMjvQh0J0MVmvlklgoXkWBXv8OlU2phFtm2ls0dXmC6bfC6vu
maR6ZluxuMwTfngbGURwDDTcXGnnddWnCqo+Ur5mRp2Elk9M1MevFIa1BuwZZR2rg20fbL9c/x/C
zmO5cWzLol+ECHgzJUDvSZGUOEHIpOC9x9f3whtVKbMre9Ad8eJ1UjS495i9105gb4djuRyygiy2
dlHnfe50Qf3okM0nFRsHMKqobFS2D+EdK2SxkPMEyYWKwmAQCzJLHmGkzguXmO75qOANzOc6qvkK
21pxhAvnpvFZyBl9Gy+NNR+Hi0fWpUgF71ENIERPsF8GfTlzLevgwybVx+zbIkivyirEq/5AVfvq
YyZATyVLTtDLa4nZbM6XGjfGTE1fXYWTgAcpgaFIR0TGe7CQkUayAAwTH2z1L2FYWdKRTDCWCG2g
LyvhKFfbgtogInhq7F5az50h36yCeYHmBPGfxQ0vaSg+BuOt8IR9FC44nbhJP0rNJKMsh2npUq1r
+6yY1jyNNbmtHdLP8wAbdPnZFlgqhYHvotkbFti4fhr+U57X7CUAYOsnNSWTc0L5INmpCYaeuIgd
DKIEvyax82qzAMJKrETK8uaiNp2dY+lLUBNXNzfPrgoxEQL5gVaAzVe+IFMttVVRHcH9BggyQ3qz
ZFWElzTh74TzF587MuX9LqE6vNSNN3cLQtCgF0rlThT7mS5HiFY4NStyoPdhSHILGfVwhhQDK/FG
lNgSnToiowAQBdCw/D08sJrvrlPgwkebPLwrwiFFKSmyr/OhHVB2IL066PoOzAC8dSmxSwtsxnBo
QnZkd126D6z8YtXmOsTKeC1birkC5kWFi4tz4TJ2J7AR+6HhnDdz/7Nh8gUhSliFIYGrcmpDm58J
eftMs/apFHS2oZ1mHghHpL3MiNMdH4WfcDQ035QsW499oWFbpsKrRhIS6A61Q66++DFciRGTvg0U
Keh+8bFo6glk95360+JXK2DgJhyDzTHgigpKmCe5DJ9RNBm4Fyp1rbiWo9QsN5JlmvNwldk6DroT
7iDKdrb9OvUq8lgQveIaWcYvsyseOhokv/3bzP/3QoKCiM/BECX6GuPnWKLJddfNXNI25XMzn4x+
Yjg9CerVWBI7tQRd+N+ly29LBkXUQZVIOrWRbOiYO/5dXqaZm7YIHlVGjsKRFZYtrUIn/PAPyjxy
hDfzL6/3m9fi5+tNH8A/RlhaJJl+0pq48VH3YUqNIUjJcvvUShUK0y6mKdOm7TW5hIl7KJGxNzg6
UdboKPzxhKyqcJPqoMnmibfW8aW2XCnkD7HuuUjIuUdoeSrZ2TmUYFiqREtDXOMjoNe5K+0hCU9l
dE0KDlG8cZrjjSeULUawNq0XkkvqeIW9KOCcgeeJFpmU6Uk1Yy0Gom4HfhqxiRH2M7AueXaRaCIL
QLFa09hj9BkilA9r/mXwZs1GKaGXDZvRPPYBupo43Er8h9J3oa4rOHhJ+peeG5PYb02+KhoqaBZF
wzRDQf3vTxa/ZiglRiHbiiecU6N8aRv26URJxh41Vm+lrz6cncEUj1k6V3Hztu5MSXYNmnq0GwpK
0TipkA6X5Aw1VJ5Wa1x0jfBYYzKAUZaagXiu0YprMdaljCzMjAatVbdaCCyjPeGOPcdIBRL5UTTR
lHaFCFSqs5Wbs1rPUV704Avdu4THRHBNp+sRc8njPIs+CD7sg8FOfXlVFuDPLS7Z4IybhDnRqa68
bQT3Ifb5bOsnUlms/c28N8gkA0sAyEGsKgTNT1SD7Ca3Pu6JUC52pnoVlYPbWnNNB37Xvg79WbQ2
7nCuewwkm0wAxriJsqXerCTPx1WIwjJ4irTFOsmF/IymMQIqOPk1Z/0c7nplDcV2JrnLKr66IWaS
sy9BjtHmYvqOpUT0h62WshRtfQJCdoO5q4VnIj3T3BHbbdbuxGbKqAyXaf+rS29TvgeTijAjnotb
K+FSIExDA/CIQwzAma2VINz6164G5CveyGiwTUZ8Sn4dCaQixxJ3W5NEi35As5V9DgPLZyQH3AMm
hUh10WptnmotyQ2PHHE6njuYtVICsgQSbCWeyvrZU0dWHjL9eJZS0zQIYLTgqggnhYKyyfigdQpi
A/jtB1ZT1p3nQPmwDP6A3paN46BffCQdOrgIq39Px9e4bdaKH29H1cOcHjip9R3nW9Kbo9YWp49z
5IH3VyaTKI9lZnrMGP4V7a+UsYKUfauoz1R5tFv2cHHuxMpL1xYgA4F80FJZ1nfRntLhPXYj7PY7
bJszTSwCxI13tGS0Nq7TTBo2DQhs6x4HulXFn8CzD0/vqBzuhUHeg+oUQGP87CP0vcgRx3pDVg/4
XMvLd63fbmodr0JoGSdx7Hcppq2bOESVral6BT++uuhhMUV/QONjQ8ivIVjnxbuF1B3ei6FRk6hE
VETB3i8WLpLECqadeincm0UPwyyzfOP+TeLmmhoPNxd2JVFezKCVcxqF74wBkH9p+9hq9sQxzvo4
AuVvmZtIFv6y7cVs86fzwjDo8YGVMAD/0Rg3rtUNtGVsSzIXWQ5awIkgGXgPIXQCRUT5Elx1MqxL
KLCVQdwE/1dNgtd8NJYAWYdCxnaR+Kcm2wrmJcdbkLKOqM1VowKyS4PdyIyVOPo0IAlNPaj4JgVp
PiiykzIRI30X0LPnNYvRvARoEwVVZj4VrlPGhslWiaiJiajRCHEZ5/8rb4XhILfpvXO/Y8py+k/a
z6HCs9IjOVsUvb8S9PrMODs1r8JwqWH9BZ+D6bTmIs4Pwviht/QLwfRPgvUxzXvR83BICIXQqitO
me+bpx8ARNJfG1GZ4fJhzAuJeg8cEG3cpy/BOow7TEQkcKKfyZj5Qrfa6WR3+ym3hL40IcnE3gpc
BtaIpUxPzPysI5aJebYaotW5qgjqJLwuurIN/D17EVr4RaiaiySaFPYkMb8ISWH7egmbHpyM/uJL
F+IofOhT4U1Q2l8EP+JAi5ZFrNh5d81l6B6/kDSf4haOqzmAi2qdLiLivIaiXGOlCasPyIacJTSq
iE09712t2JuulWIgptOyXZRSksq8kQCEfhvnc7PY1EZ7hfFpuy7+rOHIgycDpJHdZyTuVOXZkZxM
eAhywWQOVOkkx+oMFAhCr02Qi+D/sZHJb7m/YvQD4nYphFddZNgp8h+r73x5tpEVG4iYs1p6Sbp1
17tXAp21nNYAsXpr2SAfscEALKZ5xn1mdT36QMSQQXLRdWK43XirgZLWktHOXfAfxvtgXCyT+Tw3
ldASx1WW20Bg71EPe0t+sMLPu/q94QAXILZGSOfU4aiCTY0aKEC42ePmXEmPJjl36t0IDnF4TfEG
1WnrqAkxbjJJJqE/zxhLkJceyeNdIRRX8sPbXyqy6Z7+97Cee5wqVlUksH/ST6+kUHggTnN9GsAh
y3RCxhqzYJ7Yga0fFZvQj5XwpXz95UV/GtCnqd8/X/THFk4uh9HoMl5UXnqrZkkKHUt1YVkv/7Zu
/k2V8POVfhw7oxKOylgwX6wg80H82mCsXRpLOrBZvvzbwlT6fekG7wGk4rSg1ShUfmy3o0IspLHk
1WBW7Qb2s8mzY8FI9+3toK844bk5Dh/MiP778/zTd2gaiE5UXTJ1Wf1RVYctOS/K9B122bYJ5zxW
UE7/+yUU80/f2T9f5EcpLdW1WvQRQ0eyvw8g8lgxkXEq6u/DiKYZ6JZ1NIyv1hsLmDDDyQIRX7U8
xLK1UvGjFGm8jwwSEvWdlCOg45bKLoH7CDzEbN05wKfTQo2terrTSznhrrBEGr7jEks0tiRjoT6L
Pzoyz3P5JhnPRl8l+FlLRjgKqWHaB6O/PKntoHuLGLyMDDcjo7CtMty62sHocbUyRyLVR37kArY/
jEId6uk2zT5qqQU1/Zi0as3UTsrZXMFyFIvg1fxio41YuxjCS4GOvW2H0A4Xg77KR2cgTcQqKBvf
UnF4uIW0cTkRQUjcgjo7CQw9VOmsGWfDPZNu1rtbY7jm6bqUT110zT2g4oP52tfqPY67X1ltYZcZ
nDjvZzU6bpV+osnrjfutGvI61iu7lW66MPUYMa41NcKZqz/qSVkfvY90JeNcSmJw72DMC6x5Ia5Q
3f+iNBWa5ST7L4zXknVnp2G99k86KJfmQyq3BUAxT93WJqw7NISo7RFjruLwZjQIC/EYiKvMvUOO
twBzleHTIC4n/iQWhyHswNJXjvaCyupnLUiOnNkhwTvFPKtJoAneJEOGQMx8Y+93VFEUfsw9iuYY
pEzhiMHxb+qAZZ0jVFFmMNgEhoLwi4DTSU18V8RP4lFjf9oJyPHSoyXTO6j5l5pTMQjuqnbwWLe5
zJRzkgJac7ip0WcZEeTDAIT5gKU882TfizCazyiyQ+2GkpM1Iu35BNzb1Bm3IRkifWi78j0pn1kk
zqvpBxPiiMRpRHiNdnIrcyeamH5V2kgcgeytNOSzQCjrgix00qXzbYwxT7EOEQayVtJOY/gSut5S
qk96U/DzZqPnrrTiU6/1RUsFDrMXYX3W5FTV/BvyMqm3cQoZGWogAtrCXRiyMGvZnytCw7g1W1cE
HUyZ1L23xzEuh8JO0pySMStcZ32nFWAlOtTxDJmnhApaEqyvoNjMLlz2ymeLycaLrVkAwkKJ5rkK
ap3KQOvJkj4buJU7KgwzemnK/tvQBad/Jy6WX+vGwhCYFda2ZVFHJinOGW3TN3yUxT2SZj5Z9M2w
DWMYlJg6824VV5cxOg3+HB+D7x7M4hizBFQXbn0tJh9ItQ+UcYEpDxPK5I5cRMWLaRlLkbidsRQx
dDpkgiMNvPUSmzXlFIdkULCyN0ushWpz5794iUWVX22+zAPILAZ5x2chAAgWH8lC0gX5WBbq2TU3
Ek11qBJvkbwSxHmrPYloKvy/61E/WaA2iSyH9IGFfjwpXHrEVkaC00SvPT2qy299TATExEyYRFh1
Knaj/DNtAqgKA1t0c8KSq9FZG2lLm1TAOuU6hYpLakRpX3fSm4jdW51QbCmkaGI4anlnReNfTv7f
REjcb7B4DFmeLh4U0j9kHkrRDRHWkQkdw7bOjo/CrLIzW7C1PXy1RckD+ZdV+B8uG9ZbOiJoBFza
b+v2LvO5UIkrs2UEDN6V0bvRnf/7svnDNfqvl/hRHlQoiruo4CV8SrDSfKtIEYvgvgryX7Z1svyn
l0KvQPWjkI3w29XZ5lnWKhaqRbbHO2/MN4LZX8Pa+DALHArNoZDWhvEUw0+uIjUMkFErjkRsu3Eq
xGPCno+UhJmnfOPYNnQZyEzNIUhgpcmmzTuVoriPcqmf5VO8ikQARRwcSgFRCegXcBDMRQ1+pZmF
j1zfWQz2k6CYi5b0YqhbId9EHDu5+yL2C1V71OWF6Gp2cXjW9YUY4dcKCHjpd4TAOkYX7AkBICk7
h4mwz0rP0VXfRHZPSGGprzRYTBqjDVnN5kMb2iOsm2Fk8w87NCDKRM0RzrDbkPtgHaAf73CrdP49
SrNtlFToZJDifGsm87DQlpL2xZvsU2Rs0S2LCKBTfc3SSdPoOoZXo7z2iD1iSBDEdjEBt9g3Jj2h
LprglL6GMobxVroflOQsDfS2xbbgtB5rfATJoow5USEgMNqokv1UcFDPPoSBhIwXtcYW1z/qlgEi
s3eRU0tnzo8Nwo4S+oF8EblzfwxtPXZ41tN2LQtU4Mje2Y5WBBl/ZnwxQv2mhyRpoIURfwWgLauJ
z9EMB1d8oLmXm1OefQnBHhSC7E1Zs7Yg70cwPfKSBqSmJ+3qxchdR6M449ncakD7rTsMS8tv7L7f
g9ehHdsN/zsixQWx3x3LiO4EpFIWX3oy39LkWOAB7tg/jVAWjZnhXocMQ+P4mbMNcjHYxns5XIyE
/iTdKQS4k+zN9h6nKw7O1zoUBrtUL/54pJ4a8ODhB9ENpCDC+JS6pZxk9CpOUg7naADCgCM0SDZJ
LO0E04JpLHPAicwVy8lpeigGYn9l2dYTayYODcIrnCxhFnyIE3VhjKs7/1+wGfB6NCWH438/7NMJ
9e8GZBoJm6oxCRtRT/+s0AlfFWUwRTaW7dmI7boS9L885n97CZM/4R9T4DI0CegWBcV2w4ekvzTG
X0T6vx+J/34LP8p+pEGdGYe8hdJ7lyq6NKiz9V8+pulj+P8/JusnmA8AP/S8kddIJqfS+FEZqx5v
iXXAr/HfX8gf7pR/vh3rJ3xbcgOpUn2G9O2n8AkC0HHfErt5a1hzLtjF2+ktD//yDf2hT+M1Zf5H
sgx2BPqPjxDczNDGI18RURogmNAh7+U1i63FpB6XL//9Dn8/9HkxlRciCU4CgvZDP0FGrjeWFW9Q
MdaWdAuKy9CwOfP+qh+f/qF/f2ko0v5xu8j//uERyDUIfYPaGW4JsfVAADHMIdqb45F0yllJKMx/
v7Pff4kqIlMGOZPAmjf342GSNHg3ZB3K7DgDG8JH5zL9/pu4Gtzln94YOjhL5qE1TFn9cUNTlFRm
RRtMYJg8y7x2rVQpF9YxjGDnkB/FaC7L5iUeQL1/V6qHlb4F2hXMm1eyCW5RN4bDA+WXjKLRbBLb
gy3K5K0D4l59RqApuu0QIh3Z1O45I8wllchl8+G34HeNi69AZIqSL1xjovrjMls3+kBWMIpJjK8i
bUqGVa2g5Um/Cgb4KcyHbrqpgo8Q+YjSqdkqVTsyRbDlKhuvunldudWK65jrUyi1A7JDaVFXiJ+g
naMMNE5dzpJqN2TIddXSnjZBUosb72oSXsJJq5UbKKWe8RZAGSn2Vv6AllCJbyOcgOpLU47JcB7z
FxHWPLEgdEHsLYlyXgUC0XiLHi4JLa5Kutvk1pKDA3gFpT7U+bGu+o2MJjT+7BljaS1KU2gNAWPo
fF+WzzplCrjT+y8XFX1FjFZiJ5Xtqdobm1ztrU1EBwzgUZYpP0TpoWABbKOH7MLdOOWaTnVl1fPI
J2EofZbuW5ZjUadxTrwFM3U1ngJo1VmpKA6eNq7wZMf5LAIgMLI3P0fVQm4ht23fnBN4GK1yVNyl
n6PNm+6TWZucI5ZYBfVw+JKGO7j73DsSmx3L5ifg85kCAN9I49VvD9xPrQ+Z42GmRL5WKxEwQUvM
oSu/NOFXq0lzvXZtw3wjjy0QyRVh6R6g3G2Ft5F7NkZOC55oJiK0KxEiyPGpJTGORtMAvWQla1h+
kU+Wd3lkJKygLRpZZLgmyY+ESpYXl6WUDkhCY3tcMlrsos+MgSDcBKlgNAnyxgAQCBRPRvOM0okp
qsiiMHpqGLbJlIAYGUdnobX4URl7/PiOr7u2lmkfQ6/elFb75ReVCXe44s8oN6r3ErCCKFQKGHBi
5T12ta0E3Eh6T3D0yuG28Bs6OO9GogwynPgm16boxOhIqlC7mKmeI3TJTxxj18SDHB4MjBgmPoLf
LIxyKZZoIlljDjBdZCUK7Zpq1GirSxRqRG6HUujwbaBG0bujzhrBpfESonLr47o1dXGRCI8M4Qzx
3rXxXjNDZ6fteyz803tarRr5qFbgxJ6INjKExaAA/JOY3dk59sFSjlYFEHxV2uj5hsGuBvu63Udx
5OQoQ+hwkwwZmXgeCnRrbIW0BhDwR0up3zWAqXHc5lh/y09L3Jlg0a0JuJOjuxSPoJR6iUMjPkCv
4dQ2k5DZKUwnnm2ZSLC43aiaTnvuFg9WUUg+9lEVvageg2/Bk64GKKXMAuU8etaG6AYSeYXEEXNr
l0egRLUk2ZGSCbIjkJ6uxDmSjZJDQZ0p8VupV2fPKO4iY259MdYR2T3+Jsapa0FaEYPskdEWNv0s
BAZOlnkLAR3FMI7p0PG6c6bxOXQEWa2GuLdHOP55RvDm8IImdcT+n/FQ6WMdgu959CiqNCM56+mm
kJflFFnakuMKRws+hnet2JRk5hnrpIlBmG1pXK9NM3561aQwChGT5+YFnoYWqJdyiHaevOwKKNsi
Sr0c6ZieoJiLnSyekw+QQU8HlKX0cFYqlqcZBSYDWZwzLGWdoYwOfo+jvIC30yblcUCjCoAfGzLe
hdhWOpfkTQr2QaseYYIpth3ztQgfsvsqjWQRIEgJwldL+VKjDzN+G8bG8bSFSrstSCjoAbkFFaer
Bk/Mz0ZH8JJuKVV8F5wP6INOPB+9WjqWtWpze7ReFP8l7b+jdp90xwaZFafhEsRuwmkjllW5Esbw
mPUvPYSC1s+XIyzhZJL6adZ7SDRIKyt3Uu8W2vgZmBnDlF3oYsgQo3Or45HnX/EYIea+cZaVfV1z
9KrBsSz3HiAPPLb+6GHNl2cWkhDrw5LmU6pHSP+vPnpz7cFbwZbaYJcAC8LASqq2dX2V+SVm7Vrk
QJV7z8bly71VznL9GeCTy+EnYpNlP9mkvT30e9VFqTLClOKwbGtbQTo3GR2K4YhNu9U2kMly63Vi
9PTYCrsN61dOnWaWC9q5wZqhItFrWE2rPesMRhAZjRp02XnBnaENn3JBDkksO1F5mJrJFs1KZ/Fd
1w+tTp+dwCpFYfQmlFx8pG5ATkiBwHKgGwo8AjVmzQYTqw4+8gmiCMY+NBwLOVlqIkrKV4VFYrxX
b0mZK1zoR9FJg8kgXLwsZPkFjnKAupfzoxDFpSAZSDLQzI/8eREIU7XvSOjMX726fvcCwsVtQteR
xwX4t/dqOqCnRNKpb5kG9OyxSoLTtGXRC29hKx1HLYfxcfbze5okTwlIpjtPe8MOYm09RMpVgL9O
i9gJjKVJvfZXbb9ohoQL8JqhxfSxu+nzwFf2+KHTGibFSASLeuiNW5ehUM82LHZHEdlpOKvyQ+Aa
ThUDMdmyWu/RLcqbsunnY8Y6X/UpHj5DnJ9SAMEeSGOIGtaH5UepLhHrSX9D9vk9DR+w1XOr45Kt
YM009KvJcZDdU0MHCqtBZIdVTxqKWQyUrOFMVUiLpSvsuZRjjOZdvbekbeC9h1OEWL42+8o2wwAz
bbdmXdjj5dPrdzR6pXi28BGWvrTUPILSAM2Vo3hgtKBaZLKxYiVmpwvlRTOCbmlv7ijeAynYYGVx
2oiRdOeo4gPV5SYs+Z7GdO57R1GPV0PCeV9eMdttPcj/sZ9zgA2IYEAphUTNrCZBYEVCJvj7CtKf
eg9yQLXJQWBu7TITH4GcHuG82mDA8c/j0REeEmKxvv0gt3bneTJwNGvLzVzxh/TSmYWd1X5irW0j
7zIm9450eJUBCkPUSJNICJLnPrUILJaZOxBG5xHhgZHIjZ5Nf9cYAyTnVHDtTHuqpeGQOh21xWYc
Nhk5O5l208WDiw4yHF60ypyJ0Q2S1dwlGw8VbYiEMCnJTMCVYfXnLEJjFz48QghHMPVt9gt8MSgH
cfqte+6irbKLYVQlTOGzF794+OndAj0lhEet1A6C1HbwzgvYObtYBtOAOX7i9VPpeMgs5JRsCDDs
+bjNuKRb3GLy0C6MAmWuxrwDdA+ZmreBS0XRD0qQo6RupIP3KbAYiMl6dgkVtAzXHhSHiJeZFWCL
ijj+2zcDalqSnYnEGCBB+i22ciqS5IjeecwWRvIdmtDfOqdIXzqcKPAlTKQ1DdPU9iYUlzr+0JiJ
hMGGraKtq58NKuBo3FrMhdF8dzI0QssJyqVZD7apclns0mFd6y0VMLJjf26pzawgYz4As5pLs0Ah
mxL/RoLu3BCPfjc3jJaluDRpQuw4Iw9gSwTOWKKC6bdWLm7QlSatiubhsyVZofW+lJGZuPypu8JM
NcRnD1zX8OTLOD091ZnRueFp87HJLmGQvgqUtfkwvAghv3mPxzcip5uM1xKXLVEKKUE66ITT5EXR
TszcBPbYunWAY4rX5a3tjxIhpQENBlSmuQVRxJ+QXxmEJLBT/ns8wIAZl0k3rFPjBtezHv1t4qHs
phgoRHlryfLaCK8NgCX+twRnRIG+xerJW0YxuEDgUKl7qLJNjGBJSHe93jp9+x7Uh4bC0YVDZg7F
o03JHujZG2dEJWIeCrkIKxEF9Cv3G8pmBpOYNq1iBlY01E6UsnpSzhPxJIU1Qx4eSncPjSXD66th
xDU+A6glKSLPpxEeGgKhDIlFkPSeCiejYUnEaTbW+oGYM44y/xEUBn4kujyKComK0MsZaJnmm2AK
FDUS8FschN27oi/j7iuElALyS9A+EcKP/TaJHc9taR7snIifdlfzF7v1hpQqOxjJRkcc6XHOg4ao
AHJncyFETITxVIAaogpUJLSVVYhYMYI8NCJFb1eEaSrAcBigVVsxesoUmh1vchzfVXPfS/uMlgDB
GsMzjgPKPKF8FNrKpPkrEBpQOCLmXIjdqcJG2+nrqNln4S1hpaanCJEiFtRThG39qiq/FJXvHH3D
iGCm/mzUeOUiA/I6BVuY1diGL79oaEezksDlSnxnttb4uPE8X7mUFttnzF6adyOzW0AaIGAdUMar
RQC7OgD70nT6TKWH3kj4l0twiozghGCZjZG/mMgVkHxk1qlCHm5SF00suHUXzfUs+4AIaQyVkyA3
SFpu/XtKR8090YmIThMCvaxd6yIKEi+a9CKPX0OOqzC+IB5WemWlM+ZBDCGgPOCiHFBEcOI2xcS8
8w7senkHQE2XivArqg4sJ/uxXURkzFkW+JfB1gQ8EZjPZAEsJPFmflU7rotFwiRoK3FUwHgYmfzo
FChHodAucntyra1esEyGODpgXXbR15pLOm2teEZkXfqbEHJvYh4tGazqm6AdelCWBhga+OQ1aPws
qNn86IuqE+yGiAC94vicIrnqoj8VkPpL+K1kitp+Ui/UEXQh9DFcJaq8butFHUlHE7VQ5ddb4qKB
eDArUJyi9RzfimYTgmHkM1GZLYfmqRuM3aQJTVeZhkQWmjbWMzEH74r74umme1rimYSkLWGBDvK2
e5G7hkUwn0yk+1N0Qc6ylRvBF+djavJPkPJODmjU1Y6qP7VkF0OragY05Yrj9STtqM8EGIyClZAj
cCTEpikdYC2FSoT1MQG6ovuH8RnXbyZ7VSH4xYIdpoUnEZPmWMkhUHdlx7EOaScaF1hCWd7PUsaS
5GyF7rfbnF1lV9EAZ/2BRy4A3pRhWGFUnrFQmOvdrkqSvQ5Kzm+pSqOzZ7E2IKlWa/eVzEr4Nvpf
1VjNVdZ8CTDN7iB6IK3REonWesDTn+8S7HO4ZWag9tlT5nXn+NrV7UCGbchuZUC1i+lCM0mzK3L+
pJ7A6ALjQFiz7/weOKzK4CZkWznNrtHUeYy7HqpQeypbl6eBrgnsEJ+fkM5N81EM8naKMeqUJ3Y8
rVQ3vWU9K9jdIZcvFtpS3frqKU0WbbBtmPxFjfliQKcES6e/uZxqEEgRWGljYwt0J5rGZkWQ12O5
Kppqh05KjeaCeC+8dB6E5mxEiKu70lI3XUR9kaP0tkLS11BLax4sWgMCIxL3ZnAfJsm6f8r4KKVQ
fW11WvCYL7nuoQa+e/VBy5YBs4eSPXKWprbhVr9yiEENkqbuij9zmAmJ8WiLZm5CnNKkL4tP6b+H
hr+PQ1WJkQWwAlOVFU37MQ6NCMamF5Bo+VT5ILr9nP2Pkb53pfoXFeA0Z/85Dv3nC01z+n/M4SVR
H/Xax6OTAn4W1C/6FVqeV4k0Nrp/iTXIf7+xP8jNeWdY8SRCX1jEqNO49B8vWMZybxQFzSwunDtQ
pg1cyXmz4Gq3m6vg+H+ZvrKknObUP98i4UATooGMVGZr/37FDG24qpW8xVgszjo4yK64Y4AL6Ma0
4k3HWJ9UN2O8NuOzY+OG88Yjeiwy21OIOuAGDrlGk9uABPfyU+EdS8xFSojikwecwy+uH0H7wfSX
viUGdz7XxhNY7LjYBMWhKm+lu5EszB6Fd8/GZIbtVNIubSKwff8S0qMqkywBes7oVRulJu43qGXa
Jq82US9iX4F5dUTSiIVfRPwix8j8GuJ7s94p8fFy/+jIBmpy1FRAwxrlDbUNm6S1oQ7nJATol6TW
eZRb8NyfPFyO2SsHzFevvrftxhjiOVi0utgMYFE777OLpyzyZtfTJdUB2xNRZ7c4LsTMe22GGAFz
DpCTsCq/0RdJ+q4K33W19qvtyIdiCuvBF59JId2aJj5CqL0ZGhl08aTcr2P/QaN+JCyP/nWpWVtz
WFYEXbGjDze+OlG/Q256o34UPKN2UavKqpuojJ6Q4utJDQpJTs7GtOJlYaHig8ArtQnOl2obFqTW
Eok+HAJFOhXFh2B9t5DBKBLJrMZaRyHOrhG3kkX0QSd8G1X+Fk89YPJVgUKuYKiZR4OsgXgwv4Nx
OkYlvDEAU3gb1rI3UGiA/xIH5T1W4CLkRUqbLy0tiXV+DiGE4uzNZ9IaN0vdxbQkGIc6sbaeJKwU
DqSgrj6DKVBwQLaqMazzKv7yVkQHPfGerZC218OAjkKSz0rrvoC+HZMwxlZAplczz1pqfw93hi/M
87o6GgLGwoUVcWPQN5H3BkrUyt9GgtdcUZ72kEHMnEyHOZt42zhaGyTuGSFNgS+sgga8XXmriGLQ
21j9FHptaVTUvYqeHjzLEk8m2V4ilKt5kqJAHFlpkmPaDO6O8f5YJGejiOwep4+R4p/+7lX6kWGd
EZDWmgR1hjh2OuXWtdkLKo9dEnVrd8TnKBjI7KzRuooYQmfGKJ0S3XrqOLSHKV9DquhQHLVY6klo
l80NPCYIZ0Y0Llj3vpjjdmLUg068J1kDvbCooUJ9xX8pYhfRsnWJF41hu9b6iMrmLKKXqTne2pMp
Jl9CzUWlat9xN27HYYoDQFEKLA4L1qKSxMLJaMLCXF/KKq54sQBZHxvTDlc4SxAaLYBpRtWt6sz7
FuhoxvrbZOg/pumrArChoeMm5C+MqTla6aJ1dyWQmPvF84wQv1j8ZUoMv4w1Y51S3VsjJYMLyd97
zTFzk3RoUJX4rFKyZpUJ2xaVWTBcy2pDgPGhwaGkM3/vZEei3x3tbATASTqgUuyKYdxEek1g4/z/
SDuv5caxLIv+Ske9owfeTEz1gwiCnqIoUe4FoZSB9x5fPwvZPdMppkKciokolyUDAri4uPecvdeu
5eJN9MBPj11BiOMgPNejRWm92XlZthiUAtYgMrc4Jd7PWvqV/yAYzREb+M7H4kb0jQfiUihxwrDF
TwxUBUbIljSndRFEbTXrMx9GbHvrqvJNJFj4SN05ePtUxyyJlKDr5aXJcqfsHo2mQAIImh3fpAeH
VVxX7ORczLQR9RFTeKg6Milcojug3ntbl33Y2L55JZHABkgDpNjGRiYiUNixp76KhVNcoEjkWSZo
SipMFSgv0SgJYRc6EseasZ2Uy8i0JQZ8mHBf9dxA4b8P0+aptdp9JFH5B2XA/kRl+/kjE8DK+Ac6
RDm43f45SMpNmS0zyZxNsHeKt3TsFgHHHylSsKLWKNH4TFQpOr16V/ZY4PxkUTI7Vo14r2fPlFA3
Uq7sSTe0QkTKKavmCqT2QGsHseuOdcyVJJKlzYD20E7G0k2nXwto10qd5ZbobeokRLES7vUhJfUW
xX3maOK6MSqnbgOHuXWGjRVPwKqWB2dsS+oNdtLAI1lHNdZh66ZKrvocpUwobHLCUt2FKLvwvIN1
FjIaKFSMI5PLSN2Ujn7E0IG5wzLQofeLzRE3eEL7SpEeKVe9qaLh4Ni9jiJjUrUQpsrSe2pe6ghk
TLcgDGRa2jI7ZspqSGTK5tZ6audxQqN4Fxg2iCJCAAc6S8eIvEztSef+aIw/V69Y0E5Zj05G5aYe
e0dCiVvLqSO4SN1wKQE7ZcegtOvSvXPdD5kytNLd9ywE0Zz5rGaN6iOX0ZU6bngAd52rBFKzwmbH
ElHEi41TJCeYg5D8YL+qn0tYvDIzpNDgWZLuMvZ4LZtkiL7PxN8sSTJuFX1jkN+qqsJdj4VQnta+
FXZMalFFSWtsR6F5AcYkbEmN7KnNTQI2qj0L3p8ajfgp+Sl7SEODDkNpi7gErPHHoP3wLMoK7lxF
Jd5yg4ukQIIvEL2g7psCZi+B0wrNwpc0f9AMBEwIQmuChNviBp1VWFFSdW1PeUvUfc1WHdN6Fiw7
a5dnT3JirsdqqYcb2n28UBl2jhkUtxm+aBg9SyWu7xP33c37mYqUsCU1MtY3MorBmvvuNtBbw3nn
vgt8LDkI8NtA+QULN7llKtTK5n2kGhtFPIbVvivvDBK9R+Euoq7kLU3Mw82bMRwzaxVxVUqfdleP
/IoHWNcJnroV8T1gOyO7GZ6k8qKNHjJIdZGLNONwJVi3sdKApbdZVNMrJBObmmTmFDkuXUQaNJrQ
8Ze4p8i/Tg/puGhdwOjyhyn2CBjdqQzxkKa0wcgnYZ6mD0lcj7YK2ndejuGw9o19Fx4tJFKi0Tv1
BPQVD4FL53Xt4eMBW8rrg5STWF5ldCzl96ynOWIuPXONEivE01CUsx4/UZU3OEqEjR6bO41rHyE6
huej5wCGpXgTpeFzShEjL42rJifSy3QijB0Tiz3rYZ4w5SDvIu6JAJLhUazgFSE0LSnnG20LKnSl
juuMAkMrsvOm683Yq32e4wqse79wEXIa1U1GcHekKJjhUZ+RGCokNEXlj7HRZt4Q4QlhiqxB0ZTl
SRFuVV4+cjPvMrrOlFo0liXMlUBcG0SpOhHeQjgjMH4GZ2QJqVVIjpQ67GpC2nW6LXp7F0x5bT7k
MFIr85hR7R6uIeW64PrZd5P0h1LXkhbsiDT8ZQK2Ju2maAaV/ylAi5VmamesDEF4KEbQoBiuXIpx
OBe8FRiBXCJRiXa5luPHgROLhlSAbCnw7sO/Ky2Ebl3V6x71XWLc8X6x3k0g1yZW8DJlz+UReak2
tgVn3g/t2u+fymmhcSfqdqUffGOpJyx5VHFBITXW3JNPyHHpNjvNQCib/oiCH5ioteAjnoyIa/aq
ZN4dmqrbyNoqydoSstQ+5xkMI/mkQhoY1K1q4BVQApg0TbZSvYI6RbtnybwY5HxDS6Cp30FwVax1
xHZVGWB+bjrIFZ72YngwV2kKsVaR9MeMqI2shESEPB8tQyedIIVdRSKh3gxyvEEDVWBwCymmP0FC
7Uftw5sKbvsin+S8EjmOEonbyDIwupEpTOmahZ98Yv1vsJFiYUS1IJZvIyxrhvEY5zeC9iAl9gDU
ObSkKx0zj79QKEBQOQpIchJ0ahQ+KA7e2TX+PkL48uJIVcVFp4wHGHd+zduv+rlw9HFOd9lepQ4V
FOIPU+sPHdcjEneuPx7bVHMGOpqh1x99dA9kbJ5coJkdbK28oXEd+7YYcIs966qiiqK+BCZcvpDi
uglTR+FZ9N1kBy9+oZLQ67K+H3u4Ej4kI4t9uUZ4GVZ02sINL1KNy6WNaIO9F0t6gOWd8EYrysbp
dJaDMQXEB5naQYeAWrz3DZYizTZIaLu0NTJMXi2hF29MsrW6tt4PGrF8erEdAQGEUn8nmHOBqofC
w++P1CAJzu4Wnb5uR/EqLkiYVYzbNHSfCfp71RvlpAXVGw3xra6rGkXPLF1oVbUl1h4xNemUOrKw
6hhwcCErV2NS8vJjidZBfvam4DJ3H3FGo4C6mzifTk4WlnnArjLLcKI2bC8qWdxOCTp+c9uGbF7L
Ewt2W1QxU1KqlckC8oy9WJNsVjxl8l2KZCqq37r6yFZ4JgaTfJp0CvHIIl8KxFkoHCsTa3SI3CW6
VqKb0r3xCR/yGzSsBl2naCFW8c43axDidm/asr4d0UOaJ0XamKhKMBqQKpphks708OSGrzhMsuJF
F1ZadC3pvWOVt5EKiH2Yh6pv4wZd5Cn8bKtECqLd9tTVvf5p2ndKY3zSZNzUT9pobSAp19F21ImD
hKocz2Ta7b3JgPvQCRlJtHmQeo8JNX7FX3bDPGVH5YFmz8FYHJFiO1GPuEk8wOZB3UQtuKGbm3Sw
6vyTL5/gikTChwkhgxwmz8T1LCSSZZN+bObRnRndi1VA8Jt2a/Gax85pRekshOMEUWg1dM0js1dW
XYMie+IbAiqhzIjEUTNG2U0t4vHWCJFsQAZIO3lvyPz+nHQvUXXBug7gPgYksqIbpc4kYAoKqtL6
4L1EKpSHlKgGGU0Y2ihwNTnuhdqlEUcH+tkFR0LsAx8On4MQzN1Kv1EbNDCBzN4Bgre1SDvo1AuZ
mi3V16rZ+8F+gua4bN6tnN7vjYQxIUaCTHEvpZoQYd+O8C5LAmy+EgSKNx/0ndmPjhm+CMULdG5j
uOn7henbAzXjjtqnLz0K1IQEwl3iet0OK0Vd1ezGAsBFExEbt51D5FCtEL/GolfNihm98UiqrxJa
FsW4pwstQgxEkkx35L0nulVWrwkrdzViR1Jv3gvbkOguC/pi81ZAm8oecnZyIe6NKnUs8zmHS0FP
qs8wkzZAVVR/rlvZUvY90rbMZeImVwW6rdx4MJsD8aaOpTot0Ug+vPoTc6KXUQxeiKGj0zkNkjkh
Og27cLlZQfNigacqyaJn50Y5XO/uNfqYAVxgPDQRADtKlzXBVFCq0F51NjWtuVXWTtHlr0w/4ILm
IrbmjCfaENx7WAa3fU3IWLvKI/aRvAtib+2Kdx6ctTTUVwkdPs1qD7jiV4xbqSlufWaMFh1VnCkX
DGK/a2xVKl4ihEvan/z7TGOrR4UwDFMChhc+6BLeGev++2Ke8eURLMNk281OwRLPtI2tjmSvIaRn
1gMlr+cCu3USUWD0UFDqWUPTbL+LwZvHyjJX6KwS4RkfxqZl6NTbjFpujzZPiWyvxSGa7HyWFkpP
pzhh90TvAChH0qPcq4jxe7RYt6S0qFXNlgyPshCTH6Ca1mWr3kprIbuvCgEZD5E00Ggk9pmsSNMk
shEGElbLxvgmb7ewSJxMQ+XgW2w5zJmRb/Lo0VQ+guCpplYRXI/ZwmWh694FLfsf9qhMr4VL/fgj
U+ah4BDQ2ou7EdqMNqdp4sdLIYouVGW/0owi8pW5opZGzfLszlm1GiZCybsZR9PQr1ISYCSaf9/f
va+skSS4krqN9ZPMX+usFBthXYzrkfEBu3abUIyVlqwvNiYmmStke3Y547lF8vnw148rixIefwW8
7JRe/bkgm0cSISKA52ZSV7B94N+gloLCIeZ8JnHT6K1QpxjEyhmQZpQnUylnWX2bWo89O+rvP8wX
xWH554eQNF3n7zORc1RIjRJVKO0Bi62kZbTonAmuflGf+/MXnVWhZdFUSMxRMYvguv980oZVw6zP
WN+5HUEaylasDcRH4YLy7CxsDll60OFbeXMxBk/OK19EOTaohyadC/61Trem4TUZtpOQaBVL85wI
Ir11kgmhEVKiTrvg4E09ToOdxSNOkppEz3KEUrbom8lYniwyz2ev0rHhs67i15LNREr0Q51TJhmt
mYCYSOT1WmrVKjP7t3JcWc07HySgPtfTDpnCsIP0VLXqtU+aS0QRjnqVhzwh1OyQDVDctYhu7vlU
XoHjQbZ9+pxpg8jGhBpCtsasbV+seIWW5GryPGTmXcfbIk/nhsw8f6/y1BskghIQxJZmQiQQ43zn
s/r26oAQqQ9BB/RddLOI94zQnghAwT+xmKR5g35XWy9+Yy5q6T7TVrGBSSfcp9A6FcoKm6I+mjL7
N4QJxizseaHKSBJpVzb5MghHp0Ct1VndqmQlA/itfRsZisTVEnZIs5eaHs0JkyA3+arrj2q5ysWK
QuV1RXXUcE22269kO8t0mAjViYNlHh7CgOEkazC0ht2U+Cm9+AhxJmGKn1O+0UnuYY8VNFwX4zZm
e5MF0ktjqLYHzxRJHl1Lx2chTubhLEMrK6I01pjKxpk7LOPuSU3XJYTgfDOC4fr+kfiiRfNZi3/W
EyL/lol4Mhsk98Q+OQVruBWgrBUN3Fm6E1DsXmLX/D7f6TSzJNzZim6aPCWfHw7La4SMG00wd35I
uMn1Ub10Vl8dQoMSq4BWgg9+TjkXZNdj5U/2d9Ykc1JFVaufN5eCpC8cRDmLNyCfE/xQykHa7kHJ
HuhlBqN94e78fgxVhjsFl1MBpURH6/O1koMoFTyLshulKCIA594cqYa/5zEjHZuUeEc9lsGlLtp0
A85nLwm4kIoURocvdHaDvFhSdOAHyuyfXHqoihRWF/mc5e+8zbcUeC4c8YuVhSxJExBUAqgpmmfz
cknBftBrTIBlYIvGyVMuBFFIX11Gid9OrgZg1d8Y59XYREQGAc/45xmx01umTrIwZo0d0Ytkr2Fn
P76/dV8eEi0K54MjRD63VSVVLyMRxHqi5jM5W0TZHTvl7w/x5WX7+UKHi6xyuz4PDmLDhjjOuGxN
fSz0qRKbXhh/XzSMZWqyLBl+HuE8/STPK80r8UrO4HQVgmF3DYIfQvAGWI3rpnG+Px/5C8SBDIuW
dbWsGTD9pxP+pV2s4/SWkumajRTj0gYTPNW7Ht9ywajv7vUqXgTirWLe5cOE4pnJ6qtCqbqKotWg
Qbiy+mXfPoTdqTL0C1fiix69DLRWh5xiqCyBp9v9y0crjSppJY8Onimti3ENhy9GzdRcAsJ99ejJ
Oq5eVeRw8vnzbvoE1pX6QEV4G99Ns3GEXWlcow9lkMLKu3BWXw3SXw939qRjEwi7wpOwHg7zZiS6
1V+3SNW+v63SNEmdzye/HuXstjYI/nQrD3HvL/IV2P+lsgPjcoXazIazeuGUpl/23cHObtRo5nGt
mVzBhKIUlYI0+OtOQJV58d/3aBoqvwyFTI0Envma6ZHNdivFV0K00qyH/LmRlEvj4auzYebHWqjJ
NMyNsxs0xGYn8P5m/t8F+3YrYwbsHyjhz0G3ebN8Ru1i9v3d+mqNDCFq2iTopqqaZyyT2rJopBSs
kcW1t1SWZKQ5/lJeXjLKfTkls1U1JFVmLcw0+fkqSjRME3ca6blNzipM3n1sk4G36tfKGsXWoV54
18Vf3yPLGnMLtTjIF/r51cSFQL8nHZmTDVu0joJ7/P7aSdPFOR98mqjz7EqWJOHC+3xSRqeEuZBx
AHZyc2A+TgPoedbZLI/X8nBhpEtfTZe/Hm167n4ZiIHbVt7Q81yh6p0hPFmWy8mxKW8u3qwvj6Sr
oD1BDmI7PL9Z9PG72mIYplvJyR3gYasp88Szm0tzxVcTIONOx9nIgoet0+dzEqJekePaUzAW2vmW
CzkL5gLmIed/koyyh+/v2VcTOwNQFCf3sySfj/fSDFw1UVnstHSS6RD5qPJoKACJvLDN/2Kl/XOo
/++Rzm5Xm8tKplHophZ8Vc3NhToPbWEGFtzaiY42i5xL9M0vJ16Dfa4EU4VH+nxd1ZfILqigUe9d
Bcvixj2Ulq0s+jkh5Ut9H0jz7y/lV2+TXw53nvcl650eGVg4IPBceeqt2e+boLswQL44hsKZaKxN
wXuZ2tn4CHT8pE2SsGbzjyG1R91aaP7bXz0PCmQ689/PTcpvQyIo1IxUYraBbkGF2bj3x3lhXVjr
fDH/YWe06BVQ85mM0GcnEtHLF71Qnh5eOOuMczBVK/a61oxmkbGYZoxScpS/fPk+H/Ws1pT0bTLK
jaVApdOd+ImI5GVdX5qXfp8FGXGSSACOISsGK+7Pz7BoRjh6rGHykiuOPgud9EewbefS3F8Ty/L9
vfr98f18rLOHKqSEVFA+Zsvu44WehfgBy+gg+YfvD6P+vhLWlV92lMrZObWpXFPWZbNXU1TJGgVt
t2OOOFYoMTTzInxIMn9mhPRbvCcPfYXQ3bN4tmkuJzqmoHeZEomuIfQoaB+XM0Hf5Vg6MzNE7DGz
IA/LPrNqnT0GRLorZOkq3WEIsKHB6KhEokTzZaTR9x9LWuH34oBCKnNknzhTUBwUCoh8Lqp93WwV
LFB1dmFR8MXc9fn0zy5zmbSe2gqoFqdXDa8BOHVIizvpSn2FmDXvlgTDfn/Fv5i8Ph/ybOmjar2r
yKjsYYfO9YXhBHNkP/t8mA0OFbGLzv0vSDQcj6WWqotkVPxWlmjdgi2v5Sp4Sw5a61Tot/RxV2g2
aKlY/Ui9ZWwhG1no+HJpSVyJ8W3nzbq8m6c1lkRMkn2EKiUBM2vHxrwUSGeHy2QyAJoLt+P3SfDz
R51Wjb+8+I1gihBJGIxqZVI0xy6a2X33/zzI9CF+OQi63kJJda5/a12DblMZaD6+2u/vMmgEfs3n
JRNveQ2IgUIUnm6db6xyaaxUGhcK6VHNaiC0dMKjKRr9p/YqQoYl6KuMOJam2VTSAPBMXlM2hGRM
mIReHkQSs9LMRLYwrJiJeCwVYgJp0wsV4TTjXgocrLE3ci+uKg91nv4aRyYPV+Xobem4LgcTOJA+
BNeiTxBEXEFELPZeFDy5bX/ngxitMIQ2A5a2OsI7knIM3T1o1kHB8InXOVL2kbk0zWSJApjadVPe
aK3+WIo/xHFttWDjfTww+E4x/s3a6g3fRVo+idGtqIdbWnvXkeftFckZ6K72nraSSBqO8VKA4DL9
ZYgeQmaR7GOdNHtvbfmQsRv8wGjtvGdZQh+irZoMh/MhqrASXZfk5A6GTpRQkGtXo4eLX266rWYi
0Sjr19C8l5AMBoaLuvQFTuA2nPLl+FlX3+GxWcH7n7UCUylyY1hqgEA1Lvyu0tZuMa/zU18tg6m5
KBHlK9oWBL8ILQcMQLqDDY4bpV5Z5nUc0KYbrukSVbF8Paa9E2ckTQeJnXVMgvmdpfyI0BlUljUX
tbsKF2XZivel3h45w1ClvJzOyUuqhYUCGwc1Ad42GZbTuK7DDdm7nbJCxQQ4Iaq2ChrJwoo2WC34
OfjXNLG1hdUttP62aqH43KYEhQiQgfgRWUZUAibVf/Uz2K63vnwcKJUHHbKKBu2EwFPlCxmOLBc5
/no09ce0N+9NEVcpdt+d7BVzz9warUII930vubjTR/mg5DHmu7pep+B785wQ9JKUE1kmDIAMlcBI
d16a/mhxgXfCY2L4t2Uaoa1GnYnFxiDHvW3phZZOYOrwJzwua0mekRuG930X+rhNqlNcDUsZgXWS
OyKZ254g3UUiOyYFmyjCyFlCJFo0yHstHk+iiEd1GxXtMhkwZSDjy5pVO+w1qbB5TBYNgIzKX6sg
4hoEqH3n3ZjUnqUSRYoh3igNwFcRlxZRW3nHqCPI2+MxoRcaRz7ti3amaGtBzU4J29+wNHg4kCAh
c0jSE9aCRgJKotzSOYO/4In7TsCAORv5FmLlFXnZAbEaLGcsQTZ323EYHCBOeoYSblFXH7p17Vru
XEybPfx1RYXmPwa36Gy7BCy4vgnV/L4c3gzxZLCnMuSbatKxTI5n8V1Pi0NHVkNefJSQDFR1RXXu
ypOPOUKjHv2V33sIo7K91x6mBC1UZn14AAFbRm8qlVR2OTYMlefSt2aVVt60KcoDkcz6tgcRYi0b
hGH+2yBD5PqZaZt4wTqXXwIpJCS0ALhS7YTkvQUjL5CK1ebqqpXLRRdsgB2YOASrF9Lx6tIu+7eR
d5j44Jt3ZjxnRAfNDram1+7ycenr9358U2MW1NcKhrsEoRIqGnzrhV1V91L/3FXwHcfXjtZHjUGJ
bOZ82Kbh2jKWKGiB11Zot2h/sFS+GlVSHl4VayNFxFY/5nDw84jGvYFKRZdu4LXD1ELGUX6A458n
uOYgLjeTvAWvddr80OkLkXAmD+SFVcZa7ljSFW8m6TYeh9dbBGziXBAgQCt3Kb7CMa7tlDdFIIBT
S9orIwnmmRHMUVLpGiHT5qOJA5R3+6xm/LfxIkXeYQDrtZwaHZw/0BreI5R3lJha3lw3ILa9tbgw
TX2HhhnYQPAwyoSCrIAlwHvPYO8PKqEVJJXUYIQ9u2TMDIQmCzmPx3uJcdvSrywTGYVs3ulCMU+a
2waXm4bKQB4dH1FkXi+18tqX8qU3ySOLW7V84AVDLGWOgxx08zqDaJh9yCzz6nhTYuH1resAd5gS
ibwRHhljRb4eeej1GyPDvhbQLV4J7TzuiPYWHbV/dpFjamSpTJTU+qOrSJkY7xCeKSic5J61VL/1
gadjMYRvSOcaX6r31MWbMIycuCfZxrebwSkDILOCtonoqhssu4aAb00c/KdKfg0oYgnNYdugjsus
RSDD4GQ7IX4UT0a9c+Ea+OAYlEBcoTJBQzdzs3XEs6z34oSYWaISzqb/BC9vVtFHUAGZxgpWGPkP
fH2oPiacXFTIz0oS7VQTn76VZasijl7zYT10r7JJby3JaTJC4K0RBPP81VjFTQcTBiukfN/VMCfM
cYXMczAxFjSg5bWTUvC2cgf/NozjY1Ph/hI6a5ru7C7Eoljo0s6oT4VKD7/udu2Q/5DVFXIhImx6
vQcwgPnNBHuEzjkTWIbhBQiV4VqHB0dfVIPjSeZndeKFOVeNY9K5cyPJgNMBJ+Wtdmg09Iq3BQEk
YS/MUyFxuha6DgIjQUg3pqffiOSm1ONGFdUHyIh2Jr824kk1f/jdtdsgY3cjvOh3tdvdSPJOsd7L
PLvmjXAliD8nt74SaTGGh1K5LeswsMfwUDCGi4IHz5VY+MhwmZThJeCTYZdT+rXBhaY9fEDKRbgN
qRjhgBoZT+ZEyqgwRCZgT/J0YXTzMD325FhUzVoQ+9cM7gbrtcm7m5t2GjMnwmV/rwZxr5s4hQ3/
rhIHuzCDpTq4RDoENIoB+Gg4jUn+jJqquhLG9mYI3Rud/zZyp0Ysqvi7EZmjV5Cbo+300FECz87g
hecyk5OKO25WY/toyxezKNYx63SMmzKh83ExPpqlo7OMsnpK2iDa8e9n/lxOdzHB24iN7qxm2PX0
mr9fXMrK78XMzwvlaff4yxpWQVAbjyahNTJ+Phb0KQDJbjl1FJLkKHHWKGZXbNNCuuQYYCx3LbKI
0Bu70MRrovFsgLx1szQRaIWLMFBngzvLSa6rm+ihwL4+hkSZoTmuk20ow8glfG1UlpVVYZzpELch
ZqW0g5sTZqJ1ZyYvKvqSjOlm4JFHbl8jYpEIaCowJuMkgq24KkrvwD2Y1dZNIgMVZuXtGivkkynu
LDA3kBVOFp4FM3+uIZKoTLicQAIjN27J9OhvW3OXKyQ8sDJOavOqq4AKtsumcthw2hHJZilBiHVv
FxhNG+mm1klMzfd+aczS4pUYJbv1rZtU2rn9wc3XDRmuk5MtIHAs1p6hhs8zRPYN78m6dpLoMXBX
OksHQ79TwuwJfW9LsYlgx7o2YQXME5TQIPsjSABRexeM8ZvGuA0IThHid6U+ajoLf/K0SLZkXzWO
MG3wFhO/kkDdKHgZZx8p4TCtYHuY7upG2SfDpm2FK3ZZdUFsdryVBnEpmuPWaybdpmDXplOD5IX8
mvD6FK/bIrbVADoHRF0YZxYSVNxDXbgWs43JbhmTfqPqVzW8CQ9gsAxxJ2JEEzcw2YYxGJn5cuiQ
JUIlM+RoJSN8ZgWkt5gtcteWg7nud4sYtkwaP2iNtW285FFQnoSYVKJs0/ZLPadR29cLwNQRpYq6
vB/7tTAQoxU+DtxAiQWMhK25aZdZzdKiKjZCcSWZ12Vlj4m40TvkGgSamQ36tr0nlEwA7jEWrr3k
nZ5f2iEBFDdtkS7zzniBHTtepd57G23BRRKEqM5HpIsqcnPRgNhW0u5EjuDjY41djFrjekJQmKox
q2GEmupwTIRHDU6+EA3cu/akjiaBm+6yH/dacsyqbhvUwET9/MJm8NK29qwkhj6i6aOpxtJIa7/5
wLGXK7ffTwmXDnFW/9Kzog08kUOwyY+NG0DJbnap/DUVJs52tJ8KCWdt2VSLI9glHKN8RUpx7S54
9dxaM8rL/Zw3v/PXm3hMcho9eQIEJDqHZ7WZmDhleJEcLxGTdZE5bposkTd/f+G+KsdIpkGDHl0t
ZZLzWrLiR11Xyq0y817+qRMxbQg9/YwMAXJJMfFdON5XRUTK8iQNQYjUfjNFM+ekgzRpcbpZa2Nb
mI1LfK4LZZ4uLrWFpGlgnd0xtHH/PtZZPYVJVsP1y7HqV30hzvHF8HeyNp9Uu52Tu7EuVv1OsN1L
5/jFaPx03PMSS1vqo+rSSSxIsKf3UK/I+Fsg/llEh2olzesFNNYLPbCvCqa/nuvZKxH+XC/kA+cq
eBiadMBoLTUXHBuX2qTTRTu7qDKA6knRQaFbPe+FtYSEamyCCXs1T6L3WlkXRuQXFw9hIWJUSvUo
7s8LR3rUm96k9mDX+gjlUCZAUbW/H4RfLB9kRSLh1VAUhHznMiJRbMkCCXWaUZV77HS8gkAdRwkU
TjRPCatsmj1e3wuz4FedAfjeSJfoH2oqwsnPi5axCkSZwCeOuggIABaYdK/yTXBSr3ESzCK7q6+w
1iaXNFNfVLhp7CEykhU6ynjoPx+29NhIxDSbZ31AxuBSZ5MJti+DC0PmWfH888r+x2v/n957dvjn
OKj+8V/8+TXLhzLw/Prsj//YBa9lVmUf9X9NP/a/3/b5h/5xnb+nt3X5/l7vXvLz7/z0g/z+fx3f
fqlfPv2BEmxQDzfNezkc36smrn8ehE86fef/9Yt/e//5W+6G/P3PP16zJq2n3+YFWfrHv760evvz
D5Pn4D9+/fX/+tr+JeHHnPIlfX0///73l6r+8w/r73S1LHpCqmaRjQPj5I+/de/TVwTt75hNTG4P
ZAHD1JkR//hbyuLV//MPTfo7tFlRs3jUppfAFBRXZc30JVX6u0JzaWqnTnh1Q9f/+J8P9ukO/fuO
/S1tkkMWpHX15x9n41KjwAvSlqaOrJN+DC767N0ZFZpbuvkk8AautGyVXp+7tQQds5X9LSmk/jbW
SoxWjdHCR6SolD4rIb6wK7MGA2iM4wBDJu9gbOfeX3tm+DTapB6jQ0OqIWTh8wa1mAgY5TO2PGmC
9txrmhSzZn0o/EG8ySjNZcEgk+dEf36RyqOxtYoWUF5ZCthGzcZuRYKH6kYD1hgq0oVZZLpvv8yE
Pz+cZpLsw+2d/jqXHWQwvjNXjJorKycjS60UbSbi6927qanNh6euFv19qFjJPMr7wfZyQb2NCFpL
tVNLyP2+KV/yuFcdwUykbUkhloC7U+ZCgDCkolgpBag5t8J82LOPm+Hva+ZjjO06QFS9iMEeGgKu
JqT2JYVazCAQcOZ6m+D3kyBvKlLnX//8h2V5lkMUmIKghbbHL8P8X6Pp0+j5/I6dLgKKCEtEfYGM
wGB2+zy9KFmju/T1KVj/PLToiStl6lqM2YNvZNR4oL7FsXonW55yMkNpIyWFuRK7eFz9PBs6ssGu
dq3yJgohG+LTPn7/CTUelM+3SSd+QFERpPAwQabmQf51sxg0uhH6U7FoaDU4PF3QEECMn8TL1XGX
yaXq5IZpF6JZc2n9bA/OHT2kJvVkwked08cDFphYzvbhSP13rJTa7nv8fClW+Fs/SH5YpX4dq/2B
QmO5okFq7DT2CEoUS0eLXFavY2vjh+wDotGrrju3x9SMKx1zMMALOfW2FUnW+zwIlZMopesxN9gx
NbW88tSx3EpsQDwlln4UUC8qP22va7IMTFEJHBppo51bGkbZyCKlywNVm1Pir5QGFEsD8uHCpfxt
xOtcQ66kjlXEYraaLvUv+261p4PeQcWi+VG+tWJcHysE2PMqALIzDtJ6yIl1gSl9KEsf/FeUedd5
VH2IhQtWFIdwHNWg/YmLTxduSfompfHdhI/gZ3XQFENJlJH/IxvTaif1lUJAEV1UryOGMjNVYZcR
K/vv29EpXCJM0+k8JjYOX1oNTaBstljAIdp2W8UPtIOH5X7Usr3Wq1eG6d6lLS670aCJ3VRs1Mbe
jZwul2vHNIvAidKVqAjV0dApEbd9el0myW0wivAI+oDNdJW+WXF/is1eWnta420vXF8QOp8Gq4GN
ASUiWkRg4ybLcX1qq/1yhRMz0K1eY58sdRAPhl5XqM5b+76Xb4qIyrdAXw1yhCYvMrPC0uuTizvu
XdrJbHK3QaaKeE91ZTvk0rOZoI9322SXa6+loQYYPVEcq5kBva8b5xRHjB2NMYzFEgkgbS79KD3C
R7R+ILnSlz/86UEeZejfXQw7EEDCKEkCYJtoEaUdkGkRMFqKL3Dyv8HeHgeCAHIiliVpmymlvGni
5s4XSK8uYfiNGXzl0Dy1mB2AKDwX4kjYUyabdl+Gp7IWF14O0K6ZRwnCeo2K8FWqJfuG1HncgqUP
9yTwy6MhRrvAN7FqY25XISBgeqAUXh39BG+QRaFhGIutjKbUVl0KiZH5Iw5Dbll8G/mkIkJPk1AD
CaQimRZEj9KTTlVU3hoSlHI4gcjOsXFJhPCMTQO6NoTn2L5kw7FK6kUzRWJWkdRfJ/5/E3VeS5Iq
WRb9IszQ4jWC0BGp9QtWWZWJcMABRzh8/SzujNm8VFd1972VmQHuR+y99u845e6bhXEsqKyNyT1x
WSLrITSM4hSZoLibsXZOE0RSWAUrc6Lu9T4DPLNlp1E/1vUNq0nxhOdSh+BhHxLC4ePK8iKwtaPf
7KyaL4JTwIqZwQdQJsIE1tFs76x0kkzg0kMTGn/YnQA/IdtPsCO6BwH7f7+geej4+QX3srHlMUAe
8mFHYKPbAQe7a7tnd6FPiFI3fVIZ0/ghypr7YE6Lg9Na3tWSiky9tn6gQQ0P0+DlB29okgdk/0y2
glK9W9nym5Vh+G+KSC4p917FhEUZVnb/3y/s4tyDnvkppwkMQWtMrmOVwATEbebv+BfAXmiSdM06
4siVyDsaLdwfV+AbTFnK2lVzEnpO/zVJ+VlEg/zKPcVSt5TuW1Ll+HJdwqqxgcZ2TcTL4NbqziSG
VNdW9aIARW3SBgBogHyudDGim+OnOxAYbo2+/VrhqS8X5xJEenzojX7AJiZ2tt+uQ+Bmn6c9bpLc
aQ+tAcPeCKI3NU/Bwe2Wbte0WfawZmJGUe89dl6/3I99xD5By7t2qBGSeE4U+3QSHJ/hKRoXlAIh
3s0yJ251CZ0MPG5jMy4mMz7jGXp1k/SPDmz5lbT2o5yt4oHGGd0Q+OGzrAdr5/bd739/UkVI8st/
v22rTVJPLDLNNShXKsc4/+8vRIy2Tlrh/dQesN71HWcYnZ/LoH4cZP5gi6q+T+0B8IwLUbmts+g9
Su5KLVjZNj1j6giigRf1IPJ9fysTiWlS1yRUKHvkwdasu/Nx6rZYpNiX/veL54dECm1bsmdHybip
Hfrb//+i7EQcR5nBSm35cEaVHFJbTB+JMv1jwZeCIymzz8bYJmDCM2cfle54CWzrKrLMfCxMvkE7
bYYTc9jkRFYTCF2SqfqfAPznnlzmx3qau/ugav2LJ9x1hGhdrday/+Bikjobv/MWDqJN36r2Li/A
oXNMcW0a1zu7uKj/+1OdDUncuLN+GBxvbxSjegzh/1yLEdMM//rHvnUvKu+B5AsTSZKY073wljbu
Bmkfraj4VcCy1wJHbsPWeyeX/LmZTQ22mCi2ZiGg1U5mrESJT4FmmoM64CTHi2uJ/myFcMhN5sW1
oWBT4Ix/UgXO7bQHhACA0ijBQpn99GN16ju3J3WfOVQrlldTPdpmeW5DHrykYbCcqvrc6I4VDZK6
g8+yTLOsJoDLVH30VKbNU+24GH9BVz+Mqdk/dHPGjzeBNFNEdXTO+yLdE6G3C9zCOls0Sdtlrv5K
LuGrLhL7ZLPJMOXZnC3WvhFap3LM8w8Sigj68NG8ucGadT+l2Uc5RvPXvnP6+sUbewiNjjR2/fpH
UcHSlUsIImTOf8aBT69aloNVaRKFMgKfx2a+/PfLQPDtwZJt+eb00ULk7CCvuit70FLMUFO0LAc3
mrEEa4fCYnIhexd5Fh3cMPmDkU/eFqOn0vNzMPxG7e78qTZZj1BSzSwTn+xglufO7RnGL9X4ZBRp
dU2j8n30/OFJGsPwFFSU7rnLptgYDaxnbtaelsT0LrOo001bEL2HotC9TN2oD3PGdR0NdUFkqctC
0Fh/+9+f//tduG5PQ0vstBzSBxLo8/i/by1Rorx27nvntOMfq1A95MVpr/hIoS/YV69xwRzlQgPn
ddo4CS376LTUm7wd0SETGLk6C+9uw75xr7mM9lWRKGhi83SFU98dUn/2/rf2XEDKhyVOb95joO2L
faPSAYEzVEA+6uDR0EvwGJWht950//77Pk3kNUMRVg8BF8kW7LK5jfKge1xGAYC0zQ6W3dc7rNTO
K9xamkhAZw7hkvfRdLYtr93nhDCSkRjW13HuOfSX8Wy0lbzaZs0BO0+QjdusfklaaCNWToRW2mfJ
Pg1S7IwZ8KjKd9pnqGkzI50nw6vDGBIrZzuBAF3Oq529LJ28cqWNT8Wy9AfoUd2mKMLHRrN5Kcyp
PmXtfy52h7zGaLnrGrN57MP0ovxhxUr4u6VIm89qFGdmZo49vs51A0ZGs93qQ6/aS9lyE4dOeRcs
ARoEo4HE2s/PEe3CjbdRPqX1T99Y/rsA4Q0IUJcPnd0064xfPZP6RIS2Tv+Z3tTt//u/V52dn1N/
rT7U9D1YS35tW7slO9f6kjORfWQzdM8DaSFOiEaD9kaCzJOPJiVpPEzFT7iQbz6490Wx6Pu2x6Hm
0yJzqzRzpf4uhf3PIU8O0PI07jIXqV07eGc1j3fdiMgqsJrwFpRCXjvB1UUDAge9hfoZfIIJZRls
T+x56vGhZppxWRrTAiVfH0qne3K5SM+UKNOdrYiI7NlFmFFjbTxI1lmDrEQL7CD5c0H4duZ+ubpI
gZ6F/J05JWKz9Pl+DO+diRwWGdBq6ZpVUFXlN3Rv2He7G3EyAvg2ONRRPirL4GWZFHhZSC86MWUs
W/FWWKl3VXTXSCZJFPeU/ewXzpvDU3/hZzcu5d7XMHlBuV1ad0bJMUHH3wdjY0LkmW9O0ctd6Flg
ehaYovx70nTcRWymhjQr+dQMzCxYzPt2BKq0mZrEuM0khGL21ttgqMar3wXFLu8Boy4N22iWArEL
4b02C//oDu5+CPoaqQYL64nMSY3KyolY8UZDhHY6fcoHK9nbyBhiqwaNVdsAvxxkJFLem6XJXkql
j2VQTVuv9RT1XrdzhmedEv9g61+jIG11LAESZFfLwZ8vKe7iGYN8tLTcAoIlmjnPX6YwiyeoCAba
Ilc+MQRA42E65AtKvpQhmx5b2My6cZpLL9gF20Q7+hiN59I8kLcWbNDN3dOKcBt2UFnx3+bmOlKO
O9r5uCbEG/pm8uzXRkQ8hLVP2VfEfjR8eTX5515V/gxzeuf6Mr/TFGadHuq9DX5nE9Vx3nQk2PXm
ctTlvyVqCKjIzGvtLC9Z6sljK2G4aajUkPE1VMLyOoBJUhWPZTDztIeZ9tmxTS/WoOTOiz4D7pZN
l2MEzHB5AY6W7wURIkgcjZyFFmWMgO80dV+dg5Yt95KC+/CTzppTcoIllitiMcr5J5qF3k5kzlSm
9eZVwbQt8ABfMoNUcTN8tCfTiG0naXCwVbdURLeks16D3knjSYL7blVxj3KZlaLt/w4cIrvMHmf+
Xqq12fqsHRt2jILfP6NpcSXsjLlZzk4IBdJNdAn3aDm3fj+tvSmUg3J6UOLv5Hd3eVSSYCC+DbMI
D9R1+rmqzS/zdeC5P66h2uSP19s6Us7eBH0xNe1yvSUjPOmVjA+CjnCB2r8fPC2v4cxUnQDz7zCc
j8pvk51Fgk7s56l31sRBzQ0qnrKkhRJQ4htP7Mes1busd56smQZNAAGaS2et32uP47I/TRkKpBqC
1jaAE3FXoMRUVvMCIqPd+61z5zUDygEGhsPI4+x0pCk047wra4tJYz1f0pXaG3DUm34LV2QiIXGe
fwqSxO3U0ye3J/LFJOm7DaKOdJwWlAPFZOEY8sSU7zWv3IdZN8t+HBwzrslRL+ZpM8ygfkxVpYca
IDEp61lvf6XSxA7eZn5MuO2jmc7MWZBCqNlC3UdslhjH4GguE5kAPgCDlBazJF4qXUlxSYkxy2Ef
H1WwQxer6BA8FEQcdmfUUGS7NMUrCQjR85rn6xemejJESkikjzAnrL6npYZemIYOoj/Gdho7ihmJ
4bT2RIXRkqBhBnz4BS+JMLYMhY39FK4oyIVHOOI42sB+J+Gdy9tPE/DLK9K9bVlcNPrYIaMCAGTK
QxAZf+p0zXsgxzHyWhD8CgZwFbFqZnr6mzNbiBvTk5deA/sS4RU668Jt4FyS1E0e68Z/pKgybUP+
QU39qOngbHIiFxk8FopgK0d7KYjaDnxWSDUSostdCre+IQhlsqOgNtVobHaLtxyWNmQY2FvXbGz/
ymjiaqSh4pmcN9YwAAJJ0LMEWhboVgdx86Nw2lEGOTLq4xA2JMVyqY9Zr/+2cHs4ENqTCFJW500F
uCO88wps5ulY/2Od9JTO0kMZTIntO6kbh7JiLsRXvoUs51J+x9pBIMsTskow+LFmib21pARsv3BE
1AIqYlERNsE8IvGzLib9dZODf0OdBnpM1+3NKohsXoS4iFG4MIX4zLxuto6O6UGzgoPkdml9dnrv
k6EAas/lS0E5PZQGtKU+NU6lHUDE9aJTqsCdTO4y7OqlOjZeIp5q0m6b4V34AMOqSSoMAd5jmKxZ
1NRxKFxrLw5tYGvaw3rTtBZnI4RvMZEdNcNI2zC0K1exGdZBk59BpSoG31ZewKgvNqXkLK2Bq8ND
zZFBTTMeR320xrw8ZNWav+XWcRfOqJzNjs9gztE5b1APoA5LCA0aDBtdNdAxJwOC1lCha71UJ+TW
pzCaPhFxiNT7mXPAjth1JXQgPyxPsgMsmPjPwZLRwkzwgdj7ngD1kKzgh/s2I9Fi8N5LG6uvBx8K
WrNCOkn9OmSomlvIgOEcJXu/cA82g4WnoJkf06KnhBUr2trnSLDrwouXhLNsYrc7wDlxWyQQIumJ
aGbE7rVcRTC9dmmxEpbXaJ4UpMzON/qTUPQsDVj9LfU9MC3yiWOLoDqz7kKMs0TZ2Am6baaAvp8x
gWTdkIfQOgusXY2Xla8TQUmdWjoQSk5zMLOWHV4mh5iVq2VO5MgpcBKW2k8VP3VdRTFNgbowGvJv
jIW7kYM0t20ooThAYtdszj0+4V1g6fc54oIHuvVMRgSpNyEtWi6JjWqCPA5NdNHTCvVyiyk2naHf
dRaVkRjseedR1k5ouNOwCfdWSaiK7QLKHHNghYSXSMYvld6F7vhlV+MFbPVXnat+L2uDrwCyCUIb
8j9cGVcjO4fQf+5ny927oTnwwiG5g4psk/iWeeuBxtDctSFOO+G47aoe5eq772XfJlBaYsT7l2oO
nvuhfcNekCBvqpsdTRIyMz5hbwmsI2krhmGnXA3JzeV+2IeJPob9FBzR4XBjejUkR8/8thl94bix
0p3y17LOXBPZXPHcj8me4tTfFH5k3ES/xu9SB21qUkfQyIldN5EC6+UhaRf5TFrCKihvU3otrRmd
4llSgYVs+D8wSt1ew8J+NbIkIO8WwKiYUHdXBH6QYQm21xgkF1BgkKbHGRdClt5OM+YFnYmtn5Y2
32BgbBOHO7XK8XwVClWugJGKmPs8QjpxoqI/Zynv1bpqniwlYlXR6uKBp56F2cs/f1Q5tbyYoNTa
YGJkolIcQrl9VZW8UyYZb5HnjCxz+NsXCYXU0wvhI6j4vIlxoMvRPqE5GghI21YcfNPCTdh7x8Zh
gNM0sNZQnPM39DClxyx2m/mzDacHs2G6kjLTZRLjPapZ32ehOOeeiRLRsFvcXuOcQImws2DTCPfm
J7ByXRwKvLvqEOaNgumcoxlmM7W30D7cMcbf0c6+RFa4ME/jLuFRaluDKGPoqm3AlIR+T50NR9Jc
dAVRSqgxz3Xp43ISKUrILqzh8S71xQsSBJIpB2CHdDRd3O44DUQcugQ7WUlAK2aD1i9IiYuF2UX7
MgXU1hXlGQrpZ8vnc9POcBJedkqMmlAAI7NvWizbca6Kc4d6NbXaz15389nqkZg2fsVLbxIbYFiE
goXzm9NBqwoaFAke7WWyeh/VmBoPtJeoxj2Z7V1VhqChoYel1p1dC8LwZlT1Puk57JIetP8A0tHb
DKr/TX09bHpSJjwbl603fRteB4yS+Uyzo+y9i0Iuv2yUfzAqDrsudO4oNKAQy33UQ3l2P1Tb/AlE
Nm/03p8SrCBqV2TBXz3zXzlldQz9mVTm6TQgxG98+TK03l+qsSdB78nFPpb+T6KOyOC9z4YHXDlI
PNPxTXmJufHS4ArgtqdS4Jtsdf3CigcxpQo2/jS3W20uAPiT4LOYBVBGi/7YK36GqniaW/tqEQ9N
XGaTeLtxLhkrRwWbTEJzGmaT/t9mcr8VrAUShApAmIlkXls/zX8DzftUlRrS5YxoMDRfekXb4s0n
ewbiSxc/xzaMsIK6DBA636aIrH+Zq5knWi+MwHjuOMfHCgMHsazbycgQZvl8kcWcxZPiEupbH4jm
YG3HAGEfQ5NWmK+9RKPsmeuLkd+7D6Osm3OSYDcYy2QE+Vy+9EF/b1SPRdJQ2U4Qivqo8PZFOHqn
pDWfS1G/lYHBKBn5cycSaMNhTh5QQVsxGJ2zMV0FCijp/4q2J0+xYvxbjevl53KuQOGuRYfw3Thm
Fhx+h8wDLhLEh4mFjQm4gg0VV54nlQEPGq3fKPetdeBCPHcQB5PaCxZqqkPoXLaC/bALfVhT+hEx
nu56xIKbXLvf1Dp632XfrJPwZITuffBXeeukxSezMWMsH8+5QGrfA5jrqEuNYL1fiSqiij0VEzu4
mttlo6OE076kNC8jnRAqKn+gHJ98jS+CFPVi8t565ud8PU0HKA5NjRCA2Qoz6XBI9VtdSbi0mS2x
BTnjYwNyNs4eZihFtzIdSJvjn+1ne893W11racEabb+mxIjnKVT3poK8p93yZzIZJ5jiT0J7SnGu
P8hahdmpfKYY7OnBK7rVcWJAHkc5uSd9rm8ds/Bt6tOUS2dhLW/Pl0olxnviiH3gEJJYJxC2PQws
7jReomBu4Hxm+T4DmP7YomSd7bzZGxbRSYUHvL5nBXtV4yt3eXpUEk1qvhFB/92r/BVXnXgya/qr
NBVvrZqmw2K/1WFh4kKbVxdIxyWp+JmUGYS8adaoBlGBcEoMb1lL+5qM8z3T7Pyw4C7rmKcOOBK2
cwY/my1EULf0ROSoxSyMechs1V4R/RCvUqH33vl5P32buGUdRiAwCyM/rgE7JzYvjmrgHvPzDp+D
oPynQrQEbbl8FGVy8QV40GBCM3u2GStuzD6AV1p86NlhHNw996VnxrYl9jJvjQd3QausBspwVOZP
yh5GwOv1k7RXRZjCiyHW0JUM68ZYTedMa2icPe2/wgsHxR5DQyNJoFomOkExnFGPEJnq8WA5gYu7
RmbnyMcUhzXmbgzMsz+8BlJOe0uQC+X62BD6NGKyEFIsjX3cdynZcS2ksZaRSjigumBlHLccv27S
/Fn3jIn74aRNfiTFBF50qvaLC9k40MlG2OVaJtoxup3fPgNHWc3Gq10Hd+UwpheW7tOmrmkR6tLB
gHdziNhpYeGmY7hpG+wUqgt2TRLu66qGiE2uqR/QelRB+pIMyUcZZGvFnPymjGUmm3t+7HExG5ws
HpWqaT1Wo/ch3YW7SLiwmvEPGYPXUAAUVOqMzyBKE4XYobR5TMhX3RUWhxAf7tMsGT5Tx376AbU/
XzEAdBKpq/ZJCjTiKHo+XMXc0r9Zudtv/FYwKwOGPy/1MWxJHZwQPjOSmPY2oGhh9n/LtnsTxJjG
jVIHxehoq0Nb4XBqHuqyiHVO3FSeFHQWI9WJngRi7eIFss8TNSkUK6PHpuUl+5593Z4At3rtnxxS
mva2PVLF4VbJpsne1UWNmtkJK5y1yB9sJ4DWX5AkUblgQWWEL9LrXY/tHWKiQTjTfdrUTMeg1wh7
TR4LmcnUHLp6KcTVUcWdrNt8a85oVjHvbbRu2phl70YwWiUvtJFbMjsnxNhpMJZ70mPiOXrPsuAx
SCLrKBlJMJYYCgazcg0x8adNNCWXzrKfEUCk58pgU+mW6UtEMxZ7HtahZe52kcuSz+pXmp5EF186
K7Ay63h/sVmaKoj5NmH8cszfLAZ7RsYYVygmjVMo9UNTq0Oqk6claPghtdW+aAD7I9rmRsuXd2Nf
KZQmzPwsRbwl7ciTMoIv38ZcNLMK5pAstyMjLfKXrY+SufKWkFGxK4qLFbBXxnLk5DajJPNlDog9
MBgF+LMLiKIcPstlvHplm9yTc1sVc3RlEArY1V2SWHJduWKTJ8lyzr/tpgRY6MlffwT0PBhmsmt1
+jhwJKqS/WoUlKQO92vr4punLKR6ZSOKp4WFsS9yzs3qbBkLtqX8N3W4hc2cEVxigeoiX6HMacV0
1vvHpYGNa2te/raCKerAiKLrYJeSPEx28j127MsCyRit9pEElOkyH1I1fRVmvRsmtn2h1/bnchEX
NZfVzudxOOtBn+Xi2ufCzZNDkZDHNWM1J7oQUwGJH5n9ZzAGXjSzfEuIm8Jpz6pFxv6oTm3NVzL3
f1HAjcwlIo+x7/Ca8WZ4FlVeYM/2zXbKaway3/sizkG+EWjw0KoVr43081AwuAQcoKN4cAh5SE3/
IHTOijDgoBGBfZdKa62NPz3HqE8EtvWiOMzMuIi9616o+F0ualxxUvnEkZGxfGrQsbJg0ivK07hL
zeheeFodnOUa0Evu0ipCcpX9SjZLyo4YGTjGRnW9+1y77SVYAarrf+qF2AUenbjrunejLenEXBy4
PesjY6z6szd3/iGqy2cvg4ksqoCSie0oW5bdFDbWzop6Y0/wCiP5sApZikmSbeaCVfqALKeLoPL7
qfTxJeTirKp3Kqj6MkzjuXJNQr1YovLyFvtlMk6yXf54pOFsCJCOxbJhiUNAsFt9APE8G8K+o6Nv
x+hW0jxafvo3axR3oIFVzkd+kHPvxUOHBZwtdrKJshAlVOPyRFYUKu4PLXesLCb4jEKk8dj6H0Vq
+egGUXn0w+Jhxy4PgPAOM3BtYNfk5kT+c1YxEPIDqMWrji/qCV80B25yYOqwLw0sYET1hZEk3S+c
VqTjSPZB2f2QKMQojWSvPGWrGDGR5v/+YfWh3FnCWA5DOJL2IxFBFPkUh+x7T91Lg8niZjdkL5Qd
yPoBty1PE4fJn7GsH4AjTJDZJpqtjl5e+LxtjDBxuPCmCEWQ51BrHz5Ke0MXZlyn8KMlmepqi47Z
R4IlV7TDfTmh44j8f5WqA7z16k8aPWdSkQnINXouO9+8eWb1tnQ8l7kXTugz4AG6EVm/HRMOZQ7m
R2FXb4ZnH8umkQSGs/FtHlzqru0kJ0LcE/lPkIze+u/KQJLSU3mAeDnbZKuawsP9TJ+eDd8kcVHI
JQjg8ozfqST/B/i+iEiLSaEu0JiPF+6fa1n7fWwKzupcdVtvdn+7LMxOWbmkZFWa2zZqtoaXj3e1
5x11S9B2OkwPnZkQ0uuTbxVowzpGXXJphqk7ubVmlYkCwPHu6342/sxkkG/ClHpKVF76qLFRhhz3
LIjNs+jy8Zx1ICkcjX2qJ70miM7VYBExbSOMcNW7XzM7XjCGGkt/hwhu31TSIZEcvHaYtiYz6drf
jjUTYXjOhG25Y8ZEy6wfLSQ6G8uH7u34EynY0th3Bm0HeXXZzs2iWx9wlDtGusQ5tl6lAoxLtZGf
6vCTlJbs0s8BgH3aq8bOsCgWcucvxm9Z5A/WnB0mHuy92apjsbBnk1PLu7GQKplzG/bayjZw8dsT
+/rtMi2aH2KIIk6me9LGGqG/OK7C7Vjaj3VEaJUpBJ5U6TmxaEP7ppS4E2XPl0o+kVccJy/Hwe5T
BsAuI80n4WovqGkVwWDYhcW1qGy9Z5KQxOp1LvyXOSq/ZyslhhkrpsMkL0bmhFqKGfEWLynaJqHw
QDUbHYT9KfPmV5O0v47VnADfX6yE2STcqRrJYVkY37WFab7JfDaxtHRZG1EVzKFiHnXWAhKsVQYN
L7p+zAwcX04Lz7Ut/uQLcZeMnRjRgD4zbXbPRNZKd7ipQeSxY7aIT0omp775rbGNz9Iw44mOD2Ex
7aDpEOZWzDnxjAPIaOrQNOruTMO8mMVwDjKX9VVk46r3kjuUUk9Olh4kiU4b318+Bj5omZlkcHwE
ay/b7YbWGDau4QS32h/zGNFGRxgmrWqvxFvfL3dtia1fAuu1p+4VF5casjeOCYWT2971rBDPtYKn
6/WDu9NgPjkQQyAQN9eNzqVmbauKjmtsvvVW85kbzjUvqwZa+vSyjEV9dtvuMsxFdALq9K91C/Rw
FoVuxaycdHiAzghEFMqw4d23ZzrVlvu3yMNsKzuNJI/gLDt1xlNtMhbPhTFtMlhNSCuRFxvuk+dd
yyBJN/NCBBcW9KNUFYGyDWcSsq0j/e82QWuGX99Ru8lH2mNiRIb924OdXwkta/pDF/2hOMPZ6TeY
HKMKsRFFFx5V7gFrMTHTYGoD2783AFzG5IosOP3sn9LPyUXr0Bd20efUrtqzdXKK8rveuXRPA6K8
Gh0Ml1HNRroauKcC46EDzOxrZJDZQvaf4B5DQnB2GCMxbjQuCsd4moKQMCMA5KRqneYFPgieERaJ
c4kUKMEYOcV1ypZtTqnPqqjP0Fp6R0jMYYlUsWoN7LsBbA+7OegC8oZJjm9ncKO1qOo30yTvLcae
SQ5HepBEqxQMBy55mL/x4eMfTEl3tkf3afJ8uL3a3DIld8n9eFloP0iE5eQtJKlbli6zA8vRJGYZ
DiO5jVif57ykbnWppptHxljmLz9Vbt04jzELI87kHfgSKnjvPbDEZLWcsoHesreKXaralqq9ogLM
nkMXx3zY1H/DynvIGxcLlWLp1M4IkWCltEbxOPYEPEdTztrRZQpZGgtRFPVTZRq/iar9ByayVhsQ
UAQb2lg9+EyErVGyndouKvHuyHjDwCvYNVfcHH3Wg5guku4wE7Nt6zXJIsEySgl1LbyJ8Bg/3dPB
vVhV+GcZyh9WMAVkkXpAQUJqRGmd6aNABU9OsCW84F/b+S+BbtghOzyALD0PoFLIzI54gUw2+WXY
cwylw7HAgB5ajOUWEl4Zg4+z1x66skLb4yQIXYXudz+DY++DWrmH3ifrYwoH7I0haWs2U0R2Pwwj
IrPjqgHDUayvq9sSbwjWhp6p2SE/5w4dyQoK+JrdXL366dTtgozTu2W7bkzJYwHV7mSvxakbfncO
DIG1XY1QUO+CYTlKs7uIpfwliiIAatTvl/6i4H5kDZJpJC7/6gE67Th+UpghUZqmeHTJQU1rCMM+
4VRFAcGDWQHXUbmZUTTFSdeyeYnu7Jy+FdkPex+xVLtIE2beLc27YMxoJiRKeB3j8TQddoMTkUnR
u2gUbFkd3fE96cgrQa+NbV9O3EFRfSyJg9E5ZWnFAqkPzDFO0pZgicG+Cn96khhgyczogGcP7ecc
sY5qZmL5nKi/GngnlMHc03AofEb/rWVJzorsQ2S/dq/T4zRxpY/Z90xK8lYEmCucIPnLi+gdkjxi
QFh2xqZB6QL/Rfy2TUA2qfQPlTvey9CIkd1ejNKs9tobnrgyOOjE+nERT+w3zt85yFC1hLzQIwp0
7WrUHpAf1t3zsLxWfTZsspbYJS/LPmYXHnDT9VRlFlgOYOl29jNkxmXBw4ISJfitg43X8SAM/YDA
2JVoFWzaec3lELP2jUiqYYhs1n/d+rF7q9wfxEyv3WRe/YkZh8Z+ioA9/cNKb4oydLTF8DX3EaWq
LpHaE+2G+D1S8TgJNhpkNGcRmQyF46OpFRdGULs0CXlpOu9PlFFqYkc6FrNP6rmR36p1IN7XhbWf
+qHjU9K/YsQH7CYCqEfqH/fBwhfs6S6iUQo3Mmq/idX8VF1qHGpHU1400a7QSNak738Llkf70V/e
lxadgGbKZVQoYDtdSCokEOm6v0+QIlpd0J28BtUVY6CGKVj2lgzd3kL5FBu8nyph/TLM+m0YWaNh
LVG7JyTOH7WVRIANArGHXbGukBm7zqZ7Zhaf3+UE5Ng6jz1e6M0SDcn7f/twZczPVq+/ygGHnVUE
5c4cuh+2/2/81Mq4R3+z9Smg+d9IMPVMmWBrIBRjq98aJ7qPCmvNRw/2dcT4rm68k4RJzVKQB9CR
JmlHPg0tK94m5tg9GylLLupWm2JGsg7A414tIxARUbzVgicii5oRXoY7bEwqk4Pi66E4zLYgdT+i
0gCgweknR/Ol7uS/kQsc7Hz42Nm06eCY3tajdjPfQkesywiPW5HdjhP077bbQKUP+wez2KhQPtk9
87Whqj8NkOlk+Q3/lo6mC16qPLQcNTfZysuyBEDfDFfHDaFuIlvsTSIHvRmHuyJMf/20+2Za+DQN
pMKnq7a4c4i4MyrHOLY30ynW0TCgjNnzNQvfghhcZEkCusSml+63ZxERACzPCkhCSxQ5lcP0lIcH
z/XTawivMKEnR4pNeydIhEum+jUI9P9wdWbLjSrbFv0iIkiaBF7VS0iyLPf1QpSroW+SHr7+DlRx
z7lxXwjL27vcCDJXrjXnmDejsaO9S6ZKXcf+0KG4LtKIR0XPwLDNhCJ95EXx4pbCoes8c+6ZePoD
5SfzhEbG3FoOv4HKWVaVOhchiVuizEAxNO2hDlPfqymKK6BFRqUGZGWcKRtPEYxmFGukBDd9QlrD
+Pmk87efIQ7ocgx3XhHTZRf0fE2l3pra/EYFxtIaeez9dcH8NWdqJJlFBB7rWpzkhBr2tE41g+Cb
ptTAF6tzj1qOTMjuqHnDMiJiBFOL5zFNo7WXR8le5xwiEkKKQsr/dRfKe1SQdzAHSz67dG4F2nsL
ANXGIpuDlVK90YCnZzrzWPfyW7VEj5kjGAxbkUmvh1QZSQK5KrljybrH3EXU7zVdxPk1MMxtX9kh
GyzdE1xKl4EZ8qoPqC/mklaDSsNPNUdyN4AJiKvkvUy3zEezI36e/czUza9d40RSSLaS+BSoVdhc
pav8vE02kwZiIhkFuYmZAdC7mysC47PaLwvksZ3WP1XI+neIxln+tFOjqJ5sfXo1eF90Z0TMO5KL
VIZFeF300KWD8rVW3tPsahQx7IM9J6gpQtDPtt1YZkfAGuMggwOlB+FImLPcDy5JUOOELL6nCmVr
z3R011Oor/FF/lBhF68TraDtnZY2lCzkAAngFpc+00na+sUKNzSsmd0r8p9hdn1LE3lLtRysaqO9
tYJDl8t4EkKIUcDrYGrVVmfHHL8MZxwOHT63PiQ5o7DVpwryq8y8cDt3BXXzjmLPmcSlsvpu52oJ
RsJEbJMJ6BdSEULltfpHtSj70fjCwQwJdLGbiixPghfdbpN509aY8+k0F++WWQy7PuEPjdXgJmvZ
71OnbzZm8bvB3YN9KX+DFffSDAoBoMs3nvV6XXGIQ9DogBAbgAbNr61lvMxzHZJYTKFTtu1HO3n7
Ma6fYoWfgy1hGwziPbL7j14pxnb6Qt/SqqOSzJf6HpJ55Lw7Rv43suYveuRY7tP2mpXDkxska1aK
fIeFKFi73JArbeRNUCjfbfjrAUXbWh8oZFV9Curuw3bs/oIqwlvPLX0P14GnYRHxms9ANT1rQBnV
xOuoie8gHnkPnGnrZjp1Kh5RlxKC4JVuI1npVxXVASXZ+EElhWGMjawK2U17HfF2gnFuX4wTMknx
l8EbyxQRFqvG+hiB8GnSJC8tHe6C+PEV7aLinJveYfCuWs2MC6AMbf/vKCueZYp32xroMvbAZesJ
dpXGyBAMRamt6kz7kLibdpZTfnsR5bXpJiS0qaMqTevs0Uw52COj/xka3chmTAvJy9eO8ijyrQtp
hETBkI5nBblcS09SaUhuoIoq1knEqm84qnY2D1hfWjF9UinoZGENbJESUa7CGC0QEoTawPQJjcka
Gcwvs3WvScctDXaILqNPazFaIbFEiIb0dOMoCuWyCSUAFHZtXIXpGlEoPQh3oHon84e9h577DIYm
lv2N6U28CujdrV3P23maYRC4ktN77X6NeFh3hVZ9m3nPJv+XqKt0rTciWtcB8ZpeFZP46UQdfX1K
p6V8zjXOStrIJKNL4pNbeczBMtBVofULG4t2IYThMnF+P6DXf2Nww2DJ2bZtijgxu0VDc41amypQ
X1f5eMWckj2nc/w8FYl1MqvkpdeuZBDdnQ68ptJiP0onQhYLgB6ZcI5VGX8OiFuOY1pv8zq9TOnM
bVpH+g69hePrZRLsSVrXVuUi6dHMj9SIij3l5r4q2i0GwzPguyprOPJW9jVD2Li10+itlyT4EivX
jva7jStsn2Ws114crt0Q4GiQjE8x0k4Wo+q7R6HZhjyOkhDWAGGlLZNDHIp+Y2FTXBGyw4Me5/c8
It/WSbCyRc6PhIAuK80nGkHIvSZ3voyD2a+7cfx2qn0g3d4PCTIbaKYv9/7disP4mU4Qz597LMZz
LIE6OQn4TI+GTQeicI7hWZOlacDnCjv3bI6IqzK3PPY9MhuGltso6ruzm0MzSPJk7+BkQ2jqwJOL
+UBk4UuInnyS00aHSOPS6qf5HuWnqXyL505j1EeWfRGp84QIUHRLWGT9MGw/VYEo9pbN79rqPvqe
Yitl0tLnS7fAy6hAZ9qxY5UfI6s48DUcIpO+XpUOZKdgURerUVm7TLDZJ657UVTriyzGOlXLWKDq
O2L/UMwyTF2mpWoVswZAI8IoYYImn/DiIK4wqF0FgZ1d8APOZLm2NPmF6cVDND56fx07N99bxmtm
Qlb1MNn7rEM+EM/TReviW64Tv1jVYL54DJ/Gzl6NJjiV3m31neeEL3mWyqNZUd+U5s80dmk3CF3b
CctSSI7iY45XdJuorTG25WZfYzPYDoWC1Wd2JCdxxkj1XR4mJ0JWbtnskXTiJMu8kjfMlfyhsYOJ
a1n91Af7d2ZiWk5okWqBBeQu1tFW2kZxIP5v4pCPIcWlETDqh8aoeh/lyb7wil8Kt/pxrM1taJEw
TQfzF86Je0uFt2vYWtc6BbatdT8h4Mz9MlsHk4iseRTb3iMROBspkAU9ktWUvzJHw6e/zDLVVH/X
eYkY1ENbYiqqEzPPQBUSFiimb9fg0BUvKZsKVQLThOnLrsiULrJa0cBLT0FXITSx9YPNpl22ODtK
muBbwIg16ETmjElJeWZncQClsINrPCMBjrRNKWBV2fDu14gJTWIXxQ7gAJT2pkI6KCx9B+F/Nzfs
DFWrsCs12QKQlem6dPhmJiWVgd7U0MuffDcrTKhLZnIaw/Ggew0OnWngtMh3WwkzvuBtySo0jUZq
/NZCVa6bAIboeOdem/e6eSvp9tFf6uINGooBhlf01tXyb5SqGwIMfSTYN9b6+jpH0ANYFbQBgak3
+mrgDBHXGJEswHeMNWSU6sx12oveGF9Vz82j82Vz0p1F0J0nzaifMk23ePsoxdK2/hSla25rL77Q
UnbQTXUTezrKxvFVUOutkfNHJHupu8G4gRA9EkUxZr7izvuTmFZ0tBYIIw5S0nNprtNMxX04DO5T
kpq+R/v/gOPhS0M6hpwItuU1pQ2ydiehtnoapddQMLIdgY0KLbStg1ZgbakX1+hsubAcJV2VtKmj
p0Ky1aSht7f7kveVNM/noccr0vb6d89Bk+ZRdEJtUq2tLkDAaylCe13Ii1P6XFogEcdJ+VVA7CMb
zPTaWUpjuk9/hFHtiS1WHbRAw1OCTmgSrZ9lUXnyAATqQEXnAodeC/6tHkktLdrkT546MVkg87ic
KNODaSMvKNr+zqmnRhYAYBjXfPxDpTBc5sEanyTm9Gvamj8sxuJFduZezo5uWv9CFxgSajOe7cDT
bswwvis5YqlZXvXgESfb8PwyrfRLE3vhrqezHTBYOUAgPKtxQDRpV0izato4EYLbLR0QFIppMm37
WStObVk2BkrOMDsgifd2TDGmtUhVeTWXy+OjXujhqe6JM/vP52vNyvcY8bNDcuGU1bwoicWHnGi2
D4QvAhHOnRTkETEjsNPeWphGRrinn9yAAvCCY9bW0V55VA+o0LGogoTY5MLobggKXayvfB3OIyYu
afKz8WxjS8kvthpN0hV2GxeXYhwc9Jaae3RHGJL2huc5/0b1z1qHAC7VCvk65TN6eXM5fzeO/WoU
3o86jpf6x5jfzYyBgS7S+GoV1fxesLoNcd7e48GRb4a7f0j5GG/GzyZYjsf/UrrCPQ+TR9S3ARIG
psHeqOzi5NioEEVdmG//5yXb3lVTznvdGf1zXh/NUBR3e7kg6ACViZFLRyhhTp11DXS39M1p2Pfh
iExNeIA9ZXjt8ta59qYJFGMMdgTYSD8oPOuYGvprns6mXEVEwg9RgRZ/drILCZIkKgrbF3Ng+zzx
/GFH1t04cxz/v5cRDKffJ5CgxcLBwzNBj9K12iOmPOtepJ28CkcePJUDeM/r4RDLInurcLenwWje
RwKX3wCqXK10MJ88N4uu0ujf1cQbL/VOHOpWG+82JJbnIvhIp3m8N5Odra18XLIdE+eiGSWWXswc
Te/eKzuHnUz7+bfg6XWtLD9Z4GWO6ZzaK0e52W6WJBBL2w0O9iJlctCNbFuqk0OSpeqrStgI3Tr/
wGB2KnsPZhZGD0KAY/EVYxZflUXOKoXNFLIjAcBh0DC7ipvnzHR/PRgaCPQWm+9bnJYYVYEUOBiJ
af1PHpLL1LCLg4rg+natpZ8fl5ab6N9Hj5eCEcAqjquDoBl2gFdKZOWEEtnLITROBNa6HtMuG+nD
prMaG/menu6wRuiIaeTwbijSzgY26aO02m3UVZ2fm7a6/PfiBNzUhVp+3+JITJdAI/K/l3CRpw6e
fqnRDR+Lh0UeZWzD0QiagbTMCLQqMyVrsVhmQ9ue0SxtO6Ql1zTull+38mXIyHGllxiJbA/FONKo
LDrLvDlgSQ8PlqmAPDeRcLePD/sYgC5+2nXjAYwQQ5lOLIJsEDY4lqZqnqdsCb6tpvw0LJwWTQbf
UISqPXkeJEoPs/AT7dOoICdsvX4I3tjYtRXPcvvMgQ0dS7LAgpBUVWd78qegKDa6RnNWHw19XdpF
+gSmi3ARZg6C3eYxSVBxSyxkCBI7q84I6wmxNO2Lk1uAzfT5szSmak1LR7+7rG/I091tPs7a3rCv
Dv6hd365DkvGCCCdXm6eWB8i7XQ8q5A8J61Dd6zonLqF93Mcoti3sY0zXJgYFQZEPxXxdOyxEFA2
RBxj8qpcXCxHUD/I7UZhPVVV4R6MnEo8x9ZH7kuO/m75OzwuoY4Ep1PjrrF0yo/FLNwb8oKi3jha
iwc8DOjRxjH2PCHmZp3hV9ml7de/xSLDPTADquytJHtnAkOfYKHAKBQFG32u+vXjndfnplv1CXHT
ZPsg8MdKpHxmV3VzMGrxnuJMYvhl5jcGjRap9EFFRSTVBvwYHvG0uCRaEoGnjkZfx3ezHpaOa8N4
FqmJ56P1DXxBJDUgVNIxE0PHIpx2dwTkESIzO7yjmDuOY8gG7s35pYw0QpY1J/Y1VBVD58SrsN5X
8iprUT//uwxl9RQ7JfLhYkACAM6bHsgtqWedfnbs7Zt5/pKVJJnKDoq9QelHp8y55Y2DpFfvBhTD
c3Weh6RkJRuPCSzUd96o6BQaWrTDE5AfMiVOg2nq7xsrb20/jNW8cssgOY9lrZArWl9pNdAglObA
3Em+1jLs3yqnJvNipq5sLfNDxKTUpmypVmH3e5AC5Qs5PK/LZCFute7dgeBuDn2O5iXLP83RlJum
qbKj3SbvsTmDgJiMl1oM8TXjJgrhvXzPmXVLaNceQ8F0x02H9MOixtpqE8nYyOTWIXRU3wRny0HU
xdYLYQelOS9d5arDPLQHazTXJbCV4zBzBkLuzqpd4pHpwJUWAfm6qePYt1IR2j4NDfjRUpF+ixL8
miHyvGIi4Wfp9N8grOYtNgSELhwRNozM83MdVeiSnIYokgUulWZueKOth6OURtd+Bgr8Wscj/FAX
21Y+5elZaaSW17FDqZSPvgWAa8vjyFAraScyE94xLw6XQre1dTYgE81TTZx5Chsvem/1UrtQiPav
ptZxqK6e+8k1tjSMqE0kAPNcTkN6GLtGrB+3vcjmjuFa+9PWWvvFSn4PHcWvTWO6QnQB3QevnIEQ
knUiwiZHYgzx8MlFLYAHfKiG/2/xScEvdAuuiMbhK01XWonB0KDGiconS6A6L019hQJs+iGRfBim
l23r5SgxdnCiZkq7E7dmFvAlnWAeMxyjPNVvhdb+FhmyrCo0xRl+t07FWNsvhkovEc5rhFlgGyys
q46ycXsQJHICG1DcwAtnWw2FDUp/jAa2aP86lYkWi9/yMulFfukgRhzq3Lz3Brajpi7wC5V94EcE
JBDa/rAh08jrgZlIV4cOU9qU8YWHiVbG2yHG+l+iMVlhITM2jzc2cPu7qQ+grFQ++4GczD3myZwq
zTG3LNgBBiKPI3DUaefInIplcaANqjfTebSowBIZIJloql+NwSYfcgh4rFAda+GOCvivIWJvEyUu
uJLZwWvQusFRRIW2xnE0UxQPGCCmBiN2FH+FEC5eypAGNsWfc3Q4n6z13hQwH7hoebKMhFmhk3uP
KOnJbTwOXCx9mmdmOMUF4eFZpp9GwoUfVLUxAlwhaAk+Fv8pmtO13fAcuBlSi9DrhP+4jMbE+dvL
C5owHmVyKmLm9LVm7yNr+ETDgTmsjlhDPBs6UtSiZSYx/RQxStxOcpzPw3IZW7c5tbQ67QA6A+do
ZzolS0svNZOrpHcnNWqikMnQExt9sxp1WZ+qJP/MYJRdcJcUJ7Jf8R6RU8VDGuX06lTPJouCwsbt
t8+aZr5O5VJGD+EN2I9H6rOw/p19Gh7StwL4xWJqfAduYF96IZvnYj7UkurvseSMUXOyu1ZtC5E9
BVPQHm1zoDEY1eNVHxL0xCxF+7Z13b2G7pV4dLrHtMMYxQRkrXepmA5dWJ0VeoA7EnBtXfFV+9BE
h14XhdwXCiR1RPHR9El79kY5cBbLXnIWng2GpuGdgkbtsnqO6E5JWDr9dMbsou2roLF3GECce++y
QMzpcqa3Yw6bkgQUEgn2RiY3bdAfrLqP7kVA/dDgLi4TB/R2XJ+b2op25kK/+PeTj/HwY1xWQOS7
t9k2qDEnDjigIyJAO0uJpyEPVgkmt6Kuxo2+PDICI8chW16aWR/tJy1Wa6Qmgc8HCs16uqlVkYC9
QNUs7Kaj4ithlzUB2s2WpiAgT2Qa4byXFaJvnM/pmbFnQnhq8VGSerMfiTk4JTlJMPyLHH9VZV11
Jws2TtaOmIHydxen3AG3ICkoHRgcd0I5XwVzeEkgeHkyO/fD1zB3zpNd0r/Q6VSGGPWeHs+cY1Ri
kzitcwkGIqQj3XirE+M0aKP+MSCo2rWd9YKJtn6y6FQbUoL5oipd8aONN5nl2UapclHx4hXJUSCL
PPyRzxMMJy+bD66ueFJ5YGkIJuP58VETnUf5vXiBZhnGT7i+5E1Qlt5kiqpPFf6YBQKZz/9+Gnkc
YCawa9lIGH062tskrfNTl/XpajBtcup0ba/H0rzKlsEYJwXzkPSeeRON2k0czi500faNSqpzsjDz
sCAEvlN3B8upKXlgW2yKvk7B64XpRUMjyHK2mc1Jvupl7/qYfuQ6po/9NfXOhr1um3uFfHbpSu+7
FrNALauKeWUcnMmXVb4x1/3NTcr8CLwV9FpPisjjokj+DPX8j57Nz1buMPOmuPTEeMuCOfD7qYFD
ZaO08SZArrL1y8Qu/DrpvGdbDrvHZjDMCib64ynrSusTttmToXE7iDZNX5Xt8GaEBnEo0Gn28D/T
o+mRET4CgELXDAi+rru1Ww22b3QEa6IRVtsZ75NfVoKRuddQ/EHPQy5pFPeknLUvup/MLGwZ7mUx
J+sgx0yl6mRxUtXh9XGRpgivbWhNpzqtjwxdl5CIGrpLMsD9jM0RsYaRaM88edQSaXD3BBI90aH1
LZ2ZiLIKz3SixLwhxFrban2c3k3rNQMYh8Jbsh9CC2qZku6N0qWZUqmUEjq1hN8JRj6JYK+uaTpN
SVQGu2jS5M5h0V5Fyz2NBxZwAwiMraTsqMO6Oc3xmJ3H5SK77ItFYWTLiVO/ckq186oZczc6jNeJ
qqGzO0akowsWf+i8A7Ybwg5E4HcGJ0AL6fWpwXu6ipfvZC4iPOWoHwWgOd82u+glxm2+VkYeHfq+
B2SDeGqPZAhlru7gY6fVtHNAACF9NbPbIK1rH2b21o488juCJrt5Ql4fIKi0H7td3OuTH3eItsrY
cvZtykxAZg2Mtbp4V50awqNtVy66ir5c521W+ojEwk3vzcNa4+y0qrq231V0TovSyK95bvfP2J6q
/YKGQTpkXILYfqbF07yYM72MOMn+UPoOXynepEHLMoB4HjsrNCVNTJy9jEydxOD9TSazPreRcnBc
MLdivjsfiwClWV6LaCMmV92sRnf2Ov7MUy0jYBdTaNJ5J7IzKfKnIrDdjZYYALtq1109fvSOhjZt
yizaPF5isGFFKyL6vC3SCgRI6cYuOBh2ElsTP9MFzzHtdsNbsqMsPxVOiX/aRAorNbTTAckeqROY
V5Zd0A8K2GKfY7MlyKO59S1EMTPE6VG13rtpUVa0nPY2YnZRJyyK+rVp1JLoAEFigBnExzHKX6Qq
D2ngxbe5EOGrOURsQE2i7UWGZLAUc+3rUat2UWQzj3flptON+BMVKWAKBJrXadR+JrLRtrltF7fB
ifaPBVUDO5kKOdCAeK7CUPelM6dnLZIXpO5LP3X5LWNMJzZ7ykYTCEPmzmxeH3QllR0Hb7SukJKs
M1owOBOOFV4sI2a27zEtRpXaqulmydR8St2vwNaoXuph7RiaPGRxdxUip2PV8j0wEDJ04fRCS8U0
T1PjV3kiQUfqHSaLZ73rmYIuXS1OLcQnN9pVdO2LVwUpC6b92chpPtoRrmP+RWIQzCPn2mDz76Bl
FPV6plGA+8UL97WbLZpNLx8OgrmlPxoumxrrNM1kcI3m/GOawWo8MFCd4d0qUw/9PLCjk8wo1cNG
Ho0w+6MIrgjtBJ00CNlmC1+/Z2Bbek9GECcXL9YBcHD0rY0eMIM1HxoPVQ7C+HIzcHQ5Pbht0nS+
1FwzKcSNvW0U4TkQR99Jw5HXZLnIRj6NVl2cFDwRMxz2ppPZTzwAA4ihpZGJjw+8fiNpOSr5uzFK
cAvpEL1M3x12jl1W8JWa3s2+kN3W6dljKjicUyu0d2XSI4P5FDIHFe9Bm4c3IEnxx9qk3+yrmtgV
A9HBLk9AZz2syMVURJeOdS0rfjrQPVqBtnLdiJi0sP+8zJXVnyzQTP/IZ6nee/uKMS5OnizYR3Jd
dG31Jgy0t7amTdsOSAtvqNWsLb1194bH5tukyJLLpaDoUxWCIkhwvcYVxPb5pEUJqrDsZVGsXjH4
x7fHJZ0oCGRamT6eZO0NcdAq129a60TfAFsZwYbNHyPFm9hrqX0Q5UibzdpHQ0j/CMYVFAFsf5ug
wJspNU9tS60n+aqraLjPU9efgj9qKPtTrdr2kwk1z6r76TQYT6ssyF88tzpLPeIcXhfzLkg9C+W3
qg+23tfPWbEZHbGcUyb9q9RN3i8vvrs5Q36n6V/TtD8UswbMTiEJcCO7OXWuCtl37OnCsSvchRZ4
uEB2wQlROGYcB6qhqdWfddj1xwB91VPM4XidZR70tNGa/TQO/tKpQjPueZDWWDRZjNGfiT4i/6Tu
iqs2nuxBV2BZAC1rWsZsiGpYW2mWcbY0mB65kD8LR813OzavYFatJ4GyX0DF/fcqwyBriqzc6dAJ
PufiTgvV+SpsnWbqmA07c2ycr47eEOxJ+41+GjZV6wMMXr8tJ8d8yROohhrjcx+KARhYZp5dnH2Z
2qSONSaeTcH6XkD5edHwQW0eH8UJg8LHRwMtP/y5w9ZqkSkndmw8Py5WXKMYdFAxLZ/qRje7LnPZ
WroMKVXrUyzm9zaf9VvMjt0lDUBTdnCq5XoCONDr6MSWy+wBGKAX3a6pKZ4HScablTL/h2NXItHB
ku+iGTgjMXJWiQWiQQ6Rd8yjWeCk4UTQDibzX224lO54FjOCTsugHBq7I4fTxLeWakINHHu8On2V
EI++YJB84DPWKAZAVMQiay/pRPU9MJ8/ZGCnd7ZCwW5CScEK4fxRWGxuPaV0Ff6m9Rg/Py6Mba1D
tPxATmF6N/3v6GD5jLWwf7ZNPIkRHftnVMucLpeqLB3hq5RiXCVhkv9K0cLSY2/SJ4WZYMO59tdQ
yuq117otajng01ngQQ+Tcoe38WajPHOyngyjtNzMuvdnbPLibDph9bGxOoopBKvuXbb8EasRpEO5
PCRlqp45XoXffU89VsOBQp/Q7B27yt9UwuQexYFARh0jKgRXoc/tdhw1TAuN4wr6jBYEmNnmPg3B
F7QT8o+sBzfYoxwkoiqyz2OF/jx11GeKu21tRn9q1Mx+TYVgN/VzsWQVPergvmyu0JA5AGidZyHe
qiQbJQcu3f2JbRnZroPqlN5bsO1HPfHV6CWo6R2ExgOrdF/lPjWHz0hoByPWO0ZLt0zMUXl4bBxN
jMQloPLeZlp56rNh+rT0ol03uce4g+Ii1SA1N7M+sfej05uJluatD+wTFiyD7/9HV4BChtGrX23U
kpBNct8QuQaLeytVOKwyHT3ANJXi1cGctE3ahrjO5WVvkCqo1+IFDBc8RJdpuh2N7req+qfY7Mv3
oanqfaO5yLCJ/XqN3Omn2Qj72qRkOuA/s0gzwt1UoKk5lDOSvU1Xjtk2nfQLs2CcIUtfVJVN87yA
ZDg38jnNDhuSEmVG2BwGiiB2+JKw1Q59ztuZa93Z8MYJsCC90Dxr7Z96Mn1Tn6p7i6rZm5snlrvq
AMAzR0pcNU/EJ7qYleJqnxv0xmlE4VheIONWw4EMGDIuxInO8zC774lmXrpZ5r8aqFmhZexAAul3
6nZxR0yBzF9HeW15TBQcGAPPdbnIIAnn/CnKbt8rikbdZPrg1ul87i1yI+fl75g7o9+7QIZMJHTI
YTtjV5nqG1sIzsAyPLL0uKeIMe8mnJ3+RadvU2Pi/WCIi4BFYJEPm8Qgn8rJtzNu3NtY/XEZgRHI
JIcPigDY1I6jrL078gbHZdntOqOMLwCO4osblExK//va7JKXmqbF4fGp/37+8VEZtcxUNLBKXh4M
O2A2Nu4mfb7+9+I0gLYdGfxOtLA9PD4fyX5kSCD+6EabaoeJJrQ/ol72J9kYx6CzxB0Gaf/W/awN
FII4CHBq1u104y/NtM7VsxWrWv0UFCCTvNaLP3vwSJswstKjWHj5ddscMH0d9JHSAiKKfQ+C4MLm
MH32DEKpMwTwsdJ7KROkPIb5uzTxVYR6Z70ZCRt8PDQHKUB/Pc6rSPKtY0dWW8nclscN1RxBrfr5
0ZRQOtyPCU/MXZla+5wGe/EOn7r7VU2iXxsJ3QQhy8xHSsHtIOFC9vTqHpdBH+FsILDlD/5GW+Do
lZ13cZaL1uuVvhkb4y/3pQV23yBd9t9/wSG9bwYdI/h/vhrc1wwuYKYM6ZvqNjrzbxoexvHx6nFR
IKMPbIcVO00pKuxQaLlqOfpS1OXGMnFd9jh/kQ/U5om2+XOTBtbT41OPS1ZGgocf3M7/+w9O0L4J
qUhEBr3ttlF00WYzhLiSfbiz6k693ltb/rokcMXG3yGZ1BfuJbr/cyiPys7zL/Kyl/llaUlxdOrq
RrFKZ9gxrHtj9py+Z2G9o5jhDtP06i12ivtcu7uyq6Yfg/SaLVZtBtvw+o6w6XYTjt6XeSjZo4PJ
3D2q66TwUUmvyzg0T22m0Du2mbbKpjoQOEVZ0ulV/bbciBOYUbSHcEImAUfuLxyrxXhXk6JYmfWH
rutHLQSe1YiSIF2k2mbFK5CjDL0BNTFCn7GMkf9q3dIkXCvd/DvKD1r/HE0NJ9lnLS5A6kukyVZi
Ipjvk5NpIJ3W9PrkLO5jRloeOsJsWVPRqDq0Eeroi2OFjiWfFLPZ6hxUASZKkGCTw0PDCDrXOy35
NpkEH8zYBXTHZBzRyiZyIKnKBPe5R7npopljuI2howKmCJql9HWzuQVDi6SpiUjtndBWtzwgJaE+
EAORBNuauZqUN64YIptkNXMS1brFnkaXDtl7+ywDxTB8+R8LkJ+0KNKtp7m/iqX7aRFAnzHiX3ei
htvBwXCrGmq2KOKMPIS/R/rfNnXmGn8wUxogxXVfqCuOK5jGtPcC72kiIRIgpusedUKgYwtkCQPQ
6pTZ5t6FqbJ2awWiZDzTw+yfcsxrZWKplarmFmOqY6AjzKPtbHO0JswKRkADEBPDi0wooNjJfoYB
bRuSekjkbBbrpzV9BcjfVoUuqstUIVUOrbY/tNiRswFbKA3I09hY+fPcslzEzHMri1bYYoH3rOTY
B/m56YqzCpth3VKnr2bThIIRs0fSf9tM5PEEJI5QUwPYLcNbp5ke2UILdKsDqNJzyo8rnNpUM3Qs
9XEVd9h4IwfZeVceE6Hvy5HgE8ttiDi1dbA+8ahY8DF12dDo122ufug6AImsV4BeSOPbBlbFV9Da
1MQ1dtJqHYVoWCUq6VGa1g9N79eB1yTrZk6AB4vmmKPkOJQxDs3evEXMbt/ciBTDaOrotSFdNx1E
i3Yb3NAK0/xeiKJzoC3SK3Y0DkE7PR28o+qNJ3ow2Z5h5EoDyX8MiHk89sQR1pxpNi45Axi9wK/N
GRCQKXD/h7oz240c2bLsrzTuc7Ga8/BQ/eAcfJZrlkIvREgKcZ5nfn0vRt7qlDxVUlVWA40GLoSb
GRkyd9JoNDtn77V/hHVmt6rSusOsGpuoJJD7l49v/NqHcDl0ZbSdO1gBqslXbrEH7vIWj0IQE9W5
yL7xymgt9ikgtE6fG8lhgMhYBy3lUkxH1dSBewmMEXAr7edpVRdjjXoiuYZuQOcq61/B2D0B4ZhA
KCqtV1bjaSwxyWEQTReOpYQyy5mM8YephpARE8NcVM47U0vuEOypLsQz1qKejeug/eIQ5cqy9qqj
iXAsfWZLM3rqnEie0jft0iRNHJ1DMFnkpYqVLPNEpfeJFEc0mQKMo9MHbhEEIa2+mU2cQlCiQOs4
V4IfOFQpNRa/yGNRPWOQu5OCjtRQoSXOZfsLx7l2X7JQFpaynmf/Ic4wi9YTjUoNI+ZujOQfgoGN
rtC1yyCSMkxzGLCFUP0VGQZXOhSeLAqlXj52GyPsr0qowmyLSUIlvczeSYaVnCxOSOVsHSSO/U9K
2K7jNjZcibUXVBTzTa1+NWb/y0/oQpIZ0tl9QCZGOVVr0AI/QyN/HrV0AYEsYCSo63aImutYLI+C
KSqSq8GTRfTS14SRJg8zr+WekAm3M25L6gcnJYbAH8igFqDYe3JYqIco8hFO1yMAFRJreAGwVMkl
ZBsF3leFTlufcESIfZqumoLMiIGwx5moUL18JhrmIlL08hKyOjXjGMARVQ1AkWRgNwvYR6ePSBWX
rHCpNpBga9tWFLpdN+inKVcPpYQMnh7RpSnDKVetOdq2sh4t8u7Fr8yWAygoSoP+2JFNtUri3wmk
2TUJOnje/fKpr9BhTBUmUH/uKyeUZRLVcnUH/RDRc7zPQY8vap6L0cgvra6N3FIP9kklvQmUftx8
KDfJkAq7ejL9nc6jR1Fnnh0M/AOVnZptRzEg/O5QIwNefxOAP4L+svZVa0Zo0sUHZtJDFcEtRDvn
mTocFLWRDB61IQfPyhVrpJqIX1R8aoEiTdDgiXTZK8w1WIWRnVcBZmpJBrd735QAZdOsu0kqwdq1
/qmqcVrjEyltVKWokDQ6GFYCcnAcjFNaQaSZggENHOuOp1wKDe8OakzBdW2hlZRpyLPfk7dKI6Rb
TIa4+MP6IKa5dUHgU+T6JmEN6nUXkAABWf04yzxrUj3FR2EU3sa0PZW4z9alSHzENEhvZZ4/UHlB
F+Unb2XX3+X1/FjPMnG+eNmx6JQq8md2hAvpVIF7Y3HITiAZ19WPsQVN04nDYzXpxk5q8KYN/HuM
tXBtU3aMs8SzExbT7sqaCxrxrZhvMoPnw2g3dNhdY4ikPY/WDUAfThlpwyFrwlAAIQ7x/DqehGEX
Iwkz41zfgp8+6MZwoaP+36FTgAvuR7vMGkmoCHCatEKV77oo6rwsZy4RZLsaJ84ZfpVdJETpYmR4
nQPxsu3LkxQU8tFskl1VBxs9yqUHc5GHINNJkUtHT5YV8aEigdzfXLoZ/CCnaMWyjmZOpoS7KoQo
9kbFFy/k6W6SJsSl4UEzRMSJBWuwrGBRklX0IvDTBfEaHx7eddzQmzHKny04PrHQGa7WZrYoylSb
5aJdmzI7j0oYRNufAvRlreZ2uJuPasn5PQcHpdcychEkI32R/aJE2F/0LdpWlQwFClik1GLHR2Tp
wGe9mnXiL2YjvuoxgfnjYW6f85IQiUxXvSYjejsNnnyxfM21ETUTWARK73AhpPgiF9VkQ0NhlQhr
Qego8JID6cr4L9Z0Wq56Qb6HUhebxbMcl0/R2L+Uo4ayBkuOR7F2QMw8HYcaRKyRlm848t5iJb/C
DYUTgZ4AIffsCPvWor1vReVOGmsyhPH4Ldp6/C+r0oLwo9TkCyBE1DyTXsVtOcoPEnRhrNx57VBd
Tn3A23lS+Fie52vEtTiok3yTRIBJw968ilNE0VZhgWQCRuHK5oAITENBpqnk3ZbjNuupzhoS+TA+
G8HrWqV3IInwLEcnibGV07q6iiRwCB3lU1vTgn1bN+p2EPq13hi2XhMnXGdkvPe1pZ+0kurtfAoR
yb72g3CFAdwdiKO5a1m56gVAKeu3TOvmokJmP6dQfvXe9Ia3NpBaV1aBOrSoSIolKLq3ym0pY1ZR
x/AQNwU/qmBtYI+d8WsdLTZXqzbpybcoda/WMgCNgvjTDErpVGa+eALf3ZpCsLFgSO6kPPFQU7H1
meb7cIYwWqvJE5Yf4UaVmnYbIHYh+1t/aGnbOYkvXVNA0BGjaekGpYm2mRoTnAKROAZPyYZGLXTj
EjKJr4zDKcPVmmWtsuO4/C/hQGNITRaESpt7YC2HbYUXNQ5I9ZlEqmAw5iJM7QIFEW1AqE5MTBaU
F1j9lFu9KPe9AQ1rVBzUPbKCnHeUTmMexps8Mracpb0itWiu0MrcBAkpCsV8rSc+B3mVmuPkfZ2f
JX0MQaU+ZCoycbmGJRmyBvnuLAQV4ZUBfg+Ddj2TNGN2gHPCRDVck0Qdul/oSgzeiIgGg9xtuNSo
m1EI5J15I0/ac9DYphwpNM1QniTRePH1p5P/ku1lKprIAJKCHVKnBfsx2wtUDGefqeXTBbw3kniE
1h+k/lWneZgLuZSNEXlaJrpZQlizpLQoG6IHTQqPvHYErymh6lF9O2AdkECzsJLkMpXlTCAWmLff
jI8HL3L5TSiZKi0BeUU6BUW+BF9yVS1T1E3ZMMgPFQ3KaB8/d93ooH/SDvTe74YJHNrkAr83+jNr
0g/otLJrFqefWEnzzcwO6w9NDLwc+GCCSnIQ7jka19pAHa6ePGGq9d1gWs2uHnsXNVJyq8rJbWBN
mRegG6Zp1Xms4h16x0y8xuIoXncYu4QGBt2MWZsUC8gIYmUCaUzve1HrD10eD3iJGxn2A2n1WgsS
FLMSMEiVOIOiAC/gm9EBwXe2D4p5dCpcFGyUFLfzq+Ky7aTmhgugAu4iAUIoAX01cUkvXKJCmYrk
y0dwD230cxrWySFiyR5h0rRxxKoIrW3TgOWCIYf3qSpNk7urQWWrsKFz1mr3fQ6ZKImkpcELd7Ow
OhcEG2uDnFi7AEMgxFmQtvwOGZ+TLKzjQmmOs16ExHtPgR2mKqHsKDJ3WinA4F9+/P5HMOr3MTpG
789/lYZ56FE7u4fVQF+sTSij8ZIgj2r5W7///u+/aoQ6OQbkxqj+HJ705UeVYwGW5e4w1yUWjIKj
qQSm2zGnnPYmbSbWAPmlGhrzEsH/qlqKiXUwmDdUhwj3kICdy5x+kr6dgKTzI23gTnQaynwMbBe/
S1+lpExbqUdKElDIcEchT9mCd0SRRDJVhQJv7u8fuqTfoUdW13ilYhc3TwFppTI2ViO8NHGf4UOG
9EHoZbH7/Y9qEp0m2jFmI467Ocuuu1arNtRqqaMKF3NLLtasyMfeQgoKQexRYi+4nUIFYrtUxiQa
gNkfm0m/kusS6YZJ0gPYCf/w+0depUAqjAasqRoKh0ws2BOLLckx7LOu6qFU7iKAipYQzzdznssI
CmfZCdhLSWFgPAWWPODbAoGiBGT0yCOtprYabD0iuSal4k2PE4X/xL2wZvVSLo+JaZmnVi7Uy2a6
MBJV8LSutXbmiKBgqFvAtYo+cqTWlB1pNFDey3o6XI7MygMe5RqVsxbAD2jq1qMF4ner2YjUQ8u5
TFiapVi90t1vHSYvWyow834UgvyCQLGK9mH9C+goWaZG1uLJKG25GqTdqFh4SeVJuKZaQluUaqhN
iTKmUE2cQl5Jo50sz0m7PB25awV6uiHJr3joyzxZBbS3lDorr1WwgnAyZqIUFpAAHSXroGGAcAeW
cxK1Ksj4ZIwB1hUfTQnwhdrL2LPgWF+mAW6BIi8MJ9SXM0yUQutrDIRsc9bYhjHWOxm77YrkhSZr
oMvWJkbqGH0F7dhoN5nBa8MbAnXKdJhnFSUvrHpZrgjK0Itta8b1VrZKtuZUvzbCFDUXkd/gJS1Q
kvmVRcdk+Xcx6w35ZVhP6sbkqMIWGgWoWVXcV0HZG4J1QdBcwqctwwMaihdfS0aa2Uc2DerBVzXk
q2n+gz68tjf8IYB2VGMITJrMrVUskRNnT39JhFVKleOJmDduRArXesxyBBiC9As1xfQYLrh0q8hU
2IIDDRwYwY02YjVGDZ4hpULnaVrhG65deUPfstxmUCSdgeXGbiYBpucglpexMgcbLLN7I7WakxLV
GpvVMrnrQh4Rod0VapYeEBfGXt+Y4oVgUOYwayvdKQYqXrUYjgoucCypCqEuRQzZZtolZhz/6BaA
85R0BjEGElUN9A7Y0dFyyH73/NsHRODrvIqFB+IGRhhVO3NCFAQ/VuvuUfvuKbhZGysbjXUktm99
2GdXUTpWF7kkGqtWUboLFIyqO7VKdNCGZNr0cv+j6Kl89ANm4dEYnQxj5uTrzUOTP0Yqkt1A4YxR
D2nB/gQCZtpftFq3dFeEYo1doz+ZurXzQ+kYEaFy8n1V2E65WRMoEq5EX2HvADXrgr0UHbmZU4c0
5AL+t7r3sqJbLujSqlQwpgmEKVD/119L2EKHeIAa1QbBsKuXHyoVNLvrZc2FZsIb1KikDc227HaG
zr0xOHCQDcRWUfFBM6UyjCHQmNuIfAxHoFzwLPQbEDv5nlpNtc40f7aDCbUSNX6U1ll2VLkKD9ng
AzT1/XFHo1b+I/H3f5LV/Wdg9Fmm99k//q/bIuN/56ndH9K+/3Mp4OtfxRKg3Zz/quXTvLwLGP/n
p/t/GQBuEcX6HweAr6Pn+mfa/qzfZ4Avf+WPDHCSvhUI3qZlqCI6HDTV70PAFV1XJEvXEKvIoiH+
GQKu6P8qaZqpiAo7VPZeJunKiACXEPDlj0ToKKIoacxMSZX+SyHg5JF+2OVpuqGoCr+RT6hrqqyL
Z7s8pCJhrJXFm8SeeTtvy9vsWnqkEmm1Nt5kSvDua7LLdqE9H6RNV614atbJxthb++mXduhf2215
2Vzkt+mW+N3X+FVytE16i3/VeBnuW2rxPxsXuNx2sivX2sBg2GJFcukjbfvXEOm2vKIIvkMOeVXt
9J/hpfoWbYqjdpDhFTldSlrJSr6vb9Ec79gLu9apdVIP+qSdbpN7+ao8DC7QrC1B5dco4930cnJ5
NVOp6RzzNnOjjQqe08tPiBHuhtHmT5qr+QAq5tDd45W7phz3Iu9UO/SGdXsA2nrBtnztO+0mccWd
4aFSeosvix2f8oJ1fuPfZ9cCTY8X842yWGCi5beDDSdviECLPBp7wa7awf3EX1ifLE/biHfBeKp2
pXX53B2pgfBrgwveUztaBPdcwgPf4Q1EsudvYaLudFt0tX1+MlYgLLz0xr+Vt8WaD2g39i10CDdz
y4O4U0DR9rbohRfmLR5jD5q7rToAttbDr9z3akz6j9qm2Eme5ZG/uOmO/lUNgV/Y+0/GJlmrN3Pq
QExkq6itfC8iocouWzvSiVPA/LrpwmMFuvw5lfYKBYO9tu1sJEjeuFf4XAiEBzuzzR/tDTGMCqBr
faU9zodsE12V+2pNgk28rTa8WeyY79WuUi5LvA23hpdtinWwl3f5bfMkXGRH85IRHiwPNJ7ohlv6
+iaXPVlHa90xrpUNWvr4dUkFfAA+fRrW5tt0xCbeP1jXeJQflH17U7OIr6QQY+pKFTeoF2i1CBvx
IvIgSzjoJm3CZX6au2mHuJ+CtpvtpZNww/yEORrmpyjbGJ60Ko78fSey5VXg6XsKHyL8q1W0Tp3y
B3bOVXXVX9IPIL9F4SWyykgNdggq6la16Ei3eDvDHOKVJ0Z2eeg9lFPoaZ8R9TrVGswjCYfHy8xe
wcq6hoe7Sj1jk7567W0QrPR7IDIBEB6Ty/QEOCJcma5vdzZtNFegKM2nqJ6y47zPvfYEOo9dHgBd
njemkWiP25Edk3SiKbRK8gMUqWAFN0TSHzsDWnRLzZTsZ+sN6jtCBV2zR2UzKsd2dfnSeNA8KDtv
eKETO++gy1LusCXcaHcoXEwqPNmef4fSjDwiYpWaF9wrK7KwXVOyN3XhwhadMBYxFdNDVqHP7jjz
rXINVdRqgEwJBwHUy8uIQiZi6oquv1YREf6sdvMDGuGYg5DLro7EtZ3/Qm7FJSa4EOxDz7fYVdsc
NejPdBedtNvqjXy1zWTc+Beou122uLv8AIjPU8Rf2h1uJFBOp+6mdDiNSYrXnPojxhYqoUftXvUk
O7KhyAGUYzXyCsnLDRqJpBbgnlpiQiFgxwZp1lRZbGABWoJh6VaFcdCvldt6xxO80u8wAOAwJKKQ
XB2DvgLleBMd07G4VF9NeaW7uP9QoSA69MJxi5c3/RndCFsAy7KHXqZaj28gcW2xch8KiBKE2a2S
K8HlmWZTT6IhOak/ub7iY1MT//igO5ZvZ79KwM0u+k4KwRNC+ng1bwhTlk0wwG7+PNB10zeg4Dks
reo9Iu7mx2jT9XSHa3At5Jw4erhXQOTOLrYFJkTL5etXiURvV7OT4gkFIjToBMCL/+JHqad4yg2o
wSy8pJTe9jvZTe6XaPIf6t6Qj/ldlW2zh+4hAomKMsrclAh7Udysca+auv1kQMOJVs19Enq6ft8m
niU+wKEp8D1weKKU4QJeE8kPe+wscG1r4NHJdrJ+cq2nGyrXsARuhhvjnjkFt9MeL9pr2nw4+gV9
Ve/QKDg3xlbiQL6iekYSwzS8hib5rVdAhoeH5kG8orS9MApcwhxp7q47wd4onZPfCZfmdbN5tRyQ
t5nocCAqj4L60zjSD7G7x+rUgQxsPPzJRym4xuB06tB4ki/2ZHR3XQYuAY6lDKKg6AV7fKFUtl5q
sStjSyPCbp3oenAnl/2wbRyJN2Ai3/J7HonpuwoNDWCCx8MB/DbcwYMtj7J11J/JQV0R7AA7I+UF
zLJBoLud6w9KBGxsXem9C0OB6IQU+85xIAGN5Q13PPx84T6l+PcDxSTQWTk7Ro9i/iid6vZJCrYG
aS7BoXlTWmho5YtW31knLdl3lOAPqrh2Khd09UnrnH6073rXHV6yxiW+bsWTuBqpIj4EqDCOqOlW
JU7BgHXSLY8wg1nb0UuuRoN1FZMZZHivjeUVtDMChiLxkhcWOo6Xhu6xmd+rkerpSfbAqRpzYOck
N/CgBAwM9H3WCFnjXbcdHCrpz+a1eQGzPHLaYwUIiXDiZ360x3Q3HfwTAQRO9YzwdctQ3NTS1t30
YMLSgNa0Kbc6Lxf1Kdx2z/SLh333rFwOG3WvqQhGaBWvkksSEIFsPg7apbRB4+3IHt8VNajkGeOa
/wOSCOsdigX4h0Lh5ahvWruMgIQSkrHRTJc+TFVuARP5M7Iu/KoPUKuCV9AEtUPImCHgtwXagNfW
K4z1LtwxyZjN/VEl2hmS/iZyfpqbENtL4ZGDRuiK317iVE85uLTOK7gMUV3/3ov+396z//+0G2d7
+sVuHAVC3vyaPmzG+Rv/3IzL7KrZ5FqWImoUiqlv/uN/DL+a9t/+Icj/qhu6hASG/0IVZc3kj3JE
fOy4VetfDcUwDJFEFk3nT6nf/nMzzh+p/B3M0aIsq7poqf+lzfjHrTieQk2XTWmpFBuyouqm9bHg
KsixJlPyQxdxhEjjIH7bEEKxCi8Gnr/apr9lv7s6l3/Ucv9H3mWXRZS3zb/942Pd/C8DLueW8uXn
dYQC/N/+If0LeA+KKzMD+uULFRNYxidcJiM5J1+Pw8V7V0n+6zgcZ96PE0Qx4TKmQsaGAKB5iby4
7hvcSRg5RhrZ8TcVd4WT01/HkznVGMAHlpv9cbxuwHeVT3wv5ca6YefjlrbliNf+Ud91a+Mksakv
dvM+Y0sQbZW3+nrwJiemKsWbNeGKB6+aXT8JTvfNddC++VzLdXp3vQ1TFcSoXz6X+jZLd0L6ICdX
X1/qs17IP6/1u+9+Pokq6pitxhitM7jJ5ghvlo0XwCPiuVwoiFfZTW7730yk5Zf+2Sr4y6D62URS
YILmuc8NNmbdDpc3pnZKqu04sPOu7sqYuNNv2hMSj/EnQ6qarOiGJKny+T3u8iYtU23gTT86qp25
pF9t5jWmWUdwtB/fXNXPZ9Sfo53dOV2R5aHSuar0Xx+RdawRIr8Q7OXmrrBLvPiPhftDreX9gyl9
Pp5haZauqjS2lj9/N1Omom4m2mrLt1O8tNtQNnfLPX4qO0eKaLnl2vijvvMfDvnp4kPL899HXP78
/YhQj9PG5xsGydti7lKbb57KTye/QlVQ0ixZh2f0cYDG6oOJXhNEh+xpqJfuwquF1/7rG/XNIMr5
RIxRKOshiHrFPPWt7ee3fbj7eojP782fX0Q5W830aRSTvOaLUNh4U1mkfc/fcP60adi40cl0vx7v
0xvzbrjlQXh3Y4oew1MR8ZVowK+s6oDe+usBzhqU/3x6Ye7RP5UlQ9LOJhsESrzzArceupdNuR+4
zDVAwktq4utgnaGBupvt+kL0WBXXbGUSj/SEy68/xKc37t1nOJt+uFzSIqDVvPIn14gJdytPCZ7c
rweRf0+yvyxU74ZZPsa7iykRJJqNy+oIgNUxOJAkyU0n385BS5BTurKs65D8n7pQaGTRNBH3Rrc3
rQc53/rpNrdOJLEt/Q4YrYJdcwAUMBpL6Q80iDj+NjEg4TIq7XosvDiY7QzwMM1AABWHuYGpFWyS
hAzAHUIywfqpVgY8w3uBQ6x0oSka/6m1mqtt1GKwSR67+FfK+TvjiFWaPxX/NjYOGEga6zKH26sU
t/Srug4RTrjxCasK5bdRfpb0bVEd2pHEgpCkcn5R/1y1oTP3u7h9I9C5iu5AbTl+9qxUtynJodMc
Iqo8GPotSeGy/FAg/VL9p4AGUN8+SKMrzIcg2WQqB5vpEZE2gL/X2qDjK7F/Hm0lT+xYvU1Eerv3
gXVnGbdwP3WZUhhynjl4anNiFTMOnugOJaYwPHeST9DIPanlJlYuOLgZ+taiWMK5HavWSpq4vskL
fiOTBAekDthuj0r8qmUodHY4QrE/H9I6I6/wKbJ+Dbhw2sVgXqOw6371C5XlGAakdkWdLeKCKaTN
SAQsDWtSlRMkwesYamE3HxrlIZePFT1JmEha9KSZnGIDmKsN2T9owlrkJzFzpYvv/OgUqtelvEYO
iyAUUEzFNH34fVhQDogG8aCitMu3Ync34mdADrJqZd9LIWeSF0bxZT3MLzJ5bOrwlqgtcFuCTDiJ
aJUzoorTUQ6mT0r8ovOURfc+0JVxRI27juBwi5c6vl7EMoX4VjVEjwPLa3dEpAMnu+oT3gw9IM6L
Fp9qeSzFwREmxRZNYgZodsVmvzO0Q8TzxCFcrS2HaEjyAI4tNZ7C6wwoQniBheibV5i8LINfPWpn
sgc1KfGl5zzR+tNcO4QmUlSlr3of3U00uN46hxWF455pU/OjOuCF7hh/97wvy/1Xn+FskzDkcWqp
EZ9h2GHvPJBYAzt9NWCspixF/riNHcONd3RTbOqG2853rNz7Zs35dP1+t+ScbR1GKFF5iZZx1b5M
tmyr9vIuHx8HN7QhFv+wbJjBhEe7lGKc4llcCWs0rd9u9dXlNXF+KVAkSxLnHk3Tft+udytfrGoI
tE3eWmZ5mUqQVvQHA6H/cBj7m3n2IO6sovDR57AaW3dl8bMiCMKgckLKIhkTdimS2ky8pFK+pOll
Jryx63byLl3lFCNkIboihZu93rE07/GIiy1KYGNnFVc+p/XqDvnHwHPbB496+FQwxSleFu3N11f6
k1eIKsmKwjvMlFRNOXuF0InDXWyRR5xON76/SXVwmN+8paRPJvWHMc7eH/AjKnP+PcbBX3frcRMd
rDVXx85t0/7663y2z/gw1tkDVJjAC5A3jisKBM7spM68J9N21XnVFoyQUzx8Pd4nh8EPw509KzAZ
k7HKGa7U36Bs2oQjVvW1qT99Pcwnd0l+Pw/PtjMl9st46pmH0TivyqFBUHwnTtE3T7702Ynk/TBn
e5qEFXUQ5+XJp/ckvsF19ab7lENeYgfb0a08+YQz1au87zfvn35DVTWQTmmayvHz4x4D4X7SS2ow
rjrxKCcX2I6wERrffcFPbhdWmD9HOZsdSF0yccAVtzJOA02Cam1Ry3LZwhz9E6v/CsHI3tjCV/4b
t09lz2gaMtt44+y6Cqlh+RhkluSGTag8WQm2iu9unvrZkmm9G+TsSabrPk7jksRE1gq1NXwCNNPM
6cUaHiKyKARtF/iP2WIoMvFcYb3JfmRsmjB/ofW+x7e8qjUCiMVX4jEx8ECSujbMK7kp7SjWD6CQ
bhR4BDUUCi05yFq4JWvPi4mdt6ollAa27Yx4JZ5nqFUPonDX5tO6x9gpRMC9if2Rp4dBuvv6wkqf
T5s/r+zZtMmDEoBJx5cGuO+IbuJm7P8W2Hv8XLuTUzjSsBEcRfluIn037tlEKiMIbcPEuCPCdzuk
XMpxurEFHHq29qQB5XPETeBI3y2l3417tt5IRQO6tmDc2lo1b320mp3EDXbj8lru30iAI7rZo3Dz
+vV1/m7Ys9exUShVbMyUYef6SlPXYk0T6/pvDIEelU0uVUFeRR8XACwvQi+HS6WXmr6GvK3rH1pI
On9jFI5sqqxapECbZ6MQkoQ/JWaUnEw3aV/wTk9QK/33BjmbHLFSmok5MYgqXCbtD2RSWfs36gKL
dPffv8fZPFBxBVuGuFwt9G/VoRn2Vbf/+ltIy039y+bHlDUqbNR5lfMTbtxWY98rjIHHyZUcjBev
9MMd9oLcHMdfyYdwR++bJk5Qul+PvXz8s6HRV8hQDTRNgiV3tmCqKpANHX31KtDAgvub0jg1+Y8Q
C10+bL8e6rOa2IexztbNAowPCReM1eDGWxnEtvI02wpc1/9U+fjb8c6m4EStB4sk44m7LncVJ9hZ
Lnq4pV2Ebunb8ulnOyK+ny4bCkQ3QxfPKi+DjgrPz1gyaDwe6i1aDjQQKyDnu/5nze3LHr6+oMvn
/+u9+3M8+eODjFymaUgWowrXUxqu14g9nZFS6tejfD5D/hzlbIY0zaAHU780w4rGKX3PwAGppNNq
aNZFdPv1WJ9siz5cwbMZIk19GY0tY6nrpYqZrTsPz6RnfDMTPzv8fRjnfGYAa9D85cot26/Rwda/
Dm+XM2BGRSlZ+xvasRdw892laibvv6ufLl/jqxt3tmz54WQaoJI4uoePkkaf+ZvL+PnvZ1my6CYB
Uz6biDC+J0MQ+f2tdKEU6PG/W7CWe/7XL/DnAGczT5OmIAyWL1BTxVc5KI7iCjuIa63TDXbx9fjj
63nx2cGGG/bngGeTUCvVxue9xbb8Zy+vko20idaQSYl9ZYf+t+rbiiQpvBtpnqlo5D4+WSW6lMgs
eZLT7ZEkUqdbXwsutv1tuhs2352kPn2M3w129srHXa0EsKyJGzf38lCuumpj6vk3T/Fn75gPX2l5
9N4dsBWiU6NZWvYzjvIY3BN05jV2kHDb2JSvwwvsrHZ1udw8zfn65n36/TBo0NcU2QzoZ7NRbNRR
MBpG7ntSNi+CbleV36yEn65R74Y4m49UJi0cNgxh5LehfDnGpHoU6yl6Uqgb/Pe+zdlMHKa0CvVl
Xzgba83caMiQxPn66zE+/Tq4PnTV0kSJJuHHexVPkqD16bLn6GFkUJST1gLlwQVNUXyzFH7+0no3
1tnsC8RsFKqSsXpvcsfbZEeouvHUu92WrBTA2JxJ7K+/3efv5XdDnk1FE36ElSxbwwpR+ZroMDux
q5zlQ/badUCV6evxPp1//2c4GuUfr6Y5JQVcfoaTSWwNYLiON/V3diQEsfyWvyyJ70Y5m+WSObPB
W+7ZpCzILbCC9W2Y3tdIdhR0ko24UkMQToNHTAFmTfY/JbV21QFz06AzFH8smsw+t8NhM9X3cgym
sHmsSmSuOFl95Ti0qNPkq1picxHi6SfRNFdmb6n4l81xrH3snq7SvVnx82xMK+QAK4HNTvoWYpse
hNxpxB85mg8pvuvQgobWKbXup1hFjMcqKqh2qz0LRrAaNHjD/RV4J4KFYjtW2n1uRD9RvN9raA4H
DWlO9is3KKCTTyUaOmCeH53+LEMlg5CBWQLDP/DRtj4Uk2gn1Otbbafy3+eQmECp7OfwYvavM9NJ
pWe1dnPdCYo7FRNh8EaxpemuBOpWPf6B8Bjlp0mHOdH/MI2t2GK9bh4hSdrxwgPOTIwSAEDNi7Lg
5eM/tP4+CC/T6ime12UDC9TwIsQsVG+U+Jayn55cxMpOjO/JPMMobwbukD1qEQJ5QrCDAlxeZ8uD
eY3Ywut840o3Q6+3nib0RLXZ2taMFtF8qMK9YdxEbe5osOiEOHHM8CWSfai1iBcb9TDMwBAgdHW7
AhWXJd1G/u0Yb+suXgdx9BBb6pJAaA9zjkeE8OHipWbJH6V+k2XDElLspv0BD6YdFNtBfS2oTGrR
DbZhKv3erD5K/kVRbMwcQM+mNrfCcEUDJiC0NbUe8Asb7aWJWohAWT84peVJAESwAPNuq+5CizY1
L1FguQG5bq2KLXnbzRbHild5OCkUUrVAd+YFdIJ7XtT/xnlNXXyGnAhlunn62b4rAnvTU2AjRBAy
Vrnp5kswlV8/7Z88h3gFFUbgdMvb+2zttHo9xC3OEFN1H3N4Gn82gFaacC9p35QIPllXGIkRFM3i
KHFeSINPoYrlDEqhbEukevNKxNRjasP66y/0yTCK9G5hOXu3hbjNwF8vC7RxZ3bFyshuwuKbiyYt
a+BXq9fZW00DNjpWf5xAgaB5PXrb3sUQvWk2X3+bZW3/aqBl6/puG6JpU5zqHd8GLjX77WRduwRk
bL7bYX/zWjPOb06I87GPwaNx1iRmsb9NndChlxHays7fJw6c9Nevv9h3t+lsT99wa4Y+YEB5PPUi
IJSX8bup/em1s+gfyKYhAdA/e8VgiuuJGacEDkBlq23GTeN1h3b93eno02/ybpizCacXBFJpA8OA
dsGyfN2PJzywf+NqvRvjbL6FeM3HBufxSiuOI0um/Jor3wzxyUKAfeXPq3U20zq/nbUCPPNKHrJV
He7H6SmjFgzFfgT/8vXX+Xy6vRtsuabvpjXRruhHNAaTTvDEmNjRHTJ7d/LCDeQ0r/rmKfruFp1N
tgrQnhVIDFcCDxLkbMHPrrr5myv4WZeCdpW+iAdNU1OMs70hWdlAi+nHgkLHAQNfpCIPyTLo2s4q
uBhAFRex/DNWrjpC6iMCHAf9uQhl2OET3JR7i1zd0PrV4Ej7+nJ/9iD8b+rOazluZFuwX4QbQCbs
axVQvugpknpBkBIF7z2+fhbUM3PEOgxxzr1PEx3doVY3hSqYxM5t1vrzc10EkNLIgFwWKWk/WCtN
u/HV27B+QBbZlEfZUbmWX7XGfda39uepsC+CSL30y4ryPG+ufe/2p4r2a+YxjkQE6/J1OlXX5To+
m97fv+dyGS8XSyGkSnlWmoIN6ce7yiksdCIaNKk5pF85vrOYJJftifHcvx9neRQuj2No/KX/LrFd
tnP1hqNMiuQ4rTxV7TXknb//+Z9dLxpbDcbBQA0wrP/xeww6ilVmsJdFvyWt0+6Mrb6pt18u+l8d
5+IplJPaFtHEcQYmamq3OS7PIuK69bLDMMq1v6GgTgO5OPrM2Pz9O356Dv/4jhePZItpXc0Gjq3Z
j11x2+hfPPLiswOYwiDOMCxDY1f48STSLJGLQi4HuGY87FnbADTa+1vSmp7tLjNM8TcoFtTnxSra
6DuxU16CzVd7t8/O8B8fwrp4DFqs3qWw+BBR91qU76F26s3axdCwRRywymAL1ii//35mPys9cfv/
329+mc7S4ho9CnbdVXMwt7QoeEvnl+KhyVrbK3/lPw07cf77McVnK+yfx7x4CVpG2uBK4YuiKLtl
4swdXvNNeF//ZJ52K26aTcJggLGezwD+yF6nd7h5GKg4fNVe92nm688PcrEGYLnr8c7x5ad1T5m9
WfdvxpJn85Sbr2KzzzbmuqY5rPXYeUAZXAQYRhH0ahgRwxCjX4XOm2G9mvRD20Z6wo+F1PahGO4h
k6P9Vld2a/7ny/qfJf7LFkzSHpNuW7zVGIRbloljtA+5j43936/tJ5f2z8NcNmE6ARgWRXIYJ3ht
mT+Rw6upv/7PjnFxJuMEzM2wfJWM0WkZw1N+4mZy/36QzzojP3yTi5u0ztJZCZcQR11qslt1Pbvi
UD7QOrYMszFvqdyBugHK86vbZ64Daur6qzX3k1fUh49wcXsqxlTIbOCWWQaEks5Y9/XbmB0arf1i
Ffj0qhkMOTgMRyzbro/LXzdAmIok73xZHyLAJu/gTf5+Oj+//Zky1umLYEv3b4XROo1zteEQNAsC
hXTnXUv1xicfQr1o2v03utKxeGnoA6mQmoZ1sVO1hkpPk4KdaryH/b6rd9PG3JTbL1eQTwJhjkMJ
ln4MTcrLKMJozARBKl+LcaIfFvDVlfVcbgKmaOl4WpWTt3SZlYfEtdwm++9ctT+OffHmDxwTsknP
sQtJD5ukZ2vwUn1a//3KfXpv/HGU5b//EX2bkGLZsnCUnFFj46QKTKqP/7NDXLzeq0BTJ+x3NFFi
ekO513XPSfdFQuGTN/yHC3VxQ0A1HP0RdRtZpB9WfR8RaP/9S3x1gIt43p6qItJaDpAWLzD+MTq+
/P0An+2DPnyFiyAldea2ijuOILbaprrqznh4ZgYF21fB/Fq6BTT89yNSzeLiXgSvOpsBlfKCZahg
Aj5efD2LnUZViczt+JDA4XWMm2x4bJkk7svv2EGt4NEv7pySBGzLtHz40Md3Y3pnjPdVfVUH1P8S
Bhp3QmEU2XxMpHWa5a9W+xmXaMKUTa2EjABh1uoDT873wJxXODJJ0wIXZ7Cx1L4hgEF4cDDQFfXv
YJtEv01g8uTazdJgoXTnJBRY1outNi1mCPKFAE/DynFz496ku9eZQLbFj6m1r8d9EpwRTa9q8zEo
mWp1naUef4BhuhrKn0PykqL1yBiNz8ZrtZxQyy3U4CfoUMF0Pcemqxm//CJwbaY7bUFdU3/IK8oi
8O0pBIKVdMPulz2yL6sBQYW3KqLSzLgFIUKLUcAgNfDvMtNcZ+p2SktPX5iRRo7I11krR3qjdhc5
CS6KfpdAM52SX03y5MMMwm+FhKtBk7qbnUNZQqo5W2myBbXukJ8N6p1wYhDijD8q6QO2jmKxEstj
r7EdXywxDvYD+6HKbpTmR19haC9sIDuJC8OtBjzYrpX2VakfhoF2dR+TcHWcgx+qjtvGbbvzgOXP
4PxhjvfVbSzSU1GbOyRVN6ES7afIuKts+sPNLXwjV4vLFUC1Ve9fSf0MpOaaeSXcYtWumkpXD4BN
q+a9irtW0oWv02tYB+h1tGId9RbQFCSkXXoCpHMT2dgUEBUu7eQOEMk5I+GsPRbaNfzCvgfEMK71
/g5N0Cb0GcXQBKBpmOrGFZ7dkuYxLb7LenOL/tMhNeXL44z2MaZkoNFw1FX0ScQ2lSyFhblaS7Fk
sVumg99T5zDIq5q27N5/a5uerrCHDgVPrM5H0yLz73h+4kJkZoT8PqFbuy/vDetZJ4c8IGKdFGWX
1y91P3pwrfORkXMfa1PK8It6PRLHWg2XMmOKleJPFTJ526T7PpzvoAJ97xsJeaejOgATPBV7I/f3
+hS6gaqcJTb3iLmIpv01dIZXD2C3LN+tTH9vdS2YKsDZQCWHPtyU8QRbE5AH1P8goJPMKTea9tYr
162CTSJ3Sx2blJ6uLfUukNOOo9alvp3D8BZnxbpTWtfsHqyqg6Hqo31nFiBc9QZj9xEPTQsc58Gf
HDhTiKzmFzhca4x4cJQt11Yir4uUVQVN3+l+1hM4Ck6P77iD/g0nADlwzS2ayW1nZtd1GIRGue/r
U08oPNY8E6jvLM1agwumhJF4Sde8Zh0tmxrmaWa7reQeG+3azuiDjxhxAOFl+q+tz4S+f6e09wIy
bgKSp7JOlTiVyjEq96JleFiq3Jd40oNHI/lWKCi/LG0HQn2DgHitKSoEausRNcgO8Padzoi1g6u1
V5iHaULg5RA5/P1QNrscb4OqN5vKx8QyNmunbN0Zc/oE3drAnFun+boBKlD7tyHKrrGhlKTRnNj7
+kqO3yZq0HX/S1WdFXNeW9t+SabABax0RPO26nPk5B1uKQsnXHUv5AgNc4IMQFWHTGvpcMmj4bpX
gq0cwII0bymzw5GvMOXwMnKPlgZms59BrrqipvS1G4Jj0Dmcm2003fhYgYIgWBswHuOMjwTbSN7O
QFIG/WxMO1G6A2MxoeRvW1vVerQy7Ycw2E764oHtABXqdFcyzzwQEYd3kVkDf7iLjG0degX4yRAM
WjaxSCHtPcbGDtr8ymF2IbJe7PrcyGgdkmuRZewKQIH4iL3YoDPcQjyEJF1BSfxuxG+V9Q5JYhl6
YCG904pgq4Q/G2c3za2rQxsFZLPRJY6O7jxmMKx47EYW6yF1p+xF6Oc4d3HeQKJ4bjB6WcZdokLt
AO0wdrdZ6zUTFCLwFgHUVSq/1Wos93P8xrtv7djvc3qVgKgtDTQQ4zLO6HZBiB4W0oO463I6JTGm
mnHojuWtDh40lT+j+qYQj5ZznTkPY3afmREmN1oByIf2wi2TqyxH0nAI5b1Su+hRocUg4Tt26aFV
v6Ed7OddHKAhPqra3mSZUM1bTK1mfK8OrJzlr5ibT+AxSWJ0EsoqnK+qiOaQ4KhGDb45V1N/QR1m
jhdYISQJulMriS22ZfI9eccs1jvfatqy/M1kHLsIFYz+M0MsrsKSYbBH+gDfc1DA2radUG0VpPo8
JpQEhBTeOUr8zXK2yiILEO+jvC/531X/pqMiphQ/O/0cQgmQ8psyxW5c4PkoV3G/8+VpjmLml64z
hmyrE75y374dx2fd7lbV9ASgk2LxV12RnwZIQnOYL1R124af9DFaQcY8FU1HtBKfenfynE10CN6j
9bQRLutu8OVgxZcHvIjAs9gKBWjOpb7PMrOuDrG7TG3P6/kbGIH1Vwmiz/aD9F0zcQqbk03URTSW
YdcZh5x0RWx+R1SyXjfqF1vrz4JYgzFQTqBBl7d5ESWXgx4YjUpmxhiOiX7VNdsvIspP4kkG6Rl2
Z5ae+fmLrbvuANf0446NpkZEWEBPr35myGb/fhTxScVN//Mw4uONgEVbKbSa9ENqmp7io72p4rUo
7rLyBlA6fmCwTF6WPpZGRotkurM1LKEKpeN+JpwDKlGeA97/BU3YdIz/E1X/R2SG/zdU2nX5nt+3
9ft7e34t/3/gpXE7/YXQ8F5nr/n0AdDAD/wDaNCM/1KlY1t0A/Pk4sz8P3gG47/w4prIgBnmV5cU
Nz/yv+kMBj9j6prt4CLlh8CC/4vOYP0XExiWTflYknonx/ef0BnExwfPUmniNZkr4vaE4UuxZnls
/tgDz5afIevGgNoBZXUIzOhdMC0aFOCw44OB3LmWsJZTXIjn2enmbZzaLAOL+Ju97V5mclPFooHf
mJpnWfmQybQ4PGmKVkHXL4X3+1+tyE+2XT38/K1+mXG7u+1gtmzy5BdZOrk8AP/a1/3+QjQwCqgW
Bs+J/D0x9scXsoYmwWmEkzUvrVdl1v0jFFIIUaXj2k73bAvqTTPbKQjKSuM62JlPuCyGkz8nKi/s
uPfsNEI8BewQKDEK3mK6xnyNYDRPAav6+rbUDHguc2/x3IHokUFtn1gR7FP1Iyt3S5sXjKpgOGdR
Ua19kW3DPp+/2POLZc/98WuyVDIOJh0BDkK9zEaiZiub0ozpPpFttmGYOjkBDpjXStTz0IMJ6zCn
rXA1nmsTBLYWx/NRVcBIJnBud+E0vmYT+ElOR3GFhyPY2P2k3qnILs59Y56VWGmYqcMJFykKjR5p
Ee1z0UUeNlWMaVGjHa2EPiIrtVP3j0fn5p/v8IESsKyUF1+NVJ1tEikBfrUXuOCft2SvFmlVIeFb
ExS6SjWa+DLj9NtQFJLucvtYthOkOkMjwzyVwdEYCWoysOJ//xgXqfzlRqLbRFB/YkHXpHFZfWrG
YWw7NU7WQ10xDYdXbqVPKc7AQX+M2yA/+Y7ITuxL8hOW+2rb5OVTGMHVBZ517xi3qKWcQ2HrzuH3
r0aD5pXfvwpMiy1cb9orTHr1SasjuiZMtrhdM8zbLG/rr77KJ2eUG1BnsgpQDDWRi5dGOZTD3CsI
ZVJV1jtdBhxsNLOrIbJQcFYa8Naxtrb0ECFltv0JvFZGWU8LpXkAVF2uS2zea12PKgfHbuGOgrua
F/lzRs0fCbshmWFGjUA98IsS40XL9T9XQTdpiodSQyuovAgMmty0JlEiTe8UUo7tmPTHVmL7jrTD
73/pRMvvLL89A8Zm6qWZdtHyjf71D3wr4IhJ98B4XjrNFrdrWgeeMtTHXC/tVd4kXzyeF+WX3x+b
dZ3llCwtn9u4uIfLDhnclEjAhr10sRc0q8zQEpceJqaBeg1KVxATHmhIIn1F35r6L1VJvlgKL7pz
/vkQFt0Fpm5z++qXVbdxVjszlUCIx9I3NnMV/DDsRHNFDkjwNyveCQTWtEhgIKiiGyvEF/X3h+ii
fXj5CIRCBr4sXmJEXv/2LE9R1o1JzYBZmhrHUGuli0OjOCN3Xmmp6h/tonkzsbtsJ0cJjlHDTlEO
t3qVy9UYlffQ98ezafhgm4P+qA5Fwn7N6ZIv6nafnCpQppJ+HwsiOfjQi+gtl42wRTnCNFM6Hk5F
WudaE/NBNMs90lWnyuodV287/YR7uS60r/gbv8/Ex1WP+4RDU0RQTZSXS+D353tL0ZK8Eqh153rH
nGV0P+L/CnX1W7KI2MyYDWhTMeNddM3jZIag1SeFLIrRrZQFsGw1CbRMm620n2PBa+2G5UqK0MO8
wQQga8IK8SXQyda8U5va8nQLJZkwaIMwjI1ZOsWz1ZsdoIpy9H7r+rJ+slwlKaD50ESsmjNi59oi
tTE2ifd70RjNtvmiHH4R3y43jAV1ylZpW4ATS8Xm42lIbDUoWn8qUP4cUHrP5H+dQb0KG0u9klaL
eyLs9wY7zK5vGHsy1QdtsUBr2nSc0zo9WD07c4GYZMOSFZxVzBDID6x926bqOopC54uwf8lMf7xs
IG413sKYVKHNXn7eeVL1kFZYsIfLy7KtVACfTGyfaomFzY6d56E11w6n8SolOfL3p+tjCvufc8UK
Q2jBK0qnnfDjuTIzX49jvUPEGnXOVsYD+/JZouluZJc98JF5mBB/ffVMf/KVoalIML2UoYizLi5R
62voW3MaX9EayHXzmnekLYMyspgigitXmLV6qhmgd/XJ8dJOTpivzfgYAc2065CEZNZkh8SIZnds
5G4Jc++bY5/W9X/+7iCfxucjSCWQoDz38fy0eRPADOH8/JaxDqRGghDQv+jMx1iGGba28A7lbXMb
K22HPUZt1jVyla6v4gljasFkW0ZmMI3mt9KskvPY1RkwxUZZNb7fYvhk1nsM0y/O7ydXFY8i6Cde
IPa/L0WVBpU79022b5maboKoxwsVpeemrQy3FuCx5xSg6t/vpH8PdkzyCrwrnGW5Fvzy46nqrHiO
Z07hCoHVMg380lUd7gIx3johJhrmjnC5FxrpNnpVUa+5egQW0Gb8U9q0jSPDumnV+H5qgjfo74zz
L3SWzH+WCQyatlK2nR+t6zipV4lPE4BiGF88h/q/3ZW8XyzLNuWyivINlo3OH+tnwZVTZD926zyO
+gcnt8jtOfPrhJNypYbTsajH9EqNTecI1qv2tNl8nQ3a+qfK7G4H1bpvS614pm8Cq5ew4Xj0ymox
Qx/11laPwoFNorTwaZVSRQsQ3Rs1UqWqxpop7Lo4S3Z4XlWF1yKr8hvGWKnkTIl+kwcZOvMCKXIp
029GjHEtGAf7VCJKIKs4Xit6B+9T1dA7tBbaW8v7JwyL2okJR8GGkbAzuR18Ye8qZ7LOvjrO3t8v
/+/u5g+rGI8J8yImZG6a9v5t0ySLBBl5r0zrQK9Mli3F8nymLQ6NnTtuOcOrSdSGxQXxUdksPVES
+LSuv/h0fZLxIw0hUV2lXRRsEgVv+sSKxCubtvE6sT09QBihRvo+LjOyjaNvuxIVQbXuCmyY1ZC1
t0aH4dHWxq2T6fpRFik7mIFCZp8FzoM9KWTPQ/u26sZqY8vuK6oLQ8zcHRcnwLZVFeDZ8hY29Yu7
px+jGcccHtsoRbOjFKZ2UyBLiVslfIIjLldGEmj3eKCYr0AK8Yx7931oRpxwUULGOI2oPYncZsCc
CMUzy2m6Ku18ukp0B8+kFoTMWBgFyUXl0GXKeDPX1XSD7za07GanLLLk0OQforFDdG4ls2oK/jyr
Kl5lnb819fDcjF1znYQNWuh6gLRkiFXeifhxcLQclxUY0Az4jqNC1/mtK8YtiZebS0KZBGAOuPRm
L0tR3KdxcD9kPvxcGSsnGarFkYIjZjyrDA7VNFMLS5FaKfXUXpkgpara8LTlB+mlwLkap+q+4/f7
rtQOepmAkDYdlGotEKTJb9VrM+vm/dgbJoa7nGqhkjrLvrL3BguQ1NwF9h5tIMRsW7xFeQzANW09
R4j0zIDjIatNf1dpvEsNOTpUcoLvhR7+Ej2uqtEu53WD3gGodFytc8Ge/nc0mSbUM2fWbbdVUGqq
g6Zd1SorT91TuUyT6XnUd79fkpUUBsVUVBF+10VXg2LfjP5kerxCiqvQqNS1mQxvU5ugeDYB+EBd
6I4FkjqmUvjHmJvaKXPUuym1whc+3CE0O0Zn5fDosx13h7QEiLzkG6qi949F+2om4koUvrHrp4bQ
QDEgAmvk8JOJinBZy9qdm40oeTi9AJ7+W9dBL9Yr6yyJMa8ixlFkKJrrQbLmD6Fx+K0v18rZXIVm
k9+EvZhu0k5/s4rBWtvkHQAH6/VJiYqfchrJfPf4jBExp7dz/WPSFuM68zd2m89nIRgLdyrw2Dho
6QNEgHqb9YgHiyjxcFaobtiQtK+HhBJR0LTbqMyqs232LgJtisSNrB+SubLdmUXBRd+RrosEJZ/K
EoIP6qoaa+MeRdSA3Jw3QG06KxGq4tFssDZPNoyoOaToYciZAUmNL9P0lumVjRa7NbJ1UMc9fUFF
WOFLHVScbkNyihhc2vx98bOI1D4+/To3vw3XhEwYbD7D/v3f/3h3xLzYWyqp1Ex19seTrd/WY0JL
TaRsujlmp2iHPoLdcJvKCOuOQlsPQ053/UYfA27GuRJuq3uqzHJPN6iymwrqt9l3Aq8vQ9utJghR
IZrmUMvmTZSnN2UrkeiaPLSD3ecbLahv55m8mtE7Gy68gxcy2Pdanm4aXXk3SuSpWuQpJvNWc5Ec
Wa3vcnCvd41O0ckWNoNGRu/mgFHgNmqRsW/8EMPVJDC7pT5crv5brWRelc/tsVvYDabahFu2HCts
vleZHzUUp597k4W8L3ThRb3D7VbOcl0hxRn0Fio7BOHGGXAz6tTRy/C9QStbNLhZcnILrhpYldcq
3S9zYD9rxfk1U19641CrcJTjUCqnvHq0UdDc35YC13UxlLlHvNiuhyY1XZvaKe+1bC8FJlWbVKGb
Oq+BOjIGxn7J7VXTOKh+sgv1QeLNUSgWD+azYLn2mpa4BdNppsX5PuWwdRKMR33WbkZFL+GCpudB
yvjW8mNrHUjZuIponqTa05CI29xLagWuebbpCiRasSWwZiLe0fwK3L4OQazRygO6w3Edd7eNCfyz
1PRylSIigpdJbX4QKp7gmHghKMuOzRO9e1bbU2oa8bxOb2M40uKegeFSEHtxaYnPrdd6kh4hifDG
xMiX9PzBDqGwpaMB5P0wO0l1FGiexjSBx9zT3CNtfzXlhfCmXPmRDOPJb4vxOtDS6WwjtuSFAlpa
RK6yYJ/TlGe2o55phmtkoVgLsyRyu1gpKYlRVGbLzzCZ75ZZ543CD/fNGF13mNNWdkI6imwC2V82
xKumRgxUdvu5VvVNUgGQoZR+jKIkXlv1cxJicm0U52dnVtmi5mWYLyuTLfd/58Z2Xq47gSpGO3R+
YjM8KN+d1L7LJhpc0iQ/QiFkpV3hvLkt6l47Bw5/QJuPt6KlHTjoq7ewBDM0+sNhVt9NAylDJBYl
WxImm2DkFs9S/akK4PLXnR+i8HWwDnMXDFApkswdcY3CZDeAn89ZvcokLkfW4Z0RRUQ6PWuozA0X
kNmPIObcOzzJK4FMZ53bpklXBD0rYPuUQ8RwY9sFtad3/DFR2jnraVSGdTDmP7Kp2jlBvLT0ZGJr
dN2hFDzlKDrVjTJDBFPSft4yVaIzrMpyXtWJ7rVtNuwi4s46OjYN64kzaZnXeQijBWqIdlvNGsOI
tAR0hKBeGGbSXayg5M2VpDS33Zjt6wTA9iQYrYhGs3DVEr1uGkre94NDRND1xbpBLT5rw8/MirEV
roI4LDyN9xRdK5bXJ9xpowi/pZ1vryyz4FVkGNmBbQL2d9WgCTUuqWUPNG0QDHu1CYtlctR7mau0
KcQKrTdIQ90sTJkzzoaHUP/ht05FE9JPihcaNWf1oWJFwqBHVJNkibmzEwILNHRrlL+t6xd0mbDA
bHEGqXt7flG10dzIOH8z+WqCTg7PwHpMYCPWcQ1/3mac3yNN8RDmU3hMYno5InpwEGElnj/tMR37
p1ipNo6J6XOUEj4bjZlrLKilF+lVBR7fD11fa2G0zpsyywK3yaFRmvlN7SSHLkofRLGPwuAlo3hM
O7NVcJspCCNU1a0VzCgOLVCRDnGLPK8XOwNuKSzOMBXTb37COzQs5XMt+YXCjZs5/QlcN+aXov3R
LitFweMJlXOfjDXAxRF3O4G54UUTwyBl3CMaH7qT3prfjabLNuEwfw/DXyGquHWSRLhmGpMdSNZH
N1Oj3GT1YK8qlRHoyomVlTUqLzbaJbso9Ruz7Kp1nPICoaI8nepQIPSc4wMZbcY1jLjjvRDdNZpK
h7bteGZtPLfxZF1zfVkHUQqOEENXlpE8q0OubeLhJW0b87ZMi9SVIUJiwtNVPdIO1dn4igfChllM
VPM1Cot6P699Q1lEEneKGfrbOCSvPCvJPV7Anq1A+j2L8mljU19hxxQ+kMd4z4iEb8fGOLV+vWuM
CII9DV2e6BijLWi9XjspxMkgK7J1kVOj18h1k4si+EoLS7jmHCA4GXXsLa2g311Pn3rjVjojXik1
o7sCcWpoNfu6wHTRlc1Kd8LRjRJC9tpI7sciNddWFdE+4ifCy7rgRyjrARJq1m0L67uhgMILm941
zBPxLb0KQtSHpjB8ZOfXqpFf60R6rt6lP3WnZLIpUnfDyOZwmqLXcrk1qk6seKMXK6NTjReE7yti
0WjvaN2pi+N6I43gilflvqabpiSyXBtD8BxqdeymhRxobQivDT0/Z+ZgnBzLfiXRRQdHl9RuNQ6H
FK/lqTHUK5YpBJYDhiLB56pL1F6iPpWZ8hTa/gNp2n1JkY7/zdowDOsyp6XvknHxOaKxq3U6JpJh
4XGNJsxXsiVFr+/yEs87tSa8CUa2Ma08dxPFPCWdT3NibYJ5RA0gA/VHXrO/c9jpjxKdTBZZchUW
8RMuZbiyNr/PWvGqFSqdc87ohdDSQ7pk0Gq/5vrU79sCYUVazUyb029G91Gcl14CScbzta7eoHpl
L0n3BT02iG2ssbkO8Nlxm09iq1dK7+mm+DF19UzbjLP061jWTpgsd3kvHo2sZ4afR+kEk9fBNME9
qk5iV3TFq1B+pS0WiKyh9S2deukNSmqz0Uobrxf2HamN86zRHxK2eOLHmV685VOmnZHdKh17O3kq
IyFfeOPhLukRK8VV7w4WXXi6SfqLUNBtCzpcupyfpbzllXI4BBiZN+StrOPDEGf5W90X9zl5sJVq
d0y5d5bhsmYF0MOKMn3OpXZPQ/awKsAXB/RSroNZ7ure3Bsifo90Bh5S5TVoHkfVCDah3E0l7VfN
ZGsuo8C0BAR0tLFqr4Rxg5fdbUP2dX2SGW5FgdELA5Z5NTmi0lLXfVyw3I10tFn+HX4BuABIJSez
3VUjd/CUO+GNqJKHPOb+r7Qc7QXzy20D3qwjJnHCpABQJ+i7qnWIdVrwo5Wm5so42wVBdZ3T2rVC
i34iTvseDxmdkChLZDC89HWnnZwg3Qd1hcSjIDatjWA99lzTph2QEJnEna2bVfNTp087qIT4Lsb2
V6fPb04Mj7Ah2jQG+ryGV8afk+2YDAkZldbjNWZ6nRxuckXRT0oJmBVolVOpGU8aEzqdurOxOSIL
QSFplAgSK0c+kV98QBPJiMIoj6U0A3dSabycvdhKXzInJLrK6clThvgsyRxlqtWdrcZ/MZZHIhXa
FYtpvk0iuplLIxBk1NqbvssCr6nNu9wJ7LvEhmIQCZxAxB1CqDdDPNtoRm23XqTNjIoTJ62qmkB7
KKMdi6xCNkai1BUkuacIMO5U3GR24+xjnMXurBv+Afer4uBbjTWYApNs75Vx6d1Tml2QGjQl67Hj
sft/SZJRvYYkbHaZSpQ5Yzdn/72iD/mUUb9ax2r2q1sQBynUBFKPRXUVN2nvhkZPX5pmFffs27YF
0/j1DZVOsWojJfAmrd0M/D2qdUYv9Pww6PrbqOEko4XW1Opj1eIXkbRYNkNGfMcyr9H6GVRrU43f
G1ZrFfdaYrCtIR4Unb5duMiFUE8JtEB2JTe6Xa7K6sGI6WAzYRmn7K1z1ad9DUBkpn23CE6I0F7h
s3Wr5JvsrVtwHp7W53sSDeq6a+nmSqVyN0XhGRT/ylbp0JxM8gsFrcUlfVhbJ++hcCXJ3s/NWyKd
6LYirurUXDs0fvvEpiTBTb9R2Eqt0qAj4Bj8Qy8d8GSZdsidmP2ag2BqNJDLhc33Oq4k99GEBUwW
a+q/D4NxSI1UejI1MzJisfLQ5MPRbwzuKh/x0uTPcrV80qKYg73DMw2Azx06XE9wqPi8fvEU1T6o
CnEXCu2U41nPo5uUvnfmM8p10ao/w0LeFo2Gy91GIKprZD5yDTIRtR7e0S90f+jrpCPf0xvhI82P
TBOUKz0ofberLOC4+ruaGG+qOtarEHEkHBA68GgyXflOfmbnk6/syqkYColuMyM6xZggvFmnX7/J
n9LEf+TJgKZrqi+RZb/pneEmQjzrnNmMSCzM0LOh6340A59cTBuhcrppCP2pnBa7MNeHrUlOMnhi
bznV1fdunl6isrxtWxPCXV2Tx9ArLJ1Bi9iSl2kCSmOO5m/gkZ+yRJyr0iJLJuqIhdQIPF0erLrS
zpNvAT7TNTzFbIDLLllnKnviXMNypYnrKII6UqYKoqcyqrdzheq7zst0lQlER0WqHhRBL7miMazU
Kd+YayuNTTTXwb7r1Qc/1w+FNjhrEyXsShXhrzzyJ1eBiT4Jp1/ZWby1hXNXLlZRDeOZHZanjN3d
gXfuRhcN+aKchJ2pgNTICfrMYl6rveNQYUpfq0Z50WY/9rJWf48V6WWSe4d1zi/0p8QJf1gK55X3
9dVkVQS+oIwpT7H18NkKKAk6rbEAFaUo1M6cCK4SomjR7NiC46iK912WFcw6LIkvyaWxgmjEgFYC
Ap4JdLJG3YdRdDc17WvUn3l1m/2An8/3g31ZjN9FrFFAWFJzYeEc8lo5JTVCLCX8rihZtQuFiRAK
Fygbvraj26HeF7p5V2WCbRyhfrlzAMNi/x05ecmws4KjH0I3LYNwU0wtffIoM9ZpHt3ZCaWIQFj3
E6z3nRlRt56slFWyiUhOs8hkUxKtGLsOn3S9Drf/i6XzWG4b2cLwE6EKuYEtwUxRoqjsDUrJyLGB
bgBPfz967kZleWY8Mgl2n/PHqiuT7Q2KocWqvlXWLudgdOlnmgsyqXFSsyl5SBvFCmw52M15BWzY
FXzwYvVY+DZG0aIQka5R5KY2AaoyWIhc99hpyzrmKIpvbKuhLq7ap15qrqcqW07xIROuPDoKCTda
e1o0Q1bgwMZ5rw5SuUcDYnLrldmfzh5+455pyY3Nh1G7PKbpW084D38jv13BrdOR4Ma36Bjx2xTd
xrgu8IG7NrbzFcGf0Rh4mEEcxLM+CugB5fYq0DgtpnJ8LBp1TBt/3HUDwTAzbVWY7xiVrPJkdlUf
FS2PkVEneIBzhwi7pflbWv0EsknCTsC6MMsUUiJ1P9wcmHChKq4r49cO8jYSIzeNxo22Ssuza/Gg
+AmFscxw+wGBGxGh5bgN6kEc45lOvkqHB2fUZ6Tv35N2orzNKT+bLIotRtvfdZm8uPG0SgxhUVJM
K1xm2G9ZoU1kurmzHrUBtv4T9FQ4dtpNt7Jw0ByrfDj0lbGdDYHrtu3ejYk8eNPN2nXgJdegc3GI
kPFJSUIkqv5r9jhb64wQ4ZjG842U9TpUgsttmlhnejsDfD90NwypHvQ5rSrwjGAsyJyw0AIFLKjq
rszoEXaNq0SP3nGy03cF/Fne1s6w/wkTwL5RxH8cJ92p0sZ9W/o/VLuQ9gMrRCBP8tjl9EJPQUY/
1u0wm7ioKkFJJTj/HyOmYca2DrM/75bJ4BiIX9NlOI8NViglTmC4X8w01Je1xWtbdyca7Xl3Rt5C
J30LLDQtYNl3+g8qKtZfr252qdFs2p6kfuqmJUN2a0cTh5QIGyKeRHDIg/YLzOCQ3EKy0QFNa4Rv
XKJGSENkbxSbviN6n8D3cxrrcZt5cMvlGDDvcSjOdk519k173sbYw9AOVkyn6PvK4kUu1cYp2IS9
lrrU7rY79ECkdoZvozJElOnlOPmejBaNcLZYpL3t2Dkg+3a1xYGVTq2xSd2WwTdegpXVr/FxcK16
tAubs0NVOxOpiukAXBKe/cKjf2lBhms6NBDW1lMZWskxs/0a3c1IG5nJwDep5VWL9O/gu2/gI7vB
s/+Eth5ZCvFmOYqPj7KMCFkNhEVW/ZSJ2gU+wJ3QFITqjiAtidtB2ul3M7q/nKlwWTNvGvJB+8Fk
Yy1nbBCOZ7PydK+jbh7rGqUPjweJc6jHl5Fun9q72hg9ylTKQx2rXUcXQ1bHv8asmxVmC0HKboKR
bKRMwB6O9Rww6CRMOSa4RelgH+uriaKpXiSbdADtur0fnTvCiYCjT9N41RTe70KreybNuj6y6iUn
NeM4b70bDzvE0eyOJwUJswbCLiKrdIAgMuPBn86ZjeVTlVW1yeNso8ca9ftgkOc/M8CQExnyqPFg
DloeyAXGJCor6BZgHiO8TvWy7ubmagSiPUwZ9eBpepfQ/e0PNLJPVcwBgRtjsaB7CuMtLN787nnE
zqbKxX0UlgZkMVdL4zWHSk9v8UItUdzPDSUgxrqfnAOGXn4n6d/ZKXOMGlCpQ9e/dL2zynTKtJ4O
5yU2vhyJc6nX+WYZTMT9Ou9XuYxxbSSi39ZTsy+FQzViugcTJy7MGV46trHW0/IoGqijUKmtqAsO
PNsEP+lwCaq30A3NI7HZYZI061aA/OWjeaiGkKUyjHel6VMy7yLiC+L8DJFfRE3KZ6oU9v3QDm9O
n/5AYKvIdwz6/zrHP2Slt/Ymnd05M+2P0D5GJZ+a2I+gkQ9lvrw4xN2ENlxMGTvL/dJIanubiW5f
bW0D6d5LQaOJU8W0kGtYFk+gdWv89rue53QfkHQpYg85pV/CfeER60iZMzvaazu3vhsnRj0TXLe2
FAJBD7KgVtm2NBe5s9R459sfkwsvNlsLBai8QduyXh6G+oZIhsb3wKzQVSiEl6oJVtVI71+rbgNT
V4cki5XcxZ16N3GJxVy8CTRKVYAKmCGPSgtbzyxzMvriYVhKioY0BxFLOdKw0CR9zTVXrKVXowDq
8bpyw+nC6l3VBvIDVDUFfgGTSWGVpjdzqqtewLLo2um9eWeallippfo2Uv5XXT08Gi7CDZLf2CQq
svH8wjUj44GPInMSxheH5zfQQ7Dz/bzauNIKo+xrrpYfLIdEXFqw8Wjvi3XmZoR4U1NiL3rX6OVZ
NAZwkBoObgy3WCqeCjuJk/Viw2P17AXDEOe7xvy0Y1quKnwCfJzyEzAmM1LNBQwfSLdJDRvhgLdO
rbom7bw1tdXsVTEFm7kJKd9RVg8FpfnIynJXlKCJQi/lLvdxpxpotVCdyjOwRbMTpv4yQpnssnQ5
OjbP1CzcLpoa19iQD/XDYsVp7TpnjOvGLg+nHwRO1dOceDgtuatkm3MFuBxNfeHZrz6or7IjPZQD
wZ/xtAHNDQ5QidexI56+L/H8hP6TN4hvLhGQBIXaQtjJT6j7F0VoxCGzjWMPpQKWVsEq/fqBAJZs
3tyAuTiNX2Wf/0jD+EMALQR6HBO+J0/zJMZdwl+DFxKprzt4yzYNEFJyz3UczazebQ3w13gODiEL
oCuZGeHaba6Qp4xJXWwbXKmecqlFpg1osicaksPxs+7YEuzkPPk8cXrMojhr3Gdnjvn8ztX9aCEg
DYjn0O7VZxeJyKov1PC85GqbpkV45FTbGVn6N9Hptexu6quaNTCIbQvGQ/72hnWWcdJtteG8ZN1w
7Bbzrq15g0obx2uA9jdOl59yvhc9JSNWOXL1VfSBE6m5Sfz2jQ8S80D5m9wWtsnumAsSLr7UTOu1
FdzUnNvSI+BRCSiLPpwx7/buyzCNTJk1JxJX9aDicx3Wv4vMaQsb/Z8ZNCJu8xsY6pyXsbi0Tt9u
ndTY1bjTWeoAHXsHuG9ovLt2mrZmn9CoqlB/WB0/ej29qaGDQBxSgo1HRNEVH5XIGeXWVGKDVOCn
NNrXKm73RZgnz/6UHJ0H0z5M4Y/oWv4e8TPQzhNSsWYba+saj+77GHMyQyljspqOM8/tzUWcz9gZ
yVOwoxmrqjn9EWTbR75l0HkaxmulNmHp8ZNPnzUSI6un2Dk0TNBV6Glr/nbngX0Y7L4N3NfB9u7t
ePGPEBmHmE9DlDdI5It8P4k8ucvIRyHuj1G1X3iR/YEDo7ppLPTfwOGQagxLrmM9XD0KBg0siFWu
3oaez7ePpFKn6XMajHw4+BrV1nDjwS1AmoCVSeREaSycitVUFAgtqhBnqO4jsswT7JfmZvKBOoP0
IfSxfPKu5rASemu5pbEyPemuuzx4aonISb2QSh3RU9lkleU6i5FQqFSYa504V3Me7DvNfdam3Jed
rqlYr+RbvLNl+kdaht652cD8Vyi9zbN0jmRcPXWTs6xd4C48icAQUxHTK96+OoWootCvuAIammw7
g2q24svuQ4ailsPGmNHrlOO0Y1WcaQyuukNHhqWLZpbn08dBGU7WJga7YqDpL7Uta8ydZhz1fvUG
4urubJEAjnqUZFks4FHc/JRgxnsJaLzSLGgru23p5IFkMUYMrUDiecOjNxjqQfgGLcoC8LLChcHa
QImtqu1PwUi3dqueCzdkXOFw6wBD1LunOfOVMLy1aeQ//gJ74LWaAHlqv8GCbkKmgAuZ5XhJYEuh
5Q7+YJ/aCp6qHDJ+FK0ilYzdyTVpgS8L2qimMCDXu6OzGbXEkTf9e8bdjNSjWdU5q9CYr9Mkv8kZ
ho1XUoHdLIDFg0a0V9YX2GhaqysP9km6f7Vr25uy7PivSBBoqGiaSODsU1CrfD1L1tmRnXZlHyut
62hWhAbEmEBd9gfPNSiqxwtIMfi87QqD0pAe7AIn9VzmRxQgEL9O8cBxsC7IRInMZql47XgqJdIA
MSLhc5t97oIDJ+Gu94w3Vw7fHmgzIAFl2u5ovCesJVUQvI5G/BDUMZm+g7mtGtlsENAzURHSuemm
xI/KdoQvClE7NGK4S7luM6Nt9uyVp6x27wETZwr+SEXhNV183LHZPH5PsMk1GJaef6yBU6S3WRym
iVabmtW2d5wbl322KXFdaZPyjm7p3ptlfI1z5xT02d88tN/EPIPF2c2rH3b60DWFFRkdaUuTRaPy
4j3puL95RhEseZmIuoY2LmVgTL49QqM4THFIfiBiLts3j3zosmhQOR+XppTbJJdvQNCPTm8/TGDj
+OReY4pvyAS1u8jsUaB3E3NCFYcbYNCQcAoNS9h8+x5l77XFR12IuxxdKMDTvCPj7kkxeNYlt/ii
inAD8PHxaQZGNLP17Uh1aIgAVZiLzPw5a+JHoms/s56YlTym74D8Ehyl6YjO27Ufoe78Fa4j9qZ6
Ih4lpUA9TZd3b65YlZrgW9Us4+gaUWCFP50a1p4l33oZU6KTue8tp8jGJnNrHXfxQ0evc84anViP
ZdkHa8UinlsN66HaMxcnWflGB197DJq/Pbt/tHTPZrUgOs/rF1N1SMEDUlMs/9kKjXcE1sdW2SE2
ag7mWgKwq8ln/KymR7yrZ7s3/X0xAtWR63KueGRU96xKphM4Xn+LyP274uWMGuD0wn0E5KJKOqmy
1ZzQ8Baofh3bcwpkg5QyGH8H7ObRkIdXOwc1c8rqYI23urxq2C0Jn3BtVE+53f8GSWKuYQg2vXB3
aQ3oIKXZbauCx60B7kUpvQ+l3++SySMBsMq5ou1lFS7Lo5jJueFJpZRef3qFTZCygVYOqdIqLJhP
mzn/aIrhUcVNs5a8V1sjRmbWBGUk53+rTUJ6BikKEoxVOD0daTbxGcncP1lIR4uSGpp+P8j6RVbF
mq3D4TiOTzMmoSjsef2CjNmjb0B1bpzUarREeGgr9SrgBICKKtyyteY4ZB2YELvfSvEOGPOy58Yk
1amaEdDXj7GEcrKs7tNvARKbGmmz5/WRlyGCrRuLQgabCr/0R0F17AtozqTCfj+2Tzkl7W2OzKNi
EYjZAAzr2sdin4P1Mmn4jH0TdGFgUhRIrujMrUFmwU9R2wr/K2Y5FCeAg3N5WeRjO7EB+eLs1dUF
BTWqHptVtZ9X7AC7lEzIMDVJiB78/WLClcwMXHWcveetZGMEtwrdEvxNiHpTOoe6E39Gi/2st5ZP
DyVh3H8HIUhVaw35WhbzHfKYac3WSf5BDp5dGvNL0s/mtoA47FR4R8pny02NW8I1qvtiEicnaZ5y
CZ8fAjqshrg4e8Ale9fPjpWbsS4g3902sLaUxyCGIoXQ4UdrFBEjskDZw/+vrZOTqyiCcMHXPNm9
KmIENnRqjisCrRcuCI8qeJUocZTtT+bSfsSEBXfhvTIVpptamHOUzt5hGksAhtYMEGLzMxdWuvJi
crItTpp1phRKDtmjUvboEor7R9+dSICI7S1x+diCSX5peqDZEdRONp/zkFuwPpxjZZ6+jL4yjtzB
xbp3D74FkKZAvntZOefZ4HPmgYy0ZYCZLXi2s29ZWFdL38zMzcAjZwN/NhOxPKP4TXE7R4av34ea
91pxt0v2ya1f55/XqgoY1YRzbWeDEAuHoLtavitzfFl0jgziFWdCU4UsESSBEpZjLmW2aWRdb8aW
dXiM7+wYzMyBPeoDd1+GMzMOKQpZJwUBDug1M9SJSzX+qRwElzPszKobhq9EI0dCFsbj+iMUkFA/
CPceZe8qk/mdn+ojg7jJ/TV4m7TMXovc/EzCgiZ7w/rVhQk5r236j4Pk72C0C65JBHEoeDnEuE7z
mcgPMTXvs5X/miOqGDHQqt3VqNvL/i9Yj6/Ka2eSJzQx/7kB93ho+tsmQKSwhJR2WbCfK3OsP0ZR
P7qW2voqJ1Skgz4oSj6OnhtvlPWyBISOdwhP/bYkLBVFhZWE0DU2EryRTd2udIlt0P4143l4L5bI
nzeUHJNSb7hP2cz5k5Hlo7zxdczL965gfIA3eG6LxUCDhLdmwpcLHgNiy3iR+iKh//bDEXO5Dfzi
j6Awj/h+3BLN9GoGLaQPh/faFhybN0e7pFMsqj2r588AVmhg4hm2SgLlbWo8nOzbqy+/DerbMe9Q
5HpI4ciye1O0v1zGDTaY6RQPFjl6mP7XKuze0LQiUI7rcm349K/WCAlsQjyY2p11yxp1+4j8pYH2
3SpQRi/5eEkUKL0oll3Rqaep09Z6cpRaoyOSq9qQvI/y0SRIea5uB5hRlOugGX/jUMA/Iug5yMDZ
kTHBCYmUbG3P80eI0t8sxV3AD3OeaChEYyw+Rsdud2M7H83A21nTT9C43gmV0Ve3uOOuDptubS50
U1ROsNFKBCtDMtervrrac8/0R7kbHlcwdd44BSg5BQ6ztRq2ghk+mtLOjXQb9+vGDwdCPNDQA7h/
WWl8YzzmT236frQgr0RBG265N+cot5mvMEoi0JXqMqvHxuwHoi5ETBVt920N3atZfmU++S2Orwhc
MWckDHoAv4GXqho0djmSgQb59y2nObsxeABx2ckScblT6IZWTefsZo83NfcaOlkK7W9Cpz0kof1l
WENxlGawXGq/Ni+UTz02lvUamEF6N5e6fpq85RkFcwkFRkmBMvWxkr1xsEJcbanOH4i4kCDBKHSS
HJqHeM5j14PYTrHzMKb6qTDznVMvxoeZDo9Nme4WjzRgZylgurD4xl7a3S9Ff5fZ3N8E0H4EsU+i
VkZGT8ZSs+0tJr2egogMdSpxOuMBPwY0bognxRNgpIE3wkypbpeYdQ0EXvkPk+uIVWY9WgbYqJvM
lBm0nXxteGOD1pZ3Sz7f43QpHmWTbCGsTya08ikNJfk0Zs78urwZHZAZLpOEtxyJVuyDy8bT8isY
y6fceEqb4k4NKfN6AKobZM7R9HJEPUKc60UbUZMhwSg871pOeXhTUa/mETRfzUl/WIRsEc0tBOR4
gc/lrQCq3OlhEvOfcrTOk+07bB/Lm9T0aAdQ+ZFOSMzN7K9eLOu2j+29HxinpgNhdfLSiTC/fnom
dmCBsC3qdHIdAYV7Q2948JED1nfd0lBXZ2bpyS2+leKA70T5IHB4cgbn5opRbFj3AL72BeVnvAEg
PCxOQeTVw8RIfLSCjCrfVpFYFAQPmNRumGvmrHMPjNPjb5hzkur4gaItHEQdMdBWma6bpRzP9TSc
8Qihd3Fv3cnhrknnZtt4BLkg4peFOptBXTyM5G55WjwOY8vUVzjF0ez7rTUsD73Rm6dsrkZyjZAT
FV18rFrym+IMXr3tNg6wF4CCzyHhVeFTHv+ZZsw91b7q+4OZJc/dEF4driS6XEPwVWiPflz23ZKg
Fpi9S+1Up9YeDhb6qzmfHwJXbeNYzjuM6N0hNMDNhsJ7qwD/V4XfoLkzygLrzo124O6rgnFTEUn5
Ytm0pWlRp3+Lduv64zuwZbUqcSKc9MSopnT1V4dZsjZzLPc2upOVW5EqVw/07UydvbeMbFsL1KSZ
7tClMFqtK5eNLwWjbfGUwJchTA69+HtaluM4V+mlSSdi2Igo2I/zTvDK/ga9dQ16d5XFi7xakL7X
0RnIEHJt5/jvW4c7PpoqpOJe3Bgnm7yutdkkvNUFuQJtFZsXV/jy3JrpTsvWuoy3L//9viMurRjn
U+8EGDpd5UE6t+Nd3uT7ZKGPsuqm9MnrwvQpHIxbea+d7TohvD0TFL3awq4aSjpYfayUTC7v9q2Y
zGRrKNA/DiCDYDQ2zCkIizPnNtFmty+DACwK3ATYGyLorh1fah0z9iapfJiybEIr6LRXNOitS9CY
MwXJyYiD5RUT82dj1/H9v+9KxHuKWrZHPZCgdTNUFrF+4AJ37zOwkudAtzQb+yPhcLd/mLlEAube
2a5d2tJvzofBX/DMEJd1+yZpuZqrrrgv8mxd45+/Ok5sXc22PJFL09ybVloeYtkQzFRJd1ejz0Cs
6k2X/qnqYUN1RtX3IJis57T+AAZ/VroT67GNw+1owFvCtqaRzfF/4N4H3v4Xu4FcjeoPjyaTumun
k7xxmv++FHqG3exa75CTDf4vhsC82Ub+eUf+ffvvSzW6Z1MsUF7mCDZIuYxfeeExHEoAs3+2464z
oKFF/N3quX+0PwjIKR7HOOwfPcJNdrnGMGx/zLb5sAxAqej536fWJYct78ajTovsPTOZHINBodOQ
6WVmctzw95Zb39PlyXPgC520/dK1W9x3ZmC/SKv/Gm/fiXkJ15MfqshdNFuzSF8reIWTaoIYOXng
P6LXvv2Tf186Kd1TWY5vqHN/TFRsz/MISGNhKHztyqxeD1B/l7Klns6X5kuc4INSAXI7fKnN1gUU
uIEWr02QoDHDfh1Nk+rmVb/RyxI+1AAKD6AH7oP7IKwmfMBmPWxYgqgn6kzn5gt2Tn7aO6fJH3+C
1AFC9gAuhN09Z3Pa3Fuib+4lZdN1OIanqj8MMkGdOafpVkCOXv99kUVzrKcWjNoshyv5a/hBAxJ7
48HD/Wu4H2W9w0M+/8FeblDxY/3/twvmO4FizDPMx94q7Us2A0aFE633CkX0egn5TKHPGiKnc3lg
MGJEBqDjS9CIOjIKb3htixTxAlndXMUR6vHkrqur4j2MjwEe5IPZdOVr3tb9QWGcuRpLdsJergG2
DQgVQQ5Z6ettF3r51RCx2KajM0ERtkyPkKTcCUhp0ITiFErlm+XV4V9w2l5jfdVmxRVgCXW6jQUr
bKcUWhW+fig6/xewwl2HLqmD2iJ97N8njXnLewI8KV1rfBI5QV1NO22Zn62TgRyoIyKJX/774hQu
MSZziekhL8LdFL8ZaWA/seWnL/YUEGdhxg9NY9VbyoPUpgyI7NC6dw5u/ZCm+sft7OQU4DndCDlU
pG0O36YJ11NIpkPcb459N4/PVeiPN48Ko7wYiPvrsUy62svv7GnYVcK9SG7USzH5zo4/T+7dUY9P
KANXRmpvSzdMzv++FHOd/verutE/jYntwMcqRWxgl33h6kVXytl6rZzcOqphkgznTnIpQRBhxz81
+pkfM6TTyQLWefKRJe58y1Q7shTy/b9z2BZBdUzwG696s3S3NYknGyNL7pNeeVdPDskFBf/vhHjl
XqdDuEnCdGsg4DsJyQlt0qDDPiF2TKrVzpjZ37JJoXhtTLq6boeDvp0Ki+ZNhHqnmT3ZeiYAO+6M
/lF4fRGpKZRHgmbQl+b9q117iJhCBvqmybL3mITxbZd2emf4KnsXWfDhlU219aTN+tbO8pRUrTw5
t1+lXbaN8QRQYPSPq24/hEiHHXJ7d0vG43iQM7FGRQCPOA7aRK/oVNd/XxzhvhmoY0//vsNHxMc5
Sdc5R99//wIuhmUXGN8ypn8UCfp4b7Q7fTPuunEpH/zMCPZx4f5SCH40qua7Iq4T2jrLXgYSt0nP
UdfeSMi55T85GeTOrIM+n5gOAIZ0azpfpgujIErrx0sQ0NdZgYi9c6eLW7TLvZphZsyw+eOlc78O
y0ltutz9W9ohPTUKQjHyJtQd8VAy6YoeG56FvrFvYxB2SLut5H4Hy3XuW1OZ5/r2xS7Aqlb/vnd1
nW4xdzv/fRtWI9H16ha2d0tMUUubQmnX5VF5N9OVaK+Y0nI0OF28Mxy227oPUOy4ZvpEam36ZCOE
XgVOCP12i7NQs52d/v0rahTlXeajUuFxaPw3sNO3JrDlVxM0z411yiEBzr4zpk+O21l7RxhlFIrY
XzkIjTaLB6rz75RDM4Geot+GLTrmNr3aQ13u8WH7+6wPb7E0zi2R9KLTcj4BlOsB2ETLu/9+qSdF
GOXk4KZP0Z+NhfVaidnaL6mkubFhJrdiy9jUJNOtzKwKr1XajXd2w16VYreCEQvekFlchrgKLzIk
zbUsmWu5gYDWUqjXGJeX1E9aef4W8Q0kYpgirIKKSMYGN80SLkiXDkBWE5NjfvRNyhuFwv8k/L1V
JZ8cJ5s8/bDNkacxPhKMdz3gge6/iG0rT5UToWK3EGx+Fxd33e6nN+mty3bdgwX9VOdiv5xwjyWr
/m1o1zLYjPchiLNcpd8xDnfkcNnaGsqNI6PWirpH+Wuo945YxtI+JjavML8f4+pDpPbgTeRbrUlw
AYf8dmP9KcnjKcdrqNfmVsefAdR+WL9378uu7rcGIi2SRTfpss6nedfNebO5DMHgrRGkbxoG/rB9
bcFZJZtWyDlhhi/yizdg5TjNGcwEXLyOyBs4Z+1ja+YoTNv+Kx9syMqm/XYR/yT2RSG0Du6dD/iD
IGh3BUdKRcaxLpiXodQG0gssuz15V9PoOGPQc7wRzUHUcQRWjE8l+BsmYNyBrF9tGJIIu+t2vmu/
QnI1w+mVjNJ633o1Ef8hCrsNgk3/OdnhgPJNb2XSVWetskquA/Qn3vgp1ypCqZ+JQ7sRUZ6RBbxv
zWcRqB26bZNb8UHa413BsJrMBCuJ6PsOA7OqLj5yJ+ATu1i5VEQAJdWgteGwt8Ry7IqLjcrHndyj
nrqdZ7Nobdj3T/l6lMauKolTW40bH7SfGEyjhZrib900R69Q2346IQ05cTsh8wRp2Dg1yS4GFXBI
WXqBtmR8Dm8XLL0mH+6gdqRdgiGXX4acDyaYC9vdW/FL1Sdpa9v4ElzsD/sjG5DaFDP0XYtNGRgq
GOdNGhiUTFICZ9GYlm8KLCugQcGzU0GOJu8An7PHU/ZZBa/pFx8ML3/nwWwgzNyMYN9VjxKP/w9/
9tW6V/ahPC1oTGFF4vnO/AnuxMv0aP0xHVyXlbbu6zkKMadR6uqThFseuxwaHAxgh8StmxXgLqJ3
Y2UhuUc964j3pcy//AEdqYVB+7o8uk8pkmCgPdPx8XluPHOHfBClQaAibeQXGpJqttJpM1+SOzfH
Czrxar+Hn+mU7saP8NOxrZNrR57ko9bp1e1148lg6Ei98SpRGjGPt0Q+r6br9FhgM0hndTZel/v5
Yh9mZ+X/IAtPi81v7NzOKHQLxnU6Zcdxpw7BcU4e064kN9aYKiqTLMyp2ftoOlHVAtaU6AcnRU/N
yT+shr1xOyMakT4VCPkK/VhQk6Ns8Izc38fa+VTFGa38TcKFmtXguIyQjCp2H3xPw2rV6MfYi/zS
z06B4cijmldcwK1Gn/eSHeQ23ia7q1MdEgqO431inozP1Y2eFhtkN2hsq3Q9vhOQai3r/s3+McvI
Ms8hfk+O7Mh4HfLogKHFqX57F95/ZbwZxd3AubYNDtnOPPR42tbOH32ZL9598jKzO5swdBGeR4vF
f3kP2ebKSyNNWqqPsYp+h7HaWTI52GazBsQa6P8S/dWL72p7T7ZVAS7YbzLnnmeg5hNJC+q8jY2t
G57t+V6uc/OQYxkRaQTzISsej6i6q1dZj1RnhTQIvjeyIQJLtNs1gl0oJshJllzrVLddBF18jy8/
0mrfhwerlk9o+nlSA7OLuvBckAice5TLyDkawlO2kGJR3xGZD8iyyqCeyB4uXiBzHdfHDLhq6iBa
wkvSbEdcTVQ5HoEz1hB4oCctCYZdu82Q8Sy43apdT+I1rql8SO8T61Wh4Lssw7bpzmLIoqU44pkH
1rgdTDHxhORsEFvsFT9Jf4wkORsRDC0QSqm+hFjbFi8Gi2hCUiEBYCtfM67mV+q5BWKElW3U2+8J
WTEHB0Fx8VmPCNe95JwBQxoS6VH2yYDFKxbYJ4R7KE/IcrdUlHeEevfcykv35rstc8oWP/d6Kt7t
ydyHm7y00Bt7UEkoFY0DIuDl+DnIe1l+auNRzuUPkqNTnxsAPvIt9YmkdHBV6JH60b4Y9ho700eZ
eDoyTMHVhDxHTGjIdTZQzZSo9oy3yzw0U+vtg6WV953SLXT8XDyn+kaBlBYh6iOvkWFMbzWQ9lft
2v/94vY7RgN5lSVY7DBkW9sF7fYeVW74TEPrdcQ2/D/Czqw5TqTNwr+ICBJIlltVUXuptEvWDSHZ
FvsOmcCvnwdPTMzEzMVcfO6221+3XILMdznnOZiM0LgPiy7AIeKo9pQf8xxZ1mvgmvra5tEz5qbd
zDCnaT6atBLnninoxm2aFULBTYDNP+HjWjDj+/raZd77GDPSZXozXZlLTPsl7ca7rM2DYynW4mso
5PMkJvnswNuQvfGU996bg92XyZ/3bLtpyaCdHXIp2uYBe/WvPmNnlar4ZXCt4dYM+Je5PIke5Qdc
ho86N5wz4E8fXXjM4fC/mv5/nf+/X0Pq7iEU+9sqARIaAhj2nrz8nSv/4IIo3w2dHnb2xLzRlelb
sjpCAsGnTPEfXdJBePYusRwTCSGDG0WZdw+v+tsSNW3HCin790M0o4+aId7byta3ae7cXeYwvArm
Vj4Yvi7DoLbOQnjJuZs9dYjdjLRp9jHoAsrhMK+lpjCq8UrdKjGenRJzuPC8Mj9C/3CfxIm4Bmgr
I7iGJLz2h6Tj2xKyK+8PRc/DmWIc+mzFSqjOg9eyz5ZjNabflayvVkb3ZColbpZvIDpKGDxnw3wP
uyDYz9OCbKGyzJBkynkT+Smdi9fGx38TgYaEnVsG5owTXPMfHtnduPiaHsC6Dfe+7qO7WNDBl8hF
j4PJiswaAa50C+bMuWtonVMz+c55/pRInEMJ9ZeDxqyvQ9fWV9kSReu0BB6tPxP5eArMIr/O7TOj
de8hG63o0fCM5wnTjZUG3PZiQQAiM/HQlUkcBvnobtv1p/9+LVCU+lqtMIl5BbcWTSvOYzbwt4yZ
vhprrvYOQoTLvx9q161Pmq8A5Hl76YebkbQ05ajozvM4CNSqZPkOgU+GQ4NwpoWHsvWj0T6i9eTZ
b6Kpv2vGuXrn40HHVM+faZYQblwU1TFSGhGLiwhIA8Xd8l+SmBcG7yVz9QWUE59kb1no4BQz8QKJ
JwRZjiUzzzTJUkly9UDZlr1Of1UdrjhTVIjszXI/CO0fOsvtnxvT4o3NR2srG4SdRu2Xl7RxThNe
abQk/mVYXIAnrHWSXdpPmCArXd6W/hzheH+zW5AchZo/extTbty48zGRk/PoNsFrCm4A1tgSAKEY
3fv3MggQuwmJYGSRrr6y67ufhxTMCPyc4pBH3l+U5NVutGPrjBH5AwEpUrtCZTvEx4wZVcrSol9A
pTtRe+xHEB+dX0AgELbl7kp5H4zx8tcpJKqlKU7v+VQI3/Za8wC64KHyIKSLNqp2SyQgOKGn2yVu
4Z1bnIGM2Ok/0KrOn/bApR/M9njLURLcPHJOHD2uOW3RvZhzDnGhuM1933manALIYDHPlypipBz5
0trHM8LDZGjMPZghNJc6GG///g4ep7olwfKCfVif6pY1ledmUMDWc69fLH0pu48ozR2g7053kK76
iQnA+s8Z7r9fV9qU+yRxucPnijqhRoZq1uiJeIZg+6HOrHoM1v/1jwytgtDsuWqrxbNODgLqfyxE
Yz1h/v2dndpqD3vtrW/i+fzfPyyq+Z8/7XPJ8G+E1/mfvyVF1doEbU+qKePlf1/av68UzJMB9x+R
5L9/MKY08ULM2Vm3KwBoUZ/C5pzKMcaypM/TfewuyTnqhvkyupTgJi5MlKvz41JE02O5tNuatMxb
NCgu/+Wrbof2Mbb455Mt+SgN6qL1N8pES55gC3KjZ+UnH5oxkKCHFoHVpV5/SCsPMfN//7xEuR24
xc0AYvIlfA/PWdv1j0PAVmpSfYOjAuXskiwhXOc/pnBekhRsguIa3aWWPgLM+YW+EciKg6YQjBYt
jgPSxM52PM6c0oHM71orTXcMfY8EHD9nfJVx/DhaiXrpjekzZbU8dBHq7nYXc6FdPRl8IJMy9skU
Do3nXAM3i/dgTP2NY21HZEabxsmNQ1lM4mW2FH5lhD9t6aBongp3p5v6wlwqO2kzY5yWV8tRaD55
36k/dTVBimVedIiHgcbA7cTdFA/fNUklT1VG2BiexKNpFX64KQ2MMCguU/yXxng2a8MPAx8Ti5ku
0YWAqOgSTB1j0jIHIc3PEMAeACW8RR4SQYiBcqtTBg5ak4TVxQ9ND+KjEYmxtdjXMDJYzg2G6NJM
d2OLGN6coOd0HtkogGdvrbvAt1zLcm959yUyDmmj68i6E+uRH9tEiOQUsN7lEL81ZSE486ftPIxo
370h39rx1CLYIiAu4CMZnAmsFLHTW6Cpm4E9CikavDEUdcPalU9YiBKYIAZCpKw4FUlas7rAhJtU
gMlEeU56tkulVfZhY7WHKs6/vbF/KKFbAIO6xXb7nkJ2eDT78joE6urL1tsol10DVxg+NqM+tgyN
KfbRmI7RXTdDWsFOpFDbmvp1XFffTo9806KO2kKWai7ZIk+oXpa7GGH3OmTdmO2sXxj4PcRzuqxb
Dzahpn52agrPTqSYMI3AHA4T1Uc8XWSG+hR0gE+pzY0lDVYgHTSxpXOQZY+Ffc3T964u39rFZ55s
oipuTRn2qXmp3DgmYQdBTsXWnTXAmf3hbYzwedXC1ye/5DrH3XierdkJObrXp9O+i5JBbSN3KA9M
n8ywrcXfVu5diQR46olBrcvquLSEaTQQbkPPbB76EiuLEQ/XqO9+1336ZWBL34yxrg4ykQ7ddexj
NJnSTd+531OWYjJTXReqWXd7nWTWNk93ODdaBlLl73gJzmOT4sRCz46KPcKOliDnKnOexgVEoO//
uGr+ywXPqNeSf5uvtvQ/JrYbeFjZmXazey1MnW7zCPkr0AJuI2fBZNtmjDJdvkrzVxxDPcLh9TCy
6MbzVH5arj+jzNckOS3EvsXdtEEIGh0RGoZGO/5pR7N5RPTCv3Cezyj2NpRJPiaulv1+u/Sn9Qmq
jOxktJ13XKl0DD8o9Hn9cUnEkjmGnkt1V/sJTeLImlu0INlzMeP1Qcy3EiZefW09TrlZ7ee0/aWq
OdvYAliUM0TjFm9FvY3GXWX5/j20dOYXo4sX1wqAq5m/g4FRNJIejFKEr+xETh5xBn1hifNw7AQs
wlqERplkGx8YFC45ODij7L/yFlw29iO0ist7Z9V7WkZG3m+qksUBfXiAOLRxwmCsnqWW/bHM4vtc
tZCwVDNtewdpk5cj4WAPtm0Kh3NRPQsrsjeGdrd1RGrIMJ4DVe51Vx9VX3L9D6VAu0d7N2UABSK0
X1mAatf09QxHxjAe4yOBZOU+NTIOXTUt4JGTnwib6wmpa8VkCNCDr6tQJaZ9zE1kefSxIYsVexdr
csPGARxDYb8k02Kga3F3FqFXiEgtJkkTYyDLZDibyl1Dz6yUsXcnmnxzIEGLnLmHthHR6tYkpSmh
Wze0cT/7L0ZEVfwMIQnSSNDj2A6IAxrLu7jCo+trd+MG42dg0p71wdlxneEQ94AbarRLvNlc4qkx
oO93N00RLydwicdCIwkTAl7Q5FF+TF3FaLJOUJbOOHNkIM8+g0jEjjmuC+exsZtNrGOycRzGndjl
kh1uQEJeBx/WN8lNRdnTzGPnGpHNzpOFvNVus0Nh2QXzKA5E1LkIt+FNZMi9OMY4Magu3ZTsg5IH
wqMn4SWZ8X3N8XAeBnmdSQO4WqPakUAaxtb4pgKbPY7Bn9ZpwPu09X2Ua2crPDnRBlsVRNcUp/q6
ilU1O/2iJwqq1wx13GJoQ4ngYsNxQWdPPYEmHo/ziLLUjfNTopr2gujiA0znea6YaBhD8+WzQ28r
zrr1TtzmrCYNKAHoj8j5YZW5D+xfZZ495gn+4XFhStcu34PDnLls/HrrNeN3pHHMlHN1Ru20n3X/
bPvpyTHicquk0+7m4QQhgEnPzMYQtlNA4Nj4kpfeB2nvhAeol6ZvEySKRF3hTWa9PzSP/rLAxTRQ
Eaiy+SmiIswyIwpzQWZQADzQILgt7zDIMco/lBUDQEQ+1HTzutSmzalT7zZoT+F6b82dn6/6t8wF
xmMJ8SCxNZDfvWyXVCN2yaadJy3cZ062D5hAcBAg8DPwt9/xF/R2NANVG1ptVJxF+mdmJE/0mnWv
KsN/Ep6Fcgq7Xr2Y/Mx9KDl5t6kW9jkgDgNpH7Mr/PTEC80ImCmYq4Aep8OMUA5IYQiawVdUd3bY
uPF7keB9iP3X1KAqndh58JpE07GK+aZQjvUTKpc6MT67gnIyCyA6OLn9N5UsDu6bZIqu2ZlS192Y
SYJpB2Qk199T33Z0tITXAWoJwQUj3iWdwZyx6vkBPqHUb1uMHMkYpqI95rWOeReZ6fgF6DVDv9ey
7d57q3qBEfmcjEzfeKVRGho2Xv/4lpRi4Sabz2OF80RmTOT9ebhWTtlcqUcl/vOgPwKtxO0p93gs
VpHLt60zSg7IaACXRpJidf3dmEvz2AofAkimYDXFZCTpigVUUZWhWvtjOxrg4rh+OAh8TdKavoNU
POXDcK9kL46xPX12hGaMeWAfvER8us+WH7sP3hSgVnNh0NGTcvOIxwWb0NZr5aORk49YLhI5DWih
9GI1TMHamGeq79LwHwu4iORKQsEWn4zmQ4/Wu/ka3M64cRkz3pIwXBJyJiNBW9B0pESvMQcANVuI
jthNOCmit2bQ57n1nBOBI+2mFP1vXqU/Kv/I/aELC8NCXqsB3xCecl8wu8PivMkiNfIy9JAbLJZ0
BFyjNsrDJfCKrcCTsnX80eQtnCRuY1K+dPBjVcZ72cNs6Rymh5PDEG/MWOMryWoNj3qwHa0RG2Tf
X9IxhU/sMpMzbfWjOA3OBRrUxlaAX0xUUzrGh2T0KGNH+1QP1n6pzGctOabcKPJXiJsXpsBM4LBQ
r9l+h2dSbOwcOTCOGntvRN3vwJ1wkkCGRElMaH1eOefGyb6EwfUJbm2ZaVEc82OwwBNlzi3KkjdI
FtlOrlA1YuSAh+YHjn4EwC7LfAeTsSEx6M47pwwAyNf+yegZFAiaJrLPul06uykK1uQ0B9yrA4Y2
BuzL72bxkcx1KINS3/pC5i3Ikhtv5px4GGdzRmtEyRQ69DM0JIaJp2NST7rgzXTLmZ1SwjzWFWnw
GsgNN1VDcYyYO/lShcSCkqk3HRWHqqynY1GrT78fNh3RIzGr+A3tVcsXglcoKp0jks3yjoFoDIUh
+tWMv3yTUXqDrQ6dUcRERFnnqocrh58FQTGifHCXC+dwbe9LtURHlS7P6BYRS6fBR+YbP0BY612W
+mDDGrmPMoR6Teb/mt2clqt8cqNkdT+kmHbz4tjZxU0F/U+trdeE0xMTeRTt2nPX1MaldUEGFc2v
vGZeJJdDoBj0s4wQ7AyoPMzpSTUMi/uyPhVpOWNWT/ekx4gd1i0CT+HEkZIm3rzE/UpRh2+LKGHw
oV7HhUCCJoZSO1I3UbUm8rJgPoibDutiVxDIMtdfhY3xXoNp0bCrmoQo0NcFO1U1IyifjZNfHY3W
F3vHqy38ffX77InHFq+fQhMPSzv/gJkq6DwQoAQzw26rlXwrRY23Gc9zxKxha30uEFe5CzGT+Dnf
o8S/9qq6tYaLBdFtXqlhmPMPKCY8n9eW71xYTa8QD/XKWf1C32U9Oan6jg3IC6aH/J15vCM5IY8F
WfSAbuDgmmtNbMnGfvQq/5fflyjK+1taDmQqlkO0rw0SFaFXfbrTH5O5cibc90wwByf/6burG6Lz
on9Mwhfdjikeh/jFF3o44hLfxJbGyru466vQh72iRQVEfvTN+RnwzR3xFg8Rd+0mW9XierA3qRs/
S8gPbBQAwIoc8wudSjMgLZ+jMttqW8tdTdFceA3CmBh/Qqe6/VjwAi4zPjUsA3jBMxyAA4ZTFSdY
bgbvRyysmMbieWwsLIi9vB9RhQnmiKAr2MIhteWeU+7FPfN57UZUAncZlxzoIrpDg51XGuDQsOoR
5Ent7JSgiRnzug1j2YQwQJ4NH2c0tmBUU6xGOmazVG4mXBmB9NSyoU3VKdJZZodupvTWL7FqAWoo
A2hRRgSCQE9nLIdbvvu/0gBu2DRmX8bY7qMYKqyHkTiT+StijtAraehUivOlWb7pcIe7KFr4/3fF
yWXQO4Jab6KNzybRgJog0y894BfM01PSd58kDvd3ntFjJijy35DZ4DFDCm3a5D4YLrzce2+sf1kj
jlvUL4S2Fl9BQfqxGHA5jMtu6TAnZaL/Lqf2FOfjpXfIKp16dYVeRI1stc+L4YSOUeP5Eeo9xkV4
N2fRT7pMhzzhbPItHhb4EEQh3Xle864D5xpZFOyJcDgop8uoCDN1dL+ezb+9JA1Vc1mMZ7NjVGRZ
FUU9ZqApf2p0cCns6LQo8PxyrF966b2VPSLNhQUOahL0u8Xw6gKyKRknpb8Zj7tIStkTBkb91ky0
Na3zaowDXvGacYll6r0IVM+mQ+1BPrGHjIca4eLdMLH/8K3qKZlnveV+OBFzFLbOMaBOivnubk3E
Z4d5WN5E2VU7k3sSz7VdPs7oLHjzw6ZF5DCvBwhEr4xSgfTQzqxgrqI9ayCi3HnY/ck+wBJdyVcj
YS3HCO0uGCwSfDixLyM4YruCR+uZVGlEtTpP5erlLbDkXx1jGO4obbvNEDcMnr3mYQrwELTt+NUk
xjtTgXYX1YTXysn+43ovOK0AxYx8lzDMiXA9LSqYkYQFxR0bsJCOB1wM7orE6Q+MU2/oQP+sYskY
EtCusiVIUwNpukfSM/WGhegNA3o3uW/LOL6gywN06VUvnigvRRLd4pb7yDO/7eQHqDab/I7heVIm
9znyHeBRH6iO9KbM7jWCAfhDrzYb0UVP7sbyeJ0wiq7zmeC30WG+zzp8yh1UCJIqLGcT+1BDWVN6
wuWxF+mjjXeT2YLe+7P57bjDy4RLbaE3yZgZG079lMQwr/IkwW1RQUYyu/LbN/rgoCsJ0F6KbyNl
NZOjFNrKmT9poJ0/jGHYKNu4P6OsuxtLGkePPQ2PUsDHUGvuGyrQynhKKi5BtJU1Cdj0d0IshPek
mMjVphyMdNvo6MMycZbFHUbHxpNhhE3mRt14Kip1Va1zMEri04rg6HvMzhv9q+zMm4W8fYvM/R4M
0YM9zlsmSy9OgKMZXDqfCcT9Rios6tDWgULDb7V8QhgUyKdN7wrsMhUS28G2dn8sGLqhb0Pzagsc
J+Ms2z1lprUgG/REd5+6oCC9eDzMBdU7NeQMg6IJWB5/rmgw22U27U4o0CkeX5a4+oPBkOFopjAN
F4ICB13WAFjRgdFIMVb8lYv8EsXwQlMHQ0eTLOpZl6jrAUMYODBdmj8YCx1kJ556gzHtXVnymplg
8uY+kvcFTVHN/gIwZiNsPn3PYGbm7XFVk+rrPhSm8bNUTznk4b12MIX4mmhgXpgGSXj2mCH9msmC
HntX3bVydrZ9ZT94TfWbZUGzlSp5jpGdx0QRcQil4bAkaHT82D728LGy3nvvxvyzQXc9s9Dclp51
FbP11xlRR+prCmqBpG0FQxyba1eDLPORl5oTPo4UjAZqH0i+c0P+g5O89IF0NuaaIl0rj2rGfbIs
mYTdCF0n8dO3NKry81DLZhekcJ1N7TFNbG9pECkyb8s5zBceyMJxzzrCiTcDjqpa4zcbUNK4k4OR
yEMVDMm1lSXfkoj7OI30FgoqG5u5QLwShdPCO0fBcFyCmH2Ssa7n8/HdLOv4ggoW9CDVC4RYsXLa
5GQ5d60r9p1nPLgoxk7YY1akcM8pPqbBxg7eUiZSIRiq6q5eOWtt8CvpMqa6koDzcpJ/cV8Rw8nt
uuVt36EM3ZiL2eyMBjmGuzDsXAKAIIptEqAgBCxeF3w5Jqq2tH6YXPb3HGfkgUD3J4I66EPOeDhn
mAWKqEzhV3LX4589WEIdWtyjG1K0gWOYl8W3nipgN3exG+wTtHB82R6x3bGt1gCyuwqqDuQfimZE
mhx9ru9cZa/fS5tCfizxKmHiA6aRMwuYU0ZbrR/8QawKzqvtznSj1ams5xcGfw0zUevSi+ZXU82s
tzsUbrN6qAm+0OLa8u4UvY8+azFhkq6vaz8G08kc7VCKkftmTN5i8xQ5wyuSp46zrV2f3vvEKt9k
At5y6L0OG4kJczhP/SveTHUncJSGFF9v9YCAbYAsLN3lI3YsJgtutFOjfPJEjCabqD5VgnD2TXVa
DMQsfndfGYo8b5P9cUYEODKbBoYQVrqZEnv2pEnSY/JQuuZ3pOipOa5OvAJIJ5zxKsb6yTKt+lKq
+EBvXpJg7N9Em31Ju2UzZgwrzuwRWxnx0zmjn1iecqQK4RDEJg+rt61ZyN3DrU+AUhjfXUVtE/gh
ItKAC3eNDRcADWFQy/lVe/5AcAZUO5qKDIrXtrco8sYi5qB2M2crR3l1cYUBRa6ZI7sv3auRVasP
058IHSgv5oiC0xgVjxoZsV0g2e5OtdzEHsq+Mi8OWTHs1v91fX6ftb51zYGrbJc8xzOCHg4oifWI
qNfHoDR9Eowm2T/uQDeGVeJMlJK825ZkUTkxtGRkwnmayyLUQ8fIxYC42PY0J1G+o3fb44N4kIvx
U6EOrC1QzFw2GZJAb10iJOfS/zVURnrselCNINiQpMRQnT2cUXYSXHExJSyW+U4zEt1ZLv425JNY
9UuTT843q8fFUcmGbNWFChYOR5MwjPDilqZ7xIeEEY40eoI6o2W4n/G3ygrB1uL07zVpUmGUrpJQ
4zQM3tmapjDu+EOaJtaxTBjo8nobX4C1970hfvR92sU2pcTKuOu/HGnfpnikyVWPSPG6Y2L7Z2Ot
eolCWnYKNMidMeiHYEqLcOmdAx7S8T7l0cpaJutqIIEhNpOjcMTPvMAbEFJtJsMcuFWbS2wODIlc
KPABkwZr2OR1/Mft3Qh2Kagrh/d9Ww/dN3IQhnMZC6zl7Di+PI3oTv24ehCB/b4GAdTlH0dw69iO
N22G+4Ss0o3kh/0yiIPq87fej80PKsAY71z00LnWeE8bry9VQGVedPkbS13zmvuTfwpW8Juj0ZY0
X6XGtj91fyCMSaQBBC1Kpj3s81gYxAlquvHDKoRxcZL2Cujf3Wd9wlahaTi8rTw0c47gYMY95y29
h8AM6UxGXsb8USuWNwkKobsMR8ZWNGzZK/Si1ZM5DPmxIoVnYKdDZwsuDrfDsp9mqw5NEl85VzZJ
TEpoPwHTgb58rovur12pCjugTlYGHk53SKyhbwYvKYyqvi25gxyjO5g+jjdUJWGgqeyU4zw3qbNP
HS9AtpnuA8aOzVzLWwFh6Zl3C+B3/9EZOFAKBqYitFC4B/XfiWPfMhldSCHYBBK/g1d+RNBeTZyv
EWvkNpZsQkHEgEr/zsf2rVHB1Uas1Zj3PZCKeG7LDxfkJu2Ypn91asWeu12+7JjJgpPuQOHNG2tQ
E+MQdbJgv59z+ZYMbnaSce0iT8vZ5OELnlaFGljuAmc/AKYZtt+MpXFg1OQ3Ikz7LpxmjhFzjr2t
SJJHmWXPxEe4a4JLf5owshUDA00vhonRdt27q/tky8dJ3Zk3ZwM55vrXPkucZx3Ds1kdkY6JhrZO
fggDOro0daG1XHq2Q/va8m51F9zrmIGwULN9TpWzHAFRMR8GSQYtJwYxOXQv0+BQfw55tte3YLGr
o6rrX7pAKSi0dQ96wtqa/xDFktpOgdXCYLrluALhjRd13/Q4AuOyfciDsX6DLvwZb4UN8Jg2COMC
Q+a4WbgZxtfEC7CH80TRZ3+7MbzAYW2uE47KRKAxdK3kKhJUbIOnN9aJBFyaixm0o4v5bmDHjxsl
vaWSwkF2It5wef/NXe8zarOHXNTVbmYZAf+6fRFM3hA5FBt4NcfYZMdGDUDbY1tguYLQoGJnLjOd
WJC43YsXrTCYGXsZ5BaoYD1Wqnkrh9mBNgKQyLDy3eR0L27x12+1c2OuNiKPT5dV2VtE9VWb/gOG
h4u003bXV38aM5C7flylNBwlJWUeBmxOM1nXbFOKhjlw9JDp4XOKxWslXUaQtL5F7l0MfMQxIOqW
THp264yqqYdA+7Kj4Gzcyv4TyQpkD1xUW63VnxEIW4iW+Q2DxASujdfLUvnr4vJK+IzXCtz5U1Mc
2lorGARUzDHZ5cNY3DLXN8OuWaVWyEpA8485B4rd8wml6FaojpudWWVHDRawlH2Eq9F9afS4Zb//
SSPyOx4pYZceKaFpzfuub0GWTXCCbPYW3iDvpz4FAzS9OwUy5L4NfpNp9tdZxRaeA3W8YwZidqZi
tANTiPrnp166Z0UkWucxXmkKcgPgmKWQXX/wV2HxHv3lTnA7eiYqRjaOruM8EJJcm226lw4lut98
lmirNhD4Gl6auWy+8Df9xmqw62YQ0iZ/WLNDIWlVeubi818mR/wqlfFHtM4pDeRwVdO+auInz5sO
/O6bQdexraIMdqWVTiH+iisC+/WpkQa8HxYXsTBeQIUFm8WYdn6HuVAr0psbc4e18oIGBUAFCy68
SSWjMEj6CiWCPVQ/pV7HPgNSAd/+iZT9R5mvHZxQxfJj53ZEMiR94GwrDaSjM8SfIJdZaPp4qlp7
mbbFYupjhhgg+JuVT/jJPnO76BnvnGvNktYv5uzQYvBmigTCcaI5cKjxJtO9AixXRfzQdssJApHJ
mof8pCr/iAqXURNH9h1gs5/JANtmlzrfYEV68VLzw2H1guDBublFxuXNljxLQFBjJ0zI/ZmnPSiv
uzreoJ+5JXa+aZuf2juQZ5DuRJf/JviblXI7IqVYvC4MBtmyAKTB9lF4MxxP8FDYhFnk9MAjgCfD
ddBXVPOrmZtnhfdkYTC/TwKsxBYwrRhbDqK69A9LrzO2ftAmhmlsyB373ZJIC/gYf3A88CuUmuC6
noVfYR8dcMWP60jX8XYZSvfATN47138i1me3zH5ytIbmVqEwUfy+jRexJY0Bzbh1yxuYJZ/c+7gM
+gV5CD06FFfNYZABtPSDN+Dv/SVKOMFFJ6JdFDgPoqXIsDp1tgLCc/y0vS1Y/HbpmvwVgERxjWZr
qoTjlwxKu/C+TPmIqvVUetP7nCLnq1eDS8pqhb152xFtgPZjn3jtNo4zYLGujYGZTQyadwit6yJs
JNpuPQIulp+dQUUMVfbDcapYB4dy4BnIRm3vEwdEQJUCRewLGnsbasWIrURqEgciGiFSVFYdnPru
AY5XOBu5xqPPvMIb56ERtgg/Pal4S/sfhMPAl+gqLIyR/VOYMRku7fxmjHyILZYfwHCvgZjgEtRd
xQ6o5l/oz4dB5w9eQdmoUJxMekaSGLO0NRZiv7ATXuapOHjjoRFBzm4ALXiTg8XLRzOk04uRQ4hf
aEixfqfDgIOGjNSE8M1zHTkPLkqhVOPmHGz7T9Qw4YLDcLVFZBz0gm/Y9kpz682VfmSMNXT12UdD
6GbWn5w97hjHB6Y2053HBBJLAdYc9junIBZyY3uJpC9AH1+I5ygr7scGxWzD114JzCdytD9tp32c
R22FFSyAh4WMclhHx6Syl1OxSDN0ZmihUDMGYb40UTxSrid6N0/tVxv35SFFXuiSm7mnrP62cWng
GMRj1Vc3VrbtaUnrrwAAPVSRau8nwV9wJx8LmOoss3/Ppj0fvBkGnuA50Cr3WQEsW+HOj52lQD4y
IqhbmZ97WR6j+94s/EdLL2fdoT+XWHJDAAXFtmuK8dw08gmuf//krHC22eu4DhfFmFy7a8uMuICi
81LLAEabcJydLyorNIVZnbuadGUDw3dVcZLgGSv3tXTkfqJMaUoDoT8algWM565JVsYJxdN+aiF1
BL5etrpXuJksI6Cf7s/SImxUQZ8IDR73O9tYKybntKJIyeOxzgDYgQRhUt8MKXjMwWz2hKEEdwiP
q3vd49/uT3xu+CUMi3/OLGxDUYfrwFYHEiefOfXZwLPjkE5nHivUy3e+K6CegmHMI/ZUdZWeWpsW
zETwBSRg2o6J9dnxRYbKZIhriFSchYHOylpyed+gZY7SRm0X6ka+J/dJ3kdnN83fsn46ZWXOwKlc
DQN9RSRS+lL4LA6nrPyGQLmblNqTIPiUIln3E+NAcmR9N8qpvvktVLwAb4TLqw0bEAJGoOcdcExw
7hMz7MqBy+VOP33hXLOOfASFbLCLqnQfRcWjrkGPmrwHW5H6f0XcXLST2GQJFEdp1181sQ4bn0k1
rmqW3x7qB2sQv73I0qAOc8Yhwy4VjYc0XFnhNHpgd5v4x8+r52JhS9atS3WbUkdOwVuQpN+RJMLM
xn13F0y8FZWZkcs2pihdOG+I3QE0mfHdJCmDnThHY24IjO/0Kgb6GgzgB4JmgASqTHJQmNfe5mij
2AbF1ZkMpV3C+HDOX3Q8P2snxd2ZfAUxmt0lL2EhY4/DGLH3KODJRXa3EarbAUskSlffPekcR1ov
pqtZt2cIt6hz0KeOrIz/n+jD/xt8aBEz/B+Mndlu3EraZV+lcK6b1RyCDLLxn7rIec6UUqNvCFmW
Oc8MTk/fi6rqv4YGGg0Uso5sS7LFJCPi23uvreuuxAMkPfc/GpKLQrWiA81KtwCNm1VZ4Q0YOBvy
3om3UcSgFsD+sg4a7RgxC9raZLaX3+3gypf1te3SkzUHF9oh3HEkGy/f8c9AZafYnq7QU4zdd91p
LLN65QAg9hfhkAM1hul8tH3fW1ZVvVeuD1Ni9rsjg+ZwqUw/uHaZre3QM+2jN9YYEQr9q+wC472N
KRyyyi7f9QNSLE1flwaIFEEeunNGIDJ0g0ccKNdWFParTpXnqI2ZmHIeKnuIXryJ6dVRjA3J7Ed0
AQTBW9M5EOga9NDvD4ecYyasYdIDUe4emW1D2Z4otLVKbZ9YzivtToCIzNa39pQ4XzS8ikutTbWl
P4rkRPruHy+R0fy95vh/fg7/K/gqbn+vpG3+9l98/FmUY83zqf2PD//2VGT877/mz/nvP/Pvn/G3
c/RZg2P83f4//9T2q7h8ZF/Nf/6hf/vKfPd//O1WH+3Hv30wt3q044P6qsfHr0al7fffgn/H/Cf/
f3/zL1/fX+VpLL/+/OOzUHk7f7UgKvI//vFb+19//mEK41/e2vPX/8dvzv+AP/94TuqPKP/6vz7j
66Np//xD6H81eYSbxPkMy3SxPf7xl/5r/h3T/KthoYa4uNdNKS3BDUKjchv++Ydt/tWStiUxhdoO
YxCHSuCG+4HfEuKvFtZ2U/IVLWrQ+bv9n3/5v13Bf17Rv+Qqu1GK3jZ//vGf1cM2X0WQofQ8R3iW
ZfxH9XbV1b6XNVQbBtRp+Zr5WRX1LbbGdW2Zn//yQ/nHt/7Xb2VQ4cXPrfyXpmPT1l0DhAqDBqRT
bv35kfD5AVg+4O9m/A8BCjBN7ahbOXnUPKSRBg/SdB9QF70HFzmIoTnnCGTpQGHSnSS2V+3Fmytt
czkqOnjBD9W5qB9q65ed9lgA5QxIC4F30NYR3tAhHYi3ag/YClFnauuzlWpXM+r1a1662SbnqL5T
uZG9QErzOwgleu/VxOFMcRr/+8Vjc2A6st9ZBDboOMBU6OrxPu9BGsU4dPGljbQaJLG3amz/o421
9zp0yG7W7W85sRZO3Oxbh87CHRYKBNRefxaSVpmeTfjSwK+K1YiBeG8n4SFW+MiEA2+k6ownMB3O
0fcYVYdjD/hHco7pNAPX8TjnAooK21Lj64+y3XYlkfdadM1eN+LmgYj0OZDFdJq6AswcoZRdJYrk
gUbam5FE5nHg8qyaQGZrsE/mrSEZtfSYlK7MhCk4KObxYMwvIZrdYd4wauWDpe2tmS0g9DzdmzPf
HQG539p1qQ6UkKR+cpLTrFYT73LMXJxyQ3m72s6fB9XRiRPbDGwEKP16TLeMSp5yTLRQZYS90u5M
87RneIHGneJSrQVvmT3Tetgs3IEmQtxCI1CbRu7oDFb96KD2E0TLJwRaGUztVtP1J6MmnIIVmh7k
k4HVm7kOIUrbYisgkwBOLcoELb7TrTRrsr8CEdqFUvAUF6e2dLo7wO9jqWzQ/D2asFPp6gW703vs
WSy6ylVHDFOzlOLs+q7vH5sewAgqsLPTBDp+Xh5URTWkkLq916X+VtiJOOHwxiasbHmpSvtQYU7b
jQA2yBxPWBbhH90MkWzN/AgyK7s2gYfjEFf/tUT++T4qbvAQ6MfAsfSjV7AjT8Alsm/pb98vqqnY
GeXj6Z+/FHVI33aXg6lOULoMVvfnMmb8ZcsyeuM7YFmzip2P1WAoIP2bY3Nxg3rnti1zC6ZKSLLk
+UP33kTFp0jcEFN/0q2dmSZjtwZW1U5x682ll8qy5EXZttqQJvxhSw1WJfFCv9K+4iqa5/ijvZJ0
qONBzYpTl7DicYsRvQFfd+oIisU00u3cZnCOrXoKpiQ64TiJmM5aDASG+BmV7K4B4H2JwDX6ompX
YmQErUdFSHXHOFocGzl/5YVt7HsCfbPFGF8BKIkHDHXrQva0hgyteQbtVuXBREQRaebAXptm6QAg
Zgg25dB1/s3pqwFqLgtoRSeDOxF5Hq14bw/pPQ97TEip8z7C3F/4AdsPl4CUgfMTb5O2BNvV7XSR
/K5btRMpLBSGUO0t8PRkE2b6Y9ZUOg6QVTiwP2xapp45TtKIaX8T+yTvlHmsw+ZnpaFJF0l/1zmD
LDwz0LYdsgEdK8+FEw3vhhZw13fMjYbKnm5W1TxlEg+BaVr2DLgZ7hPqXuQ0MY7AlQBHvpqqoD1E
Bnnqf758/1pcM05gyQcSqhEGzfV2RFfIisfBGx40qx0Zeav0lFNVTNot+uLf+5B21PJ1nR1xYO03
TpVQrpEU6YZKKPwSM1kF0/Sxzq1oPyTGPdbC8Gk2iPPkabZWQmflIC3rVgv9RAvKtgHFugh5OC5R
m9qTTIzm1IPbPAk89kdiXE3P/+eZ5vz9xSIk10zNsMYGz+Goc8znjIfeoMRr14XxbvDst6DgFJ/w
KWu9c+UHB+dhjThPBUbPLEtzy2pf9tWjK4b4IpXhLIuWk1VYpzCJbBRKLCHr0O+8YyD76m6I+Noo
cpATdit4keo0942gPg8fYsrYIc60hKLy9LWs8BaNsxcjzdoX5Rb9mj07pier6o6tjOg2dGSLLcBm
nB+b4XNBTYPFwOo9AcjFDJojYSKLHScd4jeG2vXCyjDy5fXJh6aA/EPocLbYa3rygK023Ht49s5Y
8p7GUPUHDYfgzZNw5ZLJZJY9P9PBaZq3aewTCLH2JotQDSb7kz7d7sVm8A+QAZc3dIf+BVtZsYPr
JsAlML/1KHXYh7r2kVJRhwxRtzvBTTMXa6pn0y6eiB1Gn24Gzjfri+Je2HW/nnKPbmV/AIQAkoce
1eypxnAPJ0mIz4FqCNsfht8R9Igqhl2b6MNn3Q8/WNfspxQzGkn3ydhlRh7d9QDLQdG5qPSp++LG
VJDSO6ndx3FK1rLztEs8CVZTcoUHYk4E4hs9XIrMfM9klLySFmNGyz136QYjfq0G/O32VON2s9XR
p9t6zw6ZwFiKYZDxbKKo6etaa1wBaz2FJr9F34t6zoZcY/AUVevvD3Wsv9s+dnDojzBMIOk9fL/0
VpGs0UEQ9cCdUr2KgETkpTpn88skZihqT1dQZAXGtmxxH5ln0x6WZklclCE5w5HaK+dxCrlpLA2G
ib2xiQO8+7QISDuWZ8PZ2WR/zp6X2efv/4q6IT1TM6fzgEmIhh/p1iC9aJU0JhZmue+Jqy6Z7RuH
rOK9NwF+WlUGTb2ejS1K5vbdyjjXDYa1/j4nTb0yznFM8X0hL0PlRY9Oqid726tfJbTLX6QcD76R
OHDNgkXSaG80ypprv0mLs4DCDGck0XfBEFFhTkfQaDfWfhAwXfxkLnAZctquc6c7UFVMNS5PzmjI
ugPhqhTztpVuJYTjVTo0ELIY202e5a2ChizRyE8b1RPBo11FWoI5MWv2djTjCm0waAx+wp0YwmnL
V6LeumuMu06r9qZsDP1o1VV7MrGerGttqre+m5qz45/SUFKVX8WeyeSScomMg5o+3L5fZJy8dBYK
RGSAVtCngNyJMl0OlXVzTuBikANa1UZZHxynq16ZxmLHyqx32FY/AJS9RTljXMEiuuENWcDyi+Ib
JbTxLVI5CDiwRixZibNRMWFMQ1ag3dtCHdBRP78/ykTyMMWDfxpoQWIWZMgfTNFvDYxBpm/2i8rx
vzIYp/sS7vfBroxi1TX1AR+/ugsY7nB8cvNnqudrDJwGXaREl4RMt2Gr7G1RgYXNEJ6eNCOHf+OF
wMNccGOVK9FOXabRYK+jFdb99KEymVfzI7J+NmV/iePYZdtW4bRGCrrgL/qwasrESaT3pN8L3IKN
bp1l2hVraRkQj8gKN5SfvrReNB4c+oKX9Zj0jzju9zPta1WgjF6FBWZG07P2MCWOfrJ0twDqUI4X
J8zecAadR3a0j+Dd+sd4pMahGDRgn+VMJ6+8J6ex5GEqfZ4mTljcm/onR4v0mlako6izHxcWP+Hr
/IOFnk8BPOashM2hGk4aLoHTVI8/uIvL7STdYi8meSLx0xDCH/p1P69TfayfJZG+PUbtARWAl9Ea
cE5azrSmlG+X9e2BUp8eeKgzPdQkuOgXhnAo7ORFjLxJu4wBdGGojTc5wEQMUGreaNfnkvVqTQdX
d9Ypbj16KfqwIYMfBqnVpYlRB6acfXG9DFG08MTVtuy1m6sSN4qM9nMPtDFv6FFP1iOW6L0w2p+d
a43o/fktmmzvbraPec62vG6E3A51clSQySgTGTcexJmfRsdb1+1M+ZgSzoKtFY1HmlSpQzJACWFg
qLk9mu5AMGKc2fdYk5UHTCnAgtfYyDNhWmWvJRLbJoB5jlcji85W2P4WFEtfORDRg8Py5CZBfi2d
Kr/m80tmD1doduPhn78UemnNM3fAkFIL5JVIHKa6zvY5BRSWWTtsT3kpTT1Ya/Q10nEu+mOm88gp
0jR4y51GX6bxL1oJskciJLcEq8abNe+H2pCro4It7Dr6heJg4IiGGRLdGcHRBMhclPQXwDFbt3Vo
P9LAvhlNZvG5EMa9rGgDKMeq/3qLmuknI7v0Ia/88ADUrlq5VFS/lbM0GaopOGWpBqqxxMzeCJ1f
05vkMeCSbSIKrkHezZmDAYxvrYmlKqz0vRgJGQ1Wa+6g7jNFHa9uZw1X1hpv0WdeDLkfB8YwBhNp
PG6AECvvY10+saGFxVd7PBAbqV8SVZK3EqSrVINgHJhPgJTd7aD3zrmkFAa7VU0RV1JBjXIIU7D/
ZSugD8nT6AKVacbMWUZmaexzQQVrR+3QsUzUz06OT3RjMgnkQYZ0c3AMU//KcM5RCtP/hC2JjQwT
/zrh3bHJ7TCCqdDOHsvUWJWVOT30Kf5rLRJz/N4X+k65hI4734yu0iwkbQXdhNaaTzsjrtWFzBq+
VbYh67oxwi258jXbtgfuKXHN8JYIGu5PFn0uDNLpjejJ2tBSnxBSMyK0fUPbpl54IPgYH8GpHGs5
3tOm77b6BPbI6UuqVs15vdDFTe+b4pGxgNhqCcXMxPUwWAbhVpuI6kuM8GnT5peILnOwnTZLhJxx
wZktbyrCudK67jFGc2dvSq9y7GcfE5WnPNx+sVjxNV11mAJBHxcxFTOYDPZVhIyTIiq3oYvnPTcq
a60H0d7AnYf/OUJjoNn7QsMReZnAqZ6FCw+X9PhDr2qI42U6rlVI6TPuwfG56hMaeug82xsygw/d
0ifgiKqnLhIxaProHYrTc91+aaS457WDk4nQC32YCpDdHBDt5vwIFEl8enQYqEB76+wWRISuL+Xo
wu2KLeLaGjyi4vdg1a9uhXl3IG+zKCxqfxQFazkuH00pmKpYfHAlNxBjNftEXbl7EOc2abNF1JDt
7j3cPF1Gu3ffU89hor3hQICjJsCLDZg7SlO8GsI+WIyAtiLkYDM7e1aSJ/WOUcozbA55hGJqOogF
TvpiMtFeaBig6YaZcA/yH04rn50I5SkvKSHQW+PBd/sTdR2I8Qm0MiKP28Ixrj7PKqLUT5MBeqvA
dGB4AjoYVYF439/VxfIJelfpOcP2m7ne1UvGL5O4w8ZL8WKGhrbC7OTuR5LSq7oKJOX0H3QmINjq
kG4xgzg4gfQDDZv+2jeTywAsfx98o7MjWkKwrJdzlJJCd6r8aKyuM+hhXKp4HhtTk4f3qY1Z6InR
0869G+ufzRwI8kh9hsZYoZ1nMYcY/a2c0jv0bXM5++krC7UTE6a5appLC/LvaCrz6gzFsJomdbIC
VLY6LBsGAAAiBQ3fCHPkh1N2d2THuIAlM4+FPl8LJMOyKetNS+KfXHsJVeX7RXhReSh6AFN2vZaT
jQ81KWlFKmkgAbt4GhrvedRpsU47+dGXzqPrme+a4mKWHRQ84Z0ANg5LOESArwNyJrZ/iwbzxexA
ViVass+QTxNfVwef8y2tDlWHObjCI0goFCYrOPI18cdfdRt96COgh8mon+Oov7qDfCJYfu8NW8cW
Vt3xpZHiWXHs+XDskYmijMANFDzwJ3s/DNTqAIdt5pLDfRzo8c5qEdH7YTdyPqInpkG+TNw3yThl
EaS/24qkEC47JhD3tK82jMj25dA/gpr5MUXuNY/jh3As7x6bu1PdCrSVmMeDdkyI/AZueyrmEsvS
1+626rZDIz8offplTuYL+bJFV4dfQxt85bxjACb1F9MY66VnhjsFCQ48Zr50bWzisZVWELTA6RuT
WAP/fXIKnlihaydL09djGBENFM7Seg47Zzp4PS4BQ58dBimtSaZo5gkHFrlUzbQHxG3LvKZlJNHs
Zi9Uja07w2sIpx3YXFvcqXKlpnR2umJ/ZS3iBqZqaztg+0UBnIjt9WsnJsZSD3MNZlNPK8o08PpV
PzE64lWr5e9CC89elR6k6z0xo9DJuygqeWdJqy9r+oqghK6g/VKuRiU6cFBo65/TqLqDyoPfZAsE
shkCGVt9ourk9ypM8GHChKZO39NwhimE4aurpw+SdCcd6LO4N7TGKvAeutD7ACajNg3O3KWlie04
Jr/1KcGKPGEMJN/2Nk3OfYrUGQ5mTIBb/KBBturCbqVK7EBJbHyU4IMuQJ6fNF2YJ3OQcCswwGqV
HAkS4lTVwPB1IzTY1HIq1t/6ljC6560ZWWuRiLs0CUz2EbXMZlS561lWWdYejeJmKt47Qed4ntFF
HWP2cWS0iXONcmUCAou6hANVmurME6GYvHRj1eQQEyzpRLh2aV7uCqVThV1bTOhr9egbzRkbN3AI
rSA67jzbPZG1wrG/Eqv8qq0bFKlTMgzezgqO9mj+KiXNam2ruYD+bLjr2YmqSSI2qlKwNEY6V0YH
xR1JHNlxtkdInvod0O1EMIyLIrXEl77VmQbCBtJABpNh3miD3OcZlTmNzMadA6YcGCzPmlDlK6x/
K6bIxbWihWUcfH+Pa9k8Zl3VEISmSDygCGAehJICMg8T8gQgOpogcdax0+UEZB4K+B5FI8krAktb
tMRbB60qf3hiWjmGj+KpKcoPYY8tpE4dUmHiZLdF7+6xKFghMWEC2IKsGgB+gWlxWQz1D2WdmUhx
iLMJmBWVDp1HtFs3q+ZUuE10ve8ot2fQtioGGltg7gUr4OAcm1rB9cA6g6MTbgX0haDyAPy6D3j8
7UWnRrGZQoT00Uj1nWZj1Q+6Tz2dzJM7AhGro1cLHWfPTbSLvB6ThuVNRy8KV2lT+KvBBi3rsmk7
FKJ/9y38fg3/6iVxtoF8HQUPLccCS9kWhR1Nd8UM1pKOT2nUYmK21bxpYwQ2xUSSqHMbJBd9dDcl
bZzYXotrV28yaCtRQwaZogDV9STIrPp3S3Y+abVLMGfY2OV/hWn/RbKxXbK4OEs0i7sKYUrX1Mvr
ElRj0DAEYDMMORn6iGH3gMG5q+uBemrRaDCmzI+aTt9T1T8S8P3yWvEbG/9DOYxU01AkpTkSGdVq
T7UsjZOt5cyLptEH0kqtrzvUDsg18+jUWcGGTD00uK8rm1L1HmL3JWPwtaSbxGA1ER8EOnI6ZZ1V
b2Y43qZ8osOJIxiGXgDnmrFB7aF4XsMUXpfltnFid2W5TbbQ895c+km2VUZ5wpKF+w/hg1h3INfB
5K8cb6ZjRt5WTEmz6AjSrSeTXJLKwMAWZkyKJc3XdJF9+LFOO2IRfiDiGos0gptNkuDQeuCxSobD
IcQ1LhzD3DY2e5xb/UMnG+pWanOZMf3aOS2jbMVxD+d1YvI0H2J3k4fUQviGfOKt6Bhc+iLIJBUv
Go+chEQUXYU73tT+zgjba+4nLTe1KuKb1eOXCEWsb/7+i0EWmBezB0zKhGQCeoDan256EPerZsqG
46SshrC55l0roemrPAEL1bAgz3aOdSCbUzs4C9+ts4MB/WPpk/Vck9577YLeuFVW9667yVavbPFa
zg03o8nYMjBU/apxkMG85e9Cp1Hc/D3MwKkdz96oUysVFGf2sMHRhHdCE3J9TV2zXGagl1Fq/JWZ
Y5K0nWTt+uHPOPUfnCEeF7EevbQQIsYAKs6g1+99Zn0WQHT33nzRGX9hr4Szkif3kHaC/YjVhYlR
GT44fryOdOPFjiuJ47ts1nb/29BfEzNa1wxm8VJxwqbkZEVT3EeWUHbeMhWnLzddF6FOxh1oi6rM
S8QsaaGi7jGyS281GU2xGhoYgVShhHh8UtrO5u8F1tujUPaUwBo4oPK2B4Gn244cggM6I7DUdGkk
Z/F1JERTdi2A9sEeVfZcXu7LdaHAguRUiHFuNReKhOXCjcyrlQXn0DSjrypxFmyocIUZNHrQVouX
zI70YyrJVNQwOJb91DdPDQAJSmFvQLjIRMVedrTzYUfYCnZ5rqfblqPX0lGyX7MlPrd+KJc2kSF6
ZhiqaKJmSyaGFyy9kr7nsjiKrAHSpLvdhu2lPZ+MOLAmfn5wY2gDWXimW3JAZvMoUCvmNdHK146k
Fo18BujjjkIwptxXkXG4pJlqdnj7+8F4VuXUMQPveY76dHx0oYWsY8h7g/zxIQ3G1PHMD9BHDtFm
Gm4gXX+YndC2vYxn5FtFFMqSv0RDspygKgS/3Navhim3pk2BtfTG5m5hQSUxNBj77w8LwyKsG/cA
2et12UrKMauA/dsACjwgzzlqHxFi5kOji7eEYdDgM7KVeXomVJ6UjnlxHaQh39gCizy7IH4Oht7r
FEAQCuL4Z+tqPAQazzm3Sa1VQxB5qZk6DqKM/ASInykx83thjtO5l8hjjI4RKOpL5iertqCPwanJ
zVchzR7NTO//nEKpwNOZq9Zl8qrbdHuKYAhf8k5szc7VTqTpzzA0s4PDdVzgsDHITWlvIT3ZFKTE
5GUpKHuwCJ9YDgJNUZMG6+yQoHPcUsOKBSjxKnnHyVeuCInAPhTYQKcWZRLDiUw4RGS5T6FXFF2E
wHuFUYxMMQ1cHCzhXukVluOY5gVsUaW7pS32TdmOepxqnT1Dj2AYwJ3TBsemsyaarl3Sl5fZyoqo
95CXeXrEaMnp0Ys0wG5FDJ1vAA/TkxBjOQ9vwzCENyNoiIIUEmtcEC2Rw9aGNXTvMhxvEQdjHsO1
PBiaudS4ETa6vNGzOBs4X1pVurOrjQh9+qObLZ925cuLXSXaPtMB7/csH3F7aTUEaZ37wPmMi8BZ
q74en8hoN5ASSQZrTjxde5mgfusvTeFYHCaBwLdl1+zakLHmcKAxJMXmCiqquXpceziQoDxyDDu4
t/Pj1FcgTMCfUCbCYoVvkIYFQkeZU5E0AZqgJylCjfvDRBT3pHFo0FCgcZDP05l1lQHQ8c6opw0I
pKdKjOVRGYDxuJN5qo4MY0VkHrrCv9aR3a1rAz/DECR7us8oOHC1ksDxc2LVyJARWs2A3vuI954i
w3oROpRyRbpeMZ7Px/XQdlfKKUzw6fa4qZwkvtA1QJY+J0FbqXzvTcVl8kbg9fJnF2gYk/tBkOLY
DFMPvr9Xv2mky7BygA4tLCclse1lF8sFl1VbItqm7NhWY41CnDJn6KeRRFE6rUa9RlzkBA/QJmRM
K2kdDZvmR0HQc8nkbaYVFuOlIKPYsvUBXTbTNkpBmBYJLoqTB7xjwaWLW+ZBEzVV0L8Gn0Nl95O2
34Mzdj+0fI51a+6F9ExxVUJfWw7oQgZYixaH8gauPrgNXIO5ey1L191iWuMQn+Al5S1a4fpYq8a8
0DnHFJVCRIq3uMamO4KAiilNyYHOwUgb2BPn7ZpuJeRO2isKbz3howZD0lmQcImVj9JtNknkvLLy
ASlqWJTcetz6AyfDLtF+2XFYL5POs1eYIo9ydJ5liUddduY15yHuQGjYhqNol5VJdUOPT0HOk8TO
A/naMupGiaL9Oeg2rWlzYhPQu4rkdUqvBYPvVe8gLBD3o0ct11dZ6O07lpvf1Kttsh5tsQPPZ+jj
pjNxm9JNdhPxSF/pWp/4mgu7zLCS4JbQyW3eCweilQ9xqq/YYtU2QFRatZONkcO4Zx8JTDoJbn3G
e8cnX/E0Ul76YE3oOtJndoKUtJgoDLw4tq8v4xIAQ0hvKNNOSMwFgybKESgPRrg7YWooVmQc3XOs
SM0Q3Ybrk8cG+HHk/Kk06cNttT0PxU+/DN5CU+fMwKJFKMShlNwgalzUiHRORQDabddGT149Sga2
scCV1ninwlVmSDZjXX7wvIqLzvkwNaNfbi9w7vjhHnPEM1OlaZ8gGY+DLW5CgnkQJnWEPYHIzfdL
kcHcHal4O45Rry0oRSa5rzpzg8J3tnJhbGQVfjncOgx+wnwnvXYNIdZlJzq8p5RVmS5piGJmemkw
jm5x0W9sjgN+Pyg42Pna7FmEY8Vbz23mKVk0VRvbVz9ll7QbzQHkpxpQQi1M5l0QFhQDNGG2GCi2
i0qvfaDWiPAgm90dAVPd48G7cLBX3bRM+1EFVnuwSuwPTk7q5xM6njwCVcjWYYZ7xfIjd1d4+Skf
/RodEHZ8lHXG4fslDyC9FqP6UUkPuYoD7gJhnMTiPHZglrGv+ETctCBlOXPMpC55Ywn53u4m+8hL
FbZyH0SXUGg+9dCCr0zBfaKkgEuSHLNdRUc0uiiWFew2ymYlLsWNvPHvTpZPAqvyW5zzTLepJAWy
RG+LT9wyMar1YKZqrccBVCJs5ScOVuzBZval5GdgkflBSxney7ZcWw35KEtTtzhwNXxCdCo4oAem
idlITywoDLDP2vbgbD63THN+RzLBdy5GzKQWRdRt+ERCrOL6Czy/vCvvxo/I1mZynv48+mp8sXID
UpLbP5pT+0OvZXryqnAgj+BskiL0VvFk2pvQCsh0TeWPmHjg5DjWzZhfEG0ozjW6ZDWaMTxEtlzr
GqTLJWmYhWVpsZ0TgOuMGoyyyhhI6z9qBkirPIOD38UpD9j5OJAnYBxUJ4FjIe2K+SpSaAbmONMf
Ut1q4XpO1NUOwERyxzg5ZKfXiRT5gg1YQExUM1bsEtxTgZYAdZ0wYON2GcY24253yKgdd/qqH2R/
RBgdjt//pdBPCfFqP4UsnYNSO9zxDZYOumTdjgerT8fQsmmHzaTYKWdsjMxR+2lb9WYM23Cesq3a
TKYbzj7Rizv6VK54hA5cknFsUGz70WuzU5IBIYT+8mVJai166W+TzAxOOqCVPZn1Z1WTudJjMs30
kbgOU1LftK1P4biwyppHi580RkLvGnJPbeP21RugNEcxluMs4DwZG0xYFd4Bjm4xBgK4mJVOp6TG
AgDUSLu0cNEW3bHrC+tttKN9aiAEjHFpbRGWnac8CEaMPN4RQGawyUnZLmOZU8MxaGIj6hy7BREw
2TF4Yw7Pgz85GUW3CVKAIsrGDtEb+rYoiHdV6VA/BT68VlV5O5L0yNYtVDLsWCdpquEoqJKFJK6z
bMFTIyu8QrVUm1QBS9cbEFrwRvZOSFM3qAHOOPm4N7rwfSycbFcnJRUKgfHSsY3elDK+a1pvL0I5
vydxSoFAzpKLMF8zwzTvwPaTzK+WZRR+FBC8aDjMmt3Qy680Ky22bWSENHeTyF7bURz1Mjr0dHcR
37rPimpfZ/RBtrLZx9cUUPkDDMKa6wi9DeszfK2jTBvWMVECgqdGaIWoqe1r7rpF79B4jseH9zR7
MX6Y9srW6XjrBkvfy06cu0+PgzViFD0mxOWsksFM6/LPVeOoVh6DMCxiObqNJQnoJR5xEWgbVhOX
B8hXtEe2i46+MzegyoaAM8yTjCMDFVwG/SaKHFcDFqbKLwxmwbTV1zhS44JEZLwzh7loPn/IVe8v
dbBTwMFCOl9CaN5YZskrxJ0gV58TvKZjhahhsJEAfzEZcunMuXS3BMAoiX/MA4wN2vQHy9UhyxHB
Q0+rQaLx+WAPtkMW/rZL1iabDX/Y6PXFEvJL9lNy1Z8dHvPgaVhkgRzmyxZ9nQAwdsi42I3xNugi
gLIu06LBaXoYDQw7oqGl/Gfnw2I4iboigUlZRR8cXIsbuSGVmdT1sQHKMEz4E2FUaCee0JxG8qR9
H8Uc12mdbT7xSCNuPZ26ITsJulq3jpF9FE7rHhl/UzyqGUdT5xld632AqNb/pk2uozN0qi8x8PWp
qwkfhPBmkk4wFPCVgXeAHX6Krr7OA5EwgQTzk/bDGsebt6EdOu7SlOihSVF4EmPShVaez2ktaJ6P
5VTYm2pybnkr4lOF7mcWPHBqQ5QsGB1XhUYhzyDEU/kBS1Lm042Mbp92nXVS4bNCTMX8r23jAX3G
CYcUnKp8dP2Cc5/bv6QNcybEmeaxLHgC2xZCFEWaZ7cFITWjJkzXXZdjnryqlp9so+J1QbhQN18T
8vn7SKvZ8WOey7z+MWtxG8aFpFLT0lecf+R+AIq1TYucuoF4nkOTa3eNAvhfp5VrHIjd62AMH1FR
FIzU+nrtcoE07ieabfiGeOfqgTh47w3brBIMaG0WsqFwd0Gs33ypDwcrBuglOloA2r65qzh+cfSM
u82il6eEJOkR4V7FPhpM53Uvgd+92WxkVxx+6Zl2EozOSaItc0VJ8HgxcKGyK6xwqWjTFd2OEZ38
3TetWngGDee5A3PFr5zs4nbOSxEnr8QD5cMsopUsDysfPqUtrAJXbgOvZ3KPmLleY+v5f5N0ZsuN
atkW/SIiaDZseJUE6ixLcm+/EHY6k77vNnx9DU693Ig6VXUr05ZgrTXnHDNqIu+QZvQV9QrjVurs
80IAvC2oZRdpxDmn8SewsWfTJrha/JdWIrxxzzWLXrGBDhoq34+ANbZZBBWJGatC+IzILXLF4pCK
z+q//8MX1b7ElfvXUn0R5PbUnlp5tDdm12aPfWdsKpmSzSgcA5+PeJMdTVklaQ1zoOkwjJorhjHr
hJukP2YmYhvyP4zC/jV0CDvVfXsa0hrkJrBknayQs/bqpdhi2Anr0uah1n16peOvZNP9YuLz8ebe
d7K633upR3k2MctyfQkBiZi06pRo9r8EyPKxs5T3aFbd7+C2N7sxgZGWqLig4nncpVjDAHYkuHop
6BWlYju/2zONznMz0wEkGBHyJruqLg0c0lnkvqtl40U5gSqTW3KcLkywUXFJi/F9DJGRVBJzTIuT
M/5Cd5swdnTV3fFIqMiWsFoBMs8jyStnakl6oIfIaDxL3GS8rF3RyQBHcfHQRBuGNo0nQzBGAOei
oQnalKJwUQBxUyrjyGaGpwQug11+ELEUV9eqnqoUuC3KcZQOv8oytsQ6sJwT75nbisFGD38Wg98K
rtSvmZcsVNHwr921B9oWrCvbRiC8rICC2pTrxrGXZXLTrc6+6MR0WNZWG0iq8QiDvxXPnUYLZwlg
O+8OsluIaGneQSOLvc1KPquSdzqVP/RyGTFMm8K0zvGz1ql3laRBWGrajrwRZAC+DYlPNKjbpIAP
brBGTgNNEbxZQZ6jKIHhnRNwSmkDEquHeDdI2q6MoqLVOjIZXJDZa/3OXTjZdz1IXXYI/DKLsPwm
PpQEofylSKYdMYj0UGfmfq7Zx1DiFAOelm46ScfxWAJBXACv6dKOTqNl5f7Ycy6IeK60RJYfypSX
Vp7ROsyXtYai7nDDxE3tRUQqQh3hTTTVCQXuaXH1uzkIXgqLQorrYx7nGAp8op+bhDvlK56Vq02Z
Cs9hIOSJVXyaDJTb0RBUGdhBZhpQqmyfMYJ4Lxlq+lMcUhfaXHAl6M4r9cvnBXJW8JyPZqozFITa
k8ApfmI97/zJplRksJJrLBBmXKV1QKFpETdrbDD6Ki9GVfpuGH2zExIxACS46ffF0fX4t3IR711V
APY3rYUnVfTtLcAEWkNHgw3HEJdP9VugxG872TGMuZTNNSwgCfSi//c6uPi5tosxGPz4ASJMDXtg
C7vhsSC+mk4dz203PRbVypZTBgVsyFie06C9EopEHKREK68IbHB1iaX2BSsf3oVLFruM4w8ZZjfH
NZ5HDRepGX7pjpNxHR2pEGti66UuYS514xQs644PKx4gcwuUTY+NfT+h/5ptvTGtB3509S1hKsef
lhrg6NmfcZvolAqcoryyniVo1oPF55An7bBb8qjHrt1xQJ+XD8eamJa4UKUdj8GS+anj7kI4lD9E
ReKft/Reust72Qp3i94FPqK+mcClMcxzp+wpizLNT2ftHYBlUvhaOcH4siHdoUIR1ibe13rlH40p
WQ9jyscSuG2ZaXISYSyWfJt2RFhuSYz3jQDsBxQTGHN91L46Hj/6vlUgFEIDD75M/VjV7HhGWT2n
HvpLS0G4SYkR+CQZ3WTS+othF/uuE77BV3tbEDElS4kjy3DrbWimd3hfxNjL8itDzAOUSN8EJmaa
os3ytZVTd1k8hALCBCdM8xgioSFpdejDEHxy3J+6M42dSFBE8692njFWOxODI/8UE0rssrXz2uml
OqaTfOMjQUlXFYf7psF7MGCnOmjejE8QQD8PVvMf3NNoO4YcVUzm26BqHCofG2yIBFMDHRM4YWj3
g/Q0cnO+d6B/pCmn9TR3ur2casT67JE9+mZsK9t5JnNgBd1Agynd28lOo+xpl4qPxYEtlGIwh1oO
3iSJts5sP5g8SQhooPAv5dFsUgzeSh8ODcmOjYZAveXtkBycaLmlssMrqDP4tLjVu5yBGrP4fhiL
NyOSr4yj0cHD5bPNZvEPFDtuX3Nc0zC7xZqjfbqQiNdT83tBCA8Wb0HVqbP9GOeX2Szti7XUdkD8
raQ6vX3lQk2b6whdULmZdZBu+qyAPeySUO8CRiP6Z/OFLHHcnsHv322bNDgE6tuyVF9VnXFjzjnH
FOo09VHMRa6iPy+UeB85oO77s9HZzzHJpRNhH7D3FSEF3JjUQMW9zX0fCa+y08yn4J2IbBo9xGUd
jA7hHe5E1Yn7391gTDa8DrvxgFSe80DnHY2Xc0lxDzN7nci09tRATcfBGtyDGU/amVgguBPb6iiw
I2nKicQ55+b0IYRm72g18dOFigq7sn+Wvil2UGFfF7wrL0SoN1G0RMzkw9nxJHH/RbyHqiUnKsj4
Sug2g+FdB/tvObD8zLafAG05UzG6idRoXSkS1p3nNJGCu1477ZvWeDE4owYjVMdpRTG6rXVXmqu2
eIjI5yYASSYLcixfsbvolfFQlwaIXhCCXTtj2HFAxFG3VuqSw35s7QT+lm2dEugwqhNjHwMOMXtC
vF6QDDp5miI3H9u+8KXJranJbeuh+bANjAJJLuWZ+NWfKdNNUKcgoHFSx4HQQJTR/7BrK24EGaxs
v3dgoHrcPUpEWM2sxV63YXFV8xsdGjyNOZEAzmgPJMuGe018iHUoDuyIgpU+5OUBe433txNW/IQI
CbWu89CxyRNk79d8fPJijTH0WBG9zm3EJc2Nfov+2KV/TB0FxE3L7xJiLyQDtruZqUeE7kcW25+G
YROVcmPdj4c3pWVc92ZWlExQZOTF7qYvgBPWEjVjqpAi+m7fx3z9aNGQD30b+XTnRbu44XE5NBI4
xIQy4sQ3z+TmERvpjyn4D4bFyBAca4/hMP2QIc95u0hfp16B+gS5NzC8bpbei2mJJyS+UF0vXSgD
2qWImA/xWRNQ517hhfYpXy0S5MwdPeH30VQ+fRk3tCWo+EMHmsPqz+kMLNtuG9CY1IO60vz2UuVL
i/QOs1GhWS/TTKXgyBEMKs7CoKReLB0aQl+GHh9v9zyI8gkX4Tvo5XhjObqxhfLc775nBUMEpMML
Zn983m1Hkrrv/FvfUFSA0LvBBoABp7agLA5YsJsHuylCf4z7Kcjb24jyuZoBb7gnr7oibWgO/T+g
j77kU1xULp0GLCTYDiYAMm+mSWMaPIeqGb4oDgOEJZLTtHap2QRMEYggFKdQrOsKsJR2sPlebhZ8
xeQD9VIAiMk19HLnbwYrb1h4eRlo83QAIXjVPnkjwvNUOmgRMi8qIn3oVFWafFv4zAdE397kPAcq
n05lwxmPHy7uFuvQjorMw4TXpqu8U2TBO1g84JKq9heMC36a8FOFATc669hc/pBMuNV2+koX3W8X
181Omfj4psRXGDbrcC9gg6G3mYe2q46zQE6o75kcf82BLvACLcqMvrDGXpt5xsHV0Bw6FjRAlPxa
MSmu2C6a1r0UPcfo3uXKSQAn6jtugisgxfQ1EVMka0NdvAmMJsISsmJwC3x3PdULSj7bHaF+hm6a
Cio8Q9PCsjgAJC1+eosirtnWfthuOZT3BVYb3PAYDzhyrQqKRQuq9J4ylNtdF/Y36WrP62+Efih5
Xqzxuf83FG0fsKhzvpjx5NKgwFptnvOU8ZEuJWOfwe9QCGtbPWHoKid+T2F5p+mHu+JEiChbEN5C
hYc/c/ke2E9Iksr/dJYRa3tTnfsoh600/uHAvhYY2dWhmPdR3IYBmYPHCbAAsmFyDmeuKjZQqHat
u8Hudoq9EWhGPe4igww/BKJshxr1z3LovR4A33KyfuCgjRNFIp2gHV68hc6Uxr6MU/RWLQz8HkcM
Nb0X9uIGOewxKWJ6UEf8DAaaQaNQwy3x6KLkRHa/7zvtWHa8kK2UKqumA+hUZ/E/Fj8uInhoaMDu
JXpb+q2XxfPQG+IVPQWM49HSNPuF3OQtQ5kIcq9pedskj7HV1580WYGQwKjXKnPBMZdB9aMVw22w
lsWIxpbdAuPx7F9LtsxmKsNnt0yCf5SgQmPm3hnk4LelkTxXlbySAle8EPiMsmL+1BYXqeE/JrL5
TGA0KFrSwwOPalG7AtbEQtguFQYf1Hg+tA4WYGuY0rOowLOkY3zBA1geMDEHhaP6h0QSfIqeobRT
C4kwS9t1zWWGD/AMDo87Q4JhcKy2xax+Wf8mmne4wWbldFwcRq7GYvHIi4pnmDW9WaASt0lrzIdG
4yvv8o1Mhsi6VgWNfoMLDkuP8yOfE7pR4rKlcLviiltcrB6obCIHKG56z143G7sGKMxVt9Rzb/PH
xXULGMg+yooBABSwjyhGe4teA+mJeAybBce+1MFAQqUFwgQX/g3OoYZgZ7JHPX3lyvppWZp3qtjp
9QIzXIRpwuxgmgCmbh56Pm8NB2dCibHYSct868KQs78m8HGWw7/RdpJTC0ULAUDYB2YhNzlXumbv
u3L6TZrQxL7gHeEyYe7Re19mgo9q+wKfbzcKe8AMjLM+yzyKCwub2QZsLfdesbU8EZ1CSuKQ5B7K
JPp0FwDby1QnNyKV7FfVMSWic5s8APqUVNFt5kSTTwW4B0vtiA/zi2Pc1oP0cVWZdbZoANo0NCRC
lMMN1UT6kRgZf2/awVxOE8+tzhugJN+HG/uJIw/OtqxfgsjRXplDobtxHNXUiBNT1z4dG4+064bn
VCWXGAQeHerOi+ngYnA40fLt6M6OHhHOK6zV/rNdcJ9c8mX5tYqdLY01eVQ6lzx/N1v1rc259UVp
KeCsRiIFlwY4vkGrwJpiFiAUSHS2u0wGZy1Hdnud7X/N1XRBM8uA3lO+d1wh/BbNmH6l7HV2tQFX
jXz0kMgeR+rOQSmJq1aLZzqH32KY43ttKpqTPvDolWtOi82IgKr6dPOvhp/ERxMCPItlS4K7jXHa
1uJVz69Z5BRBkrP1M1wmEGqVuAqKiafGpLE29PZT4cS0hyeUbfbwKQn6J34pjaPdl3IHlobbNl0g
hW08lAsOBy1vNC7t+uRrqtHAlXMqFElU7ZOUoYpp6WSG/MYgDR17vplP2BnI7rgJn+bB9VPYlqNj
D/QKY02iNk4FIxeBxpnaIFPzIYI5tzM8AoZm92PV4lGHBhdkNRtHvLQRrylnW05OHqRu+oaDY/3h
zf3B1s1o32h9CEE8mx5woT5RxWKd+9SgNQuPphV7936N8jHcyA27n34shPEj6rEKOOenwKwd81Uk
xqVC8tMwm8PxCTc2zepE9fd9ndmXJDNfpoHjW5JNt64wmseB48CSyX3CrAGtD99N68maJhbcCCN5
7I0JkfCQ55jzzDiCbNH88hoijppLZNk4aahWWB1atucggmBfd+tyB614o5SYDxQgQSYjHtF6M6Oy
YUlfGvxzL9T4WOO2V2BQz639AaiHQ1PG1z7UvRSCg+muIKMYQgQXiUi+G5bzV7iAvlVe4zIjZT7I
1PI7PLBcLBk1lseotk32YZQds+wOxjJ7u3owoqBfmn9W1H5ZU0VGyAASRM3hLlw/PZ7klG6O0SdH
Fu3kAGzcVQLPKrj3aidczsuty7NLk/Vj2HL/A1LtD7UUl+Gr8ER34t5MBjqq6e9AgwSu3sTbTrAP
J21YHRXhKd9BEi8j+NAz/4U9B457XlauT8/pSVbeu0f0M0kKbJRxc54LCUncnVCK5quHsML1X8su
Xh+B7E5ZhCH5jokbPgh3X+rZHKyHnFaz2EyfcImFuwjxc3UdlvRHOBnEdbY5usVnV3HazjISCcS9
d3UaH+LcQ0uNVnC2ArRZQUKNGn08KWmTwvUM2K7C9ntzsWnOAWuPBZqVye59rabJaKCOC6T2KQSj
gVcMyFkNMI3Jms/EUDBcKO3cWiznXktXFa77ncUxATsJOriyaICb0H30yBG3JTIPYfOVqVzcpTY/
5VigaZUQcHohNWX2M+0pXzpNE17n1EcRTUxotXFydfGnMZZfTxjbRXnuxv7BGeByRQRW6/bZNsI0
eQzL+XkW7vp8P85zgfrRWOe8wJumuKBN6Yg5nCPAYbEw6FQe3OzFXqFWXA5JQu1MlaG3LfI21I3D
vZqWnTL/95/zUyizvHBR/+UTQGEohRD8v4tnFk08iR6Fr9KpzsBxuHvgXqZhJUElEBUBOj51gh2X
mD7bchpeFsACpYdPkblDXaxM32N/fRVVD9Y1YUNydPVL6RISFOQxQKL6q2r5Lo0G36Aqo+8vQhXO
TtziFK5kGCxu3R4Liot9J9c+cluIE5MuAeqGN5Fu2TRqmpON6N5oJLG039AtNTI/1oDnWuIp85Zk
LUIBBI6RSWQGB0+nRGgdDtmoH9p8xKwpKCmE1emrRL4tWFzsMabURbOeMOZyU0Wx2+U4kYEylq+m
YR86WPObClHI76hl4xNr4wPWyeJMObO9iHGDcmxi9Xsh36fzpEsd36i06d2R8dX7z/obI6fbrFqE
jdLAyrK3LktfMOZhz6kgfrvo6fQ8EDlR4Ai3eWyAb4ncc1i5f5imMdQuNQve2lunt6QVWje/pVpC
x2nyU3Li25W4MndNVJoXHPwotOkxNJs/Kb6ZK8ePgYMnS7vEMkCTrdrI/0q4GTsIjdIvziWHn0UD
cxfhFlNwAk4lbN/bagnsZKIqyTBCfCZ45MyGho5cdFWgY9uQQ/SN/qdvF1ESR1kUx5+Bw10MDhE4
kP6NiiV3zeonKgZ9PtSRuLQVAY+6B86IAzB283EvFZMzpQxHp3zl/iAeolrpu0nLh21G9QJRdErX
mu6VwLq1d7Qm8u2leeHxQtUMC+iulJ+uiaQasywcDHHFLxU+Yu1ZKrXge2Li8siuisUtt6anQG7w
UdpaaiWmJMeh39nMTCx+2HOtEnN+mx8pxFN+XmrLLkRo5wQ87TMRh5h3rLNBrHDt/m2CqRLnQSt9
BNHw0AEKGWbPZ+gDjW9X8w47DWZtK3yjVL4+TLLcJiPW7kSXEFg1MOpDBtauYg8giJ8Sg96Te+fs
gVLPAQkqQJZXvqNphIVCBi6PqCXOl1PUkjiIkuKvmlJCurN3mEVSXhY7/0oEZnovpmDZRECa9Vo9
5Eb4B2Q+xsdbHc7yokuJGZNqUBECdO5tIl/Jot2oFV+OlBR8IhnNnHf/qRg3cmHnWEDIjSu2k+3Y
VZRtJu3RwAoGReOsD/eVRnjzSBZs7YgaH5mGJRh7QtLJCAqxxDEI4S5YIM9inuey3QCED+HW837q
t3EyCJ8x3uYDpUADDXZ6ZkngJF6zob8502KccboWuhlzQEPWRmNKNnWJ+7/JIvfUVtZ4bSZzz0d7
OM4av9+cUeg2tNORAgj7PIMLoRvmDY64c2ag2MV56RyKfjYBK3WznwyYMFNo4A8lYBQUu4pX/HiH
GqGdKO/STnBtEJirsNpZA+a/dkkpZly47YQrXhv/7nGpeE6YdOLBQoSJE3MSPXMJvc2kWA5qjoft
YlIz39UuJ4vYU4du5oK2rmeAqOm/7ge9wJZHvXhYDf8YwZczcVT9TMrkJzPSLGgXrESbnBDf1uUQ
tdPbVjujN6Fge6AmIOJ8OX0tzxg7/yQhXFlR2fWWxh13bzmVsWNzLfHyLIC1UjKGhgjta5fI0zdh
9uw4Eqruc7Zuy6ib/WiQs9C5Bvt1MTh4hIW6EsIkPxuH0Z9GTigq6G1u/qKKwnpai7pTM4ne5zIy
H7KKzNR//zJsDXfveXWF4sC/a7NqMlHRWtbz2MFmDS86rkd7Q2JlPCeWc4pxxp2G2L1oWozjoWIv
KKqQKrnQ2o2Eii9LqX1rMchhuFlBbx/hoi5BHVYfCuPYJp+770QTyY7DIC/f0Znn62xEjz0HlJPZ
sraYC0BIo943fa+/SpTObbFYp7DjQYpRjlz/1rNEdc4ju4NyiiNrnudxWzNAEXwz6BqVsDoLgQFt
SKoZB6GzGwHz38uRcL0+ADxXhnZWTf4Co9A49IIE1CB5VquBdS3TLoS8JBvSeRnz/s2ViPlIbQ4S
CODjeFt4YXFpvNFc16UUS0xrnjp27FmVHstnAupyzZvZZfRo6i1Gga++aburXmkhzkLnNaOM2f2c
4ygo3JeIu8TCbUSWTAgVATwWReHco7Z4GCU9aW1yEGDn6+oTtuNBHxfsOsWZeWRPwRLD28sUhlge
KDxGBNk2JKk65kHJbzPJwMncUM72haKUCA4iLEs81t6GYNRrjQlgUbTWUD9ZmqeeZ69ueC8GEl83
QA1QzVG1JLYsojyqJf2NRqDejW7eDNTsuW70FvZne8QyFR21ReLUTk5G/mj0065HcJUNscgCxUL1
1rkbSRRgFeAARQeBR7Yw2hX8jczU2brNu8cFrAHAgdH81GDiVmrHdclK8TvVj1Py4/bCb0zt0JSs
gMifGkgrY/5cizZq+pdHpm9lz8T5Ktp/2c71hUNh+xnbfBPnuPZBMhaOiUCMLjGwQmGe0+GoDPAu
yrZ7qD3vzOpBLONba5wnfvdw2aU/inddLSe96bf5RNmaPt8Q7IHY9a+GhuuZdi+9vWpvUWpSnvtq
2+ByR+XDyw+1nxrq3oHoQZm8m/NHBN5HRhP3UdYIjX2hQetnp7KaB9UgE1a1H/b/CqKauJzBIGzn
dsJVpXZZVuMOrjBr/kj3OW+ANRDMCXfdCL/L015pRsFVdAF0kKdE8dMvCi1ImdebqMfbsLhb1vsI
TxXeY4/6BK2qg4VzSO6yXgyQNqk5GGtWbnVO6WUASbNFgXgHHLgZsW9rervvLZwE5Q01h8T2I/ba
ICMbzwSk9E9ybsCWGZWZ9DzvuSY+URdng1MafAn0JE7vMb4Pqg6cyW+sB0JfA01Epqi4giDI9n5S
XQtRXNTyNUwBLsStZmNyVwaFIFxBnEAr6mMq7ZPiFiZDRmWCqRzALhgs9wtAhgUL+tLk27T7E3Jq
oVkAX/NzLvj1YAsscPsJoPJZ+4WDwydVFlDV+lqb434E5dVP9MOycAonAFq2GN/iP3Iyjvnlb1I5
Z5NakMi+oOjD/8YkUezMkXBpSxVazJ9lnp4HFCA3oiCBij/T3WZutFEhtbRl+BDDQkstqB/ckDNH
QCI+1cmZlNnBsZi/1Aeu80PE9A88g1nHOlZYNkbnJ2qeM+O7t5d9XzzpHHkz78Xs/3Z28mvxmS3T
PzZBJr0+AXuzWdGc/rvWz9q0VpO2h4EflfPM8rsDhbHNL5SnHSsAMxC7aPCi1DbS0RaOLR84PXws
G7AIDwmfJRoOEO8pZyDYFqW+RsbU9O5DN3zS5bVVHAmQsw/zNB+t5K3P/+D43pDw1RGEk/qqF5ea
/k6+c5vYRNVPHun+BhTCF93+6sqXAs+KZveQuqhzfgMfdsD18ajbJx2Lalje3KreG/mM1HJptBNf
kG2WPRCB2I6m2hYvokZbnylVp+YkzA1qwI5ufi2jQ7keRlWGY/9jlcGj7EFDocS9qdsXygRQkrG8
njKVnSRO+AKSPoUlzDK8EQhLN0QsE2oi0m9sqOByLxMWhGIKKNKA+qVvKTrB/bcvy25jDphnufU1
7yac2HxfYHMoyVUa/D4OLrbPlMeiRtB4MImtdwcAyX4z/1nlwH78bPrhrSeBBFCZSo6WKXxH7vGw
Nh5i3twR6AwQN3f0PB7s9J0sckMxnsXNXFGbOJkjQGQ2qRKsR/s3QY3wOMpG3uMAbN6tgBBO2U63
zxrx6hqmnsp6ImiXqZUbi825Q7Pg8sDJmDCo4+cTYU6Mz9kj8JKTHK5tyJcujy+yOdIv3JOmNecr
XB6yCnTQM0GOqd9CQ7LbU59zTDSTLZ2028qjCWVtVI1Yx6FgA9EkVckDPuhGwdkC7EXml3+ZgLYO
aoAeU+3kSiQeft9dkOvyzIwDeWt12EDdCiFKABzBsthM/VMZV/cE7B9v6u2U4CSwsF9l10HxJAm7
E2Pu1iMRE1GhpnHJpKnOn/P4eKf55E6aea+z3GBBwKjfQjy71hhbMZPsbPxKkceljiB06HzOyqKk
hNketR5SEvXO94KK22kMfYHNdO0ZNZmvCEygN1Bamvw11MuKnkjxZSOuoYAEJTC9rmX6kz6fNDD+
fo2lNDf+6CH/O+V7Y6RBWecb0ZEa6Qn8Nmig5NbTULFO3IH6bBwLoinPrTK+wzBgKdlBLg/yLtxi
Atnp5eqB4X4xc7OvaNdGGBMG3BQNLNbvmk0gGH6prO7o4nbuM4MCABpXjHedlMxinsfoWaO/VGvp
VUe09NxnWsxJa3f7pzUc7sy3lo5rz9JeIUmgSvEScTdYwiZetcvqyzrFdFenIr60q6q12qyG6aDw
+mDZm4DuVQkukKI4ACHZcKLftwC7skzQY1w8R/lwYkfepualIHbASsyv+Grd7Oqir9I9XTNGQLsj
KziVBDzGFV/quTsh2g5FRyYqp/ShwqUyMreyoJn4zVJadZv4Xdc+MGtJotBDuW/mY16ijwGORf/n
AvYS9Y9D8yfs/ljTe9Jyv3uVSn/GrBbEEdoLa3sfhxQpEYaP5x9BLUsfH1rvnz1iJudrWlFBo6rp
pXV+Jn2tZuD2oT/l/B0F39S4455+Npfq2bBv5XSaOi7OdnHurCueuZVG5Rfhra3Tu1smmyo8J27i
Q/zalXH9kIVyz2h/KpNDbesfifObOGIL39y9u92jgyGplBRSSwXrc9q6ZkNtFd8aJJZsbvjjMuwP
zcECmJ5DkLcgxFWvZn/GVXmI3BxTPSczGJvuH1FejHI4SugrDn2uxkAzAgOQR8UPKINWPHY1EdQk
hQjb+xFfN/qnbiaP+7iQjxDDPmMTOgddgHHxM+TcoVeq6Yzp5lJwcCaKrrlrefx874RJjyjVL+rU
qmPIZbi28FaB/xc00lb/tMXaoi2d8/bD7P4K0D4R980x1jBvfOQmWHprut8K8lRAYSVFUipa874k
hKtHG/r3Qkh05jXePYFD3xmjPFp2RGvl4zhhAeCpTg/Ufrb3upmx/nw0LXMT9gMObP21E9w1FIY5
RYUrzyn8YKs6CT3kwrLpGy4P4aKjJzQljNgGVd8avMeqI63YNPioP14LjoEGRfYfms/+sYqfy6G6
m03CDuL1QTmtoRIq4YU4Z3w57fCfq78mXJ6a1Dq1y8fkvOTidwoxKWrAduDegXurYKjK5V6W7n2i
yVu5mh+F2q+ImjPF7cyPr3jUXyZOIQgrv5qGscsuuP1gAp44qAFOeHUINkLhTwRqBBEs9hzekfOl
0GTPoZOmn8R4aGLtAhEqd9U5luJrYRtjYoJPxHPd0R+qyiRpOG2gwjAPM+IzdxH6y+L26qbRWc3Z
B24qplOInYKZX8gX8TRjWZxn5h3QfthHtPSNbwUlHc1DhR/Kctr7EkccP3Ns3VwSQmNHbfombLrn
cMk4C1XPoHCxhVIfQ1NDaWpbbYofXEExm9PuSWTa9kNrx8dKzUdiP71FBGLR+O4/sKjs58o4aBAL
02sb5wGVQ9BV59p+gGPqRwUDYehGP0mqXyWXAiSqI/DRfSs+eu/Riyko5L0k2fYrRgyv1ngHIuGM
rh3kdOQM/Cft7ODR9aG85tAjUDadt4ujVZ3uANxpf5bVKJVyMx4Q5s5GHe6ostvb82Gx115XrsLr
YKF16O3Vm+NW27TiBmQEIT4MPixWcchHCxLnj0YKuhbmS16Wz6BOfZo0t4UgYcnHXYdq5Iygy8yT
Eke98vB78mdJs4TmDZoKYSJpg++BuLLkSzqOLyFQoHXf1KG/dtuKTpShgXIiMK1xTV5BoMNRmPGV
Qz5D4LSbyusorcAWy6bHWN3n9JnzR+1v4Myo2o2h9zXA3mo61AcKbIlXtPTeDc51GZ5WR4gxfjvS
Oturthh9zRbb56B2tbzbC1ntmawaPuePskh5ls9blwteQnF2z7rUXWqitmHqnCx6n4m1UeCXg3nM
nNs4Q6pF2ve09xpWBvGagMfPUp3pON6bbvveIUQJknzUvSxEDcq6OHJy90PdpjETBZ3n8KxdFm18
nlT5lGQhewYo9KUMBLjcmPrCSk7BEJGZ4oqdhF8tMRJZDBvTxD0v+V0D3/htoQBDyNlNYL27Jjkp
ehG7ab8kbWAQ/3GTT4CVDxH3vW45DhOyorh13VPb3lf8C4RhTdyk9biwIOFayKGwK8bk2PFTOoCT
iCQQQn+ja1engrHu+mXIBgyQKVuBrSZCFC5sPV3ePIH/ZsCSlYM11nHp6qICSYSBLpXugSe0r5gm
GONKJml6y7fzSopDy0v4u5nGsZiNTcx3oObZwDEoMM1oN6VvlWHvIwszfvwa0r+qGRBG7mzq23af
Ou+jsadm8CIpInVI7bsPGaOKV9+JsE7DN+/RdM0WkHgk2xnhQ214yvHzpBNlEw1/29pmUEIWpJ0a
t4CuKYJdIEDZ1Q0O0QNNjFlQtn8K/M5UMW2MrPa7+o799ujSLb7Ku1im4I4BLd7QM7rFmDWlJzZG
3+MgO1TXpK+BteGApylGFZjySsqH25uhH5ArodKfiLWcG95kXVIEjDhA6Sjosj4Y+PErG7RyDwGE
0qMTPiRr7lWfHrEYAI1wT0xeiR1CpyCSXRe7Tnw6HId17dEgsaCiipHQu6HsIgkbFdass0UD6Sjp
4CmZU5enyDhZEKd0lJyEwwpnwqCPbwhvYkPlcwfW2Iy1neRvhnsNobkM2vAwQQOOAFfO/RNrgtk4
gL2Os+lsEn3etnX2YkY3IBFZi9ryWIGJCJ0vshvYBCFd5PX7oHCAPA1VdHZQoJB6tmVz7lyih6Tq
8yxoErIQ76HVs6xLaoy7oFgHGZq6+TK22F+LvvgGEfulBA0ycM7K8GCS/JF0N08RZG9On3UlvxdW
vbEsDx46rKygiHFnqU4VyamaWxrsnd65/Y+j81huHMuC6BchAt5sCRIEPUWKoqQNQqYE7/Hgvr4P
ejEzveiakkjgmbyZJx2oajxvS1Vc1vOiTAV799mS/yoppAgaUOgOD0yRK17rcExizbXNW9je05wk
doW4bHnMIJP8nykBQ/lJo8/S2Q1NeQGmsg4Q/JsZgWpA5RGXXmHR31T2V6jIO+BCqxyoZ9aStVhT
kZhKwlWaZdxmu4hTIJd2aXPsOt+KjwrHyR6sYFmOOF6BwTHPhLISmX7EkIDRlGf0zXpuFRDz/bYW
NhhX5yuLp9dZ7TxB5q5KA3FKi/6oS5zBTKM5lkA83UHvgSgJ+a41v0bfJx5kgD118Bymh7HeOLLS
e30FecMZjPYMamHF1L7z0kVmMfYxUAkKE5xHaugC/CzjYmh6iDNBGu6MavB7ajLxF2s6F5kIrGJL
XkJoibyulkhWbkXpEZ4V6v65d1p8inSjbcdQv6dVHe9qItExBozNlFDdF6e27reReh+bdrjguyw2
+LlCNEjYVokesqLi4cTIM+DjWDlFKW/aPP+Fq9CzludfcV2iDGlILBoTtITpbYBdgWb05GxryTns
R32rCBS6vKcSEcAM0Lh1BQPUFxhWdzPjJj3X7LXjTM+MX/CEbPfWLn4CWmbyVIr3KYMYhvjLXZBE
de3UP6LExhOTutbDKTpBwHorBsKLnV2Lg5QgGsN23elm61kz1z4ri+1Hgkq5FXoCCqhs16bJncHp
tA2x8ssYm6MPTobMek8TTcyTY7QO4Qbnybzh1hdAfWRFfiDnv1E4gRWKNgjIWqLEJNrlr4rJdZyv
u5xtwgwj3rfC6r6rekB9Cyo4+daDW4LYAKn2KiTQTRz3ilu1wbi1sNHocr9Vu1hcljRDlcmkMCCr
w0Uwbyzkt3SkGTEugQcLmTUxH/Q/BVP6GWi8Rh9ylLP2B8AiOmumsSd3lYRidvLt//B/iz3+xcgt
Ak1sx5GAlpIp2gsS93cQNS+daVU/GQhnCFs7Qyj5rs842/RJxDyJ8u6JPbz8LQHq+oPDxTafkqsN
zGtQNHXVBh+NAbBoO9X8VM2Ayk0RK30LQeibIONXFBbG0T/FkhhMzcRp1WiuNhApnEH6pwSkHgp+
U1C52AHUfO8gv5YQEvVLYkBNniWq7XFsEaMRCSKtWrhmTFH8V6RxeBl0rudWD+CVhpPZLK/0HYfu
DNbip0zpu1d66R9Wb+6nTGtWFOq9V0PCngR3BuC6+S4bExskQS6WhhfTCFl0tBg5BjPZoMqDW81M
N9q0/RdFznLw6dlWRsriZVVaM+Jh/jPFXmpLfIdazyMkgZKc7zZetuW5qHtH92cdQF2uOPW2MYMH
bZ4H/p5sb0fmIQ4lUNXIEooRv+EJt/Y6mV4RM1ye6/jHUt+VkSO/W7AJSc1Jmcxxq80ZLe3YqHr8
nGCpgWI26U4vkaCD5URMRdJWM8xX3Rny86RYp6xq96qTsvqRxy0rBd0QCjnFd7hyQCFi1O1S4SWV
QgHfzL45RqaC5EDtlVkQ/MOJMHTRFzhwFqxxKI9q995DEA+04TvTat+mhmlVqyE7u3TAe7rS0mY3
Iyo6reWJWTtJdb3VgIloRrafxIxHGMKaiQVWu2hRjWj6kqftmujdvowfXWLvFVVsUkyvYZ95jaXB
r/huTA3SpIKpKdko2LZgB1iqxF/7zwA426jV3i6IlXJ1S84FfBk3WrqL2aB9YkcbzuuejuCbhHek
G1LSk1exr9XZhP+ebbt8EBzxMJCDwqVghrG4JBc3I76VsfPN/TgHU2LKJXms71H/of0BFfWzWNQL
HiwnGcjVbFN82nNFfOHLoiq8wbrq7Gl4YCiRr8JCPM0o3UKSItdTr63+Gc6Tr7Ygk4Mf1LTXNCj9
OrYOjUJxyGZqapcgkRe3tMXVTLZggqYp+SuTFt1I3jpt6vWUBJjO1ey6rao+6vkvVb9G/J4DWKqK
S2SAfhxg4FXqySXwfFY+8orTw5luvI2mvOmEZuj24uSYrAp0lsp+a2UOZeLUbA1CkNpWFl8pugs0
RmRw5q0ptQxU58IGuc6IDFrEzQLkYNJsIha/mfC/rP2BhsCOzu40YuXifhFz8YupU7PSdq/or2kE
CAc71cDHTeyOhJ9z65Ft0pTpICZxUYwraJt7jQ5s+9PKtxTAmsYmc9w4eNGat9E+mjxU0YLd/i3s
eVdBEqPLhstKcsxQqyQubnG+CTk1FNAb7Xi8ZspxFheQLG5YFW41UMyqLW1iL6puXAftYVMmbL/+
r/paPqwMtBhGzA2HzcVPYQvTdYJbT07FSDUcHZhJp/GU5vN6KZS2zLtdntW8xhQx7/UO6k1anApw
95MC/4UnatTuwi+QGNOoBg6F8U7DOF2ouxpzB1ezLBiIoTGD4zWQkxMXba48gOF5LxFR8JDRNxTF
iByWW0XSbnZw32AD0zWLpx37ubQD5nGZytknHsPkKV+nOlcTjvj5T6I/qRbhLgjmrIN/4pmDg0Vi
w8skjNbt088En1KmPUnLbzWuGC0m5VUjyYx+NCjrQEbRF/tuWzK9mCdynQYyK8eAnMuNchxFueKQ
vQn1o5hQNGzlNqe25wziX8UlvsDMlJEM2AuYvT16EhROd2TWnGKQHA9t/gFjYR5wJNl7LBeE6haH
HjZ4F22KkIhblhjqoH86AvHb0zMSndUXsJpFOhI3RVxK3J5DB5yEepcBh1dSrW0Gd3l2wvVkG+QL
It6RkE5tfw6uUUzbQ8KD3KyCdmBWtKVzBYovIs+5tF9ik44IUlhUCtAAx9K85QxtjSeFhvtgvp+Z
D9zK+mlVNxWbJRBKV9I+GvBejUb8CYOZHWCi3kmUsAK+Z/L7ljCpA1S1YVQNMfg3YQEdWwjSMW8U
Zlf5S+KEl4mOjfJTwu/UZWyc2DfHnmQ+wwwHJ3upnE3lq84+c14ROdhiM3JVtaT6hJ5hIB80sEgD
P/tJZB+1YngO55exBCmCKJSouLpqoDMZJy77Rw7JuqBJyGm0YXy7CrIGGjGvk7G0pGpukywlFso9
tWW+nJJbSHOoo/YyTzrXAefUJda54740y9S953e4fx77DLozCKOYvFwl42999Gr/q9T1FVhw1Kb7
2Bpfm0zZJrCduF2smi5475PCNdLxbFbRb69GTytZ2mbQd/gQB4cjVaThJ5os8TeCI45zGovAkgQH
awTEG1g1u5imrKieXNMd9BIQsJXna99qG1Hon5DNX7qFismJLjpboe1ZyobB+c0WJOgoJixaFZMK
abtkZaLP9/V4nJyEs85Q/D8q6htK27ERjHbF2ZQcQdY9BOZGQC/PFGOOon71Svndw0XOuuxc5NwQ
2VPzUCyMeeZL8T7SPlXlaVbh1fxSupeG8FnQ/mbSIdCib72V960aEzm2PwZKm9V5WSrTj2Sk7IdP
hgX8g/Zt3+FMa/E0LzFfxiE9UPkgbzC/pdeCFDfzW0T/hgtNH9nEhMp9GMdrEWLYcRDTq8rhETZ3
oaNvBbBPR652dcNERl8GJR+ykuEwnp5Dlr6KtrxJg+XLvHWF9tVCozBUwY3FPszjlyJA9WhQo8ph
F8PdLsATmPbMiWUlr8rf4diacHrdbKP2rghyjLfVSrFsZsvxbo5AWVe3hnie2uDgF9EldyL+RLer
IlBR9UFasnNkb9VkfMWTt3cq4dbH14Gi4IZLjtxLV1OZyctpbiVv+Agki9qwS87AkJkWgYtDWRmv
wcSMaPrmYKhwP6Zm+gP5hJCKZDIC12eO5kxY7ebcSD1VSTEH1m7FMwR3LlrIjBXOIf6js56b+OEV
dnuZdEuo/8NFUBClx4GnzJfIcbVgE9YnLdnL7Ufm2C9yvHWmGxZwzrNUsc6NCU9X8RNg/OUxwksQ
sczO5c+V982boge9Q2ucxAdhWlsp/+sKxV9eij5+RtXdILFTALUKc43l/oJRFb6FMW0AGxlQFE95
fmlqjwEINjZL8a0U8vOa8LhZk3WCEynYO2nS62SiNmvYvESJLDYSzWNpBInKOIs0K70FGgCal+SN
xZvEugRknSiMgXaJA5JdzLXkLSfXArcwXQV3BsPmkUeApk7pTf11ag+4wYYiCJnaTM556d3BBLqK
jxhOmEirO+wQzV+iqY9MNQBtIfqrcEccgvA2WBKhMFeurolZ+Ca7ndUAymtyhpSt9dLluvuTMQmM
bHmnKnwzhG435NblemdHlUt7wC4rCVOJARGUvV5kuzzFTgnp1VDCtYJU4jD4YUdBKBgqf6kp7+J1
TB7d5/NQTlwV8ISOjxT3/Bo3ada4NGznV+2v+Jrw419K3JgARqR9vJt27ev4IHA6p2ubo3C1rj9Q
BRzszL37Eb6Xr7xui+P46uzqK+jdFZGWiZDiDTsxmWw9ew3xLQzs5HyPlwzOQJ9jIeonWt9oIS3J
LDFN5Cw5MTgble84KJHOrf5P6tfa58Dwtl7PrrPHKCBe9aPCLqQSeabozHX+ceFwILRjMUX5YDgC
hOQ3v2KpIzzHxa+QnrDPGe0q00avT+adLmSOXXxtXbofaQBm5dhURERJluMOmE8jduAJaPuq+Jve
oRLgUyZ3wTF0Jg5fbBztI1+SKz66L95hWlexr9g25jeeXQ5BK84KPPf8aP1MMQ8/ID8KmXMxezUj
wmxPR12X8TPhOiR45wXVWirvZGqwB5DhHMJjJm8cxedKuhn6vR4eJPuQRwd2v2racSgOO3RjX6oO
uITwwQj4RvsSWh1fIGR4ts330utOhCTUYNVav4R8rX/0weGYLaGMDT6TE2QU5nuQ8Or5rDBOD0+1
9d3YKKfjwRTwiNY1PJwdblfFOE/ag6lymL3K7V2rPKN+NOxdXEbDe/VZ6lQkH4VxSctdmF7amh9h
xLMOM0dcgpbd4/QwQt6Ep5x4ueF3uAIAY3BqC/hFzbvgn0r1Jo2nHFq9iQ1Y+QkyT/qrOk+VgfFt
2nAV3ViJMEgjsxHg4zAYuzjWcbExbUl/FJyKQIDszQNnQas/uAx0KNPWiYMfjpPWYMHaGlCVt0wP
7Pyk48cngwytaXbJ3+jIYFg1lW2QUojIDdVLM4/0dq0eDaac8UMJNknq4+nUu22deWq7g2oz1K8s
FDzeAYEInjOaghhcoJiF32CygwgHD489bSpeob3awu2SnaVsqUnO3Yme76eKJB/hTDkb0mbQaWzq
MWKvnc+UtZasARk07ZVHpKgOfLttxx8+Bf2WgnQu6/jrnMk3q9PM6xIGJwMH9TZvdjzEuNCQw1+y
Z4Q7Idk1zfIraTQgPmeq7mzX2NYGq2r0ZcgnczxY5aFtfVna21SiZntWdcV2kzVnn2nxNi66REEb
y3TnF5IjrnHnmd6sHMi+vq3Dn9lylZLNonqZrbVdkc5amxOhl61KPVC6K8q/TNtr6h7MTgDFdL7U
3UYHWfLHR8F3yD5Zb+zUHY21Zp7htvD1dLvxjPe3wpEUbXW6i/mt5WiLhliol0G9jmdXBmvQrLl+
McaViq0yb6rmFyXbgiDX7ZoQMOQmAYXBKpQwCtj0BL1xyp04cjKQDYj1F67G98XkoH1S+JFwDAWB
glmvZBrpVv295Tjj/HIc1FvGboy018BynXolcxpKSUat6gvBw/CSwcfuT8S3GHjzBAQ//edM/0cK
BculMUsUqwqXngopjcEFBl1Sce7CONJheaKr7HuM6pSpKR6ot4brEGYGo6DCixj2Jb2Tq1LbA38u
wGzJgX7VmOgpa9w35lP6i9lR5h2oCA7wm64HyLLN2BHLO28Nvzq9NP0WXb+AG5rxDb5Vmpd8Lhi/
dw2SnLPHridzSulc/HY5/wD9MllRB8vXDHiQT5eem4YsLBMrnAqv3WDuOiQ8Fjtavowad9N9HLkX
yly7UYUA6Ksvi6Gkl24WhRD4h8ixwBbYWr2vNqca0xHhIxkH86NQt4zcYrG3WYN5QTI4BdRu0ly5
bpTThJQWy+eORUaf7jrDTGMzIsnrhG78pNw2LcvHGvBBeh3WHxq3wlUaHmgxV9/z0WMhVoNdHq4z
LIbjFcwZ05RaBgfwMjOVYWrV7NETndpFH6C+1FG3pglfG8pBxNt9pGiW93DChjuurXlT5yTEECZW
w3HJbM0bBeAudU6lDJ2VFdsjO5dFLxFXCIA4WGzWKo6pfht/jI47Oach5oTnY+UMaOnU1zhVOtnV
KtKf69DyQfJU4EcosEg9VazCV/S1+kehuu7BO8YBjk8WhGJts5KuteaoRZeWBwdhO785X8XkigqL
DGm5C51S6bIeuGaDxE+7nY9bTUr8CFu8c+5ALhMIrFyQYnX4RZUjTeKKuq9kn1+tjDapvilhETDL
/zcoa36+CQYco5rPEJvkXWrO+tUgPgYOhUElNZMGe/u6+UpjRhM7rlCYWUnx6O9Uz3BeYs8EF9Tp
70X5I9frvrlRNdPzrzSb4bel84bzyYbXideCr63d8fBQRZJ9RecZ+xmTCLr+2mW1hWsiD4eUr3q+
QouYdEQoWghX4iild5NfU7gMVhjHlc0uDfYMMkzuEDz6gX3RnT1QeXTbbpNbPgu1QXGB9ESwH3Oc
t17CBL9adeRlV8zqxjOrwYjoIoh134ALMgQl2nVUsQx0ewOylBQ8J8vHiKdPXqv9m2kriIl0X/o/
cnnQA37KZm1328n5sq1dC5pdh/DQ+G1NMdJw14pD1B2RsRIZ5RKEEtYyP8VQ0Fh3lDftwXIxXNiZ
c3IfsV9etLfS+Mmt76nxBxLBbYXEzf+pAP2F/QOIC0RUe1fi6LLw3nsNbJzGN4N9bW97Btyc1XFq
zCfimAw9B7aFPHN17OPEN1YqcsaGd4gtlnhZC42BOBO+8HnFXaDkXcEBYyynRHU+kMdiScOfWgNf
YYkk+sr5WHXTd47U4lKdrZcFA7kz37V9R61SMrjZjDESRsNNsnjgN5DAuEFxLrEAeF1Dm/MH/r91
Jl84oIoe/YdI+AqtuKj+cSiJrR+iFew6vPlSvqbrLHV2aXWZW9C3XBg8y6RzCqzKZmCGGHwRvXUF
nRwXqi6YnrN9pQjtdIx77Nuc6DE3ds49TR4woCJXfYcEZw6oggfwHg37nXIirhAimPTrJlsbxb7B
vFAMR50uDYwc1KkN3amKLsp4kxJ8vxXrOjUipEYtzkjqMcGT8jpjg59h9oaWx2PGuarkCgmEuRwP
RHuoseW9YLnjpavOPH7WwM3SBx0GoAafGNyrbdicIpmOyoUnwUNnPXiy9uVYMAqAJrUcX3msomLL
gZYTQHw1Uf/fdWfV79MjzZEsHPw3cgtHGV5yVWOU9hiGPV0aDGR2JmFBktvWRlvGh+jLrkaGJ4TC
RN8uq88RpihQHyXdlAwE4h9HrMEL0IoU/o5ndof6Ouf3aYA5K1+liroEbDVwaLncMmKWpVVMJ1MT
jLvIkXdhFe/FLPwQOu1YUarM5RRvIBZbfCP1xmSsanbybWnzmIx/bNpDMmBVoBRGvNMSzqnMoi78
NbbxYA0XacCGl+10ZBdUEk3x3UXRBtPJVTI+QVtZQGkIWxKSKB14yGHYCUd6d3nmSrlezbqErfq1
rajHMEgEO8VatijtlvBoc0MQ/RXG57q+TvVlGgX3jFNRflNIw/KOzy56aVjZy+JTa+ZNMX1lxLfx
ehafLSvvRP9UQsuDpNi4XzDIKJ9G24Gzrjy75HPulY2MvWDYGYhiFaiEVCR89RnnDNhrxI9Si2WF
l6U+z6z+ev/eWR1kIn3XUh9l1MyyBuU0ZhNxFowbxktILWAyozRppB4b42pnUIN4EKwRzTmzVoOg
wHA+Zig+jHibHiVbAogeekLHAbfW60ssmGX98iF3KWv5/IjVn6KhdSKk3Lr+0iG4tFXq5v2A9gWN
j3Mc312L9hleW/mpqUSxvh9FdtUNYAUMGH9a/YRiH/SffWWsOgdp7zoCm8rqd1n7pBsLv/ttjt4w
fXgUIt4yXMcQJ01/7J+ZXiN3hgYwkKUmXOe6E3FCFR3lYxNdCkY5GztR0yBl2FQo6MNNKKO5ZeDW
KCR+bN3hvE+Wvo+EF+pcDNSE1VmxCz90mLhIY5sz+xoK+s1GzoE2a2InsLKMpNllZy2lI8sMsT5M
VzTVM2vZ1DWTuwaBltnjX1swG+p61bdyViVzBnPF2QOXWyoxnYLzodWQAmpGlLUbKg3HuMBGFsP9
TiH3LCVsV4HEZXxiOEqBtpsa28jM0r0EEZXRf3UcTR698Bjb4i2G6hI6RoALxHgJJvIKRnCn4SLE
CCwxnTfhrNW4u03Hxl+lWs/2fwbPbcKSJP0LdO1Umqkf2HwHoTwQcuQKEbfPEitFKXJGsrYCS0u5
6kVH0FDbBCPyVmf2mzyuHgarEvVJ5Jh3otQ/SL313IZ6z9CcXTY150roP40UvtAEu3HMYKt0CAbx
zO1nCVjNkxZtAKEQ9XgrO9LoQdkdZDt8zZU0cfUbB229hoI7S/TwthbC2CQ7V+Hkf2Zrffd0miaF
5vVTdiCMvVPq7l8XGITJuUZUjL6KwnKHKSKeoHLVVPdtlnxUcqgxellKBctj0Gu4bCqbIt/xqCqQ
BJrfkTXTqMoZp1AKdVJ1futc+k4qhPuSFi/8G+R7nK4E1xXidrFNyv7Kbh/QXct8Yalpu43WdDRI
7K6zUzGmNzkYEgbgyQHMBpnPlkNDR8OAWiH4gUzXvd6SPCEBD1MM3URvRbChCBpv/HIWGlmdM000
QKTIh9fR4vHeNmlzSCGnFZxdydozhiSvu8biKOM/n6gz02m56vsRSBCfo6K+ynr0kpXWMx2hCApy
BCAfDiLPb5osDos7mENybSs0qCchEffm4MiMI2rFH8PoF086rHIAgUiEENYaKm9I1hyZAJ7pJiFs
zeICVpR2ZFvrd9FwMhDZamqojIBPv7RMnv78IBXmWXXEP7Ph/bek9zG41dNyzu2uagJWPETqh3M+
G8melvp9ZmPdHgW/X7YxkEGLxPwbG+PQwfmVrOGlheK8skdWlaI/KDRupNiJU748wei2QNqd50vF
cChRtG3bWN8ABYmwUFgDqQuHU5kSp0HWT4PsW1jBM2XVXUUYuPgRPSiur4DzT8os8d6YxQ4iAPPD
cq+1oWco8a5yaGmJQNIiDIY3Q2BjFX9InqdAH09isu/kSLWuewGcTteFBOIt4G6pcsfnMfI3Ghc6
jh6+zXRTBn6rITNr2Zrrx+xcoNnebQX5utG3TccWu6hjMf0GFTpjdxPVvi6Zalr5qYmMbdofmqn3
07y9aBpJSsN5xEpwqpN3bUFBLmN/Dbcx4a+8i/1Ye200YtgdCkXOda1HKEuOKbZJG1rcxGHMpJB8
KblN8J8JGh/piio5zrz0eY7mmOEQeh+T73T4nJMe3vix0H7gbsKJmlctI18oT/7QUZQ0o2sxISSn
hSO1YJyej8am4gASt5hGOYn3xKXUaqScyCZfErgJgbR6sSWwpej1V4V3rOVzUWJpXY0RmSWmOxlj
RkBo1GTi00rQx+fWdIWcuIFUuPK0V2hzi3+t8KNpiT1xU2Yx8ySsZlAHmcq0gEywVyulK1hmw7Tc
jMN7Y39q9ifoM6rGN3Z0r9IPSg+QegbuWTgy+/zYtjFGQ33divDYxCwwXbbLwGuH3UVdai114ERB
u01ywytAkJUCrVKmyawxIcZCBqDZQekdRsG0tFHcSimap0Kx1oH28AJ0FRyU6Qcm18p4tKI7l1ro
xcZnUeBGbh2k3z8wmHTuRFu4hhuqTvBwahs1qHjVMLKDxhoBBLXTsRrfZds5KRnD5cwlOXxM5mCf
avNeHXtqUQRtbwW3OmZy6l4fgi8FuDQjiGPZzcxOC+rCJnwbMog5aWROCcg8CqhTVo6MU7YJNbIh
WcJBMIgfBmQksIZCM951zmIECWhk0cfmLrMCMxteD+FEggLsQGFtuEQitIBAcUOndVXOuyX5QDfJ
UFcNeV3zp6n8qvLp3Ac6mBzrqjJo7zqi2QMyyNBy1xDY0AOxY9W8YkLywzTaVkXBRIKbLKipq464
Gdv8v6MtT8V4jeuzAWBu5cTyNhTEPwL53FCmzRp9VWd6KA3pUDP+MHL7X40lSJrtGweQgOC+rFpA
vsCunUhEU9RX+hiOsyr4k8zhSRnRQZnVuxnNeyKoRwunJXUnUN1paZEAwFvKtYBBqpaQhe3RD+Xv
NjoFdegNgXQutk7PLlz6EEtf1DE/O7m2TefmMptI2sxsHMW5TXED/xTed28eI8L+4wikB5LnoyC4
EmLNibEpazTdAFbbWdC0Cy69o0PYvzxqcwr6pTiLocGDfHdmqBLd8E3UDxVD4bMl2kCiMO2inTbY
6Mq/AlXXHDzmw2c16nZSoa+NoPyTO2zDcfg6dZnHqfTCHa/jJtJJ+PTR6UxLfmimAt5F9/k7EaTk
P7m1z1M8uV2tAVGTfQNAiQFqLWnVZzNU70K0Z2OoD/RhUhL8PqZ4mFX1CO2SQvWBLVK8moZFnRXI
rAhnNfavZu7fGRRxNN+a1q2NND8eJdon0tPMBBqyDxg6654znKz74Nagyxo5riWL9LFTvVf9R9dP
pzmt70U/v8tqfBK0MZG/h7WZ/ojx2tFwGo5vEte4pEZFIssPjjk/qTNPUHJP+HDHkFN6Hq+tqLrB
M2OME/bMj9oj3CsguvTJd+kmA0LWKi+8rx5uqJMg7ZDxGhqR9mOPAZJjBS8m/pa7dlXHrReG8Uun
OvTS0vRomMMlw7zOGJnL0EDsjT7hh0oVA07B8yhl92523go5vBvI4ApCHbSfXa5Yf7IgQ2qlnKoK
IMJISNC5KyLKMsQg554L7VUFrQRLGIpGd25LBv0JXYjM5cvMBJIfn3psxXkgfqyYRx6O65oRj8V9
gr91EYUADRjjbVyMzPMd2vJtaKw3p4mfjV17Vaj9Ni3OnKQs3yMsA5STe2PTnCBc0k9sOmfDaa6T
oboxM3i5wltlzYd6GSJY7OFB84EJQpYt3zCUj6izL1zCWNHtY1OWR0tffBZNSAivu9i61xFJzjPT
WRmCfA1mkl3E+IIyr5R0QVe2b9Bl39i8thmBDX18wIB6VtTSlSJ7SMdxaM52nT7aSvHzcuApxU3W
KD9V5kbR6Keljhmka+9VcAsC8csBCUdjv9GXr5sWdcLTI9628o6z6XvST5gSr0NZ7w0lfVf5kMC0
YiTc1suNDTqVH8zBIZ142Cb5F3ysL4Ux/v7zQOtIDdgp7ZmhJfFBXVoiDJyyVa9wLYjudaacS6G4
6SC2QzOeo7b7N4niomeSV5j1/1ZKrGPoo2GH9pyNGm1KazPg+t9YXxBcrtqiLTiUURvjh2K1l0Ip
TvqEeROO3zThXC8/qJq7qCAdvDklO2XnR84Voao9zbmi9spGs5T6rV0up47gUIbiCB8JDkTmds6R
dkWvRNkcJBYgiAxhpvgNzpeGeWoVp0uMiDdviTeln3kCF0j9K4n7QeGBh/Ureq+VDgOniLZ6gpsH
GvmWZig1pOJCrBgthgFeWSX7pnyBsm4IENuOXXBhLedgyLkAroaq9RriNTJyao6LoY2ZUNlvNcqU
RJxu0nqiNjBMYJaY2Tpc8C0dlMb2j2JYjgpf9ogGyyFsCnrwYDAPOpwQBmjLCoImcUd0CQmISzqN
9IthI5MjfwCxFFHeNxIwJ1vjVzAjVQU/QolF9xmnWBb44ezwA6og/bLTNk8qmoxCX/S/VTOtB9Ty
ChBZhz+rd6idr5kGMm3SHNudpwyCPs2Q+jW9BAmnxqE5gPXYDW3InSyA7VYTMWHcbBX42/TNjDmm
xkGnYHiw6INLS2snlS+CKFbaP8byIkHlaRKAttKnharX4I81WgNnFFnSpSRkJLI9dduE7WUi+dvp
mMEZK2MxCzQwxDAEiE32o4w9lVL4pbcUwpUdkzXjgigXb3pruRLDsVrt1nRVMA0ccXLaGzMML0nS
+1KNhDZ0e469m+As8HqmLCvLGxDAQm7hpMoEKdlG1rOZ/2rhA50Ka96G0/k4Mf9G102qF6u/V9W4
px/E6xqfNY57FR9Cj8q4WBQpFmiI+Cf02lYt8rDabcwaUxnciJi5hgXLU/k3kc6dKbliSdSNF+wS
mmMyLzG2FTMcAmQNx1z+ZxBvWr2LVfMY6v0eX7f6QbLN08vf5a8ZFrmUWEmDgT+/jDCBVDCIAQIu
BdyrCB2qwJYD77D5YUtcDe0Rf+MqJ9bcfE8YnuQQ8dj4EQUHvT5jAvIS5Dwgz9S549aYqxPoAwiP
425Bu6rpvjd/WunaiS3/ppY8IP87/VMvfLX/R1ykVr7Jx6bxhyAGlyYX+nLVFtDXDTgTa6JXVvTU
scPlbXyirOwUEaogztnsnJBRZC3OqT0+ADhhY6lOiMeoi6GlHOhLxrWDReEmS60P1pwz7Fdb/raY
k/K9hS5miKctLrM9/3/szrIv3nFd5O8TFlpFv9VxD3DdwfJlkUrYWMI154vJK+ng8zSxH6BAcpge
MFAU8bSWsew307Nl/sRZgWHRo1xo3tkf6HSGQo8KSBTGWlpl0ca5q2JZhqAAyZTDjYIWatQ+wBTk
VwVTtnaGf5fCSVMXR5Rw1gIrGelOTJV+n+GUrd4cAnax8S7h2if2zPgdYg1bSYMnKZ2PEQmTmSS/
gODWErluIwU0Bg8NmQC4LvyrxjqMbG9ZUKhZ3Wj4PGp52NqYS9BXBaQBTb5EgYM6ytSPBS1qyJQP
ls81nC6ihvvoMcCk2A/BvgfNLlCwSyJ+MzQFAdzHwBEqRRPHLZzm6pGbjy6bu7ZGQEDubgHh2ePo
yihNAg/eXDL1CaFa1qSvsHlOqp/BhDFx5+j8fQUFWiXzjqFO9zYsNFsAvCAOG6KMgspyy4gwDqHk
QHqrsYWODKlfTJiv8cQFkhQt6yMyGKC21JtlhqKYchUMFA57dYRMiN0WO6cXRcAUYmRBQhFUe5Xw
DCYwWT2pFDPBl5sClqsYD4QPPSX/G0BBb2OUNuc/js5juW0kiqJf1FXI3diKOZMSJVHeoBSRc8bX
z8Es7Bp7bIsiAfQL9567DWumBvG2romM6ok4CVEQ9PrHqJITJ8aKpnGTYSzxrGxtHBigsSajGVkX
LGMmf1oCeidGuICPa50FubUwK0x8N+MIrQ9QTR/EuyQ2NwXfQmyzG0O8xKF1IwX0REpXyRbCC6CT
Jf1y1pSGRXSA1rS23fn3ZoInHK3C3PTYptzeOsyOXdKv942OGdEnyiJPyQ3poaBoZGchj0VSDBOT
mFp2bfAkMbWsJpDT+jZD49rq3ZKc86WFtgF9xJbwFLzW5RN/yB61VROUMEbFknZyAz70GTLIOmjQ
F3HSB324g5U9r3oj+Va3v0nMzqC7yVkKzDPUcv7VzJi58/PkXmPpqtIZ/7xg/oeof1xaKf738K8F
k9mX7Vpov2VM9yXvI2MjwIDr7LuCkcNN1pBmYGcfXXkDZfi/8wh1jAPoUrPow6lFiSFHno9NBr4z
/heRsYt9RAzr0Ek39T9BjxVMd1/ctAmxLycwgqXDiGHIj2+Zeoubqy1+fA+IKRIYW5JP9tam/Dng
I4JdecNub8JtatzS+i0Mb33wMKpfIsOT6kM2j8J8mxjYmqxdK0GUUvgOClJpHzk9eYemamClkiL/
7tur3Z70cDNQT7nh14hGG3ijJfFwbLTh4ntXsOMYyJ9C9NAOakPjCdB7/4KwykyuWvsyGY8k+nUs
qOEp7DwYpbeWzm+4BwHpsmuSikf9VSdMtodNIpGeFpAfdDa2nfqlabPSrZ/mWOGahRtxBSGMDbvf
xt/zlNtaJOIRx8Yp/Ij09Mem2k9xADcsjRS8D9ndww6KzFiuzdFAAAAAL0k3HrkcI/uGEWFBOnHk
YQ0LQMHIGPOIWZzc60Cuiy0A+rgQpbmU/NxBRBxTgvWLV82rFlgI15rLyjZmk8ikg0665WNwGTEa
8c2avmaFMMBwMA7cV4b9VIVv3fjoaoB2MFlSujmJhTPrmHQn91TRyF4mZmH6K4Y5JQ5uvnbKVdn/
hc4/BspdzaJ2ru8k0xuFsBfRDMhspJioyxEdTm2B7rRdpDnVR2cjfbWXs9k6is8T6KLeWAGIVNM6
1pi3U5ykhBBxZHhEqvYnoJq8mGPm34fiiyNXOO8kuHGp/0t8IBDPevgzmS8ainir+7VNyPDWCx+n
Od3T+tblf8UIUfyi1C5Ry5rxi/c6dP46tjETc/TWW76RZLy11dGf41MDF8wMoH5mFeKRs0KrtXsU
vOUrP3pRzWeKOAZAUY95s+ljkFBUF3spLT6oU+FsC/3NZnHf5LeMmiShBHXb95x6IDAXuRjRrnwp
ltgOUmwCjJ4c+8bt2NdXoj7RUYDEiV5iYCST9pbnlNoomHD/+D1qbvea9/96nT12enCri53fJhRt
yof/wSy8Tik5Dba4OBTAhvj5LGXkLrnGDqvqEqGN82EjDs/djlxaZJL2F5H0C2ARDfdukjCPDO6q
/uQFYQx3vEcmNm76WaJCq8z3wf0JQVHkrESC8JuJ1LKJrlZzrubuMT+27bWVN9/aueY5iK78HAdr
P9/H1gVt/iAQ4AhA4cgKLbp0DNdcPGji5WyLsgoWe1SNEVLPaNhhBGLGN61qbdxZrXdRLa1o028j
tKayxzWZi/Ns8pvq3SDT1/mXoo0PU1Cy40Y9SSdKr77tg4qn7ngCwgAkneyJ4LkvuEknLK+QlvRo
PBqh2hsR2gzL2Q/x0R+InRv/OYa+KUFCEIy1bntaLd0kZlQnOVE/gngG/qcRTqCDAQPTAlDd1kEo
xtZGeS2bYrqdXCHPjK5Q88+Awr99NKBewKRbNs9hqN/Y9XxaSbUZZksWfti2cdacsEXS7kJmmxoD
J9UCe3PzQ3iuKwvyUniRPSkcQY1idPgwKv0ZqT4uiOFd8w0yS8Y1/N9tF7+GpsGaEqJQHjHgzDZm
Hz0T1bkfe7E353BRfzjElFWZ6lbxDGiv8uOYzM0aj5s5L2ZQHzmHmhNiumvHo2xLcpWwa/TRo7b8
O+mmt4786h6bWe2gEzO8DRmf25TxVWJ8C4RsPWm8cBHm+Zo+2Vvp9bitnH0GMMuL0s0U2zuPEseB
OQkgAz263AO+F4HaRVWzM5laSiPY+h4pLmAHA0o+g6iRnKE2iByzwWEpLFZP/bSNlPdiOzjxzPTV
MAbxZNidxPq88xsWpFnfv04lm0mfrT8pYrfO5EsamfHqzDzYoGBw53EFIDxi38kOdxZz8XAcVv1i
7FukIhUyWyKbqMv0n4IkTtuYe5TyUfdQsoxbbjbdYc51TT2mKolfvpjCOjpts9HDki2cgIxinnmR
uwilTM7KcNFpMNin/GSlxWetddsJbPrsuEznhdHM1+pt2uHR/Woh6o1EST35NVHFpnONqXUlGQ8c
AtOlMiksPHiNtOBA9Zcg04/YG2+93sOm+uvi7hybrBmHQPvroNRR8hZgMzWR/psyLlJLfQpKN/Hj
gPOYyI8qAX0MBknEs5UIg2M/fKnyEL+lStxtxHke6rWqKi54mT5TbCN5Sno3+VesAlkL4JSwa/17
cCF1OR0vugxZLDCL8IZzpetni9cO1+fcy/5aO9o1YE/YRdBFihejnb7KNrhi+PgsHjIcqUVZ92ez
SgKkp+M1d6j7x4HnmJlCF6WzZt9zsNT4XEPZl/Zrr8Kt1/zG0MIKJd5rTV2tMnm26QNRCqwcJznY
LhZLZ2NPzOnz7jY55gWu5NExo+PI8q+GA1u3ZIVq+5IpfxZOR6+aNnmXPkPlcQjDTQk414TPsEYf
XsIoeHiKtWnbYrI3mBln4NpTWjmZGSvcKKtiqFYmsReu3JgwphNENEmkTg1a3lD4m4E0XSKHgYx7
RE9ApO5z1qK4DHiwg9i4ag1RoOTStxw8ZGoBC2+eCu1Pj9cu800c2pP5nXmAnzImUy0Lg1xvtpFP
ISzvLbiRKv4Ku3E3odKJLLCcobMy82Y994YB0Bc1vTpMWW22uXwhe9SPWlBczUx/V/G0mKJXpxP7
iO26gmw1+ojxzadlrN1M+RkBCQMDTm5AiMuJfSiYThAUWyd1L4iY5EvhWjibGYAT+I3xaGmHUEUs
pgsAhpz01JvzPu6phfmgai7w/p/njHtgu+gg9VXQtNupRkVo6UwPP63pMqAfJZQIeXYA47R2+5vt
hTc4oWewKlsiLjXESN3koWFFAN2ExEEGWDLSdq0EZRSFxNA9osRFGkLmX5RgoAHqaVJpRaDZETxn
KUMmeCgOpMVqy6ltbDPIoAE3faGMa8QP03Gunq2uSYN6H/SWEQsE7CyQH470bz4lLuzJPdC6fxE5
d00R7lI2DG1rbQ1RHEdoAsaMfhXZLjFpz+Q47bxQHvPyp0HKWxc2do1kX7suXgSs5JpzUoN5tB/B
1fGLs8EPkGw30hKgt5s3FeCUKIzPElVzDu5vSOy3adTfQ03884fk6tfTCoScfORjfLbreJO0KCBJ
5bIdBnQYy1Pd32d29U4jaQUwi3Yhci+a/g4imLwb+YpuiN/lPwCpACgjawaXEIKl7DrJ3aQ+PR5I
mb+xmmcSgHPjhPfkKydhsDzW/Vav9mEIMI3L8Wj19ynjob0FYRrGc1Xk8UgBTeA9++V7FH0HgNRs
fjTpPI0PkY+hcBmPwT6nRXCtq5HuKqSutK/pKq+fQUVNxPpZ3y32x+Kum39jET6F1TWKPqvhhdHr
8NCzy5R+sAIZKO6t50Zumb3R8xXdQ7qbVN+1+k6ovWh2Oaie0l1I76SN/3r8m6xXZfZRM25QzZtp
vLcVmEMKPHwijfgB08Tj7AfDFbLXn5jIg35+uSORO9ZvUn43BeKzDwPQU278KOtZ57JFgT5by9bI
1kvkGultioBZ3av2gyrbCu+kdeMuo7jCXSi1XyQIrEu7OllN88gC5WCMF7FPKCuLN775LjxCouM0
Q5O0t8RBZs+OxH95akjMy65xibUW001Ft5S7HjanP7wSq6nawZA/Eyi3MKGExzV3Lj9QY1P2QsFr
Hja0SJFdDHGEsVFPX219qLoP2e99Cr+aRwSDP8EKuz8k3n4Yz6AzSoRcbCLjU4MVFk+q8Te0vFXT
i5G8g5qekBKGR9mc8uasuz7W2PDJVL+hUvsENxP1rweCx7NsNqszy3VBhiHredJ7kKWXMFGH4BnS
y/zxcnnnxi7w0ZOS1xWjxSpS6PdH6jsN46r1bSv23e96teOV9e6hrQ4F4GkJmuTNz34a9TlBJu76
d41ZXpMROfawxLFq2Q1ckURHv/QWsDSb4ST7bequBTn0ZGa3u8B89tWZgj7Bwm1LYA/fMv+n0/aB
s7DqrxjCsH71yrM1rbBtFgHJJjzB73nByLv5tdWf2d6L9JlMpyB/ZWCvez+J8dJQRbNe5B5QTF6l
95wIlkrGZ2qffNrmygPnN37l1mloLsyGExtmywIGaWVjynzlppki3Bt3vT3VBpR7TL0z++65H5G4
773pX2AfU3VAeJU1TFXJzbk4jG3VO92Lr39GWJor7riBAXuWINC5uKCvmHMx5rlY7efIbj4d4pXC
VNCAJGJt8qQP8cJKf+d+e35O8OKBbDKkGK9ufhp51kN1Dzvw+F9p/RVCipkPt7Pg8ee9uaiISQ5C
LROuuvSUDOvA+RmGd9f4jYw/R760XF4DI3dDkV+DPbsgczOkRf7qesBdxdKpEHkV74Z3FNBmnGWI
DhvHu5gV0VgZg6uyQLdsG+/SNbu2OifTQda3Rj8r5+xUr2lylfV7hCDLtc0nifVEd+91fAX4LuyL
F2/4j4QHo44zI/vzfLAD6qGgjoTQh3VG6TCcAP+cAue3TPZktGtISLVrLK6jcQfyTIvAtnrAGffK
R69hOIF/oPORGMVbadwt/1Rhs9aTNaatsUYXdHJ6hEdvgf/nmi8MUByMgy05RtmXwbTJwlBpMXPT
2FEyVYKb+1vX18HHfpC/pQxKOQSU+zK65yL6V08nE26N/p6U/+YbDI+pNnvfdOCp+h8TxR6Dxejc
Y4bdfvbUJi++ubeMU1mup+7Mpm3AZG68hJgGlPfs5vs0vrojwp5l1b4TBQIeHGHcQWfRaRkHSdGu
73TvwuLDY17b4jIYzt0MLsBE2bSIv4epAIcCrSfxcmcZC98hxtl+I9H+4StUyggZruOErW70HgEN
gW+EaC6JNppzl2lTCZ2u5XMqnNcsC75EXH6PSbxqKXb0sf6VVJpLt3vEuP+eCoMZhmK5WJP7OxEg
x5Jeuw4O5fHQ1m9d2qO79zWIIz6YcSXVkhARcrRTQq9chyztIpKrlJDOsklPulGAotIBtes+IliA
2nwipYhZIBTREvK9hVp3Rq+J/jcuC0RE8LqlGdir3KoRpHvYKNiy/EH5YBsWJDPqgNx4HEgO2vzB
3OqSkU9r5YxxLTwYkRXRykW2WHLzpRunyXcU+t4hYYKMXn0j2vLqmO0y6s3l/wtP4jZQAVYlq89g
PaUIcGUTBEw4HC60CT4eblbI4lO7rjptnxCjwmjXuWqqYB1VAJ2ZRnqrYtg0thrPcFwtDWK/HTEw
bkbU+YlAv452nDfDXnptYKyJaF4Oedism5YHohHSQBWT+5vqjbGOoZrlBkvcSOzUqIfgWOplG6ZQ
IDQHy6QVjNzDz0NnHlItIKAxqZlXC3G0KKJYlqZUg3Tp5GVyMLDJkPRh5KuVFy9wNypT5JTUJFkq
hrpdWc5kH/+jxeLdjONnLvCzVDMb186ygWojP6gYrWTu8wiZP28o/TtFODfCJc6LviRp3P2RDMu1
DICcDVquBIDL+x7u+gjokqh5tT3764WkZRsayMtyGDkfoFeQaCKeRh0TDFv7Q1ha47aprL9KqYzI
px8rTWZKRyEWbacFu4no83XSF6i+K0bsJLYBrg0rY82kM9PeLB1s54QOobWNQ6Dnz2VfFc86Fzhr
ZXCxuLt6u/i2YdsQ5VMf2JLU+y7niLdoOrs8hm0gQPeiZF0EDa6I0knuGaqgunpMGIIC09Y3ZCPy
1NTNZYC+dDHWebkh1mg1ZpJQrz5as4xUCE7mqd98rpMRzRxeZtq6dvS/wmDC0MoSPyJjAb6yqvEF
jxiVjU682MK9gGHJMCySu5a52VmlZUlCZrfxivdmQlQpFcjRMLWyXUse19gpcQphCnia0e+jkNIn
wAEM2f9Ym3jFEhkhJA84apP2oFfjKZ61D1rnoTctqo0l6ODdgpT3lJE33hd2MxDpiYIqA2Pl1RE8
nAFT9hByx1pMd/ISzYRZAbnjH6Y+CJzjmKro0rbTh6qTbD2pcKMJy1w2AArxxZvJzs1cZxO0BFOl
yifdBS3n05jzR5x6oCaaTFDLwOCskZrdSNPrNiQ6clV4Gr5o6T+GFB8UMCOJqibSbl09IaWfngem
dpukYJlst+LDir0LhZd3GPIeCEuDeyQNBWuMRmfCB+asl5dRAiCYctBahisldZXcSzKxqEH8Kxw2
hPl1fuCq1hYijKHzx7O32rFu5MvgDYiTU5c67DIibARB96xn0TKxWDHZTmSswwoTeoyU3LAwrRSe
hWFWI9Ylp31qvKdi6Jtlr8PDQI+7rFzGXb01tQtzcBAbG/lnZfbJU5YTKmGJCvcMKn/I+f6CxBbE
Rh1ZHBmjMEVELnJTBrwaO+c0EduopE2yOxeKC1ujOEJR77QVWLXSWxuM65BK8zFYScY6gY1yWzjs
yIJuWNSEcRCDGK6qzsZF4V6GFol8rUYw+UirAGl3u27M0NFG0yMMyOgSYNLXTFZeotR55UrbULL9
MXkGuDpZjEe7/g34vokFIb8AvHrYUc36WLVUAvqPB2HGzvFlkMGzQ1t1iz0+4ygaa26gYJcYomdK
5P+VBgauemQrOSBBAD3VLiw6X61tbkmKhThKe+hx7s1NYboJDwsWcwse7ggUEzKlV20p36ImOHqm
ODB3E5KntJsXj6637iCFnltMdHXsLXtDNwDnl+SK8uY6Lfi8WnO/E9i+G6uN9rnJ4kswm0At5F/q
lFNEN66h0e1HVp+ALV4jntkLBxOQ75irvGEjoEb/aPQBw6QRbQsh8rxlFfZGVmlJE9+h+JNG4kzf
ytQ+San4TPXvnjFSNDpE10N2IGW4WhnV8Dffp303lvyihMKsTrUTmrvQhCjQEuJSkEW3UNK+Sp9T
XSYd4dEJfHgHuG0FCRLHB+sIHidPpoU4uI5MbVNN2dsMnYewjNZb04ZVLIjm8Dtj6Ybzegq92RQw
GbcnNqVINF5saNPuYFPu2sZPCPcZgQ+U9JmdF6XWI5mq5NogxRyscz8lezcev4O8NYhrYb7XefM2
NXHJXUh9ew01lUcvZqF4lCQR7aneqeS4FHlWeRzSryZRZ4U1Z1Jxx68rt8RfR69YlL9px5zWDwpn
3dcHNriouGvFRh7po1N6t9GQ6RYhu+SEJNsyXY21bHgYsvbukhJ+X3Z1So0tJMmlbghTKnLqS4iq
FzbXqbFswPNac/ca2EgBtC/ktu3RZQXTmFhBZg4n6GevZ/tYPzqsJyzamXWeEDBdGjouKSf6XO4v
k0Ompyx0q63X0bmTRGcusxS86YTcdYz+aMg4Ow/exPbTM3k3hWG+hFILjnq/avC1GxJXkmzIFCss
vGksJSFJ1vjlyqs18D4aTWM+2YP3JiZ90Zk8TNuAIMDWQWSd53j+7JFzasRDLbmPPdP6UNp0y4Vl
0Bs3x9HIHyX5H9HQoRkJcOOKm3Jbfw1snreMre7IHly18tvX3XUOfnZXRFqCHvTeecnebrAy9UGq
uHk4E1Dt8ul4Fdww9C4idShLMW/5Ef5UiDes/RXGAaLp0E9xd2XiJc2AF1h19VPWM2Snq67p6PRL
nbIxEg4yI6hmOVlfcWpvElX1DG+gzw4Y9hP5CKUB6gg7DHLZuztFuHUZM3jMWZe1G93DVJGzFRaP
Gt34sv4fLVLhJtaXWp5+j9i4/D4CnR6whemV/tsK96658cbIqTkNSXFgOZuI5y5Al+CzbqNnS+Oy
dF303a29bIw2wjz14oleLUr56kbAQcl5+R1l6e/GBowc6/GZz+zhi4oZjdpsQXiTRHRxYndOwQM0
P0jCAdiDRLaNB6NLCGZ1DZccFvOYdfVn17TnJHpltvsb+N02FN2O9LetjapGaS96iWFmaHqWx3aJ
77j9taM/NzYZfLWslHI82vE8NXBJBW1l8kgd5xUJBVcGn0Vk4nRM8pxbNcIvHgOfNVLyszpgWx0e
HrAM2r4VLGtjzYTtPa4xJQBoZlXUBePep/ytWxry0uDTMFV1GmzUKpHfvNrEwRNBwOgGY922ociD
KNPr+E5YB7CD3HVzCnECTWUsoBRKYTJNdr/l/NeyniZgimnte2uZj46NiwZLrEJhtkyT+GJ7TC6j
VDP5n41YpLZxmqwOzY5GyJ8VozIqOMijiCafdS+pN+TqWuMv2CksEr4ZEm5Dx4mMxLPKihQXX99Q
7YNXMk2S5112oyaErbLGyaGRo2hYWOrV+GZZ5XNSbDj2V1rV/8oErrZ/biZALJ2DDrPp2q2R2Qd7
Iim8jJvl/38in/+ZKY+uXjS+yT6na2pKDm8T73yK5GDwwO2DGGdroz36yf30Dc7Zkqn4E3Payc04
KkqMuWNf75C/cMHa3SkBXKyTXqMKdA6Rh41aCOOlzrDRmGNG/XVtBdo7v27rha4Vr0FBaRcWBoml
SXEvazBBOu6coiV80BER6TwGDigRQ8+QxH6mKaayvInuDm0rOpyvdKTdDv5cW/brygR4GNBN1mQ7
zQYsWDWZs3dkOUCJytSaHPBdLdphbxUB1vUOVXflMMt0kWGE/RFCNxaDor9rE5fC1DjgYKceaboF
hMTBvZePHdBdbVrTfE40Ff23x3jeD1AtlTwKAoHcD+ZwhvOr9Z89p1NMUKN1rdIILXvMZjrsEMEC
1JDOaxNrb+6A4yYjo6mW6aWfg228pH2veUbxbaN5aQ0+SGt8RzRNhcNeFADAtde0b8ufFey1c4y1
4DUKmA0OfolwOsfMD+mHHW8v1ibd59PYIcbx/BcrFu/CwyEe+haCOJ0tcWnJb9unmkKEgRSpAaw5
eLBPGFIs6sSPNgoDpmjsgw/9kQEE6spKue7TGM+OHCPbavUEO624k7K80MzpM69pRsmsYabj7FXW
btTQAy2MW33ZQolGoY7SVKG8Qd+YQQKIBbY46N93PSeGk11Ew1n00GdEGvFiCJQNkhM8edNExEcZ
u9jj/WAdQQJG7SXdVZePh6Jus31alDyEeVYM9RFEJXwFI8SPPQbpAR8KAbDVzuIiHiMmEFUMnpV0
qhYThR1suyn5GUwqYt/BfjBm+zDpfzNiKxduaZAmHV/iInnRjcpcxuYbWquPJizuzWt6oSqZaTWw
98cAWZMkcYph5bqXSKtNlwBBOrxnxFh/8RD4+Pur16ZkcJtYS6OWwKajeGZAcwowU4Zv95XZ2ZNR
yfUY2a8F+q0pEj+yQj5tt/kmM1BaTBonfkHkQBryhC76Dz1n2kr4O9iISvTbunGIKWkRZGkjlYVF
8roSZF6kVNMdfFpG3YL1mumWK984Oxk02F63jlY9NIt9VAV32nXwp34YHHzTWssiMuAGYyPwTbYi
4RqjIMQs0sOYZOTltbN0nDS9rVbw10beHtJhzPTNbZmWK8gSoiTIslU+YpduCYH1oTl5u/bmoMQK
h+GUUHOY7WtrBkcOec1HqtBJlo1WZTUIaUETJeMsVLMZzbSZItYBrvCg1duwQ+bmQq6vUs/Y6kkA
x6oh8ckDMzyL4/CSYuxpdrWDwFVAMWnoWvo8xKljN8+TqC8Fsj5hEnpA5cZwK/2JVMfMtzx2rf/b
N9pXStaS3jhYAuCfRMl015V+Bx5Ly5AFWIp0NF92dS47UGdOiDE+wVFVD7AFhT0RHWtMtzahqiai
lGVU4G5NrhNKZbETBGVrAyzhmHouK8Ov1g/e6eb4HsKGDoNztNHyXWmhjhE6AclBzNnXzzSXfO3r
pJyMPl+rR9HGAoKLnpGfUMNL0pTnSEzXWYhX+wOvgWYgauNgF4pLWZCZl2X2PvLbe+Vyv5eqTY8k
ZS9yZbLFlhLBzDBoT1mB7DaJQyoNF0iknSFqKPWBb5OMqTKWW07Gd5esu0ZYt2mOd1VG8ILDEOsA
x3ppVg6PhAwPm0EqgjSamsqeG4uylmSyBMHHi5EGIZr+4BrOWgOsRvGo9ws5fyUXb1vUkebnKbH7
Ja0MJlLadKvefS4bnhFNaRHioL1LnyPINj9JJcL1XB4sPzqkQ/vFIwbHWowpg9nBFjfkFkHdt+d1
x9yX/kLW3ZXPImjFu0sQuI1xmCUpJEbsk4Bu0nlwSAnvRwNdkp+gzKgvfmGsxzlWIy1exy67NTUG
k1Azsa7qDy/QaL0UL6aJi3VZDndJmBFzbZ4uIxdLkdf/MHyWSzIwv1Fe3qsGdu+YYXEIDaLNJoMq
J1JMtpNerkRX+Mvmt8jzqynUzpYC8U5O7Au0vptCazO7A+qF5lmo58jE6BNJt9lX71ZoTPvGwCac
9SAZwLpChdBCxtD9rZHJ1i5KjIUlFXmbzp7YAUs2oQ42iuulML0v12JA5A7+szC3Y2jcUVL8EXyh
VmMPr17W5ARa6LADsk2ebAYnwqfF9dwBOlPx2uLZv0/Dt1Q+OzuN0XA8B4cMbGa7JnhEVoixqUgn
BsyMuht9IL+ZODGgJzFTmc6/claBvUgldA4N+VZZGOMia92PYGyoxEKYt4mm1v7KJCkY8SClREGM
ijkCQ+1BYTERJnUjgi5gRd+d6VhPRqN/9V1UISebjYKM3kvHftN9/8ZU60Ro8CENLc5rnjEMmZcN
GKXB5Fiy2/Kv6owF0+d/tZ0SEMETXmfjnVSwuuYeErU2So9PmhCG3da+zwjrw4ATPjmq240FMqG6
Zj2iOzyDqVDnGeICwAOkSQV20kPxs9CEB3mQJCiC2/AW0M0kSXQJhNXvq2Rm33SLyR6/RJQ9bOZE
yrJ3SiEXnPC+dqjRGZrqb0bYfsWafHPCYAE/cEDzxA2oSqA+IZpq8h26+S02AGfAj/7UiM3FWzwc
kRstmal+JsgcagRPDRZHw4qJnS1dSmkql6n1s6WneAxrhfPSi+liEyJAAw2S2pnPOnNDIdfBNAmt
dYYmp7aJQ6iIHQCFv/ea6J9B44+UVSdgqmc75TqGWinCwroUiWvqxSkpZ+HvYMSvsnb+lMc9SNde
Zxj6s/y1bRVWc6pvowM80zZwIcrEJUtj/ok0E/gV2bwTxfvHdh/SqO5g4LCNjV4k6cotzDt+WDwJ
6MKyCeYB3q3IIMgp7M19xCe9HhxwkgEWRRXNrEKSFccQ81tjw9OcNTKkuf0NE04zxA/uBJtd85C1
Fa6Wr8k1nQfPylgZ2t+Qtm+Olz5nJMsbnXEDRRydzZ7YEyHhu+YjSNS4mp7NwGPe48/Td/izwX4a
OaIAy7rLMvXerSF99yKEpKPHCHAG7aV+DCUzqB4lgU6JBP6B25nHr3BrfBVUmFGE5GMaok+A76bX
/pumpELnzz6GZNiZQgaqxiTs+dJxU5Ix8h7Nn5urPDJdICOa+7TOmleT/YydQwXvmhwRa0HyT8kc
aWVV8bh0C/YnmUXNU9gw3as2r+YX+DWOzntNqAeuL5/ND04LYq6rTSxBapvTxIY4/rBLhoJSyWuX
F2gshG8sA33btZA7Uzf3z2Wt6ieqcGObm+i14gg3fYYsGf0kwmtyycJtR8AYHyXXp2eW5q7OGFGO
KKxhb7KfdEYF6NLCQo/8FQ4SicQjparInrQYRlUyjCbS1n2H4JehJdrlCKsig1Pe2mrZKVDheWe4
T17RVGzMYk70cF3mbJfdzoVgZ7ATNlP+umlBqSCNZNBgepRE5KKN1/Q1BskhSFroUeNPgeAzy8cv
Y87m6gVov8l54V756UZHQ8mbGMuENWlKeOA2KsZ7buC+bAcUam4Ccy6zJBOQggnktlT8C1aeBSs0
QlP12yttbwNc1X2WJ7oE6h0BrRGZGvcSkpI04mbtpc3Dc9JklVgsEDJBgPzEBVoF+QeMgkeed2Cq
WuYEvCuFCChgW3/20l0VEQVM2LBGpRUol8rA/Tyxb1ikhPr6ttq6nQmQUgEsbO1ns06ctSVZjgqg
7wln6EJP8Ndp574y9XWhiOBxqDCdqnpDxE8QTXMXMU6GctoyQv5IpAMuDL+ZHAp4cDorUT378bx+
b9qZoKhkI95N7bmmRehjWsdGDOT6SRBQCUwVSBmYQcIlIXPlIhItBsrGmDfLHcncN6t13kufGZgu
ANt5o0MGsF7uq27YtQ4oYPiu2XL4S/1QLhD1exR0OqYtVoziVRRTc6rJxMYqOmxqU2wZzF3F2NSL
ihkitnvyAYksW1gCaLeJ6Zw7UV8Zsn+Wrgmly0MPLEd9bYZTszdTpJM5q621mkUbWYtbZLKYW9hR
xU5PkWQOclgi/JoBmGZSw2vCBFV3JI1Wbk6+pVNqTLgHsaxYHx/0htFOjiqhLPf1SGJmMnRze8vd
maL7CKOe+sFOCavuIWG4RE2lZc4UAmqWqbNEGeQ50UxM8hYZ4H6g3dOM27SgiEyk6rDIxrcq96yb
0wxPtk/+qBOjlGYWSliORPFLcBeJpHQz7PcyeEmOdFZFGmdLs/LiVZ/gWegBuQjT6K7/MXZmy5Ej
V7b9lbJ8vlA7HIDD0dbSA8mYJ85k8gXGYjIxzzO+/i5QuupStqz6mmQoBskkgwGEw885e6/t4Dif
otthcuTWkaQsOjQZ6SUpsTWJKWav66HabB3jLjbLrYaCNmBV34dT/my2Wb9LVXFUPuAZy3BI6jEt
oipGsSJAg7CRibFWUBnvdPJ+NhnUQq3K343QAyNV+U8a6AwdAV7spCYLt+VSiMYJZql0IbVHPzob
vEso1EfvCsKv0XWWA0YaJAaT6wOs76Jp5cTzdqAQJqxJDtc5BoTIEyio4Y1ai9EnBXOL6BvLB0v1
DZJmg4C81JavVORvZTyPYDrRp88VU55sIFr2vRm5T8hXGxEccVv02CgQ9Ti/Jg7QutB5H+PjOHGb
tMLhAseX8UBw6RobhqsncJD1AWCrnrnm/OpMlUssVPVMALO6RpV3X9jp3WCQJSNC861R5R25VXQp
eMG4ZdOPZUbr03GAPAQs2EuWIbe/vDxz+XvkTPdhg3S9tfP7abQfnGnuaX/BohmU+dQ56Y4NPHPr
HkdlhbKYXxv7JypzCPvoRghIwdU131Wd91D3LwaZlkrNR5JJ5BWtO5gWAM46TXe3ded+mzFsDR0i
PGuF/aSEGCnNaU+nKWBKT24w3UWqUbJ4OkWSSEBXbDHUjRIIxTwiGS43/QxPT161TNssv+eOSeQ2
WbndOG0KAGkx8m1ynzkhAGFqDBLpsGt4U84gGc3se8jwyE8/A6/e5V18rliKm5+Jx/3b7eh19Mym
amMv+66l8ZbClaqLm4Rh+YZdW8M2CcVGYaxE4txFUfbmZ8ELU0C4Hz2zXQ+tk78OKOh7PTMvo0uG
PCzgV6iTT4Re4d16hmT9xFJnyZVCp1mzTx3z41w8jSVeSAFzui6emkHZqJThqHpEk1hER/ua2BLG
5K1VvKV4dwr2QE47oFccTzHM/Qy5konyKKAPkwBozSX/1eCI4+rKyd7r6Dbtehp0mFkxwHTs2clp
vYmw/JCpR9/2w2ytLZH1IW9wZEBzBxE6Cs1ruSxMlaZ3iQKInz8X0w3NlisBin/pBVqQzxuKuoHS
tKayDiL7GhOrtYpoFWeeB2qAgXAZbXNibWHy0ipXHWUlbStmUMy+YaKiJLQHSJHsC+3fSYi57hkF
CgpozE43VWFe22hdsuTaqZgSlXP40Tq0gXNvM85zdzWltPLIaeiv2dPcDjG2r4TEcnaAsCZDQmQR
K6RG5ZDf5AAgMxbP/ab2PG7aalsZryUm2aZ3sXhE65JQshSwXdJRoJfJeUlk9xDKjoLiSaf7Dp8c
a9uRgqXlHAenAPlBn78L99GhO5oumak6I5go4j6HTlrgGDE/g1zAO9bVi247i+1L4a2VVWAXhefp
9yb1tY9KxguS1ZKruoT7KVy/AnDLZCDShQcc08AEGpBR2af9hGsmP9J7xlldHbXzhgAtc7QiFRZt
ZMDSFhNEYjX44b2EaGrcvMuSjc8B6AMyyal5Ncv2u/RZFhPHvcjWei1iD2q+SWUE3KSUUlyHFq3V
tIyYdRvpU2dba2XkN23ePrSCGsaawALa/qKc3zgS1CQ2wop8XO+mjAvnSRKGJusm/G4XmERVBxKB
Ya5x32TIdsa0n4+zg1K4V6pDtWS3+4wMUXAv8HhI+6aE9LgN95bxHsRd/2j1gGaagRpnfOFmI7rp
Sc1xcPd1QBk+HXp2cr5rPKXpGJ6FO2CjQdp/CTQ4yz4bj0xJqsNsQmNycz8/FgOzrkn3yS3TY++q
cQOx0UbtEDsAhWN2cS/r+Nku6+HeaLV101uTuwv6niTP0TlHTqlRI5UlAQ+cBZox6b4s0f7wRtnj
/pnePFdqTq017N2gK56WzxNWMViIcZW/+IXD5Ic/zeLItL/fucR8WrEuXu0mvDcay74r2gyLG9/9
9ek5UYqkk0qvor5j+tWWFYVnHG4zB0F5Q/vgaUGlNHlGPqTVuftA8A6x1Jy8Krsgb6lyz3ZtTGvm
3cVLOOf3lunqW6Zd1dMAz/Pr03Rs6POXuH7yxq2uLRnq7199/Xj08+1QYNAdXTbozYhAHlO4B191
2Y9NubOiroZn1RtyXaJueigK+OKN5bZc+atwDO0fcixp1upW30ceIpN8pMPWNlFwcVuA6kNn1VfC
G+pjOyP3qQmLe4qGxLnWODEe3BbFgWrMt6Gx4zPtNkIK7El9Snp07a3wHHGnk9q7xE1960gQafzm
lzoCdi183R5b/Fp1OlCoBfX0GpXzR+mE1S3dv/6+yqaLxx3XdhlPz8GmgQsCuWuyjrOhYY2Z3X1K
/tWNNpzXskLwm+VY4+ayTjbaQq9joV6gEDKaA3SZqwgExXZCVP5gkJXowiMLzbLYNbIduXbgHhVJ
W25iFTwsA46ta4feaQq7767VNocKays8pnEPpC10Ar7SSuPcsZInNBdPU5K2xFuO+6lJJaqoCIdQ
Zryl88AjxT0DNhjqmSC91B58ubojiqUDnnBJMkDlDftfkhUAfn8dMheJ0JxkekPte1KCS174cjio
uJ/XwaxB43MF3Y62/AiAtb2PSP6ABNpnKya4kC4qQzrXt84RHquRdyv9qKZfKb9MuU6kfSzKEhmI
EmstCCpM6+r76JMZIEeo6DMM0Il7VVgA5q2jkTAAIeGXDPMaEAY8Y3P4XZkbO2d3eDVH7npmxL0S
tmo3Q8/pHF0PfFq8CacBM1TUvttRx9tfJ9MhVDCQ4aPE1zNUN3GlyrrZWXDe3GXYHtLCmoPi7Jno
1NlqA8MxoATUzMrXpr0kdku2qvSMtqUXIhLq+shFyYbOdRAmAplZ1iv25fftkAenUYHF1ilb4Kye
9tw11N5NALCFbjt9R+WHX66MIH830gMxNr+LVtaPeYkJqWkB/iqd0nIU8nqgV32cJu7jxdBWBwtu
pM78mW2hoFSRBgKxAmwF97NdNUoKrsk8uHDW8EZdPD7utURgpxJ4SyQ3tYWr90Ak8heaY+wCkvZ7
B4YegS79aKCeRh3eTx3sp6Zzi1XI3JKRsGivY2FCLkfmW46Z+SAthIMB18OHkPkldeIbY0IubTvG
cIqhrTCGRazdTMZIO6tCREORs+bHxvvKXlulUkfKe0y4hnRXFadjl9rRrtVD8yot2BsCk4XDCgFD
yElPegHUqMXaDrsgd6mng75lf+JE1ZamCjITS8QbNcV6W40209pe1OV5CsEnmUDOwH3UTHa/Drgp
IELNOcq7N+Y1CPuZTV+wQHFLTScIY22KZGs5NC0TdWNGWY7yRe+tCaA1IX6nIkXSGXX9gZkZdWQZ
1wQ79uJki+iuKwd7G7tdcoL12V6FVV2svx7aRpKcrmYbIpTFm+RqBji56DRpWLR0B3NXEltoNI9Y
CKtb7WD7M3WKf4yr9da1zVuiuvEvuW19aJeDqFJIUEJuoypz9lqb/g4JSvwDUgBWrjqd7iWag83Q
WD9a4XwkdVYdPE+1GEk8QcpOnrAnaXYhO9kbYETtIyHvw0aWbcuQD0q3XajgpFAqXDXKMC+etOBN
pYShdF48nbNRgrnQ62Z09GfuIxpN5GSsag8KatD6JFfN1ryWz6iZIprgH5IycjAadVAyK85DRz3r
jRZ77QEXF8AN59jCxoxqip3ORCeXjDn9Ka8hhFiJJ29YpIEKinRBob2vVdStorDAvGMgR8wNxIAG
cL6u9g6FE9jPJXlOfc4VmPsTdJgYn8bs090KJfCqbsAZW9TImoJG3HX+ohkh7FYY60JldJic2EQb
RzpUaCaHFifUIam8dZf7w7KsXeXCVUys7eQQGH1yEH3Kz80oeyRyn+fRIWZnzsxiy+X0ewsL5jxK
uquqyUDsJ9z4tF0QPu91u6TQ3YNXmuWtrzSFYMg+Pgn2FAHhQaUMmopNUDbiXFKWPWRlzj8lvArV
4nSlB1ceWumPB22QJNdC9Po6MEIgVYVuraYdfwzoxZZAMvbQOAFck/Jlvsqx9e/azjw4dtw/LNCj
LrQ6FF6Wv23jQ8cieyrplTAf7PMHXZFmkkfDLQvuYcY8eTLtSuK2o5NDLlfqKXWYfQOc1HLg70Gn
EubTDfHSFjehmFKORUbeRBbDt6IS1jFbDm0UP034kjadCP0OvjSf+/pqPGQAu2L/jiovXxyujzTc
gPZDAzh/Hb4+//VRK+e3qWP3/cvnvx5aYgkhkh0B217tM/itqpikR7b2WTLpcwOBFndrvC2kuRr7
oYc1zApQ5BQ0JO9KLCgSBYXP20fr8nZWAZb+2Q/PY24gR58TM13pdElQaER4NuEOnr8+4gXwDmbT
gP9h8YjZgh1qyxN75sIO/fQIVV/NPGrd2wYUu7A/G4KWmdMs754vuNNyYKw8r3WARyLq8+6U0o+t
ArY9dVdDUM1j7zInnXfJHRTTseeyRsrq0cbFtg36l1qZw96ok2FP31yAfEqd773Q7AI7z4fpEbsn
N/VflcnrPJSiBTcR3qEaYyu8nMGvj9rl4ddHtaSVw7QGVCF/Z7nYIYsu2AlZzqCqOaRJgm94xq8X
ob8InKTi57Ti8nUAGYrHtrEPkxA7K/DLLcZRB8h/0O4hDZapYx3r5RBXdb0RktGW4+Q/vdged41T
xiBz5E87LtvDfx9KXK5bHZukONe6FwvjFKkd9AGCT1jWKGMYI3eN9+GJhhwLbijYRH+OUSCfXRpk
3ASW+aJHWq2H2TUs8W+Eje6Q5Hh4hMzKeIpmbJdRCOg4G+qHRWHTUciOht8d+kk4p68D45VoZc8V
VJU5yH6HV6wIS+iYYksIhzlButyXblCVTJjJJrodyCSKWbU/U2quusEQpLSfr11UE3tUMPrI8Hav
M+pfWReXsu7PMWYC3tOspsmI72kaJpo0zgWVMTw2A3WFnYb+w4SK81q2dAeslP24MJx0efvox8TL
GQWRggi5472iv3ofKFBEmd2AJOq4pQHbMApCQmZcrWf6JYR6CQfiqWG9zv2kD3WaeijgqdRwWII/
8xWpa25QvsTCKnnfsM+pIRhmSBDWjO33rYZvP2IJNyiybswc2q8LwuuGiCBKRUubO3EWXkFer52I
xyFB4dHTaPKntwo1zDW+juisQGQcolrc8w9f4l5POzlB0vcZ5KBIWaVuBvmpoS1VQ2pd+TAzV3lz
ZDZKaHdI06OEWZlFCpCiK3BchOY9nZIbs3R/xF5FTdN71u2YkNvkJ01K6EbgEMZn0W0JLe8uLoh6
yMaaskpYJ3qfZAAtFwVkn5wJaICJtOeU+ab8sGMaSgMz3Lgf/a01VvKUp/ohjh6iT3+2jZWXt+Ma
TFP0LHgaq3wWpHOTl7Yq29hj5XDQMfn7wvkhPL2k5i2mtzx8DBL52js50+1UPhYa+lRINOp+XGKD
lSz2bYe5KJPi4kZUbXZOjgi7unATJ5QM2YwBd2KkJpGwrPqmAuihyYiMPbs+aQ9BdhNpATmroxjO
+kchcdGLmrxEAJI5FjDaIaGtzLOfpfJcSUR5s++v42VJkjTtPBThiFoxBuEhgr0k87c0tEKcYp6+
6VU3ntCiFOxJ0ZPO4RZ3gFgNoVHuRhBARmQtgQnt9JoaYm0YlfkQ+P1ChyooVHAknxEW3oHEzLaF
2UGG6YLocehdlBhVtB18Tbu7T9v1YLrRk2V+F6qXD3ldxE9ggA8V1OGrsiXlGkHn9BhONlL0YPg5
W1D7Ua3JPZM4JDYe+H7OPLu8zu82XhdON1YK28zzCnoXUWg9zlTTAJsYC5WDkI9ZiEo0r2hVOwXz
dePnUJ7sUDaXNjXwzqXLYsLubBNFIr7XQ0HjMhQpNhEoMSjcx30YdeMGGVZMN8ALnqUP+wHIc7Bu
BvcyMt64h3bx3TeN/kOKpailXneWdsHsyxev6WiHsg9ctUbqrHs0OGDjiUn1SqPAtd+T7tKPnwSI
9n+/t37dQksDO90w4L1NtSouTZ40JCT4xurrYTal5SV7MUECrgKi8dj5mXQtjVuyJXJQDk7wmpM2
pGcfL2inNo2dNbtSY+PGe0VAATsQCgwYhjLQ8VksBzQh09qsKfWwMALdtaFz1Ewf7+PMcO4L904j
c6P3PeLIsCsmJbKSWy8joRBCJCIU1JAIypriTtTzczoYwyPr1qcYwYD0Thhsc2EFD65xNRM2zTvf
zj+98sm18HUNdmvtk9Fg47dsOseFQ+ldzQb8LojSxq1fBKgkR9yTbmi+ZIXPRDdvb90KdlSRC2Nr
FChTakugB87QcJptaW56f7qLp849av0aBkiX5UT2j9skZJyqkQgVCmL6guT4WNPvVTy8o0N0H+Y+
W3uwXtema/vrtAmTF5b0A1mGzu9jTZiI6wCmmJiWoGOpEH4hDXwplJvhoiagOBjy6T4wmh3S8fwm
ooTc1OQMPoY1Sq5gGJo1jmZW57nBajWM1GfR1bsWwB9tGMxnWrzMWiOXEM4wwpFk9mLbKgdjXUT0
K1RQdAjY8zTkU6MZsBeDbLh2OzG9gimKJqs+5nHYgJhDcFnFMRqWCKYtUFwJwER6H6Jp7Z2ux2bl
prpaGQE4kgVYf/Iy/D9Z9EbW2MazgSFgA6JGhy0e2fEJ4Sy51KMcb5ziuUCyBzeECIeqaSAIaWtY
uUbvbQNF1TFP+LVGldS8z6Et2XxAM85+/dEMVfaBALSkTRTR6veKW8E1sPP0Yius1b0okSugz2y2
oRHK05hB3VdBaF/QjMgbx7ERqrTxE6WvASzOrk5Gwbtd1g6BR00RHgcv/sgzBvpjCQ6Xzi8YoYaC
1NXpAy9wcXbtplp9++0//vZf//Ex/mfwWdxSJOJCaP72Xzz+4LWvoyBsf3n4t8ci4/9f/+af3/Ov
/+Jvp+ijLpriZ/un37X5LM7v2Wfz6zctz+afP5nf/o9nd/Pevv/Lg1VO82O66z7r6f6z6dL261nw
dyzf+f/7xd8+v37K41R+/vXbBwkF7fLTgqjIv/3jS7sff/3m6a/X6e8v0/Lj//G15fn/9dum/vz8
+Pz1+z/fm/av36T3F2W7yEOVdBXJsLb77bfhc/mK6f3FcqWwhHQ0vUjXNL/9lhcEovz1m23+xXVc
W2jTlhCqtW1/+60puuVLlv0X13McV1iu5WBgc9S3//dn/8vp++/T+VveZbf4/9qGZ8PvKP9+lpc/
y5XMX7XjKmnZniVMVzl8/eP9njYa323+H9vqzcwOlMEEhxFCpJBbO1Z9b6PT8T0EROwHINf4FKQm
YjDkBih5mil/rJ2RtcDPGWCMKRJowpQqUzHRNSb60lz127CEulO+uPPknv/w4v7jj/jjkzblv3nS
vJjK9myFVsu1/vVJ56loanNCcZ0xnF612XCx8jm7DpgH28En1FT26IFDHqUeiMih61+MqtjaYbf9
X57Iv3v1tNae0A6vn3SWJ/qHV28p1rzc8Y2rOJlxzwQA30tH1Ou5FZQEto0sU/30BnKeDI/wHvyZ
ZAZ6888/fxrq37wcdNIUdjXbVq785Rz6oQ8c1Y8CVPYYROuqXLExOtUOoch2hmL0z38b6/4vv4/R
iGfxP5NptpLC+eXl79l/+gltEWJNrO5cstmDUk6Me32pDdDPpkRdmc+BeozFEi8VoBPBonGcmzY7
TCYXgBL7bBheMMJ3YREffFa/wcZd4uIVXSmG+CtJc3ObDIsIKm5+FP6IO9PEa20waFfZ7K+4rJia
Rvc9zSSMLW3LFNN7FqgI9nlVBbiM6GK3MTtbwU3Lkpk6RHjyJqM5A05dDz0QwC7E12w22j3SUaqx
jx2KOrsuHzA0To9D6650jiil0aF/JJzgGUO3fQPk8NbBa2tlJCXRX0DcRsvgJlQIzGoTKC6OmZ9d
xQ5KNvcx195tNdDWJUjh5MexuZH5sJlGkohEZDLOcMOHNjZyntfsXJuhT6IJQ8Bypg1pS+dEksHO
T2WLvWTcGkg7rweX+jdNLSYtdbNRDFjOmT3BPq0Sb8Pe/8xNFnyjGZ3gZovVEq80hoemhtCVU4Wb
iLXXWgr3ZlTBY9IXj6m9GbQdbhy7eptrmSFqcl587nxe2qRvZT/W14pklRsvyHMc4xiUiTeQSKMN
gMkV9XnCwJDCurJPtG5Jo/ByBkKAKd0mztHQlbeGziLMs3azZPBuRz1Nh8pAo8bw5GlUhg+1zT8D
LAMKMFFVcn9jTNc7GVVV1V0nQhNU8mKWU/dcdpqmj5xowXrTQ+syhA4LUCyhB29Xt/VjMTjiDJNW
HgoDf349wS6zzIG9M/APs2P6aYEs2jquQxxizB5LRsZAeGWpN0YQvGayn/j9zk/fyyDfeuzdXF30
24ERVO/TUO19r75rl4M9GK+22T1PpoZ7YkFLRhyBatUFiGtMhXf152866f2b95z2pGmZjOkd+2tJ
/MNKQ2iAJF4mRn0WmURhxjv25v3BZiI99T3EOGUfLB1U69p9i/B5M7sufFoh8m6RInZzNjwOUbej
kIxu/ceSMc6K6YEbcChqQWRGhIiwgtbQdKyaqAoMbxbbAByvzqfo0On1n/895rJG/PG+I6UphHIB
BSlbcxcSfP0Pfw9qWTuEl0ZMQEUMkB3m3omowwlqc1ctHnym1YT/OUSQL1rp/ji4REUZno/ut0z2
f/5k7P/5ZKRpCtd0BOFHIAiWBe8PTyZtijTCvMOr5hAfB7SQXX+rs92E8O4yZZa4thP8AnI5hGC2
rhI2nNQ2DglIAfhygbZGrmlNQWLO6xC6HlKO2uJ9PehjGHdw1S0CKGDHeLeBx81glMTY2e6q6CG7
Y5Gz8EzYB/Q506mvVEnXpTKObRbTMGC3TmDsOK8NU/x0LTbknTX4LzLIyBfMQ4Wr2vdf8rL5ns1F
fWtrXsI/f3lM639efJwu1+NOYEvU77+eLK7nUc9hyG2OfTyhe3Lnu2lzNFridQLThTdPci+2CQiJ
tXY+olEnn17s3BS6GLgvtCZtRYbwflVB4GLfgDkY/FCVpxdbkcdpgpR6jCb3xTCnHPu8Md6Dq83w
8cwPwQxKLFHOlioZWJs75vcVQe3o1bHtp6Y5PWj/FvhRi5vMchQJZ4N7V6c5He8Qcs3yKPHbd8fL
plPd4kCeQsX6s7yqKkKgagbWJQ9RxDodNjpptWL15bMd6ApBvAjVQzqQMdfEICoHgt1zXet3Kyzv
ctuaP4N6oQDi0ZVuRF4rMdrsWLZigQyWktCjqBiiXSyQKVW1tsHAdCTQRhNUf9FVN2JA9GWORnnK
hMlBEx7I0izWord/FjFSHW3QJeWc5KAM4YN5A+kfUQfYOPJSfecnPuJNkDC/m8Y2HLuWgM7Cvw1K
LI+zN2Hlb+oTQ7r6ZHB/JIrD3OEzqE6SxfGmMWuLvLMZKDONjRZvdVG6eE2k362Z61lPJtyI1Yxe
HIamlE9tZ98RhYHMc46rG0t06KRYnasOOb6uzEeMjgUem6/Kealu3DZH76FNQEEtcrm8ocHWRvWD
P8x622ssOMUw1XdKW3Ce/ZShiBNc0ZqtT9LW+k7CV0EvZT6F0UG4sjl8TZDl8lE0NO7uzy9x/euO
UkrbVOzClYn6XMH6+2UFUEMzVcbSAnKcxxBmWVPl2TFMPDqGjDXwutk04HJxZZa4kA2U7yvpNd5p
htoDGLhcUVgwq41BDtZzeVD0Z2+mLGIHrBzgR30HHbYmx2j2+/nF0t190U3iDnmIcYc3/lbGY/Zq
CbLLxYCNePBnkGHkjLgEHxBl51Pe4WpZTdk43X8dMmjUuibjyE2r67Gh0+zoXh8ZoJXbHnDDNZsL
FrT5hzUxb4T+n98DCqAllBHW2UzfkYRge217JjfsQdZDUExvTcGcJYnK5ykW8xXOBbg7UjOUNQZg
FMzOmbo/uzE3F5V6zS7XJhHbys7W9pBxMerMQfydkn1OM2YVj0O6C4KFDD513RtD3JUQmfXsW7m1
MwUBql+fdzpcTY2pnoJMlfsQw+b/tlv9dXPMmdXWUt54lu2atvfLFj3pO6QAnHbIXktefdG9qA6l
2oiGLJ2zEHv1kN9ngQtKzw3kbT2J5LoYfHvn1kjraocxPXQYWvxo9zwpH/78wqP+Wy6tf7kTWraQ
nnCXPsq/WVytsfZC32VxHUg/bHtbH3NDpvscYVXNNok924xLaLAAI8bMnCOIoy8tXXyW3/mpckn+
yQtr/3Wow9Ha59wpb6CfXr4GM+NU+YcYy7H2i3sH+slqZOb5xMQ22qBTyY40X7OTgs+j2Ulfac2+
2MPv9CQTNW6yDHd8QR5uVhKRxDAwC2T1PLm5TfJysYmXBozf4s4uPWKgbDCB17LOrSewG4HPpNeX
BaLYFhbBQSJCp1Vj774efR1qJ6DL2bGB81lNAdZoE7V4Kh79kC06phdUy17irhFUVNdRNWZHRF8Z
0cFue9NJstoYpt/gCev2pl3QMWFcR+cvfwGT9NZOSCqDoSz3nen2R3wPw3p0eutOsnm+tj3hveSj
/ojcaPwREVmsUqIrAMaQupSYJRrM0SIApAUs0pIjPcnmriaaEwY6PuxhEOlT7v5u9JBcc/Ki3XK+
r2Ku9cTz/J3qfIbFhoz3UVX8cMwy2TCwMLd2BE4pRRt/Vfr8g67JTKCobKMVNs5VWMHvEhVBY5Me
b/y4dS5TaW8iZYlDH4bm4esjUbwI4CyHslQkSWmsjbZE69xJhkv0D8qr3Gr8q5ZoteveIUYRF3X4
AGj6VFA8MQ+9ZgGICXRuiL/SQFJFagGlDqPoVCEzRvLSmtxJsp9Qdq6R4izyOl/ujULO1yMypoOY
mI0PdPkAM8bVqSmJBQgZqp7SzAwPZs7EqwIuzs0T3R1WjQZp3BWXff+SlPYHoyggB+Vz6GXFqsvq
eue3PjZ/jGAH0N/y8PVRaYOEnDPRvhhnaKnBhVMw0LojXgBX3Qs0ZAdCgiRlJK3kve2667EYvQuc
tksztfkBtuXNVCTlAd0+pJAJs/HJIuRmY+T156xd5JIEiIAhL9NVYGvAXUPwEeLImCvrRxRUb8HB
wrm5mbqR1AAPZEYBX2cTGUy5VAmWl7sxeqJbdjlUd9d2YC1xk84D+//8wi4C2Ph0ZzVT8bvro4DE
LFzfgmcIyVVo5puvL0h1ayNIH0Nl3Zm16d0YLQDwMCLPJMiCdlsDUxo8cFN5fTEKZrip3xK70WOo
8olT3ad5NC6Kp2ldOSk8x3omVdbwzQcTWgSewxkDhdX7q0rPYjNkBQAJY/B5AQgRvJrq3CSrzUG7
U+f+je0QmmbXU3AxKO7aqZ8/ZyABBDr4RJFC45kloxaww/VKFSWQjEEPl9Y6004yz18P0l5iGYFb
dR06pnsGruvs4EdBbszz24FN8jkZodzImgjpxrahrcpMbEVfTgdhuLBOUcM0olAAk8k8DP2x3/d1
CJqznSBTSkV0gtDEzIRojog+SNElEPvg+1yZdow6HzHqHVbdBG0vEO3a6bYCjd91TaOBOj0niacg
ux6hd/pzImeh06sR7wy+x+k1HBP3RFWE1T/YOFHWbEomh9/X/LkkAYNF7tvMOoz/PKQD3aQWfuiN
EOklovmDfDFvL7aVPwe6z94V6wsRuwTU4BcJGa1a1aHRvOU80E9cJcWDjWCOzsEVC21VOhPtaOnR
X2i9I9E1byJyJBvnJWc5QSMauQ5Dc8IPq6DPT6nKyGmzkvmkyIO7chUby1k3zqEEKgfomY2J2+1H
l0SxygI5mrg/v85B6dCdYJpGT7vOAoQjUFgoW0ZXv4oSJlhQo3EZB/lTF2jMGhLFjUY+9/Qt9+Ny
aFOEygQTEfw6BCRW5JOzqeAlXhmDa59TbMRTqtyz1km8431qrkrOws4uu4Eq2x3v4RRd51Y+Pg/e
5Ny4ZgY/uy2bV49bcjTp+7hmRz/GpfWi8+IhbTrWBdt6sWJOs0UiMY6YRQUyX/dyEM85Uk+lmYTj
wIvYcY+3bWM4j4EVnINywgnYmNUTNom9p8k2KRoh1/PSDjeXg4M8hzn6i/B7+eLP9Ymyh/mYiTUy
tctNIRSw/d7+sIsWyXPRXVzuyJfhq+SPLQBYipTr1uuP5JcyT+jIF2jzeIHd05oH/nDHvaBCZayu
G0QumEuBEXHdPhZqWHwdZrtzI0UvCTGhWZj1gx2Yp9hI/Du1UGImumaQIsvywG2jPIw49dez12ab
cAh3k+N4t5MKT4kJn2Ou5vmYzTjuesr4TV2mn3kTHlO7mHG90Pz006o9dEPyIgFPsAgvfO9gmtCp
je2riuYPK+qt1yhjzux1aDlqwhXyygnv/ADmuR+WPmMG9HsTxoJtR1wHXbQgQI9bmKd2IlvH6hTp
1vTvdFbJm8BDRg3CIj1Fid6z6xp2LhE+XOOLG0NH774ztXupVX6fx+1F1LF7JoQrW/WoBFZENALW
cypuS+Vzifj4LTKqu7Fu223uTcbebUnu7YtxZeGgO3gjBvu5BVRWmBGGZGXs0oYc5rLGKmWQy5G3
VUXCNrdpRaphPL6EgavfE6t9klFVUh8yx1G8X1LHbQ5TVzcny2SlTgrS6KNWr726Fsf/S9R5LLet
bFH0i1CFRsaUOZPKYYKyLBmhkRpAI339XdQbvMFlifa1JZNE44S912bOiJu19c2LEwVMtxqYc9M4
3WaniNYuBskyh62hVF4eukK4mDlRk1RJom+IFEOEIjWbSm4cunGaV7v+kwaZ/dT28GmMKvQeEP+D
/2K1roHSLIUjhxO7q+CSuGGHGL82vpoe4BFKL5qCeWCeAApgYt314kXi1vlkptk5ALt8SjNekfpO
7ZwNhovKOQVR95ymE0cKPQhZ4C5CENFKbANFerA5uf/WDr5B321ZXbXDwUyG7Oi1SEhlq06xyuJb
3zjGtXUe+Axa7wxr6lXuU09EoUGOwWRcnfrRt8sDjndz61kwnHtdrmsokdZsBijlk+KT5nAv0Aqv
LGTUGzIn6wPiru/cnnFjtmOxazQdlzlP2X396S4czoFzIuLxyQ8Gln4ePUNFRBydS3aE+4L7gq3g
hgnJjO+4Cy7OxDtkWkGGWjQZz0X5PUw5pqjCIBBGQxkzxQzKVXSA2Bo/PfRzdffvS5hzTov8qM0n
OgH6VDcp8gtjhvHN+1BI498CRi4X1AJr8gsOA1vuZI1ovd+2I3kn4DJ/vFpUl7wK+Tg0j3GILO3/
D4AwkKTdpTqQqddKMEmrTf0SJx6qfKdB8FkM4S7CDCjFGFE6lflJBuqz6MkATROjvwDR//DgpSA3
Ne6hNmSfDIitb78PAbBmJ80D+jFpXdX42UyGdUnu+qpMJ3+RN84bf5ARtaPYdYnrHMhbD5Z1rS9k
MpMayGX8gIkaSEukv4yiaXdua/yLHDndokJ+C4d1YmGkzQFaebPTpUUKZ4PXO5zq4tlsGhUtQrM/
qRrLeT6yay8UqXkBgJWzIUhTSsZwvmB6m3Bm96CYjUIvrQwWptuSEV55J38uMzzB1iprfgKRIElm
7FBws4vjGxP+amv2HvS50rKRopmESPTlZyJoww1GX/f5hloxhol28RTEaMxlDRdU3iaj4eexpD77
c9c99qgJfl9MiBHewfWNm+iC+Mr9DA89AuoudIu/icIakM6kZhYTF2/QNEgxR/eYNB4cX0op2xHv
wSgAB3eiP8i+szeZFbsD7hBdbPyZ0UbK+uE2VpnFANyEVPA9sxNGJ9nib7lHw8quqA4mnp4PfWxQ
+18SFZXot6ueORQvg//PmlR4dUKc+LKax5PrB+PJxgckPMzUnt15jxWzrZ3Vf3fO7F5EW2yyGDpU
Zt1JJ5h11sJPvD8EEE94JCKWRB9pJcyVXaP5axHKLarYa26/D/flSySKDvpJFR49RGwteNhr7TjV
tYePVkUburQnrer51Z33E3rC9aAoZZQbWwdUVvCw71+1dQ7/v/HH9TzhUL4rf3/1vr8PicqOgP26
q+qbgC1gptcNfnUgu0VHXPutZmGOq6PWe3v0/mCele/h8DrHpX2PfsGL6zFC0Hlcw723o0MsG7lT
Id9Qe4zWUy8qv23naqcqfmkUZiGrVPohzXDMVfgbVmSbhmtfMGnIusBbqVHk9CZlvmkV6VljK57k
fQYzm85HUuVy1TlYoe/82HNYYgqzuDuoDOA82sturZ25RwPQfBoOzSBAi9J7K6a23nSjKe+oPu8N
CAHB127kXjoE3Ueglc+x33BHQKICLJD40NRrhlNFTBx4Q7zbRfNSy550RVo8cFtds6mMnMvAkmV7
SIv4MQM8eg19L79OZOzJ4Jjmvn+E6/PjZzrYtob6W+TpvzaJ6FMksts+JEXoXvivFKjIEbDmuWKy
gMzHpD50YDZwVVsUMqZ9DR2lFhnYyzX9W7iS6Ifw0RfUFBhen4Vl/DHvCAyPyDBt5vkWPi1iEskt
4LeECrrk27qrNv0CaG88EUzmYul9UoyuhrluXlWUjTfe2KsPPui1YO90VjjLFr+/yXIn9DNUvaNr
vjmTesqVl75h5dzB0YS4Bkj0gGSlWA8Tmn7Pc/uLO0Gb0W3yt8dtdhlycseyrGBiEVpo6FB4s0FL
DlmP/vtua323BU3QnA7uoSPZkKn1DPMX/xLfsjlhW+2fm/IenNqE9taJ8vaaJ3NLFoMGw8to+pja
U7xOC1O+d2CB8As+dhnj7l91WOiP/rdy02wtK5eEGZ09O8NUn/u5JCivRM1P6jUMALsH7FuV2cFD
xKeMCb5jj3vs6mD97IPeX/YYrPc+n6uzof5lWYS1AzKpH3buQ9QjKalMCFp9Im24bjy0HYAcP0j2
QxVED7Mqj+X9z7DUP/AOvydsE3fzyADABceAfZ3UuoGpIgwAeAdJraieQFpeB8aFv0ssxizYuptM
niwdcdoDs2cEUqzmjLmdrEHQh37SP8WJ7p8aEi1zqfcle6dXq0G42TSxvRSu5a0gKxfPyvDIw2va
N4zm+qTMAN2yWPdD4/5kgNOlTn+YJveogXPvyZixqpQYAY0YCBi236OqCrGbZPEw1tGPDwHn2jtu
8TgB80iLcSNkTe+rkRF4TvfAkV8nC4fP60NXEq6K35xjrzdBmd79Pb8mHxQ6NDV9SKBODMPCsqL2
vYwRoTkkfkVzciX2IsMJBfahTct22Wu/OYD8wJmirPQBu/rjoNP5rQD+vJkbNZ9is6KoARO6bdyO
qgx+2rVNwLfQGia7zJhexAzCp2ctGK/AHnAH0a5zDF349ZlBkpc5gz+KygCA7L3GTvruybCiM0iR
+gQMsj6NYMIpBXPnRSh/eg+48BhwzOVtLGkofh13MNW+XTh4KGbdRWinmuxuoznnaXkSmGoPCsP1
QZlEVQOB3tohd0UcHI7u1LkjHZYBX7+sCXPc+pHrHr0+yQign74LxlHbqDKHBzKV6EqwDVlZoy9I
Q/TFAyh0YTAxAw1y8vNIyAdIL0LgprBCMes8N9Pg3LxQ3Mmx3opUmPlNYTLaVg15jjC8T9zVyV3v
THqQUvOJHi8pGclHFIrGjXrsczB6/+QafrFG5fnBKyCewFEkOhzOeceFDCU6Qe/sJ1eklUtVmgUc
+mKn2aS/OkNzbBgk/5P3gXwSBITVWi/j+M2k88s3kCwLZM4CZSLWDTao1YWZPa9VSLvFYGwoKcZY
ZzXbDGndJhPC2pqu0aGtneKDSuzpvU6dRd+FEdrMSx+P1SVr8h6Uzp9feVc0Af7uzDm9meJBdrlL
IDIExhjFnArEFut2vLXvm+sGXcyCXB9/N4AjuLZx6F87q88OAe3x/QONGjN779xixjPU0ia5+YWU
HfaJSkKxydoHFXua1AyTCBf52Wn8p2NMPKIS7tHwmR3xwq6RDtpvKESea6hKNyxPJNN6vCbguxXR
xBFe5Czo1nIc5nVa5t46z3J3X2McqsI4YCJ55zUBYfp9Vg058jUQSHdN03py5+At4X/FdDyCaBwc
otskbGijNcQ5NPzxjb9KAguEZNoAIYxQ/qVMn+CyZThs9J31CdaRV9d9GkurPDZlU0PT0XdlEcL1
xDAIgcHZdmqjko+OGAkmgKs0NcVfwneMpSDQ6Qxg/D2x2MqEc6vpPtWdBNkwUFGlr89W0fekkE3V
AcMctDQNyyGZyaxryegZ2OjisK7Ih7DdeH9/9eqw9BiV8BJ2E+lPxiifjaHs3iLfeeiqjCnu74Vy
f0CIxq0gHrwDNcxSwrP+saATLeymImcrIFYicZK/IRvJXWnN1W4cgr+FwGU2JJr4BFV5IOkMefBb
u4W1SkR2XopLKTJSKp0SAKeUnP6jgypGtbgBuD2ctZGPbzYsAe646yb+jPQwXQCWEqYRjc7R5BsG
2TBcXFYcBDSu2CNouK5eANotTDGeEeQJQJ96MaU37t98wRqQZVKHv46vMoxKR7AigtOcD5BtLcYC
t/BcGsbDUEfyrKbkYti4qtOxMagQAcfS4KvzmJYYK6xoU5TCfu2K5jkwU/PRG1PvzBKaWOI4LXD+
BxDoLCpYy+TdFyLBsM3aZTUE8810J/fZJxlWllBzKiRoZNXoV9E75msfURumhLqE6MzLBvYVCGCE
8sSRTjKMEKEE1auNM+KeQ6PvN1i4h0qSzd2bSx0F35R0JHShQtpgEysPVUbIkwtmbcOeqNhY9Ip8
InyEHuhupUWal4CmYHANmgPFflEEm8bDKhAObvtmzu8dKHmTrOKzfXcgKTPubmlT4HqTxkMYx19g
3ZKDl0zRtdTOa+EMVPsYSIkog1EKbiY8m6WIKRMSg4hrP9rCZ0yeQwS/Tsw/Jwn7YT/Nml8aQEtY
+rVPM/OUMJ55TqVcg7RrljUn8Hvjl+ElilLzOcecwC1RjcffpyItcHE0hdymfvmQWKl5dgENbZqY
8G2Oz2V6n8v+PoCe3sGn9hAHY7aKp7YAGwr4cJ3zadgFM9lYWjWYbn1481Uev8QRkx9tV9zGldq6
ldvSqdxnziEUQx30tOJxBZOgaMsTCzgKZDMIdiLDjRwF4a7NQG8MZNehmkEOPhfyY+57dnCTwDzu
yINM+2GbZDnsYOUEt9g03X0/MpDKnDA+83Ns8U3Ar5ir4nHw4URJwwxBdDOEYrGzjvtaHTtqFCTT
Kysngqp1KD8GyeCFBex0a5mJLiwxPUtMCk9UN2uXUnQenOaUNxCYfclWf3KM7FHleG9bDn57mPee
nxEQlGp5gojzXrSEg8lhYlg0fP4+CdXwhg1yN/e2OP4+GE6HeEyZ6sBq6lwFaf7hJM5rJMubJjge
5TsxKCND0HFa11kQvERFAqZ0SGw+bg0ydVIN+l0GFABRMJhGYRjhIZ9arEvUMBV0ltd4sDHN1BoB
OTXCGVPpexmZ1xT++XeczJBP2k/XBnhUZe4/MuYFcBlWdWSZR6928C+YDD42xqjT/eihnRJ52mxd
4XiPyJ0EqyOLgPHxHvyu1byHkhoROdm4T/RC3qrtJxwA1Qvy5fzRnE0cRg2i+VLPaiPbQD2Z0gEF
YVY+a7dyQ9Bgf7LvxXVq0crE94eUX4/jIN1GdylC66l4O0A5Xrh3iUIABuTk+Y/Sy9rrFPcgXxX/
f1XZ4UKTF7iYOnLuui7CVjI18zGxYdJVBc6pjheeQgbJgt90LCWr9pDMDKItjGi0FNXbPEuyuPD9
HzVRk6euc8xTY/rurqyxDtcAJagnKIObQ0QyHvz4PL/Y6rPP5uLkaf9TOV7y5N4LhgbcHdedJQ/u
IMNVUTNDVAHQ198Ht5P5qlNRs/r9E33Eh7HqQHdamEK59cuiik9tXMCPCMt3JSa17cacFi8P3YOO
79W2fGOmmF/gFM+82CAa0impLrryrbOBT9xngp2HYmd4uX2O7M54sExCBAaVefuCXRuxuO60pP+H
+VX69UMq7T1rofkLjyl9kO9419Imfy7GWrJSLOqxfWD4ibVjPiKnqxirhPbG1z9M7adDhuY9WUoS
U0gW2WvdrFBtZfAj/OxI0PvNbsW81tr0dkYR6A9tnqN2wPRS2PEqbcKcBC7KowwJD0l69nxShXm2
kzTeFhGSYQyymnCYYve7ge7HNDsIcFS+8p/sogeCX0xsp+mL8VoLjjELgahTVZyAncD5PVEGNZBN
Q4nbxRD+nxD7VNQCEljUekV1pj4KjYiq5Kps+GCAieyKHBwpEN258GfwyFO4NoeSQHGoAcz5G+pc
Yzx5DCA3FZ3Hoe7rlt0CMY8jMJGtLgkKbpmlXzvSWGEzM9potbihAk0JlO5IhZPui/+7SIahuzAn
kBi8Rj/YZvBaCecam/VOu6RtZcTCWRUSVq4Ejk1zguwRlT038aq6eBGw5HsqVTH5T7+3joDee5nE
7krQSx3s0mLcp8hFNtBf72BXwIdmBHuZcJ2KuNP732dRY0HAS+1TPDhM4hR4vf99Rf6RGBvrFgZo
Faeuk9s5JnQrIGi8T+DrartOvrV0+G7deGArg2O8UOWNM5uwzom9t92WW7yF0yYpTxibCqRqvFc6
vXM+An3S7M1fhQBvi6kRjorP6lEVNtt8H3mh07HpCzOuCSyY69aWAqiWZzCKqr8aPQ0YTp3qpsTh
d7xp+251SjqHjXflvkah/SoF8XmthQZI8brOUGKG0Lv0Y2VeS+rjay0xVuVueiCtAGJSV5rHPE9B
40gzf81dZQIYTqMP0jRQSgLB4tJst6gjzO3IP3MTksp9LR2c6FkvHsvBsW65aqKXrH6kJnLXdZ0g
xIAKfKGk77btMJJDcH9aQZXYdWaA+X0iv5vj6d9YItILRTKvdIC5DpNx/xHxbk240b/U7M1LKq/y
YrfKWToRLvLZEsZek1iyy7QLpZu7wypVVnJp4+7a6L6/DJlig+bhBfKncWvBZF7JiqB16FHkZMSR
ffp9cK3SOaVm3GzLSf2RowbPX8PP8+iYtv0osjc3bhEHpwwCf5+qUe7CkrGQ0T91qSz+4sF9G0Jz
uNPip2VwL8dTNXfEApYUWo3c91lQ3Pxo/GD5HoF+qcpzgEzBm9vpoZPO9OAwiK09CvcwbC9jjhQj
xwgJ2pHsGg5JokH9WZ7C+wMZMia2SKND6zFH567Gvs+ad4j13gt9nv0+1A2Vb5NxwXa+uoWMZ3JT
Ai9L+oE8SH/tCDAAwWTrjQU3bt0pYT1O+QyOyKdXrMoQtFNpik8zrl7UDMpUWNFfryygS6H3WAHj
Xli5rp/hgp4is1PX32ca//qyNzJnOThQCGfLWxARgG3Xc3BapujcNs48eYffhzzu3pt4SA49PrZH
w5rmbewn6FndtkWDU2h4Td04bivPSh+dgvSCqMNdb9dHfyheurJnXssM/dqnbN6MvIw2mBSTw0BU
ExMhk1wrYn1UW09PZTgHTzPL0YVDz71HxhA8sdmzoSgDmm3iepclgX0Ss9U/wXiFilB6P3PXg6RM
DYPtcs7JJbHQ1U2Xvxo5lBfELfqLLdO+6sj8KcecbSI1mJyAs/x+9fuAGS0Gaei89HgiNqXbA+KD
XykBpy+k+Qh4m5lHScRklyXxj5byydaUGIEATBRF9+1dVvfHEuFIlnoFVznPfn89jzC/VrIPlin6
pseEHnNH3LC/wFl6xvPOCp/UqMdxAqdjaLd+zv2UHJoMb2RZQjgiJmh4jHhV0sISpzgZhkeiSbme
5RknpIF9uOcO07PH6usf8IorMzMA8k3EvjGfQ6Rnxs6D9OZoNwcMAkAbjpYeLkncDfd81I7osyK+
VinSvradezTvwWngLTxbnpcyoJvhjs2TcSIIqt3UXq6XOMexRRYsLTYsxb4j/I7E4ATJLhf5nYQC
lifsjIrRXDZutN8N8FxmfXLuD21smWt7RD4ZNc6m6Kt071VBx2vAbEtgxicqya4aTgZnXDCZczdB
S/JiLqJndAg1+UqcdA7hRechGd+bLugPv58s9vP7IuEHnhIus9LDR4omli9p15pFbfphuclam493
nb6T2zzupkJG58I3INJVvMe/fwvDcr11n9SxcsgO6ATDpKVdjfbu9/kcshEfHDbtg2lw7jn1BLjZ
eQ6wlBziHhhGh3X27FqMV9seMbSiOihKeIV14C4EJGETAwjQB9JIgsPghjvF8h9rLZkFADNqt38M
uSMiBl4a3ZYlBCMEuZdl8ijH4hpjuAhiNrPQ2XrYAQVKNTUJ3P5yLWf/InEzVJO/7pu3dmSQcGIt
fxtN46tAXUGIBa1d757IkJEsZCb4qMnY7ZFwYMI+eD0wNLQqizStlnU1rQu/f0ebc7hHB+XJVfSI
saZPhwFvWbtgYQwsrMcgWA/ee9rS7CPiDoRYS3modUhUhd5BMOJ97374J65Sx7kE0TGe90n3XolP
u7NurAA5cJK1YH5552OG1QfkIAxOzEywdEaJWvnDoUiHg86AFo1f0XludrKeN0Jw2uRE3ZbosxgK
N9Gri5qWTeTEK5GItYqfqq1PjXbPuwGEtUBaRec9LHvm//3sP7Xqq4V0jkGDsUAAHoBIj/6vCw/I
36ei2Ab3xN0CXtKMhg+IuhkmK8MKb8E3dPylnJmSvczpiyk+cC/s2vwgQnLO8XnCg0Emt0yHB3p2
KK+HwPlb/ikmB3n/WYOqJc5rWUyHoPuUdncKvW7Z8vZzm143WfsXxzGhSLb3OIEE8KHmpxpWc/00
WxNpFPSqiFRt1tWdW59jDM+lMeM+NahYi+W9ahg9TZqYB3QhW45oxGbyW5OOzTZpnIFG9WaCIwRA
uZuF2nDjgDrqLDspj9DLl1LAzWk2eVIuu+gNWz2bINSbLU38Mck49/in21W8nJN0n4fzFtXjsikK
FnWMNSOZrTOX0Wz9nIqSyQfZRzKL9mxyA9GeZ+bMi9kjnCirsmWWMPn00NqNOYEaeDK8TzbVJ6C7
K7snD5e52B+zJ4ZgdmhDCMEBvOhl3tKjTyFzwyW22/6J4TcuMOaJcVNylUI69zQFodsHEOyqO7z7
VhjWOshSfH5cYQO3fPkjuViQQl2YvG2s1KItMxaNCyXU3uvpa0qRLobxdYYTJVT7ZwBgJNP4ZTLZ
tEAMnLttjkMFr2/kyl2RZ2Kp6CvjHp+wRnGeEmXEK1pN2YfHPW2cf1CJPZtBcsy1/djocYW+h9Ab
bizV+JyHpDbwbqxn64sob9Yo/IN8Cw++vqDVWaWjcws68iRTQhLBS3lcs1oaF+4P1ablxl4a1b5u
jHU1IVJFFjCQF6VKuUHKMmCJyh+wmR8SH3dWxDguvI90MQlNyaGuxCqM0nUW0KCBx52i6mn0aqDa
pJKj18nueWoM6GQM3ZTkTLRtXiIRk2aHFpR+3+NIDKvwgLqwGDmxEIkfcEdsTRYQTDzn15hdOuuV
Y1Em84IK/F9axS4/gv1Z1gbvx3hO0/hEvMGhhd/vm4ym3fkBk/HBhzKZao7IMoy3bDJ3dZHsCWph
NQICIDzgM8HbXiLAIicHEOEy79ydVwerjCBz42B4f+ocv/qwLZV1E8AqyWEnVncE+9vGDVGwyb+q
haodu+CbYHFXYCpLgJm2e0ZjSF650E/MK2IjXzdAclZEJWyargWj7B9yu3iuZyQfCbJRLi30wtBY
cImqDOwWfyv12BtZKQtNdJxH4vJEZNRM5Iyd4+BXDDhb/JNQy56I+X7v45j84XFhGjVrlP4Ip/A7
N41VgKfd/UNMwBeRZvsQbqRvAXlCO/AvjiaS5IeVNowjl+CVFecyrX8YFqFKE9sQhlWUvhFc5xBT
2290U/2V9qfsU+jrDuug+pqmgUGhFR5RoG4cK/5kurGMbY+TyQW6KZN202dwhzsoTHAUzZPiJOZj
C/hQhIy++5AMiAawR/MVMqQlbqU5wY7a+rqE62kx5WX50qLBURPubquFsFie7Qp1DlQ+P2p2pKKs
h9Za2VbxNXACof3etoTx9hA8uK1sEqY4nMVSqPcponOjU3Dq7GT4zS5kTQ3j+RZX6iSy8qUp+1uB
1I7L/5QK92Yn5Nla1cYYIQKVIzMt/1IQtp07/lZmT3FP7UwKZTpYizuuzo3Co+ynnbatVymbrecj
iB6vqBBhPv4bzHDrj6xP22A7eu5W9AVkVu4FmgitSI4EqbniBngUIUxNoGP5r+EnRu6/KN34KS6G
f/XorDmF8O7q7Au3crXCqMNYsbQOdhw+zgLhKhlo7GshnyguYkJooXI2jAAth6QSm0S/lgSUwvjQ
Pnhxj/WAdimECWMI7rCsn5g0O26M6iGL8lcCjSinOL9w6wu7O0QQ1rI7prGQIehyJNJwkBMD7ZYP
MKJO/zoJrETVLpPkUpDfGyQDyuv8ObR9EmpAPEm1zUyD2PeItXTDUFVGm6rhfLJhxXD4PvjkCkla
PJBxZJj0P/SCh0mYm9oIXnuz+YNWUFbsLaINKKN/UrQnwFlrl2w9d/IeuiFbufO4y+1xYzrueoLw
0waw/2dQ6WEHRGz6dq2OsKN/k31Pdsy3aRGeZdptga1sBl9dvYQME6JYK/SSncucPypWRvAoamsX
oe6Ft1qgXIBPCc5YKf/FnDBxV5cCICEq7YU/Z1y+2cnCQDIAj8TR/QjfHmnfuNYhF02oi56FwPQ0
zOKDaIoAb49zVSkQaA1RqMevmxXlPq+AswW1Ne4sdjxb0R5jXZNDlVLQFmzaIN9cEiaUrTHz4xZL
AISrqB62lWS9kfkLR6bIcJDe1l8dekgmaWsXrwEWK8uFOOh21iJq1IZ0k73rRvemDrIHu/mYVFUr
//Lo3jVpknUdHmrrJSWvKcJ0ShD0WhX+W0L9WXIFNdxRav1aWpQ2sQkvDciFSjYwODdt2+BjyFlL
90SIx48jChowgztp+A8IhhFJpyh52w1RAMuGubBlglKW5Wfnhsifjexf40TcaEMAVnil5Nl0yWiF
qBwlIHL6xzxIH1tfH2OJ9ifmhoe3HolVgh+y79KzqeMnx0HXwv1cw7XAhhP85BlliGBKRsiAZIqJ
ZsPJCGnw65d4dtO1bupp3yJXWc3N8GfoeZdn9l/s13x0ZRqXxWMawE/RwFzbchknVEhRV+fbLq4X
k+GuTJYLCAhtitCElTTeiwXLxeTs+9WxmNWliNS3xAaw9MbqKo30oR4rolNy+zVGjaBLwNDKQm41
MfYt79kYbRcvA5N+eeALlD3flVM9Fai2IX2RozqSoJyM9dpWNe0I+VxJyA8yEcE3pKy9Hb+9O7r/
eU1wgQPyD+1VhX0U/Ec+5pxeE2mrFgx5RAyV+a7D+CVqyndzDJ5ymHoCcg9hZfvR4IACuzOuxgmZ
VuVesxw0NqFwZK365SlAtrgk0DJFHc+cHvxn3MhvtOTx8rVl/HXXfH0LT0JNTokbR6acCpw6pAuj
3pmY/zZk2pluQS6QpvFMrGTJVetOebf0AjLugxbrTu5vS4xGbPkF40wQhEiknYUQA16loll76E2t
yh7wbFX8PQ2/2jRffoHG3SDhwbLBHpkFDWUee2s3DPcxlK4adQMzEgogZ4yzA6u40Ro2EGtdNMk9
he7QvHv5i98bqKQmVN0F96MhgaTqD6a9NHrNxjV4g9MMt7wmB0E0p6mGDZradrvsqL6QcJBxG8Bc
nkz2Wdk0rvFwZou1Mq1tCI9kyVyVlHNWHSsZjXCK5Ot9lWyDklqxEf4YmYJvEce/53yz+v4zWPF8
cwc6ZXfIftKEhDs5Ex6YnlioG4u2zMhyzxyoxvvRp9KdZvePOTV722wIB6VbSxHZ1bMLfZetkUg/
oQsTC6FcOohBvE7NdC4aQPapl1JpeJDsx2HVkKC0sErXXs5G91WhzY+cbw8qYZe+SKD0v3+CjXG+
GA1SlooDhMU/Oh4e1TSdqsyhM2RUl8YBZ5dxlzoINDtpE7wbUbNpGdQvmCZclen+q7X84Jjb6Xzc
I9ygxIrcI44Xn5lsv23s4X204omZrXj2Mfvw2+R8WMJ5gf+DhMwCpJkIh9LN8HYVeekRRdLSYWi3
NKX4W1rx831et/CEcDYpy1rdkds5uEBpEIDvcxRTqWsfAzE9WOWzOXYz2HG1bqvgrxnR6+bhzTLM
t9wngqfBdkFsDxKhrjj4+k4oN+JiIViLemgMBrMnr6gmm7nH6t7rR9XXEAlClxQXIqVX7jnTWCHT
hgu7Zl6imPN2WbF3qojSYHozygH6IlQdNq3J2Y2qeyUCzkxEjEpQ/hVm+dNPUUsTPv6rvK/aEvVi
cF29auzum9BOQHCY8MSOWNOXPGW/y1LnUyJ2RimAqJfUB0RkCXcB3/6acsJr7e6SVWgSQqOID/nV
91hq6hygop2RvhUf0goBCAKRkHS6GY8F4iyzB4lulw8sn9QitZ3POOMzULfesh9ZLLqGc0cxrnpJ
oRxxABTM8QnloNazB5hl1Y+Zk3fOHRiDK65g8saooEoChtR0qApXHScWFoFNgrIh2nFpxNWKUDWM
yPrVZ3+wGrjEes4BWdv5hqkLjbjLbb0EtZxZ6q0OKd7siMxCzEXbKJ/+FK77wt4c91D/lzpkXM5f
Dbtguh7yJvHVf5nmj5n0bMvN2d5EhktOtgp2Q07Ku1tivVEOrbqq/gSl99rhXYbd0e/sicoC2We2
AId61Q5qreLZb4ime0hd7HfK4YgRCbkxzTOY7o8+1a+hQ943d0yveJcyRh/Sw7EO3YxyqiwgfLQI
ksgHZj19A37ITKRV22LO3lQnDkbKnJ25Mp5x1vONb546BcMRW8+1vv/Xk85pjcR+lzjjdcJG2Cz/
uB79O0i7dh1mnMmTRO7hMZiBKgJYy737p66Cga7M6GhqRz7gWk6S4TIEBD91+XEeEbgiAjDc8ZNc
psUQ6nOXBIfIVHs3QFXgOze3I084Bk5olG+hqYDuA44SI44PgARAtKwOL0xf3T3b50TfzSXgq8iX
6lazCGB6mSBMCsy2rtKfaZGeS4tlSNN/ckoO60LLx/IOKPQcREohLWwffSSQ1RmQYeLtfJfPrkUK
UxLsPOXcZEkSqTac94azr5v+DoHx4eppP/QPdWGcxxp3R+Y9JYXxJdGUGe5LT6pDZou/ESaB4T/C
zmu5ciPbtl+EiEwg4V63t/T+BUFSVfAm4YGvPwPse+N0V5+QHkSRUkWR3BtILDPnmE6/cwPW8QHq
63Fk4qlrNrOguNAjS2t8jqV4Srz5YgbzA36qS4QxcTUKrhEv4a2u5vbQ+PC6BIpicit4Myp1GFxQ
rAa3e8NDfaTtHuCMDHiIuqkSPI2ZqjuxesDV8gXT8yH1UNhixx/IRciOBWkiGxh0E0kM307MZj6c
uwH0VvvilM0t3MUlmbh8k+X82kfXNncecqpEfBcGXL7SzWEY8xvpwsKjH4d/KVlg340kNrLB2QME
wrIkjUeZsUAGEMPItHmj7UFVZhHwNhAxK4LsSBJUh4IqYK1U34hcPgPpf1v+TYX7YsAjZNvJ9MN5
dPxy13XyBbvWNrCjL+IrPooiQVZnpTuXxBf4dQYJl8WqL4cLeTW/DZ77dQ5quQ66zQjxe/XzO4Q5
Vs2yvQ8RU2bEFqjxOvRLBO7yOtMkPYYkJgLGvfUGcSXe+jiFI51H/lVTMIjRugtMtK9tuyVbI2Yi
BVMuLwHsoZnfWJpnJ0OyMh6ejLz8tnhn8dbbAdDtNsVQzkPrUcXtLYm3gGyWa9qz+4yGqzu1omA/
UCqCxWhwLHHw9H3cGsHaysUvFhAnvy4OBtIbsPUPTqy/qTcYI82/l5u8ofDKxJtVUyCRGIhRMqa7
yr6GPrwOnvzuyd7ZlC2JiGlHn4hQQDf7kZaLwomoPE8xsM7b24rrLdbFl+wouYLsHk7MrmsZZsn5
UgYkaECoLeu3eJYAz2YDnU0SPWlSPYxGfS8/oyjMv/w4+CyC5AhR6Ns1LexPNCOjWRurKSeJKQOP
mlvdRkbeustDUmuqCPErtSsHcfqX525jGyYEb5cKxrdGOSfeUHjGzpHgvmIddwRkd8O46y2YyQy9
UHSfSEPfluEyllMNHL/C2s3MuZQgIZfgLBriUH00qiWAALtMb3ZkObv+1V4uaddPqdRNFOLpdfQ8
1syknORtsS8MTAgWmbOr1rbp3ezbMa1/S9xkuGpNmMjszmCIAde2do1RsTpR1khCGTjOZGYQWHTE
YpPrZmN6kPiD123dk+8EUxQ51bim1oMNywhW+kTCETCYBPh5Lfveipgd92Jw0DPw/mTkaxBk0d5m
zNh73DVVh/bNAF+90wGvfOWJi1gSSThVgKVU3iXoweWkgvFaNWBzaCllobxnLmR0X/MuFAOorJp4
r9is6F3GydhMPS3HOARfNeFwW2YBsXSKbVmocT3a5KTNPpsP6PodA1N0booeey3DusGK7obH9EiD
45Oe5g87Cwi63YDoMK9hk97ZUf1phn2wzlDxbcIPXOSKADd7VRuw9PwB3cNg4dfMYT7HlCiem32F
uXFfAmneFEyZkbTlVasYWwMwhQPYNqpY1zOpXLzGeHFvci+5GzrITYmtGXWppzTzxJ4EGhCzYl7Q
GrRX09g/d64iE6WUeuuyYj5biwvCNpxjWebBqcuFtw/z/iaaK3sfaR4mroQ9QCTqrmLet/bzI9YG
GqRMMPRnHYj8sI33NkJiIUA2N/qDjGKcCT31gV/xnYzcOI5NfA6XfAOO7IHRycdciq/eVz1PEv6M
nA7gUsytbinqVOTew2MnUWk2C4J15LlSI9CGCdfT2KMuZ9g5mg6B3U74K2HBuvJKHNchcz3hjze2
zzLbYsvh82dTp/kMRho3jdCWEisP3F/Se2PFzw/3Ah/GWAtBSrmRq31uFSRyYm9duSr/cJrgBR0u
Ft5w3sc06PspG5ZRgofKjbiIsoluLR/9QdfSWVUemgm2d9UDkytzC/z/Vwt8EiPK8g0S7m+RrfvK
G1aZ1BdbA/VHZPQbrdtJQ16NU22Ryl7CunN47jbjdhoHFPSAQlaE+vwWZKCGuni2JvtEtU0vrjRZ
RfNNEpjGvjVA85cC4VY6vYRQV1YjcZUdhU8R0XQZTfWArhRZGy4zzYUIYmh4rnFC8YToKVsWwAJ1
Nd5G4k/M9BiaNF4GPEprpBUt8ORE0FwiVqmIwympikJsuxLXUV8Qp6lMVPjZ64BgH++IfHXYH5O9
tfbD2NhYE6CZEnYA60FULmqkS1GEJMNyfeHAJXhcs0JzjkUVXJgKXSU67WomLfbO6eFutnn62QbT
yRRA3a1olwv2+VZzX+JpCyzvohfrD99c9ssUgbmb3S1yV2fJ7rQZKom63Tk8ES3inlEqnjLGCf1t
1DfNyk4BFqJAY01yGge3RguGrSdKJXF5zhu2+i8vbn9THr77cfKFn2BtY1KMY9YWMeuxfiIjoRB/
ufxu6yAksqhD7FfMFeZ6Rm0C/HBGjvHK7aDa2Jg+B+QfkAHuNKrTdTuvF8HZ5uf/xlJ+M1TTK4yX
YcsGrA5ZsOdAGlFFOhsHttYsQJKHMW4sBJnz8nAq3JBjST6jHf0SC1A6jK2jUyefHlEiDODes6w+
SF1cAmPeCqN+QlC2V9SJ/dhctWWBYZ9fk7R7VQTkxnSPeFnpzWm30TGPjzVBDZtiTADCJaecISK3
wfDhhtE+wDVgKoZKHdE45zJShDITT9vnEQ4jfEYr2gY/xKzrPOZF7JBGB8V6hh2ucSeX3CqyqR/N
ecBHNQMnIvOXqclw1zR7QJMzfzw7ln36SBzqszIRJxrLCzhYKNp5/sIoKDh6489sJrCwQdOJ0zK5
n4vsvm3Nl0DNB8/Wd7OsjFVnXqqUjE1kOhijSnwQbO+dgb9SivZlcr7NvvNXdes+NVWEICdj36J8
A0qFdQ645wLgggEz1a7pLj1Y6aoETu6E07UdN6LJHiH3EdzkZA/N0J10G5wZFqFcePFTAn4yvDZ2
7L7Yw0c1g6R2yrOh9BPxNRczxMJddTtjIBhDDtCbXLf/VFb3AduH3i9hFFMb/nbymBYZXjyzbWzv
GjGyKKeohevhLts0Q3t3VBHc422EjzfbRL2+nRXBxmEiXmp0tL5N+kMatZBGqI7jgCJ2vM7Uvivj
Q2UUeiXeEkbkqywakfZzZxPsQh02Bu+JB7BQ3lsDfG18bAV1a05uwnuhmMUnMRQsYo6ZZkzMwbm4
lxWbjlc2+lh2e0znmuAhKTmmi/GiYWWctO/eY9X5LXV1bb3pGxwNPm/3KWlYz7HOQR3bWQc3Qmet
piTGpOJ+Qth6TnoSgdvl3bQlwXW1Tl8AtrFT4QBYeZxwDLkHXDxu9YQ7+6PrwvZYxShxAih9gOVI
7gy2kFE9ggBtcvZy79BUydWmBN9JqLvlFJ1J5uCJ1NIj5ahU9SXj9k9AVK2A4I0bcBTMQEgUCG5G
wzgNbsrs2ZVvdYkH2mQ1GX2kTXNLGZyuEJRxMcfeyRxY4fHk5tHo7E07f3YSdIFDcgdUhpis6u61
KAxJ7wrpGp4+2gmI7DkRXFu/7d9SoeotYWHpKql1vgun+QPFMxGS+cKiNr9zjxUiSFTedckLM5QU
FZ6z7ytgTYOKtmVQvwCCQdeGa+9cYAlBvWscue/2c0F4sxMmhKrx6MIExnyYBEXHcr6xqW4VYy/p
F/Cl7R2BMEgDpk/tMaR1gBr3i4W2tao7Ejc3OnXQJETmMwnTlC1p+Maw6pMbdm+MSm/x+vYMrY6l
BT5ayf6VxJLkMEY1zgCHNM3APYeDB8e4RaTf9ixZZFIimGaciGV9NaUWPu7CfJ8D71WrixOxkZYd
GZW5Nh69LsNol1A+VKdmmu48EjdWUMj3OKTvMewtE+Tgaa53/ix/29WA48LmXcvnal8b9dntvFcC
d8KGSwjoOBMnwb2B0uVU9t6VfE7Q/4UF0hCdSa45IgyyRSHasfS1squRxbupLLYEQnFr6OZ+iQoK
bR5D7mZC8L4SlrsfvOcsTGFoesgq2kp8mgia4rSisgCsrjt34y0YpVAMz57ZXYehWbs938X2Q8JU
XUFYgHPhVGXsVVv9yvHwuNRSv+E8oe43+/s+d8jXRohQBeHr2GUPvhmfEWOd54SqKwIMLs0CvytU
rrXLNYNklCFjeJ0qkyYyYYSSm9l331vYoPEAsNp2QrSYwADMdnp0Z8dd+/qmrqL7wctxBTYvGq8X
uXE91zVp1DNiCHy+7Qfsmg9j2mrkzyu8VM5Q8wrUHIytK/D9uei9XxKZbXzHv1CFX8IkPcxtVK6J
rsBPCljKNJiU4y8KTiBzeWIH1BU/f43MXqdUPuFKoGZ3yuscmr87dhbraMo/mG0AYhpuptoiFbPC
YxMP5GV61hlVnlPg0jVHwgxlLh/cUCJ6ZeAxpGf4cDDjGGZTcbaXiIHgKlYh/MT45NrTGR95vO5T
TAWZNJDnEVhdhq9R2XirPj8N2YDfSb+yELydauMLzRtdCaok/5XMUACg/gMyq8+hcb/BdkO/U3+F
77FJM21MzN00MYCDZULMG/dOn75JtKfgGLkOXBOM8Nh8xTzgEYzH5NcM3hadOOm3cWASE1EmVFLI
VsJNkrymmiszNv2n0Kkoqdq93fB8rUxWT1J1f/UF6U8O4UBdTLxg2zi7rEcPmmLP6Jrmy2dNb3Rq
0yh93wHAZyFyFQBiAPkcDFmx4rAqltMEVJvjQ5KSjGwsTYCaXDKTKCA7cMN42cYHFmoGXRguMTQ7
GoFLZqfZ2infC6r/0dc8Wyfc4MaePG2EJ0T4MK/RPGSMap+NdMwRcyTVetcmE3vMtskKcGG2LWUX
n2qW2QMd1UGE1aOjM4u6PMuRBMGnGmKe1t6UbMzebFZaMB5EYLjhZ38oihKlYF09WFl5E4QBa2RA
O0nvlkSRGhvGsIQBp0W9Dr58F2VWUgFEBkwaUQSX1yr1gVOE9iJscW7KlFOFqxh0eljgMZ3qaDeX
F9uvPsZqwFIoqNZnWR6Zj7Kv9aDh+myG86Y2t1PKoZq24V9Ohz47gM238vO7Tjv0myHaQrz3rKVt
D1NcQxmfpQ/C8ABuaGuxyhur8YFrjMPCpIPhviOZLGs/+p5HbJnyYCI0nsEuCaWsh9wv7apr7Ng3
tebXDEl02pu9+MY4vZwyfUo1CYEE2G4xxpu2Z6II2IwCUaqTiOMXG+wjW2WTXzPjejPQY68Cy1nT
wx5yMfzi5IeoEd5L6YMaytlZ0C6Gc5aeQoOddsjECxdNMtN8DTM3PwAiNMCdvLKVOXBIlBg/VlbI
9hqdTUUpHOjbsWiMnRO6+WphDu5E4zTXFnbwqkNKtZNJty9jL9yMbZdu8hGCWahvhtx/a2MZbdCE
N7Htb6VdkmgRevOmBh6XYRk8NtY6r4mZxub1FPsq3SaF2BQ2r3pgkCDfpBqltSd9RuWkWdXm3GxL
hmh+AXuBYsuA4OEyT2Tqheqnfsro+M88XHaRnT0aEJD3Uiy2nbkz7huiAfexjJk2YdVS1ZPFQItE
NBLv58LMtqkmxjZMnOHQuVwLsVvWdH3qK+3h+HuWqmgG02hLNGG0FUFyYfFXesM9Bby/JVnlr7qY
i23Rh/hDIvlgRmo6tA23AcYUqMZdhxxeVSjsspn+xgshytW3hazYDg9MFwKKO1Zzp8rLjRse7tV6
8ieYaUtvF0y3qmC9nLDUOVEPVFu7BS9sIkJz8/ipVwwwkMHbG0A2chO2obvKZc9qVYIqM40jpdVq
hMKzcpu2eEWq2DFahRLVRwrhXxuhfZlmskveR6Tmp1QC/KXeXiduFW4Dfyb1yM2ZYqQZHYdvfUYW
ubO2mt7jrMxXzJ3GbSQmrC1TeXaMTSvraF9kHZdwaAdbEH0JXKwoe8Yhx4aDxK89iviOvEUQFUgT
g2TbVjCUAHrQR7QYe1jQ1ndObs+rSprWXmNxPhoNxFfNspDE0HnXu+aNMWf5b06mHVwd9ZmMNaTc
Qg/XoEi/47pjdBTxp02zZKBtkknLutX615fIfXJ8QRAGgVNdc2mkD5m+U2E9vYXae/Ot92b8rYGQ
Xv5FNE31G359A5/vk5ICrThP40uvo/wI95WRMrlm28pt47Ni3IrkIIaGHZT6xXTz+zDq5brm71rL
Shu3Px/Q0WdH8i3uC+y3K+ThzjOro2oLH6u+sv5mSKdtLoVyPhXwei/9rOw7Ex8ysKn0TSTzh9HM
zsVNMuSEBMSvcfxal58Pc+ImSGXLXRGoRwIxyYBZKN+hnl+bmT5xKNziyWDc4Giv+/TvEGrX381S
MNpBi+3XmyfAUCmYriH4NbjyNsA3cd8NPpkoxXRTB2CviuaNggyBfu+Yz2TcB4efL1PL1HvQvZyH
3ayOQvKQMS0A7VTqrbtL7EYfJieTjEftq5hIri+darz2QZasi7arLsU0gGdT/hHVELpV7C3vbXr2
YTq6S1vArjpZ2Up4F1LHCMPmccDIkCp8kFZxSGDqrGxt9We0xzanW/HeaNA1AEm6Gzmre9I6jGtY
YIIrxzG9SjJzgTGGkp2DJ65+GYBHsIK3KICCQmSyIKy3r8ieo0duIi98qoLxUc9N8TkJhPK9hymJ
6Kr5RkCjPjE17dl/Rd4ZtwSC14Q4RmDmIH8N904lub7PqvlJOg7Ugo6nNR4GyYOrJvHXhsy5K01k
N6MRIbUbYYeUJmOIzsqo9xJ3h6iqvE38pN/7RgL5zGNE7uvcv+0WfiErE+yrJcomv3X9PQixh1K1
DXo5D0VmNWqC3i10ZsjXtzgHyEF3R6JdVKi+O6PMbywzyG7IR/9/n4V54x8pOv713y0rm4+FwxHp
lmN2znIs3ZbImteBmWYq2+Qvn+1w366RFXjnFCTMlmN9gcvU3WF2kJeAwc0eSsQP20G3sLmDOQa+
Eam973T7ySHDNQFLMyXReKT14W5kMMCTHxHbwhsdgOk8S9J8xciaPI/MVy9AUBqzvab7jNd1k7d3
mFaqI3e9QAzzpMmLvlNNxcBp4QSHydMYui7fKQZuXPLLVP4SvANsVNkjWtOy4s806CJA0m4Nuqhr
Ttj72h+ZtSorYJ89BCciBeebMb5J0ob/X0bA4rs4WwfjOO3chp5yACETGskp4UFztv1PHY0Auls7
fgqYEiokKGyrhmITdMSC43m3ZcmZ7ozBzoe2xLxIFrcQwLdRLbrdKDL3igc4XltyxudGGu2FZGZP
MwDi09RxfkVhdsaBOB1cKx9evBEqVTWpCeTxPLzYtvEOGhbG3dTHRyhl9cajH3ieymkhzLWv/iCN
rUbUvPfSIH9FQOmkCjmjGNXasmt7pRPYLKnycZiY/qHyrXt7sbuYJIvvw57uo/H7aV2zjMCSMMHI
GMJtwn869w2Iw2SC35j0xnRxA7Y4xJlt2AmFJ1OzXh+y9thaOtn9vD3p+J1bY3RnxvldUwbNjZkZ
xBuEjni0ODQ2BPuVd9FwDV0kaSDQNL4PeE4TRemBzX04XyZVFfvBMJGKjy8+xqfHomONQgRQdBgV
kxTXSMcNA3xMg0Nw24wpKWyF4aO/80A3DFmz7UIb3VVn5PdmPZxHFM+0IwU7wcC9Kh5HY/wcwo97
mNAqgVU2P6mLjGcZ8/O5pL8mQhj7UWUebw/tzBLwVm3AZEo25P/fACocLjPb885NtHgzK5OkHeQs
c9McADzhHe2IsR4Z0h8tH+Uh2jE5BQO+X/RGPhDpwxTOzz6e871wRvfM3KDf1Sn1d4Utg2Qhf22T
OzGrJr46qngL+tR6tAlGxpeF0zXwzfyivaq4jONurqKt3QPgbW/NZ9rCJrvMjjXuQ6KJToWnfFzo
xMoFehgJU67wVDgOrD5aZESRmzpoOFuWNrZGkHU/YN5A/jEVbKiKjRlqBKRIgaKR55rtm1tbMGoI
2FIjqZnKm1Sbj+jr0/2P6akqUOson5nV4vftW7e5jUBxEYLIMA0zU2RN9b4nGAOjrVxcpawyScFG
ia+4BMqMUAc/rPY2fma2qs7dQvbcOZKgNNEyA/B9ZlCGRd50Ylcn05ntC1wVYqA8zS56cSM5XXpb
lIl7GCcm4nNH+amy+giFrwZCWjPAQIksDq6zTNPI72J4QNCTl6TldlgYCybN2NpxpX/6+RIV07GG
N3lv29V4cXPdXwtB4BIDyDUizyAU7evU29M1rPTyqgXigj0n22mzRP3gDfHGbJHAGAXLGzVFA45i
3mGcvv0+i7r+jEtiC9QneilLCDI5mVR4Jy1C1kbjNxciP+gikwjDbLiA5RK7idnefYDkEbzRJF8I
CjrqSeyDEQV3nbnp4xgT4FyC/M5c5JlMMfUld/piDwmUrqEBAwdiH4InWMQHGWThld31YxNyWZlk
NF6YqZBgTKGDWNFijrHwpmh4dp5tcRINYF5nZYU7v8vIrkbJC665y19EZyODHtqdVduMlWQ9nrCG
Gzs21rfBYupiVGftWJf+/mEsdbo51AyihB2lrx6pDsY4T1e33HTSCPGFjNGOw+0SVwt2Wo/8fHRJ
xN09g5l3H+AV21XoPw6CR1huVuZD70y3FTA6HlFMs7sSKpnn7wSpI5teYLvUDddEUgLOq9tPs3bL
W8NqD3PEy9XPX6EAKUhE9bJMsJxj3IX7ernJo8mLGbA17kFBDL7LvSPA1yUGtL/RcHNpRQ11Aif2
kFXUQwZJZ3d2zzg8S9vhqfAt0Enx59yI5hVBJTrPDgBb7uL0KR2UYvF4JjltQvCStfu+ZaSgxh2/
l3X9YdPgIw547KLEL1yF707G0fXns1jx5jHmcJIqfiaZtzgLhiEbJCX5B/X/KwMlcuCMYzspOHy2
RvDWM6nlqA1TyAYrz5jT0wjF47Ej+J4rPWMoi966LaC3Mri50Vld83iYfFg3kJ/DUbXksnvmzahA
egdLfrxPTsFjxKE+dyTQ0kv2h5Yh7cohUuTBaSYcK0UHQqjJO5jiEiNEEuSfZFhc8uBzYNJd+i30
EjcsSPFZ1DFxhBJ3OCeGzTegy/WWD0h/MygRvYMBhC/BihCnMs9qj/oFCmhWfv7rPF0O1TYsx2PB
ibwiWN7niBrqbed6ziPuDSgRVvyS24bNcsI6KJZ4G2dS4WnykwT4oXfTWWl5KcsWsQlCFKa0GrDO
ImXxy19B6tt7a+69jdc3QFQlMTJxrp8KpvWQ/i1KX6gGyIOH9PLzQaoA8/bksUh2iv5Skd28hisv
3+eKnVXdSetGVsijcNW8T50t3gmN4wBDw5vVFVzf5OeBmNj7AWHfXRa5ZAt5Q/MGXvAlnpLkU3nR
3qnT/aJ4evDgGZCcgywc6uvjz1fz4o4c4/Lp5ysY1EDjm+eqrodVXTeaVrrI2VNWbBujQhPUXXAY
u/jFImYy927rsCTU5vRh+EvNFGbymhPIt6OCSlHT5R7arOrcq958rpkuKyanFz9y5utAUPJVk7y+
Rk3RbhgrpSzzs/TJjsRdF3vqFwE/GxpZzJ/3vmNMn0nHeJWxzg7RDX5cPQbsZeuaF2H5UCCJOI8I
97FU1cjDTSLDl8/AXVIkxCPwWr4iDqS03h2odr9R7hnK/I1555sFaHDHYys4BZEXXAvZvgLQEwsp
KriOQ9Sy2C3tLVi05BaYgXuch+aJYOHk1kMIsPJV0+/FgloS6fwXY8DyxTanxSkROYfEjdPXrAJl
BOhE36g2egZySfNJIOh6NJT75k3pM2U1di5kKbESxv0kBUuDBM1i7it+DPYBAYS13GiCsxdl3UM0
9F+EwFNIqNpGy5iK88+HdPnMUItECOn01vJbmMszqwrXbOyDTazkc50Z8WaahX344e0bSZVscgTu
hywhlmka9TGAuMnm0OcGynP7gE9EXn4aCNmyX0orXcL/n2uHx7SbrdpJJBert8eHCXyIaHE0NjlY
KqIg79OsTQ+JlyR7EUgkh2P5WdiIRCeIHfdebL8OLANXcrTV+zhlm7SNoZ4EBOZq0+o3ZBrZ76Ms
EKQN3b2cpH3Tcx2w0vD6ZeDW7TBzhLd+M4XXxOnXgl3g7c+H3KP/dxKfkWdv/Epdn1iwQnb3UOv0
pvXkLVfghUJ1uhE6ZbpHgsyXYNEtMuZ0aQr98ac0LcicP3GnzcYMy8oQ5gkdSb7Q/5n059O729X/
kCZiE+n3H5EOiMdcR0gSHWybj+6SN/RveULOUPRZl9bUrIFsD1OV93f+chl0Y/vQi6x9MJYYVyP2
jmFmfsBnP7hN1h/jokjPrNPvs6XRI5pRshDjbfvfL0tR9jTw1V9FdXK1rz6rQfsb25mcs6pT/zb3
2H3CLbaPY8F2v/WrFCNImF5/PhOdT/Ed29yilu5PxpzQXhTJxaf3e6DA/K55qO7jsvM3EC6AGMru
KUBfD/yq8O4CF6ZYBGVxnRvPKXrKnNPbKJohWHvq3Lax9dyjQduabPMkJ8S1SCprk42Jt/n7zIw/
Ez2UpSzpSkW1qaB+iCWU799e3aEmzzyxgRlAG/QOtupOvi9/MxAwsH3gaPz772b+GQ7Ft3MtQdQg
9bHjeeKPcKgO6zANBDFoBX6Sb/j1K9tL2+9SY2GKId8/TIMf7SPVflQtAmTbgnk59dtaV+ErW4nQ
u5tZ654qLa1jrLLvKs3QKISZf0xsEnZMX9v31TymS6XxD8FWzp/5hMpyXc92HSgwpuUK54+UrSHJ
B5fVQL/2W3kZeHFOdM4RUWx3FMWAdzLforvn/bKMHa8dmMmqep3KsrtO7PDmhIccWab1OodcgKOg
NnbKseWWrjxA5HI3ZcJ+DxytNxWBRludRbjgVJ8eFUi+MBrjvRvp36JhF2IjEl4PrWGu8yW0WTY8
e0pHzQwSSCRLdHM25son3q7xUWRZF2W6wYtj1dusdHZxzuzXYkCzpYrc+UMwMHDFZ9nppU6uoDhX
WF7pEYS9yxsRsDZJrkraOzOKxDU2p2o3JHBe6xK/pvAzwhJ0jzFfYp3/+6sFZfZ/3fuMkNmIe7ay
hJB/BmqmEtSRtDB6WCRSW3xg9BT6jEq6eDfi0sOZSonawcK7NYHEHUQ7UZ9gTcoLr0EJWGyYPOkH
lzStfVBpdo0Zq8Fe05M2moOvGqf+rgVtjhoEwWWYza+1m8yrghiBTVewYAGb65wobdsrkzbvKZQJ
E2bUpA7AYczT5W3XtsXRrut4j7LQf26a6hFcVfedoZ80GY6lN82cyDdU0DGGS519mYjoTNAqvb1M
EYLGuE4TYwYvMs9Nn7OrXgLyfJxmWwl3+A4L4K3ZhtaKsQttdROIh0Ta8nZEc1HVm8hrYA2W4gx4
GZKrGRonb66MU29NIVQcxonD4LH6Mjz/5BidOOZDPOAmyJcFGXld27ix5g3Eh/oB7129mTFIWIGQ
oMzz9iZrTVQwsUTVgKk1K+9M0VwiL66eZRfIh7Z21oz7vGNvoRfCdHHLzi5+trShj6YZZUzwTsxz
xj2ZOdQ/kTUcIIWo7RCynvANUfHcxwQYcmY8xtaIlEJEiuwBPkOe1N3yJPZWNBEHw/OKMzi19vz3
V5j6M6pKOZalpHQ4+IRvq5+kwH87/irLkh2CcwjSuXiCTSx/Gr5tA9eLBgPHbjfUBwsQLsZAAg9T
kLarlhZtm3Q6WHdW6N6Uhn2NYdbFU/4WzgjBvfkTlMa0ZAXFbn4Ysa9fptbYwMxhD0EwTNGK4HYk
mSQXqrsY8aslA/8Oh73VaZ8XTCxWeUhakYrNjyYBWOGeoOK8GTY0797zGb5Aimd9TKj8378e9nKG
lT85xf9KsOX1WEJyiTgUgNc98Uf6qSCvB/owakVfAwENlT+djKHHo6RcYz2Ew5svkakEUTdgWQVv
Z6ElvEEqe3ZgN19cXuqDluSV09G8Rlk4obET6gYJb7IRBFiBITR/tfgHIFECxhg3dsTbbDdT9dQ7
J2E5Lxg6DCzzPHliIZ+TDaNMuQMDRnC5vgtmsEpJVt0ngpvdkLjVdORmn5gUoUqlxCvo1H0I43eM
cs4x8P0YS65MblIVnUahit+J7LyNwcrrH0J0f87+P183yzI5q4Tv8rL9UaTQqCYyCNISCwo7ec6n
BgdzWH7oZknAWloAe8iDYybF2eScv9JoncrPAcB7inom8dYO1BLmkF7xzA37q0zeE4pYM7JfkFOY
66HfFV0BRaGV3oqZKZ5YN/DXleuZG4+0oJMz4KRpxDTzgtkB4hFszX73btcNOuyS3KapJ8tM8gNS
SH/EzhJFgXEsi2kl6pZjDuTRdpI9Nv4eMFXA5IDtnJXv/dg394H0liWU81UmVneRZraxFBtBIZzi
hZbjzkhldRdYErZaccE41Dx0fXxT0bqv//76lH/me1GncMyb0hcoqwCcLMXiv92vKUJHoYawWisR
95exd+NjneKXblP/XOgY+5yKcnbXoEUB8Z7LcBouXet+ZmUCyz1263uZ1fE6KFP2jdglIHcPzgH1
8D/mPP5fPykBaUvBCiSW4uo/f1J2BKw7sIriEohG4DcRY6lonfuJfArc6nNgN3LpdOJumW1YW9y4
x5oYmlt/Fo9O4XTbcugzxjnJB8ZTtjldzqZYB9Y/lH//VVzzenqmyfnnWbZQzhJW+W+vZ5BjVQva
plzHM0glYRMKlJJzvQkbsjQjnBDrKsfH9Q/v4lLl/efdwqTNNj3qTf6R5h+nTFW0qp7gZfC99D6Y
y4i+lOEHJJROEZ4DQ1btzD6rYLEAgivmyTyq0X6HZgXutTFMZheYNv/hh/rvo0/BtPJ9m59ICVf9
Ud71SVnX5gRYI3HaY+fq7poCzT+GDIe20/9wdma7bWPbFv0iAmw2uclXSVTfuoudFyKVVLHve379
HVQK55zYQQxc1AJhp4IqSaTIvdeac0xiRbaB1g67Ioka5K9i14/t8yev4MPi2OL261iaaeqGbRPp
+uvJaBoVRib9yWUSYXl0IF9ja/MgevC/EkiqNrkwaX3G3Y4GCo/NYPjCfnPbWcS9kC5mfPJlM+fT
8O40OVwXqm1J6Wi2fPdls1sUMXoSkqcStKfA6spNFrcRPq1EviUVYHykMDs1C9MTbdAn2IXaFzCw
0MsjYZ5iZZJ7QK5frLRLduxhNFoRcbC2SJWxGJYfYDMEzPMcCMBmrbVuo4XedeheNDPoY/bahrFj
wQfrjkGo6T00Zqb8Y5enphbBC/Ftr5M+gK+YE2zYgCkwlaPkOPTtazG3OO8HR4J9SS2TlGt4hg+V
XTtuNAXXhM7B2SBGa5GpQ/g6GUgelbrtD/eW+/2ghM3fwk69bW/U/vGT8/zxS2dpLGl4zrIdYhf0
7vI3YyPE2YRQwc/6bM6adI3BqF9sREE7gO7TCgd2t9DLwjnmpJ1745A+6vNY2Q4ymiSv7CEC4ZWA
3GztZLfxX39+fcbHr6elWbZuw9wybMlj7dfrUMkKSFYTW4ISd8HJlvltUuvWDYYSfuzQMpBoMn9V
hfYPulbt2p6Dvfu6QiIyBw8Nhdm5VsvaxE4775L7s+me5fv9AI0axe+o5tv7r03+EoJMNHTk+0R3
+w++/ValBs+jAfoc7DVnFxZ06lIxhWepygOLE/tM9/CTS137sA22LEPXbAJSNbZ59vt1oMV2SaUP
ETLMSvfcIKKL5ZXOqYfkHF1HfFlbz89JNq+9MzSsHTFK9cGY/9qgTd8w8L5iaWFPOyS3T87FxwUq
KzJVWhZqSYGT/12WKggGqAW4z5ct04STotQO0HR0yAbpNnw7dVcJxHDkKzntHIBWq5KWZ5O9qSms
IMJLimMwjdOx7VXjjJomA4oZimVl2eIEysg8zWN7OmHSW2es9NOsA2o0DV+jtptcCwsobZTQfBhq
iXUVKPEKHAjsGAk5tWHi9uf3+puHu2WaBisowzTIjHufLlpWQtRMWcKl1K0lEXg0qhsdXZoulQsy
7/XQVs5DUEL7ROd4GAIlACjzGqfGqg2L+kjMmnHuhwZvRIrQBQEL6axaaF/+/DL1j6dE6vQAWIxJ
Xi2rvV+/HmmAYImrco6Px0jC2oH1eDU2L5PHnColT8Mfc/3GgEW7JVHKxj+PV5Kb0qKKvUcWR/SI
8hyKvx2b9LRg3Ihx2rWQaEEbczDZkNHEFag3HOJX/vzi79Hmv97T+UKz2zG4r+uspt7de5RQIQi8
HhG/07UGNYskvG2Hp8aR4ojB6QeGI/AuCBqTiug8dvzaKQtLQrojXJ1/fi3Gxy8dGwLmuzzthMoz
/f0HGYvY0UQDvKk6pUilF3nijC+9j/7BMc0eyDcWRyVP9rWtJZfOt+UBbuuL6jn0WKNQP8albd6c
VgMiIv0fAHOUnZVVOlD0YHJ1LQEmV7bHe96cOvEdynXrDYbtMe3Y0AWyC1+TViXjzoAiEpfmcExT
6w2IrDy1RQVzFp3gWiUHce0nNSOi/8fb58nKNW/PFgb13doL31mclFWaLCvd/nuaTHkiqtjbsmHW
oLsIBR6iU6wrABA3J9cFyaJD90WzmKp4rRlu8iJgol8VcxI4esousB8Vc2Qgb74R55ScYlojy1oJ
QUrNv/ZhLvdhbLQPloa8cVJTeUxts9pWCWpIv9YL6cJed9naB0L7Jsm86Ef1KNCS54h1xSedQPlx
fczSeN5t3pfzLHt+/RaNvJwAJny29FrAkVNxiUvpv2KjSo5GCkLf5um28UxIWZy6YakX+SsYpuak
Tjkakzoh4SogT6EZovDV6Wr0QGZyCuZ2WTI6eAhAdZsKNsWYIEisIOGWNzscRONNMBHD9rnPEYvV
BRFn+pKbrEsKCQB/z9BRx/pEa6Wac8twIqxMWchzrfjFnvAMH2xUqz6KFFcu8NZh7fcmN93Gzs6+
aOhxgApQSd9Qat94wd/0RtT4U2d4JMbgU1uUeV2jjdSqWyiLYmujtuvbena/1U+GGstdDNlsrbex
uR8hJsg8MN4Kw7M2VtyS3TKmKXuxgGEkk0E3CuJ6Z6YzBtclsn5y+QADMB9Oh4ult16c0O6gP2jT
o6YUYoWX39r8+RL+3a3Qkjy86RwbNN3FvJL4n+1DO8YEMOoqrF0iKs3Cs25ZV/1QMwx9GYKbTWxe
00kvNnU0xNhCiTAQg36DpGY82wzo2qzaY1n1HgbY+RCanWtCUNEht5Hr9Tiw7r/RcJwWf37dv1nh
SLyhjo1D1tDlh5UtmE3M+C1URAPwcYUPwRjKZTvWvhurBVhGTsU2A1y503JzFwRQHuqaaU4NjHap
KpZzmH+V83mMO+9vz+6RcjQjiV6VTsY5Zr9lNLYImnTyGDq1kRvPwCfGKIM1H1d7g5n1oPl2fGUG
3M8RswP2AP2rESYTU4ra3FcC58qf37T5oZk6L+NVofJ01dny3fvb/3OyGB2NqQjBfDoq4dg97IZD
SCLwohv91q2JCtwxPotOtkfrxO6D29AJLLqVfGCyo67uETPFnHgKqSeEHQ9PnbjUaGn3pDaH7NkO
mYNGIW+wNS/BPYeupebxaTKxcDb4FKWrx1W06wftLxHoNf0jvyZCaQkFgLz3YFsPKSMQcHh7ruVy
V3ZdidJU1ptx9MhbqFSdFQkEHSdgRWmpAVFddndzzGVBKuKr0W2RyahfFHpJdNvwbyHqbD+53u9P
x3dPT1uHZWkLU2d9bLzbEZldDbHGzrKlFYUGTxCSFVQthZsb1ME1zGga9rQCgLb38HeUuH1E9BOR
A99lD1M76YvRL8ato3ThrdexLWmog9mbxFjnqkjSBCJ/YT2Su7wWeZ8fdD1GKtB10bNdVdFatZ3p
0HVASZxSyzX4ZVqwzn2Gz/dtDEZOx+29TIcV7NgrzcPgfW8vV6XIt6glv91/6yPdIeDUK5epnDM3
KlXbEvCAf2tuHPlQuT77sv1mveRI+qvCsQygtPq7m0TkoHNkJg7BgOAdNLnPbd7gzNARJ9x/zfJi
a4Z+ey2dnru6YpuuAj53ZxWp5Vq04rdZB64tgbP/FZuyqFS82Tnwj2SXyN46+2bcX/zpQMcYMgET
eHq5+bUPRx8vSeXmEaA0BP7Dzp/IbYlUicTH+ORNah/37izOdZvpkCmFLd7v6TrPsrIiNtB3FGLa
BHHS76zQeh3N/I2L4+f3Q4rxIcy7YSWABR18yxv2noRAg597+mQt/XHQZsGAdjAzsFLFFvi+ITko
eRlyf2IPoCQbVlP5oxYF4UVM2OPrAKFVZFRbMYzqIUjLt8I0Th13hVelHY7e1L627XisrEHwVHbE
yuxKIlt1geCBxiFjy5H8XALP6/5viEL2109uVPMF8eu3zNYsFgZ8kKbFtufdGtUiyA7P5IjHvoXZ
jTLLXgOGfxjLHjBukATnkeTkc0Zi88+D6Vc92NOiXA5goXAmEG0agFSQF90wqi+8025fIgqDacSv
oWFiNpwcQJGHxhfA94npXltRJp8m8LAFcLxHNSHlZvCU8mwp2lvlNeZDQ6DMonSq5OLcTKTIX1jJ
52tL1zUcLFOzqhu+7oiaSWv1U7wszhMZBP05zLNxkyhfyqTLdz6U92Vs1BZrq6JdFpndgBRVrFtM
qq4fNoTTM27/5KZlfVxmM0ST86fJ9SBxg/76kB5MqyoGZGPogkEOg+CY0abKnv6HchVgLFw1kGIZ
ZQIoe4VDittafbhnldSQQjfeiCe3lQInqFoG2zEC9T43I5SpCa/GdE0UcNKK1oXci6x/czHDxEqP
qdkdyMSqf0ZlIhtmqaWQNJizlj789zAaWU8M6K1lFLAw0rR/ayImdaXEk9L0of3cROxFsfC8yRBK
Exlz3xi10H8wuuSh7MFMk7+BsR3RUASS7wBTvFwmyJA2iuEAxOp8hz6wfRrQ7UexbFy1ag031m0s
10WQrdlG6idI39wVWL3VIVPFsXycwM8SeQvM4ZM7hfGbOwWDZN1CPGXQ6Xs/YrGVzEPLwe3Qnk2V
oxHhUGv17myEQ+d2ctRvaI8gEbithWsOFEzR9uVBKQh5UDhdoJq0aeuNuE2mGDhy05fpd6m5uhhA
cZIvi+fYUY/8f9NVUBX1Oh/14CahhJjVFF1qnVshymb/kaAHKJKooutcwoyYoKKCSf2s1/Wxhzj3
kEz+sU1ukO9XiHFDGGKKrwHFsZPcLLv+K0pt+VbO+pEgduQ+LcLZ7RnvuMwgWyL13ld2W++lsRjq
Fo210Qak47TS/fNdxvr4WOIp7vDieCpBTTXfbUDo28MxIndqWfbRJuhwetWNMjyYRCgflA7GHuS/
h/sf+bKAKhpa5BslNSuL0D8phaWR7Z0YF9XXLwM4BGJWwqtmi38KpFWwjxNrHTPAW2jMthcVD699
WUhItJF3KuNGWxiT4lw6VctPA0b9ZTCl0zeaqnsS65IXvVfUbUOg38Kz02+E9Q43Yz7I2PoK7TMg
YqN/idXgO5rU7GKSBkDkIaOhxFuR4EUqUlGjpczs54oUhz35B5UbWFq+zfquQlNq+6c8bLxFUqub
pMjn/XPbfmUSGp6hjO2KyELC5l8Uzf9ky0+b4cO93dEsaQo+CUQ91vurny9hzzMacE89Vt0WBxT7
sSoYlVMFT8oP9ZMdO9kxxQhgE0LiikkZd3LIwaqLsDcXKptZXVzbrgfoXJbGdphWmMSg0mWdtdaI
8vthlNo3btgDq3jMIVPho9G0Kx1GUls89vHKmcAMDWprPGcWjqegddQfRk92N5D/pdOqNAwsRE4a
E4ClNRsJUpBqG7sRqZvouAOKrtQ2dZliPR+G4qHm46MfiLvJhyNC/sZWmzzGxfFERGMmIEQ10OWP
jN3n3Jj+ViNzxf8gcW6oXr0yWud76bCai4pK3HqPmXBpHFUfjN+i7eZvRAhRKA6AokyhOrIbRfbk
dbl3yskaQjj7l5XGFshr03xwsCgyOZ5gfY/b3GxVOq9EEDPGhVfToi85JbOfA3CgXJDtTWu3jZxN
zpwW0ac5m2b0ZWhHAhutCs8LthQuwyp0aziPV8ZA/TolZmofw9BNUctBLOVgBSroX5V5tFY3zKiw
uL/YbfY6Np52wrAbMrys203KXXxp0Ue8kPeKRjPX+Y9V+t6Epc/Nq4mAlUfJbFNC3gKoB47jFK/C
RMv27RRDy6zVct0Vo7kZsEBsRKqFZz0rt1xsztGYD+Ec0T4ILgUjycZ9WJndU6ZsLRVfwQAi84kJ
yV+ypecl2m3bsuLp/3OoVe31z7eX3yzAHJ1/zPmpq6Lqf7fqVeNKj+rOYluZGifSx2GFNIkkhmUg
ObUmDMuM2uEFsd0TWbJAk0c0PEpZ/pOzzroJgmZWUw1lyzSz59A39ogyir8AuBDFi4XW9F4aHX77
vOsShfhkxXCfv/26AGMewjCQ5pxgfyzfvfbIG2abQFEvU2awa1vhoimqWSTDSmHVRty6NZYSc1Bx
9xB1w8iivQ6wtWUOeigLJwkPoJb8w1VGIAszf5lgeER2H84/KX6vcOfRkq1e6MmpzAZY5p1E5jSM
jLDThz+fCO03S3NH0lJmac729+NYDdWtqdGN5UwE4XiyjVHbeQFDYLwFwXJw7GxXZaK60WxRoYHA
IcQcu+tQrJzTUdu3TixvRldG54G54ZKYkIlZUxzYrFUIXp1ZQZXzrY2bhyDopjOa8OnJSthe2RZx
0PyXL2oUGAeyV4xDDANq0SDyw8LDr5ZX/A3WJDtYaWm5gRK2mynI/5FYsK+Veq5UiItlkWGOGvyj
N+rpNZoq7vCIopDCYgqwNf0vNszrSVGsN3N46dts2Jplba8NxYogQ3SbTI3qbajHJPn1tdsIQDhM
NdMLcZAGpjcJTRQ3HhyqnhYr9KZyC+SmdXW7RgmOcHFXBzoeRLQHOXJQEqLC7ppNtgHb3ldYOWrp
yigd7VGu1LYbH7X557LLGhQg+bFIp4SnJDIQAjrjPdEn2eNQAgcg7go9mZLOARbCJZ6k+5LNhiYG
EIcYHbnrVFCAckWwl81/BAyiz4RsjccEz/4yDbMZUO5U7kQs34rWon6g8Xed8KBvkBENGCE0UpGM
afgGLX7R9SbigDFQyMDomWgoQQsmUEbPogbq+eer7aNaVaJNYA8oVZ0tr22//+qEZZ6UOnQooVfd
rs/gUwzGlxIm+iqJM7/cYE/sN6NTJltNxiPjmy551WbUVaNjnswHOsAxiIRFbgKI7rM+/RajfVRR
L333K/OQIDz8R7Eh90QF6CvcUtwUD3Xhj4QAD8hiuc+uAAu02zoPn00M7G+Iu4YFoznzTJ63fjPj
4irTM3yRaa8yOkYJMv8YlM20F4lnwXVRaVGZEcldNU15h/7rBhRUsclSi+Btqxy48ybqpS7riZAe
z/lqmLMzczJB3JMFMnHR7+3eM/Y5Nq5soZLW9MnizfnQy+JjpqnA1A6RyTxI/XVPE4A/i1rJAztv
82f6xelakV3tmnS9aLJk/VFrSEDM8+61VauOSfUwHe+HIA+wZAW3Tr8O+rWu5mNbXTv/qmoXyiGo
Srv051Lsa/8itbOjnX1Ml9faghnBTSyASGDCUStnfMDe2VjBNyVQ4DcBwXHNpqr+wWB48FIHG08Q
W7TXFXHlb3/ryhbpdFb0q6hkijWXpT0YwaNo5tLvJc3HOH2iuvEpTJ985d+aqmfPe6rF81A9l+I5
S16oXDyn4wsVJS+VgrcBEtmXTHmhIGoslCrteiKSYBg6kB5uTpBviLJyvqYp6kaMba+WSII11pzm
qf207aOrH/adkk0GglnUsrqOruJds0wzdZoQMdp2zUIguScVHC8dRMk+PQzO3uBDEgeODWjq8Ohh
LiNnqj7WypF0LvNA3GBVnOpprsE5WdmZHjsl7LOXnbsMqeHFtjESXagJo6hzKZxLmV8rltXTdbjX
NF1tb66ivHkepwEe363hZ+3mM5dwEz6TJwuOC1S39KluUrHTY/+o4K2CvGyVO7+QwcXPYzTwprbJ
9Z1CQ26vzrC7vdLtJanzHqxErvm5AsJJnL2XHCg7OcQouQmJEAerJFz86HvHQp3LIJwiO2nZCRTW
CMkKQ2VypoDp6sm5tc71pjcOTnwprfPYXWR8KaxL310yAietS5xcqTC5Rv01l3MF/TWV11hem/RG
WcOtSm9imIt8u0Z39eGWODd1uFn5Q+TcGq3TDw5xHXFr0GOdJajcbQjHs8Hux0rUEYtkckOSqr+B
6BLfdAVFht9W/QaHBXmlD2b2YNxLyx4oT0Iue7DljasMpR9mUiFvIr4l/Vxq/G9l5vVnJebVCUmZ
ucr7MWguRnhV6oswSAS74HhMw0vcnOPwEjZnym/YHZ9bcWraE8eiPdXxXBhyEFBZ/VHcK4FJ5hxo
D1IxNpfqEIQHhsRZv++zfdLvHaKBok9k4R9VMuihUA1oNP/YSjrv/QmpDzusCgSyTj3IH4M8tt2u
UXt3wMTxOI5tdfZqh7eTmI9M0IkhmzV/Vd+2BE8IguHpqWgoLg73P7ofCAAyTsI4hKPpkAIvkYtD
vSDBrptugWPXZ6Vt16WGSDsYYSMmkGMAiOTj16CulpYW21+iigEG38xwfTcizX8uU1D0Y2NbWza9
4c+/r7KwDqx676O8XMeAixdCFt3lfsiw6V3CTvibRq+txZi/Tqw0z5VRJlcMYHhg4u+WKJMv7VBX
uzr9RPjwcf08D9nRiFkGamaDOc27O3xN5i9i73xpTuZTFEcOgqFpLWYcWtizdVVHsDBTVeJ/ys5B
1tXs4ck5GUnhGtLhUbfMZ9s04xt2t9Bkg2vErSuK1oR1DNdrAFB8QZdHanH+ybNJm+9rv6yeeeWI
wTVUJAw8PmxxbTrBeZsOUH7aoN00U8VTstKfE+wrrhDYOOK0sK5ktABPdvwXEzU6GA56m7JLGxo9
HYG/c6y21PFxNXG1L+ckgT+vU/SPD1BGQLRlADzgMrDfD4MiOY3sKIAdNSMI4dzC4GL6tr9tVbg5
cGnkeWzpwrFGdns1i0CX5OMyntnSsEkUkgpfzTKtNr3WCmgzHXkLfXqMHNTp+ui9Aa65NPn02fzl
o0yHj5bGGbpBJgnooN8pBpgt+VNdGekyUisPLxr4QNskF6E2EuL34G0uGbz2O7M5ZDU0N6scN2Yp
0IGmcjxmtrKtEPFjuWmJWe55Lv75Q/0oYOHlsTARSKhRUH8YAkzYoQmYhNsWtF7xDPybaK2+imgZ
eL0ragM5Mlu/k2cRaYhJ7Kx3TBajWme8aI9f1bAF9ujR08uFxXgXVMbWMW26nYP+yQ7vYxOSV+rM
qgse23cR5rtvV0rq1VDB9wzG+RZbokB2apR5MjYrnGmiSha2nNJ1pTU6cjQCpPBU4eHvYJFO+nz/
RqYwD5+0VVN0+N4CIlkrZ5QnTejzGMYGIdJ2KBSCVFPdFFnO2U8J3I5Vc4S+oyzYZNkvtHAYUWue
9miJyFh1I2MuXQkdojDMbC0DtiifnKLfXPcGkn/khgysBbvCX9+4mhZ0TtHRLeljd4c2j2yiLhsa
r+oiDY3vEWLhNbZk/D2da3q8WzsBn/XnF2H95g5hcFNjBYSK6KPQKUHGZSdaOgM1grWqE1oDoX7b
mNWcmlL4e9ietKTZYtI3JNsPS+gaJU30TBbE94C44R+QJvY18SPHWoU72bPDpSMM9VRvxF85mSs3
RH3lZW6cLPgiqYfBR640Vmn/CFYbhXez4v5ZuIWg7RXU4xE3c3F2/JYgxRRv+zi3S5qiJVMCSnKc
4HwISnwb8Jp3tt2oVyMxnCelLKKFgfAdl3TkPUnJ4KU2nHx3/7dCbSK39RZRkyHakh7piRjDt9wb
o61PnsjKGwx5mQLl6KtF+SKxy2hpoM4JM/ToQu0BbcypVyEtjmpabhGSOA9WaY3Ic0ms+/MJwfDx
8Z5tMquBCUHnQ4r3bWpotG1Lw6kAfYYYZfKdky3Q/91/KkR7swyWrXMlHfLAHRmD1NDM1Sa7qdl1
znZwtlw7zVonUryZqzc2jrcZjblYO8FMJa+BbQt2moK0PQ0VB9wF7TbScCbr7W0oDj9L9Q+GsTfv
FRNy1+1RJVKhtzO0uUxtRyjP2GBz287qWm1Lec3Wb7e2R3OYUPjNYGwmgxCmjVVvRL0htDGXGxIU
J6QwbOTDLX5Xc9iG37MO4CMpSjuqCXaeuZuGXRXubRME6d4q96Lcd9Oe7WFqzxVT7SFIDiHpSu2h
94+JcaAQyv6scjoaxVz5dEyno4TOQi4oVJL0RIEniaDhfXIK7+uBd09dG4UmT15ubPP88NcvdlZH
RTFCoUWxWQ8XB/jLudT2AaozrGE4qiJGKTc65ZjXcvufujPWcQvuPPDC+IjvNN9HVkJOl9+Ej5H3
QwRleqKfmp7uPylJMh58XfIg9+K9lYdvCt6dR4scsFUgG/VhGk1jVZLJsi1ZUdyKI+7FbIF88Qte
ufKa57K8jrVTboOQjrBM+vLq++KmjqC8hTMnhtqtRXBb/T2KiunShIp6RQARLKRTiDeMbMmqyBLU
Qin7qSmcBntF70MsGt4sqC0IhbHYyqx51sHWnvBhy1MkGwkiRljrtHLgOCBAhLdnfossTKY6FoOV
QRr54q7c0LD1LtiyNzciyf8hUNu5RmmFYnFuVudY7rCeZiYic2DRdadnW3FLVPKusV5myoao3Hpp
NbGESejUIBrgLdShbqwxQcIt6/DuxkaXX7VUeWkmK/0e2sV31L7Qw3SPj+SzpaP6YciAx5SxN48a
08bWcBdB/o/SBYCWItJUI3qHDD5140fE1201biLlFsFFHe4aEoSAAIU7e5zLG3eF3GFit6M9Vuuh
3k/1PvP2tbYHyF5mh64/1Bm7VryQqyQ6Tv0Bpy9VkHAWHTv9aNdzlf5p0o9UUZ5af64Kwfq9upKb
2VzjvYwZMn+S3km/Hx2PyKRTWpyBbinOQgN/Upwj5UTVxTnU0COe++JcKCequlejnKiOrZtFsJBb
83fu1WsnaiTOLzgh3hTByQpORjUfE3H07kdmHJSjwZWpCusmyel+G2WkLkunzm8pwV+ET4/RIxGf
+gIQn36dzOJLYcDxOmT0Motj6x+d4ij5YTqaiIydI196xT4699LTk3qvoZ+/8V0/V9OzX5urtk5D
fOb7NYcDWafUOjXxOerBVpImfMric2idfAusylw3pIu2ebLupUTnOe+yX2rdSTdPU3ca7jWaJ0Py
yD61yb81yCNVJidyGBp5RCKto5LO5wry4+gdqN47JNpcXnWwq4MMCaSFhrA32DSyV7xXmu8noP/K
LsZvbOzMdkfgUfgFnQp1X4JuJ+65uPzabQEhlKe1sRHGBtnSZ4+oecPz6w3OUDUecxLXA2v29xL1
QZ06M9JbdnKWVFbYtnc0NtVjRCzVvQK4BgS1YdSaPXhzkTDjp3MN3mbyiAXY5MYm6OfCZK3gsw43
MSQ1dS6rWVfZeizXBsm3K8tYC2MNietn1QnIITKf4ZNtSGGX1qYMtyaynWJLFHEG3NFEv7UNA0SZ
cwXFv4WEjkJH3pg7K9jjw8tE5Kz7SQEiq5ewKTJtRxXaDuJ13OzCZuc724CIXt4OqlywL8220LYj
T9Rk23sbavQ2CU82Y+PzRvK5vGADEo6q1bXZrMk4gYIXEgy9pkzeCG/LWGOb+1ltvaEmnoW8o0lj
JmH3zhMM6sD+dM/Cgu43J461pinYbUlUku/0F6VmdUIhgI4YGDrQyxFWCVnaYEH9FYQHyihXPppO
bRX2DDNXxA743Ep9+Jlum7o9YOnaHVOX/ialCXeoXUPMZd5LsjATbqy46b1yonkBmd2L1KuWe4Pi
SojaCnwml2Q8qjLdxmQZ7nbmXAO/NuQP0Lhwe8YbiKcBQ7NbzdwAGR/YOZJuSTQ2VhTrdGqo/60u
XFFQ3Byx1J1lqTLDAQK91GBH3cuH6O7PxTxIKVZ2vGrUuap7FQqpgCsvdjMyaGMsbnNNpdvTQGGb
TgJF75JnQxOLGm0XKG3BH0IVtt36XhrzjxABiTvrH2yXogNDhffybRePPWXci7Rw1IMNxCkXfinJ
iJQeuR0imMgdI9chadZZ5UiexlUqVlBYjBFpzyrJVyG5fdEq8lgykMO7TCHtzKkuS0D1yYg9eInN
2tvahEgQZMh59VdTshLlCkw4it0I1ru2AmAEZFaHCydXwndJZqGmezGdGWs3e4nRndf0CVxibJm7
GaPLhinhDI58RK5vkqUzFx732ebOKeN0m3OV98omtzbBlrut6dbNXM1EZqgLhVW718i0DWdv6Db2
KgxdsDy+MZdGuuCw6mtGVqsmW3UZpooVohAos7ZAmbis1Pk467/G+ZhJdBAkGq8clusx0aKrqJur
VlcloWrmXLnCv+KyXMnYpUZOaD8fe0p3q95t78eB86jzSiA88qrmqu5F+yrkpNPEsl0gS1TE3wSl
Rdh6uLY0V2iuI12tcyWYt85VNVZQuFjdvpirvdcUubazAimJBDoTq0SsxLgi2bxpVhUB0KzfOK+c
XQ+X2VLb0f3ATNyqS6f7pDtwlwC+u4ELB+mPZeKtpqOl/7pCLcYiScHnolLzdFy8Qg0e8YYHj15l
uF3fp1syDgIEZ7bqYjxheVJrxqsibz4yDM9j9ZUY043hYL6x1WTXI53bxJ3PMhWSGNL04PLfQ4If
YinlqyNf4/Y1bfnPvE7+a9m+av6rcS8ywMCf3gmoX5TkiyVe2umLUb3YYi5PvEh+9p6pYHx29klw
i8bnOnlOxmcgtlI8UXXN4OAp8J8i/8meHjEBmtmjvJctH4J+rqh/MMStjh9MccsN0nEAHRd5SuZy
aNmP8agQlZF7f0dWmD2Te7it0O9dkaggjWqbaJngY37486P0Nx1bhFeM0R3Mr4Le17suktrVgDW9
ueOVyYsosHLdD2NC3kyeIPXJewTOw6i/qIVFomZjaoeyjN4qhxs0IS/GqmeFpGqgJWtSm0iWiaPX
EfDLyiahbJeE6FSgmVe6oa1ND8Z5lM/pgXmq3tpkYinmxIfUHNTb/Y9qfl1ImJOkugYOwwSbXBMF
RZe0Q/txHAZz0bALTrzohYR180Bo2P8eQm2VzWHuU6ktOr1nHUrCLUYJf181iv1kt+SmJl3FPQRq
2gqs7Nasi/S5Qt39yQUuP7Y1mJng5mUEj2qAsdyvF/hg6V6sVhMXeGnznJtFmrmsxx2Bn9Tg7FJt
NzmsT+Zi3fKzfKi/Dl6nuVi6UKxbvGQ+sm6hhL1qzyxelO7flQsqwFCuWblQglyc+8qFxUsUz+sX
1i3B8O+6pfPWrFuae/1ct7B0ydkAh9t22BrFvGihEnMbUcXOvy9dPP/fRcvsf4PAGmbjGtYgtCYZ
HO+HXEEA67lli7zOHpVLCwjs9OerVH5sSRj0EmeRIAYpB5vMr59mTLR2AxqyIBMLBElCS/VYI909
jva1QxEI6q4YX8NqQrgru41PGAvkZns63A9tlTAGieJ+WcJn21Z22OMTQmdWJ7r41ujasgD6uRJT
3m4kIx6GnpgZ+T78CJIZi/WfP7r/eVVV3jIHnOze/wVBhf8M+kiYSBSuayeDud+S72ETWH3IOG14
k0eU+q8OQOZlGg0vjh99z2szcqdo9B7bXidBI5yYNpi9vfehvDCCtq7/x9h5LcetZdn2VyrOO6rh
TUdXPWQmTFp6UtILQqIoeG83vv4OpHSqj8SOoxuxBNFIZJKJBPZea84xRxUJTJbK5ZNaSvpxGNc8
3rYsn2SkoGf71ezoj1WNk30is/hzOIjide7D00gf/qlFWXAlbtQlmi7JWazASVRkvr36pHRqc+d0
ZfvNkBt5k+koBDIDVjkCu86t+6J+/PunDnrS+yUfkhM0tzLPIFvQX547mSajRJh9vZ0UtaYdrdMo
s9TqBlPEULkLIwBn15is/VyW8i3J9tcqZrJUXUzKVMtY/pw0uAe9ZfJmpFfaWuPkOY5nZxiCfMvx
SPTSMxS6vtb6tlgrN/30WlMcDNeSDFbIAcWgiXjtaQqMKtCu1U0BokAMlUsVVFMwV8FI/va0HpMp
6KsgmgI9CmqEgxWmyyCveKn4gGWma8WGr86+UgsYltCc4KSjc+/yG4OH1/oaQNPWd4Svtn5h+obw
M9NPrjXGQX+tNg7saq06DsYpwAXST/QD8OSpVYChuJ4CUa1FYyXHX1ytlfJP+CGiQBoDLQqcMVCi
AOzXjPgtCsZofSMyfCrU11qQAjY+FBoDaPyuwsWe+nnqg7unMptA57UEQUalNw3eFHtDzF7iN2Oh
94gQ2oom937ZdCxFdX4lbeW5lZdjowJq7pFhy0VGiEBa9A8K86sSKm1AOoD9YFqphPBmSR6YMZAk
MSVFYCAtPaQN8ptMJbqmpX/7CULgsTMBmcQ9qWfCWpSbOProkCkEFlJcajH2J9o70TleuB3VlRN/
kKeJJygmlLLplX4bKmDuRhniA9RL88ZGen1oup6+mDNmT5Gdv65/RjppW6ZI1g1iY+KeSnbMg+yA
ih31g2rUROfSWKoLuTvK5mdlBV7nvU1MRsSFYIkFsTEi0j5GhvQVs0H/hUnp7VRIr3FqLPdVxv/V
hzq7Bbwq/c6n+77VD0fB4XbEfBZJznUG8pcukEU8Sm4PMr/OzByDwRDxoUdnBQoweTCgz8qx8JrW
WV6qKKnp8gB2IEp5RBqeZOQXIS1qNFMLUAmJ5yruYPAaELJGI2QlH49nI5NIl+u18Dftq/cWXdC5
mo5Ti/0+lPurnu0vjzvmyaxxiCBQ0y3QeiLSt3PBtFPSmuYAJhC2y5zu08Qc75FyOb5SPdEP1O9I
gZR+w7V5b/BDtu0g3lYxE3Fb/xXApWTzomdTJsE4xI+Rx3V1NuvkFT2A7Rm5VhKSDaU2cfomSHOS
TAGAF34i8GPkAKjXmXSqrVneQ0bgirVsILaqMNE6c5+aRsLWa3E+9rl+Z7dO/RsLDMu5d1dhCHNc
hWUdOK76riXcR2XelbMWbacllJttBF8T4agkdrbcKPg0B+Cb1SqFmHSVlg+HQWPfGZvELV8/URko
95ICnATRgp4yWuZhGbUGnFbl7NKyKCG3RjQYVjubth4QlHU3Q7J8JcfE8JrO6o/aRLP8+tagTB+q
qet9syfzqTLTFySyYj9UBI7XNcJU2I3HphrDY6+PAEDCdPJMcqdp9ecOaFf6dZvrm6VcdAfZ8pBM
F/ZDVTlz5Ue1JLvMMAwykGrjRGBxyWg0oxfSgXi+fkyItN5hF4p3y4ohnisTlwWzMNeOW+WS2iFg
VmGSdhRr8W0DcnsbtSNJHKirb68fG9TKucGeK3V/fiClZ4AEwSIQw+7JkWWvG9pcaRV+zt1Aux4y
LAezzjYsaUl1WWY3Ta36Ti5IZJZlAhTTquPONnSXFkf3MdaU5hZuOdF3M0HmuSN5fa8MgR5W/aOi
kQY4VjbuGuMtKeml5AvI9zbJ5mByZGuDg1PblWKkhWUoI/xPGPqatiJ4ez/S+orsB/jxVk7CKRex
w4xYx4gW/aEINfbjKWOu3ETEn0lE/a3USNLuSMobVBW2psPaxOzSD+Y0WbtZpYk8MNUHG8ptMrPk
x85uo9tSk9Rn3fmsG2bxVMCjjpJQCzK9iw8TyKvD9S068T/eqovG4eo7Nt89MVYB1KHpa3tf18vk
lh0WwV7txyP8heE4AH45FkDJyYZZHJ8okQ3cv/RTjpfEG51e7JeM1RUEuBfcduciTvHUhqPGJLEL
wQzpIjuQEiJDW4Z+TBhz+0V2GHx2wr6IJEWkU5T9xWZBcn2vEcWysxuwUmYu9QzpFB3vidErKBr1
cRO3CLkluCR9JB4tGSUF/rLb3sHJapoLgUBmVzHVZvtUsf0ctWo6gOmbDux4f7ylDvN0KB1OYvau
3HD5ae/Gvl7u7EF5lfROPyCtFnffP553mOMr53R97/pxQb/JTnpiTPQFHRb73d7JxW2CHeagqNzH
hYkRgjvbnWNZIM8Vhu6R1oSHLBqJalzkhQSDHELvJlk/mlw/GhPUkysotq6ObotUBF+ge2UKA2nl
+6EbF6+UIhBmldEhzGIIh10NVa0mhaCKaBjLXNqYi85EQdejNftQ8m6asejOjsw2qJrkwOknfh71
ZQl1fnGm2q+YcOvQNPvrO4P8DXiFsZfFoCtBpK/L/0khejwXHxsRF09SGXncyO0PLba4pk6mfSEx
s2ZHmUaNc8QUlY6b64cWwAGn62FIPjWTDaG50cd4d6WITytcvmMGWK5JXhNBNc5Q/zjY67u2Q8JN
k+mTP8xLc+yb6uuwElc5M0u3I5TSNVd3ztTaxNEUzc2V+s1cR/XHpNGRlpC1HUlQq03k15verBW0
OEDV7ViL9j0Cgw1zqPpWJjI6ydvxwkr6zQIeeN9oxIsDuexOGZlgBwgHDwwpOsBeFmbYEmRX2kkA
eTU2xkVslr7DNwwWldw1nTS3s1OmCY05ZT3PZU1skGZFDK4UupRahOWxGZZjRtDYYSH9DxiJQH+Y
MslY37oekFizqhXaQqfMerGlpAwIEjXOttQaZ71UtUNZjU+20i9HybAw2rKJ2+IzWo7WNYDSXioy
xE31uS6Kl8ZEfB73akb7NGQLVuvISef4qFVde5D7sdrqAG52MOQIIe1Del69TXIK6RCsXSoZFFQi
lzhQtAZpVtO4Q5+Toj5g6aqNCFMHsLkeID56bxhGdCusXTWLg1YQ1hYSw3MZ67G6SHoWXSwGzsqW
kPNhkWo3puvkhU6H1HQa631qMQ/FPWMFMTDJzagrDqGr7Y/DQM7XBrkGgHtj2c521K53irgPqqJ4
1dfXQkoQ/aav6jIgEbi7iYyCXGlWFkxQYvQdUfrFmvU3fBz6x1E3B1IaRPzcJPuw5tkQtiUYquXL
94NUhK20NQp7a/Ea2EdRnRIrW6/pzxk8vKVqj5Aqw8XIL+jCB2OnayUnxdbYpNn82UnimIjKLr6N
aKA7iWQcamMK7xFknJQOrK4ijYYHaWm+zCuIXohl3tkDmcv2Iu9Dq4Gzbs/TVsr00gMz1eyEVQl6
uKF2ztJirxSDoLk5vjkSmzG9TsHnrgoLxCP3ihYxd0z18FBFmJGA7rhzir8nGwhCU/QoeYD5zjBp
dTuUcRc+ILv5Imep9cWISqDBEdHFo0Ou35pqotujfVIhf+6ambi1OZY/1b1Tfe1anfR2K/6Qh+Pg
hiZOydzQtioKD55ggi+KQsIU9J9DTQbdMa0NmUZ9arpGpL0upl4/6LOu7RWNFK6KUBEfR6t9HBLJ
4qRW72cFOWyVWChscfYErDejTdalIvjNbvn9tJYAUtkCw6CyX36nvSCFyrT7gVSmGKnWJW7VgF+p
vJNhT9pJxWBkOGqQ+7b8X5JTHewDQHlK4lwBGSji3KTpJ0JRh20zOg9Vp36S8YP/Zh18VQ/83Lt1
WAjDyTM1jZ7Mr3K5BXBKaCE/27JKpsEv5RfTKDnZQoTZ7N2eZj2NjxMsrsDkrB+PqkoMJCIax5i7
GyB4rqBdsNVG9vILBlw3ppe7y3KS8xLSgwA5xsWuVu6j2ScyRYZFz6K/KCrij5JZ55WSfoWBBltB
mzbAJBNX7vWvthOCaR3XPn6TMsZQVYTeE9yP3DzFmYIhx8G73VgxjfpabFF+L8GCA4ImQ1L5cG1S
3zbxeIlO9TEaCFepfTVhAGbF5YfYyZkdG5yBQLfhZrlm1zwp4fya10IOkApoBz2EaT6JEortBOQA
o9rD358Z6vsFPI/Q5IKrmYjqWMP/3AKrlKW3uWsU7MugwIVW/gmqbYIzMNqVjAgMrUXFrzUvw1jW
XBiW7sJrzvFjrWRKlOfRh2J2lI3ntmaKPhpu7T42Y8uXgUHeFo54UnRMskakkFWPvyy+DHkTX+q8
sX4jTjHfzW5tGkGYr3Gzm7RI9V9GgEqZw3fPrHJbz4r+SPrmon1LHKN4SDViq6wyyc51It0O1SvL
zux0PagK22jixJXAnOzxtum/ZXOJC6kzzvOskJ+EJzSkVd8KI987k7qz1rwkMD9Y3/ArWFUi73Kt
JyppAdkM0vXqIIpU5SMxavIjfWa2E1iNv4jhNra5jCg5mUgLdPmHtCDRhc4fyoi8/4YTZPK6sVbc
WsTqpeiI39Hk72wJrbFZUE/c3QsrSR4hnfpVJR66Ijv10lgdYjWZnwn+dnG9WE/FlH2UDOk26aLx
8erJG8NvZF12v+m1KIrx69bPljEdWJYO1BKd87tZix3pkUQU4lZpXbjXlraWc60EFjdz4XatovWE
7o2SJ+veLHmi8BfJ0wgi7clEXMti45AFBaR+FA3uYvtZFsBMKrIALy+lItFsA7qNBHbHHZaeQLMC
e0F7HZjp3rKCiNWeFYTpXrICKraDJNundsANfd7lNquKoLSDmjhnmS5tMMgB60NeYZTVQVgNnC7A
KyR1geX4Qx44ji9dS1X9OPTHcS18T8O1xtinnMVTTQ+1NNX1HhArEXk9g1zAb+7YCPJCZ9mBhNo/
xVFWnJau3lWj31yrrHwKXnbD1zK97no0oaUuXp0N8yZODKJlbb37KgKLyLjfvOSNd3cDlJkQK0xu
CXS+Ff0XKlalRUKKhAN0sjnr8lkDcyivZTVnxDFOcw7lVRYDMixSzihjsmvV46brvAJYWUvu+blu
zw0imPyAqC0+9+15bM8CPUx8nttVGCPBRI/PsX4ahlOK2BPP73ASvJ2vlQOSZDFCBJQ4whwT9Y+S
a6A9R6SAVDquUkBKFIfvakCWKSbzjasgcGI+l+8RAiqkpK+CwK5YaygCBIFSuKoB+wmCl19bhN76
pcWFN5CTIG8Cew7MOViMtaZ4P9eMJPfqvJev5TQHy9hbHJuD0RxqG3csStBDhhrvWulwpBhc5OgL
TlJ/HKNTH53Meq02OkEErJdTeS3bPsEbMtdlxlpzcVbt04gupzj3xbktzg2inOJcTeeyOGeTm5AE
M52T6ZwXpEucY7R8BEuOZ3s8S/nZYXUMLJgXQ6KfOpYjpyqfHm3tpMQ4Nk7tcIr09diTQs/b+VqK
xcM+adZxEkeD37Q44s5CNDr+qYREBkmhh0QMiQyS8GL0kFG4Rwn5XQw5sf0iO+1PMeTypxLyr2LI
/yghu8nX8h9iSJSQBTyqqxIyo7Pa/EcJ+V0MiRJSIQqv/iGGNP8vMWS7HPAso4SkJBJJtFUPiRIS
dVR61UMijWqin8SQC6op+2RcK1lAvJ0V+0QN/NqFL3/p+K3zK4ewVFzN42qMm/PvX2NXStFPixle
YhadRYc+I4LXX8FzYM6LHiZcvW2KOCNKyFIfysKJN/FcW0ciXNIL6uvG7bK45tozk7CoYloe1pB3
4Ff6DVJwjYDImiAjjV4e+WkzrKc5vykdhASQTiKPDqnBGVflXmeYzo2IycPqq6jF7sIVOXLIt8b1
rB8taUZQQcbl2aHjXmchQrglGj1ZAgokj1W1Mwspfl4sByIhXtDfrOuYqL27UZAqsPLLCAXHwGOv
n/9LsxWBYtukfUfQybj7XoK5jLkrI3dhi/IhYv/QuuHsSq3bYaUXaJrXsjLPuRZN5AmWuWAf4IW6
x6jQkjzaVlQIE4BowJJejZ+Ufjn4sMUoofgtEwDFV6+VOv48+DlWQsUvHd/mZnOt1vGNwY/YTDs+
KKtM9QvVZ6+76uddu8Tv4gM4oKLKj2OfNV0a+9iv89hvTG/h2g8RYfGSfi20/Mq1mshjBxDJbo7l
mHmA7FZ4e68VMh+2oSGuVRBP2K3FnoEic9uQ6IKxc1qPgLYpYl2pynFhU8OeGlOvp2hakj5be3Xq
PYIMIH1OY5OkeorjiQxolz9l/pD5c+uP1+pbOiR+2/qTWGsQfnc94t1QDD9t/cXwC+HPhp+J9Y3k
z4oE5g6C23ytWUtpfJH6S+OD86AAFY+2R/U2YWueULyJafzgVZWnDZ4WrwU/q7FcKlXcmKrdcHCl
aq30hYTY3kEIt1ZLFnG/I1AbYkPX7JRxx9idWsy1II5TYeumgP+I/RUukWnUGLrztfoWgqQHemNu
PUf3SAORdC821sJLE0VMb/249JPITzlZrtUMfln6gBOGa7Wlj/9wYm2u+GLwHcWfS19S/IXTQPX1
wSc31L6WUBmabqzSp5xrSWR08y04Q65VmsjvvNokCc9Ddn5JI29ihVB4ae/RV6qhXZpuYroZZ8mw
VnItjECWveMoMY5HAsZ2WBA9vNY87nR5rZx4cXPXQpy8FvleSesmmitNLkkTueMOqUd1KcPrtZrJ
k1QyLz1H9VTHs1RPdryZk8TxRs4TTonWHzg3OFvIWOPy4APJJ32IK2XV+rrht+JH1cKnQC1Nhp9z
+nDiiLXia0lsqxrfmX2VTPHGl5kGpr5o/JFzJMVi7g82ARweV1obY53tmQNGM6+sIDGSerKWHHvw
MSlpcJFbRLXrsO/mNEnXImYF+TcldWvRKvjNFfudhBBBO0Y43eIipbGF+EVZkYpillqBiw8k7MEC
MnKq44icdXkmLMHcmX2Tna4fThiPf38LKencbfC73C9qNWztjhW9MUXPTdeE51ElPzInVfaDvprQ
ezNhlGBI+jaWLMQldtnuZ55qoVkQRnNxn7b6cZmj+HJNtTLiIaK7sSthMR26KKa53PX2xjClj3am
DreDk5YPWr7S3JffjdbfA2RsxVrh2Qz2mOywSvz5gu20YZSnkkWOtxonAOQVbrFaOPmmYT4l63vX
D6mwLqFMUZl+iOPjOB4q/WAXaxFfm6j7cY0G3lv93szXspygHIJIDRjEZDD6jLUskofjvcUEv97X
5t7TWIklpM2vZS8Hczks9oH285QfqSE/jsNR1tZyolPTnKzoVDVrDc6paE6ds1ZenpP5nJbnDpJy
7UXzOZzOkrlWll+Sa0W0tcZLmF3srI0JN7ck2GOzChKW5s4O1p1UH8PoGMVr5fphGA/TeLCKg1Ow
5doPeJLhkyY7Ld/b/Z79oekQl7FWBfukWYs+jm2sZfLjxXtpXqsy90pyKMx9wYTiWnN+JHR75Ae0
D9NwVFjcDLTe1qrxDje0dk/6cpKbQwqs51SUgHxOVDyfqaQ8S2tO7W92Cf+HwMKGYwY5iTs2E6t3
WGxFlFNY56TP0+NChThKGYuUQr+Jw0najVWtPcydVGFuha7AEujZRDe92MlyG4LkvK+IENEigs1z
te58Ooc9CEq4nBOkfXfGWXozROqhNKzukf5l/9hJXLq0rr+YS8kVK0FQjJU0qKylerGb3EsH/a1v
k+fKdKJH2Iwt2SNrryjsaZskb1Uxjl9K9IrChNwxY5Fa4Qz0dqNG+ZLl3d7Quaj1k9rc1kD4tsvY
Svh4mmKTSHO5ywy9feRlarLunp4rq38iQILxmkqPmNYnPse4MYGzaf1lMcp6m5SL8dkOq0usPYPO
cNZEz+HQ5NGdak+Wb6nsCYdSM25FIU27VklesrK1zngokV63OHxrCb2FVR0F9AbMDZP83MbqAfS3
ST5gAZRJVBj76tj8pEq4hSKh3Qh5VI5DLM+310PaEFRY0+lybT0k0CIDPTi05TEWQn7oGuWF3890
EGPBwDMx0NJ3ygn1xMNsChlqRAc21rT1jcKlCzldu0pph+KgTYAsoiFpH9pvowD+a4MBur0eJBGF
B22bTs2yHUJ9OdIg019q88gKWP9Q9WF9EMZsI+yMkk+MdF7kusgvfTzfgOSsuaROsqvSEiEFHoqE
PLZ3Ni3HuyikgxZmDUCSOBziLXdJlcwndarKSxGaFQ4OrIy1Xpkf6F+9KZJWvs6VOBDaE4FpNs6O
javi728G/8cOmdbLynCVwcep2Ad/vgL21iiZhdERmxAJ9S7p0cmEC8ZyG4Dnh1JWXpcFrlctpQZG
I0l+SFk85mCQXcItJPwRjp/YcQSw7I5SClSZhKCPNFKO/3vo13cxSTO1x/nua2HykFeK9UnJMAVX
EinW/TQ4d4xD3qbaPkfGk5M/h+LZyp/T6CW+VtO/aCbA6rW6iehsv6g+ZNUHOf0o0o+a8mGcP/bX
aueP3M1yLpJTV12ssWofOsO5/fvfG5Dzd2t9lvlIPvE8A0SEuv3zL25qiMs1BLbLUZZuWjMePSEv
pj8ayvTRht1KJjZ85WxUYIzOOYAGix6oMh6G9LatbXg8LRHiil65kJShkvUKvCABxD1O4i+a3UW3
dRqp2wiR2U03WKQ4ljCeWxmGomFYJ1PV5o/GpJlQd9RN3fD7iC204oRH9veRJX1yQMew4mDnmqpF
T7iq8Rbikt0uJmxTifCkTOkuutlzm9Jq1pVVqwVGWCj3bRE+LH2qvQyqCAqplF8V+4stW2CK7UWQ
cc2hrxpxKnLTIltdLfapQl6XyJIn9MTxkxPd9UmRs8Mix1vN0q05t+WNMyCGLglY3Y7mAKbCMKez
nMzFiSn7VleLN6I958euSBrfyLg1Mi+qAt2WoluF1+EGyiK6MB2LNnjZozbUy2ulV5/GHuIkbf2e
VV5Mp23oOr9dvcW7eKy3g4RedZvmJfFu8OCHWnwyk6nCvEAjbUbVjZD2uga5HkxFTTfZhEbyd6fK
r2cKGAfMY3htmEuQPrm2F/+yK+SLD/XktMNWN+cmEKH0rI/Tt3gBgkmo/XBGEVERsednjjlt6wFh
xt8/gPf0A0YirPV4CJys3Ot+2ZZG5Ex2CpiHrZaEeBMi49BbDcbBvgsBcWA5KA2a+WnNsrThymVb
0y4Z2CNDRGp2kxrtRsK00ZjYrj18LHp8jjlqE51l9hS9wsUs4GKK+n5YiuDvH/m79h0PmkuSxfIM
xZX1q8otRpE5Kjj/tyxSkaqZQISSItwMtmywxda+olYQZ2nAWH39vv/1Ov939Fbdfm9fdP/+H95/
rWrRJlHc//Luvx8rzIjF/6z/5z//5uf/8e9z8tpWXfWt/9t/5b9Vl8/FW/frP/rpK/Pdfzy63ef+
80/vuGWf9OJueIMQ+dYNeX99FPwc67/8//3kP96uX+VR1G//+uMVBHa/frUIYOwfPz61RrYpCgvg
//rr1//xyfUH+Ncf+9e3/HP59d3/ePvc9f/6Q1K0fzJvs+UrqEIzVEP/4x/T2/VTqv5PZtayihQN
UATSL9TeZdX28b/+MM1/Mghj/gBOyV4vppydXTVcP6X9k1QJSNRrhofM60f/48/H9tNz+L/P6T+I
N7+tQHZ1/DC/iCYNnW2PxerPRMEFdNByeHw/vRDbkJEZMkFXRvaWlBdhD7ua7WfNtjP7Bq3NRUR5
KgHBtLvzTOMIui9MfvZ1Vefj3/UNoPNTmwQjgbcdXfuN6VxkKz+manOMQ+RZ/LHb7jiL8mjL0qGl
t6uTIOImxCypCO/qrYFjITRtWpDlccr6Q60se/LWgqhGu4lI0Np2s9u0lYt9WGn3RU04NDGMQtNB
ljQnGEtnrThr5rhH5XbGQkT639gWt2ZV3YZNduvUtGOMs4mBpcpuUXcf9Sl8WjFeT1GdPVqN8bAJ
v2YGbtJ+YIf8Nm4ICDccItd0AVWBLYWdnNwMUoq26TeEJuDCCQnXmshWTlKuVOrdvK0S48TwD/HC
yMCG8b7z0BiE0ad7Eo2fARS+EJH+Ikfhs+pZScN1XTwwXaJPgK57Xzf9XaSmtwpcOjFF54Z2zKid
2YLWybE2uxNJkXg7w4ujRrdSi5HJutURDEWjeUdU0X0CzCG6K+Liboyquy6M73aYDA0oWOQqVHK2
iXay+jlOdNIeGJpUEG6jNuDE9Rtl8nXuy6OietnLMa7ZyE9+gudFmAbfejhE32wuh+lvZkjqL21S
gwXbyp1Zz3Sds1+5+vr+chMgI51BYaLHbp+mu+Um29R9BrE13pIz4w9R+RBz/8ytwJDToOuaIFrY
UmHDziyWZom+kaIEAJyzzZx6o47pftxhSdkvyLt43eyzSOxLvdmneB1FqwetNgThN5YlbyVr+GJt
XAE9V+zUG/eGR/5RgAkPYqi7No1ntzMrt1SlXWR+rAjSVnGq4TLZhQJhgnUZCx61fDIQ/4QWEQzt
XqiwUsVbLye38ASPDp0NSYc6Kkz6PpK3EMeZ3hB9euOI09JPR+IxNnPE1zd2UjHe9F1706o9e0rh
6715GYPoUCPvZgQLUbqEEVT4xB748Fy9MDc8gRGTwPd0U+iVh8jJygGFvJAGAOadiIIbyQ33Urrc
iza6hy6KbolcQW3/BqOvR+Uls1mOlWOLG5dg2tHyym7wBuyLenwxBPkfnr4D8AIo/rlOeldDNj9E
lRfb+FiLxDcwhiqS7asWT1qxbCevnXu/Che6r6bfxQjh4zwo14idsQkU/oBwCtrhfqTzG+kKcYjk
HZlYZSwJHKTpSxYy9gmOgjdWeTCrpm+vrdcWUovuIiK/DQfnIuHfxqJwtlr51NIuL4KeTm8XH+dQ
3oXD6Fld6yEk9CRjpA2VBvJmQj3cMFRjVXeIIufR6dPnRUU42m+TXdijm+3PmadZ82NrMF5ZXjUz
P6k0Dpype141YBs9nB7CBrp7jFgcraiQCqj4UjAXgJ5iz0CaZUM/UOmwZ1CjZhr+vYQ1BPciQuYs
VnY4+gPE73fOfhwaetCFDyhkN/Y36WJ5zYtctjfS3F70++rLKDWeXLJIjU234aKH2owu+V2awfCV
FHx/7U7bPENdOlqytP/LfevHveGv9wJ2N/LPBqP1FWnpAJtlc7VWGKzjf74b5LqxxIWBZbQZQg8B
uZ+FdBjto2JLpw+i1jynTFDW+2Iryc0l7asbMTg3aTze5jRAm2djlw3PePs0oPt5Mhxq8j6Qpqar
8XHb7gCBY/IeD0dxaI3ohp/2lu16MnqKsXhWjhdNdhMlxPbCULSht8qf0aoZyG4+JFn5UMvlYxdH
T8brrGc3QJbLvaQW0HCz5+Zz9dlh/Jc/pmsMsOQLlFNEcQUmkRjyoXju43tR9KST6/dyWT4kufxg
vVqbEPFhubd9UAxLeo5w3lsW40PJ12jRdxOp8MoxmavzwF6vkG5kayKBxeDZa7x0KR81Z2OO/ROP
/iYM3X4H5019RuPx0i+XHu5L09Xe+i1agkwm2kI5fvKBUAKAJAbdM0xscf/hk0BvVR2cpj0Iuzt0
Vn2o2+owY69RsAplJ4hanjMue+5Y67aJ3QbksuPMmZ+0bIfc9KNFkxvkjpq52cLtOtEPuVMezO2K
Mk8zxyM1ApemC09m1mFN1Cnt+N3SWLuGnBtySoDUbLOGsOJ8MxQT3QvEeVKzab41zYJnejbjI1iY
Zx0mY6PTmV2KG/28iKxjU1+3G/AW3bHMcnyjFbkAvQS973qIUHhu6CYS9BvNyVGwDiJsV3scl6gm
oEHmFLf7cqPVcwJFm3tUjlO4NROZHjt6QTTHSH2Gr2VYJ+cOySRi3k7Z2cmsIkGszKNc9FuZeea0
MH/IjOwNJXp8QePtNlpDIGLRmjsp1d9GYwtv7cboR07Gpt8w9yKUkUGU0m71ekZzhym21NXXSAZn
anlLHt2DeKO7NDKdqT85JBjIKBZn8yRLH9RL1EnAQ6uWy29/B72Aodu2sOudwkvfGoQb4qid+TsF
q6gNj6irYeG7XTowlon8uxmxc5x9GeoYyX+2Gdnw9Bu0eZsiMhAAPBN3kEpfF+K2WsUDL5THxK3p
fJsWX1+6Ixcg4ZrD8hClVur25coXYqfnTswebOOuielJgR8vyYHcaGa5rfggIWP7RXPD8VP9WlS7
gkesAb5DO7jlFjQQfGlLubHNKnXazewsrUjsTL1HhKiqHmLx9Ij+Z9+KGj/L+BVANowEIz8Ia2MY
yaErnTlIQYFnipvUUBt1Z5OvDtpS0gpXvyxZTl6UiRxItMeIC2+dMEC35Z4Qokz7auBGNaeHIl7u
iWu8m6Pq1qhR2FYso76NXAVDI3JFqOIqHnaZnu861qlJj/qK1042HMwCDWpn7aauODmhdLL4ccyF
pOgILTHBTSLzJkvm8lVzXhubRDAEw6Y4cJFI2x1Sf6RxDGrnbYdmIQazZPYnOV8Sd85qQGv/j6Pz
2o7U2qLoFzEGObwClaCyVEovDKnVTeaQ09d7lh9s32tZ6lIVcHZYay7kzCk+aIe3LSyMhhoKmosA
biw6pCcri5+LPNSB1mohFuxntk4cVCsRue0+h4rZDfvSMvfFspXs4aZoLfG93zBajlmtvmSvT3FV
66C6OBIchnNP2lta6uraR2s+uhJOZcnH3P2VDJuZeet2pGZqgDfVWHFznsQtaoo2HhnvKDGAenJL
7Tk69Kvm9W0kISXhIWWUVeLW0h/ZIf20rcutyBUvBfpuRdX3HCkeaB3VrewJOfEHnphm2jDg3JAi
6INK9+di4PmoAdwrjmlWHclVmHvQMwXjX7jxT/zfxPRQmBu1fpGRoqLNVf5m6LEEnxvr38GN6skT
MuHdVMsbKznbjvbZS+nDJJFO5zcxe+dl7T7bttoUo8kPLPjj5iL206dPwgDiMAPaGBrs7sygffJp
/KhdXpU881uDFoHUQG+EqQ35WgekAESAEArizr/n5IGa8xctPYLnfYk9cIrJRLdTI3dV+VbQMJMV
0DFvZSbnOxbMCrtiTrI4Hl/myLG9Zx50jtDXrxOGJmmlTQRXLhNPxowhBmEoqDJQFZ56s7nqQvy0
5RysMc8adfpSECAthmvmuu7G/JzVfPLr38e68bW82xV8ZhIB92ZcHvpYBN3i7BvnqvBqu6dqaJH9
RBA4lzyGuLS8pro6TvOI5EBp+pcSyLbQ54dTkqmmdq5DD+R2Ji1SqQMmm1UK/eLem3uryCqmmSWP
f8GxYtaRv/BGSCRV6AXXWr2SEdoUmzEluEo2KabarZ6Uh1lxHQi2eT5tE+KwJ2PyyQNxbaK2bONL
TF9D4YtWeiDy3Xfof+gcAy3fkq318VTiskjpAn0Cv5ctvE+coRwiYPfNzhvss8MHFeviDGtbhsEl
NKyuxa630OFH8d7OcBpWbjELf+132fMWMjuisdS7HLc7DqfneoxHUKtbJ6ysUexL5DVsYCaml0Jm
9z7P+kklVpA/DtJD1+CQkfmvIksJM4vBoyIx9Cp2iO/zHXxOrEqgp05EJN0mvWKE2bFOj8udzHdy
MmSYepRsv0hKvhFRvyUaL3PjTLmNU3aXtSHbm53jkF0mzsbaHmONWOwWh6DaHo1RDvWuCxVnp4GN
ViIz0GycbRYwaezmnWa9CmKILzofnpYk+degqI+oAM7frNkNkjr3TM35YarEVhKgeFvyfQ7Fok3W
a2uq8CUUGB4QsSKuX4LpkBm3bXrI7c5jh9O6sXO2U63FYhQ5aPQjPmreWNTJnpRMlosY2vG78m+T
DLyT8tNUnjS27o8DI2N457Fna4rmr1ob7w19AIzrlmp8E//mifyDHkmx52TOA8khnn6FS12FbUgz
SHdSy+KkDMwP8kaaT8MMKkUoPGdLxt5KwaO7R7bsZ6X8Zpdho6mM0Qv1e1w5IuNJU7fsZb7lvKhD
rezHbVPYz5QfJnVTu1FNs8Q3KxIcq/MEU+K2jPHsD8+N6f9/kzLlj5IKtxkSjjcxQ/ifku+6tyGb
4Ngq3bFfpsMqbrm+jWUSsv//W66PX/HUJ1uLCEukD65RyZhfxMvkCBm3DqGNbitS+FVtg62GtV06
lTikAI1iwwXdwS81YyoUSZrv5CW+RT23GYAa1t/imlJ54Awx3C6oMzmM6p6kArfiSCuyjuUY97o1
0gmjdGdUc1Kl/pKb8lUtnVtLGTWIS1PwxO7dhvzyBDUCLCSji4ANgbj9KDWEGw2SylT2ZPE3bpUd
JPWdjDE4wzImScMOdko+PqV4jfSuDWSS9w8INqJDOPKuVNqN/2VHkaeZnWtavlZJB6WNNLfD/yYs
KURu1L2TMIMok+WJX9uUpqjF28WKtw1F7zAVr6Ktt2WMA5jIiZ80Kb/KBF3lbNMs4mqqrPZvYXfV
YbW/SxVdVxaFcuD04I5QElbFqdL+TmoCBT2GAJMgzS7dPJphFZb7KO257jElVcpu1K3d4KinAYQ+
Q9tkQwX6dJcu0HoHaE1SIVwbj9E9doYDA9Xxvci/yuKlnSwip4nm9Apil4O5bSGaMqpC8aORfaXy
GKhlSbolAEy7BFeXMPsfZvVhuiJDyt4nYlMSHOdc33QMkTG7Fslxh15ftxpdIhOa90JIF7VCfsH6
o2lhJSBXKpoT0QhnOYfjkpgMLogJ7oIll6mBLD6N3rm07XCmsEEbIKsh4/utrIESo8Mquo+6WIaT
kT5WWT+1Qyedh4awN0wYt4ISjJu0TP0F9uHURh9pB1OmdF4y3Wl2z3Pg0NAjeSW0tM6cqM9bzPFv
c0RmwEoQ6gYWm91DQGo/OEH38mRsnKg8O1O2VfinXP3muC3NCVe1UVBRIvyWjB+oKB5DjVH6qnRE
u6NvnzrVBNW21j4rtb+s0t+a1hVyDFm5Nl8c2by2TvkuUdgr1kAkYvlZRuWLyQaAecJelXdClg+0
7+TR0NH3+xQDWFz9hVPO10a53Tebcq4IXcGCorWvUvTVi9euyg5kfHk8B74U7d5LQNZnlf5vYebw
jpo2WAqkUhR8tdJvjEx576qrFDlh3G4nNpNYB+2UDOMi3dOo8ZQ4zbzANIKTE69uxX47QodN7uRe
So6TSgWnAPjYvK0tyb1NtjFVRN3PU+ytqi493KPSdWaMay8FE8HGTF/ScnhV6Q9hiKaNh/fuYDh0
RwVXgLVN5UNRUUBLKqsf4qJzcNMZ3guREN7jgOPQ/olMZ1SyN+VPgIafovxbKf8S5GEOB7fTayGB
PaV9xiPnGuN7z8j2SXTXZHcekD8J11FhmT0iRJ1pdzRP/rowTzSpgXqAAVRK5g+1gQQrC8LoKLkx
5/JEIV3b37X0lc9c8YnqRtwTxarus6HC41iSzAhzVFl91rgWrlgi4u0LaC02/pFqeKJjp2NE56id
jpV4tQlQgMlzzbrgjUE4mOuJgY+0zeA0u8qs0JnYuxnBl1rwPNUJTqvOvTWF9UISetTw5Ekvxkig
Pd1AxQdH32mlNMJPWZTNsIECVtwMbbk1fMidsR5VslJsOILgKV0b3ky6nvr0y+oSXxtfDOeel7AL
JLEzH6tangypvcRvcVJcNRmuNY3PiKbCFmegBurRKPNwHXgR6aHNhGu2d8MJWop12GLMotDovxG/
7HVl65dSfrKQ3tnrwxyajc0wXXMJoPancXAT4O4lqdt1on7LtXae5TeDpkSyo0OSMUWPEMwJf06m
nynh3p2+Rj0CK3uKOVDs7htLmxuRYqxVr3nzszY2OtLZBbfhISvwRBl29EOVSbhcd5Wm2BuLe6z2
1/V3mZJbX7EXnl+JJ0D/0PKdMI1q6REnnrKYJVY57/mHLVH8UU3rV6eppht9T0vvtil0WFrG/DnR
10p27QOr/DiMKr8e66+5gLqfvGq65Ks94Xa43Z4jPT6PnExNuQqatQBNQsx4Bp07rbwUeFTTMjhf
hBdO+PzJl0Dv9S0JdC3FuFmS12WAjNlQlfRuV0OyRZBHxuIGqymB1bGwDpIs7dOx2I85zAYZY0bL
HZlTN99JHLGRlOs3QqDkhh7QAoXq6ZFzSnWUEdVf3X5vJYhUKStw1nzcH414g1fLk4HfGGegV+TE
XlbnwmELaha0vpyi1DZogorqwlPS4sQRfxQ+S9voMGcMlMTDtpD/rVj2rSrxx5o2Z5ZHeaOoyacm
I/YjzaerUZAa/9LuHFZ9JHv6sjCG+OwZDjRJuxk8sjeAY6kgebunw4RviDeEbmxk0hisT43Z7MJs
1ol4V++q0M+VmE9TjraP6kstwzy7SaoIirnd9ygF57PImotp+mkeu2kacQoClG70jVPEHvMKXi+W
2Q3WwS3/b5EZ9OP5oh6seG4SMLNFqdN/D4KxCCcjz7gGWJr2FLFq1kYngDnD3Moqx2JqF8fKdtgU
JTzbQjqQPIgEpA5spvNp89bL1xqpnJz2N9I3aQloz9LshqvTBQ1Faw/TXtUOBd85852x1QUqf9Ei
+WwjGHeOsE5+FSLH1A2yPddWeJ71zWGakcaV/7D40e6sl86SrynimUT/FWp9N5mvIMUhDG7I+ZdI
27EvqHm5y7M1iJMpwJ0YtAfHyvZrZO3oM50O/WzcIHNM8XVAk8OMYLcMe+ItBtvnAkCi8GP6L6zB
lxvdt0pwdj2WF0r4mIw93K+GxFR8N4FeigyuGGP9tlAsyqVCqanxIa0s3LdN9L5SEsj1HzsHuTln
AVfi37SDI2CKjMFKtrdSwiwIhrDb/k9VQ1VJjCAevh0F64RxYdh9RMLwYc8XSxvvzIy5pYFjMbYD
hVu380nqEe2ZRwKz15VcVuVWp9V1RE/7LA6sgaEQp6rFTPZZWLVF+1Oob0NLNWnuq3L0yuhKP8Ij
G/4F87Ev7QJLva3QInDLNEY4Km9tI/ncOw5lrqL+ctqcOoeK57ny0u448ANLOVbMSbXlCh3CLTkr
YopeaVn+UWNp2Dif8OvorO4YrVaC0L934EsvNFkzwPDmItXImW19ojc25d08xi8Dw8xwwqRDwcLK
VNn7TWpqbpGSQp+v2wmYf8qwDdo6siLG72gjVrb06K56ze/rZDPIO836RvLkG88j2/SfyivBnKg6
KkNL7WWeGNCc149pBJRad5c0Ie+kZcKUnMYx2vXL+6RwLGMTlibHJXB6XmkPa4DGjQikPshNCT00
XWzKm0u/ZxvWa9FlvlPfZsbE3eSLCYKmQkqzBA9PYV8AQIjhANNYOgqvBsM09oFQg5QMCo3BduIl
EGxEOe04+1hERm5Zgbc272t0afLuMHd7BsRHkZBaVajhajVhFVsBQ7wDikt4oNbWlNLQmovASsVB
YGtae8+x/pn04OW2W2+ZoXtp7dE6RN9j/8FeEPJyc1k17TKO0gUjVdsvR9Sem+qgq2mI/jWkeMyW
y6QItMb00XF2mWP1LGkZGTHdqWQpk65GqPM5smQyZ68uLMw7EP8s66BxH1l+9JXhIkXv4jiFmzh4
XgBRJn12xgh+ro8F4n+Hul8z8etnxyz6Nni2LFl/tWPl6hj3PJ4+aJQd4l6TsnuPojO3/dSRoMDs
U9/lWLA04rdXWCicPs0TRVyFMQmQbGmPSiptWDGdozUOnHjTUc32muoKijHpVk5ADWIf2Dqx1r8G
Yw+lQ1B/Ws3IBU8MQyGzkkORqyS7XpwX0xC3ySCRrMHimyXEDf4pe2Xf44QzcvvDsRH62S/QLT6e
z7tGFbuxYpFdKEQ5zJhuu9DkAsQ5DnuUimTbKFRFmEEKcWlXTlJd3SuY1SCNkW6ueYZTbWLgcgym
G1LSAVtqEjAngbaWAQsVm2H8JJSfGRtdaruuNan8/xFXTfoa/rkXGQTjUjSwmJQtnDxXnk1e1Ohr
TU0Son0s+/406oz0RAgxJNQWPawsK8xLh5Nc8YcB5IHYG6mzt+c1LE6F1yv6xadb06u33qwejshf
VcsIiGV2ba+DAM0I1orCwfX51OmIkw1hwylhTRj7pmXa0QJu5wtj8CCs/RpXA0O1bXKsKenESeMx
hgK99hngMHyBCkKTEGoU2jJwSnkBFxE119TBW36ujs0/LVdf0lR7JWSNJkalt7Z5VEiPD4YbqnOQ
1TjIRBFo/BVxtDgyHhojDlLTOVitgQjhS8cWMqLzKcZdvc67ekLRH/QHW7CM1yS3EgshHf0xqsrQ
OAKs0y3EVIpvegmULMOM9mBF8D2ZIEQZUi4afYUiDmhAcalxYem8dyp0CTMAkkPZeK9jHZ2C7Rh4
EKydPNm7LmflZDhY09knmlgxoO/SflrFR+QfBmUID2opQs0xgixvN3L0t26oHmUG8qq+1410JxGF
SuilR4vCZvaMJvE6zV+aVHgnxu0DfLFGw9pw7zO3IFLZSX2LJIZ6Rvo1LFsE5buBxmEQ79P8U0Jo
ZR5ZJ48FDmg2NKHRtUdp3qZRaIrSF9U+BpUkTx1v7iFNG+Z6lTflyp4y2nWYguZKf5egbaCfItdy
2w/FJi59k3a4tvYNOcTOFD67EXve5JiNn4eMEn0tdrOza3NnEbw5a5eG6ZphhkrhTaZ+tRPlxorF
XadQX2gU8xe13dZTmFXPlUuL9o48ak2CpsqFjueiQXRcqsbWUtFF6rarzhuAULRNXpYIFBjPLTBJ
WLlb1beeoi/jnKuUfbJWLC/+8AXcq5y6uZ7fErO8xd9sLl9E8UKCsDt2/QES10HlPPU/dOYCnDc4
lOCdLewuLcfVwAWvrC8XqqFWT+h6652GEs/MW+I/XiSG28mmKkHNcz1eB/QKAKsORkd+w25KtTcC
HxDRc+mZ02uaSXeuTUsOpMk+mG8jHBylDRDFugCBvFpNDvYTyuLG9Y/RfLTgZOnRQ8nuXTaqoU5I
hY6TiAE5M46OtA3L+IlJ/2ompheIL346avPBERuFpmYtPh3IxFqDZ3aGe2xvsDhsZZrBZnHL/AVk
u7SGMf2OQa+c44xFiB0VO4UEWDPCUdvHZA7KB739mShxmOqabb5J6PIEg/R6R+GZsfKqa8PLwDi4
QlED7bfvF4bPuxxyCZZMuHrlUvly/q9Z5IMA2sbPj4AEI0yKmxjJHVogmyjC+oiuKeSFAcdnmj16
qCnPKsdnFF/0goaF4all/GFVGMB5gkf0zf0gMbYi8VW2Q60WR1suMaO+zMVXgyfWWg0f3+zR0Znh
UgytoHqt6wTUKDaxKHVQdPaZ8tbQ9ibtPl2ARDe3sdLvZkwz5Fz6ZLqk9W8N9lDlThdy6Oh365LZ
j7I3dyZQb3NBgpIf2pGTmsuE4OanFB75CY/cPpw0id/0xGjA6eoXfLovzh9nze7WVL9E0/dHmXWH
eN2ARzu2lBqRUh7HLgoNBt/tGzC1MFlfpJZU3k9JxqhD+DpFUYtRPWF3JUaq82ZrxrSlTC5ykmcH
ayIAl2WhHXathqW8PzGvOhUHLHrzoTS2WbsczRGPKRZKDP+nZrhHPa7lcWY5i5m308Noo60xKluC
COF/zZmxbQUhHQ555aa2aeKW80zyUc0GJByJjbUmXpgc56o5yTtaqWtonla92KbsnZE1YWu0xxjV
DqyG7mwn0rkFrUny0CUekmsZjftnTeS41p/ClDz84sitK+jDfX4chYF9CzF1Ju9MTOaFVO+MKWV8
hN0pkbfNmUH1ZrSyrbCgO1fzptcLqlLbh86sdkwsJZyEOYs0jbUoqiC9CkhLCrR5CsmcPr4yxami
rZxhaXoKSLLfaG52za5HzpMwepLG8TV+YrTW8hUdPaWifmut5Lb2Z7gHmBdtRm6Rq1oLYKQ8HFgn
b/Vdgl9z3tZKfunY0ekanNaqIkBSOsi4yYsqfekmQOpx61e5eDh69Oid6m0duzceufulW9/WxnyD
t/ugDVwSsjB+koe+Tthc9aPzCmlr3NcO2YDreMRcpdUTPJN8g5mKgX+YptjymAHjwbRpPFfEPYt0
xIip7lZwFdA6dppzcnTy7tb6PoESk8V5tYlaHovXrnBjydz3HTZ7koCZFzOSl/bGgAm/5liawMpz
cRivMSaLqT9mMQPF4T7VzjUymstkkjwIFLqvZZxW/ancbCv5r7OVLRbomgPFGpKA0LcCn9PIHHtE
gJe6LADJJNtW1WmqqB1sFOUKxzbvkUH+igY5s4LBmxdoj6jnTGxJmZ+YlssKYo8/wxer/Z5gTaFg
0JYtwTS3FT4wgqO03BXwxsAwGDysc5lZ/7h46ogjj7quGQEeOeNJ76EHE4NgYDHOivE46snRJGXR
2BaOuRF3sgJYiDX6rWGuMznLNm2qLduyDbtmDG05zSx+sIRxv0M/PXsyhK1Fb094XoZyCbUV7pcn
SNFr9Sc96dQs7KhUK7AZxAzJ8o74CWTh+G4PyiN/JMSU5jTTiU9XjhzJsVwaVfMQ7YBbBiSd7bpi
b6K0zM34wC24b6VsH80sCcgOsQ/rGEyaEUb2Vffk1Nw2TrvVelRgApelpzao3bVpYxiPRlGCSp5C
BJLHpsSWUUmnSah+YwL33qxUEzjeNiITt6xcbjkgZjmdbklU3ISjXVWkOqqC8ZDMQvbFBjKOh2b1
N7bYwSQeZWWeY9IaV4fyc2MX35IeRHRwTeVse+c638bEZg7Q04oR/0BqU8mUyuBUUP7F1Ld1+U8j
r0DA8vQ38qWjkc4o/Rnr2FjMreFgyCZ1WBE4Rhf0cw2CY3UZ+gezMIIyWuAm/lRKHJCcFAylcN91
rd5h23MLTuFtWfxmYIwcM7rkHJLHjO2K1LG8SdRQB6iXo+WZWZimvkLU1nPChKC11jwbgYtilr5t
Z16Nq2sBJ2fbkUfe914BVQDTCAgz6Jcd2QI9Pq7yu9WrQ1TWpA01B8d1DIp0ztaqfdXSu1a315wD
Zjxq+aM2rQs5q5dqqM7zrB5svPtLhg9BCmrZOECxOZjeWhqksS0opDZyU+2jnC6uNcEcNsdCso5l
Jk7pRsnG+zaD/976LSyuMgm0en1YxOU4DdVZVCGJik9FA8JBH4+dRP23DCgSPqSJAh6Vz1IdhWQj
et2K8YRm5OSgiYs/VxQsasqJpOzkjID2cZMAqh/1+aqQcehIGlcRkonXMrsOqeVad2f9GbBc2+m1
I+Byyg3G4+O2iAnNnNrzPKSncVZD5myEEvztAyeZXIPZ4DPea7ypBQ7jft7Uwo+RL8JYQB/AagNq
mq6+KYLBGqP3RaZkqWh84qCTi/uiFPdhSe5DZ9zYMd5kMV+tTjoYw8fqjyVGfc4LS1yczDj1cXdk
g56sk5uqRBDcoOqdTUHokfNTH9okehvH9i1Jn52Q9FJdWWaf9GxGrkW6VoabkHJtSm9GAlq0HcJW
UF7K7KHgbIPz1NTZNdOZf8WEFV7O052r69uyZLyWD9t4r/T2gaXpYTX/ijsFyZZx8zal/KAwI36+
+pSTD2u0D0WCmyvvgJzAVrHcFR3GIGm7bPhY6NiLZQZD1O46HW+uFW2XStmiUuAHJQhh22bwiTIi
xsQw3sYB8U057bOOZTAKEx0MKVHXSQmEFEVaiM6nWt9wybgSzApZsbGFt/ukVvfVBVB3xylJMvVu
wDIfZ/1utZ+CYvjEM7PKnv4Ed/U+JkOtPllleZozM5RiVzByH/cS0mSH2sqUk73R6zu2OGwQkJzi
GoLkjgjXV1gNlt8rM9OB1enSfSrlx2y1vjA9ufyJN0hH/GFiGIR0sxybl3a27lMcJH5JYy5i+aBg
N40ie5+nf3QCmDO9vFtWw6O79FVAA6VWoOR+XcSxksIOzaaMz7uM0p0eR1sENSkvGWJjpqhhWeV7
mFKM4bhEKV6v+fiqZ0qAdEw318O86vuUYfWIlmJIHmJy/1T9P43VrUnzlanAP2XIL8BzHngwua9i
NyZCIeMtEO+Gmh0H85F7VhttJtjJRf9NOsaYVkicntN31+7R16z0C0c0OmmM+CHa1aWyV5mT9uDg
LSqNdFJ3jhHCGgolUwrbnJXXY4aL1VJtNPalsinoGZ03RC7pxKzL17IQZ/Y7CAdXhjeEuaOfz3Qg
0WS2IaOvNVgSWofG+pj+TdLhmPNUsLB1zyxcBqrZlhMhzZxDmcGkx7dqKX3QlWMwyn2gszo3U3Qt
0+g6fOTsMQrp1czmh0zNbOjljlno2yRHj7jvHm2pv9rxwmoVXkTPTmcmjcfVpSEo5yhwSDyfyXli
6+llvPsNMgDH/OT8NqNm24+/aWcxAj4k9mcLvSvb5NZ61aLhMpX5uYehkgj/j02vyY6b5cVT4gIl
oNwYzbbGf91HE9u8CmjQiylepe/ldxaQiQm9EB9Gex9hR6EAyxHtDVGFn5+cFQcu6tj79KC68g4L
eohzN3pOpzJG6GAbckbMirajT7tJxcZmHEknuzHTY4Mwo0X62yKJUF4n5skTZ9CEvQJ2267gyMhT
woDk2M++EyXQXY0uq5veUSxRQOyUJQu6QQ7s7OupsJpHz5zSgxFFKEd39ms7NUcpzz0ZzHBr4a0d
lK1U7vVadwfnvhYJ0QFhzT/65CJGed+jN3NCJbdOiTYhfGIl+T4bwdynLCkll9DNEYBDzG+sPt9y
9TB9VsjKVOYMxXvXXQq+WqWvwAN3aoTt0LwVNhcv4T/aRkGaySZ4g/sL/4QXl99G37kdWil6c/V3
ldkaoQlG1vkX1sHw18jhPulfk7Z4Q/2lD68dWuhK+BarpoaSQhZe06BaZIfSC+gpf0R0r4p+U3Gj
tKpbDif5c5Io3HW/tN/0mq1M/4/d46C+iJqmFOJeYrlj/nEYmTah++IoITON1gXZU+ZjaNxanj6c
bIqLjNOoX6yjBW3KrrYyv2+EPEbr/x2m/IeQzT2r1tVHp6njhXdzWxDlp5DC9SEhiq2UAgUSY2H2
LlXz0gyfCnlh8oB1bETtF+2N2F0MJm5o+kvJjTj22DqAciTKY25eHDS0dla4MtLR6j2Zfk3OR1UR
hDLQDvX/HNSaEaM9vnvkdi1daMm6eCSoIHFk+uhtNxHdKNmp+Rw4mKHg+xk/BO26SpK+4tZdUUbS
xUvfaW7fjG7ilfLmdvXDlH7TtnmJ+/xekrXh8Lso/LR0l3J9yOd2xqP+q3E8plpfu5mhfGBAZOf5
2Uk2vcC01xza3lHetTokFeRfk0dscA0NmgNJ03+7pTxaQhxrpT2adON8qpPiZutW2VroB1pWwtKf
kulILH8VnTimKcSlZg6bNcaviH7m2q6AYtXrlCqHoUxPeQ/nmBH0J0zpAe8GOgfOr3inI9R0QptM
rLig56Wyna1oo8c8hblh8+s0yLe+Z0mKWQA+NJPgZ+ak/ZpYwyPKzceQmY84UMc2LIXgEM+9Vgrl
JwqquGnQLUASpg7R2RgsJG8m7c5iPqdMFjEbDckAiWeaiBoE5yIPHUkjQyuY2GmXTXPiCaR9/Wk0
NJLKm0X5u0Wf5y/q7NMLXhk7lETnTQe707CJBwtqoNl+hzoPzXM/m6954cUTpx+6bif/x+JuBhql
xZf3lfVzqaguKPgo8cCdZiyrK32bEfFr///8R3DkPKW29a3tr9nP2v9rhucQ3JOALD3rXFzDIGbd
hpSVYd3IMnSbfK98mRFX7KwdVvT8OSPyDapCJqYEMfDALBnnwQLrpjBq/LTdz+yAJumrRyA+K6+M
mN8rwumJaGCICpJvMDkpsWFMXxnDXan4W8oWcDgwcOz8vuTmw8xZtHXHiBykygRUyEhh0Q4d7sup
/ZDYYHZRkHXH2prvuUO9DO2GCT5vEse+wZcrmOnTy5+BV6cqx7omKizJ/bqMjo6hniRrPc950CMT
QWvXVxudbFrypMwXd8jInde3dsOEzR8gCabTefiwloOD5vFUcWiIIoUJRGSbne8z4yNFi6Fjd1Av
JjsyzLZkhsSs3Z19W101gnfFcHC+E1NmjFDtMDQ5D6X5UV/G1nNU8gFzFoRQL73nU5dd1Tr++VNl
nrMxqvTe44plZqdSTFHvIlTuiwaxaECYtTujaBpVv0czUTnvJmmg+dFmJTh6K0nXpWMd+PRYzrsp
HKoU/UCZb+vytw9avD/oJAaU4Pe6mv0yAxDGGpSrgpcAUJ4ChT0A4whj0fdax0IiyJz06GTrSWZv
uBImpxFnuh6iMWzT/ohUt+hJyNHH/aL+bY1gkfFO8Ixf4Akk4cBjesbespKDprLXmJAYr/cUd4sO
EocqB2Xf/82ew+tNlbesYCyk/FPnc4IIScLjJc5OY7zqSf0YxN8aOXpc5j7aTfDMCU7FKNRHUBpv
SjKEKpmDUa0Gxe/MEMNBU8Cr+mCgqBSZryC9fa4+W+QmKU0ll605+RWDafs7tsHU168RRVSqodTq
MS4CaB4HJNepGkSjxJsQcdkV7OyrMCs9iYWBrT8MUiazmMcFEADCurQ+fTSN9lr3m5rNFnGWhfWj
68aWMpRWknZpbk5EmVMJmfdKtdkojR7N5N7Jp3uZslUIBvnAbv49Ykxq3Ls1f2h2+Rgl53VWs/vS
cKtuJNWgR5j3udzsHSr4aEa00fwuVX+z50ez2EGS+tX6rqxoWjdpGZiE1C0D26FDXL7H8Fo0Vod5
Xx9S0saLz3VKA3zs5RdMiMZdYsWL1B0P84zAMvtP+zqpRMKVCDKnkwC+YqqniEA0mC+KTTyYFqGP
p0dnxkolYeLYjNs6kKKSYdPeCY262lR+ywHaso5CfrFVXFH2uyoWrvQfTee1GzmSBdEvIkCf5GuR
RZa38i9ES62m955fv4cDLLANzM7uTLckVvJm3IgT4lwDkIvgcIXzZ2W89paAbpX7EH9VsTflck9a
ZMhx0LIRypkplgLuGe0uGYJcWj2gLR5w7EiAyo0ouGFYuQPTVKvuOpLTY8F4q+b4ElAMHQ3XHnc5
w+kmtrQb4tetxEWiYzuNkhdDgltHXR7XW17CUuvQ6gMpqd1a82ER2a60qh3p1p0kj7s25FPcUKzV
vCckMsu0OpDkO4zMJDgUWN7FFNJB3gDD1R0xFbp8Ev2lW/waa5upyH7Wgsp7VbgFdazXEhwIphwQ
V5P8BnnRlPZqXfstaKQq2OW842vCKJaOgYNDYlztuMWfhbcMj3NflntuHsWpoTTCZNixCZ4wkWEv
G1UDglPjT/M3vXtGVpxok2kFSt3o8I4ckwYO4rsKPFyyKN9Mzd2YU/SzYn+DyY9Zb2kPK0qRsmpv
5vzpiAWmOElGBH3ciCpHvibfOWAWJtzBqd1yXX8j1zH0Fvytdml4RplaP1o1Ig/ljVj7eWRoDQDN
dVSr4thjBqWuj1FvMgiANuSwaMLNUgqPlktCGaBA9x8KVNeGLZDBy5/hbDnbyJBTyclO39/0FUYP
9YUMqCuafKvgeFRnc6tgYul/cuwXRq15zUJrFQld+gJVONqz3d/INN0D1s6j+Fa4qYPGA0I66RxV
/+JwoH95POlxvA/7Q4/sThZtI2Es0xTyb+W1eOvLzTxRcFUe1dRTfDM5sqKFVaqgFqSgZ7D1NRJJ
MJ3y3uig12QA5lMjyadhmk6ZXp/iFQRSMnqqglV+d+xoTmCGmBSvrjqcmLEHDWaro92CTFsMChB5
OVjp7Aa7NJ/8mc3UfGt448m4WCvAnuYOZb1kOqVG0QDHb4VvVc/7oYq3xdKS/jqgrBVW5scnZngw
2dulir0UnF1aAWHvXCoMwpZexI+k6RHB2ON9zDBYA/EnrT/iBYkEA56MDy9qnfcm4Ud2aAGcKrLl
ldMHkX2ERHhs8suYfYsaYZwXKLoq+DPDjYuHTmGdBiKHmN9V1ZVzkCM6K87cnVsm181ozdse0ped
eAJYmIAdW3gWccw5/RvxMGgw7hGHgwPZ4k3XwI+Sj8kYnUr1U8wXzPqG9DUkiaMqqTf0BhK1vVp0
UotLh8us59msy2F205/G8nHgOCg2doTrPtos4lVlZEhIhOS807vqrIUSDcb5YfAk8Vqs/kbZmbXq
paswJVbnudROZm2ezULQJDzTCnYakpMeDu4gdlpYAUmq7wCAH5r6z7jKKakAGCVhvGwtqSTFRzAP
I0CHp2V6jqI6jRHFGDLEUAFQFRNKoiTncQhORlFuRptM2iHwkcoUzxrILAuJuRYWV69w9ffI+dzV
ObuN3Y/4mI3sUSSPqf8Y2IIUzXQsY1p1Cs5DFQ/Vez5iTpras9EbJ4WyXomyoYJjMEOKwkavj9W+
NutdBlPXtg7wl70FahzaDxxsbGMkhKLdmF0MYw8k+1zWgPAn62IV07Vo3xv7rsereeP0lrZiE5c3
gU0v/IPjDNUfNaqOTr31nBduRTY81UdJU8Bg/TPTYN/z3pC0ZVfA2I4msjrFW0kkPG2+dUELsiSf
2wz0GumNktgxHlURvipEWLCAG81WIYmjtzlQdcCgBTUEJVghX1r9Eeo/1hUagZfMvoK3OeG7WhJQ
Y8pBXSaHicB1cUrulXUcwJKh4a3OOazC5hYtKcZEoLn2H0VvPZrDcDXsp3BrD9ox545aGC/NlL9F
oZ9irkTegUBz7ubCSSgbJW4208iNOiz5NEokfC4HLknpdDVkm6QkAb72waN8y9Tf8C2Vyj3V1z05
suDWB+FLY19LYjcFrpl6OYfTV8P2OipCJ8IYHQahwyKSkhFWolSsb+bi7xjU2IdzN2yQS0iK4nHU
2a1HbIYntAzMrMegjY/G8GxaXEfynu6E/SReF7Gv7fLYWX6VfFl8TNYu7n4DVMplPo8whY8QITDx
KAAhpIDg94IVgPbgSiXusln/I5zVnUp6YkMuk9MrcAX/vWU2Zdc8IuIb/IMkrksayl4hh2GvviVk
HYo3OddOmvHdTjNbvDW39sf8Iv5ZZ78BSypVsDu0C/b1EqsB0942ZbSNZG769mbASDzbt0rS/aLD
6av8DvCldfVsN8ZFNB+r/YBPJcV7JGpd7MYRc2ULGqCkv6XHBjQ65hexJ0Jd7EwtrAq4xuW7lWLc
Y9XAzU1BJXoCi9hIrZ/wVLIQqjgk8QvG/GAoAcKjaxN2eSp4frVnr3/AN+V3MRDRm3Af59uQ91xg
8xa9wgPEsKtzoBBB4rSJpd4t/2lXRey7+WL1r6SVtto1wg6/0cIHe/tdFRaXQVaIl9wj8R1Wb9Mg
rusJQy57kSiNAxS78JXxrSAThYKatt/4Y9ZTj+HlYKQ4O5adea/ZkrScrANwIs4fcV3YM+SMOwhj
mrqL8ByxfR6zpxDfA2fsyIJiXZIZ5Cg09Cg8KasxnVSJTfFxN14oWbvYH5bWPE11wNSEbbG5L4Z0
Xe1lCkdv6SkScz3gjCZ8i2A9KNNNz/5Sf91nyJ514kmAQKGMKOCPEw3SDr3KKXnF4BbJ0UFl3Gt7
5WEu9ZOP8TLDmpbPU01YUh/PdHiOMgeKbiAqWFelFftIfY2S6QK2CEeKKaQnb9YHzB6P0cqp2+by
w06+/6wKbnrjRzW7i/mpcwEJ0AhaRpWBoKG4GPrRGpweZ3SU7KT8MuA/bPDj4qLWi24fFY076JS/
XqryR8VGymMsyS+99qO3xbZkZ4OVhvlmNr4tRlM2mBIqM39PtTgmP4x8N5ogWyHIluJNDX4m8o8W
13G6azfSr4xPe/7bCRQXt1Jj8KjqflFwIPS8RP+N7aecfZKsYKGZE5p9bepvdjk4Cc4IlwV55xFd
MVVQARYu0lxFC4wfjD1YUBymuoA/fxufqO3a1x9LvGe5mO5jLmocI0VxlAjloOC2P3Nt4BrxJgwC
+aLQFIJGFT5GRq9B9yTF8NAdp5YeN/udQ3Yp3xjpTF52tnQyn5PIUEKNLVdnM/9UmUxNZVOjeo5f
Oh8ZBsCa00tOZBJw7z3ncW4h8qew0B7t+Iw5TMpqg1KQdgrUS7dU/0oI3qghcw7mznA7FVcd3+pY
QSrglcRXLNbbs/yvSp4yTcsTa52BqhfSaGTAJmLraVV7seGsM9NEDjKfLkiv67da8D8ujzyDQj/q
Mn9QZcO0Q3peYks+TA9y0mIrNwRehLLT3Yr+lHqD0AAM7hiOBCawmzbQsiMAj7izBg6Hedjr9Rc9
YzPy2oKlPdSDFxnR1Qq3evAwMuvCSHzuCgAWy0FmlwEM2GEt6ahm5Jbdp1bkrvRHl3bEni9qSDnn
DbOVY5T6SR03QfCLkEHGg1zVocM6WtRiHzD6V4ilJviCiICDmIGaYHnlnd2ztPqb8ua5K5cA/eYd
HCmLXUpbC0IZ51DFZPm3OHKj97Mq3WLN6/K/NO9sSszuPMZGc9LLc56C0eepicz5UI/1EWu9oA38
lEiyF6qb1h5cPLW8iErNGXlT1uv1GYMWdWwDZgJeDV62UfCcKOUb8k4/PC1j5i5zs/lhCoZq8Zra
5A6yfw2GJR4WeKunrP+jYPgeIqfvcQ5HBJlOUfK+3FvGs746hxh8lRZTdglnG712qb/5MpylecTk
NCz5NysuBlUfsdgXWJGK5cxudhsj1PVOZ9u8UC69IvxsoRJFOqM9YvkJti1eYDicxXyCNNkWnzmD
npEz285+zWq3bj9QghUgw+tjbhIh7JNHae03M0MCjOE+AHUtZOYBqpeh2QRffLHryKxjfSl6CCvw
x/XtjO1RQgiic9KVcN7P8Ukwkw/xkWAwCrx9bhP7MnLSBzbDffdIAoYX7pmWRECsPC0BZFY00yoE
gRoQbx0ikDbW0SaTHenZy1gShovzI0mGA5PDZzb9yfpvPVqL0Vnl1BIFYz8mL2QqDg2l2PUEoaPa
WRLuWxhQF363xLB3bRTvqxkAydiDf0z2hhLC07lHzD6UWFj4ZCWW7WsihvwHz0hAkMCQuZI12Lb7
A3lAB3MjF5NpN1JMW8k+q6ldN5p7tZwOM08SFXtSeKyk5dSRCBibvT5PZ6oyUsOk6yvCyJaxjE1h
v8d+Et7tRTp06ErtMh0mNLnU+tNFyWcst15adF9Wz6rtZ9WjqSvRRYZ/VLhGThmETOW8uRtEzvgh
ewSZMUf5VMdbiEHFPxmZNGVAapfO0TmvuZo5CwFwciBKcrAniTXaiI3lnYYt8q2PQHX6BumClFhb
vvCeAALmdN2fgDtUIzEGNrtA2yISXMOFGyjnJ18tDUha5iZcIBLruUDTmZV/LVdtRgq9r3FcWKdO
vs+ofEb5U3F6Edji0Y6ZFLDnclDRNK8IdlScijVqbxqSpc+JIxKpUoioOL4WvfRDi7FedTX9LNr8
YXOuLPg/J/yf0/re6yqnqXMX9wLrLOO8pOeyyT2zRmVkDEed56Uz5XuJtM9SKPvAayi7Nlvt2CUr
mufUptaZRUTND5bHOICKFNHuQcBp1ULjErUAC0YgGIoZP/MY5dAYDsaoE6XoNioymmr8lN3kJxVB
TguxdqQz2lA3sqmccmNbVtlhpLkXnOSDA4dSlLWAZ7kbmX2TY0gCTUWGoODOx/dbBc1Qs94x/+Zt
6CCDbCL+lhBrjvOaj4SojPrMCXpqzejERxcKNnBSjdtqxZkg1WIHoS/CJDeOlS80y2/klXiROEV8
yOg+mm7JTm3RWwBUU92yrXEgEM+TfxPrvctcRT/e7MIV0YsVb6E7OsXMI7KfNnza6Sp3A9Zl0nF6
z6ZoQwZ/PwXVPm2bfT2Ue0pQp443ie7rmH2bZvHnENY5wkCpwKH+tOXcb9k40wvmscAMh89F6m4S
4I/UjtywwMmsvLazfrURq/LgF5bjmZjgSahXCZk2aCmuJy+Afj/ezKS/WOp8a6tzsbiZLehYuqu6
i7/3xL76WGm7Kv6EajHqTzVvb5G6NTEWZSUv1/6KaaCk2FN102nYLO/h1xJ7UQWO6MPmqp33rs3D
LuhpbLRsp6vRrtJsv4Kz3/eD/9Ct2K++tTjnapieFfoyCss6CJ4sxR5ZQackZbim6XRWqL8JZaZ6
wxGQCJhejBNpug8tCSO/uZvYIuYtGQ+sBnW4s5h3Ia7k4Hk9oy2u7IMuSs6opG1SqCgT98l5+gCC
BTO9wtdFAm6jCdOnXG8XSPeWoaFkBlAglliTp3JdisqbTaIKnThBJ+7VX66IHfFHkp8GkbA0OExJ
e+w6CJ3NroweraxdwZGIk2XXTg8gpEoP9jDsQzI9NY3C9Ar2QQ/mN177ok4xvQb9czadYSkO4SQz
jHCGWLNbZECF2YYOfXMwo3OzH8P43MzzKTMiYGGJm+kpfh4QJkRMJ1fIhtsg1IjskRXJvWLc5v1x
WQTPGO5JjeE+aDzWeFtcTlsA2yRrdqaVrV0ngTHTZT9giHHTDihK2XjiO3MlXEFhHp3Hyish/Ovy
4NfE5gUUinVY6lT8m2RNqRtt6y3ledtp/jdIbiY6t4bXQBWBzL8pZztULZhI7Hsmcd+r/JYCkD9J
h1mSo3YODL/9VadyE3U9B++C91EnqYCpK3gr8u4osTBqg2bjKSEXZJ1Xz2Fskrc8m9507HIFdTl2
Ur+Zxq0o8osBU9mefoK29kubR4xWdAKRey2nQIzGPu7Fm3VhOhXAPGXcA7ayqyecxRZYcCBsQfw9
KSMe7z2HbIu7uLFv6WRuCyv3RPL0dXLv4JBntFfme0+wCo/RP8PiNIo3GfsGWCiPzz9jJvm8Fj1W
qqatrY+MeDTXq3/N0MIeYzEcVT7DsgxNXWlHTOZOofePUBV4oeqD3d5WDC6j6Tr9E/M0agC2bLfD
/BGsH8E+3HGei1k8gpD11qvcoObpFmWIo5dZKGhlfKvKzkHz5ATaLJF5N2CJ7FAGrPRow7QRIK/D
/pyFn9KEEEKDhR3x1kbzk/92+Z6Eybrdsyf1sF5wBq58HV9ZK22HHha1kW+zZFOlHCMtI2ELCqXV
bz0ZB4H3pyXWYewgwOyBHBNIELgfnaQEB4IMrhbDQa/woKR+o6WfVMt/jPb4KgIno1SsTI5S3z5X
J3l52E90eOjNquhgjDGwHQD11RVfl/w+/wO60aCSQeijH7m10j8Ns3/IZnPPquCaD/dM2xvsk0pr
Yhd3ggRxaUg/Vgi1JRfq9DKE0pl8zYa9osfvjP5vKtK2U6lyaiAmNbyH66924H1g4ndYzVB0bube
QrBMRXPl+YJKYxzijho2R0Al0vQvXLpwIdujrL6bNf5MbmmgijuME6RZm/SfDmzBOA+xV5vFG7jB
TYDvjCIIKXCoXSPXV+7T36qLDkkn9oxzzTuw3WsZYa2q7OOMlozySXZ4ZBf90uYgAfu3ChcGbKfV
ZEILkDdgCpcSPnKCQYCHbSTGKYttQxGGMe/mieUq4QfNuvRNt19mG19Cf7BTbinEIgrjKAt6Doid
Fa+CgjGVVy0f0oiE/cqH4U4ZTsV+kGLvt3qHnc4LjFSg6/d1wxqj2xiXPH4Lz1BWoXOWr+YCiYdD
ORl1x5zZYoVUH0k/HS0eQnhWhE9YDj3m3TamKxjDCy+pfsZpaYa7quD5Swl0wuMl31vmNevfUxy9
hgg8adwcVOW3Odqiv+I2aezskgbMpumuHZ5sJOMEgd9Ro5a4QrxlIZrbwW7o+XKHdwnCwCAxH8eb
FihdlZfOj0QPFAnerHwKPixUR1L3Stq49RuS6QYm/6xW0X8vyGa81TAy2Ruj4/uJq2qOLB50aj8J
WyAbM8htBmPaB6m1r7P40FfNgZ7HTTKg/kTLQeOX2rDZzFGd+pchd9NG3DsZ+7/YnOToppG0HsZT
Fy07vXhR54XB62/Lpcaa2HETu5yYG216khL8Rkto4lvhkAfByiRODR8YFfKvcrjcZUYqlqP2ss/L
z7IIjg2uClhEJ5G+hyD7J4hKOJizdLqpZXMzDJ0ruJMQyO6Z37gJhUyQbbJeADfDsVOxCWJ6S4eQ
XhjLkyHh62JbKdlOA2NTlMwq2oUAj7tQ+DLewXFspvodRk7EDgVY3Ky71GvetaTZRgwcFYhlBfxa
40wsniQcq38XbCR9Jm0iCUB4WFEk8t309ckqv35kZJik27Izjni7sejgLZ0xm/QsCETOsVZsZyIq
6lqz8AEHKCI71hItIdbUZw/xao6Ks8AH6xAdcwKrsLwjm7WOCuEq+gSzt6mJXsDOxKK5l6hnCNZX
hajdwsCu15LwIH2ej7IvV5mvSn7MW0MtajzGCK+Fo4SWVwSDL0S6kxd1pyLUTo4Zvmbkwi0UBUn7
YEmPjwRnDbrkoWa67xFsVIRQSyZ13nKchuDbJhcbmDHCjp15J2E8WNWWjs1WzWarSN4rGd3V/NRm
ImfNQ2Jaaj2jeJMsCw3upRLMaUwh48gnIyOcgpWnZ0YIIPF9GCO+PJOMAgiT/kWZXSPIbgC11YwB
lSwI31KpBVtJ1Cbklp+S5ZkBnUmHRZGAS0bnnvvwWL0YyW4sPjuROFAt6Zr6kfjLAKRJEBzUUFDj
shbKrJV4CaNz4rdWyrov8Y08Amr/tDWMtumrXoVO0n2ndUgxLmELiIhSDxjX9qnpdePeAOuovGjl
EQlYUq33uDXfNaN6180H5ToxDWoie1emmOwNqw558jmZKG6yvRbnap7l3qBAl1cx5m9xKEU5+Aab
8k22bRhMCqTYpKsZ9Lj5x5FnpdFW5yWlyJ5KM2FOgiBnHlGJ6KkkCGyaucbuKAYoS2bG4Fehbh8L
sn6tdV9WK6AinmlZPncFb+JByU5mcFRU/l/ipOeR28/NNdKtKzZHDhGm1li/JenNzD+aMNxKKAP/
gJ57oko4+viD6u0u93qM+6OE8y9gKZB5zczSb4G1Cj0WKdRbCAF06VFdY9aWa8S4M7kPWdwSC7JV
lZOSJ4hBsWAA8pKq8Rq02sZXiFAH9BlOCHqR+Z5jaZoqsIUscXJqkrifK8VJ5nRsEA9lzJ/0YbYS
R7BoGUl/0uSzHU22Ds1FHayLqhZXzbSYM1gfGu+qvldMcbQNcRwa8NEjCxlTPU7Sb8VLFvO5lxcL
BUTU/OClzKk1NbZGGnuBlroSc108eZoEcTi04Tbu4wxRjy+yqvhHl6cp2c8Ul1+E/DvL4CVoJZra
E/3EJ0DU+KBwEHPz8YPSxQeyWX/x4/Tn8U0X+k4oeBir1yx7qkJ/1cvmLcy+DAXDuSy/JRCRaoPe
udKbpTMZ4PJSyiY8YfFaQydUkAApvHUC0mo2522FGC0zstdEf3V8mUGhvMdhSW88MSxdnxBTXGky
kd5I2Rq+0vGkQ+97GvJnDzBFY4OIhv0SI2zyf84b1M/4lbcZfyOYFYZBDYZ7C2fm0XZ+QCoc5Ym7
ylnId7OtN1YxvuioYtzbDFY74X5U/6qIfwuumJnFtm3fpu5Pr3R84ynmeUUWyM1lN6whv+7PlLnR
iA34XANVlojb268CIA4eXuupojFovHZHUDIG+l1smZ7JxLBA74Kq5fFv7moTvWvye+xnPlpPxG9a
EOqzSEkH4OA0m+FTg5VJstkBD4SuQQwSmTvDqQPTaEPQgLbvHANzts7S2xohRO9hFLJjJKuXWJ6K
jBcrUDA3lvm60oUT9kvs0BGO7eIWrAsn4pYhL70SlXi2wR+V24oNUc9fasPOfK4yTSETFpS+wuol
1v7OimvwEpvkz4ifX5skN/6+YV3404Z4bBsotn4fJS/s5ja5tni2UV4SShQ6TKoSb9VNvBeJ+hg/
FLbAUZDu9Kv5XH/aEi8iHGAAQeHcqPU+XF3feLzSjdKaLn9lcbAj+fQs5/T8U6u/B/keEX40WSkp
NQhUqsmB3MJhndiMzrf1p2RMcGytTdoZ62sqbogl0WKd/eM7x+ogkk4BKtAwsa0M7w2RnNQz4nfl
a/V66VW/k8Lu1KPU1/a5R9Vb7hFvk1o5jcZwjdqHRlkYP4ubKN70zlHq3kmRrApULfTGiOD4Rn3R
WDPYQEJSzOM29oA4fODV/ImwronVJomxI+UDa/FsVkirtfbAT3ubxuGc2a5lRq/oSVubjW3FVkuW
7lWNPlgTwvq1K3WDW90Jmc+yzhlg8Y0Rt518S34loZdXdxWbuqMXQZAYKV2Ve7jq6paFV8hJq71m
KWbrMXCC4pFk0Ws25S9tdw1gK5fS71JqDwykiTpvxmq8G2b+4P1LPeWukF4wwtz7+BfjTmfMez5h
T7kIXwLulnrEAxzlB6OsHYp4TmUYrURdineYecPfZJnxIpJt4Uo2ZfuCMhNcKiDwNN56Wxt4s52l
3Ff/5RO5Hu4kDXcSreNaZ7d8RmI3LR5xHzIeqfDCtik1syMZAayvcUkdcs8qmsNShV3wSEcot+nd
ZM6K3DG59BTNqg3ez6A5GCj6TFdpPOxGGk2rGDSeYiHd822CXgmHcNyZjBIdkLj6ELGLwpJnmt36
FOTNh8ybzvjWZTS1ID1oYG4IN0KjtfLt+lMQAsV8lF0BGKyZdyHMXQGLruFjg0UW03pp/81qHneQ
kCa30hk1q0cDSVeTtpjgZvINYkLL4cdKZUdIEtNcEpxCi8sGD1f/R2tvZp3jmoJS8C7SO7VMHHdv
tV68kpJ/0shxF+MpMgNk413PtcrgSkPhlJvE+4VdzwByeei1SzGOJ5IlXXEk1+AH7NqSkPuBjpdo
3ooRhoLUn0D7LQ408Y2mjKcA6nITPEPzUXHpN7BgZFOGnnNWK3tLnGZrVsxcNoF+DWpQuUWxpR3k
ULPQThY03i9QlNjwzXrPODmxw2py9uaX8iOfPuaMDTssnXk4LtTF9ll/wGjadgYGpWKf8h6r0+zA
cUb7oKWqOzJZKrzBub6zLDCB/uEeM0l+WrhNGr4Oa0U+CEQuAvEd0LKuOyltcIIHQiivXG4xfAod
93f6LG2mSkyGlXQoqp+0wVGJ6J7QRJaRLGKVqF1DitMX3p8Ql+9jpt3lKXkkZJxaFU9Df20GCokd
gdo0N+eopO1TpcxxvQbYKflkbIzZzSaacuZmfO2oh2VzUNntJcEPZNdkTfDAzrUMgc/ys0DHLVNv
zJKXqUU7UlXsm8LGI7s15zcL8i+msgjbaf0hzW5DXWW6SIhfOgkVcsejk3wLrfLsDG4LV2aUwBRj
M0taTk8T+yHbp+YRrdFyxHcWQrH5PaR81DB6Gcl4saP+2nFio3CRbqsO9fS0QphF5DwXJ44wtHL9
qMqCLfbAKr57ZkrzrEhYaHctze4dXtuxVb28HXEFblr625fYCZJHy7JmyJJnS/xdIeBtxUc2gmBe
/qlysmU92qoHSbL3xpLvZWJWygigRUt3c3atY3Xb1JQOoMoj7D7Cggtp+TnwfWAbE2rU5E30X6y/
8ugYBAHnDYJijsHzC5tKph7yGvyifFkZUBWysVfW5KNKaG6/ECwDDn5rpybchseqe4qV1j/H47eR
DcHBaKJLgsvY7+yKAa6MLRdj7dEIYItpcnC2LNLOFpcmvM4aTC7ZcGKbWTGBiOfF3HOtyLgiviQE
91nopRRd5/i6lwiqcntIm/kwSepBHfVDzRZXCm03rjSfNZ+PLgVksKOe0pRlvzBG0AYofhxoBdJK
+DtI7bHuBf8c4ctMcapY2Wg9p8AmNqLdqmzVCeJfzK9e5uE9yJXygApDdNTu48cYNV4Ws68aN3Ch
Syqpw6Ou4Yzs+aPk8yGqDusZPbLU0QriSjBKsKPw1ZPh+M1E7wRLfxTEI1QLj6KCiN/mXkVHnyyx
SWmDXU9TtLh0OcFcK4BsZpK0hM8XmmCq2NUE/sQ/PKGrxcnFyh+DThOB9NcYoGqlwDh6/TLHHbBH
J49TIGdvFFVcUfhq1WvLR7ACQ0MT/3D/IRn2u1LFtz6ntIqcR2KU14Xw5tAWZ7305aYlw2kdLGg5
uHBpGByPXXZtahOow6SCvVt0VqHdWZbTy1wsyNzhNWEep+tgn6e3ojsGY3pZbPNDSMqHwu9GJot3
BG9Z66KUFIBIW43FQT3jkye12SBSS+0to9lMnQ1fWv7EWeD/dFhVkGFYKDXsidYX9YScmTLqyNTp
8itjUByYMFKCtCDCMrJmQYnFhp0qmEf2LEiTzK9SsvLIvFWrYHro8FLnneCuq/C5KrH6WTg3PjXi
vNcMG6Y2zy9TLx3Gwd6Eo/zWqWycjNSjknWYs5fQLF5sSKYEh2GmtbDAmcNdcOkpHkRT2pRzwb/O
2sysw8roteP6aybPgqBLzDJGEURpKHC0EVqUS2VhaDCIhMN5ZlCrqU0luxVgQdfW3Y3YzOxX8OhD
Y53uERNtUACNds3YF7yqNCTgPthZIVGFRdkqgP4mbuOYDHgVYwcgcNxtUg3yO+6wkDoM+biAvy4I
KpoAtFXYfHl/N1DrdL7Kwjy3ygKqbdcFOLilo6SbJ6lq3CyDtBwXlxBcYu43gVtG6rmTK0pFxWlC
6c0gUavWW/za8dRrOjrpOa/SsxlfjEewBqwJ2SzBGrKZg+GmavJVRqanzEy1cZ6A/Kuq9wI7aaYA
MsWGncNymCQwUg46MbBFA6ghPm7AWtXoQg+rGBPqanbGVb+QEkhiXBsGVt0DBR48MmTm2nQ+xbyV
uKpvF+WFT6zgD2uHn0IRVKMVJ+4Ox5RUVE9Sh31kEwEesYMTWOdwxMEPrbFhgmQIYHRZcs1TEEhw
6pjG5GfTw4jeDfwIzXRN6KWx04yluboNIq4qdb2vpqtxmUPKSnXgYKlHWSkefNdgQmmMmCDmNkEs
XcDc0GmEuXzZSVbMQmTyFeHJJg2z4tMqBcT2gbACdwbtZ/lPdMJr01WwIFRsIf1+jNstDWAtcwRy
eb6sLMJ3+48Etash8wApx5BfrHYtEIDj9SenOacleBTjHt5baQFEbttins4xTyMAYMOPPAW+Yp7v
1v0yplx2yxN4ZDb/a5KeapoONKnKNRXeRh3DGLOwZzJcxEQrGTOA6RjBbYEcEgtUN9B9anQBRIjd
5Rn20WlgoW4r9yr/7fpw3yEg2l9R+RcwHs27Aez5hBu7RFqqv3SJdFFk2JrJPgCIkAWXvC3eY3LN
GgsCjfBwGh6zSX0MnXLvmulWJtk1aS5LyNOCRsJ8UApcPNmpKUAmLU9opUT9T3JQ02vKhaZ2cvIJ
iSjcMPmj2JK/xLpPpt3n5eW3Cfc+KAmWFy/kHTouR2aw18MvuJNeYH0lAqESrwwrBwOskoz0UCNe
Pu34d0rCbQOlOQXzlN9TpJfYc1Q2S40EQ2kKdyzJdvNY7uacfYjd7Uar29lidrJ7LvUbKz9ndyXa
tQniX7rhzKiL6cwaJ64qZ544u9jPETasK1dQ/KMXwhXmJVv0S4B4n+M7CzfoqjqMswWcaf5i5OXT
ZNuKk8lyuveJQ1i7FeYXP6UP6RE9acI7Q4U561ZxzpqnHha7cTqETXpGk3GUoQex9G/ucY8xMP3/
jKqt7L8zqobjor9kISl3BcsIpRaHHOSfnOUbOL90texQMBiOAZUNPFHMiq1uHqUvY5mPKWQXnZ92
AlyCy3X1xj7Qi+lQj5HjI4S7FOFu5leO0ckS29U9lU23fExueiIzEIabqpe45XPLUhdHgCGUSo+V
M5xjm/Ur6FOWT+MyXPhslstFnUaXBuoEByij7/9oOq8lt5Vt2X4RIuAK5pUOAEHPZrsXxOqWBO89
vv4MnHtuxNaLpL3UzSZRNXNmjmQvWC+Qdc2akHvmSCYE93zGCWyzhNk36r4MtzV7wARyByO/eshU
81FZ0sOQEEajGF9KdzbmGb8PWJ5yk1P+GdYFjPILu2F8+tuy3NILtmnHc4ZoJ6fkBgauA33pxsYt
LBQ/IuBcybkflaGf8Moj9wbDG2kMa3VLDASs1zifhPWv4hccmH80NR8VMd006RO13nozHyP7DgtT
ZoVBmi1RiNxJVDRSw0Op3yqANxJuKuKkEJOume50hGI7aav+79oTEIwjDbwh0RXr2bHnYFOK7BSZ
xwlZvCMbjRmAulU/VHs/4gulUIJ3MviAeDsqoE+A+YbpvpEfClATxX5TJelmEGpRJTDwdQy68baE
Mxadd4sawhHoi+6Z1ACG4doRI+MHbraD/GP1rVtHuH1WPxl/3AlnVMsHOLF7aSb3MqGfVuUsIlbN
D43wgTT+9iRBhgWdI6xv2ElOIthGYX9T1pcKWduCbG0qkFEGIr48AXFAURlSdLcADUdAoJWltT73
P5VgMt/dWSKFqWRAAhmlaDO8pCS+cIQtNtwipST1WuxTRisZTUQUNwdnp8BwSSCh/gzhRCbmCMv6
e0hRpKTK1zEa5Xrv87j3WXj4DdcCTAPsEbF4NC4HNTxP5oZto5ZbQ/pjW8UmIKI5smmLZAZHwEUG
SSBl+pVp4Q5GCvDM6cZJ50Eda7GPJv3fmisAWeGZ38gfUUm3lvY9s9Jq+vclQuYkVAdllBQldc/A
vuafKVsYtMC9Bn8SMmFROZ3qwI2w8FgxXr+OO2RY89hT9ijgjPNOlWUHwRcL73VK6TKbPcvwzG1j
+0X7L6QDt//jLC2w2Y+UIF2/AoPZBwxmDcshdFXChpb2q+BIIVOvyS+Fcpvko+RwsywERRrrJkD2
HKwdPnB5MR2LQmBijnQa0GSwb2gpoaGkgcIu56rXzofFUnlYUJMtswgL5cuy1UKNylbiGUqKBY5s
kaySnZk2CiVyCSVytfqUv6qJb6764Ka/y9LPNPhTapcAMkm2rwAY4s1DiYbAUu5XN1bFnlEf/KD8
plRklxoDd0Ta4o+t+GExUvZnQ8uOZZ15UXSIQBwElbmTsX3KkMly8zWjQer4B1GqbIVucMZD5uQ1
lNoJv0Gq0IB6kyoDt7Jv+V7rTt8ry1nJ8K1zvvbddBhYaixQ23BxgAahb1hFBWtRUANWnw2houpf
2Uc7G1q7RfA2x7yUSDxMLlFrXqLqgtShSAOP1Js0ELTW/qAH4HQwmVbthittOLGMSU70zjaYYbl5
8TVil8MCDSZQCtxG+NlGQ4hTrItMwAoDVQrfW8dElaFGROBklQFchwZFuPibwl3ChzguxNVip9+F
wVlY7X0G/beU9r3N5EdPFLGEKh7DJ41HWErGr5mAtJWOdXC1SuFFAjqQHqEEEEwhVK22mMXhmBpg
dXvVgxwNzZeF/r6boEiWPB12umUcTZQChQrfiJYRMLpjC0tRmjeRdu/VctcoZ4CBh5VvbPUjj5zQ
qUQAgEMcjIYbjIZ+T1YpLRks3o3R2OPC3GRNfg3ED+HTBu4ehXbHVv0bSJRR9QCcyV2w0t+oOg7/
XjupdCwbgFymf3V5WNruEug9Bej1acDVVhu00uyFFVDdE50xUnPLhGvhOuNKuNMdFQ5aSdwhVegx
PPIpCpNdEPRuhOO1M3baahM2XjiOUjK51Bo75Np6VnICfZz3hPadEJQaGHYyPC46eTnEogKxrJO/
GrRoTf6a0bGD/IuHXIhmllpXU0+24HIwYreHBmo6hZIGH+2FwR0p99DiwteYH/B7pKOyGyFwVajf
uf5rassG+NAuibrdzB+FLDDrzknL6DDiTkTXiZGowFGYfM6tiU89JEAu4wUCHmNKtfgssI5rNx5H
be8MY+EO8jaE9RBqvxgLUl59Wn4PrWkcBqZ3kmIEZ+ydRCGxyMxzFmztXqfjWyYM1/NioRRhkyGQ
Tnx+GiASosukoWAeRIRjeklM8mNW+RJcNUOw47P1Uejy57hcwFEoNAuoxc4GfCSxycYGUynKNdDz
Xdau27gK9QdYJGb2zmnIv6BbPyTe8BAsl0li+40lNTyHvLpLcUlZtpaTfq5S4c9z8mkZrgxPzWij
U1L+kSlAxPeAgbcITotC8zWtEjQSKsMLTrOHIwvkXjfSB22QCX5b6LOAQHyqV5pctE5gI8vn69wY
H6M1foSdeKckVM2ja34rqn+UmgBtBEonvWbO7C6kXS0dnKZnZYTBr8KWZrQeJa6esLD4Ye4YRibZ
/7dGt7AnrWv0QLvENOaI+TH9wHTdzMO4y0YdfxakpHgnMIOElfGux4QUZBdCAKMhkdmkPQxE2XgD
q5XH2EuZYuDoakGm6WCn2qnN+gs6XH0rUvueEoZjaWGKgRU2rJ4p9Ka08kQC6nbyNcYDuRs925C9
5Z/6iRJ1i1tP4QKor5c/O3VGXLaF6Sd8ynv8aIsZHhfIUMvk5Le1U5XmdlYeJKLdTDcv9dCf668h
W/wOx0d/jFJM4NZ8ru7adDbBtgFhcepnVs2oDMHWzLAXxCGQYlLBOmfcbEKY/6670JfSzK+1HM98
7jPfvyphHtRx2HdImnL7kofm2k1v1d/qVdS9Z+aTN2sgkTLwC+U2fBq8juqkeOj7blRulWh29Owq
5uBSt5wRBGkmrX6qFiYs5rFqa9HOwbY3K4ejPWIrv+ZZ4cV265mZ7NWy4o0JLru/TTXQTjG6ESFf
a/hna5B0hbnpSHK25HGsPYdwnNlHmS1RzVeYBpdE+mtg1JQhPWbxLytegVEUX8FWj/EBt6jQifao
8keCq2yZwKj/LLSSoWQYxhvtAIb60ir7U2jgCMY3dFK37XVPgl8CTT7WM9zUWws2XBppx8pkCz8n
fmPteRsPUYguybkFHFbetZR0NQaYnAAHNR83sDF16A/oZ4YJGh39rGCMuWRt+lYW5XNKdpO4lYbu
8oPY0KnmKf1XTKtf8C+LGpqvNCwi+Hekzi0L1c2F6QpJcllv1QHivoX/WSIJM/utjEAYEyytoBXH
3YF3yl6vyTwR90uPc2i5tGCpMnZo6KhgtKyAVEJAm6RmnMPB2uLzd+KiX6/eEW6g+U1jq1ig1NuE
kFpHxeiqfYx8jTGgMJt7VG9MblyyY3HBaK2Fd9ade9ghQgckAluUt7BWaHp5ZslwVSdn/TDKM1T9
/ouerwotRQJ3mwDywNOs0XRbeBGh8IfBfpSuT70VQGFwz9Q8oumt6mquaqlTYswNuWfbdH4ONHaO
DUM71Q6gYSLyIcXMbflR29OhALaTIVioqrUXxNAakFhcvzR1cBsuIutRIrNb7pnoCxurXBT5wing
C4QKznir82tQ4KN808zdgkGP/WHcONABnLLnewllyFv4bElkLfT9KHT9yOlpoUaC9kGnxqI9MdMj
slvJO1PmTWviW4ATHo2rfNZTeAg7DOWMuODChDLsgTbDHK4P9cDJndPybJ4lo7uUWnUt54rTc6X4
Geyc/XLWj83INkobUNO/6/ELyKFT8ytjMb/gagYblXbt+5JVvFosnpjef9rkrwHHUac/JbuOleSI
pXSVkrSBYbqgmarK2M994wXFBJv5Q8drUP+V2PYP/Ee7iUEQ40bR7NlyCc523vqZTnUUI4BRlb6Y
fxF6BCC7DkQXy6fWuBEmP/QEN9qFa/8srkXS3EzbuIkgvsdRdRef7DNM1dX4BWWIGi+sBf81ntWT
AaTRADcdadjBm3YpSToVqiLNdeQlO28qYo8mT/Zw+FLMvyvyvL8k+uhJy+TOOnuBOMFxFx4jdNzy
HpsMJGFzInd+Hu0YlgtBBR5Fyhx4FkyGaTSwUp3l2txr+afNQCgVnjwQ5Mwrh000harhlZY5ltX5
JdO1c4VjcgCbZ5fQynpfmpZj8jOz5sO2u4+wTelcl3O8R2vCSQvmfSisvUm0Ub06oVftJX6r5LcU
Oz8owFcXbGURpWE5uxS9cup2choKQqcP4UzbdTM+Vnz8+N0Fhn01GHBWbewrTO3FPppSpNQNnQ1L
9xmG6ecMn50v/N1Y4tcQAhFmmx2Pyz3O9SsEt44vP0EwxrOS9hiiR8UnyaKa04W4FtU0HcbKSHmp
QXvFtBSsVsGY0DNrMrolLc44bN1uQ+kW8fau3NXJzryoXwETlUDYFBeZ+snKL6lGzh+VpoJ6ZJux
w8JGTjMw42MoUTHenxv1vxofvcpGWYRYuvGBETQccIFK+ohDFrzCe4opVTxM9FWTXF679gE9RpTM
Wr9ZS3mwildLC2ShKo6qkr800HcGfk7qddJol0hHIm4lG1eoaLHmxeVD1oBvxLCe8aFp9ltlmqc6
MU6qrNIcANa3KdhhsgGl0FTXPmbWJ4LNQ7zrhzuLmV+UJp9b5CkL4jOg8HO266zsZQ8W9xKq4DLi
4KBhUzz5dfks8uWVWwHGQvOpYNGb/wi6wvkYPEwOE8AJh4CiLugY0a5FZausfmsSL5/IUvKwpOnn
Mi7NRbSUzcmbCO1bZtFh9MGWp2DM4oGImwq5byryW8hHPCU9qRsReaXigsOiD+E6861v4mO817BD
1fJ8TufyI7Hqj1RPPoIBLuel5+GST1+KzKaaZ8uQ1vfsSSs3JZZzKvbF9N6GyXEYuBzVr2EGDwyn
eXyXg8lPhcU6HHQONaIR6WOZVz5pAIBNTxHJb6ior+SgMXG3CRutdVerinNi1h/0wr6z4i8rNr9h
i5aKIykl2Trvxj7zMlBeExJxl3F9ZN3NjhplzsLlm8f0q/wQmmtcGZM/upA04gdP/YDyWoaVGvrC
i05E+K26gS0DuF2sKC8zjN5XY3sW6XuJkrV+4oZkkQ6T4n2HkWoSzzk8ZiK5ypnyKHFONsmbgQDD
zwb/1BfSWh0EDtYoR7SXLM8OGdDAAoG7BK08sf2YkMdD60oRdi1+KrToibKNcea5pvfeUuMLr+2r
2nySKuCufU1mikynBD8kqK465fMweiK62jn5b9bj9P1EMR9YYhTUFNLKy9Z4ZKnHlZIkP5VmyWml
zEmYy5lkiSIqh6BEqw3fiVq7sG32CVSu2JOGgPzv4OhlwGWVQmae22G/61uCFBbqNeIF03Wovst1
4BT2JSOUnOLNwwGQYJNR8SGVWHTKxj5UQL7ZdUczUTJN2vY0O0iB4me0RH9/oHxj4mANavg59W/K
UYOKyWa4JS+9nKXmhKd3iC5yk+zpIbpMmLzaxrXrHyoKtyHijdAt/P++xJXTNHdIB+wQLFFiYPoM
kVapNTxEOLLo3o3o4gJTohI0SiOPqyEOffylzF1xtzPQrjGkNuVO4w+5RrgxGG7TDrmLPDL2vl5d
vOT4RwT4rt2RrtPViRBBqy+g1Q+8Jm3OBFpR9oRQ0GN3qOi0IDWo9vJRQ+mn5d7ItjbebYn5hXWu
tTqO7eFo8YT/yICHqgDBIKZ8WSupiOIutw0e1p+oXfy04MSuFC8CShnoP6ibmLjXH3cLrXK1uTer
PWSFTpExGUnZDpQvqE8NqHuLyDl5qvStW9yEtjk563mD2r5XpHmvOB1V0bL5isw3LI6+Xfsl9VZg
ICqqW+l/2uaYczvqmCQokaZXWYwooIdARumk68f4tUZ/tZnO+aneFuWlWMJdq/4bWPFL/KQmTAkN
3ANTiS6sSUB2KJdWKQmfEOXVtUsv47Oz2bcftKl2ozxzwznApyG4Go1kqmpCZitPja2sVlNr6oRR
sYvIcqkGtRpQyOZCwrXOcgeDKLIToT3LPs3dhzQaLqLNNejqW9O8GvW+smDWlJqkjSfCCKeJsJpw
hpS8J6xBq3hYcvVko/RYKoIZYXGVuhlSTHVIIttHtscM3MsnIFLZvseSNjYxfGRuXmqJmdJ4M9X2
vS/6u2TcFG35NAfjnbkdXwjhXZtNeUY5hNLTpDhyu1oIUuIYsom/mPG7wjKn/7doH7DLZYQMYd8S
Vb6+g3VlH1Vdw7a5Dsm7GPG90OXJjQxzZQzFW9oHwDsTI3RqeXHKGnT2jPw1Rt6y4iHZnoAULKnh
Sdih3CPiFblZnctOJv6b88MbHsn4ZcmPDj0/YIOf8prKukNTAVGOlsLsD7xmu6ebHfPnurWZrIhE
feEaQKVQ+0PwDYEAWsl+Rpnb7cJTUoKCl141npvgXSdN5gOh4QyFIcQlkJ1UA6Uhbb9ojNO11RX+
NZFNuKcHbJ3SeE5xeErWCZPivnvVnD49M1+R7gRPuFzy57HgO6hPtBaeTCik8a7SpX3Sfk8su+L2
LrrU1UhrzKyVCmJJL2F9xlHrdg0Nn9JLUfuNPqeQzopjQLeOLEebEYY5TCur8btQw5EUXyTeNbiq
JbzQJYf+QgGD6PgKlCPQYiLV2hY2lz/UqP2Fga0XkZdSVv2WhurNIOqHWEFaGMtbOwwfOSo9u24V
g1ba3ovwaZkxC1T8ENO2mUkrpsM5PmSNvFM/dMaygWBhGrxpSubZIyGTzk9gKCB6yFCc578jqanU
Edm7XCYodiXph/lQiWcxg9UVniWuwcaMzvSH+/+ltOLip+JSeYp4u8vxcCoucQ0Oh94U2glInW9m
Rr/2bbF4DdIFpEV7lBEHR03bqSwHWps3pnyJdQYU0TmjAWwaOFhJfIpUpRJmhwI2+hj3e/CnrelX
gX3K2Q3rb2V7D/Lk3kEZAmt3kcUfrfuRxwivhleiOU78ixVX11RkhwEooA1gQ5ekgsugdTaoJdqo
RFhGHbT2KOaVkQnQwlYi4KmzUm2qucsQKMm59YyBLQtos8SmmoNt33RRfTWZoeZW+9bE9C5LNE01
QSD2Q9r9ljYu+9YaaM3rEJLDRyrRpY0VuehZAOVeApUvYq3xWzTHdltGg6+zbTC411okPeqvZTHv
ywCqhcs+pTIxDX72YnngGdkkBy0sODvzKj3wWk0/Kgrrh7W3jyO/4xTbQec9y3HAjoOFPA/LJlIu
Zmdd+h7LOEulsQgu5rqghPsfgI1Z/ZLGRYWKyuHOvNaS3rEbPy7SSzKBAe96nwqK4qBdBuwNmBlx
v1FKGr4LW2LP1h4HzX5OBNZ0z8DIqD3S5KJCNa00+ZRVHy2iZmz1x24TniXpk945/hIRO0c2bbhg
MC5Zu3fHOlp3elywytrV8WT9cqtY0pzAmObpaXnUQvXY7xIqYvpNZQKr+ddUukOmVlIXIMjTRRf9
DUP1QwGoACuzuDRUVkzbKepcZlW3FanHK+CJptm2XGLTJyPEpVDNfW38TOU7D1sqJv0ShooAgdB2
yWMWIZzKfyVmZiFpboZ1CNwkJTKsErXlHBAs0gQImWqLoWEGskJ3uguGcVN12YbSUfT4qOM+A25u
BlPB3z98hAkmo1k/pKQiyoaJxSB+hcHP0P+wDHSGgUtbSwDqAX3ekBZ3ynTX+A2Dq5El2+SdA3sK
2ht+Ppk+aY12w2WNcQk3ok+F5/hWx4FBlMaQTnUxekX7GNg68DSBPHTMNqs/bsV29TwA7RTi++RG
qu0O8waeznpQ4PTcNBouNWiOfLS1qKGW9K3Iedfof6SXDWJN618VvudwzSzy3yHURTC4c7m2ZTAt
pTBylqF0LNMjU3uqzZ94vqlL51uBfspj4Q2wndT4ak7fcL2yxXoa+qOU06tq/4dXwUBmX65Lkd1I
99dr7Vnw0WPiQ1/BGzkcaUDG3ngzRrSbBfqRTLBGPa6rJ6DOak3NFobjYY+TclKhOaEdtTM/na+W
wXRRZsZVPGl7fH2kiocHo+izBa84GJ+LNr/pn714xJXqyeV1LK/DqJ3KUlBTJbaBYCp7n0hniT/R
zCOc5ViZ0O3QNzuNNwCLDmNY2F20XiLZ7rIoeGGbjSJRt5Ry1hmlIxLjELV/i4og/zR6AzbASFBj
wl9NeZgUe6ZyFEv++XUJkxiaFyCQb0rP4CaD6lSnJ3qbLzFCWK0mF3NezoP0VLB54B+0OJyrL0M3
npnWPEEAmMdy6lnCxNBoVY81lzdEd5kKG4LE+FgmnCHFdGs9nHiSyB560eB6rG59nF1NqgVt6FO/
U7zlUXXOcu5cJsNrsNyHJbkWH12jX1S5OEu1L/o/QMa8Nk1dyaBrBQwrkJsREzoxAqy+h43T6J+d
QtLS6s5WMF0CSEXNP51urPFJz4M+X9YEW63803kqS4yY+X6M2LDm/1TrGsFA0rgDyIzsVEuaNEWl
kFP+d9lHDlmH3msfCtJFY/mlRwOY/uVe58t9KnV3ofUH5LHUO72uoOaad8aie6RGN3wKl7oPz/Kp
UzpoIQnSdMUIwB0zBBgocDxpPaU47EAczjFITyGszgTxLHcWN0vUWx/pN9v+gn7NwDfewry8TZpK
66KXhCyZ5+ZSB3/hMu2iVNmtGbd21K81KugiX3F5XbjmgFar53KdiJb5URQAHuGm6Z6c/XRF7xAl
dHSyqll3zWUV6dMlVRXb4XlK3rRgW9sL9unvmbBjCwoaMSsnIzbpx4XVfyzzE46M4zKE9CtyyjFU
q5o4z5V9tszhVNZoRWbznBUYGu+d+KtHPJmhKVect02JOZZNEopMW6P82dRE6oSx8BlntCoAlG9p
lUryliq62ltwMBKI1Sh9ibODwXko9m1cHUJFJoHCPK/BFMMsYVXYWGyZJ2RMLVa1kQmidoPpDGCY
av2IppelPGFxT4dp7a7HW7RtcjyxbXWa8O8bxtYutd1QSufO2uiV+taryov2iXcl1d/1IXmVf/OY
c3gOXkPh9fA6qa618M0XEtR27RCuXRHKK9FxzzWI5QZHHfE+ifgCDCUT5W+UAT2EbsswFy/qYWEf
TvmUsAzHrlk3TWsasvB1KIKpdGiTn+DUzKpvV8B1WLIlMHTMzEGkpR167eKzd8GBDi5u9C3jEv/U
LgDPnDXU5ta7jjfSLLRt9gaR6o4RSFBKNBo8n8LBoSmXOjLEtM46DJ166GhgAMtMwxzN7PjgHMPq
nKT8lgY8C98KipKC4w+jc/05Zv8oWh6ZxMIV+J4IrL8FgXnFX5m0EWiGuTlBN6D+YgFfUYHUSOL5
iQnw2drBYyEJxzS1a/uWmvUE96F2kjNjY8/RvnmTocSaY+rLSXfUIzSJXZoEbhGnrrFtNUy62cGE
9Dy7kzcOPJF3Y0hDajgeRBg7AYueLAxwkjArZvjK8UvVqZebt54xstwUPY6r0WTwRw8CJozV3njK
dvU20bMg8vatsLAhHOy2OZ4BNLY0FwJ5k01+sQG32tPQdV6V4DGpskvmYZ31JeRxeRoo/+J+1bS+
iNDpyXukRuw3AYDYA0GaUhf7//++L4HWFlT0iFbeL7zvweeCdbpRCRHG9s3g/1ry3MxwvwddfzXb
GUysdlZb+aTMJViHDYRiTGptq29LDhGQTVBuDR0Q3dgeOhXxNkfat2QaqXwFTZ9kw70/m8NlBIwY
GpcZT30bnpdTPaLGUPAMbVFjUDFD3Q8FTUZIbGpjexIfLGU3A7uAG3nQ9zrf/mySYbexNxWgK9oR
nr75yKz8TUP6SwvjFX/HE7Wk8SMPY3o+IDy3gwsg34o9eYY00vRe2hS4tKuNuSieNul8tmfPk1iY
yVUPcPpLpR4JUxN5BG5UeuWu+Z4e+1H9V1XNyzi/VDU4xSD32/EnC2SMkr13De0b52EVj9RNwGYB
BciC9xApoz9ODPf8y+VwTsb80r+m+tgpCE1sBcP02vC/ULi8h7xGd21pxJ8NQqC/9Ix5AdbyiFFv
CgDWgEWhLMJJWKWWy2cCGoWCzEDflWswdIAVfKgT+Z6Mw66RIWqG7W1i8WYvhDG1jSlBt0ypqOmD
owU0XcWB8GvmXsmuJ6FcZASmP9JGJ0zxx74MSnLt+vhiyjy+WZ4RJSztifxeCwyJgO98YK2n1RGU
nwvC2YaVHT0wfvdRGfA0pRTFejkSGIRMNBy0xifk7Spj5hZ+GRpuHf6C/QnVyY9Fc5zLGsDypVSI
BxvpJiQtp6MU/KfOeLkb67TSr1eiUtXR53lYXQbFMLtKRVFw4WuOTmyuYgkMI11fsMgpGxVkkQXC
aKWvlgSlUaNM3qN5tXqbSzZwn/L1rZbejbB8L+3kgzINiLPcKNnURfShjzWzKouGaZNEGypidsVM
oU6HZ70TWynDQxvM9AF/DkAx0xCuFqWPLAf0T8U2PosMeHhy1TCeD7isgMjBDVlOJm4wUK8hUY2j
Fud3fNGE2JB3w/puttPOIq/bSNOtHizWSyyESEtgunBnWzkbvUqg6RQN1EqBZ6xX5uOjozUiKVzl
grHeDQgv0PMCZaJ1own/EXbkWh8w2V7htoQn+9XhHfw2OYxohKG8k/R0GDPNWvlFf6raQ+E17nim
knIzOoJ99b7puAbwWo8gYGSChFw46ZNQZ4lTUt2zByVih6g//dg2+Ts4c2Vt7hgb9338rcY/FJyC
hebMMPMBntUpx+EDXfuC9yK2MOMxTJXWUUB9JQXtJ70JzYVNGEn9KqhOy1ZRpq0K0NyansvWhi0+
yzdocJHuVGVN5KHz5kzdcwOLGoYf+2PqWRNADghiruOzN8gBDOfdvIBFkq5zmnC5wLMyQOONz5gp
KtOv2+VIlZwnpA6pBkHegjp7k6fN2Ms70Rr7BstmunSszHCjGCZ32tRJmsqxpjcpHR6dSeKJjvG5
fk5K+4wOakQ1i93jmQ4ovWHZ1rBTjXs3rmx3IlWt9zujkD0Nsug0R0dTro9p1h7hxQTVpzYUnw01
gV36VvMcntejMrdeWjG8FY35mLDuiD7YFLqDneZUp/rRjKzjIlen/rcsuLaHrpjPvfYYsr+4+tpw
ZzTXJVH4lDEGlS+1DvGzcr5Sr6BDW3O4OFTYZyvM/qAYzb0yV2g13QlueqV9S++g9gVc6woK3v9G
xGpaOfGz6QdVPlj4ijJc6SgMCI9KjCOL0ocq/Sx6GtQn0y3AMNWKcJrGL2z4B1yXqu0gVxdzME9K
cQS+eVIGcm1b2F35fwr1M2MnO3r71cBCYFW/yz5gEe8FiAuwSgbFQ2lQOFmOLyOieEinmU/s8lbf
yITcLalGuUE+CaMdUcShS7cwtTyhpkd9QmcyEfhpGBMXrepvM95amk1I3r5NCE545XdzSvV8T2iw
i09mZ/trCVNuT74kKh/LA+ttwcWqMYj88l32wy7SsC2tJnukBEpcKhP247YG5pPT9SPmlIQo9ZIk
Q7TmowLkU9Td3uDsX/syIgVa+1ZotiMG5qXwy8B8KeSGdifMR6zbGogvA1c2CfeiDoyqEPQGqBTU
taZLhNkN0xbewlPwJKPhedMQf83whHL+OTa0k4ye10kbjgGwI5MpVpG6a2otDjjC3hgeNTk6Y5pp
wx0pEWJxycWCU2mDjN6NvxWpTJO8i7nIpzGRUGN/jDQ8pgMPJ/l3wGahYrOo8d9Pr3b00qS960rw
ioT20tuEkKryHFwwQc9aIwAO7TFmLYEncpFHaOuRo1rTYaF+R/8jI7YoYeQRdZDoRUUkh112KD8X
GbWOOxaIdEGfQkbYoPon6GFv0LVyUjT0pzs6tygTH9k3taIsbhDHGYDLpr/MVEfqqnbVa7za01PL
njqjtdpvx+ARQx5I8A/VEk1gm8i8F9NJH3R8m3/z5tYSDCuycW/SZisoktW5oaH9pw2otiLG2tLt
lU1Do3GWCneSbIcEy0ip8UypMaP3UansY2LfO6zN7LIs82REEQbo6FzZeKBUHwvPaT0HqFihqtT0
8UIDEplZp8mhfjft6hYKvMM3VCp0efbeLbUBLXse6BfqcpFhqWv/BUJF9n/EeuzpmL3z0qAfTHXN
cXRTPlBAAmaQu1BJ2gmaX8IKgounmPDVR6w5WmdWnnn4DPHvrE2Qi5qh4Vpvq1mf+qpFOWAnPsRh
wyY0ZQJlU12Qyp93CSVCK0Ysid9yAAbWwZwfNNq1sX2WiGXn82c7ZicNyJjJ2oSUhLQ+VMJfxhKC
HEcdwk2w1iUQ4yhIy+xVFqlaKp8LCnEWrNGTyZYEtDUjhfR/WaTFuNdafMQuCEn0Xst+m4PuJC1J
udWKKEn7fAvep8qXQ1x3EDg4qPMfpahfUklZ7h/RPRG1qHnCA/F/Uy6u+8M6404dqOE6dWJ87upe
asg1iOyqTH/MVVXemvwgjbb0Q6P3wwgPT/CO+2YzGtObWdevRlzZZL4DhYvH9BwkdGvo74ZevE9L
/9IV6IeyhAraH6v+bwJ6q8XZtKqJpuqpPKqUrMA8vGki1ln/1+amxhT8oeVp/Z+K+FNDZ5FaspwL
93zqGe3o0qvg+u64w5WhCqvjZeClCRBa6cro4tEP+Sj16oUgDnJhwMsuOYzcXLAU6qRw07vyeJwl
8pwo5wFhBiyisJY2LftbzKDVyh8G9IqKT9hr2chZciks6G90RCubalXTcO/GFSofrbhF8XeJR6ft
k4ttE20A/6m9z7W2XWY0vaTBKoH+pJLhyTny01OZb3m+IYyvse49OC1YrxCBaRBA/+RGgFyKaqoN
LXedyCvEd5kJWri/5CDbs9nkFUuDemteNMxNAZ0UhXHUbWL0LxxgW1xqMtRX/B9LfC10CiQ1ZcMw
CcyG5JNAR9YqLwwecnzR5l3JA1uXfo3qm0u1a2ahO4e/CKCmZF5Spv6k/9NjJFSxuv/0SOaZfEey
yItXbdHyBFIXiywJn721CAA//ZroTSfVXck6CqeY8lcFs4rdc4vzfCUVZN3/0HQey21zaRB9IlQh
hy0JgiBIMCtuUAoWcs54+jmYmlloXJ6/bEskeO8Xuk+juC4ujEX0ICfK0R7I2lGgQPh9Mrk1gZxD
Ax3phXgHpr5vafiladUpMYB2jbUfpJI/MyyeEjxE52KoWT5dzZlpO1F6JEMNNVVAbByhfdtpJj0z
LXsqkXAf2+E2Cy8hgutCfxNKogrgXLORI6BU/SfAGyP92c6xCU9XHcSe3XF5wb/IgpJWwrJJmzDy
d5FVmTb94hMlMOtDsMSzyH5oHhDvQv2uuY4V7P8KzlYVEWdksvc0n2nzWbcmi4dpP5LWAY2wAJiV
dGcxGihOrL0RLD/U4YRqgE9SNlX8XH1kM/H1/1QGRFZeeJISvoh0JyZh3ln+S48HGbji9sBDklAW
9NO7Gv0kFruCKnjpe79c4wX7QxnCc1Cmo1441jZbqIDZ1HUI/V8GLbAXtPYp4hSJCQlDSMbyw4hg
O6DRfAyoa+w+UK4sH3PyKfpecQUO1BmMzZo7knFmyVgKpxkiU4Y0H9FPMCF3FKCEhX7BaITXbqNM
Fc3MFnYsO0LOfFsiLkRZQ0ZWdE9LLrN8iUvrRBQ3NofBidGtdl2wsRAVUxCtaCcFYhcJppwDJgS9
aA0irzNmHJwcIhR31nY9ie7qd4AkGmtgh6y6gxwx5MeJD1UJUIeHtBX/KM64tjZwyFJIZWpIrfOm
JRGzUUZ9A4HBS+cauumpQeEMgCqEfygIVmIn4A4CdhhlymbocsW7IIApB1MU2RBe24nELuHTjMSd
jlSqAYlfYcsLseXhXndaKudMG6gL3RxGwZCzUz+bonKcFhPlpHAE2nC0+Bq4DSHOjYPpp4Gxb6Yv
IWAH5Sbii9jfFuIwRORVQNxp2+Wecrn1mO4n83e32mckeb0adfZOef4xp8TMFteertFE3JWIJF7E
xJ+Z115s7mpq3FCOSl62KGepqS+rFuKKGo3kQY9l0AL4dY2+1AV1N+EIzk3Lzs2YoFR7Hm4tWjJz
YoA3zHw+0BZG1V4yWlIjfVo8uyQNj1eqClgeY2wdiTGrpvo5a7oDgnoTsARvAUmFAGoYmOM0Qz/W
r1+gdnNAMitIJ7fUrWU8VsSC6Sv5Si61aHyAdBfXCR+MAdVF3RAek0d4P5DZKDF4se4uIHmYZZTy
jCfhPigppMweatFv/JSs8BauR3CDwWd2QrPa93wZxKuWHVOCgHXnGPMU/aUEIHWz4hh/XTlfZiAP
2fwyD5I/hNOJtLajigFRN1XMh3D+jXP4Xkz9oStzXjrLM8kBT3ZBc5F/C0w/fTk5wr+cA9CKoR5n
Diw2J/kTe8UDw2PS9zFDvXRZdu3+ppz0PdUP4XNKyIDqrfguiMoZdJgdkDoxmdtmuZCf99CW5lG0
xaOf1bupx0z/oju8r42JpKFghJ/laITCc5aRMZE75S/NFQU0oFhMcziLaTS/l+VLatCCBwyVQ7cv
NJd9xqGYZo8Z324hRCWG+ySH5omVOamkQvSP1LFM91j2kB8P3K8bj2R0dupjSM8G4RsN/JiyYEsK
tzBC8JaNt1n3sq2JTjaXX7oE49XyCpUqRofFyLPCuJcB6AwkFH6uWrPKxFOiYcogkjv4Z/b/mAP2
6vIMNbYEcnvvGZAzR2RhziHTfK5/TRlWOCt3SRXeLc45QzmPKl5NalcddqnKl0m9ruWn5RGk79MS
uR3xYM9uFQAz0UlpyjJjuIFdQ8npWydsTMFMwzCfobD4nCLAWd5EkihrwJENfMcCFzhsFBX/FbD3
FFOZfkOszihl6Xyjfwq4zhcSPpVn19kDh0w7UjyKYKSSm1WKTj/Djz0VacpS/R8vfLE2ac0RbUZD
LHK/1KecK0kjrLIOqusYboj5YoizU2p41ESYxgX+7KPdrgYqbFP9v2GNeiK4WYX8N2SHWlXdRqzc
eaEOZ7gEwyCkg1L7f2WDJY97gM+f10YX7FC6EKIXNFwFXJ5QB1uxfItzPqSAEppffRLvS3RT5v5i
pprfYRkdBmY6P1HwHoXswb/y7CtgpITdJFH52LWRjyim5ubuOmxWUX6i9992uc7LkJ7174Kx/yro
t3LAhokOkYDkaMy1XfzsRuxW+JgW1htDcBM+iPLdjgxH3b+sEm2dQWQS/1rjc3xrwsdcLy8Rbs9J
KF6CalcUeBiSSx8gex99C2vbqa8IAoIvlge2ZL1mirjjQUywMxrC78ScLhn8cLFg8d7m6bQOm+fe
LpIfhf45Q6goDLtlSe9pG9yCaXTHmJPSEK4BCObSi4QCXnh3W4h0NShcZTemvFJ504YYghiLTagr
3DFB9aaVDcHs95rCNhF+c0aCN+VjnjiqaZJziTL5d0j45r/DukGaJ25R/ytIJ0vYWNuASE72B9sM
rFl2GHTBpfN0K4mAVx706GUk7bZmOUBKRYKxskfZdS+C8rQ+1q3JGyHL1DlYEB2mFSNk8nd96Tbr
gO7OSkpqsXmtPv33qb2o6XvPOChTmdHkLsL3CKFe/0pi/FtkRLta9evUx1HnJUjZE8vgMvws8v5S
BgvWLOUSGsql1e9mz9YdbinjREu5FMKjl/s9NCpkegUMK3Ib59CGnhAwtJ/AScmdAnMmRGy7E2EL
leRsSQiK2SdXWFNGMA9Fa6vq24jUwBy3lgr+ac4OcmK3huAmeBAyzW+KQ77vuXlKJAxhZRe8LLpZ
nCch8+U0PqFGlWnv9FPCFVkBSa/zypYrXtv5d4kIbORpRPet0eCE4tPSspehrF8iW6jUpx7h0Ebw
aqANC3VPk0cfYAYBWBOK/3j4CIm+DotDK8cHJskuOZtu7BO7IEU4xVgb0YOYT2v1CSsrCg0PLF4E
FIQytqyVMcDdri3fSPxDFn0jExsTcaXBaDksU/TBUIUlB9nypGpXM1DW/IAtq3U2JfivloaU1MY3
23LToSxssBU3qYUNAHy8QKqQSpuWkuT6kiZsc7TZC5UO5j/aGjW+JaFfjm8GUsu8NF3W8JbqkN6h
J/O+I2XOjLHhsH9klTCWWzF8rCp+zPZe04Y0fdFxyG6JHU5bi+WiyIR9DoBrAEDuLmaneiNOk5Wi
0jkNK9dOP6f1cO7WcRKiYPiYco7Vzja0T7mfCRH7ZTND0ZOTtSCiQQH9uTWSp2bcSigxQVYe8UOJ
w0HmmgAC64+MXjjq+BRlIn7IeMdaEe06HK6ebY/sKfccRNCKceryjXZnFaEr5yTWb/nwRDQ/0LBH
Jnf7iBkwW9vC3NhNzJR0xPHL8Dvr9Dmh5U+Eqc35lwreaRZRnU+7f5UIGRzyy/85zxarwZhGwcJz
KnIBGOTTMATndwPQZNpOkWUf6P0KMmyNep2zJo4JPmXqofDYMOw5qPyIlbRlMYucbXRFCusGZrnB
0kEljrdotQcahRuP28QTsubHWdEuGTveDROWcbIZ5s4uuWUKUT5qHOw5Ak0Rim1N09DAFhY7f0LA
l5D5AG6i1013orkdOPUQ+AhmZQOimdTPZgpPBlXcTMeZrSjavDkOpIvUgmQ3FZSmZDtfGLD3xCq3
svREKL+tIraMnXVXQPYMuMgTXhpCn0teMVlEbML5pwb+AIljJqsvgiJizB1LHMQlTWWP0m8KD2xN
DGFY/QNDg5BmDuLpUM9UJQhwkHAmTJslcpc51MkiiQC/puvrDFhEEb8KSGcRrRnLNTtgK5a90e9E
KINUkS6UY8jQDhZdriKrrpoTaA6xLNCiHf8/mFMVbz4Z2NFRBmyLYw6tery1FPhpCC31jwjlUW1i
O+CCSayrll+7HJ8NQxv+8oDFtxQ9c/5by59uJtFWGnmr6y9j+EMGb2KVO6HDvoQXMmRaR1zLISfs
II4Et2JTWWNekvg1I5jH3OkTY+6udkyMxi1bXEMRD5lkHSI58Uif8IqNihAnfhq0Q9NcbtM1IoMa
WsMdzUAkHxEWkPETwvmLhc8MgqBOAC6XBeWpTSDqauCwJMZm/zNw6HwXATdNnYqMROxFNTc6MDI0
fsdKEu14Lu7TIG9BeAhdfoLl42lTiSOaCAV5PkolKfFexlyxR5Ot1VTmc+LkGI2HsdxPyUiDwoHg
DMNXxnNAMAXjyNxAOwREolb/KDjB2eX4H8vjCPgEuDT8U2KxomgvhTmz2DWqDbcsIp0F90i/oFML
8eutxcPKHYlZy71UU7xD1tFMbm7JHJ+Tq4gYzqBFQX4FjFO/d4p4xWJNrAja280iDi6XIyf9VShj
W4i5HJb6HKTtZYira13fBKN8ZQnBNwmWY0o9Kpttbeq4W1MYKN1JZmEepSIomvm/ml7BAMsXr81l
BBAjYfKGASCTIF92JxImQt3J5clJQaQPZbAzO3HXWfXOQtqOriFlfjwiCR2o5xjQK6AhyM1zVUgA
EwSjmKsiGCm0KeOSTbfQRtcSrlHhL2BIzGYhWJNS+p7c39QmITWVZHaOBbN/wGgwY1b0sAEmgXk3
qeEznSF3ROjlZogfq7mbTe8uogWpWlo/cFvAr3t+cGxAGhAYqfQpk5FiSmeLHCX28ey85G02Z3dx
ZhfLvdyUxxbNREwx3cWuCps3SD4VhGNkUOzDZ9NK+BhpHn8GQfZnuEO1AEUEVYGI25MiFbriHfOR
URzlqH1iWHoJEU7PwaWwpItu5S+4TK4MRRCgPfI0eoAmaqzQUzIUyOax7fGU9p2rMfeIMzAh4uho
8OZx8bAbxBiUSisyvKfRA4YZM+Na1OfwoonKQxcgO8XAv9u3utkF+bMa7GxXN+BEVMUdQVgJGVG+
6rpF07FMYpiXMUox7iTFW0NoMiM0CWL11cCxNkW/2fRpxryzirEDnluH/K9xGYyRPrO8RNLeHCfu
pTcMF5NJKNaDdnSSAgeUHGj1lMYUXIcfI+0LG3JLUKFL+iPJkW7pvty9y8gBx3SHDj7AxNcOE/ut
eT8U7AvkjoUPexGZyeL0EmPUF3BYmUnkxpPlyOUGHuZeaH6IJi260dH7lj9Dn0vAY8KQulrQ6tSD
E5XUosgtCr+nt1QNicld4BUZpJr2S2K2Xyw9ywdtR1gkCqvY7uqTKuqOgnhDZW2XRQ+tB3EmqthE
4lOTVzDK/wnpaynhQccOqz2WVDmUdIkY+wdKaeNzEkL2svV5lHDG66xsybqZ9LPA/F5Q5TPmtRpj
/tY0vMCA/zIQgpvuxB5eTHqZF/XQRDwJYchYiF6BgqdKEZ5sgkL0cEGfKvOsgqplPiZQpy08/IrB
EPsqkAaR4l40teKmZPFVvnKnwu5o0lunVNTP6PSMmxXn/jjt65GSGVY5UMtHJNV3kwDMD41hF2EA
SOEaVjhwIQzhkDFjJ8KLQiSnFloTtrBukJ4WY5cy6AMxwLCcni3rjBjaAhevM2OWp3exMTfhnroi
YuY0R1cN67yJ83M5VxBY0npbq5jP+J6Yh+t4e1qGthVLB4MmVI5esadOyTM1CmTo15RFos403FSR
DGA4U6PXHMb+jOUEcgr0mO2gxGAWydLuX5MGuHlz7APUOv2BIXmwZvVaSP/MfafxSR/xPYjHNQNi
iH159Cb4CDFmQaX90/XxsObnSrBzHUGbL0Y4nS3d2I7tRZk6O6YzX7SEGVpJslYPlZrDANo+JxA/
B7p2rrig3CaEVLdcUerBzD6EyrRTQC5zfAIOrFCpLGFAdzyi8rY2bGrWD9RszrcMRa3cofvEzwdT
vi3oWpDUmiA+i+p3afFWigddCB56mzxNzL70C1GDgm6Cfz+jCZGRfKad6dZKt7VQShvVPWoYR26S
cOTJaT3DyL3OsA65AuEH3otRPIdafEyvBZpsDF8NGem7IGzQfSy+pionajgPZEMnr7nZwYE70ppN
htAoz9q9iGOrb/ZNHLsNo3XDbZKZ+GEQVSWYWBIxlhSjfifB7yxObSIRlM4+bBsR9yIiQdCZonXb
XFJP1QKT9dHNktdV2XFOL6zQL10uXpPor2PhqGJunVjS8o+5JVYLEh62KR8TcYivKt6xQNwYrXTU
zOxUCPgGVfmElyF8oAXerp5wq6SNjYSnBUDozwpzz6aJasdoUw1QTFO82tBrI5F3ovJwcLa6wOiW
s39ms988AsJmO/T8o3iuxszviupmzNlVrKNLOUk+bjPDes9EdMFukN/1NS5Lckqe6LT+1FFU/Qjp
ezxn0NxdjHpOMt8HgvTwUivqvuZmBBzsWMZHRdFes2ULcV2J4K2y46Ludep+tZp9HNW6dmoiJ+TY
aObvXozgWEGCPo8RQt8QlltyM8KPFgtnL5dOFtFCGdxoWDkTFrBRgkGWBewSUeozGudvaYXNDMyo
JBmlgkags29iVExwHNV22AFYVaRrwKWbvVktKrr2HGLTRk2IdclNtxEmuLEM9yFzV/maMuEeuKdR
dm4AiqBXb80JNbZwqBi/WOMp3QaA4eb4CArg3DUjBgm4gINrjp5CMSDInG4M2UO2HVS0E5hUzLXo
RdxGlogmilDf9Xx4Pd36l9T8o6Vj0BCmqxIFHQyl6FIUOMKtkx6+6mzPRGPapS0hDGHHrAkNGgnb
I+6SB4msW8OXCbepK8tRoH5Ejc57X7it8lv3iR/pHHNLvROV+gw1ghohvZA/eylljE3mqRnrC6nt
CLxf8kk89uWw0YPimXJLCOKlll95Vhl9yBs+iJYjSPMRAcpeaiT4FWxrVQsNFVrFyunABy0G2oP2
GS/jE+EtTOdNnKjsJQJ6jfwdq3cQCY9FM98yKNISKXMaNuIeQws+0cdXMkk3CdgkNVFs7gJ8Iymh
omp0Goej4s+/Ulvu8NzsND886RD2AAIpPulIR5DnLWcBnFduTFgO8raiUdyivFh3WxVtQxi4Vvpv
ERq0/5R9FJcS/UGcH7B5yAo2nYuufcshSS1i6QOVYBV3VBqCTYkUV3sDz+82rf24B2wv5ejZSSlT
d+B9EaIhR3rmhDWGs+iZiMJKzjySCac2O+8w9ltsCvQZR7mwE1uXeX2uGPsVEjzgdhzBYtb6dzd9
Lrc+/xjED+0TMCqwxbUjCDhjV37QuOZQR84064dEqjwQKRwrrz3AoIRi7JFHLAhxOmSdjLJy1e54
9XxWK+FSBW8j24H6fxJ6fZKpNvCTQhmoYzhf9WupvHaAdBEUxILf19aqZwGqcZhU4zkk9VNTm4dM
7GGcB6iHk1tK8ppqJeewGwivep2M1oUQixJ+9XSehLY8pxKkjHq8TqUMudINpPheTAQfKfu64AfP
jX2tkzLCHicqDqOGbIcm1nrFinsX2YUqizdgTGnlr0ZwheAu/CLJL++T0WCyJ624Kt02IQ4ZGiS/
Ncl/Yq0iwnsVIEWwZUJnfqH1VVZ5sOqr9658WUgLLGDpEEmhQSCsvRwZcYhSsG5p3vGZxwMzdgae
WDb1l2MuINY7VRGkiVq/zJppGx0CYxY0JXG0Gi7o5hR0TinDTZN+UdYnTMSoPEmtxYtVfxvCjUx3
pETaFh83W6u3Cs1DgFUGHxzDAeTCGGVMkXHpRlUlrxkwDwJcLSzRt9TwokETBR6RWF+9xJLkuzIi
fKF22gsvUZG7R2uWqUU3ERteQhsZlOEsiiOySOadHtOS4KNYBfyTM6J0MhHIKfLWyr50ZsTDjD05
/YsV1gXZv4r9V72rWbfKlRM3TMshjDFTn0o4prBitkv0KfRv7Drm/nVS5nMkbGJAREp1w/7uydWj
N1pfaVXgpWAgw9JJ2KZVkKWq2rVCOk9hL8IU511ZwMUtzMllJquEW9EsRVs1Bbxzr2nsxtaAq0tf
q7wPtPV2BqI14q/8rRI7ljs3oKuotHYvEMzVEcxVqp0Tk1pAlE6iQ3nCNMsv1fhWJw+dBWKoHYN/
EwIyCVfMiKQFNZEJ3baKtIOhIMqMEfDq/a0YzLvGJxFvG9MDlvBv1kmSYbBFex21CuoCXUR0jjE4
552T4UaJKoUg9A9ODQWCQHnMhGo3lIhAyPBd+S5LdWbFFvUGCivyQLkMYlKXsOtyJxjAQTsg5Vq0
oe0z6HfS+KAaHwM3i5ExHxhCSd8Fc0ghXqFzjpZzV0aKW6E4NcyFYE4mHUA0VknvlGK85baa+h7d
rBMBJDv0UvhqWNZnVUovgiiEW9Z/lPztvFp+lHts5U8izrrOH1qL7Vx5hsAynKd0IeWdsVcxnVOz
ghqTcp9aQGVjFDoGk5bxaKF/TTVk6H45/PVWdZsxti/BX4tYFnPqMstnbCZ+aXanQkuPFCCHfLro
wbsUf4d/oVnyYz5Kg5oGT6b6mb4VBe8g2pCoHHek1PPrk1TSsNqt7/1uZJdtLdHROPE0dnF6HcsO
UAFCj+6vGuNDasbOEO8Bt+0jWGs5ERNs7VhuEDkkY6OviPZBiEw9SYwghQeg9OkS1xNXa8OEfdiE
dBg5uTk5D96c2RM4B4ZyDdBzlkKsartedIdqEyLskthNLwTIYcSk9kiPsBM2jfRoBeSpxBBJwecA
BjkjyB55OLIXFfg0jlXlp+CCMqDeDULq9RzmLUkgA8/mdCm5fPj3OEzAkcemJ5Q3tTaPiIFHSq9Y
NjdJ/gErh4VVweyq5WNc/bSJp0BOqxVPV48mfD2xNm2BmMNWXAPFVYpwOGUQK3A4M5LPfyv+XVt/
seJpW61tlnLn8c6+DGXVdUorK2TDQQtgdCZWTiYXoXFN6ApIQ1TUZNNHWrKFRa3EMTborHfF3RQt
BwuWexMGxxYUVw3iaN14MH/n2kdbpjIUYmM6892h0gHJRsYuy4OFYJSBzXA2rtXG5Ofzp37LavUu
J8oTY84LKPcX1StOho6MmLjdIW23k7MKrBv2V1F1lNQFtuwa1i4fVyWT3J5BHZ61fq+9V7LNOPUg
p2C2AURa/tIhpAyuRv5RzGcLKoBA6GsL3G1TwQks4AQmJDCl+JEaZncqpN2GwkbsUBWACSQsY1L+
zZRXpTlwmU+u2Elu1b0v6wsRNYdubj465RzGF7BtXlVgwkV+EMSkZnUvKhLQuvuSeba6/KOS7A4C
G2rtnNBftvfcrCeSZH1Ys2dFvVcyi9aFvKYs2PiK6ZvLS1DGZ2EC/olSNWBiqvNWVcpd5lHTzbdx
/GRPzOCQo54oloBtIJ+5i8o6JoOz1rCKlyOGS7odEOcyNt+ZhEIq717E2XLL9iQAWQuz/IAoWsQP
qxnwJbem+TYjBKrY6UtTt43K3kV52XOdxNNFJDtu7F4UBjQceraizRv5c6ohyjGO5U8kQvwM8l8L
ZcBCTm0NjGJMMHi0J3maHSoGZtpwXSJHJSt6MFCCGWwXmWFWTOpiBOkGxkujMoljel9SwRXrHysL
KWM+e6P4MCsyttCJiCXKkXwn0XwMhcs1leQmcdofZp7bJblyC5O5evhBapMwUy344sjfZtp3wAeq
wKy9YG1FcokUXfooUV6lHDUarUm06ha+9eSmodihy07ZMcQU84N+Ghhjm0hWELYi7AltI/tSgh9d
w4Y2Y6etGRzFV+k3MYZ4Y+Jp4NhoeuljrZPQxBqImsA9IqSQQHROJFVFc0dMFhYhxxCF7VA+y+ku
8X1DCZmZ2WNeWY+qmSyVmG4Df2nAXLCLXrPotWWwbuEXKep3nVq2J1qhQFwcwPYuWGdbeF6BXO+o
iYTkmzAPLgioJXi6W+bhwfTNEluAgxEgzAncCumkeMeJHBSTbUAYaaGnw3DIhEMObPrZoddMk+2i
Z7u5jHfJGjWCfBXhSty/NEOxxUi2KdkMImqJIFx25mmpk3P5ZzS7xDgMyoyqywWpdzfNhzWrfspb
xT1VHwAZDN0jJ/Gwojyqei8RFa9n7JgKMDaIgB6/wtQNaVdk2vImUW4SNsEFRjstEfvHc1fBUmPt
1zCwLFUEpO1OjDI3Yssd9DUSIMJEjMatsPPUpddSF2id12uM2PgaE4YLBpOQWd83vbwbdYuyyhNm
XIgK3yBfSzRQRRT7JqHgdRXgJ62FhyzHiEI9VJsAGohDNl+r7kOgZ+Sil2O857yBqOa494CF6rPq
FvXBktYcB5eUAvkCtd3BwZAOtHWMeVtqtApDCCtJdrYJsLIF3LAFa5iICcFiioTGlTJrbqRDsq1Z
QSK6DLYJOp4UMbXc9SR8pridCNyAEdMT+E3cKzHpAjLy8T1nNtOgfmrVd+6ZvCEhkRsrVJ2QsPdc
fR+5XjTLy96N0rLFwW4j05m5eiQUUrDup53CR7lC11OBKm1wQCp3vRtP/eIrvcskAH4gHwZS5nYd
l2nSqHxA+PlkPIikmRCVhqPgUNFA2QqB7tpm3nb2e17+lp11SS3kwK+xtA9xSRTTmwicldksM5+C
MBfR09hBVOUFnIFO6BOZzzsOyQj+Gj2diNnZLAg0nevDUC+HUVWADOqHJr5bXeQAdcFfMcxvBby9
VFP8zCB9QWPyXzJtBAOnaYSbQxERYNB+h6hD5dRvcB6lT0NMXgS4gDl7T80qXmO9f2Wo/JotwQvj
kxAPi3EoqoG8GoyY/T9BYwqnHroYQT7SDcMOeAlIEtB3uRpv8+XbRJPds4i0gOyj/tUQyGWwenVD
tWFYPl9vYWEc1CV0AmAqOZpclkP9DiXzUQIzHDebgGCGjvIBrgQ2GF4jBamiV+94/6mhfcmg8SN8
rtj2FSi0sPQXofD1PPfbQmCQJ59yuYYhxdSFlXbLRa2i6K49jtl9WTL1jw6a8SoQgMKQwvqN8uaQ
1QqCa7tPFhKpl/2gwD0kKFn86+XGJYoWlHQd3ZcG5lXxwMj5t47pdLCtMZA6g6jvjNJU4ksUZbDv
0j6+Mq6b+JwrNVzBQTwWXXscdJaj6j5kTW2H6FIPxtjZJspPNqNdcShcDuOFzSWpCNxyKYLdmFAx
XMU911iGNM8Eb6/sU66Ljkeh2Lyd1pIoujdScE8S8bFNsug5T0Qmag6yiWAgAyLyejVy833oqX2L
j706ZTIdpyofzQNLN7wQGb2mTCGDzxS9M+8ZFRJxNg1GiBS2MWwEuwiFU8a7hsCHdQbZmO5G5DEE
+cDUYbnzI4nEAiXYSAnC200cmJM0uDXN/XuLE6xQzOsbiJPAowtARWtxQF4yXlxC6uryUiJotasp
cOhDDTLSwCGBzd9N21FuHYUJRLUEeEnJKmLNZoI9DWfc+wP8wXo7kz3EkrA6zVp6GYIYB75wViXt
XAr1WSUjfYgq/wsgNVJMnXiNSGS23lDZM2dfo2MiEqsU+Lq6asubWitd3dVzzS01qtYlPM6tfkyG
5VTiUy6H8EjyFYL8JPewEXs8p15pLKgZJa8qZ28pZm/c4G3yrMNIt8VIxowxHmsY4duDy2XjhgQ0
BNC3JvbNEm2XeA/Zf0caH2gW//32VU1ICYQZ3tjlLvzL628Lqlv4h7yu0e3qB3Eu3Z2ywTWWEUbB
hY3Ko0B5+kN5Z23SKLvOJV0Q2rUNqmA8IWOwG/N/tB+ukouOgMpCIeuq0pa9OuFs3r7DT9g29vCj
ZQkJVRv6+FpDerChaj7mCJgR73aVSP8z+NwcJLYGnl+dzJBEN3vGCxMz3OxvgVDdBsu4LogCkLXu
lnlr+fFpQScChZfYmQ3H3iEhHU/9kRRtu+GZD9CL05IW+uz1SnqA2iaPDySZN0Hr7t0OUXv3YiTz
K8GTPOHUczF9KWMv6pSm2EtAJyJkkPlTn+DVI4ZcU59Qne917jSSS5wiZ2wrtJgEWHzgDF++lAob
/Bc+RYBAMRmeM3Cg2EENymyRKZ+F6G0TzqRS+aUUglua3VEmeUBoCczCNpwkni7VXmxHeI6i2doN
814nI4JAFldV1+yuzGX0VyH96WKuXd4TqT8WYQabVvJ0Ri+ViQGqKlniyOtNOjNiFnTm04qDWcKZ
98lWFEjzZD+fkUsm4MATcOAhG0OlpIQmGy5I5w91X+iZw+1/W9is4mWAIKpTFNcjkV4s5qGW/aj5
v/UR6Jj/FgwdYiJs4uWQgOBKl3lfwSQr0TZjgY6h6OoJuvrze7igv0SWw1MQiadIMk99gV8bHLYJ
eroPILxoJ+KfUF1kp8W2xOJIvqlnNOJOc/r8DU30IVSSg8yiUxg0AjoJ8kVToSJ3IJWz8GULBY5C
FOaCf0nkZ+82RHDuo5iUsVvNGjny1KL1yrKGnxyDK8GDw+DYZGUK5INMJZ2zzOpCdlXCftbxo0GL
AmZKz8J/cmpZ3SBiugFWceqQ8I2d2gxHYhJPwRJ6Mh/7MfFJ2PLxWm5aUdtVjekTjOBr77419dBE
4GYHm2aObHPPzKHiUYJWFL1nesP9Jew/k+sU5Q6YaAzsjC/ba+sxSeddi0KnqyaHVMG9iMmSTpdb
2xlT0+nhvg/V0xBSW90P73qGtfzGPWfY7U579It0oZa7tTPAvf4UAjRI5snXUy8GBWJYbAQIPmGN
H+ubz+CWawp3sXYYgWykMBuafmEj1R6GMDs0TAz5+JNtpjjsZO0qzvGgxN5cDId6QGCpnchKkxfj
jtP4PknlvQ3nW+9mW8LLj/p9q7G6YlyUmiFhvTF7WtkRVdpERrcy0wNdSzk/TdjQaMKYIDR28JKZ
Xxw9mJmmEPGUX+/CFitDIJwYc20QA/iteU7oQXmC9U+5h0bAK4r89Wo88o1IG2iTlBsKZ9HD7Rof
WcUf+ZOVbw9DfdBZCctLBXCsehRV8sRkb/DE1K/9boIGIGRkSNjr7wIhfiTditWlsfurhuoRldlD
csaiejGU8Rkm44Ma4b5keFhGVgrFZYpmP0YAqm8JSzxKRbajYAD7hobKLC54+656luJTCu9JKxA2
fedjBD1jjNTr1G7DHcwEadyoqKPXiUvDxEUTZQeR3tDsFX039LeY/Gmofug732E9sfQJ7OgkuCWf
1Zwo5B5+T8JnVTcf5Jx0yG7eux9EhNYI/5slw7tgdX4TkaMFUEvLt7How5cGuu9w7ObdscDKNIor
EV06tiyY0ZMaukz39hbo1RHfIhrmIYArAlUDgeGYgVn/D0/n1RyplmbRX0QE3rwmSQKZkFau9EKU
ucJ7z6+fxcTEPFR0dPe9KkkJ53xm77Wxu5LrYc3kN6E17QedLWrs0OQVCSehO7AcFuLF1xtYRci0
Rgh7WKU8OUGWAPJozydASXkYqbFX3IrDXxFI3Mr+lQDhBBXoYHcyTRWnVr6DUSz6QLDF5bUj5ycP
9Vjllz34YnXVJe2k4c1kvqWJud/Oll8zstjD7H25ae0htXzTVN7Z3tuwwco692HRSsZzFY1nzROM
pOvZ9jZb96iBygeGGDdmn4CN2gfoUX2OxpPhD/jyGjbNJfaW+r1tWez/StlIl8qNxmLCXGQNv1aI
1zj/cbYUZKulC4rpPYdrNzEZl0j/NeLkaBl3yWG8VIei/J0oROz294p+CmFLzTBupoWskL/McnMB
ZKgxw9P7K62wKOx74S6kR2riFSIFqmjWuNod1VNOfiT6nyFaCO1xEuw4hMsd0JvzKOXqo9fPFuJa
BmVdhFpr1p7MNZ9q625DF/7b6kBQ42uDBLOdEEvP7QFnlipmV6o8eBws7eX6pti/wPtMAlz3FRJh
w/ozKp5JvhwztcQQLoKBkEk8WUN6nZadWycfGzQFJEM21GEmxqxIF3xoSmwMFjYG8SKiSLKnKrus
kuD3ZuSxc8KOQ0Ay49PWIBvgq3Fa6o/YP7RMaUnYihyx0a4yLo8R69RrPGla/8g+GBlsMPY0d1xb
VsgcDdhHBnibpaPl2IGmLIQ0G25QMRySGpZXXf9a15NBnSs8KJr70BSXcKzQ4ctLyPJ7NAcntbAU
IsLjG0p+aw9La964hsb5bZR0u8MWu00oK5iuP2oG9GWBPKrawlrGcPqxWbgDRnz/g93S0OyzS2qu
tE3APbZO8sHXfSRr9Pw8SMigD3mgJoLDUC4FsWcNOBSoRfWFnbsfg/YxsoSYC962BxPDlJQKa0CF
ChgvWYgnpOE7d0VzYZObGu8CkExt7qgB5BO9OvGHIC+Zb2jwqwoYVHcO2/kIH0EGFWJxRURcEaKi
hlJOBOKaXcs4JuNKD3Prz0rlyIhW0InbJMxU/Weao9sGrYpcaHzusG9NuBjlEBSmHihNwf33OVQY
MOkiB+FzyylHiWPPfMKfVhbkKBvkzlFCAnyOIj5zQRdB7BxNwy3JeI5K2dny+DT2hH/1DsGgB/X2
uZzFVxPP8NuKO7vgd20c3PFv/8UeclIuwQJsmwNARDctPVKyvFZn4DRsMCANpMLjeV7OeO74Cq7y
IHtY5SEihnpuljOm5+pHYipCEfzoGdtkmk4vEaHpSq4SQDFGgDH+m2ybXpYQpNXmU58npOwublOl
ngRoQqbWBL++nLf8tZLWYOGaFv/2R9r5D/SNRg0g125+enJH6UtUgQi09ZaUZIWpE6Lk4SmytSzi
3h+VhKsTdlY7vmHKY/lZ/eayRi71s5wtcSWsj+S5aggirDGZ4ID/Ghbr1ulsslLcm0jAa9GRSOEG
qrOw1QyE6A4Y5LLAP02ng4lCeHYTcpX/Q7TutwbH2hsUa4S9w7mZe5g8FKh3k/g6zWS6Z4t+soAo
zMQLxUqw5QULFHSBoMo+l2h5D9DeaaAMt9kj5/E2XWa9fy6F/og04w71Kat8Aa96dxEJwnpSyChX
9d6p0n2WktvMFy2tIMMWN9m+MXyY8xc42HjrmfozgCHj/JwG2qg5GeVAe/xkvX0kV+XRE3RdkZjY
/Jj84vcA7sYug/5ohZ/bWV6BlJyUhyrElwCwRq29qbr6bmmHvK3YZdcu+9KgSoaHtujHxBqRQi+P
KK0ejuUyoXKj4UvHNbk5Qytc86S7CghdzIky1U5LmfhzrgSBUlXGDt+ml0zcghRRgtYvN/PPtAw3
9GhiS7o6axNi1RQKewamCAZraDGNRzI7buyeJMhjor420kb0oUa7wBQ2ybw6A3ZfEPY4AnFxyy0O
GgTKHr/6RD5yeh+qPrKlnUoeP0toQfujpS3foMLUESL4/ovoMNcZt1IDlhoo5nVPjTLwJsMmZg1b
DnjzCZOZLUJrUKC2YIG7UBXAnZ4V5rkNo+acN8oyWUiPZCm0YSaGmVIfRNbeAiEhTUtM189a1KSS
PscOlSBSqqUmwCe5wze9J4l0x/Q2ph4Kfm/SBZeA0uNUvkrpTl5Bj7QPBhWvenJUVvXVa8p5U2/G
REbNkaiMS8FKeaCvqbggKsg1jfQbPoIHN8Utq4JB1yFlTIjW/5B9QlRsOPwBRpSIrOQyyCxKAEkO
7y3jmHYi+S3oEE0vgzdPv3ZCzSiJXsymfAbBUTMGg1g2vPn4n3cz8XrsJzRgcvUogE20sIrQBces
GA8dIRnDNWdphaCLhMQRD59YLtQ3ubefFyb6kZLXOk5TzO9krXJnV4f9JcQry3weJjEkyjMODHbH
5qszIVfiUNtRgtn2MGrtMQ3WA1VPXLKWwFgMP22RsxvJtNceE02N/5BQE1hdJVO1GY/ISS7SIEnj
i8ynlEhnicu1KrHmk46O3ibnIFPp4guJY+NhKK7SxCjtMUCiWN+diOsGPYRVto78VlGIPtweVfkv
QmWW/pnZrith8jlvRMmWHEb6sWcAWn5loMwNEkLxf/UzAz+qCwtNTXoBFHMuGQgaoE/05AjsqB5/
jejxZcv00MujsL/HGNjLNQapaZz5B/g7TGycfH090g87doZCa09bh9m7Mi6KfKv4z2DLIirlcayh
PEGaTGHfsc1AD/WHfktYKwarJJW6zVi7kZggitBDdamPg3TOlvFQVZeSkKSIWDv5J08wI0G5anbx
KapfK/FHxt/WOHys0vwp82sHBaOL7EQTR9tF3JrhmKwZuMrKAsV6g7BJIbh6GfyWGJna9DvSoQp6
JuI5NMIQOna7K0Tj5oY2739jnAqOjkGEBGUkwWZyjcpA+upTW1qMUOZdAm0MMyQJ+ZJj8FDvWGdc
JET2Wr8z4TpFuPgN7FvooREE2M0atJly0FMU7/MSNLDve3L4ikIIMIZoXXQDHGpXSxP265duRZeY
xF6CDpyOMFHYCBaYlLuJnyKHTUhqSYVtB1vtwFicCbnAW6YxPZDwX7UIglrZzZbnqr/XSBBlnA/z
vpJ6TJSs9ZdCFFvCLW12LRJrcgTgUVdmcRy3u559t41ip0hjZGbZ6sWAUk17w51SjhkzMhG+wu8c
VJ6V80Xm44AqKG3Ga1n0NzQFTGxabUPjek91Chy05/C8AjLnpc48d+WRzfsZgMe52fBi9AAwUluX
QMFg8eRZbukcBhbSGVxghJjS+DFqBD0BOqj2qc0BDNyMMCFHRyLKL4JQwmTOkeXyGfOPV217XmnF
y/SSx8OBzY6LnzpbbGC1sQAEsqVJS+1Rei20riXVxViepfKfzGiFKOCBZN8t9QcmzEV0V8CsKFPG
hLh3FUzzreHpeX3CP5QVLwBxxFtn8YSz6ykzDUvnhN1uF5SovBB5rkQAQ9KLZlzG01OfMvKcriYc
OK07sB9/Syftbavcuexto4Sakhx/6cX04JCFdFTgaGK24U/VZY9FLUTdF/+m6XekMefGvLMn8mml
P7JyAXDhqki6UuMj5RMyk+8aDkRJ3FfFYrBa7fGXxpi9ZYyMR2V5rLccqVfEwG+E9aPgBrdkrg4W
xQStyqgUMNlb433gG6/ktzQKV9O1+OHrTTnn/mQBPui8XD7EVDmCovjzUYP4GhFD3oh+xINmlO+0
NzEZRHPQaZYfFae2C6U9hlh2JIA/2xyUeD11TKQGH6r4L/lsxN8sC5Viclbyutho2q67JFUwq0NI
op16nM3/enAgdEx2aWf6+ESz9mhE0LUsf8oi39VX9DfXPZcgSeJLgmRI2whLpoajUZs4OA17wMMq
Ok123n0J7ML8UcV3gSzKgIsEsT7HULMoMwANF7YSqK2++d5YCc7ySqQkEiPZbzPY8QQiS2ig+rQ4
tA1gViz+Rf9TZWRo/1sg66wxUHJ9vsny+J1y1hPnIArpOTkOpoodEIt9vUADnzyFwMYixk8DUmHj
5MgyxksCvL+fnECikScR1xeQuROXLXrMTg219bg1n0AcsE0Q8YggupExNPG6NyzTtDLC5NkHkWnZ
6jydNBNwnG56WY7Xn8mwBcdWlMOsKN7MpXM6Xt9YGx/3/kt+VTGXq8UGfHz/BIpEqz4coPTKO81C
i66JFD+aHP1jEgIKM95zwbpIax3uY9yh0QmJ/MeDaYGwWrM/e/Il98qKhXgWpKO5kB7FqjxKvgs2
hqa2YdtgFEqm3w40WPyE9wWhz1kZf1vfKcLKUv7QmN1FhLgy7hhatAGDAp5osdsgThwUUHbF+ccw
CEtziPoinPvxWiG0Vq4wigBx9PtUNCJmlRkbCuCLaI6ct5TVXDcr94OOZ6V/yJPBd3gSmFDtJhIr
JAMAvcxkd+kAchWVg2J5fRuuLPthkVw0no6RWcbaHrH7SEQ0owmYkAVxeLH1IEVZ+YvHh2h0VnFp
dI3wrldzGpqzcVmS254JufA5Aa6IZxQ6zCwZ+lQkAvduPmcea2zvk5d4Jjlg5XzlQqUQ7iE7IZdx
O4azY7l4Tc4nhfL3WKXrMxPqj0UcPpJdzPRepr/1mfQrUSDjQztX6Xw2kxnd6G+Gsr5W94AcTS9O
e0+z19gKonm59NJntv2+Ft55eK7QOpzhWYlOVS4HGZcB91eNI1PlhqhqN2NJLlYPSy7czmQyqLuy
YFs9OTVzfdkE47JGbSBHBtLsdAsasaSlmSEwDSGTjeIe925sARyU9atWL7dNIzaFuVZ+GXCmsNG6
rFg8kw53HkRk/tbmtwb9dSxJooQAO4woYrL80GWyPc8fnXwh1/k6L/9GxfzIi0ezgLGHsb/nHzfv
Vo4HlFLdolTv+GNSpDcU6TrrPrDfYs64l1kRg+N50A8KluH/m8sPnXoWTCIiqVInRjCkvl8Gis9U
fDBNXViiWkV+F94ICsA0HLFp9GPi7/7DOf1gLlA01OfDGUn8WScIebEcdq9sYdrjbEHBNuml2QlZ
gBbrnTeJkwJcr92Z3bXbdNpj2BY5rV5HNUzsecqJVEZXVvHMweor6jWbRRZLzs9mMz5Xb1lwPzLn
SoAOxnpPP6qhjR0cawRzhWbtuMb5a9D6ZxQtDzIA7pHdaIK/pm9ayQ4WTGyN2lMcS1dsa1ecBbcE
Dv7BNpqhAALwKVCsf4LxobcMUcrf1vgmIxRXltjO3AIzNekuEFMQ+Xc6/S8/V3If+YJr/VnjtExx
ocVsfm2cjZkmk1GSXAYGSIQZMSol3BOLt4EyPpXeV0zlI9i1BxIUw39UlEVa9VvLDmu7IJCb3XhW
r019UpRPUW8eJtYX0HDXOOpD6V+ch2bzuc3jy1Cnx6yPt2KtQsaShvifNF22FzLVFZTK1JC0xx61
Y4+KN7Q3LzKFYBqHWnwsRs2ztsoH7sfnOCB8MwbCv+RT11unkU1jTYD4ApxsZGeAzKevsfuKZHBX
h1AmkqfHiIiCRHuwbbf00uspNboNSvwEvnESDh2CJLLPNAkgYII7BFgyBvnq3zIDpAYW0gNzIghl
whQ1Oln71RzTIvP7qTyLBMiZ2YsIhMDIT7X2NTFpnjk8flp4LmuLDYx1u8NedrGeOcrKy4wlqEac
/iMzyF3uAjsE3tu4vA6aFmjx3w/EoX5RKZTmYdsQxfDeK+VBFTubriPC95uNbxqGvIj45sLrJxrg
nDZghB0yYmav7T6Fu2T3GBHbOAuYfTDMrySqfOvWYHJJ9fQ18yuTFuU4GN7UOxFahUEnphgGu0lQ
kIa4QNF9hEKT6VtRmF4h61lIy0YmNkUqEj6onMrKEQegw+Ofvh7I6Wg9jEje6qwWZGp5wD/JQv00
FuvHKDafoJnu2fop6POnAipvwWWxkNKp4T9AmC9RD9UNwtHIHVPERAlBYxDkGceTWCKNbtw/5elY
138rPic2edRIi0rYXqRhwfNn0hH6CrFv0X5N0fdKthZ9YStho2YmQzA3Ssw49SXr39ohvdqYjmJY
IzxI0c75oPvy97HMvjSh/71huQVyAytDe8TbcSH0CHJNOqt20qjnRanCficj7qwwNLTd9LbOhld3
5VuL8cnCFD331xxRhUbsNBA7gME4PJsrQOWwxF8SZ4STpm5q0b5QGW0QbErME3yCAHhQwLDeR8Gk
jvJRQ9u5a2HUikXj4mw3jY5NHtk4n2Wd5ep/fMAkTu8j0fpj/y3NlPa8EeUt5skXGO6M6PCJnKgj
012pVysmtXLmodwhDRBM/XE6oR2Vbs3fiGFFPOt+Gznr1hMJwC61NK5r5IDJXFlIF0Hv5Ft5Jnhx
iro39h2dod+zYT5E2acM1WfUJXwX56piiFP/CD1kB8UMtEYL8vGPqKoQT82vTCFFiwRfpIMJl0z0
l6dYylT2s8gUFwkOx2Ot/6b1h7g8YQtehES8bDeeS+tsBDXvTaWzgCsFxjMBMSbERekLgz7AsiU3
gqz5KkqmVMPFqF7kxfIs65zQqZvvwsiZVn008TGDVZq8p+opFV0+mTlTAwlym6Yck4Y+iR2uRR2O
B2kVQWQhGiOJkOApyUBprdBR/y1wmDcMN9cdoIjtXZVvKE820L6Q3MBfdmM4QqbKVNNXkP3SKnoC
CBz5OqOmlvX+stxnuG9rT7AcrvfkJG1AGg3xucvTV8iPZUZwJuWZjLmtkQW6DK9skMoDaZglgpLS
7lZP+R9weZ8Gzruc/2//V7jy6J9J8dBo8/FvS2bY99cVp50lGyjdE91T6/4F1txjTSKKxYNsHsL4
WE2At+5PjXQa97cSZ3vWzqBOgoh5UKXgsH4qyV3sfxD9sTtV9YeAlGtM30Y+kJHALXTyhBwWwCOB
hYxvQ/F7QDoY0ZAOrBhZ+BnWWeWHWfl64/hhKDmKDFuUgVIix6hwyP9Fep6i5+8ZU6egDNm4sJk/
jueeWf6859PiUDNfEYur/gfxvUPFfQB+ge63F3+n6FwQC9RF/VJHvo9/6fQfnmKnR4VaTdd1mcN4
R5Vhq9dZue92YC1QaMikOsFuCvuM6h81WQvsaYO3hUfNQ/FRTV3Q1vdNdXbPwYp0tTF8yRjCjcAu
JXbwWlsETqXrDS8bywfD0ZCMRnjtzfe6/qcwiCq+dkE9639Uy5xGQTHTFeN8Yi2eXk2Ln83KHfhj
PFConw8iFGdrfj7SSrKRguGDI1syqy+J2RFjg8ayAgbJcCmalRCa0DAj3QMkW+YNIiNoI//MDgdZ
6koMMUt0eYFgRW4Jtk1Qjjg6I4WjpTyuVh8auYpxDVjK1xYl57WhGDV/Z4GA6s7gtiuAUzOH1lgM
GMRy8NLn3SkhOQH0SwwqGn7B1rTHRUAkjEiJyf6tktGIok8hUtWDEAGs2LakH7pCtPL906j2M1hD
F6UDknba3GBFdIgNBli4W8SzXv3llRQwwsksV3AKuCKF1FjcamMIpl88JKgKHJXgY+u/ljBohcZO
lQlEJE+0LZJzi+w83nXd3Iy1UH6voBWaUq5sjZdaQq/f9tdE7w6laPLiU+wBN8gG2jNe5Ih+EBXq
2HxKavcw2t7LwWFBrYkMHKMQySaxP860qtZGihwIRVN/xLBRRGw8HY7ctHUsCtFaIh9tCZjnyWQQ
xr/MRDnW22br+SPdnrXGsihZ/MhkGKeononeVa5rT0BSZAD3x8uR/eHV6rECXwH9XyvshtCOTYJw
IkFzYlSTMW+UOB1lOuWS5z9p29Oyf2DkZktsZXSFEQA0G5A3JuQDGRvn6K36GxC2Y1om5yK7q5rq
5erAOYFkFfBHZ3CTkhJgUjq0+qFlep1xhMilZ6TO/r+Y7erLG1F9bNs19AEZc0DuGyvL7p3831rd
Zax7cYX0C1sE/VYRTKCtltPQ438j3xfgY/xbUJ6tziaMp2lJIxoQhtSshy8xvXGJdllENMg6HscK
+69UXcktJhMuvdc7KI95n+wXhJOv03H4lc7yRag7vNe3RRTCjk88tR5CS37JGHSKTSEAGjFAKxrP
3wWD2jEjw4W7jR5YzMl969mFqMRQnFImzRfIQg5VFBHx0okLmM4bCE6J35r5rS1RXCwoxqsERN5P
t8sp1UNBPqOlZ484ae8tO9M1DtQnDASBUypVO7YvHWDCyi0hzyACcSs4Tz1o3VpmZ7ilYQXSqCFB
I8L1y2CXcd09ueLIkHW/AgyHeEfMqUhR7ggod7ZNAUO5BhHKnaH5KYUbMaSOMhKNOoivNq6fyBbv
pOiJKHvGhtW5x/TSQzJWZPm52kfAjtlKQV7CAOJPVUm3TYQJt8HH1HNkqulLMo0XE943YGqpfFfT
9d4sk6sgYhlIGWFdr9Yo16Uncd5vvPSvAlCuXAMn9pu8vgzEHKfmqUvvDCToPU8I1TkvRS+llk1z
JAaxQRQfzo/G+Da5MNqS14Khvakgz2wElkew8cBvqSZWjmq6E751U4X8Nqbd1TJgFuLrrWA+npSt
9LFperO2uPmQeUbPgDnuj3mChsBEmGaVF42/70AAV6bcukq991tQaOZNqeb7TxordHwYAZQSWS4Q
XtJAOlvoW6cSRJjMgDOwSufxN8TF05pYJ4bXrtg17ssT0ZYQdcVPGCSKFWwEprUSuW/nritfery8
ok17NYPyUk0UK6L1jLh88DQdBfx/kdN7YImE9RnZjw2CoblwYg5EY/+1gqOe5K7OwwemsWMuBlQI
ddp2zOiCYiQnEpRHzv2SDkZ7yQ8AddeeWJoZkkb0PQrsIkjHXe3emQv52f/kKCMaZ+mkAxwvtNtM
aaSVIZXxlOvtNOsYykrYA8tnFc0fUp29m9L8QgaFaBtD1UEZiNolHUCpJ3fAOQhz3Z4Ry33QBI+4
1bEJraTLp+oeh27jDvaYQiEGPCwT4TFK4Y1/1P5iGvNrMpJXSaiUPp6S2PILdeK9WmwKnrsm8DSU
TypKu0NiF9mCVZ8rg0F/dpx1Un8opq3kQ2Q9GbXIxFCXEhJyEi6JqB8+WAtRIemOch9B7Sj+zzyS
k132lNAf64Z0qUMBmt5E1WTkCDABUTMyAXYZuBKAnEbURZDnZFj5GoPsJA2kVLyoSRHONrTJ1hmE
Ci+iVy7roWFWvf8xlMWrYBaoUkrpqZ9W3vaF86vHgsh/3XWZI3tcXBKigmYylX1ABKXF2APBFEIv
o/uSI9TlrWmztjpoeXqOFAzuiTN0UDQ7wktGe8VVyJMi4yLgdKdJqca3CvfDclfJ7uHWpwUEpBDD
bNX0PQfTg32EuhOJvc7jzM6yIBM84KZCjkGic8XpuqELigo/ukx1etH7PGjqOjSaU0mykw5rUSum
MG9bW23gk0D/29abmIt8R/yIx3Tf4iS2ZaFrAfVN/NhY3dCz3BYdLVWFjAPisb6dNPzAJhbSNcHd
0JS4sVDP09Wri5+t42HGlAE/kMUCo+gkeYPPsJTNf5qWhHI6hjJakBotyAyiK7kWZCKOc4t4QwoX
gUl49zHUFs7bLsCXSwhFcol3l8W51wd/7kSvsAB24bVOYQommT/VFiM98Zwf86lk4dqS735ImGSt
S3crFPMWg2/UFsJw6/Yu5uM9Pv2/fxD0sbAZJ8kcQ6G3giGmIGDeYanLJde1s4SfRfHSabuoRQw3
dVetYZCXPzk4OLpab8FtNq3kiq+2UA0+TdQ5V6az9loZXFbNWzSvLMgsz8i+2cA1xXjlve73PUF+
lzTxZrTf5Y5ebvIrKEwwe7EiM/rILuaAakBHfzofdk2+NsKyYbsjEIpA2VdgJleODS8sADpPRPNE
pRUh/4uBZQyMvYCJaYiOhYvGpnBjFCSBZWwZnFfm7CeA8ZQvNYcGIuoXY7pETEGi7jmspA/RhLV/
Gol789GhBocicDFTP6tjHNhfMu2pIX5Y+A01Xgt0lD36wuWGLWBA+kzDf5AcyyDQ7FcuZIdZ++gF
49av1VXLlmDa83M6dnoFylXj1sJEkqzEa8XuIAPz6SsAhLrldT3NIras6pcUbazhyjBp7eifFpXO
wFiCqGUf0BSf6GYviBs1O1+js4UDECNbw7YJ5O/dGu4i6t0WJ6CQPTbIR4KReqb5wzTAMD2aOK+n
X6ExMz029u7fNS89qWNCDASdhmofuXeDX2y6r+wudp7pVkQ5UeWXSmAJfQWPgZIFTbxCylxGKVGL
F1PLCd1U7ZXg4KqLAgF1NdbfFP2zzPo2R6I6AaYUBSJ3siDvcNVI3ITs8DtmYfOYs1IdCNODswjW
fpZ9iYQ9DVc675f4qQuCDSjXVQTGXMCIsn6luy8ZNAKzGS6ykFKYr7A9LO6ZzzRlJaExoOeDKS6k
OZVNBULVjnWy26rsRdDlgSk1wWzWPWZyOQGA2s5KLvnNonrkH8xYjbHf7FNbPDPDvJ4Akm/cBdJm
ech6uH5oESS2wzpTcAO0dS4H1XyMWc/rzTESkSWC+KA8cIvLwH/oZghud8NRg1eG6F60pQ3RyhuK
i7l5dI4AQMxCjcItfcKBf0o17q6TijZCBAlgSKuLCICQ4YyQYQfsWzYlX3N66Le70E+XmizkqnjN
7UNXtiMXKDTGP0rySQvtyGxUUMsyf3KsXS0nncUaRAJrhY47Wf6vzu5PXY/eWnN9oYws5pKXYj6X
yjVP/9JMRMRnKMbbHkiHMYV5nJj9+d+0OlW8zugSx/ZbhLY01ghDGevMCjIrPD4yM3TdbulESlUI
uIrS8inmfYBkAAkoHEFOQozdHdZidg4Vu9gFYRdcIGIO0AqNI2UojkfjN6FgKWWX80lU+QGDdbgw
+irwt5JalxseK6pCx9CHt3ZrFR4ZExZpcRpN/HvzYaoarPRYiJEV6CvI3zRxB4IjiYjXQoMZoSQl
YV6a4VLOV5riRnp02nQegOXk9aFFCLM1f7cH53MnqXcx2gg159D8r+5vGu5yxThhb9vu2D+39U/c
sWI1fuUmq3O22gj0Cvp54kmP6agcrZ3EyZAXgr6DKdtZOJYidLmHoSsDLS9CCxMoG+uWJ6Bmvpsz
3612J4l22kMwDdQJBra1uvNV3TqTk6wgSixG85ghwYrkjyg646YO0bRDwGi5eFlWJCw3UBpU0kpF
gBE+Uu+ZED9g2z+qyhmq2bX4MzT/QdyzKwBWAjGLphkWbOF1tvMlc7S/fdzfOjyYrx0ovWRnc7JT
uJ9Gzr9RHv6m09skm8zqJvi5Nh+9QDFA9bwE+JMO5tvKzKuzs7kNeoziOfoZck+ZmRJWlzElZ9XE
GNEWmWq0kceqtNDOsVtlFruG9uKikjFEx2KMnwNiHUgF4XuGqdip2l2inYxDC1v7oHm8wEDOTSYX
6ZNRyovtbkVATX7XVyaboxqoK3slVcNA+Ttvo6tlZresQSoUlCSF7WO4evRjKwH2Y50XDYBIQdoa
UWv4YqqRsC5qBZhMMUuXBGzA8ZlIhreC8u0S2RvhSpq0lxLtZZYjQd4Sd4H/y/LXGP9JwzXuvhP0
RyrU4YmvjeRmTFkPAE4qC9orGNUEBVS6EioR967kdLJBXUM88rBdzH/aeGoUMI3jfzs5a4Kvkyov
wiwAQw7si1K+xbmHS5l+APjlR9GjhQONWgUQd7b4qxQxrLdLASgcqdTVQxS6e5m5bacgMLrpYDoN
DROmFkpPY79CVWk35btD6Uv93XJ6qDqwkgsi+QR1nyHbwkAHqGBY/Yp4PCelOS3GCRn2gldkKf1e
Fogdu0b9rxGXQn2cOAnPQhau5J3yl/FPyHcZtXbbTm4lfIkwGqSK1x/JAEWxO1NCwZRIFXY74+oR
1OSbiemb1XgeCG4qUW8YZMas2DDBYQo7xIiET/qk7F6a40NC9yiNwFAyxPCoIrMguw4CqlcSLDMx
c0GEx2KLi7sOWdRqxPJtxPIlQvM0LLYapCUL/XCX0+K2mXoYdRMCvWzBSRIRLzvqjta/ryqBtb+n
sfxq9fTTmIx3yyjegGkOf9tl3qfvDq2eQzLRcYzFoyzvWzYGtr2MPPrWyeeSTNUk6wns4UbPWJ32
iJYpmW+lNL/1IqKsRXGmqXopcftkx97DU/5MdNrqwRELpGa/tuhKzuJpZRcXX/VOIg4lDYsF5JCE
5qMS7Sqmyp2hIGmIcYGKRhcxz8ImfdWEaW2XAubbpco6zojMXZoVLarhDjUvZT95eszSiVA4BONm
L0Dv2Wgh8Ys35Ogiz6cZou4v3RKMFQsNipUd7W5vavXREkWSuWv6zEd80QJPzO4sRE+Sq4fe4HL/
QXVVmOJhDPgNKIO7nzoG8zTURLlcOfN6mZqfadaYgGDZUVCnEpCpah+FmvmCSguwd8Im+Nbidu5v
1vqrOXcMdcn6BWp/LAkA1HKSO8hhklr+YvxjKuI+XXXFw2BS6xbYsFbEUBQKtV4TqkFTQ2xC2em2
sUHwKC0vI6LJ7I7jkr1Vc/WqKSnJlt0Dke5g0W0hlfBYUbHRVI/VPjWYXKMHG55ELj0r/Zw/uLKG
0lBdHS4c3G4j3OA4GK020OCDZUl6MlpqKg0EXNlCauH7AQvM0tk1CNmTZYwZJVcqdTe/cHyPs/GA
FIgALGWmttzHxLxCTtBuTf8txtYxFZ8VzJ4yjOQ0XBIdz+RE6ZgFMbV72QEho6WbS8lWkGTLzsIA
iHEOLkODx/MAimNlisiglmQvFVqmcp9xeAGviHtcIuJblryzxANbhI8YAstpb49zHHkGsoCFmzj6
ztm4cF+iX7FjZNu0UeWPpZSPImHC37zhuIZAJgVo7qXD0Wq/ul1PDScJUgAdKl5e7DhSm4Xi0F8L
FWtXg4IGZGa3nrS9UkLaUe5oPNcYuiDmci6lh05i7fIdq3yuiPhyAxkaMSIQSkwVT8lrN7JcNOQB
b0l2XMa3ZeQsxgauYvU68o7q1xHyM8eWSai4OVWnGagXDaESwWGHZI1KM6NTQDOa/O3zkGwVNEmO
Yv4s4ErM0kMDzU6NNpgGAG0UhuVkg+7yP6SdWVPkSJq1/0paXZd65No1Nt0XEYp9AYIAEm5kJIv2
fdev/x5ldU8nJAOfzZh1mXUVEApJLpf7+57zHJK9k5m/kpY2Gh10l5KPjXAVc/0iRBa6eqnZO5v5
LuBlYJx52+UP1IgpkQdwfGldTDAUjZWFkl+7GZYZOd7G+IfRtwH7XlD6ayhSoxGhK10SkgcyPTYR
5sws0E7oX8xHqAXC79dlD7fbvYzLtatiSb7SZPxmgFFK6K/awt+neAU8jBMSqxFaY3kSAkv6MUEz
WM/WqDq0sqAhKJEwcSL21CN6ko5GcZlI8lUFi9xAbYoHry42ulNC1vjpf0+gmAtrGQblRh/73YhT
uJLb7RCLtUK0REXDOKpBnja0aBHwsQFqrBORgqFGJKA8LDFLgV9O6wuLXahF/z2uliPltbiyFz59
+nAqUA+sBeSUCUa9aIBy9wPMH2qm5m0m0wdmCxY/BoijrC7eSVAmEnflJWLdWcdRvIz0LCRRL2Ls
dni41E7dDQhvKNv7WCNM1o1CfXYHxNdBvyv7uzC8SRJ7XtotYu6lr3IMuktFB/lOPtZAS6oJtsr2
yI/FQTZw6rdz98pjqLaMSVrX6TNqLTxSUKHcpCNtb5FYZ61MtyqiLftcwCXBW7DJpO9IEtK1TvWD
x9FtXlL3lRIF5gh/piFaBq+JIBre9qbFmgsMMiIjmvz3dWGe2+bsr4oonSunDCN0RahOy5NdxoMD
BNhpqEOqaINU3Jmsm6ptTMBWiS0AUMOItcEqVgoC7eIuRhpO+hYsOAxFwAKBJInoh2/uYddDtU/W
t3Iys8/oSaBybwMw4j33ZaBX7+X9vqvIgoF7ixGi546w+UtvRC8vCjpPfhHDV2PZezXkIG7mBRoE
GmYdJC1SEQbrLgCQjxOUrb6phwtZwWjLp1/wNKW0MQL6HLQaBU9da5SXGAhw1bKrogM4D6H+SVF+
UTW3ytTSwObUttJCixf0J1MRbNuYrV6JLZfJ5plZeDXSr+mtC6gLNJMFQZVjSjtSMNLyqyaf95K2
IS2gEv3mFuhMxw6fB65CvmLgHqaqhtOfXU9ZY4BD/wufUbJebbnfcV46CZIhlVtU6tCz1ENcU51S
joNR4AoN1mV2rsQjq4Xls5tfFzzwxc6sLjqvPnRxug+bAx4v7I9z81xU9dZr2o1hZ7MYmZ/Gloig
LOpeGTJZO8DilbHP1EEeJfIV/T1oNlzbmuhFSmkNVLk55ZMJNWTkqKTHZtXJ59YkXA7GiZcjppIn
ao2+cMPrPCN1WHai1/qpKU0mWfcxgsmig6jO+0NutBc01KV2l2JWqZIXZBTNDdbbPLloekja/o0i
W5eAMfHRuRRggcQqQXUYhjnOWLoPJRQInL2gTomoonWG/5j5rUcMyvzqyQge2Yfv24rVeAVXS10F
zRI4PLFtV3B8RNXO5GPEICroj6b8d3zMC5R/qynVEZxbCFgpk+/DwVgIDYgtT5lqGziO7ewhoiJj
sMlGUhA3Vxn/lj/ZtA/r5/Qpi43DBNAYBASA7Ewzu6E75O1hazEhmwbYpb2isu7JwDqBh2FNarUr
XIT22t/X5gqkqCTv5Zphy4IybLTlABnO9xpHwp2jzuHKrMcBVbdMyYciimfgr6kcT7ocaD0g61Wg
QrnUb/j1CQxF81hFFG+tehlJKQs9SgVM1t4r37xEhycjcQnQ1YCp0Draz0G57bN0h2FZXHtkLVrU
p7NDXvYHxXKPjGUp2GuHHYvnuUZtoRS3XhXTyAS4tBgNmmGHRN/5qTpX4unAkkupO7ry97Qz1+V3
PejXsS9tZJNyT9AuQ/9k8ed02Spmx9K6gSCUI3LHVl1PEZAQgx8TBoUmB1SW851rV/MmvDLZKFZi
2FKMmyA16RZjiUgP6nOGtcJQET8FC99bWHOedI0Mv6Tx9l5zC3j8zm1NYtglGObzPoBPqHZYTPGm
qpzPWF03vXkag2CegfcQzXctke+AvZYZhSV/Ljxppbdnm25yl0hLl52JZA5HGsVYT6lgYocFNtj2
K52mlGirOaghg16KupCSEy2v+kIM8YXdHGIX30j6OGY3HmkF3fCzk8mM6BLIJU01RY2O1Xr0GbQd
YeOkEcX4zkS5QLODQzND/ABWDyNTT5Rub6ESqYkKGLa45beIonAxL3K4YR3N/VGFeKVZi0DL54E4
uyDK/MlfB+xihVu1m5iB5vUkc2GmlO1LPLyzRhW7Ro53Db+lfWfBpvnJZpToDPNwkejIcl8el0aZ
rQZYf4ZUra0HKTsbD9NcEfXDrrDGvR/uaWzhD13UU7SWTuAWCjN0MjELQrKxu2vNPKKYSfglRNBN
Xa8gsU/dWGz6t0WwMfRx303aqZmEeszqHiSAocVG7Y8tfyZfISBIgE1h9Yr1udGwwyA8vvZv4uwM
ek6jiH9AMFWLfX9hZleDveNJHOl9xgyZnKvSmfYitg9G8aOT54MQq4Gqr61wTbcKpdtCW4I8WiDi
8dlaZMnCMukPDOCqtk15kuFloYEB0yYfy9wCDYJMMVzH7d1gJsvQHedKeM3jylMhB5squBt97DQq
JXTpIa19h8tYyVdFegxsFMIgIpgLe3TgIaVprwxoTQOYBZJ423bX6JMKwPdu0B1HBHn4lkoWzE2y
Q4UPkCrExIhR5YS6eazjC6VGoXGXMDZrCHMEEloxRi61YlFH5ER4zW33bpSScMDS3LIwDX4klLht
yIQtZMJhgmzhuNUODbfXGA5d/ei+ZMysvMLnrMJmUGkalkM6FgZOWAJYFb1a9Q0sIfSAdCiKJllF
KqltyTPZtOsoJFcBwSYxJap34pXX+zcGL7+GU1fJCFCeySQ0wCiq8HPLbdE85t3OZRH13WLTUwzl
ssJVGlR0tmUXTwMaE2kGGM7V8U/nHkhfWjzEVQyUAV7dNNyrOOA7iiTsVGEeI4ia2frJjAK47/pN
a5wyw9uGlb7Be0uoJ4L4E7wMiFLxHAFNf5HCCaMe5KH+GkA+GtFrm9Aojmd0AJECUBKKmPsLtJyk
2dLDax2Zd6lPDyuXX4WhzXe8PuFR0BzrgPj00TBB3STJySlskcMJpKwGaTsB9czgh+nvcLjNUGZZ
EXU0H0QyNyJjhd6pDyqrLXUqXVLsIIybxBNtZbfyui5wkdaXptpegZ7QUWK4lESx5dc4QQb21pl/
MSKTmR7okyLzHuXAL2NOkYgVQHCeVnIBXLCB9c8AlFOP75EGgRS/cMu5QfELDJUQaIigC/DEI3fA
1DCuDaAtOUI9fOdhoFAKvCP1AukVBuimY8NmLrqUbTQkID0FpKWzy8pwz2gLi8oe+mqKl6uWClVr
g1FmlYfOiAWPdA7QdkjyJDGbS7gAxI2q4eZ0n0mWmkUafCLm1r9YMl77muTuVai2BIcfTD4nxz+E
e724s3ENGF26LH3EEAneD0JNfP5/OrA3wTpAjJIdG0cnVRDY5YcOi4iiHlglKdqDpqJOwTYWLkoY
2oYgvA8g3axBpNi3V9bATSdqt3+yFirGnykNYYPMK7szEHqNEN4hXNBhnbnmvRKiqqOi3wZPNcme
LmadlDBgNhdIfW27RPHXLUrrNsm2GBJWPks2DJoRCmsYPHW3ZSKyjPskTPdGRUvlLCQDluKcVljT
7ZWTTAVP0HnFkUQ3F3baBH4r0dZw++Vub+nBokGPQ7tTqNB37YWXHnOFdVq5jYjfu6QKU4+VwwqW
IDzqDT86OuXUEpVuP6kvic6GkCbsUzepnw3baUGb2v5RyY1ZThET7kxDamIyg1JD2XDMvJNEeI8J
vL7zodaj7EuRMyPFZStDBWRwbGShA5irbjhMPXBsscgTVlDoprQ1bE24QxmbaYMwcKvjD0TuZw7s
OhW32uW5tsWPkef3GfeV9LeODbXp2ksXuZBGjBK5xMtsBD0DHU56NijcDup6JHAIoMMgMwmlhOJG
MHB40YJ5i32qL3ARqyFedyorXdRbbGFqDRcgskJuracKamPDAnWX9EzUFLWgZpURYW1P9h2YgV37
jEI1CYxFFJMLxMITQiz3nsvd75r6teJ/8OfwwtvYbatTgSTbJg3ApwEaeQNygYyp6Fm/N0mELSs6
jwK8iLaWLPSQAV0FAsJGBN2juR8SexfZ1hZP1sZnOJ5V7nYnKONTM2hu1SklALy5hTRLBcbAMzBa
IbRzfaYde5zyMSq1THuQmnOxUy8tep8T6kvl+krBba7eIVs+po1MfaN9VPKWLC/i+Srq5TQeUWUp
FJsHO7+llpHa4aIQIDRxb9d0fbGsWelM7lkXYtbM8sUgHnnvbKanratfdSanoN9DlIJQrq26USXl
KTmhSdUr2Iu5d1nK/rri4RNhs4FJgX3pexZcqJc6j1LHFdGVa0svuKaUbMzLRFF202xh+uMeVQNt
8lmOd5DdahIVM8pFy0zYJFghg5ImLYxMRZEqAYpqHt/U0xcGtfMU73guyJcMxc7TvGURXLgWFSWV
DKnS7S6CwTqHHjiPJmaV5gL6Pzedu4COjjpFIwAp1V5snd5O7QzNq8GCTmWpl8hUj9wriw/0vWEV
yCUVx9O0ec24AOZM9u1tVKHt9ajM87qIWJiWxjKKv0eydKqYNAe6r1Z4FZp7jYm2bBcqi0aMIVt5
yktozW3GbOYXaMZi60poNS4FjLQBjaaRmDJBM1h4LYxChfJhRP3cZZrRL/VaIlqZeTkLJnGuOcvQ
SgHQnfsqytbIpTWk5Q86M7AewMawlU1Y0YGcxFRNf86Y9luqNu1tKT2r0nNnnYmIIeMHVJLMPou4
q6hlu8LETBhio6oHthBLgY9LbpNTrknk2mlX/k3G94HacxhdAqhxK8NkWVbQv9jOqncG3yaW8X0J
Kp/Vvmio22tHEAg7S6p2iTnSf6cOsqec8eQrpBFxHce6CNc1O4frgrgP16RU4pNoyXTrGiJGXMWS
naikGMsSiCdtdlmyH5XpUgLkxZabUVFsQvgBFBS7yl9IDzLTOFZKmToMegBiR+qfUOBoZWWA+tFe
GCz3sGxps1Wj47F7FWCw6bXN8+pSodMnan0xeyoza9eG2GYrKlC6fBne7pOxn4FdQP+XadcsZKkU
DAjTav1ozIICrBD2866g/QrboACfhwwtNc1FX4iVPQGeZ9r32JjSo8+xDToChI/tDueRX4puwla+
dmuE5fbRxy2X4PUkRcFnDzogrwvYtZqsWlVYwa1/lJLiorW6y84lvJxQ28HrOoIzKurO/SZLsUgp
9kZmwWQAFpJUFkbEAEK3YpVjb4qN1utntfTPEq1tei9IA9EuDccSeJCujwdNoM1kP01edRohc2eY
6tEB6NtxAGAsilWZDSsrN7G+sVC0cprqHcSs70rN4Nbl9YAw+KnuLLJr9YORywfdpVRhpQfwp7Qb
ir3Bsz89guplaFhIJ+H7TulCdz6pYEw/LI/M+FSsJ01PNWkzkPCW7NDQ9Pjsos16JkliU/bGtpA8
BjCBeTFgElbEvBl6zdErCgN01yAjrJI7dwHGZO8n7CxxqU8aT9azLKRBrf4pdD8zwkbki85lUNJ6
UpB3iQJIRFni3d1UbnUpEzI/HuQt0LsCIGeoeBcjlJAIE7CTpxfebVbjqctwsJNcaDQb89rsVch5
6c7CWKvQicR4P5W7Uxwd6OwUNE3gzUvi14w51lfHZEj2xg+TynaON9xxgZg36NWj5lwqtygdmwo8
Z0Vd4RZkZq5AlbRYdJNNha8oy1hrl5yrshbWSsc+mDQYg7VXt5Nv8ty7GZwgwwztaRdpLh8hy7X5
uA30PZ/JQms8Nrx7rJeIzVMy0ihLnjt2lbKfLancuqCWCPb1cRPaVNQ6+DG2vZBeyj6AlOCMiBop
8rJbPNCxqkDEQr6mKsbjBXpGGS7/tHIrySRVwgEj0D8k1h521KG6svzrqpwrJGdZTivzKjR9GIPF
Lm6bfUQiS9ofil4+5G55jB8acfLZP+uOFsGEw4de873VXSU7nhceimu7cVH8MZfUcxmkXr1VInDD
Srpx/dOfhG14wajVFFmImzcbB7eFIycwE/lPWbDOUBUqfbJH29Ng7E+lbscmDJUnRpiaIPP8xKAE
WNx1TuAPpwGmtjSuBLsaIraEd42MF2l2kFQUpnCB0mvUJAF1C4GFHe19N9o3yFcIPcQcrdM1b/N7
H1NYgwO4GX8AL4J4I51UEV5lO0QA5PVYAOpbqB/cEbd9MJHgBUgBPEpTenWZifpULBR6UvnWEvEu
lrK1Nh5cGMxj+GBcQYagcSJv+yVgUjI1j6OKH3US4ohiZ3RIP2b2RUKOW5HhDW+JSJszT8q7Er1U
RjQxVUtXMdZsgY0bxAVC9A71p5RaohbD4YUfYePAj7142xXSNmYGd9r7mNYZCw1W7cYsjZuzmu6k
R2xtB21mBv5lnvinfrCus0S+yejuDfpFVKiYP4Cp2O5lHbLmIwM6q7+7YDIoGxkQryXzmoSegq0z
FRkTcVA7zBleKowjIzlEzMQCW3scbc36sQ31nY4Djpera2NytSg/ws9WXgfxChZqVQJn7br9XSDV
B6PbCXGfgiJhp9ThRespBIxr4ZMXWwWUmi0Kx0dSNlKyhDTrwgat44t7N1r6xnhEKQThP0eE3y2t
a5/UPUtQO/Hgs95L4brFAFwpMFLAfEHEMb0rwcAwbRbZfXiSSE165pKwBW3ilLeEWBUus5dfrzPv
UWv8vSrujUS59hFWw82EaLJuSWKxZn/GRdiQIRBmyHPmxMkD181W8O5XQwVS487Qj7p043Ywra18
IUk/XJKjuaFYt7rUJx6WKxJNfRf048aKuxWR9ijgSnNlilSf/UnOfWSaZUaDh/2lBzse7xTaT8H2
JjYua544d9jWGpJcBVjtY9q/5vVV7adOc/RNFdBG7ZTqpTw+hwslgreMUq2+Ac+t5uSGLOUyWplD
sVobA+1LgR4PLJKCE7Mk3mfxZzeMEVFifokgeM72nU2YfawpKVAGuG2HzZ+5kfQFZYSaJ5a1Eb3P
mH9kYlHdzSzD/dV1BS1wlHHsje0CEZbuSFhPFC2d/+lnyLvsirdnBMHTk91t5pbbLGjXbEJNA/gR
TiPTZP05Jie67MpVSLWV/Z2uebcoBlC/zLzFGBs73VR2eXgRhNQHDSrf2YllslqAVNceTDe9hLML
abSvZeIj0MiqUbmxOyzoOx0nfQewhepMMhVkoQeQX1FcV9oDW3Jyk2Q/n1CRS4noDxPbRpO4tMhi
lceXijzDBFqZ69hWQVsWg5NKR3FTQI+mnpWXcMOZOdx5GR4EiSGZdMW4t4P4UsWKkoAXGctlSKMh
prBohto6j2d/+rpbNMVAGmrWbUKHNclN0BnnekjOJt8U77PjvXj+2hrJfSPh1b8XDXBSBPxjQKuX
ejWcvGhdBuE61dmo08W0m3IWNtcAbZuIlUd1Yxqv4D5Q+njLYEc9B4SZI036e488xi1b/xeFkrjh
yntpJE8i39tlgAgIfyAXP0duIONdo845H7reKRA7lCzQTAaARRwMe65gGeLnZmCrJOK1TbSsqmL+
x7f/+Md/PfX/6b1kl1TwvSz9ljbJZRakdfX3PxRZ/uNb/td/3zz//Q+dmBZbNmShKZpiqpps6/z8
6fEUpB6/Lv4ssKnZWs0exKUr4+9thEN0wbfjdQACIKBTWD+hG0Hw5zFdoqNPEmsrj8Mua5K9ZRj7
qYZEFGu/k3Drq7BIcoYUvNw5l20lJMpM4XDTyuxxdRTZSId9+UIVGYUeuLnZ3P6eHXGbXFLHXo0x
4Jj81SjrNTUvsLlzVbL2VaWQotBs+wKP9aTXhhibEkoB9A6zdhGxp/F9OkzV0mzY1HZ8BgsgIwIo
601vsXvbpgeX0IApVrbVrYJFsDAtf8WTsbKNchXJ7ao4jDOjsNEzR8e+tha9JDE3kIuM3RHCmYu1
EPkPTg4ZebC0iG4qJEY9KiijyDD3mWt0gV1n4r/vllRuvSUkDtz8Tg5I0s3xsIWVE1OHswl/zPTj
iGgyY8GkJNKVkebXiNfQosxZsJfUpL2ycAijWArmYFpSDoq+KA9WI3Mvcp2tVyD7YdYNYphX6UiT
PL9uYxbXpXLtUlkhOtRU1mYrQFZ0a8sugc3ExEHg9kZtEYLjq1a6soJ7SfwViXlkeCXEMfcyxVRb
X/jJjgULFTdMdMgxgRllxiasW7KbplaGuvPVYRFJNF/o+JiyTWwK9yKaXwdOmnSXmXwK9Qmca10W
kn7Zrbs1Lzcgp9SeCJ+HX+mZAGsdcwPT2NkRorysSni9L2uKtwbi/aCKtlmKKhnqLFv3gqKFiROR
XoWV+ttITzZOBtqXnTjm2vgU5vrh5yPxH2+eiernM/KU5QOOCr9+96//OARsf6rstf6v6c/++9fe
/tE/LvKX9LouX17qw2P+/jff/CGf/8/jO4/145t/ofgQ1LBaX8rhRCMrrv/19E6/+f/7w28vPz/l
POQvf//jKWvSevo0L8jSP/75o+lhVzTrl9lh+vx//vD4mPB31+gA6m+3QfrEp317TJ+/kZ35bVW+
pI/PQfpS/fZRL49V/fc/JEP8TQjNUmUZg6plW5r2x7fu5V8/0gyZCca2mF8wETG7pFlZ+0wt6t9U
S+UvhGJahmXoyh/fqqz5+SPlb7qq8He2auumLpiT/nVR/jml/XW/Pp7iBB/0ywxnqZapqELWNUsh
DEgIXX07w5XdELehRA0mJaTRFDTGsPN6I4mUFgmWkreuy9ucwPG6ixEesMO17dUv1/GDWVaYH32F
6Ywszkiohnj7FeDEeSH4DcLYD+0+WpyjCMXkk3YhHQbnRp+XK9tRVuL+i6NOJ/bvqf2fJ64ZJpO7
agndsN8eNdRal7RU1Ae1g/9yoTrBFv35xF1fGj8wQX/xLvnwJHVVtwxh6QyHd2+SnkppXYG0dDqv
nEHqu6hZuAhJXmpRM5Mo4Xx+etPH/XZ2vxzOeHt2RIrmBl4uMhJz3DHUSGFnktP6fzzKdNK/vB7H
Die1Nx3F1EgdL0gzqSf7vOl8fjLTl/3sZHhQfz1MpERJFbOGdjJ0QdSjeInEoAcIzkjLxf/mUKas
KEK3DcN89zgYYZUPKXhTOjYZ1gF/pxEyFKbKVpafPz/SNL5+OykOwMxgCWGa766dVrhmmkwDguCE
NaGUxDH4a5IrVp8fRjC/fHqcdxcv7KUIP+OkspGTi8in9p9oy0iTgJDjJlCzc40d0QVW4Y39Qk0M
8pGuDGpso6F+8Qh8PNeYsmkYsq6zqnr3DLhJ25m5J4eOe1CX0I0O9do8iDkywasYQvwXJz7dqt8u
MHkPeLsUy2JieTtqypACVVSK0Imyy3yTLDKsBBHAvFmkzvtFt4mW1heDR3z41P1yyOle/PI86GXY
NkPBIbs5/gl9kSz6NQamKxSLqGr7yAmcXfPFM/g/XNV/n+e7qyrHihWgKJsG0gTBmMdOAuTJXJFQ
0nDAr67rh+P2l3N8N7PUQCrsqOVw4cZbq2trA7NvpSCU+OL2TbP+Z7fv3fMRxQqlkYHjgMBaQkdH
xj7v5+pc3EQXXz0kX53Tu2fEL2pTt6ahIm8hD67JSFxqywTQ9ufn9PFhTEO1ZBm3lDX9/Jfh0erw
3Yie+uuRx4+yGrfaUl5/dRj1w0feEjKZhyZLB+3dcRKsgJlvchy/VR8k7cUk2bv2kMvl8ilW4G+D
l+hzaUM8+yqP71vY3G7mPphVvq4pFfOc0lllZW9HSxtRU9Gb28F40qMEGZIx76yCbBvzUqFO05vV
qorI1u68JfmaczsAFi7Tth7OuS1/NdI/fA9Yms7aR8cp+nMh8cv1SyoyzIBHEx4JG789KwQrXIs1
2xsWwjhhMFfPlD0RSofox+c37udk/H4wch1NW9X+Wny9vXNCGvTGd7miAxZjW8wyeZyF5OcSabCU
mUdJMf6Rs/tv2pcQM7cR6aDxiDp2m2AWy/0PiVAXPU+WVUO8Tra3WrB0LupTasA5nRRJewq8dJ6h
Dc0jZZP1P9yGYikB7kqYXeptxKSdP9UFDTOPXFvcWApAltZqqDfdSqpFXwtdbOwjSkUnX8oHy6X8
gR/O632nQHzi0wjFsoUUs70yTf9Qye5M82AHsW0a9TuPDkvipRsD3ruPKMbDCeDp1t7EUCEIcvKH
fc8l9mT7bNnNSo2oYATYqCzp2vKCs0/tZfQN6EDCwQCK8kf+ajJ/uxH/a7X2yw0Q089/ufV1Gkgt
gyLEYTX1xy9lb9uO8dLMq3ln3Js9+Q8hCa6K9tWBP3qLKNxzBa07Gzbr/eK0Glvha9q0TOwdsg7R
hxEjDe1mDkjoxSOy4ItRPs0174YaM4TJIWVNsfT3L0kFVXDd1RzQxQsR8oxp1m50q3Von1VoZhG2
zs8Ht/LBKZoGxQ2DuccgQHz6+S/XVtiukZodR1RWEpAikutwv0GwBxsyM79H6+Lg7sUKwSY+lQyY
1IwuT/aMfHHhLowvXqEfTF1vvsu7N2hq+aSOVCoPmtqQpYZpLjp+frofH0HTZNW2ZR3V89uzlWOi
AQLK406s3GICmoWF+8UF/eiNzEn8+xDK20PEnhCpmA6BfWClzUG0HpBoOoj411juvnip/Lw9vw2Y
X4727vblqpB0fzqavKKexJqjePFuCAueubPqQrr/8sX8wSz85uze3SJriOPGLzmexSqOKUR2MIDP
x21/az8oSwARDsatu6T+4qpO7/vPTvPdMqfHZwx0icOOtYdugLmuDJYuqhPSx1ZJ/Fed402Z403p
78NholtCM1k7sjV/d1VjQVMiiM2QMJuD/tQuxabYQUdYdcfsCt7CBI9NbvJFsKqcwcme8y0hQKfP
R6r64SlPM4Fpsl7W7XffwTfsqlbl6ZTZXkn+rizuB8ud20l0ztDmhmGEHa/a6tnGgNSFm0+vX+MJ
PacjcQMvYZmLoms2wJVOtU/KLorYQIcZWjTzJiX5gZ1oSGSeBAjdpiw8EN5dJOnML2AzZ+2pBkQR
ekAbsEflQbupPdf5/Aw/WC9jEbSm+Y4luv1+5x9JYxlH3nSRtatWqRFn7bpi/OIgHz+Ovxzl3ePY
ijpuatUKHeMKq8kOR/UMhdsyP05TWLX+/JSUj2/av8/p3U0L2jKXBxRTjlEg87zVk2TeUTxXcI7k
uIoMg25MRlN1iqNE10ASVE5KhxypaCgxoihETtWPJsXJMMSd3oCMAcAZbuSEbk6OYdN3HUX7Lsfi
i+dLfLDgfnMz3j3Xbe2B0w/44iUFEXpb0wLVPlCITmdf7yKUD17ob4727nFWFAxLks5NIQBsqpee
gEheR+t2nyzIDtrgQl+UxMgRN+VYyy6hCvTVov+j3ZppWLZsCkOXNfAAb6dpBdCwyFxO2H2YbCOz
1AkW0rxymv24dS9Q+TrchPnnw+ODEW9Na0iN1ZeqwNt+e0yvNXxkgRXZ04Q9Qm6Ze1S6aWV9cZgP
xrwqo3AwdVuWKXIp795yZo4HUet9EnU3gEAiWlj2HEDsViwKJIHOV5vQ309LVQRvBU7MAsT0vmyi
MU0JQYfSaeLr0jbnanzHt/tihP6+Mnp7kHcDVEl7hDMGa8DObwBwsPuIS8huDwqrvqjUEVx/9c75
8LRskwqtSoXWer9WQNKbN57giD6uZknVINwC5tfar2aoD97hrDA1y6BCrApLk99tdmVQJv1QKVRh
NROgj7WtRXtb0xIMvOiCTvA87+2lL0iWB1uGM87RJIyQ6oMY8C+EpPqWUATSfqmGytEyMTgmljPq
9cbUr6xw0sQQoCVFCxHKpCzjnSfZOivvxuLVCM9jdh6kY4ZNPiwQ20kTdM5c2mCtdFeZK+6zltw2
pNFKQQz7tjtUmuxo+IQUWII1TZksIs6cxXCPiL0nu9QgSAsxypBaJFG9dHJLdzKHfMu3ipGPxK/0
SuB66TvNhpncEU40xJgYdoVrLVyPHIUSnRXifz8Rjo5M2EJdgpBmJdsPGj3bKmqcDiOghUZYfxz7
m7Sim++6q77KX+1sPNuKBjJRQvz/g4yXbTgFbcTwjiP3mcjs5ZCjZA3MWUOOH6mZGDxHoK5Y/XMp
/9EY7NcCZiS4+SYxjH6A5jKCpS42UGqccTRuLUR/WW8tdPovn88NH48CnVq8bJlTJfzdKPCUrgcv
w+I3/94ttHnF8WcoZObYonhXybuvZsCPHiiFI9FOsHkFv1/4U4Csy6FmPz1tqvQCE4X4MUyDTmiL
XGMc9MNXi9Xf347MegolQE2l6SGUd6WJevQkt9OYKAJabgkdTzlBti6dwhrYtpuid+dq46TIvcJR
4QBU5UWT5qtBjRwAiDjOnTjXv7ju0zHfriyn70QBTVZ1g03mu++UFW5i28Q7Oh10dbwq4XgX1RNF
bGZ5Mtvo1764+fxOf1BP+PWQ+s++8y9bLlfp04TKTeioKj5cG6ZooW/gHK8VXrzV+DQSHqtIC++n
RCKY27AZwnLd1lcZqPFS1+aWiBaVTuqD2jp5bM0K786KeGVOVj5Zc2y8OAjLWLbhMPOeR0QXAJgR
aph3eQwjGMF0p21H1dvFLsnJqBrJBArsizpX5pY9Uv4pnQJVyoBSy9JXgYn+zCTywcT5NwL0dJNd
VpIlIMKt2Vj4AYA7jvFtSH8Z++TMTcorX47PEpYQFye6YoCjNOd9Oqxy/C/s2mepjootBViC5akK
cLqaGd1+gjj0JT5lCB9ilekYQWGIfX7tp7fE/3y3KUO/fQObyVgAR+fSdyTYTxoeL/1i7/DxEVjU
Gj+L+7+tK5CcKUXKePJBh4W4GsgU+PwcxEdPLtuC/z7EuyJsA4xKDCYnQc7yCs7RbNr5lQCvttKC
2DoESPMQFWf8IH35qv99+8fQhW0IuBfutP2+b4a9rq+6aWOUmfJcC65r9Iqu/qKJx8/P8YvjmO8q
PmmkJlZnsPnJh6M+gI7oAFk3xZLGyRdLdvFzn/F+TExtQE3ViZAW78+pTkKmohC2WsE01HugYRVo
4RBHvV6Fr11/Rzu21zwFUiRRHBUUpGLmmxQcMc507ndP/65SqlDIc5Iji9TK7wkSiZao4AToikxV
b9SoLKOOLqZstNJ1RL0TxlMEUibB1OTjOtZSoq1pBSYxewXSbFT4nAFOIFJO6mpBTskixReVTts4
PdtnduE0Uubo8EKa5seIiEgzMA5iIJAAPio9yZjqM5BIuP0VFrYOhDKvLwuaMq7kAtUb3JOZp1wH
5p1qPjXSdxySMVIJYIgoXsh4jWeeRZYE7kS/J1UmRb+ZF0ePGqKsenO1v/bje4kEt4H+WENzsUcG
m6v2QiZ/2DfAK0Gv0aCjBCSEmA3yQBQeKWqqag7ndabZry0gNDUfn3KoaXwpAo7juR+K5RTqwq9i
h61vMyVx/CBby0W41MZ76nOLLu8QobBuRp9Z4d607X2QB1iDh5nnxnMar7izwosIxUiuaf+PuvNo
khs7o+wvggL+PWwrvS3vuEGQRRa8dw/49XOQVEhkNYMVmlnNJkMUuxtpYD5z77mkWAmgAN1CKJSI
eAgaaZxqWVSIuLHDoUxNwuhRCPsmbf3rskJy8dLgWw2cu3bGybqI9cBaO6OLyhzyxYA13KsWOvLZ
AKavbQT7OiMoKcWc3KI+wZ9nxmu4xhvFt5Qr6gzld/tQfE+bZ9hrAOZgVzrZ9PL3i+VPt5xfTuCP
FwuCRKM3jSxZNs7LmH+V3meXyJ9uOL8e4MNds+uCwfIiDiCIpPGYDy6ALMc31hIe5gY3m63hHF3K
e4J05gEQwNi/f8A/VeK/Hv9DDw+nKUx9xfG9/LqRN0FPqFf3yWTwD0KEuQz4z23gYxcj9SHyjJyD
4BjbtiCNc4XoHK+ZXpI7GhHa0e5Q4NqUZQbEo6x+VLDcbJ7VXr5WJrw/7bPvff5c/7gzSQ8ZiEEj
9/PO9UuhMPTDoJDXJcvU+YHjDHZRFpPIl4GfTI4sBeCgvvv2vuAG2UaffB/2Zwf/8KV3FQ4MB2j6
MlQmHjMDJk51TgEtBdV4WyLTk2yL1GwtxkwY1fUSd8dS10JYsUREG8Wujvqb3oOmE0znPApXvO8r
a/bvdd22rtorUcFzhB6QVXiAVLSvESBHAroW3U7We+vWFuB/hyulvpVbW7NhSlDX6FAO7HZj9OUi
holDjsDfz7U/XUzsmNhxerZlWx+fBoNRRUnR1skS71DGHX7C9Pf/dISPl2tBlBEPcI5g4XMtZ9JA
+u3vR/jT9TLLF+c9oyH1jyvA1DCR/voUCG4xLRINOKELq80rPvkgf9gd4FX773GcD09pywll0UiO
I08T0KOF/bWDcmMTBbzI9v22pM9aVrv2zDJMz9nOlaf2sTtiWlr97yIR3gkflnfjIa0052/klyul
00j3QOdESW1kyz76Spb5NmqZzrqflHd//sy/HOlj8YVfXBGtwY5iT6RWseHZOLPWN9wctvW3Enkl
EueF3OZPzZt7hJxxxaPgCyncCFr//iv/8Y7FGkMIz+TD/WOjTFZCU6qmSBAc+MSmbYID1g7UufWW
xe/Jv56enAWhRRvv+ycH/sPzAOEKvaNnsBZFxfL7t904aWWAlaYre/QoXt5xLewhxuFqxfC46N+J
IViCy9h2OjnZYI/+fnjmSv+8L+KNlFKavAELO+Xvx7dLClQXDOjS8NqVtNqtdHpWU+QN3khkq1r1
gBDrKgmuO4PM6lIh59ZWBkgxHGGbuS4ifWyhYkIG23wfgcNJaKjKlEELcHaj06hQmj2FIsKpJ2wQ
q0DrYX7U+xQHtm5iI+6bgw8ttA/G1WBOqwnrjkfsRWMGe033N6R3r1zq/rh5tZz8oR1IphgsUtY2
9ugvoqR6Ns3iRvXFvi/dPaMLOAGHQZOk6JQLe5zwY1vwQ+qlMZva4y8ierM7qju/RfqKY1BgFWSR
dWUoYJNtfGbceFWI6lr5e5H5extGiHKxx6TaoyqCs+UQB6x1wHr9d53xUgwysjBjYtPBb9cjlL7K
BRmTHKSsdyE2l8QayQuNxFenym9yvfresiphe9A+OIn5Yxq890YjFS/mI6dVd/AbRcoHKg30q9dp
ar2HY/rDq/JVGYqljKKDwXdnyhu7wGdMSkdHQ+vH77VdLIKR4BPXuIR39Kpa9MLF25/RhR9y9X0K
vjlw47RpwgNPPc2FpgwISq1clhpUH3UlCGwPCNSKgd1R3eMPqMiDxGhikfV5PYTwt5p6JwmC67Lu
NJMjgxLkdMMzXJTn0IwPgXwCrri2LCb1/tNkEk9hR6CsHke4mH4IsxJOW+Bg4bRukhR5v9OuctCm
dnLjlegejB9uN+wGSMptASoM7mVYeoCxbXp2yFSae0OkOfchhOI2xlRq4d4XADedO0zS66nwbotM
fs8oHGtI8Z5xRLp6FYG6dZBvFyXzM/Wjdl9MncSSLFi37btNznY4pF+ihB/FteJzxumHemPwbnQ7
BuyGay+R8i6IsWTl6Ckn0mBMY9q4VbBwFaTDkhxNgPe69s1s033vwMidv7Q2L7ZuNuEiAwlHsjg7
9is8nJjD4oAc03ph6y81aLjOfZ9g0dkt5vbxqu3uRuPg26Dj+3udc7kdB0D6DJIA4zU820mm2JSm
C2vUIINCLPvwwarurIzwQOnQGbyODCXjGOdzeJzRv2WFtIhBZFK/CEZwvYoJsiFxzoFBka96Qpry
4euUE1KhDionjINk4Mao2IzB0nOxIY3wLWswaQQbpaVcmyYypbpfaImGjPp7zDMqEE+2OInsEGPF
D4doOdL6JGF8MuFLmMqk9eGr5SoTULb8SJBLLaD86kuXv7NyD2TPucUnQd4ZmvT7QvmHcKpWPkRm
oVVEXTzidlVAVyvB1xi/GRPWHZJgrOg9pXsouEUIqIE91oJphMoq0YsBinIJkilutbRY1Mk72Qar
fM5FYxZXNhh5Xe+ubatlgJpEjnLVt19bs1oFYm9UP1JYmb3Il27HTc667cRX9O5YMSmVVofW34IO
RTpvD1jb+IQZvFdCZcS0GcRDXZ+D2WNOpWeIJx0AusfGxR4Vw1F/SY5eDedDN6aFznYQA/OizN4G
KzyF/RwYVV/BwTGLit6r48p9hvJTkjinG3d68VoCMLS7g1WSYxHh9mxf2BMsWjhN4/iUjPdT+IYY
k3H2K5U3McSCwLBgTbDYJoYUyxloWgChXwVBbJXz4oyswzROZx+SlbNVNmMt55qYBhpsqlPqchI/
7/AFrpp0XOTNdVLPKN1y7eqvGtr9aoKJbcOTQdadoVaSN6ElF1Nq4YrgRJ/efIIIa53sM8Q5ojBX
ZhsdpgBMqQivGw2BNOdcV7w3egAygXPASfcsQ0g9vx9iqjmKRcTcL3DbN2E5IfgjJ8z+XrfvYesf
+1y7msCF/P1R+Ie1nWXRtoAqpmBl3/Oh7qm9JJpQx6YsqklxXWSrBCLuuDZWxXX3WTfyh6ryt2N9
qHxaduJ1l3Es2l1Mz9t0LZfhs1Ntutd25a7rTUPOBaPKzd8/4x9GQTziWWaxIcGwLj4MaJPYhBkd
EZBrpM1C7+HUhjal80NoJJ98wj99wF+OJD+Us9VUqYa8ScqaZD/NF7/1YJWPf/80f/zFdJeBuy4o
zD354RcLRmK4wmEk0ANRzcLaeuc3fFsP3Q33gv+bs8Nkp0RRLKSJien3Oilw+76TeUQ+FCPCflct
WASuCNNa1afPfqU/jPatXw/1oSSLQ1XGfcmhGHBdQRtDDHhH2PsyTXheaZ8U4X/alTAb1znzpY26
/OOCM3Jd1mMWRDtGTenaWTebdtu99SvWqlDKtv4q/flV/k/Ol//fPC3GPDj+j+PtH56WXfs1HX81
rlz++Z/GFUP+y+Ge4lFi60wepOTM+elbcf/lYmjx2Bg5nFeePSvO/21bscW/8Mix3jEpyllkza3z
v20rlvMvXDAeKrN5m8qc1f6fbCu/9x/4Yjg6SzkKfx0RFyfA7+c1SBB2mPhq4NVYHlTk19EsfOp9
6myGDWhc8uxYc/ViERS5ICUOBwE9sLsRnf3MoGdhdsN9bU8blKs/KFHCzy68D28QiiF7RomthjW8
a6MG+/0NxkNgenpkjVfS7XlosXDARw4tIdaNlGQJ9iwseCQRCvNz3G/2YRG/Ndin76MqG3cFHQJY
nHAG8GG+yewJggP/kV1RNu+//OQ3P2dJvyqdPrRSgjdIH2fSILBw5Ldz50/yS+Oc6vMv6Mw4EjK6
XotAvE7hSOgIveUmrLuOWPYaFKdGPmor3efJ1x1WttnMi5Y8AIIC9kCoYxjo7B0/S37rpOnWHqZ0
VXTl+KVGymKWr3QI5i1q5eautcqHoLQcegIJOComBWfTeuO3isKYSbi/a8iPdzd+GOVLS2u6a9m8
oHFwH1QVt2uhJydhj/IAXFtbw/TOwmVWQxPASLeKclMt9T4l/0SJd62V3Q0RLizRcgmSGRz5cK/F
HZ5cgm9a36tv2y7uVn//Pj8YLi7fJ04ml0tG6uY/W9NJM0ujHWiqylK7JnxHsrQvoSYVkHMTKdBg
+d4O1eGuHXMDIoLzMELV3saGQVQXs4VbIbuXT97TfJv/7xhxfk8GuyjLkug8WUs5Hx7cFT6IPspp
K63KJlyx1hR2+empVFN7HlpiwmDgBiR43PVJ+T6RPbeo0378khX6c9EZnwm5zX9cHNw1DMmqRddd
buIfNa6ojpuuz5Brq1YvV4LC7ZS5LCkYvUE3a4vXVpGTYLWZzmhlcLE521T2kcrtnfKr8tWUvXGw
ktjYZ4mzKxz9VQ6D92LHBXLArnjzS9s9tEo3FjLI8ENMMZ0ysUG7rreJjMpGgZaqSQ+5lUTr//mr
lsbsquOiEtyAxIevOq9qM4FegTS7Kp+I7DKXpcEGqA+DbwV5B8pS/ZZQtfFR+l/tQUtAOAlznVvs
T7IC4d7f387vD+X5h6cv13n0s243uR19uA15IxS+oqFj7r0sB0nXGysg4vnNmOjZDXv4G08F9u7v
x/ywneTmj1JaMLFGMaMzn/nocxj7KY652TClKPJHzUm4mVg0nnlvcym2I4lPyrdb8usin1Y47++7
qWbga1oREOcXJw2yY0odeFvZxotphP4uNKjFMld+pu6+yA1+vS54pyYXhIlsybJnu8Tv9758NAiS
tB14ZuCLggTeW6UMIFZG/9rAAw6v9FJrNtVQWo82wy4VwP53h9bfx133qs24yLyxh0M3mc/ST/jn
nTQBTS+5oprM2ndlX5z1rL6Tfae4xTf7uvWSa1WilVXAoZ0MgPfYGsXzaJMQ/fefwbU//vjG7OxE
/EVmIf0BD+3fPx1JgJFKrLa8SuvE22mm2AytVbPqahidRAjZq1E8+GRA3jdaERyZ5gdENpY/SB8z
b+e/U2VU3AfkVh4KUYTLwIJ7PYQl7VXdVgScjMuussL7pHB/dCMJCqKnuQ+JIlpndb/Xol6ywaxp
bbXixfcA1Wlu/GXwh+ahl2Iz0b37uCMePd3I1/GxVpJYMAHVye7wJbjmFCx8NNz7Soj8PvOtsz+m
ZLj4Jgna5sBz0yGbKNSr18uTK3EDtQQqrmU+C9Ig4OPZZPT0XW49ZKRVIPF4TAHE9jqta5Exmbzc
42qfLJl8yiYmCANxRs3Q7yWsFPaHBf2sGZa7StXOfQNNTGq5t051NwAz4VnPug53IiE5tqwKwCyJ
mK5jv4QY65rbsoixrSZVcS47fab0jEc7IQ1G9T1hyWMjGFqpehs7jBOaIQxOQd61i7EeZqVGTwiD
bfmsdK47ntw7bZDBqTTvPKO1Tp3ODTEqibYqaiwnJTktOwbi89bFjs99D7BPRnqx7ueTT80vzjTQ
6ybNQ2sKxpi+qx9JQ3KbtWFr5b6tNXNeroyLie75UI7mi+ZaQKCyUDt4uTtjCX26Y6f2ri8v1UQe
vOZT0IDlAHrqqaUqc/0HRdk+dwgqCb6QH4NM2tPlIXP9GrxdNZBGawpMojJ/MusOBHeg76TJHcB0
wMaFvs9gtQRV3to/it6qXkmMixc5Yu9jQUMe64V2CEqAleH8vwqmk0neFbdt/NoMXvbQmEPHrGS+
wThGxlo4IlgwH0W1dYoZx+2Yy0hWxksgQ3Xl5vV0287iNYZG0SIp8Xe2pE3vRE9gqmjHaqGN6Xfy
EetbWS68Mk8he3Gip4WdXXsamHzfglxV9a8o0hg1eq2GOaapDnHXl8cqGr+VheV+zxBZp4l2ulwI
qMyDuwYzf1Ek0ItSuOKcwq1RSmQ5cyFki0hca4Fw1qY2ONuiNx7jgLmtqWZrkCuJ8YrB/Ab+zcRP
yAQriYZ9UvjOIRmoKmRbcF16DN8qVvAukjwABHa7zu082Zk12ZGenAG2LvQMfa7hLv9qJSxxq0nf
2hpBSLh1LFwQXOVT5PUx7CLHXSOPcjf4nV6CsJ72tdb2G5Vy+kbwzfdTRdqa5QUO/5h4RfjsHCCJ
F8GQHLP5ZQwt8o1rYLYBiZ8NWMb7y7H1FjhGZvYV53AbbbS0IWa8gHnaWeNEprz6gUqyJBwpcBeT
JciBk3n9yDMFyJPTuIQA8W/lRu0cYgsYM3EpPyJTDks/0IpVNMSklhSwbGTB4OtSMSC/zBFWCfu+
n7IrclPgQDpucpqEGhe1OZVr2y2ihZFF3FGMxlz0dbhvrS57SHoru4d4BWHQw43SO4fLJwi67h7T
+romJe6UabhyIlcXN8BPoJYQafwEfZyhdMHuwDK7t3gS4VXT180m4bFyKqvp0OUOMYRmjmTSTrxF
EJCcwAy1WZVGgkY8vLUEu4oiz74FhWPDQh1fK+LZ7aYeb7omTo6TVtLTh5AoG4IQqgI+BPaZs+fr
KaQvCECx3yK0i/T4LgBOn3ResWWINW2tjGmlhyN9678FqXJ3ZVSK68nN9n5ZAV6OtS9x3w+EAzFP
7IdYXScj8dWDPof4KKhfwRAesZDNTDCitJPAGF4v/6vJQhTvYw/PZZfqYjpVrczPqMiAL14ejzJv
3G0bEDsdihyUzJT1DyIgRsqyksdSj/o7rr5XQZ7iujLhb1gRuJBYIIixSSfY6g6MKaL8fNjdvAij
GJd1pJcL34Fe1aNmvDIFDyZLfYscG9wf84f7ELWL3dvejsvGOUSV4TCOhF/ZXh7wSbBvp0zb0xoR
4507FQrVDr9DrDyI72F61ah8josuiQ8sh50eJe9VNkFoj/HKGREYFGjMRKwG7V2i9U/szMxdEA/m
Pkgy7i/gb+7sCsXLQHL4ky+Sb37Drbytmfg4Zb7urbzchR0ae7+sw3tDE8AN1b7Bf/HgqoZ8mn09
Oc7BQ6u+Dm1r/BJp16obzn7R3dRNxkVuNuBabF2RpEKMRmGGEE7nnifUDALU5o7LcwMU9iDjkkgM
N00KBT42mrOps2MI+kQiLJRbr+6S1yTTzgO5gnZs5dc6PcOm1Kyzo/fo+XiiLsUoijXRhd7RJlJJ
NwD7T1659PxekmFCDo8PpHnhGpZaepk3ruM9F0R3Ezn5eDNROK2lXmxjmcP2NGS0rCAP7cuoITRP
+vtAtNZdSZ+0xEHVEzleDJtOEmLSlttQqAWJJAnZZ7wMlqMWID3tqyJMiWc3M7W1vDIkurGES0ke
+CRVfEr1NJnTRL1V5tTDaZ/HYUPmAi+OziBWCqXWxiCbOyfwxLpot1GMi5X4h8bvrccsLuU2s/zr
GHFqyBPf2CQ2wOO+84LHJFtM3hCcY4KdOQ2964EkpGvem1g3bTndG2F0XWv9ti8CWEWm922geFrI
+StqlGtBZ5/gw1VA4mrU0IEVTocqyJI7p7OBuuvhvTNo+dVUecWuiF0S7wcyqUqZnQan7Jh3TMOD
rHxQtXVKnoBBGG40WvVRD92YEAFzp5yRP1WyPtaB8xbmdXZuDebPVmffN0MRLMthJAmJzBPoEJAH
vcy4K1sxrBLA/tvMRQvn5x1JK6MgKzetFFUeirHYItDYnP+zLjq6RdzBdweZo+0bh3+jzHxMUigE
Fw132dmq0h2SWBbPXNBrFybSHZyBB68i1aX2S+OqsJr5bhMHt1lkcR7E1qNMwJil5Z1ShIJPurjv
gpAIqLkbIJuDZXYQUKwjArsZGg5BFTMtu7KLV52qpqfMMDdxRKd4bfj99B1IpsdWdE9tQ8EbjIRb
52W+LOaPbuXB3TgPPHrWHqdJsj6fKvcsYwRG/tQ/GGFP2kAcBsSseJBBreugSNcaY6az6zY875wx
W5U+esGp9xcGE5OjUfno7HQysTuoNndT42tcf0O0ie3pRcbVdynggpm1x9nUFy3cbLcmX54Mxr4i
Y6ZOuHSN3jUfp1Q1qzaLHpXqXizQ/3LI84dmfho1xLmBj5WNN96B3AVpGUkMqXo6A8t8c9cF/Fx/
7yM+WHVo55CZYkbF/IwPznUvXpNfBkSey/zCMuZlcxRBt5LwBzvV3tHlhajj1RerUdUh1OS+wmG2
JLk0IXMyba4vLwEE8RaW2i3W52+XLzyMTGtfgSfZmQOunvQzLdy8Dfitp3NZhFizqweFrIP+5feu
xxwqPJ5EgtLKsQRKbS84mVPkb5tMNKci8s927/Zn1ozQz9hx3fz92zL+cXg0EbOPA7ueMXvbPrSU
kFFDzxR+e5WUrVwMZUQykReQgsgKfFHqeg2+bDbWFjIgOMgjxKlbV4h4cZGbXkG2iTCmbSdBhTOB
MZGfhbSQwPnOfhzJzd/frDXvM377rjwXoYQBREgiMMNn+Pt3FfiZjfufRIfIyCjOE1exhr2aVNEf
LOH2hylM7mCvAcdpg/6RsMOrdDKt57nKOSbonBeiJ+LgUkRyywyX02Djwc8StfNa29tIHF4LuxnG
/VD234eoyci8buhnej9ah43uvNbC4yFZAxRrJrL5Qs/+bBz3z4/o0fzaHqsWB6qL/DApHjQVoxuU
E2BHKspJ8aRcjBqDJekNxaor8jnpkrNVE00Fm0/zFo7ux4e/f9H/GAoanmc7nBhwSNhXGB/3MGEX
0EzYYAbD2iAFVYshAOgo5Ql3lLe1THleXx4O8eSZVxqT7aWPJmPvKNQ80q2+T6PJeheO3SdnwIc9
Chc3bwy11GzIYBVlXv7+l4t78kZTw4swXdVMyo5tZhwLkxSHYICmFwTk/xnpW4ePY6XlCL3TOrZ3
XUuabSbs4ASBovjkm2KI/+GcNHXThu3gSHQ9/Gr/cMGERe42PqkrZtxICLebnzMGb2GOLSkMyh/2
ldE1m8Bu9NdWlm9I+fr7BnXHLvfSfA3ZPysCBnB6Ge9bM033Wth0UAkckkIUhHonzW/zeDBOXtUv
0tSBXNigumY65z2RgbpPugLlt0ZarusXP6KGXWCl5H1TAeVvsyC7vozA3S99oMDzFR5qmUuF4Gj2
tpKtQ9tuuOc4TOLt5cq4NFqy18iOcLg8piD89nO49LMmjqQRbaJIq29F673y3d6lLWPZgrxXek0w
wi0fBYjlQ+J6SJSZNNSQ2W9N+YJV9FLpkUmFuVQrjYcAOcYqbQcK1bnFU4bzrVYj6CentR5RgtwU
JWhBP/f0oy9JI4uqtW409tmcXwqTrvrfvWgfwlvPR+dK0GmsStXO2H9FnmjdCBySketfla5Qb3b+
3tCV/RjIgCDfx8tohrPoUARJC6Oa24nrkfo0dcVujJ3smS/dpv+KEr29u3wUXfO2vfTN/WzM2RgO
PUUUOiCvLack2Nsr76zef0/9piXgxgcnqBXp1eDp1R3Bloz5e8flYUNmQAq3ep2p+LWiLfrRWggW
EkTfxH0gSozJZVJyyE61V9+5aTXibEFCQ2nqPfuqTRdBnamHwaubpaHy9nbMlpaiJ7YY36+soB5f
gjEmUUEZ0Ewnlzi9+RwaVUDpNtfkhswfxozRhzVV2zDRmRZxfZsU/lQMXb1K5yKoE4BdC0Eqw+i1
J7uRBysNyfQK7rpMUzeiTdXRDPWWHY9XH1tSaJdccihGDECQcwGQJCJ7YBH087QRsMOMOrce5zn4
sXJT8pVcDMRx6H1JioiKzHjzSuLiutbWSYcHHTqRi7SvI2WzmnDFziY2FZMDl7E7Dju7js+509S3
EcMeMuwwcY6OvaxEwakSWmvPbA0uEgbaC7uq3yoywx/7fArO//lTm9lEr0HQWmie5900I5EUQ6/E
k2w6LgwSsiN4PhBDOYiumfpVDL6eE3W8TRp9WA1p8cPVQPwSCoaOUVl3l859oOndh0RDHF3GxMty
6kh61FPE93bx1TMnXLtGrG0ILlSI+XUi26tJotVzpmuUSsHy5811KiRgS916Tiyb+GgZ7vpBC44Z
lQ/RO3NKKU/A+fo0FqkzARTN/f7Zmb0GiV3f+HEOYzU2EWnpgH9TOueyxRJJ37Ahts25z3qfp5dn
fK9i54HG3z4jSbNpDaNn0lHV0ck4E41Rv/O1vtn1BoLppVEHON/K6DgR59zPp0A9JN4aNxgFgOGG
D8gaG7JrW0QvBl3eIfLdRUFM8l4hBTxOtnj995kAjvI8QQpEk08lEUUIrE18KOX82xJyUWOkwzEC
CUDX9FMLF+uGp07GDmAApxR3XDzBFGxiUOwLAqLauzBo0Eq5egB4YLhViPVOl5emropTQLvMqjA1
d7qbRfdE72WZ29+TrChoUAHXG3OxomVMcK2mdDZ5F7xnnVCkSJH1TOCjQ/NJOjmduZxYv1wey27L
bWJQEu+r1q91LW7Wl3efTQSKVkW2vfwpl+fE97BU8cz0+11cS/AaplBP0vT35WSbYAto8afBb1Zs
vKBzMqfb92JI12SFNKxiUa8TZBVqurGuHdINL+1xJpi0drJZ/Lxbh6OJG8eqbqBsulddM0f38UU2
Umobj1+bIB1rOlpkkUxFfIjm+qwK5a3uxPbetc2Bi6clpHesVq7GAlJP7Inblu9c5VZ9knpUL9o2
qzaK5drSG11SndNxpQd2crabnss9cL46U2s+xq2fncdJfCUZFPaDbkFogK13MrlGTkA/3DWyGP6/
sfJx8U3+wak7YxWrzlqmflnsQrsmGcZJmoXFjGRpNkF5DLEDLdscrE+a4m2oEeuvtSYal5zX8V1e
4PP7eb1cKvV5mhOllnYTt9a0Yb1UvpaCe9pUQ4nxlIJxHwak3SmuhKodm6uWmpr9gHWvG9bep87d
VMLJ97ZBcmZXjF9ym1nNSPCjRkTySivIxtb65KvOfHuF8EbbpGXy5Aw+RqvEs5ZQFBKiFIjDzNmq
Hhi5X1+KpHCIjS0eOzinQ3Nlm9M0SyuTjc0zdh2Upby1wK5fBdXwZtGt3xYBKZ61S6Nto01d+NLX
b01GgOueaPqjh3Jucekwga5iMGH5mY4yfdNG0qOcQgXby2SjscIO9wlPTq/sXkwXaZ9wynrZElz0
3OsvQaXOqglJX+qzbzIJxx+pehj7/oGQpParFsPaz7/nJStAvQJbqF1uElbFAtyO8ua1HfGZpEaT
39QwtZzcTRZOqbMImxTmSdPyXtzOuhu3MeatO7PMiMbEZjhtx8qFUs676vjcBwMhbBiQ2VkHWn2k
uAUrb2LuJQ7gTdip3DfWbLimcSsak2lM14ORivTgIDBT0K6LVePWwT2mYIgLXj+95nHwECCVrfLs
1h6tfsPOgfhAD3I/mGCxwp/dORFpY+Ow1blWbkcexDwmSlS46fwcM9O+3WRgSK7iHo66Ez3rVrMb
dRaR+WAYB6SxAt2qy3DKMciJg8u5NwobCHmFxJNbIYNVI9yYuQMLYmJMTkAqI26jub0sdOw8RFUa
7aum77f6UJAtbCHzWKBUo5zAJZclg/2e9smpNUlHClg3rkmbgnpiqmkxpENBHkVWnBuXRLPI1IOO
WLcx219agjpEYFhQCa+Zp+FMCTQSmea7W6AXizHsWG5SrMJCVuH1mMr6Om/tA7/wZhim4jkqgvA4
cGFeNYGJf9Edk7vO955VmiB4RYBJNKEIH0wxIJ0s1KOjMx+zKy+8L0q/uq3cjaa9Qx+YkywpSFmW
Cnz3FvRpvRi2Boz55WVkEqdPwkVb2I+ifE1LAlez3Mj3bSOBjWdZwZRtDG9yP2EJVOMG0bjf7fqs
C7e5cRhSkPLTvBrLCoWYuiPDKJlvJt381jqvZVCXPmvKTvedM6hTGAWnWhALaDrNXuuH6jVjAH3Z
vxnWSKDo5BYnYSCcDrx+2OVhzM0lEQR1JhXDD1tPXieKhjVVGmrjWiSbeK5qIKOwY+iq49/bLpRg
87r91w6XboJOwmZLRvMlgFP83uGadpZAAQDK3kcF5Su0PDV3qRRYCdEy2mXG1dfdtNGMOXmXRCNX
jtaOO9l4ODXK6b5pDMWfpo7MgUEM+aLOMptEXyLeB/Gix7C8IQMEX1s9X4X2wlDGdFR93VfLvJTQ
/l13HYxZe5AZiYGMxiXUNBfX7vzH1Oz//Rf0yIRGGe1TVwFHTzoj27nYd452V2nrFmLntcgoRaPW
TNg6oLwumvShVEJuhyrMH4bKi7d6uNB0Erys+flgzC+MdceVEgTDeS4bKnqe6jwWXn9jZiVxOTa5
sgRTfIlE9wPX5Sz1oEK1U6u6tcYQc++As1tri9N/X6IsRmU16tWmn0dcljcNJGB4Wrvz0HHkO7sb
xZs3GHBqxg4EfpvsfNrzRSOk/VghuxakrG6CPifIYV6oORpWRZ0AAPwOkaGwMxysqE52l6lNzieK
Au7fkzf1W99t5KIUnfFQGMDXNX+8McLC4gHCSQhxziRpiSla7mZfs6Txz5cXuPPNKdJA5+io2/WU
2dV/vx62WF9lNdTbyx3AqcJjRXm+y0YS4Xtv/AKdxiXnlNGjS14HumzIPGXz4IWJurHjhfbm1Hp9
JSDZ3Ba9ow5mTjKY1pUBtz87215GeWylmPSrU5bV0aFsrR9j2U03Yxi/JdB8cEqZ6TWRd+HPtRDz
8DObvrnxVk9FhsUycIhMmOudSekuyUgE02aEbw5emS25yuojKvJ6L2q1daxjn9ral6YnnE+kCYyQ
cUgRNrcPIhbeU+5EL46S5U4vWA6z0mSO6vUZXbZP2FBcPXe1EifCJzhvMo8oTkZbOy2LJshzDTuq
y/7ze+C5/4eo81pyG8na7RMhAt7cEgRtkeWNdIMomQYSJuEy4Z7+X6TmxLmpUKl7pqUikLn3Z+U/
dI+CmmVn5nQBD1bRIaFviQa5cemNXqjOakz3NSrwTZoolK8hBXF3poyNeuu71Pmmmh5BqhHtd+lR
+bIWqT5CJfyaZ1WecnsaHleTozOS674h7CQhWbV8Bn1fF/BdY7SXz7bX+6housTqxpk9vIulVRPV
xRGJRfV/s/ESmfrfQpVPrrNFs4hdsakC8Vjc/hu4k40TB+KFFuC/kV9Nn6YvjrIpj/+45HJap9c2
9L9WMSPmyq3/qt6htSDr0VOYNUWZEZYTidB3r+ZoOuPrMw797VeQXAbFpIJihtKm6N6sKZRa8nHH
mV1eoz48aKsrE9tYh7PpUVHlGcp7ZZqlVLpcODSb3ntexOx8eqp/r5RYuN4sb+8Z6WtppManOadf
QWm8Rnm9/uw95zyLUtACUlonIdig+5KsF6iWt+bmFlmZMh7TwZRPRFluo6F/X5FO/TWht0e5+Nzw
MBqGEuFfOr9iu00vduOLp3keojej30YBtXprP6zJRJDobjIKeBsgO0hbyn51YYYH/PPulgKrIyJQ
cGoUe4nh0dRm9wt9eU5knfyIztIydAnHDVOLh25RWwcAceukVLOX5eiD/NfhbigwDqEXBLKjbmFD
07iDgOhwV2HUo8PMKMkld93Bp0kt8Peei80juN3iVb+r5K+q9hI+h+WL2Gikf/70gd0JdWg/zbhH
i/JJh+Tm3+F0HXTWYa0hktL29rKVy1O0evMTsISitSs9G6L4budevfimHB5W6b30Jf2BhNDgbDSN
kE1ztfXu32U7dIPiUmNJGnjHLvdfCdu+dBgo/00UztxRDenQujib8VpmUULnRv6k1yB7qmYK1nG8
Q3jdvhWO28N1yvFo0aOBLmIBJJ7Um3t7TkyDYu+sdtMt+tGRHZfGFYbW7mlpAQhKcyEFNFCkxHm/
lg4DrR8O6bOJQ6rzjC4xlSPZAtr+2Eukss3N02YCRZA4ufei+QCOU1yF1qg2+/Kr8VV2gdKngdTT
DjVptfWhpsRxRftp593OLjVNwEUaXqnZCrYzxOtbCh/etsX7/XK/f6HjC9twcOEPkV/GYBjf8qwm
+VzUUEZ29MlCUx2X+wDnO66K0x7lg5uJ/aKR95XTnOgOVn228i5RgUjBoIT14AGrET4+0bDqWA49
RAanoT1WDK+RjIVnIVYw5uFZV2sTc5HfytZR42TNqz0YLV1ndoyRZXmRS1acaGbaqGgOTxWT22Zx
8xkgI8terOWzTwkV6o0p29ohohy/yB4QUC2JNMMqCedyAkuaqSAr1+rRyg1ce6NzYuMgeslveNXD
dmA08iAHhyqNWzKTXgKDou0m68ptA/G3yTxCmEY6EakHQVZW0IF6BTcjdiKNQhy80LuhWr+Z33Hg
RMOPniA5ttrwv7nxyiTzzPZcIHVJkRz4fyySx7j2AvpHHdW8IXKjE/JCzYz44hKWWxJW8tMgy+LL
9eydWwDLm316vgNMM1kTDHS4FAkuJymMluinbhp1XLCA0gwaUOxbdz+wjfGWdS9dM5PRYBYh74Ty
TiNWyjvvo+vFSUTh81ehDnExrPC9JCE3kYT+xX49/BqsFb0Hbqtu5wAVkaMR9c9uaf5nV6I7qXk6
RV45XbmV1GOI6KSLMv9i2PqjkPxolBiaeJ0s+7H2aBw1Z86WmPrKZTtVFKbOJq7CAeHy7t9+XkHb
sVQP+J8iezt6U3Ra7Px1vL/BE/PMBkEYKRK4mfYN9Z+X+69Q2PAK9orq81ydCQBwP+d62HU6X3bB
kBY7+JPokq9+qo7K87rdjFH2CR3Pnki/8QL27l+jdQVRyuzrEpVflJg67wxl+A9l/unI9Lkl2Wrg
iiBQVrjFs7gNw4FB4GIWee/jpIxtF3nFy/3LkOKed03r6f6d6qjwnsXw1Zl4LBuLVrlpKRSLOUQR
NlzP2v37XhbN+jjY+mczUaE0RcMnlwFuZNtUERQxAnn25kf0Ssbj/VddlxrbWeY0LiJJ2KcriwMG
Xe91Ivh7M9XReu5vgrilonVWTsZXM8osrpUwUmxYNCP7VKiWtK2bt7+tncnmJYvyf3c97xEkw6wo
waG0tW2nkOf7/1GF9xvZX7LYarihIDjv40GXImua5+UF80/9ZC8VoqLmaXJS56HUdvpM9FfwZHWv
WgaCvOMIEd3tdOktyCpcnvWp4to6mFmhYsVDcrJTWqLuP0E5UXJjtT6NLSF9p036V1VsJQVv80z0
+EvQrOXVMjIKFm9iOUV05lotlCb6GsnDOhKDNqzhgazXNHYG6nup+Paeg0h5z7MNHBuQpMIGZEXH
csQnilhjQ7Novp9F1x1WBCpXt6Y9sypINTE70ou1UV4c5eE9XIsvKKLhWc0BFas+E6kZSO/V0c3J
TENOsZUmOVksP4sb63//kkvnXCgN8rVStmRmmb8fbCceo6B7nlzyqgEi3cv4aVlN+2GF6bZTcnrM
hmrvOzp/nW4LobeIgttnjR47TPaPXUSbcxDCvAwpacA3LY93u2ZLoFfGPCV2WaTpXr19sdsG07m9
nPxqXU56JlAu65iH1ha5faoi1p4byaVtIBPxjpZVnbzQpNWm7TgGSiWxxvLPNiz6VzcwcI7fYesb
0jmqQD3k/81DoM96Lsez3xkh0gfvl0Z5eu4tzz3XuG9buzafR6s6ZMaLLeiUFFYEVTR55/uXobC/
vSlsOS3tejk1NHfdn7j7A+jUyCooIS+OuR9ykjQ8TMi78wT/tXsoNHdoa3jdSx2KW30QlVNO6cei
UHTsWWK53n8Vtib92o0PGjZ3ZKNzGNy/WD7AHLxJg71y/C7CvLtMepyu46B/RGqtXjsuK8YbRaM5
x0sXlI8VlbJBW6anJRN//uksacU1NultOkHvgs1vphB7UA386RAsu9JuATV6X5PpbRfJPEZTUgzZ
+AZ3n5+1TYebKb8xGrhft9Eq1pgAYgemajsV4D92SKzI0qec4HL+cpQZbkmMWB8DomX2uVNPSBb5
h2JJvXjMWczSPmDhXdvxMzUsM27C1T7dv731xmQk8wD/gETiaJlf+CjPxY03XrPSAGVZ76VdPdoj
rKFdpT4lTadvY57Ohyl32n3g1c4HRo0HZVbTrqgk80fcWUhbN33JqVtm+V9/Kt7bJgp+RiNUuRJO
cSZ8nn5t7lF84cW86W56kv99i0bi/m2p8+DgdKCKDvOuK3TwI+pLCzZTWNe5kuPzOo2/UuWLpGbX
2xV2KZ/avs53kab27P5t6DivwvXaS2ci/Fo0yzCdvfnbWGQ8VaO1blRJQZVL8VZS34QzdiHoJy7X
q3cDd9rOlfsSFmss9BCnYnFf5qp2XyDgv4xllg/33xrWzNuOaDc3Qtfevz987010ZMruf982odeh
yzaSJZL5xhUea7Cr0CetBkrsFQVTbhJcUEegtn3NboZOrAEs2TgQ4m+pUv4zl2t8/07Ua/kGAE7s
P4FHhKvk0YqAAzTpMZPid4QyATkFD+jQEmc0rfaVHKNzMNj+n6L2E7x4fw1Lji9+CGFdd0N6bur+
tDhN/tqZxWEgY7Gel79L2RM2eB/yhDX5+LWpVx1qZe1tk3PhfnBnK9eP5LDZLMBam/uVKTrPe2Co
kf+IzGodvYe5QKNzO661WL66qmvpssvdA5De8jW7037x2v46ZdmbN9fZxWcBp+myN37U/kz6r17G
x6ZfehZ5AumGgpW1gRA6iC6vk2rhxlCmLb6ybH6sFqM8WNOkYga66IGuSP7gUTl8+974QF7y8q4H
LSnJC2F27J4MAQYZgL7+mclbUrfJz3WQzaYNF3W6n7UYGdhavUolFCfW5DVc//8XB1Ijbq1vTyuD
CxxIj/d3v1pm/d5X9MXPUdBT/SroRgv4P7UKd3fXGmeMY9xsOzFJ68cKPrXN/WA6mWrw31zs2FWA
55NHi7LDSG6w17T/OXn/Zhb+8GqXw5Ovc2SUY5s/CwJOD23dOXjVhPPUiRnCWebJUKzlvzegur0V
Q6a7iwuBo51srzpnvKx4Xp/8vHafUG1SU0vtULrk9dHljv1qZp6utTv+u0sF/rcyXZqLnliFNgPJ
WLHtDL/VHGaoynKzjhsLcMKw8vmYZp/ippTzVVc+zHkYJk3TdZvFr6yHeoHm6Zz0a2ZN3vRCVk84
hZvdlKpHdePnfVFdKjWgRm/9botj7TmvW7XHo9/TGmqwXt4EQtUyktDAoYzNHDxTFT4NrhaCFkYo
53gnBwJEG1vHxoiyynY5BtFKEyKd6Z03R3/piV7cbTj23Y7EseDBNB+Dyab0k9CBWlvjG7O3+ZL3
zSHLQvtyP5iXIDXiSVb1wUHgh3/JfLgPq+0gg0M6hc+AjxOUj6gv7m3X4ucF80psGfay6IlHUW/9
eqHb9a56N4ewfJ5up8/MfXRsltsY6b3i8OwP/QT+vBT1OavpJHeX7sLqnj7bmSWfnGnaSHRpoBaG
iO+cvBPgU0xb9Vw3LY4WMfXfVSGODbWlz0IXbSzd8X0pW/3srNzohkYt7ddODBpIjlo5H2pNn30x
Rs6TYw87b1znK2LeL6nD6WzMK8aeVAbPktjr1KPZwJf4k6Lb748+wAME0vH+b91/q1hKsiwyOHeu
LY0keWb7nS33RUWPWRrBtLsg1lnVXXt49T3K5Cy+C/fv85Pw8V9YBfEura+R3kGXTybzVrM4Rvxv
ab/B73cyxl20e70dixuGT46pYG23a72Yn4Ht/ViLBkLGKvurl9HOLNe+udToF5MVsXlyR1t1gdcg
Bf3mNYutSPu7FCvRcDP5zV0HByx54kYKHyECOy8GoB2300iQQcVUepfM56PKD8VU/EwHpz8uiy9i
lTvpsQPvok8E4MVTFXOiL34vrlG8kHIbPuDre1KINE9z302XfkIuCQpMjF76LSu0RsVQrds7QK/a
9vGufTTM3qdH1G3QNjIM4yBbribSZ26jOjsx9mCE8PUz29F/eQmPkiLi3Nt2+3stLesxy6tfvQEw
E7RW/suVC/wadyPc+4dk9oxlGuADKXEUyor3w/J6rhMBxAtyF5GHkS/GBVQ79QFevhs9jleJYC6u
x+xUe3TVBt6v0V+8XVFaL+4kQPZy+B3lw/0t+QMI0S5d0vEQRTnwD4VgMjTnvR7RiMuM4q6wyb8Q
Q5aR+2iGNMDSYLNdHbPAaVD2OxD8J+pvmKnV1ufUboc+sZspONRs9/HoES5Lw7NIogiPjctNkU7R
8joS/Mf8h1XAs1u5X2v6sURKHbZT72evrDA7CBCpvJrixbTXnTRoro/Ed95CgKM6f+79nlbZkmib
ZYTzsE34/ya3fzCSIpxZOdDz/pyOC0L48CU8qlqViVLGF3wGOofQJsmqNo/ZrSqGPRUpeqS2Jqu7
HxlbCGYCGQ2DHy0z5TzRFd476pTaskkmUZyGqgdTlNUfq2W+Wsv33gQcdgCAE4Q3M/TV73wiN3a1
7YM3e7eHskuTsh1KqBCd6CncdmY7PwE3xfaq3qFavwh6/ilmypkLI6kcOeCzpKFAjb+H9K+M5udU
6N+ZMxE3qWTHMim2PDn1KSPBzkybXUpxNQhwRBLHevMZpAZZb573NzemhMyVbbfkhx75GziJvJIb
sqmqLyKU0p0SACSZKAJk+aUHyIrLeDWW/0rDbc9RGthbQHsgbdIfdW/OZ994WQtSn0YLT4+kRJhz
Nuw2vVFDJEbVxOBIRK2b6ZfQDvQlyNkE0Q018dxDsswL+QwR0vvz4EXNHq5iIrJOvN9w9ge/Ltut
hiUgAUqGjn+WRg75EqL0aCNw3jEiGWcVPSD/tNZ7m+esIufW70giUiOnjDnZ0R4zsuVQ+YMuaQ7r
iFSL/HkUbr+fzd+NG/6WRr9ske2QIUOTcVIyh63rSEoK9H9g9vUmDXASO3Mia8OH/h34E7z0VKhs
jd74Lsw6QRfHdp4G341fu1vwNhJ+OxZEzcA1DcufaPC9BNfVLZmHy4VIqvBA3DlV4rco5oCcw0yQ
0JIvYXDy58PqRedeRahKyDI5ZsH8XlWSSlqfKZZUIYmWoo0wkUg7jZC6iX1WTzT8Wta+qpa/KfHl
yy1DCw9FnNke4Kax4iFI3TOhW8HG99zpIo+ZQf5oZMh8x2NDrJw36qfU08cwv6nGa/x8I3a1IM9a
+tjpFTYLqOPMQD0D+vWKo6V6iAq5V4buGJ1gZmzsQnolqVxE0owtRpmtQgPve1Xsl+2ltCcKjSVC
82Uoj3Ric3QirbA643Vp24cpEkfRDach43hqO6/d4G5/UfyFEfRyMthdT1G0EAfD1Y9mE+mTUx/R
owCiY1st8NEPyse/4LW78E9jZTXY3MwZZNZdsnb8xCbfJbEFZGo1vT9emA+0MaFsWIAzOakcIEZ/
dGKT2l7qvbtDmQavTIBk0Jrt78b30WVOiFlsv3+y9EdqUkqelwhOlFFdEQ3+DM3pZqURT7omeTuV
KR+nAZNiVU8rOsOI6LKAUBeLQGQcOX+iLlx3bvgiW8Kz3DWvD3qiXVhzs0KUDLo769aLKz+IF5l3
x3p2sKbVbOSjSziWUxCCo7JXA8cXwsjiYxmQRI6ZWx17vxO7Hooj0X3wiTI+ePT4zFcELJP2yLM0
pNz7bfFfO48VXVYC8XA375jKomMUYpUtupHakm6PhbTYuwWJgu2MAtXRwYNfOq952gBVWaAUKCeI
fq0JPPOGIlZaOFvkGw4W8l+APpe1appdkPtoTDOdnU1GDC6G9mBQArfxUmZQmQ97ufC6rtFLngPY
mdNpEWZ/weBL9KiqHjmzzL3LB2TbJGOa6/THxnTBzka5gzvbfytI6W1RosxsDLphPIR9gNLkvOWW
2mWNICYwnf1Edb/SoG1uuw8onsaG2sC7btyQrnRriei/yCFsWE0pDyuI3CROYW9WoFwNbNC2xqi5
aQMDe+YI8Z9m40hwVZDFndvrJE0nsU/DLgPrA43N5Opsg5YwRsVLkLqSo7QhwUff+tp9oyZDumSp
X6bB2lUdyGdWHPpQEteVUizsl8TmNzQ214iXUNCEBDoJ/4LJrcv+Mwa0AenC2J5xIG27ye53Tgsf
nqfhrq7WxO0if5MVX6bgNu5ta88NqGmcgc8WvfqBPe8xcPwvz8s+kFG3j1FYEzLBg8O8vKWAyz76
M6LB/IcJ8buBC/zlGJ6Ih4zx1fXKY5753nMxfo8cVltSir5ri0ixOs82pHJ5CfU1v+VEstvizNyx
+kZ7WOubyIAzikgkXihf6kUbrHjTCGItNtOAWoja9c0sevvg98NHEGCfcUjwmMlVrNxl61dwyq6/
2kTToy8GgqcnRSmZFO4fZ2TAYEZOt/lK1rMjYLlKLlkukmrjaBQtOjP+evRJ7OiVu6JOlLvMuPas
wQfMStVGZh/8tc+ubc67tmB1WQFFQe30ygo3yV7yEQl7C2wXxZb1gwQ6fKMEHtjYJTmQoEyYOTB6
zh7BIaPmo4VGwDRMnrST13HXcb8tA0hINqtjTSBGrIriF5Is1L6GeJjT6Bs5D6o9n16IKOpPXTk8
1CMHKmFTKFe+PcEQF/qEmMnudxj0nzz5r7D7VWKhKUFYmuNGmUz3qScc2SbRTtbY81AI4iZd1E96
hI19yCYJLsk1iizKGWmxb1Lx5IfjGKdt21FaWBP3Fi0OiW4Up+dpbV1RyCMJ6t5aQsJiNCXJ7HhP
VjmdHSTyb5LYT3K0+Tks4TcSpyQfwq1jqj+5ynmq2WKMvuYkjl6xxQYxEjvjNLe+uymleLD8ymYS
Jy9vQL+FnknTZDhUKg6HutgYBeO+F7bg+c26Leq5fDAkJKUqILF7ggertj2GS/Bn7Jsf5jSPSdrC
EPeaemETzeQUavswgSziPFQPWLzTBZAvjfxPpbnI3aWm6ibSl7GY0DB1xqc3fthuM2wjx3xGtG6R
Sckfxed5CBgK8oYZArfjB4EKPi5IIsDHDr8n2STsqfk47eYy/7K4cEXRnJaFWcvFIs30nthl8dKO
FR2EHkFmOca0NjV4Io0eVNWs2quxHMVA24jbVFjLU85FZr9cUCqv7YYrU4XIT5fwIKBMby+Cy21e
C5dnfIie3ezm9K3sPSzxzxsmVKXT7zagjwz/6DzaGajxCuHqFVjuJ2Zx08Dq1hGgjl+ru/R1FrHs
VGUyV8XvykSD2ViGhT+RHqDJpJ+WBEpKkfJn15mzB21foSTEbpVAfip1APLr4cTGRAvJRKm8aAnC
k4MHmMFh6i0EuBsmf1jZP/d29lFJGhNt4ze9uMa47cbKSsyBHqx8Vls8Ewc1jp9t1xd7YHBGL6J6
lwFTNZKDliyV/nWJ7IqSFhGLnuvbjXJJmfPtYQn9kz/dJuoqGs7MwIZrQZ5IbvUiY63nkyLNklzz
Q5C2W7dQb4sczb0VWAdsEcYOiTF5sTwOKCAO/TrPe6QLvAG9s4NsK4++2nur+KO8JTh0VrB3u9Ha
5vaIiWjlXbJK0z90Sh1xnOrtUnAUNKtP1AuxcCJiQirOozwVKfHVCo8b3GR3HZCzg154u0jZzo6u
hmarXPsMkwDwWQoC9wCievPWHVZWhxk305qqP2YevZgNec9VY2OD7aejk3ZfBAkAhDlYBQKbPOdo
2TsrBvCAtrLQCLytFYWbAjCiRGeFRL9Xr8rjMHWkQ26wo35WkTReZjg0QW6GH/yS9RD9MANETEpQ
RKhJ4AxTpakqpffHrbIgtr2e3AOfCJ0ATE1Av2Rp6kMSpD1bkGVvU2zNm1nO02aQZrkvjbOvivRU
OiKKpYFcywMVV5R++P6aOKmvNmKmfTE00zyp0ODZiwRhRqLk1uN+4iN2yMhKZB/mO1+neYzv7aSp
jNuEfXMrpTSemgCZCZV1JxG5KyNaU28bbGjj/JlRc7KJ6nxMak7WnLiRpG7n72iwaWAron4vor8M
Wvm+noMnIP+NqkZok4Zw3ULUZGWE1tPAobwPYdIBh42k9cYTP+5LXgZT7On0OZxRIFaU85G0Qoi5
SlbUJ5swnXLSp1YEQjQEWnjVQ+38aUOwiyVE+w7lFc9ImADXCvDEnEGdlKaNlxFrScB8mqy9R88n
JzSfyrEszY++EgcsBXJDfYITK5/8gbFF57ipBkQoiAApPbbKWLhozSfcv1tV9j+dHIMThOiji2Fr
j7i0QyOMegP43g55H1HQZt3wSYxnu2NRQWFTAPhhxE8GVMbGosTBTXU8KhZVHdYwhvwC39/8nXtb
ZYHg9AhZqxqCozm6Kele82Rd+QTXw7h06BSid4/J79g7dHwF6a9g0MeWLJ4ExtiLJ7TQN80mlE/V
INysDA81FN+G4AlnBSuILuPP6DjuFgQ829l6b0/S3ve+vSUbJ4ubdWbZxzyDj38B+r0MQ3bu6kUl
puHKp2556Ax8ZoObs22qMuNII4AgM6XzoAYpE6dv/zZKPjeYgTgfIE8C+QNtX7Fvxfqj4WzhZ+Zv
/IKK7vT2sdkDd0ZGd5LoXwzPXreCdY6rkDPQNRegz3xPGBP7fuC4Cfa8nRO4B408+KLGOd/dIrhi
UVvnZaX1MzujPwwPvjYI+Q/CddtbeRUPcw+O/V3aVsv5DzTLAaFATfyrWNUUq1ZO52wdd4U5vaZ2
GD3kYvlwVm9JeuPZMvKfS+A8B3JcASHzcpcORR/7Kz8j4dDztFJx5SE0QWSO5qtzf5e2Nz1TYvaO
vM85Gyu5sv2XcDFcBwiuIDyRePQjFLqR7kLmMHotcq5YHW0QaY0b16ypVStcjyPBhbBfrrM26qsn
TRDRpTtpqwhiRDp5QgQ8GFnx2SP2TZh88301s7V1yEJ2vcsgiBn7QAjbtZrzCVMu22+Q2QQf3OMF
BFGKNh+lrqBBJyLGanN4QhOH4Ktumo1nl6c0H4MkqgdKNIb5Zy+b14g/OfWqKJ1GpNC953mb/KsS
9ZJkhyYeBmHDC6g3k3SBK75iOoEWgbwvfxctEgzPVc5OWibBK2hGO9dJdOvsOjJ6lrabY3RXLw1o
dNJNv1YksUle49CspTwPnT5MWq+PdsEbHXnMwm7/Av2D+y28BWPTTjH2oeCRmt5F3/pJYMwqmS08
dcTNbE2r5mIJnNtci+oBW+gW1ByteO2cK/VdtGXwYPUbS6b9bk3n44CiP0aa3tEall7X3LS2rZed
fG2jtJLD1vTb7CRcmkGYaYl+7X60evhw+2q3VGSrMnLpHdHNj0HWGIwHy5Eztd0PQn+lY24dGqP8
BZGbncCYnY2TIbMcJxfZHL1Jq6fFqw78EzJbMsYiMyd5leiHH1pLddLu+Nurir+6cnhjIs3CMOtN
WuFbF8NbJBsvqRA8J1Fl/q0m+wWYV27Z5ojDDQM03sUvH/n0ru4yFe8rFzxpRfy/VYSP9Vm+xt0E
krG6xXjydPneFCBCTdV0W6sE5y96I92KVfMKIKsyRbVvfaHOQbccFktnnPS2d1AyeiryicRpYCs/
IO7XzjwPb4fyYswgQAkFygV3Cva5RzOWzUzounq9mLU+kKhMRm0EFp6OQE0soNA9pqbWsaXRLJ0X
apxu5Sddq/f9uDZHW9lfyOo0+E9nJpZD3rUwDo54XYIStqiYP5D3/WndnP+Nh2bJBScRCsO5b78Q
lHRpAwT/3Uoq9KJW5J9LtFyXHtvO1Rn4YDVKlji/ZR57wgaldjCSO9OveR2uCmZtU064Eagdp0UO
US12MxKasNVv/Go5KMjdTW+pZ+J5t4zP4dYrqlt09bXFD3A2A/lt99VD0FYuIl7rokfvvyGvSlQP
5aOvuwhQcyNz0DiZVumGeBrgOpg40hl+zvVDN6BCZKcce/bbfAD4Clg68pL+00WlO6A3tc9WGE1P
yAcvqC7T+NbSRL2dJqM9EOI9nbzaQ8ferD/8vsgvXo3gw9IVAwXvJ1kCeBWTNiwcDg4EZLo3/i6O
/THmhr1j/8blhUMxbCF4LewIG4f/OvKaCztkipCYZ4TH+mee9oes4s2vUZo3x8IG3Os6Q59oDwKY
3cALgQ2FqnowreVbm615IvL1GzDGJLgBtFhaC/Ed8oqk7p2+SOfQ9MVP22nIhtHzr9GT5J536Hj7
QX9oafgPYbF3eA0L8mMSOesQ9Hg9R4Oy0Z3knyCNNkGNRKOkgqyDHnh+T+Adke/d0woN21lzeU5N
1Ai6DFo+R+McmN34aVT9wWzdNJ6MUSa+S+Nmj/+OQ/IFnZURGzr7nszJPdgyw6HI/RpLIjRg9wig
dqQitdF8Lr2RKuXSgcVcyD8nZcMmFWJc2FxGB8tPSoBgEfAsdtJ6KrSskqGTOlmc4WKo/JHOpN8u
onz2OKbI0EMjWC9/ptTEWFhzhS5QWp95oIrHbiMhYzK7t/eph621nYspLrHEUlg67vph3jj9OB5r
B+0YSpXXKqiXnTE5nyR3LkSWTDPXTqxLtlwWHUASPX32xvDDqCSl1qtzC8AGApyq+jUjN78crfki
rVM7kLNDc+POHW20fL7zZ1iJQcNv+hymqIZ6h4KqPiIywrHLrYc/n2Q/plPEFj6OwlonvZSkrpji
c3TEeSmpX/JswcBXGBZn3A3tpkL8KRR0dAQokhTs+DntvasKtMlPTY/s8zSTjGl3s/P3GcuvpeO1
Sb/zIh1jwqiwx6WGOM2r/zI1hbGr3YDwnRYTTWGtJIGLp742tzzwxXMZTq8qAIfTy8cy6vYV3+mO
mvsfOBmaBzSlH7QGqdlKL7NML3U/v2YN2iK/S1+hN1j87G8xg7+XHvP2+N0NOfhUaskH/TVaJss8
LtIqF2wDiqq+IVzmTSCG8qEZO7ScY0kpdlVyvbLtcl4vf7vU2pp24Txo1Nne3P+0ogXsfOBfrAuC
3EYr/SN7MZwnKlqQYZHGUvawBsKU1YNVpeW/L/yINwrKJ8mWdN2TiP27CYvbzJf/IRq+2rsiH5A6
RTvDDQP8S8zIpNSXKNZZ56AyJ68/rO3/kXZmS5FjWbp+lWN13SrTtDW0dZ0Ll3zEnRkCuJElBGie
Zz19f/KoriQ8OOHVecwyySSAEJL2sPa//qHmzZMHFmuc+aECYgr7Wmlw9yrBJo8buunJ14YqZ06W
qy9R+z4AAhBEICuHuh3ZTM1ALCAbvw5a9xGmHHi0EdJp9n30a4gBPcBnohtPkc2BO1bKRa/N2RyJ
9pIFmoU/nbdVStpMIvNBFcFhi5EqMI7WuVQra3SKGMV7+OZB2ViGvR5sVMgWKJaiJbTW1rEm477q
VFjQFsdxP5PdzgcC9jvir9qhBgfu5Q2BGrTLEeHKsAIWUw+EyCTtdfY5+DSSiySegHZUIVFsbWLo
QsXU6Mu60t4bug14mr4OHC0X05xm0SvJVQtGSruio8af/G1XyEBdkIE4cmmBA1IFSj+wYVSaWFiD
gISePWqa/6hLLGpR+Q1/UORPaoeevksfPGliw5c0TnutCt/eUjjcF+3OlKP3JvCSXZpnf3Cye7Qm
M9xCmcX0oKtva9sq1xVAdigrOkFoFvikDjDU/THqHbIJVnSRDA/9CEdJfQ9E851nTshjBBwehX75
UsBlVgfP47BVVy5KubU9ROIm0TNXCqZV2GIWMhVrWkq4dtaWv+QXfREmzQtN2N9slqsqnI/bULRU
6SMa4OA0xQ7lTss6MLcUjLragr49WwUgs1A5F7dke3YDA0/mECaDBgai1VemQY3EUpng8hWX+kET
cyZagtxyAhwidJlG9NjgE9e8hJk/LGEHAoEITMe8gfM15R3Gen5krej/stNgAoTTxxJ/09ytRc7W
0Xk0EyV9H0c9j7ZUifisA1e3AEm6kZOVHeh3k90lO0sZvrVWEC5JQ96BpyVumULiKDvQc9NY1R4h
PhXNrQugHreDrLVUFAWmXL2W5b444MRFd6x1pwA2tZnAICvrqXI6hbVGBMlD2IGcYJe0g2yxMOSE
3tuQYREkEGR5wWbiEE/El8FbIVAmjPBosDsLzsCENxuyjK1UMerrnA1JCgEJbM0ACKOR65h9fqlo
QAXURIPTqMEhRuez1LpXVbNxPjcIAzJJliFJChDeKEZOQkpwWxrqms6ut+pKlAsNJWMopwqn+npN
QAoBampM5198K4IeMz143poGsRnJ5Ja+B7oJAqlc27jLKuJThJVs8bVCEung7EfepC/eWzjxdv/s
cbqwZTPdKqlxpwa5DRWDkIyG4qP2kGfTLCheS474Y/jUyFW/LK2xoovLQPRZTuSO4rSzoHNI/ehg
c7kkZYQNAJeEhafA7/eQ1HsCfN60qEvbHGS9nxRMJfp85PBF8YlJCJdjNaCT1hHWATyDrRGwQBPw
N1qc2OpRuwEZgWln+Byc228p9MlcePFtlSebXjTtUqo8Kp/C2g4AABzkbUo1zLBY0uJ1m7wUE6My
8tRnX2jpzp6xwRlGMaoRZUdfEgwSWRodUuRXhSoD6OUHTHGQROAH61omaVWKVbomPmAuz31rZVKI
zLILnWBK910tiASq+aYK59CGo5STpyBt4IDBECeOha/Lcsz5m0yTZ4CAhLgwRdxKaH3tij3WGi4z
w4caJAOUNzBbwmhCSdoMb6mXDBs7bYn7yenm1/o3iBdwNs02PgDe4LSh5UyytMydhsZc2oCT90aV
ubbI3iIU6HJpybgYjNhLwWltQ16+NXeNYAhkB3jkbqmNJd8dkzQvo+XnIO3zRXHT2uG3fuYn68jK
VClHBLeGHXVj+7p3YyQanexkOhixta8HycllkV8YQpoNwcqPxO4nB3UyE8qc0osUR5vUJ7kRIsIf
PtKKdYm50sJGFowqEui5C6cL4Xu3soo1n4Jh2TCWEvW/GYIGeWwOQqGAKDycT22KCNnc0dfMFzDH
F5Mdt1tiEmDWgaFVvgWZecr0hZm+DvgFLD3c3jkIyTXuuuEilTxwTSQnKVT39UgNLKiT8ZsglTDF
r6bpVGvfEsuEzyajSFT3EHAI4fQNUp2xCcPw0NzkWIQxbqzd2NazUcu4sKP8pigDw5UySm2/UV8M
FQl5dGu1krSixBErVrlF1eGA22qyOwzFtJopcOSzPLAf51tkUjgwlBptOru6mFgRtIYiWPHFsA3D
eN2N4ztHuWQxGYxaTieSVA97OxsvkPEay7Ibl3rFGaTrRL1M2YMbVFG7sVMu7booV3GXkaVjHDTN
mi6rHhcn3+5jBwySpMAAS3RpTB0KE+yGwD38RrttgxKnjELEK5gBjSPMi1IPxgUMw6WRafoO7SJT
YYi9pdUPG73rX+WW3BcI3jkcJuMKyJF6E8yA7FLFXdLPnvYTjbYpTrUVZTDcCRxVGiPSNtNDkskv
PYqgO2+WiAzxa2An6RXGZ5dV/DYk/TVQRbcvDCAkTO4RSQ0JEhtAHcg3uxzj7FUpTB3MPHiKsL2h
Y/jcY4kJxbZGBo7Edgkd84OGmgDwCK50MXhro9F83GqUBymyD3GUHhTNK2BwypILr/nGR/gTRmF1
oadgpYmsPHa97FgjVitZ0723YZ2uoIZIbBLcVP2M7wyMFA0+dVe9ZDGdnpo1ejIYwmHCId3Gvtln
Lm3KmdVoTGQR6YDVbZ0v1XK8ry2ZQKKGuiTOOAd4BTGniBjUVMDG6WqgRARcxO/keA1O954fYM6L
pSL+s0EjY3dbgEhaSHZ0csw7GHurHiE8O1DI8dlHQZC865ltOjC5XqQ8b4gTUlYCGysOxP49ylmY
5Umis+OjFpe7JSqvCpP8Xhhi5UNPtQIaDQSjyWsRIhjwrB2Nt1Uyk/dHGh1N0N8oOaHYcxQHLB/b
3Gn5bYVFjNmsYxMSGtyLFzvupIU1lTraRdnNOpjpsqbMTOBoH1FRWYa20oaPJAb/Vds72a9oCDOc
h5KQpljW/JvYkMEfrhIpGtdAcXsZ4stCsaXCDSHErtL6trCyEfQvDBeKZ+yQMnsrRBPESyvZJlfE
Ck2KsdEnf0mDhnSYVAYA0MalmPduo027vSVz2h8MaZlH2HOTE1LAJ+xxkxlTKV2qElkiwWCSzATm
BfDRT90rHoezQJaEMXtE10LBuUYF1/v40Y/hLkwabGroIFvEZK3MHY489UUp5EcFmBFnSx+KD9Vg
h3aM8ODw0TaojFhCVjYx9cAa4M1Vl98MTXfoKxU6O+VDAQgFBTg4pF5guz6ndvwbgDGGqybDMFWa
RSQA+kRvDYSNSp3y0k2OEt71gO8+PwzyDaafpwpmsxxWaqqsZJC6Sx/McTfIxa3mp+sOJSkLXmVf
DHlzrSgNx1OtaJBSm8+U0yXsk30Zo9kwkhh/BCyKDyXU1kU1dpdS0Yqdr+sos43mUKB9W5nRtSpd
KyLA7VEGZ9Nqa6NROy2mQvI5MFoyEjfMgMVQjPwdlr06+lzk8pyWWwX+NSJfUsDyHJafjQPFLOzD
KYjXASsOahL+OgMDThsIVK4CrMhy4TdXRzuuLO7YuxJ6nyB4dolmHxdk48KUNAkgRuIABLlXK01j
Y2lkj2bC7NYcnmBZmlA5U5r9gC73R16okrF04SREWumYwksJbAK9pMjxYYjTwAfSO34b1WF8AQvY
Whz13TN2NfstN1HPMJxqFHUh1Ge4ag/QkzCgxd61RjwFKIiHPE+RyiyMloiqItZn27/PK2uuXLrX
AYshXbLWMnXuDftWfQMHm9hZNWC/TJXKOT4ITfRArhNUQKiv+ERCWI+hNRvtcIhDixjCQtlWMF4f
6gyZ3VToi0HgWpF7yCz9AHeDACrvAwYqnAcm+bbrslu7xdJMlUi5nS+qiByVRVV3ey+PLHaOGFlm
F2T3nf0HbGYKzyGv10fXAepmYvJqNL4BP6Kg/6Fqpj1T2tq3KvcruI4qkuuIlJPjGzPCfNjhyH8t
hn7cHympeJUQWTVbyfVQIAjx0PwVWscUs6QG4Bue7xVmEvoVcvbK9XBlQSo0hjAdFfiUnRqpjlqK
tx/2a6ne6PcGJfMM5VLpUM2jLEZcBljaYq1im2jFSihlWNXOKprjh2wC5Akaba201fVEL+VusNf1
QNO5jzJpg+v2ViaE5DanCewQVEEPU0IWbGTm4fjzbQJFwNbMRzGgWfThIWlSsjapcTog9uXROcYc
8TTq8wGvdgyLjnfbicnD0yTnMuqA+HDsogfEnDiFBTEk06Orm9whxMSKAz0uGzU1aSLcCPhrQz31
nuXUEHh6sJXl3bj2JXItfEtE+75L7vu66BGx2jUKO4Q4sYnIj8mjsYHViOaq8p418lmvZXkrBkhU
0EDs+zrbVrPMrsU8+5iNkhLtsoxb36NAwoodkIYUutQcIU/HB0WuB1dH/HCh5yb2tONAqmXD+tjD
h5O6XHwfEg2lG/hui5XVmLIrJQiFXUXJ3mcHkIti1jUiwME3YhojOKLBcMBYfB3URXgJSxH2aYAf
vzEl8W2vW6sxUvA5msw75SiirNPyKuOzuoKVm3sZjj7q5JiyqF5bD4wYtkJwkynktxsery4yaLcM
YTM9DREVX9pfE6VePIy4U/GQBv8QZ0/Awv2hnw3zEzXzoMG210NvPsuazgmmHYrUaX94iNSkKRbe
OF5HJWV2NfmIbtLxArl7fVPpFItH9yQlMFqoejnM2oTYRj2DbMXSY1yk03eJP1+OqCUR6DK6oHDc
mTgBuEFg549qnrue1+XXqhrn+MqnbEhNZ+IsE80Sd3SqcOxoY+uFtZEkH8rs3OlWRaOhGO3Ha7z4
aWegqz/aw4QddCojiA5KEnWKkx4dWdh9wwvoatVepbPghNiPESMq/wHalO7GQBsIXykejgbr5hhi
+Zho+mXllRN7l3ktiYx1QFOSi7GuHI/g3c04BtAf60hHGNYrQKadDBr+XLUD58eoxZcGL6AeZuIi
xHZslSQYMaOD28UmsQ65bScrXcEQ2tcDMiZ9O9qJjJK4YQG+1ugXzxro40OFmrAsimjiBk0on+ga
jrLEKsDjQANvdnIm4MYa+24DE5fQU3Ria11Px30NVhXMZl0+TlmKZl71sz4Pa/Jg5WmonXtTUpdy
EnDQnl+JF9QI1mNQeb4PbQiN20tJCuxVNttjIgVRBqM4ZCjFV+Sd0Uke+12uE+F49OqlsLMXWd9n
t1JUmaushpf350/7svyK3YF5VbW0PTg8J5tEC/6Aar6Nkb2HQ16tdVDI5ZCTXsvxM7/kD1axXV4c
7arL2QQyCwFs0mwbyuIxD5rV0Z6r0mHYHx3phjSFGdFM87oR3A2ZWi1sXHCOCyKCSqwvsmRl1AnU
gYLjD7EUHJJzC8wKgWc/+D+s1PJ0WaadvD9utnmov4k26HDyiPp9M39oZTRQuHErm6i+ojWyZ5Oe
1/f/+ZBaz6aay1dFn9/2YAnUS3xJN7y3osdS6PjZpEUZxXvfrtoNJ4LxSfOsCrV1Ax2hYBCIUddu
paxelk3VvWQNNS5kQu3g52m4h8PAFzoADQFpjbrnsVGgIFjD+CTUC6ML7G1mtp4z+Wn0lLQmrVpD
4mRRkQ6slHNES9K9dZ6lPYdmue/kp6H0wnccbeBxKEDUP1yD6lzgp+a9+3KA2MJAAUC6zaMk4SEO
FeUZjLczS1Q15eCvlBgWgA7V8Ogh00AQWCgg65pRtrO9o/ogRuUxTlPtUIWPx4XW8+wEJ7X6yawi
2WFNsa+GwuOXyPxr3BTFrYqNRR/rSxx22fT7MjtAKrvBk15ydc3n5mb3TknxXnokIDsEkN4mw9Jv
ebRO6Pz+ephFblE0FttRMoOHbLRvR0zYL8dSCR/aUAFlMyMM3ecvarMeTrCjN0NJqT6xcDdCii4s
2OaHfIgLsDdU/VONebPUYTdaeAqMWpPYlCaphnUf9fFNXbAY1zqI7shOt41GcfvDGy3qcQDw/dle
JVlDEcGN2wMiCMvuKqyQyksKfIM5d2PK5IsfG35pdTbMdppVCP2khl9l0GRU0crqx8tBL5VzKOZd
OzEmE0lmotrGGrLO2ocI0BGW2yBdDAGKFbi/9d7X8ZIM48NxPZH8bMCNztRRrGBBKFGFLFImyuZo
0D6N9rQFp+Dg0NJiNOMyfMXO4IY8W3tfIhpcyE1lbWU5Lpd9b+KOgux86efVQPLyx7HCSdnXOL7i
+6T2jbmKE0KWf+zveWyO17lVPHa6sMFvWY0CHWEghI9yqUXKbUH6ziXZ6vptRO91MkiGtmV9pCz1
VcCadmvYFd2aRvPQMowm2OPobRmUldPaXuKECExcmsc7GUbVVePl9MVnw3N6SdbNj18BUqEE36cr
NprpF99GyIEz2Q5bl7oodlI0Z6rAct0Zgf7oSV6yVkL6jnAD8MTDV6iAab+x6yrasMUCPGFmxLOc
f4iolWuSY+aQhfzGkBCipbEHsYTlHx0xXKoqfdNxI2jqNr/3K/kABdAAAzL4jALekVDG32c9Zysp
0pG5FfU+MrLyCtUbZwamA2vJ+ITGGx+2+Z5MVFVtJ3FYQ+6+Ai1Q9kVuuL0qV/ujb0wrin9a+vyw
JNPUSF7ovZ86SQ+LmQ4/7RtRguwVRNME+ltNS4BptTya/MZ0hLRG0286v8C2IBVbaD6XURIUztFG
Ruki/drvAlivMP3gun9gKMLs4H96EaxRTWNTUYmr46+iALIX6w7dGsuqJy2DFmEucBLss1oen9uA
3m1a11eocMSd3T/gdLCekij4w0/yzol1BXwyNOxVLNNPwb9mfbRJbbswXbWxdp23hO6Zc+yAgj6y
RICNGWo0y+X/eWRBPtMhAM3pm5uDuT0aGB9XfRFQK5e+uVVgIqGlDLHiKfE8xi4Qg8eacvJ4bis6
VXUgS0Acn09qkKl84nbDfD0HRyB+CD9kLP1y+P+rIaWkheOnbVAhw2yfjfc7r9e3Ud+hhzIN6Idl
Myw7g2Z0d/QdUKJk28e4KMI5C5e1bkecSyiRjVlrjNMADY1yeK1lSC1ZrDqEJhGFk3m4nPz4Xwll
CPgLwel5KR41i1AYOwrFBoaDeOysgL6rmr1ktRnvMyysWI3afNFmhuYqswWmQLB04YXl26CjfTq6
TY4VPBZ5bPD/zS3zbqwb262qD3IZkaSqCR8KlTYhFrUO0GNPE6eDS4vQb2WlerSVPO9e4Dh0VbH2
lHNaDHRUvrUDd8l72f6RQsXzoUSHDBIiWo9Moa9GKkToWlQ6vQeT6HgkKCxT3hI5Ik0NFNN+UG4z
TwdJjcvXohwl2vD4cgjsNBcVW85xrTyumqyeRI2rtIQvsFHLHQ6CpL/1uExZOcDB8bdKlOACUq/v
NgVG2cLEK6mXNBuvK3UjK/5HB2y8SsaU5uox2affQ0RJNzZ0nvVoG/uwaML7tNlT0RdPjZ5S/1RG
eI8hiPlj3dEZAPNPNrPUI5z8emXltu4wbc1VZdXZrpAyppOh3enYoZQNuVhmUL2hytwrMr3yECH3
Ve9ZH4jOVIA44yPDqfC6NrpvU6i3K1wYgQY83bvPifnsAmM9QWRxYEa3V3kjbQZs9DAApxNK7wil
ZxLie+1zIEsDD6p2i5XcXMBLDXEkx0XFly12C9G4TN3p0lcnGomsZL3J6O6CcZ2VFFWjgehZBCC+
WWZsOwgye90eXnwC7y5MMVkXrJExDjD0vBLW2LuC9cxLp/6+VjmkWon+yLIVfQ+T9kZPUwtuiL+j
sza6Baj+ZiyU6tJi2C7iitbZkLeme9zt5yY3MNu4P/7OY3OXWUNxrVQl2LRCXXBMOdHwvt9Ojbw9
bmZilk9Xusw0JrVMJaZlziA5/ulY+s+kxXTYO9o9D4Q08tCvbnOlV3nLlr0TSX+jJ+qmnGOtykK9
qXsJEYDR7UIVLbg17bEsaZewT9P70RsnjCKooBKOf2I2F8HhSKOz2GEAguPirYI7644JAy9qaqnR
NXJXhNxVN39+IU48sSFRDViyDK69GVIYE+8DuphYIbh+A17VVlWfi4RcEzwpBUpdx0wta8eR8o8O
ug2tcdYuSYuJqio82H5zVRFk1s4IsV3oFfNGy6I79HANfjO+NYvFWE5qI3CzFq8A6v0RALmrnExO
tsFQkynXJt6htaEXlVZcXDc+LVmVTaNxhqLWXNSfT3ArsZhGsu0IrfyYICBsE7iB7Fu+xUkucI9x
KKkt0f0lq2o7RUgj2R/9tSAe4FBkHWUO3QwkCTilF14AXW5YyfkwbqSSiLfZq+0qqNKrH5bEQrdX
bRATsoYR7HyAjiugQXx+YDLNwT+47QSzWoGDNVZXdFUiMpTK8sGIxwgQDkREUqIdDwY3ihYt6/GP
Rq99ELjTOCJVyOcyOSHXdvhSdtk6SZNvLS3OS6kWL7EBLlhErPuZcgc3sH8QHQZxeTs7ih4XEiDr
y7QBFZZzYdzHkXwIA3z9m0zgAp726fY/KGFVvx+gYBrKneXdBgM9p0tDvE4WYI0TQ7krUZGt1bJi
87mOvUvbelCkB1N9rLTHWr+HobKoVGNhorzXNUjV1DyqJrmst6TIOLtM2RASrGGx0qybbGM1bluX
aNZfxvqmbm9moPc/ZDXITKAmQWWhX+UClbuU7BRCJcB5/cfBF+Aek1tScQ3oGEP8RyFvlx+4DIVT
uIVYswHsfpHtmTBbkQFQj5htltYi0IA5ekKWSq1+JGuSPmiAeBBy+nXd6HfwNpeos9h5IvWuH+zX
QjWWWY6v0JQXkhP74roumr2KkQgYPr+FHm0StKJ+3mGNZ4p0QefyDYbSA9mEvN05D8nKxFYzo9lo
R4evG/e3QdssbJktP/KqOw6VeB/RNUYd3dj5fY3iAjuyGP1IA+gyLiWk2tCdey9G1R6QU4RTqmLR
2Sw1OlgTuQh6qix9BVI7zE1Jk0kZs3h9pIhusupMlqp6GlurykJTZIXmqK4YinIaW5tVZWE3Q1SC
auduD9x1Oc4fYus6rin3S30saF7xwVQKPhjmPz89/pnfkHwp29BgKnjwB9DbneaXmBxIWUKigyYj
PRJCu/nxoaC6zXuOPX+bA7X/V6nh93nKP8efecuLsQoBFP/vf70N//nnZ4fwjY5c/tGcftd8oX99
W/2vC89R3j99sszwWx1v2vdqvH2v2+THBfz3fP7Of/eL/+f9+Lfcj8X7P/72lrcZgWm3736YZz+F
hM+v6f8dKr57r+r38Zcf+JEqLil/h7WDXQyGj4TEyopN+kf/Xjf/+Juk/l0VJHrbNh40+PVaAqve
/8kVt/+uHkN1FFOlAIAT9K9ccd36u80yR/C8YJwYhq78r3LFZzvgP+2CyT8RumnCkCUnBnI0XNmf
7YKpUvuibWDn9TtlpbnTxtobCwj2i9iV3OhcSPicPfO7q51kBY+Ii9vcK6ks19U2Xt43m371rDmk
Ip2Jefk5U+XX2zrJ+dETySpLTouLdLqaED3T9l8E3f2n93z94/f+nCQ+Zwmf3o0lk3uky5pt8d+f
n11tgMF4WB/DMLxr+2e5O5di/dXj+nyBkzDj0NfVbIwpxKWNd/A3EKcu7Rd11TjhynR/fy8/pzj9
eGCfL3UyDrpW9ruy5VLdyt9om3jdr/TV+feinLulkxGA3iKuyZfjma37JdFvy+q1f5qvhNPA99/f
0knUz6/3dDIIaKtI5HtaXOsGfdBH5kboghYNqsNFu1U3aDzMH6sfaxIry18YESdRXF4zwpiP9G4h
hm+SgOBMdXLmpr6asCBx87uyTKEdE54/5RfliR6oQcMDVN68Nd1Wfyk5b+KmuJwe+otzo+LoFn4y
xC1ZJkdq/lejr/PzEI8zu6ezNS8PDifJcIMP9mYm7y40B9zWPXe9L2bUT5c7eX5pSXtJn9CzmMZV
aB9I1T33+L4Y51zBMgQJWQapafPXPz2+VrKnpNe5AmCzGz4aa3+TgYcvqmIpbxGNLeurbJ1+01fq
xlv63868vC9GvyUrQoBNEz8ls3b/dHW/Lw2vNnicsKZWcCccf5dcmOtsKW2D9ZlrffksVXYdVWPv
EcrJjE5GVfe8WXkz3eE4AovAherv8hKFU7vIcA6+qzyfuebP2WPHGWfJn655MrtTYyxsY+CawdZa
c8DfiGW9z1fIxM/tJL9OA4GFgKHp5CRZhqycDEzLoNUfA/YtGhd65i5woF1dpltp5zvBzj5jq6/8
+ix/vtrJuNQtC7MSmZ4GyGv/GDh0PZ4Nt1tmH/m2cQLQy0V7ZqT+uoPNl7RNYuxVVf9lY8414kbM
aOgwEXBw13TQPHk4Hvz+hX19X39e5OR99fRugxB12yKF8pcpf7TNuRE/74E/LyDchqKpx/pCZcH6
ecTHnR8MmcV7mgS+ITpmfMN3K0o2JMKn7ZOeAtREH2oTuGOIZiSlM/z4F25RlUlWU5hyunUy4TMQ
okppW9iY2o1d3bbt5e///q/HBmyzYxVA1XYyp8cJ8n+jY+hLegoKXW1VM6vN0Z3zpBbhd3URuv3G
OjP+5+H9y2PV0BJTUmL0fLoLlEXnj/UAEQ9YzdGkddVcVCGeOdJ7MG7/0g3+61raPOk/LZl+AdaO
G9O8BwhvV22R417NCr+l5Q6O/x2zndW58u2LMoFh8+f9aScPFb8OD6Ij19TX2ipdDhexkz+lW3qh
a9wvf3+DX860T9eal5pP9ydwrci7hGepA8szu5O7Svr4/SW+KEW4H90Upkm1aOjayTSwTVxQJsNm
GlxBRPbW7Tp3CO59GJzoEunI2Qc4T9xfxsen680T/9M96Tg51XHC8/N8zKBAl4t8LXOu1Ku/NME/
Xelkm+k88I/GY/gH6My27doAqMV7925ykPMsohvz2ng48zDP3dz89U83l7cGkaHZcUD2yxw1uxvv
cLdboC7ILhCoLuWND5j77dyk+3K1FLqOFbClaopxspQEk+jziqDdhd7ehsVNYVz//sa+GogmK4il
M1Q4MZ7saeqE3Uess1aO8rOd3lSoE8z26v/vGic7WQsqnsop20pgbWv4NoO6sSG5//4iJ5mwcx0g
qDv+vJPTJ4XgrZJyKPDRFh/Ai3wNyW+PLZf2DS2oM660JQF7BCi51U5yvXNX/2pxNDUi91TdsIWs
n0w2vGcSHduRefHwN7PvFMIuJKgLkpDWNA9cC5vLfZUt1QVuD2ev/muNx70LIk+puyzDmo/un0cn
KUQ0zhCFcPX0tqVeHnbSGi9Vh2D3c3c6L02n0/zztU6WrlSOkI3YTL4Qdue2WAWuvZxuaSZshYOi
ZnnmtX41ATABkdH+wmA1TouuzGrqoKx4rWbj1BC43dpBR+ZArsySBSKfRer6Z0u9cxc9GbGW0ZRt
pEQkDoBxd8TRYbly5r6+fIyf7utkuGKf43kNbWEOBaSVLRM3cMNDuyKebemvpHPF5PwL//LS/rza
MX760/JliCpopXBiCu7VNb5Uu2Y/uST/cJBrnzFZhMUH/tKUi+iQngmb/XJfBRbUqdIpmgEtfh6c
PuFWXoGbJINTdQJHHOejuUav+yDO1Q1f3+ef1zpZpsdCNANJER01HaedcJPcWVuxDlamgw061mTX
6oIGv4tByXk448uqzNLJ+p3hM5Ui+ucbRXBRx6S9A76/jQ5moh8IVRir6+SidVNr0zjpHRc+M47m
heX0zX6+6MnC45uyn3YddvrzoaQjB81J7rpNDd5A9wl6784894y/vKIwLBZcdgxxChgn+KD6+BXg
3PGm7syVePWXhGzg5uWi+7g4f0CfZ8Ivd2gKQcCPaWiyflILzicuKdCYjPPSWq//XZjoqzlP3BJW
FACjtnlaU+t16xcVAmQU19907zZtzj23cxc4GR4tY6NRYe4w48elAjDkXVevhtu6RyjqG7T2zZmx
8dWm9PmWTsZGyMlf4LPWL9odTsf7zp3n3zznx+v2CabCsgIGCM9vEV8VFZ+vOz+JT6tN2SB9NGeL
LQlS34fu1M5Af4TEx4V90KqF6hZrCBr+6lyx9PVI+fMVnqw0sTZaXmhyv9F2ruCZBqyn+qY+91y/
nAGfhsrJKpNA0VDKeagYLwZrGlPuapb9LppxYa5Vd8TKzvn9q/xqXfv8RE/KtLEkOiM5jp3hAbr1
shL6QiaXhY4o3LfaOrM7fVHtcsozdZP2JOu2fXq5XAG3b1VEZuOlZn2vYB+HODvJ4uX3t/XFlPjp
OvNtfxoosprkGiQENkHjTh/vCvPMvvfFgDBlhXO4ySnc0I3TARFNOdRasC8d7H9GmLW1tFbPD4gv
7+PTdU4GhEJyNKF73Ac10XRHVtR2bmtosJcW/h52+79x2jp3ayevqEZ1NBYzSqqvmy1JrYDn83w+
N9bP3dnJG8INM7cJlKFwkO4rbdede0NfoL3ip1c03+enIYCXttEaNuDovH812+KO/r1jLKxFc1kd
zp3xv1iYPl/MPNlKoLJZRpbx0EYoprNjLIp9Y/f7MX0EOU/2q58uclKMJyoGsPV8kWiPAPcW06ml
ca1dtit0j4txC3PwQjlzilO+WB9+uubJ3uJrSqXaMq8JRz1qZH2p7xQXh21/od6jUHjE6nkNUf6b
fHHukX4FM5gafXqZwykQ6PHrn15gh9ddR477PBD1D/URffkypJ4svQUia2rzcyDllyPm8wVPdpd4
xKhXnZ9vsNV3+pIUiUXpRpe+Qyb62ZPA2ds7WUJqdFNl0s0TYFtstT3tHE6Tg2M9zZXk+ZPH2eud
LCW+6gcELnN34057au4Tl2B6p8IXYCG7COfPtj++qlp/en8nC4la2X1GjjpYojsuzdTBdiMEZqvd
YVkSA/hROfLmbA05j8fTOTJjiKbGqkxn4mTWJ701taT+zIMmv5zPyOS6LeCs8kyz9dkj6xf7tfnp
auJk2k8+VkVawi3ad/kfgKXr/CA5Ee7krrTuDhAkz/WUvh6jqiYokg3wt18gaCDSyoc1RyUCfHmH
PoiLiV27jQFmte2ZFWdeUX55mpz8rRlrhpd98gpNckMVdX6avQMJfkWNd9PsuiXZcHd/7c4+Xetk
Q7ByvLPC+c7max3ryZvU6Rxzba3CVXD4C3emq4ZhyDQl8Ho8mX2YBQSahhPiItmHt2LTXTQL9oan
Zp0550YJL+aLx/j5YidTD0LQoErHYWKk1zke7ja24R2u5s1krkUnkfVE1dWUH2UVrtSu+ogUZXRo
V96W3XUgf8DZau3htkLsM5KOu/Kb8LuQoaI39X0x6LeTF2wlYbz61qWOD0qLytmzZMcYIEj7F8J7
ieKryc+2EnLTkPiAksN4cyunBJXA0rW/V3DMwmpZEacwdWjkUpg3jlnpiFniS+R0TmyUG8lo9wFk
2qbPlglSB9FoxJTmq8xKQGLNXUn8StFgyTg1q7B+s7Jhy2EWRvpTmJHOJSS+SuyS9YjxJFxBdFDh
SqvJBxsW1vyjUYN4NIO5HK+xa1jo5T7DF8aw9oqHRWMsoeiv1nIeX+rxo0VSih9de8adrOFEEr/N
ukfDOtTdcy4+0PQ70G2a/NGyn1vz9einSGimr/gHtb+OrYcEM/eQSCfEjQTxODlxUvl/s3cmPZIb
2Zr9K423p2CcyUW/BQef3SPCY8zYEDFynmf++j6UCniqlKqya9lALwQImYpwuTtpNLv3u+egwRSm
b8V0hJdNbyW+Ytwa03AK+RN1+iKGCNI9BDlHqED6zrWeGHa07VTVi+sXLdhCjUdANkH/n2uN/+xU
En5LtMnRDLGbM9MPQh2WQ+fhb8qHfdof0qzwoiHwAGLaxWEY0W2UhMnR3YdW4ZuVODcJqpqTPYR7
NSSIZwdb5hdXYaM/YlEABbgbw+Mc7DRrP3aJO9ScgRp+ZJ+PD6W11YwbeZluG8LjDA0dYQXdWf1d
h2ONzGKsM3RMLLyG/gOI1RvSu4XDUy99L/MPdc0ZWy1TfDwtGFAnDey0snYa9dEtC6ifkt92TC+/
z4KpIRBEoPp1AacBFNcIx5BukWHC6fKshQzjEG/k/D6YryAVAOldomVXAWKvudBi9V6A+bJ1T2GM
LCmf7exb0UkY3zIp49Wg6guSd6N0FhMT0Odhvmv5KVyaFS0Ug7EoxS+VW+RPzpR+z/NdGl5BVmoN
0/mXZUUaTd92eWy12yAT9A3wCZaAaneMkiBlJWHGTFuDyimskE8Ex6k4prbfqLKvwz5S1ItEQLwn
jvkyISkV24WhCHOdpGl3snXXEM4ry6vdXgUjHuY6orSf1a/MODMuV1THbjkV6UFkh8R81aLbFsxZ
nHzHXbdhEjVb3kGvT/0jbJYtzVPHGG/k9p3HF3CqE8hUBrChsQgg6vRpC3Fo+h8pVPRwdd9grckQ
uI1fWYX3871LDKfqg01p5zsrOtB69BLWAfBdJoPtts+IWt12m6B4kKe3PnnKVulmNzK1fY8hWFQj
V822JGqr+m11DvrjwoXUjkdj+R676ZAvz0mvOUP6DDw+KwA8w4kJyye7wa7YZ5gT1asNP3NUAFG2
wrOCdyySALUWVwMg4wTd+NVb9nNUqDCbSoZAcr0ffNnSjqWc7ybVOk61uJRiItNXMhs+uL0ie32W
XGHlQtLicrfflTJ5LRdlOzNpKUVsAJlhTQ0VtzSUGP0U5JcK8E6ifecTlKrhPQRzqlvHGPg9KAhD
P0jZRoLkPbeIiMZrXvl4ScGCI1+DzcD6oYf4pJhJ7MwIN+q+lB+m7LVoLioy4ehThpFvYzEou2Nf
lj8i+0uhFJjqrasq5UYpP1ejK6v2jC0EWJti9rD9NtAqovKKXn6bDoZnTFfZvMawSAL1kLfgrtti
Y8biWyilayiEkmu/T6TzyECnKZV7ASJIg+LSDMxBgGw2zcwLxu+GHressUgBaGzFD5MlkPnTzWqX
MuLCXWIDZ22GC4t6BTru4YcZvlmW5OSMPA1cwet31bRMv+gvRfk2F5e2Jlg6gskLxk/+2cZERZMp
J/1+wwAiNLCrlRy17KOtVq3FyBL/ksRMpgB6TCLyb7kClvh+HDMvNp9bnB8yZPiJWUOyyWcjy24x
cN4pVfdhRPUN4j1cZU1+rdTxUbILdZtOk2fiHNDhwQvjCuXGB+FzHKpPYS3OUk/nzgR/W/oaQ/Jj
3/1YWvz2poBDd5vlwy2jeAGQI7P+LMJDwDLcXZXuB0CGqcfQeAooMBTFSyD9yKIPID+Obdi+Qv5B
KO9yz+dlPkedwdDukekl5lcTPiDPVmK3TOK7uZu8XkZNVRP3leaDQsB35OGVInpn0NJXwK5NFYLb
5pbuvIMzAAzlzGRhcRNU5X0FLtyNUGw7tmZ7v9jD/N0RmpIwnSmTLsZfiinsYOwCju8flX7mEdRn
yV+PuGu9tHLLW+bgrr94yb9uCCFxYkZbX1K1/lL3yDgNVrFMc6HzRp9ZgF11xH3iV6+/3jb9zVb3
n1/rp11TxuwBY0N0RlufcNj9slOC6+A2T9iqUDtupH73izf318/TUBTAUaoiTH2Nuf5zxUCXRsZ/
IbcSaIJNst5kbA89pqcu0usi+c1ljVH9o07xH2WM/2WA+M/54f++qb6K+675+urOb9X/E1FjNtX/
Jmr8Vvyv89v89VM8mZ/5R9rY/M1eO3P0py3K85pisq3+R9rY/k2YJlFkiwa2SrR8DTX/I21syr/J
hiAlpsLU5zLl97Vl30X/+79M8Zu15jDgQJjrPaP/R1njn+8E3RCaQW+epxQtUvqH/3yx4BAN+wan
kNd4sBTc1E+/dJ/ZCb/bgi3+0wdz+8eB699lc9fXMnkxg0oI4NefAxdTOZGdbuoZHp+v2Idp+MWV
vx52/nzMo+ciVEMXOHt1EB4/ZwHGpKqzsmFKYgmvOFt7+UvXf1FI+vne+uklfi6QYdZaFPTssycF
B3n4qoznf/8R/f1b4LyvCSJaEAD++esAvgsWTtSLh7APVowi3SntL0rlf+k3/tGaWqOONhflX9Zb
HRm0MWjYAIy70bcJBBa76Mqo0v9FteZv3g5dsP95qZ8Ow608WfI481KMRlY9exIeY8ovTvd/9xqG
vGY/uFOE+nMpAbRLl4RwubwO28R6sDEZTY1+8ZD62xdhaoC4GqFb6+cuewWipBUJ/HSOd2V3A+pJ
jX9xaf3qJX76rPSS/UNgMHpum4+ISnFuOkZ69+8vr788jNbv3pT5RnRuD1aetRL0p2LkVAmIkzro
Xo3vPt3FB9tV73KSCewVvV/GXf/uLf351da76U+vtgC1S6QoFJ5y7jz15Y+0q4mH0w33RBNoBJl7
61fRsb8U7P54jxYTP6b2N43KLBBt2AH599Sb0dc3bJdBIXugX935lPmFm7Ej+sU9tT5Sf1p5GEAy
iP6xjdG0n/MlWTs0Sp4EXB57rozfk/prRflXtWSqY794oZ/q2MuaoDZ7fAhKqTL6ZBh3ZsbpesRL
h6zo2UIdKCUhB2GDIgL/A1a2EWLAEv1Wy5k7jLc8jNh7K56NO4u5b5Ox3iKUnARoeqi+LsHX0h5k
e886dGO3mF+rvnYByznmbIROjXjBwfpJwh0asCX5MhKizOqYIIPIY59ivQRP+8AZ3ufAvGv0ahuB
Di7rcqImAItzxLRKHYuTNbhERlpL+Ak6ahOZCCGzuBWyc2fCdzWbAnTFwgBZhMSDVjM2h82ypAwy
I0gg6TIP2jbWElcR0nFYTPJS/d1smh7iS0i8y9z7hpk+ZoF9SArlfmlz4rQ65yf+xQ8nw0saGPo1
02ZOndDzWiJfU+NPEdwP8MC0WDgS7MXQfprLL0Y+nRJ7KyZUuBe3UyS2TVtvBn6lnA1onAhw49uC
PneQNDbdeuPExWdhgygO+Jw++n5jFv7C7yyNV4B8FB6gk3F0ia56CEf3sEgfy3jsNDyfFeenDERE
cO1svG5b09ivONDAnaZNO3FYqJwkuyvL5j7OvL5j+E77sEKiBdK9QeEmgyyJjAtoLJW2rAcZL3wp
OiX4S5UNdkyODNgHq13JUoy4IuzfRdI5IXKpcR3ZzHbyejLM74fsCkbSYCpV2Ji9v4pmb8V3gXQb
qcuGA2QZ3TCcuQXQ4LX5e1HeZvq+k06adJ/3j9F8VfVr1j/mWs4Re6dGkq9DEV6xoLa1ICtgaJDV
qdrnSoRQJjMvUzgdm96CmDfh6c6yczOXNOFVyXLB9TllHWVsnzuAa4FSr6KgSvaMMdO3RdzFh1GZ
xWfXisUHLwvPvpCf6qk9MF3L9WtjI0VZb0/eLDo3UY9N8CWHDEkHQOXaeyNQNwkS3yzBZpSeu5mT
NWwOxzIqkMsyDaLWLQqYtdo+xkMsU29ZZ9zTUYXxh5+yAWGcTbgOhzTdARyHhob9DHNa1IItS46y
dNCi58x+g1pI+c0dldLJggiHErSiU9ltKmlvgL2XloVzo4rixa2yeJtgXo0eW2YlIThoW0gB3kxd
F8GbifMJZoWAvFWa1S36yyqT9hoN6IQ2WnDpROcbNubzlzJBvVaBngrvEnu6RGMwnEo7qhjWRTwY
r7LUWZdYCUbt0cZD6MSLvZMmGHbA/m8G4NSTxbtpl2nf1eVrB6UWRWvEuHAPMDLktK4iz2K829FX
Pp/pzMgg1+TnVDJNDDIV+91xZjuDw8AGuYFZF678PHdXG5ECKcG3CCqsiFObK1C/n6E3Yuu+VNAn
b7FrxWhuqWZI5Y0GFk4W38AxN2Znwpte7hO4gHow+XlYPUbypzE+4H32gI3x6Q2nYiBKZA3HiZIL
8Fs+3pa3rQ7cmUmY8T3o5jWC6qGM+1oP97B0sAip+7muTq0Er74ZdlnceoVtuApn5HK5w4CQKtFt
IfRd2lFUiMpVB0sTT0+fh1xN3Bl8LS8HD0u4ZprDOwzvK10CIZgwnR6c5GqtyKCV6ObvdBU+yANU
cPmkwm5yGIJEK5kJ/hKIvJ4fzHjlrZpPA+Cg8Zjr+LykZWv0P7RlJb4xQEcl2oq3mDNgL4+bQYo3
aIK8CturJikfcJSuUxCRrgIzrg372fqmEptFEH6Lt0ABqFo+5AGE7NZ+ivLuQx/BQJfVG/H1jUQs
KssYJi1xryNOKuwh8Qyw5kpf+dAN/UHR3lKqh/4QqKmPm7px7ZZZFhh821EHpNvbHtDA+wEQXmBe
R2rrA3eKIpgHoaXl9SrXmtGk6TkO131OUx+LZpFdPr5LG+WhZ9V4j8tA7RFTWZcBtIcDPNfVF6hk
iG4dwY08jCxheRhK70NSpEhyDEC35RmyNYgDinZsgbaiKwUlHBUxfA1qfnxFEUfJrT12s7G37e4T
c3niiNaAQp2xckf8m5tmr0ZkLM4g8bRQbTBUv6fsh36F0gyUhpkoCAIWdtjFYwW4KlguMTxtHqaa
a8JSHMX83WrtBjtebb3X0msbRce2tRilnv1kNjy4bl6gyqiHb42kuBP6Wa+p2pXyNjIYDgc00Rbo
yGxGL7RdvkgV3I3snICT2nYY7cETbKoyfRpDCPKK/hQ06l0wvJhNerH5OM0cIw7YQkgjNzCZD2WM
LyeavCjEmzWLFzXB1kC/c3ANaVAh6E/U9x4TXLopdFaJMn41Rxe5Ye9gLhcka5eQz9FdoOK4tiQU
qrELt5HV3nYivo9aFZ1X6QrMrf1suLSlTzaVGyvao+Khqqz/6FXcXeNUg58YXtM2AmLO5KbL4pkj
hhpAX4SF0yfJtYl007XUSri4boQPkcJfxHnUX5vhTRLTXu4Ir/dvCfyGhYUutiYq7zfx+LqYvgTr
EGGtgAEgdn17aHEXxywoAtx7opMy4Prs9YAuseojWDyiMcYZHevHEcaxk0hxBWly0N4LdT6qGBSZ
xge0WG71qMOvOBxTOEtepdav6SBupqX1+5h+cHmZho0qKEp2TmX0+y7oHlJjyO+NYTjJGLUHFtPA
bp6qUXIqFpuu3oTaVZ87JzJeSnC3QII8FS5R/w2Qbp8Zy6nLq2O5PA8YDhPD8sq4uZsN3Uu5i6rS
vDDZsgOHWqpPivzZKAWmqccgVHHctm5s5U7aAjFdXuzCD/VPta+8aESCCpN/xAQZ+dAUgJAuGOor
pw53YNUgQsnsb8BzCrAe5Upn07dlcJMox4kK6KqWVJ9zaz9ENw16pwrzZG3dtYN6Y8i3i7RX2n1R
buThpIzHGPGGmTiZ/ZRQO5TC+3p5pl2/U9ZbLDbC45Dt9B4DN0M5VL6NBtbpzBKntbdQKLdZEIDP
H7ADpjdq/tWJ0Sl5SzT7XVAX93PNbdnkT135aIn3Wf2O5W+ZeLVyJzdXC3ZG9mSjpcsW5AMLIB3d
Nxr4+gmF0enaGe0tqPgH1AwktVYEr/YWjogPO5SnQEWV3JHSl8beFlC+y/rAc7OYr6n5uESbqd/K
0Q1WzkV9ZWg/g5cM3XuBnahfogQnJEBlVfELiDfoQL2O1Uszjh1OcbW9xSyxLwWuiLVfQ+hOuukm
MNGS7DJ4uCErjkmcpxTQLZ5+qZvDFofq/wizc9vM7UVpEq+H7Is8l5yBGXKhZemDXhmtawp8WLMS
8KWrLNf8j6ZcKMBDziHG8bSttk1/aozKm4zncCJdCIc16ItN0ZuHruRh292OcJt7QB82qF4r7n9Y
Q36IB7y0emT+orDxtyfPPx+Rfjp5ko9Zgmw9uVhn/UXfxAckTjejh/+OVMp/HPhfz4B/frWfTp42
jBizmni1AjvdNidzUz3rlatsMl/yflVO/ttDmaWa9Fktk3Ts+vd/OuaGQ7jkGgutNyYfMy7fcG/n
f1Ss/3959b/kNa/8r8urp7duiN/+ieSw/sAftVXF+g2KoakTraIcahiUTP6orCriN87BTL0y86Gv
hXCutn8UVnXrNzyJDBmbpJgpQtpUPP9RWdX13/gdls70hrambvir3xEZ/zNnDvziX86dqwwb/tNp
fe1mKDpOQ3XlOLCplH8q/QuYwDO1UKZStWUbFX11bKQMraOSTb6kdki/9TQ8ounieV8dFvsOpaAX
Wch9aU03sxug6+ZgP1fXji0HgiREOWkNydOSXJ4xMLbb1TRRWOhEYye1gb+FS2/4ci8pwAJxP0Ev
Nw4iesir/DYjl/uUG8qNFoKDldOXpS3QxQ4r7rjn2Bv3pxkSnA5NOOihiM+9+pzFiyB8Ee3aKuw8
qXfqWbdpnha3UYRXEnndkQP02Uyle1ikz5my/O7vw7OQ6vJ5FuNpSFdx3Yorxm/ai+gMgpbjFSa6
qdQ2dqO+mIbUbnRGo11D9D4sQ7cl5UCu8r2Iy7clf1sS9TOEA69xeFbpPnNU33TS8Gg01V4bZ5DN
EXBr1Jkb9iF3saZeDKPwgKl85fIPEMCkMmxGOzL2/HM58PlnwVsYVUejeo+KgahAcBkVjtUSkOto
2cPe8trqGcfdRhGgpEPFS01rg+VwWzQTxtJ5a3STqy7SGU+UH8YWj+FcPVHtXNXoOvgcmJhluJPz
YGsbj1JtEhUjlec0q+KpNbaJTjElGN7bEB4xszpGsxGIjZ16oEcr8qe66J4SDGjiKzY5XPMhI4b0
DHt+70gY4C05IJHAvzgh0FX8dF5JPBCPVeN9QBRZm9kugTswaGdt9cStTw2g8s+ZZO91VWy7eN0e
4klFaN6Y6t1ABgPpDyKS9VCZm1uJq45yWWDtghgvk4pd/JDxH1k9qiar6NyO5309gyYyF/2aPtvF
Yw0pfSFHECW3EMbcEHN6iGNlUPhFmSHt47RgUcydqJi2pfYSroESeVwwArFrhIPuSHHxlpnLBp/U
5CWz/QDyUTlWKucJxbSQlXDuZdDvSOH6cRjiwxLQpLzkmFb6tvsQVLVMaPpz85YClE6n4bN5DMvw
2LXTQyUSr6ytBKZw6UkV1YBBFe3GWJIbXfTfgURHNo3WI0fpKEY5AYSEcYBTdqtG1l0AGdfRQoGL
JVw4DkX4rzORvkTM0biNrL22jPnjbbZT7j1xGqY6gvWrC1BxccUx1Kw2HRUfYKSweLdDVSCyAzia
H0SPqgZ2JkoNsJFvqv4K73kI3uN23JY5BYkhMuOL0PNTzrzxfrRLalg9yZECiMpeFF3ltz0naaSC
9l4u8o2YlLNoqZdkBtj+Vu6bi5nFj0LLtYc8XFlP5SpY6452NNwhO3REg58IWfAo3Eq+2ggnmYep
+fn0dZFPrVEeIyk9Tj0n/Ch96HsVXEv0MZTXSJy7pHYLrB66nR5TDekBE0TUqaBqO5xvH8O2W3+I
Ql7szN13bQqObRm22MmJ+tk3BiSAhbPat1Fqcequ3GZULh3fvSFjXSncUHkZZYpPygHbYxfOIMvF
/TBMXhbUjq6/Ycvb9Bno9fSjKMq9xdhk1Sts+Esf+p5nsXFcTytJvjpNgtuhPRvV6DdlvLVqIg3k
8yZ0f31+L9fLdira7YAbJ1sVS8rdVLwYbJCb7FUtdwpbYnOpvWB46JZjlQZuxgWTiEsQituluAPh
FdRbkUUHvbMcDeEHajDFcEISF7/jYdciGJU8yoa5LB1jnNSlemOTCZMY9VBRe0wy99oMeQ+fQZei
VeydOCStUeAuYdvIVGskrNuSuAWn5GjVacGZc6KQWhQs+OeinoANEmQzJ2zrnIUJtElhs6nAqmLd
o0ID2byztac5oRgMe24idV+Ass0gDobzE0eCAXPoYnBsHQ6STUK/hdqVVPupi9B9omYtXsoGbVrz
DKUUorWT8BfTppCSTYNKZo6zi4WGaaIiMc7hE0a923Sy94xh9OohTj9qy+/M0F8SfZvruLVXMtki
O9kYuS3i6wGpL89Fzi+1Y0I7jafV5cYZodxn3SENUr8qQ7fOn0crvu84shsKdjAl/JH3bzkd7ihX
9oZBt2yN04mh8lTtFNovdVhuh3jYQBL0hfwaRt/1bLoLp/Mu+ajTxJknYzvGd7FsPjRsE7tVk2Er
d80ASQxz76DAfuZxpsM/Zz1pCZakFMJ7VhMt/17UhSeAvpUK7Khy01+UFvF10nuWSPZ1W94lo+RN
kReuJ37Skd2MtkyxvxM9+/H7n9mLKxDKbvqkvjUGeaNdmgWvCFqQ1ZJDtqQOqBXmmoWPVK2VTcqJ
UCGT1kjR07Dg2LMpITZwABvI5xSOOIOn93pGtC5PL2RYqKO/BvKPQL6ZkEoqxXvX1R5eI0D6DWe6
kmzHexs/FZ3lLshE6HpxQiZLZYCE6CuqKBJC1Y6SPTjz5H5YYeupfmqUK8IKL8+ejOSFO8g3qJNT
EjsLkoic0UlwhiPRTbl8T6NqqxfdJrd7CMCWMxBv6fJTGU/+iCNkGost40inQf9h4i3LBR9tTMUS
96PlFwNFwaa4iVMMSGTbAs7vEoBBKu7wKM380EzqoWKyJwx5kKa7RW23fVdtcqO7ETNK7HlCunxs
pU+b1TWCjtjpX2ianRJ0owW1ET0QW4n5JUdM2ygN7jTKG9zT8rixKkav8snXQsR4ot7xeN/iI9jO
U7XLWmNTlilbNoQr5VrBHs5ywNcmmvQdRO5QDz900KxIAWq3nNodyeprOYHANXgG4QgPl8GteXom
JT713P4OtXkXBPdJEeHfXkvuyhXeQR67lWbctwE10nl8MIrkfUTw6ESwEE1UAxHwiXOe2tvRlGpX
K+4zvDdOXoYTS2fOKTIXr+xj2EgGVBjcqSXhpGISUKN48Eu8Lyn6Q9eUdPKiIWCMGmdg8bkk02dm
ayHVbv2xDska2rXHYNpoiZlCVAybNNA5/k4nULUJaJLhGsaIX9AlzDaPyPDE6GPsZ5X1IlVJjKnc
2DUcwUJA7jEVkB5FDFLY2gmj+ZNTdOgSBmM3Z+m4uh6VpL5h97gLOXebIjppmX0P6ZAayugSwd+k
cXLEjFcvw6UWx05VvkMmr+jz+WaLpLiZD80ofTYhq2SVulVNqbWsWQ76I7Fly4mtF21kzJx9jXXo
yMyi2jOiEglgUG7b5ENPVM+GRm/OigPR8NlIP/tB3am14XYBNf1WcmZLZ7fML+gnv9cRxWVHbSZj
3OPFArTQQ5WM8ptpfqec5MzRXTZX24D8ZK9lpwp9ci9VN7bGRq3NeZTDN5JBSMuCoGGu/wjs79Iu
TxV+2jEFuyIuuuj2+dx6ScS1YcosiQ0O8qc4Uo4jf7QYLFlVtWOR5i5onZyUqJ3SIAjU86hisuIN
WCmYGkSEieXV5T34OojI0xPxu11gYrfCMCwsxyypvY7JOVINt3+qI8sdbFCw5TYZGcWcxx1G5kMo
XuvE8DW74rJ5UKx0N9XZPpDnTdnNu4yvMbcQ5CGjterswWDdmLnmYv2tLLT7qNwvGqsrziSPvTeD
6ZmXLhPitvus3JnWw5JS8bTWFGwB0gro5wzzGrhrE5cPdPkO/CCuSeOOSWlqLVqzGc3ZrXrNrcgh
11r1Qt3ZC8IPbtODVEj0LBK3R/0psY2P1O7O7tk/BKsWudL3dV7dKLio3URJv2jkeIk1XXNsnRRk
SKqC+XYEuxh9nlBc4A6SpMFgk2mmd7Dfh01spDHIWJbLhFTPAbPwy1Bp4Pej3OcBf1vP6n1C1SUI
aHpJlPoJpTxabeIE63T+R6fhUF5uQgD3+GCZrlI2Whe7NkWjiOZGHDypPVtR9tZl9GlQfis5xbHJ
samgWvCU18+OpZPm2J1OrDIcGTGQPov0sTM7R66osdfJZkmjvbD2GhcvhUMHCkrkiPCt65h9CjSe
SXQC851SX9Pp0A2qLyyUGZXpp9p81jVsWQQ/iyPDYBejvq0Fbdd5ZtNVufGCQgENkrRyUTu2Lul+
QtyQiv7M1e6XBXeKCcvK0GmZ0lqaRzdYjgpzn5o6+D1CopqS6UIwMU0o9nLEVWTgUEtxYxJnjQex
WeLunJ+t7oaHJQ8WnkNBvBPUDifx3Bnr5ndHMv8tnWEOBP0+nqdrqMsnvfoO4YsHwWFgt1HyUOtY
LIbiO3tbuDdj3uCSPEwBHD1Y6BFlt6rEmlJYl7YC42d7qcSRU6HxI3dkormdUBG0YenKhuQWbFLy
5WCOOOYZ4DLiXWo+yxyWsuA9t8GHp8NOLvVHIbhUx7U3/51k6SYus0tUMPxdXGXrrW1oTONRrNSP
piD0br8VMpl3a0t4PGPfv1k2qfpAsuk2oRrXJ3s6Y5w3b/vhqWIPpuunFJ1wTO8v0F8gOPmLwRM7
SYmv8qlip+wBOdkWoWTDtWjKTd0DPCIAM/SxWSpa6V6fM3dk9D+rlI0My3qQ+HRRhIjsealTHsqI
cdZk9vRDgpscDDcz309ihptFmFstsDddhcSpBRGYhpuGWGwl8m1jnXNhvw8LW5eMLmWx+GmxS9he
KfO5SkPXkB/0uXU19dwX70ZK8V7+VHVjI1HtVNtdvDRbfGr7uRg3i5n5Oq6sRhldq6OoXV7jsT9m
mLLL/rDotmMpnTcv3ZYbA7HUm8kWXslkF1fS1mCDZRb5LoondpKV2yFigmB/MmgfMa2VzSeruOpI
5VO1cIwKBbV92zSmVyvqBRK5o0vZxY4YtBC5MwUpj2RafGw7ZhowxqRc0AVsUr7Dvuz3Cz19NXtS
tO8GSeWMVlhNm20VMUOhlWy24tPQj9hcegS0uMD2it3cJGVUbJo68NRBeteJ5GZSBTWfVXKUdC/Q
tY5ChBT4cW7dz0riodzaTvXwbELNo+rCDLXJkpEstTtW411jhqOnJLbijZ10M/cDMY/6Izcf4wIl
W2cBIZdzpgiCoyXV7A8FU9GzR4KKkYfSnyjCB+o36GqHjemmNXtaxN1tw4bTRqW7JOkW7/xunDIY
8eXNZCBaMXhw0q5m8dOsdrtOk+ijzaNF2tVGv5YN7maePs3IuG3K/nsu7qiXOfNH2+0X6i4qp6u2
Q3CNW5LcRl/KH5aOsynNDkylOwOKspBPiEb9j5G1VQnpfXBGsPWjvOCdWD7UDLMYvVGNgnegvk1c
G4LPrSqOHcf6MJigy09ILtWLkPJn1gQsb3slsr7KVRWm1R5yQsIew0aucroMvVu1+TEKG26U3pWQ
l3ZKQld1OcxZdAnmFzx5iTMsVNSLFwHhJGHMoiIRM2jJJjR1P1Tnh4XGSKTiEQwyz9IfMqvfmrbi
jOMPWyM38jmLZBvM6a7VdUDPZMnh8es9nWXFHRAsJ8TlzbG+NakGhUWKLcA647Z4I/bpg5/DBE4/
eLxmwryh/aisXCXLjce3kdNrI19JetUHYPC7tEpQgYt8M442UDrIzG5YEPMev4vSDL2sqw2vEAYt
VLk/zJosjmcEI8n3wMCIJPYPRg3t/xM1p1+ObDsbhU9FMgI/Q8OxjZQl30e2vDNCaSZDn56wGH+p
2peayI6KfsDkqD1106ZEdBiHzCgCA3cMovd2CmdqbtyaPXqejK9xKT2R1uPJELKyq1hY2dkJlRP/
th/3ZdYepppqVl1t6DZXw4Udhi/o5dKm3Uq9ICdDjdIYvvG1sd/GB6Wg0BFeqLIHoxg65rdxrd3X
NKUVlM5FuZONzyRlWEnf6baxlazAozDjW8MPQ0MUkiY8de+yNr4a3AeTxkO+mpBgaoyWGuWlJ/ZB
xsQh1PoQKNUmC9nSZrb1Cqfes4ODGBTyOKspevnkuE6nrPDEaD80gVuT6zfRnvQnqX6ueOwH0rdR
tKc8eFGkaMMR+/cnpaiTZ2xV5Jg4cApaY4XKE5gdhP6uxD19tHljjl/xhFi5NdklitKNW8YltO+J
oUyJLJA8MsSsylv29pepWQuyHNHM5SXg9DywzZeVnIZQuec45JTtVclmzVH8gV/E1XDbVSk1tWh6
s9P6MZSGiYWL17Ik87FJyacn7VuTjl91w+BYw8lsyVwq2GphAWV/VfDMSFvKg54SQJvTKpqvTKFB
I+VeCVpKGfRv0yU/jPp8LHr6jGw8KMO6ld48F5V9XonZ/PhRJOnTyJFRKKj2EIbaJ1rDJ3OmRN2d
J/xRs6ywoY29uindaYnvtOA+1+Ojzh446p5TH8cD2+na1J0gJzk0Pmmjq7WfddNehoaYA89OzrS5
xnbZXNx00u7z8cykkqdGwVFB+kPjra6YWxncOdAJM1R0LPGo7GjdPbZYzMJcvwV3f1RSvvEsjzE4
vtuzfZQy26PR9DBM2SfUdGR/5X1ByE2LcZGc6+Sj/z/snUeP7Ei6nv+L9myQQb/QJg3Tl7dnQ1Qd
QzLoTZBB/no97LlXQg8gQXenhYBBYXowdTpPZjLi+147JVT6afLg/chCi8D0JSqKoyG3R/8QlkiL
mnCnBP117tpyiFlpVnxoDLB0lZZegwf3EZtgbyIaGtOdaCnZ8o9UIL/oeuLZ+Fm6P3pR3zXFJ2/H
ZfAOc/XmOq85buiajofC/yrrdj8TMK/wVom0xWhj7kU63hJEJVOoT2zJ8aSo7uScqJ1gN62Sq9bD
QRRGcgnvgtjn5PwhvcdyMem4/ykBPSRVMGgqD9Qi/oZS3tGiNVMROAl34/Vh1HfB1bUydAe85vCp
7xQNwNOrjU8pzHdmQb0HwwnhP03i7QufzSqja1b+SPK3hZ0jdX+ELodfYCE5G7e9/F0FkPTFEhVu
FakERiRIn8PG/JVNGbIt1Z1U2Ol9Zbnd34YW+kEwBvmHHjFIoHLSA/V5bsSNGf2hF9C1RULprh/z
2NuNd6aUgSVXLAaNcBS+xjZvldUXVkSnnDjP9HiPln2TgXHXJsFLuqyeQgvrt1U6913BrGZUt3rs
FWBe4F+VkTQn6YXvFpWtdzSpbHRWfVAX/zaoBUtLUj04eaTnLAXImL/WtPelq85cmvNjrzngA5m9
+4OFcd8nat8K7VNZ+IThzvpAYZBPed5g7Qf+BaRpr+NkCyxUMJZYD0bNiazSKJtPU9r/7RGkHROR
nFp/e292NU1K3DU6GQ/wVockmM80J25KE20WiJNRWbvet1lA/XfQ1r5bPCq/Jwhw9C5ger78mAVi
s0Hge68K4IpueW9K2ptSI6Xcih+gqQg2pXmVcfiY2SbTgri6XZcfieKgCC87GAyjiV9EVrzcREzm
wphGrf1z4saHpkkTUn8PKqXS2ia/JfSaF8RCWXdufMxdWDa/vc7ZVI3GTEm9lD0nf+TIk59fmrL6
6DLjZz7QBoZDNAfBFUCiiQGFQQsft7fUr1oH77QN11sxMgLSwrNJmmbVOO3IUcNu5kbmvm8RoVYn
tyWRAjnDYKe7XuNb5Jrr5CX1OIIadHHxhOahuM7UbmXZRwXjFkp01HW7tVOxzxR9coDPgm9La6pD
zjlEDBWCwUgXqblzDWQpxLswrM48EEA8t87PaOqhzG0jWhrzWJbtPE+Os04vrlcluCvHRzrsf8UG
os1GcX8ZaRxfkfDuW3MIr7FjkqTlT/eD0S3H2BowsOW3crYs6lB4ijXyIuB+OpjdW+EE3UtOnXxK
1RpH9wjxhhDPNRK6xkYDjFqHQFxezJNRTN7RKO0nmfQ4BEuPhnIAw8XnBWSpmUbJVa9aPDdX+oDE
rkTk9LQklGbn/k8y7qnFhWG6y1ERxs45iKvrrCPXSucrNdtl28b39RJ/6r7rIwo2Eopy2d075/L3
D7PmcTfQb1E4jdU7M0PcnOWrk78mjV88m/6prZdm5ybuo5068mCFOzI4bvY0jsc0GP8Mwgs2A+po
xIj2rle+ewtaKjUmNR0Hg8+nDUGMPLfgogxHtLh9SJZ7BlUxQ2yMbX6exjne98jnLAQM57xu8PL7
KGOTwZ7P+aB2YzBx2guKdquYW8Dnvdg6Dm9hzrdd+80rYor2FI7tNacnjyYNwdPrOwdDt+6Bl/am
BkXpo8QtSKDtRvrWlWoWSd0HAX6qYKtVCDICBvDJW4J9knftrpuRhFCdBMHS4g9dO16QfKpT4esi
Cu0/Qa3FXtV0pMeNB+qo6y8fdlOWVUPF1eRHgT3du+UQnOPCyBAuyZ9kC8xb1fNG1KPmz+Vrfwka
56MMneoariBUwcA3TNSFsp4tgJjoTJiVkGlv61EtD0uN1TMFPI8D7e9xsbwRXkRLlSVopKcKaVM5
fK/HVBxrP+WTE+EhbGD1/KloTt76lHb7yXPUuZEVIibKDUGcw/AwqOxG5+VGVstyebAJCbiT5XKQ
K92VJdm3p0NimFv71yi++CjCt5yKR0jptSm8qii9/lUkRvjsJptpKBm/yy6q4uJjtMXNR69u5yh9
R0S2YSo/s9FS2155Pe2JvKBcjgNvJy+0zeyHrOOcdaSTH3MU5qAZVXbIbymrZwmIEUr/LSvRnBnD
ZSQkeuPZ1ngI++JN1fxeTCHWtg9Sggry7qJlvRyd2NrlVfqr7lFcz0NISzUzWOLHD0mYfqEpXGXL
NJYFiLNUy7ewdeKZRRotUgVxFqbiIaTEaUv9d7zRdfo62gpZn3JvMC3xwxAKzn2piqOtGADSBcIt
ScqFYbJ6IIK2oUa1/cr8QP3ou2rTuA0sNe1Qx0EYH7Y/GCDSjJSeyK9aqncCnCKhRkb3PuWpW7zn
PHAfaJ+T26laIp0IdZIViQd+Avne0We1aVKv3JN0Bg5moqUt5/lPbC2RwzcfqTr17DMnS6rsPw4U
OZPo9IArHJ1b33B2oo2GxeBDW3/YqW/yhhNQMDkPk6Wdy7BinSqrfhpJ/0cjg7MpRYOaylLyRLqW
sfTE7pCiPtes7vFZcW+DTgwEvI8oeNGElbu+th8nA6wqLoBvdTvcMDcrJYN9EDj4isvqQQakB2TS
r6+rg8CiwonjkDVWzduSxqStrClQou2w3w8O0QheZezNiQZl/j65ltnFLo1zTZ0nsRP1b6TUPqBc
1T4FilJv2RrnxUz4rqWxEZkegsk0H95sKm7BjPJzZ9KR0ar2YsC15oHPUubW086j6mlqUMrNptpV
jst9m5XJIZAJg4oqtiFtTvyt5KE2ltfaHe/tOg65T1qiQA3zMnaXwsiriLMt2U96xnwxlOdRtUfZ
1Z+x6U67OEi+YZaYOcgOEiXqqdnxI3QiX2VD4z11QQ9xapV7U6UQaktHzo+Lk6NikRY2GHqRB4oN
0D7biHR2eskpW5+84RD3NPWWTbClC5s3usEK3fWTu8kLt9zZSUaxZrMrc6M7dV3wroGaNrkI6qPi
JitjFd9bqFQEMASZB/5zMvVPCRVv/InTKSnL7eKviQghpUHJ5HlRWNsmTAiGbBwybIvULG2JBbeO
voh4n7O7IB9OZjq3lyzrV7FgsD67tvXi2fG+wyNzcqjfiAzHf6YY8rcx5uqp9l1CxOect6ROBO+L
H0ZlYFTPIoutJ5cFZtsO0AOTUJjRanEIK9e9NG144h00DnNM2CX3zB2ZFPR6BQN1RSXJeJVrH4tQ
kCHAaYtcp3TP/uKRTVGlBZJAP3yUY7JvXTB0IAfrpUMVxR6Y37fCdPZGv+CAd0mdiPWnCHt6Bm2U
OmNT/4zHOPlcZPnDqH/5Y53e5qWdX4oWx0eu+ATzzH0j7MJ/sWfO7HhMEdas/9jQPcf+qYa94WTP
WWlzwpSS0QjLx3G0XANIDHqu6dMPnqYOqWITRNL0qpesjQ8MxVBoVt+cvTznr55P+cYy2/ah0Rhc
cjrJIwK52gcmZJz23LO1cLJbqjNJXXM872IjnbbeXLVgLwAaoZFa579/+Ot/y7zSOAXpnevW/tns
KjBiawQWjIkvpgHsuxR1am+mCs6lhwKYA3XnLFpSWhmfuVSyB1+KowZ3PiclJwF+0WyftZZ7oWES
pa8kXk1NfnVbgqS9WeuPsp/HrS3N7BhLblslZ+PO67PhZUrjKHXC+WVykNe43pdtyPQldhyI7dhY
O9/sel9WpJLUVg4879XWGUUCDqPZpaTW7ZZLVbcPo2X4dy60iSbcohDi3HTAAnPH6pjRPP5opeJA
JeQvI2y7W57Lc5Owavoix/JoyGs2yBTJTHHs1DjeOWx3B7vNPxfgtXgW5UOJoJz4HVqDl0b/KZu0
2SWF4J7OquoNxWq9y5PJ57FwnVOS0jhZCswSC0ifnzh70ejupWqdzwmvwo7atOo0cI28uZ4k1kYO
1slLYazNsn7qDCkv4QA6RIrcU5CP1ROkLOWm9Gd2jtkdpav9l4B7KbKVS1ODXwE+xlNxqjMaTTsR
JFgr2h2KLRUVWWcfEcgHUd00/d72PIu+LAptHZlepDpmplPd9wKrbDkut0zPc4TruD0zrj2W0yQi
3XP7NGYD1UZT4l2w/vBGPG5azPsUWqrvjPh+aRCRW+uPXNcEslnOq2Q12GpGqIc+NfWDkB7YE0yS
Y4fYv9b/PfBnltfRXaJqVngA+tzfdK4P5mVSjUo2URiw4rvlDdXahc9CP3reqB/dIJkuwnDell6G
e9vkEsnpFrs5lVa3xhJoosoS8w/i3oQet6PwSM2ZG4x1Zq7IJGF22VNZhR5aKpu2PAbtqFtc+y70
ZhuMOBaRV5nw9sMsqKbD/IYb+lg10n+wZ+O3D2HKrVWIe8oLvc3YSeC8sf4xA0G3qmM3lPM11URN
WG3FPgDqCclW0taXL8XeM3t1Z5GBtB+L5B2GoY8wXhmfA9usXPq7xmGUnSaMbSAvMPfoA9o4UfuG
HKaz7mXyojoXERECWZfp9WbSY7NBeQCoNrtyZ9iocoJenKyGMdtTTYz4joA3rfr7OgDnSsrcY0Kq
pivNfRiQ7KRMaQ7t/S1fmeWutdVROY6P0UhO932TiS26t+zeVvEub3xa7Zdy+UpRbXNwx+9LYqLH
ydEc8vx+JynicTXV93nsTW/+wjXCDXSUdthB6br+wxwO/kNIFTRxTdQmtpIGPQel3ktia/eZJpA6
J94nJs3k4mK6fqmkc6SCG9UbDfT98LfZItx6yOa3iSoYJmqH2lNTJyzdQRugRRvzKJWeABMe2od5
nFqsjhggm9SCHAIAOttT1yBQZykLobs1QsqlzGYMYKAY/JHTQQezfSszfeh7vFaZ2VmHjtr6NLbt
mwFDt8e0A8AdyvKVENjukZH8JcmM5jKgW4uauM23VtUVB5zOkKwK2HqOY/wVjKQFmIluq2zv2bI8
TpV+zkX8mASdPLi0ym4yJ3c+skwcZAUGP1PusSFwBahHxB2E6PjLbwv/IwmnWx9794Gn3U06wnEk
OsuPg54Rw+cuxa6tZHHce2KZb8Ho7HJtjlE6BL+7wnkq3UFG7VJ46BFHDK4ShlS7D1O4vJcNq6uX
+M1+okV9Zxtlt+s0vM2AgmJDyhCnNJXupp6yV34R4wZl8Fnm3JOw8C7i+quKCWFR8xtvENE7SWwC
x9tX+gw7DJxQY0TL3lVmE75iidylGOZ+zKO1XjlcmroCLU8wPT2S0bZfbMPfqbrBAoA50sQvexIU
kzKPpNEYZFDb4/gparWcu9jBc1+4L6k/9lujnCyoMu8meY2GXBrsOJV7KIwE4tW6BnnOINWaaMn6
yWMvArwoOQ1MRWz4MLF+NBXVv0NnomsTZnlx8QwdqlX5lacpu4Jypqi36/LqjOFwaJhnHSg02j/h
VzCwsrt32wYfwU7nOA+E6Z3mcrrrA0wMTR7kpzx+xzHlPqbJF1Lat94nratRwXU26/E5VC16B27O
LjFRt5g2A+qlk7I/yxyNjtI6fdDiuU7q8uhgNcuw8d2QIGHPXGoiTYMSha4itUmTiUJtElWZAJ5A
L10HVJ6EoIT5cA1KzoogfvdZT7emn9vRLERy6eHj94UJwk3Mt33NG5bHMaimtQGdzPYYzNdt24td
y2XXGCh1qhgzK7sjouGntO0t0EyWdVUV016mOHWTwFmlIHbHwQJlEKQvXRfXN41cAP6IUB9hTijK
UkV3d4KGs/Gp/HQLvs6zld0TTiTvVXA3tHwADtDwRmM8YiBvQsyRS3XK4CvdArjGdea7ZgmCvV78
CzxF5PKCr5n1Ndd2dZc3xpcyvT4aZj+hZtnv9vYyBxHdQN+6GMxzOcynItSHpgAAHqqrP9FkkiQe
yIWZNIfarMpTmIxne3wcdTlDcDveziIPSjdfi4cKNNA/6lU2k7fWbyGFi+4IDFNKNJBDNgj+j/dm
TjCXEcMiBHZRbgWc2NVvwxXhw+JtFLo7h7q7mmN4X9Ymjh2j2cczRP4AYKnn8K5w0PK5KRcj8jiX
gk8ophTswwPI2QyOAi1Kg1cZcA7GHnKrEUgkH4YK+lfbhNhZvGnWbDwDPW0klTcbt3IKNAL1qjnI
+wv4GTl3DWjuZFg4kyzGb5ARx89g1haLrKhK4SiumEfZ2e/6fmlhewhJMkMrWlijMbzaXtR6/Wun
5z+tUvoapo6+GuuPUBhR03gxsRILqwjjfdTIOdmnlLxuA8s7ZkXW7krPfhnt+sq43B2cmX1mKhuu
T9WKu8USy63PPxyaeTInlpE2c+yvoH7zOM/33TSAE5CaeKj7cNhL27dxhx+xNIpbYjWXOMEvrx2F
815SpNI4hIUXhv+4uHiwjHpyI+K80OsY+k71WXKa/CzdwHE5e6swgwNAxqnMJ+vkY6rTgJtn+yUx
F/PqFmpfO+pTjABPVWBtZPObg7yK2qBfS9r1lwyg1mVj/3K91zQkiQxuk9bG4CSHj3RSGGPzgLK5
noGky6x9MdMF7o1ULSszlEx3FbJE1mNtIqvwK7zekiu8bfo7jvMN0l99muHQc4/5ZIl/BkVdnxpr
LeC18u1SWjQ+iLYH1mffpoD4zXbeTRfRhBhh0pQXiQG7gQOEl3nIxxUNvx4KiCXX7KwdgigDmIMI
cDariTBDaRNoBgYJvtHFPVION9I1esMMi15stOVlcvoWHZGV751KxuCbLDhW0QLs0im/b0XtIBWQ
d5xd0y4robtj4xoGrXW2Su9ZVBrzWTPw2RZBFE4p3gy7Ka9t2T9Df8b72ZEGqWysf3ZWX4cgfmk8
s0UKz18kQIPlMUcaaYpPM3Plw/ATSzlQurgVyF0AbbfknusDBmB9ar01C7IvDpNAoWnTs+0g/ubd
WC9pBvdqQUlZxxnPVuHqayXK13FwnoTMhntnGi+2Tm6c/T9Ev3xnJrXBMXOdLuS1X90JVg+Ym68c
d14bFg/Mlnc1kkmQRU71i2PW2LcJboti9JojS/21BlQ4jwwsyJ4h3YS9ACft8AwQJSNGBIkootHi
yAti7ZIacb3vOwv1gZmPVIt5mN2rXx3yviXsdnaJlMXJuN6tcfI3gzqoxhtPbrFG+XRcXljv4TB7
MpuZFGNWnY011zD4WX1IlqteUv3HHz8rZbEZy3Ig5O53UsfAi93MpJeSXLaIPJoKTAgZAMg2ZP5c
l8yZjwxdvw+FMIduuyMrPi2LjEk6fe1UzG7b8Liuv8YRafZ1T45lDj9mx78zUbo7b4q43S2UOTJq
JiLZzMXWuyHuf01JimJDWKQdOIa5Rd5rHPrylEl1CIYMpZK1dDsrM+SuGmqLWAu4xhTeaUtgzszQ
1946ZqqLdNE/DM4+xsuwdeRLm7XVNvTXPAF2513v8eHr2V9Qqkg/mvrxxWp5gYk/pwd3aX50A44H
lCjuziR8NYAz200Nbcu5r+qdXJLfI06HAkDk7JgWaaEOYoSw6W599zwFfOEBtVNM3e494U3FfjLR
Bnnsg9vUQ38RDK9xjCqV4YsgurE+5G0FzjRxbQS/RtsnANVJaRcafza50e9li/ACpoPdOwutq7kk
00Zb2SoqfW9LFfx9CASVNNkA1n0WsBjDcBOkdWSe6wlNTbbML1m9hGCpQMqIL6ZNScZlmaOL75th
23IUb7QN2Fe28962lvd49PiMQQnY3z4pymiwUf/uvaS7GoaF8LkIpp1jjieRjd+D5TUry2Me5ydR
i2WnvJrguwG4NyhgF10W8ATuyZ/G+qymEbK0rxkJU/OHKUrM+1iXsYc/4vR1GcQSBRDBxx2OsQGv
p8q7OBiuU5qTguK2X6bosRU1RkjMwMKTP9cvjsFZAWzAGzT21p2PWM9xf6JDeMvCovsk9OXmlL77
24+NU2g/h7LuH3Qf+y8Ad9+ESzjXBNeAnopH36ANu0jKs8hjMl6zKX9O2+lB4QLY+Sr1DrrX/hFU
LMGlU33T6f2idEbcrMsMVL0GXT7j34d1COFut510n/ysq6+Voo9j0fW3U1VbXz5oaS1HN+HT71cG
PRgmpI+sgrSvuxDDPJd8JMB2YYkZwvYMAkK1Zx1FV7zlcRNcLM9wDw75E1vRLSgvLd6Sv/2C/yXr
JNXX/Offw+b+EUv3fxded/hd332Vv/t//6PWV/PzP3u1/x+pyHYID/s/GCuV/l1+M+El/zRX8kv/
Mld6f7kEj3umKVw/8MnVwtb6L3el+5dvM0RQ5hUK2zd5zv+Xu9L8iyQ5VMwguy6lo2szxn+4K53w
L1yV/FkhZROhsILgv+KupEvn38yV1jrIuLZHE7dvBuik/+m6nRs3TWyVoGjph4HYXLZCMXTbYc0T
0Ez8mcjro0QnwXENfmzVMfqpd91MJUh33O/LBvG6k44kbSykMsdOhQAz/GnE3TvgNinEqFf2fdyR
HNAX7Rah512MmV7zpO3qmlPQWCScryi+ld8/TvmwY48ghtNCZu7aPfJU/UnM5KFFqJA0bbft0vhu
xso3EZzb2nBwbvanMruLp2j4zoe1674hqt+miMYJvq0YIElY4hRP8WNTYP9LJ0RsCeyCnfWvvc+p
N44x8mREt27c7B1FiF8RP/jrMTMWkjVU3HvO/BliI8uK8OQrouNt0OFqvGl87gaM0P0Qe0QFIIIR
1cgEAlysejY5tr9tXLHckoDsLFhSyqyq91nVY2swnkLlci7ARQQIOrZVgmRyLAVYT1Whn8Blo+Fw
UNj6vyzNtkDUjLnzl3Q1tDrfSRzg02ICP+ZG/a0mMnoDG7IhJC57JRKewALIlvlTZCqqze4lnM3v
1Hbwww/TicDzR1sDwcDTTa1VRir0nO3os1kbaY1zrAdrHno4P6WxH6WAI+bEDNV1dC+V86vTT9dC
3sF9TBAlzkfhhdusTFEKYSALkh5vT/rH983vhPs1NYz7kTMvz9oX30V/UlnTS6+9N7NM8h04ldga
PsB8QqCBFPxFp94jH0kN19xafnUxKJjTH7uiB8ZlDxJAG/bqCyldTkEv+OqsffwrhB7c9iso6/sg
wPYvg5jErTJJB7DM4D1zuq85JBkoJO1HJY2zCxp2ddfgO1+KZbrBIOCRaQPnKTDRsRDm7EQl+h9a
+NQ1HkS/KQYkwBlGLVDe18os8A3DebXYtchXQM2IyKvaup3NrGKSltB0RFr/zSr71t7rrQ1A86Np
/MAwLMquipZhebMC2zimZPIhc09JX8H0E+7pFjpn8zzterd5UtpCA064SDKQS1N5wObLeBDh2G9s
cyI9AYwoGQcYSgdNeI+RsEFyNgufLzX5MPJn1cyPvpiOWdi+2qDbG3QQyJWxs5jKffNU/WIC9myh
Js7tFF4DnT8V6fgmQNyDVe5pdC9Tc10JV4dc9anHSTLibVk0K7ZjI0cjLtkR3m2s+vdgtDd+2b6F
yIuLFHV8BvqaxegWUZuutpvx3WXd2poGxSGife4t2jvmfryxwuJ5zdW10u0ZCPC7ahpgc7VEDWEP
7vqyiWD7srrxITZVubXD9rPHJ6Tta9umdwUmxrgdA8RN+U+7XLy9YtHDfzL8SCx55u3ZLW72lQvS
GrAx6Yb5R2HaOOKvPauBEowkIUykCq3vbiQ5NyCTX+cwQkn16qLWQA+P4mhsD7OSX3XOVlZo92dV
MJeWocboKYjLn/0Vb17CeyfvPjqBobgnm8etR3Gxpv40LJm1dcYW3nH+SCa3QE2QM/rHSL0ch2Cy
4ktaFDkuMn1Pe5TqRSD7fdgR812bZB+B73ZIb8rxgVwtMq7a8TiyXXijb+KIMThH5uU6O+KcLm3G
G4R4LjNWeHVyboaTpPeWgXpIrvNly/cPohvuF/owLBzAWU2Qe1hQnOWlQH6naWEST3X5YdwyHgfC
n1gqW6jsMZ3+gJNBJlE0Tgxa+zwspHg6cQzbkJ26hoErNqgT8GHAtD6VI6NNp7CgBGtqHDaNu67E
GbDUB7vrz1VXPyrPOjkGn0c91cFuaP6ssTthW+FroHkI+S0lBWPwozfdzzxJvrl3rrGfPYJYoCma
lpcenwRv5sxV06PS2GS2E+ULLLJtloSnx83RMHNjm3cOK7Fj4wTp/YvRIOt06S3byryS163RRfy7
vG5EiAzXsmk9Ew2iF+7GrGESrc13qyPfzkhw/jYbm+YdhK8hni2/PwXViNXHJIWI1StomRJTk+A5
2iQ31vI1S/1iWQoyIbMA9NSU7ipZfGQu8dhxCleN7TziBIqjIB4PXs60vZ5cTNlNVLur9SyL0e1a
+NuDrFZ3HMrGkaSjqwOXsTOs7hSnFE3PEDgDVBvu9dw55KQ6uZnKmIoLLBpgBcJPEFHp6px203Rn
l35wtm1KJ0szOAar5whCpkOoRKVzXw0oXKbi3igsF4Mo4njLmi+uhWFlNMXWtNk8TIKs56A9Kxv9
gGhS6hQS+jkeCYd5yMJJntO0+USt8C4RelEq0CeHNilOogn/cBXcmTVJTrJ+icuFqNGVntXw51vL
QQ2MpSOp+nsvS8mvUZ18q4v4ogz14MYx5rrgccjFPlzUIcuwUVlKfiTthNsyQWSVqeXVL2L6j5rT
5Oh9se6YScBN6pPJ72IayXoHsW8OPmngSJ5c9bSYXhnFmJKrwNiVlr4PtX+Ac0lg1SlBL3D+BEWH
iCQLSTHoMvcg/Pin9LEbtPkIQDZ/1YoIfGvQyVGmf9wk+WjQZMnRe0sMmz4Le7zFIFcCSqieV09J
iIyOlLXPEH6AMH9f7aWHQF2Jf/WS/f+Z/WVufv/3//aTRLehm59+J1n9z9xol0DP//3MfquLX/X4
zzSU9Tf+NbDbzN4MEGzpBCAzELv/c2AX3l+eFTB5ez78oOV6/M5/xKE4wV8QVYSQuOQNO0Sik5Tz
nwO7+5fjBcKjHTtYh237vxSHYvFa/hmT6puuReK6MNHc8S8y7eDfksmXCcLLa51sZ08UfuTSNhjZ
GTsrg8IVEwEScT2yBetBT4NdA5m/vQpImjSPhnbqdzaapm2pUmvndy3gnh5tBIkuw2u2DGdvtmCT
JRdTaJcR6Y9P5L9Y1EvgnEcQcfPIQNv6AQmO2hW7eB6oXRT+Q8cow7GPVarqdnLlY7uP0Pe9czKj
4Q/qmH229LcYdUQAXBe4WFn7UcPP9e0ZVDISRpwcoD5IiPODd+N5SRc05zk+OBww5b4d2R50KXe2
gLXh7k23fE6nkEqJo87b08CZ7I2LWrGB345bGZERT+fYqn7VhcVDiO0YFcQt9z3cr3r6bNrlCH9P
Cubw4g3QTtbwlmEltCz6SGoZW5EZQyzMH7yfFMgYnb/12+xVkgxFYsKzMYzzRhdhgrQjOCY4G0ad
5tuWoK5d0RFNmVuY/UyDidzpnIdCJfcCx/TO9hjpDQnIWI8H8lA/+rT+DIjcRlU0blPfqnZi6Yu9
MsePsemGqJrabZcUy6oCitKYeE5Xt/PWGp099eTnyv/toGZc0hSn9UgEnMZ3172VMvA3a2fjEjLT
V2LqCKUzXxQuymNDTkg5tmJHyJ2JRLf7RUfwszaqP7aNgq2u5+82GEgxnH/NKRC3Sk9+bFpRF0M4
YnXNUIUjwU1bbPzdeK4r2hZcCoUgBGecRxmCOOpcYlODXyKwJheuq3Zq2pnYyUZbr54KnIGLLmE2
QR5b147MDgVjbmXwVWWyHPrstKzW0rrybgWL6wYH2rApzLE85EKflFzsUzqTpyctR+51XsojBmxe
V4wCqSfJELs9yK7pCXEk/pSgMQC6O78BpwpxcQ0lfq8aJomo+QevRVY4LPnnaC/LuSChxnDq7uBS
0YRQbEm2w1JFmRG8z/PyXblIrwYLT5usNKWYBg+SI5p5l0Fl79H55fvO5d4dXEfj+euOZWEOr901
cbJVWb2cWK9JypHD+7Ton9KcjPuyJGq3dHSMwkvIC/aQ7smJ1Q+H9Qq9zRfhR5t6mHAaGdTzDBXG
6lRUPjEB3qHD+Y33vvxYrBZ5NANGXBcFSsbyvSth5yH+UAciB67M9Fw+tslokqMaW+gruuWpmWsm
YCBVwn8qRjVT3tmjeKzNiTzj8okF/H+QdB5LjiPZEv0imEGLLQES1CrJFLWBpYRGQKuvn4OezZvp
N1VdRSYQcYX78Vc1RUrSs1Kc1ayiA7LEJg2IOI7GHrG10ABy9se6En8q5gfDALtB3EiIygSlZGoO
R3Ad6BtMig1jTjZxbOwlJLg7ucOVNVs7adDRjwEcoAB9RAkwTMALERW2283YOMwBq1tRcETZVtbv
y8xB1br8n7YtiUCdbDphvbZXneVs1UI82yJCJeo6Ac4cBbJdl5dPJYx/syDNffTtFYg3+IMJshJ7
wHmeyqj+8trhuw2yf60I90NN00TEGR5eZ9splrax0pSKefADnvlVPbLB10e6G1ND8mK+OPbAVLYL
C48ES3h5BhVVIZlelJv/mpF20FYuwgk/JaPxGnk8AiLhy8vkz45Um1nSy3X1kzQY9QaKHA9RBFs+
dThDeaWXBUrZ1V+WOb12sWryx6R7y27DvaUbmAegOXB6aK3ypYLQEMwOWjUa92WUXUBPbsoQn7Fg
jOQpUrCFf6G4tk0UQZCkMDObCDipRgRSFmAUafhouP2xoPU7HjlIdkUnMffQ947TXYbG+OzjwKVP
MBT0M2WMkH6kAW2N/BGp8T+txBMk2r9Bg6MagdKtmccPjDaKWO88WMeHrGxPahje4sx+5UJil818
OMt4lxT+/p1m4vxMvucExEVeIIMKC0enGJT/1IqYQL3tjyrSiBUkEPZxIOOlA/0aPLrO+bA1QA5W
2urUrBaJxwNDFr0Pr+qcTgCwcBWUidqR40JRGMb9vC90Zlk1sprG5NuY6Uu1XKcKEyjLxvi7ddro
IYmn44xiF4Q1v9VOLtkgkbE3o+TpybSKIZZgRjPttdrmf2OsPgI0Vs4Y3gmb8AMt+NJlrfHqXj3m
IWdmm4M4qJx4UY/q2wZuwJR3N0kNk4fUZcd8yFEI6Q1haVYw70O7fUNkRXhLoRqbprReyx6PU9Oy
M9IrcVMEh7RpSQ6MWhvdvrh2v4AooZVnLNSlDiaq0Vtsz2IA8RPRN1IPBRid6qOajW+LuQRzt+bf
aAKStpIeW0jceiX0m7KsNiIfWCZnFsRxTXufFOPWNazk46G8YRB6mkjQxFItBO2lGvO9hK3OtfVq
maEBtigjeUc7rW30gVfQZtLfRs5bpmwZs1wHPjDvZn/UJ/m7SuutyYffotCNPQS5TKDqr7CLDml0
YCa3OJ0/YZmToZPLbw26uRJnJn3WHe1Iv85RUax/ksAGidUbX3at+0AGAteOzIHQJ8Z4XL56HV2N
VkVM4Lxw9MOUqHJXly22mYK9hlkIVqmFsy21mmc1Q30xoF211OhlGjE3R5F1w7V5MTREG6Cjt2P5
mJDhr5TlT2JgBvoGSabvkOe00kZ6NtmyMMHYWsAqWXerWs8BE+Pw1chfw7lp7Ks23sTVVeuaaGei
1Utx86wjcptSab5KfXlO9P5lSaJjGbxiTbNUNCgyIgXqrMrZqw0YAiP8c6EY2OdgnTcFvkTsbgR9
1be2XW7YMHoTVQziDGcY2103RLYctzWGI66ePHK2Q6gN2x4FBKJ0mMyIptapQsgZ4oURQVjucKur
K92ozwqmF+Z7kTs0TUXdpjykWnnoTZ+vIygLhV1uxlb+Yvn2U88YM+z+CvnrR6vjfagTJFdN/MTj
+iLN5Z1mVmNDN7PSkJf1FjDWzGx3YVpCLQXPETAWaEn1ySKcWH2nbg1LOqDXXWYjcrMtsIP0hY14
H+wSWQidS5IF5W2tkz1kcQprJkI4lulqkxxn6ykxpUPAEv05tZg3sym6jWKGH2WA6ElOfmeL4pIU
rISzvbuHU0LdE4vJmwXeEGYbhB1mSErtWIL2aQ9k6iXxRoSIZWxElHKtAhIzNmZQ8bQaVILSkDwu
RjMiKicXL85rppjhhUsPEfuSjG6h/fa7giY8VZOfNIuAU8lTvDfqbiDOw4RkLg1bs7AUVxXVxN/q
A1wCf7tSPDH/wBpmxwrYo/QlCNO4/KQfKBEMz6xnh5wFzTlPWfXltK+hSjevJUDztcaCk6d7XVXA
mtLFE5qUhLXcwkUr3+cpgslq4W1plxl6EbpzlAqm1TwlpQaOqLh0zy4uGbCIjyZ9GzMKHmMsX4Yi
vgSV+iF4SdwkG35npgomTIysk7FaOoRRWmO0FRkeTinhBamSFKhbMr2jjKp3ifgeRz071IqTeTLP
rzuNzTED1lCUFDFNV+wHMeESJaku1RgKOGG00XtmvY1cKCAzboFal14iQ+MdlRkLV/DWqSr/GQ8c
EHP1yKTFylwM2EYgQC53kikQLtAfzKi1PWccmJYVHdRgk/kFnIFelrDAdZ8yWa1V+ZB1ANUBmV1b
1NmAbQAmIDKCQ0BqzSrsjIM9xyDCuoRwRnTVshyjy8WoA/KB2FCwXeuqC74hZueHCSkKf6qovWGM
3vU4eZk63UsqDgWwkNKmVnG4TKngdg+rd2lu0o1pJc+gMY8MHlnAyPL3hFWjhqvEopEBdDO8JXRp
nLc6ci70jcQevoUh4pNUSi8WNkeD7fAqMsdXqX0qRpC6YdKf6ob7s0Uh5iVJspFMBl2iC+/tSNnC
mJbyMo577P9oHoLFPaBO37EOvoVB2IYFQboO/qMfB/zMqhyRQuFYO7lBI4bn+BFpGXaYeDgOmpNe
pNpcV1pfXI0yem2lbgQ5wYivRIJsWdVI5WzuValkwFjw2+xoxIjYUyp18bgx+/Svc65owb8mnncx
Z8hdYR00FoPJMBOvSCFt0DmJ5FWd0a4phF1E3tgksvKRlCisnHKRkdn1M2oAClFm4UTWL5o2EVVa
jMcw1F6KhsshnUO0VQl0NjBqQMBPUohMf2ZSG9bQEPF/sseCeBJneL5rqp1+dj57+T1JcYu1NXPE
KY+Bk+DbkdmVuZJBp4e18LWvoutgMtexs+VxWOhyw4B1ctYORtJu57yROdCpf8Xxv1+h1MOv7OBa
G3xDr+6zPb0GjNJkR32fln/NrME6lNkPAWidPYtVnWdXIV7/aqzhIIPpg8whJxbwG5kwV2P67Rx+
nE4JlYrRwCqH+gbILjTdJkoP0N07Pw+VE9J3hqL5wg3gafOKLL04ErY22+yZMyOmcWWTUxD8uRhY
QWiCxr0tnG/sxPeqxss58AMF3U69jtGkTEKDpqJVVqWF5QEnxTYTYJOyFqBqK/rnZOhUznZNdp9G
xVzgzozQ2A0wOMe23es2iO+53jQp1DGVig1b1rxPejypCcQNV8vDT3nSkLgAuMvFYtDlv6KppAjC
r7nKR/2J4+h9YhnFtEPaRy3LpDjioyhhdTSTvzDtfhELvEwt3qoxjxZQ+wMD4Y3R93Yaup1VD1sn
C35G9WFBjE7r4rMYEEKynOXMzQqEawZtn72fLFHi+cUCZaWc0ImUXPJxJVeoXANyDDKdaXcHH61S
WI2Y1hQCLE9+GUhwuIjXgOGOq1V0O0qySZhqe0b9QTMaQD3I7qJPP2EXoJAwfXUGFhjAcdo0GcHV
eUiQhPI7RazhoiGBJQ8VRXbEdwojoVNOdpDHXqMzbbX7+t1swgLLd/6QZCnHwO74wUzsIJPwR9nO
T9M0ASWVH8uCNo9lRKipPOzs3vQFScF5WnVeWhNSS5wjvhxAdV17rbCl7ZFh/CCux2tOmRzxBEDs
XTU25H1H54cxiGUqDsmgNmTFKwaZpoYzqmpChvUpZ90Y5XjhWp1fGmT7MXhUHOSuHkBaCm1m4Gnw
rdt4sacZTm6UHgmlCTfJIx9EvuFylJD/FZ6Z1O9tSCGpsAJNVeUmafoHiI4lJNVv5TBisIIvP1jk
Sl2swK63BKGYwETNETBU22orpPtknI/VNZcY8A99mZDrcJCApLoaoQyehCvEUNfJglALNe1F0miZ
1DKL1tqBhp0NwZT8BXP0koh+HS/4K1XGAl6mW2OEIiKU4k6UAH3rjPqOqXzQXaQJrTlyrTk8RdJb
ANewl1mBGCDoUJPw4p4YhR0daDGAHxDJGnL7wAdakuB5iuoIOa5TXfSaGUaSKRij2ePZ9gXiY+5K
csGkp1nQVQU+M3uRArGCVK18a1XBTSOYzu8lJCFhPGHoODCcNzfEe8Qrav7fjuVSoVBnCGUB6cqK
m9ga9f+jLSgdB8QL/DLtmQ57PUU72gwEytbNC5MahJMZ3+MQjESyMMhasaFQ3SCdvsO0AJFy7gyF
k6/OrmmuvydL0uiEJ5mA68jNR+MnamJt72QY38bkxZxTGT0wO1clREhv0EtP4AY8Y2GyyvK4Bt2Z
k+WVwSUrXtsEBK+uT8xOaOKdycArZOUdFb2Ds4IAZjtDOmeHoOlAS18p9E037JF3JRrBPr2pwic2
cXUXUEAgtqj1dNLq8S/KinoNx/OYTiY8t9r5K5Rv8oQ+HQIKSnP+VspEcvM2xatUbsMZjpQlZwUb
dt6YDq+PM4XHEjOHFxFGawnWhJWFwzyenmi8PTPt9gjLry2RrgkFIoIfyPw5NOIhiPYImkofaf93
HFCdTnTQHRxCBnKDSrY2ydDgoBIrvHeD/jCs/D2xAeMonA0xYaVJcGgr6zUy4mFdVQN9mq37AUlo
3Ib0vtgvbkVKpZ8DKbTb+qaHIwpNOsQaSyyBPVSGKtpfmrS/XEWqNNOjpMkCTGJJg106vMmG6exM
IfkE0QBagD8Vs9vKmJmG2fAej9XFEJpGMLDyanLTr8wuYNCY9n8wB/00N5+D3L3UBTK4ickm8sL5
ncFTAa1j7ncW2FZ5mSo4uUNOs2pdCqE9WJeRc4E2Nxmr0Q1GHkX6dz5SVrzHOqxgBtLkY+CmtDpK
YLnWKrYrKo8QOKdeoczqOH9zNNQEiRSlm8aR30hgQvtsIfaJ1BV1ReVbs5DRlfY4T5rqNxoTQexv
n/pogmPVaVkaZ9C4chgbpiYgEuaynmETAa6BxzED+Y7PhvKKl5Vd8EJTo2pFmLcxlop4rDmSM6W7
Vxa3/5gc0jY52SwP9kihb3JEgEfIFnJtMMRxp0YcCGo3WGOG156MGTI0mJ4xSHdlwUU+W2W1gx1y
AZZ/yJIKwlxOu2nTiTkTQn3q8eBgpMHF7KSPvGRKNAlgvZky34dmXuEDkm81H349kceC/D/EXSTb
64Qp5Hqn5eTRMxffIfLZhmSpu1ZDCtEsUPLPXcaXaWrFAeA4sye2oz5O0WzH8A1bosQvYTK8GLWp
m6ThA5JseiECBvy2ZR91nPYQ/ACmZ/pETT3GTEVGzPsNd0JeAXrQdToBVM/xpogzMMElh4whQXnE
Sl37odIHW3DRq+U9DfusO0jRJbfAePCTIXq3VY41Lo0dvsEra7Zhj1KE3mmSTkHV7pJcL3Z4kYGt
zKDapfINLxHgmKo6k3R1FjZu/QF/vgfm/dIpEb7NrPcaoz4gYb1LmZ9L3FpKXzPEC+c/NY3kTY35
AARchVwyT4HbOLDma4KZKmkadrHeYlqMKl8ZVUBj3XI9wBGLNUPxidKi/BXvNXp5OXk45Kd5faeM
bG8kOp90YN09Ew3Dn5xWXBDTUB0YVYCO65pvzl43cCICizMmzViZ7rEi7r2hHuR+fuc4IhOnkF+P
dpWSVIYZaKsrFFNRBLu2QCeM9ZzXehYsxEm6oB7Qv3tdLnZdrf8pmpi2Jj5pct+z9Six8mwWXVgK
KvU4td2hD4qXPkro8Wyi50RO2M0YTKBjNAcFd3RXmI6vWYC7FFGVzn5ISBPFN0LSKXJ2WiirEEUW
uiaYarXmOcfltG1EjJ++p9QEEPnZRTaLg/ADE16J6ZATXK9hSYMzgCdj+chIL2bphIccNCixQYzz
tRACsq7lbmia11rA8egKnQoGd1dmKYdRvTmFQ1CJpoQeV+aSCw3dZsk7S6VdqVrjwQQC0LWyiivK
+dUWMXuHrdxPVKvZBMxtJeSzm7pFoyzibS6NYHknYylCYL8OsUMr4ZA4bk/nQeso2iZ7VyBbp/ke
/XnUryWkY19zpr0Wt0j1u2StCgafpEpmnMPUoXKuWa4TYa8GmGJieAXmCCCvGLn6tM4LuuqazH5q
TZbXaJz0BkBnWAY5TEJwnbGeNN68cHdbHYG1bLHwB5akbeXQ3gRypdE2ZYSy26tCvSiTynqan5Kw
CpqC0YISXRQnnn+WN0X3Kyvwf7Ik1jfUBmy3I2vVsc6KN2pID9AqAcsptdQ8vo1TCl3XiEGsEaWY
uioMkDkkx89h4txhaYOOw897yAcUPl3zOpkMybpYvsrCTLbAvjZsUqkUl+rRoQcv43fNgMI+muVv
O2vfI893kFasSILPXNWfZWPdp2QdKCBTRM6lzuAZjONs7mfFeK9aFf0GIzSLZpJggfc2117JczDc
sk3gv4gFoT6XL1FUK5gdZ/TG+ecYfYuabB3PaC+2/DXbx6S/pOlF1wlLL5nD2B+O+hIS7CKDklAf
ZrrXQoLbj0N+Jj1CWIcOX7R5D6oz5OR+P5gvhXLP6FiFOxgvmnK3oqPFaoDkuEH1+b28BT1bJcW4
2/bLBHzc6d4i8VT4mks2FdmCNAXGGscumxI6WcIXRnZfFZPSL6e6C/M0d2tN3AqLpPeRi1P+sCME
cSjj0ld5ME8BtgymSmsteM4B8KJFccSkITgX8b1hCDq8EO+eVf96yvF8+i50iGnzuzY8Cv3Fno6d
/gzmv0B/Naz3uH6INNo68z9zYJln3iXrkM4HyBjpCHn0aLaHwEF2Frd+ZB/HcF8FhzmmTTk49Xut
38FTrcyqpSJ3Nvj8pwBOX7OTW3qxNxSY4EB+yxTLUrKy0mPLvKe8yuZBrb5l8WopvwsAbLEMmvl5
av669ink26zfw/Iv0V8LA+MMr8is4Nj6F4VfbcCqlQJCAiKezhC5WD9NJv/JIx1+GPmXHDxU9Stg
BBToT1W5awEIHoaVCVkaBCFAnk7Zail4TTXDjTmk4nwGT8JjBlFsBAqA7k2e2BI4EoCbERDHwIhu
4gL4p4D+bDFEgru2Ut4yyvHR/Cmkp8h2hsC26GDah9Z/SBHM9r7e3qv2ODlXcENBerLVZ8zjph+L
cEMaSbFP4USF+157a4eTyamdFgO98M5ONla8HeOtFu4K/czvTIEbWFiJLj0TIgYBEL7IqZ/rbQzm
JwTfXiJHlBisDMO/jk5UgauMX3o1k1QQAAeypH8Gp7vM8N9xcI5yQeuMr+n9kNKYh9YmtgPfnsIA
ac64Cpg5WfQeKjAtqGJUwKvW/EQtQUXKI119jLDGY8iXCqVUBIG0xcS2DNsdyVqNbJxZfuOaxfTL
y8dLYE+tX80hM2SMg9eI3DiG/8vybDMr7636DmrNxDh3ydJrVv8L5QgG0LESuxb3EVxnKjQyyJLu
glW+j88VqC7lgckF5AMEDDeRvp0eVSUBdAIvNv6fBz9nvAJT87I16nyVqO9wvDzBVCIC1qeq99BZ
HNduHfA/7IP0UtxCgwGFzrmWf/GKKMkhr16U8p+dvIzyX579KepPyjrPSv7VYGBDhg2Z9iezmWxB
OGu3afgcwZvJOt8JFzoqJ9gPbA/iJxen4uyr6cvWicNgm5POUCKRV5jmv2m4IlpGhAhgAHrOU53+
RmppghE8nX5FvXO/rQb5u2CHLZA9cZp5+MDcWIt8lCv0Py2geaaBytPycvsRq59D1a75GtkTe3wV
MkGg1j5lljgnrxpiyoIc2nbikR9+0ZMQG/Bj90TEjcFeL2PQB1Am9M3ylJf8kJb3suHMaflnmE8Q
3NiXBkcZ1JHaovPsf4LsZNVPq/oz7HdbfhPNKatey+lSKo+kOIfjmx581nwXERPq0XkrBxVuRe51
qLcaLyaNLxTIeosbjzvDOrdTvqSPBm4iBBCqLKzcT4udk5UsI1CZPC8LE8RCnQLlXXAeofkb6GtN
8mnGnqf4c2g/2cGvmW2tKAn0+2QhqWbaXUbkrqjjqiu+7ZxVQe3LEgrOGtt5pR0apBTR/GYTa1fw
1JNWiE5wRbG1shDZafln3P5l7EQyqPpq9dXXeOgSciLgqXH2gGRlGQSMe3T8xalXTXeMnindC75j
V+PvWnC4T8nAbpMyF8SgEtmeEfP94rSO4t8KPQjrZaGt+3PPiD5HRiZKee0IlhtczWGbbwEYrMlj
WUSlYEbhQ0C5TgrAoWxTAvi2FsugriN/g64xImIEPNiqgrOX8fWBdRfUQpDMJiJU86n1xmDc8Nih
EpHWHZ7rNMFileKFtnoPZT3fXWU0rkPKsCw/J3Xa20PBo4+ckn2/jom2lzRsPqS0aG+paOEB8J4z
bWBZtDb12jW5VQNRryPYS73NRDfHcWDlXio+0JU89b6AKIqoO1yjbV0T+ESmjsVggwsCROctb1Vu
x7hznQqoMTETwkj9OBpQOn2EBi+xNUFem6AfISFJX0lg6Oa71PzDXkldwlVEOl9oIH15Gai7zECC
9jNt1IandzxOIf03O8C8+3Hig2Ud5eRCYKLGeyz6H8zVwFbQqCM1mamYJiKUpvlj0g9yPMPc2xF7
vGWaB9T+J0xhe+FadeZF4PeB/WMlaHp6LlqZA7RESzwShTs0XyQjmhNPCYPWHAG7EyJzUlCMol5d
aoQMe5GTNfwa04tLx22J/ithEg524mpMaPpFjE8WsmmdG76RkXgE/hw7I5iSvBTjv6+3xWPrEH7Z
drAJe0azFMai5zohgVfCGTte9foFsswqoZRyfpAa26j+beKGBatxtSdA2UYflPJooT51eKQM1oG9
9lOWOok0eKW+ZP2zyY/4LSjcQh6J4C9H3qRxNAeMkTtuB8ZzlKGpRwaQF9PFkCvot4B72UWzj89h
1TEH10LOK30jgu6GHdklDuEmcVWwImGoA72JLb5OwjDl7BFB1csQjueUAFo7f1cHFKvcODQjDIlf
jXgvN9LJ4E5tkEVkPdlA6HDNjGFkqHt66Ozhm/sCwX9nGtfOSfgkOdZpkXIHLe8c2DoLnlzJAExF
/WaY3ijxAkP8FQgg5BBOQA5SG4S3DntM9PFJsoojSdDnupT3ch5sg57tqvLeqF8zduuWqZuql74z
xodAkR9pLHDg8RTBoURLwGcd1mZIkm1EWqJK/Ex5Dwl0keXZtZSNGQO3zuHBGbPf66k/MaElZJUp
jX6yc+dmIyAu6uFn6KaDhDsZp6HXteZmRk8nL/T2/IVO/Yxb8WKj8RK25UPXOIbj7Ft9ek/7Ev++
dBRgKasATX7PcriXd3oT3Mm99y2jOWN9OK/VUjnBl3NzfA5tQ9oKYbYd6z9jttw4QGQlF2sdj4Ne
TCR22ptxXEZqCUK7hhUIOoNYPMtguLcyyQMx0VeYk5+R3L1XqsW2ND8VIMbDKjxYFcJtvfXtiHmv
rb1Vivwhp865bvQXdJFnHZqDyP7FWf5lzFvHas5VuWsca6VE0kFJxEEFg6lQmGZyjmY/n19VAOVZ
If+NKVsRmoCTLoH4ZC2aKc0227d19Q/gzl9l2OdiCB+Z6Zllfa9M67exufJDzDJJcgqDaYepGl+R
WX1mDlNkjo+MMSAqNRPJ4nK2D/ZHlRd0b58KI98ceaWi8XPeVRioRPUls0dPSWXANwNAfyX6XzCY
QXMg7j4Hf4XGymFgae+LDNXEjUDPJvLj+SXu2I74UBsT9SEoJZpjnb7E+ndMTHIlyhVA5N6AaBLw
w8FjETI6MA4zKTdLRlP5T1/lrAv+hfp5SamBAR6zFAZW6A0M1CSXLRxTlZFigX+oMTrZJ2W/UnxF
/WA+4+Va6wbRvS9+8XO6EHXWeYBDmZySJ9XKeJX7fSFfEu3GbtU1Iz/PL/GGfYPpLmOJ6K8cb8RF
iQoE51rWnknzj7eag/iEEcfDuaCeEi5tBbrRrJ2d+GqumUz5YXPmVfJnqiZ9YFGOoBTN57oAbwDi
io1sC8BiWGloMbTw2aikZj1gZSHexjivPdV6rzAgTUnz8gdCRwkWqqiPjiYOYGP8VyryTt7Qjog/
LX2rY7Sda2FvkR3MyS6qXrkrVwUZARBWsA6vBi+C6eECFa72wwp2r3HidLEdnzPNRaRfo6xTvjNG
J4hhe7/KjkyctGKdrIU3DrsE8gh5FN6cfnF5kZsM0mKXBNg5ypOGtFPpX0pnb7KxVtF8xNMRzKUL
C3BVWGtwXNIPkar4EIoGtPL0pfW33ClWufUv5biIb8vIoOOpQMU/js9hPpjBzlEu0RqVonml4rfN
Rz3u8+gDcIjev1YzfeAjlz5i85X+qJ7BE20n51lSzhfKiVg+PiDtzJbNPhaRO3/zTWRc8/SkIklN
9qSvuLF5sEFl6PeyxBaOGaWZLmRuezKxBfpmGi9V6ffyYehf+W1LHrhxKeyrDat1iScE6rEj4dOT
eRGo0/N9sjbcmUBRnwcHrEd0HNlSlhmj1e98/pWMl2rYZO5zQoT1GwWvjXKP4j+Kdaj5WnRL2+1k
3DHzJM9Q/xnIUXGe1OE4rz5MhfxC8KAPDmPZvlmexHP/g612LVvnZNcSnXCxqhMBAJybbpy98O90
W8cPxW/M/aeID9jtANlbb2EPw1tnnyO4srvye9Dfp/a3Jo6s9RT9bIx7KTnMJEq6IfaIZ5efuu4g
B7fCfeY4fbRuWLfNv3IJht6V8b7tvnsKNau9x3gqCrRwdv+S6Ce12qbOJ9//2gI6FN5GZbf8KPzF
b39Kk0c0YTBftkMHe50RmbWB70nSNnTSNOU6eus3OMnBk1GwWivOIxDiFUHvy6cTwao2f4veR24T
Uix2gJW7yu37G0xWaiDkmEiSIGYPvgltGMqq4bBQ3rLHWVnlaxusc+pEE+bz4nnySwiUMUaimMYW
6UD/FjQky7GshtJu3VJybDL5osBiX+wXEWRP4jL4r6MKIJPp31y/Bs1pjN6K5nN50opxgFKC9YiB
vQkbM3H5/1KUlNU/tT7E2o7Z2MpY/aAqpzF5L/QrvM44Ow36ZTHyFNPNAVYVXiNQnZa0XqsEU9Yn
WiL6JsH/7DXV7j9oxrlDYTkchQyk4N6WI0vJCq8fG2GxzYfdJP1ZaDFqiWl7/DNIv5BJ/cz6mKgw
O+3aiu/lA35cZbhgFTpbJJZjcy+La1XtLLbtvmL4tsPS8lDXj6a6kszsvKPG7h2Ol10jvUYeB66n
9if6RT7xuefUTbtb4+nerHyI4KTW70hu0PuBbshWVC4cReco23adP9jPYMV4S3sNm1PC9IDvy5W9
iU7/PmEDWnEh0RZXwS6SznwL0fT5336anR7cu+DTVo8a2/gkewm1PxLT+jugFRSh2btg1srMqj3E
zkZuxhXpGRtiuymRryRVxctShp6aKnkFBsYV0z2IH0p/izhfTO69DgEbBTfFnjD3oGkIe8jRXCf6
gfm0Ri+IolSYu7b7UnO36vZOeOvmw7T6lKs10gaak73dHOD7sZR471M/WHO0IjffNCyoPAFekc4y
bf6adenVUenqKDZIB4QqwtITOAyy3ekoGWfT2Jnkt3T7ii5y0H/oleToHnAatN3dDv1SRgfL8vBg
ZQclOArjVUsZcG3Hwh+ds4HvTtnLaD76NRkq4kBWGZp/pb/gSmUO9JbWy/p6X4wnhy9eSAe5OUj0
zUnyHc7fBb4eSX9blOM0KG7oqfTib5zOGG2DbUcyDnJUPsDo6T7lnWscMZCiZQZXNKxnW18XDTc4
zjrsBO7ybWpPCvQwXg/lRWO724/PKVrHjv9pMhOnavOdXembk0fGZ276P09+dmW4w4/klHdH4GyF
HfwkZx67KpJqvy+voG8sZR+G/vnKp4Yq4ybtRs42BSpMQBP5vix57xYVgx/Xvr2GXItiWdr24bZJ
IUa8VsbOqc85I2VnRZ2zim4M+Cra3pUh/rGgYVuM/dZTiscg9ry4hIIzperS0xj7cIT7b4RUKywQ
m9lejasv2yMnSQNbvW0y/GrWZey2vcYYfSc5rymw0+yacOWEbpBvmiMetpW8QdUBSyT0GNbRWyVL
MdFdFevocBCjwOKbAIGTwoBML6PFFERUBLG/tdm1688aBY/1ZmpUSBj7yMGtPtqWcpZZu4/g5P/T
kIYq0e5fO4MhLB3VLPAQLq2sVNCn+TGWNHvNsZg9LCqqbbjRcHM0dM/b0nB1lqWIqDY1irOrwmmQ
HsyWbK41DTtNDHLuczberPLZIu1CUEUr8RXwlTcEiqmfCr52mylcZ+zl+GFPdw74YfKWwHJtV9uv
KBhHTozi2MZX3kzU9bk20LO/qncjgg2DX5K7jdcjr9yl1OisD2k+AOrLd7N1NJIzvMrNlHA6HwCH
ewEHFuDE7AQKhKcNm4oBa5sso9i4zOPDivZStouyt/aVOmZdO2se6VVhH4toJ7EZlsnbemExzRRQ
A0lMPcP0QkZQZ2LgZX6+L6JtyumESSE/S7wwBi8Ii3iN0leSD5H6klPvqMV20Lb4SCh6HdXnYUzz
DXqTXsDVOg/OnqQJhgA+ogAezphv1up5Qe0K5t2PNe4d6xgWFRJXb8CUzE7FbQP+kYTDEJV5VlEq
IUSGJbCqYBpyi4o3JOiOeWwqP2Ulqm01/iXB1ix9YiAWFr/KfkcODnm/sZFLeFbSuVV70NpLByfF
RIXR0GJV6wBH668WfI/qW6vSeMf2Hi0g66h7Pl7ajYEau8Z3hbJKzQ/IR2o+Q/aRS2Jlin3Fkmsd
YS/+H0fnsdu6lm3RLyLAHLoiqZxlSZY7hMMRc878+jt4gdd4KFT52BK591oz/nGV69qq7pdZuVTJ
tA7nBHs76EjgJqkpYggCKIM5UdUrr4xNEYZZbSb6HYd4bYiH4T1wmgff9XATpoMRPUendbT0Ng9x
05dfX8wACmYZO+B57lhu5fQgS3Se9iedblZto6nb+YXXvZfYAn/oX/ML1Tb4D2wNmW1U093Ezavr
vCweYFf3tIJ9ImzE8apqX108z5CleBzFcyZvNf+gmyfMUwpNdtlusuGXvQNrAoEykPkNEoanb3dc
ewtylkE8qXmlwPQUESVITBNiQ8b0xJWdsVoxDToJMDfHiLKJlGfOyjj34Lbhad6tDOB3loTIJzHV
fPbEHBY3ghVB/A7msDfbs0LJoUrC4qJFf5IuG96shpi8poTEQtnG32axQHvvsbuEPGGhR4vbRrtU
wjkWqQFZzx+g6i0xWvjkOXbdy+ou2oa3Uc62c85g0iabuv03Q6cCDu3ptyUzIBleEEy23h5Ze1T5
XghX5Ap4lHgqHVpH+dvk9Xw5KMp1UK+6tov1T1X+kJnTuuzVVJ9l/xUJ1GJxYFIYEJ3q/siBy4yr
sKLIZG9uSOBqR2LHr4F1I9WrGW2qF9mIzh1bvLRnGay9Lbk9CyN4UjfWOiC4AO3Zadqa5qrDgFpv
wKDpzsVNQfKYtZwPoDE8zVE3TMhkyvKA+glqfz6BlgK2ZLGGS5XhsjWmiofkb5pkJ+ruJBwJ7Vu0
woe/DFyOFzpIVq3wycLLrjzasKzoKYStSXwdvr7yQgqaCgeQwBOMEhAfwmfZuqn5Uc7HBUXbXvFT
qOd4YqJ+InEmelCixywD1tuE5k8l8ug+hmhb/uoLMhuobjZY8Ha1xqiEK0FU/gEl9uLAuEf8HhIF
K/+Xav9y/2hNeKBtljWcQFzlJFoZdAKq6wHfWbdNCoD8S1hdynh/n1nSg9+sK2oBcdTEyWlkHmrH
fdjRavaHEkD8UbkhJmlpZTAygBlcEipBrcRVmq+J+sMh30Ml1gkyi5NerwZG0il5qj6JtT91zdXF
kZlfGR9KqwBHQeCQ7+XqpoifXFGZzjg6rNV6lczWaZ4u4TrfMmgGiLzS2OghD+6digsHTbgIlE1m
nSDu+/Jn9t5FIIMDpE6hXtVB2ajJv9I6x/1vlV51kzEBGzLFiyvAZY7yb2IqyaKe7J7Fx+lsmF6M
SBT9pStV4ZeMt17t0ORo42fi0JDnUvEDBi+XWvYuuA3+Rqa3Vz97jHAy6KzJgySCouLtgpG404Mo
G0s9QvO2A61q2kNaPHULnTp6Xp0qHlSdi3huPpBfk4OYRImhTS+hi7bT+vCSn7i8t80XZWnku0X+
TlHeffZGq9RBLjLHasrfvLClyZYicifzVkl96Odes2M13uL6Rys/a5J0pTtfCDlQU7wKqr1EkTKp
KAbxFyz3cAeqiF19o5SPrMW0NN7D5sIK5OfAJr3oaukjLTZTse+NrSd/K4sQUw+q0X3lMKQpv63L
cxzdSYvgtuDMUC5yQFATgYmQxrSSE7tf/5O7PV5PCP93n+5YjFud6XSMHYJa3LL/CyvTVdqcLtk/
tivamvhEFn+C/iAl0YnkxwAK4q/1lWURrXVRUZ3k/g2jqe2zntiBI/I/GCyHeIVAPXW8sdwn0GLx
9wASO/8afB1S4CaUgWvGz5S/fIHo/wtpqOXImcWYjx130YEZS9MqxSHjzaKb5DzHgPco8H90kzoA
h1bR9CfWeR+eE+b2hnj4IKf4Ul3Ny5oic7IG9Nc16ipdvKWevmk783jFjm33MHk6cqJLvP5Bbwnu
rrsAbZHsWQqQwXEtX0b9xJrPkEwYLIsRP7GEDSzDj1Q9WOuoOBiAi4zBCC7o7+C8yCJgrfLABJN7
u3j4473Mhg8BgI79WjPOo+IIb5MuyBdJ0GOxrjV6tNPFjEK0exIlG9OZ3inZBzlddwfeBEneVuLG
9E6cAZwKIwYNiY2V7auY2y3KX7nfGeatDa5mcaBvoSpWc4W6oX5WQK0E3s2rnJCyy2qfJkwWKcje
sOOHdf7S19cju1zJCOq/W3BpAi1c3UJWZhwAbEr6cXZU1BkF8ZPrRNoU/gXBMzJZ8j3SV1GfyQvm
GjVsvzxYF8Fw0HALI9g+lJdbVfv/fziGr+Hhpx/RSJfGb9kf5yFZ80M01T26TCps87vWr2Io4CC7
WlwwtCfa85QPS94yrBurflzTA+tWHDILUA+SY2ve0sDjnOVjErZqugrNIzkmSbduqi85RM7yVGW3
7Fa1df+e7LQ8caIEboPX8MIW6RQ+LUifE6RcxllpJD/9WtdOsJi57qJLVkjE/dCT5fyZwweF5hUz
ix2IHUM7WbjrzL/p3b+G35V7w5ZRswECBDqXKO3k/ZPovoWP90zv75SrttAyBJh8tSSHNEhmPmXx
h5G9I+CYeqQGifMGZg7P9mZ+mgV5V227h/DFaa4l60Y6KTVDprJCPc2RvGqoM1b2M6xpyIgXabve
TMktkF7MCtK4lsPdOKe4ndEtQd3eabOxpeqn1X5NBaAErmQmMFAvDoLbKJf5HxbhD6LpxTcjkDpv
7eGLRyhQ5TKIJzTmfCJALvMp2yxRLCO7+jIQ9DTNF9fgYOxSa+NPywD+55skD+wb6AwYVZ0Ouo7Y
ejvkYknFq6qeouIOoJwbKEuHM2bDkGbLETxuNab7YoWcynNy8zJDSGX8CVinK4fCOuTSS8pe3iEH
Oaguydy1hjKynr4i+Fip+jDjp2CdjGYlj4eq24k4OZiQezQ+NIWm1MLwqiTBISr+RpXsnvyhAJUk
9U+JldMCrbWqPWHpNv1uwxe3FErFJ187jbTzjpccSShajuVz3pxJHx2YDQKwRrRkmAnlDboyjtVt
xaWXDl91tE6BEgQic7Jvj6yjAmNOyx5sbNvFyBu37oYL1zU/bL45q6XudsadZQf/L/XoHZtPTjqj
eJqPR61ZB/mlMClc9ZeGdY+nE3qfhk4Zea1js+6WY7gskEjG/8aYgK52P6MuWkBwEGSAR1T4q24X
kGYis47wXfEfx+XLTL8QJ0NH7vLylAY/OgqrITpkADSG/1GjcFeNX0ojc+GkQ+0F8ChMKmJ9EOVr
6HwPUJb46+y6fNaEn9jEgfonss3nO0GfNinY0NRqMKM/k/KPItvQe+rt3dI3pbxukp/GZzraDsXP
1H4JdLFhQuGrmbHsgWFN/NK8W4DhfEYHYuk5r/KKevPLbeXfgJrtLNqxH7rmLFP9RgK2MIlNMuDL
C5GLh9s2JfxyGG7g8kSHkpc2livPpwSV8K+C5ybk6D+WEt1ffNQpJ3VC56CBs7pj0vXAPQwaZmT5
PXMK7cA4aN3F8amLJJhF+wqxDcdc+dMH5LkU943VUrG4lQPUNsmHwOuKaNfG/tgKq6ZCnfkvNmdG
l4BkGlsiUiU8byJ9nMeTHy/4h14DV1rKyVIvnRCj86NDg18uMUexcszP26h+ycUtrY959md5ud2y
uaXxTRRfGn4+T7vwoA2IfmSfXzi7NvE5vkXTxRi4wsE518OY495xgnnnQcKAxs0HzeefL2TYEGAS
ZOuce8MvamZoVeBNhItFtFKlezsDRSKa6e6Jsoux4GQE11DESbjBA+Em2SVwfhIPg4gAMYsFgCM+
cSvxaKB4IjPKVRUfN69la6pMpapL2CwOBnLCAYbYcnVrl7BvVzrjeI+hkGCO8SApnDX8XcPOz1/z
m5iLR9ECwmPXrIFM4/FJu7Bd+0fV28wr97wkcE3wIHLnA+SQw4YSErMRSf0vq9zQ+EdNnT3/ATKo
qA7d3M+i8PEeWetuvCFVXijFaRo5NJD4btgL0nSVRa5kkElKnScjAdqEoj3pXFW5/KPEv8D2hrwr
s0OqrQOMjqLcOfPd0MkTINxmlK7UnCxMd47ie2bSMtH34hdJdbZcX5HuuhZDbYEjJ+VFZ0Iz9LU+
bgr93lXwR3z8cXpRmodCCn69TIqjKb/nT8JQPpT+nvmf1Xeok/jWc0ULB1ZCTipBInPclp+xsAOc
fLyHEJvXZfQo4u07WzJYPPw/X1lXeF7j5HPK9nxuBLLbrQwDsOgRWBIu/lmSSjwumSxIzBP0ldQf
zeqI7xEVn0EXAkMxfNwYHytMvmQhC9txOwqoGQrSmTCjxxiF1PDC1yuh4atZH+DiJ8SXmUgxwMWr
bpAMjo5ymXwwUgsO5sGq3brdN8ZfGn4OH9THYMQ3xzX1eJBOBcoEonrV3XCnM37+KR0zFHsKkxIV
bhZ80FR9pc1tGD88RrhoQHPA8JqxO6+ok+Ngn793xIUztpcbVBW3P4aBNbO5GNpDNHdq+M7tn6xn
8R2BFwZcyodS3GizX+8QsMhXZmZLLNIJ647hnzx9Ze46Wqj98VFN34LyavU3qnyv28rej1LgClmA
/mlPebrq3WPmczzvE3hY0WHekKS4+S3sthHhweVfgccIiTs3aKUiEjAPjYW0nqOKhpN+cW/NyuFu
pgq5DJctA7y386ILiruZ86GoS/O2o6uv0LuJRKqoH0N6L8O3AjWM9t/iCZkzsSZYkLjiNWf5rgKZ
iA7tisTMrqR9i21bupBeV5Ctv1S58z5yQisMZXJ1YDNxqhitvrLiNR+uevNNyteiv8gNbxYJkCLm
4baWmRt9/KpXUwOJFulhQDfbMiwhgY4pozNtgdTlv2bJHRG/DSysU2M5ps+WrK/N4RTIf6VBmzC0
z8HqIA5ocmea4uga09zpKMfzvZdEfoJG24JFEpcFYKmMOL3vvndhZJhMeAwcU9hxm40EM01NrFC8
q+DD6g/83lB8AMvgibdhWTlDHG5nx0uHSTTl5WhJavEp+NvFqOli88CZKOJrn/PdTeNXRt6T6xxd
xbE2iK31VkO8EaAkFadB4InlGuaTYiJ8jIbybGEiKIVZRKDuiC74P0gxIwK0AzYVFcQm05V8DA82
qyMlf9jQ1Y3OSpG3knRRWTtV70sof6qJa3LfO/0yavdkgDnc3+GSC4VGVjYP8C+N8JgsOsaU+/JQ
ek1jiwWp4Q+ipsFtA1sdnon3HDt2+LclfArJZ1a6NG9gexxE0udWjMxkAm9rxEvjRlu1SyKSHcQY
2Dd4BZ7fHLraP1SAcObE7GP2amcb1Yj7iwJmCnwxTDxVkVon+VsbP+e9EGci7efz3llWP/U75gTR
gLQmtEJVfqI8WyGoB0Iiv0rlLqn+ad4RLConFSg7qfPVPd+1JpUnmBhK4wr9JpVXExGvi4kV+AGg
yjATMMlfmfxAyafgeyiRpePxnO18iJYaBclf9+uJ36a1CxQJk9tPph/5ZNhhQs5aHMDOLP8B9Ysm
0s7uA4q0gNtgTjSQt4ScODhY5GdKELpyKtqD5/MTkaZ6+TPEQ591BGnDjGsit1jABEioWpRjnR33
qr5V5J1ZAamvEMWp6GVxuoMkKulND+9Kz2qn/8JQERvx744e1fi0uu9Q++tLZH/aX8uMRRoMzcTc
XzD3mi2wI6/GtYnlX1ipCXSrC0LJcEVsUIeEXRMXh0fTlk4BxmbA6XhdiyL5hp2pMfYjhSoM/Fj1
0J+101EPrnyn5gQlx2gUWZlTN4dkbhN6ZZxYA1XdZdcty/GfjiImAWUt23PF1t8ivZNMiNjku0pP
XnoGzOwY8gLSKBqkUP2Afo2AwWo6z1xY9NEIb6X8nvxNxIU4F7s7AghNzLgxJm4EyhoRDR/Q0Zbx
8Pklr6o22L4ESLqrxWP+wRwUIyqhlraDWCnWvfCSAhhk9oeMBI/5oopyDsaXnjttgXEgk8DcRzfi
pE5KJpCEgiGUvYUb+GtwdbK4AmnNPDV/G4Vy6YKas91n/WB3mrWwFP9VEM6UUfODVqG3ymhHTr4S
DpKFhzdNIcbLHrV1/UGJnqUuAbhpq28YvsOzgV9v0g4WA1+JV1zvCdtdMJzZRrkDXNH5XXDF2OhP
GezUOcuEDcMbj1J+np/3hJyOtPwo+fIJPV9wVxIWwLNEDfrJv8338qw3gbuSx8385bfesyYFjVx0
2oFpv0ZXn4HsWDtZZGUP+BrpUaiYdriqdeslTnuluJbCR07cTLv1sheHgqKs5PBB2CfBxYweuSNa
QJhFYOfYaZuCEdfLsdO+yEZg2UMACpg5u15w0CrFGTueoyW7eeoKWs0mShKEARqLt5PCzv9F2H01
W5P4w3OCbnpIenSXuP20LF6rNLyIoQU8LqwLdVplcb1S6ZaYtJnUQ9AKB5SR5aNgrI8duaE4h6tg
3rL01rKzPcYkgLFCoMsaDNViZhpcS3Q44IG/YUHgzKAhBQll9FVeGitqYwrtQ4zQPXyX1cpj2GlA
QPFjLTLAesKY7SYgHW5+bEAUBWPzZeIGkvM/XbqU04HIJlVjpugSZxalJjLfESro0mxt+pPyfRet
kIapBNeUkMYb/gkc0VV6rtTtBKZridx++i+rA2ol2qbghW5N/Pa5FqAOtLOfnBsVzBWNKl6mwPgq
segrGFKs8WeWRfWty+nM/rzMha3HyMszWfinKV2H422wbiOyxICgfYt94BxzBGBXRZj3nmyLE2E3
So+qIo66+s1fSnnXCqQhIGn6wJCPPFCbkg3Nvk4GLCaaZELEvOVR5gznKoAd8nYdmFkHQpwZBsKU
FqzsnHhfGrBjr4Hfg5oa20RDlLqlYcHCWJz98xL6F+K15N3mw3T+RZ1vsa4gdGj6kCZYOgvIEGUU
6qoUjpuzlDdbzUk1+pZB5IX89IMJmoYXW7Yz0pucmjz98xg/VOk0wjLPdpLAfDdkIwjBmQuHPoi1
r3xJNP5Y1VftLZU56orON7BFAnDE/hbOfgLofhONBMiWrSGJnwGwKqwWjS0vCwqUAB1G7RDA7Ffy
k5d4XVrHVv+sEGeMhM5GPupxXhGaokjIH3njQhetAYqEt6Azw/8E2TcERK2umR4ED0qJwyURN/VA
bRGzoE2WfvhdzpCdsVN8lq7K7lkleuYF4CdVv5T9L2+ymDjYqmXBTv6n1u6tcdG8bCUSzUKsrF1R
dFJNCTBw7+AmJMQHYxdcnZHCOxxqgzgX1CpodAkKcAKa6WjecysHoLNZ9dazilgSao2CjKNWrw2N
TzL+YogMp/UUnHPt4KeQUTwdChMN+aWOUdS/PoJsk28wjgoiCv8811+G2cb71mYt5a4BW+bjjJD5
IXsRDfoi/ZeAvtjw+Qs9Z409wW6FlO4nRj78KEoOs01oegJD0LusQSk9cgv2MfOTM5Co9QdRLDKA
+ZlsuskZlh2JSLzkUPqTk82Y2y4e2e9ZkSVCrCOmw4HRUGgPZvto+FMJS+U0SiSJFdpytVFwJQDA
uhRsi7c4KvbZhNbkVw5c9ORCdYxwhAjcnMlw1TA7FHm1+P1X1WeIWX7WK8EB0uWP0TrEONOoVkB4
ZaLe0NvtfFrL0ZLraEEXoICpBIe69VaIGiLqkmHdH7Ol5f3l4n1Gh6RqZLKqqCuV3VblJuC3EwNb
4lKIsChRuNQBAl76TITWXFLsZ3qEQ/7LjFfaufXSXynZeT4KguBAnmNlI7Wxlt24lQmxCC5y6IjB
cYbY8FjM+hiUkWuJlhzHdMN0Be4Y8B+NTjfuSuOzBgLWI4Jrkq2FRtvMHlaGIoEvH0mTdw1QIs+u
j+wgmxc93+TJVa6YO6VrbBgQ1+hPEM33SrEj0NNmEQpO6oqAYsKRmj1/EpuK28qHlCOwZp6Uk7eS
fHvEavyVXGnz98AQbmNmG4tPSeLDTAlecSRG9Pw0nxtNfrPK/fzBFvHKePG8zVdA0l5S8dLIx6Lq
HcOcNkGRb4xJdOOJlhBcAoWcL3vursV7iik5zQgBKFWGJhSBs+hU/RvdYRmhAcVBOv2rUJEZ2qb2
P33lo0LwTMc3cuSXqHwhOvv/owNXQvFK/R8ZhRv2NiX/LjGnkGAhgEyHBClHYEuD8RybS4jJiHIK
Q7ezFa9ecW+7fwICoVFhXGqWefHoXar5AN/wkpCdBV16KgpxMehXFVyjsE49QEb5jPw31RuMuSSu
UaU8PDJe9oQszKHCJDohdZfWFbXJ5j2vt1J0Cbo35Sdgcw2ZEiT3UFfXUGiIX8RGy6TQTG7zT446
6YtEdsNDKs2eHPVlMuHpyGDL8lXW7jviqtkjuB8FkxQ9B7oGSLx2Cf+QFu27rJe6uCbRzGSZa+0g
upcUBVErmHyOOBUm8KOu/4gGYn3GC+OD9U+iKGU8VugUijv5QKgF1ybhrm/VX4WfrXn5w9Kj3Hzj
QlIPZo9jPV7z+EIwpdoOTgsbSm2R3dUilV1gCos/jemOuukxe3ABSMIWuI/DYgkZhy13ZzolQWO8
xKyb8bQlUCMXvyzz5EW3pD4pEO/YljG7sJ2JCLFuHjW3jNlatJGrjQLlj0oeoWqsbgz+dHral9bw
qck4EqDA5sdrNLWtSraZbvr8d1FczBtvw0yazVJIDc1EYGujiJiaPKsTGFzvfVSw0MVLFQ4zZmXp
6KDmbeGMi21RTCeKKZBiznIhQV76AZkwpIZe5hPM8L5E3UHVvohnuwciDdYMg+FKx5NecQQm0V81
XOaBeKAGSqg6oIcYF/ALLtb6V9j3SScbxy2YmCaUDEcL6YO+8+HXSvWvnM5G9sgwP5Yigee89B0n
YMbUg8UbgJSZ3DYJUSVF6yDjZjLRXfC1kCWNTIbtRE6BknYoJyt5a+COgllo/8z6BelvYXxfMOUB
/9dFZ3+bnDkHgqoWTbkff8BsDZXht3pWWBNUZTEiV9Opmxcp8R4h0+YlUq/fAX/xVMMBUZfjTxsy
qLDAoY3hcm2HM7bQ5Kq0ODpQd6INJO120XPX+waEsPaqoG/nQ7ArMZchxta33DN+tLHkx+RMS7k8
e5iO5kizsfwti185XVMobvKbFMC3+Bu96tApB6yB3G68K0hBEf7IxYZFkEbMpv6dsFF2kLdkASq/
Fm5kvfrq6bII11q+Nh3frVW2oEWGaHcZb7IBYdEI0PP/aTaAigx57QqY9cItVFw8oLZsGYakj9Kk
ROLsu/IANLIUq2+JgJek/p9I1fKt7gi0FW8rV3UKkogqcGp+rEsOGfhBjHqLxDzMOgtCzZDeMOTg
TgZXHZhJNhqyqjTfiliC40Ndn2Np2/d7woDJS7qTjHPwwsvAsVoWtsHCYjKgW7gIJ4hcCblriyEM
El0C795P9XLo79j4FwlsftDgxYWGoOgRVaBtpMtkmfLv/rPcYBn4r3kRYguKsrWy0lxVWHo0kAlL
hZBck22auJJlAIAHZAQhKrYwjxxbsGU5bWLB6yEDP7OfsO014aMsnmnyCW6YkS7Psiu5XHw6fl9Q
GaniTynhmnRmF5L2OgjRWb/cM1wk1e+dzH05c8FOe/aw767/TpW3RaTb6Mqn0Seoay20/2pIvEj7
4i9xCZdy9tDiN9O/Ar44gfEpm2ui3MkkdcUnKIYmrKvgTdaN3cu0Rd7olWVBWokBOcrvqPsTEdOD
AaXKrdTPLYM3nwgFBJvhmqouhxqgETVy67xZi9WF2DjSNT9GwI95VrTkA/m8dlzfEI1wN+r4rsjN
Fe+acgb8i5iB0OSSy0t4MmXPLGff3xk7uKvqv2yvIFPB4CbAZeHRfzdQtJMw8KVgJEPTkIyfabvs
rEcQPYLg3eg3ob9mHv2ejIYncvyXJT3m8r5NsV8yfpGBVAG962ycLZyOAL+juoW0D7Gmcq/19G6v
ivisqydZvPY1qUHnIngr1h5wKy+3c9DxT1muiO3CWLdmjHXgaOVoY6ac3MXGMK/NVOMq12wvOY7d
lXQR03wWxl4h5Q/CE1oJi+X0KPQPa1ijbtO0Dw2QSyt2Wv89AtyX8tlIt/MfzjzWZ5dZykeCb6Ee
KwVQ4SpxPA/BnwyVSgFHYrleQU4CvISNM9xE5do+zOxDaL47t3JTINO4G1FSYhJj01Z5TkMCW+OJ
WDj1MA2EjjvEwzQ82/6i7VdWfICjdvAiokMaSNd25okxZjEDbukLQIrTkKzRSPGUa+F5RuMnwgEY
/pTgKLcjtqvKDbHJqztZPlkhjoCtQkQMCGdzJT4WkPcWgU5M8gefgyPARzPh/5uaUxL+ycQ8UZRo
dWuE0rMmOgOwMfs/LwVh1r4G4H60gOpA2gwXhad9Wd1LOmjqwkI1YxEveBBJa0XSInzF2fyW2BNv
NdOmAyyHlMEJcnem7ls8XUioIuGdMB2AzdqG9Ze7NYUMrUo686EQhXl2QVEqc2DMsXjLMfjOoVlR
tlNMQgpffFfMTyCSUHqGr3Fc9sLSz+8RaejRb0/8j6WscSe6mORIIP2HSqNeFuscqZj2CXaFLqy2
mE2DA0VlE+MOuWZ1dUCIygszEL6hIoniBtfFI/8fmRp9yUS2iayXV3xH0180/eP9c6x65wN9yu0a
qNeWuJOXBTYwRgB8pHNoe7KeMU9eoeRL1A4d1nK2Yvi6mJDeVakkdsB0TTciC4Znk7+CJHEjJx9l
xZGZo3tOTmG7ybV9SQALPVKTcuHXkw4GEnk0B6F1EWHUpZ4aG5jfAoIGJEIvdzLMBBcaTRQgeA8V
pkqLvi3zp+8YmzHP5C6ZuCmlk2Q1dgekmJ32yhquavFBWtQiktZKGMx3lySv+upAiABSxV22Qj6v
bsp1tIJmbw6GUp1r6c7jArMfKdtZxK9Zx7NUnAvxJCZfkEiIzwWObCPe9cD3lfAeRaYfAWskF4uE
zrg0PwxhQ7YnjmjMxrteMVFGdwiMf1Vt28eXIacS1FEVhM8YrYb8OzkkzM2e3RDrkFznI2CMnp13
qPVPq9poFmZIR5VcAmzAxPnbsupcfpjqHwBHzNHT8hShbkFRSp3ullVhdqCtoLitF//1VUhKYIeO
N08OpayQgbOJ8RvkPEYAAuR0CwlY5URar5aujA2Lfr5EdJy+1fwsvz2OWmuHVHKkrwWKS5HYk6xL
HP6rk50SUi28gmHx80eKwH8aONBLpmMQX6Sp9AvQet4av7TOY3HE1oyzV9VOJPkEq2g14aFvkL4h
Tkdk4kAxRDIkt9wt/QrQUrxmDH3KgNKsXxIIKYHB8Yn67PZXoXsgrOAm/EAb6SjKl9VyL8hck4ua
8r+QLzgFLRaW84QxxnsIJ6f9E5EGzjDG+GvwNbX0YxMSXjDOxnzkYPsOnvR4yQy0atR/DTDAjHly
feBAryHECROFxUSBHshr07tX3beV/cXg8hr4KL2v9KyCnkCw0OC78IvN2L9blXx0VABkvMQX4rkC
JgoGiw41w4Q6GFePSii+2IBF+hVVppuQeEvzEss/knnWU3zFxOmbFQiwR1VVCHotHX3xaVXv1ly0
63HdD3vCdWJx1U+HzulgL67i/NUy03UEGojZWsSAnNHBgJ/cAdgPpBXlJ8o7/INUm6kb1TtNDIvJ
bcSW4QMrmEuzc5PmOftc/BSFvw8+cBj4rUGGJgEh3JGWSMwcm87YJeWujK6R/zk3lYa6qxAxxmft
+fumR5wSuODf2FxcBn+mj4gYRk4qGrH1/20hHgcTBBjw/S2DbUY2xTXAZ4525GBt+jVCvYRyZT49
7xzzrIuHqH+yBJq5K+gEcIAKgrnkI5tGsjH0JWoqRNWgFopELDlXodA+QNZtvVw3bomlcQfP12FM
jlmHiBpuEDv4FSdYLjnBBWE8XdAJ7Cg1RdwIgbgbxvMscYy444JGcOL0DQ0fNFty70m8AFfNs42M
wLklwYVdN7Sw2BCJmSFFR01TGTvRWNfDcoiyWZ9MqFozbWpzpft0CqV2KBy4UpL0KYdXAHhk8WyX
KDxS5p1FWN7MBgEhGcu1wne/ZsFOhs80PBXCtQ1eXXKMeDfqaQ/CUa/7NdXJ836QJw5Kr648yDaa
9myVKf9MVpm8+W56+Mhql5BHxBRfr3Uqj/X6YLT8ceXSE3ac3VDkPJvJyhKXn4QeLwRAeZ5JcPZF
4G8CQvdpZ+0fPXBX3yHX8E9zloWiHy2dWLhtTF4eQZqjlzqG/KK3HLs5dnmyB3Iu6mLxbEYadz/V
pbVCKDWLVsjmB+hEYwVEHkm7Udt2FfpFPXU1/nnstPDKYKOXii17Kn3Ml2u/3wJ/GMIRrzEgF48c
SRVRTZQ4cqpmXz3wYBF0WDWoiekxPNYtkVgcXKvpwV00Dz866HSOSFGsAkiBfwxeuJTzZ7Thf1U5
wR/F6fQIwrgiIMNSYyH9aZxUm02Of7OJicj/9DB257B9Jt0vmYGYB3wgRN4zdJW16C2E5itq7sOk
8IkfvGbLHF9dyMvuuezo9qsYGwrI/3jxDhTUeByLK3nlg94O7GB++vQ5bxjckLiTUnGPHLgHpJHd
OdPxrQrrcC4AXo7sRNGNoZGc0wj/ovlo2NP7j3kD7ruzYpwxBM4lL8FK1f41yTYBW5HYKOa9OsUC
BZlG1Ig3QuAia8m8RyBxQkzbgDMOb1HzVWLDVVYDBnnuXv6MAHiS+uLOHWT+OBaunIj6c1C40+D6
M8u94A10aT4LZ/ZDvVHvMWs8uuS3LBnKgyOPeS8xzXbDYqgH26LdDX2MSIDsn6it2Z3Gik2td1pr
zZgw1HeckxzPvACIyMivc0LBDgp4cr5GbJRFW64Sc89PRDskEUgJkGV+m83BUmcZk+eMypkNR4RB
xHPFrDGDgn6wt3gI5tGQVEenqrgkiB+hjZ6kmSs5giSQHNP2Nnw1yYo/X42uDA1yveF9LvOXwHLZ
VT9ltJ/5KZoreUmGBYNBGux4vubdWm6PsW4AFvFx0Y38Q7fJLMESRq6P4jKoES0ngS0gCG/PZv/G
oiAg0ojGVRCv7r6xmv2UU/0lkyNEEGnLfG+i92ZoqvV3p2SLxCDygF1odgEw7NJZVmVX2eQAIkK4
Dl+zgOtbD1ObXO3UOgXx1kxfA1N3XURoG/ACJs8Zdcggi/kktAgzqu8oJZF4fQuH+CvyOHBxlTfA
Y5z8SfikXmfR07EcUqXRcdeEuK2kV8XtVWesIf5F1QhzIqnKx1w+j5wzBYYEUi22EbZguQNWuUbl
XZbvQrmXzN2E5lKRHcaqNPnKmLgnnv5UuxaQQHn2gm/W9bVoMTiLTsLtxCCKyKD4guHXNu1aate5
tQMWy5BIgaV2f0oJdKBRJAQ3NkkgKfOYHRTHsGAFkFTMwBXWWNby9qE7LTWLJs9MGbcuJSCLSX+l
5ncxfGUQZwu4iBr8eKSv3UATAkus8J1wev7H2JntNq5lafpVEue6Wc15aFTmhQZqnmVZ9g0hyzZn
cR6fvr8dmVWNqgYaDZwDRIRtmRI3917rX/+Q7kwTLVK3E7s8W54QC2ccQ8NAiOGaGgabJHJ9VDfq
2VPW7DmV/oNoU2hmelWflaew/2mgSfK4YnkU5hf26KlWWWjZHOqqMzINhH/p+CueEliksf1j2B3H
P4cVi9vG9Qe+dEnF3qEyn8bdJig31AlDDU2pBbwDzxJmr4Pw1Zt7M4naDWA8UU6iS4919jvMrULQ
eB8SQT7Ec1/YIsPmQP8x5Z8FQiJuanvjEqkYvS9OZeY0Q71+VGgPFz2kE2AVrwFAWUbmhgRz1iIE
VPoSVE6aw/CvPPEkh0cDEriyol7uEA7CjsJe3txmITOfs6hzIhCdqyB66u893nnVa2nra53+FRY/
pE4M9qIZdBZjAXhUQPKkWOn9RZMdMZOvFXcMn6GDso+NptjDQ5GRHkHUfmWL0d4w1uxaAuxEqSuI
b4G0FE0ZtRcIAmJEWuMNoYHxcAD6Z8r1WjAqaOSZ0sw+qnuGIYkGnVydBs5dKhFOYMsgw3I0esiQ
fcC6IC5AZvkfI+va4DAXfgfKl2fjnu5GboVRPdP+mUA01HDf9HfJB6WlBoHW3DEX/2ArFbRkVirS
SLHFSdb8ZpIxUPNPwrQuvEVERJigboFxMc2D/i6jDlC0TYqJVIQbUJ6fA9ZmtEPJXUjIWFZ1uXEK
EzOpZp4OC1ufFdHRDDfgiXgnTzrXmgIvcV1MXy/96xLxrtVAnpLI1VnpTI+Ecekq9PcmgNn0QfFo
QN+w3Ma6RpjoABOYIJD4O1B+4IpTu6p5ltLf0aDzTue4vGBKMdHYuvtswchT2BeEf7TJI9rVbTes
nFGD9ITNyKlh4kZzAYo9b5t1JOIXTPbooy0dZfPuMfh3DgwFCExx+nXHdjbIU0b0dbo3ZWby44b9
zTcgu8lCzBjRef+ZRVjExj4ccrX8DpwbG5p84VV7nZOVpk24Gs6UfC9FwBRKOk91jIqA8pAwwwxh
abyVjrRMOoKCxm0EiTvkgMPaLZjQJ/vBua6QRpNkoKpbPTvQamFrx0GqwuE9yLCDXiuMCcQS05nt
M6rMWzZYo5mW1jwCpyEalnB7fCBaHJgX5AxHK+M5GJ6b484RgYVE2KslDCbSsyyAXvbfrrzIQHwB
xMozNl++RA0Tf7Pc5fzgO4fYe6uCr6ytCGZz93qLVgCAyji+QFninDAErqUZ+b9/Vojd1I0BG7Ui
A6CiZy1ggNPdI+8rtK3BTUNNmy/QEg0LaNtN/yU21ppYh6A4vCRUH2RWvCgRM6hrpLts0dyauArk
xXes3Qrkxzezey8seNuYbmjjh8fIzHh9axazaaLj92qtTKzhUzSquWW4pXpy5DX4hrWIV8w76qnu
5o49pS41+lXffwjbtiSmR4RSbrv0AJCeeOBu3evmobFMTVo3hV+rJW6AU4JErasug27+wszb9KcF
tdur/lQtC2Mx3qLH5ut28gxVYE8VRG/fmym0Eoy96/WLxoTID16Us/uN5cZ8Sdh5ad2Hodwx5+Gp
IxuVvk9Q0ZozyPWEJo8NwsDFi7dSUWHU4KsWj4KNSU3/+QcRTS+RRBjXV4oF+LAzrbU2fMAyLewV
Sn/DuvhpOhl8YD/RE6YPP3xqAtn1bwEUyKZy0OQz/k4PaXNq8klFnkCGg4V4aXQuSA706hoPsMeo
BYcas5YQ9srd0S8WjZNpXQXP10kPuvzR4X9EGmaBcyk2w0TPtzti6CRlwdwoNJ8Je9oQ6syX3zDS
hcuSrrSW0rt4N78R1Ou49VchCUH01p1PLjb8aALMpgJLAkGRKNcU+c5zKGoyAAx4H5xPGIMRO5Yj
QiVoc0qqB051n7n6i7uIV26rihRObzm+HikDJ0Nr+RlgDKBDKO2E1ZzByCgWG6EjXbXkBmZk73yq
UA1C42lGn15xGgZYvJRXDXWyvGgd4BQy2dDfvIf0i0WH0/CEwWczwzqU6c3IlqAH+8Lk1ufvQ/bI
SX2L4CGqdX5Q2lsn5iNLsTsqzHeCDjqs9QuMgpoSNkg4qb5idP0edrFeUs8HlWAC1EgtO+um7eDz
U2vt3y0vmWkQPfguThTIsCcl35TyNAeLsfyl9O0VVDDkknkz4Jh+kZWrl0T8tP98RQ41MSQpCP3N
spo5AKM7MQZz8Emo82Om/yg9iWpkiuntIqBH90amjsU1thfqUW9PtX7IXtLkmWFG1ayEjknF29t5
B7SbVNmBp9xST2bZYpkHhnIx83Uvwfua1dU6bR4Fdm1pmnGfMA+HN0moXCbE5HNZUGI3RvOG4ENo
mNfvzNaFhl9H09xPoAAySvb1TyYT2O06Qny1Zuiqc//z/lnACPakp/JaCgAY8D+IL4OrLXwqrCsx
XmJ8HQU/YXdMnE276CL0nWaBwIZOaNJac/ChKl727LKRSam/CJWT6hz1156WR4PeAoEZiwVYHzrL
N7Q9Dm2QLqiOEOYZBeFRbeMRyKbrjcIOjIo7PKgYe5GeGcPzQBcFjSb+bCfYj3wB6XnFrBhc9Dx4
Ah01k8a1/Hlp96wG35Ubd5DCeYjCD0IbFhEUZxQc3PcG5VkprMPzi0TXIcsbTVVQ7JOp69zkGnf/
jfQFCo+JTFid/exJOiW/io9waqFKw/MTVK3eMyXiNW95+g0BDooBqUsSXlIHHyYDi4nat7rQgosB
tFcfxfzUBzjpw62TPPPx+i+8L0B2LbKEowVmhVL8ZWorn/yonENB+aBUjlbDwhr2IKYio31cBOai
So4v3ZlqxhZvuWYE46K0WgR0p0pVu07bzcwELwv1iLwN0DsFEBPcIDE5alM+8yNc+0zyqBvhX4Vr
W0C/nMxNV3H3rpK9lZI9bhdMPYXYGe21vimUiwr5dAQqLPN6HkEIUlkh/jzCPYi1SwvW8Az8mRB2
roiPsmc5xlUSZNQcdWZdiAZpShNNDcTYIBLUc+mJWS6EeDogpsEpND3LptqP98kJA/4Ej5CYQWd3
ETw+8Bw1xrWEloP9WAiwKmZYVMCwKTQOwOiUTk6UEBrpN+ETlxiO8Da2oHPCTscJis9X1JVgLcSu
zaRiRrk6z7KNwKVJqQReSrwvteCB/+nHd9xxmQrhpJFwIUV6V4o3hb6uIkBgFJIwDu4Eqy0mri/U
g1uVF7b3NY7VWvaZIc7Mt0x0++zHqBByLpiaVN7oeulnLKNlpOljSmfxRGuj8M4kLMxEWowZVNtj
eAibVMEMq844eU0aVugrKgfPHwImaGbwThPOXs4ugSNXb8lTVacWI2knZqbjO488e4YUkdWmNnfp
AgOv14p4PLe1MOJbiFkcUAz5zYyUmTvTFAyY97xYoVAFFVcocwxpkWqrsd6hekcnzHwt32GfhQbE
zOYvYfWMJcJWMqHauE2BicE6Qe8hG+cABRBupxBKnWnbOzS65wLXDAamQGmVtcKHClH+vBo2zQXd
qE0bllhHbNsnXrMBXTIQIdnsNcsI2pb0U3XVMsjjKTlj4DowytFoIHXIzmwsjXoNzfsrsVcqNzBi
UM7iBC5cNPlWl4EJjIXOCrBgP6n2LUSq4jB4PrN3x2E60Sz2k+XbOO3bcxBgxfxl46b9qtQZkV7z
QmW3I+5ANtlg7kO1BHcKbVKxVcT1KMWzp2wf5I54cGjes9i+lxTDTcMa07a4z7kF2B3lofsirHXO
c+k6zS3KL0RS4IRXT3McPceIOQxeN8v8tescCf4oKCfmXAVbI3bOK0d+G/+wuMSJojsHRkWDB42I
TVVMxiGWWsI5Vd34KGIJbCea7hRikWqXqHGRTqMEkXdltNRkiwX2HdMCSrjOlAezv1cvnOXuzLWl
CEK2/vvSiLYBgASeCv17l+/VR5AvsdvAvp1jgF4kwxrPraQAIGyLkGfitZsPaAJf4XhkZDgwOK/Y
Gp2QaV11GvKDHb919nfUPjt5XBIOQLGWJ9C8rLPhsw8o2DLt5WZBl516FObEh+goAqCs/POAabl/
HqejNGNB4DAQVRpWuZx8kTL37ABl0alxqfa8I0zwRAOypqZn8KC2Pyn2LsHrKws/JEzgygcQKc5x
BvHFOWjCyZp8D/YeR7VA+TXIcHUukTzOwv7TwPu83knOr9HsVHOtognwbo520aRfFur4OkcxpJ+V
jer2oKpzhIQa+nB1ZnX+SksoAmAhEqY7w3AkfB0068NXeMJhEcnDWppHbhEtaCTFgSq6Oq4cPthc
8i4jxI2qRZMFX98Q4/b6LkuuEEmo0prZvgpSo8SY9x6kE2LfXOkZod9TdStbEH2w1Njkfcf2y1gI
ghJJE0x5V9Dpwmn2oTKSbAKiQSc2E5MSQ4ZPmQD7bqFhDZmG34qGEF05m2XDwAwV1HDtmRKNi35Z
LCBn5EsWornqmOuH0ZsAzgaK0ZCxp0V7LY/QaHVcymo3hxqMlW+dAHaEFJdmDfL+hsfzNFT2nQwI
Bcjo9DgcXCxOgoylkqCd45SETENZTrkF1uOshiV7tOiBtJeLMloYa1YgJVSv+ZozoQ2XgPTx+F5V
mEnuXtopSS8NXgLhFvWNVLgGy51xztxZ0JWL1ggzeyqJKr+kdMyE+yCce+ivGK7eMqfdVliUzIBm
mFBAV+/x36Spq6I3zF367LcHFbHoM4RSpVZB+9KZTX6OwvNnwPXTVtUmHZYleWzY/tQ2ezdzE6/+
Sqtna56Dqb/sx+8gIEMF9UE8d4xHCou2vP7xudvAD2zEAUTZaS+8hNpjA4mB4AeAyJ+AXs0m67LZ
VzRVtr6M83vQn5Ux48lbFyy+qN0q/n0MdvZdd1byGGxNtZw7A5FY7xUet2JAzSSZjVbYJcoVbEpz
LzkQa4WTGx9yJ4yfBIGTmRYJUpSROHP6j5T0sjKlvmlMqnPuDhF6EQOKwGVaaxCnCZYdU1pgtYer
AOp/tDDtcGxh8WdMxPJyCWJkqK7OfCdtSjKzM4IVQT6r5Ru+oM2cW5YXRwOBFm7p1raBf67yiaY0
8XJ7lbFFCGH4DfUOvuu0pR31jqJ7wR1Z0JvtdiGmLSWhkKXBOuT8L5UcmKibxJDwK5i6DjPZWOLB
xO4JOHB0+ajwItCrlU5EYfZd6thmSBCvOL5GloRm8VwGOinp0vIJwg3MPMcC8p82Obr1JXh0NQEc
8EnAoeP6ElMs+YY2ocvHYnVaaQiEfURE+II0PQQM2hDCEur2Q4Mx1J80DMN9gj26/lZi35+jCF5p
twzjsehiqOBww1HNTwo9eE6pEH+OWAbC8aXuhMNd3kZydqhzwKk19nQnWurlvK+PuhhEiALR/jjy
yzQcFTctQ1z1w+EhQzGnLMXgIOYAw/7RNm4EQjJv3jDPo6/aFTZx87MCv1CBXHg6XS1NnTZcE33D
8EEm2eLq5x9/Nh95gO259VlJjnB4oH3mTmEvmOiuGgGCYrDYrbxziSLffckbWLeNfHo1q8FyvRpv
yWXh8XIz/ABAmbRk7Vnxwsj3Ob1Ir8mwn13g1xG/rNe25fMM0AIiD6HpVmbyM8FVEA8vHL53grKh
CIP6wIDL512dZG/1u7XcuRjvCrsXyJkwNIKcnMh3nwrGO5UDMavLFCpKsRzfwGfIT+pnoO/sRzRy
UXBoePSq+MvqnmE0axFuVcAO1zLYyea5yj9eBXyphTA57FyqtYbZU1F1WPFhSVYsMtvFr6rIIZ27
nrcDDOniT01orUMmzYhvNZlN7tfoz2OH3YbEUO9LY/ihIAxdxdZKzLRdLFCTflapJSUD4HWwG6qr
jVgDL3USTz2WCcYMCS4Sa5+FqO8qjsE5Pp3BA3AoYRBABAeSIWj6bHo641xhcZOvEcmE9bVS9oN+
s3CrQNsHOzT2Fj4PbAuUt8ry9divX+FNH5KlqX9m6hurU1WQV8HkFB3sCFWo4Gy3UKXgUtOPS2xv
sSs5MHviNBUt14gWppuSGjIZ1K9SQdflNvnJIbU5VC+98lDhmlQ822EzG81w6tgfA4VgTGjS0vPW
dbDT9A/FP2H/KnvrXN8l5jpKdmZ4c6wrBLYGj4qPUVlBRg6CSwyOr1hHnydAW7Osc+cSAKv4gKLG
k1nRUO6kemtQOuMnIXsrxMzFSIbWoLgvH+qRPgCJwrqU7jbRqT3qRBegS8fzqCTsdqbTECXQZXTt
1kvHcVxJ+l2FDJOAXMkSKG3y0We3nG4r22CaFjeivmgDf874eVq+9dCF5e6bD1RqSJHYvKAjyZjX
l2RB2CFOYNk1kH/J68bCsTLXbbD0inmmT3GqXmMLmcDuy2BwmvLRw+S2Xgnil2cewm4/QjQxFq/s
MSjzwb5mOpX4jEOWCZddr21lK18wwlSrDy28qtnbiBUXAxZpEerzBO9h+LJzfgHFbuNjUv4BDjUm
BPg13iLjXqcgyQP0fKf98gKehPmYENDxYWNLYM7k1O1MRAlcZ9Gi7cPKAYQr6s5BeezRTsHUbGHS
0EZiNmwO257Q6hLLEYBVqUFIj+AqOmJv4Dc9Wtq5Y92VhJJrF8QottBIZHho2EgX/Yeu/kZca4cA
T7a+gFqIyHHFM59bePgdExhKgI1zW1ul8htBkUN9xPi5MnbAWKN5JEMRBBYtFV73f4jbwW/S8TCP
mME+suE7oeEzU6Iy5DP0Wbg0ze7l1dNZJd0xSkIl8srOMj4n6a2xvkdWgUQFnwoKY/cGPyEMqXSU
NUHJsXoTlDoba9U3fiU5nHgsM5RjJsCQHhOWvJ1jsT7zuoMYW6RaOo3UH5ETEim3IbjCpdZ86Lm4
AOxa5VAmwCI7vV5LNZW2wOqy7xRxC4W+aS3ZHMRIqwkx7Hxz8ETlo1bGe1pPnKojKIgBDft3EHAY
OEC79tarN+TQcLf0ZiGaevW6D1I8AnD75xVjbcuTgyWKh1fjQfhcYYlVi0lDUkwqALKkMqY1x0pk
7EF4ekyPlO4jjYxJIowx/F+OP3x++ohskvSG9ac/hmQ07M3klMh3fcTkq79Ga4k3160zEmwZYpeE
tG8pr4LiOIBl1TS5mfntUFx1/v7PwgH6qzeKD5DPI0/c5TWBit57Py/eVoeFvRhw19KNwX0BZ9ou
oLbQkYOztuqkV1qABswrLqlb9rviRZqUSxfHdtVQWv2B+ZpZA+6RYoaHES5mO5uY6Qazei9fMfQg
G3XMj2UHn5+TEO51nHyi/UoTyNgLMnc8Xdyswt/qeECEaL/FfuczSuLTU82DoixVOjZ00ohOSjwN
2Dh2qvwjgGCM4crortl79rYKE1E8fp1PFSllld0DCfgdk/b+megIDTF+C5YlcLWz0du7zZUpdzGa
tMTeaRwCa2rQV5ublGoN+XO17lT2O6G43LNMxnjFdImNDRMRKhrScgFzBqw0ybOBpIjH8A1BG2af
Co5ONluOA1r9Wivyhg8862/kp0EFCvjU7xFceKr7nd49xn6jlMQ1zikAbRkgjrgHRn1lx2t3v0WH
m+kCkMcrYC8yIFvHFAz9xsBUezv28BQon4E2AUocSIZLaxXwyLWXLPkxlEvfzvE9cX5AXq3sp8gO
cXjuzc3QLOp6C9O+gzNYwQGTdr1+dYBBCYirrjqPBZrc6FeRAQAzYKfqNr4u3tPoZnbIpH1rB0cQ
k/a1TKhpGkCTkKSg7EmMLWPqhD6KOZCuQ0nEV5rBRouPFcxGbAfSVUToYBK4agoncx2RXqKc6gG4
yB1fC0QHjQQFB+dAKFPa2wtyeHVp42MYfQxQR6oYwGFsJ6WxryVIQdcXtAcM/TIGlBeR9QLMI9Xn
YtgIs3aKnp6AojVTP8ua2SVT8UPonz35VhdflXYO1W8pxCsdon2+iem+XH5lEB0l9HplOx/bpa8v
C4vHNsYtfue9sG15SwoYk8g0wazbFQ8knmFMwLEsxr52qO49BX2JKUuzQJ2BPN6f1uJCzDZYl9hY
2PK5xSaHzWgAndl7OY7IK5Osbu5PP6nRTLgi2bf2+uWLYEcgIkaQgDCId9WtR8qDvAtDuKPElFhL
S71G0rvD9o/VrKAbrhRQvarnoekWA2Ea1a8e5W7JvMQclsw5UlSHHeZAS9W79tm8kcncWcSdhFnP
zgp/Rvhwbe72A8tgmudT6j+0RHmyYvc1nS+PyWT0ZicuQS1msSa23q05i0NcBPBhhG4LGYzojTB8
FLjdINzvil3YLHSTbnGLGNVMz32VotISVD33Fbg53blFnTy81emzUzmILYOuSVhDMeun2oqIIAd9
zXZWezFRsFfll6TN7V7wNCG7lHhemO3RVGHSRPtCZ2nZ6D0RRm0VzAFiHJfRPiKtxnqKh86DC99C
qddX+GjSPujkOrQQJJGCYOsipo7pQZIiMhi3PROSBq1w2L7VXP5ooOOc4VvVvkUxQahAgRUWfaO1
aHHQLhZtv8aMy4/c2Do3DpUP9YWCsgQVYIuHWAAZE1GLscO+N7UWGs4PbbuVtGvefKUGhqFvXbWW
hoTu/M7AMEIdw/mU7CHC1trOgF9jnYkhYEDSsXfiPJ6GLDVqkg1BLvrwLPOtDcJc8mEtun6jjbu8
PwzSUxKp3l+J7YLfk0E/yks9esDVsWSMTZBx4+F6cIZFxv74QmSgIeB2bkV1GTbh694BWoBRy6Dv
LCiz/sUT0sRYs5xzgMLfADFKcJIf3vmlIB8Y4YYyrWP3a2d35KQNCFjw5Tks9HWCQYYO08vNTV4J
Hw0Ky2hPfqbFtCPqDlZ/6ou3rLu9eGKqHGej4UuycGFEf5+EzzSf41hrcc+CtVcvJRVoxnra5tkA
VoRHTssAfYZ42ZxGdqYG57F5GBi3KMqVxIPa2mTjxtHW+quawpOVq9kU8hBRMjLkewH5YjBv2AeM
a1gNLygXBL3UkCT2OUa9PnBdToNn6rdOvoyvJ3F7osrptKXE4SRsBSNkOcyvS8aivCXG7y//OsRv
pvUlHlmw2Ohd6KiJf5wW9CsMi8DajfJcGhtFPRH8NYo9Ao2Mlblh+NFAtUo54Ru6/yQAFw0/RBWK
6oDmF48zv4Fx8evRZuNyoexb/z0dfhIzmnUhIEtvE7p3MHiIs3mPoVaSYgJ+zA0siu3yMgxnkl1T
AjziL+4AftoEOXTMaXoaK1RxsELwDIW5aS4SjLb5KR5s6PqMa/FpyG3CdFcdscYUpLH/5UDFoxqF
7s5ypSHippQq/jCWB+x54UMn1I3qmSlHyntqDObOhoiUeFTeCWfetGK3W8XOW4HTFi4y6nf5uuWM
KSzotPKVvjHHBJLJerZigef6O1efhBtS0HlOi/6Aj3SN8ND/SIkA83BRZop9dXyU76gEThpqc8xv
xRQlelbdDx9j0x0texOmb7KzABSl2rTDc6oe+ahsaQdAGvgYe+xeDq7WO+SYkpsVpwKs1+s2jXQA
1RtAn+xy/mo9V6rOWPw29FbZnq2YYGxwYMjCZSXGLYidxcLxkQWyB2jfbIN02D4xqeGsMjBNLSaN
mm/a9DECSSJJ8pdjh73CNjRuCnBKw4Chw5wHTZzFCYZr2j6IsRS4S+Y69TPAEBoYTH01Jg0Mhua8
IzxapfqtazfjYozW/OqkfxPVF28QDwrhdcJIr8Bof6Xqx5Kw5PZHGbaedMutw+Bsq3xrtieGCJii
xsMxVH+MuOYJPJXVOarOqnzLX8ekm8XgVC8ojTOeEb8nI+JX8W5meu047oKFNC4xmS/z9yxuabsY
a/mY9yIiqZkBam92dh7sYw7iH6UnFQwSHq/+FeD9NKKhBpbHZ/+zHVfxCGlpSfeDbieTL1GxF5m8
BklzI7gaVRVsZlyWFdjLLX6jy8Z6M+Dx8imznSbpWu6PqrIn4MeP3nRvXDh57qpxRJjuoYO6roGg
RVQK/A6+J8BRrCtAH1WOonCdGY8ktaZeZ+/VqqczXCuYY2sro/jUsLB3dGllNSDz1qlg9p0jluP0
o/OC60JULzsJU97ut5XOGHfpwWGAZoLMd16Ul7xLZlJtM/huVsCsZvuNeR/kq7h1G7DxGvOvRYzh
klTWUJi++/w71/CFcGttk6CgGwakWL86RICX/wMrX/KQ3n+2+UdTgwPz1oFkDxTuBlMtmHLxwgnu
Mv58KugwxeR8fLlltK1x3LJ5tLEZtUwa65NPVzpMGVD0+CTrK1mhuYhBY70TnppavEcGUJXbxPrS
DaJS4DEm2zFfdea+AIqW1XuMfQjeezh2avPE+HpVTLFAFyFDOXjcUs7HH31yUyxc1NG66VT5A9l3
jE2UCEgWGr1yDrqPTl06Pb3QW/zIbEhaNbtOgFlU9TQaihbpMSI61uGUWMIQqNuQSwyZyS4h77gh
l2yUnPMlxJ9nhe9qhHhoywaU57D+4FyyyVTj3i9OGSZJkkFLJH2m8SdMMxqVHMQCyh4ojEPyALM5
BHawEopoLjM/kouErWvdkerVLWvNHZp13j0Kgd3UcPGaMyaHmtMCMm85+zyA64T6rdEeHjDYCG4z
rTsG8LRRQXwb0GR4Gztdls2SdBUORQ5Vzq/gBUFDg+GhsgyVd2OgUIzPDY4znFuMln15L0SKL6gi
zGp5yFQgdiLRXWHQzbkp9lcfzr7g2afGKiCZggJCW9MjnzvzJlQR8hKvMHxumIfyzvz+ZPbrvHjP
KEykFpJP/yWoNVHlEqYI+s/R4MFr7wDxTQjibSCEvu+SsMmQnpH3awFnZfCPdll7HxFJSaCpDduR
11909WZZl0wGzeCzU0Bk2ABJHi0gyjFS0vdkFQubAI9fazk15BxIyMIliVCA5F5J5MKtovQ9Hd8Z
Vu/HdOkbOa3oR62fqKlgTVecvePo6uz2Ae4VwD+BQ1DoYywPoblmMQmyueKj4jY5dkk9syUyx6Gf
luSLs2i1WhhpFEBuv53/WYZAtxD0U3Blx3UIACDT6Q3OWjTc+35N42brB6k7dcN3WTyc8MejBylM
sgus9StH3nHJ+Dr5Ia2DwbPMnYO4Kk4xk4CKRR1u/HovKw9gMIGJET09UVaZ+LqnzRzdJ+YshuT2
LpUKtB96zQCTDgmwiJkIE6vo/tff/uc//v1/Pvv/5f9kxywZ/OxV/ePf+fszywcuPqj/21//ccVI
IEv//Mx/fs9//Yl/7MJnmVXZb/3//K7FT7Z/pD/Vf/8mcTX/+cr89n9d3exRP/7LX+avOqyHU/NT
DuefqknqP1fB+xDf+f/7xb/9/HmV65D//P2vZ9a8avFqfpi9/vrXl1bff/9LMew/H9Q/Pyfx+v/6
ongDf/9rl70ez+z/+oGfR1X//S/r33TNsRzHsg1T0WVFs/76W/fzr6/Ijuw4hmXbhqWrivPX315Z
WQd//0vX/s0yFJufUuAU26qt/PW3Kmv+40uqbmmObOmWbMma8td/vPH/cgP/zw3926shmR43gOrv
fzk6r5T/80aLd2apsq0amq4aqqY6sq6qMl9/Ps7hy+fblf9hBbJB/PAAhqyeKkqmWbM5GTOwfjeA
JdwudyRrNxCU/Is9hVk4Zwq0CBdk6w7uGGHBNUw2N79Vp5CcFtqinjPfYOmXkzXjTWiPbnfHTXEN
KL7u/KVhruVmRplZ7W8YL07SZbq05rY7YtNcEjCowRUEqbkxzUip9bA4nUAKpwjatfDXQQK4sAE/
8XaGWgbUh6CDTwOPjVPDVZxo0ubQBxZkNUHRC2dgWJvgpHVTIM9mExI3M7lhGrWV9+opYSAor7Fe
ctU1xQsakXxmfEC6g4s2RzPwri/LNZkEXyH2ns3yxvT2IgzAxG/A/cQ6wFnRtjj+wFziJDu3H+oO
GtkEa4RqruDVibnQbX263ZzJbiP+Ard8SyzC/JOYSfwjym25xd9njdSCa8fGbXJ3r1d/8gUms8U2
ZJ6eQcMm8a1A82/hdWtNNvKCTZXbEeKxBInxFrh4ujLI4+U+w8mVz2pCxwJxhkzhmfV0IGKZ+NZN
vsoPbRaf6xleC9t0AqCHFUf4pqivc2jCY4goARqSviy8QLRT8RwX8ipf1hs9gtc+yTRX4Zfwc1vU
ukd4X4tqyR54qIFS/GoepCjZwQKbas1/hFx01rG8j24yQ7i59cWY+9Yj5TVm5meyxg6DWDgFLQ+c
YnhIR8RjyZETXaqm8Sn/whiRQWTzA3eQ1K4fwy1OABgL+ucnXQzH2OaFhTn66NVnjyiIjD56CO41
spfxp90hTINnxEmEYst5f6HtYGL5pvFu+OB2MLbVOXnJK7REcbAiNTZYHYls+UAwHvwCfkf4wehQ
Qvw53fFKm2nb8mP4pMPtIYkJL0EGl8sAlQnCyhq9ZLco5Jm1rWT8jt7pxIxk75zAbaD8IiTfBVt1
p12ALxYNHd2RnPKvbJRnGF6x308wn+cP8jreBzPpwDE2jaRd180ZU8TbjAPFcMWxYk/5M5UF6i+C
WLotQlKkTAYqPMLlmQnMVWWnVavGRCWIXQrIAlMqhXG+4ebX5gE8a2zrQ8VrZKtuWDcNAuslZ+06
OEaraItZWvPrnXjJ2ReB0JPjcQs3k+aJcQUypIiYo0kNen2HopxfhSIFQjoD1V/zE97SBirsyoNI
jKX3XFvHrsQCKwk9k+bGs+Kn7ZmyYP5roSAi4db1TySS1RgQdXiGTPo7q64wJuG7cmQsb3zMIJ56
F/kZuZOaIVa7aJY6nhhTUnaJFHjyxshWcvG+do+4jDuTqR9vODT5dHQ4iTMGJwfvTSLSRTzBZM0N
70GMamxSfXFdEPwYFNwN9g1r2t69U3T0N/23ac+LH+mLCS7uxrRWleYW/ZJJjv+Oxbc6XClMlOWw
e2FR6g7zAQ+WSb0aZ4fcNTZfZH/veGzCTfRNUb6mxDEfL1QW8Y9HwPhc7qb2R/KVShNm7gyBd84D
Gh20w+ionrVj6Lxp0aol4wGPvSl95079sLc5JTwurF0zecorBa78gRwKa2HfUb/tUtSicEC/1ONK
O8NWUfbBr7a3j+2UOM2Ltt4ToLjMYFAyrjlb8UpwdG56yRtCAFpNyB2CIhHNHw9iecsprITJJVhm
R5IGten7HJHaZD/M5gZZDfOnOmMqPq2+1S1/wk1dv78eH2i38Q/i7gxuDQuY+vOBsomxP2UTZG/s
H5bI+ebddq+6ynRPjuKtCmY6GSu8BfA+mC/ZtmE8ah8y4FPoHfwsaPDUnFlIa/geZ5Eg3txTN8+4
IP57xx0RChElI7o9baXDoduZHxDcaaB/AVH4Y/L7gbpLXMW+vg2QETbJgpy9mzUngg+RNIOgaosT
ittg0DLBV7T9jdQ1hGsqKlqfKRqoSQHJjveUrvjj1lmgm9UMjiqmPhjFHRKYKpNaWTQMT2f8DBaj
yDFcKZmNNtONqSHv9KcvMwozXG3uH43Fh0RcaEedxogApgUNLjN7awGFdfbQHm9QdNeX6fJXWjGT
UjcER7pve1RGTAQ8WsGHMY1X4GVra6fsYxDNY8hH1MDzITB0If6HmnTC4gqX/ru4fBBadeJfXw/y
iCta+i0XZd9hS++xHpkI7wLaCEDoz//N3pktt41l2/aLkLHRA68i0bAXKYqy9YKw5RT6vsfXnwFn
nSi7Tt2sOA/34UbcqHJE2pYlkAT2XnutOcec6Xf8GLQt+YwoD2LtEjhXe6uvToCMedQF5xAES/7k
KzmKW9oRKo01y61w+gzA3eQO7AJUGFt6+r9SXv6/VDga6t8Wjt+y7ttvdeP69X/VjbL2h24almpr
lHkKdAPtv+tG/ka2VE23KQttRVYtKsp/1I2q8Qf1nCpsU6GaE6r9z7pR1f+whKHotqzriqkiC/rf
1I2qqv9L3agIm9wzQ2MSZeoC5dnvdaMYw5xJB52mqKQDWQ8b0GKVgUbCGB19qc8aLrPJ+kgsZVel
KMKjtyz6UNbkIJg5le0IIA6iR+0bwxTEyT3StaxFvWnEIyvTw2JFu3LAWbWfAkRqlCFPlnxdFMIz
+m/VeEBvWvTfzPxTdPvguZCe9Rl/3z67hxgeA1KsuDIEm9DJcvNoi1uSX5bgMpdMjdfJk5uoCjwW
fIcHnMTGXHNNmNENtGevEwZuxPCrtwPshD25BpLxeZBoO6mbJsa2CojLiMHIIE9XmEEzt1SpHHB8
5ZgW2a2B5VRMgSbkwlaNWytJt+ME7oO3J5JofrF8zsw+5gFLfdrui5y0domXsFrAQ7/RVajquRtL
WCryL1b6fVMLNl3eZwMpfhkgEuVsmuJKQOG0aWYAPRUgtJ8jECQxyTZQZFJP2XxJQY55rsX4YmXJ
Vue6p2AklgIQJKVPnuEepEU0xKknQ6XNCWQI68hRadm3Ab4IqAEa/fFg2RVQzQfcshUOwT7CPQRv
Nw3xxwz1Jo0/+voYcpruOw/doYFnRAa/N8KXUInVkehGw3Ce8QvhTlFtLiIkxxLJynqdkv4gzwFX
2HVM3vR0U9XQzBhQQH60Xvv5oWCFPIfxeynwP3wzEURrEIFjGIuqqaBQfDTVtFWkp7GDr6w8dLC0
pfzgmgoVS3KpIjl8rFcZ62SASjXsWtBS4YekkXVKKz0oJ7eWQVjx7xbErzDKsQrKXj5hKkveuasa
xpZwJrexBheUGzVVAS7azw0KAm2iJusghfFB1QxSBvSDnL5JNdENAakrxFj7MdTsuhHzHLxUtfQ9
x16CygwI2kZK6NPGGp8e7ewFkDqjNy4r42Npe5zpKWgJg8MGIeiTjW7aZgafoGAwx22V+1qJlrV5
L9tH233IkGRX5m1Dp6zh9hpDFQoIkY/8GCGmLSbSp0KANS0RQ0c3o/WkUmyl4evEYt4nklu11pMi
vuJakddewsLNw52LBQp7PDKJlrs2ZAyPjaWjFRMajypRNoItQOKT6PG0F0m2FdUHfPAaeeQKnE0t
oBOPFAapST51wz2QUQeZpNnCHKab7A3qtK3pm1qVukF6su0GXiS9ohnPgkI/KY2RUOtUpvK0LeuJ
vRoDO/fK+vsYiVihflRcrLHMxESIY80cZSLONiMJSWl5xHDf1xN/P6IaWu8V89lglNJLNJCBshDh
GHLsGE5R8vHLIv6PQ/avh2qTpfm3M/XPtVEXiqKoptCEua6dv5ypVdNS7KgDKgJ9si2b7XKxK+Yx
mYqtmFsuYFvVH/maREkpX9bWocsUHjUJ2DWDGczly+TOfOKDkCnZvWRbWCwmlTuQrdAzo6g6AmTR
XOgc2FHeexbYXFp0HOK7Zr39CetGg28XMsitj/Uhm6afz0BbXgXCJaamNvrKmf6phuAwjz4yHiBL
PLS1hAA5zSdfg11Q+kcwt4CtYfqIDy35mrsBPw1KVA0cf2w+mvracjKSko/AQm3Gex3PMJxpD2Os
baNb3s3YDr2/f3flf7vz/PLuGr+/u7055ymygDU57jVFPJbiHFaxb/GMmgmYfGrwrv5UNRyp51li
69HQ2TZHnfDdv78Stsz/+TlrqmL8bN9obLi/X0kxSJI1timfMw546GTyUeVun0HgY+te+UZuXTON
32M6IYI1QMvZPrdQbJnFJjquFswlnoE9qfdacZCKbYZGrrqmJfrgp6b+qPRDLe0QGUgxOiwvRW0h
DL8SqBT6y9+/lHW3/rULxB1rC0Vwv66vhobT769ETVRLCAvXbq65jf297zKaPkhvTXITm83f/yza
Wv/mZ6mGqSqaosn2v3x+jZzZUbQiPkcN6DCtzG3GDKP3dEa339vwr6Lyt5blrw+jra7f77fXJlMI
CYNaSRiaLivr0/rL0zhaYpKUIKIPzXqzJMrODHisAEKkFZpFmIelTObI9KFI9RccjjZ7xijZWKIe
40hbIwydEr8P04azPIDaSFcGQHRQ5P60rvK4UZjlp48wIe5aqr6HGMpz346j10RNvIKHfIy7HzoB
KUF0J8J7t+CPlFsFeH2zCanY16vIsuS5tUY8JrWvFR/mpG/V2W0sFgvCMnE+iW/1Ejp1jxMLxyOD
FjbXtYyQTGaKCbINElvbA/9nez2hdXHGGZ0uFjWEnBMVgUbz25SZM9NRaPrQZWCsDrcAGmIrfc01
mdRaye945kFTJgtZqJnPErrhTnlKgmmbmzDcKWSwrK07b8xlr9uDYrKX0fsbg5W1Lz2trzYc70oa
PwUPweC7xOSbavTR2U9Y8taqQfBvpPXhaHAT6uglWOiboNkTjEK7CeF6EhmQgt8GNOsGY7luRD8W
eQqbn4a8oqNLo0k/PDBKbf3cgXRBc5IknPvMwanYJELqHtjHDY7fGf9fT8NpSFfu9J9a+ixVzN7W
DklHCYNFTU7f19e1bih5+bbAdjJrIhmfaosKEpJrD4Nzkr9aBu0Nrrlmz5sRWK0F21DHHGr7Gfhr
ZDpaCiHL2qchBXDJN0uwd9KcMp+kAmE/22SPK7QmeUqN8ze9bsAjj6cS7wuqAaHGu6i10ABL2ItB
LdBVLejD9u/qgJOhXB0SMkVJ5JQhxSJtM/LkiWTX4L9MMsLzeHbLMYMuNkCJwjFnwkjqvYVwEjPE
44cUgk1TU/juiNgsI/ZKbMH5nu0yNk4/92XHWjHG6bc2YlxGARsYDxk3VVX+2fMqAqpNA6xEW/rr
dq2OGNIoj6o0xbveEJJAv4gdSc8/GEaKJXssaNFkwNIzoRIBs7TqWpNy3lMIKXh8tCS8p4VKqXgY
rGSbhISmVuE9k5VNut4Q0mNGFFG0t0GejlUabQd9OHUhtQF8laH9GK3vCtW1jDqq1Y+mdZxpo8WU
tdZ3lZ5JIaPrgqTITwB7oHPjl1zcNOzt3C1bGLm0J0eqWfQmZUikYshWZvKP2/26DgwjtCAYlpKm
eH3S+QbJiyqOaEoRqhsb8ff6VMa00xYiIiq2PMbQ3AFPVelLKlsz7U3AAmyHFQb5PlI4ECi7yH4G
eb5Z1wuzDh3KopKArHW36nWZTAP8crbfjLWf581G7cKf9W3D7TKvVfV0z7vv6yHCrNWfZ4ymHh1T
+UjRB69XUSSMxAayRyQnTUJHza99+7EWUaO2QwNn8WM0qvDIjrZEGzxFZuREEsbM5T2Fr7MWxYYB
gguSWJejProbE8EyRCxG1UfRvlVp5Ssj0BU6WAilExtAQyfvDAiCbUI1wOsZsFtC62ltZ5ChbAD3
iWT6bsTlNG3g1/qLhVY+7h95fXYT5snr364nizbC4pnBf0Fti9w9M4Be8nlN9Kl+Hiy4G9ajg80u
anOjaQYFrEUx10rIr6DTU1ka0lMZ/wDi5shfbHRXHTTsCd45i7T5fX3P1armkPXRFKz71JlkyABy
oshOG389UfVydjFNznP4kwWISK3WkXfCM0i9HtlDHSIL7DmxyD0yovaSNiEZ6utN8B7072UMkHOd
cfLUN+9QvTYDLeIkyn0+VlBrjz4hR+0zLpB3MqfUjYw4yXlbcQ0C12MWbHVGux23b9Qs4IP8ipK+
ggWzSTAhrr8m5EsSQMpJPaEKy8pony39Rp3iTY2iokJMhUHYCZSRskffKEh+5Q48Cs7uUPitfK3J
qY0Y3t7t/pBF37UFEq0XBO+4/WOs3eG9oyJeP+uxiD3jJUPr1Wuf/32xJSQKu7vJBD+jPqgh4cSm
5FrlKlNlL1G8Oksgv4D0mmZPq7FbDeMTEpBGBVSHJaLWQbqum65Aw/4p0mMoQ3I3GiRzpyHDEgLe
uHFCOniK+VbgsZUTxvT0vFuDpur3gbc2frX6OytriNC7V1KXxodHIkr8Z8REwqL7G95HDZpfe5BY
N4MKhSCmNvU+Jd8klmd2gIDHh8Nqd0xlBgYlWZ36QsjPscjuNWytjlkNyXd+ANFG3hNP0JUXRq28
irUIWj+ypaeL2JX0Z81sq8EtGWIS1i2sh5tZ8FYQSjl+s/UMsiu4cMXVwV+l0KbTEPlqj8RLkvcY
rm2z2cnkECnoCaSwJkYecO6iwJSj6pMFHv/e7WrmMWjPbfQ/TR85a7+jpvuY6ryCOnQjwn9TNBey
PeAx4I6iz64VPEgsfzK0cRv2nZy9VxT+Hab8NtqPNHeROyTk4PQosNkQTBCQ8orB5hOptqn8Fgao
Lwj6btYbSEIRB1bfBGDBIlnkh4nBTJGgh8MtEmKLBQEfLG+6ci8UDGO8fp4DbfhqKq8zfIMMagRI
JgNVdAyYSRuelDnZpAPZZpDfDGzMtlIgh4dHj5hCQduv6+QmzArlAXEBaesstnZVC1xLE30ZFskc
1Un+1kDwmzAXKEboBBK7Q8/dhS58BARswseMqBs1IDImYgqDcnIdZeFhWH9ww1G0jvRNlLe7nJhx
Fc8eEOx++uzpgQhEA8iKI4oXJD5xyHrYpp+rer/0VfUuIWHueyA+0n1sMMEpn6oCcZOpv7pitmZQ
yQq2eP1zvVEU1iY5+JzGO/LHTZ4z9ANYYbaeqJNNaXwuKmHEvCUV61wzoZnhvw2Evz5xZ8jtPw1B
wk1L5R2/F0xcNVsDZzdu5BkXu/xezHCKQ+6JBpYsxVGO+y2h1aDJfJm6XsyyFajKGgadK6NzWuKN
itZIB3BZBFBIoLg3CKUUpXJAn//8+ox2jcR7lGBVwghqmHTlUQ6Gc77t0FOlFbddhFw063kAyAVM
YJCkRMcPXGhKogXJTTGrncTqEI06x673GTESHgWig/nOCHIzkpRXSiY4ymZd3m0swRwJJ1SbOWf3
9cts7AyxhTsTmZcoBhfcBmljPGaCIkxD4diEN60lodIo3ueFhR6bTNO5ev056yNOK1pjNA+SnGgU
TWEJWMVqypF4lixDXc5pX7UmlxplgmIotamT0VdbVMkv2tEZsS1JOni5FMIxFjQZVEiUPIZwduPE
XVIs8E24W2LxHo8Bq/roJHOCb4GWp45QnnqsJWgP2onFdjaEdJzo78Xao80TUK9UorQNW7Swgjqv
K68hYrVAk72xgrNhRu5aeKYtW/E0uWvbp0hjN2c3V9GvZhJDFOisC66sUf7W6DzyDC8SUZH5qK5b
9tNokQYx3iGRczugI9RHQMNrD3Lq9uiXUcDQAaFKi8GlFR3khGhbE72RJmDx5e1YH1Tu6Xn8SNb9
dEd4FYlEP1ostibxAjajyJS+T2sIxH2PZcGanEc4oKC4pMvTj8X8aEOmQnQJ1yKLOCm/I0fcbjME
L815ZCa5dPWKu3io5An0Ed7cIr79PEv+f0XKf1KkmJzgke78HxQp57IZv82/TRbWf/DXZEGV/1AY
ICAvUTkSW/Y/JwvaH5puGbIQSFJUYcmC1ss/Jgsm/0jVdcQqKE4U/vwfchTd/MOWFZOpg6X8pUf5
34wVaJD9dlg3bJOJgmEaBtFmtqxp9r80IpYyaageCBVWFlb5eicN8vkxqTfdQiixIe5eppDH4krI
ou2O4egtVeDJUumHNZzXRPKJXtkVA8Y8XaD8VdAo01PTIGUzTS9I+DbVXdcvOyPGf7EfSTcVmYqV
MT6leX1Msc5ls+JE+gQyGaJsuPjDc78C2k5Gml9CY0tv7hxM+UsL/8Y8qal8zubmwriFVI0Cv3JN
Eith7QuZBwao+XHaafO8t63lEBJN1g17LCeD4UtxvStL2kRJuB9EgSAeNScys5KsRLkgQEP+jmPB
0j3L1L20hJIYyB574KEf0pNZSEeA9NRWjHNfI6gBWOrWImu8qua1mvtXk6R5tJa1Ph0SmC0EIZI9
7dwqFYR777T2p0JXMM1oVvfCW2CTjJ51LwqIFridTH1bwVpj7p1ZIelAhjddR4nCHtML1X96XLyG
YiaZADSk+yX3JsnycL/qHImRSWZEgxuXHisufnT1R82kpd8iOMZq32AnVxW/ri3fuhwlSzznEKeA
wl7HGEsL54hOzm5zWboD+sii1QEKV9fFWWiwVJhNNbV6MUERMijaVj2YEhPFdWIg0FIvxP32KdJD
wnmD9qUppbvWYFit8jeZnJ0B6N+QZoehQguBkjAj2Kq4RL1xbiLJk9vZi/LxmLsLbxGZONuEDStK
44PEFtDNMQrn/jgO2jFtpGN8SdsIX/K+H9M9QVMVHJkhxkaBwLJtH2bdvgoTL51enKbhilQjGwWn
CZKQtIp8W87IInSvkYeyYwDZksbH6Zl2hXIeSOuMLH3bVUilOZf+sgQ8/9Xx+rUTRs/7Xx4uW7E1
xdIM3VB5xHnIfu+E0dcN1aXqIKMhSZ6Zcmj54dDuk6A41opyajCplEPjSj5+lYyTj3z5Un3RzI3x
HrwKLxDz1sBtas07zbKdnrlAq2CXksK7Zpev+nqg4h59ZICbzwQHjfyO+pQWZ1rtVOSzeBDhVGdt
cpf14q582h9VkO7iW0oUxWzZoPN1P9cRdiy1zxLgZ5hXmPWgXdsKRzhaPuwstCUVqSjy1tDw55JK
1KGM7xZH1xJHlwmGmkx6X3TMUCO0MiW531Ke9rs4D/emNSKKD/ZAqS4DcmL10J4WYlrT1j61eYnr
1iub8gCKJxpunVHfrCm9KeYxoKcW/xlb5DsAiLIdt0mlo73UR/021AbyazIp6YloHeVcQvgTziYT
Z79FcoH1maRwVGaxC0HzcAZs6uEwfmgvs07qsFyepg21rLF9i3eNbPtirHfBS7iTR91pmXxEJhlJ
FRZqyh2UxeGiueQyuG1D3MeXxRp8IjaIRkKewqhRignhG4ibJPuNEioXICHtxv9WnIOlww2W7UBL
+N0s0+jbpHVxKp/1cDkE3XTILbEPQXKiaFPSg5pZh8zBRHdaQ2kqjLiDfMCG1uvxbZ7Ll+w90dGi
wTHR6KwFJpoNJAMJ08yEtmQ3M1vpcTR0/B44YBu9mU37sFiVjD6/cxzQKZ17+A+IhtrhxwjBeYzx
iY+YT4J9oSq7/3Dfy8q/3veqIUzTNBQZtaWuiFUD+UsHOOJkPmcmfrhQ0BTSDpod0rmayL8AH2wu
vnVCaQeTX07deX+KCCwacX6k5lUTbBzjwiGGWChq7WAWxz79bDVOHzw+QUqNi5XPWL/FQ0TZMweN
q+LlpbWf8G6Yl8G1OJ6p6Mwja6fK6gWZ+Kjke5CXj7lOH4M9PObFfAxgUC1avhkWb2NPMS1halKv
eL9r8cIR/zYv9nUs9Wct+mKF5Cok8TnS56PAeJMe+Mgm4L0y0u5XDnZtzYSNfBnFRqiD41YjUoq+
vgS1X1kyL3YMCxk+dX4aqgS0GUe95n7W4lNorfMaGjGlxJ9px6cAU658azCHksjo594w0BomgiGC
OhpLxJ6AL9s2w49ER1hDboOhxPvGSnbZoS/EXimjY+tifzJenzxmG0aQ7g36gXZNanT2aff5JUH8
ZxnBc1leokgcZSJDB6dmy65nfcvN7PLfXgEBL6a0HNWbbZFD0qEoJfQE6NmUR8+D2V5VvbuNA+Bi
VGSz62iLdSyZQlcms7SmPQVLfWLq73D/+Y1R+FKa+SKLfJqB93CWrnic6OnOl1l+DiD+54NXFBQG
TX8SuFyMfjos5bivrW4Hvcd6zgFk9mZykDukmtVwwt58LrvhEoDx6Rk26tUxSS0YHHU/AgSRD/Kk
HexROyT8WnL5kMYd+AtYMvgN0XKvI9ia4YdRXemp0lWzzszXysLfpiU78jHyalLBKj1yaT0OX1va
4Tlvyd8/JUh+/81TYsuyoWg24mNdX0uzX54SM8rj3C5UOs9yv7Neq60Mz0XuElc3XrsUgYeVedzA
oX22pPK5tcerJk03VORwophsptEdyNG9LtS75dmKsTk1DCf0C2RWAfj+S0k4e3SUXzqRekIVdNow
Uc6FPy+FL6ekrMflCyhUBR9OVTPhjg+x+bWi55QyMmv7AP/I4o2bxhVXBLXp09YwjG2QM76B/EIC
Je2wVXVbMScg4kGWllu++LHa7gdIUQBWD5YyH5Q9/Ps4VA7d2O3Gxc8Yu9r3Pp5fT73zpfuaYMeB
CVD1BY13jowQ0kiAbHLFCRpoNiSxasyL7XM2mJfeING1IweRUDoWZRGeluAUi6+5pPpb/cWW010n
uXosnBJzpNHFrtrVLpTlKFyu+c8s2cUPpfilUEiQZ3QtHApYpxP1IcaJJYxDrxU+DcnD4taDibs/
2KcK9V4q3zPTeFEt6xblmEn1xCun6pkdXB/Ki1Q2j+Cq7bu8OI+ONj9plQWZNPASy/Q0nJYkyzwJ
mzCIefLMofVsJLOksSya2NdBsp/kEa6Z5cd+86yNoWtLr2aMdNSo/bIMd6Rbr1AOwZ3d9ccqcfNZ
3rNyggvXzrOoLkmgXOqTjZZVscJzIPnWUHtBeRwL+yQiBLGiOqUy4TrkvN/wo2T9s572PHjtsxL6
nS2Ow8EKy3OVdifGoG/xa7GmCz895RLdfjs5KlN/6LpnELxbbN8oJZdzYxFMFzznaXvVs/lanjrY
c2Ia+EXiO7NwBfSKMW4GU9kH8bCf2pT8QoK8Kt/Km11gW9SkAOQEOLqd15mpc/P6CK40aEGB95hj
tsrp3Dc3SoEYo2N4CyA3jYH/RJuhV8/yVXtRu2/9RzAb1KFPWJAcQ2ldmWKA7RTqAWm9OsppE+KD
26rpJey+FAZYT8LJ8bjReRKXsBgvtpZfDEU/t2FzJmyONot5mJof1oTnXUcCM8R72WHWuZ1m+KUO
Sg2+Xa7ACR6nt0Jl4reYF6tJnosme7Y924PKE1VXgu2uhNI+60NwlHJxnLfmYngWi50sg2omsasp
Wd4rjdi54wLEbTa+Z9PsH+2TRWpNQwFi6UQeUoAggTRI/pX2GjeqVV/7pvXYig6QRM1Re9EL8cLR
wxEg9np8QKnbTvVhTKCcBrfyOG2CF5PJzVF80B3C7jWixkXyW+t3FcScvVwWRb8Eo3TJhH2BHZzO
ANje6qNUPQJp8UrOCSX8hwJYUZHoe9vQnk0MNtLEuSEXtwnCwdifOa7e+lrcOEAqnYco1FYpUuXj
yCsf8txD/kSnguciR1FRr/3CgqpKcmoOf4lfpNO2QQwNM2RABxanhIvjVTUHAYIg2OZV4ajy6LTk
qRUMtmSE8HNSu1U5uyaJilmBLwD3ufCFP9VgltT0JjUEmEKcWuryoEAPCPCZBvbz0oa3RhqQXzIq
uiKrn5fv7aGV213ZBASTNB5EvHCx4W0/5WV3Hqz5+PfrvvzzSP3P+bhh25plyrohm7ph8T+xzut/
WfcjGoKcFehdG3N1XC6dhAyabnbSJKfOxoU2eQrnO5MztmQvfgt+Abc+gbHSUtLl/1NteHh02y9F
uCvieKfzC4M+fi1qUcy+e6mG/hiIXV4dahWEeZh5WWG6hjm77+5ciXNNhUFHHbjAUGbHKjf3BigL
iHxJdKxaxVcTNyAMtJDPCaidObeel8G4mulwQ6mfUcuSgocoj6sCzTFHeyWp9kgQ9zHaumGu90FI
VELGEbNxVcs1ZBKg9PChgMEN62fyhi8RUagNX++ZRKTpLdnxDJ7y+SRr+iGGTZ85C1SPsmbSV4Q3
/Wyq8+XZ2g49JJlxcWqpciy0+JhGWSx61cLj27j6qY9KV3tqkeyYV6s1Xt4YSlYvWjvei4QTCw8w
qdVJUD7sq6oFNxqPL1BfXDscdvl9AA0kWLHHilMJz2lHWkRoYzJl9rOYgVsbGga+1JUdtSzclGy5
vpqdRs+Z8HBpA4zPmVwxY7vA6Oz2TTQcmo1fVcYOqhKDB3ofiUMMp69EpGs3rwWTw7FOd5bd7hRZ
3s2zuau85F3L0mMwFEdh1OTitcdRpsdJ9Gn4pxxYO0t/H6MCLD4UeuZ4rXFu0/xsRd3JqgEcbUSZ
7pPQRGNdEScP8CTIno0yPpuUxialOD6QNYErh3U7+EK9RN61VHDZEO3YP9X+UGp7WZV24fc2Cg9I
W//T0UD/H0diXV5bTgKRlsz8UFuPDr/c/EnWjEFhw8loMO0pc7uPOKNRAqi7OLC8yPJi+FBsI478
olO+TkVxSJT0mHXJSfMOKuZuRauO9suI7ScBg6f21k0UB63IzmIhgKatLyLod9rwDXeGqGSnyMmT
kKSTzSwyGo5aWB/NL3iBBVGyaacfFGs+qMSyLURmWsADsYwqdrhXOPx2d9ihO0Vdx8SaFw60xo0d
rMmtCixwASMqJsMfT72q+ppccgjEdwyJuDC8u05CaLELC2NHTOY0yi+0wdv6obXdm0G0Zascpq58
IWJiF4bBNjCrL6E1vdWL/LB2URLfk4wW3BluPOrMgTzZ260SmV8wmUyZb1hMRQlR0Ha2M8XW2Wyr
ExvrcaCpESc4/RFo3v9s18iBRt0rLzpumfkQ7sD9NWe1t+nKa9hNsNB5MZSslolm2NRuU6muwlgS
PU6lZodlr11SjRtUIZmoze7sHerVyKuX7OloD+HuyLITkHGZKy/mNd21eB6W2REax9dHdFbVwl/6
2qd48DPB1tmTfPNU7oy29dAHeE3WeJzHPXMvg7n7XLInxZ0IsaA3tIli9VGxcs+vVhURUYeXaS5e
UKJcx0y7GJp1qpPiwDSqxIsbO6+GL3IOH3vFkjl8hR5Wso0IFacEqGiMIDpm+iwvjWfIxb6UmMi0
jNUgheQh4II6emXeY5G6TifI8z/JjD3IcXbIrOiQddqetczIn4qIgINwX8bo9LE5nCQaWePYnYkH
pAgbTzlG97b12woiBc2nrj9VDVYbP/IKtAOWRa4E81Sr9gtj8piNMLhsz7ZvblsVfOpmicoDNw+Q
sINEBd4VG1tIvtRH/t9vPqYsVkn6L/Isth8TG6OiGgYfhSbznvz+BMZq3tqZwSRQm4ptNbytRI2u
pQWJErkLSTjunHEvrgM1eLOl2YR6pfMm2aTzm/sFGmGYmIHFjW+fOV85VtgSBLbBG6sxDM4wLacx
LgqDCEk6aw12KkaFUBC2DH4OyAKjKnEU5jq1s+3M8SBxPn0EZbZ5hI9mJmsULPLTwLAkwVhHQ1Ol
GhriAQciwb6D7tvMjUv6WykP+YDxrl/MOxU8QTDGbrDy16S5V4Th5J0PFjQZxl0YDWyPNgizuppf
k1yGpTO/aJBUcNEHSHgL8SlxDup6kCIaTgsN1IjsZUvi2/Yp5+XQECq4AlLs3dZpOIAUhI1IfIiJ
LS5R2V18mpt1gw7DoHPUn5bOPo5hfzSpJIZuX6fhoa+KvTK13P1omnDxwIEw4M1wWzpWnZPs6/f7
xjXFnynSMvq/djRBf8kZhOm7+CHq2t/mYOopBg2JwZVbaOCikxGUDegutE9tR/p7B8awi30ETjER
kECIuRNomdgwZLOBqOnnz3whlOgL6Fgd3vyZ6KGWaKEcV1+zz5toL4fTrgbEmWy26Aqk4wiZZGbP
NSE+MU3OGIRykrm1tsFKQrXGQpQ1WzGJ7aGjR+dmMqF1Ft0uZZeY81Pa0/hUMgpV45DmHWWudbS0
8mTYL5Vc3KQ48vOgBRgkbkY+34Rh7HLECNUcbeOSDqZR7KaUPt1o+TJT24YCd1ChTRKIAeKUgeES
uJo3uG0ZkW2H/n3qvIg3RMuZ448bzbK8Jp78Vj9knAxM+qvTx7hXWelkdXH5elWHYkWCO0Sn1kDv
SUwqp04fjdvCsr/POS608BzL6g2mQJl2juEchmmgxRY4Irq3c/f0oO4AyBuZiHT4vhUgsHoH9dUJ
owvkoz5aTp0lTmL4U//qqzWM+0ReU40j8uz0LvSMs7lVcob9PEjY+U3B4QOvBkUOjU24IW5rEbHU
UoMDjiKdwdHtHwpy1u5rfkj0ZSeI+QVQdjGIMMr0aBeFhHLY8j47KtcK/q+OyAOSr+rwyS21SbA8
jcbPcRMvTP55wlG4IMVsXKbpfRbiMC5B5r/GxEDO9D/jb8Y1nWefT9yPu2QXVzk23hLSAJtry95a
hrBHxBnGlgz0s3BzcLO0janOYsQIDE3WsQFeWDRLpKZaTeoY5oZVw43KmGZW563+2QK+H7CtUkiv
RV68lfhaZHy0eofKL+KTsZ5cDuN6emmV/KJ/aR9Nwv0YDsy8HWXIPYjBZXBoAvs8cIQsjWvSm7RP
kcRUFp9E7VSVjfuxcmJpxgpBhxxlGg920dogxzSX4byHjDoV9q4W94aZa1FPrsm8a8lbL1mjSiSI
9kHqKzrpuzOCiNQPz5MbDWIfi/hgX6zhdUEMFZ6/1KNNxVw9YxQ55UOyM/gFQGOXKoQOao+FLli5
8JFD2hK5p8mRp6a6i/7jaZqDfdBsqtk8sAwZkrJ90ItR5WeLKIYgoDLvD0THEdWYtKBLJYJI6uZI
jT2F5bFo6biFxRmd9oX1gAT5XcEFqR/F0e7jN5hvX5S9jQJJMKF72rb94kw1HuwPyQj9eFS2dv2l
qTsCrUJSfZJjtIpyswWGfnVM/4un8+ptHEu36C8iwBxeJSZJpKItq/xC2K4yc8769bPUwL0Y1GBC
d1dZIs/5wt5r36t5gRmSHZOBqA/AlL2RnuShPeX1eMqb8aTP7Wm8y6yP9PbvAD9VqJ6M1eST5g47
VXxuCIB15v/UUdJ8qPWa6fQ2Ax+ePM0r7IRNnBI1dEfypSdhLw5eT0QAM0TZQEneQOi06rCcoyCL
pKDMqIsJDcl2bX2eJWUn7gd6lRNPfDr4oz7Cez6uiuVP6HkSVJB6vzXwLKukzuQ3BmBkaPxpB0Kl
IPAix3TNFf9guXizkfulHm07EBWLFVIjo//aHPrX8JSXSGozeEMA2rVNw8A6padex+Ja7Fp9uPbr
p1nFbv61bg2GzlNZnTNBPo/06LIqeIv9qJFxaLLuTOhdcYlqSrWzonAyn6S01l+gOi7iNj8abX4w
OSmF+DYU81VyAT3h051LXzEJDRhrqDPBQuVLQIzqLe7rAu7Sz54X63Vva5XsxBGqQL1wmagvXBYS
hqkFUdJhyNU9NxTHanxY2xK9RhviXF/zk1zyAxaBoWBehTAwTuVbFpe3GclIAhJDA7PRunZcmo7A
MEZdl10K9LNMtUOv6EHRO0vNBtf6Ktf0wEYu6KtDWx3iOfOmGl94JcE+04l62ZghQYbwPVpGY2wh
AwhcfpIkhzx6HvmRTxGPFGK1dJR8kV9WKvqtAv6cxUq7tr6FlNjyTGxsWocxGElLWKtKQNAOhdrF
lP6ssuA9ZVYM4O2kR13/Y8ZIMeJpeNOE4c9qKIjByLyh6azKr9qvGmD/kuyspbBv4wHd7EsGN8JR
etpRuPwYNB3toIfLAxPbrc2St2We3zrTeuso9UYWZm8xZexM56iBaCOEvrAGp1utVz0VaFoXEC10
SHWFyQVOoRk5lO5XtPvLnKPB1PfGqBwmppymlfuC+er11UtSMkvS00tKzoVwWydrp5xE9QlCIaxU
Z92DJb9otLUkYdgNf8+jZY81WV/xENldoe1KCdRo3e0pl/fVKu4LBFXFDEx99ppp8VR19YCqeuo+
E8BKjtzhlTcojdPtStUk3246JPyhn8+R1YFFNpRHgDObtkNn6iCkyoD+B8onXJr5XcKIhzpSJnRL
Q5gC8InUu71SQzPut3Y4iIq9LpDmmIEyo/X0nsw92yLpCFFV8pIAU1KY4VpEoaH/yC0+XXjMos4W
bArlqQgbQQoEgnc7mDHQ+3qsEnV2pUKM0t2T9X2MmI84PRYrpPyQ7TMeZGLoLR82dDtBCjDdlXV+
tntm05ZkpUJ2FlQNyk0NK6RQOJRwgAWLxOD00lhCMKhC2A3akferoVThmtPa5gb8IUkmymEpxI3T
+hI5BJwk1gXR//CA5eOUE7S1sQueYxZiTwpf9RjbILHcJ1AEXmqo49rCssKSv1H157H9RW1orWzQ
Dfnc/w6SdBzN5bQ82N+qbepDidnG5MMILFi4xvyGheiR+m/kRn4SO7VuhRtaPLSmfjkbd1KtGCOR
zKKBK0Bgb3IuaASCqaqyAyEgb0Jr/sjydG/xKKgks9Ub6YeF7SM81EKBa42pSHMztebNQFKgIjxD
18i5zG+66ubtmQg31AaUOIY38YuBzWNQ28Niv+TP4nSICKlNZ5BIkeEwPQ0+1ztXWAzSIngqatje
tS57a1hAJ2drXIPUOCD477FjYdIEZ3SaMKSq+5dWg1GpbAZaVm0yZGktY1Ponuuyj3TqbSqD5K0E
pSt7S4ETfMYZCBiZ05X0xXKm6ps97SH+Wgijk0zEtsoqmnAEWkNvvrd3haxuyQWfklXdvV0M4nA2
qnCemQo9Y8NVMf/1lDcFeUoLAUjKIzaEd/bDpwYGGWNtT4id8vkCdFO159hCf+91y7RHjOEJv4xC
tiQSzQxSBTqvm1JTadQ5MTVqPNdeSrGefkk/cCIGW9yT7KcByqCL4h6EIe4aJ0XKT/V9/LWe5/G3
YL/Bx/fIEJhxcFaByV9KNtAuNDaYeQ7DWB1mUXMGfthx4eUMZK13tAdWi1W6xF8RDSrTxGUJlZ/X
MUG43MKQn06Ntqnpnrv2PsyMo3hPLU3l9VNDQVlCyZ00gFPqtgqWB09NSGsYkhaGmtAV4GBQVXCg
BIrgCgkJk7nsVKAY54UlUToxi2XTJOngb9fM7ziaXnHPogbydhh2OT+vNgHeENyJ51rmk8xWzR8F
3TcZZo66RfCBxcjA9Ik/IpxHQyaD4HlWHFBmpXFIFtZDdmyYH1YW3VWmcvHaIsZteCdeAUnsqkrc
F9Zt5a+n9Htlo5zjEmctXrFGYpRiIKPhKTMPBOwEnTCA+4vCVn9wZwEX1WbtiLHhFFNkYoQme5Qg
RALzFGrLqYkOUsxiIHFM0HZGSxwoz2Cm3DuxZkxNbnl9aKP8IsTdxUyHS5VWl04D7K2GWpWwnHVw
XIRl+68egO+Q69AB5UFGinvGdI2y8sznSvOmeyiyfQvZfHlQ65Q8FX+Eli+PfNNq4dZ4mhkGuRlN
Swk3+VGwwM29J+aTon+IpOKqiUUpm/oUZ35eDH6SB1YJLIWPvdhA3pGM6X2yl57x45i+Z6jDp5ha
eIMxYNfTr84KA1HzJqicuswKS3W2RxQo3AhOhBCJUggaWEdTOooNIHRrP2PwXo9j2rzSxUl+gz9n
aJiNCTUQn4PH6bNy8aT5RzZn8CnH4xqLx0hRjo0MFzZGWSv9mlHpKkrvIqF2JmA+HHGgh3RgkrwI
eu61a+1NLD0EfpkUh683vWOExMg7bJIrSSHIIXY6j21e4+i9LSgyremFdx3cCBlaNLHOjskmoBJR
FIMXGYV+/Wdmr0JjVAXxV4/9rJze5WdyhDt9HB3OoGMpPI/Woh3Vdghkw9ZL4bhqyjFS+2NrrQDa
yYw+jiTnhem9AyCODdHo9xYqkobnvOOwFWbzClwvQzzcD1eRnZ+UBSjYwqk1Q4hCVr8G4tbqEmdk
sBiFd+upM4cErvFeELkQa8JVEutrF02XEsup6eiRdJkk5tPa8/+3E6/WU4uQJgujW5k6X2YWRBWR
AOUfcYncruq9AVRh/EWEBTfaKfos2sgbUYbpF44JcsbQlaNPdFoLxGjBSIWLCTirAgv1VBoiX6yt
ojoJm97JY8tTITJN5jVG8L3ycVtUe4ahvicvq16CGprm/biyWNjkwrkXQzP6UMz3cHEJbN5IqmMB
eKQQw/d66VLzUX4J7LJL6uTImvYiEnFQ7qrDuccIJdlGC/kZr/Png0WcI1A0Gz8vx6uMe0fPmZlT
ccHxeJUldR28vimulOQsT4qjMSVJmSRrqzdQ6TCqtM3mOBOEriGUTd4Li2DdrXLqovYsCuKlt9a9
gYZEMJfb6CiFsMuqYk85OtmTuSM1I4BObFc7hvy6BRvw+TE7RBvQobJhWonswApgRaZD5o1HWqpe
qaTEyUA/aZ/j2VeL/ZxbZGQXrMrBJ2qU5Vl3hMF1HqSIJpAwxDL2qnFyUzpXNccMxrFySHDghDi8
7UhBSZLedA2LyEQPDgcSABaFMBSVeUtwlfR3cBUk489Q9JSbTCgUR4+rz52Lk9aV18iVp9qTOR1J
8cV1xX1mpd35aen0KuVlSjqW2Fr8Am1CQunLXbtku1LRiAnhLIVKDb6Q5YC1Z65/SIm8EuU6tCBg
JiT/GimgIp3ENlGlHsz3ipDuzTHZv3Tm0ThvNeHfMPEBNe+Sir2p2ilG0D3lALr9Gmc+EvAsfwak
KJeWgDvjfZRl8pjjAwjqrYxum/gpqTmSwqaFGTqYCu+JRQmPxlIqWFyZr2/KwFDSE8KKDWA4dm1z
WorXygnLTkc+2LxtD3eTmN5sazBbSWWQ5VmFl03dP5suQHVXEmrRhDWf+AK6m2aYeZLGpWGgeE1y
0bHl1+L9j0K8XBwXfsM1NjGkaApXuE0SaxqwXWn6ljBt5BEUJUcc/plT51Ua8sboxcfOQwmhwzgx
kiAwaJiDtufLI9aX3Lg6pS8Tv15cQlQQLk2/Ts+xfo+snpO7PuI+R57mCK6yy6K/yhsz4rgjDoIQ
pWIBOHmKGn5S8AkMO9rq2KA1FboI6+LGUGxBT6BgcZu8EimtiSaq9cVLPuu7paMa2bPj24tDGSx8
nQ9BJc+4+0ZWxT2ZK3gB5btqHDvxrsmFm1ZHo1z2TOPW65jnuG7qV3BgBlobsnpHPAm/2U7FSToP
pCVxT5isjVf0IAL/8Am0jZWjpqMBl26rhyLPWjqfsWdSIQFWturnyGhKpoyaGE0NfUu5q7Mf15gF
6y2n/Yj3Dm8Zubw3JQqrUrlUA1jTdT9LzbW+oyUI4mYIRhAmltg4USYGDJAhnBZ2fH1hvwwYWBKo
5txFcppK8JNYIc8CzYKRkJmGIWCNdlNa7gHch93SvxOJnqT9pSQYJcJLPDFyiSp9W8XzWWd4StIa
gzrPzFAblIJbsuRG8ms6tiCzcGdgDTBvODbDRBGYE2mpuSvqu1yC/zE9ndoonW7WnUH50UTyMplC
V0XlFeRvK55Rl/6ERK6YzSA25HB6CFRi6fSl0aeb1KQKEgcBiUMyLp4Ui16RIHxFfsxbPDsPUY+u
DI2vmHpgyea1vE/+Nul4eLJVyRc0FsgQqlHYtW2/M0fVV7dFkvuSxI2BM91iGR11wl5AxmeWcJwU
bxE7OMEKE8RCdZ48JizjmdWXreKWDNGE7oE2RVy0k2StZ9HMLyVKYwkPEj0Gl2BOuSmJEuQavp82
CtamCEVI4THjrMBKjxXFxYtHUfK+rqSUWugHNxbR5tjDrEOfh20d+UaO1LH4MxJDwUeX8i7llEfz
M3efMqOUzm2xnERR68Wl5Fnjpnfa6R23HcO5Tg5eaqAUVj4eD+ZuwQT7vG/7sADRoIYMmw3hkhBq
qiq636LrxLW4t8i4mx6vdbzFOr4ZWjtT/r1uH0G+Q/Im/aEl8WMLNPk2KNUboIE8Li5j3L6hTBP2
LzhuBURwLvb9C6Icx54YP0ytBMSLV8c0Agmgs7ZYQVflrmbxJohyECsQXuwKppk6j4xko6N+1a+i
8WJKkQQndOclRVhNq8u4bHNQ/pRlfIjGYR8j8nwlhz57JlP+oq4oW9RAjhn1DLTjl/WCR2ufk82J
hbDjJKfEb7+lrsaSZfqRPPgm9vuVXTAWPjb1HuTBMTRR8iQctfg4BfGwDvNe7tmPwgGOcK+04+rD
+y9YzsK0UtE3TgthWvVRbo1jfX+go0QwmbDbQQhk+llTB/nxgaTdzxEH9nxAFmZLbPO+SZgNyOS4
yr1VaNizHhcWb0xhADGa1x7/8uIzkN4kMx4qr6dIflIaIkYoSNlqRTfampKKWCL1pd3fTrPsOnva
mjKEqKLeKxSosZn7NTkRxtjuzPD/qudeYXRhZJRikVdww88o10QTD1kJRQJDXBwhNvc6jLkGv2gK
fW0qSXXakKskyVzc7jKyLYsnL6K+sBKYgpDaKfXbSsLligVry+BwbuDfwaMNJQtQocM4mWCWRQvE
mruJoYNOx3A6pUPr0Ok7dSQ4z5ydwsatBdE3eOOoHSpF3U1Svq9OFeo26v6MBdC/QdVu63LJLfm4
sM+sRP5kPYPWrQVyqd4mzK6Kg8pCM3Zwy1a7pMh3aH/9uWIJCp9xxfGk2mvUQO2h1Whtpi0iK+MG
NZI6n9OluS6jfjOlfRxx6HlR9iHQpLxma5kJy1pZPY3Tp+H0iTusT9RdCr/KevYsSFX574AoT2A4
qUFGydx+7dweHRXNsMa9KrFSI2eSgIn4ZKTzSUNRxQrzRCk3M9YhvOc1bzDlfSssu0nhi1M7t1Sw
b5j+jLq6a8BNipE3VairbIh1teEiKnFjLaU3nDeK8P1KLRKUYJyfx3yaz1E1XAts7rM/rfchE2wX
+U2dARclLlHGSbGiIvvmmvHzknHSALpJKnaDzuvXfRiUNyAq6vpcQopZKvkSF+IlOvMCpJq9HBZ/
WYbjzjyjO2nLaS8w9gcG4ACXcVtzfmcNBdty3Cn5JcuGUCp5Pc3oIJ/ls9Idrv+8Ku9Zu4VjDL8o
Uh3B0HGsfw4GZVJkeCvIVldkJ17nI5cxdMYnFhjdrSzdATxUPd3XypZSU0znW9bblt4Fi6Ucuira
6zEyvJfEHtSp9WgNjTnc6EwqehuNXW090x7LtlaSV4KmGWS2A+tBj5wcVXOVwQyLFffJ3l0HDMCK
56Ak0V7SlP18Rzkg1GGY/W3Kz1TNPLmSDy5aF/b2IoN/M9VPggUJEM/ypANqxHiicaors72wlZJO
6cdQawg0aFtTMLGp4gxPCEL8iGJXu/qokHb7Ja48KBYG8QU6BwQl8aZPBFc11QW50ElxvjBYHV5E
JwluB4uFr2GeGUYoHqiQdUZ0WcJqnPj5VmQJ2I9zRAZDZesEPzXbLaa93VPf6sB9k1w9x2l6qdP2
svqm0X4IZ3msHpLBUpfJObermZLWNYW5oISp25AoZWTyWyxihFkvpWBv9Y8CyGlV6LvhXZ/Yc5cC
I1TjQIMKkVcwKwy4tTNnJUCnT6U79y9pdwcrlFBDw4GlMbyJmXpYc3Qv5tMRk2lr5khtG7ZpdrzG
h2exkg1cBGMmBbH8bdXEQWxo27I6rOWZH/DeeJPpoP08SeR+NB3aliZ+oAjbjuvzsLUAkvT+QDVe
Jpkvk5CThZcyHc+0SNvcnN0lAlEpN75FGSMktAA5hQ7onPKbC0gjLMGgmd3hUEG7lCW7uB/hgjgS
+oaZjjQ5TJNO+FHJqf8Moc8ftVNn64tMb0MwsbBeMu1jaaRrFVbvAubQf8llGXBsg9sHHLQw0im9
wRxR1ci7p2RBfyv2jD/IUB6uHfIhGLrpOvpjIzIBaK4SZx1LgNw46ysDdKs8jQ2I14Q8wjEOkU4d
lP65r+14GQ4MS0OIZFoXxkp6VolgYXk6TD5nnG8pxa4CZNw9r6vy3mXJ6+v1RL3wVRa/E30gr3QO
Oy9e0qtSqpdVY6EDnibS9lV2eGJ7Ev4Iu7xHCy0zn/zGv7qNT78TGSSFQpSL+B1xs/X64BdhxOck
eHbsshJk30Q+5XiLmXySLW465lVNy5BC+gDrBIyYoqV7JWF8l+p+pKe+QlNXtXtm7YHZXbWaGRvX
tmkxXcBRH/Xn6IVYW9jYELuXd4NjdmRUDjwSLFuflXQQeQxiW650et/mMrYfBbAaNHZHOSY5M0tP
5StTGGl3Wl/89LY0677P4fQikOml8mDt0AikKd3UZi4FkncREjdp0OnLwbbOUvHNtmnz5CNJLH9N
UBXmmP4J2XYB7m84BEJFIoNUkg91ZO7T7yHbwJrwhNL0pF1OpDaCHLznLDwbwxY7dvrm4mQaHVyM
8q7bSjHBZcuw2S5HRryOUS8OxAB6oH10UFreWr9wVuinLcCDKnNYNhP4zsASk4YmYdKwUHRwnMm+
UAnYDyqyNpKtXuLSIzk+L2W/6nSmbwRbtGhdvuU5cvux9rJESc5Vo0rIsoRg0gppu0pLQR3A9kxe
2StE5tAdM+KrELW7nc4i2MT/U6HKxvoIq6RGSauOsfY9RO/MzgGsNk6mm+luAldiV0mjHBqZlJe0
S4sjUhf6mCGagkGOuUOXfGFYMx8iaxmQJLIOMnRlr8jISCdwGIMCuj/j5Rm6SaUYIbkXIUhm9+W/
OGtfuLwotcnEiuC5EY2Tdc2ha5J2o0+IMOveEo4JgWuaFJMZorXBKq8AeDI0sMxCwEcVnd8nGRLw
nA5GfrYLQUXEFpem1RyaRoJT1/LuJby7SMDqH2t8zwrSW1C0SjlRgV0JAGRJc6ojKzsM15wJMJED
JtsmJFisPHYVdglfEhcEV+v8SnBnFP2Kf99m2Prs6Dp/FMiFhX30YMnFMb0pXWOfXOsdDZbJdw2I
VTy3Hcj/v8WymQ/DMtrsSjEr8CzOxKIjR6j+LUlxgBz0WYKKY0AcD5Ahyld6KzNCezyIJYwFl9Un
wBpAydLf/FuzDTva/pYuXF46iW3JIQwoBbxMCbD3P+Rxmp4UbN0kXRyMW/PDlXYcf9N7eUghExK0
nTFl3pSwf4d78YUQAUCu4DEh3XYeRwKIBLC8JZ5EziHj73KKP56EieIBvS4vp+J61c6Vx9t6JZUa
0wUOKfuJnwPsXvuhO3OzhXcFxQXIJYsiX/TWZiseMUVQzmd7y1Yq9D/WuWdPZjBZoy9lWXZo9qkb
n1A8k1DuGrvZb33BRS7pVdsknAmnIyD2ZiIo+uRlQVFSO1agHiFa2UJgOmw4bvwON+ske7VffhNU
dul/06P+K99JoEMsJZ3gQ4dxsclRd0VhxiqzdootzC9bDmnJoNA7qCx8NKsJXGd9S7bOTvtj8jdm
Oxb5qLs47jaZzEiVRg5zBxo5GTFHsPzRj0SngPrN0kNrvUkMHPsVW57d7aZTBx/nLb8yILrDh1Ez
n38I5LMFxr1Pxs3y3b8jJEh5FhHWbyi3aMQuMyDyR5ZtRKLsycR119/Iw8mAejrCgnAg4Db6Yxyk
t/4dEkqTkiNHB0jC4bUyLggcxQwv7bZobDBuL87nsO1+YJySiFZ+x6fS1n/0x0DkBEZqhhEOg4Qn
f0407Bv9wipq/pV+5F9aCuUkh7HqQv0C1B3/YrFB8VQSiEftzFHiwZlPUby77CLYo+UCF+ImJ9qa
USMn5rvKMpNRwk9+lOwXhL7lX8Z3/mm58p0FNdhuPhEKfbw0LHbWX/JV2YnCjYrLvRIzV3dwf2Ji
YVFWs+UYt6AP8ICymfoqeIMHPk3HuhJoOGwmkuichOAmgOYJj8TNWD6YtCjktB47Ni2/vFvRV7c+
UBMf5X8DUOrSIYp6s4b9v8UfvXhvXWGj2BXmNy5ex/x8PrSf9Zevqv8qTcYOdr/taZ2qYNzXSORY
QfHq8SoxmyZH8W8SFEGJx03ZxO1G8esjW9a9+mnc4mP7BWSn/OUx68rXhlizZyjdETt1O/HI42Ft
JxOPHiQwTo78w6JtQTyRq/xBF115/Y0eE5Y9pIhv5U9O9gHAH6Z7KGr+1NK2fdoQcb3yD/AoJLfu
QpE1fwCLLN5JVTDOk+DPfu42+9gl60qbN1Uof2QtIyfWiZ5wzupteuKwuVWX/jQdhwuK1ZBnloa+
5UeEyLk1HcvesyD35CsYuYyd+44/UMbT4D//CLboozaBi/r39ft0227L6nk3+iajSZfb1QWPzesO
05Z4Bv1qzLz9nJbjN1m5yM2EAAnJFj67p9lFyJnyPfoDW20ywLEYxJv148XUZyTCvyBQeeqRnEov
dglU40+k7WjfDsO2clI7AxXf2OUBe+qVJ+ZgBcKh/J7+MDvb4tZyceoGotMfh2izuMND/Vz3rGHh
/D/Je9koLsmk/0pHIs7zqgXUNAHv3L78RWC4ZeW3LXbcrLd1/3zkR0YAks3cA4b4Lv2iKDUvil+9
Nef2s/uDLbiaiG7czmF3nr8Y238zwsKnWW5LlPkwTxHNAzD6tx6XXbS30JFVzaY8Jm/yhWnnVfgw
3CHgUV7Q1/ykH+oF6t5FYes+79HZ29DfjvQm5PYd41f+KCdm7S9nrgiNMki7ZEe0h5/zsOHrqG/y
wKkcc0fAPnB1Umpj20w4aZmTuij7KXCSHefnlhN9a/2hkFnpC+KbeHje9RMIN+fIcnEDGHizIguN
XeEMqgUDGDzxff/BN5xsc4MZ7YaUDNJ1B9bHzbitHfUYcbxyJv2XSdGC7icNc8uR6Sk72SnT/Nar
8iHCwLmg6GqZEnQoa+B6bvnA94idgBvy9Lkn1Xt8tpt48/b2+Tk7A3JllD2sqjYtXOiX8mRyKSJH
vG4c6nAGbPMdPR05GhICn1HCYMilq5Qi1dDKVPY5/puUv1qm7SQkUCtLQlYeUJv4ahRUnUzUIM9c
y/yC/g0yEDkHr39yS9gByh+/Q/w7O9xuqd0feItZRn2JVxELD3IAlqTDVjjQBLwG/KJnshTJ6gpU
Um/+Jiv6oyeQxEER3/v1Hb3FYJxi7ty45jTFteGtxT5OQtE6Ls8zozAKkhTcc/DscGhVW5GGCqga
j8UtdZquxzgAZsbGhU1nXaMHRijMHIPc7wzMNc7KzcBEcJUYhbL92eHu6+FWp8zVdlxbCjFE5NPh
zioPuL+q2JGfmxblervTn3Cm2Vpus0CSgud00F/ZiG9oVGJg96yT2HEAlqS94k46jLJbixhsWRMA
rrRRmMPnm5e3bD6PbcCWftm9XjgeWwQWUI1wpc8Vyj2bLG8K6WnbI/9D9JrtELEIbKfn/CZLl6g+
W22YETCBN12w070qPUqdcKg9rA8BE0ZzMoer0rNEwaZOYcZ/M5+n1//DlASiTrPrFOBe0JoS/avl
rTbXN0DW/HtnYGSFqYDCcq8Xxzy5GcyCiUkkyLl6/VlAQOjZhyy/Fd1Fe0S/8z+dqwJUJIfbQVUA
fWyWS/8jxo76ZipEuG3E0/zHuPJxx59MQyo/fQfDVb5PWIYR3dgR61i/zZ12gRe9qXbl1+u95qRf
vdEZblxRhYthlRmU+DujLSJdRnvM/+Jr1oYGaSMe6sJDz+ZiX2M2dnkGeI6ygt3OBk5cxEDUecmp
CBFBgXvHedVvMXqXznJiXpp/dz/JOf+Ek7m+t/csoGmeQh5R5U07pX4blv+ewfAgH8MMY1/xM8Jd
IFBs+dOUeDQ11RvYqkCrfp/ezItI0gbHI3rOFZbfiUX3jPQGmxbgJaY2G9NrMSR+8Jlg+p7PADkr
bueP3OfgPKdPGyW4nwUNP1/q844h8a2p/8ET2dmp3WdvpFIfhL8p1KSjeim/+GkCZuSMGEjtq+wW
40LqJ8yC/jI8Lf6WtIusYJuNFmrapv15RRCq9vQdM7m2F58/pYXo1quwNIOB+uF583FUXAE+IUUX
RMxUWwLE8d0P3/E/+o/VjsPXt/gPg2hh865cak89i6ful0xFWlaY9LvyH0Rm5aM9ynvhhgKTYe4P
g/2NhFhqKzto+hmopvvENijNvvHPd7tqx4T0IzH20/RKi9VFTwdpCeRZXD/bXxJVOOxRWr7KrwwX
nngUAuOvfiwPqwcZ4yVNQtzmll/9vaFK7Y/VW3lcv5qdcNNOPB8I31FxJQllzpOYzEfsw2dF7LoX
waLftRPikbfoIv0Ip9iHMXcBEojCqwqaHTnCpJl5Ewk5pAni6rLZkoPoQzDP3lzYgTFjfXsxP9Mv
xAPlkUxNhonWVbtu4hDP8yG/MET0R56hhi3okQ//ZdolePv5UZ30LZHhb12g7020eCQtXdpfZKyI
3mhXEO2Pm+gdaSj/E2F0DGYf4y/FcfwFMvtGzWfdoMHdkNihZoDcgWJgGLH0283OcvOrQVmJZufd
IKPA6SB2ZvFqq1F66Ke+8FPSgmq0loB6AnD9oFYqORDmA2P/ErBI5SSkqAeSqyZhs95G4aPLPytq
0/pvahDTehKq09KGCysTkF5NRDrBqVtvnXLXE8b6+i6edVtcHSr2rguR5XFu1dilXRQH4dN/Plhj
7nWPoGQMZAl0VjqGV7kCOsKZUNm2NE60R1s55Gfftht4CQ7Cc9KHXiYCE6s7+eHkHzCrR+S24HTG
Q2JLbnrg6ydZZzi88rCWQ05JinXNQcoob9Lf0Zmd9Ki4IGdJyOKJ+cV97VHdu8zZ/2DM3IEpKd6Q
pdjgqe8ZihhnQfZBdWlD8dr1X/Pv86Hyc501l63Al/UTeSYkii6o3hjUGqcCehgJP9f6WLytd9PD
U78H1JoyL0TJl39hit2pbA82fPeOihgQGRGFMSZAG/Tvhn3Q9ntmkjsF4i9HoXzX990b/2H9QteH
6SJO+JqRVHvx9ZkHncKqgzdfeug47nCSbdOvCaGSX361xy4YEWPdMWY8JDKz1j1XU3mPPvU9Pu/p
q67Gk4G2T7xbJ86lJ3Pk+VXnLY8Zik+HZo5inDNO37PSK6DDFdvpgTEvPkLmeBB++2AETQvRPKo3
aTc8TI8b6rcO+cpRKH4mw4OZG3/7CsYV9Z8Ds2j+LfEab9s7KhrEi0ihEOiz/5imjRQR4Uw2+abh
NJheHc1EBgWSzK8S1gTPfKlzQYEChRTuiKidnpsFZfCbSY7UEECD9+mD6M9y3zhx7T63iGW6HVdq
F5jH4p/10lu44+vsQvOAecbO/hKQmL3p1BCfU0B1xJHAA8DXNxF9zLBsw5Os3eJf7SQ6/N8mBcwr
j+zObxIRLGxrxk58vq7qKWCeu2kV6gmDXjT5bpLPOCOseavEgaT5+D1j/H84zNZtf6eTCqfVlpke
6wemME8TUufRIHGK3vkVUg+LjlZXv6zGNv+WQ0opM8PQsp+M12/GBZxUzL2x1+CM8SOQutPf5/Lz
1IhbdOMVJsp7Ul6SKhyfMHrDjAja9U3g3IKOuv7twSKbHSgubgWRj50Ipsl8G55XSyWvOkiX3bz4
mY7+bq+z7ExPYnpu0MgnJykLZfb8wdo2u+xVoXX0SCYC5WhOehtVD93zGhbSTx2vb1acX+tauPaU
hQNfqyDCy43Ywt+pLRLFUb9Qejz4/ZMfELEihg3uuciuP2M9vvawjsHFfEnPxUtNaQIUPL43CuTC
jfVA9ooKmff/jh3c6x3lBETyFe+GdOJVYfuc2lj5oKGRHbDN/kZeXlJGNe7QbAYBTYujLdjlATRt
RxA9JU4GhMx677Jijwv0cF5yinOkRwdN9SvE4INL4ARvZbE7ldvTQ/Y+I/st905PO/lLg79h3XRs
3tpf3uLe7tM9FBUAy5GyFwmZQKHEEWyi4T933dsEpJpO/39Mncdy3MCSRb8IEfBm20B7y6bXBkG2
SHhbBfv1c6B5YzYdEkmJJNCoqsy899yKVQsN7QkpNrhef4nOGk94F+9o42hZwjba5PHa05Cepqf2
gV/ozPvwwmaE1IKew05jgSHNjIVSRstbyHYw7fix2CkToI0nLbxa4/PERq09wWst6A5l+z80DhrO
lHTlc4ZtG0+sSxbPVcwhE0Ogw7o7KhsJPJJvDaeIIu+CBq57avfGhgRA3/Rpe/u0dkwW4vrE5O7K
7IaGAAfA/B1P3xo2cWAG37DRtt4KK9dqXoH44RjBj0qFyN2BCsAK562SN2TRPJkoPfwrC+hWX7M9
nXq+gbbhVM9XrL0rawd/XRauavdHbJmI+XSg1t98+6APFPg78ngjiHhFpMD2T3MGdrxSn+gzUfx8
a0c6C8tXNag7Gpb9jz+sMLxLOI+syR3bwm0Lul8w0OwXLIMH5SoO3frb3fK87eXRub6Q8Tdde1n8
tCgM/RJXQzDl1WMR00FGYUWS34XzUbcvmnar+lNC15yYkFoXe6Nu3yPb9JC1a4AjnsMZyb9ziQ3j
o/bQjUzQICK7or+dkx5ROXEQcgxXJpoFWp9DQy2sjdBDmCoW5tiZX1xdR0dnp7J58Dwf9CfvObkA
fo6+mjeYDm82JziGbCf9wP60QYr8wh4FG4g3mPHhUMfgsjKPlbces/xTZa2IXI41OuOfaYSGO4nr
CB551WHsMatmVYiYRnbpnsxX07kZWVdsbdI4Vll9d22ordnTmNByYOhDNDtArhiSvZhIrrRzzdxC
7kYLNpGOmIJoT2Z6xmnbP6YOaVrodryrk0DtM2iBdQmNGm1uif1hQrfqu279gooLj11hnVo57PNQ
5fmIQODRkl/HNo4gKwFtHSrKW1HNHLq7+qub6Dmb0ZIpEe56M14CmDWXBJmCkGHdy4OW+ge3ffUt
OzYm9ZZXFBxKmT/r9UXLAb5buizXtpJ+17X5R85auLHNAlTCFO0LW9dJrmYU73EIZIgu22vcfNbJ
vcTVaG6McdPEG9qWOE+NE4I9NmvBAgAAC3uIPyMTTLDMryr0iBQ0KULOBRLqvFg08Q3Fnw8RYoFh
a/+tthtJvhtn4Tood9g1ilcSZbQHL0YS8ESW+qq6ZGtSIF3At/xuPBAAwLPT+ExWtriwk05fxsdw
JwQpUXEf+TPyjHytfXOh8CoNfjHivb1w79lZKVppTTgf+UPMZNlQhhwX2SXR5xxVLLEcuZvf7Oh0
bxG0Pw3A84ayKVS21KOYANMCrsK/zZslIL6wWQ5iM2h7jh96DQ6JICe/DQMAc8ZmmVtzxCJtRts7
03MiT6mzbdz1ON4UxY8/rYTopVVkB1O2TsSKxMiQBfsG1cPDz3GKh4sR/eniJxar6YuG44ArPWgq
X75QxZJC1yOGQvpYoj7maLVBmgwZT3NhjwTFqxIeB+0olq4SM4qgd8qV3a699AkxFb/Wkh4TB8MA
ckTdYWEZTy3dF+IXmHMRsJC/lMpyErbF3aDoRM/+Uld7p6OlSyA5ilW0KCjUaA747s+Mx6UGVkwg
5PyOk85zn9BqM0OZ2GaZUXaBDI/yqMsrXRcmrpSO0YAKdzVTLbIWZ75cAidAvd0643lmAyuRUKaf
eHTdxZU/HKcaqEeQc7084AsH4ZDDhdORQndtf8E6ltZa17bAOedHCObdkHSmUelOCPql8Ws9BvZp
yGOrSjzG+d0sny02IDKKADs5a1BIkHTc/M5W3XLObp4rND2aT6oEliFBmnmxjpG+0GeP0YVAPpxw
Rf7P9R7+6KPvyZvmYaMnZWIb0hhF3jnuO/NFkbsWTjYId2meAChPxXsHjM3yHefyGJic6BtdrKjb
IxQZmP/+ZPHZBldOb7vatu2agBI8lPcP0MzA4JN1ea33zddIItZAk9G3h5U+AHgiin6lIDJrNsqE
N+WKRNj9Sf78u6GAUHI+lQXjd7PFRogAJdZWYl4Z8Ks+xRaJA1nfCphCJqsTq0nS0PCJ/NY5m8kh
h22gXtgM+e3cR4+4T7skx5GGb/Vhp38N5+AyWRq3MMpty5fJdZHA+x6AJXNbqyvwZI2DVouH/SJx
FnHiQaPte98ImewXsmTLHVOVwfNp10er+rh8TbIQ5CxtDVlh34HYM7fsBk7ywt2Jk420zpT1hkaH
aHkuHaB5Z2sXMRkBkb9m8jic628qbHXfPfRHvea7Q0TkzU5bHBfnvKrfmfz89N/Vj9x5jIkiMmzN
QJw1zPusMId0A44aeDI7fUiUKHdmpR3Dz+hAEFx5dW/2X3cfkfgpP8Lzws9a8dz04pjUGw8+Wxfo
wz4s76zVPNR6dhsrCn7SIeOfbPQN0M3oHmIJsfWMKX+WN7m8w1NvBSaFbHqa2T1nRvcpTTY8pKhx
XOLHCL1lU6nBN1MZ1bSM6asJ7qtFJoAI5LXILvRZqnNIeBSA7shv2MsYmHJWSC7WaazXzB+e2mt0
5suS7kyzirZhtJvn06SQVqYxzH2t8482+uTmtfJmJjePOxNM6+80sG/6Z/veHwsi2BS/P2LdRKOl
vccBF9Sk6M9eFXYCpETc0pLTrkQcfSRhL8Jc+Z4GyFRW+qeHAoL+j32iy/gXxBUny1/jSb06r/IA
L6tsyczY4ESVvqrsHX1vlcE7VdGKA98m23cfyb5eI21bzxQLe3JJmMR/A9256Df1NhBwvjODev1D
JvTKDjKAXVhv9nINZzCov3uHvpz9Av0hwL6+lkfrsoTY5oGyTrbFmUiW9fBJ72z7iLbY/9lr1ybx
nyxIfhhw8QOb0Nvwhm3E7w+PcdUEP9Tz/sP8a/EhRFH7cOcGydZaq8+J7waUqytKM743sLvus9sM
m3kJUngztg/Ycavi1GiB9zrecTTyI5oBNPFLfwg3832+1GvdPes68Xa3njvBlBNKmYpbbpP4JvRd
BvFhMGs+ExC6/GRc9PlT3/9iyLlXRvxXpBzKckbIa0SJcUPMFMLKnYaxfPTvjBvoueY6BgoMctDN
v6gxXU7u8CTUz/Fhgej3pifaxfELM7WUvZBppUBz4CyFZfEL0x1V/zz4+asF/2OXmmB+Vvnw3kGI
1aidjYc4W9BPfdyFXrseUL9+xdYS3/Giz+cBY4I4QNaKCKTxGU3w8zxo0tvn7G1eZmycHHASLuPB
a/Kb/Bq0ln9HZL6kp2CCPk8HFz0bG/Rb8sVolskfi7z4pf08P6iQpsUIQc+B0SFzB4yPzPa4/2Id
4t57itjKrtGb/KDibD/kh3MVYsNIVntQfBRvzjNfXnP4Ps8POm+wMjGYcZt43L60D+NBryDRDzRk
Ec96V+danrCmwwA5MOXoH/JDfYI30aw5IjMXlvz/rdzaf/TtvOH4CpTu+h1RyIAGXk/TMtZEshY3
Z5zJXLqZoQ1bKlez8p4t+qsULfQPOFvMO7oC2CnGDV3BcBv+0oPWPhzvC08rGmChH9BuOM4Opq5h
rmsiPnbTq4GwGAMvqg9IUxxiatZ++s2o/apNyVDrp31Gs/2dEKOurgbbR8N/ViKQnCjSsfJtctKB
9vNxhkyGHITHvj3SW2+D+CVm6d0xWjbe66VpnsKEI3oPOBDjF/NZzW6U/shfQcvGAgo/2OnnAVma
zFd14Xd3KuZCEGC9y2YSsxG1bwbqhI3CuWTHkBM/QUtvcdoB6dBKrDGv6XDokdynSCB8kvLoX3R0
CtJAYxBY7b0R29DOLvZhwdhrOyUo7jEEKdNlET6Gt969jsXViS/QByPgNwrnapT/2LAg9O/L5X2x
tgw8C+6Sx+lzX7j2XHiOSjSaebqYHz5hqkLNbEWPxPiTW9928VfTfjTtd3aw3nGQJIxxBL/AjIi6
s0LjYpw0FBg56VIbHAKa4reLEL04NyN07A1TCphnNgWtAukA5Dke39hXm9wXNZ2TkXiZnuuL5Sk9
5PrfdHg2XU4rd0M/QQZv7KNXn4f5jJRZam9Z+p67r4P3LHhimHfYjKNn6tUmH4/VXFNc2HQEEL/P
++HQ/oFQC4c3uTHzQ0JwBDqNwoxaSKXu+Iob4iUqEtDtDFoGOaMfwwIY7Uum1glxJAwUmtB6intn
ROwDsKocbZR97sxo2UFfqjkwz8IwGMbs19UkmK4Bd4tF/DSJtjv48avCxudk5x1/iutjPuRMrItw
n49tsm5ioIozEj1YAN9louxpsrl02pkjFJ3uL3/0LkKJxNHJMzVInFTxSyxjhZnrT2YM472UHtdU
KvBEbKJv3Hj2AuJUUAlN1iUfyH0sOgKbtMVZASk2SCcsHvgTekrc9k2ZTOcM3p4r2DV0vBSIHvXo
9FvbBEBkzzVTlGq9nJjxT8RMMzS66u4UKIaDzaUdd8WFfsi+KTHqzw/XdV4UGto5ttxRdiSJKgnh
Llp5zEq0Gi7Eu2KCfJJZyo/e06Kl7CKqvejuxjTzoCQFUg5GYKmWPZq88s6pyZgULcM006t0DLa4
Civ6EGGGd9yrasT53hLMjlth4hmmI9NYYlcO3mH2aOo1EVhmQy8RBxj9c1RV3VmrTEQBFigqNd9Y
/FTrDkdVxzvXDBcr0VRrezPRNrVC1IWnx41vNiy8daXqJ3CBHylw+205qGu9bIltLxGsZYi9Ikfs
h/AjWyIiTQMKmRPz6GdI4IqKjDJitwoGrCU5Jjn2zamcnxXX0PeairRLKTWmO6xDg1uHr0mk3hR6
C2RvNbvaypnwRhyInXTTG57AbY7gwObUHIblefJ0CkMY/dT4rLGSUBnDGD97Hf2r0W7nSjQfabXc
saqi1wq/OYmNB/S34tgl5Q7AAIujLo2jjKJP6bnt3mqab5yRl6zI1Y09U2hViMHvU8+2Wp57OZjn
aJAvaWXwPvqpPNK15dzdjITySIk6quvSxUZivkWTb3Z4NOosAhkZlPo877VqZzHfPpFfK6gDDaiE
jqQ5SZIKsRwSA1dFRmZRpej70oKuuJW/1mAfV5lXola7GlDZmnpOz13zikyMbYY5JeBolKT13mnk
cyJKIs9y/SsbQ4hrMHI5iAyEqXsO3rEqJKjOlucJw4x0coapks6DVxi+QGRPO4Apu6SiTTRRnuEh
MVWYVezJaXonIWXemA5nZkeZJqT/WXwca1JOIq1+K4ZcObSTGx4GU/0CBm8XN2Tia7MjZkyjsDCI
fGcnzzqmx1oJMEOEnI+pf5IIClOc0+wRdDZ6JKLSoFxscR+JtzwmYKwVnC4j0eACjVX3oDkeZk4s
s1Uq6RE3X7HevtoDfq2hYtHip0GuUIXFPZvd98JuNBJ5Di1pl0f+j6uTQ6U1rfhset2+BHz34gHX
QhIABMyYBpiPQqUPEOsITlJEjUSvaSPj5rkLzV1S9D/CBXwWovuGgfkOwhStDhNF/CtE6Blybxh4
21KztvxGL+NbXHw0PWTdzEzYxCe5MwYb/wrLzAGADuMuOcsDnoIvz9CHe2PGf5UC499Ys3exReRd
G19YtZjJKD9qrUxfUWfdM21GrVwWtyif4WkMLVsMzEXXNZR3VMfZ5BQHN87bdaUQHyNHT+61eVBe
ChLwpPNcYhA8zOnQHYQsu0NaZDmysJzBU4l2qow9VFtWa/q07iZfHSkGjJK5bZNU60rY7WuVPjqh
6PvWdup1rtGz7yy6BbyBD/bAZlG3psXJhbI6nhnp4/sFUNv3DPH1xFnpY+EdnaG3116nfgNG4Mkk
qPc2hd5PhRIX8XH+wkOgAR4cnqrJpgruS+MjyWk6GJr6F9M+1U4yBrlatBebYgDVq67nzoVQT3ed
90kSZLCSNnmPlDyyjJNXqhiFR8BZzr3VCN+yauMmSPfI4boirB6PWt0uuMz6wnWk0QbNfpekcPQ6
dnl6lEq1N+aBY1AacQYyyqPaepzAsMa7c45BIqfliK4Cz6YituZMRZerLcdB1T03ni1X2tiyFKjT
56izwmdjIZ56tweHYlTGaral34lh60wivOYlMj0n00FLqR44kR4HvOiwXDqjNDEth2+hM3D+CSt1
I9RwPnl592S56fRRxWAzbVoxNO9KTNhoX+NcOROgma5DLQWQm6PwcBSZrQeVbldvTqgiM7iRhmc9
jARDnFhkgS06feDQcj2mGgLKzoz3WF3BkA0M8Ue6b9b7XHa3PFWxpLdjfDABHVfY0uxRPOqiRkuX
a82KsLBd00XDObRyeSrLPAtsBV7trFmF79rxzrFm+l2ZF7JGML0zlD8iBQZJZvBOljQzZBc7K1lR
GzqmytDGg5CKcZ6e5jg5a6tuK84I9Zs5tPUHsLJ7pBTGzvmONfa81OmTbasSQO16qgA57RytOo+f
2ZTWaldVfjXjz7ARyJahhfY8DF9zgZkWKKjnu045HYsGkYIxpucYyPk+yvSQej5tOOZZ2nFyMgez
cddgMLMuy9Gp4xl99VSgI3SDl3Rroucth1FxBX5i6tmAnTFAMLypNBOWi3B+aqNzVq3pQJMXKAST
yXlvnHEMtCRVL6D3qnWGEUZVG+c8NMw7sNyiplC6+RQO7iOZtdehSGzoawUDKmSalTX0tGxtuRPd
VfXy9hDWNFuMhAAbM6JFonTKR/dPE4XKII768rUeoJz2BIhVkqyDMvOSrVFQIN1tR8svcqwJgzPL
7s9EaCalOU9heZyNdNe3CLatngcPITRpN5DkhmEctkpMo7Ql67lXuuE8G2+KpJ5wQrW4hI6pb/rM
lAfDMq52bmEFCnvtqagYcZFw5it6Y97dCpRNY7+Xjb4n1SL/oBU9jtB5Q3eKNpa0IEbFMwKJ2h42
pSiGjV6bS48wM45KY6l8B6fZeIa8YF7ddhauBHg8r1r9YhPOwCViaIRtgCVezDcTwz2wK+WpyGlF
2XFpvqg6XpuhpU5J3GE/KkVzdqdrBQA/TPJ3NYpOhQcB3yKqbZN2ibltrEXR06lz0La4hGo4G7Wn
K38wAFoZv3sZSWuXqnG2CVHJGRmQuikhsXMkayh28XmU4W8k2KqEFtl+P0T6MiAbGDRcCt63asxK
myrlYyp/NTMiQiIxaAOWTEKHqa4Zk7Lf6ejmCY7s8LranvE+zgbB7EjeYdiS6OjiCPMk1VKOjnYg
YGnfz4O7SY3IWMVTMh0KDWZHzNndd2frR3SjesikTp2SZsTtjQ12GAw0aw4A2sLr45YRX5HblIFx
pI3bTtbz07C85DlyoGlxMPUwNjnrqSpBo56F96e2TvDL8FOrKNZyRTFPyYS2JvMqkhz4mxpBVBRx
QZ/Bixkry1R+RGPMmOvfPw1dc18XEMam6DM18aaohnJpChGd/vtF510d9Ua0sV2xHM+qnRpJIk5z
c8SKlyibznbc47+XNs+9o9nCc9ajBYNRIZ8cOu/470VzDD5pGetUTWwitsf69O+lmu36VCxeiUmB
AswjsG1i8SdJCVtrbNoajSqb0yzM65hE1q6B3nfmwF2ereWlnbRPQHX44lwUgdNQ5D7hf/HglOf0
34uK7kibyyOzFvSz1CQ42KLiLCs6h15kYw/tuuRGWkDQDaQP2Kxzd9SGGiS4SQMgMDgd1bQ10LJJ
2+kMrIWmS8uZuKnx9LFW4f5SaBiIud/rDWLE0Ka7GPKM+61i0iqN60vdYJRuCjN7mQmD8IdMWwyX
mCHUUicwqkdxWIzDbujYuCIcJZ3UG9TkkAg5u6IT0EP9LBwYGAhqNKsyzipBdoyXyxclZSMmEAds
BYyIOW1PIu4gcwhXbBMvAcCpehT280JEy+mSKrq3rWpnfoohXyxXEqAUaiAjElByk/zcFeiA8UbM
jOK67DzpZnbuzaWNhO8PQK8DVWio9Z0cjVchyfnMUwK0dGrJW+u6Qcl3uiiD3exhdIP0Fc4IHS5r
ac7r+g0nydM0t8hvrYM9zs7NHAvGKabZIN0Y7dvUIjEqcw7Ts9lf5wgHRNEqI+26OQ5mmjWGcKp3
tybRUp3xWjRV9NO6+N3FkDcvfVJyV0XJiYjUlK6Py2vUDBenozztymp8s4kWzmcd6bdS/4h0gn9j
yQ0xQ5QhRVOtNXkQZhefmmRAoFNLYhvN1sALCxnejuSTIogrT7qHnainEcfhRzumdzcF/Qv5UDsD
EhmwIozKKnP1NzYMKl+XtJlCZPjl+nZfRySDZQ6OMgKaDqKk41JOTFdoN0WqQTcmdrtbM0/eaoGd
aJLvoFfiiLN7WesH5JbdxN7apTGnuJGB92CfbUnwQlwAvWuNJRjTKNEoZMxDMHKeW5ukMcVr4h2c
QcnwJMLapo1vsdzXYtnqCwMgc5fTux/mcSdjF6l8hcNhqMKTPeK3bKmaN2VV5ttJbyXx1Qq4hDkH
YB5aIbW+F62F0u7VSjavRstC7AkST92kHk5uym2Sbo0D0/YswpypAIhsaQf6zE2tHvssPs32kANy
MV90x9iNUdYFIm0m2PHlrzRnSdymaa8qnAo2rDitRPaO02lXF7hea818o8vD8A8Vhgu6YV33yZuW
j3/tmQJZjytrq0pFHGQ/P1Va2l7zpCGC4GWIohjAKIVTJ4fiMNAIFiQ0GCvLMTe8C4HOdIp+LKd0
uLoVE8Fw0rO1Yknz2Az46uOaVl496H4XCoxcTmudKIm+lH4YL3YJaLYJQ4tNF4FSg+ZtLMZ5kxed
QSdXLYO5UXTiPlH95FY47ewEvJNqU6+7nL/35Ww/2a1IN6n0JZlnwdwr7blVkvNQ0rOKRqpDTyfN
yWN+ljEFX6la+Efz2uEwRyMnVa0PvEFDQykEUyvcQQctZu7jNp53+L+XWX1rtIQksOHPvw9q7Fzr
gpylWaoelAJmEtacw2QKuYVTywPBgMSEIXwwQhUkrTq+JozyD5o1uIe2ZBAu0pplbTRzTIWTtbbU
7smh+6MYqElKbYkMaGgqqRZEl38v/z4xyujbKaWxm8XwV9SZuY8Uvb2FIS+GWqGsSdpvw55QqlnR
fz6ueMS6iJo2RLNQo1RzPPW08YjvCs15Olv52N/COWQOPtXYa6eSutBJTCBr2PZMV0q/cRqxOXpJ
DI7uf18gU9bYgLxIazGRMfmYuvY4hk1IRhoJNbjAoSfKGSNiYQZeWPV3irBs3XYqaCqQ7/oksNN1
lNmatThqyTIJjOKcCsN667WOBYCuCMrFFlF9kYbv3YyVjJI7IK/boZ8Wv9ilgtiggzip9vQ2yqLC
TsquUZWgTQqj+5pnzT1pefvdVxJVxti1z8lUkdlcCI40CMkzXIaj7Sb31vsai5ZWBcLBzkvFU4lW
4mngLatlWAi80SADg94PAnbzgTE03/LQDq9tYb1Vjlat6USYx94Y3hOFBNU+rq9RbrwUIxI5ZyCj
xJOsqE1Nu6jEUbyylOk3idLioXjg1KFloK7XoB1VRUWp0aCtjuYHXbTkAoBElsA6ByG/nVhnPO/G
1bkDq2QWHd1XtfpIluW0pCT8dDS8/ApmlcaU7j0LE9rHfQsJb7TPSchZD4xVtWddbC4jLR+/pdVb
Wo54IVgKroyLwrXHZaw4iXjRYhv1tR19jnBT6lqO1yXkNdZkt4j14sJKXtjiMv75bVJYJe2WeYMh
GOjbGeyKsVA4nMVk0zbtcwOMuwrLmZ/bLp/i2I62uHID14ielnKfNlh0qvMhAcxUc1OKMCHFDPa9
mv/qA5MbWzNe+gkGjz1Jd9+YNvIBTDfGANfJjd2A+4yToWbOkk6u3wpEHnUnGHtNWyUkSrnKRY1Z
gRHNrDm7yGvNq6G7VZB5qORNbudKRIT5qnRKPpUcoXcfQW1rXaLNQqH6NA3jLW8cZoKV6pwbfjYe
3LH7lgzj1TG7KxadktAQVI8OQc/abOpADqV4zm36DHp40IGdfdVDNKzMcJhu5RAjvi6yTYZrngp8
XBVJ5QWuRKPYqD2zxJn2mUES58mJxgYdmlKg56kL5PMYWduuvadxhld9+dssIAtodEjXRWqMx9xR
ac8q09bp2uyY9FgfsuXFyxVnVRAHFigVGhk1jDHEKBymq8prjtS3Y8ARAu1IZ34natR+VZOAa5Y1
HnTDxvMdOcq9q8ULoJsVHpe+Sh2yNMoMUBslACRfsYdsXdntdMyRLq2Mcm4PTVTiKTN1Nm+YUAFZ
FqgvPU9fO66OdDpE6Onk2k2163dXls+mWYwvgoEIt/0tKWuoFmCVTw7QhLwhWWz0+vZsmANwApWU
uSUiCoYqSaxy2IzGGJ6ysOJqGjodaUtsEC50hWCkkrbfKhIl2xDmYcp7/Tow1UBklT15uiNo8/IO
1mmehKJLLm1ptk9z72g0/6xxN0WA+RMNa3/kGTSmJ88LTLYdVD/5OW6wNetx0d/+raNtpnur2qZJ
SUbYi56TUqia+nlWqWWRgFR/FdGRa5QwLbcXHMa/F05B8d5yyJfip8hHNfxCyv138oRfldF0qws4
u6aDSWMcnb+JXo83vQX4ycCAYdqsYgUakZHTDzEI3HDFZbaiaDeAFg9H59Qlc3uR0msv7FSrpKYv
NNUkq3gTQkWtePz71GCWghbk8EHXWtv1BJGncrqUs0HYwjwhQwnj+VLRCT078ZvlDQDkk8hGoCYY
FDtecs47vAlzKW4Kl20rF+BFCJtdTer2HHmVvBmWxychk3GpPQSUKsHfy4f6SJW3Ju8kRwvzMocw
NLJMkbdJA1GTjRhnIs8i3ijqwN1Not5ONqgnoiRC4JH9wV4+1NXOsEQXJJKQzDbp0X5IDVKMod2d
SX1LSHxy0xbIU7ytylEn+mVcSd39iQu1YXqQNQyjCRDlo4Um3L+FER3irAU6npuYHmsQXGrT5c/1
UB45zCmr2tJC36QruquXtoBj3Q2b51kSAKLW9YFuDk8AwZ6ylGNAOICghFhro6Ffx4o4cSmw1Qn8
ZYQFmSKBG6DmP6ZpDhCcM7I1PfvFlNO3a0JOj2L1o1NygPeN8Sbq8NEagEdo4DEJwQmGrC4OogiH
p+wl6KBfOBvGZmp55kSnIjGJwOWEWn7OAVPZTsFKE9azPP97seYhY+6dJ5xROQ8OdnSKhCLOY6uH
e9FHpOZa/bnMXCwKQ0eenwGmDe1fswqL9nnspc7QFP9nBcEezV+q+60XTZuceMA+DsMjE5gfBQP8
AUu9xEUyfhsgjIO05bTmD6ET++xURpIXuwLK5Z2Uke4uocNEaG6T3tV8c5q1Q2012kGrAM3No4LC
NtOdg+SRWOdO8xqRo9B2urtSMrQCedTph38vBFOF+3hpH5KSg1odCV8LLbMq8v98QVeEBQS3fVjz
nvYK1GqVUsBTmnrkKQKvYW2P50Hk1cEbkr0HrekcCXM6KxnNnbYSgTHUGdKSZIb3ypqGSj0hcRTE
hGtRvKfCXWXZkAYuFKbg378MW/75VDUY2OPqi5KCjkSumuh1jJxjzoAcQe25A1pt7acxUs+5m5aB
U6I5VJe/6kL5KMfOI+uOhZt87HM7N///JTUTvNIpqAfBkNy1dOdYZa57hNfBvCA1z0NnGWcaiCYc
zeSrgXgSkNXzGmkSmm0uv0LOrNCv4A8ny4cSN7bOnSYz32v09xBU9tT02KsjRX3vRHzXVVf4Q7Tw
2cTS8bZ0bKteOW9np4PNhWW7t7LxuXIz7x6SXiDw1qWWQ8ZcyxjeLFnBGk5GeRsXO5nE+bPR23i6
pQKpVBC12ddwcIRXYJFmJXZL57cDcoZxjx9gNVdGedFIZcEabuDDXxc1qqNKEeUlcQC50nH+Lpa/
zQhg13YUYyXwkl1kjeC3rIYNXxUGgpaYrnvNgKkstSCqYOXQUKlvpmpbx7gbzwbNDqbLgMorgdMv
LyAod65VBU0CCM8rzPbY1W9a2rQvTIvdlWlJrPVsja+2YUVoAsiL48hqQSWzplcUfxXMM/DPBdTN
NHU2kz4kway0zdPI4kpruMOCnWknGxg1Vj8Z7Ryb8bLUEUrZndrcM9jgjdZQHGj072bPazaqYid+
GrINjZFt7+IcgakaIw1kjX0xRfOncwAL9jZNaA9hB9hDtA+1mYDdtE28Az2azWbunouOa1RV8T3u
WLSL0n4bEwcnrEe4V0/r3skH5TVT8gKm40BPydMfVocvsQo11W8tXd+LaKyviV2+NhbqF+AbxMw5
1q2Q80A8I53dou6iQ2fgI5KvGvRL0PCwWToNTeFA4bLxpvgtruHC/nvJ0cq7tZj2QwqvQ9odmhFa
5aA7JFGEMwIlrjYnwFk1D3FTkLO3/Mly59fZQgTLm3Ix9SEKK8MEXT/zo8O/P7XqEmsMGIGOWks0
bpyo6R0o1m+Wox9knrSF6kXOH1mWG9fcZFEbBRURQxuZvIY608piSGrYi/O+92R8h4yzyukPr5QU
9UxF/SOsvL2W7psTzacYAk1IGMV/cXRey40jSxD9IkTAm1eAoPcUKZIviJGD9x5fvwcbsVe7MXdG
I8J0V1dlnozlyq1lTPEJ4Ray3H5bgdFrdpfEH2OLs6QqBCJp6+Eb5OeAmaQZ7GiE21iWmqzaZdAx
oZK0ldElUHq88T4arBN+0pP3Pn/BCCupqAljcHnE18ZXyWxBW4zUR2UX4suuwhqpL5q93NI/ETQa
uDnWTayOF2OIhM2QBI/eQFOuRZhsZJPo1tLLkN9KFM2RJwYXa+w+q356dYY+fBLFU4/KzrI8era+
gpW0n2hPCmuDlsVFbQ3Gldoj9vHHilRQUhe1N49W4S6Ysr+UKBCjMC2Y2HV4roFGIbzKrhWyQ5gW
nDmFvP+wOiy0ctQjvqsjqCNJv+WluZdpKjtxGxFFkRQRY6yQ1M5MwqeUeh5iyyx8Av7L90ZY5XsK
Sh2YrDbvCeHenwgxHzOL3F+0atYum3+RKI9on69LGdSUJUc6PkxyS2QBZ36jhESHNtSMPORt51sb
QUwwQg/wV/zhVKYS37iKG0wm5XWo8n9yaKX0wDRxF4bkbCkROou4lT8HeQRwPiWIcmK8NlPdRKTr
CIjW+uhPJgTWRiFSoIJtpHvMPdTq2btVadpey/L6HBfhOZKJKtVMbKVFOcJB7jE/sHGi1PbicN17
YPyharMYQv31y5xxlmHISw2Q+BLVyJY+ReImSsX8SOmlbYngkxQnCLp6oGH0nIhDK1qO2XpaLFqY
pwAY5citxo7cqKaXnpmfuur8B9QxoPlr1a0ND7a1fbqaJbLpWAmONYaFVieTZIqOvUBHrEdc3se+
8CytkLBdsj6Xef+QcsxlyVAQ2oUUzKrqu4Ae3Ei6yyCFSOCsEniCFEjHWkPLXRHP63ix/BtUiOsA
USNEFwW6GTQdUY89Yz9A3eehMa+EOFoVU9ysmiqZllEHT0A0FenAS5aOCfqeBIWlFXPoKOWydk1j
4jtrueLmxezkqibx9P+XSgJUYCGdCmvFFfhVo1bToyIFTGRtoyzSbe4jroGDjl88czMKDFuQE0TG
1rA0IpHLA/Crn/qbNf/BcCj3fUcd0XVAUji8JyuhjMtVEeMo8OfMCamvIMPyRc++Lb9F21wJ5fb/
/y+u+fnIP3yHiowMYP5ihNHVMKx6WUkJPGJzQuImrEaJvwVq1lofzYfWiupdaAlKElPDjkTEbZqa
jS6ATm1J05QJh6le6pYhkkQa7VIKqogAHDh3fl9cUzo/bQOeWKm8V0dTZJ4dxqduhLUfJJEO0NvO
9C+jY2UEqJ8/UpyQZYOYxhLwlQra51jp3SZRphmbMmfEpAqxpALGu7hhAKPnBVwGD9Mu1DnMWn5J
mRJKW13dNVUTOHUdxAsIEOY4Ocmsc0K82+lMRAvSWuu4Z1KYtdxOiW9oFOJMY+VDw2YxZVtVrS9P
bKFYG1b1SMfmPiLR+unjz0pUqcBRqXM0jxEaESgmMz032shcKn5lfE66bJNq4ZeMh9QmSjaxiFE/
nuik1Q2qVz1AUdfUHsPfpgYlZyjnysr0XTGWmtMb1CCEwiOga0sNvTXjiCAOHpYKoq16K6VEb5j9
c5cN49//ZCrTz/v9//9l+ezcQQAqSx1Efy8XqO/1BIKCge+zT4tXbGrDUmzMcUUYa8EOSLJDMYdS
+7IBc6Akq0dWe0ZpuqbuPIRL/eSRJcjcUyduJq2gnagqaoEoLvexmEP8UIpH0sNbjwuJtKI0inYG
kBdtXjL1pqkXbWlULOAFcHRm1LYhgVRlI5aIsEsB51l8qZXuN5bG0whVFG1kIO3y9jdXiMb9/wv5
2W8jQiQ2krA5AWSdXy8BIQFYUIlmtCeeELUw0dCG80Bf6WBEBBezIbq6ydtozUMwvd4EeoPrz4zx
2PTGpqwiPJkj4oEwfBmqop1azr3LrAgAcPQhoFJiWTnysNp2atuxxYF6HdhsB2lJA4EJD9C4TLgi
/Yr2lsDWhUTxV1yhr1PAs8DsNe8i1CjTVQ+jW+wBQ+6nW/ylvjGD+Uf9QMp1DB2n2HBcIvF5h6yZ
UNY91nCwRrv4H3ZYHA128iQO85g++q1yNsDg83jYcIlAhPoPRjdODqTBcgoc/gDLbKKuAhvYmnXL
nsPyPaxNfa8Dxmyv8pzb5n/9b9KLL29M03wnuO7L8aLYl2aFyhxmCTOdFQpX+DXeL1ynSsX019vT
raO79JdtxK3oopbO9tJJvRAuTLT2ecI/gEngGxf/Mvn2zs0e0kRrTxjwwdcfSSbkWccutE8WGJz/
DbtsQSwPkWnfDIKOwerWLtQTbqgZ/3MPv8aVeJmemD4u4WOYubREaHUbY2a99n84skR3OoVf6Z9w
q/8RSu/mB+EUu/7Wu6NKkVcgfpAdaI5yUhbM6Jd4olidXNP5oa5fPBgC7IN97qY7wGP2V49M8HAa
0XrHfyRRkaxyK1e9M916g9B1lLLmPdhXm/nvwaACiYZo4+/hnH/ShDmDBeMRygxXvCobydGvtPVS
N+tt/6S9wi/tQ3yrk806336GEi+fLd2oSidgC8NV/WEUwkUCBvDbbknVeOR/BBi2W+uGE3rbPKez
dB7OuHKMs7CsntNyvOJ0T1H0OtVGuLLNk0H9kf6BFeCYhg6fYDduwATDw05Y8bKPDMtgtomWJ56o
3GXWzRTCMfbZc/rxnMheK+fWITJiYfbYN+HzWDaV/grF8AP+oYMGZyBM6Cv+1dYMfDgj4eT/ZJIx
HUfwRlg9f9WzDvsU9dl2fIhbFNyABwKIH24OJyzAsbLvYJwfTZeXbb48wl77wL4UCnv5MhG9myz6
i/+lbZDDfqIVkY/iiu2VsxXXXT4mjosy6g/eGDBovDs6g9RtOWA+NQ9vfQPbzk1XcKYPIExolKwe
sLc3go1Uca0c5/8P92plq9fmVS2omBHIHk40zdx6C4nnoP2Ijrfxfgi/6x35jdl4sOVX8uVjsLRu
pbrkkIgnnGQacq5tKIgHeYv/b3NALJ9T2thYAl1cEVgmKlfbwuXESgHIDHIZE4Ojxp009uNVfms/
8GFOYCQ+zM0HvIpmA+Om4JRGdKp3RS3azIhtEFFLdoWjeAVGw3u+4FlWbjU4g/IY2saxWJeLz35f
L8YCM8iEOda/ss7ga0WIwe8ETL+yNtKLFE0LcAqi2UXNcfpLUGzrR9mAkHOwNWSdSw7HYnAGh61r
tb9z3kE/Qf/xCDYXhlyNCxi9x0FiRrIAr/HN82BDIqC4FGz/s10rziW4s84dij3JSv4fOmloW7xJ
wzO2Y3t4tY5aOMNSW1efGLtvb+xF1wCCAdyVDaNw8MZ/0qZf45k0zixHH9lFXwovgMm/JdYPfpu5
oi+8UK640/DvqgfvzeW+sG7zVFEd6y5wIdZIUKy87MEHtOtt8ky/Hjzk5OTBUQscRN4X5t2rcics
rRtg4AM19o/Ce0E76JTa+mqCnNAC+MJUsRjtu3EWl9Gj5T/nVhJFDnGOpSuclpjCIeDxyIjH+I+3
4k/5wN0AqYFVhZPeotrh71IWAzAvoBfk8nRP+cKrcewk522cWjAED2C0rC9sFxfPcqYzX7xfbUFQ
zFHOXdI6bJGIqMS+93DFtA2ooXLBqZpdayFsMnsv/mDjAiy9fyEQ2hD9+SVz3lg1y4QcyPmNJmDg
ihVtBUl/j51ofpZMPhyu+ScBkxLq/upANx8a8ResrIRK4FzuQ3aKP3EJiP6Vn9iOa1tYo14/Qh5L
VSKKFt0BluhD/daf5k2ChZXcQSQeodVCuwAj+w2fBANMtWm+CZNx1WVyMD66b6ZaxKefmnu7TxI7
/DDX/LD6FeziaNiXf+XC29PhdV5bnye23hYL3o6Ae8pUD6RjZmOaRTG88+3rd/BQd8UBshNuwjMO
4PAM/Txz5kdEO+XcI80RlqZrMddx55UDiTxG8S0YAyK3ynf4+x55DuUDVJnlmJLzygPjowFy6Yvi
71/p8Aa0l7gF4oA750TDht8AErD69v8M0IroeNbpst4Yq8bdeldcBD/oE25A7iXSy8QjXe15BApu
rVpK5yJadCDwRlsk+okXhgwWZRnav6Ej3PHe/sBEcFhOkDQJ63LOBb/J3yQILT23474KDHQvOKgx
dvOesI7epjUeNy6MsCDtAntMsT9RJWAkZFGGlzEno8mQ4zAYHSMXKPtLEBdPy95Uu/EsOBvUM7xz
EOucwv2OeWJhr7jCrnXCdIGXhxfviG043DTGKt3pV5j0sAss+CjMEo9Y5S/6mxpluXuQDUZArnIW
3z/5iYBiQvl2tNzg5V7yNUBiYsMmqgb8XH/x50/irAdHPQEHXPB2OcrN/5r/RLOH8SE7V31PlJZj
XCegDtOpK9iY3+H2AFlqG6w8vG8Y4uQTEk6IeeK7dFlls5mfcvzyr3SJ9x8qdJjkKYQL2PP9mseW
bbyF+ECeprAs18BG3X/pJ/G8z4od0WFP4rL3LsyC0MYwyBJPCGb+IM2BRAMKgWqRPMH0LVBtb4R3
YV/Cz5lyALNAcZpnsnmDS6Zy8Jxbuqn4lw9FDu/nOWSibBs3czUjZQAxXqGWsWkzwn5OtwiAwo+i
cE3Mu3wBCPlR/xEIOa+k84+DvxlnH7LE5YQUw2mdh3Jjl6+w0eK2AmRjT2t9I77kV/eZr070S5Tn
Dvv64g3YAkgi6D2a79RX5RYVz7Xz2bz9Nfft6mHEM7bdA5/2kWtjo6V55c/hCml2XVF+mhsiIWGp
8AG/Jixb8ge+Ce9DOKV/86z1jEWLxyo9yC9jyUh0q62wFdPQ/fVgKlnX8BiceTCO7Wfxrd2CD4w4
0B2YSKziXxEBmKO8OZY4wgn5z6b6pvIgnNSZdsTS/lHpNPt0y2YlU7lSvsgf4s3cexv/qjzZvQI7
/aSqO1K74Op1YZX+1Ughl3G+0N/ZMzgrSxASTBUAsnLrj/7W7r6w2Ydv1Ax/xdLbxu/k5V8hbpBN
DA2MhRd8JHwekMRoxylYEqf/o75r/3daYVxhOA1WFeILe334CDZMM7exE64Iu78VG/nN2/AcnnQl
8M3Jb6x8xK3MtqSZl0NVzisDJfBNsc13JndY7hbSjw+BZFduxu8IQRQmL6qAfftJCj0rDh4D/4/E
GJ5eWsO0NVB1ov7FsDt8oYShZbuHlxQxCq73wH9jKr1yAeNBZbDIa8y70ds8Wiwx0su7ZltOX3vW
1e6PIqk6ApDF05WhiaPHBzrqwXQZEk7nL/gEhbxo79onlkfWlsHiMXKgMvBk8Tk8RCo4+JkB4BQm
G9eZeVOc3uBRUI7y8bBCUbmaA0pTPIeAl88gQjKbH8hkzOCQbgAzq1hEaNaoKnn2Sat4yhy8K3vE
8iDaBaI4QIypy+XGnYRZsb3GV+/NEy9ex2ueusTv9e/ihCcROikxyKzFUkW65Z5lXr5qi2jF1SIm
XD/6yKupVlG7fBKPrbyCtwoXZjm5bWhvhYXhrb2Afgs5InhPhc0sYB2uIH5oM9jWSj9tbwEJMSwW
f+miw6+qYmvVz1R9K+WtXKatZ8cLAEDHaGWQ89M7jQN9bl2vlQ07pPExMIfFuf2ZbY3XXM6olF4n
YWcs/vznzOvl+itnDo1ASim2xy/hR67mnCiDsHtyO9xyr+8MlvHKnW7oc4EcY5L6FFlt1QGVo8MI
kMvNp/Y/AW1V0arhqkoz3ntwhZUBxAyrJLZnxueYI5vazgBjxmhdIcXpTJICO/gZPgxgFS5JYf/C
dbiquUyst0iDXuqG4Z5d28VGXUknDInhn3lAAce+JOJdwr3iIF/7Js7Drr5yfkV58iJTo3Nm9Sk0
0r+afAXW7tkGqixBmzjesmBVc5u1cAxd+D5bGLTwij1jyda+4BC87r4DeSHgMgVm9sMQByMiT4j4
FsjoHmAd2dkvJUJEIUY9rm4rwY6oBInwpaLkDUOrygOsP6xvCgtfdnmA22N9h5mB3o61ZDY1VvQi
HRlw26b5HHnxLiX+QTuA+fypwBZDI801wNPjzdSq+kELSri1R8IXEnDnwBSOJodeyBOOfKfjvaLc
57CQIQhBYrOlfT0LwtgSwc1xgCa8rqNTCe0X8CwmTrpKcz1BhQH/g3vLc8KVjYy7aThKs+Jz5P+K
M+Qqvgc9x9lKQiPrf3Ov0u+M4FpGG+2Wh06CUxoqDncRwqmBW9OOzkwo+Bjyj/dBHgBrOL8YP6Bh
YAKOEEUC7CPW0gXLuOwICrrEO23X/bRY5JiuONY3l53XM3ni+WTLZ8sQ/+dvVY0zfbJn7mLTjdHD
cSb5sEzACLOruc7P8+u/YxkwcePaYW03ww0zNQuLRnB8wpZLrkjGVkZ9L+IKcQjSCqMbMpNGIVh2
/pSt9hSsQ9A6gnkSitkF3BQHaESxutRpHhhr1hnWHrBf/KUsCEQGscD4IVQOu+udSKc3ayN2HEAJ
04pga9QclpGR5Io5o+Rdc8AtFzmDWh4O/4Jw+lshgIvjNFXLvxaXewEG4mvage9sQSN3Gw4G0mk4
GR8cIsDv0VcQ2LLhoEHgwh3GVdgR0/mNhouObjqvnvz0rEsRy+nvPEGxlnwNcLvCH6GN0QfzWsrV
RXTWDLxwcyh5G4JiWfDVmglxrGXWt7EzKW+aRRBS77g4l+Hfm8MKpASDJFg6OmUJEph/Mkd/bH9A
p9ExKw5OzHyaIRecc4RPKAgG060fSBwtuZzQZUCKsGgjNivoliErwXx37LKNTvuyQNywNa0/LSVi
D8jOVkc8Bwc4XTIBkSxktEtL5vJ9gFNgn3/QF1XAR4dP6XOgqmY3vwjfeCGj58QZh42R9wuPORg8
jaSj4Kf5qmFaeguMVHq+nFkskOLjPXjsPAX5HTI1+eUHonlpzUB5O/3NnY/ubK6UkbbZAmWtT8yk
M/6L6WmF14AdH2KmKx6UXXnwXiJJ4vEBNOXw1Zw8Ruhf+ZYOEt8eO/u0ae/lL7JA4nzYEVbpVkJP
fIK7qLrlMfiWvopbZ4IfQ+4EHCf/Lb5STpQszZmt8CKptjQbVzGRnuorG576j99IkYKrti0ZuDnz
CsrGRrwx2ycomJ/m+5Cc4wu/7pkUmk4hIL6AUOGU2MO/D/BnR3e41SvgIrTaNmR7FytLdCvmq0R5
0lqMdiXimZX1fSAntqfBiue/dxXaNKAscnIJWGYWmsx948WBDsKAdIU6Ejl5AX0Bwp+PhHFNkivY
GrSs3DqktdFLRrSb7M3iqOjXgR4sZ0lObkgB05Ss3h3CO5zFEJow8/srrLbtQ/2LSLlp98QANe0W
mULg3wfpqtP4KWUILHgUTuMbQjiXRM4YiWz9cF/OsZ0bnBdYs9jaFQIHt8BawApMsDIo1col3aPm
s7p9WE8WSHiVfn4ukI21W5WGJ/ko5kYCj01nTlx1mksgatyBclfVI2xa+C+wjJgfz7HLGsLVtSxu
83FtsDmg1CkfJMQTEay8UNGiQa50l28hNNvG+A6KV2b9k7OfJGYQ3XyU5ZdYsGjwXEwB2soVkGoS
CmMd5g1hhzvc5URO+BZ4CfDBVyNfk9WgmUtLXYUYOP+lbC+/+db/zRRgRztyAv30qqd7YkkLFMQ2
rzFHfQBt1ldLPRKSFwLbz5UgmWsLqSWx+tahBc+vEi1H8TyR0jlsBG0zzBGyH0q90f9hF6ttPE7g
jwzUKCFRF678OPD0jv+YrgI00HtnOb7TtXovOqeB70Ezaw5+QMu8FDine/ecIlo/duaKBT8zEcRu
M+s0TphAnIrkCpCY3vxC8jhaMGN/+ZF1bVEOCzHaRD8Yt4gq5BoYYDCvuYUncg24x/L3LC+y7sja
WW5fivGhgwdMDlgFFMqYCpYlaZf/vxCGudKbq59sLXJwBDcbj2Dm5uynatHJi+rFGrnkG/X+tse5
dYRSxYXgmeVhn5EvUEBNO78CdjV2SG339RUcpKC4AzoDwlGwwxiYdDCBLduedCIikKhA3YE8F9p2
+ASGTfBDOSEOdvFD7AkCaRkISbSg7iaxME4XGhQH1SGKlWJdm/EZp9o7m9kO+GkHwA1SUn0FozT8
fxAuARbNJDMHD4VO7Dm0UZN2+S4Nt1m7zqujR8IkPs8RpfFBC04xrFiAJ1cEV9Aqe4C2BAUjxqpR
T29iyxGteXdATQKGzKQTIzClRdHqwlLSmVbFSMIJuhWJLsTgjuIKUB/2FWNjKY63Gv/p01rBKDMu
MuseFzvFY25s9+GqKFdNsTGDNdHOrAnwNIX0hJhcNo/5kfJA+wxuLB3kJLC8KgCnif0OITSseQMS
df5JiGItXnjIc3+tUkZau7xzaVTC0Bn/IsCyQAOrhYy1fHT58zCsiey75tkiS5cQtzydZXzBZsN7
2t7ZHmnxTkSxwRmKPkPrxrJv/hX1THXiulLhc+gQETnRHSL/8kNYy9t5O6HcnYm+bbIl84okPu5z
oJG6SxvCUf/pD/SIdc85x7E4K82wK9cqZrwrTKdWWhHmUnsu0i12bo1xPO1gmzstEMdQLSN/hRql
/2PxAq7FsCH1XMYvSI0oL0BwtLQjOMUTMNauQKrRQefPiYSZhMQIEAO/lNX5/DZA/yQ80oZT3E4H
znRkkuRsOQJbg/EvRrsVrgKANKwy32jKCgCuDic1aC+FvBfrq+idEX5xuwjnZk5hSHsKQF5SmChc
DEDXqn+wYGq00kEnsXc6Qs+VDR7eRxBcu/QVyCA5zH9zqg7E+3lZ40CYcGrymvvU3QRJxmi+Nxhx
FRctvyjmaYxuQrmIR3dUl4yECsY+stPMmlJKgR0fnqVGrm1G5AhN+TEieV5shx9YZqxkgblpKooE
jIquVW95Tcr4k8sZxlt60s1VV5epf8D1DpyjGD6FaI8eTk1uqA/hC2Y/KtkI3+0lo7fIRXuIrG+l
k8csBniTjnq6I0maZOpJ+u0s/GvFIzNA7FufXF8SjLPiEntgTFxeYbANdfHgr8HOO2u7iJGmjEb0
zIEFiAN9FtR4pJSna91FhUPs0kjSJxkpElSsBdAcPpDwJdEseBjUmsaabHapWof1lREV4bC8gSbA
GwHBjs2akmBxDoj5sce3AcsPYKy46Dgsd45BEDLiSPhn9Z78jGkOwQEptUja1eBtR/RxCm+Fw89S
tWu4PMO+pOEvOfVAgcVmQw2EgGU3QoZgaM8rY22S6uDlRz6wkX+QAtVg6sj4bOxDK3YFdot+cETl
k28Sg6pFXDafBJekcdSMksxNQb+feQ9Hio+hJg53WwHeVngSQuAIV35SwnL9RwJ2yFh5yao6cbNh
1FWeTcWmWHOBXKguWZo8jmp2bGhfdqBv5s9oaV8JCCSN4kgnZ0rn7IFcxq61Z5z+ZfUaf3PB+KTf
zYih7FhE+2S46e2/arh18sOnxZu9GKbaU4dDq6dhLdOrGvBdm6ozei0On0dY3LTk3xDcO5nnjfyV
7JyZmPe+PUbJ+ZGHLR/ditMb3NDmqMIFVe05+4ypauJ69P8MUpg42in6ly4BrZL+ZA4mhcLtLum5
SKwNFY2bel9WX2aFf4BmDU8YmuhifA7UVrwF3Pt0x1DWEjYcqsHXjWCrd9W0VKQ/gR/X59TWSL+J
BBdQ/5KKSyDvIcq06UoymJG7PKJZteYJbLMjC0VUHERpS8GCebGo1yTnNvwRBg0UgcCPJoITToV1
0qqnEmNJx7jIK5/UqL2L70pHSHHwpove/GuHd04mPSJGY01IgWcefe88SI+AnnoMKhmsfT8xxfEZ
3kkHYXbsUdQq50E5w1L34huL6rz7yXsjWY71Ppc4x1nYErEpgqCTqBjoE8jjOuKDzVimwmEyOelr
7mY1HZvi1cR7A2Q7jhB+B3rRUtkNvsvRtRVfifKTRe9K/Q55GREP0Tr3nWSsXHQxCxVJhcaVk3s6
WCXRh4yCANvY6Ij4CyF9AFgtP6iQcZoArsMPER8MA5zEivwrI1tTX5MKYEYu8OkWn7yybgxckJ9Y
xzk0PCJ6uZrnpIhZpcpaeLQFFEzJKJvL8CSX2D9uE6iMIEPWEXwaacfO9D5Y07lN/2JycKdUXJY9
7Z7gM0lfowydj9MTrzmw4lWhUzSwP9J2mnyNea0Y2DJcnESK2RXaldorG8WE7cyGrvYltz5yc7iO
veUDJzCvGtz/oqXFwgRLUtzJ4ECMg7IIDTIOKB6Jno2XQfIl8oskt31VrbeF1EIIBWNhmOd0QmuN
jPCA+cc870WZkUTKak6HlkiZyeY2QWi4VvMKrY9AqRdwPRYK59/hlcaNW/fRacI/AB4BIiU4P4Hp
AmfQSOCMyT/krRLqCusKpoRBpm9+H9tfPfgwBf2oVAweSA0L8nIVllARZOYCnLvDlOQ++bNI+dFy
3/XZPIN3rADEo6+SWp9kibrp3/yQCIW11Bl5d/q30kFPbyNXJea3QbuIp2SNGcXOrMnpasQ8fyjV
MfvOsMvvsjwPPDdjGtoWJvh6L4vrol8qX934IzBoHos9+NGK7u/AFiHSmUwqkyOWivIe4hzI08y7
EETajyciqVhmWoMtwALwAqGMbXsWX0xx58jWMa+/OhTykn7vaJiCY1OnDWsPR22Ownn2ZRiEnGxR
+FNf+45OSJZArUx/qzN+cjj90tHSCZbzTlF+apBiljQ1GpqkLQcRsTwHwgWpJ/7vmaxOuVYijc9V
iyM8ZwSv9S3Hl9mnJzHm+KXvcfXSPoF1WgxrY2SYO9wLKGOc3TAV4NfVf6g3Pf9SF7sg+idV7bYq
L0iGcDc6qnVW2SCZpvEGAmBnKNg6XXANQZEVHJAr/dtSfgNVtllr2L9T+ZJZm5yDdUXvqNua3T1C
NGXwYhqcPXUB8h6v7tbq/kBhjwHAXremmNEk4M3ttvmIO4DfWyl+IgU1tLXE1tZZm55mVY/G0/tr
OdzE9wlVNbc0JA5Rp57oxcHJOM4aEYWFdyr/KeMOAlik/NVz21h8j/01bZaNsNVo2TSRwHuvrk0s
PwuNqQMNG0F4Y7vFQNr8CPybHESO6AJIpXFVCbvhh4BfWjGsyUA1OdpJPCU9miXfwIhVWSdReokp
PY0IzomEae/kRU/cTEi6D/g1DfXqTf7GTBqsCRzKGTKUO58TRV/Wh1zDU5m6bfcv4w5H+l8g3pIP
fk/d38FtE6piRdcyfdTDJas+0x7wPEy1dVAS0I0gIcISLNt0hTTg542dMGRqIMg1za4QydrYcRwV
1SPsGvxAgSORNG4QhVxEzyb5I5AzBxM0G3JFzMsl49yCtpwn2HY+iEvFtFamSvscYDklXUrX34g5
y5DjfNM51AEtpXoT098a8kZNX6PgTCR6N1mBKoJHjqlF8oire6nuDPFsZC9VRcDx3WSvYPhUNI5d
TojBtv1ttK0orIbkUFuPSd2IAH7NW2kCC3Slhq7GRpROcKm8EGZM5yL0jCHWyDwYNSUIVdg9I2k0
s4LZ5AeGo7/oHeXR6GEg3JUSkJAJfmp5n0ha/Aisj4a+Xg0Lysd8379ilDp5PB1D/FeRRH7qJid0
GWphcTHZWsSi2zXGfTcx3eHaCU4d75Txe24/cZDcibS2sGPqxPjt+dxB9jSsS23uscYZBKlnCwil
mfUaw3PL0HdYdOFCUu9KczOaCx4LLvoP7F1iy86RdK40366QgCdQQ490ZWlfqqPj81I3cFSnb5EE
NGam/5r0A8A//OT+YUn3mtYrHAIf3Yuh44jv1yBgIzpwxXLKNr4J0wrAs5wh2WRotySlfKLARZWS
9l8mTZUQK8FFzP/i4Z/Xg9b/DXi4E4OwePbKRmZxy1Fg/bbTO1PZvkJQfZSvgb4BQc8N75sfKXl3
kehE0w4HVBK9kmXR3LgXtu7dKIpL6cMki93ITrL4EgEtqtPBBFfYBzQ4P8p5Uq0jAlSWioXcR1z2
2sJqdh1EWoHBolasu+Kl8MSYWPXWknVh/ecftSOH/NBUAcsfxSv5jv2S/plsuvBnKwbUHOPzaBHm
yzD8rruPGNPjhEq61vBznTlVUiv305uVAkaSZ3yaIy98dvGm7Uhmr4E1zy2qdBHwrcSMEWRL60e+
R9GHKdPmpv8mQ4r1Gwwf0M0jBoTdUxQ+fZoYWXVSzbNYfXfDDVI1MuWwGQBI0h3pdLtownMe/Abd
NgAeI+/gRltA0wW08dGro6dKfzzQGhuwUdlRbSr/vOxfmP1j7C7eO7o/7PXqTjAOmvgl1rjahObS
pO2q43+SGD4HtDADSTHCMWoI2lZdb3prbYFV5FJmFNI/nXzvlW2nPBRMYI1/LfR7IxLh6s/ta4MT
nJGiI6D3o1mkHHEJG/kRIUsQhQ5iBSFq9TNO1j7qNWz80CEFXneKCLnbzNLLNnd0FDIj8VP1Pcme
ck8XtTtbuMdi/p7SibNfTjeAIthO0Q/ohWMiu2q0H0CAeKOLahWN+5qZpIoPpGbdyiRXNGmKza4w
7jTsrqJ0PeKl9CVBBAUzS3afqgLXiyBnTmhqNpLykHxEYsTolQ4PXF1/QwSxoQBQxTeuJO7z3wEm
prIGVZCZJDmJzE+QO8G6dHDVea80H+CRW/jQblgWlp3ROtO4Z3WMRdeon236WavYT08tKhvhwE7d
xp+4ZmLpFYxQKpky0HrFoOCYPkOd6AmEheMt4h7EvXlOXBECEfrgdWMuDA0xCVQRa1UIsDjeV0Wd
Z9aAv2m4TeSYkH2OsqMUGUFNK4NuHrOTxIOgG39keKBHEk6SU2JelTznuj/UbQzxcvAaO+L4LlMi
xqzwVULpTO4LxxmZSyEyjTbo2qKHBKen0FiR2DW84t6zeCQGB2DehLdCEiVru6XgRB68ZUYJHg23
PqBKX/nQBbzH2LwLhqyG9RoC3/G6ExkV8Pa05Fnr83BEOPcMyDogKCAmLHVP1IN+ZVkQmy9J+eHs
7ZmUtNSNnngpQFLG8sUPkWcwpKLWifqnmpyBP/XCVWkB1AYNLfR7ocuOpb5ThoLEaUDixemw4vGi
lVmW0U0t2dDGm8mjGFkezmVUAEnNmVSnZ3Mvy++iWrdIAAMqK5h1eMpkkqaK3zH6bDLwcv63GSqu
ZpDVyVWq9aXByauEROoDjPvgKEL8icGj3rPLxLHCcJr+C2jtsb3qvCNxzSQOvJme5k7BuNuqye8o
hUVOkkFvtQAzY9YENicaz1W6jJp1O2xItbbTAeD8Vm3QcgebCGpy9wVoym01REZ9j70DRViNPALV
agURNcZ6XAvAL2nV6NOrFinoUcJl9xQrVUYrP0wQg/uMMaHiUDQvtAkyMyunolAB89npaNGMRLvc
ljuzO6WIkIKFiXUh81GeEMLAUIiureo/R+VjmtjX5xEloWG0+dY02avWzQgOQysdP43sG7u0XTD4
VoY9tpAeaUxActg/bBCsucyicePL3n8kndeS28gSRL8IEfDmlQQBej8kZ14QY+G9x9fvgTaupBsr
jTQgCXRXV2WePEPyHSJKAk6f10L6a2TkPvwJaKxFzQkJSI0mRk5e/rRsHKQOxZvBpAEyMN43GFZV
f4b0MPKC2nxD5ysgyoDeBlnVBSPWGumh+q3mx6ogWeoMPHUViszc9LdMhyl1JBsRp3VYnxt1XZiX
qXoq0ldEUl1efEpdB2Zy1gSuBFqA1kQfVZVWqo+Qkn0KkD3FSdsTP+xOzG0pIWanaSeamCzB32Xp
erCkrcB4ymAsxupVvhJugg4Ud3DMylsRswQzcqDRGGbXqIfm428b4eJ7KJBSd37tHWsvBBwIVwoK
Sohjzuxh9RmF6HQH9IlO7d8gDqsgPYjhYxLpx9GCRGUMtk54KUYIaz17dYm56iL2fib3LC2c+LNF
1hy78Tr1HpPjiVPEeepRyEmo/jjY61Fse6Wyyjgy6CbQHWzu0jBvRyQHcC/XqCz08sFzK4sfAyG+
Ji4nlp9GQ2MASjSfXrLGIU6AH4BnD3jHLZOh+tK+wJriFIQKqCYd1YZZa0l2OrwRhqQI45cheJs0
ownDBFFHhaBbr1BlSKbrq7pgmM9JJzdoTWmXJETSgmYibDAbQqjraDc0WY3txBYkCvSK0xUxeoIF
QzTnOiKgCbTY4hOFxbJgaa+FRxljtyVHroWqCbo5oJ2WVUwXTYQfYCQEjx2NNSvrW54Q7hq6UCbP
YsxopMRTKPf5O9gLJzCaXeCdpj46hlO8SrwTWKKVj7lARygyJCgKMJFX0rqXcjeuW/IYEeV36arJ
EHVm+bgXMH0MGp7NiX4BJ1/TTqgMExOodrr1u3aVGjeaoBZEJyFetb21Gi3zc/BTtH2RTFwfHX3I
OuHS65N9Rv5SQ1oPeZTawygPWpZsq6B2s+FRBpecgyMWWFuiG+wL9T4IhvXYynaQU//MSWzp+Dma
1meGxSUx20s4fNTmTTcSN+Md1koGznTlO3DEMifuYmI6nxTSIrJOiSx9DUnuiNToJdp3C+1gGVwN
D1RK7DTEEWBheUotxOnW2/cx0ZEA0AzXh7nWgwDMfwxdwA7KJ0U4RqG+tT0JINHOFK4EE/qUFi1Z
Sv6S7sxkqUQPQ+m8l16yM8iuxOuLkhj6oS85vXQfaY4XfEdvhJYeQl8OmJAxm0rKDhO58j6JIuL2
Pis2JJ270gsHIavv0Zy2k9yg0YLOIKknOQRgZQh2ST8q95JtNP5MzPo4tFsjKH/QbRK179SBZmZe
WJMPoAj3CupQRF6ub74qpBoNb85YDZQhSHqr6BPGyApCVuHvY/1eJFdzvEw643SPWqZLqV/gHVcG
pYD+rlY0DSKwC1RPTYddCOaDoibIa8bi2NA9aegmFcVNiSeCuKhsBCKs8Kd39J/DJF8V3HZhHpP0
MTLwrVwslK5YTiirfFSpLecWBeGIvxJ1TBdFgkWF3JUeCHswHZoS73/6o4vbcRRcVS32BGTRpheZ
EFKcFZlxxje+DNTpREJoi0hokDMeX2VtRj8g4TgEEBDWpPueu8WjJWJk8iavxd8gZ3PyRFcUOQgr
8UXxB5iPwavzpws8rDduy0H4LIxrw0ki71QSVVl0KnKtQ1foC+ZtfHca8C2Ael0mUdKfgc49nS7y
s7krawAj3c/sTJfmuJRAIbkOEPwkA84INpmBRoKV1huuUYJcXSJvYp74GHiX5QzPerWdNGDzrWX3
8+YK9Ly3ngGasHFEDTqCeE6bmcm1KJWCkTtrTGGuDRkikfLnjzRja/StwZsJhr5lqAld0R6BUBsF
QEuKbaUmbBgHeQJ3X4b/F7WNwOM+HQOIAmlxg+xWMZL0DyYNyq4HsARkZmwVGEz7hEWwj2jh6ygk
GDuLzHBVwGWAE5g4NDu40HdtCC8mYihfFx6ZORe8zIcCDmkh0qOUGWCrASHrT/jn8lFYtSo3J9ty
6gwpfnw6m5H2A551iPeNIq/9Hpe9X8MVpGM86duoig5D1nwIivyKQC33vAehPnA8NpZT+QxGFPfF
jwCVsa8hoA8ZeXNvmAn5oBDrWtHaI9rS4OBQUIqO8ywFH0CmRSsJXD28O7ucW4acAQJ0QSxqSyNJ
bNFHycsxeDC3cibbihawxqt7T2CPI3CbDBvB/NFSgsI8zhX6T9WGLgRNEocKRwFeOFY9NyGy6sTW
Jbj1XHPLVLYHW5szQ1aszu5i8S3oM+Z4tBy0jUWJllGIKN9thVOUKKi6YHiVW6fGjG/SqC9bGQwH
HcZWaZEP5qtA6t70wYKZmW08eMjzTx96RUOfuBDItFDEjcqnCN2HvQzfhkb2TCsvIcXTQGFgbU3r
BFnh8NYhRCspFmQaqRmti7rSKdTxiaHG12gnKsEbGz6nY2tlGV8R4UMowWqO7v8YM/m7jOopr00+
h281yN8HutABgc4qAPyIHX6wYkoukemb44Myt0z9bAAAxLq6CFHw9YLPwIiaC62qwHsfdc1KqQ/o
GlL/5V0yFUUyn/dgDLeoHVydWVWsivZoJNfMoFnPKaPVnpKhbyWQNyECKH+fakdRKda5NnyZG1Vg
EMqn1nKOVQZEKzG7GGJTz+2Mr5aKJ2BlF+SfvtFOmkjkJFWt2CvHcVCOHf1/E/2UGK1TkLEWbTqV
gB1Qiqxastv4wVrPGPaygdIFX/b8a3jn6PCF8jvF33OiupYBnaYWraAW4n+MyQrQVoHqQQZOkel/
ooT9xaBTCDmw5UyUKX/phDRu1URvIf6aDHmTTP84LpFYCDTbBKqijnlGTh+rYa7SRsUmY7DC+OEA
J3PTc7gT4mFboupRBvlc+MQuhQbEluHcddKx0Agv68Y/PY7fhm6XjOll7nDHdPVbHI8hQJIVOhX4
TO9NKq+Ezvyoqwb9OVNKUaLaxNivh7SKxZGsKyoH4VwjHIMm5HCuPLd+fajHZKeVJRAAkg3Y88bY
GSLYMqyXmXWYmG+nOOkXBZCJ1EP2xYjDG6y1BdZAjKNdpZgr1gH27lkMwXIRSitPDhlM4qfhoKWO
IBA7Z2BCNkr+PjAojgIh+/VIDKIHwJuwTpDPxdNXOezbJjwWanaZJpo3auDE0VYvDGD93ZsJ4IIm
Sr7pIlzE6LfaaG0OGeRo6MsqlYcUaQvRJEQp96D5+lDXrPQpixL1MNtLTRACSh6iOAB5MS8XLkas
HdPQYAbJRxPQ6gk9/S8qgj0tdsk/yXC2shY0TW4i1wvodoO7SJpVwetS2SP94cfrzi39alZEwvja
dG/0B00gggYxdngYirM2bIpRXmq5RvP6axA75vPTrpcRtdKDaommEkSGmFmoXhL6RZ6mPuOo32md
ga+2Ogd8KKFKMhRJOARNT+a5x7y/yFk6vbL4RCWuetTeiuIaLCH4oJ0i7JxYurQSTmr09Xxasgnt
QZBRvzz09JhI1X2YrG1ZsAErEHlHi/QjkIyqvDHm3GtUc2yKCTLwwYM/HugoqzMbz+/CaOR9lqPe
9w2yz2kOjsZa4WwdMvZUzOFp8WdB0fy2CoIQVBeOGAGH8AknpNelk6IEHe0UZzoZztobMx3exVzz
yXfkeG5ky4Fy2qQ3G3t22Q77AFP8QBegRgjrheWinP3GXr6UAd0MOr3EVHqnDWQUAL/T+qBIyY+X
Y52qryo7xKA2hyD23gOj+hZ1haJoYTCIawt9IZGr0pl0rpWWIDA8cArUMMBr374Y7nIDbQSlhhla
rlFnSFnScyInnItWvhDBkYi1lw5QCrV7ixyqYHzih/k7lox2LO7aWK2VTDvGBalNHODnAiSgUZMZ
3alX/Q/D1zat3B26riHs4UeRu+s0IfH1EtSbJD3EiZ4vcZFDdheUrxG8MPmr+bGUqVTCeJfOVXTm
TW7BBAsb8iIOEQIYncNhTdaQsRQGVI2MlArl1qTZUlIrl3M/SDSWbPotZfDToY2yxqsXxXfaFa7E
FGCiMRQr3nIIgzUUAaLkYYLLtJki0gByP0IZ4KcvpQHTdGNjtjN+CiQ3Bnm9BziwTiZiRskWjVFY
pciavfgwBMZPV1V7T6GJCreyMYM/v0XWRTWAYHMQ3iLw8ERNwBNB02SpY7mk0jEqBMwZfZ5qUlBZ
WzQO6H6omo8HUmX0A2MyHZdxJCRo76ChpvRK/JG9pc1XGu1zMBa7cGCclHrrTMr/kFkI03iTwJjX
Vr2upO5aTwPhNECk+z0VwkkxgzdV1JwJYIDINEEnmTr2oDzHT44QqTY6dY4aEbzv2Ogu5xKnnHTX
EMFfoZ3RLPxPSYRGw8NiKrqDjwsUrc5Q+d+akd0n2MoE4plFgUaH1xz633kDObolRzPFRIPRPkB6
ZEi/OWeRUFbPSase8lI56qKwqxXznI9Ej6ENGAK6E+av2Wq/FCKPKtybLZr9KTukcwplYV6zrEG3
RK0rEsbaeuYl0weC3dqjyTizG+d4k7+xxG0b59IGsu66SeJrO/Y3mTq67+FVS5+wsDeaDt6hgwYF
gbmFC9hJjl5gYUP4paCcgwDgdsox0TNXFKanwToVpyAN5fI10MLUOP0bZk+8rL/61/sz02Pg5evI
LFlsaVbIv7J010oRKCUjC73d9JrBYTXcAcX4BsFAqcPcuMsQqAPPqOjNKpG4U8vQiUKmoX29jWbc
US7vg0pbCxMs7ZRRssKzYFgHMy5AfkVuRszvvP+i2y64DY1E3BU5AkNfuIgehyD2t0qEDdtNn6KS
78KAbxzK+tpXHQ0UQ0yYDTzZXZWjSs3q4TCdUv5a5csbhe1AodcyjmiyeZqj8KMqSnvib5koGs3C
cAO0Y7pF717xeBfqOn0ChwPWbGGaaKuUk7NK1hrBA73kMQ0fatFWc2FY1hLasRGZDMjTPYCncss5
8Bfa9Y8FqOgYdxy7EnMk1koMD9BEhbNXZq9EZrqWoChs48K/S9pYboIS/kmc0tZoms5C3Vhh+Zt/
qfW4R5IE26WYfIlIYQP3jN+tR324mEElHYdeYojcbkbcObky0TWUWm9RiVq5NUtxFSgQtLNUR/Jk
SI0jyhwchwyEFw21bQG7Ag7U2B+40sKuapYUoevwNTfqyVfoJAoxth7NI9eFL3iRFkSnLs+ncJ1D
GSjS+z+GmNSViRNSEC+SGSnW10JBTmeBe2CGcCUSfY8UcORSEyrtIGc0jswM0NyU+hs1N65yJGsH
cf7Fl4tN6vnN9t9vjaMtN3Fz6NJPnbygfSJ7RHzNv8hoVMsqxgwlKDOSe6wOxQz7zoWAmKiOrUVv
+vrQalACo6h+E2XAnDzKuh1MzKJzoz9mIGpHYjhO+vSdAJhZTKo27rKsRTCPED/xHr3WoXOWWs4U
RMyggQWYUkLBQvncMyCw9Bx9iUnAGvaJpKuFlT8U6l4fpc38xRmA1JswmaeMlBU1v3ZeIH3lffbR
hqTRxHL+0rWWNg7bMEGxlciLTLhKlE0whrWa4mZs6CIpk5hsImYFUY1cK1fGl+zR6W6ExjxGYeAv
ktBsDzxSphbSS0rF7pbDLjDByUu5b+wKKS5BtLKn9ar5oSlA15PBKu9jJqHh0zEj+fCV+kwt7tFg
epcCKlqeooVFNWKssvlLC6+/BIPYHyedaEFV1+UNeoDEjsNYQdRV7CtOvqcxjPrNZJGuWDWGdCTv
BFiiItgCG8Sa1QhNcVuBuFFQ2Y7HSmPPGpKJRlGbF7ciMfZCB+lSxcho9j+JP7H865EIo8qCjhLN
6jqNJHBrRg+YdLElk3OJUcjxNg9MrPrmyBCtYnJBRFGzrEMmrQJE6PVF8IMKJbiM7ItTjtl06FML
0rfINzoGVrwT+glf4QTtTKJSNlpYPIGw0+rsC1wb1miFQrSTkEJQyrOpVsk61zvzfTLWYp5uFAKj
zh0g+DcTBgzg6UWqEUWsg9pFc9DdRMtKAD6ptIMFs3z2NZSsvokOuc9pUeg4enUOz1znLa10M2hb
ZL+owclsTGHQcD6WlmSHthcVPWO2quM1nbXKcpGyM+pC5NxFaH8QEtKynJWLSo1QbItlmBSjEgjp
eGgw0M3iTken540QCwM/cAXtilJPQR9hqStVclOY1fU6lF0ZhTICmtRRp9Xs9qC9AHgpchT90KD4
1vleSnssR87hLWXDsQfCRqBjziCFBglHCGKmlwDwS+mQ0EP2k0sOrwqdAPcT3XCsBoZsoxENsRXz
Bhl2g5KWIHEsJ76LmKbWX8HMifwh+M1srrl343jnpXRWtkThtNIFLBFqGmU8cqLPfJet3tMcTbaR
1eJLYaSKHcVkDNzameZW0xWmICaIrZ58JaRI1aghD62w7rWzH/x44YPUlSjnhfPG0VyjBb7AGcHU
hznGrNtDiJedaPogey2kfYrVmsp8Uol81L5k4zaK90G5Ssq1A1Egvo9oASWTv4ys1FiPW3TBc9Jt
wzq3mSWl9faFeI/BBFACQMdB4uBHYgiCpJfaPO7tsnI6ct0rR2zfEg5NOVJDj3NmwkYZ4IzHV0gz
Y9mDs0hsiLLKSSMbkcRDIAri0sInVC9LN3HKg38p3zAjkJsJX13FNaMzazrJ/0YaiBOA6JbD7Awh
TAHRc1gs7x4xmiukNUAXt3D4N8OGq1/1q8khTt0F0fLtfcxGslf40D/0j+obAQuuTFx2OUY4XJ8y
hN3leJFOxUu8RPton/4Zt+5l3fRLtsc/NilLXb43w45Bhn/1r7RC2kdyz4+wCY/ZHaDHI71Wd6f/
jFkYOrcOD63ObkWUvTtgEPTomNtJSg0GxRmHlj5bCLBi5S7pNzwMza1EEVfQmFpwPwJg7tdK/RQG
xGiQp5x0ctUYeoeqMxq1+awR3VtfwnM8ECC2L4/FPb1Sg/UPwq/O9SO6x0fjGyFZSoDbuAVFP+dG
tpB9yBnkLLWgG0vTbZSTTc1b2YWlLWtHGYy0ZhOnYf7SoSP0aeDSsP0ShEkDBL0SDBqmvxsPHT8u
yumcA+HxYGLtkbvqwj6ALxRtBJD6pc3gkiWWhm+L94wvtg74FnAXI91EKUp4DpZx7tH+r6bhQVV0
VR/G1/QlHFU4KEjbhTWBuF7+NihrhiaFwQO0q+ITPS6LY572FIzt/x89Yz6qOnLZBH/XYnDydxyF
GSv660lmDOCIs3rcreONqdwTOiiDbVUXUKdGee+9W5re1BE/zDYH/z2ddEJ/4zV+lKC8R9Hb3I7D
iYB9v1xi6ePeJ8GUBjVis5HhO+zT2fOG94JFcl4nyTklvAZ/OSY8+u4LEP6Gf570BxfJ0l5bK7Nn
JWL6h0oZj26Gw8RExIfz6XsU1k33K5A45+Pqzz41BJCjxYQTRXKT8P35F/nJs4ZvF6luiofB71aK
uBzP0hXaGsO5ux+tIJxS9pQZx9zlGTgaGH8G+kgkzd5lBpGxWeQ2kG0Mm2DR2mzv83wFDiAuo9oF
+hZVs0jj09tNzVEmzgXORcQMxPFNpK8EeDg+0WcYhQZ+cEZgOrGgEU6uXgdmH9t+uFbap0I5axHg
jQq134eGE0L4KU9gYdnFt6S6gMlSDGKM9tlorkaxt0VK18Y8qP3VZAY1kAHkUQYH/pes3I3oTfE+
s2DVlQdDfnRIZ2LNgSTep3yWtreNiFQc6u5cAby24Hdp4OsIeM1uqXAb+89I+FSRHY4BTXj53Yue
mD0LE0olO5j5WRkse5wgYsbsRaPZOo1y2jLc7AqKbCYLjGY5G2wM8TG1kRMzFg97euPZDtRrGtNN
RFz0T3XcYuQ0281U3Fk/cTgOqLa6gobMxbeOwIs5lfXlN5YH7x84gE67mvACVhBYMGhyyASwC49k
K2V3xvQawgF5iWI5gF/jTQgWNGrhn4CxPv08kveWQ87DSLPRkv7A46Nan61dEQPnBt9uF81T2peR
H+i7cHRLMJRmx8HY4LvkQsi45abHAMIUhGkZnZ0CUX67CJnoWswUFsaLJumzBir4NmyyO6LGknn2
7FbncpE9sCU31jbg+UYnbS16nPE6JkaHA9GAbgUN+vCN4D9iju2v0JQH5KOap4a8IzKAcbWLqO8x
nNF9p2m5jOBD0HakNIKdOmcLM7vVbsVL/WDQHCGs4y3SFvEf9BQIs9I9rb7q6YCjB8MspqWZfsnr
ozWQzuG+tMlR4tIewZI4D6oZBmDFpKD86aA23eFO/fq38BZ96BxdY6J7FkTrnYTzzKXdxcq6AMHQ
cCw+NKm6NVo6qq442p2wMIBCcTh7E5/lLcYc9lS/il9zloujPuWZW/fRZZKfKflLQnJVJHQIh7I+
WwxvaH5lZ68iqe8++1YM3ln5UiP+TtRvqwRRwi048Zl5qJJFvlXNxtlT5gkjQwsOCgnGcbUtVy0P
z2Q6cnCHc5yR2spspviIdWRxzxTLMkknKEUYOFQlffkPD8KLdSitZz9lNqWAOm52XEsm7c3uozJ/
8+iVSTeavooJ4PKQi5eehlNNV1gsnQyfNLElCFYQTcswmWZXqIPbYhIdOVlRf+Fm5trZOcn2QdQH
tIARIU2fnreyyMWHpsIiBmYw/nP9sOITsg0SBFurZLOjUoSmZofP6ytv9h3+M5Ndna4SXeMl9iVu
GwNYlALjgGLahkaT/YPIAHQdtKWkMds65igFKhySQN1+RBgC9BeZdv5oP7AWQo9VmxATxPrMgWf3
MawsdP1ongixpl1f4grg8Dk/PcamY7Cub6JyUyO9F1d4qU1k66YzwBSYUNWzIhAJY1sFqxnLxQQn
LV5qMbLJZcN7t+J0kNBzMS9BfxCinVC8Kd2Byacv7JYe/dNI+PX7R2Q9Qu0jQycnc2loxzoTbBiu
bdomICtQXpTmQsH4qjAJ0EtqRz6LQOlWGgTcpC1WmW/CqyM9iTOT2IIqQD6TQxiu8wduCCF9F5mK
m8cAGXOcH3kgAOwv5QqVkK+86FLiK6/p5ecoXj0MpcCAU/4ysvFEQgmxF0P00cQQxRhoD1O/w/qB
0zQ1G2f2fQS4AbrsVIrWuhwwiqgoDQmunZhkGwOAfIvbJrR9uV7VKVo4dKe+ni5V72lMZ0v71vO5
piCSF740+ro6+9O9Zwg8f+QaSrQCBksaN0iMzoO4EDoB752KJ4mT0r+XJoQfZvMZVDCl6Eu0SE6U
me1C/FLI1cQECDRcTad/ZbR8xmGphYhG/iUMjInw6/E7XcA6F8vXMiS7k9Nb6cPYdn1xY2DSa10D
sIVs14MdYJzChdw7+YCHWu/XXcV8lj10RVuuNG2MSj2n2xAywlQfW5MKpMRwOrvVEuJA6KjSe9qN
B1RmGL7QDs4GPK6ThjQVlQcfgQn3C30SERaxuAF/1FU2+yDr8tgTQM2ZYi492KmQJREvDgvRO1i3
+NFRwQ7fjME4tBtYhkMTsoITm8vcOrK1YN1TXtk9OTuI4g/Jbdp1z9T1NrnLFm9v7s79dCoXH3jl
FtwB/HzN/h7AMQ+GszMbDQQCuDWoN+CoElqh5Ds4Gtd8L3yV2cMHDgEWFOyPaMW7nZKepuFoNm9m
8KzFu+G/acZJbX7mKb1oHGvjpvlvZPekw4mvUMWtZriijuMWJ64LSoMMdIwlTXZKwSiYrslohR3V
4ntk72xFsw2H8jxZisxG/7FXaOCyolOtM9hv0lNZXWWib0oHcB6LGOzpkmb7/AzrbK4IDZyhXHOS
lATGUpc+3fWUn+FGGRxNX2uxI+OgpWu0KmM+PxzeLlTvNl6r4kGkIdums0cfNguOK27tiAoQoI1v
V0xdDCelqcXsBGmuH32XyBiqAiXBZ3EvzsyAbtlteuago38VLKdfwXd9FV7yH/O7OHMLY200Lr5Q
rIMWkQPiRUrf0abgbfxWYSq1bz1ECTRaA50zF/sUVkk0yS2DncQ7qNKWXKOX1rhj6sKK4FzMYqn/
qxRE1xw34aAQ/Pvqs3NlHRrp0flXgpssfY070xRIH9qp0h0fNKMGVXX4z4Cxd6khOla/G4KFC6Qw
3vABbpacEWecf5FTjth44+eyXcQCAHMJRpyFbJo6gutYlX/ljAui/Af3lswLfffqKXU+uhfHRM6I
uCNJpeW8SNB6SQB5vefEwAucsIIN1BLzml9ZRPtuc7SoGh1Z2mtUmtQHwt4X9pjL2AnMZLXjxMbW
A5htkCALuJXx2Uk/80dfnyPjMZm/SoM8fxeQJGJdp+xNrc8KT2F4LLWt2u8bfa8WrtkTs3n0UGh6
3CQW5kLrN5FvSXjWio/M+pOad/6wN+5BtxZoTqqHdEAqf4zDE9ScHkxVt6kowSVhg400zW0RpiU9
6TUIIkwiWMcAGCFyLLIlqn1KG8pLVvqZhfKHuotL997kD7oaFE88EYIXbEvGAXj5cQ8kK7ZU7nNq
q/k1VshzF9k3w1BAj2wV04//9D7Fq3jM17AuEVarKBGWeGBMEVWz7UvsrKsp/K5oJTDTzm32Shmt
WHtQwp2knhss73hyjmN8aJVTxA6cbgKQ4+CY/v1tn9x2XKqISbh33/mlRPDE5rpGe7xmt+sO9a10
vJ3pRDsFIl+0YC9foSPif8Oq3PT2MQcEV7HEB2R+L7PPPlzgHnRlAHHsqG62TU/BR3hK3iiVajzh
szFqWX8RSS/mNiIl471+Wmf/RA/9IK6jbXprASjgHT0Ub8DQ39uv6BdAISQZth6uvpZIgF6hV6I2
oAbgQxjecb5ylvBqMmgWItKCgeFpwpbdY8Bi1n2PEVwqwZlBATipdEElTaY7H5YW2iwfwg4BFLAi
XrYLVfGNYtRAGbjEX0ylw9mWdklF/PCi+47odfzFD/WCgxiGzJzLBJ20+waZhSOZr0ObS78BFzSa
+D8qEbzS0GD4AceH+4IKhe+P4N//4sJNIGOzj/9BJSnTGeFHtUTS5le7CqmRYFOW5dEWUiHkQ5ig
XBM1DT9IL53XybmfsQqw9Uo27RgsoJZ5mooLIjPWOh44XPg8iwZbUgSObDy23pmD+1QcJOtQ9DcD
BTXRGds4kGhViojO2W71hB4+tja9He+pNpx0ECh1fSXAivfskbFmJJymfIxo9OjoYw86FR3mdpJB
SW5ghR3p74rgV7AA8zNDrRVyapxmuU3FJJb/z8pL5aG0r4STEX3U+OTFg0rmgwbh/2uAq047flbZ
yQNcN6/dIC+UeK2CpgNXSBaRZF5TDD3JzVB/wmOiPGYRSGUxy7JoTgqTa2HuqvBJYXxMOQjnIRMJ
5VcqLxNnfUDsncBIZy8SNIPDZjoV+YlvrPAZ5lW1VDkDQBk0XbX3NxWSHGUWVQDVZceXaI0Y7AkB
ip0W5U6a6ngkkUdZ061EFedT2KTdW5e9t2TG+OV3439GZHYnt847hPlOj7fo9D3/oNBKRMsb2qQ7
Z9Ch+hUyn85yctIT1aPJQFtE65+2pzw+JipwBZcGppIefLJ5dTc7EcIU1eSIzb1EmvzolWjg0I7A
DYRwccpPmF8R9cBPsEANtcuEoFUYpr5DyAneGlp2xOGCTlGUX6G8eM1VEs+hgkyFrJOdJti6/gwN
vEzFOgy3TML8ai+kb3F9LpqDp9+C9plVW0PbxMEGVxUtudnwAryNtEenRxOs09xGKgF6QAtZmBix
S0jdULloREQHL1m9CwXUiOMgHkVxnVhzy6ZX3uvgoHknTYezKF8k/Vtt9rWIYR/OqXIP+czFA82A
Uqa4+Ery96o8hBpPyIYCNvAORr2tqjUcC8M8Bbjrx7Pcf2jUZLQ80/yB7oEHBRa7LOznyb5v4yP3
PoZvnXuLxzbVLsxCZ2+JabCGRBvOxuGncAs/h9f0HT/maoydC+NQLjAJBTIAbp0DBotFjlcaOFKw
1JhAAcr0bSbVPPQsMaw4KU4SCLbY0Zh2pTE5NjsJnpUbaUu2NvYJAFIsGvxT7I34jGcbMgcoHvDe
ZkPmAIUVj/IkiZGJeAcmMtjXkdprGHG0n6y6S8JB8F1ClwQNVwpEJdfX76a5U8C+uVgbvWmVWkvK
XUATFDv0V7g3ImE7oRqOGDVE4RUYTQwhOlmjv2XgHgOkjm01tqVyRdTYCBfS2JbjSCLYJo0RyqH5
cpHt0fIff+nOYSEOgaUDlmkQT68gU1BxU26D9kglN0fTNWXvFseJeE0iJxgegk/09loqW9QQixz6
K/eNtB6ELyKMw3EdDysL4Wu/6grbwBlYoI1cxcFaGH4KPMJh7KpZOiu6yTumG4e+q4fIv4UD4pHG
oLttZ+uDbcoukJRydshtySkhIKlN1pT8XKeAeX7eJFwcIH2wLvu1r59D4S9j+9Lzt8Z812P9kXCY
G6avOnJpTioSUWpYtdeNefFp9A54wWp/XAsJNx3/rXILdIiHKshyKLlcrVypw2zLyIZzSdseTcNk
Lsrx0g50Z0EHIf+CToXqbe4M6mf4PBxzuP2SPNjqP7Amj0hQn8gaui+sNz6+B3xHJsJXpDILdOIO
aiv1bboDbfD+qnu317eem204anSIF9Eh0e+kR8bxi6EMznLATrvmVN363/q3nAE4AjicfoMebFXK
u9kHlC85OKHtC7LlPPVC1sYHiy6NFQAUzoj+udj7wW2g1MnSiz66HkZCMKQx28amEB3J20Q9O+2i
/6DL/RFfpCevjtqYTiJd/q5/aACw4OHrS/ys5W98qU7WDqPJIwMi9GpuXBzHVJ9ZIQDOCj3/7P8g
1JyUqOWUQxLbpvFDA43jaeVC6c6pdptkPEx0tHjGFlx9T+WV3vs+vHD8xO09rPRpciZ1J5L9FG6E
/tQZU2unIqb8ZnSGpnJIuVvVvsV7Ghbo1xtpR7IpbKHAfsgaVAqpwUyZ9cgYUevkabgGylNU2dXq
YybmKBAm/71kFpPKHKhUGQPK0D0qn6ygIb8HtY5or1NPesqaLyP4Y/V4dRbSxaH4UXsPoJTqfecj
RB09cKS68zm2vrx0ei/K6E/XWDbyreJTV8dCSVFYSxtzaiFQy8VH4XvHQBt2cdXGdjwxtOQ3eqB9
BWKnJB/tnGTsGJ5aJps/WS/AkGsYozPF8zntVkikYKvROLEqPsUc8I3gM2qRMjpdwEg98NxeS/+B
kWQ9lVfT0368EUGo6nOICBDEIl9adyLa93FgrWzKrcV+JevaOQD93lTQCcbkhCV5PzYDY2juyHyC
GqUOXwmFrN+e26AKnW4YP+mRP8VQsdNAZdvRI21XPqOWoUKtcX1tl32kxFOYqPgpTiBsxH9923wp
ffVMJp67xgRrm0gMBf+j6cyW1FaaLfxERKBZutU8AGKebhRNt1sDgwQSIPH0/1e9zwlsb2+7Gwup
qjJz5cq1hjvY4odEGv9jV38ALSkaVYRSBsM4m/aa+QiY34gfbx7+Zfxa5EWFCudz0chmVDaXjQJV
2Val879SQ92oufpEctMd6yRRGWxqPKYr//Wol8PoM/08w9cB8Gb6csfOESFu+zQ9HqmzKaNt6KA+
Ih4e2AnSzORjazgcXoE0MV0XB0aRW3scrnztXtTob2+/37v7bbJFTFl8jXjRYAvEf2uixXjWMzRX
OeI9Ida7AIROhyYPlChnb9j7Kfnr9ukwIOoKyecRijm+tCJ3pPn1XmBPiGayNZGX1gTd+IjhKg/4
kBdYOHrmXElcbkkRPFSYuWamAGNGbNBnQrAecWxrIkVSdE26Ayg9/cuG78LDyEVD0M68zCH2/H1P
nzbfsKu5/2TADQK2+vFeOOTG4wW6sIvOp7GUXvZD8PfhYzwhuAltTA/Io8lCAw+UA4ODQGjPMzrG
C8N0sFyhRSzuCnJ0yHYjpxqoiOY/+XPdu1Ma9XO2BXf55xKwA3a5+7Z/fwv7i+Ei5yuO6UWy6qug
QABc5/aKSxc3UFzFWDwo/qRxOYN4e0i3+CPOX4fxkozNM/h3tUhdmh6PTeMnVte4MXAHHj7t5bkV
jo/6Bvbq39Pq/GrS+VuiuWfyMlBsViKZb2akhO8Wutz30ESeWXw0ccniA4jbB+WV39eJMbmHKnAK
Otx8rrV0uIdFoP9dtLhssZ4aBNwVTCyk9P9XB0NCaI9ebXlqcSMZU+S2FpNmD4lmHCBp0+yb/eMb
XB2RzUoCdAvlo7QaJWRfx9s3ucpnhQIkovzljimn+LPCCyz7J6MDLkV0nU8uUqyozQ4B5LeEBRiK
j/3wYZdz54pI+A6AJ8a3iRowFs6jY3HEiBSwJEb+1sDpz7ZCacUFFJM2/kE6ug6tEF/oVKz/q33c
HwlFFFmM5h5foFAQZFn6d5a9uaEoQ4cixGzC5yTgdomHWAQfcGEq7pPxc0eEVp7pnhShQb/kDoTj
5TWhNvzgD6HzHsaEXExcjvjf7bPwX4cP/zi03RPHxkB1Td34YJxmickAb4ZpAk2kP7Ha60lewsRU
5vfkGbYn6/A+ke/yDCX+pD6ZywL9tqnl0hXEZwAJaCqQtVgjOGByh1gDPHexZNFzsVlKkTpDAvZz
EM/Uwg9LXBHL5O9saEO6NUExxQZUrB3xqxJZE2uSn16Ha/LfF1sT2Gv0Y0OxG8QKJAj/U6fqlBu+
UFZAX7Ho84jXx1dj0W+nruUnDU5+RTLZkzkeWCXsfCHg/bT5LG3oystaDawJLTA2EyK8P58fKRr9
qdWKHSMjFq+zasUSrPlU4mSgR+JpaxlsomYcnuWMUcIVirZrTOBG8uwTFioGG59UPQIBjh6exHQp
t6oQBS1PlfyYZk3J4jJB4blHylydseTYlcg+TIYY7UU+njjPEJZfFBGCKM7xRPlsM867NJZmdHV4
zjYdND6kHFwm1OBKKpBO2tr2yD5ODRYTgGvw5LCBX1L+aV9PsWhJs2DsjWEO0Bn3AG6EDjyXPJ5x
4gxLVsUCGoF5zLfMM1g3anpUyTeYx0zISieyB2k57Xbnf3hpwEQYeJeXr0/fsVipBrdRLJhyBTia
Exkx7ch3iuyAAvRMOnEcj2fy8rrjL8WRwsETYb0Auxo5emILRInbZBQ2+y33qcHxRWz3fFcnH0QU
xObCyEFEgPHRCsFJQQQ47oFNwXHvv6I0/+WdACCvsyHWjwQA/rqkQEHVWFw+dUrIh49f+ydzAhbz
9p5OHZRNhZWHHDNwFYNsgHXwViB9VgrDe10dPq7JDe58dfo6aCwOzDu5SOAHF03kkQf13z4NnkaR
hAMEfQtUhK/bjoPH3HR7mQFAF7gQLf+JDsjSp/2cU+7DuT3weJkZnFgpiAz79BnfPf5xsJcRkqCD
OLQyy4OrmSmBihgdkuV0v1YXENpyQgtKjJuL4ouWj7bCs21l4K+DhkQETWPS05xe8Tlwc/xVUgwJ
In1WbJTosk8o1rg1gEFIUTekRnDE57c92O+t3NBSZKIIS6E7Ani44r5dVtWC8hiiN3oA35C/ukPz
jdoxF5ij7IeqUOsyZWCFqOIQwKDJcxJ27oAjyMDJWEXNRPkGNvpvN4pzT5x857+f9MEJin0qTscn
wVBaiYVfRONAvFFHYKRVyBgA5q+2GQvGxn644esOJObf7zBBzssj4KJjsAnES3xH68EGQXhfMFze
vKf4idzOhNAsAogIJAN7VIo+c05Ca83sr/38NleDy+AKI3/LPuUJsKL0IAskH/XpFMsXXOgFskub
r0deblEuzyHTFVGzzzZ0KmAjdYDiSG7H162wi2CnywFGRLa252qNdLwAVKMVAA9HSi8EKvo7KJru
LZJztK2oyhUXlBNsjBMZO6i95MOmmn4mcHHqr+vXZ68H1DYdYQANkqsLQwOEi+4z2ujU9LSDAcJ0
NrsUozMI5A0EVkoBVwxYjeI1QxwjHzoH2py0Jk2oHTBI6Ku8BfyP3qVJS5rppTtK3BA/UMoRDRwy
PGZ2ELeDBgsZaPxL3yUapahKf7HKBTyQfxk0bOhkd/vzw79fMWr1zrDshpAP+LBsOtj8qLL49k5o
RkKLYYroOqCzhVwIEkYI0OD+tB+t0FfeIq1PG4h9EokNOcQtB3YRicUgNr3IkkRCKF7vRXfAR+sv
0rCJEhEGiglCPlrCcGklNgd+DXP9Ou9A55m2kRvYIyOWUT/LrklvbLg8joSnI7pKSAlD0OGjg2XO
cRrwaAHsqtU5hibCmkIk00PtH2wRkRTHgG+44Ol239aq/WW6RPU4SypVuACMOfTRMj+MfkYTorBA
Zr9EKMALbAV+OEolvJiYeUgqH2tvzwxYYVPEBWobAkTBlD9JothEjXuWQ9HhiTvOZpErcyCzo+L/
S3kNm7T374fYSW/yRvBMFLTYNGjHcaiLl9gMF6gQEGFR9nRG36AOM0bk6MMDbH5Zu/ts9I1nDX8w
MiJZI2lFI79ymMV5kL+LaEmzjFPkTa/7l2U43sLRmj0m6oLTAb7TtYJxu9OhgVuxVB4lpJxyOrEO
J7eykhe0PXx6t8MXELQY6aIM35bhnyvX4R7oXDDBC2HsMRwZgCDHqui2tJAunAdC8Wg9La6L+0JL
0HyWN8MRjdW5NMni0f66fE2KH0Q7rzrTd6hJ03i82K/Jezts77Nu3a/NLZ1BlKCVRNpVaZ8wCFTf
qe3ZyaicJ/dACpWQ7RVoCaBabPmnMmnm7az6MX/13/Zr9M0187ZARmi11iMPGwKNJlR9QG2lQWL4
+g+NHzq6wUcS+wsQrf0V2+fL2KOzczs8Dk+0ybx6gdx4OppZS2OmLYfbxPzpoQuzwd8gFXYeVz6j
4Xg9OfTjNjUq+1yEsBDvXbRfHcUFLXCY5bfhpdmAmg7TgU6kr+X5eC5HgF3BI1QjphE9Srhp5VZp
tyohvv1wg1C253vvCzAvE97iR7DcZChHvypRUP1X7BH7i2SslcBN8A1CnduhUwuc+ebZ6FDLHpH1
zbFmyROFw+gRgYw7T0FdDMpFuWin9Oqmzeoaa+EzaFjPhCFH8xtEnz941rRQHXms5CsM8tiYYgXw
Se27k8K28UTG0fniV2TSZwi9bRHa4JlBx7suSwRyQ+Q6UV6WPf53Wc3PM5aOLmTYL+t8acaaD4ju
Uo4mjO2dLjs9Av6KPiECZWuGBgpKmbsN9ByqWKZAZPpQIFC3gQYwrwzvBIGzFrEPnJ3savesaAHb
tx1fh8LMpUWgAOFJ28ihSuF8c9spS/1nPDfX2Vo9nDd5TLOzPlqnxx+9sAGJxhZZEN3Sq4d/Ix+G
zIG4y44Cl0XcN4YI5t+wv1Kd3s0W2WuTLY5T/+ivcxv7meU1AGnwTNd0R9yiKFqmp+l0LEpbEdfg
YLKVn9ypCx4NKhuc8i3u0/eCNgkmVPyB2PWcDekZxzVz8WZkinNJn+bb8rf5vhGgnjExp8bz0WV2
Z6CRg4ND3OzJjZS0iNSFkdbbhjwEqJeW+PaFjjRCoUAQtCNg5qFhNoGMxmrUnZPu8FjdN9mjGZiL
ZlJ+NSRWspOydV3MD9w+ymL5Yj/WYPNovx+Zw9ffEKDsT3IWWeeXbBLA7PuiwzNC9gQGucEssA8Q
b2sDzX9NkDUtbeMbQweDFv5XNc9i2rHBPfiE5tycl5AdAbHtYqUkqqf5spPFjO5Ejwh2aDUvl88t
XE59AHwiZGE/hZ506l5k941+4DZbkI6RqCEITcOXCHRH4KkUji3wZbJjh8FLMyHtY73jZuPgxQru
g1TMpl68g/fxhu8x88MMc7Eef7nOD3XgvJ6NPUiBLsxJ9ke1uk65PsOwUX9nqJXj5uazpn3cAVzs
b7COG83OG2Ak9cBEAh2/HQ2BJI/FwXSOObfCiy82WpGCj+K8JmT1PJ0ogK+aPoWLV/LW27q13185
Cxk2x1f180DamYU9JE85aIpAIt9B3+caSmHmngMDy58o9elLUCzcvfNvEeVbkyBLFHxEUD0pgVbN
pIFT/Jw+p8PGOiGLtODsoo2aFCsOT+SVpleehDgkZEdsciZaPRJO/+mReJKnoJE/zWekFaxBoXyE
rQyLQgrz2JzDpc8iXCS5HoXbgYGqLyXQoAWzctgoE7LsiRlfZyIoXkQCwKN4fTd7Ogx0G3DOIDHu
v197NtcoRUkruaSc/WC56G/fVko43ox2UE3lDVDzaAeBKVR8//4l+dCA0BaDlnlt7ddam+AdwAl2
FWKhLCECP3jyZSUu8h5AI3Gv0/PUmpX/FKIsU8iS8wC/lRyTNEB3RL+NmcB/zYExp9ZyxlvUsCGk
95Pz8ibOJo5TK9XZGdK+nJUzsUtg4xLpJPeUXjAdrHF7KlxCCue2MdMp40YYc4Fyc8yfvdPNBWrz
8GwMX3h3ii9TI3Mi/9Rvu6e5iAjb12cm/1Q79YcjTSGwWN45QKKVtQo+i0XAHGNMX+VNpPA6fSUM
/AwI7NHnZnR2gJrmc/ap6yZBcTL878ip3JPsYWrxd2WPBMEB4HgClY6qDoXJ0y8yd3iFiHAz1eOV
S2NvYvmp+YZfx28iQsXHQfYktJAbQh4M2Qy+Gb+UZpdveop5hQFV1vh5muE187FPAvUbnI8/Sjsr
QDa9mktsYpUXT8KVdhc2trbDX6E9Dhuxw+sZHBq2GNuLIwZexoETm+P8Wk563UV+6hY22PgqyIwL
Z0b+9Sd5u+UyOFCokQYyAfVq85xavjR5rdsFLYTVPbhP+1NOm4NVWMatQx7tiJtWxhit8QXaSUvQ
kobQMtqPt5S6s2pezK9fGB3QJOMUhJVKHCrDy5yTBxMz5rH50zEhlQhH8CvtJYB/ULKmoEoRxwtc
OsU7oDuts6oBfdYwz+MPNTVJZNAG51jC6xvTVaamTX/8ivCSJT/ba2hJJNBomMefQryjrkbbSY0u
DKhmbr+7QfIHuOF5fCYDRzEVLqgAFCj/dEzXIztNpxRJdKzZrkhYgLiWM9IxFahYZjzbUxF11jwm
VC4/D/LfOwIYDP47ZlSkzCq4CinSe/lhVbHrqckEUioHw4KqE3ongclI6TP4GSaN4puzyFjmU3nO
dE8+NWaPBDHX8l92aFGXj5u03hBc6fiwJLIflaXxF34R9bjsRFvpLyIfmONbfxb9YrR5gJz9dnG/
GOaa14TyHAI35+gJAqf4hFPYYTM5xmAsanjd1pJ/PC/z8BW1NrsVA597UAd0x3nQ9HdPD3iwC+nE
nDxLgkPVAmciYUpZlTSLyIxgBE8s3whbGjTjqZW8lyjCt4v3lO9s//EuFcv94otg99852ETjX3RO
qR2s/ZNjmPyvW8vbgoYWmYsoIKG8SdWEcWNBNLp6uRTAQqBhAkpAaFX2JK/oRU3aI9pB5C31wvKZ
bEgVmMq/wpi1Z2zFfjDsrAoFa3oiHV2jyu04ERTyGtS+mc1k7B2xcBuIgANTsFNBcAYclklPaTrZ
6u9tjot7UMavXbNDvqy/IoqxrrkDDsoIOw6baXl2kVcgmwXEaKLzrFrrYqpkb05RgbuAY5sb6KXm
po2Fg+I1YYYOBBIBvBGzyY5FzXMPcRkG8BfmiueTtVaXqMZGVZB5zwT3amdV2BvBo4FG4VCzBiQw
pxa2QpSnhXeJr+7VL7xbUP1jJgDlEczkLzj/vJ3s5kJbqWBO5S507NsfLarj/jxsCJ1jNTHJgTEd
AvGgBwJu8ttPSPApDRjnFnKeiEfYTePVoGhUaLvR1zi6JB3T+L/1/pZ0dNogGHEheJEIhwWmkGok
/xK02EiGaZ37t0j5xthvX35hDyEvyBlIksbQBiUEtgVjfMzMfSF+wGp6Aj+IyhUo7mKLCmvxmNDf
JsOmz8QxW3oFTlm1w5E6y//l/7qdSWL5ORFcSDa6Jmx8UkmyBAKAY7p6ZMyUZRdK52kZ4JUypcrm
EJRIp0TmDW2ck0VxRbWguH60hjkcQgtKakz6asQTM9yYbykc6pURisQe1XsgGeIoyQ+KXQyykP9g
vcToIUaoAjcVl8qFssVKkbEEAAaH87+e0qkp2EYk3qG1bE7WIxmJ8U9Xu68krOqUsKbAxYJ2mQf/
riQ+lEg3H+2lOyngekS9F0FNYucSjBQbXkQNuykaR5mPrQ0LUbyuTkabFCaVK6IE4OTfaJOAdFqv
iOTApF4WXo0CWWJx+uNYJ2H4C7v24KFmwOviXlw0QkJRfYiAi/oOldOVW3l2LI/HjETbJcGnzIOs
6kvB02fidVXv5dSYPrw+to4Sd2P1iY2Fnl4jKR58hbbONdCC6utFhoyKoemoe4SHfy+zl/d2dRsx
Ig+UN7B01zKcF9xu8ILJOPrvkzH/SkH7T2cHg5X28evEIVhusp98w8PklBLBQXHhDCzhXBPFP6Vg
zz63oz0jDzzs/tQglIJnVbOhb0cTGEN2WuhegxhE7XfMFN0pyN5TptJWlX/f5Me+o3vuv3aFT32R
WDOW2obKszl1YYcHHEQrSscy0LARFveEMOoifeowmeSAULtSoE2rX+2Ie17I/9skl7bwCB78zstW
dJt9YW8sXniOR+oqp7kK1Drp4jz6BDzT8BNonuZlfuab3Ac5yibKTBSsTIkGYlkzb8zT5nlHeZzH
fULcq4OPvU6PnIE8+/oLE+9irsfT81KUfWTkhJ/P3gR90i6oPzN7YzOdBLRK64yBPZzKUBJnfz49
qqcjmb2dnrBMDFM6zYT2jx2Jm5FRLBpLbgV5TgbZ4Hb6LwRJNI3fjv7DfSHIdJQa/YkUkV2I+blI
cEbeCFc7ZG8jHmeSRcRhbq9LfctfvPiLLhFb9ZHk0yaBmDFHOuegw+4RG6HavQ/VDuc9BgYJdkwm
IZQuK0h1MVvl4HBFlKzQKK8cYju3ot/VGzLbCp2L/WMOVpITvbfvr2ZOiA61RGOL82WDylgRYgKR
IYePgskUtCkSVA7Zd0yo32FtvjwzCwvTZxyKK1FoimDojts6njIDIyru4+JqeIVhsH187820XOuk
G24HaQQ2xUxjRoX66ObpAIzYOICaQUSH2cM14+4wuAxCV2rKNFXEiG7L9odPSy6FF5K1HV6expgb
9c2q/xnhB4CRZxaXISpd7iO6bzH5wsgE2Bo72L15pGUKjMex/l5oawLMTl2OMRFZAt8ZP9fTGYaM
zbRIuaMrOwDS0va70DXDx/qv7Qpk/m4Y1EZJx4O6SAykoOu/ezxbx3E5gx9M14PpS7JcUX+J+H+g
1KfIzzf55rYbz6XlMH8ewAU+M+V4Brz87slBjM173h6ADQgT5JwDLtWcsECqJ3muLZdUowfqBIvh
e8b4IGpKSQ6VvhX+YqO/EkKf51PenhbeDSMWcejdYGhDfoLgAP79cPple0NPk+kA2/whb2YddH95
oAR9EDduOEQFNQ6Tg6inY6fA5ocJW6bPyn00HnENgUUSdVYQepfnTR8WaR7/5Sh+QyrTADKdgWyK
tDLtz+4MYsNc2VLxz0v1l+qIE6f66SLWEOjcX03Gl1J4qiQCZLEb3p3ZZ1I19DPa3LAfanBWXZLs
c+2PaCAgZTW4hpKiP0+YPW9eu34n7ZTkGp7GHlYe0XnZTXBZID9jVv+3wCw0n7W/+gIb71/iDgR8
Ja1/hTgOZf/q4RqrDjdZemCc9wxbyoCk+ZcaCA6/YeP368E4QNLT6dboVdl9VBKmOOcDtmcijlNx
9kNOd0+izMCZwBcdAAEQIzi8HNHEfR3K04M9Wbn1ecq6OliT6wnjXURkMgeFXppTqHW6yeJtozns
5z4zIom+tH6steiRirewwidN3FGoH5X0ta9/8y99kc8gzgFjc5XTo++nIvJgW72O+L3o09E+A5Hl
r9NLxAwQ1HKQWIG8fHxRQ4tWSRWZ08tf36KI9CPmYVPBhHjSW7NCRTQcE3QPI+UHCr8jPpGMkTjM
a/f1bayUVAREZETof/b8HH0L7Oy/kMgwHy9RhpSLigsToBzpEfkF6nmetpQZlmdUxy6nI8rJc/AK
aS96BfVqa6eMFUUYntPuSvag8D7WvFAa/pAocDwKipfLOctMWgqpK18gpwZ2QSK2KWPeI83mo2V+
9rqTqTmIlFLcnKfF6vqP2QFMJ8myKPigwUsJsAdJdSqgQ4yxYoEIaD7/+BzxQwNgmzlEMFkKgvVj
opFsM2jCxLrgfsFZjcU2F7cwO5bC+F0Mk/TcV7QmmY9+Ufr8lUQnqCpiS4iVg/4ghTmzXYLRSzdf
5XaLfs6T7O3lV3Qe8OFMs6OYRDnyVEjowPR48a6OeE9R2Y/sUyrurABor4Ee5VPr4RRjm4Eejvcb
2GQZoDDsiAD7X4gVv6r4Btvz0dbY4Bb4w5HDwfAfIFmc7prTjmgKuPVIwJYdJTgAscORKy21GT5h
gUAORjMWPC1kBj5FYXUGnYV/SWKnLugniIlkPj0ZEK6kcoRRJrOXtOr4AeFSPULRZkEQ0vftbwf9
dysD1gBSYF1YhmDa9ivKQz1+TFCpCeptyX7NFrCWv83YjNFAHO1LoJz/xmTfqI8xmg6r726LMmsn
iupw2REHlVmGXyBMFgFe1JAWNEeZNYkJdmv5fh7Ck/oWrd9vhBHorzHco7QeugVik7+J4uIJnUQl
DfaDtwAKpYzbcwDTABeJ82NXbuRKIBRy5TGbBXh7JrcQ9TaarPaJLvgplWzAIHsdrde5/Y9Z3tYB
2bmTNCUwGW0yQsfw9MlnOY6Uaebnk08gMsIH2dwnfvtoZTkt2VAePb/VlLGz9BwNvhZktDq+kRLe
ZqvWSgtEI5mV5O+u0TkSeWAe3b+vWCg6w897jvhxKEd5AJSzNtc6lpAin8g9MQTfTsl5REgS17xe
c7knuHQgyYj++MXhPgO2ynNbtD5qoO8pPZz5HSxEIA3ipWMreokuUT4TR4vY90g4k+eD0wKnViTT
pFbkLK+k3MC1LJRQIwt6hXiD00dAA2fsXHYN2SCrJGzIipFsIG9rPDQwHfHqY2Pax63beePvTyzF
3e9lO3w/fhG5Cko+q/gaJutsDg8W+Z97MlgQzjk8C54GtY6oWMjxvDIGXaGwEcmuWGODh14s8gUy
4dkMzrP7l/VNHQ14O/pmJa9xhAbqJ9tBPx2oGgSE9NYvRUKcYH6SXjel7tDd8RlZ9vBNoAGBXZUj
ggG70Ymgl6IRhdCoU3FxAVuTDHR62V1OJh+dDUqsJQ8ma+vASAvyUZ4Ay0ac1XhD4Kp+iYxU+r6i
Di+2CiuVxu9slI5SgX0y3YrH8mciPozApwk5KQVXlVYpsb+M4Y+b9vkIxhnX0x4wrkj7kL2Rx0Uq
EtESG3UwYE5F0nng0cep2SG0cxCXI07gzM1chOb5PKJTpmJaLwIITTUglyE2VvThFpeJksqLx15b
5VsplVblb/77IgVivPQoiCk/yhpeExkNgN4BEWM4NWgYBCjuBJgMRtj6uCSRYfOvXF1qJ+MkxHEy
c4y5uTRn2sFak3ntpLmxHgBqXWUN6WX6BghQVtpKFGGicfRfvKFlBWAucE7Ob/skoE6I7393VYQU
UX+x+3r+EB0QPlHrnERnqxaPiRF6kKLGxOLRITE3f5qdOtfnbG2D/IoMC6yUuoqt2oSo0kXy2pxc
ks9stCWNGq9UV/PEBhOvbKKCmFLfhCPx1A3LHd72H9IuDguS97monik0kk9SkiSBQ7s3KmcQZb/j
zBu8JnpMBHRrLpBYormtLhjlQnB+et4y5cVC0HH43gsxik/UpTzdI+0NGbGtyg1Ih8i574h5QtWm
mCiROWa80n8ZDkeBcba1o3a0jjBRX4Pdw93ABHF5WeIi49epehqDUmwu/xCJwt77fTqvUNNDM6eF
FeKp4Xii/TJrNCDIAN0TrONIuQr/HgwR0RxOFT3SLgHiQRy0kuCMuIQhtJK1pTq3ZqKKEVDnfQou
DIp/jwWySsdN3pb0UpyxB1B4TI86GT9dgm3HnHbQIPqBZxztHMT1G2xZMxpCzoWJi1+Sd24EJRhJ
myZkGrqA/5y3YnxT+kYpAoSxiVgTE8A0HKmJFvH132g2Wr6S87RLmp1EZwGlhs7mN6jILql9OMbb
amb0ExX5CWBD7DqohlTGTvzPx4VKLsw2N+8NYByTn6nIM8Tmyg59gsRPQgkWdkkZGDM1svWoSWRq
sApzVrRB+QRYh8H/pSsnnk2/HH2958CMM+5eF2vTV1xOzpPnXlloi2p7YOaC467Z3id1dI+QeQ8h
E8w6p/av7iPoTYaUHYaXEhr1Xu1CyfNUH+0IjymzWff73mMWk1rHcTpOX/F73i/U9UAcIMvnCojq
GBSoP9WJOqIFb+LSaFEeGC3FGyo5b6zZ+d95Q4FZjJw8Jkiw/YGZ2PoNbEMaIzRXISpwdy8Mp5Pr
3AafEErbxW0mRvr+dXueGv7e36JFJ1oRAD4TbCc5QvANjbO4J55gG0CBgE8JWFKOCBO5O8GVNJ49
mP3wYPgBJLaT5/xEYUlfgJ4B09LLfiRiV4o6uAcsF+mUQtxBeiNSY/qBf3O6cEteXQz+yHDJXw/u
POsm9ey8HLa4OX0mOh1fwbYQRccnzIhQ4vmJhgcWdl4e6BN9AoSyun9r09Fm1CM/HcjoNDIe65o8
CPgj8CWFEjVzJ7Z4ksTZ5L/Gxl8Om7xEJbTIF8CaLPuEvIJlrvh6XH/RHx//lvRrRJMPFj1HvziM
CtKC5nTb0cN4kRCfAK3qzlVvvv5cIDHyYfpPn5h4fmZJeT6JncW/BORdEn9ILAjaHxxRAXtU58T5
JhAojlVOQVrUHGTidyLOIzgneqW+kbyn2N466zPNQ5mYjivT9kEHJ6f1IDpsBMe/Bu8nVVZSKlh2
nRi5I3MzVsjP0NElOX3t1QVIYwlJaJS223pWEv8VQLALdWAmHOOp40Ta9NfSpmIfPQUIN06zFyiR
3L5mipp2NBmkTIvF7mQkBkU4R3TDSJpym/xJPKYLwUjcpiX5ynopULXC/UeHSTSgNiJiMYHj/vvL
skQEFimYIFm8VmPvsi6XYLLuR4TBlQnVDRwhK6kk7LxF2/75KS6eVmVqNL52zKY87zGSjUEx3ONc
uUwKN6M9gQ5XgTRB32Wp8bwhivGYIQcxvfX3ybsmrzH8QSqRuHmj01gAmASDOr8XzJlYYPtzuZx1
WYl4AXUPKS9PsLivGmlzBZTr3iFpds1MVf9+kFbrzKYzj9/45s3yu+6robD+LGAkwuOEjYHR5wNU
LX5VbdJTz+sUk0NV+3g1eFfMAVuUkzHtkG6oqsKTKX/Go/fm1sPv7FsQrxFavfezlFjP3tOy5DU0
06LtJ+9GTbKHEaOUBiufRySfEaDJGCh2VOQvGoamupYhQIahey8nPeOofzH4xKDEBff09mAquNn6
j1vvatfwKc8u/ffbzBKpZoIVdUzT8rMO39Ia1eVDUfrvMptRsGvakN5Oz1xaPmRprjDExqIfEFJh
biMYLhySD+R6B4DibnvndmRXbiza3g9ND58Mdvx8ekTqGTa7QM/oAGFAfTD3QYEXjfugYzaju0CR
R+9y/KlRHWZqt949W8CCELFbvGRBAFjPrxZABrOFDg1uAM6+SJgwbD+II6KxNsirJ8iONqYFT74/
WEGptcFnWednXy1mnKJj+rAtp0OuDrNbO1NgqyBL28npq+F80SgmGDVrnqEsnaP6neS01sqgFp4V
6EggxXB5f2eI9lKDjZn9G1sIK9NZUL5fDKzVaDrd8sMZVaKupE/KM+L4lm8bU7sFReNlzHdgNJu/
8sB46P45H/zXufX1qM0s3wRLxsyC2SCSYRy9xfrSFF9uD2Wj2vbT2D44WPqlTLDO8k1jve2G7kmr
4OM4GQsrnodnjrfVA7D3GtxNzBdAOLndr1Z2dnftZNwYA+2Dh7kaDdF4pTBffKu/5WsWPMtJ8eyC
dmwET9Do4uUPiHWeW0+7IAX68WrrR64o9bA2ac9t0N6ygGfY37bXYW4isMRNvwMitujLtUvvs3hp
TO3e7Tfv12d8t422H99dO6RgCsx0ujCP8qC/kcTHQ0VRAMxvZ0gM6ii00Osu1C+jUlGyoun4+mzx
ZLs/0zHqizXHz/vWpbc8T6VqPUgFvhFGIKmIqUEHy41bcDuVUu23Yk4IXSiV/E74ar2w7qoD9PgR
JH8E5/edHOfzpFxhCvgsxkiz59S4MPR4OGejVXFVlhe98TENG+rHtHr+E4tS6/61+Q/FgMpE6kdJ
z8M+nwJudSbosq6GDdY5zQlRcndEeqYbnvlav+SvDgvhZx/nY/zs4MbdMsVXtLffkO/JxffI8C/o
6J7vx3s/DkdXCjK1RV0YDlQ7Lwq/xQ3TujDXZLeH95u1St9teVOn5R11qfqNJZYno7ZDU7uoMNve
3g2gUptirWDIvnwGXcWHfGDZVQfjHpPfGw2DzK7GB7Xu0LXGJajHZ646J5enmSBLdovBLGWt8EpL
IYH0avRhD2ipRlcri1ofynPfQJtsk9cjEx5tH4tN0zCzi9YPh805u3nzJ4jpTWTnt41YxMN9DB4h
ycj2Q2Bt4TeBzGS+fIYhwJCvBYgHPl1dfpE4ZibQRGUbVb5zjtsFyhS9N3ro7hgq7d38V10frob6
dGlshBS0xXSqKjO1dRSZ2YvhzdfqjYriOX/50uKFSq6KNVcPDrW4PhHQQC+Y8Ryl5f+61UA34N2t
njKBd6T7uE3Z71YDmFw+xtMBDkRZePmV8rkIsWbb0iepi83oHhiGtYOSZ6F6YF6VYPx6BS/pEch0
D//1zHDdx8TqivkItLtNTY4sHKVLUi6w8MqAswIkhr3EmJNCYht8UEVnonajTyTE2B4i5DIN2D+8
ev9Inn1wRdKifFzovrSDkSiWGXdXCGzIK/dLRJfdCt/isti8HN7Qxgf0LkXPXGf8DqCrMkPbcMxu
PUaKk6/t1bfLI9T49V54rx5ILv941lvzrEsOjoFe7nkFltucu6khGZPPwKh0/bRvpxtn84WzuaRH
QGvsBl3jxv5gL9xOTBkgqWD69UVKxo/zrNw8bkWkjKRQ+PXO8jx+m4UX5P9q+lRD/mPKKJYFlNoq
fVT9STMZMtDPP7NCfnR4BKg/I8H29Efvb0EuAXSg9pbx2zKenCQ5aWWzk0eE16XcGf61r33rOvs8
ZXdHSTV0pE/V8+nfy7MPn0WtHtHABJpZ+vQ5ntIqGNUM2DGcNeADbvot3z4ujm2Oox8ix81zgwSx
aYDXIVBnZfdgdJH44CLTRZ09lvVL3L8hW5hmqP4YLPxPQo3AZT4+n7ios0hacnI3CRnhg6+7lwS+
CuuZKg3YwfyoQexwm2EC20y53svNSrKuxX2pd9i2nTql71Pe4QLhDHxn/rw3sbMj/8miToZzjuoH
e0dBOYZNIN1N94GQVfVk0otdbBznQV9hb0YAxrL7zty0I68GOPva8YMO8qX9H0vntds4koXhJyLA
WCRvLTFIorLzDdHuwJwzn34/Dha7PYsddLstS6w654/BFD0Kbad9L2ZzG/JdFJDr6ljFVQ4pq9BZ
QUBFitW1iAr8KWJ0szW1YYxCLVzcjBrA2KWq7ttTTkc6IB7qK9dbEFEnBBk8I9Q95X5tk/OIkjFL
/NKPgqqF9873t5XoR8Af9ZU+RmesCGBiUaLHb4EUH8H1u0+JXuUsYNQ4Sd/9WHk9Nyl3Q/pRWoS8
AiEU6jXxCWzUBcp48N68whS2i5XEW4fRLbnEu3hyM0zD9SYGo7VM4npY4L9f+ma58WO902n2oMfH
k4E5s2J9ZiT9YNfvdBNacn2Gh1y3vTFibx65oIhuZAbZvj6dbGAb8gppsRmC5F+5/c/avUvEqdAj
z7yllW8+XlmnsaAR95Wvsm71nKKF+XJCzt471LEmbXHqjuYr/0H7l65uTIlhMiSUgtSOkLDWoEwg
t2fLuEoFBAA2AqKumvKCWIDccbIkvCX5sKbvsYMgk79qOzrF3Nca7ckY4uOxDXomZIOIMrJY4B9g
WoZzRITlMIJihNnJ2B6fLmg6REI/nWLcrJ4pgc8aCFDHR03+7umsc9OoOtmydBhQB6kjhk6Af+A7
uXPpuYk0istoILOJnKjuEe1+pa46JkomqDPMFl1x4GdJDauOaKU9v1do6SmRyEvkjgLpD+arGQyf
L/7Loo2wWQ5WLw4V5xjmI4LgF16vs8zSSTN/Je1J4RoK1X2UgcDQAiDBP9aUTVCntqFLy1idByQC
/N4q9fkvLfaxQh+afDQ3bmasKeN5NmHkjfTdVPneUrBwHI0WyQKOoPDQyu/ZyuEcjh4tmqMR4gL/
q+K4jUwU9fgTyGdK9B30EwqcYaeehXZWiH3TjZMdf5viMPVvPV9N7/E3qpvC2++H+0re/UJOncW/
4EMcDWjvsQs2DALwxLxUO7LO2b+CIzjJyS6cvJHxKgal163Oh5zslWBr2lFm2iL+qsY9HDg++LNa
49NNQIRbi06Jvaq2GO5rggpcIcKLzpYX97pTU66ypZHwocihClHaN4vfy9IO4T4cYcphEWnztRPU
8RqfxA5Ge5mD5D371x2llQ6uLYgPTm2IjpzoW4f9ABYY1QS9/AubH2E3Xjb80rBD5PWr2RyIWImU
ryVTvLR+xfhSvgyIGNTCS3Ggt5lfxhTS5poXn9X+Ym4JO5b0ooNqGQzKOBSjsgxmA2aSil4tP/Ks
xOmeh64mWGpRwQxs1Dnlby3/JWGUh6VIzdnpi9hVi9M46G6dl95CA4dcJT6xECRgVfJrhbKCtyDj
x0SERMe4IJpTU5xSbP52SAkFnGtFo1C/1+Jbmv7kCT8F1BN0LBPSC13Tn2flGUmfsUAjD9iZezWm
boXbY+UDLBPiz/uGsOjdrqa9ZASqlB8SeiLkBlOx0gKCopXCSfQ7XPITWVkUmPupufqxBvgvaxBG
kSV8cW/E6Ge95sDyDf9qaDNgMjb3vueuQZ0p89YZqo/D3FdWwt9lwy8q3aftAINaP88eDgTTbn3C
d520IC7H2ScGh3Tb+fG510zsguZe7/81yyMzmMFAeKQleKdlJ3nVL+C8PL3qQ7/U8XDIKOqNdE9h
y6o+oNSVr9Qcb/eGvbkmKCmV9wTwjBrKVotcg8rvqTNPyhudY36crThG6mMHDBmDaltEinc0x/by
+7JYH5zAn9GYfilIYHsFzL+Unb60Psc4+wQQapOjBTCZVd2hEahEFPIWdHTfsZ8sGI+xF5Za7SUy
hZP2FYNMqb6L9JgsV/2/JFmY1h6jHR19OJ9i0KvUlxZxVJFQYCeqNenMpNgTVE41jjzz2P7wOCb/
MAL9iXCx9IJtqgwIBlWBqAsQjtXjQ4+3y1B3WY+Q03ZPbd551kY6NP2hj5NjJilHK449kT3bpNhp
vOZCAa4gFJeOTTWxvaFLfEDvpDyPa3Nu5eZcK/yvmp6HxAzqDkVMhBZNh5wl6LM/mn23l6WtzbU7
SBv9Qu4gSf6eiggjJXhTFy6C3IJPEjjvbK1OulqOQqo4Oxkw4aPJ/1KGYNWJ0yv0URk/eXfUSLzr
f4UZhZ3s6oUWSDTdR8BqZ4VPXE9u75ZQRpyzFXmzLE5EYiqSTqOtC964+FP5rnOVTerkUlCqdNRB
yrwdpPfNF7vDUgB/ysW6I9Vntz57hsz8c+TSqqvXHHIR12WSfCA1hE0sjZ+Jhy3HQcSpyPkd0V8U
TYLNgki3lZ+N6ZnW6oXWs52toI3YyCrrzAoiybc5JPNNQmUepXdBp4+1cLbzGEdXEvuz+DVEMbuk
j1CqX6UhfZ3yD/SFhTa50BC8hzH4iFU5hL4DHH9G5hd2Yb0K1PVlwm64Wn8xJmZlsje4XTSZ64M8
L7bj3vghTYkRo3fE2VAxC29jIULKgsSW7F3R9Tcqoz6mlD/RXSb0bMybI42Ag8vFLycEa9k3HbSQ
qxV7NU1xhPAJtgpHTo+nZqzxIW8eKNN2Z6JFic9YPNyOxUFu+AqgAeht8FGS2UBSoPpt9xTrMTrN
zbKzi2tHDNU2FNJshknORrph5t4q/2sIZO/dyabRlrqlhd2K4R9ZmWdY1y0UFz4IszjA8ACCkPP6
9HFf9KBEy00HDtC++6/FThw+50RtUDeJWKTR/AkkNhGUU1PbqmX6qal3hmDCxa3RXmcaKPloBIyr
Wycam5vXyO3OjOW9wWtYySOkN2iKgCpL+aiuEj3YVMdS5VLuB4Ki69Q6s49AmgNS0h/EpyrD5FGo
8mFOk6OhkJvU8dTQw4Z2SV++02r2s2bidgRNmfZQTNVmjU+AxnYayXoJUV1bTNdoiy1oL49Vei7Q
gA6vksZvu8npfZh+z1AXcmaeAZTq4lFaobcypUQfTfURJ+9JLQBfLiMR5spwsKA9TCr9hrvBZqwB
j0XGcWAMMOv5XHbsxKqboAUtir+Ms8S6F1RxZQWG2kiBbxPqjcgqYG7z2Bv5kWS9CWDoMbEzr6zy
MZYNcFT0SnIETszjpoZB1/3jxD7yqCzE60yLHw/aMS7k01osdOdQLnEiGRJWJcaMF5qEn8k4/7GO
dtx5NcCPbHJrOXxaUh7pROp8pE72LFDJpi/7pPzDb50BIUe6Hu02DqwzBS8YgNGfTL9t7rhsW+JZ
s1m0VPb21R7cPAcMk4KFWQSHpKDACQdn/zlhw+1/SeNH2n4O1XuMCI+HRnvmheUzRdmEfWJlraPH
5lhu/JV775yvyaE21YNyo2vLXeLrMujk0QESN7xiL2GDMPOvMTQPMWd5sjgUswI3YrTkV2OtARJe
hSlHWzAc2beFPQlPaWhzT08aH5jLrD+G4m8eUt6m/aGYwi2iMwRtdelHY9+H+i4jMIiiC6/MkR/B
nPPNUdUKZkg7m2dhopuOFFW2iHnFXbH+2aYO2MJyljur5lCW2LOP4STKaelYdr613pkC+lhGZDyR
1u2EUkrGAwMc2f87y7zI5bttkCYi3pQteWhqHItRUOXVIAvmDKZCbiZUuyRzrsXERU5msDLEls2h
Qmq0LPyoM1fmJ781UuukJ9OvQ8BlX2Ac2MQ9hE0zv1F8udo+Ydqg/rG2Xnmi1DynowKnDDthP2uk
DEhXLVxuokepgn6zuUvxiFdzn0XauRQ6DSTA6BQhEtFsz9J9Lcf7Wmg3kCuXop7HNCr3VEtvFEVX
LdRXqQaqRqh0r+7HOL0MgH7lFQtXkXo54LqIhEcLPMmCwwvA1alp/7rtZ3Eyw8Hnn+SSEDJcVlsa
h7FvzXd+si3Pl0ItaQWHz/XDAFWW5QlBihsHW5UXjQpEHRh5e8zez4Ux+nlt+YqRHUgkh2jGOTeb
aG6uMeFCNTb45SmhoerxfE0xHhKEA630a5G4U0dCPMVpE5fRRFkNBZ2985sJTsVUlmS675ZbgZSi
BjZVm3lr+XOUHKKmOFjeZz2lTiyYfcL00+TDVcJBqmn+ERLDKZ6VIR46NRfmgqJeTZxqm8Or5By3
aNwTLbjGXKarNymZL0C7+uI1VKpDqys0lmfH3iSJIedz76iNwqsXp8w0T5GBp85UnDlErwc/qOvm
yZjJtY17OLHijZUyKBMBn2V05kHE84EB62Cbr4Vl7wmE2vdpTWg+7xvVIpNdHZNzNGIXvMGZzHhr
WFEMHvoIjMYWmnN70N8b1L5n80h2VICaO+WSc+ZzDTKyUJtERXFTeRb8WsHalSjvuvZbvkZBPRL8
cm/hINQnk82ATXgvXzdem4ufbFfRl47+tDNeyrZe4duDSi66PTJr6kxzHc+rehpw0Ng2lSZerkuQ
Ds0jNuu7kRQ3cXiot8ns6BmZvUq7mIocpD9KNL38jsgwVt0aymPjcifZ2g20zKnENgbKBVsniHUQ
gQungNmZEsylRIqPX5hEwdJArsriOCFPs5bbJl4GS2LZ3RdKdgUVhB/L+9HpBstLSsOl9Uimk1qr
nZgFOLRvdcmNP/mzrycSP7KPEl0pIt3ZrC/VYpxJV8JyD8cgB5OEZZ4PGG9tdWY3uafQJWN2ieKO
5TG+Z5iQ9e5gE+Y5CYmjRfbHtfDk6cWkvXxYPiUIjk4k3gzRkwn7xeDjU1Mrt2IBzDywZC86t2QM
pprF+jTzdnXcY6u9l+N306D3vrvpJlsiWVUbedSgcaveTCpw0Gzqkofdg/cl2GikRFOoAO7PqjFe
Z1qG4d5eFB0H/5fEoIGsooYz4TOOwnQ3qAiwlIA64BwN7bNqSQXzmJgT8r4ax56vhfI3VNEHFzzB
EG2ELIbaI17rI7mzFlGpXeMKRhSZBfbFmFYHOMyeNZILUZXeRtXXX0vghRaFfqi+3PoXEPKw2yc2
qy4BcrwGMFu5h1bzgWqmEsTacNY4DHp1vYxhdatj494T3Z0tF8czv4ffEdUBQ+Ro91l3LRg4y1NI
85QpkO6pRh65NChjcJfPRCHPILfpCfH6GsdH6mfE6WLC0ImkFyI6ySAujFmyMToUN6LGlrXsIsL8
itZXX8nc3+Dy9dK04aXq+qvQEYmPE/ne65Xb8dq27VUbaY9QsVtBD800iNMg/7ro8bPjPsjb66gl
hA/jVSIHTQwyG+9LA+SEQkETrzFlgwAVdzS2sqWcrSHnzdLI7Ofu2PG295riSXq4F9oeOkDQ2V2u
8GwhHpz+P4271N8sZQwoeTjJm6kBVLazSk//2thVm+FvCv+ZsVtn96Fe9mo5XqR5Ooev00Wbay9K
EooCqCrla5apl9Eq1CM3LvLT3LS+Xam+KYd+tqKQ2NnKj1wuHtVEi/aw9eSiD9eaUi7d4ApsklcU
n+BxdqE85yh7ltbwgDPadfrHtAwI71/j1PTIGGVEbdD4C+lm5dnNBPotKIOR1+gyxL+71En5aGej
7JXZeckHxy58UaCRF91Jl5NjM/h9+0BrGIZIOEkmCAMZ1mHGJrf0Zz3Md8t1tYZ9y2CcFsi55Nob
yfGnxLXRWXp1JAJXMJcXup0RhSyhvRPEMLjpNnRSH6IhljeGQ7lER0TvJiKQ7NhWKCLLq23Cu1FR
QPCjrNEkWcOsv9q9W5pkdc+OCi7RM5Em0qEkpEaB2K2OloZ3r70uc3uZx/qc/sSm5iwJBB2UbvOk
SKgz2+Ms/6r7cCs96RYcKPQlyBqWakRTMEXzo6/wXi5kZRA7HquuJwGLdQAdoEZh27jT2D/H5Qrc
yYTW1QTZ/GSkaa823DIMPxf8Q+47n1S3A21Yh4n8PEFHmHIPK8JEzVeRYxol6Alt/6SwK5Cs0+yL
4T7IAjIzGNN1b5YI7YGu5MFbISO08r0sUc/O4qBZl47FawACg2wcqVpnDC0Encd+2z4agFLqlZdb
GuGyMS9U5LKkA2yxuZTXrpcZdWcvRy1HMQGQpmbcUd/rxvbpdgVgj81RVwAu4ai2/kmjpydzUHbh
ccmKQI3EGatcjXq0WVw56i7QBjuiAElaGVyOXldGMDBbsVd856I4qUvhhskfUSsnMeun6BtrcaMP
fNKJgbNfU6uGkM5PiUoZkLoeLW5ZyzSQwMwDJd7jyGDTO4aVIACYHCGz8/P99wI3g4SFeEPHN4bU
pdGdPV7h+LoWGkp9QrX/bPfW3MWQq/tU+bWxJ+HoK8IGey+evT+WhyXpX5uak4dEGN2bzOo498vB
GEivyImOeLXgxKytccsdcNfb5pdhERcPoII5ppte1R4XJLIKEv1wE5AphzAZhUWVVafBeu/CvzPP
WcxLNkJHmUhCL2mliGdXIdZkIpVQstyYX6lJ+BjTJ38LFPUUVWdZKpk0kHOVUlCtatBFdZDinGB3
Jj2fDHvt3Cbwrybwf5meuGdWA4d1Iu9FEWTTMd9q5dBd9lRv1IXFOQp3YL3nsRTUyNm528DzX+q0
9iYa43VY0FD9yPtLJZU3aZUvyiPBxKkifLjhi0YcrAPiZvh/QBl9qvtk+aTQl2zBX5qV4DV17kDd
PEL3XjvoiLZIlVX4y2RB42pMFAPwMSwwO6WcyfvOjPctYmElW90Om5XOSkd6omOURw7Hh0DaVLCG
v0ab+O8lLUOft592PNKT4qf4EomG0kQ/dR12ohPzV731+s7jwV5+tJqYJqX3gedfVnJEco0JKG6v
2HKS7lqF/QGpNAaRUPkAh9+J9hgZMayu6YnGDyOqewA9tg8+pX0tpEPLYGSKV0098KzKOvhreh6J
Ac2Ro5mwm+W7pf/ESC3kW4aFY00JGe5O05fE40uJztjvlajf2xBuOZST6q9yfbGw9SvtnoQWKK7W
IO8XAnETZ8C4tay5B0nzCvtPVzSeTNFcQg1QCuFIIr41u3EXJLTW5yYyl+9B+9PRcr6x2GKimsDi
NRjMaFh0NqqOBVQHbNegsMV4Ms3nDJ/b/MyVdDSq3wZ8kiA0dYH0N0kGXNEZAdAjWBAAOQwrjXnY
ZJKGPzUHeGbedKTnhykJMvNNyeKbVDRXyKWJAO6Y9r28GF4FU6nqLqvu6lTPlmrI2TaDXn0A0l1F
uF5TDuSEtqZ6pyKvDL+1guDeBHHqaQWMj/NbJeF9Tt5kZOASK/SHULODtGqHTuP9oMu3+qNF6nEd
pGMjN1ROLye7JtqTYXo+yfrqNs10qJGFJrjQJvMH+tpRFpTNYUZpj5u3jDhACcuSY4bIdcufWsCe
6E1uiqPebcdQQscBjaoWwkW9v+BkWYilSNF7rQ2FL8azyySvEdauX4znbE3P/2btuXjQuSHK+5I6
oTGcdYmjpTqN43QuICxrxOk4kT7y7qQtDxUTU0UmVbazYEgVmE9pIq+YD7JuEiuBlhJEbCDct/sa
qFKX1SHgeH3Js8hVZAh1zqFd0vqD9G2ar1TQ00VOYVk8gCmYbgi3n8zeBJVeSp8knb2nHxxtNpj0
Yv/FoCyN2V68lh8FD+FAMBYRwAYp0iGCqfK06RBCvko/BYbm8RjEeJrHnakfWx9uBAXT32pJ9+zl
jipYeNEJyu8oOvZVR+oceB1qyxDnHU0NySGbxXFurVP8rqvhrXdWAAmdGsnu2nxy+CuA/IZ9U0nr
qho/M4ZAPDNln6rjcaM5czBK3e2hb8y3SMLUy0/8IIe6t1KgnFbvEg9dCIreL8Uxx/UJaEUF1Ljv
CQygRcHYIWN7+YhiIwDwGDTE01LQfZYSIjYENmvpx0LewcDttn81zUCdGz/43lOfcuiB/5LE8DKi
tSTjRJMvgAc9BG9y6zNUvCieCqAoEIiiWtNJI5pmwudfkg4orf2cwFpbeif4jdYm/+kZqlgzmDoy
g+xf6znFHYsOqdiVE0PhMeLHi+0bq3zIAk0KJn5XyiSkKGyCbybIZLqAsfpmc+o5SJbwO8WeqRfX
gtzSxOBStB/mVhIkT0dUA/c6am69H9kIi9Lkhjy3taxNp0KvW46GrSUGaivsVv54vxsxe/ZA0hdH
mjKVflve6HN9eSmwcE2AKXb8AcTs/zYhU/sREZ/xVKT0aSrNg1ykrHWYcUfdciVO8my3ICOquIdz
7mEkNI7JBM1BvhpcHgCac0tR4u73jAx8p+9DdqQ/0za1VntIcZrlCGKLZ1/w0zN5fWwFXb3/bVGQ
BhYfEWBPWvFOEtB4RhgYzXCCouowG6dAJoAChrgaZIW3SorekNyeAoMQK2c3KUcEm70UmKI+Q4mc
JwreNXPyKhUnrqWhIVhA05EKksXhGFP3LMT0psTJqzY3JBQVNmkUM1634VDBeRn17KQx42tbogNx
RPRu9PADCFNrcqpLUFxiU1j5a3XbujCEvCKsW8vwmnML9XxIRPi7AXTBvUG0SJdff3N5b/FJBKtL
66+2u+FZjD9yiO7C2JkKeneEZfLGOqU/hlnvw+HebEQforo+JnSkf1M1J60/wlLzvZLfr/KArtiK
XsMVc3Hp68jop7x/2Nn8TBzZHE55JU6miAIloqJ2IG9FYBwwPggK2xud/JG3MvbbKJluSc2qYC2g
X7iiUk8kN2vCb5STZ1MMMHi0Xs/jXiT8f5CUkDs5RwNoFxFNlxNJ276N6JDAWIHqp2FWUuTCyyKs
y5rqGuhOBEKVSafajC+qPlP925Z0DqiVFmKmaFlFUYAUXdDCoruokRvqq9DOESBdU2aoLD9mRV75
IdEuhvRptpCc6Am4U3GblrIbRgRbkljyRWvpvm5omGtyJ+XPFRQ58gxP38tWtW3SE0PmH+KcPv9b
sOiE9lEFI2Qz6DL6AJ0cmNBAUzYrEGKVZ5AYkbB/N03h2rTKDKCoC6wT6aslzwxTHQAltLnMEsUv
axKEtgM0qyjK6+zcWFUAN8l4oZO9PbJ/ksnAIsPsSD8MieEhBCzlfZyilpx+RLbxpjO85ba114GZ
rC/rZku40u33zlZet7bFAvSNn6dVkW+H+ITRbNgUd5SCoLE6Ez4Skf+GSFI23zVYhk4+pWpCQKEX
M3qopE6Oti/s+Gi/rVtsBhzJjIY/Vf5TxcYfDfWP/dw5xadF+BtMbwTUjbi/ozkeWylKeTIdJU5C
V4bH5WFWYNsb619PyBY2NHTe8onpy8BSJCQQJvrOGkYe8GIBb9Exo4zl+8IKBZZ7qzIycbDdcU1l
f7ltt6eJ6b20kyCyZVI5L6tJqCAvbPnMumIngETLQKN5t+q6gJiPEmnjZtzWkXysINwcH2V5iGXp
sYjxrl0GFDG97qlgXhrNbFP2k0dfKbPj2CUXWyZXPCxPUehXkE9hAxXCxAo1sMnnupwwx5PhsCrN
huJ3kXow2iAi735IWSbX8wbv0DdTP/mAy5A18UknQrjP9kiuzAFIic9fhJCtRjY/aI90Wk4TXMKi
dC7KFdJCj4IzpO5LV7aAQNCkNjv8LrJGcgfV3mz4QF/7zj7CrHirN4NZ538N81mhWdJU0lGbGR0Y
fdrdo1LQaUMpqNxRkyReqH4hqBTKLkav/KeRmiPI3al2AFKZF2QEdH3NKdKbO3T/BpUYUDKI9jlN
zBxfv7QR6V7FGc6RZpuXJqJ3sHCkREFCy4HMBevy7Sywoy3fQFZ0RMNYXixvp0/ubs8yWW67GERI
KU/Ik/YtW2W8OBFX3crwHJI+bD0V3bqZTfyQdZZytqIe9hCFi5Z5WhcsRAIW4UgBBcsCMS3qRjDy
Fw0k2VAH+jsYK+Cp4qaAI1g2D9J0yq3pRrz8TnrTgVP55ibr2qY+AqsI0sBimZ9A4KSGv6o9dEl1
bJ2kHI6pvJwIZQ9UVQmiJDpTqH1etH8ydxI1Hjnanbqn99sp6G5BFsaXUVBT5GHmp/PiIzLxR0gl
xBJmIj9X6DZqCo3R2jfG9EEZhETiYQn+lcHNrZrt99AKsYXhcGS6z48x1XpDYryX2GGi6C0cCDez
sWkl6JDiIK8u4G4VOacRIqjvCHAiaQq/BH63oGiYa8ijepHVwFLfJwKFEszNxvgmFeabLUj9yY+N
Qtp9vVzMicXuXGN1q5lj2D7yFdbZyk8cM6c0q09QJyfbY6g9TFJ2SOvJy5DjawoRSXBY6nBQvpn4
1nvVe4xt24rCZGB8b8aHLXB/X/o2REQb90GET3by2o5iXXaFuuGGZGCDjt4NW3bpMPjw6v7iKtRn
Q4aCXsE4QeVZYJttZG/onj+5ZkRI6F0jh5UyR731sWChY2m5/SeakhEQ2Pd09Vdz2utQifojj8vn
Qj+J/h9WmiMcUhH7hDHIgooRrP6NUnEx+pNao5ukaseoJhf82mqku5KQ1E9YA1JLlaYBRIY4YO3w
lh1KEtvl+NKSrmPwOuIWgAv5AhUrOk68fPZbbIIlIANG79Hk2kGKAWlVq07faW6VIV5Uvwx6nTOk
Fxrwzpg5U4Ue9bMJNGjcrRsB75psvo5Z9Cap5HibkHPrXYEOLE6GSbnSTe1Ywy1O9m55W8f41Sp4
4pf2VtGM3Xthg3Olr856VF2Ntroryx11GmADA70ASNwsuuKlkWqazCkP6EHfzMWdkAFFHLeMPEp5
WwhcWMPGKYvuwqeOjoKXSfyeUAuZNt4DYpMbRfVKcyMxdDK65Gt2W9Ad9PlFRNElsSDFouk81bA8
VJZIcbFXhEXYNDlrMl5GJ6QDNGvNP6aKykkm/9mGTKB7Vwyxo84ET9gGGS8apqVCOSdm+W+Rlht1
NV89ATEhxqlcfpqT/jRL+TmgplSIn6jG27jYUG/xnZymGteb/bLGQHGrn4xclGvvjfnksTN6Q0wK
OL9mR+9Kz1xe9Hh611PjLW05eSmqYdzWaOullamYUlYVTk7I9zUBaFJqHgQJgnw6FAlu1B7wH4Ms
EiX2u4fOiZKCaMInhQj8bUE5va66ZZPBNS6HbBwImPq9FpVfYutTuosAN6lqJFGoQVml9xPKdBFm
R3SmCAntX4JYRXMAq4giRwessRA2t2l0yrbhRgrDYB7MIIepkLbDURPHYqQDsbGwKha+paTHznCH
FJ1mNxyHcDyO03wU0nhM+/aoFTUsOaFhYRc/bG3dyxkCx1Y+0fhxynVBWFCf+Dq/qiFBV5X6GnF9
dqc+I8M+4CW49eV4yzT72snN1WxW6sRyJT2YpQAeNAxH6g6pjPuB26MgxFgkwl31xrV77Msl3pEZ
XyGls0Ws8AC1KHzjzhtV8p9lmtfEuEM+dhhpCMKXcZypk0qN1dFmGm35nsgdNJ2Uarcmie5dnFG8
Ud1N+UfpMHctOe2MgIwhtBhEoDLheQG82n6lSNYQP+oUY8E7FbBTM9YdYj7upHDl63pdxXIn99nU
intkVW8kNEzqG7qY91ibPmrZvCYlFytMLG8vwt6au2TJ96l5SNbzFpByFOjSTThrWssrQaMGl9iE
0tIa6r3aPWT0gVPqDXNPAePsNYPwlM7ReadUvUawAH97LeiCHlTtUEsE3mG1LjQi3jQ0526j1cdy
vQiOkFShX2uWjlkZbi1xBZYADtVwkxhU+tYaof5RF3/8rcj/8hjKHv08lKYekd8dSgHZPjqaLDPP
Ts2CJSMkyN3ES14QZcj5Sjb0aDHWk+2bvFWTcbUM6yYjC4u6Vz5cC38/OaJzQ7tlc5aXbS5G8CWf
NUFyHPee1txNeDTmkAUui35nFOE3JAZhyMgPpTRxA6wG2fSG4UpPo2zfUIm9s+y+qzh6w6Y7YXKl
cTFuDXguV2rQ5+io1CPC+NR/K/xS2k1E3C+T+W4RECZ9QHS/IWyy4/jKeWbUPHQpIg+K63OmhZ7y
qnIJ+s6pelwTTYJdv/bTafArJIMFmsy+ec1hp5fI9I3PkJO3yLb8Hq69cgWogNOYArMwAp6lWnvP
w/yriChBsei5bzXiM6UPElb/1BMmRl1FXNkCq5UkARd5DgJjv41GDUJNXzWvaJR+JcVy1Rs6682T
mk5cy4euwt1W5L5SxNil03R6GxuyfNXCiRf5sbTGLaGcBdtSqsVOaKm8NnJxrwUozHgrZj5k37Yq
XFFU3pSQgL1mfiuu8zgTI4c9Ewy6W2VaZElT6f8D6tX/A/U6T0vipAJYlffdzrDTJkQY2DKhgjq8
iKDeqO7W924J3wSTNcTuUIBb0G9BMIkVm4hUqMiQQi+ZAaiMY/0hU/sTBkRGMG/nSzAX9M3FoVu2
z0yUbwV/bGhBcJXuUYx3pV1PmmBSL7BmwtSkFVaI9YX5CNr8K+LIZFeeoG84InsL13JL8m9Ong1o
SINuTvBgp8KfrMKPvKwgF415T1UNiuStF2CXBH9cZ+kOBveWCOHwpE7hcWpGz5o8JSb3LEV0Cz/S
WS9Q8zv9z1LCL62ok+x/eUf3ZYlpEij4b7o84orsy2Y9SeJVMXAUpDvr1UQ5V6SosMlRBFBBXLHP
moOEfWU8AuuBbr5UoeXLDRpTSXgSLh++T5zAptg3TOegy9lwF/uWjbmUqm2XHLlAl9hbQOE79n7+
pok736QjG4gBKgk22sFa4zSffIjlX/Ba0i8DuihhJ+v4tfkfAOMknXuc3QWIgOnJsv7JpcuLniG6
7BXValUwtBEyLYSra4/tC7AQIpniZHBD+gDxUnCO0Z1kra0P+tzRsN5PC/eOujfoiKnephIRxkry
GTHqQJYJEHpKaQfeOvuvQitXoj4Toi6FfgizP731KL8UfcAiP+V49ereUzjtpValULc5rKqJHQd4
kz7lQhyz/FKtaPSa2lPaAcskbTGajEZG9fDLeCrC5xChV4vm8a9Opos12VRCyUHLeKNmp8TKA1Oe
A1ljhstEULFmkyUUvpOcQ6SULdv/o+nMltvGsiX6RYg4mIFXEQQIcKaowX5ByJKNeZ7x9b1Qce+D
ozqq2lUyiWGf3Jkrd7xrCduPp/4jze/SoPlROvtZx7ZOshDDmeZWlsc8NEs628kkypuA/0bWJslb
1Hb5AEymUXV/LaHFUPLI5xeLt7GlHRL8hcI6Natzr6mE22PIV6rfeXq3u7/DVmKA/yBh+6MBTyvZ
hA1k0it83T1JUSoKcJYsXIpj8uxYc0E1qyn7amxo+KQj5EvG8hCpaMXwI/CPYnINQ/VF4lCiGhMt
bQZNdwS7SH+wlxo4nU04vzocDEZ85Guim8DaKRy/FTyS5SG38CfrRMXny1BO/iSjgm47Oi/tDE8N
b0Z1rzb8AgdKca2JYFkYrkoVSwfvMeu1oftIrgM748YXydGgA9BmLpbMbqevtl8UVdCMTJfNc5wo
vmDwbTIL/9UzjdJ9Mly1mjNnvTpRudCi1QTCkvzxMOnlWzSbr+Xm4qyvudHftJ/asByb1Qp+GWiD
NiJZQ/2hxs5W46KPNNY5XXNk46Q56m+LDbWNvXf7uQGs8eDqZpe4j7dU95TzSwuhKFQPId3z7KgN
zpKT7OjGfM2s5baSjx7fMpXwrPx3RX6v5aBh5KsY+cwOdJBJDaZIztqsMIEBfcruNiEuyxmwDknt
cVs+NdTdpz1PDv7v2DIWNeTDP0uWeigMKl0B463Q1qzoIKNAAS/7ZBEc8wObbJ2jTUveRk+icqnL
Qmj60El8YGVMi+6s3zP6mJtM8i0+3ehZMy0bMw0NlR4Y6VtWoNXWetB0/ghFlDMYO7f5Ql77xkqI
U5Co0W2JUO9bNunycs30zOv02pOW3lOVxcOvVVYnQ/spTeuVZBM/n1yB1cDmQITTJHgWFl+6pR9R
tJZEDgadVuaaHMl/2s0CL4UnS6I+apQKmXwYiaX8weIkRMgj5Vob9pl7ZZnTwxg0DnvAXYJ5gHlJ
QRimPXCyTlpmH0pkWlhIS2ofUsUEZVBxi8sWhiAVz8UtdksNOyJxQp0+U0Wy3RZXVlsFK66fLdMa
csOM3GKWIyNHf5fLnxGFME7v8fpez4WDhdzFvPiqDP2z7Jo3Xs5osvKjWJrXviluM0G4sXk1gQrG
BsAT3hghgr5dcpAgmx+TL8Yf1gl3EbSz4P6V0nueTZvHLJgQIiOwZ/2hIkOk4XIZFVgWqRyUlQYS
aOQlljQ5FeGXmhidJvGELK7pZnbGqk2khi0PDNmJ8io654rMzbEAtIQ7u+XWfKJhsUBtrBaMwtWM
yDMMvxTBtgpxtGO3lGvaoRCAh9iHlhxm59ZDSmqkHwWgZGkCPTWA4Uj/mMLmg8Lv4zBc8BG+qKSg
J9xuaY8cxR6+1Gq/Y+Zfse7Tx1iXB5P0Ymk+07IMpC/uYIUsToTdYI2gdArcSNKdLAZjJxzeRn4V
BQl2LoOwfIbNjG9ZJfDUXVnBoXn25SPSw1evLiJ3TGp/VYWvcVUXRR7QrABkKyyR/zgkW0AZzMGz
uTijDjEc68GqeDKnUUEPbcZplIfs8D6HHXCEpWIdrZFJA6uiflYyeMs+5UCwYoCLDqrG0wW3J6Te
eDmVDTYfYn5iUq8Su5wspn8LhW6UkpOa5meblEyn/LXW7Mq2xAmX6WOxmjsnykcogy9fM/QNQ9CR
clKLn6lTPIyCh67XD7Pd+iTbfsKpfKom5gys6rEx+02h+6oMFr2f/OYUVjwe13Ifqv/sElF0nL1a
X+gKZok3dF4TEuSQaCeNI8+UdJ6i16EANzj8MRooea3ka7N1UAcr2A74aS97LfwJ2oXWEkCAlnpy
WOzK8c9a4leMelcvPsijA8bEKLKgy0RHKx6CgrRTijispud5QKPPy2Neqqfess8W7Er0+bCGMYpF
v68+JjTbGYu1Mn4USuWWnfmYtPaObnBOUked1DM2korX1prxa3HEMDgzGTfb4mQYUT2tRC6Py0eO
mUK0AtND77LfcUdirJTmSAj5K7fpNl71vFjb2trn6TNLaGPVAA215CjL7hARMio5JZQkFuV8J83Z
5nfoL9EQeYmRBJ00+eOIMQCZV8LcNG6v8kT15i0YCwUnhoBl4d8M9X2B0KtntWuzxqvwZlZk9G3u
NqTRVYEfOJ1QoM6KEl17vu5dzuq6w6lt8kzjkniNav2J3VEbsekLN8ZLP+f/6hAiBHvrCdNtw8NN
6eGYvaR6fhzYVPfF5o17Tjz7RfSwcJUPxJxabfb7NQpWrQusVQ0a2w6g4GI2Frj2jdDa9zbnV7Bd
qVW9V+q/EMWEJIm2HNdGP/atjjKgHI0Rd8ZCBQlnJtNIjpkEyo8DHlhSFTDb3AZdWe+a+D1iJlZI
LObVt0TpKH96WYxBaUDFQefi9RANja/Ptl/qYxBF8dHuTjmhnZYjK6s33qMjOjFtFLBxJe22SqBd
e/xKEo6vVL3NVX8bdPMaqtXVnqeLDY6L+tN9BkGVw01h00mtg0nUKTwspcO8n4v+xl7tViv2dV6b
qxAXJDLtm5MBBdulmR8Vizmwuu6rnFqHYj5q/Aql/hgu5THpIlbEAPyM7lIW7PWiiyTZh3lKT3HB
zmfJgyqtfEz/LYDlxfgy5sGTsh9jcrup3w8FSUAbO70B/ePNUkoiS6SUEwYamQme9+vq6Nm3BjtA
01tkNMBkcY+IPXphNXiTAlk0YR9e1N69fTMG7KCrfVoQHhLbcvvZPmW0WoSVIzla2vDtqW/xXxk0
cPkl5P0icxXiwlH9ITPusq7eenO6NlFx2SxFiFVT7JEhIUyGzYLyNYEvkWcitFilvqtZfV26Gy6O
XU69AzZgNklHAb+0I4JMMjDuNBahwJjQ8+FHcwoHoqDzdBei86fJPOApPURVoLG+ROjajN7U0XF0
2yoLu5Lhi9kIDqA+L8+9hgos5tQdeproDarjJ3QvhvlvKoETab9fvlMU0KKYD2LSDw2Vv6w+Mbjh
CNRsVF7x2bcwi41PezS8gagXRo6zybVbf9FagPSRflo2v176d4VH+15GbWRf4/WIl0xMlE5LE6LU
2AYavlsWr6xVGozpDVNvvw2n4AyMiZgjw6l0Xlsg47QkheuhJWvW/8tQLWisfh/RWZG5QHdwEWe/
CzPzipYRH7zWWENAqNW7alr4usvDlKb3olxvipRdMfvO9kXu6dGS3nRTe2GmmvT3Ff1xwP/JvNiL
yDdHNP1HGV4yFaw6L7Z+fMtJSrJh20fpG694VyuzYyE3tEL4fbZ+0DmhElIfm4OxXlZjfMmeVlt+
5HpyVCACS1nNxMJ+a3rUBUKFaTyWprzr63AloSoSZwVVP2oMF1j0Wms5S1VybZbitsqfaY2oHxGA
cJNYPHFUcEZWnUo85iVY2BkoeOmSk2Tf7Oo7l59KKV31nCre+4tYjF2aBSF2TehB7Ifw+K7LMSFk
pLF/mI6bz3euQC1ud94zGyWiPjAdeus6ZtaFOxwcQce65B/qn8vra18eTZS70DWencXbT54PE5gN
2Bba2Ozm9LX7TtjrFMzjIfiImRzaFlIKvULB8IIYBTxk+WZjeyqwSmubCdBt913bOGxks0xxX6LO
du16l9vysR+LU9Usp5rLbXEtSID1uxqMI1JHyi6JVxX0LJo+BCAHY2fGV4WEead8pKwRLIPRrg+6
X8qY7W4Ti8nJb005kN7YDQL+IAC9Jh/spfcmtpzFREOgslE2grV1xwUWZzZcJy5txGBEvbSob730
sZSWb6u2P2s20zLVUrdiWGEXTX6IUjRqJDl5dbxUvo3D6FFZ8om3jGEU7+qO8wM3GzL9iRbtWrOv
ZZZe5b1Uy7dp/ESF9Xsbpq1UYNaPjq0g7hNjqjG+sma9YrYKi4eSz6/KkVQy1C1ceC8ncdUtcBoz
i5ccnGh5fXmpNDuow1vXMIRg4zPC9lmtzJjNfZobXr0T5w3dVwp+9nLLoM4MjqSaiQJiWo+Xa2hL
ThmlhxLMjJBmj2/GE8B6Zl7A0Vs9kSceyYxLBsDB4qwS0sF8N2BPpp9D6yxPxz1d5/SHpZmn48XX
tcntcUTFy6PmbDVO3zG27gVGEYQSZjwi4n3Kpl9xJxzHdsOIm4qXgnWit2tIHq45pRBC8tSWD8Nn
cQGjHxm0x0vHfj/tLGdDTCmsXSYCsx3LpBl1cN7Zk3U0p+KUSMMpTsXJggKPcW/RL9aqX/JUXEyt
u2BnBl4cp9dcz58ij1+nbryPNq2TMdaH9q+GWS/M0jN3zmzu+Y4JLazgobhCM3iWQZ2nXkraJ6Tx
zZrBJzfjQY1RI3uqWCRPIK1I9MjrsswqlQ1jeVmFuSchaJoZVyjlScbOsnWvLE3P4nSFv22Kg0mS
/ESyfHUw/ZVPOAtZILAHn1/MJPNVvJIRWc64uk1qfBUdPjfORqEQHFU50+RQE8BzjV82QVypJU+R
EKYi4zCsKGmDvLCop2koEQd1YYUT3YcK8Wfb36Nc9gvIYFaiOgsqVmu8GEGdDZY7zZM71WQ2JXp6
s5FWlryEx7Xrk/KIE+Bkl83Fqh9mEx5TItomc6/M3GtnVL8A0FtttunET6aJiCV2UVZx1mkR+rEb
lcCsuaR1jiCUeSmJi525n7FQrm7ySNLhYVc4O6rQ3Au9f9PbZzwhU4/dMY6BTU288nbSuvpKEhKF
B+4FCr2TIAKBKDPK0FEHPG0JALkicRPRQz/hx1Ajb6R2l4hCp7DFlk2/lcsg6Zagz3C8hb8whTWp
ta9JIS/w8FTabwdjP61PMut2xjfTN864WidC0OfmHT5vh51tIlk7lPtiM3Yisep20KnxObGU8zym
l5gIhrQ2PsqzXdtQXZX1qmQf6LVOKp2F3Htr35H2rlnolR7wCk+vRndlrzSqMT4bBhVcE2NIJHHD
0CDjyVu2hOvNpAmynnwJXSMPzw1fOfp6ahm3DFD9YM4oAfq9HaS70tt3ROi7nbV33aD/lH2kmN96
Mbv9QjWHHQWSCvmIPQ8shgH2Qphr2KPfV76hBP9Dr1LjaXRI+gHUpl2/Itsn3J9WdSjI4MFYoIGi
JeQykydpUSgkeqY7yQET5EZMGDbcoY69Q5IUXt0AYeXNXdU/7bBdMSxSNF5s1b9YyjFG7e0RTtdC
5VWtewaTQ8f+umfnyezgCWxAnpUq11rjrCrKW5FgfVb8ThLIeZMjbEweUE2qfK8yGWqU+PREZ6yq
da+dNy9/6T3oMldPGrexGDYS2EjNF7FLN8XNbayIu0kKpW2vRehzC+z6VAFSm7pKovpGKvyCX0Y2
8yLo/NAZBRuHnrxHrwJXLeMYufHDhCHUipjIuAxMtCPICBQSZ9SMBmwlM7oqQZYVvANAM3wu/+y3
RDUA26Qn2dG0kGh+jUEutLBIC+mEzHOZYv3alNF9amZfw9Q6qriUmlbArXKilJ0gY5/B9cEKIWGF
oMoEl+b5U6mIG+lmYMmwKSlByO5yydI8HE96jVGTIy7aapTVkCkmDhlTEKtg8WL12NjwBVP5JM/v
EMw8vaYJZ27P+AAleg4I9BRpdSmM6MLigRPjxVaofOdIOC+0HTCU47fFupO0ZIwQsjEYbmY4HQt5
bDHS8caGO0D8XFwmOeL3//ydOrKb4QGkUNFGoFJGT7IxELBYiABKRbwkcBM1nPuWJLvIvzu1OA/G
wcIh3bkm+XWNKBSXDPoQcplNJynEDvmeL9h5NgZ2dcN2MUwfUf1c8+6MhSyBNp+5C3OwvC58aGyc
jGNHuBwxfKrPav+1JCdz1PdYbAHZ4otwFSzKHpPzSwF3s14PFfKGpFn/mbRYgg5GdUqFdgCzpz2B
ag30WTUGpuCVg6u560BhbchEaX2TpeyC/8bThfYy8vrgn0S+wrGtNqkM7mVXVnzDmgOc/8dEwiZI
9QiriPi9JQEdHgqYDeqM4ZMbr2l7fw5sXoYqC16YXRJh8rk74cG2IkebXsfuZBD8Mrqg465M6RRf
KR8hdNZjb4i4YdGURAkBb7loSKQyhQId5zUZy+gb5k9OleXhI32vWfsNFbi2Za9xGlYGGgVS6XDi
soZL6Kpz+OiJEQ2sunsSR7uFAiYbV28VD9tPJq/W65K3b6hdL+XyW/VWPKJ8JRDFO9IhWF6k6qB6
xlXNXmuWqz0/AHGbtvvzkc+aU77wMEz5ngYsRMKFpQqRj8V/Ih0G+yrNyyGhmMv4bO3XSSOXV3VO
RRpxUP4WmJeEjhrOv1CPbWbRlJ0LXJN4dJbmrGEAYFOeNt/Lp0xYKf4i3nFYl/1mPyg5AexaOAgZ
SESZFl3+I/YZAlyWK27X+jkHghXVvh+PRhi0yOZdXrkhU6td7NMy+piaJwOYWJsjZCEuyM1UQJ5Q
VqO7uZ4LE7OQW/4z8pUV0m7SHhncGYXtdXaS3lRcN7IE32NlW5rTNZnxVXKepEeFx+5yNa52eohi
JkPCZdeega/pOFR+ogPE676dnISqyZrvY9KoROTmkTsab3TpGGI1sGGvxEgRavEPbLKFV8pcfU0j
Ik8aqaeiCfvLSvPS2v1JZmIi7Nf4t3XmwRhjZxooL8GqudxVPtAFsgZ2p3n5Pe90r2XvLYX7zG8g
wZFQ6nCDSLRagTPg7xiEjfsFWYuCZb0jQYS7PqbipfQixbFS+H7p7355EVX9mk79u12ijxBvHnuW
qRlhjdWJ2c7IT52l/BjeCilzKuU04ghauQ2tWD6rVnUxGLDz3uFjmvlLzPk1QlVSXgrzT9Hz9nrw
PyweBbzIBxW0132Upbe0kqFvIHpmv4lfv9brNUYpyrPXnJvf4mLmgedu/iQG3Rxv0aBStaMz/CLC
jumH0dhvkfajFxF/XJx2hDlb3CudhETbWMEs06VLoRHfCv7RflJPuswkMwcklsER7cT3Kgt4Yng5
5I+UcmDBw/ICDOrG/kdWj1bKhcHuJbO9/LJHcK8kv9eSo60E80KXDd1fkYZc56dh5UflNbI5lJ9y
wnxS+a1j3U5MlMur2p6ypd9t2o2K0/pzqNMzeZmL6AJJ3HOiGJZ0AuJInoWQdE+9NI7C5rPkI5BS
cqv8fOwzLIU3mvaoPuN/LQurjqfu+H9H9wTCYPnvI5cGR9fcgi/i32rOV2x9FJUhAX5b10xh0Rnh
N1yaXV/gPp856fOxWfWzNT4F10yJtKD1oTczuDIyHCx+xYzUzRR6pQHv1J/wVBlgqUc4PMZj5mpb
2rekposs2RlurQ67CCaRydn6S2NJloDFIF0zFdeQVTGhAdisevpakBtoLLxs5bsApJ2maMrkGVhI
SyLoDIxHKGg5dgIhXyQ+FJM/lfFqA6n8HfnqvYVxm+F3S7kC5NIiFxl03X67GCd7RWKyiOZxWnIj
FRq2IFHFPp1NLS+GdKU3x3TC6GtBJCyV5Nio7zpnT1SNaAQntMPqCB6aR5TGlcDQn9fDE90pV6ZT
Su+qtGZvmBHViVIHpGazqN+MTH52s/JqoQn18rmFrCToQs/GwOblQuMy2gZ2Xja0OkeECA9PY/7T
wO7mh4VUlRD2y74vSJYneNkmmlSF7ohmPibGX0BUu6rHx4Klp173ok+dqI2vNvEhdCPowCub/ARg
V3VrwuY+UKsQKmebPy9Iye60meVybFsyv3TjqOPeliBtRp7KRRc5XLty+c/Gu4T4P1K62J8GGKJ6
/0itkeF4PhfUbeOHIj9yHdT5rMQI0pyDJIwzC9wmJtkJOx0eJtiLrJCZQPegZXvRHOaQo8/mDt5j
SjwsKg1b5S8dokwEhZVq3Q+l+FUTF4mIi+hYQEX5q4xoRXFLYTMeFIHMc8tkdwb1yBNN6VUmQ2jK
ysrEnP9Tb+YYe97n8DoYMtCH3D79sI1ftakxi5I4P5AT+7HG0U1Y0jfwZ9Js2sCixF8ws3fJ72YA
sFIlTsHzi4vHzbiYgNCQafmt8hbkTWui1gGUn1Z//davpj47xt2Juj+tfe3JN71MvKNrAel46j1z
ZJMS70rTDpLxS/PEQCe58q/ClSrKY9oHALFVUdJbs3737EPwHzqza/Iel2tw9DyK5/ih81zMkW4n
5cl1xnYYBRWLUwEcJQOWq1LNTXWiOG9tnbQWyikT+xdeoJfR8rfHhl/0pNTYTsc3u0tv1hjfWhXf
1aO4iHj0U5Wbavg0ZkJitn1YwdSdlTX1tak/9bZ6bLv4qERZkOjApQRExOFQZ6GH6CD6jVV6rRrt
VlQQngsyi07zu7AFgU9YhOEzd02z9bRi8Uyhke8zcfHYHIvR/XTwWmJwiubNT7NdWncu6bkeibDr
z9JinocluwA/uhBwzbPd0NFV8RtqOWHwJUyDkWOmqb/DAHO2ormuvszGclJC+1RZBqL1dEgNvrhZ
u7OnjsdXPWE/gLwYbYe+xZeF7I+Lxl/pa7HnMqhlKgAL+GJ+U4WsjBVOuM8x+kqwpiaInXzv6nVo
Da9j+ko5YSh/GaWr8EOEfKAFYcS/QMes9TwbaGhV6X2a12ihWE5jVqb5M653Bgkpyi6TrxCy33ZR
sxKh1wqLmMHT1rhr8h2DHks4gJ70Zf3XvAn9gx1OOcUO98obhOv3JFTetWZ51/WfUqX1MZFuFMtK
y4vFeB3vW/mWGo+yLz9qlYxhb74Vg/pclvK1FB8ipk0ixF6Yk3vfx7LuW6kUJHHNPIXzqB7PZiHj
iJavc7Xcqry6N7tszG56hYxqn4buN3nGQIvFDQZqqCY+3oJD7PIIY4l2MwGGLEZ+ZFUo28ZxzTAa
4fJn8dWpftsIVzF/1XX5AuURWtVmA8aotE4BWvG+NEynoaYtYjB6Se3VH+pNGWwOOavQAQjYO71X
4fRdUydXoJYxbmMFyckdyGwnWxZpVonRiaZOIL2kYyeIlRjRbMm6DFZ3C4UH9Wn4gMYV/SmV+QCM
8RizDE4aUFkbqI+BGI6cBVKol50aH9GyB+LGGsOb1ZU4NMkoFdm4etEZ1Au+tkpnImBL65hd49NM
mbTUiQJxaV0cUDkp8Ty9KTq8RTfL//FeZ+L63X5jRIHK1+yr8sJfW0LsIxG9AqjG7r3+BH1YsPOi
IJR/GIFlTxba1pq9jN+w2begSRBHPlUgSkATYZ1x1mqoxX0pIJ8DbZw5caUnCX6iNLghyQHjDB8x
9iF4br9nCgxFu43uBNtL+Sn+fY5Lepho1paxbnxiax6P4t5w2Oqj/bs1RoS+jjaTYLZtz8FvziM5
VEj+xS+NU9KCLJOD+Y7Lq8w/4M9tmLtIiYCJ8De5XaCRFUn5akTqU/PKk7VASPYqTjFAwOohUPL0
pIdkMbuFYvY+3x0htc3jR8iBCueooEAKPzc+TFR0G8rwru6Bcr+WTcPRkIPlDppLq3gJYUc2PThG
CUbButHjysUpORiIzHX8gNQ+OQtmYpYVzrEyp33si/sYro+RNfL8ORdtYC4YPzEQOvNQXfGOWqTK
t3rWUP807slXCi/xLAwEQ8ufP1WOCArRYXLD4oz9rRNUETFAD7LnQvd+TGr4oN0AL25xJYDrTAs8
UZiZWaDxUo6lgLeBUWbvZk6ikiU6Vk8jwf/B4C2pnI18eC2eza/RYlPN27Ruox0PU6ocyG0wNsfI
d6WGRTZQquXNVqrrRpkmWUVL6loeefFN00XTjLNIof0UOZGaF01WUfIaV8XjiMsr4+xzHHlhyIl5
VaJdt5JUoG2viw9l/tWNoPUrytlzzJwW1UKq6U8jo2LmhHIHx6LGPPi3HmN/I2rExuhnmcpXbfj5
TIsudYK0IehTGYj0PRxt3sewJDZErhvKrvSIEwUC53wArXkwRAy0nN05fhMTXkyHL3FJ2O78ROSt
BwItJOKb5NiDOo4/ZpYkwy+cBD0s1+zAYqndpdvwCP6l3sD58wMiUAb9CnXXhh+o/1ZBpOOik98n
wNxICRIzwIcCKqT84ZolVZGQy2FIx7G7mrsZhOHWwQERAMES5DPB3YWvHUTS7LLW0ZZbS5/CbmCv
4fbB2lAf+SmGgzbsk+QS/wl5oG5uW5nNkvlFZgYOi2SexZX/aloVIAfWc3J6URqnaRpHQjmfgJgP
2KgqADCcXVmMEh/SaiS2wVNxJ1LGswG6yJAFI3i3ngwPprQEQR2hksBvhSCC+UcK+6vXti8SMMOa
03iZfrDZ4SfOdXFbuQ04J9AgjHkaNVlF/bWCcoE6ncjwLGp8h6/shXd92PjG1B+KgTTvlPkmIV6E
ERqgJtVrVwyPA+/gUBw6og7ZqTGVU2nV56qkaymkVJAwTRO+y/azwHLUae0ldoiJPNSOOp8lqwOr
xC6vEaqtl6DyqnO6jJSL4Rp/p9/jokh/UYizXn9UZvhcoJIK5ZKN+rmiohmLg8IOFdMKn+T6ZxIC
RZNmKG6VnMleTzwT7h8NVTLVxZj6R3/popuW91dLSPuWE7m9IRQAys2QOW7bPqaOg3jtfKOiN5yw
KFFxIl+oglZ8+8bWzit9ouNhfQAkqTygJgXOUgYK3DcdAItXqwaMlpJusj9aO9p5BbFk3iFb3Jem
ox4zGvD8fRc9OpScHH5kl7jbCjDWPTLRxisFEtSVaddUor3iW/bG7Wz7whYFMjw5lb2BwIHCUk5O
DO1xcRvByxV/cpP6qzkwpLz8NWXtAH2GDcITPkcPUdzmsi1wXBTNp/QX1rtmVIeE1xmPVJXEJij3
vYoDQyaxBXy/Q8c6KxAHOEEOnCBxKU4cBziin0LqaiDjcnmhCBxTZq7K1p2BFPw0BUKBkoukfFjV
8IysfdIpGccREglWyKCS7FNRIK6ZOI3m6DAvP8JsL2okX8RsXEpZu1iacjFGQK0vVuX6ocaIl+M9
fZGgjGTijrB1HKf38dgOrBHAEklouE02How6O7Bo8OJs8CzwU+MI8Oem8DVZUP4h2NRHFcAEIQId
14wOmwr60IV6Q9KbvZi8FgswC8mNUmNxXhA/IMHZVRDIBDoW/owYBzRo2BAmSEzy2ys4cFDeeKTQ
rQ2bhyOuuifKAkxc6t/USWKwHS45cUBuSo2d+f87RXlXUOeWuVQPKwAXkGHw7IrdFIpjUnzZYJ1j
kuPT5I3L7BvSXUN1rhKFBS7niL3BAUZBs585vWhoHPPqIxIOLaGthJVBdew2PqEj99ZbtQWWAmmA
/W5a6Kq8XYTPbbRAZJlJlS+o2pLG02hf/+mGX1TqgcUfsj/iv27WkbQuOd5fq2LfJAF6ZAZS1nCK
0DHTzWaKUYVXNSg9oMUm1xBc2hzQRHMWDSEqnmP+1KTnmDKjKXyMcrCFwbaAYqTRKkIYwWB1JdeP
scJDVmXHDUFbU1mO2SQ1XuBe6QR7EN8yMIfcE3jyCCVn4QEYyFZWc4IRtY/sR0u1SZ74GnjyJDxZ
6neyKkD1Wzi9/xQuW9aU7vKNEdXAZ2SYuE7/5ojEpSIdBxKAoEdu+eQM31bfniRYhGgAC6Y0clYm
RLUwPBtNe+4P20KveR0oRSnMPOgrx6/ZFwwKYE2vHmo4f+ERYpMEYAhbF8wTc+MNpPyIdD/1pbpf
TXbyTG9Ut7DUAOGDEwp996PjE6kSfId3rMYAhGcbuEn6NnK2Q2PLfJ08IdgkfPeKzYmDDNpu4MP9
nkf7OmTtTbpXp57lKfvvEMtezKHdRkljnMB4sBOtEzXlrVqGi6kEYzLARzTvE85oc6hvuiYFU36q
qugSF4cX3PB7TZccok5deEht8h75gxo2zYnOBh02Oc4ZtH7+X/iTAVlxzZah8d8TUPri/oqAj5ZA
WIxRdlpeP2S/4YzIS3zulOQ+YtdebD8HXiL3UoAX5VjDVTf/2C3sEZ57ho1ahBO4WgIZX4+S0sol
XXR7eKC03xXZtaA7hdUb3cSarF1pPS6G5SzC5bIk9nmgtispLtFZu6XQ6FYaIbqCp3SOVd3pcOnw
SFHb8Ul360AhyINze5virRlH1E2eMVPCc6Y4RxFwmAZovqiPk1YFQ85a+N1SvnFAl+KNJUiqFv7c
RHSDV9/9fK0+4dJSTRIeQJ1rS9Dl4jgCAA3t/jy5f3tEHJI96BsTPvSF54e18evA0oWHcacm5Dj1
nn7OPshBE+Rc52v7wPcrxtfipLIcbwZW2gjIWoJLS78WCFzV2SAki7X7NPJOiKATxWDopPFsKM25
akfAbbNDCDzP791U3sI4vzZ8xVamnLR2cEpBqgAOWht6hFYzFE+FeaLWOdZ18Q0L3S0t92qw7d9n
Tb3s8wuWW3Ks+UTmM+fFiwMIf+QilU+CFg+77e9Wpl3HYd3JCgKXY0aSmzcMvXi9YyctcRZsAaoV
3RBZpsL3o668NJlgBXlAPcgWyiT2uINjPXTXlogk/gt2IGyxOY60lVsYqZvYxj4lwT/ZLcoBpjxa
dhTLSSLMWWtLrU3iNG4tqBdp1e38HgwdDaYmrMimPjUhRW+jOFs9zrs9suBaU8FwSFqT80bJsMnp
aTf1PSsY/aD8GehTna27NasP1sCv9qi+brKmOlJbMPp8hxoeNLVp/VAq/BKBoSZkbUMES5lcm4/p
2KzapZn6C1A2+J9SV18nrjGVqDz2yOEXEAL9ly7pjoI6Um/aIwcEJs0CGNnyxjdOtDR0NeTlJte9
BWcgOZev/VRUp4YypPizmfvPOZo+0zX+rF8uw0lLGCPD7CpzGBCeMH4iaz+rfOg97TESfjGYjvKR
J1qRpO9GPz8xblhg5wZi/e0M4J6as8pd2EKUDOtz4uNweEmB19TtsRmedtTy6J6xqu4aZqgaYDSr
jf/RdF69bWtpFP1FBNjLqxqbqGq55IVInJi9d/76WbzAAOPBRRI4sUSd85W9185KcgG0oCslbx3f
5zzyR4V3goOgHNy8ZnKQs6DzhtSH3rIf+dSSsPPAOhEeGnEzu+wWCygBk0UDQ2DkZQmLo0pAZXKt
mfIOP12u2II80djsWovPMfbA8WghxRYIVVLm8xqSIfU7DH9KrfbXcXIsAMw3wHoskkaweZqvPAY5
vZt5fWXOBxW/QtaX/idzJau0syNJ2HcM2Ds6aPDaZYM8BOpMMWhOhDwlZQNkoG44xGbudGvnVNph
7CAwtIvXvPQm+arM6KINntipjlr7RgnyEAHEbni3rvQOlyISL6VrVZprNdQSzNYBsqJCGpLR1VAh
SdxcknhJsvkoyAOCCEJENNmu9MoeJgq2pD/lg4AIhc80g2EEvNVRQyGhopAwNJAeA/tVKUcjOtiG
rFI76mhzsbyg30He0ugQEgS06UwSCCcQZfxiE+cWlOTZCYnPVdClI/JAD8MCbXRXhETNItpq29jk
mWqb0G3Z0Vm7Xdm6pCrxXQ5rFbHDm22Tsppgn5PYkRKPZE9YkbcSJ4X+e/SUYCXRKATYAZmeroIq
jzAyjQj7PXaEI5XDRHcOVSelgQEnxKhyOm3wwrJjzVhe43fT7aP4tYT509oT5P4VVZVvRmzDwERG
iIL6wBw5z0iGI34zp1SvOmRwTDhUuwBL1xTowZpPy1JYR6xuB+NI3zQ8sArCDWCMJWheyfOBsMEM
NP4R/plAAVES3Hb5T7cBp6WfdltGM9DlMNjx5MdW5aZT4Q0IigDQWIAW/yvGFiweJjmaqiyzvfnL
qJuQIkoWOqn0nA2EXZfdVRMxdZblTf/utm1OggwO9WGSEwWLJa2I7WgqACNveU64hw1M0426x+gf
2tf4lsstoqgULH/ooyDbrz1QfBTni3jNTcVDRclnR3JRWsizHRrs6zKRQzOB+Bjtc+m5WkQ/pgqC
icJGhfsxNsV90LQH0rRKvEnlp6mQ5U4unF488kl5NHHyjLPsqSTZUyxxaADITh7G/J2A36vzQAr7
m5z01yWFzw8FyCEGaWaKv8kP+yyQ8FopVMuafG2sR16r9vB1GyZvfazEnlBGAtZmH6EdARckDj1T
HaMB7PDfTX6buESyhZTUBowDsto6OvEs9HpAEwmqGT6St9a8IBSClktu3kDfFeHPohqmCYlx2DJN
GZnt34nxyIz6E6jhxyzU76HeHApmsr1jTEnQThE+e6BQfIbwMwGTsYHfZZxtnHuMLm2r4qkkGaCB
HJf74J22mE4a9ZGHRqwbvJXUu1x/l2RvI40hhwSxgE94krXNRDGGAW2dThvi0k0L0IklpJv5xJV8
spg3wtyzKJTUAkMENH1GV81ht+nVkScgllLB3j+V6rtGs/NddsqlYrZwo4PXrcmfvnPfzBZAQMds
ZbH3ZGR+nMf2xDcgSSkEXiwoQO8aYPwUjlYRqOmvZGAqD1C7K329Ef18MbEcpDCsq7MShsDUQXk2
eJCE7Nz+PlJ8D1RU3w1qg+6TjGLRM/MvmXS8gfla+sOTjtZ8fCiElaWB+WQZDpS8AWn+aQyVba2L
bcoGarucA6N1lhJvX646y6I5ALu5oih3U7cNIbNp8m5DjlgsQ4RgocJKRvFd/QYZYQIV2g4EJBIt
WgYLoIUFnkJA7tyNAzZGyQFVyeq3gqBdI81qTe3UaP0T1OkIFV9+MIo7/R/EgFjKLpUKTXNVCDdm
MGxFS+BK8mUahqBg+SVz1CcQYmYA9Mb0awOE6cmvGZNKHoLoadQn0i+zuOs7ER3GQIiPikSeY8X6
zerquM6mPx7FrnCaFJcoH+656J3FaFE6tI6BsHnOc0ewWUjn410DSdKArxPCp1msWLWtK0uwNb1h
sb8Ihh5kQnv+Ta8AXojYu2YhGobGmaawCKbcOMg6UsigRLqB3jZAbRsM5ta/7BQL9QMQDiN660S+
N97vAgyLF53jDwlHCZ15kZY81CGCTgKAP+Q3aVTcVVC9/IfnEHEJFMJl3xw+wDYggqjxJnLaDNLL
ilkGjh2Yae2Z0D/Lu/qPcUlH/ao9elm8/L8NkioWbL2zqn5F/ECmj9fRm7E5rBYKOvDf1nreEcF+
h6rNkM7LG9Qr869YEl0w0h5qDYkEi4HqdOT5qfvGUVhl1boITHYvRiIWUdmZSJsRaX3ztyYVnoIw
PhODUjS3buWjL61bn8vXtK0v3mVQtANnc8+SahbcZtz0+d2O3Ev0hars5qvqINhGLZlHTk9SIamW
8NpK6FTjUwK5g4ffAl77RjOTyJssJXHid40Wvf42i6+JRkQy7rXODoeETarZggA5cyXynRIFFcXd
2lDJj/xDecwwoxeWuzXwUB1PAV0sO3Z80qa4nvj27J3oA9hA3xsxc1UCoJi+1AjbWHZ9d6wZmhY4
Gq2m/GMQKJlhJBvpkCPdn0CgwlEXYkaGyJblDAtqWUKFjFheyXjwobEQaqUWR+MUSwidhOW/TDJR
BvqzsJCCYYjGD+onAwggBuQn+G0bAd0zr0Up3qKiuyfHGeE14hq3yy4r3ViM+hWNOLi4Nhq8xlD9
pomDQkUppc4g447aH62OwJ9G97Va7o3dmTJSfvMidXxxhgvS5MljIFEn97p5iqgFMxNqLItr4juW
q6SIZCQuOBaU/TJQIQK2j8raVVktz2HmxlmC9B/rMKFdxebhr2qns5AdJCqK7t4G5bTTKanRY9A9
tKe6QIv8d96wwIc6lA5NS64IUSzp3KOQxZyTJyggJBCdjMZQ6M7qy1yoTjrcmllvm2wpu5aClC1l
z5ZSCQ9mtDiLKjoJX3W7OrNDwAbtQFQRjEi0hCL/LkwZLkfm1SBKomyA0000AEG9KAUBlJix7kTl
uWBf1pKCuXGygQx38yWkGo3OavTCr4BBDmCoiU7kvF42FSKDY51IBqLRBnwp2eZdRe+C13TmaUjP
iO7OvIKQ3PvK8rmjo9RW4HJbJQnPgEvFqXbCk3SRu+VIuEU/bFLijFAWTyLKISW/YdH+KAjqYHWK
d9ksLkCX1nunmccKgpT1qz5iTbF7JhgGCOuYU64yHf1q7Ece5zDcIM8oG5neMGLWfsl8aoCFZQz0
0+nvYAEA/0uCNKWm3OPm0Us8t8apQJPGG3xCnsj1ZQ/4zYTf5NOODThN7Djf0sNAjNkxmEv22nHg
WFJ2Vat4kCsV9FLVfQvwM2TG4QAbGW1GzuY4znZI5pWx8Mw48yeZDD9gHMV5QcETK3ayl+ZHSWKg
rGS+sQh+t60hl/Ecxjf5r3hT3ZExAFpaguEw7bgTyc69J3KKgFgHWon9MBc6R77iDQUIUO01kHWp
qjB9SZ2YhSv3lQZOSb/2PyghUZSsgvCG5Ocut24iokHW/aIs+AZMs50Pye46rukfAJSrOl/VLZJg
7H9XWxy35EwTS9X41S+6G1UogAF9Fej7FNCh4tbKA6CJ3kYa7UnPyDUt7TlzxonTA/mD3JHAg2QZ
OAarnD2Dlm55x1j9MoCaWr34jMyUKy5jv4IVqQdE1ZCMJ2N7b/+MKIVnAJk5ypl3qeOianfMgpNZ
8bSQaeNBw4hD8gJt/qygpVGU6zhbV+yzYEV0vOdVnrznmvzK1ezFIrqD+c/5BCyib3Gz3ckoboyD
hdUDBd1FfcoSnGTm4DDMk0UNyAS5yCmq3iU9TXl5kyz1NgsIVwidiFsUbfV9W4mKn6MYfyrDn4Uu
2FzTNzTTmpG/oQTEj9vfCrG8AJKBeLyAdJ4Mgu0WwFXC6HYq633d8EZr8KXQ8EWHgK82x7ylfWS5
dkgyCp1Fe2BfepANocvXMoG5MJdXmuuLcROU3dyyOkH1h6QYpdDgANtCpFQedOySvVQTMMRlNu3M
bU+xHCJx1/gm0PfkHNvES6iXWYlu0KRjcbwka3iPj7MY2ZPqtInlRkvmxXHqMZzyxqjwYoEiOBTc
6DT8CbPmhRrLMIRbXikbIPcBtTSBhvWB+WyBx58CjIGJsKUFPQD6FqK6TzJSOpEgwwPwer7ZwniY
Vpk5BkRUpXO1r9mis2v10xSDp2iA5WNkddtUI9WS7CYpQnRNFqCKqsduGFS/a5QVssyHJ/WbD1Jc
kuqm42OTtRCLqnoWH4e0UL15SFzLkYMG87JououtkA2U2OXn+lyL9JJgMPio5fI9Wsy3OQWduTO2
eBN5T7TSsRe2zT8BiwyT9448JkGRWz7nICAVTDDF75T/lWd/AAEOSY6d3lFzI5jYOgCPD4HJtqbI
x3dpc83zuiIISOks1uPAmdKCZhjMjwYOACM6Vusl4n2x+cOCOSG3tz2J2FyR8f4GeNEW++ponTvU
acP+b4HyxNxDi+mTAOOfpuCqJ+/nxfgLbGMUHxVAaQRgZKIKR+erD5kSJdTEA7x/vsYs37q/SsfC
Ywg2QnxbwVKMd8A2VcIhV4y6zNl09VQWA8GX4GwNdAv5xEWdHiNdO/AxPWj/EJIzdUukAlSgQVR4
dceZz+RKeWbPIp2fesNjskqvEk5OZq9cB6oasz4iqpvd+OQMf/KheXY1jV9e3CoeT0jBCKaW/Fwy
/5n1s7gRLXEw+/5f9bLCW7Zwy1Tt5IwCeBBSw3hroSjO4jt5nvuJPCaVBBPEVv/6LWxD0Z322zIn
nzjH58iBtyjmbkEgif9cHT1TPTETSd3+YLSfkfWkMzkUu/E0skwHxnXsD0HNSL4vkn1i/tLH4pZl
4c0qprtmooYxamcTxEeWq0W6+1MGpOXYjVLY/GT8nCl2YJbKxKs6IiBnpcmcBePTvccxFaU10PKP
CcBpwlMzxaD0N4wYYlo+jzrT8+mu9+8CQUoDmnX+lg3VW/hRub3/kKjUCT3c0Shmb5oXH58hjJkh
tcfv5ihzkTIrRppFHCYj0KK00TSErC9wKa78o+M5fbXEtA6K+ca0aRfVkT+QK4OmadaCvMmCyCCd
jmVmPiOu54z8K+iopm0u+d0yvkuKhgQgOhOeKKm3ocfEah1UIK38dBKmr7DbxaldSC8J+HSjxLv+
Ry0I0x5HPyfAZuIEXSFZKTHTjR5Xu245yZa8i3BnwqcFxxGntPGrX4NK1nc6P4pqBbqq31LrMreN
IzUSNh5MpiiDkeTEee0OE5aUYXJVvvJL1rXvokoQUHtIh/NC/Mlfq2KBXousBp6VdMN6TgnhDgMj
DFS5a/bOjvzNQNTbT9fqb6b+pBl+zdwBY/7fR0RB8aBgOBTsMWMtUI93wn9uapJf8XDKfPRQDOo4
6GE9opmSv+F80e7ztjXHUTccq4N7UuWfxkgXvm+7wSZA3lYbxV4wdqVPMjpGNXlgbTas4UX64ntu
mO9UvlL9VeKj6MY2iHqVq8Z8B4QCtYctKPhF36jX94gnVNzJyBlW2DZZUI4SrT9Ho7k8SU6okNVH
8o1jkz2mIUifZrob/whG7TZy4gJDXuXfVrivlBicvnw0Z/sxrYziIkZBMATRf9STLzzI76Gy4bPx
J5qcntQK1UDSP+NAYaDbH7Rwv4B82giEH/y3nF4e8UmqIcVlpMwt8lmpyZIcVp/wALRLyXCWGsuH
q6GBUawtf5oApYvoMiOZOJ8s8m1wSsXA0bXnew4kukNbE/YyIAH1S/6K+msPPm5His8uCWSMGEr8
bMB6ULZjsGidmgi8jOxSjF7Tfkpu1hF7LbNn6qhlI9QhRm1RXpWnuTDZMB5rktiHL4bXS/5Hh48x
UymTZRKm8MxzJ6VonKuVOHlwiix4yPU8oYWZ1fqUmCygSxbyPQStw6h5Eav8iqgDg9iSkSRrGq4M
4J/1Gz5MRpArvOcS4djwpQIi0w/D6G8OHcZ8zCatciNhQ4i+Y0kF78HHsPUnYYC8ormJ3X6kk34d
av2CXNXAMDlxLzZDyx7KVkvyZ1f51NC6OQO0QS0NepDIHWPvGSWZtEJITpkgc6ytsEWtYOScmMkt
irD/4kndlCYjTC/s7kG4jueHQeLUr5wBPb5aso9FKfF4qnrO2AaN6u5GjABn8+BT9aZc90bnrn/a
IYHXQmTAawjDN2yGb8VeCtNn9K+z4BuEj6Ini1CkOlWkmyp/MHE4GGSpWBkAcqYn09dtUpcL85Zd
jR4n/Y4P8pBd5MIKknEJki4LDEocvKO6UTI5OxQ6+vaI5PPsM+53fU825NZ5sFMI/2pCwv83zN+q
5J0nBVsH/BgwTfSDrRidct5oTbt/s1Jf9S/C0yaSkjLEahAh4j8JJn7gVxEQijl+y0k71GBxezKg
xn7XfItuN6eHRn81CMgRHR/lJ8tXAYLEjVcjs/52X6SgS/GbBe2DaQ3Qn7J9kJXze7l9JyDGB4hE
qAD4LX4RbDDfjUADPOP88f2NGLN5XD3dNFyxxWq0BtvGmLX4xDRPucy15Ja65OjT5zbWVg+9Z1mq
p+4Ia9QDdXfLjV1ONFv6qctUfGp/Spgb90Nvf9/MQzPLl6Jog+nLkuHGsyOseVjRF5U4lV4o6CkN
IERmP2VHQGYg/Aul6Drub1khH8c9E8iw+VSAZO4iN1vQ96VOToQUdu2N1aok6AfGV4y/g4AVAYFa
S6nCUX2O3tKOSNNZD+RQQAMWBkjT91KPKv4Hokwq9S9j0Q/RgIeG8nEfzeIr/CTKd8RRj8evwFLB
JIiJ2feAP9kArmLJBN7W+Ds/F6il5nIajzM9wDzENwbRPE8EL3/oM8tAfWeSrmvuOI3nZL5J6XxT
uBOY+VokVKkkVH3sNC4gtsejcgmjB7fcSQqPm8oBx4Ua9jsxZVl8ZAFFsXYWvxelRVu+gh5RHTEX
HFTpW1RYtvvCJSZ4+czx70nebK2kwv7Bze0wLtjMgi5jbgQ+XzILyVxkNMgyEpg34Yr0T0jpzMXC
AS7k5YmaXRLu3Vo41SIhVhD/my0NsXVuw0+kIycD558x6AzoSot0s4Z3Yu1PHcJ0W11IJ4dlzVkm
ovIwjmjC2Dh03wQGiHejQb2EkhwpBAKcMwd6Wzkb35Y2jr1YIhqQ699plB2mvflNIqIpV/P3Kkw/
cgsePVyM1Zc+ElF/W6b0lZ4eQjLcAeiXUvGIEKQktPwM27MzXqlErd4G7abiiGmIZC32yAJR/xXK
s2mzB66GzCxB7YMSZwybIxsnXopdDMITfCkyRNax87LiKCm4ZRl/ozfKNUjGCQL4kSDLkT0AFmyN
WqS6aQtc41XxRQNl7cL6Qn4ruaCbaD4qtG3iHr3LvQ1/McNBv6nIezWIkzNc1kPG61SId8sQgzx6
kEuo1PG56OV9Td4EY5qFLEQFUVyx+W3mRxSLT72l9dwXZnYHAY+GlOkSzs7f2aTbEw6cA+SBgTX5
NK4Bm3G2kOLmzzsj053y/t5nxo0KqeS1yR/1W1VZBIKjFsVSvWiMTuD49BhWEiiInMBEvWvqkY8l
x1CRAYkZ9aPeotnau3OpQGrYs5A7bF90ORdLDa8lyBMg7prEdNo4mbR2AwhIIzlNrz4kZJcENsGa
Agq3CfKQBHOrKQI5GUk8XQKrEYNVqfZDlGFd6wNRebZp64Rs94Vzk60k/rATUmpfe8SbRFLYyV/Z
vGVoHbiyUga4J3hcSCUynx26Er7aznwlk/QysviVvUgYcxEmHKP2V82VN+RYEAHgo4Cj79PJUMNL
u6pToPBXj/JLn/arPBEynwSLFR9M2FcgdKBZELUiy8hiGKEzYdpxE0vTOcRq7i0FO0y0V/CFhHcE
ZJuKJ6TXRTwCGnxg0RPDhLLIwAadfQTDRZyNfLVeEzdkDAUOGkZNtAfM/4w8XuSB/yzKKMY7gxAF
MP5vqyJfF5VHMUIOdZxpw1PDjsYvYa9q8VPMzHtijDd07ZeMf73mCRyHC+2ZwBrYTA58kKg5wACb
DDjs9E/PAMp+dKaGyojw1SBbBx9VlMS6aZM4itQ50XFCh2ZFu0F41CqKFYj1+7wqLtR/YrF4wth4
g5mQmyO59R9W1gQHWBd0a3cVdYnaWUeqvGumMwk7pwQYEe/jzY+Q1yb+4dKi7OiRVemR7MZ4666g
joZBPbUWD01w67E3Fqj/is06gl9bJDCLE1Ba8K7MGpyAyKXjbAgeqKEUdaJyiEeSxiXTn+Jj/96z
iIhS0SZQgmXjyLJRi1Q7Wukw2I6otPTgLzRUfwmVdjY5cxQ5sYXjptwbP+QIX8dOuOQR3ehp6e4p
key32jKfeHyUJL6Luvkgsu0RJYffiPdWMblQq1pMN1v1zPt7zlvKT/YIXH6Ea6VasFLKJbDkJII7
qlbdJTwD+GNoxlpQyOMOsQyFbqq0Njp47h4CiCGb6l9TajerATCOfgMSlYMaKEpIOhm+dEqbkEre
JHF5CB8VrCspRqqPXtgwwehXH0YOt2ESj4N8gfRcrJk7aP/lNDESOU+GS6ykBXbQ9MvVtVqFqE4A
BKX2tmI7tEbjXaeNhTJfxWAZQDRkS3yoaHNmtth2/d4WqsMe3KYY/FcaXxCAdGy9I/aI0IukAyLm
ekxIosqQ+P7CKhXkTNpjzglS+bCLqNe5Hm6DinkzJ1bxJceLX9n1ylp7AtmRo2AzNLueCVBD0g5T
jS0k6FB/N8TzA/QV5zxXwLlpEnJOV3hjQIUMqH8qQ0nC9gTgW+Q6N6wrE+uHEAUAX9hQmIvqezAH
/DNLFB/pH8pnp6tGG9X0VrqSnwkROyMQiL/G6U48sv+FR01h9mSf7omkjs4fpA7FLVrX2VYgx/Wm
ArrhNCxsD2HV4JbHi7NlQe9IylCU4UFMHIYPDxBnhBugInEXdfaMvlLslYMBmnEaa5irbHIwMIkg
G26STbVmBLQr/P1GwB79F7GGoBKBwKngW3J9gLkBLDsHbyvZ+XuCYyZ/LyzEQp7J/IBAchRO2b2a
TAwNJz2Srjqx3EW+gKWKbm2f3DSReChpPWbxfG3EHIHOeAlZFCS3VkyvGU5N6LMZiYa1c1NQnmsl
n/YavHLmNGHoiE+5KLHj43PTPKAHR33CRtFpkPcbWHzCJtZM2Ry2P7iZdMe41/JbTou6ysSy3jMX
n+0OO27U86J+WmZ05/65E710D5eTQuT3woIuTzum+NYhEn5nyCxFnfzPOXVr7FlFKDPiYCR/6EfJ
NuofpTBIrovPrSF4v/vHiEJrYQGiDT2XLfl+I37n4QkM92jViEu05QiWSs9dBopuXhQegFSvGiO/
jxmbrE6eLH5Y6D6lUq6whvxVhpjRLMHREsvZW9vqdMdeddxi8jRPyRcU5yAiDdPN5u03AbJT7U+i
jZ/bGSB0gXFgFRchurVglK/P/FMYcHybVx2e4NL8mShwVYsdMCPh7ijfxWINdIyv0LThM1876b54
2i4bX6r9LjN613tSBZBnM0Y6U4BcrWd/mHOZJVuBlWj0UP97jXCbfkYGFMIUzGJ2ERPpomnNjgeJ
/fZCovcKhXedpjOx1Tl7DJWxmTd7fQQ/dUdS1JBV3gYesprmWizGVUTZMaXjbaWcVevcM9hSDN7M
Mr597xbxZQn1YzY1z6KSTH0YuSdzHU9xSR5HaR7pSNGytgpJLkKO9rgMCMwi60ng96X49E84LmHh
zJ1qm0QP0qijsoIrUn+k2Z3bfj80vxIOvCYa9v2mxaZj5CpXSBbRcMHb0F5fWGxfha2OAbefa0yS
q9GYJ3Ca+LAhTM4ghKL0YSx80qKd2GUP3ZWVC7pdjivTzPxHLO6o79e0YQy32ogEQYqeqB9X6vHQ
2VXyEJSp5eNR0O40YDgtIkhhMjL+MQT7N4Jv2zOO3ZTvpPMaxM5MC4cynkLi1yv1W+TtRc0+AgmY
wYqTOk8DpS2uxRCr7T0aCQV2YCsTRDvv0a6z60GyXiBZl1FWo79CU0nE7nApRcFuCZgYF3xsma/X
os9gd7QuYxQk+0HiJAEOKVf3EgJCVW3tdtdxgH9CViE8tlu6U2jAKuHfAv6Ts8VAz4GHmriXyJ31
w5a9pqJ/Fa/fG1eWQTB/Jq0FjwFzoD9rJH1jFRPQTPFSw2rCElIjxUgqNIbQpSs4weOpk1Gf/EFw
6OZxf9PN5M6xd//a4h0uPcpfBD7HOFquEfx7A9tml1/Usrz0XeG2xbMw1UCLpkAm8GEoxvM4I3QD
RocossHqGlVkgeNZE0/d6Mj68hT1c0LSLDl3XK0Z7ybjGK3gA2nnsurMRuKY5wk5H25StXDDsXYw
wSPOnOzaaSnjTv+kCm8qGuMyRs28ZcoBrGIlDPm6gkD1JaGicU22eDyt5AHFebkP39DvL8IQKIR9
Ie8LkerWlI0Ps4FJw6Qpkfx4ZmzO4jKFmJSecSf44lejoOCNb0ukcN8hDcFNZWIm3ock0iI5NEbG
n1gezCpo4fQ5Fnwu1Eb1FuAlkmKJoQv2NJp9HRwQ4T0pqutVP+gSeX0lNg7KrzS95XAAekQqyEvQ
chioHvJTgaJjgLrYAYyM8CeOhDJk/8ljaqp+uxoBqMmHZIY33J8NbbHb33ZF2EWKue17bB+oUr4G
/UVpi5KpU1d2xmBkUFuo+Yn2HVkSLl1ieqxIdSoQEQaus+FA6nZOoJkzYwO31JH9NvtphbhEZmmz
uLgkzR3yotlpsGvEHvi3uC0wrvOOySPbZ1sQsc9+ZdKIi5RHa/YEAlqNhJHJchDia8tntWbasoJl
mTYbC58mluPo+Opf4Gohifc1NS96w/NaPzk1Q/3IJ454KWZxXXm2LF966DIjTcDtyZ6Lb0yF08iT
hGork8nwwSsCE74aP2IqeCjDWbacESqlrGp5dSFB2CuHckXyDACi9sfMNJfckl2N201sBs9IUKWX
mmeSA4YAGrMdivSDaJJB0J/LvGN2gX5Sidz8Ub6nGxnCMpEBK+dQNM+CEQegrZXw9GXOzwk9dCO1
ZwQLu1VpGPylZ1RSGR20qp74TjG0wrCDVFifYthVLVPGslnRUu6LxVeRmrUMv9NFchAyIvSiIGV6
2UKUblgfFQm7JXtdkVEUf6Q5vHYpcBOhhGo+X8NDby1XTrDRz7LqFlrT1YohQDdLsDVkwAvCLtAN
60LG7XkUUls7mvCeyRVgf4OuTDKo7g8awWrVkTxsfCCEftAWOStiuQg9v50byVF5sNG78MZk+wrc
TiV/MBfT3xh2p2jB4DC0jh31TCFvGit9ePRKfiSpGatE35PaOC7+rfq0OTtXOmw+FCuDB/m5bf6F
0JGSnkTIvuPNO3EGK2nnt6rggwRkyTZ9IAzuka1SBPdldJoGYsdPcqF/oIT97GXtE8T559C5cS0+
12b9UDPxqsyvQkxeJT7Q0tW1IeDKohcaIMaWLBcNjbGJVkPIOhbSCV1pn7EqhPcAcyjPmv1izHZF
OCZw0RNnLxpxuwGetBPMD4ZF4uDGTIwLUnL5QcOTgnVfQFfKRWOBa9N+8UqCi1dHFlOFM41v7UpT
qW4EHzRSF57rvvXVv6oQ8wNSzTeO2lGTVEel/xueODAtXtKIaxyp4oq2bRmOgIO2MHf+K2UGLtew
mJlR1nhJ0DhkiG5O/BxEx6CA5JfJ2zWT079GlnkQfaC2JhLe31i+2YYdl78DID1NF09ovymupzFA
xlCQ6gPfNFZephCjENIplfwRpXlM9xPjiEjpfmC0nApgWepZsdJzm7NTE1iX5KiUd2s4XTpVI3qU
LKlcOePDyRA40z6Pe+q7mCGzPj6ZNY28WEsglO+6hpzMmi/ZmVDC6RtxzkQTTj44dl40hDLmtKZ1
0H5jtCWQmniBGRG22YvvbR8/RkYTe4mlxWiSY7NDKRJg89Ey+YH7HmkjsSqthP7xd5ysH41UfdYo
Le/kKT0LEMyIg06lhchqBoXU12ARaf4Y3XE/suDHhRcZtyE2bma23vCg3fTsBUHRIx0Fw5bETK6I
tEDvooC0Pr+oQ4++n7kfSPP609QNt2f4VxxiVWXLTQsftdjWyAlFuiAsvPDyibxRJF39ZczXS3KY
jAlSxGIjQoVoPBGD1SGrbmzLBfZPZv1lULMvc7hh3HkMhv5p5NGnYIXvtTa9THW5pnSiHxZRF9nH
wfjLrpDw7JruLhRBAKH9XZVHNEjPobWnCIWihi/2eZBm1Sslw6vEySFCJW5wkSYaUFjDSwfVaxkm
YLf02AqW5sVMi4s51UGXMMOOmyNpj75I+WgR5txAFRwYsbCLnRRA1dwoo8vu7T3GFCdH8YHguEyV
brUUE6iDpXHHCvAwk6IAOl4B70ntPbMeieGZ/RpkZ8Hi1aMTDJWT8nfQvJkDMTWOMWH1EucWFc5R
qYKECglHhyX+lBbtLBesWLMTJZAv4wXuTiuM0A56VbHDj5FV4RneYNAbjvGVBtMm9JdaOwkPIW6j
cRUd9aEAQjHH3dLPzu95LyKZQmWC0mWkA26TQ2W+Qoa/Iycq/HdHTQC7570D9wCcA0YPeDAW0MUp
hfvGeJcgAswkhvIlGutBlgb+IHAGa7+sy1ksDD9ZtjQeSKJvl7kHMhkq51GiEs6065axTiuZJgeh
IZd31zx1sfzvAerzkXk5UQozU0+ci0vDQS/jWsSdL1WKPTniegiZIlR8iSOPZASGDjLkGm56eca5
NHer4QBFnLSAUUsQokXOpdgXrL8VTs2/IpP9AV2FWGD8J+3FjPHiMAutPNSuftXR1qDWhTn+FZF9
QYwcScFnQB30lXa5MQUUZ0IGofKuQeVPQxVB1eGvyZLNAkHNwwwal5xkDGVXtTpKJLZwFC+sCW99
fxhHPALWA6kXDRyZIzp9ofkTDdG58HGv5eKApzNkWGbX0nkET8CAFiCsEv/i56cCjNilVUSyoNso
FmAQhS/JlpdJfAh/jWhDsAIMDOv0Pwmcutj1+YXYNWU0TDUbZUR7ZClZy92Qo6eVKHeAGHmVvBjr
8o9WmQO+2nZGQmKHFCM6XtDxlumYxKTnPIrOCAyyJg9rp2G5jvET9digc2CtoVua155CBSAD82iN
C0786blWEqZpQwiEbT7xTVV1cIEte+RvwkDAmQm4djnqFDAj2WR51r6X/+PovHYsxbIg+kVIePMK
l2uA69NVvaBKh/eer+9FS9PSTI+6K/Maztk7IlaAj1hcBSxAlGteCVVYoRibzALczWylpZeNaKyY
0NuQWDu+2Oq5WhS2tiQB5GM9ugBDLmLrx5wrVOkqZnEUFekgXkjy+APHdNbaBXXBPWmY9WxO8Pen
3cZr7D+ExDUyqIAkZrgAr0QntsZnZlWBaWhCnBWCkRVIC1+OtvqTgkdMMIjWszy3I1Scf+uEV4ML
6EjhI7mx3YrP/qxQMsg9Es/NgJG0xUhag34fbNgDce36TBoIfqea2H1Cvq16bevmoLt4TdkPmSxe
Mfeb3MlhOa431eCq5AGQA/t+BJhi9GcsMSOV7w0dvW1D58x1BUX3MKb4yLfeblXpPF8FBg6T8zvS
NjMFDN988FqUOqZhPsn0TnPbFatLFeW3aKFOcL0O7IUhXsRZeaBQg0cPj50524eYmBMG9xoDJH0i
53m9xS24CpF2Pa9b7AQYA1A3bSuLtM27PCgBnRBnYjibu0hCbSFSAQt3xOrUpQ43Vao+ly3YcZSw
hbQ6d3/8PSSEdvOt4vG71Bc8oQt9F/AnUgof0l0iYoHj3g6InFE3ov8CGCjULuKQbYj1ndMnOcws
QanOkNCR9PJCkwm5sMqRMCHy3hsUNKakn+Fw403GrxypLMeUxTMUwPHXjnRAPJjBGrlzwlRbpDdQ
QbLk8ZPvRE8sJhqnXEE/NlK5y9gGLlgUpKMqW3RJlHwe0DI0BsF9Epnk04ygZ7B9V9qrGkko/TJs
Z7ugr0WWRk+tR38lF4sp1oT90h1itSPiEtFt9Mwz2FWj8TL3/OmQ6YxJfEOfGSD/UML3lLmzoIU7
0fTzO/lZnp3ITHP7+5TYWmpDdyzjku1pfOSLMxuBgR4VutofpWsOC7gHTpZ9Pp5knmPKbTRK8v+c
HhIsf4YO6dlGO5JYpLo4pIBcWr6MRbaar2OImZaIIfuinuaTkGcKP7saTwdu6+LS0oU371PQkVZv
7cdlrz5Krocjiym6SyQON0HDD8xXGPupiS1m1fYy28ukuTZsDLZetQG87WRvg0vrtdDGsT/H2GML
DEFmF+GSk0+L5vcfGXQw62zO1NtUfpSkwbgv3iMceWg2e0OdritnnbAOUFkIt0k8ItkTdJItkZdi
aOJ1jtI7nUu0KRytcwrhsVNQsajq7DOW1NYQtKC36Iay5gc615MQUSx7CXiyaeCerHIwjKVPCNVf
lAaG11du0Pmw8LAuxG99pAKKcEsbMV0OMBl13Jjq+L7kdBWbLHYiDm+kn32oCXv1GlKHknni9KS7
0AwB/TYsmHA70/EgCPqhtPSfLI6JzmCbX49cnltuJSBgXXx0LVH7zbBbpxhtLBW/72kGytEstw6T
MCrZV2OMV6XGdtLB6KkrVq3gqqt03fgdt1rARAawvPmCnDGNfm3dlqvGzBJPyz5t90KSn+mgx4+8
VzBZ4RyCcDVrV5AON+D7zi1nLNLvwOGx9GycGgkPbedOqrDDRKFbsJwQ5TMFDzz3XXpws4CqahGV
fXNpcClfviPygTzBaSgmTEEMRl3rQ8EEQgkJ/mZd0elDIJgPwQmIqQIjgYCpJe9yfzLLoNwWXbJA
vCdPqWrgKIo4QPCz49se3xM+Ocp5YZQWSggm6UA8C2WL63nPAauk0sFOf2Oe7dzZW+tmopzpdHbt
IAyIeGZFtl+a4VD9Sg/DNvywu0WXKeFtrzXo5CBW66DECLXFfSdRpROpucQXubYNnUjod8KPGiNJ
aLByaGRNVgd3hMA70Hv4KhilRZI92ZWuYUtB6ympWXKwes2QFqFWnYJep1BnQNqjz/xzUR4DQXX5
ye0F2EpGDEmplH0lZ4eY75/1V7V1Xqfl60tGUZaK442PmvROCGIuZqCPwPa4lOLclsEM83OZF9Li
R0gsBQsbUZDv0DJFauytMr/I5iHDmgeUMMqEYxIxGa4k/uHb6c+51c8rnmGYJjACDBufD9knPbBN
yK5DNR6YisvFiQHASO0jKdD0iQNAlSKKpiboauDtLkYbBZl+BEfCFuVdJo4BQHY9WHxOBXZ+UejT
/RnQ+DU/xv51IOoEV8pgrB4xXbEFmdsMQ2HvhgxQHfzZBp0cDBAhf9btPDAPWZCkf2ev++pb8mUU
xTGkYgGPsDnWTevMMs5IlFGYgsZ0m536l0SBekU6q09htDPOCvWToE6H4mom5S0b4JrQeyB18SP9
lxLumkz+BOvAqq1BM9lYAC/AQ1lmhmRxiJLyvCV2DSo+PqdGSn5VO9G1Q8IuP0V/rF8T1xJ1922e
XvUSOEBtUASFQyorvdEYD4nlKSHjDXKauD0wu1+53C62Z+GN9NHkldZubp6dJrsa0Th20m7F2RmR
s9ID2bD2rKGEhPgcICaq0RRDwCj0amDMreI3mV4NgBzhhA+bf7DH20VfpU2BQIy6PJOdoYMyHilu
RHDJaAtXgfE2zMBVc6gi3pzBZZHJ36ALR0h1gmkn8vfLZ4Zei9GG+0qqeUuOpj9/VkCYUKTw0pAo
yh8yzqfta8qVkUF/Cv/GFKxrA3qFK5vnrCpta+o8dB2/AyNVhH+b8ckbfumZ4ZUN97vY77FYOR3e
IJ1sIk4G3v0NC7C/WXgn2bmYBAlXggIHVecYXuyJGzQgUgw9oPtgQ3R7je+WzpdIcek5xmcKp4yd
BgOpmBpOIn7MLASA8gAe/xhpYs8HfT/EdaCXhtthUB/VQ/LTkEEZhcy1HrKg0Qs5NngG0xcWpJPJ
7QOfgKDfE+RAJn7kM7LxZhWo4RFRkc0XC90uE3eawsBVZOcCFXaACsGyKcUKhe8sJ6QomATm55kQ
JLzjtauZPDHHngsSX8mW+CK0Sf4CLZ8EPMzR2XrPWWsOeI6Z+/1IdzToLVrzHpkx5ID+gvOEEPdp
ncHQzh6mu03kaOlYNuZ7D+Z3eZB9PBU4HIHApeHsGLy30Yi7Ew0ToxkvuVR5QEBvSIMnxK0Vg2Zo
npWhCeQXmSumwaWXZ/56oWOT+S1nwkVsh1e5I7a6m+907eyQ6Fb6h6KO7aA9kVV8JJODR9RTuJqr
RPq6W09XB8z6LUIzKQw+hD0aaGaMGhbff2OEgrUS2oZ+wLRDTb0cEZJ0zCJyZra/1XLB88RYMu3m
zLqXafm0hn/5qDM9JygpHrZlE9k5FiOIkMYOQANxCwQME/oDQ8xwqkr5VKyXfnhlpTxzGRRbJKsO
3IHoIaBEMEXAZtdQUOk4MhMKIqOzhhYqooSGz5aERoWLI66IWpTWJW7eaNw+FeZnQaIuR7nS/QXg
Kx1SUJNNGr00P2vwQB8kgbiaQZBp/9ni27KpuZQnJhJHEpB8lz99Fe/2y1mae5Av0qXca1bxooT8
mOv6ZhFHyNo1WDT5vbSs91QvEKjaSxcJb6pg057ABlKH4zxNR5gKx/4Y/il12R81toOUpUEP7HS7
oE9RGYoXLVMeqoSGh2WgyAgvTYfHj2m+mew6JmkMfsLvEk4v1ACuK9YeJCZvmr4Lv0XS5KFU3uNP
QrgWM4lywbFprif929zBWECwoNi3cxeUBHHgUxr7UYa8SJ20egtPcRrv2HZZBXgOexawac3fqJwn
AT3NIDkR7oQHLWLHiqtZ8tN/rk38nk3hq4xHUiFLwXL7AbsKWWNNTiG8EUX2QLPjPiBPurg9Oxzh
n7EpGG2p77/UF0QWXFVOzger3ngq8HgIfNWZ5A4EvlTclcY5fYPTx5ZI9KAykVc5lUhjJQ64CEXh
ztLyOVX2/EvYDrPa6C3trjqZX4NsPsw89gmJ8xtPj3i27jBH2/wJ7Zrnd+dEL9ZdqzRfQwexFmpu
RoXF/xdWwYbveQSmkuBlrrTPsBdJ2i5j5s/l6q0hVWvKjP/aUxMFxy5GnbxBhswPJH0NxE+dPZ8J
xc2c2CRo5zmlNihlp9dtYqdw7kTtDKo8JKygPGW2tGMZ+QXvgkzN2NjP7lK9VopAoyiVes62707G
MajYa25PI7L6g35iWMeadEQ1YBpUVylYuDiEcXkJaLnDtf+RQ3yLd9IKPBhkaPGrKtC7XIeWj2DC
rLY61t0EtrHsqyDBvig1n/HQH6Yq3NxgxyYxbTKmYWlnKIcLYiBHvkhiKtGPfbo6o/J3bSc2Hq1f
Ju9WA9NVAwzG5YELpYVC0b5uJcDV0kCqayHITcw8kOQaCTrrJ2dYdaeAzs7ceSpuCW4FRMy7KGeP
yG0Q/LAlnK1EvgE6Ozcrvvew2qtSdoGkK/QCICB7HdUXMGDYAXNpomOZ2XqmibtRbahKBYlkqAB6
zDIAn8CEr/aIj40qv0Aq5oseVRdJJf6XFGcNEUavVZ+aCEeB34hNJMpulB1d+FTqRX8CEexFpwIZ
7brSmlHvU37RhvtjrFU+loVeoeBMohA8fIjgKW2lbp9J/GiM6DoDgO2UIIrK85RJZykNz73GoZG8
sspz2yLbaQaN45nO3QAZO+eZM+Q34RB9L0ANpwB20IY9ojX+Pq9cmMmXF5151DSLYPDAph7BjTx0
fKEVqIfSCtTUM0iLW/cNdKwZJAisQ0JvxZhTACSc60o9CqN0rCMeQRYOuwSDeB3ZIS0rMqJM9X8Y
5iBi6zEqaa8r9HGt/7hyhqlxN5/EKiULlQHPN3Hhwdz1sKErk1VMf7NaKEwJaBAhvJVRfN+IOmt1
DdP4Slv5pc3rS6n+KVlONgS5hbwJNEisijsNiPdGBbqPZUEH6KzAZW8O+9HkXyNjlt4tIu4pgJnc
KMIkxSRIIgh6YOoWDBgG8TqziVEg0dkxBHzBIQtaJliu4Vaiedy9ztkg2SvbQ7E6j3qFCQJTKL2m
pA1poweyTAuBGM2+oO5VPbkPC5YPGm7rdi9vzlyM1m/YzqPhRVaFYJuiKp2XXXpbcwrq/woo1sWh
0FEk853eI2Vr5k0BnykEucV0yNkGer2K/o0J/IsIs5CvVyzEjAz9yTgnShVgrMFDwHXHxVGQNB8D
GHSr+0dpdgsiRjnjNcfzXXLDmLI9nWSePijUJ0ugflk+ScBoicuqtODxMYsv5uYCerJLPwPRl2lh
TSDUz9F5XHs8A9P/xOsm3lxVIpxdcshQgdLEaYzypRXMp3DY7o/HNp6wxLHW36A6K48Eh1iOryul
P2e9NxbLqfpjYTRUja2kjuIrILpCXwfr6yhjyqoQLSXjPFqUOYa4zn80RJNuiPySrGGkePUZZ6jY
eIxw9JEcs47eClBGSVi81PVDGvtrV6k02hHwaKOP5Tg1+l0r1XsWarfpaE2pY8G0UpPmlhjLNV/l
iynydT6tbO4A9phUuit0C/CpUbm+RPoxlxenBaPR1QSSqR3AYA8s81oTzosFmk/x7XdOoZ0ncBKJ
ph5DSqUEA1qQJV/5dlx11NCMwlgZw78we0lv+WMuEWXqrbea1NUYMaGC8gz1DVVoOUb5T5eIvKIt
RJN0FmfpXNIRGU3pTgTkLttybrGPTnc0C23es01uQ1mPuVKyphC3G7t5lmR4jKJwxiguZCGloDW5
WJX6RzZTDDqp13IZVwnorkt5hIUfcRtqXdj4RStyoBOBsnElgrxkY850Lj+HfLiEEjtfvM4V5HSZ
QisVd5vOKCvs3rl9sEkV2buoJtZ82At6dY50KUgvJshzZGiRo1A1Hxmohjo8d71yz0vt1graFYf4
xcrrM/aBllRkQwMa/vgDTmEwHlWn7DpS6BLCYvhee20VeWKt0wA52mqeuwCleUiaQQJLU4R73cLS
TPaiJftzJcFjoM1kOeh6wjEm+dF1OmoCE5moH4zfhKKg1Io8WaQmBNnRaC6SuSsF8guNyLR+XhP1
PTd3IZcAgrlFsddivgukvHsnzieekqRpyABP/4Sh+lOG4kddpM/GOlW6+FayoRIAUqAnL+OMAz89
Ur190JtrZx0rXdmB3c4DFa80FGA9RzpQemrmkkMoOBpxh5lQzNbdjtTaay4FL+UlEomaiWHQv5gN
hmaVL5TY4h3r6cVqjtgHzBI6nEK8hIVpPgXWIp4ta18ImPTyi4XBWqmNQ1HIcF9ZjgLfrfALBpHJ
hhZPvzAkByjYUapy/xTf/nL96wQy3ZsAfqmrBAn1aYgCPxVw+pjNBQCVk2CXaneV6/pcJ9qlJxyk
twIQnUH+6Bzk3uwSgRKzBHJ0HNYhsANq6u75/DP2Eav08RGX64PEl9aFdzUVcftN5xSDTjTc1uyu
EqiqP/9P5dwKc7rKNwqMGdEiHGJbcH+EcUsALUocfLAFmTAJBQk7JxESDIsK/SNsJRr8bWzNsQlJ
1SWCQS0Ny7GEB6MCcBZNHh9UVAYt7eKwgc2hPWV/cXZ60qeZirc01m8jHnMiA0Mk3jbvC3iUU+SR
PXyK2vDkalDwctIG7Wxh5tA9JbNtteL/1nC+mkH8lApuV/D1gV0Y+X2Iulscjde+hdpKOLcBMaZC
R4wwRE1sWDvNHYd23xn6vmdPm+EvSpW/bA3mR31cmtCBNFiQEOdL+SNYCIS5n2QJhKVPHiLe0Iyg
A1VPLnKfmcpI9JumHfi08khzHoOuXgdZPDTFZ5O5mqRfFSBEwqVAzB0/sx+TeYPZc+mlVyP0Q5bN
W5c1iRe7n78EEfjGbn4vx/xNn7gqWVZ8L851owbcXuoAm4SvFJOvNASWeyKMNm+ubaY3rmUNVnLl
xGK0oWpp/ozuSwrpHBeklBGW6FWvAF7DNyzb08TkKASUf1hkVIBYfoRHEyFAv44+gdaN0EY4H1ia
HFn0JiNoWNjuGuM0pk71mia4jZzkTu/ebYzlW7wrJGx+MthhkSd3zplHLGBSsPESCzCys14ONhNQ
j9Zb8Mkmh8gsMacW9hqKETL5gH3/aNSQcytgk/p7VpLnpEB8GFW7IY2M/YomJqeniKHAk1gStYEr
NmgQ/H9gBoF9PcwFdnvSzlHF2hwNcGTKxaE8lcoBovNmWsKpz8vkAmSqeat2vTy8JbwD7IZeDCN9
ahcsqpJeg/pJ9g/6Vtweh3I4kHRuz02u+qPoMLNrLrncQI5+gJ8csETVC3ekUndaelTlKPdDXiya
HPThMar5PTPjnabzrWTvdGaMxDopOXX20RvgQBcuzAqFwfVJjyl2l4KVbieIPMufUj2zTfha/kSQ
MWDd4yQrjwjSnGxkvTFBYpsxazjZiV3jaFzTe0+4BHfprouHUwlytyudRyy91viGROEgY5BKSJ5z
2rsIsCbFCOKJLN9NvDWIsWaAyW19GNg/LRMzD0oeBx7xsxObKDazeBMFstRwedYOCRw8nfEXfFj3
Zb2qPSVFmHbk68ASmdrgbjfs67Z95m8dEaxnYE5PvDtspGcNV0H+0AoWPOwOwsrRW2a00RWMyzhf
abJwrfaBt2Jbn39lEMgxjnBtwgobsQV2sgUPaBHYCm1/xYALnsVt4o4CFctkirEZISJfvjrYWWKf
g4gdqL7b+pR0lH2kLRyVuzb9MLqf+XGLcY5B96VSbaJ7tXyZyN7rWGkoEvvZLtw81sAori2/rEvb
zyRdVGW5YT9BuNBYQ4V2zQuhjPUDkxJ/j8rCnlYaO5RkrstMyJfuD/JVDkuEEGqzF3nKmJYnz/tZ
1gPNQkphRSm22Ejjc2/dBuVL7zG+82PEvxC/VixPNZBiV3zaJXqSwwVUj/8ubWPrmNIlpnDtHAU9
id0rW+5xWwi/GmA/R0d9qtAVu2sNyChmmZN06YP19EmaVnAtjvC3xQnRb0Um0r2iYobznXDzRGPf
Ykez6iqpbHO9YctdhD5ZpqDhRvzLahnX/kvXkiyrA9NiIWM3hfjoJHBHBxmqIDnKiqxJsXOasrLd
HGfTA3u+DfcpB18Q1sKuihBAuGyDZjhh9RVepb/coCH2DCFJCP0okrehhpvOP3y60st7xSq6x0rP
PmmjIuJPlohpYcLHJAeszE1YMllnaTnxplUvhFZ49SblhHKuy1wl8JXZ8jMHRpbBLIEohVmKakj1
iSoDs+NWBbWLaJP/jqjvmhAsEo4JVMUlFV3tjqeYXCyMvhQ/4kwIsP5ly0GxVsma/FpIulcA982Z
E83qTS/LdzxIA/WHKRgAaFsif2l8uCZcc8ovZCyaGxSMw8Acd1u9Em1rlJmBaEYToWrqIHfUkJIZ
a4XbMJR+C4J4nEd/3AZQZJeKvmtTbXxLyP2KQu8aC3fNF8BuhTow8MQqm80wMfypnn11IF7fyPhI
uyPmmciJ29oXCnJDSsnDh5s1UI8qNw/sMo91jbejx75BYpAUeusUU3EW8+ai+tgkil3qU7rTsehY
cSRKJwsqiRhEhnyA6IlBtKpfw7Z72Tp1OkxGSzA2sl9vhlm92g2ifMKfz9I3PSV65gFi7fjE5c2J
TFvUY5MC0WiF3hQ3vizICDu4gGip4GOjv0MrPiUSgp8vpZFXK4ZXU+Ogvy5l85bowxshxDfr1kY0
FfaZR9PEAa0qxpleRDtaKeDRBcnUeyaH1l0yXANLCkE4hVKv0h3VXYb699lJzgR7MorJRtjGCR9l
OC8kiI84zBl1dgYNRyHAQx3Fl20lASH0eOBEcvzkMV1Y/i5LIh+PQdddTAi7K/aCAgMAh8RRSu2Y
9Hpfd0HEqlus3xF4O57W38YugmlJFS1VM06vaocC51H1uZDHiTqHuyw5cs4gkbgQDBBXe9G+C+mf
8QI34mp2YJmdxKh33DXuQ3rXcDx0grwb7OQ909JAXLY3fuv/uaXi72K+491ZzO6In/KjgvnBE+H9
Lbd+euIRhj3+sQKj5uuGxdGCBeYmE/gVm91P4Wf0uUkDKC+otrq/g9EVIxH/iESfnJw0Cc2kq0Sb
WfNBo8W0OCA3SITsUgUttdh3pCFIZ4q/rYQJPIwOaX2X2FAHSA1Ss5s+zUj+yH9qBUbZbGzARE/u
S695H8ErG011os5QKQfXQgNI9elqTqwjyOlzaI4bbFGCDh0xJWawE/P+T/QJPydNLhLtejsRDnK6
7iy92YNVL+lP4ZmBClG95y2ZX9Vg2pdglWNUWm4l7ujs16cceK/1gt06F0m5CyxDwix+pot2jyUc
H9zX7bWWeKAzsaIPJrrq4kB3jXqA2g9lSGhPBTtxoNimqd8WobkvFdbXp01ZG/+/QCnCuz5BUG9L
X8MdFQ730rZLG1eGTS2fEd4Y7roieRXOlCgNFcuB+nvAXiYJ66UDghwDQQYLd9H66VI15UXALXMM
acydBdhtGq0I/O9OBUkoAHHhR4zo6KmFcG+8UYENEGiNVm8xx9cu0A64Ml6aTnsZWHQtZvGaXxTT
cAn1xImTNt/5pdmM3jjITWLj5BUa4SSYyklEnFPj/FQDmjV5ukD/EvSTMdQnxfSJc7tCoR6WU+uN
RGnlwKJhd1GKYwnCPOObrMde8tUONd1e4lnkpRZkFT2j9zP9ulXH0SA40soVi7uBs3Mu/IrGymGZ
7RZ5EmfrsMd5m+v4vuJXTgS8oIwZw1cIIGQMsVXHuBuoWIwx2MDmxVoSM3gcItLmWvjeAhzJyCMS
LarL4cq6+Vqn2KVnCsCy+No1C+VMla0K2aHViiD71veKsewXGdRkz1hqsXDdsQ9Ffq+wD0XMlhpr
meooD9jeuT+Bml4M9TBPxB1qyrJoJJEt5omfhiNB7z0j9nje0sqRAdFYbUbndSG6IoyBpcpBpydn
qpPPpbN0jlgd67kDwlsfc5MMe3SIjGj/26fbTFntt6QqoA2Krv1GNF966PvW9FC1+p6IMNMxBFJo
NnNq/Utz5YWI/S7tWodEepwur3qovjKeLv2pa++VjLecZgSLIqeB4bRZaA+VaCQmNy6NAlTOiYJx
NswrWxviSUMTXjotv8a8Q5Fzal7jXnxXU7LtCyFTvXmfBdoWUoaA2hWg+ICrRydTORLgEheF5KVo
bDDW5BuyiDmqV8sReDUO/KdY62OD3WgkmjPZNoiO/o9J3VWz+j/5uwWWYLNL63cxfuuiHjBndxa/
xT9t/4scpTyUzazN716040FrWX5zla4jWpE/4DVsPhTtpchmwm5fGnukhmROdFmtT0X7mYV/3Na3
cqrE/NC9tCHBYH50fNzNyfR63MLgIle+9trDJGc5yNiWm5kDcTjyj4ozJj2DDQQrCsJdAXohCdwt
n1F0BNFMm8vXhcactJ6PqURzYCIhd//rlMSXSRmQiNlFMA8GEukzlQMCBHkSqbB5hvrSlBMTPn1u
MBDyoTwIYXaY9HA/FmjCPiv0e5EQgZYP4Thc5bC7YBiL1h03fs1RqesbLg0QiTamEqICor49q3ET
t+mt5/3rPw2ldeEJeeQb1HA8hmV/FAvkIZxYLEQ8izBp2H4tffmkZ6UlSFbgk2KlU0efyExwp+2O
zGp2KhRsbSuXhvhuwQ4VakDJzcWY2ZvyybIbPToZvdsPGHnE5KgLuAlZq9ATWI87sgs7sL807Wo2
OCks5WDBpkvTIEIpmB063c3rdK+AZa8HSFQ6DfBnHabcWrUIxTl+IY2HhswgGJJWHTkVW7zNC3KC
BVR63Mu6gVpn+Sw/2koIAKiSQwxyFfvH7LWIfQ9VVmDCsOxt6CEBzRu95v2FMUuReo6RzsOntUx8
HNOvaMakhcmc8sOQ9jha5Fb8eykYpKEia2k81Rw3GVNqbJgvFSAEfdJfunV+aYBKLozZGPO8oYdT
HiK5iR84kNQMTeDHwCjdPXNWUt1sM8V3Bje5qSW2AUZqyM6zn0vExQeFaxsmY8JNY/6hmX/GpT7j
y5kjywtf6mLdddNdao0zM+V5mOSgsUK/JeXMHb81rxh/FULFE64GgpWYf2n6Pppk+pRh33OZI6cv
gbNJoA92AqucjsZn+uP2KoHoAQpDp8S+/t3horVK4yQ9Vni0OlPoSv914krV1mr7vVmNmGUAKNdD
fDH+itgLisbaYYARMLWwdxXd0pywOfPrQSKmey4m20BYFjcsg6TF4YyvBk087MmR4zThuo4RAFar
OL2nGlB1qnl5uuOdu/YCBVpWctfj8b71pGa8rIrihfw1Kn8E4jfJbWLfeaMDcq6wXAv7Qu1Bycds
7aZAjqMzY4+ILMGpBMuAJKnpTtze+eOX5dKtOv47DhJseiSZAdpPjlqjBYizXdLaUNNevSzGXodD
JIOnM783iXcBdbfqdHLzHUVYOc10E6i4pLCsw+dhErxNCYhjQIP5L8x6mWKbmV4d4+9IeyXePWy8
dBw1uKu7iS6svxlZafw8PbAybo+bTYbzrq2S44zVLMOih6wx4tap+K9p1AIOWRH0/JrUCCpjauW7
lpbMtsDtEro5fbUhshIPJuhW/BbWQZIOfcZ19aSl63vR6O88lrL8bzRbezll/zKKr8KkkH5hicYY
Obx05fK0vFE8JSgSk3CGX3MpeQCEKrWw4lUU2uM478rHqNue1ZGvMWuv5udmmNSTf22oI65TUjQ0
u65D+G5PIh3btAujhiTS9M6+9GMVbhVgX+F9NhiQzZhqpgJHTOX9AVHJie66S/ragHAhOaNOOIh7
aNIX046R8KqVfpYsqNjK08KoPTKhgEaTO+vmQTJwjtXfYfyPPCNXySwZHAXihIY1JZzFQ0FqztzJ
xD40+sCm6QxaJCB765rJJ7es1fJqsQ7AAdhmBsPaUgNm0Q0gaTEtltLL2FDE2BFQsOmuhVeZegJv
rXWelguWSnukP3kgBgruTv4Z1/BhxPFL9BIAbx4GapAz5sg+Dl1hq/oSUAXGyNXnp6oDlO9bB7zZ
LEwuTalkSBgiQAfIgFNKGJVbKbQuU0KZnjo8gGVL+IBcJ3KWzuI/voREOk1UtpiLoAiCbKV/L679
kT+kCf9VVoiByU2UQJ7I/FDKmmPqrFuLpg1PZC34knB8oRnZ2NxBuSPjaQwrmjtp2bVARMyQe0Oc
YBYAC+0BxgZXNNEDi/2qFFSFM8wWvS5E6oTR7fgYWDNFONz20meFe5oIDVHKF31UsP1SzLMSt/ol
jLNrF3rccZIbtfPOO5USWix/dWMlL5KwL3Qo5GlbBcH40OMvDItup8KiKHkt4TeLNJbqW3Vu8lqt
FZRc16Lq0sSaEy6eSv66VMFcweVJshh02neLL+Vt5rMW5oQ/1Z9IfxTaNwvLC0/vBE1lwqFQigkF
L85QYhbPkOj2aMvRur/kc3NsDXIdbN3UpyQQ6l2MO7a3m+KI3YsI7I3Bmc9575HWlMZ/lhCoxslk
1X+QMNdNqKCFcWTCWZb+WXA9z8Sb1eSXyTxx/cJqOUr9aS0StLFTVWc7VWS5oBNd0t3aBDLKG1BN
3bnWfllPEcVT/Hm0jZbFD9j6IuEoM8nxoytfQCwf69g8zKQsxX+ZZlzWsWSNMvvZVNrp3O2zmssi
jYWWa8o5jSl4ZmvhYNKr10jKMYyj01I5yieoyov0Mbeiz+jhT5bgyxUBAwGnRhMSI9A4dGffoI2S
WzqvW1H/xqPDjzWxVlAUPzMWH/7NVFiwynRscypXtulAtpvITO8qe0TNSX42Ns5L/r5k6G4z7876
bzoeVtnmuWEol6yoL/vqUhficZgpg+SgibyKxwCWCEcYKChJzQ/oD0xv3QGn36a6d7DH3LUJwWiz
roz622pdGyCwX2le2TEUWZ0lH8kWlZNqdHfGddWHQ9I4gEBrNOmJ35/65l1FNTVJjGSbLbiDnUtZ
Pg7j6xBL9+giE/IfXGok9XucaW+S4lDYBSN7IdLJTN5hWCL6hUrXfUys5kyVAuc7dx9zuMfW+DDk
37ZOb+hW/CxjN3sZRqM5f0Rid8khlZ9ibd0tv3i8Ghx1+XPiOdnx2c1ZvinzTFdBfKaLjbtr9dsS
OTL+TZR4Jyc+gaKnYGWOuZgBxhxZwKrgoJhTBrpVE1elyVNMTjJrs7e4Pcra4ul8zjl85q8FiGIP
PK62v7OB3MQyOlkZHRXrEa9MJaw9NJ0y0oJmBUcVl13Kua8vJxmUvc5eV0/zs2w+q4XtKjgDiBQH
k/NKI3sTkbCk85odUd6yeOeBMqQnQSlPYlGfyhPPcVlEKh/t/2g6s93GsWyJfhEBzsOrRHHSLFtW
Ol+ItNPJeZ759b1YQAM3b6MBd6XLpg73iR2xgq+QLfOWCdk94ZqicQseEm/NgMhQ840PjSBKO3tF
aniF8NY2HCwhVQm4gCcgxXPiZjiTu/EeG8I1LttLSR/veIPhFZYJLNzGaSbN4UKLcd82sgxmvbOm
07X4k2FL1upAoisYrM16FrpfPPtT44xs4VCsP0CaUF8c3gt5OpXo5iP3FdaxxnWWjCv879gguNp4
9Jr0TkFCeXjWv1oADDjhUItGWEXQfFDzoVq3rA2J7tX3ge9WRy6ccCUut8jc9w5INLj48ycuLfLV
8mXsPw2w8WrpxqLsMALUSuzoANRWxOSKHAddRqK8s5e7Nkinpu0ucC2U1rjySTDgaFOEhWfW19Eo
ksJ0pO+jOvcu3rtiWvBBKDR77zLtl3xXrvFJZW0jVHcN9UeSTv23OgCM22IvGt9vNP+GxyUB29ZX
NyfTMLD2Bty/tONxVjn08dkQDsReiBGTaZZiUUkHNUW5KFAiyuJad+BPyJ8c1ZQeJ35qE1Nbf2o1
3jym5eVjd+UVTXO9uJ87UMrmzEJUPsWCctzaNxVWk1uf3zmMrP32Q+Vc5GqwiH6LCkwccIxG56hc
9Zo3HTsTWqQUX4OikY50wojJMSy7o5DOR1Pekk8snGAE4YwqkNw1X8m6l0JfcZxrz2Yd3guBKx8S
Acaau9CIV/kg0ycxpxmuHUoujBegooMxMCoZ1Z50A123GaEKjQSypqzXpjyWjfW0SuwL2lWLxluy
XqGLfZgwKt6jVA5KnEQdxcuD4gjzW9ebgfUd0RRhfAzY7g16oG1i9IN+ztXm0pq+QkQofqe8GSBZ
eAYgybLCzCxMrmIQXQqOougPV1J/IRmPDhiT6wEB8Msu2c6S7/MBA0fNd700+2oqeHi2unk6IwY3
gqMDCPmK81AT0ChwSk3/pJptoTE+BTQlg20LdJljBUe4x61V2FaTBNVldTJikCUxyLwWvBVMfjJL
PDsDLxc2WthWwlVxDMQHrXIHSiM0THuxlZLJhoQfNgehIY3haEN2gidXw0dZWW+3031RGOxC462f
y1NWYlDX8+fqZfO+neJXqKUvyFbEaCHZ6bS7VixetRygd5+7ehTyG9OdUZ8cfoG1Bt/iHEmd3YNl
wMqrh5OffmkX1JU9d3VasoOqIb0H+HLQ00MHTJMhv5DxpWU7WbN2BsU0ZteB20686kkidq0DY9He
YKxKQ/mLy305qv4qjv6jYB+/i+0ILeFcELWi1LWmW2zIXdyc7BHl7DPDNyebHySm+EtEAB2E4WG6
trN6UZsMrshuhAMaKXxZRjrmnRBFDdcSjOv8VRvWK+mr1xg1H30cP0G0/wjqbzl8WOpZUmB1CztJ
MZ2OKUu81a/GoL29I7dQi5jsc0Aq0sXKcsdUyJse+yzycIF5q8vpve5h3SlGA8j3h+iAcoiUfGuf
YXPX2OJ1Wm49GzFT+2qIV1EUGmB+5P8UY3/ITGhreYnWiu8lGhUUlgRgLKtoEo3y9DaTyIWAwAeZ
Z3btLnFEFdU7teNYYcdicvURDNw0k4u7CIyQZBzcDb5baT+9krrhrhL0QEunYOkBRBSjP4mmNyuN
11Eyt/T3qYxcurKW1a4chaVkfoiBD40QMkK+oO4zPGEYvIvEHq5ZrfFVxHOCeKKnTOZHPxTnSTTI
rPSXRj6wOj/lek7okdSDHc+75UgFVpRcIYRfBX8em7dRsh7GZwQ4CH4Q1edK+uK3BUJ83RG/kI9S
J971l+jxd/Z1kCfjUT/2v03jXAbWjyStpz4DrxTv3mRuaO1Blf8i63OIgkIuJseCQxnjU1vJIzeZ
6XeYpdnSJLn2QcwtVXEZsYXil8+uGi2QLZTlVn7C6ghrCv24+/yiTQofiMHtE+WDxqJDAxN+PpA/
zz3NoPL+HawcuIzevay0TAsYLbh2UDxtTOCswCg4RkksoSA+6yAKLsikLIwKghzkIakIDqpz80zr
5rkAle6G9El1zvtDuJRCbfdfdD8Y8dHqL5kRX3vzvVQ3ci9/82WDsT6h9gsAJwyp936oe8Lm++NH
mgxr4CEJiZecqYBjZRV5NeXqevGHnAHO08/aAKhXZUF4SurGNbZYUXwz0VUB+1CxIb7FTB5xdVsA
3mHXJiunUo8L4Ogh/01fLZaNiH+zPiVQ0mtv8coOZkaeC4OxKYOyX/xv+SY2ky1VM37ES8ZOtMWd
n7AVF6HfriAksTNHeYDoeMUT3xChM/BHd3SNFjRrgkatkipggcioLxFU+jbpVZl6KBFYBiUIdDWO
3PEQ0k7Bmju05y9J0G5ChMEwa26hJl53oOVAKLnDSGZgtuVY3pOfOwFQtiy7A9MUw6c38W/XxFVc
ygmSmr5uQi4tTNXBEQz09F08lo4k7uHvTCWxFdpTqJ8Mc9zPDS8JqrOdiVrBFuyfcqZ3gn3ND/98
Jg3Z9Mfq1VC3axJTeQ2hck9c+q1ktTyXX4ZEfq15kKO/SFhpzuwXL+jDlwKGFG+Tk+qbKSbIv/Rd
mLiHNP62dPpu5ckZRuHgbqkvhkZLs85LZL8Ayu0NQkFEdPx6jlm53Cyr9H8XAxodR7eGnYEkVwyH
EGZOTjldNkd0na8HJBlJZrf0MMKZLDs6LCB6venu7eRwX3Jj4xyVqj1jz0JT59VaeiZKoYVSqOJO
Xo9VZnnzTlYTH9O8r5owxXhqjfHHiGWv1WidxkTYe8KB1+rXj0mwobqpbceVKAMlW14msEHGgQcz
u7jCQQMnJNIVwA+5ZkzGXz/Euif79IlUK4UVK7sEuEAP1Jpy15VPhmGfCF6Ao3bkME2YE0aSbiHg
UZQiZQvClhgG24Oxjm8Zq2ellNxqSA/KUr/C6+KESGFz9ZOGfGk63qu0vYMCpIC91433pgcaTdga
5s1jHzf1vcvUq1qqu9lQ+I7zICE0q5GIGEFzCqry1HDpkHR8z7IDfBgJ201GFRutm2xpkUt5ozeU
aQxPOQW+xexK99i9TJykrI4S0SyDhCxkZtxyu1Taqzc8RbQ5vJtV86bepo6dY0ImTzoocXuQfbYA
ZDgly86/2L2yhfnuyDrr74J4iHBvYZtB2wzIMh56xh75Ggmb6XfRT6P4bmKJsLKIhVe063AcV4l4
gM5l07SbicdiQ0vAdL6wlCU+w9tMiEC8YBvHixh6NAku+ZE6kFuTOT0YxehgPFn5T9BvYFMkDNWL
kHK5KZ0KTt5UBzQKTrMzksSdy78AL7kYw5Yxg5XbHGzZpK7fAF/dJgMAhva+6MWz/8BhG9MNJmkO
e4lRDvj/zakAMQJvce2fQmntJcD3tP8+BYOIXNiBbYOHwaRfICiR5svOOYzOtbupzPdJox5WfO5W
qTjdd8dpEyqzDQgLNaqKTb9RH/93H/eKCL2Ivg0AUAqXuq3RGL/Dup5jOtijziINSEMcMWpVsd7N
6/JrlhZXon7iQ6CfDn5K9lpAKdI+eor78GTwZ1LMU9UQ6dKmU3Zr/CSiBP3G1rFG3v2HyUHo6ts4
DNeSWHVP5F2S1/MYzacqbo+17Jf4sXUT+Pp9VenaUZg+9ti9i4MyQ85y6kSHhFqxfSbM/paitM9J
5K9r5df1TLZZ96mY8rMM5c84j1RfCr26U1auDu+YwlTy43tc2SbNBVtyAFJdTUQ4p1eK67AMHBV6
wRrjzJjdH9xzfR360OB/JoTwEbhdH8M5khTuUTywNdo6GdujeMMTveMVTghNkh3pAaJboRuyDD1o
n+8x/wnZex3XPfUUkkXJCshs6oZ3MXCT3UE1/lS/6FDPqZdc8Kc3v9J/I7QJ1peIyvBqRrA5hOFb
Y75KQnfDFr0pfg8G29tQN0Ds39VEptwlcfW3YiHhXGCRoLesscYrfSs3dTrqb0tCfO5KHHTtGNYZ
FKh6uy2/1qBsvlezo5IgTdgxg+f7lwOmhkzsw5IMTvRTzf2bpgMdZqQHU/tEHA0hks3FqUYHZE+v
xlCruenxiyNVfer2WoGjjd+YzG+sSTEqSdZBmxgd439F1O0K863/1vgsSnwWLWrCle0q0n7xMH8Y
XHy0WTlyCwlBAapSfIFifKFC96IGXK5D0sKCedBGJEXcLQJr6Fj9mO1iYAZ3yQrktzLclShw3Zx4
dOUw2hPmjxri+jFDhOQINZpTSmnFlrjzFVAGoQiOOSlIaka+oqlc5WrQnIatT9Uxd8DRBFNPhkQF
ldHDnhim4yytR3JtKBrs9zQLzfkye9VZFEqXJ8Otcf9ZNNtSuF4K/X02tJt1Uab8GULbEpL36Axa
mDAj7pWmD7Sl9ud7lJzc7w3QXoouRhBq3H+LGRn+31Lycl3iW1c+vh3hy5DcIrX2bqYNbnFSd1pP
jhdII5Qo0kPYMC9p11wXa73GOmGb+LaGGMYoQaKwxqTwizXn8t0lrRMNLWDQ6BjL4IGf82tYc6Ck
dJaNoSeXukeRA5ZI3vqQM2n84pLhdpxyizV7M2+7GRZknCMsarc0yXzjYkI/N04K77X2GKHLY6Wk
z4XKzW44y6xtpIndW8SDl+aOCiVd9aNm8MhEjEFFXl2FnvXaJQsjXIm885TMzItJeeDoT0WUHPq9
Yn6kjcSCwCES7pRVga2h8QVj9kddRHbcFawSVUqPVCIhjclbI9orXNxZFB3J1PBSG+xs3IlUMU4I
OLgCdbeXR49TgQUT6CiHIA+qb8NFjsXlnsh1o5Ss19lJ93uroTZygoCKufFzG0vAoTebLxCVjC75
jBiL9lv5ncfdcTtmRMOV6sY74NGj7034nYbUWkegX5Ctl5g2nIpRE8VwsWK/xiDCR54kDqIGgVRx
wEwkcxXNYvLR9WTaovMJuDsmBVcsj9BQriIBtEW4WwVw8FKC6ilfFUG5SAdBzM+V8FVMsqPHmJAj
ooOdHjR9dsow1YZkxhUE8BFGZ16els+0L44tGIK4xkojX2NH0ZUz9VcEbrn6Wh8Z6BUCErL1NozV
1o460YiRWBgfjPeNZ4hrn0+LgB+MH9H6nM0I5qFBOUhnMw7i8Nrf4i+D5Po03C28RyQh1UV2uB9L
SDASgDGuDNculO9G076lHwvgGn1RAq5fh9x8G8VPFlt6N/PZ3mNzARGc8vyxkQazby1c0FLMCXQ/
yWyds68yfS9oteraxhXJVXay7GCPxaur0mqIdc7YTfQjkdK0U45l1d6O8Gyfv4hz488h0D0Ig8cR
hJmh81RgcfNJBXywiALzHI8O/CntXH1bMlHqf+tFFa2gig4iKY/8XwY4mPAu4dvHrGmBCJOQlx1v
+nLwmIL8OreZNWAUh87yt8z+UeRBvtHh6B/hfLD2iykMyPlw75jLeHeDBxC64srVODmtfBp086qi
9K05mckz1DvCXFsiNzbl864irsQE0qXb6QXHaWDDM+F/Wv2R87BlPzSGdKQJQIpM1vLPreCGVYXw
XNDjACTALTUJLFMgzx6yhYdqTYsbUtcgUUBNmeDwR2KTiMjidang9f/0avVzyfJjWhWqqgrC64pv
Bty5mdNIEh/2cGQi5CgDZn40nY0xPxv/jOhOyvYc10RMRMDWnxquth8TmUXFP4PLNYeFFHnVJLqT
ekthTnWNEeCOTw2TqKZdljjjnGhdbVBxEfrxBMEBTNmBdPuhwPCp3ONCsmW40tBWj8mT+m96hyIn
imc/tNjaA6Oa+8mD4D1zE8ItZKsW+B9y1hIkK/GNIqu9KM9229O7uBdz0+vl2a+l7iC1XwO+ToE6
ubW6KDGHvpGd1qrf4n2tGWTsiUqWowuJVWnPT4yFIh7VLRjnKttyK8bMDbuFIAzXa+wZboWZ6JL8
5TN+10dK4z46H7Cgu6BDyynbFZRdwORCVXJ7M6lqWkip5Idov3bhTjpjpDLCU9iif0fPce5u5Oce
6aHqMhAo4jv7kqeSfaeWfKlYyrEQJcHujCEW5KNhaG7LnxX7e9Fya4StUrzu2mdHplLU+KTdrOCE
2YvtfEwVn0lsdGZS6iQQBJxWMrvDjhSWZmJdCw9mzkQNJszA+rljpTPSjjrEQRGiJQqy/1PgfArf
RewEMT5J48Ksn3Fr51LlpHnnmMDP22Orp28WbMDCSzLOXsSPBvHDBI4xgHxOc/UctRWJ7T5WILEM
N+5ri3XstmV5xjxDj9k0dTQMddzrm9MaZxRRW0fOhh46s7w3DfmQpOFl12LrhGps1CwccFvlBkI5
E7PizXPu6e+1Ju9F65GAepFN89x6aQdfHpWY06PQLFt6xEx+sUrsqodCy87JCvpZ9C0D3NMvBOyD
ZRWOsWkxjeIA10DibC4CsKWmYOks36n+e9PuRkSaJ5yv0TvvBBgYoka9pwyet/QGPMKijviMOtNM
AifZvdjKeTWn7paPuDeeFdE2HdZomd/bHb2XzRF/uk4NSkgqvMH/GdOsXDforAaZPSKYlU86MBjb
P/R0QWe5RsnWdXEgNMnmvLlEcXYdBJn67+VM1lAuhpuWiLchYakQA8oeMpl+cn71W1GZvq+WCU9I
5+Fg97KWm+ua7dqOoDPbnRFZd5yPhG2CyhaBHVB8BktCC+oK6FaBmmk9kxUs0vQnLf9hkA7qgsqn
5CXG3atIOwit0Wv8KMLplQnKlcVZPdvmmnD7Hd7URblLKd9+upwDceTEPZQloYYyJ6zTHQQmS+AP
+wQtbNJPQxJij6JGcSTFFL8p4kDTMvLtay3rD5rK3hu198sFyFZbAuzOr0WSneUpumI6yePDlpcL
ocliM1IqdukRbnKR8NmMoNCvTpUTchFMhAXBqUuSK0uQwkSUlsPI40jLEBtFar42n90wefLnzIXv
kX9hO3cEZXKmzxB0aANmhDmiTPpDozw6QoPqbrnCMzo15oxpgvnpvQMo+EchA9h2j5CU2jymmAh7
l8ix/yoUgJsieC97XOEdmdAI57dSWt7LOXsOHQgxpgce+73CoqzJkw/imbtywJRfArSs43PcEXec
iflFoyvjFh04kmKWQi26uy5hb+fw6ceIceuaVDV+TuoH5YRMIjqJPOxXNpV5p1DxSuyApdCKU/t7
xLXsSCyJcUaqdt0kfMK4QddCdpsqNuAfOkGHGoA7c+4vIcMYLSH9JnwMFQhJan1vepqVG4IeTFFa
pT+4s0Bej7dssgW/iG55jDGdnZOpXanTA4nJP4ShXFvNN5RPTBFgTlkQwF3/x69H3ACh9gTpYq4f
+qC/xSxNIvCQE6GEaF/NbC7kABWjfRgKrVN5/qY0JfelXU8KMUyXg24q10qpAKCBLxRgUuBDzIsz
RovPckweoTDeLfPTJP+/tuE1VG86x8rQ/JY/R0jHE1mxTcaI9JgsDfFicoGLbRiDLREajU76KW6h
pjC/T5DBQBuu1qYbLftaZiYV5EuDNd8IMq4efK7AuixHwEqHUsp2loRIF35WpXRsm+nIpoGqZ72r
CTGLFzmxzmSpVhYX8/ATJkxO9a5VOZkQ8wWN3xqQKeuPvg4urXC77RtwdxXQ3CsKE5/zMr3raBt8
i1tUhd+pYnLoEu857KRUOtx28YZOWntW5l9rBu0P14XOdI3owcZRo7A5dkOAHgW2wjljQ7/2brlb
TYVncon/1GLk99gn4sm45LpyGT8illRaKEI3ZEik9hVEUuss+D2wbzjtP7mm94NvriuPornpzD/x
ZWcwOEOA9de9qRZPQZSfXbFcovqzBx4EuIHHsFeO1WCeBmz4M3IGQ/ukDqdqmM/TdAyNJ0W+34yU
k/Gcqw8Ua1+SO0AOVpCLZ32SXeMurwpvI17rBgkuEe+qWe/6pjvqYX8cEM+HLjuarW2iCq2VHHR+
gqtCYOnQMrcb7WkmKd8JTLSL5uc0MVWQWwe0eCv3yzoNOOSVmiMm3gUIpvUdEn7X3VUhOln5N8qi
Nb/Ptc4mTfoww+aVIBTlp24oT170VgGsUcoIiy6jNKlIXWRXL5p2IA7jrvwqGZEphGg6NqIGwjFu
eGpJle4y6qZd8jztTCJhGpEwQMSSWRw0Hs9+p+JJjHfp8LEyFEFqu3V6CHQqdG+RG8utvQOjpKSr
U5Bn2G6B/RR0vGnzkr8bG3N8nrCoyVxPidZkhBEhH8KvHLfhfYcOxCwsCpwPamciILFzyG0w2ueI
62sWng22/j0qE36mZaVOWIWRh9wgmi+tLn5xdDEW6a/4Uf8pFoCHi530TGDKZN/oonktJfeXz5o2
5h6NT+UCz7O9XKEgWSqancj/YJ/SVFw0+J/8arNHKdu2s96nH/C0oGgRoaS2+00TIpcgu5uSSe1A
g2f+8j1keZBiyR9sXUq9CP+9loGnqGYPMI8XDwzHich+V/S0IGacsDC66ndWsTqf/Z6h2aYubBEP
Kl3aw+cIolwguooKjGLM+3jATnDvCOyOBy19G0lmzBfhSefNxeQAY2G+hJH3WjDz/o7wCwD5Dzeu
R19ArZCRUsJNSunJhvQNnkuaQ66jVAQLCHOp0AJ6jQI13xrgv2RmVQVnxObSi8Og0Q6ZRUp86AmN
RSccUMcQdkx80Y30nK7JfglXO1Nie4agbJTrUyWcggHxbOocbeKD2TBooQGYxRhgTAxRyDv+JOgG
BY0bbC8phsLFYRMvrSNenD15MKYwHFEKvZvsDfTx3vPd7FisdyNGIpQJdgXjUWtWRmVWzDv+IVP9
jBdawxWUfMwf0hBe1RzSQOSZ4z1qotvU80nZXujWQWbXIXHohuDjKu6oES2AISHIrGC57W+3uGTA
T0buLKS/hVDioSR7VyjCWRdRm8iJWNfD9ClJbB0PIQ1MmbSHSagB7dJsYFWS5YYhoayUDqnM5jim
XTVWvHj9Uk3DrlLUE17sPLGAkaPBHwv4ncZF1w+T0EAffUYiQQIVKSRi81JDVhcdJeK8zPg8tW/A
Qt6TlEEvukZV+8Ghqq+Q7oDHj21/yogTEsuwuyg/zUQrDGk8RqBtKK1hJf1jGP2Jw/y4XnR+TZZ1
E6PpRrSVRHfErZ7UkTQW79y9YO55IKedxcBGtJeoKepVshjMLQvpyELaNkFOmTNr590tvIn0tFGU
8Z80pH+Cb3GbvvNqFm8DJa8i2+IOFgpCopja7EwHyUm4QrTSE6vuecXalPEi5Ijkwp1Ltd83xMuo
QKHYmjh/yx4J3l5TYt6lRQ4/mZHZ1LbbtehWhD9ULDi7AWIzpk6JMFBoHXMMBb1LGUkdk3lRrWCp
7wBcVkrBV8W3gPvMESP1mhDB6o5pRPkzbbL4kY+H1YTTOGPwmrgDgdK+KVhYC25VBY+EdO7K8hz+
OsyqeRzH7ljlYQDTKFiYu+8qdYQ5Jd0c/WqtnfoPJVHO5SVNmlPTEyBPKehWhACzMjR7gHTc63Nk
tZHMvK0SD+JdtTmpB4ej+WGhm5GlTX5GSXkOSvcw6SClnTRT2/tqDNclX85NmZ4hC6jGdASSTizH
U3WPEWrB6Mim3kyO1JpYGKzpKDPOkx6duxyRz9gV1TMCdjwJfnhyE1qTkqg6ZlszpwXwebQnVovs
6DvQtAlSFzlG82U8uRkrTEcVuLtzU0SPWcjx1+3wc4NiFf8ipO9TbN3zTBurrdI53IJjHTdr2GZM
qikRaSHksesszIDeCrYOavRYOBVUJC9euBk1NTMeIsiBeFk3qAa8cFoFyEFQhhVYDF9hcjVK4bIy
FBC7EGn/YqGvNH+jKXGTwuC1QXVpM4Lc42bMcCqwqpEOeRg6arjrFa/Oz/E6BSIF5xnOi4y+uBmq
lTkFqjp7CUok/0JYzAY+FHpN9qu+KcnqxMj6vJnqnTgYx/mBfzigdutkwnKurfBykO4MlSrzDtkC
kqrwUW/i2j5wXyAD25EPj40NSsMODcVAI2fadyGoM0CW/zXQt13jReXsGZnqabic5V8l5gRQHd1y
aojSUDGtQLk+KGvFTn40NUfsShdEpVvLqSvi1U07Wn4Iy5LAGXXQCgJacEKgsBEOKz8CNRqgYiBy
YWBo4KcoTonrVbOcqhRol/5Q6IQ24yUwateYWYfonOVW6tP9ZXThYfdouKy0VTBVaqCUoU9K06R1
4EIPlswyZM7OO3KiYnxf1vgKLp2XLhc2Uubyf4njPsDJdnCtJz8DGenU5FgdV9EGACfzWspOUYgX
AKmLonvawFY8Cga2jkVQ99Gq2ETULtEEwD5GKBHexkV90/X+Tex8CRsn48I9LISbAahEAFQi21oL
AiTDlIh3HfGbbODGxNQ/m+g7Ef+FQ4PkAaNzdmrChUCjmq+BU8TVzuYpfklb9zeTbmbxafu2FOlY
9CZ4lqg+L6SL0Hc1EF6CdZza9Dy2fJpTL+mqK4j6Fd49pc0s8nLHUp3iJJdUNvDKPmwTo0vGzEwJ
L8/1WWRMUHm3jfjQWBLu6q/MOFmIEGQSpkeolncN+X3lzGdlpP/VSN5LD+Vx64qHSRjJ4JVMCAqe
Iza4Qw2xnMYimJVl+gvOwGgB3qf+keMCBZYXXEuRwywSouBtq/pknReMfC3IPZlG88i3BuUyB7um
NAFQwd6WUQrKz5TpoMbuPKg6/GDm26Q+ppdqqEE7lm+sNkM2xUnAOzHHEtBdTcYU5d6myyNuZTJV
eDuxhDXuBIegJmkZY/9sCfKXzKx2WJFLA8+Dqt8a1iE6waPdVLWSByQdCfBgbujKq1Z9DBjMwk67
gIsSWoWrhuWU2P/CunSpDs2b/QjhabaggeBrw1YiK4Ho1CiaZsRrC2tCeKpj49RNy6mkJkDg2O7M
5pjEBndy+lrNb2qVO7QHM3V6gCkpzjFREey1jDi1sBIz/+AMFv8OMSY9Yz3ymfrizsFBOQWyl2jr
US05CMAwwc3E6pPQFSTQxhZDq1HRckBdPanzvMuVfu+6/eRR+eSsET/7+D4BUam1m2QIvn4BEcr3
kYhv5qz58i7tUfxmEsb5voEOq4pOXFUuEodrlVhx62aXN5aH49PvJMPP8yJI72XGotytc/Umwzy0
+Pspuo+yO1hv+EzeENqvKOreVaV4UrGomPU7jL2Rur+UyIe+V/XRFaJtbtU8sZH5CP8kheWXJBD7
gqdgu2R6tcVCaGHd1kU4kCPQJsfq3GGAilij/8a7ow2/ABzMI1fDkXQUwNRixdbbAAESjorQHSlU
CBarDVRQWqRiMLWUNWq79eBXdcz2C71qVOC5Gw912whN+Lq3phnm/ALn6A7xFLtYuTMS6ZCBeu7R
P0KMYlKYu6E6uKJsuJsTDVotVitomEpD8bRDPK4Wn5rb6SgZbef2Ijw8a3C354UGi/exsM3vAhmE
Lh+t+OjV/pkLy7sZ9iBS48dFnNpbE2oXMcrO/X4cBDcpNU8WVzcDdCbwMGTNseJethoyRiz2fR4Q
xNOY8NMRgT0onrUskLH+1TTITcU+edOq9SSU6ykf2OLI+UmZ9nkvPaVxftcv+mPOqIg5K5+lccqs
TSfBtmTZo4w0Ow4kqq60lAANBXME5fUYZqF/FNlsF+ldeR/myW23bQT+hna50TWBQ/lqAcSouQpM
+Dtnp4dUVrMmmWFFJdTNQuZOfSCgaXYktAP4jzgZ4xtvppw3U5Srnm1dJ8NWoYItlWFnFYYOutdk
i3Fi/RhiqNtD5+icaWIIJgFqixUjIfNGEUdX9GQW67QcV0znbfWTcUxCyyeAY9V4gCLlPIfjeR26
syHEqGsgTdTiZEo36bdqARE8nRr0044jHfDCBm5P0WkJlgO/6th3gtjckl6ikDFfn3icL9AptjMY
jYFDroVPuvBOHbPlY1zrlySZL/CPLz79TsTqE45l/Qfew4tABmUkM7Z6BLPGfI4EgkXyWybnDQFt
cRCuQlHfUgRfPy0USJ7RU6iU93x+5lV4jv72kbBXBhrVYdon08TOvIJT55D8KpXbnGH1Aym/Jm43
yk4q0zMHaH8o2IBD1ALhdJAlXFoq/z3awuGw2p19oxj2lC62tTDD54+J4RdMByWcoh3BxMHDeoD+
ltBbYxMvzCcTcwdkcpxN83++hL249FQUmbi/WpIUXLEcnV9UY0iOOQoIcZqT019FWVqnuHEpuHqe
YjmG8TSbLpBp4sRtNYI27byYP5paszqnEkH8opVGTa9jPV76STuXY7df6UdseQorJIL1gcVs4+GG
bMt+oqeKxJhSvTpeEXsvvO1ogDJu+QsA0volAxGfUUbNRg2ktgw6bvjyDGW06rwugsTDG6P7vEGO
pd4VXItOi0Wn82/Ogq6YiKbIOKbe4NOxYouOrIOUNPFEIYV5MfD2lmnpwW56IjDKRhkAYnSYmElr
ZtK0S/DnkIEyR+Q5/ZaR5EAL2Ku819ZbXXR4PpRjOiWOzFojBWKSXniUlW/xiqNGOMl0mqdSdC/R
ZGG1kbzqdiGZR1VD2NhLTegrRekXheKPwl4yo1NyAAbi5AYfjoSWijl3pwkbL9YAcWTbhz1gPtIU
O/3M3kCuamoeRW35QrfQs5c9WEaI5rNvi9eScuZzbGkVe8X3JiBzgtuqBcVmTT31gyr2Z/HcRRMf
RBgNYeuKEFQEbSuAz7lc00prGNQXgFQJwo7Fbx/7FlTNwaRpqfT7sPbH6YcU9UZu+W/5P9ex38X0
MFQrj0HvwTvCmZ0QrCdhlRF0MQjl+f2WZPwUP3OF28xOWrlDmZbDbRzYfbfrVT+ptoLswR5HMhPE
bU05aIrRQwfIpyboTMGv+ar+iF0OMmcCwCr0TZ6h8qv1YGby2LJgJiaLzStHqsK0ZZN3twcOvBhg
DIkje0lORYQN9B9fOUOcMcR3iOvwipSDLuT7Vw/vJk2xUsEtx97mkWjzFTfyp/pODNU9uREN0glv
klSiy35oHOJV4qR55RKRxy4YgCnAoxcj+R9L57Xktrl12ydCFXK4JUAiEMwddYOSWhZyznj6M7DP
X9tte0t2m00C+FaYc8yDMSthUcTv86y9SWn7VpcrLTrQX/EWtdNDmJs7luoZrW1PhJumOSXBcfWh
+8iywpuOOfOguLk1GE4rgfdAJDxjxethZF4PuFOx27eIyXJPxMx4jTeT9/vZQN2acLfhyIb5OOOE
bKhmKivQ1SgwUbiCjlMx/E+xjlNtC6IYKzKbH/Ex68q9Q7aupyQiQEGU1j8xonWYdCQoumkKXdKi
AuwaZ93YO6z3VMCuVTQsGpWTevhp6tYTY8ET69lf0zRIdPJIixcPjlPEfH/E/4B4xbGS3pdhlxZC
/EiT6jEnwh1cZ9gJ+Od9DV+6jOnMyHXwxkTVJ+jIad2IhKOZc5g9JiQSqeNlyytOUzNowHVgq02i
mmqS94XPN2FzgOL7KCGV3Qjb7IfiqKS508v/GVPsJ4VlL9J3K3/AX6DL2CZSIK3h0jNFXEoekHWQ
x8CtlE+2/2EjyecpMkEsCn49pb6KD2Oo80OD0D6rYF9i3ER0eZxxcUt653fWp9hk1wW7rYCIQzQI
rIvmxwKIHbeERRQGQArpzYTZYS5kV2gAIetgMJpwSMRwsQDv5/Gl9q09/mLvo9AqLTF9XhyHhtoe
5YSQjnRERS4E4L2DOvrTb60TExCqr/AEM8mfGsOrSbSNi33ORPNogSspQPA4k4BBoI9v81LeQX49
5jV6yOIh36Nvu/EwysZTq8sXFW69BtE2BFXaB1Md9gyyphxRlUytfozj/CbydFevBt54VesQ6DBD
23A6MxRoz8K/SLiJoXIxjKvW0GmYBeAXQLMsayLL7khqk0zrWLK4YRhqqPKl+Tf/KMzsN/xzGMag
W4JPJfU0xqVaox/UNl/FO4RUIUuILccQb/qtSZak4M5p4iVXiX1yw7o5OZEaytvmgxg4ihBR8TAH
s/Qf81D6ayZBVC8+f4fOThwvrCaFRTiv+FcTKMa9TUTIURejO+TL6p/fnJQmurc9ydPidN3yW18K
b9Zsvnfm+NHk6gdc+TqbHzgvqsnTMvzPsLFNEou6mgwrN3+ftwIaCAl0loQw5t+ESWLiJdCBxi1R
uEwY0RDkNMTtXo+x1FHRb7VOai/ZS57OIM1WJBe9Swi5mymTh3fP10vAzlsWtM0YbP2frOZ+rt22
ZaQBPGYjjnziSJcX47jAuaicodWDBtZBt/6T+pGqCf1iomKLaK+RKV+jJrr6xasq4tuWv/UxCkii
NbXBuJTv+F/hGiwEbisi6yZ9OceU5yMS3BmseLVPaSjQ6dYYuhVUjhaBNfBxWFCxhLGVHgcadfi8
6xWJjChjfk4LsErdm8+2nd8Kvf6IDP2Okv+JAyQi67XKUXGee3air6L2s9tIi7QKJobjf2DHvoZy
fYyl+FiQx2XaZzwiHjeNu5XeuhXjm4KQVrUPUXPokWn0yalb6tuoEvQ2gTb5AeB2VUmvokac4XcY
7XfbD9+RFH1NYU6wDubPmegPVC/CLaLxWSt3w/OI9QCtQUeCLBrXL2qXNhnCqCDA6vLVQPJK8ctb
rAMsToUvebVVQ/dYlG1snTgCEhJXxwUfq+TyH2bcEkQPrTT9VIlZ+jHK4qQDSDuiyqu8guplYYE5
lVDiHtlqsOnzBlCK6gvd+TvxTkWIvUx7Sc3iGg14Z1ZCDq+hGSHKsVtr0ekTGx8jfcGnLjMPI0HJ
1OOHAq0jx4glSmgnhi+9QmtHJ0LUOc50ZGYlsSwJXi0SXFYiO2kESsXAUe4NVM1qjVfqkPkGW4Qx
HbwElyySX7EPGhoCdmRnWWsI4lqr4hIxm2FxjKJxt2nVoo9uKojm9ExjKq5xsNJ2H4q5wkk2CN2b
pUzvmVh+8KzRfuS0+zL69YsTkM0KyuAMA/nG3mzbsotUwv5dimM6YLqY8PZ0WrioXRgjeohOpqCd
zH/9b5LGAKUI2RQKG22M9p9ZyswuSZuk3p40MdBBuLOP9EVZ8tLzsCFJ9FHmY+qTvXwAbmf/qjGp
TBMfPtkrhY6m7tjNdaAwS54J14iTAOeMb53IRBHRNxQU+wWpyra8Ca7aYhCCeGfaGZyiTgC3knqJ
guEV9WEGeqBmlJIS383swrroUnqLMGpP1VHvn8b8Gf8eU5nmFfJPa5PPhE+0g7d1j2SEskV1nQxW
DGlzTbWUcEdElSy9iJDFJGgASTADTSNW5RvFUzIEeWT5KbwleVQ9+nwP6qqt5b+BHp+2NHXnX9i8
hx1CbMZ+pTjVXxmvnDkhM2DSMD71ajkOk8gWmDBLplotfQcE9LS9YIngeMttQ4dbVcaPelQJgWAE
Veb4hcdXBvX3V0T/2hUgU5VLpwnPmp8P8KeeS88C+j7HqwYvOcLpmy0/FXQQ5F/QQBBjbDGjlP9T
/RZOXio4INBXk2NuokhSouymd8NtzRcY69PNQC5UWW+JQ1fjmt8ayhLMMbT65G0rpIoYZBOIsOCp
C+mhIFyin/R1R55TPylrr6MVBno7V7Rd9WmGhzkgqdCF7TjgnEGp/Bz5dTy+ZB02KJgiDyxih9qa
2v5kjQwJuq+a8JZGrPhd0qFQuInkkCklh6Tb0xqseCfBxYkVZxd3fFJBjjxA0R+av9D1Seyodrot
8DdjRNsHlwr9y1dOLz4g6kd+f8wL8UzQhJMvra2zelYlVoNgFofpnPFYUdVj8ZHp+AsPLfm+5LWi
sj2qL4bPpwqttvBrpMrQb7wE1tltjLresAswgQCZHIOkzGiwfRHVARpdKv49pgoWieJJ5GbLENxM
LpeWQG2QCCNJT2jkGCLClmGAyzKJlSOlRz34y8bSnGxERqmSAm0QBSRpfQDIT1iQ+EPizidEIpga
EzpOcebnGSK3ZzwqpQV4gsrb+Mp57nHmU8UViQc0y3hwogkfMnGySKoig4al/G5M8bSMmauCVxEH
9Yi4s1bskNX7IRNFRybUa64qZNlY/FjC9yus3VxsXCbvMoOBFqtui3+q+ocKfToNUCvYbw2AZWvA
sgR9+5E+XgQZyo9ya1fjbIoaZ69v2YAThO0iKxE58BH+6QLBCxTZC3MhVNarq9ZvJumYO1/e+oV6
aSUUXWNurfFKTF7JkSCs+Dxqw1mEGdDIb0o1hFKwn5vYOaZ3dM3MwLX33MRuq7B6QJ4HRMSTLM3e
PpLmXjI2JOgCZyX67EoXv/Abfw0Vz8ypIBB9hN1WbJk/L6anpDONGIvk00ZKQAx8cDtuco1xNfNp
gY7M5qJDn050mJVbcNMrC+qCYufrqUfiXo6agjZVRtIvdaln1X+zZr52snKtRuNaTSjFVbQa1OjZ
OF+nucDTN5nyO5z3JtKIHRKeSls8kHn9LWX1CIGbIXsDXrSW/lMZj29LydSQDqW4rntd5Zjyf/j0
iQW3FOtO7sKNXUO7TqTa7aB0BMA0Bgjmoy954T7leogTGQsIC49BZilQc/mICDbQlKvs4U9Lq742
thTQRFeGYOSXPXfFUc2DVew8/Dw8CTBhs1LoSIIkb+1zNqBfQlLMehILSUhi9GGarlKzSTa2MPlI
w36VQm4QOanuB/hC/98ddMga3VUQgu/7bWGAfy7fJ5LcZ5gNLXYZROUQSryWhikGCNhzYyt0S8W/
pNhsZgKfI7aatbkoHNVUvXQJEQMcCKI10V1U09/iYrjpyjeDy0lYTc+DYYf6XJhpuwWqp4LiI5lq
N+4WV5ECHV0S4L6TCDVgiVFu8SHBAZ5Y62dhgtQd1bTffWiuZaUvZlbQTxasRrhPCfFTNCCyBIXP
v4ql8sTpEyrJTaUtSNIgJaq2U4tzFsFhH5aAH6slR15zU40AkkoLZ/jL2nmEv2Fk8rkTpzP2ytLe
mUmWq2iWDzCJ1kcwpssAICWpGj+f0TURrS0M5ZfgJnmAsKv6xwjPrIUbkWALPxcx8W6j4yQDumex
oK2vEc40lWzcdBm9qf6PZouqeeHdxkcBO03lay0B3JVcfTTJSFBdpUU3Q5EMaDvCfpbmT2j9NpNF
bbET5AHVdN/tqadx67yZDjalxE5B1OTk7hnbNWwi7JbRYTT8trp1fHI965oWgpOsCydmgaAU8mjz
jIxheWvPNCdi548bclgVgzQDumI5i+gIIDaoCPDTer5BNbtxCOI01lb6Y66oA38SG4fI9nWFDeR1
WGPH5Mvsszfu0Tg6tKHIeJqKwG0ZTRfSQMl45FnYao9uASGOpkWyZUkM1rELUPeIKEi5KFhTa2A+
qOYFTM2MAuniX328HSJ58NVauK/TfCsi/dJIWcgueKmcklCKfD1kLWsoFI1j2xwTaT7KBWtMlQUm
ckYeO6QYkCsrqeQTPpb8CLmIbO3o1KKcG5kUsYK0TukpT44i+pEosgJWdOirVlhJRQTfvLklrNrG
zXSn/3NN6rgm1wZXBa7Jki8u65I+Sf2Ma6Jr286vtpzRMulKBtwDUMp1jjOL1RWJWsUk2W/ocRkf
yLlnRIA6+vceG9FagqKLxcAwyj3v6Iw6D9n+iT3gcxTblzFeFfKberYySpu+rVn8VvbKax3aV5Nu
TyjP1vRoq98CMUlz3dxawbwYM6S3S/ZJgY8AKp0T7ABdqZ+Mwl1rwRngbUvcQcwWUDifx3INB4xV
SUz2+wF/Q65fOU0QjZLn0+7jx93nYSAtUlGf83Cipz7ExvpQkPTUMbjyUzI75pKD7wTui1wPbew5
G7PzpHjw/VKT1n+sDgo4eXJL2Y3QFVeVd+N3U+VapJifSwJ1lv/MTfHaxc5oKBYOfQRzfcVz8Nav
PONV2R11BJRoP7KsxJKN/VCyGNP8MZhyZzd8lZciqW9yUxMRHdRdAZcHDdmcvK9y/2HN4if6C6b5
kzm7pSK6pMkymdVOGdxvCTEGX5s2c0H6c8tcg3i3aRqu5UIiEmk8bD2zTXiucvVozisTNUP5NZBN
1sBt3EhXZZirRsZFzwW41W5m9Z64n7st7ofhUNfZNR7tHDO0srca6w0my9kSkSO9AIVJ5INALExB
FRbaqSQkdm03f1M51TO8FYlbg+HoNN0vDMXvx81H1Dr28PCtld6BWb32IbIvr6neE1Pk9Wx+PnEF
9o0nhwCQ1TQN5VYJyHUK1wWoRs0iF3QwQrI8nCBmjzxMCrA+w8jQ5sv6VRMALRTjW63+FXDQJSzf
LKv+0AiXHMFXHTkzZ1N8Y4mJrjfHzLOHTiZEBCdV8lxZ+mk2IBONOTC1LfQFo/pJlZ8NrC4VWA/G
jzxZfIOl3yqrLT3bSLct/U2SZg7DcJ1oEqr7kBrXXtLv2fILe2BNVgt8bOIv295wUM3KQFwi4Rd4
cRyNx5ZCa7dJ7HESqvim0Lnr1k02SyxE5Zd5WE8ju3R0msXvHL5Cv8muyVePjUHnC42Zm6IWNqrE
FdwxjECGKh+LVTLQBWOed+fPH2Pg0/LIFWDTzz1A1N6Ie0BXnmpl2gfugT6kOuLbdR7/5yPWGXkT
0CewIm4QQn0eEooKBVAaagcHI+t4qhFlCRysxeGTMIAnR5uOO6jB1jUM1AOKi+FMHymqMsudcSlH
fCmgf8Zw/R+j1nDlEzlt77Ly1CzCltHY4bCheF2uxrv6JrRAZe888JyS6U3M4LECciTvaYfvQzpf
DVG61aONj+MAJVxgew2/jXBLnJIkySJG80y5cU1zVzTkNA7tgiPtEuZFR7DMoYW9kqRiCEUSV4IN
mrg2vSpt/LnE6k2Anik5giy8J9X6gUmbK5PQxZpMJlSWxv5DtFzSFv4C3vIGPniLt0eNfVIANfU0
o9CWPlgqg7PiwFGEhzIN95raT5oZa/ZGSJ/yHPMJMXwRWoGm1K5ON5yJymnEWiJC3Dvk+n/qyMIF
I83KnZjruwyZ+9quEXeqJiBjnsqzfJYx1q6Lj1tlp0Ta20PjwZdnTLFkojovjLvw4cRcYNU/6p6G
ZoIPskU4p52zj4R7GDWBOBZ4r9EESXjUl4QQygT3Hig8bgWq5mS8xC2JRn7uN2NqH0nIgnaepiJb
4f9m7c9KVM6+yqFjIy3HXE5kVTJ9S8A8cKnJBDmhUyoy4QTozuYJ3CXltSK4uRlPHfdCW89HYhr0
htoYBrUsDkfS6izKzz1kqLFoRWlHHDbKxmmZeO/jPfKV0G+URcij+Ffp3yscmn3rSAu29HxwZDTU
Uf9tqVIQmzfRzPEyHZDGH/sfImmLiAWW10flHVQHRnaTter0Ke3s+D6IM76DAoxPdwsaz8wAO8Lg
r78DEbWYO0O2NF8Qs4sDYRdH0G6j5ln8J1eZLfxIrpmk+8MRHdsJd1BLYreZRKfnk3/kIg4WO6U+
rOl/xT1k4tmo0l0eihsOF1BIjReDiogC5HlYn4lxgg9Z0fOlTtHqaIlz2tv5GLrCkCIeGQkSzRUE
UuvOxlEIwOXH+MmQeEcUTirr1xiJd/URreZT7JuXHK+vNF1f0c8OZMnRtdhszy/JGJK/083OQUzw
H/Ejb9E9bkuWIauHOCGEr/JW0k0Lm9sXmvvdIRUvuZktFTlglngC90MJx0uCk9fhgJ/yLSAqhrle
GgxYNfZW/RpG6Hxa6R/ugE20m/HvfE9q565CruADbHRs1jOTBXnPb9U1HoXhpkhusiQMTfAFEeKd
ZXt28czVkdCHd3ChZJpNLtF9JWvrL+4+XHwocJymwnlmOSPEcTn+KeeglV7F+UdU+TUKiOXRJl2Q
S8NZR3Cu9WCjWbhjVNHU+1ZZj4bA0DorXnJ7WUCzyMZsy8rwWqORGWbMpJ7pMTCwIhRG7RyxLFBW
ZkOEetFJO/ms+Y2SYdYdPGz00+zm9PiNBuZeQN2o/4bZ5YnDri9UmYy1Qe6Mpn5TI5hhM7tcJt3y
1zIwf4kBWZGEXVDgQxQwqxFDMsWKVVDrsEfsDp0Mk5tHBQM0hol7RLBQOCU/OFUHx9zC6UptlBNm
NpB7DFM7gR4ClK7n1Gk75xMUcAojQPzCHROZ223Ak4zvS/wq+IDrErEDH6h4zvT1bPAVx+NZYDL2
PUigRsFzUFnPrNjh8HZsBfQy7OEPTcUQrKQuIRAQ8wGlA2zUBsmOIwJOTJXIz3fNIa9LkEDO6Ig2
Vf7KkyfbjhGk1qjpGT/Nt5oagGCpX0SEEeaN8svVaeSHdXjnNb03JUhsRAWafjbc2ZmVjx7p9Faf
s1UJibNoG+RRdEVGOiJuQ9mV+1uHK5ld6UqUEU079sP0PCOynjotiNAmF0FzCGTamXZbXATqtDU8
2vGl9wlIT5X871k62prdtWfWzUR9beeiBm+v59fiuEUiPjGLxzORLZpnKiPx5xKOSP20mon7mrLM
hamCJGN0MzK3uKYwOEPo6zf8csEmJEh9Zzc+9SMOYGv3W8h+ljKd4yXrJda+cvOSnXWQ8tGcnRm/
ErkFJvJIE8ENKXFQSV4Lk7Xqa7nPHAtNB4FRIjGOwWWGwvlC14x7dBXZRGMvYVVpsvFQ3Y8VoFha
lj4Kit9JtwT467W48ZSSZEf521I2p+tMz7ptmsGq0MEw5l9wBQ33HkPNxOyneCpK9ezE7Lk4TQ7L
u61C7U7tG0Sd6ktN7a+W5LUeKyTzNlX2Ao+rM8l+pWu8LyW/7QoMRuhuyU1jlUXryLpU1TVaJx3E
vldk9VnzV3g4BsOEUgeEFLN+EoFTo/OxSzMKiQF3ddaGxCsL+rv4iN7XurPR138vm3BMXLEYjtX0
KOoBp1vKuyAdRZTNsmgQmhN2Lb0dFgQF02T+T3RjFmR/pMG8gXmO5fkVW9LD4N7gyazI0oWVlBX5
C/4LbOedpyh4lA7ndYSpTzI7ZOcK1VhRrCFKH/2XxDC8saMOpQP3RM+gT3V1Fe8p8D/pryUvHrES
CIL2JIcRRFeCTILEziy5x9G9TrQgE+bzyPliAGNoiT0xUXWhlHYHMuU0MuV4rsrrcQXY/C9hZ0Hp
XRK3q80z4h8TJ/YOA+bgrlGTQTEdTrufpUqmc5XPYcmGgrdjQaASJDUsGuxzlrKbr6DYcM1WRI1q
C5ZttpAl9bLcjFTzo1vFHPVj60qxZ8TlsS+xp7WHeE2vHYwzeZXQHVphtqKsIlSkaxE5rETgQmoe
b8u9/dTM5DRNzO8w22UNqhfhxOGqI1XPBdYKtvLdE5bFmiwYi81rZluIRx9uwLfQwV7OsX8SOoqj
gI9Roh4n8mdz73J5U6h30AqvwgWtDSJdnBl5MKZhLP0jl6j96YbfDNuxmsRJbzdHOFKL5fYyGEZI
NPNMdAcuFCLYmRrfC2gUX108n63fEQDJDGoLigZQ8cpVJ1eoHjVnJ0VVQvyGQdvsH8zDtoBB/lv1
gTFc7o49MymDDb6+wkP/p6ugMg+8jH26PVoXipuQ1kOYnNbRfpkkKYlsh9jeUG0UrPiq+ofx5hCU
lL4TpW+EC501o13/7Ft40F3a7t8RyP6VEaUybBK7p4mNDogOi6fqr/5iibMb7tIuu1rmlfKQouZk
kXcKxk2HSmKi20efwWVZMm0ZiBjqKRqsEl0DTFNKrH8DGj4NDR/uhpbkEKgOF3o6/H9mmbq7xS/L
A7OjxoSabMtsnFXrYlA4mUK9UwoPi078Fv53QqhbR094SAJuQIjNUrywK+bjRNYbB4k+S/iopVfl
uaMyXJjhHeFh47rkOURHdW8sajH+IRmfxj1Ge1vIngyRd72Z8U8L209rJ2etMeTuQnGw5fD9SD8s
qzOqG4jFGSI8NtbRnrjbo36IEIehgWs4RZHMwzxlfjqPDN738KiOmSP5cdKBzL8zi76znGhAx6VL
hECaPKJbru50xwMjNP1l4V1Mgcr2SCJg6dsqKt6FhlgB0SJi8Inf1GS6i2l1wU1MpiKo2cTpkVnT
XwBMAOQpYJyK39ZCYC6T+k1bUhWwc9KAxfalb8nBRKXGUBlIMd4yd0Sx0ZhfGJMxj0ona5rhJGUH
1izs2SFc797FCWWuE5vLMUMHIFMlEhN0wrYHH1ciaN2D1j5SICaAZwaE1OURMURKz2ypzdswDe/Y
iZyulzyaDPmn5PUn11wlFErS7Zax4GZN7ChRpxE/MDMPHGrkSNclRuaJNm1EpDSdtRRgBSwIABB1
TGpZfBC2OMR4rJsEnqn3Bl8btkiWq5NP2nqHF96QvbFB79aqbqmmLj3eSSDsRYAFwkgLXReNGeTp
AQubBU8L1tFaBpGIeWp+jWyHNAi/W9b4KlxYCZ4FspXliR5Kn2Nc4y6g6fHANKG0GZOckC6h+Kxf
68aZNMHgSl5UIE+wQg9gjULV3awyvSuGcJ0A8yzHnN5LJcgeo77jPjVIlOB3McDgsk4YUYmuds3W
LdAa9CEbacJ6zdAKyxa4p5ntCPNklGQaeCt9FrhZ4ccNDdQXbs4+iFYc5eU3FrwsTwINb1ylb0gf
zMuKZ5Yl6BIIHykrIbjdBx08DQ8IV/xeINzJhullc+FZY+cinq9UjLETEkCam+XkckUIDC0iHkPi
DZBKCXKKbDQd+T0661OvUIyQjdVys+pQV9TGtBXexG6THUuUz/g5uEBGdutFwCptBU2rydjGy8wP
f1rkv9m/DQEwsljakNw1ktmFnaLzUdS2+Y0xTCJhT7V2qVL8MZyliJwINSzEA1M/Jb5GbYdqQwsL
qoRadaxjpqAAw11jbuiPNhnUFWCQFOGt0OMg1x8dtE32h9pCqU7spxnXjAy4wdHQukmUouxmBZD9
iRgXZZ+S0p9Fip9mYEbHeU4aV2pe6OtIOyLljKBpKujyKzOvGyMOk9rmh/Qd7pu6tvi2PA2I1wac
/2tE3FL8Y815YdHGNoxAnmMJIgbwTAykcGAIjx0HC68OfmVI+9Owj3eQSNJ3KBY273BZJo6lg0AZ
pqa/Go70Brhun9XhoOth9KoO1Yzq64sszvIsvuRtB8qKj4y6tlkCd+Gh0p403LvD3tqpzxqCjnkD
V3cuAcpL8JUXhPgSb+O6wfSHn5H2JpPQdMXR6FhkpWqqyf6Ac5rrfsXCgO6AsGsuTdhahJsUbH9L
Ezjfm9xCEE2jELCaJk1cRJWfgjKqdgguVwuZvd4mPligOiCoD4YV2+OPfDPZ3SxIuBq3KSVk7Jab
xYV3FC6SILwxRWL2ZpbaxyTkn4SDNFpA9Ecw6Bm9Yk2feK0kuHmo0fopJb/SPNljadf44VKEyeRg
VJUvR1znu8aYqkR/MJJC2qojVp/Z3YFZE9tnj86eyRhJl0S6/IfVTUkNV+xqnyQzkzmmmE5e6m4w
RkorclcEb/FonHLNfqpvnHqQyAB3OiI4iRGhjUmakapNjtxpjkIaaC0NRwvBqlt5euqob/jdk1PP
Bywek0+xH888R+xdu7fthwmPlOyV2lxPI7fetocj4meS9B6LFg8lErrwe4jqD7kPB3Fq/TKMYic1
3+fqW5Ma3kg94PTFINtE4UF9ce0m3R+NOTtgabYk3Uz7W8SEvNYnYBwn9iNtXt0pP7gu9fg5fi0k
1HzHnS+M/ZVbEjAiw48g2cBtK1c8MdwQs/Rv5/TLY8Xzgf1kHIigvSgTNOIPms37IRykF1usOcfJ
gImLDTD5hIWF+r84S8i6okG9wIV/wJY6yq/tIeKO3WjMJwzyeekbl1r5q6njcfya0LfIA9ACpIpM
QE7ZbzWryNMuiUFgLmo4Zk2m5LiwAIDQyy8wZ+VaW2UX9aXcZcwGCxpTqGgQKhacVs12zLcTGy+a
SJGp3EGNu7tasZZhk1pqD0NpnkK536XCWN6StCHNOiUdTHswHW4+cK4gS82hYu1LhJU9euetWFti
P5K51Khzonnwk3jyxdMqdWFjrGd8w10WmqlxtnB1SrVqF2Nty6oYZChe6r9GU3ipIbtqhpy4Rbnx
Vz+ExD+TOdJE831jzRur5BkVysNEnZmpZUBC2bOTi2czWQ8cuo/eByDSjP25XEvPtHgDoIxZcZB+
C00HfCA6vVe/q15+skElzlw+oeWzLQAUPOKZNef1GcM+DzVsjHiPeMPBmfE32qC6UY8LgAtiPpp/
lZF1W/lctR4Iq/nW1Iaf1HhAiudIqU6OMahibJkdxhN6AMq3qWPVFHlmcpjacp9kE3I6fz93wKPC
aUhfhtmocEIez1Z8w+N5oGyTOlt/Y6XPg/sPz0Yje3TDfSxIasvsISN3NSLJ2Fnxut31vw2A0znD
7eoQiue7/Gv1cVlBPO7rjCAbTyKm3R84pI3YXPVWBmWYn/ES8JjahcQTIyDq5rHNLmk9XvXXvm3V
OiVcqv7Sksm2keIgJ6K9EcpGT3FtN7wkp5wYKJOoFR4+4Ipc1Kdu6yN0JHAtwspkzkugM6jW6jMA
l2BkQNDD1eUYRC15ygSybpXRk6MMzS9i5tT5NvJPZcBuU94mIb1JYBaBDyCEvBJuhtuAKfh0uIeI
7bFYOGRhKkyiUjf735IcH0ByKgUuoORsIiwVytYDv1Yvbm3RhCr6PWU03TMEBc+CBkMQiB9+xIrh
jhR0oxNy2Z71hCO2Jb1LJQ6lzhW3Aa84ImiQQUXLDSXYodUYqZKnWd3SrSLw92gkzK74XHkk1Hbe
5sQCJ1sK10++FFl5aQmZzv/3KDae3R+Awqiqdh3H1JMcJmQUd5NHrr2LsUyKdlxF44HhrKXlDECl
KAymzUxUw6jSrpM2o/zE879d9ySWne7BdpEUxtZntHYywKJj6dSKXdVqjzPEMWB1qxECKc9ZgmI5
nsiQZew6jtQk3woW8KhsYX4JbKtojjiy4w4QCM+2+89KaVXQepFA90Im7u/J7SlD8hhsfg0hzUHY
fNxTgtC1AtjA9aox/O8q7YwdM9SgR01HC0NdNKpPsRGfVgKdhYXj1yBdNNGXWa13vaPk0bGR1Vcs
q0+tHR6iUw0DaCJW8sw9EyfHS9bapVU+kjYj8JWbvrce9cbwn/H4B2UIA/r5UyS/FDfZiW/4iFT5
XpQW8FvnmDN8x+XyGb/VSBrlrwMjsUJlx8pUDj8L1azlaMgCQOFgKF9uEwDTJFnuk4C/C0SUdtry
QDALh2gV6zdzUjyUaPEw2hO4B3Y4Y/O4nHr6UtgcBgP8/UXAguAdSolgAVMAxaPHGd0oil8dyjIN
RJBiid4EkCl3VXXAKO1AbKGbwM2qEHky+nTnDYAxw8Gx/dbRKOhSe5IQBxHU1oXKSvXVE5nYXbXf
3MvFK5WExzc//wObYQvlcuheVvYpVNJxan+UScBdWJzXiUoQPBwUE4AOGC/Wr6IprkgsOCjTnfc1
O5Uhf6gNyBEpdqrNXv7Ja3WU9HPJiFrlawcrDDq8U5JLCpJLhoE9sk0F/dQ26zGsKaqxDgvueNM+
pKDkCBjUGjIBG5V8eUQ58RNZ8diUGBMF+yAxuU8mEwc7Ux/LbwVn5z4+QUR2KBP1QFJwbjzM8dAy
PGe8iegEt/FSameEM5to+TTveAaOC2Exvbk4cVpA5UsYAWh2XK1XBRbI2lR4a5jczf0FC3JcvyEZ
OwgcCWtbPeR5vuUMCE8GSsQxptCJWOkzGR5WrOAMOGlZ3/LocGfXfYhA1k0jsP6vRLKY73e7isfO
JVCfYMIBElvEF2E3g23vbXR+LSFzrXiH7uuNg8kInA7Fj0TNm0GPW7H6qavp57blH7GsvTVbBWL4
wkkS9h3Wi3S9AC1ZFTclOZFJqv9SKsv3hl+rYp3X1AzXTL2srPlQOcpnRerfc2cidgMjZ4fUoDKj
K16QPjUeZT8fZoIeyvAT9dH/ighoA6fxlFe9K4Et2QEgVocGn/giayN2B+17M5+6crylmnI7gvWJ
niJCmIGgTHxjfTGduo/0rewYvu2GbrNxV+zc2UpGY/xV4eguOQdMQNYrkebGTSGguhDRJaXdNcmb
S1HvELPsnGSRj6ZJrB9DLQDXEM4C7nKGU4yCeFJr8Y1BgU5FH7Ctqn/EjLlK9aF2cOKI3+zJLPDF
W03GCyY0aFdHQieAKZF5wKZD5K0gE4qUDsDaYN3PFgiMptMvKmbcjucG/1uPKIfYXuvlZdxaYo7v
Q9Xgn0OOV313qeoVHykLyvleiStDHs0ejpue3ix5dUUSxBiEsMHKcgd6J1N0deF6UG+JhAGN2a/K
7HfBDj+3/4+k89qNW8u26BcRYA6vJCsxVFIq+4Ww5SPmnPn1d7Av0EKfRndbsorce4U5xwyrz43/
i04tZlr2XRXHU0+MiKGiwSYqq0CwPcYXfpCu7rAvAnj9YWQZWCEmONBD1m/hI0dCluw43+6Izf8N
RbtcMALIfgvWjAUHY+AIeQnhNvsfL29yP54rX+Urvit5idMYXxNfIx9J9qwh+Q4vkxRQqmmCmZnI
SNZHpeUfJmkz9XYXwG2qI6Qh5itgJBxilNMlKOXcb5XYh8UfxN9RhPI+QkO8/lKi5DwM05mYuXOh
Fhddn7gkiDDmyOxfLNRuFRvGkcR4sCs3Ydle0XM+x5h7sv/ktXyCNINJ0/9C9v8rduVaDNcpwY2R
n0zZoPE7bThJS7QVUCyZf2gtFGMMj4UqEJ+G+Bovf/Om/MMCi1VbTfrjxHhAL6aD/lH6Q6nwETDU
AMroZCZUGdx9wy+1x7NNo497se6zU8fyFUrHOdb1s4EdyHJb1DBGu3hVTC2Bh65cNvSvDN2XJAAD
HnTwSvpP4Gh1mr0lXWiW3csEaQUzuR9Zv7KF4OEHLH+W/g0Ft7lha2viR/A9zI/ilYuPlLhArUXI
cMRlnAfsnPzsv7FggLdZT6swH4ReePL0D3D+zaK7nFnjZcK3nmc+s4etZmZEBjHSH4egEU9vcfLf
utf0rb01wxJmknSttD1qpbyMA5MfVsQL+xgDx/B3TVokVBM0Bdr3zGcI7PvavdoZNXYkebjQLnLM
vJ/yKJLeBSZ1dcJtTI3E4OhcTfhN28cWi2fRWWEarUUU4j1ggwwjqJ6IiTosDFsFV6TGtrLkVsja
VRLa60gsEcLPeC3IsRwCZVh8wS5S82RkwLci9ZiYMaNN0trlAUsja9yOHJMWrS0SLOmpWOV7dZOZ
GNxg5rqbS7vz0BCWS6oZVuKnhUZ9cCnbCPQ55p9Rj8XqFv/RkbenHMvLq8k1JuwwMAgFXJgVGgYJ
nswKJWaFC6hVRkA2bkCRYFBS1rylES4stvivBnThcqQduR2pufiZ4uIm1821v1ZEUzXHHlBHgcxZ
ByEn4dxUMJraGpv2AVlDv6B8dv5mqeqtXexVNe793eguTMfeEdrpSYDv+yq9iDdSbHBb8DBO5ocm
894xsGaJE5pr5U5pUEWAwKy7vIlcUx5KdkAM8kMOFUAl2+1skgKRr/3FYBtSUAQX7SVpzeA4wQNh
bz8pe73YniyZpG+4zstVupV+SpZDJW5Hg7NVE9TTHnUUoRlJvzqAM+gQ2r+du412BNCWyXPJlHxC
dZOaREbf+kzzhrX1Syq+jMBZ46/JMYQSPFBRhWgoLqVaC5qLeXrR2IYGk12Jc/DEP7DZvfTUgCgW
oLkuFUYp2gHz8LJuuP0u1m1gIWecRa7RDbDNSAwR0ICYjeAepZ1AI95itzOGEKdGxFgp25RbYxBV
4Rna9Dm241cXrAj4P9r0wnAA+i/vSiyRWtQFOiN/DFDRh4HMtzPKMC1sP5os3OTRRRLQU0ifYm/6
L+2tba1bduncCAqPsmKZlH5yLX+IyFchbLrmo3EbYzkIvF257crPpXIIZQV85M6l3Z5J7q59E82G
Dg1L3+LjAAkL0ZoRuA1Vd4SnF7FJYx2Hsj8hQz01TXnuiuXM99wNGby7KPgv4coWm6BcsH50h6TC
xo4hIba1ZayAGaLkjjCpoaX9QniZ9f1Jz7+IMkDC8xtJgyMd20IMxk9UlySEmw/i3HL07fM0+VhJ
WWR2ZR0Q9qiRhLD+rFiP8M9MaHpquoDVrgLC3xTkYpIaxqh8IBRa6x2jCDxXrzUnDwc3GSQIKEkK
boTtFoFm0aLs1f7hY+yYF/GTpdQJfdXb8mNiqMpB/jAHaBBgvxQMO8NAulB953sunfVRUI5a9btR
4FkcCQBDtnZYgJK02UXkkk3IfjGYU8RXgut0uXKVb/OhJPOtw9zOoFaUPxpB/WCgOifEnkqeQe74
6uAaSmLSPxaGnnKNSx87dP3QG+shMVwhInx6KI3xeNWfve6L1lXlqNvy3zpj/MnFTWShXpZ1eHrs
IMqeBgD/APafOdKDTbxP0W2y/pmWow+fY6WfRNEbPTLIYokAQI9Qxg7faMzk/ve2jwNXQHxoEdJB
8ML+QFw2bOODkEJ3AFlg8dFH0kNo3isCfv93VQ1VEqDm5AXt3AaTYPfUf9Pe94SA5Oz7VNQHg9NQ
MbCrkMBL1t2xAZlIvpoQd561YwyZrfLcDxs67bi5lKt1IQDgOK3Zuco5MIIoisn0tmXBPDUomZTq
1v5Itx5/anvQ3qrEAHycBbLmr7t2rUcAQNkojeOZsMEtZxpBjGmxdNAgOAjGk4HQxaLioVon39qR
cLalh/JTf7AV7Efd3b7XBwMPjqKJGBlim229wZVe+qPHiR+qiNNmhxnz6G9vn+761MBKVlYNjQmY
I8rLzhtpcB1rrC4bv9eW6TKE846FXGkrtwjwHlpRLiWR1ArcTDVQGOMGi5x9k2ihy9T82rrW5RDE
bOb6pg9Xku1IHOvBaigko0rZUSaBqUOvUlMh6bRnFgMOExtDhkjZei3qJ25w/adFgCkmpd9uuAj1
UFLbMPtnlMZd/KQCBgmNoCnSUXE+xelvT5O3xk/gJ7A67TXlURCNZ/GfuKgMb8GVAizOsQn1fymE
xsozSE6MXAX/89ocVtk6Cf+MQj/H08xWKGXpTaN5xbByE7L8Gn/loCWPKdtY8bo+40QieBSqpOIo
9ugQWAcFwiD05veYwclMCGoAOj2imZYOMcUWXTjg4gX1adIz6SBiawIiHDluDagoIUCzMxmpUdiM
fBIaKi60sjt65K2iFOkw2HBRG1gCkgs31x4GS0LpnN8K84R7aeFx41XEGu4PK8xKG1Qdq3eVJXyJ
+uXb2MpPMImOzFGSN/GXIlifHVsjibqMCrBC7WqBcO0j1gfdvxqKawFFWhM2h8gN3E2o5I7KJGMk
p3xuhIeYsyOPDLcyNVrp+TwaKIlwvwrZYUSVLEDSMjJmAymlLRYSI/VWZmp6R4ua3kl5fBBCNrCx
SmnuGkKJVXC7Z+JFXUs/CNbInzNfyj0emakumMISqn7Eq5JD3mfEPhwzHSaTBdt0Otc/A4udQSN2
KiOTcSU+i/KtK8+9FB2Ndj7Ufs3SUzd0Bh8jCyNbexeJxZHJtYNDvxu+dkkKgwbeDaHVzgk2Ri62
CkiHEyFp62iIusJZddR1Y/WstOhtK+SjSWsAE1T+4ajW4kPJCCP/nLlJaicJcsm8KyQVbnxja3mq
2BYgF9HKDkifCG7EysDRel4hQA4QILNExGUJJxRlvS7z/O1FHg1imGn/5WVzsu4Fz24VtAk5n2rj
F1AwEuEf7U0oWf+1pnLsdtXJ/G0W7LotJ+9/epWRCkkFBem3uypg/0WDXMnf1iZ1X8mlTFVHQNYr
oteKMP1U89Fg1JQw++60/DRSzJYbMVKIr9IrlhQuFETEylc0BLWBu4Rc7YbEtf5gonHdNP3O9fkt
IG6D8sYzwPaWr4qsSuJF7L77W+nTU+QJRbNX6yxdMUqIfA+Of3HILhID7TEFNrQMF+sbexlOz9oO
c2sKl2JEGwZ7ntQxQc5CC9PnmLXBaOmXfoF8wtlg/+77KEzMLGzt0jJ9PVXxODHlgqW6uTGZuHSL
Mt0iptIsX6+S9tdEZ2mgeajmL1CJDtxWAp94oREjIIVW64d8GpSeBDKCkn4GwU4IA8jMT6lDmTnw
k+BqYDsudgTR5YwVBxd9zcwRS5j9beM/lpAm0jZy6y2cu9RpS8ZtgR7VdwSMDwbLYn7LN+VK6TPe
9SG6WeT69rmXndbMsusOyp4+P01ZuqOqveaUNLPOqU5xNj9Y1yhMSN9RBrJsrE6CHp8lDEKmSh/3
k3PDhLMzoWEtYhWfrXrcKzBJxlWKk0CiXLMY+WCqScwJr/Hg+KR4sHO2XSn9i05C3H4hhDHY7Kos
qmp0wRW08gyTJc3ppPj7r8kYg2HKwletTaE1ZVeuK4wpEsiJCmOKwlfE6R5zsuP5V8HuM2NviBtB
FohOGgbgWuGEbs8je4F5l2+/ZsQtEUJ35Q32A+HbYIgohjWKYYsMopIQHeuwkO2i6k2gxmLQBLGO
uBo5YHpVCmepsrvQsDm18qM670s0GH3JnnvDMamkDPd2ok4EF99kzi1g5zFwg2Z+i0OJ5Eam0czZ
z4ZSX3TfKjOEdTZX4lmek4s27wwtlTdGcJsEBbMIfkabvXPy6DBQqJt0qT6SnIwllMR4wthRjB/Y
SYfpverjpwYzU0/esL49ZYrWIvYR4HrCeKl5bVu1OYJ+pLqdEAOzC034qHr6aR5u6Jng1Yv7UjiK
+ceFIIVBW0bcOzPIr1E+Wzn6bjauyVN4e0246VNR+MiwkYNlU8i9ba0vvulUUDuU/EnjjYyuZODD
An+08r8BildR00XW25qfFyChEbGDECVZkPUoVwtCvzXsFCkJVDi15Y3YlYPfCIm34btsWMrl6LPz
ZQ74c5X1ar3pH1bN88MDMiOIwOuH5oAXheK85jQdKAdHBj3QS5W3pToud3RYGKhRQnJOlRz1JaKB
u6XUeERtUf/FKscp97fq1MZqwD9JY+0u+kS+WeIIjOPRXR/jTwjypDnUEUv3Iw5nwoqXp0wmEAOx
x0oGCOYP8MawkT6zijnVSOfCeJObsmGgwJ6egFkjSND49pAKjDqM2ak3CT8Ef8vW7C4EKIAVOkcM
ugrrT0y3/oN9Qi/cIcHqi1nu2Jhq0H1nSLUbvk+i/+0JHZlcMQMs1uTE0hzi3VvPd49UYocEISgu
CA3P5oMjnWvA4LdOesp2Z7W+P0IjQjN9+K+3ysNoWwEklftyL+D+KqiDMx4HxV2l1JGA0Cpo5az4
hNWk91LrzogvCeTYJHp9Os0OmU+IDuHgxAPUTCxGbFaEAWFNfDJwB/MXOarIGS6NXD4QAjZI8zr1
gCJ2VIG3gt9ebT2M2ZS2JU8mhZ8MS2XCxAVSrl1JAaINU+BqcfZmEwvk7RgPCtZciy9nehFUiSQL
Px3FHah7GH6Si2oHHyjMg5HdaDxpGGxtOeTT9pd7vbogr0ak1q4uN7A6tYNwLuAaGKwCFpy7uNJ5
MPVQxPa4Yntcd28tN39pOvGPRZ1E+AGBw07ZHcFTrb3bcegUIMjLDr4H1ReR8IwyIzHMOu2atMIt
a8OcKnU5RuGIciFVVGY3bKP/aP14nZj8dQIz8GNuwX4U5kCWRV+2FzUK8pYFD+M6Au8xh5aY89fh
JjUiSnn5EbN2NCMvv406wm7w8lIj+ZZu+AUZGjEMkmxWGbRLvqa6w4jsOmKvV2M4xSmMFTM3TjE9
Fzw88yro+1ryVmjzh2ntcBCvKroL2cJI/auTMcToBN5wLSIkvJbjeNT+5ehI0XEASJwO068J5VnG
+nOadPxHNvEmxxRBDClUNvNzA8E6ItFcFPyWIPi1w5omHXiwD7qUM4agRAh9OjQGAhm/lZra5sJw
NL0gx7NX8ZHhdoYDIfFvvflGf8PlFUWqB0rIo6MLlRyFtYQljgDbHzLNU5P9/32VPCE/HvtDEv8B
afi5sDMqdzFKfQg1u+F/NL1mx6J3SrqLdtsy48EZ5VmYGPRHLeqXEfjk9loatpypzHbb8mQ59XsF
Ww8JKu0fjbbC3H7HhYmWawuyCj249d7Rhlr4XfMPYu4/rRuT8y3nWZMnt0EAGxfhRI9jCaiQvQxJ
UwnXgd0r/KolO2YUAxZm9pWnBLrQqU/K0zKrEIVdPZ9Pybuegwf5vT6ab2kxTt13wy8GjNUJqUYo
A58Alct0ycJuxXnEvzpXfvAU2pvwW2UsbtG31/ufDciAdh2bI6HwnKSy9D6CEijgjYStbDGUrIgX
7A9y87my8aK1jujtmOmoJFnVWHubTTtvLGolStn8R4nUINJJHeX5k+yBvwis3u8kEgi50cMw/6zV
FDYjbAQT1cdmBm1O3LB8hwzCkaxw4hwqVlclpvMJm2/CwCl7ZxZEcGwRpKn2yJnbS/Tu0nf5Y+xd
LGcWxjt5N96FOz9w5h2dIGvJ4iUmYWihZui9BPrebUDJYDCoWggb0vnJN974zg2FWyrJbvauL0j0
QCVHXe/rReO3JEDbDKQoYSCICBWS6VrkuUE4JQ22kLOedjKSXswDQUqTKGLy/leytIde0YLDIWCq
B8oobuee0Z0BuPJsQq7MZYoA2MKKZfjsWVrCYv+WAO4Y4eB/rgES1FSOHEETZxzM8R6Mhlvlw1fX
9p91G59XKOSVsb6x1Z3Ww5Tx0SBLEXjtkuyA8rD0FbvTAEUFkSxBbCFFZfhsWP3O+IgMDiVJ4ns+
xIYobtprl+AYBq2K/tfI8Z5lQQMbSqIknth2rpDYYFJHceNXrG2TwytMDaiZmLs14HMzY0ECUxDE
8eSklxGfwWJKwUxuNsN5EhJIN2dXioijemv19lA+lYn7PZUuS8MrTd5piXVqY48r9LdeSI/qsz//
ywd6YIUifIQ8k6ve0CngrKdTl3xgRjIh4eQSZbqs2yUfdcazMNGIxbJwiq/qQ4ecpjLCQJJhST5A
TjY5MCPiMOOWaAewyRCcazNlcVHfRHQJRLOvFoLDIejYLab0/ENSYjkj69Ewgw4UlR5vPjFL+YqS
VE98g0SPAmJX/TcBrYqHu46k4/QbGfdR1NTTLHEVeMZcvonLzxqbgbia8LJJto/ko/ilrKw7htmv
+9mfhMV/4OHDY4u1+8QzdEpmVCntV40c1RThA41MzSPlqF3arzWG5TxdcvOXPnNgVM0t/zJnxAxO
ziphSu412rukfcXFf1ZennEO/E4Q78ecvvrv2Uun1Ac+cdzMPxEVl8b7pGN+32CY6u1jMKfnPHZv
sXBgju81wUh5gr5dgWQ0F+9kH73ncfve/pHS6jF2aOnxrM6EY9apfCufLVZO+QyZb0Vpb/oWV8dK
ykhVBbHV+zkqUB0V6Oc/fG8ZKQ/HzPnXokwccMSJ+JocTVTQIpKtkiWXHEqKVPNrABNL0cDLcGz2
+qAJM9JRukpxRiV/rB7hEagXlyW/Rb+lNPLbaAtU1ThIiryPY8I2qq+SCCuZeMlVu8pgJFRP3XCd
g02fqjFceTopVkv1sZb6ozWKByuppR2oRCE+EDKep2QUEMUN95G212zTK8+P9t4zkUGdaNcmC3O8
U2pYvEp+yuolwSshW8MsTgRcnsE4MDvjNc+LV3XqM7bAjNh68tFGlRZIOOx7MSy2fmtpnmbWnqZr
l8zpzzH8GFLyYmwO0rtxl0EbpvKfToL6gk4DsBcc80C6x8TOFgCZN+PTBDKpdRysBL/YlvzNHqxg
DqdJ2BIQdaNJnD3h3M+lZ5ixb/5WbjOkuBmbi3arEKcmJKQxsQlgXHjresilzEvVxtO60atW0SO3
ixV69iww/A9cjLOJBDmlYLZek8T+PBu+5K74bEy0ipbhCsG/osE722/+yrWNTOXTPBA+2PSDrey7
13R9qqL5lEhg1bMP8sZkrLeMH9YSTbhuBjM4eoXtCGa5lS4WnUqukXEyzU5DmrE5241FR2CYbGp+
9aLxNrVf3c6B0p6EKMUGpLaSHooZl4H2lGTe3bkhyqRKbBfWUSUwD6AUwEccS9HPDd0T860Y0j2m
wp6hJFGAWTn5yU+yim468zu1ACV442gvdIwx+pCMipYuwqnVbyukk0d9mBBmkaHqSzZs/aChAQYc
JcbZk3U1teYkoMbaZciN+pqX6+6tzns7dUTMlhsNCggb7fcMf26d4aYhOenItM0+0TGQHUdWUuQl
EHmQ7euc4DWlcvGjx8IlHkSoJj+18VnxlqE1pd3dqk+dy0e3wjrtb6hzK2MGGq891Nl8pruIEj4H
0F9JucK+F1BKaoR00m5V/NQGhocv/daxiUgA38VsIrIVJ66d699yx+vXm94oWF4ZE8VhAmFWFU9f
0Vaytiy4Ah1l+KPT8ROFtKJitLBhxsZfHsldeAWxCHy2xuAfYNtlLbQL2c+4BLHXVqhjfiNKcPHX
MTCpeWGRpBiITcRmcmQ8IdLPnPyB1XLpa5Lc0TSgBinGARUJ+QXnWXG2BXopHEqx9cUOi96Vy+bQ
u3lQQ2GOyAWMmQWhkzobj0KxzgkiJBVO3Sd5Wl5iFn5CSg4hEApdYxLsoObd5EGB0LNilGsIBkj9
hYQmh1QGLf+qE0wkD1lIH/Ii3BbETSNK/YGErPf4hIAYfL+CRcPk54NQBywGC7Sdp2sgmuW1l7db
bt3ige906OB49MBLdOyGeXNfKYfEKH1wMjyqBKBVr/lV/CCr5DYPuN2griXnygbsfbJwmU7Id/RX
+Yr6U8EdTPcyQWUTkaKTYXq8g7hiCjMpQD/RgoEmntoc0++HofDrJRdDI4m9rp6s5+9609zG6Clx
Ds/Y/UWOPS7VvGRkgj1t6K+pbrDPn3GW+LMFUueBEZRVZEt8+o4LXNf7hAXZaQk6ZFBDiLmG3iw+
Rki1a7Su+1shfjM9Pa6v+SgDE9QKol7wP+uz5H5PDng5Fm28J4Rjr5rhdkxDefX2ONPZOo+xhj4k
Nk+Q8WM21klSvQmD8S51qYsL4BIszojHd1QbFjvQSmq0FqN+6rTjpBuHFWjjNrA6fv+VUquQY+vW
Ktv9GvbKxDC8UUHQ0jS3w1k2szMm84a1lzL55Kcjx8jBfTHf5M6rRQ8Rs8xFwJ2BT5FyyYBcpSDM
bAfjKAwrArsZrKlCcOZaxI4efFfZW4S3YY4Sb/B6iv6dJoWRoVafxA8QxMrgDppmjmrljicIZA/U
QugSvTY+4u1O5hAEhq1kM5scF+7zjbNDlgefxM2giL5ybrz5yDY32HRYY/Z9Q+M0dcc2Nx44s5m5
nXTJLfgwEXDUuvUZl4A+tqtEYoWGDqvCNmgVPnxlJIDp0fg97M0YDUjCCkOSgvxSzCtMzwSuuy0s
o93zDcHP4ExDdtDjen7M+XQkoSlnAlN8mXjCBKZMxDXUsnkBnL1HB5FDi1k7IoBWxNe1W3AIrtU7
tgaTGaTMqeNqcky5vdbB5iVjTtbQB7nOoBasB1ItMVmvJSEzirDcuJ+Yns5OK9vbrCMX1U+/Dn08
AqBJdeL4YMXW73tWzZwWviCZ79O5IcdzjX5auTmLqRUWSxqii5eymK4abYBaXsp8JNrFj3p6p5m8
esNZK+j+YLbwoh10lnNGP9Aox2T+SkwS3Tz7PdBo8tJhBEjRMTuksCthysrZSs1jZ76NYCdHBmVZ
HE4IqwlEtCepeWZ/CggFCQFCailcfrVNvWeJVCk6ZTcDT5UEWwM7CfzquAhuYeIMaxafstSXDWXP
RnKWxbBFNwLaIR30I7mmmKMQ3srRaem7E+el5I5k2lpz5S6nEjo6SLnNCrE6It5R74WRP/Xlv0j+
96WFJaL7ijkVzsbxD8zCwGgoin4gEfFpw3DuUN3jKN+qi04sBrLfnr1uPDujy6eyGsURS1uH3DwO
FaazyA/NWzEqAUhgtWveokZ+KzhgK/WcTDhL1QoOBmGWJTdQ06CgJCFcFMbH5nCpz26vAbDqAGXU
O6yNyS8TTOUxu+oCqbg7LyzVEyaLZbA9ZIxmB0pMH+LqxoLQqtobT3vF/TttgBGazwVaujxZQNCY
xjEv1qhoVXM8AbU7XTeWuH2YMPEX+MKPEe6XDYS5VMLXg7JZ1VmfiL+NBJQZb3Rc7OGyVGDQ6uLS
S/mSIwJqUnZXDUIt6ZKI00WAzGQw9cS+I/fM04270VQ32DlYBK2xANiMFxPL3h0uljJj/7Mr7HVo
tgFMLBLr7OPKRExk9iTfRkVmRNWBmkERzcegQO8ySJfexX0bGn0ksY6GFmjamxzibRXibStE9A1a
VKx53GWSiFIPWbdZaSctYrkoydwX6+maPXOIztESnXZbCVA6xrkngFB/TDF7N0Y0vrzgdeR1SXQZ
TAZnxR9YjecsKhCh7CC1FDM1M5y3POueE9Aj9Z0oxg912T7Lqvyazfar+Jg786NsNleZnmXqpvlM
PhrYSYmEF50UlW50MyLbegayqTW4BGSqmEIQHawTBoGHU6gKSc71RT2/EY485DYTTXKSFgkvPU1u
ttI/C6UemAwVe6gVVY/Sbb7PPbjf9YTEgb5oz0XkXsSVm31sXfw09eKRpTVD3+QG3N9Jae8n4gvw
jY8Ggnh47WyCppYIujuGoozPunPWbDvvs1LtXT/o0CaSw2yqLnqwnqEh01wsK6SuiH7+ozXDpUYD
qNzWVPMUdfAZUk8NXiNA4yzWtaL7MG7ICAzRMR/DPgf7UFF3FJcJvQKC8AfZOsiC44M0sfTc13Ka
am8YITinwPSsUA5ZqcmPBYHJRjYzjVAq5Oe5qZ0I5YGELjS7rM7CpL61rv1UBkuHrnA4S2QmzGQm
wH9AqmdADN0IW/3GEJCMQLz5mg8wV5EyMDJpBbQzezvHJVSJuF/MUEYFMx8K6Zq3BYovCVteceoF
anlm59F/KXXnxCUeJ9CykNYylSn7IMk7D20IxAwrJM4b4uWFHZV+Yh8zlfhV2KxN48BYR6SS0S8p
4iwBfoxoZjQNDPa51rmhp85r2uU+DvOtnatrrcE7a82zZql3KDU1DhILAZjadN7cj95EOFEf5O86
8m3mEWLfeT19vQC3NKrHMOU1lvV/RdEGFm19jvFAWTzEoRdVBnaDElzoN/Zh7MT0CP0gZv159aZQ
IuItWiiVbm96HKg+k7w7WdsYLOhitxDESyb9YkSByceZoLQYFLyozxkmI3dtXSuaHPVNQwULdKb/
f6pRskP7jhK5HTfsTzXO02Kf54zvY/VLYtgNmvOoMWtjpzmPuObxBxWYNaJFu24/aa08KuV9UbWX
5qmqGTSVGJDU6aUUgQY3RsVqfQW6JOIxYIBtJKQSplD4QXrLpqeu7BjwLhbU+THdiYlPbEbioaIj
nA7phFCyuYs4PhIEdGiu7WxfHgEmzUrzALpGw/6EN7lnk53ConLbvRqGQoI9bBIfNfuRYogv/+Oa
ENy6JteMEOG9wKVAp4/1EPzjyU+unPXa6jb6a9KVr3QeXtzoM1LMMSGP7Cfu3hMwc0qt8tSL515W
XDH/YHp5HqvkLHYUH/Ak01+NKIFfQ/hEmI7BCWdmJ2r2Rsckm6GUZdm2smybKh7ERw5uo5lW1ICF
P4SLRWNljr6lgl5D+mzEQc9wBkrIVAW6xkOiACP6NYE9s6yFOScokrg6xxERViQFliwrxjul7gpw
FkTecxDW64TjG3gT5JusJx8h+Va0wnMJH8BVpKbJRT9Il9kqrvs2KlZ+CwZ3Fek+1dCiTyD5uaRR
BgxeWXeM96lT8zteHjWe/ZS7LoVIJdBYWAeruptp4dWj6BHVhgmbEuqoIuo0Qfoi4LESNEfG8OSc
pTtrbaZbb7PeA/fCB7kIXs3kutkEePn9pYF8D8VPxni4kTiLw8BmX1qaf2wGkR+FfTJjzkpuebLo
eUXvNQu+AYoQuSwFk2JQOYaC0aBla0LFjYR/SMuTzo27oGDjFDhtP+VForzJIUVY28164GUqA9s4
0XkHSESmiEeP5Wnjcb54aYsUODmsSfRuWatbNFjhNf1Z8RHL8C1yoSTmCzbb5Oo8t9RgdkmPwMYB
5al1anLZtlN+S0Y4FD97XBw6bJOklqk88bNH6vQ0Eakl1lXCcwNLMUZ9lhLbZrxACoVVG6pq78GT
4IZ7MGdnzo3uE3ivI9ykug6mhjcVnzbTdNF36fDY85OodJ46V4XvlsJhivvxfVECo+9vVoZKltEo
e2MYcaMIx7SMr0kEGbe3OzMJljHxLV5HnS0VKRdWSzjZ7C8Erq21L2trKEOCp2y9NXJ0w+RWzXhh
AJbHb5RcD0VIHps82JMJPFzY7mOdE5Iw3/C2xtuz0ZrHf9nbppnvCTkwyU4NeCe6kvs1G/xEQhlq
JP6iy54q8DswhMsaL0xtz2kzHOV7KicEIIEEYiYGXfDYzKiOBfVAmAG2ZLJLeGLejX4OjTjCsmxn
1T2A4DceVMU8zHQx9US6MqowKdAnxR3pwXuXhkeGUp3Jqr0AzwVstJ2BJwyoWiHaAJGRmqCrPyUC
yaQTlTV6ghLMefPT/i+OK1UPilWcqH9OygPjE9CT0c473A4kqRBlTlrdCiqzg/7RA5CxewoP7QKm
IKUn1HYzdsdlqTwIcLXHV8ASlVAesqcQ1zgSm+cZul/CqjDrA6tCYtsKrFFikll5Q2zrt3gbGb5M
fPfxdU95jBSN+Z78FJmfit+sI/jLEsMVJRfyWhKdX6bkRrgS2L7Wen6pWT/ErB8OLIRtyUPPJoTY
tPCzcqEbFLciP3s1QzVezqitu7x6W/EcEVvuMEfakgEu9x7eggfnldAOYW8yCRP4RPT+v2OWmThw
ozKsgF5JSC4GFI7Argj2y5nZjwsobZshK2kPxqXsIbzspacs+ASThBJ6wL3ExCRnl+JLqcpwOUuo
CuIkfm/79q1UIWrrzcPApq6cc0YECdyUplOhgkMm/tsU0UUsh8ukrN64o59ZwCZOI7TYU9jJtdZR
hj63betJbWGy1NhN1++F8kVFIQlJ64yYE7msXWaQsPvULZP0otPwuSj+DubUHyYyZOIyRXrLjNaQ
jhRJx6pHriTC8fDrif5Nmc9VBVa9tM4Z+TERV65V0kXyFSGvijhYNN74ZPkURgJeKzGU5A3FEov/
5NaL8TWOaL4XVImVCnrMzFEqjMzYJyKIcuaJiPyxEOnwZfomHIvMNcIKD7kLMKAKuEXDL9JZQe1l
KxAUk60ECZOjY6Cs7sBLBQn73uCXOZPXBPc1Sb09fgJdPo4UkHy9K0w9QbaRHePjKH3dTPyuE5xa
ip0qQvPV0S4hHjQgyKXRVbaqa69W4bS05HXY+NsUtt2Rn6XMdNNzThLirJFqBHyO7GJBIGeIZhpr
61o7U4zKJVLRMZpeisLqA3bEvu9/9d/C1DyZGprSj4l+P56S8wnW6HqZVALUV6dnrhwH8KgZQTn9
US4qH2dORtpCIgJRYp2rcTu10Y7WZXd62L+k/6PpvJbjRtMk+kSIgDe3hYKrQnk66QYhURK893j6
PejdveBoJqJHZLOA3+SXeXKjGvgydgHIKSYXklfTNJby6CjcLCMfnABNOAR/S2ZtR3Yg+nK3g6JF
tqz7IMXtPESkSL3OmU4lN+0ab1GkmdQe4lfEb+uhz6vszOBLUwN54bvOfvYNkFwMZuFkK/hX8GWc
dvDx533MZHckLapgKpRdxZvdQZtOC3a4Drf7hElaNfHkPOowMUq7+qBnwNPbnqRBhkBT2f0IQ2I5
mAhtA0Sh1pEEUGH8NPwrr5S+l+gmAuJty/wsZ3ArXGTMgY5+W7/W4sd8L0s0HI2ZzB4zdEfee0qb
+n7063RX6BkVgkoZWI2EVaYmD8za9M6VBw4m3gT5R8zLC6BxbPtbU483qnsaidzU/8lYw//JWAVe
p6kq8Aa33hrWd2yExegWTMHHHLIDmizcQ+gvM6HN2uAN68fjfNuG1dN9BiWki/JAMrMjo3s6v5it
c1rK6RbU1yqUPwW69fSNdt0ZHAjXriEnU7V6C9W7RVXfoS/gniH6ONza3zw1bLd0Xylc/ov0Hvfq
VXzWWsnp8BdtbISDuDHY09w5C64LsiCxM4IT6lfbIOYFW2MWcmcZbsxeo6R930zhlUn9c5KVOxEg
0tM6eqW6HoGOeA2+ORyYVgMtGFALzS9c++HYU8lIxUuck9dpwtnGR6DYcWR65b+SBgX2MgHZEpNc
mLIGXqikSEyASfYQS6Rh5utXSUQ71EvofgR4OWZJqnQ1DhBDTiLXc2IfMqKRufhmW/uLwFmm4qaQ
sjCRYKLACrqWdtQHAwUk8Q1A4BZSTWPrKrqueTgTHpqG/Cb4BFehkxi/OrSxFMtJwmPKcdYdgBUd
Lwu7pvGCFuoqUCVUoXS70Y71L5PoxEK3xmLcVBBk9SG+ZpirWplcVy6SahrZ8IqKUZkb/4oZkJXF
QUXmz7BdCmDhR2fBN+4ehVfE9KehLwjPl4UF2TyoyN21AuQT2V2rhABT8pNI2lEhjRBxr4tynM8T
4UMOB+0ZEN4pHdnBU93fDHob30qxo7PBGSdyChuxGZkKQeN9kNimzFdETL38h3ODfT+hhHVjGqdw
Z6cotfi3Rwo6jMDpB55m7bie4g94ODce4JL8j6jB4cDRuQIcb0wcIhJRdwrs9UsJicSgw3VlGiNH
Tk0BwJprwA71IGOCnS1ngyEDJT+cs28GVhpdSK8GVpqZladoCehgp9lqWxBjb1hnPF76xxy1n30v
fu7+rG4+p2Zzjp7/hGSBoTm7fSQcIl287r+LuMAZvJzkaiJNaTxJj43S4DeJ4n1sClagSnQ1EE1C
Sl08Xila5zvRAMet2/TkIFETA6vvAhy98lVJ1rMmTTdaw0P5oddViNhPgRmdH4xloN+pvEjQ4w11
uivJdAXcEX/2p+3eRX5p/NjZYYUAAxZ4R87oFbeW0fpDZvrSy/KrpmVaqR15X2RT8ofKlq8bYTpW
6zKhnysJWqpyK5qBRPzI9VusccJvUDRKcnrJfDL7+rQ5P1Q6E6bK8mqFunfQLHpzA1ioYhTJ7XSl
Cydmje5pwebgbsjU8SjGcYnEYy1jCxORhMQPefs3igv2TGZFReo01HEUGtYcdxbSyywRBZd/iyZc
dcjA2c3MthsLz20vf+ITvlszxgxfwPkLMnmDzxUjDcKXZ0GXWNA5eGk/45A5n8wgNGJ+AKL8ltBV
E2/6CYHa2FMl3y3ZbhlnzMpmDc+Ug8lyGqBHooW4JhHbpZ4h7G2upWnuiosgx1yWytytLVtV7NWV
Y9HDsMTQCcXYLjaRPr6/GRNZkVrm9dZNJbe09mwQI2aGZ/G4G1CacI+fRlyBc/wLCpdFaqZ0UiO+
Fbgliw/joaKG913iqk12p1wiKY13EqoUBvxIOMuQCuqHniW381ZyDAj+zmSVgShw6TSeEkuaAdxv
vjR+dM+pimonZlMMOSM83kN+UheuxU4DiM56pn/bYgyqNA/SXvHHrveB9sEYGEyNBnLO5xbPCWnC
xica0/HBstZBdYm37WiSd7Tec8aWCXODLH8J4sNh0FnyqtzVV4+bICK+koco4soI44muK910cFLs
fb0JRrhi1Mn1kJv/3ak3NUFz7qOgzM7rkD8z2t1lMgssmAHXEFoYC1aXZIA9XfvzD5NHHiOEPIp+
guMzq4658oxzGsJ/4dqSvHl1uIl4JRk19DCP+a2EZLi8Nu6MKTCDuP0Q0o+yq+lPgUNGn+nKkp0q
ppv/rvOvxEvQS5kdo9L009GsTrsxYVyoeNnHWdkJA7bBISBm+++Ox4wTQFM3h1mnpbsDz4AA2CAA
6g8QINSJyz1MNzY11YPWrUOuJsbRznhqzUACUdGzOuG0p5VvPBWS6k7ivQC20afbqYZ2bOBu6vsz
qcbTSCT7LcV5wST4pnKfNK0ewZgwnm3m6WVbo/OomFwi5UDhskVXE/J/ycxc7d83ihgV6HfYivFU
nFnKbStl9Sf6MFeRW2+Fp66tt9TMwGuo3yvSKVitBjneK3Qyo5pFtSm3dtwqz5gCF8tjSomkS0Fk
Fef0yEnntqjPnYpLjrirBaFZqJdDy46g4zQeLKLgyqXH1SM0g50Qtf6wntSnG/KpE+cTY5olvWrb
fBGwFuY5/4+KicwYDCPya0wVAVYnefRNBvl3Yv9ic9aUn9ZEuxljhCJ7YNg5d6Vx6aswyzZXj6H+
bXyG2G4hPPSpCHsAiZ0MOjm5gbOq+uKhTj7Vo34s5m/6d5wKtVdeOb7406HSBbSPEJOMk3UHqY7w
idowBZwui93JvhNHwuFleJR0cMieTmAQIM9OA2mE6cV3WYXhmGKJtmPqFSRfRB5GOYUtuFq6OyLr
W/Pgid+cVXcaYDL8yoWfytJgd9qeCkrgwj1Ih2qf+9O+9nDsQ8Y96AdSYIdqn20ymUG/srnVgv+8
c338TrrkuUjRs6/lF5z5t+pXPdJW0MtOksxf5cwAORqd9j/IRGWHIlVuWLbGcNGtAB/kR6cZb+aC
585Wa6q/v5ZqfELGuKLgj3J/azfpsiXWmdv9QS65WIysWGhX40FJ/+U8VlaE/MUz1fJMNTxTa0ZD
nM55tfEGFe5cepdLJLNUvI/pep99atYJOzNIQvQ3JsNRF7CSuCfGjQnWcoxU9Kxd/We23zVeBCuW
NmuPv6wtX73cvxSB5u2hPCZz6cYLN044ziKnqoHoXAx8UeEc1R8NKbnU3IInzj37ILGV81vIACsC
ftMbV+jC5MQEvhiayKILEt6OvXsUpth/uOqE9ylxzdmjeEKXPfoFFjPoxFdZN5fSSHegQrD+xFer
1tJNa8pHukpPsY3fCjeXMHChLLY6oMnqK9lZt/xFa86rZfBntoKLPvcT5BpyN5mQOoxqOoWlZwq6
dnqzxv6VtOlTV7d76v0dwG7Dfoli8ljRE/4dN4/EuQczZm2qrdFMBs7aLchlxbjrwaGJy/usJ8eF
8AiybcLcouIwxhJqi1jnc9ZwzXgNGAagMbk6ieRiyzHXb3AwAOuojOGKYMg3X3oegEmdc5WNn0kU
ofWSqX9CBLHcg0aU0HauyWA7mTIPSmiW4h8ltr4VxWX9zsv+dghFSXci6hJnogJo7y7M30OdZPwg
D34tdof5rUz9MXmnHyrmperiwQfE71sJba8f6q2MlUczH02GkBVWj0j5g6K4j1NlIMiyPr0nsvxu
HoSHFgmYnY9g8ax+3i/0VzGNr6N0JykQ9EEGHnKYyUHoGLw5oaDBHJUPNcbmIGccCZDOyFCqQWIq
vq6DFkuFkzx8NlVGoYAQKqYGia84ynJr05CSVe+zKL9yM7FFdFAroqPgaHwUUI8ImpzhTOLNzK9p
yRAApWBDHi/wBs6Z+Lbl6YtSmG7rP+gu3mWgXMAkvTjzD514ZI0TiXxTbBkBLqH/X3WgzNkd5kkA
QtOw+gPIuY2hiPRPIuvWvGJ8x5AcX8lUPAcmoPZM/wBroyqRI1h0Tu22jD1jdNXDbtGosGiAXN3d
IrLUu59xMHL/P0bEShPcyMvJ+sm4GajztRXWh5TYyS8ULmN8NMLyrAHctf9pevKtab5H6yAwj2oJ
xTAdlinx29FMBs4BnWQHs7R7Y8QPnrVHySNFi8RGo5bBgVnSsB/bLciRRcq8EbDFQoMAd3O5DMfo
vRb4ZyaQDaTk5aU7rYscDNDERSK7OBe2kvae/NeEw2DDjGlakrsoWNwnxRvEnCvC5jd22tbHqMrA
/NQf8qfod7L03vxNafc1Em+HdcWtA4Qq6WROgQuYSqNZnIp8hllfaGTDxVGI3sCQSyr39DgTJzY2
wBB65XJddgUGgfg/YnmlndbRSsHOOSUtCCYtZNc9FUfaZHtIKBpD9ZGat2WufEwSCbLELqR01XXQ
abOXm7Cdz9UW1DRsWXc6U/CNCd5qBOOsnISfLb9U/ZYyddO+4sLVSUiWHYknlj1mfGG/YFKWH5WK
+DWCW2/5BMsmoMjnL4YkWmS0agnFBqRHerS6lFYJt9pjMBxeyUo5pDMv/JC8zK05XObv+9I9NaAa
Vv4vSxkjz+QxbilBuPk8ZANAE8A6ab74BpEzRB4dLQej8lF7dByd66NzYEOFqlupAMINXJ/Qi2BU
q2RKeOtNbT5vVG5GvS9Ck+zK5L5M3PqwquC9UNv6Zr6QNn7MbKsKEBUoWdYGpgc1mFPUgqTDgO2S
5tY1pjVthdzTCODzQehtMlNi4I8T0DKZPoY8L+34Tkl2972h4VQE7dUvJ+Vxa2teT2yBcf9pDenR
oC0PrnzenIePPkQ6PNRBfBcrKLf4E3nigzUPebEuWOdCikDDrF8P2paSaijPkpOmhRcZKvhB9ncw
9Vu9MMihRJqUrj6+dJEe66RxlxQ7L4mvpmTHiXUMk4lfNh2tdJ0dFfNB9IUtexeHA0XnIdUNJVqj
rr9L1t3srcMnYQbC6+//zyplacW/P3rJ2L7XNCKKMrHK5BOgSrjSlFuTQ60+4ir7mK35PcZOmr5r
DAbSDDsJcjTn30g7sl8UceOouBeiNyBTy2LZq3ofCAahyvnsfeI9USWutoln0OiyULOKmY39e1nS
myiVj5xO82hdUOZoHWMh2AhlmyT/xio7Sh1B8Lw4DU6aHKHXBuuICM74r6+0YMPVFtXVZ6uRiww0
FQcDXsNM9Cl4wZjIlHok/+Lo2fqSk+RVCQ2gtuHRj8AN2+S2yve5Em2RvpZ8ZlZlQPPj9p8GVbKh
C3ZA6Pkf8dSFVNSFrINEdIjkmwjO+ET8mapEQOo1UKxQg67b0SmSHxXNfMmxch9LA7/FxC7e2mZZ
nJV97JKsZ7Mm3LBt57aSzlOCtN6NjinkO/P0SGl6n18yQwzFrQiNgtT+YODjzYLid1/VzFZGX7qy
C4Ot2Z6ypQbIaEx9zhydKn61O92XBSGaWltUvmM4QTIjP3yaJCpxAo52qvz5jHg9le1SkHqX9kmI
OxX9geCRRJCyO5jAlbgwmi+Og/ypIKjUTF7norpLzMw324JzIME56HmQsubcxQaeRClMa8HpZ27y
Xwn5jJ5degT8J1HnlngLa/WQlejgUNyja8nLw0lJH9J3VZrf5EJ4We1wT4G12UXdPNgf702iXttp
vCzXMiZYScGfLj8LyTykEomJ9lCRjpDH/UgH0/KhOQrX5Km643oTVN3vTIZfzaPmWUIDUPcGor26
ZmbF02+8+RgXGqW+9JJEqYPKQa6+sgbo2EICPsmm+UMwq99VsHgKB3jZlTqH6d1ZuEglQ3/e4vIc
RWCSXQvGe+f9ShfmLxQcRD0zboR7Jg+vTwb4PDwhqd4Qljj7Lji9jRpPohO7XWrFV2qoIjduBibp
Ycm0h5yJT+Yt8geCieL138lK8Js2oIbg6+rhw/YlEwPBkSLW10KgDJD7qPxJoJkKNM9lGfXpil0W
tWve0F0RkGn0VYiz9dxZEbQ7LLktltyYeW4/aIeK8SqAgpq7PRDxcJ+pKlETQoSa6GrbyzkiRIIc
kp+YhzuKTjVgHFBTkihQ2qCnriTkJQ2ST3tdFP0yzUNY3pGvQnD3jCgBUP5nAVpyakiz0p9HOlgH
gTzr/3qAOhx41rmR+3AorJOlGmFcbqFC2QHz4PMK6smMqDhYDoifp8J0m0QIG2QFEGasMdDySTiI
jtkUzqdBhgzDMpnHjAdgPFQUHYkQZ7kklcTtevFfjr9AGjUH3iqZ0G5rTtzxv+epenIhAgLN4XU3
WDTsmYi68HVFBPUNgmHya0twHzDTyLk6ZKL2Yjr10pPtZY7ovEMNuqZ/kqXmUsMqQ9VoRB+Xtt1n
Kbkpna3tp+bzRP5MO1D6ToDzt6a/aQPrEzcrNIY3JanC+jtn6pmKvUv03zUshHfCmTqvasvxTSbX
PTXtrWsTOqRkUCsVdrNlBhKUyadR10/ODz013AXOdPaLZPyxgVBlWa96ohfQS6dAbzTXxHQvZPxr
QvkYYl+g0KwjBBxpuDbOEMNlYupCdJanN6EUXMPQ4F39iNv1YoA3NmWsrgC44V6q3Iv1I1Vi3MnZ
nTiF7We2Q97KnvBXwPUZU0vY4eBQM1SEB7p3vc9ao+aSLwqHGZ2EbOLjbt8pmzRHgXgzYyx8+mGQ
Wmcz/0RcRo+CkjhSS7bI2lBJBKebYPXX2CijBADHgN9MO6Qp1cW0xzVofJRwUI7eA4elkqQES7Bi
AIMaFJ9kQGNmGV03aT6J06XNW8eCctSw82DgZwxr9w6B5TXf7OMRFxx4stOOUCG+vuFaWHS+SYSB
hwGrtGU+tgpQXx2ShOqnSMg6hHQDOVa9CDKKpPEGREstxNe8qC/JNYDJ7AeTzrYOTbDUNFmqfym9
k1x83JsSmqUYLkfgIVIdX9ZaDLM/g064WYYKnHHWiiH6fRAHiOnGJPINH2sSdz1PdKcO4MtGeawX
sxhWpOaam1Hrd4MNvVpnOj9iPEP0yeW0H4wPS8fIWifviVtrBgwl6YysSTgLlHxml7Nxqqj9xQId
NBA+zD+MITn9otAmhBMjrieEvH9AIM3WJryLm3BRD5GvlX8oGIsKkqmx9kDNRguVcA9jPrptpxgw
OcANV5dlfz/epUN70R6bZt7jjOm7JV+W+NIJKUPqyakr7WOMrA8osm8R7OAxpT3J1eH7l2bHRBYA
bsFEqoQNHxneNEqkg4dj1ICLTBIpGNXcznfM3wy+prtmObcyKmPUDBRuYne7CGACMaN8Q2iI/tfS
cWphAeP34NHB4uHjrfelM+RybzssG0EsLfFr9b9q6FlN/IUXZhxNr9Y1T88OGCCJjmLB4/VXdcGf
Ykg6PQ+g3cPVFsivNVHAARHbCnA7w6Hdroj5pw6mmmATluGEuIpheghCjUq2Xfq3qPTB8sf43jn1
V9JM552xjh8AuZbXSAJds1Hopo0UauBlJSTR0mdpXlJzui2qemeGj/e1oLBxd7IerEtmcr4oqX0d
fcXU/Yk0I+gY4sRjMBpUAOJ8o4LAFvDr0ifJUf84UXGqzRnfLw1wVfuUR7XVtSkUYorxBa5nFwqn
0Wwv8lqHVoLMuiE/Xup4PG0Xi3vuZFhhHaXXlwo9dvQ1SfELKw2WfgxSGd16mSGXWYG4JMwB2D58
fYZSxpfZev+Ecgn6uHyoUQINT7uPZ4O2HhORGYkJL/7kTX3r1RLcO5S9raOEZW8dKDFuwJ8pV9Je
TPva5H2I6/eKTh7jqefbs2fyXc+LgzNVhkcy+lFpXrsmv251fjEpmQVUwvzSjaqTVPEBgr5n6JcR
TGggsNXl2QDGBVuqUnExdyNdHGJYp0giahDPgp+soDQWd5Z7LzVVLwHvlsHnxJJ1wnOaSWlYkA2p
8scU1c865o0st5dUxG9sL5dKfYlzdRJV5SAcNcu4j8Jy1xf9VsoZsVLMW8RTB5kkMxJKdmChQePB
2CzRFL1gkTIUF4yTKynWocU2Uv3Ezg1Ig37mk0IkJIWp0+91NuwV8FLI/qfSw7zRSqviIY7fnP2Z
mFdKSPo5yIi0IoRlSfYagBiqQvxa6vVZEWkpPgXaLCKO8qV47Yv42hu02wOiKW96pu0F38cIW2Un
aaeeIfsknDdzvdg2r+TwU9LiewmhdLLCxsZwJh6Tgw+QAkynwWtNPLihY8B6aJkelGsUxKRGk6w5
QRDNxYBwddTG55Iva1BPVbmeVl7c2pRtEsGHcl4DCZF0GrAtk+/Qy8DkhRtg6jMwa0k0LgjuWu6n
/9AtUc0FBkGTt5f6yJnPOJB8DjCC+XSuQfSz6t+IFzn10joLSmyEE6ExvQ7wY1fkZ60RzzH51QGN
AvE0obhgMRisw00H/K+IZ7KZ0p28YpSFKkd3IFu931MPTYpt6OFTGSlSPKzl6CCLS0i5X5e+pXL5
JtfpW0YGcoifjKleO4cIX2C9fQsDpxWSHVjfAkiB4SrC8tyEQCNLJqbZscqEk97nVFLVl3opr2DK
Nwq0UTuXhHAGAQ0po+GyXD2pxb7NqqaWhkd5F/+pIsTXfCmV4vk1pCn8XeQ8YB/AezKvPmdKY/H5
jP39kTNteUKbt79losArNREs+4bCzXilGJ31zxAkv4t/SONfsQ5j9uXIjYJOb86xBJwQAtRBB0aV
81enF9MCMJfPZwtvNNilpdjI0qxX9a2iZMswU8wdYBymltfmfNjD3IbXUKHXLSuUpvy4t9nxXc2C
gD6PArRhsCJT8Izf00ujidecfAbdrGsy3PaCgjK/YhQL9RnqNpirZlzPm7dLYAePziE7xhSTEWRi
h0Qo4aFTgegxi8XxGxRLqM2Y5PmKZk+S6fPqixD1n0aCpjWPCz7lXvqQk3eGcw1cuoq40r4FUmHs
WpfxKxMVtEfW2XTEWfMmTWooDQVmOPzcWnpJBPJ+/HcJ1O84Q87Y5JChRqm5+cApS8KHZjSuYOv3
ko/BlDk60CxuFU7GEHcfUGRF4cZ62Myz3yXWySg31DUqRVruhW8mebIUlrjSYGBVUo9PxJXTxS5R
uTAoS+bnYYCAJ/5tfI0JBVTeNIJgkJGQYAmMzyuWJJnq2klW794nq+3XwiUk0b4aDEoUWxJt8WfO
yISZet6Aze3+rd8RQ3d4z4cZ6G7RGleaL/ZMB0vD7RDBl8CMUtHD1BjvVADZapQHFlMZfhCBc1zx
6lcVjncJTuUdQ2lPgSRNEaU0OAZNEXC7XekxFODpiTHQ77BD+wPhpxwv5y0lXt9/zax2UtlTwJQ7
CBlMukGH1hYzbCLniUkLSf0lTp+m4txLVP6tms77g0z1sXFJw5y5Y0U2KkF2apuHpM8PuLcraL4O
Ta0+fDIYfYN/sIedt+FFtcxbmfdvKdwPnbVt31j59AR8CIA90SJEsKF1R70TZ70WpiU+lPUj6db3
6jl8xEy/1/XVs8/2sgb+a/SvPSazjYNfhD857TWPsBZn6dTbm79Fauvl4pItpC91p1PhaecJ16H1
MkrmVZWYjPgGExM5IzwtSzu7mnKY5UPHfoAH9FOIls9NyT4nhdVrMAIMYFtzOQozz1ydhjNB62Pm
FRTibax5pt2U3UWscFfJvlw7k6QFHx+mOXmLUfs0V7Tz4byr7sgr9L13hy/rLRWpb7hWwGmP8nUu
g/p8blnW6K8bGYpNGBIyrmCi2wxSWIOKmdaJR5c4CyOHIYLmT9XGewHDXyPsy3g0bVNHpVy91TrP
VDvPiAcPHpRX8GVGNhXb3jzeV6E5+qtU7n01LPUEp1S0X3Fy9blyTUeYT1rwkMkSm5p2IoCP2XzZ
nzff8rHI2jqzPTLAzgihLDlJxJvLTjgZL4puOF+cmqy7bDvHhwQ/q8cAXM2ilcNgZq3UCTAQZX2s
Vnpt2F1FZlaLRglHtd6tEjXR0Yr5wQ6Wr1QupA2tShVeaqAIA+efSAtGxR82phldHdS/28+5RGC3
qSV96+TkZUnVQ2ETS/LtgHJcGjBt+L2o2uyk9INMmHw4d+xkUohLGxtaL/0waDCLUJR62cVY8wl4
4ptKJGkM2+/2mxzlOft3j7nRjGx8PB3pcLyTR7Is26PmVMjcZA/LO9Yv5aeZrOEsbjS/H9rvmFj6
OnHgx1G+D0HzHe0vcfyYjvVAAQPwvXOO9LgCCbQwvpxSquA+sQuE2CJE+lp6flgPsrbvtV9xXEPe
PlAbpCG3yQQasEs3EGRjKHUbsO8Ba584czlhABBK2HUUArpCy/yT2Ab5Xs5bz8qKKO1ltUbBoDXA
q4MfvVG+p8KvpPjMaCPZ7ZgmY9FSPct/CtQyDUf6ulLaB2qJsTv2G9tSY18cLF9v9CBWVYLJ41nu
lgCFhKitji7fwUFk+pZg2ovZRFU6wrd9EwUjuBHBd6pme29n/S1dPX7bjflurcV799sMFmG49xaW
OOOQV78mfiCVSpjufBi3xs+wvCqsjJubcpFmXmhS0zun9fuGySNCFYBWJqdfylD7cVYzOk4+g+k8
RDh5DOmedQZxnx+6sV5zyq9G1nvmyn39qfTFR7Gab1tWv6rfG53AsXKksdop9IgJBWMlx1rFcMbE
zQQasA69gGOLcc0fTnRlEVh1gMqcRhUpxpDO/fEeDlZNfWuyy2dZQtWK66DiUqHIZ8elebEPE07F
JIaIOv5DBsLv3arFaRNhaJS9/53amfieczhV1Nkpp89KmK7q9CJEc4oxRStNZ6sJo/L5yIlqIeYR
Ge1jTJ6QM+4kPYjzown6VR+BeTH34rsv9asjBagtBg8PAk7J8MEMaCGjsunwGWKM2HOwtdg92dnX
Mrtrj5DIP04oMn2dq6w3Eb5kJRDJkX9odcw6cSnT6eFkV4MnqUL1ylG8RL4oWEGdz4dHdbW8wSAW
1300vcTdTQl0digohHzTOEA/9mcRTm/Oh0q2ukWmQxYUUeq5NDC7RansoFCAWq8Hb5FNT/pbsQjq
mI+bnMkul/XyJvOk6eY+Pfhg9nDUobng5urqM/oDlrPuLOIaGzHcGxjuIwz3ovEQjRkCU90t2L2/
tiZnEVW5mkIo5XRQczoYx49Jxvo7tx59PJBEsf1VeEZ/j5+0rtW/omeDCY077m1opmtkaiweJBQL
Bc0wO/TYKLaB0R/L6Ghp59UyT9Ifo1K4j5OU0GI/59YGP1rDGNVhWVlg/dZ8svTEor2biB7WbFyn
dvukcnIlWpqoXlwZbvWk6BfxznSXhWFAg/dPoMyR32DEOn7WdSzJ/RLWm3HWB+iZzXJsMZot8XWd
J9jDh44RNGEcZZtOkfBoR+Wok2Uv/uqwLDfGhNuF49inVtW28bPFqUV44Iz8dCAKYyc5FFXzbFYr
bJb3PnkWAGp0I33QQXASjOm0td9qzS93IEBHB6t5QHHGHdtEmb2aPZ5x6Gdqf13M5Nrqy6V9IwOM
AbqD2L6ck4UbkAUZlDJyxTz2scjGgW5YwXQnukDodwLgajW1M/wUoPeLHD5qiiGHGU52/Z60+Udm
yh/8JhdGTWatBUgKw8dmk59NwoFUr3YqBJyQKCKbwQxwTn2bVTObgj4paI5pGYvaq4LFRT4kIgVJ
Nd4y+pPEWXbVsuQNkPBaadCFpHh2xYOilG49b6DpsO8MOE51Atii6cmIImPK9OBT/j0gk1NmlKA4
FNCn4ufwv3X1m2reNV6unnLApf9drUjGyXhpPtSkuozZeBHii0oGjHojeMzX3iLnq6AMMXg03ms5
ZL2nQ2a8dhQbpnQlb0QHN/wsJGyNlcNehDBtXmr1nynKLLn6aW6rA5M9juWIepxNmltSGOgOiKcZ
RkSDI/26Ye0AHKeMq6/KHC43hVwtA73ok3mP2yE56ljqw+HftBRPA5CI/FUGKP48HuNWHweu2wLj
wIqWP85vX51I89DGdVyBlj3furlFa0H75h47YAdG985U/aK6NCmGv4B9VMmr7qrHYp679GtIdgMH
zedfEQHVtNWOVpk6Oiaq/WIcc2VkHSgAdq0pMX+CCDUJQUHQvMJMfHmpWQJIrc3meycVgUmtZBo0
mLtnPF8Y+WnCNGfxBCfhl/wNqHBpG2rAOpJTEsSNfVNca3J3/UnhayTHOHc1l+T41EJWaq6CZflN
1wTIJlX7lq/iMwaOvnBRE2XrWjnGrxmbpczVc+FJHgR6eDCDFY1+TGsAs+voSPXvpdtIQGk0+h6Z
nKQQ2pgY6d8SKVHmzY+JczDp41PE1wg+H3BBVP9HaFEM4HRjdOY6ZTWW15tsLrRg4she8PJvg7Of
GrJ/Hv0NDmU6Ry4qKd46ZFwN+A6rL4PKA3dlSI00HNMrRFU90xUebfiQ8kN9CUtGqc5eY1/aInf3
JpLOXPQ4SK3kTPciWoe6VKoCCd+q4nAmC75w698YxBgrdUABGRmUT/Dz3b34AFQQ5kt2GUzbeER1
dpdO1kWDEstRZer24fLYJU7U/CSl4lRYMDROa6xUdyZXLJb8slILKyHesZbsOqUSQn5nFE0EkW7P
xedG1qlMfXf8jxAa+0x9rrCE4Rl76Ity09XoHipeMQzvVKANZvoS0uRN/T4wTnRMjNYKtGqT/Z6P
9YGHMOIVC1Sjuo5KDMVaPROyDO4Uiis0mw4YRSpXt9bQwIYznAwb8d1LIMhIDNNNEnqjm3xo0Exn
F6tKyUZGihR00rpbL/FsRMCSuAwV/HbLkKbfMFVJD8rTe8ukk4Ha7izb7OqQA2ID5x/OhClFWm4B
JJCTJys/9BftFN/7njQzamNCUQzgF+OrIH1QNdGF1eISm3Ta5MV/q2pviDAz+sOWl0eUPqt1BiXm
RqiD/y6d5bL8NJrmKAJUoq6T45Sg0OeKTyX3anT2MoJUYjU87ChzP6laUKfNg1XjWRtCEPEFyyOa
LM0semhu/0PTeSy3raZb9IlQhRymJEAQBJhJSfYEZcs2cs54+rtwuu5Ag/Zpy6IQ/i/svfZo+Wqm
+xHlrE49GsP8zeHlTf3sRlBkKrxFHeaE5DXZ29Bak18LddSpA7PBKXYT7mh8rrJEZVbLByqHGbyK
AopGEIB0ZYhAVBQKWk9yw28JbHWnqwcofSlYTG+Av/rRXt5DWe+18WEqqgOqz9GgYocyItoEwSyP
5DAzLrHLmHANbAhzymROzU6Czpo4HHyUmie2bLI8Byxezwg1crjNK8e5IO87q+fo6I/oM5i+9ccK
41ua4Ec9zJbpyfPiHaH4eybycGEhzwPZrZzaFMV0V/0YISYxDim9KwYS4RU39VVUzx1zblk7jQks
XIum6E8Ody1p/TCr6LDCvyk9iwa0A96bhn8PdaKFmLmXbBLtKYDkQ4amrugUnFn21/hVydlBQzQt
YLiIHxgDadCIv+IyVJwNcnTOAbEUgFhkvhYyOg7pKzPqRyltSTbd2YQBOZBDEt+rC/hYNb3Ur67r
b8s0XMvxpJ7Jfn/PGAWWuxAg5/EBAJ/GCSgFtA+2yT36X9Ql1r5e8K9D5yqtncUwRD83joGLVXmW
X2FfOW3xo8vjnW1gZ2q/pz51JRScUXIyEJp4q1W6qoxGKQoPDcndyADg5qEWITldNJhk2Hwr9DC5
3tjpZDAzQqmMZq515SxzV8E6FPl6wALM7vWGgeyieNFvMd2r4wLhK2XqqC6AWgsGNH0BoYRX7K8q
Cz3ffFT5uVsx6BOWgQEdMvywsjXRmJnUZIuTX1bxSYXpayJaDj3QedHZi5nXDp2QQHYSkPxefczf
RroR3MAkiR85O0mLnSSJ4UdRHbxsBjxyX5AvJzKTbJZhhSr4Ii4R6hNdVmFPw5Owv0CIg1i99gOs
5iTiKYOfNKvs7icEaTskkxJq5hQ7TI+TBEjVWUvey95WeO1ldIZABYIyNzHYEV3TYLhsXfHEbVGg
TtWq7qpnp+ajBAMWGV9pvwSgGLCiJIxjROPFTXGh9eTkj6jpvhDajHJzwblSxT0WKjumxCuavb4e
m4+GJ6jIzzM3sxx+jvGDAw3ktGE2d7P8OyKZNVtE+/1jmvXHFulCkWt9876vVOWCG/NSXFiP5e1d
AQZxUHGODAbEan8Bw0a4gqMvW6Ajmxt0MA/1UkjOwBAYSQfnDpM3FmRC6nYG/Jsgb3KH3QNnHyEN
Xf9LOJpv1fyEggOHVDjlHI+tdICdhv4d/yI0ZeU9p7qrHtVuuNdV8tTGHuuw9E4J0Misu1iTZ4KP
YZyrz8FoPofP3irfWI7IVhXX6QXBliCt9gYqBeGSZ3bFcYObAgEq/1GsMLjcEWbh1KKy2wIpU+Rr
jJ5LkwGR8g0A1a6EnwXOTAzGrjauKEvVXSJga0U7w2rZqzCkSdQsBuExWnWLhe5e6L0zGjW57vg3
ucVNDFt478WYJF+UtUJ0TUArkhVYEku3cKcYbqGVr7WKX+yDzuLyrEVQj1LwKd1bvKdKEQaB5KpP
fKyT4RkoGjWLcaUwz/tPfvuwXgk6JSQDX3wIYYp3HkHlFKsDYiMVRY9pXrGXwk0TUuueVpd+weAB
vZT7VAsd3RyClq63wlUIJ0KgRCdk6SMRxQ9EqC2MDYuvMprIF22PJGxCfiSi9FSQX2j2670pf7JK
I9xxt9ZG0CYxFkTmOcUpE8BCYvkxg7nmFzRS/6KRhhhRihxls4CGP7tFzXCfGUbTACVgVi7AwK08
vyuoe1h3/kG3g7jH2/Ap8V0j6LVOp+N/dT88b5EFTYdJI3MijTj3HJuMWaEizXZkVvckYKgRSAzK
3SgZb+WuhwIGHI0wMEYCobo3rORp3QfderFVeSNwfte/ap0xfBLvlWTeLZt7Z9URGO0IExkTV+pM
rACbrRYdEgJZFQuPzCFGUro9ec0t2vdxdSwakSmddagK6yBKqxspuCKIb1IjN5oubU8ptC8VFilr
gnx6DlZOsabtz3onnnNFA5VhT6bs82KWYA/VpIOhdi5ga8J7B1M/7vsPk1Izu6HhHvNLNsJ4Jyyw
jmoKto9U0l3rpKkcLbV266v0alXupdDUc1RJ5/6jhhWhos6rRafmkoZc0s4rZvk5dsuDDWQio3ls
QDOEMPVBn2cFW/i/kzdk5dmKFWBI81naD732oZnye+i7V6dCHIDj3izibmycUelPr+Sk5qRLq9Op
cicx97JJZOoVv4dYfkVd9sIFyYNcPEqlvkyp42rWcLW2/8dp4wAZnKzFTCjM0ZjxJzTYaLXfYCFp
mDk6OoLXqv0kszSsJ6/+B6tM6k5tB6lhG6HxeVgKDjYT0OiEEZCJJz0vGhL+7l7WZAqwSxZzifgS
VMZa2uImN7racSe2oOowL+4JZHQdlpPT8iUk6mekix8hOuYQbyP744YJFl+hhLilpptkeFj27UHq
QihBFSAsVjeAsaZyhpfxJn3c7jYSYi3afTLcM6G8Qy+9JUl3K2X5qsAM6KxybzySeXiS6HCvfQkX
R4TdbCVgCdsxRovQDF26Ap4a4E+70OAiEa+UDu1Bc25JNR96A4f5P5m9VWtSIM6OdL8Z6w8VnrSG
BMTs9z0RGDko9lDiMhHCytPfkMIwLuxw0xPZl4SPFvvEuqq4OjfuSk7O1ICzUlyza1vmVMoOCZof
ecodhH+/ENR9QrgmD2W4YVTRbjE/PU7RNxgSU8oPaiQfGtsEBNrvZjNBuiM5gkingCA+0ijZ+1Nq
MOiOAfikuP5lt0S8Pyqnvh3ZhRbBkmpBMjXnHh3F6PSbzYVQAlXeKFDST2s/pfxNDEVMxVmj510w
4ikzkZtqtc2KR7UbeJBaxvqG6gw1PurnQAAZyYCUTSycSAUQqfpMVKI0PTiAh/luCOpJjuxehhuU
cBdzVgD5WqjXVEKzV97V5BSBsNoJPzMvQzo+kKje/2M2Hi74zXc03m3LntgtdwjVNMKrGwxxKl8R
IZ3l9Ab8jZLWRODFDoB9d3XShhyBFjWBOmroweFspDPaH8Z73/znQPzmfZsW0wUT/a5GrdUrEIAy
TJDIeM2recVUQnySTRbiBqyUtWugfy/dAhoduPuY7EfkDoXmyVCEszI57WhyBeaCxqUTdV+tG6op
6VIl71EdTwvfh41egxoV8ToLn4keSS475gMUQxCCrsEMQEJAQJ1o/BHKihAIgcC/oeCyjmrOc0mD
cmmWsa90mPprXykLLHimBzHUI3v+mCrNsRgxcezWXPJISIPEgtpxHbx15CdgMC7GbSCipZKN5JLf
8c6fzLz0YodZKtFmNbgRNulCTHqfrYKhaacuyHlDxb+aLPblhoh7nQG7MDrxaHLQ1S46UD3BGIQV
SsL5KLpyVfrpSiJveePy8gaB/pn2+kM6lT4E47YAUl/swsP6iMik0QliNcC0L7fIWvef5BjgRmZt
TTSOicmYITmoWIwYOoLeLQMX/yBaoAFNkAYgfGVeBAC7J+8GHjSO8WCJvgEXyN4EDlEhMGAu/mhF
ta86GZbozni33ITdtskrZER/0YG/Kafm2YR8+JSfcKNt7SdD9D8J+Vhy3F2l+7ifUInG8sgjiJtT
nBDPzkRzmrf4Q3hvme1J0H19VnPppbPlqdQDshF7uwGqO5DcEXiRWEI08RLWw/29PSLjXA8Nw/t0
gEOFbq+3bsPCYAmxjnvTADgNiPdq1ohDVRxFdqIROmkdsaIQIyrm/ZV/ypZidxhSVspRQPYJIRGW
QYwzpnVli9DGc426k3Vctu19SbROcINX2t7Q2Iqx0kT7sFOJU5rIEejhQhLWsq++6d/2OxGyEjW3
GO7jTt8vA8Cybs9Nf9pMtAB+tQI6+UATtvqIsPxo3qWr9kwUtOO4kYXfq1W4yhHCw4pwgliRgShP
+kgP5CkRUqORH2N1dbqM7xIf00NyT+4rzWLzF0UCaSMxZ1yGolJj4xclz9kHw99Gfo2Go1qMk6GQ
Bo5bgkWunWa6Y9JACKDxB6xCR6PYlQn79ActQazayXguiKDS6IZ2wr7+baDTwT+xwOfVHhnqxQ9M
RW4aar7yIEQNgIU0HFBIOA3O/jSHv4aNKR8Qm1ihWyYAyViX9KlwUCcciQqT05yMhvVAgAiZ5+CF
yb3OWFaZ1kndAWiCEwaVwvwDWhRdPS/T2Mm2k6ec7QJ/jbFnkNf/xRql4rj573+B1sh338yBq6aA
7sbOpTgWXOYMg+mEYEzo0GZu6AfV75ovxUI9ulCVyp4sxoy1PiAR6QF8+Po3xxZpmJCmioDpVEuS
hBiNmGG7Q1Mg6y0v4yragL5BfJysdfGLrAoYcBLUjOhK8kUy1oZjyaGf6+w0422559UfrNKJ/Zua
e7bIbkdLbvKFDlRD2awvvvKv/fw776I+d3t2qf38PasJLTVv/zIHLsgqnbt487uItxSjO59vPxS/
/i4/atjbBWYWYupF8NvCsPyXuF7wSOix5pW8P5kn0CMwu7QRG+0NYbALXTgHAvmfJXs9y6xYD4En
01kSngQ2GSaHV4fgVMNE03d7a08pehyH/wFVVIAqrFdEKWi+XHWHzZuTFGQsh2AXKxThCD4IhGAQ
h8gkMQxbn1yhmR1Vzx2xIoKFNSATYxHID051rv3PRj/OoFZ5S6z8WkVY7Dzl9k3OGIIclitHy/5h
XZS4PeaQ9BPS4CfEYfKNWAPTCeOPHCUDWm/e2Ffd9mrAz83PyNAQVsu+ciH/axavvbWeB1CNA//6
KprYEDDb4YAYaGSp36cIeEcBfUFmNXyMsp+E1gSdKb7waqa/UFKM/5DVb7B6BaRMS+zS+KzrW4JJ
U7XRrHATik/emNJPhh9f05bPgslaRdQk8pLhnV2AsWD9GxMbpT/5oDjtaDiYR7Da5VMCYPlP/wz3
ZLS4gYl5WEHyQupaCFFK1Rgzy7/CAIK566v8pqU9Zsz5VicSm2TBIfR3P3Ss7ULlGgnZdWGvoXCK
3aZBOsuMvWchvtC95G8Ldm/VLkH+q1bDxzy9RdUJcH9Q0FTUp2UCU2y9ZZQGMpGWOjx+5V+I64Pz
OQnHj4r+K35whBkwRn9ZoOhydNAiggjZ9AsNnM+rMguWadlbW0N7acYD1P6dVmHqmdtbv0ou0a1M
3lELYuGhTNliJqPyYN1Zfw39B7sDs9tTP6CGHA/Cso8FTgDyAnPNbQK4n8eR/jSGYrE087FmKWPg
wIKFnNAIExroJsTZQc+RMKJK+NSpTnndceToQF3V67eoDYGIHnYg4YgsASeG6cgWIl3NT8ZrhaW+
rZhgTsQXGklGsJbK8NbjjozIj1m+0zzEgLenmlPmHvrwPo9p2vt9wZk4IZfBy6ywJasXe6oNO+vg
ZipISE4G3cIoulkTB1Kan1WhuOB8hYfa2YyDVPTQ3SOGaY1ZAJETCAuGqvJNkO7pEnkzmO1e97W4
81hioF744AfyRCvzhIkzyXrXcoTw0Zk2SYslA66YjiskGVXm8uAwpyYCltK6ZGe52kfSxiQWEpIR
YWWNzygrznWXI2ZJz3prL7Gz9dWQaANZbYNUM/3oR6kTlIPtUifsT5+hvThERIugsSA4vxiSCcpl
xdjSMztdAqoKfzCzU9TVTo68ur0LanfUl9ibG2IllPK0n6vwkJkFO1+WpmN+6IR9Sl9O1zFkNzUt
QWmyAGkxdZO/UvevaBxfmVi8JMl4NkCjep2YnvK4cqO2YQbaaMKSt1yg/Ey1jgisPyQSMQCbv9wx
2KwpyIjl9N2eZT8WiPeacWhcn8l4WXDMFw1H0ILnXbUhabqt7JeZHkTjTVy0p4LbQANANRkPcS4e
IVjFHtxalhZk0d81T52lQ0VGI8OluSHMkGzGrmUM17I2h4i9Dq8OujKBhQqeiL5t/PKrZG+am79i
CpVwoC9j5KYjYSuKfwsULwXGQGP1B+NqxO1tMbM7WXTa3JxHcT5nw4o+bz1rXzjrijEMRDai1lco
8HZYVgIvLTTOyH7ybAzUDixOyQeeMh8Rzclg2ViKrkQIiexarCYjRFSIuwCzErZkEMZ3AuekoLGB
zzfjFZxOxb8SlQC7/bpvdj5qSASBEQSZ83aAyWetGS65F/2a1pKdJw8ZifWj3NlLuE+JIfJRxzBQ
hbZ3qJkdCNXuXnzWykbQ/z2KuM2pyLLPyQLbj88Af0YWXyfq2ZJ3Z8USCR+AyoVuSFBVisrXLe0U
7nmECyK7lmtMViSLU9aalY07CXtEdJnUJahriAMjpi8YMYUtwuOFwyCPrDZjHfkpdIAM/o1u4FDI
vcLqvPYdTtWRFr8WZDre/w3qlan7b1BvkadX9zAIyqOKF0iYPgx9endJ8jKt5dEw7cUH4DDANPFa
N3Cp1RJMqXIo/A+i6U/q2HmjLjL79lflUQEgMJnDr0kGvFrgF8p+svXCnBzPnuZA8HGioVBdDtGo
BAk783G4oDwB3iMgqulOMctEHfmFWv3L15y9UAT/UPGyDK8JjzmJhqgnd3RCT8tMH+o+Ks4dLF8t
hdpXPboUQo4u3Ii4uK1obTew09DtTArtgUJ75anZ0oIByUwFekTSDfJOQ6V7RdRMMXaggzrU6iMd
8qsgHiJg3aJxGCv2TTsWgHiZ9FBzOPsrVC7M6e2ZDV84Lr4U2RJvxplNFrq3OTPPpAoZ2mxTuOMr
QdplvcMs+lS+rWvbIUOM0mf6Si6FGZ/Vmug12/huevO0YA03rGOvklyQriclhnUxIa5oXcLV3YKl
joCKr1YxHTWWryysTzDSaB1WoVFFRjN40ILlMAzqbvA3Tg58St7ieHw6vACGpxDUDXhAILtEdTG1
A0CJiDzpotjtQL2FP00hvJjbTLX8UWrdgWEjR7UOvW3PeXKFSn1NapYdYgWQ7iitMCMOIfVgsTt0
K6WocWFsXOUszJkpEqaEhl5GQ79YFNujF4+4m7cf0TwU6dOsEoeHTZ+qs9krFyEqbxqh8vBh54/k
Tyb15GEApm5V+FzDsb0kmC8sZAdiVeznkQtSoAbbX+QlOZVZ6r2xLBuAuxuVSXLkCC2bPMzaoLDE
iXyEMlhGIWAYBkvwJObjoxGEh5WvT5GhaBQ5Y1MiV8TFNt3UvLll3MIbOgPykqSu+FWhEpiEn4tP
5ADdD9GTXyw8baR6AAuqL63FY4pUpdTpg5Tel1hadGwuN05uytYk16GPQ/EY/YBpeCxU4HJh4u9U
1YF+3Xzrg7Sb/yGVSheGkpJTlNF+wWesJuWNYK1cq1+NUry1eC8RdDXLFpYUYlQmk3FXcppYgcda
dMrQK6E7xZAlNfv48QOuQ2hlgRxmgSYI/rjC+npkJiWb8G2JhF+zJfDrJPIlyLlFydy9+9HQtXYk
l25PtTTgMMTfO6FmbfEv0RyFIpREC+RUQ5gy3FUGvRTJ/DmuiWYd/PYTBYCLHg3xDkB5A1FFoh0U
6tqr9IjO2fK1aVya5jQOxAVhZ4/HLSbCFikkkyJiU7snJyTYaefcfEbkN0O0NOiSZAJmxlY/qAIB
J3p9MEzdbuC8q7LDAEqII3+F8KjUGKas+FRFTgHpfsX1Mg7vAGBGxUCYoeAy432EkF/+K1mlZMyW
CoOxGYwlaWfyz0vhhC1GciUIHVjHyBiSb2w/cN7w+Q9oUA88d85W6KNMDMPv72/2xDnufjRo9Me1
6SszsPbdN2r2iV9VyNjUoNRlHy8zpUg/2FoTv12yey97nUjqQ4+hUxSq44oAXWJkoZNp1lbY0fuH
BN21HtHfqX8iVMBJfuy18mhSjYOUP8azHevaVc2QE7C/Z4NPbkmYwk7uvvAurMoJKI0fR7K/Dg2r
V3+yAdsiGEO4Q1SHmDLbHJujDFM8xpdSiP0eoTEXk+aARsHse69WCSID3o4ygbAlj0KHcTV/HI3e
ZOOxbX3SAVSBw6mVPDx7/oYdCFWUqzAWEFe0amhTBJFeN1Ht2RmdajeRX2NQsVVnjXgYrMOYlpDn
ggQkSZdf/UU0WNBqluN+p2m3+yaZIFIxRzLEpY+aGkenCgXejH+JpIj92m6hxBltmEcwzz7NJWdC
SpDIH2aa7j9VzNL4D0l3ka8d2k74cei58XYG4xaiwqiwZkxtyoFZo/cUnNwYz00hnTuG9o2uno16
xTcF2lnGl4SFbo3I+6j+NESF4p4poWvDGL7l2XybbD0KP5bsrSfitUimd1s0r9LQH2JT3sNE4ahl
mgaOYP2pCcChKszCfXs08sgzKBnNHnM0TJlVM06dTHve7Fck8Ezo8M2DUdHKU32kyVMzHyJQthCG
wQADwbCCyZM0TpH43gz1UwajFTlaA/NgYq9IQiF3hb5z4DO7JX1xbYGbF+AgmhOOun2b5wQuRPfB
JkpMWZFa8lYhYw22lMyzvY2DBPxks/5SLMQ7q7DvAagSVeanih4oeYTS/5kv1+ZLZcc1wJgSWOAi
aJel5sJY+mrc9V2C8bix5mfRpK9pnl5ay48WLnTq5Dj7hQHREhh8MvvzNpblQggtrj6mVglSUvlU
GYXNU5QeV3zzC4PaAHIro0Sa1hBcCHhlR6O2bEPL4QRWZ+AbFK91tI2KySbaLMoNFmU+IKtgI4EU
pQishpNjzIa/l1tUB45svTF42fWgHEzgSzRgeo0/hQZMgt9lkiNR9Yza6mMyM3FBb6gCpGGlC7Ju
6vyRGOl1lgGRAiEtURCQNsg8srJ+WeQVIv07zyNvBpfhXPVR1sOndMIwQ72ZGUcJCiA8ZQIll4bb
/GBQMIwgTdhZd4X8H5BmJbwbRtFO6bGMdRBIMLuXvyRuvKhqb2uf30QL/MWh0P7NzBYizC8g3WOZ
hk9aX2A0n6uU38OAi32IqUNvGQGvhGiS5I10l4gY8B5uXbi59OqEnwHyJSDGMl5lxeWp4U4keGUf
w62TdesEddM3V0QWzlxowKDIYp9kOrKTHpnn9F9udDfo9mmIiIlVAtRwap+d4n7qaLHx7oIU1ecD
jnUk2jyQ9v8zWY0zr1vADFpcey31x8xO9xMzsoz3H20UJAwsnF7Eo8lomc9fl9gzQ5q50u0zwAYH
/CBv3FfvvFNeKju1uF8eNenGDXSU7qx0y7VLTbdTEd7buwmVyALUHnTNDhDrmQAoZ/vQygLyCLU7
wRcNBsNTXVr3tpQfS0FKCGUaXp7nyqZnDCYg8JHWOgpJ3EPLd4o5KWfRb6val1Ntn9QkB8m7ctxs
zkwtsUorIwqkiMBU3Y4IKsqj3lbWV62iqSoEHoXakRVoEgtHMazd8DLxi1vYAc55f1orOjl2rvTj
8pR5DZmRsGSt6Llyi8rrYGvd+OpH7TmbW5d4pdQmCVABc8aKD5Hrrm+eFuwxhsWKsCmehR3KyL06
sauFL7cgPSc1CNMDfWfktpNESgx6+x04ZeIcBRS6+fhhxGBds5MYfzRmw0l9KIHh7dDQkplozkgK
Ctgom4PiQ7sY3eykiFGKzZotJ6fRhK0xYfLTWk9+lvSEYmM3HO4KMyGpQnITYccQT9qS+NMh/4h4
Vlv26AnaqARDqSS/wmGwcbpCSm/j9WCUdlybdsOky4xEB6EscGz2AcrIiuQr/viUVYFiGXUyMT1E
lYGgVi7bUnqCWcj4Z1cpvN5x83AHUQ7iax1eU528O2N8R7dAU0yY0ngyCPscBPEViJb1QvynINJc
K+GSRfJlnvNL80oE0lHTX5F0MdlT886/VHEepKPmc2EDXq5ks8neojVQMXF0UsguJmN6ia0QTEar
hYqTOA30SdpwmiTghewNYdxZNDtpftrOdt1qX7D2eEdgww2fnwRywLOk8hnSh3ll76WRXNDgj4FT
rbEjKjUL6D0TllLfV/1m9k/Yw7BAX3/HneqlKeAKZMOSJR3VIjsyeZQjWNw+MBeAihrGxgz+f24O
ttJSj7Gz4+wF3+FY8AQpZaREftRtzs+EmvzJCQDx2cddCrJpRaFRnMm2Ok8b0kBzsYO7uSq48/bC
HRIGm/FxyIJcwqQzodt25PrHVG2XJfkYJO2F3xcKosy75i9v9OuaJxezkwIO6SPLJjK7FGdpMJMQ
5gCTM5F0nPa5a5YSIzD5CBTmXtZk5xkQ5WVOGGIMgLSPzLYyZluzprg8PZiyOBQWRT4uX5knMxXW
1uKalsOVy9DSkkEuNnTruKDNThMDoTPB2dShJ5VkRilKzqUJtSOLAtHuXn1T+3lNKhQ5HQXWvynJ
gOnJuIcQmYqw+hGp/J1dMUWhk8+I/ohkLZxqJcqCgSmIipHyg4jwcbRhtPR7jeZFkZQDKc0RGhIg
yKk/Xxia7Spb53svfXpsyP94ToYEJAcjW9v7k/rW1y/LxIHRsYtVjuEmo3M8c8mvy9JeuuiPgn/P
ckAyUv+X3AEU48QJ4bVcI0Irh7OcuCpRapH7jUPyYFKFwSqfhObExlICpcOi2mTSq3MbQC5yIJpm
hOgplNF0hvS4PLWbhCXk4ULvgQCAh+zKHeo4mRcBT2eA4yGp3HTeHjvhXVkRI4WoCyUTmwXTLy/y
wSROmfFK++w4i4xOfIpZ94j2raB744KUOp93QMXZUukuabY0dngYETdX3gpaqjWhvK1BjFEBxzpZ
38oUBZFEKKpjWfkFbp4zGeZ5DscL65icGqLCVElcGgGeAGjIOFwkYc8mRCCSErr/TBqMta0XB42w
lZl0pT+zhoGHaECJX8YMEZOZEJiFi8QKv0/43ZM3y88aVLXGg+93zKzjgVX6CFu9CExd8WkJ9Xq8
TyCCdBBBiRYsM+TXpgmq0jhpq+Tz9J8xy1MWNvj2DCbiAtga81QXkGFKzR9sPRcdhZU1/LUWhSqu
ULkujhbY4RV5AGPebOs2IuOgUTc08GDRdO/E+bnlCOY8lcIkk3p+YtKR9/lFSPu7nKR3FsI3HmA6
7lDRjkm8DQVQhPFAh+2v1Agd4bM+hAQmiG+JOa1SSEFRjudyLC7Iu4zTmuunRKyv2KIJHNSv1T5R
rQf4mUcbQmmszLtmYJtVbQ22vdU8jWHGLBAeO30+apdphp+Gu4fBhV+BJK6PfYcA1iTD6G8Wh4ey
I92rZvE6+SZ0Vg41meTvJPmIV3oSwyHB3dFW4uQsH5OcbVIgi6Td9JsUypj8GEpOmeWX8l+GKEwi
R8w6C1iCJAYW4bPkXd9nyqtENmZKRLZSgtKbY09KBAQSHIzrPJ0T12MjOKf7mtxxNWOmFSQhmlSS
xTnrkcwyZHh27OeqGd0HEFpksowcdXumPdnk37BNEwlNrKEfPzu7/Ke4N3lb5HbB56cgVF5Zf1tK
RL38GZkLEffTPZfrR0zwEtkav4KJitJCICCgO2zRHS5fDDva9RzW+BjkHfoytyB8Ec9K0CjRTkBX
3XokOWw4u7nu/CWffUyRhCVrTrhyUgIYaSFeRRCvNFmBdjWnwNfq/SavbvPyiVn5ORXiQ0OD3msv
6R+W7oGn/sVOYUKaBQxSJkU8nGkM2WBlgDr5CYXxvJTluRMkKGWSbREeVnWzT/IYhVB2kkZcAd4E
ZCQBMpJM0r4rX23duzZ1a3eghDlEISynZXXTWqAzZgVv3ohpdXCutvtuZZCOpcSchMNK7BGLDXcG
0aIu1bHJ9gNOp9rNBCx9doTHISpgaLUs3li+CbV+7PkyZJHUauuHqjWfZgE/5YgU60LzQ/z1e4rT
Q9jG+GBWL8WogqNC/UkajZf103FaLCYkzOzBzlHIgQRbwO/KTwxJCGYicMZPhEIQhPIq2JQ5q3yJ
NRjLHLUqcwpZjnCuMA8xHBZjDkplR+g1R2f6MMgrYerA01nu5GwVNP1mVsJdQBaRhTMEE3kAZ4iN
lskSSaC5jk3IYti0U+hP13xnfqeDeRqxlCYqAEzppvflTWymax6iSzmisIrBTXPklrj/FGYkiDR+
ZK1CcKfgFqxARCUOzGYGnRr7oi0CmkISH0uJ01/qRyfNLoRcF7fXwrdaNXyO0nGe6LTQ1k3jUTQx
F6ZTUIz9mfVpc8qzT/FLGImpjWV+Ys1vWaCZ36rCG1AGS3yeVc+YPpYp3IcU5ENHju7PqdcecC/6
afW9kBTV5JRhY51AyOh4WEPzQ85+a0p/fJBvM96xs+9hAp0ioTiFHY58YbFHb7UbvXKRGTA5MhtK
K6af5Llx79ugXsvikJq82OMEPy+DQQIE4G6s8UwEq+kOCrQoNrhwRZQRhvnII16IXoXgpXknToGu
WsFKw3QzJPKUmc1jgWuWxx+xZX4suvw5hY0t8Mkgc6sXLSIPRE28A0caU+2DaIjoIevrIGFflqOL
aRfnNNY+t/hPaXhGf/sK6GCX+ol2m0nVXqndMzDMc4Ds0re6XVhUiH1ArPjlUSvZQ+b7EHGBhI5K
+0lx67XUPeky7yvmb8Cs89AeaH/bT91MmHsZKKEZxjLBStypsxyWG86KhlIP0nlFRxAdLYzXGY+d
aELzEA8WGgKK93iYcHH8VZCEryq+KJSCbAKlg87B+p2MWEtRuOXZ0QzQK0eVDyKrYs4zIjz5nh9j
9Sn0f6ab9QsjgKuH33p7rS1bfa0Ptoy8oW/CL/HPVmXILaEs3/IfjPruRhctWM1Yf8Qw9cFtXArG
hogGkOZsK2bxWlOIlrhI4KnQvunPLIDf3N2aWLmrkm0QT12S3VXxelUjAYv5xAxEffYhNzEJ9UwK
TFrQhOlD13oCkzdl9UYolb2DVkHwh3phSwyV6Z4TsyFTxa5jjAsgf5AC7MQqQRXDhfHnDVmKLW4j
Ih0seQeOap48cQATciJO9TLrDQr4Q0H1Ug9MN0zxNCG70iOkN3ILXpsLKO7iWrNHYw6wz571Zr1w
F16ranGjiCIHr5bGewwjFLqYJV6OKYv7OJeP1bkIZWfOXnjC3G7s3pKUv4WHp5vCDfnVTXBS0mmn
5EtcaKyZHCclLMYK8/4EO19j1krgWt/ihF8oJrD8R/FBCdddvcQ7ee4P/DuHPMdrun5bGueqH2nz
ywLytHZ7L8J0AV4lo0JOWVYUlS0K/wRDPVo1ccHa/9F0Xj1uY+kW/UUEmMMrRZESRSpVULleCLu6
zZwzf/1dbMwFxtMYTMMuS+Q5X9h77eEUK80p9xZ71MEgkgSjjmHVVzfFcgYGmE4aynpHnc699ifK
RCevPzRF8kQ1RaY7ufM9PZBdxnckH4091JrTsXebGC0FZ6SkmPcK3d4ydACo0G3X/Em6ETQlURuL
6m+v/LsuN2KadfjJ5tWkO5YWXMSMyqEOiiyoZxQk2CHItbXFhE6U3GRLYGbGxWB0j6L1oO5Thqw+
EsFVgQBiQApyxHvJsxlxHSoMyDu95MPRyNMlVxXnl4o+xFgKSP9bUJlWCCBQL0f/RZfbPDBiTPBF
8vKc4ks0aev023EV81s/8+WXzBQ3u8PYDG3R3rA2VJFMrCsMNEEGYIGftbzPWw8XF3kPBi7xtj2o
XztQOB2tfVydY1OAN0uIB7JD6VzJ/TmjtiLI8NRdhGPdq/ZqIZ6XIJYyeMmHj3JRaPnrk2AZJ82a
zkAWMZMbh8JJuvw8GOgFeVOajOVjSimfYlEWSf/aWt8SBx92Jy7AyXiNxfBCaswdPPCnSB+FSdFF
0Ahxkc9NSh5l0YVA3AjFozD6eWroU+Iyu8IKvJuMYsZyOfByQLdbjbc0PA/SkUrPtt0kbXC88Zkw
u+P40jON84ipIUagJSYJokDKShAmPdV81yQmkltOfQ0YtsUp/nUf4FnN/zXPL+oxAp0W5jkpgbwW
/yryK0mMnQ2xN4ZtDmXZG+Onut7HaDkWfCR7LDEhevWihbkncOOku/85U7yoab3utNOX82OHZRcB
Fuu546xlx/WfolKOjVG6QqW4FbMkpKzEXR9yHl6uAoUCjwNejLkycH8AIoQOQ7i9yohWUKm1WUCz
ZBIkPmhE0/a8iD5VXfI/TG4GPIsBodvWK6mZ6ttI9s7GSWEKl6Tw2948KTqLUQuTeARjj8cXkrg/
4UiKKuDb8J9MQJRABwAV2FhfYBagFLbGXXB3WDvSQZCF6SUJc1l7U9l17RMadIvuRlIj+RaAlxgc
azOy7gfMTwjYM3LMOH5apAUxUCPG6EgKAxDdDXnIi74kK/9uiE9/sk/pQbHGw0e5tF7ksQummtI5
Q+g8Zdd+HNngAX2WMewQrA4esikoswjdG1aaYpxtzRhMq+mgT2NHyUplxqyJ0xsRubsZaL+n2B3Z
o2V0yxG+fqN2VCwJ1XFvwjeIWXsH3uNig8bg5wurEfDtXVRAXVUDajBLIPLuuDJ9t6iR82C9kBEK
2l0c7CYclvqcuvLkImCjQSGcLW+cVSLvenFYOgHzmV1WPTW735zdr8QcUa0IqIQQihO0Z8SrYUu2
wqDZVk8BLKNE94ivPbH0kwYfa/fF8NoqPZOYVTtZCsHJ+bcUG6cxUPyInFSqO1Hiexnna5TG12Lb
QrWlgCIkdJTEywDgB8tASRcJ7vJKoxYYqR6aiXFT8u6Q9zswA2/b2cgI8WMbvjBFpESeGYFYtsd6
VB8Jmi8cpOCKlQYDuXKiRPYme1ZcchgSVUohA9MNElrF8kt19AayQ+3lgZfdJg9tsolobk+8MGZ7
4iVfa6Z/IV4Ka3TuaWBJ/9FJj1P6YsTMXBaJfAOgFD6zxJloMfobgfNGynNCJILlFCOkUuAiqxU3
PjNQtue2DXUSEUkikT6ZJ2NTNKcX2Yns7Mqs8znWD+2CVrL0DCA+TE2NsCNWcUB6K2BPYD8GrGHU
04eOKXc1WftoGi6YAFQ14bmk78TpGCbQmVPlc4Lb0ABnntgoET3Kr95sPLKKmY5DYLWwfTLlizcL
uSIx3MWLLtkdhd6N0tIVMaVIInIT6qIWm77syKt2FmSGYsXvdgiVlb3CKRLJfrMGX1C7S9c1gcxe
egihey5/W2GGn1peLVG/GltzY55xa035JqnqrdTlm3WeUKOpRBIIKXwcSb0tW3Grs+WKKBMxqxpA
D7m0xq9dGoSfcu4mR6YSy5Etit8dIsa8IPEultkiuk2R3wfJnVsd7add76kONr4VuaLXwtoXsRJk
fy0GHdXisfrb5G/Qbn8meI6YeIwp9iWeDsQE8o3sT+WBht/MXVZPyNi9l/G9T/arXexT/SMbaDeW
MMYlR3U2sezp2zUI4CExQ1lpVntOgOVvKbZngR2jlPVn/l1IRNV5FHKEn1/KxtCc2F/R2dmMnQa5
KKGWqyGkYZpRmZJ3KVtYiChT/Wa6bZS5Wqmg1ChcjcQGpFg6tN4YtmIyyQcV7wXZhzs+SgHXAZtY
n6snjuRHJ+Qngy3Op34bvwrOKeFb+B4xiu6gw0ISPraVkZxyQ/N4r7Pp3mXLfSuHezJolykJdcRp
Kr0VwjTUiZLADAIXfMaO2eiHk9JZXiz2HnpGZK0fpta6u4rKOi+k3Zuugo6szq2zdOqxsctBlCUh
SmcRj60EF2a7FOTybQXeHKt10v671vZrFbFPAmwO0viIvCa5nJG8LHzBLXCHrolPSyGw9LeOrBnM
f2qlCjUtC352rz/qQJk+dSGjvD5p9TFyfyQG6QSBN5ZyYuobtUs4ugzYhPm06A58XM4SWNZ2cUFh
OMGdzYlD0Lj7FFbSV0au0w9gfivKvB9aBgm+uAKN2/i4ywbjGcPa4zBLCeKBkdtxLp+ZJJpACTgW
Jak6Zb8VgMX6zVi0Y/Dqd2MoSfXGQKWB/ZcwADAsNCTo1+zsE2cLfBuyK8WDrTtlkbjE0GMiIRcd
IZ3Nou86G4W/DAtRzhPzO4iLk4lwTAhj+H/FcImm/FoahCpWVthOa/gk2Xlcog+ti84TJQAY8sn8
hRct9vteoj/BoCBEDpE9bIl5SFM4y9alhXbaTiqry/kiE+/dopRZUi6aUCIdozzk3qopd9YLzFtu
POnGzGlP7taPW475E+0orexENy+hRi1unPLhllr4hqeDphY0cEJo8oEtzIVAATTwOWcSQ1RuEcii
Toq6pGwaghWq9+QK5aAb0YLY6g/927mkrmLcjlpAYc/J9Os0kogz/rHglgsYx4vK8oYYFwMo5ATM
9B4ib8TkV5irOw6QVtVHMtcHrduO2m+5wAHerGcIlNhulEtk1IfYXGx5k5FO8JJRCSsEA9fyP5JF
tOQuqXujUVZKxz4i7HYX/6XN+jmP/JxmLMXfw40ZRPt3WV+xPzFMbN5GXXxX4vWDteZnGyia+GVt
xudCE4rTXj0KBgXfcGL0RmPqz18tBmjhsIC5R2XJJ12qxl3U5xvS/VOFNBuLDJoEtmsrxm7rksUF
tDQCrBCXTIDYeucutH+4REhijFgI1tZ0q3X5Ps10VARcQUjjYse1YY3n1V2xsXMmn2VyDEZi2iag
c8aQ3NmD8NVl91kxbvSZRGTFdoU2lQGkmZ0GLIG9uHjtUnnSUXe1cf9v8nXSwluiN31u3up3AJrC
9t2ep+3AlmHQQIBIcIoOUqndtUi70Qddt3IOpyvBo53qLxm7v3LyjN8KQb6rVX7Ii/aujXS2zeyl
ffHGRk6FpBk3fCCOHCgHv2AssjbksB3WKLtCvgiG8l6kiGBj7Vo60UtCL5Wzf5RpBieT9pGsHIlG
UB2FQ1JcjUh2YYgIB8mwnk2Tu0NDNq2O8jJFWFUFDZiKQioPOIut7TIsJMqCzaWlbWhpp2m4ZWJ8
j8v1rqw4+0mIIRTnyB76oppKqKEISUr0dFnpvwFGKudH3uuA9KNH15kPerNsmpmnflSIXGtmVhRk
VQlkIf3k0c6h9poWqs09BoO14Jw9l7r0eslytYOkKVywtHvYP7UomObm0kYYP/X82sEX6bfNK+v0
gTEUMM1S/IwZ1JU+uvZzd2st+ZY1gSiSxS7rvIQqF3BMGDdSqlG9iFhMIgUkBdy9dhM/4Bm7ZUfE
Ukt0RNc8MlwINIozqbOr4WUI8CGZEuEOsJtq2Z7vfeygcrij10NMPcmEcBD3gYrLjC/TQXokOlpL
T7zNOGoLLYxyzU0QAW8rIz8FIjSFyu7279Ac8GLPsMoCDa1GD1ugpXscqeql72RIyQeO8zWg7wPX
b4TGweAkTvfoM9JGVSTl669NlP0Wah1YDNArGdtY5ajzU0WkqVqyaFMcmvVwXtbG7zr+Ggku0Nfy
kJlwa0y4s79p0Ts19T9VHaItahO1S/jcTfi09qsUs5OUkgHC2Y6qMmc1UTMmkjYMEWdrJVQAsZQl
hGUJDmvD3Z67K90oCZt3lruEKN/wN1BDHcaMxx8jeaaTjED+mvWvxdigi3NPo7NVIcRFeeop38Pw
m6TbE/EkF6v9k8i7YTw9VFQuEqqxwkQMdI//A1CqDr57fzVvFfEFKpYFcvVO/ReaNr4rATfXCIca
zhzKNyLYquy6DNptdG2punczJaOuHuqve05z2zQ0KrJjxh8aK24KaV+HXPTQgEA2Nc/gLZ8UTFF+
yZLbBGxJCHQ1l3YvNd79qOvM3aiEveQz7oZzlAhn9Fx2U28hQw95R0xPsLNsA57UNCrBpCchWpJQ
3GBe933IIj1k387ibGuwvIq0HuB5fqtRFcSkVzYgHzocbOyKVcACR29h+9OTB31kegYmRHB7tUFh
85IKHBYOa/bql4XOUbfnmg29x7PYs8OAXFD8jWa+kOWa8AgjWHgrSq/FFqInayAg/Y3j8gDuT8MJ
wAcG6wMxEjMH/w4X0ZMyfMaY/EW2ydYHqDmbUXAwESeeCqgcHAOAfsbSjeJxWCJQ7K1nwOO0qA/K
YJ5p0/l2J2Q/tVyipcx8oTB9km1jbpN0ZLj2laAaKRESYWWRfDX+reMZhcuWsY5W3y0sPuTX50Bh
BYjSqnbBDrWI25VMuzs0Q5TaaF7gcBJ2SN6f3Y84CvD+RHv8dafzoQ16/TCm4rmbNjpZdKRMhFGR
IGiSn+YP+PN3JLdvLTaFneKMCGDWLrVMBnFqK1iTTtZiK4Jk3/UgtyIs1ukBKBGmw/1MYKl9nNmt
tuxWkQd4+DqOxqH/4eEzZqaBeK4XPjEFCB3N5R5azascaqhwaiZQOuMNjMD7LSj/QkQ+sbkYWz4/
FntT5YqIFuHyrNCuN7L9uoMZVZdWeovwybe4FzcaOBE4j3yDOUequNUqdvG35+NotcxekAcS3DHL
/9oQrJQLhg00wzVhrz3FaIpfNRePqfZTfBKFFuSU9ugMYRTl8ytDg8XOMKs/00YFfIGQW3Lq3E2R
7rUsufBwpphNk5pe9yygrWbyHnZQQyTMLEYXOXtiisln0IwfCIzOCUavmux0IDO2rpbkpmnXxdfp
/qzhXymrDixXtGq4rqRmF81rUne8JcTg8ncjokoWqJHUuxI3zP8PStwd15quTQY9lOJJWgBUdigM
SWX+Tml9pwa9kklaU4zO9/ewWKdlYcyuTH5hMWDJogsprJDdUjIxAhVKNlqnozkWaDcL9nFhOzgw
2SVmLabxyZw+VLvxskgaftS3LMJnut6jlvSXSAzR5lzF0UDLsQueoP9n2T3iZq1uEWpijedOVrpn
rsdvaDEnMFwGGK7u01pAsAPG6jBPktWSXCsB1TOJw8QdWmKoqvHNjNo72V/p9LLKe8e7xpUTp98K
tm9jotmwyEdAqLVpZP6OWGebFCMbMgltW8jZIY6IgGhpQJ5pUkUnIkNo8ZQx8u6aO2itlZ3mcBTg
skSYbxMWzphvWdEl4JtkOw9mpO7bYrPTKvg9G0nw8oTd7vqt6URuAtfPi1BT3RTlXG2uj3a71zSK
aRtmjA3kkmAYPHoMjyqVwD6exK6/EsgSS58Wuocf6+OnZf4gtPiD4YD+qNRQRHmagAgUtGQWWjL0
x/Z/K3LAyQWWE3oy7OCGa5orxSs0Y66fhgLMwizUBkiYsOuTDowwVkBrO04IZdFSQ8OHNYL25yjM
31362hNFWyAa3NDch8MqOoqMZws5pGm1rG7Fh5p9D2ViV0ZNXQ472OBJ4aV/Q5bRAaE0Det94q5k
tpAOPbmVHR9O7aVRjm4686z2n24sDo3A2JORi+xFQCHbWAvbyAyYOl8EGUUAOXANgucPWTfOWfEP
5gZ7KvNjjUgDxWiNBdhqJ6eTb9sssuVAzFUzAsQPcfhPoiX+MpDmp7lxxCmMNJGQ9BdWKAeDKaMh
4d+kH7iZ+QBuOKOnRD1MHO3wDJJNPOOV8CW5uGSfr42xDWDw4/yTK7hlc//AH5WuRGSQho6tVcaq
yuz+OFERj8ZFVGN4aPAeMFzDfslZW0KZbVQdVhtzV24dHkLJHNxg/qnSjEV9W3Y+P6i1VxA5c23F
HY4Dg/96pA1GXdQguk0giNRD96FC50AQCSCrf4+r9Q0OAG9hnk4shc1n22YPTac1XyAJwrkR5wVc
GVP4NrqX7ppCKDJpz8QSrhK+RLLc4hZl1bjcpUG8SosYTCZNoyNOlh/r506LsW/K3g98zKOCnrL+
2islOLYqnriWCXsUZ+cKSjwpcC2VmZKHSi2ErSBfU6m5xYViRwznrCm99zl7CHF0MpTmpUWAARnA
puwTu+Rbsd1C0GLQdE4ExWXfSg7taUY3MVjpaZ1Er0kAfDoFXnUzkIgFJT9b1x2Bln8ZPhaGsZ3O
d3RTQoMfMg6w3Kat3VSPXGaHDRawydxGrvx6lmDfR77a15eMWFZ+Sm285LAF7I1tDwPMHrjZbnQl
8YA8xWhCG8MdA8DLkBPPpB1jlTIQ4bVtHTTS7iCXMVa36WrTGBTxpYouBhpnJmdsFNJLl7SX89lK
f5UboEhCrJaUvNaIPpf2vFaJaMiGS2LSIyTFBRm8MD/XTH1oaChjfuI/LBCmdrHt6aJO74kVhels
AYys0E2sN675DSK0fdawW5XQlY2BnNoTBSXeHAiW+LFfSxqznWNuRYGUAhk6aqFRbGGdfe9S1N6Z
q97biyAsuUlzzzVEVvxPSZneaC3f4WOC0dGOSR5/oJxhCjR31Z0m9MbrZ4t4FJXN4CPMGDO0YWqx
ZQ8WCfka03Shi+xMoYZTnZFJStKpjlTlx3VL7BjrHE/RXL9LkMNVW5JIwxK+p/9VRPWEs42KCH/L
SVd7l83IkqunsRBOItAY6n2nYGkgqjSuYCG64wJ2YhHPY0vIMBZvYfgd62MwkkmCmnfFlLXQ6Sbt
FtIQ92ifjzw370jEPyRAJYXyiBlzsQmtz69VEehCCBXnoG7UZ3l+WZvwwY4C6QbePYHMl7LhJMW7
l7c3Szbv0qNFpRTAxYw/pjq3uckdJdQbdJ6adCk3KVhkmH1+Ee8+SQtCsxhRNpKILPkR9iNRg2xU
af5c3Rh/9LV4QVAdVDHlFaLg0QGdLG9LOAvlQ086XITNg1ZIkG6F+D0aOBZM5dqsBeO1noh6Eeez
SMOpAnAJjW+EHHZL+1OkuWNF8jst8qcSby+9Wb90BUoWtok13e5zhgeK2Qc1QKdLvtaalF8T6rwE
SZiTl8AQdPZQYnJR3yfu3viqPJfYLir220ly/mGpR6UBclW5GtZFH3GUXoU+tlHXHlphOGfrcMpE
r0JuGcEnp5SrZcvHRMCTmenRTp3tKIWH/E1F1mC00jk1TLbpUcBmmZqWyTcWcBjmEHYJYhdZ9Nc8
6UFC0MGsMwRU8OhoNOKAmkdCGNXxOAkzu9k/EU6JCSZetPtgdiMyw6fdMNkzB/ljmdf9Et0pXSmi
exkuszxo3GYDsaZTlL5N+vSWzDRNCD0bFP4E4xmQ9qfPEU6RntM3DzC/tEAkjZCZ6D7G2Ronf9fA
lYMHh5DdvORe+7QG42M2UpaBU0DeaLhIPmyTqW7c/DyNqatwZWul6S57wFiH/J3SR+AXopF4fSvT
9a2IvxrCjlCSagn2ab14bvXwmKaG8Qm6TvZ3drGQlSXrIB4NQwn26kKhXckJAU8ZYUt7PWthCUUz
LTBXlm3zTfi2QiTveCpWPBURMEEFmOAEMHCBFodh3VMFjsP2cBgQ1Ok8qTDoCNLAC9WA49WqXR7E
Hc8uKKyGIlT+WowIaJ7wr5TQ3bOlI2zbaaSHCY+z4GuQ+Rpici/xWfNP0HWUUwXhduwBiVuPkL6J
rGowC2Koif3kN0wJpqLLQe7JHyBpr1M1dyKqALu2V7c924vRa0oKgEc6nwTzPUJO0xnitSvKq3kW
rvRbb8hPyjT7NIflvSjzg7oAnOZJVRtAidHRwOhkMcalm1O0R3GJvY18QL2aMT0Ty7tWDiCDusXF
BJw+K89zYp4LqCM4PkEL4MipfcxcKXq6dmsPM1VhW8PsSdHII2XS/ORqtdZDlatnrFZPWcyes6Mm
8VXWnztXK6lzp64ZWctKIIxZUEYtg9aNel87y/TgLxW9rsBYM1PzU4kmtgO2jm0G9lR3wakjVcwr
PAo9wrwoiHIpUCOEAvBPyDVYjBCq17Ux4+tgwb1uPXnAhYDLnVaYEbKK04I1p7NJzctM+9fWxS9Q
gJ+rkyp4d0qTxrwjW690VeLRl9Rrnjzl/Ef4K4pU74Z2zao5lKIyWLyx+0Lz/HeUMPgwP+HLbpbS
1ywrtMLFb45rbwaDWl+JGKVKCCxzvs9fUHkJLlVtBYsoH/EcubADvBjP5Dy/bSh98G4R4y0Eaopj
KauuvDa8pbSvDCXfq3H40FhuSahyq5HFsIm3v2CXiXSlm6/5u26yzGKhVRFoK/ELjVT63spm8Eu3
VybJrbk4HeOYKZd9CCc2H0VM/DLxXVZ/M7sbkztHhNAOHnjOKuJemJY6CQWd5N0VinV2A2z8uoh+
iqZNYE08HWoddEt31HjDKFYPej76Ow+InR2g4JtGE6KSLBhHsLo2apk9ZMOTrozBTyNqAFoN3sMj
ue+2Kv4t5hXJ/74B5CDH9A/4ZsenVBcg+M1LyL4wDp2KeAROibVB7u2x/SrNFrO1cmaJSTyu2G44
b7CAxJRVpFukZNvoKyRLHRwkcXwVAfNVzBRAkFCIiZ4W8U8j2GKoB4QcKgAZI/KbnLJCWkiKkoHy
QWPnEs2ITHRiLoHqKMO/ZExSsdgTIbMLIquWkNkBWtvur9gDZ2UgCh3UT7orijRboyubEg0lKrBk
2VYe5xTwHFkzH3kM0QgAi/orWafzgCox6sTD2FQk+UWe2PAhRKXqt6p8btjwwT6Y7/cUDpetB3rw
s9hlo5EBxMKFJ2pjsDizT8aLx5JwQK/aM83TsWGCDecoBLBIAmMbel3/LMbfRgg7BKiqipq+mjNv
j4TUmIsN3sEkZmoJzbS6VkSW6zAWVzepmrtadtydhtsjGqsnJuSYlMomDgU4x0Q9NRo5PIc1Vk4t
/em1rpv/oMS9Y3zPWKL+3sn7IuOicccJGRIbY4IX94JsHhHWFdxVqvyvyrwi1iN7/NFCKXtjiMZm
dLE95kioFgDd/EZ9hrccN4PKWFRFeibimdNIFROOTf9M0x45789rasmXrIzrkmBKMgf9LT2LvcU7
SrIoh72s42fUfkTO+8ZUvAz1q9AjRmVVHRu8jfzKECtUiBVEbvKMKXyDZVsXcnxiK/1tMs/cHuMB
x7qe/W6ZpKUoFlYzod0uToqcXmqs2WDfoJeNKQ8aYDz0gF4PQKvjIJwIVhzRPcyl4e7S7ATdA6tK
V8xRstUrfAWOEFlw0OHbCueKqoJi5KbGa1yktE4Kr7+7npW6Cc1142hHCbrvkWfw8/bdFEh577rA
/mnoZHsX+WDrlMSvpx0C/8xXgN03R3vs1WPLxdVwcQGyS3DjdeRmrmru9U3vaQSESj6TTFf8Qh4A
4ohEB4IkHwhwn8VnlljsU9YfQFYtYTd5Ro3HOKBlvKBO0LkP+mQ4cz0dmkUnvDmCC0/wI24JkSBk
zcTNxzXDbLk67UVSwfhRnxpMyzeBg4csBJdVtA9GBOaAKkqBKAxhWpvh0TQKl6KWNsnfqn91Brtr
UJdaMBhJaG4UkUrAqv6cRBjxVTNQ5zWA8JAZQU3ZEuG5mRnpp0t+6QkGzicEZIQD4/vrh+SUf6HU
dbWe8dwkcasQCMzNr+BfpSZatPJckiXAGSa19Bh4J9sRosjkPlVIdAC2+GImoNPDpUJop8HrUAsE
+55o1K7eDK84Xl9Rhyg9uw2ReFXGxGcDgWDtuhSNx4oSsv8/gE0yBHeCSESlAsqL8LbmNdJgZxb8
u5qBh0UFlSAFHN+pfuCFS6xnCZ+d8QQT9N30iCxWhlQhaJA2esq0kytJZPO7ILHLHwunWI1TGjYw
QOJmcIcodUmGPm7kASW9O8/CkdhWkuZRFyIWSt0CG+8AsZjU0x1Ro8Qzg0qBddv8E+GALpmjRP9F
5srqT0z2saQkITEOYWkKIaPdbRu8qZi9Eom/GfcMCEicm/HGQkTVA5U0VnrfcfhFNMjOv6pnP40H
uzN6FOdGuIlQJHV/E+gSBRzq3Z98u0cQIBcGCiXI7ZQmQ4APq8ZPozhCqLGZPLE////CjD/OraqG
HavJ9JcxtpNMHwZ8y46MIVE/6wCfoV3tWQ5CKmNxNBEgW74J/A4+pWsJL6heFpVCUTSfwviMNPRG
Eyw1SQOIbdzzNbtXGi1M7S1WT4Hdh4VVBgJxh5Lq69afnW3ZvOG3cVqEDfpMVmkvXovTNs1Ee6Is
M1BBmYOzlAz/9NOc4L+UEz4E0c8dLau9JqeEIFxhiTTPKP8M6w7VCtRsu1mSefubY82Yh/RORoeF
JF0L5xq6n5REkL1+9fP+XGU413sbDeFBhvahFhOHmwlhunFluMD5/u8oeNbRfFWnWolOpStb/Kal
zjpVfMRC+8yi+KqvQUky0dSOzLwTt68aGyIn7d6JDEnoQOnZiEmszd6ImHsKh7hTEJPatPQWgrvo
n+5FCjSGKH/FqYisTVRkELo9GWNoTBL9KGG70BhZQUejKpERaVYC2xtgf+r7sDzFXVSY7fo9UTRI
F8kv3YygWN8pe1i+z4xGhANh8TcBcb6syUdN6EMoPUQCvXUK83P6PVaapLa6it6dSSd7Qga8tCAb
RUbOLfBCTkMI0khsTstmATip/XIWfYDtoM92jpOFIWOTHy2EpUYTvBVFm4CybVD5V8joc1tGVPSk
b80qP6lsIKj+TdTkrnXitap54ZT+UjuxAaWkVuxu0w4fv82mP3QVXVxyiVeiVIvoFBewkm4yjFz9
aJSfo1VDJWPIN4/84aYnyD2Pjo7NrzrniG9xnN3iH2kzCSJ4CB+kN9yXw4JECp2jxt0n0PFNEfsr
TE5rngK5XA4zo9JVQ0TEX6+2YNdRwpPwF4vexJXVkp8xcW0tXFmIQPVNPTYK77Bce1KG1v5T0LHv
bIqbcQeiZbGhmOI2ETCIAbzilCBv86reks8N47jMckzaWkYk6Dy2+8CVUpfRhVo5mAVkgBkeK2DD
w30CS8bUVjJQHOjk1/wGqPtfgQCroa3NU766On4/pDwY8phz7O6p5Dd7MbrZuu45AIkhyCmWOR8E
sq5HkAlCBQ9vmC4ZmgXVjE8xv5eZoB7n5NcehAEUKjU/WcmV1PgUsF2TUOXz1Ee4OS3A9gW1LHdQ
1/kAsPnLSQM0+1+VuJ4qdX3PcDN/LXLzakiRqhLlUyfhHvnRO83pKL6V1AbCsNxlJCHjdUaRR1N9
WJuvFkQEOSuMKbvHTLxCkgSEg4XA+9oM0bPpVp/qSN4rTV+F4y6fmWLG4kn9IW9zzppTC6MhbmnE
9NI3iNXOW+EsmcoZKbsrNzfAulXzmFJqvw2wUpndhAbU8K9J0i5ZO/u1g40yK0/kDkJ5YkaLpzl3
J4FpAbEuM1rCCg8O2bqeUXE3V8jLFjAqMKW7BbC4hk58QOJK+vUGjLgvc5QJWDDV8whzaCgwc/fX
SFSZ/gLoSB+dNxrGqW2xZcItYmbnROQLZN/JQyZlGLjLo9AiP91+KoQB/C4DhixZYd2CpuRX5c14
MyiZdHfpeB6QiLFLt9hdoir2tMcLcR6j69IX0AFXwn8AOO4ce4M/VorkYEr64aj+gEh/Klr0xFYI
CW1mYbEY+/Ljt5727y0271dZic9SNp89+w3Q+IeG9imyk+det7ULW7OzmIsnvMvAEqsT4nLIarIn
NR2thYb75wCJ022njBsXN655HEigX5nbi9J0lEVy5Wo8f7RxCUMFEQzusQfuJBl3JVyoxXSWZw38
NqZ5OeW4gKuh5mEPbFmmp+Bm3DiXCmrX5DcaGkYfqlPUGo59eeVH7ps3sZXfasuTJeNWXMtsfdMX
7pyGIEr2D9OkPcpauav8xOky21CfrwJ0ce0wz9RsU7K7SzyNMXQZuZaJEFcxaAkJv5azS+eBQD7N
YnSS8MrMY3LQzf6cWJYtRZ9LjrAWNk3Fg8htx7r6Ip4KFG86XE+tnnhMMX3PYfMxFPpHJkcfUXWW
C1Q55ZdSZJ8tsjlBfdXb+FkOdiHX7mQk9MWHHnteC25GgaD5oGHV1qtpMR67GEE5xkFmLT4i3JOI
YPdTOk8CWieE3clVw6kX/e79wqyOTUoQo7vrXZAUE0ggjbgVc2f2m69YMSmnoCkE1glEazi4zddI
mdNJ4KOMzevZ3A+O3FJwMSGqrasVWCOskgQiNoMuMmnpP8YDkTjWP9P+tj+6Wed7JskqdkWLfdHo
irTu0FfG4m/OTCc5d44Zxd6XYrdAt9MxPnNW8PeD6WaT7HRV3rWsD2IVM0eCI9EhCXDZoaP0npQ1
6HVUdArGW+/raH6xJlbY5J02Y2YzQbjTBza3tvotKxWbz/qpHVgvaYfpKpv8v5t8xPs81UQyKBFO
dABqfjEKl3IpwyTpr2KqnUz6WaHr71qeP1htPPI38YXuGDwMEB69OZUjB3P3FNfhDZcla9TtHLAi
/E7p7pnkjqjeIyrBIcYRx1NcCOeMviVuOz+JJn8e0LE5mtAEFbkFWhyTv0AQcfNvnbKPKILOXKlz
uM9H4dzB+FCg7mi+FQE9Yy7bGYCoZECAy0kiDbwOAFFCBn01hCoi64v8rSsD3SxD4Vt/Y4yLbxLv
XokmtEOVjXCCQIurlglorWvYuGyQJzz/f+taPFobjZXHKQnSHCgjINGsqvCyN8TxtigPcIzxJy/P
n2JP8eDjnqv/Y+k8ltvWti36RahCDl0CIBGYSVHy6aAs20LOGV//Bm+9hm7n+tiSCOy9wpxj4vyS
iEXbA//WxVOlLBDxd3kG1bG/M7dGjbYO0HsftNesYme2vcqBfyqstfyosgxmPknSFdN91tjLXX22
xXpSleEkXiS0QpVwXAX1WHV7vEgdj4mmLL6Fl8AQr2aq3HJCQ7PX7hhFeCO+CEtnl6Zh1R6sB2Lo
9U83Grj41y+FxyRb+2CZWZIod7wLPHHk6GJtgrDOmGoJpgDsylZnfrH5Ra4RFIe12dqlyRIOgGHf
QbszMgOq4+7NuiNYciECiKaNEYl+pDXXc+hpGH73DTvaEbV8hnV5yh9d/clwR5wkYGVAIBiRHq0P
i/jf0lRtieXgio5oQQpTpzvU9iYpnugmvxbWMGC9ngTk5FkSrk2ObJIRZZeHKl9yEgU18sjoI7FW
xxL6QDgAZsAJoHkVQQZjk3jZAuEJSqCkk75dokjBU34omM9/B0GOWTD/KumEtYmIgTeho6lcSZrd
pmHoGts9IfASIjlg/U0UBes8h1IlhOY0uaR57Ywp9zTmS5ZghNbsiVHvF7J1BI66pkdh7Y+dKh9b
03gnNafMiqfaHzaSuJZot3CnDcKdJQplLlInSfTYbnjCX5HhjwC0eYyNAxloh54PTe8PBFtF/Mob
4mhTWFShEM4r1FtgCQtWGSQWG8s6hX85Yeihf0/7BKrTi9/3jN1UY5yYv4rSPI0mpqmuvWDbvbA6
8bvOiWHisAntcZVuYnu2RpBjtsHOAv4gWVfdIYYDiPYeJ7m6b92wbb814QaWa6dg0jCrndhMu810
hHU48jI82+ssWY7izinwx/8Qh5vUWCv1mlseYx4k6rWeDm1tYREwNI7JGRNoCEk6ZZDNOIRW/e+Y
lzav7MA33EgYEscTyTinZtekBD21OmSiqQ+X1QxWXXJwXO6iSeN0IUFsXXBEqdhYV6kO6kEPoAqz
zRhgx0yn5aPEINaeu1K6jLV8LWf9Fm3OlHitOgSotE9JgCcEMWQQNcNJ0LEX4oDGYIts8K2TOnMZ
MVll7jmXLEL8tSaw8jmlKL/gypXdacmas1VHp/w6vTKSqIgerBOn9Jk/RjQrL6QJt6SU723dc5kw
TzYbgqCQVHU34QZgoC9seQFFtupvbagJzWDCCYGCYQpltQ1lkNlxndnlaLJsBRcy1oFh6T5Hih9B
otNFUEiGP6lo7l468tFOoEwvz9BVJ8IRRWq8HrQMMgm3X8YDl3V/teJni7a7ohfJGL5ppDNKvglz
YsK7YH6TQd/Ba5c0amJI3kYa+8JW+3mDiIIsdG5zbbyIgnIaVKAEi+vljyY1wWVdY1NyiYy1+044
CUJxWSYSZfaIesw0QYJ6SA0WgkYHGQ5IVHljVe/FWXlbQzGc2pWlghRksxp0k0r+Gxo+7VE29cMY
mFF3w57giBs4uS0+tvCsGoGWBDeUosm+fB6TS2aHY3Yjxt0ENK9dZzM6qcPVMqbrDUwIIadi3/P3
ucOKnX6E+Wy4/CeGb/VdWCKuSk7JW2D2S7tuUQc9SfPz5ajmGXvUnEAfi3Ws2pneWApeun5uU+wO
OT8KVAcWsgkY22YHDMYgdqYVH5WKx3s1bglZ0gwDAPVH0nqkzQ8thhvGbxOpLhEixxbIaHoxWsgW
e7QKMySuA1tmHe+a7D76GvpCizu8JiwpVEQ1TMbRZYzdawPAHiVg1BU2Sewm3YitKQkEjWNATp3e
um9yCbuwI9mLXy5KK0YgKRullOiwgkJSKQ/iHyvajlL9t6YWHqP4wrzvchzB9P5SAgW2wPYjxM2r
1IZHB0ZAQ6jbxB+SbQS2JKmPs/Gjo9GNWu0gbsgA1fqwmQD+a9iRCM1zKJfITLJyR961V7NR2gbw
3hrhrAnZBpXlzwsKc/rGuQ4b/sb8NCfqaR54dhPpPOHz1MWIeosSqh1QkIlME8yz5Yy5Fcj4+udl
CFTzV4MzcWfLIuxPg7ERm6UcsTHRQl19RSwGeyV/4XspsAewrYIlW/gEA7uTgWgNX2+MuggS2dK9
WL8e+34jKKeprWs0vqMbI5ZUw1GRwTTLkS0MsVO+m3e3ipv9OoEOxAO3kMjKWUDOC9FU6b9RUm2m
aSkey2FTPDOTry1BiRh81+/1c9Ik4j6WVzQVL82cPyw/qStH/Zxi2zPXmER4liBle5vY7a7FYeWz
Nsic6/jKq10rMRhViosSJReriM6EsMUE77o2+61J9bnyVBZbI2Sn+c5ooM+E40glM5t92FmkVRuu
yjIC/QTeJS7NUjJPslMp1MQ+bJg1D00Ay1h0qc+wNSK3p35u9tOs7SsFjKiqHjQwtAl5AIPFuJ+D
oZg7vzuU2ubaJAH01qk5qJl+FdPy5q3eyKioy1mjivTne64HHyNaMPJU5zzV7OeH7ag39I76qWF5
18ex3aqeAgfwrVFvKmYqzFAHFYfjhs9cB2faELQ8s8s1d0U2neIlIdESb3PS3hQle6st9v3m/Axx
7pbLX4OQ5VGbiW3qDgP5aqNH0LsLNUjUrevYRZdOs96P536pUGctv5jOHPVVfSI33So2zvJxNMAC
rd0p+Y/8nMhfUh1/UbYTrqz2zj/CNZqzUBEsNKNEVxdMUQQqVvSB8ikX05PJL2wq/FlVPW/cveOV
JGvdZ/J/NdwfEDUAb0WnluELiARvVIiT581ZK8PB2uaaPQpA2wCDVPOHMPOmUgQgvgdXxBpoQyUR
hx2aHhNZzRp6TOpQvpruSttc/SsAntKzXZqcWt9Mz8N7u5wekxhGSqkfO9wB9O8Zl2bYz8mnZTVf
XiKzViyzo2I1RGk1zVmcBAfj/MHiK4fqNJsGy7LRhYmNjBuB3XAwflqccls+7oeqYpEZ7+moOtMM
DV0IylKzMwzKhRD7ogzEahD9GXhSVq8hctRW5hc6Il0EgyaNw7PAMJ5fCh6uqvhSM/lr/Sbey44v
yQ1TNRmifto/uHQnvCWtmJ4jHGZjznTJ8NdJ4kXqfOI2CXwF5OFIuRQKkwF3GeryQLw7XAUbNhxt
l8FYy0ychGot+a8q+Nl0CJCpO2eZF48xc+jYm1XrMM7Ys/CyfsJipY32VqH3u0L3rQyNcpq7QpLu
vOgz1VRfN4ZAZjw1v2msRzOTjhMZVM1BbttrbfwnfmNAuCn5fBOwrUMEptLsb8a8Q8F0G+JAI8ar
+c9UwGxqEo6Umnkea6TDkjL5ZXP5PgJIaTwIjqwSq8jzr/GA07dzjWNqobtPaXJplEbiwCTIYVAe
0i8DEuFwkyo8gVqKwEx0ZQbtqdDZdX1iU6uTTdVlHrpGhmvUqhV84KIM5GgLUEg67L92nL21ceDn
+DZM6VVt9ScJfFqJW0iZgzmsYt1ftyF4fww8T0GlmgSmg4CUcaofLExQudBcMyYnRupaKWoRoC5y
aK8Fj/qn+bnWiERHzFQjYemKeqAxLxOHOSaFYPJREmNrWNUrievTNuEm+qrg8c6CwadgBu/IVcgc
Ov3gZ030AW4pv9MXOiPoZKrM+gmkqbn4KtjKgcINhyrZbAtWxG5HcIpzZt0oPPKueOAsgft21CsA
+IgLHpIrOlljXRetvcSbdKLxsdPRL7IhaJjpbqHQwnCuVt8UF7hddqSQa21cRHFyY2v1S70NoiUO
l2Il85TsDZ4GIkB47fnWSEO22uhcytVl7W1RbU6kkp1McfWnYvG3avRTs/FHz5u66Typ8bktxVNH
8omZEP1Csb3jCYsCySKblzlZsaQQLnZmRrvasCfmKDRU0asI4Gp6knBErmewFOvsaWPvtTJuMU+3
hluydWcr/yw1HYQoVPqrNRYkFiHR0DB0YkQuIcZolrbHB0ZrnU9dwKCf0nMeTF8vkTUxVdpwRXbg
ZguV5KHCW+LtgL8EVDtza3KK/TZGy6AULpIxpybWWtmwMi2VIwGr6IFVxCW/FmAV9gCtwsSgNNbZ
vqL3MnhbG9nJgpgFaE/QNy8Wh2UU52AGLqxwvJlzcpMRzc/9tZRtoxWv+qe4k/rFFneBuc62zoyL
9SjbCJmBnFI/hhHX29zsN5mUdJMUlM2GVSnPvlEbXqGk+C8JuEqwITjcieitVFYiaYphvVq9jllg
amuJwk0R35TkJ9GMwMrTR65o8EfqpyAvT3OcnvO3IksvAcsgbgEnUdudvBYfWZM/2UlHZKxhgj+X
c3rOF4DiA4qB1V2woTTKeWIHopBY0uTZzpCfc7GeRYmfHw8D9S8s2s6EXm18TbJ1aef+Ah6JQZ12
GXrhDNxHlB8IBSNSu+SzXtpVk6EEIFRbWIDJV4V2SRTztv3rY/zNEtoudAT4xfCVZagMNZ4N+ifz
PEmsnmXIvHV7043yzjIayJPgqNO1kejGDjZQ/qtUztcEx2StMCDbVFvdxr1whfCqyWeM8me0yJIK
OInnjdU8/7vGb606TVqzMcxFEEw/1RHGqcrY3riQeTsKA5Pq6iZa6zTv97od+CbmndT9NlR+iYk/
GqtP1CvARIucXZitWXZTS4R8x+aMkVKWGbuWzib+R3m4H4gQ2N6wxjN/8f8mA3OUoa5FZdmWqCw3
FzzxJDZMzVR3wPnQkRI5YQAubxXmbW35ZcrTU+3Z9CByhQJalOQRpCX0RxWYK1tXNPSzhsoCNwAB
IcD2/IKRKuYzsNqXagViCt9Q+dCslbO25FyQmiYw8jQUBim0rIIbQvdTgFtUGD2xValmRya1GkKG
rSMVlLCVWC1vO/xCevrItOa5TcNHX/8qeuMMWA7i7jhqT4zjSpAV4gNOgoiskef2q8mbj3JMP96Q
gf2E+CifVyBaCta7oDEsv8PBrMxUHOzBxdX0gDx5xHt4g7AecvDrMgrI5mRpLbuXTzXJzjHcgZK0
UEGw7q1ZPtf1b2vNp/xBqA+9E6b0GWVkI4XZooKzk0Jx3cI2pcQTy5ByyyQ3NaHWXRtmFJMrbDgW
18iN6qAaeu9v+0muAE8FThcTY5BT2PHbzy4NbE2Tg36fcY2VZxwW2WHc9cufWbwjNCM8ZfIavjZ1
2jMgmUknjvPOG8PZG8bikGV/NjixxjX5t1EMaEUdAnPeybN+qRI4rOQNdMw0eJrEIr2NjTNVRfgT
SEmK8mdX3GZ4Y6u2+sUtFXDeq3yA/bXJ1GuWxLcVFQru/cISL1UGSS4iw1zNLmS2WyYiPGIiyLMw
z/QMgsmUiBoRVHHWAIqwiDaEQylgLkx3WYqMLaSQBtyLPqdHSxuNeMaiU8lB3M1YW4PzuKFPlO9L
H38kQECRSBKG0lFIzkUJKEoDDqLvtPnOfpGTEmILx8h0Yox+QJL7frlPoxyFH2uegSB0iWH/jIv5
dWbs3iDCs2aAd0o4RrihrAPrAF/LNvxNXTCI3EYFjozL9rupK/pvgaAGr5i5hhA7WzruuDkY6DNx
fgPybUNDnEHDgdOo4eLz42m4L0u9upSPPtl1mvSRuONDi/I73oFg3vAiAL1Cbj/08000jDvlRjx6
eFc9kQ1T3Tg1/c+YVb4eNbQaNSHAmxc/Yix4+W4WYIia1SXrKHXTf9PAAMFtGFRIhBE0ueJHi+EL
sUWVSzjrbCCzJzIP08k/Ql+uI0OJ9lBt0ce8FR9sHZ6FLZiW81e/J2SzyBDeMhKrLXBOWkKIN357
hVSpaav31jH9hJly7kiiH/E7kk3b4J9At4y0vym3Y9xVR7xZDA0ZbbLlFho1UFuU+LWztbMr340Y
EJDTeosghlIqBZLvRBpx1m/r0iGCJpeiGtYQxBgdipz4zlCdam8nDkximNNa0q5nHwTBYX/CK0Ei
/X/1G4N7SHLSptkaqnlzHd+Td431W8xT5zeqhggGjlHrmWrYWFzfAG1Kq0CYqGBm5wfEeEqAi46k
YsCAPvX4R8ygfAlg7ypClyKCPRLOQn4kYjFm8DO7E3+M4Jro1q766UsRCOWCRD8RJi+/dHl4dQSA
vqWyjejOcRmmixkoxNzOv4XLlCSXAbGnMbzL2IgozJn/DiO+s36n05t7yO4vWfXnJi5PWWE9N/Gh
C+vDvFuImO6xxrO4tif3V95g8TKIK33/o+OMNlc8ZpHw0Zd2sY2fJOKykgWBHRkXc3B/n2Uuyvaq
77dXQ8cyw/YAhJgVfmatTI6iw0ctcpFVn1M+QMdG9VLT3neuDp2WAoPFWETSHW7cg/lejhaQnVbk
jcrsdYPuKXFMKBthmORnE80Ced+rlt6Dl+TJHE3yUHvNKO7JJyULVsNtJQVd3AeSIWCT23wGsVBQ
SQIb07N6V4Xi1EIcWFE+2lCPVeaCNqNfZOESsvApqoJ1Wgm7MZyCxxTOkd33q8+scgDWLxcEyrvQ
SXHV9O4K8l3GRmz1bBZJjcuM5dw5KMnt4b1LTaALHVbkzvU5mspLhbNxRL0FHjVmRElLN2fDsf5B
LenPWxaoOqB2UM5FfTGqPBTSJJwcI19CUeP7gZeEUkudj8VT/oktgpPihcATd7Scylz2kr8einna
o/bIac3wDsjIPSRjDlsctQKxjBI5H3MbZnkUbuYIRJAZtyvKFQDe/pQQJiSgUqBTCEF6cr9PjsKS
01TBslHGs344DsxuE2gt8lGYJFcAGSiCDFz1lySVO2HEOiQtzApMB0e5S0xWSrq3hE9DfaMPyMne
JV6qaE6gTfdlbFhGCdSIDTUi8bAH/C8IfhV4vibFqxCJ7iJb/OUXMmX3+rMTNH7jnAlkyaQaIsbp
UwMnFJN4DYGGcT75AqTNb+1hzv6WYv5US/m5LtnH5qWs01VL8HK+Bsnw1FHxqqJ2spVcvp4tGB0D
7a1+NQf6QTv+WEEjZCLiNw4DT4q5z9jDSqqHjCseTyp2MSvCfkZ0rqriPYW5ZrBZWtvzuEeug9iO
pVA7tj5q5BRz8mZwhEqwux/LqDv0OLdBsiCT45EjIVUWQQ1l8m5kh9l9dpL52bXlV18In7k1f6oy
j9uQh7Uofoz9fFmakISCQfCEnOu4tw5Cpu+zUFCUPfgxxpD6nvQUxE+7Lk4ZD9I904MihGgBAaux
beXZ/wZ6k2JwU2SMNnaiZ6nLc2H8kkpXI1hAiQk+3hN/dVoqGUuawjVPHupedMZNpH1Jw2gXDOsH
EN6QOcpV6P+WzL3TcTpWroLnS1Lya6pGtxU83sJCWgCaLhQfg9S/2pifsY+/BD/uqT0ROMgFfG12
OJb5xkfjGuXTIQCH6laSeUMP7XeHVWoE8jigBlznaj/ukGUyVNeQaGq2jjtLGInzmnTUMDkAnuVk
ADYjLmKaw6/saMh/EaQexFgD3Vs9NkqZuHxDXnFoAfNAgNRP+iFl8GxEp4Hw20z9t8CGrX934Jbz
j1n0C0k+yD+LI+A+lHEeVs+FXUcULJYeDNsSyLaQM8P8zg6T4SZwkLkt+8LRrH+tUCO709h6CAS8
LkfdwgAjkBjHbpYY8V0nq847btlGeeWomOAxHOssByLmgYp+KDckvAqP+Dbva7bhFGy7SZ1h3udj
ax+Fqri6I5LST13+V4jRnn1so7B3H+DHj3hhqse8nROpZ2+xU0BIEwh4WBPHWPguSE0qSCWBTS98
brPOr9wR5DepucR++la/lAzJi6Dh4NNE1ekMHRHa6vc8F9I0sO5sMa2I4QyrtkOk0VR0o+ZFlzhC
VaaHfBJ1wgLBuKzjCqEif4BSzfr+ireADihSjHu8/jUmwvmE+TFG82Pd+odZ8pxaixe9o9Vc5U28
K2hN1yu+wjuyW57Tfyppu/ne1iPzmejRR7X2rzJXXwZXXa5h2l6Kl2r9Gr+L8s1XAFc90im0Ti0R
bTXphJ9imrZTWh81XJUK16AarEYZ5vPiiBUPY8lWYK6O3DBHsjBhN5oyrMD6HsFMbFMSBEXryMF/
SiOI1hAuTDpJ8sK08VG29aMBzJoO6T0nW1hi5IP2PeewEeeZbDBMJwy0C0SUK5/tEEhCHUhzZjO2
rWu/hfAhWk2o4+ITJbaGiDUYPbzvcH6gJf4XJ5aDdkc/qTrBv3j+ZP5klNmK+ikYx/fIqGJfjh53
1yCLUR0jNonZOJjck3D7kQYh1jQWyx0X4EnSN6LFhn5q8+T12OXNUdCk3Y+GJFzGKyu/axZP3WYv
m31IL5fxG1CLRX5uDe31p5jyU61vz7+58B7xscJVP1lT0WDQfJml4nSMGjYklhkSy61csTZoB0V9
5D1x5RJenyU9jqX6KmAQd3XI9nYqyRnnLDTduJ/DtJKcWLxHYMoZxHEkYZ24pCWGBPPWTF041b+1
VLxlQrxrJFKFDRmjy8B+KzAzRCegKvjlVxv/D67yFTx2/x1VG9o6Zj5MNRH/+KvOKxL9jKwxEpiF
aCRbBA3ktezeE04SuNKp39Hj+ZlOO9x8LgwTIMLqHaRskd75O0K4rJJ6hvZuFd2Ks2h8VWbhCsV9
1TXe7yEgtq5d2IgDilawrf6w9RyM33ILb6dQbKAwf0jHrWYUu52TaInD5MeJJbalmGA/MvQQPfIT
VcRyAlWTBOGm/t6IAhb6iWZM91KkX8XU+WVTIQDAJZYhVUPto6sXEC0Xc361jHoT1uXlqMMROGXx
hKsWkgbKgBVMCk4TEoD2i9LuZtyhvOD7N8iM3IOFYF8ro/ay/qXgQ1rPECBrZK5a+n1t+DkOZhKK
YYZiMUODb/aHpWOAisNS1yFggHPByjwjfhYrEmkoozdQWRLzbDaobKuWU41HNcU3fCWozS0LymtD
ohaUGcnPpI7hxmbwaQTDUBPPsSPkEOcuzFS6YcMI8W2a9XMZuednfFlC9mhRyZLlEY2TM2+E+z6d
ZikuAMz7dXCK9GWNdI1pfV0MV1mLo9F0oVaO7jz8qLXqd5hdjegglYTTW7vl8jee8FvDoUbUywAH
WQb+ruNbMIDjav9Cva2SXsnMVHustz6ez3VUX7Xdpv5hHOdWixJUR8YY8P+22I2qv8bDy8zqVAna
0fBpXIUnE+TfEWNCoCarX/GPpOeOZVzFKyvrygnLxIki4BjF47FBlVuhyqVMTUA6AiT8jvkI6jRB
W5J7AyGS5kf8EyuNDRXda4vBXg+ZLSaS27T0nZnTI8BqEGDJhxxPpNOcuvwqzPEdWsM9L6Rd2jhd
VT5kQMO5q5rNeTVYmC2AMxR2nIQfiYioq9jR1/5h9dp9SYfd+NmSyorbOY/OndidEVvchZGAFwMX
SlKeMCiUko153AJFP7EaJwiYt24sE8TCi6euwIh02Z7Xbw1SbEyM94z5uA8Ga9zPPXNuECNYPiai
Ny40Y9JV78Jta1gy+2rCEG7DuI+qgaBacCDqUU7HoymSYVDNYRF7AtOAeftW6o9pvrGih4lmg21l
EDMeErM6vIMoyf3eW6j+axaLifxgjbH1szOi20QM33vNhFpSZm/dIq9Sr2zmoEaopzweTnnBZJhY
F5yArFLtSUL5R1LEPAJdvaCt4/yRGNMLcWr3LT+JuM9iT8ERgIlAhfeRnBRWZMwueT5rPFAmg3wB
+aj6X5peaKq9jtjQGFpdxcQ1OZTGU6XTqEg2tZ5RvJwbqoupj6gaPobydwEedcThR+UlArAp/Y5d
vL7Nb61LsSBjERE54IcxAOIy8+ZK21lx47QmS6zhnLyTaBTflFE5Yd7j+GCezyaQMS9aTeoZGZjV
m+kw/u2nvxj9zhBcjln2zXAqEwa7Zj2yoWV1BMHR+5+F1IiWrhR0jSD9LQqwYAaaFsWZyPueyf2m
C9upRJ/Vwtf6ftd6UlIIfews7ra/1Swf8xUJG1t/EhhTnRyLp0jPVSzAdRNpN65Ax01wfBr8yh4T
eXqN5543jYtpPwBY1qghdejKOok9EUAbKeyKCW1h7aVMiadcOSRclSyrYjXez9BdNC27gVQazp0p
OD2AQCifXNpz8dWuZRghhyJIqkJoQGEHndmqu5OS/DGmEb8f2RIMRZZgmeQjgUtx7nNAaDTNZDVz
/OV8493ko6PrQzUmhCLGeKO7MU+NMvzqQYiI945EEcX6KSxsciLCWONXmqfXdmP6OrqbsSCwC8oW
hA8JgKxUtwQqJggrGT0RwCCBkp/LgZiyDRssMn4djgJDZxqNTgdn2RwyM7dFfduJil8kMHIQ0W6s
XcSa/nx1BJ3lA1edhgQzId1dJ5u94qWTnBVUzsvyhug/SbF229+Gb2Usu2dW8M4yudNodeAEVlLM
2hfn4r85JqqqG/+3UUsftpBMJ89rdDt1Jt0IZ/B/da6H0ULS/Yfgq9qp17OLQtRSxBtsAFLVm9Cs
YuhhW2BAIywHyZ+N0tcJUlUJ4ypgFFytqjjwnew1bIADoU1p3F6d7BTXCe0woO9qw7bzkjbUpDRj
FOUxJj5KfWxhb7PVQKYF+UgmRX+uG4dORN/6WVfSqUh4pBQ6h7EnzyY+pet6zBDllVuQqVM4Pn8r
KPIpvxGNWe7SsTdF62LUbg+m29QqAqv3FVwCHifar1L/XScZl7nsaSsAPpCeWdMHrLIcgZgtWS/B
5krw21o+xIKRVdscWmZyGwtJ0yD+D3yEQYk48BWDkBi/6xox7a4ioLH2i7UARMHvCJLInUkvE3mM
W+Jx5GFW6JUMnuN3O1ct2l0TfpLkn1Bt2Db5/cFepLoOpYS/Wz3ri2qjJPRnjuUekvSM7inQEQ0b
bFAy2rgHh6bZEbCV/inUz2aK8QgQZBUHQ9sfo/xrXI5dZHp81J56LjhJWx74BI4ZBRhxDuQp1f0+
GYiRBfMX/1MS2P4RU8A+umhczpycQuRlp0SVdgNw/Nrp+fxKBX6m6eci2MiriQMgfcUNh4xAwMyx
ysBzpAdEyvtZ9qrIK4zlIK4MExZwzdbeknBxY6zVTNcsGzhZNu1fg3O/Icm7j5yewLiGOVyBtAs4
LoUNjcbQG0GjCEhB74wA/EbAopx9if0VxruvXAcVaZKMz4bXrtF4lkj8gVmyL1e7aQvGFNRQdkzZ
2JHymJEIFpncK5yYK1xZAYSw3Oi7OLtVGq84fJHI/OyzR8ycADHG/6uiVfOMpmaC/Ak2030ja/vE
ibDsmCNOBQkkdCfb8qDv62QIY9RaEokeuApGWgOsZ1RS+8FwPRhETmoioeIu6Bfj2ElLmBizv1xU
SwUXkeIA7k+czOQPqj1seSyLKJcScEQSS47IlaOrTJ2rz/JH4SfMWQQRTA34KTcnwDRvOnud0bUQ
0lmQRw8VLM8HB0P5QQO+hFHbIJDoh73Lrl1VewwtvzeRhPShvBmeyAuqSHgsOF3LgpvtrPnlW6SZ
4GFBrl5wTFgC7n5Q6dYVGJOqfPRi8WHIWG1iJrhF/Wg/9WQ4LeJ0JGPWsZ4tYK6PfDiDCOZQ7xGV
7iM99Tg+8R/CRBC1ffTxv3Hv5Lc4odApShYYpkogvxMn1zVjmjMzwSPOge+V+mPcEBGTKQv0QBD+
6cur6MCgdwdN0dgczG6VFHZvUK2jqFAQQ23FfJ0SlXLKVnFTtHwVH4zSx29itff8HHuN6Ko51BHL
aIhl+jfs+VX88ypbq6U7M1YC8/QbKpyb5XRWTVwNgw0mCFX9sXJzSlcM2JXpsn4UIXl0ZShCRdMA
6og/r+TI2hap0bTX5h1jtwpAyqkqNVRH0j5NFdgo+/rb+hWPkW+OxIhcFSq1W/KRrda9w3aKfcxK
z4XJiH/Gy7iUB4erV+9aONgrzmrdyymmlqvyLEmOVSE0bo9VRRwDmI6+xmwiR+5LDGej2yPFlxDN
LsCjvtbAUHFrImCPToIhXwdhvAEA0PidJsFILc2DtvwBTLnqtnxDKtU2mT/3d7P8p5PkqWr8W92j
xUFYyLuv1FCvRbLdCPJDwfJJwy0hfG2V3u2q7iWuO+oHtGI3Te3u5i3SwGcInnUp4EaNXFMXOfMH
sXZGt0ESOhJajQNRtE9bjaajqY/JdehkbkcPZ8lBiIfDKkl7s6PwZIECpkmZh4sh5c+uEJ4tUkfO
roO5Fa/KzqfaW8faU3XJTVC9pRlA/AQoBDFuG13bOB2SD9R2ytuViy+TYl4lXVU1YTpu+zGzl0U+
y1F/aomkov7Za4621hjCj0U0esvllYI+iWDxjMGrLiRPp9xAHlNC1Frxl0eg53ltIc4NSr8vQX8s
vMnlS0TFaB0k3MJAXrzeZJm3l0rlts4fXSv7Qu+KLUFJNajCvLpl/B1Y6wnHzS5oIMw/JrHhMobp
IUIjUC2EuZTuOxEhg0qnJlipQIdyNFjEBE/WqXaJrmEMzfixFoFzUWoilyFbaEBmwz1pYmXW2bAh
8Z4aliKekMFoHnJvYWQkTb+iHvfYnpEfvUWdbnfhb//dG41fZ1RTZ8PUULfR4bLlG2uYL7PnlIy7
tCt5XBfQS33hy7DUHetYEMg2/LKO4pkJ4fRHYhnQUFyipaO2RgaBO16Gk55BsTGA9dEV2kuM0+TJ
MQSMUxTxrDnx2qGwAa5zHXf593tzkI4YTt5Irffls9ALiMjHSfPsgSXw6R+a+M/7wJBxPxJuThrv
9/uY5IDwN3NBaJJcK4M1agNjXYGHhIQWMqWxh+ezb435LcGjMfk11gXLIcuVZSbr9KXvPZYmwM4f
fuVodq2eipeRAuzDus3d7P94Oq/dyLVs2f6QCNCbV9pkeiOlVHohqkq76L3n15+RDdwL9O6Hg9Pa
VSkm11wzIkb0LxiRb4J8xp40cXSYr8ezOOSJfo0E7aoL0rXL+uvKAt3qmkvK7ZjOvPazJo4VzhwR
9Wf76n67W++wz/yJw1sn/LwpsjdRdnSQwltPzc3AaFlb7msOTIDhYu06UqLQGm6CoM5DOYH9jD5o
l+Xxf/TTsJ8AamG2z/8srErGSfLHsfJ5xmGjgBTFqKcG1k49gUPz2ZSkFFEuXCsB6FNfOy/zKXOK
Kuf6s1CiJPhDMfhvppUxFxhx72jL31jFoKaiCYKSMNLA/NkyEyE9tzmK90pZnTjsj1sxHWXIjYiK
Ea5MUb7XVIZMtllFtC3iPhOuHRZVGXRn5ypE4TEs7kdxPRjVZZnN+/a1+LIqXbLEawUqf/MQ53BT
XEdADRGBynwtbaXPnL6kebDFL1/Qf0ffhMcq4mRt2Pnqq0gUU8UtIYhXFNJrGvODzlogvHjJ7U2k
j6JdkmOzUnUHfnMiVNc0PwmVBkBy5G79Ihr+JTn0ZombBLol/Rw2b4qie9M2H1tmPbasvRfAbt4g
idGbmS49s4e9vq5J40n/iT8antsV80t3GDI6wJrSN0BealwJP0vH4I4VsQJB2dMZVAv1ttCAkw5m
MAjDtYqni3E2OYQ0i5cOrZcJt0kQI+dc/mzGp8F7twVMZO5zwLAiG3fSCTGOxCG6WEtFKBy2Jncl
E4I6PY+kLhR2KKSgLNJnkyOH0qycgGmIP9n4s8Z/X8iJSVwBFTCSWKct0Q4GXUsVs6szyCP7oGMe
42ikeo7+Ziu+KcPeSlHZwVgZSXXDO3rL8Kx8y6utlgPWfAidTjvxVBlUKfVQWT64eO4H+jLW10vL
CGQnhhdY9bdReaEDVz5P1xRSdrQUDvMK1wo8OoSg+HxSfv33sY1hBgy7iatFwVG5NWi8Bs1TvK7Z
36Ex0afxLRiE8sWnxFiISc4joaNv0GsYTkdOR9z0AjZgVkceMBq7IIw2lFGQ6NuOgqyQgC+IOMyf
FIbU/8xvOe/5XIFmGW7dEGScy4s1GxeQjWvzmSIURU35BaDgS3RADAm/1zkLodIUBdyAFEY9Vmdc
EYoM/wmrINByBe7ORluZIozX0SufBompqC5Ostqwp94Bqj70k9N1rH82dG0T6mmtHNS0PfHXYVnc
jkQppJQ6X+DJCsZieuSU4pCq8OoRPmSM5/Qvrtq9I208zcqxEnSe7ryWqAO3zb9V/W8m2K3GwLZN
9bTE82llMW6eEJshcVS+9HJNoCpFfYKsne4TNEWQaGOreutFfhe1eMe921ayzUHOCRsyYHRTAl8V
5fIG8+0ufDOMl8fkmUi/LGiq8J/ehCIWcVS+/JmAN+HYJ9RPbOeFLVeypWd+f8uGAQkMvfqL9qLP
jAj6H8XgX8PhDqHqY571d70Y3lXBBvhgUwG6h6PmsLx44Uce5LnehS5Uiu4qxdL7IM7vNcIYSj/L
Bm8jQw3H2Ru+4V4J/B86Iqp6/quYL0X2r3PiJEIvgk5hNpe8TW+1rNxLq3yHqmjaIwZws3+8Rbkl
12pXAEMNzX0Nd140Vn+QW79XGFnpVxrH03zeko4kQ9hQGID2i9ijHFWlPhl2qoh078WYIQmI8KtQ
6Foa8vzAk6XfcBBy1uf46s/ikeyLWrI3oRHiCYJWwR7FX7Om7Hx0S7U9U6U5eAkxv5ehlLLx6dlp
fiboO5H8Rl0JO51/JJIb1Pbu3uYxlacEK4ejb69dmi8Nbntoegoo5BYCGFF9lZK5x1uZI6slWTM6
mWicxCy9SBoZ2Xa1hZwISt+7PDZVYA0s7qYU377lz3x9dX31RXRskrg+wFu+gfdk/MpVk1bBXUPw
F5NoQFjUbGOvLf/rAPAiGdB2B1NA016FCGgXW+/pUN9kkhwaRzjvfDN6b/XLsOGnrL/wAp7EnDcf
LfTDwWBEUMW71Pkq+m1vpETdYX1txZ2NrxjGyxBuYOZlpPpEm6G5ARYjnpDPDq0yHEt4++hV4OiW
OLrBjIBmeooXnOMM029lJmnikmTo2CMRI8NJSVWsCW+KFNYZPz7H3uSUyAE0KxEc+mdQRMgfMxRG
0zZ5iFsWnKuqcSEDVW9XI5ABXJ3c2bbnW2sM9OdkEbsh5iqsUM37CiN7+IqwAs1f68vUoSjuVzvz
y8PjkTvwjo6RcDS5J+Yq0XITc1BG9e3L7kPcQGZbMvSnnjO3WKLj5i3e2Me4fZyyad03Gt9Vsa1p
nsG4KigMHV50qyqkZSXew4yXyslvNSvk1DmP7B+nGsX5X/aeSsZ7X8QfJSzvpxEVfgsmT+/nc3JF
cOo9hvVjtEKlg8wTB0lmXGtSMzTh2JJMmpQV9UZbKav88avnddI22Dp4nWDM2xPwIjPMBSfxCB94
814/DdaMqw5sDOQ6FbSnBX7fuLDF5GbOU3sjAtl2bAB/CGRCdCfU0s+hSkmoCeRTQ2xRifHWWATi
HyGn80I1SftljqmTKhkFXxyTkBt5rJ4YyN24kwgGJHslzVkGuE2LOR+DK3vLSPM7nVck7DzTCCv0
4Jx708nSzavIvccAu28PynBPKXxEzO1Ck/xfQfRQRECIsGXDUAYPp6zvVaWQg0NDZlc+HeDs4NFW
+KcfNv6w/EHN1Y1/9IsAnkEL5p71ftdhWdv4kRFveAZh6xNh6zqZVHa3XlNIHnU13bIeqKLvXcn6
JD/BydaEfWoiBY37KdfopyDnO5+LFZcL67fd9C97RvxtkA/AT4EF27clLLt/1gtX/EaASsLp8Lq+
0AiwTSHxVVi/xMydVviZUIYqzCYCSCXxsbkL7ahq5U1/I1l75YOx6niCdarSyads3B+hOtDl+orM
Blz1BoWQUBcIANzysw4DQ87FI0++gzrkGtpPk2PDJJ5LME6NZER5eQ+RY88G7xemQcFy5JVYh3Yp
ntGQ3eWmCgqLtMPfQsTItHwK2uHX+jfthMsxDTvwzytsJqEBBA9duqItYzBd3c7Ditfm4KXWeCSK
5wDBolrbcN+qZomn0hwsdO3aQVATh5OelkTV5Kue/lco2aHa8HDwHFkwbObgeSNXbKd/lqi/iP18
6sYK5u3ldduIrU9NIrQrxEG6hTipA52IarL62mV2kJ1qEaAfDXoFFTvRXoS70v/TTSx1dEu/HuWV
iLBR6jt8N2GqNeGWU4a+BKankf/rG5TxDJhLiwWLDH1csiobvQguWjXuxy/UOPL0C30GKix2lUov
ss8p1H6tgI+G82UpoXjBH0vcgK6gJT3kDQVcnv4YsfTpDIuxrh+6f1SMkydv+LSEU/Ibm7g2Pc1B
Yr6pv/h3AlMkCUpvoMZqSsHG+T963lBdNSogoG1FbXu68rMgbcXhZ8q17k2pxG2cq4Lv3TLY1HqN
m7bXf09ElOmhOGjJs8MZ3uE6NJiJ4z8v1EjL1D48jWZ9priUcDu8rRw+3VqMlgPhMbc0Nqrq8e8r
GrA5ZZDEOWl7R1rwRkxJaFj/7biusZQ8WG4Wc8YE7kY7SUm64JGSMFk/BfctTiqhKVeRwmPuXxXp
pa0CKY2PV/5M0yfe8xnzyZ8yvUYdzYJCcY3rj5IL59Q8Ftp7o5ewY+wEx7gjqFAttGLt/u9VsEzE
pEeFonVUfIVHiTtsXKBB7IeslnYvXJHkDBKMtfGXbLBare7CFNkDUruIUT4Ptlw8bfRhbVxrhhFG
Fz76QBT4y3IwofzPrPrJpv40CDCdRrscPq9eYi/8VEp4wssZNzZqtKia3mdPgP/F9m4UgAQFJM8S
LQn/Ik0l+KAUaHj08QiWhBqAm5/0vVxnrnHiK2FLG32XvFiVggJXqL4lBAeG4MBYKOApval+anrh
KhbReP6/Kg6qjsErU6mdhYmw8DjLiRDoqHsZG1RNqp0OO7Sw/E2mf6IZn5phOaZoqTFaKgNThjyp
csUWYCFaYMuSnI5KNn9oeep3pwPSZSf8ooERTttQxUbqVCnVYTJUGZbogZ25bLF0OPbNtxErbtn2
O1PUgk033awbCLkHpm75PYNGNvDlo4u11YdTwexg/DaW5FQ2t88MklATsXmX/iuB42b94klm6ZGi
w62t7iGO2X0Ss9rLbdJEwDnvZKhw5uXeqxBlcKjoZa8gOub2go9MmA66YwldX7BHMJYvH6nYATsA
L1kpfTAmUmC+hp6st1d+JPu9TfohRUDbn8IkIhISfvQtClhB3AjRmJtOyh5d/4b5WgEBi8envPyZ
DZrb/Ji+gHZ10frBvjn0G2k1A2mcuzmUDhOTPDg6RCRUBMXDs0Nu4VIeTJwNUoouowYrCxQ1JzWE
Ik/CBWJU97dNuSTPyiVfCVMqYU2r+OoZKa7r+WFwSY9BDlVFRDU7VwIaHvTqOmXok2YwOxYAPvZR
JcWhLEVYJoqwitn7d5xDRqaFonRTb1kiATcez/0/kVrITP2Z45Ne7Zkyp+iHAi6UUWzJB6L6LCdo
XVJjb5kOonJixxIDBBewD7evp4HdagfgGgNzkj6pCndWAyhydYZeNxsCH94vwVQp8guyBrLW6rAt
c6PGdMe9IDsZpAdB8UaV2zjhNlb+qo54ajjUTBP+PlnK62XKMpK/m6iBoqRCtIMB6gMD26/wePhJ
e10vDnXPqgmbiZ4gp9UngfnM1HpP5uLMAptG773AL9WaW7cgvkbD3zEJ2/7eybwBcVu2A9TldF+a
tLfGcLLwIc71GSWPEpzmarETJC0E2CUVGZINp1MZaWC/4pROtZIptXGpkc/Y9KrS+0JZHZVrvPBH
hABV+6rwufJiqYrJXr62FvgKXzKm7JflWsbrzzyDQ4tcfTJhoR+nQyu/18K15LW2djZN7gN/N5lh
WOTnq9P/wk0VTbzb2HvVfm70vaxvh4accFx/mRigiLuwvozoK6NZOSXHZsmHDrtTLRHPL/TDasgH
XZcP2FR4o8XLJbXYkrUxE2RGEIMxNWr9RI1PSaUesghfH13xJR6yyD70+5np1ZkBRaDiZclH8t3F
/5CCPJmsamYe5z661el6a8zsZrJDEagsiN1+y+2x3gIJ79CMYrx+kX7PMGjVFFlqooiTp9/F7B24
vGJLdI4wp6aIDt5b56mINNb4If+a5tzlJjzI6m7CchTDMDVRY1OkfXEYXVx6roJvaOFALofKK5CK
tKQMF3BxrXFpjPnGe/BujnhMFyd5RlyplVvBHQhGCUlrVg793xwDPP4R9KNm3eXs2igsw7lrekAu
/Or17V/BLSo0PFobYR/eRtSHIAxfh2pfqKesAwHXzDvDrCkhr/f2W70mHRfCLHe78UdLX9Dm3YwA
Lazgno1rx8fAo9/I8r6vjhNujtmCr6ORiUpEV9hu+pFgIaCVdfkyWZpElEC1a4+lTHJK7NSWJzAJ
Mb528LWgoBQQ5mKKlhL13rMZZ/zhnYDvzeDy2axnzZYbXjVjHcyFFBhRvAPXuuv/dasf4xumEdRL
+ZJl0ytd/3xh/fSuvZl5/GgfcUYEY6jswVZi1XkzBLVKksGkjZ1Iiyx7ugSOOzouinpsVAO43bl7
+LUFIN5J7VjE9EHAjZkjmCtqYjcusis1AKT7lhjTEZb2wKrh6iUxUCjQ1TxxVgJynspVzDDtSn0q
po51F8Psx3elEp+JULhMfEL5qaC2hiJq/dVpMMIbBBfOySFIMrQwCkOOa5DM+n6RyEQDksq85ruO
y49c2p6Jp8KKWAf9lmWlZ6Gp1OqOWmWMAqqzsLnKF4jvrMhnHb/Ouk+VwcN0PfBJmvWu/1sz8mFC
Wop/aXquXmMP23kafJXJ2wCQxnSRNNy+sUJrbB+wJb6NwNS7fB54QawYZBX1LA3mOY3Ty2pogTrB
EkI1ng5N1NxIDXppjCn1IyJAJJ4IHGYPiVk9wlyaPNJ6w7E4HgUv4fuMPxNHu1+nE0bOdC9hHCjH
Iqwar+D1LHFTJPtRYdTjMyAHzklksMuOWbNSd3VcoU7ZKk+FTlGAyVOxlMvOvJX/akU/UvB2Og3u
iiYqSW6qD3c1qPjlEPLg/UrL+2WJRUxirLHr90zRD8ZoHic/feYqyixUTdI/Pqw3pLUhqE3E8fIm
axTvEvpy5RieiUDG16ZFnXBaz0zbKtt5LrcTPMfY6G/9v2FR3Ph395Xnj7EGhVu9y/RGqHEKeP1u
vL5eVLG3AivERdtpqrXD8Wut3+1sfcjbOX2BFCXaNLrbi6do9DQRvogHzPXSyVTaUzloxwh4a9Pb
qt6yq9V2U8zeK/2qDPIoeYFRAipRBSy3B7DO/CNQd7e9v8UqrQS1KFRuNdEB+Wf5JDMcLmofDgKm
HYAh8hLkykNUgS+V1AayhTWDZfJy+QNbhb3JJBYtmKc0tena7JuEaiKUwQxjTdL9VMBYJLKlb7Kk
JcJqliMuhN+MtJdVLM59kZ40X7ALbvbtnXoSEH6S6SZEcBtStFIajHfliOGcmnTCpWlK9EQOGjzh
jez01RCwsw7NIttXfkc8fCIeDhkDoyXMdkAsklYChGQfKcKnaRnjB6rW2bmg7WIKBTpLDm4qaVLH
Phmjtr5+IclE2UGyz6Y1FBX2YK5i/MrEmtsH1COKlrpy8v6rEXu0V4H8yD0KEAzZxlD79HVRfRFo
DnXGeoCewPdtV5KEzxd6NZl7Ob62VN/Dz2JngBUKbKBVGsGgW9z4zKCmkdMMrNwArs3wAiXxAjhV
oLkFUs3wChgnJ79ElGT/btpr42qAVQDPLbwt6+aYaTIOQ4sLd35im6BLGENE9byMpKs4YokallrQ
/7FCWd3epdlJqgXy/VHi99q0+tn6WauNHXYVpNJvAaRoVRF1ImuLU0ekaE5baUhf/ELMwQnE+7on
ucT0QcFyNhI8VjEpqNOxHgCezkQ5Ov//K2H5Vwy1G/Ai0B4/CZ4j/oukboMtucpTHybwaNdbwcZi
6lSv73BAuEZS+4w5WQkYu2VsBb5ZNGd21QHD+oFektuQFDeDu0gyYclpwjwuuL2RxqB/CfR0KWFq
kHjWkxtJb+cD9KgqXHT/3G+Utsp6gB4lrz13MS6i4V43iPfwFdEcqGZ+tPRQMgRfTxEXpXyXYv9h
6cxWvB9o52i9CIrYxK416ZPAIGjYX0dTwjve7WXzY7TSWz8vPlW7/YtpJD8La3ZTylAhEr7xJV/F
iWeVcbvY55p5KPDGiMdkjg5RXh5ik60uM2nxSydHuFm7DpEWSdlXFh7T0Qgwb+CfLPogx4yxbh7X
jpf9UYUSa4IFScNVHHZdrAQKMKoilv3O16Jv9s+t1F/IOZyY0NWCiQCXY6+4qrE51AZLbLnbSvW4
ezZQcpioNP3K3l1mifZJp6k53zDa0jgr+6sZZKPAogjEtsgDYSaV/RZtiRS3PUOMlFMovbJp9QoR
rO1kela3nAcOibSJ4KQnlzBseP/jxd6DlJy0+6qNYaW3DDLUm8advZjLA/tJSm9qB4AeOlkdu10s
vLNoEaawf18nM5zD30tPS/N92pqrvFXnvrHLv/O2sarLnbdc2BZMENHkikh8VXfjJa8XLK/qpyr+
Uh4bIxoXkvyfTMrra/3qTPVq3Dw9FwBf6fZbURIMSOZqccvlPc/RuTEHoD64gwGr+PRVDXCxAbqK
ex67HFSJPp5NmMFvYtuOWTJOUK6I9ef1CIbM7VqwVRTSUl8/qHeaZt8ksdCXKSqRymosilazU2SG
LkDSobIQwlZhq6ciRpTErumz3XiQva0oHpWAuty0nkKvqJy27gJvsuHerBjCQbdsj+VIqMe/o0Fw
YyrCpGyvU9HxphXyuJgF1QZD6uf/tVO/0wjm1OhjEUmGEeN3JYLprHYFPQAIXcJ3xG1RUTY/C9mB
7zR9BCSy0bpuD8zpUTTjCJinwt8oZy1DAFqb6r91RpzRP9Ws7kCnlOAqohUUsLnpmgkyJOQU3S7Z
2Ac7LYiiIuCavgHkKnbKwhrAfxdM404hogziBHq0MI/73sz2NM1GWGd+M0mhGdWQKpV296I6Ltjq
k1DEGE+SomxGTOuGbf1iyivJ31aydsAWum/MDozXh1F9WmwCkx2xlhrsYBNz7wpSxXsry2KyxJk/
NUom7VcRp3Oe0CUrbyTmluOAGtPaesQyVr0YuPEFt4yas1yXZ4D6J918X7grWolx3oKW+2DHHq9c
z2+CgQYEyJI4jlbZjYHiD30HgRREHeHAWA1ZWPtveY8FczBGxMFFITz6Da8YcFoXqA6NpHpyTcv0
rDvqQGl4y7HyV4fpLlO6VxFCSn2q6bExQTKhZVlZz6wZWnYfr2WHEhx0bbMnCzAbDREA7Bi4ed/H
fxHc/Qo6KxG8BO9pV9BKGBLfmsGOEyYcgmF6CLuea4hcHuiukB7tTEfeV6P87eHamBcOUP5tXswF
N+ENw2WycYSdQhpXrnke6ic/sjQfeGKa6aOsuv24KRAYUeBHitrQpVBMjeo5o7C3bPyGvYa/S1ou
i8l14ENA5ZGynUoksN2ynXbTeyw1KkxXHfQAil3UnCARDdpwX+gTZQGu4++Y3bFJ/JmVSbwc2NUc
LYGY3MobzY6MieSA6mjfufwiX8Xem1Tkiy4TzPCEaa9sn2bGkmfl8WLBmwueZMQPZWgewqUQxSce
/mchWR/pDLXOmGnokOwNUmi3dRSnXJq+8/Xc8jFOBsqIdcvfLMuDpERX401Qh7uHV5mJsyirR11O
9hHGJABehXdSU/2Y0n9vZTqPTWYM5L+5H+Jnkx51ds+o9X1LM2Abi0WcUp1CwVPV/q7pr7l6AxXw
o1Y6fk1XxTjeDr+Uc1n93uTkpqXdRX9XGwOg44fWLHzoNl2oEDgFXJWDW0+lI3TWITeXA6I2kpC+
06H+MsPR8YB1WAEGQUeDRSsg/ZA7wFr8b9lMTuXOb3/Lon5amEXLBp9e9erAOm6u0Wfu93KMxehI
kM/mMCDkkdAYMNPjd+ugjFQa8vmKRUhdbaJRNuy5j8GaPuIK0GKWhtX7ZElHvXxI6PrGEB1qZToo
BStvih966yEaw73hF9Pxi8mjaScgpszQj0UKYOPkgZKm0OQ2uuppNCR8NdJhXZ11mo8jdVulfTqI
IGs7Ku2B/e4WLQ9HD/fpArdthrMP/phQvZSysW20UMWX0N3WtLhR6XNlP3xtsRBzBVRXIsn3uLB/
YrqIicwQJzGUa7Spu9s/rikHytYPGFMO+mAdBBbV1cunW9YHgxCzTjq7qu6jPt5NaJaqKdhiTvWT
v2X4lpLdlCkEKDBIyaZPZKAuceWPXO9jFvpo5hb9qQTbul4OaPvLaJ0C4bs9qO6j+IJBDVPXp6VR
6DRBEJ6yfd8SVjTczCI26r9yjO89IQSTt5UKZ2YkroLzi6MhkAB/L9BZ40S3aX9wwF1K8g5qBYok
Xr9+or1ZHBx1TcgT+9S2EMG2LobN1HSrNS7QrNqoE0egGPcqnxA8jfSPAAOYu+RSY2pgN2paB73w
Bjo2Mnim3PdZo0L9P2ICVx4apQnSJeX30+MalGgK1pBldWK1FWxB2oQcY5PgAVS7IVeDPmuDgqSs
rCGR4utfDa/yZDZLTYvxC2yORq13Ta13gpthjBMcUb4Iywo/IQ00Ug1Y/1IduEvORb4DvhHEg6v1
v+UQZ8uo9kGnKZRuwP1xpO9Y+6OdYt63NRIN/ZuoXKf2a8OxsKxuj9sd/dbyGkpccXQO4sSWvg6n
vfXR/mXzrfXcN/HVk+BtT5/9/NDpjBz9o7jUroJ1e4T0Ry6FEI6PYKezmmq7R/PP5NOHchcJC+Mu
WO1KDrUEiF+Fr1K847W8pzP7ERhAE3zkoQPJSkqeZdG8H4caxLwZEhsJzSqF8QSe5972BMqnV7Jr
V0xzEPcGZ2+Qi/9ai9uOzr34LMmlU0dRKJdzSD18hzsg228RtWTZTmbStuAsre86dYA1v37JFgpa
+7rWRanwSkt1knJzVCBYdNVvtJhlGVPBzLxI/SyWfwZlUO34QIOxA0SPr0TbCMyBN52qoGEy29Jt
b8HnqpjXNtYBxQoAoQ5KZUH6Wc/RYu70n4IYmpxQ1xcj5STs818VXSoNdwTOxlPAhS8ncdh+J9xB
dbZqEg4/hU5eQ9PdxXj0y2JH7DUsKpdTJwbGK7HGNE7yI2ceFGPi//3ZOKE+GLepe+1o6QlYmW/x
dj3ypDqLFmQJFq8v6bNdxnJJLPhUfRqITh9r1ykubRMYHA2j9gxvTmVXKSDkiJfNOlgMADJ6SydP
pJLuJVY77btFiK6eb6aYwrwoZzL2C9tewHobw50YP4zY5EoSXfDfX+v/VDDo4tz5Zf7o++NTygVb
8J/r+CPyscKk3QTsHq9ABUWcjBIsASWu4RkdILPPFiklX69ctIc6Y7CB7NrXF3lDCOeuSAxV0fB2
qsUlNrJLUUZnQmGyKR6tLkczFE/9+I83duGJHPiFRsCDZiqUZQgZlsF5/tHnEw+xMRJJRAn6TirC
sfP3kqNUvsR5HDyV+/L8vCBAgI6iGZJX6zBiftfLl8gd0yBZ3SwgY9yCwSOmD/JVGP8qh95oKWew
Nqm3G0BgJCraTflsm+Yj2siwtNpB0VSgByMzz+obpD9mBBN8LRfR6HEnazaZcASyXc0uxyy48Jxi
Xb0qkKKxMg+mfq0yRusQFwZ+5D0XW7WzaYyWVSZhEkwvutpJropzVlpnXHpegV4jyEc8DCSx6SSy
sEoWZ7n6WaLFE6CeEyRmGWt+IwZgDUWJ0jxgQg7Z6XLk0xKOc8WIYkvW3iAcV0o77oh2wyiWvDjc
dN+Ih47rbzyke9rDpaI9jsNy4E+0IUNEKwNwxa6BjeXUeSzyhkraMTex9hWN8Sp892JHaqLHQubz
TXifACMxbzQbSHv21xxS56oEitVgtGyu1B6freYsYGTr9d1Eqp2CEqcUwjmSnJTUw5K830sBEW8L
1ffFyMJRBAIxHa6k0OZjT3LQyGhkJUdJ0JgeBN+wGO7csRhRJsEAMmXyJrR+x3zzUuVv2SuHYktO
jDXOm1QxzMwxZXsS24zSVpcs1P/Jc7rDK7bjaNqVAmn5BIpcYwWWuARdWgRqCk+dI61sI88qafHl
Y+D1aHChUxGHqfIZLkkTXc1iuJft9hjIKQvgIJXol7hiJoCzP8PZT5iD+qOYNiA00qM6qIdlAMFQ
Cf5dJ14nt91JJQ8mVdZBnqM9WYz9ZlJti/HCFIKF+zvtT5RoRl7nvvrJX2TEUGP/rtEOzlk4fE2+
C/sl/Bppd4V2rF2+1sa6pHA2NlcOktDqkqNMCfD0pd6QyLTLum+qi2afGqG8VrxUWwY3iaovfhr/
yRk/7WLF/Gl/oaOxwQ1eSPIJZyFnLCdLtmS+AcV2QwZg4Z5C04VP9mTb+DyYUnqxBFjURn2L5uIu
1/K9yYsHWj+ctIXMY4QZ8DlQE6ntNlPepffvgoyqWJYBncaIEu+j3j2qa4TDVr7rMpUDorlLnBfK
T+O/hQ7WwgCQqIdwCxWmt8VTuSjBhtuwxhkHVx9pnVBwEe87c95vnD0dCSpciRi/Jvo9OpBXm92X
wctpVhxpcKQgfCuyq6GlNzgT97RlnFeIunS7GBtH1Eu7vlSpotF2hajtJP5RJ+YEV4FjyVZI61EY
KXYqIxx3ZcNiFkzUfOFspP2wPfnaFh38JdRxmSEDauZ+W9hFawaxWo00JOz5Rr6u7XyjDFsz7skg
PVKvLrcz7pBzz1oij2OGDfPcZRfcLV+NZn3WeLgG+XfFQqHyWy43JfdPekEwTdc1GWLLQ0/dKjZM
hYPCmTQFNCZ/GO1uZnUm2CpzEtLByGKtIsVnsfqcKNLhtWHBOPnIJJe6p+Jl4DjUxM8CBC0cScZw
TPDIi4Ckiq+ZtOQnWgqSgTNx5mW4FJp70007RQcpzZgbmTeNj7pYlV3yDW1Un0+9Np8qUD7zYRTR
uiR8YBQQa9LLcTLvzb7al6TJBbzEFDQO2+Q3RkLGK1w5k5sC7LKX9vM+Gtv/AdilB+v6ULwp9kqE
hz8szM2AEZQSl2NcP2uueA0FLBYzGqGulZ1DTqJLRiKNZycLo9O613ranaL6YD0YYXSmjexYwLRm
TKVk5mJgVk503iiJdsutM7ePsyV071rVfVgX4aFTadsxbaTt7K9j9muGtJE0T8m3iJD39fox68a7
mXCpUN8TxIO8bW4Se7dMeUY3qiNGh2vwZvy2IMxwGaW/WHsV3pT+sA5+jhff5GDWP2mrdXpIpC/q
t7iriRx300lYovPKIvyzUojASXXItzCsITAj1UBfbkzjUcBEVLCMCUS4S1F7aKpmWyowkJgzeHwY
eflIie4L03Xa1EsEJZC09TzOO5ZOdkaydaKxTL5bPGHKco3JN5hzdjkY7+2CO4RcW58X/tOiHin6
T15PuY3kKYE01AvgfuwG2IySqSJ+Z4NO2sZTPWAEtK4qor/Sc8NwqXfBFaBVWF6s2SmsZi/7pvCb
/7pkNb1569EINgUuyJqdh4HmDbzAhUSfYDyfLMj05ryFAKDYRMC8XX6n1HqhIvpNDRyaxWYFYbkh
vsxOLADMo2PCbiXZVwxfQ6xPyXLRugXpo3RBqWCDjQjUZSwH/p+IyXuXy/pclruypF5N9aKy5xYz
e1q2s6J8t6XDLvnN1Zn8cn2EWw709FhDXWKl+fe1I5DJl4qiWzyb2W2ZUtuazKRwIh7SVsZNM9GH
WNV5nwTD/aZXfCTXAX9asmaBccsgAW/YTdwUMaRbBDsX4TcqlEsr8m5SqDyp/unZ6BZFE67z/1F2
Zjtuo2uWfZWDc22iOQ+Frr4QJZIiNSsmxw0RDtuc55lP34unUBfVBRTQiQwkkLbDCon8+Q17r90f
k8JGkMAIuE/jl5RM5GptTxUoVikBEiI3AUI/9zB8GIIEj4dQbVD+vHQyPPrhksza5SL5wCJ0w5tn
UNCV8crYsiAxcda4/wXUF8hTkR0CmrLhcBK6PiHVzoXxbLZ7+cOKlyvZTN2/1Oo4ESiUxjpyaDJP
WLnnRA7gFgXNUaosWk77Z4oqs/76xriABRVHf3mFeWvv4gLXDLdt9TaL4lFMK1+UdH/XEC/6RTAP
SgWdXMXVheo/MUhEptxSq0YLg98ZBOOmHBJm1M7Qqwe+YhICI6Zc5BrN+lNLlZe2jBD4e5OFhFOT
vUZn7F6q3gAHTaZ4a2evEAdv0umgQKvSlvSV5Raq7BYzh+ReJiJSRkptrzbNm2cCPtPKjh6FBpLY
EmvZnfCmbZOhWJhupplgN5jvLYGlcB+XngEnKFGZnAW9a32zBeiiR4RsTHuBlgRm6lF1slG56816
MwQClluS5c3KZVOnQv21cIeh+0gV+WyVt0R5GIDa1dXrcXrRWUio6XYpeZ4Nkbiq/goE6DCxeYVK
fGj01QVyvUU5zghIFgmF9XptBgpAlgFUdVgxdmn5O5V8s7iKDYFVsW1M7GCg++W7rGt2PxQr6axE
E4rDn6j5VAxiPY5sNw+ILA+F+FJ+YHo+kUGDYOSsuT+KnmN5AAZ94O7TxAkt10q5tTPy3G/0zlcG
vPCL6Ed0ZsIq+hLiE3Fu8PPcWpQbFtbhVEHVpLSBTAEiPfuJoRXj05k4TPEQCZSRxa7Zx8Cv4l0i
BgmC9BBTRSh/02mb8adBvWlgFRn52dA5cY//IBDL6tgDIxFth70MsyzDTKwGkv6rrpi6R8hZ0paO
3ymwuRNoLrutnLkmV/nR4k6am45pVhew/Au/18Z0fkxRo4prLc0HvlvGbpvsUjYEWY6sueUI7Uj6
PbDtOy6JeCxYexpKR/ObHMMYkX+N0U/ZJcZwZkd2agPBZmglGMhnONaM9Kldeq/fjLpujZLqwOyB
bLr7Dbis+RPZu9NhYM8INZobZB0v8sCS+DaZCayt2e8HJGn8VARQ7KXTVDUnVDwzRXfhmcLGdd9H
pc/C96iz5kS6NPekoqhgeVIo4p3jmCq0hQzFWexqPWdZUTnNG9Aat6NrF9r0ot7lyHJNIaPhHzw1
Q600PPO2eyU3FOk3GhIV00ICkHpNbqnwRn3ty1lzNwgbU4fwzpA7w6Fc7kD5FEQntovJUgiM/8oo
wIiv5gWjjVGnryrYCyaNbjIUl9hfFoPnH94Mvb0kiGrigmtqL5GbK4l44Jkv9n/JaEc8JHMe94el
Sm/mVYaSJ1UstGDkRctTSfFKo3yOjSXIoiGgdAvQrcfD7gf8MaWORkodDXD5f7zv44FYCFAxVj3v
lpTu3okzQp5ng6DiGdk5xhASL1FW1JuygnBSOE1I4OL35SZjJWVjSUoAHpL9qCjn9n1rgViL4PEB
AsCkwQRyW7YwLs4dQdiVKb/GMnvKgls1ER7riZTPAp1jod2Q6yQscCLFyyWeTGoJRI47F5WSLQ6h
t8Syx4s2HVFAFKQIe7Q/A6C37LtBiE07Y6RBBWctr7M7KwHgwnU/kEKgbkkMdgj9X1/JlpRJOgM6
X9MrTN4PQyonbTY2HQ2KRQPlIeVd1ABXNj6X4pclJDvESmLBtIeHG4RZO6kPGgbF0ejcTrkm9Znr
3ChT/A46nYtq56g2fxBOJclDyGxnBVjEN1l55XPlp+G+VSaXHA/cBnsu+RztENCTSfTnaywqtvig
HGC+7aPuO8TgKqTbj0UeVJWRo3qgelFAh/AT9fiJmPP0qqvUIRlhgJ6ABUJBqsZdFYp2CrKujsDm
Tgf49i0afuVrheweokNVRvC1w/6H0mqrqeiKdZhYqApthqn9IJvmTtWaQxR/rMzAtk8EVsYuColE
2D6V6dcHS17qcNqhJL6qk3Eh9/KSWPGlnjrSxIDsreFp0QtuyVYXrrMxXGpRA9IWIxEil04STnNN
WNZa3MyWkR3AY4j4pDFM5HBDuswBtG6fwqAj8y+zowEdb+4E+H+9k1ZbBpv2Xlbe2O8M8mAmm3wR
/2iNpc9rQseOT3Ze4LJXR8Eiwy99kRMKd9TLLOV3gwCjeECCgemuuBjMOvXZDBwkHojRnXlWHV48
2j42qxCrSXHm1bN7Y/3E9BJaBrCLGfWniL7PHkou59V4SxvtLUpG2pDQLhdINJJ6SDVY40L/tIz0
IbKxrCjc1In2ng+rotkwTrCCzYE9Xgs7SYFuTH3SEFJLHsxtZJStESEA6zZIc8mPNe04NiPQBXuI
GNLpiBiGdrMYI/BgIwNiA3tu3qHuJFSJa1MDyJKEQbx84H3cGDlAQBg1HTKFUScXmSzi9VPMY97/
1IgitqJjohZUX+jz5tGTm/I4cOIpS7XrnvWKKYDnVFsLQaJA++6Fk/jeIOKfmRyhMDTBRNfFs1qG
i1KS4mEC/AUOlzanfNLQMhKtDsF6wrmgh7/ikW6GLaY0XLUaOr0YXiqodgXAEIzHeDAFT0XDoWnE
imqYbWhw7YogbQBxr7EqvBpC9dYJ49uQnWT6tq7R0Jk5wsRIWqIWU8xAsTj0JNLhG0hoA9y+RDoK
5dPMX/ksCAqsbJnQSrD7c33iUm9CEG28qQNz9MQesFZ3yiNjOhdi7q1b5i8a0bZoVjvmFCIP5Zoz
b5SMQw37QbSApCBmkn7Kwso0JjJxMzeGdoiWvW5L0VtI8AbDWm+bq5joJRlDXeAlCH4ubtl5sB5g
8VkubufdXICgV3X7hyUBLsksHbREL6B/kY5rzROVpa2ExGK6CCV2H1s+ZJIUGGlzZs6oJKd5Ks5p
1gQ9/VqYX41fgApItDgUdwTt+LZDmoOtYmycrRPcZ7r1mKIECuTqaTQ344KYXie0nWmkwB5NiR81
cbS9Zrgx7GZdRXmO1H9NH+0k3FnrX1IROBa4pGU3Lc3V9M9KNp6aPj1VujNJzTVNW7yFDSnODPD4
yEVT8GeRj6sF95KgbnOAGDUMYxOQncKLBtQNS/Gm9HUxAXu9mXtkTXklGs9Vv8SLceyQEkyHSLMe
yFSzKvmpp8y320uNe7GK5HOfFpi7z/My+fV7GmdHajPCwLwOBSTS9UBWCHwzqU2NdWNgeMNwh1Cy
n7GH4Xb38EocJbdzvjPBTWVvgKKSYANZ0bTlhat2ZDG3Pc4DC2bQ4KcIj2dbmbl1mhceipZdBnmp
HpffyN5d9ixkjivWXacpG3ZrfU5Pel8zJCKviANYJZoIM6w5vGqLBPC0cDq0OPLvYm6diUhIJTq0
9Uu/WYnp0TOmWAFKToFerewOWELOSxkwrN1LeEdQb+AHOQDDyJu7xLQ90oPVYt3vpLrliyyh1PAw
Tpp3BvBzEHG4MoBKfUBm0ZdSy8xfPP3OvMvBVIA4QgzqAbme2h8EtNeUP0edVC1aOJ4Dxr77uxh4
WeFX8LKXq8g0d+n6XY+NTm4PcNixUk7Q5+ZPiztijpkZLURipc60cgjyXfT0fWq+mwi9F33yYIu5
ZTeKyuiGYdB81/v4YXJ142HoRPqwMj2lM8JbaI7doUCdEVc/mwkMw7Ir3tT6DW7SvgcrLUjBR8Zv
Bqd8ioiAjFEsIezlsbGf8W5OwUL5JNBnpMofLcK63MEVGxoMFKOHF8ljyeuJ6zW+5cPM76sPEaX9
0zCuilA6MLYl/dWQ7RAZfxWOrmL5ZpPgpLIOzfAqkT9dyrTalEIrIayr9GflAOlG7cAQGrk4B9i+
Yyw++WkqAvTQcbLcVxV2KjarjP4XU+uTdy3mTS+INKZGFRy5cA3k3yHHT8hVE+KRXKPHhBh+UfET
lUFsfU0ayVYoVDXysePHMpL+oZF7a44Hg866KntCL4/GlQRDr4b7kcdfK5vpFv15PNWHOWH5ytRz
Ze/PW1dHIc8TjHd4yfLI4PNee+Hapf0NLjcu8F4wztk2tsNHKd4RxprEUhrbdu3SacHI3DbL/K57
JISyTeiYOOWhlqCJb8ufjF0r0vmExlW2F4gd5zBbOws96Ja6ShurSz9DghNy7dgOFrI5PL9/uYip
zfbGleepuqkUErTfbJAaPg6+e1bEVFYnTR9O6oInKz9Um0VRopVG+RA2YJIq0umwC7QkAUMvnapD
uMy2sVMNTCWaubO7nnFkdZtn+KbSzyUBn7RwPj4khs2DUO+LrvKMBtc/dEegVkyxMUPU7oKaNslW
2lnmR3gg4C8IMDeY46k3NYarB5wpnZHTRnvxU2CINIHgSf6G3XRC1VGwrtSkP0ba+sRdBep6ZhFi
QY7TWPCSbs6bki5IdhPAIgnmkNaFbQj3ixGXyo88Is3uFRtz5nII0d8SrzhzQS9oUYx53+Bc4Ibu
C+0oNfclroNJF5FYEpNHw9P7aScDDkgJNMXwnZ4aAAEd3RZzjFx7YSXT/pyO0qEjAxm4pVP9Hgya
15gUuxajRF7sNfh98cIVyWTM5M6QoY0PUI+IWyGEy6f2E4pHebcq4cVoYfFVOp7D5X0JMAPAXW3P
6R3mKw/nHc8YaP9w2T5FrQiGurFzwwTDSydguPWfxVv4bzyZvNs0R3zBdxXlVwha+R+9FWxLeY4C
74/CahSMSI78FDgS/IneGUAvEOego8fEieL2UDBxgv1s3pXmk1lgEYOUgqqlUm+JUo9qACCGcUzA
SPbQZtRHHMkITjtQNdZlcacWflwBuxNXD45/hwKA6pkNIQAAok3NjQ5HkiZRDHsF8QBitX2C12sh
KpcjGAYXoYaMnlfulLusTLe0AiwElu6DGdTCXJezyZeufYwPdVmY8v2Ow/e0w/6ScrW8KijOas4u
GXulyM7LGL7EzIRq3OzqioILBxAjx0cu/cyJgINhFcIasrSPEZ0PBgn6WeIYZMcoiqN5VQDxSyzq
SqgCT2Hs30rh1ihwYed3LFXCcpv1YP47KBxyvHWJ5aITT3rQD/SFp1kW9xm6PZrfk5UDOTePo/wS
qd8dDKM0fJcVJkNkXxnDMexd9qgXJRuu/ETjV95Y9655aYEQNZzBcSkxTgxVKte43aXruZl5Ued5
RaIVAr7jodTVL/oVK8MaKS/Eph0gY7tbODryqiY8ZXNzTqhA+aNKReTA7MBXd2IqeDmTeWqPtqJ9
LEjC8s1a38m0j7sxfVYI3rL6HiM+gKoa9LABZswOseSj4N7FfXHVNPHW7Qe0xOW1pfGODK/Xgo4R
O17Oge/dxOpOYnRsnU3QGjpJgJOApUAiXa+ErUQqBMYkSlA/bUw/GcogJc2gY2r3d+SpFw/ngRsZ
rx5j9VJ4txjCjq3py0TRkhEUWHyZeRxMMLXXEpH/8jRX+Gn7QtD9Gng1apKYm5z1Tij9SfM/apWy
fe8nqjsWphbeqSX19M28i7RYkkjTwBhoLHafKC88JV4L/JUroYsA2lZ7qXKfQmQa8D4rzSF+hIYM
5Fjymm72lKXx4C1bS3IwRC8lG12Ey1BjzGvJ39z3w5fQNF7cSF5ODdTRTkZcSJo1HKHg/csjn2Bk
z7GFqx+r2tmjAZHeiDyNba06Z/ZURnbLx1o/+MieIWULk5w6Ds95NV1wokL9NfJA8aef1pcQvwzS
UxBGyjlw/kBFGkw5csnwhU2k2B8s1jrzURGhAdU4BjyDvReX4vs8fIGdiN8KztQ6mVyxJaYXsj0P
yLmcLinvcI/f4yRHOUWYz1wTzg3xwRNLRsudWA1v9oEhY+WxYiNIpRfZyUgvUhllqnCWApPvFCIl
yv8wGRu1zjYQ+VBp6sIpx02/UBX07BZbFtgFT1lybxzF1YFojc9EV1+hMY5YQsXzIpLrGUevytK/
li2KTeE8h8+YwSnz1OGUNOk+TuqLSmDszEGphU6YGY5Cn4/WWCNeWcEv90PRySUqDf6iPLqFsXkY
gFZNQKtkorHWlxK1TYMhMGbrNyHyb98HceLMYL+i4Qy5Ntm0Y2CF/xujbK+/aZZwo1Oy8aYaAkJ/
7QOl5y5nE85jp1NsSpNdrQXF9Ex5bg0wNX5IdZKqi87aTpJIii5+E2iNRSp1fpRdb5aCSXZ5TegU
s5N+jd0+OyuPyppddtkdqCNSJko7TRHJajKafCwdLA4h6lNsTrcE/RxHlbLT6mffcIkgewbcpJEf
Ela4PO+CQvLbjukI9S1ZZ/kT213fs5xOT9ljoTWU851s7Blg1na4HGHt5JEAyx1zHjeKSpyQBtNJ
hkFdP6IweVqV/FQ+ckG/tUx2v6V+OdErnIY3yNcK4v6C/x1J7JPs6FdfEeUxoemYam+Z/xYYKeT3
ju3spH6ZCd4DqaGf1h4T9pUp3M+pBUqRQZOperEsejAgamuGmVYzCBGcPn6X9VdGS1nnYz3C4dqM
TII32ze35azv3chV+mxvqD5KgSb6jlGkNiEqrGbgEuRtGtMPFoGTrqEj+IpGUEr86jJJaEgoPm2B
VArEMFy0SB9vCUEULH7iQnLV9iOvcd0wKuQaATrCC3ZkbB4KvEUSBuLK66XpnKXVrQ9g3EGNDA3g
Qwh4MWLpx+iPPBh+tzl7ehVNCFgsIl3il0VyE4hvrDe9gchkvJrIqx2GByhtkb/yuSaQH6edZ9pp
LO975vK6lR6hYPU/i8EhGJx2o0ENouFiWM9t3ZxwWLo/NFmtprznVBWt3zKO4BxraVS9LBsQ8kY+
3jkrSP9g/MEAKISRJjRMzAx/XVCkUa+/mfDWix3ROZrS3lvgAjC/Is0v+RxXhgEBlxsJA3FyShLy
Twz3R6S1Cg72BMCi9RalqJJ5P3XtRgrJm9pJr2zlMOiTeifmsNwt9piUZhk4x9nCcGe+ZGZ8TYTl
otP+t7pTD3+j6iRkHwLQ21zE5Lyelo5iN7LnbPCMHuhSBRVk+TN0361uXNXGlj6Mavaahvhxyo2O
XS4RQaNtTpS8CgcQaTvzfcxH+nQrmd6mN4glMvukLoZfudD/Nwf1s0I7GC2HiKOpRJ8QYlPXsanT
Y54xcFzS0rrkUwP+D3TonF5WVlOOYBSvWp+8kouG7Eb0sNhg2CLKL+woB7+VnLmbqcH1Azty5oA7
mY10ibWRXG6aPSt7WLBU81LAEhC/1bP+tgRzDT0xKY+NZb23svxOymolNC9DEF5UiKtW6vPnPJVH
Gry63cSATkNlXbJIy6aninhP3SenRkZ/UYu+2isBDru5BULFhbbcBtTXBVH3AmefgOFN4Pb+kajt
0mu1MKAmJ9uD4pGMXVQBTcXFymgkG3hS4Q1jIsCBKN9+MCJckylWRap+rHWkfuEYwxED5w/ggFj4
Ic1t1j90xlYDnAhLE89okwR2WuH6syRPXZsvSOL3VXeh3RqOwNR1FITl6zJ1O0TmL9GeseJxUHbS
hfYudjbdEKBSnScCOek6zvkFTZrBsmvO92AeQhEmyp5ZDWtBr7N8/pUhyfWsHGPIkTShAm7lH1VW
LES6zqJjlsMuYQ46WQxzaFfaGSs6A0Hd2Ef5gmqQd70E2v1Zsy8jgkffbkLm0jHOrW4h0KQrAiG5
S4luk10MBa84pM1zxKWfK9fSpGYgbZQeKDE0hCCnBNagDq1qp6lQuwdizHOy5fNjlvCSSafqOEpk
AFM4FiAkcanr86UjKVCgt5aInwL2uHDu6ftA7W6yfLV0HthOPY0n2DX4bT9H8Y+ZnqXk128D5uUS
v0xdt+tk0pp/rr870KOkGVnWbwZOO/iVK9Z8Rb7A7Rl/Z9tIFBycZwCz0LL2GE/UNzhCRZmSzJUV
FDjhPu2zFzDFxwSepGBKgZA9RflvG4GZKzhzxIZ0ZlBOyOCSlPkmVMRDJ1Uw5nDPHkW+Yzack4Fa
5JRp8qFVrjJj1w1GID/nNLlNIrqaXyne13QXo0Munb6pbZSlPZB6xEs7Iq+Zzrry9In8ZTuSeiIY
NMi1wI8hW+kI7ArIryLPAxkNNMdf/CKP34X4FQHL7aYVHDnHqWL+XYGe6z2jELYl6fwxyBwCm4o4
9FN5PMsClyEjPLSbXBGFDKsrcqin18X+oRJBHUtWvTqGWtmYngpK6OYXXHMmygKHXDt/omhnbc7W
4dLigoUyRqKzVXdph8SNokCxzp1S8CP29iQ9ZQGd6Rj88x//6//87+/536I/1a3Kl6gq/1EOxa1K
YDj/+z81Tf7nP3hHt/9//P3v/9Qty9RFXUOnquiWqnNz8evfX4+kjPjt0o9pGpOlqCv8J0woMFgo
SI9jtsAF9SBonLQ40lyxSRj8YkkCsQwmQz43TWWDpj+smnRpK+tSwrln0LnKf4jZ1gdG0MgMqBGh
L14qqhyjPVboAGRTAiEsXbvm9zipjk7bYeFs3SYZ1nOwazCAuLmlWDsmb606P+esJZjFifKngX9V
xKK6YlG1sKhGZJwa+Aw1gGGiGLGnio5QIhmSV2885mwRWTsP7ZM1DsFEtndPbw1NaRVYfIMeWXGH
L/ctIwS6BKAMyOYxvzSo4d6gC1WMrxrRtbWFY9enmvNiA3HqkCLQ9GtwJJJyctQ7QwY80V7WIhu8
f2woaJGKfosMCDs8Epvv39e+2VxFcNWS8EztfaF1BlSlH3XhVm04KkaRYYhFdnjLptad0H5r2ewL
qGKRMVT8jTnlPp/K1ei31YB1JoftUi0aAD+Kk+6cMW+ypmcBtC+3gMDOVytdUFoWexECRMLHVVNu
EvOYhO81JV4GPHHZ7cdoz2ONBL9jOBV+NvHJIuZraS87DtUxrk8NXvkVUF1od4LiDAXPL4GEem7W
lB2Jwo4EMig5g9vkpsC3z70oWfS3Z24d/PcW77DMlJB7p9jdRUJMZJivZp54onVbGMktbAdSuT/s
NQRBOnQX+oCW+GyT6JQRv4Ie1KfhIDxZ/fti/dbP7cmkrCSr8Vm28vMjA1Sn3JJHHItXsyHIWDOu
eJ8GUXfZ5CH2MAm8y8+dUZw+m7ULBLH1e6E5Jikt1CHZAqZk9URmhDyK91WsnnKoXjMF24f0Kpfz
29RWAbBEO9331PlRxelfEmlJjiURkZ7ZZl4HJgY4CHsTgoDOTEKxnk4yFwdFXwwV58bzh6CpDGT4
6MI9XnHahhF5SN3nNE60F6BXQKpXIbzASTpajCmpLpWH2ESPThNu0qBfsftazEChI9uDmvthwgdW
dN43paykAayZfRNEKYryCXeXc6tgiEakpDGIX7DF3CXx57xyJOGehUGHaTs7A+BcJuGw6z3wWFGB
ticRz8SDbXjOfHU7Y8Of147xqjwSI2WU8LnOKLgCIoIa+fQdvxfzR2ZL6MkzICZqDbaJHrJh2oAU
3WnUR1TgSA5F513f5eiNkyOpe5ZwKgZby4tj2Sacfnja9qB1v2qKx00S/xoToqidE/s7b1O3rHS3
xIIVz97K+bNw/iycP90eZhiClRRpEs7Q/9TRkB2wH/SODA7tzjLxbgD82II6iWlAadet2ktMYhD0
MlD/pbOcIhuP24FF3mElhS7S3ywjd9u5OocC5eomVu9l2xTWhwRhhJNJofXt8bNtEx0l80Gwvi8O
LTBCFflD0oNcXpxE/ZOmuScibpKW1cZDjmy3keIAWTUKRsHbGDv5H0nN95Qc4tI50YktKn6R2qKp
wFKJo1BgVwIvwokwnCHFUUBlWOdTzOwWq5GAgnv2JU7W6T7V54XFR3ugBEWOS4OJDDFmZBQa5Gs6
mtpRUylQu3azbSba21Do7yqbD/QNnbpBqwDKx3JQkeEVio09o79KebKsCB0mMv46Vu0MNvE+6y6Y
K2RvnsrkfZI7ZxvikKPeMezucVychM88iV0aaxf/rZsyAag1Z7VHTTz2in6MOehS1cLUSOwqsPG4
25U7KScKtmV8q9f+aNS+ohd+z+lRr/pegoYRXTodxTs51ylb8Arped2TRKzPgONNAAyhJ52VBL1E
L+9NVtBS1xwAjHfyzRgXf63ofebkpRqaV+oZsQ2MRgpi0whi7FFqmp02J6xqJPuQFHlVZUSvg9si
H+ioIb1hI03i7ugx/ALjgTJxl6KBlcwEqZfpKBmmosbdY3KgsSZx2jXFg1pLxwEDFvTqRkr2///P
Z0MymJwpmqRLiqUp//X53DfchXqXIBRsoqM4pD4q/ajWWYmBhta9Onpw1OIxAbgGUcoWuwJyxPIv
Fknzt+LanZl9QoPcr80H1CRV1T2JaWkTY+ulczQtMADlbhLGy8SyRGHmYvGVFX9k5qtrqbC+fZOZ
LdaJBtHc1yAcZc9hXV4+oq/CXC8gP6LNJI+BT5Cza35MLnjTfLElv0e+l3XlV2TAdW8I5ZHUyUjq
FAZl86aniyaP7afXw2BEpcRCu4omtxJMdyTQRX3kp2BihROrnoAFu6d3TV6XTLvL8fLg6TeZgG8H
1MBA6LSNp9ju0Mg8uLT2OVqDiTi+bfkqXCN8PngnzURCSPDXqHfx2TAmquLyEnY7C1asSSZI9Ct2
uyQKQoprkROPvnmLcklXIyBTp1cJG5HqIzsGTzrqkuTWDNtbhA+iTJGGc0Rt7vFgbiwilngxm3gR
mSFDWtJNRNaFeZ24xi76ipjeqr3OMI2oHey+n3Bcdqp7ttRvlT0pMuSCpiLk8cBoq5CdaWL7w73V
96Tp6HxuUX9PLg0aJcwabzXr+6Q89OPsSuJtJN4VEf5h2JiNDU4Z9S2RBB9x2pqEL7XQOYCpyjhA
tOKbviFCYlwJ+RyrkxmtARFY/nA5Z1N4lrrx1N8cIWVMs+wHZdq3UAm0BUoVZd/Kwt1i+Mji0BqZ
PigESJCAynawYa+R9q7kSdVwkxPzhu3qHmmXvBhOML7v5GfeDBWbtH4tNY8t+kmRCKgtkmeKfguv
kBZbL6mwR/F7Hil7VPOq9cXthcbpltz1WD8qEyEofJmCBiGIBXo6H6Pt3p3CXZYQRPhemTlC+m96
3WtnLJd6IKbKI9kMX8l0EcvXKCKZjbmvQNxPfA1rivG3dwJvEQfvR07i1UDohD6C+RblhKwgEUZz
SgBvzt5LQoeCURAE2mZgIz0AZa2KWxiDAdPI+BJ/TbAaYVf6VokcMJIDrWQc8hXVITUw9h/zQx+X
DxZA76X50ffDdc49naRIhpywf0rxtPTVqUE5lA8jpkI2VXhz2jFDiy4c41HFX49WsKuOuiZ40Wtt
ar5AeLEyfa+kPEQmPjXMFRb2JbBoK4LrCjR0fYC6L5IvbF4Ai3izT3c3IbkWGYt35HIO8Umsl9PK
bkASZxvh6F4zxnP7xsFhwhb7khg8iTpYLqjYeckXEwxZ8LOCgRuaQcsQ3O441NF5NKfTSGArqSm2
0tRB/ZC+TImlmO4YXR1YbcjIf9xb5CgZoLDrQWVOPOJ9Hm2JhU9oz2t3xGWU8NSZ7KYpHOVisHcE
Ag/85KYd4lpFjYAIksbegpvu8uaAcJSQcvorTfvSnym9guQEFDQ5NhkCPAbc1EcdclcRFpEw7pPy
KrlyjHjAa4zjTjlL+Z+RwV8p3su2cpvvUZ8w7tmUT24jCXbSElj4FF7f5zsKA9buHPRbv4dHDt23
GmsuY3KzI0oHqVBub/oGXdb9rC9BscyBLgJpr0IWM2FghUIAfkS5izEacqmxSx58UwoIXOmJTGrd
ZULPaYTwO250OlEenU2+YBGfipdGnc8Ggk2dVYeESDprTlpzq63FTTXBx7vnF3oPm6LrX0RZYGtn
uV2felADWZ8px3lafLjxwTjbZPrY4aTvUEEt5j1blMdoDU8KzSfF2THWh48xZTvNMGiN849x0F+I
8Kkk0jnNu67Fd5gYt7bSL2bLUn8nR4yKfkWEKyqDdcDMJ9Iw4FR38OUFc2LstFsdq3udKM5hK5FJ
dqspkQv2wRLEKlm8zEQV9AsoJdGeqch7wW25hAtWiyXQrhrKXbpbxA5rdvzs0vURb0SEIAQaJnQL
VkLrxHgLlCYG/P6kDENAP5fRVY3WQyhgu9pCAIvhf34yS6b03zpnOIyGJpki/6i6aP3XJ7MQr+a4
5kR7RcMS7M+SqKNAvggEZkEOw5fPLP28hp85XhhO8oN+ZoQcOjMShJnE8IK1bORE7DQWmkmRpUCz
SfwZvCqZs7J7NDj14alrs+iz7tlNYv7o5vixoiCymFNL8akatMD5TDrNlwj4HZfktWl/R1iVjbpG
D8cCMmN4uGFi1E2JSpG57Gcq6OkhYFdea21flNmhJSh5CJFNc6gzRyNjDuFaNyD/xs4IzshE/STg
MAnjykVY664agoMFOy+hwMVz1YVHy0h+wPBZ0PcMyUOz+vsc9rcp6TmCywuz4xoyW5sDyhSHc+2h
BTBnv+Q+rQ+UgwRqJOSENscbcn2BYSssNnsnS6cB+yXk50pbbmEh3M3nKa5+o8wcGkYNvuISBn5E
q2YCYpTB+sbsk5ddFrllXDrpYOCixLqEZMMCJlANhafz1YwgeED6i3nsNcfB+P7Zf8kQ7q1Qwy3Q
oC+F2bGPVpQvU+20cuKgS8N6sB7EkGVrfQPGe0nrLQYQsZtcXDItuVWifh+T8RmqawDzH82Ea+K1
iRTtWeO1seT5paz6ly5qX6QGvznQKouguo7YdO3Wg6+amGUvZLmktNirjqAkVBEvD5Ag8Fp9ZaRW
Y8pEd9vLl//5KlYk7b9fxaamK6aEMk4S5f/3Ks6bZZmmDCzDzExKxqxTzzjmDuInk80dKZRheMp7
5sZFGRRyfZqy7ixIfxl0ujXPwFwxXDpHS9LJbF7Q28aXD4T4in3W72tB7WeOfiopvqXpvtUdVEKE
S7O59NkJTs1uhmirf8ekRPMkOv5fxs5kSW4ky7K/UhJ7ZAOqgAIQ6ayFzfPgM30DcZJOzPOMr+8D
ZlRVMKIkshc0obuTRqMZoPr0vXvPjXRrRQ8nL57LpHxC2Q3w9D2oCJRk6E32SxhHuzHC68IvTcIr
IGg2Q9eh0aXoQxDRPSavV0OxRlThA5mIDQFgPlKFEuRhCL8NhSkW1hCwakPXFhPQzGXEzQZCBx7X
OmabmHhRKVSbb75NlitQErZNh1o7qe1raeV3NdcwT8LOX1R+A9fwCG8O1RRnehJMDPEcpuNz+ECU
AqJvNK9ZyIEkPCRP5gE53rGi26PVMSOSci1Y+VVIZdkkyFibHXzmQMv2V9RjI3sAQut0oqwuMPyi
/LDlCqHUOsNrWuTovxedxi6GyxTD1EFL7zoEN2Wh6SAUuLzUuroIIo+bvLtWAWtR2l21nKai4WNE
CK4+QqzOIyq9gOcUHGsi8LjDD91CfLEBQFQSnYbch1yIOjFXHStpQ7LO774oWpSroSGQmmMHgm7g
uxjfjS2nfyZmzlp7L2H89W/lSgPiY8F8jNFUxIR7MQFK7HuSiQfnGu+j7IdJJ7VAw5D0JAqi8BC4
lUiV2Dd+t9e7ft8L4PhIlYL4DQbwq8koPyk/aR9v9JAckkgdwnV0nRYENBEpukyJ7x68ndbDK2M6
aBk2k0FJv2kgVbzepUjLCJuuyJ2iRRcExXrqCctEHRxE8NWHAqNOs50Z0Ubn7nASh9a0VVhtKCu+
UR94NJeoBk+sXoHY0wmZkYboGoR27mvCGv0neNa4HixcDyGuh5oNvDxpKBlyBAqi4/5BK2Bkzcr4
obdbZGm7Kcb6yWIUD962Bzui44qzzBkTl201qgCNLa3h6CSJsyaiQZlYzYALdTJcJ6SNlRvExmvT
ndYBOD2pLtaI8hcWhoMxo27JsGskWZWcrHIsgc7lEXx5og5d4K8jrVroJuHQA013PDLsKFk80uYr
b2We3lylX0X5qpMHmOjJqXx1huI8oI8mYYQMPtJzM/Mg+pOdyV0Bd6syHv9+XTKU89d1yaUJI5St
KynJR/h1d3W9coxSa0K0RsIiA5qGsHH9bjCrUmf+eWfZhghBiAFnM2VGeR06/JMOmltORC9Eer2h
R4Lu09G1wJy8LKZbnTib+IWMkauPBQsy0b3GgpXtXXC3NhMHl3TTLCVG89lxc/qswdmhIM/N9BQ5
8jitktbZq6LepwHd8YRPHp6FK4etGB34JkRCBfV2szFKk3zWfIuuVKPsbYx8l6xo1xxUlx+LUh1j
aHl+PZ38qTrCtFQcoEXfr7o8PefLpPKPjvQOMdy8NgUu79eozoIDFxNUReSmzQ1qt1fAD3Au4uYR
tVGvR5qwzolE1L2ZocBqiAz/btCcFlQerv4kG3mh3OzhGm1nvWdwC15c7kuXBlPOfdnRkkvE03Rg
aJbM7axjT+rQNNBImO/9e+tn9z5cXLoq3ROQ3TSIjxEcCIR93+y2v4yRf2nC/qy3Fv12oASQ9TPY
fSUdV2tpdtk5ACnN1xvDO4GM0fQtHC1W12g1KvQQOce6ujtoUXicN1A9i09MgDrzKWbMPOHKnOJ4
ETvyeYjUs55NzzpxfrpbspeWj9ZtjJZVnB+1NDzVRnH0S1LnOCSQ+5T79ebfXZZzu+XXcYnjWo4p
4ZfqOm2ZP12WGmEmhicN9PWBDmZ+ocazaqw1Pvx9/INOZIQwtacROnHdNQjKaF2YECvqtDkN1R5R
sOb61yHs4dec+2oipcQ7W0yI3TS7yCm6ZH2/d/Wb6zTrLoFV1dXnVX4J3OYRjzrhoBoBycBx2DAi
+EagDDb6sNJL2gGojGKdHWNp6wZw6vLiDPVt6tHzeZfFVabUU6I6p0Z8aT1xAYgUY/MrLcYkL42C
4BnfujK9+VV8A3dyNaLuqiLvQu5vrO4pCufJLPZt0Fyjmv4DH5Vydjjjd8hebBsWf+JzXtvbYMEn
slCAjjAJHVHmyRhr8yI041NFkow25HDuIlhOWEnRHIY4/JBwMQCuxDpC4cattkX0ufVB2hjjLvtQ
+dV3im3PrwqPRvXNrOIjHwKvKcIv1tzcfLxaurMyU4/Tcn8WXnUCNMNbMbic+0S3rhF41w76jmHn
RO5mEOXWauWW7bTIWIPHXZC7O0OSh1q1+w4dpVfDRZ7MPZTZpcHOAkSvj54NzXuaw+oD33/Cf0IE
zzJ4tm+ow9AbLAy/vukcaUwY+mg1zcK7joZ+EegVvqalsfeUsSMZBcfo8u+vSWH/9Zp0DZqDJhZx
Ci0Qpb8ulVnVizDLpnZVxyRGHuaMywo6Bum75MbT1DPJVkQTp28RTkpK7Q7fImMXzc9ux+Yt8YZL
mP7IIu84Lt+cc8gy2b1FenztyIlKIJlIXNCL8MOlAfDWrt0CBea2Xkd8jN752PXyaF3dRwtMCfun
CPcoM0kb/JhoZZvua4/tNTSH/fSte0OIcG6R2iKYZFZ2oFUL0ATXgXvNX7pVpkcbjdYfubWXwTYu
yUTL7y3Q4pPNLx8JUoo7xV0AGiiXoWuRh7zoTrF0rwb8xbKRSDF+FDxJzcRxnJxjdUIYOUFs1QUa
KbE1MC2nF0QaPH91J3963xjRJRfqXOpYHCwYU7F9auLkVCXt0SLPnsCG8mpP9bYcnA2zwA0sh3Uf
FuT2EPvVFfMqnyusvhp5vAhNOM4dfMM8kN6XERHLkTrd6mPJEttu22TEcIHtPabwwi2lER79npsJ
yGf/5EgbXEZ/zKxmN3OmXOswNSWQQPKgz1BhMRC7W5sJofCtzXir6V4NPpwkt9vmb3krr4lm3uvV
TdooPxbkEQYA1pMBJIAECIEn3YQ8Np+Z/L46tTH58SYDD7oTJeK9PmZAETzELsr3dN1j1mpsRF5I
zJuP2Y+PHlD3AYJLcuRXTBAvnpqu04ggfB6F+9ONOey2RvQ+Ohq+U5qkpDdN/h76zz5i08j33DB0
aGP9xk2xyUy5L0/z7zQU1oqphASOj19p6wcf7HOtj6QAsEYOWGNCQ9oC1qjASmuuzgkP+NKtonNM
Xq3QjVfZ+K/S91+czHgK6NOEKGfWBraffoqPKBUOk+bvB0XDzCkPRgUxOFMr76uRjUcp6lMg4rMT
wGwLqZpNmLUUQiT3Qp+Ith2cKQbh/fxB8QsizZZZ+ZYGFq7XkuIKbFAL1QDLxfRs08LClI3U3H+g
F35tUZEF1f7vb3UMKH/ZflxLWLbuKqFbhv5zKfjDtN4L6ei7Ga0nM8HRBGkNUXPIzEoaiwjxap5z
+JcxVTRMj/Kc1181clFcUNQZ8T5D5ez6H+MPMF/PeENfbSN8lT0tcnrG8YP2baizG6TSQ1Vq+6K2
CAmLboP7dTgRmzXFL9H3IsfouHAOAdYOPeEz1sDVzfmYq7JI7qIer1KS2+5np9SYTpxPSoRa/m1q
ALXdU0dbs666Nk6FmvFcx7ARgn4+OHwPvE6HbYkTnr8e0/omKUTDLL95hnllEg35Hi+0IS4mwX5+
wWeGUWjmJZKAmbsnA9kQcvQOCwXwoYw9qMFnZo2IDnIoAswiKX40DyOTUQHp/TTxVQzz1H6B30uX
lPjNbY1lxwkfTdd7HKP6qYIo0JExFT+RJ3bN9fwqf/AiM/95kskTS8Fjr6IHf2m68gAqFwEMDRzU
5K7YJmQV0Tda67hHlYzW3nx4K9SKiL8chB3o0SC3F3ULdtj3HqJDfs37YK97NQceYy9DH0boMnKK
XQxIRIDKh8zNCFpj/Nz13pI/vEjjaleZxS56ZmTITq2xUxtTdeGQf46MY4L7uBDOEujuiDpmKF1s
Kgu7TOidF7u/vyaF81cFCQhgU3cscxaTyD+XRJmE8jbKoVqVwjj6DFLVO73AijBkD9gemvQtGbPP
gk3Ih6VVa81VJ8iiBd8HKl0T1a7D/t+UDvyeaO9iYEkhwYQQwFGsrRMsF2EeMAZa5qwQBpOO1Bqh
3/fbqq23GYwgkBu0W7DnObjNiaPLpkPNSDEAOp51e3OpWnOnqNVjhPUiURtywLFDjIuudOHATRRS
2T5ZtRkD6mO8bsibRkEP515nIW/C8siCfswen9rPElIujrJ9HiNcgxDs+S5vKNA6zdkXnb3Pl1jY
Mo6dcLaPlt+AyNEJQoA3eaNnHqcoFpqzz+zWPqYM9GnnL0eh0aJgWLSv51zacVopHBC82rWgYV01
dKFpepjf4rHY6B9FHx6szFxUTrNs+wabq7kliBJuvg09iMEgCXSZOeCwVuuxgWozoelnPhMETCq2
Cckh4uy41SV7NGv33PTVtXLFVVjm1ZlAqyhx9W6FFhJ0+32eNTRIuDLyghBbBt0nWCSyxAdY4Cg8
anOL6WQbm7eqx4XlIHUM7DUEXAuVh/IyYhkmlp925yY/vJKEVP24Nh8rDwumjf0acjHLN4N8qdSJ
tik5VpBcLWvj0EQqgQbXxHBNGEHcMQesS1+8rrdffBqEDdzahvARRn7Z47wHRHhi2LzaNLrDETt0
3QNYhaVS0Uage7Np3KWScQau0ubJjrydhyuPMC3qvkWOaK4uTDBwYgnoe2UrpPT5QmQ2dFEGiySE
6DZ5qToeTBgtEUm55aZxAPMzsix9khGsx4juaI43NNz0qn1uYvWcDcaz0dTPuV3g7X4eJvsRWcJD
EcgFKhokupXZnr87SECnbTgi8LMODqTKEZ0GCWd0gnPQ88QVOMhNKeOKZh8EwL7MnjNXs4xbVlF6
uNj6PD53rczXA8GQETZ0OZumdqa097C9u/Sc0RGIgNqhtrnZkXkzAv8+BPkdlXo/8e9Nx7C1zwzN
z2nwRSJmsTTqgpJNkR5Jg90TDLJHgNfk40mhUyZza5k7avtz/fg/v0jQ6p+StG95MVahHzR/+vI/
r8Vn9thUn5/N+aP4v/Nf/e8/+p+/fsnf/P2ZVx/Nxy9fcKYM2Ujaz2p8+KzbpPkvGdz8J/9/f/gf
nz+f5WksPv/527e8zZr52fwwz377/Uezas5wKcH/W2Y3P//vP7x8pPy9G1bW1v9I/vJXPj/q5p+/
aeofhiOU4yqlbNNhdMDkoP/8+SNp/AOitTQ5ZEph2rr9239kPFvwz99M8Q/DtNT8EyWQgwuqfHLx
5h9J/R86NGvBTyyTq9pxfvuv//vvEsB/veH/uyTQ4N/4wxGXXrDBy9MdhriudBVwlV+PE32eJZOp
ExzpU04x1vuOwIlAH1BQtWjUOjFd2FW1trbbmmNrDg6YQcS+Jcmgw3iU+a4LvGYuuOphUyh7/DeS
CPPXjjWvjxMOMxdXWbrNqzTm49AfaqC+8MMskIZaaoMiv66N4PPqg7fAvt0KFJ4dB5jAdXb0K8oF
ar3oXrGEry0UuNxN4mBPAa7cMH8uxQBNJWa1KHHkCbdFXi6IunLS8mpl+8kfguNUp9fSyVCcu9UH
QbYUj2Qc7dMKt2nHcrTR89Rc6VnZHvwy/NBHY7hkMvFfyiS6+1KhXAjQR6MqQ1ta4haRk3/jzCQv
VWbTXukf0Bel/+4t+vVEOL9FjmFKg0sM7YjJ4fDXt6hUY25bIieUhA8bXGLsHH8+JKpxjmWftwzM
cUPCGjLw43jJq64AqTGXKBntVMMyL0LnGEfR1veNARKCoWFJTWDttQxvw1C7F4P2VlsJsIBWeHdb
a6+k5SUcj40Lg0D68INvL/qi8EhBypjGOVHOYSUYTwY2VEcwkkor57XnVSxbxdmHFB/7dZYb4ksI
D9hNCC6RxFhrvixg9Gtq+Ycb8veL/o+6V8f880WupHC5+aTJTWU7f76IuimKldFAlR76/qvpBj0S
6WA4e+aIYI1DaaAPi84YrEeyEb6YY/ZSG0Z415T3LQAdetA1sNI/vzV1tjYH28ntz+/9fEiV3a/o
9/ns6ITZazJ88eqWiUUUm1il4gioN0Z/zQ1hRrYmPTJrePj5wGq8L7QOMU46oHLJO3WAFkY7Yf4T
pKWPD4AIWhRsNJpxjCnl1jdOYPpNVZ5Gl75X84FM/9f37CrChWo7/rErR+3i0ZdaekqqD2TAt3h0
gmdhFh28bZR1Cc1FzXXCL2gFvxjkldx1UgduhiwIlUKTZiotWg8VeUS0bHGB+sU6nbL8OckTRIK+
FBQ+OmErSQKdXCdFdpIOjHJWhA1Y0AeVCfNahdJ/gS97aC0/v7dR6b8UQb4u4HA+9Gbx/e8/YvvX
s9LPm0C4ugsY3xWWkNa8zv1hnWCwRfZ8wOQawWswDO0+TlCy+0HfP0SJ9C4d+sWptaJj55VMBIop
6OlZNorJeRYdzbaPsBQ256azLsUAjdVoK4r5ePDPSaWuI4BWWn91cg5S8Z5EA/Xs/K0G+efK7QY6
04xu76J141ViasUG4qR+pxTX76ll2Qujx083oQ9H5d/Fd3eMqGV89WNM6ptFa+FeTfqpx254LAZJ
53h+sIzi9y+VV3DOoTClnDEv1QRGFSZauOsbOHBBkZ9j6GBnzWv0ZexLPOFENUTMJN+txIJMlMYM
21Gc7Qa9GE4j3t3OoeLu5q9+fisMyB4o2hC5GSNI2cctaFK8eU1RMnD1lhYFNGJi37ygVqjI/67/
3TIv5vH5/3Ra+fgUnS7a/44hLBe975/WMCAedcIKPSxLPPVQfUVyCQL7xtsyLtwWo4Gv58DkdSd6
7mUDJ9wpk6e01nGZkjPnWYO/qYbKekz65pA1jfNQTmR4mOF4SSDMn5hgxpc6HlmbLgnCn5cCGyEp
4+TfkSzjLKQ/pdsyc/pzYRI3+ffXpvW/LD8s0krwf2PtsdX88z9cm44bqlD3KFQ7hwCfprLvfmrG
T/mYD4upfvMz2/ri44quyW1mvbYP/3qQTQMKxL/EwkoOg1kVxy5jsKkNE0y2CfS+0xGqPj+IOHVO
MoGeklbuQ9g4PtkPiXjvRhera2Sbp7SrMpKuMKYh7qJlIkGe19J4m+eFrStOLcmAK0k5ctRNcph8
u33xk6F7C0bna5pb5vcYGCcdD84D2dm3CD1blmDEI8CZgbbXIqM6xIkLhmrUCY4NZPlfD+hKV3//
dhp/mmLPF4stFFW8wznU4Zr5UwuUZpoYq1wAj5+ZniaEkbQH+Nb3QXdILSJzFtrYUUlLBcvOsh6S
+cExnmoh9XvU2f6lxZLc8szH/3ko+2ZVDB4J043yloqi5hmX59xpN16tElOUk/Zg7LHQhHpgHUbo
UQzDOb4Ta55L3GF4S2/MkqaHFArACgSttq44D0B0K5grCfNO+hgaIMsZlok0X12D5Vtz4dd7Uamf
Svl9VLbaUUINBOWZ1b2eHyzR9cu2dotVieizxBhKqNjo752puusuEJu2Ja1CN5Bg805ButQY2OZD
+iKC4agZtbpFPW18ZbeHsDRgVM4P0wRAIdGCd2tw3W3h1dq5jaV2ridJFpTYaU3i3cbRDO/VOKED
bfSzZdG+rUdjB9cX7e38UNZoB0Za/pch5+hJEoB1TYOhW0du0d5xBOlg0rT0YlZE6Xg+kNmGIdpH
YyRXKwhnPyz0rrwz++NkZ8mqTrL8vQ+x3RRD9TBgyD8Hrl4uJ8/M3oukeUpFDgM6GKP7z4d8GhHk
Qy5KqykDtm6TwTJK69xH2jdHz7Nvf3/Vyb/cxChz8Tm5tpCEwwn9TzexPSUiG1sb1ni1GqyueEi7
qdhV+EUWER/42WrBNyUuMItGQLVF0NFRVMbYEdHCySFhJt1kPyorHbDc5LR5MHi9cqpj3a+C73Ho
atuAtm5G9yz23VWc1Yj8C0N7MMe+3zUEMYThiH51fkjLoCchTNRLI1DdcyFJLO3D6fXv/8tc/X8+
Hcy9RyovVi/LQkho/ulOK92mb+H/ERI8bwRj/vTzIWFGEEFPfOiFaZz9wflSJxzj/SZQy0o56d4I
qTetDjO41evZSfOgsufdENK4DdWh72zQXfNPlUeDJTGx8NS9DF4GL8ANSWdmwnUzFkby7EQBzO8a
yRI2iU6HVKdJPeFfyofDzy/rMhXLhpYHBZxu/RhMaZ4H4MdoA+FHFg6pqhluBWp6ukcNYrgaT2g3
9PtiKl+irnoqI8hvRlh+jzws+35QvufxBftn+N2JMSlrpMpOsfvuWTGQSYjRVvNllO5bTUW7bD8b
zfmRdQJqUYxiX1P1IojH90FSbEk0/ElONZdO/cQYffwoe6Cpusy3tvLj5SCTejkpejoAmRjVt0w1
EsDMZe9c6ap707vbZP1izMKLUUKvS7NbVHVfogotrR1/OKUkU9PxFobVJcu8jMnviCbWcGZ/m475
f+WkoCU87WPKynvYk4VEzRsyD3GhytjAU7TGYBwbPxoW4u3OZYu1vJcojN4q7UkpHIujbSLot0Js
gc17U6XxCq3kqwZq0dJaFPMlAZfGoF0jx/CWrY4DwUyH58gEVIxnHkQzbpvpUZH8GmnPgesHAFvc
szcW99huYOr4GGWMwlxQqa4oFBGZhD1e0iFP8YtjAKwMb1uJ7LWUtVwJPZyWMhGgvi2c+Yk54cBw
a2zw1J5L2S1KWYUoOOXGiDUXKSNica20GBL40aJr3XIDzPEbQmxNs53vpdL3IbBmxGiBuTGa1Nv7
D55r1hsz0YaL1fkz5aXVSfC4cuZhdULmakfOcyYGIij0dWsyanPaDG5D1fHJhyiHKzrCRF2TktbS
5BPkZXRduLU67WR6fnBg2oMRH6JJH+gR52lg+3a3bRnbCM8GG1wM/kkrYig3iQ2sMIFDKkCZlq0g
U6UCKjbqV70wfuBd04+d8EM6fUSVa1P2ULU6Supt24FddeglK1HgNuKQPHTTXhTWIXATeBSDujlz
h5L3U1sUJTL5yCX0ehTGRcTTy1R12bo2rZa+E99nQ7RR+ouMAC+Uz0OUrE0Ou7tusIZ11y21MHtx
G+eDnjyhczsvl2clB+RWjd5sh6GqwKrZP5LKO/ZYW68DbYOxosDoTT7OUqmzHyRyUYgA89P0WFrZ
19pXW7rz6ABYQmpQAPRczd04RZsWhospjHMxuLeWVuK6pqPcEC3eTnPeaBS/kFn8oZk9e5H/mtBC
HgN91yn0RE9hYKD+buj/trl9bYbwOhiEFzevrVtwGxbul6nCDZ6O2mKKCXaZNyr5Hg0tqIAvBtOL
VdiPBb4H49ANn3Gb5F9SXng/+Jgg8s6+pwdfVvoVx6SDhAw7mii5mUcrh9fhfqgYjWbVl8TxBBIV
mJ8zstMcbMyOScg0wIZzpw8/snwA0Tpk47MV0qj0c5gfLhuhbGsC3npdMOzwGVDL+HsRByYq0Qrk
S1oO+A8VmW9jCUmoz1aq7nahGX2t+wQ4EjM/OQZIhLJ2PY0dRwA/gcXuZu8yxIwRFcnLVBC/d/AO
vcMdWPU4NUrutMyRRJbQsZgb5+6uZPIQxp8MdfpElptuIjPYy1IETOphdLxqgxJHLcdRjbsJl39I
17rsBQkD3iOzoBj+vG/OXOjUe29NcNQJlGfyrwTsC+uF0kM7u70ByMO2dqqznQX7fuhC76xx8R48
p3yDnEBIKpJRPvAfUcLrqgviI0pggquxXOaN1t578GCNskpwldW2GLPubCvCFXxR8CG47c5qQ/Kw
7W1bwgxFLd/ZYwmphqdJbe/N19FTRyNsVHwWyyLQC2bUOck8ZfNcexGmI1GUPJla6bL4bMOzazyE
o/oRBZa/CcOMjLKqnWPrQOmRIgR3gYRA0xtfm4JB2CSY0BPaHuPUxv1mV9y5hibCZRc2WDZ777sh
009I0clbGqMCHOnbJiHYz0zeaH4/Y8d8qIQiPyi+VHV7D5tN2UuEpgJvUxE+2o156i3QGBEs/E4w
xLbi5LNBG7lJISWvNDX4V9Dm4PZr89NLmKfB2Y+XrvPYOv24cwTQ0rRIwgegKCx9VrNtBQPjBkW3
G4GHS8amXmZy4qrciIRwvlYaD5pDuZczDBqGcYkd1rmW5pNhlhlpQVq6mtzkHo26gQ1zZWrYEYsa
6EYCcnJtZ7sszYlMChjTCy1YheF3AcBnH8xz7J5pAMypEtGzBxN4yLH4V1G+4VYoyu6bi09/lXSA
ropB/4oFoLo2HjI3rnL4ddNL2Q2cGjtbnqtQO1t9gO5I9+6dsPuLmYXpuo3izyIIyEYHcdODKl7a
pjWuopADmD4Ozw5Hrk0q82+y9ZmoR9mz7MXdk4+RRxqryusXS5bRunfgXlr1dEYWuOajhkKrMVhq
XUK/S48RGWne0sqapWUCigrwfEZ2rhYaZfGx1oq3vh9gIdbuV71sd1WEBcubcZp9Xn/rQkw0HIMX
VcWQJB1Il/JDuhtFCILDCbxNgTeO9JZIko0IbroP8EkT2cM0e+rS8dzS2VkK4m12qoG035oMHa3B
OOuW9zAN2VMMJ8vgGvMU0bJlH5BD6FfXfNAABYXR12hStyrSbJQIsHVTRf46o6ijW5fT0U0/EjKs
l35U4PsexLGJnelfD8bYsjWx+RWpnZyUXU23QMacQNv0VDJETYPs6DOtOGbA7o6cK5BUDc4PW2db
xwOgTMtB9DMEiybAr68cu11kmprTuInxLlYjax4STCzn3odArEaJyYk+61wQdBIVSzK+2YmsELGj
5w294blt+nfPjOaOWrrv8vmIW2v+OiQlcVmBAN2EKPuYMywSyAK1azTLanDe6oIeUoql0gZbRAeJ
+uF7SJNsIeFf77qMab9rRoKqAo5GhXAB9vJd5Vm07lwn43zPxqfY6+1wHupp65SXDAa/ZwwcTV9p
BSmy6Vkzq9H2VmWM9TrNiGCLY89b1RjXqAfiV/nGFN7emTU4d2Hr21KZDJg1Ua8UMTWuV/S3IrKW
bkfsZI3DurV03KF58MUf60tJVwopcA+jMj3rSbgaK/89wKzBAPMa2Sh8gNfLnj8wzj7A0UKPogf7
wG5AvLffQ18RMo+sjoIfZQXMzmFY2a58dkfg0EPvL1FHrnul/SCo018FQDNtmBqr3rCh/xRQOEMM
vhomjalBdNxkxoI5t3CjaWcMzTcUZ6eAumvpifZt0EGqj+TdtTQPfE40Sd1hrhqJtkm652laFW7i
oA0vl4Upm01SYpUDmUPbg5fEiAQBmsvAXWPiH9FbrQhXnJGEkUn4UhmKbFFPCNoxkx5bmyiDspmA
6/5wYLyxQi1M84iHLjwSQBYe/RSOV2vZ+xEMWtrncM71lmF0YRCgXCyKSLbIxgWmH+DsMCSGqt8x
dNbWRLkgnJFaRJCxwFDteotu8kLMQSoECTWVixAcRmnwV2sP49voWFeOr1SpGcXR2NymgWuw881h
4XT2RovxB0dT+RoSVdMn7i4KvVuahrNmDpCpBX1/izSxp0yarrEmXici6GpEllYXXHNAT8qBLu1o
UbXwoSU4bdQBKbH8dY1dnlvDWpapQXahVr73DgzqoaCQlxZK+NIk4nPI95EGgtuIudo1D6flqAff
ArzqSY6zrm9UvTSL/IOzKQtOWA5Y/ylohU9Egx5nG4wYNcAPjgnJWH2XQR6vDF7dIj42ioREL5KX
ybDBbsehtxJDKc6TohrIwB8otgZOQdAYOr3k+LbKeJGU8ThzJffxwjTApvYBeJh4Gu6RxfBfTmQN
O35P6gkkmyhwl9WIlKe1wmM5Th+p0UOhA8lQWva6dmu1cKqgWSuwWkyBOdsE03RA4OFgqTS/jGOL
Eck9uSkWj3YibTByFPMRgJZpGwJStLrmhDWfWOr6uQiStTaGOA38Ui6LymATCWdZnv5uaH2C1DGV
+FDL9zoTIf3LPlymwoXg7hKzMn6x8/galcS9a1MASHgmHRrTBxmg/hq4z2byp1MohvCYRGxFAsIA
+sRL5ZcjjsWpJwRKOUs/ZWKd+jikq++APXAzzPGDEsl3MaBsLKNgydAlfIE/RF1/jS3JVL0Znk0W
lWLI0nU1Z+A5Nl007z4MGniv4CFFFU8ux0MXFiTjqsDcpioeZ4QDgP3Y7R+sTNt3Ln3YuD4ZhvgQ
KPgNK4XAr3Vro8HMr5sksLG+7CooqZxlGxQMZbgyALJ1nq1xA1n3Sgu+UIGvCsd89xj6LC1pPceY
N+Kuthh1m9dueHVGjvcTFkobKBGRoowYkY1O5txPGF0kmcTpxMi1ck89t2lx8y0xfU/8fpUp4iQb
TdyChpeRBf65IJQIZqLajfpZF23Am6qNe4jzFv+5AfUtiWfVqs6Uve8ayD+pywlngm4bFS/oBj64
w8JV63KaTfQKMAh2wFUwBR+Jn1OaIwOVCy+cEupScHNJ6x2sxKPUdNmgDIOgMx9SQRu8xQWA2Z4n
0FrO3w0AaQph7gOZNIBWp++RX7z5Eoqx3benNoqKhe5xEMKEvKonk1A3/Eaa3u8dL3mKmZlhZzia
MXRFR9TxKrCIgvYIJBpz+TQ80bPKVyAvtIOm4n3IMGQ5aZCqtCmcI/J6dlf9i1FaF6a7HhwFlqup
TT99StIKWZMPZ7bpu285QP19Xld7v5+5Tlnz/5g7s93GlTVLPxEPyOAUvOkLTZZlyZbkSc4bws5M
B+d5CPLp62NWN2qfXd3noO4a2DC2kem0LZHBiH+t9S3M6LI34fbijd4hus3M6OnCzpBMcT2jkHUD
xt4SglSfEEM3Bw6Wyj3XcESkVIofWK+DkjWvSQiR9LEDtI0jVqkky4QNx1rkdAgOjbfvBv/IpuaZ
tq4cyQV77+gPW0yC37BYEmzxmUvucxzD53CGr4JT0pxw8VQjlpOUykgUUQDYzQiCZm7RkNNDoIEm
pwPPlKCxHthb0//Vf7dyfK01pMtGxrtuaL6jQtMMYbCSh+ZHW8ZYzruYmQdLkeqoG28sCjtUYCIl
EYEDEAE3OnrgemUiYGTGRsSnJGTPn8X2pz0Vn0ZVIIJRhhv43Gewx4YZLRohjvindliVnLOnHWPt
uLxJXl+u+RV2HQ7kDbl7gd9UXc3eSjZDk736dmfSMkHZbloTas+iwWP3kI+rmB3DVMUzfmYuR8PE
KVud2QcjcDjQpuoQ0aMTxc4Rkbv8Rb7dkF4bYzFCkacU+UcDJg8k5HYK3XkTGkB8pWJvprS/9bxX
14iMh35iQm2Wts+fLX6rvgTIVzxThE2fTT+AQeXfmUvG395osSNl/9qMNrZZUllcJ8bCvPfuuYeg
HeI9IDRzFxiVwwE7FatMkaRGjVlDjdKrgs3AdkRl9g13F8XUT5GxcvoeHDSNSm7KiKBCJl03WJo1
e+nBuxle9pDa6yRM40OX1k+2pKQsJfnoGurcwWGEJm79zkRwTuaGq23qn2kyq9lT10uzRvajNTRh
45FLh1Ed73X6g7x4N1YDjB1Qy2094lOC5TGab6mj6FdTQ7UaMvuoOyfdmDGbUQvWyDq1Ao54fbqh
+e0L9WZBAETRsY7CTWC5z31GGcq1GsyCkgUa02KSdks3iVbdKfsqIqgqGqp66t4P2QR41QMdDp4R
Y3Jurgv1UjbWi5Gt4n6JjoHdYabBJ8VnHNT3Rd/tK0ckDC5Snn5le6jqFugmBdJzSjq0sBzOJZxm
/3xGHqkCM2mcit4jAt+qPVFFHwgVTVyFJd6KRtmbRToSecqMTsVvQC0VJ7fkRVFis64wmHA4gc5p
Rk23jXhWl6TB7W7aeYP4rbvYOIxAckcSeZODU5kayIY+YWh2bJJtvSlc+Dol0OUszZxVJNhae522
V7rhi8rPeGQsxM8FzFNb4yqjwidI6k3iep92hDxYQcRZCRIJea3ERY0tO3BmG2hiA4U2KNcJOxs9
ilfHAxigmRZYwaTu8gpHZ+6ykyvM3y1mcygUCmP3LHwmxAUUdpP8zNjDpAoZ8A7eU2q7GFfLncvB
fK8UYa1LY5oTNcxYLrto4bYA4zYH7+MubstbaqovT0JpsI3s3Pva53KHB52HgkB4950Jk513om5h
F2yTLD9bXT0egjEF9zYO4T5X3rFv21+p9V379FXGikXEFm/St0LYAtBVjIElAhcel/e0dUyOQhU1
pk3f5dRNRXc6iMM9LIAePoeeJB46rCsDzMVUi5DlpyGsDBTmSNyZGT41udz/uPmtgle+bYN15LwW
eU2Rce9H+4pM16Ojl9o5y+MkNBGQTYE33QWyPDsIIbbBm+Qaz1as2ULG2akaOXs1CfMBTGxTMDPR
kVjuIB7kLtJsKIM3HqSsUlH65o8JuEkaQq3ZZI8dMuL38eIbE6tYoZkmMTxwmf4OztYs9QM9NZzT
U1C5NJwxEwPhRlTrMxlN84FQOA+dzr3ztAVwh0GRj7zg9xHMZOj3syOdLexKDP1NRfxztJGQmU7Y
Nkf5EYPKSGQGg225TpsFK47usPfj+meZtYyI23pYsydW1rNNH3vsNdZ9kxFBqKmS7TJyGEKne9qN
7VUpaPhS9fzbXHCCmBb2DAIqQIwL0dhyPVCL1cDvRl9dNNyDl5txu6+QPtVTJgQ8RqpDYid9zwg6
90Omnk1SFaOel3iFG64is/6ADabvu2e7cepTtNHMy2DsQQWUIz0nfTCB9bXOAdU6dMap3/UGSCgn
M7NHo0nY5ODY+o2IQQA7JytkczmZIGtFJtu7IOC5n8cO+5pP1jK+MaaRmTTYlEtyLjTFwuaK2ZFo
yQXkhqycY8cNmDVYhxqLwqwiKPdzMWi8y8PKGuIH0UhyANr9gMwFHAtddE8rM31ozRePA2Pl4SMC
OmCs21YemxKaAWLhd2fMvytmgHQl9p+WxR45jxMTofw8YaY4tGm+zwL2SgX+2xWn1457mEiRGcsT
hSozcKfh5ncz6fbkNAcjPahU2SccvBJ1wnf3xuiaEUfpPoiEGd3Y+J/a57QcUyu4sbJSrDXyxyFg
fNlNKWOAQLV3SvA0lljNFR1r2zqyEjKvxM9C038SHY3ElsvojiQVgsVzGPTnithIHUJ/zaxLosbs
7JOa8dkK+XEer/xGFbioVozXfqety2uXMcrihbwbZHvpkpnyoqATHJyN15wEFa3QTrWy+/obBQL2
YwR529WCti/oLoPjf+dgkBvQe24qad4C/4S9lu0y0iamkBqj+8hIS+mm4lkWvrPhh7zJfqUP3exE
oOunTCfsvmnI/GY5rMBcgN7KrnNs8OB1tvUyQip9sZLyjuq4GHqrRl6CdcJQ28GeWpjT2e+nQ+EV
6srjo7tHrecacKJgS9KKYjNBkY3LxuVRmvNMecRMC2dFdZyaggfcTN2jHUrOZqBeY2D7j4Yco7t0
5IRlvIGa/VYJTyCrdGkhLWCVl004LYwFRulO8NuNkgdRy+aY5HrV9Jg+tFVF56rOCuaUFdt2hupb
ZQ9fCxyD4i/a66OYcV1qYZTOIeFbVdf9TOA/lrW9Mu3CvFNoozs6RenBcZkJxFnRbBppjqex7vNr
sFCF2RVe8ZnnXd1eEQqphC5HZmAFFfd+UiZwuFteiyev6ahpUt5AvVk6PsnOo35Asmftk88+79wz
RTDJNbZnJHo3usnWiK9/PiSDpF/Z4dBuBwHIjhi0IBvmK+cDbA9OOBAiCFGkY7Dabgn4rIgjfRda
1XQhSmef+4yjhPVBxsWDKBXGl3SukovBRnalF47/8odjljsHw2hRYwbaMYY6QTatHOPMrGvcun1K
r3kd0Q8APpTe5bS9BsuHpqU8GUfdI0jB5ko8jzBpOd7yLrdWKjXtQ5wL+Rz6P1XFmRmRvFp1PM6O
lms48Bec+ugBQ/PGfoHiFCfh65M5i+E5z14nWdVXztTjM21fzWaivAa4BZ+as4tx2yEWPgX+r7Ln
xl9TsDnK4iVznebFScvvNCDOK+u2eZEFJGsGvQFl4vyh6sjnNWp+ARZxpeEweB8X971f1LBt5sF+
cUf01CGmrUGyBTUTQr+t7WnYnU7xLBRvIWcRVmWFJ90XvbG2J8N5zB0ulxS88Y2MS/ktYtC7GBvz
E0xfhJ2ZCk8vUfoxiGK1jdroPKukRUD3P+3B8X40KFzrmshOkzryQubnO9GD9yvkRL08dBxumk+d
RT8U7LbXxoZu1Vb+JZHgvq2yq/H29eOmb1pIIsxPj5FbJwdnMXLlcPyqBHbP0Ij+u2nEi2945lUa
DyJmfkGJ6kc1Qd5BJT46NpNyBwDWnEiCjzahZsPFO9RzW+vm0U+QlTtE1zU/8QTLZ8sEqHltOlU/
p5yULItk1TS8lxZVukP4aPrQ6horHw+TCtQaSJV66Ng3eYWpjjGuxg1FGjKx14ZfckC2Meh7hn8N
jLR8dI2wRTAbI3jQqTgZ2XCvMl56XpRwVYx595a71rr2Z5drS8XbwUOWckpja4VV+O6y3TqYLoUT
sftdJQ6Mh6Q0rmnSvEyjIQ52I1OGbiDfO7uKjoxXLmMSCwB5GhpgrMUJuy3MvQS7JjL5xPQiozHT
Ke4aN/FIAjcQ+mvDvRBpLp4YQC9dGsFz0RfXIq38h8EJDu5QZLQWsTcPFpOH6NWxJ+i0zafu2kx/
hBSB7CHL+mjPxALqnmU/cjPchWD3oWERgET3KMQw7OzYoOjHdijsLuYfrL/h3k99476P6VvzAIwp
I8ivFjipfbNomKV3s1uIBW6FRbrq9EKXjh9xEN4StguPZSNh1xe5vJs589+1bX1OOwwqqom+x9aS
j38+AGOG2wRydcK+CrP6d8vTqoPkiwTnf6WMEdyMdKhbSKRYDV4z5lkUGH3zmAb0LItAHSYvJtkb
ePuAB942bcf+TnpcqJXh+xsrJAquFHCVBJpX4EHyL/Q9z7oAo6ZxrCJcMJMy8n3YMQel6qfaGE5M
0Hiopgff8OFSejFngXrxecLh3hXcx/cxVSiqqil/L2ziOMMqt1rzPbOm6Yg+iAki0emzW0IftBP5
8OdDGeOTNtR7M+TFxc+Vcy2EMjayvymMLDsTGeUQCyvai7L9YZaUG4k8+eUAkiHROnkXidt3VQbL
YGdmUNvSWbd0HEG3woYLkcFLhfkYBIxi6soIN3NaFGcP5MXad7sIiBQCP4et5lME3S/irfNYXVOe
ys5IIypznJixp9cjrkKuLMIG3OSU+4B7eix8RfOc578LVeyndJ6eROpVr+Fo/DKodjEN2LCx5lAh
0/S+ikV0zNx0rYSbnEyIENVgu29TV7jHWrbAwiihsuqpOs1R/Gp3KHxjqqxL2nlIcbMFZNWW0MS1
gv6RV8GpGBLgT2nPLLqHAaLxdeKMoKypSueLwqh6HaR+aEpD3IvlgJJacXQqfEedfJyJcqnxFtQ+
pbYKj1UhCmZ4kHII2o+blBUKPPs0XWbt3EczsEul23FXthmd8Qk5XUkKEj6P/6htorcRvN+WdFJW
IiQGrT0zmweaX8U+S1TSE/Caajo+OFS+qmqZrSfOeJwKx3/QjbCQZgYEitYxaCYJ57fMMelNFPHn
unOt8WQtOa1Y1WJtmT5BsowATtHDWB3LDODu8iELE4YNBXUI7Yg5O+hx/svkS4avvZX7xTr3kctZ
z5dSVTu8FpB92XEwaLIC6Ee5Cl5arw1eyvpDoLI9ObO8zqRad6S8qRnTFRASsgirCULVIbHVI6d5
zoZ1HV/oykHPV5ltXZiLGWCpQAD0IHiMMqQQRDZvMyo3YDfec9uHfZzHPVOnusiP0sz3EfYeWlnz
l1yBVioYkW3CrMeE6DjlU5j21ZPbJ9WTosxStC8RQLSHNoWcC0vyncoPgHukjAbCIN+Sg2hN+UJR
tJqzJSVH/7XPKUcQz5iul2dCICvxw+z7Q4GkvvGoMt14bLDAMCnM75BS+NfgkHsGp7hGVq/+aAKe
NoJ+o+3cWdcCPg7agl45ZmWeeQ51rG+Ffgk0m5TGT0Ai0P/id0wbua/STVfXsF2oRL3LM3/akips
d3yBgoPSUqHcdf6LN4R3mBqIsXNnvCk6L7zWO9il9zuDtpYTorpaUQc6XBa00mmfhu3WoCGsp1K4
8ekeHKpsoAhg6w3yOUBshGjrPtsB86hGxZ9ZlDEFVEUDZBnTS28+wRBVQB3M59zy1HFkg7Sm4ciP
XXrue+slLCwWRPi0u2aOgwOi5xoiLZn8wWdyZzLLXqd0sCrF6AhXRXP0IfRtwjBJ1jPpkx2zfJQG
C0dcUCfoIjKsIcnPFWh4TXfM3EX23snVsA8rXa/qwUjP2N7Q+pvu8c9nIqytFd5LedcWBYnVOPx0
3KHHfqapEhkjirGjGXReQLcW89XqSlSyujrDL7yhxVPAvuGULZRSaLxHJSo+IDPB46EHzRrUcKZi
ZTjLVHbAT9yzcvqr6TfWYxBm48uYvIjIFK9/Pins5yowxFOmxIvL/hiIBFU4wPDpXfGrew4xAyO7
mAIutw4vrTvll3/tgETj+Zsv3Xdt3xE2MwLpCqJaf8O+1Wk0tEOIgSjG+IJ7pjUvHl2BKwg9QAGT
qnuACY+r2gLaZvYqpx5AcxNF070X5HJD7Uy/45FSrtK6cJmqUq8ncjwrkf2WJypjKGH566kBT9WC
TmfyUoaMFxv7gYH0YtjYkQmhGX26+mkHzsMtz5VOnsgsDac/HwyNGFZo7DR/PjWTrypGqM+FPzyE
Sm7aoW335SC9B0w5FETHETxBn0z+VCT1IW9/QMhB0qo9rIZmT+mTk3S3nCwXvXL5eVg+RC3X9mxb
eh0jOmFliWDo2zaTTVvAs/S94jUbqH6SkYtbBnQ2up73pvvGAmU8rxhfp/uZLQdIbKyrHJoHnIjs
5/l3nA/bD/YGXGAkOPMBC5+1KiVgn2wou/dCQ8wv06yg7WSGGTmUem2kYXntmRBv5JJ7/nPl2fFZ
+p1BFF3fYKInb0gymPt1pg6d/a4x1lz/fJD01S6xC0GZCj1/2WMJ0uCYUnHW0ZX6XHW1v/rX189/
Mw37Hq5rx/c9gtSuJ7yFKvgX539dxH5pDst8hN7kddjEJaK0XW6/BhqJP3pgMusBG86mN/k7SdKN
hzxgcROCKRWA/Ik3LNn5qa7I7CTuKZIwqFhU4vPk09VgRwPDHacJnwzb+Sr7TC9IY3MXhRjgKusW
ECmknojnV5u31yGjWi+0SkbT9N+wW7fPEbmBf0MtcP4ZlOjyfksZSMvCq2EFrvP3X9ms5dhVddes
yr4cmKJ65SYNpo09lGIbWq6zKzQmx1ZwvLZCYUKVcjdmG8ZPHc/mp9jE+FaaTXeI8cNVgde+67g0
DmUN9Eyxv/jo1SJ5DI95n2KInwrGiiVfpyKaT5vPwQx/0CjZPVog1/a8qthIS/1ks3F8j5zePIR1
/i5TmvpypAzyUeGDlePgRLVKQP+W75yI8ud/fRX8PdsCc0AIXwaOz6tCTG/J7/3lIlAVDWPJwLVs
2APtJGny28uN79hin18by4Dewh0wuIp5vG3F/+YS/JNt+2uyZvnutuSNwN5tW7b5t0vQKYJ2jGM6
dMPJ+cyM+If2nPshTwLqXJJolcIMpuxpzpotIiwlLo7+dDKyxwOJ6H9DD/i/vRAMKITpWYHkrljY
An95IVgGjaRUKM6hKH7ptmFnH9+nA0zVwugfvAhCte/M/b6kqOPPW/A/yh2/lDn//XPC+J+Tyv/r
FP9syrb87v7+t/4ppfz/RyxZLFHd/3cs+Vrmn0X8+ddU8p+v+M9Usgj+QdxYQBCCK0K61sf4/5+h
ZGH+g0gfYUmiDrZrupIk1v8JJUv+yOUOX3IQjmUuQdP/HUp27H94hCKklMiefKHv/o9CyajS/5z7
9QWBGIfIr+d4rsPP+PfIZtSi2ISDKdYpB7hN28tkT6ztifvbvQcVfMxTaxso/JRhwJzeDccHWXun
EMge85ihvpOKdk/ausjRpzVnsYikDGdZF22Sfsh5NxoTXnu3bndN6DCOT1trWyOc13nov9FWG9wX
+h27ImqRHOUW7KXjOFgcxJsNjRWjj2si/f2cBMGHWWfNuhHZIchMAiscBdHq2y1VLCC809Zf9VZ0
wj+cIf4OJbaY4IVG7ntO/c1Wh5hAR8wZuciuuV87ADfLDRMwk+azZG2w594M+ThsO9qNB94bxgIh
2jgHwtRm0tu03a5Iy5ZlLj6EZkR7wyCep8jGGBj5zpYxFX7qdl/pFixz02Hdbs2rshOc1gonkFfP
655hAuLwc6Ct9wz6/CrUPK7JdYAZSAdrbTeEXJSPJ7yfGdXPNjqViQhrA5v3c/7CnMJiDWT2pUbd
XSqj3Bc1wLeIRncLMnNfQoQdPYBpmmi2bZPVgC27FVlfnGaQ5sE69NuUtDA9XWNsmTsD9wSHsk3f
yveKtPIu94Ag5gGwLiIj4I6moykReMdDxODrSDsjeE5pb4cJ5QjSu46aL/hPgvo/X+3C1nnuG8dk
iO+jA0/DRye+3TIoSYj1l7RkpxQ70z5GBuiwazSdhaw9oprNul1Z/jQj8HzptFPrycrmbRD8Thuk
YXes8F35H7qyYZGJzEZTpV+3qfGw4S9bTZV5qzVBnxj+VTGB62+GEE6ckOWDqe175Y3OejRVhH8K
34w27HvTAxLb2YHalTnRCycCgzqfEjxyd7KpPpUjOQUi5e47npJpm35OSrWg1TGI5GVE2JihiNn/
EjCfYNN1xbrumdlgpjvaFtkCiypOCibmvAjJiGpnQ4QIgxyTXlyZ3ccYhpwnB3kd8+zERIXNUjZA
x+jMG0Bu6IoxbXkGOU6qk81wzSxYadGzd6HMSDrjJvJcazPDRFpPVbeiz7JeTwPm+GHBSYCWisOp
oPNEcLSjcbL3GfqPU0GheofjM9JZuLEiaMh1T2dgS883RzegZsQBzEkCSg2rlMN3dEhGQTFvP9xE
3xOe62GsjfWXBeDsLjFlRg109jkUFLAaGho4Dz/yGM6d1PAZg3S+yb611o1PgKFt7HeztVlH/Nd0
BvM5lt1rxSsbGbnaaiAvKCPxWY9U4VY3w9Ifo4lbRZVPRYi71ppCvMOFAZsSldTLYmtzKbQdb4yX
jGnjOrvVCKIPI56zPq0cMpX04aj8QuPy1BT2W5ixw5kpKTcg7awn5ltbfE2PTd6ZO0Sh1VAaFqXU
n23idXc5fFa4ej2IVLIHmPtf2yp46On6I4VGnTT2DcOyoZMwW6FTijd8pb2uPMwgNANNwjlO7s0k
kX8iqMzXaIEuSgokGvtlNAC7Zh7Skls7N3ZoT/OozhMr8z4xNJZyHPVI6Kx5TDDWTb1Yd3xrx1GR
CfeAnwoVyLeXFm/f/almyRtdlPXaVXSXDAYmjjCiRWxJUJBugHFoRfiDAglwbbha6Uwf94C7ssvM
txidBDR8EK3tmL14lk4ns6s/KyfW+9GaXvIU/OHYcaiIIiwYoxU/uEmYXDgvYfjDFJfKFoGi75Fy
w3hnTEa+G0EBVgqqa8WJn8H1BPqBS4pOkP5Ymz+xezmH3Ma3lcfBxgndZkNoOt3n+cuMGHAu+uyW
2elJ9zOTdhn98pqKzoCAWH6o3FUfZEwSEVq3cGSgN0sD/T+vNp2I+0tbwbCKqJVo2gkOwpgHWwe7
5KWcgH6rcYo3Dglm1sS83CYD9qwWlIXC/BhNBEilndPdnvMCJkEe35W+mnBhmM8RscEkrMxjWynz
2Bn+hTk7uUyh4SvV7ZfbwGpPZajX1QCjFplhrUIP3y55MxJs1o02TOfOj8r30FLNcehfGKwnqLHU
RnYmDZ+9g0sv5mfqXPIq1hgBJh3YC3oefDRpBC01VBwphqKqN65V9GcCdNrhAUxA5TWqbdj1heFv
DaO6Q+QXTFxpB0lTRe1tLpiMcVV3OY8eW6XyOOXziynt8mTNDOIaMHRAiKlDrpv31J7UaXbJ6oEj
efbdCC6eM1Y8v97NIlGHzIo2tq+jR0/Gi1/tYjVLToHjzt6ZNCqul3y4LuZbPFLGWSisb9KGP+g5
u2h2PsZYMcydqgOu/+BObUsvt7ftnLavNvqhmer4EU/1JjMfORxXn45NXjsbVx1pqR1jenvT0mGz
hhUORJYE555ktqhruXPsIX915vxoEsgbCNQSyu8zUFG4Ww7a+xlGGgYvW5Q90KZmR70gGP/G9PEZ
J9G14z7fG+Ax266f7pm2u7vGr4urKSIwzsLTP3xChr1WW8wFw6fytbN26zg9iT7MVra1uJNa2WyS
JupvZeNemDO6D6XpgC2jum0oVPJeRFsyO/22ILVydBw7OUVUGOPOfA8yLKgyPSCP1beWxuUY/WJf
RYy7OtuOzrUZnSqPIQ+W4XzVdi4j7+XTNseORaUc8j3wtFPX1OUJewtuNWjIm7HKcfTQmrmVHosW
7LfgYRyx4PDU/wiW4T78jfH45/+c0t6ars3bZxL/I/fJayVD4dCXoNJT5H/pBdMBU4piVhOY96Lo
xQKISWFE1Mp6NlnspB7IjPKkgHizCxjt0Z+KEXrb1BKvanQoR4GDjXI5CtRLmumyKHboWsDLLFyS
TthyjDz/YF8ZXogXty1NI3bVPs1t59xjbplSQz0OTlnuXU6OTE2oU8cGv/eYPiPMB+UmQIKF2Y2P
KeuBXhs+rkS2eff1HNyJgNI7zw7e6ybiEerfJQ7GEgdksFFaXKrlc6cL2s6XhsXsNWfVWsW2F4Fb
oy9BYNR2rMWKjqIvfPcmRfAUKidbsBIftXezpHcW1PWNCPY2Y8BwyRQ4LefL1PVeeqVReyDWE0L3
mII/Be4PbdSIQ/W2sOD4DdRbotva8ybFkwjTk3sGNxSruc/WrBLpKrGx7qh0y+gEu9NgISBDk/dt
kiqGXfJydyRdgL6/I85zM7rWbxND9C6pafLLBQ0zdgiJhk5Jy38Zi88Ij8Io1aknF0DAbzgOkMkn
Sl3YyMGf9NcVOJkcGT/rx31ey7u6bvcuazu+0D3p17vGuPWRR69nwLQcz1MKk7Jy17lRu2tCSWw0
u5NvdAPvmrdkGPnNvOHMrYiRJyM8BxirZ0xVBHc9m+E5+unVzI4IRrkoHg0tGFOXbSxkphGZPo+S
dVR/1fjJYoofquCMeZ+8DDUO5Dc8TTOqpHFkhDRyyA21t4x+I4jtLwunU4jtaqRhqaCGFWoSXb/l
xoGwZvAbWgxwU6iOrEcbfL+rCsdf2/g0naUrr6eVJZ8Z2yfM3eKATi/R2cz02p+u/plY3crVJHPZ
tc/sNMxAUWY0rNr47JHTSepVy36M8r6VORKT08g+5KtykopLxDUQwwnG3aq09KqqZtrm8x9aXPKA
80YIxWc7MpG3vA7/I0Hltnz1oTuwsU33Zvk6FaTxu5U/dzTi0obp9qvQoOZ5QgJDTzkqaiHHFPh6
zStJxMwB0m+SHkuQbWpscXXDoNQP3jyd/EgT+5JksbGFyIJhheCf19M3kOflJq/TpaapW7ducOBN
JN280MzZA5o/4d1C5o0eHbSwXvzqbJMb4VaIibo6cH+ixzJlsUbD7CXsYTTxWqFY9iWKPjfmNDcr
Xw0bzd5mnlZJbdEhVd55LhAZLaLtINx100mBufIhcqDJ2QL+/7LjxjjBy0x1o8WhwQg6YzF6cn2Q
2XUTApjM30yMbbitgwmTrmRvVafT0YcdbUTvTR88C2e++FilVrig14y2V30NjJc0evTk+giatZfD
4XezezwbrzNO7JUzzbxmrXiOOChiE/RXiTtdmet/BSEz4DCVFJ1qGloMmTMPI1pZNTkOdY1dFNsR
GkJ1Mcfpx0j2alU52cXo8it2D+xgUf3mTWy4enbHGKPzQcWk1UzCki3pD0M9eUsNvJ/2T5mJHEkq
aurFZ+I2J1/Pt6RcK54n2PPsaNvX4tYQY7kBFFlWhBmrIL50a8ILZojsR1WbN2HkiLWYisFldx2V
igj0XNOSfHEZA7MNyNKSVSoqsdSYs393CA7FWAu2dQniosi/OexxsXEbJroDwRnaP8OG/rqyUL+a
1rvzlssMHwTIioDHFznhTdBBS1ZN+KrigAibV311edvd6yj/jmoy8pC8yPjUFicz+HqMjO8dOuzo
AchYTDxq77ucHdpUvGkKMg9BRV+6Ve2jzjUuEyULe2Gg0CfolgzE+Rk9ETUUXrhiT3aYW5EVXgxn
3bckDapiw8g23dZ5Wmwy5qlbpIGdRi7hDoc1LzWza89fsYVk+uGlV081G7/TKAShc0nj9JL7LDO1
D2K08CVkQMGBI8NVgljCFvERRJhcF1lHCqIGM+k5T9bI0C13c2OXJGNHjU9G+CrS04ZgIadiF1oM
IHVdFk8RN2WX3CQVuwV5NSLRcJIUunnDvZXa70HOxAUNV4ao6xFRtXuBBUnj5Y65G6zPqHvs4wc5
ovNvacRdBdWz5kw+BgjPUbyuaN1Uz2V11f6h8QqiThxd499t/amnX0pfiMY0/XnSh3S6wbutX0t9
CeXRgmiZsxR6z5S2rbT60czfwicS3vWEfSlqpZuNneAqMJa2jVXlNWvy8ZuSx2U8flAdYTZPRveZ
TU9Dm61Q/mgxf0n6iVPwHqs9v2KUXt38R+nxIOz30niEpHkb5veIfgrc+tnNiOklAzAHoEAG3drA
7VyH14k1GyIT3xlXselzkP8dLe5MTqGK+6koX1T6nofPPYbrBoeMPbafKrgl8uTSKhq/peF3aPxU
EApG8T4yu/HJ5WqePtwqlL/RFHoH0tKedhmu1lZ/YfpaFbzeZf3u0hs7XijkrIiBO9ugO7gSXe7m
FO+Zfz1p9YChMoZl6t7bVNRDXsBND/BhfFu2KRE2eJg/eGP3ER2IyIKupPI5fJzmrasecoD+5niF
YrpSyS0W5mqwQ4519qqjvciia+7U0gIG8DPfQxKfk5cYYjABhH50VjsTzJUBt3awP3OVLVijdTB+
D+ax0eOqCQA0X616oQgzMwo/a/vQ2zse7xpytntoKfAmcrA24Po21Z2y8OujvbrByujPS7CG+QvO
w0M//VD9Z9PWPLywLlsXGTym9RtoWqYv6C2SdvMTs2zZH9vuVyyeutxdJyir1OxhzCdU2rDEFA8D
eSJHc5Ko5G4ePzsXHkXwhbN6JYj9jR5FYrc6edUMlZab+SOyrq1cUNHgH+J4FU8X19kX7IyYi6yn
7M1NPzJ1DLOvMD7n7JEYN2PL/vL1lnbR0D4SlZ3FjXzsavAep+q+wISCWoPsXLVfZk5oduukj4AJ
6MoL0/9g6byWHMWyNfxERODNLSAhb9PqhkilwXvP0/dHRV9MnIk+PVWZEuy91m8nyAEIbxW6zkEB
zekIXKQIl6DRtkT127rijITqa/QoYCLn4CJPASP2nuQmcnI5P3VCs2JbOfqct5nXsTvMxoeePGLG
XtUrgl8NmEcU/gRiITL90in7Ml+T/WepP5L6E0PDs88iHvViGAFaMYhDFTb+sDP6nyw5yWW3DTrz
SpSEW9f3hLj3GbGsFqKVfx+EWzn86aa/8wdk8d25Ce6s5lUS4bKNbBZXk0HFV4WtivlIrx69spXb
M/S9ghhXQGuWZQyA2pcY7UY55hQS6Uc2ndLyzBgGo0cIAEoZ6RyMF3SWjtYRXVfQuNi/8u9kwVka
L1q3Q37OzW5hy++Kty7acmX7lHiD1AAQo63id7QqLLUMVr14GoIXK3tFhsbfIVong3xV4WGUBOgz
5klACGb+LVd3iY7l7EoCtz2aF6O4NQqaGdXuGLdRyVgVfUJJv6nKd/IxecmCggUeIviF/oVG+AvH
X6vdC7IrNBiaQADcltar8F1Qbrl6+7cGLiULf411mZgzo4vWX+vyMFoHEiws4U2cmNV/K+MqqZe2
207U/CmELOOrw2J2TRvGVP81rY55sxPArfeG/ppMZ/pn+PsGmirJyPU3tYKZgnIgX9+V80eQXGf5
5GcUeO1AUId8L7P/lVmDWZQj7CAOn3rANbfB6jlkX71c7ie5shHay7k7mC5dYnzKHIARcmf+ahOJ
5oi+QDFDepsOkn+kUUCMt4hGOnqREuS6t5pKdRPdRIs/P/rqqktGDzQfnypdi8zDct4erfBAZoxV
HjH3JVRJdfhOrmJ3Q61mSh6/kT7hUjj0w0WIPlsojvg7rmpGmKuqXKby+q6BDQWcw9J69J1c/iqD
z66/ctBM2Tk1qaH8yKL9PN0q9b0pD0KxHVqy/5xh3sbhqz4cCi6xHmgq+zWC22TdOWOybJfJR/p+
W/+qll+FhpmLjL/leA0shjzsKcBOpGzdSyG453zaVKCToLEcyJYbFqyE4rvZPZGv2UH5q89behcU
+s2F6Z7mDhOpr50yHGA6plQXbCMhA6NAOumBUTgz/cvBdoqJbHnmEhm0Lj+9Vd+DFT4+NcEo/Eb6
55pPSofu7c7ZaNr4MVaZTgvI9DsE711wRsmaSVtMZaD5HYsXvceuUbosfnyMGZlLPVBHTnhRzy8V
kxNZrFVOB08MMDV7ZUSO6UFSbha+fUV4REhSGZopE8ai894lOyypevVdja9z85LSs5NQvMvWkyzg
kj1otHeFHDcDdULTD7piMf9Wg5coe29Dmuh4cFprdP3qxDsCDF8EG7SgE66s8Uy0GjE2Cd7kI5ey
Mqx5fuinWg0BIQvBnk9do/O3Ru32KrHj59ZX195QNSEbTEKyYG/cX3wyrYpc4s63MhO/JlMRHu7M
HqXXfrELRd+DxMwDbmdNz7Yc7YL7mXtzql7N8brotpnG+ZX4CuZiNfX3lOAGAWu6esyCnTrtfPzB
wzPjyuH5pYl7+IuROM5kzPhsY5tJeNeUXynA9bYbM4zDKwObnLQ22j+NjVVqKUx7GRU87PnHvK+b
e2e9qcaqwK5SUteO3N2Xzrx0QbZRzI0vbovpqycNXT5o0LnmupufMOSj8J2aZ8M6qvqev1SoPUvE
m3rQpm8ckXyyRIT4OZbdc1ByjZGUJ/CH3vGsgqgxsRPAyPOqAPvV6xE0ZEIULe0QH3OcptZzTl5j
jaokXm7Dy3UPcQ4eHvAO/kG/HilgHewhQsnA9Zrkd+YNRXwO4y5FOMsDIXqmzA8bik6ftW4VvZar
ie6cGbcRPZ3Rq1ziJhlZ/VkjA2B/Ewsgr3riUP1o8zQwWKO3nqgtpbdFuQuZ7uhAsnVKHcSkOkj0
V0zgRBQeLOyfOKX59/i+DDIDjf7S4KCIBUfut0ufzbgSzS+9FqCz7oZ/YDVPYm9mcB6c1HgkpPEZ
/FjyRKD3dy+8DjjppPKa0dsnUUMOfkE2lJbdBmpdpYMKykN7hHis6ITTKQ8fvnq+FvJx43LD7Rf3
l44e9GkU10a1I2AZMf0wvGYUXTXfYrpp2y2pU3rgQIIApyGBpJhQFLl2ol/NwNWCT1r3IAd5ihX/
JS02BdWpCp5kj+bSXOZCFOgAaP7oCgpGdLkTZpWawDlA1BWdbqG2UhoKP185ipMcX5bv1P6xM1xe
WXlwVQnpDfZCtwi2nT9uOuY3QLQOTT77LM5Oz5+3/nw0zRPcotFsah5x8dZQhGz0RFyJbuctgDOm
co8/K6/o2YJa1D+oLgvkY0iKlX42Ulx6W3yGSbLKKha56lXIj914HJPP2jBsOqDFHhPiCtjejuJL
rLzGBD+49bQXd6YXkxeRctDfS+2ZRe96fSuKi0gwByGs1F7SwDZu+UH0wiN639BuM5OCDKSNlmxt
UFLYpa7Zv3TCptFO0A800JT2vPQ9xp9DcombeyGv+SvZzJC/73sKiiOXKjiV94Bc6eCmGF8N4SUZ
yqE1wZ4rmZ771s27LUp2JCx2Oli2wkY/zOdxfM/Su9x9aQoBCo8WVjAhWaEjUouGhvBS64emOaSy
K/8p8z3W38QCtkoEvon/KtFRAfDUF726jNEtTV/98mS2h4IqQc2u0MvjnCBa5WC2t2g+95TSR25F
rlu1m/qVLt1V6SeO71F3NLcoLWIPTZ9rFo5lV6wX7hQe24NPQZnyWQoI/g++eExJUJi9eqBI6g8l
K3wTJ3Wc2FSxgHyN2Wpk7kI7FX2t8G2SFOmlb1Lp4Gxso3U5vrG6yeS/4GitwBgjkGmBPzawU5yh
byP/Z1DeZy1yWJocVfzA+c6/4QL2QA9u9Ril7ymyTgXrWSTtAuhY672ND1btRkg1tbM59DbkCBbF
D6vcDtYHpWWoTYlaTtNrpkq8yt8GJ2QkvLXFh0JLj2E9KoViiBXxhXV+ruKPQDi0M3tK8qdYRxSk
47TuafDFqFM5IyY9/Rws6HyAzhcfdojBWOP3wq6gsE9t0nGdDp7cHXxw4fnRGXxGnJ659aqIF1M6
EpYklNtl/moUD3kxqwq4/nwm84o/s6fFnnYE3ARLmBz8xFpv1814ZHTX7hNciESSXE/kD4sUun2L
RgAVxLV77wSqvUt7RAJVkFA0+b/IeAH1XvjAs+FFDngN9yWec2e21Qq1HJtx+TuSRKYnHGLSRZZR
VR4L9WUoPJp7VBXh6D7Z+eOLtgQUisTmXBsSd2HyAv0kZm+WniBU26Xt3Qz+MgiePMZjO3xOgMfx
cEm0U4fBPms0wi7JX0uJg4rBjwqE66Gdpuck30G3025HAYYjkNnz2Ya+81g63VmNZS+wHLoMhHZf
mQfSyOwleEnh7sBKy/EOcIEzeP7g/AfB9p6FAxs1rRqnSJbHhCubQgxiZ358nRiRNHYGeTdXR4Hj
KLiExZEvSw0284TE8EXIIVp7rpnfTkgdnjvAgnPosl73K7ovcKe6GA9TZuKUDpfN5DwbANF+Dekf
v5fGhno+fZloG1xOr3Rx8yBCe/Ifv0LG9cY8UhS3UjuK0b4VPmxwcUj34wJc72LxZmBWBovGiPDD
oorU+poNjODhn8glMBb1Kh1yavTAbfVLYR64RQnTnAmEoTlVfLVIU1hZTgalKiYXVLzAMRgF19Ja
XInVdwDGBLHhIOa1k/6r7yhKTgHjgThbSreWqrm7Vn5qeLI70CO2r/iSdZ9BP60y4aeJ0KLhETem
A0Te8ujQDDgY+9QA4ZMvywaEh442CvoiP5aoIfp37KRdEzZlVTsl/hTTizms5OGp+c/IFAGBc5dO
CBshvdfrcB/xzcgfcnXq3SdxWrW2YkMePyofK75n6IdpPEjFqwyw0hC8sjVfReFAzB0RoIzQTKKl
up3Nl1laFcVXrXligcGXwuUzsTl2I5Eht4kCjAYg13gZ+Qs039rxXBEYM4SbVt/J/bVs/+LmTzGw
+FvAERnmQ7jqmnUj38/he4GRcPiZ+CoabmB6XAlOSeqvRt6WMAsjH8VGkt7M+XMGAGOKcCUNxDj7
FIwtiU9B+l7yHBQyeReyi0BV+zdAQw8ChVn5ThM+FlxMVSeCLYoVufoIujE8Ti+8HURbtglibIW3
nldkYaJ+UvBoy99J5QuNI7w8IUOMcUn1wonC+2S8C9a2sJ8ER2XktRkvWvSGzTrRd4V65HxLlbew
wb7yKGu2/b2mb+hpoSHVND+x4TghvZ2cn5IPqAFMJ99NgeVbvIo4oakMl59TmgBvUewMekNVAuco
Q6R/Jv4Nw96GIyvnHo2yxs7bgaPoArMrcweQekOGi/xqqA9tonk5ehPHXVnuNCaO3iX5lJcqwuCb
mxtcInr6Drg2aS80RtXljhw0jQavFvKir5aZi0RAEEneV+kb7GSkadNtUER1q6HYBdStZzHv+1qH
xGes5KTXXpT6ONDKnZT8tLLLAUEbVvUnxruaCHho+coz0mcv/E7EeKnjLcCWZ8AJKLFoy/1rTISC
Oj00LpXypAReXW4YX4GCYiq/ppoSQiBoiDoUymwOFZU5smdov43yKWb3vD6m8Sv9l+SGhbGrD991
8mz9dBWFZ/ZHnVehdjTZJWU9tMXXuNowlgrWppmuuX8dsk0TflCqEOjrMP6ysIOX1BoN67NJM0GK
HP4lwrJLsaf8sbz3FqQjR9WRRbv5o9svoVZJXwX+viMTKc8pnKQq1okDL5XxG0DowFzLcebV3U7q
PXA5EQzSx6BBvPN6piqAnpfiauqvhbgPPLIBhFsF1d48lNhww1RdSxxLgs3vxTNo7QpjX4VHjba2
zOjtQPnM01dxlQAhq3t1elmkUv9Co5ZDnChIikBqcycORwAnKKJ9zjmS5O882A1WnJI9r7U2ffoa
zncreZDzplf7Rjn/vYnmZ8zVoiyYaHuh3mik/IpFOauA5oG+ErtV36pJWQup7wg+qOT8SI2nZiQ4
va66dWkrQMb+TjljzCa75emkMX4c38IlvzTD4zde1eC3QwQ2ECCnoELu+Et4UbE7wXKfDT7OyL6E
GkM1laRcgTJzSm3exvk+r2dXrb6xrDlGsibyhQ56d7CZkDAPGSE+HQM1f8MVDq0iS6YtwISNyg9h
PIG0zUpPUQ+VvkaViLUlZQrzK99pqZRIKeQYbTBeSIVohWyfHbmJkbAwrCUY2p3GNvjeV6MbV1dD
/iE5whkJCnE68ABURP1LurzcUAvtCH2NO4iIXPJjpEs53QNxNayelbgh4BZAHmS/q5HBsfvLa4Vu
gngzKATUOWQ75peOvV98CsNbnx3TBQTQU8RwLxLNDSHPqQNX7KqhyYWjcUsTdhhmjjY+ohG9YQnt
EL9bDg0T8nn5dRI2EPJyUHVk+kkirBcE0RWNfSMdm+VCJ1FHxq1pERvZrJBxH4ps13z19bHsPvio
9B4cn+phkhEs85aWH6TBwokRvMfb4URtu1aIYCaOL5s+1HCPaEtgDeKv70XWalsfyJr9mYV7V59N
7UtLVtH0G4Qm4M6PuibTo7tl1jMTvoy65t9n13D4xqYtYYztXt3qPcl7fKIW+DXb9krzt8NKsgUf
2LoH+VL/pPGeDK8B8K1lbpmxJvnKx1ClKwtrKmt6v9EWLF/6Engk8rRy2vKuQMQkKzzj3pLXsaVI
mA2EbghcSrFTNPi0t3xlRnQL6CiUj2LwAQkwRBvQ1nbJYyHchNZb9uZ6r+brzGntim11Qy8ZKRmq
w8UocpuQOz7GtMf1SBdU5FTTfQyegQ9RXcHfCieVzOiofQ2xT1kR5v+UqjYgaSphe8RnFXaVbElK
JvULkDkKBKdlTNf712pFNgA1EV6xUYtd6Q3IXrzBuirTi2rRB1bjR5BuIuBFSp4njTzK4JESBrpX
yidksSAgdL4g7/pEi07klsd9rzgmtQyFS9IeBDWcKXUcMTv4xhcOpvZhdZPTkNX9opaXcHpfTp8+
eZWLveoNKzHzIuODwCV7TEzC8xKegApR7Mu4Bg2vrqWrglZ5ZHuQ60ttl08KLo1lAmEX3CHGp441
wKDJiLFcIxGKGRW12nYw2NPtuHegteszBXF5uU0SMPZbMb6owh9BoL7/pkwUmu30Dqnk39QepeJb
jx6KNAEcAKO8p3Sh6VCGp98cH8MFyAEAztKO7JTMGMEIRvUZ5U8SlVHR/SIDtUMnQg7sQWfwkxcr
At/jqwXCQuXIquxC7NAqaeZ/IEfM+oJ6HkQ0dza5FfNudmHco2O3Isu2vIjwc5LXimQnbMjHcjpw
nZz0SCeABB1ZlXP/O2h+xfG1Es+Tch0zasZ4VCpud80uYLYumv6kMg3OcA/A4QzDoYbfbFh4Ube4
wKNAd45Fvsom+ywESu7e1XSdEt5XE38dl381eU59sO7yjzq/aePHXJ/9dm0iQ1CkHxmxk0ChpX/M
OdjjdtuoL1XD71lcRWSCIbQP0bh7wag9TkaXTI3JCdGUAgQc1OLCjeyiXbTHs8mIvA3p6KRXSFSd
GT6mtxjp82NUbDp/PxZHYms5kNFOBMQjlXeTWot16AXYsF1K3H6sX/rzHAkHFEEmCtbupqN93vVR
Sw2emF965Vskom+mPCbKL3K24hTtvkyusB7ov5YJwanJRGpktwEgm4Wn1H20xo2Jt2YZCVd047CE
gmjcBNozpbVkvuls9UrPKKV5Cl9gWx4S3VMcEV6buDSXF4R0rKr58MsXEpyLi86gQp+AVJDtTDE3
fZhOPTQEM/5G2jGItgjjeSIkZKfdHs2vnRkXCxUzT2p/56gdubIk62zy0vobqBmQ9kuc3zrciabl
pOqKNAuJvz69l7DwDWSc+gkFhPSGOHLOMdKqjWKlcFZF21Igba+wsZzbYkvj3Fans8C1sBSvBQyS
ppCzReQ+ZwljwyjEPGv30W1sfPMxmjMv3Gb5FjzFa/BBNnusaK3yrdbPRWkmolrqOm4jCTB07Pgi
W9vk2AnedQxRyw8ugZ4MC/YL5xeS3Fgu83PWuUatOJTeEtXVsg7x+C2RS3W9q/J5JZMQ0gQvmfRo
EmkN0ogOYyMZz5QM5OGWlIdS9dTiUWKaUsdTp6786FBZx2FAE3RbABMxs7ZtxmqNr1OuXuvsI8sX
AGdd1+ueZSl774yfzvgu+6cou718ROXo4FdqXJMb2+VTBMVxqU8jjNGLXdPtEqJUEG/oPAI8ttG3
Gr5l3fX23sdXFUdC4klutGLUwYdKefYupfgpw1g3MEq3YLDmvVVoGTA2LD0Z0donE3gv57ajV8NW
lMjBEMjK+Z3A8qLO4sAlna7nS9Dw/XIV1Bn/EF80WI9qOuiiPYSt0EbIETh/OydaviEDOymdBOeq
bFcTdIoEz11K9zwCW99pcO31hjiUIDvBdwBW9ywL/KWOxbwEWYdTGgpHICzgI7oZVBQMwB+0Kzro
v+0A0JEogOhKe7ft94MrY2CImPbEyLPaNQWhMzqI4ZCp2GfTC9FfVMeGBgYlXrmTv1YgQQ7yZ8WM
GKJ9NNDRp88liIfjPXa5DjzJ+gQpgDh/8dNvcYwOI2b+Kb8J7QXky4kCQpMmqG+GW65J8zpOZP1j
6ejsyZGkH719iz1O3/ZUV6QvI2uxVaLjk3WZguNqzyrADuwwbfnPStjP7Vmy3vKMnUnm0BCXUntg
9nvlq+AqSzSME4I+iOuy9lKEIfHAQEJcBbbQssUjp3ykxq/RgAaKl5YtHBNwNlA3b2dPAGc7fhD+
gfjCNng16tyVBiotzw2CbWvWvAJhfU0ZUMa5GvJD1fxHB0efJn41VeWydwjtLfw/NVBQ32+GpZB7
YcU4WLKO2GJUxqZH5gMBoBgmZ0/VK9Q4ijN4QGsLzhP+/n/ByG9ogujQ9dLh/u9ChWzMKYP5LnnO
ivFbKUm1l3Zmvi+tbcBD3P2F6iOwoTrOrOhLfY7HD10dM/tsIZOqgy/JeEUKiWaNSJCAL7jYBFXO
BzQ7WUc8M3u8LDy0eGdYDr8PG1h/J5jKjVIugOhGmACV9lQsQDx/ZOkvOLYrINeAJ4fWJ81ZPSv9
VbqIzBGgX+gTyeVdB4qXLaGofKpB8ccWO0I0LBfKAKbtUIyEpIG3AT93Fls2hRGGSG3wvCVnCoEr
ac3omjGnBb8mKXkOUXZgnNN+ZO/maSp4cBm6eiNzM/sx/ePqUNYkcLWk1W1nkDIhpXiYjN0UL1D7
NKDBQydYWeZukWimCLNGA85tPboBSCvRn/2b1JbnKLHIlyCNqvgaynfULbYSElKGypVrUHO71cQm
JsIObUKuGb0ENcVlgzjdFQzWX9DImUjI4KOTr9H0qIofGftKNz508aXGpgSiv7TQnpja/PwWwZP2
iAIW8E0ntjFnsxPzr0CggwblcXTQMQdnf730OaE4zgLfQWgGaP3X8AhkTuR01SNghQHOksUPYh1X
2rxHwYo8UeETRsAPaEdWjiOSPD2AyaT9u/YzVe8yuc9Nth1I+z4N5ZuuIFNrCLEtf7Ao1ZanhTD7
xwH1Cd911a2hPALJVbPP0jxFnuoaxsu4Mbe+ehfyDzmiUl1H0tuQlQeFpyGRuo2cy6xCBR4YYHgn
4r3vrrhDF0RYjpCrcudowZvcEzYbfvfZlwEBQRORK6SZnRYvfFKcyAviRnyvsYumo6y9kO6olOd0
ui9/tCU8TBCGHDnQaCY8hIhkw5tVxu7EUicRN4t3Vb+xJah4mZfY1z3qSF36UKHXoUiT4G+MPp8w
tbTrrZHmsWxkVBxp4rZFAqKBEKXdzmqocnORCNeKv1I4olAYFO2j9gHooI6K8B4Nq1nekDJrLXjH
BB08JuscBIsEFZxYr0b+xi5g03tLouS4SWiy8hC1w0sxEhPh6lRYUpA0I1v1xF2+HaDjrd3yq4SU
cENy5OFXh6rx0cBQk9nlpMpPh0LMCB8zm/jUzwyR7/MH5GGTvEt8vxiNEGinIQvOXhAI1izWGARm
ZORRSic25QJ1c+rH58Q6TVcP+5HCT7riMgyP9AsgA4WJyuEsoRYmoiJ7wpT3/K/68btHcrIsQmkp
gOSCL+uX5erW+tMDeZwKQ54Mz6R+C4pLI55ZvtXkJyQeWIzfwvnGri+Fn2NNdRw3JvAFoV5wkjSx
2NiA7NZvYOHIjkJrv6FnA7Zuxw4Hly2E64RLvOFI4G6teiJZh2+t7t3lZwFgRb8mAVt252WuJ48F
h87CCXXBsUDMS+cmoSW3QKbnK7IlTub+FYatng+Y/VDACpsncKXGRMCbOKiUxAx0vSzNCTAvoYjm
bGVSiGMiePWE5iSVnOhX1SQOgxK9vP0y3Z7EIJuf0eNNlACfQ+0VLl6kHLRk0MxO1PxUk0hW46c/
7nK6iJRjO519ZsXmQxQvonDOWf5yAmHTXeeiYLbOvUMZSnmVu40/K05RbVsgHthcm9Lmht8S/mPB
mlYEpsCSZriNcDcR+mzIf3J2r4nU+qyEG8oo8hhhem9Jm3Fcvij0zCBfhnIA7qCLtKJJXtyq0E4F
QdJI7mXiwhWROWSmlei+nI9q5i27XUj+j4tlJ9qX8cVQ3XTyjIIMvYpJvt4L1bbKPDnZ4FlhEKrI
1SHFL0dtwXsnjcA/74ZOFtvdQLKaJLLjR2+K+dlFim0ASV4Cc5W60IiBA0G0zFDozsbkkaBSccd1
FW3T5cX6kKITcQSranY7nGVOtO6VtWUeAukphD+tfI8M1huy3R4CRjlShEEUTGREPpgvaoYAaK/6
DBHwcEQE5JM/yDbrgDBczVoXXlfCZ62b/Ey/GRktYNwLh4FdYnnK0GKBeazSkrdkW4CUlHshPdS9
Z2TrBAY5qX/YAnniY4vHPfrGJRaG6846SxoiOMpoGE2Km6l5tCDQOAb8ITJmu1hnLdrQCRWywvWg
vg8QTASCxS/xeGjHW6FvMv0AcgTPRF4WT9RsbTHj0B0yr3X5GvPPZ9JQ9S5y6N9OVDb2+NA2m252
xvW04mdBb9+s+Lb5PM3taG2FZwmUPe7a/o0pHsWNTbrXMggnOOZVzg5rSsGAGeAn2dHNjABncB7O
B/hYYQ0rja2Er2DEkmYuT33OAtQzurQxFlAnILZG21scIBquqS98ZRhxd12Gmk4A1jAH4pfRJ65H
CXR7/iP8E+4/sm41r1dNRajFCBZTXxGd+BHjdb+Jx9/mSnUNQ7rqsG2TNxdbi54jGVdkt0/GBITI
y1ztZtgVtjEoJnRW95lqQjBRA0hfyo5MDFgNvSg3eBoQsUJwDayXK7iY+CAJD796TvrnVOqsOt3K
8GW7bQDbENG8JUx8Zfgvwh55AlvkDDqECdMWpf3E4ztp40atVLvvfwwRa9OBwxXrDS9uv9G3veZV
zCe27k0Exd+tiQ0gP+nRdoJ9lT5T5jNoa4XNg8ZUVOGPVDiHssI1uA6zA6YxRX5NWIbmm9L/EH/p
aWRxLkhxuh8BIgY0mEqEtL1iu2+AmPn+EdmFyaNWQN2s40RdV0AZR4Rfa+zfSZSiVREF07i4zewi
+iYoDJyVIAvXWunxvmGIgKJb9opyZv5hIEmJ9unhs4kvb3ZZcbHqj2XgKn844troMzZYsk12v5xX
foHhR5dTGFpjHEgXKllHYMqDGGFZhRGCV4/1DjWR2Dya5UsxvGeUeNxDKLpWmrZFwtPicxt3jU/c
LMNs7V9iAdLCJqocC89T9X8RSOCiNKAxTyjBlwt8gaydpwFLIlax/Q9Baw61/qzJWa3kTyWBHN9C
dw39jcegS73pkXf3JjuJSFOHgt5asubR8DccnBBTxH2A9zi+G4YH2aGMJ74txBF9X0QlgTJfCupE
yDhh70J99ZQJu0wdWV+UOLSDVl3lNQmXI6NZVK6Rv4gIISxfQbcE0r0ccw0d2dBqoJyL/9nlZZa0
jWX+ROIuzK9++5hg25dQ1+U9oXKbkbGuiAlLv6mMgfxFbnwnknc98T2uQSsmG/2AQi9SudKiS+5g
l51dcpjpDJIzmLXlOJ1BgNpmEYawsU/tI4LxIGhm3i2Ed+G/lTwQwoR6qoRX5XfntUFFtxpBfeAQ
wm5HImhV8FW59JeoxmVE3aPxMw0vHfoR640XtiEU299Uyi0qX0CpsAEZAgdYihX1ko8vMkdf2L6a
6tfXBFQdOqr6hh3bCZS/bj2AylL4qZwC+7tiSW1oMJ6GxoFBKjS3uabhokUWJdA/FXL0NegeLVIS
feQDRXxu8eukBOOX/jc0/txf6uxI813a/OX5T+eTZ1Uit++epkUMqacyv0mN6rRfOWfwVuGteI+Q
3GMO/ZUgoUqCYQ0TdIXXgcdL+ODMqQhX7zZUatCOVLW/8bAbihNLpXJgVuBu/VFoqCKnern9KIY+
j+J9Yf+jjVgFsAyghsMVAlO0KofYKOoestVQIzLUdgknicr/f8VDxTu0iDUAmUhd2nT6hxZ8ZRCD
RHrzOwIo4P6FQiGd51GRh7qkZabKSuh3nHmqfqInD4z7vGgbSP3g8nqzJMLjV6ziPUQet8rcY0ri
7+eNWGceXUfyOmKZACuNaCuIFkMFIKMCnrNhOAX0keq9ZiFz8B+m9Dfn7GMeGg57Do6o0EBcMue7
Vb1x024Gqt7mQ4LXekhPfbgMIHmEKvKjqbaJ4CUcSbqLUZy1v7ovgajZdWFdhByA00SyBe/zjiqg
Kk8VHsGq/wJwoyOmid4B1IaYfVNdI6bibTZLuK/BWw75mDDmRXavkO2nAJTn23xyhfySz9uW2Gy+
Q/k3bX3+0QRNotttfonEPXnctv65FIT27Z6pjf7VQnLDmpJDqidrJPxBarKqXvnQxvhQrbhNp82C
2vjdG6W0SNYXwmSNWCGkujvEzgSZEGAXROHELRQYB4uIXhaG6D1Bojvc9Qluz2UNaHqWJx/dIoTd
4vQ7cSnPyLiE+oVw4IlVzGcvc/tpUyOlka+K5OkdsimmD6auZfZDXT6shOAAHbqc+uhd64zeATCg
/lbOeyM5NCLLHcPhdOrLI/oVF1hZhN0FbhLSJwkTuLbel3YHc40jS9dKJIB3tMMA/zI2obT70P9k
crbSbWt6InzjTLSiy70n4RrPNzEScAOPMyV6jkLG5mp2hvJInHVDlzmPGFcf5ibN+FtcEgKtyvz8
bBsNPHgeoc8JoezMSyo/Q/PKIznKWzIbPBNqTCXjg4oGUIx3Y0Vkx0DUJb5eyNHkupynXFw9YoXh
Lyy3MscUi17vCjxJon2UIIcbuJlS+RGsL7N+o02P3Y/m5z7ftFLkaO3Xkg0EfByy8WrFb7cm6MPn
vB8doA9U+j4wIraA3jc53k2sat/4Lz3YRdaTacW91h0WXVyXeQryhj6qjw3NZcgiJJvuHyL2Hwtk
38UvOn+r36Mev3H0L61t7aoAnx7APjEqLAyEeAsp/sjkfp3QNEVpEz/BbDggcPlJtFBsgq9p+VbT
zvT64A1C2mMu6rofOEbOYEPb6vyJOZChOJYoBbhkjVcLMVfoEThUp/s4+g2sqyxN9hfpFCQTWxt9
3vvN0f9mv+i+A3FPhF3hEVevAebNnHXY6YkiBEalC5NK1ZJCk23NkMfEOCSiu0QtYNoD5P4H+4Gl
sGu13Y4VziaQYFlWG5SkVvnSFL/TWy1fimo9QF7yLEgrnaDv+aih9W8+alSb8pvhsOOlN1CM2kd3
9JUdp+Ird8O1pkDoJy7WzDG5agjI/W+LXMIBMhRODJcHp/avKWwZlWW+pjhFqCKYbMcQogJrPfNZ
so+RtzMwMxeY/8YqTbwgVjvXPGECQUzIe3ueildTqS9me5wuiYeqU902XuEBo3DtY3U5MjP4Etb4
0IHg6aue7+2NHATCJB78biJhhMTmm2sNvLAgwoJlO/wKu2crPf6h09Zri2iNdBHbRzOHWYSHu4ou
4dpy5ME6kGvB+XXVeadz6bS0MrqMGmN5rhC8MjMxJGjpefSBJWuUjukLd1ECNJTRAhuCABOeY9dK
ugDeAja3RdI1oDqRtGP2iCxWeXwXABhIZ3qX3EJOxLXukQ2IgYP9e8MysDabPWlfbjTjJvixSkot
Pqd4x65MP+EgbSrhtABK/DerJkyOkbM9QCkXHdCfSvUHU9OR6Qaz8oGw3Tb/LPJ9sfmPpLNajt3Y
wvATqUoMt8PMYPtGNWMQM+vp8/VOVS4OJNn2jNS91o8yIoel/6sGUL+cOS9bW7UuipvwO2gOUnoH
4yiMxfAagg+DMbX4zPp7xwYsmGqh6wy6F1INjhsNcRpgfvFUdHdKqq8I32uLqT6znZ9/uz+IfETA
15zIFBMKi4cPhTpDFdh3NR8XLRwKNnKIivvAyy+dI/ks5fshWjHgmQjUSI39lIwvNemh1oeJb7sE
4f6ExpeUZFenI/EainAhzdtScMyd9CcmwyT4ketj9cuwC6VG3Sff2r0FiJK6K3Huk9G4oBnWCVIx
N25w0NSj3G6D5JN4E9Q0/VL3D6pJvQKkisvuFpxgD7gH4pqAj2OnfQrypEo5Ixi7TWtGqgaDUbLG
pDy1oz0tjn+opOtPb2Gg1UeWoe9JfZ0UUDser1+JaIi2J3he4F1WPCGwG+1XJd/YZiwiaOVlB+KE
JjCfkZPh4RjS2sfg/6iK0ITjr3kW+sFJ12L46dOzEIEhN2rbzeCfTdTJtfRyhm1cyJM6uQcGEUaY
0+7t+JAY7/VqmOlgNYW1q9pnJW3M8OLEh3g0gEZ587oL8CIOASjhlS4txBHAyOjA2pTFsn9nERau
TdUDSdDf8id1p756aqj79GMRnbyRm2+Vt4swYyzZxcMcbihxkBO0wzRFENdAIc01+qUAMKpd0CG3
cRdefRxlJtydZV8a8xr4f0H46KASGuRdwJc8IqUBC8aKq/P3wS0TMY7Jcs4rxC/uFT9tPYex58B4
VQgUm4TTuTiNEul+9JCcTe0kyRR9aVMLcbxQ3MbV1WQ69/2D4OTEMuRE9wpFY6SdPYUg+pU1LIo5
Fwks+TWCWGGjrnNcB+Yp1q71wBARvYP2J2pQl59gAdA6sbb1mN+MUoEd/jOlVVttFUTP4LzFVI3W
TvYp1nS5urjW9eejN42ZOweuML7KALi5+UXLNqCzOGNj7NVdwvUeSq+of2UHWH4RlcjslZvfgkKy
wHBGaC8rRR5QBqjThomwLTaEHQTOVhNSCzqHoN9WVknF5EeZPxtMltm95avRlPsp96ldo0kNjF1l
1m7+GsMSz7lCupS/tNg7xfa0rJhl6h0QU7mgbwOxNppWDifP4+m25473S/DEAnq7RBeNMhlDIeaW
+o/w1YnOAFI7d3YnUtgl5Y1rxmqAtBWEFsIon3+JWlvSjycFFttBPUjB2Slg7jkLBNhMw321qatT
Hu0rYvyzjb9gOuUC6JdgG2Y0H7DP5VwtAiOh3ROvgyDI0W0KZEXjC1Ei/Pwok8iSdAELhExjyudV
XWXicMfyJZvzpprBRuunIkVZfo9DZpsYl3sCCL7x+tuQceRh1BHUT1Mw0IENqjMxYkAVokimDU/M
bHq2kvwV+JFRftllzyjxo7DcWu/WhPm1vrUaknqi5WswvBAqyqMf0cARNvoHbi8HjNlHSQPyFmio
YlaF+R6stwZYoEb5VJWOLe+MkT+AXbkckdMWU2bf4i6W6xZupE+/vE6Dm6Oknb/BNPkaRVe5voPZ
rSZtf6p1BvWJqFLTF3qxVkIKojBIBAFmheqPDQEpykQpkplFBOjID2KwCVe0XJRPW29Jb9mOb35/
ATs4XCjs2nLQ8RxwhJasFRPjqDonIkya5ieT7235kUqbvF75JFcAYyLvgx81SWZYOI050Zi/+3Rv
ejfog6kCzdNwNJQ5LxUkjlyCvSPOKHEpSvJjcE9m+uuVjDvRzpA2TYF1BUkN3kLSiVlGpgK+8K4e
9wQB417VLgcui3BGAEt/Jpxc7MAEChOdwm8IMezyO8fNTw9sFCmztvuSmC5hnBVtjWDb0xZ+PLWX
mMJB1t3jP4XFeAoYSwmascGnESPJ2mcFvuPeoFIJqUZdbUI7WZk/tTmiw7Sek9M+LYkI6xCnWzbA
Cflmo21s4hG1d4n+RFU4lj/aulmwU87IxCn5jSsi4P6NAQ7NODTmQRx75jWUSXzna486WMwUpfnR
1S7+cPSSL8OZhuMmkiSGZQ6nKWQ1MtKpPy9JwptgjlA3NMsNguSYmXI3+f0uiU/vKlJIZHrFpmCL
DQViOBaicz1cQMYyEFXfOjfaNZj8tkz/uKiRDYEbLYqVv+5JFs/vhbuNnANKTT568nAw/kZ9K4AG
IeUeXQoM4g/LvwX6d63eRmR7+hSwIKhXZrxQv2M2uxlClgS7y8wkAIR+dcjoHGVod7G0ndYuidVF
J05LGzFepbZD7Y9GHvtObUGXcd1qwTJmaQoAXisktVhOIIxSr16qyohpEM0rx/imyB98Fb7Drc35
Uva0YiGLHYBz+keBAogvGvphDtHEAMMqCOTfAfQpzcXhFu3KYzdDcOLPIguyb9ZB4+HNYpeCHFh5
y7b97fJ7wPphm9M8uYUW8nDjjDgZ7+8sZOP1xPnEVF3KEz1jV56zZpM2AYgF0obIkMG9g5fVvnr9
I4I4amtt3hU3e3iaBDvKAYksv4lPNcsC6cFMy36GukCYx9NKw7bEiC1HwAOTJ2ErhZotar9ciefL
ZhUN8mxt2+OaZ23WqAeV5vHmDOHPoLW2P1FWiAPNLfhkrx1rkzoec0I+fMHN+Dlu4vwjao/ifHVR
/hHnOP2V0FPo8ctVfqOQM8lH+VHt+fRAeVHx7ahvMWCE6IdDBFVPey2HCm5R27fz2LImrXLRSOn1
+ouVrTX7jDGhxOrg6WQtXtIe3g8SxLoiwSVdjKM/3BCZRCTbx1BzdeHhnsUOSY8C/3fm/z65VFvx
jtOhiKSIt90uD/gAYZ+5+oA54AsELqhz6xZ7dTkurOEkLWQcXfPE+lTjP9h5M3wSJ+Ah15f1s01V
fLaTYhRU9HpR0cEA6HJ95IkyH6pi4Q/MCMgpc/nuuj/+kC5aPISIK3XpR3f+guzuEYnAzc/nqoUL
gt8mg7ahYorHiTOzu0ZsqJiJR+UhpkYt+IqnjCzV6QdtWVayggTTqL9QEkZUAq3j/QHwokEgUv9k
4xJ1jvgi6gKnnq4SokM6DEVrCcDht+RiyOahcNBztfsB53WU4tgnuilFtRxjmh63GWegz8kC11rO
iX4RM1garbojJwymJpL+P+kNQO81efko17hEZzm3NwlggP32zOGEL2xn1koJJ0A8XffC2l1S6gUW
730qqHajnlTADOMDG416090Nb7n04mnzGc6d/icGd3EAvHyAXDuvvt0RWLsiXoi33idnSdhGCNUq
2UOQjH5SdIIGYNXnhxEkoK2tidc9UXBLUy4jqEdhWIEy7laCOKiDd20Jh6mdPCpP5BM5QBlYY3jV
q1HI5qEOEcZhh1yabrpsrbOekm6IP40k6m+C3lDbCMLSPPfRRy/IEs5aAd+W+GPi3cC3mPUvnnVe
XcAOcwtTY8LqlVzhsS8uV62Au3ilb88C06v/uKx4iIJ5FQ6M9uqUZpVphHlz6ME6mFDV6sMcDuPS
W1fqU5oHy9HYCyCjiJfuklsXfk+IhBQyfRoUGfSvkeeBsIWry7avgfghuOtTouDATN2FW36pEiyL
huaSxJ0S49ap8dC52H9RTUCD9keheR89rPDElzYj0M/lskD4YU/upXtopy73wEs33sD2NG7j4tq6
MyTLlFCQJjVTlHEedPw4fH/kH+LvW4lDw0daCpHFsFFrv/wnPHd4weA9NWtjB9veAKrsQMXUr0E7
JRJZxjSddGa17NQCady28pHnnIANZ+zFU8XmKPVRJ84iWn3jtZajnOfhaO2URjSM2cVdf7Xmt3BW
m8EzxezHJyPD6cfipOD1fFCPjTQBkRCrGRgHKa78pA5Ab3Vu0RNl2VacBKVFEtI8RupiD2+145OI
sMVbX2lJPnaFYkl/UwPgGKdQP0jJLpf/rOymiTgj6E7vIyp++tIjU4Zn199Wyalir2f5JKGk2BjR
LU1w/y4Hqv2WJQB1ILOO8jkmaNEjXmGgHN73e5Hvi+LcGN82/+LDSBUbCoJYEaBXyS5SI1xgAp44
00ZjyOJ25I8Qrika1pwYS/A2XbtLL76O/oUgnxChcr1123OsCXCVPFl/JJ8A9rAg4AFZj7ceN1aD
IYgboPI11nYV+iiadfBjBZxAeKAGnmQRWrKreG5ZBQflsLRlaSXyvgwU+SbHBb8CVQwzo3PYK5jt
Sbnq4fhrhnmZ4SqbftsCJeduC0gQE+8PLNiA1hZBVxFPGihEbrwprS7I6yBamk/LzcgORLQX00jN
OzI66RxZbUmf/RAo7CIPUuGM8sNVPhttk5UniHo9v+CYsZzPKLb486XFELJ4tP5Ek6cO3Ge98Ngu
3bTFfDZMbQgmt3viJgQ4BpH7YpMlzQqEkYnxiH+4wObMz+xhbg6ggVX1ZpjSP423MQLJHSjbmmaQ
dJHaTpyd1tAqxsbCGmQWW7EJuSNWoU1O9QicMfXxexNpGxxPpa7ycBfJa0NakPQrP0ZjRV6vabP9
Ig3lmdTHLwspaLxK17g51B3Bg2I5wmQ8EJWCuLP2F1Zbr53goleIxmqY9BWdHzxNgYdrFq573omf
RebIZ7izWxBQVPF0cGDunbX2J+uesB5kfMtiHqbebdJLn1K+ihKfsflWSVfip7qH7R5waHYBEZnD
tHPQezvhxDHR+qv5XIubGdrduQUSBMTvGoxfWB5m1KnrxauRKJW6AYen2alFy+EBlBtIBRWYWCAD
mrr3roWw/NDFL9Vm4iT+swKzwa4pVFUWg205/DKb8jWy70Lsmq88ZeHS9pLBL1FxtbcBEEuB2+/i
8n3EX36IUgYktl001i5u//LiqqL2IB+LZ4usTyoCTlzehDShXifYkVELFtacZUg+JColZiMqH759
vEHMaYSXrFQ3nyZ8+0RQ6DYFhBmO0VePX3Dy7lI6RwFEip+Sf9PQ3q3hKr6O0nx0wT6Hh4mWTrnU
VWxmm3TYRYC+mtCfwjWask0/CYsYYb9hy4WYPUuSkyTuKIyRyAHTYKE9yZsQxynh83DODjkuRGeD
Iz8oybCzQ+PCdHp44sm1LjDL5WsyTXPlHWiMFc5Wkl9l+91ooI+Uo+h0gohIpxzCILeQkKKI9Pxv
mzwxrkmkKddYXMf01xYXV90XKWXSNRLv/t8D73HVduwV6ZyQQLR2hvkL0OrlF4AMnZs+nmvOgRRY
ZFsi69GYyN+D/WKTpM3hmLgAft/m8BGqL0OuZ0b51GAOCMgBlhx2rROQVAAQhHhVwJ5e/ie+00B6
kj057bF5EDyEiXrN8cwXUdNZBvyJoyJhmTdWerCgL8yNP2zpI3f+TH3LqZBJTxddhZXLkyF98slI
olydJS5uT1l4MHO++ZqNJiKTZBnNw0VIEAOUjIZ2HmVO4NEDtLaMd1a/dGaX3L+MEoADcTgzAC5w
cQlRIpWx8XhR2DS0AXAzRPsY0qO3468IGChEj9gyMdjaUw3pOmWk0WYkSlk+OMzMsldKtaaaswKX
scZD1mosMRFK+Z8gQTmOooP5IaaiE8FZTHeKtyH5JwV0DKUWwUg4rWX+J+Y1tb0KGRMHPBWwbrfX
6ptl/AUwDn59hmRxPWLBkBLap6Db+e7Zq+5Y0QC859RiUgkr8eey2bmfZN4JRQrIIsQEV0GUvdx2
75t7rTmVAEHJT0Sm6bCqSsbK2p5plWjQ+bVnRJa6Pwg0pzHrZhjkKHMI+QkFJIDc2TiilxQbb1up
2Kgw96VIM2sEzyeV6KxC+tIqbVJaH/SejmO5pt4VSeU4T230IfGNCG8MATMg86TAv46Sj40CTXhq
XCpfxXBQ7eISrJp8+5yIHJ+XIRrpLq1+8+DPMW5qeZPdu/M3LAYqpTcMkfSfYtMV8J/jbpnVSxxk
HBuTS0sk7BuAo9iEdNE0jgE/sBcxGHR1zyHWRHyY8dOqM1Pb4JII2aUnurmDqJbcD6Fet9qHNl5U
4yn8fCMnllp/Y80SCzv7cJh8Sf7bHx7dgFVrSxVwy8vBQ6miDq5sOjo4qlOs9841qHAm7fv+bA3h
NOm66R22Lvir0IhWjzg4p2VAbsZLTwh7muSM2FfiwhGDYOpbEW/t/qFmJJ2UeEUT0my4pfVVLr8A
FpjDFqMGGLbskNhn8kfA5TzcjW1tnwuuaA3VnuiEX+lczNKxvqjy069+7Ige0Tka3V3XLYNWIIfe
3JxJ5dV3zvxbZKItCn2C2GSiIgDA12hQu5WjNsJZ4nbQ5iVX01pRNx2J5Wh0ScXCrsF9NlW4q19k
bPsHuTvQs8ciz3NSlwgkFnb3UeHZ5KIS9zJoARKthZzu4pjcXc4zAj69H9XqAc8x5vFu9OaZIEFv
ctIRwEpb7UlSUOli9npTpyrnhzzn3QFYl76t+mN07qCnNVyLzQbWj4cSjMUF+X/EybkDSOxKbB3j
fSjW0rBq1VuCmS0sJwaFBTT9kvB6YWaaVZ/ovAjcJMwrWzpzofIYlcuAqRKYXa2dqaK2MweyPzWg
hfe2usXcrEffufq2WCYKpI/8qSnZY9j8VSJswjkRhHK4S6o1SqY234bSgXDsSYmZVlllMVp1TkuD
OgbEgOJ71wJnqukLI1i76WfVOJPB8VYWKJYQ/NYuX5U054MTY1dG5IDwmiNmkJ4Cs8LtMLGhHnT3
ID4JT/1MrG02EjAJ6z/ss6CcVd1nZZK/yehlObTB7Ph6B/+E9wGtcolSLUTrXcNL2BIRdtFcQ24h
5Qcpmjf9w0LdQkY7VV2fd6jr9DzM8qkSrYv8mKosW0fxC4TBk1oWtGAQvcodSozwYJgNjgyELVb/
3a8C4COWeaSxJ+DkaURSYyGdKjwbqOPpWFbGfO7b8AsTCg2p1othc05gcJrHne3wgCQviigdvZrK
yWeiXxIyYw3Sozz9O60OWn4d9S8fCZuKJq65M1ChBZE+iHsLuhmDUFAvdF7wYl/PKFam8NSlKEEj
WpMmM1LCVJw+wFvKb65danz94TwFTXYxIkXxTQHArfKN3Zxgru5E7U4M413J+xQ/cU3BHueV9zEU
DxWto5A/qTyMqYbC1kC6DlTdwq2jTUAZx2FaIPUO87WVHQ004cGSYgqGBkhmYgFhb/xtmNCxfU1k
sNrpy7FDwok4yQeq5FFhVe6XE+4l3lxgW7R2M+IO/GKj61chXJGDD/HZOh3mo/JWBy8nwR8IZFcS
OzMj0ZWb/WvI34q1aQi+id+luuqHdRDch+6ZVB9S+hvW79TgFoJvGMq1xe0UusgdjqipcB9t6+KZ
gU/Tx/BvW1RUErspCCa3mPmYuz0rTiQfeuWPjac1rW8jWBLL+6CnEDhvTzlmxdbQB9DZL1qxWrRN
cvOWsy2AAxd4GnyWprtvkYr4Gxk8PqRtE/NHFP0W9nwMMJEuLMIR1ZUvtv9TlR2l7m4b88wmcCA7
x8nKnrCs5MdI/2tkc2pjJfw2kffdrbkxJ89PkL+u/9P1Z8Seo/hIrU3r3AqMLTQ+gK68eM6KAkmy
tXQD9kY+hmojwCEDnQSNHSxZmr9ATzGIpx3VQPEMUZYP8aFKN2YuGO92eIoXEevHAI6JgVkhjYoN
hA5C33qHPBCS8ihgWlv9h29mlA8NihrPRrWn4pFYKIW4wbZqtteSZTgeZe2RSzSxjzyLXz5yDNil
hUI4ojFPdobxkaWf8bi3tD2GwjL6SDjCcvuM6obs1SUTg64uTQuB0amtV31/yi2UC84iyu9UIKQo
IVjLKzK3/7diQZBw2CfxRuD/NceTbixE40tE+8i8qb9sysmIixIySJSkjblALNVRXEKkk3TEezBg
dWZiogBNuZYdwUOfVcljJ3Sigovk+JqPBusKa0QV1lSN/vTmm9qvWQT4Nqceuzn1GRUp295cCSdf
+KXhPsbtS5SuuxTi5Mjf9+1SapdOC9FIigbK4tw71UigmH6+rY9o62lb4einJlX8wXW1tuWVp646
fZKWS01+U4/h1KeAJGxUOwTsLmSbBpJ7Bq+CsHxSon8BKg/V1S+zfo1JSRzS8HhW+5t5V3L3gdwC
GQaHuyHIrraFIBW2olpUD6tah0BsHi2tF8s44tSI3xkRJDKIOABU4f1DNh37f90BOKR8JOMWneZj
UJeGypDCzrBoyq8E+S2x3P0BorZVNzQQwHCsEegiZYB3muaMpncaf6Z6sdI0BpFt3/wywiEkBdnl
hw3SSxwi++0ALO5hxkXDXWV6wQKsiYyMQ5B8cz34yc0i+Uf6l7kSdTvYVjRVIXivshzJ0bp58j7n
ITYhh60el+bnAJphkXGtlGfEU4m8SmURpypFO2fBElNbe4uIxrC1WcXHqe79le1BiANIhECuzef0
73o6CgwsTD8tuheEp2kknNfA9pZ8Gh1IFJZrLJ/jPqkvaX5zDQKuvutSBFgdckTqJqhdpZO987bz
k4a0WtpY9Af5B0DNJFrjsPED0sWOtb5jVkoqDiGMSbh486X8kikIQr7hiMQHwn+ohQABvJEGEPc/
ubu1mcQpZChBkWSunRrSpyfXA3aayS5FpbIvAxKJBCbC649WER8tn+diNI898UIoT3NznbU7yyfo
jYJH8g67R84U56hcBZD9GoV8K8w9arcB4M/R7zVgYzrAmVhn4l5fBnT/RRnuyHg2Vk+ixNzkLR7o
gkaPWAPYmpOWaMenpiIlzk+B+JcibdABThNZrOWASaTaeQUwxEkz6cd789JPfcxKcN0ckDXiUE35
KhtMAcum+fMwWTMsUUhco1hG6YDrVrCpqXfV+HR859Qr62GhLxwPu3yGdqiee9bj91vm72czjLsf
XWg1Spt28x8XDgyV5KxFOdfJ287ZkD4d0uSUIKp2fjrrT/wMJpkWbuFNq+pcZcCMc5cR8VbM0Dxm
32LvbAgNa28hWKWkvshRlvMd/nSyiNSBrByHV05bDvq5l+4jYc6W9hjijeed0Sja8l7ThJMaSMTb
BqLlYqnT0pzteuVeN4/YeVYO4tNrJh88d50HewvwcFoSIbdGwTaps5+I63usLoU+17VfK/1LNeIZ
6OxZ1PVXWNyd+K06N3niz73mTGPDdFho0yj7lGEVhM7RRNdg9SnTVoZp9dk0e43wmmBriXraBe46
N723YANKScs2jxENkzDd0tSzTpqBEWPd+YRqzhAtzwh+4ZTFyjJ68wZMCszfrzc6M4FWL41vKFcy
a9AYkgYkDOPmnBfB+gYCAs1FlUNfgLm37FuVXOLuOxhOmfrTBeq6ri51qUEpEwdECY9uveJuN6aH
CqY25tYboQhy5SZfTfQPyfrf1Qkz5l1F8lViPg30hv2KIGke6QMhZ1p5tbNdy/pQOvmCwBtCsoCR
xZ6iNt86ho3hKbJf6m5Ztcc6PssEgWU7GQgUMMueGVg/Qg9Mj7PSTUX4ssHwxUuZLLmvw/bQDrux
Qm8bk3DMKwVuJhODdeAIMJnBEFYEF9/441AgM8XSV1TYuN4vpwGCut8RkUYPqMug4mKH1H9bZuYR
9LCDeIzUT9IGDGjIqmKy67ZRtGnGNeaCafAXV4iInq0LpfXdV2sFsg4ffDfPkefpz5h/sX4agreU
bFUOi46Iwf7agqAUMtMsUQs6slsn/ZHcU24sqhE5EuTXTnhdVUw7xbqVuK8tzuzDPxmVdAM9mqYF
2ZuLJt6q3tqWHqpBT8wSq8Y6wvVloOZoeIHiMyF/WoNiXoTSnsfgmAEBsySIDA98psIJ0MmE9e3o
0Up3wUCo6BJ55JzEibR9dljdq3RrKTui4sp8b+XnZkImIVoE4mHym1pdYP1zLOcWevNZmCy4Q9FJ
1d2BYtaB+0VuKMhhdoSoJu3uo2FizIpbVX0MzPPVxSovDpeopq7IDkwA6SI0OgKoKqSLod7pB7Ka
Q+CX06T/bHUOrPEbml+EdteoZZDn222FE25Deru5Bv7u2k8aFqa4FFKgPoAJ3IGshFpxdq7ugL9g
RWM7uXJny/2z9f2IPjrvEPdxYsl+P/Hzo0olsoY4gblrpYdbpzk5/Y5szQHinfx20MyofUYe5111
sFnkVTom2uBogtbnaY186KlpaynbJPpBOLDHcqnOkzm2Z6FZ8A4SWodQiArYL6JFki5JRxe+Ga1/
WsCsEREUUyQxGagzWcfddjRXNMab6Ukp9iFSLelkssHliM0fhvGlDJdEWqfO1iC/qwIgVaqF5Bek
QdkEbKD5wxJYHxgJp6n5pXAKWO6n4MuI60WdaqUfQXckpGOiJfux2ESYSmK0O6ze8047269/H+Bw
xVI7p/8vdPeyc+3aF0kvXDGSu0danSrI+5Ayp0uxMunRVfiZQ14cGStn5T4V5xUgdamIReaV4GTs
FpaBR2/r+T8ica4kGSDbpHggHe3Dq+Qlem5nU9Uoo8g+d6xpPm+So19d8kq4hcxNg5VjUJ+6+13Z
v8hmZjWCQAu5tzhV9PoIDWKHrLUzZmTSq4ix1XrQdBzLCoGItDC5KI43vQZRfql5YcxdYj/yZx+T
nmrhGGK/kInY49v2ydLx6SNpELC4PJa9TloGhpOU/2rt7H7j9z+dXYBO46BhZ8ViBqlSkskpLNQJ
pcWHkc53xELVIuKpcpdof3Al8WdrTAiwG4F69ZStzsJtGyeTciuh50MoQzouP2/mE2tAsdOU1mPF
3CQADinwWANulnf0kxFHaC68ZJ3hdrN34hitnLmygJ75qIdn2Kxt1qP+RlZkLBFpb0AradAA48Dx
uGd+ScDf0PrHJZH1Z4iGKeeLbO1y2h5mKI9b69MVizoJUNBPc4c0ZJlc2a12UYNHij/IwnYHyxic
SO0bgkPeLCr7gYYG2T2vI5ZWZ7gowY10aQfcVPXdQ66+RFkLJ1DDqEKWQANYSvhT0p+l5iBHD/Sq
Mx+cmZipaIusNDBP1dRfYBk3MJjTzu6uvHoGUucv6pWtH3zW7pVuz8PoyMyeELnRIDaWUcKIW6Il
XdPBQ8cVoTeEJ+JwRRxt2D4SYWIfPyHNtIBIB6Yx+4kMnTuqiU+68YwzXiULOXB0jOMbQgoyfVUi
QF1CCaydL4iLCBqeVCqGZMKE/+mFfF7p6NDUCxArtrwkxkyw8NxHrxHKexiaFTFQEYqmrlxZez3b
W7M7+6E9GefUpzNPWJhlqM9ZthFY8IZQDY1hPdu0/s1G8i45s86lVekLkWE4BZAMzmKXR1OmAsyq
h9IAKn/USB+8FaRd3u/ElI8TVeJt443n4RzbjTRsianlYdTI1CM/zbBWjy+qAsl1lDvE2ae4XWYi
YYtUIuceJwvh/ssvHUXN3ppb4/3LJzE6N5AhXh0is8m1/RfYh1yXUFuISAv5TEarO2HK/Ym8Bays
nmFPUyz+GcH2MlXOJjejodVUGUyYoyeskgty81ieeSZbh9q5VRudoUyeGvngLM+IGMmL8Ixnxhvi
j99RSLGe8DmQ8okbzp1l/X7wN3HJ9iwgWZKU2iN99mm71HqCkcgOoaqG6Hm89birlWbJr00iTZc8
h3Bvx1sk6C4xB/bKRuhkXnCOTKsaxm3noZEnETzRNgEBxAYllQeIDPB4WT2EFUgvnAiN8gxvJCnz
C4AQx6j8O4b7YVYjhxHwJBKVLlqOyUdK4J1TbYNhIwzISjEXZmbV3ubVOdCoYibLH3EnETY8ruW9
wp9LdTlDukx9ZcG6sHEs9jTUAwObFdQ+R5XanuniyIdL1tB378FFimAKyAjJ4LxANP+/NFphJOLb
60kYJUg9n0sPXMptuRxvJEV6qEzT/lrqxJV4+6B+986yFY5Z+EfvnSYLJT+ayYZyGCyS+E2RqN/G
fCaAFzeZScz46j6Knx2kJkEFqrJU6M1k2WNXNIiiEmL+Qbk1xofwYoVfGapvezyLbc4KDtIsnCrt
3kNm5VEK8vCK9aisbPfeP1JAV+koudey2FrOTjaWYYjNmXDMekBwcYmFmtsHgwmfD4IFYP577Ttw
TiZEc2R9hkt/SdLhGPwUEkdbZk576S8m0y9bFQ1xjgiDqxz3nnNJ5a3e0R3IFkfc7kEe1o48kwmF
GITWT9k39XvPx1Azl1blidjDbDgXdPn0+jGM9zISW/2E+CUu6glIgLh+Q23Ny1sUX/TT8FVHEAYe
JVQiXsznae3mwleZVa+E2kGVoZ9Tkzi0DIEBaG/BYOhly5oFVugnpWOF0EO6il+wIUkgkZeD/fSo
Mg2wXqoJEhZSEaMVAvSmRNs4rIxoIakPHSiAEhQBvBQ7CykZi5CFz9Ff0yc3qVkCUZ61AXdZ+9R9
EuHdY5gtNXJcewcLBLY9BbkbAYPgiW3MDWUfzRlJeZSCR9HU5hAFmBTBBQJJ4j5PsFMGwxJqjKsU
BGfZBCt6g7XyjL25Z6O3yzc5fEIJb19HMau00KTGReiYe+dbrNjduiC/o/rSm26eYtd885a457bZ
tsle0e7CNgxi60Vbs9+oOvHPM3pXxvpXLz4a8+2hdsgQ2yoVCcxAH0axGPS5YX4MkKlE3/nqUqxt
gXER7iW9mEnevnQO0NvLCuUxtA4xBWJOVuxzp3wA3ltoAzzS+CCBOUKLR2YsuvS36O4MRPGVSTes
yT0Vut4g+KuVS+A+kt8xPL5pIu4W6DbT8TdrWWuEnHUbUt6QrkM+L5k6KmA3rdnkybRycIHJkNUb
gqlIhASJyOzTyKUNDUjVZvtgOwazM5MjWSMRAZpoduT0SEfJIuYh7auL7O5J9xOaLjLWmKP5xwLE
KwsQWLo4eNT4KsQop6m8YnuRDgUMnWOWMVC0Qyk/U+mzdm44mA2AB/Wa+p8Voa3mDZ1BI27gAGc5
+uiNbtPycJejdSOgARM1bX2Oi02KdIbYYp2penhnFSJUZwa/5P129K1YRDmi5xHScCLiGHos/i9q
RvuQIweOmhQt+HHytLzgIOYNOXpD+JP9gWq1WwPyz+l4GMC0ml2iLQsQZpWh87vyN3qOVBZtV7yC
/XGMPeGSk7rYCL8i7LVAtFnxzXNJBIcSElqsPbRyXTciN9mIF23CD0THyF85s0mfVdex9zJF/Ii3
Z1jnLxLbjYb+yHVOMGcHK3tPFRGrCRFg3WqVUN2b5alwaJBx3MceIHKYZVOVjdwkQ7hzRAAXKq5F
tGZVcFEtstAHJ1k7qDWvW0rK584mBALowjf2wjAdVV/iMY/m/ONFN2f5IRtZzSAxiFwEPy6PxLgL
cFMLLhQUsMXW2skhBDdjCtAQOJBkJZiFUPtV60vSsehAYSNa8tezfBekB8M6YlykKvbuwcoxz0zb
gpVLwvNrsayQfl0GD0k71C7axA5a/UuPl6kHORVghKLwmogGSUeKBCKn7AYTzgXQq0h/WnKQ1B2Q
nBbcfeOSRStT3RTStcrQVmwMlC4kR9obO0Hoo83BlXErcmZU4TZvfwfm3yQ8xC1K8JR11HqVEYd0
se6pCaKtTGxYmvIqk5QYmc+Yq8+iRKuFMCVtSw8G7CXuo/yPo/NYbt3YougXoQqN2JiKJJiDGJQm
KEq6Qs4ZX+8FD+57tqtsUSTRfcLea1vlUxPsOonD3qIHY+3S44yM9pUFUqqoeBOXee/fK1OeaiX6
a6vyi+QS7io/M5amIi7TNLuOqBXTTP3TDecSpNNbqgKgqgSQBub5WoR+LFD2DRdxVWyJez4JezMa
+Xc/ffWkSUo+XH0gl8tXThYs+Sm33usUPFrQrSXznKD09zmM+yhNjxWVZKi2rFTFA734osXFDyam
v0qUpGBXkRbif8ticjcwWZbQL7zp0Acalyk2kNLYOCxT2o4vXBVzaI4urbWL/n+hhfrxGAztqVPb
k+2ItV/Ia6+lKguXlvN3VaAN1AMF3QyG0C6+BsO0VoQBbtRZqzHlpjKcNXaRSDJk7kAmst2usdyB
PmtmbfacNZXa/EojYtVgv9rOvNuhl0jIP0f45qAbG9N8a4f4RYH8ITMPmDpZxbXUIMWOsOisAfji
sIpyaDL2uM4ndC5kz3oS6RVoSc+v1sXEBphVVKN9cxgrXb8RKZmD+rjrVeWYBNmh6EKCw6ZNgkyw
RfggfO5Ntghj2pO95vBQIf3RUrct9HVLz1kCeA0NeuM8vkypfHQOVo/OMi/F1B+DqFibPmBf9Mh2
IpZDOcfmFDR0E1rDBOGjcrTCnZHyjaDCSvG90YI56UeC+2Twh5OPKQja5sGEIaDG5aqxYYrCfZzX
GHkkXmsHDBsZZcQTuzGPURiUh56vBoUJAD2NTMtyHeU2xjOwRKDt4Ra7nQSkxfpiEiTXzyKgiiwa
wU0p8HzL7iCMp6J+TwBVivns+RU2ABubCIIanlbN0pOJqUdFYXABxlRKLG1BOn56v3NZkiBbMdnr
D5coYFrOailCbRiYtEkoA2PJotxk7Qe1kb2FwdzYiE5O8lHQV40OnTNBG8NJadA/EAw5WdBpQGs1
GJ1NBqoWa+JxQifWwHxO42XU0uEM4F1ZqxepsdDIppDgwkbubI1yw3k6aJdK0sEEUsIegcL8cww6
rML59Cj226JdBbF4MTFccQL7Kr0xnWY4ud60H5PPcqpdXuiKmM1VYiKvmyh0u1+jYabEmCQ6S/vg
hfsM1wfDVCrlJdIkvWa3zvlh41cY5m40uAfmxhZkgLG5JLaeivCrm64U3Wn8VuDxbckgC21Edswm
kKGFSr/0g3Rdk+4geUcSvB4JGQAvHoMyT5URHjsbIcK4NQC4+emqRttpMAhRUvXBRLHlWJzf3mnm
2hCFoMDAt1FX2wZvG9r5+cWFNLRJzvmgv3dkGPWz/JL/YGFRqkT0obOkJSFtkMUYiSajj+Qdu8dI
TdXC2xuxX3Ndd/nS75WVFqK39QY3Q4I34RWws00RsH6sGa/RVCLMLpAohCNVCWggDT17JgCmYqJM
gUB1c6XGV6lCroVeAIIAmoeO99zINjpQr8KLD0YlVmk10m3QwDEYXJXWrSrYg4X/csDHFjMMjW/4
TPcym3Q5sc7N5whIhz665g3kcAdfWI3XsKEzphMRNmM3ZKY5yRkOUocC7boNxc6GYBxQL6O/av6M
9CmxEs90ilpjHsyycq5Y2d+L5L3qQM7qexhed8j1NZ0wQCBKxOxHCZkUMyIXPZcYE+2ipjS00YEN
Y73ywe01zybd2wDQBuZdNbs5lVs757XqgEh01d70nfoiowZlRbTAjIWrKedJaSpUtF+d+A58WKIp
b/NrL0kxpZWsV9qALWQiHKDX9kn10Vi4wlgj9M137713w8kJHolzLvS3XDvW4YcoP4FWyOqhJEe+
/DrtpRioUkwaFsb8SBMKjXqwBjNA/9HQEgz8fT64bW1wZSChGLyd03msp36NHgxw/69FtDZPUOeZ
iBq9Jdwzhc0XCD/la8aHksaXoWSjrz0zyewhEY8iAu8KcwSrxTKCpOBlmA1yQgmQbeRQxAf1Z6Za
sMw0raOAKDXawI5HbtFHViDqC/nsvqf+YltfKWroZPJWs/nDMUJ0Jd8mRJW/QLu3rYBswcwtYBgL
ManB5RiGz7Bmak8kFNEG2V/fIp60UDuIzxqjQQE4RPwT8Z9kKlV8ZchAI5q5u5p+41LgCiAd8lWJ
z6KC6fUZoqqeTXjaNYzArmPeE1W+jDXAbOnLdsIRWj4742ENd96JHi8IK2PQcrFCIFe4yMzdoL76
xT0lSBf4UbQnAlZY5AjxBLL1JvEo346Mh9RgnbKZjS8iPncQtV5a7UMVtP+KG7AQTPiMgF/Y9HE6
DrWyXpvo2UZ9kYbeQrIJaKhCgxJ+tEqIiFLAEcNAqvJe4Khs2BaY8oN/hNAP65P1TDllhpyqRa51
vvT/S7ETtH6YzHVu7FYGru5b+4x+17SLZcAozoNkGyc1eyWIkcOX181owOSlYQ+sMVSgKUQwTCgi
C23++CNJBF6+GfJyE1fLOT+ERsRm446s4syoSokJUzkZxLDRZqQb8t6gRoNYfrFT+of+SM7NiISy
d/MdPscpdWEzzxW79uDfVPJVOV6s6OCHVwW8Hpr2dq/iXsTVY+Tb3IHb90iq3wncqwL2s2VMYYr7
/CVPi68KW4rPS86dgT8KyboQRNiHEyEbMnVK6HKjdNpEqIPQVWh0T4kKSj9EoW489Khc6t3F8HJX
F1fFeCikS+rat/DuVvot/E9W5ZOV/X/01AFOcIuyHSlUge6pGZ6F+ZlVp9b24R+ZBG3QHv7TOUHy
1zAj6u1PC04GiaTzY5ml/1T7odnf9bDXvHMBfMbeZwhhhM508V9SFe6ovcXxQYm2Je9v7a/0ULqW
jiZC/HUMv713WGdAYStvz3sZygPTBNZ2LGOaveociOLBd1/LfYXdMr2V8zUbPg36vlG/i+IzTRHZ
/vE7O+MhN248IeP0kXPNZuNPj5AvLb8A/SbxDYXhBBdTPRmyJqCbtGRtaw+PmjogJf2w1o2jZJHC
zL8RnIifKtdPhLO9ci5qy4zq6JVXq/3Jyk05SAy+9C0hJj5C47OJa5/NVFk8tMDmiXlk+fs4goPq
b2ZznSsEoaLFdXPsm+KSxenSCg6auHbmrWGGksAtvnYW6WY76Wr+KequGsX7uI9KerkTCen8u6Xc
9qAtpkvAfMTTbrr8rAqxMLlTk/iMoY19oqOyCzxXnF7VbQx+0vQp0g07zda4pui7adbN6aw1Wxx4
urZXSQsR0d5TR0y167J9D1XEjockvsh8Z3vXgMEbVLve21esKrtTUbpGDXxh15pXvUVkqT4m696j
XxDZCQp6RcsoBcOb+pxj2OGN98R7k+3q4piIz3A6qcPN4CBowwdfGcExgP+5dP5pjnkQE2I2bsz5
19HpRevsu2Ota8d3hiZg2EP/T+neGMuL8RhGLE5fCrAIlGS+frBY1mFeZIniYzhkdtnn90LciRdC
AHu2IixI+A6niwIWcl5a3C25bRgGGYcEr2/kFg7rCvPAbntsP1I28j2OHzrbWe9K3RivPfPMX1Tx
RXXuFqNYaTKizDjRkSYkF7N62NYpqGAOvQblPg1Q8W+HCUnkBrieDC4B8kUiIxz9HJly6alU4Wsu
OdbiNqrfAVp+379ayTdgh4RPNG/R5ZHlMhTUWpye3Y0g7CL7l8DXLH9jrr/0GPjhqkWxIAN7Kbw3
z9h0FRoUt8Sy5DyV6nv0n1P0bkm8qcrBSS90B8s1FUgA27jiLM3134K7RuLBGlDT1Dlanj5ahWy3
cv9pDuRDU+qRhoO2M09OY0BOPR1ozPohEM84eMu7d8t6FCMLmFWVrTADeeO+6Q5a8mWwnc/OfnA1
+W+Qss1AQWuPRndXuVeiHw7H2lxqPp6ERchaCoxecy6MIwOWmkkxBkJkpggSnikKSuldHRZotXeN
BPUT3A3tpnm/Kh9A/uAbUaZXo+UD/SuYlSFi5KPXEemCuW13BsJyn2/tRQ5733sa9a4QzMfyr9H/
adS12TP+Lo79cIqIi+m2UXSGZ0wDL/sNGXWYqzng43/z09Re6vboawet+qDHViF6RtG7An+TMsrQ
f7r2LVLXJapJ1hrOPsnZEG9D7Y3valL81NUWWd4gyRxNX3IkSARL4CQh1ZjhyVuI2UaAtROvJc7J
lLO4gw0JzhZS+8KC85xCD2MUuqQsLKS/iKRkVvVvfsDm4UHRMCs8RuY+E2uOttZ4K8gAQL9opn8V
a/yQjEk6wAVKFNA6vLJC7AhD9pWtajHtQpHKaSL7Xd194oNoJmZcO08cGB46uKoj/0Njxk0F/FL3
WIX5Mw3Gso3SBR01mapb2RI4qv8z5kAFapoebV8Mv1aVs8qeE9W2X2V2NRksFLsgus9tGi+2q77p
Un147pIx7FwYdShG7Yq8DA/11SFL/uk4kjrGvyHGQjO89+MH7V1O+RNdovSVoLbMc8tyNj2kPlvt
g4xvRvKvFaz31c/B+CnMnzL/KxH0ZwvRkyq4C/pfKx4WGFzn/rBVfufMw5Q+rKtuhvYOF6ymClEY
5gdXDKuM0b90FeEmXlKypJKtJ3dps/VqUGZrQaCPDbxqPUxkw1+b+CYlw+6PwDklbxW5C1AVVRh3
SOyo5LO/xLm1KH2LH25Rfvnev+ZwcADVzIxZSMaXgqlIyDLxwMu1LBeoASGUFk8chd0LD01QvvMM
JPpZwZiVv43M9ZKNZm7GjHDUe+gfbJjQ1CjVruIvSrJ0Vw8Da2x95Dqm/qjAjSPCJRsdMhmfTokj
gQ0N+6gXNnjQNzRSgsI1fxHZ94gBEefEaKNc2ZrkS6JOawpgH8pWH3FRcDAmfsEapeZC4JEZkcKH
9sfGKMaVMUboQZyvLp3eHUt7K9SKIRPLSm16Sq+bWYevkktAQ+Hcptlp5E9yat5ipm6hbRw7Hdto
L8EGRbta13lkc8QcP15lUkGMWzOGEecM6TaV5d4aqA2K/OChok8lW2IJTE9B9I0UYABVmSfVxbK9
y6Fo00Nr2rMbaxWomYl+x7pEtoFyjnwr/gj6vQhSQBNq2iaJN3pa74deP/RKjIfuZZKeO42FqzCk
dOwIhCEqygBCSPAxeLQoNmZAtAU4Wtem2azTjhCKqiC+2hTLortCINtMdnASnv9ay/a1GSBwOCMt
96FJbz5Q6e7ZONOpozhqAkACsbpqKU3bYtiV4ZeKYiAdqWvhO7XaOguTY0oke5mhTTERDhPqZnVn
j7Ne0Kyr3Q2DQGGfR3/YpIz2mgCICFKrkaWODgMoap5q/jrLd0NcMDGpcVmsvZQsERXtHlcjHLDx
PY4ynDvToUXDIQZMk83BmR5h4i+njGiknEQe8rxiY1yoRYMqedzW8XeHK4yRTUymBFa/DR+lmycY
VbzZGpf/+MCQaUcL7Cvxn8kwhExQqFYa8jp/HfOD0pyQWhrdEYg6RuKloSHsAlyvdKPrkF9mEfll
0hqaFGMFQkdbw7WMrKImb6YrgfLbK7KZOY/4oJnFatSN3gB6wisndrgEEDV9d1MV7H9twrlTW/0V
k1uXXpVqWuchSWWtf9DFuJN1e8OfOOXDAXnmQU1GHihxzrLmlQZ4bZBSh7MG1yikiIGcevgJeXRV
yfYrpfKejP1Naf4NMtz0tvkAr2vK8ar5yb4r/I1BjlaDsbdJ9ENpVHeljP4pCXFX1izvrfuD87CH
4ln2xPRa/XdUZ7dC8N2hLsXm38v20ivDqRfilFnTKYiRGHNKNgExe2zCHGu2CevjTw3fqSXZaNbg
qyuEDxkpSEmZPOuq4BBhbTEQyUBBI28OZLCBFh3JXOdcBTSx0mRJDmvZzsKPpmR1dAR09mRCsBJK
+kXSK+b+ZR/G9zFQ/xJdB/wVd6fa+RtEf+uk8ZobJiTabmkZ06Yn+Tsz+6WjDmccZqgiVGhjuoEQ
j/Ki40WnnclOARV0jgTUDOOlx3e6txTws/YnigecPOlT9w7AZdhumbMExoCMWTtENwl4Jcq7FpY3
Qm1gQuuH1C9vrYP5LDW0j3yMu712hrrPbVrmH34/VdiofwZl/B16glEQKG5LsHMHrkyHqbzD+DBp
25eqnMsNRDpJTjhbGcvw4HnTww5TshvG8JUARIRNivGSk+obNDjiek7QrCRgV2ffKrDlEEmzhkNz
M6pNRPWymApWNYZZ7YroQyekykFYD3iAvJZwI7VgY0zeTpfVthoh90JbQfLZFNFeo6VtE1Rf6E9S
ybpdprspMEk36qH1GRsLOoWjHjvSpjwd9x0MkoL1COoq3qG1rMNt3kfLqcBp31Sv6ohxPAoAn/gL
nCVbW+8Plg8rX1WWXmB9hkC5Ei9dhD3PGdm3al+vK6slMhOHcN3RhUWHkIZtDPMdWJ2rIMCdL/9q
srEkGwIZ6r002s3YYn1q1Z2I3oeOL7eoxHVqh081qMn5oNWOgrMqxE+JSDfbS89DWQhEuBxWZdJu
ZykAY/mWN425I9lrAOSH+Gn5LNcN9h1RdfGLateF089EQgLP+MUxrO3QclfOCDaLG9oollnXYVfC
G48aRqTTsVb4vM3pYATq3vS1fWtD9wih61Mg2Gz3jeirh3aVwFhKkakEIzW2BemnP7RFdCqjcNeD
nBwEklvQCFgHvWI8DgwbA7PZ6GPrKj60JjNfRxAC0sY50dXgz9r6Snma/7YDlNoVESnCPSuO8GS2
3rlhJ18N0yqRCkO+YVtHNRqhZjexApRMPUtQ+ETGu0CViCIV1qIBtZ/44qJVgHXOQb5LAtfTT8Qn
87+BsYX/0LUXLaeNZs7SnMgCrcAeheFPMaDPA3c+Or+1/l7NbWT6zJW17X0U6sM2X/HWiOA+hIIh
MEAL71Ax/67K75BxlB93DNkZbFmfTWUtE4YH4yXgHAtgTZZCWdiQOpxAwFllgQkpCxuwKnBQOBf8
s62z6znY/fCr1S8zvN70mKGoOwOXV5e9zZNN37k69As6aI2hvnTN/IIMJqMlyat1Bf7Mfvoctg2z
czbsNNhBS84hLBM9fG1wj1EVNSP69iPpWXjyqYMOAcETfsl4vwRBHLu18sUPIXsheJPZveDiKfDb
2sTsNguHS9KoHcTkh3R8tctVq24m2lkq34aEbaN6i8WGj6NOdop3Fv6zMv40HXn53TaepXGzdHpX
6L0qyl39poW/fN9TH+L1VwrW0rffYbrhO5pqNGMHN5xJcsccKGEZhEsQ/e3AtIzZvOUiG8cEo7Ii
juPTgMrLDKCPMyjIMDAoNmksbUHuHw+4o7xYLVxC/CgNFI7GhraONbsnVXdKPiKLCdIfvwgjIEdh
HLvTHh3oSI1rTB6V5J4zO5YdhpAQX1wPsrme/dEfNWGjGgUSl3U5z9qYCpvTtw4Is2CiRmSPQYyP
Ir/sGDEa+6LUR+LkVYvvKBg4luNlkFurhCCeivWcpSRkVDsr7zLoLORiZxOOLWY8NOG8uehKSVzg
KWKfMzTZ2vQSN2pm52zlWsyvZUe/MG6RfpCIxoKYbI4YB6/ufYBaJvUBJGwGpNjfgU0emLB7kY4W
qVn4FgEa2N6day//BSmXoso2DPKOwSjZ9AeWTg/e/sgNEbe1xGflG5G8KtrDi1J2FM80+qdqH6Kl
obh4w5ZsXceNOCqkdYrkV2ECB/J/jPEi0zO+E1aIFPJTAZU4/J7RbhqWtvY4tJeMHczI+ur/fptO
TqaffvjSi7cM2N9Et9TBQUjKt8zH9f1BGZXKX199tzR4Io+Yo1rc2o4tTIOn30ppkZCa92+WfbD5
GAKv3lvKb9IQJ/wWxK8TbTNBGZP+4OmQch8or+F092FTM0BJtGfM0sGfPvwc+yucarb6nDSLyDIX
XKjMzNk8Kx+EQSFGvwUp7iYFSsjHwFJWIuzjcXSeba66UyzwcN0rdDJV8m8gnaUTHLrhn5maLP5Y
fY8KRs6FYhBUxYy0SO7o4BsUL6b1FSW8tMkHokmeFUPZ9l9sQ7hH2sE6E7sLYvpl2CRLdnhubjnX
sUnW81epDcrVzCBrxMqn1phHb7UsNqaPhnGA8CU68mAhocaoTxHGaqtJC1ZMlTDLBNh4sP9p2cop
tK2jkDqInnewuFJFuxxNbxcwbfJ6Yz/Excpin1ooAM3IQbUcRpJG70ZcwT1EXCMaSALhn9WzDX8n
SvXY+/3rwDYuMXlYMD+nJHgOQbylZya9iCynTrKyvvkR5+VknEKj2AjkG4qHap4SwxaBK9XU5VWT
OZ65eUWt3JfrLLJWk0wQvojPIoR1Ug4Eh0O+k+uxN09+hVcrD9iAzAIIVjL+w4dqIWOEeox9e9Qf
lAfLwo9WTXkzg5hURlLtAjQ3oRtMbPmwK3smCjsEvgkNtKoq0AZjV+NXiAaecN3bl9k5lNkBCzTI
kVJxrcl541/toXsSKorn1FpMKqoADS6IBhGrjGFfE3MFKcQ0oMIBQkgBMk0aeuCBAxh5ZMLCKO9Z
tWHBKZIV3KJFDRfMnEfPTbnMKXGozYLmMJAAE2X9qQmnVYrKI4sg3/ls/zux7Jtx1ffeTmEChDZX
AJeq+HlDb29CEJ5m0q7laAP1ZMWuq+eWWdrkpStnUZFfYnjGSpHjanTIV6fLtoBU0uCszKLfjD22
FxQZjRO6HehIFalraGuIlyZcOEfLQrnO7jsH9eY3cl0yCWJkMcpHJKJdWsoNfUmr5ku7JfpNsT/q
2lmqDCap0/lDUAVfk2gzTPUukOR/LiblYNHQWZRVMcvHkRmIA/hHpZb0CU7/1zMJMlCc9LNF+U+J
39WCqVM8LHt8sbHNfgijohNih+u+S5g0xRkyrWQHp1uLfF5Rxy3CYva7RLQF8YddElD8FbLcH3GK
2u3ZaN8ttkS5t62ta2z+GMpXR88fq1Qz4rWKbxHeXcz5e1PErv4a+Ec/j9kSTh2vqT4VpnIPo2rL
fCZfxSRRZ3V4nFvDopiWDn6dgZCU/KoDlOncJDp3IBWS8FMb7pX4tpOj3v0zs80QvquKG+l3SYJn
to7VS1X9pHI7j93HvN+qdHK6coj6JQhzT7x5EIPLV7ONVynJKqL8idmZhQ2CO/lsxWE2Hfng0lGA
qvI761GEXx02GiYqQ8+YJSf+omnzlWMTuv4Z6OaiZ5QXs5vrzR919mZiYHKNtN2FCr65kILyzVEf
tSIW/B/Ae1gR5tpw0CxhSzBfywwPYrq3BNkLqONoAy3ok5QklsAhqNaEF5EUXhFhzBZs/jFpinnC
HllPOjQY88R7E4boz/WOnPWb7lzGCMY+xWUD7BsHIhsIpFiqlf627MaFXm8bjlAlNlnNh27CNrLD
a6ScaoHGr292fkUKSwTbwPcZ4MLdhxWZQ8aotGZZ4d8zBtZh1iPjPqydlv17vRbZtB4cfdUPKtrU
wS2K+qboXx7HtM3gFUx56PQL3YlQf9Vrp9TdzvKWuhe6ojGWXSzdrijRZH/pI20JXBzHOdXhw9OC
l8m5JLmNVN+G8jm4Fd4DVXocqjq+h+SnaTG8xbx8VnlDTR0IWt3oCfMhljo557FxYTSsjglv+Fxq
YPcgY693CE5BRVwiI2WTC24SVj3ZJDTWGTqXNBjXqcfQ3v/MkDtFyCp8411DK4zKqiT9bCrzzdg4
4FHM1RDDZ0JtEU7kO44Dge2I7zG7FiXZZiRqkNObaoi2MgzrbK5y1vAOx2OnMpluUKH8DVSgPalH
83kSwa0e2P3if5vX7FU3cgu/NWyIMsmaxZxW9egthqIm9g8jJS+uwWzRkjGZsHUOUbRoey3hUaa8
VhaBxj/gqqMVXcfhWxGhfsPIQXnXKPuuAyf0W7AhyzWMN+mf1lB6i8+pbQlP8pcozeaBauF2lf1i
0IFPA9F1Srgp7GnFnUUu0KGB222RNFr47aHq5V7WWCy0dh0SnDGmoEONQrDcYA+THLo4IAmq7bgE
pjPIuU+kIClTZ3PUdrnIjppdn0NeOB1xFdHr2WZ9SQzjOablsQAKNomzIWDD2DwaL1qJL2K+6M1E
caeWa6ZmVFINp6Rv10VLrlIiTr4T3MpOvM3OIz1E5KhF4V4mPBRqgS2EiHrtND8BItI23aj+kt99
9HIfnJncVOrIg9bA+LLArIUnS0C9y8tdP1mXyTh6TvA9xfnNYzCVKvU78zomzzkk/gakhNf+gmwM
mvqW5AYKCoBz/FRFjD/zYLBt2lPswFeKZl5AdfKJr04eTgtky0G3nDxSJ1rZ2KLiaHhr8xrMCdVK
/5EAbakVY5uM7MhRRCGrwlwYj27u12ctKBCpJ/WeB+jQCQudicGZhiTZFJ8CIcZsM1CqT9Vmd2X2
kG6nvSjiLYNUFFiI1p3qElr0miY32FhVx4pGNIzIsrOSj86oEGf4+m8tS9f0/XfDN9880V89dnGO
eicA4JrwJo0KqC2HedpLuNYszhVJ80jA60+PpqExmJIl1t4c8YFF8VqteNV5dTLF/D2g7MzEPXcQ
w4jx4SjEuQwabVMRJu/2FK2lQWVsGX+9n2/VpHRFH7pV712H3H7jx95iwz/pKKL8ErFgj3ZTSWDV
pRT7ltWfHQebXkspz8brtQprTh1Uvz6Gw6qAvIiUO9B/gprksIrcIFs5FIl0ZfEKw38pyYOIedgi
9px1WR9sqFh06vPWrLj6qMdHtmh6W+IlvurTcJkirGLY+ZQKFfmMNw0Ik0dAxDA+SoCdsKLsuOGE
Fh7zbvpACkd9Ph755qNN/FCxOyeMN1lbrkZS5FuTZm6ybzECClWLwLnGR3zUrgSoaGW31E/XOMsV
f/xoEClEgeGicWXRS668V90nxvitT/Slph3G2DmaDZO4lilxvvcmAsN7GKbQFS2wotaA8EfnWCz1
74lmTmDO8nr1r1KTlejNTdTp+zHWH4mvumZrbouCrScZrYD+UR64aejfRdOc0EH8+bmx1INm28CN
t3u34+vWEaEOoz1pgm2JUiRAmxWRLhZriTuZzXfQSLe3r0j8ll2ZnCpqmzA/jE7GgoiFB1NZmOVb
GyvXaPqMQ9NL3pFNUHqPcciUJQXJubcOwhFExoeAfwRNG9Mr1WopmcmSRhetD+lJRvXrkG+IkYUj
OXjKKc2AhOoIUr6lHDY6z++U4jQEvhGyNZZE48Zc9tmExGUSh7LHFteqCHnNPT7sd7O1/4Y/m2BT
TTKPMo5sRgX0CyZ8C0Oeq966jrN9szH/zdM1Lfb2GvuFMigv5WQfVE895eqIFXNcNwMgLotk7Ly7
zOKBkq6qVyaY0NlFZtD1MpBUhlRc3ao3oqgvfg+UAXO2cJLGpRl5qQEGCN8DUmhDZdTdBjSBGLs9
OOHWnpadId/zCiuox/4mj+sFMwmUb9NKnrIM2bWkXvUxJ+BbiQ10UU1xc1CqhSlqA7SF+ofZVe5A
5gG3Feu+yFrEst117KBh2IsxBlvjEHqOiyN22Ii33rUt6SKitl+W6XgYWAmR+P4sG3Li6r3M0o3p
1Ad96LaJDp2ZmWVnRocqQJrZEuYuj+WAR+8gAvRJGfur3iQgp9g2ClRfLh0lRPVjMcdvtAV56im+
vpxLkMyDgnVB0zYn7y1BsBiNP22RusXoLEDJ6UOzSafcjdFOjaFB1JWELaCDmdAWXWW5qtq5Bfj1
3OSDT9l1efVaNRC/5MMyhcCfDmuayW1N6m7DjN8i5rumI8eHeSgJplLpykoMC3n8aYNOrDEAgTGV
X6WE4v6hRDmdFNoIgSLZD5Z8xG6YWEz/0qU3GydR/JV1A27hcyCbwVsSPe/g12ug1I5gxuequ2Cw
SXJUTyNqMlUwZ+ICrrqQOYk+S9YQYZfPpkKVhXwrpKnVSWfNQhwbBWzHiTEYm/kQg62gOUrJr54C
HNRd5L7bOlwdlQu7cWDelFgHka8ikqRmIDLlp6sOGYtuGXyN0Xc9fXTziCgFY2hh9IHnx6/5zJR2
mVPkcnXh0svZN+au1LF1WnuVNVRYSeYzDNxVE3X2XQuDjSJeNYukvipsoGlTIAa6IGWn1ch9Tuew
QSIa8nbCh+DQgQkD1lehFN02q3H0OSEyILMFYm3B2h/yD7uSwdLQqdeD93SyvvWo+UxAwiyFGi7t
CcNvo5X8/Mj/0rWI0isT57Ai48eWMYpSCf+kV3i1gI+0GDFHbWivVgnkLJUMa3JAcyW/Qh6blIE2
guxMjSHRpMVJlM2lhgTplyGi3Taz3aY5KB5XmGYMcmGnqDwVAlW7ad6qJHzJAgNeyhTKws2IH9ET
oW1CcCdOWXCqCUTfMkaHGRlZxL6YsnMwRbCxuHxIQ6WYhPDr+TFxi0irBqu3GW3Hy9r26kOOuVCz
DZI7sTIrtvFd9jao1oEgRy+5C5vMCiVuf4D2LbvEcmOhraSGWZkB00LSIGQhsgHr1+pmOEgYHniS
ZgqyBdC28DZaAI+L+hdrM5n00kEMG341dnaOC+UeGyagHZ+ePz8EfXOIzHKT9AVVtIWQoJ7Gg8S/
FSTdljdWuFFKzWMMF9nYtyjzIHRoXgeKLro5QfBqi3QVp3j1J0unVW9U1iWIA/D8A5pECNgryBmE
JCxumNGjBA+EFvwQP7S3Pp5mTeDYKBt5TGNwWA0oe5XAjV5jbK2ZAarA+X+yLGJlagMo8AfuEBVR
rxnJXdWyVg2KmzaYf7r1SiIHcEbFJPrHv0wq3PHIeu+IsdUs6P688ujWaCk8puE5pEQmsEnO15kB
GU0P+JL45V2PCmwo/3F2Zs1tI2m6/isddT3oATKRyMSJqb4wSZHabFm2bMk3CFmSse87fv154O4z
Y9E60lRHOKLKIZlJJHL5lndR097N2FyyHc8tPci9X5zHXZKf532wN5oycq7JscLMHg9THl7UFdIr
cRwAG98a7s3NFKLzmdiI4hcZhmBLlp04c4TQRywRfg+GXdfAUzRUqjdydvt9wy6qV8cj1XwPe53u
wmhZMej5IVWreg3qj5NYlu28wNH0VpQTvlxOH48nXWFNO1NNj2OdP3QCSw7PaUnRqeILyvR2ctPg
+n2aLQZDrkw+BchS1h7N6j6gZyvb/MyuAYlp6oe1qS+dtKap3qOGG6cIdKW6Qy0MJoWhIbCRXwih
H8OuhMGSLsAbnPtiBKI9VtukoPbWhOqhrapx1yAJaSumqUdfa0SpxFnwXMyxp2jzTKB7k4Id9em/
e8kd7OTPi+4FRPWc/AkjNHuhzT07wZ0CCFAu4UOTg2hNJU51CeBtP89vqyHxDjIOLoqSRpqHeFY9
I7zYaO8Q0GLZDgUJnXTdTzYKc/T69g7eopVGWJ8y2nKoOvsJ5MaSfa4XgENziPziFC+SeHh5b0Zq
Ou0wwq51iIWwFMrje5Wh0ToGnweBZm5Ee9MpAVkOTribIkw9LPa923nfEzGcJw1OBMWisFKEOCHq
H2MQ/Jgd6gETcUFcAZ6rU9JSkANFGKOVrN+3pFpbbQPH9+1vAdWeaQLSkwixdecVTS0gLsfSP6sl
cueOpe98dPMGFGla91NqSCakCp44a3IuLAoV7bWCa+IM86MjawtpE+wFUc0SGqkILrAssBc6Ihkx
iX8ztuyMYvqWeNCMkwVfWMfVl2X1OaU85SWDA+Sb1+Fqyn/WviQqfme0t5FliBC/jbWw1WCy5lhF
cBFCU5MoyplVi20pc1o+2Xg7+PVOIWYV5BYJG9jpPhRENmUH93aowFS0NdHCtZ+W59pF6LrFhjtJ
Y6RsBtCzQanBIo0nU+HS0JwThCcWeTEZ1C1EFX1Q7l0skQMIAiRHgxXXbbCNQCEhQYracZmNGgUM
rafrTlYX0hX2tl4wM6W71WpUbAQtYEPSn2X1V9q0H3JTIgocWKcCSW2/d89LZpyTk5pTmwWfBhYP
mp+osloSBodq6+2it1NABO9Z9M+K+FJY7oKlysf650zUbrITjTxLe+pGbYNZWt8B8lDWVQ2sLiPs
on4KZ6HPoXdN5DbaqB486HVNjSEDPAOFrcfoRcE9HGu472sklHbqi98C7vSHUyes4J0Cf29Cql5O
011nDmSfVhCs5M2CJhNyPYCuHLe8c6OQLtoUQqpLY9KoBtUvTIfmpTuVcSu3hcXJXsOqU3OAIzal
F6sAejOab0kLSHGyC1r1yq3BgFwOC4YgwviU5S0U54AghwMsRBu17nUeMaHfeqDAWq+5bsH7oLNE
Z8n1y9siaOiCSQp00VWj7SeaA59M02Cw6J9g7Qt43x9z8KCw6DyP0107IAcDHR5iOjlliw9ZmmPt
EDf9GfsSsmIEIa1dFXUmgQoGuoBzUoBuHnyzBQFwk9ndhdMpZIuwBOGsPnMB/5Ks3RZsU7pj6SaK
8fqoWrvZ2TY2w138qAZcC2ZRk/Mhx0v3rd401ItrSx3YcXTKJpZ6MCFDPtD3z5KQtgOEJlFauzLV
/Nx1wPCBe6tn7Iz85gFYLZXVFh3HFKXcqEy/DIIqreXBMVTkTzoMgPRSGxrYPtRort2syLYD5FcC
8HIzjhCL/KQP6UY4n5ARLXVsb1TjZxgUU1cs8KYFsQiSOqFQX4sKe0vHR0BiGXZwDOcgt7dd/6iK
gCDQHW4Vp1TdomPT0+dRjfupAOQ/yAKh8nnwdnNXooVgPoaTXg3GF9QGBrrVGZCNqLVvE0lk5Dpj
ChAaZF4Popa4e9mJoruFOJe6CaoPXvhRVq3LQQZ8KY30udfT/Q1ojfVL2mxYpJCyh/eJTUlbKAVv
WyhktrIzbBggG9LQGqz2chLqMVjoPwzqyZpbm37rRPU/o0zmeupQZaf5iIJ81z5UFgCVxV819slU
evsW8OtCH1D52d7yzFcCBlTjYlaim2OWa8U3Tjr7FPeAM82V/z5uPmZ2vXqAIAwV9fCGxmH6XKE9
4KZ0umGRYzskkmVzvXRpBuczgEboAqNVcXSjjAwPnqRmGQ++t0/ajKbWAAfCr93TgCv1wkI1LsuT
O1moq7mxsbuuH6OWK9NKBZ/RfY/LSrHSFlRH4puqcOaLprgKy4C3YVOn6Se01bRBUYqUdQhLyFUi
xCITmoQd0xBZiph6IFKYUxli64uugDPXHAfYZpqFAlvano/CvWmDHCEeF25vXNjFGiuybujAJ31b
wV+c4KTP5TedrCaMOX0GAYcCxV3K6XZ4LUX1lb7L7BHOWQk6PEOjKCgGHzMjA1gDzmcRUO+s0+l9
NBhsZQLp7oYxvUybjrKViT+IdIKLRdwVxvQdsqZFPKPvMYKhPl3Z3/CiiDelJyr25QSramweIS+C
jl2gGtmB3KU66s6CzPtYdd19OaRU2kDv7VtgDUPvkZVN3pXWQIjHsoQWRRriZ8bZBz0RnE21reJQ
d0s8fLskXGsbFuarnVmvUYTvJj/+ovroUctuPrGbiyWFItQTKL/zaDCT4SA01Sl2JMWAvCeZbLpL
a6k+TJaG3SpTsxUJhmwB6iItGWIS5NSIRkhNsqXCkPpgcOczT3Y49jg+9RZjf0htAngZordakEA3
GehIyIFBXNDaC/sDbjjbVFoouTjkvb3AVnlMNhUw7Y0zye+T7GmTQjTwF9JMK5G7qh3OkGu/F5EP
0bqhBZUW6KzZXChQh1xJ+tmtULgG7wE3rGzEA73PgQu+O47MO9MaKIHVkm+FtSv0fDtE3606vyus
+q5LKBYEPkyWMm5vTRRCbut4/WHr3jjqc1Kg7o3aK3aBmvNo7HZOKn4shK5sY26ExGo2EW6n3YSG
YdpJHyhNvs/i8pC3LUqHsAygfpYWHDjbd05mvKShPL5rI9Q3gstqbNBtRZtz/flYEiYCM8S042Jc
jfE6l0p5CjBvi7R04KPm21bWabIiLaIVmxwFsHXUGl8vVJWrleDet+03LNcfNBgmezHnzpBtx141
4NUIRiivbPsBC0tTEiHPo/NpCmmQ4+JO7eDBVcZBXItvl/vfvXzClnDGlDKKgQBRkEQXA2vbeA15
qSPSZMJ3QDsfWiO/gaT8Xi31J8/uTxLqS5ts/GjJYUVHtkgDll+LCQmDiL5WGy7ABrI1D5wgSEsH
v+4OzZS42/cIN4AuaUfkJvMEJok3nvghWh5zbGEb3tOA1Ugt9eICJ7cRico6IfWLBlJoEdEubpMO
tTUHqIl7KpJKw0Qp8l1hMb06gdecGvfgWNwi4ygm3GfDg+kNgGtbwpMy5mSpYMYB+rqd8uJ7VFJv
WhqaJEAmv5qyhXLm7q0pwezT+LQ8qDnGRXD4+XtdHO6web4uc/uzDMVnOhgPENTPe0VkLSRpYV78
zJIOUVQwzfQih9XfXaBRaSc/wt770NafEgoFCNSwyOZluK2t5amQoGJsKIpBejON5D5u092UEkZ3
QVjWLvSC0o+idnEHzL6VODuautz6C5oABRWCPldgSny171CUzfn0d946srRQh7K5TWa6IZhjLBSL
VqWVNN1WjkV+K8a9sbAZkBIKXuKDObBtTiv+FfWq723kPuSgWeM4uo1yH+XaT2qEx+l6mbf1FbC7
MoY9WQEz5OKi+Uuzk6Og6U24raP2mwe9rIjgD9cSWGbkDQ9jZd20fhLty699kEx4r13ABbj3ooUU
s0WkpaZtEJWUoMJoRFPRT59w8RArakbE5D7U0L+Qsx5SAJBAnFKX8G/T91A7EdA4d4ch3CHwiiyQ
djGIt0ucey+gEz4NXfQxdu2zLu0hdxPAlAq1AtG3LkxkQEPp5Ie73ONqiXadh+ulhoxQBf6h9klc
qtHkO6W4uPW6pDr1Gd7uBxGM7TYfeGe+6W7kAIBs0Q+2pQTdLRTHOavU/K0L4ZIq6HqbsGNIbp8M
Kaj8vUxJLufeyc/rsbvN/Zs8dM/Sothk4NRmL+G2mzLKgJDCS3qgWVHOu6UmE8+m6kff6FsnPDSB
vOIbnachBMXJA9iGQjH16/iknCdCj54SzZg6TxI30qCjv7f45Vnsz2sVEjk0a9AHqQFHpSOq6QvB
YC/DaasDgmQ5EGxHYUA/atrW6Jq62rttRhc1VemWW26kifa+oI/J1UVfjzO3HeaN5CtRHw7DHVb0
n5VNEZNe502Img9WKDN9jhXJp7LbzlAcaaZypD/d+Jt8iFnx3Wxta3L2pXIC4Avjo7A465qQZGha
5oNXIfnYaFZbX5H5ux4tzj46VxmxxxSb+l1oZxVPv0ZgzkkVWV9snziwiCpSGUceOjWuKh2gOgLs
aWjNJBsqyzCXnfLH0gDmyHOHZF61n70UOBGAgUM5yUufQx3GJDNTB8ycJzOofvluwb4FCdERhc7K
UDjPkPHJqYjWdWz2FRqYUwVzKlMnE2oOMrKvChegeBVY6CVNmFX2HTopFVqylU3vpVPzbmpwiyUW
dOJip6MqAFj4LWtvFkXYn6YSxpxA9EBCWYUNyl5T9FCLHFH9FhWNoikBLLCnK7c8cyZMnrsQ7JHV
6lNS622Ysxwzl1rImKBXFIVUjMaObhGlODgRq+RbaAAwFvP4xQitzyqSfZ1Qn6ZEniwgXT2o9G1f
JJftYF13nGP7dKrvZU27zdF8rvL68nyind8mkvdll0Sszvwp1GV56k/6vO7LFWD9oShtfRbTwNyo
0jmfI86qKgqbA/HhwWrwhA4Lirx2YJEq4AKVhajTqtnVJ0vL8SWz6c63wbZ6uo7e+aUxFPChoQH8
3amE7REL1I7LHu2OkZVJy8v+gN5Bsp0KCGeNj4VFOT4uFaFeF9RXvQWpKaWtWRq8HkvsZooUPF7c
d+2Z26uPZh7KTwVgNJr4PS2s9+Q6KOvbyCEHESyPbs+JP+/sAlOxpbqjtkWYJQ01G0L0eYHmaWfw
GbnwsS5s3oG44Y1WnyhDGfJZc6cC572a+VeRckiUG70pASlsoM8cKEnCaD0ZIkwzJrvugZVQLFqq
CRyXwtUyJUGfougglIdAn2PftZG0QBb0Z0vQPBUrdiE51QmZZpEh9avjVahzJEqS74JSEM3MAaoE
1bAL2JUyPU09/m4EWuJocjQ78PycX3iJ1qn71QGp2VtsMztWM/3a/gf1nAUMF7KPHLUFoGg/v+jw
1jWjc5JX5aHL5eNSLtgC5pzwvrULU31t57i4uNMq1RjZD2OHUFI5ysvRAe7rFE9BWI2baUIfWUI6
FAg9Kiem8TMDho3IiGunzPC6rfaVMkBj05amZxGfZ8iAIKMMo6bS+rNSZb1P3WmLTkl4aImQAYz4
P1J22m4J72TSFIdwSNevTJpMqvWxCiWt0dFN9mUn8QfH4AFolyW2bZTjUyut/CA9wG51N2WbCgE2
Q9kYZ19C5dk8QKwqBgfVHJM9sKqQCFsGzv5i2cyhi/i8ggQXku054wjivs3Z9C2HS9OC4GdnYwU0
wPeYSJgtNYG0JVlBwxqMW5Aj3ZFSTXlnGmIYWcwYAkRpC+27OgnS7pvdkxvFQ/RliYbmEGPLpaid
tJoibRxUlzk8uqgGJhsuwArmeR43Y41jTmp9ziaqN6at5YG7h36gU+xCrMObPFkuY9eBNR8uZ+i9
7GBT4Ita+A+J+TLVKFB7NtiNKkyvwnj4nM8GFatS0H4BzVtozqWlWOGZWX5fOc3lENORcXKWTS0S
5FCKj1EGpl34K5U+kjedl+wnOX/pC+8hd8iXghREpjvRs0eLqcesZkxYmPRA8gXZOkUzNwIyAPrp
hx2glJ5LHFg0kA7fn1aqXR9vExp1+9C/48jsNg6pF1QailN9kW5809ypiftbKo761vFuo852zmsN
Hk+0IOZjcc9ddTK5CHgqFw2BNKrAUgGZy6zorg6JvNLhRJq23Jb+dlTAJz3S2LIh0MYc13CT+SP2
NxHqWyHiilZDvyAyiLevdwuMmBOXNj5OqOdx1s+HhSxsw2+fqgIQZs55graH+gEMMRsQYhkLkOBT
B355vqm9oN8n7NV3pq9PUxVQC/TJfmFLXhXau3Eyr9upJaXnGLm7KEQ3prcwX9UA17twSXY++hxT
FCD/6Ll098L+Os1AoULBmMoZVUz9OElKsK1fnjQK0sYcBp+nSOG0lHHRuH30VIlWUa+0zsYwwIY+
gSCDrWHUBNzWM8WPdMJ6UxBZo1ZPKtf0lB39a5GTlgZdxuxHIH0Gb6739XQR+HrkRreRwHcNRmy5
2fX12sVrsmA/LxTO5gJOhUnz+hDYu6GcL2cfTl9ZuKee6MdThE4+DPaXbilwQR8KgPglFwhkLEoA
ujxBKkhV7KgGo84WcyokDx4mBGzrrP5BgzHZydA6qFGgAexTWyUfcg/kDjCzKRbHsfqoW5QXKkgA
8OvBU84fIrf2zkBRDqfL3DwloD7QMs2s7TyS20XODRXYBoRlx4lALDx0Ci9DexvMMY4XXrSrxg78
Oj7E0tIBv5NdLWU3nMQguzXCTZ3PfAIew9JiLHYycr7mUVXs6Dpa2vMx8muvJyzWWhRmcMXAGVuD
Ql2y7ikm6jlz9PDRwqVj22T+bRoE38O2SS5kh1dEqKPgNLYqFFAAymUuhmjw6UDxlZzwkaD26Tnh
yZKVlIYGEvQ2ewC7gDypEMg3uFN98Iz/mI7eacJ25FxqP4x41fR2hpynBY6eFofe9v557jKGMOo8
MqiaqDmWdBg1okeWjfzb0li7KE8/m1kgVj8jSV1GD80ArK9IB2TH2O2ZrXxExKdTrzmP3DG8mhbY
2QvRLEC8jHsKn6Awpd8cwoTJy+KDO9r5doooXAbwAc6aqYM/yA0mqGRB5ZsRTQC9NqKRsNcDot5d
5R60GfKtAsGVueg/CBEgOlRQpKY24WlUWr2qgVRKQxRGVHrnOQQRbi/Grafb6UTm5W3zEC/+PpRw
WFpYusNQ7fL5evHjeGcAlm8Fs2lSNBXCGL+4sIi3SwV8iQv5nn1/j3FYSlQ9Pc2ui3+TBT9oob/s
O1Z1EVkEqRaKECkNoFQs74tGb7uHJlPyRHntZzcpLhb4nUtPax06E/1BnMXc7w400Z1pU1S5rel6
Xi5NS75Y1gvidxlgpgm8tYMAYxk68pNPVu9GmDqoRF2kPQlm7I6XnYUirlwh2bMCRk1a2eHxTKzY
A2mjhKnFZtUNscRjvla2Ieohs5N9T2CDA3ZAjo6Lf0UegxSNwGb6HVWYIgF+1XrSO5BpRD7sLr+t
lzNO+UOiaalSH6UipoqPrZCX9SIJP0eQGGsOk4HAhCJHKl/WYtlGaKm6znQF9+rOVbrkDIzglqsK
5bsGzOCItrvPxJTtcJoHzsyevsp6IO+LBYGmC1x0UwNg6h1ipitMzE6aALHA6aROvQ4AaXQGxhU5
56CkoO4YWANjg9w7CG4/xKzHBfLeB8xb7qQFTPkGzdDEQXoRJcFUcTyAmMOMJi7bk6Th+BiXlsqE
yTkuAvqf8OxOZAN+qq6peHYRgSjatAA/SaOracQ/EJSYdppwP1fdTVqj0ATdc9jmDf83tuKmoW8S
tW2xG3Tx3kIwbtskuxqI2hZYdQzYguso9vP2wo5O8B8OLwbUpTm5GhCNPSppDaUdK95XIaeP7+Xj
IYm6D+6gOaYKD+SkZz4HYQ6IvaM00tfItszNdJEKvRw8m+YuTGTr3R9/+89//Nd/Pkz/J3wqr8qM
RmPR/uO/+PsDZMImDoEdPv/rPz6XOX9+/pv//p2jX7mMH5qyLX90r/7W/ql8f58/tce/tH6b//5k
Rv/Xt9ved/fP/rLjJunmj/0T8lVPbZ91P78Fz7H+5v/2h397+vkpn+fq6c8/HtbsYv20MC6LP/71
o9PHP/8Qrv9zov45T+vn/+uH6wP8+ceXp+Jp6Z+y+9/+zdN92/35h6X8vxubyEV7yvcd4dh83Pj0
80da/h3xQ0V7W2mQDEarP/7GnddFf/7hqL97mjQHGXEF65Ru4R9/a8t+/ZH9d8/V0vd9z/FdI31X
mz/+3+M/e43/81r/VvQA3eKia//8gzGqf77s9emU8pThQ4j3FdVNqX2Xnz/cX8dFyC87/9Hn7iD6
blCYTZX517j2O8Qnq/FRa/j9v8zMv4b+dSh9PJS3pjVS2zyOEL5zNFQYKluVUWBQ6MtIQbrmscOa
e1b5Ze2mC6lsd/r6gOsHPns2T3jK0742rutK3/aeP1sigiIPoPKDrOywG0zDEALUgFrzXx1GamNr
2zXGc3lC5/kws5oy6IdobnqC/Z8g9hjVmEK+Psj6XX99Fq3Bq/isFtfT0jhmfY+/vKcQVL5dJGgv
+5ATF4g3PgqpvffFm7+/PtDxgjge6GjS3DyfRksTBjsKAfD2fkSnzpvDfx4nz06TX9fCS49Dx9uB
R+94Rh4/jq6ofHXhCIYS7Fhjf3Xcb2DCUSS+/etPY7Rkw9ieFL4nn0/bUDljny2di7W8L6lKZ2a8
q8lm+50FC//b64MJ8cJL8gVgBuNp9NfN0Uqoyyg2KKpS5rmhPtlcBDffcKTALJVO74/qB2bJm+R9
t9uJkwQrG2hHm9e/AKfC0SIxyvVsx/Zslj3z+vxpOdPRS821pA0hawTW1PsKketJImZZ02zsLFQM
pmW6e33U421G848DzpGSJerats8J9+vSdFs9l7KecDaUxS5YrCvRLW8M8fuiZAgphOcolj553PMh
0iD1xmqQEhxV3OzmxD1tqkDviqG9ev1ZXhrIMzbddulLJeTRNhuKasHjMVeQsZA41m2QjBTaVPeJ
xkD+xk77fQ8Y5Rk6FwCBkFHVR6tF1EPbunT5sKGL2g/0IgA+zTq6shZnpuQ/D2+cv2+Nt67eX46Q
wujKjYhtmEQIhkiqrtJu4XboYkouQpy/PpMvjubb0vGko3jCo5m04jgZ5LTAr+3pciEiBZnpYPXL
ftD1p9eHevGl/TLU0eoQJZqmk9QcwLSj6PYRKOIejEes2aXxnD2+PtpLy937ZbSj5e65Aq3NyZWb
UONwlkQt4PuZNuLro7z0TBoJD+FCoVOue/SyFDW7zC3ZymUswK51YwUdVVfj+NDofn76NwYT3Cye
raQLNPD5yvCmwYDcQHto8PL+pDS0vPIWXcEY0MbrIx3HAOtZoYl61pjDJR46OqEiqw1D4/ogEcce
BLkfW3tJQjQqsNpFHyK51O1eH3F9Hc8vznVE4zo+4dI65vNnKwbtm14k6CpZ2feA3MMIKwHah1KS
LLh8khglN+nga+FW6o3I4MWX6HJiKV8I6pvrbPyy47pOOO4U4DIz2bTSWnXqODSEjXljUl/aagRw
hFTGZ/mJo2Gwb3D9KQT5HlPBdEW3t/OLFs3h2ly/PpdvDbTeP788jy2TICkiAySv8y7dIl9pXvg5
AvVx/OKN9/bCXeZxhQoiXCSRqO89H8udVFYSnKIwlD/O+VeJRktCt5YiwK1Rp3H3xsH/wq5+NtzR
o1n4JlFb9ZGZRlkzn+Z7O6Tr9fr0/b74feFxFPoEpWw2tX6HX6YP3K031AkqI04f5GsPLADRWPpa
kTXWvel3HYWY9sQbs/j+9ZF/ezpm0JCESNpA7HJhPx95clJqlRQHt5P9SYNdATO8/esj8HTEWMT3
jv4ZGv3ybAazRSdyGUG0D2FxN9Q3r3/+b0uPJ/BJojh5aQMbeTR36OPaVd8Ls0lqvNqyFYNcuuxq
n2LNiaHC88by+23rruNxJ3MYOVrZx+dvkpThIGm9AKgQJxwP5yU03yn/V1r9/42DfyY9z46nn+Ow
0BWhDU92dDx1eRnlU+y6W/sMNwVaJAuIVqwnIZy8gwQOq7eMd82+fyMWeOHxCNVcew1AGFcfXWJg
eMKqtgDXFpXIqIl7ABop5SokgLsIaY/XX54jWF+/PiWSF4TE4OyVVATiztH6E5lVc+wFFlYIwxZW
41m6p0/3Ltw0+/Fg3nh1x0uFwXyxXtA2uZggIH6+2BN/Ihlwa8zlG/E4Nu69W5UttUyLULimOvLG
s/12UBnm8X+m0hw9WzsXDhAVnCWii9Ul3PrqHIIt0nkBMj7vlg0Km9vi0o0gRb2jKtO8dai8+CYd
V1IVMB7B5Dr1v2y8ERkHFP7hOrTgHrsYQVQ3DYE3wE99/UFfOEPIQAUpG1oWgnrB84HqCimggmrC
JkOhxl7mbwAv34gZfzsgKZUYud7U6CdJ8LzPh1iCmUA0IVurOxh4cxIi8NQs0UXkq5aWC5g0qlvt
Gy/whQlUHCrKeJQmOGGOnisEBBtqKrabOVvhNI920ldXsczCj6/P3+/jUOQhBSUSWB/yuBoxzqaD
3EBqoW0fHyrYN7S/kvaibcDIvD7U76+KoYjlmEQhCH2OLrNmbPIwXQCBTjk2aAVF60M3Ce+NffbS
A4HlJeYg7aOCdLTPvCphlQSYmCDLgWLlLQKGK7rr9Ud5YRA2MXpv3F1rIHz0KNSXHT/HhHsjlyY9
XWpzg5mIf8B06svrA/0+Z6SWkqQZCIoD0fnoafqxku5SgC1q0nH+svRZfGb3hfOX34xiedschq7n
c18ejZISHneGlhwQ7uEQpOGlssxfPtqVsNc7mN3KuaCP1rM3WWNsOaSVXDYYcyd5v4oXdDXQgE4F
cPVfn7eXznaOW9Irj+ycIuLRpi2otutJEKipfF4uOl9a3+rYsz9WfEk6r2EJbBe0UO2ICOBklSCo
nPeHdMkQ+Y2JV974PusMHl01fB3uGgJuoo7jeN+h8R6kDfC5RtPgKGDt5fFBo/0k5fvXn/z3pblO
tOs5DguT7Xo00T1dIlUbwjm/g6MWxwBb9kHniPEmrpSbvrFyjs/GdZsp3uf6H4JiLY7OxiFt0gHV
LEQdPorhe9V+H/BVwihltyTp5etPdjwWN6hkuxnt8EopJB0FJUPn0A3UJa4iSSO33dBWX6LWyq/b
wBXnOi+STyiV2jevD3q8AY8HPXpA+szzCGcF8Y0o/Z65I4YksO5O//Ig3Fxr+Zw9SFZ2tFhNrkSK
xAPqiMVwZSyYTyLfvT7E8bLgOZQHv4s/lPa5y56/KKUHSjkDl9jQCfScwMXu2wo/m8Hgxfz6UC+s
dVIJ5bHzPK7M47CqsukmdCFPg4DgaenCIeig4oGx7Q/Jcvb6WC8+FpuK4rNDHe74tC+XutW5EQTE
ka8PprWDXW6QBzVR2Zz8O0Otz0MhE/zB8UpwpzU2QFzWEllMJc4r47M0GJflME0if2NFvDCHLHBP
C+MoRaR/dMFUbV/HIyDJTUViOZ6Cpfpq4P4n9fDGy3phAn8d6Phl8Rgc2KXNBTMtGotfOyCbGes4
cHCSSZK3asEvPJfSwpZsZG5PyovPl2Ee+1FllfZqhhEBh0UiddpXYom2akQsxTKj/8YB9cL+pdBC
ZE0as+aBRxPZlFlY5xV1sbkEeXGFkKset9rUgfPGBnvhdAKyRMaEEIBcC4zPnywbZ52hZsPpNMOD
mroJea7pdK4GWOjizvur7R32M0e8cqnorzHV8XCyHTyjBsynUDsBww7+Qf719W4IqqXNm5KO6x9d
JMCQ7LpJqW4X5bT35/7ata9bpH/+8q4iU5G2Eg7lMAKd59MGIGUq6SNj/VvA3n03JHL8VE1xeCZX
JZ/XxzouujFnZt27kgtSU08/PgNLFc26YM7AC5/2++EwntSnb2ex61c+uusZRjsc6LQHfsv0+qCl
I1ZnMCCdAuam6RvgbrE1pP3XbgVCX6RZP83QCEmRptM+zpL6jQf9WRo9/goQAiSYGiJhTsbns0qM
k2SiSSijn+RfzN47Uw9Iyt0KPFvzb8FWPELZwE6tBObwrtglZwWiQn894qF6sPYgORV5t8cv1gI3
XlTsh9ybt1Y6IJuY2xE+XOtVEKDG8Pq7feFgWRNN7lBJLcmXR8OBJqnUULJaHReAuDdeBktzHqRA
JSqvSrevD/bzVDye318qB8fHc+3bGTL6FHpsyJZ0K8LoQ5Hg1QTm+ZA5+aXXo7gN9hk/PMBOrw/+
wkHzbHkdFUlM4pmmSEOwS0xsNT85MGGL/JMhyRmAJ70+2AvXA01kTScIDjONZPl8IZWzPUuHAGjj
QEeRkN9EghYqAMPXh3lxZ/4yzNHODMCwzfDJmcj3wZlzaNiZPTvz34izDB1QQRBJEkj39fnTjH2Y
QBiDV2A1c/m+1PC/nVhZbxycL74gqsO8X/JQNsHzUUzIVq88Oo9pnJXbpQdnWiK3DyHiBN0rLD+q
Zf/69L34ln4ZUTwf0W7qKWvKXAI27pHcHDlnr0p4APfu3IRvVEN+NkOO1z65r60p35AwHp8ts0AB
vkL6cON+E2cwN2DwvrM+lF/y9+kB94bddFaCEbsQ/aY/LT9kl/O+/VDszRu74KVHdqSiEu9ynJvj
ez1odB5OPU0Mr4rNZVRE97mj+53KPeeNtOPFkbQE2OLQ8KLI9HxyKS7l7QBMBKGa5BMiDBe+CyKu
nr039sBL40hNiVABEDHCPxoHpIy07AXEfzHIM5DcBSRLlE7eWJxvjXK001qJp6LSqEOnIrqCY/sB
tfaDQfjk9RX54ipxqSpIaQtK/MeNEq2o4OqSG6jdxdfVhb1BkPaAzuE7cSZPEIc5Qc7HBdK9K+4h
Sh/ar9Eu/QSR8fWv8dJW/PUePDq+ljBOp8xjThOiwJ1wEPBByCj8VvRZ+K0Ch8eBZrq3Sr3rHD7b
IaQIPqXPn1GuQ1/l+YrxUiDwpujhAkd4CVLKDzfgVt/Y8y8OojXyrDarhUvv+SBVUMdRF5Mh1H59
C5B/dfyUf30M4F4rSgksAPzxo0s1coNKFTXBmR1+NPW0cZxs+/oL+m05OjYdBluQVVGF/C1XjCx3
0pr6ExYE48YNf5TiApL0G2fFOhVH78NZSyGcE4Zi52+1VOpnflaN6/EIzwEX0q+DV9+1aJ7sGtd6
q/T9+4txNLATktEVe6WPK6qDbSq365i0pPzgRPBQPe+N5/m9uEUdjSIIc0bAA1ju6KhQlh34eVKv
4d1y4uCRDXsxvBxPxEm3H7+X319/R79P3zoa96WmbEQffn3g/0vZeTTJjWth9hcxgt5sadKWN5JK
G4ZMi957/vo51HszXcnKKcbb9EYdhQQBXFxc8513sfygU1PiLAjzaImJCEUxW/UPyzeTp9KKaSfp
QuN/3nak6ixpyRswKpW9lwMKUhOFAQ2qzkC8QGjaL2aydUd/3HcSrzT+PtEklVfUaoghUMWuMXEX
4a0eDFEOj9NMA2osSdKGCfqQS7NYrPdDrQ5RV0aBpc257gC7vVF23eN4LrsvzQ5JCRsJZggwlH53
u/9pzXjkaNxUsqFhgLm0zNWa0TUizk0XUF8QK9P9QBr56CeC7+ryJP9UzEnfSMOs9siH8Zbv/W6P
TEE+Z8pAXY0Ua2Bs/Ne0Rcgni36hQrFhMlbn68NQ66VDTYNoOeerqQETNRlVQ0GDqsjnH/Bv8vmd
0fgwzHK1vJuRFlVlX3R/n1DC86TRNW+rODvZLWiaJ8MrqLQ5+s/UUFPHaVuucNCfPv8F0nI5ffYL
VhunAXypJ4j6uu233g0O0gEgiSM9zg5AEE9wtY3vujoSHya8eldovdnQ3ywThNQ6SlLp/qJTUA/C
/NC0iuh9PrmN/bL2xIOATmur4fypAUIwvTIclbr55pNI8yyr38hx/Q2GXH5J8nZUMlP1BWCV7NPl
WvZZniFuQ/8RCdcX8zY/Lm5rdRvuLM+6RYaKIsFHWtA3ttDHjcqolsrTFycIt261fjhVsa8pXDux
qt7Ok/jQRlvH7uOaESKkMkoXTc47EaHLieW9lUiST+GSYAbPUxE80GVxni3p7fPVkrbGWU+lqtJ4
1gcauPbBoTgl3wUqs51fnUtnsZM/5g5EhOzr54MuB2y1aPBmSIKq1KSYxKEu5xYgQqTLQbaYsILe
uZTun6R8K3LECnSle4tRbdkw1R83JfESQoVUpRBSpjD+csTIVAoZ5QgVchhak4iJtHQWjwYSbRsD
XdkZFwOt9mNFLXoi9wQlebzAxTLfmjR6+PzrXVkxS6Xolx1I6vpD0rqD3GDFNTtDtMZXSnAQM4TH
21kbV/XVYfCtcECpg6XedvXJAgnFSdqbnTxANjk6ROizdvOvz+dy5XNZFJL9v0FWnytKoXJaMTeo
Md2JtY8KYL5xVK/YWv1iiOUnvLP2AUpxigR8242P9bE4FU5vt7Z0Wmxt7QhusfE8urLTLGqu2Gwa
/gfVQ5fDSRqqCWZFiiRFlQAtRBcqvNuBeegQyvn8412GVv5GOojgSubSz8FDbF3TDuJJCf1OGVFp
lZaWpfgcato3DcZa3KNV5tfHqK92paRv5CE/jEv23ZLpP8DBpxJlXX9NC3kVoOouIKWXibeNLDdH
ONXRXhgChpWaYV+kgn6v6pnl8iQtvM+nfWk9mDYBf97SvI2wjMiuLf/+fkG1rJrqVFj0Y8sczVyp
psuqmYwA+bFJHx/pNW4jNzIF9FA/H/lyt/7fkakooh6MEix9OTLvRqZ81mxytNDcLrhv0+hAzcPh
fx+BoMeSqZeJZC3NO+9HqONB6gPL8h0/GB+yAnXgIJ8a9/NBpOXo/mt//zOPd6OsM0MpAVy1l6LQ
/U91lHJYqqPoyHTiU7gRYlld0P8di2NAHQq7lLfT5YzoSOynhseFW7vQM53UjXB3kj384YO4Cxyy
G451LDdmeGm7/jso1pGkgLE8cVdbRC/MhoIs03eMlPbDWq80dGCQKYYmXmzYl2t7QmUvUpiiU2K8
XrHR7JoqHBN0PfoJoUVtQHdpyDZO+rX5YE8oMqDDlRIF5fIjFnGLOHFNA66Y9d9iGs6DrN8Pxma1
9MeTzYVCsw/pZIKpFM9djmOh34W0AhscEZzjf4K1LNOh2djlq4fTsj4EGanfoESZmhFJXB2kiIZL
YH0IAOUIJx8lt3FC17oTH2BtOf452VkPW07/ys/5OORit9+d3cGyGvocCOhLz/kxfLN2uVvsgeHZ
+Q/zme7dHaOWG/Zidff8d1A65qjwId/LAbgc1Krlng5ovmd8DA7tfewKTuVmx9H7z91jvXx+sD8u
H3EQaXnNY5l5Ka0+axdowdySo2Q4/5Tvkj3cv5N8iPefD7O4hJfmg2ForcP80uhEhezlrIQ5L7Ww
9VHBCIdXQc+/hYH6vTFoVm1yLaFWO0S2yjQ23J6PBw1zyPQo1icZy91zOSqt+kNFNz6iezIytOj3
+0LhVH1Mldbn01sWZTU9klo0vll44AaptsuBggE2RjovSj3tVPAYS5FN12od2cMR3bzGMZIRQVdV
nNTnzwe+snwS+TQcLvLZKsnmy4EtxEiyEK0OTl9wSE76UdtLZPC2lu/arrwYZ+XyBwMycaVfUx1V
2P4+33EP9F7iEAR0Akf9iVXZOvDyRwOGv7905uj60ry1NshNxHbqTKaGNsYuOGtfYbYSMcld8F9v
0lPvGafRQb4X1RfZXZKW1c/MjVDCdeAaff6Vr04f7xm/iWg8gZTV+mKaEj3qKA6rPOkX6i/7zKkP
zW524JE6obf5uRcfdrWf6Owi6o+towBo6e99b3m0MZ7lufRDN/gycANGJxCTdnIE5MsMt/JgVzYv
gxFYIz9LaEpa7aE0S6JhGgzMnEVvHj0oY6d4hWBE8es4ToPuGWYDJS4qWkvfsD7XrDoF3rznDIUK
7w/dJ6MU54Y8VZFr3o5u6BSP0s/QbW1kaf4s5nU4bDW0/Z3N6tPSsEQhC74YBXjrpfSliLZ9UwH/
mdoonx21e+u+PSYnlCT+1J71GD/JN9Uz/trGHrp08v/adQIAdC9RnET/43pJJ8QwTDOC9FYhNfWo
TSJIx0JsEJihjTwCYaeIG1G4K9aPoquls9Rk0xIdvtxECSqQoWmhZ16O2rwgGCQdXIsymFsFBtdW
8WKk1XYVDRnJTLSA/zps2RPqsJiit8RJbeRwoWh0KPhtXVzXzqRORRkDL6XRFPNcTk+vum5CKzJy
QxqaX5JDep85EgK+tyCu7eY+Rk/J2zADy0NsvXf0xdEhBEGQZX2ftAjqlHmE+kZ8LO7AUO2lvbwr
T9ub5Yq7TYMune/EpPF6Pth1HSWowLfGyAXot+v22X45E9UxJka8ZWivjsVzl0oY7i4a9VYugDz2
il/LQAamk0Qn8Hjwd80NMnUs2lYQ7Nrpo1aT2kO6xMWPhnTwu4kkUhS7yZfxvndHt7H5jnQY3XL/
/9HvJ7d18u/D1y1f7oqNo8de1iiSkgyLyuPLzYJ+B9yTUaFnZYjctEKWA72iUI8Q9TcI5m5GEK7s
lIvxFgP/znWMJoperaBCk135Jy1eDanadTTyZWjoF6WJ7Ay1v/WvEh3E/32LkgWSeFcqS9BqnY8X
YonGewviz5z2SO1YVWBnEop5vubRsHTOi+x73OrSzijLU5f5j58Pf8XkXIy+uko0ozJLbUwyF+rv
A2LZtyjz/v58iGvbFa0EXB6Ke6in+us3vPu09DjNWTfFmduMdMgTB2rvF8gv0iO23rwVMxDH4aQU
Ti0ZG0+qVaHPYsPVpUFIpNqfNrsPp1II9MCa8xTGTXGutQdNOzTyjTm9DOqTBs1RTG9mung+n+/H
T6oS+KQijm4hIoHrmptAEqx5lvLMHcLGbsSvcbIRmpE++pCXIyy/4N0HVX1NGMW+ztzWnXfZ3fK0
ijzrHODfqc/ll9lr98Uz0jzIAWxlb64Y8cuxV7aH1gBTyUrwdere3Gs7AH0HJNDd5AEStbNtVz9e
wpfDrV50RlaTjlVYQFM6VXEPVXJGzRbu6o+8QN3385VbfvvlbcFgJmBLiq2XsoPVYQhCvYT+XLBR
u/T7LM2nTor2oC2SjTN/dYe8G2d1z5thKwGGAFxRKC+9gj6gvlWWeXXjU8aqLFYFV23dikf4AD2g
mqikuh9vltjPr9kRTvV+y/G9tj7vxln3qY1JU+uTFqZUG1ffAg3JrzxubzBgX+qw39j31z7b+7FW
V4LZjkOZUrrnGr28FzTmlrx+vgGu7u7FPUHagzIzivkvT1ZjalU5D38/m/hndnO3es320HIQpPdE
O3L1rUaXVZ7yPxYKCRdD4txQB7Lec6pBw2RutstZHjygX09wunfGU/UKso01C5x+v8QRylfpoTtv
+UfXvuj7wVcbMSliI2qQ6XMzCgFyCdHJcSsp8/EeXyIj/85v5fRR8U4IfWCIHJ3yiDchVFIrmR09
RUEXOfWNBbx2hN8Nt26fsRA51IhOw4Q5hr9ROy8cC5nzG6B/d6OHSO5phD4h2lvJrlXF7t9lpGgV
X4xLRqM+d2U6WEQpQwMdChRZGntp2hS9ES5eQdDLcMyjck72oNMAAkIasqejek5vt3y1K2fRor6D
ymjK8/HVVptXaZK8isuKTATopx5RygJZ5CZ9GbuXz7/ylW3DQGSl6AMkMrQO9yoNOFl1YKAopoUi
soGKbVjiayMsbV/LGAygrJ7vqC/mctYObMxJ+B720Zlq6N3nk/j7mlpZe/4yTQX0PtHTtS4rCgW5
JYdd87lOxjPl1UcWz7Ve23vY1E7rIRUdHiA7uPFe+/350NcOPc8gvNvFOtPYs7JkBm35AMuz9O+z
JAeSPHsCpWyedDC8QLaDB+1L/6d5y4gfwGSgo223tVeuWTqsnEY8G2EaCSWJS0vnC20SteqcuvW3
cQcVbd8eup3qwpN3MxdVY3djylfsAO1R1NTh0tM4sg645axzjaZE6pbo9j3WOC5wEI7qXtqBbvL6
s3ysPeUkH6df+UE6UQnlRG7Af+G0u1tvi49GgiPKmlPfTgic/rfV3CuILwNRBbdHNnYsjkqGo5bc
fz7ja4Pw9/F3/4Yu/haBvXPSeiEmnjgyyNDDAhW/KPJjVBw/H+PKHiZnS20fCCvq7xjtcibct6Ew
obdI2Ek76o/UmQAYoiTpHwliYelA4dsTanfT/bQHIra5qMs+vTxCy/A0zZAb0clcrIb3x8yq23n5
kLv2ZrkugcbdirfVLWM5ysk6ybiglMEerUN54hG+YSX+P9P/d/yVd9j5BvCFkvFrV9ql+/YtP4K9
dJYQfPEtO4Y7iK6e5JX7zZl/3M7MnJcpWXOiuB/ifZbStWKBPq0LbcfJacv7XTxm+8r17wk1spv4
Db4bHX1CY71XvdCW3XtQ+871Izho4aU4fL4R5OWm/rAS//6etTFD+yO25Hni6O6TL3TIkoebd/Se
7ScvOFvndIdp80aHxnC3PItHMKc9+QmihoBfz4K7VXHy8Sq6+DzrGvoJT60QBWyrqfYl3B0rRO02
a2mStOn0SNA29dEA/fwbfLwzGJMiAx59S9/4Og8zGmUvlcWIJ6W+cmXYmrKVU71yyxN0EXVsJpFu
0sMrZ4Y7VUMcGB44hLljdhccgK6HdvJPNjio6z4SonQAB1NTJrbgARxBddPbLZ/tiuW++BFrFwde
iRwFf/VrbZ3lBemLj2HeSCfJ4bidrI2g5LWdRayJ8OtSro+duTQxEUXYXGDMWQD9Upev7WzZWX8v
QmHCt8PabNjNK6/bJffOy/2v/CE2+nJAC/HxUlAYMD5GB1D2yk/flZ6mB+PV2Gtfst10Vo5EEEvM
2fBzy6T8rYZdHyRcuKXHjHtKXkd9y6yzlAiKtmtVVaIcKU+owz10jrx0pjlWMHFt3r+JVZwETqyM
OsCYvLRC6xDKQU2NUyllw30wZ1niZHJtFjtGCdGjDUrlu9yn8/x7HkoIwFIfo6zc+eRp6LUAGwUT
Hs4b7KhOicGYZkXtBp2pvHx+SK6sJmXtOnXNS8stqdnLj1uhBi6nFbTSQoidNmwcy6KwHiBI1dwm
yr2p/vh8vCuH8mK8lYVWsjipah0M3yC2v9qAbUqh4JbTv+yI1ZpdDLJyviE3BnrZM6nGa28A9Loj
dDkvPVv7YgdQSXjYisB+DMBofERy5+ReEOJaR7JVszEsf17ggj6yR2xLej3k6Hde/J79P+p85/MO
/vw7XnnQL0OiqcNdT5R53TDTUNtdV6G1POhN0r493pqwR6x8U+7xit9CtwDeEZqdePnrmwQlJKEY
gNq7oaicM4BHgYovNn35fD7XRyEeqFAvQvvAsk/feUek5upqbol6ZkJlK4Nuqx3qxU26+3yYK+Fr
jMm/x3k9G6k1LewXbmdAxGqyjW8y/kF1uwghaXsaVrU/Q2Sj0EKYfitLd9U7YdE4ZmTpFg2ryzmK
ox7RGTfCPdyVsmvs/D+N8zdGR+NmhcfyJ3CoR8B3kTfViq7kYtG9fTf26vvSwPbfsWE9eOF+3E0/
FFc79PAmdvkxOs/0N3pYAcfCSVzoKM74w8x2hPE2KwmuLPUiGkMhwSLVi5zn5WeI+6mNapVo12hZ
YN9MqUOVv6Dt/zta4/mWR3zF4CzKyDR6EUzHtV9dV6FRaUnW866Buwt47YeI4hV8UEf4DidCduWv
wu/0devWuObuLPFCRCkNQtziaqUhIwlJZQJdQxmVuPb3btjPMVzHbkML9ordob2MAtdFy4iE1sr/
gDZYcguHOUag5smW7Hmy7dr9lnm7smJ0yy3tIlQJabSnX67YXNeTGppEwcQIBmoroINW4NDtIdIr
3ucH9MpQNDiQ7CS7xHt//SxM41gmvQrnVzIaaKx5NhUvcPc4KJLQbBmDK8+VRUKDuo+/o61FNGgR
yaIoxeiI8ajfUDEGdUhMSjfTW/GkhaP4bMZ0YXazDBWxKfVfY5f3nl7F7YY1X7XXLeEiJDE5E7iR
S+mavnp9G+WcT6nCBUJF+0N0SHfJXXmj39IAuYtO/SHY53+U03AE0+Hpdn4XONsmYtWF9N/fgJHn
p1AHRivo5So3VeubRc/XaLzJ08kgmLmjuxM7KruntEDZmPOVg6kgGbE4VcQ5ychcDpcYcIKsiuEm
gt56Zkfilh9wdS8xEx4BeKQfqvTKJDKCtFl8mz7xWqt3hOpB8A+fb9hr0+Dv07uqLs7wWggJbYNO
q5eEhNaeGm2yUUvZ+FBXkvOYkndDrL4UYv5ii9AF86h3WnXMjwYhYcGRqCjT3ZoiBPbFcADy/PnM
rlTPLeNS0iFBdv2Y/rCCWSgnn6kNTvGlRWGBB+3edOfTdDPtwK8TidmsCbj6OYE1aFTaGuQpVpaz
j0Ir8RVSWfGxPVaPGrELpzz4ud168SHZ5V4En3DDDlyx1lRf/Tvm6m7MB61o84QLKetelfS7AGDF
1F8LS95//kG3xllZawD1QU/7OLkrsf/jp/JJzQzofFmSOImwpfm4fKi1D2wQRKM9BpuCz7E6XnFd
wlNmsIIEMlQVMGeAL3RjJxkxYegt5fhrZ+39cMvc3/lvUkNwsVSIvFgjRKW2HZMbqwOL4Vv5VlLm
6md8N7PVFqmHvJmsgFALmuB2qx/zVN3J+Q8j6Deq+q85bDTiEhM2Fq02tPsuJ1X3qjwUKNBiEf39
fKyhrwuOcfb/xoNFFwTUq/kzea6/R5uhtCs3O5nTJbCAs7o43pdDcxW1gDn4nmL6Z1JfNBhKovJP
I1DVUb51EHlEfUtcddnmH3bMuyFXO2Yp7idrwWwpbH4rArSKcxQkAELCXYw04yiNgjdV5bfPD8XV
h8wi8IHQDrHDD2+nGhxMSCvDcuKbu6V+NbsR9jUh7q3U5NUt+u9A6wakORuEILMYqPdPWfiCTg1Y
4H8+n821vWlyn1Eghs0k63+5bDDatDIM4QgJQrrLyDfNZnKS1eo2n4ON0ljkCa8Zy/ejrS6GoQlM
YWjk3pnFOElvY5Tkw5NhZCBTxyHKvoBJlKcdlPTY2NUgncdDZ/TJty7rx/EumYlQBtDi4rgWlCO8
IUHxwrKPf0SlAu9xEKsB+qAKS+4UlY0vuHKlNW+pVMBja8S+U+/9QY77c6IsNDEFaToiIKbR9q+i
3AS+I7RmG3lKPCjTKUaAON/podnEFLBVlvZSTu15npUqJDyamPMxTHo/yahdrHrGG6mYOM1CXpUn
pbT88WRYcxUfpqTsSq8xxii2g1KEJc2cy18TcG23SM3OkeWk7XZdQhMzABClqWzSKrWyKzKpgjye
tFXvQJyvZEi1ZWXYaW5KvGyV3gQGmI050VK4ZtnNpAZyvp8bHZY6+7/zwRfXveBaRqm9TJ0YDgvO
dUjOSZqk/qkoOqvfLUiV2S1VuZ5veHJUuquMFtJ2ZZfVhR3VkrngoHV9uCkjFVGpPiURBSiU4kqn
ZXqU4II37c5dK0WRU5nU/B1FlN3K86hJi3IuFYfIbwczQf1SDMXIy0ojbW6GRgJpZlS9ktF4lHcG
LlUxfOsG4OC23g9V5TWQiQIwvHoo1G+poFp/6AnVw7dJAiZ3F2VBnz9bVesZvjYcckkQpZPSLNVP
oAZl9ZhbhKpuS0raNHcAhaxQfZUY8NUDarEh/M4WhGO/j1mtLtZ0KG9pC30wGHMF9RKzzF/61pQr
t22j2LoT8nhsj0YY474sUkPBDw0RzBezpHkDSDNRNFjlZv3cscS1Lbal0N22haB9D0oBgF3Tq9qw
h1qfosvVVFSgR0GAdo4sz+nL1I8x6kfQpmjESqp0eIVFzu8NLCjB50ZLSvNQ52PzLFBmVR9nX+hz
pyMXL7/g4fUQiQs4ZCIkSy0TzoUpT6abI4D2OlSNLLp48Dm4yaDHMRkrOaNyWZuW6qw0T80jfefD
7ViVyYuWwhT2uqZpHqqg9u/GsE98W8nGGYJkWISvuuLTD2Fzw0BnigA8QvScp+k5JlAow8FVk68z
6bP8MNLA3x+kKYSZDj8+GKBsNfpzBK8dqRbeSwujNWqdQFaj8p7zp95SQ1CHz2U9C+0RpEsqelE8
VdreSIe0umFKKmmIMQjaw1CB6zq0s2TAcav4Lrs8neJ0n/XpoDsFO1BzsibTU0dLy+ybAcCWRRxk
sXSUgUvzT1fntVigflmYhtsokz/sarCnw2PRkh5ykH2EYtZOYpWKZ4jpQzvupzqP4V2AhxVus1Yq
X1GQi3+JeZk9hKLve4E5AxcdtcHAmY5U/bnMk+4ftZrD3JvCQnqM/NEP9sVcVM0NLFMzs62hFH/U
cgNRccp7qLC+OvS3Ia30ui2Lc/RUiePslVmqZrYE4/EOKhotoVJj9hRyzHHT2GXm0+3eF4X1U9U7
o7mhKaZAtIUSIywGrsGrOIQxtRiT3NW26quNfOpLYwpv8kbq299qJ1nVzoravl8gnfVvHUnh0jPD
LuRbVeCXXFEac8NJtb6bnIFojGVznUsiQorWFLuAeUvVCetBrfYTqXDxqWl8s4HSCNnS5d2JyUuk
ZFR3/MWKQllodK817ATLi7IKkqAgav1bphfKYYLHesr6urprhEh4mzOUsXcwEeZfgTktdPMiNyxb
BbsLl41HsH4QlmOh5lARHbnPkoo+RitQIRBaU8riduWrEYN2lRMwmQ+yOGjAWnMdYid6gx1Mdam1
fgtzJUkoffc5ZnKkpOORbVjgws+UK8LW5VwmoLIX0JqZz/GDhuKFyI9JDa3/qQA5L4mBB+KvuVTF
B0gJJiWmEwIfT13WaupzNctp5gVSqBinStd866QrrcpWRSaIszihBGc3vjg2Xj+W8mRDbpy+tlY7
dPsaAqXgmtCAGjtXK9W4Cfpm+jGVaVh7YlRiVKWxCV7yusp+hUIF9BcJYAuqodLKDwG3GVxJTYC9
ZgTQ/exBF8STEvdBsesUkw/aEzh5mAWTmlAlKqX+OIZDXxyMUk1v+5x3lJ0IfXCUZzkUK9vU/T6z
ATBFr9D8ZPQAar1Bmj2ZR/U4ZnUsHLqogm8ZTxIw2znqSdhGZtJ5oaSAS87aKpyIJwGT7rieT1PX
kHRo0liMz0okC/JJ4i6X7SpQ6hRCidFHX6WysuT7cGj650Ypi3+KMgexOwPzeph6vTQZwMjuRrls
X4yqmbs/mkzOwp6sXvky+uacOSk/hmCW3FJteKpNCM07I+ngamogN4M7pekK/d6Mh2k+ZvAJ0lMH
e1WwJ8EQaoWVUYLmpAVdQLm1L7UFhEIgrHdZNhnlbdgGTeOVY5qL4E5RTgLcYWiJp5dKJd1FQxBn
DVpsTdHcBGIURI4vmGam2JOhFTnEvLL7kdSTcE+UnNJ45MkzR0366BX95vQpUnvtsSyFWs5IcLAX
tF2fdTFVdlmgSKVtjJVUniO9NIS7WW46QLmBmNcnAYJ9fVCbumFVfdS3YCTTzvuQCSP2xs6SIpl2
UZBAUletLo6PaQJR/bFWfSs4lhTu+0/RNOm9k6C58M0Q+3JAuCPIDLecxSF6mga/uItLRXwKI6P7
J1AKsY+h/A7q8IV/Ikyc1p2JAHqZy/0fEJdp8A3VcCDFSYHhOAxaOrlD0cyq3dI8z3WXq9T3pGHQ
JHZipGz2wYjkyEnjIjc9ApVNdRKUeTb2YoTcpFNXnard5ZMkoidPsWzozF08hbaat+LXbFCUcjcS
kDUcCymJ4qulFcp8g1RNJhenIep8ON3tLMq17mRiICQ7UW+QnJbiuittRe6DDsJqZtrF2PTaXTgo
fXQ/VTSZvUDnHaLUE3q0QsuqKvZqKlrl69SBtEy5qfvWLnL9rsAy2ZMy/SOHMjnyEYpmZ7UFBO3w
oRHi3EUGHQg2Qnbl2MSOHqcAZUsSgVLBwZRRQGw0/RSn4euoQ/BW5CO0m2DfFOIhyOSjOgziLpLN
m1AD8KlVWBSqf3jvdH7tZWrqlVa2U0VytqIWKruhLg+ymTe4jEm+G+XmVtf7V1xr1U4a9WsGOs2J
y/GhktTSxoQd9Ca/K4TgHyO1Bs+PUUet8+lpKPTE6Y3+++jH1MrGBVxyQJRaj7o5WK1z05Q1p2Xw
CtG8G2NjtrMIUnMvBgdf42o3+51q1KdG949TIt2Kc/U4GPmXeaJiRisRUSnqJ6vnai/M6iZJ8i/W
CGc1CZNbZOFfjdZ/yElD7jvF/1H1wUsDmAYvVfuqiVNtK110KoLxH01Ln4w5ui+D7EcXR/ss0ysb
9tzvIR/fpryrvTYFMUBo70TFzF7W8308zb9Rz9urdRTtWql2yehQ+6lDQoCEy+qM0VEbmh+zIP5k
i7QufnbsAenW7DzkzjSKvjs3Q/aM9kvn8qD4R42Kkzwl897yQ2kxoJEdWRJP0VD43hbSD7WRvB65
Dm7I4g/E9C9Gad2ijM3/FsidF1gNIHepPzVpBYl4yLxQI9nQx6907HBASOPagykeJD/7kfbjoUfO
r5frHU7Q9wqmE5b1VjBo2BjZHRjOydYFcCCJCd7ejIWXeE6Gr+0EFVSdpNpGMpi2hEIXHZ1r5HlK
BPUuiOVfKfnwgYfgIQkV2fFlZdem/m0qJw6imV+GsT2odbXTi9GdeB3bcRpgWkCP2ooSS7ai5eLr
lOZB6NS+zJtKDSWpsFMgrrnTk7td3G7o5qzbaOoFuZtMKH+UmpRwveNgSE1dHUxVeEhAUfNEy1sv
NPjHgTsARRj0MMJwBAMsLaj7o+Q3N37R7su4cTsl8Nh4d6WQ3U6psE8LbY9Xsi+FsQGl3L8Muvqg
RNljPswD9dcjf8ncyaV+M1bGibTEvmwl2zfke5rnU7urRNNlE99l+eLbCb9rc/4upfNZkMyfohj8
QTreUeP0tijnl0bIH1FXvTexgdUEahanU5V818ySxyER/4yzeTONSefGigo1t7XAOoYxMrMJjwO5
PadFeKi5pXCJd1Ulv2hFfTOYhWdWwk+/V26VPIrs2Y9OUiXZQ8HxMDGiFlxmu0Rf3U2y1iMP4Ilz
uptFJL/UTqb7n5uhjasID7Ley5n/rRZRuRnrfSsTXTaK177x7xNfGGz8LRlxzfxrJVVPad+ltl8D
cTfGs+9n+0gyPKSib3kpH0pZgsauP4utelcL9Xko8FYS5S2Nrdtmrg59W+8RBz0Mg3SmKO2g1f3s
yGJ8nwfySTOEgzlP+0DtKRwH+9eMd1acnonRHPNSAJfbZUew0SEhIwJU0eQUgRE5bQYOdjCPsjXc
Vwa8cD8683J1CqQ+xkJ2i25OCEpapQtH7cSV8pLL+RfC0/dG4X8NZcEJ48kdU/VNmBoSwnpkZ6L/
Q1kUlKzUCYvipNJHMYjU64nmrmvlw+wH50TOB1fu88eFjk11gXqytA5PN7otRGDvonrkc7/JsdDa
URNSD8Erwqsi7ftQmQ+K4Yu2Ng+Q20ftJ/7rAw4rzYaZ/hALUmy3mX5XS9YRSMC9nwXPshI8mSEq
vW11R+tZ/6iUBmeFNvfOGYMw9dCGQQcGvrjdZ+lNPAy4vKp6IxbT9yIJTlLaoaabCOehpeZwAgI8
tjkAGwsAVdZET31L7x+tiTdjoDsBuEdbGxSDCF3stUJbkcuQBTs1mmNl5EcB7ug+780AsVxCEarY
3Ip5Ydm+L1VuroqvbaaIdovUj5NQSHu0ZjJjsKs1/SkrdQTFhExpv5YC+Hq5O6lWsvjRhF8Utmz1
c2IbspnH50mtXoLZmF8TUli3cZd4RTt/0aX5cUznzJX1lHQagdm7etYXLroYveRzl5y6Ii++lpYx
3UgdKfCeZUoxLFOLeAma3welSyrtrUKRV9unjSSY34JEiIJ73nxq9lSq0TQQH5IlHu1BU/VfSFT6
PN20QYzzP5baQVjXCp67TxAZ4vhX3gl1wtaSKuU8ZJFvvZlm0d7UlW6OnmBavnJY5DnfAqknOG4E
ZVvsg7aZcjsU4bXwQOk0/UeMQKKMDmsmlTe9AIvhLlPjKnyQRrh5bqB1WWoPkd5LNloU4Kdzwa/e
oBZntwW7tjy0ij/P9qJ9WiPZ1ufRnaVOU+Yh4YxLCGMdwn2kDmVuTxI5EJvnjIrAZUY62TaVXsj2
pPiLVwQUtdyVqiYeXISjqsmLu2IUfhpm29D7otS+4Il+XcX4jtFEQ5U/LS+1LJ1fEVjD3iS0mGWI
YYi5cFQKQT3NEg+lN6iCWfFVGwNoQgLp0u+m2qoHPl+f2nPXm2/l1GN2s9pHeLPFJsSRUj+2loDa
Vxb6lNaRPU1s32QlbdTAk//D2Xksx41Ea/qJEAFvtgDKV9GTIrVBSJQE7z2efj5oIqZJsEK4c3uj
RXcrKxNpjvnNTcVHi3EqT4eTTK+3dQNzMgssx0v84kK/cqxEfKU8kb00qVnvyrQ0n8y6SQ5tLxk/
OmuQb/kL6n2R+PKPCD+AG8OLpkciTJKCEMagC2RJd+RRz16QZqdu0UbKPlLT4hAUVXUOc1xeWwll
DrfoO7WyTSvDbr6SlfiHnHe55GYTAb5L7xeOupoJweiGHhkxP57orH2TjcrEklau7IRda7lzmTVz
6kItg23TpdJrIOnZuWzTYldh5eK0paLvgHokTyVB/fcae6Z5mZIkPEyDgUiYKAnFyVe0+QroYsfo
u+AtTkl6pori4VAZibKlqxj+IZFusW3Xq/sRo457b6TC6qidVR7yrIsnJo7hHro0jXVoqzq/CTJF
eanV8lWcxJTKSdTHP/nAIzp6HLBYsIY90XP4HPrYpVySzhy9jVSpGvbaiBeyZIblxHVKm0aNCnWT
VGpziZLKsyu/kIKtmnpB6aSCGUSXIfaSai/ViXTAuEO59H0ePHpeIjxAkB7+FK0sZTZqPuJG5jDv
ZAoZLm1R6bnRm/fRMIl28n1dJMcqxj69KoebpJc2JdFrYXZ7wxfu8Eh6idMgBeKX3ZEjPCAc5ihN
zcVFezgeQRl62Qbbl2+1br1LnSYfJl/ftARCQxCcw1i6kVv/MFEXtCtoCCQe72ozPQPHflQiDaZv
2Oku0o3nOhz3/uh/E7EwdHp27mMsiG6Hd6MvAtptik0WorBElevUitF96Pf7UhoUWj99bneZ8bPS
4L5ro/CgG+mLV+icAhPH6lLL7DabndHp38iJYth+1gu2MUpULmWluBE8nztWz6STlY6HMRLv1MLa
iEm6j9vmj1CrN6qQ7/Uq/kZhiOwtqk5apblJn0JCxQfs0agRaaGgZlJZafhgilY6tV//wfZtE3Tp
r8gfTnFUfQu86C6Y3+Mpa2UHwhf6OGO+7crqRfeEfVlWyWaKPUcxyhdFj4g/hjMY3m2K8sYJJsev
KYVQkqfhbWIA6jZ67OV9tpwddsW90DPFLDsiHPWH0t4WAYLtKIyFLQfDYPdx/BzRyaJ2IZXfwylP
LtoEy7sIGnhguPzYSWO4foyXqZLU9/oYOCYF/RPnQd5VcsFvN3Xb08QLU+9IuGTjUerfhx574Q6q
eErxmhKOHaeUcGuxt/aTocaubiSVa7TFYAdJfgmHGlKDVpWO7hPFNoG+VZTyofTVE/JHlzxKzkY6
OrWW7sV2fB7j4b4T88c8LJ4RREPWM/81V4VqL4YL73VbOUroC+f+PhGDY6KrR9zqXzTLezLnWjen
5SLm5m1m1Dfw889hQUYcV94uFPTCLjsZam/b6I5E1NjplreJW5XpJ5G/I6tgow0KsiNNvI9MZN89
xLZSz3iA9L2t9elHElfOkFe7dFAvRRWdFTnbSlp0E9Zk4mZRXbCCtuwwsZAmHAGa+V3xXamjduvp
4z3SQaUtJJAdeuq+BFyEOxrRn5h990t2qS9ID7I6/M693JUy+a4S0yfetW8VyUSetkDVPPmFa2KX
WcpjrNSZbdbapdOhtOvSUxN0755pfvPw6mwDz7HKWj9WGQVPwwRJmleHOLKcxFQip0zGF6oMKPiH
nbCJMrk5Jln0jFTVN7NKPeTwJ9qelhHawQQnMaYWtctIvBS3CjQS1dyYWxFgd7luLQ63XjeO3kfP
WV3sulralyI0W2+496jWUgampejF8eh2CXlySaYT+VRSaB1rl6YWngWNVha0c8GWQg8vEdLihB+a
xIckKN/ksQ+dwUgf1IQnOpyE57DyLjhoKZRjCcspHri9/0sdvtflRB5gOCGKfEEj2obaPyWJ+Uqb
wo1FfT8BXBbF1JnIwoRAvqh4ekz1O/g82wt+yORHnpodpgKmX1PfI/9y8ruANxoPpsF6HlrqxJW5
MTl9nUU8PZVOpOVbIfePs9c4G9GWDVj+VX7OonBbxrgS1x7CwaNyDpVwP/QjDbtiayrPDcr7mlU7
KpGgmZfPgzKNG/Z8ZvsxWGor0OEe9dotBcziBuWa341JrmapqAz2+SbW1R2G0fellm48qz1ZUvVC
5wf88Y9MrF3UfMlTwIQFwlYv3suiJnQR70VB3Fo0E2ZzBSVOCidIelcYul1dPE59f5uk95IuO+1g
2K0GR4MzVmCDYGjDnyR+9MNxK3q3SqRfrMFzQkt88cQYVtl4lntwlMpZw39QHCMyuWgviJchuyv6
dqf6uhvOqQT1bmGw5TI6V5m/E7Lmrq9fjf7O7L+Vw3hWrMjJ4vsqrZ/63twGXnMyMopStAfnx/5p
toLVwgeuU3QkebqV4Kj1/SkWvaPftRsz9vYl2Zdk5I7ZEawpk7+f6GuIQ4hYl7kDjvComjEVpgBn
YE8j8eXTSfiGtI9JpG5J0+06FHmWRDej4iQb0UOglBtKfEd5yF1Rzm+1PLlJ8uwoiMJroU9HqW6o
9Oysst8pBUTU8tAn/j7VmltFfBfKk9z2W3/YJdZwtsLeHeoRQ1HNzfXHuCYEE4KXIB4c+hvwIrKD
bkLVGH4UU4SdvA7GDrOGYNx3EvWRoH1oq/J2iMXdKOg3gNG3RI4n3/MvZVIcK6/ch3HtksLsAkLF
yMcMpCNPFrSbSAO9gOq9l0AQaLVNUXluJ5m86/2RZtcuqgm3S7ZL0OdOppTCWe8H28hD1MKD7DjJ
53SsnhKDnuNcCpWEaasNza2qqa7OB2trYdenpbRR5MJw1FbotiOFrfuuirVjrXpHcbJetS476yJV
NY9m9C4VfEukYB4rVG9pg9mtEYq71CeTKPUS/G1ZyIc0ke5iT31VQoJ38u+/jRQe2JLPjfvwNqDE
9pai6X9sY/lZTMZ2S2aRHpMu9l3DGNJtHqW56FCYrnR7wrVuJ+XhAA8Sc4BjXCQVHduo6O8McRDp
Xw+5VZ/EpvdObTDQwa1oNX+XJhjibj14JWTRQBpze2wUCEzi2N3rbKZtgiYhkHmKVI3toc94IH4f
tQ1wSsK+ocg9c5OYNf1pRS+3qVm5Qqicir6M7/oxVw/eWI77OBaynTz0Su/WfTEdiAAUN44r4TCb
0u7UjKA3iUgukUy9nZL62QKvd9u0eXDfVKawH6ohffCnlquTD0GwEIbjRbOieD81irWRhbK6+AYi
4xhLUDItTLab7uffsAfeE8ZIyk0Rq6V3bFDhEG5lKRSpAI2UTF9EtEzkl4IG1eCyFWWZEjQumvpj
bkwliqS916uuJqbpjTEJSQpKnKIyJ2CQSHoeLMUrABaYYnYMqfPn7NIk2XakFHYQGNjzqWos3uK+
gpIelRqKRVOpqbvQ7OK7ySpQQK+85iFocqV1dGotdAXp0/7i9EuXvFLo8+P//gbL1ytoUlgjug6j
d+radHhjjPStDMTpouljNsOeyFt1IpjKRgQm2nRNOe2NaOA2NDxfOHSVkm8K0dMhQcWDcQadkNxO
7IAnawb3ywJepFohNL9oH5bv4ThNtCIyU3mMjDnlDaSmfaxo3e4p8nK1eGizhU7rG0SQfRPfxTQ1
WfloCL8nPeKIhlhkewHkn253lGp/gQSgsj4Z1raMIjWiaEnhTaddMhenyvRIY6TYiWWT7nsa7Ldp
KU9PZeDHW13IZu+87k+o+W/NIN2ZgIdsWSfFFUI1cgNN72kzev5mQJVxW0fAREYa72ez72IqVcA3
MFAoN7osYCTRSO+K39PminON5GZAG4yjB3ImcCMzljd6K3KBZREHdoBNUdXtO1aM1b4lknI6vxyO
hdcm27AJhF0gDhYNb+OQ1J3BPau9tmacOSZQOCKbJHS9WoMg58NprYFcbOQ0wGGOkzS2umbndLbv
VZ7vdm/qdRxeEJemYC575uAYSnKrDNKbFYyPAR7rOGqmE1tHPGVWCk9eFShzhs0cr3LuDf+PlMa3
Vt5FuyatjqgCt84oADhqrKchoHVQoC3jhBIyppJIuq57j0Fn5dt+4pxXJLETBVSDVEeToxCdEIUU
KSWjpEUZkZgAJRH84U1PPNUtxLTcKnKLw3cQgxzL/EsErRjYufSrInt38UGOHbNHqTKY6JV4FL7s
VMGFkKGhJMiyI8YdeXJRD/tBMd5U0Rsvut8cirR+FoJC2iRl1H4jbqxoYtHTJtw6FyTLNuK0VF48
0irdGr4PivBm4iuJd6P1W/WFcxKTspiTPzlaB7LCsnjbS28y7TC1fmRR4Z0sq1Q3JJvCSZW9gPQQ
s4OgzE55EF7azivJFSaCE1Rot1FT/EGm5jwZhMZaF2k2vd2fQxdQQjTaN7DEtJK40kkQ+ielCExb
jD2Tvn/OfacrtGnoU2lt1dhiBb3XoMjvl/5FaKSjrnXfRXy07KSL3oloDNElQB3MnWkmBEKVIBYI
LwTJoJ5GWYBOWFtur6aPlJYuUifjbQ0uwlbDYTd18W0rVaOLJR62SoBsKF6Psd1QdlAq6GJF+ZgU
iu/XLAR8LrstxrBDf1WWD7Fe09oex5KyfVk79SBEWwTkG4pXeeuKlaDfx2MgPordXPsHZyztskiE
TVJ1tCjHANQEC4zKHTKpDvzihp/c68ZBlMT8zdDL6d6yBJqcAOyezFLK38JMLu4zHYZ+pflV65Sj
IT3SD6KR1uneURMFaq+FVx97GpEOOMjoUbCC7htqQdW9mfPfRS1hbZjW8jsiOzB+x4kfPhISwEpK
vO5umqieEXDHhUGLrpV7Rxca3bRVLaCPpYQq0K6GXt6zNU4Y4vhpGlBR6pveMdM0ua2ynjfMaM2S
IKwZtZaCTKLAa+C7XHxu2xtE2423EIQm0myDCcAljkSKcJ2Ucit0SXKIVbMy3SC3Qj23hUbo/wxd
AtVnqka/uMU7pDpzNXdPCQnjN63oxW89GRFeVYhf3daaFr8F+SjsxFwYZJL2ISSRhjK37/Op2hRa
nByxZlV37RRy90HF2QpTh1FI1xeW0zcq3cxCpuDBbdiLT7EiZZAKa/IJ/ndqSqQXt5ns5fdW2YY5
bbyOnAOjBX2bpGFy8NQpuK/wPNzReALgNjYmLV1rIDUMp/puQGTwvUKw7owYguxmYpyeKr/v7g0i
zu8x33nfal11CpJYvZsSLQWCQh8ztE0pb06jkqk/NcIwJ9S94SFrleAEZT36UdKDfjbFxOxsL6ut
XVNr/UHlVaW5r9GEjbF8/K1SA1LtsqDgWGs+cPquEHxXo37qhD2yyX2b0JqS1fo0FsH0O83icuMJ
Y/ucDEmAdDQpetRZdJVFHOh1s32SCmjqHWnFt37KqBf7SfCnrBBq9/Swj528UGLiRDCqVPXrhFKm
hZvqU5Um8tkvxfQg5t6YBWg0R1N9SmJpuOHeie9LK6k6WyDg+KVl1dA4Xs1d6pgZzfSk6XKPnLkE
kFGqWvOzmkaUKSclfbVKutFK3Cqvg+iFPDqtFl9yRYru6snEe08PqynfADTC477IhKQD8iwmL9Zo
eTTAubjAKZi5fCrrsjihhqvc+algpU6XSd5bY7YdhN3Et85J0QbHIZwxWKZfBCVXi0AK7+eWfhjQ
lr6N24SaQZv7DWbRulQhARP6mkGrOchrRwG+cdYMYrZenDRCtaqVz7ESW9vRDFX1QH+b4pbXGZ56
MvQiSZxSjr2YBooeP8dpnv4OVCWqwaD1Q0rrOs7nfoEfTi4gOE/c5n2Syj+LfIysp3LeeT8CDzfC
n7rRVcSDfeRvtRHr6o1XmNQMytYaJY5+oTfdPo5SM94GiqApB7kyscDtypqbKCCEzH6CzOxpLed1
LW6F0RNFbPBUBMUbT+bh7sPMnzaR1dXIwqNxruW5LbcWGNfe6IpgLzeBr53lCLKgq/RdKT0EsjE2
G/Q06MLk8ZRqPwAtUbAteUzV/dh1Rl0DkFGoeIZhi8Pe2Cnf8hDdGDsoTFl245C7i7Q8bgnJBg1Z
b00QdAmzxXTq3NHME8+JB4Bu50HCnVG0pYq0dV/oNGI2YUD7+pQChFPdrJemcF+0EQ1k3Z8KVlQ3
WgioTUat3Q7zZKhei7hIgQiBOlFAwYy6QSN91CQYvVRWgC1SS9kOyLyjVdgbtdI/jdLcSomiADhF
lQ/q6HRFLL4m1NK9gxqUfrZTAyhDdGSxGavD1poufVr0yCAQgJYXyY92otobPLae2HznxdXyYygI
o38Xgc8dD//GJSszgWgJ7jY/AJMXBCOlCCNfr0cyjz12GZt+I2+q2+E82w3xyB2nQ7Sd7UgSW3JE
t9m05/Qc7K0dSTC0I1RPHvWNv11TTbiiBIfTL/w4WGUAE62l3a8c50jqJzlSRw4p918a6yyMwP2+
b9fA/FdX4MNYC9oAEFd4wTrItd6RtrpyjDeeS1G63wb7IdmtS0JcZQ/AqkIUR0OYVVmqihh1l+St
JpQuj+q05cF+TAfHvDNdOmUbcJBu7o5nQGa7eBXqfo098HHoBZRfKjstorXagKn39+0OoOe2xn9x
DVF/lZn0cZwFQWKkjJtpKlMUdz2ksVlVuDoVp9oVds3OcrEBW9nHVyeGGAB8MXYz4NjP+PoC+kLd
RlID4fH/TqzacPusUlSvcuFMjaQX9U5o3fICWR+1xPVBOTSuvot4koqTsZ322iZ88gSanXaxupR/
/8YvB/TDiIsDGvkAmVIP78/5KMjlLxDgxlbe5dQkj+HRdGt3mGWS+eOPyIsBVdhd53pf05JQ8F0l
BGXSmE4tDkmlDUElFEoD40V0Zn+k8L75NqtEy9t86xn22g1wlcGgAy7T0QGapZk/f09P9EsrjiQY
Nk2SPhh6GvwQy2rNJPGKHwH3DNJGENklXdOW4uWWGOSd2E6NSyw4vFcHbZ/+7mwd2MsN9SJE1czG
TuBWrk3v2nalLjy7FOsqJMfF9CQjCUxgri0isNp2lvzqYVMCjVzhIF7l0HwcZ/HZPPqvujiQ4cwS
/uWOyh5sdn1brTKBr574jyMtuHJQgdUOB8aWbdpvzKO8QSDO31R72u0uyl8lqBMnWSEiXiHVzIJG
KC/PWiv0Xj5vkqzJqqoSEP+a9J8WamlZpDu1fjBQ1/73K3lNagSfEQ0ipwVfTTEW6ygBGLSwYEJq
JHFyb3MBvG68wrZ0U4fMsX8fb7Of0r1/J87iuuALV96oKwysT8MvFtfDgcVoJSVxpT7R71XVoAAL
DAi525HoF4UJu6kBO6mBrq3soKtLDF9JsmYd4S9sQb8qO9ESYMmrfvyt9TDuLGK8NWXigImOwr+X
+eo0Pwy2OBWm6tVinDHNEAooaD0lAjg2hVsN4DyMCC0nCwmCkwVUfloZem2eiw9cGCUcAGHEYbFK
z6gG3AaJ4EbG+I69wJr24Px3LW50dCw0/rGQnYfq/Hnbml6qxkPFZgKoqzy0Qf2CdQI0FRH2Q+WX
GKmGeraieXSF48Y9Qwg5C+VpX3Ty8g7pXCWiVpmW70bx2kvFDlGFzb+/37VX4tMoC3JiENQUl2tm
Vm+wOIKjXu+Mh/j8P3WyuxYmohIMYURSeCu+GOR4SU4zqUfrZAwqCjGdfwOZCDsvwbgoXnkJxeBW
Q3N0Axb/Uo3RT4z+VuKOv4HF8mPS26W9gOOoyin9/DFlrQ+AUrFnZ/ecroEfXzymv+Hl72eqnKs4
5SOuEQfrLcLJxHPWzPyuPCS8kWCKWAVYK9r87z/Qa3m6QNHM6nxzQCft54BO2vwPArpr+4fASiTA
QsgMo8nP44RIOUqJDmU+OXuj0xyyrbCJeyeVXOH7sPGdAo8ie7yntvTvLXVlfrTwZZTxsDAh6Fqc
lSQ1i9Sa0K1DCwTkKCp83s8WcTA/pBRfA7cZkk2tJCu3wZfoQ5NNBA8krj0Va+MlyRbQQpXDX+nR
rfQPgHe3bdH9/PfErg0xc2rZOQoU+iXpdAB8aFA76d2++Kmm52woVlbuyxdjDhx2HAIQH0K6YbFy
bROqmQVJiYLkbzCnTg58xSi2/57F1+h0MYr8eV+YhWXWVdB0f5/9+iHbmofyGLnqGzJgIJQQfAZq
exvf9vvoKPyyzsoa2fXLBln8gEUMEOvA5MxMZxwCf6CNF+2EA+sZe8lNu4tc/Q5Gp1OjM1hvlWO2
yXblqRncyPZO/d46x6bdvf17Sa6vuyX/veG/GpLBrC28HhSKa7W9LainYXgGkP7vMb7GrX9n/d8g
i+OY+lUo4XHWu5qV2EWJW2K1xex7G2Fq2NMvBr6HS9+9DD5csPJjR3crbTdW8s0zewAY6cpe+5rS
zr/HMkCiy+iDfMnXu5iGntKNHRpF5i46dJ1tbWNk7mbRIPVVOEK9Pc92Ku1p7QK8co5wf0OHG7rj
nEwvvr8hWK05wH5wh5lSor2vCt9/ea1hnn8cYPGmpeZEqzqeB5hqQBkC4CgKU0foWyhrZD1cmrWr
YW3EeYd9uNNTBOIsnbPr9pheePpr0d4kTWP7yoNurWzW66uHDSaeVJqkL0MRDc+LDj5GB/ivOrf0
c8BsrAzxdTZop6oGdxEyffh5LIK6pLcMa9DawU2116QOn1MeCh8PGKOE5HW/ci7m6+bTa4xazsfB
Fq8x7sQJ/Mwe0O0uMfez+2uOhFd67oNN/Qt/HXdlvK+H/dN48uL6G6vAQ9W0K7j+pO0WwvFGuPGe
StRx9a24/9Xuh5XV/BtP/GOGfwWDPmyOGJxJH1OWB2e5qd6zA105REz1c9g7SWN3Dg0oN/uu78d9
upKEXP2Q1Dmpy6FgYC4V0uRuEiY1UQc6akgfa+bLWPc3JAd3Vqp+g+LTrSzul5B8/pb/jbfUPk6l
hjaNMRbwt8Ox2fvKUKYbDW69cZIJ96SDWNN7WttBX3IQRjUJ6HQUrUxNXZr50oqsNaiVpVvBe+tV
okqQsrUU7EU93yKptQmAv0Wz3XvFPUvZeJNCblDxAkiVV8RL8Z70fwSCcWoMZb+y276eVoUkdzZy
QnqEjoX1+WKwiiAbR4+wRPFddHoprKUiNVoINI443cx6zOt6I9d2+Icxtfk3fdhvUiOnsA0r9huc
Yz/Ac2Qo7Rje3crc5nt6ua/nUggK08iJfanE9FUvjei/gXFBj5Y3G7MaaQe8F6nSwlkvaF1byg/D
LdWZstyIMUcn/AqAPweAg4hCV87LtZX7OMQiAAshGGpx14ChG28mZAE0cUO4tLJuK/MwF5+nLVN/
CLyhcKfOsg1zJlIra4/72hiL9wjm6zj5HQdx1lmFfJOpB8tJz/Gd7/gaJVYS5PTbqlXoyob4orGD
zEIfDsyM4pyLF5xbwpZ0S7d3fZwFacHa3ubfe/Dq0RdFJJ/E2bBMXIQSQKQANOdccIIfAuirMPDy
tQCgTQEOSjgB6NojgCKvfMFr15z5YdTFFzQLqARpxaidkNgyLcxWtewKy5tOXjNjv7YjPwy1lH4y
Wc4g1zw+pHev8gx7ZeGo7bSy779WAeYr9L8Z/Q1eP1wZOhL6kJYFvlx/mvHiO3Xjb0w3pidOPkz3
M96uah1fe5w+XNvLPLGoc32KA1aRE0bPjStZ3CDB+13YWD8G3240e3LCX+CeYwxm1wTRrq7rf2+G
uogCEJUQjTFicK/6CXBuBO4ABPXfm/NrgfXzw7R0C0rNDJfjkUGiw+iUN4HTQGM5GpsGlJFDovWY
+SAy1ka9eib+m5q2iN7aqQgDWYpo5FBAtr6FRzw+byA+0ozTkAmfTb26S4Oxz76JVsaeX7Pli/Dh
ky5bDkFmJRbMTiieu+agUNqYXRKr3Vrn6KuaHU6MqomBNc5PlHCWcY0+BZYZqyws5FodqVenv5H2
XHCvJnAh27gvn3Ik44eVxPVKCvdp2GV4A0yoL3ud6fn9D03pKDWodwOt8Vl+Sht/qNJv+IiHxtzk
hmkXlubg1XhXleYtMedWAZu5sr+ufGnEQufgmSohIcb87z+c2hzKpxZDLmB/dbKb3OlOtLVuAtmJ
BBwxZ+MmI7EbJ9d3yOv42zUTxWu3xqfxF8FNnvT1MOuIzC7Axutw8I+zPW58mJz2MB7i1dj9yqH9
ON6yY1iGXsv6M190JRzUp+3Oe20nde3xnBuPi138cZilEnwht3lUoqRN4Uw/tjvr5r1160Ozvo2v
HJePA6mLDmg689IAEMEXkN9AaTtw1I+FWQEbfOqj+74JDpJfIT8F+otqEADyNqW9FTyKkXShNPzQ
JuVelIJ7PdFX3tW1X7YIhKiFjO0kzkuAdKN0CnfaTuEgr4nRfn1IMW9Dhhp7C4BzX6JjnnSwcTRL
EfQVtihDvI1pACDdhIkSG9PKnK7cGpg/USCkKkm544thnAl6BJF3Rpsede6n8kiq6QiOakt/puOs
gUn7YG0vfX3kPo+5OKKhJAWzGijWiptMtlGCBf39R3HrHeKDzqhgzAQrwJ6N29u9dvj3/fD1I6K9
S3ddp9jM2i6DI8ieg5aPjYZGdfX3Np47luuF5q+ncvYB1xEu5z6e4R+fbyHTsCQPPSjDtULYNP1v
Wf7ThcrKXL72DbR5GqJJVUKl/rrs4oMISvwkjgwOpbmTN9gOH7xb/3/20ebH//MFwFgAx+YRFVwb
FzOic22mRpDptHph+TnY3T8DAqVKP/1eN6z5GqrrSL7LdEOMOYlaVpULQ586r5oMN2hfVf9F7n//
exdc+Tzo2JMd02sACGAsjnKe5l45SgOGCqEOVVKRe/wgDfwD6/rn/2Ik3mP6jshlf2lYtaMq9mPK
TESS3ViTXmRwX3aCHs1KmPH1UKHiiSu7MouhyuKyPtUnnHIBfjzk8O7VQEcQdcv+Lu2h9iv+Y+JP
K+Z0V5fww3jz7/nwzkKries8Eg0k4+oNovNo76Gv0K81Tq4PM9sOgDQS2RCfh/EyL5cEBMhdXDtt
ER53A3xcSNfC0ivXAo0vdgToc3NuQn0exoThkRUJw2hRJzkTvHvwlIW2sfIxBBcYfs80ZYdM+Zus
te///zuENg2OI8RuCKEu0jVZSxLJLBhahGKkKZNgF3l+KWeo/L8HunZdGPK8D7mPZLpt81p/+GRt
WKAChVwEpGM0k+wJJT+SRPh3KOQI46nrTJVecYuoZ1B774MRi0/VhDiqEIvTmunJ8oRbvG+WxD3M
TqUWt/RuM7XAyvrBj7mHweo58Umyp323H5zeNff6dt0g/u+d8fECW464SAECv6h0Qdbh1yJ229wO
j4kL4wCsYPGUvCVbwbDlu2ZjASspblI3OPpOf4thQrCPNsExvTV++eumZMtgdfmbFtsOcrtacLFG
LmQasqEfgt3dpsdgC+GQ6Erfa5o94OeEhvhprea7PFiLoZdxVhlznfuot7r9FG4QtTsqVn5vdNG3
f2+6eQb/WPVlQlv2HYppxawhlj5qsC564dgjthTLyknVrLXIYhk7zZOiwcqbiyUC3YDFDm9qdErD
KJjXczYkBFFDDa7Yeod2K7/OSd6s9G6ujHptK38YdFmDq5QenwdTiV3kMHI7Ev3nzBh2/17GL2nF
35lhUWISEaJ5vbTNlCMj43JFE9mEXIoTrbH1N91efjK+j1vZLXZrlYirk/pvvC+1gLqW4d/osdtM
4V3k5S+R0r+szGl+ZZd7YzYp50oCCAPo4PN91PeI7ageltfQL+bYE7MQpAd27SE6riGPru32j0PN
0c2Hq68pJoB/EYd/qI5m8N1LtzpidP+ez9+exT/mszQBa6iAKXkFNRqG+s43+1v6SKMtR4Nia2kG
EkgNHqtY9pwEtTOQGLvBrw6QfR5rxGtROoA9JI45IMQsP3XootqqlL8Eg/rapepJGxHe932F+Lwo
i5Wf/qUdM2+vD+ujLdbHBIoUCBST3e4Vg8InaZ8SinsuFdKLv6M085BuBVcobP/nv9fsC7Lv78Dg
sTCMmU14lg4fYS/5yPdgt+5dcC+5pLuOXnv+tJ5YXrsa9P8GWqKV47qFk62xoc0G7lSWwIjyygZ3
0kDaj74xrlwKX+pcfydGSMHbRvwK0vbzjmuTISX0q+fnRtqKFxAnkFZMt9+GOEdzV+T0RB1hu7Kc
V4/Uh1HnY/1hn6uCFBbowbDPLVsBtkRchh+MXf0gK1jF9K7OcXHdJuRR8IIQJDLB0lDu2BonNJsp
d4S74Ef8q/8ffMZr9xJN3v+3rPNn/jDBTItULcu5MwbtvURdIG4eV5Zw3upfTvGHERZvct7Ry8P3
ZX5D+k30Jp38C7B2u77DEG3Vt+ja8/hhOsoiFW5HKZxoa8duiV2lol6i6c9goFP04kvZyo68egD+
m9eyguPVeihVHUOhcmI3ZYUKFI34g+e/rSzg1bv2v4GWkYUU9UPkiQwk7jDjdvOH4hERImU3bCpb
3iNkvg23/5s3+MM6Lp8ShMwRHo0ZE1EExD4adBHMtTtyZestn0Q1UuK+miOm6BDfyEdjW+6sDRXl
1/wgukh+uaun+druIB4HEjJbBeHg8Xmzt5PVJBIEXOAoEP3s/Bjf5/ezxaZwsXZwyG7jbX/Crtdd
+YLXZvphXH35GiBa28Otit1hK5SX5hBTw/T2HZ/vcQZC1cTrq62PlVB4ubpJaSJQBnPTRYmGdyYw
zsTrip318LB7ud8rgoyOTeSt3ZjXx6WmIYsS8MNl/Rq9pFa0MtY4TmxzF8Mmme0lKzKR0fUvuj2j
5/m4d8VurU937ZxY0n8jL66yMZoiKW8F3gLZt83hos5/ZJd/f8urW0imBqXwvpP9LS6YWEWzV/DJ
s8o+Qi3lPQy/d/VLoahAdFfKUdcuGOvDUItUXQ5ykSY7Q03hd0n7E6s3swxZudZx+D+kXddy3Lqy
/SJWMYdXpgkajWRl+YUlWzZzTiC//i7I2xYHwzPY3rfkKvlJzQYajUaHtVaX7Y8YRWQTxOCEiFIA
vrq5AHjtbBLsNLO8IBW/X1651ZjoUx9FZMLTwArkWUO/uDvum4M02BEqCfptvCFfaAceWhR2ldPs
I4/ny+TLe6Z8UHYu7jixmax20kM0Vt8j1ewDfBrTVeJ+8gDMgFknSs/SvxCv3cmvZE/nILJ9tJ89
DMtf6Zwsz+U9xQzLqQfSJBoWlvgUUtfHIZA2YmFuS6u+EkygKl1e8FWv87mx7KzMqE2xmhUROHTF
0cNUtVPzOk94C8v4U0yL58Y8QEIu5D6gFyiXe9PcptJT2T1fVubcSpHQUXQZTb8qJnNY45mDoDPC
mGDggPYwYtZ5r4S49iJuZfM84tMwgocfcAEjjcJSc1Z1ZsWzaqLjHyPpaNueO0SZ3b7clS5glv56
Is4CcN1CHJuZbbJStioZ4uIndNvdFi5AVDaYKd0DrMvLHvn3wspCnghkvEpPtALb1FauWMxOiaeU
ETY2gFd4d9552HeiGBu1qENcACEDclBi94MNEKeQNACIuksbd3jF2nNDpMLQmaVLGEM7IzcNtD7o
TSCeuob+TZIB+YhGpLTElD7a/9Wc45fXV/C3MIt9Yhkx2HGrqqsopu0dOrOAl9uImT0M8d+HzlAL
ZQgZ/zTUCJgbrZiGkISYTnfzD0rueau7YGB4AMKSHboBJ55dXcNPYWzKNgS5dphnfeWqZfKOQfin
EXC9khpc14V2SOOG1+Bylj6lpq+Dw8lA5weadNlu+oo0Va114FUNgTgHOp52B5hcCVN2wk9EaQ/q
1N4NSfo8ZoVfAA0nEAz/sk9Z0/jzA1AjPHXGmFbC0PskVq4ukxttFJ6BXwGQIWJeAS7EDTMAtv29
QKotRkTpZBobf7ZVaKQt5eDV8yNFHVOdBzG8VzB/f1nOSnYL89ELQUyUYioh6BBUjPWI+3hrgP8a
tHi7xFa8e0oYy7OcszZvupNLcYxP6QIJ4CAtqBmBbHUIj8GX/Bi9tg5uHggGN3R5CG7Kh9DJuYPL
a2dxIdlgIutxgvccwFDhZtP43g4RYMlMUDQUvNLgmqks5SinppICrhBA5lrl1hS/xJitI2D29w3w
RIDS3wFtqOLEmTzF6OW+iFmCsBgwXAjFogIurEFJENZIQBp12VJWxCCVglSRoaHUpbMeBihqg94q
4DiLojfghyTCgOZWHnMnRwjrWQqM5YGNAoV+FG+HEn3CBrDzQQhQqv4MVoqOc/WsijMwk4SrwMDs
FWONIiUBqGcwGVqlMaL32aAjQiXQyOx0DLLXywu4knDDuN6nNLYRNsWUF2mRQkReajjkyCGHu3on
b/k13FW1MBdkKRItb2mMCRadEJr9BLWC5FmNfiqA0ipbLnco/Sun2ZqP6cM/UhjP0UZCgTpCi35K
Jz4CBthL0UgePtIeK+XHv+hdOAtS6Qgp5bZGS7WF4I5qvbDzAlMUGQiapo8KA8gm7QTQyp72dfDC
V5D6udZDx2spOovBT0WyIRcYQFRwW9STawFpyARgnKCFQKcqr3oz4Ryv8zsOGCJoKMCuYaYT07iM
f2oDzUjMElMOoCc9gB9lq321NpS2O9lUf2v2jCjGPrQhT+KUAAabwpXKGTjltyPYzzjmfuYIGSmM
X2oNkBRNtKEyO1SDjSTl+BZvx03oacduP31PH9TYVg/ApfWjzWXR9NieWOapZItZSgCfp5OiEDrR
hXahbbpJdyqGKXjtQucGebJjFrOMAJST66yZeleTR4yqp9GPOpp5o76rdoFWCRi9gVF1xHinZp8F
ymQBzYa4JBbUzQScan2udyCiuQeaFQCBzWqnahKa/2pnttrbROapubaPyw9g1BQzEhoRgWGOAton
pBpgV6UdJj81XDOJqDmX925tUVVDxIwC2lDA1Mt4lUAmIM0S0cSXIZUOqi6nLP86HQvzWIpgvL4B
ZCwBKbbJbcPR6XtpK4AEHFnL5zmQOIfg3IGciGILlEiatQroRJCK7UBXCHg/kK0B2Oi66B8uL9uK
IMTFGMLCcDZaq9gGgxnA52UK2HvoFG2ALuUDh8mOSuJ1hDMHzpHEHq6sqdu4rXG4qgBopdWg3IH1
wBvy6OusxrvLWtHNZg6yqqgWHRqm/fRshrDJJyW2LGhlVsaxVbsHSxm2s2ltjBzllVaVdoMWpRwL
POurtSQgQSyk0hVYXDQ1aFUG2CEFogDBynxoN5jRabbWI83AljfBnXAwbqcrbvJpbWUxlQMcETRo
IMJiLrismtq2RwHb7V50QJF6udduwFCxyX+owE2SfSD8b+h4lv4CwH5HeJWPxB+3AnL63D5B6lTO
Fn7xKcwSaCCbBRkJfPcHZIwTOcV94H7Pd9k2veEmNlYcDMrQf/RmbbeuimLEVBiIIw7mV32j44H8
ID5GN/oOsIeYaOhtAIftwT5Ca06cA3oWKtG9XshmFI11EJyJc9O7JMjRhxLKtfk6S2LWbpKmmnhl
hTVp8G3oqNI/cIaYBCqytFNP6CRo0oiPdT8B2o4YT0Kn8XJT5y030GspicmgzjlYHawUTeEaJk57
W3oZrds2vQch3mZyqsgjwOaK9/ItIPnEHUgolMkz77VrkAk14CKaXPG75vWqp/q5H7r58+VjzVsG
5kojaC1rgFQ3gBUAVJdGfNerMjgiRY5PXLcrOiFP3b16lgg0OhAR03HDzFKbQ9pPyVVFOtQS46AA
+rM523U7/nVp4cOgPoUyulmJAFy3Dod4AHtREr5awjGeDpfX7wxD6sND6X+EfMQMCw+F6nauCgqs
Vt2APu663JiH+oUWTGR32soNxyGuXMk4I5/SGJXiqUIPjg5pU+Mr4L6oQeB0WaE1g6B5VBXtwQqg
DBgJQQKoSnC8EFfr61tQiX0FjcExjC3eC2ztPlnIYRv+APQ81WOOgbqmehCyGzPzFLV00cK/A0b3
RgebHq4cJ0yUTWCktk5pW0FtI4+ZLwNJJhMBJDn3bpMb9n/QH4praDunq8CEWNSA1SC2iKu0yERW
Aro5Hym822Up57ke2CaE/BHDxlYN8GEAZT9iIG72q4fivSlsiq5i2kAg7r5EKT9pvbazuoQ+Ixko
WepZjhw4NFpTFDlYvXzVdGQv9gKQCwFg39FQ25896wkkj4Gn8vJn549t6LoQrFCjXhwRAJGHBNTP
mBfL6hR0A1Jti53wk0yJZ8YjwFOVbRAbAPaUMPWkYm6Ps6UrbxA09WMEGHlm8LWr1Dkt5BtghQAU
7aDhORdv032KkQU6e8TD51o7mwsxOqOmWRBBT+UBI42zCEzknVIXHKtZk2CIogw0ExFwEWzRrzCG
IZKICYeWfW3KZ5J/u2yVnL/P+rIZnUA9eHhHtxBAQ1yAJVv/elnCxww9G80sLkM2sOrSvDfKFm+K
4HHap0fhe7iNr6qbCFwTTuCbN+EHvlC3kXQbhMVuu8028t3lbzhPfJ5eyGz6DDgqbTEruBdoU1Jr
uriWCjfzc8R08k3xVj8AzfWl+YoXneDy0hhrh3CpP2OLRakXqHtQ/TF/Ov5MOwDwxcn2soZrvhUg
4KIsYbD8HAgPeLWWTGIIETWg6Uh9/kVP2xszNb+oaX1UrO4mN8GcflnoqmafQg3G/McZnFFhkYJX
rkFX9Sz5QBtHhZ3TMv2RWjozIFotAtCOjCwN/YzFYS5LHSitCnSTQTERiYNfq+OxKJM7XU3fknp6
Mub0Z2dJbiuYLvJX4H3A3L+pjnsxAs11F1jvxZi7lZIcYi25VfLwm9nDEeK43RginK9MijdhJHux
k7/8hxVafDoT4FYR8mkCwaeHKNnH6pUcg8tA49Sqzwv21LoXUhgLA+41+KJNXOB6Vh3jOd0i0+VY
sejnbbgVNM2rW/kxTSqQpJN+O0/zthtw3QB0f9vjIW6ZxDekCGMGcfZf3Mvnl7FDejLR5gCtvQNI
tfq9rjZHMeL1ra292xbKs7NAdHlnCwjGrj7WN1OjUMp38yiExmHOg5bjjnnC5FNTjAZpzpMOeCuB
mSaIyLT+Kgf/YyhqwY4YJe8luOqdZRShLA3U2rrBmI9moU0+tbCxVf0wywAqBMzlZQNdi9KRe/8t
wWRMRxsbcFVINW4w5VUXBiRjdGcKp5eyVl/zgZO8WPUXuMp0TbUsOqp6unoJkZIkn3GZBeObIJWA
HLvF1DfHKa2v2acQJszStHYSSYQ1G8zrLpLtLIo5a7YayRkLPZgUFgytajoTetBk8eyCp83rrlqf
tgvLduTJnPP9YcLnDvCPSuyEsywWFVCpodKszX4R1mBUTd+ixLgp0YKqCXjqpKnuplOBiedy8tEw
v+tjoOb3+p2V5AfQSD1qlQJO1uoOrCFepsc3XSZedXHNWRnOBhvMwhhRW1iJ1ozAXy58JQKerl64
mnZ/2WY5UkzmHY+SixQlCKbdIpJkz1DGxFfVsnbKouPBA65eq587zeIrgdEFpNoqRIGi3u7H1rGS
yYnAvotIoTMxr9Jxyok8gYyDyY1qqKuoBTCYMHhzXFwTrd/pU7lTE/nYqXtNl73Lq7luzYCyxVyo
LKEXnUlWVFpojDEYldwEsQVgYojoFLm1IWA8tWt5fAXP6V2YJF6eo/+TIBcnDb6YJF+imNeTuHp0
F1/CKg8O6TwLaBBTg8awBkminP4XF/QpwlBOXdDYjgryQLBQrU2OVRAfx7DdZ0n1xllUumhnR3Yh
h6q6iFlA6IvEM6iOXMnKyOBrwGy7nWRleolGJb+qAWPwUwQJ8k+kQKZbGd3dkzOCPBBvM6GVfnA+
hip19jGAYlAl4ALIFtsqNTdjboC6BTR6TvIge5lvHGWAXIFMxkebwW4MOS547fWFnqzf8tjXn57U
BBPsMGIDfA3xXPkhYHet9HnWtz16XCkYWiXxBibXhJqoXAB6CPcZotLTFVfCCdyn8seTjw446zs6
4PwvEMTXjHQphzkushHoUUbldK7xPXsHpNW3YdvZgAnaAF1JeRRc3sTamk9YSGQxPMBnGwmVVeEx
nYDIPMjtsgPXxNgAwmp2lekxkXgIMPSgsQazlMhc1MjTKFnR4F3bAqNKByraKNxZDsBRYS/TfMdT
cDVdYEoiRlBNzPKa7KlEvilGagtrShPe8Ta7CTeTr3jTFS8/uJq7W0pizuU0VvoIxD+wvO7yu36T
b7RrA4j9HxXsHa+ffO2iWggzWWdjAmAAzA/YuHL4LgXzD6LOX6Qsfr18vtcsH0wzCnC3VJxutltJ
nQVMjXd40ioCOKtUKzC8IlLifWg86vGUOKaOMCGfYoQJbSFsLwtf3buFdPYRGHQB+na1HB61vCHh
qwoAvQBp0TnbmNabJMguSWI3y0P3stzVwJVGrooEUIWzOVpEQ4pVqCjMgtbWrYNDPn4Jzeu6LxxQ
gl0WtZ7O/5TFNiIA2UWPKwmZu+yg+ATwPbEO0k+72Zlf8rfktfABmLqLD+X3AScE05bAKpoO6nYA
uD75Ku2bI3+qaz2rAlwCnbYF6ZLFPA2MshTzKhkUHJn4iDo7KMIwRpgCwGL4adrBPaIjD2zxjgZM
HODi22rHTS+umbex+ATGSwDhUonUkH7CoNpqC0kDKMvIwLlN1hzuUgx1j4urVO0GqZGLanZL0KEO
SEuD0qXlyDiDA6E5/aUQesYWQkBjr+rg9FLcaIdGyqdwC/I6B3xG19VVuhM2w2ba8rze5eWTWezJ
RrRmYOYgRyqKwaFMBvRvtnezoW0uW+/l5UP+5FSzhGSioKW4PdRq2AVA1cSQ//1lEetn8bctokf0
VEQvhHimGsIAsoc7ubqL9PkhEUub9J0PVBrnsrD1ePWP2YGE5VTalJWCDHphnMadhsE7EGWFpTM4
2ZMK7iK7vgfd18BzcnSR2AvRMABMowEOQz0rhY99bo2BAfQU0Hh4EQCevnVbQMU4tFkydZsfvD7p
da+6EMgcb3A0oUkyg5KGCkLaqAK+UVppIKHTQ1nca7lVu0jwlS94LoAkWtAbN43iv0XwpIdieX8x
+yoPOiFzieRAhqlKPTNs09i0eueEA8fDru4pri+QQJhotUHB8HRPqxBkWzLCmo/aCLp4VK/ctK+N
Bw4yt7nmxwFrZ28pj/EpppQFuhn2s5vP5VWcFa4g45ZuVc5rY+1gLMUwXkVFy2Fm9CCamobeTuv3
eWjRhwKCEnI7lP7lc7EWBSxksUmCgpCOIIGvoiqJIWvArWkbCvDD60dacycLMewTv9YDOW4j+sRH
isFGldtyorRK3cvKcPaHfeLjzVCU4QzzN7uDmT5NIHKdZY7XOp/i/TDvP0bHPu6HYqynFuGgqwA0
Qd/rDlIIj/FGfAkdxaOgpbwyBE8rGnYvLpmsH6oiBy2kG0ogOagGkNIrbhFk3uXFO2M7+Ti3QMND
joqCFqn0OxZyrM7qMOeK9x6gBj31bd4VmCC8spzyMAPqP/LQ8+rFNyCswf+4PeZrrtJcCGc8lzoO
Eaq8iLBpqUV+1FqgaoGVe1d48vPwA7zjvPtg7am9EKgx2lZqjBJxidcm+K596jj0Q77rwGiAZlGO
rNUN/NSNfYmZ2Yi4s4BDNNGMJ+kIqQAaI4HQm7OBqyohmAe/kAmGERaVQGlrysiXa65xEwB9M9hV
Xrn7BaXLu2lWA0lzIYvu58JY1LJsupbuV7/vPRr3mHhcCuB8temLL8CVCnJE2M8mRmlueDGd92jP
C4VWfdfiG5iLptMwB5R3cP8qYtXKR1nCN/b8oHnVd32KYZ+ZZmBmamjCq7TZLdi/o5JX6ltrF8VD
7M/GsY8hoQ9VTZBgi52U3Em67oZdcJw7bQd65ucmD4F1k+X3QasewqAVbGHuzf/iORdfwJyGQjMi
tP3CqU1Vty1bHSTh4zEH+eVlE1292YASi0QVSD2QcTm1mjEMzQDEzJobhvLekutdJZXXsfaeC6+a
znsBrB67T2EKo1OM2QO1JgREVK21TYXoG94+26oCLshlpda2z6Dx3Qf0GoABmdzO2FQAlY6R2BdE
AJiAs5ZOpgGYJayvlNG8mobsWHeWB7gd36j6myEwv1/+go9ZTybQPPkC5ooQ1d+lBfWLdTO+Vbt+
b24oenJ8RF7EFXJ7ZxyLLaiUMyd8b2/z29IXQYVhcJMXK2fy5EsYvxAloI2qE6wFuNhfp3byiUK+
zEQ/Csl83ZflVowED6Qyj5wVWPF9C7no4Ti1rEkBR5Zpgn2WwlBYKM6CwXlf3Spu4v4CaBw8ay/6
0w5zB3fzD6TDeN6ISvjfewDrZr5gkGqrTughFqRD2e4T9U1Eya8t4RhNyQf3Kyd0WzlMS5XZKmkx
j6MSyjTY72tb1Pwpe5rMH1n8g4x3l1d3xQOij0RDkh9TRJgPYTZVm4JxTKsAfRBtYjdD4I3cToS1
sGohAzhnp8tnWmJJSoqbPm30TX38hasJIvTD4Cn/CqJxxT2cCGRObQq+32YCGK9L+vhtyOOHOcqe
R73gdauubROSlCCkRqEEk3KMXWgyafWJoFCSWpZnCsVWqLvABrcjrFGQt3pQP//9bi0Esnn0Xuiq
qW+xkro+CKAbN6avdZ6XHJ+z1nGNmgDqP3RaSYL7O92wOdIbqddj3bVCgHkkTu3pYP0EQHVkUwaY
2NgSr3SBTcV7VVNnxhy0pWD2yWKlqlRlozS61v3sKz5eYcfpNdgKG/QB3aoc01/rkkBfN3huAAqh
GSpbTC+JrARSUOruqGGayNG+UxpMCjkX96i9+BbgsGVAigm76HHg4kyt2OhSOFtnbyZxygRYKdJ1
s7ENNso2Qp4QbY7ade8GoP/DsDV4ir3LBkRjbXaBAR6JgUgkCc8xPuKWpEnZ4Zbu5trprYfKiO0W
Raku+nJZ0BmNGp4c1lISc28JXVxWeglExQw8Zt19+QXAVuA2qQHCieIIXdluk8oeFheF0+v+meez
167u5QewyKbRGBaFNGKB9VI3gKRgdHYxAY5JF987zO37ZpF0jh7fDmF3iEr9oR3aiRN6rR6kxSKw
Q2TKHMhK3CIVjnR87mJMZHDKLkivh3Ey9zWY9RyrbjovBU+G2yaCDepqyQ3KNrlJepCpo3fFsFMh
ecg73VPzktO3vGoMEvhKUQWkiCjUvS0C/cwiTac2MIZeTv1auS7j7402uSBLsS8bw5qtI0/2jyAQ
zp0KIl1CE4IIQctReCLtcKVllO1c5LRFrG+5jO5W8Dsh6ch2mJMOvYszAJ7xzM1uCzTzSV8KWwHh
SOxqt5dVWrk30YLzKYpRSZ2CcAxM1cL0O0FHv2JziWtWF+1Twoeyi91JumxqwUOIW7PU3pMc8Ial
+KwVISdu5yjyUR9bilFCJY0KJLtyYK2goBhdd+Bb4hjAWgiAGVENtFumBNwFNn0Tge9UDyuYWrYr
QQcz6nbrUJoj1R4bt99RcG2eA1i5nE9EMkGAGMelbDZwQOl0I2e4umQiOLFc+aZ+G8U1x7GuJSxP
xDEGAUx0UwxziJv2lE95+lE6SIS9meBvbjbCTuCc3ZWQ9FMcuoAZ7bJuyOaqRgWqDJ7nTHNk66YC
JmYhvoox8RPkgC/b++UdhEBGv0lOTI3oEKjcI/dbgS9yAEIAaOSHn2MMiHIKbMFNe9DI8Oy6+m02
EMpEp1VoyWDDRNk5D7v9bJovaSA9DDMRDpPVNNuyBrx/1Fiy08cpEAQyMC1cVnv1ECIFDVhOBCZn
iTPkoLOMFLBbE8R7pXlboWuTzI+XhawewU8hbNQD1st+jkQRqW1LeW5J+33UlR+XRayVuS20Akkf
CSQQMjG+Xp2yeW4JQjpQwqHV+b3fRH5nx/JB2ATP1YZ3+FZVWohj3mwj2GR0MaPrVgPIsqWdfYPD
UYlu/plxfMr4AI9aeK6wFYjctVi22bI/ynOYzUsP6m7eAyfYTx4tzpFbtYWFPEanWNC6Voho8X5q
DpiMOYS9CZChcHNZr3UxAOYAWiYl92XSpWRK69nKDN01pCc9bO2sfiL502UZ694KCCq/hTDmkAZJ
oBbEgD8+UG9lXM1XlFUv2iJ5AASE/5IGg/l9ymPWbhDDpE0FE95xBBw7RjBqNNqXFjAeAOosI1lx
Wb+VVMVS3BluRTuOopbjUhPjFLO+jdMKWzXJwSJUuha+IJ5GJ1U4bemrF86njgajIwhbSTSMKvp+
ZB1IbN+HEamBCSEvMB/7WOeY//oJ+7OibNkl1YSYGOKMqj4x3mMxeAp6wounVjVCmwPwo0WQOrI5
PVHEp5NIsz4gHoaH/infhvvBCe6bq++dB0Ao1/yWXPPGEdevmoVYekIWB5skY1WVv8Wa+8gBTCd9
HNGJuu4uv+mveLzzq/aykMicOQnQ73M+IXCkpbJ2M4B0ud2JYEK7bJarL07tUw77sB5jcdDw7qAT
X6M3vDcUe6T5eBWZO7G5IY6wEWIn8fqtxXWX9II+c5cL2YyOghkYRpMgKVJpMSyyi4Aeho4NTD2I
WWWrhlS4vR4F3xQtLg9oLNqXRvXNEOLcnoqZ1xC4ar2Lj2H8D25Vw2pFDeGLlWYOevhioK/3PC+3
6kpRM9dF0CaDS5uREmVmX6WZbrmTY34R3wD8FbgD3p4AYwShy6Y5pm4IIBtOzEDP+flC/5HKYoa2
JA+UIoEfaKTZrURkTATL0/TZHoXM0aXUlgXCcQbr1zuGFSngO2rmFpOJUgy8KIFZSGtsY3egNO0C
OiBC5UA5JAHWy5O3evf+kYcZydMj2iellGDsCEVfpwdpgUorpfDonU279OQtD7R8/eBgRMDQ8SzE
5ArjEmZF7fq8EujLLo/BBJf55CP4nB1pfDLdHhxTeObB14vfuEEoDaXP9vNTNgsakcWNpA0W9nMO
0tcmAFeWYtxb83gQhWaPWfZ0X2VD7zVVcVfUDYDehvbxst9YsygdxB8I4HQL5BjMzSJKJviDZ+wu
cpERcLrVzMnqEABWRPR1JTr0UXggevpfnu0LsWzaOy9qzapUVFki/V0YW9Q2S6dMXy7rtuYJFkLY
KE7PayUURB0V1AKMEyZBJ3Cp8XCsVuMd0B0Big8NgiBJofa8uFJKIsWZgMEnZNtAsmFZW8oRpLuT
L9bCVkPHTrbh1b3XnM9SJLNpVZuOygRwM4ydzIg/3ufmHfkq7/LqrVrGp14sp2Yk1ipM2UCSq072
JmBHMNCFsSAw49y0bXxbyNZoawp6IC+LXfU3Ovq5kdKxQJnFZg2UmiR5VsyGq153brgt/Pixf6VM
HRRbXeHkWv7H7v2RxnaszRYxS2sy0bF2/asiHbj5aKt2YetoaAkc7eH/p57CvK5JaObhWMIoAwKa
UiT2k66/UvPCD0rB7obZctIwv6/m4T2cil3QkJdU0nmLvHoyALQCOh4A75zh5ndiqveYVzRQUW3u
B2mQ7QBsnxwDorc+69z0hRDGSonVhK0eWXTcd85tNEF9EZS6tRtd+zHnMecFtdZUaS2kscC2E0AY
9DCFtA4w3pGjbJGUDb+abuXpL4VnJMgEW7c8orPVdQRXiKrizangcjw9+4EVWVFQw1bREW3r8o+Y
/LxsLqsn/VMACyRnZrkpqbgQ4MLM/aB2Ry3KfiYCj/mEI4aNK4rKUoma4RQocx9iiq3w5kq7SiOJ
O862duPRkTwNrfcAP2OfoFVQWbWmVYC5AVOv/jRvKfC/BBagasPbnHVP8ilLZ2K0OJDVrCOIJH5D
2+RfhisaR5h+8+O/dPvjAkV6WDHoVAFbscuRNNOnCrYQPOZPwQZZEEBIjxnAbUs38v5LFmQhjS3X
JaIwZUmPDIWYdPvcKg+d1r1dtr3V8/upEAsWPyhtlA+mgEBaIw6CJC8yTbuoa89sea/B8wcEmOJA
TwOPD0qWs6pg0YsaMIhlw9VuolvDn7e0QCb9bOwEXWO8jMG5sVNaOhSkaW1CRdPp6aHNmhzcoRkV
JjfbbGi2U5H/kFQeKRNPDNV5ERcQcSCWiRKoG40RTRZ4Q6k6WcxxEOebdKIM20VS9Ji16hoJMPo1
XrH1U91/7Untx7yionru6k4FMeqEFQqalTEDL8gqd6GKHoVpkF4KWQVUk5A4LfhejPkmqHtPSPYU
LrS3HkM9fRkngC/UnWOVltMQ5djJXi3dNvI3Swdahtq6hXRtJEizhrPd9aathN963MCK9TaQ10GJ
nWjage19M4vvWfw911806KYo1b43ards+yvSy27eAG+kiva9Oj1ePgQru4gCPBIUmgwwpzN2iIA0
VmGMMBa1am30QztG/hzkvIwLRwrrfzNdlIOayJMbT4/S+F7Mb4bImbNaMRSgpEtgmxLxlMPs2qk5
KmYUamqVBK6Yzk7QK7YZqE5oELso7y4v2QeGz+nFb5yIoqa0sHxZr4NOJjKK307wJdymx/I4xF7h
915ym70DAtiX/Di0Uy/fVF5/aO6IpznVkWzIY+9mx+iqDuyo+RdcOpw1YEGBenSL5OKswCNXT8Tc
W+RrTMdsFV7ovJJmOlmBj8O0WIFMVYe8zlHw1O4nB7Z9JCbYqfCsHH3TBnU7oDAjMBNdXnd6nZ0v
O+JvVEEN8LMxfq3WJYI8qarD4ZBNIU9HOZm0TSnVu65Wdr3UcZ+vKz4BG/0pka73Qs1azJSiK6Am
vWDp8J7yLa1t1RXBqI7HerEJ3mKJo+X/WFt0quKqlQBTwMRcVpaAzkqNDdcw0PNDCWLS8Uv9aHiY
k3L1q4RsMZblXl7ac9YxtKrQZOU/Qtley1Ka2yYb6IYK4nWZjM6E8nmYAAZEBTUMqR0N9BiqAWRm
E90VjeyQOd8ImOOee9HB6I3Ti+Yh7YgfSRZYlEHC3qGxrLSecpl4M1gFLn8v25WNSTUccwNvREr8
Zp7NrXRz1pCuzgKAMVkv1o2wFe/UDVJGfpE61XP7PSRXkiduA6fxW9HmLRdjF1Q6Won0DzxzUM6x
vgZklFM9YczbJR0g6AhYXUjxlw+3Dxm4wKmhKxSxggnuwm6KylbJQZ92DeIQt7+OVTsvnPoAHvZu
k23AvSnx3vprekl03pe+aijI1am9p32jqYMGmZ30Q0vu4uZvk19UK5BzoJBtWJZsamwxO5hQBErU
2HQJ8PWTKvbzMbxNyfTcjOKVVWUPnSq4uVh4Yje8aorwUwi6ty7lMZKwI0Fn38H4ki6NEb1TTUe0
gFk6zndSuLKRA0dPc+WG+I1xm8rPwPf7y+N9JpmJM0QwZY+zTvd1g2YRY7CLmxBISUdMPfu6bwGa
7j7mcoQyF8OZUOZyBHRMl8RCgmxfN9x3eeLJYXwEGfirkCkPnKNJFVi46V+ykCjSwVYMgCS251Sw
pKjIcksHGR+FZhQ1V/A0zwDNuda7oJ7kLCgTWvwShy5jGCzcATDdT21WMNQ2n7rQdDG4O193VR+8
jeJs3SXyTDhVKvbB9UsWyoqmZpgUP4men8V9oA44M+gIN3AfWDcisEQnZPWc1JG/R9uhdHiIaMyF
9484QAcDqN5AAzWj2th08VBLjeHOo2RLdI4g0u0ZgDyk7W1tKp4u79zK6cdl9ymOyWcMapWFgwZx
Uas4aQ8nqqXvl0WwbUa/VDJAWqKBPRjY+8y5C0ZLGrsxNelo6KZCm9G8qXcN+vX++hn0IQqTjZgy
xBMInTOsOlaKTs8ONp/W0a0ctkd5ip/nmuwuq7R2tNC6T592aAYD0vOpTZSBBYCcXjNcYaxtLUWj
dftQNcDpk8v/YOl41/162iF7yCikacEIXF0opCWHUBTt3HoEHjPvZl05T0gpYHdkYPeCA5zZISAR
T4GRRLQcovWO2dizK9nltem27hRuQC4Kljprxwu1zm3PRCpeoQ1OgMMHzuDpKtYkFCMtqZHOUsXH
WJ5vwwhTQZd3io2sYBGnQpjj22c5WM+7JgB4HG1aNTENFHqCU4/70U+ANhS7/beAOw19biCnUplL
VYqbpiJmobryptqlsPR9tY1eIt9ytM3sAX1/2lqA6uOtKLW7UzcMq0ScjEliNFlbCuM8gKw1V8Oo
qC5BBSItdmKVAFlJK1BKI444D8/ZbDzLuepzFnlNXTR1G2iRRc8aRuZOd7I1hbLrdajbuEXmdK4F
AxruUeOCnySGg0yLH7/EPi8kW1VXBaiOrOIJCKrDU7E6sG5iTYPYX2XodKMApFLmUm2y8FEfNoRn
5m85H4HF4gowRosYIZVDCcBr3Y1/0gdQUNsfEyWO8Db5wbbcDQCrQSdNXdnRvuS8dFftePkNzBEF
PmZbm/mo0OD3e4RDiTp/nNqWJ3zN+/2vuQDe42t1Wxd6M2FLOIhEKBTqfLpJ+ZpZvdLaWjBHe7UM
kGkCtj8n4b2+oegABuCohPuW9rctFroxhKaZRSy0uKd9Bc22A4QzInqPY6/UHs/OCfrkfsthFjMr
NalAaoWOy2FapNuhhWHwTVfZNK0POrzNCEzyDUfmmrfDVftHJrOYjTaXcjV9GCv4dQ1gwghO+dK7
Iob+nWKjuYXD2z+2DPyP4X7KZM7lMNZ1S2TIHPzJm1pkJwDkil94sqt+B9KRflu9zI//YqaUanNp
hRm3W4Wypsx0hRsXaFTgU4/lf7jpcUD4se5KlPYxSvdndRmHS4gWhoEETbvv1Y5OPIGKU/pKO2AQ
NvH79dgS29nK0qOzsFT4ori10HQD/fB+2WVu+JWmd4Uv0VbcZo+8nTy/oE/VYxz7BHCmMqLLOU7X
s2xb49MYPF42UN7ZYyKNegxRGx0/7PN3T0+05VM/r2oCMhAMHAOTG477dOGAoA2sTRM4IYaAasKg
7oQs8Mou3F7Whn7tmf19itEYT4KafzKVY6+4guBOdeMO7atY3CbRQcivRIVwQOc4SrEIcJY5WmkC
fCFg6ZT2UF4HJNlmVuJd1mnVHeugyMOArGigCeB06TqjiaX/Y+/bluPGsS1/paOeD314JzFxuh94
yXum7pbsF4YsqwgSJECCAEnw62elu6bLSjusrumXeZiIjuhwSUokwY2NfVl7rcnBM43+oFajjqdE
MDLmQRkeR39+58b5qT18t9qFPYCtIrCGuPUzy1yLJm+sg6VV6nRsDd+ZT12fFubLrx/wpy7ynCWc
yxEBGglvH9CNeqhng543c5t4xdG0s+Yw+8+WuDi3ilgoKBoDYMwELoEEuu4g3S2K6p1KzntPcvGq
0HWopoljmWr8PLsPPX0vA/65Lfy5VRdvh/U2i3jp+Jlp784XJoRZEtv0WcmX1a937L2VLg5s4YsF
DMijn1H/48CWU09FQmiXOe7Trxf6eYgDQCixQWN2JtJ/+/pnY4+Yt8KmQffIRQR5lggNPwUsQbfu
2tq12bQZ3pOOvWyx/9ORf7foxUU1E3fyA4mNDEEfLxL2cdapeT6LeLIpqTEY8+yv/PN88DuG+FOX
8d26F7Y+cNc2M4et01bsOuavgt59aIv+/teb+nND/HNPL+y9LKmPlicebybm8xjMVw2xN79e4r0n
ubB12VZur7zAz2J3HteOHhpAroo9CLZo+p+tdGH0Q1S0nTF4GK+rgUsus2jJjf7914v81AwhDm2D
ARGE/z/o2FhmZCGzkUQ5d9WJXusw0TfLJjpZDF32ekhAQVPv3huu/NkmevhQpE8Qjfqxk4V3tLDa
hxnG3cHrkOjDLCAs884O/swcvl/mwuqaGiXmSuPZqvYjsz4r6z31oZ8uAGwHJiYg3veDJOEI/Su/
PW9eCLjsBJWj6L0y7mXb4tuJ9f5c4vJqr52gZ92IrRry8tY90hxD2OmYgckxc1+jL2UOkscA5PSQ
3cHAop1Mdy7O73slz5+5RagjYHYOFS2EnRe26JjI1OGZ76yIo0+gV3v2GmtXd8WSQNFy+2uT/Nmm
fr/WhQseQmHrZRq8LBwx3+gPCfHv/qMVyEW41JyjvyJGaNGLZoOs+hAv4TuF1Hc27LKpP5twGI3l
xJnjWamjYR0uO+j51Xffw+P8dLswuANIsed4qNu+vUd89LcpFUiVSRl0adHs1VkW5dcb9sN5PVMm
oqeBKiNQMbiw3q4BnSucIsMANiNBzjuatmMN+nyW/3qZHzbt7TLexZu3CyZrxxaopkBr6FlyUq3L
kVYQL1sQIflEvAc0/zGROq+IvBgsA4Hvg+z27YP5AYWQ1IAmW/F5iFO1BcRjA3FFKIvO+bfZbiv5
9SP+dCf/XPAS9EOdtoqGCUSs9MyRBgZY+I/EN69/fRU8z3lK3w1ACXSR8c+9plU44bEI9RMFEWu5
fK6qd0z8Z4/y/SLnt/ldUijtQEkUm5dMVzTtxpcyfC3N7a8f5GcWAQXbCLB1wLt/yJ9YHC3tKFF+
gXBKYi9rHkHRaNxX8XuIop9awncr/eBn0QwZC40tW3QCMR8OXqFyt5zAefFPLZh3KyRnJ/MmZ4Pp
fb/gxTuaem8wom0AS0F16zzfPyZsW/8bOegPDuLtQpeqM4FbK4CpzJKFQ38PsPq2LYf3BkB/bgv/
ek+XCPzAk8YnCrbQa2etZ7HV83A1g/n7PzKH8MLkKt7CRgYsE3hfZ4LRn+m1t9Exntvs1wv9dM/i
s34I6uWY7bxwqrbDeWRPaH+TmDRHcC9ZGfGjv5w3nd/Md6tcuNU+5AOJeqzCByu3nDZ3pndS9V8/
h2dfPAfK9mUz1Zg06WN/5zH7ZNrh/+ad/OshIBXy1g1o0U16sbAExviSKVzFAcH4UJgQbb/jO8/O
+PsTgzITeqDIlxGoAoDwVtjF/S+MI8V+U0yQHgSHb9k5Q1q4I03DeZw3/1XQejDOMKIBK60Td4MD
Yd27QlXnQ/mrr3BxX9TgvI/ikRaZiMCaKx+d8ZGaPaRjJn1r0xcB0QUxAF3yjqv92ZNjKBbMxeAT
DTAl/3aPm9GMxDMQr623ErPV8Vbmw7ZdvdeNvaTlAAaaoIH05zrnY/6dS6+NJ7lfA2EWTmQTqy8l
/6IguleIfc8+WmOQWLabSOrezPMzrYJ8jrrUj+6n+Fh1n63ls98/BNHdzNx3zPgHMAO+GNBQoGNB
cxAKXd96Ft99MRTkPcUIVCfr7bhFtXNVraO1m/1lmeDzDrxZyH27A5UbVUPkaJ3FzIk3EyunZ4qp
ns2v3csPBdXLZby3yxjTt0wwvFB7V21cCp2G3bn9uOQqBbUe+DGtKVHvxR6XzuBy0fPPv9vEwcLk
C1B9OhPjA69ojoTmL8aJFyv4F3ZqIkgjdWYqshoivcZ+EvGV8N/tZ1wGBZerXLwjVpdjhUlaTOs9
xWvoz7w6j9YtS4fVmU+7zuVufDCb9+hDLlm9Ly3jEnmIR8OVXRmgWm6WlQvGIxCyrJ2MAL02pGip
fJHfKH6rNEz4aU6Lq/q2TEHAvzZboOhSNGTfYxn5oeFxuREXLxQoDpTeRmxEcBeubeSHbAOoTa42
fca2QW6vUNLeMdT91t/M979f5v9VvgrUN00p+PCP/8G/X0RnZFVSdfHPf1x1r/xOyddXdXzu/uf8
p//61X+8/Sf+8o9Pzp7V85t/5FxVytzoV2luXwfdqG9r4jucf/Pf/eHfXr99yr3pXv/+24vQXJ0/
rawE/+2PH22//v039xzx/ff3n//HD0/PLf7urhHjK6+ef/iT1+dB/f03J/wAwu8Q9JrIsGyMO+Mi
nV6//cT74EEeFuEpcXEpnc2CgwKT/v03P/wQgwQaiAnUVuC7zvw+g9DffhR8ACQZlQ9UQMAbCGzP
b//nm73Z/T/fxt+4Bjcf1DQHfJng2zz3n/dShPY3eMaAAsGXO9PbXxK1kTlw6oEHVcoih2WF40Ps
2ylWtSnlym94ShszpuAjnBKrRu3UAAORyFrJK2mxOSmUIUkbQHwDwgppxYe7WhYFavpsz9Qpmmh9
8JWziuXggCMloKmM9Dqi/Fm6XV41TrMlsCBokZBlDeFzkWlMPFbasjaNpFXStHOfDFxYmV9nvJy7
ZLBGmmkamD2v2CFU4roteJdE2qnT0dNTwulMkwpDpPtpqWhSF/hvYatTf+iGbA6iHpI6dMM48gCM
1Qyp5ii+2NZ8hflISMZ6QVY5YOUSyFkBK/ISXlT+Lgq8GmOKbl70MQgZWQe4ZwOKkpFD2qTx3ETx
ZwK4VxrZziMF1UZW++C8HdWmosHr1A1tDnhunQxEr4zt09Qa2xpNEJIM0+wl/eRtUB2s8h6U6Ynr
9X4OlYo5kSzoV5xCJVrVW+oOcT7h+CVOl1PmgiS7BBW/5v3TMIL7s9MYIbPnJtVDESSd7o+EyFtL
dEE6c9Om7nIlOwFCIU9B/9DDu1icekOiAuEIBNKVcop0YhLEEHQJAOtfxpULpq1UhBqXCx1jqJVS
N7VBfr74YZmEQVsCdBlXuShrICfCAH/vQYbJXoYc/Z0wD+fgqa/pmmBIMkGknTij/KTsagFlaH8/
o/SfaBaLZJqsV9cqHy3FX/lEe+y5Qi896DOXc51gYA7xOhvupSCrqcbUYxThMR2FXMTpcRkNnZPF
s7VgwnM8jUPA1x46/oPlLlkkQHyMjieYxTl0n4G92+ARG8CepJcoBd3vToEgu/M+OoHVJWPdpbaB
tDox8jGc826MUB4LvT6tYujmOJWXCK+WWyoVyNB9nvmadGnPxdpvAisPp+ETRHOJE4DLdg5pXleh
nTsqPkYO9s+ooUoK7eKgFE+qm+JdWc+gyGgiDMbVgEX1vr1kVfPI2yGdqz6LSdxA09R6sFlxbJwR
44HucmzUQGAVM8YquvhUuOhzjjRac7EEt1ybadVq6MOdyckQ14LOOuxWFt6MMFBaCm9boBtxDnzU
K+yk6mCLDRCtmFzqPYJxVW4+a2cWO2q6Ncz/o9WyK0watThDfpmAlRN1XYya64XJlZndj6pUTjJz
Dmu32l3hYXq4nts6rawcQKbPZw7jVMXtQ9WbJF7wbpWATvUYAo5cKrFxwW2Rqnqw07mHGieHJ3EU
BnYHwKsg7BPnbsw/xWOJ3vSCoWQ6jOvR92C6XetBmWZOK+VDa6hdAKTE1EFWhwLCz7JbYfjxRRqH
gsDI7tLBnlNviQ9NE6whQj9kTmRU6o9uNpXkJsbHpswZcVBads9ct99BU8lkY73MyTBau6paZN5X
qHAD6Obms3DzMnC6pIhPCCiKZOgdqI+4sEdfdnXSRdA7BK+PKViHdoUwSVOuueO8THDyaxVi8Kh1
deoGOIPaoFno9lVuapzaYERKakkvU8bH+Z4inZgwvuksJjOnofBujr23afjkU1zOICs3KYpPaKGx
tS5EnzBi7FzDvIfOT8SyLYc4wnnGxrCo5flomi0tQpJ2ckEIrCBwPEfu1vVDeNc6SoKmZUlXz3Ua
GZenzC/cJBCNk8Tt19luh8yPjFz3HK+yhXxfIzsv8eKlS0pvUkDFmyitYd0D0KjJIOBmZGHdRGX1
qMQRZPx8zeLhRS3Wk6jqj2Ok4Hlaa9+AD+225E6cWnzZLK39UpPlXpRk+81VdlUd4LnxbP5wwCiJ
NwGnBXH1O6gulnnl0CLpiNrXjEBOLP6ix7BZ+6ECF5ipNmXxGEqjVg2lm46OMi/acqU8fL3gc1Bj
MhT6lQUIsXC5VV+8cfhaxt6ceIU9IIgmPJVgJdn1Vpm5TnOjF08nOvJAiBsZnGRMQCT+TO2sWqpr
6djreNgzGzuBk3ofxSisBk3ak33BhjtVoNIFYgMoVLGvBH46UYsoMykDsCWNuIH8aR3yF75APCdw
x4NlgbqxImzdWMNjCxOSYkDXzfX5FiwmnzTQqJs5NGnExjFRDe68SYd+WtHz+L5ddJtOrX1v8tOi
w+wUPsM1t+Xgb4kjvLSD/uhqUlZ3aq1aJbRi697jmLsJu5ug1fUtLU21x1Qex9Y615Ej15EHUdcF
sxepCzbmXJvyvtWQ3qhnDL8qB0q3Ayj6E+OKe9Z6ueK9my5Lk1gdZ2vWWuu+bDFWXcBr9Sg8Zsx2
MPbD/GOv4i8YkPOvKWThNNs1WoA5aIRqdxWXmaBtf+iLjwgS1ioi9UpMqBVAky9pJ7cCSFz1Sb1Y
NzilY1LKk3aGG6iQVak14ewX6tChbJpisvpzWE1dhvHyTxCe3IvWBd8vlauSnxPUMdwEs4Pi7YIU
ClnknQ9vAGygdRsTShMu41MbjiLXGciFrAKgNl88N/UcQA8oqOFhQztFy21OeVVelSgnJLwrT6aZ
NqHjyQS92jva1E+tQsGWoiVM5vbkeI2XRiGkiXW8ABbTRCcQNOD4aQrwmAhHYBZEkCNidWGPHFK7
TCvMb+2VsUG9MZF8cMpwXTVwzabA+lAH1T6DZq0xR941faYKxCbduC+mMeWjiwzYLRWa39F+WLTa
gxMyiefCHHRbphCPyP3aZ+A6g6/v4w6W5WHyOBxEk1SNHeCw9zRpw+mT8iiQSmGIe7sBQh9U47mP
clQywx0nUxe1aR227XWF8d/EUiLFvZTXXVxvQq03LlQbk6HyXuhYIhwTVeaWTrweXXWzhDwR0XDv
tB0FKTzCzG5OumCCDSkMJ8tgcPIJhDGNjfo3mbty1dUy1V4HKd6uqTM37HHTEL6aw6VJY781iceE
datqPysriLfUU0M+FQIN+aXMvD4pIFPVAKVolnlMR6K8nYnAJrYMU2o5frM1aI+srHnos3npZBIs
PMqLw1hUTo5KvEmLpX6ctHIeeBPA+8Xkc8CaMcV8aY3pkxnQMV9ej4sIVssoKAaDSn81D0GZ1r3A
NCQd4A4jL58Z63NXOWZLQvbaYVYvZy2H8brIxUKPQAKAy+ScDSWd55UbfynAg87JKir8G4+fu1wu
VB46QIdTv/QTzLUqP9Ybe/I7RO9JTFWUchXdmoLcBlF5b+gyn2RQQXRIu1bGWKeSMztK4tCtZ2qE
aYsFMwpAgl3UqT3GmwgcWxvMk5n1MGmSgOfHTYOOIVSNlw3+UqMXwfEVwvkhavSylXWBq3Detdaw
5IOkCM2rjiHE7IH8ok62MES/dVWHqV3yF3HGoaMyNuOKBQ/2iP5DohjDqMms22SpCKbrIemOpAZN
KvLSL4EDtLU5THbrZDKabiyJWNxeMIjq14gpuzhe1xMvD9ot7ZSRaAGIhWWurvimxW96CvOH/UjF
VuBTZOkMWTQtRRJOYPTBmDNJZ80haloKkS0KUSVUj7PFeH0GroQ4tR19cMORQE+j+NKUPQoujK+V
vQALLu4q4uiUBsEK4Xib2hHcecMLkkl3TqcC89N1+RTUiAODhT65flWsycg+wm2fWttgQmO5rSLV
Q5MyLyiipR5998Sxa7mS5qqEyGFjTdUtdMjKB0h7eAl1YAtNhYOj6GbxCWKSrsYWNGJJgPEnidDx
Ni4xp+tKYp8kjkFATt7iD9thnBQ6IuR31i7QV4nlYx8uq9ruJIYi71G3BrqkaliqIbnt1SLAJ8zg
H1N9cL1mGJNJiYUqKUAAn72Jh/DHnUoXFL2aSh/KeI5TsxhQN/rsJvDKG61xAVqQfheVWokeL5aQ
xc47d5apLQQCyvre1/ZHiL3E2TT5EAKNryTzt7Rpq8QJECZi3FmnRNcJyAr4TuDzoGHlrZdy+KwJ
5E0mJzy7135d6WDTUhxqR+yt2aLJUBjMEUNuNAoemxmgLJ9Me2NB3EuMiPBa2gLbVMLvsaFPR1ts
dOcjlCn7IBHCYNhZEnrwZms+O7k2jXyyNk2xLzwEiW58uwzhuqiqOhfg805k1R4bhODXYURz3Uc4
Tx6y377DZ1OJQGEmD1ovR9LbR3eEewPhCcBwcVkClNSMx6mQwcZW/SkewhZbhTvBcMfKZ89hqVim
OqU9AhjhzV9RuaZHimPkmeKF6jreuHjDhyaA/jv+doQb2bBBCUQ7EE9wrXoVEigM9L1A00Bqkw+j
nQoygwZtjAlQZMIcVD0ivK8nK5nmmm8kXWCzACukHhE5KwJ2YNa0tViYco9aIHYNbga51QV37z3n
k+yrPhk90mw0Ga9HFlSo5vfuZsZgXsxGfktH7uwcy4fJWl8N52TXBlamzexsKoECI13Qd5RzTPZV
P34qegVGsdjCVMUSu0ls8ylvVLkbQiZ3lStWaMgDX9cLJ7ds+1A3hKzbxvSw3Grj9LJMhD3RZO4o
8ti5viXgaU1kaeKE9sNuJNV27roDbchdVJdNYmz3mU6MbWfFW1yX5/uPHx3bac7ofEoLk9WE2ymc
Oks8V0HCx5n3QcT7NY0bFDBm6PZV/l1ZF+CBbg04lQYC3xYhyXXJYlJh2fdMIaDWUm1Ll+lrNhqR
BDalq5IgG4VEZKCnY2AixO294+87YnKh53GL6Br9CmEn7tkDD+NrsTjO2mqmgymrtfRx1huX2vuI
FYkTI4919G2grWEzmfHBmha25RP60yYg+2DeYAuinUVtNyNRydaVD8ayoQZ73CjijWXAd4rKFRK7
1g7ycTBfF91B+EtW+eIhsMM4vJ+1c/FctKZMLUwkFtJ67of67ElvkQglchLRHpcbmlTFNrQlghRA
FccGjAgM/kRTUeWNN4VpC67yjPvxy2S/6MqXa9ejN844gBvQu7U95m4h/rRMLlkHHdwPSJ00UmhR
5BidVSDXW5tK1gmGuw3KIpFeLSUkZCQrkHsYHe6dYspbhuAPpaV60NaB1+VDrXDDYD5ErGdDyF5N
VZVCMBzpU4y5JAtlsnzwZn0soUcccHTaB41rBZUOXDA8QMDZ1iyVUvepqZG6B4gxpD3v3bKEU8S3
mScX2VU8dnuvmX6fuWpyObNgb0FJG8FPw89Vn2LFmqfWj5NeMH7qJaQnDN0EENBsqMm7syxD1BYr
WtsYpIcU3dbVeKmBXYiVJa9iXrQ7fOcMwlK4gdypzVwlX1oy38jitVDjS9wip5Y1ClwOKXI6o9XJ
4an9Jy3lwyQ91PSK6bqYogwXTh6jp5CKlhW5I+wx472zIUVj0tJ5YRpZcK0snoNQi2S+rB4CAiZD
3nyVyABxtdfneETkvad20zRCydXWJ9dCPWZhfon7xoKcuLtyGFFZ0epqbRFQ4Xva3gqbgarHcVeD
sp6GVrE82sKAyIibfgqo3Guk4KgbPnPqfnLslmbzGAFXyyJYQggohCmCm7LrgnVHqufWaq5n2wXB
P8XMdVNW5WZCRHaIvXZNC0RobVflvttxxPCzQeYNz0AmgtjcBztYTKzEWEuV66AL8kZaE66PKYKy
jcSsF8KZUGVzyVLk0NdlSPqV1et6BYxsxhw0kgkYOa8eGcR3llLXmS7GfrXYal4Lfj7g8FmWKcZN
27Urghd9kCq8YoJWu2CqTow5t0hXA3zmFzcGD0ZrFdt6Lrez2+2YMz9KkQXAzkB9KkEg/4w4iqRt
6SPV96EqR6YjApxrf+4R1OoBtOv23qrsj13obTRHFBgK5acqLFbqXOus+Gc0C+GbFAJgDh5GGj91
fW+h/GTgD2SxmUuYIB1HHNQpuqKgUQNQDBXYAGWmBRJ6CL/rHXTgPtpzfYxEfJoktQF5/uhHy3Vv
4QIpauWm1jBnzYDAx8ZNlFT9zJI2moDGcOfbheolieOb0p+uTNRuTPxAXTsLlu2CktEWu5EuldwM
TnNoawuU3rJ8Yh1OFdtFGpUOJz5/mlxY4guVirqRidTulFRwgRbKqdwp8xnYN1QmbkPpPcWmPrmt
9zv0XeFZrJx7ONZBdfL78s6NcWYZvZFN6SRLzJ6iyrKhPdh2YGGvru2xiq/6Pchzcx3Ny3WoGaKo
gjvpbMRnDod1CFr/dyT9wapREwIb1wOkL5S7vtPPtl9lEVOwWhw43PXwkdjnL04U7sPQRXgafNVR
+UznBTdgqG8JjhD0nUeMF9o1Jlu9Ye0EzE99dy62kQPHVYb9GmcTOW6kjrbfokbDoxsN9qa8oxiE
bYV3P3H1QDsNij2m83ju7Lw1bpuMUpWpENpNukn8LufoKba6qxHe/UiAxpOmuhesepkqL07Z2L0u
7iBhaMbasLFvkbSD+h70XfeNhYGOKICAVh/fQPMzTtiMait3PJVz2DdEYHEoqeuuOlrxRKr6OQyR
oxXLg7FAimCi6m7sB9CZ7yjxeFaM0sJdieog2vRJEZV6N/c2AC4xCm+LV29q8oCqKoCsHCWVpuhX
dJZIL4MOYhalWRdW98nodo+fQAMO0jNZHWlUwKoZshvEnrAnJaIXo8y66+vbzqqhxLEsbu61GEKb
8C9V4NNnL867WaIG51jOuhP1vTNiw3x9sHpPgMqhIWldXAGRDelPjgpi3F3z2P4kGv1FK1TEvM6l
6XBOhm1nyUc13CMDUmk7+3b6rcxFKgxDI05PywAlSUK6HtXzJa+EczMO8mvTnAG7DecJAeQmmb3p
K2t2EQXFMBim6Jo1elVGNUavrPY6dFtxigl0QdFfyoYqVCnIkB87J3zAoGGHCbQGsAo2hegoPKAw
2KQLQdYeiXFTg4QiGLi39jXYLBywpmnrntEmB23RwdORusdQxmxtrGmEW1AR6jUocyLHU0lhkfEG
hfZdyXHVxW2EckzIVpavuyzqfWQF0wTu00ggh8tbR3+iZfkSDDTrw/GuwKxE0gjnsZ1RTooWjjrO
3GFee0DhgoYNzMvFuaaWd9t0waZDYp1MsUy9EaFhFc14ZpyJyoYmMsKB+8JGXcQKFaomIvhsFkyp
xcOw5XEjc6cHO3JnP/luM+e4mZF56HY39loeG+qh5ovzCY2KEXYs0e7ADdC6bMm140LuHPlBht4V
bEMMmRXoKmkx875mITYClXdAM42X19J/srU/rhrL83OG26Sdy2eUsNH9EcMmNEamGHClq96GBAcO
PaqFFrx4KE62dq8m263zwR1qcG5OZVLOeLKgFEdId+PlVMpOYbYaBfwykOHWqvZNbWygitoRqo4u
/M7wlYyCHVDPBRuJ1z/GiF6Sv96uvRct/ve2Mfu2wfuPIwQ8UH78Xf3yt9av4twxHS5/6U0H+P+V
li8a4r9o+T7zvx2fZcXF26Yv/uiPpq/7IQDkFYwHoOPxAPIGEOGPpq/7AVy6Z8EKGwwtBOwlf3Z9
vQ9ghSAO3pMHHhD8/59dX+8DOrNAz7pgGo0gqOX/la7vNwGi73q+53YvAY85VEkBIwRj3QW2S9UB
d0OMcyRE8H3jGIrqebCNwi9LQHZThEJbGwNZX9tLSth4qM2rBQbQ6Dw7g66WvWpVuQKmZ13iMnd4
g+as6lb3svSuxqrdINE6tFAq7tGKIN1jT1CziWa5AfWU8PnGa6sgiQLErrYkoDoRL235PIX9CyU9
CuLszgwxqlguHNuwyAP4TXAjhChwx042zUiE+0ChGNCJtNVo7rmtm0cW0iVvQdKLpsxsR79HXYWq
Omk3TlftkULja5sVktE2LWRkUtmOn1Fq2pD7sGyPc6l+D3vZJM1gr3tSrcxwApn73pXhCsy5edt6
YCsMuhso0mZRZWf//4z9W7CKMxTrF2dsev36+haHcf6Df54v1//gAM8HfsIQx4RAzPlf58v+QM4c
PThZgLwh0sJP/kBVhOQDIA5nnmNwUZw5j3H0/kBVBMEH0G6cMYJnpBhmK6O/cr7cb/ohfx4wIDrO
0HDMxkTgYAogGXcBrwkbJFhoMYBjbaJHdNhPCKCGW+fKXcsnlDMOXi+u6i3gu8cCmk3xQXfLMdD1
qS+Wkwt11BHDxzrXbZGQQOWg9664vnpCt6Vcrv0ivp5QufFyO82iYVirg4+Irz2JBJqSWXs6cund
gNUA7Gt1pZOSpA75wgN/1TnzikNREpMEq4CEuWnnXIci91N7Lo4VujVhiJ/Y6tjW7ZW8UsuYz6Wb
10GBrluzWvow7+4iOq9cBgRCk7t+tEJJIBE9W223DnVOYVecUI+4Mha9ohlI/d0lRwcF9VaxHNBw
Nl6x87z+EKJrVfIhb9MtCcqPlQzvo1rchcF4Q1Fer50dAgfb33C6bOpAbvsXu6nWszWuAw7mQDZv
AOlALdehakOHL4GRq1FMKwTwqwDF19FZkz7eRU61j+c7IuLVUnf74TBljoNOMJorNCIbo4HTc4IN
WZ8kg+rt4DqP3Wg+QooWQ4LjssXfMBUcUG84qHLZd7cz+DZ7e9k+p1XtbWynWqPWD3bZ1PYoMmcw
dEiRDwRhRIXWQSdXU+QAXFCuARKwnFwglBna5Uod/S9V2990S3mLNuyymRp3oyBgFiFzKa/4w/QI
FJ+rxjyWd6VlJSWq551XbX1dbNzQ38zxvKmk2BRduSFfzSLXOrlpLFB2aPhJDyXHLrH7ftfPw1Zs
ogOC1HemXp1v9OR/2niE+SsPw0sRpB3BwYV76WIUJuBaOj7lS7ZQNJotf9cDgl42O7fQiJ3cxMVo
bx1s46XdIdffcbVjrrXuIrVXtreXRbiPPbO25rtzgz0Wxyd03MCT1iz1kdr1ERLjx3C5GgKRzFkh
AecoUuPdG8SICJzWpCzXpQUFS+OBVq3JLdDhS4iM5AHYxlhVnYYTyNOPZV8ezgBmDLEeOPeP0EtD
IdVPWe5bDWhTwbwc/m/CzmtHcixJ009EgFrc0p2arkJn3hCRUZXUWvPp9/PFXvTMADtAR1WjKqPC
w/3QjtmvjKkjWS9lml3zUPKTwboIQ31NSj3ON5rG5dpe0gdlyBXQ2k/Zp5xuH5r5pnROSuBlvaTe
Wmlun3LDgDXTl0KLfBxNEyvwwb1ylYQktsW7fjb31h1zw7EaEn2BnCfV7c/GacjYIr0UIeNu3ybe
wEKgTAg0Yw8HtYqACeKkLO6KMT4ksXsp58xRaSqT4Xnd3fTDuA0zm1q/pSW7m6y/hg74qNr9Xc6S
t74RXq2wE60HAwNgzubNgnHr1Oo6ncZshPob4kpfPEhae6+U2/ZeOe1eX0UDNeDxz6rtgVKmD5WU
uLILG05Vnwgvwta/1tL4ap1f+2K/83Yone6vhewfMrpa0W5mlI3HSzpl4TIpPmKhvgl2IfdZyOCx
Ygq0HFJYercaNewgNY3cF3RHaERXAqP+j1vj/0ne/ovEzXwqYv/LQX2GKVmiYsqUZAxoT1Hof4hX
y8UohF7fi3NZ/yNs9yI/gt2Q0HT96QU4IKh1UfaxqYVFVUbkZUfGksVNMsf7osRyuJwzZYAcDXT9
y8wSRyzlcDvE0OhkN5EfzcLiXLMLe4O9laYeDIk9VKKXbaxK2HKS6Ax3r2eXVRiN0VFKVWfKkbhF
hgtc6xasKqx9N9csBwrWNXz91DZpsJd2G+Kb87px8POeWPmNddWyGkD3hpM6heLOO0cuBikKVePP
Qha1Hqt2yvYqL+V1LIxTD+05TMalTf/Nmvo+mftt8cvufcU1Tm1Z7c3O8KpLKWxWr0aF6c7ox/ba
w8m+o0paVC1MvbtYqWGir0Fu2c3Rxaw8I3gxbd2dnIoKHcBoviiPYhhehzLspfqdrKJ422e7aLx9
EKOcx3xxdncplTe9z9+tonvfpPLdtK8poITAhXWsyDSEJzRi3AUxu1dVcZuy/NqkRfQkeFUxIvGO
iP2lX87dJJ+VOnXMaXCsRHRyHSQ4T09J8WsgbT9VVa84Sn9UMTKKit+dSt3gr2mq+UnRgOsPgdTN
AbdppwqE8s7BqI3Bef3UKCl3K4BH8607geGS1VyyhWG4Ixm+fM6caay/ZP+yKvXefzbCcNfa7iaP
+bWoS1+yXj7AlRYjErvpf1mkhxb0fxxgi5aFZl18DgeEK/7XAzwRH2m2WUMZ/FdRssDs89NWwm7d
MgsFlab7wDrBkguBWme2NFdOpug8V01Uy49C7zx1QGeXcZZyrxYLrzNL74C7WKXCY5r1OkqpgEAS
Mv/iCnBRZJYyAjTCrS4N37LLlz2ro6STQ/VQXFhEa0Uz9JFtWgzJcmb/l1fv0DuQgHo7u31pstKV
nX+WWwPA6uelAQCemcgb1UE87g41pqzeWTPFTbkaiTyxB7P2hoLuqDM81UCqs3G3GZ0/dosviat/
RKljjOb7vkrv5r315EXxy2Tzg6BvDnvxEXSL5ocigED+suelCvSSd0Xo/V3SPFUb6RpCRF5nhTV9
RDs5ECFCo3vKhSzOzjuubZUAESt+Xh5B9rE3ayDflGXyxpyd3GLhj8rgo7cS6gtn4XKckEA8WPYy
VhD8zl5ttBZavXqq+acC7hzkCWIGKsMl3lPTbtsw3/pAgKFotvukWrcECeWHWhvuZOzudU4nIP3p
3EzulvHeNZuTaI0jyIjh7b2c3L4hclGHGyPTZFW8Jut99lzOtBZy0Qc7ZYHLQ0r8uSLJyi/CktMu
oJ5dxYQf1d+Xerw3py7NLtJqxWKvxovymq48Kn0e580a6VUaTdYQJqeKUIEXsbZTqT1N66mPtEAx
y0jpbFl/KIH1Zk4QHmbtfzzkNglIhSbtjDi0LI3A54L/f+mm9f7vJx/pM95K7blSlh0k/z0Bf+BZ
zRaJK8IE85yr3D8rbxYbimc+w/nUnYXWCFH1qMlZPhRPHnd/keCwe1x4zRaKCUy49LdFGNGlTpos
J9k7bn3T+1ncfanl3+7c7PceaPQkcQDUy8e8+3O4e5wamJaPrP71HAtZuOEmmOirTTqzgtLT1Mot
jy4UCUtTug3yg9OEJFAup3MxZc4gf9T9TzVwiCQ92KU0XJU6tMBBy766r9V0N5rhDjR5V//mL1r+
0uiyfdG9xqQQ7baAqE1Mz2v/U8MHTp6llrHxzPP9rOU3w9rvgF/z32NMvHbM/ZyJWio6X6qeUubR
TtfeX/mS9cZnp7slBkK/IIDS7LrvAgL5fHFQ/aPjO8TE25Pdm+T7LClOX7DufAGE5Sf38b7p8V4r
VyRjd7W3j22jHsNjZDPSafUudPtjs9x0V14hpN5qZXvTKsPLd3SrrDpGdq1WfsbG7zYXvK0wPFjw
w6geeg4tfmeTtRYjBfPmhS7qc80Mm49IVj63sr6mFrt0FdDBPf9JChRjebjMRlC1+BzxaiBv29Nw
yH5Vk46stRHzS6eLMQHjUbbWkbKs4dRLwVAHPVSLWZke8i8Z3dW5NMF1pwapn+EOR+ZJ3Wc1/yvn
rKgl4AT5eLmL3mgyT4nof00q3XCqLMnf6E6mdHBIslUFMi5kZGuSX+1icDxYDqQNoWj0YNLHZUHB
VLPaoEIHLufs0iZKdDWiXYKuGFZf/0fH1dL5QVIYDqI91VvQS/XgzLq7D/Vp0AxWJ78cLy94VG5T
N12F8d7CjZii2xprQKhYFaVIqdUhVIfGGax7IhTRrswxAtiLqP9J+iem4grm62QcV7Meb/kk3JR0
u/fx2EP7KQ1NmXNI03u+5O+8TH332oR/jrwh2aPKAmWs1tAQ9AClTCDVqz+QFe7tm3Jq1NyR+8bR
GW8qp/xZxi7UKAwSJWmnTenX7FQcJtwQ+uhaD0ypCY1FCgvFCHfrsOe2/oSbzc+rKTnZ7+zRii/t
9sGqTa9KxpfV794XlAivIsax1m5NGy/TotoV4G56apo/nWm9WOb8qrYN1FAdgjM7Q75cchfXv5uV
Nv9xdVcDiJlzexSI2vW7NEqhWn+Z67/leRz1k5zGyW5erS42NzVWOZVtpbrpLF72Urggqe0ucDDv
bHJ4zxm7mkEKsyR5S89lNV1a2iXo9FSPLBomtELJeERD4az7y2wPBjFs+vLYKqDexj+kLNprMunZ
/UZq4roytYx/NwWzBOK0Iemc/6VUEuX3P2ol4Zcq0J4oyWCOT2DxP9vcIymGYzNYB80V5ZtDS6Pt
DecsZXRHzMQGqy0oqjmszTZalDL+GJ2iQOctbE6OkB9CuBd3L9cVrzVPWwoDCmG21LdIfwxf8Px2
evgbXVMWiOvu9apLCMyEjGbRaCCr8QLHc2Xqq5T+atTWtYv7wdWGFcMIecZFQoM5x81aXLq4Q+z4
73xCgK+/o75lZJt2p05aRyEolH2O9iI8ekTpnG0KQYzQXEM9p78n/3ZnVqKcmq/tlnWbmyep1267
Z/4uExgx4yQ/FtfIzMBqCPrTrbDSmTVb+6vdC29Gc9fFy3nE21LTDNHD/0TN0QQVyKcu1mGa7GGl
6mHTltGYd1HajxGjXSsG2QYRhTaj6enJ6/NFqrSgkO0+W85y97HlHaqyyRfazTd+qrWJDL5W0hR6
LY8UnT3oxuhsshiuSReqEDApCL4Zrhzv1Jc99hffxt1mb+SxRw20lKH7m9gEurYFQoNy00xs0brq
9NTKz/TDTnXZozma28tc9Ld5P1lN5prrgLRHdC1NcLXbSr+nLJcub67CazZ7Gz4PI+t8LBJe+b2k
og8f7xNv6VuH5nPA7ekpqTRkXyv4dyIyzZ3WaaMvl3RvXF7SlYOEsCpD6b2kLrsfHD1fIPxLZ23O
S6DM80VKsji1zq4WyyQ9yBrz7aaxRaz3isnwyCv001X3U5pzsbcrNxOtJ1sXd4kRswzigiKEbK7a
U7acpQTTJV2GC+nqya+6ks+IY54/aeRiNNyx1lxgB5dBZiEMYaYFHks/NZ2Rf2luXvmOIHm+j8Wd
nYSF8cdAIGHKlj87q/VaBd18aqzsQ0DvVn7LreTxcTJznyEgq270+0yyFUG2jfw8KZDtdHu3ZcBd
0BVoB2ZnXxDEtJmLyMVdEB9XQ2B0jxlxi7JGGoMJhReKUlddWOgzr2Afer/dd3/oTb/GxjOVv/8v
pifZ8n5qYu2mL+O1TS8yM1+FMif/U9eVW6fMw1C3o5o66wNFhjHhOVoAVqbzHA6uuInnmUTYY2oc
LgAH9ixY0sUlLmRgS2gWfKFlIxV9C1RwR7yGRRVW4xYikA1NvYoO9jGQUH9OHl8V2a6ZGGflfoXp
u4qAY4bReWlOxa8/+JzeORtogAfPmkbP3O1MXt+MDCt18yhT4eVYlMdxNpMiNMs9WPC+qtOEFvQj
7bx2qr15SlxDOhD2WM4sjo4J4E4Dp/DktWH5wcmV0FAX5B8mIax/aedjzmw8PmdjN9kTtkUwHGg1
wbSvJNSe0jbn7jQ88qeanIeJzwkivo8wsUViWK/le14b70OR402h6xD7i1n69XFSxTRopTSQ/7ZO
0nGx6a1vZTaPg4PcxLTOhrjEJhI3Ms/Mj+SJSXSLxwjtivnq7kblTUgiRxRVvM0sfryMG7pdXqv8
wOhsSbzppn4eB/sfovv45XTflH0kBS9pnt/b7DYbbiGBMKlCnCNb8tSncLl9VOoCIvB7r3O/byS/
nL/1bXdnhWfnuKD3ioZRs6tJYN3b+3Qo4VoECZqL3EPY4eXS7hm4R/XZUWgIDVwO1VT7Ik1hLzhP
GE0eq4t4Uiq3ahZuVMjdkyXrr3kZWELxVW4sOaZtKwKzkiNG/MmRiBsU68Ez69rLoZw3+gUlnqXq
rRVvYtldD8N8wT/klojnZhsRsrdjX2m6x0cWjMYRr2EVY1zw11ZCq3yZRSUQOH3DgmEZTNa6XcT0
IqBY2Dbxg+5kd9H8xQZfiFJiKTMihbh7IrajURbCStrC5r42jSvtUWp9Cbp0rvvKnwzZMwdOl7C7
GkBKZs6ufkJoR9grg1Y+BYJShnIjnxr4/KGfIsFK46qf46WzwoFkHS6XPRALJehoGspMD+ZUD/KM
ZRklN6W0BNn56D1ZxIrLXZE0/yj0+eIYs/GXOoApl65j4fFfZ1er9as4dhcWmkZa0p6AHwjF6q3p
1irtQ5vMl1bt3gTMPEdgYm0z1ohDm/EDRtbN5fi3ksNTSvZ1KIJnMCVbNtslkvfn8dSFOM3X665h
91u9VlbtnG8wutpPtt2nuluvW/MrUd3la1EdHnWDX3esvEOw3GoQXbUYXQmLoT9aU6z8U2ltKF4B
pMxxDU1lCEplD/dMi7TXHqdazwP8keSMKcCNuja9oJOq0FhB3ekRacqRYJTxigVwqgRn7KcYZf5Z
Kt7JpAsR+8RF2hGLdPit9Zy/s4CTxXFz6sYj7SwZ3O2rB6bXeDOQZluT5bJjys2PwjN5JvikPI3S
c2AtKAdPE0woinNldR4rvz0Ehel2LslVIexkrX3jS0GaPjWdX+6Gr76omf4Yre4uWutVnvqYfmJU
XX1kgjJS8MXDB2nU5qBkfiiGLaxE/YRW91Q2I1pgKVqaJBKbgr3VdRWmkxlO24yHw1ZDmo6vNV+/
fhPZz0xRSvd8aV5Lhq28jpb+F+JkgGfE2sPqlVyPEhV/sLw0wuctF8Fo7X46Wd6wye78kp1UvH3n
+WW4D3VKFSNydkicaRtdfUjcVVs8JeVRNiqGiJ0k2j7TQRELHxOcLxqiTxy+Xxs59oQ2yOirD5k1
kCsTzxxX4yvyZsaHYNhUz7Ikj+vXTIB6ssRNuTf3UXTnfnIBqI26RKEtOLUmO/uvKdKGLRZOgrLf
NKG66r0ci3VcwoiKr3osbKVbZzLc0NsBUm2aaYQs/dqJw7njJlpZxoQfr+UyqgwElweXF4WRScCt
bOv3tjJWW1lQCUPQbp+NMjqq6c3U8OzaQTpR1cY8Q0dbRdVqnlOU7FMTt0oVs5YpMjYVSQ1Ov7pl
QNHC3WxD+ZcKoIGx0Uhyd0xUB8+tgzIcMweuS204/VjL4dwnP2mGS6K38SH7KjpjUZDONoYrNXOl
bnMU1P0FKy7mwaUzElzZYO/j1OIeOPfnzuThmBEBflSsaNXsPHkWbvOyEo1OdvdOoPT6ldKsclEw
y8m/tsFbt+UqfR6D9LpN5rV8sgpBWwpRe2Emrt7GKn0XO+VNMpu3pd5fy9ajHqdslOlocmD1UIOT
pv+2qH9Ns8Y/Rd9RCq+tOrwm9dn6WjaJjfRGKdxhSe6KyxJll1PliI7BX6cSWlCtnRbgSE7Ec4EN
OVWrM2tLzhOeQrRMZJtTNXunUzbHxF00l7nbuOm0+Eqm+cWSBWQmBZBNjeU/O7xNvqtZ668L2Fal
u3grqzJz9xSmbRdcRGYewuHGXY+wGHWn2Xjg/20f7JyIMrGJqyeqiO9IzAf005uNq8JOxW/BZApE
t4i7Pbas8Mhat+fKq5hcyyzz8NnS8dMbSLsSzpi2yJXDpjhFhv3EaYSgl9OwVetw69pwdRo2ASn4
jzfS4/HaMIpy6rfNSxTGn7EgWPRl5RoTsvop8QQj4pQgxMPTBRLkl0jweoLQh5x4ayrnOn8kY+LQ
oiNpzqPmKzdK/6hMpEhHkB/c2gXgpBIONBy8vohwqRg8ppvZRqR7vQz+X3PHN9x3bRVmAz3tS7bT
m2/vQJxMDVWcFL7qCX5mUPIt6Ltx9ll05Gv0/Gg/A3n8Yy0VBmohqLJvxcTZCL4oNmBg0jc699Gc
7kNiXVMJDQZcy6hpUS/vYd2bkZyTODSNV5qsrjrV9d+pHT0Da70+6Z7Ac9Uq/Mpz72v9pTZpZv8u
Yh9chFtVN1eGHZmfogt3awGaaVavoRUY0jnSpsYzvuqrlgt3JjX6czlosm9R6p18dNdKeuyd9hhk
1U2QyZvl9BB+mjeJup3Njde3mTcdlrt1glP8w33uGrlN1pMAQVjSqGigVwD7Yo+LwS2vX+Sow31n
GgYIYORai0sFHGoxrgWzVDPJr336yIsBvYfuGPYazvQaGz6kMvlM5xzfzalbZW9d3seVd2T8o4P9
8TS5Svu21aZ/tGuAe5E+DPeHJJKm9jpM65uiEv0hXsy+ulrb5zEzR2zySUm+d3X3UpxP8wfQ3tJv
Pi6L9VgiZW+iUhLCQ1eAOQjLsKxAMP1xNvFFnxcdxnM1g2l6wPfOsnIVOgsBKqts4rrqokq8bry7
GHMrFgWj3wuh6au3guUiqGW6jyQdPEGfPW2TPdYIeIe7n7jOXtS0eN30n3X4WWju+kMIZ4zVHUWC
AJ5XSMUjn6NxN0NsNqGF92cb30hfZF3WiwFOvy2QNChLGcnflJRcp1j5oWk5nS1/kq9ywiPbuMgp
jd6j97BoG9kxxbDB7SH0nl74qYaz+Zt4gdJ40L/ki3waeF/orW5iNd9M+S01xnD2UxFFaWebwhhh
+YtrXfJq8iBIhsA80i+Gr1WljznR0zS2xRtqXG83g4yF4by/VIInFpWLISdIzM952v3emVxrH12E
8vi9omwyY2CwtVNiRLq3Kh6Tu7Zi38vQzCpMzl94Wm5H1dyxVCtyjBgIXNViCu64KHVvdnTvo9JM
H1wdW861M/q7CMJRA+rObNZAj/cmwysRXtRyhoyqjXcmJHTPaAPzrTuTR9B+iG11R6I69W/DyOee
SfeuYDVH+gWyGRzHFMxdF3QVXbKi+c28oSTf7RzZ7irrHkaRKq8wL+guzj73mATH6HdH6iqnr5+j
p9MVmatAjUhK65d1GtSDGCxaj3cG/FH25lbwMm06K81XP6DGP0iQGHWqSQYXL/jHn/V9MesXRf02
Kvm+JfKtLG0XynDWrjspVFpZ+JoQWZZyEUzloqYVAIR5S03xpsk0PRYwyiKBAs5B0tnMeV4yA1fq
kEx3tqb7wD6npZoc7dp8bkUalWoVrr/WFqMojn/hG6HqTr+ipbRF03hiq/kKM9OtzlKj783OshBs
KhbJ7ner0u0y7lbF5KzZfYIaWjC9SHnq9gLEKcykhRtJtsjbeKYrioI37I5cmEFSteHk2Gl6Ovb4
+PMy6Fy4uF/TdLk8dZ6I3dlINxQznEcer7iFqvp6HOulX+QYZV5ESijE9uH3hYO5M+iahC4h8fB9
+XsmB+UghopaowthXMB9g44l/z0V4ZDsDr+zK99+IBa9quv9uiWSEaul/a9aK69Lex6LEttnYpcK
Mobud1/mcd8ZYZJIAXxYqF2k4rXHHX7eKJ79+fAwnuJb7GAg2JcWTDvzyNcKXLjI3v5T/YXm9WA0
btkYq3YHEMs4/Fw6Izhd07nzuLmf9CirQccYW5dePdwBTEJY6ayZEzHKs3fEsxBXH+lF0pcLmJae
5oHTGU/78ll9e3rQO7szfpnifGEHp1CkPqJ4W1YTqD1bfsXpgjfAmZ8VQoLiT8OUNnCTBahiPR7P
GY84TX2z4DYCuHkVLpbU+FiEfewZpCEU31L4XBeoeeQ3zPOpDCZHVNPX4rsyT589G9v446uLFyWh
J8RxdVqz9LL0PzPCJspgjPtatpsP0bKVxnqUg/qChRVTfLF1nylyojdBbnzjCGAv3GSWPhcnLoYf
/nf8HRgjNCVYuXgQBuKj4/+dCEbzxEbzlkTxBL42R1QKF2P8M5jF63YYmSuOSg8DtnXk7sQ9tnKP
1cy+0rK623fZ7I6pF+63TnAIYBowqno3eVIsMHiFP1E9cS5cy42b7WKsdqSgqVSyIZZTLRA5XX1z
Y5RAj368ZiU07snYRudHMwG8n4qf6lFk+73uyjs5IjdZz248i0ItuDSCri4oZyVzVQiMLjn1CXW1
VfyEHRWFFZE0EOHBTRYp1i7ING/wJguIkDyjk5FvNEEHJvyk3M/TzB3EFYnbC4NDhyLbBBGp5jUm
5gEni9qWvpG/qSaGu/2r6bYYHUDUCx4HpqWdftqURytsZWYz1sMRYwLuMJKswE1z3sADxq8KNSeU
c/vBCW0nCAemSSPIeKilIhQ3V8CZkGELNjCktFZ7XpW7Zi6Mbdc1HfF2tDa/Srcilcfc040zD+RE
R4SRehNssVzsmZg1Bd8bmfjQ2KW9YPCu28bL8uzNWN5NqPBY/mJsnprqvpPDM63Gh9g1nyYt5EbP
MqkcIekumpPTToxEzjwdQaWCw6zMXykNQxtM5hjQSgdLbcF5ZCH3E6BGFrLcNy/IN0BX2uyr3yxu
8ktSbzm4ZZLtUNULV1/vaQm4Rn7Vtu6SXljN2JMHcRynZVADYUDchT5hJldGd0v0MaORe0jxT+ao
XVhWbCerVze8hPlj/WX0E14ieNeCxsUKxLSMMjw++07pjGf98BIpf8y1+jI5I2VIfkUQ9J68zr/4
hkqFreUIJiTpmPLsfXZOxXrd7YClQ0nXLojhENaOQE7jPAVqdwQdABs8o/U41vOy1fFxEpC1UToa
9l7SKU9hYyLScEqQwdQsbX3ro1zJ7FaFqWvTU80/lwb3U1Xrs4apB4uRfovHvT/xIJMz8TID4Oy3
UkXokvEJ/12Xxsn5G6bPCoBPSpwjIaHawetXYwtM9/JpfEF6I5B/c5pGhp0JP4jekYNi3I62ug7Z
4DEzMSWbv6UON8LylHstL0N7sJpz+iCk/8Xc3Vr9SwsboPi5cnbI0lw37oHKPtoOsVIZdJbl14ns
9/LM+Fr4giGeU/m+Fot3+pfsKM/A85aW6BlAR3msc79VD/9Hqxy9zFEdHNQQyNlU9akzpbuTDVA8
2YEZ13bpbic6zIJSChq0xmUwYDvISSLad6zedmVnSo7/OTwGhU8LKTRv6WRdN1kJekaDhbyenEiB
48Lnc8wurQstCHt5MHNq0upa34nbtaljTZpDEkR3YkFENn1vJUxPHvyYxRxa2Rg1g5sL1qn5q1x6
g5meXAB9faw/Vc8uwmc6iUtNQesYZ0LtpjI09wfrik9lL32WsUjyz/7D6x6E5dTuLKorrRMLtK6j
nPKR/2mt5Vy1981aH0f99xD1QCzzcGiYhEUMLmsdZ6LmsCgrKBrWQ7f/muRG7Y6ldlQTqtVn2iCD
U6zA/EnHAPljlLGPvNZwA+285dDaeZX56ZbQTX3uY7Acp4PoJ6MLM6MO+/r0q0ofort8mJU7ISOs
DgfUWJLfm+Sap0YkK0rkICbohct61kKFrWclV5IrW+9Tf+pGdzANp85FTzZXLhhPEQMV3GlFPIqV
rt+jcQJiojO+mV+E10yW+Tou0CjnCeJHtPRQ5FUfzjYgzq1dZ2UoJYvSy4aD0ex3W4mn+fgUBKfq
r0mlvRcHDKbX5quT37N8CSbax4HuX1VCdaQFJCZJclsCXJ69X8B/RKw635xPBRCJhh3vcFradSiv
A0iLJULPr2H/mlvlq+6VL5JbOuAZXppE6DLxMqftA2RX+9Kpp+TMoL5p48Lo4OGZgk/EWJrvbfEu
5PtLOqsvReNkjOEco5wc78ZDTf3WHOW7rBBDZYgBYWDvYm4DKJWHKxjnOoDEzRotPE791L2qyvRK
Wc34iEwhIujjuFbH7dhtcJ0nPtjeUrySFnSMCR2jFQEZ/7Ygvx1/kb10U9zIa5wQe81x4/n+mIfz
sIFIK3HxzbateC7Syy92hxRAojVUwc4JHKUmaKw5wMNAD8Kr2U47gGP2HMIZVZTVuulDcS+s5cIv
B7N9rySW5QrS7RB9qs6YL+4mgJcNgfUb2w7BdueUkArx+cgSkrCvr9ve2MQY8T6DtS6tZ4IQDwdn
43n3fOuTZ75uD7x0TgtvJ8UIKMbqtHSI+ybLlm+LSgsp34bDQs+zsei8CFuAyenIow5QMkcmW5Pa
z7S9YA2tzqYR6IKboEeaiokoFbtFmmw72FrRdKHdkd9Wim5DtFNMsWw0JBxFHh5PdS4JHztq09Tg
tSJKBHBN4BVhtNGv2gnfVc7z1dSl63qQ+0TAXD199fKzu5Ip7ajRB/jTPSeAg+SiepmomiyvIPKJ
nuk4y3K8lCSPTqlTph7f1LfjzdxRpnb/lFkeSFO8TxnqbOWy99Z1MZCIThW93Ym8jhMBe6TIiF7K
nxT66iIQraKjxz4mL5XxG5sgZMudJIVHC0kgJ8T+fTWqeK6hoyY5PZNB+cpqNz3F6jsmkZAKT4Id
b14WpfJGvi5Pi4SkEG+fLPnGBwkeNcoy0SMLClc58P3xYKEOtxPJAzVy1skZSsWR8eQ3SLiJv3PH
jOQ54RcBXzqo6aQ7+165enfertlOhQfzbfqgPmc5tGnHUr8mPyE3ClQpC4VpD2e5tOWfomd/PMrF
+VqOPkvqLt1oPZbJenTfStgLVkhOXViaeqj0WliVR5gcFb0ISXuDEJSLHBzY6ZtzwQgpsuglUdSX
Rb4U2f8h7DyWI8eyJPpFMIMWWwQCMjTJIJkbWEporfH1c6JWY7OZBa07q7OzkkHgvSvcj6uXLe4o
8uxBnbiM1VD3G0QAkG6rFYkOT8wMcxHKjrg9JW5xozIOgwb5LsNgTMxoon4U2/5c6upzb8ZPgNzO
bAl+xZAYkuGblHPnlh/UlhDoXGWo3EFJ3Bhzv6MFW/u5agfMvIHx+g04LeeVhUncgBQY3VEW3PSE
wIoIQIEeYswitatOUi4jCG3smnOkMO1aN6h+k/e8eTS9N2siwvoD0WdTfEdPhCotGiTgyK7MHLNr
NUf3Uwx7cWWTBzeh6WoNdxtnqHfCsYEPMa6Q52whXbxxQGLAJYW02993lJIdO9f80OsYKYvl1i5/
0SAGEoWsPCYPkIr3rv+RsxW8UCIqQxquoxoY0hDEKvgbWGwUavu0BUM8hd7oA08KpbbmR/VVJR1K
v9iZKIjHjZctvQxzNFLa6AhhVQst72zb86HKVv5vNVeVEhjygCSA8SdoSrYsDoMC6Z6bbCJ3H4y1
nzcVcEyukKduZ2PsFVhH96zEu1n6y1T52vKBSd0pixpJ41GbM39zuoL9QLIw9m79mmnngccZtp1I
0L1Y03hv5bUc0RVt3cn8o+/zKV6/pCq+LnNymcpHYv6DJ1FQvRiMxPsNINtzQoKRrOpZ8kZ8vHNQ
9ps/IKHG+YiJ5MbBaKjrVQLxQl/wKNr2DdyAafWfFIvHBa3BKHzOgxlWLGOHveZZ2Gyj1xgYKFFp
bhEYR1BUrH4VMRyBGpigyURKEbdbVr+71Q9TGYPU5K8j+a9QDKBanRJ7usjnqq+uBhyI1NVi9SAc
+rrKhGn4kMm70ZU6FGteJqmHMPeWofMUjdDIKdrP/zKyGQepC616xu+2h7Lys4vJw7Moq+cmSJCy
L8jqYPXJLj5kH7iIn4+DLyTEfMnDI1bKu5U20VScJyU+DzJN++JZleUqNjm61Ib0oh6aNGt8l5Px
lZCjlU56cjIiQxbRq169T4mzu0Vk46UnQm2uE0thWUPpEGZYJhyB/qaQLBR0LYctcxPuFKUdGLiH
DfUskncPL3wPSAg3es6kYFKVgGGUoC6fu758zmP9uSvicwW0NEVMBjU01lr8by4VT6mZzzRQT6uj
EefOS9GVU4gM8+BODVNc3OrDNHk57SCJWT82AT3DCBiwP2SNTJ8L4bspAjz9VZVce628ivBgW6W8
GvRL+SweaGphW14Fsb8IsXRW+ARURxpLL2lY9w00OdXu7kLnVuZ3q9EHlKC1Fuqz9yEaOzWU9DIE
/GnLe+3esSJvcXY0RgfrhnLs63CUA/y3Mmy+vbOr31Sck11sCjYmcPW15QxUOpA15PE4q0j4ayOC
GBKO6e6o4K32wU43B+ha2BhpaNZIB+bphEPwvPeJM5CrUNT7FW/HLT3Wm/L2NjByW44kokf1VoDq
qC7j0rEkB1QKQ1q09WH3Br5yYp123Pt6DCHl6MdcziIzRjung9T5wAzU50XOfmOmE0WFPihzoEnz
wRhVmzsW9AVauwPiMwcrull/5MX4rlaoJWnWqyu5eReFBYhyHvqEmdJsi8wfhmqKlHoJN3VBALL7
s6j7MreU5TZ9uKtqKMxSZA4T1VPLLt44g/MFzkFPUvzOHCiv73Ljjz9bieMKlbcyamE3N+SkCqzc
jTpmLLkfGTqivVFyiArUf83iyNngQO2l0tyX9zTt3ssMzXh9o7lbF2ekxDJ3lkgIS461MLqZSIoN
wqdd9sZF9wy+GtY28O3+G7zsrGyMhuX2e7uj6WgveZKcNPNwxLSZW9NR27C1JNMUyuLNUqorP11o
RZWEb27mYtFRYlKBrrVHPTls+dnM6nM5DOdSJ/kIddPi1JlyVoBBDdrdMg+CNxT5HYbrrRgWyq/l
sg/PoW/93apOsGjIk5ICMI769GYkh425ioXYpj4mBkNnFRp3jLYCeVvBu9KjYDfEjuWu3eVutyf+
DHxRnnfISciCt9LZZXczl7P4WavyqbeSSyNnF0AiGdHohgT382rsHEyTGlqUsMesVx7g5gKTtZJ5
YSYYgIQZ9ymisAx3RNqpgfo+T+FZtb6e715WBQVYGaiXaUVs+Iayy+gD+V59rhvtUcVzCTygcYFF
GC8SIKqicWc2IBoo11tXbxQXtIxnFK4Ic6jug574BcOiWPlTm80pbfqoartwUKr/T95NQ/VyGv9v
bw4kaxzNmkSTbah4Nv8P9n2Ve3WbYlkCqTQey1U/0tS4Jn+l3lHIbTFGkjzB12XGcisIygL7a6Ep
TGmIk2zEbkR3DiYFiK3BYGszoThL3zIii+FhIWxsrDepANozZjBhkaqMdq395iVEp1WYQGEJvzpl
DHhHKbEtARGP/Bsoqv2lJPBqDRtBW3rt2kOb0S0jOBSMn3H5N23vQ7pcpuHBNjjM9e5eCCvzBPoz
qJ1uyeykS85t+hj+7ai1S/hr2ktODjyszEKV7nYpVeyAnyrNVl26K4uovmZ+ymQOnQwwOCE5sMVi
qVFtR00yQG7gQ5O+dzaFSKfi7LO1dMrSj0rZHAX8LfJ9ewZ3qYjdpZVPyIOmF8zAFfRf/FJljkeZ
DExCOBhXpqa7wQgBPZTeMrewDahpfU6VpXCQKeB34WLzvY98+mb3a3SVnmEvbMyuZfqJy2Oez4lw
wgGiwVMuld/0f7WxHlNoGCMKgVr6i/4m9apdORO2cZrocl/2L39rmBwKdZR8ipujMu83h1foR21P
WnacTcVp2PPwLximmIJ18xSz8Vv2dfV2KdAZ7bjAu7jwN3Xmr8uZ2BwbJpj1dE+E/lxj2DRMNL6a
vQMORV9Mu48aYYIDa5m6K8fAhakId9xLKXsgFHqjkd2lnkG7q9d/57U+ti0HJj7RChZUdZhR44v/
ismwcY1oIBXXySdFws/ZAKqAfEaz98WVwT+wyjbTDumfOAtm+r8tVEte/PLnxGJWAy+CWaLUDrFy
XocNG9m5TRx22rrmxJnfozxfURJjhl8qkzseSbOKgEE+JPuKmkqifVAiXCEBzZB5bvj5NDS93GLB
slpBa3pNTla55EhLlPN472p8s/ilQq0qndgTBSJe++ShwFsUZ9Zrphix8rUrjkKiB5AiK1mPz+mz
7L4yjRfD5BVZKWcXToCR9jkO5C3Q0mgupxd2A4fm00LoTLPzS5uah6T3t1apL6+nQmK8PcmmLQj3
xHxD9KwbqLKec4xSbupOivS5lo9loEPOn0Jt3neC6Rb1gsx4E7aHrLZ3SMaFesqyJSqaLoQq4+zi
37zXB8Az+mk2kUr2tL/3ghNBSD+MtDmty9uOyVTjxWmsC7wbGbHgth0RiB/oie19Y20c33TkG4P6
pq9EIpreAGq7zmEALXi2EmfkU1D0SNphT34VxdsARgPEbbpd6kGyK1tTc7v+YnSKagHdw03qmJMj
Cd06ntZNugn4oEBzL+m7uNaOxY9pO1Qb7syPsgvAwJf1R8y3PU73bnPKmfbmYo4xsDlAoKotroiR
rYhhfjH+K+tTnt0WtpWZEmwM2Mcbo65uewyZeG61/v6SnA8taBb+py5MOoNx9GPXmOfgkVuSn6Bc
UmzW5WidEvGXlbKOH9hOVDvN1kOFYpaqn4PfW8/aFIIkdoxvCgqvr4ajld2yEnYfMbmQ51GGHdSq
Q6m0BktnMgZzJSkOlx17xRqyqDXLge54c9LlvdFoQptjC6Il2R9Vh7Fwahl1PtrxOg6dVyZ+jJSc
V0MZAAVWQWPh15pmRuPPXflUbov5zk/58iqa1m19z1vlbTLfxUo/7AWDUArIfGtBlKaMUb8KGaqK
9TL13CZVuGBf33mvSp2fiTJTxsbH/rcgH3Kp8GZo6mKFSKhf3aVgLy+U0MOPhfWm7t8mNjkWhOBU
jqKMS9nmONrrwa8rPp/1skm8s9tZmN6lgg8vUSBOTeGs2NPkTpbKafUrrzlbdVfZBR//jF6HGffK
0wBFKedfiRIkwDNnwZNEhUL+5z5+q4t16PpIByk6wnDBByAOTsaYf+Yv0sZ/uvwQS9Ittf4aOEpw
R/Cnv1QKhj0xi0nTJ0ibBSnNLaXNfH3HinxYy+9KfM/4y1vrbS0T7sdQ/yhyGh40zDzIzN4WrGvm
5zzVh5H3m/pCZm6jiu8tZ7xId8rqcdXZfJ9YCrMLumvar6T/VbNw1YfhIg0htc5XrlT38mR0zsbd
gUT3SA/6YqUdsmfRYsnnOjY7PJjd7xU51tTZjFN7gKVJgbTgSZn6vlhvFvpddWdotjdEyfxUGVUZ
yD2EN1OTrqJ4BmNoQyo/ZJR08njoLQER2VuvPAtWfyLuqYx5T589Fg6PakmOQvxzRrae1IXDuAKJ
54fJTx+B4IylSske1fRLzfewAkOc6Lxr5Wc7MU7S3QWSkVJWh+3ILyD2HozBZ4G1Ol3yVfZliDnU
gNmu/SX5gnCJwVMQfJaVK9Xckiimre2TbLwUPZaQLOiH4UIl0YAqZT7Vyp+8my48R9eGg6ZSLL8m
Glr73UleszW4Lj4SYw1iRQma5i86t2mOltVEMQVDnEcehCgLYhCxKOSqsNBoWJFcDgQaIAlLNKhW
phi0yxI0DIl3o8bVgUvG+rX2ZwE2tiLEvpSasNznQ4d6GtqEXJsvbcRaxFFitCfxpeFZVPkpVfon
io05ne+drH2hpYqRpDBVExF7G2w+kafEEGPL1oRelTGrggxOhWBW9znGt987Td57ojiiQx4x8Uwe
YtzhqX0hals2IWyQp4hSc8wANGkSgpgeOrJUsxLKw5x5Vqt3gbup73vK/JAmTe8GW5Fo31K68wbK
HCLZao9PsUZZLgqOUJYO8riLClRYKm9T7fAHLl17sRKLT8iu/1Si5CevY3P0y4zLsTlSzB63Qnfn
P4klO/0rG/SvrrhlwXZrGEIhRsFp/igzy81s1bgpDPsQFmFiteuluqkFbtN6uedLfGfAOQEWa7Pv
Itl8Os1NoBQQHg0Jb2oF2k9taY3ZYldegeQyn27C+tynJIL6H9UmUMrDotprQwViEnDwt3wTGFhs
w3OV1cuS/dkli/vPlpMtioWV1cwCxG+MTAjlJkevIjOmsJrQuOg0zNoAYKEzEdXTlr9D49RT9Pok
MTP8sTjDRX12x+oMsg+BX4V9GRcVLeFanCU1Oy9zcbZq4YRMBRsCxj83h18BlUyXENSS+lMf4ICe
FBWyH5K+F2OU7phHsIRtz9BvBer9FQvPWlGZJUD2tlo/yzc/q38pwG/r5LrL9RW5wyRH9dtUYbeq
fq2d9MaPpvDIerowSRy15AQLvSmA4BUXAgKjrivgZevXcamvg+CjG0HwetSoZs0RljLfHHROZn97
gvmtaJlpfizbhIpDC2NEJN383hiCs+U2j27VuPj5fMPExHLumo/OACO6/TLGwe6m86yFVBTmu7EB
H8DhVv2UGUAAJ5hYvvZcQy3XIJe1cS6sUzut9t69zAfs5djSKKA7kyv4iIEWLot09Z7tH/CjpfH1
7C2SAnIO4avoLhlEZOFjGp4T0qqU0UP7p9Lete67zBx1JY7kj74ikFIE+4eYzuipEazI1LrYMJHJ
xR3TNa9JEcp3L9a63zy4iuSJQTx0N0bwLXgY2ZEPsvD2YioUAa/8zu8F+3uPd3R6qVdjTBqC/l1f
FFs8mhxQRM7AhJC7Q9NG5lQyfHT36avePzu1OimadBg51GqeQcZNBTuH9FytH9h2jhIkaiDXFEHv
qjjZNZZSbYDbeIAi6yUvDQX/CR7JAwzpATCEyQm8WbXj+GIqyFCks9lY9Kgip8WPXV45jWnHjtCn
HBWFFnqigiXdTjuNY0o7DONod0jwxrY5WRl8e1ZPc/YwlIMcMlWs2VuIHK8q+TIvtAcni2vkPwSs
JKsrcdW1IkFWQhouKRMNrFV7jgo4h8MjnsulO++yeiYkG1XYE83xKc2ks4RfSpu1C25U6CsGnlNd
B+pawRvND8kFos8Hw6GPse2fuTA/2024NtWbgkFGVlmEsY/FjHQyQwk1klQZUY2HcVOnIyX6aP6s
ExXs7YG1rj3/rrTIwEWs4NhpIbGaaKbRzHSI/lKcAMT+YPIG3dwdzI4BfVw6DP/i4W/Tj57W3NfW
crohCcxFDyjvO4x3e3Gt6/wmayWHxkf2c8ilu7bkD8PoH7nVP1Q5JAthCBb8wL9hkeOnG99SK+hR
d7EyIsQp5pVB4GJEQn1N5FBDdQH4GcuvXQ/ruaqMC7VYoQpRL0mnde7OzayfX3o4kBiWfCI1Iii6
KqDeYjDYBujg4iWjloQ7jFNEsjx+g+7tXDlWx1YyHg7kzZwSVfuS24v6A0ZluGdFZNJHrMxjy8h6
EywtkEzu1Er3s0W/0sTmKx7drPXgPLEqn90d4Dm10SiymaCYEjVqKxVlGJbLKvFbFfnradOk42rB
HRiv+cdonOr2Q/iDu8/s5mN6TiTj1HT8jGGV/5BgDrTFb0RUtY2jVHAynTqYY7VOKMmxp4HJRTNU
eAnmr+FDEaT3QsmvKvbGXHrUc7DEMM4ASPyZzf3OvXmtZNrxlHVFj1PAkUX5HCvr1aKZSKgDd9SQ
ahvjx/6xk0zAIMRTxvNMRdnOb4s0Uj2p73qbPdQHbhMNYHoGXiafpyjpx5Clf9D+hqzulogNCNDz
Z+PD7JKjDn8EFlDTO/IdAXhCQ2Pw2UoZ2zFROmUKlEHzY3UVqMh0hQTfpJiy1sBQBIhLs983DLBd
A3lmmmiufCYnBtyVs1VwMcrvRXdeoMyGZkx4LQFQplEgyuxBhUV1QVkz3mYXKoVmhVx6eybZ/qmg
qRWQFQ6PJBEuraRcS0CvMhsyK+ie9LGVLRT5u4zjhPJRw6OF3zFRxaDjN2RM7ur+Odfak/Cv0fyF
60VJ9vtq0IZ/xGvu1eAd23OKLWa45T+KNxXyQdFCPmDNwzd1VHGHaupFAaFU6D8GU7zEF/Zl6QQ0
V78i2dWYe5HgxALhrMbSnQAMx2CnQ0jCRXqNVOYfOFJTvE59uvrSFXJewpDUzpcIguYpDVL0Cbtb
UW817IHrfvXOSa6FBJX45TT5xhX0MXo46RSL6UViBch2hpWuaJ+JtAhi3o1tzgPeiKDOs2DUespr
+jXDLwCjr846xpHRrdSJDpzSIEbcW5mROiwexGKvLkQ3y1hIMh1Xa2KOE4RfqMLW3U1/X9mlnvdG
umAlvA11cV/F39WdTDo8+QCbmt6fOoCgLJdBAsSqn/NVdbrPu8Y7oE9PBQlaMmFf2wjPNOv9xKAt
JUXCIKMNaPQWL49F2O8FyFhxY4FpNOGAGE1M2WVA2nBi628LKTbbBPgC0MCY3JSA9BpmT6MdCBW1
2cCo+TB2vwZddy1JPgtDdR0xC2kQM5fSa/iSgDgXSe4Fyv4YFtEeU0ST+DB2/KJS3Xo1XzJ3Vgxa
CYNzQzXeSOE8dUxWXSqR/deEcSPVLW/ld6bXytBYVFdMsCDDi6KHRZjAh3B04XceOe+75dRUUfZr
V9lRTpLLiL2j0Zj+xOMz3h8dfINhJswnp0Mjk0PB7oNipj4W/Vvb/4BevnGxqPXH3nxUnWcQbgUM
C+QTglYNYe+KZQPfq+ZYDVN1GtdUempz1Jcwnp3eshNeqILpoqpH2AdE860w0KgwXmJRKTHhxyJB
sBVihlPR0DY8xxFDJhxTuhRBEdxiJi6HyeGMTUzhhUhmR2rRrSOMooTFLRkQB7D7cdp/wXTUeLWn
Hvs6bgRyhFjWxmJofljyIQWuKPYZ09gCsbW80UM46oK0cMO9y3yb4BG37tH4TeoJJRzKia9/7bkq
k2tewC4vFA4weKf45jXjVJ7p3chQoBjYUzxF6nwaSLlayegWFTnq5yMJY1NMpcHhiClwcuSSuzrx
0o7l1uJNUu9JONsEnG2KAlq4RXnBALVKwdIhBBSwxhVfKqgGkUN7SE5Lm7mvQ7dnEakvzBb0o4wQ
i1GaysRUYLgzobbiCsLLmHpaWhM8t6NsYSAyhqXCUHVzR1QMqexUZnatJsVu2kvNH6m+JoWok0gm
DKSXGY53B/4+xUO3V9f03SH+TEBMkiXnnWWE2Q/nqvmX0loVwuyL8Zs4PSw9aNA0YiU1qsp/WRMo
tTU0M4O3qYqXC7jDjdZeyOZjrqXf0/VTnEDqGqzXfpEtfZGHDnAgLGUqzzIwUe7mOyvZB3kyJGM8
1/oQI0C1TJVy1t4e8XCrjG99nlxRLe8d/HHpthIOKI8phQtV2WehhU8G2OAqNAe6HpdnpinuzGYI
1z1EZlz3navYkBaWHuMaMRrJcRcIBwSEXnerWwmJ1x1NPuI+EYPJNGBIz86UfJeF4kXSt8aWLxdx
yqEbH438KLhQppc5mCTVL5fUrzkSVmI9LPbsY+Lox1m+lF+GAOcGQ0K3oqytJB85RTitG2ZrZih8
P4jw2JcamHLI9zmUHSBDkOwHeWFwWR9yFRMxM5sFEW6eIkX4NKHaKLLy3/TIOHG1kZXnWy+9G3xR
DG1j1wXx/m0RFTh3gdL3jEVcwVqPBoYTcczcFbkhduW0Ns/GtT6x29KtLeyQGpWku6WlU+aKvbcf
iCfYeEsByJE9L6N4ziO5sMI6+QtfyvhGKqp+0qsxca/c7lf8WJvihlqUZ0dHSnuo0m/dQredX0YG
cvvsd/PfrKYjm7OLk5nv++iMqRR1OtcMIk/sQI2VB7XxfM4WVzv0E2pyiTFvwpB9mV5KVGdDbJ4d
18FizldcFzTt9WUzXYVh3ALOLiuCASzqKLLBEsiWkn7Wy6GvT8QbHHqS5QZiHBo2egAf0YKhOiJj
MOlnJzYmR0dH3Ou+yDuzdETd4k1tWcqjLJ1Qlm4ZG8dSdveXxH3EnvhmmTQ8esR/M1EBC/Kp5Eac
HRVp0gtSpXVooPsAwDz5n+qpJSsugcA/C0aUYicVzpP6U52Ii9ux3lr5FdVq330wCAqKuL2ITXWB
K3lB+KUqe6jEgC7YpEk8hyP8M479g47DtkkZB1zI1LvqeB7v6gUyPERIUnBjnRuH2+TnZBOmjD3K
McVDG68wMAEbsL2g4z+Sf2EdGg7y0iiPZhelkPvXAUQIuUHxQ/kW3jv8B4PCOiJvohZbhKXcEfJc
nWiMUYJOud+RCRLPnnivv4pJO8Yf1NxmdYEjqHMjutJ1SAvHka6L9bmQwIM4MxJxIKzVtWAZmjxN
qo9xWpFSTZdxbLil5zDNHSlQ2apkfK2t4VCnIHoxnLbcHEyhh6x9a9CF5i+MGxT+jROsfRVxWPP1
c4phMXEzrJsJstsENVv8Q7t+GW/Qj1a01fF5C2X0srAUTrnUI989mupr1QN1zLhhLbtZjCLypeQl
6h4t/4wh0fWPgwmMmr2CdVOlg8tkGlMWiqGF0RunikkSWCwdS2woIJdcbCiXMgFml10NTnykuQSV
ppE1qDDIllAxshB7bH1Q1YztuYm0U4SDOStptIxj2ESJg1HBkm7qEF9FKb/KlXQwjdipJIwe/bmd
y1M/Mc5mz9u7T7XTrwpTW3WIFBuF7aE88IhYTvOpmlqoF19S4yauI4IYS2rzQ5rW9zRHXD6SCtAw
mK/MkVOAyEuyc+faUVaeFO53yUIeShlG/KBRb4Tp4kYeBVc3Ug8tgVe8YZ11X3qAQfoFLS/TQz3V
w+S6fU6pfBMS8UY82Y31KBCv/so8PUGOpDfGWU+Fk3phYWjYwsn6k+T6MZEQY8fe65+nMRl2IyUg
w3vF08newROhj4YvFtwoaxmZlXIq/jEQkoE9H56rxCTFGgnxTA6IZfyplXwBt+64dsHyqsAxNe6u
dd0oTjjN0SPeJJpnERnPNa+aU9tvJxT6eQxnIT4jLbxUxJ8Isn7ofr5cCgK5J3SVG0GMptuKddS+
l+/yArsEhchgwMfcVgqCymbzvHHLjFnIT+ZfPvKUkvIo4QlMUsMH8uWaPMNAFToJxk4PsH3fCCHM
2MXT5tkKlg+1qb5G66O2PvSVUcnIdxKfmwLvBeYF9j8SONU4fiS+2K53HsV1fpH9fJSqFvNL4Sxx
6jARrU0kf8wgduWAdNK1CJvdILVoBsIBy6MHSRPhpuKPrqSzah6Qc2jL6kkY+l74PK1rbZ1WeKea
X51E1LmRwB9x14HWGGOT1A7K1/Q6xBmdIz8ijHK5gPSSb4uwwnKLRlJbnUr8UTTiKev+GiLvEIVH
lrDhYjWrPb5SUpIEaUffT8DyhmaLOUEzjPbWDuctls9tb557QTjPqK4akQ2fLWGhkbcES3MOGoGs
ByTWPc/0uWB+G5cLSJ/Nk9ik53wLOivc4oRfNhL364JoVRr2wOKmI8TuEBW5dJzn3GXI4y5IlmBf
VNyL5ete1Ha3RmmKj5IR8JHjPteSt25U38ylfM8qEqZVILCyQ1uPMgXiyRGa/uTF+hZNwxDlex3l
DTTLC/M85bs1DW8TuMbSyaac0gsvhRFQvD4wTbdzs/UGsfGMoQYOR8jLnHmrkw1sh8FSDU04GUmI
8IYkpxOpdLk2eQk1jiw0EWJR9F0nHaSXhH4mjnYyWQY+AVOL8O1hwxeJgMYauGiXjNqvmzqsV8PV
fMF0zqXwU4xNHs3lWcqQJZMXGOBH1Y3MG3P/R8JWOH8bNu1OiNb2M2M7VO5yoMimD0qZ3Pm+nvx4
mwKdZSQ1YaP1kSs3SSBpaaimAkQ5i+mEfiJQt/trJczc2K1chMU8SEDQ1L9N8rWhlylnnnscthA0
PQZOPLKYGozeBUjtYJrPcC5QTJMRzaFoq7XqTzPlk4LDrOFGBvEDSLISNFeLDU/bV4+ReM2toPh7
RwGg6N7SvypuVIVB1nLupwtPcnxqE8E2cD4S78KwyQj1JA4kXAUKslE/E3PsmMx0cKH+xGpDuDza
IdDbHrhgL+bLKMm3Yf2yk36LaRKjHnlzhxLpRNIn7BQhuJfGXenUB0IVVTrtZX4AZ/WdLymVy05u
XfNtLdtXz0Y5NsYnG+ldftPcfJzvei1fs8hEKWLB6sMSwvQtFm+1jk15QfWajnclLl3DQKub93f8
0nelwG205jd0KAdpBhHwb0+RBvMoTLh+F/T9w++Wx28AtNMhPDC+ViFsFfMxSr0txwCu6MUWejEC
pF3is7yZ5p+US8+sQSL2xyotSTb7y6Rsa6d3UTTel+MOIQqksUL3IPRFNIlwTrZI/Vet1j2zaj/l
rie8SNzPQ2WghPq9MJ0sTkKe38VuvGUWIn0GvyV/e2YOcH4oT/4xNb/tMP0I+SYsNoHhq5yWi8UP
Zu1FZjz/rFLETdDwl0OjbR0w+R7NjWzo0jq2eE83xVsQeScjJT/QrA35qRyad1ywF1XYL5YhXfIy
jWQ5JLn+ohDogQmt0SRPIwOsFIar+Ehh3HQgNntStbZ8Pxt0XCtD6VTfbo7xxgODml5xo3OXa3eC
ax7uf+ZaeggP9Xj5HHKFz2w4Feh8MWrz3B5JXUZvfiiSyGRIOfCkD7tbmuUjtNCuN8MB5iGq6pYz
L0ZSTRy4lR5mFmdD34cQd9mR48PHL0C0KKNCM9BikQT4ARGvTXAwf1DV9fctuQj/9lgPUN4AuErS
X31ah/UwBIn5Et1IrOgXf8jHYBRFYq0yB0Um6G+YgpFhkA+fVyfB2M4klQiNO+9YZOL7/NH9KVg/
tfiEFhJjEFk7sr0vw7Eh9gCVnEk3dCgzI7CeHIgq0YNkfFp9CUHlhX2E79Ci+pATnMPc4kjRJSXC
odSAnkTYWuXu/JFMBO78SInLEp0YFm4+O9pfa4QT+IUgB3Fshzh4Q7NnOBSJP9JC95LfAmFgJeDn
3Tqr/gFz8VuWWe+Ejh7NZQepJn5mTlXMD6Ylj81kw5UXb3GC4yaJYvr1cTjp+aEiP53SDSWJlp1k
STxLKcx4PG0jJhQo7DCVtPqXbFSe/jp8CFf4OZee+G4wuFIUd/iTkRwDZGQ8bjzteEwTGG48mWom
MmWKD7MZjW18LJuV5X4FHJq5FnpKAEV7eQF/iNO3OWnZgZBjblrmQI4+tnYZm5iJbenYcewpR1Rs
stmf+kcXe5IUABr/FuUOXgVEMbi+YuZNe2T0OM0YnyWLiP3ryGxqk1kmNLWrkTM3g2Md9JovViaL
l82s3uvkKNfcT6znBTCvA5cUfLNRVlCml8BYuamDRDQCBMeSeVSVLRB3NWjPyJ1XYTnxr9YOnAc8
f6+U2KJy9W5yGiRQkKEn7TSuqk9alN9MHDB2oz9blbo6IbjvQ7YPL0Emmo2NHMJdzo65rjrdMOF3
7HgjySCtYkda7fmHBvulBCFtdkcyAZ28ZPymQ+/k6gdqp+RJ2JZtmP0PT2fa46aWdu1fhMQ8fLXB
BmNsl2tMfUGV5IR5Hjbw65+L1qtX6qhbreSclA1738Na13KHsXqQU/dgDYJAXMeGoT46Zn5l1Tzy
vma4Mfv1Vt75Shoae+gAOYZixBiEbiIVZgCEA7UwE48QGzXHEe5OqnEZke++rP3RXFHXrPyB9DOd
SHuOxzvzl1mSI8Ocn5CAM6G+L4bzsYI+kjGOMsi/1yZwueJ1kwiNG+5W0j/Qjv/jWD/PAyYqKhnA
RcKawHYcqIG1vyzAcAGyQUIsPTPH6fG/pQwmnJ9Jx3Hc4T0ZL3EkMSSoqyJcj+6IEqH6aJoHieaM
pWO3z6WAWr7btBvMQH57pjCgURGkQwg3K+7yXvUyllBMDo+KlL2kxTsNlwA2DcSwuWUdlFg1v6wa
AF6W9sYXzDEFroZS17d8ARO7jkGVvKR0SxGzOLgP8D604Lt9G34o+HRjuFVdHLERjOROvgLCcS3j
v1pv3Lq8zqQqb6lH7C7FJyZkq7SgsYRAM7hdt6L1c0ZQy1xxdVT+ZEk8Hs5ZsN7ryVZl9bZn5u5X
BkMnLgvmRApVnkNuXblRXzuc62S2c6yw+BETgVNuVBRD0P3UKvpVkxHef4lJ3Sag5OKLpkptfoai
OqucNyWgPhuW055fiBA/YHUwx+euwkINGPC4jbbfUL+vkID+6OyQ99/CRz6TX4bPaC55k6U0ymMF
6e0RckbZvwwU2wc5Ta5Jd3MU6Z74xRNFeP7op4uRwdRLvvSq9PXykD+kmZsHj9cf2zADVPEMz72h
hDtvR1qrULRENWtMQmWV0zIULBKaQ7ZvM7OfWssZ7t/lpHtCmlFA4qa/xkDmFtikOogcdBhZd5Z0
WKE9KPX5pC80xmH9S1/jCO5Y1F3SzG2gOdhYvTA17zFQaqucKqjlt8l4Uz0TSk0AKMq2JXBMZ74B
uf2nHhWSCiTMYNmR/0DQABBRZcLPN1iv87jDuo/Ml8EwaA0eNPzNJFvv/KhwJP3wq4PGUnyriEgr
mNMbsJYR6YXg96TwspL3FmJBvS+0orlMotUrys8BJUZZbo9xrB9dTZIw50B7yxIo6yNa1cxtRXYZ
tsO3kF47ss7BjxlAVVSfkpjbqPdX5pQaBzv6DpOoDUzvzfABrewwwIJ0ONAUwqwwl/JHG76DmXLb
Rp6SYelU+jeHi9LdiGfnZ2l4GTpgCREc3eqoUvpUAzU5sdu7hM8M1oa7OYnpVhmQqYCwTsPIXhIJ
BwLXXA+hbhW+Q40lM6fdcqojavaDHZHme5bbP4ujAwXOfRU9Uq3B9Ud+M4Fd7BvcJB8NkJl+OHOx
s0GcOMGgIK7sTigwD0xBwC+tlMkbkqI2gEJWpe2NdDZQiKXCfWl4FSYJ2PFdttIJmDzCFFAum5Ew
q9pwHovwO8XGktLGQuwLNBkQF4tpQtJHVkz4oSWL4ed0QmB6wtHHTdQPyBDJoVMdRpPaLu7d3En7
KlFuOegQNkhJuBWk4g5cbSxfjc16Ae/IB9KOkKWD/GGC6nPoARr2/QmSggw907QAxoaq0l9bBQQ/
dh3UDCixwuKmlVNkO00keOUSgsyWekADNcAkB4eiorO3h4vNr8W1nOrdWYw3bcnfFku7pFjAwMao
sFmH5VE0+Z0WJMJ61Yij/aN9tSRC13xovKbrq7a3SlJ2pzu6GfJ0MzUzslpIGMt4FUowbV77NmFz
RhAoWvXSWjw2k/xamemzEuNjG9xvpd8e9V+YMA/rVMHAQHq3elaJVKymtyLRwmi1h81bAo3BBP5Z
eT2X/JiwwO1eSghK/7sT0hjBS3fTFe3WAuDRvuJvlqMzfwDqnYVhRHa1VnKNXeBMzvTM8kfgXjHu
mp69SEP+bJzsdaJ97cCAuqtMR7iKt2REFniSiQcprDDasO2tWPYGJSJm4rzi8XUOCEdwdO7tCjA5
ocGC+K7WwrO3b4kPNT4P1Y48oqfuAuIQa7b19COsMV9IL4JmlruVY9zlQbrpvKStZF8Nhkgl+bzX
tatPEriMjvCtAljKmLOjYd1XO3iKy+PQsYNMPtexgKs3Qme6ASJIOnj+dMxJ80+yq/dGt94kGGRI
Q3FjbWg1OEXP0TScJPkRcwdM50H71f0srPqm+GqNqhevxPzw20knUsyItiNe36wYZt2aeDw6id/x
4HXNGSiC087w7BtGAyDgnGArjOPY0F9QiBB54Tmmxuz8aIPkUAwUO/3rhonN8YAAEQ5znLjQAA8B
gGI5lq/uZrOjJjm28krpEjcJ6HWKvebOe3wHsjcudZg+0K7cdyxUqTw2F0LmWMrP2cX8AyDXuUPt
uFdw+NviXRq/zNS6JiWV5Zp6mp4/pSp/aSxegHm9WYRA28KmpNExm5+JYkami/b6ks6k2afbBRcx
YBUHx+Vyr4b04aZN/UhpNaTiOy1nxGLjQ9ukO6M4i7Drdn7p2+3h1LJvwtyouS4yOOPaiQcFSep0
6vOfyUEmMiU4SXSv53MinI1S6vQdSyU84C+ow2iJlovtVJdGIe/gnGfAkVNXRmWsyIGJa7hDsCFw
DbPmvyvAl1PR3CVnwwxR3YXX6Ma9TOW7vTDDmPi7e/PV4vteZi4S2zcU5oUEO+xQNMJjRx1fCmmD
vcMZ2OEq7DHZmxcll3m5IFPUO1shRybIG8TQl/k1fwGmKBeH9BSUfUfE8jmOXhlJ4wovAoLKlSfs
CpsOkeDMTcUUz/mTAUg26H0bLgDDYHeDjp5rP+425DDIAydkZgOOvKM6P40TrmX5WnVquI1gjhwU
3siZELnjOKGSwZFqHc1jyidrnAQ90+8OZrgG5QyHzD7GQBqodycwgiMSuzCKYyfg8kzKk6GDzCyF
xzHj6R4b/Nlq7vpRzY4I1c8tEXe/2ZaZuFSbHcV1SpvuNA0xB7iGOPXbIPLIjmW/x4Ol6QCNOixK
5KXUZcj8AG4+pnYgBWfj0LNbOiJYZzPL8sHCkfGFILnsvtdl8/R5Dgxc01b9jkN5H4x42zq4rUrB
2b7CAPEG7JhZZp9yZrUqaqD2zwpWot4eBUIZUFVbJb+rGJIGaJNYRhv0pfgrg7iCqS0dS/t3gWkU
qJY/Qk/Yv9SYai6jRNSkqN4sl4NAz63rgn6pWYxQ65nAZd2lp7eSOlZRFYrwyUGgBPw3DdQ2uWQ1
c5ZeYhYorihMOjVaciqHIb4N78KKMUGUYdM3oeG0Yc6CUfUc2AXWzK/vRAtbmcAXkrU3iWguBuJl
V5zL16FgC/dqVNGKq7N85CxfSj1ivDCxvFpZEuWhbcPUByPplNfpP+MTKPRLqmbPrYpa1UCSmr2l
S+w3eAMBTW7Ws8cYTJAqqSWp3d7I/bZzMCYjDl83DroUrUExchsaV6KtJ9YKoJuyHsLjMJ8blvYM
iE9bFVhlfMdZBe/+jCy5eF+2OZCJGWnqn2kQbtEPvnGz/2bSAqfsd4z8oclMX1meBt2kqrH2xcs4
eXkPqaNMT2edIInYy2IgWcSaleBbwAYeMvFJwBvTIcM7KAir8dwBUHQdQ7lMbXole7XrogWMoD77
5KKp+nbXHPFABdEVkj8ysEm2LhhGwUNw1hU35W3ElufFOEOW5pb+2K/6etv6Q06fY7/3zg2jtIDS
wb9pnJKAJ2yn+d/ipfV2EIE0ShfAStgYK2e6UkQZQHwe65fAyzR6TlRBFsyZnLcMUx2IBAUIhxKA
XorIzAD+Yn5C0Kl/4mLCp4OAXssQDpzMPzYz8Fz2gYojfn+v1lcjDyrE2rQDo4nxmW5B45c9Mdl0
bWisKfMcJwU8oJCDbbYXbIIKAdWs2hUisCqZRYQC7KhdWF4QNM60E/cVbATphSQjoA1I2Eh/9Ixz
rJLkC4MYG77i5inoOekxjBf1D6XwR1cZHx0LgM4kPUdnJ/miW8ji6Yu64l2IjtwFbGecgWq8602q
cxcfSPxFalzjym6d82Z26Dh8rf/r0ERA7A6MDwdjUUWYTJ7dhLFe44zlXItZkr/5YenIqlUVxjtg
m52Gz/GAPFXfhxOUhHE6ebju4VJnX0YjfACaGTJgEHiA6PJeYgn4H7ZfreVcUQ9r/7WyBl5G8Nd2
QKDCiz3nT8UZn2V8k+ySLCBXuLTrFzH0lwaDEwyD/Glu+dM514L4CLWLyEyPsnWl4WEtQqgabOqw
T/Sg+ZtiS56Hv2rSc2I3l5y6I5tflw4SpxmItYqGdbkZTDa1Ioqr7GWkdVx+ZcTSY/L3VXXHbcu+
PhznH5N1D3nNZ+ciq26m6MB+iJa3qruN3W3SmIJxPHMjWExK7JN+ovFRx4+qzj6SGVuURROLzvxY
s3CaYWaZYVVJAZ75ITuAjRlZs6QezOAr39RVYb4AL6LGDMHm/p1zd2N8adS+aajQirjDGCBgDx3L
GyuFys1UjV1h/VCRheRTpJcrpStMm0uB7cvA9gXqhtca2xdzmUCA1N6276lKIK1/WDH5OiYfyHay
phFZfxz+yA0ogPmaPvvhJPPbEvk2XScVlQvDVBp+x05vBatHh53hIr32CXQ4br1x1H3USL5B7gUV
gwfuoWczXj+ZX9oqJLvDpzGkX00FuR5xAraX+BbDx/gFCnU1I1gxuLuJ5Q74TIhul4370paPuW4f
Eukzi30ksAEsy3T5hW9KoGOpQOAsnF26E9SmGejrZ5wr1He3PQWRhXjQojprBzYIgY6IKXe17iFM
1jzZwZNw5OLbq5By7QA1XwLwY8LP3P6xK1snEWCPDsp0DhqYiFZ9Hqlk2QzhWlSiMY6PSYl4wNCj
TO2vCBUZzwNnW0n/U/nAqNGghCx2+1xX6SWt2pfY+b0O9FbHzFSOP92bqY5BN0o+Uj+/T6DjQktI
YWfKrgQZ6alABaI4wLwHfHaZ/uJrBGRjuiZ78Q7x43FJEYvP1mlmK10RzodfoVAFW7DyiKGtYeKP
ukVD1SARN+FM47laYXkSIcSalIm0TXfQkX59EovmchLnH6ywDv2QeLlyzrTeF9CwJ9j/JjTsoXcd
+Sw1mc+wCrw8PIjqWHGadnSqJmd4YaHAYDmnC36oZcTRPQe/lso1V5qCBvQ/T+3brKHOhlBRQW9R
Njtkmsn+DwkqDpitUEMDooLunM2vFS4zln4UVIp6GUCV0nOCHIFM8t4FuG4Ir+NrEWlyq/je2/Vp
TMYLYBBoRQ4ey9UVveTftg8GoOXwCdNE+6dPR2utvE51axkebnrNW1rwi1L1XwvIyvKT7N3zArx7
YK9FyDizHj4Xj+ijSbzZW+b+VlbJX3tGNZl00Qcp1Js06lsp0tN/BoRrgAscXgGGm99bO121Wb8W
Fu+0wbVtZNHu0bJpG5vTxJy+dXzHJNUFBE7s6cYb0UnO3ZaZ0djFdTt1nbiVfF0lHtJlnXiYy1uM
n0cGbU9XGGWadkVrrzrJhaY0tXSEMJIva51fi8GdmleRoILt9VOdsmgLl2DMWX9rAuGT4/HMHRLG
byiz1xQ6+Z7OkbMQ26E9P3BHYxaLjH1C99uQqw8jJvUTGxP2Jj6wHXSPVTIsLDNgkVI8nQP4TOcL
Y05OYTFVmLspzGGG8sYQRUp3YAnFrS20wTv2rMcjQ4QCl+L/G2gKdSXolK8ftisG4yRuUYaR6Nf/
kf9FpY11lzXpeN3/18avFIMEo6AzzQb0LHlDl13ihGrOuo6Xp6kAwMYnNBIbcsKKIUEWv4kM95aA
z26Qcs8ismBzpCPBIPzZhiKBUgTQIaFNz13ZsTEkR7OU9jaDS7r/8l87UZggXZf28na76wkpenby
IiXzi3xcup5tDs+d2T41oFyN9mudnZd9C95yZ4Pe3bicJMO+ypbAlUI640MDyIang5CEY9f1IBdj
CvPDOus+J6MPSvJM9Cx+wQMpVRVRud0zLpFo9CuGo+Tcx3Qxk3aO18IvFOhalwmXg4RvUM8QxS/p
JyvSz9S6tKw+GkpDO05BubhKPZ1LlbRVUBbxlJwrgj+XOIS+s+wwV7RK6xpZuojWqY+W0MEhPWLy
6Qu/o50UjO1leEdGepeO52p3QPbIGTUbfzKbMXFQJOxhNcMM6OKY8zywuzFC3OE/nMAfHLrFm91q
Qe0OL0nHhgvHObYlFXlpoZ7JkvW1tvclRT9X3zmxh7VlHVDZMhE4nDSzeqNxf+Mt0qtQXlCjF2MI
8iwclSqs3tupwAtlXGZWKWvGTP0op9VrXCfPZ5yXhyz6LwVciMX42iE+J6ntIPp4T6sSOBXFw8Hk
rVxGkuGUIwM4TLflc3v7DUBPZ49RsjtjwML8boEkkmeHPP6OhzQyWkQPa/PQZvWlN8+9+MyMcFPU
g6ApkqbA0aRg7MuAyVJPuwJfp5/DbatYs27k+yILcKCvggsGIjQWy7NJYH2Tn9sKPdQqJSzPAjTa
owZoJIuPQSME6/eAUtfge+g0cU4xpy5jcrYFRX4DUpDs74/pUDJ8gZqg5sQYeGPr/I8GDksQW5eG
TlMECbdC2TONP2v0T1bu3JzX9aKILhzdLmYzoWiBKucXpWT5zQrCm/4pfxJ0C3BbRBINbIQdUoNW
UoMYuemoLLYWyBFKmQWlzMSWKJmGsN3Y9Q2wd5EsOsXJvsA2KcSFCDfCF4UsbgXyWHx74aTbFC5Y
+vI5bMs9QZcs6HW8l+6OPexv0wxOO6VhtRGTpjdCLx8isx9lmr0sSfVixOlLwvDMvjkmLengl2js
91hqwlR6+1L8SANNaGeEoykIG1ID5Ss2+Zk8a9VcojwMqv4UssfCL8Gef7cCTbBz0sduBtpb+Ans
hkIetUHDqjEFTMrRXev/9IwNTc02JmV26hogjkw5ykXuxWPmT1PmM5HNKza8lN1V+8Bu/dh6t0SF
YjXzkcwf4iece5mD8OB0XVGpVCyD51T2qxxGLaEDUNH/cfjEC9UqjXKB0lcov2rRX5NbTm4PSXMt
yRTKmbyBkEhqlANqKPhREVIIFQ26hFaAaqprJIS9Xg9drHgWz0mDYbXKoaTUIbiqCwlWM5uGUb6e
sMYM7gZsphjVECVrLQDKsD1gMSdVuHYaaqRGPe7K/xLCXazVLr6qizzSlLDKmmEmM+ndmAShh9hk
531q2vdcqt+WazTbKFs2zjLPbOSbXMIxhvZvM2kwpumSwTyMIhyw1a26keoaMkA8biU1BojO+Fwy
k078QbFuzoZDvbGu2cDP2ie8s60nVhJrsuXSVlpYn5jp5pdYeKpKLfRcvR7eDlP8KV9YQPEB2E5Q
LlswiSrQGLPUkFOyFXLfHsey/VBhMYwZ88K3RwcP047EJ+ABG00SjM4MR7U6WOPGdU7jtemM1bKw
2jiQRhgGEBxSf1xBd7TJl5xgkW1rpgvmB22Fy/Sbm1n4KvbzFstgAr0UjKpdD1dtuOW4dNwUg6dd
ZV410zzvELf/hmO7SCedgdT6Irdkeklm2EJ/NAXHiVAOHRWToGIqLMoG5tw6gX3cfmmbH1clD8DD
AxG8siOBTAG6hpQdm/e3JWVn40ns2cCpMwkC9BQLKzjrgIqvZmrbUKlUgO2l7tbHmEqWMtJqGhIG
8r3Ev+VoyZ+2Zrpyhuie22odJcx6qm+LKdBIrjG7H9OWPBxgiuZXTra3dMxz5EAJlVDY1qvyqflE
OPrEZAR1xvhK/NLlrwYupCaoVhLuo93Xwia7aLFXjLKHLNzkVTPFHGY8NGK719USFrDskbZSDUhT
dubHGRlAN8N+EqgoiZb/v/BJ/N5WDzTcx77NSL0ZfcxyZ6iSeyi0dq18/WhL8WkpxpO9vRFJXXTb
JU0+CDYVXTBWarCA/9S1luHeclmaA184dIlDz/Pf/JhIdliWqnRi5VuvaK6kfeQyb4ODIpFd34LP
kclxuHrMK99spsaM3B/TrcrNu3MapvTcz/uGDo8FA8D25IS9EZPAVJ3q8o4+DSBDTjwF9D3WMlaQ
HTrghbPfwrNiTQ6Lkhjf64xPBNSwReiAIclv/Wy8pYp4c8Drb4a3oRKCwB5p8i1pypfxLaMErVfV
Y9PlDWShNZrtSoysVYNg0VTGSXHVGxbGdeH1SFkGRKGJ6nirQhiBNp2MEa8xz953d+yOOvv4Av+x
cY/79bLkrBu2+L59yg06gHcmaFs/fFXNsZMY2sb9UXxzitjGbRhARYjb/g0otX2FdE868jAQ8WHj
kkb3DVm1PmVoVJSxuHZGHzEbu1mfUtY/RdVepIV/tHNWE1A5tv1U2Tzr2Pg7xjqCsU7KPdXj/pjR
Q3NA4yAjduWPKRNwezcckulI9zPa9OSY5Qm33amQ19NSERQDaXI9Zjc9l19lUTD0R0i1lW9ESLzm
D/tcN9uLw6J3MsK5nR9ys961EzOnxyBV98QxI4OgOgUO3anwm3YOdInTvDLPZW34kEW0kgUFfWKk
uN0ITXq+7tZ38nNJZNbdUFlummgP2ozDBAhuiWpkBERIxFDYu53DPJEEXnWh+Nnh5ihZB3J0dCTC
lRnKM9qlT6TfKXHRWxk44tCv9j2L17tkAeDOl5sVWIGKdDxGAAX74DmPrsHIb8DGMBJroO2GH8M8
tcVpmhzyjxwaHZt/M7tcI7mDQ/FSUT+LDw1B7QnoWB2W0H1P/POwd+JASUGgVjkGrQPsmW2JttPX
lGxknWyIhwe+yOlSOVAZlAgL+CnXGUoRd42eQOKgNujW7X8IbNQ5XOYCy4G4qApPIJ7EN0gy/xP1
LZ11MuX2RPICGJ0KE6p5isnuRBFykN9L9m0qjVFjgELv/qcHp1Q6fRHRRur31KMqJ1tFn87FgBZA
In4Di9tMC2vQ5xJjcJXpUK3aCBCYmjSoVv5usHEdFDs0ByMcKHBsTtyGW8E2g3JjS5oRzMdVYjGx
LyemGoB8FUc/WXiTSftlAr44NUb27oSfKxxedO7QtpJxS1d3CT+OI4PvzFMubOVGvAZ5zlq0MXTE
P8qyOeuUh8lzVReQSpTmOogyFPm/En3JNDW3/s4lvMM+i+6kymStMqHoh+LcgwwsVhz/xd1J1XN5
Rwxg4jIc5WgkXxQcy7lonSjlbMDXTPytbhrnpGYrjVkpiTmEY9NlGd7RKNg8jdVIcR9oikA9E1ot
UUMEIPTUnI6heckZAfPf/LM4krG2B3sjPEqhRhHjqhDCczC+R3m4FGQKzkzReufR4YdfTIk5+U8b
G9yXWHMiResPA7np2pJdlCELTGhwJjdw94Kylzs4GYaXvkheS7e9tzBNW35MQcqZ5UDLXP86TD+/
QG0CujQ/s2X6bHUZMNr6zgRd9NAqzUBhpOZ0vxQXy5f/rXo9IS3936nN74Wvetacu0tQ/9KMXQrM
hIUB8OwoV/ahq8rakKa7ounOzZTeknBphXFkgS7roNe0CIwnoaa0WOqPlMGlV7vCSAhfYesEbz5p
YzSeiNoJZ9DLQB2mAAxYC2JENeeLdTc7EnhtjCFSc1sY3AlPuqc9wdUASK7kaU5b5DD1U9eM62KI
Wi2PiudCqtI3Db32Nl5TW7sbE5m5nXTTECuUKELG7tfm2NfFIpluRPzo9az32Lb3ysmJ89NCXQdN
Iia4S+WvyYyHwnX2C29C/L8JHN4ZX0sKppIBYOYNvUEkcXzScbknWU5yRHHWcBQzlDhbuIphPzFh
L47j/E+iFq/OS7Kym9QedYz4gmFVsaq3XoioAhzUm5nHbxWnwkOx2xO/lDA4jvF0LOOpdGvid6t2
vsyp5NK8I8ZrD05HsYofHpN11lxNVE8LLjGAaMAFLAQktoif9rK+ocp4d4ACqyig5flHJup83g90
slOHPTsVj07+1rS4gefsc1IY66v+SAqX9lcGjaMyEMAplAC0goDgFcqEac3xKgAMqR3JO2uu46gi
QKuGmwcej0ybBosMbIpVirTEPmzan7h/xu/a684SA5+DLFL7oxB2Uaq52w72GXnf2ZoiDRrtsvF/
7yFmDcbNTHG5syFqjZmMuB3ZpzSHjuxmMo0Jed/gIBhSgCngf70YOkOWvjs48R6qCVzHYddsgusk
1oYBITAfrtGOQwEeXU2CwYy9efkDye68x9wxKPf3mLvllE+8SfAIknY9yFwyDkvaYWtYAe/JdVhe
R09n/lJTYw1qDgMzJWf3JIiKNv60zvzBGHlemzsBTLXQn+mD3b66chYyct44WOPFncpPCWHXsMuI
OuMsbLaLR6XjQiloMMCm9Lm7AqDvQvxSjiQ/dUV5APcB3Y1InUeo8hwfhWy2YSpys/I/q34TaB+g
ELtDfSvR6TZOdcIxm2n2Y/4CEvLSHEJDN8Ms3q662pDYaEcZOrcWSLT2JbM3mf72pC+Ve60aQkUs
uHnLNuWmbeF2fYBewUGXrbv8BlH0eBaAhE4F6E1YkMQAcLsC7mpI3s1nmUDvFMVw4Og9o1HSClfy
ulOVwnSKebe58CYuvMZuL5hFG4bsJsq5Kl3JpyE415EPE0/wmtMadLDXCI4TBIRnw8U9dq10ygmG
TXitpOxPjZvWeACJEJhJhVwxVaBIxkw6+MqvbF6DiSAx2bXi+WFI/WPD40MsGAQ63LpX8geprjFT
5cdtzoK4IBmtm47GeJTy4WzLb1L6avbrQyjxC6LcavdaJ8+m255x9ZXJyzVzU3qQKsruErI5XO3u
ccNqbau8fphi8/XU2OSIBHixJOXRFN0Dl2T+jrOz55QVL1ruTvo9j/xpn0GV7VlyMnI4QP3jcixw
duq4HLXe8YrfgiddqRBh4tTTLAf0N2xXZbccrJe8lMMVP68ArI0AfQwKvl/qcXjNve+wSpHgZDAG
DLIbUwWy6AkgpPhTiYGQSLFH1QCHCKIfv3LbjxVKY5SHu05AoDyUmNkZBdT8TT3OGbpWUwozsiLS
JNIr1FvoJC1G/+ocu44ljgajfznVIktbWMw3nEwHm6tipvvgSaEqD1XGBSbJNc6mhRGuRP4BZcpI
evQXgHwJqgKd/UM+Tq7Bel7DQ55jZ1JZQZZNfBYXtCO5gHms3U2cNLIkXrDDkKlBBdk55Iuov9SL
iR6MjAxtfeuvtCatjOsTtmjVJbhbenJkmmsyHFrUFibMcYoBllgOGopv8SEYlYsP7CrquVtBGabJ
mX0y+Zqg6kx3czUjverLEIp2w6VqBHYe+9aY+gOJZsQ9aTOef1jmWNamEznVK/kgBraf2AgV8NCG
u8PWGu491MCLVMGSIu8AhaqFKi0HlAVaYro714wV73B3/9Z9j24afzLHcTZ/xAp/Z3Swtfd38O30
xMwObhxRz4GQ8qAbhI+n5JHYu1EqgyajRNaunnVCTp+o1JO7Y00Pwm7fCVUnMSomlKmCqZjh+lE4
EQGrsJ3bPTqExFAEov2IWX8wUdn/a3+ba3R3urzyVoNvxoxWor+U1TaaHevRZ8NjTHXU6cCU4PrA
QveU0RVbhYwIMwVJArXcgHhGdTf+h9/u0LM/KhtkEGGGcFUGK9CDFWgUHJbxX5sNTy79AYd1YbbL
ft4FIBqfeobRKPbPXc2OjKwWAhRSjtrWXKNxGe+vE7lNuC497X3Mmfxzc5XgeZBIEYDFu+L1XOWC
q7w9Ijpqt9vs9Lf8BcAdrPYs8lVKQnu9Lju4Bldg+044BwgnqVZCKUaxqU5h/BzHIuo066pvv9Wa
iG7ZCnVRhXaF41tBtqgHvcgCgmrFVLiNR4ObEHbA9VURBaRGvLxRi2HXUk0kb+TkWPc4krG8tvhM
dh+F/UKHOq7HEr9Ce136laTz7LZpeoRVM7KpoVIEqWZQKJGMHw0FiIsr2N1qxLcqbkAAW01Cdu1p
u8Kvu8hScpkDBASsoLvD/Xer4CAUui9urKeRnwkSvleZGDX2IPfldW85teR7bEjpMXJW4BUHKF5d
6DGS/ME75BkptecWpMQnxJ3mpdjjgdpUouLniKY9WEN2AtkBN4TYekPlS1U5L/nTNtpno5bPfJFe
Tq6DrBXvfD8fpNF6URAK25XykJBx0ZV3t8S35c4nYOAM9s9e/f6hbMMZJS5GF5V1I6al/M2cyLMI
BcJ+Zx+JoKPoQvSjsfmNEemOq/debfXdyt1mUQLnwUT+YkKCl7FeKviRUwMwfrX5O1p30xBPoLAJ
IOBnYBRA0lO0X82VCokMtG16M4sSJLDClJNoS2y+2qv+TW/aeTiXQUpN/jjYz0JS3xZRfcyu88rE
7J7cCrMMF2JgSjAwgxwasRlC+uJxk48p6Aul0F+AE4EIWkmQHM4d15gBE4E57Gx5Ro8zBXV+xlCb
IOpT9nuC5DFc+6QJsWx3CFLoLtz8ONbpdVluKi0qmLNLyV1vdtrVnb/wYl0xjBTVEG5adyvxwH2J
S4VCZKm2ABxX30l3gKyPXe/sbAgbmogXo/qRXrUK1509XyC8IIMy9p51KT3WXoR39s6LriWEYmLO
aw7Nj2XgX/xInoPNErWRXw0MVQ4TOYnVLJmFYYn0ujWm667Y/sgHBDYqkMAYwYtdvPQ1OCfFDPnq
/qNyU78NhtZMP3TGIkV8zgvbl4hwU+499/9OMWoNlEPUONkHlIG4gK2fY2LhHZooQfZo9OS2nOrR
uG3qVbXwxa3eh7goTuPPo+GT89ySqYYLHC7n8a9F9dpQ5nYgaE38Neue5T3hoOdPxYrlueX1Y48H
56VC9oZnmbpNQaQ8afqjW9tnxWVbsUAeREIJg6ZwVK/QnzBXA3xHW2HWcM5JX8wJvDJel4coO3+i
9JAYbzbeh8vANDkxFbYpPzRCFjhlUfzjEpxXTH5J4AwI2bGhHJLVuGPCVGUutvEiGHETBcw0hu0u
jXnN2uGLL2fPpZwMjVhocWuW+Gr+S2igNTDGyUi8rhmMjC2xyyfL9TcIHIYVyh/WODG3wEwSeSxG
OkjiTDV8hMj/M/IG4VGyPq7cQnwYj38Qbt+3RArN3XlvKyS0JaC1NAhkGzEXmES2/2PpPJYbx7pm
+0SIgDdTEgAB0JMSpaoJolwDOPDePP2/+N07UHRPqrolgThn78xcCTOG699JM23uFVnQlFe3j9QO
KJaCTBf3gT4kwKVmVL7TivI5jDLb6hzhwDH1T9A7uPr3o7Wnt9aT5f0kYzFT/ffZ+ZC28amuj5pT
FY5XTmO2mR1mjF3jiJPWV/mWeWWonCyzSZzi0PkyqStYi7HHYYs7DxLNhMuY865pl8PI0sPAYe5w
t3GqH9/5y5TXQwGziy4qYAdFYNOyWpgdcpxwhfFXLbFGmTTO0uBRy16VUdy0j/OKnl0g1+ORFb3U
HGdHPYpFP3aIVzkwPLuZj2Tc9eQCeBTNKHVJrO/7ujo5+nJMaz2aNBvLFna8s+gJ4UP5HMzPiht4
O7eeBrklDY+WggwO7tEArT1AHCOc6Jc4D9sCWzkZYmIHh4lDZKAi45j96tImIDJp78+jV0yCNfZ8
GRaDfYpErpxrEdgvctgqBS6ZqfHM9BeQmU56mUmtbESX5iI5CXUOBwQa0WLsHnALjv67PYpQ0zRb
h4YNniWAO9CxpEhQdfTuyEdj6cKy0kJDZpxgarVyRJHm11LgvegGamIK+uLiI/chX6ZlW2145Vm6
P1ajn5PKWBMcLuV+JihmVDuZYz5Xp8jOWPf7Otw585AmeHCWs9XyGukw+0rArxaPxnDvbRkfzYk+
DYMeWnRQQ/trQn2TKFsoeKcmDRcGnDbaNy11JqMWDTk2vbUgMahgFZhU8EVnRnow05UaPmuvjfqx
UkYSNShVDgU+ZBTtgwO5zHzw9G8ss1X+uptEtptVYvw3hwGPRwFuvXMctwm+CR50JrPWe03/W10K
hSAkWJUaxtbGEFrC2JK0Br1sBZyFyqvDSWg+CCuzjG126WBwEfJpFQEYQaUWeByjwMTwHhdVn6WR
3+Fa2Pj+Fj9lbl0RNlrMzE3R3YpsuxUYmbHvuoP6Gr2KrjbD05UffQFmcYXzuV10ZIQtX469sR6b
UT466AiM80qLkzI9n3+2znoksLF2D2ftggZc5a61ny3V4PNGO5dzpcolmqSEyoHlqBXx0b5bqP/f
XGuTjMix2nmOjXuGODY/fANhkQ/zQeNrQ1JkUVEgrWRaZOSIUyXmOQLMFelWB+WjN8RBR/l4lzTJ
O9v6FjeM7hscqkNKl8786kKHjMp6kG0oUiQrVpslB1XdQl1PWjUe9V9KC2oDCMYb11eNmN0SBpjO
HeGyVy092zgoQT8ztNJSlKQ9O8YvMVEappYvfjIvrJyv6iO9aSDC3xqQj/o2fr8nfqeJJpE+4w0T
DjvJ6u+GeYDlNv4kPbCLhQUEInnJIonwZ9IwNmfYMz4dGgFk64Ap6WTZ09Uw1Js1tme7P9GVwd1v
rVBrtP/ohzwnHcgkRERhJ8G6wQ2hks1hdytCmcNzksbbd3FqR9MFrRpzAKmqE1jOL6XGb8TkngDD
f2871PtyZYQzkPuchEqe7SDBKNINMyh37sBho3PYTL6r1i87mTE2wHbKqWXTsGnitfGTi2nrN8kp
Sclt90b/Z+cAp0g5qJRD40O+ayDTYxtQUKiwO9KkLjBqdmezcmjIXC1U+hjU4kqa5dKPgcnhuJm6
x9rDszrBLMsIiahn0GtkdBbkhiLwP9bcTc2B9Zh5V0floU31k5dHvt42lEPOSG1nTSz49Pa+VDpd
sWw4LPfMd4MtbPHrml41j9mk/ZNdiI6I7pZdzAM2kFMm5FN89wfskjb21GoxXF2q78NyNNrutYLY
jOGI9p31uer5p60XHy3x/+GDhM5mR+qCLRcPR7GGKu6U6kdqIZuPg0sDi6ur0LjMXwmREeHovEEj
KirCrIwaXG35JE4dW1LF1feby5k42cyfJZSMJTCn0xvZOk/A9ob1YFI85dB9k1gwnzLe+s7R5GOh
gzdZk2BUvmmJOouhvGTldmnhr/IJrwZObFpLGhMnhKvDTpMeCSEkOZhWxsKRIxe/Y2d7XUcWXWeo
V+dDQ/ZT2qccogOCp8aDhta6GffYZN0lg8DaqkuT9Sc137W67Os1NJ8ZxIVMTHKPqdSB6QQobGcc
YQRiebCODdiXnkq0sYCcOWGe2sHQ1eDejsnJWoRbaXhcP4rl0qRwRrzqu2d7pXl5WpyzUbssubgZ
BMRr+Jl0GRFyIEgvBup9y/OYAC3Yf8fxDQmeO5absSLWDxnVOc2p3KFP2f2d4obOQms38oO61Ozt
KCiFhoGEcSA0AQIZfxkAdFvSqR6kXJX7Pz17VHfBg5I5ZkevT3kawZfQmD6oCCO/rPro/VhxO/bQ
mR04QLx9qtwCGNdF6kjSMD3o6OdlnYUbc0rSUcw+IUoR6kmhMYmjXmA0mRe0AoU8pnLc5u0Ep64b
laOTiygBS7vYF/jM1XIdQR2yJPViUl8UumSourF8Ta4VSykQG9Rr7QV7qRbsNxDte0HAWr0rGF5G
SLdTKGSgG8V2/OwMlMrpaGp0FtN1ouqLx4+eHHXlLxoh77tj1aGJyjCJJ4WIeJu20wp5qCsw2S3l
1TgImbpI7eGUfxcOr4UDWJ/aY6IPx/zEEwKiNO6ka073c22zit81HDnk0G+pWBAAKZkAU+ViiYv0
7ySVbqPQbmbXuxUuBDXGl8u7elJMV4kNSl7bs1G1p2RvkNRtcOW7K/RENNCZdkGP+xDtl2+IFL9E
dvJDWVIFcW3XFJ7gO3hVh7q+hkuNzbOPBgRXZdExwjqRWTrRosfR2xMhVCo/CXqn18YpHr9Mf0hB
7stbaGRxYNLXC07JYhKeKZ8SrA7kLQ1hWXTyzYzLR7qjBq1zm/Rpk/zkUla2d2PioBOATt9lOPX2
qAftMWTLQxX4tkghjkK9O+62Ki9zgBuWUsOozM/EXO7bjUFXy3Cu1+H0o69I+LGr7pu9zARQbGyZ
ntlXAeOpFxtipE92Od+5S33OKMNQ19x/GaymlUPyHkq2M6t0+AoE57MsMmoeScuJHCZhFn0molf9
T8Fho+OPL9B4bT4KbziMxMehmTFv86BTgeuXsxIQ7gsq8qEd3BMOi45OFkt9D9o3fe/sunG+JhqB
gFIFGYAs5c4PrfkeaA+qM6Iqe2seD5WSBEqG0q+yF8uwCZYaJZf7XO6DjIA6FanlfFPi5thw0ssw
SKAo7Euj+Njc5aQSrAQnbKnVXmFWWSzxBvd4FZme1gALoVvu75QkxY2jfC/bteeAl6HXCpLAurrx
zLxMk1/SrlgdTN+yIZZyPT++f2op85fB9VkncAYnkQyPa8rZVXX62xpDxHwpK+v9GfeZpAUj1wUi
YW72X8/GmxQZnh+00rTCYkQaI4V8ws82bP5/MjVulaBBEMZ9JLD8tgVRq4yqNyy/Dl8LUfFJRSQx
KyqBp30jvWUQgwN4DUz4IBSiZa6yASshYrcwhaN9eS1otkKVXDrDejnbNzAB4G0RG+AXmmUB811g
2GsYV2WULnxr4kftnIaY0Wdzjpkn4anrO0rFlneAO6FBHrlznVwQazvmxkt92L422jFSMOaSuDu5
sktLaZeivtjs3ypehDmK1GAZLl1OLtW/3mT9yi0lEqcXWopyHXnRlpe1dq6Tvd67OH+ad0FlKczX
KS2eIo6fjuhZwBKUqdWnnSv3bbrq3XgympOz1eHozGdyA1Z3kbiEzoN9qfR5V8ysQj7nLwsqzuj8
AKPODghnSW6HjVqigXVRgXqeo2P/ZPl/mAU5P2IjhmpcTZEGajLuVtW6IkFeNXq24B9cVhf1KyFw
T+nMat1zBCtbQrs4Wvju2reMDJ9dYdfMj7/v/Cqm6mRGNb7bCRzlEUYwOi7P8xPy79ubWUtsapog
0eZgIweR9mbAMeXg/yOsFFDuOp7IBZ9mvT2VgJdcDFZOB1SqpxCiCGqZANP8otzlo4uLZ64Ud4bW
oAbcWEFZ1Tc4tE1gDA1AFI0fNAzQBsKnPEU0zaSD7lNQ8dyuBr3eg69IlCKeXQk09ru/CB7FUQON
bfesAYFIrXB3NfBeJvEKpiZRnVOGPtOuAQKgecKEHbG1FAsbzwyZpVKP/rmyO0/ih6UM001ie4/8
CcgE0F0012uYL0son3UybDyY+2xoPRljVlkNVA+xOQdrkikyiNZzXzVuLwNKHTDZugMYkqJdvpcW
qpaK0SLvf0DFdwigVisvKzxNLDn0A/5DcZl05SKp+XXADMgh+lGa9bkoliMLZLQ1EtX2lw3iXOjZ
12SXr+bD1pOwk1TMv2Q5WKWsnOEK11pSfysZJYG2K+26kvbgJT+U/XpQdrLeB3XBH7PWUKiMqVvh
xgn8bWogGz2Lxh1pN+iAyQBYgSIkAIwa9oqxIgNZmWcV8sXEyuntm4CaT/2GiGn0sPIvKZG+1E3a
ZReA45GDmTV7l71iCWxskyR2ApWhgsqAlTjqesI93B2Wd6sjulcrK0FGUkRnoaAzKaEw8lzaPJdz
yiU5/0EGHUfXdrCkIqCjDzZjcidQZ8T9s0qdD7+iokXZC07FD94JxfSQu/IpOp4Xk86e+V996HBz
pS6X3RmWXspcAL7yw0zMU/bvAX7sZdrKB5i/XUZ/ucNRRdrAKENMeUFFO5nusDAC7qcBByjoJZNm
EWk8d8XupIMDSrFkFm/4KsToieHSqW9d8maQIZ5qVJuBUaLQtj5ofBVoqBtfGTpqg45qwLcHROuz
TtybiKQ9zOH+cYEEfBcWO0PDCGrinMPEBrybTiw5cf1H2kQWyu309qB10sE250DHFzY5JHR/VzJT
Z8sWe7jETgkeSztYM5sGJH61Lv33E7uCV7Qj7eeS9Wd7g6rsxoKA/F6Wy8/ZPxkpTgLiDgv2ydV/
I+Ehh8jIIu36YfZvagtGhiUPNgxHJaV58Dvj5FJRKaiBrWya8mKVA85xq7fOKszyyfprqRQ3UChA
cQFlDsmqeGVfe3qieDNl1zHe0943Zrp4qQPYXDESEIPNIhc3qeQtUWew2znsmGbrzBffqdNGwj4z
Ot0sqXzwun6uqvjUB/HKC2s/0QyYUFf2BuEK3TokUFmQ/yYUBZMjFFuF9cei3A+ikbfY3YMVB84y
bCOM9iBynAAGJnYgO7AxTKZb6mYPdmKLBtnyDYNSD4q1BUgDvpW4cvfbUV4zEtKcgGVugZfkPxc9
2cdJfm0l9UqxLpHkLlyg0/DWvs3YsuqWnrj6AT47SPz5iG4WiJFKJ3knPp3wXifG11pTZrsTBwws
FBe0Jyn+a0rfarcdJZHc7snvNuUVae/fsmiNLLreDbctBKIATMT4JyTyo4lnQR4Nz7T5rbMym/eu
TWWnXd2OoNVnXjS6ehtsqAT9RZLyJ/yLwfGdFjUWRp3CHYoumP9hJgCwHmQkyvTGKpzEC2Kpg7CP
+8THXmcSJUuX/yfsSwj7CxS2FUTXaseYcJHu6T1tGAsWujYVUFIxdxqJO43jr7Fzoiv4ks39zVhf
74kv09unbS0fvdx/SiPYEtM5Geu8x8oaVHZ5rEm/yrRS1av5yjwWntekWN6GNoxtO8wvZyizcPW2
6JG6Rawcig4YVCVj1D33Q0uZCiBc6YTj9aSmCtluQr5hcq4KML4AZ2UCzNyCdyq84RprEr2X//4Y
ICeLymRQoTZMd22Wk/rUeK2GQmS6K0DdeQElQoKq27Bc+8l7B0eIWfySzsbd3KW/hGhumR3fsv95
/IOEYMvUEa/Izxj1TnQRnVSZEr/zaFbnOdtO3XFVqIjQLlbMh+WM6K/jTNarg7PXQOeSQbT/mcR6
dG812kO+wDZy1c8N3/N8WM89VSdKupxzuGPEGxt89clDrPanoRJxyDXm7/qrkqcvsxy+bACzrSAh
AxVSvLos/aRQoLTelJXyMRrTDSopT4d2mkSPb1aGcT5F24H3Dk0WXe410I6gXXnTfmAjmzLAQnCY
eGnFabjzCATa0kdpmceWVruywZa3EZqrgW9pLM1GlkaVv3EFyM0N6+ESTIUIucJlpylhxDKmu7Mv
97FKdQ+ppQRg0nR18uXcZxRorv9VoITyh62D8qMswYLFNZiL5wheOawFZ2xNcCQcYjJJxnJwjxWr
JL0/9G8LlkTlCy0YQUfLZcxVpk+SUNR5KPycMIYzJsHAlyykA6kr0FB7CbtCjPmbDuF248LP5Z7E
fJkc12RiHI5DSjcuDnmz4Wrmw/UfdVgWLHVda5mqk2OdTlHXphGcuhHPuInJscb4vNC38yupZFoI
1kNatcFWYWf4nCLTxENJyK4jAlAUO1xWYMnwhhTlU51tlo9uvX3b4lXvi5QDVwcQbFNoMhyVxLwt
iXqjnc602BKyzmWxOXZHaxDHDPhsK9GuZdrhJL+bzFrfUgOheApNMStacwJPWRBnSaYrD9FFhzSb
sV7aHDeRHg4YWuN98PO/trHYI3U4W+TxYEAQtyG7FP8tGmkPkni3rI95Wr3sMEg93XncxZIb37Ce
HR5MBLv1x87I3kwWrskTdDkeVga/8j2NooHcnPZZO8q5to3TAXUq5CG3fJmAkR4SZYn/zVQRAO3N
1++2v0LtISjh7R4z1Fj+tgxErAEkzyzDuCi5vHrqNLtKDaEz0wkT7qWJSuyVYRt0ixDE++gcPhS0
desAJtbvf9o7kEVdPdRdimGI5DZYlThWe67FfDr78uzn64cYlWd/ZuLzaBtqcK83qxVuCty/9F/H
R23gaqyQ29emmRq/IRgrPqd5F+QZ0V3SVBnv3objeI531oN9gFrAV97yXY13Q1mtM6OLPPqWSXNa
E1/yJLvW/GV25i4SimjOuTvgcdQ/khz8LRkx2LuI1ONlTUi+YotJpA/qOnVi7DCU7nn7uVJqPEEe
JOLotewdcAbMIjtO+naUK4nuLgHYz2+Kq5nGD7HpH8sEWJuKCfYcjrbuWukJvweIB3ApWo9GujS+
VKEDZ6NAC+BIIWhLf1td9dkr6ZPn80aCoZVtpm/6em37OlLdwN31sebZ084GvCaFu67NVZjiex3F
j7Ubfmwi/WEow/c220GG+SSrmxcml5yc+83wqWJRu7/xfwtCygrhQ3+VJXbWvc9lmjMKo6gVzA8+
miFg3cgqNN485omni61t5lFku6g8mkD/Sel1TiSl7XGVdUxRGdbJ9lRU48lalxM/tsLRgyy/cLR7
uioH0jIzthKgwzPDOMMv+JCsVC5YHiGtUmUZTYkF0Ws/hTA3A4FYbdk3esvVWUdPzm5wYU+zpoNW
BB+Ybfzy3XVU3XZkMLCYWNUSYAjCAxjIkklPtx049dWqAM2nVgBkJtggWZkroC1qXRRfmdVnvaoP
6sjuzBs3h3vSmEsU02Wu1Y5HZ0FzJrfe8pbl3+YBMA6oETVhOVIBoTWvHREqLTNvwt+m7TU5H+uU
3OIf9ZlfgDtLdvhYqNnrDk3JuEofmIzfhHdxWKjZOV7Vk4MCaoc9D62GBuqgga46GXauzfk+HtTL
QK1T25LizsdLb4y3aZ+d3hfnWQbEQpWlqlzU5I1kZ9Oxs4VNl3xDyd2Ctm5HtUjh20PnINfNWi0D
srJ4CixTM294P1V3mZzBIKc3SEBXRS4uJj9r+VRv8XEARd1jEIcxx+qodbWfBU2jjRjcvqZxCtHG
IkbVuwu9z1UoU1ZHvVmoBHZONdgVkjijucl22TQZoWfzAuuSgo1iB5x+b3bThanropXyOYMMarHP
nlFuMprDtMPuQZdt3kBLSf855Cd18pMmphmZOYMl4ElBRDP0QK5+zVxHzIK6B6dA+3Gw8EMP01D6
CZywD8tLPZJN8DvOnoDyfk5l4kMWbjvMYJmrQzbFYFbWKmm6phD3aRM3JS1IkC1ngzCHcbLt6Yg4
G7GbjgDtsJ06LmBeuuLaJIJSl/RSkMODoTuYAdHHf5ZdBJY0BDTHBQq3Zw4bDf8J+8SJvDKQpjOt
M2fJTPx+xqqMu0DIv7HQUGVMjDJaEczjLJrN/sS6akD4Sogz4+MQ7Giymr5T0OF1T2YeUsrQuAmM
dSFIJ9SsqyFmphgr+WrX6SCa8dCRS0laN3Y1Hj3eP3BbqKZrdXCqKosEQqixKzXdLpcnKD9lQPyc
lyebC/rYdXrlBgxKIod563gy6+1SEKMyubSx1cnHj0TinOHoztucG2wgc3rzkNI4qTrxgRYVorjS
QR+mwF//rTQrbNmCMXa70iXt2My66teyVt81sUResNSHpE9JDFjxh12Pi4dcFasIh7+SaBgVJzvf
wpw5rQq8uZkOlJdW5nvbdS4zjaCrmRBsFhDOSDS52aHDdWOps5+mzi5bvgUGCmtfoV+8zahs+qjM
WmCE8Sw+M0U6L9JwXfJnl/fHtguTGSGdRTAdddltCuLQ3L4t28duG5iVGTywS0hqekjxZAtJ40X9
HyFsGvhw9Veqeszgzi9NFRlLH9qIO1qNX6gKh8iwR3fBL5Pb85VI7QQUtk3zW0dPKHTDCKnr3ref
22/WZmZ2aavtogTlRI1JtBMtUW3zvMt/9vJ6bmLtLJ7iWaTlXWX79kbacBxOhIu5K1H6qKED0XPN
HZP/P7tnb0E/67ZUIGPphaBz41F9KeVuWIFnJbt/ponNISf+gFuY3Hatp/72yPmeFo/uuYdSFr4t
LMp7+M0AhzGJc7HWIwouOuiFTAlcYceu8IRGtBRDFyF+v3e/HK2+tNp2zUIO3zPQXPuXY+31nXIv
42ikrtdKjfsWEdtT87vUmA+Jh2qruBZOVF6E4mVUs1+CDwcHpyCHNcVFgB42cSAkrXNZFvPQWN+F
SWbHuFSYVTRwvfPFwICQrv15TlUUATZ6YxYlGi4lcnpIbpKaBTVnysjNeg4iUvJOEXKHZV0SaYkU
UcqBoCfx6unO1jCdLWW4dhaxnwVrLmGJ4Vz7LZ/M2Nq86u2wAur/bIkJkDaepL3Bcs/tDtrI+mem
kUb+Y1vJiVf/aQ3Wj41tUs42icSjV2Pigf+S00iUr5K/VKSoFKqv/LdUDgcQTniP405Zsa2z1ND5
mbBJrcjM13CT8HOBaBjX6R0g93VN9RSqblSdkjI025+lwYqqNPyHLP6UY80uBI/PYF4GikqH6yyr
l/ftU1LuQ9yQhvmDYlUeBsoUeqhH0DGrwLJtt8QKTTXwjuqp3VChOzvL3cjPekY5I57WvPgGA7e3
tfEIZRVCGVUMzVGibUkjPF5mGL+6lJzIFg41pnVrL8Z3A80dNM/eVJO93P+kqqOVTqUNOqPuPYjX
FD5TBlSgCqAeFeRnHSqPwJ+2rkKVsDx5zCaPR0vrCOYK9I1DzePNbaLNHBwT1DaLa1pa58EaTrrO
9fx065fvtJ+jpMYC1dpHZcWe5qXMWBI14EZPT9t7LUp0CdOLjONFoSakpFOwM20SRTTXfpAMBB2g
jgs34TaqfHXUUAZzJorCZ5FfjmbgjGmo/S548+fdGM6FHIbbsbO1z+QuXDVJ7puU3jHzhGuC3yeB
p8u7hciilqPb0cmo1tLRcdpTbagnxczO7H7OoP5Fflq05lzvK2l8rNMKa/4oS9N9tEiBtF+jXH9o
DvOBYt0a+ibeqymqzbRzMp5jizauyi+gR+wGjTUPutM7ksYZ3VNB2idPAfVI9dqqPKpZGlUsiWuN
GDWanrOBEaOFNdfPQ6FcsGt/+ZLFm3emlMXp2MfiZgFh6hy4T/iC3FKNsQOsT77s8AX2SXaUMbTb
LV9zd6xilQatc6Pjr8weiZw/tj6+J1Q6iS32uAdulok8JoPR7t31MuDYm2sNWEKFhqQhS5E9xxfU
SpBvV6qlhuEMBaapoHcqe5n/WMx/bEIT0qAY9O//oN0Q9S93do7bCU6oE6X0vpBqjRLbCNnY+yhe
2mwFxI4CC76bTMsRpwmvtbaZ3TRBTBOQ7qFsSA1+AY4KjXfb165qTMiQjySdggEugeRhjPZkupcr
BI6V34nNtRB/Ua/N+xrSQrsQ8ZIPI8KPStWjU9d7OTMOaZsFu85THGYgzPaq+h9NBEj340WtnEtH
w4BCw4AytdfFE+P4UZsmVgdkFahsRvE11zM2yT8OPV5O2kHQg/eKcvLW6siYaMQxC3ZMOcyV2nxo
1YsVixk0jMRLw85hTAoKUun5i+S6OhqUhrWZcUr16Rw/f9DfuO9iYFDmPuewD3np7us/Wmft19Zt
lmtvSqdpX/T/KSiNCFA7loA7iQzaULjOsrM+c+O3ZBWHP8Ad2PTle/HfoCZ3LN5DtxtpMpM7bzBK
GspPffNB1AMvdrBiz4xTlkQXvGqgxNVbrxDkXvzVma5W4XK1wXJDVBUsJ1atAqz+QrJtAL7I5xYA
KtkjFd+QEmlckPfWNnD1R2cBQIl5O9DObR+NsX4qAAp1ztfcyVGPp2D982etGQ1wYf7viJpo/Ra1
vyFhk/O5AgujRZMOVgcTstJ6Dk2HFXHej4zCpKa/jeriVpPExmU4W/J9607sLtxhpPsca1PLNqvt
sGAQ31nfZF8aMn9ndoELuH30GLJMz0GWHJKXgoO5tAC7VcKDRedtA39yzCml/tlX0BxVgPIFeuNC
219sHSFiVeutExkvFpFl96FW73Kt3yex3kf27+wnNtu42ZS9Q1CTUiI0nUFw5j9nYPeOVUNhOcGQ
XFrxR9Mbz3n6qNbkNGIhdLylbQF7XXIqpBU8vlIdtc5LV3s3P9OObVX3ghovoyHKlfK6/Vtv2JP3
pMk29Yj5iAQo39H0YoF1MS7c40Ch+TkBFKNbvAGDbNNfZh68eYV9G7LxCWLn70y+RzBhJKdWSY8j
WklKHbGRe/37QFiJJaTqdUF2/0m6kaV2WpXsb2wQIoBadAIgAa2aCk59GlKhpi2l4//O0WGkASdn
f1Os7KGw1haMqlmZnrGs7DKZUcIRX4mpfmH1wjpwY71wS/vsZiv6FZhmQcdXU/jrG7iF18WyxJNb
6F0ffpjI7pZehqTjux750opy2Ylig5+pDMPtzsGZi1CNc3wZnwovjjX9tBM7TK01WvOcV9STDewO
buwJ0PVror+trtWQVvihAd5Rx8caG+7sZgK8q0YLSu4jg/uOCitQUv25M/ysjP2hDumFdUtig2/Y
TEcZqaPhUqzd1EKs9rdju/TBe1lSz30Qc+OXgbeXOeJb04W72F0LB65iNNODhY9E2Cqqz1+T4mBB
3kJnF8Wyi8OD35+jezD7vKZ5bhspRLp0xVNhozeKPrKWNkKegq+dRonE2LVNoeQ1VXynMgN46+Lb
yXAdY/uc1u5OI9nakWX9c1gAFuqgD0cK0BAkoWtlcr/Po3ckUurxaAOB3IhDviORI4ruOxI582VK
QAkgWAH5851h3vfOq9ioY3Rid9bdUa19R6Li+veM7X2TzkVzVaoJCOg/U/sQ+XSatJS33b5fYDXD
FYWgqqm7ZkZBUhx//h8rmb0D/y53fyViqZZe0VVUR/bchA4wlLkZ4UCQ5W/A+mNGW++iKd8KmhR/
FFCrSyi1NBEBdm90CgOcDuFOebRZ9pxjFozt55Dx+KWB4XyUzGk2hpxtPVn4rlrx9m3hQ5wneEse
ggzxnjDGMDqP0N5r/aQ4AozcD1KSS6GfhGMc45rFSPNMdBVtO6B4wFdJnvHqSPo2nCIVV5pqc6WP
Cjb67IP5aeeJl9oX5WIvbyKv7TklwhA28N4+EVi4pAPR8DZzp9KLpZ9o8+CcV2lAM4TXvmBqndFq
OB8ss/TfJkpWzlit91zZcroiMyAKP5zsqttSKCYllJQ+1GM7kElEtJ8LTV6YpJUco29yUtn/4Tlz
HfWfUezHFEhG/1sfXyY5UZNDtSM6AuP5QJpQ5j2O/2huuRKWABWHNtSu+PeKN8eEVY7+3fWFVy8i
kg0cUUA0CdHIEmLdM+N80DlsFe5123sxRCynqqMCxNQGw5eW6RmVqgOYkk5jVJJXS0tfJ1EIodxq
pQAyS4DidFIn6k8krAT9QMm7dJAHGpLqp8a9xWTTZ1WOl+7VUQ6dSotyYXMjYVNh7ntNPxp4U8rJ
l6Xsmg6MLTJbHMj+yYSROP5dVSsFvdvOAOCf3ie1v7Y98bfeYsNcn6+dZl9MPERFbKLLBELNvgxV
fqULPlYJgZvHrlmfDOWPbulu+A4ydiGUE1/w6v8mExWNhsIfXFxjlGD3K/sUot4I9m9AuoHX1rH8
G4xj0ZBNGukEBnnSj0RFcUkOkxE2IW+3ayIpV/zUOXDLUS7fJJUX+ZGP6mYb+lPfDwsISHMIDaEF
tgm5ydYPeo0uCGqzX0bEX+iZ26lYkZGn9jOOlde6sQ8GmF+BZF8+9MwMtcUK85R2MgvXv3XK6oeU
mNHcKpHCP0o2kBNHU4DDQ0igsGif1pPVp7I3sWjyYwGPQZlLAgGFdwh4AuisKkys2uNPfgBkTKSH
VNe8BPkbCqguhx44SbofSN4VfwbODDbTJNNAyb6B2Rv47ph6kEF1dVa2pTcM0lkelutQxzf1f7qE
p6rtMy8448ySi779oRSN14PZbuPx2NZ6+O6RlPON19epImEz2QmVPyC/P13TwVhaexvMV3tcfUUm
S4xGkcyurgyPjP4I5mJzUj/bPPkaGYexnZMeB7MQybZ20JDBE2ZfBfe5RkNXVaMUKirGfYqK6CTJ
YTIrEj4F0m7txPVt+t3PMzRurHvpoW+d20o+v5UZ17dQ6iuUoHjCXTgMx1rvT7PWnWn+ufRDfClg
TZObM55SIYL8/2g6j+XIkWyJfhHMAjqwRUqkFpS1gRXJIrTW+Po5aHvPujnTi5JMIOIK9+OSDUtG
sAnT+FRvOc3rVQCPRLfbPRhdtbXPHR0KA5Ns8RY5h/YYboF9IRNZEb0qm+LdKQ6K0941039BZfI0
p3UeS6wEzdmm9pphaxIj46qXhHBE/VymrAt9QKgbtAJU4P4p7rKDZaM2HDemhsyPKjbtzatqBPe6
Tx8UjUNU3zLHuinJoYjyMwFAOpRNgQaaeDQtGz1bsK3Qem8y3oO42CgXTuWiONZdfJxY6XQqAwN1
y8CJUM5qXiN3cBNgd6UYd9UYrae/i74VqtNkzOfITC9dU51w40bxJXb8axMFbjHAJjZzAHHkwmBJ
hO1SzWLbTlwv3NyGyrg/fevHmUkfiP+Ba5hWkgaqpoHSW+aGvrFgGvYx3+Tk3oQRQLi3tKf9VldF
MtwUfxURVWKE46NrggcTt3vojLea9MOgfwSgZxNJjcRQJHqE87Y9kQsOvh+IPzXFBIOhg3g49a8C
CT9yqU2WFGTE2NsSm84oiZZem16QBketrg6yQagsjH2VeWSDbZw9foBkdgN0EMvSPMMzo+avJBR5
Co8zI7fVED+TgXdLJ1ChwDOVEqRwD5zoRB7t+bjGgM1nvJXLjP3UJPcSgUUucG2mwzE3eT9LWi1q
EtC3Qz0BmBiZrdbb9B6Wylsr7Pcx1V7QuU2s+MPi7ij5fXLTc2ZrRw1/BxwwLJhMu4Njrj9HiQLm
+NMxK9ZUTMGEORaMmElk3RmXAENp0OcscWwicXC4YFjUS7ECFAxwlE0qFr03DFUsQtMF+klWQJ+x
54BrTuitXjpbhW5FS39Dr9kIHHoDed9Cgd1gdjReEAYigPRaTOhEvucQbbgmOG0lC9P0MAPLXHJQ
GmS2ESlUxQqi8ye041XX/TCAd/GQs3sWx241QpTPmJXcBqxgzLQL1Ag2ietrevTTWn/JGvTkh25V
tPiX+qV3qLfFJNZIWu3+uWgWaH63Ye2gP8RK/ms/IyGfVvfX7+WxsMvTuQjB/NT+qWVBhxExesX9
LfvXswFoAXtLZTiez1cGCxaVkTePDEjxNMM5GXyH6DoyYr25I+phnr1EBoSWN4yPNK7aAKuGsq3K
r9g0VvF3iWyl9tvLbPvXuu7urdAfg7lW+mxdmM8CpKIyvvWFDVuBV/9ZnQ2G2mYAOlHZRv/BFWyd
tQ4oW6VvvWJ41VB20dNgfmjOHe/FTI7ADOUWwu+E7VgQwBBwHJLDuYtml+EIOOMirYgqJQlDMhzo
EXnExAkFzHkG8sOTRwom1SfIRvlutZKlM5KLjM1GQ6wK4EzSqjXL39qEGsAsU5EsEdvh8zxaOjIf
K3T7jmUrC5QZrWClnzOCbozme2Ghs2IkI32sDwY8HQ7ksi226JdwhmtQXjwD/qqJAiL/h1PyGMAK
7XBqGUJAys0Oxm4gM7cj0rjH0qNQtdbw9wSBnJBU+HI8/mgHJ0fAK0kptt6NoXvHFN2jOW/FRerm
BuW9W2bZKu/IPpFrbSiZpjOotcDFZJRXfDsCLdhwp69j1KImQoQbAIJD15ds8wxCXZNrt7tGXXnS
tGyJKnVR0VymiiRohLpaHAMZzu5jpd0DLXl0xSM1r72eHbEg3irdYKsyXQ2kIq31omzmrHiOyvRQ
9fRuXv4FUNY1KOsZlHWhAgHZNUxXNAi8xfJq8sgj2ktWJpHxxPUxzCdAcSpWfBKbALUjE5wSFFTl
mUO+L6zQC4wHi6tT94EwblIxjmpnE4V/MZ1SWvsNDe2Cx15FXsn0bzJ0PuHwkPjsujvDM0qMzuVr
Rmotgd/sNshHREaSYsJvnF9nmDcJXeCYKYsBz/2m4MdE6hhvIu09aQWksqoQJjYteTVFQ5J6bW9H
9b2ojhkYOOaXnfbHgF0YYvkQWD5Sea6798xfIhUIaDf/zhPUnYlFRPSL8JJuNAP1w3CjdA6dwSu5
FsgsAmQWZhN6akTOSpZ4Spp4LAJ6JFBl72Oue5utA4fmNqIvS9LOm0TkkR7h23SHkYUrWMDkaIE0
u9JKjiZRApV2So+sItaqcfynWKiiJRm2RAZSPjUkt7EfsErNNZLINZjJV8gwCUqLVW3TAVUtBUYI
h3RuZunbxuh3aFqYF/qi2pXLZaeYxEV8zbijyNyZ+VpiRpts2Mn/vhJ0mS8OMytn6Xyzp+Myfjhr
w0iWWXvMrgKPWXaAL1GRjohwT7UPuknUSh0cSyT6rAYPv46nsFEjHoQodRK7glNuj8eGf6qMmE3+
/uFgP+dPuRF0TyG5VqLzifiVeLYlWGaLmj/dDKD5Q+zBZH9vU0yScUJmlk9UwMjTlsHmW/HT6BB+
nRn0S7NJsKHK86yRLB5ee7s+TM5ab7tj8C45sLsVbxoKvFWCgiDclME6/Sg2Uh9w7nKbWg7hqMUO
zT2xp6U177FAbqZu2pvhq4k7kXWRhMEv5HjNiGNUFJYDUt44qXEXZtlHqQSfgritDN4JyZIJ20cy
HXLgGxO7Q4d8oo0DgWNOxI6+N3n47DqDsD0orvJhA9Woocb08JNrNg4Zn3YNhxB+XQe/roJfp5+6
RWSyWehNXb3UrPNGjSjrJqDz4keGOvdiuHO+sNCjYIt3U4J3yR92MdzZaCIfFfnGlHyrGnlYI6jX
JzyidCeBC3d8hUUJLIKzmS/ZpbuOLUUHmFfVx01Smsz6w62OViOzOZ4l5k0mIHHgbC0RkDvH0ol3
9g5JYl9BjXSwzVomRksxH4MN9SQbBtXpXJN7quglFBJ7F6IOih4mHCWNuqPgBbd765qU1iWw1XM4
YEUOb8H4UBBPktWnEvipvUo66rljAVd8ZNE+9qNLSJYZUWFxuAJXBXkuJ7hM7EXV7mtAxJEkU02B
H4GlBinDHC+aJNrtfA1Rne0l8rbPLItdHN599Vm/lMqfoQODlGxJUBFqf564cwoBPnYKBtJHoHxb
o2dh4mBzfhB6dlgQyaA9/stmAorTpuc2J9+LtFz4LgGx92N3YDifi4XywgYiMx6xX79Mq4lxorMf
8sxDRNp58A4Jc+6IBag74zH3xkNtZzx4EwK1/GFPwFc5sgI8MghAFR7FMfAG7cUa6IiKa0i1Z1Rb
tbjXwTrGUmwTId4h1kgZd9uqG0MCnNOV6JZVNoKjmtEKl5P2r5jHFSEFcJLwLLATCB6VUz16mL15
PD7S10oa+yS+znmz0RCLZNrrkBI3TmmucE0g6NwFGM9+wl3BsAfUGtvxXeaPKwk9jcrhQrjEj6qq
7prwQZPmlpfatEdeRQHdOj0ej2zwncUnnxIg56rXaiApl7e71rjhDXY7m6iucAAfFWKN/ZxgzxRs
/PNNjWruiGpn5bexCU/9IGmgIbnK8ySAEE1X3q2LSqB9YgpvXUNlMWjD0DETdbojjI6iGw9hjLq1
IxLPVHbnsaWfRctoQH5Nqrf6ZLqzEuxDxhXcePQyiSNvIMzuQdTe26i+Izko71HscKHG9LBQSd9I
Zwbcd9YL92wCDBZyOqpMTTpNOVgxtD8nOKRWya7yYxZEMwGQYFLdE58uTC9B1uCk5l7OByUAgQ4M
0mz7q76Ho3n1rLwmlqwjrcrYxrQvhSR86Kkxc9SZyzEFRaj9rwoCVNQ+QbykczBjbBTTM8j8UEXv
abxgUpH7XLgo+qroYRAAr0IeLdtbyPClqBGT8u3FEUvUAfyT4MwxZDMZ3RP1yD6a1Co+3gAGE9eU
vZkCLqv1xP698zeYQqaJ7KKJ4EOPo5tZ74NtdoBMG4AGPhxiS8yVUBYd4soe+aVWmyDYFN/yJFDH
Ib5v4w8XcBGAxszg+XZg4mQY70S4GpWTdvWBlpddDmhKelM4orQns6n/J6f6ktTT2ZSkDS3J6tp4
lIrm8m2xGun2tluqfxUoZWJfTuTsyBGsFEG1MStUYq7Nu8SrNUBECeGKKflbUP2hpMTlZxw0+S9Z
jZCtJbU4R17zSX8lKcbmDkubc+DAKY+qtNaYlnqVoakqrlOaXHrXVF9n9XXCgsM6WYSsa+evpiq8
6OxsjBzf9rvKn6XoxQ4jC8HtDjkqelGQYDVl4UsKhzOajWcIYDoifCIlB66ppkfUqvewmm++Xl1N
zqRylSbC1UJEuHZy1ynddRzQCpg9Oz7prYH4zn8AIngw1B6ZrW3O0nQ8tTY9EdBHVhybWwrhKaNK
MOGyhvgPWY5UAEqy7t+kR6vsXTkpp1Yd3OTLeen08u7MDTL2eAX89+iHPL6q9Ib7U+2NY0YAAlOi
9ZCyMOCSs8JjfG7e41DcbYS3qiauY9qTxfnssZZAUtcBdbz5gJIapaLVAiE0Ix8lT9AttcjTZnuf
ggUz7lkIuqJGqfD5ozE7sqa1s/CVSOHtzryxHcfjaWlUexuBGut71znJjZHOu3pwUexvLR+Ys/UJ
m2NhrSmR3Je+74Uw1Iqeo0ZebAWBtiD1kOQSPWHmwtAU2Avd1a1ykrsWjfceCmXkiURzhc+nMZC3
U5CVsDk7Dq08+KmwnBid6FfFT66ZZBehzueMzkOpIN6T+17Ph+7xZZhgZ5vpaLxa0OxRxEJ+bDG5
FdNnYRjH6g+zhwjRfoCjJNeZtYZn1W2w4cQT8Slxcm2m5Bam0F2+UC56+oye74miHHXm2DSIfT87
oyZXVLKTxshN7KNN6hrf+Uh+apS7n/6q0uqVQK+QAGjKeHENingz+K4w+fe8ZTUbGH1TMSHohY+y
nzDK8DEUxlMdjiM01KLXSAZXV10an0a/I6VdUktBcxnM6aCNGbQ4k8UH3ja3hVhW48mlXSSTk8TV
5jdTEZxCDmAQHIZ4ykPegq76D8hhwgvDsUAqqYJl0nG0+2yMz+qXWaMuXiKreCvct1TBWjVtSot5
1to/++iyxcA8OsZuEXNwY5CSnOyCUz3nVA841WHBS0ys7cmKyjsUh1tb9LfWsq9pg83bPLEev8QU
BklfId8PPaYxJFKdczZ1lnr8iE/kQx6jWj8hJzgPIrx8TLjjWR+R6aYSiQtnYGSIPU2uf6+/fae9
6lp0H7/BIF3n7/677eVp0qB5YGVS6+5iO8EVQrs4d78pxxQyNSJsEdzcq+KWBNmutrrdh/otF9pQ
Hd5ARP8FsmN05RpKDccUK1u9Nt2cnW1na2eHMBN0lmjnYgaTuqFhYJN74wAwMUBQOeQsG5P9YCKa
kNZ+TTiAgskpkSujRIRNBoo4tB8tXuAIz6NkI36G8tSyeE0jatEUpGwmt/hF+JFk//mQC7iMW3JT
aniykOHNbx8CpcYSjR7uEDUSJJMkH8iB8yX/i14Eq41RqqzZuv2I3zy0bxr8inBU1smSejv6a2QA
V4RzV8F7s/TiKoFsbORKqHRq2JGqBVSqp7mv5dmPCcAwmIis20Bcm6q7yiC+9gEq0b+s9EsGqVTW
6tb2gyf0oy4aPtgYgN8l24+Qa17S1PphO3LJK5y66b6XpDfGziZN/jhEtErNf1Rj/XSC6ckeSifa
ZSpw8uXNS1CFL5Ri3S/kDhr9NENpTriR2q0qBwG0F5Ps2pRbkggulibfaSASn/4NX8nQY6nSBKtJ
DNKoXOsmOoTkYQsbewOcdrHpEAy+fWjpeGM1wB5Q76gmK8JO5bixVV5DWMSaXp74RLZSl64dc4U/
m40dokytRhRthIEVwPkmpgdvGUfkNT+doxr1J3OaOIi8kcAumlvCRLYZoPX4xfyupuw0/QL5Vpvp
I3hQm/tt8mpOWPAw/uq/JUCL8akdxPSns9dtuj1/+MiLUy6WYROzqBvxg9Ryb/LLyy72LKaSupN4
JVrmtA/ZLp2MX86UR/iD45isywX820XReSb8FBT4YB6SwsZ3idcWg2osU14mEqQwSTPQc1v7TdT9
GmLQRRDNNhZQSnucAAqkl6I6J3N0hWO4UzO4WfJZgBWgUHwLo/SQs6OQMyRnZCArglK+14HinM8f
RLNsI96wwrnY+g9wSTe2QDil/BgL/qUxRkfoM2wNXjPA6H7G+iotThnVI98QU2elNP7RVeCjOLH+
9IHhBvG7QYBwopM+g5qCBrVlzNicY1rFFqLLkeDdu0UDFfcXNuGnN51TwNPTvyICXGAyJ3YXMOcU
UwPgY6LTrRuDvcjRsbpbHNtkjp60iv0Px4fTONscDoIxKURV5hCV4FHzxgsgLIHDBPWgXFWgXTkY
NxsMjQ37KeJoBK8IA2rm0biaxat01pav3v04utHHX/SSkHd0yLBEiiAhzhOR/4RL3sBxjAfq7SMu
40cxy+fsMFFJTnU5nT6mIj1PYb7txhn5vHHmGTj7qX+uSXUmxxmN1HoxeJso37MPEQ0H5zuysZe+
Cfgi9MV3Kx9vDgcwCUMXRgVvA688sCpfPyY1sAFajaE7x7ZYhERnJtJe5T8TSvIqW6vDwmXrII02
h4pTSSPvSOX2DB/IcO8z1Lk002/G+IpiGq3AuGIUar0iWN52JDRqTrVzWsRtOsF5c76PxmlfckFV
MbFeaxIjPEkbplez15caI3TXMTH2kVuhxOU+6cMbhkgMXkGTeXNdYLVIT/7qh4gPmm0eJO+oj2I/
f76FIecavuv+s2M4/T7grvTFMajaxfOrqKaXsyx9o/2pCcYdrdUgdmtB27apv50qPtdzdflYa7vO
EVuyhPBdXxF5I6iOb6mXvPmtXMsFLA4l/87AbNMBNms0Gx05AjhSFnDezhbGvIJOQBz0udyo3NF1
kRxtFd280x7P/n0QzcUig0kLxYUYUHdk1jPF5aWPgosGfjAxgrUR8rJiLCHAq2dK+cCoh6V/wLIQ
ORzJLnQv2LtkJJX0Cgw8BV+ZmR04BVw0TSyA40NZSa9qi1VCd0QDPJbXmZjTwW4uUsxnaegnRX6b
VbpGuoSoUMeyAM+2Bk1HKHqwFlDhAMBtJ93cEsE8oAbKYIPmsLa1St+mJdRnhKYgkzAuoibHamse
qsqHnledYzGeNUU7i0DniWX8q/Tn0ps2mWm/KMwsugcKwuM05M+Z6OQlXpyGPu+9CmHqALkK+1KD
iKUD9mMD+9Eb8giUdrscnDUQ0hnvn6VjJxrWmCnD4V2/jg7ySZcnKvL6pF9VmxqyPl6RUt9YE3Lg
lMt2TYD0gVv1MObXoigB9SDShZgzzjG+qWk/cE87z4VZJvpoW6J5tDTkj0BsVbm1OArBesIUO647
FQ19j3u9MvdYHy2KWVsHLQX0p4aDLM/VxkTeAryYayOPmhXWUheo2X0i81fuNc4iy4QInrLgoRDj
kNeNH7R3m4a3a2H7YiVmjFUxxsLIAoTa3+UOqKMAa0w54FpGLHmayESvHWWF5puhNw0PZy43yPgs
8ubYKc29L+172SlESQkeCd+gP2VFCu9mO6NnnTHAjvQXE47AMlmIHj1ruqdiwazVUU8QbfpTNteZ
bEyM6EEaHtRE2ww2ugByrVQ12SUN4VSkcjpL8ejnl9y8RUyyHX/PcsD4T+Z5NTANT75/MtszHM9W
X3qGW+If62oAC8ggzVTWmHbXHVTPBF24xakcVdEmYrKiKqvWhungIhGb6I0nmpFw3A8KsI88wLZC
FPn4R/aYEylOY+2tx/NudtwACuto/2zYLFyJkQsr5V5a2XpJXzDj9GmWDZNLQs2Vanc+dksEjqOi
k0xOWiDALKT08NF2/ogy88CQDxrfvg7/qiFz+BHKo/avpPnz/xSUonEQHo0RPq3z7Agam/q/nPZ5
Ub+SDlEzkszt2A0h5uaU2I3Kc0gYZ4/RddiENe91gUEiY5vs6gSOlZOPdkkjH64Hi1bBOWAm07t0
r6sIyd3I1cPjsSqZthAjemhgLoZJetCc6dBLh9CA/hBdOqCsyoEnwEWbVcUh1KRi340girocCuC0
s4HrGg55IbXqWtnPgq0VAwzdNn+ohv/Eh/KqGM6bLV8nx1hCoj4mzfwoK/1jsD9syjCD2O6GETuY
Kofs8ZLIU/5Pdg2Tl+CsEUU2pPsJnUh12WoDgMuNgkPfZruXPXKdV53wrtTssEkQHZodffZy/fbN
gcOeEzGVOuNFVs4VaOsp139YO+96tbpYoNxSTb8WaXkb0CKmXEBqTuflbBdg2wSHTIW/WI9PNK2h
4GjRJ+S21tGY5dHsVZeEA0oLv39L4Ol0mbFKiKIZEVo02bOS0xrCzS7i9eoZEIfw0kw2ZQbCAbsl
7gWEig5CJRu+JCr/HrliYsDSAw1U69gW+rVfUUuQZ6KTZyIb9gYydIv8kPtwp8mQSIOGpoumqLAZ
Sd6EZV3gXK/tYHG7e0tQUCzqA/KSxThhvjh6SZQ7Aqtcc4EoEP4g+68RFY0PxptsNOZe+RWsQIRj
IPsyhujRfdlxc7Oc8p74441QNkGAJDr1n2H+UlWwMipJ5WvcWhhFu4CwBFSmwqEDqHdmh1hGVvwM
cxMGZNVZOdvulhA9bWUT/GY/0VK5zkIwnxD7c+FZXHgj/mR+tx6Y3sxIE4kbZAvmuBXE4yAxVinM
OzWkKcrvzfQQiXGas78aY0nUsNmAUDIkqc9gvvMqjNqDK3dOhL5T9nlAwp7EbDXy6+n7qkWByie9
ytLgSgzrNYuDK846V9NTgLPjJZuiS4Z1yoiVU8iwDH5Ypj+HZGDY+ac0bkpOMmveoqc95fI37zyh
fACCwqpDRdAcE3U1z6WLkKSFTpgsOC09uNRVfdbq8WQIjcbbPgRfUWfvle3U/BYbgSbaqvp1Xn1M
AWckWAlwtuDOYcXvpWGvYABEw3YZbi/k0xIq5lzvI9TgA8WqDlkoI5chwjVQYOymmHdIJvfJ7E3C
6RqJveIkpyKeroMGbD+hC1crfzdDAaAJdpu6Xk30Fp1v7dGcehrFvyMTT6D1DU8DUWnMQ5yRNmaA
TMoNi5TzoHyIbD4Ixp/UqOpA34TmGwUTaeoKPHZHw0g170vrlsoNVrX1fpWWxU0gBI1h5WBUrDOy
G2IchZiPOpO8y0DZKQl7/RS9dYxoB4SY+qWBa0/4UtatHu6jUl3x9j8Sgudb8pHwdyAiUSNv4smM
B7evkdlK6iTgzk3znCBkdIhjHSGZXs9n/1+Btt4M9tXoILa5JrarKwOytY0oCX4FlGul/yA5MGpX
cKgirwovXRZCVOz7d5XeLWVx9VGLN31sV2FDLvelhnfbkrdnAi9ta8T9sbbtUVFXqKgR+u8GJiNJ
tk4ZXUKx2FA6RniAah/k1T2nR8A6NXH5WVx+OpdfW447aA2BbLema9DoB8CLzOmit/iakbsS7XxI
pol8m1hVL6MtN4XFNBBOb+YUdzYHbqn/qkm8slS2msvZ/X9NfO7RGAbtb4EyLN5k5K86ZEcKGZ0G
hCMgTF3+9MdRIzF3NUUEeMABQ2ed8Lf3aYlECgCC2iZzWtZEYsvgH8RbO0vwvR2uNUlcdnPWZH/O
tREtV3POFrw8u7EhIOQEfyyyS8hWBTEu5kITsbd1TOI4O6xo7av4xf11iumlSrW9kWj7jK925MbC
VeeP+5xnBSecX73UonsW1bvP0Esz6ByVkShIMHkOraDB1j9MtiZR7hq7QQ3dPNnK/vxZltgrEQFU
myNBW7sUzjC4r4bl/xgX7ChMNwEkFVF4IC9bC3rHrFEOOsqILolPSBBPFVelPWGYKI6E1UItXeWh
IIytRodcHjS++io9NEgbfcISwE9qhHpZk46MQa8LcDfVNvysSArMn5C87l/nMTGuox9fSHJp2rfE
wLeGDxVzYhYXRKURv6WeY+bvcfspmN/x6W5CliwAOLEOLg+HBTkyZKOidihBqDSVttsjDMRalPf8
F6/zxOtsxF67pEGJwOv62IuYcxpq4CmUuE31IyLa9VHdj2q3zxbU1UzwAMLJaC8sQP+gTcZe225B
1G1ZjSIL7CkwcvYE6gY9L1jO5lCjrVEEJndtiabaqLQvFqd5jz5fqKzcoE0YO5X/bTiYpCrWJjNE
KiaKU19vNnMd7VI7YXyfkWGAoQDq+MxXktLWg50ZA8Jb+FZmfCsxV4cGP2pV97tOLSHbZTsAVNsx
IkaI2LUllzasiFnF5h6uCH2TFbF5X03Lg3obzRGoMJJok8KAy7Pty10UW+xJq/0QrCKAC8QPTvIy
Ge4kb9Xw43Beq8TAWBUOTmKWuujRYHoBnw96az12kIRNfDA9rkJ2+7Sy7MVj/ELYNDybCjio3m2l
OzSljfycn3cMhAtljdWagOIRVoIQCeRd0Y7UzXXs/JszuRusahfhqYDhr7YruKO40Ytb6I3aU0Qv
vWNCB5AgfvhReJGIWpkYDrP3ngfsLqmGjXRRSKKnNNdWDJaVfbpeAZFjfCCoYyjO8JJ3I9Muwmls
n63xpK6CYTiRGp1bJ4ycaA0jtOMbtdaPDQksipebxWEsXdlj8MtXPb9bzsbP5mGcOfNmK0FgJnGO
E1XrBgQaNMQWv/lJwkDkoNrMf7o3XTrIbKNzy5F60KMvw+K11y0o22jZdxBwxELg61Kvp9+u9j7p
eWzpuAv0avl+8N0y1j68sylNtyPIk+X4HPP4nAGuZ7aRIyMYhpqXIsB3Jhm+MUPjUWI0qt+qnuwR
fD7DwRqbTQBnJqM2VKOTNudri67x/7O1KKz3nUOTnFoYXiG7HZT9R4eUh4kxOrIQxh+4Tzf0qijz
FAWORq8fFIwu+vCucUyq6NK0FkInA/UigvHdVFeIbkiXykd0gYE5t292bO3NDHsEk6IuJOUB59wi
VpDhexEtmwSStsLvijDUGV3OMlsixkccWdIzxA+ummxutNGKpqwGmNKK+haByTWJ7pji91R74406
xAx8ltmIwWykZHQfzQz12IsjTmvX9tOkbQy1X5TeO40pVDg+x9gkxbR9FmJcaY52puU9cxSipNbX
ZeyzzTI/DIU/v5qdbDU84Sjch/0uj7qjZAk6q+Mh7XC/b8p0WJP8e/DLX6tJ3JYYgbKc74EKtxfL
3YIQRNdF/nxNweKS/fciC7wOs303pDw6JvJL2FMEQKkEQJkEQM0vNszTPzwIXrxomAPHQ57gtXj+
Byd3Y4PVFTZvswdqzjoUmCMrJ9/3gRGrhzTuEWytaG+qLj8tMTWZHpxm3T72wcHOca9BEFFZepND
vkMnxEDwUneMYU3Fs6gbfJYn+DQcLCg13qxa54RfG1zVafAAKqvlh7L7NGMqrrb7L8y21d4nTIJT
3G5sXhKlMjFCJ5vUQO8BpX6J/LGhG43WV4BDy9STnVpgDCaUfFpCzKu7ECiKJ7JcSTSacZvFzmsM
B0ho94msIzNCisC6qiOlXO0Hz0oaXC+5ZyeorJRrR16oBbGwS/emaq4bjYkpPHfB1pQvyT+N5T8W
9UpotKs6HR6pgTUk8SFHwpLkA7IN3mA+2JY5eR/zXnCslnq1NR30SVO18cuVTQUD+ptVExulyRMS
VoLgr5aWFC8MFCWGKOy7KHYEL6JJly13Kf+2xsZQKuRx0BUZVLQC2170+t+UzvmxUw6ojFMYoMzA
LNwYxxXJrQ4EeJvNhoKhr8JjMDTkheAx6NmI2Eyp523tEzJw2OpO/Q6p7EP8FkXwPqfyI7moWwuL
XgUgdnYoDmCY/ZHzn5LAup5JYWSDYrR3Sf0zE5BbXa6iz9wcMUFI08cqZJez2ggFAZ4EVyu3sS6f
PrIQzRLsYJSnMRrPmVwFG9VR91UQV+tkHaIu4mDiF/u7D2ss45gErKMTGq5dvmT5v6L5woWMiVeA
YDRBqUsYe+iW+IxGrr9Eq7eEWtTth+O4uZcn4VFRR1cTS8jH8F5q66TtXroofc/jgbmrh/wXuPLR
z4g8IBIHQVts7zO5HsZvu6REI5qoQqVvsItSs79DyPyNcDabFru+FaJaiW5ENuHc7QpY7Pd8KAA4
mpSMoXZvNwEBvUUtjqv8LRyIkQQLR4McTOTIRQDu0nCH9WB5bvljkiJ28AP/wC/EXu+FZv1VXW06
cnzLv5+KTI/Mu4/hXK5HNvfyQyupcMTFbvNnlQ+PptOBc883hpdXDnZ3DDBaGhN57Ujm5rua++sS
huGsiE2BLqrSvwYA5+SRbYES4UWA6wM8MtyOgpKoIx5cTXfZViowU/EOLHizasEnQYPUUH+zBHLj
iGByyBFO4uwN/W89FB7wai8Lc8+cCKDs95Yctp2w96FKgdc2+59ub/cvRjueCpKBGsIOlFhc1JVv
/BagQgvfWg6Ji7Tma5KBfiGfg7NWA4RsKsG9YcGQoHTtTsGNDOabmYy3i1mzo0ne5rB8G1M3fPgS
BeuLamRXpiKXSSOj1G/dIO9Xlg1nh5Wcw29yrjdjY7vOecc4NtF+HBKy6Tg9w2J4Jc4MqC+ZJBSt
HncZ2hamXor/Hqbhi6w5MeJPPwo/WelrH32pbuS3eiiQGfac+qFuecS54dgZ1jrKp2/pVieHlWuf
ACxdGez+FD7mNPhQ23JbQkgcICSSNAZdnp9pwD1MNmJdXkYgJ3PBzNlAV6/v0yk+MWXHdYji3UZM
FhLhvGsAgLTjCtTKtuQjaxC4SYmI2BK7PvwNJ8AWWbyPD/WZtei2gcQhjlUAURoFSLRtWxXLu3Yw
YFOWtXqQAKW0qT0MbXLwUVx23j1dhRCLot7YTbSSo4x2d0ldgrvxqqniEtbAXKoBHq12tKNxNfNp
aM1f/592tk++prLs5vADywKMfqXCBNDSTVhWW1g02zblxF6XQ8yYvNmmAP5TAP8+Xgpt28rXgNQr
P1ibsO4qBOmKArwkYrnq783AJI+CbzBe6JfE1M612r9+xETkJq/jFobRtuFIsCWlDsfB/2g6j2W3
lW3ZfhEi4E2XBA0I0C4rdRAyW0DBFrz5+jtwXrzGin0ako5Eg5qVM3PkyM8Qx3j63vKcMAE/0stP
goEYKHtD1QYkxoSROEtQtHPabbljZCQ3p75/5FV2L6m2b94xsoPSiDpMTnljhTNOKHYg8U+NdfO0
t7jeZlzpDaRhhtMJVAPbsQazOmTHoFAui5NelTvVcfEIbxCXJmjiPoqRD2f1sk02VwiuH4ozftS/
lot6oUYJsas4V4B2XbTEdTl3hXnm6gtL1zuPFXMDHovG+GGvV9qQTh4TU8qlquHauvEP2aIfxK8h
ST6KYOq4lizW2eB3CzHvEmUCe+vip2Ndy5RSG+mtjRLOtunwjd4BK4b8fXu27XJPFOLQjWQLWAzO
Fh6LWODj2RnfuU2nHcvmjr7zxEYzunE3LTklGtzs48zyDTa8vufXutw8Pf/aMQiO+u4nNnQ6MFmK
dLvNxd921xxLvOCau3j1dRzdcyvviYafcz24DjW0uRNSIpknkd3IUC+p7hNmUHnWGR+ftfFORQlf
i/cfQbYGWZLerrhOpi1oOzP9MwNTwwzdljp6NivxoL5N2k/1pBxZOLnFeHDxTvUGtxAEM7DJ+T/O
nmumlLembvCUMMoAva7WPdXyCNCsRMF1EK5Iw3Go8LAZ1KVSQlf+gvAYDQar+WD0Od/IFM58LMCI
XAwXbZwPXcKHTnILM1sutDH5UWXFrvndxMBo8LhXeNynxD0QqqDKpDnMQM5amgTcFKodvwIPcktJ
UI/tsccaO4btHZZxs4KMgjM4xDfXPeSFeDN+a2FRJ3fjd571J8OdTjDWTjq08Sb5Z4hlz+F9mjRq
EgAltih+MXllfHBqVuKtql+Ubjzt8kWteuOmfkxRmQw5AlKia1zzSFeV58nhzPP4vhsAFZKDURz0
VfJvdE/AZT0NlQtnRyRQGWESXDmM0j7KTMxdMVtnYOle+z4djWdXG/tBDjvTI+4Ri5MbBInGAbhM
F9MWF4cIdjaMPo48DmDAqgebZXhFd1VCU+ZAU6bGUmLCnF5yPXU39Y0XBEGv8Xnc9wbrNJa7bA1V
Ldmp99GUfKtPvdBfi7fL1oY/ik3oYgJYhzgqF5SEKlqg4LgA37zALqpQ12AsI93j0F/LOGpW7Iun
yvEpAdnzL8ArCUcxsqW7l5wApt1dqkDoPzDZHpS6vbALvCS5fllq6yINDgQbH8Z2hGUrvo+SGhqZ
JVv6G42H+LTewg3JIkHjHr3w+nBxy2Vr2SiaS9MmF3pHQxXSIwxEmRuhK6YIqAW5hCM306ObXayq
ZGWBybjJAqNaA+9NdlWYTeZhZMuZeTZTThYlsYx44SK1+fTG+SS4jEjqa9FzJf0DHffzEvFRPsyL
3pbfhPy/Mkt8pc6rVYz7z/SvLJyj0uLIXsKSLUJRkMKZcBZJy2GFTPGHqZyOtv4jSbyHLa3L2n9b
+fpI++qxJeTVVrkta3EznObKq4Ths1wFvqwiKkqkXO/hLUTQlDuuxXudzTvBPm1yjdtySHDVKucJ
4zD5NiOx8NzDrQdyBFOJyPl1WuxrYZvXmH0mBbw8bSTRGzI/tr7rcghTFi2rS3qw6+VOj+utB561
4jFtH1QdXQCKkIzhmKz53ZkeyXqgzLe52HiSdAwr0PsxqRTtcFVbFecTcDzO9KRjf2t+dzQ9qf0v
hRtjU38KeC0ZixELT1CVSDx167nDbZL3WEGo/filaTiVqJdJCl+tuZBMabQVg9m8AQuAGy5ZM5/B
dcvIw8ZS+Jq2OhBJRmDHwoLqp81HU6wvCqVe0O2f5FAfyYpNc9ydiRYpqLmHXIEeJO4N/Q/OwH6z
/zet+AdH7VisNRI+7h1Kbov45xaHw34LNuUXywLJlpQHQTAKi3QO9W/1LcFBo/YjrBI7ZBo6lfnX
6HOJXWrczS0XI75T3sC1qPlE9o5IckfTEEf5akS60nHTGv1GNJFquuGYvTC/n67Kt+Aua61fKf6t
eAAqn8ExVsYzzBZ4l7t1YOxzldOCSuWsdBlRroWUyzpwyYtHd1ha4Rc9COVGvok8JTHfveukAXtS
FrscI90GLWDTLdl09ytNcHDpkblhTvP/pfLjIeS3LPgkPQDNdkYQO0JIF+OrtiXSdfqIRb41AW4y
6qvF7IPL8DSOFN4jewCGoQ95y4vS1MOvH7mBjpzAWMfqnHF8KLYu3/dayI+UhRyHL0hAk4lh/Biq
5GNwwh4DOiBEOVMTZbHl5nLLMwq6gGTNlsqNdhr08mlxB6yxt2nkRx2eQbppR9T40UmYXBa2FD2h
u5GRLvc/c/WHRgVx7r65lPgRdYQXg8Ezk95B30651TnQ1el6B8WjrxPiy7ZfHBQ6exZOb+JwcbOr
gYJSr3ecyoUwB9D5xjsSYmYP9lrN0re190n7MWBSVPrsUGTtRQHJXEQZH3M97c8e/rsRjCwcWB/L
pFs/q1Z5JtnySjHt87l4GeV0J+ipl36VfqwujFMgvOBecIydh/KUSdzm/EG2/DMWxr5tmyBHL2Kj
tqOaoBPgTnAOFlb8GKXyLD87zGYNqTI5ebuUS/2KnmybXL2a+mIW3skpjhq3pISoOCuyuFIunsoO
+SQ4ivKaSK5lh9IZonHkjKBjBWfPjU7GWw8v2pZ/k5tl8FDHFj/jJmJAPG3VEgpup+ZTbvdKfnJM
bDY/A6O8m05o1oQeEGYqcM02j0iqAbXkbWmwQBtqMECky59Tpj3rtUADpSXyV+VxlC47VgKPccge
i4a7duwoMd1DZJFt9y5WvOBE8Gs6yptnAhSlEuNNvXVbeyzaVo4h1XFVrP3iXrnwsT2y5r9Wab6k
N4N4ToULMrX+YeAGUZwPvYtgQxQ0BvbJclh6TmhKA5p4X9NmB4wyaBP7XLHZ4brU1iz0dcJSbFzQ
Cxzk01wPXGJ+U8IQxG6dJ4YDyggjWN/6gl2uARhkiZWwYdc1kRRx8QjOLLtgwvRd6NTcYVh26XF5
0ZaVPGAWtMw5dvosMoSVHbfHvQcaYAQVqf2kjINRXPNVWOjdq03NcCUKTreHYUyhVWagV3A7ezgY
Su0uKgIk698ZLvwCNbV8mq36nERPRkZ5MQhCMg2ddvU1gSYLegDuyGecMFJVkjh6JKf/EgCOqUE0
ayFwgnyLsqqeJxYmkuVa1dXA/faKjbVrYu/LjWrlRiWgGg62esBftiTJrrXuMd792N7K2eQZutqZ
t/nsEvdd0+ysGVwF2dBZ+Y96rUPHiPHDXBoj5xuf3oCH31JiDKsr9mOsk2DMH+KS9W8pQaUqhUNW
dM+yNZ8bnQp+WOvoNMItdzdOrk7tu3l8y2iJzx4zJgdgKTHEGusR5CcVOodLrLCUH7md3ldD3qCj
AU/0PfZ7jXAPDjvziZ15AQiwq5LDPLQHtOm5bFgmZUdhIFuXPUorrfEQRSV6gVktVAwYJ9YjnXc1
YWkKUz0BP7tpikpancKrApIhQfyJV0IWvIS8GixqUlEdOl4QN+XJwxIy2887ZY5KOtJTXp+had5E
nbymxcH7caOa9320S6AN65kR5tQZ4mRHMciXv9bhz9x//CHQtfTh/OQw2fOU4TMEyNA+swx4QYu8
6wD81D679oe5wN7JtUq5goxdCRTPXNFsFbsG9zMEPorCdyxJzBpICITOjEn02oLNX5qUiYlfYm54
b6VgynR1iKr6XdLInpPOdzAsueQ/lJnqmYWJHBc42Uz8mqVdPV12GDHZOExxUs67DGDdBAp0paOV
GpJSoYF++kOJVtXOodfwDYE4US06o58lcAU4Oj/rtfZyWo7ze/pHHmOSXugfR/jQe9Je0mPnU/N2
QCyukGk0QvpN7ksDSn5cE4NKHt1G/tXfd8kl+ZknvDvekUdd5KLmGsOjGxqw4carrua9lq6vSVmf
MUk1cxtM9+aj/UomBnkrub7soJJA2DoOr/YCBXykZrwUaCYWYfb+shr+YhUnPQ0yDS5zvZx7WQWF
T+Hczi0eK30OY4NZLMYZ28yBADAQQ3IkMUl71iUftIugkCVmt3HsPUyxmX5FersW1AvoXnJtjDdK
lqhppg4ubui63EDQexgIXQ3+PfOdyQliVO0kIQKeGChRS0BIIEhhPitEZEfeGdWwEJVetTWHhkz3
Kx0Q2K04P7eVSzLskdfya7H6awyHunPxiYblPLw8PCPOQji+gKKjZKEk3+QSSujna7UJRuwzKqe8
6lZ9K7r63iIgjeB+M9d+LJi9+tJ4tpi9qLCalftSh1PavNcKAXe0AaW5KV710qrsScUonAiaDAg/
UR181fwxiNMnc2xGS45wydfQwoZLyJ/fUmrTAoh0E4NrdBdJFaUz1abL3pIw9ohCggVYSfxkuUJc
0QkSC3syJL6U9D71oLxnx5iW+4Qugw4OzTarqhfJ+S2SLmjZLCgrSjF6C27umg7cBpvagk2tkkqQ
0/uCy5gLpDp88BLvpe0eaFd1RzCvTGrWClUGkZY+i6PnQEqyt4jZ/5sZO2bGkZlR3Zs5C1KP56LB
/k8Ni5XdovxhJviOOuvSLgMhVS/gAlxzmVi3Urv5MUy/6B6hZ157SPELBF9uPUhI0v8Y2dzpIDgq
mW/wSlMQ57SMX+pBBzmJ+9HyJzU5lqMHB+NUrT2QJ/JyETBbvsWQddEBkn+O37JR9CLjsdliKmGf
2Z0A8F7c5kxN1SnfMt5gDbZXsKBg1bizmqyb86z8rBbN77ooRc1ytuH5M4ssVoO2+Epm3Xd/Tth2
ynEBSpkchlbsZZNRooELMQEGwmSwABrhFo0W3+hAn6YPhZI2iwzlyHrc+5P84jf5rcPjUrrR0Bk3
7Y5r+NYuNwKbEN7Vh0i15+gbVXdvF+duVdWjnZAROJ2wZFZBif6l8qNrGetu7OF0brnIEQIFrLYX
ymNM1wsW4uH6+Crj7mDmE7iP+JR7bHW35edUQ6MZSNi6BlhmoBAsY1xapKy3nn9xixYFCG3yFVKc
SbJ8NHP/yXnyZSU0mTADt131tbbWZ2pM7xCNjWO+rletSa5Ix3Am1lA+qocD0Gpd8lD/5WqMJ7yH
KUqEDTU5Hd8VNz71W1+NDaPLAQpCMzRy1snN8j1QbsaWae8yCk4Hm5n3E1owAWF6aqFV5zK/KESh
xoo+0keJn3LGLUqvCRvHbbBbMY0MaK2wITddROuOfmzJ3XRRzW/wdCu+MQWvnwaw6o/SZAe1uql8
cWQEXR7/KO22yh0bxJHJBExEzwkGkkV7eiQOWD4/09p5lqZ84Yp9be42Bz0fcOorXtPXSAYkmTYE
A5he9YXy/CyW6mGOyq00uqsnt7ye4eNfI9nvRYsADMjeBMvRyPOAdQ8JA8WsgpySM1IDM0GDYysV
9HYXiw7Pjgd8wgQFboy6swXaztKPFJse3VdJM7czn/8iNJFrhMd3c18a27+Wl36waNTTPd8DednD
4dEBFzt0DY/XwVtQXL/KOvXZch7UrH2REM9QoRqkW5YDz1I0N9gaN+woUzVEK+awxURUoRopLb6d
H4b3iYqCUTA+0hAeeUoddYYeWpsJ1TrVX8iRbXx3IfT5TbhdxJjp4U7n39yJtj1Xtt0jAvo0DwVf
8GEHNGoOdfkm8ctRtQO8xd17FLLVhxpHRa3idVvPqgHz9ELje0iLX7QyRI6gGAougtgpayA5KkKD
I+5u39zNi6vwq1kS1iwIXX5GBVtlzS36s4Ply5ooEaxClhJ3IC2t2kw9QnGSrnlcSRtn7daCdc+5
fJVnAMXl7ETK0cZ/kgVxziBE+0PLbW8zQ3+2vLM2QjPVDIPJwhneq8OThmfyTFKsFOtBqFfgoqx1
FlY+9X2F+ViwgUJu6sW5MrOzwc8EbWn281Gc9X+bxJ3iWs0xTeLxmjhJHDxGFnJVQqUMLH+Hotlx
UoIZcMJolmf8i5QvUQIKVg+vn04BVfIFUf64Jiiic0nPdnyzPfSyvbq2RILVKwrgrkgYTNXvLFOu
FBMQMqs+Wdi43lu/dG8pFrOqjp/UKkzzqf3C9rEmcvcfG6z671jltNd04WQuoYWJ0ODH0enSzPQQ
CFoIGDT0dmNGRg/RaFTB6CLDjGxUQQnubOgWHh8eCe6V1HrMFDuW+HbZGPP2HWRtHsoDeytjRWqb
nIMJ80rEpIQSapHo/7Q8/kMKBBAAtI7TJpZyalWI57SB6BbrbH5Uk//ys2QbGVaF70RMSrp3Wmx+
82joptxnvj/GWnK0cSKU4n3hqFH1+3ZSSLIMOaulLF+DZJWXq/WGzx4gLIpkDksZ/A31MRJw9MoB
CULy5CH4l9SWsF8YbACnpFX09jf4nYU8XYGtooqoy0J0HPGSq0n7vx1rN9gnjw7vwsgANTPeEsmw
cXxja4Zb41dA44yuvTgtUTxsVZSgMTE4FFdaPohCruLdvjbWmwKnzbon7vTIlfnlZT8nsh9pN+G5
YY5iYWD9Eb9MEi5iwEU18A7G+tWYUxTY4ejqEpCYwrdR8m108VgZpoet1dpPz9HGjVnsZ512T91+
SNIAFKZ2LQAtle9DFuRA1/R0Xw9jCFHkmmKbWOfsxotKJ+QfwBR2XB860saIXT5NUXtEAa8D88Hi
clpOLMyJs8ppp7VyT3iOxfrOfLVGhaBLVvOH++qTiyf+rALzrN6hCdp31xS+Nre3kQxBhxu18sCD
LvIsNAYZa7/5RoR4xw7P1ahsSQ2LiKTpfpsBZu/vttfiLAcR9JNsuM0MUzqnIpeI3MiYHykAyBYA
ZEfVxxgUH0PIJ6ee4rOuOWdMkh+dO70BxNh5fRuCYQqM3LuStcJNX9EL55OAuFmpd7XM5IqzDy/q
pzPD8Zl41nFgrXUbuX16iz90fbxQP3e03F8+0esm8PqNIJBcLMsNS68JvVa/tKw9cXM7+gmMA5QX
ysTmldVbhtWAAsBRpw+ufEcnP/OXzHhE6M41FQtCdcICj6alWTzsYnmoKWm7RDypONXEbVLFzXtM
X3X+7lBWM/zG92uX1CjJQEmmB1P4zenaK5miyGi6yDWvmc37tI3mwKXdrYpF2fU6hEmi9x7Re8aa
8zzt9BLHjlvt27TfEfumR/AJQrvDkixqWgRIlHNIKRbdg39bsAk4gjvsSPkRtPFMYUKDs1N+q6fW
eG3tgcqCLIrYNY9fKVwcbKEbPoGvITU7c85+SPPoAq2CGHFm41Z8T/+KYGsL13XqvciP9at+Siv2
9uTIutggPYJ8BKwpR5leRjhFYwfHjiolynE1y6R5kzAmnRPZdBBng9wW8JqE+ASfWK3mLr3yKMYI
1dGjlLnQXFMrGKc33emPQ7tzr9P2PwjvkGed9hUJ1TTiu3KfUTPGb7RvGH3K8jALXNQLIYPvyhvv
LmMf0ScCQxZorY3gq++KzDqZJ8RdPErWDokO2yCqT7ZIvJz4TdFO6/7F6zXO7ivJ1DeYUizmMZAi
3pvK16wSc7BfoskwzeAoQsBphi5ccCkl+XTpClBx9Um10K+fs8j2fg0XRCddUy/L0ZV7i7yHSWDH
kYRpKMaKuU/wEDDwzl6+8/7VU22tRZOVXlu1hg5M1L3UrkliXAWTqYsGnkzrNa1IuPoVHErE3Gtv
NdcCVL7pQK2EwtnwUZ4LAiA1VyDHzsEepfi9P5Wj9iDaz+No2CNv3LA36sEncZmFv57qYgVHQQOH
tP7dSDek/pKeqT9UQsHtiIatcjyQZmAsVP0GTrL0W1DwOOJ56Ant1DYoxuBUdtvsu/MLG+0T/13L
Iz7H7TrtbUlDrDnjhxXYnZ42Zs2YjaE94u7QRCjY04ETKn8Z03CLU/rvuhdWe3L17ByvFBwprv7Q
vPIZP106BDKg8bwgtxlg5EAvwkQvQu4aB+dvXvUg3yIkSSDY5NGwsfQOloK9mazHGLw3jRWLuH/r
t45FugmlQQscCYtO7GMVv37KvDifqX09NRO+PgwtBvWHvKtT/o/SzRJTO2/sAHcodcEn9IPfZpBk
FS1IZ/uiOKAcc1BN6RWHewtEWTXu3T8qbzJMX9S6yIlUbx1qLC9400lOuSffRa1ZmKm4DHGDNj/q
avlwvtHJvhq7//QEorXgQxCf5+xX9RDEzbYU7HD7CU7mQKqvWgKaF3Y1gfxpGa+9mWD8bR5p8ssz
1XeNBg3dfVOo1xkGcZhU94tSIjRWV+lf+Ipf7ug9ZxUWsTIcuI0/8ITOLiu1Xrlp9LrhQ2GzzU46
XYK6Jfa4uJSB0bMImsMOCrlrNIFKzX1oslDAAwMPrC7k0QtNcoYq5vnZ14Z870hg5NWB4Xox8LhN
IO2mWzVuFSk0F3v9pSw4HLOQeA+c+OPy4an12YKLS2tLS2KeI8NTzcBYCHQhPOxEVezEgYeYvnRn
Fj9g2o2BzkUyO5p5TMo3xbHhj1p8MwEpKB0pAt2l5bwCEImhwW72BoGl9McxZXBSiMuUEy1SBt3j
HjCV2WQrGV8ARp4lxTigbeTGBPyo9eHD1Nz3Ao9w/to+gqk7XNtJj+qv+KChvdgm6eKjl4yXp/GD
Ljw6FfSgUTjOu+k8kJtdDHnUV43ICuO4Gn+nKpxXJOWKDLsKCLNzX0BwXRiifTGiURSXPD8b2KdI
3aErEOzzMABnpx5Aom0OL5AXVL6QlYBSxGni7SYT8365AZT00JWzrwuNb/RDr3FxOu9QOR9s4m69
OJn0+XBwQh25WET0Wb5UtBzrjNkaKQH8bfFPjhZs679HZWa7hBm+vKINk2w5SBZs1BU8ptqnwndX
lNqlUoynfZDI1rV9NMjmUCOSkpMzGE+GFj0YsH6dnU2WOEU+UqlU+uQL39rCfHU4RXti6Qu4Zhqh
BCPPfEwGI3Id9PJ//pGmvBBlLzR6FYcBighzcJUwQfS0LM2+srx1JCZZSO40ha6EEvAKkuySXlUT
3QmUibMQaxChTmJOkDNMbkmNMWE0olZDM+ixxsJS6TI14mE34XbEl2GbXO9Yt05LA/qBNcPKwdBV
tyWbroXgiQt8WPczlyZNG8+DyC8eMsCccMv/OZPxYJDakTeMppz485LeZvMg8UqMyG5m+9oStpr5
J+dw1j7SkxUMs3YcmBkNkf8v2Jh/sZKDpq1CfFEjtyFZSOXviCW62q7g2t1VRFQnmJtKAW8AS6dT
nRxSiSzxiyiN/0mYoBBsj+rmAm+guL8XH9wyLnpxlZQdDqGHwzg55fTgmNTymNTypBC4B6BMSmwe
HJ66xl9H/qTXiieOn8niZPy1RBs0C3xVjoct9GjhyXcn4h1A+pLxuGRn92rsTPyotvoD3cOflD5S
O3jmIUi8UwhcBLeCYmcYu7Furzu1N/F143GiPFrXaEib6QNoo9rxyIjzwjdVaLuQC4zZuKRlHjb6
EirsXAs3j1yPWhYMJq497rxNZxn2sQNsubl6ixHaAEeycad53oX4a9TaWrTkasS/KxKIO5b1N/27
Cgc3wxjaaYmLbMXz0hEKYhEa0lCMhHd0p+naMOGKd48bH2SqyQlNLM8KNyV7CvS5I1r+RnvUzBvj
eLmfYx+TJAnQ+3AZhFqBHQLwkM41wExJW0a5Pr2tsfE0G6rHNO4PZVSX4UhMlgv51olw5CET4Kh4
A2weaHfmCt7gDIq7HMl6kZAc27uuTnxhiTe36ldnN19U2xd9fqvpDiGw5HE8boLFswKJa+RD0Hz1
pq86TOZ5KCsRhZ7PAma9YBm/wFAFOqkEpPgwXMNL0jsesVslFxvzRdIaKDlD6cUgoojgkBI50O2n
FWMOYiNStoY/sOGdY/de+n2rhMtqAoCariolSFZLOn5+13FNO9N1pODOaPo7dcCMd90nzRO+CTt9
xHVjW2Q9FfKGQ3NqMb7UY8o1DQLc4hzZsPCvGdKdpxAoBt00GSpv4Rpin3s0KvPLvO5F/r0OwQCx
mQXKkfJaTPy0MaL1lqFD8cTSXdyaFzB+xAvHwDBf44a4bWTdBd/Nb7iqDJzWeKkdH/9GFPcG/UYx
Fq/MByVDAeN4zb2RXQg/A6rBkeDUc9UN8MpwSNv+0YzD3TCHWwO8R+gGPKEWthSwlZH2Hyz16zkf
1MCxi11dkgWbtDC152go6+v7PJa3QaP+9YBsdodkc/daQom/bK141xv1bcRM3NJk2Bps2tdAoZl2
6cm0BytO7tFvpf1V5MqXFd+zqj7lhhfuzVAzkpOX1wSnraP921lxIQEqTj15rrGqmoCKGwjPKZUL
kk6CezttGC0aQqtdftctYgPLCKhypjyIuWY0L5QvYcLViMQuaLCcawBi2vGQWGQxOUhB9W6fkpad
gVP3Rzi9R2qloYG9z2VLD8Kjchqgoxf6YEp5HxRgRwn7H6tC6ypoo0vC5pCeBKB6ugH4MJCC3XeM
kvFLJI7P6a90OKZ4PWsesvv2QhxwQ7meYeAi2RU7uEE3U0Wks0PXOfMxi/L2OpBZHpMGWgeG/390
2k6ThZKZBLWTBw4uxFF0wTJMwUyCriWxsIBBv8AY38h/R6dfPp2L/Z1hwXDXgfy7JCgGgIjEs0vi
2WoAJbZU0Zrvxn42mvsqxG0omAVc/EWJS6pF34tFITyAJoTtBMk5tVk7YmHsaKBRCcOs8Xmdgk6j
Yqtvg8XpAiUYHAgcNv4efhJ+moTss3EW5fZF5A7NQ7vYZ7OFpae8enTIpuYc2ofnXO1jKFkQKdCz
ghoy2g6j8ihCpYHMmqGlhLZpnrW2O7dxfFq2bw5PAlFc9RWaxYaQbmkkiJHbfPNFWJx8/w+LBWlB
tU7/tLL8oeXj7W9ftNcGq1mFqEasVJh1qKs2Fy/3Q1m7o0DGJ9nz//Mh7lU5x7QXJMQiDDcJR1QO
8O8CMyc2TdoRopFLz5xUbJkBsnZhjQ20iO8YCkMD2YuAYchD57S2zwTla+zzsA3EytYBGg9OU7zt
w85zbFLUhJFq5zh30PqJRBKnAI9+8FXsv81p5IO6SPrhsy+3J22DRU5q/6NNjXMTqBAaJwQdua10
5EPXWix89GJQMeoepKFRMcpaHlVy/qx7CqnPht7etoO01F42Qh7OlGs7BvDHxIAU9eB79cgU7+Ye
Pr2SbRh3UJpdoev7gldtepqkzEY9HHPls+jtT37bbL0NCi/ytLPi6TV745O90UnH6Ic+nrXNKVEx
G6oHDWSpH+/TobjzTbzWgNHJHzN1de0rWdQAHgFY+fGgjhb8y4zrUbtdPRe7vtGq8maRR2zVbQ9b
742FMb/6L2nksf6kkRPW9dyVZ+vPt00MHZNaWCl2mCZOWP/SmOjkqbIoxpHsONmvxaGgI2KwZCC0
vVdCJmLX92FLj49by6NZGs6D4eTAubltF4g+nF3Mzw001VQrfRVqQjsYmBSTwxURid4NUEenOcse
IWoRVLVxYjKT69VGgY6Z2RR23nzJiQnd16W+z/4SvzlaG3VcYFia5DcWrWi9SFE+hhkp4VRAzIWa
ahUfeICI5LwRo/rQrfW9Up03vs+Jfs76uxcXB2VNz3at7OEGxCmoUP7CHWS4uONQjz6tks+Pqu/w
i9KCxeHPQwsKi4L4iWJR0/xsVPoBy1pMG9NMGxOBQD9MBR/8jjbAMawPCn99khek4XtV8dPacjAg
zQcccsBZFe1QJKRyxejC9kXyGGqlPtH7SzvcQs2OpfSM2LOuIMLQQ8Awy1VLLeEyfjnOaykvMR69
xMDB07GqG8yzKb3HWLc/BCcuayP9xmoS6G+m4loy9HzfUVSzmz2T2EcOzjFXh9/d4voC5ErmEX9J
Z5a9Qr/UXbruraaHI2b9nV0cVIlDVtmbaVzjce78prF6nTHnAgjOK1TnInnahdjPCM3pzpTYzX6V
P0V+6Lu9DhwWYi8xkc5ZcAfuPPLUHvGgjkNEdcLcMOKdRgeilBcL9DEZ01V+uDP9vU+XGQ8BM2oD
uhdGlcTDxGtPCUOFT1S9dnq5B2ayy+lTxt0djkXOA+pR5dR22eYT5l1W01pZeRepOPt0tHfrFySn
i5vd1jz9yGNEpuaDVCfS1LXqvnL7y+OAG+ZdXmIKog54kvOe9i/fq7+ZHPiTdrr4a1vEErEJz4ax
EwJGCOffCtaxJOVV12iscQ6mJXTy97581to3MLeTs/xFmsjrLy37VTqIFgitxSc9ThkaheD6ORNO
EbZvlXApSChT0qi0JPD47AwTpcfxTkc6MRMUkmbft1iyP+RwGe1/UvxW2U2ldrJTEsK+CCLeYZjO
U2/uJsXyxYAdG1cxyfedPb2T69vZ1FlLFdMDNevl3ZrvHitrDpHp21z4jLTnbOElUZ9ieRi4CclH
9hWrwo6Zsfo1EJkkvkE9jfPTqpq9a35J8UNSlsjctbMAH1AysDfjfxYpaplpPtvWXbv8LpBO2pQk
S7nTmq88v4Hi2buj3GPQqTkXAt1Y3tLkh7t8T+SsehIxk3eY+p8zUuXaj4emb94GFs/8A7TM2s3W
nfcqT97NZt0XwyFuf0qVaset8S891yqoFkaxtxHMRiz0l8s1UcPMJ+qHTncghZxDTxXJvlL9OgeT
AFZg8zEp7k8a1C9GVJvGH1ONbwl4DNnkQbUd2IrCxhaIXczfIVYqSiPtvUj+cRcKsL/AQMYkvc+q
KcUZtGxS8k5oQ2gOk+/G1RX2flDEza+JarfVTT4HdPEu+dcldBbM5dHr6DWhVLGYY/qK5n3FUREX
f/S2OYiLHX9ywEDkuyvsjIasvgG9vYLn9UdPY36jnWDv1uZ/SgP9uOVm2m3MLRvjlJA7gzm8JMvo
KhVfz/wEGUj3/tVudlBYB1uMBgT8gHkRecpot28IPzW/1vJ9TH+nYPJtZ96bYOVT+d1LwxcGFnWJ
fQUMCTZIXLdoiR+qMu5yACC997ss2QIBQJljBEpGkZI9d27ss/XTnN/t5L8S2qxNpcNIg60j3v+P
o/PabR3JougXESBZjK8ilaNtyZL1QsjhMufMr+/FBgYzPZjp27ZEVp2w99oyPG99lvG1l4ZYye5E
am2YbAcc9n0I1g0gdskTwLM9YXnqW3KXL2RkNMazqM2jIlluU1pAMKDC1AL7fIKfhee+lrNPW3kF
cxwY/YSF/gslLjnF+T3eN9JNZYmYfkTey87OA6rOrEUww+Nvs06KhoxWNZmXf3zkvzFKOuvHoCUj
miO98GETFZaFC53zkQxdvBtMOlJ/G3Jd8t3/v3m3zn5CSxtMPyTk6kG21ANgAFYFrY7fPleqRUpZ
Oibv3grJZtT/+OJumNLMYnAAO/Lq/nSq4JzcI8fAuIQpoT0m3S+IltqDE/pnJV9ojVLjO5+3PbQ0
IcM6ExWFIr9Z+bUdL3ni+OZWIasvuGq45sUSGVjE5Q5cIt1P0SPSdz0idQ81F9K1HSaP2Nh07acO
3XsAvYkRfsWJnADFjV3+XUROmjuMOy30MyQN1A7h0T4TxHLOAEYSErn1sNOodsWrIX2tg8W36SbX
Y0WFjQghIo63ktBkfuUNDIEeVILAicYY7mbaDo8D8VyNvQ8bt1TvCL5BytwEwBWrtPhu31PpGXyi
4qJoqhYGJN5aRFR/7yJ6pOGFswYhyJ04FVez/womb2Z8RKNf929690/NiJqkNxLELD0S/2sYwG13
mPF63BWl2PSVRr7nVyL8T836tFiimd0vi6F1Pre/uMgn/lqvtbXd/pKTdc+AQVncbnZhPv2EL03y
BaEITyUyHMUKaU0+LeJmmBK6k3HVYa4k5rXKeSKscJNWuMTSV8YwMOfk4qngOUm7czRxckCyx63D
e2asJu9c8NzbWPalSXFDFt8WY7hj6Z2QAVnjW8/DNRZo50buB7l1w+ckM1ysRjfg9Bh4/3PtLtp/
3OsbIan0dTxzUoABVdnRBvDDWMh8TuxIoJcQAVsmK42U7zqoGKbjCCRJJ9YgZRTodMq1iDFua9Rr
zUcWHGJyNwwC2f4vKXB+CpLKM/yqVtMwb3w08wvbs4XUbvLQrcu2AqLFH69fRsxgdkm3jWImpGZA
g2aH/WLi+8fQBjoLzhcoRBOhN1h0hV1XxOWqdL9h92WEP7M3rvNx8zJZ6X+JbQdbR/KaxJzAV/Z1
tG+7qxpdUvC3LH5zqA/b3PuQ1H/wDPBH1AtIJ4rxN/gc5tUXg5JSOtX4KVEpg09mkEzYuUtAsoes
zw5dnQ+xRherh9FqNCwnwHHRdyASyWzgLweVSXyCcvYDphlOdWM52ijEdCRD6F/TADvD2DIRTcmD
K5wQW8/op4DPQ/7OyRn1U8IZJhOAjQ9RRKveLnjnX2WVO1rNTraxNkzEMJp+N0q2RA3uSPq/wkMc
0eEd8n/SJEKXDD27rBk1BY4pnbuIXBSiHux+Fka1Lhsz5ywTfqeomFxfqY5fuvkYy0Om/PY1fCgu
Ln36J5QTqIvEzCnMGkflUPNJhZWzhj2VQc06fhrsf3UsiRzyEKo6xpqWmrmgP90kg2bBgEST24U0
RqehEUCLkaYhcCuIX9cRzhHFsNTlkw6OfpCOs7c4Pan+A6lXBb26MX7V4p+u/ytleLT2j5IpC5Wf
dFaX5jLQwTul8cIQ9EEN6q6jV1vALu867Ga1kRehXcJXs04duIzawH7PA2LEIPUSJnfNvsseAgSa
zu7PJt8+Zo+t166PYzfzJoY1eBxKMPT87yrBWAWJYI3PeDPruPItfnp2XQzZRr5AVQOdfafeKvp/
fJ4lEXlt+FZBHDBwBB5sGbhYstX0q2016BbeR/8t0D4JggO/H9SPOv9tDYTgewJBR77MPIidlvuU
uRYD845xRq4+ZfSwJcwog+n3ukLDQUpe7x0My+2azWDhXryP6s7LL4byNqKuRUxor+vyQv1kyxdN
vXb04zoLU4b39O0M9Fg+g/VX4wNdxLVjgrrwIdongGjFRD5rUiBkf8o5t12U2reeuMjGAhck46vs
Y5z4Gp+8shehuh0aPtwKP9kIgjQBuBmShBPgG7PkNatkVfWcIZ8FFJmLP2hb6CkCYfIlhw95OkPy
IxKzi88Ui0EJ1fycB9s2cy19BQTXrrYajTxKy/i9IM4iBw3F2zpCvqulZdegxn9HUFlUm6R8gDVJ
ws8pe43RtS0Y3j0r4TsqW0vlG2luRPJ79C3be3jVQ340UT+WsFNwcwqSG8VPVz6qmS9C7m31PWB/
m3OwBwn/IC84tbaA7tDxYHeZylxkp9WHEJI2arfOOhumsvOHZx3diUQIs2CR4p3zs78k+8qNyImN
xM2zS4xLQ3hk0vjBQ9i4ifEGk55O8Wh5dzHeMxNtaOkoerGE6ORY8aWmT0K/S3BrpfASUj0TaJbI
393408f0tWyHziJc8jzocoO84TJSR5XUyEWJ6XIfxjxRm+xszkIBessIs8tZwssQ45CJdc9Jy2+N
qZuQP/P2NiF6UzgSqY4t8AGxAJoe4sa3oJFMEjlOGQ0J/jssNVZZOSnmVy//BTbgxd4i1cD8EQSR
Vp5r4AH3+FBrQCU+D1Clv2s97FJSjgTPV84fjGy2I5bjny2MvZl+hWX+7TXjdZRQDmJZKSab/T2o
G5xmof3QEZ5DMHgORp0tNHZOmv8mo0XIkRWwinDbiXWEkq0iAveyJv0pDGU1qo/QQAFUkKaq6HgU
hre8ZHhuYNuLQCWB5y0/TZI1WFem/vSnhhyZlVZ/hH2N345tak7GNZwxO0uWfrJnG7DCP3zoyhAj
RvbOz7DrgeLoUJ5jTtn5DSDbS/d4UoBWKgHDUx/UAzR25IfY7gTisRhhqPDvloWpyw9KPCbETive
vB5mskf2kuyM3qXuX2b65AcdWkBTOihvez/m/zJA4VWzDYdrx33o+yQhKO9aXDmmznw8Gw89L02O
u1dLbRSCyonxdSkjIZHwHdTAj4nu5ok1kpeiS+z/8lccEoMYlG9yayM5MJekiLp2BnMHO4tdpxc/
HFd19YzB1VqsXFvWzlz16hgveyCvVtTMqQXsfqFXCBtong3E+mAN45qdyg5qDdxvyzE75uJYTosu
2lSJdbZydquUrLGfHGWTogcfTyWPjnRnwnzDQMZBRTINHU8eRLtu8DecHEhtFHeakKHwpkkp6yTN
BH74hWX2qRdMHjQbSAv97M9A5ZSg/1soU/FE2PWsffutIwtClpv31G8uWo60omQ2MsYnvyr+pRGi
9eyoIA8DIieThRjRy3zOUtPGCrCSwkHSKTGzlTd8NdZPE/Fe8FUkmGyaXFraGvad5pFJ2A8ejC7d
DuaZDiulC99DvB1IluB/lor9DhKKBiFmqkd1nNUf+lh+h8zgUwXtauMB9y704sciJy3KHrVS7f2W
wQHrIA5sIyoOgaptY8t+j7Nu55EvC9aBQoVbAXRXSAxDSo/QpeI9VvGNaU30GjT1DHGmcNppAJyX
cHcOP6nuff4JGcAl6xU/ZyFkMZyTipsyDP8a2TvHI/g1KT1rav+PBdUyhpumBfzjSSqWj1JNZtVA
FAwqaCJbl9cqZD2bMFgMJbbd/buVRv/kbPiBR3KQJejDENNS6hulGxBPMeZS2KTE0aqTu60R1IxG
fRQd7SL1K1ftsfnD4p0/QY1BWGYepdH+SMd2HyFoCWzsK7W6hC5PchWprGHHuKM4eRTrZfkUAkUl
wRMtGx+n8wfgWEb7HsfeE1ftdTTIUij7vSbAZfnD2cT1vmg7aoBmZB2FVWyiZywMe51MGN+S6mph
+ciC7izi7jvhZuKKNwbj2rYoOykmSsn7tOvsYJZ6uPDrBneyulc05QEJdZnpCSR1/DoTOi6vtb7H
uMfohxU3nXGdyYjJkvzZnLY4xX1ATvgk+k1uwFpTa45RGadqo89pR+jf9CPZS/eQGeAiJvnK9zTm
8aq4MW94Mwae/pKf1A+TPeonXmCOY70sKdRMkwGUByTTz36wE12KoHsHAE10OMOLrt+UNJdyQMpa
/NnwO+NDXE8jtdSo/AUaDqtsgHfa2szZiQ5LT+H8Ezka9JMSqUeBOA7kTK/uiNsdhceQyFtonDei
PI5W5CSG99EalEvDvWkkN+oC10qLVVuoNwVABc7QWySTqFh8Trg8xM4r/6KvEoRlrtCIaqtWfRjK
Vi0/ZcGTFgTfqgkPuFE5jLc52dfDNZ3nbP7s3vVfvd5/tk3qpNKvzCSm7LcCn0vffaXkMvusuANI
K4I22daesYn9PY0dqUzfc4uMBC9c1PLnhJzHW4Bmdzycx8UIiLP/1SLIKq7oqZV8nQ0kUDJiGARt
xBDxBw/xMjNZxhViHv/SBGBcq44B4YE9LkeDlRB+/+PU/vOG1s3LG2/6yfJ3QUIMxLC5lvYhia9F
1q6FxQIRPT4jHg7WjZ1fsYo5oruHSn6LETAg4Ev6jyx6lrBJ89Z04ulZUlG1bu9/BGlOTlq6kog4
1Q12CRyGSvzWlre6vqnKscxs+qnWTcWAz4cLydzLdXwjV9cdTH5n1aDB+fVKG3NWoWN61fGCgPSH
LR93jOr431VVd0YIiYrym1kv1nAD6JdYsxYjCKWe3sgaKPyrc9Z2i7DytkNgLnKsXL26ETbU3Hez
ceRMvaVThz28dWZFRO2Va4l8jjECfPhm6DLh2ACEob0RZEybyzZPHl0LcL+KUKSYx90h0ScIGOGz
zAo6J8i1d3BCOy9SGOEri2JQsIwweRsXKToSC+0r79piQPZKkAt9AOzmHtMhHr6QAXGYp27JP4FJ
soUqxVbuXX4bfBPaw30q3SxHDYZ6o47/BfY5CvD77VTlYRtnTmBDhypJ9vXLz0+9byC2PnLUgSmv
eEW+k6tQhKsn/VkX1bKKb1UKWyFn+t0BHd34MCl4fjK5WhBByKbN14FaHoAg5ri/KmZLm9J/swHn
NBuwSyqRuT5ybNSyLLJKDAUL4j80k54eTYft+MZJm7szJqdEY9bbtH1XeCxDxHMysGCoH6H/1nGx
/5LsiLnTyB3cFThl9HZnqGsILsZ49WhMQ9OJZgsuQpR1HAO/6RFhoOrbKlvCT4z0Mtk7jcWVybJg
w2iPKB2C0QdvEY8I31ytXPRz5NADbATdU5ycmG+2MjAVh0+PpWYy8hLu2oo4cHzS6CzV9J+WIlMh
nKBBg9TzQM3Pgc6VN4jfAndxOrNtdrHYYdowzY0y3CXhMCNAxp11a0JAYEOoN6gt1pcktsAPbWQ6
mAbZd7tpgfQp/PVQtLB1o10xr7H6IWy3ak59zmi6xVJeS861CH2nARdcsMXOjYOVXSuUgfLHBCvM
wMcy4geTcRWVeukGMaUImo8ygocYfQm0B1zdOY9bYb/S4aZbdCl8BG3qBgX2Ron5uc1q1WfrEvwB
nlxgOV9Ecnr1x51eIXNAOfqTpZygJVEzzEjQ3i5kCQaNzaFMNF68byc+Us1twBmHOQLXbmvOWm2L
ECgVn2Qd/Nr+weNDaVYglCk68evWixwKYnoL9TcI14GsrXBBISpcFzlvLvxRRfln2ffhR68envLW
QF1vwUzMy+3edMrW/DQ1kwvoBY+O/RZfEhiugNRCG9e41uJ9mTMU0AsQ0oU4rlll0rTIzqF5wVMS
k7Vtx+/8X5GFaoxat2N4xH4GA3Hy13q1rQ70l313s8CMRx1z0IwI9ZRk0mEz1TDwmt3gEaL0YKyb
Fu9dTRLxJoUJ1ENF1M9ViFKYwiEIz2YYr43ZuAMiWaNu9ci7YRKQGW8BK9Z5R9ZIj4GHBxUrbDkW
TTIZgRLkFLSxLxlx3pToZH7KTPkIuCG9ulSRtnGKRMCuYiTjmqS+aaR69+MlAA8wehmyVQsdj2y9
YJBhY2ZNV0npU0/l38QkRNAbAaEwpDKm6YmfHelu8VO2Ws+Opx2WpVWB28gOUYXMO2Uj0BacoXEO
6dYmy9YMX6NWXjQ/P0x6zjpZN7hT2Vbju+8SeEFmTOUwiLOlYsTU3rjvz1VN0numl9eBk39s820z
pPs6nNiEy8xCUHuwiVBDBkINdDeKeIkVdMFILVGCNwPETjaiMlFTbT9HdzeZsdID8R4q0leW2DtF
1z+oBVhyYwQddw23jaJbq4r6s7DkUwcxJwsucQtNWqC0FFGH3oMXUi+uOGp5g2F+YycZtBsrfGop
lE09mq7A0g4M/A8Zc8yhvyObPrEXQaelLXW1IbyZwSx/jF0z7J5/bR4vxfzLmS929k+j8w9jCKop
I1nnxcGfNrnCgoEBBya8icfIMKdTTC5yK+dHgeGZ2Y8tmfByieAiBNBnHtGhA+sgpqRDCMk32iSg
amOMM4P/zIHjDREz/9riTcc43JBLEpZLW+BntuI9iSMr68tgV2Qa/RHCPTsAMPhWQKjhhyE/0+Hl
keNXE/sYZ+YpA4Qxyl85ACCjHdFWpbtRBSc5GpdZEKEod4sh2ogmNC2QK/CQ9ppTzGWzwctAVl7G
91KY2rIR3bKLa6xoJ1LKOCjlZcoGsA6pFZOezRE070Fnsh+z4wD1HzDMMh6mSbJ2bbqtvM5LQV+G
IBd1IqA/BufTgq7x2BMJDVBASNeK50NPqZKDO20SORFxhSubmAW5d328QAJ2vlYbG/IdSPL6zVse
I4QBOANdWjdX62+IsI4NvSo9wUnW0XxHW3hfO7IUKWA3+SsMd0LcSGB1ZOQQtspjhSJpnk7DNQBE
IQhqnPh4PAmqB5nYBSVxSeEq2A8OFEk0f/Q0KjKFy+Rdp00D6lrR4Jdq0RnF3AdS7kQaLlOvnUKK
Qp+NDJBnt59a1LDlwg4KLtMC6IoJ9oWSmb/VKNsFdhO8+ACVlr2uLCbugzqlDp9q+6vvtX1eo4oG
bzX22kKMoyMYzra+SZgV3qqAibW/R8mmxslGy6DzQ7pvS0A2LB9BLVupfbSCajV6KnzYiy0folyG
+wAs2pS4zBh09/M1XYCEYUAzPpT4CHDa8efigBlQTLBxXb605MfvvwtdXcRmh4S8xEFEgvJoLSq/
3OsAFJJKogMa3ZSOJs96Z6jOcv1nDAgrw3YRsqUrebGAuDiBae/kPgWscpGx05X4qFk8Bwy34aMu
bbtYjYg25W5TjbGrcz5g1mj8iyHeBDVNQ7BWSW9pN8qdeJ9zSKy4Fd+THlxoyJSRBy9jFzOagipN
X4C95x/0kdJLVMy5hLWRBHMJ9ABTqLPDP8aRfDE1ogXTdGkw8Wy/JdwtikoWqSrO4AW59NF5FHvM
IogKaIOmL3OoF6bSbYfcOsV42HW+8HpebKPwzRLuZRsNJhNGtXYEp0fToSwLc0YSDBVgRCX5w6OI
yfm28hZ7r+KtZMbTmkeJMtOMOC91ixEE4U18QNWgshzJcXHjiNbosJlxjtKn6V/k4WVxZefoaEre
qpLwj3LkP0lO6sq3ILopzAhKLmS9oJNveKYnhRfBifzq2KXtvoAV5Qt/m/QB5kfI8KDpH0rKzJRE
xamHrb+zKoaKBLUXo4nIOnXtCdMSjFCUWucYF5ofJRebsFW39CU2kNZ4l+CLDuz4SozLeGb90XSM
tpm9C/Ust9HbZwqoo0WVHtJmdwZ5ugXNvh7iaMY8V7o9mKC+KFktq7zy+iEnx5ORlnlVkdIALsY+
RzYbUJ4ciJg0pW9l5B3yfyMNw5B92QaKMMi88DEXHSS0wsOfVCOmhAoEdBYpVw/Jmsgzxohqzpop
34WUudb4Vcj4YAafISVXdAs5kIPaFvpXLvhZfAB6aa8RtA08igPNGJ7+qwwRbQRvDbuXGSvS1yHk
wPmdlpJdoHGsdOpSeAMCZeyJPj5LShDS/5xJbCSFlX/Cwh+8/wTIFKabogKVLGlxkYDPDwF8cP29
IOvA0dv4uyMfQfq0X6FpHTuLyZuvlxfmo5uAc7ttj3o5dqBVvDdNFA9tSs5+p+0bFvQdMG+dSjlK
SUIjJCHiXmXeIU3hSY67nRU2qLc1N5ZT9s10OsbX0NZUfGxxKyxunokuAQ0f3Sk75MlQieHxNnJA
/WXC0668lPc6f1eNg4JZT0vNOw3wxiAlszCaQ6kEgK7mee5JUPV0ZvdS4mBbZfCD+ZlU1dzZ+Uad
sIMUFIYl9Gc3bn+M/t2s77ZInM6YCwtb/bbr+Cv3rE0XsMz30Ztqa8gDQLrMXROGl1JYr2HOLePj
9/qOuajl3wKEJXoKo0tTd0qZPbqyOivsETr6vF+8IvSsxTIevkJWX9ZbRInnkxSqeSwlKd/QQxro
EH21W8Wd7Hjk6hTtnMnAlDME/hGHIOr8dXAuJGYuQT6cyoCU3Qmkl2jdDBMsFq6lh8Ew5gBPgK/i
k8d2xzYkhC+pMHMy2Lb5xn5oe9iFoTt19aozAbyHNgx3idXcn9QzzSObXKkGZnEXhIiOhOIkGk4R
UTzBhNkDYULcwZBqeTLLaWMLVMyUW96Yw3HnYVSeRpsRbVEvFKvY5+m3xayB9SaF0kBSOrvc2nMK
JUGYerXqWwgZzG4eOKEyY91ZV0V76ryccMlQHgH9yqxPs/tRGAWzGeDL0YH02MBKg+EXjh88dYk1
YbD001dk+aCQ2cxC9p4ABI3HFqZ5IQhRxuRlp5dR/vNYhOT1o5TQp7Ch9cBr5N9S+a+JYcTF6aOR
YQl6nSMA8Rt9tYnN+jyK0AOz7dQeAh4V15dEFhXRu2+RzkpNasFZptoH2Y2ubJOeYlrw/nNX5peW
souaYQtk7tJxC3ZAtjKoYUKQgleBUmU+0QMSiiAJj+k+MZ5zvxUbJjshj3WFr7GaKUPO0bZ7pyXU
NKSI9ltWdo4+J0Om1TrTcliqFJAtx2wJd55gmEId2YL+CYoKFtP8pDdTpsrnAJbYqUYGVRSLpaQJ
kP74T5+oyrimpsBp7HNrSeq3MkugmelJNJDzhnqMzkYvXi2hvAHK+HhN0ORSY6w4EV4slzhjRnQs
veSOEN4yDC4Scw8JWVn2FhHhOPigz9DsLHXUdIL4ijRGyUF5q/bxrDqa6o8xCDm5SFnJY8gRqCwi
7RWjC82qu81GsluVdsWW/K5RM/hA7Kr2F1lIhBkjR/wcZhhOEBf6DUK9ITpfKD2XeI8wNAOLaOEA
jbUD+wlQPxROf8adhFsGf2BOqPDMeu0X6Kb96HMSLIQremNLKvmQtMU8DeVMNfAX/ll5uYx5EkyT
wlxj6uNvanrrxhPL+S6OUfglTQqY+KFEyVpKurXe1W4VvXrtitqQpewu0ibWQ6ClvVvNkLPyO4aR
JM5Kt6S+RtZvXT9LCjG/q52MDz7hJZS0ZNPnjJ4YBZimyao3c1TmdjIWPMzux9q4DRbZDaN+sylh
YYW7nVz9qwGX4OBk46IWTlQzuqtR9yXGy8Dm4dX3oZ181hH2R0Cr/X+wfHQxgt+KLg3HFS0AoV8t
yiivf4vwSamXkOW0lVB9vMupvJ1VAX719GxiP1vNARDOfoca2LCOiH2bhYiLH1MiDlbdFMI7dRXe
iLH/7Ir20+4PHiG2Esr45FuBAGCjqMsK1HQBgfIC/QuDHyzJXNGjQwW7DgzYdkP9UdIlZCJYF4R5
kP/jiMo4hw1GYQRmSykNtmSNWtGHkAj0zKotCTjMhEik5v/Kj8Snom2sg20q6GU7Z4TuE9Zi0yoF
Cltln/aewxSL/SHvfVUvCu6kkv+0vI/ceMxpGlBrAIfOWfWQDNWrl5B1bzKI/T87CllTu4jINxxD
9jLKQKmmKetCvlV9/2HVSFXaOiHZGU0J322BcKhRb6b6aryQpAUTlVRPPluxgZO1p2H5lr30EtTv
DYFpiafsaoKFKOS2wwiJShKbmURKSWwyo05ln664+S1y/ds0voSOzAuBUq2rS08h0Y42IM45MEpP
p5kBl48kccg2sVy76mDuLejzhHi9W2P2JvJpb1yVdroKo94ncrMogq9ev0eYjJY6WacFY0IhMTmz
XV2+dPbGEPvKu/qoWQbFeGiNd2vQF3cRj6eZIT51wZvyUSpnqWZKE/yQwwIsydyOPuwiXFUTXJRp
qNa25LttgPisZCzFDEnt/XWJNFHiEpGkLxGz0WKR11xioNhxRCqZ8tHLj1nSpPiBmzHDtomxYI7j
NJi0OlKdxpIIF7b3UaPSvLEmq79VgXRGHMJmm9HhARwotX+q+S3YI5jkVlh+vqslvlWE03mWw23I
QK1Zu1rTPoM8dNv8SrJP3u/NMnQzH0nUiD6g2ogRDGVTLE1urZRvtzJ2XfKok29DOyG7vA0l900g
P3NkiFRkDkndi8KU2CxABo/VW8C6XCHmzUAsPYiJXFqIWtA5O8MjbJtHJ0CvZQn9FvWzzlJRf0LC
i3wBBkNF34bzqAsZODIrKQU88XadMBcYt7xVRskU1RyxglFFMeNWaJUy5RWzbVc9Cbx9sg9WtjFd
JbnfddNEJBHXiGyMf6HPcHBYl2m7BYLvqN5nW7yrYmUCUPUIQSIVrf8smYoGSexA+vTYFXL7ctq7
EilHqUxEj0ajid6qlwzHylYFMidPu8QaTMXHYH8F6g29ScRqjvUlLt5sNYIHt/OUCxSvA011AhUD
xfcub9K/3uMrZBWNZLsdEQrjvmbgMAkPwjLxvn3G/rU0nSmYNgy2egPQOJ90AF8P822Jpsw7j2zp
CapxavVN1EcjlhylbZxkpAtnBdSPYhHQquhpt2JAQSLP2tBw8kFjooHoe1fvoHMry4yFGOWJo3Dz
4x7EPt4tgkBeT4SgauWP+UPqIpdzD5JjW1fkuO/RPVCAYY+fVL7W3knRfLYGssCQWYtw1biHehHs
xlSHM40IcpCXDXCDmkGupm9H3X56oJPQxkEGZIHTe9m+hGxVKsYiGg2CA5VjYwyIOSS373jpym8f
sLrumadS7d4avUEcY68t4ujrIt/qWeqmNd2ZBQtf1Oy7EAShnhQo+eMuWmZUAsaABw+R/wSj+T5A
4VSLYEUBsPPwGwrSxHXpIMufKWtyRGqp/ysh2gi1k+ezeGcjHXfHnFus9MClitUsSvz/v7KPlLsv
ha8+OpeEOIpjnZ4hLDgST44kCLDzZyUsmmXlQ/M/7WGpsr+acWIlpBr4OFMRumFJIM04UCxPjD5w
sitvar9PiOWWqPz6wFoELePCf8AH4vC9yS8iUZYGWxSkfzsdraeKcmYkgBORGTsYhSZOVv4VxISr
p7J4evwIVvTd1+fA/BqTl6r8llOA35wqhuleyyen6dQ6GgljMlCV9jfpf7L4kXWfWvoOSk5Yq4E5
5wqcYAN+0kPRIr93FHOR+aw7eJ7PKCYxZBsjk6ct9ew/gTDSH9YGs68pKhe+djHlXcXXkvPLECRF
e/3BZjrVfz3+YqqWwDds1qq82zge0LH7xa1Tb+AmI/2GWjFgH2b/caR3WnPJugjJxKds/QlQZ8qk
EQ0N8NVwi+wUeogxfSwXf1V+961XoXyVTU/lCB6MIyng04afuEqs+isKsL4Xxwz1nrz2leqNjbvj
VTvRP80cbmZ/npo/fpehMhZNciTZcJGmr7TDm702qBMHts/Rj9q/yT7L2MM82je/gu63zm99+PO/
AhLxsDwcZfY2Y36Au2RDyKLmg3ZMJZLYX235DChjYokZOWLt/iuiW9Oac1AQx/ZZchZn2CdVlgWC
TY0tNjWuC8nWdxq5JxHSPivmcuiDPaRiJ6+f0/Drmea+ZnOiI6npC59x6eChirthKOSYBxbBFd8R
upFbrjrqDnybSUm+bG1eK1k5LlzOcKRz2M6rFNTEELOSwXadrbTwME0bbxanMe5k1t68DoL3MVz3
9r8+ckcNx3/AitJHUWYqxKWyLtfvU/bQ+7+JHqdV93aGfW4j6bu0qPYCbX04qgd7mNWB+OB+FXOX
oIgzfiQuNbNctuNOUiYnRxfFFnbu8C2bXMOOfEfYnhZv/lw4Vvs6fR+4ewymrMQQBQx5G0oPIHLL
loI/hN/CstIxcTISpLFscBWYkudqsbxN+OPRyC9mASqbaAa3TjFxZWschmOyMTmzjLFzetM/9qpM
3CUbzIS1lPc30OuRLEwgRA+ZepVp52r4rWfcI82Gy5iNCoDdf+btFSBKGj1wr9ts/cBR4jUA5aGW
T7PeT9VHX/fLqgtPPnsQqf3FNrCQqzPJYZ51LGyESdmn4X/G6t3KbgG/10TZYQVPUtPXUd8uCjRq
OVIvWflTpq9QnPiD+a39CN1YfGLOmrEmZJg1xjvF/GawM1L2Te8DdIfLwPDWhg5Y5x3xOSWAOTT6
KYJORtkhR7qdEFDJ4RXG3+xR0L89jAO1uV/DooCuok1IEWqimGrTGSIbVRpdABh6vfksmn+eeg/5
rATMv/kpql9RiEQbB59hahSbqGlAkFQseAsGxj4rKj94Faif2gIFIBlHKrMTZaEkfz6bHRIDcGYw
Tmmv1XBWskuOVp/wJhF96JQzCj+8YNUswsnh66xZ24So122GHHbnwxKUnWB8HzmD2QUOhHPlmofX
3kAJHiySgN86S9bIq5eiopsj5QyhjnLQu595I9Vhf+3xtgKfWtgMAySbAjw98C+J8XbAXdR+RsMB
wqJuE1H4MYxHBfieH54MZqiZ/KXntPrbOPyMhb4ItG1VuOirKTyZOoTKg8MlC88FdIf5se7km/RS
KTH14bvhJ5psaFA8M1V0HnPuB1T/9sOcrewZjzaauOCD9p+yIupA6hApuUGY4Lfn1nCIYYR5k+hL
rN6ajXYUcuuD51KK3ybry5J+EN5SEA3cTuyaow8vuKaYUIMlni0vax2tPKnSvcaq3hFlYLEnJ+pp
mZQSxSkKlXGjoY3EOG9Dv/IW03eivph0Cpbbc476m8e0Eya6o5DBzWTLAFC4gryGUtdk2WRmWPqH
iDTDJXYcDSAPrQjRCnDiO8ijklvbAbZUuB1lQ9zBXMKpyxDTE4siNocpjCYVHvBdyu/ZMCGaHNxh
tgGQeNO4ImmwzRCUEeT/EXVey40j69J9IkQUPHAr0TuRlO2+Qcg1bMFXwTz9vzD/iXMuNve0ZnpG
YhNl8stcSaeWTYaC8eEAC5aRfEMvV2e96/QlzY5lvTbYoNSik2NEm7dUUyFm+f4tjFu4xkRX4pCU
L/037l/qejl4+9PzYrIt1zBc0fZZtcOE1PUpAkXSu8kLFQbo3mF3HVBW6IxhUsHTlGBt4na/SD4d
9LKMz1UYP5Fis/3n1vzEaADNh87LMVzr5avYqg3qQaJDhe0vvddgncrdLF5lqfCj0egH2LVmLewe
2vq9D6gCxhDEG4osH96VPd0kXaNN+ToF/2JaATBfuPfctr47zkxymn47EMTjuwUexf8JFoRrAjTF
ZzkLHtLsS/GbVUqQkf9aHQFKyB/YDAlkYKUPHUB3kdg0au8bJ4etpIUyVD55VM/Jn4I8A1E8N3ni
PohL1Wbe6tHZLXF3useZBasIoOncKtaTKfpm0pn5Ib2+3cO4zJDyc9D87eByTN/YTjmFPmUxCwEH
JAMpauL/+6x5KqddQuVgdxEciBG1hX0NFtypNB4rAyrHlszyZpJ3z/hx2UAFVilm5wiT8WPl4QgS
WPzlQ4oWi21mXTNNmpEY8vI1nF+98aPnOimXJdp8JgJPdAcBGBxosgRwtkNyJTISpN+RQ0fYv9HC
jmHIXSK+PASTOvwzFkB+WBAFFk2o/sudEYHA/xPxKNjuX0G3LO4kZ2s4R4ea3pm4beHQ5LFk3mYE
8JD9oaUeLvztsxcw4+zY4KLWunkO3OLQOn/BAFHk+i+TLSaDFxGc8GngS9M2lk5JHALjqs/Nwg92
rt7Oyti0MR6A4uYZv1P6Jgj1l9lLwaTIy1Yio4sRZ+PIIoB1sGreTH6rPS0W03TnKfQRcfArBJCj
mZCHOeE7IWKtkl+fEFoLDi1ltuWk6JqZuio8JGH6RGAjZtON67u/aIMHpT9bGuwQfNfJdOT2M9hH
YqXRsIuHs+v+teplo/pMi45bAjsVLUHDrk5OFMjQotHou5xfsZtT3OPi53VajmQ3p8ChWoo12HzO
5/1Dru5I5aJcU53exIiE2JfCaTX2jANgTVBwwKFxcsA6scGQERs45uzM4a2qmEsg1JX5TehbnqH/
9dPepTU24Nq7BC5b4nc22zipFL3GHl7+9CTLwk8/fKLhDtOG4zxnAUFMLHbZh7YEEli+4kzZstVw
iOiwJM3GB5gDP4RUVdzr/nd0gahzj7SMbU1u1x3vff7PDt6j2cUC9EtWsY7goDGCHo5teTX/atxb
5LgFG70u/gnEYCX/WPaPGZ9H7oCO+a8smDuYPyq8p8Y+Td5YhggFQQjCqi1WFju2tDYDhb9Z/pwu
l6QaUxKb9eitnPaAH+ase4nwSQI3xI5MOwVcLNZgZJyXjvJs2X/Gqdp34OpKTmAlwL7iFHya3bOH
la9miDuM5wI+/HBrSR7GCehd7uShgWsXwrR7WeIYuOMptHnwMSDAUtiliUuAMVnFANxRHh02eMC4
Dw5uG5uTWTD8GbnxS2bzQVqfXBZq29kvalYU26R7mgcuukj/sdya9tX1dqQOTBo8KPlxnpAwyapj
ZkEqte1PblMP/Vcu840ND8PKj7BnDj7A14gR2CoQzpM5Ac3XEEXw77CDMBoxwSzQnZnzVL9wdC+d
s5VcW7UM0miti/9Uxt2vdhVCZhqYOCb4fhwMmHfIxVX5mWkWn+/AerfZPUr+df3ZpZZGnhg05VhF
sssvEXwk+ZZSdDzF0aPFWsFhusfcNrHwRv1L5H4xEnG9F8mcqF7cCyRrRfRD7Mgj7ukKEi8EJkb+
wSsVj6IvViaaUWu+jvOdET9lkE8s5ZnxiM+bDDTBQk62HsT52xD+1PqnHH4746dizfGj09xdLO64
BXNpuq90fir0B+O1ztjV/bHSK7bwuOO694zZrKif23ypAOW2zUF3y8Sbo4/N0NuxeR9KDn712qQH
LxzvHFxhQUBU+KN9NN4vBcGy17/2EK0nIqy4K0yOYYbxMfu4gnj0WvRbPMFF8+71f1yue6ED83IR
CviRsho8262mNAj9GffILqZDCWdGsfycNFWsMI36yR8RvpXBC7HwfUr4r6rmj0j9AaM+gs2aqfal
l5sZUMKysAQNJ3Wup7tl8R/sHs062uX2O6fezGWb0DyGNdEMUEfRkVutEnrT853WLvdSwlfqt2QL
Nk4VbIv+s2U9z/XLIpkGxk+bf/gYGloOV2o3IYKNzjnV2O2Pc35W44dLXZx7GBGcjPrZvtew5wsv
ey6a5xEAHnZgFOkHWaLPBF/pTOoO4igzSu0fEN6qm/3hWieZHxIcd+jl8cHrNT7Kk+QhyyMqxM1j
QPqYUmAeLTyX65T9XYNugXjPfa1yLka9nouPKHjzuid3+A4tPh84nPye83j6Zli7OPqd1J8Id5Zf
rzlL9yS4JiBEzqqdvxwu+LxpYvywUMMEwKgsB8o8P86k+JfTccCdLMoJjtc82phiUajR+7lWQeI+
S3lfKqrgaPBHmAR7BVHU3Az9F2a4fFg7nElk9Auxq+FT4CNUvo3qMnIeHjkra956xGaL7TThCa2S
x5LnIxsdGi/6NR72iotbllG+1zy3yvobY4fIGQKEDcZkiyIjPsYePxOJJDTCJE0eR4zPQ1KspuE9
gumK36PFRFYkGzuXVzejGxBROrlId+Kb//TNP9BZqC54FQgoVu0+UpAQ/qs5+IT/4hl1lIOHsfB8
P2lzS4rbqH8kH9+cf1oN5imleUQwfK0VPCpFARhi8iR2gEiInlJ0H7MFNJgBrJtEs00ZVJfFb8X3
pRWggyd7JhTC/9oFqelrABSMo5jr1ya9NFhXKDlKc2Z0biVfjBR9FzmZLq0HJPQ6Pob5XweVCGsZ
2wGeX/Y0LmRdDRyYrIG6pZiWgb+fZ/YLsCsYS62eYlCX2TX+AopPbbEaE2J2Wm9bou8uj5CYxDbE
MWRtkjHloPipwnVpAIne9MbjNK4Y+IdMh13zlRHSA0EoWHMr3/zyeL4yUu1dwGSm/5sxsAgGHsI0
xDFWbzyA10vrauqtR2V80FG4iycGLI1eZVTelBUjIEjqf6T/XGGjNcMlhGysl/v8yOW9wBN2Izta
/Z3aSxGBKlkmtiY5iJjx8KYeNn78p23PPAccdP3+SjBmoaPo19K5zz4o/oALKnMTUBgkJybMjsWh
nJ49Hz55k6xbjMxZ/dLmhOJKtBBnI2Is9DWlekfeSEIBxwK4rVktVimTknnD/tO3DYv4NRmWTj9O
W63AamYgogZo5QRa6hd4qx+kWw2T+XMX9j9CczXlEJjZ9Jdglc5aAkkVOTnAzz3rTmsPZ05zsnQ3
RVgyp+XZDziV5iQb2nJAg1Cvon712Q/75X5X3CTrE6VOCCvz2lY0BujkbPmAMqxnVTeAzcydjb0Q
OXLHxWMJRw9b9NFRvdKAQh6bAHifvsSJ/1gxi1L2+6D++BPhNgzbKDEwvBj+02vXT3e0PClRc8oe
lAS2fudXK47KzdDQOesuTivtwPXySTBDD6GjKMyAmhAF5TfzzbXcIFJO4gWMpCBCS073hsL0zYGq
GNxg3fb8Aob5TxNphg5ow6rK7x3OyTi3n4Ml4GxQ7tdWwTrh5F9EE99K9ZGAS4Ijfx6n+lQU0d76
IXjKLtJDqw62IkqvpgR/SPy7DZqdKJttX/S46BmdJ5DyZ8hNHOLsKDqlAPDG7l/d4n9aJlDsIB1i
tpGpPyZTcIuNuj4GLMDlO9OBcbqDMWE25Bjf6RY+TTl90YOAp/pkBBd/gGu3IcGHDbc7j/GazR05
auv3KEAphfPsBPaWGwGVOan7GPzQ8xRz6OaKvmP0ONo77Ovyseh2sUWMjgMTFSA5m4Z9HegBi/aO
pMMb3gCR7TPqu3qtfpGH0XkWOnX9jMyNLo6Q6sV3k9muB9Vk09OymlGdzH/3yidbcRkv0u5DWjEn
/xTLONj4VxcOA2OoYj3B/qaLA32oMXpqdT+p2RuX5ZmnfoKFNN5l8Japt4L7Hi22IFnuZdSd5syz
ueymzuG/v8JRCLqGUSKZzYZFXIyvids6h1CFzuG/v5KUYbIr140+kBDohGEdXNolOM7XIAaDOOcY
z+nKVORT/nsZa+O16uBZFi4wWuiE5KdqRCNMLj1nlqJe9k8WWibe8/Ca++61gyy0qV180JAhX9t4
rJ8a17L2ZUR0zoEOcqlD6xsXirvL8K+svGIwXhXpHSfEETCk/sCb473FilF8VFXJvWBfrmf17GtU
mc7julQ5gN1FW1NGOufioryxAinBWd7umr+VSF/mJE7IaOEyIKjg7Ywa6FMQsE3rjs7tLnPaDecZ
Mu1gnFOrau7uNGePGjAbDJki3nkleVHZ4pIRbYdxyICyOcaQe22ucpigNtKM+1Ps9ccopgZ9zvrp
lTIlukQibGqcneLHtOnF6+Dl6VHYhk+aP2xeVPA6ZuSb+HsOQywwx8lI39vQzNW1NphCzD1QyN5k
bNKOMCoGQXazZdYC4RKGTO2QnU3says6+xq64C7A9Vq7KEx3LqLNwzTlDkR4KJ2FZ0GI75td+d+v
aplfPBCKiC9CokNOBAwv3D4M8dDzU67AUP7TC+6ha0b5bHYhAFktnyrpDJgAGQq5sZk/j45bIASN
Oycj6ikLmsRKgqrbQnbtSk6bKnSCuz87AycxPvG6gEJnxvNW1n19CjtysVSZZpBQHebmjXGrxlG8
N2OLVZI5cgTtQps9eyv013Nm9s55cmznDO8PrGbRfybLl3D2vLYg/Fb80J/QD5zzqFz7DGTSOaNh
U4IZgKZ2Lcy5AoENQAA+0hSMztxASvrfl8IU4rzcJaslcWp3xoc5xuIcLKchGWComJdfJmbt7knR
n9LBms+djYwoBXmNgrH+BN2m+pyrxsDUU7QTeyvQ9CJH1M85LlK+Gx5z10vBSaXMK5zp/N9L1acz
5UU1iXdu96uYKMN/X48aNZ2jId2PHbbhtPbG81R3ZAhIOtYG1uRIegxB63w6z3JvzaY81LKgKroL
aJp2Bx72LH8VVjbY4MiuFSUpe8tJOIlHOTWJlcmFbljA53P1WgvYmeDCOA4b9AGNRkojncG9t8IR
e/BIuWOKCE1G9qvaUOpeLi9OWsgdWZMx8lkb27bLgDEmPtLt+GXbrNPx6BQHL+9/hySKjjIny00j
OOEMjGO1RAYl/8YVQGAEUWn9zFvYsK97YuNAJd5m5GEwEWp97oxobwZ9tEes7s5dPtLyy9AtD2Mm
FHOb80Gpe/CVvHDnNmGJ2Nh6ouzsY14HfYnrzRtyHNTzAsH1fq2k6C8IFo+d4ySrnvf/0aafcgMJ
bN3N/reMzbeoJ95lxOLDd1y9s/vpKwy9l1nlzd52nGHnieLX7lLaY7v5MgwzhoK+Ww8V57fRtp4w
ONdFwgZWgiLKO3PVV9XExlAfzN4ujpY3ngrfvRe+2Ds5phQzxGPSxMqAxFAcMdIWzzjm8dfi5t2G
c0a9BBgRJUP/J4V7lVrMzSMMbL3ZNKcxdH9zvlo50rpIRkvCr7deYz3T8fQmVWvep4Rq9abxHr0y
Dc9s73Kc+Rl0UW/TXh3abIy4o0dyy9bPby0aCg1beky7eezWswltD55mfxVR16x171zaAkrUEAs0
CReF1q4F1x1SqjTZw7havkRMtb+aKQu2wd2BcDqj2YFxlprLjrG5ANoWprDFePd6DAUPXjjQuQHG
RvN5pqKcLwNvecQ06K9S1tLL4D4C2zB3rjt8jE7ZXVQftpfYkt9jCPHamajDzeqRhUuws/K3dDq3
F6zBpxHer3DjeJfoAKmzLG3kYYKK6SwamL3U31klq1czRsOVYtifymnIdggaEKvUHK9e3nHs9n9q
n0pWgkbkG/iJwzTZkygsr/+92Cl3Jz+pJ0S94scYmOJwaRFniSvryBHxpWeEsbIl2DIzkfpqhZ4i
ITSbj16XnQfNkCEicEkFzhRDOgAV1DQiWTvWOO5Knj5iLV17s4o8vSzN9J3RxHt28e7B68LsFiNO
TU1OE2CYOQcRyM9iqL4sW4Ki1Q+BSRuZckwANAWz8aiMTrLive5SSgBbl1Bgabzj9qwfewOQZWLw
r9U6OBhtZJ2aJvKeqnR4yykgdCpAaaLmo6nL99r0xHUEm2c0Mz2gjm0BDZR0hhDFWckc+MRU8Mz5
U9MeXO7jD7FIJ/rfF++AEvTHBbQmxjwRK7/R4km5BYPTgqxdWdb9HsYheJsg4xMFwvJhyqbms/LM
rynhh6nDaFhVhWiO5FSA94Rh/OiTzt6QHqhXSeP7AP7b/EgkKT/aCgKErZ0J4gqM1bAfj4ns6nWZ
4uT224lSjyhg9taisi6/0k0modTZEiMjRTuklfXJn0o+LmbHlEXjD5E6DemHxLMamfYfEy1MDsl4
wqMIXGrg0snIxP50rQgvjIkXoO+gfMAW7BY1ILQ7vlHXGu7cGu8d82o9juqrjiYbD7igVGOqoDgl
RQLylXmb1dJklTA722JzWc223fxpYyzXdt6SSA6xGFu0Rq2MoHWepqU4ZIbAVRYdifAoWBrtt5Xq
vL0RoC0bFv53gz9yI8OF4hJ6xwrTMxWOmIG5MPEKmOp+a2nyOeYL2N9pLfz0XxSStNCUHaTL0LZ3
65QMF+WdtQVD2I6uGZOikP5RYni6vMVhOMF0o7oIbasI7fFo5uFt8iPn2CIT3bzYJH6xfIJF1PtX
mT6YXscQyXoIi0S9UF1O5hgoQwhfg8/gB/Y3feYU1L60aKIcWLjmRg0p7UZ3L3RDkbvxcPeQabm4
hVWh2aITCAd9KMb7mScG8Vxmm3eiUFx/uXD7+Hv+4NtFySnlRxzmHtFCe1UZdnkuM4hRtRV2X+MU
QFM/zJ6XXOjK/R5jzPqQ70r6KbuCjXFhQ9oLrmMuvkNSR+2S4ZwCkW1GhdRm2/W0i7Sm0zASL7Fr
VU9TJG9zq961sgjSxAPtN771JhKhX7tGFtvBMr/LpCXNGbTxPTFnlvSl62g21E1qp715iswrnuhn
W332+Zjec/pwCNrNvCNxB/+zgCCSts+ts5ASpupL+21wivLuM9ZiOnAcpqyPcwIynPPGrpJxw/Y7
8GvRc9NF/oPZNeQrUfWMIoveY8392koTm9EfhQU4It03S54LlXA8RPLmjaDAnNWFdOawaGqi2jaO
C9Y1qvR9xscPGtYnbBSC7rVohugNbCVKF+3Ra9yLaw5wITBkbPKlCi++/t/LVS9fjoca/0/SJVe3
iBiOyCRl7kmNptW4iKjLOhrxJp+d3iFc/Jwlejx5bkFjEiJBNpXphpW3vXL0bhB1kWlqXX2RjkIh
WL5eLS8i9O0908yfsiu483nh5+zmMSItTEBmIRGNIzMjx/++aDc0hczdres6EIqDXvZpcB9lBtgu
CcvgMMWGT0hFv2aNGjYcMKLDpDzObumpDTsLdE7bF5sAcoce2vAQieSf29nmmi0rPHjJ32b2sr3G
kbP8+v9exqjmzOZ01iEEYICoQ8GEY1LoFo/qJsJ2OMxm9DebmWmQrHwILIK/xgDJBUpPtsAxzpM2
Ws5NXbLi3OtyUNvI2bv5hePvZ48iLJcG24WFM+2MEWEc8woP/CAQ+iQxKbAx8yZrgpIePJSeiFSQ
W1rdJtIDmrqdf8YFiNdIlc7KEoTgdWO4p8ZNsKLkDkedgU9EDCBvdh39ZEnLOsYDn9vetDddMGIE
cHDSRdyvDqGJbSbOIL+O8UsC5WmInOapVuMtd1hrIpgJ27Tm/usqDB5FjHfJTHiIaAdPHXNfmc5b
JcuFSw9dXJSAHbyBeSl8MUJAD53DbDMtyn9t1kxUE+dqZfpAMzwHLsZQ7FSe4NupBXVIyEHqSaia
5bp23NVopsM2N6aSsLGhT0lKj5cfedmGYqzmNYeXnOROvO4bAQArCPud57hEXLWER1TGxXZeC4d2
kSb7FHYUnupkfnE9Wz6WTktEkzPzQ4c6vu9BTz6G+T6Lq/FtOWlkdtdzruT0V5akPujZsc6x8OyT
8CTTV4JRplAZ6MZUbRsuRoo/ibcq8uOdQLl+bPs+RwCdrTdpNkd6NdyPmAC8Z7KMzOGgSGuq4QCr
NOPSu84bWr4a+rgPIovPRUQENBN4pQmL0VYy9W+xnbVvYhRvXtgb3DOT4agabZ47blPMspJ76PJf
aLqJT/vcf7fGexq3N2zX0S5tOIvkCpeAp+TIDbpITklxSPGTwRNIBEUbc08MioVQ6frXreEiF3qj
Mh9fOL3beO0VTEdLwssvG/QJROi5gZ2TEq/VHo602HeMH4rekBVnNrREYWdgrsEfcsLFUIwX7WqA
HX6vn7yyACvb5nfHGb1r4Ti0NYw4RoD2+teAKcIMkQqyxY3SCotCj7xdmR08htogFhQNXgNagMBS
AyPQTDNsq1nZoJ7JCcqj/doNtbUjcZCdXQ69HLwWi5vl5OfUV/k5i4HQ9ORo8dUgnOV23G2mCZxT
44XyHNtPZe3TqWuFW1Hk42M/p/XOJ4mxSsK0Rh0Lum2b4CSasvYUBYr0qgIiFVHTO6TlyzyDyxMu
wKiSZ//U+u++FVlA5XA1dqYEXtNjm+RTYiJsdLdIjgNl9oQnSms8aoeyOLD+kPH8OXxsvDZ/CTt2
DJ6oS2kO9JJbKLeqxDNhhVgzk6LVe5BOFEZRmbVx48xYmzVpS0Pkn2WaTOcxg2MZW1TsNcqAfe+B
vRlWXupbd2U6RMOxzfU6S6+uwBSsKn/aiCKW55xb+iYNe8Qkcy6PubCZY8AnSpcXxsHzIIvHORDh
Cte8v+3gKHhWCTB9eaEPRp6nNOYQ0OEmEz1ICW+YmGEE6apNOlZKmy6KCVBCycygnj2C09n4Py+w
Zby9S4uT5dvhURqhyZ+NZritrZjwXKtXXVFgx/H84P+/UEO+kQ5LAPJPBryhH6qdH3TnRNPBxBCL
uaTs4tN/L6ZtXHLHoCsqjz56n7LvSTCIxVNxGkpPbKHKfkTdDC8vC92TqFCFRcqUfAasQO2pxf4a
NV/j8quxL0HqkmHm3MJvD5bfVelebPwZ5WFKIth17qJvhkWXPpJ2x59kMVKzMNmFoy1u/72o/xyw
GYdo1TGCwkBt7jqzopPJt36LjG5BZTTTpvDc8aBjjoG+XQeASntnD6Sb2San9n0jCSmoRLnfeUNB
hbAgzQ/2uztzGyNmUj8w3wH1SCnq2Y+AcXI6Ttd1YFMlYP+qdCi/gy7+hmp44QgWXRQsBB8CPlsz
eqvAfoIu8a9fCm9qT+29gEhy7AXuThWIYH62mbOCEoPRUxuQSKGujL+hQuZ3qZKRKZjVKZcQUFPf
3oZjg0431zSRttHRstP3gdxxXj2F1ECcI5fmgaaR5MoZSE3as18Y4xCJrMLbIByALDKZr/YcH6rS
9AH8+oKryPNg+ulrlIuHDOJEYPcXBVtnEzWu2AAksDE8OMaD7OSwmWsqZYaE3KvTuwgswQKZGs3s
fYz3UIKKjww5wAzt91xP7JbRAh/IsQlDts773Lx50eSt28B8mhXYPyubrI1hNvLSevzsunlrDSLE
KO0M/zFEEFslfJdDjJKleYH4QlSsRcAxunTHoEweQ8IqjbgCxu//1n3ODH1u6UGybpb8kHlIAqrP
q6uC+FgNqLkxxSiv/cTUpOdDrQ2GSDYocivVuBLrunucw6I9tOqpdL1+V7qDPqgW00wg7bWWUFv5
wV/DIfgODDWfhjBEXW1M+cgt3Efcy+/uUAKcTjNxqX0438nkv7sdQ9nG8adTZStSVZ3/W5qOdRsH
sWEHI3rcciFJI/+pJnZ4LmcE/4KhJjO1o+XP+nVKy4fEtC+ZJxuSJey0yCcgjw28SoPHXKWYRbEn
9oZ8ZKTEt0pUGuHjwezGfptF0auMXPpfC9znczMzYcQcbpkk3JB3nkEpHP1QdJdGZAVAGJ1igEZ4
9r6GjJGv6Rb3GK7ORx7It15CjMibzl8TQF1AKqQ6dDMyZibi9zBiT2SmSNw8LsQur1P7MBThX+j9
gFataO3xNBGwoGHUJKbABLq/SIjOq5Bn/ITgPpwhUoKWM1HCZR1/uWP3bVW+cbOdZ5JiyYFkOdQO
WNKj+15bwPqJtQ9b04LC7ST7IaPgwdJRv0aDZA5QkPtKwwmdwsXBLp2tciZrqwXDLs/o8zU6I3W/
ZsaHnlYhaFTGWZno9YjMRIUWca4kQuoE2fSBH4uKOsGfeJkC9+jwac+h/6b9arGNuwzsSxDrlW85
jCeHfj1iS18ZtEg+WRloG2CgeqGVIqtGqyD121sx4BoZCjwtNL1xsrO5x3neOXGKBsGE2x6HvW6b
WSJbjwSvAVVk1FKEFBhwFpxzCM9hwBXSrUweA7vaWxW2vsl3WafqUeyom8JwDUI6SYoQb4I+uioY
dmKoTn1jXrmx4ZbVd0XAfUfOGXHEOpHrRbwoqUt0B9yWs8L9GBW+d1E0uAS4wuqguUQ534vuq7Nl
ip+Es/cq0qUNdAQek2HoGyYPk4rLungpk3A34phvqUm71mgLq0Bhixu0BxKQemttpaTCtC7XqaHM
dTxjQpck9DdV67g7d0A/SFV+IN5RILeTeW+YslI5YDBxyb4xYbavdco1qgS4wG5GZUbFzFhoctW+
gf1KGSGjNq/GNk/pB47WQR0M10En7HGhueVLgYQm5sF46caQwJSR0w3DaWCdEXo7LHWmgW28T8C9
iwHIhpHPxMtKec3M2b8YvXtnBZ4+R+NXcBHgltUmlwWiVo9EPiRW6tpJfgIbhcRLh0/V08nkGlZH
/KORB2ugPx5Jq9+lqPibmnhZLD9qC/aKERcuNuu4vLgV+Kep0o8iTwWLU7jlvvNuGTRYBbhw8Kb8
lpPl8FZBx3QtA/BvD3lVUeAeMzJvI86Y9A0yI/SC8sE3MvOFvXVfpfHZMLVzGXT1ZDAvOIL+VxKn
gZDeezqyVTmDBINkst+Rv8bM19ev1VR+UvV16HWVbcfJfwWrFxxiAf7dCDgt1f994IzXiDium1H3
EsUTgXpG8GCtPR9Fi4oT+guy6zh0ahc4rXlKaGfCkr0EXxcHNlNb/sknSOajIz5progO5VAYB6YV
b1MNckdADj0GxjStnZgfy4jdeQNO7l5X3MHtCW1yclLOT2ll7sEZH7qElPhIMsyuB/nghn59RvuB
LdqdndKGuop14FxaC+7TpKsUimtAFfv8yQcWO4Vs0btK4klwtrLusQ9CTIvNa13P2dnqq2eKf8KS
ianAHllRRiIz4K1FlbFiVnB0k948ZJmCaNSTWLDm5gCeynhM/jqR33Eq2klrnrlxQdTM45WtxB63
lBDOmyiIekWxulgpNsxuVlf6eiUn7d+0sleG7l9UPzjnmMZfrUgzzdPdnfHgZbIgEDsAk2maL4wR
LRHW+I9v9faxUx0TTtoVZt+VtEPZ35knPIbg1ZH3KllNVdd8xBiOMeKfXdse/5g9H8IZ4Qww5J8x
tIbHMOLkCgtox5a3UnbYnbg5EpJt1/zwJGkHi4lyau2SmNxkUEevM/C+qATKILDEEF+wCXeW87Nd
cFXn41XKzN3DxFWoeRzsCNQSla76AWsIMi636Q+qZ7u9abQbcttrCW1i5fcQAJoh2OY9VBXyj6c4
xBpd92H9WBhZTOJ53hBI5BI9pNHWAopnLaw/TWRcN5y0OAXiAoQKWkX9uZn6Z8simVfHCzc6ZMuT
Q3io3W7X4T6lXtd5I0+KbdtOir32gycdB7SzkwYvfRvf0cwtQEN8cTh/F1VInWv+3Q6zZnqeH9uO
Bb7JursXpUTI3IXzEoe/UhvpY6DLrZCA0nQqj0w/66ei59A5dxVJGix9pvuSjsP3lKzDrTqp02jo
nV9o+4XY0YrCADgyoYkl2QyYVbE+IcayQsuV2Qi9ZZxDqqot4YTbFU5wpfxzG9dvIiOzXs4hRT1O
BLWbuAHjyWzFEYdcgm1fdMDbBMsSYG+LaJc1Ptqgj7+pSn0UL+49iC0m9QvoSdqNeGB8m46RCQzi
KmIIwPCVWMAK+Gc7hVTCRp85Fj6OusVmpD5mHSYRX9b5Oupp/9MNOctxmrY+lu42nILd5E7PA6mk
J4j4u8pJ/qUtNdjcbteFJ25q6EnspCPdbgxOH1ONPaWN3Fvr02XGXtHgDHgYe7XJjPbDzy3OX4vb
rxE8fPJzxv8xbZPvGfPN0QEKukrvYCVcIoN/432E9MExbDbJNqXVYZmvo+5AplAMp4ltN4x0n2sI
Z+ZbXb3xRz/U5yQ+p+Mx7vZZzwz4TgjaIH0ifyQtnhODIG5MSNRL8Uo+czxA4fXABPr9go8gOxYf
l8V/3NTjfpLnpnDWAru6va57elYx7a3c/jRUT01zo02AizsONyRd4orlvHeLf4n8nbAFN1+Z/dcD
FP/oy4eH6uY94jMj64PUxn4MuC3lWosa0z4SXaKVKcYVv85RQ5DMpj3xRoVBnmm79QRsOPQvMw3Y
qP/h01xdaGr0dpNH7GGLd8iXe2IR0Qhybs9qQH8eUo6LsX16BPCVZ6thPFCWPJsveP8QNmFIdGTz
0XT9h3LHMKJdD8amdri2remgsQJk9k34/zg6ryVXkS2IfhERePOKR0K+/YuiW30aD8KDvn6WJm6c
iXNn2kgIqnbtnbkSxdyRYKHR5NEn4bG6FBL/n9FeREC2nMSP4jioFwvHMngKpAe01MiqOMvvT352
yDW2ThB0xLDdQq1FvXzASrJu87DAZcpMliBLPUb8dN81l4likaytxhl/cP1e6n/0SrrGp1dS2fNP
wmmWIDr2bwR34AfaYHlVfc5HrIE6m/8jhNAlDhsRxTeR9ZD03gAiV78IQlZ78KBYGB3DxpCeFBee
aQDXPlkuwsIub9cYrq7Ef8JnQg2melCI+FzoJ1RR0nuvGyYvruhOHtvtBxzs9C19U4J0D0jaZQMV
D+mb8UU6UhJZkzv65Nju0r2wekRTtsOGwNycVyNi5bFZIh8bnV2U9NivLB4g3uOCOl0vk+Gm3/SX
eBT55jdgDH/pm3oxdvg+1AO+qKGiPe7y1elbhQ2ZdPa/h9OiRkN29sVzLd7wOoOI6v7Wj+xFeapZ
/SwqgFL46R8FWHNDBtTesAfv5EMVSxsrdR5s3655yWIuh/aFyHw9wrnDztJRIWzQfsr3XWldUFnY
6weNR1IU+t67Atbwuh1MiRstAC6blr3zuriSNeoVp3rFlYfflsJhfH5BpiCvYqrlKgvyNXAKWO3A
Gs4nOBjWl4gsvv2wKjAWNjOY1RnewKvM7qJTsNmnlB0XXXIS1mactJvkChcZ/3MJ0uIIh+GXWKHz
OP2N5cmavIUkn79VIuWBLRvAiTs60O84HydkZ9TOOByF9CjJ+2u1H3zuxPMaEBt2mDcMSGxuRv9x
uX/AMbzuZsckUzuPlg80taEayMHwSaNec0dbtP+0iHmWY752fhrwt40USUfuTl8hwnt0Eve39Wab
b4/vLsaiI1AHFyK8Y7mmMzuTCwfDL4jeiQUfJVcAR/oThYxT7tLg6hUuRkIHshbBgvDjPCHWXqTL
80z6Q+y1jWJnMzoKMcTP11Lufkl89NpwwmZ4lI76Xt1XP0Q74ESPVjIhPKKs/HVz/RI3csClt1en
sjum0XL0EChdHdLnFg6bGGYd8Nsf4sm44C4RDaffSL8Ib3fVO6nK5ln6/FOO4AfehSwojVgCVkGm
Ee/s5WnAO15TP381z8qRqjpxxXfBHbe4ObdX3iqtvC2RDZ8a3/+68vbMmsPPsR2O1w4pwmdTfjTy
qyZtF2FB2xs/kpAPiz7yuHuGt8btQT/kmxk7x9bKyK9A744sHkQwRQkbh1M/v6ws9v1BwJMrASfh
0otwOdEs5ujas/sGCH5Lb3lCYuADNGMgnZgniFr21PNfkPv3zNF7UnVW3MrDYZh2yYAGM5ShpuV0
R9N/de/PTepKxREKsYXAvT5LM309l5EoA+GxJx/XYzBCnHWcvq2u4BqR9svU8VBgQIysT3ELmwsY
DqNS1CcrUEKfsXgE3C7QnG7XeOqOYStKqj6s/40/3b/xpXnHnM0FRVbSw9icQt1DO/xX/fUbveJ+
wNmMdFPyJgauRzWsdyTGYCBeJ9AyHnLXXtslGYGg0JJeVPzGaoAl2ohYNiVvIdMsC6g5my1OEJMW
NZY32wqp0LUXHKrmDykSyw67PF8jKPt62dwNT+XoB1pRDWgs8OF1VDIHTQPSxl0UGIUL2UrLf8Xm
Y5bPK6L1vZF+5HTo5UAIHu0eEZmSbejC3MEitCBA0P9qFVY1jh0Sl9QGwvEpy54JfQYkoBHoq38P
5p+cErz1sBKWREy46ZfxDxkF9EHIn/mzA4ZTknBeX8KcNNucq5r5SGyG/sFx7JBCKwLs5cZ0oaH2
2C27XBogVwDP0Ctx/TXAq5lDGP0pzBTZnxSeXARopBwNutNqb0+q0EiyKH6CmRZreO1eliUqZHsc
0SoFFQ54maymo7Q4E6sZOy6SARSh7BREkKRAC3CsQtlLPMZiz7E2mGaJYd4ejHirBnw8RnmeubAm
iyJAK5cmYola0TiX1Xtj/YwESycJnrPvpf7LnhxAEYWphpldJi7ta+yicQzuD5izTvt5N0Fg+RJp
LxI01qiUg8V0Cdda7vQI5y2OQ51Qg/yz0nYryXyDcjHZ3lW7Fz6TAtAf2Ekbga8weSq9GH0j1qE0
HPptf4XXxQz/zDg/LbzkHpnmifJufU/4rMGs2aRrGpTOpHe4DVRtmncA7VK2WuaTkZm/qO/5iIb+
nJo0u2GCvrS/hQkpxOG5uS5xum2RwArIP9mzKY7RPQt8G8R1bzTgawMexzme2xM9teu2xF7minio
/7/cpBq1Pb7PIMUojj/ctIt7dOfMST6FOwViZmefKO0r+ShDmpr3SRqDC8L6vKcNxvlTb2weapxj
Ekg7wUWTJTjzcsSOnhnBmsdKdVmHiI/FQOrGVgFO4osmEXb+p/CFRPqKAXSUVAjOuKv2+bP9AofH
Q9U+T04/eJYQ8FwSr8vbEqgux7dus97ozKJGlGh1UbvLvVsNWwXGyugUt+mNKgVyzQIkgmwvdY9k
G20q38VZ7UcogEFhz+dJR8lhT6fuLfvkV4oxBeh8AaiDq/ShQ8d+fpMyO7k3c2pG7QcuiqrLSRnT
O+XrSGs4rO6sxxHri0OO8O9EMi08fQCviVtSzxgv1xZFio6cAMcTfQYeAXJ3NZ/igcbZGBR3OOwY
Nf2nNZd7mKmRn3d+y6bS+ZJ8Ks0PLTm0+h0HgoaUS6KuHuXNmCPLaAl6XeTx6peq9LX26Y9k1gTk
QbRlGrAz8vxyr+CEWQ0iL8y8UvlTozR0Ckll+1cRvSGGodN2pZCTZisUEGMxvkZ3izCpMqGIXUXr
zcqM/ClrpVuStK2HjfWUToxjlOsYaZMSD3RSSDKqXyA7pY5hTpvURLCtZUAVmEC7T5g7XbHNMraE
TXbTLWX+DVgXPQSSV/B0fULXVsJjuy7ckOm9YKFQyaIzKgTFoPhPhq5S4t/PGrm9tlyMVUBAq/Jq
UtGUPf2ou9oA8aAskFnhODb3h2VBGqIvgcCH/3hoX3NRftY4m0dD3eos192b5FCPQpr0hFP9xsN6
qyJpM3ncrr55wUnywtmcs22snRBrRVzMQHTJe4tEd6BpsGk1Fm9AqX6tV5oPoqkk7/TxaWXMoRs4
AnCSc1tPdMzYKwlgNcT6u/Qh6HvrYX2PFyTNqJY01Qrke/cuIc+JZKSp+MvLeGmPFlkEw8d4/V7W
Ly1QIQWsc3nLOUC70yrQiJfyfwloo+1F2PVbDmO26L+OrhjlezFiE2B0ByXxxnHV5z3alkf9bL9X
8T6e3dbFfu4ySXSU017cvmL2sCkRD59k1+32sy/bf2n01pOu/PwaiLP2q+mtvOsx6oL9Pcyi0V28
wcGqvE89DDH08D3O9Q5DBB+Jly/7GyKIbGVDB9rWL3cbcpk9uzBLbDC4/NS73XmblVeE5dWm1nde
Gw8ahs1Pc2T1bXgD0uGxm+y/pQ27tsdNmThMJ52rvfoPTwiGE17yNuZphISN6lDjQVH91sX0OyoO
C9X34+HQ02xWDspe1/s662lm72czHJVYs/acOHU5lsqL9jj00pGvGApkyqykGK3Iw9503uhydtf+
5JARgr264Ipj6QQQZK98TZsiWqivDVdcfU4dIhc5OTaRtYEK5TNXQx7sGpsm4iC7YTAWG+hTr5dV
OFSP7VULESf0c1BNMEHgYgRdtklrV2E9K89jLAU1H+bwrTibPLhY7n70403pbLSA8FGugFn5TGlU
NSSDWcj3yUEnULfwJMbAlT/3IYUKY3TSOBYH0am6xObdAxmPwRIGDNAt6qvpO6kcHJxOF6LG2kAA
4KPh8tsXIgYcY9e7V3+yj6pNKm7M4Wh5eya63Z1K617bYYFayLjKnLLvwmA11pJz/fU8ujY+DRX2
wORGEzRO6HV+4lltsZA9XiXol2JLf2LQt326nQvrrF3Tc52sL4V0Y8Cy69mg5dbsyE9YAmQNZNON
K15+kmk2V8sT892YHhpEvNlRpGSCPmNsMkiTSwiBxVxjUz30j/OI/5GpBZbOjrvG6HgWMqSA6+8j
3Vx5jetLZhxkUo4fpMXvkgoI4yu6uzbzV+1rXW7y9AuPXlRC1M7aiFSOnEEPihkcGBQ4vRHhWdNj
mGCyox+kP2ztjNgLp/wjCcogXw07U+Yk6OjY6ilh4yEoXvTBmTu3+S3znag9D/xse0L216Rf98d3
Cj5iLWscBhw9UboEZheS160A6/IxlFcvT+gkPQCCaUXX2oHVOLFHAhskhitlCSK+z8sIT39+d4pP
3hZOIC6nb7oWHLzp/djDDlSEd/2t/ll77CaZLbDQIhJkbRB25vOXwL4aQ9HWNsOmiPMzPxmWtUi/
q/es0u1HZ5TtmeA3e4zlj+eGStN7evYCIIFDur7O20XcPRvf/JyeiNpAWlH6uNnL/eGMsXqDNFsM
nrz6Ld9Fu+Y4gNj4aC7M6+udeWNA4advcpSfrdfH37Oz9na95G/mpYn5AfkbknV0XWzILdN+XHHO
fBvxxkpx+UbhhHtBMAgLYrnoX4oXUpXa/jCm31XURuPHFTeD81yxNKd8M4LrhVfBk8b7IF6AyfEH
uc3O7Gfx/U35E31liGtjmxxllhlyrLEudlok+tknO3R95ge+8BfzxrPtz+4rvSqHgDFbc/j8NvxY
n1g1R2CpxMNWs5XUnviRfovYW/6sDVoUflT7kp7nODsuf3fdFnbYE/OzspF980CX5Vv8kF1yhPZs
S/WbemPnDyCLO99YEjYrS7+dvbQ+MsMTVSCS2GDxJN7V5LHYU+aPt8ljLPhct72WlZ4l7AYXSaLi
N4LOweq5ZVm0+y3iCmd112jxaCyEz97O5z1AUcJZCpE7yw8VPmerdw5jbhF9X51Pwovs99L+nmhx
tW7hVAEpEZTFgNBhz9qqu9IpyaL6DUzFDm2SD0BGTr11dKZ0x+dMzrg6Y66vtIjbt27fSDQn4FtH
ZX1FswNnN9l11n6uEcYyo7h1/U8tf16Xd9plCRIKj6KX3nJG5wSXfmTU2wf+KSHGHoSxK0Gu62T6
k6wCzTxhgRFSPD8jaykzNW94VcM+rr+LY+sTl0TOBVRQchnkDb8+Q2d5Ug/aiVtaOym7+WP4k2/p
W3/L/1KeDRpFF6a+aC/xnT1O/Kv1xqPP6t5zhymb9Kz6g1MdqOM5fL6277nqmnuOfuW/YbcEKAxP
61aIhdhVzxhsjlZU+WOMPGn96D/kw+NEUTRTqBNIyCPe2I8dyrT83yKE6PZB5MJG21nBY1O+pXvQ
5CciBPx8n35fD+mZ5Nvd9cIT0ERpyCrAPf0mMB68lSZCHzuteDQcawfZJcg+Rx5tMV5daVO8yB+T
94kzlVNUePXrrbE3f5OdtFd2BMUcMB1oG2prOmzrrS++6P4ZnCbXIUiMEOxWYmzkdxCUHElZ0psf
jtKonjayy0164XSZOGL43bvWt3jhFAMALOKBe+dMgg8jujMGgj20RfosnpRjHVwPul9A5XAgl5BV
HLerC1/7t/+pCIIgv4h1iCU2dUwUNudmu4al130PnngxgntgNh5yDqgaxMzY4w/XHtRB9ich3j9w
fn9uAtiQv3srkL4TIPBZyHQic5W/OUrBm2wrLoV6kPa0k5N/sNoj4QSI7IAuPqUf+wxN9zlB+cMb
teGmDsUjyCPxmEWmP77TvslpCZ/oydF3qJjVUwewEBEqTTvF9BvNwxZO6Y6BlrMmywpBIeahO0+v
IFb6xuWAuIb4rOEyE1j7cLODHKpsuS1U+zdhU/6773Tf2qkvDOKBsNU/0yZ7WV7pkeRfJXVI+SOP
u8c+w93qPU9HIb7nwtZEjl4BskgBqICd/ilXBtzIs22V+iDOogHZ3LY5j9TGTp3skuP0b3jLt3SG
p8C88WLGLqTr2sf9ZaQQ0IGFvltf8ocRsPbdF0xano5rzW7Ix7LHxi1fcdKkr5wekO588hHq5+lT
PHFJDMVVXkg/Kv6kS0fQlmK32xXKCEm05Cb8q36p9IRj1b6s8rPRPMBq5I0QskDTryeB56LhNhQ3
jRVa0oE6wlhf6Izzz7vEgUn/Tim2W+U5XCRl0L8jEsBMez8ADASvQtsJABq/PDsv1z3/hVFELYIa
uCjSR7pJBBcrgiJGKXoS61C1p1k95yPdWdXrjZDXwqmzJikChzsQZVqxCHTCLge9D/SkejZXy9BK
o6HFX3aclhcaU/DoG9egq4jlj+7ZwC5SbEU9GEQvl8I2Yiuiy4wSgkh6jqYTU8o+Jhtvcu60MABd
ZRFcIdChDx2pmM+YTmi3kOUZvWE4QRJQCAE5FiMNqAccuLAdgwWpkI4nVOAUC5eH5Ci/GAPmvzTy
YD0wv5rpX3X9B1XMhXsACGJfYnVyRD7vZMc+Svl+R7IFE37fAFW1GJgCsnPbBKx/4/TGQUF6Xb5q
FGP9HeaYdCcjrDf/CmIIqBaLuPe7LTeodC6Z8oE7R0GEJd2VzsI3Z9UlHLZPIRMHANI/vC6cwiwA
dkgSlZ3FGeJUeB7FSTrj2F04lM705x3qnbsStDCllofmDSLN2uY3MejozTVeDH5sqqQ7NAYE3eKb
poZdXfEisf4pAblC/88mOm9x3j+/77ZpvweUDxyJ9vvL5e+bM5C/cW6Wcws+m4gCHmw7T3Ae8k9L
mTACtadBlVmgChYzNQLn/v/ZpfK/2eYdstptorI9bc9ZHnvGDpyWR/wmKUjMNPnsbbSb7zhwyJze
jlzkU+prHo+dnXkwAKIvwQO+fsKzuE0vfNTbZ27rJ7dVAD/dkwI56pl+JIHhpGjd/NQl/4H6TY1K
N3W7dyQ0WDV8Umzt7Itn+GBd6GBGI7zF4z0U8KxDkLKFfQmTJ9Q4rk1O4yTROz3Wk2irh+ezzFib
1V3bKN71fTxSHhysE7sD03P2mDEqQ2lHI4rdFEZQwnTFeXBU2DBLeKWuST6n/bSTAU00wfrwi4/7
17DPz3JoHq7sESwTA7f2HgsYhWtcv2WRdFo4vcg21BpqzvFWRDK9Dt0n8PUIi6L07v8q6i1qOWCG
W6ASQRZhVn9DYKTTkRHZsTquQOvw+ATzZ/1Tbq/xfQtu5dw/9y6OnvhOXXiOzrDVPD16FifWd+pn
gRlp+yLg5mNqAMOGD+DxzsReaVyiFUYmCeH0o5yrne6S7MZPwdO5U5iF0xH+AQBmHvEgG2dSW13i
NI/6EWiAByjWtwbM52YEytVho/eXMPmHUDf1pZDh8ie+dAojGKCbgnYFZjJ+guUcrhy8dfvWOPpm
CJUdr2aHMvLUHYdDc8ovCKEOBZ/VqQ26A9YIjOzvzQ42LTTL1G83z18zC6HJLmJXNKB9iqPDust9
Jr29I38zzdt2DxfegfqJ2kvCijXbUFPVz+GH6AJeD53TS0NCVqh+EmzPTeywuCO4o+eNFtEhGgNG
F7o49gv7zm/TXayrDSmxejzexl/9o4mVU/ORROke4Bu+bIz5dNejhYOD+cvPMiNeS80da0bXECB3
yIMZc0hxZtmVOYJ/0EjUb+V3/dZ/oLovc75AcwqGI0JE1EcI5mrHpg2dCj2YI/0T4xRS8AdwQEoj
IsfcPqYR/vibindqmtKVnx3Acl97owBD1J63zE/w44HG4pn6ICf6j2EZAz1stVR3HHNweCLFMjTW
1qi8O/QEYFrqN2aVa4ln0WH3JtWGQ9VInZ1/6T/tkbSMY8PxoY/L7/xbPiRx9gop6SGHcJpSHTud
p/xZ9CAS36Qb9C361uoUMiQ1lxWBznVzW1mvEBgsvh5zuEYDfku/1dvypx84fE0sWoB4ngsnZ14I
q7TMv9e/2k0PNUZW5oe28gXhuJAdGpJIP3sAlShdEaoaJ/18lQkNUNA7HZgWd69QOrbWJwOleWvN
yLkC0J6yr99aRE72gwYkgJyPiY7ZKd2KpU9lLv1VVzvddq/zD6QFOaSZz6c0/NGI5Gok1EfFcToD
QBwPQsAIUmxDYhGorDiZbq+qqw+usV8/uYMsl/l7lARUfp2tzO7wV3URDR6X+cyOW/9Tjx7BwKSG
MUm+WUN4dXQ9uj+m127iYUZ1jZ0SVLF6MUkHtSsulkYvYvKKl/El+21j8SYfsDL93MPRZ3J8kvif
5uE73E3OTdtfY1wth4XFov/ELrqcoRlGS5jtiLlhRUiCLlz4N7kvIAm1wezxUCnbaQt/lfkNK8oQ
Xo/mUeU07RYbSC4hv2Dfsl36xIKyKjDG6W05QmdneB2CV5kr/4R9cufzObIcsVgH+vFxVvYrrrLz
86PhF70/qK7RFSh7i0KZUNurI/30QesAMYlk+mCap920D9R5F4RmPEG40HmAkY9c5BsNyB0pV6du
ixscdXKeHQZSYVxwZK4h2ox+SpdYTW5eW/ZqH8EYO5TuUhr+ysf7O/tCFgijL6GKZx/ug1qcdDsd
FgQj4LaAD5fJ8rWm5bYd638Ivw2O6pxMJ5n9lXnFsq0WUp4QDtEVEY7Im1tOKnANNuXLFJM/Q7Lz
qdiM3494ijBjvgtnkXikE7GKDZZwlaxk3PpOqopcv9XSwySRIhEtPW41c1vmq2YvL2JdkfxNtFJf
4WuQC4TAIpqZeroGGho85SbIb2jln1D/Y3tHh1yb1n279uBilEeLh7zIaOClAERxsZP1wX37yGkJ
PeRVdsRFa+NekxIvS8N7bwl7Y0KqBW6GGWje3bf6oDF/aq7IKDRG7sCBPFP+rXP016MhQjtNGPtN
V57Nu0DwWw9F8KEt5L6vykZvlk3VdYNv1dPWSNPF1h4EuKSGOMVNz1RIz9RiP4A9x/UqyBxaAdMp
KqG4mAzpiECKZ5a4LOpPI4K5ucO1M5ay3ZuYrqYCimej45EiibrCRbLXTfGZZBBMK+IsOKnITP2a
MIT053aj3U4AgEZJUngIdARmh+Tr7ZHqRVndlGQPc2MBXQfJ84ICK3qoxKcBSFg8zBkR856Xh7oG
BSeHK0fsUSDMnhjOgkPbo6oC+C9BZpzhMDt6ggAPeeaYV7zrq9dQ3VbXzstYeSsq/vZT1guHNBN7
abyuJNxr5bBmQzwx6RHA7xh7vCezRAdZtHKUzHy7SdYSlDqArW3V+spELjgGd3UlgodN+EeQ1I0K
j03SwC0tp7RNXEO4WPPsa03NHMX0tA7NnFZ5ggLjmY+VrN8rF69+uWaIeZIslNcH7uwy6u5iJIrp
hkcIiEouAfFiN0WXEIKklrd/6WYYzRMembP1KM7DmJyRLVL7E5/kF4Pul9g2OibeBYzNHlRTWRR+
e90quH/Runr8lTtmTpZ9P6LDfAc8OhsxsxsX/grV+BTemXOR7Cdb2NIs/GmKTLiGTLjaI67rR4yB
ludkRYch0IA3syJSBDMsCD/uJH8UMt8ivnJM7wENUt6tC6jH7zijzaFR1Nvt4M+gRQ2x9zUpVqy/
TnnAXHKgW8QVu/zTErMxIB1qXpoSGw/1x3zdWuDrtTs5AktC9eBKiJeAJJaIdyXhQf8zcEB6oWkv
QxgNG3UVwswwovZOdwtV6VLL2/aZ5jGHvThu7okRzW0WiQORw7D1H2ZUdap/LQ/dKm3zQY/bywa9
gJcPBUIUrKPjA6wpXg+onWn3qpXglVqUfq7cC/6EU1khT6TjT9mveFTom3TVrjLnHZtt2gQP9fIo
mH9p72upb3UMwolfo7BXQjKPwGbN4TD24WNiwM1JGilsH6avvelXiRy25DslbQFSaopSJoHCInj6
xAQU/2RDsw2YlbUU8apbu+1O/jJJySHmkWz71UnItxla7zkCXSYsfG1kKinzfTqDB3pLDCE2loV9
p0Jsl37PMB1Gs3plyIHIkVuAk2odGnMWNus1uCoIS/LzSARQlpbBXvfRSV3Ls9Fax3LFFNKSi+rI
i7XJy19ThuDcTrupu8e5TmSwJBxWt1DFTTWWm1Ze/NzkEJxFMsBVLpGseFoyeAN5vMadhCP0WSb+
mI4G1KIweTQ4W95XvzYMVD5lcMdQzoULBFD1k5GGvCcMBuuM9pmy5moIH5lP0Owz4sdFSa7K74g8
xya8a/dQVAhpJ9FPSQVic5RAXW4Eijp13wZa9FRBIAck82UaqXH2j7nbI1zYaRNndnY11IQ/l5az
GKuoDWoqaB8EYiRb1v0t/3WrW/K2wNnsK0nzyjPbQ9HXroQprhy90bIZJ+Ne7plUfqisbn3JQOU5
ouRO17IBeA6QJp7MAruDatN80aYD7v7TjO99lqwX/fBeJsKeY3Wf9C8lFdE6IPWz1FfhNLuTJWA7
T+McNK3Fn+ntwX7fY3xE26euF02hM4ba1QCdQGy7o1eGv2CQ6wwETcL+utRBczd8403ysoWTYdZE
BbUWTk4UI2aYfTTgpPWww2aMJPKfLNIuHB57Xb8e0PEUp6qezprUXkbed5a021pdXjJ/SZFCErOW
qhRHQBBiQVYII83juRw5aaXcrHuByBk6g2QYcfUDuXoFc+s4+B+mYM2qUOut8N4qEb3hRxdV8jXS
6MMZq8iyxaUXufSium2NJE7KIhZcGU/v4U835qBlgKIRM3rnT6F/1RBxFeVyPbdIhWuJ832ibPEE
tj3Cq+R6Qd6S5d2LmHYvVlTvRlj0kyRi2plf59CtQfzXsuCBZYp70G1rx/GQBHQSOIHoCDHwRlX2
ZmYISu2nhmcoFgoTkN/FR2vY+Sp6JiIpQN1urbTuMBNWdDPgxaryFFogNOETLUfm0HAvnspULH73
64D2lM0KzDpR3QKhEvPjjsBrEvj1DKYTBrNCEcrW4E/9sklVyKlmwIbcVQer01zu2Yf2CK7GJckR
2hMMDlWkyupIQLzevD86/e0vQYmtIiVVAr17AG4DmTigkyI9vYfckg9lMCDGywMxpZM5PJ+7IkDt
dUVvV6NSIj6nII6Z9ahkPZIUrxsHXxLq4CQcrW5166Cqhx3HqrsybeuOfjYIUSymfsVeulqqJ+WD
13CpICytV8nVG/rxh2GjwJ/nGVClrfB6bDsDkx8hFjToTUjn1k6/DKoGZEfxcZ+cRzeu4GR5XtZ0
m1RYmXEsmNIUHeQSXbqhwop9DweSlclOQ+5Tg30sQ7lMEYkaAclnQc6ssEA9ODAhX9p/sg4usKNu
SbDXY/CTI+FuhJV2xTxdg4Lc3xfDw8YXiaXCXjNvwY1zQxTR1ZiiCzqg+uq3XRF0d99CsoJBhtnc
BN4f7HIxPu9bZoyPoHYQfdcBUkaAm6DWMyJv1Rh+yxYeWaQtZWQBOS+oqdNec65o9QWyVs6QmpzB
qAmms/xeImRrIl0zD7tFCtLtYA6BkOuUFqgW1ZxE3jMOZ59n5yAA677P+yYhdJleyINR1mid5OZx
agqEZdo/JV2jehoPaWiKa7whILzNT43SH8ht7DTCkhd/Raizqk3YTkXEKLW9EmDDmX5UgvpREIPR
hJQcqRYOaRLJRR3duY3ysNfLUCtqvqtB9Sa4i9bx5NCyzHPfyIh67y7yPY2MKWyZf5bqu2HMr2Yz
vZhGfpGBnGhmtxlH3+CW4/nzB6yq1BQWj9nCiXXu8yAh7bkq//SmDXvIrNpj/yymez1IacAt95da
sV7ywXpN9ds1JeVc45AvK3shTHBdimQ2dIOM/FM+Cc+zzbitfIDbQYvuBQwYmURWUPDmqku+EXv5
9HQDT5ZlK7p1VnGgaHPLDM9+ZPOpHDU47+DePuVnlDP2ra5BzIvxvVqMcEL+ZHBqFQHFabnpqmP2
MgH+TXjRLSHy0+NVtgci+6osC9JFCR4piXkzhEzREy3s0ZniDeWb1PSbu1Ooj21rJrFUAWGmTmsT
KR4FmlEL8Ji2oyoLrYgBjQgUxvgM78wPrnkXVipiEYZYM0GLvJpomFevwguB9sertZUbWwO7nbHV
Vn55mgYDpDNVMUlPncoGrMF3fXYAqLmyg6lWQc8fi0d+4A9gmyDjT3UXfPJUDR4eV7/ml7ZNQgOW
073xRTE/ZMRNIVWE7eblshgsLLNGtrL88HMNWFGzzHD5md36Myl3GnVjroSzekWMAiEYM5Qm71r2
rzxTA+lNs5JNDp7uGhq1EXZpEyYq03nN8mWVMiVfgsq956D2a81eF4G04C6QUh1KXB4u/RQ23K/y
mHKv4kzlqa0kjrv0QsisXLudRLSjCkxtQUH2gJdAKESQKuVBT4kJkOW9Xlb8geTWW3GRHcYS9NLw
N0t3jLp2p05HDYQ31jHWBG/CUVVB0K3VisA0wa1AoA3j4HZD4aYyYkAUcOsKP9V06w2JfPRRsPcT
fMr0gNg5go/w+PjoN3V1e8UKjFMWWJ/f0NY3dKoOefCTBxbZbg0UIQ3Lag2xAQGQp+v7bFOiIMxo
C6VWCiCMYO1sDc1KDpXSCkk7cgn4PhdqA8vgzdJRpVWPDRPhF7WqT9e5PoJ53WMV2nnOXIg+mfX5
43vojVgu2l1usHfmu3rzfFnDzEGbuXfLvSagPSeeaqGOJwWarsKq/rNAXmZzxaNHb622AosVuAP4
bTHCHCNx7jaPq07zmATeTIE+XoSaRfHSY7nsPLWtOZWBxiJ1oYumYNmZJvHcT3sXDOhWsAL9/SGS
ZvKeSkgNG+CFmhFCVolw0jKcuEd/09xE9WuVtqdJ4K0lNN3wX7zP6xr1ClpdDjSFhtA2ZwyAI3Xh
92pSgEEFdF8o+GpLP9zkFOEa8Zo9whEx+LJwEHeqLSwV5zHsslKJiZskNGByrq+Q9jNi32iPkagi
HdZTdyuE2ID6mZVEIfvMJVTBl6t/S4ZZcJIx/QpBHeOKTnMh+o+xM+uNHD2z9F8x6rro4b4M2n2h
CJJBMjaF1tQNIWUque/rx18/T7jdA7u7MRjAQpVTS0UqyI/vcs5z2ronL00L2+YChBJ195JVfnZW
gHc+GD+RDaNjS3MSPPN2p5nQC1YT5RkLd4UKmQ/VFD4BSnN5mibFj5N3CIJ7rTlF6bGQ18ApprDu
D4uG7nggEG2xj6DPwGKSv/g5K0AXLBJwJ6a98wcUYGTCRsOS0x7DtMyiqTejQuqOo+oc650YAOxI
BMtofqMtQU2QR0xvVWtKCDUxYsSKwr/SvpqevaLK9HXtg1i2gkYuwkwfwy7hr+mP36n0mj9Cwexx
lJ2s3jltwgcL9IhUc1jOMDdCFY+tilWHqGzDCi2KOdGaUW2XR5UFwohWj55VKQiWM61jss/H+Wyp
/Vk31IjI4BISIgocwzYCVRkA8DGxHpfDjIwUjGXx1kRdpE5EYMyPgL7OZJsE+l1NvBP48i7Gfj+N
KFRU5tW6pyfDSWxsRR/J2M5BwQJ0Hg5Kzyxx2dwp7SEHpG4VMchq6kvPYSDGu1id1YjCr4ljf6Ez
1CYfLQ+qZUDsjHyn5Vh0HPz5m5gbH+pKWf1UWOVyL/fsm77vdtHh2GrOMS/n0ygl5zTUeciOVntQ
VvRVy28ZPdXylXndUoTyXITLlIZpjFbYt2/xyBszb1E15JEtb6G1B/ZpNSHnDtEMyFi7SvZbGoOM
ILQ+9TGFeWJqPBPohnYfPR1I2POalQqnMDld7S4/8CLl4seYtCAkadUIRtGKhjPWeVAhvnHkyg87
LJOHjnncIrubYftTdecsoNjbzfqMxDRII8ynq802DSlYGQwcoH0SJvMYjRgGplI/tbp5runTGewP
8dnkN0L/n4DtG8+QBPinfp4X8ywc+TzzfjNACBczBIXVvXHGmsal2SDgraR3YMjih0xrIPVDSHaO
L7cHHN74Cqd+OmpycSoc+ne4lkqwwfAoUydokwSmkOWVLN4kGzmEznWhBFZQnsTyyyA0S53JDp2r
26I5147rWz7EVXIwAEg10nuZGJ4GOPajfH8cFEqinv51lX3NRGCAcwstd/JAuCuAw5xegiPh3EQp
23tG3iQK7KtIyJ8aLvuMi1SZcAkM4f0qrBinDHPvMVj0jKd+bzwpVnVSfaxnCwHAgIMHqfLgVXtD
+3qnitkI7UbCOEvzmI8/GL6PRGiDAvwsSUrCBYuRFAMt+3X9BHTN023ZY3ADQ3ut7ubAB5Xpzq7M
EdS5yuhPvTd78Udm79SBYTxZQ3ioPyXnVCH/JgaLZT/OicWiFYDHe9d9ptXBweFF2UVCAwqfiqoq
10LSHKN6UJgMYEwf0EgzsWsbTJX3TR6a6flmfZoSYRFModFmzpZvNeLQ8xjY6jysgBhPxmfXjZHT
SNGGO6iFQ5dH5SHX7bBu+Q913syDQ7GvhMGfTWrSX0uZujMHyuJg5AejVuzB1l+UEu9TR4cyVte4
EFctBcuTmNclFVcgNNfES79zTBOV9cEMaNKPLZIEjQqhFOCYVuf4u0SxV9yy2nzsLJaakCprJnKC
wUw8IKHWQ0WnyVbaQEUu/iXfDvoGyLvWwsJ4wVkfweTJtowunwQqVDVJ8ZZjoMGtm2x6kM7Gjijo
VzXDpEzKlbNnWhY28hKy7jJr0ml76+5detimH9KvbQPWSQAx4R8T7Y5DJAYg/yX3Xjp0woTNDdbm
5m6jT96aaPR1JIRQBg1W78c9Y9ZU9R0Wxc19Jv+YrziZKstP+FAsA5OQwS4VFEoqKPz4avJw7XNX
VOeJ2KKcbKiVMXOusPElZ0ewdY91txlW13JqF+wKsqpzo34tvT8XxaPcQPVJVtwn5Sts8lcyetp6
X0nPvXhkbT9C3mMV9gWWe+Gh42DwkVmpqW+DoZ87rb7oZChXtnrRmfbEafsgJHFJRH1Rivjs7AFI
+gyARdED2UXUqu7KBQVJOR2NrD3ShNTUoFgQBvEzXrZorBpUy8RDNPqRtmvLBfeR8s4GifJ+0g6l
VCA0mFyQvPuy3M6VJJ+bWD6Pw0zOCL8APBV9NNVJlLWbr2qYW4tQn0TQa+eqs11oKFFP6ETT8pKY
lV0NlYD4REbT28EoBRufEek8MzCgAITO4fKWYaHfysybWoftmDzeY5txF8vf7BDqVXuoUu1AmvjB
eIW1SLYy6A9bQ81/ucMD8wkLIs/vJE+hu4D6hbM/V7kvKAsTykL2kxqF/iSYlPlzEsCoCQwqYHWQ
T7qjnVLVOFmZelq05aQ09R6gzk5bfRZlWovgw9YPSPC5DPDa7xaq+9Q+zosDVgpBl9odFSmO0vaF
aO4uQ2HRFQeN868iBaiZXDVrEZmbkI8WliSFt7B1S8yDOZMmOqCMQjxiXJc3pug5IgZwzdbYBHKN
FIXRLfZRpwwVnuaCp7ldpsHGoINivB5QC7GOND1q8bSa3N6kU2cDI9LI0b+2adhpVk400bkhtFki
eSU/14JbSMcLt1lHe0mOS5ZEM9ZB63mSyOg+1KzG4+TVBGK2ZjCsvrbtXdUOcbf5CqkLqN/9RGXU
bB1Her41Rs2tsrxzIG8z1pE/kwFBOaNuBkI62ZgVNuDcXl2D0zYuIPQjj0eeNPV0r6+Q17xew15n
oSRg/VWuVqhhbZOnV3vRd+uCgVWA5UNszii0NnG65tVjW4K1rORHi260kdpHzbaupT/nfmEghlC8
gRix3sdnYwAXqGiHNG/m3pxoYA17PegpZTvtmjoyF+EUdI6rwfNpel3nOKwwVTP4brjcWlQoAPuy
cb7obwq/7fKj5xUAkiJUNbvhLh+w1dk0WQ25dVQnKGZehbpy1FQGvwPeIS9vBBjSOlgxX2ddQO44
A5Lv2nqSrBnrg2iNfVljg0Gxa79lHNWS4rirgrp8HLA/yZ7CIDa/b58VPbKo/tJhu5d8pE4TC7EW
J0IeT4bDu83dpGUn9hnjcATVd9yU++hvoeBsqBZrKY1yrNplO7jzPamYbxm67SBZ6KxU+JbjDux8
r5SXwpLPaV+gR5hOQCcIKCGFbg1y5uileZ6S44x4GLc5yN/1WyL7oWHYyNLulGXwRG36RT04CCQQ
ePpEhYyaag0b1sKwukcYPxU9tRUDqqE4mIS9ZwZtzYMyilOyZad1wDKBzN+ar7rIL+sPuBuQHcKK
pMUe6/CKowyZsmmR4oSmnEcTTJKsIfFq9GN7ofjnyc2H2oYLQK90oIHqWe8mdZChSmaZORzV7Sah
1q+JrBjkL2PUMQ5SfxlppCQzG66Yp0+QElcClMTNnIrSNmNV2S5khIIbgBpKoaXTumrquq9HPz2a
J5s+tWDjzmB7qq+LQdTHwxACaizdCR24+TIuyp706mlIuHWNINFxL2yssxHMIGi1WFUzNKiUktQW
t+GokFNPnmHTOnsQUzz9h4O8fkk19oH8Pa/To6Hj5HfNE1A2oDojC2w6NJyhSGJMi0kNKgeq7q0a
/KU37xgvDO1Ak+7geRv/zJAHVFeL7uoWTTmqei5WHSVQebJ4oAltRP2eHkABAqxAPIyK1SB1hJLN
YdPX6NEIc12aXMVoQlluAyI3kljdx3fInAbXAcFWiwItO+KBzBAF9hLZLJjy+bF05CbDUS+nrZ9m
gl5tppAfisIovPfbXd2Re9QeaJJ04NsxhWH+IUc8rAs23e1RHXbp3T85bTTTin1pLBz9MLO0Hvf+
lFydHzQaT3P7oq0hLLbUJFXVOFWk7Xbk85DnKBgzVAlTQ9JhkgUqhoPaCZfeWyy9KEwn0D2S4UbC
yU4FYsDdmpj6TdOQDNgt+C2Vnf58AwYMU+TNyMky/pG08wNDVzAKpLUww3Z3NfFvuAip9/JteyjI
wU7lD1k88STfjUUgkbZi30eUbz2kIcdvlVPn+ElnBFIdP2TmDQwEf9D0j2yMUoXXxJ/WiPpnQlzI
p7UZv+EEfB4SH4mwKL00Hna68JzHbcfq/kGqv+sF3wE0G0Q37evdNGFiZOcaTc/rnRFN3RliPrCf
Ur1nBNTRZ10kiJhWP2LPGAPLIaP5s6OkUXKAtmicxvGcFvJp7J6q7DWbg+TkxCtqHiybJ8HDXry3
3VP+JZEeoGdnzf4xE8B116SMZwheL7ItPQ0rz18uuCzS7vPOVZDEjv2YzJEKnFDxWBj1yYBEJuti
N0msdt3WwPOgX9HQkTAQTQv6Xk8mWURk1xLVR/1lnCvtjQp2l7TtZcMMIlvHmABhNUMcyIB1WqER
8zMgtOb3kgi7N1f0eEhe4L7sytR4YJcQTH3px4vldXhaZWdl01n4E5cBVsWe7hVBTcoLka+t4pJ0
uSdawEC1/yOenqFzlnl/oaXVZN6Juo/AbIZmh5dLPeT2gMUWsb0GqkDAYDbngtkHxlWclXNN2vC+
s38TzU0+1UBxby2RwvSEzE6v6/LzvH4UgE76FThgfCXgBAex8ohSCeyJVe4lnSyvlja1rgJNax54
LmR74EppzXMQQKK4xlCw9J+4JVcT5NoZr1HavWIZQhzVCnUvMVgg+tLy7GOW413pmApKnpS+TU5I
u7Tj31BNqU9s7iDq1AShRbiAk6PzElufSVDrnj0Y0CF39L+Oc1/KMEtCE/32pumAKlzzibyXO4oO
cINHYIGno7DUJvNEGjTxgnnM46nMj4Poj8Oqu7mJfaH5sXaEWnY5eAPFq8oBJVh8ilPU8ajZKmnw
DVY2RLX4DosCKmv2mnSxPsS4MG4fqtMarTQLrMYbpbk5NxsA1C/G06TqzRFWGoAIxLUXZ2oHXJnS
UTi8mJlUHsA7pUDuacAN2nS0+H68TcefKbksrUTQlITgTYqUCsHjb4vCMZX6AIH+bkgkoN1bEGdl
SMLuXFXBneVTR+IdoEWJtSGdpXCErVfRhJVtgKaiGuUo5mNkRiizGazXCEpxNCZVZMZmyAY/3Nye
NU3qMOTcyuuMbVarWgidejQJJ6xd9CC0BsO5Jtg2e9T69dZK1hOhVH6Sdxg15YOUPKUuT43Q5vmv
t5hSzNMkcsDiJZUCdRYfsHii6Y02rpqCg12+FyrT8zNVdCbeRNSiMae2ZneYMr1aDiIq+jQQXRok
TxtdRL/MYFV4N3BQNvdyEHSrWW7eKHUeFWmF0ouFM0MiCeQ/jZrFYyxWg9FePUVDunlQzKBRiZXB
I6ohsGsSI5QLkD9aF6Zu0Rpv/YtTvHJYQvxnoXZ0LGp9OT7IvMDuXbWldzHsCq5M01hOyC5+5Ov2
Xg7WW9Jsr/ZcvmzaGfaC9ItNbfvSb/plTuMzDCZGucaRcnmTfjbZMwM4qnGB1EH3kTZMD6ZrusT7
9UowWvahJxix9XueCXUve3N27VZigqvIsfpwdJbA4stHDkjtqqNYNYixNmqynREca6kvsVjMJM0D
quyRViGT9U1xL7IxWq00OuBO0bLxrRkiu2yeki67gSJo4xvtkoWPmVGJ5PxO5eS80LfGv8g3w3c7
xM+l3J8IJqD06VlCCZZQVjcBvFqDhrJJ+1wVksFXEeYY8zYH7ETLLiCjTC0HFHT8GtcM41Gy3/Jw
ZDebFxVF0lcnYCO8JsnTUjBMxQA7jDy/se4V8BJocyOTK7zgWknzIpDnAyDarz7zKoYF/XQtvmOw
nEz6XlZle07ZatmSnxNzWZPHLf1kUAmg6u6fI5EqYyCt4Nm124+NxD8dwf5oVy5sZuUFMupVc6ZL
ztovlqOOoNNeJpeaduPZuYdOSu/1m0Fyadx+qNJPaj/0d+RFA8XZYEcrePqsxxlPTVOo4At4taJm
hRqtWDUBsca1cdOV/LFe8otkluw+HlK+GOZawvWbswLWtYean7KBXTKrT7NCAZpVZ3KAMRa/952v
T6Rqb74wxK7Vy0fJ+sFcPotyM1zNFp9r5uHOv+txeXKkywMWgu5jzm3u4JEoHbSuZwv3GMvV4mQl
Bpmv15F4eWapOuuH4eHbQPYKugO+jr7D1Fh/WSvE9Diachc3uIlFSQoUzcZpy0nevv09rweXV50/
VhKP5ZYHNpMQYq8l4jhV65VnVe0ojwPP4vbJIDZ0dlWbLNtfurwQfo4HhX+gitTWq44bNr6Jqr2M
0nZKFt6xh3wEI3jgX9Agw6ePUR+aC+pkkcv7Lb0ovQjMSjsgxGZwlzlRGW1nMtswHzhOdJ2U6VQR
YWuk8VFdlTMJjDLDGRl7HAaPyas7nKkDuViUMaytp8C+ZwvmLBVFiOHRSMQ9M+epWVZPWsy9UMwn
MD/Q+OA11/EpscksaKZTLuJjU81Hu7QAbKNLRdi9GyT7KLdWNA6om7U+YM0VjonCxR9KpgMwmMcw
85nxDIX1YprmZWy5khmIls9N79uxzo54izI+um3jb5A/HNJWRvsE9KDKX1FZvdjt/Nzx4ATkSKUA
ysYqNF/6ld/HUTHbH5Kh8j3CVcW1QRsvmekaUoC3tai2A/X0HcvY75Qf94LadMHI9KAkKy4azbmN
MVHdNnNfiup3w0hJh8VpkmOPYDQwMjKyEhSG28Q/QxkrXIKnu1/PrdCjymGt31DeDLib6sCptcAp
q7AeRUhXqqHp6clzYhIR895JCwgyYkG6giPRPM5OeZy/tcE5ySAhhMCVZ7vJKHlrdu+uK19lFQqG
8KE1r/nC5fmtK8hd4x/LivKh+imVSUjVcLh7grYyDwlLDMnOCyuTI3P4WLubLpFUuzZXVfoBuTMy
N+0WGzz0Oe2qO4iCVTVsnDE+I8WbucmUuqj3NtUik5abVtAD6e/TGB9WQ3Rs0Hppp6DTjU0GRVgK
+krBCJMieVzIQGYe6SgYnRmSmtbjlgwsg39MAsn5CCx0VBVj3zGmmjdUm6Kvj7kYjmuxfScIIhXY
d/kdE4oOZaI+7iEniPm3UqsMKBHzrgsBOL/Mu6oSnv9Iabw8adKA5FicfoOc9PMFVhMLaYeHAWOY
fbmeZgU9nHKbxtGd5z5wGmYCe6lKnleneV5k69bxdD9USU/O407EUOATO8iWNyDk6DfNHUlFx0Wc
0cnn009lwsmDf7IaJ6ayDOGYvawoFXqF33F7tvpu3hVC/wEnPnuwU5STm+bgecHgIa86vm35qy/u
nHT2ygSACsrRIYEYhOZii7W9il+eCFXixdzKaVyzZwxeZoextKFJrgH30trsRdgD8DsQr/xU4F/9
CfWnUDhHsdp6ooeijQByAFpFiFQCE0rqfFkmh0Sz/AXeckH0Vo5idC8t8muVgYwiCK1LyjdZsV6t
dzNUK9B5HTZ5B/oLEJ3QgUcfxaoIEGhk5aXsVITNNJwPLNDxuZJFxCjx7qGfekpF0+84bEwe+NN6
SQiQGupTxczOdB4TfqGFchR2dlLNk7nlkSyhQS5HFhBbJOxH4k8jadYjGeDRdqtY+EMPZXuBMRDW
ip4/ZxpuTlvxRYkVdiMHqgcPvQW1yALsj2OrHdrxR9IQzSczDtwO9LUVj+8aZSA2wLF1k1xxJ3If
OQgMidncpO1lFhp9CZXkS9bfy/Yx3uCrFaiMxZkUqIOZ6odNLwI03JyHvBEKpWcFAYFwuRkn4O/1
0pOgmB4bRT1Jll/AIprULVSHOhwgayHLeW2AoRjVSk7jR/3dOTiuIDywOFe7yOqGSCvaiDoVojNl
Kzq6yeGoXifu4TxMsc9vBEOWMJGS1XrsautaQIDuvlM4CgQKmTk8ds3TEKnyxHOtdEQbuwCTAsSS
/xaIEyAf3HPU59EdEtWdWKhQtLRDgQi38WomASaGmsJTGIhtye0pW7Rb40g3gtWeZFO6rbXCB15j
KhHiex7xb5ayes4ZaGZDpKI+gVV9SFnNEol6k/Yaw87JPDdTzb4dAb013RqzfSxYqlGlKiasotSE
BTe5i6GCTPmdYkvNd0ZMo0MStpS5JJ0OlD5Zu0QdK0XhGKHaza7GQLe9L0fVMLO9eZH9bBuClnex
Sxgp6hgS4uIdkb/X1YRiUwUTeObG6gX5X7edVQOlgDMfVgWftioOc/zUW/Gtn9TbXerdA4R3MAya
65Nqju6yz8vQhpeUY8g1cNoPvlYu/uRw4QFpWCCe6/WzhktSjz/05GWFB6DGaZjhYmy7kXsf5lEY
L11UznZkiOUYC/s4IO83/IbrZkk+p9IIOJMWnKSFfOsNrzeVy4D4XNeCLFPPohjtw0pWcinn4VTY
Mmygz5ILDntQY4Rze1btwjfCTFberGy6LQxCRPGaFPGz2YonR3UeGz2/JuQxSwgdak5b4aaG4xrK
CBHeQtjRkWDLhD4uucQfFOQNDmPW+ZMYGHd4BjjtVRoQw0a4qkOy6XGc5KOJ/5xGtXcCpxOR9k2B
5ThHFCnn0V+z9gbLdT8yLlwLAhNZqaGKOCWJc1YeHZKsbHhxajshbRkuc1VeV3607YSlRXfUQnPR
QUmWYVyuEQ72A9blmi5Nk+ibIAZW5YF0nYP1GykhCkWq09ibkqjqSVhXxNEBj0IUXQHqhla4MI5J
8qrGs5sky+ugmTuDCaO5yi+5JBBGnaaBtDYrvymu2UrXNa0v483tWuOYYmKulPRooS4IQIW/3JNY
2c3Tpr5yPtMyzvIHbt00rnbxe3vehOaZ9qFUUbnXiP8CAC1DJV+4ijTLjs5hl2LR3Pe3rJUvilae
8yjctOUMmmDgFe71Y9/XmAkLuLk1KablL5TVvrUSYtOOsAsabmzNu8feJfIvsygu48YYtuUo9yhk
Eog9cfmibWSicdxJlfSKA6zG3vv+VFwae+P60CERoECULfCWZvi0t5GKr5yzmrNGwmyjnoxFayIC
inMLgSEL/S2gizuNrJGKJjlIZCgnAq4saw6Cjxl7zmZJEjFzGapK0h3cTEbRDpHTVA3PZicgenpS
tPREvhtSlDvTcd5scCwU/+9kksTqKe3tE6E+50yFfLakrsGFbweSvDzLXfq8vH5INR549i4CPqGN
C0Qx/Y96cB6qHCHWezXDL9QGn7ULgSE0jEgEfc0AqCn5E/naTZRjldmClXYScnhg76YH9SbLMnGi
WlDpHyp++jRlZPWWosfbPAOEjLGHYcVg+Bn5uZsKqBBWdpBv087U86M5bWhz7jk9jrs94S0gB1h1
GganT+ZUM4ZBY2B9ZmQ3tgUz7wS6Z8uuXpxTINNGiy2I3XDxVIzWQ2l91RMD2gljTSdHKLGiWi6g
cSWeIEvQDArGxnblSyNqzFsxw8+0MPbS0M4KR7a+r5CDpfOBfDgtBi6oHbZ+OBB55At58Y3nEm0d
q6pYUa4jcb+L/DKTSEGjQ3gj8Q00XcLiccbwPj45CWFrNNGLAfE2ZJXAVLsDWDdEUn2fUjxYhfQg
j9+sx3fzj+7eTLF0dSRCpxGE42PDrKlrl3ydnvhtcVBUbtKEpX5NbE9n2l4Ix8ciQmMNBZ/J1dh4
DnNAk1WyrLMssBhYmQc77g7cxnlhuUu/uo52NRiVy4wh5p8DzKslVXxkc4fVvnQa1BGDSbTxNc64
QHQGCm8TQ7yscsV9/bP0Xk2oYWdu5xXGUWxBG3QifTnCr0ahkKm2pyIPho543+N/14z3FH3YqxXD
/Vo65pt6bBNyX/d1l1wLJb90/LY1DCdlSwdTsbkYFp7N8HAk0AE/Z7isc0VSGwWh7moM/2sbRSES
X9TbQMjTvo6Mdf6x5l/aFKjjd8Ykdm0/HAo9x/kV5+9dceoWwYW9YwBX8sYVb3F6sZzfsihwEr3w
hkvPtoxOL/mRK5FqfMjKQqprv8NtsW+S6dh3ejSvVPxNEe5sdgMqjv9ivQkWOSCqWUl8Cpr+rHsi
ri/fp/PzZKMCZPCrMB+AjcbI94OAkgdWCSsBuPxlZSzhr5XttVgWDizY2WFO47nN/aYo/IZNZiqt
3io3HgJap1v2TnpFY9jWYElzxdtIxS6ZQDg3RSIxD+gK9SHxyAQ/tPwBezG5ZlPDbCFhrN6W/HzJ
5+3gVKCFwfF6LlLkAhxv1kPKSJyHA+lMDIuYxK83+w5+5BmWWa6VT268kYMVluUuyeKjqYKpyo7o
JmxcsTusP/pGp5s/2ml/Qe/FFTBxaEQlD9GEh6N9BvyPBB+HQXNAjD82EKhaWESj8Kw7UpNZCAmv
bJOGnmEkEcjMKgmt/9MRFlct9do+tXmRaRcRV+eO22vCIGGN0cijRCakLR7OcvWhG7/byjoQoY0j
4s9G4oLWBpjUpoaCn61/326HngU25vqeGFktmNmfOkkRdOI9kwUrnIftnfiJV6abCrtuChm9q96F
SN9Hhrhh0qTPzsjkuC2f5nq52SE3BZ6nsn5ZV0TF2s6Embz0KGAAg+mlb8IS2RLzVJrtBXcP5zwX
w6w/2jZgA5M9gBDeIqOUWfawD2hBYfDliz82hKP2mf9nSVYWRrz6Pqce94rn4FjUTDzYxYtj/Irv
IBTyR3iSHDUG3xrl7p8YZIrYblReFV6mbVr37ITWsdlr7D6Q+l7yLntMFzANUIGnXLplnXbC80Vm
1IX9wMkwXCkj9a+TsCgpeHsmF5GwGwOYY64AgznLT+YOterGEY16lUILeVx1tlmNLQB5J2PYzdLg
9rdUUzhuHIimxMhqKKnAYKeItoRG+6c8FHuESvZb6crJx7Q4LyDy0OwZ+EDZNyLbSh/ber0itb0A
BEQI+r027Rna0J9CKgkriym1e5PUwAKeycS1mBXHKUMcNnGX4pInXlcDo7hT1J+Sw3AR4CcMDH4Z
JO7c2Dlq5WMqUyqYWwD3S7TghPGSOoYr01od48v4u0vTA3whZeQaebRBPgn3z8KWyIaVUNJnHYso
pwx4dIdAHA/kmhz0Yt9uGxUZHpQCHjHzmhOEiszx0pF3diSLA3vgjD1QZYBdzWQbcCHUphnOjQFp
MNjK+cqY5wrWD/DktV/fX6tI8uhlHG0P9hTan/AhBieFryqLF8kf9yQzYgl3/RKf7ldAt3NWckZ1
ZB+AyFKN5DJ8MzNpOjrMernVX+M0foNrI45rNvo6aESwMtYiPAalG0Mr82kNHWju/dy5A0UHs3Rv
LXko7lg5JQv75xgoEFuON6C7/fjwZzwZfZ7o+LF5MBxiwjtZojM5sZ4GQDjL9pytv+UZ8GEM6PHX
ICvBn1Y2WI6NkmCvfXW7oK/FtcuLR6mYHtVWfwQhcMoGoKnst3skSpPpJVoWIAB5KICjzKvBXfyw
EGiY6FW4eZmzBiofEi78uD0X9FMTWnl0t/Nk861EyGQEKzYeGeouKgNUnZWrErqStbiR0SRzV/7x
l//17//2c/3fyXdzbUpU1/Vf6omk7Kweh7/9oTjKH39p/+PPg19/+8OSVcMxNf5n25pj2ZZh8/mf
n4jGkvuX/2k0vCHJQqTDTKx21ibusMI+BuCAV1rktjdWta/2X+VgnEsgAco+JXFk9d61EW9Ehiav
+p3a8YNuEBunxF5T8EyxCmRbbPDAFJgtzQqUyjVSrTacuzIcOynoByMwNmtvWT/vYQvUs6m0i8P2
uTPFYSKuVKimL9PSTgMGgE7xGszXKpMWR2b/7WFJocaqlyLI2jxsbCssdD3CK4P1gDGSUpwEYojS
m4y7BMZh7lmAj+hPOApqhgpJDtsrj5C0HJPUPAY20TXx/p40k8ozw54yaAWH870YYtMV0+atvm1k
/mIXO1k3jotWRLU4tMuHIGFPlkf8Q/lbaRZua2Hdd9yq7Y8itU/6k8y92jA20uzz3IBcYmXYzAhS
WRmWr0N+LIKeY6U98NgNnGw85L1CW8r9D3rOEAgVyidU4G5eAcmVoa4p6Fd4pUwKSYVYZfOEU2ba
Aol9cAcgkMnRQVLv+xgFwzQ8N+jSekKARjH7y7M5z1fhTOecnGNL87qmuKwna54Pi0iDzlBoVQKL
ti9dQfhx3/cnsx6jedOjlNyd6k3I81tZj2/tXTr9IiXNmcxI7VToFzwwHvq50XHVYvB0Gu6GLW+B
iIJ2ECkuRCBqaCyvJsE9PM0W9Vw45ckmVVm4AvkyUddYhmmBWPQw/Yf8/vfr/H/9y4U+/P3C/9m0
zLWSdPwv//ffL+13/TT239DGPtt/u3/r//3Sf/3Gfz9lP0mtb36P//Wr/uWb+Pn/+O/vP8fPf/k/
bj1mo3icvntx+x6mcvzPW/L+lf+/n/zL999/yrNov//2x08mJOP9pyVZU//xj0/d72BF0/7plr//
/H988vxZ8X1R1mdfn2P2377l+3MY//aHhFP8rwrydQ4CE+G+YnP/L9/3Tymm81eWZaZ9Dw1UDcvm
5Kibfkz/9of+V9NxNMXhyNAty0DN+cdfhma6f0pSlL/qOm+7Y+marCuOo/7xn3/5f5xH//G+/M/n
k8pf5p+OJ9PQdMWyddlW0NIrjmzdP/9PxxO426Rfh6p7GgVCSEf3GubZSEhYcw9yAZO1ZA3djcQR
1JWG4KNP3/qE4F8zH7/lSfss1pKwCxpaTLtqmXSeTIiSnw1L6XY1xa8YSYwdtwJf4ZDqwT/9qv+H
01WV/9urVw1VUwzHILvZZnL2r69e9OSjD6WSP/U0dHZNMIVj74zGsT6GZP3ROJh92VTc/a0P9tBf
J0IiSE7fzav0e+Md8OZ1gtuZrvS5mbg6k35JKkBo7cv/+3Xq6n97nZqlqJohy7rzf0g7s924lWXb
fhGBZE++VrGkUi9RsmTrhZAsi33f8+vvoM+5cIkqFLH3wQY2sLwWnEUym8iImGNqghzL198Z24pS
y6aQXCuG0zYgCgAuWRC2b6Ki/AgUDWQwKP+WduBgyo2z0M/J62f6S4/j55luJOOtKsBY6khG7KyB
DCZeuXU9RnpPz7wGZGSEWtHTzeDZ8s7j3KM/hKxdGUw/wqT+bIychZ+KEsXP+KdouWmMCl1blRm+
SwNsnXKIL2lIQNsVXFaYMSGbNYL0Jc2HtQNROfIuOEVUfX4RrAt7MeP6sfcnw24s188Ut56bPCfE
q7XFl+j64TrxC+lKCvdtGbc7s+Q6HKrowpWKFjad/iY7D6k+GW9Z/iw0GmFo9MfZoGnPlXkjNyhH
tzmdjlJ2kUXooTCFUvswdmqs6lMvdauou1KggxRhw8bwGyedSxUf0Nyacepng0yq6SpNyI91Pt3V
XOIGcieP6NsQsry0WLflhrgIEFGaNnw+6aUxrw36lxLU7YRrefepwFmRqugOg7mxkTBrpWqVozij
UqajXOzp/9LcbOzpG4KvbT0FmCgZEVAonTcRRaiFB/mKHu8Lg6PdS1NXxkxAUrxnPIiuPZsmi6SN
0Q9Z5j6JEdsSApP/oSe6lOnSQaMLe20k1krPBXkaXUNyKKr7uhMSTVZ/0qR8jfMfno/ZqV3d1qb1
kIflpVa/ahMSi76/NGxmqEXydszvySFCAsjvRcABnQ+OosI/VbjcmAF5BP6ix1G5mDEpiMgVEIpA
JZNRJnkTpfenV5Csfo2j5o1KsxTZUgwhZPDjxmKph1x/vD4sbVg3xdasPERY2EQMas9mNVnUZm1c
Emm4KlD2tR1iuza5j63axJswofGzJ/tu0NK3HSvtTdIh0URMqzgCdNNRmBc+SUZ8BFUOd2IkWEs0
cMQTou8wM7npkoXPMV7UKcONWPmBbpfoqJAQInv4Zs8IfupfbTj8Qsi1NaTi1QstDF1dnX4IO3gR
/JOayU5sEjalr0aMGIS2g5RMY2ZddOHQbJrUbKlGmrdGNv6uGvmxRKduWi9dP0KTasBhJt2TPbbP
pZ5cS3X22qcwbxKNxH6ljvTOvgoTIAk+xzJu6z61QdMsXRGQvmqibWHc1hLtEG2/M8KKm5XsPalh
fW+mOd6qIVwHNaP5DP2PVJJRtsKdIdVubE8PnZYiRU+vRTPd2Q3MKq6J1MGKtnRUHO5os6bAi1Rj
JCdJf8d9NqkfkVxfRVr/C40/HiYWF/skfDX1+M7X2ssOFWxX98Fjp9eFE4dY3yQyDNQ6pW/vXRPT
zYQEBrsJKG1TCzQno5qVPoRqiv9AOD0oZUJbB7udXt/16niBAdpFXUFhV/XPlUk3x+b/Yvd5zuk6
x4BlWJbQTf7p67Zd5lRIAzVXXIM0CGeNE4reScgc0QBCgzSYeNogkK+AbUzLjTHqv4qMFCaoXbrC
r7WCOxg+R6SKNsRTu//jjzO+/rhaKSwuHqniFtxTS5/mqeSjjr1X05NoEQMDRLuY7WdnPSg2AR+I
NIzo8YWjY1oGwtRTEdUrqlnW+coP+77B6yxSYWqC0GUOLb7+sExvQ80sAipolv7mWbe9AQQXz01m
1mtqYsbd1E7dY/aEt6oey2clrYcrP+F7VKNZqqXKVD51U1GUxYezrElWMLS23O6M9MdHdx/CKP0N
pxz51gaaiLMy3vdH1ixdVnlekxSSIhbnux4TQyWJZbr1LniySANgZ/GOZfCmcfFd2Z8ebf7xX2fl
l8HkOSg6CNlMzdS9urZNN88/kwZ0vHKjVq+nxzgSF+pkn3VdGMIyTVVenNLthG1oN1aqq9f9JvKh
inGh6XCF93CWGlF9Zhmqz+AVCZZv1DDpMA3QDKxUpYs4uTc0QBMGqeBWRy0T+RSGC/WyRd+kzs51
XrK2GL6/k68/V/v6TlpFTaNIlCofPHtqXbUElGlvmx0GLxBy9skrsIE//cPplyTPS+zrl2BUVbdk
TQhbIRj/OmqS5jnUJV5SvxXbsCZR329bcaFDZ7QcWkLpPIp/RKSDLCTc7do0WBn9b3B8MA9Sdtwm
kArVndRymxLX6OTDzjoUdUgtXiayz5igCoBHCgasTdlAajd2FJ+2SAUwiqjjn4N2E1N0RcJ3aQ/i
t0jTR13AGiflV8hQLI3O7VTvN33dBUhdm0yzzRGrE+8I0vhSSB0NORM5uIEG/ScDRZcR4QqASiq0
fqUNzVlsh3R+7qr5WBqkW5HBBNUqWibYR6eS7PZ1OclvhWheEhWXT6+HTRkUD7aknYGaulr5Xkdn
yb/vpSx2prgIvF5JatWNMOBJsfWaWiiBsXnX9nQz9spOFR6qJQwB5KvQJuFCRiYY81tRiauoEmu7
1NrPmXeVgw+oV02dyd08fegMhFN9QY+wk26pNBg0AATbEoUkXG5HOjv9Ho5NHFvISLt0WWHuLqYt
GkRdKQ2VAl3xUao/bfmXHPykT/j0KMee7mCU5TbVI98ITVlXkBJAXIRsU9+EYm3n1b7fADmi/z2L
vPykYaekBvcNt9fFxlJoy/XoH4AqJtGCiVlUcNkBUMlI3SZT51g0jNGJjjf14AaNf+ZhNtVrsHSp
KjXcxFSKe6NW7OJZu99mt34nu+ogbTSzpxPaYIKmvwI8DJP+UVSXNf/f0IdKJ2CC7srGwlFO6t9d
QxwcBdZ9VopXCU/l0+/1766y3HUOH3kxbaipiJG+LwVS00eatyhA3jsDyJOSuBn9zZnfYLZMqdTL
TZTlJq0m4CZq6zZW0NgpCsyEcBuShs7C8M7jkrfy89a+++LkiCoYPJCxFDe6oO7QcV+5Rx3nALOt
rrjUnmNooN/5TrxZGff7mT/PBNM2bE232ZLn33WwmmydZpZWtIqbgNKNFMijtbVTAFRVrzLNT4aN
E3gEdVt5DkMssEo0SUao/DdHAqochTPTklVFW6ytStXaVMxdLt6Pccvz924N5taC+9Xtor1Hbyd8
ZJg2K3vJ0SX9b1h9ERN4TQVWJ2LYPL0vWrrjcFBM5k6gi9NvWTkaEh8MtFhvejSMUmYzUBoP91ki
b+oQ7CnaQhMtfDJQAuxwRQOq2igefXsdnQwqyIBXi/pcIMZtBFoNtMh7gdNjOwTXtcVVLYWsnt2H
1EApDBRd7uQ9TE+SslC6x7Xlc2R+fglPF8tnsvSs9rVYcSuafHtcdDQUsLF5LycwSXAMN6psVqoR
+EhOZv7xTHHhkWBJmvCuoTf59Ps8tpi//JrFaknQe+bCI1iGl7bpVS5gYCMkj7bi33X1bnbqvZVp
+GZRSpSuPSO/G7XoFRZUWV9blXxepOxcQ1U5qX53+pfNEdNilzEEtY85NUnuUje/Lic19LuyyU3Z
zZuJ2/VrO3yeHuBvCHlqhHmqHSzYZioTKTQM2RVQXXu3BHWO+/kNjZC31Kyxtjg93toDLVZmrMkw
3kweqDR/ZtpbRrRyeoC/Z82JBzIWi9A39AnDNF12K3xoSzptVHwLmkF5NGni9KWUNsRwP3SgJzww
xatT6cgecPjFlhkS/OmtIrc8mRjYOp8cmmifcDFxKI8zszB7SZ30ET/GtbvPkX33y7CL9RTkhi1P
A+9V2otPCSj3tDd3+gMtfftqS+/k2njzDnPqLS9WTCz5TWGXTJugMX/Tlh7DEE8BW6ORyCtpr2nh
RpmN+eJHiczJyic+unn8WxXGPMkO5mybxKmZCQZvnPQtuJ7Ogo/WxQMBiyt8jSnW6phj6GubxNqX
XRxtUzlJVVDZsjteWuc1KwUJyDbu0WviSErtdIcREh6qXD5WnvfIbv/l284/7PBxrWDqy9aS3VQu
rtXWuhi7fTq92PFPmf67oUxuTr/ftfEWmw4yHFtJY8YrdNc23mxd2ZTJs6fVm2bkCu9XK8fm0fFU
2TA0XSYTvcxFa8NkSuok2IIEF5UhQcEJZ1AbN0pLdzpg9Sq096cf8eg2dDDkYgblUxfodSXLrkGD
JJnmS1pr/5uvdjDEYrrotleGJqUn15jAthu+Y8bRGVH4+U5MxeMMODj9SPNX+boiDV2jgCRsYRiK
JhYxQVjWlt6AinbHpr2jSE9L8ZMsY8+NPiqW+rPToynfVwOnkSws6iiyoVBR+Topu6lXdcOuZHcy
ac+vaHIwRzS3M/QxOesL5bHG1H3OcKvjcD7gJDtk+XWvvDZ0eYHYMAv8bvGaRR0cUFKO4uHHQF9I
QHtQOv3OMWxN9eIZWX+58lnm37V8TQe/exmjhVMsm4HXsnF16s8OyW0ywUMUhEPppqQlZIIGpKbG
f3zsfXlb+uLjRFNkD4bPqCFS7hhe45CEK1vyse9/+GDK1w+i6y14sbGXXV08m0p+15SBo5j5z1wF
o1tcnv788vc1ywMpsixTrOS41hf7fxPLylDXKcecN2764MXOO59rRnlWiOfKN/BX0Z0BoEzRcGXT
X4aBPl0P8wWrM7eaWtzYMC80HBWDOF15D9+X9tdftljakNJif0wiPvCk3/bedA6O67+ZQwcPv1ja
geRTPpMR2GhR8SyhDA3t2PF8RJfJcD/4+c40bhNyMyvv/PuZy5NRKSYOtHjty9AikbR2zEyfyAbq
l6BxtlMU5NAYbKo/fBzYK2lXCwDsFESmSno+PfqRKi+j64ogAS8URTMWD612xOut8IQr4wpg0BM2
NnxK27wqoKpKdncjaTP7AXfwMYQF8xAYPxIwLDE43a5vzszyPfTGbVnczUSivhlWVtjRdX3w8xaH
ZGP16pAhGHCjqfmJ4PtsyG5TLNoMmdzsWH7Gnb6rpOhh5a18j7u+vpXFWTlmSVCEJHDdXisux4RY
a4YMAPQMtHc/wtW+8G9qBUADdrVxlN2bqJhTcT8BVfE9dY9GLTDx5YAtbCOR75QIOtznKEFVllaO
vPn7fNv4dIvTQdPoV1ieD13m07nSCeFaw50Ka6IsQU4Fycq5IB9dfgfDLLYhU0u4l0qycI0caLhM
kz7pM01+yWevlfamo9Q3Sdg2RRgPab5j9LWTFR9tUa2slrXfsdigioq8wKhMwp3K7j7TBB7ba8Wf
o0egoaiaQjLV5LT7uuMasTaoImCIrkUT0t+rtDpF0XgXRb5zepodfasWLaGqammct8vFNwwjpg5V
KyhtcM1UtsquPIepvZ3hFu6IvWNIO+XpMY/Nl8MhFwtKzgHgqEonXFP+FKlyVQ8ZnXr67vQo8tow
iwWkUlBvp3kYjyZOrMjPKcY6kQOiLnGQAuNM9Kbuchx0V5bDsf3i8PHmA+4gqDaqDsy6VyNCaooN
PrOmRHdKL5936UOec1CBsVaTt9MPe+zQPBxzMWFAeKRtFvOsURRtc9m6jMzwBWAAbbC1q3WgnciO
nh7ySHWE0+LfzDEX1+Ewk6rBoPHAncBHflb30nt+g6J+E892yngX/1HOMNpcL8YdWxyH4y4inrZJ
dNXqGbfexbc6EkbsaIYNvQKzc9xG3haMDtb9LDpfeeDvueivD7zYgASa3VQTg3CVprvSpqdGkugh
6Kl6nGHhguT0J04TkJlHd2Xgo09MfwRFalunm2vxxCWFBKnOK7aDOnvRUHaFGiaMJhAQi51Pv8gk
/Xzo/BstSV7kvKV5lCQ56YIz9W/qGvscaS0heXzfOPhNy5chQ8g2k4IZ10AS+BUPFlihdu+N0QVv
kcrLz9an7IH3TVUXQAuKfY7zcpfcn343xzZja+4aoRHPoklsMfFDmDG+paRMQjRmEWLEbFo5iFdG
WIb1ihkrRhElwtV6dDn40xcvpx/h6D717xGWEbwy5aStyCq7fZBt05C+5ma8Dsu1XffoFnEwzOKD
ZU3sKdC0BSaW0MZ7Eho+FVTIoSNEwLyJty1mlKef7Ggsf/B1lrG8DZ/X6ib0mP3WVy4hEeVMjRFk
8pbeqHPNGWjTzeJHTN38+xk66gMvOf0T5k1+GZsc/oL56x5sxmNrJSIzeGoFZ24x7HPKqbQDmkDn
e32lIrY2U+YPfTCWLHVSkFp8SJgR24Lm/mK13fxYUHj4OIujU9XDfqCyO+990RPeIFhgEvw4087f
xg418JWTWll7pMUZWlaW2kRyKNymgFPfd/e1j5/U4G/tInIa5UPWrpOC1vIAnIKnXmYxvP2krLfy
6GdO2ap/J/RWguihhtqNDiB4TLvfiaK7qdf+arMWJWeLb8/pjy7Pc/n7VzeEahLTgBZf/GxK+YNt
1PPPpj+keWIfejBolt+a54oj9k2zNs+PbtCIADT67SCpLQvPhjrGkxrokyvfie3kgBycG1KgYgVY
SmKpDaZevafGfH76OY/uHAfDLpb0GKUdmAANcb9hYT9yaULDBgB3ehAKxkfepk07MxcaOpNlZbHH
pjZ4oMFnmDKGu97C1Zog5wXOZFPJqbicojDeSRTDsJTZciXZNzCHS1AbaC9wNE0THIVKMIPkJ2x8
htBfB+Ayelxycg3bmGR8jvH5s/Saeiw6tODdbH4YFW2HefMcpFRty+xa86YffQdwAoObcRixbKUd
Lb0w6IOMyysDwzMwf9GZIQEsFMat5tPgbKv6YzhZjtKUuOsZONW10Fwnu+221fSoaY/oP7cZ9sxm
PD4odrerowEehQz12xv2I6qiNuyJburtgEKvTbIPET7W+ngeJP42lP9o8PZbxHZVVW2Uqdwn4j4Q
P7Vq2vaInO2RYmT42zT/jDndpSXoJxmc5KhdjogxWkSBUT7wQy88kHnwoD4SOvQyY5wQXHeXiTxe
pOawL3P9R4upW2c+DCUq/hTPakvbTHhv9hKcwTY716rgrsIDxpYl7K1bKsNUpHCJpPpCS2rcXCek
lunxQbRf1z89CRit6qWDM5bDbdcZLGvpKuyoHgQ1Tr8lIpUJ4oWU1jSRyAPOFxj2Ra6PPd7U0+fd
dzGEPCl6LDrlxe/aX5Y04Fk2+PtaVT0s17uXpsct0J7a967SV3ak71HnnBOyNEOhQV62TXOxtPus
DNHq6JVrxogiTW7jVbJpSePCUndyK3Ay47WBXmnre62iSuNyfKP4QnniC1qYxH+6BOefYxN80Ohv
IwuZN+yDPX8a4iwT0li5lVxid4nxa4DHWaGsLMJvd4rFMItjTI9SI5zEVLmW3z/6Ko5rZU0eE4ZE
oj90yGHz4spGM7ey9OcN5Ms+uhh2caKNZgGYXO0rjhvvvAf9oVBw6rY9Anz8s4GXWbvTI37b0RYD
Ls43WgY1L2t5nZOPY0ODc5oGegZm6Olh/h4Apx5sMYvazDDrolLRLuqfmtEBHUK/Wf3qeaMjLo4Z
utdNpb/4HgbFlef0cESyEcqbBqqdHtlCDfcj5uqnf9WRw9YQqDXINckGJNLF29Zo1A19P5pco0UB
yAamdiv1l2N3YlNVFVr/NMQq5rKJotZDiR5bdDKQ/mj1df199Uu/agI8PbG53pFdSu+V/dqN+Nhl
4cuwi88a0RloB2Tk3coBprIvaKBLMLqnqoanK6aCm/BRvVh5mUfepmXYqkIVQVC/WCpf8sTAVcYz
WjcMch1/1RY/JuNqgjujTeKxtnCxUTwHyliTA8SHf6LFvPXKuK3y6FHv+fME9F2Jelrrfxhad4a5
xa2tzcB6UIIRXClPzTZ9LPH7X+IctLCv7QGxlYO46sGy+ujzrPE+xZl85qu2IGGHPr4t/XqfWM1u
RBlr296TbEuPHC93qWSsRSXmt+WrGbwCwF906QryO4t7IzKKWJ9iHWSMdOu30C9U4RYBprwi7HZD
OxENwzDLMM40MvkObQ0L3N6iFcY8tqF/hnslYFh0QftyTHVKKJlbm9mjllafwO/w+JKnB7WiOiPN
PAJhW3eNFrqm3yEJBr6QKr9U40P37pWKdzCnbHW9uJBaCb15Ld/a5mg6xLIxN8TRO7Ob4FJWbywf
VjlXR4xKRtsdKyy3ekBc4/PYhdBiJ32rpQiYjOwiUn978l0/YdgWpBuzQalsFBBVyHC2CJRt1Hw4
RUeoColdsRAc9bdK+p3FpdN79aWwP+qcHvTQHB+REACr85/FlDtJFN6PsX+rz+w5ZKRt+h6HCAe0
S4hiWvIOeWM/5Njet/mwDbJx4w02YpFd2MmO4iFVabH80eWnGAuAkHMoH7WNntDwUOcQNK2zXn5P
jAETM+1GCekaBbWg4eNTBNqmioaLCRASyIHfuty8dQ02fVJhvU9G/pRl/hNSezghLfW39DPXKYEA
fLHx2QuMHrC2/FSOw6ucmKCESoELurbpOuvcwtWSYCR0Cux+fb96seDJqgQorWzu1RDDiYQwdcAj
LwRI3WMKMCT5RdrgmRPLTw2LQgNXU6efHgz+yHobM+NKRpMzwJMoAfGWqWXtZDvCWLLE8jk2AqCX
lb1N/BE4ThWrZ3I4vWkJgWlXosng7L6FDmtvBwURVIi9nzSoNYCB8jGlhSzL1NupK66UBgS5MFdy
c/raAbNIzjUjGuqpkCt3LPG1DOSnXJc2CkVG3bfP8jCUth3qNyVozkP8F7sWfhK5llAmrgCd3chU
YPLfli8Bkx2d+Zubsr+txlsjsrZAYLeBB7joc5Knc1HlG9m4Ab24iarX0ixxlQLkWtVO0fLWOlfK
zQ2VDWib/IeWCtAp38LlJl1vgW9Pzka9u0hGDLTkYiv0qzzoznMTHgS7jpE9JSiv4/famq4itVu5
P327znAKs3EgGqQ3SEM4+DWo6YuuDmzFrNxhHCG1Q3lv8ss+GLaYC5zepedzdnkOo5yms4+yz3ex
mLApSGCfVbmSdad0OB+R/pj07rFo/bNWeT892N/f/WU0W1bErEpTKGajIFgEa6Ya41ba5P2Dbwdc
QKrmQUFTiF7mUmjyjzKxcB2YLGsDOeEsBpKsljiSmZ7yowLGEScdFwK/vJVUJP4WBIAueuka3w21
8aL0jZU66OIb2DQ4moqtUUuQdTSkxuLITFMqrHEhk/Nvfqr5z4q5ZfbqphjblWNiEVp+G2gRCskq
lb8OHiLodsjaEUL22REALOOQtK6owNOEEPoMb2XYI+moL2fTfHYdBM5ArcpRUFqmXQuT5r588hN/
J3MkhdjI9Nq9NpUrs/r71YHj0BSqrtLzMudSF0+adtaUGKPcuo26La4nOmiTTb0FXONoG+Unnb7t
NSyuS7iH56cn3rFQBHkRfatzu521lIcWWlSFWqABFUNQlfSffWushI7fM20sWUI6iw4N9LLUcb++
zkTN0jJW69oNwepq2XUc/ZmiH0P7K5ee54SX5j8mxgfmRqgHh1urJJtTefhIA7QG++kL82YA73v6
sY9G2RoHD3OZBYfP4tcfFcPGIBFT1C7h6OMI/rseoePCMglb3GbbAp2+Xu+y/ndGp1MuYZMWdA59
3T9acwC5S8FXbn+IEReM0z/s2/eYbxloeQQfxERtvZgImhRDtMfBybXsF9WmnrxWxv+egFqMsDhm
7FKJ0x73Jlc7n8INZjokO3OgA9FeoE9ae9F/MzBfNrZ5OGOe0swv9rjFhm2rQ612sl/jNT7eixDb
WVIMsYLxJ5kKWikCldqodpvHuJmO0Q26kk1rBTdKXyGPqHZBO/4qcD0pG6Bf2pmPF2ZHXOBFtzYe
f16nnaUlDjXx8JAG+WXrf9Tq2+kvMr/xUw+w2A0IADEk073K1QdShoa0iyLzESWWk1TQ5QHXnh7u
eyvn4oUtToKAqyXdThL36Uy5ZKZdKqSDBG5UQ/zTLj8oqjgB/gelnz4bQ72yHfyVRnx7WpaFjZxs
Fhct1oVU26R1JINrtWxfVGpwlaEGUQDitH28CUf5efC6Ldvjj4hYeOXJF3PfFgjZyORpGovS4n+L
uV8MpaqVNEbdE+aTyRuKXaMlz0U93usWWCRRtKHjY4woiR+9JL+UZOpGo/YeEjJOKqD5lZ+zyC3+
PX1kUrRkc2z2iZmEcHgMwDsLMM2ZYP9ADQ3tjqZDDedQKhNd4ShZTrgDirmAXKoPK7Hgsu/kf06+
+WLE8SqzTy32zDyJDN0Iguku89/AYt75uv6GkeM2GfNzuf/d+xjL1cKxx35TZfKjTPCH+NExVTBG
NXind7tprnNIuIVXu3pOg8rpl7P8VH9DgIPftwgBRtpO+ijzxjvNe5zAGcWZvTLCsj39f1+Byv6L
Yp+DY7EOtL5SJ9nTGUI1bjrz0w4Tp1XPzBpK0vAceoFjjC959Sgg7vU1/HDwdEO96dQLTMC84WOy
xBbwxkpUeDQkQeD5/3/V/GIOYgMV6Wsaldp4V1QBNJQXI7HxuiyxwyMH2byZJHsb23ZOv+21QRez
oUiCMbJjGy+yGFd7mVupDcaam6FPlWXE7qyKtils1tOjLk+Kb19g8ZElen9rW2fYegdPdBvuTIxo
bkh60dFdARNdOfqWXfnfxlusf08Iq7GgedzNmDEMAh0DOw9n2I4OnsZ/vJ2y0j11fBL/+5aLk7DT
BknOWnO8M7TwIok+QRuufLj5bzjYTb890WI37cbcrIj5xzsVXpRIsOuyP3xy/DTTbYWxi4L/VH68
HHEpBEDSkahhy6rB6wk3r3Cb2HcGMJUIareGvWgusk1kBg8Q6bcmTeoc3Y7oV6fOvDhPPPiya6+Z
LJ8WXPaHyhl3Mq0tqrlBDUDBqdpgr0DGe227OLZbK/8WpqF8XZhNSYdr1jJ5vFQhs6E4DQYseqld
Tx59Dy20/3Hvs0thlrM29PxXn3rYxU5VeRnhu8zQcx+Pug8whzrHx4pZKzbmPXbTp9flyqRaCgFI
W7A59Vy//PCloBFV1iEQJMC71WCrdvTn+5+nB5zX+annW2w/smjN3qxVZrEWnYWxdOVxDRNR60h1
uFKnXttzlndLq5WjgnB/vNORjngROi8SftzyhEKaaRZVB07rwf7wLqcBI1S/Wnm5y3zwtwW02IQ0
n6BeTHzMUTujHUDbzop6CGb1OTk1F0c1LAM2a8oSbf5bv73if1dqfbFRlBj5pEM8jsQa7UeYxs1W
M3HS8SrH0o1XUU0bowxQtY1iG0FTCOHNyAr2KmFOFkBVXgl+b5Mi2GpV5HicBnoNI6YNtLNGrh2z
M3eKaMkCZ9tG+uya36ICPE7OMjbAMGCqBd8VfjoIwepP394bmNuH3Yen35mJcecD0gB8iUcBhSpR
Xk7FZzj9tnGQymJjM4ClOD3bju7K/17Fcgcz5SIrDV9hehfPXZJtFVqN/28jLAI7Q+9yTW552ZWR
4+6Ig/caFOBvPeTE91zuRnlnKXmUEiaMze9ejZyQyq0obkWZOXHVb/vpLu1nJG4oRbgfs5qkiAwD
FejhxYvIylG5lksPMstHFXym3p8Qb+LkoSp+C61YOQWXIf//zPiDF77YvlqcuXR1IMuiwpUhowYz
HcR2BjTUPIcsuUUMiYl3twWrthJhrH3q+d8fBFOeUCPPtIzxbvIoqQ2PfrwWRR7dKw+ebbF1NUXn
YZ3FZAqTzyAZzlQt2FqB70jc6jWyhmXR7E5PruM72MGQ8086eCgjCQNT1MyueqcSxWR3I+5wG2Mj
nVfnWg5X+vR48xOcmmmLncPWpoIyCk8ohidPuS27z7I8Pz3E0fATxT4XQnWW2SxeYgkeIRYqT+QN
r330LHWRI5nICjUOOICuWXKrlP3KYx2fGv/GnM+kg7eoTlJE9N9xDiTdpq6bsz5e23SXHUT/O/H/
jbHY6q1aqWlZYgwC+H0fYxjI1QJL6uiXsB8b79dg7MNuAiSSb2iwPJtGN4xvspCavoI1cjY5tXUX
i+E89iSWM8RR3LSotkGDW7l0HP/G/37oYkoBqdaDBM+pO11+N0Aq1eaNbQTO6a98bKmocwaSapwC
vWaxDdRapSSBUY93fSvvUIzu+vswfh352Jw228hYOenVb7NKR6kOAZA7P10T3664pq8oXUC1+c5O
ovtEbroNNhh73cy6bSO8+1F49d4f7DtLJPcJTt+pFVzpcQAdzjRx/cFuvTIRd2fNa9SGnFzBRg8N
qFMkkKYq3zed/oi86TzOjBe9heMcZWG5N+QCn/MBj+YKUjnAkU5tsecJLkdIlg4Y2ffaK55NfLpB
W6LYClui9aaakpXpPbMXvy5bFhOVBeCBiqLSt7SYe5jBkJANw/zRjPBZA5lr1fmtbUtvDU1oZg9g
HFiIAs6a6m/bpjBjBUj8VoGyi+JUhPqtL7cQF8BoWx1+Y/qFXV2KCZNGCdqYlDiiTHA7ERdWaWyq
TpyVKdanKXW3Nt/YvY4rxrNkpfi8RGeQurYmvHmBtVsMOG4GNiAfloHstwMtVIX34Jnt8wRUl47J
21ZqXatIXyDC8frCKzmC4CFNW5qXHAvfpGr2rgTWqkKJN+zxT1bIF/iFYU2A/yXdCcPwYmfyedV2
P0NgpqFBX57hkwYONnUWnoMmDLYSHg/BSLWaP5wM2IDRtJUB7fZKQB4s3VEEv/VwbYgj/67MsEPy
dfrmLVillVE2G0kEuLWqVrWzIKydXiffQjVKHgoQTHQAJlSPZVuv35p+MHm26lIeufbx7bUmDM4V
zD38xyAeV8Ax6rfg++twyx5fv7YlkSeJ5tre5EbZpMNtZEOq6hDLSau7IH315gcptL/NGKTyBhHk
eRcqV1ibOo1I9mY2XXX1tE/a6cqWrc0Qh68pJEYclQo647qnzrBuRlkEBBwjTbe/KLztzbSmuUQ3
/jrUTISNsqY+NuCLuZIPs9Usvbm5TN7n9Kv9tiXMz6prs8jMZvovUz4UfHU/CyQgOebk+D2O8NUf
dbaWsJsb3bzSml9KL63sQ9/21sWYixikVctpTINAc8c63hS8UB9jITypTz/ZX8XBl2N6McziDLX8
sbGSXlXdpo4cOfzIitfBC34USPU6q3JlZJIYsDbYW+AXlQGzMErzkvLWE0YP+t6TP/te7LvKxDKq
+4lVO/FhNb7IjXwDWIa1j/GRRisB+OnWMoE2vFmFueGPtlEzOjiib3KD/2zCbKadfsXRYxnqjuQZ
9CZc6doflcaiKIoxWgRPMrOSuKHj/RdOyqYyuk0/BaiaYAhi8603732gXUXKr4oyNborKOQoC1rP
0RX/IhpcL3TTGSgR1jval661xO2oaJbqY4CBtQQ6uFKdoE9WTq+vqxJloC7suYyFSoicKfPna7zg
1VmJA4ZUoKgJITjjnNPc66hb0/xViqvz01/ze25y8TUX0YmceUYovFCDd4BpCt0OwO87BMDXnnIG
MvONvopLeu10J6wfYeIZM3VmrQF6beIuTpAwCr0ymX+DqX7Eef1QcQomsbUiYji6/RwsyUXoIQp0
YNHka24ohJP5t6bwLiiGXFAn+D8uxMUXlKyumAqaZF1FQSBjjxejhKdCFq8Ms+wzo1v4yyazvF9m
rSpHwEdptvcn2ED4NBpx+yRZPdRwzFXN3VDdVqFBs105+9lcpLSg+HH8/0g7r+W4lWVNPxEi4M0t
THezadU0EnWDoEQJ3ns8/Xzg2mcWiWYQZ89cKKSgIlhAoSorK/M3nTMb0j7rN+VFl9vmF5FhXSoT
ZyFNRXQLT0KFIZzwPMw4nLTYgk/i9eTru37GSzjgv7TSIXjff72UN1bR+qLaJ+FgTTnhT9Wm6zE+
xnK2o925ke583J2ocLzNuYH2ngSF9wy10UdCZIp4U5wo8Lq1iatTjGuCMl4EXYOl0sPX77TW+T0b
binYvbs8GJkpIA5tKKeybNyh7Tyh2+uWfKSy45k5dpIqTcY24U6BowE3XI0kT410PDo4dioRVOdL
Lk+7XMJHV7S8TncFLC7EMtvI6z/fXP9OyyrlFvpQqUGCKaecoJkQpJOUfaZikRZdfD0l57fS1RdY
HXOV7wvNkLHqpwYhTgGx1VA7JIqOcCASXUKPkToKznG897EEUYVhvzgjbTzD5yv939ddnYFtOoqN
OqjKychxsmjspDoqwd86xzNMA80mvKqwgvFBu+iqciNib830KmAHVaFkls/QCxB+ti4XEf44SNES
3+rVrOEO/yw+S1O5RNHEPEMWFPNcqzpwN1QPSKrqxarCUh9HAzfzpuwe+rL/VYCw7xLEeWTtVp5m
bJ3D8qbSW+ygrIfUz0kFyuROMYZbrY+39uKaM8EDWui7m0BtuZ1DS1sdHBX6KYWhy/XtnE5XiFVU
btvoYO7ycG+KOLgOWPhkuvGoVsK+yM1LQxQx0Oqtm1bIEzfS6mupkS6yXn0EzEL/MQPp7lvCVV9i
gDNpf/3KuB2ZIC9tFcmOhOavgnv6qAvocsYX6NsBraWADKDNFVPr2Bmt6VVDMwBjQ/894OLvDGF7
WSjla2/FCNvBjPh6JZ7nmRY3XF4dwiKRXlnNQJ9HcqoofXkSM+NxrIzdVBWXAPvx7EM7JJsyV0jI
VAYse//rgRXRAPOr06kAuLUaOFP1ApdFpT3NmbYPJbB5o/LaTY0LZBXaxitOmLOTthvJ5yeb3/ow
7OoQZzUkgOVH/0S+CD2m2WMU44TF5Fh6iqyqwXVLPXZo16FwvsNU6K63tmjja8DNsuqA/5Db6xKG
4+YaWNBUicxPs+IkdUaNaXK5ryYcL80BuzZZxsiXAIX6d2rYotZdxs1wqMfkBeXmxxpRJIjDOoBT
q06x/otuE6Tbvv4yq+f7nwTSXDB4i7KLuYrFTamE8LKC6tQjFj2OfwvsSqwyfJyG8NCi26mOFHZw
G8gkM7ErObgqVQg4/a0eDHbit4dg+B3Pm4LGb8Cvj9kB1A2QMwoPJhr6esXIapDEAmJ66OpV+8qH
zSJEl+Osfc9EPfJQSG9xTpv/SAb0gCrAXRbR6PuhnV5RqjoaAuZFxWAR7Eso9JxysuZzoUbHHPxt
m5G6QuzhW+WXBhVEbbAOXH0rrxy12yFBEW2QvMYEV15pCdzl/D4UrR/JhF/zpLpSBaTnBzxfZ2hH
cKQqvkMPdNpug2K81830UYgjdntm68H3uQYzOoM0N6xbAas/qO2yodnDxO83eky/4C90l01Li7Ca
94gMc63FClPSHH0GTAoAYIx+DQWND7zUYk5IcgcMNYVDTMe/KMWbdFI9C94XSptXSYHpfSU2x96o
wcICNx40z4/mpz5EcycQv6loB8p57llTeDCRbXBEGTpHXb+kWKfHKrOky0cpKzzZwKc06n8riYCw
PSbJpnDQ9IJ1AQXDx+hgp5jdsW3nq0i5i8fgJsa6Wsd1SRozZ5zBAkRTAawOin/U3hRBfJ2b6NQP
z0ZNvJdQyU6AfI+xGNudPxxLEZ9ACbRy2ZW7VPSdBBMsXKEuC/9iFJ+LlNs7T+brd6Hyp0mj3WLd
FQKSyqWcOikXujC77iS6vUVDl75N7qp+btw6rR6nGup5k3NVCdM/M/ID/F0u9rTyk2o0+6XEIuT+
oarGa2br4Df9vs6j2ZXyI1qx12Mq780m3NMHpLD2ElbDtaIEd6mxmGvowY0+BY0rxpK+M/20sVPu
I14nImvU1yaeTE0N3SmtngQ1jF3sySIbcsDWBj6vqH3cKasgN1adLloRO0XENdadf8gOD4KXsOvD
ooPMwfXlSKd0flR/5dfhRmA/bxsuZAZRlzFUIcKJaxylZrSNj/5bdSohcwDf3LNsPd1VSCrt0SNq
uerB2EjqzrtMHwe1lp74uzxXmOuuMfOwOqVX4R1g9qvkJLnl/XQd3iLcj+8QIszP6a3v+jsA0jue
YnD8fkffw9q4VZ3lV2BIESFXl+gOoWVduUn7vJ+x/KiwjBjsEmuiMpwcbe68oNrSODk7vFdDrTJZ
GLWRSFmyAr8YHHD83reeutsGxq4gWBwIZEbIm6hUw3FOAY35cXKNVrY6tHOKk2G8ihleX6V10ZSz
VyvdFdgrp/anX5mK05qc/DThPqad8uwTWbTRf/DTvxQ9bMF8LIurnuxaz7cMaN7cu/49Gc6fb7Xe
0QkdctXkQJVT4yZrwzutBd8R9aNkQ8cDOQoWqjURHcOiNe7R0KsVz7QEZ/ApdsMlwCZHUudHX9Nx
zErcpfaU+tdKBbpHUrFUZZHoBhYDgqNTzqEoy9WAOKjVBm4NIgSU1pXRZin0x3LQnLR86gJXTq/m
4VtlfMvbX4KRGOg/diR7Jl4+6skfpBsugTgi47SGB2F5krvgGqzhsWqfyih2sGBJ6gKQl38tiNYx
TjbSvo+LdDnilz+w2Ki9y3girfq+SYZGwhhM4omujl3W+X6KxDsz9S9FVd9KubbGWl1BFS0MNW0Q
xZNyT2EICEx2XNR4oZY4xQN2lE6JQOVWSehjCPzPC0KFRgPYJNitNQVDNVdQHmLQONu1eG6bGcit
OfvWqP6N75to21obF/sVcP0/qxA2gIw8lqJAMvy4SzRrSCP4TaxCmgOZI4U2yjKZeUdpEUPrYKGa
e3hz5+AWjmG3+cYrzNj5+KuLXWbIoBwsxqep7nU3XEUQ+ffgsCGw5BikjO4WTO3syy5x4d0br+IC
cvQYwUZdcdKi7KDXohuoT+NyZ9U3Sm8fSzP/82o6ioKQiSVQ1B+ntgH/mVlZTwDKf4w5XtkPGPt8
nfWeLZi3d/l3iNXs9XIbmIXPu5QYz2QoiJTZo5ajlx4jitB6RbMlu/F2EJxFLe6eUB9RaDkTRREl
CQrEsl6GHoeaZ4A8f7rakQXrNu1BUWKwIlXYH5FnIO8AghXAzXSdIaM1BpgNvIQRCvkT7Z5sH/ng
1TO8YEna9EyxhxEzZNhPZj4dKzFgz/XSvRQ8ZcgCGD1+wbR6D0qiIXI/XDR9i+GxnMGVuxWEBwMH
shFTvVnFtMS6Li180mt9T+OPNfQrGYHSWaF+GQhSdyX69R7XNayKOkV1pNl6/fqbLOfXeoZQjUfF
25AQvVr3YcsaSbumtvLTjIC+rfrHvmmHjUbLp9sGUTTsQnQTobY1/RLBgFEYKwYRU3PHlWhJG+8K
68VqpIMQWfD96h8WUtqlecK/uQ4R64n+H+5cLD8LTAHiXoqCksxqK/VTXPtVYuYn9Xr+EaAW8lTu
6O/5Dl85/d64o2dGSK9wW+Abb7X/V4Xgf/bX+9FXB+gojg1WLYzewvwtTohEKO54SBy8q/nsx+ou
9hhW3IDbmB+Bim/DIvwBk5qNrZ/3D1Gx0MZoVItT2yko9YX3bYYWnvEqKX/0/ikMH8KksEdEDxKo
+qFWu0ULAVxTWPOZGy9GeNHo4GYx4eHJKgxb2sRR2T6UsYF9th7QtG0K2Y2l42C0wz4ZEvFgxal0
IRgxwrliBbUEaqhkXkQNooZ9Kv2sUAixZUzhPUVpHCxXBK4uoxR4UD1LLxOQtkh2M2zCFrKfBupL
wK+6bH+p3XWawrqPBQrj7TUeZXY1RCAvgUcEjxA8bpI67GzVHGpApx3SexXS7OYkZI4mhS+0KK/j
BZs+VzywUrHekI91jXq+wO4JHU8cx8II0H8sDW1jgwpsD34rhvhfjrMdiLhxCVHiaUBbEYz48fU2
XBWR//lOC+6cHFCmWHN289aUeUGmszwwOfADrLaYZxF1zxTQnNga93iMs23E0ubehtOEeWwjAZd7
7RB0pFJztmu0+Sjp8bdJEF/6pvftAOg2u85Lw/jv10/7FhU+RA30Kak5whlSkHo451O3UiK3GA+d
MoDoA6pFPsTeNH0wyvmihjSjoiWSDqY3QJvOhSe87C1FcGoSW6dL0m96ETeX1uQPl93MMTAGi0Vs
Kjc7efJVVDfQYYrk2DZoOrfqazf7tlgniOxjYaaFtjj2tpE/G71Jw9iwq0JHVwdZgkp3pfLvYt+W
VCbqt1eRWF61QfkwZf0eYAhw1WX1qOSlJWUvvADN2q7m+Ebx42NUytw1seaTW/1b1HTfaIQ8yQ1X
mwFc+Ej16AAd863rTfkRiwMDUf1Ko0EJ8KFVnnKxg5L4a0q1R6PtHjBdczkBUG2YNnKgFXeTlbLk
lexpy0T645ziNGRtNVbCgKSP22E9yWb16DtAyZSDHWazx9ITd4mInbUj4KAaen3kLPmfsKko9fFq
dP4gq6QTZLCuTSZJeW5iUwzhv1AeehQqZCGwNXM65iREKcaFX6+9swNr9fqrypmv+wl4GUTvRv33
pA62GG5pn2+NsPz/u3tuV8x6lVtMsBD+0oQfcypvfMLzs2D1DqtcK5oUa8RJS6R4sJwDAX519L6r
vQn/EofRY3E3JHwzGfGsve99PX+bg6+ysLBSolzpeD11r+0QaBKRCxSegZG700526/loWFftn3S/
VbQ4y2RXL706flWp1hQ14KXxL3GCAHNneqHZr8n477TOl3W5WNCq9Mp08DJnpDK9VDLsZjNcQWbB
9qcHSo9HrZdtBO33YYbdsx89bczpx17T2ZBvoNd3S2aYEonUliGXe4H81O37wyIOozzJhy0K7flJ
sbweb7WkMQtda7V46rDtxV4g9laF+osI1XgG2pLmfLCm/kLQh9IWkocksw4Kp4EbAqnKgU1kbYnv
fEVJuS0iV5qiy7qU9qJU4WU9oGmcsFdNK7HR/ig2CNyrwtE/s0MbAi4u5ZrFPe7jhqJJO0ZaNKYn
8mBbS2JHVou9qD9LcedRbE/b2G7iYyo8VnKJyflxzOHCFruo9W8CAz0jaEia+VO2WnvSituoQkKr
gdwhai69JTprXbdR6lqmcH28vX/gVa6mTb4viemQnizA7ZHwR9FRlfOfNxbNEh/PR7EMbiGgSTRx
9SERuFQCbZyZFq9BMuwwH8yHxp2d2cs9cXPdnEc1snyODU1HY4AcYxU3BSOzuglu4UmLTaeAW5Wp
LxsvtDXEKnAORV4FFsV3IouyM4PbUHBDN3GyKzJr3+5wKKJBt8n5/ayX8uHNVvMoJrKA6kDFm9m0
77AGLcFYoHp8yP4YHlajLp02Q74caQJSKdxvKTUpn3xHbphcnvAYk1C9Wy1vNQ7VoTTL5BTJ0+XY
/RhGyuFGirftYteK0IY9dk2wx1HIoTGM9w3qCRK10SR7Vn0oB12QP4v6dwSdXXxcO9usmn2jcLSZ
4l0dWg7SFKRPNc6pkhgdIzlxZzFSbAnP58xP9qb52ncqYVzeKGDJy5JYLVCFnFMVNYSDcHlaVbBy
ayHtTl1yMufrSYlhova3/YxOhyS99Gr/qs9GiVlYduzj57wekRobyty11B6uQeeIWYf/GI55Qym5
rWCkrpaprSeaMCvFvNyrlZHYUxJuxOLP4uMbMQuXC3p/iLh/jDbqoMUVOm9v2+pJ3XfHcN+65UWG
USLmwadqsGekIkevcNvH2PtfiUUuX3w1cR8eYbUR1FiIMj8GizboPzINm+Ri+lb4oYPL9Dc1Av1g
lqBwv08VHoMTrEM1sY1gxL4BSKvU3s/RsO9KqOcC3r8dckPgicGAXmhlfyiU7qWo1Is647wuf6vg
5r7exefHtMiz0wSkab9oAqw+uhHJldhlenpKKrxuu+fYkN1kQjEwK72vRzqveaNUC/GarYMCAVt4
tXGtAWnE2dezE6WNO/rgts7OacXhWhosL7Qu9UIBCxW5Q/cszbdddiEgIZQNIZwo2RXiyevN5m42
76Y+sIvEfPz68T5JlD4+3jJT7w71ZOb3CqmZnUCB9tqFOf6u0ovOIGOqLgMZcQ50GdDcxQ2eNKO4
jaMbRbgHy7LxGJ+El+VziGAosG5htj4+Ri+FVmYGanYqLQSrJsMC3lxjMxrAyY5vSlQOM732SoMa
t/Ztoh4fjFuK85+tCdAVioUSO/o0a0qGoBnaLBd8qFm845/OEMT20OM32v/X5U6WxPuRVnNu4S+g
tpGVkdxcAmzgvmd4LZA4ZdioRX6yRUFw/tuAX23RBljnrI60kBT1NDaL4XJsy9ST+8mwkcTYuLR8
dkZ9GG611NsiGQ15adip++qF0974kdQO7tUe9ql31reRatTD+Fi9/i/Euj+J4tbbLR0YuSQDI/+4
fpTOH5PUUst/clOHctPBvFDtaUdzifvFFtplhUh6y/YYz9QpC4i46q6FDMLRQCBKBhurG/3RL5Xn
fNExTXeJwgExxqjoqIDz5bvOj2yFGkFmFUddbrFskW0ppBSkZtl3qnc7ctLdxl46v7KKYJBUCpEm
kkKGuZqLXPQHcW6LkpTL+g1y/Qd+Ok5r0hh3gdthNYUwLjVgrF7rPUWf0NsqAy7LanUyfHiAVWaJ
CrOCAg4PII+dM4iB00tbW2hriGUO3oWtttRwDVHS8pQWIkwiYC7NvHFGbAyx7gSLnRnNvZHzFpR/
TLQRwmHaGOKz6EuoWQQpdJV67VrHxyh9o8g7c2m1hA+jC57AUVqUEt/k7R2k6i6D3RZP5pObimRi
wALiAjoAYLrV+tCyOJgEpK1OkVYeI+NhQA5XuFPlA/gVO0coUtcrb87rA7qXbpq0IqSHx7kp7uOs
uezU4BolTUflCq0qniKErlAU31VfproIz8aS9aco37iqrNBWy3ZbHplUR12sUtV1Xp8khRa0BYFs
DH1nlpBrEcefYf/adVDHhvxn2om2Cm+3ExXbHxL0dMPDxq46j6U8AqeCgYO2ioP86oRKInjhRcis
FX5P9p25lUrvMWlGOwAPo6CfaJnPcoXsIWmsk+sAFcNivpa5wGlKeQBFs28G5VE1ov9+EaGoQuaq
yzJ3HtNa7QVu+wVS5DwZ6B+PhqHiYiD9x3rpTUdxzEvKgE6Ch+wGPOG8Tck3+XdYS1whJYymUCs/
JgTG2fNQxK8JfB1VxqkmeFh2iyAD2WhoyVpiTwhs98J8jPI/MXqqdXMRRu3G6bMcLh+DzsfHWX2f
SR4TPamZhWRGmkF4iJXnTGg2BlkRe/9ZiO9feslj3sWdvFBMYxD8EiWhyE577u8GJNT8YaTDEWXh
pVyDEqmGXSykGwWG83D08f1WGb82DmHdLGC6pvnlSz91+b/PiT8OsDzAu1dLKgBmqc+r6WV7UGFL
Z1ZkC7LsFtPG0tl6lVWeEI+9Jcg5K0eYqus8TW96VXE2tutZS2i1Olc5liAI7VwOjDGNxd6X8KLV
Sy5ipStqv6f0srVAgHX7Nii2elEby3AVXGmr6u0sWJwafmWb9GHrXMBFNwWiD9RsfJ6Dcmv/L2vu
bOVDe1z8gxZE6GpltDk+ZZg+lSfNuq5VRMfTBpHaex+YHA9Ck7FyKl16KoRvmFs8qO28cYX+5BRj
5dB55n5DBi+uQ6MiSPMA5h/MlGXrhsuyUeFcvWk8mCHOOzQlZq95zXbdVlD+dCW9G3m1HfUumfQ4
Z+ROOtaZUx0rxwd2Y+fxRfh3qYpUwJiarTvd5guvZnzpWORZz+IKtfwh724QNKTieExC4aEXVFdJ
g50SzsdJDmy56m2575wxQ0w7Cw4xeqgbS/3TyPduElYbNxyqzAiGJTJ4JjTPdLekEQAbQ3cRXG7h
qxKqQMuxFjZGXt7zbOUhrbdAkPn866JQLRUqHjiEjBIs19MMxMkNdxHwFE08QHPD4GMLjvPpu74b
cZVamnEXSK3KzKv1b324tvLGNrdsSz+5x7Ce3w2yOlATbhhJXLOhMMMeTXNXj5eaTyYbHLvksShC
d4giZ5gGt5qlvaUne249NyHljigSnwd1vuzErdP2jTT0xVS/MRDeReeua1ErV4grmQAYiA6xNN0l
hfjd6hTHGAkxSKsIOd05XNLM9jBb2k5I5kctjo4LgTiIQBskw60wB0i7Kl4aiNBXzQsL9ZFEukX5
1Q7y7w2sBP0FhTggjVGN5hls1YQlNKDfWEeMEbuB/GMETWKN+7IQLnKEUPXqAj6tUwXGDlqrXYTP
4MXsRD/EJGX6lOwF5TmKFLCsPoJFWASYFQNM3ZMv3WjNSyjiJr7Y3HW2PshLdeSCAsHjxkrdWDfr
gk9Wp/BgO9ZNjKmv5IqObuLcgbZu9Wh5xrU4w09zalu+NLd256fR+d/FpK5CFFqNda20fLj4Qqhd
xQ2OkTPtkBr4xwFna4OseJT/yVDejbeKTckcJaLvMx51hQ5VrGNcX/f0rjEVblyQCK7uIqRk7VlL
dl89KU7mRvdbN8DPk8N3T7GKSVBvE2VaIqT8c3BGl4J1jFwA+tx2cNVj8oxIuk0RmwKhvVWqXnbn
VztlWQrvdgqkpCRECp7di6N6IFlXTfU3nWaniYqdgbK/iVpVIGi//j9X2CrhAOvZm2r09saAlSev
OSkHK7PTy+UY6v+WN8wzwkIbh/8njfIPsepNBend24qt5WuhwecOwXYmQ3yRYb2kjcWu7X5axr0M
Dl5uaLsE+YUSpNcSNenR+DuOpVsO/pXegg0SXlAuv5nK0RV5YM0/bczMximhrmM2UrZiafBBarfT
diKi4V7hLCJ0HebwT6i2HbZm5RyLtWR/75bfKoK36YCud8GsBGrj0Ue4FowewP5dkjxOQurMYI79
UNz3aWSPwt80Sg/c8zde+7ML47tnWKsMTNZQJ0nLa08TmpYq0AT/RpQWpc/rTsYBAN0JevyuaNxP
4Z+ME7TPAnfMjnN7Gwgh6nJb2Pa343i9MyxQj1iXgLc8830NRj+qA4UnksbLCLZoH4yOMATQYKvL
ttsZYbcTxO/hZF3GEOCLyIBGVOzl8TaqxW9plD/MgAYoX/l3qdA7fa86IyDxEe/jaEKnH3A2Lj6I
bhy1AhHHi7ECM1ogbKPftLn/M1AAYYmT+qDFs2FbVXPXasXGpH8W5t+/ofxx74+6mKTJEna6Vt9H
dBqsRLxP9P3Xn/aT7gtz+G4iVzGWCgXNlyXvSS/82hb/IvYROqFkFyegWQiAeCG2KdOO2h9xnoof
GhLZnXn4X9Q91c8yYMTZQf0BaRXPxI1bq5hjbaYykpTmLivpSk3Jb91EN7zq/T9zqdxGZoToQ7KL
St0GvYzyj7brY+VvLfo7s/pZN8KulQEbBequR/ATKC443yfsmF1R+Kub/EQ7Csj5J03rhODDZvVQ
oOuAwIM9R0iohxyi8zdBZbVg4ptqye96RB8DBG817mRz/mUWBsSzkN/c2VMhIKlkfuuNCBJid4gy
y2nwtGkKF91sp5+zu5CbbanAHUp/aergBgkyvepVKcu20vp3vuXvxFh9LSz1NlkS7KrPdqma7NQm
24lkGFI63ImxeN301X4efwrQ8eTpUUb6eioOUlI6tfo9lZ7D4pcYt4iggt/Jgnxfqz0HcveHBsGV
XMYI30wUcIeLMrZsJbe8JMEn4lG0pB1lXDcM4stGSVBOl+kSzKn2OgIetGL/MpsafOCza00C0wfo
BYPKCXukQdQuCjhdCj40TlNN36wufqlI14NEYoVcZdHtkDcCXwGWU13eCkylyV9qY+dBeiECgyuI
lVloC8JoFzHctdLryualE9q7cJQeey2nSGnuCoC1nWwAHDwmCiyd4FuMYuUkGhfWmA5OL7Z/6uD1
6/2wBPCPcYVeGgLbC6KPe4i5Kr0oVtSlvlrUpwnUhdCkj3k9XCZlj4zVkziV176meF+PeL7PFVOH
RCcBDVv+Xt2yrWQgm0u7evEo04tkVwS/DF/YOFu3BlmdWyiZilqft/VpqFq7p/OblwOUrk2g1HnC
8vFlVoeVXBdZPxuMEzzlV+gj4tJzR2Za3i6ucjMse7v0ek/ewZDDRWY6ZN+/nsxP7jvLAxjQdiXw
jmdGCSNGcJkmNfVJ/NZ54xVaIvp1er/gtGZHg0Nr1+yR+/S63G8d1Odn5MeRl+j2LnsZkr4Q4Oq+
WU84ojRws2mg0mBvh/ZXQmay8aZL/F+vVJo1MvpYCJueKacHOYG7Lhmv8QZPcReDYMErD8px3OeP
W1iw89BMMRC1a4rWBpXrNT3XGBGJNWnTn2hbOkEKMH4TXbMklev3eTfEGpKlhUmklH7JPvDyi+Gl
vZcLZ2m3dTv/fnyKL/XL+EhY3bxkbI272vHRXKRj1PJqxn1M32K8KG8XcWFYrS6OcsVDeNleT5db
unyfpHUfZvStTfBuueB73rSGWS+fD0O7m+mPDw3Rv1VAEql0SrZQaJ8FgPezuzrmm0pS6c0wu113
GiPgCeJtGm11TbcGWW0BTJvy2WdVnsb6oQmx46uhCGw5gW0sxbeC1ruJ64SmFEKZ7+UXAsfDHc5I
Gztr+eJfrcTV9WeuK1TixLcVoR+VQ3wLHc4xbQlw4Ja/2CeQimUZYO6xqC6IZ+BAM9Biv5E5bxT/
JU4pUrQVnkSleRmm6gOymxBoxdkb5AbVuonopZSXqtGi9NKD15a/D1Cj8yG4ycnA5UD8pQ/+7OBX
WV18PSdvTeePc7Jcx/8vOU5ezYkPh91MJ7hjGQqZeywV4I8md9bJcHTb2ncuGXOwr67MXUmlzLgq
/ob76aCKdnjd3Cau5Wru1w/0Sdf64wOtj01S2jjiibiV40I0/I3ILu5Ch3bRvsFfE5CHo983v3tP
8YAubUFWP2mefBx+daAWup4lSo3PfZ3+jPo/wlBRiBC9bG4dlCk8U7uQUKbUuCF+/d6fdjxxX8AF
ZsF5wT74eMwErZaMTZQsFVJ9Pkg75XYwnelFYrfBZ5a9CNCU9lPCsBhJ1gffQvbNu3k8kmxtUt04
a852CqcPxVILjRIVJ+vVR2iVUm/rltUrVNKvUbOOQhY/ADwKbasR8kOrxXbbZpKTSgj1cSv/Jg9+
CD2KCYp6welGIMV+5CO5EylHZZhY19m3UijsrqIJWdXJYaz9ct8XaXfUuPA9Ci0WMIphAJ/RVaii
xVMTlzXSmsK3MEqfmyzZSV1UY+1lvYAESvbDgOVjkbvZdENl4FSJ/c436QWjk+YVQ/PEZn/srTo/
CB3cgjx3BSWFidkIikfXebkGijd5jNKiVt+WQeukufo39smNzQhN2ozLUYf+EtWQMu8PUakAczIo
BiXDnYk5cN8PrjBel6ORoZ4jH9K8wmU1vM8kn+S3F7hHDI9SZF3rU3RCIE2yFzezZpwuarF5laJR
8+Q+nlEW0EQ7V/SntA5jx1SwWkVN4vcw3rVt/qpKxSFQqz95JeEClOeHsFR9x7TS5AH1psLNQR7u
6mp+kaf+rtIMnKvb7hckRsVD7qr3gmSY90HFtV0Ai2EPaY7MWz0cJRXSldr1e9E3X3VUqOxWRW21
bB4KgF66xTE5o3SA/DaC7pptAAITyijyvl7xn+x07EYAf9CW1QF4vZ2k7wL+qLZxMsbYIWLFrXNP
s+WXCkwMkhOeeWvtNSfblU8Yvdxuu0jr54fNx7FXJ9pU0wJjpXUn3aTagRBY1uk/h6C9CRXllODZ
WmvZ3qo6YYe/0e9kmDwO1r5t7nw5+SXmyUVVQC3sJIi96FvIc8gMvQyttER0Z85OsVJf9Dk8r/w6
m0fbmKqDQMu1RAermYVrKUz2MoymukV8xUgOUB3w+Rov8LR+1f35rpf9X3EivRQy1ozFALPFqnay
oHqT313ro/Hdz4arSut0CF3pbQwqsOgbBykC/vhgWRrzDmWCZ3jPz2IQPYhq9zogeh2L051ptgbG
brgeRFu5yCcV1Y/BcxXD8mpUYmWJ3W3gcZ4kk42+zM3wMzjmB1TqY95jPsAhd6PdVpb+Cfziw9jK
qtUfdrEKVYuDLCzUpx7VlLDLPQNcbKCmu6C5yZJT6FvOVN32WezKg7rfWM7nefvHJbUkUe+Wc1VE
xSiPLOf8qrjJd/7F79FJTwCdne31+0mWKaE1vZwUCJKaxlsAfzeYgPZpl0kYh2EC6ulOdIQbFTzm
l9NOItE0T4h8fv16y6f7mCd8HHBVtQq5KEjwC7tT1pyS+jWPceZJW/Vy8jUPdZ5I/1UGh6+H/AT2
/HHMVW5L7aOSO11bAkRh/4TAuPcdxZ53wNbu8H6mQLinczv9UH/MXv/Nx+V8+xbx2Vd9P9GrQNEF
Q2r4Nc+g7vMH2Bv7pXU4XC0eD8Emkeuzpu2Hz7paQ0ipZFXeM1pL+wclE8eSHMFbZMQVp+DTwgz9
tnW13vqyqwxwSJMxGEMF2ztJsGvx6E8XRqJBP8UOfP6pNzG+k8lGtvPJbuXTIvDEhV5jGa89n6y4
zhMcV9ksw/cGNwc1+llj2KrjaBzI4b0yiTYUUkeshoMy34TVlnCJ+el3BSkl4QOjLX9Wu3Vs0K7J
re7UleGdiPFckZZkUn6BaEdbYGCtZS9BiTOc38YvJDW2PKa3gwb+reCcNWWUGrMc8kZsFJzlunpl
iNGVmOvHYcpeBsEasDFL/oD2OUgtRyiuOb4WO7OMQqqS7XrO3Fz80VXWLtLvLSSe42RwQ9RUI2Xv
t9GhKJ4GlKg4o465KT5mQ3YRKvkuzS5yVd9VFjAqHVEqjTTQFPdyBmMZc6CDOWFlLCpupvPb6IqW
hXLQZBlhXzo85rAboXaaMB0aTf5JxVZyigJcYtrMtlT8kSflIOf7InnqANl1IbxPA8D++GpO449A
CK40i3xLw2UbtSa7rBCoHPkJnGXPUpS7rzf/Zwe0qqPDAk8J+bB1M7RLtdYXEGHCHZgytUZNKd1E
7H2W5b4fYxXT4iQHFhgzhro3j9URVVDUc2anuGv3W32NzwP2u/dZxbJu6PIpxeSYFiuOi+Zk04k+
GN6Sz8uu5sSe5W5JHG+OuYpd1uCjdhMwZjHZnUeO8n9IO7PexnVsC/8iARI1v2ryFNuxM1ZehCSV
omZKJDX++l6qe4FOFCPu7vPUB12ooiVRFLn3Wt/SAqC5NzlgwUGDUk+QbZX7nx/b/Np8+0x8uszF
a4WYVpq3TdKhHimw2Ue9uZiJIO21j+33ci7WD5C858BwF7XVxQGlqcyptmvEOttMBJmLPRgV8QYe
w3GivoKGYooNk0Me7fRWaLeJNUCTUIQ2Cj9lRjbE+WWCidXp1yRd32ctXhqU0hwdElAo6BcboNx0
cTKksLyoqLu3soNkgF5p1l8ZYin5tRvJiTaqBSS/a5SXQWAzry3Of1m4X5/il8tYKsdjxsse5LQC
fhDQORKVvbTgUQcpE4ChFQkM2+1YbWs3LY9FnvOTRswaQd0wWKmUgyJRxYBgAYEZTgNU1QirQQuE
J/dp3VRQolZ3tixfJVoUVEd/P41lqMVjBVe4A/j7kVXIPy3JPTfJbhr6dcqOpakeG6o8jojJjFjy
nlP2wNUHVYW9GqeLA3OrE7PV0i8I8nAA30pU480o7ADNnyBraCC7/DyZdpR2bzGE7dTl+yk9Gwzi
q2FPhjtdtDdONniwX/mNCyjBAA0C1AClq3rZcF/ns2UIDqXCDicElddyJVAEH+WTUcLznjiBqba+
Bl8ZSHC+0QpPVmIV68VDicp0keV+D2WfJYYXtdIDx6kikWmHvnb2CTj2xDomaDup456UDEt3e876
Md1CDAKmA0cEejtKzR8MwDgyNd43iblnvbPHVw0F+Gp6q00+euBzJi9NTcQW+rfpUMac+HmBVqit
ggjEuzaDDb5ZzTEAlTAiktVzTAAceW+pe1vNbdRu8Lo+fo3rPtAEsBMVPzX4/zJo4026J+NjgvJi
0R+ruED04bi2IZ5FAKGPtN5AnXajLBEu/2SNFnQ4dwoI4LASzH8F+n882gLoPVju4KauQChwuAGn
KXgutXZKbeNBbfN1Ivg6U557O900lgy7+IYwByJuYZ9/XqOuvUGLZR8nWTjmE8xuGxmXCbDLMAVe
eYW+L09fX6DFap+MLbXUihRnXuN8jwYQeF0lGoFVfwTxcZUV1wTz165p/vNP5wGN0aEsE6wKEp+W
Xruz6ysCyu8L+9crWizsdlG0hFYYAFYev+QfY00iM7+yrM+r9k/rzmIr6iQZGK2zEZemTkimjUXX
fZbsRuUXxXv08yy4eEEmmNTgNxgAWC2+IBZ4jVZjYqnOtAYCcNMTMl1ZY/wPh1nUEwkHXRPHmOKc
TLc1BG68mnxiX9Fdz/fl2337dC2Lz46WTENTGRgEKN3I1spdgWVXaK9xfnXPdGWov5+OTxMN2C1O
C0MvzhAuH2sUoThgY3FxI9T7vH2jpEV9w/BiQC9Svfcn8aimL8Bxe1ky3Aos8P/oIS4h6lkBT7fd
Y1b2ym2FyBqKcm1qFf/sGS5h6Y3UnEaqs5GVGes4L8HrRmYa0PA/XwxR52Vh8Rwd+HxBZrIN4qLt
+PUtTguHKkqqgqqWwGlHUYPnvzt2j8Y2YAbW9GQQOJex5sJoCCHvsNKKV0VANOtsW3PbjliXQTjn
6p80s4MOIEDAnUBUKcjgmdWDAta4Be8OSoco3uIk49gCe6BcK7wimWuEDpw001s1Wl7KPhBK/qpr
yRGp6D5n2d4yBgvo3vLoSJRBLdAtu+ylATme9ohocTMv5rYntDcGBaqWD/clBfnaRYC22fEbpX8m
ae3JjD9arKQIIzE+KtRXbWB/q7kHQmM0RHRMGNZllVe2BsQYwGSXt3aveWAjrOr5i2H2o8dccS6g
T5gYw7+DNAavGOhNIp4GCl2Y9aiQ1z5GsIYVFHjbchOiPoKUHesu4e9xcx6ht7P4s5L/ytUKsodn
x7RXs3KkxpSW9G6cpQ92tbb6Q22+l5Td24Pqm9bgdynz1Rrihim3IJmDNlMqTVTp+YrSp85aC9RU
0yn3BDup9LlRh2fSqveWQHkRYG8iq32hYfNgbw1I70wrj5ByHraACpfphwZaqjPeJOmRGh8ObA3Q
JieV9FuDRYSynciHYxYXhwbqWJG9Q91wkxckmlr6BxFJL7hnNyUdV8LF5iJVQsjrIKTLNzUkM46a
njLepH6K4y02p7sBKlPQzdDdQcLHhG93gkJmXHaHlpgPFkBgni2Kg55ZQQoQFVGHIHYrb2CxZ6WP
NuSadS42OYrggcXYjbTkOaHqHUWITAfwn5LfteWrbe/SivoWoCbF+NAT9NmMrA7GIjtXRt+HJUrL
LRr21H4XVvxYaf0eJHEw3BLYEjmQLCAC3QPqc6eTZ6ut4Ky/Js64UIBAudCBtwztDXjMlu0WC0Qn
rkmpnm0Fr0N8LiCPR84lSLvSc6CXQS6sI44Z2duxG+rjNW/g92X0y/B/c2M+LaPCtSaGmEf1DN/9
qhiJRxnbUuVUdacri8r3kcicWoxiiwXyGzh7X9cUyMAZJN8TQ19JORJowJCxA7sHa7GJ26fWLbo1
IM6IAIV2iINW7q/Mm7mqrnLG7lUA6LS6ViYmF3ZH+Elz1rcFGvs3LQ7B0cAwJ/wkTWkgQ3VAWLB6
uwqLYt3Y0vYBPiwQPQNfozfBF9ClVjiWzqtwP7j1qCcHJlKvkcM2bhElP2rAL1u/WzDk85TcFLke
lWBNhVlMmZdrzZMyFiyqWX7tq3BB1jbfWfjzYYu8kAhlNKTTmi6FkA+xnP3QhA1i7nmO3mgXbyFj
XJcx+kdVzv7QER2bBHtg1eLo6wKxSMAyotCcc6jJsaGaXNDOBPFZ2oR56dwr8P2o+QE5SEgLC6ZC
hmVzcthzKpwwRx1Kp3c1A7K+VwINEC4kqoUqcfykg7hqohDEc0AcIanC/0o2RlS1A2c6/zyzLlT7
cf14gjiC43tlLbGjVHK7ceTIzkM0BPK+1I41UnBsH+ikd93XnCDh3oD0w2vzZwFdnsv8GNieX925
OmQsS/3MtHgjOPCVM94EuW9ZkJXPyfTXSmJF+bE2ngwB7MWVbcBfzMbXzzM6kOhUIQ0RoJjvOVWl
VpSZjRate0fXcz5suudhsu5W15FeF9Yn9IJncr4LJ+nM6/n62gIa3ul1XjdnHk3RFOS7LCj99pe+
baLklFzx4F8Q5GM0tBFUnNQv1C0MrEDo9GE0t4E1KdRLvyxh0MnurCDfOO8Ihohkg9npAZqO6eax
O3HlfHH5J0DyC8Hc/DuWs8mwUjTWU97MHO915XjqXt/R0LilKyh+V3LVPwFGhxPlOguL1TU644VS
GW7Ap9EX56eBmR3FprVB4b0LDKi/51QESCCU1bjJg3Y3/Lry8nyvuqNto2MVBAUT7L5lhz1NW7tC
XQxql/0QJIDxBerggf8OUg2W5hyaOsjpAjSOLVQwSoBLfOzdrGvm7u+HIB2uOPCNYFdBFW25fzat
hlVamYuzmQBMpyZRNb4MWrb5+WIvXevnUcjXuTxigjcszsTZnbPre+YndeMLpbgzkvMQswg5CIiB
IVfWp4sSHHDHZjY7wUeGzD/r0zfWjsu4FEOKflXh5Qd4YQHVxNkAlY9h4+6mtYKViug+eSfPEo4k
nGwBJbrWl/z+rcMdBsoXNxkOK8danJvhPe5y7FAF6Jt0Beeqr6n9GlZklKY+iJb7bXXlg/+9EvB1
wMUZAtC1vBu7RJwHIB0KjfhTfo38d6FNhTFsC/MFeGIs/ovFqXVQy6gBbTxPhsRhr7P21OwQnYA0
uamJVHzbqh7s3OoNuNKw5+mrw1UvT6GAa/l7X5nrn+fXhUsGOVdT7ZlRYJnLBz2y0jZhpoXDEq7g
zKrW6jXq+qXleIbzQg1jWgZob4vHCCOd5L2AIEaEDc4Y0H162RPOujcIosgjByoQ/+druvBmorOL
7pSKOh64PItb3FU48VQJ5WdC4FWbPKY89Pzu5zG+bw3nOMt/j7FY9ATpRVrkGENq0Gsnmo80nlAD
yRXMxejnob4vAY46b/kcy0Zh3F6u7ijjNzQr2wn9ar6Ztwlt1Gyut1m+X9HXYRZX1MvYLF3gm8+U
Tb7DtI0u5JZUaBEM//Wc+zrSYkK4PImH0egwkpqs9eGlxUA/3zL7e3vq6xCLN7nMko5WSHk51+NU
Q4XD4gh58Q963+chUnHhTZITWGCsz27aUtfW8dhogVKjCl+MELAgWGRK4Khk9Tk38j2mMMKLBdT7
6OvV9f00tPducWhtCO5vSXxIoJNypgImhm5tgAUr2A0oLSuchVva7lxhrFNteBUKT0NVt+4UVaA8
rue+0mHj2Y3KtGGlxn2rTFF6St2XBrI531KHeNWVA35v6SWtGma58gR08QlGN6yAYygFLJXORljY
YuRqoPXn0iBe7JxNOpyzkQJQBk0QSX0rrkGy086Edfet8TEYDaoQzy68SlfuOj4KX/d4X2/6oixo
pD3uaiWns8S5cCBKhPADv1XzTZW1Udtca4R/f82/Djd/Pj59owxisxyn+ulsAF/LmhZ5ne86NHU/
X9T3BfLrKIsv4dBYii0UvH0aGEfxU1G9/vzvX1DnY51CEgjCrSz8x7JbO2SNowF3M+IoAJQvaiN/
bdYBspVRYQorEakBqO2Beev2V+2FoFReeGYmjpOWqsO+A7rI15soa7dFUHYxni1LuR+z4mSrLj43
eQR6+y3Sy+4T9MjK8mCMsyWoQhmelmAOZORcNLCkNMLZpZr2x9iqqPKh2QwsyqDETxao1CtV6FGs
vtQ9KL7lvZsc5sxiDsPOlFbIQDu2sCO6yYM6fpTCtHH8I2EipxGHOxO95AGUaBt5F0gbaz06vhaJ
EvbAZNMifygMYBLzjaHDo80J0lpHFH0KBBhbg3Vs4matFrCg2jQw1EeIbLrqRtBzkZprF30hZmWv
CgDLXHlIdRaVlQT0l3s2xF9p2Z5EjwXdNlALxqmUIvFwaIOe4Kikq4VnmThvO3tXrZDrDKoXfJYG
y/eNyNdzWEhMCbI4kHKOJNqJnihv11aNLglYU2uK7NkBv8oFn1S+xEoVmjpYKRJUlXxY1xxn807f
1cbWsoptytrD4HRoEpF9Aw6jJ91un3WP+ODdWYCgOrkSKi7KLgiiDki3a+zEl4N+Y6GI6eQCVm7X
1+oUpOgPs+t2puus6gHCc3qM65Pb6IeWyw3H2lAxHnQaj1r080qsZwR1J6VzAgBDUXz3+sZatzZc
SK8NyFcZEWFZGQAhUrjQBbIEuG8iqYlV6O21h2yAj2RSgSBDFc54RRUhqtvel9a9a59FUgcTDkdm
+Yj0utNEjCO8N5spvXOQmeDZ0rrhxfCgu1lgxjkY9rkeImzS8F0QZX5+5S596T7Vr/5+PD4tHG1q
uvCgCBW/iXtJj3rs2KK5sM3H958HunDq/VqqWuzehZ4RhMo06pmSAlj5NBL0pLe3hXrS0eavH2hn
ejVMsy1CcP6HobFy4YxvQOL2zZ1SZ+qU8zzTznqebjn6M3pvbuIaVDjp3qvgdiS2fKinUvVt66ko
ru5zvwNaHLBC5qY99n0QGSw+BloiJB1rpp274ckZkT/xt1pu6iYkwgWmzwQ/HjaeuUctqLLLrr/y
Mbr0kFFqQK0BynDiLKElI8TMrhz68cy0vXCgWkxeFLIfKyu8cqMvfSAsFzhasJlgOVoOVOpKT0yj
w0D1LuYQIKvFqs2SLTe12Z6KDvQqc14boA5TgwDfSqcNddyVGHCq+vmnXPogfv4li9mGhwCrVYtL
LuFGR60hKwxfZdc+u98bjZDtfrre+Yvy6e2Reh5jQ4pRXHog/YnR13xsw1I1QkbllcrG5XuLMo4J
uRm2Rsuvk651LOun8Sxg4xzLl6R++PmWXSid4A01VGvW3SDwcYnvtBDn7hYdQOIQBxwcA8o5rKle
BDEZKhgIYxOeuy03wOlBYRZYob75efxLs/Tz8It9Ko6+/TRQDG91VUDqXzYaC4K81ul/LQmbLxM4
cbBr4KoxFw9tSEbRZC2WvAmKEeBsArW7oq25NPnsOcbMccCrNb+pagUO8DbIhOcER4YCG+UUPTW7
v+bNvnzD/j3MYo5XulEj7R69BxOZez3potIaMNRTc23qXbuexR0zTRDYAa8Hoh9ATWbeVwjpK8WV
4uGFOsv8XP59OYtDV8Id3RyHTj2DkCtmF5EdZZHr53BJ/s59sc9X1h2JcGYO6BFy9t5HdMTPM3B+
hZab9s+/YL4Pn17ngk85TedfkFcBeIEqn63Zodo90VIFSHTVVeefB7xQAfl6zYs5P9UIR1c4ZkoD
QsKfhHhDoHj9w0wWMowQ7BhIK6Fyv1YV+CtL/elKF18kWiojkTqutK9+I10ltwPtPV5ZPlu52J/u
yGZ2banvIrjN9yiqRckrKL26z5E68T8YLL/eg8XZxeVaifDgAfeAe9jLDszrbtyoiNwDXb2bK6Fs
6X808AW0wdeBFyuqToVuNmK+CX4XlLtkY6yGAJMu6NZzXc8O2eYpXUFhRDzT5yscp65V9S7Ug778
hGULorQmpUYSH1xqK3ljR3PYR7lxvP8s3+2CUwajfTLpLeZ3zK28rNGIPtfMQ7YyjCPCuZuesUeH
X4auisLr1G2b3SDkdWQeCcZ1d42jdWkpgYkdmgQDucHf/IyAsThA8XfaubJ/O5BFu38dQtfsd38R
Ucv5jRQtTcdJDs6g5cfS7CE7L+JRO7fKuBZCrstC8iCeu7JdPZme0Uw3Fj9YqAoINLNBGHyoKQ/6
ET0xHWmF+kmV2R2BdMIuzDUbaThUgy9xXmmy7qWxbmpdrtoqC9SeH4ymfASo/yMXxeAlRoK8pQyB
5J3j/43EsMHDhpRPQcMaSJAbSYpn3taPyCoOfl5NLi1fny562Qwu+xEpEl2vnVlqrLJMXcWQqDYf
2hQf4xaa3doGXPtqFtilze3nUefy06dF02jrYswd3Oougp9+jaqPV3nKFvlFV0plF6aOhig7NLFm
fiwi9L4ONEmadMaA6sNosV/5KJFy0gR0UjY/38UL+6zPwyxfyczsdBzpUbmxqLaemlvLLVdXRrjw
oL4MsbhllTWpRKhiQm3dvHGLGm5D3dcrC+KMRoOZT6dro2Fk33Xp7STU90Z2HGf9UYMkcnqEMNWM
asPNfBA0sFbwF3MobN/lj5A8eNCoYeohqHcy18QcwzLex0i56hGvyadDqyCAGRmrWqqe1BKNDHdC
oE/Wgx/Ciuckbp+5ANimanAELTInCxVTGcOEj1FfaFFCJYKh4F3putC1X0fL3VCXIPbbujKTLz0D
RKwjEWkGNaAY8/VR94rZ9nIyx3Mqyo0wRITT25Vv/YW2M3o5n8ZYfHbMRJZp55AR85auW0Q+50F2
N5uDYQgNzFd5KrbjukAH4sph7EKP0EFonQ29CBJUtG8xIcwYtEogRO2MmgwOCwSf3eouxXcugpxe
BFXu/Qf+o0tT7vOgi42GmpT9ZDbxeG5R39BOmG+wH9MpHAgAlrCVruswhn4ZHUQRTvGtGqFFGl7r
uF96rJ9/xOKxwifrNlWDKy9MEdm9GtgoIf38bl0yXn+5u8vHOuVGmwEKdLbjjcjDoQUlNEnJLbJq
bftXj2ZWZ9m7OLavaXUvXtycFwK4PxLql80sxhS4bEw69wxSz50e6LX21KX1T/80wPwDPi20Q9dq
8AsrI0icyn4axpUGkiGDU/jnO3htmPnPPw2TmU3pZGoynasMwRQPo0CJkzz8szEWs9FQDbMpoJg6
Z4BIWc1L5jxnxt3PY8yTabEF0D7frsVk0wvVLosU11Eq000BIJSijt7EHmukE81sr59Hu/xWA5at
z1B+zV2e+ajWlIaZZBOCDlDcm2CoaqBvKMi2oMjKoZKCFtK9wCm/avDKV64zBLqVQzl1jZGNReTr
lRvmTA4nGnLlCJhB7rIbHzNA6cFK4UdkHr3pnQvZI4GJdcziG1VTVolw9rysThoQer7U+3RV1924
RsKW8GATeCyUEsnLKcHp3zK3cLd9KI7IfIVzlFEYrOWEZPjLkHnqLH9PGxTFDQXaK06V98FqkBAk
jB2k6R8ENX5fYTA3x6LHpyQum7Uk5MWCeRwZgXZQOXU0lmI96fgG8XyLpJenltNkbXRtKKfumKb5
nx4ufj8RRu25rEHNXYekhNnuqUsQP0r1Q8Ka3USRQauMqM5Ppha6E0jlmawQCe12iK9rWahw+3em
or5MWvM4x8LW+Xina8pJNZWtoVh7AAX2pgJFoswA7NQGByn04yljj2Qih66DWfsOWQfgzVRwYw/m
wL2pBeFRJETDPrpyoUXAQmPXNg1huQcXxuiGsM5aJRgAubcs4MB4ijSCgr9SyvZWPbNjYsT89LI2
EOpVlFAPMsQpmbgf6uA+ith6izs3oHH2ghiR0ussenZs+FUNPml3YpBd0Fco7bfpManUECLRIR/A
R+1WRWmfEMfpW7pEaqLrafpGEohN9f6j4QX+FgklAkE10gMKDX2cou9yqMB4N02hTcbNYCkngVRH
3jXRoKcnNU6P3DIeew0Nwzzei5zuVFUN0KcLEBsRtWYHhj4JRF17qiWDAXD4ssNdSsOJlfuxrcOm
hgG1FltX5f6IbqKWMx/GyT8DmnU1NspD266nQUQI1rnL8s4b4xQd5KPap2e9j+Hrd0NYeD2lfekz
gFcd9a0oOtgGEUaUyht3dDyUscOmqIKcWeGcIolUxaC1pF8b9a/JmKM+GfrR+9KBJSTXNwwKOFX7
TeU9xLZB1uIu4ZAgeoQ+cuTWEFS/gLdHHyU0aphqYEf3RmghqBtZDr6QXbGy1Kdx4kAi8L0bw9Fb
y72Uv4VhrzSW/lIaQGV7iEFFh/eI6arf1ulmEqD4dJjOxW6eQnr5JhsjMJMudPBgJicOYyDPTCSy
wwAE9XvnwdjoaWO25dkedSb0KhEBQW943URuZfgwUyB7LQ/4oPnm2L+5jG8kZikphh12sSt3xLRS
UHt1zBWKRCC2ZWAHmJFj/MGmCzECmPfK5Lfg/DL1rS4RnYyiCnVdvzGPCet9CJVXMX0ayAb2N4cg
ZgmtX8ynqgNDQ/lgBR7R6Bdl7nVAcOcTnmKt7GL1biL3IgNwdVbj4u122q1SbfGOKbHml+2OiAQ7
ymTPUiQlOendGEPoryEmLY0mCzmu+hocxnWMe6TVdFcYJOi1IhDoFSdO+tTH6AwKx3PSfltJhFFp
k1/YkQYuxYQ2q8LPeblruiRop6fGPfP2WPHCZwYLhH5XMSTbm/oKJiXfdeUezDl8SQ+NMW7qqt5B
B4nMH+fYF7WH2NHNALwOrAg3qZut0/iMVdDXEGqPmsVpMG+oCnU6R3tZL7Z6iyVTdo+dbvtT1x2Y
UW1Q7A9kipO0jo4KUqGTDUvg1jJ+tcXJGN7G9mzGHyLufYhFoM0wcPVxpLTGG7fkaspPuriXbr8F
frg3jU1VpEcBE/Uo5jA911PLh7EdEGwShy4kXhQs4klHIh+HyK8/dUgJNHJ3JfVDnG61dqMOiE5L
Ud0pEJXV7E1jCq1igrnuVs5GBFfxq3GdjaBJKtxLYbTImju1yPxx3MYW0Lb9L3SVNcX1ylJZW4my
Q8Y4BM7QjOMA09xIaEszN/bG9mWwzSirjRXX2QqeAN8Ai3CynzSJgpqRrcb6ZWrhCuzucmk9uqUe
jMltrjibssXZYyJBgplfp79hCUQAmT/QGL1TSA4kpIR428x9qW2RCI2srdfYxGvrvLau8JpxQ9PT
kDyOWr/BVgmJx0+oucaFEiaJsUpLNeQgL4vixSzbpwpWnWbOeu1+qXYRGawJcPL0YpXekRwA9666
d6d6l6Y9epT8pYK6nTvTXcvDzH2Ns8ik9pphAWR1vTbly9jeJoxEMUkDFuNrNvFAoRydXWWbOt1j
rg93aJ97JC3DtLDWUwvVmAofHELEOAyCTNHPWVGHvMlOLhYejii1On/tu1/JDFNLIBUatD0tQIJp
uqOJBqWTxcdBKzZZeWaZhDmyXzVgORrypM7uVDkdHDbjteI48zp4oGGsANLabvdktudzzBTT8jL3
sa3n5cgBArU+jcg+QeGH2ZDgzlFUTruyZb4jEgnApJJrq7OC1oH7j3cQNfTTxkzBVy5+pwkgp7SN
OKdRjJkF2XFI5YiXxMBbrR1SjdN9lyOionI5JL0ThOKWiRjf8dBS49gUypNWIkLedDSGJ6HZvmmW
kIc0214aMRg/OhBSlYqnGaOd3O3qBN/2YUQcTto4E7TlGX7F0U3eO76vMWcdAJ9afHxaFvS082mX
rQAI99KCnFxE0ARi0FHf5Bkuoi7avd262NlU428INp4smiuIUsRecXT0eC3HBs47oOfAU54TDtLJ
8kwlH9e8K9+BJlDxAlgHDXHZGcdJmg6Yr3lS1pGWQwqJYzZ+SqGkYZcliMLM4HrPwTK6ZZaNyGxZ
/slLBAsT0hbrWrT6rdYXs5HiHpsgdWXGqRP8vE2dTz+fNsV/t4ZgJaD1gT4o9JBzMefT5r5ydbTg
ZdUe0dbat9YY5eltF8uIjvY2V+UubsXLzyMuDp7fRlzUOjggoAkzY3k0VnRdbp1NH7lbdXftaLms
pP/fOND82vOen3wjmSQWl+B8YJwuso/ucQrqqEDwe0A3+EiTCFmpiEr4r7ke34YlX28oTtUGTWxF
HrMN3yieWMkdIu+g5s5Rtr96kYsz5rfRFo0Yh/C60mE5P87yYsg2SEi30hOQo/rVActmmH1cK88v
joP/P6SJc4SKWPBvVnSNjQ4tR1cedeO35Jaf65Uvr53Vlqen5ShLN/rkSqhERzw9KXuwpSrf1vl6
5ns5QEQYc3oJR2o9GgQq+GWkQZ366CjxlZdjWY3/9isWcxXb+klDmbE94lwVuGKIDEyapjnQuAk4
cHvpiQ346mqwKWBpbQGg/PlduXSvsWa4CHSdaQR/79Knt9O0Uzcf9KY9OimOFnwdI+SjvnIsvjbG
oooQN3ECz0vSHrv0RgOgvpa+g8zDny9kWVz7eyc/X8n8Kz5diWMkwhpibLwywPfMJvNNBX0djB1M
pdh02F9IBKnHnfTLwvBsc9g4E2QYBbx4ZF+Yd5TSK+3zi1MMBi0LtRkoy1ClWfwkVS+JVsv2mGML
N4xN1PGtA0A6B8GY5zBHMHufqEdVTkDszhTYdmeAc/3zjbm0GroA4ek4m8N7Ys5//um+9FmluN04
tkcwyVeJ8lbLfkvLZ5q/mM1TGr/DgnSlan5pyfg04tJoWwuHD3BJtUeAaraCJ4AlDNcu6ttVQaqC
gx566lDJm7a9uKoReYQZZzS/tRXx3MJ4GBipoCECl6mPVIK33OiMg7Rt0yfEPHJDT3Bmbt+Jjnho
LUEJcoq7Jxb/Npx4K3H0QoIH9rfASI54+bEP5/Sj1CrQ5O55BXahq8ISpG5qiNLzpvIT2NBsSJu1
kq+Kfmel0KspT5WgAXVbsOxS/ZHJamdUKgAR6hodv8BGPiOqiD6zHiv1l1WZq6nBxlWRvltqoYxR
EoZhdNK01UBpqCpvLdG9OU07GUpfuPhHp3fCKi/t9FVKx0OWHrv2TMfyfbSK39lY7yyNrMmk3Xca
CNp13eLECz8VxSSXtDwMHKwbhsOZzvEqsFo+5QU92RY8V4WLM6jZyz1h/bqzx6NZ5atC7X5nE2A6
Lgl5rB8G1fHGwZ3WzQzSVopMj0iS5mB+i9s8Sx5y7N7h0qyutOi/rR3zc57z6TB7sYMwFs8563kB
JHac3crmNE0fFWzEtL2inVi6smDF+jLIcovStLHZjYmS3SrA3q2sR7FHfshb8kjeHS9bq+t23V5z
ZNlXLsxcLPzKgNRevCT5bU/SXTfIlclY4FTAOpIn7IRRJWsw3aBIVZt1Lo3bqbjXCNk6Sb3NbO22
bLGpTEygzBjgIVPtfmS1dtB6Fk3ImS2z3FNNiqJgjPNA/Aie30eK1oTfKcPBYvCySNv9UwF/zvNq
39vs5PbGEYeIuHmzYAlsSlA0uLYdO+M02SdNfepiYOPTRxSR/JkFYPa/ZvuclSeBFAfivjWA8CuG
FvRMnMqh+ujlUUWWYY0qT1BWnbzFBgrLvuV8xHl303fOc6pmB5Lh32HdBgiQIypoZ82WsOXbU+E3
eoHeJSs+mOHYvnYtNWOp/Pj2yBebKC1V9NLWMK/MEdFyKJyYiRt0SRPBMGnCqr0ee9A1CHqqfIaD
/DbdD3PEOWnrJieu7mS1MrQ86FCnKeXp5wX72sxY7LhMDabnGDW429I9mBDm6RnyReNrtFr7W8l2
MekXX+WSCGPSEA99a5n6RiF6IIgaKdJYFeKpx2JVqnakoGXhmhy7WePdLGHnghV+pJWfmg5dTfrI
fcY7unEKy/aKFuUYfdJeG6EZN46TPRnVPUFRIlPzvdDLFSKAw6QBoqWsd0r2rENTJuM/FcoBI3Kh
S/rWse3UoEBY4JwCFipPplXfFG85Js6s+C1J7Wfondn7EnzZ2jH30nAC1tt7ZdRMT5IWCS3pbWbE
CA1jT52dhDU1bjUxvjIz/wWRWziO/br4F2nn1d04kqbpv9Kn7tELj8Cc6b4gCIKeorx0gyOllPDe
49fvw+yaqUxWb2l39iar8ijFIAJhPvMaNdzVMaDhESX9SV3Hmthge7DsRbsLRAfD2Fjm+nRMwfc2
Yl4MI9DUlGrVaHt//aKv0SB/WoRX8YGaRGYfGzaH28r0ZLfYDqMDPYf6qINIMPSnhXTw4SxGy2A5
bKudvsPp/Yub9N+sNsxRYZpZP9w/r4Gik2+1AOC4SH3lTDMWQ9nECYjQvnjUy6L9JQvEEOXnYa56
ZMOoGjWuFBx3jgJrbnGxUrePvTM7pgPk6lgtFcdf5NsL2Ef2Btf0YbR9KSt21aC5TPgv3+LqNrH9
uRy6GZXowanQPFinK/+lGj1uuSUH5QIzd32BCpIXn79CElxjka+HFldpsJ80SuOrcXJjI5m9abzw
RO1F80CXraXY/SqF+lMI9uuDiqvbZbabue9sRlP8rZiaZYLi8V+/0T9nLj+GgEcH4EUlvr1avMAc
0xEBvOSmXSbHi+BjUzjZAfSKBz+mW34pQ3cF+vjXBCJsSwudWNq8jgTKwQ64GczkRu1VJ4opPvpT
sDZm6oXFcrSy5WC9ltVZqcYvnvTfzuUfA19HB7o9UJCrRXJTdN8sLI0S4yvs0DUJ5frZroOByZ/n
UM95NsAO9UpZ5ctTsNCHs82fyxmfWVUQCCxaTqYvaZ5/LmNcXuRPz3d1Fcp1bM69YjGxXnoPENL3
ytX4hEAk8KxFcGNVTrr9uozxb8+dn0a9HBg/pSWBMk6+FF1GDUc3HZOlUn2PU+1/crr9NMrVJSel
ekBL6TJKFS+S7mwGu7BY/fVO+DcX6S/zd7UR0nEc6zhkfaTaR90wgzd5/j0zHv56lD8nk1ev6fI1
fpqwJNHzKbN4FN0L/YXsQiWgk5EAFtS2eo+uHXLq/6/U9j8tzKuO9qRqVgZ4Iblp3OSN+D5zpofC
YVnSsYoeKtYmzJ1x4Z+mZXMHyx2Z4i8e+6t1cnVx+EHeNQheM7ubdqOTqLmRMzojfyLe44Ba9KT/
/8V5dU8YKJXiTs+gUfUY9kckb+Ts/osH++JYuc6Sm1TWUKdl2VwkPHPNbZx+PZ7Rw0uPLNUlDc6E
rqP716NevvifrmHLvggVKAKtgqv32ad6aI2UfG78Q7tR1sFhWJkrbBm/GOYaEvP7uvljnKu3Flpo
JAUW41gIt9C+W6s3F33n5PRVffKrB7p6UyGJblHZDHSp9Srrdm14DPMlEPAax3r9QD/yiZ92X0rv
NFPxPmQjKCs6yvnmgtpF16J4iJzyMSVLFA6+KdKiPJj/g/yUE+a/Z/Ma6JG0kdIFMoPLW5AkSAFs
rV246ku3XdSu7cU7aob+V6/w36/PPwa9uhYwm0tGZAHYeKlTbi6u5+R6/QfOdPhXTOvK3w1PX4HE
/w930R+DXt0KE31O2cp/nDfFm7FPwUUnTvzor5CLB6Kcvwar4Omvt8RXa1W9uiMCFlAj68xu9njR
s4i2+RMNdTc7fRXCaJeo69fdp1tIDlzo5AbildcoGcXKwrEv2v5GEfQWB6vch315F4vqYMfVN7Px
0W9C6l7KNiVsUy2K7qOp3+Mu3S9keZDRKqZ/bBg3lIZuNAlFUzyc8oVSpSBSbKcfh5UaIc/QADTO
MdQKRXDU5fc6IotJtYITG1kJd9KT4V9r5X99G/8j+Cxu/vUIzT//k79/K0pQI0HYXv31n4foW100
xff2Py+/9t//7Ndf+uep/Mzv2vrzsz28ldf/8pdf5PN/H3/51r798hc3b6N2Onef9XT72XRp+2MQ
vunlX/7f/vBvnz8+5X4qP//x27eig+3IpwVRkf/2+482H//4DfGpn1bT5fN//+HxLeP3HhA8+vz4
20US7KPI/vSLn29N+4/flL8jvWNRBMbDTbUs9ZIGDp+Xn0ji78SzyDBdiu/wBE2DSx3KZxv+4zdT
/jv1TeWCFgVRpXBg//a3puguP9JtfqSZgmo3eCb09tTf/msGfnlXf7y7v+VddlNEedvwSL8G1tCS
LuB41bZNFXUg8IJXe65R2takGaIsZA9XSXZAUi3ytISWoXhIEayiVfZkwLN3ZPUtGR6HFvl46YsY
6qoE9/uX4Jk0HbaejrfGr9FNGtljj6efgtpzj3FY4U194A1I5hP8RitZoSkCFESBSPjF4frj8Pxj
U/55ZOPXkfVg0Iu6ZGSQRd4lj4nVFCIGh6sLsxnrIOleJwzPFmPs6aCcrDNoIAMy2k8L5/fX8vNr
+PW4/f1r6FTBZLKpS0n7168hIj2OKD2AxQ6XkqHTrte+KMtfH64qavUy9DCKqQg1qvTXfh0iKOWw
0mKfbpeaK91BKqzyHmNGH6xRORntRtblvtx0owwuOB/mrN/piTRxrQXyND/XSi9naw6coPIkFlJx
kFGrzpZKmpRfmfZdhdSqwioEd0+zQqG6i7/br990UDvoqpUF+Kir9wkEApTat6amr0bxFZ/y13kH
rshQqo1UiaxjJcX//DoUNcsmlFNJgQovP1iSSHf2ZEZfTP3lQ/5YY/81iGYjOWbQYvhRDP4pepjT
HHGJPIRIpk/Y8UzOECkPuui+/fUaukRVvw5jqTTydAsgpsFpcrWT7b6vSyCnqFxazaoHWrAQcXOa
o4xubemJZD70Xbr56zH//Kp+aJmDQQYSiCjh1ZialFX9GCGQHIMcFD66d3GzKPDeysE6/PVQ1zUU
3hVUOeDOtCkt/vujBfjTNGapqcTmGML2+GGHcky7G7x2e2RAp/7J9x/GYu9ne0X+ikGENtAPO8Gr
uRU8ILnkRY0Qns+v62TQyzoo8xo0kdqIzAUVYIVLO6vrdqXIOWLb6AlFpRckpYThU2Q3Mm8hr75F
o+6bC6se+tchkqN3vW4DDIv7qsM4EMEefC/xNHrvlQGDQXMcsnVSadY3MZY2aMcuCdy4hrOx9AcN
AI/fFcaj3UIBpkGgT+8TdffKDUbF5NjOMpzkhRLGoGVytV413azCXDS4/yEN9WW2rkIzGdbZFPp3
xnyR+LO6PLiRh4RvWyQjYKcK05CjZXbSHf5Z/VGaW1iCxgByT0QGRj1pl1UAQ3sBEUZK0+xOKJNN
j1wZ0TjAQ0qSd5IZ5/daMKuSJ+K0apfQEi4SVrnU1DhuRUG2NIZSLb0iq8f3PhV+vaxrObLWvozJ
3bIQeqCuoo623FEtCmyoOBhHLBAnkb2gPGltEZUJVpUtfwy6OoEgw6JCqeJhpUxzs1S7SXWHDJhq
ITUvWQN8SgZGuzTNsVv0tZ4KJ8g68DttVOWnqgKv65rBiIDmYBuoz1amXtVIUVSUhOuxv/ETK8DC
BGUgHynDGm0zkejrgDehrkO/mV7DIcv0RSVH8bhPwWb2G8VvRtNpG6EMXsG7MIDjahLa7JISHUFP
01rQps78ZmjpXShq7dzrjX0nZTV1T5HQWuhm+blK1eCcl1HvKYDR0iy0HLmTFiayR+Z6yBNcnqak
mUC5GcFwKKMkH7ayhmuAXcrN1lRbezuEMzmlqWLzi5qQg69fet8G2MWGBZwF2s0lSg9TEtmD2+kR
nhqiy43NpIIvZX2Gb61cpD3q5kVBCoBcqzv6fgONI06j0pnUyAR27o8WzZO2T89i7s3nqCr9Dzx5
5/1U5tYKIwGwjJJEP6rV6mjTG7KGmm4ux5oXaMPMP5jkEuVHhmwQHDvWYSDWtakkiSO31meb+k8y
ltmIY+jmqasLYBqWDE4jiwV9uT6lU6kXEGiXaZ1b2brTkkz+CDIMXiVs2pqjmUpG6OWdL9sOegnW
vAVZXrns1dRFFnxG8QM5hMyUab8LPQlmZ8K1fcfbPGVKFK/NDiSBXOCslkz6DCTNwj8nS48Jwq+p
ZqMvHz1kMx4muVn7yAdP1sRNQktB7zDHsGiQyPqHKne3gOh2atE8l5Y2u6IKn1Q7v7tIGLGhAKsn
rprPeJTgx7xQ1cxwgrg1AaKXtgNW8KZMM7c1G9Rsu95fpmUTbsVo9SvgBajehma1Bgyr32U1NvNM
kryJI+75ITPB5kaV16qt4ZZ1K7tiRtJIGUf1UcnthajMlT/2jUcDMZ2WhP0Lro/s2Y/jHoxbp8BS
ishSqB7LeZOd045WVF6bQBgRiilEvOlLwH7lfM4xJFmovcB5bkRQVwngL2KB/SjM8p61b66iwj7L
CRBw6F9c58EFjN7WwW2XNstaAHAuo2k5FRe4rU0bIh2QAmiQZ3lQtdreAKJYJX5RuFaCicC+aMb6
bAXdsCynzKZrPo9bMzBRBCaTAwKXaedxstB30+oRLiZb0pA047vSd9qzlijxQ1/C8mLTtxtJUmww
kZ9ZAQNVK45jY+onXX2zjI8oUJNb3agjB/vN/QD4J48yJ8buTWsmNyruTI1jEyEVkMVGlC467UWK
UW2ZhHovtMGzrXGVlSiPKN1OAxlm03OotMhejL610az0zo6LZW/5nqJ+h7ZBjoYY6yy5rKmtHoIG
7L2SuDMAPBLqpzKEOY1/T4jVxA/RaPWjFAgQK5gaK6kTQ6Sqx+AlTfdRcxzEWmKbcLTuQqG6COwv
JstycileqFO5ScfBHdLqVNvfZfHcYLBemyvhP9dT6hrgQwUIzXScXzU1zLxKPKnym5ltm2JEddBC
YDIGyZ+dVSR4pibehD2SA2qEh/3QLK26c0knbsppEFAf8NtMjBGKxWNtPWta7STJJrR19LVBbBRg
Yf15M/nDcpDljzl6gTqVLmFVYLZhokZt5gt42rcgxveybHyGubGquv6YZN87usIqDtw+Mgczqjso
jq6abPKs7EUqNS/WEhp20q7IsoehQgbEZ0P7qrYZ8uI9aDHijGFbX9YsHoPupOTJioDqDr2YxUU4
BKLHwrTiFyTvN7O9UoLhBL2rmLeWMWHJ+FTPAqH/jyCtsIWLwLTKwKn7Q2EWH6xH476aGsMZsILa
+CKC6pfmwKXTedrMgQoCV0o1p4qNd0UkdDH81F4lQb9UcNQbwsDt1cfSB4kSGXt99i7+JLGVbyAP
vulhVZyGLlbuEeY3egRcQAXHpax41hC+zGOe3Uci9yJbWtk2Ii8l+zdv1kXW0pit3Jo1CXiZ1YBO
WTlu8wkf2YplrSdIHJlqtwew06NBBMoMjjpiQYEBBlvpI9D+lbIr+wFPKBVgbtPJCGZbOG0Bcpla
SjOd33txk7zbo76U0ITQO9ajZc97pU2cHn1JT5NxSq+mYbzXJXsptypBkIa7ShkN627OH1PR4+40
RvvMiPzlMHLYZdhm6qBwuiyqVrVmLeuge8KF3ivgw8GGoQ5ttTDSzNbMVtMMY3W0m294sB5s61Wo
NaToctFkxPUtnI9cuG0Y4qjnw8waqvAbgkur1BDwYbQ3s4IvbVWd4pJ4RotB5jm0qRAObeOPOmo7
T8zNoSltFgtxtFCluxmIgMW7j0viBzNIl2PWGrsp6CpinWgdhbaXxfp5iqyzkcC3COMI21x67oui
rjdZD6g9CFHjLbs1ul3yUmRNs2rHFpcFIxTEk0P1rfYHtsBo7wvJ7NwC9PdTWvUyzruA0KseHtOM
DrXSSedZgfXTzSA7DMkJh5syBNcuyGkD3TUM3KKnsHY0RbxmBcoSPrI9wHlKr2kTG9G6aVvIrOWs
eYfNv81LMhQoEnP54GtcLVUL/7ZetQ0wSE2rzr0UOrZ+R+CFdMKIL9FtKNXnsJtciMKLog+WYWp9
w6TlYEbflapzLJouctIfGmT2mpBiKVGEKu57ZmVqWlfPt2g9btOR2fUlJ7KC+w7xB8WuXrMetbzq
VjPHd2VC5lQvSc4RljZz7SWVyptSzY9WFO6C5MWec8cUp1j5luCkFNu3F/ZdhSbk6ENEjueHXL4f
58SxfWgyIcawBmQ0ruhnnDsWql8D9vxMi8bV5WgRITXXFK7ScPSK/GjI9dmGQCqX2wjd+Z7F3vcW
9ByE4KtVm/tr2bi1eunZ8CcegRlUcM3uirWhNLd1VChUraajQhwZmOqqSLKDnaJG1Y5rrU5DR5ro
BuvTGS0jjl7Mihv9WMYI9wUT+mgjFDr9PExItAHxz9LJEaiQiYg7Mj1rFZ9pMCm6Xa/85BlDmCXR
xGKs2oOplodyVtE51Be97y8ae9rOw4XdttRapmYWW2Fjz27Du4qlvZ1n+xx9gdn0QkLMEHxPiHQd
LPDPWg1sB7mX1zwv2XNp+GKVuatPhxhKw9jM34y8xtfNDzUnlHAdKGLlzaqxQx18QP/leQygbQRz
fggzSYHfbBJSke0Mt6MkYP0G4sGsuBeHxnierGKFjwrRpPYIMwzb4s+onXdRwMJq8RolUVoOiA10
c+nUMMF1OT+HVbbPWmLZolU+lUHZAwrZp1rwY8bNECoHrTkD+zvHBrtPWmHpQ7ICP/h2iTKqZr7Y
Ud2XSoR8NFeCJfI9zis3gnUTSC9ZktwGuv80y+FtrWNDFoFf6OXpcTLlTY+XRlqfc2yerFB5kP1m
nUXlSmr8nWWk6zaw11LFvHGQ+vLAxPL5klSvUx3dNggjojGWU/Le5NJWdOJhmuMDBkcDUOBeQAKo
wGqK7gbG1AMlqnVQCU+EHPy27ZqS6VOy6WovqWeSNKV8D33cIOzbLFqPU71Ii+mQpMXOjO/6FA6B
sI8XB4M4Ul1VlraYTrl+xzsakyNVD7/8ZqnR41CWTxnkjMudcBRD9ZT6HFjcFnsyoG0+t+Qv2s1s
AXAUWDVoCdKbnf7Qt9XTDDvTkDKcpwCgFZEnzRkVu1oFLV5OuATkp6nJt2PQbRAqWhlm7+qavowS
w9UlrrpxeCDFJZBu69Apq1JbjCM4er0U953f3li+8gi3nWtRd0eGtqz8RK36ZZZbZ8rms67Gu3qM
vxuTfFKMeRlG8sowQmhEstvPvWdM/pECLXL6jSNakG7AqXGaIAwCdpKJaqmPOqgQCAogLs1dYhuO
jIBXZlsv2DlSuEm3o8KxymcCK+rylSIJe9m0WGLAosETMVEHx5LtbWex9aGz84MoQD9PUu+k9tma
laM8ZI4YoxMW6quhG9ivUhiBJRULaQSiUenvMqPC09/3fupZmhk5QHNezE7ZELCfsCTpyMLNmjh7
ZvduS9P3mpEDstLDly7IEEw2u7PdSr4Tt9m7nwz3oegktxX5uh/EjpsG0Au9pIWmJicZTZI57pZB
CYzPOHdxAylU83elcdvmObZfxW5O5YfR7tFVDBbSrND+FQSzUbGQq1Ja6JO+HG0+OaCACBBkORKu
yeFmqBp4fg2JiS933DSo+FQ4Luka+CIvyKWFgdFHT0bV+RZ+MAAa60BeZBPElkkaV6VZEgqP4zKo
o9UgaY7VdOTqxj6xfa5BvEogLW5sk250WL/Btdzp86CuhozwKdbLzKE84pLz+ZaxV+b5NbNuJoCw
gM4UOFxqzZcNkZMk9VqoleJqbKehqzwthmGaFetyTnGGw4khyfftpECYBJwlq4dSKZZy5K9Dutwj
EYLtH5TZOhhx500pkmHx+Jq103qaB0/4+UtoMZO97CRx4ChcE2knfpAJ+hH5F1C9fTHfwx15aRDk
U8zpRrPkD0Qg2bV++Agg08v98rGtcKPBD0ZSzWM0ykeYw8qyDs0XqjjSohP2p9QNB0VIqIFHUrnw
h2o1yRjXkJgVFxGwWbbj+0FFs9vQIrRhcjlYQ9dVT60FuzSSA2vh53Dp7PzCTOxNbSvieGIpojRq
psKNlOLsB9LgySGkcRz11I2d5V41zqYzNqhrGq95EOZu1KYHADrrsICYqE6ssIGw0Ul9TGIaIW9C
A4lJ23fmtJI2k6DIEIRmt8sv/O+ywQpw6vrXME3uyoggYmzGV74LhOqykL15Ki9A6waIoH80zfZg
J58+THbpRgKEaMbRlswXdD3eMCh57hordsckIosmxdhIstEvu9yPYSrX1VpH99AritkTQXOQWuNQ
69TU6mxn6Z9FpS1CGH5J8jCTn6VzuuFOWegkRwoXVp93bonBEBAkpyUCs4lyrPp72JB/19jcpqQ1
MGThRZrJ/CjFSKPl1n7uqoPif69SsdIoOVXWDVAXSIBihz/h50w1wrqXICa38XutfmpF6waatjEI
bMWFKGjv1RHAs2aRZhpOW6W7MQId2AmCFJh+YbCKrAkq97NllTdDxLVkNl48fpQR1nvFS5lgaYEL
LlZ7CxtP1SH8gItGWq0tMPQkUDtTNM1HTNOjcll10RJdfzcC115ejjA6kOPkqnG3Na18ofH3WK+3
Mc4qYmj2tgofHbxOOFM6l96r7mXsn1QfE3Zh7pP8PZOz5ybKV9C+i0WTD2Dbfe1mSIQTkfT0crNI
KVNo+YVAPxAO4ZDcGAFSsNMpz2F3YooRWjPENvsZL/Bj3XOBYUMyhaozFaFbmICLY9XBBl7u3lV5
r2c7n3rSkHaen5k3itbt+hjPoDF4HbIYcIxqfK8jwxM5AW9SYkAYVVVyyqaxfbBiG7eEwlwNBdSR
uNgqRegoGiIpVkBdUGSZ+T2YqUVkTOyDnxUD8S/ojUVaUlfn3oBxK5V3eSIFYPxt9qfAxxPFhIMU
cJ9ANSKqtBkyq0W3QPH9rQ5TqneXGlf1Wpjto2BlLpEQwRPEnvhse4HnOixC6XMe4DAI5WJklIZP
tpK9W0mwVMwYW4VC8SZhbXoLJ6MB5HiHBPAkzO8ml49T52a48q3oPdT0et/VNHVktV1FmgXxkiO1
VLmZKbU6CiHpCD1zrdYBCtWTuZUG8LzdJVqU5md9RmIK5XoU6ooJUeAcEmeQVMYeS/Zx7Udt6ep6
4VYd7lhhm5/LDLzubJb6rSyFATCdBEw4jyMn6k6Jp8g8EeLaw2rQRfRWV2P7aFkFvWzd6KTBNfRI
VolvTNpgKegt38vN6jGlm7WUesXn66MMIIGQfsXKtJd3RVFL84r8roxXVm91JEF5FRWS1108jpe1
pIUUAVEQ0l+mzhbICkdwsSd45m2ECoLwQ/kFe4karDeK2UpsjMGKYPehk8PETcuoWiaKGjpUnNPj
YGOmXACMCI/z1IHUaS0BRjiMbJwhkZwIqMgtqrCpYEoM+E3hlZXSDPE7I0CcvAzh6qnyk2i75tzM
tYq1Zpw2rmb5lqPVTbtgHtAGz6K43TaDXb6JWsmPgZSnKIhRM7jHDyl+q+vI8sJMSG/zNCeQ97XC
xUwZTx5F6kGfJLEFiaWMoCq3in4bSXOwa4UlMKku57vcLjjy51h5lEq/3DbxLC0wyim3Y5Hlx5lc
nmqGljTHmjuRksg0PsQa+gyKFKuZS95n3U2WSI59PoUbuRu1ZT8UqPjaVbGKp/ghVNF8XVSmFpdE
5r66ygw9RYRVnkcMUvX5lEiZ5nHnBt5IWLUT9gznIpSUQF9pE/0lVEyVyHIqVEPSy6VFichI2fdW
YOFGPwbljgiaKLHLL8lSR8L7Lto6OYRVQA2GAmtGol0KRXZHKusyyUws6YdaQ39j5tN8Qq00QBI2
KgzcjpCMg/UWm8Gx4X64FfxfRfm177f0qAOnSMOjpMnoRoTzum9mj/iiOmpUCHc0R7KlFhrnpqpc
CGZE2ogoSdVNUJvNYYRO0WPNqGWaI2r/oUwUL1QEwaaOZoCR3Ss5rklKSaMbDW1DbxQq9Ea3podk
3LW2LKFHkCdEbU1Y76vatD5kpDoOqV76r4hp4TKDXNayUmoEt8AcOKZsAqiGTEh8qGhLqYvxhTMi
BX9DwAZnPy3VfZzCVBBKF34oBdQQ0VMP7CZgkVZvm17N8UYtA8KJxD0oUqLgDL3eCGEHSVt1+Ep4
qmiGpabI4XsfxA30ZWWMT4ASTWkRidJwUz1+nhXtYKRttuYEzZgL+dA0EZVMrA3cDC/Yd3Oim+xo
UJ5lD7M9aVf62im3W/UjLzuVeLsL635lxLKIvg3BRbJEjQ1/JUot2AOu4bpWOdNIpio8JpzOCmE1
5b66HadLj6pty9RfEtyE65Roe1U2knmyGqt7iC8F50jPVqhfds9GjQqDOU33Zhr6t3LPFahVRfiA
nMhDb2U79uidhciLnfXvWCWAUS2YJ6lepUm8HpAVjwTqFoG6LfL2Pp+Lg9IW6zY0dkqTpnj9Xmqx
IWohiow5sCWj3mEXxlEirH+M4Rm9iSqm9GVFY77vUcAlOx9Jb2V7M8WN742QnnZDkF+KMk1KsZvz
IWvdVoOuo+gbKSeHthPjmJcFWiS2k1m4RFTGXVfNm7atoGhk2t2Qqq9SmZJDi0019oirNzXGzpdC
ZaftMPXtsWiMn2JmREwnMd7pkoeuxy3ccBzs7GJd27cyAt192bOuO+o9HhKLbO3uTlPlD23i+485
TvJrjRqvnr0WtuW0aJUHlEbkhRASQrfnvKUqe9Sjm0rbws2QbWIoUstTQLm8jE8GNrZGci/mg2TM
iww1CH0VGqde3Rrx86icaTlYw15ENxEVQw2WM8tOFkt84Jcp3fQS0XNYUOkn3BRqaCRyKXdBehtF
cCxbk1vNy1D0zeycusuqtF9k2nIZUWHwFou7IPsWlx8Ze/kCjZLk9SgU6skCMHkH8YRH9o9pxH1S
yjs6Ls6I1Ag9RNfPxk0xTG7V+i9yuxbFQaMWm0TPdm6uuGuXiWwidmmkTk+nZOaqHXGiEO8FdNQo
OMTtSAVgWePcq6BNXyHEXRu3M71RZQCBTSVWyig8nwXeP5m2HYdv3bjMilUQ3WaXzM7wBjLfdCcn
xDxv8PnVCbn2zFNC8HGwF+viKS7DjVHfR0PpROkqriwvMvcEC4b21qOEI9tvRkcNLL63y3OcPdY0
yCavEWsRbYzxexcckDMZ8qU+PMkKS/1Rje8SPCTM5ln3uZzze8yCHEFD0p7uEFOnTboIu9SFF5bp
4OMBdIcFSoA7e9gTnBXTU5yfGwvhjDvKG+m0yzAF8e3jGJ6y7JtUCqeYM9csz8nAJRuCjDPExqzp
AZTEwkXFi9h0GqKX3R7tvnWvvF3i03zcpuIlRsFFN2+q/sG+qE7ED3CNUcavcJyui0OoRscyU19B
gTtqZq3nunKC+nMOxpWFdlIao3Qj1FfObUw8amSYtMm4i6z4O8aRAQ3c9sCNoVbBrW4+RWiVTqoH
E2lNW4R+dli6nERQWaZDYVF1Vx679h09LkdrvlOZTeOnMXmI2lOW3AljWf+o4+9k6B4d4jSIUyko
6QzqbrRPU2DclxGAytl0TZ2rRnenaHdpJWkYM4jA2JrKR9l9r3IK8yT9sdyscDReBbgzJK9SRGqk
PNo0WsnPx5EDoUDLSiucQPaKECsJXCtPdYkKU7Hr+vtZ25odUJS5PmIvkBingbKuhMhIJVyqkdjy
PQBP2jTRs9FvLkADMIZ53i+jLFpVyb4dv/v6Y+2jBvRdkm/xMLf9e71aVhONUnNYGLPuWhLiNc/z
FK8lXV1o8lkywIbHxUL4T8hZ7cKp2oUtrXV/kfX6ilrMMtPCTU7VKO7Wo1Wts0psOT8o9x6U+Nnv
9CUd6a1KJFDrrTvquasMIxIctqNWrw1OXCre7kh+RBfjTlq2kRgp8hJaBKtUW2spYIiXOLiom1yM
JvrsPNmeLvqlbX0wDJVq0iSpOffaKRtT6GYPReql2v2UryaQb5OF/I7iWjNGBR0WDxo1l/pNSu2F
rqBsOXymSrMQ0kHixImpUAzNa6I+ydREM0LLYEIJtXvNcRlVB/Sq6E/1iHZRlERbAJiGFngIG+Er
4+GEjlMasIsJCAJ9/t1gawn1JflbTW1ljo92+8ZhvirjJ/wn1729t6a10oyLoNcWttp5aneye/B7
KmbuWsWdYno0Dk7ACBacTi40j4UfpijIvGrZs6zfhtULkBevN19zW18qxmn2n0m8C2md8jram4ak
V0AKSxL8LjSnTe/Q4+yRYKlymTwM6D8CRswvPSx3rFSkpO2xRfosJzuNsPFtIvq2Y7qpEFdpWitd
loN21Po6W5G43yVidLL0ueQBSAp3hixvFPEhxRSnfb/a29n/5ui8thtFtjD8RKxFDrcKSEiyJMux
fcNyJFOkooCnn09zO6dPty1B1d5/1E6GV57KJN5O+hPyWcAxC8g7z1d6HRMMk8uczjkSdhsxPveW
92ZRjL5qBUyepp+VnZHhMl3t2ZWrwAOtsvxzPoCcTyXnl1keREfUDmqDNQl6PCrc65UWxa0O49cc
UdHtkD6EgbWsq7zfSG8CSG1WY1+H/cK8Y+RP7WyeGmgKVAy8mmbMQe5Pxqr0ikdlvSuEjitvzsI0
/iYCgWWZlFSzLG5qsj5G/EqZ75NqPqOwmyWjlbG5t5229bShbu4xzXkn0b6llR22cwHqMJwVW0Nq
EHFjwXkyuJ7HZdgFExZBGLSckQWU1z9YXsMjATAKXIYXC+p/zNd90Z+6WF8HaGHarKVPpgIGY7jM
GfEN+yJHW5EYl5of0k2/vfned9M6xN3iLw8dhSxFxAE6l8H6kZNkTuhuhnKuhcsFUFP67KmRbVvb
ImGF3S1pfejsddvjGnXMZTkKh8PL6GvoYq3btUH50S3Nubd4GL0lPjlJp+06JD67vBiQVRT+2Sjb
12FJqvWIu783WZBYWY767B+5qFmQmdFIod06Q/vkxng6DVyERXxW/I6aWti6q6jCKeOp/pxOxU/v
kZMCoSDr7mGaX1pXBZzU0luNUs8egnRerqZbdje3JKiuwiTaxsS06cCbyAgm7PrKKp+pArskY+9y
0Y1nO10OiRmcpDejnQgG8Vgk+tWO0fv0NH84/fKcDt3e9rUnMogcf5M3mr0DP1dbFEL2OjeAbDuz
JJWtkMfFzvlVF1aBogimDYJv89JLwvJ6r8HfowPwb3TkfyfL0r8qMT6YztUp66tg/Aok82N8P2vF
YpzKuCjXaCc+DU/tWv1jaX3qtalOvh9d9ndgauRgia3PNu9Zt6l4GAovdGPik62P2NwRcQYifs8z
Gs4BsWD9g96gMnd3U3adlnDgDRvaFiDllrmPhPwhPIMlLjtO5DFeTZbzgsT8ffBQzToSPaD6rUF1
VcrAF5P7SxCDfo3jAg/fXwtgwvOyCqa30Ui3ZsrGbq51YFCqTVbQnceAnJmSBdnLT635i1SXccyl
/Kdde3woQ9fxYlMa/tbmxzuttASXxNl4HgOttvWnS1tcp/ZxMuYDcY2l3Acx2HBA4hs/9ZTusrgN
eVQ0tPXI6LLlISvPjYAlrHaL/5Janw7tlaMYkWSEuV5TZwswsNPYP5X4S7Pp3JYqrAwEbSlKDgUf
I4+DdtJo/fDUsSI+MG/7sBBXHyXafeKvW8jqHj87P7iE3ebKWWiFEFtH/BPtKWd+a9UFBpEcucck
ebDQiibtkQ9QOQnivEffO2o1fM33AvF6t/fT+UQ61GaQe8/hAr2OyVl3Hz3jHOuH0T7N05cSZK7t
RPs3E83pYtIkR9FfPlMUcM2e7Imlfu9ZoINnBhVHnS3UHRO+KjRfJrFgwkTt47ssHPa6MfT15FmA
bKE2fWewjS1NUsNmqC2oH0mLN7mAydUsc7L9LND4vSENXravHrafGGmRIwzwWebLD2veetNpXiIr
aPeit6jupgT5IxsU2CAVVfC0NYLvzP/L+xaVGLVGxaECyuzeawl0WUTGsGkEPxeTee9edYsxmjAy
174qf6eAYvO52NitAq0uqkM7qq1Xf3j63kx/hvgpHU12qWvQy10gt4YGtoLErSC+lyA989zZBCDI
qYqgv7dt28FFhB5JMnfIrrRh/FKGFlbC3qAOMC9OZTkcgZJCqROOSNbaZC5rhpgE1C5On6EoGpWt
3OKweNk2dsrTqO/G4WFmYhrNv8zcY7Ufk2qlzGbfqjBPitM9ymsw16X7Raze4EPoXQJG+TKjiLKB
oOhQ0dn5JXaCm1/SejUeiwVOEDmpV/Cm29MHOOdz7mItCY7ALQ+q+Rza4CyyY2meAVkeqXne9WUE
8bqu+l/BHVtkIMB1sp+TqCOZL3M9kCUeTWCbID1WTh+5Q0aO8bGaXhDwrQaSNEudKP/xOZ3Pmv9N
BuSaCaQ2DYTHxsqwv+l335a8kTN/swznnKTAOVIMBSKBI8e6t8+7KG2x9LP6DO6TuLPffvElg5qy
3tSfHkYy/Vf11O6yEs5tyN6TwNoDFyMIim+k8A/b0vNOs5NHbZF/Fr65FyPJfJ3uZYdKI+VnHvVH
c3Qfs6CMMpMycZtFiNyDcDLwDzovTtD9oKNE/YEIg283i9y8iRZd/htIzOZiHW4xwUGitiOXnjP/
DuxlRL7N3bCrS/3NbQo0U3AUtZWQnMLi49oESPBUd92RPLyjVkFXZZ+Lf299muKvJUt+rD6JmGCO
msr4NBURRbyHMRUnS76ROq1mkhzbeNIwePH/HlJv2zppFFeUhC7yVk1Z2IFsrxwUG8dBJOV+Soub
O6fjGsknsAMfQE5djsXpEROubg7a2rFGRcCI+LKW6neuibcr9CgYJ7DL9Gkcp19lyJs319tUWfex
fTfx503d2+aOs9HqO6oHM2aZZ1nkByO560LdPQN4NOXuSSYJSsOJErl0C6a0UV6/6yYCTeQdB5w3
ouJ3qop9WaePDsmCZrzs+3rgJ8vlJR7GbaL5W0eLHx1/+kObBVLKrX0PjKAscumQJQ7WP7okPjry
VWOjOytCMWIVvMcqPngxq5BBZGuPZihp1KkcYkLH1bnqWEvYtZcuPcEP71KIE2IlQzIfo3JIcDlo
/k3oaL8S0PaSmDGe0KPhtmGW0HaXUSFtWDQYZ/HVGKfdoiFlqo2fQjoHLy2voPzDuhBo6gyNANmp
xTPNJrubSoI7euvc1FDFGcFz95s2KfsdGNO/oi6qtd0g2TIlREp1GeoB8l67jyGMlspD2zNtExfD
dxbATCB2EtxbzvRgC6jH0Svd1V1NEBTBP1/j1Eq1padGjZVHxmcPho5IB/rlg8dkpk7WYdHz4o3f
AMgaIzpV2zEudma8JQ7pP2NzwFX/rRfEa9hLHC6a2Co72ZRj86C52WM7N6jHnK3hlyyW1uZe9q6l
Fsi2nj9XufhnolBxGKbHhJTgwCsuok23oI8b1TVPZCGFU6yd2tY6+llP1rL4K1PH2Sc1Ou04EBOM
nRWOmfM0ed742NISWBFpSBWvuRmCb80cW45cETWp8PbUUwGXgoptimb0SIRucoABd80fAm7CHV/x
bIKVbwvl7KfCGsNAF4dEs0keRrk62c8WSZnd5J/aQUO3paOyQP6OQL4uXheUbcViHh0tYAgTd2It
49F3Z+sLOx9xp9PfJO9fw0CttUMZqKAvoegvs5PtuoCKs0FugrTZ2UMSil4/NgFa8C69QVTcfOQ6
ntkVG0IZv6u056IabbbCu4FP2lDrzuw+jYH2OjlxtUnUYcylfINxUU9l/9JQ9lcUiXORjt4/5lrd
n2wJrQLAitZjuFadAXBb1Yh9+01AENNgF4c4hsaQgkHLcZVcoa9Ah7M0J96QR89XF5KjOemCQ+vW
r4lXbu0xCwWBk6OPdVAh1K29TyiIrdsFF7drTuQ07qwhx4JDFEmbvSVZvB2obBXEdLhNHeZuuTF8
KH0xkizq59Whgz6IXUFuSd1ftZrmCG2GmAW0MImZWfAh+uWFe19s4sV9lVV+xgGgb6wq2ZsD4bWZ
evQ6Ljm/895mbdwsJkrY1NKOU0OstEhHkpMByJC5P1fadGjLPnKabr+QqzqYyd5CNtd7wR5TVbqq
DX5qRIxlRee95YSjGsCqXiB7kLEi9Kz8i9KRmDMy2nN/zfT2MS0qTCYDEGP+GfsaGipzpZjz0nGq
4SD7F9zAPAAgSiATFe4XX5cPE98CSpswgxLh15VhyZiaqHE3EaMDJhgg1Lg72BFPln5/zBTv5TR9
z1ynaGi299AdL0je9DlGEN4+EIER0kl5aAYmMmN58+oFvrAK49E4+64ItUW89PZ48gdvVXsDspLq
uU+sJz14F24aBZP/VxcGzRzFliA1iwcENrbUf0B5t8qkJd72uNWDZYfiZjVmKUz7+NlJFFJOXn20
FSKaZhQiwqROemuzD/iffYCvilSwIo53hb8gn7W7T8fpdp6Uv1oG8uC6DDV3dt1zw3oq3lIUpYig
Ycn9uxyo8I6V1oYNcewL9HczZghOwCky+5ZIvDuZe6QgmHeMqD7TvLID7/1yjApr4JfgcQi6C7ap
GfS7xwNicz7l7gv/xub+SqUyexeByzyYrm2nQSDWJVFc1vulKiiUG8znqdQu8xK/5lX2mevB02TJ
va7sh1afoLVTcDd0zASQVGtLmJQjku+W6VrUjx0osfmZp+62drWbuSTExJjqhANj508ksrW0DjrO
A5G0isERWWCRYgAyBALc7G8OtI3LEmZrUZEJ7nVj06dI+7T5YCz2iotxMwImJHW9N2XwrEAJcr95
sWwUsbh114Vnr+fkdyzOBXi05YC+cAR3P/2gCJZFm2AuBzNnsOabOPluus+a8kf3Z+4ZB+1FwyON
/sInUHYUO6T7BHVDRttK+0fferMqwXdrDt4H7E1/std2JIlTg+LsUVxuMVdEYnT+6nGutlpVlqEO
YtnjYQr8dJ3YcpfO1WZRl0Vf1i3ywdhmocv4OR22BXT2kKe8TWuhrJOtiZPeGw9dowg2K+1NnQZr
r6AAluQ9PzXeYBlB7Ks9WSjIt70QWvV38bXnmHFC3R8B0e7cGQxQbyLQvTVWA0o1Z6C3etu4aJFo
fRV2AFCgrWdZ03wMRijah6KOj0Y2Pld6HflJFpam9gx3tHeNAeKactaSc6BcDCIA2UQcnZWtimZU
2Ks5F1ce/D8/zuy1R8b23szzw5BykkiKAErtbGXti6aVUWLNfzB5d+EuY2Pv2x/EElz8sT2CoOCv
8vvEvWqddH/QCsUHB5KSv5Cd0UuDdOdjGH8dy8ptthywBtKdtmzPWeVQe1ilyMTq8c7ppr7/0g3k
tml2Fh+E6bkn06NJIe6TOwvXB0QOVxC6K330s3O80Lsz2sJc5Y6rhUupxGksS+vSMZ68uHMBnKmQ
zmk6wxMJ2UaC1mCGvtnRK7HxBuupgGhcDViwyei6mJrZZY9ZMrw6iNYeYkeUpxRx6SbPF4ExRDhE
EkPlQpVJQKbBZBviYiw1RN65fQsmF2Bd+cBRzQzkXHptuxniyvqps+7ZWWZq1ckfI3UM6xmWnJT8
K32xNMhx1T0PluxPzphADhZDFxbLGPymFY6KaQhENOLvuRjGUK87jVN4Ub18LgJDR8rgaSgHNHef
t4E4qqabotbWh+/BhCSM9ao6WVqevTlZxmlm5RhcAoEHZjUGSdAgqPY5D0eEqUThtETvufgsNjEY
6mo09SFStmOj/i4J4y9Fcqr9mb6CquUe9FHFFd23zTKbNgkTuFolMFg1WqEAedi8K5qBBKhGeV/9
iKFs9Fwu1L5Nm0swKYXhqSXlOndUmBTVc+r6YrfouRaZc6w7XEEpLb9YZsjOaQlf3sQWM4GFGeGM
oBq3R0vaFK9YnEIWWPGmTevmVKeZ9xwE9YtjME/5nk3BhIO0B7b6M59L72C4nbZJW1lApsApFpU/
bfsG6a5pZDszS+Vqmf3x32znZSS9pNlZ98cKmn/qNi0mqfNQVc/EtgFq1kh1G9eWkeibOCr7xlkF
qh/widgX3c8ftbxfqNhwEFuJBegIk+MafUW56hM5hoVX9NjG5LgZdN2mxj1pL0TBGetc5ctmEXye
PouGiDdmLE7Uc5ziuJtPni2WfTUt+jpb/Az5nt8ep7FgedK8R5xKBF0Xo36iS1Je6Kc3Ix/JxcEE
etwXWW9TIvBeZ+Ww7mV/K/TS2iif0Dd/SK85mtyjZw5rYENOT+H+k52HGFsiEZZ98Kp7xT4Abw+M
LFuhPpj2voz/XKUhgJR2EyJtYaDg88B4oFlszx4GFzCNrEEw0vIM02EB6iNDA01qWKFkwinkRrOd
kAnvFVRS3uvdNOeGQYybvPY5Kh1C87UrXzFC/GHnB6QViyU95Iu/z/3kBZ/SO73mn4OqXwX/zQq8
qO6y+dAvy1WbT4OlyHqa5s88519EEKNqTB0E4fnC3iL4XY0VD3NgY8jXNRwaPMSx3uL4CWipCpyd
54CBeEZU8h5xVq211j8lA100FCkYCay3HxlVq6/rxqF/BhHI0hkP/tzOHLDTqpDaoZU64UWVfizs
t87nGYxRsPm5SSYu7CsVJ2pV3UPLe/c+6/by0FOpF0opP++uQkr1dkGlNnIOoGQpd4qhyme0MlMc
HEpO3TbOt8W8MOobRjSg7koMeXIdIMSGlNUepj/2HngTotwujqqoohpnDWS6mu7uTDLURf2IuGiP
1+YzB1VzaAjojNgBskI/UQw6xG56jkt0PN4M/cKSsrI9XL1Nmm9nTtKkYtrTAnpO4LvOrvJj6kO4
idPMinBirEdcZZ3sfsVAopgzV59j82/u9bXvKO4aO2iw/o67AB/CiCBEi6/p0r4r4zy6wSaWSWQH
jx5iaVa6Yy3NSwWE44GDokLbddpldKkGH5kgshhCJ1/WSwzmS7mGVdfORrVKXjw5Qx34mk52uDXp
D5OHJcBDtbLJbXgry1RvFYW1ViVI7OxP+LOBQNPO3fVwlysLbgqOlDmnktbeXxILDSjkWtFKC5KR
7xbLSbwJZP5BIPArgcclymter6pdNLyprVjXUg/TjEQJzzEvsqlOQ9w+k4R2MykqOhRSmeuxJ99R
AMPaFtlrLbA24ALWAlLsd07berdcSESHmkMfzrj8qwTZc03psdcr5pJaOqdGR8nH8YQ+J01PnI7G
0cAeVgxehET0hKDs+X9TIvD141CJp4XH9h5k+TWirUZEmBSPHCz5o8rKSBl+uy3Sese9TmR2c3C8
1IFCSiREpK3cjTuU+8xFG0nm7j6X06fwqPFEfJ2P2V8inPI4mP26ya1rzfYwmqDDbcC8lsOPdeiF
JxbqqTK/YmN5CuqcbSl7MkbnKYAzB8Mz+MVzRsxSIfed9eWUxLivEVyzSteQGw41b69Yr4+ZDpFn
OBEpa1GWAmKgNQkXq1S3tJxAIwzpbvDrAb0D9a0S4LNF5DfqOr6sWb2YaPUGT6l9Zo4HWaCksIcw
8McX0o1fl2W8cYQiQxcV9uFkupUCGZXrA3/E5UyAjQ66mjcSH6FIgPEtKo0EaZ+L0/0m2Fwc297R
5g3SNdiHMtZTngHOPzfvX31TXJvOr0K7HkqOGtxcCqWqaTH08Wz3h1hnKHGS59KMEcIQ9tzo9a6v
x6NItKNll4Kx1rzZXXvopv4zttPjMFr0z9nGfmrif7lAe623XJtJ6oRI79DIGk9O4SabUc7X1mgN
HIrjU4C+lMEezZAt6bBZJvWaOzPiBk8LkigTutyVcTWeRKHc40KI+GOpAuSosrepHXDzYm3ZMl5Z
vqS/gtN42Q/CsIHzG41pfsz21D2iB0J2mpv51YBUaNnUMSQkYtMqHSVO/O4YM86yUjyKuXiJp7h4
kEL+IqF2P+ZY/qTZ/LRMqBimmYmrVv2TP84J4xvWo1xin7CMZK/x2t5DPVTGStqi0zXAjSI1s2qW
vrHHIP7tl8m1IF4jyZJrny5vzdRjt8XJaZm8dfXgOquxrfkh4pfu/qW5E7CwhCHweyR6/JbQGnLZ
dFz9TpMdLNPe13qxIx6yPNvUv4w26a5mLuiLCjo2W21M15R+068o3yz37lLGCWEv6Jaz4ANeEN/F
XGNBqKCQaYTSO5x1nW1c1bh8DRbC9MRKbrOz/Km+JpbXLRE/OB+JzqCap5jelgLHQuohJtK8KsOk
bEx7t/EBrmVd7QO97fY1G19iahCc9ylqsSHy1tlUaaFoM/ehc+MvLs0H2vUCOrTxJnOH5c7ZNEb7
neO+WVed5201zivk4X430I3eOeVN6TgUPaFGQvxHjIqmpXWIadAHcu/Podt04iQkuikMZh7pT371
uRQuG95Uq6vsZ22XiXkuVos21Z9iRu3CSQ7xgY26eLAqViNjFPPeXebh2HEmszsSrmw7iYhKt9d+
vSmmwIfldcOBjmkS9+apcHBstBUK/L6A/y666VO6MVZZCa3QxYY84BYZN7NkJZ0dO0cvODZ7Oes+
b6DbP5PG5UddUTyVdzND7mdxmIixOplxNfvI6bve2VFQMpckVvH6k9E5B2vRJ1XUww3HNU/vpGko
ACvDSDDOzVQRydZKSZWsYt4m3lp+jdo4FmMePwe+PiPATw3QTLBVzBB9jEFFwy/aaznXlwkN78dO
zc5JImY+tNrGrOsD6QmbeEx+a3s8aAOao3QVoyybJuO9kWobtOOuz/wUCyjO8m4Ql64S75z9CNiL
h4aWXcfC+qaWhWzxGnNU/ZDX+Zkzndv7r0duCaFJvZcVXEqwFhLnHwzsExXQbsUphVkc6oGWirFZ
sy13aD3cf87ILFdNqxbPzoKuOQMh87x2U4E6CswB9v1zKhaiFN/dZTLDpccPaBEAxvbrT/lHYHnP
LcVVgNHvsoz7UAQcwcLyIbVL/92Np9vgt0RKiOqdVw7kWncZnm3jvTS0px7JENEZhBc7+kYPfgjq
4U9IzoCsn3HhLm1UeTOzo/8UtFbo0M6SxeWX09GXA6LDwJ+aEQEE715bv8M+Hyy0SKWjRwM0W24F
0Z2f94csymV1qQYcAnp8LDvr/3ohnYGgRTNkIkW4+fWMkHZexF8xt0XoAa3usczGFzepHOSU+Ii8
lsEcEr9M82BFjyaQQFa8FCXanvvhH2pmzNMssuTs9vmwIWVf0ltmcFrbw3JZtHbe6W6ahXPMEymH
5mRl3rgvaVNPuQugHyzjawli7MyZiwUjKeyHZdFPHTxOwqYjsn0Vm79YYKv0uFhRr0eiIGdDEaPi
brECgq2FVVUeEneJ0lTRVCt2Ks//ZGV+djwP6YjjTl8pKEtL70JF/14v10nx1aIRyY+LeMvgKmfW
qMEV3d12ugW7cNbYkLRNOaE86TMLO5VN5LWpwpa5CoS4Dr2++ZFu/l0Rbdt85IYWWj1UsKttIG+w
168rYiYcyTk59vZDpTGfl6isshfh4Av8bq35UabognSCWbgYTG4JU0xhh7wkL5l/aGMtxznU782I
w9/cvsfNIzNAB/ulnP4A5uTrDN928tui3Cq8adeQ/2kHZGKluCc0+I/kefDFXm/HjQt7gLdqTc0H
fb31oaIBEd8Roi9Uc5q5y+/OPpyu5bXswnr8cfM4lCBWywwQ5d7MmWo996O7j6oV6h9xHhLknqCu
3YLHIERqvGY5aKRYTRr8M3UGG7S3a1WxhFXGenDQqNx5EwcqbYgmH7oeBhfwn67ji0sCRh5l2IXU
dC+jlMec+XXpjn332k3Ls+1BiKP7L1fFYK8mHQd9VJhsR7hTKBssA+oki3a92N/x0CNqEncL3N2X
qzevs81ZNxm8vLv2HljVvLr66+I+Jioil2BdW2Y0cHO6/jZvSAIo8o86VWcM9HeuCFuc5u5Q2NqV
uwu+OpS3ZelFqeGS+ld9GgkGJNq0jlIw7g3lhOIzvzXmZ+miyx6rnZCfvlf/szTtG59JY7K6THP2
HVviMAQ9n7w4lQ4+e8QWqj35HgGOV0H4gJi1LbPILgOP92JMmBQNWgvIBszSiinxMnr6NllgP01u
KtySnYj0tt8PVrZztZau2Xvf7K3TbhYLl4OwGJay9ItNUDz6+uNUWzugsVXts2KstaLmH9wBjC/+
p4OebZpZbzT0pbLdmtAbs3lL3b3I7+Y3jVV0ohIjRN2CxhhmzNghbFktDLfUUhbW1senOKCBI64A
t1KfykMJVFlkmJnhFONXFDdAOS/aTPjIkBxm0bzRSgVFxknsoGXrs35LePXardm9oR1s/o2cCJJs
p/ftzRuCbVn94zKuu3ewks+gJgGJ7kHSdjG6GUivZ2tf8CWJ8l3n6XMS68ebOOhb+S49iucw66Hy
VLTCeZRtTPq+suMNc9p+7CAc4qlCbFucJq9mdO02pseUlCVHe4jDejjYgu4xkb9Vi35P0IhG7N22
FuwrHdWy1e0x13w5hfGQutj0MjSAXx6Y4bMYoboqSCbe06qn9kvOdfLt2o3kxZt4tXLdMLGzQd8j
do+f0y7hTRuR52wAmZkVWYvVK32V6kEs7PWZ3TrrlKQarA9d9Zt0BfFB2oS1HI990BCv8QwqrjU/
RnBcjC6scn1bLzP6Wrz+bba/T459Uxy18pcypS5Qm6781ft3DeLfWy6WNe4bSGsjgX0bonRAISdP
ynGvfau+9BmLKzIRa8NAQgnnPSZkaTKurSI4d/gikMuRetQaxNpcbNRe8VLe9GC89Vpw6KAOwWe+
Z3hJnCWZu03EdeEx4P3IklOcnvT2Xyq+DZtdBq+LSyINOovRJ59gvtnVTQ3MHUo8zg2Yw4JUDvls
A76STf4+Ln4mjncbqM1Z2hC6UsZAHSjGaIpVYB6iPyrxZIPe3P/TXJ2rUv3JrryODoogZpmqPin3
QDcnJpynfgkUegkCqjTtx+cJc52L3k/HWHy17nflnU2FdcavqEXvI8O0TrkmHqu6wAznP4w6V3LR
qA+7m64tcmKpuhenv/kOcGtKGXCS12FQ5s+z1H6bmdCAuP1OsnMieEv94KDP2m/WpzgJ7hWci33X
lWxyBg0/b17cRKl1r4mjNbSRO1CBV/RRnABbDzjOV0goGUvdIEQ8uOodVMVmEZpkJZAi9DVxedam
tpb6pylOdHsiacjLz2zKYNRe/IL7QhegiUiLVHUqjHlTAruQNEggTJBsMppwqKUL2UTbZnisNP/q
4UbzUA0PmnvvEqGftrgaE+yCU00HBupXCv8uDuNcOTw7HDu2/x73/pMRaA/t3a7b83219HnGNh1b
zrDQ/WDExV436o8hXR6R13ISVHxuhddQye5mYIRALbtCpN6uIvJpP3UYD2wxTtfM5i6vehTvS+O+
ThO3bz4yVzU+/iQqbAod+SkbkrHMldiYude/MBcFvAOJ6a6z2UiHk8uUyUEtahTyDlhQBxwIjp0R
/cEplYy/LTQkjxjRSE+TS3Wv74nx3lApp+OAQoly0Pii0V270kufquwReSuRWscOxcnKMwPMQ6p4
HQVBINakztTrTFdn0HogG1IVVtLIplBOMUZ4V1/kGwDHa1XW4NJjlrw2pvsrGizoiwJfTvldc4oV
ET7bJl+6H1c/Q6CR42bY2ZrWY/wN0CCtEc5JenNQtUxDdx5o/jQhuybQ4NF/ynv9H4VB27ppeAIz
b5ug0NlIKAMjKw/KdWeebCzanRlwI/FX4lFc5xNnrOMx+tV1tlNZT/S4jUdFGQjfRnYunZQbT+Rk
7SCs65hBixqpopGimWln/ZqVxb+mdUgP0WofBiDYxSlHLwLt2p92DGxrq05Dt3XxUqLOh4og5wyH
q7klo2ftDA8N8w7DLdAJgTDcEeAzR6iGE62crfdIOBtmlbf0OCWElMoI2VBVYQsBVycdOi7vfvJN
msAugwzFrbdqymUlPpN8b7PHpNTGDmR9KhHFMpRxJPJIQ/CDL5cYKdKi2qtubFhQzUdCJHJ1saqD
HoQ8hGbwz3JPqUUvc5g4OzEkrEHxunLvkhlAMnqSzUOvoWqBLH0ty4+GjVLN74u30+VP59tbfVyB
dgjDWM32Dz+HPYMeUMqJntzg5VkWUtqky7hhbEw/NPVtgw8cLhON8bQPOFPEQ+aEdnCjOCN9gjQR
xjsGTy+Va/FE/bMN1VaHWbcJxDZHhHkEOiMJpbGv5qswD1axt+Z386CP+yR9sGBAvC9P28G980nE
fLceYiscvryx33SUZQp4AUY3FT9twfwktJ/GBW1g2XEzPnbvU+/304ByqqfYWt1kM27r/zg6r+VW
tSyKfhFVsMmvkgDlYFu2pRfK4ZicM19/B/etu+q021bYrD3DWMrOoJ0dybaXNMkakKCTNyapfr61
IEzpw9Dd6TeWRSYQoli4EfyhAVbG4uSIqxFSNaZMgRKrsbgrSi9tgjs9ezKIHFhNyxtsxoRuZzIG
PHZHG13T8v9RrbGphJY6UhLTHTCuV8g9u64Lrz3UuC5/K1l8jHTt0qV2sTlXfo+bnl8t8TVQNFWz
6yB/9DYrhZAFZ42W/8mX5ku+jNhxoG5MQzqNM5SGQPU0ATshLYsn8mhC8NAuFA4e1TWyvzxQ2AzV
MbT8xclDF29G+OlH54LkV6N4Rn4sYY+AGNguYkOY4U9RMJK632z4ygIkbMJj/mzyeSy5cJheKZWb
jMCMb13m9BSmL1pxS1XXxnlKBg4fcpvxJe5eWAPsVqHshKOJJ//o2ZcbAsnYtzkfi4liUYc0c6r1
YTs045ZbzpGttRt1bj6ted4lPe88Q3mFC0ggbT2PZJZ13lref0mZPS02cSz+FEp1aQT/v8KIp/aX
thGfjzgmRERPngV3EaWamIdOwsPf7q3zyFIrHBbujxoat+nMk07I3uCKdyiqdssmPrcczU1MDGKR
yDrQOW0vyFypzoBVIROCgUI2utWgu36XuaDANuUCCEQKD4Zp07FlXIjUSXVjr9n9X9r7BPeXKFcR
nHs8i6DKDyQ1NmW5q8MLfoyPniRIR1phfKiiY8GBJ5Enqz8rVdov4bCmJijRBvXZrMVOSLR0Qx3W
gb2P1PLoLxgO0To1hvsiok1UPsmnpvSK/IwdNk33qkkWmddNl5RcgpJLjkJWsCyMLCwLX9u/pCP6
e5jKdD3o5TpFAK93iupfx7w+ztApRiY7mLxOUWG9EPwiM57ADSNMRvxx0we/Pedlb3MRXopPNpop
HJMr+DVqEkZ5zTRvNm8SK5G7u6Re1Fom9U97JgU/YJGdP3ahm6t0JHep9pPm67H4KdjZ22gQABsi
4CLiokfV4J9lVZ9jhOdTujbUmdCNkzvjTB9cC0KPMlgGIQAMOVK1rHPMmbfklvWk2eBadnCfRbUu
Rrh/ZXQzCavV+tKH0/ZNB2tvmuU9AFPKJ4KaW0r+5dpI87+xZ0ugEY5EOSN1Dfp4HxfSxQ7iOwYN
FE5e0zDBput+oikhxTWoG7mjPhiFT4wpZyTyhHdxDgU3Zp+6Qgh8t82Hl2SkGt+zv71qg50pTS9N
oR9CrULKtJNtnHItw/pbRTkrKQHfrgxb/ZDKBaCox1uq/N8ZGwuhdRWco9Z+IuqE8Mddnp3FY/Ze
pOZ6kiy6d2oD4WZWVkw4KG2sZ/fJTuKEU1LCZ8xo2fgMQJRQHUow/9SquoEMP4L9qGH0UUS3Qgy1
JXOkPPs2+NbZRZmuBJZFRQ14FuTutZq4r5WBbJJILNZj+kh63LYxm9AcFX/lN+Y5V2Ry21JEG6wD
i1Pzmio212pc1mcoQ+MQxKl7VltE8QMlfmNXxPsZudZ2JJHLpkiVIjcbxtDDGtO8xCAFLQb2uqvt
Cz/bJjPLX5Jj6W+MiRXuob8tUNtW4aQ+9dDo103FQqBJT1HR0XdXg1S8AwFwVKmiTwq3oKhnBTqC
zMK6lrKq+Qx4aKD0PWsYZ1mX4MnbB1+jnTVZ4attUFY0tLeGX9u3CSzgqM3cKXQm+h4BZuD6kxd2
sK51+S1a4uPMv2pGEIHMHVuznX5k/lVgx9rKpynAhbTmyMzBsRRxu88DXp86EZRO2Teo2iya9//x
/wlwLd3YrHgo6dqSbhEZaQhd5ttYW5C86F7OHdw9JY5HCkr45qRPV0RZIPTai+ndflo0y9P5H6Se
TePLt7I0b5FKOCmv1xnpnHyA5KXSaehgDokZJEiLhZaS94I976ULqoxauFowHfAtVTQaoXMB6oww
dmm8mu20q7u8XDPu0cJoX1Nd7HPynjWiQdbrl0xhIXKoYXmZ5zK42LV8zwn6mD3Hb3SYxbs8sjdq
uVXbGyHdjIqGVsnXaJOQH+OAGVvAyBbRFPQI681XHjrz6ehOzHA0/OP+KzRe2ugpzWdh2g4CToxL
N3x2s8f4vh21dcIrrKaPpSu1OBQs0KVsPoUXBj9Fyzalve+k9aj+ROKtQzIceGaSB5/nl7J2ax4g
ocJVi0WXKF4EfE3q3jnhanDDtnxMcCIzC/lM/q54ZbXtZL+G07vfY9V91rPlziBQJ59yJaV6MkHU
8NYjGFFTMESVblm+wWrcwAY7J8HejJ5aRIgb7hgvjo0uYrbCg0G9LkvhdIyXsmIgY6Rn3XzrApIv
n5S9uFWRMq+eaSJtmQuo3fzmWrQRKHPxeAySXdLsZeNzzsEVjF4Xv0f8OpZ+1gpy9+9abx1k7vr9
14gbw6rWjeRTlkL35UHBtx6R5drXtpsnb5aP5IpQOQS7prhm5seyM17HgvQjEJs8lFFAbV/bqpDZ
p9heV/oma71KISbZBc6SPu21ryjf1gEhcTqo4+yorSdL/+z5Zs84RPCpgpegzi8QKjP51hCQKdS9
xv0wCzy7piT4pVCRN4J/43AAA0uZb9dmJ2X0aBqGMwNncojFXxDvzeF1JEavUYgpH4PNdwJsLdnw
uewPA+G+FQinaKycEgamaa3K8FJHT3W4ZcqWuT6YLuDAljoNhIoQwHHcv0tyRUZ7X1u7sfyIEXrm
jQJMYzsEYDBY+bqfy2oNL8bEtLXfctyY3iIYdIvzq1F+ZRmBZYp2Q3nXmmts301qeIlJUQhJ7lCV
5+qh5b8j7I5Z+u3nY8sshRxW4+RxMwxwHioUZUhM+cVmSyXjQRywTBcrX2QvpG960J3RNK16wufp
YFA600m+be3A3GQAl6aZVoXp1vxUomcrAZpt4TYH4lIbt6G9z7E7jC49E204DdJRJclIzKAtfoNh
K3NWjx8KA7OEDpzLN8IdUwWr8odYmcT7F3tJ8slPNgV5F5ycgmB0S0UWrtfGxDwQBLxkLXRMnxYO
c3ttgmjlZkbSoqUTWewWWSqNXYr7gThIPFZS9Uspwb0UP0Zw0qgAWITSu8GTIvuMnjrrl6D4FeFP
aQFH8j8GAkO0JWgx/pXTuxH8SjWXMI+GyrpBGUFb4B5J+p8ubOECdEvhlQMZVfgGQGT66mM+m6eB
5Z45OVc+KEJ/IWvf+Vu9uHQjR2KwbeFC1mT58ulYSvswOInw1KQvQuqpCn0Ch/NnXsfvqrvxSRjn
RxfAlYVQKz4kjPGy/ZRBEdDJa7M3m+d7H8yOzFJ42fVnN60hcn6kI9nF6UciVq1G23LhB74LG0Uy
pq10GWJ+9sTuTw8xJG+PACF6qhD69B0wBZa1NyevarhfbGlVKaBRcjxCAmNxVBl5KENcmUMJe/FM
706piBU4dbAeScU2LMo8ANiRq10x0+8hnUnTcWZA5qjiWYOcHzuIpuxrddpLEyG/Ghu92OisQu1P
en0erVtLHjtXHuZ3Z8Hv8Krp7Hfw0C8wA+FUng0+t2r4IpPhnaxdx5MDlON4tWKYjLBvaeVv5mA3
MHpg8wzddpacHLzGMp6uR2tFgXEMccIPUNOrlIwoA6IzR+Qz8d3dHL1ecRnbZfWclKisXwVRH/1F
CE8PCXfSk+Sl/aUTTCEGzVEWZ8wZYFZq5AzxOek3zXwOquPM3zPCKdwF1UuFQxu9KyPMS+DZKn4i
vk1MaytmvArQeeuTqvzErLkdBP15ohtOYDp+EaxQiVdjnjvsLd3AgYVHgfgWbdkTgKJMP24EkSlF
pOm+LX3a2s2raOx1zVZ32Eu6/gRqRFXWXXgQaSNv2QOyn7qaEAXqwNkq1vKwAW0GProtHt1CNUZc
pPUce3SlSDx7NGirOxTm1t7EcuyqQAz9j1pcRbsyKDUqmZtH9wj69IS9vzHqdc+PJmIOS3pCS6MI
KvEuNMmWcbZDurZ3ooIU8SeiI0FfDlcjfMTSiYxyS2xjsVt4UfCaItcw16gC7LQ2mG9ZKcB+Vokn
kY6s2u7IXY3Zqx4cQ15heqkxS1bdsdmW/RZ0X2/dqQS0+g/vnlFRWEKV2VeWlxKUhngmdycbcaLk
HijDymwOQn6TRXGiNpLmPKG3dOX9el+gO0zjcwFOgDit80c37LMCMJYFR+Y04lp1yW4itKfKu8Sn
PBLcw/oQJa+xTac9P5j1Uy3eguZSGBt54LWijjudp5ZTusnIjiGO9AfDXMKxu1C+FjxsVO2v4MmD
E5F/jaETRmA+Ue15Waxrbt5n+S2zX0v7moY0M3jzeoL/nyk9JM04ajgyLMWoHzypeSrS+nuzKn4P
ahdfo/0dNJFTT5sKwlB2aLUXdjcUQASncxTD9mou9CKWU4neq2ObsKoSRA/ggKr01tQEgL+n8M6T
Didmj6qm6IeOfxuH22xGrat+YZuo/VrtCa++8v3r8nMtnfqJhdLoMcVGs96L4jBCDDOQPZSDMA92
tLXtr1B/htGdMUjNv1ILQfVOs5WSX6NdGvUQaFta6lF7tauTDK7BOinlzYToyLHf8N1I+R3ac9Ue
MzIH9fesQn/lA9OJR9n/KOZt4Hw2m21Ul2CnKVhRVxfvA2RsxCfpxWDM1WncV9a9r0/ABwRjxaw4
g07IbRdV/zrl3beAaqq/KkkR+9XMz5HiUZGhSCNwF3uGQHPaiXnXhO9sV1q3I1XMN2kQXiLVB1P9
jWZXg8xv6I5aj15F8ki2go88jq++uKTVXpAlUJhFtf8ReDuVjw/jXv7CuaSpRB8wQqlDlTR97c52
+/GIObgmYT5ULSlklzr9iuqYq1qPKf1rZ5f8qFPB5uS62tabzn+Zlb9y+G1ybS2XXxE7VEOZhGr9
GQe/yUQrLDnJxSEdej69WPD8AA0TCUU+1DRX8A/k8lbLfPTe/E5dlXwRY+XaxNdAAxsevSRmvFGb
8MEBZjbw7AJP7U+p7FrFXm0c3XIxEdP8BJp3BZghKK+p8RzFNSG4qIDTLPFyHT93CwTNiahedWoS
r2n2KeqauCXqM0yOIvLMOF8tGE/KRaAuo+qXscbAY0FNmvKlosyevIFnIzKiynyVQLecyE4CmRjf
DQycJPwngzzUguRQoyoWVuxwZSWYWMPPMPnEdsxwJovLMzecX0iPsAhgJlhtdECQwaKb33a/r4bX
Jjyhqff+xUaWAzQQunJzDFTIBQHs+zRYiXHVKEA5uKioiVe356LcGD5OEbXgqwxqJLk1FSLMTYHw
mUXv7BmgosXzaVe1N2Ywr5IOjfmu+FfRnRBkR7ngDz+ybhGdd58XlmPH3qwxhRAA9Tg7U9RiVqFr
/WsqPNwlm1vaHK2T+unbJyubV3TICN6tEsoOgQKK7ahIjsiP5FnL/L3GuStxIFrAPhwJupsAPoJ8
4UXChRDfNE+BSi9zQe2sbUn5hkYl/AV5JfGQ068llmn67Rv3YX7R4YcQPLDEa2HuY5bO2Tcp20uW
O5SsXm6+eziY/MYtku2xDrcNknvw3RI8pnSgC+KDvjtVPJcFZvpNCT+QwnqSh2X+T5oX1Y3PPnPi
eKRaVVo3lRk81tloic7VcAzTDDhV0pccOHrlpL32nfiUfFRCKVrbg594Ql2qIGjXPYJguZ/t7x59
Z+GLl/60MmrNSUOovg4EwlVFWxAAvkG05DHqPIq/U1TlAUwjz9MgY1PKLg4V/l0V3NqYs3wg9BBp
OXae0R6lLvHMBiRg0V9JpYJL1dRDanE0NC2idxNPTjxMXjuDt2tHeTNkw67KSZWl+SWp6j0mQrfW
AtBzQbHXOy7whvgzk8nD83aaITz2YGhThQ/5CHRRGe6B1SIlcwyqLeEzzudp6l214/BWdYp6ReMp
ZMh7EgUAwzgUwtGVUDp0uXsBEgN3ON8RwPnqu/hf4w9HkNenoRlufZqQj1jaQ3ZsIDK0OJ1G2N/i
RZONmksK2I+wKhDK+Utj5tHiiQHYlnemov0mSfc31ZiLuVx/Jogsgd3obtfjPMwF/XjynBwe2j8d
q7teyDNQ1Z4dGCncND4UCZpoo9PDbCGM+AjXicqgTC0rTAiUlloLQgyqw7qTCBGHwXDOWdRgdgAT
7V48BVLfKjDVr4THTqRBapPY/QJpWAaGmBhsiRADeSOiRHOk7xVIGataTT7mRNnYtPHT2f7ohuyu
qUgBUTDg5U/Hzg6/JmIzbZV8Q8IYo9cQSYXIFA0onh/SNOzNuCK/WPLYjJlaYERp2QQMuqIeWEw3
dUKqBN3LJOPGZgduKgDnEqHTILQh+ikj45ggSyXJx96OL+YYf06GthtkY2uP8XmMYkeKgn7VkSxT
W+vdLhC/bEv82aniSinpIj0mZ4fnk+uC1Hn+mcvztImH+Y2+zg+R8oPNYqUuno4D4QNj4IipvujO
EBtR8R59CD5tSNodD2AuldcqH/jOjkSd+aSDi2OdyG3iT834QMWsHSKtsTbAbHKLHc5ykjHUc5gE
5R33btv0zZvotX/jiEtqNierF8je47/M7264I6dOAv5SAaNqyKQa7BKLo8CFHb5jnHeokqwYQwBk
OvFCu2fDQYh+2j5rLdiVSnmcjEJeycx8c98eA2uhCdk+3c3ph17FZiQfEnCYYQdUhOrI9S2KOxpv
3zMhzh5uKWlu+pNFCQsTezaLIk8r8gWXihUdn6kpjCiKeNJd7WmMtGHanVorPrIehlJFcGK5kxMH
IDF65Q926YZH7kXO0Kp6rdyXVfol5oZBQIWbSveOTQ84SQkFZUIgWBvsufluhhQ6uxgeZAjJp/lg
wSoOVwgYI9u0qCjU+2RkKmxRhjSa2rYc73NtspDiKTvmyO+T/NLr0WtvhDrWbPVjVwDqWirArMYY
BBRg5TOPqzW7lzZdwACVNO+FlO+iNFoLe9zblc71Jj1FMor2Eh0KYxfN1BkB/KQLd9YmwBeMd78F
XWRqTzZA7X3J2hYlbBC1IDCtmEQqKHWUam04SqJirtcBToMNcqtTmlPYwVI1s4ua2gc7n84thkfe
NBuAUywQwpcapQKS8LAjBUJDMG1fy+lfqBfY3lykCKnMg+OP3SYqg1eDp3ltBl7JZqMIj9IPOt7C
2Z1QeU34MFAk18RjYJr5pG9QVJVDTAt/tKbNAtrNTPipUvWhyAEnFDzSGo5Lp8EP4OqysCNgB0Po
RWeknG/HmUfi3+tQ6DO5duo+eLEkfLHR8mpZ4JHpnl+xUIX3mPVnqyyp4T/5mwxdYozbdR+lb2Cv
HUluNw1znSJNoI3Lo8j5AIcRXC+d0GKNKqYFZDzJOr7msb8FJL6ui8EDIb5VpvFsivnNzI1Lp6U7
YWFkK8FLw/ouSbeugyCDkrTI11N4tUGjJAPZ5FqKdmEe7sFzMB4lWJ3Li0f3x5Sf+Nrc67RlR4fD
WUr8Gq2ZDGwn2v3sa6uEGMzIZbivlW0WU0zIUxdcMxdtS9t0Fq8GTUVRzDsrlPalJB30rNq3Ijpp
Sr6rIO35ZruPwUiWDRqQpa76qvpn2SyUtcMnBr472bGjjqUzcr+jHrxW2YxS8N+HhG+M0mDamns2
MCAvdicwkif2A/EBYd1ykrtIxlu9F2+JUjPyC0ee07tRYl33IDHJlllSS/TadqSJ65ht7VK4B1JG
qBySWC1x1ZpPZMIEM8xwXSK0uuVvZ1hHlVK96PF4CxrztWh2k/SjCNhfXpy9djL47IcCP1L+korF
oXGm1sT7YbNU+mPm/g3laeYbAKomfpbJs0TJKatHnED+xvsKflrx11DGLZyW3RJ17iXdTUl/WVu9
8qd3CaWnBamyT1hfkbIxxT9AOo6jn3KGxgfftmcg0sR3jpbiZ4nXx3tCMG7TI2w4JfzCOclfFfCC
ktfDl7LFcJ2oyZZbKCXrIqj3mfJuwxjzP2xc3U5Fo+2ZOkt2ovA/9lFACtzLfPxIgIf054EXs6ru
XX6Pkh3UCLcPgfQF3NmZmW35XPqBY6bvocDJXWpQn7owj2V+YLnbuvfxMdVfFjRlcrLGS5xjhM8U
NB+xELFTIrg/j7o7asiIweKgIxIKySbMsxn5fOm5zQS6LYCzjXiA/c6sd5Kp3PoqdYfBgwzQwEmE
rWnCVI+V/dBumyUas1RwTdw1sUo7DCao2BobEyHbdF+ZtdH9I2FVHGdtyu5z5/LDkumIfUWrBug1
RY6shJzhH6uOBvtvBT0zOea0v83maCCphRlLLN6YR5y5IeJF1R1ia3mvrF2gqGsKgQutFQKZVcHm
o/yoQSkQKEU1lhW9tih5L7KXBu8ICO0mzv5V+q9e8cpUXK8Hp+UQUNofqAJMtxtR3FWBATltF01o
CdTPAC/2VGEJqvZrq/LE4GXoeXAG6vGFINzaQnn2UbohYoqZBuMwOxqlAdF32xSQlqX8xWx1+5+G
WF4KHkMIKi03mcHeKgOX2RmzICgpnrzY1uvMCZEPr0HP2lmKEFl/IpLFOs/rQM5l0j8U7LlR8JYP
6B+Am5Jvq3ym/hnf3FGA39ROByNNzH+19FmWh4Zj1f/AhmRRhdHugLihJfPw79vsACzgpBKTY+cx
WlPMikPofyNbHMdRevajdbBra1Mn5S6sKQBzrwVbReAF5EewBkBG+jxKzimNr9YyCCC8NOp4UVD7
JQORhlxUBk12nk5yYt6TfFcQrEKeQR4PzOpaD80qwUFohE7R29/3I7qFcE0b5NEeSglUvXVvDOs+
WamhU9sn7rUa0MbUB3cCTvIG13gV1zlqCBfWPqUFyvbJBWCDOZ5QALELigPREtGlo1+4ymwt+r4R
d066RJDIUCcSyVyx1+YImlmDSyCT0je49DLw57OIV+SvKAqQ/BXJsVdIrGxbUhbT2GKi0z3h6VqW
rO+Y5GOXfMb5d1sGv0Az1jGdOLU3vEq9yAVoR0iD1PcJk+oFkyzk2PgowveQk6LMdlK2STrX1j+V
EDeBmhqCIu2GCHm9k+5S+0pcc21OhxxSZCWnm1zTiNaka1lCdpE39KcPXYf4kZkuouMlnp6W+qFZ
FyAHj1DSNykP2DTc9/JdryuvpruWaJdM/AnjKwKIV80vvX3RCawFcfBRMCQZ4yPI0qtlzBcJg8gg
DSJ6e83WaFLjDc7oCQQxj/ltMLJBc5gPk/VCd5lrgDiY2c6mG9vyG+vDZ8U3SmgsmJanNwtDtopq
J1DeoDJoRuhI+Y9fVh71N4bBElWCuG49aRdLBEcwif+QlqwCyM74Fi8Q0OSnIi/NN2cgSJvK4zrt
yLZO5iafoUP6QFamZN7pqA4dYRt5xgbgUl7781EY+U6UYleE0o3iRWEmu1FELgAGr6hJ743aSq/G
rR5lbptFe2ozevJRcDGlwlrwfacEuS7K+WMucDmMFh+NdgqjTDvgqxekbtOSdNWZfdaY8CwokFXy
o8IT6nweO9/rs3I1Ci6UzL3FOPHGofzwT3Bm5Oo3z7mRBw3Xloj4oUd1a5M0JUawtQVPwMMo4TbI
9QntVCEj1CofUSPttfQhps8kgtH5EUVX3+xY2fgvrzcKL6KATFmx+AWT2bXyn4D/6AeXKUHZoD8y
YTOzo4S5DzYfhFBzgKjAUUtzB8ypibO10K4YdSlgD9UlIvcAUMrpCE+ISEB3YbFqymMU6GlEcL9j
OMUZa3HauPA6KGc7y36tmmtd+H9hjSXSEJYKO+bOYSfRC6h7ypnQjrAXsnfDfBsCHNNF1aeqwjei
6L/N8TfxNSehaWPEnmousCP4vEuBmTrVb5eNJGaQTesdgzaqEov3xN2X3iZgAIjHfUyojiB5NbQs
hnjTQTVPUb3t0E5iyymTyTGM2o0ka62EwusHnU/jq40pn/ko9Hz7iK/WfHRMbdHe4nWVfWryvWGI
CVl4bFAYaRu+hg1VU3tFEJ81Km8U2kydnqtskMVgBLyP8Z3wnDKdZuW9qWfgevvWYMbmS6SSxpbv
fXDzm4tGQkF8hOTPmvohtQ90zuY350mv178dTTUNOAF/iii7ra+qmza06JvNm07hRlBdlPasEYUc
Bqde9kHCrEruoZlujfh71t6kArT7eJL9f3rxzheOGPfySuu8zE4W2BsFr8Mcw21tHX3ekoZZXZZv
6r+oLFdKqe+XO07oRyTm2DmJtZr/Zva7UsE+S9klrJKlyCiUcumcn2XzmowU0sk/aJ+KfGnZtZrC
ZUsPPfvfgH4F0TG1FU9jd6NW/5Y9W2vUJwLGMMEwOyX2QQvPeu82RrPXWTeyZIVjHDzpE2ziugo/
iCrB03oHscBVHp4kIKDa/AXbobSfkVS8yGO9Hoj0IVH2Sx8c64KALcPk2WIhTQjYqRlfayT+CCJt
NHtJdLaTZiObR1X7zHAOWUS9yhuoy0D8w5+OOmNiyhuh/C7aKLqySt3WalfBknlkrCQKG3bfwCjc
UgUBFIZeMl1bX1pxcijNddAElbrQ7dnyGoUs3agXYbKkYZdtWliXXVWfYF+h+7jtcLBxB7v2EkZf
gcR9JTsl/hYAGRuLCcj9TRzN4LF5GLyq2q5kEPUtEg01tdJkN+MyZvK5sfchdxdeZXAU6wy2iibO
IRIym3PwRIXykRuemfrbFjm94cLGIqUt75FEtHtpK5PQnaV4Z2BeTXVKKPxhYZDqvgFwQEZdMsBc
kkrgN1+We1nys8xOmfqBeBdYNLVQKsrl8Ba/YLyV/ndM9vLw6IHOtc8OOWDC4VNoA5dfckyrPlnZ
6k0HqVrgCIs08iD9F/6TtV+m9VWx2kcCmmiMt4ZYLnOsBEY2wz2l94Ayg2GkrbB/2k4lImOBhcBA
Kv6WhL6JNh8ENAFNsMsgM+YJX0k7FM1WkM4IluE4Pcb6SRH/dIi+obqXcvZX3Oz+geC3VdjNqqSX
cZzXcf4Y1I9yPk+sBVpAjvYFFMiIDawGnxCiB0h8HOFSdpPkSxMfCcIrcNRa+I8XpWOBKylkNd53
eEHdn90/udX19UGTuccAaikoCNKCrZJyo6Aj2wOUJBtS/EjsaN511a4xprXQf5TunGZ/weByp1MJ
Upsvo1gGvNcURBRyYqspDqiysv+d0DD1ixnd2FNccA8lDCQD5iw/DOWW+w+7TpxEwqQbn5JyaFnH
yPYG8kMUJFReQfOLiv5MzzZlCE1b0FPsPc7oBaMXqvg0+vRWUMPMhjFc6QHilg51ueE0RBn8McD4
Kwsr/amLP0VxS/D7vcWDa74MYBsKr0esBkK4kgNuwriGEZBSpLUGpdM/aTV3MwIs+d3QXrT5Mdrg
Y+GWjEedfBAqEclxlWs7X242RbABpQdmAIxia3f3ofwswqsFoqUG4x62qBTFTglpG8UhgqBYj8gn
MGz8GzEiQFX3ICAgVPZ7wV4O7BCL1RddMq17Zgk5fPBDOdZppqnDLWxdvQ+YlytioNvUcBGfAvkQ
YTfbNTa39V6z07jjJGpU9mYgYAOigshCCRpqTjVn2yX0z/6WcXQL8ZP2GexbMBAwpBtjPEv5X17U
rkrhZCRbkmKUt98Eitd+aR2Yc4sucoLmX5ZfJP1UQA/oMTeT+cZWBTv9Z5BTC/TvPHxEdOS15fFA
jBxYah0rHlImJAN7iyGlzKekiNcpwNqutta1/OaXTsFSSuMh+l3PvXzk8kvfaYD23u3JZ7Z0OzsC
MEodUN3uWCAAtIkr3WD8RoSU29Yi0fktgViyy17Hih7OLIdbqSZv+VKLSMic8Jm3gMhwbWmSvU7/
nhRbnxwjIhlByRYKiAHQxZToT2vPlt1tqF0Q7vmyRbk1zPbPkJrdoObA/geuByD6MFJjzhw2LKBJ
BYemqEhy+ede4ZMVWQ9p/lbae2GNGy2HIXcuWcUyNGdudXHxSy5Lqz5z7WLTHa6pa4hRoruzPAHA
F4QsfB1Kug70HQbz3c58ZNFwayZk4AEKQloyyCMC8ZHflbDZ5eZZCdWTYfmObPBNKNvsaHDnT+yf
XrDVrk3BEXFDTgwq1dWmnqcPhfubnuneqMNh01qs5tjNZ3utqPktK39aQ6y08J8Gnc3IXnpJXLsZ
sakLnTZGCwaUbGFo4GBZanqoU4sDmAtUOrCBKMO4OajqtWPAIPhjs8U59fFPeL8D66rjPwrGPRMj
RufhQtF9GwFEoKB77FqelGgdzYsU4blz+i7NYrVqPMn8M/1fK/mLjOKctBD0ctaHkCOq0Cz1DoZx
pa/q9HuS1R3lmVuWoY6FgLPINkD9AcrlF29q+6epv3P4VqDvtNCErb69B8z9wvoxUx2hSzjT+Jko
JEoJo7fKd5jRhS4Lt+vUox2b7sD0mxOynbnDz+0j6Kqtb7yrrU3D4K60mgHVej8agO8W8v67LF6j
4k/x30x2xKMVZ+DCoLY9pOTJSoqUd0aTfgcWF9rjv7a5zoQFWu2vs4+SD4Pgjf2V68liCyrQDKQy
a7p08U86xvsYc02MT6vn+kCUK3yWabwsjiPQQ9rESg6BmDEHLjP0ymUtiE0YbtmDUPFYmuUtWwy5
9WJ3dfZXq53iAJp1KHnt/y2r/po2wzaOL0WQAYgZyaojwEyfBnHYfLe0nUsGpHFvjB9IcBEvRBWS
lfiqbU+fH2bauH5qsUSVnRrKkWWnS9832nbVpsn/4+g8lhtHgiD6RR0BdMNeRYKeFEl5XRCSRoL3
Hl+/D3va08yOKBBdnZX5EvjTtojOvvaHlqqGEwjfSirecT5+ZChVycJEYR7ruCywO8BYhaqAs0zx
C5nkxpAfgJDZ/Md41jZh/69sILNUJKFIy8ybLPrRZi/IoWyTeH2v/Ds+YJdvOGoaTYNrw/hVePNg
nc40blfFDasCKuQ3pBy2C1d6AwpMSFX4ni1lG/auiS8R80ZJ9mn5Wg2HEMFBZUn2AB1ghRTOPCis
mxY8LczULIwPCdj8ROu3rfHPtDqw2j5fwCvbuN4/K0WwkD3IqWZ/wM1quqQoBQ1M9XNlvJemejBG
fGKVgNzzPLEMsjiWKedszi0uaUMd1Lz3h7Mv+fXcuUQsso7VPqb2BzWRGO3viz8S3BSet+IN2o9F
boWa6kD89O2eSWEQV4XlFghPwkeuCKyw3QVyoBbOKm56qhg1wjWRx4udLhEMnR6edZdFZm17Rfsp
DLbn4Og06821di32Y4epy3XaVWn2rzDMeAx28CB83ksEahUr/Kr+cGZkK1ax3ezRQfaE03wjBTXk
sIF6g9MjfOjqT2cwOHl2M1TBIWEa37FK03tE++7UKXj96thBeyJmA1RrlfXvGoGTcDEa4ieaqbhm
j6HhnTtbaCwSuwWXjv6xJbsjjCedENv/UxViYnODkVx0T71fwA1a+0C4upcygJeTb0X/YSiQ19bn
cqbUwT99xMWon6T56OB8bl6ouXrQzWelvLR76yWBGsQzF2eDgvwg/lqkstL8CNx5g+Q/2Dx1GpPM
3O4Mp3qWlHUZ8NRCsq1+DsAjSG9td7W1mw2vKW42DXO4Vueevyg3bClJDMvo0cz+muR5tsuNNQsu
vZsugrW+qA6nVvtAh4qHxGsk17iD0X+ykazN1wH3Y+BfJuY1LsQT0IWMAjyn/4QKR3fZFy2UsWs/
p+0nTMjfhuMdeuDWLrEP2TvRXroi3xAyr7iZJMo9BGl4jJZbSvsX++EqcZO/bjxn5Us0Zy/FPED0
Mcnz4o7FjsCy7EsGPUIITWfC2Rcm7qR7lqg1/roStGgLGDpANWfZ1jyPiFE6/0Y//Jz4jwUTtBv0
jWOUK0tuA+tbcjkuQlyHU3WaMNHDMvFqgEedlexD0OJ1jcgXX/sY2gfTkgtUcoz3o2Fu4HRsUu7d
s7av+QSs+TXUu4fGj26dcaG047OLspW1eCIaRs3FU1m7lLqyzfJbNghQ6git6Jrpxfr8oCEY2xYa
Q/ggmK/MRSlJTiGikh44h8zJ9ynpEy79PPTWKkZ+NEvi6kAMtVa76LTrhiywC+mjLGd7qp4XMesl
m58XM2eGAbiVYjej0DqAkBZ/rm4/FznJiO5g1PF+wgXZB9uB/Fe59JPWGUuh1ZKtDATHJHkYJJwG
ywtufkYF+FshzNr3aGCvYrQ4LQUGoQ8dncE8ltxSgK+R80w3lrWp07+KqhziYat0UUtY6UmJldM8
YvfEWxTjo/AJR3fxcEwQtwJHe7Dty6jtScHoXLiinmm2qO+u++iymiam8TDnWzj9xHaSD0VBuoQP
t9TojoNBWxJQd4tJuuUPVweh8wvP87uB6VH5cL75IgEVG7JjWI4YPS7KpmYLr7qoLoWL8+xxuW3A
QUg5l4AVcAC73sw3qomTrY741/TTF6mlJ6vzUWf1Tc0dvnYjnGBYsCfGipwwz7j0yhW8AOvTYgbC
XrWK0T4q0a27kRgDeC+5A0tGRK3DmJ30ClAleUK7/5JcnGDOkDF9k6a7y923duLSIa5sNw1KQvDe
g6Fy5uHk68cie2qRVnFFiSea3iHd0mCxsbuLHBm+uc4YjwsmeYLeifeS0pss/pzFoz5exvaJypN1
okA/m3eHuT+FoOi3x4KXRMjttWT/AxMTTG/k9bFEGyTOxlEzdOvUPHXmVTexhndnx9wE/r9JHSlp
X9sQ5smq9yC1oU/qPQVBEXCNZJuJnGFt3jTpa4AQzFudeWrYkZZYUXNMp9TyQQd7sxlxypPDc94o
SuSJx83mReqntR8TRW0ZaQRjU1DxFQT3enolXFWS8KUGUzeOCfalkvtva/OCRDxpjuy0MFFH+t7A
q+GSYJzxGMdsQwJt14hPi+c0qFGvw4Me7efmKS8eK+Ot6p5LJs44/XXIk7rTHo4Dl5NU+0j5243i
GewKzlHf/YcvcgpYLdnHvNlOHTz3ERHBeOgwhDX0WRX8D3KHHXBgQWOKvfZfJn+l6246hxdxyCah
WawGJytrdmDP0uqp4d5Qw5XD/J6eaxZbFib00dP18DZGAmkeIedc4uIhb9PBCfRacoiIdn/Qwj1E
mk2DF4IPx9+EYwz3GQBw9lbXMwHfXmGJ/gYv/mCOYu1gFekBFyhY/n5+8XFP1pZYFTjjQfGvXF4Y
otxPQ82CHO3WSbBAQJuJdD4qF5Aeoqi2ThzHC1uHUiBi0ZN2kVG5c6jN6KMcFDTwQ+aELiUD3Bgl
MWGCHfBJDBvqYlE8hQ1zTk/XLkqg04ws4BEder4fMz5MY8XbbDdwkysiGEKAUCD87K1QXFuN+yDN
NFFn7mho3Nf/vxz4OvfQO6oy22lZ8+YrrAsuwJstQGekp2IzMxXrNkN97nJRU6uuru9KUi+ScHtd
6jn8vn6ZaUix8I6sA8MZjlHApU4WkDypINskidwl5E704Mdc8jniXzTG59jtV30IVdEqeciYNSrA
dAyXAB8owZBMX+k2pGJsBpIwcl7VeBaaXK1KGPaGSMBwfqYY9xsw4RBoV1IYL3FNDBHCmfx/3Ygh
cunxnkMUZnbgABdYqhPa5zZbsQ2RFRMHU6xWtntQrBnGZrMmEBsmOxQvjZBZM0bHmskcOMa1LNpN
Pby0vOtpVnhYSC5uRTKPCGJe1yAYqOVToDibCAMCt9vAnt8KMT6FbboGaoynKJ3fC03fEApexUrQ
/DyuKMf0IrIqtniu8C+RH/DqkeYse4TIFp2Ide2b+akc8pc44gg0HdxVJEAnQlgJ0Z8yZEbHm51I
wmGje9CZMQoQ6oIbWpX7f9Be36TuPo8GBE5tRjhgPzfVu4yfloVqvxSmOGwRJc9NPMhdTe93ERdo
fJ29onf6boj5oYMoyzmPs878A/H3CgbFxMnu/ygCDc6Yvxq0KztT9mw02W5ytEs6YQBravssi7SE
eQE1n0pcbqFQ3cq02Lp25TWJeCzLCkMQLv3qn2A0MZFAnXwenkBHXZsBs5GkHmzS3V+ygdcywCkm
5+xW18kXTICV0PB6FtYl1P4lMt0UZvjljPKkl4vETd/pzLembrZhor22MYc/prmHUot+MoDoA0tL
O1hEQItYybjJw+TV7IGaEDeEhGI9+ql1F9BvWHig02BuqVnMpB0qC2NuiYWypsdlKI2DYl4QOkE7
ysIsv95KZ2am6m6tb3MufyYd7lYgVR32yMZozy1+gNFtdvbkQ1XF2K5pr7Ee7nI2FxFr36Bxb5LV
sSK609cxD6SoVuWEU5YBwByJ7ObmVsQaW2puH0wSFUzYEcJshLMuRp9WlNo1jL4zW5qBEqMIR6+S
x0pqEWbphrwuFEfT2DnUmfjSPYgM+tlAPMV4jZkvWso8IQqz5bAYTXCP42dQ9Ee4cePVIB1yFNcp
G/DHoT3UJKN1glpxmGzCRUObqbGq8pVS9bVvKW0o88dwpmJ6hAlSoGx3+F2C3lzauLyowuxejSa/
CPJghaLuFkdzZC3H29OCYpCTTYtxad2BaHwbIQqpDSVlymEOxVbjRToJ86RMD4lGJ7ro+fzQ/uil
WNtBClMQVxDhbVlZmyRfCjHhFtgJJhpFj8087PrOeIEWumJbfU5Vhu3a3NuT/DGjgSgDRb4EKh3Y
ZTw33K800rzTEHyldfHVygL11PkBA+aZc3SuO0rbq+yvzl6zlmUf3sSM17ekmpLRgfBjGGHWrHcy
G3fTYF1zZ352k+oxVtMxS7r7NHbHjhlD4DGaFCPEmK1ylLhqGD1p1ruxH7j+d7eivtQR6rQTJFui
tYe4jyEykyKdK76mpUck5E21xcGf6POqgs1QIFrrxnjucowVpuRQwB5HtDvNvlWSvkIL/lCpYhE8
Idt3kAl7rMe2vRRZyPuYv1fLks/ojsJWz1UiGMSblYu1r+eH1d2Gznk+Nq0ElfyvHuPt4voMaohh
fPyByFcDQjyV7ne6fbBcAGDOGVWihIs8Ti1zEEt6FLr/vDWZaigIGKW2X0rQywraWKtTmSmeUGNf
eygLOfR0W2leTyQS3QR+0+hFBN8CtlcahTiarTN5c+tHGqwqTuLsK9fFQ2bqXu4obyyvGv+SoK6O
E+o7uv7ThFxZpFQS4HrUOy6isubo1+u7MUpvpOOmqzE50Je9rgp/2+W1hxi101wWfiaPWePs+yR5
LRtzJVy+ciZJ+gxqVS4VF0QawDC51mawo4xuXcfGb8glpYPPWI3ptu35rvbRfI9hiz3wFtiOuklq
IdrEUu2ToP4MJQFVVoIiEFvIXBclkze/dVb0S6yFbW64Lr4FAbAINfH4V3REIvahKW4YFTZaCsU/
Sc9FJzDLkmagncWPe+7YJRCHHqA2xosBb3Fm2mot3XntDtbFgI6tMh2hWq3pbaEWhfcdHcUssKHm
UJpgh/kmIY6pUtaxU3myBdqczos6Y3LUhu6TGxOccshLadqfsK9eTC18rbT6EFYlEUcnxsflYnGq
i29L0ilL1pHveoC+kIE7qsmCpVr7gnL6Z1TFozS0D5Ybx6xQK9FW7E7Ccx+Mj26XvfKkb+m63dH7
/ZAtwUf2sqwX+7PZ8iYLWDma/fQXt0j5qJ5c1Ue6c9AeE/IxIm3OU692JrmJSfh8nYjkNU74pXMn
myLK8Wr2jlP1m+BsIwni/PIVWpX59BWlXFNpf+A0Mo80/QzUZSsi8BWdTvm76TbkQeZ3kUQvKbJ6
6Wb92nTHPdjGq4rnixu0j0Ahl2ZkZBM3e7eSJQnWj2czZ3pIgE5ahNTKaKNidWtxwiKdd68VKhdE
1WfLKq2V1WMqTp3ua/T1LXn9N1sYp8rm2qQlvxbFsqWuHpmC/3UVYya5dK2xdM9siGVXPsWX88Tw
lTnEw2zWcn7KBBfXGDGcDt901BXG3c6hpcSQNXj7EhGKaUXDpYFAVAXNk6rr/GiqaalOZxqdPZ03
QFiQjsAvUwvJ0FviNEgB5+ksYNFENxGXf8ibPJ1+/gK0fzuSFggaNkezofT1aAZc+S0ipcz5zK19
qf8uXs3IaV1CBP4uGARuCtN51YiZVwT/hKN+BFWlWglpt07aJ4z7ews//5BGEIUjBpow1n5FGN9q
eoDZ9XPsYQXK1fxux8nXrNO+4gZnSwYfek3Ek2fyQh/FuwysgmFh/KuEMXJXTVJCl/y5gO2YXdI2
ya3DcdxNpVc3Q2EZ5aMPspdALKWFFE50pn2l5g8jlDKuXR8eaol+OHW/luCKG8JANOl4jm1GpUD7
mKJoD9mP5bU8zTZb1DJwiUCJcwv5gt8il7G2TaHsxP/g+JMKMvxzRyHIysZP11tIDpyvbgscRvRb
q9BPjh/sxmXSDSWil1k5P8kwop9koZeKJW0b8hIyxF3PKcIMI8xwYwmwxb1aecbnRnmbIaDzlIvM
q78nGguKgG7AvIWQSPH3iHwnC/0qeJRixz6FHdIvBwsx0mQzj9F5Iu8VIg0mlvug0aORFMXBqv1d
Y/ok/fHfsCE9a/b01xfmNqaXNAmSK57j5W57JqazM0bAl+hDI10vNotSK5Dbid70ciC72KOcYph/
UA0v5zp7LnmT2yRxZRKcEttcRzWIIt3Z+4S8fL9n0UU0jElEwyhQuclz0+UrfuhbO1nnDjRPNnKQ
WlUJUI9uCYu6YxY+U0znjlteAzT/fuROmzXXHuNJwEgaa/ZjQ32UZCPHU8aXv2owB85mxAJH2Nux
jNYzofg6mABDBOFB490lrHGPI+5pnmbWKgrBMyv3SNn/XHJb9KVjksSRWV3lRD0DLGG+yVSfEDoV
fnkoxpp+G65vOTw1kT7RFwMkp/MKZhJFwwFUto0zNRfgXQdwuWSX5fw0JcKbLTImeInOoCyepzI7
UDJ7L8kk8cGwmQWqFsf5SYMB4mrhBS8vP23X0jhUr61M7tkJUgSUEZDAql5rzk6TOUZJ49tQlAVP
L6bevla5c8cshf6f/IBdf0sUuz+iJhqNZX48QdtKdC6MEXXe3UbUHIkxDPoFA9VUbHXwYWIFDB6F
Gj7oHsbRosA6lA0IT4x4yOYNqQYyexgpptJCT/JPhou2a43VCT/V5+Ty51m4qyK400m4E8DSYYls
bRhpqaBFnr8fQoFn6gnzbgZStXqiv5DNYUvufRbRIYP7ZwAaWfVjcy8xuMfNxHZkWA9zduza/qkr
60dFv2mSYCCv5L2V0yNtSyW4T+x2xLJjZXpu1r2Hyewh0XhwqVcjpldLwT+SsQRtKldWFUKGoFCH
uIPblQ89sNQ5nQmgjNz5++ov0IdXX6L50PC0tcEqm8wQiaCkXcXOitIMTAbpo6WnxxCRElPkGK4K
vbxnuH9NE5+lne0CK9vWcGNoljOn8DWhzJFn4qMw2AHV6bifBfKmzMEMuIbYDfD6eghyhqGuTjru
FpaAw2o5KbVNzb3fzMG/6SETj37CGrg2F2gKQW7Yx57SCWFKa10DbEvz77qKvKqYN33NhDzV7inm
yzLnC9Kcm0JfTc852YXeGq+oc0cpe5ge9oUzmmyM/2SR5TEHkK3ZAmENSeVMBnm3KadLAzDD1H3y
BiDtId3fYhyBMpbvNP8dtKzb64P7U0JLppSNvemc3aNJrYj78dsjcqVT6JPEVLlBF5q79D7T1mPo
wXlwCJ9SjhrL2itz2mgzklBBQzNPfKO7fV1MwZ8up7MQWG+pabxkRk19KwJgBvIpCNEzXI6phHh+
JuebT+WmbhifaBGm3n811CznQ/E2q5x2S+uxqPX1QPZO2Wxd8vyfO+NVrVADgUV+QlPhhajsfbWk
vRWdAFP6xUtvK0mAR2aGvmiB3Sog3vW3LCguw9iSKo6OuU/SlLBToPPMFCwhBzmAcAvF0RmDi0vH
qWEYL+B0KE7CBhOwDNJtbDERZtQkBCY+NL9Ga3vR4PyLJO8z3ySeg8ewDtGU8xwle/jQC/U5M4xr
UXYYR17xEzZxw32DlU1hX85l2Tmgw7ENdhGL2x9TBq+OYqc/cJKyJJ+65ru1abDtrV2jldtUf3LC
eg9j+SUDk1AMOWGpnpAes2hUqQMwHZq67KdlLW+M2c4s1TbH6SDI7RNP9kYfirTUj3X5rQJt1dJS
Ncn2KSCLb0qurXH0yOfGwIPOSoOkV7bTdmA3lUljz4TyJoQBsqBw15X/PSBI6QKEnyHUWZkhyzvI
IeH41DUBWxZ7V83RbQbAHofOB+0iB8MuXkwMgzEQiGDEmdZl79UMsYvsM9oRm6+EIWeGqrFkLlMd
g4Hxb5wYFNCPuFoU468FZHVF7S9pOjW+zS2V5fFwHc1yXHPJIFeC8B86atq4hQWLlkSBwW+eLKS1
UKWpwmKfjNO/HRovJ+OEB/B/d8Udp9qBiUyxa1oof8Zt0Djo59x4j3R4YBGk5tlFMJoBKocOC4le
G16jrnmnr95rWCRXln5V2M8cF1W3olPRJdqtu/R/SHBx/sdkaZ+I6egNYLKH4RxV2ckZMMFMxWds
SjZeJhuZzwaTYRnETy2vP41YaSqX7U7wguXmZmPvIh6yFhmt6EX+Ahodmxe7Z2P47triGGDudDXs
JmSLizakPRrPlJAHPQb4xScqUQwgbD7A+DmO9nCSEIzM9lPps0aegsxZF4ATGahlkcNwoOD1YYB3
HvT1zWpDiifdj5hNpaKsQPAltUwYE5OqMfj1q9bCZOQ6Z8Ox3mHlvARdfuAOs5p1/WPIeQ3H1oqJ
bMDwEfD/MfA3VUNlrGar3xpu4C3ETFdzSKsorwjlr4+FstZSSmzH4IPB730ws31vcJgZrsC11iUr
J1KEAILqLxSE6wd/4g0U5R+lS6oo1T4LAEdB3l+bPiAE2Nw0YpjrrGJ3zPQc4LCfjlGE1oSYCX0n
9wYgOqSY1o1Gsim8wpz9rfrpnIsrjKgDchIuYH9X0uyIpS0492MCAAVTd9JsMLGsdOI4SUkDaE/x
05AOK7tODkWeA5xV9lvWMxVhno+y9rGAbS9EgTUVOVKNRyt3GqCX0SeUMG8I+MFgcBV0A0o6oJrU
PY0zhhVMWD456F5QZGUU43nk7Sf7aa3KhF1ouWP4Z6yGV1l8pDCw5xSw1HSxk7vUhhcjnB70CXtG
95PN3TsLweU0JfLKaZH76pVKwSNZIi8jQFOlR9dRz05KsAfaXzUU6Ar+saf6WEdQnzu1z+Lk6PM1
FCanKG0P/JRwFBK8vNyENkm7Yz6A0WhDhkpnjAoNBNltADOZLDYMx2HIQuiU5NqiVKBaTVvXwKCd
FWdTx3Zlwy2i4mWXS2rGNPk7F4jEKe6JDuB/LqNLXBn7cUasgIOeeHqwdMdNHe460hVl3t1LyrHN
mpikiIebMGF2tTQqQGV1x/TT7vm5CyWftNb+hTVH+NYP1Kk3HBKsAUBPaqYr1wc/hJ6apM6LWXY/
ipcW7wIApIP4C+Zx6w/vpTTfJ9e5aLE+HlRAqwVp7j7ttrwA+/WIOLoy+8/WIa7cPkfcdkU/nGJj
vPFzkdGwKlAKhfFM8ifx7LZPWVNADOssytUQunQbvx1hhHzpjXGkxSFqtLhmOlbbuktAUXBRjIcf
R4ue9Tx/slKr4SXl7FyC93Ol/VpO9ZvmJr+G+jcx0tscI8uYCe+0jppfXmMrMiuP6dB8RLH9UA99
9v9qJ5dwZawBhByMRBYA8zbTI6+hL37vCP3cQz0wIf0E02icfNZBrWJlwHzK7A5kKHpAn/Limj1B
oxOHGTpdQFgub4FVvg+Ae/Ag6GfaTXfKLS6WET6abXcxyTQ0k9pkeHQKAyCsSzoJndtyiBd1ybi2
CdnmNeTrGlKdazw0abKLbBdIi4tp2US6tCnAin2HJ7H3fKkfktjZS80+TkP2GsGZHImJ+Zmzszgy
zSrajH1+CEW6tWptHVrBc4eHIWlrZKVs3ttO9GhwHjZkee+BBOdHcE9geXEN6zpUOkswvyCL71df
FM4tLzI4vATpKf0ZX2RisDQlJVlFVJHJcv7LSl6zTc/OtK7FwU2J1Gn6ntgovQcOBpn2ELRIBJp4
1hzttVYp9bHxrm/Md7RC+gSDfjvxdZiKrgHd7gBcxGBU6JRuVc9xxp1f7wYGQDBKfkGDnVVdlWB1
NjZPQ8ojE3MuZGzB/N55VUScRzkdlrIWfM5EmrJ9mw7XtltMmrHjmbE6DHVxdwC9roQe0loBoxH3
FOOFs+0rmnEPeEDRgpKy0GysSRNvuEkysSClRMVxoi4SoGtdgtBJ5YjqWk/gpB8cO+TMREBG6ysh
3A18Rgf+kAvTH0AKR6KffroiPdh6fZNae6/VuAOi+5YhvvVDx3DVRWeLMTFsxAQN8ZeDI9GGLXPO
XuZg0G1g8EXdg2pZvlpm5r53lnNI/PiRX+G+skogw8QcWAFG7Ngirb5GAXAD04egT5PRi8oGUmz2
Klh0zLJ6iizrGC/rYpfm5jrd9KFJX2+5mxH8xpQwPIhzifGHxpVtOwUQOBfn8USJF19dFOfB1Jkl
XEz5JUmw6afNp2NftRsa9UAW0fNHpbdeLt1ZJb7LRPupSTdIUnE2/tSYm3AFyD6NsvMEcNAI44fK
Jg2Zy5segYgY3H1A/Rd1TmzzQbCH2F4IaUdJ+Fhp5WdOlUxVo1D35iVJEKSbUxkBDRHdPRDdq42c
1sZ0UPjiLRcGPhpHoHOZJIVhCw2kKIJyMu5OP+L+4cj7V/kKExSodAD7FV0g087sMO8+BD0Fi7xY
SR/woRADqcc0/1VzNcD5ityKXaZlRd8xi8W2ITSTxOuG8rYxkPBlmlsJ/KNM0iOH2sbGU6on+WVi
rdym4ihDuomZPObZG1LtMI8XfenXwaQ6igaks/XU+aCnaj7u0SqfHSp3a+wYOof2HnIm1+2DuQ1v
6c0kL2gYrJ+CLN4IvUEycj8jMYccWXhuHbo22JAvC538zabDREtgEGhUJUwQNaOeltCBQSdwLKI0
5LJE+u40L6Ce3q2C9mnVG2Tkml94wHgWpmjHxfOea5Cchw4wcVe2u6lNP/p59GzKEldki68VAeXZ
AM/McgL1lxWsyXco3lcl9XVjQLwLJWVbVzNiLWm7svhSPf8ENE5EivlqRAaebMwSoCVdMFJqhovk
W9hPowU8t6LMiW9j1km2pueuvzm5YJWdvYZDcV0OoYTEEJE6BONhRuKNVUW5x4Q3R4sglBTzzC2K
HyY3A7Zq1lHAVRJ+S018tMU5ia9GZG9zBhUhEqX90MfRZ4cfaYVoezbnXvKx2j92ZTzxUG0rgSQ9
O/NFy5PeY1+5a8dqT4z/wayfO9bTdgp/KSq3IwUSA8/IuSWJ5CG9xChWGRL4g9lIfdpNlFEaNeXO
o77XwhJP1OA1E5f8gU6W6jQ2j6OZnRtEC8PwsPf55rGe8SSMK99o9mNsPvp6sTJhJ2ODtXi25vKF
XZfGv5e3sZ/qnq0tmSuC5qr7SczzkHEY30z5GpVvYOLxM2WYuLAsqenKihRvIEcpoeellN7f17Ox
qQCb6Zn2ImPQOLwhuqo7lC57qHx678GYgb3UCV70BhdLN3gLjGHTmgldNt0zQVqOu8EbBZ58NKSs
8T3mXLQKUn7o38FTwZQzUDqo0y5D0exHVVUHPflpZrXm+F8qOtJ42hiLf5TVzRxchf6VByfS56Sd
RhYN0IF7i9r6t9a8DNM5srYtnMiFyr/B49wTQ+FF17t/DXwasQmCU48jYtaSvRJfExl16ceUm30n
uJZgeWwlqp2Nsw8O3drRIGqgzRfbUcv/MhKWbnyI2N3mo36x25hchLnR9JKUZ6jtMKo/99ySE475
aADMJq6GehXUqAv7OhkbFzMZGdEHErRu/LVA/SrhH0qKyQKQxODmPUfJ1yqm0KcarHdLg0iER7eg
aYsaH4SxB5vqlsI/uWL465PsXVchaFwTU1Xd/wjiMSqL2IQjJA/qNONHZC297gYWPVq8q1lQjPyM
LiGOyNksse0xZ+cYBi+a/geKlTiLS9Lf2OrNnZyQM1hwCPFFDDw4mKVLCJ4ifDOxszeFf7AVyfuR
Us9K3Zuo9XpqsPzB/cBfvs+gR0yOIMFjPaLJeuUAPTboWV+nW1nT/m2k3YOFEyzT7Z2udATE9qsn
jZIQwZjqke4OrP3TnybrFSKFHlrQrOEGvBfxxsJhMIKtltsWqaTn+Mha4+JQAVSMf6HD9V3y740u
QGT3fpFTdUbRF+XvXYgkW0KW7ofJ4+H98fnLi+FPTygggQsFfGGTmMmtUcgKjJyKt4gRnmxrP8vn
3PCMjB6gXVm+yGnjVJs22RbzmVlv7j/i8teB+KMNzm4E5ZG5nGzhOuINFDXaISI91BMdQ7IzLHk1
HDiPfPyEO0Xy2+TLAloyj8fsHc/0lZYGQz/sWxTnotVwrj+3AN7ma59dXKLIpq7tlzImOmYcc6/n
6m705sroFksRrlIa/vxkBsTOl98HCAr3zAzhiMW8iGTW73SDqIBbvuh5/ZiZmicU/RwwaOnsY+FI
Gq1pdiNuoxyvzRREPCnJVkIJ1OZgpQ/EGlM4uF3zTyPl5OS/Uzhtm56rl5fbgl8L45APYpdBsoLj
ZCbyHfLFq1PdW+IKsY99B39kE9H6AaVWFrjWTdJCJ5eb0kxAdYbkU7PUqNqL4uxnwNgWckvl7GS7
l6BHjqDqgn7OtSqcjYM5KQuE19nYgwdQHqNQ32FvssWOtWODlMeW37NjByJ3BGaqP2VGs7Wk/1Tr
1KEDgpuIOrq0lLG1vsmJRc+kv/ctMeSOnUmB4JxwYv3Nwm6vhUmEkXyLroxVjMn6pc46DPjcC0Ke
64ZigGlmMm6eENMeo3lv4apKQnKe5qvj74fuWtGol/mgRsKtzRzdYapuSPsUlIdWeI5AGEZkYovP
Igddcl5KjnNeXC0l1RXL2dow+dgBfpo2XD17bcD2m3mbGvN9BGs7qmptY+3Nje90jne0DjA+UJCb
RFtNd7c1W4xO6JtYbzd+i7Rg0BWT0p4OAjQFUJ5wmcXK0RNmr94G6SMhiItNflRI+VawRCjZ3ZLD
31FbiHve3mspRQnO8DExHIUMbzq6HXutkK09cIU04ldgUSDPb9MhOzlolVdDaMsw7POG1Y5wTdZa
iRzSuvt02tOguq606UE2PB8MtQkRhnYdh/ltHLUPI4mPis1g2oGgxPs0RbRZkHKOGHUtUFHGdOgG
gsykGTpS82X1MlENGrXfLWhsDXsm2JCVG/qQYeQtcopjkXRbn/tXnH0O3D4rVjKiXdPt+zdRMGRK
/SEeCDAheoFcBcz90JLxitS3mz87+bs9NZAEMfZEL4N967A3zFeTL/D/B1rh6elMhnEmaDVxJUtA
kfY75LQ+fObz537Dyg28JQC0AtoPAfMMjuMC/FpcmFlnH5rlJ8ScmrPpiIzpwpC4dgyMXyPnmcls
raFEk1W1ALoY0n/LI+PJwK1lVNC6m+gMvWOrc0kNKGuVeHDo1RkfQ0hCDKsPeRUBVv5u9NeSKwXS
JLHFiqvFe95tsk+Dyge8l4td0nT6VVI+a8XNcsmeQUDBWcbvZYQy2rILn7Ho2eSg/+PoPLYiR6Ig
+kU6R95sKe+gKDybPECDMiWlvP/6uZrlzHRPN6BSvowXcYNFzbQqB/IR6RPFsWAtwOLzvbpr8gc9
5CtaYLYigcRC8W8zlFwFIb1nRC175zBiUzQ7tpUvSCdkfraGwkCIFBLczfRBtR4jH52J4wQcJsIu
ooLT2HwPKT3QZx5XIKJptMWqbwcvxOhYxtyx9KjY6VGv6h0Z2JlPonBT2OukgJzhr1vGMdxRyiNU
h/tF3JVhtc7Kc9F+W9ZvOH8q99DGVIydTOeqgj36O1/q+F1i7CvTzRKhmc49/Wijty7SF7r7Qg+o
0tKbu4qNbekdbOepJRPjgntZsb50401CdSz5YEQDqpY7wrO/Jh19Ys8kb0B3dz710gJO+zM9ByxP
mDDxXuT3lv4Ky5so0TmYmLwj2ktukmLqetxVl5qmRurqqJXaFc6H52P3bLp9+lP3e90cu5Bw+SGx
Llm9t/Q68N5N0Dw0KcHY1eED7dI4p8KHymZlEEZ3SYXKFp7r0NyWy8ErRpJo457OWSa9b0rlD13z
WwBGydNrZjxhTMHHdkygjRaztZ1auL+Y1Ssbk134NQisoVX+Tw31uod01Lb9YQ4/POlfjdYnWDkB
DXd3fSEPTqNI9XpAYM2GAuD6nYB05ELdcarndiq/NSda5aqjnYb9qYk8ePcd2YvgyDunKhckWrpk
nJ3RhlmfReAaTeRi6eED7nYB74qUDEkpSIkG0Yz1jCwg6GETdmSbIxvAkxoVZnvSDNPMHqB8QzZe
DfW3Uw1rz79n755WNMG9+EDhicPfuTiQBpCa+Fy4sM64TJcd8vylm0uvH+qOfCt51yqBf2h/OxD6
JY1ziUs6jsYLTDxjCdPAv3XWX5WzX3Uwhj8WLAP94jeDn0DLEhIinE3zJG3g3hDHyk7RCMPJg53O
dViX0PtJtw5mkd0iPjGR6ZkiVO+jI1OFWWAjUw+xgPpPYN6cgeFlxBHQUlvRBfFpMihfK4xHSS5l
ttubv3iqzZKdMSNJLpcu64NPPtsWkhxwcEgDC+X8LG3jfpwRHr+nrn3S8ger0LbAKYe+SPKGsyXa
1G37MkhAZz7MuL2fN+xPKq36QzkOEXy4HLfvqjHDECz+bCFKzL6FCaUmAIBVU051dUtSrLEYaxmQ
PT9W0EHTLgSdnc/i0LnUl2K+ym3zUo9+8qVLti1YYopXK3SW+FxnJI+W0+B8F0mAc4rueSJV7VQE
LGKJl1B37pblo9UiPv50Ju0uRBMASJpj0aEQzPhujg68CIIANIj+sRJkMz/SDtruutlYkqYD1SlM
gMvKnH49uhpanm6KpIHu0dQgMz5wmkMWJetlVPjpIl7lKT4urHJ7qiUTXAUwaqsMqJoY3srasbC4
woZJmDhf3BIwE01cA1kVwork3uz4mU+YelIcEf6JS4D7ryxNvXbk/7RYkpx4btCr1/kEE6MbDfPP
CsmDaay3njUNNCPSYQ8+Zfz1anobd/wg3GfRxtZLacAMXpgyYb2p3Ywshwgt+MrhZBvkatxufDWt
EBxPUrIpZseskHZz2Pt1HL4jnXwmhv3YDDEgB999rCgOXrcOpsk2btgkNupYLffY1opPNqswfzRO
uUz4jNYZobNQB8uVxz22mcMcJPAxQC8p6NZrn3AuLSQ8oIZcbe8Fa5I7gERH1Rv3qTQ+RZNSudmN
+OPDaV+ighPeWF5p4wzTvRX3rbS/x94/1gNEBgcb72ooyfGEFNxihcRuKNEzLffNrC0Tg79xCe10
IlCI16IKTb1tRm7ARu0/ZQTI0iYidFIyCkHk4sIJozqyaZ6VvG4UN1hzwv8J1BAYAfULm4b1dsrn
PEAXCbjpNxzRd33jnlrL3Bo5xxGFPviEAW3wGZ2UY+zsUuIExuG6dQbanRKwQX5JgVe0gIB0L2+9
2eDd4hlhjf4P/MdM9gerWTPhxvIKSm+yuYkfk7rJ0a00A7cYgJHDroRuql+dKDx6VUBTg3M2tFGh
LLRHn6lzN8+C4o2hfy6n/M2frMPgRuQF+1XkzOpFTmVONe18ZqNL6aXpM8X37J8CETmrgO1JFFrO
2miGFbPgeqxAFA3cNXI5VgRaYDd1svZQIZx032ot9tKDZOFq+Q/rBq6BKXtlzmSuYzseJm6znhKj
/lCkFMYifFic9QV1Hx69VMpJf4PE21WmSyBM1wSrc5f9WsmGOoLAmw3fjUMZa8Y46cYvSsr30IJC
YViHOrB/uPTumgoDSGmrw5SkIA+WBLnZrGP726V9UtkTTCsixTHRBEUaC34Mjk8ySG3LRwre4R1p
2UffeVg0W9Ljj1niAG4YssOIW6JcXud2uC+M7EcMfxOGLr/st5PXH5zkuwdmC2EpgGZcKD6/TzMt
ODkOGIJ6pzIcGVHje7sh8jePHTQ51rPnkOsstcHdRQTDN7vMF3/gEhrzCCPeUzyFDZtr2YJbhhEy
R+ljrasIfj19Hz2VMTy6DUZnPd0npiAz4Jx54rG7eGvqmfhZM25nRUProwPpqXvyazwS7qlmzzV6
/NsKyXpxavbcULDP+TrY2Yp9hFAfAeUCUf2aGvNRAYNlKWo8l6xo8WaOyIYJjRN4TNa8aJBbbATJ
AeP18FBN8RfnIN/lsfiMGXisqtp6ZgmEolMFLCruTiXXQc8z8WCJf9LDYmVjJmJ9fEtbcoV8MnMC
0BUbHTFFByT+lV1S7gQpAvtoL+1V1NL25/pAM7K11cLRx+1ju96G/cqqDJzHzPRPlVussiDZ1HaB
TN9DX2RXYxPEa+kHjWIWX3hBS3Y7vC1Cc1xRk7hNYN0nXc2Lx/0uYhLmRgXdKrL6K2afK73GRwnI
i7fldBxJsBYQ3DI9fHutRjr06gBCSosXqTt4iX2oivzIO5aOp6m8D3LIqU3+GnA5zyhjU3m7cXDg
uDGZxCbH1c0ODxxFxsW2Sj2cmkRg0525dFhONalRYC2zKPYhaaAuGB5Dm2sy11sHMSmOYYNIPI+9
uoTZbwQVC3hpIJoTL/itP3F1JpRJxHo39dG2RMhlDmQPNoby08Z4XdDh58b5m5m5J0Ez8yahMSco
gD3of5HHhx6eFCAC00nR7LCiZchhSvIEzYW/tXv9YgwNtNJiZxHnwNfEK6lFYmYkEKK4E5p3D1YO
YKEmc1cBFFMQ9a0+Irr51k7UPzneQDHDHz0gZvKSm5ocFqzhdI5/HQ9XkWeyJ0aWTLF8zOb9YpoK
Mp/Ndv/Oc7TzWC8KKH2gtVbBSAf69DtSaTh2oKPCb0r88G8ku47DeS7HP7SCDbBMllu4XOmnX3uz
NYIaSdHCLLiyiI3BJcpfO4MSd013YmL2HIeY94uFmCG+2Q/Q9Gu5fxzQfvU5GN2jNTrtqkNKChLx
vwu+I5vZjmj5PU4zV+FyGnv0rvgDIM2W+w8eB5hgALpAoQj1Y4yUbFhNk38ZiD+R5zdrv8Wbko1X
IYdPwT68kt+Ac262yC6cMy8ixG3UtXb1EHfzPovkRWTQPJMmtK+Wqo11F/DwZ9VZRmVw8D36rHtM
rnWRH8LRAtjTzrsgVbe2N/fFjF+G+JvurI8mltshDyr6DsDqt262iSvn0Sb47hTm/bCwlnoQkSpr
xKr2QpBj4CVdvD920c+rnB4VWvZOAWgVwiI9s5HGflMglvpPvec8mRpDo2j2c+YRUJ73Tjx++NaS
w0HtzKW5oi2V67EZ3RXITXZYDOfKzoY7R3Ed6mtyzjOEVEawHkqNRvsrv0Kv/wprjvGcX5I44klK
531OxW5OUOJjaCTM8Kx1Vyk8nyE7mjhKidYLUGaINzsf3OiknQ+JAbT27uP412c7YnZPGCK3WtKx
RcovrkExT1htwPyFDRNoND3Y1m/jMS9EXEZkvZMu5ZPhj+v4m9YL17FUf7rfDTyEEb8hM/5gkuay
Qiydbz6E2rx+aWmUbrJN3rGmXkYCW3zwfdhrThwfULJeyCEDO363p1XYE3a3TpqOCzM25MxtTlmD
gOjRRwtIdBiqA3G+bVT7tLa/pgMlBXrqQFGiOvDhHy9Ohme7EAYmVK+9KwvyZ3acPjMCG6ugYtU8
dSEdLSXVgXajOEJYOGZjvI97G9JQQ/I6L7DIltZfGMcN9BToKA6ZWvAsxlb51ncJwmQdqZaRuw3Z
X82sejoDrabRwIaXsbEr7W3HtctnA0QUKUz3Ke+fhm3rvm7Nvem2xy4gvCML53XUC8/FqCh/aRGT
AJJ37N1oyqarmCsOC9xdgsmafmvsqjZbwyqISJfYjj6MffirgBVy6QKxwHaWbT5vT2I2w0bGjEBd
1r8NOruYXCfJXkJ343r60jT/kgo38VjtQHY8MbrSsCA/MLcf6YxeuwX8RBcjlgZH7arq2mEqXffo
bI0KWZ3FD7795TGsRDEkZyVxXSz+544YBFgFXExbd3rVBL0a3u1E+M0kAgbggl2i2g3AJAyB/dC/
EjzsGax1BSa6aok4nU1qResm2qJqr7jebHP/piJqMWtJTItYPOyOvnxi7mLVMMFsE9BvSfLn/cka
8z861LZa/5uszwUtJ5v20xxpJGHAp6L3zl+4B1BOAdkru2dk+2GypLsL/kGHv5DLgQIQY+vXNvM3
afxgCeBpHjkqas+69k640zo3vnT9bQ/T3UB511Bew3DawmHlol+glwfDvVh4MAP+ihF/vNsR96Sd
Z/hY/Di2y0eq3uAsW1NMY1m3CL+DzeLUi5t9xz20YlBy+WsgBaw0eG94bxVQxd5cmBNb13sLsOhW
wyG2dpP6iKeb50lqZICrs0lDM2cXs0o9B2YJ0T77sDD4wuFVYoIt+Wl/qvoKr4T4HO1kS9OgwiHz
IOh7Hx4DOL8DBTw2tL5YYDO7jWRdgqFndEFvkRvdZdcRPmNED6tm42EZ215sY/VGc9HMTO8k2JWW
UjdiRjmUBNCOXf7n9BAkR6ClbIXj7ivKPpvCvrEO3U6z2nMerbUVQuBMPsvkyynrYxICn4878U7N
r8P9rhzh6LSwqEKuuI4PFr8pf7Up1qYmNpfPoA16aFeo060D3xFoJhtWqZ9BPdwpLvZ0Cvu3KXjK
+CWzBsGHWZei7+afXT9N+OgqxIu88ncLvA4zBqrQize3u3p57LDxAbdf+Wi/iSqwTemHwcxvvuXt
594ikiK29XIStVQzBdPaw/G/jKNjED/mE7vCaDgBHHoinbv1AhPmFNlsrlWeCs4KzwnfTVZO9bkV
zcozfvOIuelPkItNBY1elbGZ+H4EwdNkfDnWdLJ9+RoM4jwJtc6JNzGQsGZ5qdzxd6C4aCL1PY4f
ZgOjJ8CkuuDJoOtCdsffFoPFxZqKbaGzTnkOkJEHCPeV0z9H9kdahCsvMcjZ/y2CpD+KXYsKO+bJ
ue6+vGiTsINJPd6UCqgLXjIN0R2bnec4qB3cQa1XL/G2Rl8SjnpO5ydnxGAR58klp66n4pGtp/jY
CvNznvydjSe+x57vchMex9/Zx0dLC/P8FPvizZuCZ0ceWPbYDq3j0eMU41hi+WYl2AHKXsDPzq/g
7B6GnqGMXsOerH+l7gOrObS0c4zZEdjQne/2twqjVG4M12Chf6Kt+9RYeVW3TYoZlzeNbvKa6VNc
vdf2CfA+0ByKW2j/kBY4x7TeFwgnsf8zTk9t+OSgoRmywjOzT6Z3tz85/pGys7l/KwVJwnpFzl7H
jKhcCsilrB2fmsH8wQ3sjaN9FCveRjjH8avwtDMBR5ynXdUQaIdzwcdGpsZ9wZ5ortr1LG7FlGFR
f7BcPLnZ3pzFUcQBm+IKxnb/T+KgaMtuB+HsoCK2E6J+tlmksHn07kzQAZk/PPWhmW5dDCimV75D
HF8XXJk0GcnMy9EOoYLkA4FGRW9tYnH4OISQAZB/hItcMyoVrdq8fDPE9BO4aPW1Hf2kBe3DSXEI
4JSriknZ0Q0Oaf97rp1bHYprzodX1fmrZ4ApwpFa+1RPmAbDIUEavgmYwHRNqGuc11hWHoZJPJmC
ZkA8E27ANWuGCV1OBkJhv09HICCuYomPjOE4IZFVC88E9mvJBTux6GjnRkTrlTJWphn862e6EEY4
KKUGT2IiwExGeAtLpmTupT0hF4m/toyGx1giQSD9VrV7mxsQdimr9hDKQdC6176GbuiDFZMYVXXk
8JBpgUfO+Ei8+q2KyG27ffGvGQlnOvyJeQk9v3TuAf6/h8b0wUFlrWKAsbYt3xsx+ww4xaqZjZ+m
KapXKoWhSmO1Wy/dpfCgnX4rDbXHk3L2A33NIlJI5hRxasc3L6nYuVMBpNvZuKQl+nmIjZfyGf8Q
eVAlWAQPpOfarqBd3fuoU4TUVm1AA9+yIKNkU3h7F4ib4fYfhKVepmZor3VicrPLXZgpxVeehQt6
fPzSLU56/mFvKQkxd+jfJcLgCl9OBArCfBqokiTCuxWx55JS9NCQe1Z6bGl3uOkfYscPtwpH/VCQ
5nfho7k9r2B2hhBoNLkxW+Ibu/Nza6KHpM7V1dRxBbTTzN2z6yNlnQNCuwC48I38mqKz5rUUTTPs
HHOe1DYKYghzAALlX+tojEw1ltKL0ZssaAS79SlM2ftQeVz446lvu98k+seCJfOTsUH4HAxxp0tE
N/r4Gic6FD1NBcdEZaz9YQSV9EcUOZeSJkGqBckdvZRR/NDL7LlWKtO42XsmRbDCJRQsCv9CtOtv
njrkjCBwtHkqg9BO9pUq0mqP66sJ971NoIZyOGq6STIWHFXJ3Cf+PbKxr7aFgx69Jw1qslPK0jR7
MHNINSWVFkCDIj1jQYhs8mRmnBvPRikC764wZ++DuhPNraTptX7oVYSv3fX8+hctpPmximhkLiK9
SEE6r1IGCwgdivtfTygviMs6OmbcRm8c2EQl2JsPz4MYm+fabSVeYFd8TZ3IrXXgLirmGLTtl2VP
sj7S+amyS6V6hmJfMDVv87Izj1gKldxMAIhkgQ7pL6NYk80D26Tuy6iMR9OLH2ceVG8ppTa0zYuV
iHli3qUuC4V7wDdVcZ+0W5ADY3rfx7eyvxQKRBAn5Wmgoqt8BCITeY9huDWTJ+gVxK5ZXFSswKjX
2RBp2GYeliwSSKq1WcQoos2Zva2pnQfwfU3cJ0/Km1FiAulxpXLgY9XOsuRUGtFXNbCNttsTrM6/
kGI1y0e9cMoQa33U7BD5MaNZMPHUJNfuzKzWw0udRGb8JD1QnYXtb2cyfYhLbvTlYLRbltMk82IU
1q5ltg8T8Bqdao5y5sdVwZ22nbhhQGqodMNvpEC85ip+s8YX5t9DT8rDn3Nc4PELL6IXN5lYs3g3
VcKxyuke8MP5QVAGS+3Fxm0sfA/lm20Zy2hEOXg9pcfGy0iWQ+rjp0ukFlD3IKeTBcEQfQpxpXXM
J2IB9n7Mx4cWjxali8yEma2ecovjtfDuG3vot1kaEydcTP5QQTYzjjJaoInLf2Q+XG3qftr02eFM
NgJjrRNxL3V3txCxHSq7jARsE3KjHdAcS14ohO7PXLcKs3CjZ7Vj0uSCz21NsMjD0yhsOH8RMlkq
uvvYKklgGa25QadeSiKsaz4358phrco2d0CzkORlxs1U011YzPTqzGwCAJ+FT7qcHwsZ7g3lGmAx
QSdWlCr4vLNjs98MFnHPiPx+U/wzB7FSxnRXjlDa2nBv09VmZGhYhsWMHJ7HYfhk5Xbfxs4v1dNs
4hkKFjxCW967vX8pRf7mdPjQs8C++Cbrfts+2MJbyahvaMkNaOEceQgC/uzM8Fd4LT90ah8MHTyU
nrHxQHXuyVJRMSeHi5mkDjQL7EsVx1Zi7IqqvCSBvQ+aGt8NOaiCXZp26h29UpvKci4JCFsjkA88
EGffiF+IPLzFAZRdErKrXOM2MU1WUpBJYIfZf1r0w17TnWKq5Jy78f1Ah5DBrcOh/j2Zm9+hmX+H
JHmVc8SPrzeJQOabnpIik5EFCJIGkcoxirvWX9FoPbJIpO+0JO5s2Z9VTgaR4BDUFvvqQJV00+aQ
+Mi5TUXEvGTAwecNZXGq5WflQvzvj+BINiVuzgFyV5NPO3K8SGB5fPQrzLP8de6nLvpGB9kM5rSV
kMj6bloX0rtKHBZdqr5A/p6UNGGf1GdLTXCl7OxgzuWlbTljmM9Ks0AP5nIPkK+scd4yemgJH86l
GySWDJiu6HdBFIEeAt+bxPTtQmAOfPnQZRZkRQ8ugEGPjGVdGxWwtFL+q48UgDnhzy2sPWLzJ1sG
mIc99IZkcYA295PqXmUAJBpd5NL4xQ13TLCbMuWtImg8a43SCc7K/G5zg3uB2kJGgSui/X0WDr95
RtYh8JFsPRfkTT3/GSk0H99Flia4zzYkQWhgcIKTUN+JpNww/xwBgOp+PLZF+zbkkhR8epPw15A4
XKQZnNfR5KK+99aHmZPdod/mWuCu1H6EbOAuuWraYgZgfHb0bZFZ2AZ1uw8lfLJ4Vq99Qn4BC48h
F+dS0Nfc5GEx4hhV6+UL9RpnPU81zhK9Mer+PRyYq6jDkZlHMgOUfzHuy2g8SpY3lmHgoIMfXKrh
PGZCES+KSEyH6HOMEi6Y3wEjFaCHQ505O87+vR0VHx7gYMIZvDGAqtfBjHCdPCaUSOkpfBjN6X10
4OWGaTXt4y5+wR14tKzqGuTmjTXlqZzrFwVE02Tc2mA/3EW276ySpH/sRxyjWZbvWt6NdoS/RPUY
kuoN+9Xx2EdQMzOH4PSclA50ce/aetEb5un3OFxqHIbmX2Q5t9Gsz7n/VXrqdZkM7kTNowNlkRIv
Xz9V5XxKZ0BUHQY2egioZe8cPmEhi/2UbJ9ICSQtd2LbczCvexXdrPJzSPKffuEQpmrYgzOcyO7z
9qOPFKqq519ib1q2eqA9pzaVB9c0D1PUJUs49RHX9xVB73XwElKsfkK3afHc2qBfJHqj25r0IBbl
oxvmj76ruOlIelGKEGS26yJ2xYVNGwsM064iYQjCxA9QlURIcVXoRycRc1sK6jqhjKbi491T7zX7
JfWxwntI/anbWwbR/gxXLH2GVKGrSkzHJpLxijksXmcR/8u5pglLOCB+5rbCoq/EoSyy4VaM/gTf
nJQD8WxitJQ6cY6Mj5nT3udKAZuz1m6WLiSPd1sl/7TFEB672EMTxwKmlf0jErCxq/kjtuydRZZU
aByUyjyXE7l5iL+bQBoYMdvCJVjDhSnt5oxamRaSe6/c7l6bIV9KBAellRXhdUTbnZEhM1jKjX5E
lre3VLshmsb0bxBmexfV4XjXluW95fDZECWdRgRRiGfENXeKub/3G3IBuNvIyk20CXVxVOzKcYbA
FhPw1zZwQDdMGYqaEMvFiCk/yEvsz9CiZ0M89UPxxNQgV1YfwqRU82usx5cqZQJJ/PJp8AFCEpk7
9ibVbajciy1JqIbE4gSxDvTjULS8AckKBX76OWXZBnNVCb3JgrKHKNLoqXroGohLRLSgoJsJYcB4
ACCkcaqWjX7NceSyemXNEoDZjYq/AZ19N7So2FHz7Jtwiiao5Xb4lTJYs9CiYdkF3DBO9jrGixWy
BXVmPAEW7RpNXy/hpx7zY/gC3+/ie3gI87Lnufbbiz+LTRjM1qNhYdU1Sus1ZV4csDpps90xSZ8J
8pxy2mDK0Mv30gRIZeJNaIC3YN9+5r74NNf6uaa2npKulwL1p3OnT4uapKLnQ1Yul5HuMsdE6BJ8
OcCwrp3NoONFMOeD2YFQZbr5OW8rmP5Fronqgkojw1e9u4KigirQFzvnVj+prD+lrX1vB+EnP67i
gccmWskK05AstHsI646zqodIaJJtJlZvgRPiO5kdCwldS5fiOR08bBfo3yMrmVE+UALnqIOCTOmO
CA3shMGSrF2wU5Axv8JuOhSu3METeS1pAWb6wfg07fOaMu+8RBWwTxlORDthomrtYz5El4XPXY/I
n2Fd7p1cXLRLBnWYHouA27oH1RlsfkF0Tg1rcnQns45xqBhnXQx3VtLvDUM+cAxuAh/Vzn7Mwqsg
hVOzCHYZ96cU6lIC+YAvbMTYLeQZkZ+xv24/psp8KLPwUaXPXUAYFI9IwQzVs9obBU4j3qsiUiit
0Zpr9J2a//ASrQum5HHoHjwDLhsxbEVNMsJBVH+qTpwWcJoj/UcroteQnm9ORFeQ9kAFiMvxVKAo
66p+yKTaWI3czaSssoL0zRKO0Njruv5NLsh9AxwYBsBmPFodgOWWlhl2RijMWCU/vY77PMPt2G3T
gNI1PRvZXTrNoBB4ONij+m64GXC3DoR9XBaCdmfRSnrV9orwxuj8YPxi7G/3XCeIKTEBYkJd+tNt
OhroGEibFVcxFyhjdXWKjZ+buJzo5cD4a1gPktCGZPWFvxAZ192NLT0TDc/NjF+yXDBOZLL8EFGm
+4fb6VAI86Q1GDZI3viL224ju+3IG5vO9wIceQGe/qkiRoRjP9LnlqCYqnhj4TLA6639o9He2vKc
BayimmIL0IbL2LqyJG7Ak2DaUlghM37XjLJSLR6bA2HRUtD4y0x6cPSugeYvLjlWC7lPAqKwLC1E
8kltEyJsDWu8XWsIHfwBSj/GXAa8S2+Tu7ko8T0Xv7jmeOiIFuFeaY7WMKxr9ToD2CzAQVG2BM+2
pJXnLPuLNDdi/vDoKlfj2Wl3tnESDXhgne6bkIr6mUwuaQreX9GlIWhnrgtK3Za9TNfmpCImyC27
hFcU3vpuAxqvqnYMplV2Mci0E7uwGc6Q+ayjqHHvU4lrvGG6bThC5ZGOede9xuNnPJ748SRsrou9
WBYWMPwsiojqp5D1WVI2P6q50NbgpvFJhM92u4GfyaIwns8wLwv3EA+rqdjHzdqV1EcotMiOhwQ/
OCZ8cukNFvtrXnO09JdcA4i9lgj22YKeueSkH0TxZvJBsZ6JX5cBqBBUEDbIdnSolx7OaDd28KmY
z9+qBtw/WooLyFCVrzF76uZYJrvGOBc1qFBUyTsKcAiBXxDwFbQ09093qEgewi1BbGo/qVH+tjHT
j2egijQIa55lIobiuSjWPaAs+0D20QrhEGNPWCnxOdYsxogx7QGkZBpzeb4x7J+KOyKnSXnxloXq
+IjyHSoD+BkScXwV/NN8IxzqADFzX3LjQKyUp139oJ6XyTX0f1rXIClKDl18pA5Ak/LkBM/DdBLj
e87xnyUb7R4rA+FdrdzxLCURM5rlG//BAheIL1eFmFXRe4zPtqfGjMxfg5TJy8Ym5b+sumycW0z4
/rhr5mK9bD8X37vTg3ROqU6av83xFOBTaLx/5ByUerOpsRVkexYFxbqLPIRTIpIeJovZ/sfkZxBT
1MLbenw6AwjDKV9swydaB8O7FN6LWLhG/nMZ75f2upRoCNn2nPHDLOpVvsT83UtAhCe81NajycVy
CDjwlhjAxGVolB8NtCGf+vgpqeNtb41vXPS+MvYN5Tbg1T00f04Q0nbzNfrdGUt/yDXF8i9kfADx
guTMwvsKhPC28nh3DIQwnAxlR4u1GDHjh5OVgJUkYakZxYdjQepBF3jx/sSIq9ivIP+waUjs98S5
+fO1Ni32ETwGhfFdxuNFdcZZes/E/RHipk3Oj2iB5FjV+GHAUMyci9/jtji74auHRcGU//oYlINH
wavDuAZ8t3sUdJqoQ9OqxwRRJWmxyvTEUWr3R4bDlWFom3gsAlHMNmP7t2iOhXlK1K8gW1TkmEz8
WPtrTin8ZeRF2sJO1iEBLMe14FdwnMngzbU1TjnJNn+s2Y94XFc6COqZOYOXE5gW+naGx4eCQTf0
0fAhwaXZe2pU+Abc9tP24GH2M1Xh7bSShvnZtcEBG9hjly//gSLayM1pz3GrXdBm91JIwgAX161+
fDfaBrheMo+1dFdlkgS5mLiyBewr20dtO1dJvDmtMPZjGQ/THiKTwmPOypa0NG8fBZDPplgOQY8Y
qmqeIQ35d2mFtTaqUtZ2bkQPaCyfgslhJ8S2cyp+oqHl8KYRaWiamwjjj7Gm4NCauS+kNQNfTFc4
12mP5aUaVy39Mf3IcssrKoJ6M/p2Y+Z7ttXrMPgnuTfVoNDrWX+KjvVW3gSoQmlIyVgH4duG6Z1o
/k5lOwAmGJ6Zmg1UOnKw2bXHeUHbwVbIZT2vjnPDbqqSN9zYq8GUl0A3G6vsIas4MVeo8cvOOMI1
7Cm3azdZjq9Lp29J6e5N/Gg56yEvLpCpQVxTjXM0xwmISdK9pBSGIJb3DyR6vsBhXqemPtrZ9Du3
FLQQFAeJBKAtGlDJMnCoFv1sIyMuS+noLXXM18jT3BvK5kJpNKKdiRbkNK9RO66mSXm3dLSvEUkj
2LQuta5SvlWQd/LavlXecJJddp/2/FXSpq92Hul3Z3CwswT4vGa2NJvO5Sszxo3BVjstwJRRLHqd
LKZq2sDw7mJ5W8KwvjyFVO7t7NwB2kKe51hXfUtfcL4ivnrRYkk+NPV76/Aks1VM6XdObjjqcGP6
vrsWWfAA0eTDFpxgLctVRRB6hyJ/c13NJUqP/4I2//Ujhk43xlBeJ93BtoOdN7gP9PVpEB/5CYL5
Ja3yC6yDr3kKqIVx3ymH1ZtG460BAq1yexMEjIaWCALeTlaIQReELsP5jUafsymDTTxayB2Enuts
B/XLOk2STxcSPMAFdbGniK7GgcNnYlVvVrhPAo0XNpuvE1GxVUSQcDYnY9WyQJJ2DJgjJdDh0at1
ZwbdezC7e58q8n6O/yPtzHr0RLYu/VeOzvWHGgggglZ/ffHOU86T0zconelknocAfn0/lNTqY7tk
q9R1XC7XSZdJXiDYsfdaz7oLoWtsbKRuRE6cp6b1MIeQMoF3T6f+S+TGi2LFO+V9Xu/gfpzdwL+N
jRH/Co81Th5BUs+8nzATE459Y2EmTf0eh+esd0p4NbMlQof60H30JPpOPiwryW9b4wmMGI4UtDNK
4VDFBEWqg6ZC7reIWJftb3/UtcJe2eysTO77iv70jCnfqcQltp0rbGanvC2hJsTdSabfiw7Df+03
F99GcV2YANsLwiRVYPNKCkBT4AgIkugQKONN52Rk9OlBxPV91fUS6mmGbtJmfulPHkFTjvecVZO5
CQIR7j3sGyWjKa9kjUUiG1sBvgG1FbbzZUqqXU9HO0QXsgKlsc0JXcMmvxqAE8ZuQUhi/CpQWMTO
2B5VBO2dJnwWUM4kRhZ+5vaUHAh8nfa0m8Pbzgm7A4wI88NvzGLPzFF9KciKeE4Cw3uuZgFLG3Zi
8W0a45bqbO4P02x8xWsfwS+vi2MEAYIMg76PYccrze4qGkOiaqvCxmVtRgOS1wneWkL0tF5bOajZ
qHDPdT+oW39Ut4ZPolaQev0+YeftOssOExEOVQdWC18KcbI6n6wsIYhECHs1ARZuwCxQ3hEXZZQ+
YPmxNO5BaqtreKbW1ejFQOcb2EK9doNvgT2E1QmzEvcIZnEM2aw9qxgv9ZVi3PJa+7X52ao4XAee
ZONXyW5LnkIKjA7vr9224cbCuYC0CwPAXaxb8a1PjemGMJhvQqQ8DWRaamL9lhf5NRq3c65eLfti
5/24ykfnunaMZKPZSOY1YZtFecyaHKEAPCEQlpm/aXRztrPwMifOzpD1c5oDE6jKsHqp+lRfvITE
s6bKrGMRtTnbI3MzOcgtBzulSoQmZe0Nj4zPzmXE4I0ZRCdNOJkfJAVTI6LGPXuAaGvG1Owqjnd5
hZLVXjqDZFzwHQrvY44JKaCyC5Jb0SDZL6Xw7uDZJHtMJCRFzNDvYJonZYOCVtUBdB3fvTS18D5d
4RNmmKhh2M5BoG9JUID3KeAL1Wr47PmsgXR7walHDIf72IGVMLse3foKU3kOUbBE3hQ3UCnXxlyH
JP65dgZSJA7si/ATMOc8Zm9MIZ67vi8R5EZ4UnhpOU99VS2xakBgHr0g0Y/oM4Jbmvg+GozKeMCC
ZoMKSu1vFBrMgwow5qU7y9dGtQAga80TgZYZ6tO6ratgHU25dZYpCFJXU+H4Pio8K9SoEuJyGqhT
01ncF4PIMVagL14lDSz60F1CKiK6xr75EYiloJGCKC7C5vwEEAegAwIOfcTZlk+zX13HC/vOLSEj
eXV4bgSxWIE4+ID1mVAsjsZqONiqcNnrobamQkz9+aVv1RkBPu9jdgaNPNkjYclOXpy7fhHA6keC
fNly4/CIGPotpuwvvmaf2NOXhgS7HSwSuTEaXEeDmvB40TuNrOwyO0wYQw9OcW+YmLh0a7/5XnPU
5ASkuM50/8VsqRVxGkg3tnZeFWLGRUprdvMNrGwAekWBcHq0vqolr1FkfYa3eN7MZciA0zsT3QDq
lt506L3ksscZ6buP2h0ZRXUTmrjA4jupJ/ycIz63IFZ68SSi1kBlo4vsxlmyD0N5m5ngLo0Zx47G
mFla3ckuiOL6q+Kqx+WDKf37WVffZ5eYis7DM9zrDtHLJC64+4EfGcS2jhn56RUDTTkvu14RjKTk
0Xonb5cZRP1kKPvCbGhnGeLo5uY2rcjiIbmpHedn2aNaTmOoBGQKIGZ13EMTpUD4DDv5NIuJUSeu
tRMRjuo8NPP31hteRVHe+S4VWY7fAG9dMFSvidm+t2hLRPOugi+9Li5DIBKS+1jkW7u+VBgRjSbl
Vvk62mQgUK0xSmav+2Rlt2EI82R+s6VxGMr5zZGSmjlG5ysG8ltilX/vafDZ2f0Q0TZgo2y6DhFb
VF5FGeO4arqdUwQLAsmzt0HV0itG0YsJzQJril3AMRk7MOHfZ/NVFyOZq1TxwDg3xHyOqg3tT4SO
sp6GnfRQe3kl9xL74BH3a+Y9h0xjqPpBlJ0n+n/ErTILIfvKIpwbMocJPcOb4D/CYDFceCs0KFhh
kOtXB7eJX8pE38yDQSKTgeQNyz6ZzGzfynYtyGEbfNJbESTRxzEXwqxPBhZUO8c1rwvSTicSgJkc
zg2vAeYXPSTxgBFVMHyJG30RdX0pwujACOcCOo6WhL+Hg3KMa/ddFGrT6fKIpYl1KsdiSo8HAMNI
jW8sj5oJsceJN5kwN3ne7keeZ1wk5GhcHCQyORL40axOdQkfF9DkpgPuVcyKXjJZ53F2047ogab6
uZHjJi6WXNqAkPBg1aAmCOB8mKB01qnEwM6wLd02ofsdI5M+YaVmV1t6XnnVlQo0HA1p5AnrxmlR
7gTIZJs1kq6r0lTPsQ8ju0CBU3TGKirGg4hcsYtdNtfQkVkOLeywpB4B/TACfA5XnfU50buuSqgn
fbChP4A6+2zpEs4R6ouJ4jjq6idtsfKrZw9RYhQ265z9sPDkgVHDEW3MvqvUMfXr/cypZWhl/dq9
UD+del/ts1RcN44CN9O+GG3yYYeUpV4R3ZchML8B4TRNhm0r8BGm9qkl669ROR8anhkc5nPe3nuj
z1b7pfMA9gq6glXF9iUzl65RHt3FdXtuWrwluLDNIbgXzDvSjNyDqfFwGPD55MOu7ix6c84tlDLw
30PylQHvvrVMEyEns+OkZTn1mPduwnlJ/UvicybEO/ku7/gFjgqWpQLeVM8I/Z1aXBWBDonTUdDZ
rDQ+ygA8YNrfjFnN423QziTCftIOXt+qR6156rr+gCx5Oimw0F3w0UaE1qiifk1V92khO8S6hQ8Q
VZph12dkm+FsvWVVeavTEuJqddtrOqK1xmZrIfdHLg8N+GulvQZYWbMPLVy5hnGi4tqFs380jXrY
GouIV828RoXy0TL4yRn0JWI4B6Vti79Ro0A3yvzKKrx3ajaCGSIQJY0HR23egcNFsgwSQ4PBXqsm
sRH4Bl+rLkS3Hywrb29fDBN+xpTP8wkJfQUvC1jSYHVbPSKwVDUysoYAmSwW3/P+sw9oUBHJhLuo
RNfgSH1rZ+J70X54gIXdMppvjaoBeUmuUSS1cyzi7NB6eieKqNg4Ya+3Unwk4O3Af9+Bx8F0lNLi
MjYt4kpTj4hnvKsunZ4TN/tCshFxIjRnupiu1ld3fCQmgSBaG0dmhBVnhFcfkmOIwGDKHSIlJV1y
RmKY/SLo8m161sIgpqI+MQE9mBgs6urL4Md7bv1dj4y98Be0RnyGJhRdJmm+hg2a0HgJzosePf4w
klPZmiVXGhQaGxJ/62r0umNCj1k/F1Nyo8b0AmvTfKCkB3s+I3vvo4FblCzwSebLRN3f9f110QUn
3wOf1s5np5V3mTVGm0ag11IhwzMXlqJvhUg2kCtnU/A1dCiWFcMDq7lSfDR2613noridI9rehocz
IHVu+8l+bO0PAVzR0Ob16IQhekGsj4iKF0tBiAi8Y+FzmCSiL+GQdEjyN9ohkELHTWkG256MG1OX
J2scb7Bv7wZeGbGBqFnQFS7rjixvKoBVpXzoswWRBJWG9zS0o9xUAnpMrsmnngxsMgE9PBQrz7Es
TtpZRr40OYuln4wvcqth/k8E9wYwfVsTjmdY3E1WeBBjvUOlt555e3vNLRCZi6xVsvEZPKQtTjBB
WHHM5YqZvl9XJS2nvrQ/Rrhj23H232ZHUgr2NUiYeO/DT2my8VRBiUDDcldlmv4eQwKWZ8LlRMFi
X5MN0uAnYh57J4faX1b/Yw9UqO17rImxVVyb2p+QIQq62rAByesZFCQq0zkSDH6RCfs839ZsfXR6
yarPYeo/jBjncMJ2vqrL27Hy8zX2gDfH9N7dkXljZk7vBS7sGHXKVHVE26kJXVVzSW0UxU13kYSo
3swu7vXYT2n5Y3B/yiIKKYk7t5HLPC7DUgWZaaIt39fOaxFH8lL4pnUTJ8je4tQ7BqJ61ovCYDLr
hmFHSHDvIB9QdaPeca2Dn/LYRhCCeKd0IUpoSHAzGSDa/Bhte58Vg6TfGc9bGaCkiwCfiQwH8cza
QCNfnTwrxKMF12T1V+AMqjSiAa49ZdPSq9YBkVm+ITfsIQgRIIcLPRhomeXDV2D6kYDd0ybC6DiE
3i7RFmGdw9Aimnbe7an6yGYfJV9KlIouEYWbTAPwpzxDawZs6FL/9CWAPZo1chNbIZc7tvkt3EHj
SBbxSO8PvjU74gYOrPlcTu8EyljddIX7BwQ0HjeUbBKfrWZj7btf0a0RvQ14DegZmmr6OlBw/NUM
myDIrRF8TfEVQNi3Mpt2iKFWvnmFtJGaFVYn3nHiZsyjPyN4H7ljVz3yIG4qpEt0ygymY2VWoOYm
F9H4DIhSypKddOh00IYUY3ZtzjSho8MSeBczDk3ILzRbLqt33Sd3Toe2AbFXD3mtN67MAZXBmxXZ
myj/jn94ZVjTrqNvm+fZPhXuQZdPCRi7EDCDrO5KmnDVeI+AZtdSgo/0igzXeiZsGYxpFj7WNbLw
VPUX9GfM6rKTb0DVIdqK8IDASB9GTcVnncJwV4OJNgApzzvTbC8LMWJCoIaelO7BC/ncgFULusUV
WhrlLUMz8spWBcYUy74JaK52Jjkx+YLs7tKTJ+TOae0rnGVgpDy0/8aDlKc+zLcQ35YX7dARnMFu
dMlaJUoJL++2K68AiHaMaT2f58b/5O28jSJ/b+QBoI3yxm1hi47GEwPhp2zAroS0dqThZxJmF4XF
QaFG6JMvY720CEl9D9Z++FRSnw2IYCvyWJPp1p7bfB1opqqV14kNBoJ7MyC1zuzpG7tyoNCyjPmr
y1AKap0BKGJVeITK2ujJbXAcQ9+jLOjUpQUytBcNzjKjZYjg6BZ9Cw1+yGf9gJ+N7uVM15vdODM3
ue5N6BAR6yolLYmJLSY97EbJllFmcxPbRXHqUcMmfUHnVsMCTCzBIGU4+JhA++gwDbw0vAUbyvwv
a65NhgpwgMGBOJe+RM48UoEGidppd763c+RM3C44XZm8MPZrx+muSqlY6aI/tEisoLwLZNkxA0P9
giKBLGD7UgQBvJIDivLTEL2B9V35NFyJpjBeJJAyI2F+TuaOm6qbacYWYJgPc+sa+LAyhrUMGBtB
BER/7A18Qtasr1I6DwPl1sg20jai7cgZVqJfhyNy+CDvEGJPLAvsynADkoc0pQ7AQOO2T9+T+Kks
3V2zsOjL7pF4kP2iVWrgYHnesJUhH6fLa0TXw3UV7hq4nMXc7OYljA5ZNcRkwhbStPle9ksqvJgR
IGP5TLg7C3IYU9TjdGiefP0ViOxWD/DWzHY1YU0B+HseO/nYNARQPNbuuBnQ2SfhQL6yIoXY2fPs
Xg82OkaePYK9liiAfZ3dj4330cqHShPDAj3MzVHNOGSt9y94dQ+1wuOm0fLDdF/PIv3MJqzEVXNd
5vOzPQLZMamuHaiweBxCpHTNWjjfy+nZgtNYjzUGVB8cNdOT1Na7GeepWcnvju85q47hScNrPK+t
U2fSimz9S0XXn3JsI/3qo2+cDbHnKCLQqxWsJEQRrsbKSQmDsO9KxwDLhlUlr68KDSxazxAXDJBC
FW+t/Tx19D7InRnY2NZyOAQMFR55X6UnyBfyYPjNeEy61AdOFW5V66i95XXoV8mVeNWOubGtHrAN
OdQTpk0sGTuTbkqPI6CffbQCPuPlSos99ci4KUp9V4qJKQxjP9kjIBwMJgZ2mXAr4FhLveDRZVSu
yW3dBzAoeYG063kgtqCojBMBGeypWOljyRCxdh+G+LMkkB2lCxHIXgBwNiIrZEVTS16NM1LNXED9
7x2eN1LCzI2LDn4/taxAPNyArabKWhklbfex7iH/1CY+tGJIbRgdAi+lF6L5Veg4N21bf2bRQNsa
lan/rVekf5l+iTApGOB9Ye5Ao2Grmv5IQVtxieaTNEPCbNj5DDDXZW4lT+SvjLep6McvNSmC7NGr
cGDbAwnEHlD4DiKx3vO2d/aGCaRnSoIEla+Z7UCHw20Y0TEFizw+kUZU4dJJs/tq2RMpP0R61qLp
tdpGYbWJiv00IXIPpwJ/66gy43tppgRvs0ww3s/t/miUathGbCmQWsDP8xqpt4CyGqQpznxp+3na
mbGrQUjTFSa3AQlCYEd+uZESQRFN7RSsQ8KflggC0sK0Q801uBZ4oMq256tZ6/GjTd2XubaJFyhP
BRCMdR4inpqyiLDq8V4Bkd3pLLRvrByue+nZ/jobYvzhHSPOpmU6Zxxydr3ohPxLnPVIuWr0XkOm
MopLG7SSjwv0EWybe2OmBC75YopuoLkhTqFQAfly9OP8JoADGMl23/rmLTyUy8QAZ1W29bFaXvRp
4uP/zBpom4zd7P67YIGGIcHFc6rqRJWFxCCJt9Iq+GaHV5Ly0N+QAHLoIemtAD4slOL8nd7A12rW
wIEkPvFiU3QpuUOh8ZKHCSYwaMTf66pACpFBisrgZaAFGSdWX+3cWgJpUId2BqfTuFeGDvYWYj/G
KK+6pxPhAax5I5dAYiNFwm5ivJBmAgCpYaBR1/PRZqoV2dE5x/Cxh4gMqX0k7D7I+8uEwjWceEeL
ZTNP468iw72OmO2qq7ArvpSZPEchNQVv2sEkmbQIPCK2hqsk7unLV8YW10t3cFS4RUxONwFbdJ9O
9bWFNntUDuqpoDZ20u4jtFSaV0EuHAyfzH8LJ2YwMfEC6DOupA+RN1ZfhlRqnGa0NK2YRpMMgBXn
k2uxBQ5KXtphRFbT7JdQUf2iPWV2BE7NA+Npb9BmKcSYBAWPNu8WDDj+uBmnYLxqM9ZQZXjZbZ/H
qNRkSrBQVlTE9CRMbQc311c+MFFrcrrjaLjVEy/l6XFuuCkDX45vFsboGafM7JBinNHvdUu8o0aW
EjPdt+WDLQI8bDGzwnFIIKpSRVNF3EiTzmTlRbzjcqGA3013TUWKkEGwFEvMRI2f+M43+ddUTGek
DijG+hqBN+Me3e8bn6SJ1BjyY0vO1aYZigc0B84m7jEIi9D+TmtA3HYNC5QyZ8QrqBjsilehVRAE
k7RmvykxXGzdHJahpSmCMqhYkL6h3iadm6zR9H3JJKLbZgyyjVEza29CCVqtJIEFqAopERYJJplS
LNBWdi+9kXBf/CabwoRj7kyosWUXwyIr38Kqo0Bgg/2Q1tyryqLacRDzbrlGVJaATcwiF7eQ27Nv
orLT+3kM7qxA0GNqxha0bbU49SKP3Wk6baaJ5Zhm6rBvotk+qlmRWmSRXNgwhMVS1FaPXViapwpq
MWlSObKxMoXZxkh+0y1W30g53s5xgmBn2/U37buUkYzEiZWvHxmg5PvOkpAE9NQyphWVm78AR2eM
YzqfrlvGpwYECF1BUx1HVXQ7TVrYhuZ1v3P6klGSO4aPKK2Np9lCVsILn9jRDqAI3yNa2tr+rqo5
pgHfGXup+aiUi5iiNC0wdnb7irC/3kBRwi+oJhADjE5XESwzbHOdOtEXIzQRIlRUN95NjQxlk5Jm
s0sn172eVT5c9yDgL/GMuL6AmrLWTvTpeVDdghmY+xhhyWZzlzWgynHWezm2wFQO3FR+Vx8iu4Mu
B99lo4oivvOXgIGghrXa+ZHHfD0wT1MBW0wXuQs5D0DxkeITzFpgkDkrYcJaxLztJO855O3AgbAB
esjWMMv4fL+3My6erRzpapsCwjKs/RH/fnkXIIZmAhyaxVF4FU60ydWExfX6mEnOdSJ7ilW2GZ7o
z4DZjyJkPbpoD1j2yWZU7DqNFtajJbF9znY8vjUEECIF6bBCFQgMV9qUSE0dRN0yt0l8SDrjS18i
cgD3JOH4DV+9gkDruoAdx/CIGr1kUzZaKTOzSZu7bGxBicDb3rCTg0gvKO8sBMbbafQ+w2wCeDhY
4IEVK05cEn7XQZxmBRMDLhfaOUk3hGdGcySFRXhnwi6O16UYpwzAKLIedzKHB6GGGt8tjuAsZoWx
+si8iIkJluuSFVNiDLt3PdP4BLGVvomK2DnwagKq1WimF1e21lIxFSYdFNdfF6x4e7Ys+3hic8fw
5bXNQdPnEY3C3GeHKwlkGiFCJiFMH8A+wjFzGtAm9oE5xd7YC3WIbfHOzMpDBqW+dToZD2XRiSOa
EJvUSUKJ6AAPD6BW/IfQ7F7TDnAYRgRaGY6prtuUwJDtAEnv2hX1F+GnBEc0bnQ/1lX0YApX3KRL
YMxUpR89HXzHRKkBtY3PyKYZO2uKNYGefZW41nCkMqqeoxCitO1XxbUA5aeQtwtCop2a1iqO26sc
AMtFApB7chGxnBO3sr0tG3QDvCLRqz77ka5N3pSh7rrKva9ZtUbf/VYtcSYYsdaM4Si3Cpoa1mBd
plrXTLjmizVkNwK8kIEswxX4n/E1PjAip+lfNpAqyX0cYJ7ERZjdxJJkh0TQFiI6iUGeWBTmXVex
qS4PfcqOmVhEfARudpV5lT7bgmIrzRFf1jY69HSUl2Qw7qzeSI+oSWiPQ9ocTes97IejG03bMZxp
dRbbFj+uo+1NPZCobCkoErUx0rELsZrALyD0MvEh3HGlAV+sjQGwURCQrzUkVP9NlbB1KYiDbvFW
Gt1N1/g3ESm0+LfJRaLRjd19vpvy+C7yxV1IUtm+gVBC8zBH/O5V1b7vPKT8hvkUF7LaZCkgGmHW
d000NphO0u4rq9eV18WcPz5HYt7YzTQGIrSYSGU4W5AVdl7D+oqcBoAFbOqvjQ12sEr3aNW7dag1
w04wKvsmZ9rVOku9UpzsmKbfGGMEDJzAulKiGrG4uWxtHYMUjBLKhIe0kJEFTfseKSLu89up0sQL
Woy0+jZ98Hxg5dzWe+0jio8GAsmiRkTIjGiHJKq9ged6kBlZ3Zgvol3bGU9Z5hFIElAMBezZNxE8
c53EjxIZuTF136Um1jJ1xmMozYdwUu5D5TT3Fmakm0zY3wu7LQBnu7zWXUljfPII0lDcyI1jky9Q
f60rpC+0/HFJNQljC1+9wCO8bTw244kTPGa9uuLdSC8tTtGOQ9lw0m6+JAJAliNuA0e+RmDl/Kjf
C3SrMk8gZrOpaKfstXY6bvxJH4xx+iwLse/xjekhZZ0ib4LrfkE6RD8o5F1psH4dQ7gKDKEdsP3j
GsctVY0OzotzKzaKrV/pJUUKoUC3jtBvJkCNjAAEYdS2b5XdVDfEmexo7ZxbH+jwSAbJTTTM9Znu
k8d/Ic45CH96HVFj41uIsFlabfEYOkW+0a4tD4yy6s2Mb6tEB+7o7JD3Lrll1WW04KyN0+IfccHk
laQQ+fuJl4CKgxeHKyGH5KxN5B048jBuoUbCHgUO2gKF4jf+FaPG616IF4DJYhc6ef8SOW1Fcjue
8Tbzr1kpj76l3kfCH1MW5XAIaRnxyHSK3ZQjWLLbaH4hsEBei0xv3QHtTlxumabufaY/bYO8jI46
esONSX4wgspNW336CdEBUfgYE35TOcNzUpL0yL5mbcV3db04GysuueQBt9dV1uw7gVYNl+aZFf5s
Rim5pPWTXQYow41dRLRv5gd6P4flbctYZBMzQl7h7RHbBscfFAh5l8yv5EsFq6lN5d6ve0C/vf8S
zP1jm5bngKnVshQ8T8W0bVxynhVupsiyNp7fPUamMT45NmWejbEMcqQtJt6PiIq7BeNgkQ/nRtCV
E4MM4W7ivezV2AuKiX6exUflDjvU9Q2igxxRrmafM4U8yHEHHMx2ZxoSGhHybDY5dEOli9cwwmVP
WheTamkvTeLEQ06U2518pQqNCA9xMVXy/Nc0bmwUWhsRZDac1jbTe1dByyjTcGKblENKWBeF4V0k
cr5L51QO6MZg/JYNRfZQC4EjwyA87N3rUvlIjCJmxV65KWiCAdlRz3SUnV/XJcG5tCFn7mRIrNqc
0qfzoeZVOx/33gt9bAy2kWmSN1011CGhl9a8tvALfNVdWx3apq7e7brrTzU7iPIqrxrnxuz77sPP
HPetlSU9QtKgks9Y9EwkZmMAW96gnLoMUQs6zTODbFsm1fjgudWkVqVvBjgv2uamLdkv5y6CpFFL
/zaax3QvW6r81FmI/03ORLqoDWwMGGujuBJfp0K+kERVLnQqeWumdv0ylHrDcrZ13ao71+My/g0Q
6Kwk1Obb3vRoubrkTDqEBhrzPdsf43oik5FQAQFgLup75FWCwchtk8PmcdVYXlydw/iP0b4gM2x2
7cgdVzjGa6ST6Ji3VrZvG7lkcHVmJEj8w/7be05zbgjapNfXMrZsal1dlxkCuyqLuw0SWOsaHVbx
opMUgQWgh0MxaoQPBqqSDJiyoP/Ey8DyNjIInJ2JjgjHU72sCNLbda32sbJZ4ls3UQUwiB9Q6Jd9
Bie9t2piZExz0t8FuBnmmz6AELpFc2WejLqqBRndToAxcKIGYnuK5pmWj7CLY5UNLEYVyh1OMEjf
Krf44iCZePCTwqlWbOQ0FSGBH3iKzYK8Fu4uQacEP35I8uFm7CeHnmXaeB0PZ9djLuO2TtEklErC
SWdShq9t6kB6Gq3QPO1DCVyzsrx2r/LGBqEuRLn/r454MxLB0em2cQo7ElNoQ3Wgw9Bd/ftf/+N/
/6/38X+G38tbBhZhWfwLAthtCQ+w/e9/O//+F66/5f89fvz3v5VteVIp6Ujf8jxJqqvF19/f7ill
+M3Wf1G4K0cBQ4apO587393Njnv8/SHkr4fwHYucJsHTqhzH/PEQxWyyqaVVBHRDrpR4MNrvo36q
2HXb178/0t+cjO/Ykig2x3VNW/10MjPEM81DAnUCPZoS0zUx0vf//BDsAuxFuugqU7k/nsygESnV
KYeIzNuxuXeNw+//fO+XD0uZOEuF55gutkhb/PjnZ3kwZWbEgtMjWVl66gGq657QIvxq//xIrmPZ
SAmkolf105lIb1Cliks2+AgpzOotQwHaD/tIuvvfH+jX68/nZNvocskgkZ7/01XppR/wpp2oN0Bz
wvZemdYp6s4jnJVp+vj9sZZv+sfb2Tdd6djKdpXlmfKnkzKYQJg8JHDopwdXHOC67Ek1/cM1EstF
+Pkonqk8Lo/l+9Lxf7xITFtKXcf0qvB4r9uttyfbbmOsYHit4i21wCbYAELlbyZdazijGwJp1/hp
V/BI1sZGr4Kt3Libfv3PTx5Wlms5ticxzP108iMQCqAtfFtDTVoUfkx6X1e/P4Sw/+7U+XBt21K+
hYHzx1NHgmxqQ9G7r7fLqQ+bYcN4Zw2hYTWv/t+pk0nHiSPm32GB/OvE002xBkyxBla0rja//66s
5QP/4YJIyxRLXpWHMdV1neUW/I9VjO5WFigmuRhsjvQPLBwU4GXJN31od9Z1cDDys7fquQhP0erh
40+fu/3LQ/vT4dWPhx/w9zJo5PDMjgO6cHdKrovj15tyDQxUrOmkxUdCvQ7vwxoywKpaXU+rT71K
1skf7oBfHjWeZNYlV1gOATks6j9+Iy0lkmQS5cF6LvdkqOwdFSEt1+GTB0g9TuQfboflxH783Fmi
XO42YcPzxLnw4/GsMvdp/M+SZMP2ugwArpndfdsh1pkadW3XCXVy/odF3vqbk+QBN0HHmK7iKf/p
6fMyn7TnyIIUZXqnpUNpVCksJ/dbwihRD9lxwi/hieZamnDJCxJ8N+yQb/MmXTOJuCnq+dAY82VK
5j+8G6zl4/3l41DC9aXJB+L+tW78x23YtExW7Gb5OIZvOtBHSuwT7Fb6D7C/4hy8tN6lVnEjkAe0
nNkfrv4vi5/kaviMf5TPy9ZWP10NaXfmRIIwEtFlW98BOejtOxKh/7D8/e1F/4/D/HS3qy7DxlJw
GDfYo8vA1fWo5bfRebBwttZ5+v95Vj9dbhMM6TAOHM7xAArkKLMM0kUMrJm/X0R+KR749Hh0JPcD
7yku34/3cqpnYF0ZPsgeAWILIiaCwP5PD+EL6FWSQQ9bfCToPx4ilOypjE4wiIzKL67Q6U1G2/L5
9wf59S4g7IJyi/e653hUQj8epMpFbXQu0TpGbO4tyt+m6F/QXvzhMfx1zeMwPsoXKlJPWnL5+n/c
69BJbUx8Ps0I67nQt2aNLhOjUOX+4fL/3XEsS7AvtyRF188vNXAKVJU4C4hv60g9aJicZQF7+gil
mX3z+4/u15WFQtV2uPiWyT9/foDiWAU5dnhGMa5zFVYPXnfDdPMizHjbR3L/+4P9cp0ovrkJOCef
T8/3fnqMDMH0q0g8uaoH377UXop2AUHXOurMP7wefzkt3ta2kEtNKYTvqJ+eICMOeoc+EL2cBsGO
QNFVX9BlbQfn1cHS/Y9Py7Ydwostn0/J/fkx6us8T0OTg5UJhiYVbWeeWo28+R8fhp2Eyw3O8+p7
P78EFG4uBxUsyIfiOm6eZ7K3puEPT9Ivtx78WPrYXCOH4tV0xI+3+FDkM5IzJmLNdD3Er5V/ltnL
PH75/Zn8spxSq4JVFCZ1pI146qft0dCJSVkZJFscYM2lHPMJQQF2WITcLvZb2Ka2JC4+1zizf3/k
v7kveMk4DpWcyV3vLSvifzzC7Moyf5QWoCbb0fvam0Bmzbb40LJujgkMzJUrevMPB+Ux4o/94S2p
OE0qdAl8x+R+/OljrfO5HYjX9Fabzea82Vxtzlf8arf82O1Wu+NxteIfV7vdjl+tjqt9tzru96v7
PT/937+Y+BTfjvvVni8fV/f876/fu12+zk/r5ceavzbLT+v1arO+uzts7jaH84FjbZaf+HvNjwNf
5Xcsv958nJ/vns8fZxIL+bfzmR8f5+W/4Ns8/+Gh/PXmYuAi2UBK/IVKuT99Ck4PMHzssPEmuOsE
NIyQuZrZ3M3yH9/FAmg4zwlbfanc/0PaeTW3jXVr+hehCjncAsykoiVZ9g3KdlvIOePXzwOdM/OJ
IIeYPiP7wuV2c3Hnvdd6gzg7DyKldUOU/OALIwNieCN8u+GoI3YdY1Rxe0JdbmkcN9Oa0VVDJeqs
TbJnxlFiwWAvXPWxRFfTEAA/qsLCST3tV+cTSFHZMGWRJumSqUzz+su8dWs4kAN5UNA5IQaNv1s/
gsICWgYVdVCtg/lHlRdCXmmZpjNWugaAnqNoGs0vIX0pUnIl9DEYa8lrJbFuOSWltRMs7nZhA71c
lYqmW5YmIjiqa9znzkMFle6pGoldBGAiHcxU9B0qbb92gwL5gqbNYfsYZJZvj9xnn533qSqL07WB
TVuZDqbzqK3mp2IfJ9Ro7cz++V+POeWhXiHgsIZutW03UHRXifO32xSkVtbut/EQb7sjkin2W74S
7Y9/TAfY0mo4CAsrZdqG5l9N4X3HY3taJ/JsAo+BwKumwlzc76myYFg78Ofbzb/ckqan/H9CzIa3
Htuuw3UOhF+SWdTNoE2jPdE5bgLWR6SW4iDOC6JnpFJ+O/K1icWqnI4ZA3+R+epMClPvG7chMdaC
9o2cAahplC48065Nqa9BZs3LJbMBhNYyljCFn/KGy6GBBS1rZ6LoRZm/MfE2ebndsulDz4eNYpeF
YSTJH25Tn4/mL0smiV3XV1uCSn6C4j71VgHsWxCXb5MKxL+PZeJvpJM503iGzi7WZqaUvjfyRgjA
LkjCoZJPo7IrgAfejnOtI7/Gkc9XiZU2dd9IxMHxaqUFz6H3w0pYHmhJVkuvyctpz0NSkmHg8taa
8qfnsSodol8skTKtwvxprNz3oHcXtporIXSR25olkSyYFtd5CJzXUjeIeUmbcIPsFN4rRJ18YW1d
voqh7X+NMpt9CDE2CrqBBhw51Paav631TVdIIGFrIWmJI8BuCppfVbXSQHPfHi/pegs1jlhS2zgq
z1oYNt5AqYAyZhF9q+VHWRWnMjzE7cfI3ePUoFtbNKKVAn+Yw+Bui+7t9he4clTR9v/En7Ude7HA
DaYJQ3wvhu95H0ZQTCrksZ+FzKBq/no74NUGK7qscClm7syvFVKrK5le0uC8REM16Yof1Ok2t2NM
nTZb2brEa9tE55VU0zzrk8kePEwPtp9bGW/wqHaUjH7knrdw5k59MwuDP6musIfIPI/U2WKLcqSf
xBCCSdIZL6rh3fsxhm5p/Cfy1H5hkl42iccE5BXKE5wwxrwMInRyAdyLcWrwAyoK848CsREXrx+3
e+6ySYThsQyQjE1KkmZNGlp/zMG2sRTq9uT3yUpVdYSyhzVZiYX3+econHfftGmgEi5qpIIsdZop
X/ZfSxUgxreg1s04zuo3A4Wj9HvhjxmCRJWeK08ga+v8AR0sXFyUsZTutTw1PtAnjX8Chc/afVwV
WQ7tJE4HR+30Zm9KtftcZSGOttRSpS0QT/SWCrlAfQss5STuNQIz2wh5DP+zVT35d6vGcr+O6lx8
CtAifRCqRC/Xt3v1s9tmTSUPIXFtMgyeFfOtEvYcMEMTRg9W6iRg5dcE2FlbCPvCRdhwVP/E1LIV
sYKC4sMBrR25zheO2MuR1ak5qSQpTJE8hTY7gaxyDDEvRhQ9S7IfhL4jvbMKRf0ZAYSFF9TlEqed
qj6VOXhCMbznA+tFOVTiRkS1Dqb0KQkwLcz7vlmYP5crYkpq817g3TslW2eX7BYKY+a1IFKLzlg3
JnbQMJwEJXu5PXaXYT5LULIFok7i/jP165dZ2uBT2UdBYcIBAYjsI10w8Szwnrsd5rLPpsSOSUVI
NthMpNmlOrRcBHgh7lB8BzyvpL+xVnu7HeJyBqiSMc1CKk+kkczpK3xpCX0VVUVlcU2FryrVCPQG
G6hFZlIsHGrX2mIqYFaRCJCnp/t5IMrHUaGEcC6sYh9DCStfbjfk8pKjSmSlyGKz6/AGmb3izBBI
tpGGE4xUcVpDwBq1tKX+t5XnG1FdWrxL0WbdNuq5Nlox0ahfr2qEjup/8FpeFTkqCf/2fSrLrE2J
J85UshBJvJ33XBSNhZpIJRQBDb0IKL+vAnqst3tvPqE/Y5DRYZ5JvILnNWipMhMRcEfswFezBZ7b
jdUiu/D8/xdlNgc8tVaHAXi3E5ZwLxVsmsUHtfvndpD50MybMpsIpd6C40wJMip/M+W5xvpKkvC3
AYhhlPbtWPNJ/RmLZYNulkXxan6nSIwU6YmhjkHOBFiQ79BLW4hwtTVfIszu00PSWg2WAKim1oKJ
o5cBOKY8BU0FxVRG3vTf1tdpkcl2QAae5pDhnW3TPgUaKTQ7WmSNv6j546xUiqcJ5ZmRhr3de1cm
HbG4OIhkXEVpnhEpAAhz0hNLdPHoRmJbaUGDxktrdb7FTU3iskphi5uSCBzqfP0EoTaMoSnGTqNM
9o6o70XoAJiDeRryYlxokyJOZ+bXY30KR8+p3AItEZDKbP5FaS+ro8KI4YhCGsKLbWRdYptU3N2x
JDd3lLfhvlwl9jHhL9+P/F69k008vvMP7vjj3bFd5adVZt+RZbx7//yH/NOVxl9MicfpF1nHu/fV
z9Xd3Wf+ccpATvlH0on/lX38zDiSUlzb6x+OfU+y0D7xE09/wS+H3/Z6u95u+TeP/51/PNkn25a2
9unP+jNlubb/O3N5stfr09rm9+cnTn89/f/3nx9in7YOf0Pu0ra3JwCUTnxvvTYrZa08fLw2C917
bcrw9JtyTZzyqjUtly/HFdfUsE6YJk5mfRfi04CnWLBUHl6KMVtyko6tp5ITo6wkFD/hIAjKTiiU
3e3Zf2XvoMLxn6bMpmWaVGmsZMz+UbDQc3lNwGrejnC7IdyJzjsr4J4rpSMNmQ6prAdm3xzicHs7
iDx1x3y+K2Q1wZWInL7mbL7LkqgWCHjFjiu7goLQYxMAMVF1LNDg4WvfC2UAOodmZKZu0zGqorXo
Q5HiIVkU3joIKwH5FmR+QNyjO46EeaJ4WFcaWDRsUnyHUEtvy3BYIdQTQxrtMjS0FaB3MeS5HMm8
Poo969RUglVszMLPxT3wbthRTTxwiYmAnGZrJVNjdXW74Ve2FeBnFnkI1rium9N//zIV6xISYi3V
gGvjEh2eidMQjnsVeJ6tluPb7WDTZJh1MpHYUySJp5FhzCaLq7toyaFjgcJj+FxEybpFChJ7FOS1
hOivVYR7VOWAd5v/+jDlOjDVd8BcTdCF2QNBM/EZiErAjWgYonhE9VwX7GDIkFJ8S4VsoUs/cWLn
zeQCwu1d0mBA6tRPz/sUi61MNYMkcTbht+QOxImzOz4dVx/WatctLI4rw0ez2ESmsZNIJp2HqoYe
PzwEEZ0Gr8PE25ddwqzFFc3791ers0DyeaBUKlxDmAJlBtAe5cnMXlUIV7fnx7Wl/rU1s0Voal1m
geKMHTn98CPWX4NUQb2Q9b220nnAcXvXuWtzIT1viRRpVlD5Oi3pseYxTkYu23X1NpAZEx6E+sft
Jn2+bs4nA2C1L+FmCyxH8B5Su8bGAqvVQq0C1kyl/q3do1+hEK7uxejQd08LUaeemkU9W9azRhoo
UiGkwLIuxOxOHNpj83NMHxvcWv3aPYnoIABSS/HcDPPyTqu1nYSd7sJ3uHKF+LrazdnGjTBW1AkS
/jcVaU59p1CueUJjK0Pn3k+jBwinZvggem0BVR38e+zoiQSyuEOm542S2lJt5+rmo0kGRXYW5gXm
MvTGqvbbHltLo4NnPcg/YX5Fa0bhJc6CRy3ejkWk8NhqPhY64hMCdz4a04ZAZA4WDUDF7Cweo9of
pQYJ+qiEGxrZhjaY47ob4orCmSDlyVaRc+8VmDVGLr2MsKsNKdkvjnqV65mDgqZh2WosRDgEDMZG
ktnQfwKuyqxN7CKEiWkKOigrGT2NV0T80S2qY7dAT8vg2Q3zo4yzVezrqb41e7mFd6UrOgIYsN6t
h8hKqeRF/hiPB6MQEnKlY4xJXIRVRrLWq1CqVqHfN8aHbLp4aonwnU+8tIx0lSteNomiZ0N4Ip2O
zHCq4PiMvKgkuDtRD6zhWA6TelUudgYq/wOmt1urgi6wF9Qi3pq1leV3HKmhjpIwRJa9jKAQvGDf
GKpnvGO6cTNWQfxKsjUTcFBOOV8hBGc/4HqhnTwa5ag7MZ6ExpoaDhp5EfTAAUXnRu1QLseDcqNC
gEXSBRa3gXpkb6gbWAhh9Sg2WlnD5RcRdGgadKTl0kWxxsh1WXAQFAzv4FFgfRFIWLFsZJzkkRAu
8adMTBk9qy5tqvZZnKiVT7oroYCR4Mkj3yeFSzav1isfP2w/9jHiUl0fsFaR+vWmlQpy7eDzYsWJ
Er/MDoFfy+kfE8WwN1GPEISXRiXGXRhvw/cCZXUydwMmPkNQFn+qJIj/mqMUFU6hecZRd/sUm6kI
5dlVWMb+LyQLxIc0VVK2FwmNZyjg2V+ggYZ3LEg4vqWZX2i7qq4z/GOzOPgdgCitt+gsKek6SAAc
2GITNChrRip65glDgsRbUuvQkZWmHJ1cVsTWdq2U/SwPZQ8im4SAhIL4DdRC+QcTs1vxoEAEy2rM
KD9Kaa7CNoJyCBdJ7gZzNeIgDXtG6RHlR16ihrTCOkCEMSsU5J4EM/dWgqF2lEOqsTe22uBB//OL
iThkQML6gPAk/Y2oaeULR9wFuFGe0EA8DUHQSFyGlNmmWUVu2+RYwKH4s27WIubedrFNj9ozzlmn
YWNurKdu12/D9RJ0VJ3v1rPAszMikVstKEUCG+jw6WEGSOhwew9aijB/cUjIV9J4OO49fLupruov
3ETkaTs/2+RmjZhtcgJUERmyHGAx6DK2fMg36mNt294JFWDdNu3XapdunxAIfdTXtxs3jcssMql2
bugk5SzSF7PGyX3ua2M5kC6tXlF5MsVVb73dDnGl/wjB1XV6gev6PMWsj3lRY7/HCAFr9csI/Gu7
MP0uWiGLGHUB2zJESRLhUdDKLzfxtCtSbQjgCYup8VZBW1Pj5r6EHHa7JVNnnHXWFMaygFGAeSLj
M7sxNkpdyk3BqVyOJerhh0zIHEg9srsWtZ+3Q0nXbiGU9sn+kvIjpTmLVXc4XLQTz14bH/1wkwXf
g+6hU+5z/V4rEKf3esyOHuJg31Y/JXNhyC77E4wyBbIJlM8FeY7xE+NwFEQxZjL6iPv1+65FdSxa
uLF+AiDOu5OxIsEE5M6UzAsclxBbCXdwpvxqc/fwMv08k1hwDs63wd759m63UIC40iqFZlngRSjw
kyM+nyW9WVD9K6btF22HBpiYEX5Pi1+3B+5itsvSWZDZfqSLvDo/93gPMumQn9R2CUI4fcKs24hA
MgvOhDLhL86bMepBR46dZkhxuKohD8KsNL1qXcYLpZRrTZmAshLAKAAK8uwt5o+DBptnYgX2Qv6U
F5qxx/gvXFhUF1UwKBkKgjpc9SlUwlGaLV7D04yqtwijD9DjxU2ne08hqgYWasY9LyYDj0MrzO8j
DwJmMX4PtGR/e8wur7cSFWfk3XjKgyicU4rKbJCHRKSKn1bh/YAgi1D+4DGMSU2HeFxQjq99rWL7
stT0y/3kPO5sroSeoLV6PbFzMZ3PVRikPRbXnPtIlQ6/rHApU3NtAYDZJH/AW55r/GxAuyhw9SJF
Sk6OPzr3LZeRsUWb7HZnLgT5POu+7MVBpxiqHxAky9gdxxUsT0fVF7bHa1OTJUBBhHoPVI7ZnMFS
QBAEnTeagJlWZuAFBNP2djuuvD4ZnS8xpu/wpSFx3cniMMWw0BgSpZOYn8bCsBFUROsctz7pwGTV
l1p2ZU6QRuMoZn3LExLiPCp0NNQjVdyVu+QjLLdtb22x5GmqUy3E69stvLKRAB9TTGYC5SV+zkOh
LgEVt84RxxOh2VpPKZJs0YieX/g/CmTweMQWAyD3rE1VKvSt2mPyBqG9jU9WCD8U+YxOeL/doGtD
Rov+E2i2oHzsHUqXywBuZ/vIv0N0IQ9/GgL0bMaL97EQ34/NQgX9yuahkpgDz4mGMwCW2XaMUAi4
ix7rlRIRbtEcEOxG/wMXEsn4luKumGvvQft4u6FXR+5LzNl9sRe6GHASMc1KXxXIHCXuDuUftGYW
FvNS42Y7hha3JdzhMsUQ7zeiE0D8HlPxvipe9aLj4RsiebSUs15o25x2m3VDnnQIUzjduFNqGf+e
fBN0/5hFvzArp06anaMqpw5Q7gkiC5v0fPoPvdiWbUhm08yCtYJ/X1SehKy0o6LfFA0WLflS7eLa
2v4acTZsmtYEaWcgtkbeYlv1v8gYOMiBbgIfDGXcL4zdtKrO2sejAq4vjK7pqspF7rx98LyN3qol
AekFGLLZay5ldpZLC1EuduIpCpd6i8w05bX5TiwOcorXAVFE/b1BptD3/rk9168+jr5GmO3DoDHr
IgtlBAi2459gF+836D3Y0V445G+B8xttGgctGWiamM8vrO2LKULjQBiK/JAmBgx43oX4FgmIc06P
y+pYZW9h9IKAjJOPkxqujSLtwpFzsdpm4WYjVtZVRkaV/LqmPqtoO2l/TG+TV6cgWo356Aj+wjZy
bYZ8bd6sZ0miQepHedE2ij3ql65S2WgU3h6+pRjTf/9yioZ5khgYPTF6iH1O/pyoAjfCj9tBrk1C
3mQkHihAMQ1nS9no3cHAmJsnevYYK9wkq4/bAS5rXJ9D858Is6XrSk2shdnUjK1xKoUDPkvwp3HG
Wykb9JrX/Q6JrLX2pDnpUYA5jfZ/v+5IJjrizoU/vbRLLrV4tjGH/qRcWfF9hlpb+yV0jEBemI0L
IeaA/iZvK8ObOnXgowv9tat3tzv1+tSYRE+mxwXQsPOpAeBNbzG8EWwzrLA7W0f9u6w/345x+Y6e
Bo60lKpALr0kl3e6ryNEPw3cq7x9b1fRW7zvuq20jfbpFoXbhTZ9Mirmu+7XeLNGkYhoRDknXruR
vknv7bvsPOMyU63kx1N3wutlBSpgtdDIaR+6FXQ2/+OiLY1BpydLvOwr617pR6dKVqF2wNizC6gE
he9dVdpZ+Vx0C0vj6jSBz2zA/SDJMwfcFYYquH1Jg8mq+uVRH063G7f0+bOVVwFGMfKEzw8g5lla
txabv7cjTENy2Xv/acFsLeG4pqOjQ4QyeG2xT/aO6eT8I6xvh/m/TI3/E8eYFXVKtRHCDjItNvOO
4a1+Bk/jqd39qWLH/0iPCBZtsFh9LRayHothZ9f8AGflEV0eAT8AZ3h+Sj5EJ7ATJxCP3Y/vXFf3
rxYerQubx4W0wZQQBhLFxQN2IMycWdRGxN1pnBo74np10P7I22Fr3hUf9erlMaTq8oC8IXg5qLGv
4nEpq3n5EJhFnxbMl1OnsCogcy4LAlmu0V9nb7UNCxciAqaJ3/3twsBe3Os+o0GCIbcEkHKu3pEl
COSPSJLa4an4KN5kBznco76Xtv1z9t4fsH12iiMyv0vo0Gtx0VkFtqvzc8GDkFytlMqeVmZQrHRt
1YI5D9/AStiLdOYrq3Bi4ops1aDnL8QLZL2TrDLtBTt370TvW6293O7DT6T62SIkyaRR7QX9D/xb
tWZ3H6o7WoVVuu8ce5Q2vJ31gMfsFrHoDeJdm+AYretj8qQ63hojUmd8e0Rk6x6DUwdu/WP1wMge
3bV6fz9uef3tZdtbvcb/9qo7+4pTH32ZVA2lwChP8WaVjcdUeQrchZV60cd8PvlxniKWyK+5PIsI
ulVUWzhcOKWI8XOqLVz3Lva56fPJccGA+GTyz7pYLWveiRiSA3jA6PV7Vx9Ql0/GhVZcnOqzKLNe
8iyXaoMHCkzGJ7BzD6a1AXq3sL1c3seI8nngwAyfAOXzE2+Ea6xk6GfXK/0NyeV1forWyv3PHOZf
4njb+hQcWifZ+3Z4rz4UL9Y+WbHPboWXbL0kFHW5102MWAQFyMeqzN7P4tiXiQEuM7OStPOdkkzD
WqvW1Yf1EDwHnj0ei3f9of3oTtkPjuR33MEaR9/cXjtXevws/OyEjMO+QPCc8Oqw07QHVQ0gri+8
hK7MHWorzEmNdDAAndkZqdSNoCk1MTLdW1XRJioeOuG1DBcmz5Ul8DWMPjsiG+ovWdwTxgOt21SH
Vl0IcK2veK9CycS19FKWQY2qtMtrxcfQdy8N3ycWHKK0t8fj8sXKfPgaZOrML/MBT4y2wNEK3sEu
edOMXY4ZEzrH2+L55XFY/S3sR+zngepgA4M5h77rFhp5mVKffYHZ6rBSUxSzHEm3Hpk4hExtnPdW
+brytgOKxOyv4z+3m3x5zZ5FnM1Bz+qR0+uJWOIY8SYAuXAKnkLeqeAAVP9o/w/iSdfmytdenk3J
Whg5SlRCNodUuMM2sXD+gqN0xPeAqtlgS8lKWA3b2w29EJKCakemjzUAWhmoyLyIhFBfHjYVnBL/
BR9EnoNcqj7crfnW/SofnzmAnWJbH1BOcpRt4Jj2cCr2zQ6XVydYYRaIe/MbwrMLd+TPUszs9ORb
mTLCJrBx2RjPZ5wi6GMLVNJ3UIm+J5lrmwfjIXnu+RrdJvzQV7j6IeoUndL7D7zY7HvAybZ5n9i/
0Hz+fbuLrm2HZ19mNv3NEineOjPQPkcoCssjf6UOdr0aT6rj/67X7gZF/cLJENWSbZ11sVC2urJV
nYWfTX7FCNBu8AjflnsjuDeKHAMUDQezhTifQ32r02dzPowyuahGOn1Yo+dhV/flRl7HL5mTPNc7
aTduX1tH3cS2sgZOdG9trUOzSx1rYeyvLAOTJD4XBlJVOiCM86GvKtcNxsziJKy2lvDYBgsz/oKL
Os14AFik7SH+oTA0C2ANRdXlIzaM5l25F++6+zZfjaY9YtliN2ileKTe3ipv4YS/RJTMwk7t/rKJ
lh68/6AmbP0HRgoF6HgfHDFr2fu/x3vxQdti3OSv19Ze2i/M3ytnxFmDLxZTUMhFS+RqjTh1+65+
NNvxARt7ydHuhJ/FCV1UEHfr22GvjePXbp6tmhGRy8yTiBqUuBU86vo///bzQe+R7qZbSWVe3C4D
v7OUqkSP1Sdnfwg9Kz/GaSZsbke5cvZNIEHQtDAtRHbIWeeBl9RDYfRh+JywWd3jqbe21qx/8gO2
sg0/vBfjDl/jwcbG7U/jNEsYjStb4fkXmPVjYOmJ4gIfc1C13gi7MbClk/lRn97/MTfDoV95x/6o
fshrpCozOz1GL6qMop14uK8h8rkk7Jay/pcDe/6FZvtRZyBhrYTYl01u1pK6d4N/qzVFyZoC+qT+
hHrWxJo9XyoaYvwx+wAqDPVkhonVm1xt0vGnV3y7PbrTjna+4xEI1SIdsA3I6XmpPiq0UPVVAplZ
Yz1hqorRp+aFTwoGhE5aRO26GUcXZahiKZ9wrROnK78BwQOduDkrScA8pRUMOrEpA8c10PsWlohW
V0PwNuEdCiMJSMJ5L3phocepHoKgtszHKA++l3G0sDquh1A+xQcnsNJscSS9pXZNQ/onGe96a1+C
Lrg9QFeX31SImeQNpwiz2R/HY46TGxEQNO7WEOxgSeAB8mvKVNfJGi+kTWi/RS+kYDznH4xYl77B
dOuaTxEK2JwX0Aaoi86aqJq9EAHZjp024MyfLh3qg/fY2YtJl6t9+SXQrKWFGsaxHBBI+xafDEg0
WB7Z+THYJ853+Y+8MS3bdW737icQ5FbjZgstStJRq/Rp/Oz8RTyIjvqjoT//mg+BU9qdnfxeQlNM
nziPyJNShGNiceBdzBg1Hym8pTEy0C42VI5kPbposLqP6Ljfbtw0MJeRuNJyhbAopswSdjKmTnUH
n8Zp3cM4Yu380C/ByK/cDCfAC1kI5IgQOp4DbYy6EPJWJOGp/8TINQMi2m7I7+ATu0VqslqN63W3
4pLsJKulXfh6bDLzkEqmmTknAZp62Uv44cROtMN7t/+WbizHZ41gPYcNBZK31l8A0eOdt+lHuzou
ia1enTsUmv93/Hn2VwwBW6g98RvHfTL2eskTCUivk23HzTPWhz4yrwvb9ZU7FP39JeZsTAOMnRq8
BNgNMjvco9BzMN6FzP4dOcUfTAq7FfaGa/d7freEyr3cBagEcyOF760a7NizhVIjQacVAwriAsZk
LjJMoFgwDsq4nzbRKqG67v1r0t4EA/oScnYbz+teqgO09LFIEPcNfsMabFljoZp55Z17HmX+6Axk
Cd9ZouQn5R+sG9+Tg7pX7koeOmucr0laLCzLKzv6WcT5vAnrip1OJKJIzuBntutX4cNw5z23O8wT
73qHS6mTPuGu84p9gnHIt7e3hStz6Dz+bA6loeSKgU58fy884KdD/ax4g/VwMl8Gbz3uDACITvEi
34PwvR36ckc6jyyfH8jxaHa+idEElKa3VP3bdQjN+QsDuhRjduiXbtCFVUfrgtZ/r2Tvt6D+MMMl
hdvLGsz55DSmw+zLY6aX0ENzp8kpbtuTGO5EJ1wFfwfLZiXID92qP8hHMPIr5eV/0IVT2g7RG7jI
87ebOAbtWKp0YSW9CNmuzN7a4d/C46emUb5FERQN8wtyNSIqrdBOIRLJy7Y4b3330r5fCPJZLjo/
nbjeAtSZkCZUiuc3TyXy6qLKgwjKZ9x4m6hVsh8qUjF/BUWrnmHSKneioEu1k9V+9txLI4whNwuH
37ocNcrSPeDyVJbh+8MxBRqLysi8ct2GBm5bYUO3QnYYv1Fj2gSH/Dt+ap7ulMdhX3xDowFjieel
x+nlrec88mxjdfUepX0RD1nffM65PpZL8mdLAWbbaNfkoTiqBMgzFBqQ/KnVhbzJUoTZFip3o+VX
whQhbm0EfqENL+2Z06qdzxbeCgpXGQNF+fk9I3EteUzrnuXmdNvgOV5pqP+NO/1tkzmW097p78HG
PyD7s6lOr4Nd7RYmyGWW0FTB2IJGIWcyrYpZHjtDgiKMtaBivVcQYnbyNrD1/W9I/79xKflnoIyV
f3dBPqyCfXpo17XdO/jnPf+RnGCT7WOO5mjxCjRROuYdM/tes828qWrM3KbvlRRvmXyM6g9dOmLc
YofDcWifBJyeBnlbZd9xmMP3Aqv4aoUHnlNLNqb2K5y8K9xDC3GfW9SntpW7btq3okI09ynBhF36
p6zcPYQ8x1CdSj9k5W/PO1jewxA+huZzpJ4GYY8jsoczjzE8VvmzHGKnyAf+6ry7WPO3LXhC3fcQ
gc5WarDKWpjbJNigwQ27ZNj2xqYRdtEa48coO0U+Xtcr5Tg2dgnUptlL6GKsUD0sEYtSkpNabnRj
7QcvMWTJMHX6eGN9T/s/8cCR4gRAzqv4OTZGO3qKAEfoo916Mg6s91ZXom26L4Z9+487HNTgH13Y
NcVGsjYRtMfxOcPUKt7Gw0mpnOC5CB/8bAMisiy/SZLdolHafgz4HI7P5Q9Pw6b3gCeZAik3RSgX
EOVe6/CD7BwKA5Sw5Oip6Dbi+JvHmOs5AcwEN1lpOLX2W74XrBn8lY3ym+LlgBOd/nttPBnxeqwR
El3n5j6Jtrr0HTacjcDkWD9gddMN2+EPGMqq3yrhwU/3It8mh7t9wnNNexX1l5ZLd7dKcA9CCYMv
Vci46gEQrD5c9ZgamK2Vtpme9OZFUu6E3yPaHMnfRr7XgofJ2F25B5YZlxtjWEkStqcbkmP8mUtl
EzyOAmEOCtkAf6Lsyj1tusd2tMtPpboWdVtObF3A1W4XR1tNWZn1o4npRLup292oPBZIOhylH9x3
tPAet3Eru6vrg+dvsDBWx22l/MCCRvHWvDXtKv4ds8ZcSgBrl6qvaSulndc+gqdvLgXAcOsBTQwx
ev2nqLe5v8q0d/OgphuMRKtfTFSpa1ZwefVkZ+K2Wx/qb2iERJggqnb4mHo7Gc829U+RHcLwT8sh
p921wX2PIfRgl8W6qTahvg/kTTQ6aojO8rbC2jLpDlYS2n266yOu2v3Gvy+11Sh9y/ArHxzWvQGf
uT+hQB+aThFi8GyHv5VwZ6HJOEBu5WI39BtXfRaVUwrhcPC3svWrNe97/KUUDlkTA7R1JuxphTTi
q7ZPuEcYu150mmodNHbQbrLmrbDuRDbx6E6onNLa6q+jue+kQ9ZHNhTh0t/U4S5qNoO6DS1bq1eK
so4U07aMNz/FEPagNVvcOlWUxF3VkaqdFW0w+WugBOUh4DZxHTPuyoOYbSzuFvWvPv+W9PdyvW3V
dNW8j5hcepJus1gaHIXMjah8E6XvtettC8VBMDSdxKPXaBKtFRGfuo1Zb7EAsOV4IwzPGdkDb5dW
H1n2qjfNygxH2wMIqa9GfzNU6766H5IfKaBWybx38W+m5BNgNRl061j9KTWP9fDMy6exfln9GtvD
ot4HxVYqVkb1Ru1N/g7dP2lt2WQVPcYutNFDna360kEILc+AURW4fW09xbY0Ry2d/NlC8q46tpS4
ortpa+Lgwg2wPXmYM/+RWmAHAzwwpKaOkrDnz6qLGfpafqNv/HHj/uCLVPu+OmKwUGjP7bDq3mXf
5gxnbpmO8MRLyf/l/pMBGecRLp+samuKd264000ncRmuVV7u1PQtqG2/26vimh1Nix5EAcbq96z9
5mNMlnIBsu6KemXu5ackwx13ZY0rSVs30bH84YYPEOkND3Gvda06Q4vvAbuGQaqmEv4q5bFXfkqe
MuFyGkAld3m1Rm6q7D8885RK94Hu5O4RtVlYiUO4Y3SlxO7FA5ut1+6xe9Kws5R/wSwRkr0a3jfB
sQve8gCjxzsfcyNr4hYW0ZPmHTCLj2GFige28LRGIfGpKRxR3Qzyvhh/u+Gdl6yN0Ib+5g+HjBe7
4uT4BJf91scXLNgHKQ6ku/KjeJz2sT8YK2jSS/QQMcdE1KscUdmz/cjdvUfls/pmFlvfxZ+LDWNs
KqfAZKbs2JdOavPodW9i/yH0hwbwmtrYMkZhJU6y1YeuvHvNqsI9jG431/6hPsjWX6He1Mq3Ivgh
jU+xt+s+PG3rhoWdK39wX0TZHchRYjUrtWG+ZodCgsmxTg6luvW/xajKfkeTrvqVDDaykMwwzxmE
k7anlKH59yi/2oZ4jIL4Hu9pwTsIw7tobArMx4sXfdj5wl5JT3l3KKVTG2CHd2D3TrIjqZRK3ont
Y6Xssv40WocKA/n+LQh/SuxF2skod0LGnv+Nk1bNna69M+CK1+qDbr4VwkeqbnUTmJL4aiA/+4zb
WW84WPE5QviuNM0m8f+gvrvvHuRsl/A7uau8E64lbKwAPQb3oWfHjcg3qq+tskqUgyZsUndXqJsc
6dRw1YXf/GZVNBv5dycjsmHn446Birj2GExyADW2JG+s4T1MT72Lh3BwH6n7Qnqdhi+600W7lDbs
UXW4TmSyR8Ym1h9NcS20e/5z3j0N9eMQPGSQrUXslWVbTfZGC71dPA7aQTWcEKczuhfpGV/7EwY/
Wa2gt3FCa6E1rMvKkUoH526/cSTI/TFIwHt4iUppHFL1WyOiGW1u64wEH76PELU2rZnYHYLheabe
V5V5rJPnmPuyP7jrGs5HrO0NLbGbWrTVot4kbrERRm8jyh1epGurhvzdi+sh/2lQqTUcS11Lx7Fd
AYlL/Lfc2mb/i6Pz2JHcCILoFxGgJ+tK195Mj58L0TuG3nt+vV7rJAiCdtlkmcjIyIibeTUIaVS9
/F9qO8Mbrjhx7OvzhjQ4fuIjz5BD4FUS/pAeivAXRkvTd5nE13c0xU8mUlf/mT92FVhcgsmhnDZg
KGNbmlvT8jqSE6ftRMyG/aflB7n2zZqPRQTRKZTcSN+NIfewG2ZePVzHXaQ89cqRcYxS9sbsFOkO
6eniEYTLQ20ljrMVkSnxDFsy56uXtf/kch/+KRzoq1NPgE3sGOem2QCZNy0eCmGZucPE2L91GnpC
f4bfRsMem1G01bjQnBra99ne2umVnB5g2mXRpK0+u1IJMFL3E+ihFn/C/JhWz8w3luQCIBa62WF/
1LglMrE6Yf/Xtc+EyRJR6iQyWrLpKZcQRIjeycUNgoooy/dKusQLDgF8EKm4JI3kVuybGm86qzhO
0l7VVj6ga+e3WHeN5F/MLpTFphvuY7WrUr7mIl2nRncz/oawMwlN3AnkP/I/AVaQ7I0k3zvpmLck
YbakKatvpfIbGqHXa5tQNFsVTbxsUQ3YZ64tO4pdg5eejgfBGu4AyXKXuq1e0Ly+Z0N2mbt/q5Xu
JHEuzc6dquPY3nANdMOYtSe9N9Ib+bJe1f5YWkveNMbf6ZNcE/XdPysqWNXmDzR+UzEH1XppberX
GJOE1C1tumTTeyH9FstJFTcybzVpRbJP1nf6WcvXcGh8vo06HVtCM0MwzqpHbH/Z09cl0KMPjviV
ssJsn0nGdYw6DvT+CyYOn4JNr697JZf9LtlasfEmo8Ak3qzSAiU7dbaXJcdSfVOKp7zf2PQDo+kl
VU2n73ckoWlL70yoGxMSeltuhIn57v7edicGWgbMpmyT1/BC4nNRjZu2nwNTDlZra0xv5Zjiz0z7
GG5XXPN4s3aCcGkKmINe3Qt9Yd4nIqNbckd79KbwuQyJ6DE/4+ldGJusPPYMeVdF6U3yU9W8jXPp
GRmuZmSYroFetu4chs6sXsKocqVQ5zcDPGtWc77VxreOkbqGP4Dk501Ermp/k7pzmL4vdQ7iJW+r
aIEqK0MEs0nc6LuiIpSoc78GsoRh7tot6dCtBZz7mtevun0ew2d8LGv1s9Q/Go5CtfhU8n+1yUQd
LiNWeWlsxJnaN6wEZqE9GzVyouVtCi+V8paVi2fG27oP/TDOnDGvqWM4vvWPsvhZ1N9uuOjp+zzr
OMfnGz1yMUdy9eSQFD8ZnaJV6GDOg5pulFwQXzA1uFz4cjWDw5DaND+hbZ8G+zOT9jM7ZpFXb9bu
Lcxgmt5ChKl1e03WqzUAb8eLQqhl0ua+EFehvABi48Kf/xIKrMQtTHeEGxPva3jNuHDyjyR5seGo
CaJSglBxrO5u2qW/yL82UnfF+qwouEKxt7vNillGzsd35cifymBQjvl7GczW1p7AwBFv7F5zdMj6
VY+xOZi/9PSYLFetuuJCNqpbdK9OIWH/QtjxNgZM6l6r7ssZ34dg3IKRwvKYF7sq+ZJjoqyfLJSa
HTG+Wv9DmrATfRlLkAh3qQN12uvjNpOYET2EwrGbnSH5j8P92uqOyWMijFmCR31Eimp9iuWdUV6J
s5WtI1QksdQbtT+VnTtmbNtdk24Iw1YOeX/uc0LQz4nmphSHy3aa3EnlpnTke09MtBRMyUbKYqcx
3CLifCg+DfOFia88DmbxTg61RWq07av2SU0BR5Q0W012xbJNlN8k/OtkNSi4nBM2SqqvTlkeEjBK
n+6HjOD51yLad+u1bg/YIUlMMeSbSvcq+8Kokt14+OBW4IMXM+hkByMZtMINe4yrddgil1oXL0+3
ffIia775BtzHBGdgQ6Y4Du/mZUtdLcr9bLGUPel7koIlxUvkr0pekoJwx6OheCJ9og4spkOPi2Pu
AQPLf+mnPrzo0WvzhbGstjW+LbGfpZ1dnLkG8zAQYNxoHhBElq5sFC62cV4a3hubGomPFks8tfqq
8chZtTh5yvEDYDWT2hvKqzL5A2u2Ka4CD6ZI9yIi8qi1lBbGYt0n0ripMGY3DtX4Y1PPRNo2NvqT
aHu3qTDJUrHq+apDELG+4f7q9chva4kEjqAgDkKGIJSHv7GPPaysCnp86fKeGqsTVxeD4l5kF5tT
b2x8hZ2QsiEn4ERxr8zvcTyNjCIn4klqC68ETNq9b8n7UJo3AzgE92o3WtttHd3sgvqQ0ofgetP2
xvSJHowiAQ7D2W/XmrLoKkluaQlPmd1RnJTIzTTzty3lQxi/9MsxVtutKY6ajgCm2c7keWLs5+SI
ANScEg5v4pEtaBHgLWxywmm7xlnnrzMqUcVd1dVdbY7ZQt22w6E2t1X1yGOvgrD/jqo3OXytyjpI
s0Mx7ObhNgjVW/SvRTzVMUa+1abTd2mi49jwbAx3S0m91gTS3eW5CgqdUN7pqQOoJWCBqnFyi9+T
H5Zwa2eBUA/dxBRp+DL1r1romcPrHLMAv6zkR8Eh2Bw3fQhVgVpuNHdCB+sK12oPKTnwIxEzdoc7
6LFJVGcFTJafEOy+lL43BTU1IcTm6mlL5WrhXwVtw9E4ttsWKb7IjhhPJzUZ9UjbcsXppWbb63Bc
NqcN0h54lUFdEeqfbQ6lRvvsVVybIvmZ6pkaOxouiBCcKtl37KAoeUubZkvaAXcZ3QKyIKv22RI8
dPg2pIovEeyrrhzRk1/huWOKy5i/R/J9UCRXCZHcRKpjcOCmBjOuti9P3wi9HEmJt9F6Upavbj02
wvRkkqI6fdMYl0Her/G8q+V6I5V/WWRtJg3hIGHtjXnQo9003KelJ6fSr+rWC1uT1Mq7sK2nssaX
Kf9q572RTrtZuWYmpRpQQxHmk0qcM2W++oCnjyYZYCixfTtb/SY8EGNQKIOvmP9s7WkJf1TprCff
c/iYF+ypJjw9/LKzJwz7U2XflRTaneXIywYo3xU4LU3OGr6gjGHhlUQOE6GbfxScTkbrKepB5raa
BiZO2AizgKYMJnkX9g/gt2tKv9G5VZWDFvZejCBoNvxFfbamj5Y6I5uISrZfwvyu5pek+pZCoOi0
aedPLVS8odrVXI7p6OGAhVO3U0qK16bXJd9LUGZ25tnG4CjLJpq/QvA6RapZbaX1UPd+ajbe0r8u
TTA+LnpcqhquBhuwY2nvZWu7NP3AgjrZEh8S7KKKLKxfXhbpqaSumI1jaz3RxHcZdndN5amk/Cra
Nww2/MaOXL1bfAzqXIJL/JznGMWbap3b+DfU2CTKXmVHjt0I5YM+dXbYcCOnVzGc5dybl6MqHcs5
dKY68ZZYOG3BlU9lpEUhJp4nY34ZZZnB7+81jdgpp0TZxgk8FDX9VO/S9msZ34V5bNOdSeGi/nXp
E2je6jqXUcV12HbLZmo+ypDtF+OmAMGpM1he65uMHO0Q0q4P4UtV9KkZB5oBJJK8RDecRDP4sqab
ZkdICidly+bNF9WvFb0ZsrYX+Z1Ee34QZmN0f4rpR2ZwlmpGVDsjn7d2jEK+JTsjPUTZTgzxd6/8
mXZ1FuNby6K0Myo2/LusybPlrSxBMU9wjOcYDleHb5qhmLuGVULz2qDlU120+LMbbrEdb3DMRw7Z
OFpo+2UieYbyajSKNz4OfnHOi/uiUBhML1lseiH8cGriX9j/qx9UnXEuauLs9fdweJeV1s/5i0zW
S5f7U3EjtN4hyJv4gY1MMZ31H+EIOwLVOodBmOgOlqHuqOxGlRQ0G4oaOtEow0u6QtmRMC7F/NkP
iFBpeIkNRyssnw35eYygfTu+ux1okB42WM3GPUBAKMbpqRZc2+KQWfC0LSq5ZDOLgzIt20ZT3C66
ifXDkC/A3Lx+a2HsHyYxRs4tJL3HRkrJ9INqlGtHZSo8DswyPk58t1R2NHvbpet2UrNAgc0ue7+W
74pauTleJAkFiTHLu3QE9+LzEqrPmg1NO9R+Feo4P647hYrErH7EHLmRRmQT18BgVL9ym9+S5iil
2I1ML1ZY+VMtvIxao+q2cnROxVkaDZxVJJymQ78qPNU8Cvu5p25Kv/vxCR+/U8LFX0MvpTxGDTPY
zd9dDfa92sll6OofDcZES2EM1w0Og045nmNT80ludlPYo66mVaH7yUydIlK/56gu12PyQM98H/mv
nDEr5kAu6sSXuo9BdC8CbdbQTPD/5KxAlWPkQLbFrouwjCO8/nHvpoe4vOrta1dHviwh537MK2BV
gPFqwbUDA1EZeTDOtWerOdeDujH4HFlK4THtJJzyUER4S217ZrZTG9uLlcsyIo2XLnr4k5iBFdFH
kK+TDUWPAYHV1G7Z+oRKOX0CnpqhRLpltzyuHskEscCbyqkTVja5fpKvspsGaLkoGoOY+4VTyK6+
MQB0ChbDJH5E8dFVL5MoXXWmj3SmHZHRbBoqH02xM8/fsrKpIztoUppht3hawe73BiTXr09WNTgj
hI5aflZaiZTDPtXzc8XnFfvYSFyrGzz2uNY9xTRDtIWWaDlvzP6scqTl7IYmHr0KEnYh88vaMMAW
JExjj++ztNXAwlH73Ah7k9dXKTuos+STLLUxJP7zn1m9WHUQaey8+j1pbU9az6NRHSU6inFxM9hO
LfVdwSmiJe5QZVBabhtBjcVOvt4G+9dq3qKEkjmStg1JxtHylSrnmTA2Z30E2cn+mm0LWTuNw93m
IC5hE/R8nxP/Ua6niXvIqJv9mNyUGtPd6mpIHUfCrc1LN6ZJk0C9luqxhipQgMe3bv6ai12yeGNs
+mZRO1NMyWO6iSAHlMZGesdRl3YFmDIUT0n6ZqKlxtlRM1+E8iRxDNez3+NXlfNz8uyaUSOq03PN
RGH2J4vaGdi6Un+VpcaZEbCG14f9R5/M8O6vo3TD78pV6tfVEN5kewqM1kyFlcpnnNIBOi/9o7Fk
bGZJ3dQ84PA5T4cy/pz4ReIvVXbERrpteKqNc9r74CbEi06endLuw7SfRkCdRS3VLJ+Vuk8iYDYM
1JQ8YbrsYpe4CTmhlPWMWyJNrGCaRlcdQq994Ol1xiqydvXyJdbv7KSo5XZBqh4pWzpDJudppzRs
X5Zkc0pokCmrnw3XAma9zju6eAroZcRy2XukTbX8/KrLPbVesMQ6ZTG/0wDAxPQKIGtxfEn8vCw3
mh2s6uhH2suE000ybGS6drn0vCjMArQfqgUronZOZHrjKnGHAWqb10Q+VfU7FdgofVnAJKm9zViH
5Y9eYeNnTaBqH33zJJR7jrk6fY54fC0q9J2GX2CNgiZ0o6zv+VIGJeRJN3za+V6NeS3w+cb0Xqcv
xKY4SXjKWAq2vtPHzKvSL9mCU6R0W7EiWdddlp3t/HdNFE/DqDNuvhJxMiC3u/gqz7d+PS1Q4zWR
0EwdAN+eaQDZ6sVIU5cOj2Xt6vyf3dNioNEauSpDvnwe9RxJntAvQ3IUShDZpVs+IKgUVErkZOOW
4jYtrylXdrRCsr7XOp6R3a1UDAqAyJ3Euus7aHX9UnHVVdIf5vunIt6b6bvcfJnQ2Um8o9DwKM1s
e4eL0W6KSl8yRTArf2p1rOTPSrpl/a8c/q6IRAv6l1VMGUKNa3M35RXXRmZ9wT9X1S4yuQ5hXrKR
kZ1sK8r7BG4x2BK1haCAl1suwlWVvykboEo4Jcd3STPZO9+27oVD6uTxJUWqRIdJSdxG3WsUwKub
R/xLiMacNy34mysUpKWft4dMnCqJvfpL6nZOOwYnA5aar1covZb3SIODoPxWuz+CYhzVOC8GcKmh
oXcd4Cpm+a6Zoy9rqCcHhXEvw50M5WTdDfZRRCraw3/LEIFZPRXSNZ4CQ4sCQzm2WrmRNIyYdNhd
HF+r6W3opxOYfRx38XxI6BqqkJo86aOrBh+qLx84/wY90HAog6y7meLWiYMq+fNDzGifiVoCzeB2
AWEpa7dJ33X/AxBvePDy9Y/Z79rsX7v8awzm0HZj88SYnJ/au1Y7Yz2lVEdah/E4eEwv7JSGlCkI
PtPAWCN+V/l/jWRTS01gUe6QAizSiykFadEDddmBEZne9zK8RdVNHr/HwtOGU0U9FlMD5itXXmPB
NF6W9ZCk1358NRVewxyIYR9XZ43yReSOLfblCFNxq3sOp2OP439Z0ALzcT711zaG3vxVos9Jp90S
bzXS+vD4ZQDm3wjJB3VlTQdDeZcm0MwL9IrZbiKqiDXdacV6NENG4OODMnzW+XNjHhvjdQR+KMNP
2mzb/C+mz9K0rmY9TDIXPCpmf0z6C8GDPgOZQWVYmAYftGnfTe9jAvelf/XF3gwhQFdIyuFTjIeo
58no0ErgbZxia+NLhGey7ndVh+8mhyTJ7r827G2erV6ZB43l04aLbN8YrG08tvB5FL/UFbXtr5Wv
Jxcd1SYoTWPHG76UvJitQm7LXqFqmTmAKGoz0PsozuaDGABarHVAixnOT4M6zW1earRPae6sYAkr
orCNJmz+UUmJcZPH+5qkZZtnsx/coE1D8Ydqv3gcyO0/q7vZcoQZHx+xoam7rbue3sDkhJAopbzJ
OQpgQUrxVzKeM32XTN+tip9ZJ1lj7hdfYwWw/WR0x7DvXI6SNNoucCUSCZmF9tPnSCFQAyy1U6d7
Abki0VyZlosKV4SfqNOaaBIYk/6b0PAwbpDVXsw/RuWtDueAtIFNvm7mNQYO3icabHLQDTiQvtrr
8fEKzKdsBGdfIvtzrM/zcOrUzYB/7MhuAXhEKAm61lnZXHW7G6eaVvDlsd1C0IdyEOq+F4YXzs9z
i0ph9pTkCOEdgKJImVIgzbHu2eu9P9nPCs9dTfcmnBwxbKr40yoPw3ydMyMgtx3OFaJa3BPpQ4ge
dMqIZMR6cjNxbgX50/Wh0c6SclyhDvPk1PF8qfozZJsQ5k3xFyprSD/LXhzjboFW4MwScY/odQs7
yCj7aip7CHG6ayHKcVs7V9HdGN2u+ei7g6F6NbgxyTKvYU1q5uBa8wyM7d8y8/yocxGQ5GnpRHTL
Uu1n1U+atZWTDfyVYgdD37HUg1IJRqpa1BFKvV/pbhRD6ZrZtlZeyb115jQ6RIbk6UYgKfcQcNZ3
zxMkmr2erKYI9NGnhV5hPKuQb7ZADsjFTa8OinaJu1NJN2iBjLGEscv4QkL7y437CC8DJxPTV6he
E8DgirHC0PZ+NL0WtDIbGDBaPshlGppYEtcVhnoOsKHXFszxLZBGuk/Wdw2KyV6DFLJtCcMjV0GV
XEToo/4Ik+92eKuzs5Tuei5zXftIZ39NEtfkPBv/BGVIrfxLQG4tZ64VSVCl/zijcHpz+vldfhQA
kuLOjHynK9hGOpkwtiQ2JmAVXkPQam+WcZwWFoLmROkDYHWZO86mW9TKTrOjg2L6c4KNfA7qNtm/
auM+bhg7ptlWB20b+wz3umN0bOnT2CkTPmEQWZFvsWGEhYK/NYDA4rUKXxtcrfm1rla3wH97q8q/
Jnb5Q87rtVWXVLFZ7EVywsGTC6U96Gu3K+dDa78t2VfTCK8RmyUS+K3r8AvhZQ23Sv+gvAa/1A8G
RU+i5a9N4zXyCybtblvu2w5Jjzx6of1sSd+JeEYjSmeB1u/8nBYYZMNljxT/qrRluM7J6W0WALrh
LYvEJlk/hvowUPCb8Udcb8PiuFT/cq6VCsMeY3yANw7vNvXH6NsGHyehdGjq1elxKFfXzykPMcw6
MbLOptGRXkleSW2g8Ztb089An1GxTbiZY/HPgqnB7h2K/r1War+EfjW7t7JoQHDbRSUhCK3G2tEd
l/xJfdbLS/rg1oZ9mj+M3HnNkkvejZr0kAfo3YzQNR5HxEwLvXEmqb1UVZBJ7xhmUkPk2yp5Ne0/
etS0kBC0wfg09RddGbkIX7v5PeZ6TY3ODcFChAb4CTC3Sr7/p/8NyHDpZlbngs0+lTQSf1fCk0YD
yda9S43qOkb9uW6sFzzpD0PbnaUVVaA+sr2TDh1ftgL7q/ZSWyklyjIDVtOoh6As8S0ve1wmbfrn
4ZTu81n9ShcqpARIbujrxxIqMAzzmz78qFHkrhT6D0lSvqbQ/zxN+9Tq10hW3HpefJNcKsm4D6wI
eZL9qCr3sV0ESpltQbcrXIYlKszZaYzZd3t8as3hUodvI0V2GlUeAsWivCjro/W8kYzMj6KNOQSt
OIzATorZoeJQ2XWNGZQ4jjryqoCoaGrppyl7NuDJNoO2mbWTXmxSlap+ZM2oQEAg1Bs05MxW6Idf
Y3zVw207e3PrS5mv5PsKrZ30Go3XdVbPI/pPlisVaYPBvBrfqyQoIhWKct+bEyeitJnGq01x0sfH
3qK5r0h+xL/OhurMA11Y+9pWZ1VvHk73jmW27iq/ztBtnSJ7bXdgOI9+ke0+wmujbGbmS+l8LVYc
jWnBMv1oKfrMMfOtijmY7G+RNSoBrCtlZ5T/KYB/Wzqa1XHtX2mnPxqiOvt5ttlhbxMnHckIi/Jb
x9/0uCyNUAZulnjC82A6ooKJucYxAqBcTNrnR9ZBBGsn34jKc1LWFPJSVfo2xqCm5FKb5zr9wFTb
WwZEP9SvtSMbyBCBhKbZBHxyp5G+IthvM0LuZ3WOmK4lNxxHKZGgQNDCkHYDWp0SC4CFHs8qb0T2
L1MWT7Nzf4DMzygRudbSyrMbd4pUwCloUvUXM293qWXdH3EObrksYhOFaIZM85G106/UJdSK22E0
QEfTQmOhqWlZ1Op3oVomorJw3o49PL28zsm3NbMGLdFl33lVkkhhhatXlRwoU5jCChla95fXefq5
dpOxH4RIjyZ74mUs7GE71lm8bydwnMRnQxKVtrchzmkH2gUU+8BDjZYoj1bWyTdrHubNlFXIaMZM
gZ2ftvHwGiXKs8SqarUaJi0oODsqBBpTUruhLjba8tXPLyBiR8D4Fnq2WYwvLX/OI6SZiv5w8lrS
N93ug8UmbXvCsUr514yvKpkQddf6pihLTtZsL+7dFJjQwKtqNrtSyOsTTF3qClQex2ixcSHIEKOl
y8MzvbQLT7a71Mly5jjzVsoCXUklFtYgu8o4/ih9GvuUp+MmNPr+NEQ0vMWYo9/IZwIrWk4VKxPz
fh7i0TWsBlzB6SnewlR1Wth9mQHHmD56q2dHLO3RYdbDRqGtIaG+LRriktJoPFWs0VZqr4yyero4
RZrkLxN9HRtVpKJgM8YQcGSlT3Z6Y7GeskdvIR0DPHv3YhF+qOctE2PdV9HSNu416u8Wd/2tFdbN
wRrs77h6H0rFlYvLlEqBggmMmTwVOdgPaUenxc8JQErvP/L4DemHU40dRdOb9TCUjK7j8jRR/Ivi
bw5xELRrRzeuMe2itR29sjoKympDPy/6tRo+ckhkOTq0+o6sWndtSjZsiQoMuw9uIIkwiAqoNlX3
uH2TlhUR4U5Q5a1YWd7NtHAVmdu7SI6qKLwu/TDjo61oiJbQvyKTjBE78LmccV4OmYGKFy6jJCQ3
btkPtvaWTwLZS+qM2pem79v037yeBprNmf03oPvpYMMt1t2UvQ41i79/qhZ5Q8KuO6+3cA06E48Q
Vp6l3Aaq59b8bsRfn/+snKILUT96eVaNelOEDy5YY1RWeH2b02ecXTvaLQ0oUi1PWTq6UaUGig3M
aF9y8WcNpqcMITLkyslMcm3LJ3RBXjn7TKz/3wSylJGrOtvnkwTGLAExhsfBFajt9E12LOGApW/F
BRZtmEYgJkenYOlHZRbIjBpHbgZ+V3fO8qccQUtUUcHqsOUPLMrbV+TOzUwCVDR8QeAV6uTjUSyo
XbSL8nfBIHp4FdqzlEh+Rz+0oxjq10ObrWcdSXpDEY03PZSaQhtnmq9jJ28mlAAr+YGS/CXz+fVY
OmJHjv4dwsRo4UG1QEWOYSTqLkGH2UKUjqQENAOdfktDB1FsSJFFudwFa/ozqImX9g3Ketz0WvtW
NaiWTBjbRicHpoPYyGBR+J4q/d3uFJvztqMnIxKYLhSwzZx6xurLJYEs2ftkIXXvaq9R/8VIQJZw
3bSg8FwjnMBM3YUVlwt7N+dUTmmJUFTainXca5BOSrM4JV+tJfFRhrNORPVKR5wWytJT3BbXsB9e
44T+M7i4AFwbZrK31sXtqUD14Qu1Fa2YHv1b6KcSl+0SPSv2sNeQ2zaJtW26/Lb2aRAbLzG6cUqp
sl+267L81olJKZqJV2NKdpYJhO5oknJgiG3V5IwuJKxcCapn/ugU62CU4pT1/Zn5E6cCu4jmYzlw
V8AqTcO6r095ecyM06QghaB+vhTCIdkH3cYIbLXL3aC3ULixKxBpRvwZIL+AXZD1Z746EV10ibXB
nWgulPXXQks9mZDmUg6by6lSPnvrbpKe1y94LceBXG0TgEmdvNpshrj30eCZC1feBrVdyRxEDkeU
jO/NoUNXUuyW4s6FT0c7+21A0jJR16nkr/FLo6FrGJ/n7KOTeFj4VgTB+QRqYu0lW5E/mN4C7bPm
k+Cwh6VIyteOY2VC8zWLz7rN9vEIB86pE7K/hFx6YUPfA0SQL8hpdtGjsZlL4bGUV9UnzaJh1oE3
H6cMmVSPjxzJFRhDt+i6muknIYJQYTPq7xq5NkwCozVIz0Lu8GzdrNOE7DYOUvtblWkQrKF2xZEu
kGJL3pSZujhqpG2yOPQNzsdqaC5K1m3SvoJ/tJjIGF7iKb1X3IfNaHgtfLdtI4hKV47QrlaCVWpf
jRzRTJ4gbdEFxGprbtqo0HxlpJFpnXTVvHD5hO1h0LxoFYc8y91l6n1dL2FtbFd8FbpnyZdpJppV
/cdNh/iyCubwYzYaIACl3GsqU08kSkB3ZbMch+KvV6yXWUVmv9fq8/SYfJh/6wLa+n9ustnqA2i5
hKB6rTqKQONnVFyb1g1DlzARyGh6MHq/tL8yrfLHFVYgX6aOX4pfRhJW2ylBzIQtN2dm9BiHACCW
BDpMGkqfRzUbHuvICjSiIZsHxR8eQQ38poHGoqaRFempvBL7EtK/LxDq6ol1JNvpNeVMimvKB+md
FdgiwiwvvYXGw3b06dA8NUZFjCN4nRXRenOKNRm8Fco01GnNanvLn/HTUVDpxu8KiZmfIFG1Cruc
9jthSrKDVDDxJ0Gfy74Q9MWYhujduL3IAl3eTU+uoerGpsN6zvt9Opws9RZbX7L0U8kHmOQ139GP
o67JVGRM2zlxadHp1HPG1er39XgoCaYq6ZRk5naIfVCMUu6N31ZiQOnIacQsEWfHGPtiPnfxr6mf
CuM911rKhAOC8Ea86pTcJRM0BGtKxFEiuFnityXaq4MfDTbCcs2bc6QiX1Wfbecl49SkMdr+GPFH
2r7q4+ynFQ5RyUsq3SILetAMXV07ZTX61sdAiRlhVFd8hGLertKhr7f5ciMsPWyRLW5SjdmHpzTE
DGfi/LBDT6+ng7kMAfarFv16blbHmD47zoqSbtIEm4QWQf7t/lqmUELYIRrDTKF4FnKNGUnz1ujg
bF0Rum3jalx1R9StUf4faee1IzeSrOEnIkBvbst2dbW3km6IVrdE7z2f/nzU7o6q2DwkpMFisFho
VlGRjHSRv7koeR+OLnxPX2V3rvXiOF+zaI+F54BrMN1dCuZTTfcp25Ml7PjIdg8fhwcj17oMzK8R
L93aPR2XMNpa6KAJ94byrcwgDtAeaYHPaMa9UkI6uamlr2qd8blvJUpNSPZt+FhXgwENR8yrBDFb
B+NrClvyvynejaoeHfuyUO8s7YsqgjK4ks0L5qpqf+2MdffLH1AxvhTATWDSHbWIMw19KqkDafPd
sAAySDsXrj+EUcMbup22te8Hg7QAYS/tUVRBjB86DRzWQQOKmhxt/8lTd3IKPgfMhtNvbTpW5XVj
baziiqsXRUVX2JPKg9CkO4DEKbgL64ck0mxrYi4Qe68p3xURHLpypSBaUa8i4VXhsbzSj6Z478ou
0PNV/dJwnWnso8yt0L9rQ3uvi1uTI3XARUxh0fajS82+0LEx45xuYnK0QwiaTu9GAlcHwEG5jnhK
rvk35WonctNxLgdgKlJN/q3BsV0C4kHn1F0pUcWLhrVrbPpxrLgbyAn5jRK/oeAWZD+M9MlRv+hs
MsWaB+dGhyynHTGx00EpDw/MYcibwrsLM8ne1sAt653TbbWaNmZ0xJVsxa0/f+v4v+pE9YPvtXwD
+IpTI5gPTrj9XefQdNOuTAN8Av0gjYUubfdlS8gu4l1dus6li5jLnp83H3ZFC6s+RmAF7W+1Q9vr
ylIv5fjCjFeAMVpQ/tKqesLbuZbo7wxnYWHPnXHAcyv699TugNd+TdI7B68rOb6jjZpX91Z1Xzdw
Iu7tmosaKiJ3kvMjfuMtqZC4TtzIGWNPI26bNdc+szm8EaWdkO07LsFs8wHS+luOIyW4P+UgA0it
mkdgiUB9gfnDf/hedge/eCiVZKXb1576wr9Cm4cnEuvWzT58nGKFiss0Hm6Wscu1b55v8Jr1Ac3G
YAPIexhyIFvRM1sXzYfAK6ijYCktHBHA6dt9YXC1Y7LrX51BbQXDGie45pSdAiCzzZs404CO+Cs4
IspPV19LjzTzIVzoO9b1IPyhKKs6p31wXYrPVXwllTdC+SGL6EI49rrlmbTOYLbsTfPFqy/cBlYa
b5xidsGjNrQHA8QLHOvgwFYoVC+asqcVByMw7y+cyyh7TywOC6pxzCwaddGeC2scPtpydG108jEC
mOgJ/I0AhIsIuKQAbTTdeiIGnzKcylCSbsUWjLCi7fuIsy9kNRrXPPDeFKH8GBlfA/PZ45oFW2Rd
dMjCetlOz+6FCOaeww2GE/JOKo3H2hxqnjanAYNRwpkj0zhsGdJlk5QbJ34p06tY4AGg5SrA4ws7
AvJxNw1WfN09x0ULs60L88Oh+hXjjRT6Tc6tof/oOGx0d5UGRmYl5gCKLPgEq+pOohVJx92+kL+n
oHl/trdp8lbQuATb4H8gzqZJP4bHE9MP1gYnQrt/E57YtnUW9I9MeRtuYFn7Dm2Qn6T5m6rbdNK2
dJ+jV/e5fVE4ON9IdLo2ul9u2nodWgcBBVxzbYg7ZfggNahj75VhKDoehlayewGlR1VeWYhCax+o
m+hHHq18TomqfLDEfZlu7fzKqHgd5ISfbMpnj0P59bCVKPf8oe/ukmftLgYpkQBZfoUA6KmPHdAA
rp3VTyZbXB056xvOY6RfljEwU+nZcu+C+qVkd3akgyndZ/5lU+1M50HXruBnyvYqfHOYYoBdY7pd
7nvSf3HYpgQYyZe2vaN9nOXbNP1RANhJLmu6Tw7bPZx0BmdbN9dJvvW4lKjQYiHrBAc8ezVQffGm
ZBloqwbucAAvtgD+vXdASQ5wsR+sm232xQru3SfvGXIs3RTNWUFtwi/xof4CGFRch3dycJTguDb2
NnWBT7Gv51ccEMt6Kw3sIXTokhVsNuNR/JId0/cM6kl760RccYtjwtcLnYPK3ZoFGUeRlAPxQwem
6tW6FL+VVyzxAxHKXJm37S23SeutEtb6o/O9bNunANgWLpk0uj+K9N2GhRX7z2oiHbiQplifyt/S
R7XCdXWV86IANjA/dDfec/Ki0wzaeSb3rRUPK9CYE/TNQp/uGuCpC2DcRXsD9iAHOflTvrL5WHuX
UYX43m5UtnlpU16xqisbw+Nv/8J5U0faxN+p6Lc1wJ3BM64r9NIKetzikQtArN9xxS78QwjwA0bv
t/Yb6h8tpnjbRoHksS67DW0Ct4VMeUkfwodXdTUQ8O46cMY6pK1VcW9Iq+CxtS+cG8iGMXSai5ib
Egf0OwWEGIZYwFXRSH0w7ItQ2AseowlNYx18SX/24qF2L3oQXVDnkbikgZCKF4Vw9IXqQsnoNyc3
dvNSVvKtq1xn2fdQuDP96qtYPGeINDbRsS7NPcbMLJMH0cgk1kkTYiZUKOq5bLYpHNYaRL2+oKYi
DwT7M2WCEQF/pGmi0ihXApFTk3ztPUDs/uZv7oA5bt5RDN3Lt8nB27w2R+PQ7Vw6OAuCKp+1ZEbR
R2onkVskVi0R3dx/r1j9L9xHnsf7e1BWX/utufXvIcZh63xr33Czh9K38AMG8YhP2aNTqeLVqKi6
MopPX8dSVQdOgFwm6goPr9tCc9J1Ug1QfFU4upY+vKLXyYIew3RcBCxNlFBQRxuJkoWmH6GfHnGS
SZkgkc4NLHBhJ+YKnX5HhxfmV6EM6mRBiGLQIPuc7++4I40yp/cLtXWI2+TR1QDOd5nBzpuMMfG8
zstSgmNZkE5sy4BT1zqOtBtZSS+tPPvR8WAAVmVf9dajligL33IqNyTvFUtUFYRQxJGUhBAGltaq
Pqje5th3LsyGbcRVsqKfPp/bdCDTxMdI4h9jFKhMmyaRWgKpKbf8iPtgCl7UhxqyoAU0NYiaJMu6
jLQhsNlxdSJsaNMBKtZCDVcvvG4FWOfcbPA99miYtfnCYvBJe4jZiJyNpKiKgkaJMfpobaXkrlRw
k3boSOq2tXN8CPFWs5DWZBgFyWtk+Qgkj9Jyas1qApvWhmQdAhAYcQYUfGlmLwUZRF9OBI7iFFE5
RSZIZ0OQ9vHbAgFGKYQ2UJz5epgMZWKRh6YRcrTjwovdjJ6HnBTrFC6/X+zc8j0xvd3fBMFyXKG0
8QYbfsRJPkHZyX0SEAT+7qoJD8JAXra97b+LMlofIlOF09izPkgqLOkuQQ3ZL8FbxqGTLYza5Cw6
qYJRQqLae7HZ84Fq5UFyeQ/hGpV8iBwj5lMaina85LEoGJrIHR5TmFEcT49TXxCIE1c6hICguCuk
6M31gDVEAk8Q9HP+XcDRGMpSGTltzS21R/ISGDDIdOXZ6tOnWqz3cr0k7j78/k/5qSigyljzsrKP
1IuMgBM6L8uDLelrl7wZJQpJpbmQ0zBbPgXRUJgS0ZZSdHm0MqDFmLUVKkm8bfAKFPyUhQWF+Mks
dBE7ZlHmP+JoTei8JtCNhCxksb7MZMYphdW/YNIpTR12tJMoQ5onk8gvaVKX6KutPdhwUkfbNwke
uiS8iTjHubaZ0muR1joQMMWQbgXbEhaKcSnNUTHaKf40uLMUa0vnatZFG9v3XoVQXjBHWAozKkFM
kbpKtoc8lUs6jKr+PeauOl/mkjxVEzpqY5JloTr2S9rpZDDtyIU0WHF26qvgwwW/JqC5q6DDYDU3
ZUEjCZKTBj++RqUgEd/bROHZ3f85/ysmV5HfP8Ic61qF0KUEaxhQdO69oylfFgoEBjPYzseZHlED
N01YTKahj+oTerDWcKJhYbQNbrcx6HR4bIp5mA8zueNjifK/MKMCLaTOt2mVItNVPgMgiIGC1M7e
DM112YKgyReympzWJ+GGrE8+YSO7pmwOn9DTQFQNbBDdRTJhPqeloRsVoxBmriMgJMLz3U0L2FKN
vpQ00eaDTOmIaWjEipaFR7iqj1ZBE2SK0BZsXAXY8bz9UPprEwRjFXxz4kMMpihNm7+Zy+bvHXm0
JiYKpd2mnJZQUrwSLW8POO6Iz8xCSUxmdhJmKJmTb+TXnlCqQxg7Qt7oNtEeEy+9RS5mY9H9cizo
5eWP+cGc3DJPQo4GU7DxnDfwZealGS/QXL9xE+jW4FUcgAwSQMeFjzc5iX/HG09is5RDw/A429S0
v3MoqjlArOwmRiRpPrGFsTTHJ3fT9vw0JpAVoN8v9al59FwZLwzPiHdmx3tS5dEHy6T4yagxk52P
PjkRTtKUz79kyHtUmwxpdvaNAypO4WHBRFBuPsrkYA5q95aBy6DySzD2pF6kME+TquPjhTZdz10l
fBh9jOeYsTCWk9mcxBktVY7aOLrfEqfzWp4OPEjUwAuNJc3VySUKzV4ZFzNTM6ThZ5ykU6RRKHQV
gya33S6M0q+doizsltMj9jvEaIGSUSfvheH8XknJc1ybT1kC709sDxHQ4PmPs5TNaM0ofCGO5ZJB
g6dxX0ZxucqCaEHOcnL2nozYaMFwrEQElkGrrQ6eNfGnouTsh0gdOy8OALT5fJaGbrRSBIbbVknO
0GUKeloN14UW+ZoYYmwkdEt6+NJ0NJMzEvwGrqqjaL4TCVjBEa0xkh8qhzNN0nm7Ei6KpnmONd6t
9OLY2tX3Qv4e5dhP1/To1AHp5/MQ19yEgbCfz39yv+bi999fpI+OH3qcZWJTMtZOCuqLjmNFtzco
t7J4lfGq6Avv8/GmJp0uYmFooKQvq8qofipdj8wyzpncBiQzN9a3ig6bPwsXamhqpE/jjGooAdjn
FG3G2Y5nkPrY0h+GGVYh4zKfz+Qh8jTQ6JNquYlsrUiguLjwq5sWGgrUqsq/aeWnwgOylF8XCFyo
PxQoePOxF8Zy7OvdlF3QNhGhI8vi5QvsGvi4bSMWh/k4U3Me4VVaHToOJKY2WsGk1EkULyFOalR7
RY+/SmZ/Px9iqgxPQ4xWMMtRdLvC+2dN+wsC1dHjAigj4IeyRvBii2/z0aYWmNNooyKkMGI5lih6
pQMdoz72KJsU3WMH0Khw/6JXdBprVIiIkPi4K5NZCKNfxCxFkHk+/KsvhBI+Nh6Dc+YooSx2QysU
mFVlkG1aPTnWdfIwP2bTE+p3iFEeblk3layCgdZ0c9vmT1EmgmUVePjCo2yhsKer4Xes0ZzqFTUW
UWln8nr4FPFSr21cPCyBvvGcFBjb+cwmp5Gs6YMTnyLRfz3foJW+cTS1YfAC5BV94N+lhnZc+XU+
ijQ5i07CDH9+cg5o00CJDIekPA0YF2EEAI3MurXf7AKoXGa906NbK3nI8guxeukRBnGfFn6DTIxx
FwQ70H9SHc1kx2+isC+GVF2esnCkeNHBRz50HWBcHsTlrQ6SzFRvzaVZMPlFTwKP5rcGYrMshjF2
gIwGDXYUCHMhQiYAfO95r++9l/lUlz7qaEagRWE6UkfAkuco6OmIIIRZ+DfTTkYFXlNRaaevef5J
a7fKW8VB/tJBvqMo6RgIerRUN8MO/Pmb/Q4yfNOTumnQPjIsRm/dKy8NTKx+m2JCI/JUZ6ErXd6g
D1AuteQmF8iTxEZTIhMysy6HxAQQ1nrZoLSL8Ck9fN1CYa8o/ma+K/jr0JQVDfra5ylGLuxioyPF
SL43A6BUgLSbY0pnXSwveIafL43JWvwdbbxtguovZT8mmoSekG4y80CWxdCEFd7MBuREEC5EnCxG
RbO436u4lYyvAI6I2YOkETEwH3sLahCCzVFqX8znNYzSp0I5iTKaY7Wo4JJZATj2RNQoC533P1Cd
SAdoRgTd5kuJVqaPzMt81KXcRhNN4aaWKC5Raw3KExAALz94lvP8N1EsXjxUXhw/dUeqzgTc0ILN
hpLrWVcdOs7pgiHC5PpMgP+GMEYnYaeKs6SqCJHFHaoliD4CVvhXWYzf3TTHsVyhIUTUwjcLEoQQ
b5pu4YQ9Wd7wl3GuxEzz05ub6EgAbk2CaLr2tfTF51yrLvIuvOjV4N7LQtTSkTCcT2xy7E5ijva2
Po8ifDHgSbVQuxuvOpidsbDWDtX7qbpPQgx1eLIM2n6YchMiLRc9LAH6nmkGGOHkmP3Y0sJ3Woo1
mkm2ZrW+OZRCqbkvmIQ+2UBXPXiVpVYtXN2njwWqjv0bTweSNHbpxkwossqeoQuT9iKWqzsriK5V
BAs1EVJcKO0U0O5xG9w3gQQRNiq+qw1nocLeJ3qz+5vPiCPc4ElnYXp6PsZq63WVr5nQ3bJ2Lwri
Q9AsfcbpSvlfCOSzzkMgA6eFvUuILLuy69cQvsK/yYGb2XkAMVYEO21hZyQa6i1QlZoo3f67EPJ5
CMetQzUePpnpPKISARAqWM9HkCY3fRzK/vMlePA5DxHrZS92JVkYyFnXYKAawINBeFkAB0deszS2
OeA4duiF0ZvcQ07ijiZyY4aukInENXPIINmrDNOludcANrnyvZLdlM7HfKaT28dJwNG0LgXbL42B
TCMFT9giVA4WEM7CaE7G0GgkDs1E3k9HMYIkYVscvldkc0eXioOJmK6dLr2iT64aJ2FGq0YdxnLn
6kMYOEVND/UeO4Yovo7hj88P2lKk0Z6ryj0tuI5IqfRTSQ8y/M6wfotCafPv4gxbzcmai1xYU3iI
F6zV6Og3ewl4LqwML3udD7P0fcbLjlhbveVRA3WKiGSQbeVSuc2C/mU+zPSo6Rqtt+H9SxmtDJpr
Br7QsfTo6Ts6TWKwUWGz2RCJ5uNMp/M7zmh5KDMRVWODOHHQXkS2ci9m9j7I4oU9d3KfZw//Xzqj
JcK0e11yTQv2Ai4i2Y1qxxDWLkq0NzJnEy49H06u2yfRRgtD5uZSkAFAXsN+gRW+CrRooagn7xwn
EUazlMYTWLWWYQtV2/nq9dEbbxpgM8Gb43cQG48Kr5cLJTEZU1dUlZu/htXdKGYRaqYapzBAJKW6
CmVr7QgO9NwatYxE3OoyoPe/qI2TgEONnswoSRB8Q/QFzrEikvoovtZVhvJkt9D9XMpr+POTMIWi
uGqRkZeF+oHyUNB6FAoVBDo+AEsOrJPT6iSl0SLhhnJluhEpSe5GR/ajMXD6Kb5liGfPj91kCZ4E
Gi0TWhJ0htyTlCx96x0X/LX2fT7C9Lb7TwhMQs/HTcsdNYqNYdyMQxa8R/73oKmxDrptYIC04pPv
XnhoVC1ElflbPx1tT6KOFqZW0EO9j4iqYfXQxKiJO6GwNaEZyuwgZZ7u9ag9prW9Ky3ha6tmd10k
WgujO7nzn/yI4UeelIxrYlIW0EOEqP8KLUQz713d3nT2zzZ/FoHMYLown/Z0jeoAHSF6D65v5wEV
qUvTnPMf6xduV+0WLQAESQu0cC419CL/Jhhur5as02QYY4zUSnDLpmGIBfUtUVEoR2nysrGqlcYr
xHyo6TL9J9QvxPDJQKYRtFQ/IK8aOH7Y+CzHC1Cj6ZH7HWFUL5ZTx5kLP3uNUdt68L1S+4sC7fOk
uvBBQPy7dEZ1oeeC2RsVC3/panQkpWdRlxYmwOSGyVXgvx9nDKeshdiWMNvO1yIezg4yHO33EjD8
fB5LgzbawCJIqk3WDdtlrW4EJJAEmMNCdQ9t3VnCgv0/68jvjEb7im8bvqRCpkVG+1WBLWt2hzTq
dxK0lLa6jbpdDLMoCJYKY3op/h12tLt0YpVpgsFBykYlLs6vYzvZV/q1Ttj5wZyu8d/75mju+rqL
ALvCYqEazZ0U+dgbGDw/zQeZzuZ3kNEXy+Gbl7pFWUTasZS3rZRv3PRKg2T3F3EMUZEMiabJJ3xl
ZRq1YWd8LAt2TQKVi8EzoVYmV/NxJsF7+kmg0eex0j4B9DDMWxN+51Nh3tb5oXdvyx5cgLTNwvvU
6hGBu5+POzmOJ2GHmXGyIIV1L7deTX59YK7s4KVoEtTJP1wYi/OBJufxSaDRSYA370I2CgKl/jc1
eW6tm74+zIeYLLyTEKMzQGH5epgqhKgDeKRa9SFV8sJnms+CB8/z4SqEQhACbygHpKkL5zKXbxv9
x3wakzFMHsAxIldVSx7+/OSTmBZKaBhV0fAuo1uxSx7yUrvVO/NpPszklz8JMyo4UZGTRlGGGZTc
6e4hR/HEDTEDXOITLKUzqjC5E4oCEbN87dv6bRG7773cXaNT9nM+ncmPf5LOqL6iTqpbp2TVsWEr
pSh056K9mQ8xuUuchBjVV2RpaWPmZNKkEKrQocU+I4HubSCypBnmxXy0hYSUUalFWaN67XCFc/Sd
OUhAIUU2H2EYkk9HS0gRuiQa5nDvPS80Wh9xyfsm2DvnUi1+sOrYIYZs6UZDZtiVF0Zv8gx5Em30
gUpDDUmIDySaj3L+rNdH2XrRsRpQbqTo1dOWDg7T9f07u9HXCgpbUJOE7LIYTm539FQUU9HJQxdg
fhinP9Q/gcbms0KK87omgx7XQ5c3W/vYCsLjfAhp4VNZo1OdXchFFbckI4biPVNVWCHHVa1i0c42
jVOiFoXULRzm58LuD50IKNkxm1tvEObP8xDbuDBuVjjRvsc17z5Nh8gLFgrCwjFqEsJkiKY04PNg
f30ifkFGESNjwCsb9dZA901HKJZKhjuCA12LJonq/xTF7gdaPvjEoJ7jNPuAHpLjhMhji9d+DBZz
fuzGsxb9a0nUNQtGEyUOHW1U5WmseK3nOuuwjEH2Y8IqZl/qGltGyUV7qvHzhYk7LrwhIAB6w7Qs
UYQ0M/pWfRV3tSAFzjqVX5Q+X3eGhXmOgWZR/KfjLZmWZKiizNOHCBpSH20V6FDlUSJQdscvEexB
Z/Ww2r+/rrfr+4VbxaeXCCLJuqGaiKuZpkKs81F0aW3aSPPgnrvPN9e73X5/VWzC1XqzkNKv0Tld
lMaBhtl2svs1itwGnQfNHG2VFQzUdc4//hooGP9LIcnhHySKVscvXzbX1vb6drc6tEPi+7t3dXWF
KvkGE4uttn1f3SFIuYL4uHrdbx/XF/cfH8elc+jn6jofl9EX0JzWqKWAcUGfzt10nogshygaWCL7
cNsTB207P1t6Y5gOCkOPVyFZwmrlfIx6R1IRt2OM5ETB/w9ZIhx6VdO7L3v1MjW8/fwMGu/gfBIN
NpmkiMxoOGCjcGklx7FXYdVQttWlJQYxGkjN0VSkuz+Ow1bEwyRv4cYA7j1Py/MF1WlzdHNCBBU0
RGcrEe2+JZbMxOCdRZHPo0Rp3nVhhnaHlOCVkcG6DX+0GezwbwqCkzbSbiDQLyTkFNsbHQeBsjBA
5BgAHxFXxhE1dJaWzfHOyPiahiobIABMhOPHGCNd7AqU3hDN4Rp66wrKbZuL7xwM79XSRI9d+tIj
yangxzM/3J/XqaF0f1fRMFAnMy20BaM0kdNHWlVHY6a5ELNyH4cIF2p4sc3H+lRClqhTEHzcoZY4
2p7HavM6hy+JglMgeUfX0y/RLdunXbZQqeOtGPN3wqgqYGr86CFLnIeBcgzaUY/w+QjFG7bilR5F
u7/IhK+kGiZLr6GMMomMPNNKAbeDLNX3Ue8+pH71ZGj5QphPH8cSaX3J9L4MOLLmGPVSVVYY1q7q
UaX4F/Vm3DzKRZ5u6oSDmZco+csfp4XsmMheotF74Dh4PnJtoyJEqCceQt9oHgSuZu6VIEDbTwWQ
PB9K+jQDyU0FMSrC1DI0ZTyEgDjMoikQ68edQpKQxknl3VDxbnGZdv2O/uahwq8gCp887OT74KnL
H0Xtpqh+YnnQJYe/+TngCaHJA7rmUfU89T7vmiBTUeLvCwl15toLU85KWJnwkNEluDDzbBfQf+0r
R9zlmR5+a20r7/ehUrfFdRBbRXkbhVbbbzXBcbJtnVYuWhSFh7xmJflIQPtq5lcLM2qi1KEYGwyg
pVImY86i0gtYDLno4RuKfVcg0bkKjPjL/NBMzFpWexCjbP7UxZgDJypllSUNQp4GAqy+ggc5xjDu
wnPERKUTBHU51bSguqmjCWUoQRs7nuyv5fQ7yhp1/ey0dymOP3+eiwpvQPzF8mSLOf/Kfliy3tmW
t7Z9oHFdLteXdp0hZxLzBZdwG8OOeHaIsUSwVobBfglf61OF+52WJYYXkJPbiC9iHWLAVqhm/kON
cutHKQtoJPt6r771RW9eFWASHiNJ729RZSqMm4YeR7IuVDG2d1oeo8IlFIFgIfghdk+JL1U9R0uH
k+wfj5DOqglLFZAwjcfR4lnaud05hhsiPtltM+NVRnW7QNZzPsrU5+YkASZSNBTj06UzHGhlgpgP
Pg5hcmATus9DFFsdP+VTeGWzsCNMhlNFk51nQPCOd4Q8CEyr0jLCGTr6gzG+aQlvvBj1vM/nNTUf
ddQZBn4v4gJjrkTtsfOVoj0s2DzPGP1etJ3tfIipXE5DjD6QkKBF2RqEgHG47doLAY1UP8f4Egez
+UhTE19XZVWD+cF+8GsFPzkaWGomp706aMBgO4Anput7PwPJFL/1ustCOR9sYjsgBCdZ/irWgPFb
D207JW+RHEYmP0AWzjaEY+8631UdFWIl1FOk7Kx4YYZOfC19OGv9bxcfhvokwax0rEjT2cXrCtzz
quqxfZfCJH+eT21iHFWDIoe1qfPfv5q+J2GUXrfcWsVUzTaG5QadJ6x6fE1byGaiMM7CjI60ZY8Q
seFbPtogjzh8QFVCs1p/NOKF7ufEqJ3FGe2Uko1DnRsTJ/ezfenn+9CLFmp8KoTJMZhmuwXlf9yT
Slux1x0JzSSWkK3q1pdJtcQgm/ooFsdAnfd7rG3GOiBKzd3Mr7BlKLxD3+9K1ldNeZz/8BNpaCAG
TC4xooka6fAbTj68JotZ0kIfR7u8fHQ7cx1VvB/Mx5jIAyow0AfgKppojJc2QVGdIgc8vG6NEktc
c5V1xj4qlxi6E8UFgh3BGZ7grOHmdJ5KnFp1kcYopNE7wS0MWwsTokrw5usL17+pMWOHBsDLzsAZ
frS8YfYoi2qKN5nvxqh7CRsYEbv5IfvcxrBEDakMYJkis1Eeg62t3hZjhy0VzRl/21kPlvmMi5pX
4THhYS12qThoBr1I+EyI+wwVS1cSF77aVJYa25E6nLMVfdxI0YM60zwayGvL3Wt9iQ/84vl66AyP
Th/aaYjhJ5wUX9VmnBcLQqTvvoobG3oQK8xEXprv7dfwz5ceJCdECuOXjo85WnoswKBZmBDLhKih
YZiB1iHW7X21cEqfGjaToxs3PPSkoAie5wS72GhUEw+YsMyfnUA7REiRzxfH1HziCKoOBQLiZ3yi
9rrOobQJkVYYhiPrrtQG3uR/sTKwtA2KJsZwzxol0krIHHklzoZJhM+yBuHFXijyiaEaYAwc3CU6
g5+OPF0s9X0QN8E6KmyanfZatuSF1sHEUPH7dRpCmsiNe6wXUXRNb6UZSViB9+K6ODHp0o1dtAtd
x6kwukIjGfqMAQh6tCKIBWomdCQDxG2MTYH7lv+dhtvmjz+7fhpkXMGqWNSZT5BOrbHJgfkhPYm8
7PxFFC6XsKsYL3h45/WbipHUmSlGDDyFHwQLIUAE/+xyqVU3cZbiDE+nnI1NVj+dpZRcttWy5Ayf
2yKumamIaw0ujlZsrjRkVnlxXJg0U8UG54JCZgMaCHLnecVKV0SSxEGKxvFBqvVrD0L2/NAthRg2
qJPlrNMQPk9tQkieVx9szWvXseQmz/NRJrY5ToS/ExlG9iRK1MSeV1pESWUU+oXrXt25PMMXS3jj
qS80HG9oslDQn8gqstIiwdKiSO9oKVYkWP3Z9cpPIrS8e7izQrQwelNz6CTemLnSmYobOjaCQGqN
8R0dpXoF2+gjttUf8wM4ceelsnEXpynN9W68sXWaBEPezUJc+4qjVbwF6oeNF5l6F6Y9TlkLK9An
FM2vVt9JuKFqTr4XTHGxMjPC9TjNCfgIODrK+3RwBxGF7ioy8aJwNkvt/k8wjXHYUb2r8J1FccgS
BgSihhc5Wn/+sxJdOaaJW2kHKzXeFcZ+fmwnP+JJsqMpoNtYizsRUYWB51EU7hNHtusI0aE/P52c
fcTRLJARiTewDmBUKxx9CxwQ8Ab8d7kMdXTy4bS6yQIXqtG6zgrgyGGy7mUNPf0l5u6woo5OQbpJ
T100NE5DqjhOpUntpFIKrG906G2hIGK2Jz/wtPSka8lF7XyBBR0lf7HMm6alMrPpaH16AK2RRzOq
tMQLF4PEtusOkpsiu49M+F8M4kmcUUFoFs3hzCK53Dd2Pf4tvmjv9CJbWDwml17UcHj+Yf+1xvyj
KLN802/RheeZCw/ZQvwh6X8q/TfMKDYqCW8LdEo/vX54uZihnNkg/Iu0rOTqxxpDx1BsX/98xOhr
Dby3ocE8xhEaaS24UlXzAuHr8dMgPYkTG4osL1oU/E0oRC0lKgBCyfis6oU4Vttux6ilzc5Eh7fC
zcznmjmf0VSBcyIe3lX4OoDTzieSoIRYWgu4Z8FmPiK2goARMHwEnLXiLhBv+vZ+UC9ZqXiLzAf+
1RE/n1omj/xcB5GtGW6Eo8iZ1fOtlArD4AwpzU5GMNqrE2vjaPa3Fv7Jc55V/kVWWMVOqPFxBUMX
0Ty2ur0joD2vF+GfahxIqJQMJ1GVI6nK3W70ixqFZ5kO6dRVVD3gzSqVC6+Gn08H53//aNGCgxL4
jisNpoP3TftaAkT1bUgBS+TCzwv9eZzRMREnbEScUClcCe0PocZCM7sUBW9p75Q/LY3UJusTx1CT
54OxIoRclDVPTzJP5fh1mO2XLn/v7BcNJGhjPGTW18C+bLR94D1EuNIv1M5EbOqVL0RP4dfTxXnV
xni0hJlSaisxOWb9g6R/b7W9KAor03C3aMNtrObZxDO5TG587Q87DJDIac5yuUPRBryEOBrd2rRd
JcnLdB31+qZJzHWMCcN8fkMhnE6N/4TgMYknyKEYR+eDMGt8S/erdN2F0r4wy72qldceK5uNzHUr
Cc+yjrT4fMzxKj2OOdoMwtLzuF+QVoPxgZ9uBfnrfIBh9nxOispU2EklCDGjb6anNsitIsXo4Z6H
rGrV2jvEPRI8OeYDjcv/VyZ0ZRQ2A6b0WLBaaBW9x9Y6RS9nK3dYRb/0wsd8iPFMHocYBvPk+KG3
aqFJHiF0i5PBVVeoyL8evPB+PsxSJqMh60q18/E8SAFsHbr0m6LcV1hDzMcYbwC/UtFkJEtlpF24
fZ2nEkZCXchBz3cPUWZfWev4TdlWV/JqCR7/WceIiUMzVuQNED4Ge815pMDT9RCHkHStXneXzgMy
+PvuXTg4h4ho1cKt/1OTbsjrJNoY+WgkViq6gpiuwyt371+lV+7OuzavxJ2z7/faPt8vya9MTSCG
j/uyTj/4E7VZUhsh4WrDpLWRH+RjPc5/qPm/n8v5aPhkz2qlir9fFO7q9irJF9QJpr/PPwl84jWb
Qm80dj0kcN9vuhvOg/pHvu129qv7Tdj9scwr34eFFOTI8I7Pmeo8HYnDSN0rWYpVLO6cboajlJ6Y
wM8cPHnmR25qGp2EGt9e29BVXKFOcSlI36X6LvZfhWCh3KZW7NMQo1kkh5JndC7Z9Aa20vTl2mPo
75DWTFo8vxdW0qlKkIHrcZcDRqeNJ5JZGXkUZDiMq2XhbLpIKrdGb2oLoza1xnH+FEWNIAYgxPMP
1FVREaIMgxmp2m1a5o0b7EKVw0vRbP/8+xgcBpFjVIHbqKNSiPQcyS+b23fmlJdGmHETV74avbvw
jaY2IJR40b/XQId90tLxbGxDhSJBwNh4LlGacfNXVX3X8BbS7I/5jKbGjoQUg4dPkNG/HCVO9ocg
TSRBA7K3LkMsyJW3ATMseNcBHL/5QJ9aCcMydxpJPv9KFkeFsJeobaspv3C2xBsIrzOIjFcGfnlI
BG6ayrkMpB7rt+rGQJFy4RdMTS4Ogihoc13l2WW0R5l+yklJZVSbTtx4kb0puvDDFeuFV8PpMKaO
EBJoRQT4z/OsbFvoMMzGd8J89LvHyt/3uvk3qQy7hqQOIjdjzO3/kXZdzXHjzPYXsYo5vDJNlmYk
WemF5STmnPnr74H2uysOhkWUvVqvvVuumjMNNBpAo/sckEuNRjzB40W8ePB9AX0n0Eg1H+tTtugb
2B7QDCSjLIbecBvcYMRABkqsKL/bxIAKWgUp13CfFqw+8UWPn0FRzjHl0wTCGRxTGj/gocPkO4rQ
7Vs9u4vA3a0LHmMhs0yTricpQBBUZA54WlueNKO762XoBIqp3UK7aH0Ul2Igrh3/jiL5+9kKC4JK
HludjOK4a6By3D3/xeej+AZHiE8ydComFUPfyXXW4bQKedyw3qC7k2HB8tL9gqC3JSheJWKfYLRQ
KSO4vgOV5fAbf1Y8J3G4Y8Gq815cQTM4agUZaLZFwgwWpcprK+1rCLpNfxPJEcX/f9Q0yuFiT+nk
riQmTejk3Cf1A9/+xfVrDkH5WKqA6koJYYaWdZboy2Yv/mG+ioRU3PJx9UJgxUMhNfV4Vh61rACC
ZGxTzfEGhmstrUqQuSGW4akDqSSyimau64McchQHnEy1cDJ9kA4PEL0vhcYWo8dUYrmZuLRS5nDk
68zg2glKdm0AuHEz2NJLd5CfNN4ycls46Oe0t7SHzvnWQ0j0XDdmveUOln+fQT3vh/S0vqQWHBAG
4xFOwPCCVIL8/eyLlLoux36HEJ551UtN+LKFYPoZTVDTXQdasFhCJSCELBDLcaygPJ0LkjEryckF
YqFgTNW2kFBinCUWbZlBUI7u9Y2WcWC1taTsjVMu2rQrc8Z5fCGYXllBOboIyv4gbXFfDnMIqYvf
svg0DBwycX/cuU5IKWe2UKF00sscYqYAglbqk1Bzrp6nkCKXukuO+gbuj9NTWF9XeJQfgK8kajKS
aUikX733y+fP4cA4LbA8gFpiWtGAZAovA1YxidtUL03BYOlHLKxiWIHMJV6WcZ6kC4CKbBKigsQh
UbfV8KXK3htk9tL2tYl+/o07fyFRacNKDDsf9dSFVRnfi+Z7xiJeWfblr8+n4p1QdqhyGvD5jRF8
xylry6fZS1Mo7roZC1ek+YDRDPZxapRJi3cNq67AFaKjwwX62xy0ejaZuC/lzTra0v3/Co4KAqDk
H9JWhZcNvqPvQgcCt1AmPYS7FvIKolXeQ8JRgW6cvY676HkinrCRGCVPHtRg8lNYNKVIAkNV2mrR
7iKZJUC0DnGTCFBlP9LCllgmfaggl1C7vzjTSzgF/8+Im0zAkOsl3wxAaKBU2N6H6NPpGNv44vKZ
QVABNFGrHhoK8IahexE8zzSii67FpmE8atHz+pQs+rcoy6SjDud6Opuaq3Fci1WP7QAdQR3qQUUJ
kqrSyzrK8qx8oVAhR/FE2QNFBlD0naFdmpIR0paOi5iULwAyorPt0+s8pUp7mMEP43ZMnBKE9Soy
DVVv8oEjak9c8NLo9vCnRVOf4XqGS4WfELcVDdzMiKXe92G4N1hnxsW4MPt8asUISRvVHLHLa75V
BaTtz7p6FCe3TWqIo8uMwx2ZBioLPR/Fmz5bXeXEIIA10G1HMeJjLjxySD3pGuNtlYVDhR+9CmPk
VIjTCb7pd3Y1vBtiaoYai1uC4d0GtZCM0jcMpGSQioaqsIoOAS0AGOtItbhc8eSC1haw6SCtce18
A2rSFZ/cVaLiNISuMfwMhaNsXKb2sr6MFs2ZAVHLiJc5XRpHhJ4kfwp5p+uPesWYmsWVOoOgFhIX
lT6UbgChT6eg+fD/ImuPT/8aK2rBVL1BGgkwViIIFPnYtyd+G3a/18dp0b9mINSqabo6y0qSqxB6
xc6k1DIiux+ddmKENQYOvWuDQgmEdmQ+AjSpeW4GH87CfciScWTMCX1k7yO1aTOSqRi7byF4XjQW
C6pI1sHNwv8aMLrGFJ3WZfKZ3IGErbHtUWd6/y6eo3v9LNyVdvTC79CKjEZfuz5+8xsILprlgXPX
J42xiuj+uL4Ns3wiJ7mIbxAYTCiAOVV+LJQDOy7c1DZ9xu2ZwWTIZ/tFOU5BmpO7uN7r5gR6bV6Y
bLyy7+qxs2M/dlUD1cpl6qZj8n3dTuZgU+EiQF2EEH0mnlzhKLiQDp5c0ek/UlDR2+pu2uRH71A5
2TPvXvwf9f55HZ8RRHTi1DPTm0ZQQUIP00Hvd1craAqaAuUCDQaW3AoLiAolouyXUFcDUDa5ufcR
N9teZhQNsCCoaDLIoRE1xBZoLXflPmseAt1ZHy7W4qNiieChzL0vsMYrdZPX9yrqEtYBPisnVhYf
veuOklbkxgQjomNt5RvhITTxkH3Gc0812f5pdHXFKl5E13uIXtQX3uy34l1rGfY3aZPaKeslkjGk
dC5ZqvUhVjnYO+X3hfDN8/ZT+7Zu8fKQotmRvDbgIE05hhZ1oH4nC0DzU7BsbILorzaxLwDKLdq4
9/tOB0Db9e9eLPVmBsW9dSMWwxXe5lDGoYE5mq6cLiulElMJR4saKlyefBnRESQNuyDa8Ya9DrV8
usVLk4xyO5R/ytR5KVWzOh1SKImnD/VzjS4+ZF2P5ZmD6OlZvgM18Tre4vzM4KhT0wil2kTQYBrH
f8jjvuBZRQi3LCYkyzFDoNI3EKnN9D6HQdxWv4wOfwr3Ekh0X4r3yhR20Sbax2fFYmXgF117hkrs
nkW+QWmyMiyA2kb7qd5N6UE1NutDt7yxgBUWBXCkUPfmPiUnQ9BwqBhoyichdkT9pdYOoGhpuyc/
ux/r1zZg7JuLszVDpOJ51YpcLHGwKilT6RhIWnnMkoJFD8tCodZsVpOCswl2xZ12l6rcCYV5DLdb
nJ6ZIdSqjcs28fUaEKF46uXzVJ79hnGxXnrGR2nS1/RQ0ZzPIiXPoKX7SfeuBndd7kLTKw0dPTy0
/WPqHTqk5UNbrP4mJwoROoNHQzkyvdT4Jao8ZGiLwTOudzbGI+Qlp4CRE12MSDMIavxSKJ41g48S
BTRgmWn6Q2+gJWY8eKPbRQxriE/dbFkzKGoYqyD0lNiDNYPwnIVv3fiepzufRQSx6HPo8yW0OMjB
0kV0Q+2hnIxMVuhDklX5EXN/s0/MAKgRa/Uo7AMNAI3+I9a/9YW9Hg3IMNDDhDQOEV/HZoeH0+uA
g4JcDpWjCKTxlEYbCPCMdjmJsRMMfb0P5Do8pFxQOZ02vjWDWDBi0cJ6UsGShE4INGGiSIFC5/yx
q6QhSS1ZFAezAZe4VXVRZEIMiNUQtwBF2GvA/ySTXny66a8QgypO8wFpCvVV0y5c9FLljGPzEoRE
9N7BqoonKJpCtlGTUdd8CadJebLbqtqVvWZ7SMiuT9mCz6FyhHR2aXiFwkPM9ZTViiZyoa4k6KcA
9b/Wo1tk8IqY4RgLxlyhkG8x24kmPh2STAXK4JXnOspPEddfOJXFP7NkDKYFxDcos9Ch7HMNo3ZT
HYmDlkAVpnV5bXhJKibZz0IoUEVJ5mX0Wyqg2aHOJsY4KSlY9GBKclS1vSbYIS9cEuNxGn4X07vn
vxeio0hvSLuAWvyxrd+SwClVRuxbGlARjcZoBwaZC77JtaVaqKaKHHBoefC7aJPVflWZ/siPH3Gt
KNafuwgIQdAyR1oZ0Zd5jRX6k+g3fJZaXoVyXv27MjIW7tKQyuCJAbUZauLArHYNgMyFJpdckVo8
iF3zvTJ+6PxgStzvdTuEhQ1DneNQJ4e05BQw/wNnjPetfJIK2+A2XvHdT05i7UrTz9DbKdxrKVpJ
D9bC2vbCTansuoZFILc4e6hdIaVH6OSnmyC6DtKDXRkgTwMNL033Mxs1l7ITqfVfjCyYUBQdRf3w
18+D9mzdeSJfok0lTa24/NWL4V7Iv4uNB8q8p/WhXQj86hyHOkEnksLVogwcDRIHabCV6gB2mRHa
XcP8rpDuIPG5jrh0pL6CpNe650d5TaJ9n8ZJZ+peZ5y8MB2+Dwbn34MdLystPzRE3kV/kJGaciH7
ghlHhYoUeRdq+GZGHuroJJB85cxXeaXY3hBXuQMCIWbUIN+G2hnheugcklCCrKFN99rFYz+TxVGD
6yV4ceKnp6J81OKzWt2rxR7vxbhrt60jDE9BtxH+JsSjuEjGRgXCCOzM19iCB7Z8SahT3A6HzizD
AeVSGCNGRPp8sadNJFX4KsrpCI8cBTONUadI6CmzJJeTLW8n2Lklm4PzU7B9lLS0F9+R9hpK3xIT
onzRPtqBq9xJt52Z7IbD6GSb1mydR/FYPqK/hXHWXnLQ2Zejy2uKzNd8ZMdTa4J6ZCk9tsYOXxLU
eoWODoVTIjMoiJZW+ByPipmQelYMiC4ixQUlC9EMik59hmCm/9CKScqiO7nZ9lCaAmpflKmAYhds
ipRzCTU/aWI8plYYNYqV8BkYUVuW0NHSGyras/+dX7qcB4TimpqSIVQvVeAIB9HR7Q7632bugmD8
znN4+2N9jd/YpZCG8C9Eaolrta5GYUwQ64dJ2Qjtw/rnf3Ljr7isRr7ALDzKSq4WdQ8A7fE1dKYd
UqHvohXcHwXrPG3PJJSZ8jF0JeePaSOQkL2yjTjQDFqZjArsFIAGBdnT9Nrd/xhMYYOe6v053QxW
zMq6LY8lKRJGSTqYMCiHFGuof3gtthxJBxNidhYKxmCSu8PNWOKqiZYp0BCAye7aoKiBKEdc4URS
N4VrKDuZ+8XLPwv+nVe+qeyGMVLgfgtnoCcdVbw6GCuv4fqhTuqA+Abfi3YkhS+az9mZDhIZyKp0
ZRki2dZtxzRysy7crfvNUn4KHRII5DhjQkKGPn3FCd8IlQRwJAl8V4rUR0HCQ1jvoVx5KozGCWKt
dI1YHV6rsgMRVwtaupFjsTx+dsnMB4E0tOAZG2y0pFwa4349CJyaQ0+ya5EWa3xHzGwNOe2ieRKE
i68/t9Kp0kOXR+t+krt6cQjVrRxu0+A5HSEPrEDhM3eT8YH3WnvQWivoJ6fXwe5RgdgWgod4cE0/
GlmyuvAkK3cjlH64ZC8GT0Lum0l0ULyTIG1q5RQEha11ppjuPPF7rz2WwXuWsRoeaPeiTaWurkXi
yXmcwFRc8excx7ONlFhhctQgfjVxj4YQ2euTTB9KaUBqO8vStOP9HoB9CC142T/VgoG+YihG4dVr
HYpM08o00t0pMXo7+8IH1GAkZjOOppjsJ04hWkTmGP55Q/GV09Alx9AliFUj69AuF8ioNETDtFij
4oL1GnLz7PPPAOI+Ttg81JsV6o2jp8YtcIwAD+zVHS8eKu9R5p+R6zKks8htRTTMck1vFvwIoZRN
h+tFA/qCHvxgqf+ujJ2Vc5dMd0EWZnIci/L2phaS/oJU9PdSHxuAgGFXfJAQJgdZfi3UXRUkjqJy
ppE/F6iPr5vYbJvADMB7LVd3ufESycexBTfiCD3NNLNlGDCo5wJ1TFN1V6WiFYv+93UHuQk4n19V
RvMFeDs13PaohQ62e36oa4xlilUejomJ24Ol8qmd4euFg29G088u23BQOvZUzVpHp88yNDi19MRW
DRPPALgYiaaPWlFNPAwGY6+nD2g0CLXceD1vo8TrFTNuMx38VpN4L49iaYPeSTf1JjFMiMKHTo6T
NErEvIiRKKW3R8DjaQYsYejtJ7W41HacRW2TcuGomNOgbHU5OJQyqwhtYRgVBcc0UJRiy0KC6jpY
K21SYmceFBOK7Kqy92PJjCqWo9Db4qcdMxBqrjJRkaA2Dzuq8aXGiVAO7by61NMxwG22/5W0D94f
v9Z8Th3REiWGyZpMGTboYApTeBg2aZGZlikEzT8K5TuUqs1Id1HmZ/qlYRpd6mQNS1z5s8n+JnbO
wCmDoYI4eWEN8DF/9qS9iBWQxeVBF/dByNl8DS1p+UHnD4mHx5dAxVHhRdI4R+hb/O9T4uEObgxm
isf+tHwJxcwsjdAGL+z6ElpewKCDJYQEMkoRxevJnxqOT7Qe84KoY07KTk+PAW4iHAJNVFZmUhhW
qw9Wjf5EyFCvgy84Ht4AdF6DAIgu3LBQ+Xqn5l0IAW+0LXhmo+HOjD7PX3KDw9p/Q6ImQxijURYq
IJWNaIH4wyrRyZKg4uC/wVCxIhXDWJJiwLSGZ2V5idqayJKhNrcO80khfetb/w4cvS8beiuCa4BX
TPD42FNnQarWDLmzKiYb3CftofiZ6WexvPDC1g8PRXendwfwN9tEVifWT7kGgR0ZNGY6upydXHxu
ir2qboX4ef173jzyfC5Awpf0KQyvfqZKZncJFamLHKlkTLBgfEzqd0EabS3mHvEqNppp1++GoXgJ
4/w7NAk3WoMS+0FiHZduHgLpL0FFAdQMy3yKUn9TbdSNmrRo+/kog0OWx1aftyCY3tf8OcWhbd34
BefGMxKy8GRnRBcV5QtVNUJvJMX6LxvPNiLu5HWJE2ftnxZcwjzgaKDaQqocHf/UfQN0uXhl07AJ
+iFn2NGIM286YvNVPZ13Ws57K6SEP2htH1oRl09mUbY1KjIn1ma8sE9e7SKUvahfjaZUh70QDoLP
85uC30v6XRV+DC1I+20Nfro+wotbI9xHRPjQCAn6deiqtDjV5RGha4BKlZDG9pR223WIhbM2OI2/
IKi4AbbeMRkJhFIqptz+kNuL12LHVxkapjc5jM9ZnG3z1CwmkjdGQQqgrKq/K3VSmbXaOUmqWE2t
2mnA7zy/38WCsc94iNjE3RPnpXecFCKJGDNSREsr5urMQZ0/m1yIm0YhrivxqNt+EPrL1BVm0R/R
WWlGCo/kyhNXflsf62XY2WBTHiTlcdlAGwwnrZqctw+Ztgmjn0kANujyu5/+7kvk3pPNOuriMv0X
FMWu106URFALRvsr+F0MyFmAJrNQjW3GVYxjHAuGynJMYGga5QS2VcoDONT94UXuGNF2fTloPLWT
F7XmZdlAfBWTlPqoqCtf/ttYUU6a9xCGgx24OOXhpmgaS4+rPZLYzjoMWVTU7gaeTfJSxqPHDbRW
11PilwMHxjNMCVowHD4PTTk/5cE3PnH7fI+3OUYYWdpNsUEhMURoWvB0SuZutkspXlVKYYS5adRf
ciIcMtTHYRvih7fAuMex2xxxlU9RnhdER16rN63yYPT7AsmGur3j0R2k/+xA1peNFi+0buefOP53
DBEebfpzQj396puScDX7puBDR0EJ8SKuT6aDxxupVQ/ND06XO5f3mujHMMWQ7lifjoXAjuiKrYxc
l1EnRk2H1uaCJwcChiEVcsf3tdzOA1U5SpU/2pUBvvFBx4OzVgi4hCU1M727cHMAubyBWieVyFx8
nmBnRveVmk5tI5HDzguKhkypgEzB4PogN9N3ihrag37H6aK7bjWxau6EeK1V4X2grgWBLByR8vWO
7/W+5HTNFKpdPvCWqtamEnybuoec1UJ3E/xBkCiCxRKUw3hrxD5OOSChJu8mDvrbr+4Pd/f7/NO5
e/TtluHnt8Ja5Dkd75jYKUndC10o53OF1AYTkvzPiglZI9M8QkjItJwtoybFoHdNYg8YMnHuUETy
ek/tH6InJrnoF6Fln6Cf9Hr658d1T+7JBCx+4cf537/4j425M/EL4kb/+zvTcUwnM49Hy95eLtuP
y9Y+XJ4vz7+eGfv75ynsepoJ0S4Kgcgv/YYmKS0bRQZ3Xmj1Vm25rhtanz9bFgPCbUYfF2vUTICW
TeWhvUGzR/B9nsbpiMG3D7bt2i6Mdsy/mGG8p0JDGFS4KNW5ORFJRpqWIVLMsXk4PB/s07u7efkp
my8OY4pvro2Y4isk6mCEwibBMwIgHU4nTBtkuNaX3+LECJgacHuglRn1H9ehLsyNPKrDiQDY9uvJ
/W1u4A7W1l7HuclUE0PmOJQhQpfmQZwD5/T+/uPp6QmXYPMJGlsT/gRdI/k/QDtHx9o+fhTW48cj
8oD452M0RzMgf1zWv9EnLwrtkqQFDD1g0NyBGMm15RWKlbKASMbYZLns7ncYXiI+Zm23lsUw/2bv
+8f8LzBqR+m1DPmRkoDZ8H7TfdhgZQLJ3toMqM9qjBu7ZJRgaf/oqlFHIOQJ/bExUPtkIyxgBQCN
rHsSCWAfDLTJr78ZzBkodSjyjXho6xKcZHZqSiZ+iyGtlprPMDe2Quv35mVzPp6PR4cxi5+FVmvW
UvtHW3bQFIkBjBCYm677tHmz7lhRZSmkg7bka0zla1/RfEEsKkK5hjHVTAMjet7AVb+x/OTmJv/p
JzMgyimRaK0E/hPo1XZ3G/OOhfDJd3YzYChF0JGSR68ynayTojzjYnAtkpk6aGZq1k7r2C6U7grn
J7yS+MiWLANGecByBJgBUxEglrw0nQQAEw+JzdfWen2unR47wmg1du10tq1hYZjYLInGXgONPXPz
kpiD1TiDBT4oM8M/mAHG3vTZbrA2ItR9SM/w8CXK/0wu2Unt07+/ufjv0wkbKVmu5Df8jp8j/vxc
TRgr/NhkIa8vKJUsmJUvpVD3Ja70ypa/+lKfX821/9m/ybcg3wW/sCeQH+Y3oL4AbspXZ2BqYwCj
otbxOc7AQTlmpqg2uKJKfrGF0tBog62kZli8ePyd3Q4o91C5wZMqDnh15mQB6swyPIPJxTYWfreR
DErrZ44p4LR0FcaZm1A34uSLMxQ19XI+SJk64Aqk9MgE7KNEt/TG1e8S7R6PDXj2G6SHSuV265O7
RHY6h6Xb6NS4QS1kB9hpeGz7Nx+ku4IeWE30NGUHH/J5wgS5sq1U3JXtgOsZ41RBgsjctz6ndnbT
oIa680StjVrAZyDiGcc9SLIgKfmTYSR9OqVRqLEVEs+LtBEoXKNsuQzUuOGbEcumzr+NKAvLQA3K
8btQxfsy1HRr/UcxDJYnlZYBBa2AVU1L3zP++TaEtRyBD5WM1K6oRLmvBiNuV0H0noqvoMq3y9GF
LHnSseQ4PtOtt+P7hUVthq0vqhA2FZEwi95H7S0UWlNvjROKGKxmVO0yOWU9tFuz1Bz9Te0dtMbt
xND0xsOgMdKWi2ZDYROZOxyHUYlPbVxxUQs+B7M1tUPSMjRryNlX8ZNs/BBRMcqYcrIN3hg+Q6Mc
a1K8dOQqGN5N1Vbj9mXe4t3Unaq3VopMWb7jm12IYsqsjE3MgJnWD3nAak5eXtSzb0E5XlMgEd1E
+BZa9ep5w04fNFfu0RownbTY4bXHsTfwMDWyjtLLF+h/x5ouMUMRtzIIEnA5rjEL5RhGlTtWFyTV
UtmN8o8g/gFm7fUhl+ghJwcG8GeiHQvqarhvUsbmuZEoMkhB/rkD4rpJfnCUfTBfsEfdWXtynLUv
LuvyeYOLZC0hOoEgEe7UOEZfO1YZl4FeGcDlBbSullp44pWRka39lOeZ+xMSAlcg1Km5iTIuCnQJ
l5PcvEfjvImHK6szf+O/JnPA7z65WTuw04S5m+PZetg9bHaOud9bHx+XXxiOnUvOOc+Xw/ZiX56f
D5dta374dm/+YlHm0kuNZC/IYODCBqUc8Etcj4gSoxgA7xPQGprSkqhqawX0hpAJ6EBl6Ru27slT
5kxxqX1f9wE6nANYRX+5iIAj4wmCngrd49DdK0OcRRAnHto8AJc8Tzwk06QyVvgilIr8CeHDgroq
FUULPk+EaIJIS2R8z7TfRuJBuonRo3KzO37ao4HomCTBUEhGuVYAKqdYJiCd9iNMTk15EpTfuv6Y
Gq81BEeG7GUQLG66h8r7IDBc7vbCTQZzBn7jcqgByFEGbIWxZyb65PL9NsvOIyR8wX9eH5LimPLo
3PMZwIsjO8OlvOczaZJDp9qKk9BDZU7olkZzGpHAXncWelemB5cK0UZYa5IGVTyQufS2lx+rITUT
aDLorJrURYNQEAAuD3TIiHSJXDkmDefpWA7BUFpesFOl2uyq53VrFkEgkAh1EIQ/UEFerzmhmLRE
LUXolVWFWaGkunLF8dffYKCcGVlDEMLTzKcp1NzHVJzgETqq5iRbSXxzLN7+Gwh1ZAiqwJsqdYRQ
FN4T0S81ZVxhJmC21zfjICesXPOSm+OpVII6IkoYFbB4XA9c7A9ex4UiFBIMnEo0rekcbiwDx8u0
1OyK4FeN2ixHVjK+N0s/+BgbL3NyVao263bfbCMoRYMwNwImuiCg30u5Ixjjh7zQvNpqAs7Ms6Ou
5Yxt+cZFKARqg6yb1oe2it9YQet4wYHnwYmzXTeCASFTdzW5r9sxBZmsVQwHvnqXk3e+Zr0VLg8U
6obI4VW6abPlEnAp9mXQWO13vXXKzhn2emZKm2Qf2roDHnC9szs0ZDP88jYYfw7fFy4VD4WsigS1
Irj7fqPdcw+ZPRzy1mpOjdNYzRtrLJcBsZXhR8Y7O61qhdp1j8uRa7HC8ix0gZWVjSVUxyB5GlM8
hm4GxRXLx6ribYX7rYeMqbw5POJ6APKPf+HpuVQTr/EzPmqwJn4qxUsL9u78GGe5yee7JrqkhQlV
DHvdf24uDDQotRqlSug1HhJulvFzlE3jJXgUHtJT7JvZdrD6zoo5Kzjxh9zmWdoCZFu5OmFR5lJx
x69Lr42zuLEGubGk9nlo77jxPs9zmzmxi6sEDK24huB1BMUU1yGHjwL0g5Ywsobw2onfQ8Rk2E/O
eNY2xVZ/TNCOZab34gNjbMnY3ViIXlQk6qERD7nea1gpx2VDmeDAjd291Dg9eo/+7g5yUtvpzIAi
wWoFivadqNcN35tgYfHaOuqmvEMH7+/8NN4PlTm6squcY5d/999Q9uUyoEmacw2a9qAROg0tsbKz
URltppvkoN1l27dvnpUfmF6z7LBfgypTboNntCapPgfVNUxhe+6s8ASlO0t6SEw8yB6TU/qD9a62
7D//TiTdWyyGao9sDUwc/ZNSH7jxfWAlZhaDLN4/0UQjQb+PFvQOoLoLOn9M4CBzVi0LZtWM5vpM
sSCoeJqHk5RJEHC3ugDqR/0RkmbrAOQDaE/AmRm8XHj+QgkC5Qlx0aWp7mNF86OwzT15J/AggtI6
O9MqRkp3aUbmUJQXjCrX+0EBKB+1z4nsu2H1Vsev6/bcNm0iRM1RiOvP3qXFaoiIljsmxZV2UW6W
WyRWsAnhRl8dtMpS3tsDtwXjyWVgLeil6DiHJpM5gy5Qjp+1JaDljfJTdLALTHbsGI58D95a4yK7
ycbfTY7nZBzDTVizSAXLoJc6Pk4xtGX0koI6WXvqkSrif6yPLWsCKWc02l7pmwYo+eBk/hsfbNKO
4Y4kvNLuiCMkmlxxNcZpkwzxbAiHYfITqA7V6HR1fAi/+Zlopn1uxpO4iTMrjfaayjjxLY3dHJKE
6RlkJMS5EDWAHNNDMj7yqWa1KPIPmR1xS2sZyiWIFho0hsHhcg2EhriabwccLfvsIHK/jOGyPj2s
z6fcD+2CnciRz4c84FkHg2gS9O46xNKWNTeB8rMqiRXfyAAh+icj+a55Gz//GIo92jBspWW428LE
wAdIERjaUAk/xPV4CZHPp/oEsCp8F4QfXdo4E8SfPXRXrFvFAhKvgQYOlZwTjwN5XGh3Ohc5Uhpu
u66yua6116EW5ujKJsoHoqATjFAF1CSpjhhLG19uGXPEsoZyg7iI+ChrAOHJh6wozVTdjsaGRzL3
b0yBcC1qPBVME3VSqooxkb0RG6zonUURhT/f1j9/wdcwVP9+Pl1NLXC4QzYFdtdRT9B479t82+70
zr9rtGiTxvpea5kllsSlqPBzhUm5XD+lKA/ugcmF737n+MEp5DKrDDcRv1OmwlTHu2E866Kzbury
lH2ZSjnglKRBoPcYyhBddqEi2sKkHodeMzW/ZECRFbpmIeWAPJ/8776E1Ds+vjBjKbDS/te6QUv3
IhENBLwGHTIi70bFcQnCHkTrrLGUsbxLIvnUeMp+SsErxPmvUttcDLjlEOe7Knxch140cIZMhfM8
1TlDiDGFnZYISElU4UOkVYldkFPUf4OiVkCnDblnpDBSSto9LkZPklg7iuYxzk2LMYPwdmBDlCQU
EV2HJ68Mw4HHKz9egx6n3BlYtbaL3jf7fCpgiEPXp8OAzx8UwYLIgzVlx7jblAPLKViGkKmb7bSC
GPTigL3WGvfgiEc7qFuf9F/1RjxnCRqZ5W1yiTbrU3TTtIe7MhyR+CDytKjJoFa0IQyx0KHP3Wqe
Wieyc7PZQpOD883QmraaQygCByd1CzPYq3f4i2Ng9gfpXLM4424rp6gvQq3xMtZ7oU/wRZT7xHqO
D0mAyGyJja0fUcNtjdvvsY1ozT1l36TdH1NfUeCUCwk9p5a6jCmO+fuuRrucLcQXpPu1iKUYcVth
Q0FR3pQPVWz0ORlwt7AhBbZ5rQer20a28SA8oNPZ1MYNi5NxcasgahuEP8yADPi1Y6HXmRSLJ6h8
FuNzUUjHsE1MyatOXjm9BbmKJmfWolwMMzNIajpjXxn4uMNZmJN+h+Vop92AqgDGyl92mhkKNW+h
XsSFgNS4Je+z46muzO4cnZut+oSrDHpJTMkK3fYXZ1+iveqsrxyWgdQ8+h4hwAgAPemNqcS6FSST
NSoGI4YuHPihsvE1dVRMgNKGXEKLvLHS7NHTMqvStqnnm7oYmSqII+QHY2CEhMUopEPBC2++hOaE
QsSnh4lcAhHXUPRl6W5ZsQg8FyPqDIL8/SzQlSh/FieJjF2Ji0ThTpNsdoaDt+31OVo2BTxzeDNB
LTh9BMMLQxMr0N20WqWww7LeRKnCgFh2g38h6FNYbwQVDAVEMp6jcDNld0KyXbeCBUGtXn8olSRN
MuRQwwcle9XS37nGel5anpEvM6jlqhdaNgoCZiRKtWTXRvGbV6jFy9g3pZmHyh/rEyIIoiSesCgp
uDzQFb9KXw+1PMIkT0BXK7qIxE0P1hXQXY4eI9XPGj0qRGhZgBIDAxPk9++D4hjhE7Tc1ido0c1I
KguaDiJeqqkVo2i1bgQjQnriB6A2iePATo2Bc9ZRFg2ZoVCLJhwMMOsniKjhqOMhXN+ImdX9Oc8k
2Z4MGeku9FXjnZE6mKqVX2glidt1hxNAplq+9rOvWCfD5RH7QqEOoaDpDvBqAHeTyh4ZIOSy3ag2
Jnt9xBa3vZkt1PlTjPWmHEjurtIeIB1iTrxT6LYiH3LfDgKZgbY0P3jQNFD/jIJ56HRdB7WakyUt
CeHTmQEl1Lh0pEg7TnX8F9EA0sigy0NvPYqvKH+GLrKiVBX82TNesoCzA/SWdD3rDWVp25mjkAmc
RegoLIpGbwkK6GB6A8zxjoayspzfetJZ6b9N8fP6XC2P3pdZ5O9ngF2B9+IkIcu0Ac+fkqJC8aWR
WL2Xi/cuNJGgZQIbnIp4dw0zDGgp15UcB4b6QdQcrdrJGhJnOO4Kp1QZQSXmlgrzzEfmhL5UzlGp
pZspXJ+mBVB9Ljy2yv+RdqU9curA9hchATbbV6Dp7unZZzKZ3C9osrFjdgO//h3y3ruh3ait5EpJ
RkqkFGWXy+VazkmCNKavSR253QxYz4YcWrRQ8Sx6KAaArdLRA5JtYOqyTN72Gv9WXrDQsDfBcavA
QrPqWw7mhORz1u+ub+NWKePMswsneygsQGtE1aKq/lr2xb4wp33d1kGBHj3mOB633ys1OeHV5uYh
O+Li8dFB4atA5ewG7bYJS0k8s73nq8tGcAMYoem0TIXaaOjxtToI80M+fWuym3o4zfYLN3cgAL++
DJsrDWg4imymg5MqrLSuJjWZVKwCb9le5+SQdDpKrZXEFyz/zYVdIZsPP6Aiqy9mTAH6XmA4F4eG
ROVHVWl+oSVPCpCGBit7AkWBZCW3tfotTnAKfZ7O5oA0oxdjkBJQwW4ElBmlLv/Gka60Wj5j5QrA
XDRkE1J0yNOWvtIOOzoYvmk0EjGbjwf07P+7esKp5Gap6ukEdQAY0fnZASOSP5OD4hW3zaE8lLb3
qL/YLgB0cq8/TM9/YyG/hQsWUpVdxHMk8NAYNfqtk+6KMdkrTh38NzHCcUzsnP7vpcSqHzGorGLw
YM7D63Uhy75fM0PhgKH0hqbuEQtJi52DNgqTyzLQEsszhZYQRjo1RGqu80ztyUz3g3M/JZKV2lRC
B6MAeiRVlNMFqyMtRRg3Q4m8fFD5sSleri/SYk0Xi4SZSAzSgR7ZEsODriG1MjdwCazXPxEtfSmt
eG8l6m3L6JfrojZXayVK2HQ+W0M/6RClIjaolYPBvnPjTxvslgh+JUPYcxUApYBjW/y8c28CIyE0
jqbsjCzfebFkgPgBTzbVMHsonJGMz0pKCRpWoqXnu23R991aN80Y38dj7DoRuQMNncTHbZqBDVgZ
zUaHN3omz50P7VkYgqERDyHnaJYfIf95fW+2byM0bCBAXOaCRQLUakjraTCXzWls34k+wuimTd4U
dKekRlBONyMIszQZmOim8f0WKlKEzAa1Y/BlIQGEPk/9vml2HfuRA37lunLbi/evbmKeCaicYWQj
cvSGqQGycePGxtN1CZfzVrA7AmtYBlLxOhH7TwpriiIUVVpPKd3YU2/MGxOVbDCAJ4fEBYrY0bjj
wX168+UR8CVe//7Snno/Pxn7Oigx/5h6IMGQzH9cILMtOdTVN4mNKpXKG5CstyhaPbwrO+znPrtj
T/lncled5vv0c4Ki9lOmusYjOSr+BH48GaT05Sz28gmI/E10eTl4fwg5gqypQFPl9CjSAlbthoCM
NvZ55Q4Y9krd7JG4+j6WxDiXs8GCTCFnMOXh0Jg2ZH6NZk+7HT+rj9Oj+l77X0rP8icPDQV+fENP
WPWDcbxuB5tx5lph4RnEHZI6QN2DwjfsQPdsF05etlc8HvBHQJu6yW1+bwe2JxG7uDXRJa3FLidg
FZtEeP4BzR1ilcPsV1CS3WQgVvTab7f1K31AD4pv3lm+6uv7WhLsbabq17IF19RNNVcngvUmDxgC
cd+shzH4+my6fWD62o36qD44HtlTf3Kzzy99wN0klam/5ZHXn7D4mZX6Q9k13AzxCfod0WBi3e4Z
kwOB4v06emVQvFd764bspJhom+tuoflZxcg7KH+E7R4HOrXRgHW33BSr3iJP3rvDOwk638L0e3VK
J0wzprVXBKEnLU5s+TWyki7s+sBNTMjbi7GxNyPcK+P8F44T7Zk4woBEIggQztc1KiqnGErQKqgd
6FuBMkWrv0mVU6AbWAsqBEAkBesBBAdPE0wzgyHW1fz6AA/dfYXhnL6Vb5X7IzpGryjt3PRe/mbL
ijtbAclatmA2baibRelANlIKbsqDGBNyTSJrL9qyEQwzYPgQHexAchUW0RyaJqtnSCG9O39z3Bal
pOIjcjPPeEL9rMHgNBAwv2AcjrvTXuqRtpX8LV4wEo4yZGGOywJPrvFtfM/u0gaoH140uKpre9kH
mrq84uH7dY+0dbMDawYKUww1gOnk3HLSbkjDmhM0BGlvFqg2sx/RUpFHg851OZuX3FqQEFRaCeHx
kEJQk7jZ03DQXOuh9MtTdcwOgJk0iavdGxlunNRNXsa3dAcQ0PgTleVSNvQ18NBFiz3Sk3j3ihcd
ic2wrFEoz8LIqyj6a3a9+tPmEmPa2EzkcRfaFQtTSBcVM12f7NLUwGJaplMbmHOqupPWq8jrNllw
fWU3nIttmQvrCZJSgO0SdrBkTQUG+bbxqJLvEZZ+kIxKoiaZCGHvymRALG1AhNbWbseQaZlkY4Jb
C4Z4QAUSNo4f+tPO7dCO2o4bDCIMO8ebAxQd9E3lP64v1cbm28ASBW4cngPaxRBMMfSF0vZdA0i4
u3H6oVlPtXoPyZJrbmu5ULTBicIUIEi4BF3isB241vcQEym7MqyOrZVKNn3jIoUmv0UIsZMVqtnk
pBDB4BGj6VNuJN44PXTjbaS2biybW93cHSSjYMgqWsXE+8XJMNVm2Bwa1XdciV09fp76v9kcjJ5g
vBkn5yIxXQ5Tyhi6wjxbe+on1bPy1i3IVy37et0INndnJWf591UMEtKUc9ZBzkD8pLwNpdwSy/YK
MR7AjIBoBDAy9JOIbcuKleRjqMLKKOlukynKDhOQK13bnhqvH5zmQPLI2cdMrW70CeMEUVgWO3gl
2YX2q3Z4+SEAFNNRTsCVLVxoGi1JqGVj40V6WXw3oin9XHZt86BnifltriJz9pTadv4Z0L3wFWOU
DGG+OQAd2iyn7sGqR3QD2nmmlW4yz4+RE7VuFNb0HjBmJjBSecXxJqlL+qOZOIZsaFlxV0tLzHIj
3ulONUt2YVaox0Z11MxvZzX5mURa+71PKv44mmbS+te3duN840kMrw7/gabGXxHwamuBZpE1Da5x
L0MHNODT0ZftO8Z7E8ma32WClvOyEtSphCmYvsIWGwArqICYMUS3LJrx8pZhMW4ePfS+g9sIOE0X
UUk4qY1R2zBXXnS3udbsh9y6z1vzz8ucGANBsz1e3zq9QEMujZE6WTLjVKTs1uKjPxsRBut0Inn1
bQRZADND4QQtZLaFl+b5ys21xgergDqdM5k7p8979FHbyY+uSG1PNfnsFWHSo45i4WIOM/5y3UK2
xK8tZNnY1cbN6twWnOKayZVgXioZhk/5raF+bbof4fi9zNX/aJLC7RxNk9MYPQTysvErprlayV4S
M74Fjq0k9SQzSuGWzsukcCYHokLWoSZ+NIenup08KsNDXD5ZcCs4Xrg/bfSlLgHz+RrGIfpJUhVu
ZVCQNulVt2L3DTskzas+lsH1/drSaS1LuOdoGOPlNkFWnRzT/sQc47aMEYkrxe66oI1jBuw21A/h
ti0M0gtKpYDMNucIdonBPvvZiCsNA18z+YRyafnpuqiNC8jR8JwByIkOVykOVM9WQiszhU6sA1+Y
Et7WjYzgXiZCMPMBTT8wBdw3djXvjDkKarOWQFlsLhgqU/gF1g+8X8+toKnNTktTOIxZf9PD2kMk
1UYylpStbCfW6rcUYf/HuS7UZNn/cnox1Mwds/dSPWraJyCiGvbojrpfhrI05KbRoXUJSNNAIgP3
47lqM3jcyixfVDNb16IHDq4mHt3nlEgCxS1vpCEcBQb40jQh4t0UQ610UwPtlIofoyg6DGP/Renq
24TUJ0LqfRLFu8bOJU5wa6gTEBXLWCWefYAVWr5r5QW1uYvAmAjz0Frjlo1FoFK0N/RF+hE2BIAJ
3fOYJWCDQt8OaLkDzocjeJP2aIeS3DqXeUe0g2Pw+d9pbuE6qGN9rhKqZp5N3Samboj+ivDUg9Wh
u3OSI8mPSvehqHemdZcYXqNJUq8XRvxLvAUYENA42BdGbBqRZQ8FxKO9w5tj8Di0VaAOEi0vgnVB
imDEsc4LqlSYvddz30weR/ujN4O6jDzVOTDnP6okrCiwlaa+qqESB25S9mwsbejD7roHuzgggkKL
+1nZD+rhqDc0kJGV4ArXFbdlr2l4O+G4XBd04ccEQcv+rQSlrAobu8TKmVH/HKPfvNMjiS4Xt5kg
QnCVOg2HOuuXzVGwIfw4g98iAqeGc9/LJkdk1ibEAhOJmrldlq3KSndQbq0CLZnB9RW7nM8T9BGi
gFoxjbRXIKR03Pk9/Nm65DB/zb9GR3ZMnwHLsM9eJ59/Nfzrgre2iqggo4djwYWgCj6FMAvNwMzJ
UGwz3aQO2CBD9NlavpWEX3fFyhgUnrGxHSBhITW04gJEcZk7haHE5raMey1G8P51GTtVVy+KmPYL
meluBBZdYqfv8fR0fcm2/AJSHuCJomjzAIvpuXXXVmoCYljJvKn63pWvDsigQAZWgh/cOCVcEh1u
rt5KmHBmZ5SPgZsIYVGqg3Qw9lIKVoL27bpKMinLv6/2KBxLvahGSOk7TNdMb4kD9JRe4uIuYRlh
46hRAWWHGAgORJSlOCkLlXfAGbHt1sN4hYuWKGWw0EodNDV48OKX1BkOPaqU5D7vvv2Fir+F/ypr
rVQEEB4z1QrCy2JwG33nLD7QlOzW1mnC0DOAOJCSBSizYBqgZnZCPWO5p4+fHPs+mf80esMKItOy
YJCBAMVwhNNaqWGptwWA7kyWuqR9AZ6Fm5uSJOglIvIiBc9wJMG0hRhNsIaJaynAuiGlVUnuhtQZ
33szjW8qdEoc4EUA30B6XQtSWoUBJrE1t42HeJclVbtz9ErxTKWv/axr6l3iRN0dOBzCoMxipnmW
XqfukHfD7Wzb6n4qgZIPTMvRJzzUdEyMg4IkzeN7rmPetJnMFPKtcHYni4KORrXDCA9ppwbcuR7e
glbYCQo6TvtKSy136k3sbplZbpjkXy2tzz1VBaKNBdLkPeH5m0lBIAy7DAPSZe2eZVzzWDbN95Ge
l65jDfoOWRMb2Wwd6BWIo7h2GruBcVep0HhbOS3xaWygcQcYtMBeMzL9Du0J8c5qeX+fzUrlGZll
e6wYs3uLNu2tUugW+BC06hhp2glPlcqNVKRfJl5jaq4j6BQDQdoj4eD50fPqBFVNzzYzHRxxNHIb
xdRexzpB/KHX7JRxhrd30vGnoa+bY8OG+ZRWGN6udS27JazWOXirnPEF72HzdmjUfu+wbmlqSQzm
FprTHUONJo1b09I4qbTo/zgdjEwwQMiRkFiaHNAXfe5HWjUdZhJruWeAkTfpFtLwaG+gKfbPzzJ6
YDE0jJ4dRPzCjdw7dt62LZ5hZd3cWKW5G5LqpKuhRMzWlbIWI9zJoaGrU2XiHNijXbksGz2NNO44
2CdeWJJC3XKmzl7ny5lbqSScbBv8JxSlxhxVrNqdOZoawJATfrm+btsKOSBNBYIjEFoEIVGRTC1R
F/dhpD/6NvU0hr6IuHnkM5V4qg1PeGYJQvDcVkYZtZaae6A5eYLlPZPyj6uny5IZ4BBfqIBNcGqf
G9s01MTEIGzuORH3c5uDt0biCTeUgATsCzCekN8W7Qytlcv1i/WqkYsMqtT6mVcGlQQui7Fe7Dyo
Z5FfWxjTxCR9X+PqRdINQG1Ax+rAKtVPr0Zn+2To3GF8/QsLcPBC1lRiLRRa52uGNHFfz3OCNeMD
WdAjj3HRL7MF8S4tIv+6sK3lc9SFUMnBANpFiSu1SyPlE6KKoord0r4PC0kktilg6eVE5nNBFRG0
yaqM5Eh/Ave1UN1MOWrTp+sabO0NntxoDcQEhnWRXqrjyckrCurPwjgh0frZyVUvipK30DB3PTte
F7YVV6KfAMQVuPrAhyoED3Wlx3GcprmX8u4IPlJ3Iu+Uav6o3c5q7+Z6cF3eljdYy1tWdxURDVWE
fq08y73MqT7MfscR9NHQBH6vJPCTCRIOaluazTDHUGw2ESersa+y1Nea1A1rSfy1uV9o4sN8tbVA
twgGAbg8AGVMRQ5SOjZ4PLc8p5zunTEykbVTDlPPJaptuW2HIk7CEDKMRLzwhqGfeTdAIBsaUOa1
2K1i/gqCAImlL55ZdBI4RNiuX62k4nyOQ/Mm0ViNwHIePTO8TUM09I6g18TUlvpG5/uQSS6kzU1b
6tO4zzF3IpLi0oRNCOShWRTajxagZnl0k/T7NJU9rzcPsQm2FIQLv2iIz82Q0SG24ANzr9IomjhY
cgAnvQyqb3OfVkKE6yhVrVJni2HUuXLP2g+VlK9WIZOyqQo8Hkquy0tDxANUJssZZwX+aFL6H5nS
P8XT5F8/tJuKrEQIihCV1WDnwFnqtRkPqLQ/6E5bukYr64jd3H90q2JPgDSGMZbzbUEPplIkCgRZ
RQgy73j+zOz8WJrIOGZR/f1vtPotTIi06oL0NKrhilJu+GV1oPgxZ3++dBYo55YaMpLD+PNco7bR
kZYOYQPWZOB1ArJaZE0TXYZNtbFwZ2KEHcqXW34qSng7cK+lPTpjLGAaOqqrqe9/vGoWXoJQBkgS
uDGEcA6F2IQNHM8c0toH1D5cU3+rQ9k43YbFWbjE8RQ08STExMn5ssHTMJsVA+5AO/XsoXTZVHrd
LHs6bLhuBCWAd/6FiwFfei7GLnrVmUN4uNL6ZLbFUd8dLWdnqrEkMN2UAyMgFsrNOrQ6l6MqmHXE
iM4SaJPYzUrylpuKm/caHizNdG9S2YzthlNAdww6igiaI1AKFhSLLKu27HB5RbDqUW36g+bICuhb
W7QSIfZ5N61eGYC2yTFXq/smhuLBHV/Ipo4uizpLmw/QqjErAZop+gsNdRUv1I7Rd9XM4d3SOT3V
AwimulKvTwC8edKzqH1S0oF/U3BR+m084dHeINv3/Ocmjxc6SBVQ8dYd0RipEvOKDkBctdgXLQ5i
88S6P7/SQb77W8Synys1FadgGNKBCBIbXtQq6DbxMlnXzJZRrIUsO7oSkkcD7fAiQOQ65xiA1/2u
ktj5lk2sJSxuaiUhAfmdk2RQIyHMZf1DHH7OSklXwJYWAIOkQCUD3zMGU89lYNYNQMmhnXvIUXxW
tHzXtpWs829LxjI7A8jLhZ5LtLoQBfeZWgq2g1TRTdfPBWZFtfTTdbvaNG7c22j7wp+AHBI2BFD3
VtlzeO1UDb90HDW9xnLVsffakHlOMj0A0iYoBsfXwFF7XfamRwJEN7K8YM9A4Hq+ioOdorNxMbjC
LOD97vIZV1MdJBVzB9lEiEyWcDnNLQYwGZh3PZ2hujx/atktIXslNxH5ywiTZbIET4vJKoRCNmyc
ZKHHDZDXkvR+LgNWP9Lx5/U13LJ2+Nh/11A4tKPVcdNBGs9rOd6aBatf4ozc8dqQwXttGspakmAo
RgiGlbYkCFf1H6y+peUxVRPXiL7k7AcQG0CyfmPIEDW3Qgo8DE0w4hH0EolzpapdtVldYiWV8lVp
D2WqBE0Uu4n15foqbu0YeAjQTbHgHtligt5q6ThEjC5h2BhYRnWi6T5tA1vJ9rZ05Gqr5IX6+b/S
xIw8S0kEIDMDPrB86NGtZtea4S6XY0eygJLxto4DDLdOezN5rdLbkASAYE0fK1+TwSFt+Rhcbmjt
wKWCIUDBUstEC+MJg+geMB2CtMpujLz98+cUOtvQokKRTUDjr2A2ThbGjdJhC001d3QvH3UGOFuL
gxNSUcCnnpP88/XN3DIaMCdi6BAtaHg7im6lViZqlyGePADUu+91jAhpTuWc6sShfhh1f1H0BXMG
WsSAhIBGUCosIqY/7ZTVcNQcFaqSFl4XBdc12jLPtQThkNMRSJEcXR6ohZnxrsycIB7NPUuob8ft
g5lEsph087CvJQq7ZqdNXo05JNpRAcrvN129o/xYMh5gim+OP2VI0pem5ObWNxJBZyu57Ozq6q5x
3riiY+eA8GeZB2D8Gd+GwNx1AX2av7W5OwF2yGOe+sg033xRwIuCcSDHjV6tf8iN9QSE77vUlY2B
b64+bBgZAdDgIE4//yoldPqKtROcEC891dqx8SWfvzcovxeZ4/75Tq9Pi7ACtO8yHQ9dBLQgu6zz
b0P/ifK7AslRHRSq12VtHn74VCBNwOtRse+3GTGKbdQ4merc4793Aqf7U6ooREEYI7KRSEGfmg0M
7fOl6+J0Zo0FEcb02Ulf8/6Zmf9c12Jrd/BxqA2ilI9WSdFSGUFr1+K6C0IfQY57qrn1aNnxLtfj
+4l2f7NowGtFIyEhyNoI4lREyF3hwHfPfO5PmqY4QcmUT9d12vJgcJn/ChGsYFjw9K0eQvKy9Yn+
US78Ic6RU8nabcpZXhNgpsBIjXi9VvYYDWpq5l5TKQ+K5SDbkb1o3Zy5lhp/u67T5j4tU8B4RiFr
bQteMlXV1OkSB0ERNVEQNHdREwxl60Vl9z6M2v66tC3bttFBDnQaDVRlYqsCyIc5ikEFNJs76mIg
ZHStPPxxXciWSmshy0es3JURxZyTEqGzQhSv7AG0ceRwSFGh7upIlmLb2qu1MMHwury1pyxChb3R
2yDpvtLwkGcOOpoGiQta3JmQcQUW0e+lE4xvJmNJZozPeVZWxG6qTsfUAGhVmvc7u3+vEzsgI9sp
UeNdX81fD5prgpflXi2nTZUuapblLFCp5ZiCB2gfaOwAWcLKn7b9UVenAlXtsvm4Lnjr1rEpwkvQ
BS0lNWFlkbSKM0ogN9bSQ2Q54E0Pb/X0BaWo1PyaDhIPsr2Rv8UJ65uaWlTpFOJ4n32qAQVTx/NN
WDSflL6XbOXmKTDQEor3IxqfxfAOkyPmQNsKK5qDviDcV00VXF+7zSOwjHOhSgjYOTGpFCcz69GL
iVireGnAzsfos55iEE67G2XRwaYoB8UGgt86JuLPzUNNQzoATADrhkk4E/FjGlR90NVv0qH7LYNY
Cg4GhmKQZxQn1Ga7QnkYFSKvLTEAF+Tz/ZA9RHONMgdAhiXmsLVHa2HLx6ysHv0UVRQDkBYdw1my
r1Bgu7NoKbu2Fhs+O1t4P+lA68I7ahnyEW3cSCclTAx07lpldzS00GVsvNHY1+vWcLFwghTBtJPZ
Lntj6bR32orfg8M8jt2ZmmXrtlrZP2aqs4+ssADRjWx+8WIVf0nG1YEQbamCibeLFVsOb9ECrUU5
QBz5fRe3f1oTF0Qsn7DaqDw34jlaGsgtWMOgFs96JmsU29oltHGDygjJEFi5YOKY+c5mqy/RPd7l
u661d6zub5xCVkr5ldMRrQHuDmaAyOzyxVJbQDLQKcOQRzYi2cLs3nwZxnk6lgV6vHYUXR+fwzDp
TE+hmda6dVuTzp8YOtDdyjKbnW5UXXXScmesDlod2ijIVOiE2g/AlNFuCdiffvCWJr03j2iGd9NU
aw6Ap4s/ZvRoAHdX1bt/zIm0YFPS6jwHsDqSuK5akX/m0cCkdg2cIoxsqzmYEebKiUE6OY3Gj6ru
MJUyZkVfHDW9jO2X6/Z74ZqxxaimIwWAGTQVY0XnW5yocav0rGo8ovSh2ycK86qijYJMt5NbRXdA
6Xpd4JbZ4upB4ErRAHEx3as7SluC6A9zD02JWQ67jUbH7eIk+uNYf9FsJUg/1yxHWajiBgQxWt2S
on1Rm3l/XZeLuGERYeoYU0YNEF0JwjXKRx0Yl8sw2xCrwTDr3+gQ+rFdBQgHP1qQNSi6eqQKPVwX
K9szIWqIiR3lrMXksjE/MuA4o4MNscoBzFCSvdo8nCvjEBx10adjYQ1YQgBG9m5kKUNgYYLpUUuH
SuJqLq46LCXcNfpsMfGAMyropEQjusxGTMuWfXzLC9VPBstXKiD8ljWMRKKYTJqg2FiZ5jQNmP80
qU+V2lV1gAmjhV033cIhkoBh64pALmiBDTBV3EnCEcuZqqEfEttVF8mCAfgNOJ9HMykHr7KjXZFU
hyjJ9tdNZGvn8MZBwI+cG9gEBctk06gDURg7V5R16Wpmx93WqpmP8pTlXxe1ZY0O5oFR78LMGUpT
5+eMjjWgrinU03OQUJtsAn5AmQN2QhsaOJR4/I/yhL1zqkYj/TK3jwqc26MePhSgnXaORXm8rtiW
p1orJuxbydOhV0Osoa6A0g8swMof120Wo/+9dGJWVI2UqdEL+I+C3ZshSK7se8plqXmJGiLjY5VP
OsaFsF4zEO2Lkd61VfPnSGFnegiuFt2lVciWlerQCjrEms/JTpdCtGyeo9VqCQEPKP6YUxVQBK8J
AMC8O+1jh51p2afE2lvhz+u7v32C/jVrcVDZZBzkDZhV9hrzq1ahc7m5izvJum0eHU11kO1fyMXF
KTawvqDntYFGDjSq8/siTb2R3MTR4bou23J+D10LQVZOhlGZGdwdydBDrqLd0PEK9daJ3/6bHMEO
2hRhamNhzWpK8PIiz0ZfnBSTnbjSZZK386YLXw2SC9aQjX1vodsCNldm38yIOq4xsGMJFlzXfh4i
++m6apfp4V8X1L9eXEQB11Kij3xePGrSHdSK3qAlA2Ra/FRl7DB2xXFiecDNBSz+LxAegeeA2Bjp
fQ2dj4KHHfO6S5Mad2Mx9X5aE7cewCHgEIlj3bT4lRjBsVqjY/do+cLgdVb7hGlHhE+epoyS6si2
GNQNKGLxpTnn/L6w8U5qogJiejRPzSi40/DYSoFMN00eYGl4HyGovYhr7ZK3ijUADqMKzSCfHOYi
L+tOhu1acy45xlthIKb//1+WoZ5rVNRG6Qx4X3jMKDxt+DaEQau98PQ41TXwWh/zQTZCtrmGK4ni
ga4rI7cIJGbgk9Yxn2Cgab3oJUORm0dsJUU4zhh9KXWyQIpU80ukPJvOXUxfWrpTrdfrh0umjnCW
HX3I43leBPXEnxVfjZsbksl6yGXqLBfl6jWbVcqCFAspY6ue5rQ8Kq3yTIr4WSvTt1INJc5w895d
rZ5g563Oc/CqQdzQGW7cZ36sSbGulx0QX7W/WvyRiFqYcYSFyyiqNEOCKeEsPWjVZx6/hlWgWa+p
vXfa2NWMx856zbvnItX+xlkswwX/J1lYTFJPFfKH0C6P7lnR76rsxFImEbK5hCshwhLmhKcGrxf1
shvSjLt6kiWJNt2EpaOrnAJFHvHyuU2UjpVoab9kOOJnpOrBzf6hRIcRLBx/YeErOct3rGyvctg0
NBXkNNoP1YCc8COT8T5erhYF2baKbNdCbI98oSBDGyekJ+AUHCt7GB0HXf6yN/XlQT0XIXgE4OZE
JCPY9Vm3ARefKYCNH50OSO6ODIfx8rSeixJMW+dRpxQLBpCS9n6RvmktJt+P03DjyGoalzawSELC
eIHyBo6BIKnKIys1CKKjzpj9mJc3IPD5omrNs2WnMpqezQXU8SRbmJph2cIe6XY2VyNFurBH8xQq
28h8aG6NSaM/NTeotBIj7NPYloqFwT6A31jsPreXOdzxJdRk/Vqbe4QaJwFFMWB0fg0Xrqx6Yf+y
kKXCHpH8q9Kpjjs2xXALoox0nw3lC7U6Wfvjlkgc1mVYEaAIF+yYeaXMozZR5Anm9NDSG2NkdwUF
DPJLoj5fX8QNAFLw16NR3TZQ+MQEmrBZfcuQwCtMPACBdPoeqC+jqz8hP3YyfSdza5+/R16Px4Fk
834B3J579XO5wu5pbZLZE9DQgYT5at/kt/Nju5sfhuBJ81CiAipmue/x11YE3uJXYwduqc/tXtkB
l2GHedoDzopnuiqwcdktA34n/0y+X1+ZDaTA8y8UjozNWNNXZPnCh3gfv1afrV3sAchphy84VTvu
d+58Y7v6c+nexHviDjI03K0zu96axReuLC+xG67kIz4gbw4d+TDLynVCNGt8XFf08sl5rqdwPWiV
3g7hDDFlu9PoHVkYWRNXtYN2CqpGNh0mU0q4JCY+pGWSwN6aqnIXDDe8BTPnbpjer2u1dYbQ4w0c
UuTDMVws2DXRmyQjioVrdfJGhbgOBnGH2tzb1Wsmgw+RyRJsuQG1UY2RPlgKbV3WBZb5ZYwadw6/
z7Kk3mUYjp4LxwaoI8J9wKYsn7KyiRFD7THiYUAPjQ+Teiz5NwDD9M73vEYz2RebStJDW66corK0
JM4Jur6F9JDa1XnGaogLBz+pbsP4H0OvJa5gS6WVDDFBxHGDj2WjIOWRp499oQNjyXxL6y9lXd3Z
enWKmL6bR6v4j2IFA2E15l55t6jWGUFL9UBlRWB2wOJCt54VRbu8n91ylL2jtmxlra1gKxG1genA
oG0/T7tI/9m1/6TWgczvUSx5sUn2TuyV4FZEOqOBghivcYG141fjx4zs5Z+fs7U+gpOi4TgDo2hZ
RqXcJ3TydD1GGjbaNSpaj4fgurSt8G8tTfBVOacxVSZIm6f7trUB+iLrx9jyhmsJgn8aQXbb54B7
8dKhS1yzsHGMu1uSKB4jxqORVWgHdCR1AdlOCYc6zWmnAfMS2d4x8jWuu1ZneYr0zt0Wg3QEkCow
KyvGgGZkJvEww/TS+LnWAy0N3QYJ2es7tOXfqfpbiGAPbUXCcC6X09zGfqguBEj83oljr+edJMki
EyUYg5F0ABklEKW2z6VymsP0CNASoJkcrqu07aB+qySYRNtmBlIfkENQwsRMqcJGjGa/MONHEj80
eMx3heQltW3maB9ArybG7sSCsT22Gptp1Hr1kADMzMrmdnSBD1XJmoI2lxCDpeiwQx8vGvbPrxOS
m31iNXHrFQP14xH49+2zOYChT5Jl2QwzF560/xckXCThaAxJ1kKjcJi+jKr1uY8dtwIQhKYWJ3Tx
70eTfjZ57WbIx9Uj/06U4a235yeToxOvQqvGLL0BLlG/MOKBWTPVQGEY05piaXNKG2dOuwRQ1+pd
NqhY4c5twFPbxl5bPA76J8D7GdqORJ4FAIMUI29DInte6JsXwuojBOuiGXCyuI6PsB4ezC+TF+8b
Pz22bqO61OtOleFyXz0y7xu4a92fjeKqQeYrQQ5w+vnLdUOXfYrgh4Z6BhNCj0+Z+h5gqzz7h5Ro
fS7ogeXEJ71hSZzFZoy93gHB/vIocuJWg8TGt9wyQF/Jj3+c+8QNvwOUH0j4gHLHT9NtIi8KjKNy
GGUPkc2jtlp+wTBJ26QJRmBab3Be7eYhKWU5/E2vu7J84RkRaoz3RgrLZ/a9WX0wTPZXsnkKmQzB
6WpxFM7gWgOp+Bz5efglqmNMv+sSr7TpB1eaCP42JnlbAfkA5mH5aLpzufMDmJhuAcxnIOqA0bXv
JRfjtkH+9hrC2WBaXeipCc/b0DclNb2w8af2kTWHnshM8RLM6Zcz+C1LMH67GLgRmouHMk5Wjzpl
+dDM39Sm3E0aWkVy1W2rl1bfNc5NOktW9mL/kGEE9Baq/8vU+P+Qdl29kupY9xchYTDplUzldOIL
OhEwwZgMv/5bdaXRdFcfdenOJ83D1ai7XTb2DmvvvRYIdn83wzOJtXzU09xJ89cmdqFvANt4Zyrr
z+LOzSI3Aa+RAsfVVSxCpU1M3XZ6p4w6wup9WWxb4i31hyI9/92i3NvYTbSLPnELm8Oa4HCcfW2Y
KWgfhOmRfrrXf/nHQ77Z3s07K0ElNRmcYXtiNwxv/T3+gHv//s0bm1mhgEYpA/lHl4M9F+oB9wY1
/7jt1x0gFwfdJ3oMADb9fgt4IyeUa9iBsVQOw+iVmu4NjCNY5Hmg5I7pvVrW3/CXm8Vun5ZCUtSP
sFgLDjal8WLyimpBVeRurAei/NfY8M1yN69L782kthosly3bot2CbdO1yn8LZGANHB+qVGAFBvB4
c37t0jOtirGGRPsMhFOWJ4+SYU8Gc4VMIMGHqnNzx0L9dCvolUEXA7Zgwr8lMBNZrM1EwZoTr3bj
pL7ypL8zPvPjw/3vGgA9f78XCSYe+mJG607c1q6ZjWCJykBU6qXcL+fGGwGkxBrs1r8elP/nPP+z
N5zs7+uCFi0zM8gAIxxsHrVa8geO8r15r0H8D7dyXQb4ApqN0XuE8f/flxnlVFNMhmUWATGsQV2g
7GfZaMoEfTvcPjf2TSoFkAxy/26bfj7XXxa+CT6ECpYtMmLhDDjzRelkDpr8kXkoog5OJWNUTymy
OBizvltxoyq2k8Sk/8Uqoz6so68IPZgQg/h99yQtSqKp+BFCx2cEzNmHzPiQOn+uPKlGWFR9T/da
JX68tCpyQBC8oGn49sMq4P7MW5mDALQ0txXKZkp3T630j8Ti+lE1GUE12NWv9D+/b0vLlJIXukC7
GX808yBXPy3JK/811co/q+iQGgK9Hxrqbmx+mknxWNUNCBj1etUnWiA191Q8f7wlIN6BSTEAgWGk
5vedGEWdEZMl8Csc4yxaHBtustTKzlLFl5KMKoISbbGFIZkOTKqwRUHIHSPzZ/Z0HeEG4QJB0/q1
5f/GWMex1k9aMoGh09tCD+4jWzfRZFtbPWI7CC25OiBo3fv78/jhkvy25s2z5JiP13k5gkJTVL0n
5Qbd5EZa30kMf7gn4JFA6APXd+XwvrknU6Hkk2GCxRLzRRmo6MBbKGf9epBU1yTpPfT059XQMUuv
9Q5cmd+/pcYbUFElGi4+JHR7qG0VIwIt4rfF5e+H95NNA6e1DHZ1XJs/ZAyGAqUppSnBTNyWXtEY
R3XsAmj32kZWR+kYu6RlnsTpnTjy52VxjiCtBF/Pn68ujjsGqQynMzPFVnixBhXRUdYVrwIXl19Y
6AzREsTp5p3L8sPB/qOkgF5kHf+7LfnVM+fowYNFmZUpglqDF8fTjleDPwAR/PvR3lvqJqSsB6uY
5+VqvNgibN6OLk+ax2lKPE26V5u/3ofbIOkqEPGfbd3Yl76jWtqNWKsz3yxAAEb9yO95gJ+ivl/X
uL7DXxD92gJ9cGNhjSJ9s9BPqC1RbLl560/jHXaLH03Zr0vdXP9aSgl0J2sIibXCnSbQQO4XyREJ
KNbL/dBmLqBbg5z//r1+PkMwC1/1Yk0UL37fHxvrLB907E9flBL8maPT69YOXfN31vlTZgbOAN0H
KmjtrpnMbc9VAV1wSSngDGiQPVGnch6rDd9e1crWkjc7cWRtJheQiltua3ex48uzcGg0rbJL/Cw+
7/Wv/7ht1Isxa4RJWdDz/L7tuei1apbhAKvYsJciX3VKBYbV6fj30/1nV39c0askCwo0Cnz6rZmu
ykXDdD+CwyM9EZ+vEg+kHpOj+FqAtNWtRxsF1b8v+tPerl8Snsi8NhXc7I1D+FznLbodrWRg2p4W
YGJfK9UytHYu9829aYofXgh8xH+t9tUi/PJChlopklqmeCG8Wne4sSCy/5A7sOX0nQ8Vl/B/2B1o
DbA1Bf3et52IPbHmlssDdmdtkykyrbf8nkTKD75VA+0FYiMLZX75tls+HRkRMoVv5YsEqaLYzu7p
Gv9kJaE/dL0SxPxTFkOd9WKSY0QMiLr3c2/aspwdWZPalN6bFfzJ6UCu1cCTxSVE7vr750nLyaya
aUb8Xh9H8TanQamsdTPIhp2ib6Ak8T98nl+Wu7H/6UT6dEwXuNYCQp1c9tu8dBo5i/5/y9zccZYA
SitHHCBPRv6sSZAWqdNS9Sc+GXcu3A/3G8GUhsQVlChw2zcWUu1a5BotdgQ2zn3ZWxtjsI4cVAgZ
yX0QV9/J/H98vf9djt6kkxlu35hWYOZflMQ2601TpbaW3tnTvUVuLkU8T+CmTrCIVHAfzDVtTDF4
PN3Zyk8nd51yx1QdQsc/fItYSlnNGeK5uOsemnJ0sbGQTvy1NIhL5/HfFpzgYX5Z7vbk9GFiZj5g
ucmCOC2qPr2ykYo1Qso7+/rp9H5d6Ob00h4WFtErSPJzQO9rCRMACnn7+wW/c3b05h1ZcpYC1Lie
XfmVNYFGU3vQgSAnoV7eCTzubefmLRnTpA79dalFRHR8A96OmcA77/UHk3ql81PAKg0+N1TOfrdC
8yLX6UKQpjWxr7PFhryS8/cDu8IBN55WvwJMQCjg1K3bXogGSjxcHYBlIltuo97gSFE0JTkDIang
kuAOU4tvl3Iq/4etYRAbDd7o4UTh9uY2GEVmkcxAMmGByh3ELU7b3Ukwf/AW8APQv8GwN1rcbl3e
GKMLsEgRGM4x6lDiyegyT1iX/F5Lwp8VNySyvy50PeNfXHmTajoZLNRY1LNFruq1NrHpCw+s3TLb
7LHdWC69k2H+cPl09cq9guY2dPLeFvkKxO8z0hN4QmlT6GhR+CxN/+83494SNwGKBkkQKcWIhtN1
q6XcxtmDWp3+vgT56fZd1TkglwAXi8Ty95NjcWqQdkI82TuDKz9MV5V46g4OPLufbcy9DL1sad35
RTD+e2P0z+wnSqUAjEC/9PvKo5kNZqMirpaXbWtu1Ok1o3daVf759bdv6zpf+p81bu4Fr3Lag18d
awSGnYWJp7zEm96HPCXU5sFRd+e+//jBALchQYfNMG4HgktBMcK+XHEjEsXJh94EPHn5+wczQaf9
g8G4pjxXqkwE57f8rB201TD7LzFHG3Xo7sHoTTPwzU+unKFfGif7mq8KM4inVTP5HQvUxOPDNu0D
qbOlMdALG8JvwABtc7HBeQgWKlNfT9ph5IFCd6JdW/3KQD83hlUtKZIJBCC8GJXsDuGkPVYh+lfK
KdKMyhYWgjO7LtEcse+FYySfQJLnEjUgZ6Hbbt4kYA4gfqenq5T6aBJxO9PHNGxeb0wpuk65xY2v
QbJnfFNF2Le+IgVVvWrTiOhR17ux9GyknpkFA+jNEr9sV1q+LbNzmUe6tjGEqwP8W56BhUBPa5q3
i+ya5UY17XkKGvwB852jR4krwWitLQ6cwlZxwXmaujM4WlUrYHi/A8aPSk+FTCKxpxbM8jjQGDLA
jV1XuxQzIuoMdrcOZZMhc5KCOX0HleD5JDUB699MeZ2MzKEQq5jkD1ldaa3HMCnWiw8QS7r98ABx
ZCRrlwz66Cro8FTZm5PVPGwo3Sn8E0mW3baFm/B0k4H6f7qe3i6TQt6+NuOHIj/GRetmxValIBr5
sHLEi+VWqJdBPPdKyJJzjZ9TJoo9NzSoFLsTq+v6bXyGP0HzXmhANETdpfVG0S8xWTEls1tpdCEI
YBdpHy3qwcrxn5im1WR7LNc1JFsxixNPmKdj66n3+tYuaq/rHUtaq2wzF+/p4NFqrfaPPY63QuXW
rNZ9ypzyKlqihJoW6ObXsE+HzyV76EQwS08J4xAw4cgXEluiDNRcgCTYueH72niJDa8zH6xyTcZP
CcrkSaQaEXk1M6fTV5K8ItCWNIOJunrjK4+8c3WcAtv0xgakvhT6RbxczeMZCTMGWqHgoa0XY3Sy
fKvg9zWmP6dbC013nbQyJa/RS7dKQafyYvauNvvJtFKkw9ht1cYdqSvxYyq7gxwsmje3p0QDtuZJ
s1uAzXdA/cdIZTsuA52mnmV0dm0+tALCbnQ1NM+96ScJ/mntWJlHDv2+eUvLwzi6A9qNreOA4rYy
ujPbFyLqDLegNjg2kMWDMBPv1k/QrZdhYtZuod1bnC09BL2g/Nb2D5AGE/GZZsxppSAvW3uqPnUJ
TaEEw5whEdfPAfUSu+ltmq0lntudHgz1tprBroxb4WX6aiYvTRVK3apiFZTmd0p1ImU0Cbdgx8za
mXE45IlNUI6RV0oD1WWfFH7Dd3z0itiLR1BB48IHoMEsUiA6r2ASUlub0dCCfcldXUMM4RKwdfT+
3PhdfZ5nW6lA4gX5Pzzmb7N/o2itJhtwMoCKrir8Id1j2IY16yFNnJgFZRc0PBTdxpyf+9lOsk9A
Dm19ENIHtbaVjG/gNy+dtR5oKKPzazoV2mMhTnMOD4w5wlW2uBxS9vFa1ms/HdcARBecUgcVVFgu
AvkTjP6dsJj0TnqvGD0V2g6PIr/QKtSeAWfOVdhjPvbEz1OzygaflmAABP+1X+D1yooLWosClPyq
AwFncrFaGBDHavxKitBF5cexN6onc5ycSQHrvJ+2gSWvhuyBERuQjR1zP+5emmZGI0yIvgY6BT1Z
paZfyJDkvF6yxDwb+kUqjtUg0NmG9krfaCK8zZGCxRKdj+WRLX5qXGYdQ6hrqfHQ2lKVe7P41pSQ
LwGwhSndg3iiUe0cvO3D4OErSjycJbBtuKxGuy0sYP/CpvWo2rG6MtNdIY5ttjY1u8MmS+6080bh
HgEPormfQK9XK7D8MJfbzMRIXmKPTQduc5vBihvMkYaPlqx02VM7W+NeZjoGeu15aYPTPdbsIvNb
ze/miDc+dkHKtUJW7fKcjr6Y7a7Ab9Q3Jn3W8F8VPbDUU3q30FqwcEUGHnuN69M5wwwxZ3yJwhVs
XZLAlJ4xy6IIvyl8RX4e4Nr09HFBi1O9muvXYfCrZq3wiy6gFh71la/0Bm7m12IFVTr4oivcbhD2
3L7M0uAA+wPP2GmmT1lbQyXvnNOnfultPh4NSDEU4ICs0Y1i6CcLbyWP5HZnxFAZC6BsRpSHQdoT
88KHytdnvFN4hkiGzpKeCRCRbs3yUC2buMEmX0vTGyGMV2xr8miUJzBAS91LUngSPVj6CiPzdq89
Z/OptTb6sk2agCYOTf2K4n4ldjk8kPSlNh7BvGdz7WBIW5AbbY10B7TMMMJ2nj11kTyrezIN/Hrl
Ehup25r9ls7hmH6T1AiYuAL4a70+qzCPLIw7lywKUukVR58+4Ck3h6dB11yYaMd0BBWPsZuU1JEM
LyvCudv1S8TH7xod6XOTwTd+muZxql+leFuSNYQl7JJ5GTyJJANGmXPXgBigzIRXSM95eoUqD3Jf
BS1u9qKrXq8c8So6/lTPltNkmxhSS+W8lSW/lb7r6tMwYGLqj7Z9xRj4Rp+iTnbM5XXUDnrxMuSz
x5RjUs6rIQmIGunNOsf2zaNR7eT4TJaPwVonYEefZa+vXAWjaaoK1vSPeFHctFIdtazcBF+3Is8d
tBTmJZxHvxXvUnNZdGJb8reVHK9/gNDzkmEGtnZFUYNUFmQALej2nIKt88orlkcrXSswy4OXl6u+
uMZCpyTL3N6EzjNHlRsqVBsxvim1l9HBXqzKIaREKILW8KC3XIke9ZmhOWjyk3rXmRvKhKMVaBP0
F4WAPQFeY8Xnk2a6VL5AYUVX91W3kXEdtbDPHuTpUHWpnSiOKSIel57Z2bTbtohRpNIWy0FGD+Ii
XziCHRR/UQwuAz5uBvEgxL5QqD2O/gC/UlSbIpvwFziG016nFpyC8OvtGNBmXfS2kl4kFqGfcqMZ
75q5xW/NythP2BEC344kbRHh2Gm3VSo/Hy8j20p94Y3ci6twap8zhJBavCfdrsl9i5xmFoIfk7Wo
dc6YD9kK8YhSflASaV33FymunBQ3T+vDVjNOClDAkruyuW2LZ1OgCfxZ1UNQNNv6NNqdonkVb72a
vQpcuhFcoK0ZaHj+Zq/ZNfEp2UjG80J32UDsAkZ9rE1MeB0RVwxTmJHH3vCZQexkuEzmuR8URGUv
InahwCuG75y8KkvIhjBe3q3JU4uPuVqQpm+g5U2UMzSVci2s08ciu6qxEcQXh5S9UwN3pHioZ0jC
411Q0B4tL8Bu7Sl9SwDuVGBFbfhFkGgga6sJ5zrfmekTZGmLbnLjOJzFdtLedFRQME4M8Tiv0hcE
WBvd8Mw5shTITLwbcGqZlDqJMuCnOFP3ovcfDUgXwGzjN8MKVwytwL6Ze3X1kMvb2XruMdpRMZtp
B6777URBoXEqlKdyOS5olu2DbggrIzQHPymRJCAYNhLD1hATkDjsRn9cIIa0Zfwghj1twH9HvgyU
YJbUtAW8rTnk4OGDrU52VblpQcHcrUsLu7W2eXwSKf5yasdLSGSva/BHy1DkftethzmaMo/OzF0m
nIvhS83L0JieUUbA45vxsUo8kB2P0k6MozehUq0HqDc1fZCZm7RZN/mGyB8T2S75qaeHjEWNCFLJ
n/OgkSu7qvx+YI4QX11z6hUdfnuTqDuZRIryacbfOoFyHSKyOQnNeKPKeKCL6fWwAsXwVXarfIL1
2y5xYNQfuQrftbfwpMziBRyiiKGFhP6OHC0mT7A3Zn3kzSfpP5P6Y+SbhKPXGq9TmvyJUR/32y4r
C+7ft3rcb/zzzS7TUvSbE08Zey8Z2rWiOJ3abwSPcDH6RrEpQbI1rDrSQZGh9nJxNoXka9We0lBA
tk4ddlx/ZsyDzJStE2/iL/jLCD7quYVXMRDwdvact7Y0rHL1CVJ7mSTgV8H/0u4nbXFAG2wT862A
amGVImu6fqUJXQA5xmTidwuJT1tUCCQhvFcOTrkwt9GQ2RQYL6if5N5aqaKGUtYWn4zRx5GtLHpI
rlFHqJugxAJHI0ILboWxxpy4/oR6V15aGE2I6mrPa9cYn2YRTNO61wLFEvbADpJVgHEAwdQ5gTMG
6FuYFc7gXEJ7Yi6/rPpQ16oDOa655GGFYBRpAaZ7IZkUJfmlTt8qKoEuMcjaXaoyl3dhIzN0OgVL
sboSUlLhE+JAMNHpqC9Sza6MqBZPXfpQTY89bk+VrXOBKYMZ5Q5Iy5ovIxgRabWi4pODVdBkzKYF
oj2+plTg9eErtM+y7Deg8GgUDQMRjU3rJJCXqOaZOw7u1EJ60FgTLgPzmAIG6Q7WokWZosljn0me
pL6SzBvjD7T0ljEE7j5l40ALv4rh2ZZokD9qUH5hxNNOCsTJptMU6BgksN/1Br/WMENreNKzd1F5
nT4gQ2FIWCxbXnbdbMFOfE9jabPqGSmnQ7LRHjWQmtRwDWSyk/wYkyMzzw2BmGQ0xYEJKb8SOo5W
v9YXBHglPFR/lsimQepuVl9ZT22Tvydo8G/g5sfcn+sH6FDCy+8IQF+iVUARGlueETjW0GRtjgOb
nZqoUHb0erkKZRSJeXFuxyi3oJpCkXMOX+aQIN18LOM3Uxlt0HB7Wg6ddwY3LHduPw82mFQhm5h7
udJ7S4X0e65RdT5P2dtC9wlIVCiaKbm5R+puJzSQ+mcd3itFgEZGGKgFWZLPq6+cRlyFjTiRXMbr
A1LdQ1AVs0YMvzn5NKadDgaoRg+65cCas1wsng5TWBvcWchFl74TgsactrO7hdm9+VhX33Plpv13
IW+l2Galq7DAZBtMfy1sW3EUhttIyb2F+tOMOKyZQY69H/ODTL2kfoCST9KuFjW3c+Mk+pfGPNEB
BNXpBrUpO5vXBUSFGnHksBj8nGJmgNCPpUGEDPCWslMvr3puAR94001PhWXOeigIF0cx4S+fuj7I
tVcje+gnzL+9zbC9hrwzlEiHdYT9zFRpzcZVIXkpxSXlDnIZiBICH2rxSpFonMf5tLTuPJ/GYlUP
TxVTHKlZkWltGIad1AemvOHX6d1u5oldT6ti+uRYhZD3PD7wxR3FKQG6oo3fmEPGgGZI060yR3K5
GcUjpU8dOg4L+iBDoRCpS6sEBK91iqCtVMLZqhcQetpTHEIXAfqmdtL5i8SRQTzM1pc2bps5TIVb
G7WfJ/WKKL5kXrL01OZBNbnMMN1CT/zJ2qtGYWfVGkMJtmE+CIwSLcpXQi9NY/m17OrkQdbWfPou
hIaD/TLJsZ8/1Ox9lIFeIYYGw/Jo88FN4dP7bFWSNyNBSiWH/Yi5TNANKigbNjvS+b35opl7rqLN
b1SAnpy0PLLIuVEDHGCRflrWrukjWUEse2bjMVte5wSwFPamQQliKDfxcKH6cUmChqxleVvFJ/yf
rf5ckTTSrPE8LhcN49ytiPF417SyQJw9I/e6VFpE0tHGFxVIiIl2Kkw/bpHJkC9F6e14+JLqVZe8
AZgF5mWCPGsv6NtUvSjNSsNulmuw9tmxV0VDgNOXTjrCFA9RV287ekb1HnHSpx6vSHVqZfRAAN+A
PrHoGxuRTF1if9xt9ZMKV6xz4A9nUQRXAjchVon8oinvAlDQTFco4mEmxJ7Y+4jYy0gxngM6/JU0
rbXlGbmhx00BUsDwGk8kcqR1cVTGu+trkwcg00JycxhexNVS8UwhySzFgazvGNqM5QJI3Jr3JxVD
x1W3XkAqmOoIjSETzmQ3R7srm3RgAIZrSJKrEG6L6VNY5wIvvpfcRbjVKCPlWzdG1OoZ8kNviKcg
TwKBGLept3V6GY2jaRwm9UufgiFrPi2Oz7cQ31oSO4tPzDqKvj/36pnxYzWezLhzig531LT7ibuK
NDtyfJCajWgRyRY7kX5XwyeTlItuOZL8nSOIb4vdImBgkkcV9kkz1kAH52HXdhwGeJcne7MbPYtt
RFIj9SxDJcbonWU9qf2BJicwosHlYjkTp9tpoWhBsOPIrHb0RvjpgpLwWlO8sjyZYpdZT4pybNKD
ziy7UR4ooCxwMtY5jDJybbXGLTgAjjEgnzvXBwsWTG9GdIJY8EBlNDblRkmRpSJjQvqluaURUd3n
ExxHccy1KpxL4BPfJv8A3lcBQODp6KB/LZ382JpsjZreYgGtoSdtYq4Km8ag1WWSrQyEbvyopG2p
QztQcfrhSSQrsyhtK48MLb7CfwkS0gKEuPDiS+ZM4n00wxyBXb3XjBqZD1BZqLLFnirwaxCcymFc
7Qf9DUkaBll3cScBR4kEpvATY10h/E+1ztNapIbILhLpdZKBmnXTAfwWtjm/ZWpqC/OZW28W6Ayk
ZauIHeHfKhsDBXivzrfEGl3BsyDlK455NJrhGNKVsLbzNepXQvSeHAui+b3+UVyxZooPCudkkKPc
ritlDjo1cWsllMrzZB3UIsL8I2A7w1UydiiXJ42TV2vE21FJkEHUgM5PVVP6Qt+K1HhXu7dUnpx0
YiAD0u0FPI3G3O6s/tOaBeaDz3O/i4dXTdiqrvr9SMHQXQFj72G0+oiaTzUa4NphWC/Jo6myFcX7
pxVL7bp/RucCjFn6NmZHk7yw/mxgWqcGWtWy3O2MYOBfOd5iPT+ZxVuvKO44R0MRFYjmhji3GxYM
bC8aASjqNJj4Do/wp5OBwkSC3TCfxcgC9ubyXNQHJPUEz0XuezC/uwo9NFSBa17NIE6XoTeaIDnu
UVzkCGuK+HEQUa94g8AgwIuF+9HBk6EBopgPzeLW1t5kWwBKfIEHQLgBrQFHZ+NuGoitGv4CqWjo
csmN3VTbocl8Jm0tcKYvSJCaZ2Y9oCk+w4xBuTYXT9KXDa9KO5MBLBMvFR9lEeXVCRZS68Ia75n7
0jVWr3wxJdGYnEd9veRHqYQlbN5zUBWKCWWH3kWUoWiull4oAsFieeogCdLIM2BhyK6xZdUm235x
M8gQAWzD4ItvIsEkondKBa3B06OeQmZ5iVqlc7p8qxWRqCo4jC7ohF93b7LwpOJrWl6n65MZwBym
fHKaB2mGiLVe5WjWUNMIoJhLpEcZSXGPQWGMDTm8gFVnCO3Y+D3HrybuuZo9tTWUwaMp98cYYZ3l
KICXWxObiAHtPYGj18Z8vV/KdWBACqSpoKR9FNc1tGOLwgwBRiCBkhTDE/Yg2I7yblMCEBaLN6Qv
BRtdkveugKCHyFaQ57YLdknAmdM21lFhnQuaft8wMlvoM5BhC0Hfqp075C5HdcFHf8pFhqCoRbKA
uEk/AVu12lAg+8yVaEacIzVoYmu0cLjSm/dHdF3KIt7My0rGLwe16DwgjdeRagO+q66FtLpNHA2w
UhmW/NLGp2wKm/bUw0fnFI3F2qaek0hGkQRAUvYAKla7GMMOAFvXRXWnu7LVfFlt7pkTQEzJeIhH
XHBZ3sUKCj0FUhdRIDjp0WmuIxA7yhNcG0YUMoDnJsT3mFUGKA3ZCbr49czP2egTMX4mmeWA+9fR
piqqm3YP6fMDEYmTGoU/6fgJZ8nQD2r/XJuI0fieqpHVIZPVM9tkkACmTyTtAMcqG4LgkPEdWYY3
jC14kka9fhzhAhdjlaSKUyBa4sNbMgqPg5C37L4XtkQJ0FBoYQdt3J57tLEZJYvipgoKtJgqBfM1
0OmOqPsLogYysjwwxNiJFq/q7IKrYVeaDk2fCyVX8jUJiWjyrJRRURx6qqFgAe0YiLeiwmY6snZl
ew5Z+07GdROf0AuGAiWrjykRIOBHrUUq3Fy+YuvgIALtR1yHllFvkkaLUEENoG71ks+HGO3CBbkY
yNbVb5RlR/lCuxEMtiiKAXwRHggJXQOx84CKJev2OqYpocJlxxUoUqo3WuzJWD4k6M4HxxU5g8F3
KvcpkAuIvSpX5vc5oMDVO8VLQL02ya5mvfXzKoHGCDdWeqM4Ge8cw4gSKwsXq9vygkUw5naDPLU9
xcXjpHbeMEaSCqfjCHPHu3dcuxp0H4Q+1uDDpnJoZdMbOGu9gREvltCDyboQ5ft1J4eqJB8HYERg
Qa3HR6GzFdSQeR1VuQ+Is0OxLcnTIJ8fFvXU8CqQi6CQH6CgBr5Z/yoqBdNRITSir2xZAL9vSvIi
X48Trqc/NEiTY+mEkW6wFvhWrWw6TOGrhnuFgdvhkJuJk8Wo8YHYhW3j7pBBgQZjjyAa2rXLblT2
cbyjiJdHdAxaxsOcuUulRNZwZhJFo9C5Jt5Y4NV2X8V8QQWbSU8dObdAu5rsWNPDQL9Y4aECofIH
Kd4RBnQT+IRI9mW1a61jgonqGRP0GMsyQDean5H+jQPsv+KjxXpBlNRsYLAGDhwojdfTghIyfrkZ
O5YSIsLQ0bXcwCTNfNMng6sIROUXdaCOJI6SUG1SPJASMTvSbuMRfQtwddSZyotWbxe+Il2UJPhF
0iYxPAGomTZPFQJKaXxLFxDs1saRwkjBfxd5KNMdDq4QPFTQuTuTxxIykPWHmXnJ/IbyttEchXrK
uDdQ1VbxWOlVAJoWMAkWlD4f9AbF2kq2df3M8hFo8RdJqKOXuMLvA9wkxTAzfGSOALGe+je9fiWo
cICfvMFo1yQe5is7ekadHr3DarZBT+VIguWqkgYvWLSo5ZVxwGPglaPkKfV3V7bu/3F0XkuuWksY
fiKqyOEWAcphJI0m3FCTNhkWOTy9P/nmlI/L3pYQq1f3n1py7lV8LGkm2iwA4pwTYyuAFWr7VRt+
pVR3n/x3RoWR4B1mZke1HrfMlBPqBK0g21M7Thf1Q4alo//inhsitrkUxLTXm9xItvZ4E1yk0fyv
5ZUkm99FKUWxT/yKwmeZO4MfR6VHm7vEe8Z+oWjf5P24McxyVfNblMY+FK9JVlEp1WBSu1vaU+Vp
AYBxOhjfLHlEs+45yHtLekTpj2Divdq8OMYbWKjXMJxU0mN+AvJojtPPtnrmBeTb2PhZ5INqr5X5
u6N7sXt7D7kbWWIVsQ91GUpASdNnf4GeKmvdpG7Mm4ypV2NFGsUzyGTYYZQDVhURFATHhpiAliRE
skHXxvbP1CEGwJXSz4LuT33mNz7hIFhmWd40JSwoJwzxQQOY4/fRUW5Xqn1K5JPRAmXEjKGuKp3U
LGjaLdAFczBF3dnko2dMb8Drc//KAK91qzm7VZ2PWimChdMAij14OuPeXTqaVGsjerdX3TDxFMuD
NS+6a+L4k0OVgUMA2mXJJ6mp9oxZAUwwkAaoq3VdrQwSqhRg+VUs7qyCjMfbU1kgD1yHKwocBn/F
AemgfjAivhqJp+8H9keVjxnRdcyn3slUj4xSw4kpRVBp/2L5nCseeCYlwW59qzvqrd8YK7M9cIGF
2rvVBNOwTzok/69zv0q6E4pWbeCNM1w+z7z4M01UInucjEpfN5+W5kkShBNX+TbNXNp6WAFVCeTZ
n7+fu1W4uhAIFRuLqUhmGlwvlTfNp+Wfymqxr+SboQQ9Sg3MDu/3JJrebJQo9Y5Y46g4dr1rglAA
hSeeWa+RjYEL7hzyfu5Yy0N5pTunmQAi56RjwIN2gULk6lJ8QcDINp63Wbu1n/73Vausko85Ynpm
r/1g/Iw5DJ3F41qbHygoGnEOxdGxNipqmNGnVa1Sny1njE9m6Ev8EYSW8YhoSHW/zt+YwpI2KNWL
VW5HpNRVHVisiuCF17IDT187pPZKQC5Jn/C6afz85Rvxm1Ssdlr1f9NjAQkivf5Psrzp20JhoKWr
zGJv0dphlrJcxdqAAgnupD6Q3ooIzpKhBaJ+Nec7BANtfMzB32h0Fb8nJGhJWHsEHHJIh7UAFVU9
UoD1hYmE39VLQnd+RcBh2itUb0vjhpew9dXfJToMyprXFSQUjxEbqMzhuEi7RfFbVMbQyhVwfEQ3
Pl4T4KCjE3Yu505pDgnjcJhSuWu3Fyc589KITJDNJN/C315ZsyDI1pApgyoCWnh6oblLvYmbL2QL
DiKi9/avKVfR4qIdomA0AN9I5QqiDkFDye1g91yyUtIVcgK9Pczhvs02VnNM1Beu8dn0ihL8j2qH
iWhXpagC7CuuPvTyQl6bzitDiCxvhx5MltusXFcWl9wpfqP1hyTVx702v/VV4vYRbIfX0A7LQa8+
5nwN0y4pq0LaaPN2gVFEh2Sjn3KeY+nkZYh8HCv35MYD8Y6Lfz2qkBSiEKGRs7HUoEg/jfSYNO+S
BBgCL5rN66ShqEPL6oFsYIJgd4DiBFL7nlrsY9gu3do00RVpQbW8O7R0UKFk8wptEznngZYnLv7y
8d9zFgJ44tCRK5LcOUZi/qzSD+68NCE5lt04nqbsMVEjcjaXt6IF4/khnTKsjmP5kSnPXvfAJg+v
He8GL4myAkkty40GF9fsI5hX28+4txJ1xZ4Qlz0x3UUr9uPgEwXp59a+oHmxxbp1IEf8rNrqBD5L
5iE39jlyjza75DGrSFAkz0ywSSDMwi1Mx+3128jpmA+xvuy09GwOd4oqNbfu12I8lNo5pI7O0taZ
NL9Mn79J6SnG3hgfQkXfJq1MPrsNaakjzUviWwe0l1zCmt+6XtYlU5U88bbllWs4E+6o/BDJjPdz
uopm4QN5gLLGSPG6lUhCv6Lyzsw8Gd1YtpbtmMwo2R+bEaQg9XpxD2d/VLnYmUqWhSvinlV/cfRv
kf90gr1h7aPsUjhIb8VX3w0cKS8hvHnsZy9FoL8yk8J38L4k9XILn34XM/vDlWLOG1NPX4p8047C
d/o/AXwmYmm7TEMwKyg6dGtVZcW2dBbuKIM6+lvbN7YEJdNBpK8CECeylLWsR34dp1zyZ8usPUcm
a0X5tLLvqD1Y8U4v14bxrTjbHpPKIGBKHDLEHgqfQJcMN7SFl1YfMz+5TfYvl6aza9UX8ou2iT1e
hvRhcewd/aa1iqu0iOcmaJ3rkrEgJidL95Z1x4HtBrxxaBmz8WEW/4ruVouTFBpkCceELQS6sZGa
GtTnaFByUu1Ny05ze50LlqQBRIR7O9sUdO5FdpfTd0v4ZZ16apG56qRtQ6M6lhH3P/PaLPl5rLkC
UpAoFgBr1ot4cbNJR36as5NeTMMrw90iZm+iTYQFXIzDU+tQvS/JTyjQvRTnMvxnl8dQOmjSdWIT
AJRLk+5L4xr1J834lbttPR46WfMMBtVm3EQtkyBT6jOEjTh3l8XpcMkIOfiAg4KUAZwqb/dzobqN
frbiwS2y26JcsVS5Ns9APRA9JumMzjWP6U0F0lVzKqEt7wrjlC7nKNohIGGLJ2GabqRse2rbsl2Y
UpOLKoCS9dl1QCZbtEQRLPI9ZE9GVB8irhmaPKPYyLlx0QEEM8uA8imvTssfVDEg2z+cIc9q7064
L+bPhZI66FcnPCz5oe4+2nKtcikwYgu2WiZdkKH8EB8zh7RSD6qKIqKAV38XelCN6wxylUlMExVA
BchaDzYD66PJXzHWPOtuOGc1vtjUc4SGthEo7V+V/Irxx8wuJm1PGiDT0PtNJUODv8YxXA8LVBA+
JmjtfidwaiM/KslWGBstfslo4qFzvbEBdWxtvul+tFCLgpfo6r9JVlcqs9IEdGfJL0bOZ5IN1jms
LRqcVntMzXVKJn9GGouvwOvYeybvDO1Fbhq3Hdt1lEB7A9RMKpDIdCfCEBbLH5rUKwDHMvE2ALYu
PMdQedTSJkf80VKOpl4gFZtcDYwmN8dVk7JwA5EYeePK9FPVP2WUu2r4b0auMJsgC9Ho9XLtJhOi
UmYJ0hjdKgJG7gMj7zY2M1SDhE1Lr2Kqt2xVduNweIyQminmFEtaJ+O5xGbmVOBOY7JJong9qsXZ
oEkUy9+UHjADBbicvAbQr+m56zT7ohq6q4KnKU3rUbpgeDXUqmDvugcrxZYFyLVj0n9o01s935+d
vVQ4J62tuMAVHyv+XdP+KaaXj4E98cZPML0afcM4rJB11YgtuvTaDeBff+x8gnxcKO7bue3B//ZK
A9taT0FCe50tGX0w6PWTvPtWlLe2PmUZBk5AKPQkdg+Dkx+eIEQ9AB0ZTDtF3HVrCN6XHGAhRF6W
lahOEWhpnKTSstAsFJduiE9LWD0KeolpcuU2GMRb8uwcv+PnfKHuE0vnptUDp7mEEqgbm/CGYTeM
OyU8RtmvkSorrf0e0VIX1F2t+XbGzg0jsZlM6VVpNF/vHX+U93W3K0ZkRDMQcXEbVXM3JosrjyYc
7OjrBv/ltlpXbbJuNdTa7V0qNothuzbk8SKBUpCePOuTtwiNAeNUT69dz0ABwaDu2hq0UR2D1PjJ
YFUEIPcH9JnrdGejS91OJka6/afFULRBFX5V8t4SCFyPifEdK/kV/gHFHi/Q+FfPxzlSgjka9hND
hgk/vqCyQhrdlpU/joLfqF/NmrbqEJPr/Ky0LzGuOHbXDl3hQ9qv89kOSkvj1r9LNSA+9+ySQTWG
PT++2KnAQLaIA5tLYNSPpU7foL92bb42wQNaU/fHovFMAGYnPSn1xtKIfaPxGHA1PFXSEfqBWJAk
jeRFfW+pXWn4XmnFlyOhgsvuDVuGpu5VGYKUK2tMDnmGHAbt5gKMPrLJIpv4o1WdMajikNggYpZX
gnwsRG0Ysxd3zwmPYyaE5StqsodmSxz1b4oLrwawq2KkPM952bjaizeI2kuLN6f4hlGwla/F4B5M
rE1ii81TjzFQ2JqIy1vhRD4/PlnRBcNh/dRZUiQkRd/mFUx3256z6GXSv8JYAhjQPVRaDPQNYaT/
WM1CcdgAeJvxn4FoMbY+HaM+lfDOkxmvplk+0io3zS3O4YmQ3U5T91skIWmfowBj7Ec2cpspwuhw
1oKWrl4sCVryxadIef2yW8BtTf0li2LqH5a2ViQjLyOkukEe+ci0W3dy0NHONspXOH+U5BHlL+Eg
P8VTDmI42fhjeVbKg73PsXGoUnv7LKC5wMwD7c+gZtwHaToTqXqocssv9NZbIFdN7aMe1cnt4xBR
nhx9J3W6nXjl0unCTjl3IAtCQmiusDiupUta2D8Z17yHkynYXtUX6C+sSwpqS6ovi912sItXMyVQ
GAlIGfHys09bXxaQRhtotQ7yygmUGQA+Mv2lfpfgVZ31tFz6OmKbE1IA7bIA6eidOyG2wAmFtGVy
W93eyqh5y+hbU//ZNoqKIKoftfoalpdMv6XirdZuyGBLA2NtVKGLCPeVE+3tOPKK7NMprgOzxNBF
W728Z7xGIXrgQaxImVk5+tYksKDIdhhZ6f46P6kuaXovUsNPB+cpKc6i+ZG2TKLmX2a+YChGrLmy
Qj8HxwKdjdJ/BVlKQxr9KrG8b6LaL3Mm9RwtwMREL/+qaQ89sFaedzB89bRqDYN5g3BtvV819q6J
hNvLtNCbgYam2cvilOpbTd874BVKv2WhDqtiwTbnJSaw+VHEajB0p1H6TPNgYRactWStS78d5oiw
+tVy5U2xodlosMXAtTkr3x1JGzXzSI+uV0XvrraZG9sPCTih9Lj7pt9lnNb4+UBjudz0+yIl/mzc
4pQsSCR4qu14VaMkHKrBAt4Y7MpepVF6XZw0PLetxjTK4h0/tiIE4W04caGL/jZpKqLSxOI7Cmae
2gEAlSz7PdSfr10OM9NONvomJ2RuWaBbqlG82qRIuFWpM9222ux3daysUVhyHBp9Wgmo2PWIyJWH
Irxp1KyjmoTfkgwtY2hDeAg1vC/l4EiETQ9XiQ2qnlxNwJcmwLVcxtpKjuvumnVjTNpPV+36RdY3
c8khMdIk5NN3qTeV07LBQxgFVjbknFSFsSmy+h+1C+n3poGmQzTdVXLAI7Opl+kSk2RbpOpjkFTF
c7RFh47S6kCfyuE0R+AlU9oUng1SsSHxSwKfM/6WPis9jOM5nZ6ab4Y4/FJnwenErO5L3QI9hETB
7STrr8RD5cV46K6olDt8BSZQcB2CEpuJZp5kijiEVpwQ1EyfqNmwPQ0THyR0P6FOq/+GbFCvjUiS
XWjlyyqzTXlVy2117ELHCpRC/i307l+cG6xaHuYQD0I1fjlZyz+aRtOLLZDxshEi+hgc869sGxAX
0da1smtyoX5WoTzD48n2Ju2LyRMLxgepTE0MR9pnHTIDR6P5MqllvJNyMXh2xxqlysiLM8FZsd+E
ibMe5/HamtK409o6DoZ+gbDqZPFiJqoZxAnja2qmOFD437dYWLHbNFP3ks04BMJYoWQP6oRvJ1Hm
XzlBmxL3Tzw/ibgKekVuX4pWA3FqIqvCOaVMu85WNH9URO07YRIH+lD+mbmR7tWODplvKG/DXKHI
zXMZaLpA7BgPDkze081Q6OYNOuNhj8oYELr8KeHmAawiZiJvSaeNU+tsV+rsYZcVfptWYjOMCph4
rgEbZZa018cR4dgS1n6tKv0pwygN9zS0a9uevlr1pAv5UaX6dNPFtCDvpWg/07Cegu8mu7E1WqwM
qHL6RUAGXQa7fUaDrpQsfxnlusU/zDSmpXaLUUUHmGYV7qYwrMXlg0ZBNwg2UGj1wFeZfsIELWw/
depBz2zp2GHRSaz907szy7K3OJanCK599BqRshuliVa22ldD7UbRJxmUey2G/DAWNG0JYJFGgG05
nay4RGPBSI2k2mhRn7KURpLoj/yKZrgdtgInYqBIaeIVKL5HyfCX9rOLLBSS8N6Is9n7gp4TvY14
gYNIJUBg8AAx0ZnVb2TpnGGLquGp5CCUUn3o0j5nrIwx32iVtBpTa9XNnwLphIqtujQE+8rBKKar
7LwQ/u1a2nl8Gpp8LUFfFSa2W4LCFpXiZvaHVb9mSLMzO92OieF1Trbvpt6rWEvfpWAJaHoiglqq
fNlozey32L7k7CK4sRMFSmqhG5ZOsXwJ0Se0UKXpkPqL1d0SaXDDTvOlSTlN5lXFTzjZfy2tqV6g
d7FIz2KmlurfsWf0bJHCsZRmjCbewDdH/7FS/mDl0uQd5Df2pWlXPGtvDwFttrTAfzX3DkwHBiH6
RNvy20WsbTP1axvaw1Ivclkzkr/x3vGj9MhPMs+IBkTFC6Rb4S3KX0hUNBbXu9okJ7t6hiRZnlwn
AZmkBGw9B1/zGIG/SnLnL8l3U+GIHJpgtux1jHdKUQLNqaAanKdWsVvV4MsTN/UyTPeFPVwxxVIw
S1RLsSbSbgUjHKT8Gnmhe3NzmDJzswAqJ/2lN0JvVqCYC68rJSS7b0ZxbYbRj4njbXmTHbamJ/Qa
01S46mz6aHOIlToYpbSa+lc9tj15BH5X2+1Tj5nkoFtYYuKnEW2x2bRe0LEVI5LVVGxne3lNcb4V
WJcU8El6fWYuLXpIUfzG3lrfhKGgzXKzNn6rq2oj7EM2O0GfSr4+1h67RkFFtI2hF/5QLDeHzrbj
vaxVEIZkP5RrUtJctR7Wls0GCeNk02EZjKk58lyR3RqE6YqI36qYHScDAI7cbkJE37jsfTWZDwQ7
fWg9kEPEbWih4paaq9ozlAJwWKW2zpLYj+V6k4BAtsmhH97V7B4iriGzzRVjBnFysgFXJfTEhTrt
B/s2aB9FZ9Fb1Rs7ezcGWpRuOkdzsYlYEN8CFlUgQ0hPXkbjs0Mo1tnoU88OX2rOXP3putgZtXNo
lzmIiWx1GJ5UAzx/8hQ6ljlR1j3ftRahpw2q96TbNL29KNjH5jkNdJUZqoB0+GlQ9xvDVpk+K+Mh
T78JOuVZqQKju+rqG/XFNj90cxf3Iphr3HioxyPnU7W/0+zfiIlk6bAwVr+V0q9N1GrNdImgH7q0
DXQByp0VZ97Ztc4EvHB2NY0AJDQiHVL+Tlb3WZr5uMBQpG3m6UOyvxkMt/ryyZ7wK/5Ib5JbQAQE
NKWno6iO9OtINzdQbJbbJLOB8Ffi84M+KyXzaPYvqmCpiY1Sup3R/yUF0aEEvdbKv5Tl3Gp3TGG9
zPzAXYnFZc3+gaL4ssYYgc5LoeOp4ws4m0RkgQoV0ltvg8Z8R0WkwsfydylUPzSR834tmULXfHe0
A71fi8lMyq+9dOp7Y6UDPdFUNlglCjC7Zetw8YnuUkNUlh283uDHzY9RTeTrH5Ys86puXaSW2z1p
FBAh/rLKP7sEvyRjbxy9gMB0OASRwKUdl1vNrylD/1c/rXyWxM1ALG/Ut8G8ZslvN/5UQHJh5hva
cW52endRli9ZNG4Ml1YOs1fNws3yk8wxD3uMqgbTdbtCU9NgIZlBhAh04Nv/NBZo1vwIUcovHXJ7
KKIk/RTF4MN499l1KK9EbgZTXbgRO7tyRFJONG06m3ftw5L/mj5Ex/Bo8lOF5vupl1TXprGD7pew
Y2alss70xgPqHEcQej1EC4xcFqP2k/MbZ/yYHymKTrOsAk2VDxUmVBOcpXOeXf+a1YKuOgg3SYjT
7cMghO2rsnMMkVbwcOroVOCz05rC7a0iCA35kLf11uQl4c4LpPE+9g+LbTr1cahJk6BLwTU0OxyS
6VVWT2p7K4FtY4gZfl/ciJa2rY3vHF2qcPYm2JXTfqmSZzcWXSVQ/fBdUouW9N6bSOHD14Fmuwav
dOKIV3MMJprg4Yml18GyZG9V9zHLRSDxcEVT7ops3vC3PSPH62FcU+0nrzey1K1iFDfzOTHXYY0z
98laPFhj5gIqLjFKS/rMwfT06N9oMziOr1M/HQjvgBcmkzqHFY7lY6V8J2bmJ2JXhmhbz1OSwgCY
26JQeOXYTtWfaWCI5lZR8YRrbfTHudu0MFj1CHRaScjhcTfRlVhl52mM/di9bfFjjQ+je7F6FO/g
6zN27TruAzhxBKM/EW5Yu7mZ1Md5/s6t17o3XRsJdG86OxmUXZF/GmlYN8ga0vqG5l/oxwGDqMP+
XSO5WcPHxAGUDIFyq4DAuenOqzrAeTJWQ1cZI0glyHeBiFqCpHhbSCNWcfrQZ8wodrTiVPJ+VpVn
DK/NsLUtTm18xqpUmgfNajaKuleXAIP7ML8YBmNYczXkTa4fDUj83v6XPrNgQpxgDiQgvO78izTJ
AHEbq1vOyNDH7234UNN4lXGCdI2qimTeXChTDs7oxwgk29Z4vj4z8Woh4AA9CULrZlE9GQ1JK/fV
6aXAQijbX6Z6czp2TMG9hSAAAgB9eUcoD8axnvNrpH6iztMhGiWwJqZRfjk9es8JOWRor2HUCgne
hzMxYyTfKuW9qQaSRlEaKR9GhHfMfkZF2Z6G6mbuSGCsmKo6+R8pLwz7V8dgpc0fcJSIambb9gno
j+J3rl+76l7QFfD0W91NsQUDUrfYUvk+OoYAzfSS0tchISEmxs/R8TWWwHZLvqqFvWEnBIIgllKg
KBjjndICwBszg2Tkl4jmJHNftN+CbVagJ61+k3gVpDHoy34nVyt5EJ7DbwDbm2sbB/oePUIqXlMN
lYnBiGp/mOove2Nx6PeMqYjnkl0ur7vWM9sPc3oR1W9SXFNjO4l/RfFhFe9l95fRubXS1ij/luGc
qNIzMFh0oTfiazZtN2GYoXuoU4T3a2kEpVRXJjhfY+47EZjtl96vx2UmCeLcJqzbxp/qGIFOdoGS
qJ4VvdrRyUIRp+hvquwDrzjDRq9+TIaH5+r2AQ3qTsXCU83UNfh+WTsq5iptvS7/chQIKtDyOv20
8g8rvUxW7bfD3zRQDlHLN+XJafeFjB8LNX45uVJyVpADDJlApfKnMe11aBry4SzKh1Jf6KQM8ciL
QOQeNCzxwZKyc2iUYTERACZG6ivjI0N3YTQvWUdMBHvmCVUWHfbBi4L7gkV8BokSiy+UvVWsu5KA
mp9YB4YnnMFuKAcf9fwapY8OSj2GlrJ3eYbvmoiH9kzw1VZreZWwuc9Bj+mrDnfysMmYu3T9Zhqk
P5RfffppRj94YEb+osS+gs/NJtcgQo2VwCLtuwwmlUlnvrH2u5uw6LTvUVt5ElLEiu21psXtHAcZ
Ueq0b5mMvAuj8+Z5V3wT8PC0vOee0WH/ck1YT1Af1Hjr5ehAxqAlx6xIAcYBO7pYf5qfVnktdReO
Uh73PSqDeihXY7Jv9VMxbnHTzHDYrOdFxpGuTXFMcC05LiwoplTCPAbF5+kQ0NC+VsN2Mo5y8Q3a
uHyHM8LMyiNSgB4VQphxTjPUlWVsFe3RWDtQTqdlZ7uPYnSst0hvG/21AMPTCgHlU7htt7ZMLIUy
KjauqPCc0O0t0GXzpir9Z+Mpf9rjHd+pYn2ry1rSAlk8bAlX1G3KXsr2ZTA/URbPquJjJGnTH8CR
XD5JVBP+gFpB//tiQACUOyTwWLNj46jZ6/KZ/oD4t9tb6KBGKDxjig8GdAvBtPQy3/J8gWtdnJs9
IOcgIqU7Oh0Cwv5bANxAIgheVLAhZ/mBa3Kr6a6kxxFbwRQieQxs+zWnN9IsgBP7YTapLyWkp9i+
bK8rjZ+dPIdpPqQ984/ObEvAiTmrQQ+KaeKykNUD0X+btH5rp2IlI2OR0DfmEY8Zae3EWNNpdwWw
m02W/EsC3Yx0kseatsQdiM/AwuVbJGkU9sCXixlU0eUzB0ZsPGphuTTjvQn3SfVilq+yzJNi5GyV
faFSYmQKqvzQSOrWadXj+htk017YVVKi7QXvL5dVm/W7msjuEhartz+fkbe2+dKm7VdRBgkDpizx
D8J0WHhC+L8FKDX+h9r8/j8yZMP4+RSJOSi+nv60EdKLD4nY3dXjdYWgSxhvCaYP8cSinV1IThro
Z/syP+8FLG5VhWTZC5tmF/YphNyjHwJ24+6TsHIVBWnIU8DKYzSfTACOcG8AUTfYbbakByffDZmM
Axp9tUnYVodk9i1lFI3vcfRF36nKX1a4HmJGdipyJga/c5I18mg/QWpTmF9DBobNjd1G+wL1XNb4
avptIsFuks1Aw/D0G07jbjSPhfaXom6HxMysMZAVyKpmcgXCnjzuNqN26sdbH/tpvW20QHGQb4Lp
oNMjGEXSbkWcbHP1Xap+i8JmzNBhfg4D+BAmkyLxi2ZEYPWlGnvNOM0dEzqqxueBAubujl15bdJf
q/4cYvQuOQfOPhXECiwngLhK2y3zNpTpiLGvNQrjH3rGAaOrE+SY/pET6YlnlzaCbfgNak6Y3Lvy
txmOPXXJko9JzYnBzuDMuG/HR0guQt1yzg5afJqbftWBcWv85zgyDkatstrnJq8dFzEq9JLeemoA
f12jg2oszjUZaym29FlgDdZy8KoHkg/HucwsJlc+LIW5wYQGgG9pT6rlOQgtYwbasd/kMJfxqxLt
dPQEk3NPIF5jkmDRf6oHmU/X8d+kOx3CSzygGNuMxHpY+iN0MN2N9AgIQspjEfcczrtVXmKGJufh
tIGtvc/5O8AmAjD8Lgl8x0j9170xfV3iflvpS1CljW/Ty8ITOSP16reLNxWUVcz8baQOQqKUUdCP
NIxZnOMmR4sWX4Z+beOPjI7h8AEQ7pdSYIecGeNYLbtQ3daYIaugrfY1lyZrFXxZ24gFq0rHHLAt
pANB2vRPlyhCPaeBOaiHpj9LGopzFghlAEfj3ZKYoowVSyfQvf7MUB92SJ+jfFR4GOP0rYbqy/Ig
RHM/Vj9FqFPoOfj1WqWvjZPPHCI/Y6CdARdIFg6c8o6r1eb7GtFWco5LDOAv73KVZvRQy7hpA1ab
aFhQAH4E/EwvwQ5WXh4h7+wRkR376oc5OpLeS+6IvDpkOIP6R/8rDxV2658I4gw+XO33HVd/G6Ma
HjfzM1/G8PUEuSAPnAeGtuHFWGh1tMJjuykBRl99cu2kdVgEWi/hx101qAeSHjKy/1O4tCyyXnnv
IpJl5BMIEvjAocVr2/cnmRlIHZhmxoNUrG3iR1LaBH3ad4wGdXmezbth7LNq04NipdU66r6ynCgT
k+eBmWN+L/g3M76zQYdjM3UCB51GYpwWDf+G/YicBwJOkb84+nsi/WVYZmcW5+HT82KpJ9nGRCiP
ZgZ7jG4eeuVbTkBpN7n5Mif+ovyqxruDu0QoxDM4Xtci6D60NOoaMrqxgO3VvQnZQwqJknR/pvwy
DueZ7+MY3/bTOuGchNjlw5PDavM8SEAp4+nQZxsyC/qMzhf1hLJdUHmhjallKhLzFe7isuhh/+yV
GiETMdxIS1YNLnVbg8Uw32MTRTQVFAydfCHOLjJ4Wi7u0FU1bQqAm6dBNpe6ixn+DBC1RQ7KtYzr
UqoDCS+445yLsVgNtu3HxUDuDYOS3ezq6dNU0ltkfJDAlGLf5j2hm08ZpVNGL51WYu6MVS/v6SgG
s1xrC1BEccZEiANOcxPobjpdHeYYR4w9/XQlEca7iNigJ+m7N0MVshox7bHsPVEeMnVDQtLS+9NA
+fPJHgHPH14I+ShlImPU36zaE6REkpce81J4La0QOtknBZbt63SNYNOggdGXddNsLWtNexKvrPJO
z8jEnnY0Uwe1vabySTFWFi4wxs/sBYcF57136Hfd8N0Zt5pNbhdS4LPtrOm8E0gWsqSOVncezzpK
d5pK46hXmCFWbLDqkm0EEhcFugQKCTddBnybikQspz1rKLI7z8hcFHfC75trUm7UdDeiqWV7IzFq
3LkIVM0vZ8ER/2mRakI+Eag34jJ1v6i7OMV/fFAEskFy12mYvpQZxSqqGBQOC/ak/0g7r93YkaTd
PhEBenNbjuWtpJJ0Q8hs0XvPpz+LffG3ulpQ4fQMMJiLjVEWk8nMjIjvW0EWb9916+Rc5zOQHM6G
sjPVXNWdcZaa1VqECoS36aFNrx2ajT586MVtTOZ1nogb3QVP9hYxNIotKASqdai4fKc2mdueOqBh
9/oa7oEC5YjvTd9Er341L7AJlkssBLU/j5DxW95yQGorLAlq22vBLYXtM5txkQpbu61X7oNzNWGw
VTOxvKrpi4Pit1gpEayKTfLGliYCOsGTHs986nYEzm+Y18yP4RKtxY6G4PNaw9jUPYvBa0TXOA26
QGd9Zok6U6XWFrDUIyfkfuF0xjSyUmp9CWHDpnQgtM3UlgJceiiSR2y5WdPOBKTAtXZJiE4UQH9+
/6zxETb7LsqWlL4zf6E8JMhA6nbm/qEu2yHf0mp7kNg56Fcy4QimBNJJU3hwWGXcN+szDpcm4rYp
oEu/5Szm5axRGzOpiBHrAagR3t8JLRqrWfgOB4oprmYlPLeDT5IdWfKfek/3k4rGCP0yQD4kT8la
kRKq8dGWR9a2toZBU9GlhZyUTKS2HLZ4bqjyku0lq0K2l4tRjbExIJ9s7R3U2pRY/8DV6aeuOfOw
qibKmYovpr0WcdasrpHSN1chJqVvXrV242MhRWaUoL235G3mvultjeDvqRDfXTYgt7c9KeDisfXz
j95ft/2rFIPxMlfsMHh2Savl4YV7mrX2UxuyjRRw0PJ5Yyzh1kV4ITnzAvRUu8lhGfLhDpxV6o4l
SY4z0GhFxz1yCg+hTKcxFcOsPqbuSsMX1a407xAhdozI3aDSlfu1p/QAF6vZ4G/luaevSQRQH0Pa
WRGBLlIMTR+IE4Zo51MwC1dmxc1p4b4GxU46qvNyiT5c08/k/q10kv7p6znLyjn5KdwRWyk3Zjr1
i1fPXOmPEiuvmVMN3pDfxpSRWRPzi7hYIKkRzOFM1IgEujPePDRFdHMmcxWToHKXOfVvcY73C/aR
bXCn714N40lXob7M1GZm5B8mmKMjWvMgmXP0Wx/en57Ydjcqst1qTsqSlmT6Jb3UzREvvlCiFZvG
12SfXM2Dvm/UhaFMEor/+L3/lFdxbn1ap7bYsPGbzYwss1Q/KPJFs84FZ7F31dm3QiTIQ8MNDVfs
CoGtghBrwuLyqa9DpyLZqfLp26W2jk4Gnt50iXKwIkoyqMUtzGcrsqu3atiRORUBHrLZrzURtf1z
/1lZF6TXJKCZRTXYDtggMASbB3CWFjlbEkUzPnDJugjdjEJ9qkyTU3eur1QW4nfqh2gHoSpKXNIH
LAl2ae4dbW21DzHpPW4My5ZWTP2Mau+kMdCTT8rwVIXHDrmh8GIoc8OlkKgSIC5bVmtIF0POsBBh
VYqvsbJDKqRDCYrSf3VytK+cxDMwTX5uh285WTyDGGxLjUOfq6Q1+Ch6StKK89pQPAvE1tbCqxOS
ao8sdJdINJVmWSjcCMTU9jNgcxToUtk/S/KDUQXbJHyqOWbQ0sZ6/qyEPSr6d61UNrT+nNd9MMok
1XdX3fkGyU3aWPNwAHXY4LNpo2kLuchXXToGchQDQDosfVV+jvp4rRbmrqveOs6PeMinHSLSxBLY
ViumTUPARdJVaVGKEOcN2TzSMRbkLmUSGeMdmEZyNiolayMkw0ezhlgBSZctDJlaeRY/NNgtyZg6
ab8LcdfE/II8nAe4mk3SIhBXF56qrTtBe80EYa0UJuwFc+oh2nfVNyHh9w5UQMJj43UTakkLxTX3
MmstipZuuM2Do0OWo44JR8n/u+axt1B5M3HChjY3BkKjwroSkMnQpAniogKfjP8WGNlE63EP5foE
y3QEn4mCoS5yOTxL2avqPfZdSAxoV848ZuNXAQRKJE0G7qwFhQbL+VSrt1hdtRXeD7umaBp58Dq1
k6NsFfKdFIMrZV2TalGlY4nsS5PA9WjrIF4LuQm+A4Tfe1itLWvbNB86NwMkzmgKvGHfS3MqkBMf
43o2Fn+8WRBiyGkIMWd9kkzpKjv1BAziJhBDgd/PRU9IXxraNOukOuScfMvJcpfq8JINNSk0+Jqg
DQrTo05oezoehqsLPClFot8YyGgYp1xkJG3o2eU9etkiQKsgGTvTf6nlZeLs0uZVTtbiWEeLF4Go
LuCmadFTle5rZHmjMm5MMDwNSFkoeurKigeDU2e1r37zKen4og/ZUBLEHo3iPS2vDjkfAlCAB2V3
1BPiqvKr9mZqCPDpIrcJPsiFT7SC/SaGW4uABdk9fCHMV0NFPqyrFnJ2iZtrywWsHKlih45o2LfO
DXc8s5AwDVG09x9IwuD+nUN7Bz5SAiKqJhbaARwZJGRstcBoNBONd71tYXW0lGuf0IZJ4pNgbMKe
m1jF7D0b/XM22Aq6wHI/VKsQ4RVvSdKBUwKPLwYVR4EOeu7aFUezgG95SrKDBlJFyzYmU5BBP6se
G518lt01j0F4DPIdnDd+yruG5HqsMLjdfqzXprtMnEvZY2vuDEpghU7EsS3y4wiSUpyrLi9zmYPl
6FJO7/mR/GuCrFehUWjvbkt/VTZfJTlro1uW+YfqHwLy/JVFYQUaWkyuNw67uYZVQhM3Kpxe3Zbq
Z618MeQvjFutj6Rx62qvao8zIltlzjJDJ1fus2rbeg8OO63hLRPrDX51oX525SJGCDS4a64IBI/R
tMvOWh1Mg2ith89C7y+87LVLjgi4JhY5XFlDRYUAZXBE4gOHih/uQmuucg2lMD2Ub65oLS3BmuMc
G1hIJjZKpT539apnG1CkS1QfaSmF0reYhdFZM5bobiaGOszCUcBE3ZtchlnP0bFTPKZpE6ngljq7
M6H/vA9bR1C2YbqVpbUvcLF6M93ncAQNx68S0C61f82NrWNuvGpvjLqfNfrs0LiMJeiIynWo4Myq
H0PIe4llh8bW8lejutFfIAKbKKQ7TPHZ8/cuwmoy16YE/JN/6Pgf9ro2fYNSlcrP1HPiZiuhEZVO
oCJBwSrWRgxXufeRScfY4WvX5qToiGVgGqCNUA2yNVcnIeFN5ykqOWBo2frTVVbOhRibX4d7f4Ty
tqgpXgNU7dD/ghfeau5/jb1BE/LC1CFwq79GwDgFYxchf07xolv4BbO5Y219GE2NthSIxFwZV6HW
LKo8xARNGR+ls2PWx4ASiImCQ+geDGLO2gT5eEr05676qDi/NPg1ygUnbBbuEAXF3X4wZ722dkvu
WZQfCOHReork87Rj1BA5iSgh3G2IyaNIHw3/GlrrVjtH3Unzzil1zGirtVfUAA5JNlUDWXSU3CX8
1hi0LrZENbbJSyKG4qJ3DjFISLU5IbLQuCvk3okr7oCBry+5fF+lZJM5T0H/qnW2Udky2d3sWOgL
Td5ngzxN/UVXYkt+k5w1MEsdi6YBcoPipKZK0xFpbSHGFdMSOtlrBHgQ2kR9sEjCWv6LZAzEC+sx
IVlCFebm3JBMTeh1y6kkOA+oz40G+9nG5OzrRaJ8wPkQ0JQWk1IHyhZwKr7VZOkFtWD3EozS1s/S
Wd4KGIIGR583CnFKoJv+QhyyeilhP7F1V2tmpdm3lziyVmL0x63+BFz3TCKmqv3UyRt3ljI3oa7h
idEKf95wBKV6/mgM5apTpTlWpZYwMpSdkg7Ae9l59kR96pnB3JOOeb+WapfryaeJJtNUKSFxOmYh
FquGDOdMx0IyaO6MgEBu2bxac25SOpY4+aXi1VeyBT/y2ZHak4vooRzRaTCNDeIEJFFbUXxUQC9T
9BwI7B3MRINfHisU+Dk3wS4OAHJSQCMKCk3E5ANpZWce9gujjmw8+HZOJhenr4jsL7Cko9Qhx5Eg
oNQIhpoU3URxqIFbmCEZnQC+RHscYvKc2VWORWS7kP6K4SIj/4mQirVjfrcyljEpkJ66TR3irtVD
PFCht7dkqFIyIWpCZtyRyZAU3gMcNZLF/rKOlQfNaOaqFW0cN36FrwGxAmMipwye4QYJDXaaFsQd
rVOYBl1+kZprF4AFwBYyHNSGmoI0bSJhGUTcRn0Bh6korLOe5UH9ty2PI0Owap68iPpnKdleg/Z/
y4lhJrAbH+HDHWSJamSAC7lyEHixw+G3I1LUg/eBNqnJRnKMudMdxxKIwa0vFVifiCKqVKGY9Co0
5tq3hnlYUdkn3HLKkwdzA/eKIoD+SzPutNcKcTVbXexSpwqjqcZ26BXvstBNUnh9VQvSPNq18BQb
RARVPKz7glr1Uztsq/4YKfHcr64K35hjBMskgkmks1GlABBpiRMTvsnE1rI7EArE83p8Q8gBgnyY
xghUIwUOJ8mMukiO+YBWJ15KzrHrhq1ZrwzuK45T2FI6epDSuYKxOSqPsG6nJgUUmbBb7d9SquqV
/ilhUY0o3DUctvRnQOVJqhZxgIyDVqRMr7nJScISXsCyj1vsoY4FLs/hVUbkfqoOQXItr+KO9L1U
zBto3nUi7HuNE0U4CtlzQRVN7XyIcKBo4GwYFUs2fDMh4PAxWmYEE6AhZEcRj24rcN/4smZBG9lW
YcE162aRTHGgEZYFj9rGxrbJ6HdrOIsOEDpiU/LJ3hJXSsNl2DRXRe9QEv+IvMeGmx8Z6IAzKZd7
bo3WoiRoFNoXNUUpKGZg1V+SSjtJCV865R+oNCefiKEwn0cG7iAPiDCIjqMGcQx1EAOQPBAzgm1P
WTcYBiMpsJNoL7G8zHRhxOjLEUjksOE9HJpmhCzfXGheBodqB0OozYk0RWuBXqzjAFI/ExgArFnk
dsRoCObiXd+sZeNdNaj+OUe/gPFzjKhJGEvJW2TOs1EpExOESaOd5GLZdVAW8Nd3GQWXZyVp0VXv
vc4BWUOOB6ddHWzd+NBln0P3ZI6A0Ec/f/HpCSfvQh1b+MZRuE8Y89b8LNRLZDyF+sHHQTnqaOm0
gMpub7iXTprRZgHjoFOL+FqxJepPBiE5NKGCXdfcQN3NNInWd+uCPE6Qp1zGyQ/Mkw5zOviIL1rr
DsGTJS5CbKr5TnFQs9rOsIKBg/hcV2dsSeRwUDR66DSD81+phmHTcTFR1FXQ7clV0nokchZl/GUM
nyqQhXClUXpLHZysZm9DeVAzUmzqh8RNJ92TJbW4fUcm9wuo9Q039pUSPvoRGOI1ZvTSuXbGSSoA
Lu7ydmdBBY1yfW7FDpa30Vw+Em+oYGAaibsHmOiYfbnnEv1W8VZzH3tUCmpkCwY5aBPLbkaS1GTn
h0og6NOCl6mWdoq/TEA9FqH0pg4yocIVjmUGbdlVnO92Xj9bQMQJWBrqGHDklNj2OkxLr27AOsrW
KZYxqtZNRx7qIPjHnv1CVXFOC5i36n0tkXpwQhsx+qJzWUK09U37fNIJx96IMavBxeuyBXuiNMRz
ydwKiU5sg53oT8AtMK0t5EonSAiUSHN1NwyYP02CA9GGoAQmscIvWehXESx0lj4UHu72lq4LlNi9
V5GKtVbAhSBZWazQ6k7z6HmcFbH/8tg1XBWZcDPVx1VA1VydWkO8btGZauRvWhAP4K9B2PLl6fp7
hAg0x3bNVcz19qCpM3FVObjfp0n3JiPQqoh5Y9IT/VGs/KU77DRS4RRtRw9wsHDw6AtIfjABFPlz
xK1WKcgjsovXVyU+C7CAvRaah/c0JC+N8Ca+wZDV3H0bPIc+hxtqa8t7qCqOXOBnNPqcUjHAfFYW
e1NZKsgnXAp1mO2JvwayPi2mlh0wkSg+EyQDo4g1lCMXQZuh5Mm0B7feNfJbFXzIHf9XJLND0gCX
4dLnzuNzCSfTKlc4kZlcUn5htUzq+D3hEwhIDqixgcpojPBEY+0Z6aQZwS3lhxV8BdSC9SyxaXxM
UZr9MnHhdNrgZDvnahQfTfVpamc1v+LKU0xEGQnATJmAUdjVpnn20IQbnrLTXGURM9UdCfoMvr4o
sUQHcuDkXmqBBAQFZcPL7AEIeUw11X+MoGeRmBeCk0glvI23umPOXHiLFiV9MCZLriy44cbTUY3O
RvJHyznCXXGfEv74jr42aL7SQNhrSJObZN4H9I/BCKKQrBkHNyn8Jrgib0s4oXGdGihKwvKC7T3X
yVFyGKE/gJBm2pGprLr43fAkgH1bAUUC+QvtpIlEnuGmrFc6fVVcIC4+WV42AAO9tkT+sv6j6VeU
HgYkEFdbmvqD4tEepJ4r3YPeXyD162S6Mkj/3q7gbTI9xYgBoQuJg6FFmhQY7yh61/JV188Dhm9l
5eLIAIYSrXuMJIpzNKUNNnz05hwBlyHfx9rroGdkyK9qtbLIl2vgVHTofQVsCW9daucG/w/GJbrz
Uh6rSfK57LBoa5DaG/Gh7r5gGVUYqoylYy4M8wB5WSGHjUCxqgzk64+It7AM+NYhRHtu5mQYuGI3
HM2ZDznFWtEfJFMfwFttTb+bSjB/6WEJjEGctZj4g9Cd61BIDCD0KZQmZSl2FxrMKdmmTba++ygD
6guvBnnN+l1nEtzmZdAffPMsyn/aBgOoiX7X3EOfzI2VUz8LVBOrUeFKUkUwNzWaXjjx2F2IL3eo
tWvi0uStZCv0hoqCaoyA9lgLbypeKNwUtfAaNuSWn2rtTyDQ5xShARtI26BZS5YGwudYOeMVIscI
34ktNgEmhC6hfQuReI9KNFHgR7JPiYY/TdSzKMyKap2ZcyhlQnKtzYcq/DJ6DJXIVz0P2tKaTaTw
1g3bWJbMa1B0AcYFJCuhfKWvK/HeWuy3nFNcLvjoa8pUMqCgY6s/uAUoiKUfLtL6SZN2GcV7DX8p
rXPEjA6tHuLG8gQHY6VIu7L/gwK1FE4Jkgyre1fVFXPvDu8iIiwyXg6yUFlbhGNpEAdfHiItMD6o
P3n4vZr0SnQYULXW1Uteb/ggk+DURc9DtXSD99yYOvpTGULI9pdIx/34rVQ5aftpM0irNqGpjb+W
2lcRZbp8SQBMo+PqvtCji90WcIYsE3KSdQZWie5Hck85VcBB3GmcNyg35PYyXqq5MAdPfaMQk27g
De09BHQAvtzw4APei06xew6th8K6pCGethxvAPR7nDRQnF4TJZ067r7Jl224TUidWMgj9z4YsAzj
xaIytoK5g2xYhy3VdhoPqACaN6lbT3IsCG138Ixw01PCqMkxSvnOJIfvnSSPzKB7kVwHyyDaC3Tf
xXstnnWc3Zp3yow31prsXxPg6aLti2RZ2FBaP+fD8uwBHIlM/xjI9hwnjXzS0Rc7EzN81P1VjXFA
HI5ZoaMwfe0yOzE2mf9o0dynBJiwZFea+ITalvEM1asztwl2RNGD4XvpSpRiiOYmibNPlXMSZtDR
YNsqAAAA8lZgTtE+kekuccdU/B0ca9OwJhcrXDVhlRBCVSI1BRwKj5K1l+pl5/YT1T+3gE3bS041
sDogBTP0aZfQHWuDl8o3To4/D421jJxGBcS6Yy9MMR1S0cqSY0IFXy60nYPNbWznZ6xQheFr1IAz
Kau0tr2K/LH2GSS70LLN1vYNG9asSzZPlC6hMBUhG3TxhcY8TkOWgQpLahcjtsy4VPrRJEmbP4fm
opNWPY1bXJTJOLAhStNvyTz0pD4tu8yvrXvWpWmlk4ATUCtT31nysrkQw589taBBJbsKH2Bd9ObX
SICus9lIX9G45FJmJzU8p8xR04ZLgDSe58oyJbHUcZOHWjiJ6xwRD1VaEvnyiyVtBtBNbAABUOsr
uBRDQ5XuphO/7Dmhj2r1LAln+G5Jb6cDwVc9NShfJqTjRIEgKTml3jEytxqctg43X0fTb107WjIJ
eweWgdosogC0S3dEVzL3EAwl4TXG7pL8GXNKmbiL+ycVJw/8n5ncATqgZU/E71oO6Y5KIFIxNT2W
ZDE9ASHKmxM94E/XwGHUi8I7FRbClyUkIFDbUniodZaHw+FT74J+Gfv93E3OCZwNnF5m+awmT2F+
dZB1O8ce/JGjkQ33gWfRXizQHlQupQ0p9npoEWwiwW/nxYDcjK+8qnjCdSlgcBMPjo/UmCICK9AB
YGtSJkwUkFul8hDmq55JjFJaYvBT2uhxFBIDesUrObM8TBSON+/QCYXiuysdva6d6y2YvAwqbApr
x460M4nw0emWBZs6OHQhuOr3RFjnCJhj8YMWtEi+KoSCyrz3deSZXG6ob8TnMD7F1GjFKf6zOfIw
yPvY2yGGNi8qV10yenAjjeahiTYh104KDMxckyxT/VPQjzXKRpEImv4pOcTi0ltr0nlQ9vRQaJpT
LxyjiLFsCsGWCn9Do8BCTV8l5SezfQtbx1uj5datF82fa9mr0786tAQxV6B9ZPFQWseov+oe7D+I
a9S9G6q/0Vgjkh6SUQO9EpI9gXlsveTJpwimU0CABz/JqGdNeRhwChv1Kgv/UBjtwxVG22lOMJ75
dqU9pMKz3C86UsB0q6GCt0uKU8kKjp1L5y6r9o24TeJq2lX0O0FR5T6Kyiopwa/OO6CHHFmNOhr1
6UDZfkk+1hu05y4BQ/fmRfQpsT50jk8dAXN6yZMvR/R2nqFddSfqiWu5YuR5MakwFL8S3SJF09LP
JLUZyUJiydKhLZY4q0GIxUCI7IyiL3TmzIZ62wNiw8TE1UBaleoy7D6i4ZBW17b+o381hu08IaUT
gL64mBFmdLGBTeUpHxD1bLKagwCi6klzc/CjeCVmWnomepCEVQusAwW389hexyvy2Mkd6ZJdWDs0
vi1lBpw61GefqoIKIIl++g2K+H5nZrlpVQo/C8tBDCRjie7JNCwSTrh2WmWfSieQ/cFAAOJhPgBp
V05W9ehgrHamZnoYXLbiM7h/5Y9HFy9nHqRnYGsaqSqTPGpdrQT6biHPiq4tIgWE0GWAvpVa2Lof
6VklkMg1v9qgKNKuob/32o5f4DSf2N1rY+UhAfKmHGmOvmlRdXnvtcEncdCoQddwTi+D+qCnc2S5
jUggcYDWAYZnINPSv3SwzD5zEl2+f1FaPlsE/dyIZ0MP98iWu2Xr0M4BzNq0RqiZzckcUL3OhwWW
KtKQavQgEPvExlrKT2aM63WsotBvZzHich2IbVxvzkWJwNNgp+JuJKyd4EwnFY2sWcT2JC10LsnI
oYejxQef559V/BBYu96ERnPK1WUyLGDARvUmaT8xj7KJg5TSfK4eO9F8aECW0CioponJToa2zs4z
WpuuOUBTfTc0gGPe9YwW2zZi3oDticooYjCcYvTo6q0t1AXdW2Lbqcc8/hKGc4LbKqXDF2aGmBFs
DZScmu6b1o6CPRaH0IFiNU2CvUVkkmLjQB2lkMFbtN3Z53t0uiVSr+TdcO00PgIs0hS6IdBd5ghL
JsHUaNAxW4I7Lof08syMlUFnEanDYuV9NdGq6hPELzThKXa9wM/Kp4W217wRN2bR0Et3sGggc8qm
Mkb8Bu2BN5Wv/h/OWHxukv/HjPG5bjQIa/IixTwBeIn0Z0tJ/FnP+LUObfymgXYdpJnRPuT1ulPR
rE54O1Y6Lz8xGNEZE4hapmwaRLSIXcxp/k7IjH7SyF64rkflk6pLdmuCsrYxV2h/ieZc2+37iZRd
WlR/kHM5TIN5k75lkDO1K3thXuw6Y4zVuA+S1fp0lD9YzQVWblo/KqrI7edOz1n5x569JtUOy1Co
dZs3/ZuJJLuCvrNE6hM0tYviuVod2jnnhW5DspoZ2Kcm7XO15tnt7ItnnlqPqjRZ0pBDmv/e6/SH
VtJwgf7+KTe9aT2fy6xiOjAtKgDZwnMUvOJ2kHrgwNby96F+7oNrqZYm6aYoitLNWKpayG6gj12Y
4SBM8JNQLvXJeZNZ2nhHVsme1g7cAI7Nlw985wGH3u+/4Mfesd9+wNiI+lsL46aUCktR+AGuGb1G
yG2NFqm8Kd0ZRhrbsN+2xFVFTdYsXZQ0Sbppu4tUXiml4K/3C90ZASLn5tKsJ0j0D/7778/0U3Ph
72PdtN/NCTnrTmAsKw5mer6kileDtHLVTRiKMByyO620pXFx/vZwNy3v04LWp2nMgBTmlWXxGa+p
rU/VD3EWzDs7efz98X5cNKpo6pamGZqimjdzqYogfByB5uDyqdhS/FsdwHLv8ILh0Z3KR/KmqwR6
y949CHc+0/FB/v2gf498M7NWMeB2G5cr/Q+zVfTlbvH+PQW2sf39EeWxCfhvA93MaGKFvoOumawA
hJdL+rQYbCQzE9KwE/0Th9rZe6f5z95NJvpevtb3XuhPW4Aqa6ahqaqq0cmZn/ftqygNoQA3wQvd
pefqYFI4m0iLHMnSlJmeBq/psd+AqLNm8fX3B//53X4beVxq30bWLC+1vHEpVc+mNjkIuHVtHVvN
JP0w0QMviok/Kzf+O90MaBW2ujP6jwv52+g325EvUO/yEkbPn6AtucsDRoToqZ1la+Bri3vT/NPe
oyqyoYK/kmWacf/zWZ3cCHPZ4SWb7jOdPNL8kOf27080bl//WkffhrjZ3uJaN9PS9ckYU9JrHnE6
/P735XvPMP77t/fVp5JcOvL4RSzwcCAL/uC1xemm2fpvroUIFNcBrLMpJQfC/pb2JahkruTIUjK2
+gdIBvP57V6P85+f2tIltm7LNMybr6fwSiEY/PHOIhxReCf6f2hCr4mmwikp6bqk3/x9UxKHoWqQ
0oqFs20z5JIuHUZpyPv75P40t9+GMcYz5dvcBlHXKCH/mZIm0MtDai4l/86T/HXA3i6Q72PcfOkk
e7VY8hgDhf6oV6FBgAL6lT6UAkwMtdjXsE9dHjUepF3uanbhdbNYldf/26PefPZBrnummIziZOWJ
Vnx1/hArdz7unxaFJpm6qhuKKcnazUr1S8/3KkCiFBERHAdnrXz9/Rl+usJpXN6oZSgKRcubY6nU
xBJWLW3oY7RM+H+5/YLzoCDy+zA/rgo2DJ19SpI08WbXKCy/BgNHlwcgI3SqAgTStaf/bYibXaNJ
1LiTx0YSXgip+mWQbVjfvw/x49v49hQ3b8PIh9JoTfrAe8J7mB78/s7GdG+Wxpf17dspJLMus/ER
CjoJAxk201ffMCa/P4Q8zvW/vp5vT3HzyqEdea6uMQpefmkmnNs5fWdQ2c2qpbLB1rs3lvlj+cdZ
5Mfi3G4RjEaYSKfR//i+bq4ldalKlaSOk+nZLgq/UnuKh/ffn/XehN7seRQtTMFIedRSuIbaRcxP
g3Dnnd1ZE3/dob+9szQN2z4oGELojx6+qyY7/4dnINgwRE2Udc24eV29WIegKlAtxtLYWDSLv0Rn
8/sQP2+o38a4eReNQm8zEdHcVD/Fb/ne3Q9L3NqzekFhBxjum7i8M+CPs/ZtwJsXE0aa6crjQ1H7
sybwkZbHZgM07qjYj9ZM3N47XMdJ+tea1xRR1FVDVy31Zv8RozqqElrIUvR+Ltpj1+80BC31Y6zc
ebIfV9y3gW52odqM5bRwGUiObI/Sc4dKrCzv7EM/BmaapquqrLKXKuLN9AVRrOlNzCjOKTgYSK5J
VayxK8tz5dO5s/5+fFV/j3W7wHUzRK/jM1Zt0plsbwT/5QMy6OojKxIhtXrzLG1VtkPtkPKRk03b
4mXwP35fbD++kr8H0G5uJJpS91bscYYK4tEXznl2kI07e9mPc2QqliLKqsR/x5/wbROIrNyRrWrU
OHhvufyFGfP//xF03TJlSyOOI7j5598XuygsxAbi7GhMrruli9utF++86HGib7+R74PcLF1RCAoo
bAzilVW2bWRkRmGVADrsiw82pgT/ej32Ry3MsfrWTf7DI5JG0lnXomH+FVx+m0JRKpywltkRytpf
FsAnsB4W1vPvg/yYseIq9X+jyP+cyGHwVWPQGcXlXu/BQkWeNtFml3hinsI3bTEskPzt6z26onny
lHx5o5wRBPNERPExCVfBnSvkTwtHN3SD9IpCUu82K6BEEexaZdwuQFv2C6W5szB/Wvvf/775z+e1
EgvSWsffL2NsgeR2E+oECt6mO/Mq/bR2TFJhBvdyVTNuFqhqSgnsNsZJZOkqGt1CHh6Lyp/Lqgx0
AUEyYtgO8rABYscLacupCHst6ugzHi8tWPIyLY9VnfQpshJI4XRnwvMxPPz+K3+cjG8/8maBV01a
D/U4GZbzluEtGCiHpTSu+32UcUr/9Rl9G+VmL4grj3wAieqpp5Rk/VGKK59pjUx4JadLF7fZ78P9
uIK+DXdzZzQqN0qs8aEK6dxmh/De3eDnSVN4pSqwPALTf64gzAWQ58SKrYe+RsqSpghQ9/zp7w8h
jb/y35P29yg367TXU7WTAyYNtRXN2iDH73EnzumoMdMPQIBnyZf/UF/Mewfpz7P397g3h08zGJ6Q
jS8Loa2/r44ymsl1MPmkjdNMmGFonYZ33tedJ7VuTiNLap06Sxmxon0l3kIpv4L+o35/b0p/Xof/
92jW+Ml+21Cd1kEFbrEwotWwVTbKDMn/3ppmc4w2H+KHPMEzuNTQZp6H4+9v886kWjebrGPR6jWX
WTKeny2pWG6aULB/H+LOqrzNQkUJQL7UYhZ1OkimPbW4VJ60Rb3434a52TGMSvSVymEOx8ZKZnv2
YB3QOen3Qe5N182GMQitVec60zWU0dwYCtpQ3cnMSvem62aTCMpWLUWd5wifrK16okv7wlkpu/al
2jgLUDPnfnJvEdwb8mbfIOwqFLXkDQl8zYP4SZ/BSasUd76mH+8spiGKXIp0Sf7X7lTrfqdFNXP3
3O7zabgNj3TkmfrX31/R+GP/tT3RLlHVVNmyuKL881sCkRvEncow+eByM6Gl76KnF473qvXmnSf6
cd6sMUmnioop3l4lZVwOoUMz9qkr7gKsHCLGELCNvz/Pz/stVTvJUAwCor8y2t82B0X2u0rPcRPq
O7KdhjuzDsFCt/1TctV2BmAfm+uONPcXxuz3kX/a/iDhkOMkeaxr1s2G26uKl8pVxxlsdBctT1ZG
5m5qpBC5j/Ht97F++rAMqpKqJKmyZNwmnVohbuVC4iHrztfyhdgmOaZZf2zB/h8GMmRLpAApi3BU
/rk8yk7OOtVSaGbT7xPzBaHz73//pzVhfPv7N5+vlgWK0oYq2bNOXKUxgt002EeDeOcx7g1z88kq
rd6Y/sAwUuUWa+H/kXZeO44jTZR+IgL05lamVFJ5113dN0Rbeu/59PuxF/u3lOKKqB5gZjBAAQpm
ZmREZJhzGpqU5BCsidhOkgU1mDkaSwXklVOxTSo2wo7VAUMxFCwxSAP4tCk8JKa5YFZnVoMIy7Qd
WePeiqYhkxSpKDUOJc6+dOFjnX1SpN8fPpcTEULUImmEwzwKge7RbiHO6GhUNBdu6tyLxdJkvl+3
SAIbmrBTed8mkRwapH/IxMQ/89vgeTi8Suv4pr82rsob+qEP9A4/qKv03ruSbp7APlgtVbjmjuv4
IwQFjAtnNKrpI2zlC9MVjBQuHJY6E62cLFPQvW5wKquIkGCsAAzbUiTd0zK9bW/hcKY3U11Vu2G7
Kvd0nq+pOu0hEKYnhezUrbeBvzxamQt3bmbJPBQV07IUxcS/CPuejWndqA2GyraKVSzfVeZSInbW
FB5JEDbVyNokBeIeU6j8tKrPMbFYU7421pcPK+nJQoSd7cfRzLrpWR9AMe2m1VaHPFAC5vW/iRHu
ghyaehUkiEmyxxEytuyT1u4vi1DmXpmWRiOCJtsOzBCC89CZHK2gzcYNQ6J0q2/hTLyVfhmH7rW5
8XeXhU2/Jbp8ai6GPlVGTHI7pza9szW7s9uRngD9pxVAgrhuQ4BM0i9wx4BQoqcLhZgZczXVeP6f
PF14FyhaqBcSEP3ruk63Zi+vJPq8FCDXLy9rtu3hWI7wLIjAklOGAjnqoWzXrxU91j9LBnt3VMwY
RWWi+eqyxKWFqacbSbOu0mQpimEBJ6pf+9HBGxfi2yUR2qkI4n6dLD8iVMAkkr033HhLvU7z5uDv
8Ux/PwqYrMAcey+ReQkAKEQnWBcuddvMWEDTmgJMRUbBDTFNaZawZmCMWARt1Ur1Oc3rFQCpU79a
zLgvY+uXz2XW/Oi2bZBXNBRHTLgZVhXnVYo8HUw9cCOVtl8PxWvYfLksZ/ZwjuQI519HQ5CO5bRz
CY4J9A+dBtLPl2XMa/WREEED0jCUlGbCcoq0XWHcOPV9YL1pw63uwEN3ULwr6MLh+/HtBc2bLaYR
vhBmOjTAnb0M3C4xlcZF9RpFV+5SHouANubSJoSNEtDD1PCgBIHtOc/q8tAbTB5JPTQMnQcHALyL
cNXVtIjYnRnejLE6zYSCHuRqar6GpVHaeHCC30EV1DPw7jB4qoS0i0ZJsmDsZnTBmroOaJxBF1Sx
CqzDZ665psoZ5TZAnCrAhhmM2nsT0BvQQKNwwbnOvj+OI1rBW3RlrgyqReT0DFmu8QCq/xfAvBha
vtGeGBHcqs8YpOt/eZMeSxVsetb7OUN3BLgJrJ2yegWVTGXdXVbFWUPxN1ZXBTvexn4kqwUyUjDg
S9ouDW8hJJy9UEcSBAvu+3x9Mq0iolu2z69VUEoH4+HyMpaECLfWjOmmHG0OyLRfLPvKde5grb4s
YkbpTMvWVGIsFXsnRlieJxuFnNM+0acPRvtbch+ZOurU68tS5swqb2le05gH2fljOY4MtxL1ELIx
1b6W6X434nyLAZ5gtawEzljonz5dFvenJ1KMG6heyIqqk3szxbgh1SN/DDIqDN2Tc6XvsufxmpF6
fV9vb4cNU6H56rZcNxDILFiiOb3jqcsF1mXaNWUhzHNNCKcklzo0xBbfgqH4YdbewlZOP3G+NMsm
8oLojbfNqQ8sC/Cn8pEskj+h2I43CZNtDN0Xznef0OHyPs7KwhgxzaGaumELsqTcSNWcDOZa77EK
obT2m+F6aGnEAqE6YtT0srjZ3TNQEFTFcngzni4ta9sSjgpAWC3A/kr5KmBq/LKEuQuFf5g6hh2q
qX8cyZEeAqddjXVZ8Z4AI6hish5uiF08ZleXxUwfenZGluGwFMWiqCQYhyi3Et81yHlkuvfkl9W9
ZppbxaCX3c+bbVd5YNxVEIlrC+c1uzxbtcnomBQKTOG8qDGFlWsTmo/aj95dSeNTrC44qXkRU9KK
WwzzjyCi90ctDTRcrZzaV6o2IfHqkGYNCwc1Z5Zs+6+Y6e9HByVrsZ1ZU7wi26BWauoEzxZ6z8a4
oHJLcoQLqzWBGxQ2gbhegG/aM8Wdfy2YTm+N/7ggwde2gW/n/cC+2X4NUeHLKD8rpblro0+XVW92
Qc70oIXuibEy4Q51adamUo7l88G3ae+84IYBbi9b8H5zN9VRSOlYhF2GKoatg97msSeRH02KGF6S
XQoewOV1LEkQXF+rjSFkRUiQzORJdl2Qqpes25IIIVztqhr+smQyN2DAKf1DMSwEWHNej2YKw3J0
XcHcCGcRyQO4XSXXMWMQz0/ekuG9HB6+GMl9v3Ar5079SJL4bFHDxDPzKYvRjzWQtUCi35OvBMpl
Ia6au/3HcgTDFmbNIBsjcmSrCHayNDBUYjElF8Ec+A/n/3fvDOH8+1Z3FGd6sCrgwprVNM3zdFnC
0lqE4wf3O8xcibVA+RbwYAFtqxz+47lMKnhkxiSp6c1wGoXiZQzMBPO35nfAyhNzYS0LmiZmclsz
c6yyQw4FnnU3BhuLqQ03gENR22RgEHaAaFzevckwCi6Ogo+mKBRkHFL7wu6pSW5XpYWL813zSsoB
E7+TVADnQPF0tYWszMzqpuKS4/DvZNcEI+0aWdc7LrJ0UCc6aNMroJesEuglgMSLMQREcCmQm7lQ
tIOYYARxd3UaZk8PzmwbJQlU/IJMTdpmhfZnX/5qBAv6MaODJ2KmzzjSD3/QuVEmYlw5PFR6dF/r
xe8hq7eXD2tpNcIGZvCzun6DmCAzdzIAjiF0BpZzVwKDf1nSrFqocMPajkKjlHhUUmCi8ZPfTk3j
sw5oit/8dkCK8JunITU+/Tdhgk+VdKkzipoH88BEolO8rFYazSRh/fFXmCUTzxOUmgpxj7B7QWjZ
dVwhJkykbQfmv0XDe5xHC20Qs7pwJEZYjcFIulTIiMkt+kvhRLoBVOfyhs3qgW0YPFFgmiG6OlW3
KDEhwLKAikkaIJoDwO9eeh7hQ7Xg+GY8qyVDom7oJG1tcvencpTUjWPHRk49AhZiXodAVl1eyaye
0Yc3lZVUSxb7cT2c3UD7Ku6hNMBvBKnzwa+fByYcl/Ldc3umyAyEEE+za7awZ57Xq5IH3A/wOOnv
zgIyXx7Lay8wk5UTLLUYzm2cQj3O5vWD7REfXGFn8m7NYaYwG2Z41WTo4RrxjX8wB8dSpiUfWZ3a
82IYJ1nSVJDIG/0Wruq9l/qbMsj+QRNU2paYN6BecPZareI+rvOI/KZZli+WBZ7zYD5fVoW5e3Nc
xRQOqOCxGGcBmRivB59J2obhgbTef5Mh+HFfSkZ36FkGhAwjdbDBBO7Q+/VxIcf5P8EASPSYg/VP
9W20lH7XyaN91SqyvPP1Qd38gygGyKbWBptrJFzQygoqC0pQLGdzO1LyT+2NBNLsZSFzlSIa1kxL
MadZNZpDTvWsVaUxKjMWZMnNvQbemx9DyKNCndfCrAzBZgESVuyp143uH7Ki8Bc+YE4ztOmNCiGN
yWNI0Iy6iYM4Nidz19ug+IHHAHdY6g8LVnVJjKAcfEHgVpXFdWrDO33UYAWE5LM1t5e3c84QHa9G
2E1da9NuLFmNKQ+vIAy9hpAvMYB8LxX6Qu/Y3CgCJb6/OydYiETFGY4BS5omgleZZn01cuB+DThR
B+pvhnvDWxawZO3O1PqNGsrXpd0/94X1cnnNc/ZQM2XdlNFVkGuFNQc98ANpgwZVIIMaYP+3/1CA
oSv9rwRhpR4pkzqGGpRRgd8eGCLQIVr2OgheLy9kVkeOxAgxhCYnctBPCykbBei/d1dVVwUQLZel
LG2XYEESOKr9CnB9mCavDabIgHteX5awtA7hSZvbfWylA+uIEu+zmzu3vT0Bt5cLIdecez86FVPI
30Nvqw1Ojxiq84SRw50SS/dj4T63LezqNvAu/2lZpmAPkxAktixBntRNkClgbQCA6rX6wu7Nn4+G
d9dkwi+xG9SKq9xwIqKWRi6vajWGBlHdXl7JrJUAhOH/iVBPbW7eB50hu9xcF58etv6N4jVXcdFv
Kxqf/5sowbxmWs2uDaxGH7y9Uw371JbXSmpTnTUXzmdSXPG1qVm6KusMqNAMIJwPqVTfGnwHfYBA
Vk2+FKDiySRsJqynbbiUTZnVviNpwh4abV2TZWdhhQV3FZ0nA7DzsIPLQQOI1r8c2JEwYRfltNFS
d+KmNWvtquifvKDZeMlbGy48L2Zy0rQZ/t3CSTePgj4/7f3OjtjCBkxVQExdKDiCcusGz5r0HMOm
bS84kVlln/oaJ1XXzqZmC5x/p2cIJNK9Lopmb7vax9OQhJY6xVJF18kPCGoxDmEWmyqBrNG4NxJz
MVZb/cMqprZ7R7ZkU2Y66nTbwNPUDUnPYvgwYWxx61jb5HFRbi5fpbnDMehxYbzQMlRZfJh5mWNX
soEUqy/K13qAFNXqimGX1DWoNFD29HaTbdIMPUzM3Nhdln5uMzRa2xzHYpQNjBHxdjk91H1kcOO1
Tp4yKHq4mA5wJq7A2bss6PxiIcjRmM7SHOrcYnK66WxarWJSxtBk2NEEdH8LrJUMiG9Yf7ks6txi
UM2k3siws05LgJiICPUgszwPJtQ8uNW8Rx2wYiCU6AFQzPu0WnBXc6qOc6e+qXOCvHpPlSR3YJXR
6wr+8C7bByYYO0X0+uH16DwL5T/lTCbcJg06ur5017tapLdc3+KTnX7L2ydQ7321XActHDHZgqM6
d/Ok9nnA0ySsWdRtp78fSRvTso5iF2ndAIxpCaXmXgZz+vKSznftVIgQerWy76lVSlovMyE5+NnG
3y///oxanyxi0sajRUh6z9N54nQ0RmCvcOaQxyr5bQi06GVB87vF/aUzSHYs8fYOuuz2Tc1CivzR
zw+6S2v6ws2ZX8tfEdNeHq2lHjsvHSYRRv8ZYEobRuj6e6kt+Ii5E6F52qL4yoijIZaviYSNpGh7
FgIWfd0514WTf9ieMsJk8yIjG4CdEyvzYzXi8FwShHn+kIVfo6XU09xZ2HgUy4GSk3Ft4dAbv4iC
PzlBxfpeobkKcHzJ+A8HfixEiLONtunVbEoHyPGhjt9j+Qn3unA7lOlGn8Y8k9fhOTx1HRvk2E+P
vB/s2k1Mmj/KK/er8p7Z6w62gJX5VIAhuMm3dbcBsVJ9GHlTD+vsNT88XVbrP13Nwhcw2EyiTrFB
8qG36vQLTMnK5b7lOcGluTL3Xxl7tTbFFkxW2oDpklp9ulMP2pWxZYxlXH1OaGJsD3QCr2AiZM4k
XH1zt97avxt28YLHmrPuuEpZVyx1Si8J9qlkHiMln0zPd20/t1HymAXFtS/pm6G0nxtV28iZtDTL
Nee86EJ1FPjUmS4Wb3nZxG4FdAeXI4CgNPAeNN++cn4pd5rvLRj7mc4sGmypPNiEBDgW8d2bZXEU
dVMbolm74ReL/zCfb3kgiXuGVndwiJd5RZF66O/cPu8hOqsBwFXzK1f3e7hNQ8f5rbg5mGeB2YMd
H6Vu9J1eZ7hhLuvIjMU4cbPCTVAVJoQtC4/eK+OVUgPwoi7l3mZMHyVmHWCUKY909mhywyTRtITo
pB3uc/AwwA4do3uYBz5+qU/kqKfaXhoVTT3sPI9/qlqGdlUH4NGCMn15x+bU6Hg5wqXqQWCRHQ8x
E+9C3j9OeNWeAk1X+DMylwzV3D0h3W86QMuAFiU2hAyaM/ZVV8drO4T64daDxto3nxznHmDPBuie
y0ubM1nMjWN7GZEALUeEqlMKYDJLjfR1AWZnDh6jVDzJJUx6/jOUmhUsD9mPUnrQ5IMZ3sIJMhbF
dZK/xCNcwJAWwIMke1eXv2lOe6h1mCbTGzQqiP1tUZTmraFxa5MENMZo2GlmyLAzMP6+VS1chrnd
pkIAko+O2aY4eqpBluKmEJXxlLNccqr2mK+9PN6VMi29WXBbjyB3V/lCRX5WJkZJB1PKIGITZPZj
VEnNyBPIclqoK5LrOJVhvMpupUZ7M3ogh3Pv4y7cwCsp4BURHtIFdLrMFO87Ji4PO8P73vkQYVRL
z/05q0JpeSoYgLrEdPypBNuK8ipvXUxt+uKErzaMpJe1Yga7Q6Mt668E4bI7ZiPJUsm2yZ9ydeu9
ad/lL8NGNe90ymELzmppNcKNrywtK3sPWcl4zf+stPFtYTXT14qOWqM8qTl4C/LcwolU5RiMZcW9
Sw2G/vsaGtFGMW9NnuAwdsDml/ktAHxSXazTuA5pD+uzdad41mtbj8OCgZuEiR9zbAQEl5BVhSZl
ng8xTPlkVw+QpoXez4UFz8RGTJrSNTcFRwrVpVMFgeKzUnxjYnCHjigN4EG7TxvAmiP408cNaME5
RAdGYUPzC3yt9VzZT3Hxw41vrfIr0BYgIKyT9tflj5oz7MffJKhU7mSplk/rjiGxtvxVEF4PsEXW
QQ/B5YcfnBoTA0ijRAhmi3gFiyL0XXvi0hp9eU2KgpT89eXVzJ7ikYTJrh49OKIqd1IvQgLYN4BA
3ILc7FoLx7gkY9rRIxkFFKoOw13xOmrHVWk8yGCM6sGCA5gTooGeSubB4r9i/bYsq9b0cniKMmfY
aIrxmE/cn2m7vbxf8xbFcHR5yrGpGMfTxWhtFTOch/HXHBjMsjQBqaTXnEc3b8a1n4VAusdxdLAD
aArSoIVXfpR/X/6GP2134tXDBqi4HnwQPYCn3+Aatt8DMR+vh9wH63gIcgg3KyczP5WGa0JUbUmO
dCiLwna3RSE36TpNXIpIXWx8KbzAgUC+7FpoQarGewMrBS7N2IBWyJXCEHAjpdHLfTImTr21SoD7
vX7Iv4dZRob08kLmrhKhtGyYJskw6lCn6xiaFvqXjKhyhB9MDvcaE8o646nKNz9Y0PMZUaS8/nQw
UXO3xPjA74cKz4oohQyRJz120VYL30GqIhG2oCIzrvpElHClulD1YqlHVBTuixpOyMJc2RCgq/lL
BOUH80yXd3HG75zIE7QB72dIZYu8aoAPtIg3IW1Tl0XMXK4TEYKtNwNHdp0CEbVaw+y1jWECHoy3
DwoBFVOe8sgm+TxFkad1HpkJ0/PlwdQKiKks7zpUzPca9gfTVhY04WwtkxgmISz6zy1GIoQL3BdB
WqZala5NWr4aSP16KAZtqAD/YTXkJ1gL+J9nCWXg1hqnKYGar5JfUyc6MGabVPp1WcjZ0f9Zy18h
gi8q/agqHZO1JONewhV2SzBVSwKEzWICwfUH6o1rTXk0IDY3eFlcXsL8cfxdgnDqpeM1UZuwBG/s
ttUADtRg0AQ6LvQWnkUSwk5Nn3GkXGpQNrWcspCawcj2PYRZdez3EihIcfySg+ieFEswnNM9P7HS
iCQDTj4FqDJe+NMnHYk0mCkNEhvjWwX1Jkl+2BUcJNJdqH80m3cqRwSB9aMycHwfOQR6h0DXHhK6
QS8f0pwaHC3FEgx10kPE20x+pADZSsujQ6UuIivLc9ulYAAAlbbJiAgyuqLLA9kGs7llMW+Knhg/
+SRrWFteJ8Ot4BeZto1xWxKkKb3+tbH09iYcQ3f4B43E/PzvQ4RL1TX5GEsxH+LH6ZMpJd+ypNw0
Xrsg5jySmM7tSI5wt2DZHPPBnZyzHa2U6lVRJp7wW9l68mu4wYpDmt724/YfTpKOTZXIwQHkUhDq
QeKV+xCnk/2w3auwkI1D0XjGR4MxlmYDYg/GPPizyDpVfavtXcnxYYZNx3tbUveN9JQn1cJSzlz6
JEQlP0tBRqYBUbjSGhMWVC+CbK07n8fyySg+04O/cuIXB7rJy7s2/ZRwlXEaMpPpCiNSzMOfrkct
sjwZ6gLM48YIv5lWZyaE46n6AP9wshQVzV42hjrId8rT8gR/3mIu5EDhiOROOtiAj4RN9w9bp0Km
gP7R78h42el6oiJN1EQe8RsB9LfWLgHwOAtvW0ipTfXtw3s3aQDlW/DLaUETZEmSIw95ryBLiq78
pLrSw25Lk8yCys1pg0owjB9F5RxxqrZ3dLcsAjVdh+HXYLiDLW0tJS9pd/DrBVcyowwowV9JQjDk
MB3B3BKSavVXD0uiOfLcXhrkPgsiUW6CBhLQjqliigSNk8YyrtJpOVKH2616nXp+dXC0bOdVkO6Z
8mMNJ8vHTwqRcFBo5h/VONWKIDDsrupwxWXtXJmNvUvkYu8F+YLyzflFjbcLZXZbJVcn6PdId0IO
dwHGobRV4qLR2klZUMI1A22Nb6XZy8eXxRtDwREjDVip02U1kgVa0Rhn67DF0CaFHmxCumS2SvZh
iBoOzVKAWlIAriJpJkiSUsDgHYmx+x425GDbDxFUtZmW5f1BM41SX9jI6ecEqzTZIvJwhLIg1gg6
0mhO70sDRBYGRDY9fZaRf8NDbuFiLUgRZ47A7wystsiytWm7zMlPT0wGNOJ/sLBktHjUMkBFOlCw
EmbfZn2m6SksrBkQoP1KqvINo4ELYmZ0j3QSQb+KbT1PlLfw0Q/WACOQFsNqqr5bjAP2o7WO0vfL
SjcriLK6aU+39+yVEVA0cuhoxOpZ8hV5VJosbiJ62MtWW9CCOUk6ZtzidTsNZIg7l4VxpHo0IwRh
tw47b5M5h9x+sD9MFEFvN9Vc4MTwggx3C9e2iIOormUoTFMdC5T7FWyDurWgbOfYEpMUx9CnNl6a
LETnl7amLvVmlK1z59tQX4UDoVH8lBX6yi73UvZmNjda81S6d3L/6fKJzTiQE8mCWY+Y7DOGAjMR
ZMOK3huVDre8fpDtlzi+vixqLvRjXJBeJkrj1CrEPsRQ971koAi1tvvqoKUGfJJtvaE1GoY59QYs
ra0EJ305BHsmX75cFj7jWZBN1wflTUo44ox+0NRGU/RYjdJxX6ROJ+vnr52420aK+aONqr0Ey+Rl
kZMhEgwV4TQGX2bBnKoQ2tuNF+dpxK2LOwUWvHLXxemqzN81+zHXH0xz5xn2giLNnCYiMewMWJD+
FytiZp0rndVyK2zr3e8e7UTeMJ/dQaSruAvdaXOnyfuOuRGStFMLmXADvciL1DEhEDW0nz4k8JDJ
tU+1xgD4vQqsvyHTJ7TU8z6zpbjoqZGLfi5mcwXbb3W1VEkxEanlXHe6BsIfrH0T9/svX23XXamu
SxhwLx/jjCcg4saa4UThxxDhBDO70d0UYN8J+cd2f2fOmyYtofvNrut/MsCQP3XWdt96cVUgo9Hk
R1VtmPRQ1m5n3oWuehhG6Uts1D/Drl2qFM0E3Udrw8ydygVugYK7hdwIkvcUZDlb9pf0ZPoN4RpQ
oWSQkh2cSR0XsRY1IywM68xWo2Q72HBj02WQQiVehp75rrSD9zyhGaRXlWn3zVaKFKW7CgkB91ij
YgnIZ+aOKFNAbqK5MlNIgt5K/aD5rjd5di14GZPke1O10Iqbyr51461ZLKEbz52tOT07VZ41+BFB
Z4EhrCKn4k5G3vvg55tYSeF3fICfxNJ+GukuXOqFnbuZNBOYU43aJvgT8xa04/fQruOF0+raIz9W
hPs4eE6Cn1NfvmYeVDiGIDv9+DVx2E2AQahY0Sp4qkp023qFb6NKvRb4T2GUh/cA2+Z7J1I+TIqD
t3ToMqBlEAwrdOpUlKKVaRyodQZBpr6xzOEh6DtIir0FuJOZi6/i+CkC8yilK3v6+1Emi0jK7PNM
JoKW7a0iMRXpJ5suX5oGOB8kwqqgiDSNTtIIlk/l2EETuhSBeWY7NEd3wVapf3hMOvsQl6u6vaXI
v6582NIrewPBzcfN24l04dy8pjT6fIreJRiFg7ZYF7ClNm7y8XhtAmMF1IUnwtRydbpIaRhpCUrw
v4PN47Hy5MchSu/pcbv1VXN3WRWnDRMsDoUVKixTZ8jUqnAqa1Q68P3oiCCl/la1d/UwEao+S6O2
vixnVkGYmgWwl8lZVXz4QMTh0tc8xRQ2QGp0xmqrzu7uYnepZX8uPuTNg33WbRBNz+gg7T7pU1VC
kkVFpYzhu7pte3UldzeasYu9p079CdSL6r8W3cevNXaLd4NCvoTau3DX3FgduqYZs3WtFfuoCrRV
2ALU5BSvl/dy9hZMhT3V4DU5VRBOD21wMcuDrgDeNpGdxpAij9dRI6+06GBUQCm9SO3nRK9XhbLU
GjXjBMk5/JUsZD5bZwjDOlKztVzRcVh5O6VUFpzgnEaSFZyAazhDikqni7PAPHNb12YXpXbLSxDq
73ZjetJKHcsF5Z+z/kDXkK+jgQCQGZG4xWh0o9XrAf9WyuHOla10BXGp8qx3rbTxy9781MZVsPK9
gYEgsrF7KCqXAG5mfB7nyD8KTb06uZXT9SaDYrVhw2FmRkphNm52XRJss6TZ2Hq6cwow6jKnuPaa
pQmuWTUyaHmaZjIn8hrh7lt6n9sEIpgzRvi68NBE76G7soCmb7XXwZIf9NF5a5XhbgyWZM/pEUc7
df4TpDLqcLroCu0NohF/YXoa0ZRZNbvAHvzt5YsyZ3SwAZZCnzEJA7FxVrGodTZTOBXq6rWt+Nch
8/paay+o0ZwYaoUG6Rxyccy7ny6mlzUpNEooUW0f2F/vxy/JXpoNmtsvwJyg0nToZD/LG6VDYIR1
WODcMq/StkYY+BCT03O1BNswp43UwCfWEMYXLDEV1oVt49pTelwqD1m2xZDl4w/DpytR3QFUWyUL
XWt/APhEB3QsUPDoQdhkrRUhcFgrm/IzgIzP36NiBYbyChTZVbp6PPi/oGBcW5tkYSR97tyORQvu
3Na7OpfDdmLx/g1C+ip27tV4CUd0+pFL6xOSBi122PBzhKgpgNG0d2ZxfdVYtH5I/oawenNZ5ZfE
CboIGkIbyS3baUvguZerPLnpc2/leG/h0pT6/623n62NXDDVa5LdtBGcKv4YJqGVajwPkkEfir0e
aTjbuB8dbtxoGYzLRYbRr1RpgmkBYaced4WchDoc6G0HDcUI0j2AgPZjbCZxtjLqMpSeh1Jt5RXM
4ZW0r1sX+uEWbntpZddh9m1wpLK5Vvwu97eFIbXylWRVg48r6qIB4vou79aRX6Q/+1514UEfMue9
zQJZXvd+IpersmqG8UZVUxMuML8pv5aZGsjXWqF1+SYcoMChU0v+mlu9Na5CU+leSiPRyjvDL9SD
i4GOV3oaO/Vj0NiDulVTt6HJWi89lR4fWWs3ZJHrdlPQ+upuFS+J3yWrJltiVrRlW8Bq5wfPUYd9
5bp9uCqyVLdWqYIe3hiM8NTrsnfC+L4ze5DH6jpuKxpHQ91Y93JgfG0qJX3Jgmx0VyO8hN2Ktu/U
erabBnr1sB1CYip9vG3Gyn5LOrlA31rtxvTl5Kdc9/Y3v1RwZqGjB/GV3eR5cENneKXdyrGWbl1L
rY11YNc1HNlV434eUmU6HlWW7mx76D/ptj/8UiEfg3PeoR1vrRl+rK+Zx66lh3xU++e0q+tq5SpW
Vq/TvgAOs4SOs7mRjFF50cs+GFdF0ZLpVLVMVR47ImjpS69WdI5mUg+2chJ1SrIQeM5eCOA5qSdg
02BYONXRsqzrvEtywkFphKn+iyrfNKAJpvpOtpd4c2ZkEduSMwNJYeJOE2SR7HQ7KcShQm93K7s2
ysIAbCQ5EDq6GID2x+XLfhYqgWlJZROXMI3qmJogbwDJJ5GaNF4nYfxYGcN9B/zNkBj73F+CjT7L
CU6i2L9pDIFuQ3EbQ7KuXWPRrF47/jq1Xv32mzl+yvRrOdkm9pd/WJcBRwSuG9INcejB9sui0uKc
kb3SuTIIfGxPXhdee5225YL/md1CAi8DXAgOTKzbdkUEfGfHdCD1xlXaPsryJ7V8HZL95RWd+e9p
+7CSNugTKKGYzpVz24ttZonXlllvU65YH8kLIs68mSBCCM3hLwItZOrAKtNqYzTjNjIfuuH5X9Yx
VWkJDIF2mj7i6J0PSXPvWU4Qg0ys/xjTtHzswmZcaFf5E3ie+BXQgojKSVhozG2d4Sx55E1UlUw7
IGbvjnmHI5B5zynyRglfglBfh82nqI5XZnmI4uvS8zcaRepA3zUYRvM6kq/cQT6oFXxf8rZ1r92l
d8PZPRe+T/DpsgVPXBmgNEUZrJ3SA2XhUEhfM6ve2sr28o6fv2cFYYJHD1VrjCFjoFnQA2MjXWlO
veqNEo62R8O402FzK9Tn0BsP47gyqiU8hOnX//9HQUfA6YHTO6O0uYz0sQXczwNxrd0bus8Y8uem
7HepAktC80/NhCqoqaaGzSHZcSrUGLKRvjiEpsVTUae8/FK4Ab9f3tiZ+4Ia/U+IiAxtqWUhBwFC
uvglStJNO+7GZqmFZ0mI8JjNZT3Ky6nTsw3fivStCbbmUkFsThkn7J4Jf4/KmwiAVShFLpseQxiK
Ea5iJsBKK9700Y0sv2ZLxIIzZmxCh2ZEnOECMLCEg+nVNkPdB0aWlMfBeQishbf/wu+LZ2JDepkH
Bb/vuo+x98U1F6z93HFAEePw6CfpRYbtVLEITEujkzqmoJJdE3+3wr2rvF1Wq9klMK9iykyrgC0s
+OSyjmOCMpagDDdRD0v9whad5yywB/T9/E+AYHz+0P8F1bRHMFLlV7pxNVRrtf7hMnPZ38YelqFe
wuCc3Tfoc4jrprF9cayEwfrOkfoWmdH1OPyolX2fLniWJRHCO7CU61CtMkRY1l2a3o/O1mheLx/N
kgjhaOogsQKlQUQYfE2KR1f+1DYLq5g//b8bJRxOVRV9nymIiCpsZP55UKPN5UUsSRCuoMfbJ5Sm
fepidxVXvxNzf1nAeVpoUrCJvW16/lP5mbbxyMebkVQrwLnQLa7lB9c1N61Z0TgSbKOq35lwNRem
tYvz4U71g4NELfGy/JmI7ES8oAiaXEVd7CDeCd7a4VccvxfTG7J4uSxmxmwCJcrjlf45m9lmwRQE
bi6XpWIAWsybPOlvC/c+c6AhMGkAqpe2dDoUwYvSqTBlpXkfTKQOp1tqJdJQuplJoL6qPjXfSEJ9
1zb+T0av8lWwL6OV99NfZZ/rO/tmqVd1Rl+mJgleCBOixxlAs+s0fmviEtYVdJPtlbOk8TMPA2Ad
p9QX1XSHro/TpfE8KcvQl/j9nNbAfhe6D0PQruzmPszus6UevhnlOJb2xzge6aaD+zHazo3XjfEe
U9+BxnVsbuXk/bJyzG3a0aLExGEre56tJw5+QqL+2u1NfQnyYsYWnSxEPd220NVG2y5YSNfzKmbU
xPmcdQtx9OxmMaBJ8hOYqbM2uiYwvLKJ0DrHTW/VzFrXFcO1pnmbmB+nxAMd5EiUYPcGJSomlAes
t+KvQu87ZmNVJz8un8rsnh0JEVSNfqmm6FKE9ErJ7GTElJ+5guxldVnMDPmZTq6YhDHhJw8QcXjK
oY/cLmvvD9rBrr2KX7PdcCj31dbeO2vpLVjrD94tSDX30lcAUbb5LrzdoJGrauttPpqi1E8/RdjX
FhxkJbWkcJ1V8SrPN25hrJIlMNjzfUUIOAY0qFCcO+urT8HllPye9Sp0P6b9QNnq2QtfL+/quZ1A
yNTjy1w0MaTYHFbRnKq6/rSp2s90ALE5DVet+ZSAYmI+6+2ny9K06f6cWtxTccLGKVVKG4+LOO3h
a7DW3qvtS7gPds329YezGt+D5x90m0NwvabmT0FS3wS3+So+ZC/e1bjVttZjurO3l7/p/DqefpKg
vioJQq9N+KS22pbpdescqvpLFT/9Fyln7TEU5/MunZSXYdEoWdulVj1VXlp8AtPAKlep7tsLnnQG
o+J4YWedMfKgeF1nIrJblxl8gTSLbevvsbx6HDaAnW8AS6tupOsl7tJZtYUrlU4RZvrPuJ4q+f+Q
9mW9kfNIkL9IgO7jVVKdrvJVttv2i9ButyVR9338+g16dz6raKII92LmYQYNOCrFZDKZzIxwgsia
QdHQybvABIx0bIfOv/w5v5/csG0BQhd1ceBMxpDh8QwgLSqyRe9LlenKINawi62WvfT6XSPaKN/P
nnNEJku1KmUEmRUQ0/RBIiCanSWBI3KuEBSCshPgpRq6town6iOx5x7dmuiiuLZ+N8WfwT5EJfqr
9Xs5fhida0UXfEb+Wv2HyMrpRU1DULugazVAdSf2SHndZ6K3KxEIc9lu0DcB2R2ADGj+0K4VghHV
t39xhy87mGNbkaTS6qIIqzJdG+OVUqyyDEpZc7Nygtidcfnqkh/fWc8Wi53EkGNL7ie8lnq9OvvS
ELjj+BrMoq460bejXrnwc1J1mVRTlwBBbqndJKo//gNZEixB/Ef5Du1taPM8x6i7ciSdA4xZ/01z
7Tb3JdX2Lq8Q15AFCBP4815Sy8kCSJVFbmJ6mPlwhZdVTig3FXDEaJaqgOSNZQAKFEwqVyjpQsTz
DYzFDt59dXOTmz/tqoLggILABl5D6Ld808ztVK039CROPcPajeptn5zs/OfedQbBfC7JiiqpmjAo
rmU3lnJt5qE3SveXl0TlhLQzECbejBUqJQWtGtfPyW8dBWo3dfsnlE3X4UG7dqvB093o977DYY1m
Z+J+fMivovGBzxY0JiMADw1CHvIclOLZGsaE53V0TGL8X1FcrXP1jb2Xf1epmzwVG/sAyr55P36M
zVp1L1vPccgzXOYEiY1kVOceuJl0axoPugburFSQJnKSqzMMZmfpPV5SShMfOCv/mM6HhbNKKfam
9qGQYxj8XFuWMvp8fUnGZ1J9GseWwCJt/KtL6w6LKAsM4m6wBQTjMWVaFkZpw6A0fm3MZ1M/BbiY
K9PjP6wN5i9oPZByaDBFgHyqdLsawDshaR9T+9LNp38QSKKtpV8QTGBNnLrrzIYSdMynPj1J0vay
Cby9haVAgKA8KAabV1ttjKWAOOWniKKRfMSimikfADppUH9D2Ze94Gsgei7xBIHVViXf6dP72RDV
NLkQqMZSWi+wM7F0SZ1UKiQtABEUf4LxocP17vJH4u1BWu79HwBzbKMxT7LNPKOLcOXEFSLObTMI
bqciIxhf6m27HTFpg9t2/TznT3WyumwDb0ssbaD4ixPaTovKrhPYUJcPoT64ttRCbSlxm38JWKj6
IbHGlBXkIBlDVJCslc2Mp966XU1I0rLsru4fLhvD/VgLDMaYroOSiqQBI7U3U4jboIgllbviCwD6
74uv1drWoA8OnsZJ+RDrD+Uood9DUIrnYuAhlHJRg+aFLZR2iWRgeh/P1HqwQt+lqr138uPl7ySC
YA6PtA6bRC8B0dSxX0nbrqz8HArsl1G+10JxINrgDAP/Cbg+2aOx0prM6Cn1SZJtgyHwTPIKjV4z
eiEQqroMxTfoC4oxqJmlogtmQGHhB2Wrty+TLNiIIgjmMIzsuG4D+uZmkQP0CV3Q1iTDP+TLUIQy
FUo4TccEmQPKrpwMk0x4AtbKBwzXeUb9ToiAXo1ryBcGS9vQVmieNEqEdmdcj6ALa9pnRzv9w3os
MJg7U5WXQTx1wCCgUI+LTaOP6Dv9hyQTw0CglsZ0C8IwNXSxGeVSTUkMoUDUflwdiX8NkZH0x/M5
VJ1rAcJ4likXWVNKCCkSrmby4yjSlqYryuaPdP4UHdd4A0NGfm6E1VgjOIrBoOgMld+VypVNEp9U
0toYtWOM7mC3NaGcAqppAcXX51/+hoxWb1Tx6Y2dfVIkuQYuwXYGcdW1cpVtQF7ty5LbusZGG91g
NRN3FEB+78rEx0QD+3+QTIqH/p+uIg0g1U2+i+8f8l3YuMovx+u9JHZR1tlE18qd8qp5kl9LrvT+
c6/EhLlGpVnpf5lv3alZaoKEB1zr6T52PuJu5Yi+Ku84BTUlzQnAr2qzo9GFXCpSasPxDX3VkSsd
DZLR/h/k+PAdv1DY0egGvRN4j6ZbeNY91T4WybNe7YLhVstvtH85VJdgzF6ugzKbNQpmNTu1fB1k
UWWcF5Cg3ETXBfJkGBg53wJozJzLucQWUKrWaX3JqWY6go3+TvDuy87PNXrx8VDgRlEa7dvIPs/h
FDmuZ80Y0WYDUdHMcFxZO0iaiEyDZ9QnOzw4qKHzx7aim4k9xVo2IDc0+lVSDiuwnbiq+nTZozlt
PDoGGkBC//9gmPAURxIp1Bow0jY4Fr8lzOPf6/UqOYC8+dYe3Yx4lxF5hzqYpUBUjJyalirOvx6B
V0KpfkJSbf/COLErk8JNrEMNZvJeEN9510+wgFL2BDS3fWPphGyAFkghFqqvdkT1ZulZKY96txuc
XSrqE+AVL80lGJPLy5lRdFELsFypt30kHU09jd2skf1iNhsfQrVu0QQrqaj9qp5fLn9UXt5KR+mx
a3EhwtzU+Ued8tFSc/o4DTFsjIUYOMcsQYYkgmBCb2SpoVomMk5k676cd2QWZK2frZrscbK0gdlW
mTLNQ6Mgtst35p2yi3pXvWv+gqSm3ZInW/GlxyB0Zy/2JV/0BEL/9AVojekms+dKDWXaP4Sly6fe
L/XXNLgN87VsBr423UjRn5+v1yJisXVnlCqaBANn2AQ1+AH0XSNK0Hm7bAnAxFxrNnIrGQEQmyVa
qy0Mxx6D+HbGc12X5IItzXMNDaVTECCA0gOtpOfeN2ozJYsCWK/Z1QSy6KKg3edT9nD5q3GNQpaD
BhAInqIJ8xxHa1TZqFPghOEA7ql9mP8OnNTNzVNiCryRD4U3HDy14rmVnX6SM63rHadDjLdTfy47
aNxBCg4lAi+F4B1ppt+XTeN/wi88JgyXxqwObYX2mSDbt8NjlwvKMbzTBIOUiILofMAbMrO5zMSa
xzBFmCdZse4w9tGm7bb9l6cOHI3/wTjMRgqUAaUgE2Zoo/OQOuVjoie7Xpp3l78WPw9c4DDuXWOm
XE9nejjeyJEX3ue9R0um185qvo69eBc+OBuIEw7+4EcrdNDsRPdF7notfgAT7QMni+taxg9ItIcR
m8o0BA7IoSqnWcbXp2Q2lSXJmTQSfMpxrayNU/QQRX7v6/tqU15VxAX1hbX3whf5GdIhvqitnm8e
5t/AR0vHHZnvm2Ul0cwI4Dr56DSMTTgfl1eQu7/Qhfg/AOb7oSrVaxH19zoAf9ezVr0k9k0I0cpC
pDfGQ8LYK9p10TGPR37GFMhV5lkd4Nwagl9Wcidpr6oWu7UDohJRasPbZAgXaHaFFhOSGwbK7tKs
MaAf5PWoFKbkxs5lNJ0IHIMLQqshMAfpLrs0aRdi1o6omHiYpRszqN6IjD7LWsRqyPMAEJ/9B8Mu
ELqMFMhEIi/MM08dTZDAikSf+bnnAoNxcbRvo9U+UHCbqw1Mv+Cdxay9MdNORhE/ajleyCSl3+NA
OBAIs5pVttX7SBBKRJ+TfodFDaAwzGAqMJDsldGmI9dtcWVNz5d9nQsBXjLa0ofSCFtGDss6r7oe
LX0q+WU3uhvOV7OoJsN9RkJF/z8QZr2iDFcI3FhRkVvlz7gd30T9uvFsP2x9BENfJl6Abp237h+O
fgioYloWJyX4L5kl7Ou2sRWownrtdFsoN2MnSjvpwfctNVsAMOuTpZA+NEsATEGPBtl7TMThoe6v
83Ohc9yDFjh0ERd+0OhZZyYdcPTkpKPfnqQnXRJNLYiMYU75Dk8uakfvCKP0SpJnTEBC6DpdyaJB
Ja7HYUZJ/+RXQwvVuTF5m3V1OFNjwOwNnMbVoqfLTs01ZQHBXAcqSDGFo4yUOR4yN+pvW/M5yreN
/HYZhhuGFjBM3gJmC7ODAj3a2JzehcFuPPy9jCD4VmwpJMQIHBkmICTTjNboTVDdZSI2C/7dBhUD
2rYMYhW2LKuXkzZHoPLz5OzKWvfP8gotvZS50p1uQSVza2zMU+f/hpyLYH9yrfsCZmu1U6qnjZ0D
eEykXaeUWyKlmzSbBIcSd5kWMMzJV2JgGXOeFEaLXDt+nYTKLTRz/BYHFghMfKugsJPoHRDs/IOA
PyKb1lHyEBW3eFjsa9vN5Z1drC67Bjd1WGAywW2MetnUE2C2FqZDbRklxko1V0VMdRYVVC+Gx8uA
3E21AGSCHdjKh8IIAZjYPjFeB2iyOCu7FT0S8FYL+jdovkU/KdWCOQ8PGCduoqQ1cVZYnqRY7jSI
dGS5R/sCgt1VuRGHdhFZuKpdJ6vRRXNBsI4f5023Tt5BUAwKlMtfTgjIeKBZ4AIv0yZccug+8l2w
76/AVz/W7vwhu9AFk9aXAXkba2kg44+GGoJRLLJxQewfy+mPYj2nveDOxvOGJQTjfk6jplFSwiRV
2ScEcyEm8qGr2v572ZLP4hC7tfC6TQlHMK+FWZpzd8DJNygN7rletJtWxjqHTJYbb8jJQvk0w/Az
/k/xrE1u7IPCEHQEHmV2eUkf0bV51NeV7IqSCq7hXz+IDVrqnHYG5G2xDcbXsbsimHlvCszbt4HA
a0RAjNPok6IUigKgItkV0gbD6aAz9OtONOzNdZaFQYyzaFFnzPkAnEzZ68mqJdtK9i+vIl2kb4sI
WiYZSwi6MPYZqG0lvZ461EYgwxlDU6fO93I2Tb5Tl8qxHTv5pmyqFdG6244Yohdn3nfEIxduitCC
Aw0I8x3luDWjjA7/gEPWremLwujWmuzKyKsvm8n7kksk5ksapLa7pgZSl6G4akBprf5TWS+XQUTm
MBuvHYq5C+lAVjb1rlUMvhRm1yCBdjtT2VyGUnixGE8xKL+jGE4Hvs83n6ah9Uuno3/tATwjwVWs
rNMnFPxzF4OtheFCKcibT7gYX8blmriApf++SHczpYzSEf/x7O7RKdK1PK4ncIxE/3L3gd6MBTJw
yjv9eW1Z4IyxmfXOoKMqTl7lYg3aDzIKwiTvCy4hGFNAcmElvaPhBkeIJ8nRJh1lgdfxvtYSgsmn
a7vWo4jAiiLZFtNG6qD00ns1EZH88rwbynS42dPDGW9Z56ti16MxRnQeq7fBktWstS5YW6ao64j7
wb5Q2GGl3Ah6tZGB0kWxp/aQodIF3sVHMNGPDNfG8zBjh+TorT7EOLn0eYVWv0R9vOy9gr9vM2VG
J+gaI1dhgaytM+Wjxvv2ZQDOsCEug5TsC9qiGPVnWUrLtiFo1gDCqL0P6abUfqfaHuOmbjxfN8N7
N601/bqNby/D8tf/P1STsasLbXAH0ku81hpuED4WxUtmP1zG4H+7LwwmVtuDVNptA8uk9KWRPqzw
7vLf59rggLsLBQEHzXn03xc73tBSbcKQCyrZyYk0J8W4cirB8nO34wKC2fFTl4D8JkRtCuqiZvJL
7bcofbjDKGhzVulhwp6p1gKH2fbQhu9qp6Klts6d19bJcdFjQFwzcm8P7q9fs+euDquV6W41EaMj
d5EWyMztugZFmYEZWASc8VWFQLQzPl9eJW7v89I2ZouSbCBOOAJBu2kjf3yQPOla8qpNeLRWlQ96
LW/ljqvwNPj5o34IfdHFlHslXvwA1tdzuzajWYKf2K/KKbwunhQfA0/k9Fd6bW6Vu33ngxbp+HNx
U1rk+c87WcITdSqI1NpALfK/VrUqy9s+2M3Fey3yUd42gMYH6PvwHotCKpNDFG0QQPoO22yyjBvH
CB8n2wQfRyWIGHSZWBeFJBTG5Ch3P56rzndbLfUDsVJkliNVCDBzVwc1bWjhaecox29OXfupyDLe
rXgJSX13scF1EhdS0AFSBd04jhB0eh5sZa3O17kt6gDkvqrbOsR18bitQraVsY9kuUqU1sFJkvmW
FntdfWiGx3Q8WFrmBWYGrqrELUXvwTwT0VCFuI+ZaMgYMhs/te08y02gOrkmvUdTK29r8ACc2qDG
zVUaLW2TKGBQE6QZPJ+hzQoyJT5EMwsTmk3wHZYS2LlQ4Lyplce01ly1nwRHmwiEBr3F8mFIiEDf
PMo8IziGzqGZrtX45XJw4UWvpR3MohXOOCD7hx1qhqGCSnMLESGzyAjGB6uOTK1Kv5Rj7i1pDcl4
d+wawXJwvQBaiRYV3wDxLRMiE1suqrImmSeF9ZPWSbMrdRgZJBWoP7tNo7b/kMg6X3hsRKzSelRl
J8byj/pKD/vrIuoERxr3u1HqGrAvY+SSpV1OrFadtRQQM7RmWtlNopXav19efd7jLNhfMbOL5zYV
rszsnsxM616uqgxzl/PaOeheuA//1tvoV3hXvqEoo93bpau+q3iSQENHjlC8S35d/g0cO89+AnN+
YrIhNCqpzLysmgId97a+UNEHGcQqBtuNYfQvw9E/x0Rh9Koa6KLCAw+yd8ZT6iCctYp2W4S2J09g
unHNXQimyMkWbF7et10isaWRrjFRq5aBFLfWQ6Gp6yaaUbBQ/VK6M5WTXLgV5ujHaBXa6d6Uydpo
jGNoPqqB7KWkXge940azedsE/U2KudvL34GTmJ39OiaA6Z0p50qDX9cliJXrQXlyYh+sLJdRuF8b
LFx4ZXXQSMZmmKEegR5wQj/hZM76E5q29Wc9N9PnEpwPV2qpNuhuyE2M/MpJ5BCBiZybgYET3YEW
BJpe8dzGrLUWB5JOaB9U1R0c5YTLgZQcw3ZVmD7YjnBr88zKi8zTZZu/x6IzVLaxIpFJbg89UEG8
70gbRXsDqU6uvMYiignOEuKNkj7lUa7ob6SxTpcEGbrhAYRsLKnwIPpL7cCYKSq9cXboEoe9hFaW
VOWRA6IJqPh6uvJOnOtaxGevcDwFIIj+6OBBZxxblyrCIQjzAMYgS6lQyvyQbuKr8apc55iK8OKD
tRqQas4r8zraGwIv5TgK3nlAredQZV8MgzOOogxFY1cNzqgi8rDrkOAekmM1nJId+rM3QnKy7x4C
uK/kgS3qG4mmKyG4hLwpBT1t9p5h6Lcs/uTlbVULpuC4a/cFxRb3A7mG4hWEYDy0QUC8Zz5kYK6c
Uam97PO85A9afGhAwW1VpYLu56lKXVamOWk4SIjyFEK/pzAy0OK8dZO0CiQL/K0PBAPBU9MLwjln
D5zhMilSM/UaaJ/qzLO0v3h28jT5Rpaucmlz2T7qAMypcQbDpElNLClOFQGmDPZ6LqGPbaWNb7r1
kJZPTnHQwXhxGZCzbmeATNY021i4QMH3VMsrCeNm0rAT0td9phCXrKI/YpFfhoWaY3IRVpF667S7
mow4eB4D80lL10Ug+TGq+FG+DkwoBK3A9eRW9iYCzXirn6LhUQ5fpuoh73tXjkSUx9zvbRoqtiL1
KHZeQYuTrIpH/LKufGqd9zjHo5RzGDFSVARvwaD5oVoLPInXlgGVR6j5QFALQZXV7NVio0gjG598
2st/9RfoJPXbyje85MHwuitlV63w5hCsLq8z724NRhMZV10L/Vvoijxfgwh33Bzz5hl6x6aV+jt4
VVcz+EXQ+hf+za/NdXbjVJ62I3eiZzjqQeziYywC85hQk1MNNuCCR5p2zDeZl0inhBxAbX7ZMk5A
/6T/wjwYyuUWy44VWZD1riy8z2RtsekSv9WParpWA811nOtWEQQg3n6hZGP/Q2P2iyz3ZT8XQJuU
TRffOjko8AWnBPeDLSCYlbKlIdfSBhCatZ/JsbVFKZkIgKmVVZPZBlIMAEv1pfmu1QSZNidWYuoC
nWgYQcLwOjvnq5uVEbUdxkubJl5NWPkA74HgN8X8suA6JkKivrEILHbvjASXF5pc/pLJm6SsibKR
RTdLHsoylafH7AIlLsouaXqksBD89OrhjwnWWpJ1kDcTbFKOcy1zZZMxZ8JIWCsVAJrHU2u/DM7N
HHxc3i3f194AAQ0WBfPFVAeAyUCCdiJ9FMZIVeWbwdoZg2A3fjcBf99CmAGEgWF1xnmzvozrgODv
N3iMI+CbLeVk7cjPl63gPJEBBqMNKMdgvB9Y50syhDou4gZG1WvtyZE8fVwP9ZMy/2mCG2P2QwxS
XvfjykMJIPx5pwQImCFVRklMcaNlm0d1PC7JqQoLa6IcFGdapfL4R2De98SNkjybEGgAryy0+pgs
BzTsSpVSDmaU04wHedP78lO2Dw7W0ai91rWO2TvEGK/SvYioiNNiDGRcZKg8MNTYPhsDFr4+yzJG
3GXsqCItQZ9ujFPzN43GsXTrtpp7zwaZ2T0YsqS/MqQwHDfFKNJeiePilkhmcF9VIKn34jTr9ZU9
50mGQU09NN3eLkC/S7RBe3SsUrlXR5CoC4IBz7UpPQIU3SCQ9U2b1yZ9olV0PrScFHBloTJP7i+v
C8+5oRuF4IZOGVwyGefWyg4idSH2Z9Bkq9C0fEwoBY7ghOGt/RKERqPFCmR9VA8aWum80dn3wdU8
nGRy5SQNVCrf/8Ech7Ko4UKCngZmE3VWmg3QDcCbdvSc59vO3k723WUIGrHOD3/08n5BsHdUq4rK
0qY98ZV8rPO7nlxN0ypxDqlauHPWCpJZDh3eORyzbwIps01dp3DXzZ0M3dVHx5tWw+Y9PRr+sY3c
yLc2v5StG+5KV9HdFFoeLmQVvWGFjsWfzyCe/xrmzjC2ReAUGn7NlPltv8qH274XeCTXWRbfl7kv
tKrUjSMdemgmL+xvhtaDqFllrApdkJRwmqmoMYi1KKLBXdiLVxlPViXF6A5ocFk1jvL8rJItFY7K
M2hL7CTrpZTwFApFgfEfXqexq1FshYg4Zmy/N0TI6GtP6YdU1NYLVPBGi+pHvJ2NZmi0YkJJFPNy
zM62Mr1PUxNddkWKvrDs2Okxxg4EAYq3GfD0jYIgmBqR/DN5BHirUlMnNaX10cHSlsbGpsCzqFtC
L9FVAkNyqwljOJM8ix7fOTcwhHXclg18Ro0znxqkDpqBEBvJTn0NfmtueZDwsOZ4+i7wi+ce72rb
YYCEzT670a+hYrO+HAe+p1Bn+Gxpx4z7PJ0c4NdK6IbmVRBv+uCXLJI34h0BCzM/6y+L2DkXwWx0
PWCC8lapUwh8/L5sB89PQKSFtnAddO+4xZ0HZxNV5NRQe3QZkPHWqcZDOOZXZkB+XJM/L+0xcUzP
1ClxCC3tFdqKRNCbkdpN2on0vHjRY1G3dJgANVjQdOkpjNKYUH6/qcCIGjcPI9RALNF0D29pllhM
pMLgoQahGmDJ1i9j3k2DILHleRjmvGVKBQORajaxLUujrivcOrwkRVNR3KuSO9VSswLTQuw3eiT5
lz2B9+1oxQDvkGjfhmrXuSfoctJIcgNPiOZbTT+M0U2hoDgKwdyXy0CcDwcpbOgrU0YKsJ4wp3Rg
Q53aoPNzql31Pmnbbm1PeHi6jMJxbAV8RqgWon5uQTv63ByD4PacgD/Ji0syuU0ir6ZRXc8yprEv
A3FqoBi7+kJiK4XK2CF7MxBqq4zs5rFFN1C+sVpjU0/avo8a39FB69KqEXSQ1PswF713aRxPwQ+A
m4A2iE5kMStXh6QvrByeOISymkNesYPq1FB08bs1RcMxKyb5GFlJ+AcVZFAY2hi5w5D9VEHfoSKV
D4k+UMvXapLnbpJSckBTGtXnWtEr8IsV45vVthhTUtuxzXEap46fd8OIm7yRrPE/0saVZit9keai
30M6T9pjijQZXCOM+idJr7LHqS2rl6Cp4l2AY2mDwUZQhfYkG++qPoxu05rkwt4m7vJjBJTydoDB
gH0ELPUAWksFuoxIh1wIxfBtcdCIV14F21B1nY1RuvkGPRm/LjsD17cXsEwAgsMVs01hwyD1bfuY
NKKuGa67QcRT/mRmUKHSc+7YeDDq2yrScSswqqT1rDpJRzz4Fc5H31rOW0HGFjx+BM11kzzVvVvV
RvdhaXn+0OKWma5/bLCBWAEyHLDxoLWapgiLA2okYNYtW7y0D/NRLzaFJXyLonGUybg/230xcIg8
TWXjUmercahDTdtrutntHC8zt73qGcRxtfreLn7X6UmzD3a+q6Gw7SSiFJznSGiRgLIuJIpwOWY2
V9jJep/RVjI7nCIgx9ZbPGUd2JMcEfPLZ/8yYyrU0DEbQZ/eTNz4zj9mnJWIzhZaMtS77gmlzJWm
IsGXd/O+WBeoFj802x+v3hkg465x2/c5BBXwbZtDmO8b4T7k7YelRcwh2ZpjqzQ2BXBkdyh7z4gF
t0suAm6vlGhdAYsIE+f1Qpa0gPZh2NOwrq1yl1X604+/EkrbOEpofRsHFpMj5VlfkSEZaDcJ5OVi
PH6KGts5RiCRBTk3+EJ0DZLx5wsflBHOlwpGmMPgaxATKhRR2y0XwjJMPBBCk/4brY+phopU0mfC
ofpIymOL+YbLX4lTkDfwovqFQH/BIhT0w1CNZMJr57RxTiASUL3i3rpKb4Lb2Gs/8BCB0SJ1TVzJ
rwQ+wGlipNCoX2GJqD4Ws3F0LWmDJIFxysk46Xt9Ja3Im373Zlz3KJ15yc7O3W47ZS7G5jVv2pLN
INJN4n/fr5/AbKViwkHYT/gJlvVW5TeOSN+OF/fPbGS2EpHj3ogdABh/MPzQBujT7Cl3OuSVo1X3
ZgoEDDjvyufflFnOKE6jntAH0GjXHQvTzf3gMG90dInuc1e5kzbTr84l3pP20AoSRF4x9MxUZjtI
uBunugpT62eyAweW7fe/dHTBuQp1JK+9T9Y/D4RniDTFWvhuGMdgQaHGtmGO9Gc1Gz8fjzn/nEwQ
ITIx24zalKvJLpcnv7dPRSkwg3NYnZnBnMbZOKMiMMEM3WnXtpP4WngsSsEcJCfdPDvyGUec5rIK
SAYQMp6gGelqw2urXYejIQgoXGMWqQXjgOCrDrHTkVqkxY0eYORSXzXq78tBi54OzIl7ZgvjaQZ6
qPKmB0YV3JZKhVrMVTsf1fouzney8zscBemS6NsxfmZCBUKKbXjBYKylNPS6SvbK4koTdYVwo9Hi
2zHeVvTqoKsd7ML0tNsEqUuqf7GE3hcdDERBzI3xAnmoMUxSwAtME2UWvC/neujJzgDBuLfLa8R5
XzYMR6VXRlgEUhzGGGj4mvUUI4mo/dEPduUbBlUhU+x4qRveGF55lO9BMSrSW+NlY2ewzGYikkZg
OnqAzQ3GmbfjOnTd+mr0uufqVF1ZggoJb8WWRjJ5TB+GegLVV9wcyk2pH0PhAcXbTgsAtvNSgwCn
GlMADOq5TfQUFzfT+H55qbgH8RKEOYgVqRrBMwWQxg03I96tHI/cWNc4+ImbbQK0RD6HfulH9ydt
X6Nnwh9qyPMJAgf36Fr+CvYsHruyDSI4zAwBEjc5ztvGi07O6q+6a9aBW2/KCgLXV6Pg3OIvIWoN
YCSgKiuMnxpya1e4S2OUYgaB67uupyLD6KZiwxWdfPwfAuOSwwyVmHqCYe26941td42+3d8ZaOwC
t98MW2G/FTfpWAIyXtnViqM2CgDVjZKug834EN4Vz+PsKaYbgZPnsvtwXRRFCAVppE67D89P4dSS
E9CL0BRHf8/DQ63sTenhXyCQ/+ooW2OZGIPmIibSNCBsKdbviF5L7k1bcAhz3UD7D4Id3Aox6Bi0
MyCk+DHV8Z5Q/5xuFQFxgcB8pwHXlIlkiO4RLmxJfJBrwRHPXQjIH6l4sf18Vj9fCCuRswhad0iH
uucMDcw12kC7f6nRGNBP/nylwDjA54VikXR1GrHCKcB+6bzxT4uwkLnWGoHdVU+QFvPKu9FrBDcF
bmq5xGR2kJ2rbW+GcLFxrX8kV8PK9udNcUivq13rhWtjJ7oWUYf6tmUXRjIOl0JY3bR6AMqb8D57
jA/JblyVnnx/2a/p774A89lTvfiWRhlHkFIGDJSVth1xm7UBc/qX/z8UxvFIHk2KVtGv9wdNCXcB
lM1wndN2l1EEn+zzkFnYYodq0KYDUMgh2BRe9Kvx+1W8Fp24nNZLbKOvpWFTmE7R25CMwNHvFBzw
7VW9CtzpOd0Md5cN4kaEBRD994VBTW9Av12jBgWbadxn7eny3+d8MMoViNkonOLoGqP/vvj76Pib
ameiQxXafSlBQt5a9d19YBwdHbPd8lrXHi8DcuIDADXQA9NtC0lXBlCO5x7NKrgCmIEL9hqvLSNX
jwQpJj0vGZ+m2Z4syyrIiL9pWylplzZqRoW0snrjVJh+JPE6mSI8l87tIZyTt8tWcZbpDI9JG/Qi
lJoBDZQeNCPc2V6P7Z/LANzPBvYAzKTjUc9k63t1F5SpgyYFL+wyDLFpkCW5mYefx278+S8Qxgqp
lWxDcgBi2BvbuE06aJEINqjIDib3xyB8Iikkw/ljISEvHjrtOo8Fe0aEweyZXuvmrrVhRjZoEB95
c3rNHUVveLwcH7QEqByidoiXZLa6G2B+O9AVoOhYESMu3UD+S8ptJm3idmuUr6PhT/lVE4P061Eq
BP7NNXEBzlwGE0nriSTD38Ys32BM4T3VjBvoyQiOBvpnvm2jBQyTljplXUOYBzaqHagqr1LjOCov
cylKSr7DoIJpgWZZ1x0V78lMENKiPpS62SIeKqShG9v5ARyp3tCX2yQQ+Mb3eEdbNsD+D2VNVDLZ
gdAWeq7tPJsQzBqvHe0jD66K7r6bW2/QdnK7IdPD5X37PTDQkSdAydi1MqYdzsPdEA5JoxQWmuTJ
QxLd67Mosf/uCWcAbFfRII+xBZFQqKcNZIO3a39onhN9c9kKTu7zObmlqdCbgHoWG7UDxUGY7m1o
gCkYE7FLL/tw3PKq0dy2dq1XsDmfEr/4cTZ8Dso4eahAQbPB4K7XjNUqGxXMwwns4lw6AQEWefgD
qC9xIp0vT9W2YRRXAWTHVvkDNEO9bE1AnY+mrB3aAAov32r5k7UpvbvBdQ5k4xxEczA831/+Aibm
zmXfTkOMX1D30H7cKvVGbXDFDF8uryAHBo109JUDs8k0bjGGOo3m9G2MXHLeGs5VD/2n6TYSSYZx
WibBcQgPcTClq4Nmh8mR5UZ1KnAS4hrmZvfJk9K74YqgA9EFM90+3gR+Cq4rjxz7VbjOTuLpM85u
OMNntluVzmoDrhPcC/bzWvHTtf6iXE9r1U0f7eO7tfn9fvmzck6BM4PZ5LmT5zojNgCDV0NxB9lL
nvorxYUM+rEDM+0HcQdXAEmX6jwoU8qQTy0WBE2DnZkg8iTVxkg9xpdO5La67k/E8s0DmKx7d944
r4qX+FXgaYbwqsCJZpAko+oLaHrDkxP9/Its0ZAmU0mCEO80Vvm3snNrAwb5dHfZQJ6rLkGYbW9o
kxqpmpR4eMjel1Wxr1P9VGCMOdH/4eCBVBJGQHAkQK/v26ckZRRUFVZPnyS3yB8L+7Ft1nojYCHg
fDaMtiDAgNYfyoPsG92ooP3RomzZTkeSt3nO1d9gK4hFAzw8GLx3owUH8zuY62NWJ8WUzWBS/u/R
WKUamKYKEa0zRzMWL/YLCGZttCEYC7sFhBOsjc5Vj5P3hrsDhs0w/uFrd9UuPoBweSe6o4pMY8JX
bzQQ6qQqLlWbuk7fueH04yLquWVM5MIDXP1/Bxss9AKowz4SKa5zukbBb4spQxuq63imZ69aLaau
irydEBsLVXq1egskcVGq1l6s6XW2VhINrQLxGKqar+dG/z6Ndo5cMm6uZmcyfyldo/69vNN4X9XU
kMJiDgo07qz7R0pt/9+mXB0sNBIEBUTiat9LC/+HtC/bkVuHtf0iA55tvXqoqee5Oy9Gprbl2Zbn
r79LOffsVKmM0u1cBBsBsoGiKVEURS4uun+GNroGgFTnr8vR7sF8xrtF2m7LlvcJfIMp3YONfI5r
f6IywAWQ+ee+Ebc5SuGA7KO3VES4gDGlIEmM+WH9oDSLt6CqfOWUpKeeO7Xqj3Ipxu3SZnaMydyq
sTOjmGCK9NKhZje2VvVaG5Gxr0xzfnGcKpu8Mp76XUKXosQ8NZdRz3Rm4mIO9NzOgYNRNIpnFg6m
iKF43d2VJLUPjLTLZqRzdnDigQUZBqY9gVfFvZqoy/ZzmU/PIM6MX5QmmxKvb436naFW9T2tqkIH
h2tMf0z1MG0w0K3/4bQVmK6SQr0llV08GPlIHwE0wVGjrovmgr5wZ78u++pHZKRu47loXN9SLe82
4K+MrhmIkl4mRggLer0e7hmLtMgbbcW6bjGF+ZupFtniT2lbXbXqZFVebhfOHdMdDNyrWNu191hH
62FKR7ALZ+mAaWaumzo3izLru6mqtU8TgwYnoBqwLL6iVMp+qZX+1rYa+7WmY/I0xaP1qJk0GUMb
TRFeyfI0pA26Wbx4zKeHrp3aD2N24m3bYIiVn0cuUMCDZrNpl82k/F3B2xTekOvlc4TMwX0LVM13
zejpJh7t5UcOLK26wdgwg/lLF43hUM/Wu+vqxmPfxP17lMXGTzgM/S0r8+S6QDc8+LYMtnOoaTR+
15EBnR3AkSmSa3rN9DGeErMEHDQVoEPi9KqkeBAkSlMh/V0s6MmpvTnut6Sfdk6mbVON3aaKDEew
QloEH4bgCwBJNJudjdYeiqZJYo77VJ4GgNSu3yvfWbzixnx+jm+HK+rbTxb4RjEH6774kYQuol1Q
fxoSzdfO4LFX4V7nKEigcWL2TQP4pL5Ur6Au96uuCYzoR2szSb5C5r/ENXYB9584OeCImV61+uBU
sganNV0c5JCQIMN6AiIi6EKoUuiczWBs2qA1bwx2nSr3zNx93RFjQJOKByKkAd16KkZXlzKmBNg/
ECiqznXe/MPldvz7wiODFCXIPVJcL3FS7VBuD8hSbP7/VBASO8S06rxSoEKqX5MGXvDH5d9f3Qkb
7aZoTUCaUsTp0GHWB5wpvNCycoNhQhv2EY1pOKWytnOZIGGt6gTMD42COiQpy+1g7eecBQX97qSS
eoJMjrBgk4brIYtQI66mKOhsGrTTD1qgpl844T8sHRwDMitoHQHN5Kl1DSlxq5Jg6axK9ZDXm+wa
aDGgIpgE+LOq0pEg4eQzLTPnEglENPkAYzQExHgvAcDJXy/rs1KkRS0P/Smo6COrYonNIwOx2gSI
QNzyYR86O/L0GyiMn3B1KJcBKWZs1d14RXb1+0gCWVHmT9ef8PwCrp5zx+umfo4abAdgoKkF4d2G
IA37BEqb3FPJLdjRHyvfVO5V199TwKzCYp/s6B5J9WfwyJGHbL+AGsnZgdRc4nG5n7vwSeIjVLWR
wkCgAubh6Skb9ogTR/p8ec3XXO2R1mKipFjapclmaM3A+3INUDew6rYx/74sZeVpe7y2Yvmmq+uY
ZjnfWPVjbH5FFaBbakD0N1A+XJa0ggyBDf3dRrGCkzaFqyn8TUa/k2f1trC95doO0C4Tg/YEsIPB
c2/dDZV4sVUF8TTDHQ2oJjh6To/iYihOUfXg1yPo/Sks32zuQQLmV/Z+ks3iXheFcjhPEoAeRDj1
JNGSMa5MBAND5HpO1D9EifFkmr0aaIBeUYRxl5d0TSDBcFXopRIHId+pbnqjj4YzwtRdA7msZawO
inGPgYMYGL8wc98ntWTc5arAPwSCaEImeFudCsTjwmRNhisHlwYbPIb5B/vedur3YVBZ4udL2w7o
fhnJ98uKrpwFNIYYtuMinwseOiHJlKHzJlJHFJ+tbAEe7wWuQuKxVw70/4wMsdF9AvCSoJmCEqZr
9rwql3QkSAkfoo6RwoGJ4ozEd6wpg+ofeu2RUoI7FZSx89wlE/fZTTZuewfEfbVEmT/JYcE98Xwg
5+zl5F/iUbP7KU4KPt3BHYI5NG+SQN/bfnQ9b9DoECyYwgKGTR/5F3+sgnIbfD/4bigJFdcykycf
wdfhOCp10BRl8oEc8xZ9HUjN/SBXUcBu6L7akxvXa35lv691L7urA/fx6/ZyrD/f7SPR3WhQxW2g
/4LHZmrhopgkKbM/S3hpifnNfCTCaFp3cPnUSLy1Mwxi+/Yt3dgfP62DewcEk2c/dNf0W/FQPXe3
yw+berHpa2H0D+fiWE/BAcyRq7mdwZeYzH5R/L/gPtas9ViEkKWJc7VEhRQiHC//aDLPnrz6R/Fy
jXahT3dnPnZZ6Hw9ecdbfDlHNyhVNLHOZ809fNqMJ0BsvTtoIjE7Gdn4WkhxIkLcPUCIS4X3A1Z5
oN01XqpsWKh4zt1z6ng/VS/5tJ/fWk8hfhsW2yYYa89F6gC3k30L/n/Z03VtkW00N2M+Ou8ZEdub
CxLpcVMb0FjfE/a9byaJz/nzbDo1Vw79RMcFZiI6+CM4HSsv+pnyYL4Cn0iQ9wotNzHyU2FMkr4K
OlqPn1qp0xtMwKLZFnUN2/Gtsht/J1apRR9zbtSRV2P+uRuYDuaHYqAebZLDbNFO99Cl1skmdpw/
5/GtaLnGDFFUe5E+OD1g0ZzFUdvii43MQj/gWEa+yZiyN8uoRXMlH4ugAAGcLHXycNl7rNSowHcO
hlw+uBTNeiINBdJk/cjqBt7RL5/JXbWbAksL+hwofpZ62XUXRpvsOt66AdK+Ic7BG0rCkh07N4nT
bxDOXYnAJdEHfANCfE8HonpEh+dlPWUiBJtIKxYboIIqfao/pMNnNEsiPsnvi0NMrQS4AH3B78ex
tmFdt6G9KrnpVkRwACI4NwigiIBxnhqJWc9zhZc8GLQWzClYkKd/YgMG911eqPPgAKbIO1PRtQIC
AjHsmUiKLtGUg9t7sN86Wkn3SQ2sdjtMslrTmkKgQ4UXQKCDKe3intSGUo0556tyaueBmnw+Khl0
dHJcVmlFDifnM5ElwIx2MMqeLpwzmmVjRtgbJXU2rHQfbFs2HHWlUofY40iG4GSHrs3LDqyKKPXm
SZjeFy/utbrX41A7kG3iabW3/MPynYgU7IFRJ0EmAyIRinpl/0KpxODWHOmJBOFcxqDlQdIFEtpr
5ynBoEDP9K1HM7C9YjMGAL/57p1zQO+t5KW/8gQ/XU3BMjA/mZIJU1R89yG/HwLOU/5hXeno13L3
Toj5Uxvyqr0ONwTYzMu2suKJgYBCOg4xP+4OscpldQjxMwbJdvJmRN8b43EBxav1zoZtJcM9nL8w
oCUnNuIMmQiQBbuESyZ536J3GbP7ZpDuxRjcham6o3PTk2Z3Wa/VMwAwgoVqJJLGYjFmNvKhV0oM
f0rJz95FkkCTGMtKHM61+SuBf8FxkOjYTUwdSOjem1uEop03eRjYYXrKY77pdjZ4L3Kv2eeexrzi
Tkm9Fm/g9mZ5YqGM3nQFQAmQNqgCUBNFSkr/c1qPvoVZnatjFmjpRy/qoX5atPCnvmlcD8GjJM/G
90iINU4kCVo3jC2OE40l6HCBCEue0nnyKyLjDFhXCIaJZz2onU0RIUMLdPDZw4zF7bYjxtcp38kQ
vOlg1LEkB2AldcF7fP+KEjyZsmSpnrQQVWLGz21x4/5KNnbQb/SNfueD1+dG/aF+u2ycKwCgU5mC
K9OqZtZHDTKrMAEJV+UxtBdnPvWNm+S28w6urJgh1VJwbYqqTUPag//aQd/gT/U1i330pe9ByBCQ
MHrCpOlDv5dxfvGlOzOWo6UV3BpoqpuJTFBTWe4JeagBR0NDvMdkMMi12+h4D8VopCoGy+7+CMJ8
wxCk2Mx3fPOpvEqDe+eBPcUSo1k9BWDNh24O0KNiTB/FjY5JDGrpD87oD23ia8ZHpcuSo/wsnSwf
J7zDhYTiq2tg0JVgJQjf2rFXKfJ3Dmg748dxkDzjVxwyrjQkzizo4GJUNz7gyG3k1kBsNoCusc6u
E/VRia7c+KWp9wPo2C5b/JkqmM5iOmitNhyUxkEsfyop1u3GKbMBCMtOD5lRPtBiebwsYqVF5kTG
H59ypE1UowV96SBDnSovSWZ/QHJgqW9H5fcy1WCiCce8DdUs9hq6uSx7VT2MjAAQGzt1lvbpGabd
xTVEjxS8CJFxrywyAqIVwAPUQzIMoGVwi2A1T5ewR8vxGOdz4dNm05aPbnaVZq94U1pmQLQfenI/
q+DyuEMTpWTvViieMFrHwK4B2W5xYPupZLuznCyJTLB6Pim9V3nTtbsPs222hdeavXlDHhSkfUZv
6b0XZSu73NbWFqzMKk4CUl4A/JxKB/p0YlMKSAEmzHmJ5nijjIFsXQLIdpDWBX2BGANlCSXV9Ifu
uXl2jV+mjAxpzd2rQG4QJDgBsjirtpkot9mFhguzsa6yMSBeuRm86YHemE8AQTTK5ru+kwVA+orz
xUAkvK8RF3Bcm3C4l9qqOqvBuhW4XfrDO8MkQC+nHvx/7xXe3RDoW3Jb74zbaNfOobvHu8R3LC9G
u4rsY9YC3JOP0U83MVuKts4ZPgYwJ4146eBFfoxqUnefbpCCUd+dRwqqFuBZ/Ntfl8/m2ov/RLaQ
bOjdkmpZCdnDe/Y5HwItDhvPvO8/frq/lu2ElsRuN17bjpc+ONuK97bLguy12/fkE7gFHrmmvjHT
uuV7UYXkyXgHFwxuemuLs+xPoXLzoD/UkvLBWgSlwREhFQ27Ns7663pE22PcAjGhdds5AVchuymv
5jvGwux+kghbuQ55ZgtVRA7+dUQYeAnOzbJqwQBtdWGSN74Cgu3h62zPyDjj5uD+D09bMcZ1raqh
tatBCEg4O8VHCkni6Na2CagE0DfhoKLwKrJwRlGZgHnFKXx2y7bJmzl6aKzqPfXpPnvHkIt0B2ij
LF25djROhArxp64kRemC0x4JKbaNd5oH7vl2xz7qN+dG3+l3Fl4Om+SmuNI4Mevls7GSx8fAADh2
JOFAOYsH2KlhOgQ3Y1S46C8Mom1zk+7dQ2x60w/9Pvanh/KVBtaefmRv9Cnddh+Xha84KJCcAQWC
EAoXjIi1t4rIajAbqPQXZVOWN7P21Lj7upC9JVa8O6dUtTE/w0Z+9KzW6mCClAWYgz9kL7R9r2RE
pCvGj6yRgaoPSBDOE0h9kVGEPSVemu5LW2708i6L9pdXau2Rjg4vWD6HFuIiPN0lHa0x9sjzhYv9
u3C3EerhTtt57Xg397dUBjM8UwgIXpDsqEDw4/V89vYC0UNmLkuLJo7q1cCwZtI9dv0gyVGdqSQI
Eay+ZKVBGTBxwFVTjzqYnExMnyaHKskPLb2OrHhzeQ3PzEAQKIRPqhqZ6ThxgZS+6E5xb7uy4t/5
M0SQITyyGECvnftHqeY9nsFKDPp/u/Ij9w3tPl33O65wueq+rv3Syd5epIBNfouePBgE+YKd9LEd
zz3XMSfEz/SrHsO8S/sxcgkgMe9u9mwaqae6L6z4lXaS8Jv/9plsgIn4nBWEqSIsRgFONHW0vvMT
8xWxMG5ZTFHbWbY30i3mivez7HV09njhyh4JFO5UI28tozKHzleaBxWtiKScvDi5GgAOtPqvJolx
r6H2j1QESMH4bIXTAziDt1MdwMvosyoLYtO5mqz0YI6yS3tFpRMx4qFwsoVNnAq+TkwPFaVdFb2Y
82Om37qGRKMz5/tHI2TX8W4GU5QIqLSzxCwzVjF/zKuwc0hgOfkDW4DwqUoJXO48/OWy0BmA8N0g
pilOJ6yppQNrWoLh3trpyAEo8xtrfcV+AE1jrb1E1YOpBCz+Xum5VwHtLhutuXL0T+QLlpLMo6HE
BMtaaspbW7bVhnT6lzv1BSUFEzGsYimnHkqiJL3JCmPbD0lIWRFcdmOr+4ZxnARVC0w7EwEGTto5
IBfCvhGMPVga0KRn1VOW6NdUqyW3zvqy/SdKpNOs1V5jwEIzn85VONXo/jG/XAf8s2gY4MGPF8bE
CU7ZVZI8idMaVhhPd7qTbNLmelSLq2icQYx5BWZKSYi3vnx/BQoe2kiTpScZdCoLZ9twvkY7LGoN
CSolvLxRq6uHtiK01dgIWkXAECqoepVVGNAVaUpI1dtEldXHVu5phPd/JQhmPZRkbtkICXNntwBc
KYYWmk5t7hy1RjH/sjrn7wm+VUfSBPsmQz0OhEKalgBqjaFk94VaA0fv3hKl2g9REioR3WUE3but
JkvSylQVHGO7TGOeEdhJ4u7Rr3UYRmCtR4mfWrUN4I/wQuccPGIlMB1AQpRzIfMQknaHxd2Z1t2k
ybqNzzM5f5byryBh46JhdkC8iqU03J920m/tuUOiyqavbuIGtts1XlSx91ifPK0km8nqw0pjksMt
U1bYzhJjp9w8wTfEORpi3CBScFMbZDtksvh7fe/+aivuXUswxU7DslYLGt2aYIk3DG/Ey+a5LgT7
BnA5pkGKyTFj1MvIph3zLavwuiLf9C244xNJvlQmRfAeQORkY5IyqGKhFYK91lnGE40SKeue468u
QhSXWQOYUXpIUcs4iIBfTuJRgsJZDTTAaf1/l0t07YWbaaVdttzUg4R+sLjDpaxtHJRt0XckMbU1
YWjadgD5AcgX7VGnwVMWGXGFWhzzi2p562Z61xgTbv96k9npPaGtRNzaJh2LEzZpsfQmKwu4+IUw
8CMujE9PdRFPFRrdXra6tUN0LErYqaYGm0hiQlRSl9sJxrAMmm9bSQCO9/CyqDWjOBIlgpLnvp70
SYcoo7VuJwMjogbpkGyeERRCeIQV/22U+FKuQYrYFXA9YMXAxArXmEOjQKYyScLItsMkokHBko1D
l6BYJt9q1eCyjuvLiZ5OPgcZTCNCxhLTPHqlsWCVbeJsgH/1IzQjucbwOJbSRv/19URyDJltRFJi
dlTHTGQtjuD/IHD0GCmbIOmX4Z927a8U/mA7yvtFdZSCfxpSytoyfGRp083YSttquEWf7RuGneGj
cciApT2VooFwRs8MrJvd1CAUV/utQ50g4c15U+TTyt3WoyNxUqunDOl4PkoI/cuGcKjtRaGWwz0I
rQF+pOOVa/1udOOriUXclCh5/CdFOMumhhnImBPEfIXpYVO2e4rQIoLruGx4q8HNsRzhIBtlrCw5
d7lpft227yYwrV3zO0fXaHQYmpc88gr00V0Wur6CYBP5w9GBcP501xqWKqAaxpUFmPfOjchmJF0A
+ihJVLNq6Ega/a8YwQR7y57nGChLBBvloR3IHejyJLfJuiYOJ25BCvGMGFzPBjLPwO/5vfZeI6sR
5c8KUyXLteockJr9XyH8/x8dpRpMrYxl0MNGvVq7MezFG8ptN8rI0GTKCIYNVLfq5NzkwN66nQZz
X3T9AU4kvLz7/GfOzuyROoJlV0nV6HkFdTobJckmzKjjocGvjj9B1S3J8spUEqxbL2mX6RQTyweQ
dwYDJtzfZ4sVXeV2asqABqu+yETd2gSjF4CWgizHzGldF5CVVGmgltikaJsXnxV7yutPVVa5W9Xs
rzSRSnNiIPwoMJkLiKJ9kfwm2Vs0SBP0/JPPtupIiHBQY4s0kcpGbFUA5rAYtG5R0Nv+BBYOa/td
uZkDdreERRA/Kde2xExkCgqnF0TIbVxXkJ0M+tbK002E2UhtLuW0lskRrpDF0oYCwySYn303Q/ug
h6YbWo91OG/Kx6b2kslLtuqV7Fl3ToDA/fvR0nLndXSo4xHkCG7Nxb5WwBEGyi5CR8P4av4utuUO
wPS599vPlHnWv7gsdPDB9wKDjiLEqeDZWBia0yG4d24jQPxnFi4mk8Qzq4ZzJETYvKzIOrPnhqOU
+968ATFgAJ6KYMrDSXd9xd10inRF+W+eGeuRTGEj06GZLYUr1mQHayo3ZL6uhqemB4QRE0WV9N0Z
h63aR16/7G1VloFevWyOpAv7aSI2zCscQX9xu9ibqnFbZ+WPy55TJoOb8pHNoF6FYXklNNTIR609
aK4MTy8TINw0Vo68CnKGCAbsT9v8qY+/LyuwetZQJMWcXhAroKRzqkA1uA4zMhVJr+zQztcKe8z/
ybzRYIGeA0zMMMXGuDmNQHyhIzrrll9T4xwcPa8301hqwWVVVm+xIznCLUZZmZWVhcuSGhu1znYJ
2PAxBd2z0zpMbetfQpkjacLdgvYEOtsupClqbXmaiwHDs/Uv1vVXhnijJCVKCUOKe3nAgGzS9a/D
DLjE5VVbNbAjGYLzyUo0h/1JI8x0xCzGRvMADZDFS5KtsbmjODomc95ZcD5YrK5gQTS3t5g0+7O2
sl1us8BK0eRxWalVZwdKFpBXA612BiQG49ycTzMWrh6B74gwZujajJ87A5ekU3l9em/psUTkaqxx
JFI4qOrkpmPJIFIHn7VtPlnpzgB42cWAFuvOKSTWtxqAAm0ENCrQXKiZny6oO1cm1RJIq4j9MiXa
1i61KxXzl7JGRtW2qtiRKEGxlDYgTC4hytSiw2xMO9sGgTcrw2QEZWX9VNBs/w+7dyRR8ElLq6l9
z5fSBO8ViAmX5N4xPmmB+ZXdFSFv9fh8WeCqEzwSKHiOtkaPfjVAoDrtHczU4zdUqvSSV6pszwSP
EddGDP52SBnqabtEcdCOcaCNOya9+ST6iOBDtHNris6fWRYa97xmnN5qFYgmRjaX101iGn9AkEfH
WnGJ01s15ETlfWuHUbzH4xuT5dGoUPyoexnoZjVXDaQ+AIeoe2K4muCrjLjtezVGhD2Xs4c+Aj+b
4oBizu6kIaRwMElsQUqXxFt76A71BN4F4kpsc30T/36C4MnyyMraukVQoZG7JD5U6Y0aLfuKdLvL
S3sOhuHR6JGuQuzE8tq0She6WnX6aDLrUc3K/VSqPycWh50aYepFvrFc5cmeyGa2+qvGKX5mDds0
tfI55WbgtGbnaQn7RZMKPELx4+UPPHexfBfQpWS64Ak960FXdMxXGk0CF0tuijkgQOzqhtcmvyz1
uYoDNft6iuJUIL/IjoyNUTNr9QgCMQxJJ6+tvaG25ISe2zNEAJ+ILg0ERI4YqTR2i4XrFDxwukMf
vWe16dnkwzHf1c5vY+fLNy+kAaCgIvACHFn04eWgzoW7xJ2/LOZmTo1tUZbh5U2SWauwZlrS5EVp
8QewhXHa/ScYkj02/+pmR+IJzq3h1FqF+0gZLPBNlRDUx3s9fWANmJcQ16v1A6keaZ15U11Klm/d
yf09iVz3I3toFmuh8YiTGDlorZ3nfRfBtRqywqZMM+EySqKeNhauI19PD3YWONkNmgfAfF8sLGjZ
N1OpJHt2Dh0HUBYYCGB/wbWA3LOwlmOiqIqy8FdTddtV4EZMD+Og+oR9kiJs4yKck7DqmdfSVLKk
Kw6W81qB95hP4FQdsXLVlDSZFv4EbjA6JRrfjapDHjcC0xmQjnh3IwXvd9mb3Q1BntzlbScxo/Ng
9FS+cBEPKFXUKpfP7IQeWiP5xlzaS4ScGw6EYMYycosq5oGLDAygmGtr/CuC0ekqN3dx81wOX04V
QwTHOvOeRzRfCEbTsBqR9IywVnUYhoDTX1GKKZqtbUo2bE0VDYhaB00ZqB6IUCB7GJMEwySY72qH
DOZAnV0ipXBe25RjIcJBm2wS65hDw8+2P7MPhcmynDIBwmqxIjam3IIWuXug8208/L7sBWWrJFjV
0rK+mBS+StmB0/Gq7kHtXy/L4ItwmuqAMz/aCe5GjrxRlFoJuqghYyyfcu3FKK+S5tron/9FCoAP
yBLh1hWxl7VGabMU2IocJL/jLo4eabItmqfLUtbX6z8pjiroQmd3VjNIKdRvUVV6evPctjLTPfer
WDCdg2DBmslbA06FxA5FEyhfsGiIjcpD58DAG2Qi65ed9uUb1cb6p97F8eeY4y+vT8rm4bKaq2Z3
dP8Kdj26YDs3aty/GQbYYb5tC17ayxLOWfug2PEVL1j2ktq6O/Mrvt1Ut8022sffrNhjll/sw/zV
8tHpenu1/DKenGB8d0EelaLbF6738mesYN74Z4DbFzlwXCsiB53RGIsd17TzzTzQD1NAv9kf/abe
oZJ0nVVeGZJnRTaRdtWIjmTqp/tr6o3FcpIA/lnfTHqY95tWdjWvb+BftQQTsvrEKvIIImL2OluP
wyiJwWUqcPlHZ7ovhyVuXfw+yw6Kte+KT6t8vLw1q24DPciOjkY0JMgEt2GUaevOKUQgYeWVy2bK
3lvWeQj1L8tZXSqwxOlgIgQfrNjyVoB2VEtMHOkmtT2DUT9TvlzXgY2BiA7tEA7yfCI9azWbS1Yu
Dkel/nTRTw0OVI8N/+Jlj4QIRkXUmKQALOH1ZR+s8UmjzwS0BQtYDP5huY7kCJbFUI2PFQNyGu2Q
E9BqLkQiYfWpcSRBsK3SMJKI9ZCQg76ccqjpM7N3uv2cpddz8Q+7r/PXmstZquFzTw1ZzfopShOM
hTbJRB4WswEfjbloRhF+fdmO5Qjb0yWdVqAu1Pl6eV9kVzb9h9Ny/PvCtlRZb0ypjt93y5AlqVcW
QFrPW1uVcaKsnXxMS9EgDDRdZ+g7MvVqZ2t4CKbqPR1qP8FculGWFJUJEUyAxckcjw0uB8X4WXeI
rtpNXurB5S1ZczDHmvCPOPJhFBComQBS5S8N+MyCFoQ/KEwuiazYsq4MupRsNGpgloRw07nFwA8n
5Mzqh1IHPaZWuNLqJ/8RMciCo/xPiBDIxUsymFYMIY32MVvBiGqLgXqchuYCs5cc0DWPCQgLeM14
ZcQWCV+YZvV2reHMuNaIityDUX6/vDNryoA4njPPajbwxoIxu9FUI3u2ADydgTBQHZHp0WnjtUQL
FcO9shT0oVyWeLZHQgu3sHx1HxcZsmJgvAUyh/Yfqv5KjLevy0BCCONXwKiEvh3B1dgJGhyLKcNA
2xKVWiMoyf2UP12WcWbT0ONP2gmJEwD5xTSghtJLUeug9q8nLQBWyiUgzn7V56+rgtsMGBIL06xU
xNynR6dL00wbmhoM53PrxRSUGsu3epC45pU94VVf9HKgqR6pIGG9zKhya9cGLWZGxvvOLjzdIodx
Sb6+9SdiBM9cq20a6QRibJLt3N7dKkp0m8WtJGI6OzQW6BoNLBg4xkxQJQnhjBPl+jQu4IfWHJBX
TcYN+mD+YcEsxLE68vUo1os9B3bU2TPwHuAXq38CiOw0hmfIAr+zowk1EJmjuQ38jJh0wg3wyGlq
rQJskmODBRIQQ/SbX6VG5kfEfgMjddDPi8TVnMUCgjj+OUfi9MlJy5qBllhbwNrSPC7ps+MOvkNe
o/i+6D6/fHr+J22LyfXIgogN5omDcsfC5zz0au+nY436P9mCb/mxaw2JOfDtPvHX4HtCq7EBFhg+
HUHEcIJIhzpFARJvpW02jbGt7UNPg9x9Iv1nZDOvrL4aIECghg5zE4wEaIC0hdO0ZFrXZTUYi/ri
yZoTr9bioBpuZ9nUjxUPBGY7uG7E7LaGtmZhx8osX5oKcupU2btVfM1aJOTSrNpGQ7m5vF8rZ8rh
ZMS8BRJ8DmJOziwrNloDrKNwtATznxbzXqGmzOTXNNLBFuEib4UgUcQBjLrLtEiHyWMUgq9qN7gY
vd78rcqYitZMAkMJ+ZRVnmAXu7MJyWaYC8j2aqQ4PDCq3SzAkHpNTu5RTXjtZ9C65vHNXJbvl5dx
VUFAQ6Ek50gRcal5MY9LVIOTW3ObX1qabzG9oPE0c970jS3xtjJZfEuPDnQddcUMwjtQdurOd+Q5
AkrdveY0/hRbvy6rtXJ/4Ln1Vy3hklKYqRckxXouc7rpogdNA2PglxlmcKwQRILQDCTAaI4WQpWq
6qhNOCsuNZwQlLheN1hh4rqSZVtxuydihGWj8TBWdgRdLCf5LMkUdLNxq2HkdcymjYs57F9fOjDf
8YFHiCfO2jTmZV66NpvhnYxw1m+0cfGXQdbGv+LbQTLD28lwjyCSFDwSRl+rTq+AOblTbZ+B1LGr
nq289MqIPTT0u9V8u6zUmukhHUz4WBYMyRSh0Nrc9clQ43oEy+cGg3RDZNMOauNiPMDHZUlrfslw
HNzyCF2whIJmpVNSpvQIKSpS/ShRGBj65esRGEYHYnwpCIxMeHbBuCsnUU2dwc3OvfbQj/O3sePZ
W9n437UzhBgMcHVA1jGqRxCzzEbXUQdvYrvYojrgZWQ/TrLayppxHwvhG3fkE2yTFiXQNZjSptgY
mQNq78LwKvCbYvpcg8QuhIf6KAsv1zaJj8ACpwJv/hNrSWoaq40SgyncjbKHoi52fSlL5K5ZnGlY
MDg+NheTNE4V02OL9/5BhBY1hAZpO2M03Gw7U7RBa0iTeFVW1L8v297ajoESw0T4gowT7ONUZtQZ
RsQsONgciVuwfnZgLtUz3zba4B8EAUkA1BrHyIm3hhorqWVxT+6Cw9SDj0TCoSsONQOj9WVJazsF
Ok6sH6pSeNUIQSAzW2JOfOzwlBYfUTG/m5kuCcdWVw391YhXYOZYv9NV0zsMgtIZRJjlr2akPqb4
bFn7dFmPNYeH2BnPJTAYIdkkCHErZV7wfgE/k6JF5oGhmtnc9PlS117bavq8Wzo84wOE3fSKUqrI
0MOycyauI+e2QbEdh7lL9+p8iK0EzjawygWc7l8F7uJeRNIWEZMN5DDQWKcLmkc9RjcZYFOedGCi
FtpfWyymyN4qm8uLuqrUkSDB3u0Efsvit0hUpMAaAjDbfkZLBqa3wcvbx8vC1nYQT3eg5vn7Hbt4
qlVrTIpaRrhCSnPZYOrWS9Jqu0TVNnnW7TAl0GdU9m5cs0yT85a4eI9glImwkEmzgMMAM5B9p2g2
Zm3tXB3zpFwZZnMt+IQb5DcWZOG/U810J82sqsdpxiRxr653iGq8qHzWFtSflH0TPbmphNlg7VSD
HwjPBLD9Y3CfuJZgJnZnbiHmonhaa15XC5Ek3lf9718RYjMeng3UpRZEqIMZaNgttOhm2UuZSox9
TQ6QMdgcPl0DPf+nixdbGO6MlmTc91OEiQyR+4s0o+MPCghg6MS2XzfCYw8vWMSikiFZWoScRlId
Ioxrq1wgNysbFP+REepL/qFnmSUJQM9VxCsL9gfnhQQGhq2dqmgZozXWuKf9WrM9kpTeHFVB3Fle
Kav7nB9oSHJB7IRhxXgHiZI4FnEARIAzYh9K+5ujfeTWIQfjzCTrlT8/WqeSuM5HcUeSLU5Vmpyu
B/owEhKwcC3V98u7JRMiON16ifsp5+r0yluN9sio2ufRl28v8J0g0ISnxQWGI3yqCHUHzLGLQfaa
1W1g58OucPKNoRRfF4MmDPg9TELFvS+W2FUrS5RCA5umUejfQYK4dSIOGQYPxOUlO/cMeBH8lSMW
2QuwIHe18YcDNfaThYVDm0lUWRVBMBoFngeOVSz7WjqG+ym1DXZ5YNT9SonBlvh/SLuOHblhZftF
ApTDllLnnhw8440wTsqiIhW+/h3Ow73uZgtNeO7KizH6qMhisVjhVBrL/L/LfkUU0YA0C0E5PhgY
xSjnG6NrijU6mQf29Rx5eoZ5Jv0zBX+tpRzq+H4G0VxoIMmhSKRbOEKoO8TjCsFTTB4Ra2zsBBmg
MAFsnaU/5r69C6sIOWZlQ+vhVxvLekwXbAOf8opEAOenxmjpcymZEaU5uN9BoOSoa2b8KKtwOw4J
Si+H9XXNWBLsBEnUjFHp3LkegVR3jxjYCnu7iox200/rVpelbS5vRCj6X6nErG08aSO6uoCVYqyP
9uQMa9O5TYe1rX9LHHelurJahAVLoYFymzMzwfZd3CKmkaRW3mbUH42WTPHDqE9B3koewYsr+F8Q
EAqd71VDUUQGBgZIpRmBhySha2JoWffmqa+u8s/VS7DeoNH0cAi4ORe7t7IegUK7hsHIlX2S8rkl
v6/rw8KSWZ+TJmGROJ+hcL7CCYmItsMxVkPwJRuW892wMXvNm51+dR1pwWAgxsPLAz6PlfhaRFIn
V3LdAZ82+MKMYWd1krq4SwAwp4LblBcOo2ZY9CGspOpdDxyD8FXyAdypOZhjVTu4LsWlTuPHTcTU
8QjB5SpOHEgxcTV3aziTtd3eFyCM43RBqhm+sRFmcA5THyOL/CJVJb7ekiHE3DpQn8McojNYfPr0
jZplTQiLFIcN2w/OjN5tl+1bOuzntMdI73zY02bUN4ZiDn6kGkxiOS6XV7PAXYTbEcMU8dATbFRa
mHasZyj3thX9xh7GR4QhZRZjAQMpXrTVILaEAJMYYq8RS8u7SQG7O15xZfTSFM3m+v4t6DsQPN4J
ibg3xqGfn17MmK+LaoqoH+vefnbtTdP+6GUFMZ8s3Oe5CZ7a11ENhWEeC+/t3JxT3YONGNfWWrn9
MQbFB2pqA9evW7KZfjbfHvmEhfJwzO4akr8+Kc/xvvruBJNE3Et15R9iI8GIEUSXr/I+rUvNyCCu
QVPfM+lAnG7cznwoadMHU9g8dhVK43Il/ndt4TPIPqHhUon157TtypKZAO6adCStPh6NOZIMk1jU
lhMMfqueeJ9Rrrm52gMDJbekNadbnZrv19Vlaf2Qq8PzESONLF0s2s/SFkOfQ2ykPd6Z4S0r3xKD
eANGVH1ozn0SSvw2F18s6s0pHP/7iURp2qAaPEmp7ykfOlsjA82qXVP9ZMbDGEn6ES4L95DDQsTd
gMmEjnpiEULGKsQGmxxgW6XbuA/qivr6Ox4kdmAGxY5tsp+/rq/m0uE7RRTEG4Z06gYF4tXzcKvr
4NJO4qMeyqjPlmCQ0gKtCorGENgQnnch6m5cjIqCNG67msJhVzdtMGpM0iZ3WdCOBTR0DcccbNrI
WfHvONmtzhuy0R0p9ee7+DiuMUATvNLad3o0f4J8UqLsUjRB21VNDTFHAWiY0Y32cXuTbLRDc5hv
EW0YwXV9fauWzpbhYZ1U+MDIhQtr6E2KOZpaja0C/aoHJnnp3KbPZ6io7KcQQtzJcSoLLx9AGBrJ
d92b7s9EVUhHbC3Ijmw/+x9ICsn6vJYEAzGjo4MqGq8WMUyjpnXYULuFq9080vRnL5s0cMlyDK1A
Yh8jt/iLEi7CuVaEFhqJmnGgfrlL79ybZ/sXpqHdznv1KQt8F1MofLzLlCS4vl9LOg/eXHSkqyDO
hb0SUDUr1mujp37W6kjHGKjWD0neyrwQrmTinp3C8NU9UfmpjJy4qRhsxh2dyLAqf1HffQZzdLZx
buixebW39cHbzb+uS/cZFryGKxw1q1KGEmQbONKb7yNhwXxXHgfYrLXxREn2uzrWGCvCItKBRjol
9Tdlv+p7P/+YgolYOynJ+9K1cLoMwlm0ldSOVBuf07Ura+s8oTfoYAfVSn+qaNCux5UXmNv6mNxl
3/xM5iQtbjWqoJDyg5LhhXW+B4nqdGBxgoJZ9bth6XgAv1ApZ8/CRqPGik99RvEY8lLCgre2k0Ze
1qE6cYoDTN0LOnqPUCDxRtW/vrdLSKbLKx1UkOnirX8ujuqwLo4wyAJDiNM3oy8PddI1RLOwda0s
d75w+HldAKqu+DsEIdNzrNLQqjBOVLQs9tTa4xDXPgaqyO6fy/ZK3Kioc0AUGMsHf1k4jGnsRHYx
TPAaXtzvzrELHIJWBDDAEczbGf0+mPe6Rugx3UayxrUlq3qGLZzQGimyuq+Brfvtn+K1Oeb3xqGo
iQu99PBC8Y2aVC/qt+ubuLSwpxIL6tLUKPopcqCm6TExnvRKEo9Z0HnQlCEIpMG8IRIkbFwa2+Aw
ifH7jjoSPXktwn0oK+JYcojOQIQLCRyHXldVAFEO9qY7akfnMB+8lfK7DaYg0Yh6aCVi8btAMGt4
svKgD8JMfGjmuT46KZ2NdoI+5mq6NctunVYu8Sq2Kmp15eajxIdY3CUTBThI2qIxVAwMt0MytG2o
Qy+LeBOr9KYewtV1RViwjHh8Q/ORnUNaQnzBJekY5h21qI/iLB+M93myM9vjWK9qd8J9lBLDlrhh
S6pxiijsWmaNbKxLEwofzspen2q2Z5bzmhnVy3XRZEDCqdZoY3ctF61lxSruOp8hJ9Ikspt8yR7y
WgE0oqMOFU7EuU5Mnjolowed6MbO7yrX18Ys0MAlSWX0rEsCnSB9hhxOLvM5zYeqyDRcJJkLogAz
SNEkosaKJLezBAMyMeQykfRDclhYt2KgY10j2YES5OjOHtMfqVM8ubX1en17FjQPhRxoakfdCGb8
ieumpqBeVUIPtn3QbqIQL+9SP4SKvmose2/kGdoLjd9xRCWW77Kjll/Ef3HFVRxHZhdFD/FSqn0b
1GSFQa/bukBxpRMdYM1WPbglqq5aY7L6o53om+tiL6iLy2c+4G2qw+0UTUjcIFAVtlHlZ2GNRo+3
ObSIHv0YZKN9FnaREy4inoGCI/AjCxYYHJKx6dIEof68JZ21mfIPNX++LsuCfTrDEI5yjpbyZAzj
yldRQDAmJspxZO+azzCjYHLPMARtxIDiUdVayKE8Neg+vKffjcdsX9w036aUmBiQ/HO+SzfFulkr
B2cg5h2os/V1tYlykr+0kje4bFH5gpycwKZuQImIAff+6O5zYzcgoKw/XV/TZQg8T9GgxQvRBHNS
DFo5eC7k9aZ7t/k+Wm/5/PY/QYgcu23m2hVtAGHnezd8ZNFDMT1eh1jUcsSNMQ8MXL4osjxfqB51
4WNiYaEwuOYxz3tS92qNCurpMOnpF1aMh9sx5wROIiYhnGM5I8LYZlFWfqRVQdhmj1GLGa+d9nJd
pCVlh5sIegb0cCNCJ8B0QzN6bllX/qAOx3FSNtH85zrCwqIhqgPfwkOMQjfFJFY8tL2Oggs8dbUq
D+YpY0RvdAxiHHv3fkRJ0MN1vEtVA18QpqxrSDujcEpMohqh3oaxBf9pLm8G/UnRbviIiusYlx4T
MBBV5QNiYPZEKw9+baNvKVyYqn/Tym0yo3uif43hrfW760iL0vxFEu2603mUqQy3I023iksy68eU
SRbs8srSEV5BwQNCLDbeQPwTTo6/o6uwdh3mpujZdgKDHAJx8bcm2tbDoYy3Tvt+XaKltTuF4/py
Atd0gzmjwwG+2TD6k7ozisyvUTjcRvd6Wks2amn5EN1BlB1cDxqqEM7B2kGPofkuAhJKjnb14hE8
cxskSv456aOjnYKXDYOyH/9ymU9kak23Rwk9DANakMkEQnmDSXz0JUHgT+DmQ9bFBNmngKApzZgM
WeX3zU9rerTp+5D+870HIRwEbXiVKBJ6wlo1s+Mx2wZE5e0M+10Br9y/7zyOC36ZD+WGz3cuQ26m
IboB08oH771dvbjer76/V92d0cmmHV3aHLDGniC550iJUihuBWZUZIk0Enu7truzrIq0w+a6REu7
gnpu1NWiPhhRNmFX4go8yWqMJQun7211nNBp3lHZmKNFEMOAd4eJVAi0CMsG1mfXMeccd+d4azIM
p1YPpSbzSGQgwoo1YadGpQkQ5EdyLSem8tzHkrjd5V2DXUH6GD4iIoSeLjg9ZYUOoCwBRtvo/a4t
k1dFnbQvHBREVxCSwowglG0LW0K9NOzbEPemCs9tBhVBhE1BatL/ws7/FwZJ2HMNY1ltG4iDQxb7
TVV+ZtHB+vcnJZbrBEI4jzbGtfX9AAjN3YX6N81aV8nrdSkWz4kNmhgkKhznog5Sm1jrxmWB+Fr8
MsRvnbUv6J0uC0Yv6hYsi8pnnFmgxzxfq9gMq8EoIMjQJuuoSFZzXj4V1r8XMmO9TmCEi8WdBkox
a6byy+Fbye5zZBT7/s/1BVtU4RMM4SxSo0sVxEsqfyqSrW4Nr/Eoi8bIIISTOFoGy/oeECq9L9If
3j9zlcI3Ol0m4YA0VhYh6ILfDxuMIWE/0jxae40kxrOsWP/dctEZb7x8aGsTIFpvP0WDk5IhC6tV
y9yVNvSSfKVkxcRLfpoU3ZoVHHmr91CZfKyGj/9p1y39XIFVt5jiueJLxuiKGmPg9cF1BMkRETsM
0oyZdq0DgTU3zF1b+l6XlQMsQqBXEWUjiE6AOPRcCHOs1CwfAZGVMbEyxGIx6TJBs/x1SRZCv9Cv
ExxBf2NtSEaHAUffaOt+n9zSW/qCbMTWmQlGXWYku++3zvN11GXh0Aaiqeiahbt3LlzYZHWmOhVc
i/jFqFd58buXkYQuqjRq4f8DwbXwxMdz4tlR5xBytfS1j590phKavoDUSXKzLIRy+AL+BRLMJZIC
bVfUkAU82VpC9Pfy0BDnRtkkgbeJflxfOL4b54GIczDBaLaGjRSdgfdf5AZa+NNI+kBBv0k77W17
V48yf/zzPXkNT9DCrBtbdBwDT522xUr1k1cTFO/OLds322znvSjEW7FVt1c2xqZ5TAK08V8XmANc
+wBBPZW+HW0YcGhKk66s+HVoM2Lh2dM01Dd7iRmUqaVgawenipXRANhsIBhW9X9ar9oMVSkJ4CyU
ZZ3t4mcl0IluKpbDtBp1FP4UP1llUOUWKaKgqG56JMsstjUVBuIpyUpKhBOrAmdtjK0KI1B8Jy/v
K93zPR4f7ubt/7Rhhn5+7gzcuaWVAgaD0HatEvuNeqO370MBVidQWl0HW7xK/p69i7z8/B87MhsT
Uar8MVech+sQsmUT7Ijeg9WYFtCJXn0v8i0cb1IlT/8bhmBChnyYnJzrXZ/snO6W0ufCff/fIATD
kdjd3A8cgpYHy7oJk2MmOz0S2yRWhY5uGNkpA4Q7dq/zpDymrCGK0x2jfFqNRrxjliyIKIMUrEM0
owrVjQHJDPMlTpvnaphXjjPtczPZx1ZycKtIot/L9wq8b+eThkXssCrDvuiNjt/LSvXc6yqGF45r
Z6I3SWd+xRzBAUBXBh6roCs4P0pgx3KrOsFRKpge2PWwau2JaNLJ4YsafgIjnFizdxsvnbCIozkG
EXIATMlujVZGz3s5zYJ7suiyRzgZZXF4w5yLAzNOE7NAdUD4XYlJ8r14wJV102wjRBh3uED2qPnT
3tOdzENf3LETXEE+h1a6WsfARR4Fw+8yHz0nM7BQv/gVc3SCJLg1LWXofAlbmFhoYv+Sqm/XD/Hi
ZXjy+4ItcnotzBioPH1P/126D6w1SDSQPnsKNYlXs6wTf/dKsEjZkCoU8zlwQ/UfCvuD7q2W7q4L
wy/Ti5v9RBjBIoVlOWpJCYgiulGjN1AQqvkR03VHfd9FgTVIJFrSAuS8eEOIhzphUzAVHgZcF1mN
V4eh579SU1ujqDAj+VyQtJSlvZb2icfn0SFuO2AoELymyfRmxWTAmu3qkGju2u1RzOEmCGXmP7zK
lkWDZHiCbJpSllTl0Y1RzzZxFKBaNACxjz/MYOOURIVkWIKPVNRNWegxZHNxH7oHpf8TeY+oXAkm
O1pd1xD+2aKG8AiEhjJk9CGLrSDt0LBMRXEFhoQfhvK11P0O3eouQ99uvWaYlXkdbtEtO8UTDEU/
WpHmNcCLQCjhmDsvHIjhPU/u3VjdjtVLVUSkdkwJ7NJRO0UVjIYZ551TGXzzlBt33DCaESeWcYfJ
QATLMbjhbIP/qvLRyp2pfmTcKtUXbiuelMCAM6QMQTQsmPchzuDV4raKk2Q/1QUxc+vWHDWJ2eBf
eqEUJzCC2bCsMIYxbyBJNm5pkq0ct5L454umgrdBqnh7o49GUHGN0XBIXJjZWIvR20xG7SWfvlva
+iv69l+ci6agMtSQYh1hAc2o+T53zxj17BtDQlSjITNaSas+WSdpiPi7jGhkcRFR94n0ruOhO0PY
qwmB3Fhr+V6lLw340HSJaMsr+Pf3+d9PHjg18+yI8ve9pjVbEAzcelmaErtEdTqV3SPLWGgygVNh
oGNb2C0cn4ilKmRREasklpWDrzQJYl3Z9pYuueAXjxEfxv3/WKYQRkbVkNG4JrBYbwRZhtJj+hzp
X7mpTkAEP0k1it5JcoBYOSPuR9m/JLEkBLdQbAiOAAtZChc9HrwB/XyDWI52GoaiXH96ABtB+BCM
P+neTkm4Lnblt2gz7svNFGQ7lAPvZYWwixt2gi2Y2VJpu8nlMYypanC4YlRvh2ZGFMW6G6RX48KO
gcsOzbmWi+7Wiznj09jH+JOD1K+9MtkDU1Ze+PvfzzEqt0ELg0JU3scvnKYM1FB2YaOIyESjuzkV
GwMjOK0Q1C2Ns50K/cEIURrYNn5P/3nkMog5UCWFYlveBY9/z/fRntWhHFLUEZl93Qc0jbKDh/b3
rRpLI4ULNgNdVqiCR/EB2v7EOkC97Msp1GCiQNz80lml30yIE0uWcmm7oJXIPIAPBJM8hKVks9Xa
RY8MXW3qNzmCIu7Ibsyq3juaER8jV+13VpGFgTlhThtIRcoABdUo/O01daVHcOiSCBOuU1nby9Jn
IQGKQ2HjyOD2OV/mYmhnZvEg/zj288aBpQl0MAGtFD0dJEuw4F+hkw192ChaQcWCK5wOlpo5Gm/g
XyFxDTKZo0kfeqUjefTQKJvrq73gX51BCZ6HbfNebA9QGb1nfYyGK0rQV9PoiR8qH2CVkRi2hVU8
wxOckGbI2MQ6pK/gru4Hx/vdpN3WMOMvPMPQooFSe5D/gDpBrJDImhj0SQY0Ne/Gdde5q0yv19eX
bkGUMwjhguup0agVxrj5Zeymm1zN3lPqxsHAm82/goQcPyIAOA9iIWRaNF7VtNikJBmcTWHmxaae
EjQI9oksZL4s1F8oYX90O0mVpkPCtyqZXxtrs/OCXsbAuKDfWLm/IPwjTlyDGYMbOkyEQHaR2Te6
kSBst3edidC88BMZBfiChuP94KD5FSygKDESwOJubvR8hER9TMvVZLTs2aTJxo1mClK/bNrQhqUv
atMXEmd4QUqoOjqj8dJEzbTIstJqHlXGEA6Qi8JHPXutzJu4/KMlWy9+va4fEiSRbIWC2I86OpCm
Ttn3Ubbrh2Jl9uaD3aGM1FXULxgosHSiywPWydAwD+Z8A7sxS8p+VCgeEQ4lSTN5ftt53TpGtw2Z
hw4MPfMoiy0u+AzoSUUnOBxyA69q4Z5LmqzMmwwb6UwjOtce+xw0Sj+ZdNI1N+TC6+IUR2Q6mGlh
WhjrhPsndVGH4FpBNTM8qdm9nSdBpoffNLsDCQsa9xTl2TGYxDGTyCk+eZtKZV0fQU7WFyUpxpGk
nJqvK3Tw/c6P11VnEQwVSmA40hBlFMEKy4tUi1eqxDjvqvumJVkwFN/jNLiOs3QKoS3/xRGuNBRG
tCw1gOOGQ3BTBrSMfK++V7K1q6+uQy2KZBi8aBykqxeDa2dvxPx4C9YSLRnHsn0oVW/XlfvxC+cb
xXfwmyEUDrlYURhaVWFpPDtrqgxWOew2+N8mUcZWIYy22THO0y+UysDvwpAVcPHAexer1vrEpGMe
4bmYjsah7GNfSdsDahElt/TiEiI8C4JchMsu6pcwFLNxshHuedltYKbxxCaut3M7SYG/DIYrzck9
kGYlH9cGmNGlKqY3tmuQZFDS0HllKM4XNNDBUAvw54ML+oKppzZzVLTykunSu1MUX09+Zu22HZ5d
pyChLELGbZFoQ07BhGtUpabu0RTVbGnmEjb9MPH0dbVvWfqe9X/K7qjLeC+5xRUBEdqEg8C7+9BB
dr6UVZwwNeWAigbjm9uHdLJW4P9a//vZcnXebKdiFUGpfg4Tgt0qVizuVoF9vGRFwJwhMKqPCfVn
15GWVtDFRqFSF0fLEisPqa23yLBwKwhLobjJik13rP/V2/vIeSzhM5TRr+uIi0vIyV/QeIeQiFjw
3tEuyucQS1gb2cPUVHe6hnyEIRt5vRRihMn4L45YaOOOmBdQZlhDJxpWatccJkv/YeTdSxVhcnpJ
d4mbpSTKzSdXjV6vy7hkhjldM4pSQSB+UXRBB0UZM5XfbZFN+uFZLXbOfJ+FMXHAsBz2Xzjgp3DC
MYgSI0ERO+AM+0VXd1NUBVH7Fhqy0j7+OxfafyKW4I/MRpMzg9fBZvNdY77Rf+di1fGyxssPaTid
tyKdq32MBrh+cvH7pas/DEnxNA5mYCWyYPeiGJhUgzACPFVw2J7DALlIkcFGyMzcqV5M0NgnMeyf
ruDFSv2FEF3FslILNQf1qe/cUXBtHsddtpnu6zdzbT/Z5KP6o63CFV21K5DxI/K9u65+iwKCkgvR
fHAHwcsSBBxppOn8IYPmYb8zMKDTkDjdiwp+giD4GQ3LDbdByzcCpi+1syswWmp2ke8x/Lx5y4zg
ujyLJuMETXg96x0o7MBXAscbacUy/90721pWBLa4Zpj8iSp1MDpdtB7Xfem4Ec9IlCw3SQ12Md9k
piQMsPCCQLU7gi2wfHAFRd8anSvDFHO7bkzVyrbv8cQEMcpPtXz2prfra7YkD6fZQqMH6DQuiHTm
LOpS24YGMtBBlr+qVGLirv8++iDPdWyqZ7fIXfy+lnw0NEURzct1AZY2/a8AiNOcA8S2SdsyBcBk
r730ocwD2/z35gTwx/1njXChn0OYWa0mUwuIJrqdvWC0JadEJoKgtxVjXRLq+P0qo2u7ytZT55Gi
Sr/gLYDdGb44qsfxBuefceLfJS0DGwjPgTZmTKJoV5hFUCgHlj9e3xEbvyMatVMc/vcTnDwxEPQ0
gaMiJtf+ifJ9Edp+n0nSngtMKqC7OZGHn6ITnFqfsqkasGxD790VTbsqYy0IG+N5UpzDwCa/69jK
yQtMOE6qdZ6nt5hsJPuIpaN6+hGC05yreVuaPFfY75U772l6YIFGMpNoDvE26i7cTkG5Sl/cb67k
7pABC7fTZFqtPmEmiB8P2jecsFslTHfT5K0qmu56Vj5c31QJnCuc49itht7k9bVRcjOOP+bHKD9O
IPDQnq7jLNqLv5sqdgjORZvb4PXCcY7NrVYMB7OQZZVlEMJxtrVymqmDlaPVxlQjhKplU7s+O0qu
HAFxgsWceXOEiZW4We+K2/yuW9ckD+7L9diROSIOL+Ftf7CbpiaWbCyZ5PS5XPqzU2FiOgeHxpWr
s4fZMEnc7FTZlL1Fm3WyT4IxwWTlgRYtYJzBOChJeUC49KHwnC/ZEhfxQnDtYl6UoOVN3dGp5jXD
jl6Eu84NPd9sch3cXXV9bEOW/3ui+exFLxxnY5i9/08AV9l3t1uPjU4SIyKWJovALCghgMBTgbZz
pBXEK34q1SSc2x61Nk0S0NG3ZxpcP0mfJduCEp5CiJGzHL1V5agAwlob28GfVqY/kvKgvNyqd8N7
dDR8/bkhxk21CVdZQ7IfxZ9MNtpCIqYY0Jo9l2lJim/IBpQfhAmCZ5LLc0Hfz6QUTnOYGV1cUiAg
rU9a4yHyPF9tHspQoomfkelryync0qxyiip2AFTnxAqadXHbR8S4m1blWt1YQe/bD85h3LoPM8Gw
mvvpZ3Qf+c6GBu8JkrdpUJNpPVHSJsTZJ4HMl184j2fLIBz70Jow+cfD1xnMI2qDO4htpLx2MhDh
0EdVbHm0AEhEIwxmatAJ4duYeXBdcWU6I/gPVjvYZj4DRbMfMXGI1NrHdYAFMfhj2+CzPCwb7ZTn
JpIp+TSm9SfD6MeAEZFq+NHFv76AYaAjjFdJqeinPscoEfyJ2ywtQGPRazdx47hrhVqR4oet0smo
pJbekRiehV49MLWgMeXiJWclFjJeQNPzwLRI9hGtwk2TkDv33n7uDsr3hBFHvUGh/hOIsRHci32J
vAubdvYFwjGMw7npy4p/AYbHtm1NlPD1+opyUy+cP9DC8jkKeOKBPEBw9/ohz5K2zgo/ypx03bvV
Vq3rXTgVr1j957gYbst83lm65IG0QASHAN4JrnAlaFoaR4UJXCcK4me3ImlM8j/Tql7d6Qr5NgTR
kzaRduft2EBSydNjwbrZvK2cR88d0AuIRidqC4yzLAq/M3+57muudtDWh0ga35Ph8O098RrKMcPk
GQM4jpcFTqshihjuZqvaWx6TRKEu9hEEYeCQQVf8J5+pWLXgdhYYEIu+9PVRD/I49VtUpg3xaqxi
BHQOY/OIel2JSVkSz0SfOjiYkbC9KGJwkzIGy2Nf+LZzG5a/58Hzx173c2OSeOXmIpKH/eKVLZik
LTxHHS+M4sYGUrvKA7o1N2jWXGtBfmQ6YVtr/TYQbe3cgYHtViEg7GakJNR/j1dgGwat4HjQVtmu
vHWDgZJt9zYdkzV7nTcheQCJxU28er1+qJaOLSatoTWaM9EhAHC+733WtqNlDlgYdedlMRn6318B
QJyOU0khaCesR5u4tEfBfOEj0FkQJbP2od5LnLZFIdBE/plL4OH2cyGGLKdRzosjhrYEOVsCs4Jw
6tQ7zuq6MEsF87aFcC0qlwCGyX7nSOrcgnVyAlIVb9ryNjVWg7ofsqCoQSwTwDtd0+JoVw1u4Ldp
2LHoTam3Wv5D8hkXR4jPADr5DOFyydIoidIRSpa9go54DpofdVCDE+53v8l0ouzio3Ufr9xVv7Vv
J0k+dHGxEXTl9NwWSreFDU3aYmTg8ykwBLDwveKhA7vKdfH414uGHtcYSvrA1IsUs6CTg6f0Q0kT
/Hpbry0l2UaesnZiXQKztIignNAwHgyd7hcsapFlM9QzQzOZPfbtai5G5Y/Cmh6XpJlNdqDadYFp
2MP4K8cd7viRojiygQFL2QcbFCg4GSqKExCVOVcoI0N9R4HUpa9s0YPRk/HHaAcWSIvWSkkMieVd
WljQU6BLhkd/XF24o72aRr2RMRh5c+sZ32uNuKjU+vfNO8UQzmLsFmDynaAerCQYTpVOyFXKeDY+
P1TUkFMQ4RiCjaeM0wiCJA2pVw5hHSkIe3+jm4JExP5FN44DN93H2L7j7O+tX9NWVvS8uJZIxnJ+
N66mwsYh8Es108AnmM74yz4iercq+kRy+8tA+GVzcitHhTLi9gdIPYB1pULFzK6I647AH1HX/75v
FkYC8pFcCG+LrWIFcniz3XPLlh5n865WbkaZ9Vy6Gk8hBEfKKC3UvliASPU/Snj0lL2DkeZslr05
F3FOrKNgoZwhrpHTAk474s70opsI7MOZOoDXStZaKYMSThQFVW9MUavkN3FPWho4TUMayyRN9XF9
exYNxanJF84V5pXFMItAmr33OXL4WAzmfo/rJ/zBxyFT611GM4k3sxD0Q7fMXyUXLHFIM0eJSngH
+XNLb+3ubpxv1PRO1my5tIqnMIJiVGMOCtsZsineXdaaxNPXYbJppaRxSxYfYSiUpOvoITDFibwm
G0s9YiN26w2s4m6MzvB0Hz5OEZHRZy4eXA9kQHASuKHiX3JycCuma5OuAinDJG1UI+oPrrO+rhES
iE+FOYFwBm2e2xp7M6Gbnr23820lm/e7FEHiUwD/I4bYWamFvdLgAuS3U7sCXWBH8Pzpe4KCXpqu
GEhV5415lwStQ9zb4SH0vZ2zMQaiMMSzJBfLkt+BCjcwDINrTUU9kbCkZdGxxNYKvzR+W2NJtFHi
RXItEy8VjAjinh1KHC6S8WzSeqvSbeyZ/j5ZmxmJhQKnWq8iMjgv1JWRGC8drlM84RIbYsyuSy3g
KYOF3PKxixrMzD1E2lPxhXwif3TxeY4gzQeP1/naMc1swrnwCp+iX4qpOfGK352Xk857YokkHvcZ
2RDWEWB4oeMisS6JtlDEGfVJE0IxfdNnT4NJioJMNRlek0O3M9YFGOHLR6CPOanvvZ236UviBTZJ
V2bryx7QC2zAKPv8+zm2kLiwaZiVjQLZy6O7sf3yOVplN+GWKDfxwdgnT+rj9XMpBRQWG+26NVIw
kD+xibtLwNgcPXRbxPyextfQz3fV5pcEkdv+KytuC7fQPBQhKG+AOPgdqndJ5iPeuL5H2dYer+xN
FlzHW4o2nS2pcBfF/TC4RQ28LuiOxnFmPlhjCNgE7kD1+UFvI/LNboJbbHGMJkuYWYnpky6xcHTK
+JP6//MD2ptWX0PH7PXPaP9Nd0noEARJeiIrXP58qZ6vMmbJIvLEZ0PCBImuuhXlyP0zlMfBTGBv
wyCjOupRo62VPLooKBustwqBIC+KffSyZlNBaratVPrgRbWP1n5bfY1qCprDcqU0eTAaklW5vEX5
92E4O9jU4JKKBtKo3SosQXviW5SRUEXvml9Mtk8zWTCFr+7ZQqDwnTPpwe0FZ99FsLH1FEwkjjEG
Xquzdk0Hh6Fc1ZHNaF1E8SzdsdFrijZ14RhZOrpyywRzOMfazXbpmP3KUCW2va7KFx4BRAGXmo7G
QpCqIcMkGEajC5Gqw1PTLk2/742bXMHcqXo3uCkpjTyo1C3K4yVe1cVGAZR3rKCqxkOdrziMpuwU
I0dID66c/TvVntuqJHEckbiUNSFfuAgAQm4aYS8kmXTM0jqXzkrtyU6sBkCd/eRE0V1jVM9J60he
KQs7hVsTnNCcvw/zfIWbuezqyTCVskC8PnrPXfMhn/95uAB/HOPIIVSFjkJMSj+XpElAGYDuHEDk
KnFGE678x5xv7bxZXVeIhb1xMVkA42BwmFAmIcjSjG6OMkez8K3qwS4ex2JdzPdd8eM6ysLGYCQD
D+ui9BVEfvzvJ74bxgGCyI1aeCSH0/2EWVxt6B2yYZCEahZhdJR5e/z8gDfwHEZR3DZFIAk3kWWB
cb+FQTJXFNQ2/y4NL8fDNC6UKKOo/BwmVECbnTNMRC3SkLj1byVC9RUo4q+jLGkZuAkQotT5zGGx
pBbDf7N0mvjcVbP2p7S/Rebv8SsQeNFjBi94uB1BEJ2qTWxaJaZFTtGuagewe7Hq53WMJQXjLH6I
nSEK44mFtJZTuCDBqpA3oz/d8aFy3imqcUxgXcf5P9K+q0duXen2FwkQlfmq0Gly8oQXYTxjKycq
69ffJeOe7W4O0cT4ezkbOAammlSxWKxatZZou/BBVHgXvBnVutOPEhlsAZswKz1a9ZcjwdhQ3knO
isi9jk1wz7YUBDao7cJE7SibJWGXqWl8Rt+n28PZX6U71wlEnBp+9pvOIXrIPcxY3X1S/lxoiKkF
mUDjl2T8xAjug9PtyuPWaMwBRhTgm+t6X4MsMrcyd0zup14SL4X79t+CvuhaYTwuiusQtuI23lR0
2WdGhXJ/4Z/3AIGnARYO3Uk8QTXUqjlvLqcwgfQAOrQIQV40YTCoG91Q/xFO31VuQDJ4bGh1xaNo
ZiVKTPQZhoYqru7NPgn3qGhOF0auzZvza/ryRoMpdFOh1GXa6tfRu9lW8mHQEQQMq34cQs2jOYMy
EHrqBg0vQzV0rUE2fSH4XPBydIlxVQMEyCcieQmcSx2jX5VBQgtdI3fOU2Czf51fmcgK3G6F8a/X
At/DSPRhRMEdcUFThkPZOb+T3DrQSsa8IwgLJ803zikyfQxLlmExUzNDsOseIxjB+YXILHDekDpZ
Ra14wELaeZuPehBRR+IFQhNAO+CTIDs0eVBQpyaROhGYAAThEdysgRmN3y2Vw9Ewq/Q/EzzcbVJC
syc5TOSm5UKL4WdF0kfah5KagyDsAMGO62xtpKC7y2VorTLEEXMgJJZqcZBC3qeCGPL8Niq2CzKM
f/kyhrMqCBh4mBPu2zd6ZSzJgDUBFHQXtgw687I5X6EXH5ngPv6Q0NDqHZiwnMgrQSOF8Zg7xZ62
531MFAY0UGBjnJPiI/GzIQUNE1CwQuY7t/IN1GtcK7ut2jRolMEvrIDJahqCZwISW5BMQLgA/+UT
qSrB/11UGLAPp/A+px92sfh691mkF13iqesQU9FJlijyDIzdA5C95goaP9qT5MNYdvMM8ffwtrVu
4+SV6G/q/KMnMvCI0NLKD4PVORisWL/pUfhG7WTuq4RAl30Ir02n9nWWAV5hbXQLuhlFJ6kPib4d
CAvA4oKthNoi5/L5MpblaBhwEXUImUv12txnQ0gONR3YDgw10INgBkH7pn457zWiCxFgeiReDoYr
UUw/XSgMq0oxr4UZ7Y6EgKLPpWt1L933eR0RPDDOA04rhCcwFKw7frSjUEyF/jeL8O3KX2n5ZmMa
IZRRQgsXc2Rj3eYjG23am/FU4bXaLzdR27vMDkETsKVS5izRkYa0ASYdVudHs+vUEOYO+8hBsdJL
eow6oN6sYBIFAsfeP3ycIzPreo/WE7d6Voc29ozYaJvnLiSfPTbt9FEScYX7hlQSkB743xch+sga
mTH3SQmgyyGMr+yEugrZZgi959cj3LYjO9z3sZSW5mGWYj0xwODLhaJvFkUmgik6upj9+28x3Fkq
MlNpnQ6LCdmGQkzDRD9UYxcsvo/j3f9pPTzPjtq2Wc8UuEFroNCXPY5g8gmz72fGeKz+tx4+6EG/
HLU3E+ux6EPZ32b1ayXDSYpyB4zW2Pj8yCNRFz71MyPKhzQpkKwmobpPB2vvzI3Exb726nD+AS7E
I3Xtpn4RXQUcxRkbHdeFBgAV0wmwd1N0QxXjAlT6F2U076ewv2lqdbvUkSRxEbkEJrtR7DFxw+OS
PF0fOGdYHcd4wxpq6ZNocUumX5LhNWkvDRnRssjHbVM3QL0E5CHi6qmt2lY6CAbm4J1hY7i1FygC
24k6Xld6LtNrF302tO6ggAMdEtSaOE+ntIjKjGJZGU1uxjp9Hvr06byH/ykicXVNMG8BsYniAgEs
lNu6gtbmbKxvQDUrN8liH6aePlOWH0wz2+UWFJyLH3XNblBq8fM5tfbn7YsiE4Zd4TZQPEYJl9tN
QES7rLcQMVoTbQKGru7SeSupA5Es9E9Bjl/osSUuS+tIk/YKhSUbY0dgXCSLuaDdOrIsUIFvKjDM
W9IysKbZQv0+VLpkQ2hBXs1uHBsPoFcye1EION2jHTXt64LGWbIPWddC0lgpqguQEdo3jTpM0E9T
cfn15rQWofp+6dwmBqDSDR0nfa1iZ86v5smYYy8ySRPfomFPhytqdHnh48UZ7w0wHFHftpomCqhW
FxdTNRHMwlUDWCJBMnahK2BpjjrwhiIulbk7F5i9cFVrYpOvKjH9YfeJ81wwp6R+ri/dQ9IUU75l
TuMs2w7Hd3STsQc5BmTeF2jN1U4x+k4bqWHQVGYdulVvW79sdaLW5+jYze98SpZmN3TIYzaF2Wdo
cS3h/BBOXVi7oUHrq6Qtq4estSLAoztUegO9bqeXWAeUA5KXqVP+w815/DU5t+01M8GfXZ/fGgpJ
9fWY3A7AiLD413n/XP/OF6/BfB1dkVlowXJ26FgTu16rY4r+qXWl6zgoj0z/RyNcGjBrJSNOiAe+
lYVurTWxO8T1HTSu3s4vRnjY0A9FbxvIRxy509CVZAMzKTCvwNUuO3x0fzKVl1Elz2ro+OdNiSIy
/WuKb9Q70WC01Vq4pInhmt1DnlueuVwV4aafpuC8rT9vuNOPtILNUfEHhR+CPw8/dSKKW5o1+EgQ
bemb9yj7aUFNyQCXw3zPlhKt7APQqa5t+3G31Uvl22nPqX3tdF8bC9frGMH+EOd+rHZ+2jLfqBWJ
z3+9DmBmFbxfX7KoCXP9AAWUSLMZdYiVJAs6Yz4YpPl2VQsmcI2i3Qe92i/Nk3AcrDpfqhIDb0S/
K7Rs9JQ6sQ4oSykSDxHcPKst8CFZq0Q74UN/SKa8IBlunqL5kdBfWQw8OVTeTBUk9G9N9KoY92p1
w4gsSV29nPOWP9LGKtZnrPW0069F49ypM22V4/a25qVakiABASEC2dgpoKyVATu/HjpkJLhd8SbC
ciHafmour1ujmG1IvFY0AiuLWTAbKoO22m+hbJdivRhhlNn8GrXAbYU3LACPGuAPfHNCMQl4Gztc
o0p+U8WaF7N71ZRxuQrcUTeQnkDTDuPaQFKfLgxMrq0a1at4JzM64jNzSOegyNN0/v7xMvB4Xd0E
cGeAV08NUTaEJVVRFSCT4i+TuiW9fTWroyQVEWSwBHZWBhPksM4X8g1qFxUuSBVZZLZ46dy6Ef1V
W5sMgidWtevb+yq80WLJLK3APY6N8kwcsaLPqHjAaM5wE6OJzyigRN19Pryej5JfIzJWB3pIzFOg
p6DzvZEl7uYs02Aoyh4s41qLrjRwcg36YVS/zRUHL0dZBVROKPPpBn9pYjBNYdqweoZlen1YelUY
7lNKJA8nwdYBs4kyNfRjQarG13Bmh1UxjcBK0NHFc8gNaTVP0R7DfnN+574iL7Aex0ANHl4O0hI+
YszWVOt1BFaWmqG8HyA7yn+pmF7vAH6PMrIDWVfVYvhZz18yaApF7tKa6kUdM7N1x0U1gI9I1T4K
5jlWFbxVh1iGWRRsxcnH5R7eUayQSSvxcZXhObNBNjiAcm3yoaojOYtf589xEo/diIueyeAofU5g
qSwGj9E9665Na9dQqH7vy2qrZYVbOE/j8iFVHRPEG5BpgddUX1WS6Z9RxaNiCWkBq6YFamhLxZ6i
Zb415kzyiBWcEfgTniLamh8hSTqNNPowjxrDW9KL9daNlac01bYIsL5VMjdkMhYewUc7scYFUDOZ
M7Ve756yoX6Nd8VgBpO6S2UYP9HGIaJBpBOIDyD/OTsLNI7GemUmBs8zXhHGReKYkge46DIHJetf
G+tajz6ORrsMYjWwYZs7uI+76M0lWm/AktzVgFJGGttCZjoYqvu+fj5/PAWXHULMivXApBMIv7nr
gTWqPeQt+MhYqt4bSvyK8tCBhrOkhCvwjRMzXJIX5UVSRM5qpruK8fw3QK423enDszNLkjCBX8AS
FoMquEW/zGgUDeZEChO83yMA72pmXRdav+mSamOHMlCZ0BT6y2sZ3MbgFuca9qwwPScDyHTDaNvP
SaD3mV8bo1sTKrle1xDEpV0Y9/hrivOQ1rHRjp1hylyeQwc1cMwQxX6bXdX5btJkcUr0tTDZhbo3
jjEwTpxTGFmiLfG4gOElfjPbg57EPrIwv+k/J0OWUIpWhs6shXoQ5lDRYzr1fUUtkyqOsgZoEwP1
g+YhVFsVdDwhOMMwakJRIYAi88f3vR500gBt4OkD4C735QrUwSmozVEF1UDMmCmXUWRutRHTbP9i
B7g3zJ4C9sajdnKa5E7awc5UvC2m7TLjdc7pPxlBUEfoRYLH8wLoIXqSS46ngM1e2tJ2GzQHk1L2
ndarifdAC1XQ/2+FpwYgbdbWuopnmlY+t/hCdZvA710FgwVV+dlNQVJJ7hNhWDw2yblG0pd0HCaY
JL3ujU69iax5izN2Y+vMhWB876ZW/kaTFvB/+7aG6M35ryc633jLYR577biCWOnUNUMn1skyY2PB
uvbUFFnQq/2lxjAs18vQaqJb5tgUn4LQKok1C6ZKXdvWs7UniQwIITrUqDPideqstzOfV87MMTN1
Rge0pkbv1q32mRnZQ6fNQZx0lwohd+d3T7ikI3tcyAK4uGRJCnsJXocL013LlFRkRHcXaLQBJFu1
NS3e8bsZA3jZ3CIpZzbg8OgATcwdkt/n1yEKUEdWeMfH2Fg/LCPwD3Gr7YkzPiiWdZmUlqfY+caO
jO0QyTi9hZ/q78J4/MhSaHYGIQ7gcLRfqzqGom4b6yYuHkoqG74TfqUjU9zFnHaJpqK0hdWFV1P+
GDHJw0n297kHfJw2LGrX3esN6CcbBovdLhold75sv9YfcZQ/VcM0k5HCiIF5kyGp3cjZMuPOTD4s
MzjvDUKfW7GeKCGhKcQ3gzBCY0AnDPulpKlnlJMX16j1vpw3InxMg7z1PyvcguxKnaBujgVpIAGd
WLtRuuxQ11kQzrGfauRVidtNr1ueXjDJu1C4l0emuavRrEzo8yww3YyaV2ibwvlt1z/SHLe/jLVD
vJcoOWI+Bxgmdf0pR59tjlon12xEiMXqvLUpNDr3ZiZT4hB64AoKR30TUED+MOnxUup9ASuKY7kV
6TxNOvQmvCiOTHCHCHCOJut1mBgI8U2lCjL9MkJztZSxB8vWwp0mO11QKwM7otd00YZZ5MKZ7Z3E
92Q2ON8by0GbITOIvlmX7pfh1mn2bNmEzrbpbxbHN6bZHayLSX/LjJsZeMeme5b8gnW7+FQDtbf/
vhjvgo1SoFbw54u5eXINgTH0g0x3BPdVXUL6g7mauinTi7AFQa5k+UL3t3VINgCLgToul3MoVpNF
TotymeUoP1aOoJBal1GSe0luA+LdyYRvxEcddcB1UhM9El4aYLC0BKKLSNk0Yu11fXCBYIJYuw2e
1Q/Vid+btN46Y3qwNNmrUxVsM5CDBFVI1Jow0X56/Cq9H6zcWSuDoRWglOaXloWRglhzp7IGM3v2
Mo5lEFrdJSuq8h+S1mPj3JHJ1arBMCKWbYEzV6W/HONS0c2txJPWJfCedGyFOy+dU6BGMK75MJRm
7erdIldt+hG393lo+NPgN1Pq2sotwbjZecuibPlv1RWg7dO9bVHeqpx1bxft9xi+0OnGcTbaoPtd
fBj0++Xb2iZrYem/Ki/4Sk7tLQaOS9/AHlWhbBRYJFRjH62Q/G4YSH1/fnGiuH1cS+Iyu5ZUdofW
JCCIpPHihXqpyjaQb9h83wzqSSh4rETVX4jcQN+2lAlUVDA5leUeWsuZ26nWGBS6KeOqFgVwammo
u64aPGBnP90+AGcL3MUKenvK6DUDSo5d7LVDdQO9S//8qkTh9dgU96X0WssjPYKpWCmYDyoy0x0y
MkisCCuNx2ZWBz26W6ukSsusgJkBo6KaAVil8pqGz4n6HA4Pjb7XyK+UXrTmhSFD6wm948gVOctA
soAblqyub30oeNdnPRhNDMn5Om8ERfnT5emLHYJdFQe7j9u9PhoeKHY9ZZZRHEj84s9Y49EuRsrq
MTZ2UYGsll7vzRldIeO1Nv/lDX/0uXjOmylxjLaPospLzfA1LLLNgNuW1E1w3vmE60G9A5h0QJm+
DEUZSB9pgYaQN5rqvotsv9WXrVrHPmGF5PTKTHEBfhwc1jg6TKkKOYxdtlE0EhBr2i+s+34XCEgi
IC8sHakk5udPnUHB8W07B19J7ZrOHwYoFZuh5ZaAx3uobg6SZ6fgBAPTuOqEIdn6OopV1r0VFwVG
sMwqUe5ZDZwIJEll1LuCRAStGXQh/+jsfBEFq+1wAk3sUHlgsHTt5mJh25g+OxTiwZNsvPArSdGq
XYn5QoBsMZ4JhpLTHRwqq5yLRsVUWdwBR26QLRzIrToa9GzclIaxQ03wQEjuL6kaRFP5nGWzR0dj
k9Nso0aZXzm1xFcFRxy/iSIcr/16vIVOf5OlViPKuAQb0La+1b5l8bu1yARlhUZAl2YC3AkJPf6e
JqTrY7tHfxnBxGvzzk2XCfhYWTgWfUyY+M8MH/QnVXHoAjNh+VyBFx7KXFUd6Op1WcngFIJzh8ET
0BGArZDoAKWdbptZq1MJJCy8M9pGgCunGfGX7NmxZewKIkPrRI0OsVB0svkicR22nUXqsfJmZ/C0
QDcTn7L7cn48H7JEX+jYDBdHYhWoZdyPMFNtFfupBPqW1bK1iLLwNRyiC4NxGjTLuV2bo4kxI4GV
enmoUWQhM3ONCMOWFXgI7pkTen1xGZeSREq4hRC4QYERcCwMC5x+qxKVJGWZpgpM6q+AeID96GeE
WXj9/R+28MgM532qakWdBvJdb8gddFeLR7ZU7lK1kirM+me4ZBtn6O9quIt/pl2rqj3MGL0ZzKV2
UKJmk8ZWYDVAHqTNY4J25/mVic7VkUnKpQFaOKfG1GEDEdw+2rz+3ddxUOv9gxI5G8z8y7IqwXvi
eImUv2nyGokVxRIjbWuUOwUz32b4OOP50MZPyKcM6zEmb4PsghO759+tpdwhaDOtI6ENuzWBujvN
t0Wk3o4Y0V6xZ3qG9zEbga9cNqBQ3J3fYomP8u/TTLfmaqyxxe34bncPfQP2yujN7nPJ3grPOWDI
mAo20Gjl55qiPO8GAoEfT2lRb8hcLdyS7Oc/rOWvDR6RbiZZNNombFCb+TkDTGS3hC7RH75tZiWJ
01fOIAsT4dxBqFLQO+Uqgglop7ea1t7TVrnooCOkqPa357UxY/HXFA+AiWzWRHoHU3R6NuELZXnA
wJF7fj2CTwPeTRvAdCgHIc3ivN50Zq0oGLIDiLNUVe/G+QFCMP9HI5yLW3ZsaJMOI071UBafWrwN
I9nYuSBzO1kIVw5IjVqNkzXNscrIdbJpxSl5/7BXQI+t71X003k3LpuZ5pmNrEVtrnVnceP6M63L
758VTP4ZgNVgKgH5Lr+OqImzRIURkt6r6c+kuVHHj/PrEBz7ExPrVh69fHqrMwcrhAmr+kzIW+k8
xmzxpkgSXQR3BmaEMDMJ8IOmg1P01AwKJ1WdKTAzhrf9cK8OgztqPyzzrkRjdhok1kSOTLBn9grf
xTwHt29LazHdmZGGsdz0kwhwsUV1x7mTfJ71R3MXobXyM0KQD2kRYE+ni3LauNJCB2aS/t3Q7wbI
RlYvFXkIrZ3ZfWSOrMItWtYqG+agCYYKN686lOdxlI/DmsTmk8vg1slgHGwIWJx3CRFS2Dqyw7+G
UUfMzAaT556JKkmIT5W3B3uYfGO5V+OrYfhV1omra9A6j/aZui0baZq2BoEvOwtOf8yfA6AJhObp
zraRFtZTZCIZ7Fj+mSeL1riEjuUdqg7KbagQCETbKZmgATGFc+IWQ54Zm85cuuHH2I4I9nhvybo1
giQE7UcIi6xYUdSMOR92umFK69kGJHalymLbJL1jE9Qbssjtq17iW0JjYIHQ0dKGOCKfCWQtyrZF
C2O58THXF4r23qUNYtlbtchIm0QhADV4DawmK3KafxspBqt6fV0XRJ6tlxADmL4Zpxd1Hg83GTOT
718AGGgGPA5Vd7x8eZqLqF/SkGEnvcgeL9ti9tWp2YDmRxIDRHhE6EyjxI8KP7SS+CAQ53qTpCnw
ldVUkiJQidLNSG4UivJiocGrjSUqVTwyCLAUTq/3yi0zI1YFxCZTFmAuC8xk4GAlvw091d8YJSAv
OX/SBDsP+g3Al1CU10Eux8WpWonolC9QK+vTT7gQKPR28XAHWtnzZgS+hEiIsGsjTwHMgTdjE4X9
0UGKbFCUQ7g9vk2sIGsbcExLJ9wEqTOMgeYagw3QwuKb9aGqRMuiQpZjiZ9MupmbBxIeamXystb0
SZxCHPs90n9M9o/zixR/77+G+f59HwGw/0fdJDZBa98FlN7O9SeBsBQzDmbyaC47tB6X9CpVb5Lo
lfT3kh8g6LMcr5xvQEZWY8yhiZXXNd3UKC4rzDfV99RuPZ3tsumgK9dOLeMKFFwKKxuRAVY9UG5h
Puw0VE6oubaNDkzhSGnQmTeJ9TMebImjCm46XHQ4teCLAWDZ4ULfVFcV/hVGTLrrk+vF2TvZT31k
G62/1TRgMw0isShIGDABDjlwSqB3hiLm6bIwjA1l2AxAwpw+pcNdGpleCRScdqdpk4/pLIk50Uk8
Nrf++1EapFuDni8O0IQmRpcay75tzM7t8tmdU0fylhXBnU6Wxl1ueCUDh2zAlm1gjnlbLFula90K
fGJD66bdB63ulerOWH6e90+RoyBhXQPNeqPyKRgSPZbWOTqdBfjnJjTE+ubRYJNkI0VP2HV0/39m
+JdKg0nNpSP4cFTR3Vrfj/nDAMA+ehIYK3Sz8skEA7stHXUT+8tfs9wxUFpgQUmE1enThdVc5O3W
0j+NYa8a95XzD03NkzVqp96iLUgPunUrQ0zYV++29phoslaVKGgf7yMXtMNwGOtWxT629QeCCZQm
L4blBlFkaH6fdwyB74NrDrQLGA4Anx4ftzLGlJzpQIH2yX52fHWAEG4RYhDzH0qWDkp8GHsAyE4H
ZOx023qrisdQAbiV9M2GDbdh/mpPvVcNm/MLEmwd9LExN4Vn2TqTyPnCUocmY92EyQpw0jbss8BQ
rgLs/Qh4zet5UwK3g1IMSg0IUngE8MkMGVQLSlME0TeuFAtC5ClGH1DrDiNXTezpYHYGjXw7GpzO
n4hdSDoi6+uMy5NPzK8/7yhsNYtOakiwr9JrzmsYsX3RyahhRD0DvHExxETWMTQg5E5tOKYesbTH
Egtz3haWErTNECRjsiu0MXcHOt2OE3q3SrIZs2k72LXf5aOnaosf2u1DFNX7jI7b89suiGXIZ1by
YR2XA0R6T39TQ6pca4oUYGLkOxehipx4oUP4xIa6kKBTBVsMVKiNAS4EzpXw+tTUmKxvAQf9zXia
LHjTkq3jW7IxMcEZxBYDHwXyAaRO/IMnyaOBxipDFzWOt1VrBo2TBlFNr7teVr4VLUiHcCgwokiO
Acg+XRBJRnNOWpiK22KHjv62HFT//OcRmQAUGl06nEGCz3RqIowVtbH0svH6uobOuq210CdX0+C8
FdFFCkpJkG8hqAC+y2clVl3FKW0wd57GjhuN+R49wA26gXtTZTs9HTfxYnhGoh/QM9wYCpPETdFV
B5Qt0BUQaMC343OU2qhNa7KWxkv0PrBm5qdJd1Up2SY0y2uShQFoKYMuLbapg6n184sXbTG+IKpC
QFDp0Dw63eLZaOxK0VQ4DFgY3HSwLR/E4pak7ChyyyMr/GUOqh/WjgPQH0X00Cjsdpg7N8EknK0o
z+fXI7SEZWgr/Q9w9Fwk6+0FKmWh1gAeNW8TR/sY02RfzOWOTI0keIhMrVTvmPTBixcvldOtSxjN
jcXUGy+P7du50XwDiVhdTYDQRBJTojh1bIpblTMVehQhO/faHpoJYVmzB3Wu6t1iRDLNEuFpwAge
yJNAQ4ViMX/o5krp+wEcSZnT7hLtzWiQk5RWdbGU8VPI7ENP2GWfZZc0nn4NYHKSZH7CtYJ9D7uF
8VDMh51ua+kwzBpSG/Yj5aXK0u0Ua3eAVcg0HCR2/pzKoztvnmsnA/tvAxBw3fvVXBY3bUMb31Yc
2WDAV1OYfcYoBMWsG4DAfE9Em1IjTqsJAUZlT3gVzL5pDLUL4SsZ3Fh0nB10BtEJxxcEJ+vp5mlz
5+iAyTYe6plBZbHXeHA+zp8w0UWO9iNyPCDIVm48zkEiJWzjPsNrrVB3GlP9PtuVlLrEeYo766Is
97Z5EVIWpBSTTmPsFstuHA51tK3GX+d/yrqa07QFxJN4R6L24YCOmuftrM1BccC+gdKMVbnduI2q
DbTAMavwntiSBO3rYYcpMLaAghZtmi/csBMd9IEBW+lVOYZYmOJNeeTm+sEAsP/8ogTOQiAaCLA4
JmCR5K7/fuSX2FlQbSTQhB+AIarGR21uPKeXVc++OgpA/H8KzmsvXuOt0FWSywlRMlI1cB3Xi0O8
uYkKyVpEuwbYO2rbULdGS4hzx7ZXzJbFeHz001hehERVbo1J04CcGJ+boikkWHTRolb5tXV0ai14
cp6JLEUduhDlBaWnblu0hz5qJZFYaAKtLWRruoVUnfs6eZ404QC2Tg8DqrHxpmSy95rYwMpCawLh
jqz49POj21TrY4HHTWHdlmCzUUEEeN7BZBbWfz9ysEwb+kZP/zyfwMDTGYcZhALnTXx9zqC8DZoC
ChY89DX4g2kWoQq8J15O6eBcInX0G6i/WmwMtGW5TYreV6tMNnAmCgZ/bX6B+HW501igD0LMUXbo
5o8R5oqdTWIlXsNkBVfBGV1ZonA/rvqbKn9HVRrJ+mrU8QK1n5Rxk2adXykv5/fwD4aEi26AMwFv
bUHpD/7AefOsppji75D9plXqz+D6WcLCB5WCC1Hu5yUsH5Tmp5X3fhbegWDodSqNg9rfkib31VZW
HVwv3XO/hatUUCsD9dKaiedgc6IGCpL9RZ8s1+rUfhrVW9x3NziOMl5cgacaaPKhaWlTByTj3A5U
NUkSxcDKe2UkBz00bS9rMllP/KvWl4OHmWGAlB2sX0jCuTNNKCud0e4Y9Du0twVqGknw8Zr6SFGD
zIs3LADZOITunkbXdO9kI59fxT9hHZRgmIHHCwf/w8VIw1FiUxt75rWgZGFudF3eLjDrm0F0NXj6
Dx0yJtv4unjcZa6ykfjY+t247wrCe8wlrQ0UkPxxOxyN1qToVcs87aq+1F3n4Owz7xndxz1eH8G/
GEMfBTO061uL7x9MetgbSYd9Vh5ar9o6frGdvGK/BJiY3ElVWYRLO7LGhbk4t6PFolhaE1iH6KC4
8Q34gnKosrwaF6VMbFvwiENqd2SOcyKb5g0hAxY33zG/HtzGnVw79+0tqMgkt6qgsXpqa712jyK4
RVIkmz1sjYc++DldZNv+pXmxXBUOMt3I+AxFgehkaZyHEqNHHXhdWvfSB/O7fTG4wwG0RYaLybmH
bsue7grJg/FPb/iLYx5tJ/fiKQFmGEkFm85dscPkusv82YsvqbvRoXrid4GxmbbQNMVgz/aHxE/X
K/aLbYCKUKPCE8jmWVzHnCrtzGCbfNDP7H0TXmke9F42uM+WQ7WXfk7BzQUW/b/2OE81k17N6vVz
GldK4d6MEBVMsdeNF21Bb6LdLF7l51epN+7OL1QQ1E/sci7bjTMtlAZ2e6/eAJr2897cqqrcXcXr
W8tbYGVBi5Lzn5xodUxAveu1B23b/yqudD/2FRfqmx4Lhvdk/x4f+gt0E84vT9DJwzHBMP3/7HI+
REtdT410ZB57yd4xeQYRtkv2kwXEm4IqgfN+yspv64598Ry09QGyomiD841Yq+pTUq6eo8YdiIY7
t5zVfUtkkVQXxrYjO5zHDAs0zMoEd8YqgEUv2+CG7Gfv5v4l9MMNEH+ufa3tr5KnX5Y7v45+7Eab
bXyR+MY1fXxyJOFIuGjIOjqYgEOux5fPlomyDlkSuAjD23D0jOGBpNvzn1JkAlI2Kh7QuKtwKk8D
3lKEfVlmJk6IPfpEgyRmeDXKwKGChy3uJbQKUTtFsQo0zqdWlColVVYaDKJs3nxIdourvYJP786K
8Q5zW7+5hDKMv9xKp/mFlwdyPDxldQxKwfap5dho+qadVeZNm8HZ1bcQEPMC60bZJt+fUMEajyxx
V0eiFgkpJlhqgsHwgJ5zS1nWtv4J/hDgAABODjwb5iu4FwyZ2KJ1OT5W5zwNA64/fdck+9Tc/INP
gAgEDz0gwmw+mzCMaayVEW6XDrdas7OaoKb3500IbyEUoXCWCUQBcahOv0vmFEYb2haW8jH5o2e7
2dYOIP+6dy6RSSxBd4jd69GtduFVu1MlDV6h0yMzBI0wKi1ghz81jtI6M2IL7qhWy1U41TsD7f8y
ls34iBf5147OgaKLhRRNP8HOfNAKf9C9GgLPHtmCIOF+3GKkg7qWEWCVAUY9U4/Ogebjs0q2es00
v3jNqlSEOgFI7vgaWV8mMckqeI111b4791HhgzUhcPz5w96wXfyuLy7AM0H0qO5yr/5INnSQxDGh
3+KRsaLrMWPOa/OMoA5syYRfEBqbcbqD6JALjq0xkrHlCF41Jl7H/9nhgjcGZ5y5imGHVR1oMp35
s3Ukjit2nb8muHiSoJifOj1MKEqaudYMkrKkf6T28/mPJo5bR0vhzkdbo11urUfdDt9J96RW763i
d53mOdp+cbxusjxLl2QtfxqFnKcAuIh2JGiAVoQQ92ZJ9WZWUGFAmJ7d0tn3MxhsPMiFBoNfbeuL
5lJ/ay77jRl7Wu6Nmy4oLTfZyLJiwRZj4NsG2gqvc8j1cVGOWUlKYkXBr8hbd7Ff0/whVyRLFSX6
qDWBVHK9F9aRtdMQUGsR8BF90sKISzb1jbEPN+aV+tkFQwDetCuN+t//oicWuS9qa3NP2xIW2yD3
AVG8HW9p6/ad2+6YLjnzwi08Wh2XF/ZVBKXpArZy62dmezUYnG3ZfSc4bCfr4XJAbWiXrohgo6b7
tP6YCslJE7RLVqT730/EReminqye0bj14r15E/t9kPpKHoz+w7y1P//l46ySMcAiriY5n1uKNldZ
lbZ4mOCbKC4YqnERAcO7ta6WV4kx7WtARj63UgACAYH+Bed7UwKcVmTmLeQ96Y0aLBfhhno1c9P3
1E23yCDO2xN+qCNznOMZi7PkXVG2XlYxX8eI2CjlwF2/NR84jlfE+VsWGuWia0Xr2Y0/3hnbuHLT
DaiACEoRuOS6QL9bXyS1W10mv83H8+sTvUZO9pPzxCkaG2spYR1IlbWydP1z2KheeAukzEP1ybzv
k2nDMY82lHPMqMl7x66woTo9QGQwZ4k3y9gABVcmQCvIwAwTU3Aonp3Gp86yK9TcK7Tl6VVX7xrt
s0r8QSao8QcRzX+4YzP/j7Tr2pFbB7JfJEA5vFJSq7unwyRP8IvgGY+Vc9bX7+Fgd0fNEZqw74Ov
DVygS0UWi8UK5zCmKAtyNQsyxOjHWCDDXvc093x7FktSbkcSeCnZy0TswLHNxZxZPd9L2YxdznVt
yC1YsuziDkPxxLL9c+L17p8OwGkcd79mn0tRjH0CSUROh7BsbPVnfgjP7VY4CncNR8ia010KYcyw
7bIQ4BbQx2gqolRO0zrDzOveW72jAWmN+rFKX4ZsH0prtHIkJRVVZd40dos2JqKSxB139fYVlHQv
1lF+DO+nmxhJgeQNw8Gc00Zd4XeT+foARs26yINgHPABTf47zU9xcpiK9wFI3sO7qr7PzUn1HUWr
SSM/JdyIen0jv4QzR6/O5m60RKr9Md5Nd7oH4B0P/YQ78Xe260nthpuejK6/kfY1QhPDA7qDN54t
8mTsdPf6Sqz51cVOsOTURa2iqD3hW0KAtPf6HRcA6jN9822paVM4uEzpNCdjtkkdVXMk1o3dI/WA
UMXLSHcKEasEgBTx1G3kdNv5FpBkHEtewawA5s9CMLPHuQDi2wZoV/ac2vNOxJNWtGcS2YYNbw5U
r9C7vpSrR2chj9lWQ4sxU5lCXk6pxWUEnYJPuEHfqvF8SWH7zzVBbHPRwIZFhh01N0Hu+KYbantN
KYiM5Od1nVavpcUisjXTPmjiuC+g1M9gD4/wkRMZJ3W2Q4KJCpBcmzzfQM3hirkYNO5YJK+zMmtR
/oZ+QAPIS6dWbzV/F4F01yo4ToCzX+yDrp4mWcfgT2MLgSfXZ1l2dJnTOLn2AlraoMHcgNpYZZ0m
QUZ8EO3uw39Mb4SfgDA/KTwSjtWDvLALqu1i3cIUmdpCwrqVwmMTnOScd5xWL/OFAOamS3W1DTS6
XPMm3OHxtM9RoLEC0sISkh3oHciwlZ9VTgD9maf5bg90WBnDB5LG9mBqVZogjoBe1oO+N26UZwuZ
4Ybc9ki0qETclPYznKWdIm0rbkUHWHab60dgfWG/PoDZwlI2BEsLobepn1LlLtD/uvMTbgqFPaSi
0coIiIXLjVMGELKMLRQUZGhkpiTjEcevvhPhfSm+IKgB8DK4FBFi/EfsTKige6h22fHvMCTSKboV
nNRNvWEXONeXbD0qWghk1qyLzdgPLQjUCIbZp4E8v8qkeZi2xZaXLlk3kIUsxvCbChm6GoDgdgHu
IFd3Ozchoj0Sddc+TzhqJAvJrX/7Xt4HbousfnJQbJGHPbjilQHbDNBBJPcxAfWZRFucviSp/bSi
rTjTvBXUdJsH8UYvG1efkRdWp540Cg89YMVRohMcDAnAYKW858ympp1azoIJKmqgCDmC7intbZdt
5h5pKf2Zs5/fZ46A5U2HrSBR/D5MV6WqPtch+sYkvTxKDXCph3w8i50xEr2tAGab9rZljm/+JHhx
m3B8wIqjvpDOXOR9lPom8PIq8NfgRTvjIVFZBKUAjtWuLCidAAJsNGptKLgx93cV+1Kc9yESb5kc
bgy1El1M62gkL/vgXqiU7CEutGHHWdqVxCa65dDWTxHhAZfDpKuiQgFWDrp67X5MzsChcsJ4+unP
0ik0W5EAJ3kTZP42sLKbyh9Ok84jVPju1jHQBYwEsHlQ1nl2AjSDdTZTGTSAUp8RTTRkFOZjTPMt
s/R6XVd66i9d+aUoxmJhy3EZG8iJJYrglYZsGzKPbOX7HlIRmDpCdxwQDtk9LNNRsCYJ2rTSkwWE
N32261AimvYwYPjpujrfzzxk0S4fnHf0MLEHsKn0MetUpHa6UCdBdatkkt3Hz6J2tDANaNQ8kLLV
nVrIY5xqZQlZrqjIVcGAN4IauVXiWmgCKTgXHk8O41DDLESPL13DWnvTmq3ZTi7mOKWu56zf92NN
108FFSsWjzbMXd5KKYhkc7OHOcjpsw5EyLLwEu4M1boyX0KYRfNHuRfzHELy6s5Sjl2waxQLEHkJ
Z9FWbXuhDLNoqZAqfp1Ajl7e6BqaoDrxn5YLhwTGTWdSGAli2Othh45FO4wOYVMTDRB1ic87QCtV
TvQiY8wB/k9F5pItK5Vpn2SJQU8QxuiO2v10qz82J/nW34iO+FKTidT9Lvgz/32290IuW2ZqQYoZ
FAoWsMj2SXybRL9mmXONraQdLmWwvjbXk77VoJvoWSRwjQA1fxVvQv0222eoDVgzeRZJ+qPaBE7S
EhWkARxQozVzXKzuZ+V+ESdYcw3aH8yIgMfZnYad2D22oAnkccutnaylFOZkaZmVy0MAKUmiOlP4
ZPTnMuKlMVY60y5XkzlaptkHci9gNTFVepwNkj+IMRkDMuFp/dz+8O9vWoUA6db55bsBr76irHnf
pY7McZBnQJb0MbyvRcKN/6jfxs+NY7iRq9qTF2Dz7mIH8MJ2vdPuK0f42aIs6zUvJQwYw47boieW
Y9rxbqu81htQhN9EvAO75hIQR9BuY7R6fMP7D+U6UeYU6fhE3rcZiiUqD8BiXQIQaTGUhLiFfRuB
4lcaUkxZAWP0tZpulY5H77vycqB7/CWB2WMAm0QYYoEEMdgF8dtkTvZk+a6PKTzgnHSG3ZjuGD7N
ojdYG23iTQWuG/KXeHqcFscFBI/qPIkQLxTHQahsFGtgYYV7/SJfeaVfakmjioWYbsgaTaK2NASb
VNjMw5OOKcsofWliFC23WrVr5F/XZfI0Y2JaAUQ8rU6LW2ol7FHJPNRzeWcM8Z//JoaNaTuM4/oG
NJvmoyb9mPoHWeK1pHNUYVHTlBzp98aHDDF+liPZ9pUZYGmKd10T+qVs8LiwRLbd2craOsoHagrS
KQnfR/9ZHzyjcVL1JddOoOzkyONpJV/axJCosRiEkJcX56n82Ut3pfD3UxYXdsdGkImkK4VZYOWy
st8alf6ixgGvNZvjI9gaTGxEVazTAqQk+I6llz/aiUvmsioDdUeMJiMgllg98saEI6JeotSj+1D0
0ydLLbr36wZAD+E3A8A0N+oFAHWD3V5uSCqPszpLEKLUoROIZxOd7KqFvE/4BwghnGCLJ4zxe1Fj
DYPf01JqTLFM9lp/jM3XzL8DrBxH1KqhLfSi/3/hfIBVImDrIWr0kUqTH9rxp8JDhlzfoK+1Y/xo
ksZC1NeQYQEJQkzNc9KqnIfsamSzUIOu6EINDCsDZH+maswPSvkczCcr8eaQYwSritDRJLDmIvMh
MkYgdrpfGODutKWh3XetbSX69rqZrQeJCxHM1ueqXAppggNjHsNzvZ23gIzdZccyJ8iuI75HddZR
dsBwPmYbMSPp0XRlTmvXSk4LjmHxDYxNtJ0KuKQEtt6/nxVEqU8WMX+/PMqabTqV09uaZ9izPT2b
bmcr+1mz243K+YaVtu7Lb2BsZh6TMWsCrAM6aJDqHWztfrxpvH4bv1Xv4Z3iJqUbkkpyr6//eli5
0J0xpDSXJ72pIDcuCLAhCjLetFv5t/+7U4iIvA865qu3dKecS2BoGy6vtXz9AbSQz9zMAKZKQPEO
+drD0coQyvqHIXblGLnmiZj33Y1/L5/8mQRv1xVf9QMLucxVLfXqLCu0tUYabyT1WAsYvuLsKUfE
Zxy0OKNxIuaxKdMtbe7jcm/1HQFrGcefrbrOLz0+c8MLIbLW+EpMLxwN84KJhUeWr3/IFdgR2tCN
lZSTPueJkxm/M2l1W00QZ+jvWjmSbsAYeXYfifdVPG+ub9HKKNDFmWB7V4Mys4SOLuBkAxQCLFG2
8YK/wtIxTlqDFpFX8a21tcfqJvfaH2psp3fCYfKufwVvFxkHFWZzKGYCDEVDC6IqyxsTfHrD36N0
XqpKv2KxjZpZTYFGVbXawZ4aUNp3f9qIVyng+HO2+NEGLcbGRkjJ85cqfB9qHoDB6jNxYY2MN9GE
sc4M6knTIHYFXSBd48woWI2zqxkPUcCDGecpxHiPUJSqYcygUFYdxvRD73n7wrN3xk2gezK3euoe
x9Dtzccg3prJTWZpjpB1nCuds3ZsUUOb6qjr6eZkpiugrGI5mnSYx3SbDUBe+Zce3wuT+7yZFyZX
moiwo5ru1c4fibxHV2N5aG8sNyXRsdnEKKLY99PmR+r1ezpsZzjXDxbv6vk8/osPaPJmrEx69cMx
6tGN+BqrXiUQy3I6zW4cRIKunhHpFmySUnSrtCg56bys8mocJYP0llYF0R/PRDg9ZqIVVUYcZRZP
XbgzrJu2erK02+uq8qQwPkSvstkIfEgJBDccf6vjKQ424LPn3AXrrupLGcaJVIbfVqUKMX3/kCNs
KdAoqv31VDe1GlAO0ekIQBowJ9wf1TEM9QQHQp9Ad5zYRcuZNltfrC8JzJk2C8EqBh12OZW+W4hg
Lpjh2QNgvso8SOnPicpvr5yFNszxNrUwtCqa8ZAqcWulyktZTEiuGWgkGTC544s62DVoYLYxs+il
NhCedu0eoXJ1iKO5rEgyZMJb2pggOw27csrdELyT+9mS0AMaJbEbz3P90VntiMnkWniRsxFsaWKc
qee4TcedASQ6Y2MBYXDaAGd6PsiDLP/Q5KBpgZGSApH1uiFSfb7pC5wgoMZTjnKTWdtxTkOlsrB7
g3YT9qdRuy/FlPjazhreJ+uchQrnkK/6Twxn42hhWAg8Fey9hl4CBcP/tgA2OuDqoDc9OuZhdsrE
6LbsTE4HyOoJWIijtrVwKXU+x1Mso81y6H8JbUgUaWf52+truOqnFzKYExDmRTToAlQSZ2U3yb/l
sScR0pny9OAD+jzlZeXWzgMe4IAjp6BEoszsGY6C2icK9kzOijux0DdTU+zMVnDkMeeQo6yKov1p
wPDA/DX73sv73ugmE13GjdgftSH/Eev+26CMD6L098AymO1eiGJcYq+GSQ6QNdoQ6zta8lDiDhp9
nr3zFGLMz6hB3FFQKUHxEQ8kzF5k37JHK3Sv28RK9xvUwRViAIsVYM6snbepJUahhW7RPPop6y+Z
7CaAJGkFWtb46LPfsUaUsSPo7QIA5T+tJXrDqXQMzLO5miBrc1kuWghHT0sC1p5IC0k0cpIBa0eZ
Eof9nxRmx0BBMeVAB4WvtDCMP3tWMTpG/kcunkfr6fpyrm4bhn5omRLDJQbjlgMr6i1pwDEG6DcR
Q8MVAltPP6p09q4LWvMXyKL9nyCTmbYapwAIMhH6b0vTf1PSfi9LJcny/B/qUEsxTCVMssqyiS3o
IwE+M8Qzu5paxAI3ERhK/kEhS8SsNAZt6ezkpQM0BtEqlAibJMrJRgoLp/Qrks9/D2QNc1+IoRu4
8LNAzusnI4YYOT+p46MWJJ7eZI5mYL72x99rhPsDMz3wR3Qe81IUZk3BpiR1cBRy6YEygcSj5ua8
SGDN4pZSmHdtLMbgTm1whArr5KMYmUp7KTrG6dt1ZegZYe/fpRgm3OyGcZ7UGWKGQtrmvXpSg3Bz
XcSaSS9FMMe0i8PZyDqIKOMfVvdHxlRkw7kmeCIYI0NbVihGIkSM4/RHTOB0/Lr4GYwKZ+tXb9qv
6Iw9nZHmd37VIDpLLAzC44JQgyff2BXaTxVgaOC1//uVW4S2LMBJGdc16EUQPqfdSEIZ8yiAMJ94
g41ri7eUwljaqIR+JMe4znWdlHAFvvxD6R6va8IL85gNAoeFmAUTZACuWzL+JFJIytk1Yk9o3sLh
wZfd6/JWN2oRVjLuIBikYLAGyKuzs2G8iX4Cx/AooHNhfCgBgX5d2tohAvT7/wexTACWGhHoWGlA
JAivkfIuTjzs/DUBuHQ0VFhAmgKA/EuXA9JhVa3UHjlRHzDOee/5ZcQpSK76G+Bcfl5vgOxkRJRt
EU/o8YFXUy1AMQjxnZCju1cJCi8bR84tt7I9lImTelAsjMXCi5kFYksrrWs7lQ6auT0DUZDo+haI
/X+/MxeCGDuwlFmfI4CMgfrcEZIPKeYVP1eWDQJ0FMlFOmTOBqhKm+olRiLR0NEYNkBBPSXQf451
4OSVynmG0h1gXDXgDikSEEYpLJEdpGhzIChNFI/DjPJN2iT7RBWOcX5oD+D8ur9u0Ss+4UIWE+In
gOEZewGyov4c+JYzWB8huMSuC1m1goVCTFCVh7qegiEQQCrVrlR3obkTrJvUGjZKrtpt03OMjqMT
OznRanJUlhLEFb6bThNJ2l2i311XacXPLdeNHZew0MzplxThI2xS1x+BRBFbJO36s5DOKFp+iEP3
EAG5mmPm66aBSWsgUcuaKTJmnibgIpHkDlAtM2hU9MRNk/eg/52Zu9z4+0EDFSp+yaLfsoi00I0f
AFYRcC2qtMVDZmPq7fb6Iq5v1JcExvjKVo1LdYY2U7Yv811a3WoN51m+tk/oyQHgjK6h0U1llAjr
NGwDH9gvTY7cStU141EywskxR91wx8ZPnVIKS2Kl0oBkhCT9gyliLBx0hwBEoVh+l2vYZUWnGv2M
o1y1xA9kW55Pmv/n+jKuXBqgIPwSwhhFg3RPM/boLI7CEOmq15ZXkV8ZDsLcwkICs4pR2kq1mEKN
Lv/Q0QiEx8No4hm2j6yj1TrheAimd0HZKPphbDcDD3ST/jzrEJfiGTvxh8A3jQriGwmTIMlzNs1O
Ff8En6kh8eAD1/y8pAFuUwFsKroimTh56up0kErAiQx6DH5Fu5PACJtsDWF3fdPWctDopPgSRHd1
cbws5FGENIOgstecYnSH8CkSjyAA6sWbsPLa+JAmxzCSiancDuZuGA6x4YzKc5v9riNe/nbNQy8/
hrHTJhJaoQagry1oOzO9b61N0Eikbk0CIOhu/vuJLNgTaGN1CcimYN9lLgQ0dvupYEBcEze1Y4mN
sCm1Eu3brcZr8FBWTwdyjhhgNy1g0TCy0hikZyV69DCiAqtxR0cjDZnshCSnhMS7mVTu4Eb7Dkwy
f+rttIkO8fNH6WZn+RQ5GAkn4nMKxDFxy+vA5XwY2wgLKEWxK3t8mKiDBR2ThNwK7Zp/BSI18GpF
g77ImV2dlWFK01wBNkX9FNSaXWa3EpivrhvymhpLIYz3GVQp8DuFqjGTOarwquBtIU8C430Ea9Za
ZYKEQi+JILz0IaeysHbmlyow/qVoQiUZ6U6AQ1I1ntTyXPrIxXNSMatqAPTQAECxbiJhd3ngAXwe
h50IKXGztaoHJeGUelYAfFTKxoT0C4WRx6zCpQBfDTUxjLHdBan2zabxUM9q3iPveXK6DZJLjm+D
hmMkmQEUj8LltTyvWttCPGMIkolcsUD1k4GloGjHTsIomPV43dpWhSD6BhgTsHdh1Zc6ysYQDnMI
HVvxNupfgUVOBLxe/psQupML16zpfRdhoWs7ANZJPN8LJSA3uaAu32etgOoMcHqwoAE+G/++lDLI
aWf0BTLEvdGi6cxBOhNEmTUcLoiL3UY+Z7FI4tS9rtvKyJ4K7gnkHYGnipw+m9VC4+HQIKGKfFP5
pOk1qTA2p/d3QpcROX0b5XM9On3hxKgtXJe8EorR5CBGoDD9BO5G1v6NPKklS8XDM9PtVDyFdYjU
Kijr0xZdq5vBAsiTpL9cF7py6GQKWqIZMl6heFJdLnIU9007WTqmqLWgI9KkbcYo5NjkyuUpyzSR
i2gBOXCW8E4cJD2p+xD9IOCNUJWNWUkExSbSRS7G0klkbq7rtHIGLuQx7qqeFaWcR8gTy9oJjAn5
tvQUmQ3nGfp5ATFhF0hR0BQOPFhU7dibMzTVvvYt7M6wL9B7D+5GpyDI7ydOty+8PsZAReG+oVGN
aPc9BsUNOyaB8545n5OXxEC//XXFV+LA5QexNybY9wS8GfBB/dwQLc5tHaTCuk+m6V0veBSja0Ev
pKko0X9ycrKRYA++SNXIIU0C3AeQ0ED7A53fm5dwC86/1wFQUwCC4yFWfIL3fF/1L7GM85HrHhlp
UMrbT5k7ipg3I50HLkXi79Tb6DBvrU1/g2CBWK71E4zwGfll7X41WzAEKYB3bN5Oxey0m8nmgU2u
9cthPTD8CjZfGDubpAzaSIxbHx/m/0C4dgic9r0DhaTjHwJXqgkduECkseMhwq2d4KVY+fIEl6WC
FIUCsZOsInf0Y2g4kfhaE+aFYowjVsRB6ysDEsb33lG2qhudilP80vyIbP8B2CCw6gf1BXkEYr6p
zj7E3PGf64bN/QRm07My0YIU1TS7d946N/oALolT/LjNju+v5VHzhmffxkYLjkk0Z7rhIXeutcJe
rAD1OIsLz5KDALU9rICwPY7n7I8JIGZN35q795fCw7CPnxPhp/pgPliecTeR39e1X0EOwdT9wrKY
yGGs0QejRtBeO59NzK73b5IzoiE0uHuX7NIGIJMNYjmOe1vz2kBtxwAcIAe+wypaSRmV2Zy0ti5u
kyknRgZU8+JpUHeK/zDyqjyr1y4whJE7lkX8YTMBuharTT9giecidKeqI0IoYlzVsDPZHpVtnah2
KB1G8xRqzvXlXbsuMK0OrkUAhmFOibkC09bSw6mDZOyoEno5Jg8q8/W/yWAO6QBkEbkRsYNSYm5R
CTwLoO1Eak/mxNDy6hWAyQCM4FNYK5FRJszDVtKoqVhn30bmwfPvTDfdjY/mo+Qp2/5mvBeO+Z8H
7XflBJvOljeNMwE2onnmHZp1f7j4FEZndNkbmL3DuiYTTmXvpA0el/EmA2sbBI6Ig0nviZt5b3Ac
1loghVhGUjCBAQxXNqk+TpIYSmrcIohSN4C+8UBJ7aAZEfONo3bSu+YhF6ON3Az29U1e88QU3AvG
hGf0t8rBmGRTbY44Mam1M6VnpHyu//6aoeoaDTZwQvA+YgJEcdKsIaA3XzuYKIROBRi+3a4pRIBD
ZQFvrJE6FfaeXUpjoqhMR8bDogeyqX1HoA3gQ7mXaWeBwuuUXl046IWuNXAIfmPj8WejFaW+wAms
YqR78q0QW5wn7KpN4EFkgSrkM9956cERfiaSIJdwLzrcdVG5iV/clDMAKpLQrgxza42Sa/Qp5zyu
QLIBJQLM2igngcv1W1lE7rNA6bsah2DIzlWNSYmxPpZTuotnYOqFuhvkEQiCFC/tpl1ujS5eAftJ
QUZFKHaZCD61UN+qZW4Hqn6TYWSJY7Pfd5my9ACMii4NSnfMzdb2od+ZQkahCLzOulWs13LCO0D4
uG66393SpRjmBlMDPPsNFWICbUDz7G0ilC54dEke3ElA07gu7Ps5AT8kuP0MHZT0uMIYnXyzn7TK
RGIe/MMGZlWq1o64w35rC7cUwmhkpKlWhi28GAitSTXEtqLcqUQReEQ6ayu3lMMc+jkr5cmIIKfy
b9Hak8T9ttMOUoERHG6XKk8Wc+RLvZ7GQkQxoKwVA4MXzU72R7y/9bw9FEWFhp+85fGofT/72CwY
noq2UopCTw/uIrRCzyqGfDTINHxvjh75lc81a0CnEtBa0B4FChpmAePM8KdWRnI8MV7q+U0oT/Hw
eN3gVq46VCMXMpiFG/1QSucSMibP97I/86a9eZvxJDJc7V59CG5LTw2APnpdKk8xZuXyOpf7NIHQ
rPzoo7My/Ip5s09rm/OlF+6dy82plVCKxpyK8E/IuYv+5roKK7NViPSQ6xBBf2SgpsuEK0FuoF6X
IJM0nwvTFt3sOHiYnG8BNqMDoGgAtBqm00dScYLbtbVbymVik6lT50bsILcK8H6xfmZl7Igdp6y7
5iLAhKbACwFCAmThl6unGQmuck1F3Sm4QwDvzOrLgPpFZyju9WVc1+b/BbEF3VmZezmi2ig1unFS
6T6OgBGkx3f/TQyzWYagp+PYQ58YHcNyh82JhZ1amhxt1ryQhgQwZUdGGypLL5Bj2nQMaHZxHB+M
PiR10pDh3IhvVcPZoNV1W0hifLgcqlKbRJCU9qb5KpSWsZ9rQ+poMXTicV58j0CAxA1MCzg5eAqw
iF5aw5QVhu+nJuazHlCkIjqmKKLH3ONl0Vey3JdylEs5ozi3MVqF0SKzqwsiHVCjkzbpRn2M8FAs
dtMGDE2mm3/CwQK+gBf2fzY9X8aNl/KpT1k49EAPfLUZIX9wfdSF1FO7iV8zVJBavD36LUUeM9zE
E3fR7vRnupfuZGd2ozf/NG15S85dC2oAi28pMOan+C2+JXjqXLCpACm/+ZNvLDc5xG/AwHgCStfp
ITwOduwV2+unZeXVfrkQjHVZ2qRpCd2Iaa+7vocKlnUzudJWIh8HVC3fpV/+GXGnwxG75nWWOFqM
nY11gfYYC9Xu+KB60b22DbYpAApV5KW26kO2y/chCGw9pLOvC147TEu5jN2BjxFvXBB32kVwlIQb
OT5kxe66CJ5qjGnVmaqbjYbryApUtKTfmELhqOXWr3jYmzxdGLupktYISyqojn9MNaA+lSd5+H1d
Gfqxl+dEvsA7Y80DbLhDUGK9Ulx4pXiulefrAtaUAO8HEji4ekBCym7IXKhJ/dmUUL3PVbFtxZ+g
QnX/mxBmSyppkMMRA3J2lz40QkAk9TVROYHOapSA6AC5IUyCUaLEy2OsgoolmmaUw2vHsFClPuNJ
b7jYFbc8+q45E2sg6v3fAzHhEY+XEaojyKV8I2Kv6wCczwaMoC8nWwlSV6vLe/Q7319fwTWjXoph
zmsKFkthonbgt5GNySWiNq9t/yOJ/37g51Ifxh7UOdfDhgqaitQeE4tMo/Lk94UNFvfUiRSkZa5r
tmqAiwVkbANt6FKciVhA33LlzqnzJ7V6uC6Ct3iMZQiyUcxiAsuIxvQ+aLpdivaXGdNpoV5w5qtX
6h2X68ccWFMfWxPBFaKsB0fdpxvjRbEc/6HZAIBgByj8TTM517VbXUBksTC9YoLvnI2ExrCOfMOi
dl+1u7BrvDrFtVW37nUxKzcVTVd9yWE0K2ZJTCwBliF6zb2Ji7u/kYDCnRN16x96GzSkjnhj7GSO
5a95QLzPwdqjYpLz2/xArEQZIjDEk01jPPZp+atKS47roA8v1skuRTCHS9IKs6pTiOhm7aUeDa9W
yuM4C141yoe8zV7auH3krOb3ujVdzS+1mHOmBJI55yKNxvXgnANzO1IbNxcSN+ynbZD7tqamG21Q
nTKfOSfu+4qiWi6ixIrIg1JO09B6Ee/IkSaNEI87xTK8SjF3UdVyEmlrNgkGUMp5jocNBnQuRWit
3PY1eOpt5KPUFn1u1kHo/j50wrNwIYR5TytVMjZ9DiHAxhxvqr10L9iRq++GmMx33a7fg6fBG1+l
3/6/vAjQBiViHhINuax2ohpPhU5bRCZ5coyijUCX3bmZNHDscm0VlzZCN3KxUU2RD+lcQY6AWV0w
xpK8ydww5risVe+4sET6FQspgwByYd2ElF5+lwBFV4DgLnwVmtfrFs9ThnEfmRYnVatTgxedejj4
ii3Eb9dFfDdsnCkNGA4mUqhI6bNnKs5LFNqRBevkoyjdGOn79d9fDzEWApgNmWawp2dUgHqcX4yO
KG9oLhFOeLU867v2rrzXEdt8cKlWVn0FSPQo9aL8PaUfBUZjIG0MNB1zcMfnaF//adJffUEpUcf+
18R7lNDT+c0fLuQxB0sc1K6PS8irkm0svY9aR4bpuU5ua1ni+KI140MXEnppTBSBNLada6pQtBVr
uN5Z307aq5rfW3OHpCWPGHjN+pZyGJVKTZmmpICcVn0flBu1KMnAI0znyWAyOVmgzqkSQgZS5ZtQ
rvbF1G0zK9hct0KOGI1JtxVBkWtzADEZhtJB/J1Lx1IZ/mVfgAhsIDOF3g3WxQ11mwuzoSEVj94w
Mz3pw15QVEIHpP9Bm4UgZmOMCshhoQ5BhbaxNCC0TBtz4I0Rry7ZQgizM3MmKcGoUSENmkDUo1Ul
aBT9l7ctJSv93zVjE2xWoyaZTyMVNepUV0ox4tJE9XSvDo1uX181+sHsCaV0kKhgGBhzYpOGwOoZ
hkLH1aeHyZNVGvfTKD5mYQ9G8+HGqAJMoGQPjdQ618WunlaUiynYxif6/uVVIVtzFoQDyOKUNnSS
5GbyCxtIBwkPpGJ1v/CI0xWQ66CtgNmvoJBqgH0YyMZL4i4eZtvCAHHJQwZa1Qacc6DwpJMg7IMx
MvCOKmcsYgfaXBnjnEDIKsDR8E/Wt5BDv2NxwaZza4jTSDerOwTtqyEdgf1+fWNWKohgdKf1LNRH
wObHtgXWcjQYU4kVG47Wacht6TnZltvoWO/THxLm0wgASW+BRPphddvkjUf6sNKXcSmeOcVKEzYi
zBAxxKY4dSnBKzF/A3mHFznNNuQ1vn/fOCSJUD0HkKuM7lWDms9iQeVMkNI2wqBnIXmN4erhKRCc
Sd5dX9PvRggptNyMVxVqhGynlpziFlQndJZq8a9ePjfmVsh5LmOlZUlBLwlAqhFN6qhxMZY+DdI8
Zr1C038CeMxk/LcBwZFykvfWBkRPhdcAx20TVyREBwQ4hxsbzMO8Qsf3wAlfgbE8ZJzp04DteQaR
AUDtO/x2Nj2m5W0XvF5fSt7vMydgTERc9Bq0zItHRT8OJsf8Pz/w0h9eKsC8N/RexCBIAgXEu/ZQ
2aCU3SgeaCQ8pLO33SbwQrtEOhmo6URwYlfbiZ7pqkfeW3UlQLzI5rLhjDrN/iDStHbwVL9TFHgy
n3UvIMKH4ebb+Fk7SvuJ1z1Aw1pW+UXNQGUOX6RZYyRToe07ulgdg8zb+hCB0aPZCD9rZMyvb+ba
uViKY0wWyDqRKg4QN8tuI/0x8yedi2rIkcHGOF0py1UzQ8ZTuTOPBsnuBCKhanV4tvbRQ3uUjn9d
tbrYOI2pWilipGQDFVjF21jbKaKn8a6bNZ2Wz25mm9SgkwVrxLPbLAYvV5pdl8JDDzOnaLnmHHGK
RTBkAAcGzWqXztFAA2JbtLijR394U9ohIAhMhtsBUaNtguWLE4l8fyvAY6johKeELipc2KW4YGhB
HW0h6ImFn1N0bIfaUyVXHm5MLljcqmZfotjGZb/SxKnrEcWZybTttRIYgpk7Cz0oazIerhjdDPZM
0c44C0TV6EVnD3JdAc8ipwHWpAE9TWy2Ywj7m8r+cRz8+07snbiQn68frFXvsRTKWEgjVuj9EXGL
pp3sGrpwSPXuvet8RwoMOwmiDTrHUlJMwp1eNCdAvnqz0ez8qT4IyCqWSXB//YNWLXaxCMzeVm0T
FkqG72k7YeN39QkExUTqeHqvmhAuH9RYFQSWbOwy6bqAhh8cjEI86q1KpDK0O/N3Ywgkjd3rKq3a
EPjHUTDWEC6xnY8+4Bti9Mzh8SSi63+KX9ouJ2bcHuqYN5lGV+ebCS1EyZcnYwhNY/A7iOrqyM1i
MNM0L1nqNN1WVw+l8D7PL9d1W7tljYVA5uTX/8PZlS3JimPJL8IMsfPKGvuWS2TmiyyXmyABQggQ
y9ePR5uNWXdN2ZTNvFVX170EIM7ix4/72Cxh2OE5srDcuPWQNDz8P2NF+Nr/7RKPn/BvlRexijBg
FJ9F02P9CUJIg/HGoTTL3f87MPCfV3qczX+70lJY/egpPD1ugHnKMP4tYVwmyMYa/mmO909n4vH/
/9ulPD638LLFTYXd1XY24G1G1Hl1VRD9f96Pg8fnwjkIDND/vI4/g+aBBTrAeQyzVYMe3dr7h1rg
b79YRKv/vsRf3k+HD8z1JYK/HCozqdyWpKHJg6iunH+Sf/ynS/3lBQEeKudxxN1MsLNrqoyXb47R
pP+fRwbadeBidwaA638+Mhe0opAaONKQVN0Yk4Q72D8pGP9t9AlglfewlHpU+v95CUtWzQj216OV
/qO8m93d/dmIGuRNNTT/kCz/LqsAhcLyouVDtuCvLtDCXsFnKdG4lDCJFeNOmQmFTP4qLot+U//E
y/q7NxRAXj4AwxkqPH91dxIOCB5coIFpC+JutCqsc8icYg9t138aZ/xd6HkwcXwXOuNYxfvLe1rd
ult9BaFxeyyT2mJHSLRt/vej8Dd3A2Ei3IgF7w7nfyBSWLgzQ8YhJuQEJwsz5LaDbd0/GhP9zRt6
eIGbgFkJJhd/xQSmUrB2GvGGRqdOat98X/shY6EJPnNLojJ0486pX/73O3NgsYdD9pdcAZUIWJ9A
nBMaC39luPE2aBa3egjwON/dcGFjf2DDnFrlbhQ/Lvhu2DtGkxa1rZ+G3ZByX0TdjHUWsl19Amsr
FrXOKVDA6tqD0VnRWKeDkVvdi8k34jFxr7+DTqdd/9NKKxnCH9Xbm4ZBbUMsWU+afQ9M3l7vynol
BFYwMF+xNG5YfCp/Q/h+7t697qlf5tgQa8bQj641xcTxxemzYXin8/OAPVlTXEZ/XzbvdOojx3/X
JC8pdF/XHbIGyHpQBQ/jqYTfE6o4ZYp4Ja/2Y0v+JHoZgVls8GeJVYP12E3AgtOF+gmWLWYw/Von
J+OuYCQanNclfBVlalbHYcmgfp4vTQpOfWSR4zIvqR1EYq4STj9DLaPeIxFA2GhoN4ufed1PX71N
DHKfxbZb0lDnMImLF+pEPYF1yT10Dnpqo95pIi3Os/lk2JvHKqLwjjQ8FxOF09tFDxKmLnxTibyU
m5Uc7HbTFldXXwzzEjS44IQFv/G3sa9i2g1Y6zM2rpsODwmsP/184Ea8QlYwuJn2dnbiGa6Pbngs
zYNj/CnrIdOFDb2Vgz2meADSi7t1Y89vrQSnDlvJznYsz2uTQXnUsvfTusLE9FuOO6+dI2PY+gCw
8EBYe/PKe+nmurwV2NZftpO5JQX00jMbwY33TqTJH7vfWPTgFfdAXEIrgpPsximmuHPtuCO7DvL9
A89Kx4/CIBfmZ0V/rWBjjRsNo8ghjLzygvWfqBPncDhNTeaHLBX2GA9W5PWfa5gpZcZ1pSM3QCfe
YchJIiQJGs6RL74dnUIxIanGi8euUFuPivm1LnPPf3LJbRyPtfqa+9OCCDnry0ISt02q94JDcMBm
sezwo+xN201JT57YzyKdnZouPd8WwQdvMY8L4hDvvZZXwS40iFcYoIRJ12ExQmR9k8/62jWJQz59
7GCqxDNTHAIaqEgR+OgGoEmOT91wa+QBp2CoD5N81XgWFejijn3sBuuAb6tYct0YsRTQe84sJ3V1
VoJQXmGxpkoqnlfrUeGq07yt19tEP/RH722osV1hptRAgLeXMTQmgzGMlXXg+pm2F2pt7eAcvFbL
jU0b0e9mrSP9woY8wFodecGUIRrmNgnkCEbQyVBpNZaxy04dCqQQVqV1XExXw/lap9SDQ2I9bXvz
pYaXM0lJc7CMmxEexbRl9tlh0TS/OT1WzP3jFHpJDY10/j1UX5b3zPuk5/fK28GwPeGGnfjOrce1
C5EG0G6rWjsO5ktf15FCOGidu1Oe9DDGj3lv7e/ggIvCeo3m9rUBoY58+dapo88MNKwAblJzKtWS
FBh8874BlfzqQNuFr8k8pjXW1MY5LSrICJxCmHHVLXKWTCb9bUM/kFbXGU/Nixbyufa7um9x3HNz
2WFimyzqSzc34sQFIiTRkckcOMWm42OhHvcv6Nl7PD4DCyrrjeu4MjaBtyfQqbYL1MvoXfNSbGoW
2xT+6ktGGILdZgYjfHzq53E/oKpqd6pG2DnT5k8tCSZKcVhmIUkIBs/C36FTRHDJ1ZR5JY8MOUWe
PHT83ha/LUn8IKs4j0iVzDi/1YE0V9usY2lmJgYSBuwruDNE07rhnh2pNRs5fp5qYqEmuEe8lO1Z
uio3jDyUn561UXU8Fhmt/8wWhClunsp0+W7qfV+9LvXNtfKG3so+MRSe4NUqrdiAREfAYah8MOt0
WW6rAZW0XeAk4ZwFmmQtJIr6y7JcW+cscV1ZbmaY84X0m/JtM3001aUQ+0DD8+nFGX89PF79YsqN
7S0xUL7danvvEyKIsJ+a8UcPEG2tykiEN6/JMQYxmnNdXcviJhcHC3xN5hlu4lcvJT/3VhCr6qll
n4antqURB/xuiBfXOHoj6glsymLLKLwsQeKGP/gxbfVbybwExaZKOnNNudknXMrI7F4EmyJf5WWI
j/NmqZvGQ1/Pvtja/btXxOF0aGVmGHZc4dZg2GjqZwIH2nVJhZvVrp2qas9xfhmZN4S9tx7EljHs
MLMWy63T0WFhXIFzrOluQpAPr94jHk0kaaqEGCU+P2zVDVPS0HSx57gUMFCnwRb75rkl7Zz3UwRQ
ODVmBKUgyJrSj0PrzNfXEAeyTQcSe35ezRtLPHX9F9aB+FpEE2Up7WCdWfCEdB9rlddr6rU4iFC6
LCFx8GUMx7mOKU9GC78aSgi72ecI3Gh0aTK16eLslY6bKYiYsZ2x5TT6iWpfChbXbG9XkSVp0tdz
rLx8algkRzfypu/eQbAKohE5I1i+zCCHsGs0wKFOtBQ5zsNvlXtf5l44Rl15xKJT1LpXtVwa69jB
Xtfq9qYNrznn07KmrGT+nuFVOF8WHtISGik1sfEebEv3hPo+squbt76Frsgp1A4DCLZ9LEGRrYD8
wnwZxjTEWJpbOzIYsdmBg1QU8dSN+FQh/YNAatyE+LDsezXt2ynl9YZX2BLQr2pCUlvfraHJWkRS
Qxf4LGszsZAhCjd1F7Ar/Q1mbVjNR7gtGysZkTVHWCJDMNwpwt20wL0mfA+8pPHKTV19Dd6ZBqd2
3Dc0dkRitzfePtPqtSpSF7KNzdsi9j5aiMfLC6wBthfhZhV9ak7flYNPYrlgDyV2RRX1RZgQS0aI
4RPszap5G9CjCC4exKJDnEjLS93ugPWhCPUR4r2g0DqC+6JkJxijxY3oM7OHShuEhrz61RBnEKai
zrej1iKpRMW1hKhw3n1UQ6YoItc7kD63lZOiZnQEi5pCwlTtY5ie6hJpmhyAKlUIgzzILffIsTdd
YFzOdqFKLdYl4yCTYc4LrDQ7ZQODTVj+lC8WPUFyD48I8v9CR5N3WKf3FUqFvXUd5Av4JNb6Qysz
lgVcFhseteLNJfdlbvCUD9OSuUi9hT9kbXVcRxIxSDKU/CAxv5p10j6El+nVdT8gfEj6jXTyISi3
AASRJ4426R5G7uX4K6dLo7fzupmdPTzST6tt7ZQgiWYydQOQGdOmgxPSnxkPeM4nffNcbF2YsLIb
DytkNv3xrW0PdLkuXtLy0yRPs1NH9gLpAqzZuSbJmu41WIuY65OP5Fp5XVS7kHDo1dZA4l+hCzy+
0Gbn1L+uW0eP8pv9rAS4WfHiICzZzg9gp0foKIUTW4hb9fL8UCkN+ttQXAKxt/FoxyutsJXa87gZ
9vBTdg2aTy3UlgRCKNT++Hepjl74Xpn8POJB1XovjGzElwI1rIj2DIHWjHT/3o9sY0OjFiP+aFZX
TgoIS9Oo74PYmIxIh4fJ/amsF9K/hOGdBJeKwmHTg5b34yeLXDmXSW29+QdLXxGkiBfSxqW9J1Sk
GvFI95EyT8oeEr8ATmpc7OF3QexQy35q3HTEJL81Uk5o2rhI0+xb+rlpPlsoewYZ1VO5WfDXrPYC
R5Mq8t0+MdWmqp47rnObXZxxx/QUFwONJFIlrmZ6YN3wA7O3MBbAfzGRbSureKlILHAeA+tsgSdV
FCVS5I5Dip8ebT9r/Rjy14mFMI3Ni8gArKSW7SOciO4o9JgtZONA79sL38LOjj3y1rEWdYiIdSc+
ahI54X1kFTYeh6gYLhyL5zr8qbw9t6pktV55aO0k6nCNDQpUKI2nU2yp0SAb5btWzpNV5qPInPVa
kk/D3bOmQHQByCkwScdF4FrxaLbCMJ2dKgm7u1l+2P0Ta3IBinyX2QYYTWbqOXAIKjdSbKRxecjp
Bmi2DZh7Q2Qt+VeLoxB6cFwrVIHeIONx/iiH4Cind043tH52zPewF3E7fhEUcdPwvkxmNEP2ULuH
1vgh65K7/e/CUYhNMGIv/7AKvSIIILJ8pHEz7h0zNVS3m83pKCtx8Oovgs9BwOoDJpCVGQXo7ZYw
7UGLClbYf+B/djaL+mnThkfLSHTBI+b9kYXYsBLxp1CZx5E7a2hwQDvQ9llsLRj1l/tKH0GIdNil
tp774RiWKgfvImtouWE15FNqYxeUYE3SCYrpHWTb8ybsEqowa1v01lqNaCp+fX8L67YYudEd3aRS
eUWu04zUxg82yQK5xswP4ro3ziYlGSzzYld+Sn131BN057MRg2WUGCE5SYdCVpxAS3SOFCyE1M2v
oawwnVt0PyyU0HaQyepfiwVPH+JgoXKSyXEj7a3ZaiOZFTkLWMK6ascDbC9X39g/jit+W9AoL5RG
ZblTqLYowomv0FteBvh5rUM61tdO6pQUx1psINgX8B4GUTzpPDPywWkPwMjyrffB+J0RyBn+OIOs
XdMftJmE4tXHID6YrrpxIsfhCSzbEwfO8IH5BuINVA5BSBAsJayNKDpUeJSa4Xhkob9GVXkcPOtr
lmXar18h5g5iguax06CNtLeSN/GEdK66JdHuzWM7htfk4R42obq7vZ+U6gOm2GmJFXSfw+W2K2PG
ZSQ41KadMFvwFcC9ukdxa7BU9xvXWfN6yZpqjz0BbP22memiCsfes3LQiDRrFoTYQ1rnLV2/JsKw
j+dumSh3NVzuC+7F9pL5/dmzjLxE6BosnXMUBaNAg0HI89KusVFe2serWvt/oQW8+aJYbVpkn9U2
PiJjTDBQeqngrSQNWJjR51m6SK5JhXKvq6CthLLWdJIaCnMDfW6qjc3MxFHoiOouIogvulZbWZpu
7C7k2zaCTGgrd53hJFX/UU76B8aCm8HgJ2FxCqmmu67HXK5HMTi5R+747anRrfvFXVDUX4dHbT3s
yYTCWal9w9VRjdMuGJdPt/ey2a+ighUooHFSkGoy4v46lo4nB4299WNg0gfl5tq+NX7sqSl2QEdi
zZj3LSp+vE7IqG2V/W27l9r1oDf35C5e1IvyHhho7iY0pOSnrMIjFegYJIjyoVd3CWsfhRHP/T4d
lrd1uazFl98/7i54ZpCzMRZU58/Uuyp1NK0n3zjT8RkmLD78sUGASANQUVYXjZhs4If7Kf1fr7LR
EPK41bH2s7kozoDa4EozRg5CmGd2G67Fh/2AMFqda6WenHDMS9Zs65k9qaaKhUt2jT0eFz94m/G+
rbGJDUhYQxcYGsN3Ej77BSCHP47IG39+1ZRgTToLqTgx83OWQUwhzbhMXSqQ4ikWzb3lSPq9W7yg
SxDGW6tfqEB/hnbQRy4Q5YUQ1OeguYQmZGoDB4msxz/fNRL7CiOY0t0QDSeH+cUtyMEC56wI7r4/
Yv7qppJMSHoIkyh3JBKny+Hzpul55t6XFZY/XQHFooFssWeIcwZavwSNawm/qvVZTd/c+zHomA2A
3fA4k2YgyLr62k6ftg2+uP2zGKcGgk5Bu0Rrh1AwONTYD72ktwIlYywGHdnT9GOuaEKlruHwZY6R
1Sad8Gg8995dFU7W48ZdKs4Gxrvx7NK4wLccLYOfmugUK23GJhlQX3gm/i1Kz3e4I9SbNVwWHLP5
twA9DV88J1HQ44FVbMGPBJhFUIQRjsDXecal9NcTH4qfarDbRCw1izzuROoxW7Jlbph3FgJR8XWf
WNDQRYEFWE0by6cH6aoEjEEAjJ0D+6IayIZkAnyZEKROe6R13PUqHc0wgyxcG3OG9BBaDuJmFaBK
nK7j1GaN6T4VjeEnA4wjo8YRmYtDMMChchAMTVP3QDK9KvIs2PJ5XQFP7k6dgxHH1zMX/3nsMA6e
ocziqGHjaGQW0/kzVmU+CGeJYM5SRljI/+Ou/Q/4S0nN6VYKfBtoiry2sgH+VPtWVbEO14ygdVaT
D3+kJW1CXke95k99ZexbqoscS1kRp3UayCDjC0OzWrXVoVrXMgqNclctjf3a9mQ7zIaIGBCG0cIx
JKV5hVfupsF0Li7K5Re/vAFX3Yl7HRxQeH2PAeSuTPbch8bJ9XVWtCvuEcl6tsRmtcnN5e2utaZj
MLDMACzQoSSeepaVMApsiZmIaX7EWXEPl9WKQs/dS8NMmC+v2IpLhWdsai3Ste1/STfzOIQDm5oh
g6aDdGjhr2IXqeF2aEeKOins5Qz78nuJ6qkoIXpDlUqsEh5tfLLfmmDcTpr2aJIAPYgSIAaKkcUv
rys1ds7qnETHLxAGfkPEPipe7ExlZp2E2toCCypiJOECA0xjnhMMXySAXQVGM12eLauOXMI3q4ba
18qPo+F+jgDDaxNdPD6fneL0VLv93fSGmyD+ObB7D/qqPKUFUNxQZiVhwGSwqArgi1TOn4cHlYDl
RSz77rK64aXT/Euz8A+sFlbYXrQHoG0Jk/MB45h8gZzBMsvtyr1PrV3g86q6WVUDKJvJBDJI+9LC
f274esdQNlMNJTP8Edvr3hoJvHSYGHpVF/DBMG2sdkWHqtqkD8MPpVECO5M6FT6sVyj3gTnbDjBd
dgbvso/Wpt6xIkAfhyQjg40Ttnlpdruh10409hyyQ+7jc8ehM9siLYFRoX9gfRpwHO+hRYOxLlHZ
d10iTHqfahcYb2ubeKyyj3xfQCPTARz+YHO3g95SzBhim48Jq2HWyfCX9O14rUV7MT27jiZRpdqr
Mz2S19YxsfSCmQX3hxQaiLugACpZgOtu9vreE2lEsy/+ILofzGkRWbPCbXRCcWA739BHT9qqQt40
U868veeUN6g6ZA1SRWjR1K7JMytbiBRAi6P1zW3VdbfKkffBrLaWZPtxrE+Nms8jqO++odY4GPqv
dQlFamKN1NJBMnZFPpAJUPEQ5BxJwkMBFAaIouvY/TEdwCuka4OPrpMtsgmivoOIFVnA2B0a/kCl
48kCXDBXJAkrfpVBCYDCWZ+8ScYOHaGLFuCzYsvJgp16sag/th52vhUcCLXOTKG5Mpb55A+AmhrG
UJGpQ1HoJfKN0opms8/aZdmuw5zVjf/ZYgA81vyFKms/CR8kRvpkjOytbFE8oT4FrWfTzQYkAAuY
v0y5nEQ6ts0TnKl3DTHyYR2vQYD2mCHDEb/P5rF5lkV9hTD8dnGsTb2IN7+Sb5OLdOj7+o+n+i7y
AnRxwbAZQuNZKXQvrbuzOdhVCqB2v+qkQPWkXTufTZRpVD3LYdktXD0Z/U+5rqkqnQ3p/M2w+q++
teaQ4N2Lsf4sreDVEYiHqt2YtpHptTzBNQ90V9gAIjHLLZvcOy/IqXbCTdDj817bwQKW1JmAgl3U
IA5yYlU5v5aFEZAs9kYPgGQYxFsvPfQ27G0Kresc1jyRED2O/KXf9JUaoF6N+Dmb9r1hjZ8Jnz1N
wDGosSz7yrBcnFzISE0zz9rSP/azM8VMDTs7WK5+2E/HEV//OthoETvweWaX5Ux6L0GpN10doLwP
f3QRHnW5vM0l5mgNPm5phb+Ujj+eoyEch/pTK53NHX1Bp7QpKjAhTAZ/veDZrPVdlkaqJSJKgTxs
cACbKuuwMqzn6rw6KtILnHjt4trWbuLU/VELM+kI5fgL3E+POpdlbbAuy84tpcAt2b71ljsBKNig
KQqrJoZrx6tSvYPerLtKLrdzzXObE8QBcVq76ksYMlf+cFmNBcFetlkpqryF6HfYF2k3lekgUJcD
5AYW4PT3Uf0IyeBwa8flaMWwA0kN5u4txhIxt2eCdLKsLBvd6g3kpufaMHRsEXNTz8OWcSspAzgG
NCISAtgJ5tzRNLKjuVq/i1ViqqEXmTU9UPaQT5d2ph7wK/Qbhe7TlnpWTLX/gvYngcIwqgONwzOu
b0p0wI3pipsFBO9rEUPSb0ck/S11uS2gf+oE45Nn1l9yAqiNCL7TpXdd5/Ya+i1NtOPuDZdxaFJ0
N2eob91YfBnr7EUjdV8sBQvEUG6gbyJTv6pOxkLKXNbq4tEFvVtL3QgnbTdUxWOD5MnS/qkZsWVE
ZoVoY+KBuP1PsVp3iHEfILdzXmbrzrhzm9Uu7ErUznrjMMx0sK1sxQgOCUMl0LTDtUK7Jl3c1DKO
uxlxnbL1Kit6JULmpNOIFc3FnWluEmOrzRFgXpHbQSWjzoJuZmNHiyXxILoIBcB+KKa06M0UlJmt
05n3RUNwyirp9WGn4LSgJ6N1AY566VYGsNTbFCqMS8v6niwIq8Fesay8k4FoMGKnFHQ2lFkBpacB
UKaiYzLzNqVWvVelgQzmvxiB82EgjUWhjzuahryf/M08k5wSuR8IxtfS34KtlzgaazcLiRejy2Dl
uCUYAvd1easLglcije24iE3l+ykZJoyWx9jrvdwZ2EG3PPF0s6e82cpZ5FgWQJzHKla0qvl9xeIT
G4KncjBPvWV8rnUBnwo/a1gAZWETOJacalRDwyEsneuwomPtR4jPGxIDafwRSIdENuUX321emFEk
lSSpA21SHK7pyPoGhZafjaK6cA6WBowB9GRtgxk9uQVL5A7VP8Uq6sKqGOTRz4F0+7YNvxx83LXh
fRXVTw+70E516WhMadWUO2piIjHyvAScpokHvqkVNSa/ztzMVGCALBjkDdY2phbjmsLPR7bsLdPA
nMJP+sE6NZOXzEKldqEPVsVFxFv9VSo7Xv3utdUgoSuIPPUUrC99dridEpDBCCZEfJ0zRkvgv1Nm
uW1qGcO5LZpLiUl/AeAcE5SNGrynenx04WVMi2nnAtUE6rxdvTpfHKxf9DwX3MlW2h5HbaQjgwZK
iFjkDEtkm3MfQRk5aerw1Sb9TqDZVnzNO7/BhLM49C6wWGkuz26j037giTXKD9imAKk2O9gC8F3o
QoRLQMpQTtCrE0lZl2/o0G7zCvb7bOWQKTg21Xi0KRYXwipzKnbnHg7ZFPypi/7DEwADjPlkCvIy
WM2BBX5iEntfe2wzzm2XrI0B4HY6BQAHDAKuuY2hSPUjhMqbFV2bZDu5GGgtKyuq2vLaUnY1bRvC
qLrKqoYdilb+9o17Wnyr2pW+LxPgsehe2Aqcm927mp3d2camj3iSC9g2JIzNsN6TcUIkxdwfs0Gv
DW+NYugHerl3ghkD+Vnc/BHIB/FAYsAkbexkEdutwpKad5IG2rs5tKNVh0+hgfqh9C/cCeDbLTGq
M528GFSCddSscxHhK9ATVu/HZiD+dcY1dPTVqbvfVSn0ekY2eyHCZ2vs/QCNHKzMQy7jqlJ7StER
AtOn9gyUu37XSwOQyoDm1nQNLMyt1uIqTbgnA7jwkCZ7gqkeo5iDanFhBQWHvmW7QmAUqKww4hpM
j7ajb1Uh3uoRTSJ+GY+Rqbctd59GsaB/8zGA87t6N0n3mWuDnDsXlaXBUd8P8oHnPOrd0jitfZ+M
cHTtACiuwTuwh2Qu4F7sLrDEE8liegnAzSRwgf55T4tlvfbt8lJbzT6QRQZmUuyAj1PMTdooeWfE
j8thiUH7jPxuiRcP2OdkJ6JoMoWR1QKRrAmFrFirWEFqmDnNbpmBjYZ9ykVwrBt8bSXGrnoGTlQk
67iDBEQkww+kMsjV8c1YEYy9dxoUFO03N+12JzBHEkG3pWlH4ThFo36iCk/AcyNjMncDlFnnRUVe
9cerIHLpTIBfnykyI1fPPWuzIXyuEIp7SJZ7g496EqMbhCpvXFKrohGbnmGIe3HRaYBYlriqP6Pv
y3zEBYdU27JY0gBckVHX0QJYt0M1imUxTFeHm4nZxqoK4Dv+o+EFYAmMHHhAObI8eCDCPoDBB+GO
vDtkC+Iz4GSCIt+P8TdFhvXRF3MyjgBcMSzCmmWi0dROcgCLwEhmbDvhCPf1G2hGTfDeMqBZ87PE
IBMDIOzQ/FGLn3iExa7LIlp+6wKIHbhMSPpzJ3aodi3+VcxAyToaTxxFNGhRNoBCT9Q5+K5R3RWp
cn/DHo2NgucF8D+OCReiWqJDcDgGcK2gZW3oD0W/w+KFoM4s6+d2ZBlHCgo9mAyhyJcYIK663BEF
BWD0Bga65rXDDVgzAEyKwT09qAD+Au29wIfSuF0iy+sMrgEjauNhg76FlEl9rSm6CR9wAWjFAe9S
Yv9Kt96vhkqgyvgSmH+8wc5DDXgdfJWu2g8CTJiewuZFpOhFkBNIAlNV8CnMHfIMMO8iLUIcJ/0E
1iig9BEiZCxRctyIFgwxQLc+QkhBoNVtjYfF3E/qa3XHswh2ZW2ljon0CdOcse+2YYt5/HKpzF/a
pZ4GgMfneBlx5xaUZd0ZMCs0QtmE10ejAWeEsm/LefPx7GogU16/nypgmnA5W6UPV7CE8BCW3joq
ZJe4mIZQZ8fDb1StUem/OAIU8a4GGrVdZiDzJawGgzmjBtiVxfOwgslyx7g3mp3/Iu08ltw2ty38
RKhCDlMSBHPnbrV6gpJaEnLOePr7wYNrNowiyz6uchjI3PjzDmut/eYB/hpcj7JTt9PRsQWWVg7n
hqIt+VJS21Se/a2Gx6Mnoa3hN5Ultau6WMnD5whCSPdoBTtC66Tztzd+c7MnuubZtfFhZh9V+95E
wsrUPkrjWcpetQwmoaAC+h6pERAONd3Zs6IHpCTWOT2hXeBRQ1eejPzZogaVN+G65ony0DYtxJ5M
hP8+1vFKpZSnpuIqrYFTUGRNQLrgXOPq+vzpBHi8TnsZ03iiFbBtkr4qo96OwUQZNHcdio0bIaBr
tFwTT5kFtmSMn5ROReXyG/w5uojF67YBF8dWVKWnRHp0ceOEqsONofLWR2vN2oXjvRKPTsyWJLTR
fZVAqIjvolrKeOjU58ZTdqFIpsqTTzFuekgrt0weHb995+IFrxh2P81O3fSUKQKDLsFpWNhdDaTO
y3cxxUzCsH4VqfJm7LKfAWl93TfarSC/i1n2gfQMFVm3/ubF5a+ENoEmqU9/QEoT//RN5I5UXfpz
NLnTVWoPDkBEfYekb9gAgRIkm8YN+HH40iDdKlKhrn8epRwx1/HciiI/LeyLEZ9WUj9qmEweiUgr
IipGwAosTHEnuUSswQDiwXzOI95hQ7orcmAFw/Ddm0pZqW+QFVWm5M4xoVAng3MhM30IpWIjEoUO
nuhEAq3nej1f9bHwm2YUb3r9Tay6Te2x8QJCsx6gZyEUD0M2odHMk5JSwOfPF627gbXzFI3xpiGd
LUI6IQPjWCNZoDjZdej64tk6KsixOGu+mar1Owo51rVxzHIlW+WuiTxiSrce/G+rH8mUJc7APe2q
wY+09BuYQd3vQirt2ItjJ+7GTdH2pPYH25WTR7qagczMbK804rWet4+9UWx7Jfjdk1QoUTlKwsRp
1OBgcJy9sthm0Q84qCea8jpCR2+UhN+xor3QkHepXZCYkUYDJsTXPdMZWnnvd+pdnoWfRZ/vBBDk
gahzDsCGZRYiEQbnKV5JJtL4FYm8UuhWZsTNK4qwi4aMpxEnPhHBPr2UmmXXPkGBMSkb0ja8Fa2d
2zT20CoUQVByHgBQ5fWbMkoOKZKDHr2lPBNe1KxbclZiVz7kOtd6mplHN5eejNa1R0qkeiquyV3S
sTv47lqo6+QdJQTBTkxAC0F7cN1wVZXZXjT7TR8SRFLCFXzXbip5I5h1RBZQP6Om9DRU5bEc4YM3
rd3mZG7RUsogrRo5IUsIMqsvSFRbh8HgkcvMs0tSu47rXWAlxGPprqavpE8BB1zisdbh/KjhhoqF
LavCThp4LxPgX26/jlUuxMbbt0xQ3de2ygOZprqThC0vId1qzPher2h3EOYGepmN+SxwPw0p0DgD
FzRV8UULMGhCQo9jXuwgSfaVV72IkflZC+02k9JvahKdu7g5+Em5iYXgNITpa1JKB2PMNiG4PbP2
Nwm1whJ6SEdA7cpTiJRREHXbtdqkW2qx+Cv9DhHmteu6mwYNaQLLepPgkiKa8zAowaPfRLteYyRV
Zw8hQXDasKPqoycLPFTe0ce1Xam6tEtkeVtx0xXFH+RuVoGS0ruh3jcGroJJoEOsIbJ36tE9eE24
q3hPvdy06X/juHq3pWazEXkUAba8ktZciYAcIvC+FQUmQ0cCy7DeBL9QbYUeyZmMV15TM5Ufk7De
Z33K5Z3+1Mvkj0DamSR4+Fj6Ja7XsPISUFgUcju3Pqsa9XdLe439ysHZId6NQMxFzZsZq0cta9Yh
cBWv7E+uX56aNnC48Da+NgC+jfYB666CGhDzzFslLYzgIN1YtYZgeb9pGhx3VX8LTNB5VvkjTJu1
r6a7XldwPsnihuQ6ZIXkrK/s6iTa9np/9nPxUS6oF0tAUEiAMcEmkN/OlnR/1ajinUiLZrm3tm4S
b8Sh20aa5uSyz5vscd0nB6LLnalmTjCl1DT9DOz3vgsyEHrZHSia+yk9byrjSil/txFp70qzczm3
A1e1cSl/NoPoeEVOUzBRPAul5pQUWgEfklvKt5kZ7VNyy33ZH+qmITj3911Pk3mzr37JNY4J9d17
oWRT44zlrnKnocUfTymHmgxiF+knHWhTUpfnpqpewE5OmLGTaxiO60nnFoRnKQhPamq9T0+8a+gO
ACAC0ix8CvSaAw1jwhiLH9pEvFNjkoE/RY0t7YZrxP62qYlIZNq8DkGzCuv8bCSp45XjrjXlN9+r
3kvL27WAzd1I+97XRPlmDwRMXqP16QjU/pWquhP0yIkL3YnMcCeaxjGt6OppFJuyCX/0Er+nyas4
q49VFW+zOt32fWd3AI/zLLebUntOyvbe6Mi/FTj0BdAR1Wgf4zY5S/L4kgXpufeDYx/oa1dA6MLs
txGT6QNRqADeKObDUDaOlmgfTddQ+OdWjb1o7Uq8eJJy1vzE0Xh7UkvYVjgYbh3tAoGuymTgLbcD
HybvTKN6ynhVJq+OR9AJs+K+1REnqopobUq45qWiPaZIV8lsqyn7WuAYqmnOkcio5YE0z4engnNP
GTZf1dFAM9NE2Rij9eQNabyKA+pbrkDn1gkgJ0isTxEA/5R5acD6jHSSj9VhE+ShQUEubWw0Mt5x
QoEJlhsRRarjGLRbv+fIxDo1DFm6b6TUgL1AYEXajdL9d4IxZL8t6hJ6bvtdeSC2OQZGfGjTHKRF
BWscQE8miADRzQ0F0gOaHhSKSFdSOP01tD7RvPVjaIU/mcH/GQsvTQ8qHVmJdaOLZz+tPiqr2nU9
qZys3gjGcEKIMVxpLhy2EmWdMJygZ7xEOXfqKMiPQe/RZizpwIS+cEOzMEm+1qiLx0Wwzxt314Cs
ycfoV0uYauGQG5xeUSJQDYOJstEJf+LMu9eVceu1tVNIiU1VZ2XBd4ib4CHMRMLNGKGVaJ0Q60kq
U1nXdyP1zSbmM9D888lOpla2kaydkVsPlefeGQxKKdESd7ONlv/JcUAKvf3htclvHJenStEjO85w
wGtBBUWCJwZcTSULXanMm8W+R2k4x4k3LeBxyOqbgrLNKUn35PIN/FhZ29GNDDckdUZwqerowQHx
qC+B3FfEcKuPOTnUACy7UT/LLiFHUdqSiQtPWcpQirMfCR+VSr9BSdxUXo7DaQraWhFa7jZjAD4Z
9KBeDTPeF735LlmNsi9KssduMlpctBISuD48GkECBwpRXDi6OteTP+b9TvRkisNDVq2rwQNunrft
sYkqHIO0DDddaiq2ZeXiJhOEZitZ5Cn7hq5GoTcgo1u2EHf7AB5HS/zQaWTsSyGgJ4xRjSdzJNWv
qLF1FhLCThrhKrRhq6Ufpcmh8QsC5qTZoHblw3+IIShMGmPJMU/L+I/kSdI6iDPrvhAAyZsxcImw
fLBC41xK2fQ8kB3XLbsnFjoboWy9uxEgxopk5nrq2LAOQ6FZaYOV25DHph6dkIa6Lg5PUZJ/lkJc
fvZDCg2nepY0om7q6uYpN6X40e+ybW7q+7JK770kew89eVcoIyFKIb8aKr8XlhuiHFLRySoY6mNR
8NP0Kb7rBkpDZQy7rkur+zBz5aPU99amJI8G1NodfphiHT/KYo5v6AXU3oqqsS3Uc3YD1Pl1qaQT
50JVKONRrxoSvtv0rPpZ0cfHhBq8GT0a7p3XfY7yduweY9JQXv/pUfNMA8PxauUUihBgRnhT6V2o
vimNuVXFQ14pQKG8VaO3OwPwZ/YohIAu241JQUkpcr55il/fEp2LV111obEWXcVx8dfBkJSgdY27
AmBYGPl2opx717TDhmKKsa7ds8AEUsgySb7H8W/TehXpMQXKZR0Bdzcj3NT8nInbbODrf4fEWEph
D+qdlGaHNCU2bH/k5biaADvog/thsw7wvGALRMj2yd9U745qz0Z1T1IR2mF0p+l7DaiNLlf02uMc
G3aR6eQXA7vTnLQezqNL3KOuy5Yq7AebY90LHw347rEdzv7wWPi4xfGjR+aj/kEQCm4SWtMxK9p1
mYsUwAiXuvDgkgvpPAv1FRBS7CFYFq4GBEM+hnidWf7dhYskgxEypwI32Vb1vsPRLn1bdHdVJa/V
+CC1im2aJ6q0YutC5XmySu9J8k27ojRaTLe9mFJRi2CAhYRh7lFV3tWhtcf6zeCAdbpxooPLKk+/
j/13rlu5lpzWildmrf6EvrkPdcCp0il3f5YokLtgK0IKbe6a8gGpnZ3njysNVAheblI7pmvr1RN+
pVrvrTzkZS9IXSmOPNCUw3yNoRgQRpJ6cXrgAeUdKdBHCt9OlAMDAfZcVN669JMNeQCnhIeSkuUE
8ikKD2ZmPOlUutzU2yWCXWgymcFDAY7A748jd6D5o69IMgEJ75vHEDiSHkhb3fxed7kjqvdKz5tv
PColNQZ3L7iWE6XG3rLGbaa6DsRWxxWzdadvh1hwxkB81A1p15POHxrihSp8McXgaOKCy63u1NUr
DS4fx7qx2wHc5aB8K8dhJ/UpoWUGPgRESlqu4D3WwM5QjzxDKXciqsJCv28AsfdhasfQDfI0O0bk
Y+MHfegOnUSoX2/T6Gg1TjpSWu8nXLPDay6VzSZ0FVbtvqPSWWc/xOJeEv8UDbs92qRSsM+C9qUD
EumJoGgnV6yA8xe1xZOnZjzW97Lxijk8KBFEEXXAv4D7TaEqK03WKMmRzj2RgzDAqWUVgmvhxnIf
0u6cCXvivtj1jyogrgH4EFXVWCK1qfKYWdTIhr4hluu3UEc2seId9MRbj0icucA9Q3xQz93lRn5G
nvO1xEeIgMxZcv9kNi91NAEt7xmLbOLsxGfqqgYXAun6oy/Wu16ot+yHO60HxGpQnyvpd18q4Pvk
NQ0YAndbtN9A64HKxBV6brT9FJBWFcWt58w4JP2BDi+qQUZAPMaxBK8sounLpxrgd4JHJ3fj8izI
OYQD0IyCaYvCWc7OWWsLGhnCl8h4k/3nAI1AWd836VnKwMRQIYOKYG1MAK3di6818Dh6EmhoR6Sb
IHgL+49CsdZ6cp+Nb4XWIMjgbzqwMQFS/m7ZtTRCMKBEuRsrUCgv02VZ+EyK3Zi9xebRk4YVWI4f
fhweYoiZCvWHpE1+GlG8Uw3vvhZfE5AnUHhFylERBx/sgaptE/AOiFvcSwppsVjUNnpIuo0nKmNz
kgM0H1L1zpA/Q6J1CREwryVYEWJQ7lwo0TcX+lgpnNLxh98BEACgLJ7pbLiJRYqEoBePKUQrP9xS
prZE4N1OUO9F4VHDDVEq8jhGs/WyAYLBPQlPUgHSOirulRTM+3MW0fxnbxanuD+N8TGWYbTFJ61/
Iu0jWY5UPcj9n976E3svYNYD6c0a/aexj59Mo8XV3gUS2X/pUPmfKuwtzxtIY7zHrAH8hDCbMhGb
QVMCCOC+D1TVE4gC6gEfQynbh0iJ89dgEKzPQlSFQ1U36AkJ4Jm6bpKuk1sarMElX2n9jxHeYPon
Ai9oTHsd2P1nQ31xlCTHx/XWWOgSx8YF/WnB4ROlt9SIV40MDN70UIGND70yPqieZhfDcSx+gu59
kCkA0z7GK156noUkK4m4/yR0GXKdOnyrzNcuunf1XV+8Ctq7aj7m+rufvxSusNLA8yg+VP0mIDnJ
g0U8NLJT0LPK7sCurclOl+nRJ5tpmMNdT4I+3loBCV2SByOh6lhPStBbE6Jxm9jD1B19BO5KRnog
u9jStJE8YaBT5dAhZR5F36lNyh2wN7zkDGBvpQCEaifunZnZXZPbgrr1vWOR80QDIIgNzutITanY
djT8Kb2tHiFiUEF4InmWAuEMnFR+i4DBl7JdiX/K9L2V/qhBuWsoViYwIq0BtWP5lENKhNSSZOYm
ij98mX2cTzEXKbpgb1W2pRZcCm/stLQXtyHVNOkVAlBlnKrmVzfSboyXLavOOlnZDBk9P+RZhz5V
UwIDBkgma52q96BuJDLEbf9bogQSQMApvCcZSo/ef6NVfDFax0IWT2YLwP5WU1ZpiXUvSRKqOxb9
KERxplnRWUaimVWCPlkDYqSTQWuMMHqhioaUvXyleKlG+rUlFqi35rlZRYefeqfv80J/uU6SXxDp
4Dv+/pCZskUmSUANwyk0z4VHriwyGgqBRK8QgN9Sbrlla5qUC0GQWBJiM+2xJcIv7drSbnJ6dNZN
9GYq1i3RnyXqP+NCrIkXh46gM5EdQShC2bCg/hcDfdLH6imXfqGI/qBGw7lP2wOpc+j0JK0C94bm
1YJoA/3jkcxFEwQ5nL9E1S6G6elJgiNf0IOjjB8yw/+uxbdEfxc0cL6YmEmrDH7bIK9Rsn0CQMz+
sO2BUoUwrY0XoqreP5AXvb5PlizK4iQjJE9tZ+fSkZZcdLpcVuyTzne01H2tplxxVfzuhoKIgLqh
Kz0W8ffrVpeOiaxqKoJR6Ogp8+6QPhxFRamxKpbKqlOLlSeDUoUxdN3M0oopaKHIooSSCw3jvm5M
wrKs92W6TvvjQ29lK9it1w0sjePSwCSPcbEliL9ksIsYkAfcQ6to1AfNEESnScThxlgWTWm0stYR
2gADPdv3uhQllUCDJdyid9xQ1Xsaohsb/IYJfaaUW7RBik4qJvoAYKp8kE0LzusNSaRbRubSJ5Uh
Ro2MEUj7eUbe+dWSbuzpBYkaiaZ7CsgwbgrIBV9XRRkFbYgiCROBn6x6rd2rg3ifytDK/eHZValV
X98GSxcgLTSQvhTZbKo5W5ugbiTZGGVyfiP+Ya/TZnXcVDEAihsrJMl8+lz4hLdFVRmcKevz40qJ
EqVX2Azr/D21J//vvvyGd7pJ9tkvBAGE/fWBLS2WKiKQKhmSiYTbbCb7shnRqeE5k8tPsfiQxTv4
L//ehCYqkmJa3AS09Pq6WKmYtn2psB+C8nOApFcoJ4ML4X8zMjunwGCQxyJqASRS3sVhfS501elV
9f66maX7RtdE09TM6ZTOZYabyFLMxmMfJGa2LRR5Z6TNf1gRnR4ECPkjjIR20NfpGlpRzSuPDSA0
pM7kDrGMHpWxdSqjxHh9NAsNmhVJnw4RInuGKlmzWRt4HAQtsRBE2vTvBhzJZHOst8VGXY/H3IFt
9pjujI3xivoqfVNX5SG90RZhcT4vPmB2rjqrjHA/+YAWDIfevce3eoH8dRXMz9PfQ6RT6tfptLpC
6aMRC8KOLEaxOSeb+me1drcoVuyzT/eleui+lR/hDWErafID/2lX45JCvEim4/JXu5qhNmU6YTqr
cvUx7ii+BR++tPb2zwQg8g6W1k3N4eknr5mcrabijWMXuQxVXLd7aQeYV39owQRtwCR/p0nzg3iU
74QHcXer9Zy0dD3qyC2blmppdByaOcUytQufijZw4G1/kl/hhYZ2sHV3YLa3MpC4Fby0bXd8u759
l+6uS6vT5rp8mzUvVc2pEFOojmduRi2HXuXduFimHfjPSf17aNNHXBgZzbYfQg8j5Qneb3sM/6Rv
gcMDI/26PprFm/9yODPXkKp0FQXgN9YJqMG7+j2l7ZqwyXpH21qHeht9u27v1prNNqhE8kn3B8xl
JXJPOnjv3x0A70r7uG5HWj7jf8/gbFuWppsbEmSlNfqLdwDe18XmHRkMce8+i84PkgI3BiYtBRCX
Ezm7VFS9D9rWwKDySaCfnInPZMLh9+rFG23l5cbwlqwhJUfUoKI2jkD21w2iapkUGgUbZIjt+r3a
yt/RNj6b99pBu7VDlpaM5o5c2ZMnT4jy1VQVVsUkOF+vwd4/Kc/0BofxdArfEQt5UtVNczSd+ke4
tW48E4vH+9LubGcGqa5EXoRd6ZN2PG+pTW4/ABb4ZOi2tpbv1I9QWIlb/3xLinDaGvPDZyiKoloy
/9Dnb6FObA+XDJpB7FlpYNdV0N9Dl6PLSNkF+YoEQ5zbiWooL2qW9Orm+tIubdxL67ONWzRJEuNC
EA7qOXD9eDd0t27OpSvMUHSAHYRoMvfn1xUtxDBQOmpf62hUJ2UHlGc6N1q1mv/zv4zl/w1Zs2dw
0KvQb3tmEqiskyUGqGhre93E8jb5ezDWzPH3dbkxh5jBdIf8JP2qyH3w+ImQelbe75NwHn/Ef0Rw
gDdu6OVN8vfQ5K9zWI8ZFVror3BsQNIr7o58qoOM8Zp2CtOV9ii46o077cayWbMzPwii6bsjsynm
d3XxrRAOyb/vWo9Lrooyzhn6qsrcMU+LoTcNl8nMaXdpvcWghMT36wu2uL8vTMz2t564QhsO0+aj
1mfm+0LeXTew6AQhvioSXsiw4ubuMtjGToRUyU183zs+iKSVcSc+FLb+WTjWvtn1t+K0xSERF+Kj
k/Fg4r7uBbx2zewzrn4rfxnCbSz860ZXrIou0jNYlFVJU2cL35RJLFOnxH9sDBSmkCjJf5XarV4z
i9uLDguiaRGVkez6Oop+jMVO6xhFbN0ryAiUUHhvHNZFE6h5EmOQcRDn28uHBiDILa+WpyMUZVXb
gpwvWeAb8rv/XI8p8jO1KbykzPaXb3DhPcFYH4PCJSyb1iTP03s37G8syeSnfH0jMKGRqZBUjVWf
X6FULf2UZAEpIEVWVr7pd7ZaebItl61yrkqlc1K1u9WjenFcaOMquPci2quzfSDShbT14CasK0g4
sTKeqvhWMvKfj/20LAigKrKBZu18E4RKL8rVXzd2tRnRH/ES0L35AXjw5vop/edW+GLoLynWizUq
hqzzc53LTBErJGfCvEqehT7IkzXY8jy7cVvfsjY7oW2VZlNP5ylQr3Zkq4FEavmmycdbgvXy0hqx
uTk/pB44q9OXXIyrTCMdOCzMHmHXABykd/C53qsbay3f58d+ndgo06ylzbg9mPf+02u4fk3X+o25
XVrEy2+YeU5mV8VDXlf12qgKJzRMKDTyCinOIS7W11dxabQKzd4QcZcIwozZjlRSyZX6YLpqxXSv
arCCMs2+bmLppJFso5WcKPH3PMozrKZX6YLFq6d1oOwawKmylCHX0Cvfw/Zb7xc3HqilvXJpcBrz
xQq6tapq/eRaF0ECgqR5RZYBvbD8xmu+NHWqzDmmoKPpZGBnZlqlFsep2UuuRxRfdUdN/n16arom
aOiG7DQJ8fklZRlCmuKOcKNXvp3qmzSsN7L64/r6/NVaYn4V6jy1LA3JSn3++olVHsZxxY7399au
fpfPig3Srn/v7gAzUhz/NPedM97pq9f0rN8PD8P9d4TEd+DaVsoKVeIbm39pXi8/Z+aYmX0ij7DN
a9rzoqhCdVNJf94Y8XRbXBvxbNcHMHFlt8aE4mh37jnbig8or+3gCR+a7zDMDvkZKOwWQvQuOaXo
Dd/wcJaOxOUQZzu0E2OPRk/THSP9iuOTH76UpY6smrIC7Hx9rAthLZLvaJfTU5mqGCv8dZuGCAlC
k2jrNWfzfZLWi4bUTkZlJ0vmPqYS7ReTxF2LHGCHTPF160tHERVzbFPLwYmaJuLiKMauNBZqFdRr
QAcHsobbomudwbzVs/qWGXNmBjjFUEmYceM/VnFAdmelajdyuIs2uCip9OHGidpsHnXPzKnIhqwZ
PmnyYuo/R//X9dla2haGKdPCUaIFjGHNTIATCCmzYAJW1adboVI8FHsapD63RfcgmPKNY7B00ChH
S4osmlB45m62IMiyAJmpXrcycCWER6zuRp52cc7+tmDMwsdA0RvUN1LmDJCFF8IOi+jcAS3hhp2l
iTPZvyJhCb7PvPoBHydupR7E65BIhVMrFQowrQgCIu5H9FsFlxcHGdfrq7U0OIITapUiDWwpI37d
dF7l157ewzXzww/EEQDxyuLTdROL41Io6RiGJcvKvPOAFqpB1svcE5B882ofht8l73tb/2zEz+uG
FkIuyhOqKtPxjgIF//46GJ9ipld0JSeIdGXTTrreCEOmvJ/qHmicouxBqsv9sWxetGhzw/jSRrw0
PrsO6T6gCGKLu4P0x69+/SjALnHMjyfhzSw3aOWUb//hoJmaYbH7KZZY8wQRVZ+ACmEz3b/o1Vr7
pP+Wxu+thZzzjcd1cWgXlmY306DlXT9MlqwBFpP4o/FuxDHLK3dhYeaGQLhVelPGQlpvtCdpB0l2
lR6UR5reoT35ABdXe7m+XjfG9NeLc3GpQ/CIpXCyWKI4FQDe9rq36xYWyi9sR50araaZMhXNmbs/
VkbWqhkqVwj6raWd9OJArkTf7l768J7HdbgtHvJ1CsP8+3XDi2f6wq789RjopZYWroFYm9q+ji7g
5TNoxusm5Ok35s7H5dhmR60VYyWLBGwgFyKv5LfigJDN3txXtLfPXqTOTtfKGrSZ7f2I10fE7dbN
6vonLIUXl18wLfDFAmqRVYomAjBrQWseLHpS0Yt5q+baDuLr/rqpv8Av10Y7zfiFrQG1lEHvGa3x
rG9hQ3yiZBit0JW/Q15mgCpls4e24t5E92lYqe8ItR3MT/HTfzOdwL7xMctTP3nTtCaZGrd//Zg6
MDx99LmyaUvnZFt3u0eUDuFPBz7qemIObyBWnZTf0h5ue7qFMPGq3zivyzvs70+YzX0ctHAeVJ5E
FWibvAFVmnn/IXti0kOGy1wEEKDPnC4fhmUppIzSijq7UaHgNPKNHbQ4igsTs2strWK9LQtM6F0N
4+vc1lAEgGJfX6+F2hbXgKFJGuV/AvK57xqNUT/6LmbgJ31vm0maSTn1hnZEGI2+JDLUc/9cBYj6
uYhX6/2+96KX698wjeQf+/fiE2ahuFolLnJxBT6ZYoBKrzYKJcl2QNVuZ4J6aG6YW5xYUyb7RWhJ
yDc7LtyqWaxCskZ8Rz3kykMOtTSstPX1QS36FRdWZoNCGSPD8eO1h8FNbzP+aytW70q4rY3euW7q
1oBmm9GVezNBdpW7Bn5ah5CBH1crv73VE2zxSrsY0WxDUmqR+sZl3mJdd3yk4URhJ/T3rnVjfabj
+Y/tQJ6ECwSX0VJmN4get4GZ5WwHSKNwbegaHt+4IJZGYolTslgm9P9HihV/rzfow0jIFH74ih36
lKc7GEfmjadu0c5Fnmv+xJZoCjQuCyMW+lY7yWiMhJl+tlDx//c74DKZNV3KFy+AH7dZafgMqJXp
j0LHoYlm+l9Cp0sjs3VpTFdvsxwjEAnN6r4bNizSKilsU7kRa9yat2mHXAxnjKgjdAqWTMp7RbTJ
FXGdxCfo8Tduv6WTczmk2ckpvc4M0fqbnP/+kOvIq5llAGKf/hDXF2hpT1MpJR2N02uZ8yC9pa9p
3DX4c2H84UItc+uH6waWrptLA7PDqddFjq4nKQiaFx+AZNLF49jTczSHknArtbLQwRsoycVoZv5w
WhS54baMBuVe8w9YqORdscVH5ZsGCr9dkX0U3gZb3NFFx6kd9+w9Xx/s4mySZqFR+VSBnt/gdKFu
zKZnsEIEwwY5k6T69r9ZmHboxQ50BxiB7TSdUWit++b3pMlx3cJfKb/5NWeZ1F5UGvnJgGS/migT
rY9LmK8Q/B76yKTr1XuVbo3+szdhEAtHPTxo4Tc5uXG2FufuwuzsbLVll7cSRNq1GqnI4Bi2YL5d
H9nSc345sNn7OuqZCAUOCxyutTqcfAJAwYRIUiOnDTlcvAU1XjzFF0OaLVZbaDQ9yZhJeXiVx3ev
Iud9Y9YWTEjkb2TS0BJAkn8k2Ks+H3sJE3Ger6G8b7xYXXljdyNwWeAw8PsXdmar40UxsEL0+dY9
BcxnifTKLjiPW+GsPqBYluyR4zpa36Ubl8fCfQtARpqaB5tk2v+Kfy92u+y5lqK1JMWghltIT+oI
qAk+lGbRvr41lqbx0tBseLDMWyGGrULLqoPcPfbaUbvVWXYpWP8ymNn2M9UmLwMRG4PwkAHr66Dv
+ns3ehXNx7I9aulDFdwPhe2JT53wfn18S4Enxk1mUVXoDjzPYEoVhGygfryRtnen3CNb85z9UNdP
CDee6p3/1Diolbi76JSS6z/4r3RNuf4Fy0v59wfMzkINTckFgE3iQNu5vdO4b814N7WDuG7m5kDn
L2chBnGgYYdeZKBf0biiV8Iv3/kdnT5Dhw5ikh3svYdulZ6aVfCSb3/cKsVPe2V2f36Z6tmLF9RI
ukcW60xQsw7Fl7694b0tb9a/p3L+ypFXUgOdIWblCVVvSaXVInfY9Ym8MYo57j+N+1gzi8mIeM6K
D0W/cbSnj5zPkqGqILQARlNxnQ1Ca4wIvAQJaEv+JamnQnHG9Dj0tqrc+W2w7mv11oAWpk2WLDa/
ogJhFv/BL/EQ7gCcxWUi/dYROBILGhZsy3Ify7R45GKjzBpvMkSfEIvxLH2X5EevPffNvqufBOAo
3Te9e1SRtsy2QzQiWrUXjUmSd9OJx8S/G0sQz+o+NF2eSJoT4x9mIipMtIGo6Jjg55sSjU+qLqA1
wRbWRyN5kBq0izK09Brn+vItHDdwQHR5JX+s6vL8XSAzkBHmaWQG5VNTvHYIM8X1aWpL+r/ZmV2c
QdD1lSJhJwZuKu3bhkiifPCK7XUzC0+3zF8i0h78Zc2rI53ky80oY6brR6YugRSur2rpXaALXYN0
8i17S3vl0t7stoob+IjFZE/T70WjsBX5JfaE/3FQs6tKV2rkZDSMeDJ9nUzfdjva9pgbVZad3DD3
IQL616dx+sXZoVOQzzANagochXkOLGCfNKZuotprbQpEhavsdzvpzMTJfryFU1yyha4GjZM1bcJV
zdzIJDVgVXoWsqmQu+v+WIPpThH183WnS2+4JwvLpVzamu3CXFJ8tRLhydLAq4dHjkB9+3Z96hbu
wy8mpk+4cEVos1iNScHUJYaI/N+kPHDDlVu0QEWfVBeXky7PtsM4aImOFAeM8TL/pon5vm6VG7fC
LROzp6k0w4amF5OJ4jOYOrUZN9KPiwtxMYbZrS6HmmBZAwb89HsOOXygmUX371lvJGD+NqLMKov1
mLtCobEUmXa06qOLXHWk3wqMb4xEmaVIZCVvFCGdpkrL7tDk2gzIXiCdeH1XLWU5v4xF/rqtzEZR
RYW2j/9H3XksR45lW/ZX0nKOfNCi7dUbAHAtqFVMYAwGA1prfH0vRJYgnSx6Z/Wk26yqrMKc7hfi
ynP22cvp8vpZiY1NpoKp1NpVjzH2DCiQ+whDat+t8OKZWC1qqbn6+ho+mVvfXcLJQFW70iC8yuO0
8lszvylTskj1LjXwSVq25zai5x7ryUiVRW/EGZz7NQDUeKVq58WVVf/4+o7OdPPT0HEhsMxjOtuC
BpTAT5vLANvA/7smThaIQE2HoRNpIjRvJmUfYPb7dQPn3srJbKCHyZTFFQ9KH62XLtOezAnbRz2L
LjUhWiZwVKc6cb9u8zO9yLuucDI/lI1hKRjJtBharQwrsytrlRlXtbEGSzYQcCiTKxHD569b/WQn
+Cv+xNpO0PtD2BsPuL6UgrBzvJQDAW5ybKhw9DCBxBAulg5ysfi6wc9WJoXCX21WScr6aXVhN47Y
P3gBnNgu3aaasmlz8UkecAjFM0sbn75u7dMh/ra5k4faN6acApfvnHBHGTxwvXhfPBsH7+ZOvq5e
8jN1rp9I6hH6vLm7kynY9NQkkjKa617EY3hv3MTH8RXAIYDZ0VEWrra51678/6TnvGlVO5mTC0PG
2J0El8O5ctH/pFhHO6ibILGxuTm35/xsDnnb1snUHKplUAUU7ODm6rtKgapa3Xb/yUr2tpGTiXmi
kMMwIxpJixpDo3ZXVpE7NN3q697x2VT1tpmTyRfDjUpJm/leQhDYWGMY+rkOMf/E6abvbRPzJbzd
uZi4t7VzE8Ia08xV9RjdZnvJzXb5o3oTEZA9I5b6LIH/tgeexhpMRRc7DNs6p87u/WeMor41LlZa
ixBRXYOR+muxk287bAuvkjObtHnW/epWT2blHnBI3JS0XA7fevNegCsYWdfmuSDD2Ts8mZw7UKkC
dTidox8UZDPfJLvZhVstc7GMt67yx2k7XMYuxYXyyjyTIjo3nWgn0wk4ID0Y5ntMLLvEXP9CpaTE
xusYxNQTRtercyPhk1VhFjrJ1LJTFkXZ7zwe33QgagGyAEgeYlfRcOX4KKe1G0Y3I9hXzBThCBqL
cTrzJj/O0XObFuEBVSYdenpSMVBKZD2MG8IPt4Lg5KCmGh0vLv8q1KUzYxCjkA/95n1rJ0MkN30z
JFpT45Z3r8shAeLLQcZnZ5fm+6p8DLzNKD3L+QsovC67q/0fVNvZ7ZQfC1DQNZCFWsfS8kZXoGzj
PdeEd2W3H8z7ShYcY4wXs2fUEIiOFt57aWBjUZVpQLHby4j4epmDA04S18OVPAiAUWgQaMdlg5uO
1h2zqFgp8ms0vVjiXR0equ4mHg56AczjBcIXc8ZV3q19kFa6sLBS3LenyyS6yOLncQKBsLGivZUe
zI64xI1n4ASE+epGza7Zd+lAhjgQ2AaIH2BTRYMjG/73BASLbdFe6/k+ix/K6Yc43DUdNPbpGKcH
/L1H8YfQ3w+Enby6x08U0zWqgfTwBbKRrOKfCk1BXuTRU+l9K+TZgRFernmQutssuhHyZ2UEZY7D
5WgYbgEfQy3VbUlhTEOkJMLbbDyK+Ta0VkXeHOUuWhclQIf8zivXZb2KUSVb/fVguPmwlYXbeHpU
MVgNyj2YYbvUX/yWUp54oQ9LVSk2RVfuFR8mr3wxwx8msV9l/S0CkaUVs8dNN39xOrcQyylEkvW5
0kc6rcBI4MxmA6kMJy9+BM0uaV6+/v2Po/99A6eVF/mAFtGIaUAElrQyKhH2XyJ4btZZD4DGUmeM
njs1uCfNcZSsYWdgaOZjBXfmMj7u2RD0ajpSWJwgDNTj76eEVPO9SgtaEsiFA21iUy0bt12EdrKv
7QYz8Esshe6qRV65N1zhuQPgJ3k+HrFG0YIlaUS1T2eHMsHvuZpVaNEe12mndwCYXlT4ltsPN/re
d7PtS+PUD/WiPLOY/tJCvl9h3rd8MlPokF6MiuV0nn3Bxcvb0p4e/NJOW0rorzE+OBSLej+ugw19
241WUBRE13fvzjz/Tyasdw/g5PkHXZ1DkOIyZIcTKk1jvbhiDeiX+eMd+3bbco19bD9aP75ueP7d
r27/ZIENrGawOoMUWpqDJdFXdYFCIX38upFPkk3vH/LJ8irGaV8a2pyBtNOj6ii7YAmk1CndbtUs
vF29bh3vzCHkbJsny2pKKZjVmDzR9L60g0225GxaLXS3dp+bwzFZaU5/pi/NXeWrZ3myUceVU/5T
HopFaa6v++n6zGOc98H/vgGcx94P0rg3wtCvuSUVsoEMzAkmlG1GEhjA7HaUH1thLDHdBPZFDVcb
GWci/PLH3djb10j67n37lpXIhTVn49l2XrFKKMtsE7nx0XO/46HuTtcsrjaJGLtemjbQ5SXhXZfc
sn3z9YP4cB3MmSo6d11RMPPA1er9dZRBoDedjHF+hYN/AuOjlH7WyUVs3n7dzofBQTvUxXGYnd1D
qKh6304UJC1UREAO0E5tz3vJxx3Up6/b+GiNcNLIyQjEshBhe00j+K6blT2xCYQQssrWCEg3ipMN
dk5y61xV/Ye+etLqyYikg3SCWES9M2aXkQyc5cxtzd9/11VPfv9k9AUIUWux5a4E2BSbJC7Th0bD
+D8hTqpBdJoChnyZjGeGyGc9gwoZQ+eVacg1TnrokEo10cOkx+X6qusgad71yg/dONMvPh7Jf93d
v5o5PUuqchcWI0/PWqPKlIalvvK3mD5Yjr83b7LrYqcd4o3mkB4601s+nP3mluXZFY+qU8k4Fbv7
eMH3VhjTJTcMuI0h2g9wLBfKioKChZ/Z7blp9FyDJy+y9XGsrFoa1A/NHvNqYHSOdmV865fDKtia
x7PhjnkS+9Bz3tzhySyKq1fWGwENltpycNmf27JkV6ajLjEm8c89z/nyv2jtVP7eZknejSKtDa50
Ya66F3J3NWwvZz4BTiv9omYPFDjNM6Vr4/rcIvXpBMM5BO8HChc+lCGB+ZpEcUppHVKpmS0Mi3m7
1c7d5KejQhFNSZ2LD3ENeT+P6RhtQwvM4Es57c92JVLiKuzLbfHduzQWVemQt7/0lwCV/pPOqvwq
q5x3dafrRWtOra+btItH7Yt6hTp8iVv9d/l2cjSnvGi/n2lP/uxlvmlv/vzNuVYT5KQJgrx3DCBi
a1TMeK464ap2MekU7RbfiTNP9qM4YR6Ob1qcR8+bFg3A6noqcIfmN5z5yxWUkmyJGTOW5S7Ov9Dg
XGMlbChxWP8Eufet2Ar76K+mmeZr0CkBEOcqfjwz319DZ3QdNTdMRhU+t1iykrE981w/HZJvWjiZ
A9CU9TjOMJnXWLE4o4eLbGrEl0Wg3mtduurA2AzphF+41hEdFMJzx4OPm/STWzyZE7rYjEtR5hYF
faN/658nO0cYfFOsrwEorc2XdEmxv7hWtoMjgel0RvfmL8td3l/CqXlKgDlZa817AU9VbUW6EWO4
A/dx3p152J9OCcRkzDlKwkHs5G3WXSOaZcmE5M9YFL116txaqoZ2JsH6+RKGU8LsLILPqXnSc4fM
aPxxnmapy9UA6x3b41LbKak9PqH+v9Vwm0KgGi6r5ded6fP7+1e788bkzYhREn3K0pp2WT/XEL0v
hxZ2kHnOEOZcM/Pnb5rpBm0igE0zqfcgTW4UbqRzudcPR2Z6BDIXNC/IGNiEnuw1jKKyRFkge9Ji
WS0ZEeDF6z6D3TiiOYGKGDrmfzLU3zZ5MsHVFFHLY1wyEJncmhQhVLn466/nbQsn3ULqvdaKE1rI
vMM4rNLwLm3+csCTB4e/rmpJLEns1E7aGH21VDDU55D/U8Iy3G3w2Mcqf3+MVhEH/EY8cy77rC9Y
JgoZRaT8DO3h+75gpZ2njwWRrVKndhT4J46nUvzn4ei/Xob/5b/ml3/uGer/+W/+/ZIXYxX6QXPy
z/+5KF6z3y6T55fX+r/nL/7zD99/7X9Wr/nxOf34R+++w4//vXEOpM/v/rHImrAZr1ogndevdZs0
v36fy5z/8v/0w99ef/3K7Vi8/u33l7zNmvnX/DDPfv/7R5sff/v9l9Dov97+/t8/nG/gb7/fPzfh
y3P2m8P1fPja63Pd/O13Sf4DixkiO9Zckwofmt1J//qPT1Bv8U4QlLBl571kedUEf/tdlf6gjhOL
VcPgxElNMytOnbf//AhEIX9vSrj98tE/ru7dS/rXS/sta9NL+E5NzQ+/X9pYuajLkQ2mv9k7GHOx
eev0Zp5oCkH2+0FBAwv6sGqvQvXKa549eGcGOY5sPYoIpW9EeLDW+mKZFtdAvWTFX3iB7GoYlwhp
sVSogRCsktPbbVbeK8W9Nt4F/Z04HYPysm1KokYWocxoWNH/RvNKz1+Ao/jD3vCuNenm1wD+S/3w
Nk/5z5dd8BC+VHmd/2xO/+r/wT5IYHAORfz7Xripk9ff8p+/HZ7f9d2/f+/Pbiiofyg4A6HhNxFg
EDeYBSB/9kM+ot6LLTgeVeZcpfqmJ2rqHypRX3Ou5J9NrN/0RD6ioMcwsTen1IJPpL/SE09XE5iN
KL7piAwFSSEv874jxpoVWJE3eGSYvFW7Slfwuzdg3c/MhR9Ey7/aUXBv0Yj04sl00o5exgKQu9Gz
q2W70JbJMnDlS20B3XYhr2Eq/zktvpsV3w6wD/sM2uOYyibD1FAuYlv4/r4SiDS9l4iezSlZsux+
IdiH4sbbkFCeQKMdle3oAklZnduvfXajbxs+tSuo6y4KxLlhE9hEDDjAa10KluL8VQ3WgXGVVPqq
aWe6Wu2aOWyScyU/EjMWN/f2dPnr5pmrCFdRQ0JneX/zXiYGkPu4hkyHntO/pPV1aS7kBtovkC8/
vsytB9V7nUzwDOZVUD2GfrdRlNKRwGSP/fVITVoj/ey6o98cq2Ltd2AxtJdS2TXjsWovh/opjjet
Djr5YWxM16gOZfGsFg/edNDUZ7G5awdX1i7DbN0a7cL0X5v8rrCQ0Lhyts7Kq6jZtZXnDP5RkDdC
2t6OwZ2vZ07SlttW70kCVZ6NcAWETbKIEMnp2aYvvyfezyRzSzRalHajgNVstTOAx1zW5k2pPIED
/tF6+TJLyRGHj2WXLiQV4iEy8VCFcK1DcFFg7sFlHUhwtck6tR76DBxavR1N2NCqoyn7pj2EkrCq
sLFRXzJ9E5GiM5Vb03zwix9qegiHcZlPd+akLfXufqyupfYhD8BQmYDVDYlI/VEJfkpTb0v9xiAK
aYp3k3HUr8v8vmi3Y3JIMw8xg7GQgg7xTQd2GeQ2FIxB5gEEUMicSoJJZcRrkz8UFBs4aSRAVs5h
0QGsLLQAYtU6sq54iK6kvorRCC5u2GX9fYQuOQt8p5VWRvpcy4U9w4qiIHWCirA+mI0JKmm3mAR/
l0653YvIlOFaJqwj1mUPIKgbH/Joa9QZ0qrXNvypgDmBmmZP02WgXU68DC86ljriRcC8g4F7N+W0
3g9VOlpwMkTxW2KMdiVjaZHtYYYWqborvE1mmDhtrdpiY2HGYFkbdL4pbMQcCX0X2YUBBc1jbAKf
NNLxOKqiY4TXhT5e5aV21dXm6wixR+/8RThc+t5znRykWjta8IzlkfLdZ1U9UCR+k/hu4YEO1aWN
Ge6SfFdnLXQsbCFbeE/9IqNs1a5UDxjvAJJ2tCUxuIAmWvOUdAkIfKLfhtp4k2HnLwKRH8Zkic+K
q1jl05R7O9Pn1J1roODSELLTeCOUySIIVLgmCxVOFCnEkA3yBJsx1WDrTAmElPvJkum/L1pFpCzb
6f6+bwwnStdGuIr0nSeFboekIX0KsmUMHmwyPNCf3yI1wOx72cWRU6QXhVqtY3MrKD8Cc98k4nVT
PuGhYAsEUGThOAZPlSQ4k7pPwjVbT1eSQ7vOV/IsOZy8ZeBR4VwBjVIudbPYC5NrdNU+yEU7GkFp
lNQ6kmv11ZWgFyujJdOKmYvRreXiJURrVJTRpcUfh9C+iumhyQunUwxbVnamtre6btGZ0qJVg10k
5U4UyDZeHI6WXopttZNGxBoJBEINDqooUlFxnaS9jaafDfijps8FCPXOyjBu1gnjD5YrxsXGlwYH
e9IrjUIdIJWw1gI7TDggdjeaVb50rXEBlOUaxCIeXWtKNsO4smtAp3RUVOtOaPWLVopWnj8ztU2s
i5YdcQIt2o6z1RbJ3bG3ObC5FBfbEE3gkbU2KoHcX4ZjxsR4m5SHMCzcvng1i+pGGLOFN3rLvIlw
K9duPX+8CGI8rnB/qq5hazi+d+9xrBWBNamW71TisB07fS974JibFy0Xd+KY2k33YKRQ7xhxav9t
lh6l4l3efs/kn4kAtclfj9lrXbINJJ/fKRJytsMg3afJRquPtfzkl/ByInU5GbtognJY1ct4BB4U
qY4E/hg5od0lz3J7idoCQPjdHA0fvMqO9H3nDxhe8DgzVwq/q8JlLaw74zWxngPhR5o8SHrpqkCI
OsQD8fcy3gYh9LTmkBetLejXuXIxNY9DcNH4Cl4/8kWuWkCYduWwVXs9s4cy2OJns9eSdpVr06ZN
w31oWst0jJYeiGMFIJVvPnSm4SjxHlMfJ5H9DRiARQS10aYW39WAQsdesfD19mcYt4NdNNViiOtl
kwgQrloehym1F3IMNEwxPc0Vc0CiXkL5fjbEc/paOhTNiFt2bT73YpY6cQbjLTJWrUDNEqBO0ODt
vS6yqgneoK+UKdKcQh6/C5aMTYY5E0JVmFXN+DCkcO+GwYwdQyRdUXEkXwaxxSKqCCnU0+qb18Gc
DsXmZymF8XLI2x+l3yX2SLDcaQT5PtGxGKBLKqt2HIiWw1V0hbLt7wO4vUofLgPWHx5pM8l3EKQd
D1aiqPZOGFA9Nqb3k94v5Poml7NrMQa1zfgWu7VUQAyDe7zMEDn66r5r6VTRZUVFwxRDnrpuzIc+
36i1uQ6idettYgiPkpo6kvFghJAZk73kA6f3AMpRTV1FFx3ES91/mZStMhHK8uTbbCy2inoxlNpj
Ye4G6gqqkjWmvDNjbaVJixDWrUBgjBeXEMfxl5pC9VfFeWjXV3dSqNqT/hwy3Xik7ftopwyy61sj
nqWBXZpPHJltKTn6mrDssumHOt4MgbqWjNSx/E3jsQhFO4+xJbMVaLmPKd/3+HFxgewnVljyLIz8
R2hdyXTopC+chkmegA6MuHSRpd8168gQW8qivJE1zBYTiv6aZautlfEikR81IN0CYyBQrvLxuipn
ofS3RgQYSCbDp07eVA+GfNXPq6lgx3Hr9gJAguI+DwG+op+Oofoa5kOhwU8f8T0DlKwvKvDcusb/
I7YUXMT+Lpfus34Dzg9FlbFU2pe4JWgT59vI3E/NdWfdKyKbr8huzNIJRctOtEed8Ph02ab7IVvW
1qYZtkBUlWk7wibMcb4CscrDjuNDWy1kDZBkcjtkd9CMjeEointPVw6xStkrLEkfxhWbZCdWqkXb
6o6s6bZU7LVGYZV9jknhlkK4aLNLtUovk3hYhP5dU8Iwkx4bRfjWGfFD1e0L5WGcw9pqvZYSaeX3
S5DJbbDS0wgwfexo0SZrLlvZJDcrbIodkZvc/151PMjQc8CU1Wqw9wHWqNb3oliEKZCtaV8Wt/n0
ErRLljIQpfac/pfEZ6vCD4G9jFLvqF1w2Hks4fexgG5ZzuXhWMYqB+bbPNl7dLu07V3RWCVSZgvl
vhiblRa/jrxCrxJ3hVrYVmZu5Zw+NRZwLDZeeSjCW1EBBiQz97b1aopec7y1NZ+IY7QO6V3KIuLY
LexYn9d9BZSwXnpWiyYLu1V4vKDUbdP8HusX6vSk1N8Ey7eb7Hs4eStl1BaR+FRlGVqobpOx7S/N
ez2+kJIAD4Gth0kLFioxG0K1v6+baNFM4UKR7xTYELXx0qBHGlLX91U75VGhWPY9BcLY/LDLEN2+
9F3GY68UGrcQrIXutaus0N0x9g/jNAsVHxThWHDkbwgAWrVdlrdSdCzija5Pdm+9yn5ua8roNPmj
pT4o5h1gRNG6DNt9Iz6CWPPryAXZlvsHPp5qOMVJi4XjKsqeymKTRXeStGumJ7O7L+qlHki2Tv8S
xczxp2voYzlUCU8/qBOP+Ua20qUeb1IREVmF5CqF4k52hJl2Yj+O4uiqlKmXTuKj0KrLplun/lGn
MI66gelb66l2OEAvyxdBw1gsX9T2STI2UnMT62sxfGzCahuQKTOOFeQOycxYkkNHhZrdq1AIRSj3
pukKynUYqIBy9n3/LQYkqoTsxsR9zIArzNiNwxDjmTuVtVYmQzOO2Mr/UIZol4mtnRgcMaCIynVm
SxOUPB8tkmY6YflD9QFWww/2soPfx+58A4F0yQzdNdsYZViAFiKtlpMKFjD+gTrcBSnGvlfYloa5
0jQwhpp/KKP+KLAzLjWRKWFyPSXf9Xm0E0w2P9D1ksTjOSEgZJegKYMtVBddXC3LNnY9BlOcRbBi
dcixz0F7oY4PRiuuq+ieJzM0z0n+XQg3pX7vS7mrVJhBFWS9ccDxo6cmbjf9xLoxvCSK28W7Yba5
sDh1LT1I4JN/XZc3BkuetIunfhVCYwbUnHA206DH9oYzQkajhM1tfQKp1L1qvo3bsVu06zphsuYv
wkC+VrQfbZfzoAVWw1Wjr3EhPWYSDmmsnHKzANbDuqGAXtSC5TCJDVN4vcgng5gLhEeIBlBMA15v
LO4r9bExOrvKRlvw4N3p5krtLLvSMdoE4F0A2/Fv9W6X6qE9qGyAhBmgC9ZScqX0WWVJzdfUtjta
FiwTc+0r3z3uapAPRvWoxufsVj/YHsyHb+IOc3kcgR/51G8vitm/+AAhbZWISrrIVwys8bF3ZXdc
j5b7JuD098Di2zjHaYz5z8Zme3ODwApFqe9P+nlaSYnXa5z0SQTkekXG2g3O+aJIn7aiUNCHxS/i
htMiUIoqOD2VHEpq/6Ftn1vpOvLWUmUygSATIW4pXIcaw8ubnDHel/reLBhSBD++vtlfcryTuIY8
o4+4ApwMPwR1+lQMMq/xBZsLXfoDUtfmVTNwAlPjZehf+InlGBPFqYhXe7L2A+jba9FqF1XCwQXO
sQYReSn5z1Ne2oIsuWpGqW7gL2IgDshDdO26ZgerHuLsZlQ126iWsfVkSYpdsDpmF3Im2IMUOpGi
2nGUg6EOjm23k9TnHnj9kNYH1JOOkl8mBXokwZV9YYFlJsehYBUU2k6fHiKN2WGcnqzyJktfdPYG
hr+0OMKoXHTbEx7LL6PgRk5xxQKi04T3RbPvvLXZ31SZt+o9V9YfDfNKnp6w3F022pWYHUfefT1+
18yjhTQWZbwZceRem9qD1d1YzEmGcFCiihOUbKvxXftX1S90wrev5TTkReHNkJsVr6VKn/pwrYnP
ZX01DKuv3/4HxdKvZlSJcKWMHah2WnftwUDvO8OiFy6kpe5AcXaVY+e0rrSoVgkWwtrmTItzXutD
f1OxzcRGiZD/aXA0xz7bihVuDDbsQneSZfhqOLotL5tVUNpnQ4efNqdhGI/qiwTE6Q0Wll8RQgnm
5jJkNupiWJcvuk2g0gkW6cOZm5vzhB9uDoHxHPe14D2cTB2VF+YqAwoAvNMvJhcw367ZistskaEa
+LqtT4LM+L9gxU8uRqcy6yRl2WhjMo4gddFCtMjdH63gbl5Zkx7qd/ukgMJCefx1k59MWTxEOgkO
OiiXflVevEmw5Hk2+VoZCnbUlfZYLiddtIXiTFJZfp/GodfT8+n6JGIpjifHdPIME62aAITzDOVD
u1CW/Spa+ofIVdaRKzgvxhXj2Skc4meULDv/UX9hzofaqGNpop72l7TxvSZpiN2LK/3KX9erZqff
/NlfwqVx5oF+FtiWmftJnOG2oEC5eL/UNKneEt6fPBvz5UVzWa58DAzsydGX4jpyUMafCeF/+nBZ
Q9EjULdBLuQkhN8kU+0ZMXOivApW7cLDcgR7+UW5EpwG7Znpsk88VAtjlbvZ4VzV+QeBPK92pmyQ
qiDui//ByatNo8BIfZ0OxCHbsiccJic7+67aIB72Fa6OX3fXT0YI6Xx0NHNZDDnIk/RIFfVGnCug
jPrxW66y7brggNv626H/FiSX/VlD7/n3TgY/9TDUSaLmm6UEJyPSKHs9VQTak266R31bLH3gBKxa
zUJc5u4/e89fSg/+29zfu5T1nMy+aarX1+bwXPz/kCVkLSJN/O+zhMc5t0yO8OX1R56Fz2/T1XSt
+bt/Zgplhbwe9gaoFFD+Ai2hj/yZKJTFP1Sd+WUmsohMagbf+UfGWv5DMWYjC1wY8AsjkfivjLX4
h8m8wLhhbiLFaGh/JU84Q3Pe9Rly1iD28DvRmVB/MTtPctbEUpVOVr3Eqaxh0ekIz/y+0eGGw+NK
IdJUl8jS2HlFl6Jq7rSiuhsFcxXnLXN+VNuDaG21XOOw3vQEC/L2ohWCbxpYwC6605rpkYgDkRhB
2Bq+d2wGY8m2phqHAXtgmJ2xpD+aE/h3Z2w4AclpQqh4DHZaCk8x9QiCBsmhn6w1QlXPzrE1W3Tx
shf1adEao2kn1nD0xLzZdELwXIX1bR/J8ULkKLCUtZh7kYveFab0vhl0amHEhhhRJMpOGjd3nm5R
bBSFrh4QgZBaZV2Qd2M9gao+DdatgXNAMEovYlkcRE3+WVjGVRFEwzYd9uFsBFN5155iNLY6zeEI
1iVbVZqQs+LIr7Scm8IwM+xU9Th4PfVFOrJKzmXTLZkM7aYdhhqVj/cU9iQvYKaUdhFOV8Qr+4Jw
fB8QhZhefD8iYK8PxKyhhiErKAdcccRKkIg5rvtGvlcSA45aVV/EQuJWTXSVSTAa/Mq8VLTCt/PJ
3BlNb8fNdKDu9zIS8ok8GhgWIRQWtZpLdpSJJJSU9ptudM9iX/mO10+Bk7fLPobvLg1EZtTyNmqR
03TxRSJ8kxrrXkv8uTDNd8LwoSqq74Qz9mLQbwczu06FPHDNPrvROB9p00GKCBgOlX/R1e1eEIW9
HJAEiZKfWAvveiU4dpLhr02ymzZW57daKTM56y+a192HxlzppqakRIadKJFVskQV2Ip/EOa3Kar1
ZZpI60BV70FiXPVNctX0MhmBkSpxsX829HJmRaCgNP3UtqqMsCpiBjvJ0ruii290I4FuIk12U6/S
ob8MA16RV4j7VpxIyg3NTTGDpuMohF5PgLNh0xakpMt680bMwjVxXeDEdjTFrV03UuL0MrGenpBD
KirgVsXuBpYs2ifpW6bE+pyVrPJcI18ZhO6IWdok5+ijRmJkaVfYflG5Qtc/KL30UMqqaxTtoVf0
lYftOpzv2zaUFmKZ7eOkWhvdU+0rkR3r/rMQKJsplyPiEub3LJPuUsMHcT/othh2t8TCMnsU+62G
jr3ydRdfV7qST7zXnzg2Z9lFHSA60Uv1RRjIKDdIqtxAJZaiaE5YF+SWNSfx+7tfn2qNgFSS5Ktc
W8lsYVQQ6iAcPqRboUfgDMj+RzvGdoDZURCqhAlrUnWiSUg++d4b9ZNodj9NdfyOU8qjEspubMVk
83uj2uDFn+lZgM0fKuKurnG+GS402zPGbcRRdU4bTVWzpHo/sbvZp0ltS2pHYkab2LXLUUseRmtc
kCrb9xEqBK2/Uo36oCnBkpzgLujFbaGmz1oX1vY9kQn6sBzvh1E9TL5/6AKqHyHpDDVCfE+6H1VK
dpWhcFKVhHLWBTBPxpEyGT8UXNJqztjK+PIoD11c1MSSkgcE09y+t06neXQXDSB2UhyJmvqcVwXi
O359IQ/Et5E42ergu2aUbqrRWFme2pHuSQ27zWEUWBSJYDt4R1aYmPxEgt8Thsupq64jI9CJh0HP
TZptngQTCRTxPvbNbi1wd0PjCStrOtatnC+mKMFLIza2/ljcmVbkeGHyUx7YNQ9EiKg0HRapLjtx
nvt2EJcciTP4vJO6jfTop1pSnhZL5b4tzB6BoJg4kxghdiNhUZH4aerxNZ96eREp1fXoSHJ5TDs9
cKaJ+tQ8p8pUbipH7jLTHbNhoddZtuoKcYV3s+lQDPuQFcW3SS1CW7bq2p16bRUrE8kZ3xOc4gkg
OpdZPmWe8TpkqD1I1g3wKdFiPPtzClytFbY2+YWoTsfMJB7LZIUvuybb3hC9zgUiQNsKO2QNsAWF
ASaF4n1EgdM0yaTBJaJOPdn2scT+YKhkeTHo66kaIGTXZseELH4f1W9e5Pek06mFbYRop7adsDEL
zGpR1rKSJK2tpA5x5AjWcN3YGTIBsWDYh5n46nEqz7rkxpi6H6MZbqDKk5fpI5bJqcydhnvBqTtw
TLm+TyddWmqNuo/r4S7hf+x6GHP49iJ+0uG1VSA4LMRhlVkV/+23qh6QELTo7x6JYC+tHPJFKQpO
4dbUPMllWniSyiuRFQDf21lsbTxGKeGrPG3s0iMcLUceslKluDHVokSDLG5rTbpg8RuRDBi6Y/1v
7s5ryW0s6fOvsi9wJuDNLQkQJIuexXI3CEklwXuP+32yfbH9obu/GY2+ju6Y2IiN2L3olimRcAd5
MvNvUv0KWTB3jFEzncbwHylkH5gZ/imvkoNqsWIaQ3erIT7UvnWwWumLCKpvXbjXJArq6tyq6tuc
mJduTtzBymhSaNUHXmA8FT2jtTk860ry1BjvrT6/1GX2LttZDsgJwDA2FoawdHNF+Vz66adi+/oq
LBosiZRaX2VjtJmV+hAnk1vJ2UHUg7QKWjbQoUfTW+YPM1CQ2oPdrCLM1eKw2/ZNwo5mNp/GWJVr
o5AcfOBBYomZa94AvTasVQBDC2OR/NQbA7CUzIZt2km5SoXh6qX1JWzmRwzXZKUU7bOh9RtflukQ
adqpDJpkY6lWuu5T7dhNWYLWeAiduEG0VslP6Zw1rJTW2AW+9akIpiOKVRGlT8x6hVGgwCZtVIUO
f5GvpLSb1roUYrxV0AWT69Yl2p3NJh5Xvck52/r40RrSE/wCI5yfcyXmaYnw4LfqsRfnYLavQQFF
UNZZYV0/vtiZ8j2v/Rib4OwWhJjWTYxVDl7Ghhqv0V/UQn6mcbEfgF5E0DrsTqUZPjMGNVrVoezZ
orlCVH9gj8j4mVVZCrAHo8ZiLU08TTL3FvPEwbsAuxKryx1cLM8YybCE84W5TG456UqLJZYN6l0f
g6Z4pUOreGaSrzNFygCywWaabt/42q7K6p0tz54lF7tAefstKcvWVd+EbqzMdLxzapky26SxeSjS
+jNT+9solfT5tHDj5+O3xkqZiF2+jVXyaUUvegQ63MU/2kav1v0YIs0p63M7Twz+iiJ9VetHNWvs
lSCHtY30RxzzxIPFwTnTrPVYxaqDzTvMjUDWV4xMP5hKdaNjTw4pi95NGSgzx2ApZHlv9ZCfi074
4G94+Ik6qokN7GXBPepgxEj6MS1RBoNrAuT1Tsf4wVVuae9Ci89yG/xg58MfD2LIrCCnseXnYSrP
S5qYRcZu0I3nsSD2jLpN9KgKx4gq/AHE+DUu2MipFZihA3DJ9TEObnxIIbr72hTpqo5mbdVqjKYL
jc82yl57bd5rLRtzEc7frbojfMWBm4fWh0K/I/X8sbiJmhS3zGpcn004B0Wn3+Ze24kyzNdWCsHI
L+NXk41dzvdx26eeYoMWJJPwxFx9HydgyNAYuk1rwABKteBQDCpBbMbUUyL3daoaKwU8XCGwqP67
iLPIjWqfQBZK5lZrCpixn7I51Ou4ARlLZ9szZZk10G/H1GhBdTO6rHPoNAL7/VJXyQdyuWPWAMO7
y+2QzxI+RfpTkmbyqtIMSEzgThN0hF0NIm02SQlzaNId7KBm5pQkzwGsgJUKXaFvaXmXAZHdHsvb
pNSQuDqzXjfy9ClGsAU5HU/GLHl5bM3bwreONim3k5uAMpGfbQ0yEddo40cQ+t9Na1wrcwDuWSJ3
seX3bGalJUPl5GPHRkqGssYPlMmlgb2eM+1ulBFKI1tNHETcdLrKba304862SQIPZiIU4MUrVEBG
kIn53A9atrU6MgtYpa99QCyvGzKvMeYg5bxw6bJoPU8FwsWmXncA57UK50aZtAlPzXJ2bD/1atzx
tnKyVyJROJlKHNYnse/VuIKKIT0FS3ra1VO7VufjiMs0qu5xrc2YCovRCl1PUodmoykCKU/vP5jr
1BNELnGPtMYE6+pab6wtBZYaQ3y7HKh6hljTTcWuyKbDZHTXhBd7Sue1ac2SY+rh4HWN/g6URETC
zcdpw8IptUrGCjOU3BhmhTKzE4hu2GfZbUKNnbSmQYFY8Lp12hukrmtuptcoDIBba8XVppxqpf5o
oypzWFYkHVAwhuI++ZDgtAKoseK5KBCsRUZAZbOsl8sKVtjurBPRde5cp1CKJKDrwOB8LZ2M35Ih
hXQJ/LbKn8Q6FBOYggpkVcdBu7VbNgS7X1VTZFKhGge1M09MgZbXcA76rUXUTGTtOKT5i9+lm9Hs
8PkVeCAOtZsqtuRC4NvRK4vXvSgoHVTxUKOxXic1j1JbGaBtUpgarqQmb1i0Ga7dSyrZFB4oSBRc
bda+z1XPmGk9mtdh65NbMhF6JyUJFQp+Vr55DIcYQFQfy53f264d6cxhlMx5J7W1tlFlCKRFb59T
S3/K2zh+akPb01D3e1ECtyrSDDdioWGEN7jjDBZbtHUHiBo9cuOtnHLbmafsHOJa52qRGpxriqZc
lNNTBdpn9G5ICg9hkCqlbP3ASbJexvNDuuImRnqRwm+opktsyv2hccY6echDUcM4q1m7YRd7Vk6p
EshNfPrtf3MMA8CU43Drt4qbMOxkpcMaYk/uOuijw5vay8Eu1aT0UOavFVPH4I3hc1iJYb0eWra2
zI6LTSfDuUkz5ailifGRMcJE4Y0qzVPrp7t+osrO+4OitulLow5febQ10PFYbvIgFesG3xurrUzH
DjDIk3xjE/T6dkihFLExz17cTNM16IJ6T1mcq83ABhRXn351VYy8fChDdYqjyT6Yrf497OwZRCvq
V+KRBPFzJLFB16oPTauUN6oQ36uqeWZyOYlPwuAJuauY6hLx0g0q5ZQkVa6WQD5tgb47UrpOyWG6
BK+NAfCtdxFktqq7jVPkRL3+YHTTGwy7G5QZ/J8jyFZVcG2q7FPNo09tMG+ZZR5aVT+OcXPtfLu/
Zlq3UdSx24BI3/VAeRSEXlphW7x7CxAz6r4q8vRSER6arE3einaj5JiQW9O1bq3MMc1Md3mjYFPh
yULylq7DvrwEofFulVPjikyM7qSZt7yKoHG1scQgAmML2XPpotQ6fZB0E/uFuhZs41E/Ris1tqKV
NCoQ2ojfgVrl5HjxFysZ1H1+VaYxWzNZ44fQi8bJZWgbjWaG5OFuplNeVkEK77NIGOyo9pverE+q
NMEa0s/Y0K0qRd2z8oKAcYKqXrxrZskun071ZrCCr7AR0qqe1zhFfGuT7EMxu1M7ad8mUb3LvQDP
zLsfgYAIVT6gFFDPqF/CQXi54iWYh+JKg3RXGcg+yiUa2pCjm2n4Pshps6U4ifPoXPREfgvLrAz6
sB8Xz3ZVHtQ5/+wpcWwbgB2uDRmpFL0Hc+/KduPAW5cpV3MI0zQGyAaA0DUKlR4aoh6BmKpqqa7k
2KDK9DeiO+t5/0E5SDI6JOaGDpokhBtjVxWGGP3VyTpr/ZgmT0gDSap59O19TKV7rEFahQRHH9Ey
n5o4golazdzZjqKztXOn1/D1KeKs2vq++dCbWNoow6Gerc+wd7VTKlQnLGnDTAVOgllDmmRqmPBV
YaRsssYgYtKaNApT2/m68cWP4YxmknaACaS5Bvd/DUHws0/E/CRluWt1fb1PAvs5mqVXKCmrJjdU
h45Tv8qM6ktg1D9mxbzg1rOR/Vlz7ISY3WgRQ2jgmlP7xx1ZI2yfFtoz8O4VjueeWjq1uskROvPU
qmsbmt+KglBGvefTyFyFMS2naChvNdnfoMvXLmtU18/7Z6MzP+QGFmmxjK321Y70T9J2SX1Pmqq8
JXGyy2trduZWHfeJTfyZ9Fr34PU5nWp8otMvIbzXL3j3uDUWD5vEMjxtKPx1E+lipY/ZNbUmfWP2
yjd/qpp1rjfPUTh+9PqQbeQWbVEDW9QdzfEtDeLO/a31/R/hAP+fyYTovWtI9/4KAnhC8tQXP3f+
//mhP3r/8j+YzavauEjK2m/t+p96/5j40spEoMNRtIV78V+9f/UfCup2pEA6LXkZeOBfvf/fv4+f
8ZJjuaZq/1Hv/3cw+F940dL7R/gGFKZj+SwtzlS/gH99aWmZBodUzazvTAuzD1kND3CSykenXPt4
rj7xE6CSto+8GvVetWw2L7q0Hl0+ApqJR3RqbcZWYqsTvelIVXOsrVKs41EtN1EeNVDw568Z6feL
qR1ivHsc4IRdZZ6GZVPNi6P+2ybLbsuYzpmkrCo2gRF2q41Bl1cONLbnHlq5LDGlxU8P8QCX1Jyn
N24QtUVP/0Sq+OfKoLoircNtTp23Qmobn377H2ZYCw8cKQC52WZUBflDO2cPNpdW9IfJvkj2ZNDc
oSbHDvQqzRCM7CpGyBTyStMz7DzNGlwj3s7pPD0J2b9rchiewVVosHbFGbDWduLiXemTR2EAi9gj
sWS2JT4k4Tlm4n8Xma1bQMAmDYY9tCRSCRmVsqRWCjnWvCRb5ZJ2WUsCZpOJyUtKFizJWbukaSlg
Pllbu6RvwZLIyUMALWdJ7lSyvJFsb4GlPGtJAP0lFZzJCZuiNlxuH2SARKGSMlu55p5GL8OSTqZL
YhmTYWa/pZpL0mmQfU5koaAXm6IvX5rOgDYTkvCiGYiiWiZjsE+zYh3Y1cxdPA7w/Vg+et5uJ9nG
3SLQ6fQZqmC8QatTJ0bjWsoKxBoLW41xqe1qWtLoeEmoLTLreUmxoyXZ9pe0269qR+uZ5SEtKflM
bl6So6vNXVlS9hJLVgdS/4dG/8xoUY6oMYORyfMn8n2VvD9fCoB4KQVGaoI0u/lUCH7TUyqY2kMb
csktljKioZ7wl8JCDvXBIbN5V4Ny8NRSlxw/qeY1fbfJHK5tdKughVOmbu0iBQqZHeAAEu7USbMR
WUfl5SJy9F4cGJW0myJ7F5XzqkqqjzwY70mU7eOIjbwoLiI9Fl15rqv6bOvlU+jDZqQ30SAKpYTc
Uijtq6I/WbXlzV2+l4XqFrp2ZlOEN/hMMudlV0rHfR9l28oqXCmYHU1MDoC6Z7bFpmdatCSg7wJu
N89+/7VepoVorQfd2u2Mt1CqngqNCrewtlOluqo5b6UgPqhhB2wE81MujkMd3voQ3L2tztLMkMOC
SsJOXvUxd5eMKY2VTyw4Nn4UH2hD7KOYF3mYNtAQwe4QRQ22F/iak8wKRWPmxr2/79Nhl4TlLo2s
leTTllAzEEP7FCTK05j3GwljzLIZab1aO8ByLx0jmIDxAVftjaEs4g2OV5VOH36MVC3FqG9yHgMD
YbxJsqhEmTeeVE/21ANrbYeOuoq/yoJy03XSpR/CtUyDV27KrcLdqjt1bdQvk69vLEPfcNAtLc91
BAZVycPBisbr8vcZKZ8souuk2Tv8xDeW8o5YfqOmwlWgE9cAhsuvGWyttIT73USeYvDtYfRFhhBP
NeNFZGLQxh3ap4qJrqa3HQVGPtxCp8pnULPaAxsBvKHJ2LtjuhFnWuEV+hhft3di8L0gmnYqrerl
SRdjsBnCYrtZbkfsz+jczK2tlm6S6Beg/rTc2vDXE4mHMYWUKl8ambVnAiVwMPi/qWSstbFw6VXv
4uRDLyOe7EIH1d+WszSs/j5DngZH21hTtdVm1aWRiz58Jyr7uy4R0sLIs0c8HvVdNasru7L34Wju
1K+91jrgX3szz14T27zHIQ6gU+BW87zSULfZNiIWBShvMDAqn7eqOTp9uumy+ECXz+3ajD7A6I5k
cqZC0ZAZB4GwohW1p8W1Y84VSOrsIKF3ZERy8YirFbdJKYt1QxFFHTlnEaHPZjbnDEaBjk4zDtUM
wZVvUaOrEbXvy1Je7rmKNmgoL6ZG4WOv9CF003wTY+gmNeskvMu+7akWVJBYPSdyec41c1s31qks
siO2HdtZO2uav59FeA32kx0+TQWrqNEOc59dpii5wrQ5CywV57rYBqG5MqevxSJWm1X4+54xBafA
8j2pAnXsBSZLk0Oyu7ScXCC3dWsQ/oRrVpnrw2rFiGWjVoHbjpPXKeLIf+tCc/v93LGr+faROnrm
XW6iHg2h4hrW7PnAumUwv06j6iyBePlzFyHbYremp+eyEBgsmjoF72MwY4RUpEc21M2kHGx0IqZO
c4x8f/mxzKwtoxx49aWjkggvbaNL7Q93qt1zDkraJ1slNw5NahzGWHdsO9vpdCHLBtRHWhnptBeS
7SXV+A1ody030UkflDODtV7UODvSWsddNKxvULJJTj2KoU2T4HLKogqRJ3Z2ASO8e6SFvfcT42A3
5s7ifulG5PYF0FTQQBfHJkclTqOh0+aUCWT6V1mgjx0NG4CYjotB3ORmp+VrVQP4TNigBtnFL5oD
6NezVExHg3rXkp56a8Nk8JWVfBVVSDVRvgsTxO1kdQrCG22fWFjt+7c8oV8rh9ciTC5tVr4HWu4N
A3lHGt2aOWJybaNtiHV7zSmZoyGYozlblSeN/YtUWLdQmpyhoPmHxGeWa2dCpWAjVxlR0WhHfofH
uttIGDjNwtVkHl34KVqCLO7utCftrHRH6TPV8nVVaGuVcAtLVpoA8ifHotoQXej6M4wj/K6wRi96
HkkqbSW8xWPcXXs/3wWi3EOTONfzsBsMWgcx9zEmUFsCKQTTZorySaUYSUL4USQe7blRUkfwUpcx
CJLeNw796E0iq25CvausFcsGwrRod8lHsyIQpf5+0mOv7hhdjFMK5FE7XE+oTJbIHIhpnVOCdlxS
gb9rqjy4KavlDiittcqxg+3McdsjPRj6q1qOTh1DFCFpMKwUL1ltHVdIFOvcDeNgg1UETXoEkPx9
aNAoa4Nd5ttrMR1BpK0Rkj2rQG6+dwwZbTLLY+S7u6wcC7XJZ9lp6+UpmLq8vJprvcn3k2F/X04m
tcqnODAd633qwBjvQ5hvqxFVqkDe6Xe3fBLZAly/1V/DNLtgmgSUOCurym6e9ZTvLM3VULT3Nmsf
SiiuWh4ezP6bbsArJBiEsu3h4g9FAY4mwoTg+7K+szy5QAM4z1346usXDCG8QWO4bTxdzS66JXZz
iy39a1h7Ro9VYjnt1d5+Kmfqzjjby3Zw6BnZCeHe9EOvTMZNJeMSAXeB2WL7Jq32WWFuA7s6G6pB
Jp4x5/l7FmcOoKmssscD4RhS8PBHdZXriFxZekWAalSOD/mEci0lkCcOxpGurEy7hqSkm+kkBqg3
A/ZgNLAtTlX6jNg52sTn2Fpl+qsc9bcqjtbt8ClCfRWTBHaLlocAg+Q2iHUEq+2ha8hr6KutU5oB
bpKn+0ZRzyoCoIlTnuqDqOZjkeqHOkmcPE8vcd5iQQwG34z7ShsdOml0LQgQM2qdIRt3AjxVi1vP
pp+DHnFr8QLNqqPYqATBA2iMEJhjxAazNeylaqS5V2ytKn0Thrk1c8InaMogBzefXgk8mUq1PDWx
DonSrIXWP+MCslru8yTsW56e26E/56r53ahHiAM5ncHy2VDIywQtmVj+HPO3qi0umslKDMvsKPSa
2T7aWRFwEaAnvZSR6UUdzNK4+dbY2VbVyTCG+FrNyQ4e4Nrup41UAPTl+ZOGCE2a7WcRcRPI8AWx
VBWB187Cm5BimNnSXtQ34H9H7ERwlCaVNlctip0WFRpixxs+5Y6W6TRAghezAeIfmuCiMEykK5tv
Wp1/NWKghuqmaMa7HoQPq3jIEFaMfKMZKEVMk9543T0aw9qiwZgIoSk/rvVh4a33p2UjzJrmwQhz
uoH6MD91nf+oWz4xGu8VwK8aSq+JlrxNQfBcDs3dt4KTbuzrVLmabf6mFtml1z8irT9EVXALZ+kz
GJ5DQ9kbWDwntv+iq8GLksHftDW3BRyKbLhmSdfdlx+MQ/eg+ijzhPRzHzTjzU+nR26f48E6KFF6
kWLmf4bTvcrKY1tO14GCocmOcW+duFuPeGAAl9adtDm85dZ4n8wRRsOPqRCPyTPn+lq9qmryMVTJ
167kZUMHNdbZsZd4ZZLgedm5lvNcrsKW8KgT+n45raGY9kbwvaeyEG3/jGToSsZ70xNKKS3zlo+h
VXosH0sm/9FCo9FFc5xinuUgeXWqvad2cglYRH5vvIf6DFeovZExv5VpfbdiH8MAtMQiYIzPgG6r
O9VN+zDH9hGF+YWh32SsEctcXJnQfe+T9FKo8ldpau+2f1FC/Abk8BRiFF90z2M0vypWdRrL9DKn
1nuTHDo93k7K8Mrw67tCGoFai0z6W0sFmPTFx0TGGTLuRNffUqOjgyt7+Wjd8evdR2b61YauZadu
FYhrVevvlM73vBEP2DGK2l2WRaGl/iO2rPflMS4eEvM4Xmulooq5MN30gt0KJzdel1PQTfHolfRY
1l8SDemK3d37zjjxNj8UC4dyf7xGY74PYbctP7PThF21AVfob1aWXcw6uKkTC6tUEJkMN0Y4XNrm
W6kYx6GFk6wP99Aw3jNRfzBqnHExU/DiG+kbM75h6jEaUR1fhTY8xkZ+4sneTMbGo0YM/eYUdYJE
0LqnanNSOvlVmOExEEeh6K6toIfmxLtM3OPKP8pR8LJcVBpW+1r+CEtsBKwb4upLnQUvcZvth6i7
g2KVSPXKzL7/9v21fRpT2BDKo+FBLg8ZdwFar8NFZmWPc3MazG8iVo/LofxZh6EgX+YoeC1H8aAR
jfv3a9jz3g/tyZTYWKTgVjc4H7XBLRv0Y90BHee/L5vK8u+t0Zy0UVytergJrmBsNvEJqW/erJfz
kcxql6O4pax6X/5pEM4XoYuHJNqVgdy1bcJbmYUXSYF41wyHKdkYE5HeAHptrHo/RoWjyPnRyB92
c6F0sKz2ONnn5cLkmjB5WVJTdL7St6SsH2wSQ7oJynQ/hDQz/HPSvhWKE/KW+YNDpwe8XVzHMIC0
ApWhvUGABRvXkbhR3smcY2+eOllczdS+K12zCUPOSzVOJnFrDKfXhDdSIK1nQvV+zjGyCaQL9nnH
OXb9RHrNeEEHidVABK210yhACFv/Spf9geXZrZKbO7OUD6zNXTuTXLH4lhUlVcGp1tuXeAhvyxvV
af7FPsp58e6jnJ/lfTnBq/Dv6C3uZppeFHiAy9lPi9JeqmnpyOfl5+Fs3YNMfsVj/8Rc0LTkOZWB
KzW6Y7XDa27NrzbqRzNIT0loP+D2XKa2hegzb1sJpEMd75paP3cJa0xMr5bauvYIlSfiLsiJ+Jgk
4N6mckxtcLUqY3iffZ+V6XWSeiRiwTrLpCehtbf2R53a17kM31o3kP1Lqw1OGbaOWiRf8QP5GFrJ
W3YHdfwqy/4x5ytwX21kmt1xQLudejVIUYzC/pgt6SIqHGY4p9A037WEUpTOjGVWD0Px78s1Liu7
i+g22dN+eVd1piu0ibLPG5PrHB7NxJYZw/IpxD23jFOu2AerYSpR9dSwtKGg3tQxuTRjdqna7KjV
qtPSlJKjZQ3Ir8vdDc3hotvZW1l0j9auP7QBLemQ/PZnmjbzikw4QTT/GtX1UU7nbZi8zTR22PTQ
Hhr+EYqWIj6buHKRzXhRToFtBicrKS5RAUURzfK3mvQnlRVIubbJdIfyTON0W47mVqWpGNauj4XO
kqAy49Jpe81ZImq+aOiXNyAJPQ3/ECnpN8UUHiTlpUC6n5IPLotmRsWaUfPC5FvjAfWsWeTVyvSk
+681XYi2O5mt+EBhvfMDyVt+7azRyVOYVpjr5L266gFjQnPaQljEVGU/LI4q0ERwvNqNReG2SrGL
9GEr5tRZQmcRhJBML6URO3b8BKkTEtqxzOdVMk+rVuiHtqmfIu08qVEC/yLfi5Z9y6DEySJ7X8mc
dsfoCFLgYmxPBpxOATmVp0JPJDhB2XKnHBi6FN6c5tuoNzAWKJ7smLTXomPU7zpJOed0z5av4/Vz
2kBztCE6yV3B3GHdKyPhMVoD7k2+j8o3NacDYTj9WDuWX3oabSejfA+151GirA/Xy32uqitq4Kes
jnDhCFx1oJ3FqtNpNy53q5V4LOm8B9PaZmZ98GV7wy4Fu2wesp0/DLsi8dcL1zht2kMFEG2Z9vPy
SeJUUI1bjl823NKQLmjVMJqlX7UT1Rnl1KQKp5Eib1AqpwxwBEg13B+HbT5VJJ6n5Z4Mhu1JQ7E1
gO4M3XcbM98njXDTfsBAwN+Pdokr4YH5KEdD7Edd/PDz6hIU6fc0wg0gkTNPYGu2lpr+VfSjfCiy
CG8fCOahCaGuh8qDUjvppGbVZdVXJYbnF2vdU9qhy5GsdlXQiY/G0e2U8hjZsCBZizTyGZdRlui0
4wC6kW3i/FnJ1HdJ6cZa8az79nd5Dhn518DEpuOHCbp+1cu42saxfe/K4N74aPITwLFGVx0yHk8P
EuRBReHEUj44lZ7gCKNi0NIM5ybBeTjyIwec1hrjNcipgmKYMncqLGfoUqg/5fBZKB2/kZSvEaxx
pYg+Jtu4o4jfFrIrQvuYFrSI5BbaHR5ReLJA3QTkH+J8XaaiW+XC2jIPEcVA7id8a7gONfUzbeIf
ASVCMMIUZhKefgljAZ10ppEHpwiiCaxZP5NezbnDrCp5jSS9cfX23TKq7IiKgeRCv8eJkNalnIlN
HZurwBTJNrMs+qqqBM+EpmFut+fB5iSSzmR6N3opNSNGY9GpjWDplW3mSCaMp0JO1XUgaCQoApGw
zN1oMW9+inUEa3G6rkZDXuGZRkAokjd9zu9RA/MXr4Rp5at0NMLxm5aXyLZDiGJKlXiTX2urPliG
jcZpthliGGC2qNZqTQc+ExO8Uzjj64yhMVXXMMTeGH8MQ7CtbaV0MhoKc1jO61jj6c1J5tZG+2XQ
ukdiDZ7mQ7QzKENX8sPA+gM/1d823hE7C/wMbN18tku05kKxGZ5U2/AbC+T5POp1Md0VgykBRVWd
5Gb6bBczI60qvUaPSM1UeoSZln6yKo1VisNExf6lGAGC23T+UcvTQ0AqXcEmlpMKYnujYjQj9l3f
tU6WQQwbaf81g3TU++QY6cjfLb8yflc6/1+DSf9NUfX/kO2nyawbfA1tZFCAmov14V/iqv/rf6Zf
8s//gScAvzQ/46t/+kX/xFrRVxlwm1C0mwCbKPv+MAa1/7EgraipFkAXsRO+en9grYb0DwO7YjJx
4zfLRYUP/eEMqtv/wP5asSSs1NXfDR7/A2fQX1TOy3kjsUKSKyPP4w8qoO7PzqDsWlqbVZriDOve
UV5yp/DgnyJsucpr4v52MFf29icw+vI7jPuzicCiOftJDfjfj7n8/CexbGebUljWKX3ZO7OoH+Gm
exQezd01XQRnele+qa70pFC5b/9OVbrgxj/hyn9cLYYJkH+Rqv2qexRD0896g5G3Fo9ORrM4bqhq
KNFyyfr866v8d4nlf13kvw7Fw/35IlO1oBMYqRh27/GfPANqbBgJ5TV/czOX5/NXV/SLbrSZYRaL
MFaxFZu3dVI9GMwKMmves6raSIO2/uurWr7urw73CzCfmOVg1D2Hg8ICD4VeevSl1IvNXx/lFzvN
/37zfl2VsKCMJOUw+rl8Vh15m3nUOdnK34rrIr+34XBvwaL+5rjLM/mrq/tlYdaBHqp5D2Ag9927
QdNet4a/mTL4ZzfQBGtAeEtEsH81Cq2iqQmKJlGdqf7allu1bME9UXH+U/B5+f2Ef37B/mxN/HSM
Xw0S4raCUl0VvF/jBcJqjtjWf2+z71359n92oF9kvaIKEpCJSnOa+NUq3Q4hwBRpjsEs4A7q5F8f
7E9D1c+XtfgZ/BQ2lGYulUybWHs/NK9m1BEylHX4w3bxpsIiIXCq17854vK8f10PPx9xkTX/dETA
Zx9Xpkp1BrytPHMTudYldUKHqTXP+K5tul22W4KkftFuf3Po5av/6tC/hI/elpsGMzoOzZEX94nM
m7ByQgC/rP9uO/3tjJA/iY0kKmw5ls7mohm/Xmwp9WVVDaqjee2Oft279Cm9Nw7sRDdhKAlKzW4r
nf4uIv/Zq/5vh/0lgA09ZsZQ+1QHcu0GqGQd7YNHGa+18+DAA/3frF3XchvJsvyiiRhvXscCIEEv
kdLLhOx47+frbzb3LAG1wKlzpPuw+6IIFHu6urq6KivTsT7FQX4tPG1/X/lXKoXXCHNulj8jcm+B
xyaGM7Xu5DHJDtlpr7sbZQdVMvadQaBjj4H5AijnLv9Azd9fcCxYB0MFQFamKGtcfEunDIC6JVfd
Skp+DGIZYRAFD+xa/JY3ePhj4FlILeKwcowK/y75ZJT9UWfevILIew2LCqHnfsVyFbcDtYH6NPmS
p+7K4H9TffndHLsgz8yFaEzoilYobiTfy9ldbYIPNiW28UI0Pf+OOkcSYS1J2CoDfBbibk7ZhyhX
DE62JASXP2WGi3PSOli9UOIwZvOtrPsmyKKM+sO2R152CRRZVU1TQAbBHb9CLgyxAemsm0hQF08O
rbi3MOE3LrcLBgCH+7+zxoUXtNnrtZ9FEGktj6rVAiMDbe7nRAtERtAXbBu7FLmxTae1ce4O4Kdp
SDLa/phMA0dVels/g9jY6T3VBz/kjfWJ0jtkP8hFz18Mcq5eoZKupwULKjEKhiVYpBpfwUjYsp/l
/z1nODelcW4+lkIVDoOiuJgB9VqzVxwrNxVn+wtejs1vH1DnHDBaxmHBRYWJLw3jTZjGttBZA8tA
mc2EpXfi8ckUd8tGgA+KCd5KLkpBjKhHPCQ7vAqc8rmC+PLH2WMSNGAGFP/gjBki2EHwWJLMV5mE
83BRqhpScwyGuKr+Yo3fM0D5+780wXlF3appNdWY/C/EPQqFNijqBOlxe6cuhYqzZTD6/fNlROoi
A0wloTpaa/cCpFNsI60YY+zLth2OMOaf8HpuiNunKp5NvQNW29WP8R16pbvsKN6tgfxN9+sAqiPb
5i68ZuRza8qvy4rxioXAsCG/JgdQsw0mX/XBCU5ECsoMF5YAVWn7CQ9lFCKBGdhpy1GNvhvaXpNA
XKGKXgb4w/bC2C/ykeJ8YWw/z26pcUgqrRhKzR1Rq01B1EwpELF92DLAjvaZgWbQqxSTiThPoBGL
He0qdvW9cs8y1uFZ2W+vRqaWw0faGC9flMhZ2ogKI1i2ipv6roEIKWZZ74HtuwOh2PfZec0iwfIV
PZqefpRq4qOSzsmdtBgSzTUmTVnAH93VBY7NRxl/ZwTIJW+pYE+tmYvAspjNVV4APxG38fVs5EdF
o7TlLvslaG3AQwXpXo07bNJaArOtwARoXbw8RGi6LqWncQbaYnJz4aagxOhZgeeC25wscgdOnDUj
kS1cmYycDZTSYINr96qDrqYLHnHgVFwrMB9rDzTPDmZ1j9mz4WI/XYpsT7qUKBtg4fl36dyRrJJa
yIoMmUJ47PfSDgAYRwskT76izj61Yu4khirYFqcFrltJn9Tmg6o+lCPx+ObIMv8NmqfFcIdRmgVT
TkI86DqPvaqaQL8rXoxA8eoAwKLts3gx6zn/ctxZlAagFcHjz4wBcY8NjF3jBiyw9gD92MyNP5CF
NXa5/B5rTsvjjl2VzIKix9ir5COAd3ZyKJ+1YPY0Jz5QkeadI36yxZ06y4SqmmzgSGjQrdwPwbyz
HoB2c/qPotsfqTLXpZohLqA3c3ymj+ahpjciPuboRzswAyGqgIdkZ9xALKB46a5Lb7kClQ84xnek
uAtx+vm3Yl9O0ZJgxs7t/cnDJeRZN5bTBZFXfwWKAISJst3/wETpXXygnseXY9vbsg0unYiXVFaT
EYlsIjxqYD41nwgnZS6x4TIGF9nqqBpba4WB2V9yW3WMq+QA9cqr9mryVwedrcfpSt2BIdihJPKo
pXERLgIuSZVjWK7nxzh5loQdsTT2A1tL4yJXVuRaD5JhbNvL4Bl+duh39Q4T4lA2168wj+AQ9qhP
yQUwuRmGMZwH2Msd7RbNZ3/cifsoKG+LAKIBmL8JCj98APzwEHrbtinTXFzrphzsgrOquMADOcl0
rY9H9D0wBI5eWntvCQ/b5i4+Es5Oo8GFtilU6zlq2SMBTKUT6kXSbnzuQR8qHIu71ilBvWRrT5Sq
E+Ux7CucpVIVhkTj0oTHrPWTaf2civvtZW3/Pno1v/7+pK4d5p4RPsf8Kc4Pgvlx+/e348gr4975
3z+DzlKNK4lV2No9S6KH/yqJ5uRa+VsO6pq/rsOq5SyPF4RmNbBeVFw8wo1yk/sW/jNuisDyeg8D
JX55v4Il/QmY1UAlXlrb/mjIXNhSgJiRZQ1/gQLCiln7nqd1UKpXIdOMlVXbEAh7xJd9/SJnngGA
kYpWLnZOxpet/XkX7bs9Euzd9gYSV7ohczErRf81j0bsYOeNGOl2mwA8O8W1+GgEjG+7uhKeqIt2
Oy0CG+qvm9mFcq3lmAxHVZ2Ne+0zCFPo/X57YdT340KX0qzQOqhgpM8mIFu+YOw3FR4kyMeoQL+o
39uROGpEWolH/6/LKlWoHw0xvqRsYh7yrjV2/fowlhge21UQbAI1njZcby/ynRwCtTVGUInaK+eV
HRS3awxAqC4m7+4BDg0AYgkwyuEvdwOmCu3q2rRltw6EJ4MwzeLh71fRyTJ3y5YgZbTMDgz4aJg8
TMDcC5hXH4f8y7CUn5O2konck329LXucn4pgkFpNqUVyBhkJOwMxg1H3B4iEAcnTEGfvnaT6tDjO
Q8FoUuor+F3dpBJu+sK4LdTsCHkn0ODUlpNYMcRlAB2Ky8dyBFYY4wXb+3r5hJzsc86Lkm+TAsOD
Yl/+KGVPI0gsreHTto3LV8PJBueu4OVupho6RCCDuxrzYyP6f/f73IUKuvZwiWKUpuRi8TtxvZtV
UC5t26C+E3e9mSAysUBByLp1RdBNjCIHk2J1TMQSyvdYrDmLxXOjz12rt6prYo46VUDp0A5OFTdu
YzxtL+idcPy2K3xiXhphrnUmdn69VQ+qB7JNCJIX1wCIIhwnfuRaxDkm3IBPx9VkMYdwRdFNrj72
y7UQPhIruvzaPq2ICxRCCe7trO9UlF0XT3WyQ7vTgmHfBgaxS4Qz8EiIVG5NKV0Rkcz12IPPXvxg
RT+2F0OZ4OKCGUplKjSsQilqXj2MbhkXwNwbxNF5Jxk9fTP2d5w5XFmsxYKZZmxKMLrseTZ+Rcf7
IXNmZ3Ird3ErH8qTyfP26i6nOCerXESo10ysQJqmuEN2aABTKxToNoY/mIRUHrtWQpYTWMzeiOl8
zs0oERTUx2XkHrM73ACZiqJefgVdpX1zK7hUB5pydS5a1OhQNvWMUmxv7Ib6c7E+bH8/yju4MNGI
8mJqCbAWoMVzZbwXJEjTidanv7JicqmwAD+XQyFT3bS9FVSMOnwxQMW0beNiYxXMF//mFbzegLya
adWvaKz26CVDwctLfRPvPlQH8eAbvuretj1iZ0wuRqSLLPbrUKsulOxAuBvrd9u/TwRwk0se+gkZ
7tDh3ErxV3EcbbEFozTSiMbS3b+zxEUIsOQ1rcEedOKyL5RDbcgQNQzEpiV2iPpiXIToothK0tBQ
XdAq6uD9aWPD+buVcNFAq4xYAycqGvrT4HRN9xHSkQ+D0Tzoev1x2xR165lcrjBo1aiaswJuoLi9
akALCAX0QAZ/K8grMoD3RCCdh6i5ERr5Whsg4p2XP60GKG0VQlh98pn4c4i49MrjfhZ+AXsWWy1D
IFyC1W9uSvg++IKvlQCitkEeUHGJiBu/yTTMzRRWInymKwPTBBw9T2xVU4mXHvuGG8HW4uLGHEtl
LTc40nikuDpoQgpxdaUconUgnYkI56GMce8SDOCp8hgCExZJGQgUX5ZWxijZThgT8FuJxJkjzoLF
RQ9VzifQ+KE1Y3X7Uj/k8eO2P7C4vfXlmLucuYOsjdWqaSkedu11BFqy4mvd+qHpt/Ot1j9o4fdt
cxeBPGfB12LrPbc3ddmKYUlW7AgPyi76jKzJw7Sj/U2/7T9CAc8tHd0LvfwATlciB3inCP4W+S0u
sIT90C0r833xUD2UqPeB9mIv+tDFchL3r61xQUbKF8x1dD2qKrcTCprrDgMaB4zRO5kb+ZTcC3HO
GNvT+XfNl2qeAXxBbh3uu+wr1P40UB9ubx6RQ1lcjtF1UCjudHw+8CDtcyjZGZOJScb4w7iAnkwD
NQ24H7ZNklvG5R1Q+xa1VYT/g5vBZRr0oSt+Gg8ydEiWXRxsW9s+bKrIhZGJ8XNDr0NxjfRzM79k
DdFd3t4kVeQiR9zpyxizPutUBJVxFxpfhfLvPhjYvX51BD1qpLEFcaO7HCSfiUSFPkQGbADjbOiE
E6GQyKVUkQsfGJWzRpMV7f+DywPaMvrQQyiGQYUiX374uw3iooclyLFhCShUduBXaiQ0saz8L/eI
ixGSVaupudQg+csPyXifi14x+H+wCuDZ8bmAKBZ/y9hkI8sz0JyCwANNsO9GQgRZ6aKfnRngPlNW
D6BijhEMOi8MrFvDbyDOaBsfOr+5lrz4YD3FgUAYZb/520VyZpP7buC1qaJKQ01y7BRo6ZX3YBEh
dp8FzC0TXEBNQUjfYbAJzS+wXlbmz0SCVMV3AVp82/tzudp5thYumIr1ImEoE4aWQ7QDURDQEEpg
HWgADbFRFnd8cm0Z+1rEoFrSf62HCVi0xzbKiUNKGeG8QTeNAmKhLOqUP3Qm5KnZmNQkPhllhNv+
fkEKtpYInUxIe49r6Apyim793OMp/wSisK/VbUSGH8LnLM4hQLzXqOUKnJ2cX4GgJpMyyhPkbZfj
r1WxiMUWzHr/oKz7W4hBgi/ZtAGmAqyOaphdvuze/A4zPr/G7kZphnhp4XfQZHfNQ+mmLsaUj6C3
dusjhcPZ3jGJb8JAeSEdh4ahPE0VRKlg9hTBxD8af/cJJb4Jk2VqtK6gE3Sl295lOnT1V9XWgtUr
0MmiGvDUojhfH604AlAcHjGOB8jUlPnOoNqClAnO07OpVpJRhYki8pXqWTM9uSNq9IQJlXnlWZIc
CqiUlr0J/BJCUPFgQEhGIXLh7aMj8fhlIxvTGboQiDwlitgP0khUci4jok6+rHI7kZXTBJ57rEGz
RxckUi5QUS8NamDj7WrHrrjX9xgP9ab96oR24caH9lA7nWhTcBDqW3LbNcS9aGJkEx9SYrQQc3IY
y7+6z8H3+ut2gWg8bBbog7pr27kNZuV1av7hcp6FHiymPUCwaircRVHMYmVAgYGVzrXb+BPuJDd0
NU/RgFLIgaWhBA4vuseZPX73ZKlo+0qAotKy7OYMPC91RlxLlAluY8xZA0s7m01TjJ0uPzfZE3El
sVv6t3ThbA3ctjTFKGpSBChnej153ZdxHzvwv0B8jJ/XAFyGe+gi32tQ0NpvG77ocWd2uexB0JMY
/e1Ccxv5SQAjV9Htsikmwir19bi3WFaNZqxlqGBlQ+5m4dPS/dxeBWWAe3iVa10AC8vGT2ImuXan
y0TNhvJplXttZbGSS3VmqaAvZUICSeiCE8nF3PYX8ME6GAV/jAz9EIpQoqvDYw318giMjWIdEjDD
i8/a036p3K2rCeDAqtlIkwrkbf2or45ZXaeRZg/GwxqlxMYR3sHH9jIMrVxOExR0pI8aWPX7L+ZC
vAGpBXHBQi96o1FmtJOH7loK91pUQ3wbUoHqk74eI0smDjKTntw6aHyoF8yVcQrAVRhmWv1RXrNp
v/EKhHrO7PVgs7JRW3TA9XKNGiBhnPqcXBQRyzWNhRnVdVlZgnmUfmR642S6RRTZJSKY8DE+FUID
FAk1W2N6xwb8jAc25NdAygr5YLoDIegd2CHSexJKSRxElQsnUga+i8XAZHKL+of8RdnFnTNGNgg9
HWixPqrP6bGmnJRaLRdd+kpbqhL6bRDswuhIGR+65AC1j2MHGu3ij5o+Z+ePizRZORRqFOHTJpBt
B+1Jfygj4lFPxZrf5IlNa9KNCOGSIeBYyTE6jDvD61zZV3fR7d/e1xoXU9K1nK2OwbBZ9gMcuA2q
PBdILpvl8jHtJOwu27jreMR7nE5GmRuszA6h6WJXP4b76IfuAt/7BZqSXulobn4ExGP7jiACDWOf
P89TV12OoEjAHn0acjiIpNXQcAG5UXw3i/tFeNm2Rhx1jR2Us6x4SnMjmSV807y4NpL7JAGdFuX4
xGHTuHBSA46tD3hSgto3foia/BaTXO72Mkhf5PKSdR2GOpHwHhd2+d48FKjRgV96NyIj0XcQEiUe
E8RZ5odXLbWGDq8BvI8CepIOs/kN+MaLB2GCtmRFROPLzf3TWda4wFFX0wL6eayt8UDb4rJJNIjD
Anutu50bP0B8xYlK+y8zLn6oT1r0CpxF6Mj0jAb0qu59TSG+InHAeEB7DB1VvRixsEW47htvhCqq
Fj2BFo04UoQD8qC3IjEgVzLDzijjOQGBTjDpb/sftRL512PUQdsxkxZA+cBcJK6HJEHrT4QKJmQ5
tw1dLmecnIEfUU/HeUx0UAZhCAB5AYCtKHIBH9Pt0wM0mr5uWyOSEJ2LDpEFOZIachFoLDF8MxBs
GJRuSQIPan+4AJEabbhGBR4VETj/54fhT0akITmharoMphtF535/xOAEBqIbVEsS5mcmOPlrf/tL
XQ5AZza4AKRAZyPLpA7Hxcd52YEifK8+dS4o/R35ynKrq217Fx3uzByXwBhygcKcgFtC7HLb1FzG
/gWqtXUiLvmL98OZHS72gC7IrFpWPZPzg2E+yWDNhWb99loubv+ZDS5XyXvZwtATbDQggFP2WfJp
+/cv3qin3+chcrM0Tc0SY2s0xqLVf5iq70roD+oEST/LgZTTtjnik/EAOaHXszmOWS1LDl3QLIKM
HyKby0p4wOVIcLYsLuaAnWuSixhezegxoh1wcldgHQ3iHWbhHKqwefHCOzPGZSWDLvVyydDRZvQS
DkjO+x9CfoCqJDSh5r/zB4OLOrkiFnpdYr+wUTkEXy0qhlI7xMeDVlfxWoSB8lrwe1c/lH7kGd56
yBwQeeJ1lfhUDZU4rwYXHuIRr1MIraNu0r1I9d6IJBtyJDKo47adT2G7/lvSetooHhsiiWGcWDmS
VrQqX0YMa0GN4352MXW7A2+7GwMO8zqrpt8Z3uCj1jW5igO5gMfVGwPJKT8ubvhMTwYRn5wHk0D5
A3TFEm4SMXqWNbCQ19ejRPWYiEBicQ+EqSpDSRRUzGnKmSeZvd+UWbD9fSkT3KGLh1Ku+1hHvqx/
l6fHJiLKDJffxKf947tXpVRqi6ije9W6kBHEdAUbHtZ2EFY9MChdHkCaDbhecnKL8BseQwJN6hoS
1LDLoJWi9zqp6UFayk+9yJf+LkTymJFRBCa2j+ANcQQN0TzeJwlGtTVy/I1aFHfqVt3Qm7LGYcD4
6U/NTw4QSTkO4NQpvf+HT8jdySlooKAtBGvlNdR5UVbead74k81TtMF/ARMgQjKPHBGhuLWOI+tz
fjSD6aa4D/f1lfzERpvyh/IzuKB2MR6pM1W1oY4Ad10XraxWDWMykYPZFWz0nhA9oQfhQ7LE6R7p
lV7GN72did8gJO0kWOvKMJKQ4v7Y3ORudLAwyxi6AGZ+g+YIZrGhnQm8e+ZbLgVyvtz4P1nnywCR
nluKVeI7p/v1ejmmbuxrN9rnwdUBx9D2eHwhqNnbYWY7XL5K0J0/y9EeVZRIRg4hRUHY3SplsFKP
r8sN+bN1cddsh6bblGmvXxU6Ikjv1b2G7IGt6e8Ww+WQbW+0RlXrOIUz5mMgKAJiU6LcfPmNfLYY
zimTuO3lNIIN/TijNqQHspccQO2E2lC4Uw7gxcYoBJWEsx99/67FRNWvr751KcGkCkE1d9a/rMlt
GrW2qN0tSgyRU8jAfO+a2d3+lJQz8k/ZdhrVph9gssVAb/3UoWcF9mnQEUR70zYOBa4GjbK5HUVV
nf37WY2oEER16NkyGfJlChKvfTafDBBoxLv0gCEXYonM77a+KpdqztBuFqQR5tRg+giCgiMIlK+E
m8GHno4Dhu88mKkK1WU88cl9+IfussxdHDewyQC8kKE7oLB4EwWdG91VfuKmx2ZHrHI7IVT5NymE
cbsGRJIspiU3rLZv7lMfahlu+nF1dF/FdLZy11FxhbLKXYjjWi0oeyOWLR2YjaPIXtMjZH7D5fv2
8oj4pXNXoWWFkJ2ODZwM7Vs3HXXry1Qct00Q7x/wx/7qllODmbuwhg35nrklo0/9B5YX/heT7ZRT
cvGlWhfoY7Jzp46fFlSRqg/Eai5/MZDZYoLFsCBA+utq1lVqQYSPwUzW72k/Mb4aSPt+nZ32ywhe
RxUMYRTQ8LIznExy5zo25gS08xCMGLUO1P+RBUo3sbDbsfZivSSO9eUPeDLGneowThdQVqP5XcyQ
44Iob9/90Z15ssD+grMwNSsi2vw6qkileRtX+z59LATizU19MbaJZyakAnojXYzRtCrbmdVDa0Ki
CDMbGtWAoz4Wd0zrpM7NKalREGuuoXEn/OHdf/pW3PnEfF20hBlIgMPMujfNfK+jPu9MOogvihxK
Avpkl0kGBXsrdwolvt929suZ68k6d3JzuZ5A1xsj9qXmQTcxXVCnUBlU7KxbPgvZH1Wy1ZM57uxa
S79aAFK+csHqkZ/PD9A9217R5bnqkw2+FyalRSlrjENawxim6GHG9wjBnruwtKUDg+0qn+RXfsmK
uEcupyBva+N7YlLdRJHFWqgWRGy763z8FJXP4/yxSjGOZ8h2G/0kVsoO6u/X88kiFzUstV2mmqFm
ULB3uy9Ii331U7nLv4S2bC/P1ddte0Rc5NthmtXEmRziVKvJXszcpbzNByI0MXfbWhEXODRxrQyx
RzNngU5XnniDIDlqdRsX+3U8Kpib3F4REUT4dliiVkuvxQArhEPlSdFVtxqBBFG8PyvdnjaKCyJL
3cx9q2GjivhRQL1JLJwklYhv987b7GSFiySDaHX9pODjTU59LewgSuP0LyHehOOV8QF01Y3LMvDS
7vbqlYHXIuH/RKTke2OiKGhS2ViyazZfhP5rMX7c3qx36vqn9XHBQxBjTdRltMHSPSPJTbzYlVnp
zFX9wtc+UYONhLvzTwoNoktjq4FksJq+RGFsL9ZeocCW7zyW3tbEPyIK6IJ2PWNUYo30ZJffTUGI
gTX0EJ3s2gKspAblMHWnUV+Sf0YsjNwskyKQm8UOA60Wu9wtghYd7j2kw5z8nprvJg4a3yqLmimR
yxmuKcn4kP3EhLFy83FQW+IQEAGEfz2IRTaZ9QAghGqMoCaFHAgaDR0qnOlLpBjQWKU6JpfRQafr
hn89xLLKuBgEWETlfy7t5L6WIB5wx+Ztq1uwe7iim3r5MT5eVVSpkDhyOhdX9EEc8QoFx3ltjR8r
NbQxAUbkWe+8x04eykWVVrOgUZAOeA3trZdlBuNf5kAoenFvqk+pt4tcvaWaAtQmsn8/y+3iZMgb
6BaqrPB623nVTXGYd9KDjVa7y5QLGvcf3vG1J7znFYG+cf/wfPiTGptSPQPqpdmtO14zvSXbb3tb
e4jue7tzIcN2i2c9Kk2sGguStZJYO5GP8Q2yYsogudcANJispS0v91YNLKxe2yAfbIGE3I6o1I3B
98c0PRNwGIEua32IVgF/BTZk13QhLYVvDfVPB9rygC9jbPExchMinSCc1+CylygsRSsacXAq9GmH
Yzx92l4dEXN4TokchQS1MUEZsGIKM/q+VPeT6Edl722bIZyVb5GJS71GU6GDK6U17G66F+cPY/Rp
0r525k5uJMI/qEVxz57QyOa66JBAZ2PoVugZFRBmmhV/DanWH3U18X2y2QirDNzLeJh8WJx2Dy76
QCvstbCVIPqUMqSLG4oO4ZKX6XtO4ZTnlYjDSppDCfANxqwIqfH78Cm5HlyUlXcQe9veunc6PG+x
zeACTRKp6dI1LKNF/Ry0+3vRYYOsCHBuVdmir2FudoBMCtWCfKd2eDLMpTJDIWZlXWNMWAwgNL2T
dtExvmU8DeEufGTFbAkdceI8ULc+zz5RGJkCCN3rp1UwOrleMYhguWPV88wXapssrLETvBFNeSYK
M5/TrmB7CdktT2ZMlQ9QU/a7feGnH0hrROjkiShWIw5rq8U3ZW2z5ArKGD70qSAiaEsOGw+N3BwR
W3Op3IaIY/y4Y7aWOQgX0E8ux2CENmH6kfBSVrve+ozsDzi7Dq01Ngqm0ODm3S4RHqLuuqgdLZEg
nxY5QvxitqDKzKibiHQXLtRIoloC+wiYtRoofo1joWGGSnM6d/Yq39rPEKebiPcYkXKbXD5jzJle
NiYy/Nr8kFqzI0FcTUj+0giX0GSNADWfASl3ORwkZQcVwDbaEVtGeT4XWPBUiaRixbfr/fo62SWA
M6guHrEem8SnognlgFwwUUsQ1S8NXpeh/CSWXwSBcMB3gAxv0YpHDIhqmKddjOw93uuBYYPrFlx1
jcMmdNi8IOM4jP1v34D99csA+tqInEyuK/Fl+/EnEkTixiW8hMcWFOmsV5EKL9EsKFd/moQvGBDZ
3kAqEeR5KWRJMpY5g5OkCM/DUblmVeDE0T6rT0pQgrdVAhst0D0/6m+au1wNf1mZ4LEHfb3OUhkO
aKIZTFtd9IYRdsxi16Y9NWtDfU8uvizVBDU4NrbfpKvT1pNdW5Y3yxQNO2WG/ftZGKvyPLfiBW46
qFcVdE6F/KNEvacpG1wA6fSkViXG42jMj0PxMAlHuaUeRKz8vxGO+ZnZoRrBMZPBRrpnYB60wL0k
KPZAYx6pMTX2526Z4sMINJhDi7FttsXodHPnCEzVO7IrlXxzKYQpLojI5SQLIQMAA8IGhBJG6o2H
etd7xZPiAHfySAUtItGTeDIKWQ2NFG0IJHoWIgjjn1Wf2AMrB1SCNLYdjyWemUItiroIWYhkZRYZ
vPXDD8HpAdGTr+sjhUjfdkKJp6gYUqXpVgtnNxRLG/SllfF1hKjNdoSijLD9PDtNZokOu8qQ6Jb0
s9SORZLbcdoTRogwiCv/Vyt9kVdoUOC7LYfyaXEab3HYfEnum3cN+t0qJq+uQxuw98/mDhTFNIs1
tXFc0CiNeC51Nus1OYsjO4xVUd3rGKzFg+Dqz9AR/95zkshFjz4LxUYYsdpGvl9H2Y6V+xGC1dsb
t32mJZFLPxa1WTKjhZFCflE7b4h2IsgE6s/bVt5pyZ7WwoWOMmvx/E3wtJEku8YFnTV2jfcpylEA
YAAZVD1vGyRdhQsg/SonApQv2NiHjoQRI0ie6WrPRRB9MDxwH14DMXcEy6cLYISbBpRYIvGWk14x
NmcHIonaKi7ZEW8845Hh9Rg6CP/3ofRlOIOrMdzJt/jwZ3Dctw/9GufO7M56EakDI11qskMlvkTL
zTh+lzFZI/yJ5KAMPu3/NKal1z0/M6WhzFhOAksK7htPdNi7sXBqsDytznINd/Wo++e9TTUhwAQx
Vp232HdiBOAmg+dKbvSAngEOPYY6r7RjCDWXGIAXED4mSIagK41X8vRMVTiZ11y4Ad/+AC4AZXU8
xTHD0LLqaukzkvJ4V/hU7+KdaPpmhnPe1dCVwWQgiVE4GLFkF9G12RFovcsHX9dBiyNLmIHgbGRN
EUuhKWMeuIqcKik8aWmeMMoZFFpKQFcvL+fNFH8WNKm21nTCV7Pq2xHSUjVEs/pP2weeWA7v95OS
SBjkQXkthey0gDLlIP9ohRsZQz3bht5p6J5Ww+6IM7eHjk46KhPuACCkPeU6d8ddA61A84mNuaNR
0jo/489qYf8Rva56sstdsUObaW2E3XRzbWdlh1yiMsnLzo3ZVujyGrqocJdbmKlysb6+EsHUuRxE
h01uCjcsF0LPmOldgLBzF+HJiCkC4onKDs7vB+tkm7vrylDuZLwbcbBWRw5/gPqM2rbLDnKywF10
ndyG1RDh83Ve8sDadYphA8vsq0+9B110V4VaSWRr7p+lXye73M0397MpRmyOUsAAWPZtrX7m5Lzt
5TfAyQZ3lhOIeC8G416YDrIDjtVDEXxT/lyHSH2zxLMIgKi976YMzl+162QnS1o4mjh5aV3tt48Z
sV38HHbXJmuR9MCjyeu8n6IXTUOXbghtsSECx+XgdFoRtz9DlYLsI5MhXyl4UnIbl14+UoC0y6+Z
kw1uf6QoLsepx03JoPv/vtF0V8ekfuELrkSE9neyrTd7POZEFICJFhgH1egnD6yFiwYOmF9aG/ei
oxAfkB2cjaPLA02qTF+SCfTL4EK0nHSJ7d7E1S933xRMCNpJmTxtewa5Oi4Am93Yz0WN1THUqQ6+
MP0u9HGIPaR0jvGdsEYsj68az8oklmKH5TFr893sK75xJUGobhBsERLH5YMMgi/b2lOZ3GVOn9NZ
4yvIYlaD+tSC5RnCoCWGBjJUkZMjdJbd+aq+MiFXNzvZHdvT4Tk+llD0AE/WlUSSa7MjsLHDfElZ
7YfS0Af8Iey5ynTz0JW7Yzqlys0IFnG8yDE8Zyt34gMllUJcCyb797O7tpaVupRUWDYXr5y+F9LX
7d0lDr/JXXnRGKXzzCYlomW1m/Sm7UBQ3FP6kJQV7nLDtaMIfYhV9O3tHNfB2n5Q1tHfXspFP9VE
0dBlS9MMvlOlmAkopqJedZVRvlem7ibOVAh/6bHqW2L/R9WzM2tc1DTbELyQCrLHXPPU9vMUftPJ
9je1Ii5qziYGqtLXOq+k22p8jLJ71XS6LnT0rHC2v95lXMFpQXw3CnjDqe9qwPRmTE8XyOgKR7+W
gsFN0XALHcW2qDB2sY9yZpHD9Qp5ogHVGKsI0hWktbNACkzULtQr6jXBvtNvx/fMEB8ve0h96SoM
sVntf+RJhSA9UBKFl8dGzuxwCapg5qukYsoOgLzYEcYfU6TYXfKhEdxl/m7V933kdxPVPrmYJ5wZ
5SJEI/cVdAtr5AnLbVTse6tG3+EhRSt620EuRqIzO1ykyGUtKUcdcLJcOFg9ElSqQnIxSJwZ4IKE
FC6aiSo3e1qaBxRJYjusbfN7j8SbwUTTH2pk12RJl7LKzuBZgJ2zWC6lDAiTQg605hEE80VPcDlQ
X44LFXo6ykPTABotirvBuG7rh+2doTyACxOFWU9SZ42qa3SabSSVW3SHsn7IFyrmEYb4vlM21Ea1
KgCqy4MB7lAw/HaKrRmPq/GyvSLiwPIdpWzuxKxCbxwIgHG/XkUBU2yp/2z66uRxfFOpyWeo3ljw
uHi9mpQbKTrWA1VevJysnRnhgoIaqUqdzeiOSY96kOyUZ8EZHZhhKLTIJaGEF19CZ+a4cGAqeDfk
mEN8zdY0SN50Jexhehkipq1GXRrsj9+IrPy0KqBZahmzYlvrzm+JURRYARiqHDC+EC904rDyBKxr
WqqTxnoUwiqBY3oYnVjO8UynZnSIi5dvKVWhvhioBKBekz70yq1lHMvmUa4/KUPhb3s6tSIuNpRm
J8DP4R2quFfyH0VqDzIxAPjKeLq1SVx8yKO4SRXGlfvP40t6FW5XdtaNmdrh07hLHONeQgqb34Mr
3rcUW7iKbqmJmu2Fmnx7SU0R2eMKf4RUOEXxZWi8uCMWSpng8glV0aRwYOTgIyjiVcNuw+fCpMoo
lBEulzBMsUi0EOvoBT9uvbhM7Wn4+TdOgX4ifyctkbimeC1LfeMvNeRJe92VFNHbNrN9L5l8M2mW
KrkOMzwjm/FDZUGYKCOe4ZfxjG/ByBTZxzy7XHWxmOWqhIXaXcHIw5hfwl2KwY+H4iUHvUKEVqYm
2PrNclgwyUUFw+37yuT7R0KZi+B6Y1WH5FrPbiwzdI3ouW1VIjV6L8Ybuirp4Lbln8jNpPyHRcna
DZgXziH1oHkQfkRvRQDCaXvb3vHAN2OcB/ZjKacrU8KeZTdcryBXmxHlmncc480C539LVAyzYaHG
ZejgqtO6u3KkrkXKBPv3M8/IurhMItbeVlUgRuT5e4Vgvv2d3gnib6vgwp6kSimYjWDCiuuduKyf
u6q8KsrSSeL4ZQUF6La5d5ztX3N8cjS0StdrE+bSxfZ7Fz6k1c3c+1ZMtoDZ9l6I5m92uCjXoxYz
CqwoMjizfxwOarBAPtw8MI5etNa+RaxWPbgMJdx+KA+RT3X2iK3jsyYAXjLDYooPXeso9TMkY4gv
uW1AfQVrnvmGnM0RpiF1ZH/y3VB+UQvpfzZgyqIsgztAg5CoyWctuSRNZjqhUvB/pF3ZbtzIsvwi
AtyXV7JJNlurJcu2/EJY8pj7vvPrb5R8j5su0Z3neB4GY0CAUsXKisrKJSJfci9rRTdqYsL53nvD
7ybYzzdraIul7nKZ3UX6g9wUdlkeO/0ffDtiKTvP9t8Nce8XpuRbiAkmVTX7i3pKjqwvKnNYAwwG
ZcCBT7n5+8353R4fsGjRkgmjhjLTPBz1qLtTC8rBdlpRfrfBndxWlg2MFC9M5hAs3mBRjr32aPjo
YLujOlF2gqOtLYuPS0qQ7KmZirJZ/qUMMPCD7iHzhI4KMAlizqBFx00TxN9Ydxnaia5idKz2HhXW
7rR2sj8CbNuWJov4B7eJTW0t0jy9iff9bLLGjL2TfmoCNm/UfKY4ZnZq87/b4zZxVMN2tmTM2U0O
nAaN1mALDQ/hNevsVj3xmPqLDyFy4ky8v7h+t8ptq6qlVqEUIuacoxtB/zookEH7cBmECRP8jFjb
I1M76CW8M3zRpJcwDFaZmomkdoufEVsiBADTkLJ0UveNyUknjuQz0ZsePiIcBuKIK++fdL99N346
LDKXToNIoQwBQVABIfucfC0+VDeNH6ko4AnglkWixHDG0+og4vAscAQfS0wDtCB5sk03vjbd7G4g
Odt3oh72d1kK6pKWYupv6fsNxhlNGYt5ircLRnMwtFaCe6aG4KTlgyf4jsrh7QPq2RgHqJCB1GY5
xK0jmxjWbK4NQHaRjHabfL/sQuSyuMNoypj0NysQIK8QkGD5Qv25QaVKcpaA7oR7H6T8/g25kzjP
qlX1Ghy2Gg2nXkJ7Ml7k+qQ2H6X5f+Yr/N0Ud/ws2TKNsMBNYfSNneSFHct+TNXQdzpUfrOisKTv
xin6cdLafoDsIMsIqE7tpY/Cg8K0Wa7mq8RB8/+CFgHMak1289m6B9I8XN6/fQj45Shvp2nzB2Sa
GU9IH6Gi0aZ2tn5ZtA79FtS9S1mRf19mF491v0xQE6iyz1bVgk7+QYXE4uWlED7PqzDoa1gvDVvK
UMU+hg4CIQe3jFbbPTKJl01R62HX/uarKU1dhwbqqQdQG9yMVXXUU8EdFKqSRplhP9+Y0bVZy1Ud
A27lMn4IR8gya/J9ozVU+yxxrBQOLWY1NSoxN9Fu1gaN4i0WqpX6azh9ymcqKfqH6+DscBxexG0I
TU3G9Z1WNgMMsG8Fr4qO4W4ZmnGmK/7vifLfjxiPGZ1Yzpho+FmNRCe638s2Y3VO/Oha0+zZnW8z
r08Pf+EhioymMxXccOCK/X3rhrrRpFEAADdxcdCi+GCiBhWOs/vvzHCOGItrno0ZKNTC+kcq5nbS
Pk9khz37Jb+/ofAFN2vh3LDLQVjTFDi94Wo4sbE8qeH47fI6dj1Q0SXLUPGCwT9+/1yW2c6hWTSQ
yS0re8SFLFV2uHjJHNtpQqRF95dztsWBEfhbrXFoQZ8f1VdAicQg8gH7oL5ZDLf3cdbUalSjggGy
wE/lIfnQgzFTAUXSLZMFACnooTv2TuzG/vildGRSKHEXNjb2OaeIhBElvIbR8dQfy8TTk+uWYq/c
f3RsbHA+UfWCALhFTBzdsjECPDruajw60FDwmSoU7uL6xhSHTsOImfhWN0CRHt1m8ujMCx6IyfeS
mr5gN/p7Nz/7BY9McT6Dnxh3MWvWVH5xVFPLoVydw6OsTttEbXGamrZws/WuWiNHF0JXlh19+HT5
WFGuzgcx6O3N9UZFrWut3SpbrxNJDf6VCX7kO2xkpYTOJJMzkdxEXu97s3y6bILwZ37OW+ohEFXU
SEAM01c1OYKxwF4zouq4k3xlIPdr9/l5bgm3+WgZKNgyEmTwC9aedJU+Mhms6TAcxhObwmx94766
z13h+e8e8RvzHGaUldkqhoHzZNwx52uvIMLGdEtC93D5YxLuxw98h6sAioBMQ7yOtP/oT6qFGLO0
89xt0Dl82Ra1cRxIqJNiRYkMgoeyC/T6aS39uCF8g/Bwfsw7Q79yNaRIfrSt/K2f4ptG04mH+E4H
7++uwQFDnijCMFbwP+muhkxV8aF9RPIwsJ7iWzZFF7vTZ8gqOtZfjAr+bpiDCj0yC9VYEESIfW6X
3aNV/DPXxM27H5BtPI/DiEKMjTIVFyTI72YMrStXuK3Qlj8clgNepiQJJOETfOPMOmhDjhF5vEwh
Yt2YpV+JmMtcE+ISJsCcrzGMhjSb1oo7+KfgQAbBAfCZI1Xzrzyc77nrZLnPpBVxixZdDem9nH3N
yBra/hP7vEN8P1029NagYy4L0PQzo1E54xXewBAkmY4kEu1ukKqIOrIUlizy1dxQzxKjmREvx9eM
QVB2mxtkTizH8I2T5tR+6uM/6oixmOvd3bsxynl6m8xJlzTolcBI0Sdk2NAkL3/vDqzfNf5AaX/v
BhQbY5zHgxU0jPSabdoU47VrDF5rNT66hys7K3vCEfd375e1d5OCU9+36hyjPNSjTV5C/38YQA/V
gUa2Z6Q2laG9vHvvRgWFpQZ3+YzgNqv8OvZ0hKAzMZ6xwxkEWNqsiAug08RoQaUWMfoH1ddP8mIn
GDJmkNjb1tPiRZinUU6SOz/REqK753pjm7snq1Ep09BA946Wd3dDBYPKfJe0xudk6PyliE+aMthG
rRwvn/N9lNzY5WJqMfzPqWDjAOtBsqOT9MCarRRnvpmuqPkGahvZzzcv/7Fdk0420Whqho9Z/VR1
N5JBbCM7Un8+cu/GBSMNLd+Q60Oe1DhOamOH02czc2fjo6J4uVC6xAekVsRdokW7mMYswGlYU7Bg
x075aERgnLGtDIOsrY0GmBewX2Ma57Jhyi6HLLnWTnG9ogAYp4PdoDK7GoXTLlSamzLDYQpSAIOp
pTh3aXY9KHAP0euGfy4vZYd35beDxw9GIZ8w9ckIlFwtNgj8SbIxz+aL99oHxiiVnub/ogxBeT4/
KZUbcaNl7LncfqkD6TDcRKf11rybDo0HEp07ql6/H21BBBj5M4yXyvywc4WSrVXIWGQatNfxdxVv
S8ipfh9TJwokZ/0EOqe7CU2vkad9vPx9d2PJjWUO18IlhJKEiVgy6r6JqtsnVPPpbuy9McCBF6hW
hlKUTfkg1c96fJVU38ThcViDmHrN7HrjxhCHVoNVVglesnhjNpGNUoS9KiexIgPj3VLLxgz7MzYo
ZU66bEwjzvTPF7MZzHgmsZA4IRnSd/ic4PsbW1wWYKynfBIKEM2K/uC2HzMII62fxyPjc3kr3x9C
sH6R1aTdUGFjlUMtqxcLQ2cqHcVy1wmY94pk9P17WjcSTyXKEAdTQxdV8qrD66vWSyHrMr2OxlVG
8pNTjsHBlJig9XlKEOwvjWJL1tdSFA9W8XL5HO2HPOevxuOUGBVRsYQtHuxje1g7wxOmBWw47VET
w6NYKMdlKq/ENvebSbJNqfmnNiaiu43yFx629KqYZzRJ4wa9McH3wvotM1BuWo7ygYEXUATEJzER
7BEI8vZhNgfCGtsxlhZFPZgG2kpSvbK70aAIT3ZDoM3X5VCkCVNhjGbcaKP3n/581ZOROid2kTjd
b70Um8WkVVoomCuWMZIOhebb8jG81pDgQ9f3gRSjo2xxSBLXEBFWzUkFRw9a39z1KAZVwJCEFgEh
jsCb42yWlZT9FHY53jdhrtvLIvpdojmCPhMRI2WGQw5NHMd0kgDBq1A5Wj65sZRepVP96fIuUWY4
3Fgja2oiGauZFL9aRbdRnnQlOVw2Qh5oDjaycrVMBXoOeMP8JCCJToarIm4rXSGgXqD7TSZnB39L
1W12aG1irQbPlQw2b4dR5eaH+SgHIEO7S9zx2NuzU94WAaQNbAkCB9khOhhg8iCqBPutQpu/grns
5q9AlkIRVw3uP35pA+GFyWPId5afBCBGBVFU6HZExZm0yMUfYlRmojRhLxkFHGRpHcuwM0dHAlL3
eh+taddUy+f+U26zSA5LFiFDOTExWWph9cYg+1qd5s+65mi3oWIn4J1gjXF1Zi+2ldqi5NIkhszC
u2fI5i/gQpVFrvQyXNF1Gi1g+sD/ZnuEanMG/luoADGaRirZQFy1fCNGlRsQStZwM0xR+Dq0slMn
zZMBTdJ+qoiWXuJ0yuxP2fiQaCLB0IWAtT78VtfFoQuf2oFaz/6lo5sSJvFVTeNZX1sjAtKwAueA
Daue8uobcfr3w9ZfBvgUf5MbtTbImCNgfml+0l6qJ/3ecnpXPGg3vQvnvEkOyuR0lIIxsTI+8d9L
YI+qeqxs1G+64WODXp3LS9t3hfPKuBOXQruvmkXc15jYhfKlZC9RdD/O3xbLJA43tRTuoFWKLgs6
GwYqtYfZQE83FXTtRwXnpXDnyBpjpTX1Bu9csDiuQ30jzfpBDoejaio3qVmdFtW0y6H3Ln9Bal3s
BGw8PJrluJ5WbFGyyAcrr6AzRZHGUu7HHaKoL0vBSpB+T6rEHsyrajw2XXPoarseqDCcWg53a6+1
8f+pfqHtH61M/irUnfvvvhh3YzfR0LfdhODYCuugnCpX01cCdvYTBdrZGbj7eoYunt4MqPuxXjPN
Qw8cKB5Cb37jQ0Z13cdcLBHv/OH2+mWTT+xjXEXK0wVV5xZMzNGVhJq3hYFzyemvsmAI5GNNzUmT
JrkrGrQkgymFIVrqXnv0C3zNblVHsufj9JxLkDeE4BJJtUMgBp/wV8NiEVeJvdP6lzaXkH70K/3T
GP647CSUGQ4upCRM2i6FmSFLbdVw4+wRLDhmkTmX7exfUOdN41BjzGq9ySq8qtXyBwgbbZAXOCI1
oLPfLKCLsmqha1exFO5UzZY4LXONF8uEeM6AO4ZBfxI9pp1I0afsHuCNKe50DUbeq33LPpz2Wem8
xvhw+YPt/35FNzVZQUM6P6OjlmEuobUHfQ7axzD8JpEdgazj7108pJ8NcGg3D7XCJgZYHZpJKozX
IDW/G0HZOTvLs+TXx8XTveWo9VByyh2qe3YXazfWuZ0qlmGepozFRhnCrx7D2A+dLtugtrULMn+0
63wbY9xe5WbcyTErBfbidbh8WaEZtFKpiN3wcmODQ8I8z6Z8qeAP02l+ZepoxU0BIjAPM3zg5LZq
m3q9EA7C5z7qIREkCENgUc2XNr1b0qfLDrgPeucV8YmNIo+1JmSvo+WUWwiZVRdlnsB4ivzhtQvy
k3WgmKT2U8Abk1yYtKzrUMwhYgtGdiCbB+UYH3q7QFblbda8qY7h31ySG4sc/g3FNExliUuy0paj
qs++MndE/YNcFYd92ao3iZi99d5KXgI2utnuwfFkgzwCA/R6YctEjwnz5wtH++3W3sRKohalsZwV
yA41SA4ZD9n8AbHanH/O81M8BZf9hDjJfJpjkHpTGM0I/B6lhqAMDZZJa3dSgedVjqqVoFCC0eT3
5LCjr5p6WACah/xaP6lu5WfO4OmM4cxOXZAm/s3VtXERDj3kWUoKtcWlIpb3OtTXwbQ9zs+XP+J+
FnFjhIOPquohDJhjTA0pdK+4FWwAiJ+cjIfQA3Gg4uSsReeB7JIlQITPgIDUP2ymGQRdYloepVxw
qmr8eHlpBPi+NTFunDGNYyM2KqxsLD6MywPmCfNRJJ5X+3mj8+eTOeBoQGk/m/lbS53ilYf0Tn7W
IJuse7VfvcgP/25FHGZoiVbIrYb+78lyRfkx0oNCJfK7lI/LHGYYI1gPixLoviJxDW2qtUe2YnS0
FqkoRqwUkRUIap/Yzzf7tKZ1k5fjjAdWBzqU56G6q9PXf/fhuJBDxHROEYNSDyWU6zT7IqpOlf27
sEnmsaFTINyb5mCPxHRpz+yI1AOEOjMcHkjooxT7Gfdiqiz2optHMZyJVVB7waHBoq91mb9JT+pe
s34JRz/vibrFbuB/PjH8QEhszYWQ5kgbx4WnGCuq8lfW4isxNZhILIWf+7DK3gI1Kr5WIX0ViwIK
DNcx9AouO9b+O3SzGu78S52izVHEujVQJ84+6afiZ7DyQUPowDr+a58qWxBuwE+BjDJUgZIBsUoj
NLaCXn+t+0Ssij0rL9zjCgcCQz2LEghkgM6nFb3PBcjgQa5v+I2nglftsjEiZuBJNhtrXKW1x8Fp
kEUsesUX5Q6+AZXfOApWZK5Kc/582SSF2vw4SK5nnblIuMh70A8yuuzwoNy2ruC3SEJTqP12B1z6
mhw0mFUTDwUoz/DgEe7SgHEfVzeDD3W859UX0E6kIvmd++IDZkmRDy4dKpCgPIYDjlbQQrNnp1rt
IJUbz7fhFBKnmjLBAUdWplFeMhNN/I8muGpExCn7v9+QZEkWdVHnxaLWKllDRcVcnGCu/pDph7qS
iQTmHx7xZxuc12dhOY3VgnoIe8SzBp7oJAZszJiuAP3hmj3b4i49VTDUWu0ww/mTIUKBlpdyq6Lb
Sjy0jhD8VdOcfjbHXYBtlqalWeGOzeanEFz3hf5dgMTDXx2rsxXO0ddxHcOpTdgAKBR+jpkbQgBy
8AQ/d6fjX9DFoV9isybOq+uqaKWK6VXkQeirSABqqJlNgXikeCdJx+CcOwzVNdQSHOBZdaIkQEFF
bxeUczw9fFiloE1e+/q+LWbiciF8ns83yms2GaaALk51yp1kBaFnOlI+v5+M+bVlfBexsU5odmSp
5zgMbUubHsfEzQTtoArF7QxaT8H4oFaNLVcZYXkf9s+GuYtTSBZzbliXfidodmoeQ/UxNQVb6CFt
PN33lMIr9S250LkYLHmumBRvFP0wxfs8fSF8n/2C9yB/Xg8PHvrYFboO8IjAtuEmx9pjtKTrh3Wx
oSrkW4fFJyyyL3TJIgchGdr9BH1g06An/S0dzYjEli8gpQYdNQUgFGDx0k91tZqt2QKwhhNTJMX1
fJ++dJArSO3+JiIZe6n94qCkz0xwvlss1pWg1mmEN1q1EB64HyCed4zDD3lEvnbBpXJQ+mM/v8bK
KRn/d6F1YJQhgn5UMqz3UvWDwMgBEoSHpox8y4O4eFZETQXvw9PGCHeUtDUz1jzCUYIy+O1PTiXN
F9EAhJolVXfZjd43trhz1KaLmKUl1EYVsIbpX0eIcA6+4Iq1rQcjusd86G6eGsmhMHjXHzZ2ueMV
TSJaT1ljaN8d9eQ2GonM1a4zbH4/d5hWVVLKpJHAPdoe88nrtBdF+E4c2F2I2NjgLuFUW1R9QeoU
R2j1ULPy+ysT4okTxBMz6CNbR8IetSbuDJmokSk6e5tMp/GA7ARIPQzohxYQ1qmuZcScky2RzriL
SptFcqcq7MpJtxrwDWp3kyu6bM4h/qyC1xtDZaSoCVvBOwg0FAwfY6T2vWRDgbaKaGAt19242qX6
CWqptlZlTtQ3jiAExPfcX9ova3ziuyjaStc1vFIY8XV5kK7az+Ldm9LNUXv+q+b189LeDv0mK1IX
g9C0DSp/ZZ6cuhKOP4mY5AUrn9Lbki66i0YFwPtn7Lw+Dkd6YUEVy8AUTpqz8fjiOInrx8vfkDLB
wUem571SqCimL6tbdreySfz+fZc/L4HZ33w1aciiQU7BJ2Dpfmj90IRbA8JLl9dAOB2f5K4icSqs
nNnoAi1qPEx821MJzpVg6Qm43Ufb83I4xOimtY6ECfUjvbxawmt96o5l9X2xFOINTn02DinqvK2E
uUF+TC9/NBG42/NTRsrD7yYVNh7NIYNldWLdQ+MUx0fyoqvsZLnyYxawUsTf8UpsbHERey03cTqn
eODLC0QBiyCsbyJhcC47wn7u/GyFT2JjolY0BQsK9Om16RedzSjpIf9wWx4t1/i6OtVHJifZNP5l
u8Qh4hPbEvIJ6EhBBi1MMMk4Co4whUTpiO3FBWB9l9YGD+5c5BgUSJdbeT1ZApJZvTstD+v4lJPk
KdSCeFQwl7xTYuuNmc+e46ChstrEOeKT2mJq1oXJGJElUN3E63Ws3LX9y2x9urwx+0HyxiG4KCIc
+mxo54nJsc0YARL/iSDA2R2kH6pXHKyDQaDdfh5rY4/Dh0E2FPT14tHBbqTBX4+dYI+n0UXx/qgp
tvzvYILPcRvWpK5liNaAQphsLdMdITspISWtSYCRzOFEU/ZmMQlw73ouH9CK8DiVSVDnVGcceXo5
jFCFWNeaGNe5eIqOsm/dGZ50HO3X4ZA41ocak88gGSeOLrE2PvmtyklmhCIyJKnxKiSWrUb3VvxK
eCFlhAHx5hKcVC1JUYfFNi0goJGd8IQQ/bY+Vl+sm9VVj8ljRHK5EYDxJlG7sbmiNNUMKXoMw/I+
yw9TAr1663ZK7kwroLXPKWscYJiqHimphUhFTr7UyWSrytOogs4aEs9PUiv+S5zn0+FqveCXzggz
mdgsG0mbfOmq/mx9W7wmYCnb6aWAWCWBwdQ2sp9vPumchaMFmVvcLvG3tfwkx246HglXIWIZPhEu
4kkvtyvu5PaQ3TJuxQQ5u/xOcF+VU+nOLhNYn46UiAmFk3y7lLoM+lQoyOZOmXSXhtZHKxozux1m
T51BmdcK32cR3VNl9DRW4v00JF+WSvUSpXm4vH7Kj9jPN59YFEKliVL40SpFtjV9wmitk0ee1d03
/dUcUuNk1I5yiBNDki1D9QaFgPxxWXwzHW3JpIRHiS3lBakyvR+mLpsBa21+bw3zoVEFT587e+gs
t8z1p8uf8O3VcyFUUDm00YwulMUK3zAPmtsB0miSnz9A5uhAFYr2v54BhR9JNt7ruSxiPmsF46vL
6+pUxPGxnFa3V7S/guizGc4n6r7uzC5mSWzhQ2Ncx6CdAm3i5Y/21hb//qOdjXCesPSDlIExEq9k
JAshNIELPP7YX8uu8WW4zT0MYty3ro5ppOg5/yAhhOhRnBpv6NLQH7bv11/CJ5mVMemMeWY3UgAq
STt/NFzpxPrvqO3bD/LOhjg/adc0mqQI2Q9ZTu6ScHxdG8u9/Fn/EA+dbXAvWK0eC8GqkKSMA9OX
MWQ13eu2aYPFDiM01BwvtSDuEmrzLCqs1cCXa45Cfy+F1EmmDLCfb9DJGtKmizpsjRU/DPpTMRA5
r/2o+Py12IHb/P4SQNG0K641afCXZrCt4Z+l/Thb1oHYFubNF7ydzx0LuTnnGcu06jfqaQ46FD+z
p/wFCge+dWow3zRdVVcC6N4T7+/y1sZ5kQwuN4scWlFk3BQsRGa82DkSsLZ0u4CmTLaXl9yhRqz/
kI09G+TwozfmdupiVFR6cNwzRdY4tjWXkaAWj0pw+ctSO8jBSL3mmjTMrHVmsdxBja/KXHZmM3Wl
8a9YBs7fkacz13UkrtGiiOSX4URh5jTRdTdQ6XLC43mdF71B+nCs4JHRfAzD0zgQD5g/BB6/Nofn
Km9WwwyTHDFV/0adK9mQX3HZFBjoGU7T0SROGAVIPEliH88a5BTxQIsDNvpV3bwOHrpCbNGmQ/D9
i/+8Ng4u2lHtp0bCKYPiSzAbg2/orT+HlW9oy5WYUfBHfksOPmo8nkydvQZlP/3IaIhBm1DYzcFC
qjf9itcuASMEivBiL6MoWhmKUKB6qycbeV9PaYpb1GZ9sQ2v+jU9isOKssflE0Z5JAcfkbyoYs5e
GlP/mmI6J6PK2ERUY3FwEaYTMtidBQPrMR5+SJ03FkSUu0/vvTm7HEwgTV6pMTu7sj+5sjP4ZgCi
ZFd7MDArzqZIwDaB4VOP6lTaH778ZfidyIugC2rbMM439rxYX+e3SZ30oEPDSXChx+q0dnybPDPC
SOn58sZdPg0mT7KxVGXeSIwi0tRFOyteasXHHIitaIdQfLpsijjlpsiFHVNZKaqhojjFGkfYNG/s
hdesnajw0huq/f6yw7wTg6mzyUSKBB5pxNnVpFWnNbOcViEHZ9kf/edL+50aDFTFmx6vLjbt9NYj
BfIjOehdZLI860DNIlO7xWGJtZaV2i+gYDGED6p8yuNnKPQFxfij1WKX2K39PPR/cPK9CkymFVWx
IvZmShmWN9xg2POa3c9t5QzHy8Z2N8sUTV0DURVUA7h1mdEKyRGdkfeJn5fkxRRvF5BDX7axi4sb
G1wSMGlkKxIqkckmmiemZsg8TyaJ4PZbHTd2OCjsW0M1tRqVPfMpD1h71Po5eSpGXJ/NNet3Ll4S
RDrfLy9u1zE2Rnl4jDSr0BMgiNgrXtjgsaTPrjL1XhIOh2lqiG+5f5Q39jiobDK9DnUmnzE5fWIb
3nrENKtj2v0tyul0dEosj9clHlN5VXNGvCieFO+LYbNrtHLABKB/V202P7YcsZNUFLR7tM+L5AWK
h6Y3e2NKVEy7zAe8XzyrPBroQxQP2cF6DmXiEBAOqrE/ZxOC94uiKA0bm4iDNhj8wl/9JlCPRnDZ
VXaD4c2quPdYZpRxqPYseFwO42w5wyA6bXqTWy3ROLIf4m8ssaBhsyBDk2pBYUHBjQwB0eyU+SBf
ZAwl1JJ2o4+NIQ4+orxHRTNB11JsHU0w9He9Tjg89dE48LAyLc5WNrGz1h9Vs72d2q9W9SMtpg+X
N4cAQl7RZFbHvkk1gEdf3qgJ3v5elFOHd/9rgcIOrFqarL0FrJttgUpDNmsCruFWvs+q6wHK25cX
QRng9l3X+r4r2HZYkc/YrVKiifYP6HNeAbffOrSXNXlCgjAOBjRPZG52o39kJJGoRDxRAfz+lpyN
cVs/plEnCApq8SXoRYyPRunLPVXLIVfEXRqFWOp9IsFIeIMoAiNTcm2XbFwaSszTcfkrnn9Iq//H
BbjrIq8XXV0KXBe9ldsicqtF8tSZHvqulIGAm/33z8YWd1WkWlXEzQgUVSHjCd2VBwgZftHRwsuk
NaVnSsdin7/5bI+vNqtNZHXqAufQ0Ho1OIsT32MGwNehSFI55kFzmSaJ6WEc3Ukzm0rf7QPFry/L
F52XZsqSwUD6bm5Og3gTCrgPk0NhkEX1/cvpbIi7LVStXsxUxWddX9lEVVza9eefour1V+HQfL58
pP+A5Wdz3K2hD1OuiBkuJ/CIuqCk8eejdmOB9oex0Vy2RRw4vgqdYowkrlkyYFmDHhwF1q3wV5ou
Gx/hACSRknyU33zEBC0GqHUEJ48NAgapdXDAMUltnUoLXgaRsRzaDkpHU+w2pNrJfthw3hkOOqY5
axRwhKIHAaK/yYnNhSs4WbF/eVf2M+Cbb8ZhhoihpxmkhYwVn41Pj8fWXcHx1/vU/Bb13TjAiFpF
mDUJ10eSMY49CF6aaLX5O4aP83r4GnPVi1KvMQKHMJmcMKmvBZGcLCZuQn64KjOzMMoExK3rK5ss
rr72x+W+/KHb8bEAaWbzQjEaU+eULzDHcylnK+srhJQ6ZGLc1IOmHUhC0euQkYkLYqf4EatciFbo
MICiwDCfkvRq1b9oVDchZYKLJfJM7tRSwE2lWb7R/4DgeDk8X/ZsygT7+SYeGqJVaRYV/iZLvpJ8
VIyDRqWWiFuBrx8vudYbLdN7zke/6UV486GUrmOqVZtyNx4KFhDnQRQPtLBTcWz7+lVQMoq6lFoK
BwOSCJmqOQdNV9N8GqY7cegcqblP+vlweVcovFE4GCi6VBQsGXnaUrhZhn8Gy1XUr8p6F+n3Wvol
Wb7PxTfCJHGn8jXhZZRDqWKe8LMIkp3G4+rnb0254S3Vqk24HV8QzrJorZoGcUo5Py55bmdKbFfL
8u8uIZULE/J0nOppRE6ztIJMum5GJ6mIdx7hdSoXGhSjJhcjE3Kak+aAXr/HMSO1TfcvOTABG6Jq
iSY/fyNKw2goEbxO1j1Bup6k9KAaI7hdvoZ60A4HqaaKpPvbc7bIfbgxHpI0idkbIwzi9HHV7Wx+
vexv7Ki8Sx2aZxPch+ulIgR3wQIPsG7U6RiD3AXMsmsRg/XVtA1LoI4U+4WXDLKd3CCdYlY1Ksq4
jkboO3ROc/PG7bdAEAEMSeDylCjdsn3XOK+Qg9a87NKx6pABGK3AKo69RhSOqC/IhVjDMvdDA/aH
Q1JUg12Lxk2o1V9GMQrMsTkl6fBVVYany7tGOQYHsgLq8nWYI8IHlduDCaZNve6DtlJeLpvZx9nz
p+NwVq7XOa8m9BprkhEY3fgYYZRZXqoPMpnc+MPr82yLg9pUyEuhU3DJMsmb+j4DR5hqL57szTd0
Mo9YGF8hnQ1JzRJZR+qwM25Ta7nr8/VGbvOTNtRfLn9DYqv4Oukcarq8Mr2MuUvdVI8/lDUmE2uq
fkOZ4aDCNDOthC43oGI4TeNHC40qlFTZH27DX1vEV0hXJYZqp4guTMaaPwbrUQ2KQEHek4zzqdVw
IDFVUqpYKvKDqq+AoWt4Cu9l0J1caf7qgr6ltNN/lGfdvbxTlFOwP2qDTLNV5WnNyC2k5i6fOjtW
v1rd93Wl1Pj2u1nPmMtXR+s1RUJXRIjEKCzXj5lbPKGRo0M3K+hpHOGZdaKPqE/9XYaHNSIqeCNZ
YED7fYVLHaWlpOCzpsGMBqLETWz2VGMzTX/1gDqb4rPlShVKsYmQFkLgL2CRteP2NRZm7y92bGOE
61PK4qkpjQTCFMv81On3qmB503Qvyvnxsp3dK2RjhztcSmiYC7TbMUlXfQzr0m5WIt3w9uXf3Yob
C9w1LDeDsIrgQTq0fflQZ8/jvOa2tjSOEUnfpBLSzn3hmebiGuriNgLUdhBF9XrnF2Nq2FIYFXbS
KB0mqhI37gZ/LjRfmdIrzRLtEHSE84pu2EJwMA5jF3V2JcZzECUNGCw1W40NfzaUf6JRC6Yl85tY
uKn7McB5sPsS2TKhiGxjwNygWeTPmpnYppF4bYy0XRGWp0HDzHHfumOSVoc4RxezRWV+9r+/qoum
ZUHAUub8trT6SO4tHBhZLO0Kj8mGyubunn3rlwX+IT6nRS5oNXZYOIJT+keHXiDhIfHzK+1DAxoz
4dCh6Ynietgv9m+scv4L1qhJVFdErWkgOoaXPNRe7OW9Ld+PoKpcXRkTwuBafhSpNuldfN0Y5hw6
l2utgvQDYiItcybTcjQTm9hQnJj7+/YLbzQOxtNkqJOBNXSV8LD1aP1V2/Xm1HCILfeTGRkly9JB
ucu4nsxgTYixrv0vdV4Cc5zNpYBGrVAdEjz5oUZbKmjcel0plp39bPFmGVw0Vypig/5xDAVfjZ5+
Ck/RA9MZye/Mg+F8Vu+UW8hMur3TmehEWqkpUGqBXIwXFnMdlyUu9R6SKjWUcEpXlohHLVvAJXTj
zq8E3v56VMGOEJbfx8qyo+SgLuB+QzdSkjiXsZpYDy8jb+pxvhhscrecNFDMNbaWH2PTsi9b2Q9X
z3vGa8SmpqmK6dvUVZAcy8f48Fp+eqMnB+sWSXlInCOdO65mmlXoV0C4mvzQ/fUw+MlXxkEyWKhg
6J6IXjiqlr9fMTkjxBt0bfy+aqdqxoDmG7dYHUDehHGLYT6vtRdMq/833GL7TQsbk5wnynGDg9Ch
sSS8YSquqWfcNr7gWE8dqAtYmKk8S98vb+O+s/yC/bemqM0qRWHRlXbKMB/aJP6oILhUB7dZw7+K
H36Z4ctB8tDIDV4YrB3upos/dZTs6b5M0fnT8RWfAoP+Vb0CCJW7xWGlmOjUn4rTfMyg2t4E8RXC
ykMDqmWq0Y+4N/nhQwQCQyWFiMBmAQSxy41YP0Xa93H4qxTSZoFcfCTK/0faly3HzSPNPhEjSHC/
5dqLdsuS5RuGV4L7vj79Seg7425BdCN++WZiJjzRJRCFQqEqK7MppXEGy9VsF8/Q+v2pzlLYy50g
2rNA9D5QnTaKu7DUpWkwjYpEQ5WKu45WblZmDzQ1f60UtKID6iODDmb7D6EuzlbH3PTMDZeeGJVq
r+y506JFOO4mEPGIYUHsAF1a3bu7TNWXrMat305NEBnR5zzKfJRn79dp3OfK4BbDWnqXT9h2M+Bs
bdzlVmcgsuqZbKgmZddlNPq5rN6nheKRmexQe3Katr1uVkB6rcwr8kik8b4dO09bykWV3tSMyJ7h
oTKJ/dTUD0tkP19e4+vx4j6spumKYaEyaFkyLw2gTHE6kMgCnPDqf5qY8jWI71+BtjkoFV7bvUc1
HH00nDXHEuVzW9cR/gJQPbOXnaHxXRCC2ZC8TxYFCECm1lF6NgCjmvOq63gnQiNsXOdvjHGnJM61
RCmKHHhN+ZAXX+uoxEDWV7nbNz0V3OYiU9zJsHWtiBYQXXpL/ovOwUIst1mp29tXmCv0L2/jhqe8
WRZ3PNbWiKTO0hWvzK6qOey68PLvb8TKN7/P1np2yg3In9Wp1CqebUOrsQ0B9AVELiyEFc+tM/fG
EufztFZjyaSD8lqoMYMcPCJxyNjRlp2oaLL1hnlji8vtUpXU5bLCGSZ39mRf3dVXajB8TT3JNb/2
T72vuuPs5EBZXP6aWxnKuWG+UZJkayXP8sRYjrQDQ1dQD5WpcPZTyDfGnmioYuNqeGOOe6v1Mxkt
qsET2Qgy+GB2vU93qS9CoQqckO+VqE2jzksHJ2nBRlVhor8QKVhs5DxvFsJdpbbUmENnaThSZbHX
dNXNTHI3kyq4vD8Cb9e4ICFpSmTMJrZnUurHpsvvexsw0Kgs3IQWvy/bEi2JixKxzhRhjEZB94cE
ha7eVTF4fa1IAMYUBCONLfnsAJtaPs4ylRUvMo7JMjqqNDpU152kgLymqMcpOlgaFy7GsaKNiWag
VyaO7JdeFao3lTuF8zMjD2Pzvm3jdJ/K60qQrYrCh8aFD/QTxoIocHUT7HkH+wgiSjdfXDu0duL+
vejq4ouSQ1ORZC5mVg0tx1cYrw1tK0QrF19ZOPwucBW+LpkTi6rzhK8qodoC6gByr00Cb3y9bN+n
A38uYx6z23dVWrczvh+bMWDSWQwgCK7uX4a3gEqqcMddfWRiRRr+NwPylhBAYUUYR3bpPYO0RE6B
WW4Rcn/rmXB+9Hl0r6V3BLJeyFPkQ7JLH2W/cxZo7e7XUD3YGI335CtG/zimKDQo+4+cUUvXWQ1P
ezfkoQ0Q3c2hauTR+Ka1Yr+pviSp8FnOgtf7T3+ywr2UU6JhQr7AzTcGa5DtmjBX/FdEmk92KODh
jScoBGzH65NBLpoOUdvEFNAnT+92dnI76p8uf7bXQsKlFXFxtG0tiF1pyOzURPLLAWMQ6M+PCtlN
0ejYZunrOuQr+2ZnUNVwyAxFdAVtBPqj75r9MFrOumjXgw2OuVx9gQzm4sS6DMClFPlJ+62wMGU0
g/kTw4gZmV/wcLOz1B163YVYJahDUmDF1ri9tfvOdgZbcmezuzbSb7TE4PHya2yzlzye/biO3G7B
nGFvYXAT6tdlX3p6MrsmnT1blR71XLkvFsmjZH4spMzTzbxzir59mrr0piFQYc7mx7hXXDu2Q9sU
vVO3Q/dpm7gbYrFjorZZjErkkgaqNB1aEBdkRhYmmuaqOf0Avhkn7WSPuyp6GSKjJME13ut+Yv/q
hNqpW8obbyxw14NhAkItaT3Lu5iMDWuTxQf14Ue1r6D24YjHz7cj52lJ3K1QFg0Yn+MVVCVW7NoT
dVBoc6RaUCr8S1p3MsPlk0aiJ0WmInjGT4PPMq1on4TlrroCaP+YCyGF7K++cLxee55nd/rajSm4
pyiySONog/6n2hlRUBlhjp5Hj1bP5dMs+IavN++ZtSSWkrG1sbh6verkySFgDOiqfzTCxUCVatGa
zIniJcoBjFNdhZ7JKMLXb6fDf7bpdRvPVkJo2hd6DgdPIdIUtYXblEGv7vrCq6frqQ2G6enypxM5
xuuBOLNIu6IFF72MI1yW13oEp5iouyTGDgHR1dTYqaf6Oh+tY5OOYTZpNybB9GT/gZ7G+bnjKeUM
s5uBp8QobQxGL6nLAzMSskEKotVrA/lsqX0cxUrBULvlD3IwgyYc98rRdpM9g8lEgfzasc1dYZ1Z
cHvyRV/Q2ERN2WHkegJNLbIDnD3bj3YFO3u7ycm+C7ZUFhw+LqToeTwgMsKJZHQ9sErIqTJCizoU
CXH9JaU9uSsXVdZEWZKMcXj3yAtAdRkYk2tcdR6YSe4V3b28LsH28eVe2Z7JmpdAKUOWLc9rX3ow
okPal44u5J0QHEO+8Ds0yzjREQGFiZ6zVykmdUFhLOrmi8xwIUUusio2ouY/3DUbomJcgOnhAyCW
87P1qsV75vdanUa9UsP/ssnwWmCOuqm7jUA1fXl/BDkbD+4v52FNE3lGkpjXOzDJ77NEVCL7y6vm
j8Pxuq523CftOKBl03rtFRNmSL3I0x6ZSLF8FLm34FrhlV0jYjQWJldRtrYn1zb6XVrjaQ8m5svf
bWtG/M3+cDlHk1CIyBK8sxktJCgSQtuP/f4YI04Ynhoy0P+yi3uH+rY3vlw2Lto0LlZIcQVNlUJF
RmX4Fb0zBhE6RvQR+RABIIWljZXiNfNtlO3HrnPk9vnyIv7yAvvjFjzOwEpnNW1znNcOFCfVgZHu
xr76EHm1T4ImaP3JA5cdZpvrUhCU/lJPOJnmCliUYnxwTPA0Sq/+e4/S2/pIwSHUeatfeYzmghxt
TxbAI7cTVUOxbc02ZVXhFYFTaiwpavCKp9waIfSNcZ3F1z8wfvDA6M9jTxRENqPvyR4vEIzR9GQ1
uhHVaVpASbI6JkV3iwMfRvHqVFRUAN0MjWfmuM866IscZRJ2dGm+Z+Q+o4mjzN/VPjAz6jT1TvoI
qa2mnVnkgrExpqOaMA7xppVX8JO1ugOC4V1ngDPaRs5cmQ8CrxWtkeUNZ3HZ7lOqFA0ySnK/frF/
0qtyT/zGhfgY482/6b4ML5rDBrHoV9HNs+22Z6vl3r855IfiJXk9MYw3k2CaBJVlN/Iyd7ntriJn
DuWd6bWi87IZDs7ssn8/WzMwu/Oqmj0Ksfpn2HcW84dsx57gy7K9evf8OLPCvROlechpy6j6xwAP
cUQDQ3VMCONqQRtaDyIyv80YemaNi9+tOphjLPWwlleBlqp7RU12l1ck+mxcmFYSRZVHvH1RXa7c
nPyQ5Me4KASxTGSEC9XVaJujiljjycbk9VLralS6tSBLe3ktgs/F861NU0s7U8dBS1biyjYg0IUi
mFvYzhNOW8IPFSSR0hRriS1Z7pMbC+yf/c7+PLugqwbD1geELM8jB68XPEGBO0pthOK020XV58y+
v/zBtt9oZ6vhAkUxdWVDFxzW+QsbIVaYNOehfJp9gpxgOP5j7LW42GBbajQWrHSsYba/DFDN2bO+
ub6/vCzmsxcOqcWFAquz0GZiNeNc+0F0b6WBWj/J030dB2UieuYKfJsnYLOXMlosE8bIVzY8rCLP
SoMJ2WMgf2FEaIlnp84H5oDeOAYXGBDmKksq8Lb+P9V2ROeJiw0q7SrVbJATp9biNMqvXjRSvv3M
O/M/LjCUGMRYo/r/Nz6JC4gzZlH/a3yKMvztpv/JFj9DkETLOE8zq4DsiQtwegnMaPK179x2F+/l
oNhLB0ZKbO9paL4od6DXFURB0dXIjxYsiW0k1oJ0HAVe02WVggRPM+1OurGunOxqdkkw3ohnYwXb
yBOzWT04PzuioDFFnujyMIqmnkRRhJ8zAOOsqS7ra0do8ec949jMn2t/8Nan9BD50a/Lx1u0Hj6K
GJFmqDM6E1N1bKDMLJqIFCSkNhc+VNuqTCnCNtWqkwDpb3j6+tIlCI2qqP8hWgqXTgxFqmZrOSle
tfoSfRxEQGzRdWVzgSKjcZyNEeroMjJBlo/h5XKMRwBNeiDMRFV7QSzkCddMyDXEy4oLeKiOnXWV
V8dMFyG/N2tQZ8eYDxmRUloSeGxRRweC7bju2p2OGkp66I7/4mZEZn/IWUKZ9Wa6xA3uxra5rsiz
pglWcnnvCc+ilpW5PgGwincWgFS5FTtEE+HUmPv8/SJErfXtEpapyaV+QgCP6Awi78YpRurFtHY0
IliMLjLFZRLAdpTGXLbY+hYNqEg+muWXXs72iTHfd236vVQaL03Bmk4qbJxs7ohcHCS7CVB5S52o
mm4KGVRhzRDaNv0K4j6osWQFyDfoGvTr4vbDkDlm0dkuxiNuy0i6IYMJzW3MQ/RE3q9K9WDVQ+va
Y7LT1uagLOXnbjH3UN0o+uFzvljfB02G7Hj+k8ZmqGStUynNY7si/RiyJ7DDPBMTZFuacUep7SrT
8pjkdDeoJHPbhGIiIyTqFWi1LzvZ5RNDZC6WpZGGCW/Wup/qp8l+wgy2k8Uv/2aDi2dajznYocxQ
pauPOegc6xshDaJo97k41qpIgOiMkNnkh7U6WGoK9m0fNBPO5aVsYY7PEh/of7316HbMO7AH4BKn
ewhqP6+7/Ln9rdyYYexWAT0Yfv5FEWBMRVvEZUHrapuxAfZPLweReYvJEixOz0RVF5EVLqwRg9pJ
pJasEd59Yykkuk31jty2O+UQu7KDFspdI8JICfIvwnfTjKSwClBaYG1g38fk0M1qOrO7/q48aZ9U
Al8XOAnfTOtM2kgTDpwnW4OXN+t9aU2B3g7PQy8icrx8hUPY9K2bdHU6WgAGE6hKJs7Q/LKtFTPS
oGB+iZUPQJ3PXZLvrDUdBqr6lRUe6DdIOppm7QzCYuf2k0bXVNnWNCbI9XZBdaFFVbmiBK7opbsa
xp3RRy7NsqdRMtymxQxpRQVP3W2PPJnk/B5c36BSB9TZW7Lnvv00NLUjZ18E55ldC+9vqJMRzu21
zmoNZcK64icLQqNgdL6VX6QMImqsNC09qo+XDW7N7mC3/hjkUYhWZoItzZL+Sx9g0MHIQuw8KBCJ
bTzlQQ3ZfEYFxYmfSeB+rNR5Ms7VHlO7jhtoBCtepjya8vcR0pzKgnmuQ2aIuJ4Eu8fjEhuz0ZNO
RlU1ka/jJUwBSsuaT5c/5vaBPi2Hu/Or3pDrNQYysc5GJ86fUhDjmMlBAoX1ZUN/ebudLHHXpCRF
Sr3k+HAonbp6YH4pg+pXuyP75EoGcSobMpY87UZ2epf1Msofl+2zn7/gpTzV6FiCYN00WA/Z0o7R
Mj3OVBFkm0jsBEa4OzQbGl3OrAGfUP9VY8xKV38MK9T9YtUxhm80b31trpACvbS64kAG0E8VC7iO
9cqyTLeN9SeQpLqY9naT/mnWM4eMt5luO7JthavZOdmizI4FdiQ0O12ygkG9kf0peUKHyKFW5pPW
ekjU0u27W3uZ3aLCx1baYJbz/WDEztTpu8JCP3si1FnKNpR0jCOPgz/FjR8hyip6/CR11DGtOATY
HMK6tb9audtA8MxSF38s9YMCBEpaRfs2v5KiYl9GnVv3yfUSgRQqNcHMkd3q9L7LUSisJb8j0DdW
pWAtB9fAOQGYxbNHnM9C8QvNdohVeEYNnvFYcUzZdiRQveT0TlH2tao7tHoZRjh9+cVeJKcgrLqv
Fm7X74yZ3ldGWzgU5XiaPvWruu8AhOjH0lUtyR3U2l3kOYjU27prnLS7z0BKqE7XRY7/f5E6GJfB
VMQguB63T6xlge6dCZryQAXT0KUla5HajNK1QX+a6uCbtmgC+y9edrLCeVlUAYq2ZChX9d7ozSCL
tn3NYRgk1Dv8y6fmL8nayRZ3aS1oBaDPiVibLfb3Lm9JoBf0sx0rYTq0/lKSoI3ADUAWE54qPWSR
XmAzq+u4qHeFMt0BqS4IJH95D5/+JO5SM8qhXaoa9fvW+0+HfH1mdN2MDjb+JEqvRDvKXW5WW5i2
kiJqpe19EfXA5B7k/tflj7yd6fxZEI9daOPK1ipWCWy63lHlxUnshzT+VEHNUh5EIKK/VHpO1rgL
jNUDS1vSFW8dnCisg7hykRSrXyHXDRQI3rD2legZLvIifmSta6xJnUqcC91ZAZvT/NWh3nJHvrDx
zQRYXAntpMsfVbBxPK6hBfta10RsmdZuzK7jMpCm8N9McDeaQbK6by1kqKW1T4trWf7Vy7HA20W+
wZZ5VsEYujGyLBsZXAtiLMeqdX+NIjeZIjfVxusiJf6/rYmLLZhnGie5wEtpMhpHQ2Uu+a0MgpaF
aE3s38/WlK59rIwavKEejnV6P2ifavuYLm5lTMHl1YgscaEiy+VMUUpgaFJgj6RKui4zFZUTYw3y
1v4SF9K3y/ZEsYlnTYBinrmqkED1wOOw+NRtJbcA6KluAC+HrIXsDIXgOc025H1e8+c48+iGESN2
STNJK3gars3sC0huBivsIkFqs5k9mWzSzbIVC7qJb7esNyhm7TJUoUic70iWhHotQght7tWZCe40
gZV2jBcKE+203s4Tns4L+dqR1qfF6oIsQvA02lzR2SOCc0IjIhAoqnB4J2nyOjsJzU4NL3vDdgg6
Zbyc97WlPiOaY+yyACQcCElHxWT8IgtO7LYDnKxwN5Q+xWhe6ag/Z3W6lwY5NNPSMbVxwJxMvbu8
or+kHn+MvRvliPsahRQ8lDsf3AwQckBeJn1lI5bLrhZh+gQr42c65g434Iqc15M1jHiaq2MB5wQt
XnddRkGYFWwVP6XRSbqdAzqPDuA6fiqb1LVX5bazV0/w/UR2uHNUzWD+kwyEvnSf31lP3Wfqpc/0
RnWhCEcdlMD9yREh1ba4j/Be/hMiZPZHncXbBqKBeBV0LF+EKL0L7iM3c6PUyVzW9B6v81DdixsJ
28i1M7Nse8/NztlQWxRXiRZGYfOkBxnEE+3VyT6TO8YHP2KcCoT6e7KzAdkXbOhfGnWnRXPneyr6
arY6eKpmuoxMIfXGY+6lgLBoTvFIfjBKBepD4EqwxdtOe7LLHfpinmsDsgXQis7vVElzwEOnjy92
Ixo/Ftnhjr2VRzPA1gB9DOp6Y1i6K83qtTUNuwh3zmWv3XbaP0viK4xgnJZStcHhmOVPZva7JmFF
RDM9IiflK4s27WpI/sFJGSoHOHpwu2c+DeS7FehkIK2OC1AGoueNaGVcjTHKmMRbVGPqTr7LMS8C
EdE+Fk0VioxwZx5tSDOraEI8ZS12RJseZsx91bYlyj22u2qnbeIu0HpJoni0sU1mu1OHR4lNpJDe
aUfwVJUukgSnqPYWffyAc5xd23xwSbph0NnUTZ5UgZKtASqZO7qKbh7mzu/SnDMzXDCBhIxdqMhN
vGSODw36uWkBfqOp9nSpQbPIcOVq9SwRic72fXdmlosiJvhmxmUBuEGr3XavAlsDCFyOJj/44oRy
J2yDLq2RCx05StBtwaC+tXqVk29l//XyVglXw8WMIVkt2ZbxERfMU9eg8o52q8v47xJwbf2bLR7I
pRFtmbIVr/TyivWsizDeT95/zz0RXnHzgJ02icdzDW2VGkYLCLta34/tp4xc6amggbT9aj6zwUUK
6MRJtjSgtyPtjBC6N0drr99EKJVhwp/6pfsxLOSZQS5qLGNZp9BURktCuRv7O2J/zq0nwR6x37jg
cDyWq9RQilN6LIoho1F09OdjifqrA+o7YCG11BWhuoSfkYsWuJO1fOgVlorIrvwtDR71m9ldPOW6
DkUuKAgZPKqrT0kCfj9k+BLRMjc2lOt1iPdSZoftZPtWau1rOwqj/gMqjZp2tnNczJASYk1opGPn
4um2Hsud0q2CRx/7iUsbx0WKuErmdh3QGWipda1WJEgUyzHqyalySD81VIAM2IbQny2JCxzQZWiU
pEQmrn0d/NXTAJErvWivyJiKhzRYgBnTa8zGA44i4usTnG0e8aVDtsieTNQ/KLmylKMkh+joC46B
yAZXEUsMTCEs8usxiMISdIDkTnshKEplOAm1UwXgcEIlRPBRNxO40zflIV1LZqp9lOKAQ9cNbJLf
Iigd0PqTbP68vLzXStcFZ+GhXeCMTMrexrhlrGTqDVWLYzTkrpzRO9JW1BkW6ZcsN/eVVftU0Sa3
jiOvX+z7YdB+RuhLzJlcu0oaPzeReQ3ES1A1Bup3lhdXt4V2a9Mfl/9gwTVos38/ezfkOpHUoWRY
+8EIrRW1GlX03Nuu05x9fC4OmUOraTGLfNmTEqAGep+5te4Ue+icusktlnd5SaK95rKXNpnGAVx8
gDxoo5/NqVu3qlOYmOW1ZoGp7a+nmyoSQd0ALdHbr6fMRAYRACIsnYlPhrV1tFYSrWd7wAQq4/+z
wu1RGs1lMffI+nqPDZhQNy/xnExc6V4Fsa3llqGoEL8d8k4WuR0rjChvDX1FCJKepf7bEgd9h46Y
6tijqIvz+qB5f2JOtrjt0qVSqZsSWV8KosFXQDVYsRk+TfT+EG0Wd1Vg8g5o9wjQIQWPDz12DaH2
psgCd1MAeb6OKRsvhQ5s7jDNb3Cdyvv2SH8DQeXTQwTAbuRddneRUe66qBqlnpsZiEU9n49V039t
RkMQPQXuwBeiIBMT11mFvhSlkqNMGIQ27jLjIaoaV06//NNy+DpUrkHvfm4RqZVx2EEo4mosFtEd
xPbhgsvxBSiwi0n1ysYEJrckjh4AzOAnV3YHdScNjJOy193WKNNEmfNROpjTada5mFGDIr03cvj7
HChBARWyBDILzuSxql71vP68/Dn/8gz5c7x4itrOWkZNYoQh+V4JKGhXK5fswZ3sy8IxApGbcFGj
SiK57Wo05G2tcTXppw56DTA4V+vVOnbu5XVtB3k0fjVLtXXILb+NvOayTIsVISaa1n4hE0q9+3q8
He1f/2SGr8akVVFUVgsgA0QcD3Pe7iZDh8nkk9wZi2BJ2407ixgKWGIgQ2lyAWo06go803iSpolj
gJ4NePsKHQ3NKZ/6BX75qi70IKqhbQfgM7Nc1KrkMWYkl8xDepAz/k8MGWUgwblj+//u2J0Z4vYM
NZO1z2JQyVhYYANaCFkCB3jUBJf3bDuBPtnhX8NNrC7IY/EaZkoL/V7ZJdfVvflQfDb99RA5iPzf
6a9ll0Ml9rLlzVB8ZpjLbYu+IQlltTtS3RCwGs+CD7gZt85+n7x1+kmVqs5iNQup0Z0hulogw5kg
sbHKL6axI+X+8nK2EzdoUmuGaZk4apxDKuPYaoWBsq4cMkKlBmB4EIhfM/Im6ot6yNtpzpk1zg+t
2oQaB8Nz9BB5NkCPO+/aY3lEMsCKJp+KZ9F01bY/npbH+aNNJ3uyGda/kBt/MarApOZuEFdbN+Pi
aWH89Wm1yToaoMj1BiDwp2/lHv1D1MWv+53JOKmAxP0U3RjP01GUxm37o62hh4igorwWCM6S+3o1
+wW0vLjncgnsR+NDWprPl31k2yVPJtifcGZi0nIJD3uYsOfar/vr2Pxs2bsVSX02g33fvL9sbvs6
s072uDvGUNCkBFMKO9sjeEANt7qO0NxQ/eRW6JDb/nGyxWWmpO26tGfow9aLwvYnaCGa1wyh903X
cBhlCLV89eUfV8gdujTX9BVPAQXko5S60VLfqKN11bXJ9w7Ef4sl/Sim8krpa9nrZ3U3Nx96Ep59
Yu4cVuqQxkqFZScV0J7F6qiLJXg3ib4sd/KU1owqrUJSEtc/7QHFsC5Mo9+XP6TABg/0MZvIKhfg
97wi20tmkOa70vQvm/hLgPzjIa8wzDPvp4NRJbWEdrAWjlcsZOHJ/8S4vOtwcERQ3L/caydrXPgv
1TyXawPdLrt05oC4qF3vhxs2PQZxzU8N7lPPDFmbjxHBXV4p25D3V/fJNJe0mnFjWmkMn4iMIG13
lX5TyalnZoelv0krv6dEkAxt5ncnJ+QpTFKQEJv1ApjWaO5JFo7zgy3vZUMQTgQBkicxQWo3ZBMi
pxfPHim+ScmPy59N5INcBEmMTikGG36eING3/F6+T7J/XAIXLnQAEvKZtRlo+UKBOtcEyi3bnWXb
UHXNROPH0riz2pWZlJpShro1LqsDI0ZYd+CShzqSfFd8WaHjwXq7dih7bBr0A9/vZJu/OSVFU9Nq
xUMtl15o/zutv9nRz8smtk+VbZu2bFhEJ6+97fMzrKxtkrBL0oLmE8ilOyf3ss/VYfyuedmjfi8H
LZ6BNSRSREPJ223zM9NcpLXWQbc6HflV42M07yG70THgGl8zPkcjSPbsJZr6sdDuptefmeV2tDXa
xZYbjJ8qXQKS5ulBlmqBV24e35MJPviqdadqmE8DGkc/xrIbQTgujm7bSgTI2jxgZ3aUt+mHIQ2Z
HBHUyhXqJ8WD2bjpBwRSNO3MBBd1rb43E7UtZc+gOyrf13QnC4cBt6LrmQkuuqoVhRx9hTAkab6k
XaOvq4okXv9yjP+4+buAWiWkUCFa65mfmid1dAafuEMo3TARBRUIYjZLfV82r7AYMbfidt52tkS2
kWenTCnLTKYalth7prPikCX3EUbImTy58FgJ/Jtni8oJmU2pwYmWwzlg7HJZKE8hWDTivR2mRybC
OIpgliJH5MJwZsVRMhS4IJvmhub3k/W9mQWXyXa2cfYNuXBRLGSwRtohGl5V38BPA+2Q/lBdyV55
EPMIb3cPz6xxUWIgda5kEY7WCBAx8mwQd6yh5eUoRLDiUTt9JCc82eOxlYRIgBAT7Jq27icJrZLs
qhc1YTdfK2c2uHDRV9Se5wQ2TAtMfI1fyCGhtUem0h3z4woZbMHlInBFXik67qD3Arg+c/voHtHd
l0xH6pz1sHi9W/+iv7qjaJBJtHG8VEJcdVOllqigMhIzlpSOR+0nCPlflXSq70Q0ibkJhTn7qOwb
nB1tq126nFas33JlHKTn+Ti6S1A+aDtzf/lrbn1MXVah/4Bmiwry2beGaEkqYqj4mLX1ubEPsYhc
gHk0n+Se/z6XrcWWboLKAMW+FMOd6i4L1ZA98kRJzZYTnpvhQoWRpEuhYjFeS8DQe2NElTukT/V0
1S/Xppn7lz/aVmA6t8YFja5v0wbjncTL9eJ67jAtu3QBqUoBdd7WhX9uhosWlTy17Ywikkelw5Ld
Vd0+GvbDkgoOlGCL+A711K0KOPKQMREIyYBxPFTCBphG0RZtfzTDMOBPsmLzNXoVEOW+mJG3jwM4
bKHHYQ+3ky4ARavb/nyywh2c3kjBBZ1PKOtSeteT0u/yaldJw6GVJjeP6K8hn75W5nSz9GgeyRp1
0kH7Ms5D50xx6ebt4JpFGmQzNNVSnTpErx/stLtNlMyvtPlYx3KQkaqC+OGMRseMUXljuC913Z/l
+pGu9lVaYsKrqW1nqaNwkokIl8Ryo/cn6rRC7sRKYyGbsYRbMd0znCF7quo3+j0DvNieMBCxg3PJ
Gnd+Z91upYoxK5dfOl/7TYGxoV75PAKJ+swEathYuH3Xo/kn0uDZrF3q8mmh3JnuxgSMAQ0KAZ0f
vVK4aYxV3NGAaWCQrxJqrkLeQdHH5U720ixVC9QNi7slAhbIUY+6L33FrB94tUQD4tvn+7RA7nwz
+pgoojh4o3Q/LINTDZWjrC/98vKRcPXHjsEum7PLpChBxaq12MM2ul3lxzlxFxHJh+DY8cp2dW7V
DQjZ8TYhL0X01RTB1zaDh4KWFCv54rrikow4jWK7qAEBKbDt1gstf5nZ98tfafOO189sMN84+0x9
YtPRbhE6jOscbXN0bVzriskwyV7hZYEoHm7u/pk57oEixWmTpz2i+2jdLvFzhumDVHtpMVIvWNem
T58Z4kJiosuz0XYIGOwclR5Krp+jwHCksAiW7yI66O2NMsDaCWEp/Ad3aJcaugYZ68TWmMztX9rS
62sBClRkgjujRIsnHSQ/KNkloEKtpuOC13CfSKHgu23aIaoFpKdtqyYPO8Kkg7lW9LV3whQ5MHUQ
GncJqtSMLi4Gb5EtBIttPkf0M5vcXk2RBNLMFnhuerUG4z45kLsuoDdMbDlyqw9dJWfW2Bc48/i0
my15XWGtOzDa/DIwYye5yvarDwHZ4APCq9r52rirJLaplGoq2HmsCsB4IB5S0uzUUd5d3jfRtnEe
aJb5UhMFLzqivixWC5RS4pi2iPh38/GtE5OA39dEPOIjnqFJpdkyzaXOH56YBG9/AAWUixeIazxc
XtFmcD0zxQUmrTCLGKTduPHX+dAUENSpa5GzbwaJMxtcNDLSYowUhbDl1HuocXi57Izufzha2xMK
yP7F0U+fj3N0yVShwc3uJPag0vDulnW3Q9NJQfEivR4+gsI83y3O06ErhYJWjRgILXqPmomvT4mv
EFkA6nnne8QAJk9hon4saPBjwmu62GklV7KnNT8kDP73dg2qg+fL7iAywm2VNPeK2naFDF4Z0K6Y
ihOPipOlqf9vZrgd0knWgFIBZob4tlKCuLgqY0G2/lqyfJNdct+L25ZII1Udo6iJp/zkZ7FTPraa
u3yu3H6nwQcrXMFg51mcenWUDJNIrAsjuB7ZbXHpT+Ci0rQqNWglWhlQr69tNICf4VkvQpV8WZvP
8fJ/PcncernYJEmVntcUxqLxASJDSy9wjffHijPA3Y2L3lWKWuCDdv6cOMkuWkIamK4ORpl+DcUz
cu9C06s9CGVqhm1ZmK19e4OoS5SvmZJDj6oOJemqGQRjC4Lf59+mC7B/GvA7qNnrQ9CRCgwDo8DP
2Td/7wB/lsATYmIMJ6NkabAnmEuvrTioyttashxi31eaIHXZdraTLS6SL7qJPFZVV8a9Q7TKyaV7
Zb4yq1+j9WmORTj+93fU6+5YyJgRllDg4dxN6/ocOCQMcy+Z8lVd2xelNp5tG6yYqnYYe+O2m4cE
PCzVpzUfnkHA7HwkhJzsc94YzZnd1vaMYqrdPsaoLdHOeEhqEW7tXQGDWybnhAjsqjbnOnhRALYq
A2uvht1e3Dh7l7C/NcM/o4w6bos40lZPZxra0HHRD5qROcny+/JXE20bn1pQOhBjtWEo3Y/78hac
n0DvkgAK2iEVlJi2nf/PDvEi4avEcCZGJ3t5+VKB3LDKErder1X8V4hICtxh+zCfjHEXV5OSrh9n
BIsk/rIWx8wSXSfsB94f5ZMB7spqUXiiWgZ/exU2wUiTYxym0Non93UPHfL0idUrjOfcXaFU9nWA
kEt1G4F0SHClvH9Jcp7y/0i7ruXKcST7RYwACYDmleT1RqYkValeGOWG3nt+/R5qdkYsiHsxo33r
DnXfZAKJRCLNOcK1Ngbq2Ku1Dpx9NMtZuQ0G6r3yMrxBKKh/QrSX37aYVctkKuCfAA3JiVhyt4Bi
nnflfM4UD7D+qj2alxl8JcpktUGZpPnvixeDbnRVj5L25OrVzxStLEUKKKyudXiaSHRajw1QJVQ1
XSMUDal/iyJpVXZZHKP/4ov3kNy3b8hs/sZ4bI7s0Dl0x4+Y23nF6PVzspNFBesX6UK6oGica9EU
pLDVGSXcBDrRLnaaTfqkb4c/vit7ia2ejIU0wVF7Zkh5w0boOvB9N6lbUo6Sa25erg9nYyFC8MU5
n6ZJMbCcVfiYKi8h9+1SkTwoZWoIjjjNh0rXm4a4JsYnlIPaf8ZbIa1gMq5jBkQEJ0F5vSBmjiat
NN2ExheiljbRXmLQgLfeZ3zVuyixclaZekLyEYFHph9Ufhqsl9tH9uNQ0+wjwAOgEc5UdIAIW56B
7RP4IPARJR5AKDxevKN/bQ4lSoI1eH+UTeyou3m4Ndmzxo723WWUQgx9TLEKHyEYRR3wUO91fATb
0S0/Rdvkp4pxRtOeE6zKa+LUn3IgfJ7s4So2URdOtT6OKicqJGr+JSyfJ3PbT6Ed7G6v7sdh/DfF
3sUIxxcsDImGEsTsgYvzTG4+94DMz0yUd20FMG5osBl/DjJor9UDsNBO2NRSiy2OTCieZvVDY26T
8MttvVYP8eL3hf2asknT+haRgZa8WCnOmEt1SW/S/Ikf/MRChHCGAwA46ypvCdq3muc6bx4IBlXs
OJzuAy24U/RaIm9VJXh4S2OmhfSQYBBp1hmqomCnGu9HkD5Q5MFL6/X2sq3qtJAhWIPpaa2Hh//k
FuyPCny3ERufJCe9eUQWVuI4ZPoIJlBbtWEiqEI7Rm5uM77v8Y95Fri3NVoPMRYqCZbQF6rVFAaW
jTxYd4NL3ZkimB2af4yuCRQ0Wd/u6goip0EIU1XcxoJWTV+lzJgfSaqhOFU+2YNV/Wl8a8u8DLQM
A32U6Dd//wczXAgU9DOGRquaBvppO7SQPZX75AD8lWO4q93enbme4ycV9Lx4rUnusNX9WwgW7H/Q
62iIddwxZnlfIHycrmb/+7ZyEhEi/KsOzNKKmOh+Yu2PoaltM9ho9DOZqHc1mFAwMYhCqVpChkXa
K02nbZWhiNXImj3XVeEm1ZEnN5HvxzYu4sGkyljcZPMFMuMp/rFKR0pusupTjXcRwuFVqzgw0vnV
MOSvOS3tHPfFZ/bDQvYTDRAGMQQlxojkUdwhNIr0Rwb6Vq7tpuzHbRnrB9Z4FyKoYURJXmggWQX+
gvrLRCE1cgE6eq+Vbnowt9VzFElcxPqRfRcoHFka63Vf1sBVS8mGqE+ky+zAujaFB/7d59vKrW/R
uyjhsKZRmPPAQPiaJsdWvy9SSRZIunjCoUyAFRSyAQ+cMYt+qqx9jmiyVf167xvk0o6WndFmb4KD
eh6Cb1vqem3tppT/vK3n+qvgfRPFKSiaaQnuEaBqNW54rQ7xsfraby2wzgOK9iAt3H1oApqDGFyK
JkDrCJpohR0sgCtbmirsMuwezeiuNB3MadgTxaT9NwC72BFJbZ5IgYxWXe9CrLCbHaNJyEscOEyU
zYUvz8RAZXNmoG3E0Nc52EdgZVJ2Y+jKIS9W/YmFVKIJLgooL7itmKQjyUOE3SX6hUIk0Kc7nUqO
4qq1LmRof/uslGWZOg4IogiAcExCHTowSSZCJoL+LaJN6jbNSTinLX/43rNuPH3GEBc6zB+w8Lto
uSuaNMU73H9p3LlPIXDNJ5BpusNODuszuybxLgYzGtWYCuYyXexW1yuvVvq3fFRCv6ndeFCVbqeQ
cBtY2kGimESW2J1el1VS1J46B+7gsToTR3PSTbdvkf8CU6iTu4WjHGSv/bXtWigozkerumLlYwj/
1afH0Dxk/V6i1bzfN1ZQHI72FauHR8LDeK6uoWfHDdzObo7NZu6Fs1xVsooyfQTzixkJqiCBhaNO
v8mHblsoikyl+ZTcUkmwwIJGCvrd4SXmycL+cU7MMHd+rw7P6Or/ensBV1/LVKMWAlDVRJei4AqB
oBIlBXqtYRbhlaLRmm/rHdg5982mQOVad4Bn5PKH8pAe5kEhDlQFKSnpfMl80JgaOoajVWpRMftg
TARO2kNxL4u3I0dWb9BRdrsW6kOh21pTOrEucSMSiWISwksyNfHmJFSE4Hcmau5B5U2kIHKr1xoF
SS/Hu0/Vifgot4qsrXstQm4I0xojEBbDY3MKHXrU3OJZ1vcyb9WHZWQzuLiJ+RfgAuDvC9fVWYXW
geCauCRvXGoWLunCbRoNj0XePnaGL8kZfRzFxi1KucpQqccjE2mjv+U1edtESoSnixE+5yFA5OmX
jn1TuicFJBmZ8lKqD71s41a9mAEmHarjSfthkj7wwSnh9/3kTvVDxLYx+IGCy/iZZy01EbSqMxTB
h1FU7veE94WGOoH2YlmHCpBo+sYIS4cHMn6RVY+yECWc9irXkgII2JPbpoGdddcCud/bR1wmQQjC
vdaf1NHs5sRQcWB6flbGxL0tYt0UFloIMbjZlV0f1VgwttPBmtnt1Z2yY3v5aMZaGLPcGcFdacYA
eEsKBxw3P8LCIRroZSQ+fi1KW4oQorQmz1irAafTnYxdWDm0/d2kl3D8Rtu7PC2d2yu36ogWCzf/
fXFmMQltaZ0FYdl5nv2vMEA+OyKZa5AsmzjhBCwwn5ogb3Pb6qVv6z2weu28Y7vbyqxWFhZLJzYT
jg1luj7AmGe0EEC5uz04ibv98FUBLoR3Zx0bx7+jh9QlJ7lpSOxcbBFpgTQJ8DW8mOPQPJmBvyva
RKLgqod93y0ROT5MUJUvOY5SkWxzuILSz+zWOqDm3AJO8/Zirm8ZB5YBZhl1JgbsOfW9CPi8k9vR
cxifCvXY/dcIELMDx5X/LxFCvM4aL9AaBnXAU7ZpxwFlLUsSzci0EO6kAq1p4VjCIkg87kv0pg8W
d1KVyu6itaAJxXh0sFKMRupiu4RB0rTsArwLeLUHNATY5c6qbjhZgmzTF6M/g427BG1Tyjf4iU/s
1EK22EoBuD1OzFl2pWm2z8bfWmHu+77+x22DWHWyTKWawSk1KROLkUmtaqynCCaMu+qAePoyTze1
h+Qo8xarQeFSkuDO67SP/WGuENaJ9jiWim328Wi32a+YmCj+tuis9Xf+hLbxFEB/U8PcYaBOmIWv
aWL8TIoR0E7FI5B8Dt1YbYuk2KRgciF+vjGBOtbR6vX20qxFBQz7iZsanXSGiAsHABXgWHUBnhnq
haI9x6S+HfNDxiTpkjVrXsqZ/77w1vEQFAodIYeRC43uDP00mJKs/ccxWxxKhjc6cCLRkq3qQkBg
gdAz1fK3TMgMgQTaNsfblpcU5ZXW7c//fNX0e1nL/Lp1aQYGSDRKcYCEm8jChMWIIjh89pE4aMpF
WacHspl8XGV1s/4tyBKZN+sqLiyiwbHVxWhnKber8NCbml3xr7etYs1bIzj9X40sMT41y9iLMrQa
u1WRx47ia3/SDGk0dOkMyrhpM0VWgls1j4VAwZ8mkZUAXwHOrvNPtD+byjHyHm/rtNrCslRKcKgB
1RuqBXivjUcKQK5h39jNBnyvu89dqEtRgiWqueZHdQF1MC/q9r6xzdJ6c1ud1YhhKUM4UbUSlgra
PefnZ+fWaJnaFOfuMCBwyC8G3knNsdsou/q+eugP1eW/Btl7O2vvFiL4OWXCcEhmQHpj1EDYBPeT
rLAuM4nZRhceQ2uiSNP7+RY39gwAwdVelwEfrcU9yyUU4lU/V9OUDhARsJ9e9Fx+JqsHZkI8YkHI
yTXxDdvQDu/xDiG3WZ4Z3HfSSLz36hotBAi7oGJGoC903J8pBYKdhQ75snqxzP8esWzebVydoN0F
ZJkuvo8bjmXiDeTMNfn8mO/Y78q3Z3Zw8K/Yxr1a2OODrL637lcXUoVThFwzj1HlmVy1bI+YS9nS
lLQOMJburXz4ZtIBZLYgUqvz6lcP+rXPxCZz9MgsxoFQIqxtFROS8RA5gWzcmlFksxDofUzm+Fbb
HdhCjGDmydCmlTmgKFZv9OMQgMLJf552vftPfJdkk+2YxBGu3iILiYLVp0Ewqnk8orm0/EURfPvD
Sfcegk4Sv84/I+ZUQJChcYCSWAZ9q58szm+seoTrNRJFnGmtYw3sUHLtQQ+HQ+/jmTbEqMnIn9Or
N9fCZkSvyCq/RHiFK3JTabaZAFsvQG0WFdpz656rH/OyZlL+yvmG/6DrQqpgK0ZESW0BwNcdzGGT
DZZdVoWTpfeqh3lOt6YoWshAzVZ9F8WYh6HO7kW8or2h6MkEdnk3iB8HNAP5X27fL7LfF25kH2SV
Q01whZXxfW/ui1BS05b9vnAbG4XKYtDAIcQg99R8ssaH/9/3C86jKWgehSp+f0yvnrIdhqf/3+8L
hlZy3o1lg7uD9qXdcSC8y+YL1/0fI4aO0NwiVBfiyoboQ9fMW9Bt8yt68PbM5kgOAY5M8gZcPTTv
goy56Lc4qsRL9CobcZm/TRfHP6vsd6B8KQBgoKvO7WVb93cLWULqM2AA7OgLNKDoD+OmtpG4+Rrd
WY5xsR7GQ3AEH7EMsn7V3y0kCpbsgS+q82OcFC1TdyD43AY+CtBF6daB5Uq0W3UEC1mCVdOpbssp
R4wJ7k/QAA6n8GoA60dx/N3gdJtgH2/9L5icc0Pp0IhMTcHgCwYMu65Cx3meB7uwUE9jH23xHt0E
4SR5aa2GHaBbRr4cZWCMRf1tL6rRFU3foG+AjRfCHpoktPNIEtqsh+sLIcI1pXkdj+oR9XW2m4m/
h/302G+HjY+6NojGb+/bukI4aBynzVDFlhHGFEMLBhNt9MoP3fftDuzpmRQkZN78D7cEMlL/kiLc
ElyZRtp3BDfinbqdPHum4ild/ynv7NHN3UyKUypTS9inph9QQkkmTMKwp8ybbCU+TqkMh2S2qw9a
YUZ5Xjb0jYosdroekcSfi26mZ+1ZDLb5sZccK5kIwbQrHk7xBNhQd6qsa66kV7NOtrctYN3ZcgYD
IBpD45Dgl6yiicuJIg4rSX9O+/6YhlPkNJa6Mcr4Z860M0AAv6vGeKy6/DPJkYVswUMxP2+AZYuJ
B6LTQx4adsjb3aTIYGVXzWEhRnBOTM0xB82wjGVbuKDR3aO8folIubu9lKuOCBAqTEMzAHqJhWsL
jqFOmxreoQh2tfXiY4h8Sk5+PWxuy1m3in/LedvRxa0VxB0ytBZueD2L3diztk2lS2JYiSpvPmoh
ogzCPjMbnFhMOSCTV4ONGQwr1WAntaQ3blUZXaVoxESNjot9NZNq6EozD72oGt9rarGLfRle8qoy
CxGCQzXqoPBUY+6XBHNLNw4uz1/a4PtAUslZkgkSDIBNU6QqoIlxlaDbRZpxLnXjGHj00NZJ9RnP
/a6U2P2kNyE14xS3BBk2qXKlZWzXMoLB1XOzkCG4Br8vDDBOwtASfRMMvzJr04Uvt215XcT7Y3P+
+8LQ4nLIhoK8eZ/vRXE0+MkKPtNSyAzMASNFSdHnLqiRVkaJlrSZ2nv64ik7Qs8jlwSSH6HN50TB
QobgyeJsCEjqIf7xaGVuUt0AF6BVh7YPL4O92gHifW9VyVUr2Wtiju44epvKiCrwkqovMadXxQxl
VdzVtTW4qiErbDAitgpVes3Bpj0XPo1vqfI4Ffe1+XB7+/4PvU00K+DmmHuS/t6/gJuKb+BB9oat
PuMVMUe1uxO/GLuZnqu5ZDvpvPqqyzARhMFscG2JMFlanP5vY3/i+xcT4ydZXEjMcl3EzExqgBBZ
FfGRSJgPzcjnHEiTb31u7FK9cm8v3aqzQG+drhs66jNi4TMzlD7SPRRMig60R623jzNQmpHM5URa
a19NSSxkCdZJaOMrZMAFGJ3n4W5rG31RHOMtQaDuzDu2JXtvY5wVV9Y2+VZg+hAkLSQLV2+AUbg0
7CCZ2x0AkaozuwT3DD2M5jlwQ8ffKEhR6L/Ia+cAaXVT7YLnct/vZU1lq02rDGUKArZhHcYquGbU
DaIR1+Tcoj9t2x9vUz3OLwMM4pvmPyDfWz167+LE+l45jMVUGnM2JvA2sR4e0qjYN1NyuG1Dq/u6
ECN4tgQgEYPnowtKr14U87GInJaceXDnBz8qIqM5Wj0TC2GCEXmROmjZiKPuabldGa9K/pn4yZrb
ZxBSo1Yp+BLCJm/KGRrz4jEsQC/Z7IZwRBIrCK6kKmQee/VRspAmRAVqCqtMShzxIHBnMkazsKMA
Y4Wgkr3AN7s1RlNv79bqIBRbiBSM0B/N1iyBfo7KhbcLCntmgCSvwT+GN4zh4Y/nmOCLkkG9rO/b
zCQCcGPMbwpXbJcnXgGiLVQsrEuUH1pFtpKrngxP4n8JmP++uMN5U4xB16K5vd506KVEL7RmD270
OvM0Bj8BFeDdgZJ4I4eLmA3ig3NZCBYMxrKQflIJ4q3QbJH1bLfoYDuZU7yr1e6JlJ7ktMkWUrCY
nAWBSkbkj2nyzHhkt1yCSCATINhHqPsk1XrEWwHgDshWl5F7r3ulf2+U2MLIK6OeLDR1u0GFJuVO
3/pDdlLy0ZXY+ewJbuwLFdySXqANJejxEApfOnceo4wae3Dyw+zffZdKtmU9s/ZuBiIGae+HtLdA
he5q3zEA/QvxDuh+c0DYuMMGJUAnu8iQ+CQWL5aFqNkOnBIcqan2gd928sNTF1T2QGVzI1LdZpNZ
nK0yDtPRaOYSuzO4U+q0P5BcQwHX+J7h9nTawPbvZBPsMjMRHEal47Fv1HhamORSB0djOui6zGes
jVMAlOdfPoMKPmNIwsq0fPj6kj5VGPPRySEdrkWxTyxnVBSX08weI27ftkzJAfuQv2siFrYB2mG0
4nfsHUtZbWK1eXepluAiPMqHyVBCXMgP5i7eh0fzPDhk6zsJyK+kdcL5HN06Z4K/KEDS7fcm/EUF
WPcSjCRHdj8PDGeTHR2Vp9trtxpCAc9AV9GTjO5dEYKt9iovAa/9BAyAudujtjEYfe0AATk5zbXa
ycBwV9cSkJNAs0EdwKIi8kamKHUMDMC5QDj+AyS5e9Cunsszd4hdXGRruWbzS2FCcGNUmaJWoJ9w
E4aEJKCHRvrCe6lnXNuxpRghHDb4EBhTjbhwPA5u4KjA4MVo+XGeEpWy48pkCa6DtFUb6N7b+tFt
6dvJ1v+TVegIyh61fSlLfskWUHAaKi0z5o0A9CrDC1Ny4AFe0C0qiaBkQgSvEZUhz/oZc8C08guI
z18IoUc/zGWAcmt+AuVb8Arpc0pKnC5ggV+2YwdrqIw/JfnWA1jj9mFaFYDiFuYnDEsnIuCA1Qye
FenIu5v0wcvP/L9GGUU6AjcQIDoZJkEBmPj3tVFZUx3oIxaqHu6i9KHJ7tVWkrhbrVMsZQi+zqqL
bszmlEdTY+qjneHTAVdgVMAraKTeYHXnUQk0CLXQUiYm21s9C3hNsCOeMp46DrR7yh0rHV4/sS8c
A676PN9iiqmiVmExgBERyibhOeH7vPn2//t9wc0MWh2xKsVAf1+1TjJOeyvuJXMq635zoYPgY2iL
YhhPUH6PQIgIvP6dd1+cmK1t8y35qkgqYquGvBAmOBkT4/wYbYWhTYp/iiZjE3u/bi/ZWpDPcelo
mgbSQCD5/W3KZlCU0ajiStUqD1gm6j0wrDZgKHRDCg7SkAaS9UO2fuVaXUgUx95oU7MG7IuII+v4
JRzZQddQpvL0c2/FxPYtYPfTJN8WZLS9YbpUZfbYeN4pTcFqkoExtMRwt6YGdjwWAB6Y7KkEfofV
/h67CT07mavq/EtseU+JihGi0T+PfvPS8sxNh/GkWe0PZegvGplhOcPvpIk3pT4+sn47qfUWZ/pr
MXm7WKvcMCk3KZCwrSw45pTsh1Rx1GDYdmpxQkbQVvR0oyXNV1/zv44B/94kZEON2A0woov8vs0A
mq1a4cbo8m2b+bFtFt7VRGp0JNUWAJSbtmnsxFR/T+jriEltj0p6UbviGjQ+s6MIyzBq4G2kpQGo
Nr7zgNbbcnZNw8QlmndX6qTBLDCGfAzgvmevXhd+C7voZ1BodqcGV5qnx0KnW9qGrhI3u6KYNoHR
7YN2usY9uzIcEVa9ZnX+hEb9fU/JYeiqq6LEjwqgvqzhmbLR8ThCrBhlFhWHiiQoy3YXVkXnDnc4
0z3bA7V0oyo7L49B6VRu/O73hI1TMUgblCkKG7Gx95XS9srAMaLMjtLXfAK9Leu/Zkl2x7z+hDTB
ecr0vZ5Yd3GmO8r43ATxL6O4L3mw8ZFECunv1NJOxgg4KYWcjSh6rsJ8C7t5ytEIWZT5wSqznYpF
HiJlX5N4b42AwVJb7yFmuuvVxb1p5A9W84WiG90qyF4jyVNbV9u27O1kgB5m2tppU6W21qv7wrr3
TAU4Wnp9VckZUF47dMzbfh/bHiBWTY+7eVU6JcO/UDN/ZlV28JBLCX16rLPkEA/WtzI39uYA7t4c
xQqr3cXkCbl3VNEr1/efBr3Ymvl4NNUAoFKx3VlPtKqcpo9d5g1uHuousH+3UTselNh3/KQPbSut
NgAJdP3Asn31O/cZwgBmD2WxQ5uHq5uli9Noh6F2TKtmm4/RQa/aTazq3w21AwVzd2xz9MGiSTy3
rH1X4b8FBb0/PJk9f+CV4mAi1qUc9qIOm7Y2joWXAbAmL/epV9l1gyFptf7jB5Wj1oZdxvl9XuIb
++ze8IpDhUPk9+wYT+yIK/2A+bS7EH1LqE0hT8fsOIHxacHZNLOLVbU7gt+Y4l8Ra3cqZwdSjGfG
A4Ce827rt8UW19SXohn2YzOdU5XvxgLYLKSwO8Vz1Di/sLq0le4c1fm9pU+/tVg7sNjbJQw47SN3
gRLq1k3T4b8pdyZiQgv1YyRSfmYAKvUZt7XslfrZHjniXVUWx2pSbMVjxzAcHdUbz72ZO5WRuJoC
k9QuHSA725xvDd7upwCfDEqxIg/uJ8sEZ0G184yXNqGGzfG/KH216z2vcXJLTW0r+uIFya5Wfqmj
52ZGie0EU0hGCjft/VPgN9fOmr4MDbsOiXHAsbCHLHDA+2GDUPJPgblWK022xPR/DgN30J2LNCR4
ndAPsIlZe42n7olSAoeQbbFXd3VDQasc7VD4c+IaEAW8RxL8J2aoTqOFmXovB0l7bYOqYteadAMQ
lBOGaH6m7GeP7zf4+BCAy1JjvLRppRO7Bme3NXq2yYC1MtZ2A4bejr3mkWrzFHuoNd2DhZ4eEhmo
AGNgNVbt1MTl0XV/4lDbpFHwXJDyrm2qTZfHmkPVi6+bTprFl6LFYFpVX0azfAwH7jIAuoH1AfCX
2q4sf6QMPxukP3ibbXpAQ41l91U3uw33+EPcIyNQ6Vc2/imofsJE5D6N9JPXWl8bi54VS0tguoD6
68NrH5ioTLItT3U35uaWpdmWTt+syLywDqP+tf4N8byto6EQRNX3XVGce/I09UCwmNovnHvb25fu
6rX+fumKQ9hFj+k8b8JDmbNfun7uDEkT3PpjciFADIQAvoGZeQRaSn1Usm8+IA0M7eyRC+57t/RP
MT10yT70MjvnpePBg9xWcDWe1DFma6rINiOj8XdUkQCkcqIVFAyq6qiExa6zejeO/2so/jkOX4gR
YmQtNz3DDxGLFeRXEl1oKFFjfZ/e1RCCI6MbR8MjUEOvX5LmXFsPt5dpPch/V0CcAqwr3gV0gIC6
mogdTtTWo96yDRU3E9JRpWYd6zY7pWblkL4/q2kvq2KuZs0XaygWyvxxaAISolBGv2hHbQPUDcUJ
1E1jm6AoTdFQljiRo2Cu6Odt3SVrKw4HNohHO49B9T6/FtFTKUPIlComBOqkhmkCIhPoXnC2B8XG
AMMfY1O7I3qga1d15pZd35XRYc8mJyaNlsspROyDR9PQTGGSsa4ctaA7Gr3qmCUSiWW/qVhyAYKl
5LSvh/Do8MAgFBJHYsG2G3jXqSFePV34faoP03RW40s1fSe65E36lsH+qNy7JCFB4GdEGS2GZyLR
Q9ShBwBVl3HgbTkFU0/GMFIfmIo7BeDR03gW25Ef464BQikHBac1FU5cElzIpD4gYgb4mWf2jtV3
3E6K8GoiGWsPfnWXgBvU6cfyXNevlNf/oCy4q43yEngBpGjMHQ3/xyeM0cADiKgUjPBiQboOS1QG
RtiKxUCIg6EaLeL72yJWXeJChGAYmNnIy1EDQLE6IhyOXkAjYlusdm9LmXfgww4tpMxfsUhoD4BB
NuN4LvKRfV/sMit02/y1QsvZbTkybQRL0AagKRsq2m0Bg8SHF1Z988zWvi1j3TsulBFukdSKmz4D
OCWe2t5unqyqtzPqBsZRXJms1TO0ECXcJDHKWgqvsG66xuyOIKEX23F/zfIr8STH9c2jftwjNGzi
gkbriOhx1WBkoAOA54tfpi06UAHZWIMfz3OTk3ZP7tRdhyppdoweajB6F98+M2LF0U3zL/FCbOAT
XfFND+Lb/DcJ7rVwc3vbVt/3i98X/K7uKfHYz+rNyMQUXK//IZLH/Du3llE4UEbY5JxZkOM9N67m
IN1rdz9jgOXW5+GSObJei9Va0XLdhKM1+kqUmiZ8BP+SfIuvbDOcrCsel/s8R/YnQQFWWhOYVbil
onDKKEihEnByoOWxeMqiK6bx+ia122Tv+8eyejDL75YJ4mZMHXeuCgABK/h9ey/XA8nFZgpHUK2K
GfMOSms7MHxdww1qZKCuqMDziayLtKFl3X2926ZwDEMrbUZGkY3i9E9LvjVtgtc5CCx2t9WSrasQ
14VK5oW0gJi0zzHMc+atLLCTGKdYC255lHp5CeOcIYOQLcq285jF5BQYqLTHk3KQVVhW4473jRKL
wn0CWPhqRskKy3yXJoPdl9lv39CPeZU6kQYoKXOUMDdKDrpYGC4MZPFj9e2gN8CHQ63loIOZrf7U
xflvmxCrwaFVdxh5RReOn98bwbnrUnuSTd3IVBF8iTdkVlCnMPNuqx+xV6d/8gLKRkZWR8mB7gBg
WTJPsIl9UlNLW+CYwPDGdDrqbbsNk3gzoC03L8lZQUsFV4KzxYKHCkmcmsdHw0o3rVF8YfxH5hk/
G2145mT69onjYKrAtcToHGViZ9AUdTQJOpQeAwAJIEO/K2kpSfuu3q8m2gkB5gBYK7FLJk0rPRjb
OXJsEidWHn1+6tu7uv9C/UkSmqw7atOc+c1AB4Ha5t8xUIi6uDmCCvaNaSV5DWGZHRokTLv7MY+V
KlK0rNWztxAoWE9iDZ6nze1oTfeFoDvHC+6LurHr/LnmYO16/sxuvasn3ENFG4Cl2UTPAlVemXoN
Vcn9vbpVAIxGCyhXdUuszo1DGehahrJ3oSEFbbpT6NlG9w/WHvu8ke3VahX1XZjoJ5HcSbrRwIGI
DvMVDrS4rQ6U0BnYTOZHVifb+ULW/C2L2HhsjXygBp5muu459QT8G9B0FGp3GKM57ZiAZa3tTiEc
WuVxoMkYrlExt+TG1te0rVkMR942dkEi10iKrZJ3e8r8QrYi8/Z9uPMXXymEZ1WhxlqgwnrbY/qD
vYAZyIkd1jjpQTnO/T3qvS+d8ZLJFE7M0GZanSTYhXx4Zp0J1NQ/YyQjaF692xeKCaekSOqqD1rY
FR3BKtxX+6hQnDhTgEBiSULs9SLdQpZwRpSsUY3Chyw9ca1vtQ3QmYP2hFrBTPemFLbs+bAaUCzk
CYGaDvycnBm4fdnYfe/yZk+q8uX2sf8/dELRFKCsGM0Vi9p1jyEEb0b04nf9RttMJ7y7wcLmv6Ux
PvO+01EUhBtAKwr4dP4+K82o1hFcAxKIxp8+3IGPt+5kk/AfOeWRvlsKEVaNNSzUgZ8zdzZiamSL
pPoB9TU3fsP4VJzyW3DV0NzTfSfy5p41a9Qx9KLjMiKmIQ7BTiGIOPwZ4XAmZbM62zuq6LihjwMg
LoI96L0xEPgfBLhrV8VCrDgSS/uKF5qBd3MD/jk93lnTg07PtfljmnaBlMJk7VwvpQkez0LVreQl
cg6al6KmMh5zHZwHQycJp1dfCUs5gs+yQEDQAegQuTwgmZaPKHbtOie69ts5g6i4Mmqx1dQecNgA
HQGISo7xwL+tM0UTA1F8yKOYeARfb2T7eJggm+3dZZsCT798G27706cOBQ7DDFVhGAiU/hZbWlEU
mQFspkm3xfhYqfu6lxT81wJRfSFCOBJtGIPAOcC5m1Me7W7YUxBUMyn63Jq/0o2ZXARIowYw7f7W
pIjQSwCUzHleGXgb1gsdc1nyRiZCsIkBtO7eNEJE96v80R3KC8pzeACpwKDAPXMXbGR9lWtxy1In
4RJTQmp5rYYoNtFDO61+EGXrpQ+8PKHSIlFuVTdTBWYz3DAMX3w/jgCD6KcO18uU4v2YHzqtkxjC
mjZgF4JjIqaJORlBG3WYmjykFSYqkMgdcnsqUImlX4PsJKWaWdNmKWr++yIu6ouBFGQWlZR3jX9J
/IPk5loVAAoUBjoFbqG58W8BuaEGehgW6Pioyv2Uxrsyqb8pRXvMu2/EnzZj9iuctG2cgK0q9ZF/
5VulNHN7bBvJM2T1S3CrYcuA8IKZ1b+/pGCJEsQBbIQAfWKE33+6rerarWIsfl84vokZZck0vwSq
+qlDHTRU71n46scPt8V8uEXUeaYJM+XI+ANC8c0/LnYMLTBNlfc6dUu2tUDd3Cdu1/0OMQ6GOj33
Aom5f7hGBHGzrS7EJYFCS4ZeEiC7xMCr2RcKtzH0JJHyYW8EKbPSCymq6vGhKyGF125OTmXwenvR
1rUAgqym6SiViHuvtrofkjZA00TxMPEE1oXWD10ycv3xanrT4l2KYAFpDPLagUNK/z+kfVdz3DzT
7C9iFXO4ZVhulGRFyzcsy4E5Z/76r2Gf17uG6J3z2L511Y5ADBqDCd3O7IzPwi30jnzLy54XB9kF
D0lfXIhU8uf9nCBnldshE720yphUiqvYjEY8cmpMn8XbDFq9lZd9Rpv+t/zl+ueU1/frvFJuv9QK
PexRmCtYKWbPPGUr3NY36h550a3hBA9tYrcQr++c5FPhKLsHwWcpUqrcJq0fhfNfwWFLZ0qYIQxF
FXGcvh/uIK6b2GiQwDvS8FRb3Iw7cYthEt3L/IXY63cQ/ftH5xvZBt3oWylKFdcafHEZnKHYt4lp
z+jLmlWZeBeydfz2LOSMcTd2PPZzGKX42lUXOaER4ZbDRJU0oDUotI1wGyM5Zj5f3+L3BRjOKHeH
o3lLTaU5VNzw8+hNkOgu0OkIDqlnmnj/fQzJ2eIuPEtVB7WosJHDRtmgi28bPik3XxaHke8GXiwS
aPMOqTlzzLsv0EaslBzjQOx7Vq+d8nnq5400YsAv1YmNe/9u4yxxd86SL5mWCgNwDTOayLFBDQW5
YFfZKxha+M+SPpwxDn6SVsqmlB3KPBqdGt00U9zYqvJ03TEIKOUThtISjjo4itiFYB6qefHNbjqB
qdK7boZAGI1DmFnMDMHC09otBa+ungz14d9+n8OOWBQmYxixDKtxu/Rjk71d/33iM/Eqqmrfi2M+
doob65vAug9UpyuIMJH4RHwgLySQV0oDdP8V2dMsH0sqb0vADi+aij5bM5sqYBw0SvAsz/14x5ii
qNwc9aW4wz8VapbIA77UXPpxP6BZYtd2367vxvvk++9ng+dx7VurQ/MbFHPGfXCKsZrUF3eWp+R2
YdjjJr+TbbTvfqu3AlWVX18eOGTRXgBpdj7LaUxiasoNdmmsN/mwrWNPUIhizLojnE1wUK2bRadP
MVCmyY7FfLsMxEgZsQSd2yGpHrsuHALFlWfBnufKVq3bLPtCbNG6FYRnJshyEKZzVsqhjac0NmS3
3asoOCrbAAyQd/k+9xvP/CK74jaVnJZ4FFBGuaugFNNuXtIMV4H1FkeIXeT7BAsklrZ+4ZyXxv6K
iwtHx3sxDmTcpcMPJvba1+6Dnf9t2bOLQDxYj+5ExCc/KmPvY4azSe4yqErIvesmFoZG4L1iF6Vd
7cB2uZMxPac64odpM3u5l9xWB/0BTZUeij9HUG+68kN9nEEfIO1Z/EaHq+u+ev67uGg1rwqrE+UZ
LcuFH0W35XJPfGvmJtcWzl0cKGyAUTnCYQBd2odhtxxiP3bU29GVXRCludZfgLBlIpuCllv0OvIi
d9IkFGPYTzh7g6OitTclc+drLnppgTvdvV73aqGoCihLTw2IUrONIRE587VA2rJEDYEWnpUaP9Nk
LE0uqKGA55GU+jNIAZLaQqu79jQJgT8Zo6Mg8XV9n1ZXdWGS2yZ5Rj/zOCHkwyibrYZPfXobKLHz
b0a4S36wtLJvczyNlhwpwqk/ZCi59kpMrGU1zLv4frwTiIs2/QzQWTJbsI3DtNXd2rV8DDx+ox58
ayfo0hj3GqjFDApxVaK4Zvogha9pRHj0+1oZ7krUSWVIK2DODQzuv6OVYA1jqMDl8KBEsQH9SegS
dqXDgrbQXXaYEZezEp16X7/MB2WnE5fZWtRxaZ1zDM0M6zY3EXXIfrNj4iU/ow6KVZ8yw7mGIsRt
o2SIOmQIX//UHFLRwECZWXfzX9+Sb/IVI9CtSjPQSJHDB0WOF1vBnEEqNJSQM2WI8wohktVMlWFo
iZ7EyamSD4qyuX6a3hfXf3cMvm13TvRJzRU8MLRbGdzg1lu4193elTfgpfASvNXIQVtil2QuJtDK
zshFHc4wfCmOzY6xIHX7+TU/ZW/Bdt6Ud4z1UgPNoXr/3yWcudWyc3hxaQfKXIXmjMCtDQ3HEPfh
cv+hlAwqNmDwzd9XF/7Od0ck9VxbAiphP3iwC3fZKugMcUa3u4n2WmWDYpHYRcogFxmg4yQNuh67
KGxNX8Pwd3NooWiGyvf/R82LAhOZA5NcbuJUm0rFjXamrzvVbegVb/lJ333RbfAae6/RMxufzPwe
H/nx+lIp7+GgJLHSdhw1wH8SfpYTxc7q11rSbX05puZOVHC7fblu8A8Xwfm4c6iitYPaKQH8lRXD
WGtn6GEACtKZoLra1Nvr1ogjr7KNvnBQBVrFUSYCwoL2La+OXRHZdUK0fVM2uANoDVVdT3INZ5Ge
QVU31chvCUT0QdngDpo8Qt85KjWcAOlUYmhLHXyrpWpSlBH2/xcfK+uHLowz4OMkCQ7ERCOlciyd
Qkh2dq4cZp7gvdA1rR96bAmTXJr9ZTN+ZjmfybBxa8av2l5zoj11Y64HBL+cTuWOWLs0WSH/MDr4
0PJZqBYxCvdV7hxlrSo2Ahj8XaX9uOi3/XzfSndl8hKJXzF9JZRbtbUw4rpVM7/r3qz603U/Zz9/
7aNyh6rRlHo0amydiX4H81VTMMjWf0uWk9bfBz2xhcTH5BO7kpnpk6kxaV1l9psk3+lZ6V5fD+GK
/ARYXjaBoBRYz6gdhMoTUFSJ/g0aeCHORLLatETXiJujajOou3C5w3DGvy2DgwYtToeyRJ3erecT
NIndWjiEtU7cVtS3Ytt1cWzLJAwwAMkwLsZAK+YZRaesJ8LIaq77fAcrP/7/wgooJpsplvGIizDX
z4oYxbbcJXbjhGSX8/qCWCekqkAckm9fsDLchWEdw5Q626VZPw1j4PQ1xcG2fmbOZrhLvhb0scqN
RXWzMjomUYmpzHEH/gU7UQMosWMEF2xmX687xGoaH9SRv9bGAZGMnsI2lhts1uBWO8xc+SNaoBdI
4mAMajM8BU5NhU/U5+SgqYnmxcwzSXWb4paNcQ+WU+nEg4hcFwdAE4bM0zFB+qZxF7ScpF6CHh50
lUbb0o28zOkEyiGJZfE8xEaCN/9Q4gmGod0WWrrVJors7MV8zez+44IhkfoOMz4RgX3rt9ev/eOP
wdBicNQUNJRhoicVtDaBie5DA+Nr8hPhKZQlLnQx0y6YohBRYf99clnQWxyKTejBHEpMiqO/zNvg
hmrUY+73/h45L48DLGVadPDCAncF9ZiZj7L+IhYbAZrjgUlA4x9uzLMpDra0qEEDQo71qR8CPz7U
fu5IN70boLMMU3EeDSsy9UWZR11AmDhaoEgYUHtmKQhlM+3652U3O6zmJB2SzWBXHgqikJZGUXYb
Pi4gvY+8fht9otIT1GnhGxTyTkniScfaO6jsQroMNfDcKbbQDkacP25VIl/wh5j7/K051MmaXoql
Ht26ya7bKYf8SXDQqZvZ+ibaq/cUPx11MjnASXsJrWCaorpC9UGtNmVZ2CKpNsnc45qncoCjmVFj
6c2gunItHSDJ4lp1SuT0qc/GZyZQPoZM0Azk7NJN8E334224F19FEfrjy3O++Zsqz8XdwA++QSa2
7RoNXhGb6FERzAbUL4GX6dHbdWgh9ofPUXRFE0wy6JTdSNbtsVNtpWhvhCy8v25mtevicj0cmLSh
BQKCGOuZ99IGVUp/FOw+sSVf3DQIHMa3/NBug8/XrRKH/EdbxsUhT7pFGyMRRoPspo4Nz6zcMNEd
S3m5bof6iByYqGCeDjGgK0Mc4XGYIMbWlM5YULotlBW22ovVQBnBFMpAk7EG0DjktiBtBdDOXF/K
auXvcqM4eMiTtFEhtysj3TG5oic6tTegPYbJquvHCjqarr7JH1hv/XXD1Oo4oLCiPJb0BVd4WB5M
wzOkfa75100QMMG3IhpZnidGiIpZp+n20Mf2lFLdjhSa8+XLqY1DxJKtivRUel9AfaZ56StoBimY
ZQtvQdpEJW1+xDZXwI+fZhODJQizuEcxIloWOwYdypjNb53FHu1QimyN/PsoJdtM1O6zvH26/kmJ
XePn2iQ4pNQvoeZO7cd0+TibTzElZ04ukIMOAfzVjWEiDgFt0F0IqhJZBy9B2GwVMMb08XinRSmo
WZpj3IR/lWr5dVcqXFwCZQ1ds3osr9Q3qjnZbXorTgQ0El6psE98cawlgLyg5aaKURvlJhXnT9oo
Eo5P7RKHHGIyiHIuw0TdbDrlLtAbO20oeKLWwQOHJPZmkOJbqfrdiFkuijyaWgQHELoFRWwrj3B3
zNCtBkdZ/VGl9ps8vlwkkeZDA61Q3BgsISnYoBZ6sdAbtziBPUBAgEpJUlEFXwmTR7VYuqFCVOH+
YDJ1kOp1W5QIWAKUangidojX15mLLEV+ADuUCL0t1eBLCyiBC8oE91DRBEWNoxkp5DbOHwIJT/aS
YsX7Q4r816FUOTxQDTWSVJnZwDgKxqMwDoNZ61OyCdwkcJisNNN7EO4gg+QZO9lyr0MeEVSo7BNc
nNe6HMo+KVAPGBsodeO2T7LA7pSNIG6uGyKdg0MGsAxWUxshnO02P5TMtovlhrtyxxh8ta86RW9D
HDA+GWsO09AWKZLxmQpW+MmVs8HRJuLrkYviYKKCynAWqUh6sN0zNtlmHm0DE3uSJ27V0CZPGLVd
HGyoVhBES4ePWGs2a+KQkWGuHcGb77STeDft41d9a71S0QxbxZVLmaeKbI2kQy9AprkiRNtlLXJB
FpvZYyjdpwICj1FEmuC6txAnj0/ERrU+qmPXKq5Y3SjaAjU4jbDAsO/Kmvg8rDiWudWNAOACTcJq
9DGEhHP5ZMyfwvA+kcBhZxCxKLF1fFa2GcUokWIsqUxKJ5eFrbAYTpH2eyv9x7wYT2ozRJU+6QZM
Gbkzxs9x7836h3/bIA43xCnVmmBAh9GSa4+WPG7SviXueepwaRxiQFelnkoLvQ7ZcTqOp/TEWGBk
tCkxcqqcCI6oy1Jj+3eBhI1hCKDpMeByvnHLOujVVzzp8Fwtd6U7b9O3npLqpZycA48oKM2mY6WA
XtrGyZMi7K7vEQODay7OgYWmVaOJ5zAyl5XgNqD6rMEjYubtcy0WTthMx16iGhGoJXERh1aY6c+W
5wzSfaM/ikR4SaA631irhUFRdjNcIjUfhtgVwWgJbtDrn41Au3edtYVugW8erq2Jnae3b1Yz7sVg
D6G+KSee9JSL81225SzUIQZuWXKZJRJiL/haoLWBXR9ofX+7vjACgfhOTvTGyU00oNAxGW/ReJcE
E7gm/aYf3et2VkdhLl7dfL+tAjLTMEwRd4bP+Y21aU+yh5VhxrbR8OKWnMYeTVtK7P/MMv2jaeNX
LMXPLhtpFhiqgFd3nXmLelAX4gNS3sdBhF7lbVinKKzNyuSAb9K2jGojt9QQO3GIdA4XxqWNNblF
70kQSKdR/zzm4ZbYIcrHOWjQW6Nt9QSFzgHBWOEWD1riZJscqrLxzvqeY1YpeULV8L4kDFNL4/Bh
THulK2d8QVA3T/NbXFPyfesGoF+myphuhVzj7yiuLpo+dia+naWBFWmsK9soIId6/fOxH3kPrL+M
vEOhqNeqTMQqdMnv+1dZeknrp7E0/RL6BqYJ0e5ld93iHzKOZ5Nch5eYi4kgj2jFiHbVLofO14yE
SGdHbwNuxM6pnFyETIq9fL1ud93jz2bl3z+nhLGcqVFR5m3n3h5lzdbbx27yrxtZHeUCfeH/No0H
pqAzhnCJsGmybx1HBz3KWKCUOOFJ3GUvKUhBwAOwk++jb9To8Dokni0zd7q49DsZ1f5QgeWlATew
diPjUIvhMaGoW1a+I7opRUuUISGqo832dztZ2rWFOaLHVi87NzIDF+t1WzP0rn9Jygy3XWoHdW+j
iTS3kcFpHoigTbYe46Vzr5t5z98AyqDL5XCPVkOJBUEo0b/b70UIbrA6T7yPNpYjPzDlub63DZ8N
OVmKbT1SMcDKEf/NOLdnGj5dJjWRCm7j2s7b0ZZNIgKgPiP7/wuvmGMzWfSFBZ6xpwpfrNkvu/+e
IP5tEdxVokCEpUHvDqqtwQdxOFQRtICIEH2tDvmbDe4e6XCRlEaFa5i9FMVT7eh3Jp7ckzMeZRsN
UHdjSAAjtTXctRKHaqgHAS7gwtrpypd6eCYcjzkwh7y/LYmH93paIrSqy675BIp6CKKnpxqtGh4w
0M9OAuEH7M+9Yo1/hULrvG/GDG5uTreFjBF1T10+ysod7GMSjngfrvWhXK6Nf5HG4VSOuaXL7pTg
2Yb6nzI/tBh/LLUYVOaCPaSeJj4j4eC0SBsTH3blSvvNOIccTd4lNTi/0TJSj3ZT93cKo2Gdos9i
Af7NUshsRUGDxdB/H/X0YWiq44DoWBJyUF+1hS33qh/X6MYVGtsqG6cJS6LSS5xJ/k0LnXC1CnQZ
cxwZVBlFMLQ7UUjN2rJTd23DOWiRhDYs+gUnpkz3SrVfIskWrV0X/sUD/bevzQGMiYHTJTXxtbX6
VAkhNKaOPXjTiT2lVsP+/wLGBrWRjKJC2kb1yxs8LvaoRMk7CJNCSQb1mwfZLpxccqgiOWWWg522
M9tlZm2wYnNktSmIpriC/KEka0UEGPBTomqkYki0RRAbgTJF9XKQvTWe5YeIhgpQVxNfk13R13yD
g57UCFNlDpDqGzamz+Rf0I3GGlbYbNpUENYIb+cjTHnOlUzrEe4ZYQFdh71cz04spoSHrLwCLt2Q
f+mitV4MtanR3DAdCxsNY5+VNDlOmXbT9Aq6ZKS/aDv4zSCHMlqTzHJl5RoKBFDdcxnpW+4YJ1Yg
sFyqQEB9Qy5IEZsktTqt0NyxO87msVdjeyg+E15B3Hj8U7cRrSHMLORwmI7gdPzJv2B5tavb9Q5g
dUuNnK29BPANJQ2xpCZpmJb8/VRnnan0BZtfb73AL59Fjw3M667wSXc7TzyK2/KNOtHrl8PZJAeL
y1TKqRQjcaDJuSvGTlGkTi3KdiLeDp0IMgJ/oEZnKJMcQmpgEk6UAQdg3nc7aavvwHgGlUvKzLqP
nFfGQWSuxkmf68j1TFFhL/KTKn23SspH1nHqlxH+YtfqKk4gT8V2jMXKmQu2T4+VxZicFyWVuO6Q
Z2PcEcuXbhYKEQ45CeqT0TUPVUbdXmtZq0sX5O/izFi6YDGxoNobPdGDLKgfHH8uyNpRQdhaYvY3
a5z3pdlkgj4Q1jpQxM1esSm/WV63Z2xS7W2/FYlAY/0DgmEMbPBQj+c5i7pJTkapw90s6J/MYFc3
EYHt61HlLwN8e2cwy0qkq/A5K1WcXO82BshCF5AkWWPu6VXoD+gPIJB+3c/PNtnldhEKJLE4L3WC
xuN5OZXZXTw3dhRS5dI/7NTZCud7bQjFH509apqPBTqAQVXtB4/JbLOEJiYfcpt6Cv7hiXO2yIFh
WeWqViUI2Ize/skUP79aN7WbPw4+G1+OMfR8HfEJ9/jxF118yVQwB01vAb+TWLqhkB5KSSJM/KAg
fB9qnFfFgZ8gxZXSQlHJlaBY5fSz1NtypEV21JrOrMjQS6ueQwmqaKn6as2WG/dj4UkmChX1spET
/WZUQBlaiBtDhqpUCWirUQwas/ibpcQftFzYRFl5Wy3yTTgoD535Gc/p0jbk+UExMWNX6J/VqM5s
Q08dESJI2SI9aiOYZgTjDUO1TmuURymcPjRowFDkaVf3xd0iGmgsb77GSnyaE+sQBCF0wsTGb8xk
106FZ1nlJpCj1g7j4kYfMFWsoavZautNFzROXIP8FZJSQ6JGjmkonxJBcfrC2MVa52CC8tOyxDfS
lHrQgNqr80IQAVCbyl0DdVu0pjWjz2nsj3P81A3Ejq71oQHDzjvKxcQK6EwawcCZbz3rS3VXuBCb
8MHoPmDWL4SGN0bvD2jIOJAsSetR69kw9yKXk9gC4w1e5Ja5rYL7sb6JMLFTvibGp2r4Jrc78EOi
QdK9fkhIJGDX+8UpydQi1gcDZqPdgL47NM3fgl/OZtO8w8ly5fvr9gh449tZh0QL88iEOdE4hMLX
oN0N4dfrJn5Mm145lHwPq2Ck4AqvcA3pJw3kk0hWOtnRsEGA/gFUyb7+IG8ar38FGxREHMStfiO8
Utjzh9jv127y/a2jtigqHuXYTUgeuMF3NmII0Z4XNsKplzYTthHIOJo4HPwY7jiUo4rWeZQp6y+t
ci/8Z1mKH8nE86KY/QtfGeOwbVQRod40vZSd6IgGxQRAfjcOUCEOulQp40hJdpgjduun5S2sbWgf
gqe0+SC/GK/6jbW97jCUT3KYAkGcsWlYMarr9ln/tZdsMyHeU9TOcKjSo8t5ylrE5UoHxcdT0xCz
L9QSOPAIwmJuTHaK43RfKoc0ebLISpSI3X1/rJj+NeMcBinw77vfqwp6xkLs/sIY1IKNEfvK9NLj
4u6gRhpAjbRzBqrrisHPNaNc2AA8LPKOhf1D8BirXwowrio3j6P0UELuzmooBZE1xjzA/3mRnItn
Efh4pwmLZGRKP7nAMneC3pbqaNvAhYzsg3VaPEZeq92BEh0zIpqrECnnP4Dy+a/gtlM2o7nsA4l1
OIxeh3l6NPK8aWgIbHfqIXRlKhu87j5ne9wloE9BPAQZikeqeGta0C8entLyb1jWLr8tH04PdW+0
E9QN8AIHJfAjexxADvMjpBAhTGVTbSLrR+7Xmvgm/Dm0ugB/Dr5hdx8YR1kiXh/ryTPDMICH+Gdw
R7rsJgM964KMErb6RTEXbxCD+7bDuLwuUkEJO1rvT8HZFucPuiRBc47NKXUbhI0esnRe8tLg9pK3
mU99uD88Gs/WOG+w2jCSGgtgoj0MaHKUtuh3Vj5BYXKf7EG/9xfNNdiHX+ZMhjsXt0qezkUFiT1k
58oHQTjOy5e/gffz73MvKvQ4LzPKwIAQ3bBzkEDmqQZZL2qCYd3fzmY4eBTmOFK7Cs8Nq/loTuDE
yh6vr4MywEFhHCXpJFQIKdLqUMZPUUL0VREObTL7F/swa0E1FGzk1eyhK7wdMVUoVPcpmQxmznrF
mXktvB4V1mFhFdZhk9z9jDqrjfSWfwtPLBknOd19cQNvOEzUvOY6zJ23iLvos6Ss2izGlHJVTH4P
GUUxKPZiXTvXN2r9zjqb4ZABUfyQTQkue3E/7JLbZstKrDTrCuUPHCgYkWDqSYnsfVQtO220tl3a
EyuhXIJDggFqfHGI9J47Dp8nzZdr0amaG2siK2oEwFkcBvSlNWehiALB/wg5hjcLLdXavtwgTH65
vj/Eh7M4QGiiQLeEDsagI5v1mNzVCDaOdQPgGpMljKtbfKoZTP5iOE3wM7nwtO5JTT9eXwBzoPcn
6Pz7zM8vTqpcCpVlylhAHfTuoGyX2Wu6g5EGtlASgeWPh8o1W9yZMdRCHmUDtpCIQkrPjW5VzZHc
4cG8q10MAXvlDm3v6IFbvMwrnPpl3P5FsxguiPNyufOkhXraQWEA0Ykhel0J6mCTEsRbd/SzCe4s
6aY5mwN7dqT1MZGfy/i5lyY7r6impz9EdmdD3ImyQikzZBOXkXrqvXCb7yMXt2uwnVhzkK+MNhXR
rt/mkiSD2F00wHzHOQuGIiDSyBhVWi+8rzaMNAECGigrNj5de1tF2AtjnLcIZb9ki15D/xOC8skS
2ZIGNafo4br/rydpLsxwHoGctqYnYOgCwjLK09GPbout6RpO911+MPzOwdp8qXOUr9cNU8vj3EQA
bJhBgZgvS44W9FS19MWUnq7bWHXFi7VxHjKqYjVULYphU/BU54ttRjdN5ukpRW+yCiJnO3zLRBaM
qWiyl87UifskQztAJhduK5ebsoCIfQsSin9aGF9cEYtUKyTWESJLe7m8r42dBC7XmUgQ/sjuvAOs
i3VxcZixCGohNcj+jM5PnnVpZ+z6fbVTkdpCKxfaM5z22O4EPOOY8gmFVtSB42su4SKIg57gyfrz
LmOaNeYOY5JgGYw3FKkQ4ZEau4ouroIQjLxQ88TLoG/v9XA/p5uk3lzft/V2l4svyv6GCxuTJpWB
yF4f4Q1oBu3aKZ3qMG/Y4P5fjJ9De+4XWPGt/eKiVxH0iVUMKxxD7c4q/Sr5cn057Ixe8w8OOxpR
1Zuix/YoXeTqmGtK39T4k5DeBMkxpYTaViOBi/VwgKFos14PM2anmxwE/wqkLLPJur++oPWc2YUR
DjEUdNzIag0j+km+mTYmOPazTbctj8aT1NiQwkHxknokUseM73vAEForWyxp1nysjikcg2XKlYP+
GjuaXxw0HwMgbnGTg/TPeLR2FEkI4fd8Q0RvdstkdaBF0KDLVJhePB6WqPaIL0tsH9/0D1VLxUJ6
UEUrk23Y7KqxbkASpnk/ZDSRw1UwkURsJ2VT+f201UEilxpL4paJ6oAKzZmoNC717TjMgOKX3Ces
TJuaN1N+auVvckC8JYlDxvf3D6Ajr0CgpbmV1jwWZeBoabQPZXUzKeMGRHL2nHbEZlHfjQs9Aile
BoOFcE36KqfHoCGCDur3OdwwmqYNAwn3pdbtheSjZj1fdzbq9zmoAGenjBIpdsVot1lwUHQiqUjt
OocSUtOOQcakMDTTN5WbynAriuOFWAKvnDYFSdJXBkwEwl2KgR9t/nj9G63N4F7eDwb3dKuaBTwy
YIRFYhQisG72IDga+gwEr9iC8XDTgg2MMT1FvrAJb2vCqf9ws5vQhZU11VRNznptdQPIURDdsja2
CiSnCDptNvRbgYGMQrj1j3k2xsUxitXreTzF6PNU7rrpUzZQVIuUAQ5oqgVs8SNj4Ib8sD3UN/JI
eDT5vdhfcBE4JEUDYY0c7GaMwnTZ1b7giFBPr4+MmLiisjvsgL+/2M8fjB2AC2vSuEx6kCK+TLQc
ei8QTZM7TxYQGVGqiOvodrbEQY2i90OYsIH2IRa8BVIL2XbM3rQp8ZPZQTuUfd3r16a0mCLvL7/j
oEdtKkOZYjx3GHXSjPY1hGJ78DjarD+03LFiYuZTBen198HZKIdHmTEVQVXjpVpKqj0Ne9141tUv
jewvHZEuWUemsyUOmWYpa9umQzOKVJmOEr0qJeheqBlVYjl8hkktyjBoWsC3pb7Nul1Wn9v88xLc
LFR8Sbjhu+ySYv4/yaFKPcrtbdN/DrJTXRG3EeUTFgcPqiSk/cSSWJ07fpfcbPNTtiZ30KuQ79BC
gPL9eKCyCQRm8LrNSZYKQtanmpt1L0l1I1BdmtTH4xAjl0oxKFnpvgElWPV5NqCBgHJpSAmZES5n
cViRiGibLRfEJ3XYgCKss1NICUtUZE5Z4XAibbQ0heoATmu3QSe5nUyvmFC9Dg7UF+OwQZnnZlK1
UnNlEK2izw4ep3ywqAFlat85MGig/pI0CRrUk+KkCntdI1axejplSYPSq2zqJs9bAOm6OtJEC7mB
4k4AcZEkeJ1Uop+6sNHT4Fz/ZKuLORvjMx9NAe30uA6Rg4u3RnkXan9T7L/4fT5MaPO+HORCRbdX
ZlfRRsuJw08tgDv7eigrcp52CA3kxs8gx2ikDbGG9X69i0Vw0YEOiVNI/eHRL0p+MVYQqfKW5mOr
3fTKc6Ju4/oEGa602llGgVLXk0x5xHrW4eIP4KBgqQ2tmSZMyGmy0x3rfeKiCC87lp8B2yg2xNWT
emGMw4NIDER5lPCaXdTO66EU2kTGjYU2NuIqp+xwiCB2Lea6IzzVR8yjDruy98kONsoEBwh6K+d4
PsaaG8uf2jK3jVTHBlFjD2uToApEJ/53YvmRjtQMxSGUAtTp/J6pT9yn3nRg6vBMC120MG7R2N1p
3KYP2t88ZC4sc+GC3kaNoIQYTSiax2Z6W0x3rF6uI8QqqJ5N8MmNRJtkqzBRwLE6vy0/p8ZTKrqT
9e26lfViwIUZDigyKRrThZEtQn9Xt1Uv/hSelNOcOcEta4qongZyHpT95Lsg+cIkBx1CaDWpzsKG
n0RTaEvbizsDvPfzlmoHJxyRnxXWTDksxhgRl9ndG8qt2JxU1b/+BdeBULUwQ44Zi3cSKFaUhmPP
Uspjijf5h5gStqB+n7v2ECXIg7aoWIKuOEo62UH7V6038nkJnDebfSCaXQ/kQZ9vDl4sAVG9QoE5
+5H3u/7LCN91aWhBGvQ92pT104JAscUTQoasVOR2L6DgTFFpLXcLwiwnSe1+S3EhrecKz2v88f8X
L7N0DqemTWuwEu3D7+J39gckLqh2t4IDmpMv2QHqzA50pzE2ErrNhhod+QNWnZfPOX2vltVisejl
f9KraWpDcOqbwqRXB1DsJp6ZQxsl3qQteqYJzF8Hk7N1/iYNKjMA+xTApIAcaLeVEG4W5aEpN9cP
w/p5O9vhLkyhM7Q0lOFJZvFVNw6SDo31v0qCyaZiiZIBJS2+d0PppU4pB0Qektk4VddstFn9m9fg
hQnuikySMJ5LCR3e4QzxsSNuGEH9qxvkvAruiiwsQRRBoq26QXOjh1+l8iGlCEjWN/1sgkOOQsnT
vg5YdQ0yCIL4ZLa13YWOZX29vunsT31/ss92OPhQDLGbxA6pgSY2nQmxWFS9BfOuFDBJQGkurDvY
L1v8E1osCmtBWAioKpZd1SQHMay2iRjvri/pD9fi2Q53LfbQoak1C9ei6hePrGLdbJvZYZ1BbGA0
eUqozBG1MA4fZrFqhKQAPrWgSrVCe5J9ObEIGKCMcDDQy+Nc9yFiCgic2UMi2RaEYIz0jfh461B/
/ngcCkSJWIe1yYZIHOWj/Fx8zHYQuLH72jZdzWsauz12N8t3cxN9yBxqIotaI/v/C6C3QtGyshBA
myZfVbSGFKdUIeBhPal4xgeLw4ehksR0GvEdzZO+N+AduVO76SMY293QzZzrn3N1QQpepToaFaBJ
yG1aWhWQBetxvJTqgyY4SXQLzpHrJhgSvDvBFya4DZOTvC6SGN+sCTG6Pz0HYAiM/ADSneZdTjfh
rgLGhTluizqtnvLSChnzp/Gl27Fi7nBo0BLCxlsaR3KYnkbhUCO+bBXXVsntWpdakTDoSAUvSnJr
FoNTmvP9v31IDtXLdAnbHokKtxL2Up25i/kpNQeU7tC9Ou2s6eO/meMQPkzVbkpbXLe5OmwVtE0G
yP82evA2h9IjaKU9TabC0fXJlovN49AeRCRS089ARu2H5F+Bx1Yw4r0Vl3bynPq6Ozmzi2lfqLgb
OzyQjvKn/jBTISuxl/zrKCwbK5UGlEFaCJpX+6h4uP5lVyHsvEq+tito2tgOKX5f/aH5l/qKzzqd
/6rX4MIMh/opZAUNMUZxV6j2WboPDm3y4fpC1rHqwgQPH2UKsQ4VNRxxzzonJmsjOAq0BbGexo/n
I5WeXW8FuDDIgUlptuZoBDjdP4kWBBuXtRu46oPxwdgzMsbkJPwbfvGlXkld5qRqEKbJM8hW5tnW
y09TDsH7ya7VnTxQs6uU93FIolTC0Fg96uNt/jCoH2cqxCUAkud003ozK0UJ/Vfy4hnttyb71oD1
IHkQyk//6B0cguRC2wtLjmQ3YyRYoFeTnzRvcupd54cbqmFjNSC98AwOOgSwxuRzBuiIxk0nbGL1
pv4/0q5kOW5c2X4RI0gCnLYca5BUkixZtjeMtt3mPM/8+negfrdFQexCtHtjLxTBLACJzEQO57S3
ZBRovOBw+ArwVHUxXpow83MJdji9Plnq6F/fNoFL5kvAiaklUZij+GZID2D1ta3Gp+vn6zIEm2Vw
pkGSE6KTqMJ7ufw1RMciGuCvjkozeNfliLaLsw9yn1iSWiMdqKq3fVY6XaG41yV81GaTyBpRqaZb
BnLr3LHPdT0WSgkjl1LJt/RfPXiJC01CD8YMcHlR0lYg7cMLYW6jTmNUEUV9t2AuuVtu0z60dRI7
ySrKpX7cvHdL4wtt5thJa0wxN2I23dmc5MSuw1lQl/iobO9l8IqQNW3WxhjqyDo/bBFTDG6/CLvf
2TG/D46YFF03Fd1QAO3PRS5tomKIvASeFGi4XrGpQ7c8kwApQT895Y6oQ/FjxPleHGd34qyYB4M1
KCZq02GYXD4puvQUK6sTq9K5GmZ/nQeBHu70kb8XyiniWK+hrqV4PE6OepIf6Ik+mKfilDynF8lp
vRhYqv0JmWqEL4zfvAykn9dvwr66/L3JfNRCZD1eFvaqjFavp99MTWDO91Xl7fvcq9VUKoXUHdLS
U1M5i2mc5S4JlGwUaOROTPFuI/metFwd47Sz8CTpNDu7A22UXf2pP1UW8FoZty8RZfpfpxWuaCef
x00jy9TVNEc5a60CJFwf+kF3Yrk+QKPthKx3UZQci7kIJjCdzX310sXLZ5Ru3Lprb6SVeu3Qp05L
pJcs7b6OiRbIQxzasbIcdfyfhs2p6aqgNFNfMZqXHGjBZCjOg9EHtNYOyfon6WtXnSQn6kPguqne
2k+F3SRfZD1R7YRWj2OfnsIk9ecqduQk+Qxo0Usv1+5ErU/xZJ6buf7SdKmHGVawDaFw4YQ9OalU
cYYZ9D+W5Viq/AtEZ4kvmfmjEZHvqSV7Sx3bRK78ue0fGlWE1f4673htY5nGbl7LXRy2c2TBWYL7
0f0LO2fy40MbiN4NO/3y73WG6e5G0kyiftGZGRtiRw9WULkZX2CSPbz7Fmdwy0cVbVMjkq+iJqad
1Ot7yczTbiQPUw7U9mZBQACmVcnPj/MNimwv49l8ik5JQO3Rk91CsSNgZjxfv/Afnfh70ZxVHRHD
ES1L8eS0nnv5eZpuSzBFdiJWyn2f93bvOWtaR3pJCIXPQyeqvDws4FhNp4dwAWKHICrZie7fr4iz
oXlmVfqgsPEDDCcnXoQUfnLqD+uDbmc/US8K0tu1tq/vIvvmFSXlI7pqagn4s5DIBKKg7EpSGdmJ
qeR2X5vEjvLYW3N9sAH0eZ+UrSDXIzCpfKhHrFBukRsBDQ7x1eq5wHggFVhtgVfgIz1w8mKQaqoB
rCbNX61wvV0N2b2+gyIRXJBnFH2mTxXC/GiafPS2+A3mK/6bCM6S6FpnJrWOJhBDvYnX72sjuEqi
JbCD2tzipghDbR6xhMryouSOSCIWCZFXMzg7UdBuKELW+PO/oYnooT+MqPaDkOYisocineYsQwqQ
l34xodNyYJ6GYESsZZzUg6juJFJfzjIkzdpiuBQZogb+qx6dxcDAVfPn9aPfyZa/MwoGbxRWDK+h
1sDmuxiukgKUAsQdD4wvTT7njhA5dqfz7J1Afl57bpKiITmoFfMbPTBATN+fw4M8YaymPRRHlkRM
/BT4AYJrtNOR8l4uF2Atfd1qfQ7Csem0+tQxDnlpj4c1IA/pHzrq1xb4zn5e31xBpGxy4T9BIaJW
GeTFojyFWRBFx0Zp7Hp4jObEtgpBJmX3lukYfzF0Shlo4Ptb1lVyr8gV44kLj+r8aRGB0oi+z92x
flUMq1wQbxArSJXMNnJRW91OfzbOaLME7maFUi5J44zgND3CRhg/qBMD+Aa8okDhjIIFgb16rr6w
2aHWYahf149r/y5sxHM3js5yo2krOrtU8LlWJ/M+/07urG+yz3hB1q/mKnCOoh3l7p5mpZKuqwZG
2bPLWJ2NTuAA93X+bUE8rV9JMW2oRzOy9V9Wf3xi3TXKY+0NbvPa9ZtcRLMh+4Z4I5G7ZYAwnmvd
gMoznov12Dmxr7voKAz6IHwUdQbsGmLUkQEnowArjG8nbYw46lOiqEhX9scuMI8Z+JgKcQPA7gN7
I4ed48Z/yU1IdOSsVUAOMPyMxDMel/vJB38WJkVDjzxd18N9tXhbFneRc7UhKWqK1AVE8ZFE2kMt
FYfrIv5BM95kcJd5rBszHij4MuvKVnwgP5+VR8xmu6M3HGdQxsW3lScQuRvpbnaRu9xl2AIcJ0Y4
Jp+Sg/ISX8yv9XfjecE+4tH+Qu5jvCBghUVasq+ThkxV7RWRnyfQTOM1UooI+ZHKw2p1uGwTT0cw
e0sBOhF9URZ99/jexPGXLgp1PVcIOhAsCfwhL6GQN1i0IMJdsiGTct2skAyhwXijgExG8qb79RQf
Mj9yRSXhnfYbGOXNejgvNlJlreQY7Q6M7O8bGH3RfROiYzzG9AybIQhtUNYd4LZZARXQdtfVhin7
hwfERjoX/g4qaSSgs2PeErmeqLZr+bYYRfGjSAh3wYEpkmdkxgM37Y+sC4Kg4br/dX0h+2phqJah
KVQ2+UJHNBgG8ttQCwyNSkruUCEfObuzH7fqTQJ3pwG7Y5kmOqRdecltyUI/wopmfjn+1OYikHbR
Yri7HMUkUnTG7A76tnsQMR8ss/t+fb/2z+RtNZwzBtAfwNPZWGpRnUPrTyM/JFTQ2CZaBed/QZE6
AW2e1QLMQ5b8kIvmdxy88fca+NevIieKVtfoS5fq2h70G0sWefhd17SRwJkCWtThqs4Ase289mgh
mkarpOYZARvqGXqbUozPXj+XfetjygbSEqZhqYS7kWo51kYHfDe4+MGjDvWik3U3OugCddUX0VtL
KI2d4cb3NlM/jOaIHs04sbUf5okctMLuvloP+SMAQ4Rp3l2t2yyO/X0jzsiaOI8HLC63Lst4ibov
sgjeRSSCu6YqIELHUIY7ksFzTIvETZbxubfM4/Vz2nW3m5VwVxQoBmW3mGiA143aNnu/7s6LNoJr
4gEAMM51WcJT4i5rUa25uUS4SWMf9BIGC15q3VuKAlzVp1R5bhTV7k13MJ9MEJkLZDMV/2D2Ngvl
bnEJo6dGOmRPzl+Ie+shvFl84sWeKQBtExwdz3tLImnQyxV7ilHVGyDYBlKNLtSh968vSSSGu9Rl
pJqSXiLrac0vJHkaUQ6fFlH9S3RmlPPrUpLpaQ1oajy2Fg+5mUDBzONNckQNxZWOcis4p91g3aSK
blEdT1SZW1SnKfI6lSj004BNwmfBKyanEOh9h7II4cpGDresPJHHdZ3gN/LKXn3NN15iQPDOp8yZ
HeOu9yQ8RSI3dWTg8IqeyPtrxOI0itDaesV73lgPLe2boR4QuY+ap8W1HatIGWe9HaqKPRWTrRvS
K4PKdXXZdWPm31J5LyNbdfcXt2AtXfrubtZern9/P2WzEcAdnSwBwyDMER6RS/UH9dazdQf6clCz
eEBwchiv76w5+a2IQ243ntmI5U6ykHMrVgvs5mQOnqHn6AZI7rowPRedqAvlHy7D2x5yTm1Bopjm
GZJt+m33WfObgN43X1hJLPfEHe2ihXE+bRjSpSlGqGitfFb0QG4tu9ODSeSpRXrB+TIikXYcMPzg
zvkNqT+VhZB4ZtdQWZQaBkD0VUPmJChNFCkSwBpcfJr4JZhnklv1q/Gad03AYx35aBkKBNrIfMkH
e78RyvnPrltJpgARHfZedsDf6ob3yWl+gfUyUIyijCTv1gRgXvynKJ+3b1s2ojmfOq0tqZcSCaLR
Jz5qp+cEzYEv+n2G6Ge56Z0yyD3zi4pGqcgVMfSxb19bNudi9U6bpy7BM2yKMRpFcsyn3xByKohX
iOA3RKI4jzqMIA9VZ4ONAqh2leROQR+zAV2KEeZLFEGMvHsZ3vb0tcy5sZlDWcYkLEZoafo1rr1Z
P5tDZJepe11tBFrzOi+4EdPDktTxgj7Lfn3B88uWTCfV7pXiEC9umDxdF7brBzZr4iyXolo5aRq8
xFgLYnbKQLYJbImT6G28vybDAo6ihs4PgzNaFjHrtWzQ6TiX37RBduLwuV5mT1u+TprlZtbkX1/W
/lG9yePs1iSZQ5YtWNakPKGmDy7FzO4sP+5F2BIiQbxdkaQ6jwa8mya58yRrtevMusxy50jl5F1f
056RVGSFUIsQGUfG+TaUHzuiLjrKa5Zp6wlmm0pRmnfPSm5FcNpQqI1myiEqDzXByJSSXuhSXXoi
qkXulum3cjh1oH0ql/BjbKZ/dJvH/qKc6XE9oa33ZHgsaZ4iJE4Dagmu1m7eXJGpYWqE/cszqVRm
FVXSisweDcIgdqbMM93ay0DD5DGCY+3rIKrm7FmojUTeaERRYyXxjFK2VALfOjTsiUxOMiOAjVRf
z/798IVJtuI4JSFdiC57ggW22vc+f4rAkteL3jF7Or+VwWlJsi7g47KQZB4w9q2hvkLa76r5pE6/
8YbZyuG0JIyneSUVtEReByB1o/i+BpkoEN4Zv36/Y5ypCOPMpBPrSZvhKZFePuBsBn8A4OdyEEK3
7EZv2zVx9oLWNEaIgl4+oqATJjsx9YuezE9o1YJPFkGbiE6K/X3jSsom1KoK9QgA/hsuMdDHAPpm
qipuLK2CUbPdvrftyriIg4HnZVGM0UsAp/jtT7ybbrWbBkUx7Y5KNgXH5+ypNvK+l9FDPBk5OQbF
JoGL3m012v4KLvbohjDF+x5ZkfSmPbKK9xoMNz2Id0Tke/v3GjlKRQWDkMKjovdlY1jGDI+m9gz7
AOzeOijZU7uYfqlCHWU3io+oFIaK8//CuFXJaTvEUYUbxxLbjKRuPlve6KDcB9Rg/fG6n9l9RClA
WtcMjBpTAEC91xpzJB3iR8SODIUHraDf53M0uO1BCxY396bv+am8BVW6sE2M2aYPq9zI5YK5pMQ0
3NSzjNZxxuTsCqDTH3+R9sbB9SXuhSObFfLAGDQmk9UUeA201UVdgtAIrAKv7uyH1hyG7Om6sH2n
87YuHg+UNu0q1z0Sg4xsjRVBYj8KGre0pQCoFkJY+10nvhHHmWezsrQiYu0DhfUFwAYYwf3V1YXA
k4qEcLYZhQ2d1A2jC61vrfw26b6kqcD871vmzUI4y9zXa6etMhbCGj6Mc+rGrvqTFU7bAGRN1w+J
feuK7mmcXS6HWs0aNrZFJryi0/VY9LNgy0QiOGM8REY/JBrDOyRBn1xUccPKrpnYbBhnglNzoOU4
Qq07kODF4PHAxQ1+gIPLzz6JIvrduuz2DnFWooZWS10CgIUVMA4Pi9c5ua+FjnxJRlv1xyBzG1kI
8rzr0DYr5ExERtq5zRTUE5fwPltPFegHIvNgJaJR9n0//SaIb6JOu4wMA7uzjMIjdjrHBFG1EqAO
ewZXlEDT9x5himJqKppvZUXl4faiFoFqKLFJ8Fi1Kd6u6ClW8VQxmy9l89xDbPjrurrveq+NRM5G
FEajDXnG0iHyLcmfSIiM+/cCfG4Wev+vi9oP9jeyOFMxJqEUqxH0fnLKYwgCPvO+u5WcRkKYVRxZ
Q9NwVh/DCLzsAsnsyx8uNRAM0WnEgv3XX7YJf2ZwspsZG39Ha6cTLcp9Use3rTV+bjRElFqPJmjk
reHrekxtoAJJtSFzNSM71ArwZAQ/Rhb8GO6+pG0mxRN787CXtnaO3dGubqhfXETjfrutyMpm2dwl
GZu5x+A67KaWy+d4LQNaZuDFrr9PcRfby9rdt/Lgy5gc7Yb1Ekrli6SNN10ZPXaN8ol25jPC1O8N
wM9WqxWEibtG8O238QAdGB0orHjBSEYWdbelAnTqgXiCnd41gxsZ/BsoytOsR7sNcl/lUYZhijzW
KAhAJS+/FYUSu73Km91+jYs3Sqb2WS4vJSv73WDWw1meU58ejQdVe6ViZq/KFQ8+UQOaUCx3q5ZE
l8p5YQYq9IrPik/RGAOedMtwQPyGyKLww0fQ9x0Eeys6P/b3zWpHY5aWfEE3Tn4EKNGleQ5d8yf9
VB/Ci3FiTyYqGrUSSeQ8c2O0uRxGyLrlHTCe1fsmFlWm92+maRIDeNw64bE+pI5oXcd4eVKgnU7B
eED345FhnXaCDpFd76W+CeIigKTHQ6LQJowmomlee+qk0tFGYqMYIzI2+1fgTRIXCfRdIk+yxFKw
qDRKdsxgaALqsmg68UWhgLrrTTbr4kxbLmlTRTD/644L9fpuPaSjcaNU1leMDBzjnAAMvAMBSY+8
9zKDV6n1pUUzQTA7JTbYQy7pgu47LbK7IfebLDrE0YjeE9NpSIWJ0Q4cUJTK9lrGXpGnx7JbPQDD
fb6u2Tsj58gDbBbBWU15pFa+YErxteqXu9k3sIy6aP1X74dn63E996DmQ7ThNAAcAcE0uhZqahNA
3gsi0d3ImqiqgSQfAM15JIYuBTpyZCF1WWY3cvGHhInZ4Te6SZSNCO4Sh7Sght7jgZdZzro80vjr
9b0ULYG7srWZTxYw1cA1bt7L40PWub0mSsbvvw6QTZYtWbdwcpyVrzUSR4MEK//6Jr4ZUKclQfUE
tB5HpOC7Jmgjit22jdGLqGUBtBEZeaW8bSQ8dgR2QfR9zpYbWq+m8wrV02Kv6i+h8AW6aw6IpVAN
hK8K5YdjE22Ukh7RJzrKw6CzgWB36E/aqXUyX0yNsr+av4Xxs7FKLtdR0mE1S3eTJKmdJ5+uq9d+
cI4mSRM5ZN0y+TFSPQIBaMQY6aYTynmgz/TRJnljfWM8F/Ep9K6L29XmjTTOutXgGdaaDO4hG28k
66zLd6rIBe1u2UYEZ3uSJZ5XOZMQIpvRXZmHXleGx/+0Cv5BQ81OWszWAnqHdm7Mm6G6WKMoONhN
4Lwtg8ezUBa5UocZO6Vi3KQEbPh4Gm5Yu2XuEIGH2/c5G1ncndQX4MxOBIgTirQe2lg/dFPi5bP+
0Giza4J/IpoUV0mS3tEHy5MH1bLnGgO4I7hzlsZeM/ojVTo3Mid3HDARmKIMq1THuUjv1mx4rOjg
aGbyMKi5g6mTW1hTwRDEflqIWpiYA3GWrvE94UqrllmeAd9nBQ8rUNarhrFv2lprKyAt+j2kdbg4
DT7ORMGNWvz5UM1EC16DezPkpy5K7bIWvXJ278pGAncq+QDa6llBsFaMz4zoW382MsFjefeubERw
xrJvlCJeGhV23yxus7z7jDhHoMj7q9ABJoAqBpLx3HUcpUg3tQqrMMbZX0zTwQvzZskywZVkn/nw
PAUN6P+L+dB+vcq9MeKvf+VZL0mAChhomkXeS7Aavge7tnK1jlREZ9RMbqqqCKpCfRkt+b9tGuGO
fqFYerUiNZMMj01100gnafyduGWzYdzRF0ZZqsmqYLq3/l6HL00uCir2devtRNjfN46+XI1FSqwY
8wxKfCrRy2PJw+/4+s0a2GltRMx1pIA4guLWY0C3GoNKFfW6iNSKe2VocS/VGmPknv32SA6spM/g
FYRpht2oX7PQiWTi3QLUjfcrKZHTiZUSt0SD+WJTz7UfPTAG1c7G5DvIeCQ3RBk3dITTSPspJZ2A
cdDUZRlAEu9Fq13YoWfIZPBQrJFSsdvajWO7QBUXfXMyqhSSZGNAI7lMFWiLf8OTboRz+1vXut4v
FaJBUwMuVbEAkXByuuHfgxDCWG/EcNtLo6KJjBRdiMNAbF3uANH7Q4+FBTN2Zz4YoY0YLroxqFRX
QwMYPXih+lh40WyP9sYLiePD3dm57co48zqEpplTFiDSIP7JhpSyoD1IkU1TOwE6W3kYPdarVzvW
sfoeN7Ys8lLshD6uWcc9NwkcId8XTjqtA9kxkhidfGySn6r5ZzieViHcya410d/EcNakLwkG2Qme
+43y1aoOafPzuiLuP4E2ArhrYM2GSWuC2YbGW1AWRI7zJN//9caPBaZXtGWc0g+R2QGAE76KtmS0
07LzzbrscOPwJK5FDOy7HmuzLk71Zd1s1U7C+ah17gyKcd+rAJSVau/6/u2ejwHzYaInWzd5nve5
JqGmtAghu6EKkizxJ9IItk0kgvNYPch1Bq2DrQhRIOkvqyYIhvarMJs1cDo2AsBbJyGe8qFl+Gpo
+ZkK+lKreyxmabIbrf4Rja2T9xiojOmtNqbATv0TE2YOMePf8WwGwRPTMBUNDuG9UZZXNbf6CK9+
Ul1kowWngQiiYX83/5bAtw9LxtxhFQWUsLrvtdtcPV5XiN0BMuVtCTwOQwH84pWmIGAll9FVGfvr
DTBFUYmuHkJXP2KG7FIAgBMbCt/tR8KBvF3FN9B3LhsYFdUIp/jrko3U6JDTiIxzEv1Zk4cp+np9
jfvPjo0MzuDLRC37qcHwNWOkVp31qNhVQO5m8OuoN/L531NlwY2ZMjFAtgaKYL7xVtY7PYz0FZx9
+uy0cxUg0+peX9KuWmxEcLapoUlI8hzJznF+KWPNLpXfUryNBO5cspgAjc/EIlK1dGiMxEP370Hk
3+8TdywztbIFTR6AMcxupO5M8k9VLjBGuzZ8swrugg7S0CRod0IaS/W07jROn+cCUa7gXburw29S
Xjt0NgFujlRWNjL2dil7DIeXSM3sufT/04m/OsaNjKgvB1VL4FlNNInMJ23+nbfMZg3cWwZzsZRW
y8woob7pVulMVjBWIriU/Sh2I4VzDoVlqeGcpwzDMntsE7t4ZGPvr8RGul3aije4oT0+iF+EAkV4
dSqb7UMp0Cw6Vv0N5a+K8U1f7rvhlOUP1w+JaeyHKGuzPKYoGylJnk7ZAmgiUOlcUuNnkZyi/Dv6
sxXryyR8ubEbeE0YZwO0sjJkssI1ZFPxrZwTcMRGt0YX3SeG5CypLgAnE5gcvrIcras8RTqC89oI
7cGMLxhR+o8iOIMA+qlYHztUcau680iXebL5W3lnk5joKgNnNioO709ooTHqlhQiTKtwAH4W6GMj
WMW+NXgTwTZyowRrXlkEiOB4qWV+1T+v5b2WiIBS912aaajU1BHH6Xxn9GiUePOy9HaOpr8uWL6l
fuakn7ujelifJVcEHbG/pjdxnHUYwTzTxxrrSwL+Wz6iUhPPX8ZCerp+f/Z17E0Mdzpxri/1MuCW
6mHoFLV2qyWWwCMwi//x1ryJ4E4nbdAikbSYW0qPySE7WZ4WxIDWE23Y7jQKcC/+PiDOFAzWoLZS
gWJ15c2+dBhdQIeh1lr6kUePiTN8MV1Wc81P8cNvQaVsZXOWYRxK3VpUbOP/uu+KQMMQMMOcVA/G
UdTLI1RGLlZYy3rRUpYC1UF8D9xx1JMtp3PVJ+W1Pl6LXvD7jbebzeUMRbQgSdCOyO81HgvokIDz
9PvyEvsJxt6UO3QyO+vpr95b5OGPeTDJznVN3S/IbH4CF1loejZrFcubTY4ZgKMPbkz9Wr8OMObP
okhp39T/rUx88yaQ9oxe6fGm6nPVX5f4iMv/R6upN8mM7R50UXsAu85XLgnfvmnNZh4vMgKa3h88
1ucWnbS7HuCdxJPPogYLgW3RONsyFapmWD0G7jrUZk3wj5f3cdLa189r3/+/7SBnWYhKBqtbgfrb
ShdqxZ7eHkPpTIbfwRfZXD2es12ZV7ORWwTmqunq3cWq/ri+jv3X75ve8V2bKWClO4v5yMlpb2Qv
92eQP4TH8GkCQ656Lm/nVLB1AqPM87avMP1pypRPMUGU0ER2POWCAFokgjMgUowuLQsdWJhNx2hK
aB4GRTkKNk6k05zNKJC2DFMNy9A+mUF2qG4zmKj6M3vaRq5IDUQXlrMOMe26qZLBVyAlKDoVavjc
VolNhvWM+dL7pVkP11cnuEN8qdOI5MGgFJMIU3cjJ2BACu8QoV2Xsd9k96Z6fC1NS7KpThQENvmN
+WBcpl/JoQmGgJH3abf9r9GTFjSLtM7yG3D+eCmi6cFE0RBoN/wM06qTMpMozq60LhGY2ct7SzS5
uquCbyL4N1wtW4mlzUgK52lzDuP4MA29IHO1e0gbEVz7RglEcKMAvSMjwjSrG336NIvSiPuJ5o0M
zpjqSdkAERYZqe4UovFvOvU3yYG1A+rH6MRqrfFd9QPIi2592wai+ohoDzkjmy09kRTgcbnNojmr
WiLIFnU6ikSwv2+C69AiaLZiOYNRI7dN8UzBQyBQc9Exsb9vRESWVnURJlNc5VIe+3vWRgasFvQX
gsUMVWrZFpsLkUguYJurPg51LMVtMH5VGZatprKnAOj4+tJEm8eZWcw66lY4LHDrIGmRYgtUKiT4
byI4K7tOMrrYJFhy0GN4Vg86WasQHRD7xofoZKPjnHFt10npcwnAeej0q2zZq05JdmbB1+RWP8EU
dNH9DCAZKIYt59+qhL3J5pt5V1UNzVxDaD3ofl0eiu4QGYIkwq7v2IjgzITVju3UMUgvQiJbyR/W
8vNa3ymaO8c/rh+WSBJnLAo6jLM+UzyGtbMGjINSsvPhxzjfmap3XdK+79gsijMNxlCvyJVi36SD
dBmfSl+fbEzJ/Rx8hgqPkqmXuSumXCw3FE347g93bWRzNgNEAqs+tAiZos/JI/UAdH6KXfI4DYBV
Z5Dc+iMDrBTGTfv9yhu5nCEBp1oF3j7Ye+MT8HYc44fuNE74NX1hoUCQPlb+dBi/CjZ6t7N3I5Qz
JVEx5LGSAJ6mWr18eQzXA4BObSO8UY2fVDv3y+0y/LwuU2BWXvuWNgZzkaVCylZ45yp6SaK7vvqd
6HCzJM6mTImSrtUIs9XKmhuHymFsRRRW+71VGxmcTclAuQyKRWS3Ok/x25vxqByaP8PaLj/FbhZo
nnmZoKfqC5AyveXxUwqAwhnkkkxxf4M29F20wzfJGJUkLymap1zU6Gj/tW+dMPty/cj266hv6+U7
ZJIuCWk5w8hMzuoD8gdUYfTYe9TPT6LI6jV0umKv+TaZIq2GriYwM0WLxHi4gkHhLJnwQL3q1LMj
p1/i6i6rBG5CYNz4iveqLas5trA4mnwHjG6bJLozpj+l+FtHRa15ghtAOAsz09qQow5RF4D2JOu+
U53rxyWIDwhnSSieE6EWYVpq7sq7oZ28IgpPHWkEF23/cbnRCs54DFIn03mA5jGk7v6ooh38Ij3G
PcaWGDJTDiURxMT/YCSpogJUjaL8x45xYzxWTEnFuoGltcBFWN3YKU7xBQUBe3WiewYTNp1Fl31/
N99EcvYkzLVpaXPYk1Xq7YreadrZGgWh1j84HdQ00eaIMQvKHVkSRTNpgcngyg8LWHHxegYjruEU
N81x8FdHdhkcqGhqen9lb0K586tlw0jiAi80vfflfnJpf+yFdC/MFH68zm9CuBOLExCQto0JIOam
8jB29d1oi0Or5qPTRPF5Gdp7WaVOs1rB9Uuwn3IDQuf/tpQ7txi42uh/xS2LK3tx2qN2AC9J6Qw+
9ddbyaWP1+XtbSaGE1GSwlS4qrxmPTeaaXV1Xo9ooXDNBOlbCkRVUTfLntnYSuDMBgmnwpgSdJgo
XXqr9p3TSr+DVrcVwanh2M4xiMFgBetEe0qryS6s5rPWzgIDtWs5tnI4zaMhkG4KlcX9ivFUKPR+
bUp4RvC7Ds0hn+Tv1aTcaIny2MrVbarowL/MTqSYD2GuHq6f266/UWVKVVOjukz52dKyLGU0r6Ol
QcP3Ew054aT3NQ37ayzjWSrlI+b93djIbkNZ1Ee7W+HcCudi6gQPcDUtcTto4BLfMO1ZAYkjeods
2U3t6tPi4u3dYJhGhJK2r65vq+Yi7Hxdo0mX0GKmhKdUO1bm8yhqRhWJ4PS1nzEUOLNman0NDCDx
LoClNj8LTo/9Tt68bDeQ01gajbW8KH91573O+PV28VeP+IINzNwJe3ddJNPNaxI53ZVqo28WwuBQ
jGNUBwsABAbtQAZBaL5/298OiLObmdVaZowxJ7fuD30djIPA5YiWwZlHY4zVVF9Y92R1v86/1qRy
K/CDZkUj2K9/uOzAAKEaQy2mXLCsrFFmWRPqPTQoFjtEI394zM9o5r5bT2wMEw2MojNim/PxjP4W
yVdArAE0zlONvE+kaV8sRbtv48GfCt1r5sxRI0tQw919r6rymzzuET6mVTKgh+cvXO3ubvBkT32O
PMurPR11kOGIVZ6ROfZFmLr7d+xNMGc/4rhSYUrRD5WSyl01ejAz2UHSS2Ak95XxTQxnLfq8L6s0
g42suyeafUtE8JCi73OmopCqVQGYACNgPdbpJ0M4DSzaJ85MVKCbG5sFcSMdvtPicSC/gOpmXzcM
IhmcYcgmisb1IYGvaE9lKTldHKxm7v1rIZjngjsCXDN4QXhO0rpO9bxZJ1TyC9k2pQdLuhd2l+5V
aCFEp4CCRKedxY93xJYcYhoK40ENYDJkD3SkjZ1gfFAJjF/0EHpC1KedrdsK5N+wddrFijkUrJ/1
c5bfzfkvFaiI13duJxCFDMuS0aeBzeO78eWBtqEcYlE0YD0QbFqVce+K3q87puedGM6upkXfTSZB
B5w6ZXaIck43v4TDsQaP60gFMe5rsZOzc++EcaZV7XVaxqAowBju+CnvQJ83RgA1SEHMR29pqNrD
MDs5AaD4gsHhofWBRGw3nfRl6oYD6D1u+7h0yzU71WXvjWmPijH1jGz8jkbLgyqlx8JqL4Dst6tV
9kIztJNB8VJJAUVbOrmSmV7qwbJ7ZNXLabUNPQnGfjwnUn9TqOWtFZJAMugflda7CFz9ZJAOVRhm
zoqZrpSU/jCNJZ5U8rFt6mOTSjdNO/tdPIrwkXfMCw6dca8BTNjQ+WmIvk/WUTYrxU3BbCnHARCm
Bcr1mgH5cBIbEdzlJ5Os5FUNzLK5qS5T3X7RMabdF4NrRMp5MetTZCCXqYIQmZLPEjEOUk4dy7Ie
Jm1Gm+xS+QoagDLD+qavzWCHnX4yy+pThqjM6pbUJlUeYOjqKQOl+axXz7XW3QEx42lUh9t+yb+Y
YHO9fl/2YtN3u8ZFIKU2xhktoFys92V0Z5dhvwEnIkj/mL3KBbWTUwMcVUgUyHzWta3kblBP9I4O
4NBEQzaaJWo/9sfKNTwSgHzZn2D1BCZ198Zujo67RH0DYDZlBd+uNr10w2WcFnuMVDvP7ipTd69v
6q6h03X0f6MDXJf5NJMSh5JWx7XiWuSxmY4jyKR/I+zGsb2J4HwpWS05Bucy7JxCvMmczmWRMtSa
4/WV7IV1iOZkcNcDr9TS+L7lvjTVnJql4nYz/VTNk2uVmmMaL9o4fF3RD9qHWgB+YVAt/ank5kPR
NuhymE5SIgsqILu/xFKAWqxQ9f9Iu7LluHFl+UWM4AoSr9x6U2uXZfmFYVke7vvOr78JzRl3C+I0
7tjPiugSwEKhUJWVifFNvp3dB4sydgbuxCIt9wMYVm2zrm/LtI7tEWLNcWRuzDx1u7D2plneFYly
q6rSfdJOO9OqBcdmradKQReOiS9ABs1PTK46/lGpIpqM2nAHRZd6Q27BetfjIthEvnXFJr9yFHPy
5xJ6K57xSAQ1srV77tw+9/3LtlSUjBIZ95zhn8jZRSnhmiefm2F/P6t36HRs1CquFbewtpZUO3Vb
2SQSzRuKrHBhtWnKuiAGA8d33xfldQ72gSVI3leP/5kfcybMKZWaqIAfExTw8xavx3ZDMXil7gMz
9ASHZuW5ikOjYbIY6AQTxJIfd22gAS2bFLFNe0ji97dQ5Gv32nH8Wu4wY+2Lipfsn/8US6mMKS42
s0l4KEQxkrbOlUZxKylzlOwxV2cHmPbaery8sDWns052eDyE0tEUxF2S7BYAEChbdTf7jNhHxCW0
9q0oI6tSMP1BTb7ItgQU03gavhVV7rvmqoAM6XxEmrPQRPCl1jaOyrphmgboK2W+KtQVQZE2IaJo
kidup28Xo3emqXfM4unyzq16uAzuLUztKEDNc7ePGcV9nAFl6koEFKeleU/0YTeGonrP6m2OD/SP
Hf5JbAaxnk1JipF/TO7oTuFHSL1AznJLvdqVfYPN7DzFN03iinxwrWhPKT4aRvlNkGW+/2tnocKa
eqOP5AKaa1/V/QzePVDyvzTPMZjW6T4DRjC4F93pq7t6ZpLLIYy+jCu9bCDMEsg7kul3Jli0UJ39
dvnjrbn9+cq4jxckNUloOqkuTXtb7kpvnnMnoJlvGYY9EbKt8sqd4lbgnILV8bCC2dSXbO47TF91
m77yK+Tv6W+Z0C0URUGnDXK6j4GqtqCfOKUtOEqG78k820XxsAyCoLG+jJMNLvL2ROlKPUMwRPJ6
Hy2xTSTFT4JesJTV5yzYVn6thUtkJQzdNaRAgscE5xV/3AS7zh797PpvEgkRmk+0LM73itqIlKZD
OhLOMsjyCHTOhi36IIK6msoucj62ny+Lc75hMCK8CiYkYFS2MeX4qszhVqvQxEmGq2SJ/C7Jv09G
erfM3V5W+qM1Zj+mLHMifbqRiHVVlKCYkshTMsqAEoGHmJiHJlZDO4/SKzOsrlEEf7t8YAT/M099
k7dZblZlrLpLItt9frsEo3vZgmD3KVeKq/uoWQoJH7sfnwKoOiRPtLi/bEK0CPaAOYtnaV0Gg9ou
7NX9YtQ/yti//PtrrSsEzF8OyxOfLNOQhZaFNSRXxc706yP1pJ+s3S5v0fkR5ItrDRBY+5U+83xa
UaDHg5XiUk3QwkUr7sjkWdntLUoZV+/UM0NsX8/2De+s/+Xpi1Q6ZMrtTN9FKYRF1NfLGygyxHzk
zJDeTtqcxNi/IfmG3k0+DQ40L8xApDX4Lzfbaeu4CJZBZ9As2YeawSJn+pkbfov38Oz2nbdT3qav
I8CAAvdbTYLOtpELZ+Vo6nmhmEiCyuMYfw1maIJZx65LbWjsCILMuqufFsjFsjGaw4iOsNVUkUv6
zEuzanP5Y/1LeD7Z4OIYpr8nS+nY13pXYsnvhs6utpjMcEInf4hKR9QdWL+1fxnkkcnRkqZoS5UY
tqlTuw4fu8hX9dhuhus23tTjpkKR4fIaV7dRVUwDyrYELWIuKAVLXYKOCaF6zh86qKVqT5d/fzXo
nf0+F5GsGJCZlvZ4VljbyHrU50MSC3hJRSa4l4uFkdJ6nlMkcRgcmL9q5YbGgki06thnq+Dig6SE
ZbA0CVLherK7st1OkWyrCsoIRN1K7SBwvNUocWaOixJpR6Azr8GcXryS2F2Gq6XdZa0gRVzrDbEv
/uvbczGCkCYIzKpCJrXPvwf7eC/JDjYPWbfS2JqnH2I32mRXAIptRXCZ9RWi66ZpJiDIPKtdX01j
3spYIQovpZP1CyLTGGzAutHZqSnSOl73kF/W+LvdbPNo6ZYaNHDUNeVHqbbHSRD61s/RyQR3jvTI
WLJcRZ8gNVpPp9Y2MaPt5aMkMsEdpS6wqnqZMbOo0M6W0trJ5sfLFlbDj3paBHeSOqPNC42iBjgy
NcdI8VpwQTTyval90+TeVn6zJghgyj+OQLmTVRiNGugKK9aQ+7l7qSC2Gfy8vCp2E3zKRs9McKcp
D/QBQOsZ2SgKG1L0mC43ssEo5W6D4DEXV6dF34k7VmMTjOFS4d2MsjmrErO5kjax66+yn19BPhnC
XbLA+9Yd3CIqBfwQXQTu4o3MeNIMJUYxpfgW9i/1/KyOgX15G0U2uAu3jlJ1MJQIkXwpnDz4OcxQ
YjZr97KV9ZKpeloKd+emI8kSRcKFEYXN7WShn9NnL10GLqgg2rVm8Iaa6pciTWobvIsPkl45I3vR
NtnjPE+iCLm6ZpRuTZSoGL079880ZScvyoDn7OgQqA4Zlh3u5xeEqAEDQok9b+vtDKZ8T7AH7Jx9
8li0hNDgVBjbH/c5lzGsLJkVylvv75nMyNVfdLvzUIdh8uVvAnurHntmj/u04TgTNU9hb3T0PWbx
3HByqJMeGVqyvU086grnC9dzK50CK4kxQ0x+s60/y4RntRpAM4uDL98RjLHVGGP7QW4UJ7ATr3BE
L9/V++bMGncmqZVXjWLidddB4oAUh1g7LEZhy/3Xy1u57jCnVXFfTilUWlohDmJLDtVwnSw3lZA3
iMX5T95hqMSCxgEoIflOTZ8HaTp1MquX9V64zfzuVXd7TB0U+8gTzWCvLsggCrJ2kNp8ElQ1FiUI
UzPBpRMZG60EXNGQDqRNBdn8uhmK2ik6NuCG4w7aooWZ0SaI0TPR7ZBSl1SJWzSZILFaQ7OiBaLS
94owmlzc9yERxq2DhsrI6Nu9ujf8JbKnrXwrv8U7CsSP+ZLepL6o877+Gjszyx2woB6Vpbd0FF1u
ZOcdtrBp0X1ZnoH5uWl3zTcjEWJoVy/zM5vcltazZOUagc0MUkDo9eyMDZNf+Q2cD3aUgM5VNoj1
SZ0zrnPS1yDEdkc1O7RIjcNc9oZUEtw+q6sBEREYPU3QXvDtghFj+Qng6Yzo/W9hX23z/8FIrIcl
1KKJRQ2AZXkYdxXo3TAvsPMuXIO5UMyEeuGOUQ40CL3C4ZpVxz+zx3mGigH1CXQkshtVO63/UkCM
KhCE99XYd2aCcwQVYD2trPGozApIQQ2tPYFvsQTfkiIIfqvf6GTIYiM95yG9azRD0rB3sUW2uWk+
TtrIIAEHK4+dgUrXbWS2wGfogjbr6vV1ZpfLvRuqJ0ooWTJggtaetsCGQEX4clxfDxxwb122KKLH
u9+crQ0QqoQgLqEXR9TaH6NuU1RjjrdK4/fdcL0QSA5o/bds0hNIrptOTOZ9NfQPeVc7OiTYi6Cx
q0FUaWXh6tNVcPZfsZ05+68g40PCCUVdV9b9ifpyZNppdB1IV/3ynzNMCrZOAAl1Ewfjk9BCGOot
SWdYmqJvkayA1eZH3o7by7v8eTnMiK4CsEgoeNS490domQglIAh2NVqPTiQvoU3U+S5U8qfEnL2m
m73LBlfqmR8tchsYh5ouDQmyEDa1gaY0GkCTTa5kv/DiB1HrZ6UBz6yZBOVqHVOCfLGF5kYTmyms
TT5jUJkOxM13yU2xZdRRgzN4BqQJrNymVy1UjUVQxhUf/mieJRZn3mJKfQlZGbxR5Tu8f6K3CGMx
EoCg1uO0Dx/pXttbvrSLny/v8efw89Eq91HLYsgVDbzFeFTmzqR2djMtQH8detG86cot+9ES9zGL
yEqBt8b2MvH35iHxZwmNf/RTRpeN88d+fwifR1HNbuXFArMK8hbVVPBh+VrGRKPUMBTcgPN+9G4w
euoXsp0dWKW62dyR0BZ+SBbQPh77Dxb5esbSd0ZBQKGMfJ2JUzOlxr+1VyvhKPxKkeijLS64Qvq3
NCWKPr1uvhPEyKVDr2uCWYDYUfbZNvWjn8N3zakfxHSzK9N9H41zHmvNQxcANSO7ATjVtwwyMt0Z
dyZas+NWxE2zHguA1AGrKAhkDcqu6rPjAUkKOuYTEqYCVFTVA7pU2+S1L+3RzbYRMG///UrB4lRL
hVQj0J+fqMpnCi7kZcHVn/UYAir8gYkAdfAc1k9hyYZ+XYDSQ+ivbNM+eQ8iOJAlMsg0+PfDXKlS
VDIUGxsRZXLq+KIOuZE26jZ0TcEoHjtzl4xxZzIBTG+ScswOpwR81kPtGnW/uxxgPqdQ2Mez9XDf
beryHDI8KGEnZmr36DlM3VWUChhS10/5mRXuBZlj/gYAKoQxFBv85I3Bp6hHvzGSpn7XHJOjKG6y
zO/Tzukqg16A5Q3pzUd3NKDS16oGyn0WDRy1J9c11If7Asyw6XIV5/3VpInEZVagGNjKM5vceQuV
mmhziQhqfUPld2f43UPssQyY2IoDRQiXHT2xCtHqFXFmlrsisggD0cNI8PqLxm2hT1/yTHZA4387
QtD3srOsphhnpjh/nOoknsYAKxzAASS74P7bxnQnYcZQyu4vm1r1yzNTnF8aFZ7urYLuZRkfC223
mKBpEpDAiXyEc8rJKpqBjmh9LHPtJADjmvKTGrvh8nUyn9tBxNa3viIDshc6brRPNMFmU5IAFWJU
7Q0/0J7D8LoSdVoEJnie4FpO1LpaAKuri4d2quwovKvrSFBtWA1KUMf93zp4ruCwV4wQ6u8oZcYz
0vbXqBWMMK1HizML3EGSh9zM6x4WEhwiptmjbHMne9Y2gd3YU42SYffyO952WhN3hkJZLckYtAr4
hxU7rXd58TWefly28S/LggiJhaFE+onkOLOmnCa4PFwjdNnc6nRg7H+yb3qTo/qdox7+e2eeRaST
RXYCzi7leWo7aTBgUWpBK28sDuC0D5le3Ud58Xp5dStsfB9tcQ9leY66cWQQaJRd9yPEAKtDUNi5
bpvXwdbcGE61se4Nd8YiK9d0U5e6lYikbEXL7MM/oXOP6HDM5oVOqIQxbPuEOtV4t/i6g0mXY/Uc
/6Re+3W8QvEZRVn5XSswdBWBK63nfKdN17mrpzc6ZcksVAwwnrGbJxvPV8hWB5iOY4+U4l72LVB+
lIe5s0UkeutXwa/vrXMHp0qiXFVHpJtSfmP21xB3d2pjF+ki+O76PXCywx0XOdTTOktRqyhlp+8t
2+pemwxPdSjfGFEsiDeiRXGXDrrHZW0GcOJl+dKHf/X6LVD99iCEhq4GTwPALcbZTT6RwspWBw4C
Hb4zqBIksTOvW/RtqQppFdftsDotI3T/RNo69wVmvaT398fo6d/Vp9KR8H6dGbnCsd3lmMAQKeGs
v50JGPFBLKZrn6jT1NEqgliFTXLsXKDJttEDFP7izfTcbDtvdnNXcvtttg8c1OjUraiEu7rkk3ke
RlymS6PXA2KDET3NYWhLk+xWgWiGbvU+JwQEcShRK59IJOYhSmZtRsqgy8c5udXnY6o/Q9Fa6q+6
TBDuVi9BgvEIHe9W+onYIQhLM21MNNpG4qvyoamfLofT9R07/T6Xm/RTkoGWEuAZIMudskewqlI7
Cr5ctrJ6tEBPr4OLAaJyfF1uyYOJpibAw72yiTAMCAZzcJa/SlJrXza0UhlGYD6zxB3iBWNc1igj
H4+uek/zAVMGPMP5MTns4dR2vzEp/NEe29+zmw9cks1UkAxj0LTZ1dXU2KBWcyCP61hJHtihogqS
llXnMwlCh4qTrVtcSKRZVy6qhQUamteXHka56PwWta96e0fG1BVs52oN48wat50xVBOVQO//0TJI
t8sBDBwb4g9P/50rm+3kaWHcTtIlMxJ0KTCqIfdeD+RwatYCgNCqswO3haca61HwQPLGUqKlnPDT
SgjGQBlUIqDR1b4L9owlIJ+ehGdWuGSISEGUGDPg6hBPPFhHsoHWOOvWYpybvHVb3V721ZfGVu30
RtgjZl//km0uOaKkr4Y5xiu7cWcPyhqb0Ou2qcPyvsyDArioTLHqjae18kjyMUFjPOpUvAmn2qvU
xZnAxyjXw7XWQX087J040b0/21++PrukQaqPMrrEWZaCcGC0Zlch6WJnUCkwst7Na/U4K8ZfZRiP
9ljHt3rXvFI1eQZZ/q5K9Y0yld/lJDvGtH5hbLN2rBP/8j8p8LT3JPYsLJgZhTZwzOoQLXrYqYnw
LV0Vpizai3U7BMNAmGlRUKH6GH56DIpNeob7llWJdLAZBa7pTAfEO8Xpd4Ah+Nrb5ZWt16cxRIOa
hwJdVr78n2O0BnhEzCwkO9mJnP5IdgTqx5ITbtQfTAeNXIc3igA9+P5RPzn2mVUuEM2VPNJoRHRg
gmSgbHYyLDf2ukNmz37x2vvVNaPVA6WG327NWxEyYXWfz8xz+2xiTHps546hF43rVllccyQ3QzQL
6leroYNq4ByC5BsDmH78nFOlJuO0IAXVN+AoA128tkHZSjhjvr6akxkufUf1NJz7HEiSLrpvy6ci
PE6i2Yz1Mv/ZUrh7apJQa5917FgLDoDKXfziVrExL+Qud+oPDS+j+Oa/oyBwg7zjY8HuhTPBBT+l
zXqqxgi8RW7YqfWdGs8xGqmX/X8tlVFY+Q3CG6AH5kFcYxkS6AYAbNSquk2BhDG/mHlkFyJqxbWn
z7kd7hbRUuiIGhWOWRp2TlSDPjKqF6eewVgeaE4a/gaFGPz7bGHc7gVVDMpglMNc8wYiArG9qHbh
Jm6zTUvQ+FZ2eaV55BlHTJBjrDkjRl1B7wLzGhAKH30+MyNQ67Pmnkl3S/VMJ7fOvl7+ZivyCGxt
Jxvso56FY32WulYNkLGjXznYhl9vwp+Rr+/oPeQM9+VgF15xHCGQt5lefu9Vcm6dfeoz61EDWpuA
neq59Co4ZAYux1pEOS/aRs5f6mWKQjPA55uVDS33RrovFEF0+pdtRHaN5jqIEPi5kjyoE0gvvLfu
qsfKn7Zl5kj31WEGxzMG3vfjNvvaeu3WOgYe8S5/w/X1nWxzF4AVzoZRSKicNYZXonIqb6f4y5+Z
4Dxx6DVpyU1DcYMwckLd2BTa5MShSBVPtBLOGeu0s4zcYrvY3ifz1VjfyfXmz1bCeZw+SFLDlOvc
UL8DDzPULW+HJRTUS0Tr4Dxuqkm86KzoN9f+MHxJ6c6SSkG0XW33KexB9z+X46KSinpMAKodNtzB
tDdalmlchxtzU3jVk6j1f3lFlsxV9YLabIOcIavb+SZATzGsoOH9+Cef5lPDaBrLVooYlFqRb3Mo
9ajl4ORExEK8mi+d9g2TqR9jTprVSmXpeJfK++kK5CiYkS09ir535CQ+MUBjKG2ag243X0AstSk2
vxfV//luuCs/2g/qQOmUGls5G53fKT+qQvMriExe3szVLON8mVxUyMdgSWkPH8xRsPdlB4+OY+Qq
iUNlBwDgneaULrC/sygfXPdLWNbQgWagJi5TI7nUx6mGGb7GN27CbeHrTFt1cYrrzpG3Ih5wtgw+
+wV24Zc17mv2VZRWcYeErWndOFvsFDSDgp1kP3HJBPfBVBA5Rxa7pOTN4uOdD7hlZiuO4WD3tpbI
2lpdgY3ho6bFhoN5yDY6hnlG8vc+LTvWkVMeA58datQkt5dXtnqoVUWG3iwDRfEQ5ibP0hIvLzbb
1FxFReYbavNAhlDQQl/3iDM7XFhXoODaVfP7U6zaSTa446CA0GJR2fb/AVJa3cAza3yEp0kdpgky
Gnnf7cafuZe4jGs8PHY2NDlcZTMBptTexOh+zJv+kD5f3lTharngP1hNMVQJCg2tN/+le5jIfxze
OaqB4LkRQe1X3f9ssdwlsMxjEw9swrSJKAa8zWujt/47vRd73ukAzoEeDWwXnP/HcQux7S5imsms
bp1uUoh6i0UrVqZlP9rhIla0BIFOJZyzzpUd018O7DLTvEKMCVo90WcrYgfjLO2ELl+BjGZ8/0Tv
tSDJUa7/Ji3rt7koN2R346f4oZogQ2RYGUCtPlqTyirqmwqF6q7dZ/kVLR8DJXH7elcGTzkBBrO8
MUW9+3W/ONnkwqJSdgiMEQuL8tVcby201gVuLloV7xVaK0vdAjdnpG89lMbiHQrJduyKOqj/cqBO
a+H8AtQrkdwOrFtzZ4DYBXTRh+5Av5e70s9+isp2KwT0zAtP1jjfCHuzH/NIQv9SyQH5gzwRYQRs
xnAfWLInx9rrlAWbbix9nSgH2ZJeimX6Xkfho5J0Lxjw2ZQtKF9R4aZptTEaRIGqdmn8NuNP8djY
rdmFdl0lhWN02R1ZCkEZXPTpuWi7gChDTVu89fMuuArQ4hljS5BEsxD2yaM1DFRAXRfPN37aoWAz
XNaCF0c7VG4X3JJZ9iy8F9ttkh5kU1CbXu3aKydzPKYiyOMlUVM4AOpqnraFvsFmBPE/KpwAurIA
oYDQt3QvO/jq5XhmlDu1qZYlkgHZcVdNd9XyCkbtkdxdNrFaMFQ0xlZkAndp8tMceTIli5y+16Tz
7wOGHCQnl+z057LpXdm1DvNzdNQeqeA+Xv96loqxMBhVeHqxoKRNWYZobCWjsYsrsNPI+UZqYk/V
oE1ILG+egNK6vNT13TzZ5JzSNKKlTXoUKadl8ORWvxlJtEn0QoAnYj/zyTF1XFPoYmD6ip+yoFld
dSWB75NsiGxDq67lKb5Tg26/DOnvoIlAJfGPMb6lWpOuG0gd4gFGd1P90Er7Snr7jW3DcCm0RXUd
FTUul8nKRKI9iXHQ4h2YFavqOUwF4WK1LwjN9F82uHxF0tpwaSs8u94L5T+paQ82qCyvAlu1uyPe
PyKRhlV4xrlFLmlRy6ibqIQUdwi6IzhFjuZMoXuDp54kyddKpee2WkjbgA67lA2RQ3JnHAy3MUc/
Sck3OcMlHZYPNG3cNii9y1vOjH9yodN28EMgUkL1gNaoztZRdoSw+FMVYmTe6LbxGLm5pUJIfH5c
smJ72exq1D4zy4WbeUwWqwJFjGsFaEjppkdmUR6+ejjOTHA5QVyXZIkxQeaabW1HEKNRldYfUElv
KsEjZvW0G4aOq0ExQXTL/n6WX+lKgSoZ641SWfKp+RdIzHZ1J6rrraI90VP5ZYYLKkRtkjqAeAlq
l6NXe+9Q8k3WOtKx2c7+8F22KyfZmJEtAlOwY/fZR06GuWOJGSErSEccGVSfd00zufFMbaPtnHaW
XHkQTS6vwsjPF8odUcu05rgDueJ7Bt7ehV4KInbFae5/h0kG6c/ZnnJn06jamuasqqTOntE8UL13
1PSxVzKBiwi2kCdNi2sgWY0aCFa5eZUx4bccaeko6m4SAZ/XfZExAxpUMXGhf/TFuERsLdh5lswn
iM/PwMuOm8tnV2SCne0zd69RPpfCHntWhdd68NZ0r0at/84FSlT1XXUDg4pcfNDLcAZMBCmX1Hp5
cj1iTnES5AUgulnz6zMjXISYzSIfDQwauxCnsDPQ7S4zTW1tInY2mtsUKrt2FA2bpSm3DYWsnKXe
WB2QKlHSvnaWcugrIAuV9KDU5r00L+A202VHD0jkFINZQ/Vn3pf6kNhJGj2p0eIkGUTjombbBng+
ZJAc05ZrjUQvTdW8jBWxQBppPobV/JaSxEvyY238mMhLKS/g4wHhfVPAX5bBlROIK87mHk2aLySX
r/RQDt04mD2zbt18TmYb2fZVOIRf+07OAK+Z8I6Qw+OShz97lJr1cblRoxnjwZVP68WtpmWvaclG
jYhij1R7LGKyoZr52BLzPjGhyJPNuypSCxuwdgwGFj+NqvCpPn6Jyu4hDK3NuJhX8pgYdl9rP81k
Qiu2ym70Qc1AdTh91YPmbpCC7dxOj5JV7Gq5L9CuNww3j4dvcjP6cSwdFsVwjCxzB2v8igGWzlZj
bdPM8U1Xd1tSyoe8W+7zaalteTYyWwqaY9slt6oh5W7TFPeqEf6VW8n1khjfOq2hTm9AOEiC+NjQ
zsCFNum9ComCsUhuB2XsHU2bNFvB9mtyfCCa4i195MbKsimr8kFWnkmbt86QNjapk5/IrUDwY+yM
OX3KGwwJ0QX0Zv04vixU+45f8bqhQK+xk5xAq5Cqz9bjQlNX6dQnHBg7LOvcLlQIAWtZ+6QpfW1r
Q7UHkN0f5vQqkQNHD+nTlBhgzca7S3pa6Hhowsa3NDLYctq1dhDkR6AHrjVMhtlBLW2MMNtT3Ghz
3h6rsd5ErbbHYLYTjtV3yZC3pCownJaqTm4o10meuzPNb+Ugt7slcKo0TBy5qV4uB4fVQHd2prj4
0w1VP5cFkp18iQ9lomxlK/quGa1LjBxCF5F32dz6mwIMGsA8aECV8ayXHUqlijkjK5X3pm/IduSq
O/Oo3TGVtMZpX8GmeNdvf6sHdbLKh3NaTJGR0Ag3VEPAHBrZchS6KWRuBKtbj1BgcEOzCWglHqck
YdIki1tcGxgl8RYX0z+e5IF42J5dfVtsRBXS9VSVDThpeCphepTLZBarbaQpw4yT8jA7jGBTA2Zc
9RJf8kDtEfiNt4DxAYlybbe/9QI9s82lN4UcGT1EcDGpEzWOSiMbAbHMWv/yln72TzAmo9KsgotB
ZjjKj5dX0rdaoqm15k4YbtKr2Q3ARSa1E+LRV5Tk/jMl8Edr3H7WsZIqcVcZbmU2zoKO72Aewult
KbwwK5zLK1s5Ch+NcRvYzjPtUgOM+OrGZ1MM4TfZQKEv38UvQHNCa3punDcRHeznRP6jUbbfZ8mA
anZFm8eF4ZozcSBxdq/WVFRRZPfwx/zzow0uH2xqubPmNjNQKQV+Gdh6ktgGRhh0H/zXPuLw5Y0U
LYnLCRUVj1AZeCqXLteddJWIiKFWKnwf1sO/ufQlrqolg9bKlDkBlKyHbes3B9aImzbVbzTgPlrj
UqkY8qql0sMHwXQVxD+SbKuVT5d3jLnxhQ9kcYmUOo9x2enwPFRUyvwebKXCQaMVyMHHZXAXSxwt
UPKIU8NNivImNyq3lWpfqZESNWG8CWPTn6zKrXLqVON4lMbey9sJdHyvoWq+sMdLGfT3i0FBmK/7
ktKJGq3MCS/tARdY5DxMWnxUw12CyQXo/yqX6CELx/0MroFyCWwpNu7/bNu56DKkcp+XQ2O4cR7a
M04CwnI2uH9mhIsq+SgblUFBfplapR+M7X1jVVulzgR1GfYzl7aPiyNpQUjVp7Xhkrpyk3B0Qlps
yi51pGYWVM1E3sqFEzXNuzJWYgRlucY4meQNveosWrz7s43jwkg4BV2oZY3mBupLNLxNrV+JoGEr
XW92KCyIBMjgWfkEdDO1QSrmgervjJfyMfYCzZ5MTCUPHkHPqnJQKka+twhAmOsf65dZfqB9DuW2
riKoVIGJ0qFqg5rVmyodrOrh8hb+S6Q8GeJiVx2RxbASGBorp9rlXvtk3YJ+4cr6wWhlf+8uO1nj
wlif41GmSAW0nfAgKjHOITivKxWcD5+Lh00NRZMbMYV4VPoX2aAg/SP2Itwy9hA5xAYUcitjpNtq
7dgXwRTWff60NC46WfGYV3E76m6sAQts4jJYJFtXms0ffjAuJIVhKunECHUM5TN9tmlbecpec/7m
x+5FGQ/7IJ+DxmlVXGwyx6nABBqk5xj7T2sj7HumY9wB0IJx/PxZsDbRHnIhSk9Ag60G+HoQc5lc
2YOgjAvqCK1yXjD4egDsw9cEr6n1S+W0QC5UDUFLgxDwEgwuNneqOh0aOXWIQvfTLHmGAZ1mS/ME
y1xPf042ubilmBm0rtknjK7IHhJ7t8vmanQVfMMUOaSoASk44iYPtRortUxKGckQS+4IKE7in6bX
uxhP3RgvwgcOyxL+3WMA9sDfz9LVJjJzms1IJUdHQZLM5iQlD/rGGIso/eJIRCee/d4le1xIoXkI
H82xOoZWH6AWNmwnh8m/q1vRyN3l72byQCut6BpDTbA0OQKSpkZzkgz+Zd+4HPfBrvRx98JQJUlu
Is/rUmu7TCgvRuRRMdu7sQu/XzbFvOzSxnGBxEhKbeqyCvJeIBBjKAxGIPY7iNzziGzKXASBhHwc
aznMyAvoLl6M+cYa3i6vRBD18az+uGsWHfo5rJBBdaAR6j1pywYi2Txa7khP+uPk1I+ZNx9EfU+R
P3CxQxpbjaQE/gCpRZredU1uCxYmcm4uUhCpDcaggHPP+/iewZxSZ/zBFEBSXxR82R5dcAe++VjS
QG5UBXtI59am5mOn3hX6t1Dr7FCL3cvrWt04HVSeumwq5idgvywFYRtbM3Tjs3xv9oE3zvLrZROr
yzkzwX8bK5dBR4ZvExuHqX3M1Ccjv631v0ohDey/LMbCjKBmgsiKC0CaVCR63yvIQpXClSvwZaEW
d3kxq5cUxiD+McG9zKYUGlimVuCS0t+Sys2s6wqQDzP0awZbECJxViPDmTm24rMQLseJWkQGJES1
mwoDRyBXnrbFs61dM6J3w4ldcJJ4qdu+3on0Z1bD35llLiZpfU6hkIGFxn3qJeVda0yYln2QxrvL
GyqywwWlkEQ1BrwyIH/QjlAhmCg36F62xO8UUYIt+Hb8y10DJX8agPUbrvEukYeyu74bQHQ27Sma
bpMHxig32zBFKWE2LHBNfoC1juu2Hxud3Y2jN35P99YOA4p7VmGMDikEAc3Hy/sqMsh5DqnGYul0
FHYS7Gsd/gWQpiAkrqaIJw/h66c6ugJyGeCCNJCimfuyfJyk+z9bBOccESlkdUoQCZXlrawqexbS
rVxeBCrrHw8Y6DtIWgIX6YbpPiTuXLyYpvc7i0AVBGNG6L7yoz4RNSIJdIEaNKOvYzSzZQGGav0E
nX6f26S6n/Mw1PD7uN/3wTDYJoayQ6VxlV7U2V3frZMp7nYfetJhFBspuhGpvgXVpn6p78JxERRB
RWa4G2OQp5aSEI+PuDygNRjJR03kWaJN467zNl/KocSBdNOlt7PkcdQONAPf7pS5l7/+ekaED/+/
z8+r9IK3qm2a0QS9s7/4slc8YhbBJbv2K0BujByic5CMO9RFg+6yZcESNc61w6RT52kCvdkMNnnt
oevuVXqoJoF3i6xwd27aQNOw7VXdDSTwXixfoi77vjBKPHy1y+tZfz2d7SR393a4iWKthlu0XnSr
g7iI6VGxGSwWP0WCquvx8/TZuPhJlXIqx6zUXKvzW/NKCkUyOCID7BCcXe1zopEObT5Adv6PtOta
khRJtl+EGTKAVyAhVWndL1hLtNZ8/T1Rs9NJRdHEbl+zmac2S68I3D1cnqM/DaMdt9+2r4v3+4xb
kCdQxOQS0GZ78ZxiRSnPA+f/J4HxBmmiVLMIqEBHQVc60GY3E3jMr7xDMJ4gr9BKTwd8BTPs3ZCA
XKuYvO1TcNWKcQVFodSAe0BaVP2iOKvSHgPVlQPKY6dwQQnDEcc5EYuhlIFo1AgzPGnT8LUenjuT
xwvAMUgWIMkH58yUxiNq2JNFPNWWrKayEi8/6feGZM12/xXLCk7shTFHHThem4VHEqpgmkptwMni
g5Ildj57sso73WoadvEBKuMD0gIchVUDIQO4o6QzdnXdyJuPqDG8dPttxeCdh37JhYGqFZn6Wm2Q
ykoYclFxZ8KumrkhPu9EjB8YtEgxjQkBcBvsyJG6tfm6wSzJrrXjI0/7VuatUQNY3B/jFYSuxhxS
0SkO+ULLehRis6XQbzeiU9vJzcDFylhps3+UyHiJPq/SVKhwvvgsHsmV4go3KnAMQKEJUCZMg1zT
elTl8nuBPMNWGecRBUWcw4PAA4IiiwA+OXTJ4d96m85tSX/emvh4UMaPoD/R6vOIq9WsGQKVfbsf
XNA+/QXeExVEQCFNWTTF92+8UEyM+I1zqOFcjWgrCCLISRI5Edi6E7mIYJRyFGLV8Gv0c8CqYkfl
qYtvpbSxuprTCVu3sYscRh1VMfSLJIOzCsRdPPyQMPmVmzzkqvUk+rcQFq4Fu3h5148oC3T9WWzf
puJnlH0b6p2OTuKQ3mCHx972HH/QvItEJvQSomxoIqp52At/zrChJh86xwdvFZ1N4FWVqQF9Khdd
1IFFXQkHrSijHinMOL1EdWdVw2kw93V1HtS/i8CANwGyDZRY2J6OiHZO0JSwZVrhxV6yBV4uu7ey
A07GpS1e142LMMb/Rlk+hb6Ctz+XzkIJgKRfI2+3nyeCUfNEE6peA62H4xvCsxhGlt4PxzTpD9v6
wBPDavmYRJGPMR1HFr8UyTc5+5JPr9si1nX8clmMlyW1MqlJjcvSQ4AupcVtq5TPQg20LHNwC396
U5PG9gm3gULD+8/Kd5HL+FgzTSttQAj1vtgnnee9sGuhD/NOtsLj39WkLsIYDythvCgHPRbWu+OH
pv5B0gY8Vp7Om/n9Q8r2r5xPG/EivLik9BoG9p9ysHtmO3knWRRHMHst96llWBJqbuFo8Tbx12PD
i1zGbTTJkCtqgMuso+A6U6XrRG7/Kki7iGDSNSOZc8MoaJCmGlafvxbDg5K/bOsi9/6YIA0sorM6
REg9SlB8DpisS46YJN1RuOb2mByiR2VXemIG0jZrWzLvAhmXEbT+SDIBA1pA3bYFUwW+/cRjjeTJ
YHyGr4EoKMrh2/1k3xjPAm/Ogff7jLOIzBlF5ndLroy9OjWOno2ca9r2RwbbpGkKBBVai+8zjqdS
P2byL4VHbLcaQGB9CliRGugy2FHVodNzMaVl3Z5EVpP80LVjN022XnESgtXbushhh1MjJURHtZVR
0y0wbHjMFU4gtLJChWBrIYCxSS3WI3C+4SDhoXiWzpXX7iuHkoEpGLmdTjwECc69aYx9BuU81mFE
Y5VBt+MIQYo42UlWuH2XcOqG73HPJ9+9OBpjpmJf6xVQJGguBSM9Y9h+R3u2tD5Vv+hX8VfVfScE
RPeWX19ZWQn/eLGMrUpkysOkQbhcq/dyXOPp/Skox9jorBoDuPpshfKdkdxtO4j1ybrFmRnr7QdV
GUXaIlK99jBdoY13bAH7UL4Ur50j7fqrCGhqtaeDQM/jwblxdYkxbeBARVrTvIeFQ2rpbuEBRchV
weIAXLljgImD7dOu2rmmYQUVG4DiJ7yJPm19zWxR5Kz72oqlpzb7jvlBjjNZt8DfQtj65jiVeZsh
ssB+w6ug9qAv5Xl1zjHYQmapNsachSMmsLBtEmSGjclta+TyUvPEMKbXT/NQ+rUKnEzpNpqOwXwd
DL+2P8gfNOByWYzJyQUI4MIJXTVyNTqAy9j7h8xOzuButCkeDU8BVlODiwIojI0BEhSEAjSgKFBR
mKa7qbgyQTwzpI+j/LB9NBrofXYml5MxhhUp2gxWIQHDUHNr6yFWS2+S8DnMfqnmXpc5EcYfXNdF
GmNJczAPQiHI2PzaG55gNbbmZsf+VFzJt9OtejPvgPMMQ5Zf0qfY462R8m6V/vsi/zawEGYA9wTE
hsHjqHp65qnJXVa/Jt3P7TvlaSQTXMf9UBE5pns0QvTYZtUzkfs3wQzdbTHrk5ULNWHi6jKWSBr5
+HYUUz3ZzXvTljzi1LvByUGwHNt4+zjvKsdrsGXQJGvyEgtUgNht976/b3irz7zfZ57tWpTmvO1Q
1JXiL2FzLYwc18r7fcZZRJlQ5tGAsGAcrv38LZC/bn8Tzqdn65yV3Iwk0BLVmfTbWDshzZFj3ltI
/8YNk1UZ75D1bT5HGYo8/6waYBttX2JiS8amARD099sH4l0Y4x9UEsyViJFQpyD1oSXtfsQ62P9P
BOMUGrGS54HOu/Xp2UgzSx1527orNAw0aPntd1TG9BMMno1ahKClOxLN0jsruR6ANkztZa6txA6d
dj8BQmpwgFbp5HbvYU6SM5DMu0nGK6h1PoKJodGcvHvx89DNVN5F8pSP8QcYg8/SyoRipNAErNW1
6a2cHbY/FkcGG7j7Zmpo4ox5KtV/idBcI0Vg90Bi35ayXu++fDCN8QNakPi6WaI49j41i0R03JM3
fdfuKNlJ+5R6Og+djacjbAhv0rlqo4BI1VNAUkT3yUCepQ5WfaqeAMzuULLTzMHLdMSi0q4fLEWz
eePd6wtSi4MzkcZcFCBvDnC/QQW0jCzZ+yown7s+88qqzSxlqt0uBZuXVD+UAnZXZT27kmIsAVUy
EnPf2NfBdCOXpcf5IFTuZ6cDmkHs3YFnUGGMNBrLqcXWJ006RJtu+cUP5FDvMJLqRA8gc+b46fVS
LKT9K4+x2LyRhzwhM20/lGewKHqGA3iyO5q9hTsewhv947cOx5immWpRJDaIt6r8JBR7JTAtWbXr
QOeoNf2dLTmMgYrExPa1jtcnG2JPJILTqollFsLdLKpe02WxlTTzE+fLrVvs75tkn2wVuB3m0KFW
T1GhJGxnyrGVN6Da65zsR22XdmpXqLo8botd93YXqYy+aKVqoAWMnKnNXEO4ywzO7//BQ1wEMApC
+lz20YFAHuoA+wnwZMEpOsqPBGU+kE8Arp6X4q+gVNJH5CKR0ZIpiuYupxtkvWvUbrCXj6NDAOtN
DopX7t8Hpm9m1BfSvWQHwFXk/QH0RBvaw9Zmmt4cxZlONpf+FzHYT+ONOLyJxlch5EQYnG/H+nhD
i8O583G1aXGTatgb6N62lWMFPYNeJTo4dB/aMFg2+lyrgQc46TSEIfU7xDH6EbWtgKshcaW/Kp4u
pDEfrlTa0U9DLJZUXftC5OKcjMYuimdeSr3uRi6nYsy7AXLUNKp4fw1cGgG/vaRmtmnsgJbCcSTr
Nv2vJJSFoSqLVCYcZK2SRgFEHv1Xufwi11cajwJxvRr8+9YAQfJRBpoPmmgQOMXouTzop5H6fAdj
l+d3Xvgd6F0sOpHA03Le0Wj0uziaMYM6yagxLaQaya8yq3dlAGrEtnU5Kkh/57M1Xa6QeWhVkGL9
06aiz322yzx9copXimCXe/OAkVbOJ+PovPlpMWGQxxH4E5jrOlJ0vmDXW52bgwgANM97zuHWLfhy
OHrJi0sslBhIaSnStP473ZCvvOgp2EW25mW3LfX43t+lCReBjLsnmRTNfhxA9Y3Um8pmlxg6JwTh
KQbj8EV0ZkH6idRKyAtr6kUrml9A68T5TOtO9nIQxlcUZZ3Wk0J7INVd55+VLrRk4uX5r1CpOKJ4
B2LchT7MWB1EkOvkutdUqtUmz0b7k6MJHDVnlxJaUoe5ofowJ6g5LPhGCyzFU450NzH2APyyLY9z
JnYu1/dzcYwFTE2CMLwXvzXafcN9+ddD0d+f6D10XCh3lc5jhSU+BDRX5Dh4AON1IrvdNYBHa8Gq
oXLq7X8o/l3kMZ6iToiQtyCiR1uMeHT2BhAsV/qucapDujNveaTBvCuktr04nhT7oG0oIS6o3Dh0
09qWCAdWaPuhAgoqI6Ip9UQPGrovPTmNrtp5JpxDPT5KkvCwrRAcT/Se7yxO45uCNFVY83FIeRaq
U1HxIMd418W4hVr0OyWu6ShKdTsFxwKLSsPj9hn+kIxcNIBxCoPmy3I8ovtaYNSQrnrVL6giYjKk
v05cHn4wNfuNh+m9FbK4MWUci6ppaJcPMSblp/4HBZf3RnA+DDtdE0lmDVAM5CKan1h1800zOErG
8aTv4fTiHGrTESzjIQPI4vyhDOMdFoeeJqWrraipbC0Ddt/2Z1q9OKKo4LgDD7XxCTu7UhQVG0s0
0fGP0p7y0dAFc97FrSrcQgzz1CklvmYf4FyKeTMKb4J0HIrX7ZOsxwoLGYxSS6TQ83RCvUr2KLru
uPfd4kAXlHOb12tYV+6FLEa5w9KUprrDeSj3DVi47NA1d8mZLrcGLi9O4F0e8+a1rdKpoYag0phu
mvFVM2yRO+20+j5cDvQJm1ZNjQ47UPRAEuYHYzcERhbQ7ikoUP0UegrHPXD0TmcCZc1H66ST8bEo
GHeDRvN/Z7DrGe/iXPSpXxiUno9iLIgVPdeELeTYNQ7hi4p8V7Ezp/Rie/6xrYarzwQhgLwHv5P2
CWU8jUg5ggMY+if9GhD+VFlgj+Fe1XhD+3/QwYsk6qwWR0tjPwzkFs4IFeBjhk5GcP7P9/Jy7jo3
71jM6zfpYxfrCjby0zrdZaHvjqNglen32t9v3x/3WIyrMETDRJMGFzgcZxfDSCC3m6+TA2iS3MDh
mdZ6O2jxuRinoczZ2Pg5mpStI7nVsf+nUenkp+Y7scI9cIgexL+qaC1kMs7DpPFypmEPNTbGnVIW
rib1R8w12kQZ7mPft5VebTkx5nqNdCGUcSK1WU9V2SHZEI8YfXjO7rGFiKsNDs15wm6vspNfGm4j
ZN1z/VbRT2W0CagKAaFDbNOXuDlJ7f0scPRl3ZFcRDCOBAimQgZKFxqrRwgyIrz8IeA2eA8YNaZP
Acbl+tiBfx+Tf5Wmt9ihKr+GrRvwhjV4N8XGy5E+FOaAAFaQfgTVc5mPTpl83zYtjg2zPbAQIM9D
3wB0xWjumzS1NJI6WXer8DlaVxOoxW0x3qLJpTyrOwyBDvbsSk7q+LlNOSqpQWHcRDlsH+wPT/9F
CRifkapJMpTd+7bUP69X8LMEGzFVhF7gWdL6U3kRxrgMUW0TgYwQJnuSG53mUwYQv7fGCW7J3ryt
TrFmbx+PpxuMvyCpks0Yk1OBZeB/zf3skKvBUTf1h20xPBVnPERq6Hk5tDhXgZApvsv6n9u/zznG
pwqpOEjS4CMF7VsQKQeWhJF0PyWcy1qNoC+qxzbB4imPZSxu4v1tJUsgEd7hA8EKongb/d1C7UIW
E1ykCeA7+xw+NTW9UvviZ27Km9rmfBSNKuPikSegkVMEBfVrpY3oG+GhmONuf5f3maIN36YxgcQk
GnVUxih3TKn40HRVCUxVY7RAQ/Sq5Hdm13ooL3o92i6dVp7UIjuAPs0RUuB2oOkzTF/HybdKWXPL
uj2Vyfw9CcS7JvePQ5oAu5RcJaBAzzMU+P1vYxtW2DzFPFjbWqIYWVkecXrGPA1gnA8QteYELG+o
8wI+Nyh2Uf9WKd9lzIor4l/tgS00gHE8vS8HgeYjfRKnxyC+7qNjXHOmPtdLKQsZjL+RNbHu2xEy
KLQNBdIZLfmtxXYbJn9c8yDfb6sDz0wZbyOKY6E3AoYXcmU34Tltd0XL+UI8EYynaeKhE4UcNhr0
TxW5HVpP4s2ycuyGMMX+tG/9IJjwnurKOYpvB/Vp+5Y4Ssayg4GSolcMEb/fVndl9phmra0Wr1Pm
pdyhQ85tEcbLoKwBItce3W15VK77QDv2/kMa/82M0kXJCONnZpS+RQU9XUcXRqegrE95vdu+Mk74
QRg3Y9b/fhItdcX4FdS6aWTaZsxRLp4Yep0LjylVUdzW4EVy2uhJJ8fRfKlru+WlKTwpjOHH+SCo
YYQSXZ+4KlCnsGKXzp4P1vvtS+NZP2GsX8zlMFDpA5Cf24P+bTx1LVCtEGu40157A6mFxAumeKbD
OIA2Nwa/KaDaNDVPsKOJ8M1JbOOBwrKSe/PAW+riKTjjDjphAFAyQTElV2tLxDjGMABxfByOnKvk
fDO2xpGT1u8HE1f5XnOwCzsHZXurW90bHUuuABOmHzoQC3JqerzUi611yKVfTEWJ2ooWOPWhdPvT
gN77bePQUdjCDYFoTbFYpB/b5/3DtVI+Hk1VJZO51tJowqSVITY0nkKgpsoAWAp+bstYv1IM8koG
kdVPnGCNOfbwGj1SiuKhkYhVaf15kidL7Ahne3JdKy+SGC8YKUlXoTwKh+5jz9v3r5R64ijI+jQT
uchgnOCQiuEkVmguTV4Ogj+C5GV23glJbd2WXwHASXfliSueUruzQ8+/521Fybxj0n9feK8qMdJ+
akoAY2JPIdonX5R9AKwgAbjIxiFHTkP7NRiTOHT7eCcclAPFf45c7mTXeid7cReMG4UpJp1COyr+
F8SC+QFEdnt9F+eWeKBwAeYTsfQjFt92WDza1ineFTCulShFbo4SnqKhm68mUOuUAAndFrH6eoOL
yFQMEGJ/Iqwau1yJZYK2aClV4AsQXn1fuVM7EWw1xjNJeVWmVStZiGM8qpno7eBXqFEYFUD+H2as
7/RuMXD8DLXnT2H8Qgpj7+YkayRWQ4qsF+0lVELo7J2456noqlu5iGFrOrpRhyUIneguy3d9duIm
AIvB4/b34VwYi+ugF4IRgfoSGe9Yn9DC3ifZbMVB5Myg3NoWtf7ALs7DOJauTtLQRJccFeISo14o
5WOuVduBOuqQuTGXmI/zldhh52E2McajvH8lOqFHO1W0TMGbCOHdIONHBCEAm+wAlQs0zGP2u7B8
ECLZLnTO2NN6uXZxfYyfEFMMMYQiYvl/Zhz/WZNWrQkVRbilw/bHooayoeIq4xrUNIsmUlPXoBSW
mJ4K4YeZHiJQhY7lueNyU/MukYm9SkGUwHpZAJq8fZGJ08WnSBytZp457mh9xWNxiYyDoHzh81TC
psRjtJd/9cATNRwjcoorAS8PZg4f0axAF0u+bl7SL1xg/PUq+EI+4zq6gIjobdIUw6vP81mysBV3
GmsAxdF1rRyzu6kdcwtptDS78TXZghDY0iKtDwFgXwN2d7hWvsHyrOBRew6P89u24qxXCC8nZMtC
TaTGVVhB1mCPjnKW9uoBD5gX7sOjer8ti/O4sDPRQ4WDTRI2TNQwOfZid9Zm9ToixTkN5NOklLxG
EMejsCWiSM79gKCh72gp4Ak0RzAe+vrRBJPffNvWtwQ0dNsH5KkLWzBq5lgMgHmNGluKkoTk5KGF
ak550u38mTYMo5vxaTjxuFn+8A1NUwYkumJ+JnwMOyXQJAAYw2ULDtCF7FTSwXqU71KTckcMN0k8
3+px4sZ5elVHOs9M1xX28gcw7icZxHpKcxRiM2uyFXd8KG9AGnqIXRO8QbsG2MbRa3sV39GiTPzE
S5P+8FJdxDPuSByCJPMnFFC7I+1WAc/mTnwvBPmWsZ+4uMPr3u8ijnFKZMgERcygUAmQsNVkH83l
fjDuBR5W5Wq8p1/kMM4nUIA3VOh4gGvhGIFAq/G21XXdHn//PjvNNRb1REQRDUUJmUOtX/XNdSq/
SeFrp3IkrZ7EALe0poPjUtWZ/MFoJ7SIdCzLjcY+Ks6TyXtsV9+/hQDmVR+SVJ3RG9Xeu9nyka4U
KKfwQb5t4ctyAA202MFBz5KLELeueyAiECn3nGawEVnXVYYBsl/aJxVtChMhnep98Ogjg52A88Jb
H16/yYs4JiirwZnUUHxJIHp6JdzJ8FfoLovzMJ8qVxsRg+HgiqBrgCBik/bYlchdus1EO81lywkz
17/c5UDMl8ujUChQycH9ARVCfRi6qzwLrSE4Y17AmiJ3W+XXSw6L4zFRWU0Ukg0lxh5UbzzHj8l7
Dcc/Y/W8cYazvA8edGfa86b+VlODhVTGPw6EqFFVIn8uMw3z4rorCwlKYybHzNZz04UcavHLJDmT
ABRM4AibHd0s7t2BopbswX7+RUgANBnYsiXckvuRU1pcF2yKYBzGirn6iZc3GArdb2nu0+wUF4UV
V0BT03jrrfmOUrxPe3A8gOGEO9+96sIuclkXpgIaFtsuWI6V+9Tq5/lUxTvZeJpjgkGxcvc3yrOQ
Rp/BxfU2EornM7qOGLqOb0sXxHTXACb1cdT4mu7IGrYSW+p9z9smW3/gF4IZq0/yIJ+rFtPeFPAO
U1XWvAfpm1dgUCfk6NCqPS5EMfaftrFcd7SJ25Q/5vSuMondIBNDJyIH3eL/znqJ1Y2FNMb6kfGF
jSaDBKeWE4/0zW2jJqPlS1XBCc1W/eZCEGP3JJMDSadcASiV7VQZkFVZ8ZWjHjwZjJXrdd502K+j
S0SGZoVvtEDWg5pGoJmK6KAs9cb7WutZpqkQHf+ZAINjLF6ozCHvBQySZLVF+UdCd+5cKo/uvsTA
fHzhHHLd4i4CmeAH3HyoOBr/mSigozLDDlPMbuLRRXEFlTd6VPnvxkwW52RiIV3purYHdbMT98lx
0iR7yAnnbVhNFy4iWJIyve4rUZDgPIGCD4zHwo1j8ViBwHHqBSdMJDuMza/KlHI7GbTl9indM0HU
bhIN1sAm740fCfIU6bQ+BULsu8z+rt91Bz4/wvqnu8hhdEXXB7UuBLSzu6gGM6Z4NdSgap1alN9r
B0XNp21VWX30FvfJeMu+F7UpQMCC7f5jG77J3XEcvW0R1KI+39xvZWTB3EljxHJYI+/whV/J8CjW
jzoQQULhsC3mD8/bRQ7jFDWzyPwAgS2ihvag7bMrs3P7Y/hC9wMp+YN223yrXqRbDG9sS5bXv9lF
MuMgo1YTB2ESMOYQ9Z5u5raKtTCHzKqlduZZa3RHL9CC0gEZGtdeLVWWUOjP2WxaTZTtBnF2/OCL
quZ3TaZ7Uh2f5bndCyK65dWvaoq9TtCt1Eh3XSofaonX4Vn3iJe/nvG6yhjHGYmR8RMp2hU5yJEE
Hq7jes69UDPG6zZKP4WFhBCALnfLPyEHhUoAfEaYUsQ6lIcsn7dPvP5GXo7FGJKi9UYStFSzo6+z
kVulaec6uIwPbfw8Rhwd5yof43HNWm81bN0ieXLrQ2MHOyjDiSbW1+qhcZqDsU/c/Kl7SXijkTzd
Y3yuaOZACEuovwDRmm6FNxnWK+fku8rbB+d4CpZdba4DAbqIGcI8xoBiW9pjC/Rg6a/IfC6aYjIO
yUiH/4Rv/tC/+nq1UxvpOYmLY94UnICYo/gmE7DVeR/7pgnuRlG8aqdvTf2y7Rd4v884JKFui6Cg
Weccz3c41VlPfvz/JNC/YBHrim0Wms2MnnBmXtdIlUxn+/c5ymUyrgHwW3pCMmTsiNNPSVHemP1w
NssWbALYZK8jXm2Od2OMm8h0Q8YsB4opwoxo9t7kNdF5OkzPu7ivOQBWmymgmDIreIG6n514nf4V
hOhCgRlPkMmpBLJpFJ6iydFkFIQcVeGk4+sJ8kIGY/QKuG3mWUYbxtffS5jRcQad4gvI1I+q25yV
HYi/sRc383Kc7ftD3enj/YlzKTdxROso6nPj/5q0s9pydu+2owWg134UITWY9S5FlLplMNPrsm3E
veUbb3rF24LZ1jUiMtZPZOD3jZTuNq2P4ngiBacfvx2pEpb4rInkUQJ7KNov71RhdEcEb53Hwwnn
fRLGBQSVHiVhjlGeYLoLgzdR2/lAdN92A7yrYtzAPE6ZHIaEBt17I//KZ1jgZEiEJTxrhzZLOsrZ
JXqzGwHmL7MbV/M0YH/wwfbWvdolxGaOIyMyAKAK3upkugmHxvL6cTd/CSTOrX3WZOCmgK2cqJpk
YpuGcTalmgtlSXk7i/TXLD6ESPnQamh4BeJVMZKkgLMGQM8YZfloMBmWeOZEwbS6oTwS7aUZAEQg
3ZO/oOzCcRZyGJ8j6JVZTakBJRAxXCJKtZXm/f++2vlBCLuiKGRjJscBaihCvS81T66uYp7BrCxV
fZTBeJguzsQgpkgKUw2GJyDcoxJG8bRUqziormiFd/87P8FHiYyriZtiaFpxpAur2LyM5MHOssop
BInHVPLZGXwUxEQcVZGEbRvNECTtfUSDtQE8QR5m+mdv8FEI43FCaVBCXYjgODHPPd92vBeA9/uM
eQ4lCdABQ7GZyCch2WfcfYvP9k8PgAYHUYkO4CVGQKxVmRAZEBAe6I5WBDhC+VYPrMaVjt2Bepxu
bz4a1zz+kvWDXeQy0U1qtJ0vTnDVXfulLk8+NyygevQx0/54MMbjKL7RgmpPoW0O7HbsK0+9Va4w
PYEJjdRWfmw/CisArR+lMY6nJpo6N/QaKSgdnbVMDSuzfewomk/tTsFsYO1hXF53hjs+lP66pl/u
kvFGiV6EekTbxhhxsIfU8PK4sEnduduH5HwyNunpAJec6BN6Av380pWZVck8oDrOQdh8J8mrbBoo
hWSlufUYWarxpCb/O+7Eh0/FZjq+KilFptOlgrC2VJIepepXF/Ja3OsvkSHpMgY2FZNt5Rtq2oMv
HYi9o5phwaLeEyU5GUqCMpbGGfhevTVZIiJ6eZoMa/746NVCoLe5Ak2vtX3cgw2gwGxCxHnAVyr6
uLaFFMZv53le1GODuEdQvgei7SvXwrTT5+eiOJfSlWmeNGxOtTzM71WdW0hlnHimKqIuU5jeQj2W
2tEfOYa7+pmwd6GqimGKn9jZM7FIGq1BCRXQm7ZZ4x2vIqud9kLHSVPWD2KohqgQ2fzEWKrEJWlb
goeiwK7UHErWlL1um+eqJ1ckU0KQQ/RPhH11E49tNaBRGAtfwU6yy6qrMPWCYC+Kf+UJFqIY512p
WkvKkn4VDCeq1wJvvZF3FMZ3+3JfhFlMMK8kBw95MbttLNqGJNw2Ueo0VfW8fXOr30bRFBgPRlE+
8YPMSjJo4oTjxKp06OXCUmSN06XmiaD/vki2c8EQtBiqjP2y6MqYtL0PDtbtU6yMnsFCVVnG/5oh
f8LNDkiTAjwDtxafhe/mjf4QXWM3GHw+6S+Kz1Y89t5X4wbUff/FUvm6e7gIZ/G0W1+WzIZyhFOO
leqejkOqWGzKbuV9yLnLlQkGelCNIE9FUvEJPq1NejERIgwt0aaxag9XoYtBHq8BbZF66l54oJSr
324hjnnbSYQRxaKG6eYNeRiyZq8UJse78kQwL/jY6qlARLghJZ5svzmIXAzYdQkmOjYy5Rph0UGS
quyHTkG8JQJJW9Kx/Ef0/bYCrorQZA0vEFZWP+El9HPZJWBwQ76ijrupKtwi5yXfK7VzfPqFDPo3
LOxIBb1ZotBCBUXr6EFKCfzBN+IQS0KIBcwOlM/NH9vHWn0iNM0khqQpKPMwz6sRBmVihADtBvgh
qqPooKRuN0SWZPAmfVcyf3q6iyjmjY2rQZmIAGiG2qFERTjlE8Fw4+CoZ3GvHbbP9Ye7BAKhKsm6
qhBG6doYW8KyCp/Ufu9A8Dl4saPfZ2jY0JFf0DQnD+Ref+QIXVeS30LZzZ2xGesaaDh0nEVxAcN5
NEFdmHjCT0oeHx/12JHvOSJpjPApE9AuIpkPCJTMTlBKTCDRgafZAbMgxT4GHhzFSpheeJPN6/py
Ecd8xCZT/a6hL70gZFYo3qrCYQ5vzOLX9rFWL5IQWSeirkmfRihJYs5ZF0MtgzpwTQ1U3gG3kfO5
zwt9XMigR11YmxkGTR7T+QDaRZRO5m5wJye2/oY066Mg5sFv+9ofMxq75OVbMvaWNH/JK9507Uql
+KMUxpFPeVHltYgH0kify2Ha5fMLnqwXI9VeDWV8UecSuB3SVZaEoiUJjT32DvA9Dg1prUQnv4qK
92S/T/t8Us3FBTMmqJR+mmYV5mCHRh4tcZJttbyuxspLYgFuWktPs1FZpAqftJyHg7GaNlxks5NI
DQJiI2qQzoVZac1qas/Z7ZzLzraarj/WCzGM9UloolZZD+sr0RW2VSLSHvCNPmanQZrdchx3WhtL
FmAYSqtqy12hiXYChKxYyDl5Esdi3r3vQpulyMfYwIADdyJCPKk6J2r6xDktPc3nD4rRCFlUDfPT
3Gg0SFOMmj3d8ZTc0s281qJAef9NyLUaJJOLKHrcxXECU4/qTMXF6s1rLX5LUy/FOr9sZbzFkFWH
thBEFWkhqGmwtJqLaLCYSfatK+MrI652ZSpAYRSPc3/UBLfuj/E4cQ6W1LjDwFqqBN8CokSWqaYu
MmwrJeN11uMpDKZnoWmeoiy1Udb+oXW5ZhnaZI/J2NlTP1qg4b7ROvFOzFtOmPYHD3K5c8ZPlZmc
E38ExhAda9Nc/ZUCSmd2/gKKMLya4Ca7iwxUebZvhXcpjN8KBnMKRBOufp5Ga7oXu8KbBfMBKf+V
XgS7pBxka1viSgsfrhLzwchXwaz6aUhYCtqa1kjA/QfU7MaTztGd/JbqlgZMOYRYTol3GnhsgcOd
LVrVtoVk9vlUsjTXaJUJ20D7MrSCO8E2Hstd50wOYKWtyG32os9FxVr/tAu5TKVBLOY0VAI8DsCn
fSzdEWsl0RlrsE5v97v3gdCdcOaOoa7GJph/NZG3GxIAoT/aVtdihFCiORutUlI07US1TDqeeS9b
omWCR4P3ZemT8snCAP+GrwqhCGo/SuzzrCywliE74w2dP+m88IHcNoIV/iKPmICllD7olpqO31i+
aPNIaFa/LlozRAFAoYEuzUfp2O4YMPyKVHuSUaGIrnXtJhNNyyA1z1RXY5eLJHYlSRPCYTQ0VMVI
Fdlycd9i370+A/ApHL+PzTmIH4ee0+VcT4IXMpm7TUrApMoRZNLEFMs0bnDM9/F15UYubzVp7TFD
m4soGtRG1dm6PTAdwPeYwkAbSfByogBlu+Goytq3WopgfDEBWa/sU0puXQosTfyeSacqymxF4GV1
ay8ZqIFFXdKx4o4s66NS1EMjRlWK3LSJ93P7SGJMeJUAwEse5eE7x7HR32LVfymLeTVVOR3KOYQs
YC84EYbp49Dyz/274o9X2EXizSStxnhLiczziTqFVmsURtB8AJjlHkNQFrGmc+39TWdtKYj5XqIa
EVDJIPHopWvRvBcBW95wqpir0dxSBvMAKlOhSMEkyU6F/DvYAwzYVd/KnflPd/qB155ai1GX4piX
r42aYg5GzPQk7X2gXQv+bUJ41SSe9jEuyRDDYDZUlC0Ge9qBZcyLXe0aqFy7zsVQ8muB7Qr9sXeT
bxxNXAsVF2djcW0iIqXGMMKCNUu0o33+QHcmdW84IL3inZEni3FMcylORpUgrKKJnHJKvHO7izGA
4ds/OKdai1VQk9dEXScS2hGspLarJCmGJOlhBOSC2Vsqesl29jP/9p0Sp+fW5EwHWbCH1uJValZI
27FRtRDOxA4R6lqaOaFjLnod1jr6s+RU/0fale1GjivLLxIgater1lpc5d3t9ovQy7T2fdfX36Dn
nC6Z1hTv9HkZDNCAs0hlJpPJyAiQgyh78/yjdRa4KSRwKW0db6CPt2omgxk9aevIQFiIU28Z8b2c
3irZQzHclOWTKLnX93iDWQLLBPgaVL+yAjQF47GNElbj1KIgHzUT89KJ/LoY3zPyXR0FS4oHKGpD
kLzN0pMeGG6hdrteaL414mCVpNuZkmhruuFhp24JYIzAglYHSJWcs7r+lcp9agEBaw3QiuX87M3T
cfWz2ffDdhjqtqIk+dmNaWEmxJ+g2AYtH2848e62m7iGtS3GDVWRlFJChdoAL/hmHAoPD6JftafG
pQolxSEsLO3h+lfZPJAvH4V9VlSjselaqlyUx6MtVN/FP+pjrdfEONkST3mnknd6g9nNd/TiYbqU
SMQ8dL5xFjnvCdvRtFoRc1SaCiSPavoK858ZHlv9btxFt+RYfOkOuk/Hg5Vjftsaf0CTTB0c7m3q
kEfBkAhTELQi+hJUKyLIGmtW8So3Y05XD5zrn+wfPPJihzleGkFVxUSbJaRFSl1sQQXcvSFu4/OY
NjbvU+sVMSErakCyh3RoULxPetu8pUTTyIr2fBf9Sr5gBGBwKQ0UmHh5fPqbxxsKK6JqBu3lMeUH
3nSFoopxhIbJPpNcqX5bCgwt7fqOC/3fLBhXppgCRC9FcwYUATUpkm8Hpvj8YJ5L3JRFf0A5DBhO
YhnO6PX79Kl0xOOE8T6AAE/z8d/jGakDXRbNONAiGnplgJzDSZX7tn6Sebip7WC//H3GcdKsw/V5
Ac6MTNqjoY4PGFjgXCY2S5/VEhiPMYjxn0t/Hlf3oRLtBC06gR2VQzXDMcO+2+VKaE5ZMOLRsD8E
8pc6ghDXv4aWf/gY76SVq/4RvF6ppQIfow5vRfnLgDbC9TjefPlcfW6ZOffBBhFKZkEvQ25iU6La
dx53qFPJXurmp/CZHKaX0VFt7QjiGZ7ox6bbS0RSCcSxFNNk8rIeKviMtOGfKD+JFlqZeoqqn0nB
u0lsfqqVHTYfh0Ha6lBnccroSyHJFi4x2jhwciJvMUy6SAmGd2QTH0vrVLdPQjeKhyelKq08GjiX
ie3PtloQky8MaMoEWozPFr6AkTS5Ce4lm1g1pmHmrwteo1Ad/MIU8OASzMOHTvzluttstnzwWPn7
wzFZIgQ+JxdTVG3klj63FY7a2oYTzZbxRPwR3abc0UdLryzulNRmvbiyzOQPM53yQMGrlKMnz9J4
3yeLlaoPsgqWj11n8kA02+ecpGgG+i4i0CFMNQR8iwqi1vd3HOE1d4N9TIedX0Hv4ah/EuwrU0wo
omPb9BIVCx8kiHfrvU0Sg+Oim8l3ZYKJN6IrwLeZiLe5gfyIMbhqI++uu8Z2qF02jAm1gjRkySmL
ThyPj3g498Cpaauq9nTdDG8lTLCRwRhkvUedk5Rf5aC0kurbdQObb7zASvz+8kyICQ2GVuIWjwQt
RBPCY+qGb8NR2atu4/YAS5SdVZxqzjvLdgq52GTCSutqAIpBqupIceDmymMj3NQSsWtQC19f3fZX
wrUKz/LIsRJzRJJImWthQFFlpIc6PU/SIew4a9n+Qr9NsMejOjdjEAFw48ydN1Qvhsn5+5vAUVm6
GGBCs+qHPhxSkXYBBoBDaeNQdNWdmtghmJtcYiOKDsZZ2cUQXeW1V7avSSvrTLQC1yKpeYVrUnCq
BosSA4pfKXEG1bajIlnRoeZEFm9DmeDtejmbyxJ313Bpd1VT2qPU7q+7xT84/WVP6W9YFRxanHYl
8M4IqwLicvFoDcLkxRmOEtw+D1lY1daQ5edwrp22D++Msjh2S7ZvGtlqtOlnVI7u9V/EcVSZifMK
pJvJKAAMajTBTStJP5JqcVuDR8ZMA+tTb3P1NZlgDzAu1mfAkDidIHjEfAJWBtOP+8F8rfKME3ub
WBXU2ECrqNAbElkNSz2bcvRyKXoEiGfFTl3jTsEo/btujkO+Xt9ArjXmwGzVvO1jDcgYivtZIEOQ
nqodpWl6F/3mBeXm91qtjUksAkmkoZmXvy8yw1N6gET2F/2EeWQUIpmt/uTP4WzGxW+ToLL86LOm
FswRCUV06PJqn1emA41Q5/ombubllQkm1eRBnBhVS+tHeX7qJbxrSdIpGYhfmKZ33dR2CK5sMYkF
CIoeciG4Vkw/+heolKCmE8FeaNU3CRoWipc6Ar+eo3/0k//L6NWi74jbrszklhAvbHhMa9CFe5eY
HDDFku5Nn8p0hlCvu77E7Q92MUb/fZVkOhEvI7mIKkSJBXs2IXyUDpy2LXXqa+th0gamjHvMTcEE
7ekVX+sEK0seO1m2OhMpbOR1Mbfd/rIkJn/EPUH3kABXKVfZz0KLrVbI/urN79c3jmeFKQ+mep4F
UuPyYi5nMr5MQPXOP66b4H0bJltokVJhgA4mxKzw2ry8FcyZ1x3jORuTI4ZiKsZKryWndGmvOUVV
TR4mG4rgIO3i0TH9Q/77/WlYqtZwyJNcqFAmGEa5N6LmVZ+Eb6lR2EKOLpw+HcNEcrsweVF7A/3f
wgvazr2+qdvp4/ITmPQBThF0IkYkxXy+FZTbElSdXWs1Ee+ay/F6Vp+nG5Y2lGpkwnEudsWo2GJF
/CyZzlmf+PGYOBi64DRB3klnrkQaS+UqzuVAcqCbnWaBFMZQ/VQV80mYBlustf2spscJNxlFwQhm
InjaDL4+IzsaenaYhmIvV5KnmtN9XSrnWmvPczjfSGV0VifRafLIKUZ9Bxr7s5Fqu6yLbjOd3BVT
4sWjcRunpbdMwi6CRINpLGehzDy1E49F2tvQC7mZc9DomSHgJUp7KDr1O/DHOpr82Zupgb65xcGE
X5K0yr4KWrvBHGe16I+imO4LsbfLrrptJUjUl+U+6FI7aTJ/aKoClOzNc5HkB1JGfkrSe1wcQ7hR
YwcBAQhMS/E/0m0pVsdQB2eT3D/qTWyPUbdP0gCcamkG8ZDGWbIfcx++XPez7bbAJY2z4kat0PeD
SCKq3puf0TU65W7pB0/zHUX59kD5hnvRU6HjmzxTxmJeG5OTnxT676vEXgpaGDcx2t5E+6nmtd3J
YMpueQgbXjQxuVbr0jGpwN7jzBVe/Zpjmvl6m1lVxGkj8uww2ZZUUdBNISr8WXqTG0jBjIcBg2hd
yKMY2e6mKGCPxxyYqUosThq45SzMy5g+Fxi+hI7vsK/93MZksd//6B368pY987D52w/SK6tMoTEr
sTHMKW7qg1ftI7t4TJz4uXJFj7iDL+y5BLs0rX/KFCt7TI0RaybgxAo99vGSmh6U/exRRBTvAWvT
CVdmmOoiSspE1eoWMdDcS5oBRrPMTbuJk9J5VhhXb5R+LAwJBVMJ3hl1scJ6Nxm8eNqO59VaGFfP
UAgatQJkafbag6KxvI8cw4kPmEuBlHD4DFqih/axh55YvwO07Ol6Ntn0/5Vxxv8BXq6nfAZiT5V/
zGcC/Fr7takerhvh7SNTb0RaadTDFAIV0WcPSTxY2kCcRck5xxQ3xJiaI0avoFsmHI3zwfCJQ3ey
2813f6NXulNhq/vK56EPt2v5yxayQOGskuog6HDwq7eUozFz6uduR6cSVJAu/z0h3HjXN3TzJquA
WwzQJllW2dEEMarKYBDwMCfUr3LsFFPqaO1BHd1a4T0ebDvIb1PsQILQKSLmEZBAUg1yjZAt0VJx
L+vVjV6YnHqeZ4qpoDD2lYRDgo1M0/2oPA4pdICnvZiUzvXd2+73XrZPZ5JiJ+eaGEbwk84LfBBt
7YKd6Yc4MUPnj+4MCmBbpqLoBNg35rTMoMDQUobJvhy9RJhvtaE4ikB3c5a0vXcXO0yIiU1fZg2u
Pk6L3tSNYLU2Oea+5ki3hhXfyXbijjsuWec/bOTFKhNwgpqBOH7E6ZlW2a6Q0xuzEU9irTxOJtEt
cUzuMPd9Rya0lsakhQZFoVj/28LZyh/vWjJyJ/wTzZzyJd6Zx9jFOzX4GdAdPEDL3q49gbvy7QD8
vXCFcdVRSwIASNGZbvFFx1MZpVYW3ImLV86LfX2Fm6YAFIK0jUREWWQOoUVKTD1RcNSly1uf/FyS
E1iWrAniW4q0v25qu9+5skW9bF3blQbJwGgrOeZOg7Q0pRr3Yx9Eug6o0XaZCyKnf68rh0YEngbA
FmIqKI6YgiHU5iWeBRqLQWbV4V/q9Bbx2vyb58/KBlMttJo66sGME7YXHnECpa1j9l+vb91m/K1M
MF+JFHJkhjk4BmrBLYbImodjhJDo/yifrOwwX2iSoxkgIdzEjPpmajQrVW5QbnESJG+/mKRVBKDF
nkXqBvpuIJ01tJ4CVrzrO7Z9WqumSIkZDB0vFB+dLe/rIevqDKX3fbGf9hQCQWWrp9wi98n5HWf9
lc+B9A8+fjHLJH+tSMtCrjs6RDg59bn3dcD2Q7C6TnZ/A6spYOXFyAni7R29GGW8XNRiUoSEttwx
kClEFkUp8VRHt2v91Yaybj7g8jmYuGHMh3LXOJQ9FtyCGKe/l7zqUHFRO5udiJU9xufzqItGKUBm
0slfvfyUzRTOp41uApZxJeCdcPS7fLpZrKwxnq9VI8QazRSJ6GbxVExFhqfwXaCJ4vF5gCTe92Ii
IKVIBrGAbyp5YpmCLWeNQ7p/z2GM3Ac1MfwXM+mKyByfkCKdO3Mokdpnp+/3svnCCbHNZVwMsKXp
HBbg7m/efV2VbTrNUCtAcdHJc6W0mrPsgrX8yOUw5pllInuKy0YtMiRDOqe73KTH0hfsH4vd7vP9
ApMAmXCe1TcPydVCmaBOC7lKkwA7WSVvkXDbJt/zEDXkr4knA8czxARyFUZRW+q4yuRCaBctBiR/
lalhtZItGDyGJvr5P3n8alFMPHdjYQbtgPgqjUet8PU5sYChBIf+84hByE6yip5TANC/eM0iE9FJ
pYvdMiI5hUp5DuLwboh5gyc8E0wYl2TKG9wo6M39Cw7i9N/Li3+IqXek4aqEkdpW6peEjhMYp0b0
pngvZJyeEc+9mVpbU+RkaQRkolY6KEVvLRjE4k0S8GwwqUHNAeck3YIuby0cMr1G5zV/ILnEWQrH
xd57E6vdqntF6gEeoJwEP+ThzpSgsokTsJ4Pvbbr0uMiKO71nES/7xUXYwHwpizPSwmBLmeI9HvF
VP1GiL9q0eSFesgxtX0gXgLoXQVxtTot7o28W6gtT/b0Y+KF6Ozl1mCD2ByjctVzo3NMbn82FZNj
MnhmdJa9fYpUtYtAvewEEbnTcu2cLtNhUGPOZ+OZYTzQmIYyi2kvsUnGvZC/tYZ8r47/Xo2dhtJl
MYwPymKniZDygHNAACVJrUJwK+HXdXfYLscuRliS9g5o/S7KMPGmnSBK96p72aOB3bPMU7lXcW1N
/uIeT9suaOLWAaYhkLvR3V25hboIQyW0JnG6V2Ja2lv4QO/LuV8c81cpdESvdLTv/w9lmc0KRrvY
ZVKfHgudOAT4alSZK9xFdn0KMEIJDMsBCrecVP4OXP4caBdrTAljyNrcSDNcsXXjB9GNbExytTiH
YzvEe/1kC350Fp32P2OjQWiN9xkEb2OPd2XZBsqv1s14ayoEo2HQfEnwiFNAYVP1Mi89BV/nu/qm
OKr+cDBuFxdwO++PgM4r04wLL02UKlBxwExFcDLLQx/4192X40rsFKWkCcVoaggReTyqyreqfymi
09DnnOvD9vvmZR2sqJs8p0iVMoHLetGT6tW+4Aa7fC/bGeh7DZ41Wp9dcR1W1w0Pa9pCSpyhoWE3
+wKMl+Kj+GN2SgdViHN9B3newU43YhwkqxQNTfZkD9VGqwApQGzJHh61bNTdb4hGL77NH+36y3XD
2zn0d3yw0m55lODZr0NTwCzxkP8zCS3CnWHbrhYvNphME05FLA+BQd6Z3o3T7DZf40PkaDcTgh8D
4hadnlOgJOnxtnVzdbqkm0TCTUV9PxpXOW4AwqSo6NVCx5/PpxPJAmtKOY/8m7Xcygj995WRSO5q
UjTwEzHQdmNVOwBTWte/0maArUwwO6hK7RIP4FTC5Nhkz/J9Nf4yFMHOZE7vmbcUJjePXUmUsQ6I
U4keXojVkIeC3253rFbC5GOlFNVuqlDNSz7xRp8K15pn6Q46gjsMXbm5V9hxa7ecSmE7vFZmmeSr
VfqcVxIcQfGFH72fwwnfp73ukl+Tm7SYZxetcTfJ8EFe4uftKZN8oyzQFbwQS06c7frhfqqfr/vG
e634KU9d1sZWr2NZtPlIsKWULCnFKzgok/yC2OF9dezcCmtLXLwbH6RdKVopQE7hn+QQXQMFBISy
DIMlC4hUIQZtXYUL/NjY7RDvw+htnrPd9XVu7+PFCnO5nYK8jRoNy5yavR5VVhT/um5g+3hZrYO5
1S69Zgpxl9PKZMSMb2RHt4ajWKIHESxue4C3HPrvq6zRz3I3NAaWE2RHITjXxL2+mu2UcdkuJmUA
IhKnGOZFL2A6C8kN3gNBjuKR4H/8KkzG6Pq2zABxApWNkaMlD9RHrfKCd/MgXn0XJmeIURxLAqXm
Unw0GDD6EbodPfYhds2tium2fA6my7YxiQItX3luM5zDYWbNmSVhAi++HxLQnVEV9NyjBVr+yJsU
41llckS5mIEqAmYNuaLcjaTZEpPM0pPJue4T24/suqlpGGihpLOMHTEW5RIMRwSKopqP8VB3+qKf
M6e0UxsoJvh57BluBTU9+mDLS4TbF9GLdbZMDIZJyPCEQ94Hr2n1W/r6GVWATVn++x0XDkzj9fO3
/L1atlxMp2oQk16hRBujC0lEr2pt+dy5s5M7YmcF/GHYbU+9WGRyVDICUqgG9E6FJ1VKDxMCWZqA
AqfgUtFsu8zFFJOs2iyKlBBALCcvz3X5DJUelUcVsZ2iLiaYFFXEaTOJFPihhw9S9i1V9tfdcbMu
XPkDk6KkTuliSHcBlZMOto4nW3UE6Ay4heEvseCMkfG2i8lTJCFdKtJ0O+H2R74ZzX2BntX19fD2
i8lTi9GPKeC42K/mVZAyKzI5/d1/OKEuX4TJTpMg91CkxB1yeZ9F6/3hO32xAX8qfIyXlLjWmGyh
GnlfVb1MQBXb/6JFReQoe/k+vAPCkYtloj/9SrBqLLR9KeskrhCsU6JY0TJbU3EQpZtx+mm0aLjw
usoSJzmw027zrOiDWaMskyHWkyrdXTcZLohudk2kQ91QnLw5wrNvk7llhD5MdoZE5h0Zm7Nag25K
qkNLziQrNMCZEC++2HWetmhO3YAuXOyN0arlkIcG3PIvhSjg2jJVzFLITDyKctDFQ4h4kcG1r+/y
4eW6/27FCCakFNVAh5Oqbn8sSaQunMyuxSlEgue0R604H2OVRxG+VZdASRW0d6Dk1TWWYlboxUQY
6JuSMYaOEb42sWmbUPloQk5lwjPERHzeNUnb0Ow/JrtIditNwBPWg549XN803qmmMTkfZ2oPQm/0
s+bD7EIdwUaPCRSpsl8+1bf8vM+1xyT+XpOCtAmRyYxn1dIO9HUTnB2vuBc6nR25vCs0LwtojNcN
KiiHSzTR0JlobhRcL1I7vpEPnZ06mc2rv7Y+Gggd/lugsN5hjGM4pvR5U2kDR4EWbZLatYaA41Ft
c7eRcY8iWPrRMDHGEJyaPe18hm51pIq3YHZA8VPyHm43SwMDOpigcKPIBTa45qWuKlDpOjUG50CW
l/uYcJ8aKC0S1LE9D7C2lSvklTnmpDCjXoinCuVBIRzadLFaABg4jr+ZsUHQJqtENWWTJRcbRwXk
kt30N/NHf8YMfWoFDt5ONKd3hNnKnepkOtNdZWd2+P268a1URcnh/mub+XrREg3ZMM84atvEXcz+
YcTzY9PFHCzl9i5ezDAfTQSppRRR3oO0fs4bV9G968vYDi7DBFckkWUJ7PIfUy5Q9llSN1gHbYaL
Lp0PKY54nPaBc/3CG0baDC4cG6BQE3XQyFMXXV05I2XQEjHHaorsLTT8RDuJ4jkSOAlx89OsrDD5
MNLMfqwXQJmU7GCkmUU0L+aN7mxD7lZGmH1TklgOVUoKYJyKveKGB0UAk/zkSjfzsY04X4m3b0wG
hPhxmhpLqjiYuw+a85w/5MmDIXJcetPXVkui+7r6OpgDyU0lx8E4aA8LeVJDzjWaVmufCqzV36er
XP39MCpnaWqBKwUIww0h5pQLoiVKsV31i1PU4Z4k6j3ooe+vu/i2O2i4N4sGJLFZtRaABzOi1/Dw
Wr7v0WDub3oAw67b2MxEYKn8rw3G5RK9HJOOwBsg3QAUjFD8NeWat+Slo9TCbaGaN+MochI6b12M
B5pCIShVjVkrlIwyqB+i0k140ts0vXz+ZJd1MY7XBmpnBjpsdKQFOotY0qg5tJMTkhpiiYt7fRs3
s5EiyjpRRcmg6hAfXaSKoYdkJigAw9mq9qAqcTBSFFoaCOeQAtEauG5vyyPX5hiPTNTAKDoKelw0
dSdnNUg+4xsS109LPZ+6BCNyBPWTKNvXzW4e/Wu7bFYvpKBrkY7fb+ndIyiyTsrdfNtB9ql81MBi
+fN/NMgcxl2pFss0AZYs7CrUGhnkxavdgNas6IiW4PCe+7Zcc70+5t42G+2o5JSzuzBkS5VoOzYY
/mhNl8sIS6sQDnE0SCnKwkz+mRVvcrHr2xcF+mbVk1QeiFhYU39XinciyVB8/EGuXN+EmMtiv8xq
GzYwPha/munN4HJ+0YzBRt7aAHNUSnWmgNIGg1ftoQeDJUipHONmRPcPMk1cmN123F32kmUmGuq2
7MMG1rofA57EUxd8mWChk7zB/8OCfr02JnO1RjpoFXRJUXMAl+Zg6voxRX+Ttv+wNs7j2AaxqSkS
yA8QCMAj+7MVThtMlZmMKTgWkfn7l1C6VZNXLTwGUmRpsVdKu+vB9vkY/WiPyZmgv0uUeNFEWvhO
yomknLy/MegCA4YEXmRFRJJkeRXR7K7Vmm6f4g/7xtGtGYPry5eFgmc1K7DEp7mzeKnyc0h/MMqy
IhKzBhstjj8nywAYCEwnybSHJuP1lzY3D/dyyLKomqSxB4CAJjwkBpK/y1Fw7B5AA2AHzthbpo9H
2mPzF6/J9PmIowu7WGTOgNo0R7xr4nOBjsOB/mIhYYJhMGKbVPUuzksuhoB698fI/miQSf6zmRpJ
MGInJTTA0Xrck53hpKaV7zWveZbvePxRn4vHj/aY3F+OpgEEkSo6HQSU6+W1qzK7m/0o/3bd7zdO
tY+GmKw/1WFVxCV28m+ScEwOn4yn3qNDC5Wff+FhTbcD+/LlWNKbugC9QhijnpzqyQ9K5V5rFruI
JlwttKPQ9a6u4C2hJ4d06TgxvrmnwJaBRQ0duU9casE4TolGl6rXYPWv7/QhdJpsp0icPd2MupUd
JpdkUlSKJIWvNJmXzDeFdOgnzg1zg6YVn21lg/6GVVk+9z0A8RXW0oAhpbujvGatr4EFwzH9L4JN
p05U/Ff0JLzdAml7UG/7o8TJ0ptxv/oRTBTqMWn0BVWhowqgqSj123GWn6/7J++bMXE3aktYhCma
44opWn1/H8ia1ZS5JaicHd2AGNAdRQuJjutB8ps5u+sKNDq6oIhoWIGOidJ332KyQaks6Wn2sM8A
yge2uCt5A3U0kj9llpVd5hYyjhlayaBWc9rsUPaBJc9eaxa22T2n7WuN94DrG7rtnJdlMsf42Bl4
Y69xDhFZPQ/afNDk2q6I6F43s1GcfNxOJgjGJjVnGofv5GC4E3iCPYV4dFhs3H124Bn4A3uSKKJJ
IQE5+omvqzGUAJhLIJKKEmLD5WLJUH4SZXcCcB53EMPjAr22vH9lkc1kZqDUY5jh2tM5SgTtpxz1
HkbSaXeOPvouJz4waevYW5tkfBR6zSnRJHrQamiyR+DoHcFBbILGwuzsEWRl1zd1y1fW5hjXnIW4
HUCQhvIBYCuiWiHYy+M/cUhJlEHqTbkSP3E9CaoyGyhjgWjAjOwU6c7SpS7t5V5fywYZGvCqKzvM
iRpC83XJJLSxFlxLD5p9ig8B9DcMoDjFx273I/lGbFfZ/T9a79uOclkhc8RGyKCj0Q5/07ABGmDV
vvbVtFUfwoJ7gER2Oe/NfOPFni5WA4u3hNkYhW2IT/pUp9FYE0fGi1+lvD8uYC4ecifhzegkOx1x
aFAAHZr/gjPxJrY2KIk/2mdOhlBq8tooYV8TezeaFTdvu8OYRq/ZWB+aaPHqFt3sqTsluuGL0uCr
EMmt2ucxS17yQbD7VL8304E38Lrt0JdtYU6TWikFPTVxmszVXaHmVjscyuWB42g0KtiEvt57xtGK
ZZQH8DgQVPrlOXqFhg6Sgnkv+OVjcOY9Hn9uhnzcaMa3GsziSRBmpcYoy3S3Gz1Iq+/+pN5erYkd
ZFcntSaRHsKfZCCN0xc91Ny2OhVj5lRckp6NNi0WhXFdADBNUwKO/mNxo02Ym5zKBIiPQ32mCNrW
q4Hbqeisms35WlsFxtoWDd5VITVJddKXtJAqbrK7yFaP03djP4FsSfDnPYbaPXkfvfGICjf9kMjg
zSbgsftEZ5Lkc9zmMxY4AvpmjokFLRRLEbl6Rzw7TALvpkhu+gmPfrkCUvputMOm/FlOS4IDI3EU
JXtMNfkAKdRzEXZ+EijOEMaQ4E6/KPN0nNuU00zm/R7mwyZE1Oq5grcK5gGM63P7NVK+cD7oZrZd
7S3zQWfwSGGKBHtLuQOXm8Ipfcii7Ae73tcePuhjybHIWxT995UHQeWvV7OCEMeMHgZTsCr9OHKf
zbbd9OIxTEItR3AiChgDdsTF3JuNdC9Wi2SNMyYgVIGXvnlbyKTJItGJBrU0NF8C0TfM3k9E0f8f
PxOTJcVmHNCMiIDuBqPZAQ/EAKy3iZVZ2cvsNLi08A/i95GlT5l55RpMshzHBWyEMpCa0Y1+azz3
IHtswJJl5Zhs2g04EmWwMrcg6acapZTAOHnm5esN2C3NbbTWIYpmfmIfMcU60GstEJ3xUOzjM328
G33K1q+fjL34iIYJGBdUwG0nUK78+xbvB+NsGk+bSkmrBa4ajpnVZ4sV529mJFvXv+12QPxeos5U
qU0vVHh1gfsM+t5QnSmNrET467qNzXPvso0sCwmRpkGdCdxH8YMDgQ41FY/jw4s2Jqw+7hiTsdJO
1fKswhCwAq06RbVU4Jly4B4n0aeMneCw/T58vb60fzj+LvvHZLBMSiBjKzfYP494eOY4zl+Tbzj+
wA6qPV+3tZ1WLqbY3KVJhSpkC3IX+qrj/FUNjnFyAz25P3EJFBAGFa+ECDqTUWoiZaqaAO0S9ZMn
hAaAy5096bxL/KbnSZAcBmACQm8s3YcOOPkcGQjwhtyVwkM9H5Xm8fqObTbMIIP+2waTifWyjjo0
rPEG42t+96Tu6HOX9PNH9a27n3fyz+vmNlPxyhqzcVULXv4li5H3QcEnovkhp5xMLG01INYLYjIx
XpiiphJwYFJ+6OQrxSEJuDBAiNovn010qcFF5mLuxpm9/G54A9MaVTpy+qMGgm+oPF1fMO8TMjk6
HSOpk8YRpZEJJZMgPoQByC3qnkcfwLHDTveDj0Du87jH7b1/HbTD0H8XeU267VvQ5eO9B/qqMqjD
qM6hJY+P51d7iuttjtNOg0hJsNN9SoMd3hp2cFJ4rGjbd92VYabum5V6akQdfQL9EeyugYWJwdqy
1C+TlaIpSOzJl934p4p2lqZz9ao4LvseQKtVC/IiZY0qoJE21M40aLfFpHEaj5tpa7U+JkMqkKaI
UxlpS1cA8prAxoCn9Gl6zsEVdd0dOcHx/qyzWoycJwYmImiLU2otebyrjV9K5FTjmzz7RsdDJPCc
ksktlZ7leWzAWl9/b6enWXyRw/8xf31ClBVNKyQKPg8lGQTf2l/dTnmEIKJF3aHdQQzp+g7y1sSk
lyDQBS0Y0XCUya+m2snFz6DhpDCexzE5I8qGsRg1FBz69EU0vuUq5+/TJPupbry4GzsqVeaKUGkD
ltAotrScOtWXh9wCaekfMBeg3FhZYkqnWTJ6gXTIGKZwyrJTWT8N8Y/r32O7pFnZYJJDHqlxS2bc
eKU3yTcO42k6Qjv7sfwxgm0yOYTOyHMBzvd5B1WvgijQoyjMZ+rWw60QnUqF8302m82YIwNfPEoM
5RMPVmvmRTMWKg4NjGBRXT5TR6ajgLjSa0WL2zTY9umLPSb/JGORGU2FU7k/zNABKhzyvT4kXupL
4LLF5FznQwROrTiRtFnzrlZJf9VqG4sGQxWCgc7o4EEdE22R0RP8/wfJE3WAT+6OCgpwcQWVFMst
1SWAg+mdjrZvjwlmGSAG8tAdJlvxIHHEHbbdzOWyAmJ1kWh4HGeCt+7ADC5QPnzF6DwpiJxU/x7l
X/rs6brfb+4eBg01zaTISZZdopXrRRUUWrcd8MUwKL28Dze2nIf+zeVAM1yUTOgQf+JH0KMwLXMN
oIy0+jUvr63Q2a1wWKRqd30523UoeBFlA+W09mlIuRumsmsTtORUa3lt9hqQyIIr3tEHwNIB4QSv
BbgdZCuDjNNHJM8rsmD0oZeN3AIK67U1tV0fYuQtS/O92WZ3OYj/ASA9JnmMp/jMNXkhsJ28Vj+C
iYG4FIiURlh10hDL7EN7MYS9nKovppneVuLyMlMaljglbtxIbigmxzwP7yBI8CyrAcejNrPA6rcw
p3UxEdJgC0QnGn1B2s2RO1TP178yzwQ9mVYhXxZ9JOsCugWS/JQXDyGZrCjnpefN4221DuaERgu2
XKoG8S5FsTVFt4rxPJkv6cCb4t6spVZ2mEif6g5DkrTyEAy/lvepeUQp1Q/7tPflhdNp3A7D39HB
Htn5pJWBOtLx6by0jQEsdfoBc8A+mTlOQL3+U7K8LIpFR2O4ZonyMiNOpBo3U60/mdynaYm3GObE
1sxAKnoqJZndULj32+t0E0HOfbKsGAMB0p6Sduon835xO7s5xY+ZXe+Evcl7Id/MoKulyh+dMUVT
Pp2ov7fuAEmzyJa/NBDatScwkKiH0okOvZ3ddF5m80UXtwMB7PuKicbZp2Fx0DYGYQ/osUOM0TbV
3uqbr53KATJtf8uLEWafc7mKwqFEUykSyXkZNbTIxIfrAb1pAu+cBNqjKsSzmBgQSlGJihwogz46
xcZzxs3Sm75yMcBOywrNqI2KilpVKKyltLo9bVAE+w76KMSG/FznNmck5q88uSeeXaZyndpamMYM
OHSw+R50eXIjUdwLQ+2bmclpEWwfAqs1Mt8JlMqNGEV4eR9t0S5jDHe3aFoEPxXwRgNB0fjmHe9F
dXt5KIg0A5xOn+Zw0oGkS9FTjDP8H8KIUgyZhRjiKZyb7SYMRYI07H8NMcm4BRakDGOUKZ2DtZ0R
54dKtJDAwCTqFg8lHoyzkwGufd5gzmaErQwzntnOhlHoKt5GVQmjx019GEoI7FUDp1bfboBjIB5Y
SFkyP83/hH0lhQn5P9Kuq0lum9n+IlYRJJheGYYTNwdJLyxJlphz5q+/B/L9vFwsNSjLfnJpq6YJ
oNHd6HAOolhGSlbfUBiy4K59Hu6A2L5D1HDEOIYt77WvlYOOyOBGdJKbHWjK6gPYUa98atQFaryw
zhS2w+SM/UU2BhmtW9Fd3PSrhgZeXAMp/w998UoSmuhdQkuKPBc2MVBulu8qsovR0RdXAn+3HQ6u
hHGrCmnbNbGMbWVPIEZRunzLLwyHInkojsBwFiX56daNQOwpgyRcNTF7x+mLnLRlrvY6sOj1bBcq
gZu1+R2aibyW9J862vtSQC5Kqe6WMT1lWvxASskJpOxJr819v0yPOgVPmdw5iKG/UVO+D6eHeKm8
kWg/Edn6IeYwMSibebKlXcyODHamzScpyo+T2d6FEWKIVnYmnKOsBQ5wkHdNUhZ2TvVDJxuH3grd
fDH9Yuhdk+ZPYHXsbDJ0r5qF9rElmP81Bo4lr7aDL63UVVfr4azI7lw/RMoxDT5fdxxbwROmayl6
h4FKpPIZ9HFuyr4aiOzWmEuNbhD+OsX0YHUPevLZzHWBid0yBmtpnBWSaBOHY1kjJGy/4VDs0PhO
4pfrK9q6HirqbRrmeQHNbXDhRGgq8VwQPKI70/D7FN1hEuapE4q+FKDH2hMpBAK3tpDKAOkA87eB
/llOYyupkbNxwWD60oF21ZwdWXmcurMW594iHYZ4f319mw8mvGcxrKyDUZnwL85EkcPWjLCJrUd2
0afEzZ3uyHq9yUU6iMhKNhdHfj2iMSeq8bh8odG1XbIUsqtPXxLjIa+edfPW0o6yhqaaT4KVbakH
BSMxHp6KhYiMO7p51q2BDDl7S5cP2L199c1I7XnHaNvT2+yieyDnFDysNx0HxUYCgwQzjxZf3DHl
ECjvrHMxOnRnVHDR20Q+USf3Qs8C37kEBiKb8ejVaF5Wne5iHK6vektf1/I5C2upoTEHCeQvjR+W
NwQ1fmU4FdZ5MRv7uqjNCGcti33LykfJ+pjO8mwxH1WdiyftXF5Qf/kU1K7hDz5rSmlEBn1bXS0Q
B2Nrsb0frgfGHxYtNRHe/MIxUsGprh8wiOnou1zoGzf9FX2Txtdf1LiXSQumn19tGtTJXBThU58V
J1CuuB9PqiC2/83y2N2Q0SEKeNH3Wxq1w2hmCWqDrKpaPxQ782B9ZW0+na9Jf1QEAVWRLINtkWgA
R3gvbbRyTR1ivKnbvPMjK3HmZRTYly0HjLVQVbeg+LgU70UozSBFOkWRp1NfrOypsx7rBcxZosBi
68WyFsP+vlLFEMSRSRWhdCsfJ8Vm9JiJSzDtdp8/yW75GGOcnwhu2uZZaWjGJsjmUpCA8runt6mC
zkZkVs46cMl6f9ongHfbse6ICmldwct2y5xpgPozEccoYDziHEMyoIU2avAoK0ppv5jjbh4Kr5pS
QYiwOQO0ksOP4wyp0YaDBh/OErj1Mb5vXmcViLqs8aRxQIOhAqR6J9L8TT15Wx0/Sru0YzwkGpLj
Zfti5Z+65N40Y7sQMoGL5HCvMmST4zDJEI/VIJDsunYfoUNpkOsnaUoFr2h2IHzSZb2RnOqbxtDU
agf9yLp9unwr5VtDw3hrfLLAKNLdE1FTmUgedwcA2VJUATu47Nwccm84VV4G2uQ/8TDrZXFqrxRl
XFkhxOil/GMEB6iddt2XNCI3Jkl3ipS9Xnczv6Bfru0j59KUWqo0ioVhcrdL7aktHoAo1oOGI9Sd
iES7sp29TL63tOhomN0p7Qc/N6zI6bsXowasWj9d8ijdlZb5Q2vlH8ZAC6dKKl+t5XMTGn44Vx5a
eZ0sG33VrPaNkXgKmuWnVPGCULattPyaanFkm+lyB2idyLm+wM0K/HpHOaMvAech7SO8phnIYe/r
eGxKjuXgFXDT7gavPaBlCCkstLcLopVtjUHqlAKshsgaJ1hHV007LwAv1QOrsXNZf9GU6Gax2n2Q
oj5EyydVbw5JMO0EK2a37MORqoCeRkBtWRjKf2+u5UidMSnPevbP4R5ImViv/lgfWDebBYTi69I2
DScckI6qCp5p/DRvImcZxv6gP7I2uiGyx1WGshsosK+L2YpttTcx/KQF3glp2VQ4xZbkZ2OUwJBR
YpJdWnbWaOyS9q+qFmKnbrq9lUwun5UVANaTw0VGrd90eogZ01TgdjYN5koEZzDTOe7B9YBlGWVp
9+M+7w9GCQQrK3Kv799msLXeQM5eypheDPUQSMsNwi2jcaXX0okvlafOCO8MOFThMPlmlkUDaxcS
WaqGsVfuAqjVGIxLw97Dbe+MMfig97SYbSP83JQ/FoxhoOEsN0S8OOxXP2j/SirTpFWw0mXInqVs
4NWUJVsm565MHaV9WuKb+d8PkyNOXonigoYAeIu1NkOUVrZuU6Z+s/Te9XPb1vv/7SGCyferkYwg
pvqMiLxcDGfMYKiwieOnAVwWAX1RJUmgJ5sKqWFVMpu5VvipESs0piyycGZm8BjInwz0hFXTpcQY
4/V1bd6tlRz2HatTmnN1zJcQcqqZXsygeM316nBdxKZlWong1E+RoqWdWZZRAc2EcqOEftYLwjnR
bnG6Zsp60hkqRJBitMPwLpD+ioLHLJMFp7I566nhSYYqr8mqytztnTO6hDF65xE2AioMAPBkL9nI
p7mxN3wLcY3TA3ESO91Fz5FdvAw3+D9qixrztg/t7SvY31eHZixLO1Qt8n11lzmY/YtAoVaLSoTb
kf9qrZz7ItGEGnKERw1GdNMX/WicgkOSODDv9YGVLUQ4ZaJVcarYtothyozlIhqOufkciGJ+0e9z
epg1pVbng4EqfXgHpw/yZIFvFO4Yp4Y1pW00GvAiLJ++uMQmr8gzAXsFHcPPopT2b6QZaH/FS9rE
2/a9FnRWFJSkm9mzfXCpg0k9UIKgtlQfCnQOld+u32KhOM5FlslCC9OA42LT6a1dHhdMdTJ+wvlp
3ovGmbcv9NvauHvWyMoSaiHWJvdYUOTN/X2c2BKkX1/VZiZLQ1Lgf5vIXaXWoIOEgi7bRLJr7lp/
OcvP1k1wBLi4X+wlz3q27omnvIaosgKH+4ewgYnt2wc/ufoC7prJkbIMLVJMf7f4sF4iVXYYdEjm
za/WQTT1sJnPWq+Yu2YG8PSrSkZ1kHE3L66xqy/da+x0HnHKzwzpTYgzsBmAr1bIXTx0go4TDWQZ
WUJ6LH+CwYuNWoQ/LKd3Azt8Ss/Gkd4qu+JY+NLu+gFvX/q38+WuZKN0sRaESDXFqNtNkW7PonKP
SFW54COu0IZuxJDQKhWyMYqj57WnTaUn140gCNkOHt92ks/UJXOTjmGBSHhC4oyNUzWvwZn4DCEC
4/CvIuSLzeblla586JpWgtwsJsh7AV/HofqOJkUfUT4gRfRz9KjeUNcbPHmwFeGUo2BXf1mjlYsb
G0L0LIXkUj+p2WVIjonij+mn69oh0Ew+bxdiNnZsK9wFAA0A0bHbAyFwp+xFMMyixXBGhqICUlBk
J12qao7WHYPk1KBltTcfri9nO9L6R9n5DumpN7KkCxDMqR3dJXXlkKU9trHQZLFg94rJ+lU4Xx1O
QzM971scjpIBMyd+CqOLgsJfVO+tDiljvbRp/CXJRePpgrvMt0tPxAxq5FmRFS9fgvp51n5c377N
39epYqL1kPXWcHZKChO8nRi/j4ExgNR8rkVcRpvnsxLAGSO1pk2SqjgfrbqnqZ8qPxQRKqpoDZw1
0iTM1GHQAWOmJHeKPLABe+he36ZtD6ID2AGUpybKXGyZq+MfJGqEPZ5Krv5l/tWVyqo+Kpo4ASnh
ZV64E2HKbtu9lUR2wVYSxyjLOxCF/T1IWn1uf8R+50H97M5nlq8WZIx+taR9UHAgeoIdUwOxFl8P
BYUE8KTTHlnoTwQNneo+fqYuvcXIvvdr4gylinIn2yH4mKuLKOW+eYQr4ezvq8WmQKbCdBG0JAxr
J1DJkzRP3//kCFcyuCOM9SkKKrZANhhv7ZJdd6pHm/jtWToyQDvt0BTOdZmiZXFnOAVEbSSpBQVD
fx7NlyUVrGnzcq2WxN3eMc5nJbZyTLHi3uZ1dUs76Tbu0s/XlyESw93hdsYnjFonu+m02GmBfifM
vUSJqAVoW+VXy+Eucp4OXdH3OKHRMZEsRUeOGz4bHvIbN8pevzEECbDNZiftTZ7JJTiAxACwNIp1
YZbuyPjrlpPUAg4N6MYICm9Kd9zTm+6T9HR9O4VyuVdM0I94xgxYp3ZbAoEYI8AVGuQO1vPdjJb6
HKlMe08x4THa1wULztHknjPolKHEVEH0UOVf6PRJii9TLKhzMo27YkVM7hET6ayYVWNpPWKlZE/J
qWnvxuxs6aKn83ZyfXV6nM2wxsgsygGrCYHgYidme2HwLX01HuROO84x6hcBuHttM+wdlWAQ2EgO
S1N8bqrBaWLNtA0DNQAMst/Go6hbYHunUTtUkAK3zA8zDJg/SzPWZylFwSkPiN3q9f2Yi+ZaN2d1
ERv/I4c7UdL2ATCwBnZjZGcGUeByCnbzTt9VvsiRbz+GV7K4o12krG+rYmQIVQzrQ7pJnWKv+gSI
SuCnXgS6+ht/9LY07nhrOsc0hct18QpHwqf8FFZA/A2lQ5YX9lCA/7unj/HE8MgH9adO1C9LZZ1I
Mn8mS/RJ6fPnOWl6hGrz96gC2sSYvZiVPAs+U3TQ7O8rx9XQPugqkLq7gAs+aFHlEZL4aC0SJPtE
YjhHMpJomJCMRe9QOuyMuN0lRu5gyMq7biCYIf94e9/2nPMndRjqKHRAbVVjX6cv2bfyu+Uo8k1v
CjzKb0z9myTOpXRjFGVWhgxAs1tA8FrsIrfZA43VVXadbwmB7EX7x3mWTu1GtSmhuyYd7FRRPHNx
e0WEAiaQwjc/m+WojBXw3TCot+wASulqweBkhugtsh1V/LN3PEOQoRSWkrEO0rTwouSpTwX+iW3G
FS3gKSQnuTCixMAMUVVD2Qjdd1PtRnq3V60msxu9v8s02bdk0bpE28cZmLQBS3bFQC7zsdphXuZ7
qaJ2GZXC+WT2Qx8XaAIuGjVKU+Fbjcoy6eW8/JVFHL3gmHsgAPg8HEHmahf3wY2oGLu9rn/E8RkM
w9CauNPxxiqWG3RA1Fprd+BsvX51f2Oe36RwQQV2ziBZiQZqFd7m598D38tNDtYxj0FTDJJA4G8M
9JtA5b3pq1M1Vw3l/33PeKzQmVBeGCMFvVt89UuxZ81boZPvUGCfCkeU5drcVUy4gbLbANMx31CV
oLvW0AO8yNBytR916TBK0s5M6ufr+7oZ0KzEcIZKGspWSgGr66ZJ7OjlycT8k2zuY/RTl40u2NPt
NQFLUsaII7X4tq25yv+/y7ZqzUNSoUenkr1p+aNMs/kmhvMmVahqSBLitaXM5UWuSq9RrUPaUQbG
KOrfEi2JcylGaHUyZbiWrAt1wawQo2KZ7hnxS+hUzzD1nqhKsMGShNroan3cmSVKOxYtc2PjsbzR
nWmfe7HXEAfMkifN613GLlliTKk8Me6Z+mQ+VEJuXLaHH2zM6hs4j9PkemQEoYbntKneTj0DKM18
dP6jHGgK7PW2M32T9cHvDDNSOyzoDp5nJ/DhTCM0M2qeCtS3zs9+iPDDNh3QSh5nashAFaUFda2r
BF4WPOWlINrZzrasBHCmpR2HsaksCEiGyFOVwZvBUhUTLEsZgl0hleeSPnVz/SOfpEueyV6cDLex
oe2rpjxcv//b+eDVt3BeadYAdUvhMFwKpKafxYG9Ert9eQlc+aA/MgqjaK+cQjfys4uowUW00ezv
q+gyJFU2ZBQ2vSLkYEnIbpmiorvgfvK9jknUlYk0FuihiSZvoJlrgSAssWpHsI3syK7cB42zOWpm
akrXsjsJzhhGUBkeLe9v/PZ4J0pmbTpD4MaBvEMhum7wLD8k1YYom3H7GAqbAhAZ1qAdn1kRNxRK
2zolXUYLo05gdz6Axcc6YNdatKkDFrW8SZL6Fvxdf+AY1iI4RZjBntVpDbLpxXRamkcdLFrmi+CE
tjLcaxlMU1bKlqtp1ZhBh6LcYXJbeznFPntJzsI6x+Z+AcAIY5QYUf+ARd/WYS0XJdzPRB7m+iKc
D9hSaf3t9/k+VwOts0i8IbyjgWnLenBSaLEbdd0VbNhWGIl2CDhrC0MxH6BjM220yqUAScAUZqY3
VUAyHaIdmWZbLcYT0g2qPeVz6TRW+USmCblvw+6Tbjd3QpSTTRew/hbO5VVyIM1ViGBsIOZDRyYv
qNBc1RS21Htj8zONezyaLQPtlMSR2sIFD9GlGYh/fUs2Pe/6MzivJ2ljLssJtp7cxjfK1/TY7Tu7
d/vzAo8Prq0fDMaJdRtXF+1O8RPPOojwyza1CydiICkCWme+XWUxpLwvWwbNpsbopFbOk7J8ur5M
kQj299VNiawhZd4d7zzzkqWXBsQz1wVsBQ/6ag3cVQT9UBIlDBetAHt6WmreDH6BXOsOfSlqhtqK
b9eiOLtMFNA5BykUR+0/Sck91RN7RO0/PdLs/r8tiosEka3IFgl4pG4dX9rqucp+0Omvzvp5Xcom
yuJ6QdxNGKqMZFGBBVGf/iRutrPQF3ob7UzXuMg7yxscgn73zgfQqI8OFa94Fr1jf3MZ31SQuwV6
G4aSZGA+icW81U4Dv7nkLQ/KreQre3W0RaAfAn2kXB47NWu9jQdkN/LsJStPvfbl+p6Kfp+L9zpd
beMxgKELdW1nGrU76yIY+m2P/abylAv5SAfgFFpC5ZX70Yv3wKg+GJcek1QJEKr/6wlRLqgDizmR
8xk4Hixv2h0AN+fmqDSQo+o1fnzb7q9v4GY76kopKWcx8iRDUzvB6spFje3M0N0kVI9LFtzStHEA
WOaYRuXXQ3/W5KoVWBPR8XHWBPTOsZlaaAycgmM1P3ShIETe/H3AHqEyih7BD5iimEFSiBXDn/da
61EKnLkhFWzgpggNnCuqqTF6BM52kNDMpShGIS029L2kTfeplglEbN/alQzOcGgJqoPhCKtObgs0
r7e+edCBzd4DpTzfFb4uGLXfjFJAEkOQgWI4R9ypSEOTjGaIFn0JA8x6hU5lgiJXnOwEqrdp4Fdy
OANvaJkkLRYaF/6eq8Nk9r7ADJV+iAFJXLqxG4A6FFiz/nW57Gf5eB8Tmv8sjzsxLU7LLJmxrEw9
69Nuqr2wPxaTIL0g2kTuzJJ0TAiJYxTJ9Rgk3K9D8jp0fwLbjgQTInw2tvsB3osqwZgBeAS+JD6n
zV9RiwdSK0LB2VyJjnF2DOriGcFXjGgqx3GEEN8t0KOJQkZfHsJENMkgEsIZ2ZbUVS2BKQDNMkeQ
5tlDFdkS2C6vH/22LV+thbOu6ClR5MrAbWVcXZLNID1L1IrkneoVvqhRYlPRVsI40zq0hZFS9tQz
lJd5GOx8OhHzJQ3d64tiPvuDPsOEY3iTouLG54yVoUkVxJwI9rPuMAydW0bdA8zeLk6jk1zVTjwu
n5Ve+nRd7Kbhg8rp4De0kOTkrlEbhwWqSng2B83dZN3I1tN/+33uAnWjRKUc7zG3aA5B/kBF6ZPt
03n7fi4Umo2kIlqO3zekz2VyYxQ3U+YvVipILwjE8JV8SanCxoxg5Aq9iexZ6r80df+KF+jBnERV
9G1H8XYmJhcOqXpv6gED5WTsFv9jmA/Pus1qV9JB1BuzfZ0YZgBQLlRw4HGeAkxVWtnICO/YdULP
ng3MEJA+j+6vMq+ggL9ZUtZX0thWrx43rbmQuKhkgAtqoNOsgFTXJI52sZBJDB//ZPQVgQM4hJGl
waQWZymmqc3CJUUDS6OmTpB3uyo6UGPcXVfyzXziWgxnI8Zc1fOhw5pYk7ry0vt/s2LIO91mM3hi
vJ7fnNnbwrgz60C4Z7VdiSciGtXRHwsTaAIcL7nJ9uNeCI21aSVW28id2TRIfWdpeFrlmA51xxfq
EFv9JnmgQS0jl3jkh5iRUSSTs0wG0rNFuWBPrbK2I/WeZCI/sv2UAzwH8P7RKvoBdQsUUQS55l52
rcf+a+vUgKkfbLQpPqAN2El9cq/syp1pj581AOgAs6dz/8g8rr6Ac5g0KGtzWhATUuVJm26DxRVo
JrOvH9zKSgB3AfQhqMdIx902CHijqKO91je9H7hgNWHwmgzVbN4Rr/oS7kTE2tt2bCWbuxVxoEUA
uYHsJLY7MHi2fuR+N76w0kzniJE2NxXGJGDxxrAmGmM4V2BM5ZRILcq7tVRjgOybOQjijs2KJLBO
/ieBr4NY+G+mNTKY0y7wex90MSd0buPtX5wwDOwoOw2BroUWSvlUXCJB0UKwPL4qvxRUy+Yeuxlr
qde0yYEuxl6gLZtByGqBnDrm9Zx0eYDcRvyVHtO9dSoBvwfgzZtgx4b4zUfGG4Fa1t34qogKzJux
40o2p6kGcl4xWJ3wXqkvEr2Mwe0iGmnbvAzoREZLOLAQPqKcWUXTmYtC3DnpbzGl9ZQt1FEXFLHs
aK4eaN8LHinba3oTyEU/UUHyZBmRVq+HZ2WUnVxBkTAQ1T42NQPEqwRTdKhW82SyoAUAgXnAlqXd
z8ivLfH363qxOdGjryTwN7mKq94cYSgRIZwpKEIxI/8j99HE4wR3mDf3VKcAdv9Lheg78oIHUUFZ
tELO21ldaKGjjpUO5h+5uZflb9cXuBXeoR5uAskM6HeYDn0fk0gzQBmrEQ+KJpE9fXJyOXLy9EtK
BRdsax0rOXynRoEuDcRaiFYTywLgKXnVu1IgYkvl1iK44NEyalNWE7jNwPhkqV+7/JWUD9d3S7QK
zkosJY0CbUH6MS3vVN0vqh/Xf3/TcazXwJkCPc+tZjLVxZ3pzvRzL01RbgagR/PSfx8Rbsj7RdRJ
vRmWrmVyKh4O2UArJlP2i8NyWE6Lnz7BkqNxW1R1Fcri1LkxiLQodYcHPwBPI8RSpaPdMHhy+SRK
k4jUgYvc2irqhzCBqHbonSkLHhOa+JPRC7r7t5eEsF7WgZAKVBvuBgX9vLRaCAvBiGQYNyVr3ATt
M3AZRA/yzdgXQdv/ZPFuuIpKwCTPSGUAzQbJ7/KIWQlvuq8Pk19cRKXeTdOwEsbdp1bR+igFxaFL
2vty+EyDyMFTw64UUa/tlnNar4q7VSRJq3EhzAZJiM3oa1A8Sdr3lGh213xdApHCb17i1bq4O0ba
koC0EeFERROvTYxdr8fu9Xv8UffAUWNhaMVCog6MNZz3w41K+0CrNLfM3LbwgHyGaUHRSPXH83kv
hFc8MqXF0CaqKyNeIZkNhnqbhK/zLKqZfdywd4J4rZMCPWvCutTQFflNU/y4Fz2M2Y6/D9V1DP4A
noCRjEOjuBMpiap3eqOBvdFnas3YVotftF1wF54F0qzrp7O1nrU49vfVO7xuwO9aTTV1peAW8dYS
PV7//Y1r+n49nJWbE0keZqVQ3XjGQz/3ol11al6Ho7wrXfmbiAt+Sw/Wy+EMXa2VM+iZZOqq5VOn
OFkf7JWmdhJx9lG0cdzDNKsqKe5jSjHStrhJZZ4XMjjy0qSOpNB9S5W9NNNzHDSlTfR5N5nEX4La
7+rAXvrgXyeo328yd8dA+xqa0WRRF0MHJCF2VZ36SJSREq2Yu2NAFItaSiucZOEq/ecM8yPXdUUg
4NfDa6WLY6/IOWmp6gJGIOguiioa/dkyRSvt+BXgrgSktWaEw4AVTOmZVprTTa5KZ+f6KkRCOAse
kHlOACsPNujolPU/yuBARNVn0UZxNiKtiiEGYxR1i4QeMcf/jG4/+T8eBvuG1V4lqSFJVYHDGKPG
nhcQTmfUFOVeNqZr3imuwlmHvlbVcjEVjHh75rE4z17yvUYPVbCvXqznEoWj+WQ9zSfRVI/ojDgz
oclybkVYHXISw10a0C9ATT1nrQgGmtmAK7Zc4WxE0wRFWdUxdce4BZpT6IbtvtHvIr1yZCEYjMD0
/WJAWx1YhEKYPuszdUnn99GxRAdxSR6GWFBQFOkeZwW6eZiatkpVt25ukiG25VL0kBUcDg+EZdbd
0BQlSK4aojutDPZqzDm0abv7T/dU5UI6aqRNXyWRCt5v09FCepmt+r5qqtv/JoYzB8BpWqjew5+H
85dEX+yweQrDz/9NBmcPepoMbTyB2BY1ENtanovsMGuKwK6JPPkvnL2VggUYKOzIENJf/SbZZ0aZ
EzuqZtNdeWveCLPN7KOvXB6VMw1hVoUkHjsV9EM6aJ8JXhPQbZ+xzudIrwnfE4LLqnI2AYSUkh41
ueaSx+wwPJF9hWmh1GEPTg9o7W7qhrsEfZ2i5O/GO/edDeS7DgDyaIwlQLbcGYUX2cvcZS/dxP6A
UejMy36I+B/YBb22r1ys0Fh07rU+1dyxHW8qCcn7Igs8uZKPIRDa5v4wzZVTRZGoKiywTypnOIq4
BKCljoCpkBTHjORzaEh7PDlOYJgThEMCG8V3Klm1JvUBiUEwm31X1WMdC+70RqXn3ZHxZXQlwyxo
q8cq3rnJHVrNkEovE1sFO6tysvAghaYIbp9oSZwZQWOn0S0S3h2Whfc02FcoWiuvWxGRCM6K5EZT
a2PQqG5X3Grxrm3ur/++wK7z3Umk14tcbmvNbYbaCcfLiNA4TQVWXbQIzmpEIFw2mgkhnm69Lv0L
UhHXFyGygr8YA9ZWcAQTdjgXGnq+ZXByMIoa88D4qApv3P/7lrv3esYHEKmmt5kGG7hE5767LYno
OSs6E84Y6GWjZgZ4eN3BfM77z9JyqMb/eOzcva9lIwJ2IjpMp1CypUy575YKXbPq8/WDYV96xazx
D/N8wvSExO58P+YeWYCRbmjoUUy8icz7yFq+4HUhmuwXKBtfjIlmeQxT8HK58zH/Wt+oQIgHZWJ3
JMdoX96SwglBE3R9mSKRnB2oSAMGhqxEWD6bLmApT0SPBFdIZN34SkKlgQCpqmAI4BL2mYu8q+Rk
p+BMAVmgOuCq2JeVd31ZAj3U2LJXtyqhSzEseaK5MRsqGu6T+T4SDy8KQgp+CgUMWUZQjcgO/OIq
cPrLsFcOEyp2f3t34+m/LYqLKOAl2pkmuL1TPd+0UnETFdVdZ46C6O83JomNB+gyyp58pwgmJOdO
67Es/dJ73aH2zbtJdhhPkIqu1q5zry9rI8vLrNKbPE4H02Ds+6WGPIsAqBbTUtH3he4T6VwojTOB
Git46LIDDUQDYdsRxJtczkEtQRhIAS66mwTP7ezr2rlNvtaywJD8Jh57E8Pp4mh0tZmZNWziL2by
0jf18+CgUQ4DBcZdMngi+utt5X8TyP6+Un6aDlI1NC1wcMLQKxDGtxHUpRNYK5EUThtTC4mhqcXD
rVrAyqz7mv45J98FqiE6Is5hzWWol0DAUV3zufcse7e46j5ylxzgiTqISnM38iLhJOZvDNbbBnJe
TE7TOYmQ0EFhkuwUrwCbfACoUFwBA0u1AXWy60VIoaLt5NwaKHoMuQEBgjsuRwsjuoP+ijZR+/p+
CoTwM0YAbzGHUoUqpspxms7qsu+IoGaz0c7w7jbzyPlR0ATBpCCWZc+PeK/a9T47aLE9X0KvOlkX
7RI8pucF+BugJXCGRGBNREvkjEk5SOEQFHA2s2HaktocJOlRkxT/+kYKV8nZDrmcNfSLQkUYK0GP
oSUAbbbOcALp+y7Y9S4F9qob+j2oOUwMozWiOXbRMjmjklENbOEm5Of1eehftNCpKxGhCvuNjyEQ
QOoMtI6yXtX3dkRuwT+MFkXNjVJyCa3JsxTRMjZGr5i2/CODD7NGIEGBYihgWKWjJ9kFwIWiu/kI
6h+HoWuAo8Zn4JNSDiIX4mgYfAZgqkBlN5CN3n8El7qJ+4RokQQHlIbFoyVRL1EbP9fl3dKqTvAy
9/R+pBL6zY36KEudqyJkssdZcky0PJtSsMfwTv5Hevy2MZweR2HbqF0usTD3pBb7JjmY/35A5v2y
OR1u4oYMsoqnhzoQO0GVy0pFBmeDveO9DE5PuyGRSznqKM53cIu/gF9E9pZX/QQsAdjj3OIi/TWe
RMip25fjbe/Y31cOUA3zmsRGA8e+BH4tt38p5XCel/75uhHYdk5vYjgPKPUYlgo6mBpzii5Zqz2G
o+41XW7Xs3DMg921K3dR4xxha2STucgIaOf/Z6oLx/2sOUoFMzN4NZCT2r3kYkIzek53mZ8LJ50+
ztm+P0jOJ1ZNSgLZgLJQvzukx8Ad7PKM3gIhpB9bybWVclYnbROtKfRWdfO02bVLep4pLlsYHeS2
sLPe8q4fomBjdW4KjRYpLv6CjZUkMIfYY2o3/U8N0Pv1Y6Y89YsIelqgmzpna1j2tiUWjGoyTmAV
eCAxcHytH9cX9Zs6yD+qqXPWQxr6pJCVHtbjdvjUHXI0M4Dx85lRfqXgU2PgKulOD+1/31IFLUHT
q6ZqFP0av75rdfOKqgajIwDe0Rmt28WcP1RZKSgYbN66lQhOEeGsgs6SUA8zKKAPb4sIV6D5LHeC
wvm2h1/J4fRQNlK9aiK8tlpv9uASUGdGMdRO3GxxAcnhoW3My57HwBl2bBKJPlw/QsEy+eJlkVZE
H1WEUS1dbgryXc3hZjDIGJih4AZsuvm3hfJVzDEq6yXTULJHkqOcTtQQJGzIZiplJYBTxjydzUwO
8c5iUPwT3pOS039OHiUP/4Iev4YxH2PERvssC/ZQJJhzcLVR63VjjHjIBudgcpIJnDkSWJz6r7p8
llMR/+P2w3m1UM7ZUdD+gU6zRN0EDfuy19r5PYhk3PJgggxOiGzHvv6DoVxJY5ZmddcALIKJQ9Vk
1H6Y170Dv4GD5DsLraNTcgRnztfrGrlpuVbyOHc3zFYw1T1SxkPg5+P9GJ7q5Om6iO1IbCWDc3NJ
1oW6VcFzy8d43yN6Lg5m4gPJVcKLz7T7A+JAzQ9k/IMzUkFQL1ogZ1nqUWpyy0TKT6+/6dVzN9/+
yVzjOwPJk/9UVteMrYlnXvFdmUEMFzntMzA+nMpb0K3HkAkZrHVBbVE9SrA4vgqqpGjXx/tSdaXy
Xu1PY3sMF0EcLRLBuTbg8MV5P8Nzq9a9gmGpRnYwYOteV5HN8OBNQ1TOmKDRKZ1klpCv0sRVQ3kP
pgNPizSbkPBoDKN3Xdx2cmolj7MhXU7mBbCMLD/PuBsYAoxyYJ0EhS/KzgtMPl8QjaoJ46cDRCXj
p6jV0N12bMLGk1PVub6obUFo4rA0RVE+4Mw0Izgq2gI3OZl/yqOnZX6vOCEtBWK2oxDyJoezGDqQ
1sZCgmcxers4UGc5kL1xwxKJ5EHSbNWLjqaXHeTTH7VtrQRzZkQxqoQWE7LalfSlA6jhkLnZlNuK
HouWuO0835bI2Qyt6UH+IkHSQuz5qDjUGX+YB+O5d60jc25ivH2RRC4uCbNwMNEW+3+kXdly3Liy
/CJGcAXJV269t3ZL8gvD9tjc951ffxPyuW4KohsxmhfH2BPBagCFQqGQlQnARHFohGyrh8Kn4uCf
MbFVokLQo1QVkHqM03PV3tTkEPJqzOuhAsTkmooW5A/kQ1knmF1EbxPgQLdFSBY0ul3xsK/rbn4x
Qmfy3QE5NH1kYBwVyBiHrrcmabSqcq/6L9f30+qSQGEXHULExJ5iAh8xc4TWNlUded6maWVFU2Rd
t7BeklyYYMJeUxdV1beCDGpeq0otsqftVvJO/KGcqI5M4QXev+9yxFG1MMlEPtHMZmXUcWIE/q2Y
bkn22uqc7bN6+VqYYFdoitPEmGdg2yDQpKAw8FvVgQdXX80DF2aoNy4cQRcUuczNDgVx8zaZ7wI5
RuSDnnl0Lg2nz3lN8Tx3YMKeqstAx4OS3+niXSwUVtT/uu4NvPEw4U2KlantEyTUJP9i+OdsfCX9
YwGCTjW96Xg8fbzRsBEuMnqcQAjigbiX9NemCTlOsLpNF6vDBLQoHAZ/NnCiG/2TYbg5iVxt3nQD
Tw3hbRt+SJgvhtgUKMjyQQ4rRE55M6LBH13Qu3hDO11xofPm1qoPlYM3Bci0mJv+PG15G2r9frD4
AUycmDujgfyZpjp+YnVuvcu98aCdy1+ylzmQTflMGF9YY0LGUM11EczwEl3Jb9QiOg564oRp8+O6
M3L2MMtclYgjtBc7hHJojX+dhvhoUHFTKcP13/zez/M5FrRNb2ifeX5ajI4JHaaOt4zJT9EGIL42
yJzre7/nlADWL64LG0zcSA2xHKUBBT7tITrjKeOgZBal958Dq/HID+KFLlpOHeEf89HcXp9VuoWv
+SoTQ3QlIACr4S4yz9JOHM69EXlxQu6gknRftLxK5l88E+TMugpi2g/kdqqgpL4R4TEPnCcOFXw1
z/WhwTsGrRP5NWfHrw/ujzU2wWjnrCuhektz+MKqJSvEvbUrNauaj6HEw4n9ZWzoTwMLgU5ktnQa
VWA6F2ciO8apd/pd6oED81bc4Y3Gy7yR96LBNcfGS0ltqk5Cci0iHQztCkybDkBqhj26gB9vwWx3
3VNWUyngsf9/eEz4LLvCV9oSGejU3sv5URY8XeWU3P6yEf7YYIukVR4LpTEDC1xN1gTG/uY+tEvD
GiFGbIe/DCt7VFz0KAtWPaKz7VPlfIXmVlB5ULGC74/vWAChaBUgj4uzU51/mQxLzXlvXev3vIUR
ZsMJU9ObSq1TpXvFAyf0psvteY81A4nSxNsAqwf4whhzgEMau5HKDrXFPPDtKnjoxVMzltYgf4nr
p9G8/4SHLKyxHtllUzl12Nw6aCvHfRF8S3jM+Ktn+MIE44TSVKZpqSDDyrr8QdS7h6EyvbGoN4mI
YHl9OBxb7DE+CcSffVqYDdP7xNg0ybnJQNbEe7paPdcuQ2Lx3EiyGnWiBVgqHJHsk83g0dIM75Re
h4cs7DDHtGyCwEuMgNbIJ+OrYHQ2bbPtJfWs+yjXB4o7xuQOygMvaTkfSy04Zdn4rfJ5vAqrYWTx
M5T3m0zMK2PSNBzjkILw0ozYylB7RvMpKO3CDHNsp0UvJzGOG4cM9yL5Duwexzu488lEi7Ce/FmT
kU5SUFZwyD3B7WJgrpsd2SagDQu+X3fHFZY83JMWQ2IiBxSowrlWerweG9KvKJ/drh8CK2iDbWmO
X+JMPylS6QDufj9N5OW68dXkfGGbCSTx1HdVnwMEPQSF7YvnuOAFX54FJnioPZJzecRlZm63pvAi
QJj9+hB4jseEDrxsir0q4Wxpik0RpLY8hVbDRVhzdjML4Q6TxJfbhMJrQJ1Y3KtutcmdCnQsqpXt
6kN49q3YQpH+1r/nlfVWpIjfOQiL7o7qKBY72rJIvlKMQ3PnQ8GQKrGBXHajQ49NfBlx0mh2CWE+
C80jN/iZXPZIzkKyVJWtAP7XUptVqJceCHGz8Z/r68ibYSaABKQhQWciWSaCSxO6tngc0lvf/JXp
30vlVOmGc93g+n3u4vwsAHzO/IjILTIfeeNDeCvaY7c72SbYaPe4Gr/xWgV4l/v1hsa84fV8cZeV
CTRFp08JSfHGqm6ibWNDD0s7ppBnG/c6KH+aE3mlHBbQ3tvK39XtZEEbS4+t4pnHzcBbWCb+gNeg
UUp0vjkyOfRoEORptq9ntIt5ZoIMmv2VKA1xbaVYJ+0YfQXM9bGB5o28LQubh3LlZWJsg7eUisU4
67jZ/aZ+fFtYcHpLbn3iHb5vl9MP16zF0JjgA4SdmWethNhdQTAw0271ofP8QLAFSdwFoXYLUuoj
FC/2WgaB4Xo84y0gsAS5eh4nydKnEDRjwHEq/UtVRcdahCSw0rgZoCZDGDtZr+zTgBzMBMowo7od
dHVrBP4pVyYbEHagn6fhC/qJvwNhxLlirRcMVYOAs4iIRP1AwWeItarkyGfLl2mykzNesB0gvCtH
fyJvwtMAiXDef9bBPgubzFkh4WzPAtOUHXMb6A7KlJC+coJ9+qydktrpPNqjHXnk/nocWPX/hVVm
DcVKD4kmwaqfPOTDEQwi17/Pm0qWps8oQmgkZYicwtbYqO68HfHobyWDRaViKCQalV/tn+tGOYNi
MdhZlpRdpwL4SuadoN0FAmet6FJ8cPzLpLGiekEh62ndK+jwbsuHpCluc1E6luVwCHPF01FYsYx+
5BAy8wIJC/bLesNHUyQilXHCE7ILzzgQTCHIn+x8wwPUrs7gZWuzzRRxFo5JRXEic3I/54d5fLy+
QrzjhxWcmqHVIAUq4n/rBWdjP0BbQ7oPLOogUmxLYCoJD+PpTWIDjXeg2ec10K9nTgbKGgouxiCt
fZ+yB4GYyBFBZRZMAboKQF3rFTJPw2F9Gi9GZMZIYQwJqElUpygO/fBDNl+vTyNvEEzaQEZ5IFWP
7xvBTq3ArrAhyua/maBDXJT/oyBp/Jz2M8zZjQJtBelBSjgmeLPE5AKBptVNJSL5qcHMiFJy6Y+c
NHlF0YVmkZeFYI55n0jV7/7iGlIX8may49vkHEKeQHCBjlCAqoaStFs+6SDf44EH6An/IVosbDMZ
QNC1pdnLGF4QjBbImRoNnYn53WTY0thzTq716/1lnMwhEhllCXVIPDuZaX6o0Ns1mBlebQqUFngU
4+sP1KgK6iDwl02dRWPk4QRNjwQ7iMq7ZPfBlrbfCbgbAOD1a3SVL3tEJrvjNV/+5aD8Y5ctYWRl
RHwlxbWN3lGnPeAskObJTv4/4TfzjpZc9dzmreHqRruMla1nGKM5dH6FsolYNVYKQbeicbqEJ3y/
uhEWVphwUZi6L4U6qiZDug/yY6xxSpGrt4zF95lwYUyJrwUFzuKg/BGEgRWHXmq6U61aufTYAZ7N
RXXxRsREDwNYcGL6gCRFQWOZemmp6Er6RIBaDIqJHlU9RrFKULLoumPb/ePLbulzkqTVXbUwwUQP
vUiHXh7wfjyiKWHKHSE5NjJ8nlcNWY0UCztMpIjVFMTtMSJFqALvIbXbMvWh/9Q+d1AOAGluzgmL
PK9mosVQSu2QR4jtefLNGDSo27fWqAu76wu0XlRaDIvJMQONgNY8g1urG8XTDvMBVGSn1lWBfwZw
8fbfqwQi1l/MsdWKdp46kDqiGFcCspgmL1XumU3237yOLUuUSmEqA6ibcfdpb/VsPKexcFYG9ef1
uePsWLbukEJ7t6sKeB7lcGs2uCEB4pZ5OmeJ1h0B2AtFNojxQdaoGQYx6WhuqaWilRmmN4f6qQxa
HqnQ+jlMxeb/Z4jxOLMZ4wrsYBpAnqDePANdsol+Srj5h15vTyBrjc8iIJ/Q6Nv3sXt9Ltfvxpe0
ndBZWKQyo1JNoixgMinCtDlH+wgFLNELt+GeR1H3l8Pxzw2SMCED9NOQYJAlGQ9Zs9NYxZ0QWCMi
bmo1x9qinOHEBcABPYw83O56yL1YZoOIgWYbUUM8HBovlJ7E8PX6NPK+zyxhPzddKbctXsb7h5Cc
iv94IyVMtJDMvg96AU1NQZ3eKnl147e89qD1J7mLJ+hM38KkRb7ax7j1qiAzSY8yuAOgVIWiZmEb
aDzzHwZHtpSf/j0PW7e+0f4sjs7cOuJM1LOE4F5lKP1WE+WbiOgbOSw319eIZ4ZJJLLaEMZchA/0
6VHrY6tBNxa3TYL+1g957WISmWxCmwxwO/hwcUq+ADJGy7/1t7/l9njgj/UweJk2Jo3I9Ja0Uol6
DO2faTb0OSnc1hteRYs3bUyAKPo+bkOC/KhobqcIioXzQagm5/rarCcTl7EwkWHUG5xdmSI7Orkx
jJNqbqLxZuLVNdcfVi6rYzCr02ia3LW0iSXuMmCKFc8378oQxSxyI3e3dfcYGPtO5dLu091/xSkM
ZqXQEdf1Jn0Jo/VHiviFUzwWm+G2hWg79Auo+mrW2PVgaTse7OMvN4M/U8tKQAaBD8m+Ae8URW2V
aJp129tmo6CqANCsD6Fx32obypXNWdE3tpxrg2aWVARjfSsbAvKoVI2tEgzrtjS0o62WkG4vs+Cb
rPvPPhqGRa1H15l5HyvEVftp1zZdZNXtTJm78JurWd+ISf6qDuOzGrUvbZvtiOjfAtXv6kMVWXqA
tqeB7DohcEEqnNpdGAxWEhtWlAAjPOpbE50uMSSNACbA4dpmBz0EXiobpad8lD003GXef3Jngzlu
JnkGe5sCxEZkmNu0m7Zm+HOUpxvBD79ft0S/dG2WmYMnFlWfFAqoyEA0aw14+0xq3THM3CLztk44
xtbLbYv9wxxDVRGnWjdj/zSQV1BtWnCjNFCUWiZ9+lS57WKMxfSIYz+o5gyygU6rrEQ46TIPyMOZ
vA+N5ZE4p1GDUzUdH3pEHRTRB/G5l5/DkoMt+0u6/2cXmszhQ6Siht/jFtO46aOMgl5w6gFRAl09
FS9RYkt7vO4YnIhqMqEukpKxgT+g6NE+xMKhjPe1tM25nO6c08FkQpswZn7pF6itZNpB8x1f/Jnw
4KKcc85kDqA4nQRDCmCiN7M7USl3pFbtNpyOkuBbEHSbrD5TXhuT907NGxoTwEzQBXfThBnUtBui
fyHGndBxFonrFkygIG3v91qNEgri2lF1o33oCOjcoU3+/R1fq4Tn8Ey0CCM5zZMIUxkkeEmMNWsY
R0vOXwf/VQp/fMIBNUgPa7Kiqh/0R4M6GEsgpAHgmZq9ZtQQTZy9SGqcSebxvax6yMIU44SZ0cRZ
PRIKrInegDVQF/fiPa8/jn7mQ6xdmGEcUa+LVooo2reM41vSKoEtVtmv/zZrjNONtTADUonqQ1/c
Da3XRZ2dd/emygt96/c+DQkPFHsNRRaZpFubhcZEZxBFp2kvqjtu53uUUwAY+Ay3O2oPC1NM7KvG
aTYlE3BJfbgd8WY9oKMwDZzrE7ee5yysMAHPB1LAzwIKGKvrjZFqX6NW2mRase9n9AoNSAkUDa0O
0NZ0tC5+baPy6AeAiqpCgX/V5gMZdM7z1GoEWfwkxi9RL9B74JFAjuJHeyERbdwT7+ou57WlrF+s
F4YYz2zKVE/lBKeLfEqP7VGmWJTn4ok+hqHm7Jb2sIXUsM2T8+SNj3HWtBsMUzGQ5pBxS8LDJDhN
y0NMr2+6i58yEdInyYwGQNqc5Mp7zUu97Gd7iJ9bd3LUo7wF2FG3OJ5E/fHjPr+YZKJkTfJEpBom
uMPpeHBuqGbV/wj0Ao8nl0Pn6KMx9M3pEojlP4iGCuNsxvOMBE6rBLuyCh+37fBopsaGMyqOIfZ6
n6DfJ2sqYDZp1SxxA5eKzxebctu8yDe/JQlnaB7zWlfWfeTP+NjLfZaCgQjSn+A7j197vLdEuS2E
PKjhupNcjDARRvIVGZ1YEYwEZ7G+8SEdyZk9ngUmuhS6qWtyFuB9ZR+d81soh0JC2XhN7NCwe9fw
hgPh3Yl5M8dEjygY5nFI6AVqfMjUBx3EfRqXcY43LiZyEG3sy7jH8rQz2kMF8+zHHWcL80wwUSIb
NYgavy1O/lXCIGou4G+9gqpd1p8NErOZy7qEQAt58GHfO1StJH2gepu0E3q287O4o8CpzBG3vIsu
b5mYaNFGI7AyLeg3Uv9JB9kHCEP94pnjfush6TJA5uKV1d1MchEsGLRKqwouMrh9ZA/1lpaFI0/i
loU5o2IRKmNft3JeIFrQlEqypOfci76WW9Wa7cAOXkpoBRbfrw+SE6BYgEob935jgO7TEeV93g7b
qKqcFhg4sWo57Lu8wTHhwvB1KRgaLFkMwUXfg6B3r3jXB8MzwcQLKTZ8QTESoAall0Y8iGST9D+v
m6BOfeXkYKtKee5LKTrXAUIQytvGmA49ukbtBmSfLf5SKhEPHsnZyGwlqQ5D0DUQpNmk/pZUj1CC
4UVZjpsbTKgIp0IQy/rtluyj8IwYW7+xREro68bhxFUUXa3WXuIGW6ep8lrSUXvEswAwvNE2fYg2
I9SA0i0IWXnnL40D15aLiROQ1NVUOexxe3A61wDAM3KzUwU2dBf8TtFx8ihvSf40A877zHt54a0c
Ez78yVdJ3sI2kU6ieq/8e/lpmuH/CU9sqaaR4xD1NSSCqb83qiORfsqEk0tzogNbq9EnWU38HPR0
1RC5eafvozm4z1XjNhO5bsFZKrZYoyd+L0j0olc7wk26q3eUpCf5aTg6iOMUu8WjHOSP0KeXcUIg
Z53Yoo0og959imC4D53J+AIs5/WQwYlKbLUmJfGkzxJCRld543ivy4eq5sAAeUOgP2HxnkgkJBBF
Tu884E3PjikPrsH7PhMiwKCMFgXqylK/GaTD1HCOWt4U0ai7+P3R3OeG4QNa39dbU9mm0JouOMcP
bwhMJBgBgFPGke4WBfgP5KpRw+tZWa+IXDYks+EriMgKAu0LHrqnRHmtm+c2OaXJQ2XumvCoRZwU
7/qkgeP3/aQJidKA73ECMlK+78ObKDi02cw7HHhGmIqFKMhilBbgVWtcxZP3kIrbIHzqgeU/1i59
mxx/TkDPvl7fMtcXi4j0yFr4gzAW5lQBdu0MhbgL5cItlIFzNFwPbURkcgXoHRgQAqVoYE22/HCr
N+dE+6EbPN0f6rp/P4FAv/l+KHIsRnJnoNgI4mNrKgNrMm8KYStOoxWXvHvf+lsBkfGKhruyCeKo
99bQjOjHuY9AkB7nF82jD5Tqo3BSbFDs3n3qkXJhjNlSyHWkIG4Q2CZwgAngQuqPcibZ111h1QEX
RphN1YIgO0B4Q88qWC2FYbKI+pSaPMG79ZrwxQwL1dGksESHVIgH17DZCfL4q2rLx6KdIAwugvwr
146ymm77TtmhUeOXDkHTJGtexqgI/tt4WThPUpWkT0xoEGWTgzYQv7OTT6nVSYvBMtvLFFt/0un9
U4+eOvmcxN5/WjOV2VtzWRZ4KsDTq9ocU30fZz9H4Z/rJlZj7WIIzLZqTR1wMY02syjBg9KUdusP
XkG6h2bSfnWt+IVAC8uaMh74fTVsLOxSd11EpqkKzaDqMHVGW9td81Wt0Sid3HTAbV8f4GrcWBhi
jlxTC4KyKTDAtNk1omjFeWjpwsM4uLLwct0UZ4upTNBIQn2G3iMeqztVODRhvh3malcCjf7fzDDh
whdKInQE7yCi6pm9J5anKd9dN7G+Opohm8ABG4rIrA4gwBOp0PLrmNExHM4x6Wy/38sqt1pJPfhD
VCcXQ8zqDFojtlkMmNp8o97VR/AD2NlJVKz0l38DpBUEbDiTxxsZs0a9lJTZpCMMStoTUV05GHci
2I3rlifw9pdIeBkas0xROQsDmcnv6xktV8rEppJOqgJp9toWdiWP6/svp9bFJBPjQfUdy2TAplIe
+jcpeMGdIXk7oXQk7Hgv3Ove/scYK7McCUoWlhT41Iu3E9ik2upQqpzUbB3zcvGPt4egRZgIhC40
QxGwrnRHgabtNrUm9J3HXHgfbzRMKO9mORE0yL879ewV7U3XbguFs6nWG6cWg6GbYTEYbe5RiKWD
mfbgYd6jIc5uLeGrYQHbARCNb/PuguvB/bJETHBX9bnstQwQgbCJntuxc9pp/Elsko2Piipsalm3
QM7B0TnizSQTO8ZMzcJkQBtqK+yNfjfLr2XOASRwNvEbbeZiIoFxnpQmwGJN7bei8kSiQ0bx0Ge8
R/T1d8bFijHRIq1BTzn1SG4puJWiPgF92GQ7rCC3xMIbExMuZmkqwrwwkZ9pL3q5TQIClvfGiqfJ
vR7beYHprR69mL2YDNi4ukLRHINBC0eeYP/wA4eqz2Re+sQLudTLrsT4D9S9lZoXXQFCgEkiGzTa
bVJSeJwxrZ/yfzydpZwb23KKqhS1B3FfWaoN9DFO+fvyQI5oZ8fuqjfo73xWdtIrx/BqEe7iITIT
N/ouMEhl4MYtdNXB0Mrc6gb1SReafVGA/KVEE5xWWn0OoJpZOCMnPn50GjQG4QkclyxT19F39j6i
iFKtpSBplRzSZVYggoBfs/QMHMkbzjDpMN6v4XtDjHfWnUkSqcT8Dna+g6S6Mz5L960rbNRD4Ij/
ntLkvTXmHGsDKVFJnGKb+dM+x3lmkl+5jKcJpefFZM7A2IfFqJuSQdINzCDEfaJtBXLdYFMc6Qkd
ebwj880brkwj+54oJmZcGVqFgHxsHQr/TyrQrBWb4FQ8qbvGmd3MEzbx3nflu+hGeRUc3k/geIzO
+KsfDo3U1omMzjzJSipPyH9U4q3Zb687zMdD4N0K6sxRB0mylEx+DtRErVlBnqI9+GGaf1438jGw
vDfCHG9hpAqDWBayA0IRtzaAIJZFXmD5uL/f22BOs3SYldwsBMnxTzT+g5zLUXcalAhDLkHdxxj2
3hRdukVclojZGpEcyk4V7Qrda+RjoJlWUe2JyBMGXp85qMCJhg5VK5akTpTyoZkkeMEQnNr+S5Xw
FBzXp+1igFmaTEoSMY4bCtAJtvo2hjxCsDMgFlTc8Dpd1qftYopdIVEJ0SyGseholx2tsT3r82uZ
nCE5e93d1n36YohZH98X2hgMnUDHi+carVXNS8u7ja9k8NQHLjaYgK7PfSOnMvYN7YSk8+Y74TNl
WqrBB89LD9etodVTlA0QAuhsY0auDYCeBTEIQb7INsHdazyQXWsVSHDir/++yoWhXYyxkbaU/b4Q
UuxWXd+OwkFo7wefU75fXaGFCabImqfAc/Z09kxtJ5TfQQqFlyPruhesbh1FJYqhozgosZXBRhW7
OWswZ0Eb3RitnFhKO327bmN9HBcbzGmrpHmrBmopQ2vaBmGqod0qI+fg45lgjlglV/+3axLhXAmj
ZUgPmiK418fBmSu2GDh0qa+1cg3SDfNuFG718Mv1769AJ6hP/ZkotsgXtbqfCBJOb8pGjjN8T+zY
0wFQ1l3KkKJAzti3ZCtyICrCYwKg2/3DWb6wzZykXdqn4FuXAR6eKzeuBlsVdVvKDE8feKIsnMVi
64Cp0aoxnsRxC85tAiB5WdtK2P43x1aZkN3PUYl+Ojg2IYdB/zLGnMXiDYL+/8XxpjaBnzSRiFKP
8SS2N758zHTO2xTPBBOho2FGjNPgDmX8NRecCLKQxL3ucjyXZgL0oFei3GQZiKehBV6hSCX+13Vg
Nr8Y9qCLkmFBm71M8pKe0zK+cql9v2mYrd/Kii+RGrk81RiLwAjXblHyhf6ivNU49xPObLEMJ0FH
5krtEQBk5THKXmf1+fpqcBacJTWJJqPvSIB82phvpvBHVZ+E+Pt1EyvXZTpdBkTZcMEyNbYWOkM2
pZQr1DPS1KbaNw0wPZbvtJZKtuaGlgJSHmnqemi5mGT82BzCRBY6FSbnc9rfxsPXMb2dZE6Stpo4
aYiOBiEy6B4YVzYKUptlRK+uyVcFTExTac3i4yg850HtcSaRBsMPwXJhi3HqaOrSuKqBSqVYFZpI
Nz9p8UvfKG79xMsI14+FhTXGw8MuSfpKfQOcGRu0Vvh3b0oVXw2n3f9W2RWt8Cy5/Sm3eResFSg3
/AX4Ww3HEpHwn+/jnN8ZYa8OMzob78odLWhT2luayHUeziS7eI08Hopv1V8WJhl/GYWqH4sMzZQD
eRnLfSvfEKjkZfecRaQP4R8X8TIyxmE6sPpPOZh33qDFwSHZ08ARbrObjnN7pOtzzRDjLU0nGGCE
xRROe9oc2h60NxkYXkbKM8O4ydhpQtoVaAgz5n4fVqIVhNAOSmMv74UXIgQnMx1yy+iEz6R3l+Vi
o+JoamFXEtSB4UiWluX2qBaWEvMeV1aD48IMkw2LZRQqbYx3olk8p9XGn29j88t1l+CZoNt+caYX
ehpKpAD+O4/KbTWablGkPwzC1U1cdXCCbg9U2hCKWXRlkqTBIA/o99AbDQ/GW8WEQMsYuqP475+N
MenEME1DA+WE8dassBiREIfSNPV41RjSeFMqkjuQ3MvF3vvExC3MMB6O3r1kCEe4XumDo+XcAXk2
cYrk9BMfNtHCBOPd6qSVqWziaQ2NHPdjnbymin9P5t4Vc9S5dGmvzPWnUgsd91cV56QisSDLrM0N
pekGWlqmEMhio3QemmZfcnfYajlnDtcj7cIa9ZrFWhlRh4awBn3XVLRA/KIdsqcptswGEvGT50OX
OH2SJG/m5DQrolxwkYVZJgzGeljgTQUJAb2jZy7VTqChsHZTyPnONkVCCrfch8v1tG1hlnGZgWhi
LogIiq0ze5Aht+dtspn34Ta94x6gq3nbwhbjO+Cbgmg2FS3uvcGdd7kjfYfomC3dGVazA3TtGXjW
T2yIi0UWhJkHyQTyUFjU89fUf9T926J9uG5iNd9ZmGDiYdfmQITkqEkV8p02D1auHLPKtzP5Z8Bj
1FivrCxsMYEx0qYsyhIERto0397GzoiHI30Tb9FMvuHxa6xGR10z0Fmnm7S35/0+yNNek1NdxfWw
185SWW5rrdMs1QitrB1/XZ/E1Yi/sMXcEtOYtLIpyrTatk+jm1Hxxv7xuom/TJ6pgKdTk8GPySzU
HEl5UQao6OGBylWOtIUpseWHCp4nOP8eIofdbMiYHlUmBjTA3k/eOIWZEuV0QGB+LCPtzkxk+/qA
VufMIHhGUEWREFZxIYvHLipaXLhyyG/Xz4P5T/oJUAgdxsUGEx3AbZqJRS8CM1F9KclspcpeMHjc
1Ks7aGGEmSvDFIZynkFDYAyFm4W13c4CTMmdm/a5pc8yD062GocuBgnNSBcRfi6LKR1zXBsq0Ign
3yXhM95sQHILKh84slgpBT0TTKHwkVeAp7Bpb0zNa3liEeuLfzHBHFI1KUSzhuycoxaHKUu8qd/X
OY+TdX1hLkaYI6nGS34Czny8K5nftMgzgn5b9b/CwNPrkuPM6/dhbE5NhMOBaZOJNjpBYBMMXDbG
F9qpVNkBKAJ1VzgRwDI69DRe3zyrLrAwxwQc3LKMMlUQDCZxq0WPmf96/fvrWcTCAF3AhY9NXa0B
JoEFEu8g50EZyWtosZYuElpnDu03cq7basuxSmfpQ3a2sMq4RSWTLohHrJh4JzzQlsZ+O+R27Uro
UCoeBIfHt7M+jQQhQpFl6L4wMdWcg7lMB7Qxo2a5KQdUlzpeZXwF34IYZF5sMIdea/SBARI1qpqT
nUW3skMv3/bb0jWswM7vBCd7vj6Lb/vz4yxeLDK+GJaTQcoBmq/Txnxod/lNu41AMm6iCkwfqTO7
PhiP496/oQib6MYHbYBVeIIj8SDrK/LI78fOuGndCEOXxSjZ/GbpztEoY2z6XbBPbBA934ZnOgcZ
6NASJ93InJcpGnevTQPjwvXYJnNgvPW7Ud04wY12lEyJ1zG90qlNB4kTGeUiIgIa+H6rSHiX6IYI
092CpXNEwR3QEd1SDuZ5KC3tjqKjUQ6NAGq65XUarw/xj2mWIjQi/dgoJpLuWZ83ZjFYtdJtwDns
yTV5nOpxX2fz3p/V3XUPW9s2GvBDJn2UIwZLMBfNQ1SrIgit1WQL8d2h5Hx/7ZK2/D4TBupMqNH/
jgMIBTJLLLbJdGNU58oAqXqnW2HAMccbDnNOgMN6AucWZrELTvL0oiecu9HaYadJePQQEWNAncHs
xyruZLOkaW+IdxGCB4uxCLxRKnnRk0YS1uGXdpjdppZ6OWsJsh3jZNxRORrDUU7FUfVoPymv+W11
0haDYnaXGuZGX/k48BDc0K+hCc/yyJOgXb3dLUfEOAKU4sdKGgPa4B5su6fAhWRE/OW3RlbEO1NX
z7ylNcYPGqjUlVoNawZxkvOw6Q8pOsIbR/o13o+27BVed+DBH+k3r60Zk6FqbdVqAkGQqueDHM9W
0nwd6/s2iq3WV91PbNvFktFosjjTk7DLzCxBhU0OvL45B8PP699fTYI0cIwTIlGqcZaAJE7iuWlS
9Hr2HcRHceK1VoZmz6QHhg7qOnZq/3sUHfpoFhaZw3UkXa7oEp7PJnVy0VB4SEj5z/VRrTv6ZVDM
7u0K6C51kHd2hMkzlRuFcKLD6sVOk/ArZYlKELB4A30aY6PMcH7QQ/LtgN4QJ9gBiboJvE+hG0B4
oymGpJjAuDBOLkDAL+nqDLH7DmB/V9qKtz346kQnwZvNZ0rwS2OMd8d9USiEBnI/eSbjyfC3Zvws
Z6Z1fYlWANFwg8WgGM8WhlZN6xT4da00vT6DPqEk33T+7AURWOFSJd63U/xLTiQ3jXhpxmp0v9hm
n/MbogiS3yK6z+Emlp+q4UHiUnKt76yFETZR7URT9Qs8MtBAqH+P9tnGP0a7EdKS8Z35+gkA57sJ
Zfl4O1OeFCOD09OXKdnOnfHgQ5kDm2D3qYMEPWW6KkkyqjXMQZLGkzjjJoNTMRzcpJBdPF06HP+g
6/8hyi5sMOdI7ddan1EuSs2aPfVrfkwfk23q0EbDo3LS7pqdaKFhBKyN/Geo1QuAhlKKJIoG0cHo
8D7sgh7XFBoV1/W4s5UX2U6d4qd5P9+jEiV61a16SH/qj9cHvDpewNhUqLpA7J5FgNRdlGpVh0wg
LF6DZ1MNrTy/bcgWJMvWgD7nngMxWo9hC4NMHO5LdehDAky9+hWMYNv0pnzOY4T+2ZZcceubvAVd
zRCBCTNk3Lfx9sFs+E6WoqmdoHzy/0KMCkRj3OTke71r7mnvANVc1Xdp7JicuV291GgX22yLB/jR
feJ3b/eK9pjdSx64mexx6x8TNC/0FljnMzAAzi4USzZy4XAvyatpHjaLppgYvsY+pSYzpD4ihEPK
/ulvSlBKK2d/V7rZY+GELq+Mup6DLcwxe2cyZehCoo0VdUeq+goQuQii0d8LK/HgQ+raRl0YY06n
oAfef0wwt2q8z9JbQ/1yfWPQH/shEKgqeA1MDX+8xdlFChSZfTWAsAbBetC/1W3hKIPwFEvxRulT
jo+unguqgfKZSVUj2Nc5SYEcu0TlO8VsL0AnN9xUHSd1WDWhQe1UwkmuQcXpfWSpza4QtHJEidvc
/R9p39Ukt611+4tYxQzylbHZYfJoJL2wFCzmnPnr78Kc77opiKdxPHaV5bJd1ZsANjZ2XGsqvrUw
09XrBzbsKoKtyrZijw1bcCDFkLihnJwVKbnUgGGbjY+kHbWNKOaNS+qibjGLCECcQnSlZXUTqXIk
M3Zvr2i3D2Irh7FVHUBWmmxckN78kQfEa2wFpkOwQy98KT4DuIOi6MJyHvPRnU48vOJdBd8skn0M
zFBTq2FEP1n4Jgw/G/ORs7pdy7gRQD9go+GCYFaNQVBDHb0yEN3SGU/ld0KsxO+t8L5HKi20kG15
TStv8W/L3iE7gtewkU31dSNbizJtyKR3rBeaBE0Dmg2RDrTVI3dGjC1aQI8AiWLjZc/DIT2qT7c/
gHMfNMZUiWKsCTJlEZjjyiqAQT/Pr3n4IadWo7MlBiGqyBbDpymXMfYB/RnUL1WUWGP105h+xTwy
jn1NuYphfGczqoZ0WaEpWX7Mu5PacNoCd32EzTIY4yECFkOKYuQ+/9NOYgSUcqH3uVVTqtF/mNyr
nD8HnVA27XrkP+vPZZA/0LpV6KCrKhqt+IDplTuRV2/fV4O/d46tlPUYtRcBFYCRAUAa0xbuKIP/
CopheFzA5AEX2zhZamh/JJuMV0VRFEOTZPzxu/pHWtToiY5qbTQ8jXicjZiXUN0/s6sERsETFGsW
Y4Vb/p4PAU3G5IFKyud1Gu2r3lUM8wrPZdRVbYwNHJo7Yzjk8fPte8r7fUa1x0k25RE64TT64ESa
+mmdQx4FB08Go959OSqL2gC/ZOxnkAJIvt4Ozu1l7Edl1wNny/NTM+UIOnHgKrhF2/v1YLzoL//x
jdJjBihGjpu9uyZUM3U4fppI2JK2XoLYYxrRmxhh/JyY2rdIbDk2fD8JtpFBv2Fjw00C8MooRaMt
JbEJfdR97iNXD5ofGqBkRWt4S555GXTesph7s9SdMasrDKqo363r/cDl9eUJYK6NIU2F0ZaYgJjs
+rziZVpUC+UAW/Opl26IVslNTO06mpttZK5QV6z5OBvoM0pMNBHLQJcKU5cIrVeWg8dRw12rsJHF
XCeS52orpfDQpR8tulJSL4SfjlrPE7o5nxTfsCgeOajPxUPkJG+3hfO2lrlmet2Eopki87LWLy3m
9lLp820B+4ujyR1iwmFnjbkm5lOjt7BFYoW5yjh7aErTEuvJrXTgXYuADSDoOAoFjonaP7+rWMZJ
JFmqTNWAiqBa5i+mDr8pjcEaRF6KNQ5ur3A/eEYZhXI5IU/ANlskYhGqU4rsxFDMjybgYi34+gjX
I3uqcl+t208rycAPi/kGc3yIxNKSVF6T2v45/v0NrClTxnrMtAjfoIBsoOuTc9Rozu117j7L12Wy
cG+trne1IQ+IVirVqvTq2DS1W2aDe1vM/sldV8Kc3IxJ4zkrqHsfDxiwBPWQ9FgRfwFXxG1B+4md
zYIYX34U81RrURB0il/9GXR5jo6svWVeyvd0d20vp5Cztv3LcF0bPcWNcU7DMKsk+B4AfqD1neT/
+GF4qOi7YogsgvJQRW8p25rTx+kI2AdEYnnwH5Qn2tDMr5zu6txGDGO3egUY74TuXxteFBCESLxB
CGpk/3A9NwLoOjfbNUqjFAs5HUYilV/qORovURLVCKbBs8LK85mXvti/yleJbGtOKZAu7CIkM2kX
pG4rp/BBDiiVcuGZE1jbORpIdfnGAtn+hUEfw1qYkHajQyv6twZQKtG5CjAYibQwr2eHHsctYczF
6lv81dGesDSUfshCF1uTor52dXoSRdMKs/AsjNnh9go5mqgzV8yQ40HNa1zmdBZbKw7Vt6Rc3KUB
PrM04xkw3UL6Kejxz9tid03V5hiZe1a3+iB0eQ/rj6EycRTtyCSBlpicDoV9C7KRQ79jo6CzOo95
MmF5ySfRBkADsP2c+k25GM/xYbwslgDKqad/tzRqPjciqxlDNI0RSs5Un8v0oBtWzBuJ2LXAm1Wx
vg8AH9IQBQSnae6UHKMesT9oaDHR/zl6LfING0GMAQnR5dKuMfy6OQZ8BoYp//p3e8XYj0mI2kUm
8LeL6rmRTkLxVs2cfnSODWTnf0staYyqg+9GmtES0VE/dRMnatjP4F636Q98hUIOwaRBt8mrvqlu
5Wd25ynH4Z4PpLAfEm1kMUailNEAX4UmtUjdpzmQDjraiuBoKy5tNIoDnlHiWVy2ujJHRtwYGWLJ
5VgHA0Li0Juc2qJ04YLzoXIzQYpLwRJVme2MLOsVhI8STGBiTBZ6b9yhMTmntW96riKY+xmaQr52
mYHiuRJb9fxQj6uldrye1f9iea5imDsKuuvUaGjoSovOKgiiUy/7K7NnG3CbdvOMHsmX23dpF+VD
2+wdc1mlWM1ktUC+iY4Lxnb1CBzwxF8t2QWkuzva74x66JUSnNjHbPRleOM+l/uvyXXRzH2WlTQX
F6Q9UAakxJi5ZzxITuq032uXgptgJNobDkj9umYwfrm9/P17/rdotlOrFAQ0zNAuQCAXDepdvn4k
m3fdXZa4OZWXdVkAaYCwvQ/y9+FVyeUzB+6b9usymOu9rGIdExHTAqPhT81rb7wpi9+HHLvLk8K8
+vXYN3VEB2S1WfUyg6Bh5SnSXzUeYhbnrinMM6+WbRPrC/zDMHnOhIMsPYwfe0KuG0Y/YfPcAscd
KN0pLIZeuOJ8HMVA/eckmPQVvIpgLAbps1gyQzgRgO1z5il0BQlAfgaXP4Ce7Z/+31UOYzKySSV5
mcBdj4PQp2wF+pcSZIPvrcBfeLnU/2LXr9IYc6FPbRomAgxU56pHaqBip/yeBLLX+9E97xXhKRxj
GIZoWIZGQwcgnhOrzWDbVSCjGhct4k30vAfSN3aRbRdRBkkedeqyqy14DpU40JXQW9XOXwX9mLZt
kJRmYcVTfu7E+LjMGKTOZ0D7Jk7aVXaTryC7VZ/kfHybWvGcacl9L8j2qo5uVRoP6EDw4ll8k9bx
sCzVUxM3L0M4W3Efn1vBfNEl6TySwZYHxODratqROvhArv4q5r1n9uVnQBc+J6PpdJ3hRvrogD32
WwhXW9PJV6JGTtWHd5WZaxbAa4Mh6QIwXjtmOxyatPw+qalXKdE5G8gz7eQYI+k+qZLXLpbtwZDe
1rE4h8t0MuvWyczBbqgy6ZpV5aMtiMXXVajOwhx6UjadkqL7a2jatwpRIcZE/LYMActUnoCJe5CE
4kKkxmvzxdckRI7dVN0La+2ZRoQEjWR1ifFqhhjJmtLZum3Id22GQbP7OmWQZgmPK1PvwEolSo4y
e0numuWDFHGCnn0RgG2TkBIyFbah2BTWSlD6GgX+7hzXgTZ/VSLOc8ERwT5HQByWE2BiIgrInrv0
gWTPxoc8W+PvVbAvkjLKwixoCcxS+JxJnwSNU/zeDe4NU9bQto+/TcYcRYKxlqmJXRLH11G/R3Rm
meZd072R+AMkFjCxG1mMMZLEjDQgAYYH/ZmG9Qm41Xpr8ooXiqKScqLCXWO0EcYYo0ldCilvEXWU
jfw8lJlXl5JPyOLx4a/3G+cwISObmg5KP7Y1uV7yMqonOiITF5YUltbUHHIpEJL7zrg3YINiCd2w
/u0rtG/bN1KZd9cUlrZAkxxUwx+d1aEpa3KHBna/Pk4HXoft7nZuhDEvcJtXITqTUZQOqx/NjNym
YRnlaKd8bNvdB3IjiXmIJVKWS2ygdDLZlEq1Q1NQC2hWSqU6HQSPs4nUCfrjIdlIY/Q/HcZcLmps
YhooiYVg2zftqXFmW/TQB3RcwEPMgcbYNRobicwt6ACauspgpXOU5WGa3DrrMKf/dHtZu7d6I4NR
fnEttVpLkHkBAoEljYOXCZ4kPAjVkyAozm1Zuz75VRb7FOfVmulCDjcTJZq1ctsP+fyb32caWsaq
l0GPjLWYhh/Xx3nl3CPOebBNmjOgwzAICKskY75leEjFQzt9pJ0EUHgi2PEk/MU2JxdzJqKdCg6/
ZiV3gpcnVh0UbvHanrJL5FOSBg0h4xLwEez2Tmcjmc2MZG0WdwWdd81WJBCEKuim6APJF100DYLJ
fACXsa2nbV8Ar4o653GHfpwnsfh8W8F2DR3QThR05yqyLrPJib6uVWUuEfNW4Z0ww1M7pZLfVo/6
WFsCKnJt4UrzpQR7mqCWHO34L6mYvz1otglUFNq6XQWEnBRtEBP5J8EWg8ED3Y1b++mFpyq7dvYa
hrDaqEiFGs0GblOyXiLlGAq/VCOz5vDT7T3dVfqNGCY2bJVpMDMagcqLYK3a1ykGds2UcLw87uYx
TxQxBnNQOthyOm09IVUwSy7BEJ1i5y4dWSs/ANb7WxjHtnWmRUmmCCMMDoDu7tI486Q1dcW1O+OO
n+Rq8JN+cVdTseQICttnp0wcTnEYHaNM+FFrxC4w96VFPLL5/WMFli4GE1T0MjL7PbRJtgoRjFgk
am5TY5ojSTxzIDa814+8L+QqitlzQapDtLaiURoUI66qHIkhesY/Z4+grtzVf2eMcojyjJioeDYX
2Q+FIOoOcf16W0X3k2sbGdRR2AT9eruufV9izzo3fpmdhIBrqrJ71J38YgTXFKj2SpsLy71nMLcr
Y06K1OT/bgbt2S/uqJta+PWpAIYZzW3FR/MD5nMrkDmvqO1SaTKpv6MclfilG39x9nHXodrsI7UF
m32M0UsPfk48AemZViJLr4DbBmx4CnWf2+QnR9yeR7W11sx6ZjlTi7lBdxVQbWlTt59c5icJaIm0
f4L85Hlw1F1iHbitOGZ1gBvvE1J1APdQor+yYnXnWHOSXAWtMLGmfv5GGpVj1vZUZCuSXvbNhpJE
TEBNhBWO8hOZzkDN4AjYs85bAYxTirg7TtZ+xZhjnd8R5BDQpv8shkXAOSrqBt7aO8YVXbNqrKUC
8zAp+i/ha6PZ1OvQmx4+JPa42P2vGVa6tsGtmtrJL53TYcjbRsZJneOlHpMWb5AU+UPyIBs8r2vP
CwY7C3p6FA0mjwWhM/UKvae0sZsieEYHMKMdai93sotp65b6WTiik9aLoDgfOb6NXGZbdRBut02P
WCkrI0tbEqvqJ0vXeURSu1qyEcPsXzULZa1WeOrGybTG5AviJmtYuf0Z4p6SXMWwhKfL0uhhKwK1
SvXnc+mNiMVoupLf47q7HoA+yBjzQWsO2+ofdpNSNgZ1xLPEykQhSJSHspU55nZX5zdSqLXcXN6y
rNCVEcLcpsH/x3/7X7oydnMC+kYO845E6qSZzYw7nAOPeO7tNr1P4ycxc1Ytd/r4Mud/iSRyb9/o
3Su1EcrY3qZZIj2ieNXR7GJ2T4RzfFvArrXdCKBnuNk9sajUXJrgngIvSrIiQ7NkAjQuabXM2PAk
ZTqHec9Z1L7/vxHK2ltlMcxIALrzBG4TWt+fD8mZ+D3wDiIuiD1PCxnbK/ZFLQklhJWTv1bHbnlW
+i+3N5EngrEPVS2VmjmAvWfANRpcvboUK0fLeYrA2IbIjPKWhCJ8p84L496ap5GjCZxFsK1uSduE
qob0tFPkh1kJWvHCnZrhiWCdzLktU4BtwsClciBEkQ1CjGA0eex/u1HK5qqyrKZF0gqDFkGpw9fF
Ru+nFzu6Q15ne3VzF6hQwe3j51ggNhaA3V7MDkhbsEDrOTlGPq3rx0fegAVHBVhK0zXPOyAnUr9S
dMf+Lpx4veHcfaPntzEGpFpIo9DOM8o7Gdvl/fg9POgWRSPpL8oEp+H2xu1GBLpC8KLLKmhJ2Emt
uY/HYc4xldM6MWrOuRNOlnYHYJtfMubip4P0hdcrvtv1sRHJTm6VY9wqsYBHic7tDY/RsTxgaM+e
L4nH4yLe309VBbSFZBKwBjP7qRaZIZQZGFdUv7qj6dzC1jKrc6jrvBy604fsEBJSIoaNALfENgXL
pMXIPMU9UY07ubJRCjJ5vUW7uo6eY0K5p4DbyFhTtGGU0zTBw1zCh0j+PBMU2TC3pP1Y0heiPS0p
z3XefyyIQccFMUUFUM/flXIqxDQuGmwibZBQABOpBmLQOXQYDeh4HccK7l0ygulg4CkjMyWzE7SG
AhQxUqLBORcAwZu3FzmJndtazxHBDspqSz0b6IFH7dvInUj+2YSvtwXsbtlmEe93YHOP4zbNR7l6
1/EF0AlU75YHxY8xWxbaH0l/b4Ux/tc4LI0kEAhTpDNpfcl8MIQPNP9sRTCulz7oXaMNkuQs80FL
H3NgyYW8oHovyt3KoKe22bNIqoTKbCEjfR8PzJ8FdIO1B8reIp9IkHz/l2fEqHUaq7Ww5JAnXyi7
j3IIHeVO8ZGScP6HYfu9yGm7OsbjygUgPiQgC3G0ZxUYOOI7IBPGO935EQU0Z/i8AjKBz2FEf5aN
R8EZoxjozSZEeTeQ203tSFwgfQ4By31GZwL1lzD2JwyB3d7NPS92K4c9PJNMppqjbmuOqTvWk52P
hVUW1lScNPG+G3le8+4V3qyLObx5LapUB+MH5qXvcjwgU8VZEP2BPzZORQ1BVIFrabCzD5oA0BhQ
hcAtH16T+lyk5zR3b+/Z7hoAEkB0/IEUJmPJ9cTo5AmnAwKwY1J+K7lJD2n3VDYSGLe4lAtMAhiQ
MP6YkWvv/Pe8m7/68kPtqvcE/WzAVnlJRKvirG1/+65rY7zlBtA4UxpBskkOa/IlXO5SQAd9ZP+g
1LKK1kadbXpszFXqlBZzG+koe0pTfxPU9ettEbvOCqgE/pbBXNulj5RJNyFjrB5LMQtGafbUEQ37
TW4nlWRrWoTmFzW3+7l85Thn+3t4lc3oh1qUaTIAk8Bp2ge1QXUYz0gdc4TsK+FVCKMiGepo8RQj
6IgxitIekpSTO99zV7YbyCgCEm8hSM1h90YPuInHDJMhlB6JBw6/C/O8kcM2jgj1XEQ9GhMc85lS
FkwXIbKUO+Bp5piajwDyjJQbYncS8KZ63326PywFph7h7xko2rHBR6wrsRhV2EHjldyvP9UjSt6g
SyB2eid/Gbz6rbILu36Hipz/Sl+rt9squqslSMYZqkKpz9lRCzxjAOMwIX6uXzTjZVReQGrzAREE
VxadxZh0Y+GzugYYv2IKRaz7w9w/NIlrJpymmV2wQsAhm4YIv09SWbevjotkJsmC1/hRHp0S+Acp
mkWb1Fq+zE+dgxE7nCNGpE81z4zsvsxXyaw3qOpNFda0Gr52wGhSpqOkpWcpM7zeFO/jNg8+sJkb
cWwIrixt2scz6I/SwCSPg/pzIl9ui9idld1s5rt7unn1weZWtRl1pZBi9pOD8ma6+r3qhGcKtK6h
zJP7yxNHprz3YG7WxbiIDeYEQE9CJCf7Nd+XgepGrhHASlICYJR1/dvidrV+I43xN8wmzmUZ+COO
YGaB2KmWkqgHomscMe+xzR+X28T10kVVQ8xFlWezk1OTgq0uhlkx5upTLqjekLZ+maApoykDLV0P
2tALFoCoCysLs1MIJGwwe8ou6NuA9wVs37Ck39Y3TjkM3jhVjilhYkeNXmtFCUwjdZIWDyNJslMb
ET+hA51E8gaJPPRL9Vr1jWxpcvesDfnndY4fO7VyNBOeqhDdF6Hm9FEb9KVkJ4MCmL7cUePxCFwU
zZob89ABq8GaBsOWKuU8x7UTj5Vb4jPVSDsJoKyxwFV6KEPxSZPWs6xHmVXG3bEIp8Wuqv5VjPTO
xdpeZnWJrSiN3cYMgSyv9ofbp7kbLxmU2lAy4GqZ7AjmkoUlDBwyK+rF8FU3ff6BxsvH6D0dyatH
7r1IW1lUkTdHqhajrMz4ErxI83nwM1/ym6C/8IbHd1MrWznMhSBmNw5Jipq4/FgdNLSn0Csh2MK3
xhG9/IDKnfMvd5G5FGIu5YqpAidS9btv/2lNzmxxsAS/8GKwIHFch707uF0g/f+bjcyHOq2LAZZs
Kk+ldkn7czlz2kF3c/5bGYz/JYxdbgwT8LTSGYyH7WBVHTno6ejMYu+WoniMyjCxJw39bFnBE74X
PG2FM5c/QrejpKcwafplsRWQR8SlFfnzqXZNvwe4fe00z/x6+Z5HtpXKeGRDRLQwRkObU2ffRrx2
a/79tp7seiygkFR1Yugyug4YzRyaXg3XEaN22n3jindxYFqzg4Z2G7YLwHPGQw84EvmZopWFb5ln
uLfl7771W/mMngJEVJt6SvxGx13qB0yFnDo/VCzlohwBS/5oOtUpdUv/I31vW7mMwhbt2mdhh5sv
zLEzzJmdiT9uL427tYy+ZmNhqDXgApzy3J8Nm85+5QFNLgi4/Bhvy1EnpcWx5ozavV3avIznvvJc
j5ZR2arDVSgjGYka6VjmF0Nwbi9w/85ff59RzjjtoxzUgHgPm4cxFCzS/AQ7Esew7KZttwfFBA3G
omf5KODVXR4Nf0VWOr4nrnFP0dZbO+JOz+0Ck2/ksdPRQzrqQgKkNIeExVuSJfftgACC6OdxaZw4
1P14KT8PmvRSE6sHPFRh/JhlXBdNeMi18qAWg1OuWVC0+iMZhlM7avY0yrYQVzYoTBwZ9D3R0kmc
s6B7zfomBjxyUTGAAguWj9/tb63AH4kK7JIk6lYtPUzN13B+DmUgsNzJCieOo4pzSxhzJEuaqUIW
A29NaidLzNa/lHh+INVsh/Nsl8J8uK1nu/HcZnHskZSd2oEqNEXRMAHKP4ZDLzJaE23VKd8kf3IM
r7yQF+NJ5JGZ7yr4dVPZcEqNweirAZYHY8gPBcZDps6vJB5p5E5awRQJMDdFHcjshqoxFnCNZbXu
wOnsIKBzozRzSREey6Vzx5yCtbZ2nSaOblaW0LrQR04bx59r/F06YwdD0KiZ2RSKTi8cQ3Im1UMq
cMKBP9UFIgjyP4YpAnSKLbzgP0xiqY5Y4L3UJp/0SXNUQQ7UFilwefjH2enfhTFGN1o0eUjTBvih
oIM3PoWZTXrO7ANvPYxdHZNsARhKiy0blVMxg3yu1+wmKWzQeBymkYen8acZ/31FzNXOs0ybMVkh
Anmlt8r6r2XljY7s6sDmgJj7DEKzLCNhhwWRoIxPsvZda15v32HOIth6dpmsORIT8A81rQykpfQ0
Nfdvi/jTQ/ttn9i4oSFTAegxHEtLDghhyPhzSp8Gg8eVwdkstpxt5OghzqtadLrygUS+or9kXHq0
P5uCsBRTRRWWaBRClXXK0iQb4ngUnVibjioAqbMAIK1rYU/Ka1g/jstDuS7u7e378wXB7QT1Ja4j
gq8/II77eK2MNIESrNVLI59S43upHNL8uSGf6qngvOp7m7gVxtxSdLeQECVTPOfJOUcEZDwPPO9k
T+O2IphbGq/CYpRNhXNKmvMkdV5q8qgAd033VgZzNZU1KzVBxDKo81o90Zy6fE9d5fKRN0nG2zHm
juZmQTL030MllucI40ELuYwj5y3grYdNf61hZnZFBR2Y7NWb7gqkaOej4BtvH0Ep+E3d3j9lEzCm
prHm6BpZHaAUu4NYXrRkDm5r9J5B2JwOm/kC7uxgAKsXqPFd9jrmpZugVGQJQm0Bh4wja8dN/X09
zJUtFSkP8wTr6Z3Qx8zRCfQqFKrAAM5S9QxcHW6Ez1Hw95zDZgfHiUypqEH5YgQV7XPlR68quDQW
T/fEU3jXegUnVuSukeroRmJnRFUUDtBBucAAv3gBh8zd8qAiQNRjZ738D0gdvCNk7EQRR0rXr1jj
cFw94q2H8ntlj1YUUEo+2nKA1k+TGwPs7izIlkzU+8Auxg6lxMOwmsaYi05VP8TmF3X5dFsx9+/Z
RgCTdppTaRmNDMtajgbAsedDeVCOMiBv+fds125sRDF6OXZ60o85LgFApixT+i7iH9r8wlkQ/eDf
IwJo/0YK3dGNZihRKoHmlb69cVGD/KZxUcEHz5waY+KjuVvIcpdLxEvw73oyINhGcDLUPFiSnUDh
989gFFRWUx2pVRxc5xarLRuIFpF5Pnfeas9uGlmUKh28wPySvky38dYGMIq6LMo0LZW0omEhOVBK
sM6OQX3YefqXDNF+kzrpd9UCbokrfx9REUfjW5PaM491byfb//sOMK9e2ZJmyWVcUf1RLn11tqrH
wgePxo9OBXhJZKfH6TnxeK1jPCVj3sGsBPHvagqiIxiv43LOmscyeuao2J5PtFUx5gFUB7GvB3iR
mMel033Asj9UAUXQ6TgRxA729m97yDalxb0YVgLBWeaVZf4g3nwq3MQ1nPUxvDfOdf4OVUmQjwhB
G8Az6/SAbiiSxpSESJEbbapQ4floaVow1Jqt1A9K8a0qOM/9rnG9XlqNsUIoTVSAboZpmMy3eH1O
wcycG/BeRl4r465ruRHE2CChHZouNhCTpWNj6eVb0ZxFMFyS9GiEmCLReBMC+w/VRiBjjsSwMwRD
wi2g9nU9I2cEzgO8xT9a2NjIye3busl5LzTG7CxSjuFtAMKjGqNYYiv7xpJwYk7ODWNRw7tQIFGS
QS2a5SUCdsBSXpp4sm6vY6dH5HfNZ6xHFa4R+HgQ27S06mqB8/SeFmB0ZzGtPgddBaCw7U8KDCjP
guxUSH4XzZiQotK1Ze2pu+6Sz7UHKERoBkAynMWpPDMQn/Qn9SNx78akaIxJqcQISPQS3N02+5aa
Lwvk5cXK2VTOybHJq7ir5WxFC79T6t/0/mLqp1Ro/p0CsokqIEVqrazg3Iwy8gaxO091zml5590p
nbEWxRC36rhGtPOzO2rQjcId35Sn+Ti7oOt+5JbM6O/dMIQsqmIXLb0chrjDaA2uLOr7mXb3uTlr
dupGDg9NlHOFdcZiYIq7k8cZq1NLzJOcwc7EuVocY/tH4+yiRnWj5RIIGJM7/Vh72WPs9Af9vILr
QDwXAPQiX7i3ivOasEAwijotYRxDMZQcEd0YoB3FDoP2ND9FgejRGeH40F9yn3C0haf0jCFR63Aa
xxm3eUSKrKpXa8iyk7H8vL2pvENjbAbA05WljiAlD1/z7EUrfvy732fsQ62ZkrHqcDkyY/oUjbE9
rDXH2eCoBQsgUOVSHU0hng40Zp6TbL7Pe9WRzfQwgnH69mp4UQcLsZibqNhHJbZLPDZ3mFP1o8BE
1EFLT7xy8A6Q3m/mnDDWYq5AqjYXiHCKX8mC5MjiyhfaCFL57aFzgDZyyt+mh84htukv594WgpnT
RcRRQRbWgOTF0gO1UnKG9dLWjtm/ajwt58UbhLEafaLMvUkVhHbD68Ci70uLxqeDZ9zT4U5MUdvC
A89W7b+V4FcXdRCto2OU0ct+bquind9NI0X6AZZ6MExAdZ6c0ALYz33xnTdFvbuZV4msSywipV6N
GdQ0HmJXzHVnNKsHpY2ebqsoTwzj/PZKuDaTDCu8ypGFYr/VKeeeB86wazU2a2FUc1jVMB1LE4lO
HTBCT/L6fHsRvONhS+p6pa2jUmRI2GtWeS7uaICvB9pFvZeOC+0/9HkhC2/fGD2MABvSrjXirxiY
ZMOPEHMtVc9r694XAgQmWTYwk8FSyoiYH42lkip72X9Zsz5QwxzuvKh/u71/eybRBDADmqDRjwBY
5t9zCaQ1mtUsUO/QwsdieEnjyFpbZxYOt8XsHpMpY8yJ9sJLIJH/XU6kGKVmRPD+VD9WbdmNjmgc
OekI0jXwqA73y4HHq7S3g1uJdOWbLIlczYperrhFepnfgdT+Eq+AFiW8qaDdJAD63YHUiTS+KL27
chs5oH0r9XpANoZOVUmYza5A+hYGKLkB52kIgLv9Vflyezf3HI2tSEYDRbWs+ryCyFAWrGo+Juud
bkZWP+eWOmbObWG7GoJWFRRMiWH8McrcmEJYRTNaGgftS5j8rFqA7d2JJS+ZsntcGzGMocgwAG4O
EagIB+G5J8TWlGPfahzXfV8NN1IURilIPCuzkdK8BkBRHQDOGj/zU3YeXXS4HjJg9Z//OZKkKWJ8
6+/9Yw7LCBMSNo1E85u/mskdhc9j/VPrRc7S9nXiKoa5YGGcJ8NIL9g0Fsexqy0zRPIxHMdzFptP
wiC/3VaLXQfH1IAAI6mmhgEbRiBJlbgqdJqFBNI8nWQOg+hM27Mij4eLsasbG1HMVe5WHdjrBYyh
FIl+X2M46Z3+Sv2AH709KUZMM4xdo6MJm2r6mj8u+dfJ5PVA7i4FQ0GipmOg74+xz0Gdh7JUV9hB
MgRVXjuF2h5KkReLcMSwLkRHABOkRQN2TPnUCuiLee2Uj7wc15WwubN4rofaqFFkrponPPJo8z+u
Qmh35kdienMjiLEMRZtKmZnAMsTm9yH+qWvnSSCc27MbcG+FMIahSnMjKQoIiT6NDpLKR8GWg9wa
3fRAQaB5wNO882GMAvyFdiwIzmeeG8eMJnDThbbS8yIDnhj6/zdvU5UomY67Ijpo2wbPvD5YZV48
w+N4vm0MeHLYm6NWmbIUuDmacZHzwyI3VqS93paxmyneHhET5g6YwAD8PhZjvEbfQr9Apl8PKFJ4
5FO+auM8A9UostVTesm+35bNWx8T+y6ZFpqGAtGh/hmPvSWH36D+1r8TwrhidWdOHX4cYXz0pNTH
boaZ82+LoGrFpnlgsTG2pWOaWGa9ymg2o6wzJoyb99UxNFbfiHmdAPQrb4lgtiqaRbjjCZ6FFJjQ
eIkOim8e+WNHvJUwmzXoC/iMxxnPnTAHcp1ehJnwupB3T/26WyxPYSZMGBOIqeEJVg8NVafsa/Ia
Hjpga9rUKFTfhQdeRWL/WVVN+JEaCKJNNp4xc6mHU47+LdUHiBuCzfCgHfOD+D+kgffXdxXFGKE5
0+NcynoJsBdvWfLQi4dp4OQFdr2SzWroJ2wMkNYuc23Q7q1VeRoqd27hoUqIY5bzovN6hXYdVQ1N
NZgaMUTlvWq4kTUuUl33IVr7YhQAzfFukUCnjaqSoKTO7Wu0q+MbSczGEbEckSdAok8aKhSoptbV
5MUyIs0WehCwh8vPssvuzIKXpt1V+o1cZjclVRhCA5ArCGkiiww/dZXzpu8HM5pmGoAbkAydHb5V
qnFqyNBiDytrcDE5YQ+X7NV06SyfcNGOjVdfeF3puzpylcl2q9UaiINlHYGauYiJFWpAxMGkitV2
hZdMldtFvPHfXb3fCGQSH3W3DtKACQMnj+6y4RKL9+bwcltD9gONjQzGaZGLJQ+HHgkxSvsUfoox
jUhsWhFvwUKe2tkzby7rvxzd3/44O9QsA61eV2jJdv6Bcp9sq+56IC6GwJ4LpL1hj93k+QPM4whu
rp452wkdmdmiqgl65xSgF6G5InLF1Aq9RMboS++bjvx0e1/37/h1kYzZl5Q2T5MaD5g8zegCj+wq
fE3iBmORhXtb0v8j7TqWI9eR7Rcxgt5sactJKpluSb1htKX3oP36d6B+00VBvIU7PRttFFFJAJmJ
RJpzNpOqq6WxpaSybpZJBPQCeozEX6JHy5pyClTl3LXKvenSvCoq/N78zTiQYNxp57xyrB/XP2Jj
Cufd/rK1pjYpNTRuwdOIQvRFtqpgCs2DSPLvYdEejai1W3H61tTtzjR5G7AdEl/Olq1BmdMSaSk9
284DLBagNJBsGL6Ro+FgIADFeDHkpOc3htHer5YJwgukWIosfZM4Au8k9S3RGdDURdEWJczqcd57
XHmsH5+qdh5yyBsd+SD5SB0exb2OZHLuJW7xfP0st73OH9XVqRtcXU9SLVq11eEol7JEZ7t1ytX8
mGcLB4lw05tiuAjRg46LkJ3ND61E1tACgFA1te6bwrxHjne05ypyS1XcZ5raun+xrpVAJvYfKmNa
0oaIbi2foixQhFM+7q+L4K2J2bpcyIA0ZGFNxEJbVfzVGL7M8s+CeGHGqfxvFhlA4QDAHYp9b7DN
wEUntGNL8679ASQjQPykjUXaDU1UUsiGyNU5fobq2Id4eSWQ0cFMFfV6mRDIil3vLLXy0PQ8uq9N
zVuJoP9fad5Y6EJkKvBk0jLZnXUyy9pOyPP1M9p2VSspjB4YaSl0poo3Uh63sjOh2AYyE+FOzKq9
QBZUTNr5DJTg2Bly81cmJi/X5W/GZCvxjI608lwKpoiDo0TYpZ8FPcafC/8vyMvho8AtIVsgZ0Xi
nAkeAKlQahVNK2Mu+d5sW1eX+gdY9mFoik8AJfcsIQ5ijJ86WSz6SgRo9Gn4ZGgJxya2ndfqQ5gI
I+mmJAyTt7qUfqCIZRTtQMMgX+XXn3hJzG0tvaya8cydGcrhQnv9NOKl5FZQOdpDT+ejFVx+n7GC
BBhEs65gV8msoJl38UohOdHNm0eyx8k615Vl+5W12jzGJIBXkQ4agbzf1dlhF3+WnBrAa4krPHFk
8faOMQy5VsYCiPmLK6gPdfhpaIIpOZHELcltn/hxmrl5GRDiRslenY6zwim9bFv/ZWsZw0gGMx7H
Dkud5sYRwmCZJyfJOUNqPCHMqz8E7DNRBby9TIR+MWqJEbFcdVp457YZ/63OjYn/BgHVWJkmYhpF
341TfNaj8GvaGGdrhGOpqp2oxd/LRbmRquJFrRtgtbUP1liit6kvn6ZRPqRG8vn6AXN0l+0qMM18
KkQDz4mkO4WdH2c3RffFbJ6alNcytu3j/hwl21NQCIh9NQHvPzrZ2gXmnrLw/gsfx9FYtp9gBMZv
1TdIUmME0DzkbvOpCgZ7QFsvfb/kEPlXL9vLubL9A1JZWaGeYg9TIBkLT5Xw7foZbQezKD3qGPAB
SCDLoDT1bZ+VCxIR8X528h+SnXnZDQivDsav1I49nfNO2bQHIKoA4BGjeB+Q+/LRTPROQRYnnD4N
2ZMwL3YZ/eCsaatJF2lHgCQBJQlsPYxTFmJLNsYW+alMyXO70ZcvU5P6+iJ6lgbgyik5h51kkzC/
yyzFuy58e4EX2VSFVjFF0emjpJaIKaxWcZY0g7OevIzb9LEpxlIMU5IVFeDujPPSlswokxKRX2zd
lcQRzcgWeFP5mz5lJYPxXaOaTVIZ4yIt8J5K8mCcFadQPxsCD/FpO4MN80XggIkzSWRW01nDqC7h
2/sGqZWATv3k5xJd88KChlmKspP5IjDpzG/8ttntnbzIZlbZaHNbK/RtpaZFkKqmn8RakCQNJ+G3
lfiQRIzXgtXVRJ2ftWT0oel9rSKpOPjmoQRmZeFMD4CfRTN+HaCHO+Cljzac1TuBjCYaADYxJAu1
hzI61toNyTnufSuwfSeA7uxK1U1wS5fmBNchKtF9GRO/EctdmiyfpFg7WllrD6Ue9DU5tmbEe45s
3C3vZFPdXckGR9cCOHPEXTMIpCgwLcqsbn+bgcdB8yaneEp3LWotj7w09Ia2vJPLaKoFbBxrNHCK
mG+wifqF6IOdDjzc5bcMOhP2vRPDKCWZVRK381vQnp7Nn/Vj8ZkkNiIlG1mW28TpOk/HgB8Jyp/z
vwFp5C2TCSdUpHGVrKKmH9+kgBTJ9mS4/68d5XqJLOS8vCTI2c54HktZdVATcoe+b78wef546znw
Tg7zLikBbA8SHPQbjujCt/zoIO6XA320Ji5QPbzri9pKNr6Txjw+MqUOSW6hVvWbLBgw5kfNsONv
8p1+J/s52M2mO4M3qbt9WiqgkUBDoQF27b0x5GPaZoMFQ5S6Fx1kbaq1U2NOILvtTS4yGG+SVaZs
Fi2Oa0xvSHUsCo5F836frnFl0LWsVEmlQeOr4tz0uynkNY79gyJcVsC4jDIUunZYdCDx5W6NHmRw
vjhhvxsOvav75FPHqzFvXJ9QhYs8xlXoozIvhoYOMnEkvqa9dP0xHCIbjIX2daXjbR3jLMQiEopw
QuyfCM9d8lO2eADI2ysxUGAB+6H6AQC5H5eoBu4Rcj+q5kujL2GcDDM0ZvNXOvZHDjv4a5RyLlYR
agPCeKzybw15vL5R/3AHXwQwvkA04zyKJfqadpvPyQ65W7dwhJ/5beNj5hH4Sbx2k+2juQhk3EGs
9sVSEOxcS2YnjEFsLLScp9+28V9EMMZf5MaclQo2TYrcvnWm7qhMHNvcvmwvIhjbj1EQl6MMliMR
J138XjtXZul09a6TKs5q/iGouMhi/MCYqZEu6FgOTVcpR8sDZ5mt+uKO97La9gcSclYAR1dkjb2A
ZrBC6r0BZVDuaGdLAxBxBQxGCl5y/2KGmJ70hxt9JY1RvbIVtdkA4e5bVxiFtY9d9TwdKEmztS84
BYNNnVgJY9ROkdGQWaT0FjJfwjF1ZrLLgQrLsSaeFFbz5iKS4xRHRe862QM2jGQ3TnIzHKwAscm9
vPsX+7jxtpPE1dIYXWwj0eqMDtWCdC+Dy0g6tjsjkBBC8xKavNUxiljqmjZFOl5YZmn6almfBrm7
naOSk67kiWFupW4uFzLi9eOWYWCEx5HsCBeyjl4A13SPuYnCuM+VHqOryN2b9yCKuGswFgy+6CAB
Td/i6Ts6gBF7ecCjJucJZm6mYizRVqXgsGpEqXHzWlcHK7McOfmmZ46qcKCRt6NmSVUsA0g/IJJk
jiwbFw0UvYhRstlWvs8e5uYdTBqd9R/ho3i3oAsKL+Ujiq+uaPN9/fZJXqQzJ7mYYkMMAQpjSam3
YGIfNcqAYJqQc91vILrhiSxLsm6JsmroLJKRpZWytQjIm4KWL4id9rEIQj9zmsDYhecMTKOUnCN5
AUweog0MmkY8sKjNla4+gFlp2pKuLelQC0pFgx02U5CP6m2chRzb2Lx3sERRtSwTcKfMKySLJMCd
jxX6cOLMLbPS1ppgIHg5S7ezyrnjNm9q5Y0eWwX9KLupeGzlszDj9CoL2a++dpO09jgOk37vBztc
yWD2zZDzWC1pQ0d4M9+jg7b6KtgdBmeyQNyXvyjdkfDFtGGMmOfWP3GEb27mSjjjBGIpaotSRyaR
tuMPPkUwW3amSwD4T+wFY/kSkix5wJs22IBWhLau5DI+oEwBySCrgCQZfMmn1XJ1T+kCZ2C9lw/0
qk0d6TF3eCDYvPNkdAdDS1asaoi8quaWyLueN7a+/dIDThE6/3UDAwCMACUGOLPRYl3xXg8oBaJ+
HmF9nU9b5msM12CUN+CcIb1RPyjQRSbbEYSpjkIHyvDiWrvkNtpJO8GBH4VnQ2LuX6B2bMfLK3lM
0AJKElOeCqxRvgfs5+wsLp3hgFALw2Uo4mGdMW+Nmwe3ksnELp1uTHFB9zU/qb9qDNxSqPJm33o0
yY5L6oYXo29r6EoiE8fkaV+kHX0/Td+F74Ld3pWYTwU9yg/yS3LsCtwbzWPEL39tRoQrsUwkEy9Z
3w8Uq0cOJlC7dxiJxTwiZmMqP+LyDm1a/0oYdemr57VQSUauiRAWt5I9LHiPHvTmfqof24zj5egv
XdNRxslFBjEqa4akRY5tK/Hr/NdI/ia+Xa2G8WViKuqtbMEOxPI4IWia/YSLs725DA2hskmbgtmu
sYUUWa5kyIApaYqsN+6e9LGrO1dLP1836s1LQb0IYvxjAoh5MxkQIxlL0dqFIe6aUa88AxCMyEy7
i/Ecmu1eNfuH63K3OjokQIj/WSHjwKTUEFNBo9PRvuLPGGt3MDS6g1++nzzlfnHoo6t/Di2XI3db
7//IZfvHGh2wdcMEBcHi0D2MelNjSwHuoaANIpcHF0XV7aM6XqQxLgzT+5op0BC0Xc7TfGrzX1MW
qOVftESvN5PtCVuWthXjARpJOlTLdW1fhN0ZHPGOGg87S01erFF7UYXymUQjEFkrV46eelN3SRU9
F6TgnO22DV4WzXg00Fz3s0jfLl2K+HBI0O4LJW543QLbrvoihvFgain1PRjjF3eyDGcOA1E2bI6y
bN94JrhCTUlDYMb4raGZgLddY187T3REr3TN1MamwkuaPiqugczZuU0/iRZfVAhNsIuxbU4GioNh
SkO0tltSgPaJo5MYkmOqoVMCAFuLBM59t9VOSeuufyQym2i0xJAHEcgcwL3fy15/Y54RE7rtrvoS
ee1uOGKMGzGhugNiXPVovM7PvJrGdiZk9QnMJtfFgEHaDp9AAffQIOtozwLYQiiGGzp09tePdFM3
V8KY+yGW9f/HhkqW6CAnoByopEAceNWvrU6Wd/vK3BF1ZwhjTdt+pd7+PRQjGbb4g3gAu76ZRuf6
qrbDwdWyGDduDgloBGmD+OigUkM1dSB2l6J8KQTdHW1tprEuL9GzaYErqYwPj5ZJBS4vRtUH83tV
vuo650m91R6AciwGn0wdgwMfiFZ0ZSRlTsH2jBjxn3kwjoJX79Q7LaCAK3wIs21dXAmkt8cqUOlV
izQpFUj8xYfZB5E3p4g2u31+sLi9p5u3w0oa4yjFqiZFLg0INpXYzgpcvfdmLDr69P26emwq/UoO
Y+SgmDBCQcEwvlylNnqN6u5B5U38b+rCSgZjxXHWd90oY4RXm8FnNCFAHzv3f1sGY7shnkJZReGR
NKVP7KYTbDERetvsuLyjvINhrFeNhdioRWwYoMHcYfplTICPMw9pxSPY3uo9eKfhjOHGArhvEFGg
/ZgA0g3N1eAOz+lfPDsmz/TDOykYPFwIb0/V/20/GfNtyyyVQ93EKH7/Tcrvc1W1ScLL1mwHehfF
YMsqtSFWQ7hAMWgFVMXr/3e1PNyNrhZQBHugkd3xql/b/ncllQm8zKweOzAZUamjFyO6TO7NPZhx
TnyUps1LeyWK8RllU5Z9DmxztxuEn2UUB1pVfKoN+SYOs1t94AE8coz5zWeuXFQkwtHL1Jiz4atZ
BZ35Vco53SLb6m/h6MGriiiEUX9xFodWLWWK0YDhibT0igw8P6WtFxYvwtp2GxdRjP6Xoy5PXa7g
nJDFFz3JToDVSEOs7gSsWrfjhxv05D+E5CbQLpBCB1GAyDgqS6nyHEElXm+gwP0PhiLI0/8Fj8Lm
Ua1EMQ5rrpSxJiVEacitCY6YVHYp8IAFN3dwJYQ5LPAq6NNAMxalONl519qoUfBOaTMOXslgTknX
xqQvMUnspvV9L+1ENHIuPqk9o/4cCg8D0DWHp6K9T8qbcOYB1G0HASvhjJvqB6NrhRILbIGgRCd+
mhughtnZqdkXvllwOaC3cEwlRByYtdNAS6WzvVJGujSY1YBA6c7agZ4UBHbRwTxFXoLp5iIwnGJP
C4M0Z1m447F22xvu2Ni2ll6+gZ76ysphgIkG3mSat3yj7wuWnXJL4X7lZ54sun8fDeIiijEIKc8a
UszQUlrz7AIChlmajOWJ2Y6tVtvKWIORRyjgj1iSeMh/9IAJN2DmY2LPuNwSP3v+i8ttJY0xCwU3
TtbUkCZED4Psic2LMd5fF7HpJlciGKvIpTgulBB3jJbJj0VvOVWt/syG7NgV2eN1UdtGfjkjxgbq
IqwSC3OEgEbZl9Ndk3PqD9ueCnUOE1g5msiiPctyWKmRueD3m1s5fOj0h8H8/DdLuIhgrsm86Rfg
QSHSCdM9sc7yxBsb296jiwAmmg4Vgcj1BAHElfzpDYKYxlHljCFZShcfuVbNc4z0oz/azkUmY6Yp
vShH2ik3OoZNnij4fXJ6A78/zEceOgVvgYyhZlaPmbEQwtBpo9ZfZTyKrh8RtYlrq2Es1CwGYwlp
sxp6Ng35K2ZX7T5B08gplbkk6ttXymXnGPuMrYFoxVtjnKMeFuThYrf8loANivYk6Hyvvh2HYkL5
PyrOWKs8hyOgafG0q196r3xSZzyTAd7uWZ/qY/zVmsEDmaErj0dH+g9u7yKXMV2tNaS6remr5S67
lVH1srzWi860ZpK4PBXhnCALMCPo87II1AbS4nWy/E61q9lfQq+Rneuqst0pc9lOFmdGmpNWbnPc
GuZNve8D4da4ad6gqGOOa6LnckUpWYTmPEy7vBuxJL2x89it4p2U7MGUUXwnvE7G7VfDalGsCxmm
lACZBY2neuG0wispb7vU78ZjYxluAc5HIh078VUa99d3k3dsjBuRmmwkdQrd7FJ0YJQtcTAq+sXU
2nMeSgcj7HmgJttX1x+lZNGaM0svlFJLJHdKTxbmglQ5sQ39nNY89AeOz2Ixm1VxVkO1RIqINOZO
TsxdlCvu9c3jWfaHYomqj3XU4NTmQL3/Pe5uedkhBr+rFOhABVluktLmlQo3txDzqLIKghpMQTB2
Haro7E0UtL3qC0i/xl0zn7vwq6b/zVvsIubD89nqTKKkCL2zNH0UhPSHpfbHXDYCXeYBMHBW9GYd
q5izsAw1ny0EAal26qAJjfYpSfclF3Rw0/WvlsREAhIxMkOm7d3Vr+RWsFGEAepg6xUDjurfOMVN
HVzJY6x61pJZiGiNK9T6fZdUjpyWHCe1acArEYwBj42QLSCXBU4VOBdm5VU2dmQmdl3Fds4b+tz2
UithTByw9ODPrSToO+3A0R3lOQlEpEQlrw1mbglkMzJcCWNiAtHoBqMvsLLBDwPp1KBMZznJXqGj
MZJTufNRvdV5Lb/bQnXadQOUGsNktxPk8R16CHGNRYM/l7qtmZZXgSziuufYUgx0hxjILSMDobGp
lKoksgHIETTZ1cdKfSjHp+u/v4UlD8xiAIWqmFvXZLaFKNTKXtApCKV+03viVwpUqzyHbvoc7gZU
AhJEAa0zH8MHgyN5sxltJZkNBBTZbCqBvtjVm+lFAYbCAm0EXPkCzkAB8IowNe1eBPt15cf36Sf5
gbPyrcB4LZ/Jv5VTDqObkNomgCGU3AbEPOXxt47qD1zEiC2PspbGeBR1QbtUpUHaeOg9zc+8sLZR
m4eCoqZ9J7i87aW+nY1J1vIYj7JUokjSGTlNS8Hs7g4IDoKa2/J8G/a3U3mOecxxPEVi+RGzcI7q
yICmisHsUPpUcabrPITud2126gL0QxT22CR2/pMXU24Z43qxjLvJlkkWFAMJx7TKD1Ez7LRGO0pZ
ubuuMjwxjKORh5roKUXmzsGcgqK8kB86wrlMeefGPDpKoZzUqm7QrT4/xumxAe5VIjpEmBwl1Z1o
iW1p5r4Rt1I56/1jHh4YRNUaAAvS605EdVPZqamt2mBOfk0PvPLm5t2wFsZEJUJpxGFqYoXU7hY8
SAH9EQD05wu/43Qz7lrJYlspSC/WuSmhQVIF6nfpD0fyBMCD0hY8w4meAB8s4IWTO+T1uqJseu2L
U2WhHgZjjgrVgmuTO90tW3UfSSrnYuDoIttPoY8kF6wWu5iVbg8I32L09frx+jLk7XWomNHBTCZQ
EhllHPSsXdQCevFWs6W9tNJOV9DDHgE6MUdTpOJIh85XDm+ELXepg7zGqwlOs+vfsRX1SdLlMxj1
zFNjGIWaBpiyqdvtqL6affRILOtbPfHQMbbCpLUsRjs7IbXUbBbAkTSnLwmmoFNtOYBq+Cx3gMGv
M84txNnht0tyFdCqTUoyPaTixsavCs1rl2J/ffe2NQUDtcCmQRcF27ibiGE86DkoLdJUtI3shM5k
J0w5R7RZ3qfw3P+RwvhGEAVCuJLAhXj6vZbY5AQmK2d6thz9boxd4VD4lvsXePcIXi5CGf1sxqwt
KgWXXA4yvzCyMcaR/E1lei2DUT6lbwdLLnG3iJpgl5P0UpmVozXp8/VTonr18b6+LIXRO1OM9KI1
ZVxhe7KXkIEZgULDR7+kX3tFDNsgS7R+GNsOq1nEEySC5ikQo8TO5GdDeZ3ryb6+qn9wwH+WZTFB
FiDvo1hNUTwzSxVE0JmJFvXCb3JlAq+U+GUh4NrO1PjXEptPYl7spDz9EQ3RTiPN7M398nnWiWNG
ZsRxn9t2d/kuNhwrhsTQE2iOMT/X5uPQcyb1NnNqK7Vh+6TijqRDWmDhYQZ2gTeIMApb39ugUfUS
X3M5G73tty4LogteORJRkhfAckJ/Bh8IAaCM0VzfcsRH7zUERDDYQ9Ivxo+aWwXi7SMTecU10fJO
kZCyNJr7ZViODTfztFldW28l41oEqYjESkQTwG+c/ATsJBkGOrRgPMk7y+Vd3psNZ2t5jFfpLUxU
FDpcGR2dB6Lz7XRqH2O/CTAMYGtv4/OSA7QRwCLqtzQlywuRNs8SU6SSLOu6CAT492cpWVM0NhXO
skfeRhGKBwDqnQwLoG/icNugM5mjO1TZ3zsFneKbmDIkAhaExT/VZODDmGGpvVW4VXQiIC/lDhi9
q9xxx4Nk/6gx74UxitoIUkpEC+o5Vj+bvgKVF68c+9GVvpfA6GSqxwZIhFMNgwfmQdqRI3Wl8o5X
Lfx4r74Xw6illPZaOhjYNYD4eIM0Bpk5gZq7DDin83Gg770cRh07QO2GMzBhXAnoa+OvufJmw6kB
XZ0+BYbROfnMyRRtPOXeS2SuvK4qMjPVJRUGN78B9FdBuFcxYXD7qmHCoHaMs8IJUj6q/HuRzPW3
ZNnYoCigurkYnvuIBKiT+YvpT4O1n8OJUxb9eAu+k6bQLV85y7Iw9WQ0WwVNxj+7DBofNs74CrQ7
R7FKR+F1G3MUUmEuQSKW2WiVEPc2srvLgtGnvdw8t0EV7ooZK8ydZiR5DDT6RnHJGExpZ+uqk4iv
LS85+tZSfE0O455qVRfrUYF9qYH6i/anT0dzn9+pr8tOPTdBeLZAqNw8AXvD0fbqc34Tf4l/Jnc8
fiWOI1EYRzKlGJvqZNiFpiq2gFGf6eW65fH2k/EjejxGc1LNijto+44MdiHYJDsmNQ/dh7cQxpGE
ja6A1U5T3RBgTO1ymASOcW208FF9t4AmhVzix3aRUJEqFQ3d6tuT2/zcBNkN0jAoOhNHfkpuaBZq
CoR98q3+zpsi3/aSF9HMKcmN3tRg91HdKHwMLcw/T7EnlV+vn9RGTuH9ApmjChEeSLqIuo1yN7kq
hp6tW2IX+/iIYZHddVlvt+9H9b+siDmuOUfMiqZYXGBCd+7qOOi18hPkR6hGtIe2ahyz1u6m0fCr
sTjoVn9Uk/Kx7WWw64nHLAU/ZizZvbkMttRrO4uId8qYBmNVHc0aN64yIkNR/MotUbSbtLhP5fFR
0YRA68I7oZE8uYzcsRODVpVnL4+Mk1mUByOrD4QoGDTAK9kKbwVpfiJR+KVSTDsRLFuIkWPJJxAM
KoGhjHdyGruKPmeukik/4qh70ovwLgb2HecBsG1Dl81iLi9izEtaJNBtcJEPwqtuxgDW23chj0xp
24YucpgrCwQsY9GLleZW+blXTjH57+N5aJghGxitN4yP7SdSVIo1mCFljIjT/C0w9Fwagv67ucJN
o1kJYz25lqmGpWcwmuWuF19CLbWXknc0PCGMG4fPIR0GehW3Tv26nGw8ycjEe2dtzA6+3zfG/lVB
rSqhHRRXIMgOKX6BzaMgq+K+NmzN693FG4L6xkptXny28fakonWJ0mtJH8ufZIknoUFaAqUN605R
HMNXdhUoBNzyc4RH0RMF4Q7RRvbfZ6PfyWXroXO6oF4klqorSk8GQTX+VyjyYtztw/uztjeHuIpg
eox9952hQh2Fk1U4hfgrMjlB0qbpXrbv7YW7EkEGfWjCBkqYFSgR4jlgNU5rvUjlA8ehboUtKzmM
HlpqA1850exAi5JITRxJepULyb0uZeMV+f5UGEVsUPpSrNlU3151CPnsbLJNdwCxZemJgM3jztds
uqTVupg7qRelXi26WgG7tewIdv24j93vxemZNpTHBx6zG08hmFtJSCUUXOUUMXvzdagmO6n3QsRr
qeGpBOPNjaxoRiuHSmjTr7yJnSS+LYdXIeJpN08O4801CWM1Gm4mV5NP1nKK8sXO2vvFijlKwds0
5tVRixgsbbsGlmpUiEyelAjc2TIvOOGshs3xKqkpkW6gUu5nZ8bg0+zRATbKNonuUjepbRHgIlz3
R+3mQ5xy0b83lIyV/UronQlbK1Hc5bsE/L/EG47mSberfbqj7OoVZ+R4OwZbyWMurVoE7MyY4NBo
XYdmEcKzCEg3OqzN7S+gv3VtbYzPWBoBWJtxqeCF2u6b+8ijFM35V5ALHENgodvXfQdHTd7KJKud
HEOgfKYEKYvws7U8jJrXmU/XJWwACbzzTuwYp96gNVQDCjo2r9zTWffl2H7LnPztmqqd8ZlX/uat
ifEXVSGES95gTQ1wKAtlOiazjmyw7l9fGE8M4zH0rst1FPk1V7O+Lsu3Mj/MKSc020wdrPSOcRZk
jjMtChHHJNF9q37th2epPsuyowsqRw+4p8T4i1DVQpIKCP1VSgLpa7vIy9BqrziiD+AcO3IlTjV4
o4fxnV6wmYo5jIahRXDjSvHkz2i9S3rjEFnTPpTFX8VE67SCfEAwcMD77390w2zeQp4IwZwZXhXx
8kNuEqfShf0yLvZS8JwH5wzZ1IWiNY3akExzzRZJ1vKllT41wuQly6nnNUbwRDGuQ+pMAEoNeCmI
1a82f6rVL9l4lvqvEjI//5PuswkKneRKMtOIo5++JGlrK8R0dS58DMfCFPr/lXPSVMSB1YgXFtXJ
ziljO3Zr4J70Pm0tAVLOOf/JG4jm7SHjPIRkrtrIROqF5D7IzmxxPlTCF1V70BOO/9hMnRmgCVVE
gCsaBv2S1erMXAFBoCLIaMl/LJLBHWo/b3c6CPtI6iggBK4bgWfl9Os/Xi4XmYxDkQtDi0utUJE/
bj7Pt8WhCjBhG3+m+Cp10O9oRxSoSjlXwHa4eJHK+BYxHCeQhoYwttK0ywZAhSWPD5OzMBbQT4nn
DIwCo+oWheRJ8bFIM9soLCc3n69r/kY1mLqtP4sxmYwnmo+ipCwQC9Qvmt3u0XnxbHwajihAN256
SxlzFXguHpPtRtHtvVgaNqy0RUw0RZjFUP4dgmAOS/CkByWghdT8hgegtG0ElzUyjgQvFakfLR1X
Nlp3TaH0hNk19JfSau1qTHlKSX/tilKy/YZC0w2anMPMtTs0OQIesQhKsGB3J8Q8wGr77yvr73eS
8SpTZ+gd3u6qmxqgQxEXPxUTpwTLxHVF4Wkk/f/qwEYxVYau73F3d7Xb95NjNsCpllsvLzvvuqh/
SAdczotxJWLc62GNHrw35Uh2yg60XOcEQx3Ebr3ZrdC3b/c73pAXdRbXzo1xJnUm5KEgITppMkAI
ZpXbib5MdJtoX5YiaFEAu77MTTeCmVFgHVvALmch/pQpqrI+xhNtrI8Zqgy80smm1q9+nzkxbZpG
Ra3hkCv9Jam+L2FghgSDvoe+4+jGtiRdRX8tRpc/tL5GmRJ3GBZRgROxE5RgVEc7NM1dtqhOqMic
GujmLWpehNFtXSmiBbayUVXh83XNj5O7Sjmp08PfnMxFBGNSwDGy8koUMKlp/Xbw3TL/1eFfRDCH
0y1yMwgAy3SbtretdD9ziUS283mrjWKsqE9KU9DbBfm83eLnP+hD1nQxNbykIFxbnBBMOKpo507r
mn91fa1EM6aUR1oTDZMhu2mIvHX3qNe5p4dPzfD5+kHxdIG5iTXMABpxjYdzVt9KHWAb94bI0W2O
CDYlMAmdGilii5RA7sUauGUI8SN0lF5fyPZ9eNkxNgWwtKUVj6CdQgaUZh4UMK0vEbriKYSa4PKo
SzZjtZU0+b0NqaCuMhYT+6YG+qH0C0D9NQAl6XecVW1ehSs5zMXbx+hWLMFgBzm/x+PrI4gjAwpa
TwH3Ch5Sw7ZL/WNV7PN/SFuN9LquwKV+UzXE8dy7iacOjGsAd2GsRJjTdFttFxLrlAiljXczZ+N4
UhjvoCktEFAI1pEqZG9FYI+v+n1v8DKtPDGMhyjaGqhpuYIbov6RxaBiEA5Sovyvqs04A+T9tXke
kO+kzx6rAxzhYLz1LNNgT0oD3pOHpwSMUzDxZMwK8EO5hXRTjHtR48wG083/ECdclJp96OPpUyxt
j7e2aBzl9s7QD3LsiTFvqJUnhgnMRWIYdZ9A04ZuF2t3QtZ6y/gw6bLHMVL6Q9fWwziDKh6GYhmw
Hjlo9zWcwXBo9pQwaeSiIXAUjmUzMmRlDosSXs5sviqipxhHkvEoBDjBCPuW7zojooSnFOBMtdPS
B5myjdkcW4zO1fDj+t7x1kP/v4pFSAZgY43gjBLtRQYj77LcyQknacZRZ4XxBXoxmUvTIBhpm9eh
O8U6h0x0O3G10mfGCygSkQGKj8tAs/Fq3yeYn5t9mp/l5bl5u8U4ApQxlYGgv97t48kbpzzQWnKI
xCT6Hz2OwniAAh0GCTg+UJQ1DG8sxLM4VW49lb6F7qEkkX1zFJ1q1oLOqo8givAUgZuR4xybyjQu
hZmS9ksPVZf184wBPh4j3Xbr1+XYWJQFdPUIRa/CbNVg/Kw7y24wfeMmPxqBePr9zoxvxh15zQPe
vC/nHFXGYVgpOGiWDEsTI7+IHnriVDxcIt7uMYFDOi1WQ0q8NoEse0601B8JD2+Otwr6CSvbtcaC
5KB9gpKIAFFHoGCEot9ohHOVbz9mV+fE+Ih8ype6jbAUzRadBJgoxc/53BveADIwzSHBvGuelSd9
dq+7Jt4OMm6DGCMioapQXF1H5UVH7UVqg+siODeUyjiOojbmoc7xTA+bbyneysViW9Yj2sh59sw7
KsZxNL1kDlKI0oR0R+tVyo7Cmk1HCuyoWrbsZj5AEHmkvTyhjBNBi3Yb9gmKwuaI9vZdOrg1t9uL
Ex+zg5VtorYhQDi0/2/fTLxwr0R2gtcZnb+Nf3KrcZy7ngVa0ImOGdwUyjj46ZnC5qAz5lC9cQjw
eiu2y/gXxWexFgyxjiIthAbOBxpXTLskCHf1sfUoCd6MOUfnujpyDoztxY5zrcprupn5eIzqB00M
SM67K3kHxjiNtFOMSc8iBRkoTE6OgSrY8qv2BUlurAkZ/FdeUoq3KPr/lZcqzKxoVQztu7IM+M0Z
3SlR/rVohR/X945jyiyygtCK1VgN2Lu+SGxpOkVRIGVPWvvpuhjeav6PtOtajltXtl/EKkaQfGWe
GY2yZMkvrC0H5pz59XdBPscawzRxj/ezqqbVYKO70WEtxmOA1cJsNVqrLDD0kErDc9ypAUBG3H0x
HN+nMf5iWRY5THJY+SCTwyikBwwse/9OBOMdGkGUegNVbKBtYu2z87WEY2ocHdh9yERO61yYMLor
GuD2kuaT3nach8z2HMDHDWWXH2NxlYDQgBv6YxaTEvko15o/HP4fs5j7jwx2CXKuV72WJHySSTkS
5dpYb/Pkr5qgF+qwScM41YWkxpAhdGCYjW+xnms3phJ0y/f9r8+5LoRxA3mMN4ys4Vbqg1+1k9vk
j2roaiZvKYveh52nGWFuPxY9sTnaoSRtqB6Za6wxex1pLTW/U8yM4z55Bkd1vvA0qRDqvQHsP6ch
12n+0Biv+2e2ffeBmAQ2G0IMttHUAaNdkXv0x/PlVga1i3BV1hwVeCKYxHScJaUnEZ5+SQ/8hcQq
6leR3O2r8YdK3YcejJUB0MfQlwpCKIIgTUZiJzpnV4IvB9OJB0ZA3cjvBvAhjDG0WjQxRwwKTYeg
cBJ1n0v5qBp3ArkrBOwFumR63teOd4KMwa1SKQvRAHkAZoSJuWQgVox1zX8nhTG1huSDGCooC7ZR
ZHfKfRj7y2xyjGH7jn4cHRNrWgC10OKw4uSqmyqWjMm0wgh0mVe63b6jH3KYYCOuCZkFDG2Dvti0
tVKyF7E4liQJSNkeM3SO/t3ZMYFHzHNBqJoB04Or3w2HRnEn3uNre3jG+KkSu3oal8RcQglH1zqz
E52QawfliWJUdjeR95W3M/6HRsWHOKbSFZVRhFEd3KjRi4LxJjkumt1Glg5Gr3dQmIBcd0H+Agoo
HuzSdvf7QlPGY9TAN4ubBvncCOjnM9gFfrAYlbT7raAQJnoECOgBbyGGc83YldMcs0JiquNBMyaf
a/MunFtLq5/2DYXa3Y7rMBnXkQrYxKwKRNxYP6ARlwiaY2ZBH38jQHAjf9WU+/iEjN+Qarkw6xnt
fGN4CiOAUoxWyV0doZ51TyPGbczmJEjKjClxwJgCIMVNPdMdPPl1PqbXhpc9lLz5Et5nYlyIoBdF
XYW4aws5TWVu5fVtA2iW/e/EE8L6j8QwOrFfMKETlVZrHrIGEIZxz3EbnEBiMm4jVIFpJnQY81BR
5KXIkhTIg79pyYmOWHxhsgiVzGkRIS+evWq1NS8BJ5eIjOx9RV7HFD/Hy++fHtrov8oT0oLMetzg
JkmxHQmZPQFaulE5Ndj3Lt+fTQ9kdb+KCbtmKWNq3+Tz4vegOAIIrAESD7zYnel2/R4HnaOce7d6
BIhVIB32TWQzlJnK+2IY+DVY5Ke6Gqtarmi7Tn9YMUNbP/bpY8MDLNw8yg8pbDGib+NeqEIYoqIf
eqm3YjGIpq/7mmxXwy6EMN9Lm1Stylos50x1Z5WqYgPb/EWvtOdZTpyEkKPRa7a8RgcsZviVljhl
DSqftrsWY9kW28EJhzDg/E9bma+MbTtZNcAIrLCZKbALw6LKkGXnh+U5tusHoG446fcEaycYH7tZ
Ap13Clu38VIiY05N1qlTh3E5yqAKn4wLSWdbksHOT/EzdAT6kuBTKIDQ7SLuus3Wh76UzmSwa6Lj
sOlAcSlitCt+XlRbNXTOxXzvWP92ZS6+NKNjDapgLBRiBkD2JxdGdRpcxRvOybkNpKPwFN2ubnIQ
vdGfAsXq3IlXAN12RRf/AKMmRrSzVIvBdIMfR6IOMIIn5bpzugPQez3erOp2JnEhjQm3cmSa41D1
eN4coiB3Kr/0Kr8N5iO5Kg4oMAfGdfNXzu9CJv3QF0+2VqhroevwpBJTVPFi4iyq4eJB73EuCP1U
e5+SCbxyIWLrzMRaxGRLnmrnnqFYvUXAZdz602l93Re3dR2lC62YqDs24ryENR7X5XpdJLdE5+Qq
HG/KVocSPRoFtRNUZ+6K0iqi8lYym6AXQjvLBk7Y3bpql7owYbdFOa0XNCI7dXc25UOOu5A+7h8X
RwRbKGrnXluEJMeDYA7a7Fyh3pq97IvgfBG2TpT2+RrXgvm/DLxut7M+vjpbIIqrpFHyBjNk7ZfF
/gFJFDv6ddtb4i1c4yG7leEPDd1ysrd97XgHyPgJIy3VNS/w5g3j3hZkE9zFna3nK6/axrlFbNFI
B4PTspaI4j+2bkqPMjOWQXWonPKJNwTBU4r+/cI1REbYhmkDY0gUEmhjAxchPhsV4Xh5zl0ijGfo
Q6DemQJaQFH93Mx3uiBZeenEvWH9u2/E+AQBM8pKpKI+HRYn3bDSbrLnNOEos10PvbBBJhWPqlhQ
ehGeh3bCwS9pR8fQ033FLfncoPS3dnwqYTwDUcRkUSTY+2SDk+Equ49t/USXVFBExC5RgdVDMBnc
5LZ+pX3dP8yt7OPCKelMji6VWN1YJBwmsHOttr+uuqcRdHdqWttr6od1YifksC+S40F0Ju3TjQUc
MAJsf5aX79javhtUHnIzNYGdA9Xp9buw+HZIEKLAtOGUxVM1qJYIaDNQG+gCSBn/qi77YSgsqccS
q+o4tMigTO0t7g9Zplj18mbqL+vI62rx1KIne6GWmsnpjNljDAYuB0G6l5bFCqdTZpxl7hAiTxTj
M7pIEtqpRDFEjwen6Z9H8Z/JeBInyWp5xQmO39AZv1ER4BeILToPMqgkya0qd4BcuGkyDj4OLwll
l1LyDgW5NYEc8Rg+gcwuP9fY2kNBEEP5lDFeuBYP3VUY0BVzuirCy9B4V43xKGs1T0s34zlMZ99+
YMURJE28DWaeGPr3CyMhaqYUSoUtnyaLLfX7XIFKeQjG9QaLfKN+28QTxx9z7jO7n1KOtbY2OZ1u
qa5D/aqKOVO3279PdE02TPV3OMs67I1qrXRML7T/rPKjzN3K/8ND9EMC82UizLKPUoIB7KnF2gu8
hmH1n4ij3rzze/j9deyWduvFT/uOcLuSYH7IZT6VhJZ/Uc54+s2gqi2d9TQGNfjLo6N2rfjgc/Rz
W7hq3vmhhdu/s5Ofwtlh5lVI1WWS4Ldm4W4YrmQAO5Dy1DdHaWg9rfkiGJykZzsN+RDI+P2yy2qt
xy6TQ8a3aY0fkiG2i6nhSPnD4+tDDOP7q3GJph7NJQyIlOBqKR+0yKJvvfg6DtJj6Eq3fMRanmpM
2qipat4OHfplknGchsjPmldD5k0PbfvJD8UY71+VqzbFAAtF3hNZufwml/+MumiPKOb+O7tk15ol
MWqHRUO/mWandGspaSxs6X5aTwfBVh9VoHxTnO/WLr9NWEnjbWBuTyF+3AuZiQhtpQ0zyKOw5Vyu
br6KN1FPghA9LikxMhsI2Y46jgdNiI/dHLr7yr8P47G5gyyKEsgrQc77G/BqDDbIeJLgDNQRM0yk
+VYV00OTmJZS6XcA4Qy6uXaWTrOBqeAnIpj4jOxlKqdgLHpvRH3TKJbAEKJzIkuPVdMGa1u4ANY/
FsXsJxG4U7reSyrDNofoSSzUYy+sXtuCn0aJI3uepW9t+62T8soCmNt3InYP0RK7fYL6TF2O1ygV
XeWzSfx9tTf7PJdqM2dehDk4tVMUvoRAPiZB7oWP8ZuO6SPFlq3WV+9X3pI0vYh7B01TkItAlaZz
uooV7BloOd9bSvXipiEYACgGWeQsfwOcc6kg4+RJGcckrpFky6Wr6rHbFOdCbnnPBnrT95RiXDpJ
wnyce0hZ7nqHrlAah1i00u/05VD70m30xvlunFNk+3N6F4prM2v/faeA51BzdFvSLMrptgS55HEE
bj1WLs6RxYbNNH1qMH+ANMpXjyUA+CXgHoAPyy+DwTMhVLQSrwnk4G8wyS4FM45dHrFMaVTIM3rj
aU4fU/lx4QE6bOVOlyIYP64vBKTVEZrRUneIyDHpPPBEWIp5vTR+uwxWnj3vn+ZWbnMpkPHpdZyV
YQ02OacuNV8cjKvM5GFsbc7eXcqgwevins2Lrk5DBZDG/wKxzqfoqcc+keoVHvr5f4MKcCmP8SRR
KudVBR/uzNGpUA555Bfz49RrICLmpPSbj/RLUYwLaVex1JDI0HUFSliyBpJu1ZhYJ54YIErsf6v3
B8LO3TYZD1J1S14Yi6liY6F6Dkn9FKVNavVGiQpogWpejql/VRuPdaS6RpI5qlh6qCAkVk2e1qiy
VGm6T2LDqQfdK8BgXxry3ahqD2luPBWG5k1i9zxWEX6xCcqyt+RV9wfJmkz9KsnwufrKQjLsr7qm
2YuUvWixmGNsYv2mCOlVUt31OaBH5uUYL6ktxsCji5NTpElvq7qepjF0xxUz4Gb/rEdgyu0/Rfdq
bjw0leGjBf1ZbMfnWK7eZkTZSn8CoLm3SKZujblxEwPN2SyJo2naUxgDhboDYny2Bgt24IQKs1t6
R65qbf5EqvStFqTXoU2/JcP6ahiFJ0sDxwVtvU0vexbMpUlapQwXCdlWjT1gw60KZzGu4uwhnV73
v/hWWncpiLk5UzWbRqzUwLgaH1IjIMNjKPKiIM16fzeqj4YTc1vytIpzfQYGomaBVwGuNDr2GDUo
UWfiYSD+IcZ/yGKuS4S3X1/1OLjJXmzZjnFhCp8iLiouf8pvc5Tj8vSY67KqalPmFaRR/NTMzW+Q
OzrmNSZ/vcUDmaKfupEn3da89+gfHN6HmkwMBocxAUEzUpnljgINFVgWz+z5DmMCwHtJuO963rGy
IViSmrBvu+5H+c74Tv1Q+wmMg0gZ7fJYg/+35QELbMeNnyqyQVhrAXTRq4gb4BAf61Mq3O9bPueK
mUys7UHcoEUrHodEPk/xS1h9rpXHsDsp9d8skFxYCTv+0mayPAEST3XqTDsUc2iTbA7g3TjOm3dg
jM8YSK3P5YyqCAF6xoz4UH/aPzGeAMZXaA2A9voIRpCHYJXCNkyaEM7TlieCcRVFObRzZWKJX2/P
Yu8X3DfAdi75YVWsf9DKpBbadyAOyijV2Oorpv8c2tozuVRHf7g2Px9a7BjKLIamJlCQmPVhaFGe
td69nyvY1ReCqOe01wBbdva/0rZH/49MZA5MudtMIk1cI8jEJLWnGLldzq1Xqjzosc2K0oVVszSI
1dJPTQOSi/cXNEG/eb6i8JmjXR0ofmUcIEl2eP59AwKfKJdSGQOZw9aAT4DUzh3esdzqK9mOTrE9
n3KwdGEuZXTpo6AJSPCjlaH+O7/BMiaCxGkp6wS3eej/MebzUC+OWT2b003Ff2ptf8uf1sr2bsMi
Ay2vjORPCKJrabBCH6Uz13B0017vskdsLQahPfHmVTmXUGOCS0aifC4kvFqz8FpJHwDgu2+hm6MK
Fx+R7eHOwzTEaoapGArjjq1vTyms/ERj9BKI/Gydc4psPxdlzww1BwNd6bSzxeGGJIWdTZyMjSeE
CSftNBuFCEIWZ5HvZMmwlflx5hFAcA+OebyBxDgEddp7F212ZLsEt3oCuiPaU0087qbs9kP/p/Wx
HdyJoqwp6zuW4eTKGP7KQdNjD04cUKZJ/bBwbhbH7tjx/6GuhyEiGIyd4jPQfaxolC2O5fFEMO4j
MoqpK2JsQXaYzinA16H2zpfMps+p2k/P6TnpOSK3awkfh8gEHCBrS8vc4WmaRGe0Zix1mJyp6e1a
q60WKbCx2BwdOYkNYZLSKsQjqBXgIlFfQw+IVmjaN+ka9ZJOABABxaKIj3KB8QKAofCyNt41YHyH
Fqd5IY0Yg4rEm9l8bchXkt5xFKQRbOc9wTZ0x16fO6GkV+1IMdWTo3wLSle8h3nRZnNK48JRsX3c
NKmmsi2hTe/oVnyoD8Y/jR17ddBcAVfopbmSnfjYfJLPfxfEf1oN292V1DRrS4Ip+2R+EtRTSlCl
CfaPkWMmbFN3Kpclqia8yqoa6WLvki531OJVLc6zkHAuAb1We1+MXsuL+gxgpTBYTBGTjHm1xv6E
ToI1CG9l+3lfJ54cap0XciQyiqEqQKe5AyaT8kDyV5TXYZQcfThWzvZz9a4EoYWEHCsdQ3/AQt8c
t/4qrId9dXjPPLafi+mBOU5y6CMeKTOncN2fcmwmlBa1du2WNynBU4vxHEpMzH6kQ0nr6i1yZFf5
50EfOP6J44J1xkMYfSgOUg5YhLg6L+kT4fFUcpRge7UZKGMTVcbTuMidaD4ugBdOOO1aXhxmy2TC
KilRlGGmrndGeKDOrp5Md7aj28bLffl+3wo4CrGPCGNR5aob8BCesZxRd+RGDt9SJeIUGvelqOyz
QS5LQZEWlDTN+ZZEXj7fS8q/SpFUdng9rMZaJdgpduC6I3C7Rd0BbDecq7nZcf7w2So7u673ZrZ2
C1yn8rB6CHhuclwLqweQ3uTFjnpQ7ijI1HCqXzrXdMR/9bFUkcnQUOOUpnHEXKyghLepnjh45x80
k7ttLu96VDBQ/urpNFwgkaCijvlbdLIAQmr1QXRFH7IiMOksHuri9qXVwcZsSJoB4JpfxRV9AgC3
kO6adl5Z3hoqx/r+4Ok+BDD6tOs0Degu/gDBjwKggs9gW87BaibZ0rn0za/7l4qnEL0OF5FCHsY6
6RTsurSzl5iOlj/s//72dfrQh0k0jR4LDKCOUp2qszAUY5WZv4j/7Mvg6cCklnMid+ZQIzqo68Ek
j4PG+SjbGcKHDkw4aCtdVRIK8SwUorUYphWZ/2TiJ9F8LBXO+vcfqgkfspiogE15XVlWtKXQm/XB
EGDRhtsI+LTRlXxKB0SR4RuOH6c/+nta8lMoC201JsmkzHRcavbollAf/Njb4XX16DntiWGmQrqh
rNW1RcTT0sWVtKtmGb1eGy1gqznjWnDiK08a9RwXlh2rPfZAZ7zaknmwsJepNhiuXFtrEJ0WYLe8
L8c7Q8YzhF2kkzZDiixHs5VJuruMuRULhj9gP3QxX+XwmOruvuFzDJPFvBJJGssaTcvb+jwqB329
jeKvTXVTcUshf6jgfZgI4yd6Uxw7aUBKlB4kLyusyadjzKTGQsDoKnjlo9rOQ6fgqcf4jqUr9BLA
YTDL8qxg9S/r0NAPIs0zli/7B/mHBsaHeowLiYW0awwF8bh3RBvU3lZ8E15Fxy9GDA5lw4qAHY9h
7cecF6U3519k8adgFi8qqWcsBamYkA3PlJK9P0UHYMKCw4/HPcdxxCxulDFU07JOmPKs1S9medaV
F7l64ZzidjD+UIa5cpla6+ky4Dar5w5jHhRhMv6kfX6nqfz0d0/DD2HMhYukuqtHbYF1RPdgL5Li
x67kOH7u12Gi8aKZgjhS6HZxFZ6kGLugTY8H8JjcD9PoaiK5SkmuWUvaHvHWP+wfJ8eBsUDBsaCV
0arB/JXuqNVHVXEj4pX1p7j2Vz7DPD2uHeesspdNi0ZNlJFdN66BOY/GN++VayT2Lq0IAQuct9zI
i3QsjFRIMPGVxKjptt76sviL3f0Tow8ROvLXCEVtp7+mcyUrJ9+hauypSQ/9IiqEI3ZzpghqZtkR
G8tlONthHdQRD/6Sk5P8trvZtQVaHhhNHPTitRiRx+k5zzo5V5rd3Cx0YYoxj04XGKHJwwxOvQGb
fXDI06H2ha/TSTjxRkk5erFIUuss11M30C0q4UYwHtuMV1LgOH0WPqpsxTQyO5QUmjp0wIRrrdKx
XL4Y04kf1XjKMC4kTQpBAiEjurnxWat9ueEV+DmXSqP/wIW1mebQhlKILlv9oj/UaE9XCJpzZEl+
dZDcnkswuskjib6QCvY5LAwbbOlYUJu4wvA7bZSQY2ynnnTV+ADNNu9bV/BpdbD2jev8XJ3C6795
n1/KZjxIDL4a7BJXECaUh3HofbAno3TSc5KerRt8KYYN1UYvCqTHA72T4Aef5fEub5+VkLfrsWUb
l2IYR7GamTIPCsAkDSzlEyWzwBFr7zt4niZMro/PVK55jo+VVYtlqA/dIgcL8Guihlj7kjbTtwtt
2FJxT2I5FhuUHBLMImERovKjM/W1oRdhGbe5RfU22Be55ZwuJTLJfjSBuWs2UH4K86DPXlIT08sx
Ry2eDCbfiEUzWWsVKYCM+v0Yx46gPkriyPlMG1UuQ8F9UkFQqmqmrjOmkNfTXPQLkWha40aAcgyd
8rQeF+e9/ePsn9vGp/pVGmMVdbzUQxwtkjMdDf8dhcXK7DBYjz9ef7n/v/N9G1h+lzVTM+HtyHtu
fOGkigwN21UVJCzlpMcUjU4xjJ45StEv8WvY/VUGc4SRISsdiRO0tOz6Cg+IU4QFacAd2tOD4PC2
bzY/2KVGzBEqkhFFQo6kMHkeHR288IKNmWy043OXvxDAk8ZuVwh9SwDYLNHitGx3linhXmGOzLBn
l452RRLHAf7umX45SxYzPtFlsrYGHWyIFjSJFfKGCXKODHpCO9/rffzgwibWOhVbg5KCZvH0Ehdp
oGbgxJNWIJ89gGHQi0M8ag0eNitPKhOPo6itV4UuyahKcVSm0J0NYs2z+SkbQRs3iY6ZAyFBqTnd
Ep5YJkrXsSropQRl6fQand0YwP7d+zz0n42K7K8fjrqzi0MdSQh00WSWMP9HEZfD8+oBKeUo2HVA
MMMdem2gIULndxTBl0dD9Xuw+VU4/fuFcE0m09ICng2+sreUWvaG+qnM8dwFWB7nstPPtGc8TIQ2
tEHSx3mVQKfYO/REQ4c4YTDbq1s4pc+77tv3gYBTAHsc5m9bHFHT6MUkmpJTNIATual4G9zb5vHx
+8zJqUUuj3Fayu/moQQUfEj1+DPvvye+9AN9iGFPLVIa9MQnyan1g2bcGa1mS+lRVkB+I3HLDtvW
8CGM8ceaAmKktaSPL6DZLdfgByWoMwouxaANrfKoYlTUA+UqxzR4YulRXxjhKmX1hA6O7AjtUcXV
BszcKD5FRssJopxPxo5pxmvWFwVYIZ1sWkDbYTipGtppGN8VRnQC2DOoT+q3Iez+53yEfkLgHOoG
kYHSyOQ8ZWEm+ooWgTNUtzG5WcjbRDi+6veUByJk2QReDeWJZ/e1UimJi5CWcRryktVe2L6kGaca
zBPB2LuQ9mYU9R3oIeRDoz/TAkTMw+zcNPYLNRhjl+ZwEuQWd7Y3JjupgFWgad5aNWgeT1ZBeL1W
njjG3LtkVuK0HVHYS704OraxW4BMsE4e5v99cPPX78NYeLMs6jplcLNDaRyHqcNCbhHs+1fO92Gr
9R2JlonUODsMuFhLrNtj9KJqHDvbdKofH4hlloyl1Cz7DjdIL19zUlqa+byvxUb955eTYhklSbhE
ayZBwgB8j/OUW+/9Y3sM8D6ewdcp36TX5vH/gVVGb+Fv4elCNSbLANpLqmUdbml60MAQGjvoQKDo
mmGWi0d9sJnMX1xXtkKfpn2qKCveXdpD71AUeMEd0csDsKeFYAgPy4U25GnHJBlNFmqzmSGbjw+h
T2k9sKvl1ECWypyYU4Di2QjjKLRy1QVdgiijOkndPVF9jolwrq3CeIlSNHu1Aw2eI5y672Czrg8Y
knTGN/IVe6kDKvMiHsvYTV0sXkeMpxrjMNQW+M6RgTsmrquVT92hUGuOm6U/sWeGjKcwjJgiPSON
N8TCKtPHXnvRzddeeCB9bE3DxAm9HK/BNhp0qcO24ozAkSmJt8q1txaqrWu8kjlPDBsCw9wIk7BG
xUu9n1TAwlSnPP7KsYvNBPPjBrNMFKExlGs2IlUKP9O9b+lEnPGIFPqooD3Kf+FxjEFlHUaVlkM6
0mClmseYGMcYwB8clTYfyBcq0f/hIjOKlz5PZSJDpbPkUdT8L9HB9DU0gnL7r7KwC1mMi0j7IY1K
bDs5ClgH2iZQBbAdopCbppyNJ54xsA4C5zYkEg4uRbE4mqylPojCy/7J8WQwPiKJUPM0C5RYxc6T
0AOVfX1w90Xwvj/jDIxulLpMWFCSHsWXrmj8rpS9fREbhdtfoiHbLzDUSF3nGEc1e6FfYhRcfabv
pvBxeAUBAF6jolN4RmGtt/VfbEr8IpvtI0RLAxbfHJE4RXu8AI9HlX5eFt7s43ad5MPs2NZBMSRZ
PyRQURU/r9F9Ro5Rf0WwqLXc1Ik3SN8M0dG1lzn8zjlbzt1iWwpR1lWkXqng848Xfh/Ij7Mtezm2
0ngBmGMsLB2FMHSq2aRINXUR6A1XlfjG0Ybj/NiewjysNbhdMnjYL6NXgmED7zZbREQsDiqq+7y+
8cZE0q/WwXiLnnRLE0sIHLFsSd5039iVvd4TBGBbszMvt3lLxbwTZLxGtoSUQAk3WgO6hvqpU//Z
P0He7zMeIwMEc2MSBN5OvBHM245Hd887MRbTLsFu+TitCE+dK3no/GEpMf/0ZXAoucsQrBwnu7EZ
/csHIkx4WkD6Lodr/mN2AUm0Nb9hrv+qdBOPt/PDVY2e7UWYGqIhzyL0tP5TKpuR0Rq3yhm6UeiI
p0Sy978Vz2mwDS3AwBraTENIfgW8lSearOtn2VNsWnv/1+oxphfpaZ0lUwG838aTjzqgPKOntjiM
qL3TzhkBvMzXfQU5WSBhjHEocpVkAt6L2XyXtItF+texAWy9/mVcgLTQftoXxz1PJpYJoq4uNX38
jC+Dq3lSkBpekqD6+F4cPzQxJ7DRE9vJclm8uyouNEOms65VYtQWafPMaoDNmtWNX4oJZ2tyY4zn
l6vAtrnyAeP1ag5rSQ+ro7oU0waVEt9wpNWa7xavvBdBcLhO1spbA9ysOH0EN3ZDYh1j0TBqIH7O
Qm8J+pdKvlqFl2nw19pNl6eCi0XHyXvYzYh1LcsxMVFKI9k3swakTOeP/eTsmwvHOtndCFUqOsmc
cZ50kqEGhC7B7l16VRSF1WVXSfuwL47nynTGvZBG1SW5gXXSDXnRRah5Sq7omHLkCI8cWbwvxsS1
pV+0Ko4RR9VzeNcfdC/H21K7nu+0+xmNqeRgYLtgCdbUGk68EMf7eIyfSWdjmZZel5x1nD5NoewB
t+MuF+qAoyMn82H3JnRsXA9ZBzmqT1HHmnPofFlefiz58uIQTyfGs+gERXghhydDAdSrCt1uhvmc
VSvHJKlD/M2hoPSp6jray8Cz/DUCgTC5jTIVJqL0kyVkd5kUWYt2b06BlnBSrQ0YQbiTC1mMOaZG
2mDDBY0M4xxf/QeywQU2loNiuWc4nRPd4t0RjK5IkXAc7uLhpvO8kM+YqFwvuZy1vYzgFyW26uax
ZTjFS/ymtBbl8a7P3Un6Wvs8YKxtP3ohmLFPPaqLSm0iSrlQ42aYbzPaHm0QHWQPw6Y2WrYuJqED
hZfKbNrrhVwmGupdpEzJilewhmkZOvtcPCV261YH48RvE9Ovt2dJrMGmkhzXpALI2qBY4ii4qzR6
+xeQ9wGZGo+ppGkhrBDRaYXdiveJ8dxlnyeJV07fvHs/zw3L7r9eirptmqWV8EJdhdwSUsla9Lcy
1a19bXhSmNpOWKd4Z/et7EjhZDdT5YD9bBEXjpRNv3yhC7WRixSTLEO05iF0oW+1wc98ye8O8l9w
sVzebSzK/CpGmFetDwcUqkzlSyPahhY7TcIjc97UBTtEmOgQNUNjG0K6PlVN1s4ydrCu1+U2B3k4
SV1dDEQgGSuRl2mcibPtHvOFROb0WnkQi7hEyZTmPoIFjLCgval83W1P0ZXmp4Hizy4lq2g9cs/N
gjYtRFU0CYh+JjFlxt5VYe3GheBQh/yodd/61Y3Tt78wwg8RbPejWiRghs8iQlr3lk13STGixvj0
72Qwhq4oWV4PE2aX5HjwJIKys1i5a5hzPtamA1JBFa0RTdFkk/F2AMJd+1DCfRLzo9RdV7wdrE3v
c/H7jINbQqPQ9WHB2ymqbbPy8hL1WPGpnni73duf/UMR5rPXkyjqAx1Z0pOr2fTS/r7jhf19EQrr
4dJKBF9TnCLsS9MnVU8OM5o4lmTiPfE33/6/uijscp5gLqYwleh+ZuqjXhyM6aHDSN6+jP0Pr7Cr
eVFGhHEUJclphZte9cr5sP/72/H755dXWOem1cNSmTTuzC+hj6nTb+a1ct98WbwWjaD6Ccg7T5GX
eLyR/Pf1t99C6oVcJmFa40QxlxRfSboJz+ltZzXo56m3iR0eonPljyeKRbe6AMf04nPjxa7yykut
t/uKF/8DtaSL+KGra1zkOh10OfcYbojtmxSDNeEtcVrX9HP3u/DK03vbzX/YDJMuGVUjrJmCNDsl
0amdBLzbzTOZ1DP8/2Fuq0Ano9UKBu8z0xi1d9yMA8Hu6CAoOu5depU/oqMTFDZgDK8l+8eaWGrv
m9Vm6n1xsow/qbMxWdQCuyqZntoTbp5eX/eVh8K1RXiZE+++My6lq7tJJzqNJLMrRl+6/qTO9/vq
bNdCPvR53/64sJRJiJa+q/GUkP3Rqb9mx+hJRVMxeUWr9Mito9IcbOdjvb99L6Q106AoRkx32PP1
04DRGykTLRW0R4I2YZUktIpUv0uVxp+FyuFouulwNFExJSLryK2YO1EJvSCXM81DAZJWeuVD/Sn0
Moyg58fcNq/K81+1mC4EMjfCrADXoyUDcmshEAFaD674Kkh4i5+bRnIhhbF/2TBmM2zhbhrDibXW
nuobuWg4Vr+BMo1M8UIKY/ZGv3bYVIGUzu2vJCdxFSBPuqi4eJVDtzFrtBwVztXe1gyTPjoRJSSn
THaqKZ1U5C1Sg9W8WcBdOfWB0fF2TXlCGG9dRFqlixI+EoUfEizAXgAnEP31QDxUh+HQ2tmD+bhv
iZsuRPvQizFELTErwTTQTFhVycZAsGWQ1Crn13k9z1x0is3850IYY4RpkYRdikV0pPjumnoCuEb1
yGtjHoEITynGDLt4rNCORlG8S+IXScauFEkBAUpia4hXz+CtMG1f5o8zZOxRn8cVZHuz5Iz9cQm/
qvHr/jfa9osX58b43mUop0Jv0b/oneoZWvk0exAPPcUyCxbe+OYGlBm9Xz/1YScTJKw9qFoZA0Lm
QKEqdU97Q6Ej98ZT/aY+UjJQ8aoGtmJ435ymUxeYt7xdBarQb6754j9g8v0saStJEBFsDLX3egzE
9nXxT59Wjq6I9qAmt41eHsSWx0DH+ZDsGMMkJdU40kHubj1W0pWZ/e8ck7+eLONFhMZIK7UYZafs
znNyA44jbX3hGMtmWLs4O8aJzAq2feQEQZQS2kQn6RT5mo8i0Zk3S8XxVuw6ZK+3aqTkGMOdS/mQ
hUVQZqUnNBrH3XOchso4jTwUzSpT0U0T0tSe+8OUjJYIwBEl4RS7to0Ow/r/R9qVLMeNI9EvYgRJ
cMOVWy2SSrtk+8Kw3W3u+86vnwd52kVDdGFGfXD3oSKYSiCRSOTyHtFNXX6HAqIvYUqVAN5p8hkT
YLzrPJaYFQ3db+tzFqP+Hg6npgXa8hAe18rkvyvaoBU2uR6Hfq8k7f1lW9jeobMoztyUJRnNGJ2x
bh0MTqpmroVwWJpFRG7bOQ79LIczOQsZAE2OkBYdnQHoby2bGv2cs2rB3wo6JB7QX+cDcNbVDzSx
mxskqi7ruX1uz/K5S6xRrAwNpRrSwtVLbj4Lm0FE68iZYG8uk2KOiLOX5FoOX5cIndJCMNbtd9Jq
FblbqwLAaKlU8PJL6ucAzP1B/RCInNqj8lD9GGZbcaI9w9AVhYai1eOurzJfCABbkFtup9JuQtTI
/r68PX8I2M77w91f4D/rsijFPAdjgBwOb5D1z4zRq/TfsN6cyhHNdgiU4p8SmkrAY9dBKT15nuJD
Yvw7k3v3eKhUszcZxAlyU9fARHvMFNm7vGwCf/QWFazeJ9kymC2tQaSFJnZ/GfySuYrrChWwwVe6
BsMImcDVihaN8xeLPIdpA2IawFMdluS+Tj425nC28bf23JVOVpUoTWzizlB3xpHZASig/O6V8d88
MsIfxJ7PmAYgT5eXUnCA3wx0JZaQyqChBteuWxjgcHvds4aXyyL+EKT9MvK3472SkRINOO86goca
Ze7ZM9CVUzrGk7mrkdj5t+bN+YqIliTqZpyocsk9WmdOXQp6iQXX1BsC4UqdyIqWGFTiQCvT/VA/
GeZLSLy6/3F51UQbw3mGss77RmG+h05XCKIxWbMX74xAyNv1tVIlQ2y+zCric0bC4BL3sNjLleTo
Nz+ZU0NXxCssOLn8QGAYT0lWsGwfq5jkxxQk33i9CSOJTb0M2aAYhbUsk2/lsKa5GEHGg4b90K/i
J1KdaPD98v5sW/VZBt/AIQ8phgDZ4A55ZFc7yDKRkcGQY+b8RMXNhv1liZs+aCWQC/3JkGpSM+Oh
3cxXxbKvKv/y9zf3ZvV9LvzK5yLLywwdRYwJLgZK7eyzNjBR16Fgb/hGjTbrl0wr0NJbaOo+N8r9
NBAb+N4Cj715SlfasNVcmfYSyJmkIgzHWGjhD1p3DGlsa63uxlknaI8XacR+X4mqoi4vuwBB3hS2
X9G9/tgXxU43iWD/RRqx31diFm0kMcnQRiPrwYNZJJ46JrlTAVtAl7vYvWwM2+Mgq/Xj/CjQqKxF
K2ENGYagDSe/j1xQlrUYNy19FRQt2U5EGiRaRi7ayjtFs5YSyygtKGcFYGpJkd3sRVzR7A9/94Je
KcY51kxdEAIlNfDqJW3X17ldphhgV3p3UOsv2mzcChZyWy1NIbquqqbCT4YESzE2bY0qTUMcNmHa
fes/L6caCPbsdAXectfsRA/QP+zeWSi3ljpFZK6liPsBW3ZIvfwGWEDTfXloMFsjfQYRy/3w+bKe
29Z5lsgtq1K3bdDOqGVUC/AuOuABBMsuGFU7U0Qd6IIV5bMwapJUgJRHq1egj2ABJfu4tRxJIQIP
sh2cG79U4nGo6NyOAEZmLR4YgqalzWDPJfR4LA/0CwABgOQu/YWb+fI6bpvnWSjnhQPZSjM1gHk2
FXG67N7Kr4P4mebHUZS43X5WrfTjglpZG9JJZfkD3UbyDKMc0a31tNy3xG68yQPetYMuUukpF7Ua
iKxT43yzFRjZYCToNRh84EZ+X/alZHdgF0ZnZ+WMr4kDnCoqcGjsm++P/XldOScdL0poDj2UjeXe
MQzV0/NWUCTf7glcLSjnoTPmoZWSGeaNhYG2ckedEPnpEL3nooYrkTq8e7aauixrJMT7vj9YJmpp
Sny4bIlCdTgnIiW0pJmCKArb9GD64VE+JCcc6P8FmULgPvihEiAEma1eYkCvcsMTY81qdxEYcMlJ
/sT6tdE45hQ3oioh80kXbIKfJqmVSI8bHQomB+Kz/h2GpvA/jHGyg3RJDhe5dc2cgUkbdlH2X3Wy
r63HaLg1+ue8WuxIvzIBcIQ21a7KHLUCVpCQ/o99/5J8zqekVrKUOs76W+JzuV72KfiVGBNfdC+q
L/8hLP51zvihknxEo8gS/rfFX/YKd9o3e81mnbH0TiRN4Cz5ARMSgC9+VuAsFX3xSa2+tnngtXQE
ronagy6WepePhODU8QQqpEobRWXy2nxPMGocF6IS3nYj59mH6JwP6UGfnVCkW9HIae2K6+guu1Ps
xKUeq2pUVzpsFAC7XuJl6I34YMprJZ7zK3pcN0tFA0xoBPp+1kYH+OyC97Pg+uYZUiJVzpukxRuw
zlt7MUynDa9GIVX4thRTNxWNGrouc/6+IYY8SgMyvFUpuXQZnZH0d1PWC5zktkWcxXDblZJgATni
yKI7TFzkV6PoufSHA3WWwO0IMca4DRckNKCC1z60zE19smxAwzqFI8Ix3a5wgc33n2XjfH6QhJqM
Vwau5u/akQU8QLbbT3vT0Q6hF9/oQDuc38iXctRN9M9oOf9Qc/bqL+ACSTQxz2FrILmnSXdy91kq
drkpyP6L1pTPgWYKrWiWo47HKkGM4ClxA7dladc3HqLLTkNgiXxCdJqGXpcSXG1TsMvKY5UdjfTT
ZRHbt+evXXvTd/U0VMKAAvXWAK4M5mQKW8LWoeNs2l2WIlKEixdJTo2p12EbwCBs509pdt3lD5dF
CI4TnwU1orzSggwJqbE8qeoJENyXvy9aKM4rZEvb6gg9iWsGX5r8vuhUew6+Wpqo/1hoYZxfwEiA
NQH7kL0dfnbj4wx5mi37JXKewkhetGycj6g6SaryApVNbZc+GE56T73RJydl12MYLDmmryIsdtE6
cm5i6aKuAls1m6C4DrLX1LhLte9aIhpV+sNL4WzYnDMIzWhpoxhnh02FNLehB6Ltx2qfgYiNMU+R
u070/mJ/+ftY6ZdEPiWaFxUSBIy8NTEPSfmlTl5SaWeYz4pxSnpL8Nj7wxPzLI2LDKcqjsOFIcuy
HmgW9A4u3NEOge+9XMLHl77kChGymTVcUpELBw0rlqy6glCpio/qHO31ogc3M8hK1JtwXkSvIva5
S+I4t6E1c1gFITLZyTVDEVP2qVMAPYyAcU48KbHdT3q+PlR2VFaucBjzplRnFsBgRbtP8YlVXZdX
yaHPBiap46eOEfgdRhGR9/Zb4ryTnGfpFSqny4grpQWUu03C1tXMzMuHyhtJ8TCE1RGA+X7ZipBH
Nk+iqaBtWTOBtMSnUzu9nCwrRQHHlJ4t8miFgy8DNWMp/cuec9tUV4K4hTWS2bQA2AKckeNyTfbD
VXsjOWjNuzYRjoLYWGKPNE8gdNNUV0K5Va3IOGkLQd1N2wHuH6NM7U3pjMgW2AyVpsEcb/Qs25KQ
BnLToa7kcu47BMdwZJrwO01w0zUPuiiX/xZhvDsUKwGcx05IFhsYwmCrGe+XfeB2NmM0i46i+FFk
H5ynDvROx2sCKyhXV9H8EIS7ML6W5Q8VSEGIqhH8U1U+V9ZXXYV+auTKpuAmMz+bhSAw2B7nXgng
nBbA5SRS1jC/5TZ5gwti89UBoJfYjIi4P3w7ObaSx3mtOakNLQ8hD1Cwiw+9vhNkyIw7vM41Ozqx
/Fj6+D/AIm96y5Vc7pipy1hkY/9WhSHIu0d+pDi6F2OcrfZH8MS4ghO2mRtYyeNOWB4OUp90mC1l
oXC8BwCp9zM3UAmrctuH+Wwj3KEKqiYs9RZpCHkp7Kk+SktnB6FlZ8FLMrTOZcXY3/3+gJ2FcQdM
7+NkpqDGcdX4MCt7opZ2MAmGuLfbe1aLxx2usp+UtAvxWGftPdVd6iW3yKL6xvW0ZzQoi1d5i5M8
lK50iEuAoNqXddyOMlfyufBolqcZncXo99V2LMosIDsHA49hN6fcF7aFC0yTT5dJvdbVWfRf9FgA
4E8OyJl+oseyd5MkArPZjv7O6vEwLFMpAVYwQYl1dJrrxY3t2/xZP2l2dpLtxB5fhXH0toamZVJN
sWSDfxfqmKYJVDZEjinWvXm17CVnQjk32jc76SDKPm7nV/EQ+EcaF/ypZl1WYf/fo8fGP5YrRlPI
AltR2+gfLOUsi2m+CovUJrIsgHP+BPqgGCCPfP3U+3SX+9Kd8XDZLrfvnLMwznfSEoQJioqzJxdX
83hjWD+C5omUhX1ZzPYRP4vhXCU6XjOjxxyPS7TBa9QHALj7JCoFjmSDURKtqatt4jzkVHQ5mTD9
9hZRVrDDwl3s9NlwrUMMwpXZHe5ZHi67+f9JyH8XzPlLM06iuo0R2gXqLhlxDaGqXCyCRfyDDzuv
Iuco07wv6pZdOOpN76lOvyv/ttzlYfTD++qq92uUL2R7/GZ4YExOhOh1QsPkXCg4SfIkG9DVoCLC
M68Y60B8DZptu9uNV6IjJ7IYzl+OfTxVY47uaaPztfDF6K5kIshu/sFp/VpP/gFpJE2d6AyiKrgB
XMMNyCZ3oWe45vNyJEdM31+Jir3bsepZIOdGWqvLk6RX0SmUfgGdvF2Rx8vnTOSoeIjtNNCWwqRI
e0v75prFCOTBug1QCBIjJAtlcb6jB6shaugIJJXbGWzh8XHYG+4b1vRR1G8sWjjOf0xakw5DiKxZ
3PqNdhsYIlPYfBOePQePgNvIpFHRjw5dvjN0pcxN9xkIDckpvqnx386zbN1R95PmqkKr2JRNkfem
Ksj/NL6gBhhoVQrwwkBoEBzrnXHIDxgU9UVruO0dKcrtgOVWEE/x7kNrqriR0bcYvzCUHqSn/2Yo
Uv1noDCAx4PxQ1FX3dODLkwObZ7mlWjOdVh0mGsywCzNR/lhdiY3vSpvuttpX+3Dwa4WB9MEu1A0
QbztsVZiOSeSTiWOQoFdTQ70E8M/nO4NYFzoTv4YuiKPtWmjZ2G8NwmTLNHUETGCHBDH6iJv6j9S
1KIMnkRRCbomLO5+A+acXEYVLgCzBeNG/khaYZprS4u1CO4mw+NwCpcRN9m8y4Bkm3qgTjqwYdvF
YYME/ZUimFjYfC6uJXJmWRVlWyh4kKKzUfGDGjmgxAVQaZuBDJ2JjOad+SRwkyyG4p8ca5mcPS5G
pqK5zES4em/s0n18r91lGNIcr1kDgIjdSKghZ4YR+HLbZES7FBuJY9Bt0kn9bDqj2x/kPViwRN0N
gj2kbLpmFUGGYVGDBJh5yx7F8mJ8nYxZcNGIRHA3WR2k2ahoIFWQw3u1upnGw+UdEn2fbeBKhXSx
6tpakHRJZnSl3zeiPdnyuSsDeAf4I2F6NWHlYdZ1xcgpWaU29UUX/pbfW4thaq7UwBxpYRg97CxJ
ClvOLceSHNKWgsBwe7F0gieWbJk6X8g3lLGTasa02dX3tXXdaPeXN2PrkUDl8/c5LUpTGSSMIuDt
qo82JZ/acBcbXySjEeix6a/Xgjj/ZvV1mBcZRsvCzJa//KxqxjtAztB72e3EvXfbVnBWjHN2pOpo
h3YjNAbfMlwTRGTRo0ps7XG+W0C0QrxqlwDVYEQrXuyS4iPPlbW6nOejE5mkkSARnQBvWL/Kb0C6
5hadHV7Pfn6nAlQuQY9L6JM7/enyjooshvN/1pSXITWwo3V6bPSbIPEvf3/b7s8Ly3m8warkvqDQ
LOsOQb8HTXyWCO4NgQoG5+SWWSotWiHvmy6eMsS2LItAOzbz6BR8Yphw1w1NtTgtMMpk6pkE86io
XRxUr38eXqPXCY57uZd9Zh20soXv/821O0vlvTcq0EY9aqzxHlQuKoan8yM4qBzGPx0gl1LeAlH+
Q5a4ksm5c9KAQ3cCrTJuqN6jhZ0c5B/hVYroMHVywGJ+Ur//rB1kjqgbdXMfV6I5T08bPanZo8hV
u/akIS8wKqJOnW2/gj00dQW4KIbOHTStCgbAY8HcR4SeGABwa+TDgr3sMzhT0VgLOzvvYouVMO5s
gaMMU4S5BZSCxrRJcdORwdaQfNNKO0t3ZSW4iYXKcVZaFbLcDAPiThY/4QED7gHDzV5Y6BR4IoLN
beP8tZL8qSP9RCx5YZ3fRXHVB8FV2teHXG0Pl/3HH47eWQ5nkHRpwr5K8Pxn0yepN702e+tgHLRH
c0fQix26EyAuBMMB2yupqjrKc6ZJCR8UVEqa0qGHmZS6zVgBYq/byxW4LxkiX7UT0QFsruVKHDsZ
q+CALDra9hnsbZVgqNTKXpex28VD/nR5Ld8eHu8MciWH/R0rOWnZyqlZIhzU7fRrdTCceqc6rFMt
cCvMwTcIfAenytD4x6CrMeJxWf5mnZeu5HO3bB32Y9BEQA9THs3H8IFhQpQO6Od/NK9IttzIhxm+
dN43iScQzIzkkuLcsS/SaM6BW4eH9eJ01g8kXaxm3+Wf2vi6W2yTfFFytwXlg0AsEYjlHIDZ1oo1
NIxwbDd79X3mTrZaOKwOyiDnUuCvi9y3yJI4F6AsS2qS7g1zQ/GXQ4xHm+mod6M/o/dC3QeOcvhQ
Av68qwCH+92q5IYC1xjMrZg0ly3gKzCcIKX0JqcebMZQN4pAfzcb3tYSOZ9QG5kxAtsAjq6xiZ97
rNXSuM4P/Sn1hr2y0z69NaWD5Ey3ey+5il1RE+v2OuvUIrKumCaPvIcycGIg/4qiA7L/0Us4+l33
+UPWc5bB3YeRZjW9peG0ysf5xdyHoHap3fJacbCTgAMVoWMy03h/Rs7imDGvnEOsdPpoFBDHGqsr
n60jIwYQVqRES8c5uyGTzDYPcRbVmxpP7evqkT5olZ28MNCbt2f+jfxNpJxIKPt9pZwhZZgwpTgX
ulIcQBfpSW17moJZgHmzGcKA6vIfs+AcHFEy1ZIYFUC6PIcBUEZ00YCLSBHOk1EFPUChyjCJZEeX
v3bRvk/uLxueSAnOa9GiyTpLR+JH0z+RGHjhIl7VzXQ7XS0T56USs2+iql1Ud0YJ1vRjz/ocetQj
92iRvU6OvV2L4tptnVAhpLKKBCqPHJkrXRDVI3i5A+Oq107SIJgYYxv7/vD8+j4PG1l0UaGUCVoH
teVWIocheS2Ma8kQuHeBFjxrVlUYGqwKXievqKNL2SkOPpaEU8+acF4nNInWhSwKR0/SbI8nxm5q
LvboTz9Yy5CcCPlitk36LJFzPIosmUmYAXyg7R4AcmAHFq5GQUQnWjn2++r8Y0ilWCK0Cbq03ecD
Oq4Ezpodu3f7T1RL1yilSNxzx5IMFe3QlMGKVJrbS6o/y/nXsaA2tYz7eRRNY22qQwzw9FHAVL/j
4cZ0IspiM7JJegIIhW9T8nLZBWx20tCVAM6RNYGpS5OBfHnn08e3Ccgr1lau3FtP6WHxUF58DRxL
VNfctISVVH4VTTBUFtWI5Ec9+U0fHcsEQK+TvBNox2z4/W6dl4/zcNMUGEo4/hdUKN5njxFauSYw
UzLkyPYjprdSinN2tUUNrWtgGnl2FykHWRR/CRaNn2mvjHzuScFMT76RKLQIdzkRYZBtBgdnJXj+
gQCYuMCABs9CEd2V6bEenzp6F5jPFiDx9N4uRVD9IqU4LzQbdDLzBfYXRwezBzxScaebovFCkRDO
8YRZp1S5TtCL0Lg5bWxF2TVCovftt+Rq6TjXk5IuNccMWRwGF4M+by/ytUOFMlvmtd9E99z21bqS
xnReObomyvrBHNlLB89l1nyp7Okp8NH2s59uKgevOoHnE7gik/MUet21SmchbCyV4TG02tssE6HT
CJeQ8wttqGttlWAcOzmEezbawt7j823vMsS4IXE/5B4owE+oBkIIHh0xaJQsikucKNaOzGgjhysT
z5k3oghfCCi7bYVnaZx9aBJeOtOMXAMaRp5Uj923c2Ur4G3W7PaaDX9nN5FkC3Tc3razVM5OYitP
E3WE1NpjqHgGalGWG3xWTsWLfmSdYbMsCF5EenKG0vbmJMkRnHvTYEWLyQ7SFqD1oglYkRjOVmYz
K8ehgq3kw7MamG4B6s9YF91Ufzhn5/XjrpAyjTCjZuAKqb5ruwo0WZFr6U6jg32TQQSQO3ontBTR
nnE3San1QT2DWxvttPonlriJ7y1XmmypRWaKpTCrXViL7kr2en9/V/5SlB/cb/s6zQYJhpK1ui0X
bmDuKi12UuLP1ZMiPcTtAbw4Alv5w4k/S+Ve+IpkaUWMsh+cZgMshPCISb3uOHiKFx2VxBYxwwvl
cfdNYgKKfWLDZYPPpjkiJ/Ryh9ywRS12H0vsk7N23MVTtF0fxhnWNDosvuyBttVJviVud8WK64pT
wICm7l96NX6AfxwBfaMGeDnqKHEx7inJUXZs0J0Rbojuoe144awh515alUSNEi6YyFF+1OpVUIFJ
dT5F5n0ODsAlimyaC/p6N5uQkKr9x2trnH8pVVrGNMPpGB0F1ZLWCY/h9f+2gexTl84E72PUJK/C
Boc/sB4XQIoGpQe2bnsRZS0EB17jnQzSCUETwyqNpfuW5dJfcScCvt9uSVgtG+dUstZIjcEskKNM
7c4tckdDz1NwoF97TLb7nZNHtrD/aDMde5bJNyUrJd6YqQX7Zy3YDBU4PKoHcvxfzppgq/h2ZNQ3
9chAKcjV5ciJRtWWRt0Lqz3yAaIrlfmIC1bB80A2eo9enwmiRgc1QlypAApwA1RwDT+9FfUT/OGF
9svc+VJ/NbetNE3ML18HO7CQ3Zhe5xmf2cDi4jA2OcsrboRjaKLlZBa7Ci/Bn5PJmcykAu3Y0tBH
y6h+67/VZj4IIpT3y0kVYFOzsqthyITHCVDNTpvNQpPd9KU6LIfwKL0A3MpBX47LxugvS3sfNfwu
jPdXaQg8mjEBp6bZOml0aPA/efi/s4O/C+E8VKuQdsiDHDSkQMpF1EAFLvD95rDvY5rHQqEaDYTc
pWkold6aQ4MVS1BUSfwcuE9mYgeRqJ6yuVpoPQNBFrpMNL6KqptaCsQLQDDN8bgzW/OQAswnLxrv
8qZs1Kug0EoO5/9Mi6B/oABva3Az4U5GHHCf+ek+OAKOEIi2yxG9inbuB2A/cKpnEb/Jxo3CxGts
pstQACDNGYVZ9GY/tbqMG3NCmjI8ZlcM7ib3Y1eEWvr+vvxdFGcaeWkYFmh/5Z8vnCvWhcQGGESe
d9NCVhpxF1ccRqFSdRkgMYfc1mNvHp4KzTfb58sb9/7e+l0bbt+0ujH6rs2gTb/vssdEEaRUtu3v
vDHcnTWMBWmyGQy4ZlHa8fIprW/qXBH4c4ESfEo36ow0DGqc1h7brt6WzfQRAboCBjgZVaR3rAl5
Wk1VOaZoL9dkp2mL67oUdd9sm/BKBmdX84TX+NjFLI7GZO1diW6H+RYPWaDIiLodVLarv99/2PWV
LM64oqwoh0yNAHLhGrvoUO47d7rO0UbC4unayXeDI/t4VF8pGJ00Hf0+2ieYA4ze/gmnUDdN3dSB
JAkkAO3dcOOsw1MadSC7Btr5DUe//dnNTUNbwTSS0YPEJL8tHBHH65bVaKgvmLKsqYrB5w7ygVpR
rytoUgu/SdkPmn27fLQ24jWqrAVwN3BrFRnwtmE16Yt0a/r1Lnc6ihaW2Z8P836QbFGH2NZhWwvk
vGCqpnLQtjhsBf1eJsSOlBsSC1M8W9u1lsIbqpL3QN1+M1RQCoF9d58iA5K9MvCSxTMyQLelfv1N
E1zJG63wvy8nZ7SKGQE+s4HjZbmeuoCl5pMtJ7YU2porf6I/Oif50n2hh/Db+Pr/V5F/F875SVw7
+iAV2Ms6C2013enmYzr5lw1GtH2cr1wo0cGZZOAcAFC12NfkOpwFcYfA5vkUQd5OWTSApQtzxG5Z
a56WG/9OiXeTyrHSkCiCEnpR+00aHCK0bWR6Iah8bt3CKyPkGROyxZJNRpniSvrw0BioPTR5beOl
/pAlemzX0YzcTgtKEVCF7T+yTYYmg5DFkAHD8XtgHXShvEwt/IZMPpPupFenyhD0SW5agkpUdDQZ
6BDmQS2jshmCulpkN5SaQxQB2TKiJ1kXdmy9f93BqldyOKumcRWBPhhyghvWtMgI3fHe8vAKEo63
blreShRn3LKSLy0A/GR3nNQnUCEci6kRDARtizAAAkoJugbfYVKVbZ4AE0Z2s+ZpSY6ZkEztfYKN
LddZAOf5FrUzqdRS7PwRYPLAZ/iJKpAcRYUo9iH+ftYIAVGkBVYadI78bmK6VnZjVeGNM+NNr+bH
xDiqgKgKJ03wmNpcspUgzqeqgNXtCwmCDIxuNMnjEgvO6Ua6Dmu2ksCZWN9OJJ8nOM7OBSvIvrVj
pAhDgB8Tr3sWdaxsnhuNWBQNjQZKAtwFWGYpRijY1ZT14wHIZbspVa9UvH4ue4CNlDKU0jU8qkzV
UmV++ouMedpXMeIndhXJYBYneAd8X46zi17fx2wnun02YOt+E/guDTPo1oRXNkw7Te6srn+qq6y1
9UKO7AKD4WWU3tE0/KYnc2NHfbdP1PaYzwZ6vKzsAefiYRyHzGmb7ITU9GFIm9Aep9qbEu2+G6KP
OMjz6vCJnMZs5IVYMax3KHdpI99PXfRg6aqgkWMD5OP3RWFpiVWGY64o0PQM7EIBoOaZXg/tD9k6
RGBtU0+d9VJVd6b6ennnN6+dlWpcOlhZ1GEwA3gAQr6Piydpe7A2UrKvQKeKxGkRf78sbzuGXAlk
B3ilo5SNNJd7rOUIouWjcWQYBOQhQSPdCb3sTvYsMrXtA7uSyJ2hrqFyXad4yTNAvPiKWTbDl8R1
6mBIf3dZvw2eyN/3kPN0zagTWufYQ3JLqM2meUH2tJ+cBs/qO+A1gScSiMBAA5HuMOdooyzqKp8v
/w2bznalMOcDsxg3oFqGwGEtiCNblbMANJ0C8KH+/9k+f1eW84UqyvJ5W4aySxXJXUbFR8OI4FBs
esCVMtw1WxeNOlJ9RlyUybbcu1lJPGJJIge4GTicxfAt5QMa9IApAjHF9ewxcs8SCIY5aAQrYRei
YHv4/s0my7slmWAhVjl+GgAAaWajHcT6S9JMorZnweoZnEeREl0C2EGwuEkheejOPTZSdoXOToGD
3Lx1V6vHeZEaicVqbHFNyVq20+LKmcLwcNmomdG+iyB00yCmKeOCeuvvXvmNrNfxQ8Pi40nzI3rf
1rqdtFdBMNuqJUKK2N6iszDOrocF8OSShFeFHC7gz1aeLAlsyWHsdpYiOkPbHvgsizPwJc8XtMTB
PRWdYg8UbanVoRm/hO1N31l2r/2tBCIcmM3kJlKn/yzm2++rxQymKdZkU1rcfrYnl/XCp5hv6L6h
MX0GQEXjlAcUlOGaLEfdzVcil7xtlWfx3IMj62STZthOV02OOXAxwr9o/fWyuYhEcIavgLAoUpII
gFxEOQ1yfYzGea9WIiqHjVII84BnVTjLj0xrkIMMvta4n9zuqbgdAFc3JY7mLsdo395GHtIHd4uw
h0JgoTxsnWQUyoCD/fNSYxAjMjopdEzd5BijWJzqYbwVV1Y3FxVT++BZRXbL5Ce/lwx9UG/7ZqZf
SvkHe3VLgmO+6UlWIpjeK8uMUXsfCx165X1nkz60e7m1L5uGSAR3PbaJEpAkh4iyf5ilfdoJXm2b
W7NSgXMeS9Nn8ojz5eaK9lemRG5YkJ0VqJ/qJhRcjiJVON9RJIkZmhqqBJruR/pNnv6777+bApSH
KciQb3TV8ispr4Lk0+WtECwV5RxBp1BMOET4/gziJTXaj/WXrMHIvXAcRrBQlHMHpUH6Vtaw52R+
VfXHaBKhPGx68fOm81NbAKE1WrnFprOXtLIPdyNKr9FRFF6KFozpuToeczAamaxKqG4kxUmJIq9f
0oM0xT7aAv6dGVPmDFaiLBySWhpgW1Vd2qle2yFIPBNMvI0ZFZzI7RB9tXrcqTfmtO3LAavXvPmx
wg2Phvu9PDCkPlGtQODE+HbppkXOHkPwLNs1JDby944cZtdkGb2P2DYOH3psqanwRXJ1WsxKQdLN
HXT1rinqk2QpOzBzJfakRYJX1bZ5n2VxZkEHimnPAuY9JV9pcZLSl8u6iL7P2QKpKjnQDLZmtDqa
S+mErahctG3ZZxU4Eygmq6Q0RnyHG8AGPrHdqbfW/HcdF/9yXzj3n6dl2evs5kxaYOXGpj2krW2V
txG6cC+v2mZwgPFzlNeAtwpgPc69jUZAw4I5BTbx293V4PdgJNsszVZeA8/WVq/iQtzispXVW4vl
nN0sV02dzshM1nQAJcs9NT4XwWuVf2qKu2q+tig4ZitXoOuWiayFcoFQEtdoMKjgLlpvcOevhc+4
bwbHumWYPuBW3ouCyLeIn38RsNlcy7IMzQIeze8OqqVmFqQVQi/tPrnDBMezadp4I4bXncdC2Mgz
XcZiXreO/pdAWbZxl0SzxVj5xgT05cVUmXhWATOheWvhZ/6+uA9d0SDnlrsCur6sagB3Y+0Av4ua
DDNX0CyOmluT2n35VSMvTSSAXN6WoWkG8JhUjfITSp3ZkmCiE8IIanrjmPvGiIZOVRXUagRi+Ko2
+p1DK9ZCqGLINiBCkiKyP9TogiaQf3Th55TaqchQHMWZWwD83V2b5cPlvd/yU+vvc4erBFbbhJ4h
VDKWfYHYtOtbu1xOUW0K/JRotTjznmN9svK4w/0L7MDqq1S/0PbLZV1YJPrOjFdrxZtxpPbLkiM7
UCTWVzmv8XIpJ1D/tq/aku/aSXvSS1FNQ6QW+311dNqexn2YG4tr5Tsle2qCU1YJ7Gwzj7reI+4u
mdqlJ1aLPQIvFDBqlb1xYIhwqTCWEEriLpOo0ZqqyOFqE3ozVIPdGifF9C1ztNGqhov+XrWIXdPP
l/dNtIbcCyOqrWkZ2RomDYABKskGspMdTQIpm1GZbikEZTtWGTS4rSqqOpBmCcU0hulgXrEuffmR
NQfJcObxtw/oRFlAhNEu4x0FZ050ozUDzBdK9ScldfQ0sgPjI34OGHcmdMEQKeHWTW+STjIrHKlZ
b49yHTz3ibyb5kFgf5tX4UoM9yqbw0wjUzhjVFIFMivYjKdJ5BwEIviydzXMVqL1aLcz6T7ujnUi
ePhtejmKzJaKSTWCFfv9lI5hv2gJgN5QU6dODLKpVolshSH4igoCm7a8ksTtyTSbHdVHVLRYP5XZ
nVr9ryR4uWxb25a8EsLtCAK+mNRjjbLwF3rLQAe7VwthwvQC0rpnEarX1trhvCBnh+YqNClyjltt
FglQwRNqdoDbqqi/FJj2PjWS4CLaQCfBcVnJ4by3vgQzXZKKHc/sCdLAnIW+xFPrWrbC0MbdwCN/
XV7ItxYi/sZYy+RcgmoOilozireRAR6liVssuTOOpjOpgR30gJEOo6dGV/+Kgq5yGky8Vtbf8Vjd
BbN8UIbxQMCz1S6NrxoDfqZ/dXLvhRr68tXpoFm6Pc2AqDADO06Va91Ey09vyscpKJ8mPboyaOdb
pQRMKiWSnMuqiXaN/b66l4qq1ZKcVVbDctwZhf6FkP7vOq/vkizdXxbFrO3dIqISYqrIo5nvABRT
KU67iby5uoM8XKsx2nG/kYTaoxE5JP+mxU+XBbIz9F4gWs0toinwfJxFRlGhRXOGdJ0UJs402Ea0
J11k14CVAWSAkyeVd1nglntCn8cvgZxpUpRv06QA2IpW34FvM9WfL39/y2msv8+Z4Qhm9XSirBEt
O6rTTk+PQSm4KzZ9hqHhAOPlhjE4HncrjoyOAO2elcQHlx0vBuE8ORIQsGOXCnZoswC/ksZn2pag
sQJ0fTLo8vE/pH3Xsuu4suQXIYIGhnylEUWZ5f0LY1vQk6Anvn5SfeLeVqs1WxNn3lcsCGChUCYr
Myz26QdICTCEN4Ntqw71r9uo31v7u6y9jYlZz9Ia//O610hLxRM/TIDKtJggu8XYdH01AawKBYXf
KZz45/VSXW6uDkgKMeR0Yk2BpCBULKzY3DmbxvFuwSau2t/ZahdBOmBARNQp3JRaXiWs3K1uNdb+
LxsCAh2ZvWDupWT42K8oXmZ4UvrQwNwK0HvBsNWRC9oSEtyCCl5zTg7gHcJxHRMB0sX7NZjMKhUK
jEFL+83SP/f2XbnyQDXxn+/VX7DyS09xttClGbasqcqlwcXtggXTMb1PvN5vcQHsDcV4qIVRCHY3
eGNwkhqCqRytDUdufwv+fu1+n/+MC2sZa7ks5PQzTPNgIQDhh7GP/rzVW0tcmEhSJlkH/W1c73XT
84esOIzsRgX1mp8/38WF27WNZgVIBAWKeTfENpKQ+f9JLvTqToAy5qfHBJ2oC2crytEsSIFsYBLc
H0QR2gKquKa4EdVaV43wbJ0LpwuZPVS6yIAIfWvs+jcUujMPqUfQPjf+ST8MDY8A9NSxHdWQnZRQ
YVUxKL/90r81bHLVW+LohKDcRXZyCSfErJMCxgL+333+z3BGfj9sMwgC25jRrDa1f2um8JpDOV/w
IkqdoWPkrhpVmLl6n9svlGm8P5ujc4qo/3XzzrZ0ccWFa2i1NnDHg5k88wJhPZufCkV/dH3v96sI
WN+ERgpV6Zo9pdreMgXsyIKIIVsqtMlair/o79yShmJtDzxdAs7TySvdfl9m4o0b6RZklbUHEuxD
Zw07Nhu7HHSVrKd3y1z8hgDKW9ZbdwZRfq0xPybMHXXy3WpmvQcs1kY31m4lgFVWVtjOyVdmjXE6
99/VmMe5sreE88FXXblDLyTMqzSyByusTBA3ljT3SrXuaAP2SEnQYu6dA0tyP9f6ISM6gmq79pYh
nz3Z5D90PfgNGP6lskIzN7eGJLDnGqGkc2ek62cHJk9O07BzncmbqBt3GbTI0uHTbE1/zZTyi0pu
HZUcLAyv80L7yUJOZ/ldTJb0Kr7eyJauWsepynuCN3LrUgYkL0y7hInAPdckSOvEE7UK/2wfVy/5
2RIXHrGnFLUzA+5KNZbXF4NHExDqAw/z52WuRYrO2TIXXrHK1DSsCV61mvcbx5ruhNSZl0LSbhqT
oHDq+4XUNyZq/irJ/cv0hW3/xUILrMOFYymaZHHq5WT6FX1qoUSpaHqsM9f2TN0Endke65F98qWK
2dgG7pzvq9rYZzbb8kXfJxrftG9yvx/p59Dme0xTP1lJvXqCZ/fc7F4ETZ7UJIASdH7ZlMS6an9T
WW+SFjj/vg86nf788zFejQ5clFJtA1hRNJQuXH/uWJ2bW5YO1sc6FhvzXT+V3mmAkG9va9hdxZyd
r3ayz7PcpZCq7vmK1fKYll4VAqOOCX0NssoSxDk0nnZLyJAQynu6aZ5JwO9u64ZdbXac/4iLrzgW
jHFmNRAifj3pgvQAlaT3wL6FNrCx/ynIlzfH2a/dvPNFL7I22gpVogiGio4b5i2woP9FlID6h3WC
3zKbXRLcDFVfAYGGh8YgBwKZAPtXcpPl4HSnLs3/fI2Lq11lGU0w64fqe2SUeE/lDqP4+GJjjFEU
CMX82TSvntjZji5uuJjshGIy0whMeddaj5rcSG6vm/7ZAhemrxc3mccSR8aPFuIeE0UJ634KbQw9
QXcv+PNursUk52d3YfkLlWnfsUVjaiLxijJUM/cdSNbd4ti65n6BweaCGuBhBhr/nzcsmRu2zE6N
b2TIuJnncGyc40BuJZ3XljkLM/5V1lNNqTEmiTDDXiOtmm2Vr2HDnc2fT+2ql2enhwoxo/mvuQLZ
ChMVRFQPl35G7TgS0Ae3HqsakozdD8dNbnyk67v6e7mLSzokK4TxHJRd5xKN0ClBgeeJZ+sNw74a
bZ9t6uITjS7NLSUx+EmjAX6viLrwNMb63yAwHOR7CLepAY6eC/N2wA5FK4JEdpHfShUstek3brw2
t+iirx/a3+tcWHYjeNIu5ghZIBv0om59NPPl0RK3+rbXLtD5dk4/4+zp6DJ0HWsTpaFkjR2xn8FB
VRgPbXOTtOaalztf6MII1iEZoDCDczuNTZwktE/VSuoB4wGZwpssJ9ej6b9P78IY6oIMxuwgjmG9
ip1a6QDJU5BkTqzIehBp+ehox+daGV7SqEiz+nue6oPF54AU3WZJ+1BozHwnxo0s6upn/TvAMi7C
/G41h//gjGlJ35W1PjdOvmn7/u3PN/wqzB6l5/+NqS6OG9mt7IWLmIpG9LcL0ZkT8+8cFA8ndlpy
s0t99fKdLXdx3mRtQJiAyYi/qL/s7SkdPNGp3rp8V/tt59u6yMPGTFEpZhTlDMHCtVowIJ36TQuo
o7n6yVp8VS1my7g4jicBtBtnetWozjZ58e2SdlxXd4IfSzMA++vAbLY9u6siFaDq49vzlm5JPETl
ETNO7MYA3dV7+vfal/MyFpWVYNkMqrMxgYK2g4L7HNkmDdy1vJHNXDVRwR1Q1JsGKBAuPFxntYlV
DLg7JZeeFIe1+rrJsXd9O3+vceHdSsJkRUvYy5zNPm3HkMsnC3Wzm2ifW5u58G/SJfMgUmzGcZ6X
hvsuxJZZelO+/ep+UCnmJ5iGiw7mP92oSB2NYj8eH+eLQ3m8+oto78QvvjxRL/vr0s3vxfc/G+TV
vTmYDoSKLhqnlyhurDnJeQVLAEHxY7hX9aag/40tnC1xsa9ECbNeQKcUALvWNN/WdU/6G0tcd1Vn
a1xEpK7Zta5V9iAUvZ+Ck9hTa3hWXB3Ui4HxmH5/q4l11VedrXdh3zrlklIQ7UGo5tiEstliqswp
7yx0OF256a3wz1/pumn8/ZUuTL1WrJl5g+2R+pMXi1eibOZgnruvb4RZV6O6s31dmHqSLFDlWsBb
Ng/GA1uGsM3EXSvX10zrjRjq3LPVTcnVq886EndxKuzTf0HCeZpVQ5ehKHjCCJDJkzvxdBoidTY2
UII3SeZPh3WZK6FN8L/LnQ77LFzJIfjQupASCJrcabzBKY86SW+Uba9XF88WuXjMFrdvWT7jXtHH
0ywQ68FcMXhVPN21/n9mtm5xo1zlyjjf18W75tSNXUwL8tjT/GWxPymDGLEAV4axd27RDlx9xs62
d/GMsWXlmlOF5kg4bVbQgmY7HZ/aW+12CsXOgriLAnT5Fs/d1SqF46JfgrETiMdddiGZJC2wZ/CR
xq54Oklkg9DvLwZuND33SQwR0Z32bVRIpjdU0vyy8MTDrYO+ehnPfsPFZaxsiJTIHvHD2tle43w0
o+N1lgqNJb8VLZxc46WpugY8M7UNAwQ+F1YkatkhG2Ua3JpdXG9OYcLB2tBt6f/8s4O5difOF7qw
nbadJ9TtcK5F+uzMO8Ju1aavp/RnW7mwmAElEEIcuLD/Ua5pfATSwYng7v9BevjaNzrbz+Uo3mlk
zZE5/JjtTcH0CSWsHYoij8M22Vax8KfwpEt5q5Bw9RCBCwQVOOhTQG39T8di1pJL10UJrZvfm/K7
6dwocl4/w78rgvziK01J0bUdtZH5wFHSsIHCJniQxs1Jjh5RI7uRDV8lFzmrjF32Jwm4M4kJVodg
+FjQvhbv0BI9iTg/nYpxzaaMjA3z+fttwOr1k/y79HlCJ5+56GK2khXyEXjOocEh2U9p/PizvV91
lmdbuySEbmEc7jThKGmEN8fro3RT+DZwadVNqrtrIdb5UhexSTVZ1dAPWIrXP1d0PdNXzNHe2A43
rh2ZcxY9XqwCTQpnqAWSNdu293WJRhaffTn0MaeApw9LNNSQvJRS+Yld+c1gHfssb7xuKfeOoZxo
EO8V2ju9SwwftavvbcX3JTyPstCLa+lOMfRIZPaqoFbuNQtAy10VmkqreGhb6OC0i0KHp6j9FFnp
hqB2V5aAhqjRZ0YeTIQkYcXMLauX3dpiwIzkS8hByYPBuMqzjPHbmNhh0WXHYs5PDDbJU+12L11e
1f6xqzeyjjh/GAHJ9i06el/olTdTRHv9mfE1TGwRmnV6byqS4UVfH0GA7NcMSuPleM8685i36sE0
AGzqpyPT8k2QT85k4yXGuASJWX3kLVUeocz0R9mk3ji2xxE1NAgW/J5M4vdk/SEGKLymqt5jNPqL
6n4r+2ojTbl6mA/cTJl5RAqb+20/off1o7CaTS/6u3LAdmTLdrJy98r57LqTQFFSBCDteW2qKnRH
8lSSF1T7H4e2qDzDHo9O7t4hFfb4mn0ot5rAdcb3hes+ZrR/GTmrPO5aX+B43nVS76F68ljXCUYB
HHmfY8IiM+3Rk3waPAwpeGkp9lY2PfPWaLyxdOMmwyxZhr/n3So9XpaJn+c2qCXH8VtlWXdofjyn
NQFkynwjoMCAtJNvddbql8sS1RDu0EO2S9PixS7Vl1s0YGy06/dWpM9Lz8OKOpvO1KmXsmy3Mo45
DwZkfS99WhjHdIA1SuOhUfOxt9I2TLvmnokprnPyre+cB7exnqceA50lP3Sc7fqiC+Bvf6scck+t
A2bpVW4N0m+Zgp6DaPaIxU2IPunFm9IhXghbQzn1hq90/m1R08E02sQvq7L3TZ3LQOhpO450J1UC
cBmvIl06dyUO3SNmeugyHU+j+MhlIb2W5mDtrV3bZ2OGGQB1NM02TriLgVN7t6pM76Fi8Ls20Dcd
i/pjdNyoo4k3ZPRbl7HdmJbhqvHONK1vrOLLgSXMdMbplLHBQVvigprDsyYFNbx5eM6d6tWekr0D
9RIPCTS2LL/1UO3zxSprb7ayIKnaY9cux8GsfhFbPk9LHYF170GLF13on3zU8ZiNPp/ZLu+myFls
8NZ26GGSIvOqyQQEAvP72v5lzfO2qIzYqPLnZO0f2swI9VIGfau2xKlDSL1FvbPuGZ89otwDFez7
VBgffTrfWSwLmnR87mpjDdaVe9YwbrNmmcK5hGH27fOo9KfV7cgCImmz9zOSbdA2loDTSwumXLTe
WHRqW4Pe2pjb5zlba4/NbeMZhfvWsPSb6MYXWoGyKHPruFn1ritICJnuTWUnR8blp+zko93p2LKF
Z5FT8zl9EizpgjVVD4WsmW8X1GdCvlqp/YBu5I92Gra8s7dqVMGQo4gMjFtMeVehmd35Xd0fK6O+
NxryrcrSh0Ujb+QCUpn4wfbwVeXdpiB26ZWO80svJvHQHESbbDQtb1SyAOxOP7aqCyFmYHkdG/Y1
4VvoD9+LtnjIckxh9xylkM40NpKZ0tclBw1TMoSFLr9jMOXNsDX84NI+ZzwL1jaLRgb9kpSlodWX
v5oE+EbbrDaQZYYR4XxBbelRxR6ZOT3wAfUi7h67bHkBTu93kfNwcLowT/STluWHWRZvNZnzcO2h
Gq2gGFawQ2Gpg2OQfdn2P3Cx9syuv6emMg6rtJ7YOt41Yn3tbaRIItHwiuLYUvj4uWs3/To/NwXb
58TZ2qry3LSKNVgs63pZPdbkgcG1Z1K1ySwXwUNpb00jP9aMvXcABpi5+NGSwe/KMfe6Ztj0g4yn
BpOBrjSP7oIAYywOqWXfO1A0cMX41YpuCw63XZNZO+BZPWqRJ2En28zi8bIs4TLUd0qmQT1iIKpK
7gFHfwI3zOtkkS/lrr96ZinPqWmkDTOsKsxLdQ5mOK3yrmbSjfkkY22J/SCXqHX0plCjjWZgf5xQ
88kgiJJI685pQMBb6H6nFvYFAmy/lkOkXAcDxtWrIeffXT9CVmQBUqwsh+emBiWaIMVzOfBdAZSD
bkgTCLZ81XKK1kbvJ2v67Cz+fZ36o5OZO5VliL6TO0anD6MUPxl0Hj1G2+8jFzvuqk07Z0GVdUcq
m0i6NCwWPIJGG5N6iFyyhqXRfgJ5ZXkYkAvrtHqoB7yUxqqigZr3mjfm6dv/nLWovYZnO6utH4xp
2rSavBpDsS+m+mvSWTClOhwz/Py0NSd/TZfRKzIrFro8dh1/bKsMvXL+khXqN9OotvDEJ6n4MAh9
7Gsl/bzpAEBMhlfTkEiQ7ORDq9rxhrX6xdAiMoflG3H4Nl90ONn2R1+i956n8xYfCUN0+Zh4lOdw
y+Xi2bJ6Le2i8KSatpD1ERtrVL7VWnEtMjS4qiOyecQrChKAC/vetXyHzxut6++1NncTSHCp0x77
ngUgGRm9VA7+QIYoyZc4m6yomKcXXk8bZ5QHZevQTqZ94pZHsqxAjSHrInrL3CaqG+DKpdMEJTqE
tdM6HpopJa7h0EdUKxXMmn6tAsx7NfQY/WLojt3E7jSxP6Rl4GqInzkTXwnptrANn6csSJ350aqM
bWaYbyO0lDOj3YIC/MUYciBl6vWZufkzzbNAOsudWqEDN7PncVLHyhR70zJHL2/HDVHzIWnoB20H
01c52xkVAkw3CdfZiRq7qTzHUa6XEwhHIRKCfnOoWjfSZrnvrDJMmI7nFnierCi3IxEBSj+7khfR
ZMovtyqDKmUYGBPtLqlAKAimyhAIlV2C4c1alNtpyd+XyQp7C0Tpuq3hBY259yCINPmTA+VjUOMG
S6peq1xhhiaVhd8P9ZFZCfNMV0pvLUc/6QsbRmp70igiS/JAs8rFkNq67w238JrUfuxt/Qg03wEv
f4RnLjzdDkJgqKQ6EtLu60G954QeqCV8l/e7fmLHdB59AT3vkXWpN4tubwu0vnIXQRteNNvYQjjl
iw1TrDDZmGcFxjnIj8bkxd5pmx3p6s+m7BcEuuyn09U/ErfCtBGxv40tyCqbOj5dEgQWvxhd75ns
9+0gOQ5ovut4CkXKQgVm7mzrGnQmY/5T5vA560TvZ148rwvKaGlh3Q9DvZNjHkq3ivOSY/rG3MiF
fRpJ5VVD+ZrXLcxv+amME1lg/lvNxTfQxX2k4LtIhybqx+4t42lMkvE+GcufwhkqDyPQx1aqjebG
JuF1jKn4iA/TD3CdlAGQ8soXSxOPuv1eJHhPJYuTPv1hdjwCe80DvO1T3w9bu2et11fNj5UCHTaK
7oGqLGqyLsjhQtOVR32fBmbfPAuZ7umJYSsj9JlP46Yk5c8K+UeWnSQl9DeRJJ9rXfpGWkZJr/fz
Cn8iSxVKx3wDRfF3K2mknyBuAjlMYI5T7XeIwPNljW3EgSsdA6tjL33BAgvBS5LTEKbiT0gMBgFt
t1xbr2CJfWJpu1+V/iKw46LqAnfp9npYt90EjtHOCLvU/WxsvV/Z9CiXIszLEe1x9lkPbPEcfJ8K
jEAOnPCok8hY6ZFaqUI0ro+ZTTHU5h5mo/mRl1YkCN13CjgLjlTIWhMbAh3qEWTmhVfQnoTcWoKp
6SLdLSHmODZFPe9QyIndVPpmkb7PM0Q2LOdFZe0zTSuPYoBtqKbZtye+mbg+LGty6BN64I3wwFO2
4VbVeQZZvhyUm1kzRvPEHgdLHAStXxx3BttBw/eE6jsGWFurixc5JQFXqY954sCBbjURsKkisR7T
VTheU6jZT80l1obwFgOVOscJ2krn3jA08P31UeF9LhXFYXI4t267ZsCD2sMaFZkdNHq8q3IGeg2Y
gGBPymzgfDhIZ+woUeWTJst77aiIEeYnlr7vJ/Fame4vdhoCYjhE0/y+UB5XsvQly7eYUYzdLof9
zh4mqGOtBIa3VudZcgx6iOExWbMvR/W5z5Lk2TWGX3XDdg7Ngq6tDH911rcCwFKPs2RPUoQI2RiZ
7hLkixkLGLYAU4NC8TpoIM710Lfl01TJgOYDHo5lh9ukTyRws6fHZYcazlvXD79nkFE1VdJ4tVoR
FcsNYrpINaCCpLz1BsCrj3l/SkL4E2HqmbbZruVIT/NyoB7J0juQ0z0nZfqe5rDwglFvXbr7uceN
t0okE44uvNwtMUBRIuqQ2XyYXKvw7KU+jGR+0I3hgxPLxOh18s2SzBNTFuZs/S4TvdEG99z+dW6S
zp9tOGZzSD+YjYFpkjyZJNnLdvaaZPqdpOzBalAaZeWhtvhTpaeXKuk3NkOUMA38zSb5m5XLTzVC
uCflWzct3rg54jIb7urJuvb4yRnljZGhhN2/TWLadkbxlCtcTHt+mRIZclY+92MF3o0VydXceV3F
XtNZ/AKdAMODOMeMtd8Hu3vIRwnpEwvwALrkX8aEjh1EuVDk7/ej4e4Wbt5nDTyJNVFE34n+ZhJ5
p8Zx9LRRbezS2eqM7KRbbsQ6Bynvoy5P76y+e3aI2Ksx+TlPOpzHLmzhnCCk+J7hztMiPbC1D6lN
AnsxP3K6xMSwfD11QBrPGK9aWJS5GBnDU+WLAeNGxPX1IgI5ZTFGj+oC7/0wbrq8A2NUHY0z5Ghb
QKRL+1dJW3ggB46ic7rSkza8dr7GYkCimlQzoKoK71xFHLwH9XCXpPJYuOOGt8s2l8MMF8sCB56V
aSMEA1Ak++Qe3771RVPgDEj9mrXdg2bmrnHtA2iegB1zohLYfebOrWdnxWuKO1zpAekY/yEs9eJ2
I8LB6jUhedz0/MCrdoMULzg9ts7CQUFLvHRVvjFUm6JFEL8Ou7pDeaXvQ1mL8ISPzGa94RjbpbNB
w6wcPhrozfkOSpt9VUTDgjFOu33UBv1Z0fkld/L3xmABoEIHCriwJUkoebETJ037ldTeUgGP2bWB
meSPpYUQxV3bD0dT6lm8emZtLzw6GaFKlmeZziSoBQHDnaYPec/CrkW9sZ7xmezEV6X1bsvilc7D
18oheAdx4hKDq6cEfer0GxtH/xRYFn3z0CvdAjec33MkUdWYf1OufGzNcVMY1ZdduQ1MQDyObfPa
KUzj2PQuy8hTZRZHacFjjKTCjrrIhSCdWUFIdq4xKCvp1wIBzrXIfq4U73jTVYeFqP2AJ8DPFcRw
XBWlphtUTHgpjjWZs1jjTR/mcElQg8CrMynHyyw7rmwVdbJ+n601XDvAjYdR7DRmfqe6+rnMNuI8
HSdgacFE27pum26NIDv6ag3OvuiTg9TL00jBmJ3leZCVmExOh22B3KPOaswNQ1jPm5jrG/iOUg2d
lytgr9dmo/s5ItXgg8vmwBV7qpT1u7etUEDCkhCy7yjscCQBmN/vGlZ/VJO9k/O0TRz6NXe5DXj0
uBNd+s642qbAh/h0bTJvyiC0aYDzWrW5X/fjc6OW1iPOBG3cFfGVxEtnZwkLtQsSdzhBT8ziewKe
tE0PYtKuEj6YNH7SJfvV2c6m5qiFKYEEK21XwJSRAJx+CDNPYXp+R1C3pHLxc9QNPEmLY17paM7a
x6GQvxJh73PNPlzD/FaV7tFJspecZxg0qOidMuzn1ZHPqqvDCfW3oTB9ljkvqYCkCnhN96Kqtg2+
3pLiImct/n2BF7Yt8OQW/bNuMIFhGJBgdYICpTivWqbNqaDESsebV5RCZ+5E6NoEI3wbqGTvAClD
ULzqMLOGCE77EeHYM0iqgqrKP4uh3OK2xtPK7nqTxrwkm562v5xEPqEI+RsH/nD6711SvdIGb0Dx
bW3Mp7ad3s1J3eflFMwujQmqfiBVf8pLB199zjbrBFRS6oarm0VKm9tqyTpvcsihst17t3K+uhk0
bRmrjskgwiynR+6Aq9NulTeYw0NG1e+pHiM0naO1tb+4q19sB2lNYz2KSXiaWLt0KgLY4YtwljiR
60Ya7uAVmqtoEmncS9cbdPWKhCHkRhNNTv1ActDW1+zRFOVxTFDFFGb/ajfTHdP2Ttgyyhj40gct
fJLLgzWsO8mdA2HpxkysGdk3ElaIq7fl1AbgcD2gqLRu2o7ZHieo5iHNeLSRI9JqCtcEwoGNtR8t
M/fHzA1rTT9aPfwwjPq9aFcfQ0r3XfswoHwBmh3qCRQx/JJJiAeldSRRXYtnIjzSZeFoqx0liGNa
62OduNpgQDLQDp7Ahr9PZE2xj+kBGhiPEJ/9LtdhT8bF8QAs36il3PaV8axJ/dDJJUycPkaRZEPW
/iBmhuyIfa0u3wP6ESZdGaJBhqh5rKNqnPyyFKYPlGWUGPPoLR3UcIitP6rCnj3BslhQUsaKQ0u3
aEGzkCx3zoII2ZYAPxQEZq/at9WpEIa0/mQuS5A12R1Oy1dNkXu1MCOOuIOm874rl61TFHFqQl4Y
qatHceWKXG7mEc41yzIAz80K2WX+ruu1jm17RmpGMPmxML5rexRY+e8xBx2qld4j/X3s+g5Z9Pze
qqqFf7I/AflHtVVEDk9Av5/vjMR6wrAKCK+tH12V/U5Wu/K0akevH9ovnqHYo2UI2WvUCZxX3sEJ
sm55mInzwsh416b1semMwwI0dT2mLkoG82YUbryUDPXV1sSTiDS2p98XXUZZQl7KZd6YFq44KtAb
5LuBECnKT5PauDkg9lPptbWYcIPTGDHLKzG7barpHiNCu2xttl2XfDPU+qUya7/o5XVJZ7+HHYdF
aiFK4gNwf+kxrXH7kvoFqcMP10yeViPbLqvxwzaXLa+6qBi+JpxSQzHZRHvpFWZxZzknOie+HBxk
OyYTfj4ne1UgB3OceOF9kBnq0z3larwNM2r59YiKVMlQG5wOK+4nccivwuzlpp3Yk8WawMoM6pPW
3hRm4pmMDp4x9M8WgthZWD4lnTdm3LfMyfEzSo6jlYYZopNb3cNrzWsH6iCugx6O8y8+6JXkfYZy
PA53h1WhylWBR309TfxFaXSj/3UVQvL3WpfQNrBbI4muAbeQb0MAQu0oCeqte/yLI/cmYPxaQw+6
HP+DmbqkEc3sbCmWHK221XW3BMl7ArHxOa3jP2/q1jIX3V67bZAqDJjJIx2KCcpLaDzf0kq/2gc9
38tFW96BEOQkGzT+bT2EHfo7pdl+VEj26PJrwlRtYVm9V6MVBfXp3DM759aXu7ZLF2w6YLcy7ZOQ
zD9bvQavqUT3CYDIA1K50FFeDkPJ/PINxKWx5Rlb9LRumOa1Xun5mhcIIFe77myN4iT4EGu7AWX4
658/3a0FLpAAxADGaCowIJFS57BMTTiNy//nHi6so1vGpLUzcGAr8uxmcdb+F9aHMSqoY0HiG0ML
9j+/i1La6JwZhpFm37g49AvaxE9/PqXrn/7vJU6neNbl123qFO3pM6Rz91pIA97OjSETeAM2cRUL
wqCgA8QQ+Okv4dIoYJOc4hEO3A7c5PFkt5DgQNNXbv68nasfnVvCgkIBN9hfXBtn27HAPCdQPwHk
y34x6oO9Pv75/189rrP/f2G1hUZgBKF2XFXwOM0YW4TA6P8h7bqWI8eV5RcxggT9K117eTsvjNVI
Q+89v/4mtOeuuiEusbvzNhEToWqAhUKhKitzJ6gqD0vJs8M4bzqgMqLh6eGgaeCNHo2m40F5H36W
kA+DYOxGxn31ur62RSI282xxjDv7oxJNk4/FSfd+jZFgvJSee6uFFiD0WQ+jTflIYheFLA6WfhlT
c2aYCYBzmFbDgAIHMDVU3jpFRcuKYI5Cz6FZ8M5ZJz023xBdX+ZYvO2MDq5UJp9Yx+aJ2CUo7kKH
yqbqv5Qtf+aY/vo1cwz2tiF1VMwCVjeZL0WlXYdN5gQKai5pdkrj9BYsR9ug4nHB8TaVMGCUoDNG
JM2AWKqBS/bAuQO6Bg3jBB3eyKLqzCKPjnoR1X/mQJ/IwbPTNytTHNYdgPU1wdA4mEnC5tWoByTC
d2nhZtEhMt/Kfvubn5MJYYGSSnLcYqGN2z2VGJGYMTLUu74V2JFnOgInxHBXSc/u2SqrsMzNUcb3
DHRtWwh0xFUZrSwu9nFsHMpauBbj+iYQ+quZe0R5rsvEH8kf47DxPxF8g1vcUcltzFTfFLvcjff8
S3o5DFHpQoOY4GdkXDdEiUIxIsCmVDRtCHDVH6TjnMbliP1lgnHTcko6bB/GTaf6BnXjiEd9/Dfn
4MsAc4nqU9g3EHdDCredvWhLtdFzABABs3SARHHWnZG3YYwvytCXMqeQbpi+C4RtV28zmePvPBOM
+2FaIAh6ejWo6MKrALCYwP5JibW+EOpI34OWqYKqRJR14B0vnbyWS1MfG9wFcTmiRAl+RIkA3KRC
hXYoHv6DLR2JJzQBdFAuMJddWWpxEaQ0zelrq6kcpbuLy3cIhnM+zrIrnBliLjgplKa68HFyzfv4
hlDyGlDzAJBF9WD5AMrFgQhTNylEm2D0mAVKp3VrdDpFUKZHY1/dBi41h7rDJnepPZWzvEXHODPH
+l4eBmYbI8fqzMHRB+MhDsHlNaUc/6Nf45tnnJlh/K+e2lgde9yeQO7fGxGxhV5GpTPZy+341Jgt
Z2CK/uo1c0zEy9Gi0EYKEp3ELSpkAS8Bpt987e8zzpeOVdnP6DA6VXAP8sfAPEYyKPLGn1OiWpHO
y7GWHuSmKYNKWiOi+k0PNpg7Qy116uvAfQJOHrj+A/q1V0DTb3kEdgtbByEoYNZNxTCRRTBfatZi
iZT0WVfM08FAix9YOs6MxYIzXJhgvs4ot4LS5xQkbPwM0htFRBtX/hhAljcP/z4iXZhiPpSZz6mg
Zyqy0zzfGJIB/E1+6orgXRMF3pTr953TwJYpKopu4tHyjfqvTn1NavMGtfh6DlAYUqyy5nF9fyZg
l553aYQ5r7oSieBxw+jfn5O0KJcFdvGR38fgegjfKkeDgkfmlB8mSFf2BBqn+g6QrvXQ+z1m0N+g
yxKiFBUNZC74rjFNE1PdioNe60GVWieO0ps4Js66meX9/DLDXPJNqChjmxFwDFW3io4gL72tG+Ct
g7nkQWMglmOdyU6WbqVyU0MkJ+I8YXkmmM8Vky4uWpxqp1fApIIcHvPVKorp6wtZyC4vvwhzaOW8
GQp5FAgqdlSTnWaz6r7w+KO+vPUwRzeQtaQRByDrGvEkaKeJELeogn99WVyuhjm0Yd2LcQAGQUdG
v7wo3pva9gfRNQA3I4DWre8dz8uY673Igq7ptUhF1+ePckCbO/j36d3lcpisyAcNA1CoE6DU1Vsb
HOYIePv09/zs00HOnheyWDekbYB+7FovCTGvFgC/3nO2aiEVuljJZ03yzIqajJ0kUYxl66EpekzA
NTOC2qbaAU5/zZNq4Fpjzr/QYsLVEET4mju5xKXvbdNVb4lHtoHHIzjjuMFnWna2tGqSWynuTQUj
QMZRyXSLMi6se9r37Phy95hYEIxzl5T6pDjSdIg6qNAFJ1EAGvNl3cz32xVmZIzAQ6RHNr9xE44m
eGnLEl1Kc5LsAaD6GBxKaSaj19ndqIT3mRZX9WWOJcnpQqxIVwYFTOVAZMiPsfyjyX/gecBxvsUP
dGaHuXR0hDiiS7AzFDfpFFuG8ri+bwuZ98XG6Yy/tbWvi0Mfw7udfKfYiZttQFLxP9bP7sArYPEW
xNw+EOMsYnBvy05t/pDNeynmvcYWY/XZjjH+pmPgDfjJCgjP4K4h3hQB4MENn7zPz9w8mFHAjtFz
M8V7s7lvu9ASVE/UeTnHwgDp5ddhbp5OizH96wO8Nu3rHS0zNpWVfJCb9lBtkpPmNI7iZbjx4sfi
2r+inSrxwEv7eTvKXEwRcI4xwjeAdL5bJJvM36u8wtQCCeflOtn7CKNEaEwixqZHMNk4MZjQd/od
pvecxK6c7NQeMLVjo1Z9kGxQRDnoVR58uwFI8G39PPAWy1xbVasUgVHhFh4J+FOus5+pyLm0OCfA
YIYFDWme9a5CLpt3mLcBgFNAIvZbi2BrUUE2TQppZRnIpLvS1+1OBP6KVyKgO/EtJ/86aAYTOIAg
zqD6VagYSYxQc6din5hw2vJ6pZ+ybt/sKABjYYRaVSHEht9xdkdFbTiIaV/hrO0lL7SnR4yvCHeR
6zupRwRLePpT+2Q6jCdhV4PqRb8BOP+15unPLX63s9/BBBbg5sfal2bFidHrrtBhBJhm/bMtRpUz
C0xUMUjXREWLp5Te3guYNZu0R3Q2rD5OvHVDvKUwUQVE/UMi5IDGlvITpIGsCqC3dQuLzoEnIfjj
PvmkmWOU5V2nkQRotwDEMBgd6+TYaTBVotxq8S2Av4rMaQMtntsvg2wqWGtm0gOgjgs5uguUq0K8
EXVOJrOcmp3ZYC7jVi6iidLqI0gFd6pX2UCTvlOl9QYEg7ym77Iz/LWDnz/mzO3lWsCEIjbRkcL4
JqkSJ8ziNx1TYkk5OusfazF3OlsXc8JmNWqHCvABx2x0p257Jxc1W9I7e2y1U6IQDs04b2XMQcoh
f1CKHQJHCfDsVB6AYhTb0ZtqwnFCniHmPAW+nvZZg1iOBOA6k3NHyZ3cNP/QCp6aG8/7mANV5nIg
AX2tOr2Y2w3AZSmGJPs25XworgcyV3ERxnOu0WIL5cygyVrZWj9Hm+YAgVe8rbsFb/uYO1nUhhJU
qL3iKEVsmUKJSQMNSngVsM7v65boX/oW4iFOAi5nUBFIOrOsqGmaIu8xlTOOXl1fp+q1Yb4D2zW0
zwOQJOvGqHutGWOWldUCRsAwWommQL0danIEbb+7bmK5MqFCwRaiLqIBUMLlnaUFUaaA7EkGe4SB
21HalqCHRkd4/+9Z35E3nRliHE/TRkwMdLHi9H7pieofo8pz7eUHwpkJ5uNMJMt1Ncda6IOUNoDN
K/G9twcH2uUb7a6O/9P3+do75vvofpqMUlQggS/aA2bAXblR/ksKdrYk5nZS5rjWwBahONWgHDrA
v+eOPK+7wLJL/7UKFuGlDzHQUOjtOp1Qn/ow3tYEI7GqCi4635XuJLnkCFstu/WXQeZyUpOuCwuo
CTmaeRWJv+budX1By7Hna9NUcunTUYWpQc2HgRrc+H+yGdZQlaeMKDmX5HaBkOjCsdmG0BybnV6Y
KLllT5KXbWOqNWCNNkYGndpKHD70gOfnKt3gswtXxwx5i12EU0j6o1T512U8XClq9zIT6bqpQa5p
Do+9FhykQfQiP3UEDTr2AY/1mh6n7+Hp6zsyoQMDSKpcE4R4X/H69tAIu9FwBuWkPq1/z8Ur6+xz
MpEDMzbgGc8axYniX3nx3BSgreAJ+S2vxSAKBCFBW8+WlxBmRbUAqTXGSkBsbfQPRdNta23yTB3M
7DEPY7a8pC9zzBckcTdg6gqlprkxkCZ1wMtDpUJI3f+yc19mmC+USFUrFiYOQhZ4XVNYmC4MhJd1
G39z2r6MMJ9HEGs/6n1fcUSgUUMbMlRgtXZykCCCPGfaBtJvLoqJ8j3a2+ngE5TpxHirGhhLCf1T
kGqcmj3vEzHBvR0EbW60VIWkPVhTssod+9E2Ox5Mk2eGCfBjrIuhlKGoVcfHJrhPpueGJ6y2HG//
+kAsMqpRfSHzabwl5DaRf5YzxwN4f5+J52ltdKM6qwqmuqWnHvxvlP5+5Ny1nH1igU+iYTRiHo+K
EwqneRihKDDYRdd5685Md/t7SPvaKuZ9EQeGDG40FJCUDUXnJRCK/kdMqTw7zPkPAqUcAnpmwqOx
IX+AcsAN3MwGKfIzWIvd8AAogRfYtR146sP6EhfPK3T8ZEUH+gf/oDt9dntgoN2oAx1vDSpmpICK
HmNVjnoa3dzFHN+/bvTD0JkxJjjEcd1EmCPEhmL82Xwv+4LjF5/ey34yRYIgl0morCjb7AxAvlLL
I/LK0fM37T0G6MA18Rw/0yqcld+JluBsu2flDm5ZvOmczVxy/XPjTKaRq2VeNcD+O8XwOnaPE0iB
1r8W3Z+11TEOOUeqiJk1E43i7FWU91H2VmNeMObWonkLof9/5hQTJjJLMUeDcvQ3evgQg+BgfSEL
gnjwhLPvxLhdrJeNEFVo5oIVYq9uwf1waA/TdedUgLlhLOd5uuVBJZZixrlJxvmyWKySHvMw0CpJ
bTqlUkd2mHI8nGeEuY4MXxoxIZyrTg1GB5NYdCwv5IlV84ywl1HdkyaSBMVJWzdUT6nhRA3npbFg
QgGpj6ESU0MCRJgoPoampBYtqjiVIh1kTCn1U/HYxhLHzIJDX5hhTgw0KIqsxHi/I1cvQ7rNxwQz
yBiV43wVacnfIIcEtVJcDYZCPuv4Zx4tmyDBGcQQkYeok4XsZzfnzXY0f85S/ZpkOsiE/OBAB1NF
THrKU3TS/fFVqytXHhRMsgKsHGSqpUnmXpOUa8GMQqtQBVckqPDH0r7tZDeYJ1cAr40qy6d2LJCP
h4YlzOZHMUk7ecbYPyIC6D1MDLxiJ7XRpC040L5g1s2N5P6PDvPyVglmE7zwj1Mz3ONVfBO2nZWS
+EMk01MxtQWm0JvDBBKPDMVPzCu9FyZC94xZ0BDsR/U0HEwMw0Hi22qiyp3L9CHoigdljN0as5Gy
nx40EaCaWfQA5N+bWuBVgwlKNv2o5qWXBO1DoBeWkhB3CmYQKSmqbZIG0//SvaSZIFZpXvXJfBbB
sKH3fu8JOXlWlAgz9ZGu73PFuGkp1VyvqICvI/+HRsMDaLAO4Cvr8duhI90ExA3BK2RFrR8dRFGb
7GYur/o22YKeIIDW4YDfNT5GI534w6Blk0722KWg7wLpFknijTT0T8QovcxUjk3Ze42PMVAMAmRN
9cEJVDSkMiH3wnGYqAH2OCMbaxST6P0IrL6FBUSb3jY3IMM/JB6PNn0h9F7YYwLIbED2Fry5CL2g
eJOelP6dsyB6pNYWxASPQtG7qI5xSdFSHJW4Dx35qnabHcXh84hkeath8tlerMAP1WA1ibgtMiDE
7zir4RhgdcrjfmyjNsd0f+NC/Mj0ihMyJluCgMngkH/03l54G55/oE+FpLNIUvZk6EMNCVMZbNSu
saL0XsaIYRU/dmbiri+PZ4sJj/ocREJq0nnxJLZT+Y/G2IjtIcPJyrhNgsVQ/BUhP+Vkz9aldHoU
jARNgjiyaENdPaYe4tt7+jZv8IgDgLYJrUy0uHKa9CpZcUhWE6/rix4izCgcqOCQDdAfFgCirY4a
eI0rznWzlO0qkAeVTXD8QndeYa41kk6YiK9CxYFkx80sT0eAyoYNxigwmTo/+Wm9FxPoT6oY9xzA
biLLxSmFoNb6V12+jM5+BfNZxwncPRBWlx3xloR2vcv2oYf23B+9G9mjTbwWQw08WNPiQTmzyaSO
Ron51zTwZWieGSBbqe0x5zX9eSbo/595kF71c9VqNV5+dWprRg6SKB5AlGeCpi1nJsxCnefCx+GT
ayjJXasJx0F4f5+J9gWU2lWB4MWXSbfjlFgNb+prMa8yiUFQXDdkkBdfLqAaRLCUiaheJQSCZ2m3
qw1yinzDWXcxjplvXcWyiPVOwzoiQ7RHJbyVQZQQ6/3tvzcDTL8ErDPGjyW2Thb3UyRFPb74WCG9
GIJtkqgbOpq3bmapxAlm7i879LOdffYijiNSFmftI98hrz81S9jUG/+Kp+DKNcd4WVZ1ZpbM2D3K
/5zhLU7HInYoaXkSJdF+a18561uKvUBHYoYA8hAagvDl+oIxJKDrw6s13gWgfpaeDdA/m7Z2P9ua
l3jgY9kadzyAwmIwPLfKhKGwC8W2I8Cu9F69S9z5UB98r/sE5vhXMycF/+6ROoqpGNFRQVUlfiup
FmA3NcwKaYck7OvmEIyHVr5f30aeCcZL2kofiBnitqzVrZTvw9QpeQ5Pk6PLu+pyFYxnpG0k5NC+
xPOu3evN8wAucL2907vXkbyWoW7/3oKYaNSFgg5mXfhhV3tCe9VUuC7+NfwAC8LYsQH5GBxg9p1X
h1mZTT1u/cG8yWVLz66U/r+s4swE42ZyDsI3tUJBUAQTonIz9eAoefoPG3VmgrncQP/XDaWJV3eX
7gPjlzRaks4xsRAULneK8S6SGRLo4VCapcXA3OsP6l1wVCwQWe9oW0esOdu2INJ4aZDxNYgqB5VI
gx6NQvEr5VrQ7eyU2co9eMkg2pv/kF/V9/Wd/Kz3ffPws61kfE7KwVmRNOhFDLp6TerpVIM+BSno
hqq6ymL5YoKDzw+ygy5oH9AjA4ZQui+HyRrMHyGeZOKIor8GZhcyPphCi6xcu5UN6YTu/2ABFw5O
Yh3NN3icIFybiXY71a1tTF1vJSDQShNQSiZ15szp+KNLIJibR8dOD1BDbjYkq97mXDyRWQKpEnh+
kA4PGSRaCpJtTMlwfBCQmoMEytjpHZX0TZXNqUXCASorhptqUMiuzdkbWrJrEuGtC8sb4DeOaaKD
4SsLPYzQ1NYwFm4u57dYQ4SXKqiV1jf4e6338qsy77spQJrkz/iqn6HeA8/b59OL94xc6OTDjikS
vMkhgojhoMsrRayQagiYmYC71rtuk22kjWGBM3sTc8aDFhf0ZcgULw3FTStOBQDLMNRDQRLEZv8I
TrfQWL1YkMnckSbokISiAvK/x6h8sQ9uTTsFeRTeejIu5ext2vyHl8mlSTZyRWOvTVNLl9buymtI
Z9uaBYZd4FV5uOwFgpBLW0wIA/1nOsciegDpsd5VtyBP9/RPYW6MxPHeH/R3fzvjGFCjxT1QxrBy
J+jh50oJSh9H9cPdbJJ3SQcbFmj6FCVDKQZETpLW7mc9fTE08Y30dY8a87hbPwgL6Qdd8devYAoR
41S1o6r/r1PYoNIDWNr/OoW0BMztFP7NkfgyyBwJyK4UBtS5CfiZfvUT2LO2AVRu/ZPvp/bQbLri
yeRt9WJK8rVGVh8lCpK0a3wMRSTzYwpeVA1P6IAXUnhGmJMx15PeqQZCyqB6Kkinx3ErDjz+hsXM
52wlzFmISaFLaBRhZsnuoQT0Z14cFs64L3bgosR0rXCDJq9H7njD+As9nQtH0ZijoQ5KkGadCHjp
/ewBkrkZvR4yKaDZfdZt41156BEEQPn60TyDSpHHePC9BnNpnbn3E18fGqBHiDPLA6jPeoeMhacN
mW1U47aqNG/9WNA/t3I22X6coHYdYESomAnx0VRvJe7jhsbjNQPMBW/UxDdVBW82FXICPumeSTWA
HVVzar8D7fAgvcxZuctGyLL6JOBAKHmrY24/EkVmCVpp4uSjdg/g9IsWle76BvJOAxNW2joDYWWL
gq0UbqTqWU72ZJo4l/hybnZ2GphQMuZD36QFnIJA1kZy5i1kL5T38PonaoIbwysfQfc8Ocnz+tI4
u8cO76hBgG5CiDTXV++L4KrmTTNwXJ0V6wlkwAsbij5Q5tc88+IcQjA/zPJG4fVjeAthgsnc5tC6
AzwQUtDXJD5OPSdZ5/19JmJkgdEbqYyNysfczcANa6Hc9sf6x+D4mU5/w1lNAizESqfACkZp7qHP
oEE6JOJxu/Fs0P8/syH2UqKZtKKWiLsK9PyFWFsSNBZ+byVMRMjykAjaiAxuKIDL/VViOqf9tW6C
d9mzSFlflCQBfNaAoO/MF5DUobScb/NfFAA8bNEZWzfH2zcmBqS5Mo6NjDKhlv6a1R9gmrQmHnCf
cyHqTAjoQNfvgwxPdVDvsrRkOESoeoaQLZVAtV026kcS88rXnGWxEzioGM9TYSJvG6AaMUBDK/4B
XtL1reMcHbYU1clll04yPhRa/0HQWgZIx3/PAnP4VRRNQMeMVUBmDU820zPBBb1ughPIDOb8N0Oa
TArYmx2jldxk8O+Kdn4RAdIu9NFVfZkTCugBWblSDTYUqFIxIltWHXHeTjim0K7p+r1p8nTGl2sQ
X9eOwcaDRtGbIsDHiXfTExWmSwYrKj4fQYWXb/SHVuacJIm68dramOAQT9UgQzQDFffr0dHs6QNs
0ShNQpECPSHtSN9fINp0wHELKDfnM/L2lckWBFUuIFGD91duTNYMIQIRBKlFcJMS+Td9kgkY0KfC
fIxCU+jWM/ObJrldd0jeyWWCRV8OSajmWEmkPysQHgOY3yYFbxKfY4V9is99M/s1WIydJt5j7AFC
beawW1/I8ifRgaJAE037hqNQu1QIpxiHl+Ru2ofWBG07MHqD8IfjeMtr+TLE+F2VGBBhbDCZ0gEJ
pIVeq0sWKMo5333Jii5iJVgQAHAa83QKJ7nwoxlobRCMWFJUPYK93anq9Gl918jSZXFuh4l5tRqq
wNTDv4pfI54utOkuXgNI6qLCtc+vQwds5MarcdRvJ6e1ofAi3KQnzMT+gCIcSKwULv5q6Vif/yAm
QurpTGoBkh5OfjRsigTAvbVNPoJbygkq73M3dJvD6LZ2uTE4e76YC5zbZsKlr2RVZc4YSFTvzWvZ
k7eZDXYXeQNiAgewGl7nk2uPOsFZFtXFdd0VCeyB3xWDmKkjxzZ4553ZJdv4JL2uf2ueSzGOq9VB
kFcSngbF+IMA7lOWT4Xx8Hs2mMAoi///Ih58t6S8w/m1mPKkZJcygfPPxMTEErOiZW8CBKhJD6b/
EhScULLQBtflcwPUR8++i9xCqw61C5DjyFSQSXjUZpJabZaEVq0q2w7InzbHkKJueG0fbwqI3ugg
Qatn2UYp8K7pKs7rdPF+PftF7AOrUIkhZ+Tz3eDlOzopGTpZcTTtzoE6SWfVG16BiGuSiUC9HPrJ
oKMcXr6gtGA3dmUbsYWAZBkvxApdjScpzTn5LG+CKRZhGUgIRY0L+K3qpZ6xi3bZCUqmdruF2I6l
ecV189Zsb3mVHM7RYCeiayiFpv6AyyMGybd2Mw/QWwrff+tosM+yCHI7uSlRQFC+N1rgfaujwKVW
+WyLsVnRuaMwIUUog15ISxSjwwKKLKDdSiLzVUoau6518JcFKDEObqX+gvbJfZI0B7WH1ktlvBU6
ZEw1VXOlWLklIpRZNMmFDIudlTkgEyOn6co5wjoTizAdNnWGBJi80Vf3WdlAiMfkFQbpTbG2FUws
ikstDEUBZVx6i4R27oBCvt9WTnoF2nccVG485y2KiUsVUaHOV2NE29DL42zIXl/yHkF0X9bWxESm
GOq5XUSQ0Efd5IEBepPX4RVGQDwVervr/rp8HEH9gi4sABSENRU1qV/T4i1tKyZuv5U39FHMexEt
tk90kBD8zw4LlGsL35daMQUbAeq3BDj/6SPZROhnQNzlKnT9K94c+ALVMA3vXxaZyFbImlzMBi5C
cT87uVceJ7gHlH+uoh16KLZ6i/vXijzQRK3v6HKu9WWXybX6gBAjrVFzx5isNt5WgKP04k7Oj2Xy
Hvev68b+Jrn4ssYkUmYmZsEs4X007ZU9fZKVB4g4ALYBCWWXlzotB9AvY/RonN2YYtTW9VwiXTXb
29x4yCEHY0wmJz/jGWFjG6JG2kGTwRnLrayV3qTWELfhTfAsn+KvpTChyS+TuW4qGThXc1sJGy17
Wf8wvFUwYWkMQ7Bydqijd/E271xf+AG95HUTy1HiawlMIMK3kJKkQgXQkPR92pKnMCyuBOhi5pnu
rptaLDifHyYmTExDHZE+xNPOh7NZk+LfNTrA8r0QPAsVapxx4oqy8T6NwYfa9NtGA1JzLD8KVT0K
ZviuB8LTnEac2M/5hgrT+s2hJdumATwF4d/L1WzfhjVnj3lxi0Vs9tD11uMeHYMWyTtEstxx226l
Wyh+IYZE97493XG2mrcqJn5ALVvsOhXBX+2qq6TwqcSuboPX4rmMlWMOuapo8j05Fo4YYPEhZ5i/
NEW9r1PBVkNel5T3Y9jwEunjNKg48Unwq4XEnMJtONGD8P2u+8uLFfoLzmJKD9HSsI5QUwqFjfAp
ZZhavfkido9JKnFCy99ku1/GmNjSQ0DHDGsMgP05bZY6gWtgPFSzAHrdBA43OeEtjokynQkq7SYC
3FLZyF7uQeCItg234y2tW9VWdh04ht098+4+nlkm+OClIkphhR6Un+7BGGIZlQrhj00NTGyIybN1
h+W5CBOGlFyG2G1Ib6AQayKAC84zJ/xwIh3LFK3E0ClSIyTuofZLNAKriI+Yd1EVHmcDJ2iz5AMq
WipNFeP9lU73Vfkot291/7C+W5ylqExW0gu1FM8Y5XFSCP9p2VvbPbUos1TP62Y4H4UlHejNTK4T
Ex9F0SfHF6N9X0ic1ypvs5jQoM8l9kvC+zxIJNcft50onPBm4RxZjiuz7AJNmal1gWFLR6zVfaUO
DnrTnzKSBqTGI4VHY8aLECoTISD3VeUSZSDpgTHAS9GTMis46pt0CyCMLW54uNS/qUL8FZJUJkTI
YSplI+2HY+5hcFEFfKGzvjJahq8i9K7o3O1Hdyj+NdD8IjlmIThm1SYG4IS0zbLPhlu/3K77Hy/7
VpmoIPuVn88UO6qVNpQ+pBfipk6PyAdInptESFH9a9HJrk2HR2/Lc30mVUmyGBNMMXhQUvGmGK8y
Xt2I8/dZTI2mQL+ynuAhUXml+8dE+c2tY4vCJnTHqrKksK9T5wZbWp+MWyvaB6fwl+jJbnKP0WHH
3PJKM4sHWjZASq0RFcQTTGhKiFL2ZUOrTy0Ugx/T2QUyl3NZ8GwwyY2iQj/TkOF3k3hChI3Jvhme
1l2PZ4KJS5GkQAs3RkIhS8chucmLq5I3prFoQlERalQd7KlsNxk0nEWlyMiKqsKHlLHhmEZjhwF3
UIfuxrfc6MwOe4gMU+1IhD4yheCGtnoo7MQWHqsdkhUv41wZy0WlM2vMwSE5SLzLELds48pedKjs
wibv5FX4YYAt0C6hdwJc3A+IZ7vZoXFNh4uQ42wr219WIXKqViPy+aC6ygwwBQ7XksyrP9LPv7Kn
bIO57vJSTSoKcDpogFU2p9HSbWmjb2QQHEQeLxVbjBZfm8qyPebqAFXUDO9MUgG/KfsnnD9OLKff
ZW1FjMOnpo8TpWBFtITzz2kieF+HrvQsUVcQk4ZZh9NrSWT7yMLEsbE6yP2sH1/ehtGfcWamjMyk
iTsMigmZATnYfzIotphTnH0T5sodBaGXGsidOn4PWZMfLb5+82ucHnrtvzxQzwzRH3K2Fr2NlSTt
cRVV4UfVXM9QsljfrM/y3Nq3ZyLE0Kt9KnZ4YPQx2aVjjDRJ9gyiY5QcqnrQ/LZAPvUyVtrLNGRe
P0zHqNCezFZ8acL4cUZeNYU1cg0j3FV6uEn8uHTFGXyxU7NNoXgL0oL7JjKuZFM4INnbZi3egHk2
WYnc/HsGf+QkZ7vFxJ90HiJhSFCKrOSNMG2bjnP0OQ7MtqfHRlKNmQI/Rv0ki/vE38w8MrHF7P5r
CSxIfAxn2ehELIFMJS5tZPm+eJ+F3TbLBc6nX04cz2wxV2nck6idKYt/MdkYmHUr279R3lMQjfiW
upkcFDcdXruIczhNJtQEtTLqekL5GjvJaTBsFwQxJ/3hfSUmzEy+pqu+gSxkSBJIJ5MTXku7qlJ5
ZVru/jGBZoyyUo8zvIzbn53b7uRD6EUb3yM3jaO8oPEMtpuA91bm+QcTecKqbWSzRFbsV4lbDNd+
U2G0RHH7wHfWIwN3eUzsCZsia1F+o/S/HYgDcmc8RKDWQbkDIwSyrWzRG/Y5PslbHhONeklMJLEA
kq8N73K8mWo0pnK7kB7X18ZzESZQhJC2VSJK49NX9TFRx8PUKS7YQzmrWXd2RWTKi0qdlaLcgEM+
nBQ3y+sDLjvOG3p9wxSWLqjOBF2pi1J1pKRzwEPysybZfuha11A6zqTdUnpnQg2IkqkQpPjs6G+m
GnnQQYoGta/kD9p39XeUHdB4KJ9bdF0n8FImjulggs1JrMDj6cqRhVv33D47E5zFXYqWOiaCukB6
UYX5FOQihjANz5T1H5JUHiVxstqg3JZi+NwTMlqNT9612oBKOLQjcL+Fg+kqveqKfWINnX43J8qv
MdVtApZfUrV7Us6OkYruLANcUTQ8f1hwu4sFsO+jINXbPqXw5PbY9h9psWnjp3XP5u0RE9NJKnRF
7YONWTSjo1j0O/QXH/VZ28x6cSB59bZujrciJpxnjdChtpYgRgi+XQzN1phTNxV1b93M0nCRqemE
QNpBwZgn+14aQZ6SaDlSx8YdHSoR7e/aPWUwCTx5t25rgfkfrFuyqcoQE5S/I8RSNSFyHiE5IT8m
e3ZQBoAopWZTWjH5ruuAu/mTnSOwRWs6xJv653DgQX6+R47L30CP/Vne1yQ4aHKpojMjXpe1Fxmc
sLGwoYYkY1xWBPxaMiFRfWlgjNN6wAgARo2dDiQqiasMFi1j04F0woPCfXdKagxsFQS05IbIvpiS
ZkzQucWORuDiiX3QE8WnQNhP6Usy8jzl+1sGtoikSgq+HgbRmVurk/WoHRtBcrRTvBvx9erQqior
OoXX8l2wIy8Ae4ZWfsq8yMkgXMN5StEPc5lOX5pnLrBqVlu100NQVE7ToTAbpwhqlGg7Ky5Nd91R
F3wEw+jgK1WgVoypdOYTtlNhGBgrkhzJ30yBYRlpwrm/Fpp2hkQnI01QjeAfbMQ3IVMTdiZmaXuQ
0YV27PS7apNBmrKRvNYCEbEdu+BCaltO7rEgO3ZhmA31/mCEIICSEcb2qofBYUz3B64AdhHf+Rns
80Nv1090anJ8zaCeqt0NPHzh98B2+QPYUC1MflFTrjVlcrXuIZCtmqfVtVApvrTBxOqozOPal4ED
6TEORhMsfEC6xtmW7eBleuZFNq5BxmNEPYO18hPpMgJCAaQLrm8N9L7FrnCEncF5Li056Jn3fHZG
z4KYUkaFGMTIVcXRv9MM4majwMlJlj+TqgEwCMGDb3U0yLNDkZnSaAbhfS7i6QJE2BTfrh+0pWAp
Ay2sE81UdImwJf0SY0uGr0QAEgITNb1lybbrr8UJjNLBrTS/JNNLYmzVhFfIWCiBGxd2mVtAGbUG
BGQJnPA0vhS1Jf+c3BxXn3SVp1Z6ACXzTvQKCG3zrh/uipkoOqREEqNQkT7bjhD9u0XTGnOS/QY6
fzxjC25ysUomZCZJpMhmreM5CJ7BTImt2eBUURYwLpcbyeT7WV75oBxEVJav0x1lhdc+n7myXe4j
j4dxkegPZu6A8wWx9X0CdJcRlhVx0s6WPEiFX/ulFf3occHOYBHuQFEiOtp22mLuhjsdSc/wN+NQ
/tCISUTAwpnAZepFPxQijOvXlL642cT3Bk646AGo8pHbPD3Xz+76mj0miKWjkrdm2BLn/0i7juW4
lWT7RYiAN1v4NiRFUjTSBnHl4L0pAF//TlEzarAEdb2r2WijCGYnKiszK805mbZUlE/7gyKUh5xM
ZzFKTj0gxWy9SN0abV1lHE+KVDnR0IEcbHnGXM7RjKXPeNOG8TiGTZ2flTwNUxnsFEuK4dlO8SpL
b+xBx1ZsKb7U0+INs2j3eh+YQ+En4oTia7YcSw2FuCpz8/GzNSWB2lfB0FdnYsXfzaZoXWvSK9vQ
1qCXulOM0paT90D84/iJneCvWJtvz/jXWlySGejzEgoCPx166lmocsKiH6q3xov6gi9xSnkl4l2D
28ilN2zjaJHvxGNLz3yqP03GHSlKW1S/ATHRXgWvSP/1TCYu00Ya9ckbaUKcJJI4r5LbtSCUu09V
TgLO+4qM1zOU1cp6E9r0DeqKqWG3M4YPou9ZxOsl7eU371Rh3NwYd0UfETCJ9l4UkBvgZ3rJnfyh
KOz0g2w3jnCQH7LvvOPad0ebL8h4vDFdBXhYBR7PIz8Mfw0FQCVXz5JH+wc8d7QTIt/pyPi+uo51
RRhAqoX1nYO2tPZA1n9SdQivG/9O3r0Vw2Zs0zo2UT3jU1KoiT4YQEpFoaZ5Y6C7weLy6d4C18b4
MnNJCrAEw/jMcM5frezrdTV4f59xZxPw0wZNg/GtwzFvPqf/vrf47vKwSbuRmZlspjG4HLpwsvzF
usMy/nUVOAfOpl3SIo7rAtxvcJAdRIwJlSeJB+v4BwvWNTyRkRL9Tvq4rACTp7vDZHzqQUSi6N48
f1+zA5h/7Ho8ggGbkGBabWN5va7dH+7sL9HsioPeLnG11HA/5Y82pCwvFphRom/Jl+Vudkxbc8rH
2F0/XZe684KFdV+EMlGV1OqiipUuuYIIEu7BAposcbQiP854XpZpzznCnaFBaiYXeYwZYtUrMQSj
Ro8RNN9vKUT8VAeG16YYd6ZbFeMLjx+Sd6bsckM0Ydq0qmA3xBEdmjvgdeCjsuNTuhkeXMzeC++d
hkzMSgRFAJp1ibzhMJ97utOEwTZES+GtlUqbEJIj2xn2x2gt0QSW+1+64ctHZgIZ0LTleNbwkSlu
J9IOTyiRoiG1Ji7Fb+kq57oR7bvIizwmsJWTiK3JTKHLrzQHpbx92I3jT8pT4/g9JbvIYaLaOgit
ZPYw1uUILGdap3WXD/WZTuVb/AnF/YTzIo0JZhk2lNOugsfMsG9UudqX0tFd+XF0Eww8Yamc1wHh
fUX6/5sIIHWGTkTq3uhX/BloRBd7cMH1w6I/+8pHZEcJ4oh0C+rKkttkn/P2SQb3oSh8TgtnaFQb
zaXr0vbDzq+PyFbIKoy+yWNdyK6Z3NOEtzZ5vIA7IDTvXAo7RwBMa8usc1H6j7VLp+lF9mg1pwnb
r4On4LaZr5Th0wKGiqM/XVeQ513YjfbJFCJ5UvEE6yx7OGth4k422OB0e/YKXG6ef9npXr1Xl/Ev
8mDU+gKgNVe+MbCjCRDMo+Upn4UHAysj/UEM+8HmudD9yHs5RcahrKTW26mAaRbqQ9Idp0S264QT
iXgyGCdSq1IFaDkTkC3Er7KjKdtFzTmrXRGaKKJ8ip0eRWFumGkRuSiqESQN5JEovj61Dh/zafca
X4Swo/fKiD3TLoMQmi/mxzyga0NyyKMB2Df7jRwmcoNtbEXdCzWU4qwfKz/GpCKeY8ptdJicyVM8
FDBdHbNIiYdsIjR7zptw92JvxDOBXDPAaLsucCOSktirhH1FHgMBTwLz6FznPhGNDBL0eLY1FTA+
XHwungjmLplNOQ+KgHapvoCpQRRDSfz3xHC4rpvvxFwdTESi+rygHxGLYQ5g50QjnJPgWLXKXBy5
r4oijWFw+vhgJR8Vy9M1TleFJ4IJvA2WmhOzRS2k1U9WvvpCHazT6HI8Kf2hv0WmzadiAm6halqf
RQjvarB4yw0l2sGek4HUZfEjbCxmn8dwJnYdXpfLMwLGKwBYfQHBNy5Sp0pOrgjhmPCYnTjfj52e
LwtBLFJpQSZoPCzzsclfCuH7dS32M+vL12PH52uzbQhpEIfok79E0geK8uI0urI/BP0p80j47yel
35k2O0lvRXlF6kxEmjlbT5pCXsFf/srRavd9stGKcQLx3M/DQEuO5mdS2A14Amc3PUkoLEx2Rtzi
GZPSrnWQ0a7kSOadGeMbsgJRxNARZ+MfC5Y37BW9xPnFuEUCQ/z4G0YC/PiOV+Xk2CJbkB8FUcjz
BJ+0bU6W8jnXee0fTnRiZ+p1tNb6qMdNljI5jEri59iblVs0Ds3etOe6fklXDBgSlQdXs5t2bg6S
cSG6OGtjTdPOTv5e1S2yzcHO6sVGKUyJFLvBLs71A+R4E3bMfhp7se1WDIGVMh6Y8erXSvzYFeMx
sXqOrfA+KuNBJKG0lrTtfoZ8KbS8n2xkvBLRfv1dAyGYCKIc/EtNdvNCaNVW7FJMEbw9ZNNQex2D
+F53yWtU2RiMsYVj46SueJs8rY/XP+YO2BC96xfRTJAplFZD376SXXKkcwrjD9Gr7wGVgpb3ffta
fkTLCFNhBKAa9zH3Qbt/lBfhjO0Imaoua4Pxkpk0XlwADFtqvgAl1auS5a8iHeB5dTASgYqe8TdN
tExmJiCYzsN8EtL0oa+w2rjKnPbeH7z1RQ7jXSRrUeJZh7cmx+agO9qXxDU8M8EMhuqLofoQPfBI
tvY/4kUiYzxFHi+moMOTJul5EG7MyfA7+TAqqcMxlX0fdhHEmIo+kC43WpwWBXXBeImTdS+T3SoA
wzLBVdI5FaYW5H/+R6mMjZCqBT42Ld7rn+m2dw7jzNHPL8/EzcDSZ7m8N9H+pb+oyWQr6Zx1ZKZV
peU4AF15COmlR6jlZCd/uHkXOYxzyXprAEQ/sqIUTcRnilIk2P3nORSeux90U1IKpCOtKIGDkHvx
9hrruPa/hLPFgiodJH1K0CDODih+O0Vl50581r/SdIy8jHb8wjnG/ah7Eci8agB0aqWS0VD0I2Qx
XnYH5oOD+VF9LG5jINkamY2JCIPXRt0PThepzGMmm3V5SHOoWVm2fMT3RYlwCBVM2A92dKY1BBMl
f3DzNnZ+95eZxkU643NKSWjFZMbNpFsK9XMU0PKF6SqBeKhre/Lw9Y8Kr2a3X27eHC3jgTB7A7jX
CVI7d/WTQ3WYfYr4FIFzavSTUDoKwRCMHGvmHS/jhMxESEwjgXs1BsvvVemmEEvbWnmdgremzG9P
CR0PfdmwRAmjde8jZbPIqpD2UA4cUOPstRaAkKOXoQrFJLD6yR7kYzpy2of7lwXQuAbyQszYsUNF
E6U1ggeSwHC5eFqo+Si8elEYPdJ+kdBw5wt2P+ZFHtuZEtccz1eCu5KlvVP16rnE1oaWFJzJr11/
vhHDfEtCSqNdc6gV5wctvVNzTizk/X3m8s2pEeemiT5elvmK8DqUvHGT/ZL8RgPmgtWJ3q8qgQbk
OGEM1n6b+H5osHQeP/V4IBVhE5CvlLgBwclRMtTleTV53lkxt61Az4OUA35CKn7q1LAzHy0eeud+
ZXCjJnO51ETKjVFFrZU4o7cAizsKRsx2AhofYJD9GV3YgJdU8NRiYn0BhKHVajBOQ8iTKnwz5PuF
F9l55sEEdtFsCbg9MPeYijel8M3iEdXxVGDieKLNtZFH6PjNinInJsPdNAEVylJcTmSjRva7S/rl
Hd7i/DZ5H8RmynN8quys3XUHJcwDpO10ZkZHxgc0QQ77w35h+mIObwXEjcBYi/M0lSEwSe3ioB9H
0LcZHhglV4AHpj6XtIhzUG9T9ht5phYZs7DAxFsvvgWmAxAkDK9Ew7zxZL/2hczmRs7duL1RkXEd
StrIUTdreFSi9o5JwzGov+fHCGNBo2sE/YGOOihgHExd3mzX/gjbRjTjUxZ17tYkx4yjjin7m/FY
HQw/uxNARJEa3nov+ui0PdFXkXG4bki7efxGMONJxDyqsSiMfHA1D2qF+VvdrdrDxGvccM2H8SZD
LS191uE4jUfJtzDLoX6cneYtgW9ueJ9z/xIaMvBaQG372xg8gND6csFGl4sFgkm5y8RQ40338EQw
91wpRaEquwWjcsutJLzGvZtNnKPZvwEXLZhUXc71hmQSAjJWMOwUKBYzD+T1Dz7+lwg2ITdItFRF
indj+kM9pifdqb9nX+gjZzwk9lN8x6c93U8UsaPwn7NhW3hCT3pQNuJsJt94RQvIj45KGD9ZjSP9
EF3aZpAfSMgFiKF393d/eRHL3O0RAxdKouJjqkF+i6GI+/TG+kzZJEQ7u5c4uRsNIteEMbcZLcSs
WlV0zCdhsFVyLuMXYvwzYtMm4W0bcYyEhaRW5iYHay/ur1Lf6fph6YLr/oFj5ywStT51WW7GsPMG
0MzLlDm5+EJ4E9c8JZi4XxWaXmjUCVnxyVxuRV53i/f3maBPJBBV9jJsbiie2uRB/fcLryhnbWya
cQYGKU2tzfGRSgEgj6mTt4C6//K/HQTjDXQrNdRoRl7bzK07SMl9DrYsrZw4w+ic82Z3d81UGDMM
o0KV2Jfy11n3Cx6J23616vK52OVd0HnVsYa1Whe7u7P7Gc0sT0BWWXVAhyrdo3Xg4ZH+Ifr8uv0W
c/snksRLJeFCRk+rT50OuhlNuIDmsbqvAt52Jsfc2OXddChlc64R6+bxmGYf1Or1uinsj51vPiD9
AZvcKOuJCLYaODMxiALVW8MoVI60oMGv2eznRJcvR+1lI8rsFtDFjHj6KvL3SDo01kcp8nT5UcJc
QAYzua7ZrvUZIMgUDYku7TDSKnGq4lRDSXqOv2SSp2BUWiWRfV3I/svaUEVT18HO+htFZS6swB7q
CKqy/vhMoYeiNBh92uWWwxSMjy6v6rav1kUgc15DnGEfnkZykBE31n2mTvbK7VDsWp1haLKMyQpF
ZgOrrpZFntDti3x+MpcP3b/HYoGT2/x95g61Q6OsZYdez6p5VnfSNS/hZTz73+miAhM3iVXIJAUS
i1u0iyOujqklWODm1OR3g/NGD+YwtCarhIJui8hRC7aQU2LeA7bBjqRbZZo4prabXW9kMfZcxzNR
4hhv6ALRU5uO5dx4igZY5IfrJs07eyaAyqpWp2OBVptulcc6F8Ik4e650/P9LanZ6MIE0QIA+lNd
whMMfv1MB/NQU/xMOQAzbwy5zz+eKbAhtZQ0HSsJP/vPgJMFKaYFUky69UXL1MOTxWVd4h0WE2HL
KImWXI1Q82/9UffLGLyQ2VMj/PifzoqNsHUqrPFM67ONhcX9U8FDqdkPr5eDYsOrGptpRBHj3PGo
3hNPdnJ0uE1XCqzEof3t2P2rgLeRyLiGoVAy0xrxeo1FBYsndSCniXv9q3HsgY2pnTLJkUDbQFH3
JODlaD7mXMys/TRhowfjGlJNHrTZRJ4o3Y3e20KlC9yxA2CgnCXUvf9NI8Y3lHEfqRkWk9xubG1D
dCOVOBNvz30/1qF4jPQZw546i+gIFDBdmWr6iLwfXNoDKZ+6U/8q+xqqkyRcOM+FXed6EceOpihr
VMy5mIDJ2LA8rQmJdBrWzpHm1c7nr9c/4L6hb4QxpWSM7/YCuLnofkh3Xt0SzNb6QbnBrh+Wlg2X
D+K/62Y3Ahk7j2Mpm+IEUwdl/VCA9m30r2vE+/tM/AOCdbXEHRajlmWyi+lc8qYieQIYA1+BHFBJ
BXzPkofJ8mBymxa7QWLzhRijHiWtkQtq1AQrfREGCWsHmvwQAsxUf+Cm9bseeyON/v8mOdXJ2CzT
ikkJI7H1mw41M8kG0OxhFp3obD4Oz3Q+XX3QedOK++W6jWAmFiZEjoDLhOikAUpydRufArpLp0y0
8zN9VXTBYtiRJ4bJX5VhN5KZuIix7jqtS7wtKFLdeihc+oHlR1oStT7x6vE04v0W8jfCmIjYSqUu
pRMiYq3p54mIwagCsarVP45D/FhbxBcluuaRcVpEu77+IpZdDI3BQq1LK2V1k+fDougfm3T5JHfr
8/Xbtt/WM7E1q+qiIYpvp7wxn14gQ66q2MUaqtoWdcGNp9IjIHQgIBLMK/FZ12qn7ky3qrUHjuz9
i3KRzZxjUY8pRqfezrH/h6Jm5I6Wo35PXCQGgckjGd/3yxdxzElqQ5S1QmOhmj4CtT75NJHRLipX
FU6awfms+6f3SxTbKNBlMa5KAUE0qr5pAjZZPymyf/3r7dvlRQTj+GvDGMxOxME1iJly/tJ3ibu2
Xjqf9ORDljzOCXdnlXNeb03Bja0IraIQK0GJqgP7hQx4ckySps7sGEc5TL7z4DF2MITw2LqY5hv4
ykZcL/XYAhggLv3RpLb2avnFQaltw0fibWdu96UJswL4Utlqd89JGE323263m4apiBSNRGFrf0RU
66bJEC3o4s/sUgor+bD4us/fc/pDnnKRxbjySSurSG7w9CsxYfORQtdQFu6puqWMPIWHmlDvXjci
+hd/d24XiYwPt/RJXg2M67qRPh5KxXTlpD6nnexPAy8/3rfXiyjmspdI8/Q0pR8yCSJQ1VdJEIPd
swT9TnoqK5+bGu33qDdHx9x3o12KJJ7gXn5uGwG16yZz44BC14znxO+ADEJc8NcCEmGAaYlf/oKa
k1rwL53ZZ87cdcKQSdBZMZ603tHUVzJx3MAfEsCLDMYP6NWkrf2AQo5+ox4tHzuGAlggndGnjCPL
S4dHIg9di2eobClx7do+SxO4t/HYnTX/bXYY4I8BbbzmvvZB5hRkObbDPnxqYEfpAkFJbMlXZxLc
yTq1SThkIDz2ZsMfdE7vYj8qArxM1wFaBwxAJgld1KabzRKjb+oaNgCRWR6X7LWtv2tqoJHWA+aT
XctP1++ivJuYboQyialFzKaqB3h0BVNp+Y/I0Ww6d5diaH/5YHlYdHC7cMC2I6B0bOwCnmMHvMXB
9V+x6xE2P4JJXstak3C0MCchuifTvVZ/LUYV1GQcZXli6P9vfLsyJUXb00KKJj9P5v0yfMqqRxV8
7te1kXYD8UYdxsHplTANJaDwwF2FyboJRGeyN97klEu0fY188w7cNYHScMTytGN8XRc1wjgpyMkz
5asl26WyOFp2yKV/rmvHMxjGwYljNJVgrUMtf3wxiupolDHnInA+H5uFrkaUmHkBk0yxrTkmtlLf
Zp3K+VocNVgI8kiLyCxkeJ4XDXaexiIsuo6TTe93Cy52oNPUZmNvJLGGpqOpy+CbAUBfg+ZFfqSv
lOTY8baH9ksoG2GM98BgfkO6FkYHCNtnTLICC1O+o3hpGoZEeH1+rjTGbaDcAdYPHYhpk0/fYUAv
hJswbugKL59kZN8gMCgvgx5QA7rj++/Y6mM0RhSOoh0Ke1RvR+tOSDjF6f3wAqyA/wphDksaJyz2
LLBr+r5TndwDWIvTnOhcGcUiFz5ev0Zcecx5KXNsJSLAFkC7Q7GueifK7NJRbephQarnAlCGI3H3
KbLRkDkz7Eus5qhDIqWGwf11MWATgk7rrsZCNPHpUDep7Oxp4Ured02Xb0sPeHMR8lwwmjFFUkSc
AhPOh8RRTvOL4LRu+nFxS59Ssmb3vEc0z2wYd581kRklKb0RiQnq2dotunM2c0LXvh+5qMb4+mSI
zLxdIQTY0kUEVxLxQO54x8b69bmQxVTHysbUgw1xOIxAAYgn0SFr7ihl7F63Et5RMe5daNcMYz1o
EddZ7OWyZIvRMS/u9CQ/XBfEUYuly1uj2eimBdY4GvNdpcXnahwAil3bVjP7M7fDtX9OwD40NVHG
yhej15BOi5GItBO4pN60CkFcdN51jf7gFH/JYDNvRY3VRIgxKaDeDG4cVr7gVafOm8He/f9wwfsn
dZHGeEVT0loBnDc0H15Q86vc1hFuC0DmaQ8TmjWx0z/GwJTi2Ae1tt8eb9ZFKuMm23xdrHrB4FJk
4AFV2mgX2dIgO2Y0O0RukHJwoui+nVwEMn7SqJSMlIUku9Z8ikbzpBedb1l5aOmzI3P36vZ9xkUa
NaONpwJzFoAOGvRylyr2hx6OKh/cbO2d66ZCre3aV2Qcopqna4WhEroi+5PQgC6X88GIeNowHrAC
qKkmaCibA7nWjjNnlME923AsgnOzLMYDrgsQvwcB/mlVJV+rLUcSRd7N4lkd4wOHwkqEtcMYCV2K
XT63TnwEddqAVaTpmZKgWp+0j8PbGAavH7qHtqtYG4NnHUeLwWVTgcEPLkWdwTjsMQ4KtwzAhwK8
XeOBfKLFw+YhBzSF9hGV5+8Gb+j4+jli+/K9VYLPW9aGBuqv/Q2xvhfKvQbi3esmuT8f+EtRjQXm
S8phzJeOvnePPfqXCDQ3ZTDf5zfyoQeTN5A3HvkoJjzNGHdiWl03xTnySC3+bKZBGgGNTx85ql13
IZrIuJA4GvJosnCpJ+uoyx+H5mVebzT9NPPYMDgRQBMZ91En0VCCwRbfECmWiqRuOhne7FhYwcHe
dsg5MXrsf/YiGrtHKhdWS0BFB2e13pC8s9XlYw/M+7r+1MmTY8xhD+J7gSOV9zEZn9KOfblqkwah
Q26r8bfIyG2DhPlwXEWNc3DXQxxmk97bfdUJkjRN9EnbvS5FuGLQPoteAM/4P8ph3MsoNdmqEEzY
6OKnVrcLLXMcrefsx/CUYRzJ2ie9nsYIZGp71uqXeXJLlbcWvrdlCBh/CYO8qqFLJst6Vo0lKg/W
8vMVgwkr5PitKzzkgYoSzvoM/D6sUGqYBa8c3mrMnvG/k818RfSOsIs2wUvNfnk7BmWQnilTRwY0
sCLgSdsxw3fCmK85YUVGN0bYvrKIqd1qaDwIgnk/iPWXXDHPZp48cW7bjqvaSmTLEmkniHkMZG88
YkQHyKn1M3i3fMCSN6e1xGoECDWABObynNdOeH0nlknz0soiSpIj/hhN8zhU4K3KCSeC806OLVSo
g1wD+ohOsD3LjupIYX4DBDkUKlrQd/IU4kpj3LGmL5o5TkiTl+N0bvwpnGwlsAIZ5UXCJezgSmNc
cjYIEsjSJApqRjHj2tmJPc3LE4DkK55wiBvvup3wzIT+/yaDnNQui40eaXknfM7icyo9a4TTi+aJ
YFxwPVRSnrZ0Rzp/yc1nMT9r0/11LfZqV+/MjnG9mjBVRl8hdSSYFO5v30i3XgG+DweiPlyXxbnK
OuM3gMCdI4zR8CwcDSH3EiACl860fIySmmfpOyHznVqM2wDgliEB3hRLEKmbCg/z4oFlwLZqr23d
2LJBcgcQYI5Qjn4sIOSQ90Mv0g1zuf4QGx+TwjHFkwBnkfM4KTmGYTC+osnEhSwDDs1UazsH3ncl
HXRUUK+fF0+K/N7C10WswT+CMvqknsl4o0aHNvGvi6CXkslstsfEwjcM2hS1coHXuoZGRHrbTz+u
//296ts7AYxXIJagz0VGzRs4GAmanjEQvqJHCU0OEaxSvL0UrjzGK3R6HQ+mhWqHGJhB+vxzb3C5
6wqw0gxOFfwFqC70QxIvqnguyDIjL+6kdmkE3ClNe1DLT+Cx4gXgt3GC38/oIoLxQm2lDpQhAE2b
sDqLQb442cc8zPw8WO7o3jvdPo9v5EcjGD/yJ8L2jfAinfFPUp0NBRmQaU+Dl8yRPQqKjZpScN1O
9q/uRQrjmspaNXIphY6Z/D0ln7B1Lgy34OxRrJlzqfYt/iKJcUx6UitrC2A7l0iaV6rTvRUTnk+n
F/PKibElt74m+pTSd5Ak2ZhxA2NF7oiPo4/niZPzewQ0jl8Tx3gjIUtEsaXIS1mNrU6aWFR3kat/
VCgR5cP/Y2yCYxMK45iyzKgsZUCqRBFLMLjh5rWjurOzuHSB03LBDuDyOEX3wHy2N01hshmzJ0rf
tRBKZzVWtwenKDLfz2XQYWULC31AtwkkYguH5YHXQ+DYjMI4sRy89TnmKLDR3+b2KnszVkOu2//+
FzUp4oGMyinbA+8moteFAovRBSUUAJ9jktZVJ9X538QwimSCOc81PThVfh2aYCyeSl7b8g8JzUUV
xiPWhIwCSg24ygfhtQ/Sm/mo+q0PuCMQ1F9Xh3q+3w3/IorxjLNc5TkBy5CbzI/5+lqCj0MdT5lZ
htfl7E1DwvYughgnOPdlHUU9vhsti1l3gAg+pkH7CnIxDJlImILMHOlQYBCTI3f/Zl/kMm5RE3Kr
J7RDu2JcOw3BcwDUIylYcdNKV/ibKfd3ajK+sRWWeJjpy0s3Hxf5FK8vHH3o7/3zgelsfS0eV9Qv
BQjA/nkF1F6QtKwuWEVy2/LyM/bsHwDgUh8UByw0fwXOs1EPM7r4dZsXg9mKaZYtuMY6lgYAf3vK
fN1d7ycvduanhTspTr/WNWUZL7lGSkFUHaw3P/GJKcqzBABt3kzH3ozQO7UYx9ivldSI6lspYvH6
B0wkB+BO0eGPswfqjwu0HTmGyVON8SMiWYum7HAf5MA80ifL6FO+MB76zR+yuf/av84W3hLZWooo
wYmBH8EzAGCtE7t4ocBROvbYsu88OKX9XEuSTFPGJhhlRHtvIkKs60Jl0hffjR5YmEZcQ9o3KG9y
h3xVHtIDRY6SXyghKmBPRM4k1L6+G/GMyQwdYNbkGUdJET11J7+nvXHN6106Xh6Dv4zj2HbDzkYe
YzrRGIM5psJ9LJebFE0F4UO5cgdLd3O7jRDGWMiUrHJvILb1nnqMjqlnElv8oD9WJwzqon1W+9XT
AIaSO5758LRjIlG2CKPVVmiY9LJ0p6TuFI1fiqb/91M0GDG6mAwThIAYoqZxDJMhyU02n5MiTCZO
HWI//mxkMPEnQXtd6QZU/Ca/O4Ae7BFdCeNWuG1C2hIhALHWM0e+LW54EWj3om8EMwFI0o2qBzYd
Eoa3iy4g+CRh6fMwOvaLRxs5TOQZC7ltJwpjRgnj9daODtFZtZfUNn3RJmHEgzji6MWWCkbMOiud
9tYXpDscedB5QqCGPL3k3QzlotdvhQJM3C1rju8X3Ug+CZWDhrhHJ5T0gxTI4KtIA7BjYO5vAN2b
bqu+eqqc8iX1eQO6nLtgMJ4lywR1NRSkSpPiJtpnSfG76eP16E7v8W/xbqMr40xkoxqA6olyxayc
5fKhLzh/n/ctGT8SCYuZWhUGh1TpmFSHEqxOFYYkSy4dNk8Rxm8o8Wj2Haaj3AUIgrbo0HTvu+WM
r9JRdOmMEi+P5R0O40LKHDTorQJr7KPbLr/pV1/lAVDwQgtLnAoCeaGibgQ3bPGaT2hYHMTDiul+
xQO20ffCuW4MHKdvMI7DbLNhpKyc7joFbfYFE4aoYM3G7aLyrvL+w3Bjd4zvyLCZqSrUtJf7Ca9f
tHtOnYtVqROF8po1G12gG2wPuVXAbQzSW3PF5Fl0mUGRDXmcURwR72l+LoVTKH+bjqtDJ6WJYf/N
N9UUyQTur6bIjKK9IADTldBlMCm1xyKzG8mwg3I6meXrdUn7BvlLElvAKItYEc23JUepsqO+sqdl
tZeO1w7kiWGyLREwHFUPTlp3XmZbAY3boGI+YyKcLOcPtn9Rh3F+AIhWZVNGWtW9jh7mhdzUkz9R
ZpniQUNBhjcPx5XHeMJcGoqqaZASzH7yQfQwxPAd+NA0xFAy+BFTh9/+t/NiXGMlr3lBJvRVtXXw
isb08iV3MkwNXRezHzUv35FxjKvYV9lAn/aXaRrK7cL7fvv+9yKGcYcd0atUHFGiM6YqwIC6O5g8
wEueCCahMsELOK39TEefv5FSsGeDkxXuB6uLDoz/M7B3t5gWXkhLRQKtnl81HWFe1JzKSB6vnwrv
FjFuQSZlNeQmPHvRyZ6J00kz4aArPF43nlWrtOWzeT4nIoCtppHeInfBYyxFWRNvWo9mLXicPEqH
62pxjI2FJLUqQVNKWhKe/J88cuRt7ZT3fOZYgsr4BmPQLbkBk4FrlYkv9TFmt1rOs24/Fv6yBZVx
B1Iyp1WZYiBBiRtHtF4b9U5STwPW3ors+/WPtl8MQHD4T4x4Y+ncHJJSSUsnU3KL8Vg+K/6It/lq
ONmXCXyjdFd4RfWeY39/SN4vMlm3MHaJKlr4hINr2LT3S5daIl/0aUmWNyfG1ZDxDhbRalBqI1my
QtDqNAcK2Ulf57Tg0R40h1/v5lwwlXEWckKGYqJlRsW8GVKvm76qCwdRmWcijLvQB3FZkh6RME8P
cxQI2X0fYx/qs2RxDIT+od8zlstZMc6iUAcszU3YPB7n0Ta64TGy5K+5FuHhD8qGYgS79TeOSdIb
dEUki5hgESErhAiuMDlg4N+b4TNGN8IQPC0J84YeONeZZfXI60oQkgGhdxIfkuKw/l1NwTQ0yrWu
6OwQptqnBA86oJ/qreTlY3+WU5DE1TxY/T8ktRc5jEHEWUR6a6aAI/+AwONW9EhgvGS+9aB9Xo8o
lKLWVt1W3jhwB4/3v+BFMmMhax03iQYEWTeucJ/L9a5USo5D/EMo+a8MbKa/DyWqRdrFILjD5H5x
6BWuHQEdsgLwaIOTeLyEgiuPSTQFCz3ugeDp23qLQytri2pHbuOVh+kWFdkjF8SAKvC7zV8UZKLK
UphDpsbYSKKkVkD0xwLIgjZtx6VPvH5aBjtyCci/VKKtI7fsv6nmPx1y9b+6vhdV6C/YRBR50FeD
gMwMqhBPsOv72sE+RCAE7V3K7ehwT4qJJUbcldpcIMkQAxFMDz2g5fOnKiSpTVNntJC86+rtZxkX
7ZhoUmcLBt+TGOtpB4rmnge0uMwfv+XqxcSQKU2UdZJjFF8OUSDerKH5zarc3iVu+yHxKoz0h9cV
2xszRl3yohnjQYikZhUw1OAJVY+OCSZuQee4gXzqajc6QI0LUBw1XP4FnkEy7gMvOmTrNaq9crZ6
WZMcMVIXXFdtPx7/0ozFcbeiLk5aGlDk7Cha58V4mng7wvvp+0UE4zBkTBGVhYWcuhH8Mr2P4IGt
L0Tj1HU53+otsdpcLXUZzFwy4QZrOVjkx058vf6h9jMzWZYsUZHAAq8zt6mrAQVX5hBA+wl49h4F
ZziWB0qZEjm87sVuDrMRxlwlqRWwLjIBeDw3M6dLDDdXBkcUVLtrvhLyfF01njDmPnVyRnqAwuKJ
rQhOPN9Hw01p/aODcJgnab8ntNGLuUgg9q2wQkVPaaGElXaMqSJaXNIPwDkIVfQwkAmc9VcKT8mf
9t019o105j5V3WCKSqTj8QDsnckYnabs7bZoOW5+1+AvYtiCOLCeR+A3joq7ln1Ami5o5+hJ1cvn
Vko5Vs+zSrYoblV6MxUEfZn/TnIgPJ5U1woAeu7qnFxj//tpuqzLliKiEPg+fFVyb+lRisy6nt2s
fSG9m+b3122RJ4KJkCppKhFAnNj0FG/HurKb9Eh4BEh/sMKLHsxVzhs5TywNHik5D5i6EYPFicP2
2GI5ZkEn8rF6mcBA0gWpiTWdFBDT13XcdVXyRTxzueViiLu2mvAGQr/EvDdS3lowzYh+y5g2ApgL
LRHA64HL5qdRmEedkk670q1wX3nNzd+AZatYQP5lFcydNkYNDIMieglCuPrToQ06dNLoIMD/Bzxw
31ddhDFXuMn0SikHQMYNReb0xa3Z3xUxWMPzrx0PJnMP2wKKgY4LIKm6abIzDpaI15aQo0ZMG3YV
Zr5Hvz+gZ8F9aO0b/UUQPc9N7EoUPc7nEoIScAyZ5nMzfOmap+tGtytDkVXLlFXg5erMh5tyzRJA
mYhZvfXQSE9CfsyU/yPtupbj1rXlF7GKmeAr84yk0ShY2vILy5E5Z379bXif4xnBNHGu/ezyLAFc
aCys0M2Bh02/vpj4Bff0UJTLBurjZvoomTdC/G1/CbzfZwIJMcsLo0jx+0Km2WKceUuucwY3N6H7
agnMl9DlWG/jacUuJWowGRL0gT5F4FGpTF6phbcYBkvbwhQzqQQzTJOdo/qh/7PmzKul0D/gyqka
aaz0ilLPRPlThJloIUqt/e+x/bC+MkF97spELsidRkzIHCax3Tvm/Qp5sApNoBDq0qH3ngbyU3Km
zADoL7E5tjn+bLAgOnVhjA2krXFo5kIFLvUKO/5MKxGK297FPnnkZVF5zsHAaiyEAjFC+F/SQqbH
iJ1kcEFVkmmcoavt++lqXxlEBV1gPyR6SCv4+XMSfKSZwA5idr5+7q3iAEGp0JIxoUTw6uBtLG9f
GZyQ2kjTlQh3fI1+b4g7t97CS9BtBy2X9bGlvlGHYGWSILodvREz5wXoEMlzQ8WQXOGN15ezfdDQ
BqpCRQJCkcxXa6GLYcgTjBlqctckoR2CjWPfGbf3DML1eCOCx4ptrSJmk6vLgo6Lpfyq4mmQp45g
ft+3se18FxuMvyPrPQtlLuNxrX3pl+86Kl9ddCPlxp8drIshZr8yxMgzJMxpn9iM3mDJStzwLNg5
egkrdJ6GyCmF7t+tjfH3IgONYqpDpxqpLEsXoES5IKkKhv+iOuxb4n0pxrvXYtUNiY5QNGkgYqSw
CBrd3zexnVRXfm4g+6Quq2mYYsplthxRlqAtb4LbH4XOmo+YZMdzEZ3VvJaEbSe/2GSuxmoFnbw0
AezjZQikOToaIVe0j374X6LKq3Uxd2OTGSQC8R8Ql0bNUNXEUFp+P1vyoXVXN3tW7BGjVoKjfd3f
UI7n/0gHXd0yGQI+URRxgAX0kDTzs1Ae207BqJDJu8/o199bIXNlmmNcrjKaBZyX9X7BCJkWhIfJ
FfHah5SUlVtv6Sm08sj6H4gxqIvvmaaOe7XIVNImNcsGzB1Eru4bHn2LjFCbPMWlpZ8Tv8PoX2RD
KxmvVX5VhrfFDLgohiwuzQhwIeVN19yOiYYjKFtpFOx/St4GM9iSNEvaEzqF9d+iN80Q8udsNk8D
2hBEXULsLrOTWBjArnptgMesaGGRD2bysr+M7ZfBlQHGUWJRD4W1AeCrPqXYrHzdkY70aPO6YjY3
7MoQ4xZgZin6WcBTMT1QIBkDBT2D/A3bjuRUXcYdqYBeki0QEzVeQpMgmsIRM3N7xXhZ96383LoD
xqH1t8ahbTjpUX+N7nlK7puQfGWagZWibpVpVcCmUCa5g3EzV5llpLx4jB+/+WaXJTIBtxjnUztQ
Mp1/Z2qloA2yw//ETrrtfhdLjHesQlSn6Lug4ZvkZfhs82t/UwezLfh44rmCxh1j5+0h4yZVVZtd
VaF3iqx2Z36bM99UOE0YvEUxEFF3q7JoCUpZRbW6aqwdzEXk3Jw8Eww6kC6NhIkKn5g5GNqm9luT
8cRwNoHuytmYSCOpB5KXC0r6xvgadh/N2LQq3Z113lXCWwoTZ/SdWZikgx25u50w07qG3zkQxLHA
VoJnQ11XPUVLxwKFnWPt4dUl2BMerB96l1ZdyOkPQ+nL7rEF4RwMDqNO8DrO5s5d89VN4tzdXxfH
kzUGDZQqVTDpDDSYo5swvl0hl5pw3vjbz4+rZTBIUK3iirkmdHhBCeCQudFxmlDMoQiHm/XAZZLj
LYl+yaurfZgmU12TWnHEXHKHuLNq0QwWc+AE7psOgWYECaGeAiVD5vRoYo0u0RinJ9ROVXjXDm/7
X2Z7GO3KAHt2yl6q8wiXNxVljO303jj1lgZIK554vd6b196VKeb4qGXXKTmdBM5vyVEKoNPwP117
dEuYoAvlHLxnkcvWqPjj+y8zQWZyFrpCdfL4wxhasT7YDRxAcbmtIhs+8M4SsyBpbuZVESLV6QqI
amSCBc4PK617j/ONNmrl13bYl7UoJ0NMSK065aQfo1iw54Sc2qKzl6J/jpveqXslGFrteVYHTimC
s5msopScxrWo1KnqSNMZee3QsLXq3Bkfx4HXf791gN+tkgEJIxLzajRaJIH/Q29F89uaa8AXE4/8
/x/374wxaJGu+jK2WqY6kwFB1WoFQRFabkjGAb6N4/vODIMSQrWWdbUSrKA6T4vf8cbMNm6+d79P
PfQKhSBqmCW6JqjOggdMlbwoyzfM99uqyUsgbJzdd4boH3JlSIdSQVqE4FqSQROnBeQweeaRH7Ly
9ouBu0UuxbAfF9lpksSetHtSP+2fJZ4/M+CgxlGl9C26DKAN6wmxfpzq1JXy2pFN/aHRZN6FTv1o
B4xYskfdJCN6oQz6pkjPVHUw/No44RPN9LV3oZ29/tXyWN7HUkjSqoNqoEM6wxrkG1Pya/GTubjR
8mXf0lZC5NojWImpfBj7TOvQszl+qW8FC3w2H9rKib+H4JReAuG26i1eUYrjHSzvuhkp9aQbdDOl
yNGU6QyNqQNnWdQBdj4YO2cu1HO2DDEcBDTnX2hbLXFWP7qr7kwXs42n/oUWsUlhKc8jL/POuU5M
BizkRM6WNUHnoWYWJ0UHOeiy+IPEm6TnYIbJYEZljPo0NoXikKGw2uhGnCI7l+56bmhBAXtvK1nM
WKYqElIAOiVB0G0lqGyCzhqQkHp/VrB8548MdGh62RE96hWkn9Gn5EDgILXp8wzNhyBXAufuvqPw
PhYDJGIjKGW7Yhcz6U0SKouE9x2Xtpv3qZgAY8rXENOnnfqfjET2kbyBLSAw8BoQneEeTBLn3F5M
ztK2WOOvthKj0+/BnnR1rndQN3KiBe3DhVv5yqOMgajClp+oxoH+ahwwj7q/oZz7H51Z763OXV2A
RZA2jt7RUaEG/VjyIaOj7mh64EYb+1uLivB7a4Og9zqBniWcE9oXmEBJHXJoPmRQjtCOxEvdBBKg
vGHRfQBT2V5EMe2GXhFwIqYEHYKLcJOkOqfVYv+iVlnex7gtwXMiJhCYRG4pAwkDHQooPJ6cKQf+
VbY6kjd5qxlDrCFam9Aumjt66ugOfaWW2LrltQl4hbr9E6eKDJz06WqsmQSvjOfMRueo1SGtFSZv
+27I8wsGRoqlkiczAggTSIMmhk31aPLokBjP+3Z4q2Hwo26TrjVS+F8++ar0lDZesTzum9h62707
xwx8zJWemEVaUUiUPMyvuzUE5B8nj+Y0Qx5R1g9Cx9/DvcpWSNZykJHWlFSnrcEiJemn1qxzyxRi
D/pZr00EKR81e0PLiROmkzfOjdens4d476sWzX5rxA+aliY2IVGAPMuxJsJdZsw36VzawrzexPjl
uUzOUoRWDdG0+yq+NUnv1v3q6yGm73IxsROEjdms3GRE+mKqg52QguaCigWkNIutrLq/FpUtJfUx
RhZqmNrSkovRjioAWmicl7ryG0PKkW7rg1mYD0mfv5RadVP1tRtHyd2Q1e5S1Z90beGUh7e6USVT
QkWT4NUqq4QBpDlWxr6MFxU9X5R7A7xIy23Z2cInHT3fCtpuUtUyNBu7wHPFrcr0O9PMY2hdMMpb
d70KP6GM+Ik7+DrE+4LwTCljuwPlpglP8RHDJNCLnLmCERTZf/Gcq6VT2Lx6XMxpU41gl0TOob9F
OcpSS6S9tOMClvl0ehHEY5kHSf5QTcsf3TlXlplYqA3jjvQlegdlv7/FfXdcIFRBJy8yJ+cyoW1D
CxqCdAz7IKvGGBNShaSTimRrIr3N9WyNjWFF+cOi/cGIB879xRCDlIlRZkuRA8Oa1e4hkRqh/20f
WrYvsosFBiUnTLKH6bgiI9G/ErSUCrxs3nbK42KAgcdVUtJSlNFt2cefpRANKNlhaf5ZzBdwBVjy
fJ9oqGfxHrmbsb8kU1p+oqgSW5OMZvIf7G9k5HH6B8WENO+DKr4YxDHCr3+whVfGGKePizRstBnn
HW0hhzYZvCYb/H0T2yHVlQ3G4/BgX2tlEP9TmbObb+Ft/n10wf0XdDc19xxTiPr1HF/2j/G7NSTx
MBjIdrTO6v0r6xHeUuKb1I083mNw8wK9WhvjgoY5NHrTo91zmB7HfrC7LLJk09vfwc1o6soI44YL
JBzqcgYyDXhP14lTg75EmKwpPI3ro2GCV20x7X2TW4MQQOPLLjK3doMOXQy64ZUbfkSnjtdVtngO
g/yk+Q2QeAm4T5lNXLoY/HE9XMGvOutZmE94yUvgprAKMzkq3RIUrfJQCrG7vzrOEWMFdGJjrKBs
I+KWa3NXlFGFz4XDnPa3/Tp4RMpseg3vm+Q4CivbiM7JSolMYLzQ+yLEzKrzmnBMbEdaV1vI3KAj
1CYxOIjeLloCL47koD1QEZuaklxzBiE3offKFIMbk9aXyVzKqjMovibfLyKPjoi3X/Tfr9whq4Y2
hJCC6oitN6Q3CTnkEgfeeR7HAEUmaFld5IbqFM2XVbxV19pqFAQeEu8wURDYQSSZAQm5J0lf9iZi
UuEjiZ8gTGwVwpd5/oD3n7PvZrw1MVCRxG2TVhWCbbJ0tigpdmbGVimYTqvzQm2eKQYhKk0RlrwG
bxq4vywxO5jV0UT9ru85MSnHE1iSiyHuiTQvgNhshWA8cVtJBMGju79vPCPMs5+Mk6KVE4IVSb6V
EKjM1bds/bxvg7Nhv9BxxmRsdY3ADfqgS8+GetNBI2kYOVHRb2L4n9DNjlJofWH2SVNqjlBaix36
nfXRkqzwrKLDk/bOzp/4KXPe/jF4IHRGnIYGjSqj1dXIailt4WqDxrmWtmHn8jxhPtOczxUYylAw
kZXQlsLioCfxy/5X2l7JxQT9ilfAo+irOacxgLoSD31/SsNTyWtm32qJeffUYQAhN4pCSxsErkuX
eQVBcnDuDlGa+nlTW1kknzMp93NSW1qWu2ukW4WouapW+OtgHiuNHKBQeZ4z4mLm/W+3mEEQCRQy
ct4CFVuURvWbP9HUfrd2BjaaFszPRQ+EkrvHYTn26ArjtUlyvIStP4TGXCmKCBNG5Hfho9i+7rvI
dtrp8mBjqw7FZCYxlEVUtCsSfz6U99GDfsi+Jbb2UJx7v0i4ma5t7PjplWzRYVaztSIrrhAZDHLl
vPrz1B+rsboVyo5ztf8mXr/YYsKIciwmec0xB0OHonNn/Ty20JeWbMpLUX3WuRr22wH7xR6DHYbZ
d8s0INRs/xmd6lEKiDMe5X8UUDii5MpBEO7q6Pm/Ot/oApOUZkLKHJM9X0AZ5mIwS7FwFDH3nR4j
6W/tsXiS4nGfGDhPVCaDNr+lzhggfeKPfu3zGtI54MXSHkijMM5pnmvQnupdScTwcKt4YVb7+weA
4tOvAc3lizEYoRR6XqQ0Sd4YtZUqvTVIjdVU99CltCTpad8Yb00MYGiDGLeTgNNcFV8wwmeJwttQ
/wHF1RUq/aIo1Y2FvGgt0lphU9wCbe2wDd/mMeds3D4ygd38vfOJDZj3VHMEuE7lUY0LKzSTYH+7
OOCENMJ7G3U99VDDmQBOqCjcZy5503tntM0HqrPafdbeIk5cw1sUgxdFWZJZnHUYJJjxHUpXznl1
rn34+0VHahJ6o9DyVHOKBJeyrbYFhOgcsf/O2bvNhM9PYP9FQUpf1xAnKKSlrv6gYHiYMj5Stkft
sG9p36k1towQz2IityP2TJkrFJLviUbcRP7LD0OP8RXUdWaiTaUKOg01+7KiWXT89neLYGAgF9ve
FAmqB4r6WUnU27r63oUi5/jzvIs5/hN4dkEnOaP3pz7kQ2SZY82BaM63YEsG+HXSVQOKVUrqxctn
0rj68HV/p+gf+StgYoYCaRMJBOXMIpYM04WCgdesodwKw3kYRatsPovC0YxPiRlkRuTuG/xNNv2n
RbaHs9TSoUcdBK3P/xhP5DvNg41Bq1nyuYJKqkVuqZxRegQavAoIWbiVue1L/WKfQbo461K5n4Da
lBJaRWUufAs9Kr9cePldw3nJU0fb2V62s7PR1rCfqY+MDXqg18VKoIY4KsqdGs03pTagUKe87G/w
FtcvbozLAhnUG7Np6jKCGL74PrjrbQUO6AhUuKfcUwWEEwVKxuY3skLsAXNN+7a30fBimh6Zq3Pd
mHoeiRThO/VBUD+ufYEC13eUdax9O1vqae/WSE/OlSFFGpFJrfHcSg+AQxQmBBulMYcOC6yPzS1k
K+zls4HGOP2kPe/b3j72lzXSPbgynUoQDAgVhGnCcIzDwm1bXkMjzwKDjuiI66GdqmJxugspMYXb
Rk09YM8rGXicjXlp1SwGLyKK0+NBssBjf6jd6pBjVD73efUWnlcwGFO1RlQnc4WOU+GTGWuWFj/n
+WtaDRxo+U1q+OenYYXfzAGthMoI2Ke62bRpobLHwHBVHG4MWTo8VY/fBDQXewyUdPKSjAR1K9gb
nfpcOtXdWliTF3qLlwbpxxXpGk7O6TevhItNCm9X7ifKoQzqGuSDZi8E9TOmcM7SablXQMMrHNCs
91fOrjNYUvetYVQZdnQcCgdEscrISwpxnENnIGNCl0IKzVgoVGijO5EboU99YQ0G8nfHlmWyGXq9
rUoV79QuR0uLEdoq4RFcUtDZOVY6gwzrjFp5kQJ4ReG1H85xm1k95jr3vwjXyRl0wDygNq8JmmQW
v/lO5anIWxusGnwc3B1e6PJebhw0YkXf6txA6wJQ3RHD1loVf+H1YfA8gIEHUYsbSKdgELbWSheS
rCcxxn3V1ukneWp4ldnf5CB/nh+WryElVQeaGvTBUYwACeljDU0UaCTgW7nR138r29I9rxF5+9jK
oMsS0Xdvyj8u7XfHNgunhHZ/0PGo8amxZxDW6JZkhzfxQ8eJOrjWGIAfCFKtQoq6HLVGRdOExzIY
oA1MiTy4wkoU5n7x+6u1MR+waGS9TmqUUUcJlAhG6+eGCdZnNGxasXpOGpusqys2TWB00oealJzq
0o8K1Y59tkAXLqbSdDUiStA1Io1RHmgjsRZZ6NBwlq/ZgXYT15BuG/3MiSASod7xtNa3b4LLFrB1
u74i8tDW6r/a02iLtZMH4TRaqjW6aaAH0b3EWTTvE7NluzqbjG4xsOm9V1dWeyiOfWB+GJzuFjQh
XEZl+gn3tpi5BxKQz0pJjmo8bZtTbnpMEaoYjeQF59uPg6t9ZG4Dsuoq5OJxow62eKRMsFSpKzvJ
bnIkTonwGWKnkY1xSQR44o3G2dRNJLqyzkSVEJhU2jlBC11pfJnlD4jsrGSCH/E4QDch9coOc1Hk
fT9JVY46SKZ7yvzYxW/7d8TmRXT1+8wVUc+zUrUCkhI5CDIVLwN3Vejtm9i+hq5sMBCjrXPcQkeY
agjT7uWUHjjxTOMeMWiC3Jf/ZCLlyh4DMtIaIcmc0uaJ5k6Oj4X80pEHzpo4+8YW9NJunOI4RBJs
sttbKMRZzeIbkdVbdBBdOS4OiLFKi6j+vl2eWSaMVIusjhPaCN7NH9b62Et+q7/um+B4HFvhy9A+
YOYFop9ZfuyMobU6VZM4kQlvGQxGZNNSZ3EJG6b00g5uVT+Q8C93ioEHo17W1pTxklByr5vRpHiQ
hMOf7BTmmHXZAH0joau8uqiFYlqRHUCrwlT69fIYiY/7v7+9S5ffZ85+ghmNuaiRdU/Ho5k+hF0w
8yYLtj/2xQRz/CMpbfQoQdKhiEo7izVfmXlTy9thFCjx/rtNzPEvSZGPQobjOHuLa0LlKjes8OsK
dWjQrUG9cbCUJ/OrwasAbb5cr8wyKECWvInNCiV3TH5A6Kf0UsFeH0HJ95XeB6YT/dE0yMUgW7Hr
FCUqSEFhZ0pyy8jlIB5AGKl2zWOZf/kr12CLd8ZYSFJGp9UE4/Os3UMN2xJ53Aq/iRt+fji2XifM
qIioFONap09+6JPpUN+0RE90Mg+qm5xQdPtKvZhjQEGt8rFHIzzK75lu9brsGlpvZaN0kvOMAw7b
cxlX34pBB02rjQJK86oTvdRICnXfirv+RkZvAZULRudWbJnn5G8dhMELzWgqVTBaPI+IdK+tmP5r
v2v65C5dz9lKDnKYDHJ09dgn0YC2FtDB+RgU9jQFEJLwulp+c7ObEIqTNVkzNeaTlYMhaLqqqaAr
tVsFWqmyvZxSjzimeFw8xc24NeTfOOXFJPPl0lEQoYGGsE+zVk+2BavzjdOPRnwrc3hz1tv7eDHG
fLFizhtDpkOAefpWaqDzyU7zIrj7Z3nT75FSl7CLugrJy/fXiKrgNSAaKETK0HwqP8Xl1zGyp7Di
3LnbH+vKjvzeTmzMqjYrCFlVw1aPhTuLVuTPR3K/umCEQ38dr0y9uXtXBhnvIAhUMDAAQKz02tLH
t3S5L3gpB3p5/PLauLLBuAM4pye1qfF8barqs6YoVtUlHpDkOBqKB6Kub+Vocr4XvTj2TDJO0Q+6
mMk63UfU16ggJSUolwNedW2LkAWp+YtfMId46Oe4EQpcYPQhRaeqeqh66qCu4Mpc8DyQiQLMFsNP
Sg5LGFXw5ltQ5Pt1ED3QR+nkIN2GMUPBGQWOQ27GHlfrY+KCeQgLLQN7FXSIB7cPq5vM5A2N8xbG
xABju9RhVyBCq8knWQrKdbXXBYWjjEdpvB3kXBbDvgfkZohAWYFDTAlzdQx+GI+KgTfo4Cj2MbaK
0jIdFOee96FjGw2vzDLYkSWjMAkh0JA8KIlVQ45Vfu7dBdSSmYNkUbBvjnOg2adBX3emLMSAw0JS
Xlcj8sKpeCna3v47MwxulGOsVHWPskmT+6OY23N2GrT177xPYYBjBbvoHEug9JLVp9a4ETvOI3S7
7nT1aRiYaKF2qi0ShXVf8npKxOAWD+tn4uBQeVS3jYpARk58V/u85ATnZCkMcixdI0X5BOAd1fYx
j9QvvcB7XvFMsJAxTMiSh3heIR0vCocp5zyw6f/fAVmFAQe9aMVRzEDUMWqCndarMyyQ2OvK4wwt
uikWOeQcPM9mgGJR5TgXG4wHy+JwKAYUY2r11Gi8JuofRZCdZbG6VrU6a7JZJnhvZUjB18vo5eg1
iUXprEA+pm7ApDzFpzKOX5e5thsJEnWrABaZOV6gjbdamMILjMHwozX1I2IkVtY2IMyZx+dk6A99
JHhiRR7CUvukKaYvzYYjSTnk2ZoQbJhIkoXg6W0NdG0RxTMH87bUQ2dYlZuon74lU+vlWXVoQHAW
1s1RGaRjWIeBOGO0VxVvs0H15Dw5GHXjh1CsVOb8MJjJB2xZD0jVvxbSAsrX7rmTKhmZMPnU1smr
En6uZMk1w+qDOmp+ibY1J1v6iHOctyP6y3FjGdpiAYR8YFGgCRkqHTL5ZWmBWFK13lYofGNGLLd5
eh7bKcgrm0xEFY4dSssmIoH6y+xNbvM4ltZ0omQr0qlJrNkl3uAQpJRbO82sBToI+0DJg39W7WuS
l0yOmx8X9+pRDu70yXTl+/wT1YnHnA3HHCfYYgW/kPIsYwgvgDf9niZcy3tkPZsH0c1AUFu7ymkE
pvV+GR+FM/cxygEcduQvq5awE2mgRz4MLo37pRuo6oDj3EMDtRcftUPyeX+5HAhSGRQFk2crdjn6
XUh8N/enihzq8CZqnCXmjXtx0IcV/UqTfhgGGR1bS4pzWg828hZBg6Ts/oK2t1DXNFUWRVlnGVRG
UtWyEeFeDVtPVc/pxAHR7Wjr5++zCRChA0GnqPTIFyxPITBOEW4N6S4aZ3d/Hdsf5mKHCXq0dmhQ
QkJHxwCNOVBxhqgBtIcQzJ8Yat43xVsSc8LltOinUsOTvW3vxvIfdPlaY3FWm5hzkrffFJclMSFP
HTdQdhga+FppvIizFEhteI/B7qBOitd1BvFjO/vdqH/aXx7PLPWYqwxmXfV9lWoIFP4dtuqD4pY2
EPPYd3lmmFCobIRpIjTW+i+tKa41DM7z5BW3RxKUyy4yJ9ZMQcwsxuiGqdzVgwgqTVppNyCbtiGB
0ECMqDgXEIDvUHPgNa5sH+GLaSYeig2ILiUjrh9FfawwjDdGrxEa/fY/F88bmaBoyKY+SXrghFGE
ZxFaS5JieGHY28mgc5pHttdjmqYoGSAg0Jj1lEknJBKB4/fiWY++5u1Z45W2tiuhysUGs5yKGHFE
CB4v1C1KJ34qMJ9Zu6MrofhcouMMw2z7G/ibC/Nikonz9KqD/mCJZdEogXb0CScdfcW06WcKeMyt
227/05guvj9dybrEcQVxbycWCmvJQUQ0WGL9MOZ3euKs+rmbQs76eBYZZFTTNWoiCen8ShMts1At
vV6tMgIHdXtsyWiNoPRUODZ5e6rL75eZYnod1Lg4dUIgHjWv8/tg9WkHAR194IY8dAm/RtCXTWWQ
Uq6VHiyOSG1WqXiKhumuK+I7gegfoiyzlAzazlrsGkb0rM/nYiw5x4K7WAYxtWRGH/+KxUJ6YLRk
lw56KHeaH9nrHX+12zf2ZbEMcCp4hUwaTdnlIfo/l6clWjgXj7yNKRcTLGaGFeR8px9xM03f0tGO
2KOU3vLizzfao+FOnuytn3o/jXAk01v9JFpQsnaGzzxphd9kKC9/CwM6mjZLBR5fFBCaT6YXHU07
OqzH2e1hr3vl2uP5EgNA4AiD9GaD7Q3vZqezcqxcPxQHCfoY3LuJt88M8jRd1eWkpcnQ77Oj2pIV
uZqHwPlGPdCbSckx5JweC/EvTyfbxKQgqaZnFXqyFn/1kmANjNNyDqE/RIPmmQsGnC1l9bZidPQW
M0GvSf4f0qTetVUvdp94G8o5GgaDOmGbgfVnwEFcslMu+xOPMUymQLIDNCxJ+gAyyDGlape0Y3O+
pTk983HwMSgkTuC6X+0RcgV0viuLrchDdrS0cRE7ytv+lcW5iA0GcOpCWPRCwytEG/+RQTSRT5Wl
c5NVmyG1CgkQXVINU5UZoDHSiJjRgJOQoYizuKAg9M0T9dECt/HJ8BU00uSqtabuH7X0XVlm8GeF
KkOh0qHlYvmoyoWlLm+RnntTxkHuzX28ssNgyyCGIbiQ8Dnz4r5DfTbsnuLw2/632jzjVzYYPFH1
alwXXLtOKUqWPpcf5FlqrWRd/VZeedUVnjEGUNa8bPUqKTHmo1Vfp9YorKKLb6q8czSpnzkwwtk9
Nr2NYuIkSTWae3WlsqLhXk8+1DknY8qzwQQvJBQKNYpgQ5FqX29KpwUfdK5GnBtv+5a5fCU2i43i
YdLIK56PZQLdINqPRPuiaT5Wcal2Cy8M5K2LiViSRqnBtQbC11ir/aQr3Tk7CPHXfdfb5s24WhWL
E109lQJBQnaxV687Zcf2RvOHQ3XPl4ncTm1f2aIrvno2mmWmTD0qo2gMiB5pH2Xlm4+NX6JGJdi1
S2Fx/Yh64v+kBLKJy1fGGcAAFA5VSJAIAgnw9ygY/MI27eGNVj16u7jnJfk2Q2pVJ7qMvkXDYFlM
l4LMedLBW+a6b60h0z9J5nKuDCGQYrm2ezU96LmMFibJ2f+i9IP9cv9cGWY+qCKvcpeZKo7ckFmi
WQVSyZseoXi0Z4L5jkpStSKG+PHIG0wnQY1gzcDvOUgfjIm8am0B6Gp4ZWjespjPVyCnnSUp2l+l
QniQjMYXycQ74dsn7vLNGKyfFTw6o5kWkNzok/jSIaYVbP15tRdn8CYHM6SuxOsW59lksD9qhUiQ
8DJwwANbZw+mCHm8h32P2H4wYxjWJGA9g3YLg5C53nZghgKSlKZl3k9uB6nlwu8841QklvZds+Xg
jzogrkwyYRZYFOKop4rcVXtKIDoiVTedFnmchW2e6SsrDEQaZJiQh8C0/gzG2c4qn1LJRukHR1qH
mktujzyCiO1U0ZVF5nRpEpTQ0EOF4hW6w6JAParuagmPoQclElf+p0XSXnC6z0vA6//e9P8rw8yZ
M7V4QiyCpqq1vI/NyF1THvfapideWWBOGEhzskhVkW2D4rNVRIOtRjfV/IXzyXhWmDOWo7lqWCjV
FS1tUtLqyi8eQieBToRxbK3eB+/V675Nmf7mL3h1tTLmjBFiZmqeA/rTWxUP1bPskjvRRiXLI3eh
X7jpU3E3ePS5CA13xc9PGZ7oX8YXNShR/OH1q22i59VfwwRgs5yJ3ayjRNk1n7T+JITuolj94kfF
XTG+7C+ds3L2FSfMhqJVK+JzLcodmQhPvdrZOlVnkf7RqtLZt8b5tuwjTgfbdFanMrAs9UZUO0bi
NErCQ+ntkwApDhDQmirqnu+jiAqyg0YU9f+OFtJcXOolYA2m87UaevYjb33bX9Z2kwYUDv9jkY1i
8yVBN5KAkDnVoNxkIGSW8ukxF0enHI0TSVtPIqpF8sjpwhlP8hwarepDpEJWLY4ctUiDvlSC/T+K
swsKg+kKyPcUlOgxSJCMdq4Ta51yzufkmWAwHNdGS0oNaeM0bx5UTXdVOeW8rngmGAAnYdZFRodV
1OS4ljfm+Ly/S9vNUFefjv4BVyGnlEhNMYF72gFbJkpkUEIvH7Qi6LTY6uvbCA09DWWj493q2xPS
V3YZuC7VuhBTGQnj2StO5NjZ640OXb/Mlw/KsXnGi98jj/GRp/jIXS8D4m1VE2mhlZkpfTUXaK+s
n8vqSxLdoLHTCeMP8+wYhPfK431FBtO1KEu0nrKVy8QZwiCuHve/4jauGJIhop9MJiyzC3IZZYxG
AMUx5dsq88X6OeFpp/JMMFfEaoTVos2oiC+VH/Z3ie5yZZw3XwTaZRUMbqGNNi1HARkL8ah4hRse
JNBJ5kde5LWdav5px2S54wtJjuexwW5R6fokqJ9ir4cO0+KQm5rPdUAd6te79b+rQtnn/QFLlKgN
Jxl367DYxrPo61DuW4P6dfk6TJb83LrdIfMikDz/lU+YLNNLMSlkBAkairlVbum6q5NAKHjNXty9
ZPDJELomFNHliGhF+4JQL1BO0z+0txH03TaPXn37GF22ksGqQZnTQhwR4kFDxCmFLOin/PA3J+kX
Rd0uz5USovKgvO1QSjKMgFThTSMX/t+ZYVAIDVC9Eub4OJrgjcaxWv5pVV7zw29eNZftYlBn6XIz
n2ugzvQQ3vWHGtqehU+eKc/f4mgvfDVPrkUGJMZZNFNjRuda76TP4gvUI9Gyk/g6+EQUF7mzP2yF
vjrLDGYMaSWoFa4tJ0Zus1pHXxP0IJVGXkxFr/KdU8zSwEAhsKtDA9hEo3LFU10qNZHfiFhX+YF3
SW2nyC+r+pGTurqUSSXHrZDTL4cUueH1t9DgfFlvO1yQ4P2jE62QjTvRFtj1Q3WffmttVHXdfRfd
Tnxd/RFMdJMuY1E3lQ4AibHiAT1fqG88yd6Pq5lnjLe/DI6QuVeSTkbmi9aPMfZnx575f6Rd13Ld
OLb9IlYxh1fGE5WD7ReWZbmZMxi//i6oZ3xoiH0w111d5RdVawvgTthhLa/z4f+By8wbm7gey6wP
NV5dLyjQKmFEjwPz8z5adPZgHAXuUgpPCP35SoguJaSrKRKBHN6MHfHj5H6uFpfzkXj3xjiSrM/C
OpUQy1qXdr/Q7HetmwVz8+WhPwr+dWnbj6VfDoVdoDeEAet6IvJd0WoCWT9KwjFErqQ3SQDs++uy
eNfHuBKtAq0gnqVIfMNDKz4U8YNWPvw7EYzvqKLeHJMEJZhlPGYF5gilyO4M7nOMc2sfw44rRSik
MCyzFmgH0mPvgV/UU25rOOPIM270W+2MCpOFKYnY4+45cDIPdv9lUeXGCC109P+eyYD3uC9fY98E
8OvXyaGveXLWvpKEE9s4UZrdiu8AA0BIDS1ZqvZ7aFgY8Ft4nJMc7fhwoKs77Wd9IDGtnnXgRAC1
0bQcVJnzgORdH5NtmIKuxZqCYUFR+lrphzl6HKw73eJI2a75X9ws2yFs0sKaiibTMPgwuYiYfvET
cGa79hXFd5fCJsT3+o1ip/f98Y/mFleiGeehaUIs5Dk0c7AC0jzm2ct1A9ue410JYDKQcYxrlKSR
+3ZeGAy3k0u3ygRPeCm+9Fjnpm1dy1WPoO5wqiN3UZWniIwL6azGiIYFoCbdofeKmwKFyGmnv0Mx
ndA2j8ktD2mMp5WMQ1GJomOQlzba6r1u/SSKnyw86HOON2FLLS0Rc6UykWLJnfQXpsn3eV7alSz7
Q4c9HIEHPvQPpZ1fPp8to9RFFVlzAh3RHgdX86Wd8SDctMfOlw50iUnx6meM40mc8VDOp2NbiSSP
DH2csbIqFE91HSwTD/KIJ4DJN8JYMetKw6J8mJW+uXR+nM3+de3nvY3YTZhiztoubeF/zTPt/C82
3TQDDDDaoRm3nbbdfb3YmsLkG2E/1SIosv+u+klu4hXn6JlgnIKCEumFzVtu47hHdhcGVKhpOEXI
iI35bs4CUkpOrj0l3A0wnsIzPiRShowkM/Ds1KIKMiP7JgPiWpnrQ1sob1Uv8J60HCNmF2TUJpvn
2QC7YoeaYdiKto7aUPX8J7oBwnv8JxmSzEJhkbIGSQdFoaaxWXIbDMEUTnSCHw4AksZb2d8800oa
4+hlPS4JCHlBcP44YwJt2Ylfp6OIrhCoB5ezsBcj23zmkq3wpDJfzjSyPLYULAn21uOg7lPA4ugc
P7FtY6uTMT5+BE661FIwAgqjJ+NVBv0L/c6Nd+orFgOfrn+2Ta+xksY4+HIpCBwHqgNzl75HU5/b
dRl9uS5j+911EcK2JMo4zeDj0YykLFuyQyuj8t4KGr8MeDbMuz62IUGiuFxmOvic7umIYjM5lM+4
NJEdVq6wj2qPczh6Q5/e0avDMY/KKJqJomSIyWrQfZe9JmiP5sl40J8GqCL43f32PgGTYrWb73lt
pe1NppVsxue3aBCGOrwG/LEZYF7p1ngozpg5S9AaiXfTOXPTnz1vFnLTfa2EUpVaZ6qZhv1VOgpZ
ipOd1SfZCEZQVJQPQvaDc7e0knjtbqk9rkRVPWgDlArkBC0mzWQsD6mpraFSQAOAUTrXpVHDuibs
k0vJai1WcZmDda6L+34QvGbCBmF3SoenXuboDceVGIwrqRsxaqZpQHBbyodZSUApOstBow66ff1Y
GxYOoshfZPYsj3mqZ0NaGqYEZhnRlePkVPfd23URW0b3mwy2ImzNZDTiRXKtHWXgoJCVCiZ6nGo/
BCMQUzniNkzuN3GMyRXYpDOB2S/B5IZ9cR99i0CzaLoG6h6wOYolgaWAoHgrjspX3nYZ7zpZk5OW
XpAk7DkWclCm95H1dP1wW7hzvx2O/gErnY8IUYfaTGndaPHDAzbsz/1P40E6JoHwEyj3H2h7mlsH
pkexBBpi8wDOtzpZv/0JjNnFY55MRjJLrnwv7TVbPwDN0FcecjfyCOZZqz1AkrD7oxYcVd1IwH6T
y1hgmAzamI0IfYU22K3s1WWKdmqQD5zts486AWPqEIQVHBHrKp9JAZtZFiOJtGCIf+mRqwyPqd/u
JrvEUnx4+tAhZ9wD7PcYAY7OuON50A3b/008c85uymshXGosKM7T3hJ6JwvDXaXwiBa3VfVySsbF
RIlqYtIIlp8P5RMgBw5laHC82LYlXkQwyUqi6HOzFNCUdB8GdMIo2nd7mb+uRS360wfTMXSMdUQN
PJ2MgyGdniYLaWAUB3KS0ZTB/s9jsUfzP4h8XlFw894M8MNjP1X/DNbVa129CLUuobV/mqKz3D5y
THwjrAGm5SKA+f5tmVZhGU7SR+m9fqLz4sNO2iXPiTN48a7xDQd75Z0r+3TXSHs3eVMbG6EOf4Ah
6Rp6hZ/BeIplxP7EjOvETp+jVEMQt5VdjyGyBrzyTQwpqhGv+LSRNvwmk/FrfaVKcjJqIFld0Baf
3S56b6KbKNxl4f31+91Ki34TxfgvEwVd8K3jwZPu2z3FeYwO0s3k1NibaFEo+V+WjbZ15nKjzCc1
AW9kKkWCfK/zF+tJJhydof//JwNYfTHGlpNEbnB7guTW+S0YhWwrxzRD9JPovCxoq8L12+UxJo1p
N0LMEW8cWuGiL6vxEAbGbsI7f/Awr4UKVwPNpHs2lsvzjFu1w9+kM++RtgOLdiSONPRQsO3SD4lL
Oqc+Em/xnANkjnZ8aF4zt3R4AEGcb8gu4Ul9YUazBLMUs1cs49lpyQtwPM1kxzKrDPYlpRAhB6Jz
zu9Kf9gNqNFj9T9ymsf7yOUhXHIUh125U0UwUPUmFMccnhf5jYyFPeTHeNhft7nNkGaqomKYYFH+
tDAuJ2qvpwYiKkYR7CE6dUbjtNXESdE3v9BFyqe18ag2UIBFRFOH26QPpPTlX52CxcpTqjnucowq
upb5LHWwsMmNeFssW69hFZwY/70qi8lepybKOnGxpI8FGjoOmd/WO+zNgK6Gp9Gcr8JOpFuiAsSH
OseKlbkLpdeyBCEHp16xGUpWp2HcetxGomnl+PDAunLGxleEvZm9DMkINmvf6DjDY5tBZCWN8exC
L4z6EFJQ0yS+S8XHtmsjZzKRJ5pEOtVFtvt3CsG49bYWhrhpYT1GeFYIqCXzXVO/XpfBOxPj2pdU
WGRQnqN2pSm3ACcPolkL0nrYmXPqZ112uC5uq/79m/4xDj7u2tEYNXyxGUMU5RNqJCiRiKmN51NE
IRuBauOmjd3b3KGxbfe3+nyMdzfEru1NVQIgzOP0g7YMQSLyPH5t30JfurfuTV98TSSPc166O/0p
dJqGaihAzfu8n94PWaG0MuxtMPcFCW1pBhYO6oNEQ+Nw1+vP5uJHCUdRt5/EK6nMLYcjODbDOKaD
I3R9PEMhj+wkIJlWIIThVb22/eLliMy9Lo0SpmoNNe2ym9i8GUUeHuXWEDyU5pcENjZqi1UojVjJ
bnQjP2g2cds9eLrRmw8yB+1XWp4kQQVqFO5jnz6or3w+NmTGRF90SUMypwaKP9w1gdY66l25m30A
rdwKrsLr9m47aErlbhkWGiZs/xJjh+msLOCRIn65pxNg4t7AnLGIMX9evrMZnVeiGP/SqeGi90KI
l0AfZPX3rriNm/dW4GGGbLVSVHqg/x6J8TGqqit63SH5th5loIsht3HbI/r0pt0CcQhzYV+vG91m
4FnJY7R/bAE0l0Q4l5l2tpwFnVS4ef8HC0K/nYpRewTSqkkkhGt9fGpA+Zb8/9cM17+f7UyWdSdb
eY3fr4XfhOypDV9FXhmQowBsM1Kc1GGRAdzuttZ5Ge9AauSA+UfKeAiKW1PCv52FyTpSgj4rhkMQ
ZdD2Vyb1FUpu67PujZV6GBdAKkrlg6wn5xnbNZy0bTPCXbSBZei1cmGWmhTuSVKAEZ6/VZFpWyAC
NocgMXjdLqpan/wFlt1UzdCtz1t4uVkJuSWiR6nVCSrhUD6iZS76NoGRJn5sFn6c5hwQXZ5MJgky
u1jvYwMhZi4rZ+nBInvIRSc2I0eKdxr5o/LV6ohMFtTOplSTOqMlwnyPKE0RxQyfUhtQtAB0jBzl
mwEmU6e1qxOKvruY9xdsxlTcrgnIF+Xzelk3a0QZJvwF6T4+yRCso1hJ+y2JJzgaOEYTp53t5rR4
qVf/1P/ILi/SGV1uO0zZzy3qZ8XwvZaeU/G2lfw/cWAXETQqraqwi54J4PykRARjsy+a+VCJHTAs
W06asG0ZFzGM4jQTsfR2KbCmV2t2I3jo4ttGeJLql2x8uX6i7bxv9c0YramQx6axMIC84YDFX7dE
NZcO1w07zcO3mjwkhLvqlYc7uu3gLiekP19d5ERaMLRWeIJU5mNT5EDrPrbtQ5zwEOe2TfAih4lw
ndmngHtGVqs0kUPSW9TmK+U7If6s73TeJs52eLsIY8KboIL2MwFnlttVf4XVyQItrD5wOZl4ysGE
tzCau8RoCMXCSnY5KgXAO0ebgxzanRIsTrqrgzF1rD3v1bidu140he3XSoVMwtbCXbbIXSWXFilQ
CUXXjQR86COeXrIdWykUurGxoJe04JQdE2/CPPdX9a71JAc4Mm/9W/z8RxOziIe/PiELCjLHdV9K
2MN1JTNI5eeoP0g9x0v+Q9Z1kcE4EbHodD0VMSyWELIbtdAx6vKGKM2pFOWdXlseEQy7Msd9YnV+
nc6BXNXYzo3m9+umv93vWB2WcTOiULe9LMEIByzNjgF10kswUg4nf9qhYOkAK/pYHbG45KaH0Gk5
zpT++s8h+XIPjOcZRtUgREfuIRlvIkBJpjm3r5+QY5AG42V6NdUqPezxsLTOg/lUAHIp4wQdrlUw
HqZGW2BUNNqDAPS1jiXEyjH3C13oAQtg9Xr9QFzdYVwMVqvkYSCIDH8PUebuZGsPtK+v+shgnnmD
k1x5jLMhdak2wJSE/8RUHJ3RwGrF82DHL8ZBBM+Vxnkg8G6TbUsrYSOEcgvnlu5pIWDahbu/MXJm
u+RC7nEUkG0fzZlaxVWIaD7Msa3QEmjPQ0/iaKDJ5CRjpLe5WNOqyvJ1TJwYI7xRxrGjf3iZ/jIk
k3EoMRbWYkP4z2yQ4Ut2dc6PlBxFuOMBeG9tvqASA2IsgAfIpshueZlRJqXL+DFrXb1Q0L0BMQgo
uY8mMDvqDF+JB1PDFcncIUjcpmgZaOMNBHO6Q/Y0mbXAQ9lVNu3qmzfKn8D8/XZM5kqX2ejNRsRj
n6bPnW1JKIYB7+XveaF5B7z564a9pYrra2VcsSYmA1FQ0XCX5VGtv80ir+u7lTWsBTDOts0ygO9m
CDqtgUm8dHKyPEglsMzE94WgcDSSegXWs6+FMX63asssNWgtG/3fg7JLEFRUPz/wELw2vdNaDuN7
ZzWqtL4itGM6YCmkc0ysmmPDsbwBqJbP5wXbdE9rgaz7jZNSwUsYnYbZwS5vIAA5Jn2pThQ55n8o
cm1lr2txjPdVxdiUFgXtw/5Aodeas3EjHevO6TB/RImrvQg8s21QnoH6pnM0cstzrWSzi2BLAy4C
PJNl11BPKjmX9dGIX/5E6U3FQjddR6mJOZ6odmIoaphpSbPbST7Uf4C9CyP+9fvZhLUwOgXElECY
ELQ3yQI2DeiNj6PIUfbti7pIYYYQ0kyK56aGEpbJKe0wFzDaBk/TeTIYFyg2U9hkAzpcQqHckT47
kFH9gSrXw/UP8g/6fTkL4/bEAp3OBPg9H6Ams1d4sR+dQfyD8vT/MK1Lf9tnN3GRxji9eanHZABu
C14y4JT0uuf4sUS4p1tC41F85ZUnNgeY1vpAb3n16NSzdm6HBLfYfql2Ax4xYiDcqkhpllfLq2dA
b0B2hfcuL2ryPh/jD7VGETEKWuK1mx80U7AF7aZrHjnfbtvDX26TcYYdliWIWcPpUmeIYOlUDh1V
B1XaEx0UlpwSUyMjJra+Ku/XRW8Hr4tkxivWqTADXB0T8pK57/uvSfnl+u/nnYzxE/k8AIspgp6E
1p1R7GdymtO7qbpT6u/XBf1DqvHrJGz6KYyVomUG5sc7rxxsXGKA+cEKHACgmE0+SuKhY/3Jzu3a
T7F5aDVhh11J4WppU4huNISuckMRrjHOuuftlvNsnE1JFZxPiWk6pZbvZnPSquckf1TU76r8Pptv
puRXzX1HdtHw8/rlcoyAzVInDf+lyCrdUfqSh6ar1jA8FLb+nRTGp8SyUYtaiSJgNH6nj0oBRK6V
yVvL47kSlrkx1hegehjoZAACsNmpAW2f1D6tw7SzqwChGZlpGRDF5gOFc2Uz3qRQJCFVEyQhlmQb
t8kN2fdnwUlAuYGNad1OvmLY1elvgfLhXL/bf8i3LubBuBiwmOd63eITikG5B/3yI10O17yP/qUL
FFOe3+Q4FpNxLMaQR2U147HRNS+aegzVHedAHM/CEhrMmdUvVfWRqP5dps5+xm/ChOwKewE+tiCR
+j8q9rjjdfg2O6erWMTOrIDbXlE7BZ1TOiKJ1DXInoGrW9vGjYGBKtFNPeG9DKodaoi8rXDOodlx
FtVa5kSm8F4JCD6K+GnqgJuhtZhieBnNr9dvmGP07FRLoeZYWqFPbJEkDhF/9KPm/g81UU4mwU60
iHG9WH2Kfpme2R12SVSnfixAQTbM9t97/LzWOs+LWoyfafuBqFGHrE/Y1XsDSNOD3fsKcMtah98P
5t0i/fkqcZlHo47zaoZTa2/S5GnqT5b18999KMap9HOpW32GWiDQRm1Rt8F653BJjzn2zML3iIMh
1/WIQKdKlZ3WsTMXvOLqVgtqbVeMyxiXSegUzJS6XVG963Xvi2L6M2xmN+phXWU87pYmH22AMByG
JOHsn/HOxyQqzRQp9TJCKVThTtSfp5QzVXXdclUW0KeyMkMQwALpWploq3Vvp6QK4qq32/o+460c
bCqdjOeToukixmQYZx9lIFodBQUhrj806muKJTCI44RreiOfngArIcznCnUtQt/1Y2cDdZ3d3wSF
dcB7P232uQG/+uswzJeJ5SJqh3KAH/pgek8fk8AIxJPA7ZJQO/l8IE3WwWWqKpgr+t1UE9FqF6FH
RMmNQAh9IQMx9ffZfLpurZslPwmUqf8Vw5hrRmbJzLUa21axuJuMxrWU1qsbzUmxgNKXZZDXua81
tTsmwr6OEpcjnz44rx2TUY7cTMIxbsHhRceACy8BcKO4F840ZcWWJe9ZuuneV6dltESf9LRISIRa
BKZIfcwY+R9I++4UO/TB9j9UXnjnY/QFSPu90Zc0Jfd7DBxnHgBpnmqs1gCmBTWX67fJ0Rm21EIE
M5+kBLmAIqm9Lahgwqq7x9wAISNJCu+6sO0k7nKZH6q1CiZxiD2liXL7abYcOxPAl9GzkP0kIFgy
CBsAdPAquNtG/ktZP2LpSmJodak+0dlxCexy0Ze49mLLa4E7i3avktmmxoUi4Xy+jztYSczzUZZT
FW6l80Yv2VGO1em+d1Vwn1ruwvHKvOPRqLASJpg11iYWvAUozSrtivY+BuLxdLv+4XhiGM+CjVxT
nAuYnIhqSR8M6NA1e8IVs+32Lx+L8Swtav5WI+MBJdd3an8fLX7Mw6OhF3LFeXw8cFYXlsd9GMWa
igEq4Mtaw08947zjeQIYfwGGx6IRUhQMWgmgB1VzrrqII4JrRvRzrQ6hKZSxddKoitFFiNStfoJO
ztM+qHzHt+rt+tfnfBYWXEeO5XCwaI1gXs45QLCmm15wr4vYzmkvnuGjX7w6kqXUumK2iF0UL5Ds
sWUB1GtK6NU6tcPd1ad10StawMLn5FlcV0uMxx1mR53OTjAeVGN8E0AbZx4EO+9jsTA6OinlzsI/
GF3I93TIpTgnjgnepr9xtzSOR+Don0x/vrrIblHSIopHcEprmieniBqTxUt0OTGRHUdtyrzGxhh0
PD31Hy4OlSpPCUZXdDNXAFUwRzl48hi/QIy8FJOCtj6AmEyBy5qzuf+hBdUTnRTlUR7wbpDJL9Ih
FSI60AbKA8yr6dUxlQXOR+KqO+MlSgv4qHmFE7VYI1cdZTeAdoqWn1XQu/HKbpwYz2IVT0OUL1oF
d6GjeaOqHeBRUSPSfbNZgutfihMn2PFULc/EUtMR38P0IHT3ybgj6aNS7eT6qY2erLZwrsuj13TF
jtlZ1bmeWqukQ8RVhYqzcVDmmypOHLH1QuFs5T+uS+NlvixiTg0K0VQK8cAbpzkws8kzIgADoc1z
TACRQqzytCiIiq1+2xavoLd+vy6f44fZodWFjE1YDj1ymV6yrekv+DAnMb5dF7Jdh754YhZRR06y
tFYyGHd+omgfSNCeQ3c40EZqSNcVz0nH+YqbC36rFwULq1OUphobJpx/+2PxZw94dKfZw/zmTnAI
JiMOhjf7uk9+0mVJweUhSm3auyqrqoUNKPzDJDdJOmo1UFQw8ZidQGRpmxGvpb9pFisJjP+SFLnL
O2qAjfCqNQdteogAUlQUdtqcxPZhaDnfcFNRVvIYD6b0QmV1IsywQS4ljbOdjbpdmw3HL9Nf88n6
VM00ATFtgEmYuu1VqBlUYH8XgNIHk634IJP3ufIAkuWZbX+oYpnjWjad2EoY/YorYYUFVIqFoCQA
OBpblV+b5LmTHkaF97zcdCkrOYw2SItcLEaNu0vC17h/zIbcTZIHab6fMCqaxP51a9vWvcsVMpox
1mJKpg4zf4p6whwGiBZ527PbunCRwOhCOYRT3RvQvWWUkfD+6M0DuLc5FswTwoSzLGy1ZirxPjC0
ndU+kMUOja//7qaYnNeYxlpRS4CXSkDP0Z8k8+X6798OyZcPz2a5eQcGbq1H2KfwkfB+finaJWiI
dL8+NwDu4IijxnHFeNiEV2+KOTIGfHkKTiXYtZ/fYi8AUGKSQyGyeQPq22no6nj02bqyn1IW+l5t
8PCRsbRUHbDffyRwrdWp34u73Om5i8Ucg2XzXlKJiUBoVbfvxxN2ZM91XR7LpN/3RogN//JtMAjQ
HpdXjfSLB1TjIJnfW6W7H2rNHzuwEqkRbyiTewuMF4kiKZwWfUZh8cvi4/30nAWxr+6VIN7pb/x+
2bZdWIosKZok6Wx3tWvkwRgN3EGuzbYh3Sk5GLvU0v4jXbqIYb6tqMuktuiIRnqSvkQ7ZRe6xJbu
pYPiFG584C3Abfp9TQZMiSIDr0RlTDEULZogY7AQrEvfBFXbLWV7K+YFkF/EBwH5F+d4HHma+Lvq
GpJayKjiSG70sviaTx6jQ3QSHoAQhtHkQHRbB3nm1zzgnXPTOV/OqdFX5MpkEpxR7Ux4ta6+q6wH
Yby/frDNtABUSPhwloklU8Y112OdSFhep4XhCGAbGZ1/BmMQrwC9fYyLGMY5E9KYZUzw1tD775P4
XTR467tUvT65stU5GH3QFiXLTPJrYJECnPkAd4+x7kMB1SLe/uymVV3ksZ7aDLtuijuki0vb+EDN
HEp1H0mZe/3rcK6NddBKKpjL2GLLUzMEP56LoyDmwXURvIMwdls3SWNYDQYjQ6yLJ9mL1b7NhBdo
trXM0kF/YAA8hh0XGOU0FSrQZCPQyGc1+MCHtaNvFEBJvktO2k3j0jWKGJ6J6yl4spn0Ru/lecg1
VJcHH8gdGKmWUKIiXP6HzVCjXY7IGNI4gGpOsFDkHZO/ZPBhYYHaymzQSXt/8r0uchhL6sNxUltx
wktBje26Cwarc8SJ08jbjlGr0zDmBPiCpCypNx+d5IZWOygBXHhS7QbYZWXAe/5wLo+dBigWndS9
CGuq5xszTuw0wWiHeddaPIKW7eGRy8HY5n8vT71R0mceZUpAXfy8RCBpFRwF5AXVPqLwLXdR6PCH
R7ZN+dd3YycBsnoeEKpwo6S+L6J3nTfLsfn7dUXUAQSlg32NeQiVUVeYoYQCqSKftPmhVXg2vPmN
dMtSDMlSJVCF/R6J5GoAXKWGYVy5U9+apj2mxnDo4sxpze48G7VTVFiISuvI1uPIwSNsFxbF2Yyq
d9UAhdpQeMXI1dPtU//6o1jFyctyLuBxaBVaP5A7unqPIsHd31yW5bc/QgZVpcstsPqjTpJcZvRZ
2xbgunol2dt18+bcMqsmGpEHqdHRTEEVy83G27gmdpcASkDhFfA368+rkzAKoy6ROWIEAN8Tw0wq
wKAAtvZhAHy+080YsxJFv+IqiUmnMcmyiXZrR79KK7uoXcHkLQZuqgJKAIaCJFeUNcYBN6lsTmkG
VUja50o4D/Lj9S/D+/2M440xw2pOdL50Uk9y+MNseL6J/oGfUpjVARgD0+Iw0aQIAoYkPCxV7GAF
FtzYrQ+GedvsSl7KtBkYL/JY8Ao1TGMlTj/qv6NH4YIbbG4Zr6AhDAZH9MWTjA0nOtCTP/OAEDa1
fCWayWqzOFXyIsEaV9vtpuEvIs7uokl2X/J27Dc1byWIyW5kEWxcjUVH7GffjA9adZOPu+t6wTsL
Y0eKaozqYqDZUZSRnSWzr6oPef8tX7hzshpVsSsaojN2VDSdMsQSNCQuQkebx1dQSjvd1JxyiXxr
TetmlHVPa7Pb1Hwd++ocSZ2TVzqK3uNTrhc7JZ9vgLLkjGLtTqJ4Skjj113sDNb0kBfxMcvQiSIA
XtTHQLa0b3EjZbZS6ostD8q51MGd0sy66KlGKNvt2NiiWvvAvdpL7eSkc3ofD+pNk8WOOXWIsFnm
z7N2UMSltyPTdKqqO5Zx4uut9aMoyYNokp2QpeBGkp1BEm87c3CEnKA1LtwWU+HLWu3Plea3lnAS
galoJ0PjtXX70umjYi+9clC6/JDpRmTXQ+OL+XAQi9QZ6pLY8WziCWCOvjyCaaHN78lQ3c5WF6Sz
YatC4xhEd+dUvJcrub1FX+cljSY7nnrf7C0/zc17six2YuqNE+aAxFkEeyzCWxP45JPWv7dTHYiJ
8rjU00MpiI9SrNuY0UAxfrw35ezUZI2XyKh6SpK0j6PsZTbyfd8qux5/zkii3UxyD5EWbPRd7mh5
ITpFVL1aS/q26NOxnwRXGso3JbOeu3qwo6T0ZYJphUnHLme3kzPVF/TqZlYUG7n1XTzXzpL0vS2P
wIOR9MoJZR0AaiPYuaLIMSb8KGpTR+9UPw71b7G4eNJUeACWLFxMr6PZPd12cu0Ta3alxihtqwhP
ei/6jQZKey06jdMYjKCx1GfZ1pXoicTtF8nKeT5pMyit7JXa8ypSWCGWOyYT4RUYtqfCm3bRXsOm
Jd306e3rdrud465kUcNeyVoaYSJFDf9XjrLXNyaoxaN9OhKPqEaQETMQQJ8uq6LX69U3gqKRrKbn
eORx+nHcvs7ELROzjXFCV657DeAY019pd1OSN0XaEx4a3SaMoLQ6MRPC5sHsmoICxdGpHgv83/Ed
5acxgQ9vBNVPcy/8bF8UD8Szb8PX67fN85JMcBuVAdjEFDJMylPXSB+SevIj40FJeeU1TlRjl56a
PKvzckQaoAaar+wsj+7eiVzsVU5gYdfzYVlTIRA8myNpl1pPZvqMcQiOhnIyDnYZP8cLb84LyCjk
g5rcSDHH2nhnYCLXCIA1MbFgAJ14jtVbSzu2Cidp4n0NJmL1VptKBTI2jB2A2gxjSHStQ+YuGG0X
zi+abTB+I2nVth0HDFOEZ8mvAVhsOUg191iDBCImb56LY7HsWj1GbMtGbXBvUuE04lehxb5D6WTA
3MtEHg0MTwcY71COZIl12pzR6zuSPVY84O5N8LmVTzAYn5CFTRWpCXIKOsdD3PCQYzhEA+cchZkA
zbsn7njD49tpDJJ0MLJJps6ObgyW1cyCgGrQgMmk5CWM96OQe0l4DvMnq+MtUWxr+UUa4+Ync5gq
XUD9GzXIXWW1WPlVd7EQu9cd3CZgh2Rc5DBfSp3aOp7alpZMZoeO4CP6a34XyHe9j6mUU7ZfAFLO
m4rjimW+35Sqna7g4QB/R6fvIrs5t8cKm7l4YBV7OHOspCeSM3H8+bZeXk7L+HOVMi59bI60+k4a
bpKF4zikj+fH52T3lwR2jiO2hllb6HvL6sZ9tdybkQ5608U2RtEzy8wmYe/L2eI3qr4Pw9kDd5Gn
LWA1DzMkfocInBZNcyOC96FSTHtuI1cR0YuYf0ayBgKMAk2Q3jEz8xAu3Wj3JELABVJTgalyC4uQ
VR9MyuL2DXpj4U2koDmjvon9XWF9F0nvKWlyJ/RfNHzkpo7cZJocqZrdqphOQvymGCGcqifnX+IM
ML1jfipCDC2S1geJpRfl2sEQ1Z0x3Cly4YICxAuNU1RHvmpOfoxseVAqZ4hugSXl90J0bzalLbYg
fwz7QxFhRQZte/CX2oalO0pT+WGONot4GrXxIe6Q9mk/56hwymZyMRL91hiAHg8nZ1BndMnjB6uu
HCD82WT5WsmYNVemJ2Ukh5CIbjL0jq6/pqPqaDq6ZOGp6NRjQ0qvFZSAxOmuHFKMwQvPhVV8j43B
LjIgSBeHRjDOuaYdABqACB8fsrm1LUt0UU1ukaNWjXgMo3EfJcmLlb/lc+r26DSnue6GOoaAImTX
lYQnDTlqwnseLR44xW1w1fvdggWzYnEjrTqqUWGPy2ybrWEL8LR1SBx5Ns5liPdqa3pVMwEvBijQ
3Wxjd9yWUmyD4e8TI8Bt9d9141shNHhxaPsC/jpukYEL4m1MIosTuLeHSUwFzTbAvGqKzkTWMBPC
Lh8wsF21dr4X4QyKe8Grj4VlW9gpNrzOrahtgtjWEXYYZ3SuO6PNCLWSz4RdQQuJIE/wsJgwbqfZ
jiSQUZn4Mi1gaH9el7Ude1fCmNgro4MghhaGCyUremv77lHrJ6et531TJ0GqYxhj0J0uTLCKsthK
CyCJqvWu/w1bPh4Y+KYuWpppyCwqh0rmGB4JsClJuqsKe8rOmfIvRTCVhCVTlnQSMMtixtqhKMwf
8my5gp5wcrItv7o+CaM5U9S0fa0h3g99sAiqHasSRzm370qVLR09P01jUQfyDk5mGjAbHg4PpH+X
FrwceVuoW/oni79ksEm4sVQYNwJWD2rFD33xQ8m+hSKyCbyogUPGCbxbKeZaFlNLqg3jP4NNckAh
KfQ9Tfj5HcytpGUthvn+GFyo1G6CioGlzBXVyCvIeyz1z3VunJVCDQQ9fPoTpcZUk2yJuoK6++/v
08iYI31uEdmn6LuBpn2TnUrY8/9fyCprYacXFVMBcWMET2GMx75+VhvNFsX/I+26duzGse0XCaAk
Kr0qnVw52H4R7LatnLO+/i5WY7pULM3htC+mMYNBNWoXqc2d91qZwBxtJ3/vrpy7u1hrcMoWOdnc
WrdLlQLH2Rsn9bYxB0Hjakvx1sfhno85BFIdpwjNUyNx2vJIM0zYx/nBCGN7mb78wd2h1EwxV4F3
xG9djtiztowMwsbypRz3pvqX3AmQEDdvbiWCM+Q0p0O9zLCtsYoVvgWNqTr3S0O3myHc/f9Ow+zG
uhyC8h5JcjSQBpq7ndXbqtb5OQpF18VsPVd5dSIuHI/GpCostjfAtkWAL4Dn+r8MHGwqwkoM93ii
cTHimiHVEO1UWb5uSm6YPHfBecwlgXZvn+jd2XMGSAJllT5MMNmZ3N/NcbRbrBDBl2UPS3iexvw4
kdDLilZwkdtDsiu/y70qI0c8RC1Mo7We6s8XzX9bWFiwhzu6JThM0MS0fl7/eJs1MwUcKf+xSVy2
UdaKPmQJ8nn5sXNZvlE6wAB6npy/EYCEiwtb+r+Wx6UZUkdiLN3jbitXx8xY6qXPyO4vFFxLjAbG
RHiD3QyhWGYm+NxjJZZy0z6V0tS5Mc5sX8Kw65v0mAPQeznKDsNVkg6ibfhtl/zPrVJOg0o6DBWt
MORjFo9zYO7lqHTg1QSOktmKa4fi9GWQMeUphzjUPKG9nQZ+r4imlQSfi3LmN22bTJsMINmbugNO
NZKkdr3cjKLe5SZy4/r7cGYxqNJxQnSpuqWnHNPfFdBzyl3yI/PzHQD6HO2m8hj37/QNQ1lO6ova
V6Kb5Exlquq6bNY4ZhwgE2yNPRlE3TmRSnBmsmwtSQvlFkG18kLDx2L+JtfP1x+z6BScicwmyUq7
EBFtNaCX8RKMv67/ftEROFuh10ulhYzaiBQ3aQo/jA3qNhXsAW0KUUyVAoUfYwn84LxUkKxuGcCt
XCEPPMxmCiYlUedt86Z0xQA/iQmYQb5gRbIJIMFjh7q55tXVt3T8ef2mtjwIZtT/+f38x86YV0zR
9EdNHJOT6S49sBBWRBS/eVcrMdwHtwKa6yTEMebkVVMyO4gKOwVNwfXDbOaDCl4ABX4+8Gz4sGhR
m0yK+plVFEEUAzqEfCc/MJzc3E9+iSyOUBr7dquwJZaiRTIkpDNkZ+4Mf9nLNzr4qrs3YgLRFtj2
Db4fjf18JczS87KgMaZAVeug9bFdLv4SiVgltkIXxVCJrAOKFxNznM+baaBKI+MZTKLKqcDoTLAI
bWluljymqH9d/1qbqv0ujK+yLUlDllzCifLuTIwXNfmTLTMFzJOmCRwFS+cJkIMyVf+GUUgOQFD1
Yi+sbfkBXXIoeP1DBNqwfZx3adxL6q3YGtAGwBaPIt9YVvBLRcns+o1tPtbVgbhXRLI+bErG6kmO
8T4G6nR+wHj+Tgg3vZlwruRw5rOXyyzLK/L3Cr5+NHz1Vb+LjzomWhWfjWVYYN+IjvqDqDwvukNO
/2pd6jAEsGBBPvf74jznX65f4OYjej8YXxwYo9gEhDcONrVHg+7HbpeIhlo3t+RWWse35xBERZUc
sbxJ670pynZWgeHPqXWtubyxZtAQKHNtg3jsqAexU8uzIG8TnZGLtYLQ1K2SFVmm4LIkGGbM9kr4
9fo9bgZbq3vkgq0wzPMy1AZM7lajn6LAmzbqLhh0D3xC++uiRMfhjGxuVumglSO6UOqpzB9otTdF
fE8iEeznK9PaZEHfBuxZYQrBrKidlgcajgJrJxLCmYexiJZIKiBkVhkAzxFT/U4VJgIp2z5p9WU4
E1ETvQk1FZjYhJEEnhgiAmZV4JEiNscgSD9FZ+LsxCyFnZno8OokPqigqDRve1GTUCSCswjzlLXV
ZODzh4Gnpo6sF7Ymieb3NoUAoEahqkpMwm+WRvM4mmBDgW/tGlsrJ1vv9hn6gtc1efvbrMRwqhx3
SY4eI1SA7TwxRO/EDdzAZ3DRsS8y4ptPdCWMnXml1FoP6PC8xh4rjJEtzf4QVK7VPWQYcf5/HovT
7BSwdKmhw/Fpj/So+aBN3SUvi8OWb2JflK9uwgkh6P7nW3EKHjYy8KFDJKys6dhe2JAFaxeTvegC
t5VCN3SiEop4iMuMZ1VHNZwxgTTGc6eji/NzlB8EV7eZ7JvvMpSPHymRFCueMrZi84avHXv6tCv2
nVc80FPsTp1rCIqUmw52JZAz3L0VqF0eYgwno8l+aKbzRBrRtPZnGRYSZF2W3+h6dX4aVpW1aGji
FItJ1CO/GS5/BDLn+WdmT7/jO1imkylgAtiWaGnUZFEeBnC5axz7qJTmmLhmviPqY2MJbm3j5eJI
pk6Vt7kBnO2jADrCq5ZUw5EAFLoA75ox9JlnY4eavC/KlTZPsxLGKYXcG5gGM3CaGZBEykD2RTgK
QuPPuv3xPJwayGllms1gErejD9ggWkbM6GX315X7c7D6UQY75soAYd0xjZMQjViYB9skt7l1a8Jy
5+h40+5gyk+0E6jBZ5PHJFomIBZMk0D9Pkq0jDI2jBCKVxc3UnYuksAmsVuJKC83vw9bWlNM1FpQ
5vwopqi1oZaHBGAfyzP62yE4Gq/f3EapEwdZSeD8KvZ8VU1iEhixxeKy0qMJAqfJoX63E5dWRQfi
7m2ogqxWgT7k5vWN2vu0EBRKrv9+rEx+vDCMV1vLmGTEHfL7cNilmeD3bwyirO9L4021ToIuXBqo
Wt/YquoEO3UfufNXQNp51gUItIxhGoxjO9EkiuBDwfJ8PJlsBFZMmY7LAAIEak/kQ7s7u39jD1ZO
4EI8XFeNt3rsx0oqO6puKG9JrcnntFgqVrqZWaI4wvZVlYVfh0H+S+3ML0vWoCCYemPUH9pWsjPT
8vKhshPFsLEBcSv12X5akv3YTk6bZQ9TWdxN4/gy1NlTPEa1rSoLhnfH/Dkkyq1u/AoJeMOs9nUe
K6+XRyc3Es8KscY2yI1rTfIXq4pSO1oMG+CL3jCNIZv18MOqeQxbzM4Q/ev1w29ardXZuUAjUQd0
QooIIfSEIRT9+0wKZ7QEZmvTiKyEcK8770HMoxYjLjjJT0tUjWBdzX0JE1ZOZZWi5d6NcvLH78k9
dSxChEbBbBbdFeCdB1Wc1x3mC9B9n9uv9Vl9m4RroL8YO4p+VUKKj623KYNLRKeYidMUPvSVgkVK
5S4iLvbCPcUqfTWoBFWLjd0BCzSv7zLY37DyBBIwd2jH7AtIXzGzFPUvKsjg7SxIbzWS32lEL44l
Nb4N09zbmkouVjDe0bR3smjZzU2CMRxVAq6G8b3qq1+Dml7iztwXi7SAVwz/Rp9c5Gp2I4wQ2YDk
+BbKmEkC7180zoNNqjh1kyU8qZn6C7sSd42JoT9GPGglj1apR/ZMsoOeYz4m1sFPOMsN8rMQcz7F
jH+5Vl6kiNyZ+uKrERbZw+qhrJMzvhnA+4ryHGtaZJv1d7bZX0bG4zKYsR1j3Mo2M/kcSgBUuf4I
NmMRGQGWyfbtNMo3OhRVbrpSDQgyoqqxdSl6WAIdgMKtM2qo1WRI/CUUIaVpN6ujY8jDqZpMQY1h
65Gs/wbui8pNIacG1fFIltCts31XFI46626l/YFLl3VM1UAzTc3kY8lE7kpziGUCXrfAjtInVX9K
1K95m7vXb3XzGei4TVOVGQAzF0EGMs3Ktl8QQS5P/fyqinD3tkyXvPr9nOlqAj0Nqh7n0BI/Vm9y
4qe6wHBtFJ7YM1N1At1Q8T9ckGppVbMMJT5KZjSarVnazWAuANdqlINEMcFX6N/kNkbLspwfo7x3
4DAf/uAWZdUCLzFBu4JwpwQMSplZAyLXFquYhbYblu//PwGcce5iooVNUSxusOzT5EarBIH+5mda
HYCzxlM7gcE2gIchoOLVFMz5yV8r4/X6IVg4xbtweSWED7caHeuCegigcYwhMOiz9PC/jCFsG4p3
OTy2aW5mcRNpiCLprnrKvcRXDtlJvR9d3Z/3UIjrp9pWP4xzo/Vi4NsbXE6R97QoFwPi2EwAoy+Z
sSD0qB1LF/MpheC9bn+od2GcAYrmrk4A+UFcPXmlHbGDzO+kn9dPJJLBfr5yW4tUBgWA9wgWRnPg
p1LstYWONqZ/8mhW9px7tiOVynIqpMXVzdcp/qH2IkinTdu2EsAFqcTsmyFvEDJOPWAO7od/D7kI
uwM0FE2HkbYAhPXxnrJBjpQQXGuuFH2floeqe77+Hdij+/ReVr+f+/uHNpTz0dAX+DiMXheRN9Ma
GOOSJy1klwAVIPsTp7MSyGkyydMgCoAB51rw7WA92QX9o2hMdjN1WN8ap8HA7yizCcGOa36rwSEI
mmDpwXKmYxMj5KuA6yiqnG35bAX74yZojy0L3vnjZyortSrQsyZupGDN2qrcpDw1wy3RRfq2setl
KQqQ3nU0rMGPzUNu6CSmaiRTZgmI47OjMTg7oNZcwCNqV9+xFIV0bD/ao2htaevJKior2RkA/MD4
M3fGPu71Cc1u16qDk5nKxxHwyvUsoiHfelEKha+1DGQcgDf6KGbos6QdJ5i6ZXotmy9B5V3X+O3f
Tyl0UCa6zkML0KbMwsnCi+3pUSpOvSQo0W29KIVCD7CujlyRj6riqq/7gZnqJe+PCkkcZTEdPVrs
SRt31YLWfCZiB9jUvpVIzrOGoYIMgOLLTMGxw0YKSVxzwtKyeAZAdDjOvXZ5ii0DZo46tzlji2LX
7qZT4cYYpIqxa8hAbguvuI9vRfMA21/tn1vll9rlUc67LoK/yJL5pjP1XaSI5qg2nezqy/GFSMWU
6qGPF+IWZwtGAwMOTrPXdmxVSrS8xGIp3uyuRXFmN5zzKSRqj6wtGDyq/Kip5nQSVnGL5KY2KkEN
Z/PlakCTsnSC0JU/WNmg/xYoIUMC1B3800lfJllkdJVN3UCFGFYJqxEmX7oDGUVi1QU+0XgE84ri
xKf5WL8wBqH6ezLa7SU46G7jMeKSwh720xEQW9m+vg3+wta5csouIqO86QYU3WQwW+wfvp4zGGaZ
9Qn7i5zBNWK7x1gqfWTdE8xRXixXNF+4WXBYC+TcgDGjG0GZlvYQ2H+vsY7u17uE2OGO2oPHuvuV
Y7kJLLXs9Hfg+BQYt029Wp2Yi+FRu+1nEkp4nx1Sbu2rDJZKjP0qw3GQBXZu80WuRHFGZ4jGRmsb
FDfMJXbGQXktplrY/mLG/tM7WQnh7E08kwhlDQhhX5A6EXBbixN2mtHn+PfEkHCsBqv8Aa0VmR4n
aonnJQ7Zt5Oy24CCh+2xyv8gGl2J4CckEIxSmps4TdzSvYn1N/j3P8kU1jI499ljPYRK3UywMQt8
J1u2Gfy49tZLEe0obmrA+43xe8zBWOSzqjANqO+i5FCGgoRxYxIan8TEV5FRNTA/UbVQMqRK3EIA
o/7LH3KwVdBD5Ad7RtxYPYe3IouxaShXAjmdbrMKnnSGoZwBopv0mDEdS1duqOgjbZpKhG9oiRtE
AwnNxxgnLXR5wX8RV5HAuNouC8CBzV9VBiblkjx2YekaUnQfB9ktCQe/jRVnkgd7BFYMxnAVu5/b
x2aenSlQ7VlvD9cDJKbon97c6o9jn32VmmEXJq1r4Bm/NYFVcNewSX7xpv3WHagEpXbgOGnmJ2jk
RdbnlnTwtrrlhAP4o5tDO91PDahQoucpEI0hbCCEWcpaHmebqwBxWTch8WAsAKSGW4qBDGqTu/jA
iOUSTztqDiV2fZL86xe6FZ6tJXNGWepni5Yqqt5WU9s1wc5nWdiziYXHxb0uadMBrUVxClxKQzkB
kIHZy9FrH6JzcM9oAbJbAGn+YDwO5C/rfnaB3Hm/sBV6URCwWRdZ/wGcFZUqkBICuYS45H7xh0N6
rF7Vb83vyWMsnalwy2nL3wEbTVXwH+QLbxHASldTjUZZNuC8KP85aqe5lRK1dlDHXwI1+qvOpV9m
lYNSYtiXlWLP2ux0SnU2DQnDY8m5K0oAtgAYSR494DInB6NKsMnbPEbSMtnqNJ5oTJ7TkZzGpvdm
K3gEuMqp1NWfNWBTSrn0NDruzBpAOaT2VKLdqeNwUiz10mb646hlfzW5/q2TZssOo2gPECEb3XTX
bMDtgyqoVOsvXUWdTgvQmBjSl0Ejt2WHfWei9U9zmX9J6ppCSwo/ieNjnUWCaGHrpePiNAJCJ5ZM
cmZoHKWSzCOqI2/jHm8oDrInXrHb1H9QOrHaJYvDODFAIJKk1EJ6kkXPpIntuTxPDaB8YlGGuv3G
se5tIO+CUeGx7KxIb/ShhaQRxNIY/NhFLvaG2epA7DDkA8XOjmy0UoS4vHnCd7l8TjklrZr3E+z5
YB3nErv6qdcDrq/+ef15b8znwIahWC8jPcYaJp9bFotq0qlEXSOj6jfslF7mOQG0Md3LRgyFxf/p
CmmHIjEQo1TRtPyWc1QpAcWChf7Ip7W4QZuiigLl2JVayRtLzF+q8z6pW5HX34r51nJ4/1OHspKk
6MEoO7Zh3SLms7wYw7jKSZSGsV/Fu7q1KHbklfmIpTSlWHHHNIjqD+ptiaHs619s886QEkHzLSRf
fE40Y5XdXFg/KcoiX8NoalYMnlYKA4rNO9MMgG4gz2cTXB8PkudFsCwB/ElynhAng1hh1wBfHDhH
p35//Uibd7YSxX2eWlG6FIhDi1uRF728jdvX679/My7QMWACOCiMOfGdFoIaA6Ed6jNBcaOZDw0a
K/Nlsm6yeG8B3+u6sLeL+aQBOiIwlE+o9WlrepCToAIfC/tA812a4OEEtRPOFbaaK/VLnuU3aZU4
DbyErRf1mRLApabA1jLmxS6z5tuSP+VYfQdO5nFQMEUyYBw06W/AMXjR+mJPu8qnSYtVHKvbyxKQ
uqXJLAFUlr00TfigqZpPB5Ahm/2ZZPLj9cNt5r/o7MHA66phoWD4USusLJWmNoYzlv8a3OVcsw64
Q2EnwLXBvL8ofN5UjZU8zvl3eZK1+dQihaI1GLPpcZyU++tn2hSBrABdRIwiabzDjxsZQ8vhhBqN
Eh3mVnKVSP6DCrW6EsEreD4OqJhAAdWyBQwHUEdgIBr5yyzacXprfH5SvpUkzvxkpdrJy2jg1R66
Q+YP2KmRHlVfd9ALQbC2123t2LqLByYiH8MDzxqrXfvRRRSgbkZRq7+DubeVGVxiMFgjDkCepbiS
dNDavS6PaNEdifJ8/fNtPu6VJC4UzpMmmSYDiCTlHPtxj0qRWe7qRDqVUnSe5cUfS01ggjd980ok
9wjqkKpp1cJnauYPtZ1cRTm35pEAu/b60TbrX+q7KeGz+6DspK4ZLMwOfDc9hlI2P6PXqYOvPnVC
D/NLrgUaNRU8MzI2TsdHjCUfNAZMfDDc8PaPXNvqr+HqAFrQJKDrRBaXA210aH7kIjKfTdcGJBR0
I3W0PXgYA70lQz5KiHm6Qr5kVDmGpD6orTAc2FQZAzhCukEVACFzjyRqYwCABEyOy1wboBUf02Po
dfsaAd3sDrsK4EsE/IeiUsqmqVkJ5l6FSYkRZaySUtPgPMjFPtZEvY7tgG4lg3sPYZdkoGWBzszg
b6UODnZhXru5iID6N1/BShD3CqakHpM+NGHUEEFgHol6CJRfumk+SV0lwswS3RznB/QsnkBNh5uL
Jg1p1K0RtoJHve3a3s/D99+XeTK7OYB6dy52fgqv3wWHqUKQH9gmeP2I7IhucNtar0RyLyo3y0pu
WbAYHciRHos7tpysnoMdm8JmuwbUTh6y77OrYB8kuoR3oZP7sdv+Qd0VCKL/eQ9vGfjKWAcm6RdN
gnuS0uwwWYanzSLqs82nvRLBRZMBkpmFMJOpmJBySVrfqL9dt5bbIhCsYmGK5TLcZTYjgPYWTNu4
6fCDYcXNJ2P5cl3EZnYLjov/iFA+ejWJDPU41uyiBswZhr9DKbMX9bUIHhNyIs1hEGnItqV6F8hd
W1Vb8rBI6KWb9D5tdnJzP2uP0XyrN0+EivAwtx/0uzAuSjGDaIj0DGH4GBaPof5VkoPWNoLBjixL
EBBtjgCrq5vkTLABFNwccSZC8tSmR+LVx3pnutQOnxQovWlj2sYrnH+/lItkdyWVs79yS0MCBDQ2
jbsc2xyDt4vsdNMgON1m8GMCXZnqOhbNCWesrInQOmdTcEaj/g7o4PWBfEF3d4+67V1U9QKt3MAQ
w7He5fGWKzQnM6uDYHG7KcoBfTwqjtEDCC0jj7pc70LgDWnV7CFK8qNUxuTfMDrFgmx7NhKMEVtn
mk17C7i+VqXfZF38tW2Hg5ZS9/rreeMp/RScrv5O7oVmjdWBngdGfHSiJ9kHmrSPuqnX7jIZOYT0
LfQGOz4DIeTc7Rrqstl5UT6xAWL58a64J2wAsAM9RXybAQv0ADK/6D/j58DvToOjolqb+pbmECII
5P6L1Pe0iXPKcp/MGVtacl9mR/UN0856O/J1VweDluo1Kox65gis+nbhdBWm8mooR01TVwhz2FoC
qh47VKftYk981lOPBA3hTUv1LoxnuVGGtA7yGFlUT7rUljLVVRAPq1nrYFr6TpX7Xx1Bhe66Rm2a
fKTYSNw0i5o8YVWCFLUZW2SjuXGSxnOT7rXh6bqIzY6RupLBKUxnlG2qGQObjplcA7gykav/lHcT
Wq9Avd8F3r/HP4aGrgRyNr+30qbAOh38WPBFwxh7394n6V/5+Nf1g21a+5UYztorKCHltYFOWEsO
ddI4ofUSKKlTRKJnvx1YrSRxth6/tbHUHG0ZpoegGEfNIHem++SGEWSOe9FU66b1XYnjjDxV4hIg
IB000cwBEn8bS/uoOCbdQy2L1ne3LS9Kceg1oYiqUO6JLUuNVZYGzYLi/Hc7EYtmvvKVFRlV0IEa
Tn2e3ekbC+DmvSYiS/wvL/wf8TzVGJlllQY5Qp6sfOOhbnfd3vi2OJOHdXZfNDCz7bTfT8szjPUJ
GY2AWTGsP37psQw/2QBricCmDEhTZ4odZW/6w7N192c9oJVk7hHm6qIiF8Q9N+7oAb7KnU7h5W9O
6uKXKEvbttYradwLTPrRSAaKa2XMP5k77OVX7SbHvIlbHwpPOgC+ezzNosKuvG1C378m9yKNCSM8
yQj32B4jIGAMZ2DMetEtcM/uGERRB4xlFf2G2BcemB3ok2NeHZh7oXOoSRNlI86dK39JfgIZ1w2f
Gbujhvj2ImY42rbb7yflnqiS9iaRJNjUVHuiUmJH2U0lSgc2HwfFcinye4LM462zs8pqqrxJOlJD
WzUb69sv2mu6IxbwXhKMzIQuETUON7UGsR5EUmy2qnzrKzUXJQG/LJKDPQYpPVBD3GYAPUt3xak8
1H70TVw4F8rkVKbFckkRpEir5uPoYcPFl7zmAK40UHA1wLXqn/TOFs1obNnX9Tk5ZVk6vTf1CWpq
WN/l4j4jT2ZzULR9Uj1f91Cb03NrSZya1HMP3rwA6XF2iPdPMUid80ODQjMgVASx0pZCriVx8RlY
qpW4l3CmucoucxS4GqBby8oSrVZtvLO1GGYBViqZmq2Z9ugeuZgis0MldMLmqxFIruDettLUtRjO
KxVEKiQjQmWmc7szSglvDLEyyMsU0F0p/nhI3dAHLQuegSi+3ooqVqL5ocrGDFQy6ngEQG04aEt8
NJvukFr6UaGiWR6m27zRWovisokhLvtZY/WnZtYKu5+Mn5ic/4MAcy2D8zuzqUvDgI1AbKp3d7Sm
J6VO3IWIFtY3n5SMJhvoM7Ht/2lAuS1lGd8L6teD3kW1GneKQh/YmHc6WQ613H8VaMjm3a0EcueS
pXIM++gtE7Nuo6+6gw91l9kAE7Ps9gDF8BvpT65yJZJzqiwXyZIYmmHpyR6QJ5GdGfl5tJan62cT
HY39fPXGsPhfdwpFIkKDxzb90UWisZ9NW7E6CGf/Rl1rp9iC3rUTkE/RAwsWJ8xrwXVtBQN0JYWz
fWU0ah3BlqZLIzB5N1bsKcrdELG62eLmM8jrOkkXyHwbm/j0pLC/Z1DmONFg/nh3idXnZYOREUxv
sMAHkZ2P/O0b8Mi9dEfd+BcFUYAOOC7DbYHBftc7xbNo3nT7ev/5G/jBh7Ic+qBqLSTotHNarbZD
6XsA9M7rWrJpp95PypPzjW1kZDXbPKiM+mcaxZdK1h4LDPdgKfP+uqjNA2HNk+romsqfIAE1gy6T
wdJwlFvcdHoaOw2QRf8eq9vCIuS7FE5frE5Tp6HFp5u7H71S2Vn1M54Uwa1tOpaVEM5NGtMAVECC
TE6uFrAiKAilpuqSys1DLAeJTen3aukvlpa4169wM/NYn45znKY1jFrLhrL0S3GOb2Dn6ZE1boJD
LaFklJZ2dkPPcWSLwD029WR1Yu5FLKnSTPqCa8272R6q18EAGPqRUQdcP6FASXhwvVBJMxOzvOhi
Vok9geBAxfSNNYm2kUViOJ851mo+Lh3uUQPrQp/vAxI5tQiNfNObvd+Zqny0IlFMg6FEt8Fd5gi0
Zjk5RpV+yRPN1bMhthujEdRbFZFEzrfMQZsYAaylq7a09zILpBdVUB2msnkxwL5pafmp7aOzkYS3
xTj9GqvqPk/ywpHT5VSWveGpZfxFCttLr3bfzLbHgmJh3uq5cY/KU2oD3mWXaNUt0eS9KoWnbq5+
93P2fF0FNkfNVkqucp5LDaNaiVl/tfXMo3IEhjFQk5Pb4rV1Z7dG2DZdmv+hJPq28PfJ6q++F1Oa
lceU46KLddb4IhYAcUdgUViFdRpCHSCsRXOiSXWjq+1+Tis/iZoctB+pVzUF/AEl37B1UuxVtXWl
njpmKx3SMUGt2/KmzvSmqdgXsBJKQJ4CAN8Cc/ExwziOl6JGqA+BN/Upilvhk2mKthw3q07o7mJH
hRXLPmGLypmSq5GBU2XncN/fM54narOqHWhUHPFE4rY8FbAJb8Ns4Pv+eIuqYQCZNX6bvEje+nig
u0UKxjL2xBttUUlkMz5YieMemaX2UoCtZUSmkfKA4ppvpUiOpvJWyUqvyrXvqRULSrybBQq6ksk9
MwzU1wizEZO0IAGtj1qOIle6646sOiF72Q3OujcfOoyU/EmHci2ZexpZD2TvZEFQZw0Spi7ovpPI
XvD82I19egar03HPoDWBVTaauFF6XxwAD3sCArxv2j3C4dgXdaL+i7qoKBVgF0H/BN3adW1q9gma
bUVyjukpie/65ZZOl8nw5QHJoeaSflcPXg0mSVNIaLhpMNV/pPPuRqo1MHSWUFbt1tylBrrN5l29
M7z8ACIObFOlWAJfqC3eamUf6vMlvwvmXkkddm28sDXaBZ23MG2cJZN9wYfcqmZhDeI/V8v7nzBo
sfM+QUZ0ADdBd0YjH0NqcWxLl9nFwNNOFLKKDsW/C5oHtZbBq87k0qZ3cyeIIDfDrtWBOO1X1b5Q
tRa/fzROJj118mRL9UleHsLldVQfKJkF0chm02N9hdxbyIDsoTcs+wA4wBf5LNuJ25yWB4z67xiC
rVHZluj5MVSpa5rBBbAjUD3HaoZIchwO+VE/sKkVevof2Dy3H/q7fnBRbKnOtTSDWQf9iMFlbMas
H5GdsAGEormosrTZ9FxfJRe6zm1dIblnMbNu/a4C7OQoS4tJuOnGDBrdRvvAy5TkZopoDeYu47Gm
C+Cp4q/dpJ0Suf89NekPrZV36qQ4edTvqV6/Rh312rK/G5VQOPcrej1cxGss81C2LF3JMIfyN052
6mgXbOI600X6s4IR2+1kZVMNc+BQi1XwEWZWvGAKBp996vY5qG7L0if9ZLdzLSi+/ReT+y6K+xK6
XCrWZPRsCpz1Q6vbaU/uqK34pVs99yehkWWP5LNGv8vjbhKvNqs01moOLvkNBUNtX9n6T6whmTZm
ibBSb9xJZ9NyBOaPmdD/LhYO7eONAnRl6MCyjGD49q3ti2nB4InBxGfHRBARvJnSa7I4c543nW4s
ZodK45CGtq7IXlqP37NYcwI6elkqM75lihjbTGwpnPdhih1CLb8US7CbaH6Qi/nRVCcVnG7qfgmb
L1mifFWoeWiz3FuKZRcPxm0w1EdCtH02pj/KVKvsUdVcI4BlKCy7bKk3ZKFo72Ozs0f/0UvsH328
RQkVAsmc8fHCunqh0uRPKtox3eyZwXxMpNBvhwAzYXabeEOyb7v5NgqyXaknp6K4qXq/t6ynSiof
ctUqwSMZete/8rbL+Y9uYU/k4583VWGD6VB85Ex9UdN7qv37lQkMarDdbmx3GzLWPz8KMPU+M8Y4
01wLwyPqaz9/10PN641bdfjZgKi61pzBPIX/HhPyo1juzRAS9W1naNTNwYxDQLlnYF4sb+1kIAIf
9zmz/yDJ5J4JinhVVHWt6naZn4DKsWgusZF5Uvpy/Utt9KE+CuLeSKZOWptroYqJkxF9ocyPL+TQ
utRHYuoqDwJp7Lt8fJEfpXF6q8zLkJhdqsJ8zw/1b3S+POxV+OmFPk1OcZO9qEc2qS+O7DbM60fJ
nEpGc13MpmphbgertWzJpr6wReHMZqu1QWiL2tGfn8BHeVxUZEjlnLRFqbpNZQ/tXSYqkn823x9/
PxcDtWNV5mOYYwFQ2wdd5XQpltJF6LuiQ3BRD1D2hjlLMexEy5OpNUB/HAV6LjoG52CxvU2zpMY8
jmQcgmHfpEdDxBb+OZv4eFOcrQCUZIK1p1Rzh+7YtXfVeJdEt/NwU7aiAuT2YSiGO1m3WueXktIg
lmslBc91Zh6U8iGuNTsvZIEHFQnhFMsysaoR1PgmRY9praa5hZF0wM56J3iqIjns5+vQh6IQpzR4
qq2nNzaq+l5yGzyFR+oC10G3MaW1U78SQa1so5TKPtb7FXIaZ5A0StOyhxBfP0bI4Jf9cFpO6W5w
Rjd0pmfyI/sTPpkPQjklrKIZGJ1JTt1m0Z05Md2xiHfwMDvBlW4b9ffDcZpIUCIeVDJThPaj92aD
aju6lZzBMW3V6XbRPkdmK6Rf3+jDf7xUzm31ipZ2/VSwT1l6i09f1D39Wu0xMHIenMVhK7CyJlBT
0Zfkqcc0A+wYWYbDsvXz4i5zMYwz/ahezbsUU+sFxqvCzrG+ZqNIMLPkn33MP7fMT1qTSo/QnILg
BdRu5LeGobjAnQwbJXIE076V/KGtf5fIeTWMWdEywSqwmzTRHrvYr7qRPAp0h/2Oa6dip149xzxr
MvTFUHhhMFhAXHfJsDecYbYJzjTu1f5wXaBAVylnZrDq1wZyBFuWW4/d9LsLqD0SFA1ry7suSGBn
eOIrxNcg5YjgKKdZd/Su88elwTJxI3p8IrXgLAsxCn0ogxGPHAHA7LVOijrF/5F2XctxK0vyixAB
b15hBuPpKVEviEPxCN57fP1mU3fFYWuE2tUNPSqCNd2ozq4ukxnaU273XwdP8aK7irp5rl+fH37B
44o69WYsVaorRvNrXFWOZiRE8oX9iTW34CBlSqZ0McCe6qKR2++nxIVIA8gLE7csWvS8xVTgTX0t
DkqiyMgDqwtkd5FsplaHulrzCuot1u3GuH4WD+nkbfi67iNXMj6fEOy3VkILHD8sT/kOJhCjd6Yv
EjoYVbvcISjedU+UdtD1QPXXp+ObCRdLUqo+WxD5pF9ivN+CjVy8RLKXx0e5yjbE8ihrHIAgA9Mv
IEBlCpj4erdgxe5scbTBMHbH5KUCKHpEfodEr/BGtcQQPsr3hVWi0JldhW76JgpfVEve5jPFAvSH
2PtjMzksSSFH1+ghnJSltPJ7FPXeBQ9YW2ZyqHyq2Zv54MqZ0LjIxapUs0xKIMpPlocOEhiMEpXK
q/7h6fSxLA5RwlFZBm3Ga7D1wP+FzPgBtAujEx9Hl1GoVQOBlNSn4uDEkJKlXfpORetw4HR6tSvj
mvJE4pp5Z9++uGZMPY+kcOyV9xBFsFs7xuWpeca7qgxVvr7SQvf5WHNoIhaJIQXsUhO2P3N5xSHf
oWXKoTN5xBHjW7+iCYXEWarhg5ObhMd0mj2onzmlNNuxEXqCQFF5sa+/4oV8xa02pbJMF0Syun4w
4IxjcVQL1dYVSpSa8kOdQ49mqKZpVhv2zSaXacvmfnVQ8bAd/HCjUhE6cePoXCBiFZGcDEnNgkl1
PwH+XVaPyh7kW+uEhPE+3ll+5oUbgbh6iJtH50AkEts6kQJ8QK3alvk/kBSUDUrykUAOnj9vMhbo
YwaR5iKLlqYnfXGSXgbH/GE0nkUls/OIoD6noFHnMERThCBIM4QIqap5bVG9zIt6o5bFFvqMh2yy
buI0+CZmy65TQz8yg+deUA+SPm3XbyACWnQOWjQBws+JgI8qmTvDeFxUInylDgM7nRewooRNivY6
vEAkcztCt2VED0Qo/RubGpFGpwxxiKIEehdmRqK49QL2NFXfalJqB2b6EFeWvb5nhEPy4+9tI4hB
2QeA/yZwOyn3g7h1xJAS+qLM8Ak6NY7zwsI7PKjui6KxRXWrZFT7I+WHPLXdrFdlbS1wAOEAptMd
kzwJT5WHCTCv3NA9/QSI8HxwSzNA9RvELmjVOimCa7aZq9Vo6UcKMu3+u2vT4IBDhiRG2eaAx9B4
aM3JbgSKVopwOoN9wgvvjorJEJoeTlcGaAiUdtAws0P9e5oQaEG5AgcWkpDlddfhndkYCNP2g37Q
BgIIqA/DAQG4D0xwkAABw/yH1T3M4rMl+XrrtyVxUAnE4TP4zYIsT9FXCpqidl31JQl/rJ9O6u9z
QDD1yqILKAq4kNtyk7nYImVPOBbxOfgcfW9g6k+BqAakyZwsq+1JOalQE1hfB3W781OEqVqIUx4j
3zc6GPxniWtQpfyMyAqfevaQ1rhYQpfSCOVnQQUOtB5GUDfmi2p3iP+YNhkZQf9eVWfxn6EaBnJ+
6CDnsC2c2qhTIiioavOtZe3C8VGurI3QYgz53JRHvTGcKKEGya8Uzz5b5daI6RiMMRl4w3Yb05+O
xUb1anAaxJ5w32yNO1b9zCO7w4MrhbYBVRi4HmN8rJmLn+axL6U8yIHnJya7q+7mjeQle3Jv2Sp+
jz8/7HCwF4daopc19ras3ypIJxZeZJ7aUHak7p8FPdNhYUvIJg1vdU51+17Hww/THB7q+VS0oYnX
ut4ptg7CzxRNxWq5hTQBcQdTljhEbOQFo5tsM6vovgo2UJK1x8iTxoGwc/2of6yIg0XJappOKBPV
zcavug7RgPlZKmfqqFNWuCgpX9BlMacTq1FNpS16uYc6wk36L5j88VTWHKg2hTcyFdBTjsIhZQWc
jNtAxnHA9KIEyagS9IHhkdXFCpJ5iVgiTwYAnv3AzNjFL4bKI4YYPSjZer1FvYkoMxywLDGU6CFa
qrhacxoH6JPs8vTxr4D5l0+8Q+nFrS+1RjPWDQ6YXjnjM0tqCB7GMPMjFsS4joibmVoShxtK2SVg
BhZVkA/fD8FhXg5q/WV9SZQJDjKyZplNq5Rkdwj+McOHqPyh9UQI84cL5mPX2G+42LXMCtMlMZGG
bT1W/QX9KDrzMbfB8lzGLdm3xXZlBQXfqxQX5iawk4AkExrg09foVttk0CN0yu+svt340dP4SjVU
XY+fPpbHAUVkiaC6MBB2NKlpt9Gwt6Ta01PLjlrTgRCcs/7FyO3kIKPRl2bOdEQHrMrCooN4Lzid
PW9MRO1Un+sVRqBPN+e7VsfFbqplLGtJBoDKsvRQhumdXPXPUgt56ypddnKo7HI5fihFpbLDePpS
lL2tRoMbT4MLWo/bLEhUuxKX56aT0Ck2+elS3E/hsNN7CKKVoKMtpaduCVwj15/XN4q57m9+YICq
H5oyJiMH/Ox2VW/MuQoqRzeRpLOldcclLqlvcTWa+bDBx4NiknQD8lmya9xUTL7xpt8k9+r2/9Aj
eNWrLyxx8CYYUp3oMpK2rNU5cvJ9cBtsJkfe6BtGryber2/eH9Lvv7z6N/qMUE+rGLKesFft2Mim
XkHKxhYRuzCK/+IJ3AXofFq3SqARP3ZYSUM0GKwALSfbwDzoKDCoxGAtEYu9d0de+DOo9tNZnZHt
lH0muDltJb/edaBXW18JuX/se17Y6TAVFwgLu/V81vMLHplthjHo4os5bXTb2ncnZbSpNDi1fxya
V40GRfgCqaUmOCnatyo6qTGF5pQNDs0TtYmzSkT8Ne+LHXh9QLo92MWh+KI+sgbZxEt0Z6KIJaiv
xgV9IBRlYuSsNJm19hS8CepRCkbbUneWuoeCqi1RNCtEmPk+4XPx/QSjKcHCia2s41MB0XhZ+LdW
f8TgCVt3FGplHJpDvxKEwzWaeob5dmm3oOt11PA78tS23BzF/NQVT+sG2R/8DRY/HmC8yLEWjmFT
psgoWK21MQTHbEApZ92o+cksbsLpb0D4wxrf15+OGahPQDPraoE9CF8h601BBuGP78NEFx+qT2qr
NtHL6+Zl5RqT5BhB4Kri8COMpbsqHXf6knlynJ9DdHBOeGsGs+xUI5pdO/OQichEZdo+lfvdoCVf
raxr7cKq0Mheo3ey85qpe6v74sYah6fQQi/UWGAsIW+2WdWesmoBN6two3TZUyRVjwZUQa3E3CdW
mthiOXhCB1a20hicsM0fkdZ14to4ie2S2Fa5fFVq6SCN1VsizGdxiRxRzuxa15Dk+Xcui9rRM/ke
P+44VErprjvBlcmZT9c6P5KAwaC0NRV8F9aRJ3raAaO1992r4bHuEBBOYdJC8qbTuO1e1i1fjZY+
7jFegkQv4iqeLdQ91bCxA/3cKaZdabea9WD0RDMwFQBwDZVl0nW1WuBybvT7aPq2dAQUXvW8j6UY
3JUc1+DmrRqUezBDbzfi4lUFhgklipP86oG9MMMecxcOLkTxPFnzDMAVm03SP0zLKeh24nTO211h
Ej1g1J5x11YEpplCk5G1D/qjZX0Jm4f1z0/tGXdDya0GlccWwbIJytYJXOTFeCx0wVu3chVUL7aM
/YqLLZPKOJXRj628K2Sm+w4Kmf+XhMvVO+LCDPv/CzNgtagqjGDiOWiO9qAbdmhkGy3/Pjeqv76g
6+HEhSnukRGY8aTMMUwpD9p3DfKYsZc7CAaV92audBO6VJKA8gTuYgoTsJu1E9o0w+whQbgfD/8S
a6JCWs6xm3Spm1TAi51lIdhgf3AbgsAJvXHAQB85XDJBRnifyXl3JhS1PExABNZ0oeIlCqbzjX7b
eKx8X/n6eXSEx/VVUiY5hx/MOdC1JEL7s+6FnasVPtm3df1F+OEcvF5i1wZ5FQ0oODNGONZkGG2a
Q+UJSOdkZDqH8AuTc/pYmzsw2yNGzyXrtS/Kb9C92K7v2RUBSNxOFwvivD3Rl9SIYrQ9qD4Lm4MX
KNH7sQ/JPze4ReuR5jM6TutWPIA9sqQmWcn95Fx/Tioo1Gsxq66zgRUQbr2Ku/49gRC6xtv6YikH
YVj2CUR63eoa+GTVbovuDEKNQCEuKgKneAaLpBVToTAAh62ibxvhxUBZ3e7QdzeBHGF9NYR38DQW
k7SAsjhhmcV5Mwf3pU78fWK3LA4zDH1IdaEfEJZ3jVO/y1tGvohx+PVlUGY4oMDAptZoAx45UehL
y/e6fNGCH/+dCQ4YOmFI5LpCYmXCuAC6ZiEJtROi53Uj14u8HyfJYgu98C5tgShNI2GoJNkhuuxx
hARHASFfYGdeiqK8TQ6ZEeGKxeFDE8WxOUq4N5Qb0cHkoC1tQ890zaPE2EVBPuiPh9IzT6CVoJqL
KNMcbNRS08h5AxwMpVOUnvAIHoUfgoVGRcNvAtUj9pb52m8vqYu95WCiK/PJGi1UmVWfteDUp/hk
OGAQchVv3i6KvW6OOlkcTpSWUXWzBmtBb9hVHWzzRN6um1jHCaTiPztLp02SXmiA9rQ4i6WvBhBw
bN1BpqiE1pcCLoTPdmQdLfGZhYvfaL+KIGVov6+vgwBwUAd9NlDF4NCIQ+zV7C8g+Kx9tbJnTFay
T1P5A5WdkKkFcXAhFmJg6UWLxq9Gu5vG/DmzFrw1jVM/C4UTSsIuCYT7chocwxBtK4w8uWlviiw+
VEn0JONtPGWaIzTdXoUstQXBLT2cjxJIFKJU6fx+BDlKm6jhhtgnttF/9mC0NX7ep7HK8BSz0GA1
bJgkR7yfR1vygxvZnbcF2aW/Dqoqr3Ig5pkolmicd2fHsAe8YBCn6C67V+dd8M5da7xQpVfKJodG
3ZyWXSgBEnrhqCBN3sh2R3LlrOMONBM+b2M5h4oyqRg3EmMdc8Lg6bszLV+cJltvnREth8RnWwce
VeSAZzKtOh8lnNP/rQAsW8FTbVaxj/Z/VYT6hXLgnvu8OBQzDDMC47A7pDdqezPrfkMNthHH57cK
4aSa0qwDD0TlUOiHeLlf37Dr5f+PNbw3pV7cgmOBZjQpVFBIOxlfZU85mLt4n+EkegWUH3+qGfRb
sH9uxi/tF4NoY6SWx6FRiNrDmIsFCkQg2TaW7j5KQ2KFRMSsvscBFysUykypBObn70Rpm2DHXjcY
8T7obg0CjdJV9uUmfai3xYlqDyWO2PvT9cJ03laKobaIlbSia+xJSM9dbZz7kBK5oVD2febpwhBS
cWoUtkjJdlPzXM3yFlHTearV3G7iV3BM7tDCv4ny8SBN9aG14mc5Kc5SOJ0rIXEqEWl4GUKJ6dBv
+yx6rsTpsMz5JkqEndS2r2kwV/YUTkTsTd1FfDmyDpdKkGMUUqIde3NixH+n24GtObFLs11S34JD
omwqIJpQopdLDGa3N9r7YdDRy5W+rR8oIqxU39OLF58CCckZ5MtwNxkSmKqXMtVat/86gs2E5SIo
8SYiMOGLkIbcz3ossMDOOpfRLlEXO47dXKFiLGL7+KJXk5dinPaIluW8dzS52injq5VRagxXeLXY
81ZVVMuSoJCucF9JSMZcmUPwmg+bwC9caZs60xaE/4fpjrEZztv4tX4t/L+a+7gwy10bTZLOCfqJ
UZKKG19Olt0kk7x416/Cj6Vxt0WQdHK0TEDa7Cg9zE6zG08lRDeLA2ZbKrBPASDA2VFvhxNZcbse
zPwyzU8fmii564qF+R25vReiygZ9EYjr3S5GXyuYw+ZuckXTVyBYSg19XXebD8tcPFvlMXQ6Q6Yw
UEDwNnkuyvNCdRlcn+j8+Hoqd4uIGP8O1VnDFR964X28Zckr/Rgcg+34FfTqtmjTExR/OOcfK+MC
22AWoFAXYWUIQJtjfU73OVoNgh7dBuDD9AX37+K1D4NcRAoa4raCgDGaEeczijh2ool4HFM6Zn8A
5Q8z7Ite4FcqR1ZXgPfWjY4TUwAAIZO4GzeLl4Nxh8wnsV36Pcz+sMYFoXLUmH0o4zkiPVg3gc/o
n+YEwhesfA9tL1L6gvJHDl8SPR6jSkJqIY/BBDuHzqBrTihSfMekd3CAAv3ucWgZLMvfwmd9n3vQ
/7yXzp0X3oKfckPJvZFHgAOXpJWGWZbf54tHkEi0Tt+7wtlEJ6CTv8vMgZXVnF2qQ/Z6/Pbr8/GT
iLnRg5ExRMVU7/6ZFozpCURPAvseK/7BTx5CJ1AFsTO+V1WglN6drdnL+xsQymUi1WFBeb7GwUgg
zErVsbfDtGl20A55wEilO+17F9cCcoM2ESgQoMzPGkozqMgsCy/jvLzN8jtzuEuWUwwCYTXNnXRJ
7UW9F6QHiFOvG6a2lMORbhSjsJyxzHC4j9vS1sYnbfTV3A3lf9YtEYeNHz1Uq04V0xS3atHW9lif
peVFjgkblOdrHIJ0QiBgGAqwyLp/VNa33B70234DndUEc46Zg6ksQbGXl/W1UbvIAYnaInOcghQa
/Y7Pqek1fWQr4iNmA0IcuXVT1DZyWBIVzZAvPRxF6SF8pE63RZp6kpkSR40yw0FI0MSGrufIH/fF
oetv9fk8Uh0yf3ht/sILfu5Qr5qmb9lNnR1HT3FNn5VkQk986fapz8RpIU1yD/oyrzh10qbcrm8k
W8EKmPBDiLhsUkMzQIaqj99UfaPHhyF1hczXi94etAeRGke/zvrwEZjws4iWIQ+QfcHtFh37H8lL
5qIr1jGPTWN/7932yOj5yi8LUaemVskFJmk6B1LQITDRmrs8NGxNvJX7x9LYBtbdZL3V8tP6rlIx
Oz+LaAmqmhs1MJqdQFDgOyAQK0BIbr413uRpIBq1Rlu/x9yUR1hmiLz2QZlLX8QqFl47sWFZCIm2
PWyju2qbvbIxeH0bkuyA1J3OTycuoZYuYJ7431pi6rGimwY9HbBw+tZO2RGrIx4M/BiiknRZq6fd
zyR6AU1vvIUc80UTncoTNwom/SN07S6V3XrUi4HAAp2DnCE1jElPURaLVDQJj4pnmQDXutwQS6Q+
IIc5ZTAtWczSgxCz2UhusrHQ9vCFtSRgzv9+oviViHCFH1IMgx5qtgbarfP8dQLHcEccPSqE4Pte
GikIw1DF2WNV9MiB0AroKsUbxkoS3VHvHuIj8VOKTVqWRtLiVddonmaZbhTvJYtK4L9nGFfOGD+c
OKZVNdUmbh8mtdqel0O1VfasJcAkRi8I3PptMjEVlC4ccLxYni4Fqai01zfilkraUmY4zNDNFpLv
qGK+m2nxAI/fu+2p7nAKLQwuLqlitSrLAn2Z/V65GUBsG22qbQim1Mlj6lCU+iiFwgYXkPTajNGV
EQkalvmublNPOFtO56FmfsxwrTIu7WiP0tvsr59hygs5qAhFS67CDq1eUnhWk7NcvsTaX8htfUoL
8Q3rfTjmSzxjcQNCc5DA4oEv3nav+i7Y/IwWpFsQVkKMi5qzp8JLvo1dk8qgsVj2uPVYQirZaOeQ
5ccrD8RfqMwgaYwpK0rygthUfswRDOljkKHA5ZrzjTG1djk8BBLFPkoZ4d47pSaOtWThflG6vZLU
dmWBBej7undQIRDfVzSL839yvKLPrmjZw8AmKgxsLGNylB8oOjqFk76uW6VWxj1xrNKKzCpno8Hd
Togf8+wYKV/WTVBQz3cWCVKfL+GE3Zs26ZmFsdNWuWfEPyz2iJ7WrREXF99ZhFbKWOjqSnPnxcmR
jEd2wV63wOBhBeZNDj7CRML8Vo165xT5cSHYiYW4Bh3AeNdEBTXbR30fDjOaRLDUNmKYYQkbpEn2
c9PsMQK/XV8T6XxceFEJrakpGcqqkRXYetTuczSTBPU/App82rzwJ8XyxwVj/VGP0vf3pk1+oL3J
68PyFtTNvmIMf1Xv+vX+4duNojbHoJwJHFOhWd4/GjFx3K5vrIGxdBNzPRJfRzZzXYiSBO+rCTIr
YoF09rcuJ2bVKRvcxZYrWagpHRDRTHe1goe9uFmEt/UvR9ngvDEqO20Apy16c9r93B+b8RgvxHP3
ehzwsVWcD/Zg70SCAt3WeXuUheco2Qlj5+rCycCMtRrc/mVX04dBzhkNY5GVstcQrsnCxhQst2k7
f1hmb33r3iu2v5/kX3b4knEoS20+g2wcLXozJlgzSEGFfucxDtuJSmIR3+n9t1w8wOqkkOdGQU90
KO+humrr00E0KR6aP1RwP1bEXVRB21pmECCqZnTzDQBpkzqKX3wRd+Yu3E0e06btX6PTGNrmOSf8
5DowfhjnntOCIrdNi8EoNxNOaJHF6MFmUn1MSWl56K5/Omo3uWtrTvPInGWEjE3yBDb5GddjQBys
P4SlH8thv+Hiiyma2cfDgBHQBrR/7MWF15Bq964OyvHYtd5koiuR2j4OLVrwj+lhjxygkYio8Ef2
kjwIJToHT3Hysr597E+tOT4HGjGKTX2holdiCP8xKtdanhRUmyhoIneQA45pmNQsjHF59fvei7fS
FjxnDkjE3Z9UXZTgK+UUHGxIRQGu9Rwb2IiQCm0GtwRje5f33vrmXR97MX45Bl/gFZpsFI2BlUAR
qC1ueqihJpc7hte7xl44sS4kSFG61pZqA5eJ7yZzNcJGHerZ7NAlwfJHzRs6MR8aWAffmhM9xKcY
akDIe4ATttwpDiNUrDGuDPIwpOTJVxuDkhUf4mcgY7TG5S273JKdgv5myV62HYpRBthok71CpQvY
gV6zxmGLWkwZmpUAbIwCl6032aS+4YBghNEMHagmUMKV3rtILs6+1cdKMFUIi6fkW1AdIWoKMqg7
wo/Y11pbEwcwfSuMY1LDj9g7lB0PJuiS70zkOqmqF+U4HLYordTXkD6R3bC4VcwtlDJttT5pwj2x
JMoODyxaWSvGDGBRfTZgXN0YeAM2hw6w+T45X79XmKn8H+UcHM6YJkYRuwYsG0ETurk2OpVV+Osr
oxyCwxYzVKIgFtDNH8i6OzTR2eh6T00XwgyxEn7SUZmjFiThiEjEEW9lEa2eJkWyQkU9/Kxj3ehz
Dn0SdpR6T8EU0LTVTpbPQIsaJf7DxNEvqOQnBOXUaGtrQsIb/Fnyu+4Kesc9XXYGD0TOD5FHlf6Z
g62cKZ5K3Roj9AUnGEks5hrvP+gpLkLjoP1mVynNYzhnf5lw+Vgi+6QXUIFuMDUNG1gEJv+Qejvw
mVJ1eCohvbdhZRoMZfjSi3EUbqkE3R9ebR+2eQQJw0ouZBSiVL/c6n7y0j7l/nwb/5u8dpjcqTHV
n2pkCxBxyBUOTEatHqdBY3sMETqQ8uUoTkGmEkXt9TNH2eHAZIiMojFbNL2pUnYQRGObCsZdh6Fm
zA4RARF5KDgIySxTb1oBfBhTjTF7BQpmiajuslY545nrj2mEYVar2FmCeJha9HiG8bf/brEcwGCQ
VajjGjdOkm/04VFpYidoHXVpnHU7f8jG/PIZvsMpiDKtXiw8royyeUti4TWvxYNl6PtxCZ4UOXHE
KJtsiKecMYX6lC/CDfQOn4kfwa7rlWPKc60XWd6XYcTSTm72yGLr7ovyrYeEIUaeXwOH6o1gm7dm
jnsWxUGZZIkKyJv3jKOw2/abdidvqcwygd4qF6RAITTXxQEHI1tuYxQvayLvTwXUPLm6toiTlKNR
DMldcKy59dNgz2+azyLO+YtwpF4k1Ho4eDHNwZRlHeGm3qpOsgwncCMREQNxr6oclkRSEqhSgVJG
OTYbM0rvhhRZNdXYEg7HvvCaB3BYMpvxLFkB8ls/JRTA8bkPNvmOJVWRgyRucWpRHJh0VTUKEhvX
DDRTt/sxtTNtgs5SSUSQlB0OM6JKm/UQsuBuLYwupJ5vpxRpdmshzFBux/cu6UUzQzEYoX6D2iMj
vGskFBVGdO+Buh1P4u1IWCQcj+9lwlCoOtc9FpYqG6nYj+PbujtQf5/Dg6QfcWsmeM836mQvovC1
GOJ/100Q34bvWUIr5xjnNY6qsTyrRuFo4q7r/koD4eMlqrF1XsQeEeaTonBWEGGE92L7pAxQdhiI
b0EthP3/hY2wEMxMXgBqg/SsDA7OkDc1VJqb+iAcDFRmrCcjm7Wv8/hcxtGrkTW79Q9yvT5lSrIs
mVD/Qsf054VElmkWWaYzyqsFFfTMRXoFhT8WomkOY60bt01iE0av4s6FUe4LlaLQVGBGw7W+ax4h
e7D7DorXN9munMyh8h/Xr/YLY9ynMiEfkvbsSY7XV2Yj1bhPHdAENTbTxqLnBK7G2hfmuI9mWtB7
By0bTmmuPiB4utMgjBxH09M0dY+yLhIVgauOeGGOg3AhrGdDEtBuG8wnedyq0nGgGv6ul4YvbHDI
LVaiIkPDFXKxfv2PiJGE+Jt1jo8GWlfETehkXnYXbvIDVdC/jrAXdjkkL1JDKXoNQVl01P1gL9mh
B5FB1V4cdEifaB7lq+ftwx5fq53lsdGUGCMegpDuMiW+WcJ5s+76xOfiC7OhbnaFWOBIx+W/qQn+
mdgWJW/dBvscv93qF8vgcLwfpE6WVdwTKE1ta83AljX6PogLRx+6jQFOgaWVCTekto6DkW7K0z7Q
kcifktEupm04368vijLAQUag6J22yPDzOLyLrZuo+i8/DIcSzVxJsxYjR1PUbiH6LeZGYyJQJZCB
L8I2iqF3mY40xgB5SVM9m+YTRKHtNv1nMBsCYqnt4mAhmaSy0hhBj5DeaOm+GB/XPwd1Nk0OEyZJ
GJCNR6Wwc+cfqlf6g53ZKdQKWDEldMlGf+LKMDksCLs5H8UKUXdUvicTpkM/2sJzvBtdcwPNGlJx
izDIl1pnjA13EOzDi1Cy39tv3OBRuhcfejfapjcDNcJ7RTsYLSofp5and7BqTRzKBG/tDpQt7Wyz
Nvxig/QBmLGmveYvvgh6wGSv38+4mwMbBJ87nUAOwkN5CohxCEcLjw9EgKUJ6vXWnazbtpScVH0L
EslddyHCRS0OMjShbYuIqRiYau8hQRraSkYRVVJuarEfcRGnzWNhNFPLEghHVpWInPYEuhMw+yzP
nV84FEUDAe88J8SQikaUTygKp/29ZNwt4kmxnte3jYpneBYINe2MJQct238ebYU7bWNftetdCbk7
KuX/nvdcuUx4zeY2FZNIhq6vG3YZqMQMV5pLt0szNo4q5HZQ6Y9GBj0PYXoKp3QrG91RyRpoipT2
XI5gXatMRzAVW5FFp2h7r5XTh6BIetssDAR9sYq2UGh0KJGnhjmmaYSXvBZAMRH/6CPtUAjZMcsF
KodG7iGHXoG4FIKk4juppwlJg9YXHBk9/z/lGSjsopyCgy7RUnsUatAxiKjXN6v2LQFdnhwvlEYO
4ewaTzKR1NokFtWvIR7JnnsX/YnQehyP7Y2Q2GSCcP0MazzdxBx0Yx0OqGX+bN1mEVqzZS3Ngp9v
4ofAqwjQWN9Ljaef6AaU8Q0FIWGcbaXpmAr7MnlcP2AsQP+zx2u83LIoLkE4SXgGS/LRUp7qsrDH
+c2M/0szbGsvkElKF6lXAyBTvHitAunK6ds03oFcg4gE1qNBjW/pUdJmqUzWK2XizKpz4kgS5LXq
EDPluS0HJ9X4m6fxr4tME9n+XixsqcFaZSjoBCv09GXUrNbNO80vVaSw/t8fCvR/uqGLiqgyldPP
hqZUmQxdmSR3aGsbXKL6iN7A3k+pePraufpkiDnlxYoMVTAlsR4kvEPCfxi1beilTlCAnPy9c9/9
i7H/T/a4HRyGTNfbYpHcdtom6ikpPYniirz27ldlS4RgBPS+VYMnixxmqwyKAJuXHBmxmQTehsS9
txzjW3JmTC5d4bjrn+tah8ClSb57HmPt2RJ1MZsMNe+0TXMTe5YX38kvMd7jgR2BbACT+4Y7H0qi
B+daE/on09LnL1jLbRdXYi+BRaawTSl+65Vmo6iBU9cF9IXl04wiox2HCXCFmui/AlmfbLNA88J7
VC3qFtFqkI5KCruVN0aUul1QO+u7ewW1Plnhoql+FnMB8h+S27V7vXRq4S2fH8b067oVdqQ4bPxk
hTty0BOpy2HMAFr6IQjuh4XoDbw24PXJAHfUwj5HV1s+gowR1f/23D3UILpiPOxMpUW5q3cynKTy
LXd6Sp6o6I1aHX/upKUvxwXnXFPAJzGjSLnERDvTtchDVUQQE+hItuk6z/nSpXreyxAtQZj/U4Bm
2eouBl83mFkjpZivLejCGN/KZw5LFSyKigUFuZ2E3dESRYKE41r3zeWC+Ba+SszmwgSxqRuP1ndJ
nJ0pKD1RNG8Ntbb7OrZ1lJq1tnDGfHaNNPxexQdB0bZ5OWyXWLJrpXvQhcRvhS52ik76JsqjE6CJ
rSvjbd9aZ6OtIAQmbSxjevv/e/Pl9nAncyx6wyzAbIJnztM4fjFr4oK68pz6tDXcmYTQXDqJmiy5
dSh9y6vyXm5Nu1tqpwuSXSQIL+vLuQY06NnF1Yt/qsVPcLRB17dREMluPT/GRmMLmub00bJZt3IN
aC6tcKFzPMmFmk2j5BadgBDJ8qcse1zqTdAIBNhc3b6L9XBxczWNwDQNxzGe3EL5Z2jPhu5XGF9b
NGG3vqirB+XDFJ/5661Ar9MR7wGjHR/VSktsGexh6zau9SWoFzvH5/5SsC/MhoH1yN+sGzaIsuwy
F/IMHphJjr07uvFLSk/2s13iIfvSKufkLZrYU4R7GDQ+LRv9WXUwWrkZ7OpH6QzbdiNA1zLzZ1//
8nfKCp9WzB0ACS8DS2A90sbD6GmbGs+s4qDdmTbTv7JAIUfsMPt7a2tln/niqs0XuRPUPkagtls2
ooeZKde6/0kGkXnzF51I6F1r5Pm0Pu62Ao9qJulCDZmfH6x4AnXXWyWEwNfslkdkiVBdoLSbVeJQ
8ElEMdTMRhhwQZqpfJjSsbOlSH40muSbEurbqBzupMLc6nKySyKwEIBrvV6UfQ6qO6grboI2P/di
+kVJUOiR4nOxyHuoVW7rRt0DKrzYnDwUhE7ViEBMWs4lun3BIW7Yjdo9aPV0zCxMO5TRl1QJMMNU
h3at2QEulxzc3LOJBoIu8sQ292YQsTdWtM+r5NFM/hFLJLrnuLknPjhz3rUPznbr4oMLI5rNiliS
XHQjQ65VhWxQ6WhnCQOG4uFv3huXJ4lDvmjss7Rn9P5JLvpzm3l+PhySlqr6XQ8RLsCIw71WCZfR
6BHKKZpl2fUIIZrQDhfxax1ErpiNJyWW7+NqdkIM1M6TUNmL8BdDGpeezWc/Qe3XRqmF3zCVlV0m
z0PzWulE+6p8/biiEmGKFrr7ebF6XeqgKSggMm6+MrmdfC9t3mfzQHlledYpcLND706g35McNuou
HLXR/h/Srms5bl3ZfhGrGMD0yjgzmlG0JHu/sByZc+bX3wWdez0URBP3ePvRqpomgEZ3o8NaPDaW
bad5/QYm5uvaWSy0KcE31OJL3NVPuiE+VLH8aV9Ttx3MVcwHRZUWCqeG51Z9MJPDknD2krcMRjfB
0dMMGfgTETVNF10yrWaJ/CKsOWWebetzXQajmmSWe+CWG5IjNYOVkqdFLSxT9SRVsY1ptv5mz3TN
IKJmSvrbs3x1ubVaFysydYgs54dOfsgljkPe3rPr7zPewiBtJoOMRHJM86Kl30L04wech+d2sHQV
QT9htQS9iyqhlOF88zSPrXHRYSkX5F26cLwhJsnt/R3b9vVXcYwyS52YSWPUIq2JEWgJHV2qr1Fq
Ln9fzLYyX8UwyjwGCsYyZGSge4DK12ZoCTw94+0bo85o4KnMNhYkZx4qSHkClYvVqiFGTF/2l7JV
28a1kCQZZG8KniVMZgBQNmI7lLrk5Brcp6JbGYyeSWS3nDq/UgJrzErPiAV7lBvL7JNTUH7uSOxE
qnEvCJUrabndKCpnhzfXrxDM4IFgS1FZ4vgFzGdtS6EixJL8HIPaVQTF7szwVIhwxpwt2HSiqy2g
f18paVvKQaWLnQQIz8XTveUgPWoWnZdI8CTlJcPpyX3w2CthbEjYtmGaqprkkAwY2fpNYep2Ifst
uY2D70XxdX9tm5q6ksZc8RJoMSPJBERL2SlTjkTlvH63f5+oKnpnYKcIYw/rMO1JF/QIrov7fv5s
phw94Pw+22MGdFNdmqIKIUfhlcLRiL7s78+mCZR/fz/bUiZJY9FIOlJyxfja9JbUPQfNv1wCo126
0JdK0sLBmuFZFD0yhDz93Vap6yIYlapzTLjXBuKy0U4+jbeZ17yOYFTzppvm0LkB+nxA9Qn+J0cu
HR7wI28DGQVDdrpplh7qnAZPTXcrFT+z+fP+Gf3BRAGHRjJNUTPe/r66n3INAGxTUCWs7z+w76kb
OL3ffUtt4Vks8ZgSjnNuabfScV/y5uIUiciUUFiV2BH1eSnnQAwHxEbpP+PyucGIa8Cxv5tntxJB
DeFqbU1RQz0Mag5GpC2+Sct9pct2pHlR9svQeZOgvAUxjitRpiUpZuSW+q7yRkG/ZMlPvde9f7dt
dM2rNWm1pIF9BXkYE4eUfJLkU1C97ovYfiOs9o0xPF2LOcWkxb690a0APYBOfoXn+oiy2x1vkmjb
G/3WA/YxUIyjHpkDFqRqLQq6cMXFY5f5Rs9RBs7xsC0QQyEE4SBSOeYpkm2V3LSyu79x9IQ/uJ/r
vrEdDplZtJmi0NClL30xIa+Jolykss7RkKxcglbjJLR58hjbBBjHvGolHa1z3beoOpjzZaru5fKY
BYf9hW0WqZTVyhhLRMpSnRsZlxUIgJND+5EDwYp9CVRgdPTSA0AHrzmAd1707ytFJ0TW1JQ2s4Wk
tCLxm66Wlin4+wujmrx3YoyFSIJ5UM0BUTrxKYN6d2jcCLh8vCkFjiFi+xyMSInrJkEcWGsZupNv
pxnzja2V6ZUVDP7Ma2fbGq0h6+NijIRhzEq0kJyOy1ZH+KpDcVMeaUdqzPVRm7W+tSzGWEhdKagU
MBkTx4Yvu+kjxczLBeCcLQ2IGwo6EnvAFdg/uH3tQHz9XjtQDui1UMSOSrV4qtLkkOrmL0Ub/5XR
kNkWBD1GM0dGF9car/Wt0X/SeD2b++YP75r3C2kq5HziBTernspLkxnAewXpRRIG1qxOnHf8vr2Q
2eaDpTfMpjVh12PNsJA+9YkZHEzFG++yvn/aPyCOXsgfCuglmbNRThE/AP6OzjyWSJiSH7VDaVsL
2wBCHC9e2gxof1spme1GCI1YEWZ6zbLcQ+nIqmJeb8+22l2fTozFbQHBOiYZXjNT8pznX+XQT3kd
Itt539XzjLG1phlrQlYjDRJ+zW8oM5jqYbzRU25b0xL86RK5PKjC7X27rooxtbVcqFkPWhqn1I3c
ihKChq884sR7PCGMqZ3GJO6GFFs3hk9VdhBTTvGT9/tU+Vf+ImrApGZGqB6DpvNbp8qalYsa+Suz
c90pxtgt1dKUYTiBdj2dfvad/lpREpgo42WP/mDBfwtisUhVaVCHZWwlWHD59J9nc36kRBexw51h
2HaCV1lMloJWwgjwqODcq7S10lj82uaakzeiPVXioZKFH6mBadBcfs7E4XsXTPeLZLy2ndZAV/JT
Jed236Q35qJPSMs3nUVCdDhzzAm1gx899fUjWTupVzrAsWly8C6+HY7LjfFJvgMvkJ17xmNm70vj
XHONueb6qGeCYqC0nTSiNdS9LaDZcBRKd18Mb+OZm15KE0Y2Fty7aHnqKtRUTR9jAjYRTkv13A6J
taQZbx/pYe7tI3PX524cu5KgbDx4+W3l5X53Ko8U8++vhlUQhVyPjLnx4iLW6lzD3SxT6YA91jak
zgbE1GOXDydRVf7lbjIGYJgXgVQCxBXLZJWLMwjOIp0ldBh3xX0XXfrlx/7xcSwOi0NqkkRs1REC
zbi1C1LacsvjkN1+nq/2kDE4bWDGnUkgo8wsFWRlwq0MDFs4UmA1oovaNr6FHoAFuWEdZ21sO5VY
hp2Q0e4Fo/0nbO+amAflz7liLBgpWeSybSvMEIzVL0k5FNVLofL4yraYZ9YayIKQmqAFGTUBGTpK
8HuM8I7NvgmWjrY0csJwqKs/0m7t6AaAjT9aZ3HJodHswOaVgbatOZHQOwrkM1Fm5wuiIsSA3YRT
pIxz6Ls/LBibodYLhHOAs9tXy82dvQpjH9RVEE+doKMsQPInFbTYoDTrgMr374QwPkOG75v1FDub
TK9q7U7xa5ly0p+bj6bVOliLP1VFIC0YrRMDchKj7kEVgI1rhjdFqQP2Lz5E4FzfX9V25mMlkzH8
mqzprUHQuPifmeUWBd/UDw4gYvIEh9c4uGn+V8IY82/Ui4QYucQeHrtjcRf7yyk6iAcuIghvIxmT
3zZdtzQGzXyg7Y3yaNW+9iW5y23ptjetwaXMNVXiJCeQpHJKerwlMi4gDwPSm9Kb4lPWAgNcHRTq
jfe+3rRWq51kTL85dKk80yRmPZxV5S6VuWz1W15zJYB5UKMxPAU0BtTdBNTNHCWnFmD68/wXuP2A
X/xtJ0zG2odFDt6WHNvVy8dy8ojhhPpxBJt9zyvm7RsJ1KbeR8ty2WhJWkJSYX6L028iOkvCmIdo
vfne/L0chX09a+YUjAJ6upxkMK1gfgjAo0aM52q+pP3P/ZvLWw9jLJYGKDQ1bUSKk2M9XIzgIoz+
vojtJNhqOYxxkNOsyJK+QPDvVeiwNE6FB/qZe/OyuJkLF8yRt5kZWIljzMOQi+MYTXjQLEPkoLnL
LwrBUfXuMRD0Z87SeLLo9q4eT02sqm2j0DwHUM66T7F1LO12BLJZ9XKroiVWrSwT7E8cqfRQPsSi
qxUy1iE0+yBoIsQAaEP/lB7qi2CbX6WTecq90JMf96XxNISxEcvSj5UpouCPUeNSPy+lP8WcE+OJ
YKyEOCTBULVQEBPXaRI+i+rjwCs6clyUwvb4BtFYC/OCqpqYOdURqBoglFcWDC6LnnyufB66Eyd2
QYvSe9WQo04ahAGWIjkGpxpBEzi9zzTrm3ApK3lre/uWlRoCfkI35QWNJv+LZw0kWtAJUPzHyle+
pK/7GsFR+revWUuLMBGZq/AaVf2git/F6GVQPpsKp49vWwrCPt1QFF2UmasFNvRurCKsyRBGN6vI
p17KHcDW3JidyNG/P5zVVRZzoTCtX8pTigQYWKPtCHMXsa/6kgsekb8h/IKruopirlMriUmf0Med
MD8l2UOhPMjy8/75bHv1qwjmOoWtLBoLYEOcUhu8MQrsplF4JmjzyqrITiqGqKtoiHiv3VKeDcKk
IgYTlPJOCnWnykGbXOvtGR1sl3Io70wxsbUcXa0lgqeyPDZp+zVpW7eu2tvQ5JE08L6HMfoqBVaP
aMl31O7NzF1GNyecRBndtg9Wd7VkRiExxKdJKa3uadM/ifBliQNLvI/Fc+xVE++ZsH2jV8IYjUy7
SEJtHb02dPD4rYnVkY+KT5EJTYeHhsvbPEYnJY3U1awi0JWUn03sycPNonNS6Js6uVoPo5NanBRE
TtDFg7YJdX6Mwqd9nd8OMlYCmBDQzGujmBok4waPwjn2FyJYFFKEPvbLuzCyeCQC+yv6QB5ekDwz
ogm5riDObtIG+ICa9Gl/Ufvn8oE3vJcyYxgF5JzC2dEk1YIhBIK7tS9kcwxL+b1zH8jD03nsZZXO
o8wnlDR8ZLYA4t+i2NBzjAZvOYzNGNViqLoFOhBiAEVIPwfzbdDwlrPpNlarYQxBAdq/oZoBSTCW
oYXZNj9CeqQ3blOZlxLcfKOtJDH2IFLFoCAL9BlBoG1qsY1U+rmNxGMgjAZgtMpn4PL9BHUxLz3D
PTHGODQDFCNrcGIFRnakqDz1agXuPLOyFME8mEZ6SpYFqbzRLxpeQpm3v4ytMMoAMc0C5w+OWswj
/lM3nZcY7SFrJU6VnnOlP9B+x42QlSlw3WhS4dfsVh6aAwSLOOURlXsrCm3ey4GnoIwNSQ11aEQd
eWVdv9NNL8jPUuZybhtV8j97EcKGhYkwl3IW404T3wCDJJakWPJ3yS7Q1ifdL3e82h7HkxA2NixD
LYzyDi888YGcBEu8hCfz6/KrdAClyH+acNSDjQ1T02xAAtFJjh5ZxsPiTJ9STAlOobWAJvMt+n1Y
QIjLa2DcLv5dL+ObLq1i0jiZlAFY15BrdQAobi8TrP+X3kmQGPrh8Ooc3E1lrEyrR0FaL8h3Td8p
HnLtdwf5jsbbGJb1eEfIUcu3ivFqbZoQx+li4OUCTkl9/j7Epi0Z3PfK5qNytYOMURE6c+rVbEas
8QLWYEc5YEzHblwEdGc6/7t/DbYzzCtpjBnRilFFJIxroNy1wP9Chh4vZ80RnoND+1XDxEjkxDYG
OV4Mq3okhyeQPaZ3vLTRfkT3gdU7VpV8qDQ8bcWwtsBSbZnkH8V8ajDhAPLkjvei2X5mrBbN2Bei
C3qqqlRrwIMtg7DeFIHpttiUGK0vOVvM0RoW+n0UNMwL0Veaken21AYuDIGljbxMJdX0HXsmMwlt
JMPyuKTjlKRp7DlpjlLHm9j8g79T8YgFhjQd0n3/2MjCAU2CJYJh8UTvWoDR3NlLDtXf9dADu+z/
BNE7srppYVrngyEAb0ocULssl4Pc9v6+5m8fy1UEEwRhQIwIMyAA8GDyquWbMDmh8WlfxHYLyWoZ
9MxWy9CHqoi6CYEWTVyDxcgCf2oIe5h/pqMH88G4rV2MgnGkbhuQ68royldS0zATkyBGVKLcaaf0
sBwwz+gGd1Bum2/wedvIWCtV01GkyqESeXFTLOe5uvQa5723XUNcbSNjo4QOo3QkwYKio+SJl9jt
QNGITLzmEfQtGy7iZSu+C255E++8tTFvpSBSQa9rIAyZ8hgYDHP+XR312yHWbc6J0RTUx7trmJKq
q7iiMmOPgqYaplCYQdwqREdtIH5TRp6oGncxyGyGCts6Bc8kLs9jVD/sy95e42/RLHp8LQpipBSY
EZSSxAZokQXQGkudODdh2zhdpTCGoyEkRGsTLtsSjm43FJjymo77C/mDcbrKYG1GO6ZlVIPuITZv
69RdelfOX1QhddPgexB/Suofff3KkclbF2NEStw0AwhMMCLETW9HH9W2y/wjs9rY0k8dRkRMbrcL
78AYmxKZbTqKGd7Xhdq8yhJyp5N0F0iRt780nhj695URKedarYoW0ao2XwrJCsaTKvMsMD31HbVn
QeHDokzyQsTuSW2ZOD2oriKxPlZBeSJZcmznZ7XPjiHRvwQZeVB7oCEYdW1Jy/C4RNlNhIK0FQWC
J0CHLVOPrSApAX5ZgUlQ7X8sTY2ObPNeroCcmps3Y2c6CShfwVi9xG416S+jmWhWnc23kYCq29Ql
Vl9k9wQxsqbkDwIR74i0/CNGg9XPFVAhn+eBeFPYIJsWv6Itw9LjKAV2cgyWs9CR8+Au0wFmOmmf
949i241osqKiFdoUPyBXLWQhtSbgLIxs9KUwdee5OGid+KsYSwCDBV5WtTeNODiBkJ7iuT4nQe9m
pL6PFsHSzJiTPtiO8Vffw9zmotcUZFzwPcsdnUwF4s9D7c8jIA6rF81LPSO0cs5N21THlUjmcie9
gkmikmp9Ntul0nyZguBTa/Iamv4QGV6NCONqiNb2YdNDJZNjfMhPkfNdu0NDNVgUecXz7QfaVRLj
XNK+KIOWlnOW+jAYh7AqrCE7lBOngP2HF9JVDuNbFC3R+wycDxgCpyPglTdgMoZYpl+4SMbx3hM8
K0yYakttxInYhPDVxKeAgpTQVvcpnQWPn5djegmjhFmmG4aQ0ksRX4Li3MQ8aLBNlVN/bxxhVC5d
GjVUDDoumoK5TktvxuBbFygO53Jv5yGuYhgXgijUVJQIG0aB0k0vc0qwmP8HlYG2GZff9uXxVsW4
D/CcaAmhHqsRPEl2FfN+VDnxGkez2cH1bCplaaFkMRGY+JCSrQuU5h/jiZcB4y2FCT2rDP2HOk1l
YwBL08GIXnwuyF+ly6+nw9iDeNH+92VKCieW0ff7d8nLqwDGDAiNOqIlG6HfAMiT1h8OI0BH+AMc
vNvCWIGkMGZV6mkKb2m8SqluR6PlBWB0L3bcOTuOOWIcMx4XWDTaeyS7mRd9okW88CR+Ee/ArApU
ViuxhKP2N/wkBK1p/xc/s4OaXTCbQWHg7TuX6csA5MMyiSEJVFlWGegWmMkfAGH8uVDmm8CcX3Sx
BgtryXGLHHVUGXsh1YswqLQbypTO8uIL3ddM/ZtS7GqdjK3AMGo7Dy3CaNLEbgwyknSxFUpuI3DW
wlEXliRgFuo2SUJoZSmfiH42/22wrtLNXIWXYlPX2jy9EUqJNjonfHKkzBrzgTeNv6mUvwMH4D69
F7SQ2QBpDFI9lTFbSvOaz7f9fDaMu4DHbrd5/itJzE0mxtz0RovadVdZzfgr7x46njXatKwrEcwt
Rjo3MxI6ji8oj1J1JO2BhC/N+LDvIvalfID4zMS278wRz94eOHyxradOcBtiQG5fCjeKZDwRGWKS
gbkFYk40OVJ4lLc6Pi8UvdkGBaGtOvsS6e58sE+/d09lp2uqgBhlK0EV3toVMStHy7h8Rp/tiGsl
h/VLABkLNBORyWjT8Li1W3Du6GA5RB/ZA2/KcPOmroQx+t1oUqXrGkyf0BySIbTM6uv+rm1Xf1YS
GL0GzrdUy+DzAABC/rW/zZzIAc8AHOH4xs8XPpHHfYn7F0llG4QSfSo6QGyjtlSXtlIb7lRndhEF
3r4Y3jm9hbIrGzTOpNBKE4nZ+ZR9Ii64KJEn0z7//4gveNvIln+yCQzcJuBOoBWS99ZI8CX4NHrR
YfJjoH3xIEw5evG2+NXiwlINKilAnKcbfobR+5lXFORYCbbQU5uDNMgUfIG2OoGl5DTcAYfyB+xF
Yxl3oR3cUL4SmYv/xFsY/ftqYXpjAiyb5lS7z+ULBaeeblI7e1l8oJa7uZM980paHHVkqz51WQIh
tqF9d0Lv5UEJjojgWOUlx7fz1sVYDdKXkS5QbVQF5BLOwfR9X915y2AMhWYKmC3L4DsmlFXBO1/m
nsDjP+bJYEzFFAyd0ExU6QrRVuX2fhBndyi4TU883WP8YDfNGPCna6ndGRPcfu+/sfI4o1e9KqA2
C21ygyQED/GBd4fZUk5VYM6wMnGHB0/8tTj5oXiKnDlB72JwBwpWldtCy0v9sFWdgohxBIpiesvC
w3gJXcFuPRlY5Q8lEO1nINrXOtA7/pWqsDS9k1BIUUfZRAbzqPSeXtyEzdO+CI62v4GfrW5xbSxC
ElMENXC52WLXfY0b8mlfxLYymrKsAARbl1lazxzNYBIYB6CMau4YqvBkppOljgHHEPLEMPYox2h8
hhc8dFHxs/EH2Lf18Mf+SrY367oS+gmrzRKCFDAqBsL+qDZvg0SJLFkeOQfCWwZjfsZBNIahDNAT
1J6L/qaUf6YJZx5mG+JTu66DMUFmugAuxYAyE1/4nh3jRx2gl4aTzKDwUE4CuqbNY+zxcCi3jcVV
KmOUZDXNdHGkEZJw6ku04+jfNM1fJN6wAO+UGKOkm0oqiQPyRX2VgwvzEMb/cv/Y3JqK7txJMnBG
NFVEgAiYPLWXFA3GNQigRUu4T06ZzeMU2E6JXk+NTbQt82JGOcgNnGiqrVQUz8rcnNM8tcVkAG5y
G3xOJtEq5+lHmanHoNFDe1/9/xCo/T5BNhOnGULYi8j+Op2nZvYbIYVrnJfZkr0ciBC8HCZHYVhK
TnC1kgCUAGgobIcbIJ57Yl26mEirrDEEC8f+4qjOf3yUXNfGmI+20JQoGlHpNrVvYppYkTBacvh9
XL4jvcl5cnHuOJuYa0HYlQH/DnBMtVd0v8zeEee/GjRaaQtjRya9NPK4wCOrSB7J5I8dJR/gXTVp
+yl33TXGkpRLqxTBgqplPFvNmZoR9VG5yZ6A8uPPqAunTuaLN7Mz+fyK9x+igKtwxqBoWbSITYUo
RwPIKALQ4B55JvBTZy+TS1lmGt1tOU6GY1tYJDUAh4uLWeCtnMlI3kuy12a6v6+IH5XDlImiGaZI
Ec/AGfHeySyaMU9yI4qYm6/vBr07ANjo3IUlJzm8YU7ey2GcmY6J+6gpE0ABCOPDbAqzLarZoxLW
3jI3ThcumRXkGTi4u9shl47yKEXO/ko/Ks/7L2BUVIh7OSBZsMANdUi5pj6d6ePnAT6akfdiGB0N
ws4ghTiITlzFTt4+A+u3bmvHaHhsZryTY/QxzDAHJ4uRCBSlR2m4r7pHtX7e37KPVgprISAyRCbB
VDSNOTQxbPVRyRUcWvfY9Z5kHDAyURvfx4yjHgr92Pf28L0k9nBGzewKvceuZcmPKJL9Yci/dVrx
0gAYVu2Dh1idnSarUeI3XTAnY8YQ/f9BGj7kjf5d7dGkn7Y3RW48AUfFN/XxMDbtBbAnX3sdoEWC
7gd9UFngS0HNANwyKsJ4kHOj0cKW8sBdzOqgScJjrJFjF/YX4Nh4Rh95mKz4os2St7+tmye32lZG
RcSqi0lIIF6t76L4bgAtAG+ka1MLVyIY5QCn8GKWcyc64XJajGdtAHBOJlsqdyBzw0u/Pzkm/qnj
fg4aGSfXOIPTHTV7OZB7+jICYcrlv88RvRPGjvcXJlhDynISnaVHb1Xs6f3XtHvdP52Nx9d7IUyJ
UcqSINEaXKw4Q/+WbCtnSuE0JbYwWb3TfH0jpbgn3HIGRy3Yqf9GLGZKnozF1elNbKSvpazYy4jh
Sam6WeTlNhnbS10a38NJs9HHaBelWAGatbanGAArasW5lBvcNHQj0PBHbz9gl5T3vkFLe6PoRfgG
2scWYGx0OdCcD/om0ZiafZ2d/p72lpWv3OBzW32vkhmvJIlELVLUyZ3RBIKjFp3TZfYXJT8IgnSI
hei5aNFAraETLC4cbewPdQJ6LTT+260K7h6htaNC/K/z4+93gzGGmTSYQL2C/5Cb5VQIqDRNenZE
YOUWcvoPRwc/ev73whh7mLY94hwZVkqXLMNH6ObmGH83nMk2FJuSaf8/AhzepjNmiQi1KisYtHkb
psUo+vwT87sY4Rmd0mkBwzb4yUm/53VX81bKWCpzJnk8SkR0hCy8FaT8VCS8uYJNz7/SY8ZEBYum
k1CWRcfQE1tMb5JKsNXip1Eep+HTZDjDyInbNp68746PfbItpBj1KtXozVk85EhhRWAYLeGxA26B
4VEEjQ5UlRyloaXGj070961hn2xVrFQwIjoinAfDzw80Q6r47Tmxcq8APAhH2qa6gMkMo0mYDflA
llUbfZ7NmrnQnplHLbNMr7UDJ+qsFqwd0SG6kQ/mEWiVh325m/qChklREw1D/VDOMdM2CA3Mqzrm
iEanO6BV7v/+9rKuv8/cvDgZExF44Qotts3TMZMapLbvxf7Hvphtv7laB3PbtDQ0orECNEPp9hhe
Lxzac788zp7igsT5v84yQx9XwphLlteENr7PipPDY5D0rAKffH89m85rJYG5Y8YSNSlJgXrSoTUc
s15CeCEdTwjnbNjSTdAuaRmE2LNF/0rkkxh+7+VzzIND5Ulh/P9kzKNQB6CxBwogCNgQz+DNYjVK
8RxX6rd/tW1svUYDslwbFanqpKKb9D+1wSc8TaOK9MEqXE+GrdgMtYJ/Fepq7fhPaACJ5lfRW2H7
ueXhZm8HTmDvIrKIwqGhM/GCEEt52qSAPgUCg4MnMobuBaAS3ZMe8wK0yp+DPexSci7spuatpFKD
sUqThqUUaXmBCztkXi/8GrQbSYj+RrtXMhjfP5sSmaoSJKJRGN3MAWjxEmxoofHKuhtJBlzUlSDG
+hRKKM9Zj8WY2DMYhQiQ8/+ofg33K1vjQXOFT3+hgCuBjBnSlzkv0FJFnGp5ajtM69Zfem4GaqOV
//2yGPtTE7UWk7qlmhFcOm+2u2P5MBzIMfkV+j0QrDo/ep655DSbjn+1OMYoJW0YKDOYDJ0wC85T
XDpCUB6IUvtF2V4KsByKRDinCs/9b7qoq1iWOGvMjQw0nJSWO/miNUduTY/3+4yBimV5lpIG3LlS
G/vaIL3IJe/lv52vWa2BxhqrWyXURWuaEU5MQhe4TwH3lFvheXJpTycPx5NzTAZjN+aiNGFwQexA
0YylQwrwB+KJB56YbZe7WhNjKapWDhHOmJRNXPIA0OxqX9Tb/Dy41DYRkRcg0S36YHhX4hijgXly
IwwQejpTcMG0BWBdI1eQL3J7alWQ+J1C86CggxV1ndCQOcLphdqTzdgRI+nCQhRTuGPx1zwN4LTF
0KLUWYZxGtPUlhJOgMExwgZjRiIzE4QlgbqIeepUEkYiGkACt+S4b614y2LsSJ9H2qTQ4CySfmrC
q268do2fC//oyXH6t0afRb8b5SLTZQNqqUEX2y/q5Iw8cHfOTWYx7+JIHTPkRaGL6it+X+aBy/JU
nkWPxwREjua0Dnrw1gZOExlIlh+RsfbGAw8Sn6MELI68KZVo7jMgzBAvANGyuv4cIEe+rwK8LWOM
RaIIXZhGYKLWB/NmCNqDnhnf/50Ixk40M6ivMoNykxsPYeyG/33L4DtvaDKGIdNGQQhy9A0MZYhE
zkuXhV4I6uT9VfBOgzEBUV8OzQxmcGdU0oeIpD9JEtiyYPDeutvWG89rQ1Q0WWZfnWKRmmo1agRj
Ia2bfgVQpJM+mLfpSXBjG0gTYMFCb3PmFhewI3DM3GZsq11ls15qMvN+aStYdP1HFQF/3HCM8AVD
o6XM6yjlLZPRu1Yvw2zCtCKeu8OxvdDGVfR+cNlpN/ojqXJcl8QonyZqXZvMNY4NaYPytvDyn+pN
6HaH/nt7HvwqdRVOs/u2olwlsuoY1krZNSbGsLvHdrwE42vGYzThiWB0cWymSIjNQgGgaXyc0v5c
CMMBSXieLm673OtSGDfURErfhmQibzWe8TK99oKlPqBb2o1O4C/tdc4d26Bmfn9ajENquwIVpQSn
BdgbkDIrDmaWj8uBTu8HZ3AXoCxJicN1x/ySdpbm7l/xt36Zj27+ul6qtKsobRr7SAXrGIH46ihf
iqMyYNhY98oLUoUnESVR+nKYDy4dxwFgB0AueFeQHt3OJ7Dt/6q4KMKowSUXsXpsjNiZ58rPM2Ip
huDsL3c7rXa9G2zDv9ItsaoVeJnHi3mIa+2lMfrLEvRWkSF/Mj+osXyJgsQzaryjg+K5mNE6EAAh
Jp/uSN0CbS4cedPCHLvA9v+P8OHaUhWqM5KHUqpB/HlJ51MaItNX3mbTA/543N8GjtFTGUuko4Ge
ZBp2oS1BZ1fkt032MubAPFxAVpX89zXodxrOzgTIY1rH7Qh/O7THtnzOgy/7q+FdIXYmIAD+XNBF
yBzR+RHBKoDO0HmS1z/iGt1ipvYsnSg3ruAbB+FoHvalb0cTvy+Qyhgmvc3lKdGwumaSUVD6rPe8
IgpPPxiTlMegmU06mD7KbS5YFMy5+lb76SHzhlf5OH/H7KpT38VIKfzMEs6N4dhdljJv6jS1NcVY
dZZ2tMYYXTSN7JKs4Lhhng2ge7AyQ7ogBXWtAOa41p8E+Wev3nayakvq6/5hcVbDkgsIUzIAJWQh
eLYblhEmJ1kGXDrgv/bF/CFo/q0ULN4FabKm7mIYddrjDNIgDCg0YIXu0fguHmKR40O44pggptPm
XulyiFMtUJmdaWuC8TQ6oV3ZoGf7q4cacDzw/BSRQ2eOqs20oACILmxicDv0v2YU9HjF/O1j+i2C
zdLmJIqqZBGJIxe5GyVomEGxLhFFjvPbNoNXMUwWhAhLpg8NQdiSPE0a5r5yDHnLBKBjL/x31Eeo
BmoFr8KYM2qHpgRAOSBYafT3HwgUEJQDy4MXZv4hA3iVxFh3NDjn8tL25G1gID2kbuSoKBv1MIDk
EHr5t31l5x0WE26mZSG3AvggnSIfAFQ53VbERDW158wj88TQv68sxKAt6ZLMuerUhtMbL3LnVuXz
/kq2y9WrM2JseaYkqaAncPfyQ3OWXRSKL8Nrc5MAkuqU3AL41dW/DF+Sy+ybn/ZFb9v465kxNl7T
wArRT/DIxI/fElgpdKPxucDDvF1kos2pR1+dPEOOeegcyk0EqllAJ9VO9TWh0+r+/Fj4vAItb3GM
xYilIUyTgRAnHpNjY86PMXr8eiV5SKLgbIjh16HsjuaElrz9Tf1DtPd7V9m2ey2q5rijnnPGQJVg
KU7ipJfoqSqdsARNF7g5/CFxFoDAcPzMtkXWJRn8X4ZimDqzZPyP0qGFHHdwnD8NkenlC8iZAtkO
B7z80ulrA4RBTcs8AxhFkxjbVcstr26e9fUb2CSynndzIBjwCo1H/MkBk0Zox2j7VRtL8WeU5Cn1
ibZwNn07GluJZayqmQZai6wKcVTZ7rziKLuxOxwQ9/nNTeXGAKcULpI7uYkFVrYnlfMU5e28wdjZ
MO0qPaZ5S/Uu8Ik7AcRIv+h+Bw64EJA/+xrG22LG1I7LgOks+iptjNTq5nOfDtYg/NwXsl37WO0o
Y2Exp9f3fQ53mL6MLubNbkThUDvZ7X+Qx+ojIOuc5FImtvSFI5lu1oen2UoyXf/K6KpxDEjedKSB
xeC0SCUMB8mn78DON7kkZtubSTRDNVVd/8BbXxrNEOcySmSAwCQiHp35aHUxRz94QhgTL4QqeIUJ
1COSdL8SCksc0Bhb80weTwxjz2HNzfB/SPuy5jp1YOtfRBVi5hXYsCfPdhznhYrjE+ZBzPDrvyXn
u/G2QtC95zydU+UKvSV1t1o9rCX1mISpqe7UveIU5UutP2wfj0gI58xLHYPjjQFLi41/FjRkW+3j
JBohWQ3MzY9D4RxZimEsiQ4hAvN8P4c/0py6s3amcetvr2U9avkQxGcBSEHDKmSQ+MpdOzsGesVY
75D9ZD3oR90F0WYgEMis5k/d/r0yPhVQtXnVpA00gQ1FxK66l+7Ne8PrdsDqCZhrbETd54Lz4h/6
UVnPmYoMqDcUlWP0JRCYXIAUba9LcGD8236MZaMyWuxjpfffOyPfk6Z+NmppT8pIYEvr9+vFmXGO
qY2qMcNsIPocgsFbvBIFse4UHjBWCZiYIYi88D1ztb3A9SjtQirb5gunJI/AxmtybGOHflHMf783
CyweI+s1bq1zclB/YkzBNUdHVJ5gVrulMpzz6LWil3sNeU5gTp7arDqRxaLO0PVOSJI38JwK7lJm
wFvyOC8CONtQWgoYX9H+kAqgIAM2KqRHqTiN2hOZRfMyIv3k/Emiov1mirCxWn0994/JcMxlwctY
JIJzJwPFqDlFQgPdKqWjL2dFS5xoFLxQ1zPgHxrCP/Pj2VK6Psc5sUH6+QvLqTLOH+WBvbjSo1Y4
IgB2gTPhH/xlWLVKvyCNqki7IX2Myq/bSs/2ZUMTDC6qsVhKv09gaVp2yJV9FX9txjewu83KuZj/
WZZ/lfa52EEusAnlXFO6MNK9uiz2yG45VhXvtEoXKLho2zgHMhjxrFoj6n11B5iXt7AWgYmLBHC+
olI1JaRxpaNvI3fy6Z6oontrPUT6fY0YnE8gkkFlmiJzxUIk5oXQsrQz3iGu6yvR215gPgbnEEza
gYqnQrU3bWvH0FAgH20nmcPdtraJdo1zBFqD53y8ILBIETiTO1P00BbcUQbnBSqpS8axRkDbVaoL
lHNPtvrBSe0eTjV+/k9r4Rv+iSqncjTjJaZK6b6tmmOvFMG2CIFx8ox+SolUVTQgkpiP1rEN8MY6
SOh0FvWtCg6f7+5XlEZLrAm9i3Pxc0rvCwuTnEQ0hic4er4Dz4oNo5Iz1L9onDhJC9i81+3NEq2C
M3kqhxgRbyFASm9k+5+5OgxC8g2RDPb3iwhhKLSyMFv0RJa4aVryj2n4wIUXWL5ICGf41qJLql7D
d2XkxrQe0/LZNAQ5L1GoY3L2vmQkLedIhXN5eJ8j2Yepkz/b98bBfpL98p69/DDHb+3Ca9GN9pdX
52/HZnJOwLDzbtJCOLZfOB0YT78e3CSIjuQ+9ExX9llUjn7MQpS4YB/euOv43Ekj1yO1F2ysXF8X
Y4qUyV2CFqdyepSar0lB3W2FZHu4IY5Pk0wxSVXgf6L7QLqx5x8SAZhi+E1eTklRCR5sAuOyuNRI
aI4ZMLxxixtyoM1HbRZEV4Kd43Mf5USrpq2R8ekKX2lKZx5ttwAPfZujqVpy0JLsbe+dwAb4vjtN
nvTURPXf0/W9oSLLhvBbWBsS7RrnMZChn8ooRxKC2HsMji+2wMpE3+e8hUXlTK9JrnlWfGWYX0qg
W27v0vr9YBE2BAWk5ven74U7Uvp+Ijnr/a1aP09qJ+p9CyTdleQoNqiO439U0QW7fi4fErktq4g6
xzKiYG8y3nrJQE7qC82+bq9KJIPbtqjHTaHNHZoTB1dRrxV9p6V32yLWT+ZjGZyLbdtE12iB5hxz
OBbzLRgiBSezHoh8COD8KzFqKDAZkFlLgI8iw7GO6bOVJgGRpHm3vRjRfnH+tMriaULXreqZGkpN
AH+xovtOlBJa3TGL6LoJvF8M1XAexuwqWZ4XOLO838X6sRPNtqw/rS4EsHD4QpdlorX1XLM34pV5
E9+2DoZOfBXTZNdATf6p7ftX9W1731at50Ii9xRJkkkv8x77VoffDcXPy71JTov2VSVPKfLYjSLQ
idVzupDH2c7Q2lKtEx1hVte7ZlViELD7QZLydXtZ64nqCzmc/dhESWJNWVhBMH4DRLXbnUafnlW0
6deuMC0u2kXOlGapVeaSmjClB9kFtlwQHsxT6jPgvF51jBtMCSBX06TO/NrvRTTQq1fsxVI5M+t0
LU4TqcAVOzb7CW02stY/5Kr6ZSmUo04k0et1BeYBxdYLgZytGVZUKS2mUhE31WC/Lu6qQG2d+Ht1
lb62vh00qD2E9+CZH10gqImaGVav4Qvp7CwubERr9Q60UhEulFB3Ss28w5gWGmum5kHHUo2iO1U0
MgRqu95v/yGV7wSuNKNpQRqILpgsw7g9DeKh8aex9buZgktPD0zLduwh9PsxPPSppQp+wKovvZDP
uR5tmTQjsXCNpuHVNLF4rXTS7psiunfWM8UXgpTP2xtbczxLBIHp6BoBcMrd1Bv25Z7hPxp7NuGy
bagCf8ATJYZaqLQRI7HKp5NdP6BdQOoP2yIEXtvmXE6JcSM5qQbVm9rDnNxm4eP290W+hu8XLg1w
Tco9dKPdjTvDzT2wiZTPDL6iCUJgP4rkCSzA5ryNYg5atugNa3XVwQwU+/op9aSdcsBgv9d7ZKfs
jfv5lD79u4rVhXJwrgaEFEUZSShwx4f6sBzYSCS6JlFDwCDeTjQ4Jjo3zs1YdTtGCcUb05xaZwjP
cyMI6EW6x3kSOzSBItiyRGZ1bUxBbZwMIlBvgW6gpeezOS35oGgAxP9oL4uOGdBbWXk88UXg6+sT
fr/Ph/DM2LkcmvXYgxR28BlXIdCevSJQHrNzvC98GSXpPCh/bGv/tmMiMucvlnJszCbCUGE3dj+B
7cwgnEG8Vz/aViVoH96+6IjMxSphWUTEiFgnYp06DZoMRvOpRAe71gRWK8hyb9/oADT4fG4qxrdI
IyFOged1a/mNppFH5dslfJuzm0QDoksl8PDb2kh4HFzaRQb8IKafQtncpXUW0GT6Xkn6v4n6L1SE
cx7WGJcVYH0wBJLt1emcmIKGStEyOBchT8MAlF1kNwfpqkZVhXRnC5hg20onEsK5hpIu+bQ0FtJc
o+7JseLadv+oqvrPbTFC6+U8BAH0UtG0CK3mu85rDmj2D+Tb3meAUuKaqcCS/ujLC9Ww0hRcI2VD
nLnXnA7zTGYPMq9RSIHFTOWPtMyHFryHOxdBVGK0jW6rjMnL8BY/21dA6tIeKzS7tsD7lg4iGrR3
RMwtgZyb6Egd5wgtdO9XPRh8F+Chpcf2KjywqjA9aI96EO/ZzcXAM4QwgH85SnQMYfAZ4SuP1YW0
19DlFtLI+aE75H4WpJ7llfv4mnUJ9v+qQ8H6LY2vt0flMDZliYpVSVHyjq8r7VwtTbCtnusX5IcQ
LiaMQegISAmgtYNYdVFuplLUbfSXqNfSFNsC9pj1nsW8UJM4tLPSKpAhJTe6A/33LJR9v9mYFkJq
RQTwt+5yP4RxRq3YsWVLEpAjjP6JGn5UnjP9ubA7JxmpM1eNl5Kv2xv4l2D3QyRn3zpg2xeAa6HY
/XXeaaBFAQYViIZ6G/1rQ5AHyuKoIu7q9VP7LZNvmxvKXlvyDKdW1R2axqrrJc0EPv4vccCHDE4z
wnzJ+6ZH5oVN7KLXw6du5XbPthuBAStAS+5JeqxHV7Cb6/fzh1TOxkdlbOSRNUewnDboh3a226FF
jKCVavSoLx30g/0gCam3hKvl4oKIEmUcBuTK8qQMJmM5JuXoy0nrs8L+kp+HCE15U1m/xAkoPKLJ
X4rpW6KPh0WTwRrdt4KU57oj/9gHLnZgkM6SksORY3DrXlFsJ6aZg8jJNQsRfLRIFLsoLwy0UoB9
WVqAB5hi4A4NL1Xp18WXIhGVkgW2qbDfcSHH6FAe13E7IbBkRbj/AekXVWDXE2A2sQzdUgz8l1tP
OC4GWrnRzKoFqm8Fw2PuTfv4eXJnrzyqO/lZ1Ki0urALgdzCYjWvi87CiwaN4+faDw8kGM9ItO23
bWP1nGz4UGLJMtgEORVVilTttAK3jyG/0Pq+qwrPwCu+ETWUrXvsC0Gc7qVaXUg2O6j0EB5/jRPr
d7+oskSZfdGauLPK+3yIbAv5Y0OlToqWdDuMT7lxruqH7c1bjfYu1sSdUT/NdVUDGtNbct9IMkfp
jtUiKs2KhHBxK1IEcVww5zXmt3Z5zCa/TL5sr2O9o+tiIdwNZ1Y9ZvANzA5odxNYuHI/0RytdFF2
aU6g833HOVAqj2AUSfCcWfeRNjBfTNPUdJtHLO/M0qJzi/FYnTjSQ3NAALa3bVd6WlzFZ3zhJXJ1
VFQBWC+xXojlroS5sqxU1uAK4wMs2gl31a48aDtC3Fl1fpiB7jLICmUfXouiCZV9+o+I80I0Z3KZ
bClRJbG73Rt3V6MLuUF31pCemV5f03Nxre2iY3mK/cx1ooMZVN7yE1fXwf4iHdJdAlLsxhecP7t2
t34SZ5y0kbSiHFChTA+q3zpsBLtz6JnsshuRJ12NMi5Wzxmn0acUDCHIf4PBINCz1MckrMCnvT9I
tpbD2aWZAarFxJvlfZr3nZXPvopBKC6CCmdmsSWHM83BjPrKSJEIQvmoTY6EYGKEfpHS6wRc6ZMg
qF73Ax+GwtkoUeMmUUAK4hnNF6O/AhKoIyRkWH8NXZwOF3emIZXtgfEsLcRRAQ4Ok6iAkWxe/xh2
mmN44dvgMu6C0gWDJUxTfxFoIlP+jS3l+WW11qR0mN/v8xnzyJiU8ORD7zOubXmfu/rjtjymCVvi
uHhUNXBXKANOUO+OIJF2DIzfxuRqskX8qOvX+e/Te3cKF3FKgq7jmjSsQodXXnK0d6NPdulRFDWs
Rrof58cjb8bLIiV1i3dRr0Ve3pbnfugOpTa9hMprkZoihPDVd4ouKwTuW0NcyUOd1EuRSrTG06gF
FJ2B+pJ9P992O8B1OdlD7iav28e1ZgMX4vhih9UNRt40SCMWY7GbMScO/PBTPyb/IlV0KYbTijgK
Jd3OoRWp3LkjOYwJMFz/qxDuBiJLFtdDhGS5KTeOnk7XbTu4tW4d/tuWcbdNa5Z5LusYSZDTZwow
IUm+ynoRvt6adl9uGHd/pFWUaT0zIwx6HYpjB1bC9iCGyF67Oy7FcHdH1wOMUJMAGdAv39TyTTME
eVyRenH3RmxY8LEEeVyagVRMzhxJt5w6FWT3Ravgbo0kH1rLosjuG/pJSU+FaDR97Va63CX+opAl
o48SVEGtpPpBO8UL1eykLfM3mdKA5CSYu0bkCERrYgpy4d6mPBmAlwZlrszbadqN2LttNV5Nk32s
SuXrFVHSN0O+IG7o3RkogeBPQeYgPDNGLBm0NtvSthUBj6PPy6mkLKyohG7FInputdtKPreLwJVt
75jKlyeaAZZJWdpPbb92AJcLn7aXIPo+Z/cG6s5yauJE7ClzQQTzomvV/baItcvm8kjYT7g4dIUY
XUa6FmFWegzVR904oCPdsefQz5TK3Za1fiI65s5NRVEMnTManTZItMUoM6vWfljux+lUx2/bItZ3
7EMEZzcTSCzH0sSJ2CPYv29mfb/9fdESOBuRFb1Texs5+yk+mfnXyfRkSWSHq+8aYNv+zz7xMxCR
gRepzN6+g8+ANJc9S7N1r+A83rNruXPju/pYu+EOgc728la7Ly5Fc0ZTGmk6GcmvjMUh9bMnoCm5
RQAwVzUATYRnHypwvBVeCZ43UbfQash/KVz5rIsYbwbXKUP3ZbMfySk5/uKRzm5Ez7e/OCIbSOKG
bSA5xo75QusXqlXTSPHot/f9LmFJTK98Nh40v/Ajn4hmrdZt7EMadyWVZaeiOoGon80ZMHpcTNV2
TvRP/qw9oBV4p50kb7kFRFD0LDhOtmN8aAwyxd/r5CwOqEuaOocIJfNz2DjyDr1DXhm65pUUKPsW
AOPetsC1UPxSHmd+9mAnpGPNOzYa5ebxSTZuiz7dKZqAFmndDD/WxZlhnxSS2uSYDGi7e01pgRT/
1AEvf3sxAiH8M8ZOtLGYI5SxlmRnGGei+2X5fVuEQDNUztySEttFMzj4pD/LERrCwx+9LXly+XUO
i922LNFyOOuqiqnGiABcYzc+zKXXx09ZG2yLEBw//3LJ1KKdiwqXiV6VQdR+o9O12j5QQ0Sgzo53
Q61V7tIaO1tXbIIXLqtA/A+bi5hA+y8vo99qprItvXATaZF3JaGIu83Ymd3moJ+GvX4932QHxe8w
I/lv8HgvzEflHMWYVTTMJFRWbL115FZ2lPl57EQ9zSKl45wCGZGve49a9OZxUHI3Mw9ac9cttaO3
L9sKsZqUvFwR5xBCBTMQOgsvBt++sY79dXZiZLL1aTqO3vS93A1PIPIQeKF1qUBwsIhhoCbL9311
Rd5nJUPW/MW7inuMOjKiGpehDRv7BpBs0mnci3LWq8HHhVhOLcFtSPMyx9OGLkcr9CdRcLNqwRff
59QxycD8W7JHB6H200jGmxm8XugZ3m0fmkgMp4VzVhpohkHXnFb8o6KfCLSAsuiERFvF6WBL5XzO
LCDPaIFx1NwaRNDWoXMml4BpAsR2e1H30qrLuNg7ThGrvsmX6b1VyjxkzbmpOycfv/TT5CTDdSob
TpgSUTDFvPcfbupCJndLMWpUoDsh6z+r5s6iaI/S4p2pkesOPSvFYFc7qlCfNN3i5Algj3vp39xg
v38A2Ds++684mZbCnFOgDJj5k0LJ0wgwprynIhSr7c0FuNRnOUDmncIFJJU4TcYUw9i12kMXiKbo
tpVG459bMYnszFTxtJ/Km3xKHXW629b89fD3YsO4BxclOcbuS6g+eWAtOW0Qo/UxlZ3pPrnSvy0o
FO5Yi3f/jP7jTDQyvnp7Xgjn3EcFEmy1s1DOmMu3EFW1snF7FPKFdH2rdVD9QhDnR4po0bSIjZjI
R+IbbnYE57a9I4Hsd9egYb+K/ET0sFhNSl/K5JxKIpWm3INOBC558pZzASgU5RaMLLZreNGhPhXo
DEqPkWd75lm77p91UY+zSHk4j5P2NY3SEo8qKTr30zWlIkq21am7yyVyLiZMZTVXGHKwdsXC/Nqv
XBCMOeiedZdr5WbYEbTpo/eoEuSiVsuyl4I5P9OWnayZEhRndE3n/X1xlwDqJd/XgajyI7B0vo2M
SgO1WwsmSKok6HXUL8wse7CmynbIbB/aOD6njf1DlWqRj1mNWj6Ulm8q60k+JCqLJGrjh2RFO5We
TOOOho5txoILcP15eCGLC5WNfikiU2Vtp4CpYOw90944aGhuqXx0mAiqpwKzfw9CL4LMCcQmYD5C
0DfQA3jAw0F29Gh0+lryt72b6Ow4/9KWdaErBsBKO3KmkVP14K96GMZvaKI0ygOdRTa/Wha+0Mv3
v1+sbKAtWQYb8UoD/PHylr2yB8d+AlkXXp+5awGzTGTlIi3h3Ew7TCklrK1bHqqrzsIdYau+nQxe
njY7ddAFF6zIlfI9bFGj9yp4T1QvfMoTp7hm6RLtxf5uPWDcaTee0DwsUE7mRf4eVGjvyaOLTa16
M2lDNtub0kMHetriXlV2UnSTDMEUi66k9RfQhSVwrgUt0aktS5h/zM8WILmWPWEue3CNH2zmKAUM
kyhoEvhpvoOtwjR+j3ZO2J5vokqOO1jajS+tN+xAZrgDXfSt6LkgkshFL3YEKnGSApEdnY4KvetN
QVQh+j7nTYa5KkK7QxjYt5mztPe0EaiEwIPwxOqh3ttZocLOgCPqRAMQfIbFsciDSg7bHkS0Evb3
C92L+lZLbQXWFUdR0Eq93+e1YC36tnrzmTmTyJM0LAglm/R+UL8lUmDHgnycSATnI0w1m9IagbmX
WvtaeYrJXpsETXoiEVywIWv2bI4dnjdp+EQSM4iLH5JJve3TEAnh4o26UcM2YxMmw+J31mPRgNXm
27YIUWihcPZfmhX4MFvAGLHUJUr5Xuyz0AJdNScRwKVAi/l0W2kb09wRHMsS5848XCnF2QYwsgXi
ku1FCbSYT7o1M+2HqkUMk9DsSQsJhqhqUUwmOBu+VQCw4DbaRlHqqMbCLc0XQs/RmAkUQLRj3GvF
tiKzHRNk9KgyOJn6MmjRbtH9OP3xf90wi9iYtFbQOikTXea0OetI2jc68tcqZny661JUg/pzsz5/
n1PkhPSharJKnSENR7UpPMzXniSQsG8vY+Uy+yyHU2Z1sW1UFwwMXByjvYpcXnMqvuYO0DzRpW/c
k7dteYJl8bFyN5jUUNL39tmznlJHGa9nOf8/K/OnNfFhcaLUWipTBRjmsq8kQas+bS9iJYj7LIC7
vVSpB6yYglIJQ2g3fiIGcLJ/rMfOYb1901X9ZL+IUESEMjnFJkZiWhoDZr/SnQk4cT3mKSYnu0pv
0mezAR58fMwsgXb8aUyf18m8xsXdJhtzjMIbShfL8NwRp21Hb07vzX8BcPNZDtOaCzlSZA91RbA2
U3qcw9jJohMwe0RxKcvsfI4SP0thq72QMps9sdv+HUhadrP9cqr3v6YCRVX2lQj4syTOOajAwZgI
QTtP8qXfRfvsGD4qN9abfcUqW+MeY+miEVWRXfHuItSp1BUZkB+iu8i4zeLvef66rfUiEZynUExD
N7QFV4SdfQ+tn5b1rRNdrQJ94+NctQ3LaUmQj2hCP4nBA6rexxS8f3h1/qe18M25WdvMpOowbFjG
95l+bdc/BvVhW8R7VLahbgrnJAyDzE1roI41HsO74sQayQi8LCBv3dI3Xmx3cS2H+rlT71nthBx/
1U9Eg1ErlfNPyshHwuNSdCHNsYVsWJo8sgGw+rncS1fxl8XNbisfIxw35Ha6FdV4/3x3fhbMeY/S
VqZqsRlgs3kwuhSFm2vFPLb2z0anAo8v0E0+Qi6KqdGB9QiOWv1tiuIdsI6cWDEF7lAkhXMgITWm
0ECdHO4wiNHiUCSlE0u6QDdXMi2f943zHmkYTUu5vE/1MEBQEGR4hRudZZ+x8lX7bTVlVrulpZzj
oHqkDikb8WV9FQwQuUfjUeGL0tSireOcRy5XSqllmLUdrO8RGdwq+k47IWYEM6mNxfDhMgU3XQte
UqbqrJMq9+XRQXevw3AB2ldR7kiwJj5mrhJaqWmBSuiAkTkF48l6l7i2IvAjK8+NT+rAh83arOSA
usDlKB+Tff1QuKaLx9NecWYhX50oGuSL1XPa5jSr8NJk4+yxi2lAVzvkp24X79OjVIvTtKIT43wE
leI+M9gDhxEFdA+x/4NhtyiO9oyeaIFhve/UlnqwA70IALKYzrkNRgyEbWEwHHLg+2qHunSM2/Yp
9FJMBz1bZ/OaXIOjykXSn+IR5Cy3yh4cAkHjga/NLcECj/ySwH0J7j2+xq0kxtArCTJm0hK7URWk
proj1m0cCYxdpLGcZyF9bNuVxDJzoxV0Rmk4S6IeQomKynwrPFyflZZzK2lrSsCggiXKQfw474pd
fZPcDbHTvRre5JqYLAsfQid16iB02ZhifpRuRTefaLWcz+lQ6puTEu/0Bf5muGsXX5Gftr2nQARP
a6809ah0EURY0lntb4FXYGjBfxPBZeISYlX1wLwMsXKnknd44bppLcjNaMzONkxDY3Z6YRpaUc16
mIEXqYvknaROipMkvdtN1G/t4sXKgJ4p93R07AlZTh2Q4lb7qHdF7Ewd+WEvbTDS7muD9KslSy5g
wRx97vZhYp5A4wjcnLh66Sf5WOr9UzVoV5o9emVl3mtTJzldu7h9sQSaWV8NqfE44l8nMzhXMMhd
WbJjhmjvM8anpKOHctaOpjw8NNaEv2OSSKeCnRC9s3iA1XkpFXmMUQgsZmcOWIcLvavcwclnV3mI
r1MUkKRH+f7fHLKG9k9LVW2Lp4xsyzht7QZFaaN8i8fY0bQYEPuH/yaEO2N7nkJgXqBalEbNbWmZ
ZyOMTk1LBKW3dZv4WAv3UNVASd/lowYUGaAMgM639IZScEgiEdytYY1mD8QkZPm64VqpvyUgz25E
uGnrFvGxDPYbLiwCveRF09kI9kbaH8ZIORB9ets+kHURv3NIGrdTRUZRvTfx3FGGxB3TCMndVqBY
oujh3fAvljHElmRHA7ZKvWFZA6DKe8otQ0rSTqZAv0Smo3FbBpjGrI3ZmAHGx3bU1oPCNoJpCp1C
H3e0el0U834p4UqyctzpBVhUstJrhs6nEzid0HOyvb3rWvKxvVy4XhZ9I5kSKJhzNTrXRXmsRsOB
JxPkg0WnyF2qpZnbsWSjOBPCh0X30vx1exns32+5Zu4qLVRpKpMGQB4auRvG24U+j+2LXL/UQjpJ
QRjCI3aoKLNWNurm3tA9mtm+DE9DdRvbIjw5UXqEx+oIxwEA2Qpym78IDt8xxu8lsCxId5ErO/aL
qEYj2EKdu0NN9NuGI8l1MG1dT3hJFfc5COVSv+9FfYTCtXFOtrIiZZ41BD5aQPwcTAoH7UUH2oqx
jxBSSof4H1FYKwra+VH30ZpMPBJYqvjKdBavD6wXTQXFFz3LXgae1UF0gAKN5xkws8GcOzlGjl1B
j4p9MwyCMTWR0+IZMEfQmJS6gVbmDBUWydHAONjs9cD439ALsyhww7x4wkspMqpUYvc9e/KUXhUw
dJxoV7/aLvWmXQSiJRO5iystAAeHt23aoo3kXIeuo2PrvepWL4mzND9ygNf9Nwmc88CbOzdkC7Xq
vrpdzEcqTHWKTIsLsq2oH9IQTLfQ9/wWUHy+NuxCb77pvdnDEypALvxAAaMq0nqBr+LnQeiIFnEj
hFecy+uquu9l6owtBvkHwQaKrIunwiAtzVMQOTDccAKCOQXzAhZmmzD7YfjdU+62ov6ClbawT28n
nhxD0uO2VRcsje4WP33JH1H+O+kADr+zDgmAyqVj5vd7ZABOJabm/xe4QIKL0+DikioexyHtYRJx
8hR3VzR+6gpBvVm4rcw0LuOSUTLiicGAqNnZ0q7KIRgW8HCB1RsNWvahrr7WCIr65La3Bk/9v9Nv
f95iLlIxYophQmA5eVmoPhdR5SbL/FOa27dt6xNtJBeBoOLZmaABwwu0fmnjzkmLU5U+bssQGQLn
Q+jUmVE3gEZh0KzdEt3SUAva7MkO/+NaOE+SZSSmlYIeG6m4i4rvsQ3MQVHaQOBMeCKNOjUMdTIZ
jg9g34pnyTRdG4A+IaaAWiF40no56CPA5w6nVtUZYwXQ8kiS77Q+8u0m8aoqd+Qu3TWLeW5l4zVK
iztq5T+3z2xdLz5Ec2cGlIjZAicJisftc0F0J0TJtdEEnmv9YvsQwh2YHFpAPJgwWDpFLZJKO00i
bmsvGMU+SOVtXrxmCfG216Wt3qUfIrnLIM/aRGsYBkbX3Cnj8yiqRwq+zweOaSKXvRJjGM5cJNOp
zeJQDKNwInfdon6vgo8W9Ugu4jwFVENNPBMRHHq8Uk+PHKh+5tAD8C+Jy8KCyBNlrETr44JHhcQV
qUpWVy5BwmXW1dVih4Ln+boMSwYsn2xaCs93XCuLPIF9ETVdegd6gDAVjKGt797v7/MV/iGZshzI
yXhEtFcTMn6JejayG02UeROJ4UJ6jEzTKK9Qmm7L6wUkoMR00tklyvO2RovEcCdSx7JE6h4XRdt8
V4fQmUjQjj8t/N+2HGXd9X1sG3fnZgugZNUF66m07jWbbVexs73dy/d6qe5jZBVlSZEdpFYczCq9
TWYGoixFc+SoecLAjzPL9DrK9Htrrr6mUnm19LVfo73bnevmkMWGQ/OwcPIovlJocp0CgMuZS8Pd
XsR7feXPWPpjEUz3Li71LG/bZgzR4RNL8bGohmMyGxg1D30LLOvxHJ1nAxwrhezlnX5dh7UPpOgv
oPNAcsD+Khn5rTX2D33RBdM4AN2jBNEDeh6rxFsm08ny/qCqlQMA2tpDItsjbXoFovDrPtR3Zhxb
gtX8pXD6sRouSBhiuthWCS9dnoE14hPZQaAQP1svGHk7zbf0vOwQ3wIcJPExp0pEsIV/CZE+5DPd
vNjNbkktwOIg82td9YCMYaRv1EOMC+cDamNX1GGyfil9iOMuJUqnKm8TtBB084M+vMX5QRPFKiIR
3JU04U7KLNYrGQFPONFsp02QB7rf1sK/PME/FsLdQjaJyzEssW/qw+AzDNnhVO5Z6AwrOOS7/lW0
cwLb5dsWWkvpw4qVHY3wuhz+qU1fqp8LFX0LIlTA9RSbDboGGzTQSBdzh5QNaaxWOiLKq3ZnfwXC
ltvcAHD6cJtVDuuujjNPBL2zXo++kMmdmtVMkRk2KJuxqiqD84q95Kr1Fb/ybeG45+r1dCGMO7yp
sWKqg67PazrLtfvST2PRggQieIakRddpYqI52Etybw73S/plWwFXtfxjCTxpSTZURZak6DPqI5Tx
FhloO49h1AfbUtaTJBdi+KuJmm2odgSkEO9tqIANQeqiOCBsuRL114vUjidGsnJ1aHuKZDjdzS4D
RKJXJdjHzfsEtWiwk4J13RcFQ6Jt5C6TYakm2+jRMrD0+p4SeZ/l0o6aiSfYR5Ec9vcLN1sPSABV
LH2W5652RAe0b96nr+HbEmAkw8Hp7SJfWPF9D4P+uCovTo9z7vWs5XSpcbnUre60arAo+1h70zXg
qCKOKeXDEt4boi6M1WjmQijnPebUaPKwQXyppYcsu01QWTPiF3gvQTSzMjOI9/WFIM5lxCA+Jm2L
1Q29U/xszrC1neT2L/Qr4y8Yf7ygUdKT996bCN1BdJic+4i0xSRUg/soWp+ouTPV1ykgeAUqw0xr
4/B4uK4pjxMzSv9/TogNC7K22WYnBYWPDJ7Q+gTHZnOxbtEUtp4wEsP5SECcV97S74wlJAvIHfkG
ivb3ERAxPDQ7pK1Vcg4G7WumVnQd68r8PuvXSy25hasmD1nn4soTRVvri9RsXGq6rtl88UjT5kia
daBHLjesZ5KhchjnGNYouaxRjeV+J8kRpRHX9eVDKmeG5WwmclSi4cUgB1P+rk1fzFHkqEUr46xO
sQsr1kfc2Y3HEJ40l4LauXsdX7SbxU3vK3/cl1+F0GXr4aP9sTTOBtXERilOR5ZefygPktO68U3/
0u1GT3djNKGKRhWYZf2pLR/iOMuz2nSQlxDpFPkYHtV9t5+ODF1eNBm4Ht19LIvPAcTJPPS9hKIp
/GZ9gLvGKKn2OIWuvvuVc55fI/IflZNPCaDTqwrHiTUot+j1KpJxD3RFED7rCniQzBslTXa5YV9F
cxRkwL5zBoI/F70S4FXnpTpCTzlzo7oS3F3rPaYXm8GZaFwOiyJFiAFOhSO7EXAkpr2j7jG67JK7
6shIaoDHCF+L2UJ0MBV+/Y/ki8i41uOp3yf//0j7kiW3cWDbL2IECc5bDhKlmlRz2RtGVXebJDjP
w9ffg+p3LRbMFu6zV144olJJIE8mcjjJ158osceoVXHRKnT0ZUj7o4P7MuAKrJQvOOmD2eZDwYpq
duaZ0XwaNGk/pZ0gdSG4wnzZSZY0jEnaCNzy+W4CEvQ/zPBNUg5Wc11jzrX78WdacdjTdEj0WwsO
L8L8oAULRZ1QmgRX93Ma6YJd8gRjudTWmtp+EkixTWmxWzo93o6qM/qyz3pLO+SlHy1vQDcyGM2d
/NA4jftv7RD50FcR4goNmMOlqDSzSWavpcqGAVcYgG1eiyv0Nh0639jJIF/VBI0A2xfUAgeDSWxV
/UTKVYS3TLmEJirWQqX+sIxDpwoQfvt6nv8+k7/6+3rajcmoINohIZ7myAiUs+IZZedfvi/MT/x6
kmcx7GesxKi0ypG8Y7MzgD5kTfbZuOuim8Z4lJtJgCwbg/ssgjsL4y4nNbWmi2Kk4lu/xcZ5EOa6
WHzlGZ5+k73gqFhZ9BA9ip7S242DK7mcs4xCvZqzCl3zxbX8YoAVrPlAlHOlmk78oe9DB+OJbrTL
XHIzBnRvPmbH/lVUlhWdJ3dDi2YpsQwZrx25PlUtIH6+r6Nvlw9TJINzl2QGDeeyQE+leyxby5Hl
h0G3fws3fx4in5joTHkyejYES9PvYbmL9L+IiFpUYFv8JEVYzxII8go8dkEKMrykzevl7/QfYcxZ
B87F1V2xDNMC7yJjQC31o+/kpATpPrlWj+wJIey33IjWiIytAeBtl1XF4F/vmWbn6mCBlEOT90N5
SDLMdjU3SZ4KgHnjw32Rw+mV5ZEa0xHoT5P3bL6jiwCURH9f/YoWaZSlih3j7FtysM1vYfYbl+uL
AuwHrOBoUarcojWjZuksr++bKy0e/TiLPMEFYK8bDva+yOFgz5LgwlJqIS8JWnnJKbzoGO4Ye3y1
b///ayNfRHGg14VLZ44xGtisLnXGMbtWpVngi7bSNl9kcAA3l3KYDxWyaf82P+FGH+UDm+2QDurh
8qfbwJgvojgc6xLNjNIFV4BgJVgDZixQMgu+mEgEB2NN3C4RZpPxNJ3am0qa7+asvLaoKSrKCW4z
/+IujNxWGw2qdNaHJYurVuxTXLhk/BM7kZN6qhlPjTnfRuEb7AYlpXsi9S5GbpNxd/lgtlKq65Ox
OeNX52TIJTwSPBW5u+Wazd3gWXGQ9o07O7GonYqZ+iXlOCiwjVROsXgJluomt7KfokHHBLVR70n7
bh/6om47wZ3g139WeaZkkYGXoBG9yfpwCs2/KekFSn2Oz11SioMFG5y2xGpwI0ZXdssH1kSI2Ql/
uhqc6WhcG4dxhwadPfgjr8yT4dNnUajCDPXSD+DAwkjruhpaPOtj/Z8cS1Km7mhgMlbu39B2KgLB
rQb9LzeGg428tLRFw446T5uVIJZjOIxpl2bT7dTWnlWM97lO/4kQB2ZpjgsrB5KU7zGm7FRj6Fbq
9GYv+gn0xX7cm0ebFL5sSCcsg31u9fxmxESWNKa9QzPjfrFsNzfGHVFkdykmTJQ2jtIMTqGAj3U+
zGbh0qxwmDGSOXfalLjF1IFMpnRocY9FvLsxmxxVGxy0/Du0sVxLVnbg6r+t59JpMCyRzyXWmUVe
MqCAibW6CXZKaCVam7IhoHP/MizVgRQ/LOTSlulZNXKnL62bIcr8VsFfHv+ppsUZ8uwVk+Te2Om+
Ui7OnBM/xWLCgXzvozgoIFsx8qDszMMsY3t4hxmFON/VTXJLaum1jppg7pBEU0q3iBRvMTUnkcmu
j9q3BizpZLlW5Opg96YjNaNvlVJgluYhj2snVYI8D2+70X60C9o7pLGcrLZeU7P0TDs7LrN8W1ct
lm0rL/PcPhZFvCvtBEuw69glmW9Y6h1KA140Fb5ekMSZaXMoc/PGsLHHi5pgCbWCNiGZY9ayN8jm
dWdJQd3P/qAX3oyuh77orxUr6X0bAO/Is3ylj2DZwZSn28XDzazgqGP7OktGZzH696nqREmty1GS
yW/rHKxpkImFTg/0aTqVHqCqh1/2LZxfLiOlSA5n5WNfzINeolaTpke1uMEoK3Z6HXUhr+1WPh72
pRNTNRD4gYwE1r6OZiaDko51cbM9FunnHovRQzeykIJ9W6Ofgvj8lZnOC/acYjY8bgNmF5jmn4/B
73y1swwuYTyRPm3TCF0LtXE7x+Guk9+zsPZw8fw/E8T5sXjJ9Yltg/PohKxB+JxOkUusj4IKoibR
R+M8WCXJbSdhyyReS1HQjOkrGKzKbkBXhvTwZxpxUe0wg0eqYNt1Mb69w0hSoI+qg2ZBZ24jQewk
Uoq725QQPZcrPDMXbNYdmsc4PyQmembV18sqbcdO59vAfsfqasu5bc3SyDylKu9aTX82JTo6l2Vs
5QvW9vNLmokUkymFrHXJBfNO7zBmLJaa7ZwmqPxk3x2TE0g/r0QcpqKPyMW4yZgaodbhHZ0sfhXV
Xp9c0wEtfYbAA7PD+NXbnz8ihw8mkUhIIjAGtEoRhKPsSlN0zDGiJviO27HaTzl8XzPW9MlZNiGX
ZAfxKQqUQHKta1YoANM80h6iGf2t5/X63Pj2ZgPuW4osFED+bW/OPOtETgm4CTQQzkasseUPFeQg
A+yvgx6zRqf+mL8TF6yJweB0TspKrR0W0YpCJ8HB8c3M2tBZ2oACtteRF2O6z5bCWcr3y0pty/iZ
M7C5SxhJGBVbanxEc9qV6GIq7kpdkJsWieDuX1IrnZJrKI8lWDWgUA+d/BFClz/RA27wK1KooaUv
Jjp0PEKOVMmA6LcV/Q12nlUka/LEuNogF9mkIKEDvqlTIZk+VjkJ9t38x63+3wMBgdFXRQwKVuhh
wDwl641YPMXJ7iwUnsFo7BhBshNNQVw+HOSNvoorIjrOdo5USNEeSvlNUr+picADbouwTBkFUhkD
otz5V5keNz1Y2b2ilzyU190yRsnLEDW9CcTwGcOSxGUYq7BOnX6P4kNeWW4pHpJin/9XMP2pDJ80
LOeuz+IYl3l048FJgnofPmmPxYuChrrQX0SzBiKluNsg620y5nC32Ik4vfWNk95KDhv+Hxz6o24/
y/bRLhd49606B+75WUnuUiSKPUflCOBhTJ+s/lqkruVpTvXOCiyJh4c3dX7Hfs8i+eBlwVOjpcgt
GdmjkjzR6jRZL5dFbCdKziLYt14FEyOR9NCcEb52i5475YIZjVh97EixG5sZ3BS9+ZpZoj2e7HJf
ui9cBINiEaERK2Wz3QYqsr8qCDBA6SEIm7cDpbNu3BtbmpJUDzXEEnO5XFslKGSk5XD5823Q8KPn
enUrOFfR0Ji1zXw2FH9CU4tugOHVOAyufY+HPAAK61YeiQA9RJpx6NHOUms2BaKX0Oz9XpZuJNve
CTQTyODJV0Z0UVlWhRQauSHHgjpKkL2CtdC67vzFZcyoA/VElIL/kUj7eWQ8B8tcdHYSYqH4vwva
/HyPTk98QwQT/4eONJGGHI50U1slWoeAPezv5OZgls+CT7gd/J214SBDnutcbzpcjmEX7rs7NMdS
F6Nm+l59abCYUv2WipJYIpXY/6/MWZ6mQdLRqYVeSN8sjrIuGI7eTpKdNeLgQqFYMSCDH9Wbl+WG
KMNOiz5GfdmnqukVVDTxvf0YOEvjcMIYDDSqwjkiSKJOjJ1dVYVUp2k7uvXP5aNiv/sCIqkcVBQZ
WQpVRfIvUWdPVqm3hPXe6if/shjR8XBoYY5jPc0hLgSZPDl5Qf/+n3kMlQOG3NKHvpMQVkzh/dS9
x2gRMHqBjM+g4cLH4llStFm35hGzVoDv5c7aj0F+VRzSIEIeegFxKmvxKoLkMO/6gxyI2Nm3GiDW
iMtzayDZaOINAO9P5eJHrs63BjXdSdJ2VFU+WtPypHD0msraYyT9wVioW5vz32VxrOPyKtJlR+2n
7+0UyW6Sz9dqfBW2xG8I0oLL6Pe9HNCUYvmk4UiafFBb+2aexuu2NQQ3QeACeYIWO8n6xFKhRdfZ
T0sB6sIiPAxR/mHqmYMt7nSXDMV7K2Wi4ElgUzxJBcXC+4ow9nDmezMv+d5dmQ8slO7eQRLjSR72
IngiVrL/SCf8tGSetsJubLXDJAlKFljHACYvL5QcCSRop+ifAY9TeEmv+sesHLQEXrY4gWHzbYh1
VkqG1sNTprr0ZGHZrC43idOaoilfgWVrHFQ1aYITnZE509V3zQg0pGovKyII1DQOofKQVkWBpRae
lii+odJjMmX7JbFdK4n9Nm79TB69yyJF3ljj4CoiZjPlJQIo7FN3ZV9xIj+9qXwZkwIgkxXENFvz
OURWiIKFdUQzTIsd5cp3tWM/hs2AesKMCpCOlcpDoLzGaD10MIKOCxJH6HNa7uTcqW5E3Y7bcdxK
OHd+ClY8mBZy4J71nTE65n52h/uJwFRFR7yM0Xdskt6JGOe2i8crqdyhWmWtyloCd5o3plNIXtog
m2F8o71vJB+66ZX694L+3XcCENi8rIquW4puW7rCd/h1TRYpUoX4Ozc8Ep9MSeSGNkFmJYD9gNVR
xuGg2nKMBErZYpLK3sXDy9Q9WGjgFtxQlsH4xRWtBPF3ZqgGeSxgdrMmpR564Q9kJreJsjjmPBwn
WhyrLD5lURRg+FhgHpvQspLNXRnC5miK2UItIzvEpHMS/XrGxp7LGm4GXCsh3A0x4jRtSYvhVbuk
N3KBxJpazE4noe9+Gp7JLGrnEynFmfygZ+HSLMwvyfaOVt2t2ZVuafQPl9US3UAuTpFHSY5yG71v
5YARF73/TqtQ1GOwnTU6fzs+95rQSG5RmWE5bGXHAMW+bQIT7obt5rA9ORKcleDb8bnXJZubuFJQ
ayjIQ4yVdrQrHFX09Nua3QFM/jRenk6ilaqlsFsYb7cD6d8TyIi98Fp7Sg6Lm59kuHCMvcju5eMS
CuVeMhnIG0hmQ7X8xYQ3YFN4+V7ZayfsNnKQJPOyZ5F5bSdcVopyIEKxCnrWBpTI0R3pLx5e1uMB
CZcnfY9BTReUU5krXHayRdbx5etygFKPVVaPGp4caO4Hv2+2Q8ndfGNbQVJ3Os4KKMFVt74zbwaf
dSzpB2HEIjANg4OVxmwHVc5wvlF1pRanUdQUJUAUg0OUcpkLJR3xRGxt67Sky8Nsa/481Vdy1wb1
rEZ/BpMGhyh23tA+61noJ1nOMEUvWR+dkMYXiBF9Nh5RNLUgNuOQs2PsYayl966y7i9bwbYIG23H
2EOv6nyaM6dTooAGExnA+EpanptiEQDIfyDWWQL56jdLY06SyoYE/ZPdTX8dggQ8WuqxP4BZ81aU
LdgGrLM4zqonyRySBVscvKp+KsobBfyPOfm4/NG2YxxCNB08koZiWdzBRNlYJ3IKixqPrD088nN3
2etHLZA80ct084DOoviusjnv1anIkD0a7L2qvEvRPwJdRAK4QnxTLbgXMnSR9z3a7bEGsPf0237H
Gq/61/rqd/YBIr+4Uom7EYWUkBrjumi+Gu6s8DjZL5dV2nyHrv4+dwXUYcrBkAk0YO247X4IWCo2
34m4BDdv2koM+7CrgHCJijZsR6wN1ZRvceOT8iayBB1kGyI0FZeVoOPDMAnfiFEOjM2+gu0UduoN
qXE04ual0BsBCIjE8FegG7JhKjXFy9WdEr/amhO2Py6fycYt+6IJd+YmKbIwA5Ovp2rgbB7im3g2
RdUM9je4wPmLDO7ciSGVpoG6FN47KK/j5CXffh935pFtBxctjd16SH6Rxh2/rReVYUmKgphl2g2g
8oa8B7B87LMHIuatFH0/doSryybJdkLaelE+KeByv9xrhyEIg95jLNAVWJ9/YwvKF/U4l12opOuU
Cotq7fxmYVtQ8nsN2zMv3wrRxeP8dqYg6aaF0Gqs/kEOkXWx24UIQTeCgy+acM5aykbFALEixl3y
17bTHIwBukt+nLW7xox3f6YQ5xi6yp5ol+IKzorkLPNwSKPZTzVb8Njdil3XOvHPAEKinvZ2++9g
PZuYMj9KtrbyLyVGLEcdcIBruYOFBpfV22pB+yKXQwqqK2FS5zJIh1qvUN6NyZsWcGJOs0Plb02X
7zTJHWzRKoytGOKLWA498qrQhmXEZ2UN6SzVllq+BZJuNEEyliPbq6h/WVN2KS5gCd+SMYRtbM9q
jEd4m7iFdTOiwxGbAu3ytszu7PTjsjSBHRgclmBAkhq2DmlGBORKw12V5PsR8+GXxQgsweBAhDSl
Umh5jjSzhMUeQ+WaiPSt8W2WH+ZxFtwVkU4cgORqEWbUwkRbsdRXRpQfaTLuOzMU9FGIxHAQ0vZN
rgwVrJsS6kzadMqS1K+032if+HIDORDp5UZThjJDWNnIRy2bgyVHkimKDpdPSGjYHIDkU9ZMQ41c
hR075p3+F9wKOsaLj7ly6jesCGRwn6H71r0sV/AVeUbx0ChBnZ7Brhv1hWLZVTd5o/Xtsgx24BdM
yuSwQ6lMQxvwUPWipD02c3YFBv6DZnRBoueiJJrAXZocYJC8tKWwi9BOgXa+4k5Wg8u6iBDJ5GON
pctRToP3N27+7ZwA7dLO8DK8pWnQCff3is6HA4gU+ZFpaUYFwBe645C6i4rtzwJT2nrWrC+5yX7F
Ksggc5cudYlnOoPZPKjBpVAEbB9UtRclp0UHxKFDUmfKJNfsBa1eldFeF3Xjbs1efNGFw4WkzTsr
76CLehfdtthNB6/RfWRPmATAMsQUNFVd48y70VveG5ANlCfyISLxEfgQk8MM3Gp7qAvAbSQXjpV9
kP4+VF7keB9b17QSVLFFN4QDjkWxdHPMkTUGt+HepJmfNNI9bUsBQAnE8MRERZqCZCCEJ16iByW7
L4y3WWRbm1fDJIbO2sh0bC78egv7fgkTPYVpyek+1o9y/+Oy7W56wdXf57ABrEeyaUzABnU+kfle
AgNWob0Z8nVDRK1q2/HSShYHE3HZYCt93ijI98nucGhvkv28U/zuRtQXtJVZ1NSVJA4h4iEmLYmB
EK3fYU072tW8BWx6zoRCZOfS78ZDs7v8HUXnxKHFmIMhZdRrlJciM7BnRNSYSLssYtsdrrTiYILK
s4n5EVy3+BDd6rt2nz5XV+RQ+QY8IXGy76GfvF6WKVKLAw5lTolVsgaXND205LUZBG5wi3joy0lx
sNBKcTvjrcqeclEQu+k9uKhPCRoNOqf3rDfioPZ5NQaWKwkbDRgI/OKCV5+TAwm1achYlbj6rFD+
7wQJ66EWAd/22/gs59MsVo5kMeq0H+aENU+OPmgSQflRXYEh91T40uk3qBPW3/PTq62EKYo20noA
zI7qvUFeFSxvuHwjtgqpXyRwiIFN0OGShBNKmj/sO31HDDf2tJPmTH5zjA7toYF9RZ7IRW7HGKuv
yIHHYA6TVAwqgrLPvH2CFNNOAwPF4ltX6Z19EJLmCyVyIDL36axWA64m67RnzAass39wsUIukIPQ
lQXl8a3KxJcPy0FIhybrNiQI3qs30A5h8u6pOiCkqp0lQMA7ufZ+erd26ROK1YznzJE8EXHVpj9b
fWMOYJJSTZAZR5iAhkdHjUE5ar/TVPBcZ3/kgtl9dpKsbmitzWmEZUMIBKb0qavqYzSCn2pBIb7T
BEmwbX1sXWVlcKLyTV8k7hezsJBbzZLcibqjJgWYPREZBLt5vyp0lsJBWDXYfUwmOJvlr8FLMAGC
vJcv3w3YwYZN756oT3n7+53FcbDVFdiaZ/fwNJMdjAUWIOBxhG3GUZruL1v6dmjwUxDfBUbHFLuf
E+CWYmO44FYfQycdHuXomSqi3pf/sLWzLC7M0dWiL7TRZLYmuwjsfQtpG6yxCx3dBRWSi7nVP1OO
QzF7HnN7tlNMThSt042RM5lP0rg4BBMu2Jp7WZhQPQ68QgXzuRnLumGuc5FKR9a9aL5VzAKifb3x
o+W1L05K4XUSElWibuztcMgitsHqWrIpc8iSSYhM6gWZxfm4eLGrBGjOUm+zH4Ovu9Q3Ryf/IIJk
/WbgsBLJQQkaIYtEbpDw0Cb9rrXGb6opSjpvUc9oqmVoMgpPui2bPEDrxRjPbQiX8DYpDtsRaGD7
V+o/1TfhN5TVXurr2fMX0JqB48pJvd+i4P3yC7gPK5t6krANMp6CPcjZN338VidPgrvDrv4v8LLS
kvuSgyIvJdFtFjWzKjnIAE7dsb3WMOwlaj3YfKOtRHHR3iQly9CwmSVdwts9tDzdvJXCB80MkuIt
S/66rNkmkK2kcbg5kjzLxgjHlyXKDSmbgxz2ezWvg6VvRL51E8tWsjjQ7M1+1qkERgUWg9W36P56
m3aLZ7g9HgX4hzl3zYsOgw9c/dE04HYwdumOYPDD9lSBB9x0S+cfwz8b87BTDNsY8OZCvc88yuQF
ywv+6NvypDgajdp4GPBUmMMZfbT0kZaN35XqdZ/luntZ1la78NoKLA5LMX/bdVXXwwoe6WH0ixOy
/dgh6IWgcC6v5YPhjF7pDS9IKwSmF31cFr8dX68+JweudAknTAt9+o7PJbKgO9ZOPeiOu30EPrQ/
lMaBDtVpby4pHrGf25nRP6J9KwL2jKXH0E1F0gQ28kvLZCNTyVRGdGuhQdPEwiPJSfz8JtuBDOFN
w/3sbvTREbUNbL/UV5+UwxyrhC+ec2COedf9v7Wr+l7x/w+lPJEtcJCTzl0sVTJck3EzItN6UALt
FO5iGfFu9cKoEEtvDuxid/kURVI56JnyPiWzxPLk4Y1a+9N0NxoCB7jt81ffkIOcks7VkGFX7ifk
YNGStwSWF+6mz+Y060HYarrRKQkrtC3V1hXb1Pi2+b5p41o18EDC+vJ9eQwP/S45MRMQlRC33+wr
SZy9S0XRK8QGuPw7rNk6xd0ENhykR7ug9hZX8TN/dvrX5DW5Ez1RtuOKs5acsbdVpoWq1ClowYud
WMFSkeLh8t0QSeAMfEqkekg7hL15jkY79Olj27Z/WcR/BGRnLdj9XL2B0OGn5kqCHUDTzjhqYJfV
/BL5ZSwLRMFSeZ4DIlBq+8KfBXIGvWR1bSJcgq+tn9oOY3/pIetLR6AW+/i/hipnKZwxDyCUtYmC
dqPOU3bkvXWxTK9yWi86sfBLwjbavy9LFKnF2bGatYVU65h/pqikTFGBvvl2p0u1AC628dBWiQmi
YxUT/Zwty/qM+h3jfkubHnXCGLsxSqc2Kpc27U6Lh9uafOTGEoxL9nxZQ7IZk51F89mjFoPRdKor
XJWw80jTO5Vdn+gY7wbDdpLub7K0xzY1A3mWrrqiOSiYaibLeF2WplMr6kkfosBcmtyxLTuQwubU
EuMqG23frorjaBdPCea73TpGPlHH3IE0XHWtaOpv85hWOnCvOzm0MzrL8NA1OZZS5Azho6y8X/5Q
m2a7ksGBEsjAjFQaAbcGSp7jqHqxmQlKQiI1OOzJSDcZtgU17OYtlIKEPpPFu6zFtgjDRJ7OMDWF
XxfRaXI+ZOjQ8JZ43+sngz5rv8Fiq2kgTNSYjyB4OX3FHiWaKyIp8H2l/H3MH+p+LwkJ15k98ECw
lsHBTZ1baa5VKOE3g3o1ZLqj6/J1TSqfjt1tJpGXekkejSXfX/56m3a6lssBkNnYeRrGwAJ6CPfF
LjxEoGgj2AAv6rHdOqe1IA54lJRqjVUDeCqV3iR03lNjvsrK31jN/OWsONyRVNuusN9V8bT2gdae
1iiOISYeZ6Zx4bT4xropkpZ+knDpGGEji1RQVwhajwXQtkdETfTsDC5J48BAV5YuaWtIi8pTXj1o
9g/aPrTm90W0AI9dsl8FAa5VTdFl+zNAWznZERtlwrDA43wJn+PGcPT2OpQ82lbu5Vu3fdnPcriA
IZfTLB8YQo8GPY55GNB6vEoS06c0902NXmPvmWsuystlsZvlIJb7+F/9OEMupXxuJIIUC72Gt0UD
+4yRuwWdESXa9ecgbFztu+SJ3gYibXnTriOiljH4kulBxXrN8KBg7Ua3F/WT/ocpn7XjTLlerAiL
qJB9X5TIkaS7YjH9LPM142B0/qA+RI27xObvRDDrb8rZdWlWel6wclR2nTwQFA67q3JEYDuDm7Da
g8ZFtEh+8/W6lsiZ+JRp1kitSvHIfXjPmDViMHsnBBW93It2ohrstk2AwwXb5Cyb8HmBMqt0eQLj
NggnfABK1oxulPjmHAlsYhsfz3I4b1wOSVXKKZyMXM5OqM9uTO4NI/lDKZxD7mU5D7UJjX8kmRwS
V56mYQxNlN/YBqyzLpx9h7TBamO2nqqqDzKICMOXkraYR7vOq/w33D8K7j+PhzNpjPKRbGFNu3H2
3FmhF8tPnSXaBi3Sh7PgcKDpYMwQYilPirU4Y3KbZa2TGndkKQUnJJLFWXFitYNdYO+oZyzfLGU/
h//U021R7stM9NzeSpOuPx1nuW3TT2oMPkksXyMuo4sp3RBMFiyLJ8QmkVaczXYNHVVSoh141B31
LxO8IyAFyfeL7M5v5ZMOrpgC9XgwWgjRdzPXpimypusg9UGPGCc6WUg9FQs+KD00B3vXWU65j25C
r/JBQ3kimKKdkWvDcqd9+L14FtWyN8H/LJ2PFGIJj4clguKsWs94Xcadtmv2IjHboLiSw8UIKZ48
oCeZFC95Yc3rIFXzu6N+jySbLy4tM/v9JU5YCeOwKpnavq+wps2r0tnDJGaAMe/dZV+9CYcrERxQ
qa0+agWmdb3QepTHwNA/7Or5z0RwKKVIqPubC7LpYDVoikNR7HXRuo3NxM/q8vH7NuowSsgoA9VR
uIoPWGYHdnc1chJX+8bomazrFgzFuYfpGacqXfXvyxpunxNSXIqqGuiE4rBErhZTjaYBVhftmiJo
28fLf3+z409TzgI4CBkx/JWFE9Qj++qQ+1MgH2os12At1b+xKw2vr7MozowVM6RLNqDSbtJpbxgg
7uqQKKHCrd2Cb8bTg4HVeZotC3IqMFZ+WtLkGJ70kl73HiPvojci8q7tq/5TM36GTtZHTDP1TLO6
cqz0Vi+pYwu7UERSOJsdh5x2PZvmj9LJo3HpkVRzNF0LLl+JTaA/H9NnBXL1hEhzQ5plAqOSZ93P
NckjNPRj2u6yMLqXul5wAzejs5U4zoa1drZCtUTaHUppoQE2Zw/DY06o+H+mFvu6K7Um2Y7kQUdT
YQXrNUYsWMncFtumzfTKnrLDZWGiK8iFGyS3kTTJYbZyeZvOJ1XkLERXgYMFbFRSun5E9UmdJkfH
jlx1/i6nT5eV2MzYrgz2M023+mS5WdVyNc0ojT5Wh+mRuXuwZoApY74mTuVit4kgchKpxSFEXMbR
0NZIZVhRvO+kEDyCdF8M8m95pp/mypOAaaAZHsq0JJ6kvSga1rbRzEMXkECZ/3DoZzGcQzcas4gj
lnSKUSBMsBYk9LS/MV6+A0fqsyjdKDAjlQOHypLHZcjRYVROz8N8ipZ9W7aeJewQ346GzkqpX82o
sVss5LFgRv/uWe1BjGScFhDAAvK64+Qrfnwkt+1V8mGfRNdDYFUqBxUJSJLqjCISA7Ofmd405YPg
wm/G02csUjmMkPPJLhC1sKTQAm6F9KgddEyOVghuRRYsQFmVQ4ixVMM8iaFL1rk9KKXSwOwTJ6oO
8MiOQC2RLA4tahWxGMESGbbMqoGTj3yD+rbfXVnXxt0MQttmr56qZ/osqsgLTYCLLrBiYyRNzMIX
kFWkAcgq/Pmu9xaf9TeJCsfbJmCiYqEi7FT5uvEQa7WdMHuzRtlrQdWfGYZnGWA7kJu94JOya/5r
/HyWxR2fkrXIY8d4Hw9vCgpZ0X3szbrbgQXvs522dJdvlyVuQ+NZIHeGeRvVZp4gDz9HuxrlhHy8
HRMBfe+2fZ1lcKcVEtp3iHRhX33kRnJ6KCtb0J0oEsEhfFTOIbKDiGESS96lBtZKlsPuj74UPy8/
Un2Zso4hVIaCbInhxHTBsrO/L0vZLHWjWPG/t41fxtLQLuvIBANumFEVu+mquJJ8lPP9ye/c7qYX
hGWCL8dvY5nLTlUiStHXWeq3smT+FU2a4FaLRHDYriZpWBYLXqCWFXldQq/lUnT+258N/XiGSiwN
tUVOBoo9Y5IrSFmwref/9iAVQYNufnRaoNtdxNG2iQkrcUzlVQhDbZ3a4YzUQTOzjXfZISXp9dKb
V80och7MOn6BhJUoznnM3aSHMBymmbJT0fBugThwBjWE7bfe6KHx/VD6xiexoOAqbnVBaAR0yzbB
exrMW1+VJKYZLZ2CBC4dqZ+F4WEckoPULAGdsivs/HNr7DrQwf8I1oUfl2VvwtJKNBd2qIuWNpOC
EHGo7wv5L0L+bqzf2OGl4aoYICdRFVvjuTYsYsSGnsCgi3w3KJ2TZYdRTPe8iehnKTxsNCoIBK0Q
rqo/xmjmyrz8ZnC0R3PPtgiGt6rAKW9/uJ9K8fCR1mZvDg2UGqVXMNIhd7CfyfvvHM5ZBnc4Vgym
xZFiZLXtkqu0AmmAmt8rau/9mRjOpKNxSoyIonnEps9ZdqOp13okqEJvP0VWp8PZ8ZKmhdK0+Fzy
vbFHZHaPvdL7LtBhWmyBL0bdRVWDTTBEIGEqRNbB28c53IQOKvosOsWTllNcTY6UiUZUt6OjlQje
3ypYrW7OeO5k12wTRblP3XanHtlA+29tqte0lTDO8w7qmEVmg/vdtMGwpI5R3MyVwIFsPg7OMnhS
ggg7inTDRmPbsOvgErvg/5Yq3bSdlRgO70baL0kUovio23eK+USzx7p6vXyntwuNKxmc7RTKZISL
iX5VeihvQYseO+RbtM+vlSNjbRw/Qhc0waIGfdGN4EkHmjbJrDTCB+yP7AGS7UzsrvrG2hCx4+eb
qPVZ9B05owrDaDQqFdKofbBl1Ykaf8Qj5PKX3PTAqw/JfsTKAyOeqJWQNa8pMZqer6L5SNS/oubx
z6SwX7GSEvXYIJpISIg0MxIi2VOioBYx7Ol4f1nO9ifTdMCCaRtYfvNVTpVPhWZbqL4ZRD00of4e
jw/UGH6jWVpTz1I4bUZFoQjGcTA2tdyqmK5bYiOMrQTxvkgZDuJmdWiVVIOYsbhq9Dtjvu2pQMRn
gvqXqGilCodxFlaj9jkaAbwJjYUPzVs2OIz1bgra/yHtu5brxplun4hVIAmmW8YdpK1gybZ8wxrb
M8w58+n/Bc0Zi4I4G2f83UpVuwmgu9HosNbk9J5xahCn32igdGaAy9fPag97FS7vbRs5l9eO0wQ8
CAR/y0N4KwPUGWw/PihA7RJGNTr0qOK1BoT+L6JkzP7d8Uswn2DSh3Gse1aw6kPFrsh8jpL4+fri
9l3tmwjOB+a9ZHZyhcALzHO3aTrczsZ0BhqRI1H1vNDpeUQDfB4hH31d7r+4qDfBnGPMs3oMpRS9
EP/MJJrHEihEbCON4+9MGG9OUOVCC2XKjKiU2dSAurq1sXoFGQShxW7Y/qYkfFJptXozWnU8eiqj
OqM/zY6i8iUfNBDuRV86QjGVmAuuyf1oZiOT8yKr1sl5qLfQDyBHMTyb7KH9wpCjFF9zkG26Ew2H
CyydzzbRsF5T4CyhtmicF7MBF6JnFKIeaZHW8+5EiZtBy17didsVj6v053XV2x0W3WoD50vasKK0
liBgOemnAs0/9Cd6ElwG56C7i6/ikkydzB4wMQTk7Vv6eF2+aBM5d1L26FtpAa7gNtXnqflj1VD0
FjFusz264i75+UMtXUDvISGrkKo3xnKc6bGtPkcNWChFSE6C0+Jb5xctK5MsRXtvAyJMiDLXTuAq
BPvFo8EbCJ7ZzDQKwAm5V9h4AwGTa5r9vH4s+ymFN2viwd8VEubtAG771xni9tgFxa3hNa4WzEAz
lY4iCFfRstjGbkKNYiqX3miYA+wDrToY5CHTBI0dorNhn7AR0bZVFKUgjEKV7zxGt2oquhmZk76m
ZlyAoWhlrjUWtkw6mMF8TE4S8Sgmllj2Pn5ef+uxuzkhzjOoYAVoBvYu+Ls+el+3SJD+VjPARgjn
HRarWpVQ1dF2Iz+U5UM1tTZazJzryiY6fM4HFFGhrQnB4VdmB5wz5Yyk2U+0+8QCOf/y/vh1zfJd
J6lhyWUDzOrXrhOQvAMAoPDSNjBdcJ1ZQQVAw67xRCBXAvejcVHFlCddnldseZi1tpLkmykvdllL
7jgAIyf/DSqUbYCmcbHE0lGySh3UcMUUSPoUmUHb+DX6e64fmmhVXBRRz2ERWhqueGM+D8qdlDm5
KnsWhvQWKjg3gX5onHNQ87Ep+oo96YcT2Ixskx768PH6cgTege9IiaWoNfsel3mmno312GSCN87+
i+1N9Tjn0BQNKecF21Uv9+tyk4yNQxM/Er4MRaEkn2JZOnlo0g5ugY0VUqf22TxQfh5u0Mp7FvHM
i3aNcw/J0hiGyQYZ5OZ2HX+O08v1UxGdPOcZJpLGYR4PzHQ+m7lk1/oXLTxclyE4GT6/Ai7jNppM
JD7KuLABwWCT6FEtf2jSj+tyRK82nfcDoFNBLRnJIvpAXhnLFUya32RHckf8CBFq+aw9TafhLBwS
E1xMPA68FI8J6TJ4hMkZXeqAMB0sx9Q2gsZPfBEtKzvyK7cgn22hK0HFC8QxbrYe6+g7TS/W+M2S
X1Tlizn9eX1L99XPsJCC03BJWZwPotpSRRrL7KzSXSufxlow/LzfyIVuDVwM6H+3+CMb1LHRrRGe
hyFSG350Kg/RfQSwwEjYyLV/OW1kcX67lNZW11uUOianvWHP+dQ1j91z5jDaG9UZbzO8sAW6z+zn
w2FtZHIbKMsL+HKXDCoZYGL23B/iC4tWRJg7u+e0EcP+vwm9+lQ1OrPFNiZwruo3ouSCG0J4UMyR
bCREuTJZVQ9HYSAfMif2ahzN6SCDjC4lvW313xXzi5UCc1QXqciuvm/Wxjl2LQZP0jBPfw9WR4f1
OHiqPwVsZB1EC6AfCH/0IBO3jqL5iX1Pv5HMBYAhzfWwZ8WVf6hOWccIM2vAqwoxrna95EYY24bN
BhdmooEXcQaPoKTZa3GjG5k7ULRsijsrdt3VRhTn9MeOGuVkovRRYhyF0euEroWu8iNrMzRehFwc
on3kUTqp2ap9XuFhMDl6a7NZDXBH2JjLDO3US1xRDeSVxuCK0fGInWhsNM12QNllrmNfphUGJ4Yn
IzJv1FUKURKpP1VZ9rNUo+9ZX52oXrv6shwqefG0Drj7pT56JDHdaaq8KMc9Lyn+miSfQUt3J0vz
YOuY9LIrdYK3r1s9kLLo3LbdndLpkV1n9Km3xtt1ih/KsfvU1bB5Kbuv8srXyvGS5MkzXYC3vwIN
s64wcjQsAaD2TlUx3qAF1FO7yFMbzIJPOmaaF4+myiXuptLR4y5IjOSha5Sfmpr86OO+t0utep5T
5URL9IeW0wF45bIdruSsRs23OTUPWi0/k1X9HCbryyobo5eUrXf9ktiNId7UyeSczxrHddl2cA00
8imwCK3wE9qB3OtC9tOiGymcAzJGs9PLHFdRfKQYxM5dRKu+eayeJSeOkZRVnf614DAcMlETpmiB
nAcicmgoq4l83mDoh3icPYuul1Uzj9eXKHDiJuduktGIqkzC/dQkiQ2C2SUSpUFFEjgfs66LJZU1
g5wzZmdCj1FplcH/tAgewVbWxziX8KZ1yZoeFXV4aONOUGcQ+hPuUo2BFoZ6Hd57/0xBmi+MCpUl
c2GBQrgGgbvkwYtmI22ttkNenAbEWZG467+3h9lRQL1W3ooQZ4SL4/QcRdtCpuytjsGNRxVQFNQt
AI70Wl4VukqhNE61i3xUxz6ERqDH3Z/X2FkX0DL2SSAl6ZPeo0toqIzToINcMuoeKQ3vS7l/uq4y
AvPiJ6kHyWqNJcbLTTZMT51NL13Ms56I6LQEFywPa1tQOWmTHhs7rMSV9W+t/EcKZ66Miv2/rYe7
XsM2xRDJgDx5bJ7U7j7pAkKer4sQGTLrrdkECyZRqmmZECw0s1v2l0g0YCE4En74kC7NuAysAzJs
p8LOzOUChOUfhkYEhTaRHC4kNxv07qkz86xz5TVkBHko8fVcF0SvgqM3eYdR1WrWMQ1T+h9ZHN4U
ce6Y8ZTZmioJAv79KsnmnuJOPyPp0pYMlIQ5J3ZPNc8Mb4XastPa1Z3lyi//ky7wLUBhBOxLuUZ8
XBi+pD1kVinQ531lo2AolIksq68ssFtlkzKlznukKKPwkll/qemP6wvYP51fv8/XHYtxngnpGHJt
+4emrXYPpq3ohtSjd13Ovzi7N0FcfgCxXJ4tDcrgwym5jAAwAoD3w+SGjDPeF7V9/0vA8iaN0+2O
5MoylSYLWNL73q9vmr9Yx2Xk1bXHJrGTr+EnMOV6pSMLLsh9q3qTzKm7KidxPLN0Xkxau+trJ59r
IJiJssqic2N6s9GLSAk1KWQ1VUKfqvS8YNS2mi4NQDwF5yYSxNa7ETRWsdlLGhN0QhMVmMjZCH2B
riPzjr6CGJFzejuIJsxFu8i+aiN1SiNNq02EtZr8OQaVshY6nSXixBUtjYv5KpoP6UyRzBnkl8Ry
5yZ2rPZzjVbp63sosGGVi/xGmmltzSby5tDvpBMVNeHuVznpm85xbq+N0MhS53jjRebypQirP0it
Abio9Mkgq85UAM0PJHBakz+CneecZsvLWhg3Sd4fJ32+QynMjojhdTlxR7UO2mnwuqH0qrgUOAHB
RvClynBcFLVd0XKTKA/LgKlqQbpC9Pucj8mz1hp1hmefGo+9dN/+DqoWfdtnvjxZ0qGZ1Anxdai+
KPLnfBak0dk5fXw7/zpHviyplhFQeDGqgGq1eZIPLZBdKdBFRHmxf7km3+SwfdxYV1R0VYjyDCpF
P9obBiPbIBGX2+RrgvQfOgldEVn5v6T/3iRyXmTWu6aMEwQBk2OAEMcu3fWL5LTe6lB/fjQCFXQR
eer+T3ZHOSdCp2iyxgh2pwMowurupeLT/yaAcyBprJvQaPjGMHJ0ubHVQuSiRBrNuY62norSalFZ
M1TzUZOlsyGPgkej6GbmZ+XbvC3AOIG7kgEzM7z86DYCiSoo0Bixp+BMBI6dL1Ku8hzLcwhA4Sj7
mWZsrPIehN0Ch7vv2E2AgAPtls1NvtfvqpljUio4F4UAcD1xZ7DTVAb6m75eP//9ogd9E8Q53khd
mmnq4RDSxDYDAHc5jFALWUr0YUa3HaaWJhfULo0QWOlfTPgfyQbhHiFEY3SiDFuBnPobBU1qklN7
0e18YhV5cpBfRGMR+0gzv9YK8I33m9pgehShLtZa3vRH9awDVJ76gNcFz+71Xd1XkbelcbGbamWm
PjGrGjLQ/q3afUEXW2oUwWWx3wSyWRAXqenDlNM6QVFUeRhMh3H/oS3uO1ilk8JBCgV7KMKuF54a
53hLI6PD0COPVsQOm51nRRD9qTwoL4OfX8A8dBIy+f6Leb9tJ+d6iaRFWsZmwEvLZoNnkOnOj4O/
+AwhXzSkKDo8zucWbTE3XYjD6+SvdXuW12AY/ryuH8x6P96SbwvivG5n1YO0AmLB1adv4xh0gBuK
jZe+RuX5hIqtQBuv+xKDcL4knIywIS3z8XJ+NjXpiHG04xw9ZVUmaCvc9/Vv6+KcyRTlXZixJOtC
jqT91uc/ru+bSOF5jESj6EmPVkVcJp/MYHzKgQBMGGPC5I4XIIbc/V5h7NeCXstamzCjp13VVBFK
AbKEF9CNEf28vqD9cOnt9zlH0VopoDZY14EShEENIu7Ob44goD1cFyNQ6ddt3SyjCkujn1mZnpRB
032rVbiLp+sido9ek3XTINQ0CU+y1xOF4q/oNKjol05xBk2gWvtOYCOAM0tSF1FtsUbL3qUAty/d
1C2c5a44Nkijiork+++RjTTOQsGipZWLzuqVKOp68U/jbN7Ll/GU+0DgQfa2Opp26ZkA78q94YBK
i+D+3z2xjXzOZo0qM3SJvR5DyZsRbcqmR/SX60e2b00bIZy5Nh36KqwGmcb5x1zbJQroQNeqv7Di
hI1+FL8jtih4EqgJX8sjsxbRbICaRORkKjezCLmGnct7z4pxQBm6Juu6hb4DJn+j6QWYTldLalRX
1lK7pcfGmL3ZVH0yjm7ciALPj6fEpAGSH/hMqmF8aD/A/EVraBqe39Z9BjRFNbElw7t+Sh937L0M
zkVIXWIBpg60zuOSOZFZPnRZJogjRCK4MAJTMGEBKEPq1tKTkkWuoohGx/eP5W2juGOJtVytJRmo
/GHyRa3dTIptUGAvyTnsJ8Ftt/NQe79h7NA2KqD2VWjRAWmkzus+Ey9Hg5UF4GUW1JIfDIcifBTl
UD+6cSYSgMHotIQW8CnOtF+rSGUic+PPdg690fqktDNAew9S+TI3frhkAv/w8U5/J5FPeuY5Bkzi
RaOupH03DDmIUPcbwHjTzbng7mCe5qNF/VqbygXNbTlbOSboqLsMvZ1kBA0bPzRgkjWBlh8NSUR6
u29Sb+I4dScriQpdhaZoxUsz3VrpaRWBPItEcOpu0niSwPyN3B+mXpO7qj/Ig6CXWSSC0/d8ileV
GgN1MYe8jKmjSw4QegU6sBOLv1cCTtOnMTfXIcPR/F0rkO0InQbmk+FhLMAZA0zPNWBnENkXe5dd
UwjuItandlKyBNsX0ZeCpIM3oZQ9WmDbSPIWHQW5o4BVt6GYwgGS139v4saaFcUwLXgTSi3uYm71
TJGWCdn+0V+BhdqA9NGhT4sPwJLAehlF7/Bd17gRx93DyVwkVs/gf2l2CsPHeP4dRdn8PncFW0ZW
oWcko26VHTWq2qr1yZhENLc7cG7bTdP4p/ZimUCs7Qzq3oIm8Zj782G20bcGpJfoQXtE2cxjYySR
a9V2JmqD2jWFXyvU+Ed3ouO675OQYk7ft5bvyJjmxeP1K1IkgvMZYzuv1VTiimTNM/PNHH6ZxZD3
u1fYZh2c19AjtVz7saYo44cIA4vnsrdjP3zSgXrW2ToYcCNQWNS3VXnMau/6AneC3/cHyPkToF6E
U1imTOu1rwbOb7SjG+OBkWbE3iyKC68rPdhI39+grYRZLakqtb9RPtizRDmWXzTgVZjouaLn4buo
52qHa/D9AjmnUtAombW6VjF5rPnIdVno5Qx9JHQx4NT5xEfC3Z/OooyQaKGcM5nU2pok5kxk66iu
t9oserSINJNzH4DEI22F/jV3cFawEIHDzQnxcEFoEDDY7cqXXkTTDKI1cR6lNQxNHiPoaQToIekc
Zb5AF3cNAXjkukV1on/g2jPW3JiU1MJ44t3yGUi86EztAskx0ERF3PBgPCwuaHjd31rXRiy3lT2t
OrPGMJyLrrR2vlEngSfeXRYeDARuFggEvNKrcpcQPQHIVrpeGuuxXj4l/eCWzUXJc8EWikRxyr70
qt7LjGs16QYnif+ah89JeBtKfzS9oJS7b1ebVXEa3khEbQcroQiGVV+O7bVDdre30wvLnElH5Eyc
1JaOImxI0Qq5w1L1SQGokgpnmRzl6mRphyZbEfI/Kej2va6Puya2WSGn73I9x2U94g22psRO2mdD
AuCl+fm6kF2jehPC551otTYItkoonxq7Ujg77SqimN4B/IULpDpAnykxVcJzq5NJ6rK5GP+J5kpg
Q9pZY7cHcjd7aBn2BwDqADvqXGOADTSJIiSx11fKh8Bu8wFsEzYPp5wWIDzpDCBM2KsvgxfUXc/h
SQm0r8jnBOt3CWMq6qn0Yq+8vZA7mTHYYHhXucm/AafVjQUGuX/pbb6Hu4biATUdvQTA6OQQJzlM
f8Zu4kRP6SFxp7NI2r4ave0+Z5NpgwcqwlrVLcgdTtru58JuZVHILpLCmeNQtEmVJxTNNpIH1Ck7
DAOrer6uq+xLPxyjRgCApJoKQmTuwZZbUhe1FUJKYOBk9HZJ/zJRDjB0kWthv/NBjk40U1OJqn+g
F1nWYZz0Bq+PiEbOnFcuCBDi1taGw9AeGnoYp0CZO9uMn66vb9cWN3K5k1LCpZfUmFA3BNJU9aAJ
Q719AZQomClB8Y3Pluplp63qiIhVz3NnmIlX9pmIplAkg/1/Y2sr+slUmuSqW5WRn2TzY98rwdTk
911lerggPGkEp2Xfv0wh2nilUn9OJflMo9zLUgkjfJXf65rX65OrUiDid7lX1rld5LG/NiAWXTSA
QptC7J79rzYoyEU1dHLxfX3L0pKISCigLSftK0utgF40/65/YkjkxC38MhhEz4f9dA4gCP6RyQX3
Ud1kGalhMjSQEUI1mR15SWA8kKP1oHrLYThIZ1E+Z9/1bIRywf5QTU1dT3A9wLs5sfaCLJgfZ1T6
+0B/FAa/u15hI41ThmZqMUKFFJm7YP5LS2yEU3A+Z8zX6p9G3NCA4nrMvuiLe92QFLZ1Hy34bWvZ
d22UkBjxGlUT5LZg8WKwdCNA6VjPYQSYTHC8gdeYALJyfUmPEUgqQKkiyiXsKhQqUqBzgkZ9ALlf
Kr1c4gpfEJlOh/626RbPKXIcXP1rdjMxiJSzqHWExQMfFv0mki/fW5k2T5OEo2Vk8AzZXg26IzmI
xOyeqUHR7giEOpAwcZ4+UYbcigm7T7JDZdyjlyfRBN2vu0HWRgQXZJEUIMGFThGUhHdSfJOGQap+
U4rRaTGDe11VdkoFCE42srgoawGo4UxKWGF6w+oEKx6gjTv57NHbOmLFEOwej2a+xARd+uGMCBkg
dOFZqy55Krq/mA1/VIRfJ/RaAtpo/1poE+i18aZmrO94ePqw8cimeMirmAornVrUCbMfYJmAVmOk
X6Bo5rxKkxsdkJchkQaMcyaBVyks2zx1zgpQtxD9UkXQwgSNV4Se4Yt1qHzYvte60qkNQm/9ef1U
d61v8z3s/5sd0JLYKsMYOkqbS5V6miHY4l1T2/w+519C8IoTkAtDaeL2pJTNJyUrvKWYA6tO7KUI
j/mUO4C0da8va6fPA8q6kctFCJEOdAzNbGAYR/J5CMbDeDJO9cNvqulGEGfkXTP3RVWyN+N8Jpjw
yg7S+CBYDLPiD2q6kcFZ+dwvRhaPKUXrJTosyvBcK8pFSsw/NAsso8l4nKbkmKSz17VT7GAS/6jW
PagR26OijE+tnJzTpvd1S7q1WtF4+b5b2Hwc5xb0WupiI8ZOk6lO7TFtznlDvpNOutMyJciayQuT
0ktz0xsVMEkY85emat1yjajIQZHr28RPifcNzSa1QMadAilxuo3dH5PfXtpAVBnedbpvK+ZLfgae
SEOkskdJelwn2YkGvBVYc57hp82f189eJIsLfap0UEoS9niHjZEDvmzHKAKzxbSaWtmF3grMZvfd
sFkZ553MyIqmJYE3SNXVT4Zvg4nBXHaqhSD43Wltf2efOud3UFyXkoqwpPrDeqcHqyuDWHY9m67h
kB9slrpwW5DqoKk+uL6hAofENynUqWXJvRL9nWXsAh1A56zVTNRkuzPt/H6BnAMal0hXpx4pMiUw
vmYHjKWfgfXrkKf/jzmB/WOjuvqK2fkBB3cOc71RBjRHxYz4Y3atzKkwMpI4XWKzDONw0/ixF/m6
d30v9wNz800wp50TGAuXhsAS0kk5IB9yp9eZX9Y0mNL+rzJbn4dVd3paPsdx5rZJ4kh6e6rBuC5Z
q1Ok5fH694j2gVPfYkDPpDzgWajphyG/L4efZn9IpZ/XpeyXUjar5nRXsZpJMgp4PBqoaEWzvsef
ktv4k+HNDpyBA29gAXyJ3drgjhVkRNhvf7wK3nacu0+jlSpLBDVwYy0C8TqmPEXvUvYLHyRYjESR
ABr/A/5rSNu0Nl+TxyOgb2TjJh97G3/5nYVsxHB32poTunYm7HBSfbU8RyKOsP1lUDyaCFXIB8DK
MWr7SQJcvrtahya5l5uLJX/6HUWw3mRwNr420tKBhZuChiy7UKf003tgDQfapY/sAV1cBQizGLFf
HMQn/fG68F1d38jm4o5srVRlIQvwtvXOpuiAI9IxpoMNxOvrgkQbyR1Uaba5obACiarRy6i0Ljhr
HJWmoiBn9/beLIiLI4reqhapQJ2EIaAk5+RUHxhMQnsrdM3MDXzU8F/HxjdOpA0aqiPGAdbCV7KX
fdTYWdAj6l+9Pkj/FA1T7drs28r49gkl7NMwi/CS6cJ7BfP5IxXNCOwHYRsRnCNummxsaDcgTJBf
22MjVtzNba3FlcMoa0pH9G7f1z9TNTHRh/wfj+sy0bHNRw39LoqOYXq1dVoNMmkNSIK8FKUp9pMx
4Br/Rxrncq2hKusFsGPgUGcPNaS4ZC+8R7XkhmGhdCJCiP1E/EYe52bh/DuJon+DlT+1I8uNxE51
wd4eKidz2tqZHfXE0l2///YF6Rk62EDUrX/AtGlGLW+sDi1seVk4NNafwWlzNxWrMJu3F15uBXF6
A3CoVbZiFBzM2xqpp/6onxi9Yegu9+PhR3WjOvMFBCmCGGzPpWylcvd0JBewvrTF4yxHC2UB9O/y
SReheYmEcCoD1PSooin8iaXUgdHRC0J2pzf/OyqipWzXwmlK1zSdWgK12NWrczsmdtN66n8HPnsv
g7tnmsQqJk2yUEKObuvRLwtBjVq0Vdxdksy9VaNXh7oTElUzsXOE/IOwK2/PDW53irtIYnOWjEVT
Vbc0fhi6dpp7KugM2tdmDc1BFkgTPowZx0totvLAvARDI2jsvLfV6Jil/ioJIs3dyFcnpg5iXdVQ
db4HiZExm2aPfpP0mBwSL/aH5yIg92rAIkB6jk/57SSawNw/pjeZ3AaOKMyFOcXyzOqTFN9Z0hdJ
2FAmksHdwrmVq9VYwDQXhTiV8g2EWF5RCmK/60I+jP0gfG7McYLNzLFXoFwQNe4a/3e+YBgN3kIK
yjfIt/EPvX6KilKrsVt5+9BNB0l+iDVBaLSrbxsRnF0mcRnq9bxSZDNWv1DN0c51zQ/NyBvVyitH
Y7avx2K7JrQRyBlqZWhJz/oKXVCP2CQ8mv+9hf/9pnEqthbqkKPHCOnANT0lGQg+R1ETx17gsD0X
TsMwRmyaIfwxsH5utRqgRIpsT+GRJKl/fbNeMen5OG8jiW80NxLQfihxTzEpIp17Vz9Vp8hrz7Gf
oQ8Y2FHTJXXREuwuX3U/PVludVACxY5PotELwanxYFKAeRrVLMSKMaqcpWCS/h33/aYVPGDOoip1
ZS2I0NvqtiCaLU1AohLNs7GTv7aZ3J09WuggAU8MY178Uss3svEtzb9oyV3aP0qtCC9CoCM8Xk48
6clsDbi72+myaIu9Dn8Z8Z/AwXavq4joZJij2mS/jaRBOp5dfINU22NcB9MgmofaDV23Wsg5iVVZ
p7m28ND9B82D6eDgs7wMOs4E99KuZ5U1DVeTiYcvjxufGiWQyCM4vUS6pNK5WjDs9TvOeyOC7elm
z2hMgd9TYD3xatwmq+rE/YpCSS54XO+rwNtKuKOJ0BZroH7N0HhvkvloIfY19aCQn69rgEgMdzr6
Kpc5alqwzeTZaE6dzOgz7omIIGZfjImOORPuzeQ7YLukUON1VpGZGnVn6X1zSd21/LPWBOWWnVle
5sDfBHEBfS4BZmxlHMA00E/LY++2RxUDvbGvHLPKBvo9y3bapXAaf2da6r1gzj9QPcoaK2bvwWD1
mwN62YLCa5z+kKApEKtlz9HF1UC5GGMkO/JFj2x2bXz0T28L59RSJVmBmR9oPuNXG4IiSI6Kn59+
6+my2V9OLcuiVdQoxDKjIgVSX+WO5mTTZXWuq+W+Y3pbDaeWUyNVGBiB9s/D4sSjcWhLNbguYrdE
tlUVLpgw1rGPy+k1E94fG0CZWh6jLUqFe7Z7dSgKyqwmWAPxpn3vMbpUroCDzmZ35dhJZz9vv1vD
n00CK7hMoyhK3t26N2n8rb++gq1VqAIpySlSb8pR4P92cy1gwPlnOfx13mmGVkpM0ydwFalAGiio
PbwkRzZXJEu25Ir6X3adumKphBomUS2+LbVUxg6Zf011SVE/jJHyMFudZ0ypwBXuWtBGDKdz+pD0
UjQhXFIaFAyj4lKmODIl80kLpNSocLIebGAzOQj0ULQ8Tg/HWiLpvEIPy5vmD8zLP2uVq9+0eLuh
Bk7PIHlWUrgNURpQJJYLdckwNymoAMBdXh/yClMr8Z9GK2jP2JUBnafE0CgGBzinWBaSFqYJHu5j
Ep4YmRpeJDeQLBje2zfljRzO+RV0HFSw6rKiFtqigRGMOYsTIKmE7L2799hGEFvw5vJXMYcqFd2i
Iuun2T3eOklm0/oIbCX3ulbsWvFGEKeMcbXGZoxxO7evk2OlVk9dWYhYx5hifbgyNjI4xVM7cyzW
AXF5at7FUmANFGVVcB+26LOqfsehq8jkKcCcQDMQ5wPDfCnx4E2Q3aYPphLbavnH9Q3bX8wvAXx7
smZFekU6tCePQ+PPZhtY8XBv6o2TKDitUhWR3uzHtW8r4ufiZ2AXVFYOs20AYo+5Bt+61OfOxZMR
FA0iCprdmptOdYrMK7XQhcQpXpxYsjnJ8OqajYaC28XTnbS0tXMKNhJbd7WT6UcvFSZEmgP5bgns
a9eMKVhGCdjNKADs3ms9sVaEdasMeLkYtAbgpiFFhkZM6l8/wv0t3cjhzDiTjGo2Szx7epc48cvf
8+3ND+KX6Ae1RQ5wdzBAR8JN0zXLYPPS75cljWmWrsXrYED3Of+RYzIFJGFu9Gwgvc3qBh0b0XVE
gAq7mqrpBusmk4nJI/VkBWjnW31UXd2UnuRMuRhUOfcDJs3LEf2VqxVc39ZdV/Imj+/2k/J1blut
g7yyPuaKdKZrKTo5pgEfXMlGBreV02xlmaVABuov9RH5md5Gq7ydjf+v/gIwZkEqaFcnNxK5QF8j
TaGqAyLEQnfT8hDnrlIcr2/cfqSzkcHpfVSi63taMA2g3jFWRhnY5YajBqtD3NQTt1Ipol3k9L+X
uiEqkVnF44VxJIMF0kZH9Gs7ahzb1sV6tr6VlzGwjktQohMXnsatvl9ftEhbOEeD2mCi51qOunHi
NuPDMv51/fcF2q9xF5tJKCAkJV3BgMqhHP4qjNKZpk9h/tApk0ArRUthn7K5rAlRF70pEah286HS
D20u2Cr2qdeUnougorEfFjLBXXX56iWGTZLOG4YyMNXfioA3isjdnn3bDMVcYyX1cpFqUBQkdk0F
yVzBavjusSRP0RAhobNiTm4k5KWt0snDm9IQ3CX7Tv5tLXz3WDwMkoT+PYbuCiAjpwkKR70kR91H
e6cjGsISeAmeVkRrWjWqBmizApTf8KzHGDIWFO53RejosDA1zGIrH7qc1wLTjQVcn4JxmWx+ksfK
AzyMe91sdgfd9Y0YTtnCMcr10kRJFDCQrx4h79Et1rmykyQuK3GHgHsUGNBuGVjXVV2nmmwaKHO/
tyC1pOqSsTIwDaS71W3vwvsfyl3s9nZ1Y3nSc3Ucg+msXOR7+k2UNf6XFb8JZwq7MV9T76VxsvDs
028L9i4K1oOFXAqjN9GAVM96jK7v8e4DEPg8hOAcNfzye4ET7VOtGhfqWpEJsvHUQ4HrEKm6DfML
4nLwASoJ/fkd6BG0Qv8Sy9zYZp1FPo19QQE9Eq+xO+DNWeTUu76yXaeLeU4VISRgWvg+b0TGRa+X
cLpl8ixF3y0FL6PlmzKcB2HmZneiQt/I4i5mS6/Lrpgo0CvQixcdmIXHd8iQxy4Fdm/sAyewB1wV
i68yv35QZC/JHFGb2K5Rbj6CO8pkMdB/ziLJplheWsu6183iYaoUge3v3jAbMdzRjU1HdSuBL0Pf
ThD3wNipRZR9zK4/XDIbEZwJLvBf04LQ3E3T2hniB6perPyTCciJqrKt5PN1Rdm9BDbSOJsb17RF
ex2k4Z7pz2H1oOD8JhEF5W5gZZiGCiMzUELm0/TyqiuRWaNwGMfpfTqnd0s6YUqP3pBmscc2PNBc
+dRmyWd9HT6FXaOjS0JxyKQ+X1/u3vltv4M7P7A9SymoPViwU9oqaL3n9o/rEvZ8ylYCd3xmU4SZ
lYboZDFTe4pDd6Vf+zyz1dbXYnAAActLdJGLRHJnWFdFn/VdgaciKLEnQ/KK1Hox1eQ4NZYT1+rj
MDWXjMoinJBduRZVQHSlUBQu2P83fqw3QmXCEwCaeowOpT8e5KA5KodO0OSwZ9oY6jSQ/IAgzOC9
F0MQPCRhjkd92Z5oQwEJ+q0Pf14/td0ywlYIpxhSblVznsKw69wZX9i4T/GtcuTInjEUZj0MX9Hc
iA7X6SwsYOzt4lYypzBjMk3IhEIyDRavvWewAvW5udUnB+MPaNBTbOllfEbcfybfRfTVu3ZpWsAm
xui1hWiDO0I1K/VYJyh/58fm3Hk1Cgn9l+meoou68WthCnLP22zE8TmbslTilBhAvBh0/TAa68vQ
l06cyg9AhzwKTpRdO7wf3criXqjFqoWkCBHe/h0/aYf5wMhirSD38j9FzYG7Qa6Fp4ypAA1QBe/b
eyVNlzKcoiVmmAOLB1JfVy0wVvU3W7Z5kQWL23NjW2mcxcdAdB1QBUftybzPpNtUNOe8Z3Lb3+ce
UvX/kfZdy3XjXLNPxCpGkLxl3FHZluUb1tieYc6ZT38a8hmLgjjE99vXqtLaABcaCyt0DxEBRyPe
2vXilspzG7tTy8kUb6Zw1zaY+LbVqwXDaOAwSI7lTeEFR+WenjH4A6d+seV0a0OMj0c6GUlH5XVU
RbPTpbIk8yYx76owsvZdbvurgAvNIEQCXjFApRpCVKaUGS+vzul0SmZO8PEfTvZmgAEppZTk0Jxe
x4KzO+UguMFhsakUQ+OHXJ2bTR+QJFCDoLVMFNlkWaojpkt65FfBDOtLZnU18+U517rD/qZtRv1o
WPplhwkfOxXqjJgQRD/h1+IYgXQh/to8iz/K2JLc0osdklvcxrLNTODaKPOpJKORp4bAqPEpOdJs
bmTn9wuo24VP6WUA88Twd+j9Tq/C2ijz+ao4BI0ofdQjj3AQE93C6JaXR4nL2dGtCBL0jChPaxSO
2AeqOIKxKaM9ETKmx8PzciBPGOS2whNtAxpRksbQ+qfo2r3w+OI3D8DKMHOkhU5c1IxWZcTgs5T/
mHOefMamT8qSQmSEG3ih0r+vIg6IWZcZEkh4Ic63pPhLSw9iz2ko4JlgoLXAixyirghqRP0Z5Udr
yc4dRF45n4hePuzlhNTBr4UwAAvaxFlqSpzkFF1ngfySLrHdy6jF6NnoCCDGQbbTk0QBLWn9qRqK
x337mx9qZZ75UBpE2boA0bUTVyLaZtqXsDFf/swEg7oVhNrLUcRVn4+GZ/ahm1dcfbutK361i6yM
D6KJbAoEgt6P7qEI7s351LXHWruBKmGS3Uc9GjCCAqM8vkr8/dVtHrG3DTSZ4EKqiTyr9YznZtM4
GvBq+hIKp644KBjuaydn39r251J185V2RGPzFOLSzsO84EBrwYtOvELiRNj0W3z0xrf/T+2vjpUB
wmejMpHRGjzKa5X6tC2CTzLOWwZzeudCrrqE5KgZNKLbyLMjTKb7ZzvFnF4UIsN+LhDPaqbfteeO
N929fQXLBqpi6DaT4Hzvt6qMlLqpDBxc2twmWCmGMiitGSWwRoj+/DureTPGXI2VMBiFQnUK1Jlc
VWM5FIXCQaLtb/JmgrkI5xL6832CikeNF894n0g8/cTt+12RkCGi3RyywQBBXOi13oioftE4HN0j
qHJEDspumD4KLHIufF68t4ngbwZZVJAwGiSg/oWUxuz2IN0tNXepv+5/mc2YcmWDcQOziVABW/Bl
sjLw1Uq+BPltlX2ry99pgAYxrCS+ZmQJq5yeLropdpQPSkZBaGyvGW/ajd40H84++AbQ8ofypPja
U7w6+5k2amoeYCVKg8YrTbeqJLAC8UHWb9qOczo3vwxOjW6A005T2BEqiFzWIYbnUVYWQEKilW5b
R65RcfXkNm/XlR0Gz6o5S5Oqw/NoPkleBebI7y0K5h1KaLx33+bxWVmiK17t3mKqQgG2akCa3FxI
MR5rk6ekyjPBQNokYqZUH1EHWKLqIGTCpYt4BerN4XRztQwmHKkTczYCw6Q6P6MbP4t+d0FJ9yz/
SDHoEfrIuRzzFwzV8UcTN90P3LYGQZIaaXjGsmxGST+2aKpQr9XFfAwP+UlwjSe8o6HCEh4p/ZD8
Ssezf363UWlll4mAsiWWwXaGDofWnRwZb/afvQf6J9Mv3PS2P/AqepuIsTLIwKAc5e0y4H530lZx
9XK2iyF/EtX+s5lK3v7iNj3ml6kPzLea0Y2xKiJcUDPdGpR7cWg5t8b2+2llgsE/EKZLSEcjQdCf
sot6mt0W76fpYBxpn/fwD8ZKbahDP++va/vyXVll7sO5W8RZ7uhHy8vv6SJ6mSr5aCB8GMv8UIMD
rE7mS56lxzYbfCjI/xUIvHbYzbZfc/UbmAuzMYtODEMUGCmDTmQrtCHnW3jKHgk0Oc79dTovoZVR
Qh2QBKkoeqi3ze89H1Y/ggE4NY1y9P8C4DpncLq7BbWW7qT7oOL9xKuR7fvtB17cFMSPcYK0l5NW
3+vsiKEfe6JMNqrO86mteej1zjJARwoxVqUUXbMySKoog40CxUcaVv0Oj/zaEIM5epDoGJtDHFqr
L0F+0bLRkkHBFRi8fgTuMWFQxkyWPjZ1lOGEQ3EsXlo/cubESi+6S8W3ZWs+p15/5qrHb8bzK/dg
sGZWJZSog9ee+OBU++px9iQotfHovjarxauNZNO5TV7UrUS7PRPTai6TYpNT4VAutdyf7odD9Nm8
j390roQsdu7EDs81N7PXa/sMCkWiFlZiiYSKeSBgwAGVlB36k02gUNL9D/KkHFx9hafVZU8iYUiH
EQ5KMIEd/siG3N4HOB64sBnEIjZLAgZ92g+nzm54SE+mK98aT6NnWOptdaa4Uh8Lt/C1ox5Z2W/o
vJkYJUUt/DUcxPDq+3hGVbtUTGtdcYTKsMGG7fW56PYRj9t7cydRbkBdQyIoPDAOWkPohdY8kCia
oOBwpzSc8Hwz0Hz7/2xLfA/cV8oZ1WApN3HKi2suLCelEjkX7bYDUk5ogpel/IEWeimNso4WxGYB
NGSOiDR/dsGBhWB2cM6RzOa9117FXD7E6yuTDKQs0K0r+td5jAlNQQYU7JI2+m7mEJNr9WMrDY9B
HFlTnpyLNv2r1/LT3PTuksBh9MI3zeVgCP21zmsR1Un9W96TW9BI2d2iX/I0Osvq8rUx45di7D71
BAVS9BK6naIfqkx7SJXpGHeFL6nxKUW2ZZ7V4/4J2P5wbxvKOIY4hwaZKtyuuXrK9HshOSpcqtNt
VNZlfDGwL4oofr938ixOmthM8ECk0a6Iohdaa6GrFF4Db/knBCyPh/rAe5VuDlCj6/SXVeZ6U8o+
SOMIAeDsZ0fK6ZDPPk3Idp+TG5rDF47YbfNpfz+349yVVeau64t+bOIGVsHg7xdO+0lBSGgnN5Lb
+LpTuuO330Nl3QSNrIQqyEcu3qWEWOSM6xWHgpxyF4cCnA6UmuPnoRj58hw08PtwKFYmmcAwNaJe
q0bU+pLeDnztEGH6Svk6AStR8fECd39T6Z7tWWNCwLnugqWn/iNPtjh9m+tLInwRZ08YX/YNbZ6G
1bKYMK9uAhBQIiHt1NJLmKTW3By7ieMhm0PD5soIcxqaTFn0WUTCm8aSEH0DwVOMgc3arp5AdOuQ
FzrPBonha+Wr30Wn8ysbSrNX3jjbNpaufgdzPoLexMTDgm9Yu4avXWI3/NtwBhuCD3BVFIF4XRO8
zWVOBuh1Mf9qIOnZLqdmehjSc0/u97/fNtJgBgytXoamGWx5vZ0lMwhonTbOLOFW8XIXw1N2ZwW3
jTvfVZ8pEVt95nVc0p364J+oQUKqABe5pDMry9QkhSg0vqjUQR47Ur2hlq2SNkxDKGR/hZsX+coU
cxv1o14vSQ5TI8IvtFvqnElv3v9n7oNEh6r1KCN5SMg5LC6TzMl8bz8p3xZg0EfJKqabSFSWgYT8
A21eSw8S5E3A/4Dm1AoMr7wBhO2zhmEYQ0ZPBYjvmbNm6trYSwbIDYuL4qE37tG0pXvJShw5seDw
eEDGNlSVbdGCDDammfSj9gKNU2/kTQJtOj/NKxoiLsAPdN+d0KVVhyl9pwlvcuEg6uiX5sRgm59u
ZYL+fbWzdTvHaO6CaxQm2GjOqKPtu97rvA3j5oqInm4MjWoqxOgY3zADaTQaqklMgUuwiE0pB8tj
6WDYl2dr44KBLXDLayZSVR+YjUEJWZIRBCywNaK9o7bN0IoxNPLzgcql4qY3yMelvZljjpVutpPc
mxAEG0e5Aps8OnOUxjKk7tBhwCkyu8sckAsmBy4jKkOWMadOFedfxUgZnd/a5befwuwyOKGUsZ5x
2dF8B5JknlpZVACceNHJ4OWVNtxyvc2vD861z2jGvGgTqhFZIzyOUf3YdmCsTCGxtb8qnh3mmWOo
YdoJM9w/DJ/ytrIV4bFveKJ8GwcAi9ExnY6YT0WK/f0BaDRDbUx1APiH81FXphdDyv7aX8f2GZBU
ScG/B8MyW45KCwFp7hkPkAZngM6ITWdy0X3Ig/q8JPHmnkk62vxQLTJVto4jhsjp63GLIyBIblH/
6EA2pPHqKltjbwqO179W2OJNKVStovUgfBnt8AGq85fOozFk6FKRbEh3HUdnOUWHFMTsvIBg6y7A
fA+lgCQQ0vxIcTSVYmZUOe3Ei+4QCR30h8yCIsEFtKwOd8Bvwz1AVwEOQTrjrH5grtAXOUjytMHB
OvWoi40+DrZDfkwQJjOg6xZ6vFrFRljwziADyIk8ZGlTQxJZUv+RSskW2gdFe+rAnbrvlNsLg5tA
HVSXP1A/ZPKSomcTdubyrpx98CLv/38Kfgw4olNLReKAzkcSVusjUKpJbghKsHE/H3QyWUE1tlZS
SQdzKLxyVh5AGfR93+bmmlY2mQdGJ44kL5MQNpeDnt6Xrb///zcO17s1MU8KJVyScKLSGEp1FefA
TgbZHgLe02zTAzCtD1YOBCAfZnKrWikjM1AlR20fEIQYrWmF1aHgcYVtvI+wmF9m2LTgBLrHohhm
2SkjO6hu2ukkqt/77Mv4vL9pW49blaARCDP8eGZ+qF2WZVwsCtrlnPyfxUP9+p7Ox3TIlEEhxKYD
e9xH/JbvYXjUxBQp+pw+VDAFRCJGksBi51HeYRlyIJCtwB09nJUrlWZPXDQ9NXghBbbytL/cTdsg
VxWhtYqgnp2jQhe0EFRDhfZCVXk2TNkzs/zQmMLNWE3nYKiPjZgd901u7/DKJuv3gZgSrTEkmsAu
wdqPmBVP6/Y7+F5bh/bJzYeWVwjYOmuYQfq1TuYsxCCfS5sOcV1NvE47zQbnVbb9/wngCQ1ymE9n
IpokzqK5oG143XIRwusSc+bqNs6ySSgVEZVjFsHH+/7eD/Q40MV2kBxDeG7QuljMi6WlXCZLug0M
DGL4HURv0N8lGKpgYpiSto91GYSsWzfwSW0Nz+JL/TqNPp+Ta3flNqpv7BvUpdGoicklNCSwj9lk
qbQmRbOmM32JXtB9epPbo1ceaR2jgPIqdfl979vayJVBFkdGc+q02lBFB9q4Vj4fu6q0+/hl3whn
Va8R1irklNGLpAQGvE0B2UfbfQGjNifY/Jj5g/gFWJE1qk/1Kpf83iFo0/iUzsriDN91ywsPrW84
y0N4geKLl3qjtXCWtGEQAYxCxXUwLgEmaCYBIBqRGIzjJL4Wt1tXtBcM0w2HERVKe3Q6O781ufHM
h7tFJjoIP3TQS2gS2LKYUxv0WjeKk4hEEaSKCszvjIJVGuhq/Lb/vT6gIGOHfs/V95Kg/dsvQQKk
7SasqP0mz9lVjBtI9oSNPy5ZYo9pylOT/eCKjFXmTIMBKYZOork4CQkR9T6S7qSVC89RPhxpxgrd
49XaNC3tZhwzJNmcBaROtHNFuYJrzJp80Qo9HuXIx2Cb2lMkCSMLII380Mw2YOTRGMpcdFBOjqxa
m/2qQRW5Sp+MeHxcRMzyBKJj1vGDEMSP9UJuAnPyZFk8NZL4T1tIR5GkR9OMvDGYHpOG/LP/rTem
cpApoZKblBhKh+7m+w1BjAwZrAHvweIi25GdHVGM8str6mcWuRV8GXF5+8ify//gyziRa7OMj4W1
oldlij6lULzm6Y2uQNmz+ZQ3hPPBP3gVY4fxqjppjLztJpTBjMQO6k/qBHotKeTA6EZm9f1yGLdK
s6lOpQEBH7gaDL/yyhpcDb8S8v8LV/bGU4qaxGw/OnqQhGTfvoOYRVE5oDJcu8h7Oj+lk+pLY4EJ
jXtPfICE1218M8asr2rHQGpqiHP3waM5f6+qG0lC6wX4Ia7N8LTvktuf7M0WA61BFlV1FqPB1BSi
U9Hk/0hSexPH0/85hni/f3TJKyToEjFJYwNzioYpHjMzuBgzRmNinq7tRsH5vR0mFqoqoYv0gPKr
eu3n2Z8gNhef01NuB54OucvkBmke13QiK0ROcuY2RX28fN+ZZ1/7pNSRUwjx7Ck68ijM5CKWnCwk
53uxjdrVJMyBGeGI9SE6gpsJlKSKN6gS5yT/xxn75Rem/P6DZX0+R6nRv56x6vha9KJ8KP+HohfH
69lmSo2gCWrQUeOusskrlLa1aD6wmmevEDW7UCLDmjA4/EfubzLImMc9KOtDTMxn3SkYn+TmOGec
8HyjGfG9UzComOdyFRABPpldyMn4GjRWesi/Lh7t0aMyiK1DgluqzVdceQ9kHm6ZDJTI1YJWyxhQ
QlmXFoeqAqrHypW9zgfH7OHPNpPBkmisDFKNaK1SyHArZpWDTqGnaMy9fTOvcfL7l8L7DWXAZK41
UuY6Kl2F+EMFz339OAkj9DX9cHmYi1MAEJu5bd+8g8ciSz8GuTRixGT4Ej5AJ8rrnk2k8arD4DY3
7eN8IC6XQOJD/LS+CAhqA+8PodB1YdIGKLeNqAKjqO8poaXcDDZVt6v8HM0ZvLrALoDBIvMI00vQ
Iko1IoWfQ6Yo5TxKB1q2jO/QpWMbocV7FPEsMkCjFmZaorcTfaTyMenv0OjMgTKZut1/ugvWxARd
WmuqvYL6odPNxqHuhhwoVntNnfwFccdTboaYCh2RGDWl8ygSP1IEwxEMkMIb3d+B1kKZdY5OY2wc
DbHwqgyY2yrNA/JbKF5DNLVKMdVcJteBFCoYdKJz10ln0gsP+16/639YBYNUgZz0UUB7zYflLEl/
GeE5wSzAvg3et2CQqksDaESCxdIZUNAVM0vJeK98ekr2vgWDR2akdVFDUJ7MVDxrIkunXCWXWvAh
OhxVzzIvD0n/3549BpKkQIcG5QJCqk55WKZH0n4N4q+iwfk2Hx8ezEFlEGmp2ikdKnwcWrpT7dYO
XT20MMvsx7ZhSWg4kOwSuSUUmPQjb+h9g3VrhYdwDQaaoPbdxgFl2KCz2rpHs1po/zQu0wmpuxvK
VIKuEYhZ9TYVCDkLGIXiQtXW7Q0hGRU9ASqS/+xzucvr3Jg0FG6ozneEzlByJ7uUGinwwmv0GXLu
GH6NXC1x9R/7Trt1MNaWmYNRG2IUkAAAQsJrDbnsXH4wNF59eetkrI0wJwPTLHGUZwiTAzm0Y9PX
hP97lQGkCasNZE5GAF7OVnxVO2ivMwAkednfps0wZG2AOQrjIkJdEWoLGBEmPrnGD/Q5Xn3rTuUl
uNDpJSjhnMAIcZg49Y2NpOv7pTGnYzSUUSO0xZyY87cGkhGxrD+PxXhKxeyimKCcVEMPdRcHI4il
1TalFUXmfTCpbqGXnKO6BUDgLFQ0DG7JmNJmrtQsT/MW+QM6pR8f2mvsa+CohXIw5yLlmWHu0SIo
orxBkgKlt+6YeQQdy9QMrwHjY2YMwLNejvw+QgjaWNeDAjw0rZvfgKbBy6/Gj+Dy0xrNsMSezONn
3miTfm+UuVADpZQlE0J2r5la2h49eNGTjnZlcjff6le0432msk5Uj9l8CTvOJcU77wzapYqaQhkI
13kjDS9xVWJq2vQn2fhDryWMpyS5OvVqAlSlXJ66F7vdt+pZvOu9HA3L82HqHJnzSOYdFLYisiSl
IfUBpq/oNQLJeicTbMEd7OwGCbNzeBvc8GqoHFxj6eWSoulqMQd4GoLoiJgsLuLp0z7wcL4XYbxl
qjqKbXjX9bJgycJ0Kgmxkk7mdG5tX0CQiiEgkpV1tnNAiWepUgIgdBxfBeUWKqu68RnKullslzrn
ScezxZy6Ti1JghOAx7EoOGZCoM5boV0sORpQ722Swp8q5XF/F7c/1NvymF2MBkOP1BwP1Va8juX9
EnIa0zYf/HRg7d/9Y67RQTDmGHyu0OtDrla1U3f5NhzUu8YV/MFPHdRw9xe07RZv9ujfVxkhTR4F
EIIhFTqQ1M5lvH6TyTKb0P8zM+y1WpkJYv9BdRTMF+AhAH3jH1nwz76RrShzvXfM1UrMLOvQ+YBW
6AyCxWgnKXsJfORz6HRx9XtH9m3jmNtUDkDWOeWINcvSj5fB1mSeGCHv0zAIWy5SZcQ0S51mLnqW
It2Oh8/7O8ZxZ1bBMQhmXDG0Lz4aTtmSWkPKq7pyFqEwNzBmQoowz+HPptpaw7TYs3oxk29/tgwG
CEgRDPkcg6kMmh3noYx8FNo5DrzRY0lv21/fm60Z5NnUxeaIIcEMEYv5LXYxNu/UoLVqP+WfoBD8
hVJqNaoFfoOrE93358SFaMwNj66YBxCvgxyrA2sWbdarLQare6gmTAhq0gFXE6D80F3RcXYXPu/v
7X8ErG8LZxBCbo1A6UOgLL2Ap2NRu0fhpnoOjrWjnGYHmffb4mv7Tcwt4WnfNM93GNAgBE/MoUM7
XRBCquFctkeVdwD+465/Wx2DGXObjG2SYTSqRXu4YLW2IlrGMbbTp9oTHO2Y3/KSgbxVMcARC3Fl
LBSlWgnx0qfcOObjHx5rBjn6LJqKgQqzhvO9oPiYhP6t4O/f8B1ltPe3hqykWj3HkLhouoNS47Il
npEVnKtps0z3FlVDR/m9lTnGiJVOIZZmwaan1i4eAwfD6jfLTedSJpHyLvfac8ID3s107dowA1oJ
hFplvNMwiXHtnMAHaSs4R+XbCePHIK/jLHMbg3/tJZviDyF6uYA4B9nFzgv6w1R/2j9F27fi2/9n
QpbQXMzGlBGyTPr3si2suXfr7JPc8aqO/4FMb4aY0KXOSJTkI6C+dQfM+dOEZXwhxxRd7+mj6Qwv
++vifiUGmCJjxqCmhGJWcqSPu/Cr+iSBYmZ0Clc4NhrnM22mu9dOwaBRNyZxvBh4slJvlC7LuTpT
XeXknjcLvh3Wvu0jA0ltbDYVmlTAzZEJ57wabibdsIZBPSKzf4ny6FCn3GaSbVB6s8mAkpaDoKqj
aU099DtBt025sNJI+zPYMBnYaJVBbmQJgD7pBNL1kx32miVlusvxDHo+2XTj26fCrf0eOEBjqIQJ
JpAc6ZZSB7c+NN7BckuJ7k1nudu3tn9+0cP03ljQtKNKEtwghWB40oBg02x+66Hz79cBact7E0ox
V1MZElwZ/UVNY7tJia2F90OiIIcO30g5GyjvYwZYPN8blObeTHp9/plGhCaJU2E+YXEqLwNpt45m
H90VP4FGGxqQul3HGIyGxL2ba8fwkcdux9texjNHg2RZT2gLa+TP05e55jXt07XsOQvjlOhpAttK
jQRDWv0TLF+y4a9hOsTLVeWN7XNWwvad0Rqn1FDmdW3ubtJBswyRN6K1f4wxJ/n+u6WZFhU55Q+b
y+9Fdx9jmGPh5WA3s+yr0/WKy6sItMmrcWwEzH7S9MhwoXN9wk2LQSM6gkYwjQlCbgelTTt9VDhn
jbc+5i6L5ojIA41FyzA+oJrkmVCN67SJkzbkmWHwY27ASzkIYFJPRG+qn0PppjA+76MG5zpBa9v7
T9W3kZSLdQ2ZmB4EbFqC/q84dLIcqfpKzxzTNGprglhdktfXpOY9I3i+yCBKV0gtUWnucOjQtYMK
EBRjOAuk32LnXL1Gdys3QR6jC+UIoEXdRELNG8hxo8JBFjdD7wdv8IH3zRickCLSEnNKKAcwRmYH
tEHOo9WbGidBQ9Fgb1UMWhTjoIthi1pwctQgWfeT007mZpQ534edWMo7qFwNKRxdX7w0f5GHH5yv
w9kuNk9XYSA+TStsFy0ULQ49vsYLhP788QsdwkL/9beOS9e+uXkY3oZyJ7rdVbaBNO9CVZ5NJFYp
FUt+gspubRk/zIdFtBTR7j3Tp/0XRm6BukQbDrpiEXd/3ZtFOjo//u9PYNwkNuXJJBkcH/JFJ8rv
0YPex1VPMbixpRyKAlg9mFold3KXGw0zk/+LQM92qLz6FYwXISQ31aJAuKViI8qv4Yk4ndt+6R0F
KW3pJX7eX/WmN72ZY3PoU1zN4ThQc+VNn9wI02H//28MJCM5sjLA3DtTo6Z5Ds3U13FX0wJ/0Tfj
2OiW5suPYMY+jGewE1xAzcixu+nFYG+H6JYC+je2535Iox5MDGhBGXprtifQ7Qo1xFJpjCJ6eJRS
PRM+Oxv1kQ8Y8GaVzZohx10KU41O/z4/6BC+CFQwZgR45gTKUR8Fjsty1shm0JCjq2sBbPlOUS7H
TBj+zqbYLYPkcX8veWaYHFqMt9TcqBLuo7m30tSv8r/nkFMc4Nlgru+wqRZc3njqyqXwNZYbL40r
p6zj8XfeGasPRM/D6uqB+lBOgoHWjMzoWNXFV603nNwYOVu2nTxa2aHrXdkJyqopR5DuQlnG8HWv
uC1tWpsilgwl9Mrvzx1vZduP3pVJ5uKWoixbZDoxLN8b/nREEvKsXQdXA07pd7+V414ZY54B2dSW
oZmauFMX1+ivC68KvPnMWP1/Boy1soCoBUYcnDL7RxxLK5Qfp+rHOM8cf9jGv18woTBwOyXCkhs0
kRSF56k9m1z6Vo4BlclUqZhMEyehhDwURJvpvGx4wpMTWeGL4sZO5kOi190/rjzfY8cV+3SRx1DD
BT4jDwzBzVvKNVOcBwAfWsSu8oGXluAcXpUBiCg0236hbME5ei9URbKK9HvWZxxI33yNvbmEykAE
0cuuTkoUPUpdtDSjsAiKoeVfS3gdZp+zhfQX7+C4ysCEMorRPCeAIzybrGyMoCrrZZKvlRfZko+d
eKgSd2iPrXbkGN7MT6wWyeDGMAkomk/wRypdRuzY1RHyHDu3PyanhZdG3Q66fjm/yiBGMKrjiFE+
JA/AfS/LCCcfzPmQSlZDDrHyeZ4fOKvjOQqDGrkG8R+9g6P0dgU+itRNr5kHcbaH1hmd0EY33w1v
iJxzI6sMkJQ6rshSBhDX49eB3JrteaoeZfWgzg+azEnG8CCYJYjIyqENBQGJwMkLfJDUeYrp9GBS
o82gKYbXf+zvJ2c7WdlN0yykoI4QNM+tZ4S9rWkOFG3+DCE1JoCrlTrMcaug7Dw/J8WNUnFufg5A
agx4aDmm/yaMXjtBRixSpQdzajiP9tdA6ONxBukKRCUwvMh2rivy0ODOh98FxrLY2SBYigD2sSXx
JjIeZaO9bYXBUuTuIJqVL5bElurZDqLZiefaJotyUJTqHNaoZ2HYdtBNq28zB7OCaJPQXFm+U4X5
QerKL1Os3YFv/EFE5lJIe+h5F66SVQbnm2x/+Lf1MPC0ZOWshx2C6rFILDU6dVpip9HLvndt4+2b
EQaKiCDn+tSjX0OVMHucYCI3NTwhOg7qiMzs8FutNVTI5P9/IwaMSI57Mkdv8GvfV32Pe+suATPO
bEJAQnHVb4lq/Va9bWWSgSPRmOZFSbDC3FAOcwnS7vIwIYTe38dtBHpbGINAKDx3KYnwYJ/l1q4a
6BLI1RdNSZ+joLlLs/pWKlVOKoLnH0xUk+tJmiWvDdXJ7A6T6reqYCtBxDlX+2ZktlVP0NVRRBcC
3naCM8ffu/5B64Y/cnXMtb4PpHWMXw4CfVG14b0a/oja1IpFXsfaf4RM/34jWWRAqFz0SJGRAQCv
5+KJbn7KP6XX4jzZspe5/Tc+k+n+4cJINbMsZCGaFpLyEEbv7AYoMauktecl+dIp1ZcqwTL3vZD3
rRjIkKalzscMjRAt4pi6bc5SINppG9n7ZrbR/G0j6c9YvXtkNZv6ktI85UJlmZngoT+fEyPxTDBA
IQnSHJu0INVmsrWE/Z3aB7yLfDMywlgpZkANDDWzLXGL1iXCpOHM0llm6TKCMEV0Uze5pcQL35J/
Zmja1GiOP07X0Eu/7e/hdhixss58q6mPhVkesUI9OFZoOUCoEj10mq8vGYRCE2uqH5fiTggfZXTN
cGzT98iHq3Jlm/mAUiQVpkIbBH7WMqVD6qdH8QLuRs5n3HzhrQwxn1EkPahhQjQKzPIpwwwHeprO
ujJamDbhwNR2Tm1lisH5JuhrMokQ8aFros3/IIhMMSs3OuapcMeD9sTZRN7aGMiP5bo3gwlsWpQp
YXqs/difvdbJvuVHcP0cYi+wpUcunyEFqb1Px6C+1MhNMPeoh/0kCqe9Cfh4F2icoV/ltzpw3vaU
JbydjEIUpy5VnYDgE6rBOR7UCyTcnP2t3G5lXtlh8L9W5FQDvQWy6rEV/5PcZUdadIwc6EaAFsSZ
XP2+v4RHE1Tk8wGCKId9+5wvqTMXAzhtWl1Lcf3kyXPfxNZUNpCDP3Yxp3zFO/M6cyFMshQJeoQ5
wNLtX8UBwlPwNNh0XbFHHvZXtRmSrDaVARhtCsOgXJDqnrVzON7WYLxt0meiv7TT2eQNMG+3ia2s
MZAS1UERjyL8crktjrOruiUdlXPIEaTduVXhC0LMxka1yXj4DX43pJ9XthmUCZawVDEVgvFK8Xtv
jMdUXmxNibz9/eR+PQZhqiLCbOBI57LAttGBSUmEdyr+6IjOnNrQeuaFrtxNZSCmFIVErxPIP6p+
fKN5tU9eMis9pqcAfETpsT+KB3IzeNUnXrLntVK8AzM6AzPDIraZJoCfj05OaOfIGWhpF9MTyYnL
fsQ5fixZ5jC1ctNPLR1kkDzzlqZEMKsBvWfUrsUQpIDNjXgYEkfnITgHS1muG3HoK1K0Kt3e2QWB
gR8iHJT8nwREpOHdujxzDMyAh3bQmi5QHfEk261lSihUaG4B5QOXXlBC7+47LD1yO9/QYNAmLkAt
0jfg60eB4kee4+th7kvMB04cxTPD4IwxykaeUVHwePgUN5+EPLba8e/9pfBchP6GVcRZlZVWIojD
275sbLSDLqFsZeRLkfr7duhv3dsyBkkwaxJJmkgZMk3XjG5FyCrsG+CBiMGACEYVyCjTeRbhMNs0
Vbycgye8eqEPEz/yAIS3HAY/kigDD22B5QjD5KSd7MdNx3vS0x+8t2UMUozqECdRBy8bPMVDlequ
Buw35/l2wJTyQUdJt7F70ZJeAl4XKi/kYxtEjSUiIJzH8oovs01FhgPHqKzWW+zoQFs1BU4Wi7NU
lvUhD8k8alS/dhQuJvGb8Uex3KbFVQk4AQnPEIMUs1GmakZ7kqpRuM1FxWp18PVm41PSp59ITP7i
OCWNr3a+IZs6G2ujnToZaE/5PqlqKZRnXjlv6Tz9vi0OWrBUD2QwOh3asJgEMQ/hcCTtMU94uE6B
bW85DFooWqWapYiW1wIYmwYj9AuIYnXh9KhNUCwxSWpNyuyFeezXhvIAyVM36MFLHjackIG3WAZO
TD0JlzGtcDaq20FSrCrzkaDhQQrPW+jfV+CoxEUilXGqOfrj4OjecpgnvEUkdOtj5pgeP/1u7PEa
CUIuRT5vgSzAgGlFQy0c7RTDFxLFNhXHhEYGZxu5B53BGDLGRZEStM5lFwhhgrg18mK/Ca3eK27U
A9jIeYE6/TD/7UEY5n6/pcNQhZNYRRrylJBTuDG9yKMvLSje2uAacKIDyOl+jybkLY79IJMyymE0
BiMChJ9P2MyZnokzgA26OoUeb8xx/9OB7v/9EgU5AB+DRHsn5vLLXLSf1XB266LnbCX9NHs7yQYh
8phIbYJnOZ2bkQ7NAT0hDoJIfx9WOAEriBLfL6cehWiROixH0A7N9JyMEwqVj8NyayZ35nybLPcK
0pYhTw+e5ygM1Iwkm7SO4JM1NYhxmuVzTVqPTMRro5yzk9v5y1/PHMK2AWuaPlR909D3BxK+d60v
2CW0FBCYK/aI0mFmE5ETs+5DC2EbgeclDbqwwcs4xHun1O8KKFFmwZ2ofJ5wp//hJ2TAJBakVp0b
tF3SSCIHbcH/I+27liPHmWafiBEkAdDc0rRTy4+k0dwwxi2993z6k9B+O+JguI3za+82diK6BLCQ
KJTJRPwPpr83OkMiK4teDo2MP9gaEsyOkhnEF52SvVRKeZzmWBagbHebvX8xseUXIo5sIAnwH7TT
NyCdRrm32iVevO9UJ9Hc2rNxGDgNdLJveKPSvoM8gExXRHLQxabgYIZUUknxRzDrdukh4oPXeSp5
A0j85C3qXV1BIWv1ro8A0CX9XA1uFRk+Hq9u2zxCmUB2G0g+3dttsTJWG2bDc/kMu1oc1WeeZshd
EBBB44AH0elO+hq+HFAYbydzZbGr4tkIGgSaeGsfQ8g5xCd61yFoJ/7wFHqykSAJqIi9wVo/aIqp
g1lPKeL9WIRePmjObEY+RZVHcuj4TXYBn99a+1ZLi21WlyMFPi/2sVTQ7bjszeS6WHzNflaLKzN2
l0zaQs7vlktGuTutjOaDmqjhBHchWfeZjsnToDFIGmJHM7LTqs9NnH1SczTrEOYqUeqbev56ed2y
QyFgTVFXLRtCFFeV8pVM30P1RRrEy0wIQQsxS71YCnxFK4cEBw5e3WuOEZQy2JRsptgrDGW1NIvU
kHnTd05X0OIVhJzfZy5WBzCRXAh8Xy58ObFv2GZFabVzwrxCP9ea6QTlVdLqjjFqHim8Lvhx+TNJ
ToLO175ylKYerCBUENrm1U1GDy2Yr7r41M7fLpuRBJjGG5Cv7NCwJEUagR2BC3GYUJNOPMUPz80z
D5/HA/n0H+1xiFvZA2F6ovYDz81ycsQzBDBuu6vipQElXLkrSleWCJD4os7/fWWv1EACX/aow5jt
i1l4yujRUMbwtd0F/H7bvU0VrYykwdBWVIURvom8ApPsAi8FO5uC3u7RU07lLtwtH2uJXJkVwETR
lCrIUjyWW/amlpeASjxlLttzhafAlWUNZVspIIfR9F2ydEh05zWouSh4pcLHkkr4JSVpIuOPzmY7
Ghpm4JyxDpccz6arr9kV+1IfMz/cUUkSR7ImsaOZkYnljY4cztw9TMa9Ut5U0trH9h1q2WAFhkCQ
LkoyJ9MMfVkDfWg8ez4VGDgAcV/pgJMLn8n+YUORSHLItrHq3aLwpfRqLEEKAKolurdO3Y/267gP
YTQxHbJHyWWX3tp3A3TH7FcZSm6HQ++WBejXa4gYj1AW8Cb7FmfdtdpTVLl59T0pJSmp7S/3jyWI
L/x+sM0xn8C2olAvTqsdqF38OC2dJHq5vJWXdxJKKr9bmYJwmZsGCRWqvVqT5UT6a2Pek+AmtO+H
SNaoIVuTAPpzk9UmtNah1pg9ojPNMaC+Kp0evvyJINDy+5KCyFKmLMWSCJIm4FC/jSKHHkEduGPu
TBzqaJBahpjli0K8y5spW56A/Z0R2gOEP7A85Sa1n/Pkgc2fL5vgP/HnLf3uFfxPWCExZsrNQuMK
tot121dPUX64/Pvb1/L77/N/X/1+0TZ5rYVIx4fG5xrtsoPDjE/p8NdlK7KNEoC9SfOsaznZTmH4
GbnVx11YSnqo/uVN/b4SASOskJZ92qGNesKbOkLN6W/B9uGEsQ6nuleOshyy7CgJ0MDiGZEGn4FC
P9icQuUxc0LbK5oYmo+YeuqvL+/hv0Q2vxYoPkHtQI9CrvfgqWhNVyEsku/JTXgsMA3dQFxBfbhs
T+J54mNzWfo81BMENh1y8hkqTpKLUeIT4kNTTxNrtEd0OEX0TOmdrp/DMXYur+FfLt/3PROxYY7j
1OLsdDwPhz3zhqtwbzjs1O2zvaz5gH/wC2dVfFumRmLXSY2XSNqrd2Wa7kqwWDoh6a7qZT4youyS
xv7MiuDp8ioljig+Mom+sHwEOR6kHNHmpDxRo9uZYeiybr7KbOYOUlrwbZo8MP79HQJAyOR32Gho
1ZE2gS+2fvzAO6cHp0hAGW85ARjc55femT5Gt7KyKYDI2EUVRBPhkHZcolM7O8Rj8YD/KbmHZX4v
4Mgyjy01W6jTJvOzMn2DeIF3+XPJHF/AjWKu1aRO8Lkycg6Tm765zovDZRP/EsD/+j7iS5Irv7Rh
gLBldKNPwTXZcclbVXGQh6s9rkqog7jXySNHlmCRLE58VbaqQQY1Rz6gmR+Jcc+yE0bkLy9OcmWJ
L0lwjllRrvIXFyR1bdur7GoXLrajLf9nUQ9OBvnuceJb0l5MvU8znjPVbm0Su9S8Znr9HzFK5w65
uoKjMOhA2wYryZG/+lN/OCz3kIPd53hkacfLmycJlsTnY2uj6lnGFUKWfAI1e3usuHhiNtvnZgZ/
6Tx/rCD57okCUphNNOcswyOLOb2PZgl3Oegg7+QjFrLZEZnviQBhq0akxnhpESU4QGLVh8yNE6dS
uQwetV7AeV1ACEVX86QMkGIozuEh9euf7Ea/5ZXq5tq8m14vfzAZ1IrvRzPvolizkEvnNcHwkO0a
0B87g7/sFxQFc0/9ZnuyMWOJl4ivyEWBIGzXowQTqtBXv4lyy5+jGQMr35ZBAlUSuBWHYu0IZDW6
yhPrIMwMMCTfpLV/eQslfkH491wdsBiKoagR2NAkKFTXGkM3I6qnRbKVyAI0kVguKEoa9nzUHyLj
0R11a7BWD46Z4pE6e9FVBT31ywuTfSYBOXKlSFQ2o+tpgTpPmj7r0fcg6JDGiJ0g+XzZlgR1Cd/k
1SaOQ2voRYDczDK9tO1JDw9ReTOgEH3ZzL9U/37hBRHwAvT1VUP5BTJB4Kh1258gzXzkWGiOTivx
PZljCIBRlHmQsBzlh1C97+lV1H/tZXzpsgiUCGCRTXlQFzqe9SbrHsMo2NXttFdY5VdVjkCxuLOa
xs2Xn5MxQNQWI6YdlfRTS8JScWY2pU2VLDw85A2ALfoJxjfqZNnNLwMqcXTWovFcLLwlllMhpP50
aFSnAA1DiMLmiAb81IOIEUWpXzbcLHFNcYC2gkaMbrRImw/mMYccK/oyWuN7TEyZb0qAXxycDbO5
iHrW8/bGv9OiZe9xoSSegoo4IbzkLFxOtBFxhJYVo77E9I3aY/TLB6ibnAx0mGFA0W0fwx2RlKUl
cCJO0ZrjYEXEwHGI2acCDdta9tfYuVkUO7kiq3VIjp6ogQjl83QebHwzxT7p2nXe7RsiqWS+PYgv
3NPivKxtDkMW8bbppMDf3yi12xXMYUV7Gy7dz16N/mJacGON/SEflr3k2/Fzfcm4iC1aXEPtB4Tl
XEMAA4qH1DVR1uRcepwbHq/4Q7RH0fMgS0vIdlYAHKjedQmz4DRR1pzyqXLxBL7qw0jinJJ7W5yd
HbOALaZtIT2g7trhE5KKktMm8UZxWjazJqTXQtBYBKAECS2PNJ270C8EfHZ9LKt4SDBSnJpN7Xwa
5xFl4YwXhQ+cxZ7zrUtn/bdrtL9uN3F6VitAZ0H4HJl64j00Fpq/593/VxeNBKtE/YjczJU+iuEG
f0+X5KfosTvx53lzD6EiyRUju+WYEImMkJoMFgW39rDTdvWJ61QYXv2Z0++oh14KxBIfZ/zfV8HI
kvZgvVKBVLy/RL2ur+0H8O44yjXd6Qeo6qAQUMuWKHF4JgQmCavKMhsQ9WefwVSPvm/8l2coGIiY
v+MZdR9LxYQ37zVAhEpNELMahrDKvJrmVtNQhauUXb6c+ih1CnIyP/gCXRkSlhaUUwohyJBjFcbn
PM0JvwxOfOTDlIpXv1xGxs1vtzImAGNVUgXideh90pfjRDqvyZRztHSSd6fMioCCGY1braoR9Fho
Xx53VnVPO4lHyExwTFk5YanSctB4UWpgnKT+s5o8VVSWHZAYEee2rCIaFk3FMa6gNa/5UX/WmSSx
vOnY7x/EFEpCkVlWITUT6tXQEwhZBKr//PHyN5d4sjiWRakx1nqCruQclHH9HdFOJb1baimzq2y3
hHTv0BULBnuwW8CF0gG15oviF1f0dXnIz6qHODt1I5AhSW4q2eoE8MtoESvpyKiXss+t7aZx5mTm
Vd5JwjPZd+KLX/kbSZI6GHgxLS6v9PAUyySHZMsQUECNVZNVBJmaUb2FAPYOdIWLflX3k3/ZGTbv
2pW/CQDQ6Cws+gV3LWiSDeUz6U4FxGnK63G4ZkvvRExGiSHzCgELmjpKITzCw/a52dl9/mCiKUqh
xf7yumRmBDzQw6JeIgYUzZrPKWPOVP01yR5ZEhvigBU4K0Y1CQCeSkN9kAtfNant5iSXLGX7Pn//
RuI81Vzl6mylb3WT+IazscXISlqQwSF+Ix1Rkzi2xUOZlWOPDXZOH5FxZ/S8sKuqlyjPyH5fQIUY
sUJd1uiJGPX2lJqZH5Syjte3vPYf4f5qwwQMSI0lLPIMG2Zda0fjWrlF14wT+sar8hUvKQJNpNqD
yqCrO/O3zNWOH5rvXdnnjrPaw7DWIAKfo/mv7DFj0o7eYuYuGsO9yz6+neNa2RFAoqxrLZ9U/G6f
7ysIUIf31RUxvOw5PYMe0C/2lay9V+byAlyYo5aWTRLz/pl9xvZWfawSyU0uQSRLAAhrJpFGdeQg
eebiHypQyD9ITpVsJQJAKCPSME01IF3X3EfVKVDvyCSpgktMiHNUZdFapOfTdXl9E3elo+f3YyqJ
F/huXHB1cXZKQZp9GDXE+m0WORovdVcvmN5y5uRcxLfm+Omyy0muJZFVvx6yxswBrN6A+Cr5lM23
UeapxoeSBe+OLQ5OBXqORggddHzZeTi3e/umAXEozis0ty6vRwYV4tyUGveRFRJYan2M8h3ik37C
uN3BgIzs5PIHzCu6ZMDMzZDcD3fVKIlWZC7C/32FFOhPyCqNogKUsO+m/TrW19Ek8ZBtFoDVZgoo
UWgYuelNHCiuNKK7XF4leCWtO4AczXAqJ34jZm3c2DO98UqVlj83H7+EWVRFbd9CVfj3NSr6zEK7
Ruan+x9jsc3pBzg9TLeP7rXXy190e0ffrQnYT9Sh7hQ+m1lixqHD8Miyb+yfl23w3/jj0FHd1HQD
eqGmIWBHrzQhZIp4Vqc5Ld250iQQuM0F/m5AfGjQ2aitzETFuEHLp4ZmTwMyKiYmqRXsmwJoN938
yHtoFU+Wv92ONla2hRfIaC8tMoyoLXB3ARkzenYx4IMLZdgX0i6Nza+1MiZEG2YblGzokLjqLTx2
mba3R/u4qJHkycOvpQsfTCSIGMwEg4kdgs4p/LLEL4P9mpvPYFJ2ZquSXcoyW4IDGipZMFONVJm6
t/a6n54sD9n3Qw3ejdgdd6A+drL7EIo4EijZLtas9lLAEmuoS8uM+Vt+H+yhaX4IDpz5OfJDT2pL
cgJMAVOi1tTCNMci/06oJt7CrumREzurjnniQzeMSDoNtlkbVusTYo95Uasg70dEjqfqrO2WT5yc
00qc8Hq+ta91NBgmfvNzuEYzu0wtYfPaW5kWYpKoyo3OXvCoHOrrrjxGqGZMBlYa6hLv2TaESRgL
o3ZEI8IaM9PWipHhGxYThgwq2rummu8GrXSGGg2il2Fs66hTppu6aVGT6JohfEWUEC110ifNC768
HfW99aMCL0SPZmikmiSgtnHUfzMmLk3F1AbpLM2r5l0yx04E3sxYkzW5bpy+36wIXyocqrQrp0Hz
ps4Nu736Y7D8+yreS3ZuI3X8mxnhBrC0uGo7w8Bi2syf+8BJ2DOJbdfG7AbN3XQ6a+V3qLFcNrtx
6tZWxWth7posDzG05E09aMhu215yxGS/L0C/ZbKo6kuCC6eanRmkMksv8W+ZBQHvm6UK9arvEG4t
+gNh6jHu291/2yQh3KiCpVyiAlG3Oe4K+8ZsJQ9Y2akx+RpXMVuVpRivshrw3cW9oySFWwWlO4+3
la5aTmbX545OR3VQDjGzC0ePozsDc+KXFylxc1PA+rFjUQtyP83rk9LVi/Rab02n1oeHUiNPLcmP
l81Jzu4fcE+DcCxskBUqeoS+8d2MbOE4je5/syIiRKsp0WxCg6/LQtcGcXCUzc5oSlpdt78fUU0N
Ut6mysQennYwFdK2kCHLzn/fk8wffMvh8iqhJ1ME2QB0yt6Nic07mCKr7IlBi8Sqn+voL83sHcsY
3Vi3ZZC0+Y1WloTDm+dRiecmlqWesrt+n+9tt/WiG/5scmbnvj+U/gc+18qgcJZtsyjQO5lqGMRL
nGjcpRioryRp1u1FUZDDUJweS5xuQXuGWQYZ93PFtzDdW8Z+kWQSWN3Ko+AjvVsRLg3aqLO+NNg6
PmG1nFs3PpXueMdTRPXtfCVjZtpelMksTAhTUxdLSWmX5WD4xmhfVNeeWub7uohf+qmWpB+2AkLK
KOZhdGJY4GEUkHCEpNBCgecYB0UgTw4DObavDPJ+fDTakBEFb+kKwhylzCIUdTJxmsVMO63D1D5K
MLv0gdNvFy/xNUSMXPrYe9kDf2CCuu+4yAoNm9u5siv4YRYlM+3KBRXA4taYXJZcZ7EkTbB5ba1M
CDtZRS0E3HPwLPMmzS7oPXVUJOC37YQrG8K1wjANHeVBzFUP4pfRbZ/V6+DIFqf/rO5KL7+VJcC2
cXBlkO/r6h5LczNLC9PUvBoNNCAGhAh47mZXnOheTpm0lWj5zTuEWNPU5qqqbYR/Pea27lWXYnR/
8ri+erSD2MINUleNr4FwoUPduN7Jp803r8zVcsXbBVInDerGuMPmCf0nkOTTHHu5rlWP9s8fQMaV
KQFP1LbCcyFM8XxnrWN0/WO4PFdG+pGAemVFiEHzaEjyzIx0TytfKy1z8vbYKD8vr+RfMOTXoRbn
XOZ6sKclwGez6PBYK+GLpmueUTTHMg1/IMXtpMZzt1SfRrPymiWXhDnb5860bLyFMD0sJlqWLInq
2YKLlj0Gh5T6aYnJ4+UVbl7Q9JcJMaamaM4Ju6SA8odyVsMj3lyOFjxPsSS03gapdzPC7VxXKN2R
EEHjYDwRHLP8Ry/NPMiWIgBhTEcbt0HGewvtQ35j7Is77UCJUxzGz+TEB5P6Q3wrbTfh4CckV3Cy
35cmgKMyFk3UVXAR7XbasR1qla6OIm/r2RjsAYmQlOtt+yS/GxSQEpwYEIhBiQXzFAtaTlpHO9ic
xBFJCHQjOboXnZRzdu6vZKOvW8Qjvy1VhEwtDFKiBtr/uiqTRy10okeeIa73zYsG/VyMN0Jrylqc
YRf59h3NneRa1ri06UtMI0TVbVU1xSSBgjHBSmvhS4p9rWW204AdSq72s+lN+K6GgSyn/YcA5xIG
VT6WaKAe8aBlFDmd9ibMC1iTJKhlhvi/r+6hfrLDQGHo5TH1czC9tvR7q3yy+488YVbLEeBfidU5
WwI+JJX9hf6dcHwhZHcZSra/y/uOCbDfYmZYqzXc4Hr3TY0w7MrOSfFw2cYmIq6WIYC+YmmW0mY5
zjj7TCaMDIWyJpfN0/VuQUT8QStoaU4EjfNl682V6nZx7kIXx1laBMWzLYl7+Kb8gR4QfuZRqmki
D/X714ekPMovJVLdivbD0vEAK59I4I+kc7XkNJr3H9m+d2sCdHS6XbV9VaNxfn407ZdFNje+7cvv
vy8ARA66KgXUTrpHRnTIKw9aFjomuVqITPN3q5+WstW+iacmWuakygZYsjOHklda3ttgDCHaJ6Pd
t8OLOnwP5Fz//Aq59LWEUxQgG6nmQCbII2m79DAdQA68D5zQ5YJwsnH/7QgVpXLCZfBQ0hEvTYOW
86xhjUjUo3IVucVt7sbuvDN26pWMU32r6AK2+ndrwvXJlFZJh1TR8H4pM6c/DdAoJ943ECrcWOf8
nN6BEUzfBVdy9hd+aP/Y1ZVl4Qx0GHvrVO41a/VLecl7+4mxsiN4vzFXY2qri4ayUvvMK4Glq9x0
KABGD4j5d+aPy4dN+v2E09DqKCWhj1dDlSDABHh73R2m+8E3ds114MrGpKSrE06EogzMtksedaNw
Fb2yw3CVnvMjF1FuoDQgK5Rtov1qM4WjkM1sUIsZ2ap8TB2TXg/VXQHVmstbuAnGKyPClZJ2ixnj
nAPul1tFzUD0fw8C7tHw6zSVmNqErpUp4WZJNLOu8hmxtqnc45VL9BxPl1OgHy6vaPMCezcjdpKn
o0ZzPcGrpYR2IHmcWkl6T/b7AmZUc6sbHX8VBfMpTM+T8X+fSAZKMNWkmsWQlBK2idIlTee6xWfv
HuzlfpbNrW+71a/fF6/fss3LLDLx+5Xyldo/VXouZUSu21v0bkLYIjxDJkz6zVgCCsjm66jLEmqy
NQhIuqTtbGsdkp6pdpqqE2haxmF32Y22hqrX3+ENDVZRY2lPVofbQYcm9+QrRfZUBoFTpt0+ttqf
YZyejTR38qp29dHcaZbtdEvnB2bpZJl2qlh+HS790+W/afsEve8r3/fVn5RrkKknNtoCrAYi4TM4
QmgTQXSkdXKogkiO6/YeW0xTNWbrzBTgh2ZlS/oo4fpBEF6KCj8KtCsuxviRNb2bEQCo6W2lUzoN
JSf0hBpXnZq5C/hpiKSoIluNcKoKAE8Cxh2ADz3GCvjpuXS2bFZ42+9/rUXs1wzjcWKTqWrePH8J
jGMrE6v6F598NyAcLLurMXUaIbocIR6Z3WVe4tG7HHrZoM7mM9bsaJ7HgyxM2oygkeD9nyeIHZtk
hESDOpRQ6ZtvjSVzZ0j7TJXhdNV3I35SZZ32m15uajY1+AsUTRK/e/lcxZ2emlhkpHe+SvZKgO5a
SKvnH9GbhZi1hSeNaqmmIfa9QvpzMDROn7W0wWsbQ/yrLm9RU5O4+OYduzIjoFU/sTZmCeI+ZboJ
DKftMB2Zfknsc7l8QEjqtxWJgV4Z13Ef4jSl6qGYz3G/N5aHywd28yStViOAEKlnlQB/EEs293ZY
4iFyxPSWc9nIZsC6MiL4gJamo8UyAPw/PZrpUfMTX9adt/llLF1nVAV3uSqOtenGoDekREJL18hR
MYqrxQrOmgkWocTYB30uSahuVzBQKUFWRbcoffv3FYAvhRGrbYrP0zaQp0rx3jjq4Ms17lJIKz2x
G/PacPojaNU8GbHA5ldbWRZg1spVs+hTnOHOPqrqVaGfCvJy+ZttR+MrGwLG2olRgV0Yq+OURVz1
JHeH3FlOnCguc+NvEnObaPtuTmQ9UY0QL6oU2RC6T+44K43tkhbTx3zcMvcKt74KJSY3LeIuhEil
Ce4lccpumHNQGNnAdys9dO0dlSUP3irDf7zTVgaEsxUSZcIEKzKd0ZFXjss9r6oZr7Y7QGsEa/O6
l+QlxYsj3xVue0V+dN7sQ53nKfO5WLGMcWDbX228akyb2jZ7q7ms/NVITXOwa0Cxfj/vjT05x6di
V7oYbn0i98athp3O7jO3/wjRLGUrw/rvd0BZmfU8jRQZWOYE+34/HcI9CG7vJ593nTNP4kqbOLAy
J8DmnGRVQGJK0NkGzohThAFePumN0pGn3ZhPi0s/I390jKSUyPyH//zg7xssfHA9j8Y0n958uDty
TRHDM7/wB+x8yFwFM8OShW578Ls9AVcVMGTNOoG9yXaq792ZE1RWkM5hN0oKCj186G/SMiAPSi6t
kd/3Kyeyi8K0sgVO3YBGmw9KTFfqkVM+K9IZyu0n+upD8g+9sjXoQZn1Lfym8yavfWj3+XV1gPiu
uWfIIJmvqSw22iKi+81TBWAdzXlUSINXbePlz8F9DMoWxS8Tx7i1HFT+uOrZh3B2tUgBZ2mbjnAb
eKsCPcz4UO9Td7lhe9VLd7Yn0/3YRvV3a2KDSU/mzGImsud141g4/qEP9dynxqe73EMT30Hiofxk
X/AWIoS4SVBrVkx4iOuqLmovKPNbR+aXR/jL3QfPA6p/xEZ2GP0fv/sL8nGqFY2gvuFz07mf7Kwf
yoN1bPzkhpdZIJMpFT3bDG3sXybFoY0BdIEtLVAPTDB8zsdP+LiQPBe3FUVDHMIybDS1GHi//b6y
NCJsYAx5fJY8mfVjWH4yqLtIOT833WNtR/D/oSrAmoVuXSRs/252Kg6cgjFxQAey/0hKbG1M+Fxt
0RikLQAlnfZzts6G8iVVZHfBFlytbBi8M3MFIanC4hHPXl5t7H0+to8SHAE/QHaS52W3orK1LcHZ
p4QmKuV1fMhsdvR6UvxM1upPtiB/bUO4SoNy6HXSI8NXFZnmWGVzNBp2oKlyUw3hTZoWQKv8WCbB
gU71zUCh16Z3d+HytTPiA5pdz/mI9vy5OEQRpFSgkhGW1p7EPVqVJ0e1kuNSfZ5Mep+ZjVsHBrq0
om9ZlR8TE8qWTe5ElPQuUbIvWTCn/mW02N4/zEgw1OgpvPz3b5XUWloxHYXatEqcFrzEeugMi6TN
aWu+BY+DdyvCBWa2yMeBU4qXgwuc2cnT/dhnD9OVAd5ZkB6AmovuVC5n89pcs+PlJW5/vnfjwjku
dFtjvILlFWrjNOprEkkMbAOFzdON6P21xVEoq11Iw0aUYeO2dzuw65lBu4tbfU+y9v7yWjabPSDZ
8csWX+zqbIVRqXcxgb/zzshqFxy5NqjuNK68L3KzfrW2JfgGU0hag26Mk290x8wLfS7zypUXP/KI
XBsS3IMGLasmjJZ4XX1PhskB8Dp9sFPHcyfj89v29/f9E5yhnopxHCLcHQtAqR1fK3A6TvRR8pVk
HiFAOq0iDFBT7Jx+34CkkEcY3VXsDr4KUSP+umpc25NdxVvX4noXBWjHBEFcTwMiU87J0u67A+et
ks/jbfFW8cSSZmJEBrx2hgC5Y9OnAfJO/MafvPkrOcQ/w+vpoUM80+zHlxK8IvKRp807BeMPmLew
waAudgTbTZMChQfe/2k64VWxS/fZs7JP8UqVEQJt9sGho8LWNd6AbIlNmYOpQXOrQQDFu+6aI5/T
KUA9w+UllK/KDfPNLwTCysoxKLz0W3Qv/QO2Irj1HyAecnTPtMaCVIN6Uv3+KdqZrrqb3GinY5TG
rw7oZTlrbolRQMRW5G7YZXtV0gy1/ZVXmyAcfsuKTMU24U3Nd4iDf0W3sjugN/RG+cI/c/uSv3TS
gd9NpF7ZFHCgG0gTKfwyUvrxR6g0t02ouZKjufVeXO+tCAAZI8PQ8tzosbyaT9ae+okHOhwQAn4C
X8hJGo7LFiVgQTI3RjwuqOjyOSzqkkMwOgNY1kevuaG8Uu1Lk2Sbh2W1jwISjHPUq2GJNBJz/hE1
rKBHiQAG+e3L+7mJp++mqBDrTSzFDDCPjSLzmBFfY59p6f03EwLeNC0rGTRDkD5oRic3GodW1631
etkI/+zio2nlFiJVXZMUIxhecQXRNHSW4LYMTtPwI54fG0XyPpPtGHfQ1Q1u1nacpjocMIiPU3c1
lDdmKIm3NrNO69UIANKrbTxpKZ4USFIUmUtPYCb1Ay+K3PH74GKg/m2y18bb8yPDFGvLAmzQaZmU
2cD9SjvT0QtP678GyjEMJSVkGTxRASqKJiN1ZgMiNc1Jn/8WRuxH13abv+ZbcuKuTm8WaV+jBJmp
gB4E7Tx9psNN+lNybKC7ykIQRPeevoPsvZTQUOYqAnTMQQLtkHGGvrA9HfVMuW3tL1aeS86XzPUF
tCgqXeuiFluZY/eGZ1N7HsODkv9lGItz+ZBtQiHmD1SbqQzxg7B7IIyrCAkBFqZyqtD5msgurc2l
rAwIGxbqUTqh+QnvjMZZkCmDLtN58VrwynIhHj1zsxtjl/j9N2kSa/NaWVkWNjFRF7tJe5xqLkWl
OBFGssOf0wk6aWAliHey+RTJTop10gKCj7Q1UIwl9Ic6NU5OP1DtNd7XIxb2aK/RpeWTIgpZbk36
tRyGM1P03WWH2H5irMwIT2szLiCuUqAeoO/5aeJ5I9yLjn6Q5lA3z9LKkgC7ZWJ2jGWwxAeI2Jnt
mkcu7d755mncRQd+fNEJfHl525HkyqiAw2qDxgCIO/J3L4Ly58HTMVSR3g8gTJxvgzPwOD9yqDJu
lsoJ/HQn60Pezl2s/gIBj1OjggJiCAhJcvPeJvp9tQRHO+lPtcl+qOPrEERPU1GPeATV16ZmHIp+
+moGhlcu1KeJ6cfEesmy5TC20a5pSeXole31WuQFGTDQiv26Liynbxq/iVB2a/R6N1TUDYLUt6vS
HSb1U5ZaR9XEsyCrHy9v8OYxQIEZs/pMR3ld+KhZQjpWxmj27hRvNM7q+OPy72/n5kw0NtrEpHjq
CIg1hFacl8nEuUdGsJJmXllDmFM7cYLlqP6IqDA18FDDMweyXkQsjzVWXtpsQTXVItUpb0Y/Sha/
VmRdEBwG/wh2VmYEt8zqPO9TOqHM2ELIK71Vu8TNmOoWykNhFC4Emy5v4+ZzeGVPcMLYoFB1TJBJ
rQLbZTFYFrS/7OzUqx8p3q/3T4gKcNKsNkeuxyO54idp6dG58O1ERpC+nc9C0wN/iCJxJlb1zLYu
aD7x6ONWe9R2wzE9Nei0RQbItz61iAbspzf96T3om/NHWbpkO7xbmRdQ0yKRanUKopDSn12eTAOD
ReI0iVvlbw+LAiSihTvgUN8xGfPrZrkGjR6/1i6cOSMZF5IocB5eXoBAgZPt7IfmqgDfwmnyC388
5FKpzs0Hzcqm4LApLUncTnxs5nrAQBouileKVt/8Tn5RbELKypTgq11rVrauoNWkasdPeaF/HafU
u3wcZCYEL817msehhR1skyNFmWSSvDC2b9XVGgTUUkZN6ykyal4HTnhe+tX2JgZ9RilebacjV5aE
gCvJzHjJa7Ry0mt6Qin0ST0WX/8e05aVmDdBZGVKiLACfIu5TeH0GGx1U/qaQaAACnMY75ehiMSS
WK/TZtKSqcatYmEEjL40seFixmJpZLC4CcPvKxILdZARA9e9NsLVaItrdTcsmcPGe0PBNHjn1uMs
CUdkuCEKOzRDZDU2D1LzDIkBzsib+pB2r5z5joNWuVOOxs3fLFOXPX4z+FqtVMAMO4wUSlSstFhe
EnCeJVjv0kmOlcwIP3arh3VhLTZD4gjHqth3Q+tE0FxPv11eyHZAsFqJAA8kmDQV1IW8uKrtNDAa
D4fqYLwx2vcHGaeNBCj+0HaI7bbQbDhiM9iOnVtPzRA+XF7Q9qYxpGuRxOG0yb9vWqn3vRYzZKon
+r2uzrquO62smXn7PP2yIdZrIfsWgQAPNQuasisN+gZDsezRe/wU0Oj+8nL+xcXfbQnJokGbh5Th
/IJX0ppdcpvPTnampwo9N4o79k7eHJUne9/tFU8mByC1LVzL+WBaUZkDoRr0FMWH1i1d66gdStc4
1p6FCZz+0T5W17rk1bvtJe9LFg6XAZrtvNEwa2iMn2aQStIPEDygd/UfF7GFc6VaA8KgAEGVoV7r
072Ciok6RBJski1COFd2UIaZ3qE3OrAf0/hsS1+afBf+iHlXqxAuXeTT6yRpkXsgt/YttKKhwhpU
iJZwdv9C2eIgK7TLnF64g8MyGey0QR8NpfFVOuSn0UAHRqCjG6ut9hKvly1OuIb1gYURyTGRMIFO
PnL76whKwFxjafH1g/HwoUqTZYFVT6cE0hPi2nQttMcFBf7/R9qXLceNK1F+ESO4E3glWaxNm2XL
sv3CaHnhvu/8+jlQT7coFG5hWvNy+0Y4QlkJZiYSuZyzoDGoHf7pNEnf7GK13uRwaiWYOI2TCvHv
dbbkAKCKXfxsYJmtdbPPw0HW8xDHwjdxXCxcmiaz0hmnWKbd/bBoT3GFtkBsKt8ln4sVxS9t8V9B
/ICEAz5gc47RWyEl5gF+DNVDBWKgtO1da931yi+7/6rJGv3/4+Z6E8pFxiLFAH8RIjLmN8r93zNP
INV5pflmqB8SFSVnaXOx0JpmNU1T4LX8DbGnnUM/2tPHBOCI8aG/zeFxsjgoQp8z7TeztJk5bRKA
HgTV+dAgATD3RlD6yQkHmr6U6Hz0d6D1AHDQsk986itn2YK9TFsuRA5N200NxftEKTwNJR2GISBZ
apKJYP++UW5R52ZeB9hM3H6hwPEb/2pyyeUpDllvFsKFSOxVOmqyItA3GEfCmn7lDen8u6y0fZMu
EgORqcOFkCYjRluBFNNPJ+1uosZx1Idj1VLJ3SjuEwD2CiBSmoMlVe7YOqcYoxi+jALjtNMxnqbc
GXfOo+MBIMbXXbwdUm+WvpGFDr6Ryp3kVGhzPYzoVuukus2m5ZyOhU9m5XGeQX8xayeqV7+XJgN6
e9lJoguLUhfBZSObO1l7XbMisiiKO6/B2T6CCeMo72sKHy+UqkCfwaodBrrf22NkqRhrVnBhm4N9
BLjR71WlLha2zlUeUlfV053RRJJMROzhG6FcVOl7kDGObLGlwbAh66UqLvsvmzJeH619fB5uIkBM
lp4q4yxgp3Z5qm/qcrFFzQ1ij3iZoWT2GHaJaxAHRfe7xNb3CyklyZD4E74J48KJGq0lqXtH+78D
jv2h3YEsUdpuF4lxVHSrgGKJwU1+pkJr7SxxIgN0nSM4U+zfY/kwjXta70bMMa3q/ZB8uX4riJx+
I5B/WDd1ZCumAr0I9vvMv7r4cZp+XxchimEOtqkARKMyjCvOLMfYWgulxwhB2PycUA4L88KNAF9f
Z5F/XZJQGUvFnqwDgDCV75BkRUO6kVVxRiWws/2UBaF5uC5C5GPORgRn7qRrYzqW+EBp8yXqB1ed
v6zVM1D9XMuc3FIGgMPMirfxrTjOxguzT0D8hftzNH7ZBJPfZbu7rpDw67BVId0xbeAiMYvcXGKm
UxAF/W+8zrqXqnoZhtLTRvDNyJJvoWVbjolkAKgV5PWltpEzLO3UUXZwjMIP092g8GMrNLIEVWgC
GLnSTRuwPVg2fq9OOBlaksZ4eZV5gCVam96WMjARmQjuJsnBYb5UGLIA1Mf9XB4TemvRr9c/ikwE
f2HYZGnrENAGo7WLyhtAyUSyQoYwcDubk+Iy+SHq2gysIuyDGHigpP60j3bZPtobwCQGnBPmnVW3
/41ZGFkmKjTqjWTO5Lq00zq0O/CN+h0Zv5D2+frpCU367e/zxQ3SR2qmrRjuX8FLbT1Y8ZfSCLAp
JrkSxB8JYU21bYdafGeoG5SizDLVAJSB6k8Fubf6n3qn/HVdGfFhvUlh/77xmyVWF60o0ddIsS+Q
/rS1l+t/X1gicRAwwc6F3T1M2HECRruljYZE2UYh3woy2ED6+W9YJhONeQxg7ai/7DGELBHMYtdF
bNsI5kLp2ETFPDRomIPYfnHZfCQgsB7SxR18Ns8WPq6SXEV4lICfR11Ns2yQYr/XtAMsWtRn0LQu
1Ufs7pwRyWVKsR99oRSmMFWs2TOoKS7+TMaCkgaF7Vn3xV+Mh4/u1k894ETTs3yVTWiBG2F8JDLa
oTXY3JLe/EqnX1n3pZo+EomIxi4Iw9EMfpC6JEXTlgi0YF6/q4zPqvOSdqbk0ITfZSODN/ERGPPm
POLMsirIUu20rDLkX2GLDO1ObI1g45stOr7/9lqYOzMYZmDlT/TeCaYnENv4zqf8/PeKUfpbdt8J
t7a2EjnzLpWxBbca+jDG52HHrLt9To7ObvDXHVjRpaVOoS1sFOQyhSpOe10dwECkUm8ob/TEXyfJ
DJv4O72dIfedZmwUrvqIzrsdAY2y01xjkUgQKkExs4+pfWJD0vuvNJA2zpYe5VqtPdgAtazuUl2y
rixUYiOCu/ZWxQmdhOD2Juoh7W6SRVIUEOY52CrFJjTYQwgPUxt3Bo1sCwm1erICtDsOC/IcOQ2n
WI03MZzrJxklfdLCL8PBfsy0+KtBZFORovcV6E+RroGDxND5meuhrcgytjipoXbcuO1PazS6o7He
pal+a4+RJNII6wJE1RGaDeDC2jwSLhKCsgIQPUPJao/TI4bE3DQI2XT+4nZBc2RdsDn1P3ALbaVy
bpolTUpVtv7MFjnb7+tBfZi9BbvWiW9g9lgJrssTWThRLYCPYJSEUh6bU2mNchwHpNtpb921yuB2
WnYzjotELdEzZSOGx+cEKkhRZagHYxbzTxnvbWfe0/VA9CctBGmTjD5ArBRFWm+AFcHgoRWzolwc
ZcU9lJOXkgZ59WvJvlw/N110sRJ8iH9kcH6rAxArMhV8Jzaz3ZyKEzmh2I2mQefF/vJ99lLMEWL3
4MnwSGCey71sZ1SmJJc9tLWRhMOE8buY7pPoVwMoXiJRUigC82cAUnAsIOJwMbxpiGP2OtL+2bDx
7s/cgi43WiiblZGJMd9HWXMEktHYI3GdWuDfGpOrzPeL8XT9gwktcKML+xGbvDUFDmZSZrDALFc8
W8Ue74B5u7HxJySyYxYd50KT3B7CIQvkEf+eHxcU86TXpnZExHqlJj4T/ycDvaulUKLsgPgkbyuH
u6aayZznTsEDxg5HD0BmXi8D3RHdIoDwQBkDAI9AcuGMjdp6ZBoVqpX/QIWwxaGPvZaJbgMkHuAP
KsZ/33+kaBqdNqRQpKI7Zbm1Iq/oJOVe4VkZyLqALUFwX3GJ14AJ/mYxQcmJsZRPSpucZ5Xurpua
0J6x7UwIXmI61HivhQ1Q+HmO2Ofo1G+0pudQX0rUOzXJ+0EmhwtBTZ6quc36ld1yP5vHBZCrMrAM
0Z1LNqpw372PyjmzLVwPatEcsqn1phRsH7R7zvLuiwMWOUnqLVYJDGNgaFYBccP+feOlbaONpO5C
jJ84/QuZ6K51qk9FIcXcEFXfsVCPsibF28vkn15OjZL1amBGI7xlMRuEcQ/MNbN72XTt6wPrwjff
JPGPfyuqEsAcwxg67IlZrhIMO/vU7ddnQKUnjZu/UC85Tjf6Qfl11m+pX6MhC+Keo2w2Sniym9/B
2X3X2Iu5YFnPX8v7fPiT9zfdKMmYWDi7piqXuoDARG9tBx8vBDa27pwj8MEuReBIa3dCH97owt1L
yTqEaRYj2Uwnt7c/acnP6w4sBBHdmAc/z1AWRZRVPbrKLNxhACqY9qmf7ccTOZJjD/AbO2juE9/6
PhxG6QKJ0Oc22nE+0NeWQqoZ2o0/lRsDs6P6rv089q726NwWx36nB/MdOpVnWRlM+CbFKwd+hwwT
gZ4TvA5W02YZ4omZAanVxkZQg/kUxaN/zV55B1Kwg8w7hEa5kchdkArKVdNsM4n9zbw8AqlSl81/
y0RwwXiMw3IGbjsiCpAe28kb8+NIf1+3F5kMLhDnjWbmOQOYidcHx7wH9rUhw32SieACcZGvSlIm
mBXJNEAETw9pngeYE99/RBGMsVNCsO/PV1es2W4zDbzivjadowTVw0P3AapTk2CKDMQplk0Qfd9H
+Cpuu9kEsCQ4347m/KlNP2WxjmbcDbUXb9WfrysknD7diuNi0hpXbbh0KkpSfbqv29Gra3AxRqqb
JtnZnogbpsVB70pvaMz7KiWSAxWOgW/lc6EK7aeIWglOdAzq4+rrwPOPDtOeEar0gDVIH5GMggN6
Be4a/f6hmg9ydAOpDih+DL59R6YowrADFkuzxU2PjFw4PMahF77ufbf76HMmOW/hFfAmkG/fTb0T
KgnbCWqqymtAqjZrntPfZNqT5LvKBHFm5Mxml2gjgDNZam0c1t6tX8bnBK+uBT375QV5fmA8SJle
hTcPYceJ1XaUIZibbvKTFAuTfy/CGfG4d1Z6cAaZyYhNli14UMfSMT3FmUy4UHXsY5S10qMRgIHn
E5DAMhesjMDKqZWPJFwbYUzhjUKjZvQAtsEHq5zJD23qLtl0HJ1c8hRyRKnBRgx3bk42Wp2ZwQ2c
1vIdAysPBmBSxswz6J+qkFGHC2udZCOOu1dqtGTBRfX6ONcC9bbxxoN90/nKHutHxySQ9a6EryOq
mVSzKWX/8/4Qp6VMUq2BOIY2ZGDYLTu+bsAfrhu98A54E8MXUTpikXhE5uqX4YkMftaYYNKSQdIL
HWsjhHOsrOkSmjCICLyW3cHyBq11lRAIGNI8h4Xei3RxI4kLzbZVL0jPX1cQaiAopEHau/qx87ub
EvBzqYyXTlzP28jj/EprmhnsatCMbaWwah7bN9shZPwVur2X3Zt3coAU2Sfj3GsO1TbLe7hXaBWZ
2+blj9LIz3X05yOWYVIdjTPDQWfkvQECy4ROFsEIU2Sd49yrdMNbnMS7LkQY+wBR+I8QLsvJhlgp
uxJCsLM9lneFbAZc7EVvf5/zIpvOhpWoaJX/txqDcMoRXET/6MHjEdTYCmkXBY0Q+nnaMWw+QK3d
Tn7kMeZAGdmMOJpvpHH+1IL9oCXhK7bD7I/30cm+Ie7iY5HCbySX72th4dKj3jTjPMqKzClNLXiU
vh9vzAlLxthr/sFY0KNbbT/52KkwvCyII08KYSFyZlSlHZSQdQ0cu5xzOQDErdvp732iGyeIToDn
CYojQHgBvyLLa0RetRXGedVUKHo16Xi9a5rpOdbk15bmjqohMXjheW7lcLdWu2p22aEe5pMcLBII
UXgDAnnwsQU9rLsEix/9VPzuoGJ++rqrCTGot5K5CyzOeztVe8xZ4sHiGwDNm8/dYx6M5+UBq9yL
D4rQGNvAheNeFyzycaoSG/usNtiC+DpfYmtDb/ao8+XL57UFr3wmkyDKBDYSXmumm4TDIMVMSYIp
OTtfQQ8a0ORT0S0ezXxj+HJdGaGnb2VxvsdybyW1R7ykv/2NsAS8Ub/+yrgk5DBzkqN7/TEbxUiD
TeeWFVjsXDukZfHQJ6svUUho+OBmUx2QFmDfmIvz4NaMYtNEhWUMlp1xox1G19qZD87O2BOXtfXW
74WsmSIsC9CNUC7uNyB2Mp0J7fA5aP6qHhlUgj55tj8E5V/R9yoof1cyB9dZuOAj2VYmdxcMva0M
ESNay17haQx/ZL0VDAX93YVjUA2MFd30wZl1nG/jHejCpaFb8iN4BIVEnwYtRyXmFeRJ3WWAR7Hu
Gn/2FCwHOUcZJo/k4/KV6VgZa2UtMJE26fsmtm/sSXfJUgbXbUgmhbsjOiO2mygFvUHXpy6JvxZO
7ObNj+tChJ2Pzfcj3HXQ5Ms/r/xRcfv5PEVeEmHAfl7dcgrUxd4l5LGMZLYq9ME3UyXs3zc+OPfT
YCkMBJ4MN3b3PTdltFri07Ms7LSwoc4L2HywnkRTYePZOT4Nyuxa1bmTTUDJZHCxX9Np0jUoivhG
/FgtwBh60kxJE0T4QMLQwSvkNB5DPCqCbdego6GY42SgGmzmPbvV7tQjA0WuMd7ryjD1/kcQeRPI
fZmFxnOHmRDM1LiqV9wBHadCn7THbNXizz8y4JTJJi+FF81GRXbMG1uIWift1YECxg8wyEUwr49Z
/UPRb0tdknax73EZq95U475XpNnJTBPsKZAmdnuiH0mynMMq2TsgO7juV2LTeBPFxf9GwdhfqXYY
gdBvh/Wbkp+SOZGkAMKMdWsbXLxvqwpIWjO6lvq+Pk53jRf6yU1zHO6jj+0AbWVxcZ6UWtcDRQbY
rIBZ6x6zXf/MyuvsGYg1pz15jD99pOaM6jZ4ol/ni/kwm+kr1RMdMaIqU3ecAkJ6t6mO1z/Ua5Hm
wig2Urgwa7cTbq8Q9aklsQOFxn/wdMI6R+RnUR0Csb9GxlOBdjJLn2iX3pZhsSNl/+BEAElJRz+a
QMURVUFRND4aEU/xOIPHAFx61QhoGlPZ602z19P+VnNqr6bDI+1Mj+LNPBPzlM7WY69UX514VT3H
lpL2CKMsJiswgkOAH8836bQGRb6JYTS1wMkB1jiu5f5ldGfAVkZe9bncy9iUxNfJRiLnYk1vJsag
ISTa/c+2/GbRmzBxPEfBvuyIJ4ZJQDXYutYYf2TnFJA3/6rKOVxMV0MhLE7W612t/jXXT9ftRBg7
Nn+f8zVMf0ZWGeNNndafmuVU5SUovW9DOkueMsyPLsxxI4fzs1ypurnr8Qp9bWid6I717zFwtr+u
jjjjfpPDdzuBsh+qOUP+YNNLbOuGHHW0rFg1jPrSS4Xl71e0onx+P6jp0rOXfEz2mZtbP9O4Bocq
uAWr7+oY9ADoc24GR4J7dXmX6WyfA0sxOiWYJOAR3hQdC/5juK6skLSAOaHzGs9GLPEwvqIHult7
07OsY80M7Z2qnEzOUApVBxptZ6x+7xi/Z0fbzXl6zjQQRnXGz6Rbv1//kBcu/iqOGhjgxObPxZRE
gSWPRq80ZNtE3WfpBJ7tQnKXOUIZ+NtgXwPUG6YrofLmgjZqMmpVpK6+Yw17WhV+1NQYZsK+HVF/
FGt4yOb8Tp3Se+rgpdtZfhTNu7agL2vb3ceqHgy9cTCG9tcC7G0/IVMAfEYw92Z5EVRqX7tK3xww
96a4TrXcNCmqpVhcaAYAIpvO18bqPLPrb9M1vy+c1U+WqXCNMBvdIgPalhXtByv7YevDri7jA4p4
z0Y8vKQJUNdna2/P8xfaZ4AoyF60bNznveVPRNmFPQhFtCx1AcEcuk2J3WcE6YzoKDbWz+u0YJGh
6b1BV7xsaU9aGSUYqrITN5nID5pEz42BENrGu1yJ79dp/JHTBNOGJTmWdgfgLf2JFt3PD3xrA7je
NnEwqvRaBdl8B2ssygjZ+oriYenrcbp32kUSF8Sf+k0EZ73O3JszkHlXP1MeqHmrd5K/f5nPMnvd
6MDZUhkD4YDWcI9mN4NMugSWZd27DMUStd1P00E2un+RiL2X99r225xZ2yVTHbeQl67P6Cr6dMGp
qZKgfRlNOSlcfLNp0ayNgy9j7pNH1rvrTyWKP8BxAjaFrP0v+UavA48blWw1t2qthCfMym1WrO5g
y0o/Un24VyFVJgpofJxaeAviELdGunywPr0Sz+6VB1nIvMwauONjGm80IgDomecKx5fWxsOk1MFi
qN/SLjmCe/kxshsvj+IfdhRhWWYNrvvUxb3+KhrjtICcw4QonyKlHZZk7JXgMMdTTKxzQu9pc0PV
SMK6LbbDNzlcYrTYYTflKeJ0tjxZ5m1Rfw/HX9dVkYlgN9PmFK1inBfDwm03qndZDMqJ7MfQ2bJH
h+zAuAgRV5E+ahEihKLU+0QhvmqoR0XXAjvv/DqzXCscHqZqvEVrdl8NWuE2U+XnfXaaiuS5j2i6
C1Eek/2sizkx7jtycaXRohqYvzjftEu9ybH8dt6tbeNO4bkZn51yp4WtW5qSwT6hK6JrrxMMQ9ro
57w/8nKYuqVq4Cct/Qk+LFcKMCw87Y0AzjNWa7bUwYR5TuRuDr9HS+TR8LOSRv4HbGcjh9nWxnaq
MiFLauCK123Lq+LQ1/PcBxCJ5DO9jhVcZEcbOZwb6P1sAtdhwWdStVts1R+VOH3InPw5UcEQOcTr
Lq6L+ybOih2a9olPrP4rHZ3HpS5HbzCnfGfpxa5IxgNe896U0KBX6T5c4u96pdxHanWwlvagaNlh
qbu9FtlnpDUHu1dvF/SzQ2MZJRoJLcCGjYNaBg8sfhAHpWQgBa1QqKvHU2G2OyOV7bYIM8qNCM4G
ujaZVb2GacfA+jA/T1XpxsuhUl+MQrKCwnz34utsJHFWkDlkGSwbVrAudz39YZeRX+vfiyVxo/6E
DV3JtSlWDGCcpm0jMvITRla/0LxjiqXKUxSOmPBpAxTRAN1yTNSf1w1c/J3eZOnvDXyJ5iqLgKfg
D+oSVBaGA4s2uC5CGH/tNxFcMEgmG902IIr5pLqL6E1un6dM9qIRxoONDM4WtM4EjGmOI8PqI170
AzZvid/fp37o1zuwnnrkGUzV/7kSw4LrRipnF30MMOa4g2YlaW71NPqyZmBMxA6mxJlkBsFFBwP0
Ow0dod3QfE3zL3l5SMK/9PqQyK5KcYKz0Yi7K50wi2etwC3G2nb5CPQ8ECbuZjNgyPrqIa8ktvE/
BDqYyLdRkr4Y8Jr1Pl8jVNV9qgHmAi2a6kh87YcalLs1OkZ+LvEtsb3/K4+f75pNVM5sZ4I88086
/lFWWeCTacQjHtraiHd3gsjXo+ej7hpWXDqbPt2Tw3SQFpYuKgivJvimD+e/gGLTzb7F+ZVKcVdW
7WNftfdxmvkjOGa63PzWtLXuVU3rW7kVoDEnmYsSOreDCjxoS/B+4RcMrVKPgHgB+VH53FeZVzQN
VtqePxBBwPRrY5LfxBIHF0GMAjs12dis/lLu58F2VytQRlmqJAwhGyFcCLGWBSDESY4EztJd1alB
C1+75ZLcL6qM0FF4aBtRXNzIa12v4hn6NNNTuYSupZ/WWTZDJgoaAHFk4BDY0EUd5H1kp9qCJKzL
YBnm5A1d6Vrzi9PdqPRYTbKSu0ihjSyLZaGbNGkOu2hQuhQ2H91N0cmsI68LK0kUlAnhHpOqRvVs
UiBkAVeNUqG1/7OQEYALD01nK5MofTNynPeKJFEW2omOQyumKJjJ4I5R4ddG4w7o72SDJBgJNdpI
494MQz6vBmoX7GZcXDPb2TM4GtOf/915sPn0r0qcHYRThpZOCiHK9DmOvxNyPyq/r4u4XDdAFALu
FJYwNey3XhTU63FWwJ0eI9sDZtFyoi5QQwMCut1kV4Cvoqvw6G9d1JFKVz6hJD7FN+Hc7ViQzEiy
HLMKefYjmVHLzG4mcNhdV1EUHbYacoZRV3XezRaEtPZw14ThF0sfb+s5B+tfaxyuy7psYHHHydlF
qyIXXdH88Oe+QL2tz2O3bUCoq/Sl2xrjD5Uke2Owflhhp6ItbZxNQ7Y8LNOXs5oljRcrbuFsEV6q
A5D7afegOmh5LrXkZIWlL6KzRVTN0dGO4aK7XRuonbaIhvXPGlZzaj7NB+rlQLDAHLTf/Gr3srxN
lM9vJXKhnsyt3s0NJJrjUxV9SWvbix23Tr5Eid9Ec/Chz/mmIDPgTXQsnKRdUnZ99T4+1wGsGbto
32BItN7LBnlF6Q12htEYBNEh9uW5GKlV61rVUwfL6Y7OfDM7koe92DQNthGq4WLB/sN7XSz0RlBK
wXuBUee2v7LMzbzGL47dQ4p8Q+IIQs8GRAYQYYA9pF5gcCZlTq2cotwWIrc52ckjmSRPO/GBvYng
XK2uW9L3Gm79pcAc5bAEWUOeJN9fJoM7M0XpSWZNhCXVWeO1mN4CYHnoD5OLGwUzaiiYozX9kVck
eTs8HoDTKI2BKgusDlbizc1p6TCPca83t0T2hpR8Jv69mpIsDeHBcGDWRJp+TcljPn2gTrjVhstz
l8m2wzlC3j4WA7DE/2rK1K972Za/TBMuFE1h6ugxxZlV1UPZn1Xn2DSShPlyoYYF98134YJPY1TG
NPc4rXiw/DHDMs+g/lqr9TjV3yql2i9xfbO0OnJPhQROhOkFbX6xFOe8KOZXdZgPA8oPStS6SV18
0lrr0dKVzxKLZXryBY/tb2TntIlYjlraitPCK+iBgN0RGIQ7chMeXqFW/OUsG76VHTt3g48jiTMt
wZGE4Wdd+Tra58KQAd5fTqRy587d4AZtYiczxr9zlPE+ASo8OrsHhpK5+PmhuO8O+Q2RzSkJfR/j
xEjDgWll8iuJMYgWJ4e+Sl12BWjjQYDsJx4ySwB0e5blxzsnlV5wMqncgRpxaYTTCqlJFe1SBZ0K
NZHAvgjv0I1i3HHW2F8C9w1EYG1rr2VN4OTmsRudU1THh67Tfg+LrEoqzEk2IrlYXaqJ1mcEIi0k
49g+toB9W0yBE3+9bv7i02NL/CoAvBy+dom5+yVKgUTrW9afIX5MbEm1ih3NhXeBh/ifv89FgIQ6
jdZEqBBYzott30VR7k3r18I45sm3/z9NOD9eY5JQJYQmNU1csCBN6ENclyCcJcCi0r/KcKZWdWmY
tyNEsKUUdRd71VO3Z7uB6R3wPL3pRcYcKgwWJgW0ooo3DVAQ3semNrEsrdQRLNpx9MYm9pao8wsp
WPslPgqLFxa2Dim40UG9xN3aoCHoqTFX/yg2fGUkmv05D+og9ePSdXbFUUU7xTVvEt95yIHIKptG
Ed8Vb7+Br1YNKK4Dlh73EaNmAlIL6FHz52P5UAbjS71rjknqYuoAzGsD3lXVs+TTCk/aotTSMKmt
ocPx/qRjqqxWQ0qUve97P32og7l37aO1y26bVyaNsQIjsyyDFQoF0hta+cAVw/95L5TkwDqoVbzA
p+5mQVGkBwj01EmsVuiBGyGcB9aTZY/5gDdx2R3V5CbKc5ckqmvFp8kx/evHKP6IqF3pwNMwCRLn
9xottpZnCugg/OrPBMoEjAgee+IWHha3UFtlt4/+LfKme+y1/C4CWQ4tjNMb6VzihGhMabcw6fq9
SrIdQZ0fTNR3q1ncm9oYhGX/kVRtI5H7gjGNACJsFkhwtLvaRghQ7rHa5V0/VbGZvB0q9wVLvc+G
cIJaevkwTw+J8bvpJTecTARn/nW+JCXqZqtv6ydaPUelFyWSm4D9youbAOjSDJEGTIYqJwKkgHAv
ghgzJJGLRp2WSq4y8XttI4ELzwXA37qJSeiKHVufjgPbZxtwQcEyD4mpC09sI4zLCUZjVJTEZMK0
Y2ndUjB0pZIH6OsL9uLIsLmssjVBSnjwYy3VLRNQS3iwAdQMYyXYggySU+ZZt/PO8qZA/5Uc0fDZ
JUHoqXfLoZFYhTB0bORz/pSSOidt46BCaFVurJzV4cVYMkxoZW6SlsfrVi5yXqqyTWoLcEIqX8Nt
4yg1UI1cfS1SMEBl7xa183t08kli7BvDPoVa9uu6SNE33IjkS7lNPXTaTDXEX9DKGHnj6kbsLrXk
FSQcbaG6BdA23OOoUHOmAhbicU7AvgoabNBq6cYNwOT36ZKfsZvgxuu0t8nsK1Xx2QI/43UNhR2a
rWwuj2xtB2lkgk9oucBJBULrSfHyCmsxDPGs3ktJm4ROuBXIpRKGHRpzmUJg9Udjo10n+9cItvNy
t0jHLIWfz2D7HWBytC6I6xcYSWYz81xXx89a/abpMi/vxr3kDEUvRAoQciCtYGHX5PfsdCWt5z5R
WHY07cJT6aM8+dv0HdBQ9F65l3FSCdV6E/dqTpsHKZs5D+s0RDlyBUm9UQVjNHlF9ZHccqPV64fc
iNGcaFLtDFqFGThzYs3tsqcEXS3J4bGgy8ewrRguhjRxWml4KqFKB7oOb7zR92zWuDjFgX60HM/8
yag3I59KXFvsdAyaGNgBjnXBTZwTfVqrDuqlx/FoPbMUhHGz6s+yxFWs4JsgzsOaKtejjFmHAvRz
ghWd4SFT8dyNJWFEdH8Ce/ZfhTjHcsahHI2WKUT3azi4aSzLFIWaUINaDBsBKLdcnFLj0G7rHhG4
KB8wA+o26VebLu5k/XXdJtgvvTCJjRzuxOIpLksrxptwBp0h0vuDsWf7I47kQpGJ4Q4sXf552jLQ
eO2Q7a39/9MYvdBfYeJYXsVsNOXHB1tbQcKz4lU4f7NP5nwEdQYNzNT/OZ7YNEaSBSU2SqR71YLL
GQm2CQA+jCxi6YFLtXtVz8YkwtcqK8Vvp/SuIfF9bTnfp7LcAQjucP2jifpe7+RxjhyulW3H08Qc
Sr0bWjf/Bgggn54Z6Km2J/fREdOhwbjDpslHajzvZHNpdpL2DWo8zDLnF9v8o8kyLcEnfPf3me9t
YmFejWq6srGdYnwp80+98anPfl4/P4H7vhPBfsJGRLXmc5TOUEEhTwv5ukySZFHgvAC+xXKgiZc8
3vCc82IMXJtIjyQj12Kv1sZd2OX7rNc/z+r43/sI70Rx/hsq6zonKkZ1+1Tf6W24tzHZ+YHTAgKy
Q0BNq19QmehVpodzAZ+KyhNdj4kj+fuivAheiVBnGwAgx6vk/ecwGqq2BCb1ivRXGzvNjXbleQlU
jEKgV/WBTPqdOM7A+jYtSEtQ3Fjib7F5KAakm38woUr6P9cPThQVKFZBsO6lYrWHf2UVpG/B5uYs
fj8/Z815sRrf6E3XVG67SnaGLMJwcZxsZTGT3Jj0EFZ9PQMJjOWWO8WNvehUH4wTA4SRVc1f755r
sjjzXseGRIDTwf7pT3pvBID7B9mEc2v9aHeaB5qBU+jFR0PalRPaCUXhCe1+PPYuUHVJ2uotIjzO
M2ATTuCArAMMbe3Brooqw26QRFlRlNiK4+wkhcFqC1pZvpkfF/3GSiU1euaal8f4pg4XhVqzJrWm
h5hQaI3BtYsZRZGuPBagbHGHqPlUVcWXoYolN7HoUYAuKvM3HTxSJv+QVQZ1yEINar2i+dwwpMIa
2ObsBSK79QWh/J0o7ppSpjlJNDNCv7u+S8MzoXtTVrYTfKR3IrjYUdGyNYopxks1v7HonRb9dyN4
9/c5I8iyJEzyEadl2+l+nPKvNsYi3OtxQqYDZwhl1a+zMUNGlJQnMmPNQoorIPsSXHjQhrwpax1f
wljPc3+nOT7R/zOGAFhut4bFhQWUiyvAk+NTzOXtOsSukere9YPSZSfF3XbL3GGck0ANJy0/Laby
x47GY5eRk5m0GPFx6PPizGBNmwFSHCHsZl6Ujt/iyAnSkjzNk/YtLZ3fWd3s54ac4y4/kHK+w+jf
bmgqP5tBaq8Po+RXy340l/u2xlLTtMK5KCFe/Sk9YYlZkgWIuiHbs+erJ7GtVXg+QkaPzeL2oXMn
01U8a2e7mkfOeIpHvgxqRNTYfCeTS3pXFLKtnLne5CV3rAPjdICLS7DMjL7mTr/JcRM4vgyOV/SY
fCeWCyp6qDZOnTMzw8yOgadEwjDjQCkgq2CLv5uJIilm8pwL6G67UVd7nOjiA/LBnQBb+58xol8d
5l8BfHGhNxKS1w0uAFWbPboUAJlS8uc2Vz/rka25fSmDdBXdoDg7xwJMESV4VHIuqpaToi4UKo1A
pNF845zjEq1gI6lb/kBPxZBENsEV904e56+gklutJYGGerU3cry7MKXbJbWfq0/d4tzORFYJFn+z
NwU5X0NsGGNjhsCyslpXz43TaJf/vc8A/jsMtrI2kXYBgW1GoA1vFozkAdmn1HpfW1PP+sAm01YI
5SZbrWUco8VJ0UFtioNjp/dGKsvjhGf1pge/BF7FtO6WGiKUrvHbdHiwek1StJaJ4Hx1CIu1jih8
daB3q33SCknaK3hovTsl7vY31DYnZYxP0VUFBlkPDjBEwk99/eP6vSNTg/37/yHty3brxplun0iA
5uFW0x49xk7svhHiONFMzaKkpz+L7vPFCq1s/p2g0egGAuwKqapijWutg2tDXVD+xzFyY94PZR/2
o4jyQCSCiwFQysB6Z4aTaM7OKp6y9PvlI2wGADpGlU0H0/KA6P71CFk9tOY442NrVXsEg7AvWea5
LOvgspjNY6zEcAY/NL2zVBG6qL0OBPpjTnd/8vuoL6vo0mK6mLsmuWxpMXX4ElFza1IMw4qmQrcP
8C6AC5SwqEClokOEYdNx3zj5qajQ7L58iO1vgUazzaBWP+yo1Uk3OlWPb4GM2500fS8R1S3baP93
YjitHdNlAlQdxKj00XEGbzTCehatWm/eFxhvZRM5NQBcOb2ylYmUgwYhuXanAzUgFqUrmya+EsBp
VD1kxExGCJD29bk9dDundK377MZ8Be+kB8yI3HVe4xshkCBzHVx2xiqIPw/GvSRDDzqFvHyTyyi9
lb15iELdZWhx6km8RM5+7vfi0HP71T4LWZFRJoc4hjPCCqQUGdkfFe9WpwJTyK9iurSxs5LphJXf
jGSn9f+9sfzL73MOHxjr0pCzY6TNtdGdVRGEzqbpAA4B01io4H2AkR5iK06ypURxsDjkEnAd7lUR
ke6mRsMqLSwU4HXkB0EAGFQ6iYwQQnI0l9Spi06hwAEwo/jwsRmtqW4BExb1O+4rlIlSNCwbMyNA
u4EoUZUOC9JKgCC6syRCqt5ULQt1ExVQIQo+z6/S2lSuY13B05IdWO29B4Y5YzwWhcub+QDoqlFT
0LAogGLUr3KiMZk1quuIlxPbbfKdXN5MaWDqahC1qht3d3M9BMtyNZs3hXSM0TVp907xMvaiDaSP
KYJiA0vVRGxmylhu1jifoaJjVzujrf47+H5S9vGOFTjUfSeIb4SSOC8xoz9oRykkgajPA4UVGFet
HfAkhaBsH0P3X8/Eg++mRmcAexeobAwqOw+yG8nLvmi7ZF+DYFPU9vxgA2/CsECN2jX4kXiVsRBs
xsAu0P0kvc/6znWIiK/mYxmKE8E9tBbW3oAEZIAiq7mS8+sci4LKo9EBy/rUtUjZE1eVnzMRbNQH
W+Ckcs8Vrdtu7OxOx/Nu+pETnVuZHtpG8rDo95jVjSf3yTmfF4GefHBbnFhOIWW4FEVKZt3XzZNV
Ig9SD5L0n8dUOSGcLjrmmM8TvIBfpoeZPsaAxNKGRz2r/P8YV/wqh09b9bFpdA08An47f44TzZXo
czPNAhcpuDG+I95g5D7Wc3wox7q3AVKsGKPrSEVw+SgCPX8zulVg3y9l0ZQ2joLq2D3pk/tGj79e
FiE6COcV9a6opSwl+PRpHNaoTKnqsKNmK/gov/EPP032rUK0OkpDuq5IFVVHEwUVMC8Pyp1+mLzm
UIXFrhLo8xbMLDzsuzR26pW0jrUfCbXAfhD0PhldOD8vBeGwDgxCI9CwawTEYPw/PVc+ZqH25Cj5
ouLCx5EsThE5FzKMyYgXFi5R+zT6yJTDIoxPDGX3bbo+pFj9wybXXnbnQ+amobAA9iFE5ORzzgTx
WmGjwQuOryP9OlyxjUMNbW0L+LoMJ1kV9AtEmsQ5ESmViGz2QAKNBoAMFZo7FpEbKS+X9fXjWhx3
Ks6NRBXWFWQrx0zNPH5O7dFN9dRvibSPJlq4vQIOigqFotS08d/iMR+jB71Rg0JPD5f/JgLjfJtv
XekYsTK7KdBs96l8GIab0RZ0aQX3yTfts0rXSJaAoi0tY5dqhtuqz1Q4z/0hf/n1Onl0qIxKVdYX
le6bVHMrMPak9KnG+pomaleJjsM5GgeTr0sG0BgwhdwteGMUlCokEY6qSDveKvSrj2JgzQ+DKWAn
ZoVm/bHBZHi7ZyHPG3vMXjQLznT6l0iZuz3Oz5CcGsZATIAugwhQi25U25+rwU274zJgjnksvcs6
J7pEzqUUi1WQvqyAByH9o5lXDkiW4sfLIkRqzXmNru3TXqYxELgLAoIQ6ioaFTyegihH5T1FPVnY
xQR30/8IIVoASfbCiF90WZynSLNxBgEwAo5UOjf0geTHXBf4ANGzxm8i6FSeAU2t6GgyKKEVFv64
L04MSLwMiyshLuaHxOxXdeMxNEitDUVdw1gNoKfrHpZKdkaMTdPONxxfd+WwdYG4/AXIUrNoBVCg
Fpr664ua5nSY5wog5jLAF/PBOjnluP8rzeMzW9kicSYV+F6Ddtc6n0w7vPz7An3Q2BFXvoFGKikp
VnZ8qsd3iibL2KTGAocyCArwApeqsb/HSk4VVyCuVhvdn7GcXlIgMpRumtSe3Up/5w40zh10TlyB
HEyBhg/nZPpGnYNef7l8aaJEiKegwVu7lC2WuP34mpHLxwG4nZDWgdfSHwR+4WOKzuk35xi0tAJ0
PHCRkK7Ge/kqvjN97ag/uBSzYmxUpNvr95PgmRUpNu8ltNQiCkGKbBV3khFOIm0QODs+MZ7NXm61
CYaDTSI3nwLSfBm7zk0wqGsNo7tYj7l9d/mbCRSdH6EwQO6cV9h1BNXTdebsE9CRSrpAL0QyOH+A
8pcada0OFPbmYBk7ohxz5+/sVeciBtmsqgyE3yiTaO191mk+GD+us6QU1ARFMYPO+YW5HBxLqpZ/
U5P4lAeVZx4IvHh30E+xr8YCNRddHecfTC0uSkNGBDvZu4g+aPNN7Xy+rAECF6RzjmEAKDnN7Vrz
1eyTUz079TEGtUcfV3/ngHjE5BpF/MjIkAYjELrRjObeiOcbkpK/exl0zi/USW/FCgG381jfdfKT
Md5fvi7RF+F8gFWB16JskZy2/VFKHzpn55iiEQhWNL0QKvIjELoumWqXIpxnEGIsH1325AQGA2zk
iDqnvyn7/Ux/Da6AK4/1oBsGomA2QzUeln29Lw+VX++S3eWL245/sImpylgvBcYNZ6P4A6zZxzIq
FIZrfdM9xZ320XkusMZRYZNKNEC/6axX4nhTTQDrVcxQBEW/b+zPqSFQtO3CwUoAZ5syGOvlGhgR
b3OKyTPxlz2Ce+Ts8a7yNPSP3HY/eoxUbLnKe2TRzQkMNYkgghAdkzNfiSayVMQ16ptGHcz2tOti
RaCPwpOyWHMVpZClN4GEgViyC+yjiZ3LGZu8BTBY7uMrUFEpgPzPjmBwtMBPKVbR7ROaumFizA+s
4LyGyjZBfqEjG9QDZ/xu1V8Firlp0sa7AO59qjo9prqNTClv3ey8YHtA9wjKqq59JqBYOjJSpSig
It++bXoruZxBJMVSl0M+6j4ZXHoPTCQvdWvtUFe7yn54FRySfaMPPmUljDOHTuswWp2hDp7+mL3s
QXJZWU1bXDahifpS9yC7KfCksUcj6kP/xvDf75czlMjSs8SIWb3/TEA0g5ag1x/BZepljONR8MyI
tIWzhzpR02VBY8dXdYCl5ygddiLEwM0Xc3WVnDkYGG/Q9RTBhjkbAeb6y1wNZcmXshfBN2OKd+mb
cW8ZMC/0ygLtxVvzByP4fgRwGLcA7gUBO3zyeFmcyAy4ly0fFZo7NY5F6rvKwTDVw9ALPo7g5viH
zWzI0oEkVffHqgm7JCUuxnb2Rqpd9TkqcpfPs11Uff9O/NPmjFrTGBLsy/5H9lSPhNnNsGvPegAA
H7/zq9HtfB2ttOxKC7KjeKxQoIoG51ey0ZidvmJVv/ybmgT18iQ4IOukX9APHvZrpNRZ6ho5EEOS
UgM2Rw58hT2Od2iAlqnvUTcGdOsSINPfU9G8hEBfDM6jNEuRK1OXA99Ube9LSn3FKq77chLE3B+X
/1mmt/qMnPsYKyANZCrk1E+AAscJpz1QSxA7oDw9Hent4gHo5205IPrafBExsm0nmivxnEMBPGib
YZEaX9EjB1K5zk1/qG8i1FCUo3WVNbheFHB2Unj54wr8NT/lpBeLMzoD1X253Mkkd+Xoe6adFpK4
piFidRV9Sd7PYPZI1kccUUr/KY1Ps965VXF3+TzbqdPqHjn3UtCWYK0WJZsmsHCFjLcw9/SbxQMC
CIIjEXaXSB4P3oVZHnOWLDjP+TieGZhi4tuv6Tl9zVD4igIw310+oOCD8aAqUWNLdGbehupPOQG7
NQLAuLNA/hTSUSSMfZELlm9yrqWUco30Bao5NvZflfkkR2heKg90CBLztnZ+XD6aIhLHRSp9CVIU
JS4RulOTumonf8KK+xH4dgEYIo5S7pwA732Q5+qLVg032mS37uh0V3Y8BHqsvgKa6l7qu1vDWUDq
0u8v/+0E2mtyfogaVJcjRdf93n6JJMtVRy/vhcGa4OnikVzyWKv0pIUzH0NnT879ge6AK/aMFlKf
ocqFTR403F11n3eCN1OoyJwDKpUI80MF2FLpUT92rnFKgzHy0nMfIIJy2+9t5l++UKFELsApC0Om
OeZRfOtTezbCBmBEZI9tboRspc+ixL+Ux/kftVAcSVsSFucooROyHErCYrW2k3ZF0L2I5P0mn/kZ
kPJc7XLlKE2uIDVklfgmYBtYJKyu8p15jnwCgI94x4jii0DBy2ndTs8YtxEorUCdeB730ij02apB
7msY+4kc2vhGRktAdLECn2RxqZPV005tLBRkMY2Vfh3PA/bb1IcE1ewDW6cAkYcrYcFh/vKfUQB+
fbMtzj8NYCjEiltq+EVje+VSHKZeC4HIJ7jFjwhTnBzOMel2oS52jtigODTX/ZkhADQ724/C8srx
5qcpUHZj0DKEp8RNHpuA7i1BciwI8t4Yrla5sdPGNKc5vI+hBzJ9KEULuALvZnHRz2yDq5AugFQy
s9KXFvPcWK+0rwVVBJE6cj5GKbvejBDn+PkpjTN3xqY5Che6IJT7uNvDfS7OsdAZXCpNB33EZFIB
1rQ6hD4e6DfLK1xmb3EoWqoTWQDnWrS+sbVkRnkrsR6H/JRH9118n/d7wG0L3v+Pu6Tc4bgAZ7Qx
PJdLzGv2Xn3Qg0hyjftxL9dIsOfQObJEI71RDnQvynkFOsKTFPdNpRmkweyPZu1jepfJe0kTTGxs
93bewzeeMnMAuUodxagf/DuUU/jms7JrDgDZCIXMtMw7XIhubM57jKRo2F0zcskJ0zB5MO1BcY33
BwhxYrxf0e1xPqSbwW4EpA90rZw08+ou3mP/+dWYHHdImx+KXrjUzn/IUXeVOsArStS7BJvdc5Tf
NzNI+GpifhpIGmDH5UqdpFNhfcd6dOPqo8lICBOQy1jFcVC6cFJt2QVW+fMATF4f+ENubgPyiJb3
SQ2I9OLVovHXtMuuNUcJekPaTdLw2tmARWoKIJwY0Sew3h37HhOnDRbLu6ELnCj9y2oYz5/cpJPh
kAhxc3Yobu0dmK937UnvvTmMkGahEubRE/n2dxEAD3Zhj9U02yMCzC6YQT5ShBKC5ysaMpZt42A9
i0IA0Tfn/F0dzbkZ6ei7gpzI1+PqKsnxdqjW/eVzCR4Hm/N3KcZ+Mo2gXTSX0gnsasFC5d1lEaKT
cA6uSxQcQ4HnlpeDUt7FBhh1FsExRDI4z0a0yrTNCfbY69+b8aqyH+NFoAGCm+KXxKworavFZN0h
7Yg1K7fQRAww24cAECVYCRwTU91wOquHuqUOaTIgn/jV9CwlD3ZznGriXv4Y26f4KYOfJ6U1tUZA
biLHXdC2yWS/cNTwsojfBOfvMriYbszAE7B0uCkQ/b6Ro8SBc93BUgrU3gFhKQixfuP43+Vxznju
iqIEFg3cox17SnIyEgpOj72c3svPkfXYV54q35kiFIjtd/tdKueUVau3FgOImj6JS28uUJAoX2o9
LAxtFxdPgitlR/j43rwLY591pRpLIhn1kuP9HBlyEMDF4p186HzbZZgdi6gevh1rvUtjirqWtoxS
HkUoFETqUc+/meTZiD8tInDh33QX3sVwLk5xMP8FZBd8t+ExHrCR0YBX6ZtR7Ob2Sl1eZOc4FQJf
JNRNzt+NSlcjCMLRuiDaEV85oYliXNNwOMcealjWQRh1Caz6rXKxukxdAspw3KIEmg73SXmlaj8i
EaHJR4iit8Du/SY5zwGwKkfte7yI6l2KDtGBkSxpIUhevXJHTsBS/6oeqidp939hJxKcj58cbec5
bhIQWAKy0N63qRnEUREu2D65bAIiMZxTmXuzaQbMafjqWLpddlvWV2QS5BgiGZwjqe2BzF2ErNsy
7+v+++QES/V4+Ri/STB+fqq3zH+lDumiFXINXr63OCI+NTvZ8CZPOzLmrcGtAutZuMQvMGd+jLRK
ZMw16EgA1TtySE9sjFR/ldugB4JMFdI9VCZ+EW/Zbd4m8HdVW7c03eH33+1sltJFQeZL8se4+0c2
vlMRtOqmD16J4EKLWUuNfDFaVP2G+6U+yuSeyIW7gG3dKu4FH4758w8ueCWLs7EMj3YUpzjO+NQC
Y3X8ohJvCJe3ZSd5P1e+LEhoNp/qd4F8zjRGpBjrBdoIUmV3aKjbaKJIevNZWYngjCofe9oWPQYE
GESBE8bH1DNvGGa9vI/FA3EiaZx52aORAFYI88VjGO/pP6xo19fIq9map7wfRQRcAuWwuQcaYUjS
Li32gNL6u5kOXjp/Ked7RzkkmWBDQ/SluNdZKse6mWRMGSP4yNOzLYt4DQSmxCcfw1RWtVzDgjPl
W5We5PmzkgomB7cd00oXuNfYzka7K1OM9rGSI7llj0e+W67RRAI7tf1S7ER9K9H34Z5iAs+hSSqW
dcDB9tXp2taV0inopnJXNaMrO1p42YK3vxLwHeHqgDKqs0teed7JtBIgfSDcaECQZtzawvGh7a/0
LoC7wVSp59Go3gaVRp/BglXXml/t0MQNjRkzRFog3eqLe/lUIqHcLWYDoVVmRyARp4Dhj7AwbU5B
MywC9dgUgzosA17cgI2TJEAuRhp6Y1QK9PRWI4HdCqxo85laieCsqMyGKQaymg60hA6kOc8VtrLr
O5KJoJNER2F/vtIDW9a6vhnhyJPmYdEebefYpv+ZK48FZKuzcKqw6MncD6zSVjafiYLOV+wNw48/
+PIrGdyX16ta6wssAfsGhjqL+fO4ANhMEnyU7YB5JYV7YjEor9XEQbwyhQpjRQhHFwAmWGu2XTNk
AB0CfWbP6IdndiWPe2YxMx3R0USA/r91Choy8NIo+JPL00z842CNmi8WWnOWaUULWyXxtTnVblbu
exR8LwvZ9HAgzPyfEO7Bi6cC8KSA6UWS/Ui03lVAT7uAhVnDlHEk0IZN77aSxb12DQFbNKD80CEf
drPyGon7i9t2834azj77Ik9oZLzloFqof2XTdTjOznTVMD0z6th5j8Dr8g2KZHK2mpKuis0ZpYRU
Q+O4ATq/toSDIWpDicRw5mo0XSfLbId9nq6kSvJMwF3gOf+7s3D2OtFm0IYZLlRC/Jg+tJM/5IIE
RqRwnLGqpkxLK8MCTzJ8UeWwNAMpT1xQz5g1/csvw9npEOVx20kYmZPMx0W+V+s7SwRHsv1VLNlS
NRPgLTww/gIsQGMc8WCr8+DZSXsotczVe1Gc+LaK89Hl/JTDz3xZ8Wx3HeDyfWpWV2nShSSVj/pg
+nYNYIVK2ZmVcuqq6bquwOohUa+u2iBqwII00zCOzNpz4mHXR8lVbCxHMLa7gwnOp6J2c0t9Ibk8
+xFAAOUchOzAV4GvAZfAqCi+5aSonGM5vqhszbPKOmyk+f6y1m3ONuLJZjyBuElgyv763GU1AVwF
iD392Zu97rrwM98Jkq8Mxk3ylT8IE1bC+A0yJEnxkKYIVO02bI0rrTpZotXLLUe3FsHlLCAhBet8
i+e7l6p9QrpwVvXg8p1titBU4KfjbQCgLGepM8ZDtMyC11lo2KaKmwjZ37dUW11J4Ax1BtSZvszo
mRZGvM/Mr4U6HGLp4fIxFJEU7tMrdKwjjc2z9z6GTrBhp7yYt8Nzdt0GWN1Bq5mWrqhRsuWCVifj
N4QUOusqpWyVZrnNTeI65UPa6W4bFb6TvAoOyPwyb7lrYZwuLL2KkSaWsxgYehufRr9+LcJqV58i
4ibXqMkWgeQbz+bf6YfOvevNYmK8aUG5bex86ryagwiQfjPqWh+Me831LpVn0mP4Iv78BjBwrF++
me45AYPdpz9ZQ1jLYtawiofp3DTY5mAOovo6tIFKBLhxTJcvfSSmpavfR+fQLBbWyZrMyVV1VJw6
DLqV5acyL/x6QL5sRN8EirEt09DBb6jq8gc0aAoSepC44HWqnxir1bCTrgfJxbwbxjKxzwrub7S6
Yy8Hr9b0LJDNvs3H877L5oIJK5eKhVrIY3psbVsh2JieU0zrABwCY4Sxv4gm7d5w2C4J5NyVTm1l
kTCG8VbTlkKI/QxT378wKqDMBxzpMd9F++yr7dqsXQnU6OaTmHhi29m8H5tzaaUO4olxxLEr8wmM
l26vPxt/1HdndDL/+66cR2sn2RqLBL1E5QbzxB6mha7+xb5orzG8sLv8JdmPXbhXvlfmOElcOAN6
o8WB8ceku/xgIhURLTgJLo5HX0lidSrNsUYRsypcFCnAAwQ9tRr/8mm2A4H3u3v785UdKraTI8DB
3ek7DVpZ7SYHdDjUx2TylXEoLUHys9neWX2rNx+3kteilZkRBT4M1CCAkit3NSa9QRAuRL4WfSfO
gWUYSKCyjeE8+ciw41oAbCuBGHNL9J04P0YsUjqEwsya+jWvPW36Rxbxxm6/ZzaAw2zHYqQ7v7pK
KzYNAt5q9ngqL8NgXqeL89lMy2vZEm1bi0RxlxZbbUawOo4Jw/FxApN6M32qgZJEKoERsd/5aETv
R+JuLV26qJw1aF1rBEZ0knJBlXz7q7z/PudtbdukQ9XC0ydLyAZWaB/MGRXo8vZz8i6E87C9rS+1
nQxovzZXxPonA+JHnL3Mw1McpQGZngSWKjoT50rBSFdXCZ0APqPJLhBAjnNdPEm5+TqVPZg6oj2d
tWPV9oHh9J5aNNeaHbkTJnbkQg6MP2q9gdfwp1ZyTreR6rS3TIz3RnBMA1bBVH0fL473d6fm+x2d
gaxpKRE5dgHbomDoE+Dg9PUDYzrI3P6KeKWoFrg5nrk6G18HStVYWWwHTQJ1xwItNtg7Y3Fwemn3
aY/dFOobb1FCta98shtit3kR9ue2A4af98sPkzXEtLEUhsIKClDlPdtetDKP3r5xh52aT9JBBNy8
7TDfBXJuppbUwVAZTE5OUtcuvlCpwfhpBVW7s9qTQf0mehZ8XIEF8TNbipPJscLKBfPd7PVntKcV
r7xi20Cotpypr3nNpwJUsuS7IRLNkoALHohvnswzelwZA/tgdEjg3/J7l03Ds41Q0SynwKnanDPS
u3FMW9CL+7ZdnQrc6DIDsKdwfM1OYoG9CJwEP7nV1QisIw2yBiU+Jo1yaE3Zr7tCEDaIxHC+SKqB
C9ops+aX2fxiNKfUQQEuUkR4er/JeN51kncyuUyasUfOPX4bAiPUTulV8kXynCsLY6nDi6i5ujky
sTJ8fpyrb5zYzuu3dpe9q6k7hYBpBpKmO50YlFtxXYMWp/Onz0VQXMmCoozgUeTRwDNptBuiGhgK
T+zdlC7HBIhYly1uc4VgfUD111iith0j0il648nZhOLnx+xBC+fv5ZW2t/3GN93uwAbPmxvQP5LP
GtB901DUEhPYA49SqlQKireTipBT+mKUT2pzaJZPsfr18lFFuuNwsYwqT1k5skUqNtTTHJd9gSnW
k3wzBnZIdsl38ifFz/XdMqNZhbZKRNq8UiTNt6P5OA3j61BgFjTTPwsOJtITzp+MaV1TZUatC1LC
6Af4A7z4sQfUnxnmt/2u2ImmToVXyUU6Zq1IxjSx6po/4DKrY3Ronmw3Arhf6hdCVCvRATnvosgT
zcGdjBJvndzbanRalj9BGVNBLmoYtqVYHyh4olaTorpFdiBN1i6TAM1d032Uk+Dyt9pU9ZUY3tzo
KCXDAlwXJ/4q07NT3MVZ5qXa42Uxmxe2EsM93Xlsp1KupKhVO51XdtXX1hqeLovYLhuuZHDm1CYK
gFpnxET2ow4whQE16p0ULPeK4ephGdohg8L4o6HD9XfibMpSh3KoGhjxhHnKtD4VshVgas6JXi8f
T3SDnE0NfZblHTIFf7CvE+dBE+GaiRSBt6CkNA17ZM4IdDkLNu50a7xRzdbTKirQuc2tx/WdceaD
nvyY9WBU8ZW6x9yfKfnlgCwAJJkaFlk8pVW9OCHPIEa7MbLZMwcnTK3Uk+vKG5vyMFiRn1vJI8s4
50Y0FSO6CO5Fb0e1LqUFqqpY++y1GG7JFMQiliLB1+R7N6kUkdJkpdgIvcdOXcK+TAX7U0zxPsSP
7+bAL+nnaUcMJ4Vla4bmRrHtZtFn0C/9STi3ksL5j9hZFCLnqJJGI9C7BilUDfxbZOFl7Wcacekw
nP8oaS31TcMq5mD39YakPqfUQA6gfgVW2WkoBl/JJ8HRRDI5f6LUWiu3BB64k7qjVXWDO2qTaytz
4nZy84yta7+dBv/yQbdfMsMxNCCEySBSZNAEqzfaSbGvocaD5i+KWx/KYOmxzd27Rusy9MwalVgR
4tumLq4kct2IIgYzIZaQsJdSnGP7Jm+/CI60aVErAbyO0Bqszx0+Hqssp/vlhKVxfzphaM9VPHP/
tmz7KMppmL/6oDEroZzGONIEprEB4DYVAACzp2g5zdK9ulyXsqiQLdIT7gWoHLmZ7DjCUlXfNa7c
ZW4pOSExh4MWDUGnIwiJLIFuMif04XQrs2NXvtISYjatbhH4PzZYzwiu2EZPBiqty59uUzVWYrhH
gU4FyNoMlFAMrXBHxpj27bKATdUAgLyjAEbe+MCfpeVl15XtAtUYGjc3H/TuOenvkY0K7mvbrN4F
8UVxQxu1chxQpWkRIL6VTB4BseRJd+A0BC+YME/bVL+VPM6oYqlZ9BJvIMYS35DG3OGq+u4E+nPx
Y8R6eYmxaekBgaloY3G7XL4SzBmbZZekUmvc6IypaT2ob+IA0JcThiFJkH8SUaBsPzI/v9/bta/0
sI2moaIW3H9lP5XFy9A/Oamo2CU8EtPSlZDeSA27KqGFfTgEjNhgOiUvna8Crja+cf7o2Xw/EWfN
cRTFEvYKAXSYHNR0dOPUd9paoI7bdvUuhDPfUrMVh2TQjoreFMuNaT/8lVm9bdSubiyKpLopGjxd
WY9gVHZl6bOzEF8qXy7LEX4aLpLTJBqTDjMcfnF2XN1DHSJB5y4/JHv7RYz7IxTHxWb1nOllJ+Pj
qDtQd2N7tX7bBlABPCIm7BZ8JH5DZNBmZ+xiCKMLxnp/jELFFhgPDy5u2LXRTjMubxjrUJucXSVh
VzKSBK0GVeCLeHhxsgAjjEqsZ+LRYHliC0RZGD8214rLKtX2K2pHfncmwezurVslANFf7mZBdC90
TgJ3z2+RaATNSVOC3jPs5OgH8ZvvkW8F0x2rbErH2ss/WbdCABnRPXP+I8mSyLRnlJSAJ+DmTnVe
8jwAmWpw2Ri244CfRs3zjmEad+7MFDuKtRHI6j5pDoNyUufrfr5PclEC8WbCHyOAd2mcCxmplIOw
1UYt7swqgAQBFQnjAFNc+aEOBr+/lvfG7ZB5oikS0W1yMYGVZLKkjCgi9WbhaokBDwm2LdvxL9+m
SAznWWyF/v8RSmk8Fh2G15ajkgwCP7ytj44KpigFVEv8ro+kZ4pMlpHNeOw1GuaD7EbdoRgq9/Jh
ti3wXQ53mIiWti3FGDJAmd3tkqM8OG4MLB8K7MqsFejh5s0ZqmlqlqOBBov9+cr5K1k6ociH3DLJ
z2r0PV3C3Hm+fB6RCE75TDInmq6yYkR6Fc+j1ytPRPqTYXQgl/48B6doUt8CV3HBs285d9bwPTN9
JRV1+zc/zEoG92FQ9ACnFgH4Aos/o+R26UK5PE+LmyciiI5NXVuJ4t6uyMyVJKHoKM9HeweQVgTt
1S4GnMGhfLIA5p0ck8c5dhdRE3i7LvYumK812E6SUngW1N68f8fpQLjlAWLJd7zkujuwoSJFoB+b
T+dKJBf9lnkLfvYFLxsoGIn6IBeCgWHR73NBbq72Wq6q6LrETR42RXWo215QnRdoBg8BSLG32UQU
R5jop7IK2i4K0ihcomOfiFDiNjfBV5rOA/7NvR0nUQP3MM6fq+4cqYC1lb0pvusYA985bw8gmazG
z5eNWCiWcxRl38xllqHUMB+VkEVT0b46MPaCWIhEJfpgnMOwkzkzxghDKKN+7yyguJ4FGrcdGq5U
jvMWGEdK0U1xWDNlDhxsi4775XoChmC/a3pXFMmIzsP5ja6jZjKwaiwg4uLkcyNcnVMF7sLg3IW1
aLqeF+iud6X+rY4cgNGZtza1Hpyanqqy35N+8tukfZHREJepdZK14a5sSo/ocbAQ8zwW8uy2duFZ
xnTXa4iy6tFFpbpH9Up6rfD0xKAVbckSRIUqSnAEDwSPEZj2va7VgB/1p+Zmobk/YlWpUP8EeWJl
NzwyICiPSVSmWCWqbMV17AwYkpVyLMnweNlS2F1/iLXedYsHBVTHLFZRb4E70x4q8tiP16l0KOjX
unjpnC+KcFyQucdL8rRfX/C2o9MwdHiV5mN6X2MyeL6pDrFX/B+gVAVujsf4S6wx6xYsMfiJ3rp1
k952WbGrGyfQrHs5FSE0CMyGx/pziDTNs0ShFqPzTBys646iDSnRgThPg7GiIuoaJDtt1LvM1WTD
92K+6ZZTVooqxCIt53yOGdMhy9kEX2NdE7X1CX3W50UQo27Pya60j/M1UaWMdUyQV6SVfcoT+Toq
zFDCxc3gyqYzUDymOdRJ6dkROCwJcK57/Saj1XFYsB9fZ6dJn79linNIauw1TKpn586Vqvcnog+f
kgGpoDmctUw0GiG6HM6BGVIH8BwZLVlaXxvD9YiZnUUYWIuCGx7ub7DLWC9zZJTSvgd2BEuBGCBp
8mXygDLiVZgYFvFNCQ5mccGNsiiWFumovcZad50AMW4pAKw02aKAkQUxF7wAD/XXYr+nIYzLjd6N
YbQr8UDrrwjpAepPdqJpXoHZ8COcVNfS1Igw6CQ71621uA2GKrPqc0zugNEVXHanv/lojP/VMi3Z
4auGHemXOR1go9kBI7ae8qX0QGiDLf4BA1Uo5oSRN4riA2YlH2/zZ1+FnzuSujJSehUy+5CBOuOL
+ZPsdjsweGPoG7MJ81ndN5hbvC6uRJiU2xrzLpuz4AxXK5G6xeIFwMpo2oaRiv8moom8be/6Loaz
uAYwconR4BuO/WmsvqCNKUhjt4oOOnJKbLZpNnorDhd394o1xH20KEgllLALtEMX9Gesq/j2Mwiw
wrF9g5Kbv4j6EBvB0C9yuQexbNLIXswE1ftxp/Y3w3CgxqHXvlzWy437+0UK+/NV4qw5ZQfkD1Xx
1eGxdsJJEvz+Vt/7FwFMT1YC/h9p17Uju5Fkv4gAvXmlLdvV/poXQn3viN57fv2ebI3UrOxU5W7v
ABoMMEJFZzJ8Rpwj92LUg4VIwnrM8Gd636EKi93VsMlLmHEQfQBK1M6ufuFtBDD070ouFROjRLLG
uith3N0p7o/tiJ2SjpfysfC8r6RQ0dBAETM18iJh5RrkDm5yGI+5H7rrHRDhn1M79ox9dOE291iJ
/5VYyrikagb/SWrgTfEU3Wm+tBOc5V4LABEGPlHeoBFbRXRJsxSwf8PUrr+guEYlEIssCEsew+RN
jHluiv2pPgRQOlgC5kyWowyTRUEY4BIfYjc5Y6vcJlwgxSV+Edwv1DIq4eMGCbZoqLpJuY1Ja1Jr
WGpkt8leRIQ2xO+37YrheiHAskR0o0DD96kxWhnCVGlopAM9zrbmVw3b9+30YGK5ovCThseFwJqR
vJJHqTvWla11TDGd1bt/AVqkINZ0yGi2ZtgGYIsWd4Z+YGoXKPN2x9MR5ifUFAU7XDLZh6B0RMWj
iFCbEVgstKPRfIvre42LekJ+g4pmYNbVDcDji7Ip0ZVPMcVDnaUaXFVQ75FO74bUBmI2KeArV9hL
pcNbyGUkCFcSKdevmJHVrEpBnoJfM9Or0lOLPVbjWJk8rD/2/X2cjbq/GeDNip5Vspt1KQYvsbnU
Wr4khZz9PqYpb66QsrR6APY6+gXYwJhj1zCXi6BqnDYV69X56tLIUTcOv9ZSIVnwDgxNRIcF3EW5
XzjtrgOHROUmsa3tb1sa7+oozS/SUbUyA1dXdeNRaDs/V8A7Z4TKw205bF+/uTzK18ftMs6AlSIP
OYQBRMeO9uLV/rwjQ+ranxiBAHMDz7CYfmQjlPL0cSdrkyXhNrswwnCfgLXMcHQtRXXGcPHasthn
ZuLePinvRinniC0LXRlXXXIL042lP0zZHtSft0Uwk5uPY9EljBIuklkRFLwZEKOKdjbNS4TnVPnp
thjmSXQRO+iSoesavVAvylFbTeqI9f30lOoHRQoWZXdbxHtJ8sktfcig9+iNvhGKXslRqhblU2K0
fppqnp6ueE6M8sjphOkgR6svKe1/TEXwFDAY2YKiy7YUja6JhpaRjo4SWV6G5QMjzgg9o2ZrzaA6
VhMGEqr4alZfan06pLp5DwSh+9Eo7qvxVwJ13MupuE9EwQkN7UcsZj+GcPDLunN6s39ILelPcAt9
000giMZxGDtp96PKk1Oe1I7RY6Z8DmPEickeOtHG8FfkTm3rGlq1U0fR0Y3pGOGnjDBF2hanz+k8
OEobYwg9GrAuPtae1aAPXWI6oRowNVmrDvZV9rX+rTKbF7OID7JUvHRZ7eVSgfHF3u7DkWOWTE2y
JAmwdaqEiRraKjOMyBVLj8pUelBS3+r9ybLbmONk2PF1I4ayQ6kAUmqpLGQewwxip/CiI3l+NJzo
RQb8Pd49LwT+XjgJP0zvtoaxPaqF+RaUjQA5oMFmrWgRlTUaSAUCbmnIXt9GlG/1a2i3DjBFecNd
TKv5kEfPDXVNKOjqitnGDnisjQoCcPCCTHXn3z4X+8v9cyx6mbbRKoxmNojnU3aIMM0lYM9B/5mk
HAXhnYYK4mGnGiuyV+yCJrGzrMWvCYqvjw1nhoYZWjeXRkVwZRITVTE6yc2yb4XyNKo8dCfyd37y
MxsBVOwGv0Pc9yCbcOM92Rafd9GpfM+QYy/iEt6wLw1UIEBzMU0All8HcWFoE1mqkc8Bw8cQvhud
ry9vtz8/TwRlUQqy8yatQRW6CoOfpzXgYtpHRZs598bUMsA6qQZsR0Vuen2StF1Q3codMqtMttfm
0MwNMNTPVsKZOGEeZyOHOo5Z6VKvVpATzSEAZUCtMjyOOgezhcVCBnhOEZSXooUU+B0fZ5NcrcIa
xWYoSHBDkh8ju199QNofOyd50FPsiSeB/mQF9aHU3OSpDYzU5lFJsb3R5k+g9DDSJwnrgaoEvIbO
A8Ixuo/t0XiZndkDaPSFt5fEtKuNOHLvmxPXeqiPSwNNNCXsCp3DnvPdWGulqmWKpmyIkqUbNIKM
acwmYKkbLHJfhMsZE5m75lFUbbSWf0/+QghNds0+cap9fET15BiKfdsO2MX85g+gNCcWxGLKLRTz
o9+BCnPdzQ9kSLjH0iN/wIvVh7w6LpXcjaNeC4XSS66KvXigxJn3s62j1v5xUh7QZgXoN29ekmmB
H+ejYWaSaMKztYl0MivvZRTDdWtXqNui9SsOxTR0LOTjMwI38lpTRM0c9EjEPbYT8AUwjlyJANQw
uVNI5Hc+OeKNHMoAYs1oq34icQsNQdJTrZwkiH0JBEOFHz7yutRMx7IRRxlAi/Rp7POZEF7LoCw1
PTHXAq1ovNtqyBNDvuLWziJUTYqGryTkP4dxBIrtjwk57G0h7Gbq5jCUN4bHr5RZRKsnP5nBus/h
PNR7YbV/Afj6TsSof35e7/MXXpeYXbtt5FI2BhSveM5XUrsN9oqPlmEmn1CHTpI9eqKrneNHArK0
8GawyXlu6Qplbd28pFnToom79Mlxsk4pKU3zp0Ke3RSsFLdvlyOM3srXl2m12r5BhmBlthnGKDMq
W0mPqfpb0/3bsjjqQi/jr9aMd44CDTQpWUu7j9F+bHW8sI3Pt+Www80m8aZenrp+6NYYhYybvPan
2k8OBfbtyWg3Irpbn7/Udd+Ik6/NoEuMZZlrGHeVf2uEV8F4jszUTgbeWir58J8UYyOHclZAFCsi
q4W5LQeyzNAfFYxD8XFxmNFzI4byVWaLHA5AdsgXmp2UnvuKhwHKjl4bCZR7MpqpKlGdSW54JmQr
yaE//tICUM6c+bPQTAXfyKJ8FLiV66nuYU25Yr2KRrxbDam0hTZyjDa+m+OCZ74sfwXIUSC8yaYu
68i+r9VhGUNtit7t16lP0Q6+/gxKt4vgzEc0mu5GjPBWLiYoRZ4tM+zrSjB1VOCwxVO1THjjtV5W
NZiU15xHNkZ+glJBiFBNwzQVXUMn/PpsyRTOVmoS3wSw+eLZamNHQW8i+QojKMFtBVCeKYnAh6RM
uCfLNlEIm8KQcDc9W5qfC4+33QT7uj5EUGZbR3UG6oYZOVTsLqpkFyBKGrlQb+RXPt0YWkmaaJgq
MAcpb16NxpybmGt+H+VeQc++fiOpE2FQjp54iS/z83wIo0cYpXmxtEzG56lWMMXuy+F3Gz2NSXD7
4hgOQgNxx99HojcmFWVRrHk10b2K9JfIyHdZNbu3RbDgyiFDk0zdwLoTRo6vFW02k3Fs3tdsPfUg
I8G1wGq/PqAKByqxtm9d3h4c+1AfAqloP0ylJlURmqYSINaG+3recU7ESAGvTkQpQlubhVjN098d
GZICZgEIaN+fghM+hxlHHr2WgbbX2FQRHlEn5518GixmsVs4jVvtzR1/MIJVE23PR29p6EI+t3EB
2NMUgDYEqaHwGvyT+kCTBkUyWK6+/xdmwEnRBk8DXsLG/oLwubKhSPBQlN+twnZa1Rn9YQFYA+BE
TXrd5nxDpsuATv4tgvKwU2mEVpnAZYhkMUN+7bAYUjgEdFB+Wr4TmuvlG7eVR1zdZw/yIZQyhbrI
wrkgrvCd0wZNHGFxs5Powwnv4srnHJHtrz6kUXaQWWYv4mkVSQZ6eKjUyZ5SBOwgwEATekSex2JH
y82VUmaxoDTTpXJEBfZfqj3srIN+rXJ0MKST1TVrnzrxgfeYS45x41Lp9eGwSWoAn4vQVtKRjv+Q
lJ+ky2Naj2Ls6TyCJ47e0IAwuTWWq1miBWPO+n5YCr9NpzvECo5jZrV60OyVUbai+4HmFRWep7CZ
BVODfqqBnNuDRzo9MTCvzL3w0mN5STosLjCWd7Hd2rI97bi00MwAhF0KS9Xx6q/RTmBo4youJQSg
RNyjmAb8U5HYff/jtpIyLR1vxgrAiTBhQ7/Er3ljYZUd4zVrhKr2Ptc4LTPO79PKkY9TEjdyCObB
KrbD8tnKviIA/Be6rmNISKa51Tth7hO8eeK1rAA/bAde5UJyb98RK8nWMEnwjwzKkMM1wVIIPCXg
LUF27qMY8rQIC3p2vMv89KX4dlse887wlI+BJwMtU/o1v8vDoe/EVnaLpDgAY8SXF17yybSijQjy
J2zaDWk1KhaA/ZHf5r6Oh6lFcAyBm7Ax46Yq64YKHFIg7lOZZ7RmwHclTY0aG9CLhxebnXyfOFYQ
Oa0z7Xj0dsx7w+O3qquWDiQDyrvLdVsP1ozeWpNjqsQzeO1fpkVufp9SA33QBfSYURRESWjHU7Eb
w8Q1yvB3YyXebRVg+lQ8mJqyCoYHlZ5armYhm+cc9b2wYK1A0F0NzKEjGFKs0hExbVo+3pbH6ktq
IihhkcuoKooFyt3hJcCMxMHEnNiddKn3MebEwA7/a3ZUP35snczn90KZn2sjktLBNquNURbQWp6H
wBK+r+pXzGjz+8QGNjouR/WSLCGsttG+RcMhTV5v3xkJp5/i3ub3ibpsfr/rGknvE2g3QcvrgixQ
AtXns4uzVcEywTsmGZYs0kZk4W/C3gyeA+PCXZPh3hyU0OmUeBdGhV3FzWs8jDNH/9j6oCsAAwFB
raHRtOpAWpPV3MBknfkyeD9XoGdAIX6YGAbO7runPOh9XqOVWOen6/yQ+GkmYRlyodCAImBOi68k
rqAUdtZo9lzfh1+ZedPEjTDqUhcxj4xYR4atBuGB5PR41d2NthTkd2QvuHCBz8DrKbB6aVdCSb64
URjQDxmFIkBhOq/6A/99Nl3lbNxF+8EFJEQQfmGf9UoeZdOYt5SwgIAURktPfRPU2U5vgts2wM45
8XSjYz6XTPRRRhZ2GB9MLHR2e18/SL8itHVDV3pMTqACB7Zw6k1HlA8X3lwO03dsxFK2l0tiGLYt
on7c7wYjSAreGBWzUtgIoGLJOllDgv4qKfn+GuiLDvL+nZhq/6ViayOKCivFonYx4GiRP5fNi9Kt
9lJMnFdYtjlvZFClgTiuWmgMGNPABLUve9KOMHHHfhS0f5pIYMezInAX1thp04dQepBBxPopdqpR
bQFX8SEMhoAAdtu1J/vqKfF5WzgclaDnGeSlnOUqQ/Rf4tZO9Dcj4+g6UeVPDmpzHMp89cKapZCw
NDalJyHJrHLTXvLVvW1RzKiykUIZ7WKsTaIpSJhJrkmiSrZX/fTAm8/miaGC7ySPEvYJ38ubHu9A
BM0HPCcBTwwzZdqchnIPtTDWyUTm5zS8FVi+XGlOnQdrZNi3b41drm0EUQ5Bw3YX2FTgh5oW8FVF
DPj5VjwU1XCZpexBbttzWUVYGrfcUltPrYzmoWjYF8W4q9NzASY9/CueEMUPlRgHdZodo1bkxNT3
NtEtBaJ8yhxJSSG/F8qn8R1rdMkBYJK7xQvWojFzbTjmU/0HUJT95lKeeS6Trb6YIUebVkFOTilW
JKS5IU7waIp16PNL3Ms2+Cyc29+B/b0NoHfJwJBEs/E6xFVdXLc6uPXcrIhsxXo05x+R9ApAcM73
5smhbDEtK1QbDQCwFCX3xcpwAPJ4WRXhaOXK7//fkah7ExdDGq0FkyVDd5qlRwziORYScdXiHOlf
3OXH3VEm2UwI1X0Hd0n43HIX6ACCt9wbD5KX+WZkG7zNSKZCoCGMAgN7UaiXrr/Vos3xGq8gdtOs
A7AQV/EPy3q9fXfkT/6k8R8i6AhgiE0zT6uBz9TtQ4Cxj5zpEdbDsiaitMTum4jmFv1A1Epaa2Jl
maRUYLlAbCtdRLVzdNIOkUMmAlNHPPIyVabybYSS/3+Tx6VYjYwlDGiBRf17Ug92JlV+KKmOahU8
l0H0+PMFfpyPchnT1K5pJaDTne7Fu9b9i6cEKwXrLtyXKdqlK9bN5d1kJyJQZwHUjWE03nHZDwjg
WABiCepR7dNLVS/Heh4iM28WJx8cgvG17oy70BfOZezUr6uXHnhj5eyMZSOUsoYK43yShdjxHgez
Q4he273yaGExxUD7IHOHNwxeNrw4wj0rMZrNt+3KsKkHkoyBq6x1Sde2cgQHLAboS6Nru7x94cVb
g/XJkipp4A769DpXJpUSz6j0lfIiCbjf1QYXVMvr8zGNfSOGcpiFXskd+J8k1yp/hMUfS3ju0ucv
GPtGBOUok2EA5lGEViJc8pC9cTmY2fFzI4BSiVirwnQCLyBycuEiel1Q7sMDNnrOiWfiHRAsfr97
T/UzFzXHQee4GqbRb4RTiqEb3ZgWMdFHVG/tC/igHT16kyIezCLvQ1HOJesjMWlGhJskjb6ZQwzk
zwUUeZn0ePtrscMNpkTw0qSIEji5rzXdkOZuCcm81nAYvH7fBP1uDQaXLCmhq+VypLGv7x9p9HNq
PoVZbQoIbkok7Fa9f4qGxQaXIBlNv+SKfIwF4XVN9P2EHa1OLdy5L+18lO8yrdxJZW8vIc+vqURf
PjnXjxugH1/NZKm7fkKHvWkLoD1FY2CV4kGZ2jdBLRu7qOTZDsVxcYok2eWxdM7byJ7L2o5T417V
Zb+duoO1SPsSlESZGr9aRvoYJaY/5/L3vrUqlCHht6JcH9asfhaW9azHGDIco2AOIXDsmsNktqcZ
KCx1Kt+PZfnUW/XL1I122Q8e2tEvSSm+5dHOKiqAbMmz6cxN40lG+hWtk2S4dtJhMsFdfK0MarEW
RSzXEuaJfhqqYifqq1BxRrRZKrCVQeWGMYbm1jEnI7rSpVgHN0tFEG5ekoI3I8syoa0gyteFUzSv
Ud3Ch1uOAWea9v5c8DJQZjdHEiWSdqBHpr93RjaRQrEANZAXkPIXCUvqh3vDq71iTyjac/42OUtb
t/KoNsESzuU6YVkY6WF1B87xM6F7yfAIXb9KTgX0/rLkJPNMF7EVSbkICy+Yo1WJZDPUuiS7JpB/
dO7qiK56/F+4CFaus5FGv7KnSylpUYeW4+QQzM0uiDzBmfwJaY185BWmzPxiK43SxtTMFAADIqnB
IC4J8wYAAGz5N3iokTtO++yiF7Z65vkcpmp+KA2Ni1ipK2pM0ocpNd0elueseZhEHgwG77vRmIch
ptvKJcFDhRrk9wDewmyE9YcS/PXOXX9lRV/bXiUVlw19FUc1g2bm+/y+dJHHgDkVi02uUDvVM3Zk
MKFgPUfcjjH3nFRMLqd2McTqvau1eLKXYEIic/RnkgS0gcYzB44BvsMnbQw+mpZaWdFkcov2Pu5P
5sLxj+zfVzWUMoZhoOF/7YObNcUKKlamXWyKHfTQeDPzdXc7DPNEUMmFAlI7cxSxlR+PhtvPyz4X
Rf+2CBbEF7Th4xhUyTKYY4GlD3KMfXZXAHp7UWzrJ9G9Oigq97Y0Zt9nK43yiuIYh30+wmn0qHvQ
gw4EO3bK2M4BwPVtPJruGlQnxetfcid6653ET95u/wVsi/44LuUjy2U1+1LF80wherV2mDs/5g7h
kt+gE5XNIelH9KVJViC0YxyHdAbay7xDD9IpgvQtRNq7+KBXdtTeDr3UCe94JJ0clfk0byEvUaWZ
MO5oiQ7tUBy6bLJvX+G/2PE/d0hjfEyGoeZigqLrrw27DuOdSTDinbjyhT1vOu1fAveHNKpOKc0k
yYpqJIFU8Qt0wfHQtD6CIu4AfsdAOJW887GvEEMcJjaHdHAfXBt2LyaZFYLI2C2k71b6FKa81hGL
wUgDcbUpW/iPItJTHLlhCFGVDmTyR/JRpesHwydAH9pj5CVnC1gfs6eRToGt/cUsiRRf4gxiMA3h
42+glbRVk9UoRbRiylpxTHPaG8tDp/LgU9lxG30IHWAYGGml5z3SKu7TyGxI2pXdwQ4Q2zSvOKff
VPRCpn0dxC8rd0eI+KxPBihL6C9jGgeP8pRrntWxLJoIqat+zp/J3peC7S9ywYY3emB/wfUmv2Iu
Fj77sP+k5RI9CaIZab8UIYpOjCAvKIdsMvWaZdgYmp1at6vRFl3S5eL1ipl9tY8UGqe+VtllrTJV
I2/neDiaAeFXyI7WRvssWQ4NCMvrsPfbJfSGOXxalR+rKF46I7HnUXixDKxtae1ukM3Xr7iJzW1Q
X0GfrblegfHlpqcBCyTJwXxWbUI7WGBtiluxMtPRjTQqVubGGnVRWALv4oHMnpN3zXBnPKxe4fIv
nPzYZwX7u/6S6NGVPI+jtixRf5lLCf7Pxwn0L1oi2/lXNqm17ZelAuZaWkmhWihbloPc2uRcaDoh
TjZushe8Ebj9h+g+Qs4WPq4/JpFTUjCdxOZSqWgpSUUrWCX0aqrC77Is2EmFZb9YWP/vAAebU8oi
5XKHQU2T1sL7cA+OKfmYJ99i4LebP25rJNst/P3VMJF+bSU9qAi0riMV7Qr80qw+tI3gayMwYJr0
1ExCzgmUbC3BVBgoRjETRM9TNZpcp6KJeqzGgL3Zvkiz6EaZZGs8Klr2Z/oQRGxjk+oOKMUkVUFi
bSz9MTZyu210IH/ypkyYgVH+EEN9palTxqWOoYtJc1LkXQXGj9sfiJ1ZbCRQX8ha634EBxhKk8rG
tqC3HuW99Wg58nfTzy7W79vimIPb0kYc5aFSoPD8tSxoVeFR0tNjlSl/DkL92EqmD95SH50kZygj
X5a6ty5LXkGYcNAW4Rhn8bdhSe97Q/YLGTN54+AnmrUbzP5+ked910WcUoCZU27+VMq9ZV0vxkmL
l7p0n+yyQ7vTAgUPTTwcOvYXUNBRwvCxCdQsqs6esF6Othi+8fvs5C78kQInsdorXh3IhV3wBh1I
o+qTI92IozS3W+JqUHscSzzg+fxMKEzJOlRx4TYQmBeoYCpLwzIKBqWoOgepQtwUDdJIAvk079cn
84E82IfuUttlaw8uiRQ6KJQq39oDfuq2qjFNZyOdcuNWk/aiYiA6qYInVa0tLwtHwr98uY8DUr66
SNXJqnoklVo/n3Mz9bssup+TN8FUD2kf2+Kc+0qzmwzpfpREFxSa/u0zMr0QZpLx7AS4KQDIXHsh
Pc1TsxUQFIdOOZlz4SuSuNcFkyOGnWVt5FCmYMVGKGYLVJSUVxjT9wGChtZTbxsa8Dxbh4ALas//
v7NR2tMJFShVcyKz/6OqBFs2FzuG5tyWwnwykTZHo9REaY2xkYmY+AT35xSZLTwannQgmwGhm74l
+8ld9vFBAwB38S1N3dvy2bUWzAM8B5YoivRYqV7F+TgkiJCEh4uQRq9vSJkd0Q8xcxTe8SaAyZf6
ZP0bccRqtnFLy3VhmRAgU1334q69AEgJS8Ya8HS0X7ePxjTAjShKOWN9Ae6toKCVko1+pSIZ1XkL
HTwRtF62q7WCrgU6kkyOumpBLIrB7VMwndjmFJQawr7LYSHZICamvdIfd1+fYQUK3z9qQKmhKVfW
JJFnbOwT/ycToyBZ1Z+Jmu8SMcU26WpLjfaVTHMjkvJeaRMmCEcoFtQBz4OW4Zq16aRhzHMeJEe5
oXI0vIIuxXMF6lncoPVOnpd47bdhskn3Qjy1jrCXOQ+R/2JTmqEphq6YKj0QrDXgtTMHDLr98/Dw
rHk5ql8Sv9OAh8LHrgVRaP8tjwqpVTZqaUvwjxovfGjvyUKR4UUnwxPOpM+aO5q7HHldGrbufwil
UsOiL61B0KAxMvbbkw7AyhG3TU5Sj8+f7kMG5S36TO7mISMyAvICMO+wv6Ta+i8FmCNC+TVF+ZBG
OYwK3A6mJZD3m3PySoA2Yz8J8qN+mb0eMFK8+pXtCj/EUc4jBHO2WAsGdi/64TBWuQ9aUztfwOWI
PuJtJ8LOFDYaQnmRKSvkQhCRCsUn630EWPDq3doCW5YAon6BDQiQnh8no5xJPTZi1wqo7YpsN1sP
pnXJeKzj5Cc+aQbwz7FOJGFzlgalMUpUj0MGlTcHGFYJHM+id5bwOZMOpvw2zrw4zYLp1aSNQOpM
ESZXxRpFF2xMD8iiWeqrqV2dMwdLTZGtXtA/B0tGiP/5GPG6PUxb03QROZYJElB6hlsBRFda5Iia
5vJTzgIViAu3FYQZZTYCKF3MjbZO5BUYfVYm2kZx7sBDVKEia+bA0lxpfBmq0bstkv0MsZFJ6WTY
iVGsGohs4VkCzk4VhLvuJAOxjY+LwDse9fHwAqWXU484jfHWQw8gAzvS11OuznYrVrUtl5LTNule
ltqJY3nEZ3zW048vRwW5BQS1mRUDnWMxRT+OUm9YjGDSJk6WwBFDj/EBF6+xphXviVWL55UKfFID
qDU6zmHY1fPHJ6MnuBdrUiUlhodc3oH2cjc6AJbxMB8JaVy7a73VmwPssaI5pd1nbu7ovI01tiUA
OBiDKuAHpWdk80gE3+4KMFOlhUQUNFq07DiKScLl52/2IYP8DZsctZWRB5WLTDCrw0D1ygsecfbK
gxD0gWrYPNtmR29dtgBgqyhYJaPqbyNNDSFH9vX+tiLYgCrzhNAxUmeNAGJogqe8d8TOqStf+cqD
wEYylTfUCZK9ccRBrd7LugtYI3Tj+fZlMhVzI4LKEkajzbG6i9c/qz8W3UVtvHj4cVsEUyU2IqjP
VU1iWpghQkGk+I141MI/b/8+03mAcEy3YMYmBnEpdTAmfUxyxM488dTyl1ifquisZQ9FutpT+yMV
/vMVeUBcI9y3ukVDC2aKVBRhP5LZgH6fHch+QYotVm7fh5lcGQoUTgMfnEJP5nbWmgCvF1Ha0l8L
3fBncQokEbmOke6lPPperJa9qsMZMzTOXH+pz7yRTkWcLE+MKCVdJ0W2yyEGYqo/KZweM9u0NkLo
EKMMS2yYUA1CSYAJMZRPiVc4lrcCCHDywXO2w1oNr8nIFUuFmwgISairoTFG78T3YGN8ygZX/T24
yb3igTjeiR/ic8lNKMlpPvmtzWkpRV0HtawBSwxChPSPvswdPAk14kO1HEWZQ0PCtOoPSfSsoNkJ
2ppNUJ11buwlMh+K4lIKJcc9sbNW4BITRHNTMd7rrI0j7oTeWJoaBxKOgxffk2e98PfyawWO4rLj
pePsM30Io9yIrmXSrOB90ZWz3Vjux+oohJzIwv5AHyLIn7A5D3C3h87MgSVTKqcOY+laN7ptdC7E
FaiJy1fK683lUQY2WJYaTi1SgloA16PbSweDtxfHuzLKvHKtHBUd4IWukuQHoCVldqWF9yaGQznp
KflbP2v2x8VRBlVF4EhJTLjEQcNibYqn8lg/zmIfSPXI+UbMaGIC8QdpNllZoKIx2vnz1A0IWKZo
OIm1PmhpyQlYzICyEUGF3UUXhzip0XITUuMNbw37pS+PU4geOGraolMAIf1nxV1bY36sjVQqEme9
NkxygXZLPel2DYB+03y0zNi9HbzY14cXeHSlLfSFKZVoxiYZahUeV47PpnIfa99u/z77FB+/T2mC
oJoqRjXw+/0QSPIlw3ZWwnmh4Img3Wgca8ksYH4hVqKnGnCmc9SJNhgsOO6NI4eepizWPJUbFQgP
YdI7Mig++w40fKYU3L4xduVqiWSBQYYTpafWsh4Lfn2JLK/z9EOBQfLkmHjjLktsc5/sJUcDjqrg
ykfBXSKO3bIb9xvZlBPqzbnPzA4TeaQTpjrabt5pj39NqGrvCBOD03A+H9O6LILMoViGptGzPEVo
hZLYQ8/lsbiMy+KYGJWwR635Dx6DgjbT/igtUKIl8gPnnokBfXJSG8FUAJmSYVQjAu5DNnhJ86h8
61CIuYSkJXOt+5gHkUhs6bNAg1QOiI0gFrkOJ3j8aVaVTNbNWeeEa21PWHyYXyf1seUBerEcMF7P
JQKDZwGIhjLrrlBSTW4AeCLnh1kIXd0ogxqPL9m4cj4fs3m6FUVZ+DhjRRhmTh4k6hO6fm75BABl
IA0UDjzmPj2vv29/OObZJIyIG6AVhtJQjlEywzBNowHBJVrduoqOY9wd+wilrczj+yV/O/3FYIaA
3pVVYBbR4wFVpObzSroBmhyBUuCnsrxNejA1u6jwuybmZAAsX7yVRunHpIYKACh0tKx0d10eO/7j
PUsDtxKoq8N4rzKkC0pX6Wn+LoDx4AIO43eYsEaxh1/Ca+01JzJtzx1p5kmmjG1dO2vQQfLkrnmF
oY7Sa8rBU43hvscw66ROT7d1hJmKbk9KnPkmddPFEKMdZOmbYKGRCdb0ouPl+p2yxedtMrFtYKMn
lNvEAPCSR6uFParD6PbofBeNrf8294MvBG0Qmx4v+WU66u35KAOP2lDLlhmaOYK+AcvBgM9T3XFH
CBxmB52Ps/Vj5aRBbLv7MAbK0GUjL/uqQWwwpP8gQNmrkLq1dRIi3kQiK9BiNBCI8OSEEk1yUktj
3CgqBEXpt2n9LmRPycB78uHIoElOFnWRkkhqFLf4E37rmbC4ZYGBsU7JCZ8IXAl/Io0pUgavB3Ac
sfVJjzcUWldJuaGRhE6z+7S4n+TSyeuaU+sxLW0jhvpMcdIPuTog9y4b8VCp+V4H33VrSccaPCeL
FvPCKPFKn3zkRh6VfrUI2UqZwmuFL/WekHlUAcDQyRihfKouvC7I7UsECuu1XRdSMytlh2gTlU+W
utpxc2p4uOvMtilQBP/7pbDOdy1EUuNhNkTQTMZh64YrQloVlnbVhztr1A9ymu4jpXoppPktHQsv
Fwe3S0QXVAbBKDbe0mLPHNDmTarfDRl6qivQ7eLWK7vSz5pB4UQNZl9++9dSYWPNsTC3iABqkLLS
LlcF0GPY2ZjWs7WK+yECdXZsCK7YTo0TjZnXSRPvNYIZuDb3RYWVrl+1fmoxE2ZqvtbdDTlHx26r
NFgvrr9HtZRLXZZwr2YFkLhu8CThexO+pO2LmfHewtiedXMYooGbyFGaYTMOOnrmcjB54UHZCeg+
kQm3xFmB3dUGumGrHHfEdK0bmVT8sBpDLtaEKNxzPzRvQ4W8KatPShG5nLjIuEpA+v1DL0qPISPB
b8pSAo0fmczpHiosPcj34iU8DW55R7bdmzdlr555o+zvdSTlJa7kUrfa5UlYdUapusrFcMWH7HU8
abvU7Y/CSxIA3xhv7U7lTm9fmPi4kkvdbA4Qm24SRsVVhNGz+uIxHhRersH4elcyqFhcx8ogZZEO
7q9fg9O7xd0UFIF+mjGUQ8bKm31OtiD821+SUTZdCaXcfC+HWry2sAkkAFjZ7ndfhpu5EkN5dwxL
hIOJmUrXyE6RHp2Hbp9asS/Hkn37PLcvUaEde9bmA1q/AryYvqy2MoHEXG+fsXR6X8uCd1uWwohZ
m1NhWfvaxo3InIQGW7sY1XxnEfaFu9TNHkkqDGB8svcmAgDCm21xL37XYfPaZEtPppeS9MCWd8lF
us8u5h3vbYnhSK/+LsqVg6csH0S8KLs9WOQi8bgWu9snZ7W6ryRQrrovu65sqlpxo5yABDtk6cLc
o0/rgtPsDgBjoG6OvebbbbGMqH0llXLgsZ4NhtnIWAW1qn0YdYdVH/Z8jEeeDlFORkZ1rZrlori1
+qjEgVUDk8tKbZTHHGVllRdXByJ/ySZIdNXaxKqOuQ+yX0V2nhKvP/4Pad/VJDePBPmLGEEDguQr
TbPtWI1G0gtDlt57/vpLjO7UFEQ19vQ97G5sKGKqARaqCoWsTLDK+vUu+y4q9jePOh7MDMVQiAEq
zt+NzdlsoD+iaW5bP8ztKS/fR+1gW9pgJ/FjoZ9IK/hcm/t4Ncg/F4RLXunpCNEZEoPUIrWJoR+C
zDqqsejUbzr8yhJ3EOssnRRMeWmuop5Tchf/w3SwCtDJ/9s6nTtQOkFlRDsw8ij5tI8ysuvH8tNk
Ff//+fs3M9ypkiIw208UwViHDrluPWoRFFlqcEsK7Gyeo9VyuHNUh01aZm1J3Hp8yRR8GOiijOO3
24d1O1evrHDHyOz60lp61AjBd7QBPyxuATr43AHJwtEE4SyqIX+6w1iYgCFQtDjuTKkIEXM8RMS1
QM08JvHXvpkucqrrgsO7BeH97Wtx+Tpd8KSToPpHvmaosdLX9xGI4K2X+oP6QG39WIK8PHHA2uqH
bisi996q138zz2Vua4SgxDjAJ1nfkQKXZCx2husSA/DTRbDY7Ui1+phc8JjkYZpDguDBCr46dCDS
Y3iTA/ifE3wpvqdfbjsP27s/6ryrOcrfz/RmaSoKfqo+GKBk0mafLbn0UiPxorR09N4QFF8Cp+E7
dCTNUQNFCFWxNe/yUPNHFdwumSLQGRZtI+UCST/1SWN0OOHWPv7MphLwKu2QHmOKOaawhbT6bJtu
bSMXUAZ0PmUlR0kZa8EO5Hl+kMduPMuerofnEBmOaP17abDsQYq+3v6CgpBMuRhTgmJ/bibUIGFg
eJalH3MikqjbumOtjwA/hxCrQOtA1YSlz8CvwHCAyc/n4mQ9BnaOs4dXeO8fKMB/M8lFFzLJpJ7T
ibiSnNg9OhRtLJpK3vZFyyTgkVEJXjR+z9NaUOmqVKJWHhrVA4TTS/LkDB763b98oKsZbiWhEeIV
JYIrlpUTdXeh9vn23/+Lr18NcPERPJZRWJhYR3+Uj+wGrOe2/FF5lD8UbMboH0h18WWu5rh4OOl9
k6IZB59uznF0xMCf1bu3l7Tt01cTfBCswlg38xgaAyOEhs3OU/NJkJoFJvhhbb2ykkQq2fSCds6H
R5kKsuNWU2q9TTxtQAW2o3zIc/IWyPtPNR4kfAaQYSzLhlOAsqbw5tdj55l2cpL3AHdPIgffvj1c
PxVPKxAuVW7lKVxvdJYd66rHHpXs8CJ/Y7Pibxz0X4xDKeKkEHkk/+STjtNYxaB6foNYxZALBtSu
ApvMPSM0yHytP9z2l+0s9stf+C4JJtS0KFQTzZ0zXIeAdhpj4OBeovGjZT3dNrW9NjwwGRYgaypm
An6PGpHaDxVtcPFVx/IbFAy+xaF+kobWt8Bc5tJhecxJADWj3K5N/WFOZa8JRAX/5npXv4GL+SQk
0zCz94syX5x69CalgYrtaKvNc6qKLk+bYXJljAuTmBEY1X5CeNFBltw85+3B+gcieaaC82tPuRDZ
K3oaQgKNNUdYrmZcvJKfHEVpmoWNP7L0ygwXKMH0SfO8szS0EX7SvbHByEZcDYjscBFSDiIqaW2D
Bx4sB0899xbadtVewSPruT7g2PnBnfJAL+U+84XlKvO/W4vkYmc7DOWMUcKfkAA1RVukfEGj25vP
oGs7YtBNBN1nH+eGQb6ELEFUoQQFgrUEbuswit1JOlPpIiWxIzh67HZ5yxJ3+2yDKYlbHW0JuSgd
oMsfzAK8upDxdpJUx81qAgVYRZ+son0Z0/ayzIGorNzMGlcP4stKqPEpgaSB7K5zTV91cBvAVYsc
Ojt+10AEJ3xWBJFNcPgoF23StAw6LcXdbg5eA2rZI/1a9KXg0iEywoUTKAwm5jwRACklwzey9FgF
0PaKO0FKFJnhAglk2LpxAs7BnYsHmTpm9GkaBCa2XnbXkYRykaRIqkKXDHQKmb4Vsi4YSkAR60sX
49j50sfl+bZLCk465SKKYfUmRQeQYYkZX9vPwNX4olc0kdtxASVqCgNIYVwKkzg9BWN7bipZwL21
/XEowOJg81MgSY6zt+qQWcXUZSqaZFAj+wDkxJT9yJtG4Gfby7ja4C5lVYo5XLy4aW4BXfA+1GyM
nwlMbH+QqwnuvFh1RpNIY8lK/k66Jxqm9gT0V/65MJ9bDO9FIkXh7VR8NcidnbxoFDypohoei8Up
y89LkdiV9i5Pdnn64baziUxx58fql640qlIDtTieOdXKRaA6AH0NEhNQ/eP//EeX4M7SMrV1vSgD
Anu776yPdfbJsr7fXtJ278q4bh93gDCS2lA9gQ3M9x4HliyZQgK0pcihdSev3P3878LXRTRtImfk
zlQrA3g6xTJxe/Bm15+0MP6PrsglYmmJ5NAoF/JWbfxUx2GAeNGLmcDjeWSEkTW43LKWKXtYYuMM
4y7ai3UMBPGBZ7HQMY0h94zmta+kuznrPktmsQ/H8J8us1eHeHsKWsUhtYYOWR1OEFA/0mPkKHsg
KZ38ILv1c+ZkgopCtCguWhCpHpW6YDdn1W+lb5Xmt7UgQ2zxaSMj/fJwjQsQDZk7lSboAQ87bTfc
vz3dnMg9y0egj8Lc678li6tBLkyADrBNQvQ7wDDkF9A4COpOsG2Co6NxgYHKdT/OI7Ke0R4W60Eo
piv6+1xQGPJibLsOKwjA8l59Eupibbd0V9+EO/tJtjQE8m/ELYCA7MFYkjvpmc2fFb4p2CtB0Na4
KNB3pMmkDn0skt1VSNz48unzWO0bKmLnVASRgB/EJ1aiLnmCzxK8gCZ5J+OxcIptVHUAmhkvqWpD
PnFxIKbgFk7gaO9uh3LBR+PH7MDvF0ZZipf7Iau8qvu6tKKRJtFRIlz9YC5BAyomdFNHR9mBXLq1
M3dWTikgdNZsMxTwYpxFFyrRrnIxIpSndjL7txIP4gr/lyBCHF+Zy/15t/l1at+ouldxj6R0qpoA
dcREv9DQicd3E6CJtLcH62xE729/q+3G0PUA8LNppI7myZCgHjJgBHM56K/l9wpcmhWaUZqTHeku
dwtih50gJYp8hAscPZkAqIK0uJv3Ty1NbUPEkCcI6ISLHFoe6RDiRnMmTJ9p80kBFNF8vL13m2vA
nAem1U0IfvG9LaMxLKXSWtzITAvyC/4sgrNtd5hWFtgvWLmCYSZtrOMNCHcYRurLeOnn+xlaYugb
OPHr7eVs7tjKGJctlHJJGozdI0oMoHXX9CPpgTGwRA+77Mv+4d4rM9yXX6icqF2PDo+llG5Z5udq
am2g0B87RRY42eZJWpnifICCLybSdTTH6vQ50fewagOfFUu+pJ/6nAriu2j/uFQCaLTaJgpKiIF6
cV3YHRQ+h2+3v9F24FstiUsi1MoA5C2Rr6w9fQRtgOmzef7sS/ajATsDYC6xK3rdvb2LfwA3I6Ob
F0mGX1jt62Jp34exuSdqHNs67ojdjBMGeOXtZd7eyj9gnAmJy3opcHiXXrE7w3D65bVJhYx4LGD/
3RUxhfb78YoplNP1JmNXDvXIVOCYvklzGhw2PTruF8EY0mYB8OvboXr93VzfN7qctLjh9DL6f8rJ
sB666k5LHyLhXVQQOf4AXsq9FM3dDGesAFWeK9Mvcv2uz19VsuxJWkGDLDxQK4a4SuABArGbI4BM
b3/E7bfC1Xq5gBI0RE+0EeslPmj1vOgZQzrhxXoyAK+Dzp4/78nsiiSqhFa5+NIR2mogimVTLcUB
rIGgz9dOAdhpO+hnAgaa72gopBa4nQp0mYs00tDQPDUVdH9KbWfJxa7KRJp+26Xqaju5+IJGDbjl
KyQDNhhh7IpnJhGfH8C2fS9SHBIth4syHR2TMAc6x4We+TnEq5shFYLpI8ER53k06AxREyOX8Vjd
fQnaT4H2PhINd4hMcI0syejrqE2AaNDCz6k02X31Toaex20vFxnhYkg7hT0JGYColg/AQdX6UyZ6
E9lujVy//Furc1UGMHq1Qkng0sFL+B7dZmDWKCY4cCEGgyZTqTmm7uBHx1LwjbZ7qCvDXP0R60YZ
TjpK0epDcY6fWJUdAOBj9zsc3Pfpv+hWqurKHhcxZFMCZI6RuprZsaqfTeEDuehrccEhiPUanDQo
2cwXaV8dcm/qbHD+2noDckq06xyxtLMoFL993dXXC02AzLQeoZiRY8Z7DBAeLK922QNo+CxCHApO
7tuI6srYMEOPIO9Y5qTekP6YelFNJYqvb3fPlQXTgiRDYiA2MMQ0WFtAZJi44YXcM/FUMExAzFx0
cxZ8NX5+V5uMQZIAEXIj0topZKA6BTQTXS5KWIJKh+9813I/A6jHoriv3tXv2TN5eCzc0Av99Mxw
7tqxsRNPOoi+mmiBXBBRy1kaUoJ2uB5Ozhh132P6Q84WYcGz7R2abmJcFxJ2/HBpMtJea3oEK5ZC
wJ+OJ8HulIB7bXrMD3QXHbvOvR0e/+IuV5N81pKz1IxMVI8zxIOzh9ZGMj6kTuvOICtP8R95L2p7
/eXEXW1y6SuSABeSMnzH8bFx2SS29MRwDuqOwQNFufIv0fmXNf7Vs+/GEeORbzfocD9eyovkAZJ4
V51+vikrH+N7imry33zmapbLbupMs7FNsciyPFXKlz59oYbggvuWhP8skK82OL+MkrRJ8mJibZbB
Tfft5Sc1cnI0DgI32S7Fr5a42liyrDZOG/RWht3sjX7mSp4BIsfg/uddV/4XzI95NcclNrlVk6HU
YC5SMeklQVHNFDn+JhBwZYLLZXGc6yU1F1wH2/JDRPQXKWzuJADbYw0oplH2u7l734bJu0wKBHl7
O5xcV8dlOSuWgr5Z4JGF+aT03y3tXaD9ExZktTyu4l2iUooRMIlL5cM0Py2LV+iC+5JoGVzoiCsy
5WaLZaDJAqk43Rms6T6RRVxrf6lyrtvFhQt1BL5nooi+030HmUt0gVmC/goiIVwWAkc0USUIwgZz
nFUCnYISxaiMBAoRvGE5a+GH22dJsG0GFxjkiFIIHCMwGOY+SWaHBJ2t9PnuthXRrhlcbFC6EvFn
QC5hvakRAmVK4EyP846xRGffM7/+jx7HE9JVIQ1qOqK0SSvfah+yetd3Ao9jB+NGvDO4sGCqo1lC
OVl1Jyu3TbW2J+O5KfB8IhKf2qIKQaX7y+cMLjqQOohIGtYEaXF21EtxCE/LvoBWWHMi9uBFIB8e
UdlHnv7x9ncTeQcXG3RagOYig/cp42m2zr16VhfBa/FfmlTXxXGxIWoXow9j2FB9PER6y2u17wG4
dhgDChPTmJ9Evcu/XI6vJrlYMStZoI8xS/lvfIko7E8hEFaZF+8kwfJEO8iFizZUs3xk9fyknSFg
56S614YiTin2R254oskFCTKXkR5WWI98ZP2LDpIECsSN+/1/8gaegwlMtfliQoXNDaFRPtYPY64B
QSVCRgh2zORCRdAFNJd0ltwh5F3Iy7uGFHadW4K0J/I7kysirIAMIYR3Wf1ufACLoBvdNyfmdmw8
NtrLexEDDvOqW1+Jixc10RKID2AeRZo7T9F+mKMTg+VU02O3Ve9KSTgTst1C/OXmPFA9kjRNMgrs
JHPz4AcBjHeQbSgMuYHdgj1ZtRl7spiyTbRQLmpoxjiT8Q3dlByBYy3H3lUQrcqznHtq+3zbKUW+
z4UP0uKNrWTd3yuUik1vi1QrRF7JhYxKWrRCntGebKuTMj+l1b1KRLSILNfechAuVoCGlFRI9+jc
XFQHJH77DhiG8B27aom40AW5i4ex52ZW9eGUIixBMrEsv7Skdgs52C0gGL79fUT3Kx7QDsCRiZYX
Cib6icklp6Cmne97V/JzN3aFfU/Bd+Kh6wMesqNINtgjGJit8AjW7NGGejCe1Od5x7itMChaV97t
NYp2kwslRcEYQxtVw9BJ6ixG/bp0477VwMBbpO/+mykuiCxKWNbo2BA3BiB3HMG/0ZR2H9zrhkgb
T7ST7N9XlWeakbJIWsTHLuzdpG/sRqmOpBIh794k4G54vcVFiwLi5Iq5wOuhz7xb3N6HzDX+l9HK
W6BiqEAPylDQmGP2MEz8LB0bNI3I0+zf3ljRcrk40kIzL8dTOnGz/jDF9/m0axtBqBK5CRdDmtCS
6kFHi7lpol0A7qWuri4xqF1LMYs3S/m3dpWLJWaNzGaWgFWQeoQ0Gc0x6Fi0exT7xyjRfqQhAuYQ
xI4czc9TOny4vZm3VwoBk999p8NIAwbQgZhP0ULR7qnyuoD8uqtqwUcTNIwsfsJfTuVEhnlczc9M
0754JjjeX5mObXa0XN213HgnajCyI/bn1hqyCkFKhWI+/PfFqUlTqSDj1YAaqc/6rD9orSUamP7L
helqhDsVYVwOfdABHf+zRM1cRcEkYg9RZ8XrfG10RHiVvxTFV4vcAaAlmqYDY8ORWl+LbA1zc1SN
3YY41fI1Nd9nreYl6amsRHxo2yNP5tUydy6mMNDBDIga2Uxta9+5siPZhYvgDRR2hY6j5BQ/gGMA
BEl+a8olfuXe9lfRJ+VOy9CRQSpy9CeC5RL0g63E324b+Iuj/lojD7eMiygIyhkJl+n5SHa1q0F1
vJwyAKoeB09Dm3jpXKH+5vY5vFrlbvfBWEItgKX5PKghO+VqVNmriLPT4Nxen8gQV7TXeLUokBvw
9oOinejPuXYHaUKl+nzbzHYxATJHSyeGpUI8/vezl40hxqoTIBrY8wh7TQg90w1ByJBDx13EvbKZ
ElbGuEVhJGY2Q4KWktqedXqcrLtOJCa3nf1WNrjSIVfbqG2DEXUlGiP5Xt/1fukrT9WDYjMV92AH
gT8n80I4fuO0B3Dn7Mt94InaTNsthtXvYCdkle2bZM7LeoSnjM6EZn+G5gLQ1PFjCt6g5VHz2W2c
nqSD2Ti5qFezfThWxrmIismjHGTLwHfpzzq+rHnMwQceucyy7s/nzile/mmma2WSi69poUGlkc1x
MhU/hrLW/f/l2rB1OwHJDSBzBLOvYI3/fVsjuR4zDWq87rjsDe1zTPymPQzWx5I2kEcB/6kqoj3Y
bMNroJWVNSJD05Iful4SFJ20xi19YR29+z6bbcV8JHiVMs5t/KJhuNcSFfksQvMpcW2T2029kMc4
VZASE/XHIDmT/GKSpxwqjvrT3BNBrNkMAmtr3KbmI15mVYpoDYCRrefNKUwh+FIOd1JCD4wi2Jb7
5y7QwZuBG++Se0ZfSIJrzVZsWP8GLme17dhLXYbJ/bb+OmJGtdI+EpGYjsgGn5VSWZmNDEFVT176
+GtjnIbqRRBQWXy58eX4/rJpLW1fJzj3TD9H9lK0wuih2beuuuv8+VUEEtg8DyB1xfwrKKHxeP/7
eSikqTLUltFUGJnfEfOptaCSDM25LDH83Iwg51c7lToI6sTNnVyZ5SL5kFpLkrfwmLieHtUch69J
oGmvBF/+ZTtXhrhwLqFhagVhB/4ze3bKO22f7FKn8cD64ZDT/wAX2Mq7TMwbSEsVKnGUc5Gsa5Sw
GVE6JQfpA+M4mQy7QDNzgJpBYhcX4yE/WQdRJ2urXFpZ5Z1Gn8spA8sryvse+p2GaZu5uv+nnfy1
Mv5hYpqqWKlSTC3V3k8Qi6k7xX7ehR8baLAH/0MWYmHjj6Nw3Uv+jULNyBj0EwKnfJwh6affYzQP
TGFGCE260S289F7zFxTfoudM0W5yPjPKqZbRFgM/eTnbSyi/onv2LNhN5uC31sal99lQ0SYDWymY
a5edBRAoVCz35YE9qlvAZty2tnnaQHNoash5lsXLYpFApolE4R6Jph0jpe9sra3eWa1oFEtkh8s6
bKqNhhbQAmPdgm6MuGrQ7I0pO/y35XDpJjO0mILFHTiI3tcXILYus0i0bzN/rnaMyyb5KMVSm8x4
SoorCFY+pYE3Tu0+Tj9VgWnT9PH2ijY9TiWmYjH+EkzQ/x6FVT3X5emNmogYXqNkj2lqCUaeNwMT
pKAM0zJVcHtxJuZckVWzAo0FpsxsIpOTCZw4UCZ2Hoie5zfdYGWK8+0mygJFCtBgHAY/HDJMQjyH
QtKX7bJqZYX9ilWBbBl4vi4KMFsq8qsZq04Yn1TrxZBPQX/sm3NP/ab7ePszbRc6K5ucg0PXGuTW
eDfA05iMspyxF4efmr36IdnPe+ubwNqmV6ys8X4eDR2F+CfGpy7ZQ/mYPed+6FOQYuCVVj0nx8QH
Ave2TZFJzu8VMDoFagiawjy+FOVDLokeeURuyOXHBJTd49CiuTg6vac61i71ssimDzE4STHUlOzV
17p12tMg4soVOCWP86FFJS+TivoQ0DpaYWLdpbOo2GDF0h9B/frB+MtwtbRBvEh4VGcUtour7c0D
uQcTuQNFZNGA/GYCWdli/75y/7ZL6krJ0WgLLqMHUap9AIwb00xK3XAn7EUJ/IKnLyBNXypKiJcr
enmDZO/zCwEmy/LxROsarph7Q+AnPBtWPECCvYcSATR1cwAHD1WKaeLgQZr+W1jkL2eDpsWBWeCl
wDAOSXUAi5ldRqcmFk1MbXbztNX34kIHuMeVUeuwoNGRneGQ3KfAf2tHDRS1ompQ5Opc3LCWcaAR
AxCRMXPKOdrPKhRM5150lkVOwQULFRKNsjqgQak+mkCTMg2KjE1gMn423FaceCdCzW3Ou613kQsf
ZKj7YNEWvHj/CO8AgXxKIQBuVnYIHmW6wxMxGjLxTgRl2ixEr9+OL68B/5UUTGYD7V6cIhV9c7mB
/vOl1k9GIJq7ENniLmSWJrVVOuC9TEGkN630gU6Qao0IBCNi8xQM6b+Qhqy2lK+yl6GLlwZE2G7Y
9o7UFQ9d1qHtWzWCqm07ebKWC6EWQSuEWxmqjznF9YKdAKZxU+wSOIt8z3Cd0uFfYB7ayhgXHiVV
VotwRnhMy7uuQQX/NR1FxACbbbK1Ea6m6tusMcyFPTMqhdNZVWxnepDbWT8exiaIQI2hgr4eB5CQ
5nsUlRA1HV8HKT21RvZgmPJjoBpPtxP4ZtxcrZud2VVa6LNJKUoM7uAtZF/OR6n60usHs3z9b1a4
2msEOqgYazhpWJB9hzOAJ1CcCvNHO9Fvt01tBpnVgri4GUaLUVIGI9TyiwI15n9JAHBGosiUmirE
K3/fsLkMqqq18KqqRy9x/LhYJ6P9Umsvt1exGf5XZvgQIsXRUg8zbs+6TSFXqdglRtUYw4O6F11f
N5+q1ra4g7ZomZpEDYq4RXkTci9rO3cGB1MSjGW6gm5wb99e3lbGWVvkTptuTX2ozAzYYhT7nup+
RYKdqg6CECIyw523OldNHaERCSe+KOljlb5mgej5W2SDO0BKrkhFU5uIv8DH0FyF+tdMLvmo/xOc
f71p7JesjmqqmFGJhiVzCam3R0Axsh1jOcpLFMKzO/ni/MmcmS9Q1ya5w5ROlpzV4Blxg8IfRrAH
zMd8ejW6hxg6S1r/VGsiRULRdnK1CFisp6pf0BKY4txJIt1WlMe4qAX+t5U01+viKpEgmCPFysGd
wmSdO+NxalMoxH+wrDtSU4GtzYvn2hgXMZpSL01LxrWMwerRbttXJ8PHg/dRNAkh2DseRWjIrT5Y
EXi2dGMfGw/EfImbfwjkq7XwCEKrDivaBzi4VnZvQhlNIsciO5hh4d0OEFtRfG2HCxADSSZCarQE
6ji0a4IZIIxY/zcTXHCQU7SRkSvgaVCA7upyr40iNuKt5LpeBRcbekOO4zkEhqOOfpgSddQptJf8
Hp4nWIvoy7N/X4UGeR47bWKAvSH4nJEcEmgfInUUGBHlJJOLBkGqhbRgV8jkUL2rAOoBs7IdfAWx
siMa5hTlJJOLA1Wfa7U0gP+uc5nyQ+FGblg6yRdqZ3fs7FTK7rY7CEKCyYWEKRlB6lZhOnyQHtvu
PC7+MHxLk5difnfbkMi1+XAQx303ZaifrRFjUulwjAsiOD0Cd+DBgd0yj1EewR2a9gJcukPiys6K
z7fXsVnNEtlA15kquOz80SXOwHEtlSw5THYGfY7WrifbdLFxnu5EnwOb3ehE2J2/OOHVKueEagWu
G4gksweTcF8+olCBhpWBt9/kKHLC7ex3NcX5oNm2Rh20YNjWQadj6ucMN4JZxl1n8mbVs+KXIhdB
fred42qS88KaVpURBvBCo5fcepL3c5X6t7/bdlC6muD8b+jKBBPtiHvgy/sQ6rlnZdouzIadFVeC
M7U5LLdykbfUuIpL0Ay0EloSFOO27IAU/QNjNTHd4TUEW9noJgAo7BKMMotYRwTb+OZEK7uZ2k2t
JiN9dHnlAQNpY0BGMBeweT1dr41LUTmJ8HwChJnbuArkAbJd1zqQKnjjHIhAEOrc/myiJXHpqg3T
JaAd+pGJdGkwgFBV03+0wH7BatPMMCJTwWZFpuA+o4WtC/lGN9sx6z3j8pSWoNePcU22Z+ET2jFO
DganOzZtO70PHRl0JvQpvBd5w3YFhjdraPSaaCfw4zdZpA+yMbG9O2AC6xS5g50e5LN8EoHM2fH8
o15eGeKCU5EVxbyEgE1m0YNFLnXyqepOUDNJp4eeBu5tj9iE/OAe+mtZXHxS5kRDixW3auaBSQXI
3ajuwPOdYsR9cWQX8BSAVLzOSUInSBwRAmczy6zMc7FqrFPJAHAEc4exV3QY940OixCXJjLCRSs6
xPM8WmiRV0ULcMpDU8denIqojDV2em58OL50JgOYvWM8ILvZQd9Vu/A4HdqLdZK9zLVCuzxGu8y0
rdYOD/Whfy4u0hnPya7x8aV1R5fxqUuSnTmVi20WVfWbB/+6zXzJbVSynoJGEMSI86dceT/8i0zB
yov4cZ0oVqsJyElgAeK9nkJuXtT2Fe0tF7lI1RgSNYGEbb3+PZNATf0mxHxY+S6xU7ffB4LCROAy
JhfHWmPJi3xocCMvzX1nxJes6c6Aini3j99mwbj6LuxnrMJlKEu5FUbIMRE5663pLdWPPPhY1Yc4
ESiFbldaK1NcWDHGaGhSJu6Gpvk5fa8BYxh61hM9SKlt2oGtvGQv9On28kS7yAWXlI5lXNGFUQqd
paTyNHDbFiISre0yf7UyLobEfWbSJkUx3HrLTsHMQOQ2e5ZFGSljBqL024vaTtore1w4KRRrTGeK
nrLxrMFefIxfLMfw0wdImQhndLa30NABoNAAH3yrjlYekjcFWaoe2a41Xpv4XZzdG+G32wsSmeD2
Ty2mUO8ixOAO3ZlugExt4/SqoDBQCPszN8Ijf6Goc6OTpLBljwzLfUwhniUFxSvN1BMZyWGeZFfO
5kdK5E9DGd5BgfhO64dv1QhRptyoHxaL7ArACIka+pke7UKt/hG3dEc0zTOyCDyO7eQUg7mfaXla
Gii99/W+b/oUsrHNrs1BtJBMXkL69/NceyEEi7K89WhX78chbdy+zD5l6FxHVdc4ekD26TS9tv38
XjYnzW7b5lJTyWnV7KzXEWQK4w8hVS6pHn2NIHCdxUpnT3r3EOYNtGPTl2hYoAq2TJdeg0ZrmJ4U
2Iijyp0Wa28W9FDExSfZKJ6qHgBJo3HlznBrZfralqPdlZEj49oqG3jRnckpGzEBY74WefkQjNFs
S7HiVarqaFn8YVzynQoVBzVu/DEwjqpmHdM8fFBpfaeo2l625veVnHp9nPt6U92ZVfbeypS9bPSX
IkFeUmPDb+rADxTrpGnyfW9lu7pMD2NSXPBu/h3IJKerpzMBfW+8LPdlah70VncmLX1sYt02Aih8
6hrYDDE8OZc2HdHqNcyj3mjfWlLeFVn6jka6M4bFFw0QZ+CLjzROJtyC8AafLo4+Wk8lUc6KZuyC
MfXwbvTUNooNUfjncFHAJR/4Zj0Pdk2XozI1r3KvPYLa6DBO6WerL55rNT/JiwhQIkiZ/MTakrdK
DyAJxETnU1k/BiK0j6ig5IfUlCoIK7nEI0OHQQ7an1UIoWFrIUBS1eegMLygfSd1leAcbh/2X/Ue
z0CZy0kfkxDLok11oDk5lbLppUUmurVtJ2yi6ESnGD4lXLoJk0nH+yXaB4zJDXCcPVOAjX02lpPs
82f6L8JCRLna41JN1qSYv4kANwtl84HiFarKWsCNRGMqfwn+VztcsKRLstCavfGx0UJIdnmBS9+l
B4J3YP1BlGrYJv0ZMq/GuEyjdV0C+BQ2UTI/0/EwWfEuMBebdpGgLScwxItA1gFw/2mH3ZOJ7qWJ
BfmLyh1p5SZJ59/ONtvn6teadO6hKGrVQDEMvKZH8lMT7ppAkJ7fqJ1ubBovA9mSpgriHAjOjk0D
f2k9KJV7ode9km9+FDnDD9b6Q4ntgRlEqBKzfbyuq+Pq1B4+iAOFpwdlOEYhQnl66ipR11n0tbji
VFYgCoRpAzTN8tcyuSvDp3pwhrEVhArRl2JrXZUeJRly8AnggaOTjiBBs5WWCNzuL0Xpdbu4KKEG
ZVX37PpnXoCNOoJH5UH92EHrCYPBu9CVzilaO7f9b7t/cI0UPKOVJWtFVM24DZZe50rPoweUgx1/
MiHC4OheXQIgU++kQyZqDou2k4scmUq7sc6wnVT1o+JARYMC23//V6Uoc8EiS6aqrgd4RTlWThnd
KUK9BYEFvhNXYDgOIizoVpUI6cQv9L2KQiAwfanya/2cWO+t9JLG7oi3PflSk8YVfDrWDvvzaP9a
It+SCyILqnuMB4eRkbF7dYzpqO5o+YPfn4Ti8CwS3bLGfs3K/wN1IrkxYLmK0qLmssDCXntN16Cp
BT22+qLU5xjY/jI7IUQLLrzbxfJ1pVwcqRolyuMATc9koK9JMUL9t7/PW+LTpryX59nppGQn2F2R
Tfb5V+tdFHPImxy7S/w5s2cPLH07AI9wl0InaAFRRApRDfTj3dAVkbFsh83rcrlQY41FOpNoRnMt
lX21kH+obX+eBhGIeztwXs1w4UarTJJGKUAKg5I6bLaVqN8DHcNsr7e3cmM5YECBqqyumKb6B7er
1aMCNwFGcsvwfoSKTBQ9RyKKT5ENLpwkVhtKeFfAE1A/O0ucHkJ4RRHX3u2lbGzZb0vhooqW47wP
DBMZSIB0LCb4vdVhtK049bOhEXj9VnW1tsZHmCaXi94gA4NrDW4Y2vkxvWSnIGQzv7txD5KU26vb
KsJ/M8hVI2amp3WVjACideMnsIicIqt/SZfKH+fIlmsMkjep5ISNeiaN9Q/t+N+McwHGipSMhp2q
uJPu9doziT/eXh2rebkA9tvf54JIRqqqS4HMd6PU9EeDfoSeyK5NOi+22p0cRy+3zQk3kwsgiYnx
ixl6y294o3iv7BsQGmKg8iLK4du+TwxTwei9bPIAWskcm2FhGiJkKeykoXYb+cR8d3s5IiNcsGgk
4C0yrVTdWD1M/W6p7rpBYIJtyJ8f6LoO9gFXETcbIGmsMpZeUvU7QCI8RTV2t1exfX6vJrgwUak5
1NnYFUIfKai7dyXmPxu3CCL3tp2N5AFfu9rh4oTSq6qlS9itnrTO2H3pjN6meB4BlQyNTLsKfty2
J/g6/4e0K+2NG0eiv0gAdVHSV519uX3bSb4IcZLRfUvU8ev3yYsdtxlNE5sBFgvszKLLFIvFYtWr
93hs25glFdAKGWDvURosJLDG26Jm3nUjW73Hy1Xx82fLomnGBPouxKOV7v190nwfHdj7MBgKViAl
B5nMXjjzsX1y//6aPD527My+ouuukcAM8qD125Pmpa7k1F6xZ8fG/a+iwx90Yz4tlwsYnZ7Xqb5y
RXX5L1O+n43J7mZBjBf4PE+YV85NjFaMIQNXsJunL1r+5fqerY525UzxfbqBpqA1qbBla29fBnvS
6FNQQf3bT8VFh75qo8TsdNmNMD3VKEAxE+0OCZqoQ7z5uVSdAN0F7j9gUrkQ0ZZpYqA85rZfKJiT
dUgAJ0HtYVE/EJnwRuoEwwkCg/zBCsusjw3Jkt24KAPSqrusEfKabNrQZDA3EBUhjUd9tKOE8qeE
TLMFHTQqfzs9dUANk9sE7EypZ4bofEeCnGwzEF7Y5DbMWLXOaAu/0KBkNDJmSw1ILjNXIf9/6wgy
oh+L44J6OqRVuQzYsdJCSHoewsOwPFz38a2WxycbfFRPhyFszRD0YI+js/KPAtm7M08rBwYown1h
rXLzUF2sifPCnqR4vFqwl8w2HiOTH52Tv2Rf8TDZHMjfpOcs6G0z8xevhZy76KwJ3IXPChVVCfOh
VWV3bvEQ0yDaZKSCcybwDv5lCcnwZJJQNXWVvu0w3Zd7HbD1rlphDC5c9te3750V/LcY9fE539Pg
i3vfWNKwUzIsaJ3LSXZNQO/MpyUYAGqhTwwTVVMw7pSzsV/T4PSZdvb1P0C0Wi7Op3qfamVVouue
+Zr0mPehvWSvIdoO1+1sXtIX61w39mKdKRg2dZC4yEAhLTdNMuZ21lXu0Fpf/52d9e+4sKOnZqw0
nSS7obyfo9SeU3R3NBEXmsgNuQiSKrk0lCkKi3P02A07SwiOFG0LFznGWMkoSDvQumK3zXAvhXek
O5bhn4yQXEYPnvFfaesojlJsy6J1ftW350Gnz72UuGZlnpAw3ld67lZ15DL0a4ouCsB76KVLvDOB
G+qk+fn67m1V5D79PVx0gSSgaUJ8C9v3vA76dUHUYAtt87RATIzs0kAHOjTylX8ZRd8ryRdu046g
UjDbHpG6ssv94haevCucH0tr12fMNPqiOLZ9HHQVY8IEogr8xHVWhxhnXFGbLP5uRocwKu0EUMDr
X3PbiT6McGfOMONC1kiO/KcacpC+4GzTwTiULeocajQJ6I//Ye8+zHFHb2w7FkFVbw1lzcuKzEsA
K2B2Mb7rzIBadJ+8ihGcoi/JHUXdAHVvv86PyW1tJyNzZHoX9pHgU27hROGYH4vjDmTbSXEhoZTs
DhQyLXeG8jQBowPxV7udUifr77TZG4ZfwvRftIfc9Q661sUokGO4vV+fFrc55KVNMfpKITkyOZBa
27VOGYQijUTRV+XO4dxJYWWuZI8WZIEZPLOjqR2bIqLi7dWZQDZaIAbQNK7mgmlDjDWOCHOh/JQb
i63nAWEHNf5x/SCsf+3vl+yHGeXzpTDJyGLVAS9SLbybm2OnvykN3qTFqS9e45K4irK/bnD7830Y
5G5ViI4aVdUkK9s4Wk+x7rVm52nN5F43syXVCa/8sMOd8DC0GItTWUadFhkKcgQzkF0ZRUY7fzOc
3tM9IMxAGEbs8pn9gXjRJ+PceTdmkDosE65aNT6utD2j/ABdccHB2yJE+2SFO9+rVrVJS9wIjccw
47uqCE0YeVlJyfRXtsOA4VfQCTumvwJ85K8WhsGj2/AcCvKX7XrkxafmAoChy1YKwbc1usm+fMq8
IlDPKy1S5Ze/RGLMishjuWO/5IOyxAqs5c0UgyPjROvpJPfzfVgAZgo0aNsc5XIkgEZoFKxhmODq
dTbYUqFjlHx+GNUbPaSpo2d4IJbTjz6j7oJiKokA6mk6UDkOisdQIjZH89QPRukVpnYapmHHaCqU
xlnP17Xzx0UTnWLMZzZwu66kdrGjHlNAZvUb/VD5w6uIpU8QU/gG9qCzhYYUMKlwglbcUjmaHLrR
JJ+pIRoI3C5zfjgF38GuQKqq9zUCi7yEjybT7xTGjnHYQn8nezBTMNYu2c6IyQnc4qPII9cgcuWr
8t1tyJCUeaTh/OmyvXwJg9IP9/3s4gZ0pEPlloH1UxBuRBbXf3+RJY1JZJXhGm5akFauQmLxY/0G
tJNjHbSd/vWPeieoQlHQOyqYR+bcZhgz1ONzmGuIEw5PFrVJJigRbYGedeXDBv+g7FHV01gJjJh8
u4aU5Hv7tJI8mdCwlR8Gd3qxvi0O9ecdwBbXv+YaMH7bvgvL3N0X6l2u52vqzWK4ypFBsKmQIlvK
M3tpzX9pbD2hFztX5lpeagQX7SydywGykV+M8i7SKsfKH64va/Pqu1gW7yO6MfVS2aGgQ4fAHAGA
riJfj1v/upnteHxhh7v69HTpJq3Fiv4rjJZ4lWaXb9UXI1DBzJWK+gxb+IRPjsLddrpVWEoKRdH3
h/qCS7ZxQslGJNVvmLfiSBLZ0R5EwUz0NbnbT6Id5jR63APl+EUeSrQe/ppnK7j+LUWeyF1tMRtT
hRkRoMdU8sMlDyz07BNFusktzU7wAhQ447o11zyfu9zqcOX8WwumBogFB6ADdtfXI/p9Lm40gKDV
2oCaRjWkNujEAYMYBSZE7sc/GKO670PLGpH8POb7NfZStJD35iP9oXoIFqIyjcAPeHG5UCvy0agK
+FlC7Kp5mQbwecaCeu8/LEo3iGYplAJ79TlKEJJKS96jWR29DN5wRsn8KH8b/VXqXcIj3Lm+Tdtr
+rDGucFYxEAfrq27AuiJ/qtMbRoJ2U9FRjhfMGWmMgIJObRPZkfFYFXloLK2T5w1+Vh5A8Vv++3P
iJvfoCZw2iCc+/wZ53ygXTyiRFqeFCfGsCnSnV1vz+g+FI8iEZbtwHRhjQuE4E+xZuA4QVV0WnlN
1B11wC37kDiAaTnkKfaiR1H1Qmhz/eoX10ljLCqbwWeBFa7DausMehVIjrpgeBIkD9AQkVEaFj04
hB+Wj4Z6XEdLjpgPYvAUp07z2LEtYJP48VG8kZtxhFIiK6AmxX9xN3RldWkVy8iateEhs27zaH/9
AGxmqmCjpxqlmvWboKKehoM2Djhu+hzeyYb1OIUqoOm523Sl4GiLTPFnLV6seZpgajKgu2kWuznH
ywW1hCFevl5f1eZXu1gVf+KmMmFTiLR0ypOAjIU/AWpw3cTmof4wQTk5AT1J2zYsAXhJW+ZIGGSp
GQXIXxbsz2Z6r4KZxSToumGfODdnWpybej3LaCC2++LAdj8WpLqFL6RMWT2JvxEvDfGOPSStOYOn
wjW/gWrUTX3jTPYVyKTie9HTcuvbgasVcAn4tImRiM9Hl81MsXoZ7Y2lvpGNe2vZEVOwPVseoMpQ
CUXBTMfH487NWHWK3OeoO0ZqegAdLLTfM/e6B2y24y9tcAktpMGVAQTzslvnDj3ou8oxQVOs3pRH
5VHDFJPq1YH0U9qJhj+3DpKqEMs0Edn13wh2AaAABUOP3CIta5vi5V/edeMTUf6ABwaILU3Df4iK
sV/uKh71aKi7sAfcQDKDmuZ2PNWHsh+8699xc6suzHBxQZ1BN6PL8PBFcmYpwXSLkK9k07cvTHDx
QC1ZaUq4JV2LFjemys4Rw+zjHPrANPpqLAcDGMLZLN1YWnFisShWbK8QNSKiGob8G/kskOtgpNWQ
t1tRoBd3lgi4s3me8Dr93+9zR1drV1K4Ho7YrtSYsWGPc4RJGMGravPGVS/McP5A1NSowpytzw/w
LZ5CUMW70U7zpp3yk2F8+zsu3WMhAGhsO/vH2jjvMAotUnUJtXWpvO9NyabL4jIChVrh+1RkiXOS
esAYVQOCTFdO5ButyXdVUnlTG98tZSWirlz/6t+C7cen5J/8pUrVKgcaAVE9DIxjDgVjBmWRaQd9
ptfam/7Kfq41daIJBSS2L5QL01xkHExJSrUZcb6jr1Hx0PQHbT4Y3a+2yO1E+6aZDlOFEIvVNa6t
lwuV4EwwxsTEGX9XRHPkN3NdqzM5wGKBiRxFwZ1xt9yJaCBFn5m7aLSpn8ekRcqhmOdw/N7Lz+v8
gAKG/nmwtVAT3Qjr711b5hoILnLSkEakSWLY04Lq2HlhsFLKmE/jD+gpAQghugg2gRcXJ/L9xF7Y
UxuQrZQrFGFVcAEcwot9C/ocyztjg+UugvaaIM68d98uzIE7qzZmhl1k0zGbAkk/xqlA13jTBFA4
UKxFT/I3GugOGEQj0RBjFhk65YrsNQWzDRoJzIAmYWurVFPGC8GCzg9f2JOmMBnJgPZIvYCzAzKS
L0ZvPc9Lf58Moc8sejDq6ax2ul2D5mBRwM/ftORRg3wEzYazrrDdGIWuUlkBaJgDZE+7vs9lu8Cw
odk1Ox0DdB0179oEBALKIB+jnExOQSCr02unqQKWNyZoExr1oaiLRyDdcnvMU/CtlYcp0Z2o6l6i
WNo33WxTvbyv9cVR2uqpLDK3m1jkol5ZOYOc30ZxeavJ8c6q4wclToJqZs95txyV/mdF52cMNR4m
kjtjozlSbXlVbTnF0D4YcvS9qd4Kc4LwcQjeijk+RkPjDqAps+sl21sEui6m5M5KDzxwaWs1fQqb
9tBHdYCWGcRr0RWX+iggVvyiE8su596V8X/u2HiuqsKWc2MXZ7JHG+sRqVJhS/hoy9AcDDw4bIap
1nBMMUsABKhpNT4I+xy5TdyeFoHS115jypHTT5pdg1vP1qcoGGS6S6fpxurYDqxgh8oYX6HG6WHQ
LpgjpF4ysY0qe9Dz0mcR3ROJ3UhjDVw9hnIHw5cLLbPrzjyBxcrVOuhWTaZLaOgZUeXPWXOfSe2T
QecdADh+xVo7ljOMAjO3pNYPQ56ewLlS2GWfUKcLl11TgvpXiW4iVe7txFBv67T1zTl6acijFXa3
da+8lMvoL/P8XcYF7WgrkZWRqzZrq9zW1eFYyuTQ5sbPokHZYa6oAUhTA2B7GtsWbiPbTEgQ61mO
3dG+hiW9XRb1ezrN38BdBH7L1jb6MAcq0vyGEvJjM4X3hhEe5yn7WRbTN6VQ9m0aPoR55+p5dqdL
9ZPSV48mmQJLix+v53GbdWz140jxl1qd5uVYsxKvrh8ozaPmoIFCxtxbN9FzeFIDtImD0MNw7Kuo
/rB5ljWZQmHGUJCncomJ0caqzFgLtC/ZjZLsLIqPfyKoGG6Js0Ih5MMKl4kUah6PowQuOiWQf+h+
F4TuKgFoefr9fMJ8mC8Kt5sJyYVBLiEZsjkdohZTN9C4dZJlOFqY1ib6d6PLBXiz7YtE0wnq7xrF
ZP/6hS8iu9bOKcnAzww0FGgYJbu9nd5CtHEwon4E0jwQMYBsv50uDHIpa5vFmLCBLM57QhAObvQr
Rid1xRQAIAKMvnmW3DhIM7t4u+6lm7n4hWHOV0YzG2sTJ9PN5cwee49MP/7EgKlh4hEMuxBB+fwp
F3OKzLFBozFhBNTTj1ImYjXa9osPC1yWEXeaKo0UXZsxvjEnxGPZJt3jhBvq+ko2ASerJs7/lsJ5
xWxk3dCV2CRDcfqTdVyhNBoY64MpQL72R8nThTXOJUaVVLPC8OHUx/mwpk7hXtuPqr0qJxZ+fiNq
JW5GDcQLxcSzDAUW7ni1CsrnGcOrqYF0tKXt5el2aQQHS2CDZ5mYQDkOGTG8/ELYUBd3Kv7K4931
bdpMcj/WwVMDRCRKm9hEytTjKk8xFqWazGnmnxm76cENLkI3bnqfYalQUYFnaO9giYtQkY7xpBgL
tkmD5Fv2FFmZ04R+K6vO9WVte9+FIc4finAZsG94tJMDCIxuQQ+DcnK1l70WXEUCW5vf0KQA+luo
eMi8bAGSkmICcGwNR1pnY/jpYICbO3TBbgkViGMEjLZbAoVHbGvPvl43vvU2AqUmkSEgbhhgu/0c
MDozw1RRgeJ5C9Oy9cMcvhZ6Z4/p91L6dd3UljtqYK7QLQPKTL/xG9aDItGow4Gu+y8r6Byzx3ac
CLXz1tcc/wzSUL+z9FVfTuORhUWipnXJYIYckl19u/LhWzeriHm2PoL+/wIBVde5K1MnmLbljSmx
GvYymVF7kE1bAQoNgl73VpOfl7EVvRo2Lo9PtrjIa5RaSimrcE0ejFtMHfvsmPZ27M938w/oaXn1
jXBOeyurMi1LI5qmYUBB510Tw/XNIBHYZL7q64jB41fzzjyVvuTpGXAPslN68SFykZnKUvB/+8sn
2+tGX5x1a6iGSdM7QICSgFJ9L4V4BVWiVs6GV36ywh0ArSITqJngLtI82WyGrmUNglxBlNyqe6Bc
DzkfDK6Atoc/Zm3EQjKNIx58odSAHUcHKnR4iiuwfKLdEcrLtzaJTposOWbW+de/41bX6JNxznHM
MjQqWcUSV0Hp94e6m78O/nqxWXuRkPrG9/xkbP33F7s2KKg3glMAwN7lsZtqO43upyUShOeNa+CT
ES4651iSPBZYUaLcWFFtK/LjVN9JhHjXP91GZP5kh8vXQkPBWGoO9wd//K6tWi+K1cd2QKZoZE46
5M6wVCLA38Yx/2Rz/ZsuPqDSMEgQyrhRc6iGFEt77iRdUEoRuiOXfWhpPqSgaUJjL5hOXYCH8WGV
yZFcEWpEsBiNa1RhRqBI0wJt+76QdqUse7k+uNf3aP1buXh/+b14CG1pkUZqWry/8n1+N9yY+2xf
3Sm7ThDpN/1aljHXCeYnReN7OpCdSlRw+KBDNe+m6NikIGEigufBVtYBye4PI1zIk5dq1HoNYQJy
ccei68C+Re1FHfZD2e3Br/0UyuluqHqPFsaxThti/8G3vLDPBcOQVVoemch6UPcL8vw5hjZUoXpL
dx6kQzLheaaJetqbR/nCJBecGOSzi86QiNuVEeaXX8sSteeJ2Gnx/fraNl3xwhAXmJLClGd9RZAY
7DCAbp/IAgNb71jsHnrZBEKoIJ3hTlVlLUZOYkSLFeVp+Eh/98q+c007cqrbyBWJgPyDt/xtjx9P
pEaRWyRdO5k5Bt/UneSR/fBl1USGBI/glP3D4oBBRJ5qANLBh0JwCZWNWa/Qx/m92gs6DIzquyv+
PgE7jaj1sn3ePuxxYZA0WWoU/XoUzLduALdxnzi1UDFx2/s+rHBbRkZJmmutQOpd3JnUrucfxXBP
WtFjdiPLtvAcR0MTkGVD54c8IxBHZFMBzwgTxQYRv10UDwWGIclrCdz4dT/f/HAXtri7sS97a15U
pE0LCyrwLVXgnyufr9vYPEuqachQeSQWuD24O6os2VDoOXqK6oOM+1e3BG8ikQFuEUlvLREmD/HB
um8TpNoTDCBeX8JmVgRMC8EzUiP0N5BShKJoUusp7tlTv49/RB50s0DuYh3ae7Hwx9amXBpb13tx
qbNZX8DvZBKMmZ3M7G1on1B9/oONB8+KhVck0kwAaj7biJsGobvAM1Jvhp3eAvseLo8gohWY2Toy
F2Z4eHmbT0ZYmyEBR9TZsnwydy7LjlDAFdjZTFKA01iDjYqQ+t5EufhmS7GMWtdoxA1H0CN2EvTs
K21vtNO+jXToJVOMLoOFIELDgOl/0CO1Lo1zDjgmObo2fbOyHfw3Z57e2lVusnKom+zjnfwMXFkJ
pkdbpOWz5fqXlrlA28YRy8DSDGgZ3ff0OImaXMLvykVWuYTk9MxWzH7ex5CKHYOJgsK7Zg66sC9t
ATpKSBWZvXGY2Zj9QeZ+uTrOSWle9LSp0Oem5XmU9xXbQ3XeRrFZ4D3r7/BZ4YUdvvZVJHnXShE4
MZIpd+KcPqmMOaVBztaKlxmZW5vmHXQwBcvbPOcfPsuXwyYCrYhpRd4W1VHtzyrZT2x3PXBtmwDw
21CBwoFu+OdjrlqFFE4xJW4LQlBaDHaXPoeyd93I1oUF5ee/jfDxSouZLqe4RLK2cqI627GJeWGG
Ifc8d8zB+PbvzK1rvjjq6LrGc1ohCRytxyY9t3RvKXu9vYvovzTEHWumpGlYNMAflMpfnfaoSqlr
lV6lPE/mr+tL2j7GJqWqYqrrRfl5SUOn0sjU0OKNzDlIBxCVtKLpN5EJ5bOJTEYTdknwCp7lABV5
DGIywSnatAAaObCQ6Iau8VXqImUapJ4Rgi2IS+ZfrOb5Dz7Sx+/zp3SZIZU3TvDlqd2T9C1Mn67/
/hrKfosCF7/PbYKag+W7i1DdjCgmuNuiQwO2wHTuQn62EhRNE3naQ+HXvW519dZrVrl9MaWSZpOJ
AFuXtzOa29Xkl1IuMLIFiLKww//bG569llS4IAfgNt0ZfDwrCLm56Xfk1rhf+VdDp/Xxmv+T6HZh
cnWXi2M65i0zqwjbRefb2FqHyvx8EE3qrD/y+9fTdVVHlRi3Pnf/zX2v1B1mdVx9OUrLrT4F13dn
q5WKD/dhgLv/jCYaTYZpK1d/XPzxpXQXW/Kme+NmcNMdOeZCfpzNu+jCIHfnyVWVxQ3ejMBbQXkQ
nDXrREEbiGot227397p4UHC69EzSJ7hdYVm7mYGOcaQB8l9BHVrV1hvmyg7xRWHSljS1EoO4aind
5ywJnS5ZbqCV+pr0Q+HgpXgTpuSIUvgdk6ynUuoBNymqL3iZYAYx3oGuxR1DVtgqeQH60qGdedAM
PJnTxTYIKFwa6qrAFWWm4VY6+L9Dss8Ic0acZTtmAFUrxi4zMOorDQ4DJ0NRFcHUmueBlID09g7B
7VtXzEvC4c6qwl3fACMRdvQvkG4Xdqslr0WbHOeu3ctpsk/19Dip8nlsKuLmeQiOcXY3zPHDSMC3
J3WBZbCXcOj9MC2BfpkLp5YSP25SZ0rJTpnZYzmhjpaQ2AvTwTFHK7OzBLTc1rHvkLTKyoEA8ZU0
7T6DNKmtZZaTy/S2awenLhe/MRKPjNDPbWcgB0BxMRvtjdKat5jY9nIr2Zf64IyAuFg6SIjz6m4a
6zMYiv1oLndpWAe5ZN1hOstvNMnL8vagd/jnybJbrM7pC7I3F2lHMnpUF/1LuSS3favts1WpqK0U
dKFrqI0oT2UHtu1Qyr4ULUA/ZpE9pablWVTboWwd1HX2GC/xOa8gKWBUd4tJT0bUWLYmR2f8fV4k
Z4n9jqhplq5xLGuSvDkEAqPCj4BVAHtQPiaxtWsaSD2BTEueVT/tTXvOFD+3JIygF2eT5LfFqH2L
G+rXpPAko/gmsW5fG+xJbrSnpgmfyyp7NvMMJZU+Nr05IkEWl2DuVs5ZFd+AntEDmYwPjKEbtuq+
llTfMtk3HXqYfdl9jSJMENPJjRlF4lTkrqJFL1WPcmGrvCJpPFZpdqjmSnaMMLkh05TZSd3tI9Wy
o4450Ti6WQZslTI8h1l925rR3syUO7DZnmIJhFS9vC8b3Sm67wxOHprgziW5r4E6ammsAyZWT0tt
YHajLA8LJoqo1qBqbXlUlr4q0nQmgAoqcbzLwtrrdbO0GbrsZdRBy9wIv7dFFDkawFF1XzyViVVg
wkSylWz8rmbtflyynzOcMapzYoNKf4eR3OeqLG+LijrS/Doy5ZZUELKfu70aR57ap/uuynVX0uZq
3zYpzk3o9YbT2o9Js19mchux3plD3VHS5kVTO8colf2iGg/VNJ6yme3B44vZ9+RQphnGAEkH/JH5
VzzGua015rHQZ88cAACy5J1SQom37LUbS85PUxwWzlCnxyKKraBP0PXAQmbMassgesenj9NHoIgO
Mcm0YEyJA8VM4rJiPA912dq5CeSbuTxleeiNfbpDtaMGNaXqjIN1VIb8HBcjUonELiUt6Km5T9jg
5JK0y1Ekrs3yJilCZ5Sb7y1YjsFqf0zZ1NttHj9Oc/o0V423QGiolTDfSPC2lIGNHRdoIKinZAHU
K1tejTh57po6YGV0x/LIC6flkNZsRyngcZV5U8059lYGcX+mDoCm0T6QyybIQagca/qzNPff88F6
SwCjmudkn0elA22D22RJz2VcAVpF3tQWfAaJta+n1jdo49FlAooM4lu1ZOtp9FKk2f76vbh571JU
tg08uQke3J8v97g0mrGX0Vo31J8RJOg6U5B7b/GjWCCp/NsClz7ohWRgVGulY9lHr3liaweIRR5l
4hjr0LZ1v16K1Rs1bFHesvmauTC83pwXeUvbayTJKMpvs3SyUr8YUydViUMpFB4S//pn3K4rfdz2
lMv+0khh4czWskVmy6AFw5ltX8Pd4oQ2e5C+itADyvp7125jft8YKPDzBnkgZsJooIAJOnYBEEOt
AsfqYZ3kXoKVszi5C48jCISKo2h6R5DfUG5fSa8nKA2jsh41L5X0YsSj3RR+AURV7s8tWKlHwTCX
KNPh9nPpl4mA3hfzrVUIDrYiiPsfedULdnLTa1aBM9Q48RLmsSZLI1uTNqJJNiUntd/15DsZbxay
R3lc8MzaLK4DgfG3Ke5ZmuZNrsYaXnIrmbfmgOPDr4BbYE6xL73EFwkxbrX1kQJ/2ONy7MrIzb7O
YW8lXVu5PLtDuccwt5PeznfLYb59F9SFQowtAlptb92HZS75Ts2pIqkWIrkz1EBd2E9UIX7FoAkU
fNLNaHaxQi7nHrtEia0enSxTnZ8qfbjvp9G7ftLXTfn94P29FJXrbVKouSwlldHukbzUvB/10E7n
AylFhVDBJ1O5R6wO1eZ5yXB39eY+te4H9Zc8fL2+lH8IWh9r4YKW2S61pay4qvTEwAIBBPNOe5oc
xe/BvvcHUh6X3seDISK0t61MRbzopm9FdF8OEKFVJ8eQBS3bTR/4O+zr/AuZRozSIccgZhXdjNHj
mD0IvtpmeeHCABf4VNROSR+jJ7ZOQOT4ctYXHCEXBJAH+V5fZ4FXNbHCLX81lXvd9qZTXJhe//3F
labNEq5wZL0QNq0D2VA9Gkn7JY8bwTnadPILO1xkiqum0NsOV6ck3evzaQCgvc+hrCRSXN6SKrlI
DoAR+7ygsdLaStJXp/Am13wBLMFp0I8JoQHa7EEx5Jhns0AntXbwP8HtIoqJooXygQmjD1OqY6FN
cr+Q5y57rsvnTAgEEpnh4pKixlRLinZto9J74rAnkMoG7S7aay657b01BdJSR/Rmv34SKOFC1ciK
kkkqMi+CwbLylGYv173x+kHAwPjnzeuyLJpYjWZtT1pPszwV8xbh+NTkD333KxGxkV//hpTwwSqK
wlipsFXtVOGV90y62E2yEoOHb9eXdf2QUbL+IReHzIqaiCUrNqzG0GYoO1CwmQtJUFQT7Q3n+FII
DgWrRKl90J6iFCM7f11fxGYa8/cJpoRzbKtsOzkcsAilim0j+ToU31X0QCxwMYylf93WdiJDoXGl
ojRpgtT48xcbQ7xgFRC54xRrI9JQGaCEH0nrrkNhqZfcVoIQv71DH/Y4Vyh11vZZDVcgmG+ivYWS
huV0wmbxtn9/mOFybL3r6hr1e9wkuvGSz+PrEPeOopp7SM09S834l2rUgteSaGXc3RLlTZRFQwgq
Eh3NVa80z0SkcrJ9jj5Wxd0hDcvndIbooBsCxA32OuLM2rLTo/6+6CdB1VC0HO4ojeU4GAuGXCGG
/BYnt1P8pTHurzvf9kH6WA53kAawnKDMT/GAXX5Z8PVce71uQLQG7iRFgNGr8hRjDeA5Sr6ma1Fv
/nHdxj+cILC+W7ICPPE7Md5FzOmtAZLlIZAPKGD0OEEgNXMxhwAeoifZI7vcESHA39Ot3/JY+rdF
Po8dpGKYaQLcgNFP/jjjhh/S4phqi5/kmISJl0OYGDezzII+Ld4UDLCrs+FLpIUQj3UoZ8lplOmu
ShO/KQFeb6RvhbLYJlQJl2H8Fo9r18VabiKtObZ64hAz3tMhdfs4g87DTL1Wo2cpW95yNXy+/jG3
j+3HyrhopChyFRkpokOdDW6uQSlIN3ZsJacfLDCrt4GqzX/k5x8muYA0W12ZWdV601Z3tfa9hY8Y
2R/wRyFX+jDChSNzSrKQ6RiYMopbJd6pmcDRRU6ocsGnqnowPULwDInttA7SuVVgnHvMRynADIcP
IhT99sn9WA8XiDqNtFaxAIUVjcTPsgGDJKnAFbbP7ocJLv6YKanTlGFFXfRY169ZvS/Tf7stXADC
bCvmWdevNg1BzH6WqSA2bMZrk2p41lq6JfOi2s2o5RAKRQyl03dtuF26U9E9keGv64dm80tdWOEO
TSl38ZLrIPbKlc626Dc2YlpdJMEsMsIdk2KiFo48jDBN2ZUa+hcQWxzLJbi+li1HxkTNh8oVl26H
AGPQUIcYN3S8PBCJot1/1pCN1Of3ukohRO9stWUvLfK8aLJBZrOHGJU7YWKivc12iRdVqL+7vd25
YNoFj4lNm0ATETSvzsVF8U92uW3LLbkrKhWylXFKgipLoAVuGAkGJpoblqh+RhtRpVNkkdvDrM5b
tdHBM6qXX+IMhBU9cDy/VP3NmgT1vq3yxKfFcQHPgohJRCp81JX8Q7JjJzpIQOutVar5KJoIEVrj
ol+XK/psZXAa5kNOzF3py8x9uCN+gwmiWIA024h9n5a2npSL+x49j95koQEPnYmL9p+nl63oFIhs
cMEvzIa5H3J8PmTlB+pknnQGYX/izJgB6YPhtXkTUdtt1fo/LWt1notltcNUzFRP4Rzo2NoEnE6A
zyWRM99178p5UMZ4gKwY+n6iSoLILbksTV4ymoNBAZ4B6NXI0h0qW45SS6e6CO1sGv/l/nERRtKB
ihgGaLhKymlsS1vB1N6fBDEFhBRUB35d5yfM1RTPKozg43UdapZfNuld2JRur9MTyKeDqk2/GWig
hst4VydMtxfyg/Xmo5oIhYzXGPJbjFFNDLqpwA0grn7e1Cwqy3pcwv9qTipO9x/SrmtJbhxIfhEj
6M0rbdvpsRppXxgaGRL03n39JWZv1RRENe6kZ4W6psBCoWwmcO/QfEc5pgp4KF1byN5YtbjKYj5j
qOmDFnfgJ1QDxVd2oNH0GqxEviXoaSMQmeFJa6T8nS18zWOsYnCbRttvx+ovYL5sNikqmcsBf8E/
PQb6J4xuDDviYAtC9dUdf0Z4+85cBbJPR5TG02zlSPmUHhwM9V2MwCt9IWdwrh3Is/kx88aj+Wjt
bpvXRlSxPmh2UG0yikUA2jbmTZXaUcfnbFrseLxYQsyx4403/ydB7HuhlZU0xpRD1Dr30fdKfojL
x9u6bDq61Qky70RdDJOKJW/ZVaQ3VTj00afbv7+pAjZ0gdmhAe7BZC6AOi7SUhGc1SDeqwAZkfUv
5cjlJNn0YCsprOkvsZJgBgpgQS7tBgGyExXC5BK/AY00oJue8k5wxdnlPUXbD99KMGPxZjtin5sA
VpBGS/UDpjfuxfvOEwIZdCcOF4aBfvBf3MlVHDv9h65XG5apga8F2If4Uw4sL+GlxHA1JU6S/8Q0
VsKY+CgZskTGMpriWiCWb++qlLNTt2l6q99nrDuMBFXHM47Kl1gBSQ5gNJa2v2197x3HWwfGmHdW
xrGo1Z0CEBAQ1jvE64F0op3KwHLAK9i90g2GwlYcSkwLEOh7ZKHgPSCt82ch0kpbehqr551EY7pE
OoAnASUDeD6/fAHefoAKqdOdI4DK3lb8N4ZpapKqiDg31kfVgtwM/YzD1Z4KUNm1QfWKxBprcH5y
yBzl61+KY77lKJKkFWlkS3sRdGEWEzUddkPA3wlMRR658rZTuSrHfFWxSGNVnSUELOJFxRom0H/S
59sabYnQRKBpALZRUVQWb2pZjDkFmAKMc9TdIs7PnVA5iTD5t8VsfqeVnPfVg5VZGM3S69KExjw9
OM1PvdjVXfXS7hMv8rnopFtXDtOoum4ZFJmcXXixegy4KRS2O4NNiLUNhJAjdtOPgzd96JzCQVCw
8LZfNk8Ska2oGTK28dkQSEhTjSDew5CldFHbwpbKb3pRc+x960mGPj+EMA9AP9d9M6awCFkBG5OW
OYYeOqL4KCe8yQOeOozHV1orLSUNkgqQB+mSr/UvRvX5tlVwZLBhzYQ9bWswsNAiyw/W8D3Brnv8
B+se1AL+OzHWQWAUPgklE61eTHzt24AyXaLhcPiDEVsZY/ASHYZXZCxa/ez2DB3ruSSjk91WUMcz
+Ape+ub19nFtVhDWQhjfmkS9qgoCVlfmcdeaT3kTgFOjE8CheC83aCkPR6F3tQGNZeucDvdhnjkV
cu/bf8VWDAK4B7rPihlswCv8rGmEwbpMnwQZUMx+ZTwU1uepvx8VkL2PLUfU5jVeiWKy026wZCnE
NLiLoYCDMEjBILXubW22HdNKBhO4gU94weNMs+wg2g2pY7ramQQpxXMJ1NLlsRZw5TE3OO6yaVQG
EwULjOarXhmYJx3DAAAhQeuaN95Gf4wNC9bfirnEpJ2jXpFLxc2NxNVKy52KajcNqJWUYVAq9Z4O
Rv7dgbK7x3GfYOCxwPwB+OIml+aCiVtRJhR0/T780Wy7vFKRJR82C5kMYQ+8dbV7lKPvOfa3K6Do
3laKY4gs0zD2UKoYxN0YK4tMr13qL0M7/4kvvNohixcjkjYaIm1BaF8MdlxY4PYLHUv5E9T/n86L
8SFxHk3RSMdDxgf1oHrtOfaVx+VRvMR3lJ5BOPVHHqns1iDiTzIZl2GKUY6RKxReslP4ID+KD8M7
SU7mkkMbCF6xExziDIjZxC9CMNzx4eq3Njt++gsYTzIIrZFLJW55642e+kIe8m+0TLgA/Kc4oEpA
LrwHgV6tG1ePLc3Ik9RHWIlDCKLXoBQMfXkxnDxt7+VQcJYwdBVgSoqR/PHvLJVxL2WsA/YTS1uu
Zu3H8VXt/iCZWV83xqOkVgFapQJqadFRrs8lr3TMuWlsJ0PSGqBq9rXiAp1y34SWt0jFw+0j2ow6
rjeN5S5Adm6GxQxbwGi+plyW/BCTL7dFbFaIVsdkMnmCYuokMf4FZRy96Ng6ISDYh4MVmMcIGPl/
FHvqmgKIRAlT1OzcnCFndYPIBOaNGfQhLT6SYdyrKXnmqEVT4V+N+iqHcR6mNIpzSiuodBoVlLyo
P1jgWlc8kV9r3wx1VzoxTiM0jAQYDDraJV+iu9EDWdhr5OngdK9dEiiHOLI7R9hLHPveNo6rhoyj
mKR6NIymULA5+VGoBs+s3AYgtrfPcdvIr0KYmEMlREpECyHUonkt8B5yjhP4TZBxFcB4gXwmugXQ
EbqjPnpkZ7zljuVoge7rb5HLW0t/z2xuWQXjEyZJxx5Dhiel/D6DSoZiJEZeDq7t+dK81q72vfAE
V7vnIUFwDOQXBKHarFPspauuYH3WCE1SsOgR/6PmOifp2iy/aldTZIGEqrK2rH6k7xex5TN2Kk8L
xvfTh/xlye3sg+TEu1yxKQfvbTuhn+nGwaqMF1HHCmG4jjJYZ8xgrvQM43FKn/N2xCLY1ynlSOOY
/vty3ypFx7pwXlgpXLuZLW8UXa1CWd0stJfbSvHEMD5EFCpTMWvUMA10OieQKqTDQRt5+8m/8cA/
rgALRJJWo76oBFU9VKsRdsAmY786Ivo9kHsNiH/cmiXN8G59LMZzaKOmRkND4DkO8b3hU88Y7qQD
wP/c1A8dHts87xgZHxIuUwKUalSiLPlEkvtU+ZDz3vrfRE2mYQA+mc4J0udgZRFaLHZzmMAFtx7l
h4r99NuC8NobPMohoud251ucJ2ZbratIxuQ7IyMW0XCpSShiH/JNWP6Z1Yxzobfv1VUI/ZQrvfJs
EcKoQ15p6LtO+KRHspO2Qa2e4+WitzInedhO20F49d8xMhYvhJ1R5ATuQ9hh0qh4jrGBA1gNu5uB
khg5oOVzGi6UMe8g6b+vdIzDQlNLocVKlSb4StvYU5U9Ai5pd/s2b4e5V91Yq0/SolVAV/JeXskP
3U440y1zbgNi29lf5TDmXoeAMBAWvMv0RcMotjMdM5qsT45I3me/i0C+s+555WzeKTIPqWgSCfN4
+HRmgwW8T122t5bqb+2DeT+xEduWOkH0Nmu+ALwThW6gWkfduqvC7/3wqOdYiAYK8HIgwuMo+GZ/
ELgxCUdTtkDbDouh5UCCd40yO9RjejY1IBxPhBNfcb7jO3LZ2iylJNMSHV5Sr+/b4bmXvyaVs/Qt
54ZvNolRiKUYVBhq/wVxrYhINcmE1rU9MKQGORoi0W4+C3c00URt4oHsZV+2KyfyeUWX7afnKput
gPTa1GahCh1boGpi7c4H/dsdQMvfuwSRm77dvoJbO1vo/f/QlS2BZPEU9USZFKzo9F71TPk3Y1fd
R/9E3wAlpQTWQd6lIrbbbQtM2LeFb37PlWzGX4vYvRVnggpTP+/myRkStPwtR7IKzgfdDJlXchiX
rQqT1pYKIto+bL2oBjLlzIOL5Ilg3HTaJWonxJLiNsrnvHUjHuTIpqtcqcB45NmS5UZGkPpeaWyD
FGAPqo9JV45H5qnBeOTEqEmetDQwiINSApPd8999ccYTmzX6SPmMcTKrGbED/VJmXoSJX0l5+js5
jOvVsymMcpqmD0Q7FUXnxWbl6zJAH/SIgym3BXz10w1iPHAG6jdgpCkKkKEpLSU5VDtKSUn8P8AK
XQtiyxv53JTgkcEAWRshnipzt6pau4tmTijPc39sjQMAtFUTlbgutN2mYq5rOVG1QOX0uDgzkujQ
brAwlQRAKuO9mdvxztXQ2eKHlGadosaICTKgmiwyUkGUf+N37xc6+TECMmR84E0mc26XyTiIqurK
TqVmT/s8lN+DMnuIO16Yvy0GSM3ILJRfwS4LoezbhRZ2UuvOrO/AgQhUk6dcPinKRe80GzVGXnhA
//JfEgvjKpK5CLEk1HMm0ZKerX2JdjR6jB5M7MWLvvI5O/A03AwEVuKYu1A3FWkwIIqvVyae2Rq+
lkwAKuBV4baT6qscNn3X+7rXhRyNEPpqZffgrkk9yj7beQiHD/FB9EuQpWpfb3sVelg3DpNN5Tuz
URLdQJgz9+jbG75YnXQB3D4Pc4cpY167dguIFff9x7f7JYPPurRLaREr25OdcsydwdYCOqEm7ngz
IL9xYldZzA0gQpI2UW8hsa4Ux1zQxgK3UJRPO3D8+ktPnLrWn5tKPvdpzyOd5FwLlXk783oWVNAg
/fe20S4r6FK4eEkc22ST+larJHVWcMlj60WNPyThUyJznh2eCOb57JfEmJYYxay0O2XWJ1JddOVy
2wZ5IpgXFPioQqHQGncWIYkpHAMj2ZbGedN4QhivgdERUSuTBoV6Utog8LVNIC/UGneCWORcKMZd
mF0zy6MCdyFi8qg8TDvtXO9pYM1LAemp3Li5LLqo1C/iv8MCyXLXGLldy9+wITDre4lwXs/tCOrH
RdKYsocFaKO6jDFgqmmjo5aAAVN5NVPO19GYsFnom7Yzezi/Trwrldeu87OR0+bYjsyvWjDuAAh3
IZmLXHXb4dSGH0r1vm7dTknc28bMOyzm5qddHeV6G9MrGWjNURv3f/f79CRXCSOJl7yJOpQLmxbQ
ObJa7gyp5/WseZ+DufSJFY1zHeGJpcGDtgvv55fEVe+BwJzuFy93AXWJd13iZf68s2McgVUqkpXR
jECXgly/VzJOsv2bTPRqA4wT6LReSusGnmaR7GqfewsWMRCMAcSVvkFIfvnNAN5RMv7AwCqSArAn
DML6GMdziqfhWB3/HZGrDpVjuaWn8NTkPOosvh1WFKtinhHtanZzAmGdE4EDJfbrl9yZclt/EgLw
oIGuzC4eeAg37zNKN9wSu9fcGm3fiwSjAd1HOhHY794Jsd8ZL7UgwZJz8qbagwcrAuyi/Hj7cvwm
9f/xgVlIocqMSUmSgZbFpI/hWbBsiiMoOMUOT/D9DDTBFshSO/moAWiP4ya3u0zX4EZnPEzcRHk0
IE7GpwbI2Jl4tbAzHOWgOLmbfauiHUdZ+nu3jpp1NbO+SNKAJ+031lw4vFIO54Kys04ZIb3eyWiJ
RMMpGl6FvuQE9zwBjOOZhKKs0hKv54Lll/ZuaP7/u+Lr+FNnPExrhanejgh3ZU106lR2EkzbAezF
uf1pOG+NzviZORbMJQeHFJCtXjWDANf0SWjuM8JjQPlNanm1d8a7LPUCRIQG3oU2GmkhuD9juuj1
S77H5F2g7vgmsO3PLNGUFLD0/ALQH+eAgy4k+BZFf5OrF1XfySknHvxNlnCVwViBrlZAJgSHJGqv
lR1FWK5Md339Txt+ttSjOiW2CETaYdn/2bQFMN3+U44xjygBeYkc0rqHAqDEO2HkuQj6PX69slcB
jGGkRjVOMXhTMMg/gB1CdzRgu8keOViOEixe5wDwlBJwufyXiP7tt0QzptKCCrVME4gOQ/RLs8OI
gSdRs5Xy6wgQx9v2/xu7/KEnWz23lmROlAiOQj2b5+GkO8oRc/fWY3QqT1iD+pRezDvj622hHMtk
S+kSsYQhbJGpxNWujBGemG4V9RzNOKf4/gaswq+h75D+m6h3NOIE4JZPXfIUmW+F4Ydc0pJtX3g9
Q+r+V6LEqcjwlqLXgjECWErmdm/SMXW+TMDHm+66b7xa3LbTusqjf89KnpQrAioBeE5kwK0KVmsX
pH8w1dbXqu759qfinSL9lCtRRFHGUOpREet10RbB8lGnpp0iJJl3KS8j45kF40yiwawAaSgrALTc
GcUhloO+4cXLPH3ov6/00Y2xV/Fs0T0kOsQKnrKv9TnHEF+6D+ko6yW8U2wA3HJyWp6FMN6kwapC
pVBfPCx3pvKYasHtz0T//w2X8V5VXamlhkIz5QJ+P5KeJRK7XRai8Raomj8TLxG+/JU0dvqdtANp
MGWPVneSwLvfRUnqRbo3mp/NRQ20gWODv0kGftg7OwkfYc2pTwl8lPT075COnrjKP+oe2zmggSeu
brm3FeRY4vtY6Oo4Ky1LRqLhQi9pCwaJ9JM1fRISHjwXz/fKjN/AzCzGSSQUhcIz4HudOuiO0y48
9V8GDwCbzgiiDHvipBw81ailrlQjc5fHnYDpElIREIqfR6LaYfrx9vlxzJ2FmZwxut2qIRQjojda
h4HXYeEpwXiKxCgRuM14QEQpaJKLFp8T3gTTb6q8V6NjPAUS3FwzBXijwZ8+zl4MICG7eEMKGmBo
0EfQ5mRB/MBrQfA0YxyFEPeFohYIqAoCaNMEKSfp3CorOY/j5gtiUuImFNA0k53ZHnRxRvULj+PU
PYcJmveYDZjb7wr5dtsQtku7K0GMuVWjKvZxD3/73txwS4cEdMWNP3G2eXArQfTfV3YdN4BobkSs
08X1WV0OUfw4DxwcHN6hMVYXz1lrjTl9Cw1QR4CMqCbVTkLfuJG4UwC0jPaLQ1+pw1ifJVjK0NFB
n9GZXPEzOWh3ul2fdB/LFmceVs22g11JY6yu7M14tmrcVzqjQrFxEr87EiezhaBE/YEbMFHHdks7
JsItkzGzYhW9d2Ay6wcsyWLlHdLeqzsA+XBH7ub7+xtxQyTbv7SWUjZJQZuyfhjQPdPyrgV0Suxi
ELLBRK4HhHLfQncT8LBWkAGh9m9PmW1t9hHQB4QWuSbl0lOd6hK70UvvUzzN4Rw98QASOebKNjN1
vQS/HJ39HGLZD6FmLxT3/SK4bcabM+VcPraFifbJoBotHpVGb56nSv8842YUKtnf9iY8MYwzCSWd
tD2tlsV9bZfKMS0jh7+rtpn5XS8Dy9ElWFI6qYAuBlZ5G5Bw2FVk2o8GNo4V9cGq+pMYmp9TPf40
adZFs4pA7VA7K1S30FLLrofkLjFUHLpm2lVdHC3UE24fw/bY8uovZBwRIBzlaACWAx3LO6AZ85QH
tSthqNHuAcfTOLPdH6sgdIzn24J55884pSacxq40MAMg1x3gCMLUSRHsdWn74bYcnj8yGX9khI3Y
tehhu/F+cIuvCuraghMBHWNP46LCEbkM2/RP/9U9aKBtkDXAIPzSXbUIYPgHmNYk2VhOrZHIoXbm
kWC+mJfKE+/J3vwSOSBV2N3WdfuWXgUz/ZQxjhYhz1EXMstjXX6eUqB/YzTb5DV0eXKYWLMgVdO1
Ea7oKJzo/o6ZgWrOkWXOFf3Np7vqw9xRuSpDdWhxkHJAR80Tf06O8hNtjQMm6kHQnLDhxDLbpWTz
KpJ5+jtD75SaNgzp1BrdpU+9EryaTv1SHaGiX3iqr3d25OaizeUQpfrcMhzmLqq9lUrJONOEcnCb
PTR+0u//vYgU1mLeYa3vtsVspw0rfZlraBCU7uMGcQjVV/sinWjdfAl0jJRKDvlKhw94yyXbYzkr
mcyNBH0wqDtGzE61Xqrb4GvYRYdwhwuC4cD+NKP4t6dBMfCaEzvBSAlPZ5FzzEzEsLRFQVSszLtp
/Nwt4IQx4F2J4S6FtjczAXvD/YM8xf6Ut97t4+Z8YLZ72xALczMTThtdtrPStXfiMnO02/arPwyY
bdsuWqMteo6XGjgevfoUCeeyeb2tBe9esn1bYMrGYw+8iXejWfaYxEk9wMq6kqOgwRMCk5oTLf8m
9L9qxXicXhLUQkjgxN+BE07LsdiV+3lfBLz++m/ew6skxucMepSAWBeSRmdwB6obDWLRR6NwYLof
P0QOwBq4HUPeZ2P8zjiLeZaPCCkT61JbtT+Cck/igZVzPxzjYNqmXLqsgUOtPoKa7B5voSveVx6F
i0rwyv8BmQGu8vUsGediSqkcVgJs0TQx7DaQo5Cobq7lvHdiO8q6ymEcShOabajWODyMhF9ETwJk
uPpcvQ2GLe+NQDwhz3HStxpkNej1io+3bwPnMdQYbxKKmSplC7wZKROwNn1LlF2hgeWr7jhvE0cQ
29/tk6LJFXHB66DvrOWYxl8AbDqnXCPZXG+8fjW2l1t0gCsXMyRUYqAfmku4V4EnVt11Ab+t9F6V
uvHisZ1bI+vzQaX3Wg1EjJy2mb24xi7xLQ/b6+m3xKcPUXTfP2NGNKgO43MVKKPNQ8nmuGW2hTtF
gCYyUzq+PSreSECF1QjBbSvh3G+WA2aSMYUwjdhuSNMUVGuBhUG0ief7ZWrot46T8SKGho+ntbhw
FBRuDJJL+EwcAZPwGHnQXTRhDvEF+9eAdQAF4mOHAoDgSondA5coPpjgl+eY7PbBgm8ZU92WrLO4
Ol1ugqVawQwRtoJcsdHsVs85B/ubiO2HDLbptFhGhx0fPEZAo/SSZ7TVvCx0i7cZyFyLhwTmTX21
XEyt8J32b56lq2xmRgrzsfMwyBg86ATdDyUKrx4fpKpyJlKD6E5/ytUmGDPjWS4E97ZBcY6WbUn1
JZFA/YVP3Qnn2HguxI+3f3/TYC2g0QNBCES67OZ+o8gjMFZa7EGOi40Oop1J55xHecUTwjjusVat
dOkizJhNx854VjS/l15u67HpNVd6MO55yFMNO2AYaoq0qnTyBHgcRg8eQ7U86zl3OGPzq1ylsZWh
vu4qo81R/GpoSwgzynQ9PPIsTwvS+8jJHnjNoG0TXElkTDDumw5Y1zX6GTFYXMbloy42Dwn6KUsq
nhNxuiQyYJ5EUDPOS86xQfp+/+JuVrJl/PuqTorOa1qKOcw/MkRbsKp9Osl22R765UnKJ44v4dgK
Wxea9aRpVYLMTMguA9YTc53YRjFzVNp+kVY60S+80klHbAuqP7QDGlc+yEHyQiep6PZA7SR+eKAh
k3lqXesh/rBg47l7AdUlx6XxjIiexOpPUJMwyYsEMHZR8b0o7mUeCTfv95kocFz6Us8z9AXm4VOD
vbCR06DcTipXZ0jtZqWAEIc6KRJaH8DJmagqReCz3GHs2+ldxVkmO/b6HQ9TiGcfjC8B2U8tiAbB
1bO+ZBlileWfWov8v/ImLOGzlGfi1CaYc0uE0F5mYFbT9Z/s3kh45r7tt3SsQknY21PYIe8+AXli
h2KEa+avmhj00ddRv3QRDxhse3wNu5v/yWGMIVWH1EoomhZYBw4G0LgHrDaXaGDTMSIuUOG26V2l
MZahJ8kkWA3qm/0hvbP8OohdwxEvC4oNHdbRs4BnFZupwUo9xirUJhFzbUJ0HneWCzJtu9bnA1jJ
7Kb+JCd94TQkPjSRzrsC1PX96hqvijLPTjwPxoRBG+CDeXTkp0D9DxjZvhFQXHWNU8TlKMmWFYig
tFmd4hkdYtUetXgHDMxTrDWjGwPgb866xOlUxNM1D2KQY6RssWGUEgvPCx3cK9sA/EkBSfKnujT3
jRXy4HG3ZVkAM5Q0zKC957Yrp9LJsrAkIy5Ep34VxMdU1uxoGG2r4xnp9qt2FcS8AG2t5wllH3Fr
FXBrH/LopFluU3hd9PW2M9lGFsAg/X8qMY4+1rp2CCmerFkiCm/Fbt8Y+gMh4ucUO6qL8Fg08f1c
1SAaDJ1hGhs7SjSniavT2PF2VzYdgS6CUhxDdipokJhAYujRc1kkJEHoEe8pqGeIeQyb8o7GuyqY
eanB5rjfWh4TPAix3NRWgxtC1GdBeiWYMdcuegim2fH71KS2lS12SV4i69PtU996J9ZymVJSLqpR
EWN7052EwY0L4VQmmauF3EWkLTNay2HNyFLi1BhhRhRSjzKESEcAfJ3Ue+S4Tv/cAIPWgNMNF/u2
fptFnrVgxqqmNk7Trnt/fWkDtnVKpHmYShJRvMbgVXThXRiuROYNEfK2EzKzR3KL/cbDGIDPAQMo
gw0M2nqPeXduYWnrGVmryDwjYdY3gK9CHbVLTlKxn7vd7TPc8jXr32dejb6cJaGlWBWq9BBK+7To
baW6n1OJ8614ejCvhBSltS43SLKkxFeLF1H6E5jKlSIshHQ9LWEzCwiK6vJOsr4o4/eQgCs5duGU
OLrwHIjFOJDKFAiwTKGMgLbXOy9T9jpfgHh46oLIxfjR7W/EOTtL/jnInMRQEIqI5o6zn5IvtfL5
9u9zbIDFMrUkYBdMOq5RRCRv1JMDadRvYVvcWYS3qMxThf776mmTJqB8qQRZYzyLb5qGzlIpfr+t
De+OWoxXUKulF+oB7ohS2tL17iq26Uqybkf3tLVUvnEE8pRinIJGRD1sxwXfB80VezoVqKGLn8qP
tLHU2Pqb5fKWnzme3WK8Asi553Fu8aKYJWB5TsvizbyuNfcYGc+AHbgEc1U0y3DNQHUUpPeh2+y+
lCAiTi+8wI7zhliMf0hUa6j1Bh+t7N5M7BGMmW/1HokfK+Eb53PR68IGrFdPIbEUmGE1NMuIdXbY
B6C9/MrHxpInHdAYwAzNH3VZ1tIYXxH2VZqMI44Rc+JARwXoCzLF3Etc8i0KaD6wfBgv407h7Zpx
nBQ4Q36+anLW6kQ28HLEe5OSgQOVZIjs0QeofqA/8rKP23cApc6fpfVj10tSDjVns7aF5oPOA4qi
5nbrqzGeI65UsyMU3ysCC1Vaeub8sRf+UYznSNtJIa9bzFOH8SFlpFSkoItAVnE2I+KoceH9pRky
XqNv03HuKkFxi5P43UCCKN013ugKB2D2+9y5TJ5CrMdQBK0WaKWFOkUFq3oSxriaI+Ulbu5mm4/T
uzk6tjZ8xn+UfdaKUgOJNCq0JCcx7RwEJsgOXdpmAYjeUT8SLNCZKFzXx/BRfeScMLW5X01G13RL
tExVZVHhQQsvZbOGOF8O1EN0LNw8AD5OC9KvyFlexp3M691yBLLZKdCX88go4cSkS+9ZH4HAgRqD
cjd9B16gS1ze1OtmRRRctP8pyCalcm2Vc9PhileSfjB79VDOy7OcZbI9lvlujOXdqHXHSOo/iAOv
Kr8dNFxlM+5lVHNhlLFP5CYxRgFzyS7F0iXjd7P/wPmMW0MMay0Z15L0SV33HU61Ci+JdjKqwNIi
O25Hh1hBPoCKkHwuCG92YvuJverH+Jsyy5XFTBGpJAbaRtmXvoqcSOFFrb95Za9iGEeT5eUYCQps
lN7LhY6z18hF6f6s4lQH4uu8S8HTi3E7poJMW4lwmlZsW090jBRP0TkKevDhVd7kyafmhed9tp3P
VUnG+QByPaslDY9DmLtDH9myVdi3jYSnFeNsor6dBpAKYci4+jD2z71wGIT9bRE8JZgIpe3VFqxX
EFGLO0sN6orz+xwV2KZ3G5GlKxbEdGF6CDs6p7MTTN5d4ngotuNt6GBCjURs70+WTdlTwndWjmLX
u5T/zXINTnVws8mwurxs23tMBEOJByTMJQjnNF8/LHvQd71Nxzow3S+5DI4aGWFXdEFQCdTMEjVD
rpvknSzjQBpQP3bCgmHBxl38BcFXVdihq3n/jn2mwJ2pAt7YMsda2C54XJcW1Ia1ZLk/knuRFw5R
a7vxtrGbypGxiKj44veLqLgHVdxOqstLnVQHtUq8cp4OnRo9LHIW3L4EPH+lM+5DznUpBivFv0jD
tORC33PER+CDxcy7z4Ob+00U8cN1sAvNeaxZuUXzAkuyKawfxGmOgVl7JPb/K3XcVVgrmY8yIK7+
D4xDVKNbJ824FqL3AyBiaK51Fr9rfuajgVu64gUsDh//xVRQ9vHDwEv6t+Pdq+KMuwkFTURnCR1H
VXgthGc5LgGNfhCTZ4TZdhHzRnm3868f4lgMw0IqVPA2U+8zR/vBMs/aAGRK0nSlHTXJ87jo/m1L
4lxKFsQwqaaqHkJ8WF037Vm9S5fayYQ/i+OvajFRiiop8zRLNGuQdpKyJxLnOeVpwbiWMEzUcbBo
PVA9LOk5Ew96xblyvC/DBCJi34hSAbhed5ATe0wfonynjak7Yf1CGXkbNBy3ZVB9V/UZbZj0bqHh
yGziq9TDncbFqdkUgaxbRG9Dxh4V1XclAp0+uZxoXjqXd5kWVDmPIpYngLmwsOS4kEPkbq1nBgqa
fP6wy469H14oCApxC9DFureNedNHrHRiLquYNFbUTSgpKMLFMMRTLO67Cg+LxJ3apgb7ize6SmKX
SMORJCZZEHZPPoUfUXalkzr6k4zXGy1Fzuu9ad0rYUztYiTiWEvU9U0CqN9D+cnKrJ2qVR9unx5P
DHNJ0c5uNDVHcygtj710zIVDlnA2mDk28R6mrIxuaPtGUlLMjliEHKQmDXql/BNUB311WvRvWMkA
u/24pBgPc5N9fE+ZfnQ3/mAEpRt7+evtE+PYm8xcU6LHMfCDQSgQkei1qtVPoR49iTmmzyzl70xb
pn/KSiuBdGbZ12grl11vW9YSZOHwGet8AZz3822teHbAeIY+rWMy9qij9lq6g6kdpLg9W63KsYXt
tHn1oRgHkSliGJktWvNqMJyodxgO9V7d8ZGBeQoxbiHBUFKVoA/pxqWGjVvLziKgMo0LRyGOGIUm
0KtPZEZdEaJmikqSQgAueqqtQxv9QeMdyFSg+hVVDFCw613pAJoWKcErJAzRN70fH9C2vhPycN93
vTuVUgBAjFeBV8Tc1uwqlTG+aK6kpo3ggJQMhHTEDgc7mz/etrr3bs2vLvUqhDE7wQR7htiMeC9k
TGho5bEDQbVWtYldyj0ewsnJjRL8agMmWr+Vw7wnU3oHnjRHbxaU+1XAjTRl6hMLr02FAFRCB9lI
s4Mq666l1Z9zTTqGTXvsLfGfejL8Xkkc7IM5S5Ugcs8DY5ocI4kcM1SCCOOrtT74vQFi+Ca3R0W8
z4U4tlsF8/gm+hmyaB7zMP+SmxiMzhM3S/Rjkb/qCRZ1DOkU4gezZHFNYfBK1XiKxugpL6TeBs6+
HwspAPQsuxIyED3EZ7Uo7ix9PBSx+Dp01lmookDqopdRaD62beKGQudIpXlQMzGYgQsCjMQUrNK1
rxpeDK9tx7XwAaMfwJrWROTFXWbXYX1U8/ysCd0jiMFcPWofK1U9mGP9qNaN2wCDU528rig4fmpz
81yXKOw+iEEtrKP9fAs6hYzhEBn/1hvRXw8MHzHf47RLsWyTfS6fSwByTaN923o2J8DWYqkJry5f
JIdGPbUq6vv/6N8Lf9rlu3Bfu6O7POgAYsQAmKBwp423/f9VV+ZemLMB6okByUGtH+XxIRGDRtrH
PASJ7dt3lcJcjFYCkFQqmViVLItgGUCkiRBaDgnny/HEMO64DOtFJhKqQ8aAO7AXFkfrONTsm6PT
66/EeOJKxD3oQ7iv1gsD8lnxB2xPgLX8TfBqd/6CL5UDOy11k9Tm4lVs1lyuhskWdoAB3hgWqA1R
4qMIVnRAwrqj0/6qn3lmbpvObZOkhv6rP/vx2dgaTy0IRt5UKHdUxUM5+4R8+rvfZ8K1pi+7vE3x
+60i2CMaGMnMW+/cXJxbfS92T2GOxUhUYlxm8VBheKRxySOohc/p2XghL0pg0QV7H8u6aOdyx3Wo
Wd86P8aRWKZIRnPCqJew62EtlR/eV5fIK0Q73KHK4abPEYXSru2WJ5r35RhfkrfKmKoNBn+rEVAC
RruPFh7WKeeysfWbEvRCy4ygxB2bN5K5Szbb6h/NHa0MnvEbQ1u0XU4NJG9f9OJZRcEv5hXOZXPD
B1qSboGOQ5J1SrXys+NtdLnDRFwpuf9D2nUtx60D2S9iFcHMV8YJmlG0JfmFZdnXzDnz6/dAd9ei
YV5iy67S21SpCaDR3ehwzqi+Dgo4f+fWLdBclqKrINFjPw41zKGH9lzlDvKqj+GE1LoAkotALD4X
KmokI5goSJ9aVYTO3QE0EflsaVF+JxSJrckvQVR/FoLILqLBysfi1JPZyeThpp8vZqS5Wp1acyUf
NcHwwzq4TavBHknnaCnaDdTIotCrupm7KfiI8zGwahVNisCxlYzQzlWQcze5Z0jDRUl7T0d/bZbd
ykliS9XiiiS+VWFvk6R1tXj6HGW16pRN4Vdxec70/piYsltkACzuBkeXZ6eWMitISksM7olR+3oP
lrZUsdJgOeVtDvojE5ARRWbeilnyY25rb5ouOjGsEhZiGi9pi9SCmXaWXsNF6g9giT7plYF6MQrj
QnHWytdWmENLlVOnjfNjLWuvw5LaVRdh877GUeqNFUp62IFcH/4ZpCVy4TMqq2gLG7Vivyj7k1QJ
FjqArpUQ+Wpd2aMeObWp3M6BiqhBdAgmS+y2WF4aI8XXSAA8yUYAxrWyjzHMyevbebACpQTX+Rx5
RobJs7oKnKDS7U7KnVL/JxN1P0nKGgxT2q3YNLaIE59M5YtS5zckHQGVUQ+ylRfDNUozfETcW+VU
Y1DOqJ6WvL8RjN435vYmjyI/bY0bQxgfRKU8NVqHEH5pbFJX6MVM4C6Stj+a+nQE3Aj4aAZwWxvp
SZS+pLNwzpTRJ2p/q8/atW8F1I0q9Uk3Aieck4MpfJoU8pJjREgp8PXf4jK30vc0W3m7aMFTGIPT
VykfaPVZmQAwE9aypU3946KGT2U/WrIpeXmfeLkkvgUDvkVRQtsUdVcKyXlAjb8LgIuU974Uh2AS
J7aCNJGGgWqtV89TBtzzODtrVe4lWvYlNkBWkhLfQKjXF/MNajWfZDKfleDemIg9mLqL8POLWocv
ExkNC2S2p0SN7KHRb4t0Os0qytVZ92NSuht9+arlhj8b6klTMsvEjBsA1x4raKIgZvdq07pl3B+J
qh3q5JXo6TmpE6sxQb9blJhEE+2+rnEBhB+ZnB0EIbukmeIOi/FIstLNdNNVMsnTp3KxVGl5rPPw
UteLZ8q5PfftwRCUY6tLVj8VXi4HVgWAJlH7qiiyG8+RpUuirTeYi+yAV5nld+JSWGMFbka18EIz
dqMsOsuYttCX50bCOWXmTTXhxuMzlzK24m5ylrD3hbk4LHnh9Ch7mgZvMJ5n1Jg4BcQqtRCUMUwn
uotrDIxLwJnCXqoVByh0K25dm08Wjr8IwFmuGWB9o+PwObIV+kP2bHwHbY07H8Ht8qA9yN/3Awdq
kRnH+otIJp2UESLHGSnA5iSdpt5wNeNodJdCf5mN3urFP0Br+kUcE6cIyaAY5kCZwHPd1ur5NQmj
56nVr7At3FZU+u17a2MSwXMJ09blI4IupEb6KnDlVHroy9TthsBL6+A8FeRckuGyBDLqyDEn5uPo
DYvHjydI3ibA+nfE+psgfpNV2Hz10Cb3+ye41VT0y54yEYqWYchM6nCEy7fBocWQwKkO+UsPio/U
A+fQvriNYOUXacwzJyglSdeEjDiiOljJ6OlZZE3q476QjaDrFyFMtBJWWh2XKOw6U3WskmOXcDIn
3JvGBCrgMCh6FRikiGIpgFHhCQBQjLzsPNkUqFoLgZzIiyS3es5/WRVjSBKjq6opwqqyG9Gm3XvB
MQX4qnlqLjwCIp5SsG0vaT/P8iBN1JQIt7SHYTnPr5lVHmuv+sTtNqfXduemsU0vJEyKQUwqgiab
AcNqkV3azZt5qa4icvu8DDhHOVj8h7zqlqCPsY2G4M7iOdF4ysFbDWM30rgWJZCpor/bWzzi5KcE
fRjiLcXSmp//5Cm61go2RzIV4SQPMpbTN957xzyawIzwYDhAo3ZFxOk+r/VjKy1jYq6LqETUFQXN
Sr+G6ctUNkMl5cRRb4OTdqJLNI71N/lKQTRCO3iOToFLOJ5m0xyuhDKGQ52EuFcDODdV+4auLHuo
roZyO1Z/YjpWYhjTMWAAaWjCmoA7LLEyzZulr/u2adMArgSwpsNsZzXoZlRG+uhLFhaeGfU+5g9e
9sXwtosxFmGT13EQD1DC3m2zryZxG+1sDNzBm83bpJtAThQVQ1JkRheIpquzHuPq0iyMeU48wxEf
R0C5aV7ighfF6Tipiu2FfQhk9EAXAH0eoQ/QWZqX3LwxSQkANKfjkRxupZeg5B9yGEWQp8VAk0BH
nG5KvLQrLF1DJglo/ffplH6tFOEBlZNvshBcG7wci0axezH3DTM8dHJ1ry8jWFvyozB01tAlqrt/
urxdZ5RIE2Y91Xtc+lA5RelBU477/1+mq/vNIhsAM8If0s8sbSzobEa9bDQEBXpmNZ3oT6Hu1NAn
20zIBXykxxnz7lIjOkojfQqS7hRKgF/uM9nT9NxOldFLR+MUD81lnIsfVaE5hTgcxzm2Boy4quBa
DommWuLY+0QeLmMA4OEi8pCpTpUaTISapSSoPZQjsQsjAvWpllnhOBwVUznsr3VrkM1EyvPnWpmg
0jSB25YHsNeUItc8U9RHylLef6MV2NhDIzK3fWnTRaxEMi6izEaxwmP6/+KHzGk6y3Qp5EPnj285
p5jEO0yqTat8tlQMcRoJFGV88FvtJhEES0RiRWisTIit/d3c1MzVyhh7MAfGPBYiIiMynDKMzRQh
7w2waUBXEhgDEIbiT92fjhMxHxtFPCaCyen85Ylh7n9oZFIY1jkISVLsWOCkAfiKet5cKG+7mIuc
DHOJtAG2q5ReRvOTwKuE8VbBuAElmUchzoCZVBePPTIPfXM/LaG9f+bbQoAXYqBIQ4ORX/VLz8FS
qIV44SrD1xlpQUy0DX8AdIxL+lMG28wk6aC0U1G6cAxyrJa3QA4tpdY4yrsd16+kMM/ZJatUGGtE
NuikLWJrdINT5YWu+qDeYxxwsqOH0hvP+dtf7Z9OrcXqfmp1kYn12CPtObVn9By4ghqfJZFnBrZd
2mp1jNUhSzYpXYDVdd47kxBGOhUriSxk/pAI9DUvf5RfkcWz0uc/IDr45fgYEzQIY1oRAAQ6nemL
5HmswOnOsXLbb5bV8qiarrYR4IdBJcV4s9CizHKDPsaTcuwsUCy64hs3CKY383cP+aGQjBkaERYo
oxDg5jZj7IZK7bZ1XFhpkz61ZX5ErIosdo2UcSah8kx8TGWCGXr+NiyyB5CqJ8OU/UpX0ZhHfvQS
8fZVatvkf3wdY70WTNTEUdmjFW+pnmsjQ4NMY0+YSFoIxCYmrxjHMQE6Y8cEUVQqfaDn6+hAwQJ/
sd+8GY4G5bJGh7KDqK/J+Hd2R2fsjoYITRkD5BLk8bHGRD3OoU856RF6jDvHzAK3JGKiDQD5QnAQ
S4Zt0jw2pkRPBUroaBLkqTC9gXvSmGvSClljtiPiOprBEy+ZA3z/5Llxk/b/ys6FwLF52x7op6aw
XSB1py1a3dLHHLlmTQazx0tkcXTjveqzupcUJylJ5RJ9zb0/kNQyqntUqzjL4AlhFL7ujFEfKzhS
swdAeICafZnciUrLCYy3EBbXhowF5O1SUSsK9X9PKEISBt7haj4YN+qX7PwvEkhl1wj6eVW+/whT
Pw6K0XYlMzNjat4l0/QPUF3/0Y6DnV0HYNv1B1Dy+n9lQ9jx6zFQjQHdOsiiheODUGdH9KfelrLk
gpUddali5LyMtzXRNEyFgkqo72+SlZ4IciDoFdXEdHIXtOSMn/fX8x8O4kMAY6RIFyidZqhIlZwo
Ii85iHetY1gUKDr0eCX7bcPxIYw5riGKtMkYRgLEJwz/dKhhKKY15NcmC539dW2r/k9JbNo/lNQl
bSrsm2QAPuiMklvAAzPmHA0LCj2mfRu1NC6ask9D+hzxGCK3ZhBwrT7WwIRAUd8ncTgDyAd9TT64
Jr5oTXoI2upOC8KnvFcufSC65qK9xFFry1V10+VJZZmKzuk05u0lEyIV3dKQXIRLUYtXVc0tPf+h
GLzJJu5q6XavNF0Z50YRzJC+OAm4d4CuMWOAcnTQQH3Qj7Mv8nrmearPAjJJ4iAVcgM39m/DCmAU
SmRqekfyMFBIbN78PG8b6eVYLVAw9UJARQ1lofxRmU6Tepam7/taz1NJxuCncdUrOc2Gm8s16T/r
y8v+/+fcX4UxFq0RtFGoSfj/WfN5HrRPSkAUe0JdFk8qjizedjG2QomGsk1aaF0Tu1LwPYkP4fyw
vxz6ub9HFj8vGJvQB/1dWC8ExaxyLA6thkYfdFOchEl0hla2qt7ZF0e/eE8c85BCUkgruworWkrT
S03TG2fBX3LNnRbphAFXWxjl4zzXz/tiORv5W25/aYdMoN55qC9kiPESdSveS5R3l1TGRmhJZFZl
iOSNeZi8GBN3gk2usi/bmStwnTBvRYypMFW0fr07RXS5kPgJSFUGz7jzRNDfV5cVUEW1GQrYtABj
+AJyNoscO0NWu393NoxNMJpZFLUO4URb/FCkZ8X8KkTf/k4EYxPQLtqqDU16yzMg2XSwGQ/tVRGM
v3MSKmMaDKGqy3pGrClFh7k/zLltSn+pyIxFSJOsk4aopTNyjZuGj9OsuqTkBFwcE8d2MZbmKIRj
ioOfpftquLbB5M1CAazUlmMNeA6P7V/Ucr3X9RBP887B0xzjmqGLvj+7PGoemrYOPMR1es471oed
UJ2KEk1B9DUqBGgnJJcw/J7WiVuJt1POsascN8R2NSZaIY5pikR5YaKJ/NRziUV5AhgDYBSliQkU
bN2ESVtK15PbQvu/0+QYj/TJq8kZEfqPN85PX8HW92axS4KqpuXYx8GhfGzyQRYt89odJnux0d7l
dHY2gQd64ZVOqVvYOzjGRgySuICfB8UxxU++owvVCwdkxfMnGhiJkbdvLXg7y1iLQQ/zWdDxHKjM
xq2H2kvz0tkXwVNExlI0SzUrjQY3GBvEktqHsX+dBHA6zbjXIse+bs3VrmNoNg0LGFsMRHQwS61L
C8HEikGh3YmWfi0OaBy8hMf6Bt0k5wwj2VFqoboyvO4vl+NJfkvSBnOTiRKW23a63agApQEVZ5lp
nJXyxDDBRSQBGccoYbf0vjsqdefFU+m0eXPYXw1HP35Ly6q5poBLDRUAs0GvWVe+dXHAUZDtu2bK
MlCqUTw1RbrWlfOdikFACR9blt1g1uQGneR2epGeUn/0Wo+yH2Lc4BQDVOv7/uI293All7lpbW6k
RVUjQRjqvZtpwaXoZUvo/+g9tRLD3LHWnKs+aBpoRJK/KH3tT1MH3I3F/7vVMPesXua6KMQC2k0q
j6Crs5gNZ5kknmUUt+zTajmMWzaVeAjKZCZOclMd1QMFRe0BECc4/Z+ksz4Evc+7rdRiJnFZA4YV
qU3hTc5ejOq1SXh5ue2GopUQ5h4pWYYStYg3QQaqoPlT5KT2cppvGj+7cFEWOfr2HlSvFgRIlAHY
pJBFi6y5S/vMQM5qlWh19XIw66nOyG3758lkA/W8x7BLDJlT8mmOY2vJQ8sEeu5f6d573m61shCD
k3q2QCcM6VTJmSV297HGiTg3n1Ork2KsRJgarREPMO1JI57AsvS5iear2veowD8ZrXLbxPKTIce8
htJNd7wSyxiJopPzOoqQwxptw5+c1qLsi5RIprlw6yk8WYylAOhPlaoGUkyUllCH56qel/veQd+K
P/AKB9u51NXCGHsRxXPdo7kD3TFAuicvoot+4VNzxuSEYbWYGzXveDU+3gkylqNKxjJo1ARvBr85
yofu0LjtMfe4UzYcnWeHyUMTRWszWOg2Tk54KOBPAGf6qUEEYPrRuUH/BpeBZLts+rGd75HJ6gqk
Uh6kiogYNTkGfuHIb4Jot47uU+zd6BJ65VnAxM/+teOdIUtN3A2mrKUZgnzRB7Zw4Pc+RgiejGOV
o1DbHksvcolq7wvdjOdWC2UsSjjMkxY3iIwr8XHJX+rmBb1HQMhSIs7kOe8YaWyy2lEJLjNWA6iL
GogXsSgbS8g7J4uSz/sL2n6ZrVbEWBYjqPo4HnB0g6e+IOK+Nd3RU54wJEuBFR5D3pAP/fDfIvyV
PMakZGUbEaNHW0WBFnhZP1f96/6K6D/YE8DYkS4bGtlU0Ccom/mlxlzIIlYOYA+coUo5VU/eITFW
ZFRHWRNkrEXA9ERk6rbUXtD3ydE5nhTGcphDFChFhT5wotwM8C8BuZq8ZOd2TuvjWNh5c3mJlmgs
0IJgvBNwq88DZmzJqbkCGOvICwY4t0hm4o7BCI1YE5DciIL8UiTLIc0mV59N3aqN/HMYYURoXyc4
WyhLv96mfMjFOERzAKbXbnKUevLbIuOYI54I1jKMoIEvVLQLKihzyyaqgmAGncyUsxKeqZUZw1Bk
chX0C+6rAodMud0EMEsCAjG+mT0MCDjJZTy3OSfE4b1S2C7PVjf7IijRFZvcoOfXx0z0ub5g1OMp
OGRW9xUTP7amW+2BNzvD21XGWiQZmmSDCfZWohOA6RORMaY13e9rB8cksXXHMl6mVFkQeVT1ba4f
JN4baPv/a7qmoaEUwSBd5MqWG1kNhnENjgrVpddlaQ8x4TF7bLdkmx8ymI1K+1QWphFqod0Tr79S
HswA7SaY5Jg9CscmgVf6+3gI3/a37j+eEB9yGWvbRmIsGAoiROOinXo/vXSnfwVGLi+pt60LH6IY
a4uhx6ZWJixRFH0gjg/FeeGpG++kGFMrNWjrFTE659QZ1NpwcvJ1f7+2ndPPNbAMSyLm1eM4xXbN
QZ5agynizR3/M3XyNWm43MGc1bCcCNqgx+CBxxN/tKlOUFy3QLYALYRKY3LQnsfzxPG9/+FGPtbH
GNpJrGNRp2UfSsOwYC4+8qpzfKSNtOBq42QLpW0/8iGNsblzr9RBDkRaSCuO5RXJ0ZPuAQYDgLD/
FAtgEMHsCxpoUJg72oMIbga7ctGiAVq1sMD4ncXLS22h0Jjk4xYa9ERWN31Ypq4KFTw4ZbQOyhRF
/hgfBV/hciVz7gLbtCO2Q6GatGMwKl/j6JCkp2U67qsqT3sYiwIwjmUJZaRU4hos2hISYBUvm0Jv
7O+h2sf5scajlNoR3eI0YSkCr/jY++U/AZIC0VfzC+WCb+zkhKy6k9i8Vkh6kfckM7YEZGoxAJAw
RCCeaAEv9lWfPjS5j1reOTEGRUNXUmbSrtXBIx7wlnwSWuJj8ErpmE2/9ubnYrS57vr9kbezPLZz
BwY5boMIz1uMJzz2AAewqxGsRUFxSavuWCAn23ceUaejZADwRamvYpM+LAWoDxSMqE9VgfGacHoI
avObIipX0oJOTJs415ezNyzjgqRqyRC+d/SOXxa5c5JWsotx8PfVmGMjWKKFeqwkjG1CjTvD17vU
rxRwSmKeoIpKvxl4043/EZ79VOnfeBcyZQBFC20XRGdHZPeX4rsKQtfBVnBXH5JDckouEhdBbjst
+SGVsTtKh8yaXsDsmpMX6f6kvcnp4pWan6SPpWz187d+/La/r7zTo7+vTF2gAE690fHMKsyvc3VT
DIuVhP/sy+C5E5OxQZRfUZgJXP7sR08qsH/0hxpQ3/MNQDr585XUOe3dGsYc9UpQoPcbOVfKjkCJ
oYNjgTSNBEiX+JHH2spdG2OCjBQpIRFNwUgI/duMnZTAjzEsw4vui5ELZ8g7L8YSRTPQOPIWFk/N
lR8GIkMlLnJLNRTOU2FfjvwbE0Mixo0Asmug8j2EbWUP+WkgKkcIZ/NkdjwpF0x5qHr4PwmvIDDv
+s25c12g/XiPvFkd3oKYkKae875SASKAhEUE9DDUmp7LkOMJ98NCmWVaaCPFGMwCcYPSfg0KV0Jx
VVeeUh7yLnfbGDsxl01azSnsRPljdHWvvWBsObEbV/Clg/5qft+/vrydo7+vTISJpilitjC9Rj36
dWv4YG383HbG074Y3uYxRiIwh7gcaNDeZm/afCsoX+ruUqL5Z18M3Zv/tg6yyFiHWAirMIoRbKbK
WSpuM17tlPf/GXsQiWU61Aqi9STxmvGmCn783fczBkAHd0gT0uGPGOAr4cVQ/srRymzFamlKAOsI
tKBYAJm173x16Q9pjlH42Bg+x7HMG9bZ9+zy+9N0pV5lXMGXL7ABJMocc/RC2LNRwDt3fAskTjqW
J4sxAkGCXGxdwHoCj+6xAFBLZ6pnHRB6pZ6Bb6MveJWXfY8OPMlf704ma0U4U/dKMvJspJEPkO5T
VbyNqXjVyiJFfIaRgLJ70drM21cUTgwjswWtIFB7tGAgetQuyZGGrZiGHK3lCgwbBK2FOx7UI+/p
JHHU//2jVqcppnWbCLQWWX0rjpil9QN/eCIW2IdtkDGKHuZ9XeEi2P/O8yRuiFcB6NM4Men2iNTP
F5z8nmdZfQaJOqGfGnhlGr+ZKFLSPEprJ452jGsrtumUVH0L3o/QqnnNIhx7+Z6EW8lWBK1qiQBD
VsaHqG+tZjqmQskxYxxr+b4BKyEqYA3lRYYLEPMfXfGyxADVKVylIJxEJW8xjLnp6nbsmg5xQCpi
6Kh0p9prZW5ekl6DHaPMVrvqOhzboUK/EKXaMH5Q4NeqAdFGYKEX8zV0Kmf/bmytShJFCf0lFKKM
7YM3xe5/kQ+q+dwMkTVUdzXhlUg2L+BaCmNtVLWTzGRGG+NkAqWo7UqYGBJe0dxznAM0tZH8xhRm
N8ib4zwSa1wa9PKKDvCizhTKSwBm1N8tm7FGDQpQVUTgO4LRaYOHAqVgmWNh38t17FGuF00NxEox
hVlbkpjWEGcQeOVu/6O8Fs5y1pHeTi/zHfGFe8OLvfI5spIDcMDOvNIp72zp76sPkFtwL2Q5plhr
xTPIWVW8VOX4yP84WVmTDUMDeobI3Io4zOWipWna4mUGNYxmJ7cV8EUpScuIPC35JMCs7Z/d1oWX
xJ8iWb9MprbJmhlnJ8sPxLivauyhBKhX3rzL9vZ9yGGKOrPUyJIsR+jUQ7uUBQZwzcqCyo5682F/
QTxBzO0o9AVNbhSvqE6OBeYog9sgP+6L2KyKrjeNUfhRAyjblNBNe+xdSqqS2+q1Cy39QqdJx0NX
cE6JtyhG+ysxIGpiosFjlk4dyjl1AXA8zkT7ZpFgvSpGw3VpWmYxxM4VN+EhAr4cKFPmO62yFJjM
+aa8BQTmJwWvwifOdtIj+f1u60CLMWTMtbKDmnmdl3JKnUF0pEWr8RPG6dEgQOzgLB7+5MEG2ub/
E8bm2NHUHJeYdEbAEABufFZspBm9BmWX/UXRq7qzJja7rheTnmTUW0s+Umpedxg9OkzDTSFSVftN
DhFhLQwi6To7uTOHw4DONsjRLuatijdb6iND+lk+iU7umQ6PFHszd4gGyp/yqD1ZmUElG2c51mCi
VGtw6CQvniPn8H6+M6/qRb/2L6aPERgru0QY9b0LWmt/WzdLjWv5NBRfyVeNRtAGgnSZMCmlBei1
g9iETjoONy3QNxWhOmRSetQl9a4L24MUzW9lHFyTKrgRevEuIPpLn4JOJo1UzoFvXlGiywYAykRF
YQ9cXLrREBWZJsSzw5iR84z4X69STgjKE8OYt6kqg7mmuBMS2qwwLk4uHR42nE2m5uR3pfpYC2Pf
4nQp65Z2Ycz2bMeH2M1SG4E2qiI++UzJnYWbmFf15y2MMXFq2mG2WUQNWTUvBfxccGfw/CtPBP19
pTvd1AdyUOroVzOao758D5bWi9EctL97W49BaaUIzA0ZNGXIJQk9rSPxZ+rrENfm0k1W3eTV5OzL
4q2IuQ2y0S1TKyEULHrTKRIdXSzJP6keZpw1bUYJAPohhi4rksHyKrZzEaoJ2AWdQKzdTo0vkpJ0
VqWLBy1ENnJ/Udvu9UMaO4wmhUsTCDQXMdpA4If6mXCtja3fE5t2+qM0N/HmwzkLZCHmEkEqy4oi
7giz145PkTnYEsJm/Y9eCKulSb+qYKQOOphwQmxkZ5yjCJABGkD4y4FjjDZ1cCWGucBBE8ZVYSLb
sqTLfSYKZ7K0RyMprKRMH2oe9tp/HJgO1k3NIMDEYi6WVABpFbCw2L1DdBcfal+7Q3UVYAHo3kWH
kBO/7WvIpn2SFVWTNMnUZLahMNRqOSIqxoGB0SdJzwW3skCj0d8MIAIR0wCfqaIZTCBu6FI/JbT0
2HntZ91bDqo7/WhQceQH4Ntr+SmKLcZJaRCApwZR15I9paobpk/7e7XZCCl9rIUtpNXRJGZ6i4An
r/Rr0Da+mUzHPByvTYkSPwC2ACvtyjFgcCfRb7PmVEmVI8qLL6W8VxxvrYz2N00aJWOFWzaJD1p/
qnmB+eYtXi2VUfs+7Pss0aEXKknteUrsBUH5GL0JseLs7+pmeAcvr4uqSojC0vEkpp4WAs2TUKrb
f8M7xft/VIg3w7uVHMaZIOsbjHKDqUg6mC0CRZSCRbbAz5Pt0ikuvLLTpj9ZiWP8idAGmZ5XcMJV
2DsAnrIVsMpmLa9PdttgrOQw2ewJmHg4E7xnJtDm0s5xctbu1EvvyHbuzGfe43P7tAAKpgE92QQj
0q9WNy+6NNUJSg2KL3syCq7oYf1/nNam1VVpE5diGgZhxxgRAcZRXtOkVhMfjBGUMYF+6TpwuNX1
CRPW/r4Obmr7ShxzmxYlbcpuhg5KSXcz16JnTsRqK8PulYGj7pt6sRLFbGAyLXmWTBBFjJNGauCE
ucKfle2klRRqPlbxGfAjJXkskeQdvO6YOeRZKmz69qS9F5PyZ6mPlTjGa1WxjBE/On0nArB9ah+H
6Tjmr1ja/jFta4WhEfBRa8CfZu5UMwi10ixU143bRrzWigpk8des1y2MoXJkbavEhyzmXi11neSN
AnPRSr01JPej1lqa9CnjMeNu5wrUD0GMgwwndRRDmjaqvqmWdiq85LZ/Hc4xnmDvgE7LJTqRyqq5
T5NNz/xTsMkWkBetFJqoh+DGobMEiUcCu3aiq+xWPvi99o9ui5TERIwB4kIFmRGJHXXVU3k2U4qT
pY+dAPCuoLHUDgXlIXwTu9atA0B6iUYAHmdZOHdhfcgF+YtKGmDIq3ZRqc5i9McOs/J5WPtDoj0p
qfZ9/xs3j3z1iYyHENQxRw8RLo3eSseuV+w0FC2kBA5DmHr7ojYLxOvtYFQZtNU1YGMR5yEwLy3a
caE5+qW9kW08Cj1eapK7+4w2t1KNEUtaxjcuzbFwWsClnWunxsQKWLBAvYHpH/EQKU7tVpOV2X8y
ZLdeLaPjBLx0ZVGj4SPOHoX5JldQUpu+7W/ppmf6OD12JBZnJZjFjCXSOAJUFEfZTw78uZ9N+70S
w2RfQwkdERmQ+B0it1YqoGImtZaY/Mms22rH2JHYCQ+BcNbgZ/UUCK15nLpqEz2At+rH/q5txw+r
9TD+qNGrJiO0wZHij4cHtFImjvg6v2ie3X1SHval8TaPcUvqjDaYocCDPhDuNBJbYK9t9ad9GZtO
QlMVQ8P0CdFkdkFmMFZyhJulh60dZZ+M4J9ZuE8ocYXyR2/dlSxmPYsqLm0vAHBNKebPlQJmdsEE
BhXl6eh0jkPa3ruPddHfVy59GZKsyGcY0GJ6ROXfysRLkaXW/ubRD/7ttYZHmiTJmgGaWUa7SY0i
9dTFSFzn8K0kOo9R/WlfxPY6PkQwsVbSghgkzGALZvGwgCZ56B/k9I+yLKt1MEqghm3dgAEa8U9Q
32fSctb0+pui/8gG3qQyb8cYFag10RgBt4WBDR3EqAH6BabG+bsdY05eH2r0y8uL5PTS1GI8TfFC
KQPCbN/yvBLdlr3jZz3gjPmJNsfdMb7MdnekgDuKI971HkCiEeXrPIrKzakGaXVOjBvsADWL2wKD
EIJY/khxKADxMzjv7Ac+d5CRerm95TFeMEyMaDAMNJdER+oFI6+4BRC2NV4wkvrcewJ4A9K70stA
yslbKd25PdGMB+z6sGurAlrfL8c4P9eAg27JdRK+/5WqsDVIU0ZhQ1JwgKbgkRG5vvRRy+q/MxJs
P5DaaE2XUgRIQ85PuhH6GvIQ++v4j/jop5V4/31l7cogxUw0wPwc0qItZhm8uBg9YamstFy+i2bp
1HROLwLfTq2D3D7ERKox8lo46N3dObR337n6CGMcBlB4NxjbT0DeFKY33Vwe9xfKsYZsC1BYDZNc
NzQOrD6T9CUix+LPClsfl4zt+EkFECEQ2vQ42uXnfxEtS9v4nuE92D+Jh5bTw7BdWFrJY6wI0I9L
IyMyXoP36dfA/5dsO3a759ge3OxB+DI7dGaYd715p8XYEh1I72ocYysF5aEPvgfZ/f5RbfcUrNbF
mI/CzFMTaHjonCprD/xqIJOoPaQwUituetuYKtky8VqIxsaX2sEmcn/Mtf4wKp9Ir5+7erI5H7Qd
8n5cEsao1Ohb03sF3tp8pD3waM6zKKZ+aU+5RRarc+sjfcwNqh3YfK5HjuqyLUGGnLagN0fkmALA
GwRUifksJhyPtHmmuiSrhqyAOYBF2mlavSToc4YqyWczOYTm0/4Wcv4/+2hoDamlEFZIGXd+arpq
wOsE2DyijwXoTEAlCjmQiQiUsmvLkxJqzpxVdyFpj6LWOnEB3jizvEgk96ZgdKcs/QZcdL9FJW2R
AXPXddewKW/CCFhxESndMMv/YLJaWn0fE42lppIYCVo+HaDueKneosUDHYj6wLk7m7qyEsPEY72q
13rTIHjNk1OJPvzRtPOU92baOExpTbPN3M8GSIc10A9hrgPyAhvkLXX7tq8vG+v4RQRz46RWnuoO
RB5Opn2W2+UsgwCxm3kAU5yFsIWMrjeCyGhVPJcBwV/eacVhfxXvs8uMY1svgy1kpL06xIkJjkS1
H0q3bpbv6H1wsyzziyl9aCMNRKD6SQ5Me0mjUzqNzriUfi+AVwkjlakAomGqkgvmmOK86u3AUGyz
Ab9rhw5HIfUW1fT1vHXUabnXpD6zZik+xSCI1OO5sWtzOJZEd2NKYFJILTo//4e061iSGweyX8QI
WpC80pbpqvZGujCklkTvPb9+H1q7KgriFDakyxymQ5UEkPmQSPMyTTmF/lsOBJZ4GeTLKEOoCJKK
OBRawcTsiVT6KdOJR2I4LCPqKlLts5iqD0QGXvb1bRlUx8wwOLa19bb+7RsYbWl1ZZTHulKcRbI+
Wk8we8TGPMLGQvrVquzC5gV6tvXz16pZPIulvtBqhO7hMn2W84dFfjKk5+vKs4Fo60WxiFbLfQM+
Qwy2Fg/hLj18sFjgbcAdjMZbCoNMY9/lmA9FaINXegZrF6blzXf6w/tix5/Qhe9Ep+L9+sq2ze6y
eQxIBUUXmEUO/FjEdyKfjWjmXdj0m/+0u4sE+gUrhzKK1BIc0njJdc7g0GnWwd60FR+G42Ho4f76
cngbSP++EmbkRd+ayAPACl9F+TXJDhGPoZUngvH0hHFM1HwykIOXT2P9eWq9tJet68vYPhUQ6kmi
SiSJ7SvMBa3tlTbFXOeqtsjy2jaP1wVsL+IigDl2KTOHDkTUCtpaOkc1Iy8aersVYve6mI+315+H
f5HDHv4shTFRCiwEA3kh5zYM3aX2QK3stnFiZ01i6eKR9N+uy+Utj/59pQYK0lkF0TG0Om1nSxtj
C5eYjaItzjHxxDCqEOniFKcSxMjk2KqPkvJUZxw83eJd/O3aYjx8NGILIQj+oG5SeEj1wSMNOcmI
uC2xFltmgVHTvXJbg/5xzpTICovBG4LKRb8KiNoREjbGc45MbKxgupAZlUdJTn9I2rzLtLDimPpG
FPK3T2WuH7EmUaMGKlo7+uclkyxzUa0q9qT4m5zVHFlbKaTfhDH3jFbN/zszvAGsTDfic3iojpVr
Jef5bXRoH4n0jcsgutE4sxKKgvLf9aoXkrysesxbT/YGJaTwJb/ey5iOkHGWRzXnv+1GZmOSSj5F
poyIpYPazPe8NQ6llH+TyHhv9jnnubEVj/ptUcylU4dJpkwJPC/wQFVokzc+LaEVglah9EI05jvX
TfM6tCEt9vsWxpOoGROcFIeYUMrzEP2T6csilb8y/ZBUyVKq2DkjdXpyY6ZuE3Me+7wlMOiCcfCh
kEAGpoHIVpHvTB7TNPdIGGARdRNz6mskJFVf8mQw5HZHjMa2RLAn8iIl1zEMpc2/71eRVNUiNx0C
TgbGKirnYtmXGq/pRKanek2fGWjop1iZ2hmnPqMmT3RVt7nRvNqPn9vUosyQzY/JLdAIjR72M2IN
KJQKv0YcKOWtlEGMlmQpiTUdta+mG2qAp+qlV3lxa47hssHIyViCoBvoJHbUFw9h5I7kR1p+Cvht
+TxJzCt7mhvwK9CZ77TMMaosECkfwU8HDpL4VGOUhgXCJk9B6xLnec+Ty8BFpWZpWBNceqba+03S
h1ZW6ze5iRt9JJy+Hc6RscHIyhDiXDVCBW0fgV1ooM1RcYOJEedtyHHvWc79cp7DlszQjJ9p1NRX
fPX/UW2/vXMXT5gxNZMYQSFTq64Lv0FWIxfeRfIux7ySEZ4cxthq8NJPWZioTlPcpvNzrYATurpr
Rl43/jYOXtbDGNSYthV4BHXFiZSvkfIUCd//5qr49ftsr0XXdtK8yAF6prJdGN8lwcv13/8PH+Ii
gDGhLqtqQ+3gyteoIhO/jM/T1+Sx23WW8T6/0eqA8mtEbN7ko+0nMm4+STZpuwpbfwr6XZ1oIrwI
PJENX3XDyRrQJZMO1s8ncsgl/N2q4qSZ9V8iGaNFnFiAKYnwIk8gw6GMvK2Pck5PfSxe9EPp6Yn1
FxX5v4lkLvpWkMaxQ7DR0ap9FBxJ6EsYdnr9BDcNd7Us5rKPE6LNQp5DA4VTUT5XZE/kb0J4I7Rf
RuO9MiaOPO7RUcBaeRcY0CthkCxUMpdvG/QXia6R7Yr0Hs0iSXafKj9GwRGHwMInTbzZxJvmtlos
NfuVbG0xUU7ZIjWkJZHXVGjjDULOFbnVoYxDU9BKRduU0Yf6u4zRHNq8CqEnwq7aoz4CBY+Vlz4j
pLJvnRrctaGjYkplxZ8Jv726X5LZ+F+aYnFqjhcpLVWl1IPBXXjq4PRQm0ju+eMAeAIZ48cYhyEU
0llxghBzkaLJCruAc69sZU/W28m+4weUSKBrQ0XcqLIXb3FGH409iaOAu1a6b/cNWp0ilWt5vJUx
loeQTl9gQJ3q6GDXlG5kjaMlm7fyRUlMKn+liKnSN8si4VFfl26xmHYxuQa3xZu3CMbSEHudtExc
FEdKb7ToU5RwLpf/MOWLwjHmhKaUGTOgiYJy0fhM57UlXvCkgtWNPnySz39RBvSbKjCX/0Aao1Jp
SGJYdAedrDshkryw0Tlnw9s25u6fSR2UJkEEsYsfRvVdLDlc4byzZwAimJZaWjQEW/U8OwSD6SYj
ejUK3gjyTRfml4r9QfTTaLqYEmTanHJZrEpDFuk7IS/q/H79/uCJYTBAXyoyVuIEsJ7DY6cJD5OZ
7NXReJ70mndXcRROEZk7WEOXxpRLCOpJt3TWio7ZGbqlPk22ZIc2ShBJwA2Nb8ffVvvIQIFoVprc
LRl9SIY7ZTfsNN+wQrvxeQ2rW52dK/1W2Hc3RrrXZowSbEy09sgzWDbQWo93FgbK9F65Rx12DoKL
ASxKtMNT3tUcqL2u9wo76aKvjaUXOphX12FUa/AuSg/XVWU7ubLaSgYvaq0vl7qDSqr3g0O7lDBM
Hqz/KC8Xd5nN46/b9mz+D53+IASSQ31KuwreU7LvPhjdew/3hZ9w4OK6OSsiAxeJMYdTI9dAJXJr
Ss9pfpNwnTSu4jOYgbBkLCQCHv+dIx8mOp/p0FnxvtzLVuoIDq9dg3dS7Bs8jMUulCMgO+XtmN3W
XnbN7p321sceL6jAWxxbGDRIUtNnNdQClPhvs5u7oMR385P2WTsM/v8jfsY5MbZIKByQ4kB4G28W
6WlMfbD9WtN4f13XObD4sebVBb/IyRQimouk0HyWJr8l53w8CDFH9zbDxReDYsuAyrIIIjnAqzsD
/2cUf2nDx3R+0xTVEgdeQmWrGHwNT2w9kBHJymzUgCfjVGHozd14Hp8jz8S8KfXbTwTODmD9O3Yn
KKR7fTs52PTxDF1t5ziEWl40AP52coL8oRDfrv8+byNZ16LrI0OpY0Slp/Epk5DWRVInDtFarxpW
HdXOdXEcr1ZhWX7KzqibvESItXXRCA3SgPwU+6pV3tRPnR96DfJ6PAYn3hYyEKIZoZ6kEeCQlGeh
fA0HTl+8yhHAFvagmT0sdPCPOPO0nCv0XdhSF0Et0carFIMtVBmsOtYOYzSdKyO/LxpdAPNQ/Tz0
4oPSZLdG0t0VXYFyudwyW8Rt9YdJbf2xLBxBaFH5qE9nvUKiDeeiSeUJFDxOmNWOYBA/b6NjmhiC
FZXVfVyiCkbvpdtFuu2i9l3SRbvSDHuaUElTLcEuTlAQKyR2OOZ+ja5q3huXc/Ww4YmhDKVlRNMi
ulclD3walHsbjH6ChdLyW1iMNbnZS/fSoi7xlmcqPDhl527ATIe0aQA9Ix5MgR+Bddk8x2CVNsGN
Ne/q1+u6zEG6j7j1yjTlMVbmvMbVNC4Tps7dBYJPpsgJek7QlIPaHwRlKzljWor6XJi4zrVmF/Tt
rg6ifVCGnMzEdrbwgqky/Y6VHF2dlmmo4NBSfg3oE7jFoCm4JuzsdniVK+t9RJNk5xff29f01fwk
6hzt4S2U8ZK6KA4KM0FXDU3x5Mv4LKXiPotbDqTyzo2BvDroQjOYoSZ5souSL5g0aS3NmUx/VVGz
2k/GP9LTXBqMXvnpSsgYi668mm5nhXeKOx95T8T/iNL9cvpkBuXitEjiygSQU3444i8gH0WE8C5A
KfqC2DeYM6RP1/WfJ5IdzSGKdbpgtAR9BdOGuBokeJhaXtiaO3sZBuxAQYaEoyPbWKtLIIJQJZVo
zOEtSBpMpIFMYfBTtbaCkkd49B8wchHBnFsbj/OwJMAwMSbeNKr+AKoXktSP+fBWEBDb1JgThkmX
/TjvJVCQmwbMJeUZw/bu4jxN8N/Kps629Pb10En5TN8MmMuUeeF9eqpA+kvQfw26+GfjrPMUdhO8
VVVBq6gkEnQr/w4ASaMhA4UiLAcD3p6HpfeWIQQLd1vbiSy5Y9l7aooqtCU5SV25N4zF63XUyw6z
J46a1ZPIQYXabb9Up1TUnDDq/esKt4kPq+9jDsZsc12aA7ivVS4/Zo32tZF6O5W73b+JYSypD1AQ
hpsWz0HlRp9CS8AmxAmv/mNTkX8tRmPLAYaqIMKwICLbNHtB83uVd5o8AUx8IlXzbowGFNMNnuIF
NdiSUDx4bFzREw45nk4IHvLaFrdNZ7Uo+XcNAnF93Q0LTgizWCIbnFC+eleaVo9ZB7kTevkjL3TA
WyQTo1CFeBkMGteOmpMYvaTTy3Vd4P0+/fvqTpyXsE0LiqpDTex+eBurhgNom7fRasuYW3daxj4V
OxyTKWH2eLWPm8LqUYwTSa19fS3UfP/Io68kMderaira0AnYqzl7zIJPhdFbsvKgam6Wa951Udct
VWMLA8K2L1MiALuEQrWiRd1lYeNEesa5yXliGEAYxWkpBzIiBBf3TtGExzoY3Kk3OLizHRRY7RyD
CF2Yl0Jo4NFS03FudEZ0s4tvRo+OG449XpXLduDtIo6NQZiZpClljrKKBLNDKAvjgkqh5hA6vDQb
R/fY+MMSS/OcB4jgKOZ4yMbYjuVqR+bR7knFCQtsl6WsFsVAg1nXwpDN0L5CsX+OxBP3Q2PNoO6t
+J1r9Neu6PoHUK3stg+CwSjREf8RxpHtyF6OlKFX92l/h7a/ru28bWRAAlHzSAonZIM6Yy+Gj2q7
6xLw5FeFc10OB4zYOESmaamgpbAqZTqS+CjyyN455sTGGogcx6asA+z04DBKmoWJtXP89G9rYHyM
Si/UBIXtgLv4QShQWMA5C94eMZAQGrNuhhneD/Gg26G+7IWm44Dbtme2UmUGDkZdEZZMwBpoDCN3
px0tRzJdkNR1ruolh6i2RB77BAe82RjDUIV5Cmo/FEHlP0x6eZ/j8BWDSlAG++X6CW1rgY5uZt0A
Tw5LPAFegNhsB0hSyrcCYa7pi1y+XhexXdKlXmRQi1qZJymSYqh0WuiPkS+gKLH7fnB7pbD0UK+d
OJKO1bLsszz1oxYUgEaAiGXy1slaahmCdsTAPE8QBTvp0E82xIigN/DWiWZ3ZmEL6eibS8HrbdxO
Uqy+mdFcBfxRRq7gEsDjG7EFBTk/4644ghPCrVxyS3mRREQ16iMmMJ/+ou8KpM6XDWPUesQ9Wskm
nj1ttB918HlwklnbZnP5fUalu0kIhqxHKX/QocSjI3v0qPHCZJuQ/EsE22qRV9lcJBKN5GNyknrO
55frSsXRW7bPIpWaJE9DREoL0VsU3TLQSanwWqa2of6yCOYW0xa1UMMMb0N9eFQ0SnQvevlwKLjz
enirYRzbWc+azsywmkpXT5qgHZRW2vWxzDkUeq5/3JOaBPYCHS2DoEH+3RBnpUy0VKThZTeqSiuc
D12ku9n0Y16GhwasMmMyfP2Lc1qJpKq4sn2zQMZXmYEvwXLbYLRMXaMvuef4upvbtxJC/74SEkYi
8jgSYjxJtxumm07clwnnJttUhZUIBsPmwITGIeboJEhBqNmBdIldoW31bwbhgv7nckYM8IhygRRR
hhrr1p1dOrmp/F7tVEv5gVysnflgc/q3A2KwBoTI6izXKJwU5s4O0P0vj9OpTHmVhrwjYiAnTqI2
0TXqbdSjVRq1pXeJXwSC80+rUZmy+yGux4608HHrZVeh9Tiavigdp9SUowos+X4qTkktFIC2THkQ
y2MGSsVOnux+4dGNcPZMZeAn7EdzrNFB7UgJSIfPbYgcAadIY7uw8aJuKgMJWZokcYfR8VC30SVo
jw6cwRpAd987lNMidARP4L5Etn2qlVQGFXSSo5a8Q31r6wYoayzBR5TaKXJDwpd8jzv3ECq764qx
6VGtJDIQIWmDMmd9pDiGjpGIdf5Vlee7WkBmptDu25xwEGk7NrKSx+CFUPbxlGXw3sel+hKl5s4M
wG5RIdodaofGrE6oi9KRnCGfEOXC/0zudTp7MCn96+vmfgiDJ32mmkEn4K4nJ+KLKF4qbfKENkFK
gBgdeD0C9OCu3DAqgyZI9mWVWME2FOmua28WgxPn4tkeAyOK0DYBRtjCJIjfwt2Xd0P+OAd/lRy5
nB5LDBx3imaSAW/yzgkfyEvhDUfJqu3c1m3tvjsOlnH7Krny7ti+Vqr1F6yz6ytAY2J5ejCnQSzA
JvPOC0Sv0jgpJs4haQyuVHlpCCAuh26aZ11/6pd/OyS2SH7KUzVOaAFbHS/HENw1dEpInNZ+Olac
ygCeemsMkiSoMDSaERXSH0iCSR07sGAPdu+UT4o7IS7t5K/XLYq3ewySgEU3NdQESILqtt0gYJxj
/1fl8iv1Y8BjzhOhFMHt7Wh1fDBMELYtk3t9FZy7hc2sCBHYXsmM+ziPTkbwLZL9kUc5tx3ZWi2D
AYOpIlk8mJQ9ufgmpLYuvHXhp1Y4SOptkDzP2ucx4nns28G7lUwGIFQwRMdGRwEIaU06k285Ghjl
mu/RM+Tx4tE87SOMu4EJI5VhithFrQ8+xc2yM0NxpxSVHWTGfS+0rhy9tNJ3uURKXMudIUre05DH
is1RSDZ1JGI8Lsjw0N6zgLs8TTBhmDfijHdfEwYxpgUllmP3EaOMd/ARPsnfZAFmlpyjo2iB5AF0
nNwJDBwVJYxrItMHXlkApsKX7gYMnI4QWtqDeFe/6SgMhDP83TgbPKmcC4YweBLIIGcw0B/raJHg
lkPvlg05j02+68vh23UT5GoPgyRF2Q8RChhoBYNoTzetXduTJT1gcKpf+Rl/sCjHByIMrHQa6RaN
kj7IeYKUQ1fu5jHfJ4N6UvMMr0GYqDg4YJs4grbP1vfifS4aO1Gq/LkkuzlACXrCG87IVS3GP1GL
Hu/eDpddYyLaXnm5bzypoyXve6e/QZupPYrW8un6zlMQuOKlEAaYRFKowqDDi6C1rv9H0iByZ6bw
FJjBoq4uw3gscA8uILcO4uytVYjbChXnOueshg21BEItYsIpwmsqJsC0fofKXcqGz3PtOKthIy56
unTDRMsJl/SzhEu2j/ykeLh+MBzr0xmcQaNJYnQ6WmJI5re5aZd65JjmUQawXRe0jZkq0WUdrP6E
7ZpGh1MplCRXnTFR3lNz8YSkfeeI2N6wiwxmMa0eB4GYIAdSxsM+NnIvCKtDHWkH0qPNs559pYwd
3UCpRiO6M/reZSGwVd101XT8kmvoA0H7Yhwor6hR8ERTt1AcaOul+EOt5WNX1M9BjAlzZXavNNWp
LY2vg9HEtrKI3tRrj0DpQj2KQuNqKv5pr9+243JXCcV9pmV4hYs3izlaKADyy0bdKya6DFU13xkd
byCnQq3pT2u77AOD47TYO+1rvMnTqe2sLgD5VnNj5r3VD8TRssItWsWqchHFcKXVzJE396LdjRjz
qEh2MoJYWozsOZUttSicbgxtU5n2dYY4cEgsOVh2wBDfrAzPTIzDHJI9xsR5WRHf5F10gz4sd16M
05Km3tQobtOgUKzFXTKKmPItuNfPfLvgUbuslbk+aqMM0VMJ96N1yy9oxwaJSehKD6ol2Zote5ot
7ni1QLztpWq4Cn7FhiAN5YCgHjEem/ItzRdLKl9ajKpUd6nM43TlGQ5zh6ATbERxLKRN6k3VE6vJ
ZY5pbucOV3vI3AhRqCMjuuDeFw8jImDSrtvhZvJBzn7iOXDbeHM5LuYikLVSLVBThJdKMVuoy7RK
YU+aVyXk5EN5UMDcBODOLgOlhP80R/dZDLMrfX38K3ajy76xieRYL80Ic3pwq9WJlYL8ViGDFRBe
boqjAWwaeTDjsSZUA8r8TklBf/Vy3YY4e8WWrSdGoRGxx+VczI9C3rn9SKyYl5jkHPyHa7YyGmE0
kqhQIcSsmq+trn7XkXkaw/KhklROiI23HgYSinYYxQTxQkcqn2LtXC53Rrn7ty1jIMBMISRL8NCq
o1Pei9Y0OYRburKdxlvpF2P6oLDImoLg4ds4xr187l1adZg44b1gg7fcHuzFrj8CS9A+LzhjKtye
V/S77cH+stcPbs3VsZG67oUqgUc1xOiCnty2LqyQpFba3rfNX8y8QhjmIowBh2au/re6WdO/kOgw
ii9yzdGNbTVE/R2d72JiBNPv2B0sHSq/O1yNRrqr485q+i966vbC3wUUfslhXcRe6Wv4BXBF8qW1
++4AmiAOam/eQkTSMHpCNw1FYUDbjGNSjCXCjGFwNyteGabWmL7X4fuImjqVO49sc+NW4piz6Y2p
KZMYjiLmiPllWNp9PXmBmVv1pHJWtn0foUDSQE4ZmTO2YUzu5iIWpo87XXtTUQCAmZFv5b6zI5dX
ZLuJFStRjInJaJUoCfLOTtukaGb0F+NRHzkhs00bWslgTgpjmvopEPHCFfvFnsZvE1q2i885JsH2
36/D0nYwZiWKOaUhCJe27nGT06LE3I28UrN/ttA09rgreLW8vJUx1oTRJ6qelRBXiHeDfpjHwUrV
uwrJpqofrOtr21bAX0rBXrYdvBQ6pxeojj7+JsakuPlWr35omEVyXdDm6+6yh+x1q5WYeizSEFOy
j9GXKbjxnrb3cWmJqRf+h5e+ksO8VtQiLqRwwTt8ABcYpq74Uxo9xHEUWlVb7mQte6xKzapG4XNQ
d49NYFqyWH0rwVrBWfB22HD1JfRLVyBfoPlVLQFY8P8CDHwZdvF+dAJLPvLWvOnJrAQxN3Orj+kQ
itCXErRZ6VLcS0HEyRVuw+JFTZibOawMURganN6c/QCRh7WIqVXIhtXh1kT1ClJ617WFAyBsUddU
yUYWmsgez9PnFilqQ7CNllNFwFN9BkDEth5ClaYlNfVGbgzL1O906cXkDfvejgytjodBj0LSZCQm
gbvSY3ge9toOs1h2+mJN9z9zk/po5V+vbx8PsT6aA1e6J0VGY5YU6wd0NKFhzTcfCkzUFXy83h8U
zkZuBwDReqDJiEBQ6sPfNR2BRoz8wGhZcK3UX2S3tiNHrawMj8V53/ngmthzlrep8SuBjJF3WagO
8vghUNq3rnGoMM8Eua2zeru40ilyeQ7bpq6sBDK2PHVNsyg1iufy+DURTpPmVxnqJwyOH7X97l7J
YUw5VYwKQx8UxBh+EF9yhtv4gDoDyuEuuenjx9ggh1e5u2lrK5mMbQ+xgAq1AeHbpTDsMjbA1RDt
u3Hm3Nfb/sdKDusUoG141GmKnsb3Mkyhz23lFNx+DKIaOeC7Xfe2EsYYd6LiUktGbCQNjbZ2aZeh
tewI2vJHp28xH75w5515k9wQFzxbvuZc11DenjI2bxgIoHTLLDuptDc60c5NH/c3R8gWBb9MVotk
HIV4MnoyU+6a+b7Yy2B0SrHU0EWXD8Ey0XHi6z79L49zlmMNbFq5KrSoiDHz05Gj3JeH+GYZ9J3R
m2dQcz/900ayOeRe6ttejAfU5FeKPRrHQhPthlc8unm7XfaRTSTHJKoVJUfdFQnOanmj1ff09alU
d5kO0ryRY+TUhv/wUFbSGCxJNGEhMgzOmcjXoPTMgVMKy/t9+vc19qdgNxaMiZaq5a4YVYdJaTmZ
cY56awxk5GqsNIkiIlZXSm4w5HabVLshiu3rh7/tQq22ioEMEzETUTWRFZ/S57YSrHr2QozMXVwz
33fyXg5nux//cW0Mcpi9luhDhvBAIXzu9cEC371fIRjJWRr9mWtawCDEENZNkdLZjZ1T7MMjGhEx
BLg60vGNgHlfdBKXNpbzrk6ecjCQsQyE5OUEsA+iQxy6yvLGWRdHAJtKBhtuboKMgqK84tE6htSN
v2vuZAt+c0hc8pC+XpfIE8g4H0akJbGmYSMbMbHU+r4feLlU3mXCpo3FRUuJVn3k2br99CbbggW2
rtEyHzpr9kDwYncuJe1KHRMlyBbhJMa2OcouZsBmkE0xG9FFOOMl0er2GManQtW9cmowWi3DiGV0
KlVL6srhtB+C/qZeci+J7ssi+iaZ87upLIe5Fpylb/YN+j04Nsq5C9hEsxDXpM0KRGtjCeO/JxsF
GdZUvoAUn2MxMsdi2BJ/ZdElMEjRg0ZBBH1RLUfzwcSsaTrjCUOsXBWdDHhfWcnhOTk3lmjFt8un
5NB/5UWoeV/CwJIyInMQRQgSGcGNboy2kO86aScJtaXxHE+e10Tot6zQPNYWpHklAaODPljiCic8
yHskRRzxyOsI4vnxbD5Zz2ew8RN4LbJPiesLZ9phTuSRUhF0vnnHo7jg+S9s2LBIMDxZIFibsMNs
uOyJDrcJ7lIQLoDF4w3ZvA9SUv2T8G8Qz4YRxzCqU9QQ4EUWfB5lv41Fi/Bi2TxXns0zY+aTqC1g
MneiGzobSUVje/Ap9FuvAyEUDbqZDm9dHChk087KMnZNGoYYIZf5uXxT8NLavN9nPBepDtpJEYFD
7ZD4JgHwDZV3Hc23X64XrNPpN6z0PVFrrZpoK9Roqwe0kKNepjkqaCWkHF48ZOWAl874MY3W6+ES
dPTpEz+ngu4UxnKTqoXdGJFzfWE8UQxmTKjP7bUUD5JmPEb67dR9SerjFHOuCo5jpjNoIWTzYC4R
aigUzGVpls4JxMlquFjME8M4L7KAxoxgAlBk6WzX41vRoEqdU7zKAVmd8VSyPtEDMRxQ0E9mq0of
DAO1PdK5FLws5Hjk26LwYFE11RQldtcGA/MvRYqxBNwyCiqzBLSBa8eyuY8w+vW6Hmxv3UUWs3Vg
hI17Q5Hg0tanWrubMeZT/5ssrX4RwexcIWQjKQMsZzYDuxlfZOiAXHAcPc46WKpiRQ6GuTFxG+el
W8ZHAUPpNc6x/AeE/lqIwbh2KsgqA0qk7oz303t8xqhmEKkZjvxY7nuPPm1Tj3ffclTBkH+HH+Qr
4mQWcDVkBENLi4OpP1TqYuFFgMIyk+M7/ceFe1kgA6hCJ066Wrdo+LkZHBnEQxNqsntPOwRWdgi5
A6K3MegijsFWDYMNzYR6UJGm3PbBfG5KYglG6QRJvL+u5tyzo/qzwnHRjPsB4UJaQSJ5w1Pq6gnC
PT+zJmDjeSbn/0cPOk8pGZBtgzgxNANC+wNBTDD8jMmmT8EdTemqXuplvomc7tfrK928FA1afKXJ
sqGpzELRRIeZfxme21p7MOvJEqLv1wVsqqShoVJfBY+pyeb4I1E2YoHOXFGC5qHJMUwoANG9VGIE
cTd/DfTk8bq8ba1Eva8iq8gSyqzZAdgRXS16uPQvw43opu501B6qH5S0M3XmrzUH6Cni/fESXolj
TC7P0ijsEmygir5U/SxVByF6GqpzhZxNXnMWt6khK2GMxYFIcO5kOv1dREpSvZXr+1B2/3H/GDMT
pKAYYtDvfFBSLU5rVZEVOLqdfPk5933hPY14i6J/X9kaAfN4S0aAVg0qwbB+Vqp3wsP7bTW/KAVj
Wk2NFsuC+szZ0lpLeFoSXkkWbxXUDtariEq8H0UkjRNS21LwKmSJZfImmfCUjbl+ZZ0o4OPB2TR6
YJmq3cs/9AUMQKnVZbuoKv7mtl+pG3MVK0OUNpgegUdAfbsk95p8T7ofHHXj7NsfPOJyLeaSjHgi
bR1prfE5dOVPlWtY0S7bpSCwEX1erR797Csmy04WHPRSrSUMAUNqU/OkXexrKGtLuX0JHJ1jycQV
ATGOhPZ8hfnoR42ANL/kXt+97djO5YRMBhBqadJzPaVN/e+Slx7T+2lXHdOb2dPQOkijCdUpOVV2
CNLW2ealXrZfOyvpDFRoQh+RsaHqiDkxCx6J6PtB4Tw21gq5vg1vOxmYSDJEhtE8iDbwTr2J0DIv
VOnu+nZyzMtkUCLVtUlTYjwMojE5i2KImZGBJbbqTu9A55s0Z0HmjTKhP3lNFxnYGEgttJ0JE+tI
ZOWw4Fh+UU2v6HL7+tq2w3Crw2KwA9N0MNZeh6GpfrafECAZPBF0URKKGcTHxZ6hNBTgxSOvZJ13
cAyKdJIxdroILSGGMyRvtcGDqW0X4//A/Q/ycSEzBDMxUds3mppNxlMjIGWm7ufyVhf867t4Ha0U
tmJdi6aJmDOOyyiFQ5CBlCgYPhuER4fGcWL+4B6X2iZSMLMVyv64eKorHVObsgpSJ0bdxQ4vJMhb
FgMjLeYay0sBxdeNnaDcis1pyR+u7xx3SQxYEClbDBIiDN05kqfc1Ej1gYXWGWywxe+S77xw4HVb
/oNgXJQw8tFQsYNdJvt6Efv9rFuaED7nXWrXhnCjBT2v740nk8GPvkXdflZhG81Osrp4toP8liRe
Yp6UcrZmjF7i7Cl1Lv9AD1MzRVQtGJg6x6CHHuWBrlD2oNIdHEpUgDL8u86i1NnikTsHhz5Yr0lj
ECROlnEoZCxvTF+jJbYMHSOkjgXqnDMjt8RgX3VnjJVK84j3HNtEydU6GQgJuhhl20Xx00lAlxTt
sBFc4SX4FpZgulOQvZA78GpbLecRzxH8cf+uvDqzqlvUY8Fv7MKHQvqK1lkrDu6D5O36QW5C5GV9
MhMqAEVLs8SUn6MSJ39Yqgctazh7SLfoyuGxRL2mIQuKEOQU/ukwodQfPUot8Fdgv1oJgyQom4yW
pKGVC33pNwQlNUrhXd+sTbBaiWCAZI70ESOiGsT540PSfW8D3wCd7L/JYJyNtpc6JYxVVMzIh8UE
aR/51s4cROStg0ELLdTkiA7qdpJZQ5P2tMerGIxKFefgP5Tn2skzINGA164PYygXJZeIwIkrIVtb
HmQX0WmPOPJ7eocXuQNLdhM3s3nEU5uguDouBjWSRsjMfsIyR020JO2mae+q5bNYeJloIyXGOTie
JTFIIQV9JqUEiwWTqz1kkg8qbs6Gcs6NpeDV8YxUFlpN1SfiI0n7fYIxjGo3chy2rZXooqzjTUc0
Q9cYSxIn0HXlZol9G5/b+a6JONC2WZ6wFsDY0dgHSiHGCN+BBH0v7SIPbWHgUlOPvP6ezUzZWhJj
TVMVK5G+1BR7Zrc8JI5xJz7WfuAYcDoT+DO5FzsT2rI4+YQt9F7LZSwsjqLSaCdcG4aKgcmIzTwK
075Q/6aAcC2GMbAS8zKyuemogYW74bY/oV3SNp8nRO2GEyY6/tXAjLVAxqQiDINu8hYCtdv5pfKC
Pe6+/yHtuprk5mHkL1KVcnhVGmnSZq/XLypH5Zz166+5351HpmXxyvarqwZLCmyCQKNhKT/IuHb2
LLotd18bo05U1QzCLIaA2zpEUUtCf/ByX2Rf9vF28ym5skITL7S651VNhzNiGoxDhLuX1xTNLLxb
2vMrK03OWBLdqw8NTrVvC+yf1Hpl6PG6zxQvYbgeTbro1YLXyhzXrVqiUWf0SsOwGgE6coxqySY/
d71xFEy0YDMNOXpR7Ux+V/GJgKtm4WWv6lNxJeMdqguLn0v8mb5QNB4JXVLpUTB6Dv+/DopKqUt5
LsbFpYHE9GT0z1L6HHOdmU2M1W1ioIAxN7KIFhKd1sfQIiVQhQi7mKZf28pXNXff7TZXsvp96iDl
DRgnaZiggjoRVvirGJ9L1SnE2C5LgYHnmx6xskXtmjrWo2i0aA8LgusyfsgSf4p8hQVGm64tqIrI
Y0a0KNIDBXK88RWtwrepotaSFVspU7Nk4SrLCIWrQ1QPCsSSkNkyrlAl12avmBiX7GYFRlsthALV
SJgVKVqA3R3mhcsABCgmjVZqZWbxmZBu0eLBLjFt+9tt9yh/EIQSovIlDpOexI4SKCe9Sb/uuxxr
7yg3qOdkwVwJuPSs9/6UBg+tCMrIMjD2b9vbfq6EDlKynBMiYwSe8sWp0x8wU9Yagh/lxIhhtw/Q
zQz1cMmFhpu1EkiaGXfjeNH671Fxr2n3ac+isTE+jST+CjqaqklLlmSg0oafYmXChCOOsRbGl6F1
GRtNMzIugoUAyhdR2oKvSVL4mbnvAKyFkP9foWcSQlYKkrxAT7BOFwEj3jgWW2Mz17I6PBJZ6soG
pySGGKdwMkK70o+QbXG1Rw3MncKpLpzP0rRm7RyFB5Oqt8GMHnRbyy0x/WJMdiK9/tuuUXDQ6lPc
qgXU22TuuiwXXmfcNJsSfOsto44+ZuhEfE8OTAO8ETMzPuUPpRV8e+dIfuAeBCc6cpXJufvrYp1T
Cg6iss37pEd0BQWMcZTMsp3c2PDH/sO+ne04QTAMBeNiFbS5UnFCURRBpenYQJGMqHcgzHiaPA05
lNyvXc7nnv9KxEdbWaQcfVqCosQ3w9LE0ARrzeTjT2pzKZcv+0vbPlC3lVHOrqPRKo4SeF+Q3Qv8
XakzPtG2d99+n3zC1WEqB4gml1KFaLGeDlkfemHAXxSFZzSpbS4DarCGKPI6xvlSUJpUrRDrdYmU
w2Bj3AdTCGzT01a/TwGozCuQ+MFcNbuSH435nOU+3x3LhQGim2UGkMp/LoPys7Ke47FHQtvOfKKn
YuZXIgVPBmEopY2eXXd2kbnx1AqdHQrjJUYOy2+B6co25XFdlEdBoeIw8UeiKERyXJEn/pUGz3qJ
lMNxesuLfI9KVBddZ+08842ZTzPjmths9F9bodwuX4q0EyNdsPmDfmzR4k+K8LEpH6CcaWcu0p8T
BBAJcbuBuj6mQEIKlzkmlLWjFOyqwYRRkCUiPTFebLHij9G8nAIlf4sawc7H4NkQi8we2ok1OINl
mILjntPqAtp4qOkcAySrAlCm4vuMqZS5SVBe7zKFv5CUR9lcQMSXzqYKVnbgC4+tnVxxDxxYz87t
R+7NPzX+VyRRs2icVQH+OR+a8+ALJ9XOz4u1OGQ2DKumw7RGAYpW1Ko0a4JgS3cBZlNl4EOHlxGE
//auYE+uJb+2c/Zo9u7EVXFrtIbw8wE/eYTpjblbHuvO3A5vVvtIYUwcyR1iTjxy5EP1DMaFix5b
9Yno0eHp+z1AQy/jMDKwk6b1anJcplkBb6yywUXfrRvM4RuXKo4WDoycFevc06xeSY9jGeJFgp3E
ZvzIIyPbm9VHrNQHJczRHlNLOKDk8SGwpcfiB4Zf2/wrq3jGOH0ahT211I9SnGCDRx4t0mps5drg
6SC2JBirmEEfY1IDt5CZtDuWE1FwE45BivJBC3w7N2g1DtDwmPqiK5qxzWo7Z518jUKYvBGzIA1h
ixBPymPoKA2o+6OtQrUtS+z9GIW1oRTMcHo+RlmIK0OCWpMgnuXpOuaT1WlP05BYECgzE40lxMAI
KGiOK2b0CAvHAW2E4i5K0UAaM65b1jmkqXZh0HZlEiEywuPSbny80SczTTBaNEIDC7KRkzVG7v5G
shZFRTF9zs2NGMAzm7TxFHE+Lqn0bd/EZrx3QxedQhepT7J51PEO1CKnDH7ISE6Hb/9mgqxyFVIq
QSa1yUiezT2Ea695d0xUxsdhbRQVpDSxJskiUSMqhBSabu5QfP63NVAYMejGGGg8HhRFBqVfwdPH
0g4lZ98IOfA7t4pOAUI+DHOaiRD4EHvNyiRMcgTlQkcLQmWOE2vO4fYbSVRBDEA1HZKE1CkNi0CV
6gz0ysFtfOnj4ofHyhMO4T2ooy5eSczm9e3KyM0inaapUp3XmwzRcgNShGDHmEQdHjgLBf1DcJYO
hMHVQGrPVlkdnNtO/nOpEhUcFIM8lzExHDbJOUFxKa+VM0g6jCITywx1XNtFCVpDwo6KiS9zj4H4
oWNlBv6AQrelUOd1mUrJQJiDjmQlq8xoHi/8MJ6TCuVMSfOasn+ROVQUAs3XVFnCgGXtYRI+jWr0
sO+rrLVSh3pIC1nhAnAF0i4DL/3ZMF6r9MO+je206MphyB+xQo5UXYZE6Di84vRDcq+gale8tjYm
el1kf7KSx9JuXpj1O3IV/n4KbztMHfUxCWU+SOAsZBqG4RJSdX7ITkRLSPZbm0N/3YwXCvRymaUu
8tN7pikAgMK3rFTSSG7p2amPscOPltl4Mx52HRaamg2GP7ECddaXpEIDucqjqo0JKb66lIYzpYi5
RtYLZxugb5tKgU1TyeUSNjgaSxqcmnB5HArV3/cWxjroORxyNhlh/65ZIb3lCOC0ly5jpTNZNigg
qSG1UfY6Ihu5eBr1O7m75xbn35ZBgUiEDFksNnC/ZTzp5SOGUSms25Js9o6b0QM40nTKFUgukawF
2DGXzhOOqovnNKNZ4A9vsp8f/X2s+er4LkWudJhbhwwFnvGI7V1BM8mUjwVjDPpX4y86RbUbWNDN
HYIutWqCrKKN+bPneuLxTkreAoUlfbx9Sd8WRcFD1FdqsRgBMEm655QcwjKXQnyIl3NXzva/uQIF
B7maYoC6iMApMj5ryp3Y3iXDp38zQR3+YIibJpEB47Gi+lKn3kGcymvjnBGfMV2BOv9SXUSQzkWH
IHl/kAw9pHLI+4O8mDW7e9tfFQPCadGTLhs7Pc/hCnXmG/xLUzwn1atWHbWsNctSZzxiWZEULXyS
pP+nsZL5nV9OluaFDkn+ZbktHQuH86fE+Rs+1crbaR2UZAQ5vB6wxJyPn/glepqg1CwqTFmPza1E
BlOVBUVVVINyEFWJ+XAhYwGRmDtgQxGpjXiZV69E/UJ3oS1rNe6EaJF1LW1HOivLlMtMY95k8QRx
j/mhs/WjhCkyKPbrz40TeWj2u0eefd9rNu+onwY1emByqKn6MIuINqbpyShQIof4/76F7WOwMkHd
H7Na1kPBoW9GGlUL1YJTqWg5ZrwJUKHO4wse6HdiKPhVPiDwrzEuVREgjaAskbX/h+x/VTAqfg2s
+kRcAlJSt+cCI0uW3puU6l6rZ2cWeG+Wg6dxmmaGze1jslo8FbpyYlpVKpTO7ITnHys+Oaly5GLa
uhu3iyNlmasW5XnkVEssE7tcoCY3Z9iG9N6oBaaeAVnhb3fg6o+h4td6ausMYmjkNQ9NF6960v0M
GWbuABGKE6tkuBnXrYyRsGJ1EUYxxOvlKER+V8eM98eyby0+/tz0rBGSLA+m7iZIdg3LOGJRSu5q
xTGpX/bdZvsFt1oIdSO1tY5BMTmEmFtHclUUOnSwsSJXucoQV+l9Hlg+P2QXZu8NyRXvfS0KhXjo
xut9j75KokdW3Kk+6Q7Qkbti0r43I7zVCinUKcaklMhEF/iFfiDFnKwwhy9yD1WcBf0IjRVN5qJY
PUvimmGXFvfUujoeMS2VDGAqrVqbvFhQ7MEw3P0vyPCQ9zzhyhPxDpzbIsUHrOsQms0xpIwXxjnf
DJBuO/iOgSsTiSRqSUhGcy9Qnwi5T+30YCSXNP5sMOXHWZDyfoesbMmjIjVQ3CFfi7eGM7i+hDmD
wW6zq7rDC5sfuNmDpq1WR+EGh9R4oFaQ00rO/YfgBcO6PKK4H9kVXqdfZZP/ONuiOR1lV/QixvFj
wMj7c3m12jHlMD0Zyo4QWKsQx3zWpFPDPwwJI55hmaFQZDG0aE4ToJWRNPcBdDYrafjIg+XeSdOX
fXdkeT2FJ4VQ8tU4ICxUBd6XtPqMBArGnbJaKrZdUsKVDkqaDG7lr/hbh8rER6TjoAkWC2SnmPvG
N7UZtj7GI/3dHX8zRmNVEgrcQFSWxMNkk1ePEZr8W+MQCV3jTfu2v4N/gOSbOQqwmoSv+UBaoL3h
9QDlwi2t+BI7gS+insAdMqd40VB9/pvWBw2a2/+7pXR1b8xTQwsKoo2RlG7SpkehlG3G0rbB6maD
ipZQGIrRVYqnMNFyHp4S6FCGlzA2B0d1Z0++hk8T4+GwXY9aLYsKjHQj0WoFIyzsEZPj0T+Ak323
mN2z5AVv6QFjmHHvlPcjnrCkiyB7UR/xlPX+cd1UoKTwerK04LThliViRBkY5BzIgKrpoDrkFRfB
3zfIOB50wU+YQiUtediLMkzojT1e9MbFbBPM/p4Za9s+8LdPSv5/BWG6xIW8QWptQ3WpOiS5c1Md
fuwv5w9R9s0IDWCCzI8RoRmJh+CQY9Rn4f3XNlVZGZOfLpLz/HtscrNGgUtVz+li8EgItE6CJ5iz
RCYIaM5glWcN4xuhAobHoAxdrhK8/wQMBowadRUfDCEbgnDMSjjr0FDwIwuc1qVJJtvR8iNv9bs+
mj7u7y/rG1KIU8R5jhQSFqyq80EpckS1ua3WrAcgYyF0RW/oulDqJmQ/jE5+XObxWPKsyi9jJXRJ
T0dn/KKO8EaptZX4WVzObXX4p82iRWr4QRtFJcLVM/BnaSxMPr3Tu5hx57C2igKMYGwVsTNwQ8vq
azlhQvTX/UW8a1Dv+LhO/oDVsc2meOR0jrRe/tBBZOrcxE+vKUrW49vo9mctNDFCymzPOHJfmAn5
7eD/5wHTKczgpkqZEwkXKqmTSx7pNxnd1scTh4GD7wWovWVSwDGVmi4pICIhnETC8hBYkjkjsFwQ
VmJmsCV5d9PT4on375krjGXl3dACCyO4Th8kaCownz3E3t7fQ0FL3qexnM5Yuf5JPUrnQjBjh7OW
h/pMgsz8qbk2VnzHMsu4DnQKQbpU5Zt0QETRQyWxzz+MmdsPiJQaMwwY9y3LcSkoiQQNQ/EWxO/q
VFmS8hzIjPzmH7JIP52HVtzIWiUeVKR1sIWLS3pBSR/WdIS4kSN7wGF7/6QwFkSrbegJ5NZ6cpUu
ZWUm9RclZLyuWPEeLbQRtKPSGiWewjEiFLx5DJe8PrTHr61dXKXD4kA2yR7Bj9tf2HYDnaQJEkJx
WZRpwjjXQ1Mrz4CVM0YkpEcMyPJnGxwk9hOcoNXvXn+zRIENnwelAMF/EvYJbvsIzQZLjyC1tVik
SqE/soK+7VN2s0fhizw0EvKMeNJx/OvIQS0xfpu08n4yWHSO7UjhZoiClznTa3STYCSXAaz4JkAn
ObkO5VHIX6OZUYreZnivPhcFHUkLYbRYxMmaj/JRAIVS7uz00qF/XHbVE6bFOsMbSdfsewk5r3uf
joIOpUiGfixBMxKC+psyfwhH2ZUqdLVx9bHJGjdUAjPncgZub7ObVoulYGTgKi5JC5KkPi42Ackc
WgvaQXKKQ8SSxt++jX5+RLrMGGfNNPQNdK67bvzCL7PTz+qjoYRuraVPpbHYfKx9l3P5h8w3jFiC
9VFl6kGUxVofjDquYf5dRD52uifMUnhV7fBdZrZEquqCTDzr6DMOpEw9ihKwCdSAcMJJ8YZ/ITMj
qlP0YbYzrzsEDlPpYTssu20x+XtW0YY6LFkrZLA3hpcsvZuR7QgVxsWwfcndbFAgUwmq2Pe6CL4+
muGa7BMvC6asylauH+WUOV+G7NDOuaBrk1zTG3qowmnk/3KKrnpfJmbsk9kG6H/gWV+MZY9Cmjov
UyWr0SUwuCqOBJk0EHxrXfIGYYvCbb+3ZJnndV4RDIHWBu6yKuSERfqPMZGeSA4O0xM/cQfxVFis
WeibaH0zRice6nbWc61CglaqBisWs7ulCZ16nMxaZJV6N/1wZYo6blpTGZiIjnyblOMtVy5ulShH
MVIZWL0JmpheA0uigtZ3CqqLpCynuESaQ4RYheSlB4kMnsTB2sfmbZRc2aHAucWoKkkYsJzOrXxS
ygMRszjNUMbgvZBF+Njm7qysUZjcT0WG0j+wimgqFyDv5C+4glR7dEV3OOSRKaHfzO8ZL6HtT/Zz
L2l0nsUIKqQ1jnWQPOmRJ8uJqbHyoywblFsYsRCIPY9rPKqSS6uotiAHFpqNGGnYd5GS30ADyR7N
wD/I3pC/YwWDkzp1eiyih4X/VDuVL4OA1Jzmb6NbW/mhOg3WiPirsYz73iwdVNFc1l23nexe/QUU
jEgakhtRrYOQiESK4uk+SbHHTqKbEOs0RclKn0kBvz7hCshAiGK57GY0vbJPnQxJ7/S6H8izs36B
4jP/V0X01e9TJ2LQupJrJfy+IHwXdGjIfiiZg182vWVlgzoHolzURpvhRdDZmC3ziHSUxVkFBozV
mLdUWNwzS81lE04UWRIUg7BeaUq9lo1hkozAfjK9TfAIfYzACatSthnMrsxQvlEsqiCFFRrehmFy
S+MsC08SRLn7Ky/W1iyxmFebsL8yR7lCmyjCImYQCOF7DOo5ltWLlj3F+jMDI7e/1m3zKI/A4LQp
y6v3DAAKSn5id18qF8Q/lFwgz0BEVYPHrGNEzSyjlIvkkNQIlAnhay8dMvTliH40ePsL+8NR/rkw
OpumRlzWKzU+V+fqSGXkx+Ae5KUM1QLVbm3Bqh7JfESywNCuT9nHffOMr0cn2sYgV7O+wRNrlk9q
eBHitzB87JWXfSuMffwt16a3faWTjycAreIS1JhrZmTOvpHtB/jNE2nG/IzwvwRr/r8KcXSQD9rH
yKqtrjPlZyIzhRDBrqyRqeOxHWatDNMhax6XfV7DcOeGV82tDyBrHkliO8c3Y1EWGMebTrrFvJCO
YQYUkXQvC9/a/ISRJRn4RcLMmyP0x/Z3lemfFJzw8ayXsRL+98aobPWxdrT3CgwEeXOrOSWa+T4T
D7MFYN+T/kbRVlttLoUv8BoAjASYrhXDWzrDr9XOaSvWZHrmR6QApssabdKWhLzLCZ8qcTlr/pb6
ROQhs4a3/V1lWqOQJQuSDmIz6IvoKzStzA5pqmpOpQHRPEjXMROWZJN+j1h+ggydbNOCsR9UouIk
hWiLmZBFVZC4Wb5w80VfXMbaNh/ity9Gp9pkJU0CSBATFmtw/E9gUTnokA7/Ox7ryhJ5ba0CsSBs
4rDggJ2RZFWkU+s+68zanhxAzD1bVW471bayR71/qwki0ZqK5mi1NECvmxO3kpF9TjCXhMvuwwKt
GjHyzZgkaipSxqDRsr4hhTJKpyaDoNVwTbS+mWGpWWJQnju+ddQl/FqJGoslvJldWK2WoPp6d/ko
ztu6Jl0hwWH8VCM8Cs/F58CEPKsX2qyYb5szsrJHIU1ciUUqhkC2+Tg6ipu5kR2BZPeuO98cikPJ
nEG0/RZamaTAhcuFIeclLFEOI6uRKz/qoOIolFe9Sk68aCzm2M4pTorxPQ2LzzI3+kVe1SbX15/S
LneyNmINE2bclTSvcwgnoRArKEAYwnnorFo4JxLjhJKN3EMDCny0CIqdJYfruI8+Kt01Kq6t6uch
a1rxdor/5+7+poiryvOSLzpAroYuKKGlxUfUiJzWLf3/T7vodjFsZY96/9V11SxGBQgHCe4j0RSO
7OI1Qo+64pD2kATcH4xudXpL8UvGYdn/aqAh/XpWVLnRjLEg3XqBZHJ1CW5o4kRh808BKYYD/mpG
mPNISkMZR3KCllxcOaEKBfaKZ5hh7iSFNWml8rpIlFsUs4eaHBkZIoMwM3mDOX8jHCowZgjPl7TE
sibhkt/+s3f+Jpmrjn05NhzuKgM3iOQbyT3jftrHNYmncKbSpLCVKxhoneieZOCl4GesLXvBY8Nk
HrEsUjBTqd0wdS28I8YwSVQtx0vkplbyA35C7iqwDw77a2TtIR3M8EIrcSTNGGaaVXa+UXCMuJAR
wUg8BSLiPEM1SAJOjdZkv/f1fzGQe6j94cDZLPVOxnpoEmYlzxnGpOJkQ6RIDr7KwOT9DSN/7Y7T
0fTLMuXVVCHjfohmB9GllQ7IknrMkjnLDo0TXdk0RQnfG9zimWifYor1C/hEB91vMFC3exfPwFva
42zjeX+J+6gPzbxfsaNt+UYsA9x1Yf8pL6zih1DYAvdt3wjrQ5H/X8UMs9HwGNqL10KCbm/10xz4
+7/PulNoquXCQ/UtIFJfAwIwv0fVuOXMDrN6yebN/w+ZlT+EJZqGDLqMxg66ttMGYta2OeqrwtPk
iuARtYfI/ro85Ciz5vbfjcnWlJs9ykUkLcxiSYaLCEttSuXrovNmZiBcZ1Wttu+smyHKIQq+7fiS
XM8lz9vQ4ikyjE2VGBcjc/soj0jKroliCVA0WvGVsC67LwGmqJOruLBqxJGsTDPTIhW3Rnwpc72K
dZHBGhBbvc5v/Vf1bbBmdDUVmPtpjyyS+Lbb37aSulL0OY6bmIePGCp0z7neDaOU4fmbJlRBQNZZ
FASexttOyvu+6nB848aq1XMyPu+frE1kuv0+DbGGJM8VtCGhzLU4M9LZuR1HXqu98CkGPr1OqMLt
29uueqwMUtFaFgihIhRkLnGNSsSU+loCWdx8sNq2+9yN45lrWm/MikOniG491y7D/mYiZWWfOmeR
GqdLQNJFWQ8SUe7UONbyU/yQW+Gld8k9lnwHi8fODiwPZW01dfACTD6VlwjPyA5S2+Xy1qXHKLlD
cOeIU2hq5XMQMDZ786iv1kodwn6KjKWKcSQE6btYvbR6asb8l/0NZTgojcxTK2XjPCiY+Zye5fiU
6oxqHOv3qTOWFksdyBn8xchJQ93i87LE4hBsBmqrfaICtTiLWhI2oSbwsXcgjeTFl+mBvw/PhLNQ
HarE2d+zbeLAyiAVqIlCJkxxTyrqILbNH2TkK5O74EzYzKh+W5Mjmrz3VxH2yijxz9UlPcgJtN4X
6AgNhlclx4j/yFgV42i95xRXBmIdMyfRo4CXvAaWnmhBbBuzZDAFVwmRnmnt8Z0kR/hQhp0y3HA7
ML2tTqRwBXHOIEwBBKciv4AsU3moPExWsvBmwmFmUjAISvwWOK6skf9fLbWRQG9J4fsgEAixqYF5
+VV9Mg7TAZnmE4vFs/0uW1mjkEMQe27C9YYBqBhMCY5Z5XYYeUiY6IEdHuLnOTaTH6q5IBbifNZa
GSAi0iBSdhM3EyXFXg2sIO2ttBwsSWA4DzliextK3d6SUqh9Q6SDE/VR638MEt4Ukheqp05m1HG3
Y8nVblKIsnRNnE0SxMJkaNs1T9BeugZgf7vzuYGCeXSp/ypMWBmk4CXpyFS7qsczprFH8VX9Kw3K
1e9TaGI0otQtGvYunB707qj0D/sHm/VtKOCoMfSPW3JAsITx7XxjcuO5EkhCGXUxhimy9ztuQEvS
DHWppXqKb1Ppn5vmQY8Hs6ju25JxqTB8mhagEcq2UYIBgF9On6r+GqN5bGQEGiwTFELEUiLmsYp7
MShOow41gmufMTaLZYKChTZIIbJBuoYb/XNfX3NIIQVMSc1tpJMh3KobsiHRA34NMRxGIUUM8X9S
2GifuFRQ880c7p5VxN6+7G/GKE+GLH67DDkeQWN8EYg4QPW678rbW3YzQLlykvd6o5MymhGD9qK8
ROnozpjKuG9l+y2i/jRDV3eRyv1fftmkT5cm7HkzrXqvSOaHWCvPldGelupH0HROPzRnUWkaM2hl
HKy8dqSw+77/12wf39sfQ92MaYpJ0GmFu6qFNFBdf+p5p4juNLwvl/Hvkr+rlVNuvyQoGwbkAMuH
0iHdmIULzg/hubY+GTrMSnltA8ZtcdQZQGUknPUUi2vQHqxcQ0kAD+bDOLHmDbPsULdgUMhtCZlp
MONz5SRNmqsFeCPU+msRldb+92L4KF3qhRUpxVA0YGCY2ZrcuZPodsG3fSOMk6aT9a4CGLU1uKXM
IPS4GIdQvur84/7vbz92bt+FuvO0WZ0KuQFsENYLyazFfuQh6Dzsm/lD2HezQyHGMne6CN38GzxN
p/gwkdEdaEmU/H1r78za36+nmzUKPqZIxkCuGd6mh8tXzP/NTaFKoC2MsKya3KGPr10RP6OKdJdC
914dOq/UDVsuOVDC0srK2/SxL4XrGKaCWercHS+jYUAZ3FSQLGPMHUGrvhh1ZFay6Eh9fjdM2uvA
yc+lMh4mSNxhuJA5cuUV4+Ncrqnu1DY7Z23opkFki5JhJZNsd1DGXFrNngB0LFwjUEGvX4eAt4j5
xjwmYlC7PQchYgEd65+PPOLPGqWdzuMukUf6ABh7zTBFbfUcyIXaVgg6AkwdHI9C9bL/+1uoqCsS
iHyiIKsGTQHWh7xVxYADNwTPO06AKC14q0E6H6exAmFFYZRxN84bmsGhfq5LMqSP6J5Ovk3DRg4R
vw/hWW8P/MCaPbWxnl8MEFRZHegZHYDTHEaCnXLXqnkS9dCUx1cu+CAuDQOgWKZo7NCxp1EHgOqX
u0L2NRGkR+ljFsfmWOb2/mciHkV53C/LIn/LalnhEAox/iHxa3AWL57qwBMbr+o+Rby3KDXDwTeg
9xdrlH/HC9qfmp5Y6z4qIFFW4UPNSphsvT9+MUJ5diZpUx/yPWkn/m+4yNCZZNyQbjZmexe6AqPy
xXA9OhgRixAEbaHF5xohWiWKDjSlGF+JZYIKMUYlXOKJ43i7i1+U7kMyH/a9gOFxNJMsb4ulL8j4
2Hb4HOvnVm4x7seMMWAtZED81oWy/jo0nSyMNS1bOHwdjAv70D4E9/N9GCF1Qai9yfeKpZO7EVf8
Yo7s7Mq/x8RoY6XCsRWNxhxn/b4pZTOAXK8FyGC5N3NxFEhkVdvoXIOCmn4RXMNdvNRqnNxXsDaO
SVljWqNwohKVHl1qePeOSAdNdmEvGHctm/81AtWsioO4jxS0WmuQTpzeNHBzbGbhay5yTyi53nMX
tDx9Z/d1k1O6A0x0V2aZhGWECAcC5/IPI7v03Vu9qFYujOYU+sPc2kukMdBpK234i7NQyCG3Spdj
OCdBDsGVLxjxeugPk8e/fVUhLVGeBYf3VMY9vMUEXBulSWQLp/dy2HaQBPdF6AZyZgG2g92cpMvg
BJAZqm3SCDh7w2iC+OiyAsk/wKWiGYTHhkE71A3QiUKEMEnh372I9M4QndoBT4oSufr5xCLZb18B
N3PUFSCNWZfGLVj+rfjQDuDJXRfO20ezbbS8maA+I5/1Mi9xM5oi6vKUT4pZ6TEDMBmroPsuMK4m
LXsDz7BxLiD5/cL1nxvW9HDGMugKaaBjFJuooyZbFR/bzimbp/1tYq2BHPgVNGYtZnnEks7b0iTY
xqiaUdZdQ6ZcIGsZ1AtyVMQKbTMDJkpUj5Lgt6wuU9bvk/9fLWMqSiROBfx+XxyM6I7vGflM1jaR
/1/9/sCpGLNWANPHWPvBL7qd5MtoxqLMiPreM+i/I95Pt5UpOC9mPqsEHgdRMUl2P7L644JhPv3F
eJzvuxP/lH0m8vXLm3LfWJXFAnjWOikcaPh21pK+Fuymepih/iWfosnZ9zgW1sj04Q9aPs/JFK4s
K918qg9COjuKGD9NiXidm/Cgy8K1qYOrMiZ+kAuWUOqeWBusu4z43N5WUwhRDPPMy1WC4wuaMP9Z
8jgHMHsULO5IpnWIDBfaYrgC439+2t8EOnVt5IUE+VDxUF4LNz8QasV47pgyRYyPSEtzGlGp5LqC
6CqJHyfhM6e4OQs2tiOq21oo2Ijl2WiVGRXzfOwtMdZMIV+sJrtvVVZBd6su88u2UdBRKgvmNCO2
fv9MZExg+IBpQ+hDw6whcG2EI9IfR0XCjJzAaXkz/LLvrttRsSGCd0jmTP3WkNZxXA25KSSKqoe2
sQT9LUmestluQhaVjWWJOvpq2sWLgvqePWMMayi5Rh+bk+Dz8dngfuwvantTdVFVVVGVJPRA/opn
fVL1vdSiU56QECFWLGNcmHSNbN2eHsi4mvEuRpiRmJETMqU2NoO6lW0Kq+O4MCJdRQCJ032ocA5C
tIWxFaU2r4SVGQqyFVw4zVggVM3k7y3QjFV72OqJMUQdyhCiiDZ8gNKveyhJ1SxP75F3a9wFwVsl
pj5SN60Zt1CL1ZHw4GIb7Rf3agd2d8EfO6kyB2G4KOl3XdO9CWPAoDDHqLNvHv7VX0WdTKEJdIWT
4K+8cIiTD2rnZdpfIfjKBuU9GCsQ8FoUkudb57eX/LIMdvt1AgkIJDtLvWYcI9La/JaGaGhI68hI
iVHXki53GEPBgUI4t7k/NPGjrmcv+0eCZYK6lfQwS2d+NnD6cgxSmTszbl73LWx+GczUFXhB0X9P
hsXlUAV6grqL3ksQzFJPGtf4jaIxMhHbIcTKDoUjrdEJ87Lg6xAFOf2AA4Bhp5DQySDKZViTxR1y
SBdLZgKVPCLPVf4NYq7sUx8r1cZlmeJUACFG/JyXgbvIoYOEjLVw2UHjl4/727r94W7bSn243hD4
NKwRIRvpuQOqdHHN8PctwJIEDXrQEP7TBIVy96GTDQ19Wrwtp9oVMsJgT4sXCSVNKAOY2pCZs5pf
+0573F/Ylr+szZKFr2JO0DGnYoS2o50rHwdZM9X5WhqFuW9kq4pmrK2Qv2JlRW4HDXN4sbjgZbpv
7A7aOuExfMlO1Qz5ttpFbwgr8CIOQAdea5OUgw61AmmtSeZBIhx8eOURs+4szdIeiaAuGZXGd2YA
hW0mKYFg355hyjNzoW/nusN1F9fdW6H1VhG2plrnXib2Rz2sPH4Y7GlsDvVSoFVFtpDAZi1+o4Pr
l/2m3BXZ8IBbuHdW0mCnmERQnbQDqssXFh+a5bVUeLuoeSQGKsKJzCeD6CqPmGEPPNg6fquPSY91
l0dNC5IK0BwHnduV0VEMWXRClgnqog04JRsmlbyJoJ1gfIsTVvc4ywDxm9UZqJR6ikIF7Bu+vkL1
uMpYkEwQYsfxVApBxoLD3QKysa3c6YflPL9EnIXhYNBa7xOT0OEJfyokPa3uNJrNS/itAYErdAvW
lLLNoGX9uShQ4adMC/MBgXuDIbj6MUKiJ7DTY26RKbiEHI8U7IFINjJgZqOotXZ7lYKZMtO5Gbq3
JE2JfPwH4UsH5lj2SCh49Zd9WwzcVCl4UdX6f0j7suW4eV7bJ1KVRlK81dDqbrsdj3GSG1WGL5rn
WU+/F/2dP1YY/c2zs69dZTQoYAEEgYW2jgjgRa8Sx24+6d3RKA/XZcgsRkAS7N0yU63GMfb0Uqn3
CX24/v8lEEkElAi1heKFn6qYaiFObmLJKu5Yinop4w7JyeBdl7Z7Jd9ahYAVVFMsrQeJML7OjKY3
NOy6VUB91JswpBufV4k/SE5PpLPpWjCOdSMyoYqoTtp+Qz4kUUiC9FSAjLZOk0aZOWQ8DZh3RLNp
YF1WJKhIhKQ1+F11dNUkGqOWZb0lZBv4wKVNX1mJambRqidGFnB2NP/7XipmbEQICJU1caKyDCfW
2LWbodNpxMbGQnJ12L0VbqUIMIVWe1MrY9RM+U4Pcm7O5YcCrEbreX4AdyBYXNWjznHJ004ymu/9
M0T7E0rQzMB25N8heJmiYq74KkNaFu6wKL5KVskZ7j6VgIjd4KuLDXAYCU476yQ0e/56Ox7Wg+la
Nynuu9oD77JKPBkKva2S+wPzN9IEF1borOMaYeLOYq1PbUY7r5ijl2XQ1EMTj2fC9PtQXZ6aOL4r
tSmwQTppLdnnYe4O2IXug6LLxTbZoIvbS0Fn7ORcHtpuvs8GTONQUEPn3WVMipt8rL6SoT5jphCz
s2vr92EksYv9b/N+bsK3AaDOtW6GyCSs79byvWk/X/fWXcB+PykxhQjjos6NFheW1Hy07IexTJ1p
ktHFyr4+ESCBtGPf0AReOoISsz7MN+aP8Dj6HN/oCc/Q13XaI9WGx/46NCJ4rI52+qhYkn/vyI2r
va5Idcm9cUfvGnTqcHBdvMqrX/iUYm069mOdOrJX6f/i0e+/QvBoauRNFDNcjoYzp78qn8KAh/zC
VT76oDLijKoJiDNZ7cjrnbsYvDkBblYbWOygfkb4ngLO6I2Zcy88hUcwKKFrKJLm9rsBcyNMyC86
nbF6SNAukS/MYcv3njzEHZrGMzQLSbpMuLlfcWwxv0hsu4qMAnoVaPWbkie0eaGN+sbUf6bGkwWy
9lW2XUImUQCuyihGFKFQ08lPxqELxrcZL/nWc54Y/aGYoVIsPGJUJbpwhrkyL7GiwUP0VMV2xd4v
B3JJkm9t1f9N+rSRJKRo85Cu9RKtcI4EXGX1fTX+uO5+e+wD4H42ddWyqWozJhg+1pUlTM2R0VjO
6OX3YJFw5iOnPfiOb+atX/sXIqvv79r7RqRg76POjDCa8BLfY9Mn5gYO4zE8Eth7HzBPtvhtb8Tr
NwWFjxXrY0HXHhkOX5tI4V3jUf3AfYveS0cj+GH9aRjvhyl8LkVDRTHSIIuT0xI3O6MB5Y6/XvBJ
Q2tyZK9QuyWs7dcTDH5k86KOCwx+PFyMQ3873XH+TfW+0Dx6BypjJCMleE7LyQ1f2OQc/2Ic47fD
FWJ3WHW6XYWo9LTj4i5x9TCx9NiEUg5XmckIkRUsjhXVeJOXGvS32FB9jjCeFDq9m575UvDrPrHv
3v/vKzJVXPVF2qwbqg7rfIcYbOZK/RCm5qXTe39tZEv8djOG/7gCRAmxNoonu6Sc2EiNJrzNaPdg
kH2+ro1MBD/aTXQxytYeypSo3kqCOD4YsrIi/8T/1eahggAgAyvLojLQ82qsw11Wkpeo7U8JW/x2
bo5GHz02oHz7v6kkAkg70azlw7V5e4qUx6Q+Xf//u3nW5quIkNGBjdUekZJMlu0M0SmzQ6eOJVm2
zMoErIgiJQutAWmvitGClAYYVyzU1mlGyR1SpowAEcuKhHRJcCOK1hpjdj+iEr3pA5F8kt1uoF9I
BDMQkIAmSd+RHI/E6pm3WI8o2PGH2/EnXgAdLMV1GHbQaJ+vfyiZbQuwUMdpqmSjpXlzVBymPr5t
bNu7LmI/HX43BnEmWce+eIzJQjEdXG4GusawvNEjnzjTmLyPa/fte3OMIgdEWC/J0DYwPWz6+pFh
a06EJ6OZLc6ij0E9KkFG28fUAHmNjJpBYidv57DBCUvR0zTLEEp081Aqn03zsZt/XD9LmQgBKnCD
682VIVrMpe4XnRKscX5Zi0li8RLPeqvkbzRp18WMsgz5RWEsXoamcM06mM3ZkjUq7N9cN6Yh4ESu
91Zdl6AfMaeVuXlRfknG+tWq5k8sNh+azLoZVA0vi91dq/QPNNTOWJ310hbRKzoPvjHs5BxKXFbn
Hh3Y4wGP6qfZGr5mhfa0KubHccyDfJ4Py7icQJ7WOgmLH0ptCLTWlBXbr8ZXpr559+bIaNLiDj4g
vmYf29PyMh7XYD3jsRmFjPQirXHy7/xnyMCKcTxS4kn9jxtmBTaLmjfQxreDH545hz+m+8GxhZej
Y+grh+tmt1+1M97lCSGwa1uz6QdcRNLb9ZAc12N/5EmZfjDeWk1l+v2XrOxdnmDn3YzR+mV6u9AZ
B3pcXxunRao7PHKKFS2Yf2p+esZ6Wzf185c+kDVJctS7drxCeEybSFHjFmNlVZZ9pNE9IZMbD8uJ
pPlPleAtU0krPx+KWQKV+373rrbgDlOqRaSpUOsdzR9xdphRQEryL2Yva4ziv/+afkLknKYUKMlm
FIwwJBFp2ucS27avm8w+Ur2rIgTNbtHbsIvwBdf5aQFzvjZ7yvB8XYbUTISQmVlmOTS8O2D+FAbE
XY/YBnXHia6KQH+afR5hbKf5tLqhg0rAEx48rv+A/3I1etdSCJ/wiFULTT4KbEeqW46pbxJM+s9K
7mIgzyNR/TS24aVbTDedYj80Y0n1XvIlxfq20rN0yQ0AAdECMjxQSxIJJJ9RrG6PbVtMeQM7NKpj
Nn+K2qCuv1w/RInRUwFbDH2l3ZDjEd/UP4/jfcsGDOIdxtqSJFi7aTZaIii1NTR2vMWiDUJbk5ZX
EV94NemVE5cgdzNumIIsu3giy22aSC7puyf3Lk4cfc76qScNQZl5bD4v6X29fphV2XjmG87/4cgb
IcLtp1PN2F4iNPr15USdsAz9qUiOdg6ARnG7zpWHGu3Jrk76H3lZPphZ4uRa72tmWnqxpaROnWJB
70APuv2j7WJMAFF31LNvSbz+MGLQFY2J8mQ3E+rD8w9MDT8bI5ZShNO5iNZbq1cqh3bEX1vwzTf6
OjhLzu6sqjyvae0tQ3JibHQSsn4hg+WEeXzqQHZu2SUIxyPb0yc8e7cQ0rTKtzJd3Tmb70cj+VFT
cjuX9c08ssfU1p9Vw7yspPwY93MHOagOVFO2eophPbJekbGi74L/5kwFe8zWtU07CjsZD+2JN0/W
fnPKz7JJ1/260UaOEON61ukVHtnQAOulz2huCsg9w5QDvaP4BmjFL7zCdlJTEmJkZskBZeMFYJQD
AdEEyCzBXK4cm/aYVMfrDr2LSRvF+E/YiAg1qzWHEZjB+vmgDcPHEmskrovYrzZvZAgRzJ4mi+Ql
1Fif+CwKZ4gu/sFab+uiYDM8AezzN+780vaeJR1r33/a3kgXg1s7huhJxaczsYM0djFahDmKzJ+P
vGAUOvnxPxxw17WWfTsh3Clhnk0az4os46WsZ2eKg7YoJQayf13bKCfEtLa0Mb/Ai4sY+b7j6x11
yzUHEGrwfT/sRyVL9iTmIs42NFM+V93KL2zZvR37RiJJzfnHuIKRYvNkOTI7XRrUmtNef0oHvDmH
OnhSQ7eObMecbQnuy9QR4WOYRyufgPtZM5/CATzGuXT7lEwlATrmJVxDYuLaBDbhy9KoPwsbdhAZ
mT+y4pQZ9a2t1Sda0U8kzS4hae6Y1h01K009q15idzSzx6XqEjfKo79yftPSDDCcmSoTXINZqhLG
JMJTTPkPaWtXwxzcdS/YzRfMdwmCF+A5JFqUAflCwazHxAo/oqnMyVGaMYpWljPsf8x3WYIvMHOd
ZgoaVS9T/cz+uYL54boy1wWAEO53rKSpEqXthGCjMIblSJVjLX81Amn8OjD0hP4uI6ozhlskHBoT
XxjzaGaXb1zIYqwl4C4daf51nf5LZPvPqaFr+XeBCqtqi07wOE6H1R3HQ3HHm6/N59zRzv9Co+zh
QHaOgkfoIZ3+3Rowh99UJXfsRBJx9rH3XSf+AzZBDe/SfajVqJjWse3Yw+xiUflNRhLv+tnJxPC/
b8QUpNKwLBjPVR24B5286y950rTO2MpgXiZICKCKFmbKUGP2EL0eDkYAIgWkHook5ZYJEcAAq1L0
GPv/NE/pjsr8OHTemEguKPtQ+P5dBDRgM5g1lBlQSMhwaiz9VdGGf7IMQ3hzc0qQ5Fz/PlLbFhAB
fdsZNRvUeXpvPSg3g9+e6g+KXx7NU/i0+vZRPsVwHfDAGvm7TRDSKvqiAiNsAz0y1Hab/DEpUDyd
pFuluGf+GSt/naZYPE1bzVDWDiVMM0DfR+xQ6phgeuMPi+kLOtVlbisxELFkuihrOrEV+FqG5yrz
Uv1oTLIvxuHtT514sw/FDIop9gPWJlMLMuGZIL3VwPzaYX0afTSC4f8jp983xndRglP1pM7iMcXx
LcPqxPYjVrI4xPye0CCKPl83xN2Ts0xbR5s4moxEUO/QHN4ZZMFD/XQDEkDHKn9MZi7x3/1i+kaK
gOSrlsW1Deorr7zloWOFlS8HviZU1kK8a+MbQQJ+j7HahtMEpIhz5difrMj0SWQ8RJUpaanYL2Vu
JAlAHupjRqMB3AaNP/m4BmFlB33ku/t4tSh6UiTyOB78YX0bcfw7bgAdVYcxrzRcVExsn+sC1E19
/pQtO7/9StRGjmB6TCnWMrPhSZNbfDX5UvYb46yBeDI5yJ6spbJEWGfhWI0GxgXMYDytR+b+82/D
N/UkqbvMyAVwb+a5LiY+jMO0n3Z+M2qmY3SS8pPUIAREN5aFKhiOUpEeYUqKk3m/Wnetz2+QzVMe
SNvyd/Ho/UuJcE6XODZMVmooVXKfSr7UR5RH3faMTW8y7NvF840sIfUrNNLO2gDdWvRgGwc+zVgE
5VE94OXAl40D7fuwjW5HYoNEWdxTyZLaMjCnjjzTjJxsvhjzdxrPjl1pMljaVYtgE6ZBCPawiRwC
41JWxGBQa3rgpAlYIYYNza3f3EJR6Yzr/oWYWJrOiIG9FOJcpklztOPmby6cP6/eENj3pmMF+mF9
KV3ZYqh9c9xIExw5nM1KnVBF9rQPnJGfh6v2Nf/ImWT5e6kMn3YT5404wZeVQolJO0GcGqVfxzE9
kxajRtdj1S4GbmQIbjyrullNNVrM0yb/jvtOEKoNmrFKep/xmaZYV2y3KtRgNIe/6SfdSBZ8m7Qx
SmxvM+72CVlTIaNT3AWo9/8v+vKAR3uDLggmanZs0jsrPQ2yi8duTrERIbqwqU/9muFCnVfPGf2U
m1/z5JQkj4X1cv0r7ds51dFDA1YrbCEXYjBLsaXbbFFdLe2jrXy0laAOX1FPUIegnU6d9jWdXkHk
rf1VSXIjV4jI1ayuKohQMA9ZYe25TR+yljl6kUqCyf782UaOEIobVCtSsE/zEDm+eRb6RD+PjomH
zObEx8+Kb9dPdNe3NgIFV7ZAYF+2ESZRmHpvLN/6SNb6u2t+GwGC80atHRe9hdZDLSrwuA3GIfOn
nstohnbddyNFcN/OaJK+opBiY1ajwH7NPHOz2SvCfzISLOmXeagkgLEbSTYSBbeda5OEBd9Qrc03
axKsxUM/FU4jm0LgP/yP3OxdjCVcrNqlreEFMDyNHPvukraxa3WPLR0cPcdslCobiZLYg8iWQHWk
03aI0uBEGyccmZOPsmKqxCIsHjk36eZa1EqrLvhWJZj24tuudgpTgqn7EWpzbAJOaLaSzWXDnzcv
ESgDj0OApWK+FnStt/oYLzvIlJIhkyUgBPqti6bSYA/kQTsYGONUT9rZdiw39pknIz/bO0LToDqI
EZEvI/P7/QjHctbikeiIVlbm6m3uDYvlFIRKkhiZGEGnVeuTohrRYzB03wrrrkRPfiFjFN4zOPSH
IENSVWw+EfOkIlmisa+RJ1lxHrBlPI198XQd43bV2IgQwCHNbAzTZKBYqaYvACGr+1rIukllWgho
oKUGmvxyuKlq3WXrgcm67Pc2QbPNMYkvEBn2B5u2kqNMpTnGoTwYncvu1m/jTRQUt/phvMP8upu6
mUOC6ogZtS+KZ/t/cYzg/ADzh60Bcvgxb/zWTrqUNh38ltR31vixD+9o8zcXHZR2fskQwlFdGmqo
cFTt31jnscjtgZzwPoEW5/WyHInkIWTXMjbihOAUogfPVBZUTMHfcqy7IYhW4tejlCKCQ5qI4lu1
BAucQ/ATzyEskFebx1PsYt7mlIOWrvTjL7LvtGuLG6UEW9TVSsf6Z3hUuDwrWpB1End6m3y4oo2Y
USakHmJ7hDYm+CeW1DiB1uA2puvZWtE/0hRubGXYwlAcSJs+1nHttLQ+j2N1a86rr7HOiWpciSrs
WxymI7Xrr6s6+TFrz0o4OkxLD3GYYEeL/XDdfiXnIhYOjXGyjcziN7L8nDdBJWsolv1/Ia5l82yW
sQ3/YHiTNz/ksySo7eU4GyN6i3kb/1uRB7ChwO/nI1sDpqZaXwl6aZlL4hNiYyWKq2TqufnQ7lx3
T03zPFJJwWk3PG9VEaDEiFXFRFckyDtx5++fCfxBve8d69yeYz99kQVn2ZcRUKVvwjTJVQ3hMn8Z
wq/ReLhuWXv3n606AoyMeIqmNR+QUPWHFUS41WXp3UT5NOvBdUGybyPgSL3MTd6vCDMotx+VpjkX
o/FhVaVNY7IDEyBkjOciXkYcmDanvlYDq7JcctXZS2w3ZyZubll6gu5dzu80heyU56k/RT06ZrUH
S0Gq1nT+SrXn66e3+zCylSncU4cBG/GwEYlPCWngIk1QVV3Bc6afOFO4etO9lhcqkSn5Ym9xfeO0
Zq9QJY+hZjqCL1tR/L5fL3lWexLVeMZ3BZPfBjA3cuylH9a8hmqTux5UX3Oic3vDCX4x1HCODrL+
GZkHiytawpEMSR2BJIKA1jX+DB4yP3Np5hhndGQ/MU9WJty7bm0/nYAY2bD2uZVi4ikZX7LFG5Te
NcpvvawRQ/a5BKRQGyyWonje8qBZhJuPOboR+Feuf6xdftOtMgJeVCCznpIKebUZhAGyxcQpvrQ3
0Zm5NGDu4MVHzbX4gsbX7LDcSLu6JN6tCyhCm1m18hxKDmf6ndMBtDfkHtQbw8H8hE1Kx+FmlnEO
716PTDDkYZ2czlBME12PECWsV6z/Q1MjOYMVzFceQ290Jy/53AfD8foJ7wPyuzQhFCdGY9NkgrSm
aT0rPbAMe7I7NOMf6l7y6L5/mO+iuGNuHG/Akp2oySgMs1vOKRxwYJZkiEgmgv99IwKLoytlUpFv
KfmtHV6IITmt/cTiXQXBtzol1LNYISD1Y98Y1lhQ83GeYqccvunVcwn+f12622If/d9FCn5maG3J
xgIVQ2bMubtgRVHToFMz1suXgoBjYVycNdUlCdS+c78LFdyuYUOZlxWeasY2PXYFdeJseJyxafv/
ZnyCeynKAPJgCovI5/i2ZYanmNbdYk4TqMSTcxlTIsETqXMJ4dousoUsHU7Tcia/vP83NzTOfPAh
OVCJersd7RtXFktSoKZIlKhEqRyE9V7ycfaqR8PjE6nEi8FCCRrqx9FPXAYWbHLTgdJEkgTJ1BVr
VCo1QxN0Ev9mj4oTu0BOn9+mKoCX7NVSYjRitUrD67ZGI3zNVZudcBqdtQQT/CQrJ+7nJsSkKOqg
B4CJpH5RVuJUV6TdnZ/dRTexyzQ3e4mCzqtOy3PrVrGD/QqW5GPutomiNKLaKmW2rtoCLhsdXZPW
xnCdeek95RNnICuC6SV+SgLeodo9h6/hTX2R3VF3T3UjVgDozESl21pQwGoGDAONdjCP9KNt1D+u
u+JuD+5WPQGda71am7Ft3sLOcK5e2bH3Zo/dIPz4xhflLr8pbew+7N3sELqyFQK7uL1RUsDtpq/M
osWhe0s/BcqcXLI4/3ZdwX0R+D4EhqMip/g9NKgjqA0NXj1TQ78Mn01VclPbTbvo+/8XvpNW1JnW
LDCPmDw2w7M6XbrqYlUv17XYN/6NGOEzaWPIesrDQfRx9BRnCCqM1dve8mHyeJO5/sprWxKZMtWE
r9NreZ8YNaLqv30jKUb5Uy8LCLjla6e5T53lSD3iX5eqy6Ryx9jE8rhvVtapqDh1aO3AsoDH6G7x
1YvaONqR+emrFZiH3EfCfijvOOEs59fXnRpLFv8K2DZnLoZgnTVWB5Jpb5gHd1J+zuU/HZXtbdmd
GDY3UoSYmyhlDd5ZGGjvoZXlNjqywxt5wWfObsh7P+rZlX9cmVsIITiBQbfoWkU7WvyUqhd7/Of6
Z9zNLzdaCQFXURT0y0TQai4+p8SPUgNTKo0zlQ/GYEuiu0SWyAe0Zth7Q0O4YDEV51JZ0dnJPg6h
ckoa4veVrCQqEycgSlRgwRNmaVUvfu4Q7UIM4Awpys0f+kh2D9pt0tkYh8gK1MxJYSc85vHXzukr
aIgwksoC+jEBGl//YhK/EzkHS4UOlg0eDa+cmOKAjUd1izRWHTqvqqOvhSSllhggEcCFdrNtAjfB
WMfcMvnQZc/X1eEw8cd1/90AxYZBlqZ1TTucXKoEJZogzf6kZbLdW7IzExAi72vaJDaE6HnqjN2j
rlw69hwrkhxEdlYCRBRsLiLKOTNBbY4FO5ETEUniz93x2mkJcBBWoWLQHOGF0xYk5yjgDYLL8e+S
ml/BUmwuaicrLBrclzyk+B8yOh9HfXWMKf15/dtLtBHnKafK7JlKeqQV5/Y0BOONBspM80Z2h5Z8
FnGssiHFasfIODx9GPyyaI7ZNLxc12TXwGyNWTo1Ldt+S043wXAoiVmsOjQpqqAbVHdcc0epHgme
Ca4L2tVlI0gwgDSZ8XpVwwDw+Owm1DqpI5XY2C5ubkQIIcEOYw198Uj2yvJzkl5YetEjt2T3ajhI
oGy3ScR8FyWWTlM2jnPIuwEnVzmUb8sOK5f8YKB0xBTIQTnJlhBKdHu7EW6+E3aHgcZkxo6ymPRY
GEas0zKYP9ux9eY5dMvCerz+uXbRDZvybJuCRBKTsL8nSapVzHHBOwTyUbtUBbvMefmh7zNddpK8
e+IPYNgIEhEuVLt6Bac9ThLWd0rO5qlAm00d/M3SSAau9l8qCSCXm6DziLlKnA5rBQm5UmADWw5S
6fYMUunX6we4n1BvxAkGXxG2zDbHiBTclcM/vLS4PmSBfspuZ7/0ldOMRal/cxfZyBQ8QEe7LZa+
cvjLazceww9Kaz5c12sfMH6dorgYqtRA5xhrAy7J0XrOaHxQSXFJo86hbJAU3farDO/qMCERUsu2
xSw2ZPE5AywSuync/NVAet4GVupIC+p7EGWpaOYwLQLmPpGibZzqcumtDnPDi6N/Mc8mVk4ll+Wz
+WTnLr8FhG4isZI9N7NMbIjEyAFWLKjCB5vHuMyLCUaCneelFdDqrh3/AngtC2sdTM4Yz8Q3S9Zl
LA5roOLIHmh00WQ3xz2D2P5/fqobZDKIMtcpsNJr4umo4Aka1L03Vtw4haZ8um57u6e1UUUAJXD0
YTtUyIn8Fz2IwTua1NUhjRMJJsk0EiBpMUF7aq546FD18zKrjlF/XPvPnexiv1v42Z6cAEgkapNw
5i8dna+fsyNnsjO+xd7oLB+axNHcHo1LDZZIH2RZEv/HIuZuBQvQNOtqpJcjoleKXhxi39hR4vbl
zTp+S2bZAinZNxMsnJaqmlom0nBzvnQ1eILKZzCAen9hGERltqrBzHWxhEbzIS/jgef66avRPpnp
l7CX9Knw3/nHmRH8d4JiI5ZJCHqAToloUYj3jPHQY96/f6O8lLeR7x7Xuxixssu6IVsKNN960fS1
i79b+VO0SoLELqxaGxkCrCaGOi9aDJzDYlDs89WO2NMMTmU+sJMHf9OWtRWm/w4PVl7nVlcg6hKl
Oy919SHtTUmc4OZ65dOI6zDWpW0oWUBvgT2Cp7IpDqrVvWBxd2Ay/UOvYDVT1x6uG9xudN+qJaBe
nKkxyZaWmwNAwid4fMVb2iv10alu+HVA/FzO58Q/jKCoDhYZooOWGqTUYuxFDz4eYclbaxbfxQah
Z/3EO5iSQyfpDdixw99ECTbCwJtA9L7C+nh2pyXPcX6Mx6PkDI1ddWzVYjYfBRGXMWNTYd/1kQma
su+L25+ys4J9uMZddbv6nLBJVm7cQT2o9C5OgPUWDAJF0/EhalN3ihm9vLdr5lX21z6ScjvvhBAd
70sms2xTB2Jw1TdBMTX1ZSw5tSVvFOpcMGO/cpa+3Jl9vCq70QEUrCfpHpN9qbAMzdbg3yIMxppq
N+OMOxbfMTy4nGi+Cwp3dIpT4lrBv49Rf3Ws9F2o4OBjqKjY7YN25YTwlmjFdpQieWSpedRqxTUX
KcvYrmluBApnawyzMWF3AJ+tJWf9XD8rDl5MLr0DutmBczh5yUFaKJMdreDvs57ZBeFrKorme4X5
/sxInLR2WSurNe6hM0zn/Ty5+hvTKVQF5CuxZaBS8p85fM/y8UbC5/CVkzL4192Q//I/QGUjT3SL
NMqxaHUG405teBML/WYpHq+L2Lsu/6aTkOnEVZWkZAaaqJbD237W3tHuZrz6VJ515v3ZuSvrVtkJ
Cr+JFHOcaKL21KOHZNGec6x8Gg5T+CFDlTiyv+j1q0TBXWTeHKKQHfQTq9vChnloxYdGuY+mY7hc
5sTr+7uEYXZpORb0pVsz57rcnaRkq6QYEFg8t0ahg0JhUW5186nND6w1ndHAMFibeFp2P9HDdYm7
IEptA49d6CGxxTSIsby10HzKucZv6fyx1ECiYJ6M7FxLq+77fv5LlJgKLQNf6oZFd5hdDvr806x9
COun69rshXEc4LsMIcy1Kioodt/B+PFsDz5VNz2EPzLsJNM1zPtwUufpWAySM5QpJiAmAUdEXuYQ
qg9fdXQ4TWgCKr9KNNszDV6gYsykxNDF8nS01FFaTKbp6Rf2oX3mG3XqY/pke+oPiiqViZ2toYuh
cJB7BdLR3z1MscFwj+/D+OkK7tDWmkGiMYG/PyQfh4/4hOAejwL6qHzJ7rsPf5eu2KbxNgCH6Cf2
NsVjg98RTiYApvPtYfFNNns4He/6qe59ua0Y4ctNSlyFQ4fRNrN+rLMHwjJnGEKJU+9GgK0UIcBV
o7Jm1TIY3nwIA/Wf2WF+BMYoPhBOqCOL33uRbStNiGyMNlE39A2oXuqvA20doy+cPAuq8i84f/i0
jIVVJ6b6585EbI6L8nrFMpeI3Q7JfW/JBkh3wwzKRTB67ELDQkMhlDEzT9ReYaYXJ079vTyZfuqB
6Mtw4q/YX/K2KEZ2vdnjPoBW7zKF0NZahdp3c2d6ax/USY2HrIfWvJTqxVq+RfojRSYya5F73Q7f
8kcxaG+lCtENT4K48sariRxIdfk2pmN6sKhD/bfbgIptwTIz2atW/Kao4NMlYRXR0gy2H2SPGdo3
etVRUYUL6psWZAUzlnRNx+W16R3MdUvU3QvmG3XFUGCBR6BdbIVzE7UH7Ud0h4lnhz9iG8Oh+b66
8ZFvzLFO043s0XIXyd4/r9jdUa7zBMZmG1vbS0TvdNI+KEw6m7KXPWzVE2AFu+6nLImp6bVFfp5r
eg71EmQG68ek7W7TrPBWcHaQvkidsLa8bCaSBsp9xNloKSBOHtX9ZFbIz1oPfUA4WzQv++Etbw/o
L7LmsV0Q3QgTAGfQ5zQbtdTy5rh0OtNwCTKkoagkWC37cvxnbPJoQ0tDC80/hmebkTcOq9818em6
XcpECHhTjNRewqgwvBzE4UWrObb67boEnX/6K45uCfBSzjPutAkOqwzZzyEfDn1EjgsdTqseOnhO
d7sp/SedyYPZ5S/loByyRP/aZemhZOvtPPS3q6n4Ce1eydD72PXtN7H6qDXWeWXZX5QMtlYsYFJc
mHXXLzyQ6KVTxFnvVFntzot0O+JuxLKQWliaDYHi5drWqpxmdmp4FA2PyUfd/jpnHuBJgjp7qS7C
1C8xgp0WWdOHbcgvRfPXSflur08qwwZzj42Sd0ttF96IinF6DbUdIt7bswpr2NWu5dA6fO04QfEh
xXKi0eHN2em36TDdpmfjHiPbSNeuG9iuCW9Ec/vbeEmrJkuaT6rpKdNNm1+sNbj+//fa/7CT+l03
EVpIlWMnNbANBOt++QMZtmdFDqt801nxqBL7w836uULpkaIX/i9YFn8TLnzCCt0ABh6ETXjPh3lZ
nDyXNdDIzk9AGTDVxqbS4NOt002VfyOZBJp3jXBzfALE5EauTCSKLc9Se19tkJrV31N6INFLFx6u
f6pdXN6IEqAmnbELulp5Dl39xKusl62J00iLzzvvvb99EgElJrDyh0WH5LbQHszkOJWPYXqb0gIU
wXcFOIejEAtU/vctlL/JFFKXBL06StTBk+3oUnev1ZqCb7xwySjzJskRivdxDXQzWoSpcC+0n1iC
sbALrSRfaT/1e/9M4qOoMWVNrSwzLnZBe+rc7EukH9LX6ZDd89VppuZHUr43mVoCSOgWX9Ki4vys
JxK0BxKsXuHnpUOwrBAs2RP2FyiejPRtF+U3egrAQWc7n1kMy6dp4c5gO9bJS9F5Vj/51+1e4mJM
AAljHMeV2ThQu/qo0DNJe5CyKY5tH3ulk8GhBC8YP+oN3uqjGo/1mFgo0WqHGkTO7c18RMzkbEvo
ZXxZjll5vK7fbpFjA8FMwBCQ39fzGuIkzYcWg8/GTYhycHLig2k6WmwzT979KbMYAUtIiXUd5YrM
yIq9ioHnaTrQVgKNMhkCkrS61pgKA16Z40sT/oy0O6pIPpfsawnA0S6kVK0VmcaSrOe0Hm9AzS8R
sX+B/GXnVOR2NS0wssUKbhh6UJ84AWr/thAk8WTdxtcdiopcgGWYg+VBRUJc0NQt+xurSfyKXIr4
//Rd0HPwu4m3qpYRK8Td1CAFBuDHgK4gD6hlz0f73wavK2A2BM+GWInUI21Uxx5uu1i1h42ggRKp
kvx+33PwMIUJAgvPOeLLYqUP8TCB8ssjD+rH0puPnBqtvSlbhz40zz3aptHEI+tD2c0GN0IFPFqs
ilIDM/1eOL8MpHaXDLMF5Kil92GBlHAoJMWEXbvYyBMgScspayeNKwl2Bxv7XC+rUTlqJ5uR4j7/
x1VmI0eAoUWvUqxwCBG4jAr0/52LwZPzsti+PiYnrar867C3Cw8bcQIE/Q9p17UjOY5sv0iAvKhX
2XTlsny/CNNm5L3X19/Dmt1JFUuTnNuLARZYNJBRIYYhw5wz1EPdJoWCdl9yymXNmrUdl1pkUwbB
zAHclo5EMfFBMmB/cYdP10oHU7ubo3PacV5V22/ziwz2TtG0YzQJOfTQHilwxbJDNjwDbgvM0cEt
r5y16VQrYUw9fAq6cRmxlOEs1VNYnRbh8fqh8H6fiQ2SinHCtsnwptJv9WYvFefrv7/pO0QlKD4D
WPwro7K+BIkWVKrTZ27V65aphF4eBE4zeURruAyG/3A4F3lMDmobsGADrpt2XEGx+StCuVF+RKPO
Hp6DW27nk155vngQwTORmADJ+MKHOshErCQZ2v3VVVa+C6FFe+ajU57o9EbPw+jedNmVQMZll6Ue
TLMMKAHrPibOEBZuFj2keIiSgGPnm65kSphTM2V9gx91WvphCQYQsRWPyQQau+q+yAXrunlsrTsA
O0eTTBFr0F8ZsbQCVbVFhv0JO7DzuQuoGDRf+1fsVNsKXUQxpm52QdEqU4QqhXATqqalyL4UGhyF
eEKYS3IziqPURSlaSeXPsjrNGN8XePW6zfyw+mZMPuqA/j/qAoqvU/sW6fu8b+0x/Eb6X9fPZmup
FXvpOH94r/wVgZkkaVgWBs4m/EP2i73hjW7n9a740vqxa7rt2+iEdvOCveTxVHqCo3ImvLZi01o+
Y+zCFKqVGOMilmlnuXxITe9/VJDJSEUGAtJJhkUIhUWveqVNHEq9rR2F22anfaP42YWvvM9YN/tX
pIdb7rzWkIlWZjV0KgEfg6PcCUfdp+MFRWQFjnSrKpbyoFuLm7nAYjWdmVfC531cJlMuU6+bcT/j
tlZmtphiwZA3x7Blpivl2J2MRDeXcizQiJFK0yqGPw19dHodcy8G72W65XRrSUySlIKxBKQiomLU
7bS4tsLGzccf142FJ4OJHvkQkJEsMMZ5OUhYOIstWeXc0zeD4VoPJnhoJjAhRXGhkFiUri/D7nhz
nL1+DxyW3XV1Nltza1lMENE6uSJ6r9MOg+Rhl8k4hu5gJS/lE3waraOGy87Hswf6hVcvbVT+xZzQ
ZmDT9/cdpmynVvxeksrVwYZmc9Sjx8FmZvQbDcD+ikTGHg0jbDblYh5hfLRlWzjxw7DT3A7gUOou
euaxUW9dctbCGNuQNUkyOxUTO52Q32ozeYnC0KkMxcUr87mdS9xGR/+6gpvmuNKPMRU5S5Ul7BGb
jeRZ0/wBYaPm2iNPL8ZGimppA6JCSHES7cVJ3dAllZX+asAiudiL23tApEZkNO61mKPfFh6MvP6m
jLWMLVo5Roxbdu32brfX7dqX76eTgtu2gXGQypr3dCMy2uX/Ymtt2xNXn5dJPVnbzjnwYHAtBjid
7LZ2sA9Ppk+zHA/JedsTNVCP6pQWQGbfzQI6birARhQ0GzpADdS/FsPC+C8lpEIbVwYvaMeFntk8
2YtMtn+r9mUSA9EcMisAcRce7q3LOceid/nWe/S63NjhY+SXrsFl4frY2vjimivZjGuCnKAjWqWB
aUmUc2uYDQ9YMXagVPtirI+DOKOSqe0xAvGUqtNdltUvgRzcj2nozAVgf7GdbhTVH1OVAfFr+JEF
8lmMJTtv+j/NXHrV0v40F+BeUcT+RcOwbJCO1rIsTpdnjjgL7rwU4E+KXQwtJpYE4IqmJG4YNT4G
yvHcrixwGtho8x1i0XjUA+yqzrNdK9ldaMxHUNmCXK/tXoYkcaPQ9E2UChVBc7W5dEdtvAmztrbK
BDe/XDxqg2EBdNXuQIwHtEN0yPX0JGbETkl4HKvKXYjh1KPptL0kWFLfvZZA8o5G09Wqxs5azc5m
xU3a6i6Q1MZqYuVHFinYbJ3Jn1LU91Ylv8UjeJJxi7D1Fmjcgeh1qnzCBPYpAWBgu5R2TerjrOPP
blTgOZLxTul4/XJ6V7h2okz860hPxHFAgWSKzliXEQmQk78DZWiUjlF2iM3Fuh78NkvuoKT6r8uw
ZaAi6NVIi2G+80E/gJYwtarAwVW79/L78rHwlxA4BddlbgZcAOEDp0nTTJ3dywwboZZEBfelLDub
ene/5D8SfebceDdT5EoIddtVipyNpTTaHK+HeHH16lksnk1iqzIPgWBTF11UDVUVFYDjM8mjkwox
TwQZSEPSuQ17W+pOUd151z/Y9vNhJYXJHrWYYLpbwG2meRNtbCM9LEfMnTmRFwPAZfZQYrJDOwU8
Da2cgLDh9bp8npJMAknNxmgDUKw4U/2Qo0+if49H3iV60/BXKjJpYoqJsVRpR/vElCUk9UeP7sLx
Hnw8VegzYmUWGimXqU1wv03BnG1EldvIvTvoMWdtY9utVuow5hcaaZemVa9i+HJw2tvC+2sPhXIY
ADXJUc/XT+gf5KEFJyoYsAaO9me9OhS39FQJsdPgzm5kjzelHT+nNiWoJkdgR/B8mFrclzhFW37/
kcfEKYJMa8QqyjXF/Ks293HDMbntS8tKAONYqWimc7kgLmXg3VHtzClvQHLhpXbvaQ/S7XCgNJMF
yNuQVvojD7joHzzuoh/jcVKd9XUffdyZ6Fg3Oku7yAE/O+XKuZ3ve2d2Ghe1Kficfu5DS+cc6Gb4
wp1bRUyRFJGtvhbtXDXpkKPYV0gu8MYtlW6Fmoei5PSPtw/yb0FsCVavl2nKUzT56xFtmTawF8Jr
626KMFQZYFYmwJ0/AH9XPhfP6YQbEnyuEPCorIJ908m88EH99os9rmQw4aPXNXMAqqgKyHf5KOaG
m4qFayiVO5fTLszS/e/4G5FQakM1R9c+aIlXOgG1UelUUMkCtwv1DkTGDtXKzEoHS7IpoE7o8MrX
mxaxksh43CBFUdrqA14Q9c2oPSnNaCdVbIlm4FzXbfO4VoIYz0t6jG9nPaYY0Jg6iGbnFuFvQFfB
FLBqKEumqqCe/TlaqeNUmHlvAkBnuVOSp7bjRQ8a7r6YA/aBASWOkSMc0GcBeZTl3SIg+1NcoLSx
AD72QwVDbuiK79136bZ1lAPtENcnuvus59zJ4825J3P1F7AG2ZWFSjo8e1Q/v1Wxzzac6ocEC7DF
rndGjB/i7n34ANDjUWJvdvbWopmvW6X50nYjbtOtG3zQU5G9/rPGPYHqWr8SrGjxpuI33W+lLZPu
upLkZZahpDOpeAnovxbB1UAAJ1T3Mg+ucvtBCbQDRZVUbIuy7AQtyGvTQZAUzFSB4XWX31Ru+kR9
jt/q3/qUIA7AcjnKC6ZusMP+qta2OVqW4Lx8iwZL+EHfzuY5tcOn7qD50p8U50V6/3/731omW+wT
kHciVcHxyfmLVHR2XS3edQlbt4VPIpjbQlkEpFczjBeAJPKESRsfOMW2+lifFFBGx970P2rEhK48
H3JpFkPNKaXEJkrrJzqPeWtr1OCTSkzUMjItBwxrTcsMkzPtJfD0mQ+6Fx1MTsLcwlj7JInGz1Xo
15scwNIlbqq0oFGfcQ2/U3bC7ZxYjSt7oExD2dkK9hQ2B5uQToUYhHe4H+0FjzcDuHFp/vSnMGHO
SNO2yjUorfqap+xiHzYJH+ft1G9khE9imFgGPpAxBmw77TxmVhk6Y/x03SA3chsEaNSfP+47TMRS
xgjvC2ybOiTpDnHQ74DS6pBssFNd4LwLNx4An0QxkSpARykTJ7S1I20npW9p7nXmZF1XZ/tYLurQ
f19ZiDaVZlPX6DRTeJT48NexVNy3zD9Ep7/lsKwdUypkZT0iy42IhLpdfktv5HfK/U6fGdW38K7k
F7s534/dRjKDrJQLFffyRrEVj2LBaiD6BDBrjLuIhxLLIXTS7xOvnk/dl0no62NTmRCStsuAUS/c
IWkzmu5cJa2N7RMsDjVY7MegF+cGwVOTCSflZErDRHs6ne4my/ex2qUJx+g5VqIycUTuh1GT6emJ
B7rLHOPFK7n8F++2816MhIkR4tKMWO3AgKOU57bWF16zZPvr9r41CP3pdJgAEaBTm5sGQiIW1Hwd
j7XuSCHbMYflKv54osOboSM8JXbmc9sTG1e9T7KZ2KElmjDEGJjAjBk5tD41xd5r9yJkcjs9PKtg
gkdWEAw4hh3dXlMw4Zj7zVG7wdrhnu77Zthglu6Bycb5uDyhTDRRenlMBvkjWf9F2gZIweC9qv3B
7mMAMgj7XgGfCfeJz5HLFrZR4glJ0YqqU6mdlQZ/pvMxjiv3unY8IcxNZFZUGCjdnjaMQ4Yqcjt6
2HPjfMJtF8C+A0G14iu1UNFMmEMEDzcYmgKnWILaEoWm4QjZzmEXIYwPRGAt10QQjzhzoN4Xavqr
ltK9XuluVMuc4LTV54DNX2QxNr+UBPxjHa7bzRsd9VB2tOHYeklmDYB0jQ71kQcKwvuEjOUH0fif
KELkyhIApDcvwW+ZwkUpxs6BNKx2lQDWNjU/yiWI2246LgHidhr5WwbLLRSqAFnC5LWGKSMKSYSi
ulO9Sr52CIFcITixyDGKbfO+yGPMexoKRKcJb+lhfDWEo4qORtF8u+5CHMP7mONa3TbmsdKWuEeA
7+V9o/dWPj5qqatievO6HJ4uTEqMqn6R5gBGNyqe1v9s4p0o/nFdxEfp/0ual8DlrYqSJBGDkaHE
4RiKNZYM9IcGFF3FfeEkILYtgRLr1Hu003FIwglFP5sjWN66X6wEU/tffURt6NDGlzHsNh96dzll
KDUOOZoggi/vsPbJk7fpTitx9FuvxNWJmclNBz1n8zaeD4TL8b2xiqKIKwFMNGo7MxaBrIlyuvBY
BU9RPFrl/KLrJzl/aOVnlTxmIu8b8pRiolIgAmhbD+DAyYn4xT2ttgxW7SzgKQQGp/cvWBF5Epmo
pJbzjLEYZI8AkHaal3npc3BK99kt7YZED73Fq3NsAU5/+q5MkEpGudLTDP250q1BIhGDHgB02Tvh
l4r16MceeOIQfSeW3PLfdsy/nChhqDqLEdPaCS3LTQhdGG66ixzxPftAcpAt+dV05PN1n6CqXPFF
du6jNDop0gGa5jSLp3WJ3Zc/J+0m6zyMxR9j8dEk3F46de9rIqmXrtwCeVrSSuoWyx0FskR1daec
BxAN0dVv8ftvNIPWh0mYaDPHeh7LIWrf7fhtWE7znJ1iict2znFFwoSWuk3lqQPLlQM8Wm+JB6sv
clcg+WMndw5gY21h6RxS1C8FSd+uHyHHP1ik0zBL6kgDZY4zzcdUBcT+/fXf30wJK5tkokw1NVjX
pRt8QfSWC5hfAbOixOOM3cxvEjAeTRMQC1+4fURBwm4vrcGF0iHLT2bSWiT3suHhui7bRbGVHMb4
2mYYBLDrAOfmrjqpdu7WPigPLMxDYPuM7nBel7f97S5qMcZXL+McqgRlPnMaXOBJuk37Kxl41art
GsFKK8b64mGse3FEiFzuWje7z93Sl8HZ7skecFqdxKdvs9/zq4tqTHYzh7aeCzoxJpa3Y3RoozOm
OK5/PRrZv0aKiwjG8vJMMCKDvhviHONa+W6e34LF0+tdI37vW4GT2nhnxWS2vpPGPM1TzUlKcGWX
uderqWUWvD7/P8T4i1ZMPkNHSYpFBfU8HNUTcow/YJgIdQGCrNLZ8y6xtci6/iG3Q8RFJJPQ0niI
amnA3GwMNp3quas5B/Vx/bxyUuwzcklCcTJpmSOL0QqnAOnNUdxrfrRD9+OO51X/8AkJlueBT4fN
QEYfSTRm0mJkEVWVAOWAHM/z+k3z8f93vTXdw/R/yzb+Fsg+KVQ9DjrZwJmlMzA8gvlZTDI3qbm3
KxoPvnxHGQAzkgnII6yAfM6NYNDCwpSEGRDa4Ud4OgyiRanb6eR4Czotnzczvh0QLxLZG4dZSEmM
nWY6kpEgcOQ3ymINB9GjTW8Df0bIey1tRvqVQOa1VGplGFWLhid09BCOxMqMpyCtLOV3OMIVcSWI
CfUklqdhGUIgAySD1yblfVGpdpQr/nXf2gwbKzFMiNeiLi5LnKaTL3slei/rm7J5vC5iO76vZDDx
vZslcO012EYdvP4FyN+YvJffdUAqUdB+01E+Rjuvy+SpxYT3CKTdZt2ghC7Khpukih0r2Xs+Ft51
MZuRaaUZE+LrusuCXsQTZl7CczFVTl2oT9dF8DRh4roM6D6AFOPF0gqvwvAiN3uVN8iyeYteacGE
9BIzHkHb48GQffQCMADh68An45YmqW9cCQ/swIjcjflkTLgl6Q9094ESIBru7Cmu/MqVxTkZdmZE
HfsKI9qoOET7yRFdw2ufY5/c6acOU7bJYcIGBCfI8mIRiwyQSmU6DJFEm26iHe8WGYSuOxPTy4sb
YzCmdvH+MZ3r1rGdSy5nZzJhoq2HkHSYiXca7OpQWvTwoO/JqXVoPi7vMv93mIvXgelj4Hf1AJIn
oY2iANcacjOBqUqy4kPup8A3BbjN3b/ob2++TVYa0pNeyRtiMsnhAnlGTfZDmv4AtpGrdhSCx7CK
ECCWnbIbA/0tFnUewOP2W3olnIkjk2kCyLhU/numtR/hAwcn7RulhiuAkxs6wWK1nNE8nvGyYWUu
qwpPDRBTZa1lktes4JgNTwATVERxVlJdwbaf2noNeQoUTpGMkyVNJqJU6PgtVYiHA6lTC9Tm4O1G
2fw2TjkPIp4c5sLRhnUepwkyi9k+CLlpxeY3PSktcAzynHv7i2ETHbibuqawYMmiORfAoMXjsXGw
E4cVAUDbubEPkCWU/OR/cbXZjvsXgYwNDGamxZKKuC9iwj08qOZdlvy4Hjw+2ndfA/JFBmMGeltJ
ermgCdwkolsV8SFJZj9uwZax/BTG11wnHro6dqRgZ25MLWE0n2dSuJXQTEDgPU7Z4iyCeK82nVdL
9TGvNQukY1bWoLYLuDYzM21VUL0oqfbhtFcq/EQZ+1P0XQMbbTM/xdrwY+hizFvUVhaGoKZ9q5LW
jTGe0MmYY5wxxVKBR1wnrqRxmuz/EK4vyjM2GmFarc17RE71Ibk3vAUAmeSxA1Yz+u4I1RKnDrE1
bYW4eZHH2OoQ9irRFTo2f6fdddg/XCwgMYXgf8f2h+LSsnFvNRQE3p7P1w96u2Z9kc0+cITByJKg
Qp1MvRkcmnvTQ/htfsdlWTv/dT0vDvMuaOyBVy/jmDEL4Ne2PfoLOYZ+s/YQj/u28+XYu64dxzVZ
ftKUVEqxCEgQc7ZLh70ycYLM9vXo74Nj5+eLpFUwt0wrflHv6N1dH57V4FcU7xLp0GG//bcqYqvD
ovquEl6QdJoS0iYT9hsH9ZuW8LIa70yYpEb0Uio72sHo5fc0xNrIfTRwhiGo81yJLBoTvcQ0ibMF
7DdO2npSd6vqT0T2gGJkVeJDoojudQvgSWPiWNdPWTs1gFbRwCm0BHvM+rlL902NjmNnCzqvjcr7
fkzkUGqxQtSENwntzmhlS5qfipbzAbdrEisrYMJF2VfLEMm4wFJmwPacf6PX8mg3uaEtcuf5eMGQ
pVjUmkDNqwYmoQB42cdD0wa+VPI64SkNfpRHPrzUttOaKBQQ2vH++INWRk7SohrLBbOnOTBwdFF7
bprZuW4VPBGMH+GOYzR6jMeZ3IUAPQHLvND81kXtogXjSUo6Jh0JkUPMAmsaRPcTM3i5rsU/GMJF
BuNKsjJrWUtXIzvKH/pBMx1jnrTe596/KKjwPhrjSgCeU4RipstCuwHMaqKbohornPW9edM/FQ+h
w8N0pn/+10hxUY9xJhUQgUk0ANd2HM5mc5jU3SKplsqdfdhUDFUpDHVrmOFjW0WCJixL2iL9Lu0e
QTwVnjjnRL/MF0VWApiXGNEK7FgVuLQne80b/emVbqi9q5i7GR00UXfKe/gnRj33vOmizWi0kqt8
ThdaWma1FgBpPBkOI2msId8pIQ9Zb7uGg304XcN+tYhGx2cp6aJK/SDjxUA3rEe/9gW7ODav9O6i
e6ln7oWfvOLepmVcRLKXFjHs4jGj8K5juhPNI+iFROCXK871c9u2i78VYy8oOtoAZjdiWLDPd40a
2/k0cCT8w7ejG4wgSPpK8jhiy0Atpo/RM6CiO8MJr3RXOxfH1ukx3I9H5J3Gm7DfQq5VRICn/lco
41e9MGuY0MbnMh8nB4OXlu6OR9GPfv6FLqxj8/VVtYpbSnWFuTBxl9ncUsGmaaqyiX0vPJy+sBia
g9B2nYwmi/4gefExPhTH7jU7Tg0qwnTJrHgWQzDRWtdPlCeVCZgtNjdiTHJjIL6uLFXYjQPI0H5j
A0URV6oxcRKzjNMgZHg6afpZze90wrl0bhvNSgB7fnLQ1GlVAkz9pGNDIrsrXuf7YDe4lGElOoA8
4IFbNKOh4ksIW8lknDwKtSFrsWKNwnngt+jfU7S1ypX+pGv/467jRRXOSbFFurgRsD+dI2RWQ7HX
cuEENrunehx5AL8cvdjKXFAVgjAS+EJyqvbaiSKXL778RinegCfs8CYweGqxmWCYSVAkuEzFw3Ne
HzPUQPKCpxNPCBP2pUhCE4kSTKj+7FIkS+0c3GevrTe4lACr/C7sg5bjWdt3kYuBsFidSaarwdij
HCY+UIiIApX88DkDOoR44k8Fb19KV9LoJ1jdETEdVFUDhQ4YvOgeeD2+hHbcvtwX7rybz/2B1xPe
fOit5DGBQ5m0xchMpILBG06gFd4pfrvv+DPx9PyvuBm7WhZFxAgqrJ47jRNgFDnxaDfE+Oj/aT95
OHybWXSlFBNHjEprhC5B89Qsm11Ilj0+qJeW2KJZ6vP1wLu94LKSxcQPJZXEoaIT8JRlWtoRpwPF
PUFJg4fauZm0/xaEDavPljEuabFIA+7dLUEdrspPZapwlLn+3TDu91mENAuV3tcw9UR2yvBXL7dW
mD8sy8jxqet+jPG9z3KmQTLGEr1vp5RvpFq3jPABUFg252Q2L6erD8ZGi0noOpTrUOzysbqO+cEO
G1XkHfTvcg/3Ba7KHYDA76MDt9nN048e5cqJidwOoMjBO3bwxhc8KzGTXv4Kngab+nH0LXGTb7w8
tq2sjjlqUEJpGluwycygAF0z0oqCckCIpnoteqr23ah/ZtXIu9xRO/jqzBdhjH7zEiVpOdJ3+mFy
KJtj4BBHA0ludvhf9WLjIYBSkhbjR444P4XSUVfsVnOU7F4LeBMXWwuMuN5ctGJCYS+WUwe0MrTq
NCuEKwt2/y7/kNzU0+55L8DtHtZKGHOXmoLeiEDehdUqdJRENwPTsGCHvnwnAaG+8417Xn9lO9Bf
tGNiYtZWJDBmFB+m/o3EP/TkVkXp2qhP0fDQhzfhMnOcfDteXQQygTFcMqElEUp6XbtTlH3Ew3Lg
/D5bvhn6GbRBLb5gXt5m2VOmPXHiB+eLsbvkS5LOQ91AgY/4YUee9jrt1HvpGDihn+5Vb7ghuUVu
UZOwuYvz2yHk76+nMyHSzGvJLEJMJ04ZgEPm2U3ywWnShdMR2I74FzFMjAwXHTXgDDrqWmubQuWF
JKwsY1QsQScDxyJ4OjFhQxWEYWhF9MLz9ldePs2mn3BpingymHjRDYOpLR+zHYA16iMrjJ104HFt
bgsB9a8JGm0FzE9MfJdIopOQXnYxAW/Cb6U/59G7bn7b5n2RwRjAWDVyDOgl5OLiPdUdA7BN1wVs
Z4yLAObohSrDPSlAuFvSxF6qXSmAyPalCUYr6ipOLubJYk4+WfRWS+mYgG68juGIPljxJtbZXqtm
zyTN+3XNNowaZLHqf3mTNcYGjA9YHFPCOmLzNmPruIfnSLty5D0NeHLov6/SfKonUlUJtQggvF3U
dm6pnrvwTg8q57o+G+b2SR8mV3TZTGpjghy176xBI4mV18lOMYr/fzD4JIdJEYTu89WhLqI1+sfU
/VnXMAViWhPhVSs+oEWYC8QnSUxuSKo2WRSBUBryZr+8gf7ptnhKd+RgoNKWu5E3visPxctiC3/m
TugtL81B/86fs9jwsfWfwaYQsZhyIepASl51u0A6hQIHYJj3+0ycCAE1JJaUJTrMDpp6Q7hA3Rsp
6pMCTJDQW+Qnsxcl7OQMTn4WXfOx2fd+9TiPVrwfnXE/+YvbPMjHwubecumPXzlEnQkgY613ZR0Y
otO3wUktmsyKU1RIYyx6yNM5E4c9gKNPwPt0JzLssnK5LaM550Qxjm/oTGQp26XNEuDAOHFnAKge
LV2NuCOZOJ1s3odmQspCNLAKiKAUp0vB6cF00z3d6Oe9xjfi5KfzZCJKlwNdeVEXEYCy0WlQ1FNc
G3dR13ldqh36kccKyhPHBJY8nqRaavDxTPnnrDzJKBwu87dR2xPyG7XDT5oxsYWy28+1Co9X5Bob
peF+Gs3z9TCpbKtjENArmbTszKiTRWmhjw3ifjiFTo116rSLnUAzbCWfjmkJAI1c3cuFvselzpO1
97oWG2uu03uwKe6AhHGTx1jFRkddFDobo+V3Ehkf42IQnUXs7mo5PNVm7bchsZuEWHozneqouFtA
YEWG4pBI8d7UFy8bNVuKyXdZz491XTt9wkU52o4rF0WZj9nHISA1AihKa5bii/qceHD43MdtEVzf
Zg8uRi4hIk8mE7LFup6FeEAsS6p3UQqtoONkn00B2CRRJBPj4djN/JxNK5m0mTIvkoOhI0s0vgfo
nF83kK1HF6bPLyKY7wYaqBEyMumvnXS7KSzBlc40UAbWcDMfkxvj6brIzSvCSiL71TJjMUag6zuq
tPyhpgMYr9XcihPlIVDit+uytsrna/XYdCalqRhMI7IBYFaxKbPsUfS9S236VFGPgUUhZHhJgHNo
7BtJKPUGEBAIWKYYHUJ9OpIYTfT/US/5s2VkEprmkYlE0ziYvnwzAKmSOOZtZym+ZNc/QSb0iwet
splWLufG5rZ0qJZaw96HE2qi1ZIaqa20ilnlqMYxDzZ7VVMfVWY0Yw0TqExDf2z6lzF5nlKf8wV5
x8Skr7SWxUqURnrfqvbyQXZjN7qT78XH8kRbK43f86gwt6ZIYYwECMOmAtRfFl1uzKKp7kZBBLrx
bMt2eBTuVLTVBys8JS90b1D9Lji6e11R6sBfriToq6MJKBJgyzFXkmLR5SAYO+hp5o+kwZZwm6Ej
gat5EZ9QALGzOOGMQ8j0N6/JpN9+9QqYAKArdC2VSRdAXOFNQTkM25mP6c3yEPqKPzudnUZW5tPt
V9Bf38cez1y3YBlBQXxRnDlgJe/HEX1HEZMzylsFysPlmB8iwJq174s9g1TPE+7bXWFnWNWeLV6R
jvfZmWtLPIlqKM8IPO0SugqZn/VB9JqagCpTsfskv2lS7Xz9pLeD3UpjJl0YGM4Mw/xD49Ftz7EL
TgFgrwbAGQH1k52/q6/1K0cmDTTXjprJHx0Qs5MhQlQY7Qbwl+gw47/lbPi1F7ka58q56bMrBZnU
YXaxIKZKLjp6dau3d8n8xNHmuuHqbENBmiMhVCrcbtIXugAm7QAWZCs+nX5K/w2b89bXQ4dHBoAA
1nuxKvXZUeR40PO+UEUM9VCQB6xCuBna8ZSSU9xxl5a2Pt9aGnNWQRkHRTXnqNGomEIxh3PTxd+v
f8FtEag0AMAEzxgWzTCQ+0ColwDzScFgRVW4Iyq3jbv90S4yGNcykgjAKAkQwXu88ESb5j6yx7Kj
Vd53Ps+PN50Kg2d/a8QcUR5JcV1lIo1ltNeZOUpndccaixWKnR0UxK/CF8//21dkDkqUmk4sBHSc
CrHflWp3DEGedF3EVg8Xl8qLXowvxXI1GFosw5du9IMB4vIAbToMtr5RfMKI16bm2AWLFCgJQIjV
cpje4Il2uIOpH+JfAPKzJGDjtnfia8mpM2xdI1bqGUydIU71sQgJjGResEjcn9EnPKQD4DX5TbWt
oLEWRe11le0CCYDr0wJRFO4gNiwKCZ3ugx8UT18VLT6+6tZNDO8BsPlioIaoCpPZ5j5UiFDhimQE
36QJYH7D88h7elCzZuP6WgbjZPEUz6hLx/h+qH6Gk4j6ZOvqwiEFWGEg2deNcfuwLgoxPtbWqWBI
KqKG1tyQwtGDsxqeh5BXo/4Hm7/IYfxK7rRwKlv4FRiesYHYWrjzOdF35aC4OeZc/eta/UPouIhj
XExpSrUsGoSOssE07eJg1+1b1H3Aqpq+dlPuS4xuztz1W87RsVh7Ulp1ZjNBrOhL2AajetY2eS87
pzsYPqZCbgCd/IjF2J/X9d30cQm8J6ahAcuWbZUDyDWa2gKlwyF2lXwfTU/Xf3/T7Fe/z/jZDCg/
DOnh982I7Me035MJkbEeOGI2r+n6Sg7195U/xxrwOYMaSXl+6JwbMlvA9PYEMGXXP7rcwtQaKEEc
jNXwRjRkan5ffG4lmH7gleBUWioy5FCQzvKodu/KNuZUjyD5vUtRAm5/Ce4Asqr4pBwkty0sPJsf
tUPhhl50Ix55c5fb3rL6c5gwI+VBqOs0Q7TuQoEMAeKvnCnOELBC91z0B571MAGnjFpTbdICWMOd
3TmLJ9vpUbKAbWSpEyAgcqd55j0Rtg3KBHS6bpogRGDCDsC1MqUL4Sgyal3BWz34Zfc7DREd4+3/
lcGEHLXuGhW4vJIjLUAZSlNrMksrT58bpXWuu8f2B7xIYqONOMejFKS43S251ao/tJaD3rWFNA8c
bPyn4DaEjWnGMcrcUNMwRqJTb4p9goXa5AQiDmxC0kSuW9FsAWITJkpzevXNeOfZyKaGK/n031f+
IYO8pWubEKPVy21unmteb2Lb4lcCGIsf2iFpohie/0HK402v4c38Rq/i5r3o86xvOz2spDEW3w2F
iFw0idi31jzJSpxIskI3vFn8ySW78ilzx13Nw4DYLPitD5ExeilWDJRsYSZCV34b+nGfCMHJFFU3
U3vXSIATZRjxjyjBu0cPAaPY3E9mbY2h6o1S8njdZDfzvoJ+uqTpBP7H/C1yXpMc3K1IkJkjhPdB
8UeWPSYyb+xpMyGuxDA+qOeVhIVzcI+ROr+LU+2urzAZr81Kjf9pX0ga8Fowm5a6ksj4ojGoU9PW
EZ4os/nQaMMjap3u9W+3GbwuIljIC9J2WZKIHe7vqZ8MP5PKHoXSui5jUw3KPgc+UBlTVIw/GHnd
a5Eg4HE/77XQN6sf139/U4fV7zMeoEdCXYpoIjkpONGxC4phi5a3Rrc1w4RWykUJxsjiKBKFRUBW
jbN2j1eI1y8VcK8T6VxkWGmqNC8SNEqgtBcG/aauecgN21Fl9Qcw5leifzw2MUEKaMYfciR6S5Xt
Q12Bp0XRc6gmu8msXBBA7edyxsJa56OCyHlR8r40Y5Bzb+ZLI8DrNXI3z36o/ih5xHHbInS6xQBW
V9Q3P0fnKBWXsGrhZdkiHuU5iqypCJygLDhpaDtuqhdBTBrKgacU5jP2QCZvcpr3zAkPhjvZsyNb
qaNQTgufV3ji6cZkHqVszVQY0RUkQvt/pH3ZcqW4tu2vnKh39gEJENw4+zwAq/dqbKftzHwhsnGB
6EQj2q+/A1ft8jLFXdzIih3blS5XrmlJs9PUnGO4eLRzwuSFhL37K+bwvrDxt/gQ37hukhBewwoq
BwGuTp4Gu1gQMp/eXm3f1Oi6goVUgeNAD1fltBuxQVPDyLjQXkY47gJDPOLQAZD79uLmBp9hh++r
m9ihTwmQsEDc+MYzFG/bpwA4PXhvsjzl1TxDbVbhk78Sj2bkkoV3tNkAcCV6YoE5iG6bocfG2qBB
iYJiM0ixJRmml6L8FPXlgrhZt4lwhukPxDQgvn08xxz0V3VY5ih2VDtRfu2719tbOauNV58/WU4B
SNI260xchOpwXQW5pwbqBvCS618Qw1SbgtXHBGvoZBlVQQkDTy2eK8jezx5sPJ7Fn35FhE5Nhmky
cOJMNN7X7bSPM+gEUPv3ocJXPK33PDfvb4uZPRD2Lmai8mnH9S5QUTChWbRCi+kqoOXmtoi5M2Ea
0TBYaIPCcpobR4rFeIyuXE8Dkw+z8KzYJm6qBN5tMXOafC1mXOmViyi4VvU9asloR3/OzZ8oZzgN
q1wNXK7tIlzAWCOb3kevhU1OxxC5aBqjwkV439zpq2470pe8vdgsoszOvtaw8bFGt3Vwqk/B0PzI
T+qoK5HOgD/reSy9l1sbsx4NKCqtne3KFZhHz+ljDwwxDBIs1CdnTw9s19B2TdfBRfxxW/uWgCSc
wicaneUmZbjnpDtqQ/h4+/TGKPu3Db0SMzHctNYYcKOxoQmoTECCcRzfocliy8zSaibBPiBK7+cS
htsDAbu3H4R5Tq0lkqc3L3ZjMdMEVEodCLo94n20q07KWQNTrPxOWuC8NeCIVTbpuj2UT9lxccJ2
TCRuCZ6UdoH5IwQBgDkCGJCOJKa4yoNeO2OrfXYUlfuPVzrJbMqgytpIh262e2uDNG6bfMcbgMM3
I2bGyKsDLm2Abv5DpZxivkJT0rgzkH1nJfDzo2arp8CaKbKF19o558jelXIK+so5J6wZq5QBwKqj
k9btbiv9gjZOkV2zzOjyQsIzct45IowdTp8ZXwLOn3WMV6uYuPg8a4wuU3FGlvJYgkEzvk+1R129
+M3SUMSSpImvoLbim3laq144xChyak4GXrMgJDtZ85XBl5D5lo5n4jM6qfYloGbxREhfpXgeuoV8
cGk5E2dhZ2kLMjz4pALziUMIbGjtWbe/hNFOZwsJxcJSpnOeRULjXBsTd3U4q8lDLhYuOfOfbwCZ
CRiXYxD+6MXNqs8kS9FfARq/JxqnHgaAlrLYeRf+LmNyHErGc5vWsBa/TB7i3D+Zdfa1z7RdHgXH
SDCv5OW2NNmqLJKHXjE8kmMyJwfjAekSpxbxpikGV1rFdhAEhcBf6v5k5P0XnJxnlQnQcJgwhIjU
a0F7t0p0B5NJvxQx0cdCLFDjIUWc7LVU9Ait8rC3CswevuEM2jkrjF9Szncp44lfpTulDSjxkEWa
F1bl92wwageT7neqBmZoNM46RWcs4QDM3i4ZZtX/s7BJ0hP6UZkrLdq3ojvmDF69URy0jmDyyXx8
e6sMHWARLyxzdE5/j2jvMifOi1Uc52mM+WkgHM0PVqH9okWm5/dLzAhzs5mY0HgXNbGRuOo4qXp0
33Upf4nz+NlSyE/kq55v17usA4t9nhxF3awVkf28HQjmBnk/yJ7YThn2WR3HSF5HZiR0NPK93HIA
piMHckzpBOulfZ031vfFTmwBqbrfoGj9R4vyH0y9wPJdnuQdf/Eb5/eW3F6paRxHpg7XhhD6zM5/
zPIaoHN/4m7t2XswfrvjkxH2eJW1C6oz7/P+WuJ07gawCrQsbPQZRckXFE+zNHFun9p8+H4XMEl+
/BgPM7jLwtDzU5btfPvcLtFLLaj/WzvZ1fYNuSjDGDUlL9XDI1Dl3MjCk1M8bDDP8ishCPdWZlkU
hN5T+Jeux2u9QN+PVzEUcZpvhHy/vV2z53ElYLJdJrBNGz9EpSgPs01n2rsmXwI0mt2uKxET11vG
MkGpFydipM1DVVZe0GPyvkEaXIrd7dXM1i7ZlayJA+a6JjDSA5Ptyu61qHvmdDU5k/jVHrQTaq7Y
w/ipSjNPjbttlNRoLNerh9u/xOyWGhgqQ9kTpLz2xIoxOGzG8B14Vzb8rdqFnq83C+u8LQKq9jHO
tGHaJxbaQYHr9t2KDv1izXI89r95iKt9nESVrkOx3g9t9EV1zOUqW6t1vsfMz0PB8q0RtIfMb++F
VFwtq7apQb9Kqi3hlc1W/q4PcxJmmpDFpEd1Fr16w1p3QVizDgoHd+s97qGfxboFarv2SH/ePr5Z
B3K19EnEoUNfA4EXJqeWgIfvrI0wzUPoK7/QG3i9uElw8Ws87CgBDC+mudcaAHxbhIqcrYdQ2zRU
ZuEJdFrXC/2g94cAWlKEpWMBBoXRnSxORubR/oeqrnvrGHd3JVts0h8t+u/a8y54sjboTMeEDwuQ
XngZPGObeKnboo3Vd7oNblRLnSuzRwZkWcNCQVYzpkElMQqdKR2GAuqgPdoxcDhVTlZlID/9gmpc
yZk4S6VVLIopfayrPkSA8dXte4Ic77aQOco/GwgAf61m4i97oScoxCE6C7RdW6AfRdG5PlVud8i3
Ixse3rNfKDD1clc9LBUrlnZydDxXoU0mTRqj7o0+/Sp3hrp1feuhM4qFJc66r6sVTrxLEyV+YqmY
E1GqyjNEuA8Xp6Lnnce7F56idkt1YEMYwnmomxFhGtnUt+YudKuNGTn+GnDaAjim7nIf92xu9S53
emn0wzSRxlieyLriKdOMn5oZ7WlcrFpd21Rtv20KvkQEMWtvVzInFaZBrwEZAbh15HN/9G2pSBZg
cuyobIzOWaaHmlWTK4ETQ4jDrJTWgEkiTSIvDntMLsryruDxdsEWxg/6mye5EjSxhTxMbU0RKF4o
W2tjA+02O6AZfqypAgJpKf2eVcsrYRPlrzOL6/UYVftGXkhgb4eU//iHC5qofqXwXldUf1yQCdMe
ISoMTCJSN1oh33ZvS5tDSkZz23sqMomgQ4ROhgy3YS9m1iPI8g66GdyDAvvJNrR7tUk2et4HjhYF
X6K638WsdVRR7mmqn3QuLrn1qijdrh+Ekwjj0YhKBwxypaP3laNE/TNry13ZBKfK73adWh/kwC42
Y3eyZWfc5o/AuF43Ru/4PXDjsiF02jgsXGKablhGz3ii3GqR/7WNtW1NJZoNGXXSPgdGiL/gb5bU
dRLSwbBoFx2HL6A6xAhMb8U6mkSX+jWX9GcS9mxtaHoCoi1PjV6sGiQb6RIE7rwEEw8mpkEswKx+
dM+RVJQYIzloPO1fIlY7zDB+ZavQdG+aaLrB/yf62WIko2lIgpzLf1S73FHl5yxfGgebPY8rIRO1
lIrZoNkZVh0p33j2YPgXIHX8w4VMtsouWrB3dMhBTBMRgPSPjGYODxbrV7MNSuxqMZNTz1HGi4UC
G2PnAi33I+FwvOnBHzei6USr/mAuPNfO3qeuBE7uF2pqWHFaINspW80B+YlffSF66AxyCSRoNpS9
C6KTW0atyTyIdQjKGmsrfcBw4DJDgmBlitztg2ZttNrzbY+1tJt0EsqUxG91S8CGxp5KvqVbPKkd
hvuRjlpugkdlXS+FmNngebXKMQRdpTylRfAOGiCpq1adx9/Ylcttt63WxS7fV+qvkP/aV/pCJyFN
Bh1grJHfeW26tcm2kluTLqAwz9oXUmF0QOmWhvLZxyXVfWVbtMTBmQHojMxPSYsWmjxeiC7z9bF3
MVP9CHyVdjIvxhe1ziOrkSAnfxlbW8bHtOq7taD3s87vStxENaKGKmqjIbMCm9HGxJg2VWvvtvot
bByd6ALVe5K1Ikf5oNiVAIVRD3m7oG9Lq5gcf2KkZNAk7n2NfsfqVy1YAm2aN6GrfRp/gyuFxgR2
3fQS0Y49tr8P3tiODRystf9ojZCp22W+vdGV/i1JuxI4iRk2YJAjib4STw1jb+jQ1kS4M5inXv/p
VwsPGrM+6UrWJHTYqZoOooCswdLuSrMEkJi1YrYrQKKShdoKGPQLLwfz97ErkZNI0vVlVDccap7c
jSzhNlgQ2t5RwQ2N+5HE8JvvEMc6W8KRX5XlHG5hc8cNuTpNK5RBDxxtFOiGg2GdhvbTL6g8kHTG
gVt8nTaVt7FiqANqSZ5FNn106sVZKj//mYjJEpDXRWj/EbAq5ZxHhcPyU7WIDDBrV1frmPg8wkpN
YgQb+9QduH6J0wU1mI26758/nVKhWh62g4XP121xVAbxhMqfYw36tm6WsBVnW8/YlayJp0uNeog6
bqBIvsPs2aa5YwhI2do+xYDyQbt66WivQOQGyySy99tnNe/Ur2RPXCCrgKTeKG+1m3YF+i6Apo1g
usVOeCoGoJda3Za2deIOAxASGEaCO5di/Gz9zK2VdRyvs65aCFZLciZO0Y4GTE70CB5dVB54qa98
/2j4zy1NH25v4IIeTnuQ/dryB2s8OxmukuiTsmSvs8726nwmDlBnmHNhJQaYixBsNz3faEoKoi4g
cfsqKNdZ6N1ez2xIvJI38X66mhc0DNG8Z1Sf/QxtK+qp1Z7+mYyJg9AF+lWL8eItNLyYWl/i/qVQ
F+PikgpMPIRR+40dlKir4aX03O79TQ4q8v6L/iV6qbwxZQGs5+vSFXx++9AHiyEUoJaok9gYVT0p
AXYDvBJ1l3Q/umwz+Es2Oy/DQhsaBS0FaO8+hggNt3ytQlukJ4Bll5m1W5ELFwttN/NpBbDm/iNl
YkFGjYuUGeFxMuKOhVdmzRFP+o7fjZRi4MI7BOslhM15U3qXONm7Qo9oW2q4JqbA6md3XfB4W+3m
a4RXS5rYkkADX2pTXHYN8KcOnoYHegdEUCjJgBzNG1xAHW+AnCbFerHIO96d/pYzXYmemFWQ9EEJ
/D7gEskVGh/KbG3WZx2IqIQ/4FYADKc+Uda310vmfIc1juHifg/2kinRqWkHaDvqMcGjRNoxow2a
j+xDTXaNCbqqPOkvrRY8pnl3z7JhoyYuoMlOZdWdjLL+YqbGxpeqC2o0V4mrA8j0HlIrv+dKcdCQ
dCUFWQ8iPppm4fr1kx8u4dTMtgJc/fbTBr6hMhOjzFHljOMdCw9ZfBfq57bbyOqur/Za/pDS3e0N
m90vvCfoBMwbeFmYGFaUF0XWxxL75feOlVAHgzguy6ER0XdF2d4WNqft1pWwiX2FuqXI0ALAS5Ko
btZn6zIMFtYzG9yvZUwsKldlPqg1smd9I07jiCSK4fZT7WkuHMdX22u+3F7TnGe6ljcxMBQ6o1YJ
QwTDIAWZwbNZAMAbY6D/TMrEljTWUCB2Qa3VPPcy9DOFJpBazHh1W8z8AcG/Whr+B0KMj25WVAEx
qhyYAIFYhSi70KXWhdmBRXz0XxImuVcYVUUlgwIFaCqla5e1V8X8rjbR1JM0axaZq7IHcLipXUID
uV8FL5UMhTNkQDvmSeC0mnTxcHOWTDiKPmy5waRj2+yLHi3Nfvw/VOn9d53Yhh2YYV8G2I3SA/TI
AzjdXSCvnTSAj2Sr8slYUN1ZTRqBR3TNMBiZErlouiljq+pAcjeErt2GTozCspJ/u33E9oxXBtDR
f6RMuVuits9108TEqLofkcbNHeCpVsuI2LPd49dyJqpUokWlMRhWU/Jhx4P8CWRt+47Vm5KzA+gR
Dr3uP6CJckNSTNz7qCjG/ampsnXOzXUpSq9q/HORdJsujRoHQOHf9cRasKpZdb/ai4kyFmgO7AZg
GHuSbQ3xkkQLD+ALJzqFOzcLXhq6HG/yzPrKzfjAgnwHBIeFe9usDyeAU1c1AvjC6SN4pYFUOTMa
iAlarymwxX6/CmLtMMSd0zXmUmSfyzJRmf9L3iSXTSTrUahCMmbkR9t/yjDmwsPvaZF6t1V1Xg76
S0xNxQPPtE150IuiZiXuGaVaravmTkSbwmrORKULejB7TvQtBmI4CGPnH92eZqhtIJUWRF5J4Cqw
vDDpnZ4tTMktSZlEvwLzoW0xuj6/+k7ypzLHK2334/aWzcsAeuAYywFSPbE6UAdWobAE3CvQ9OKT
sHaLEXbWaOi7iInRdKSQUWBhGWayV+0HpVzYpvnPHyd20EMNpI7RgV1Vg0iggf0UtzWPq+e0uY+U
59tbNGstgMP+8/Onr9dmR7I6Jzhs1ocArLYdGhu7hGkrzQ6+0tBf3xY3fyLv4iYnEtO2A3SFxARh
mlzSytiGGMkYFo59ds90gjK4bVsoiU/SA0M0hWElQGrQQ+lmhe+Bm/xX1nElYmL0Qifom4hyXMqN
dSdPrF+VS6xUS6uYnLxGmBG3MkX2qzUbmvkORi83t0+Djr/m9FJivS/DnDz4QN/6puQF8YgffOIx
XVl2h5YdWaEmmD5EgagcMdCfduYryDWauxSgqUCaD74R4WN4TLnILN6rVvqti8SlEL3hApRh7xf0
q6iMk+6bjtnoh3DwH4oCpALc/GrH9c+6qj6zgj4bfU7dthkAP6e4wHnd50X5rAzqVtRyY1n1WlZs
4VI7v2BTA84getDhtj+aE7iV/HTIYE41yx0gpyQxQC9y5qQEM7lts0kp+xVvqgPJSkN7oI5660eJ
rPFLpSBIm1iDklr6I2n4Ic+Xxu5mg8OVlFGZrtyEAWMYohTAQYYv3BhkGFQxHJk9Cv4LL03WlaDJ
BjL0umutBpdaKy9mBazC5lSR7W21nD+k9y0bF3u1mEYqUdOm4zNkqH+tBvaYdNaF2ZijzpP1oFdb
6MXjbZGzfulqWROXofmqFVBfg8toh2PHgjXH7IzeqgueaVaMAb47hrFUguTk48rUDlE8zruxB3AT
li+amiG4DgsaNzshALSKv6RMYlLBzSFsI8zShzl59Ae2inU7cETGoBnJWrUNTwcBedwl64Rk2zqN
L4H0TwAJW4s8eR3MfCGGLa16YgIEl9wRxRe/j/1DKp/b8jjQpTaG+evJ1aInFhCDRTAvMihNj/av
AMVzhLNVc8D6PIIRRrSa3NaYRYETS8CEcx+0VT0COo9sibi+q5i5SzBxZ7h4ufbsJfKHpW2cmAVq
fbE0SA1PQn+v2shVjeeCfHtb1X//6P5P8Couf/j+6n//B9//EHlf8iCUk2//95y/Zo+yfH2Vx2/5
/4x/9a//9H8/fou/+ecne9/ktw/frDLJZX9fv5b9w2tVJ/JNJn6H8b/8//3hf72+fcqnPn/9928/
RJ3J8dMCLrLf/vzR7ue/f9NM7MR/X3/+nz88fUvx946vHf8h/vYXXr9V8t+/KZb5L+SF1MREFhlz
3vExsH19+xEwL/+FGXkAnJsGOCGNcVwrE6UM//0bJf9imsnQfoqxcIS0sQ+rQlTCjzT9X+i/0k0Y
uKphSAejuv/51T5s//tx/FdWpxfBM1n9+7e3C+h7hEYjL0WNF/3+pqm9FaUmal3SRuNZFhZHkeZ0
FbS616iJfEjrTj7EFXVoyS4h07ujznj/xxfzrz9RCkwnQwaK2w7Npo9PUTMAOkcxge5r2vUZvMbq
3qZBsValmjy3uv8UJGIVS6u2nYrgamZoKLxJwoXTpqV8BHlse0l1w+tyZjtp0uBRdJTm52W5HZIC
NKt1fEriSn+Nkm7XZD1glni1N7PioLKwTNHHxMJNzXCrCOyhOgN0FjxbHc9cPn4b1t3D1Vn/uaHX
G6i9obp92EEcHNUZM3XDsimq8h99Lm85QOZl3txxkw81yNdFcc6UMvTqsEOXC6nSY+HnAJoA7pBD
VZle/BjdqWnKLacJohqTBTyM96YZGNXa+kn88HuohtnF70l6sfUUsI26tYmDULvLTd4DVbsrXNid
dofmQuHkLMpwu2/YIeaosNZIjl7UgiuuZIMjS5F8Vvi57Vn+JSMZ3xWDVa7StMhXkZFqGyACWg66
4rX7plHaLTpNOUZUw+Igiyi/q0SPNiA0lNTEUO7QvNhf+pB2F9Xmmed3ZFgRpXWjXjSOQuP4PpB9
t7Fi0exDmmdHir+/4q19CGqiHhW967ysLtuHtz/xnLYPWb9pUt9yRxb2Z5nosUPQJvmjDUI8wScs
cChPVyUZ8LgCfAFUlCPjzNR0PUTKcMiqXqyDZjhEMUs/vX1pa21X0sg+C72OHQlkgA3H5h+qIZJe
nfP+axMEu6h4Unz0IupW7Yqy49wJ/dKpSav9PiTVxeoV+S2RLVADm157bjg33M7slpqh/m56qJsj
R0RXDdAl/q44uFgbUmsT7Y4OGC9yy9QH/ijexh4bU0ZnOSRrX9ZR6/jE5gdF+Op32gF9BVTA9d42
O8Op06b5hFK5dmkisnn7Tre1wtOjpsNAbmZWjtpY5lPSkC+4vkboMUj6ztHRk106IuXFoVkVPDJf
mzxHfa/UyCeJwVTecLdsc/pEzbLZUd/W3EZvyFOEcsCuLQzNbeWqJQBeAH+XphW25eQmYwdu5D9a
RjXmDgo+IrWY8Ew9612/H9Q730q1O4093zY/fcxorqxPU8FjrSIZGXsNTHydWJ8mek1XOgICLq0s
Dn2J5zdcan5HHukAqib+GbUYk7Ss1HhUpNk5JJDMQbqSrw2D5C+Jlidu5PP+kESWeJGlsiNoKG2M
5txWgfkImkOUqyrB1oYuzhzD/qpbyPCQMiU7SUt/RIlf7AzT0S3qfykCYTk+L/oTNfNuHwZ66uba
FshfmJLV2uH89iW0RAS8MW3LGoZ/FdfmQnqrf8xvUYmgKJEDZ91i8O/jHz56pIyHfpdA1oEnP7Oa
8qMZqI2bVPrgFZYw3VIawbqlofHYCkBVgnqxXLe6Ad4DMYgNtJI+oYf+JSyr9IKT7R07qfMjWBPp
C+Z64yj7KW2r2ypVIo5cAFLUsfJGHK261XcDMYenxDTytQ3kjL0m0uIiAJyGrrHY/NHbX1hQJN8N
U0HZueLBRilV4XDVbo+J6GyXZqL/ntbE6Yog/ZrnJqYuyrbZU0PY94oic6etjO47SYcnqiw9COlj
4vpBmajFoEKmiuYcE+2wk+tqNgjFzKJeHjRdJOfOJzCyqksycPVI7XufFJaDZgbFE0UXPpax3rhw
KamjUaV66An1XaaLYFN0pXzAQMZLa8eYjMF44qmPOWZyWGs/pVy3cDGsMIFkmO0REVJskbPrjtXF
uRNbdPiUFn0ISK44uCvhildGbUTrpFPjVRFI4dqZ7O7QtQT/W0Z38XgoDVqD0dXTPJm97J1Ar+hq
0HvA7hLT/37b3ibI9qNu2YaOGiFF1kB1oCd/1K000zOUjdviYFpZvM6l1T5YzLxD8qi8kDYROylR
7Sat2eLtM03BtgqXFQ+1/4Pvqa7GP8uuzl2/VPnFDMIc/iPo1rmZPKGWtrFKGiROqcdi3yPKDa4I
InV9ewVvwMdXh6xiDga2TQA4jvsR8GomK4hpopOcGvmf8VrzTVCQay3YYXxfx4Go+ZGgxOtJFGGO
YSQ5HgSpP6xbztSHWoGScq6lG+an2sPbv2Pfu4rLB1ByuSQasrNaBPDphB3RQVTeG6QVFy2mCO69
FX5Db1u6I41JnmIjZK4eicLLMtTc21Qan0pd/cwp2GYkfP4q1BX70uquxVl5749fyowDGl0O+LDM
6m0n4a7kcfpjGMCyBCt7aChXD4IIoBm2TXRR8cThNIXZXbpuKHekj9HfhrL4Sx0lhhf2nGzBj+O2
lKrPZTY4tcH5d0XPam8wgvSOMH0bq0FzTBTR75RIvgZjZmKPmcnbn4TVvAoS9Lvl+Xp9vLVdndOo
aWNZFYdkE9Q1ppVJ2ucJEpE8PVgq8r5UspXaNcWDTAl58gd7hfn74iEx5B40QvKU2NaneGj7r1Zg
B15S094DiVEEVp5uuC/UNnG0pAHdSoCXLE2W2b2dJckds1juDXiA1urMsVNanAjHDA+Js8v7F6Qs
lptqOVuFmpHiLD1aqsrpj4SSVU9olfB3dh8WgF0I5SZmPj2FDI/twPseHKPI9VMg66fbavxWJb/a
HhghRcf+WH7UkUvr4w3huohhZHZfmk3ZbXQmDY8rSXcfk6hBPbIKv2J474hd1X9HOuXhfbb6YVqk
A3ZAkH8y2tBYWXnReGHRSi9tMnzLWfapwYwpBgDS6kcNjqS6KwB4Wwf50QTBgeuLmhzLRGVngQqa
owGI9BsAHkFbL4roodJz40BqA0wTrJJOHuvyGzBq1qYR+K+FyC4djyLX1oJquBio8a2tgKtOoVrI
KmyFHN6/VWRPD530hz9+ajA0TAu0ZqpuKtpk+3Yq8Xg+DQ8duyBLM6L044sd9A13K7gF4HohfI7X
rI/7WgDz1wp00u2zttW2ndJV97Sn4SYhSec0pu1WCJoAszUN1zCU9ljVNPfCoCp3lqr0jpQley5j
Xrq1iOQnJfMzTyiG5Q1tlZ5jI9qKJKI/CTEfo6TovylthqQ3DdXPGU8wMm8ncpMZtF1pPuJMGemf
B1b3a0hKd10u0nvN5puasDvUz+lTlsK0x++AqgirsNCzelvN3gqWV2qmgXEZVAZQFQREbM20+0wx
9YTafVXsTUWLug0cUIA2XC9tFeMBDYxOZfWh5pgheuyE1aIhmJXiNAzl74RpltOqCUgCeAcyGVzn
H5KsxtWyipFhKS4m1PMXIaj5Mx164jZ1+CPqc8tyaqV/ahJ9Cc3t7WFushST4coMhDK4fTSsfDxZ
Re1xSjTL937davc5/9aqdPjSZeWZVjXflF1pPAa8Uw56JvEcDMgeJw5STIZ1bVa7g0XynYlw7VQp
O5o9OMQ8DHjV7u0N1zSijjnr9S+KWoGGzlm0bsB1qdrfXhh53vlCyZuN4SdO0gGxz7CfWtA7lN2F
9BreNI61eLR4vgYc2hbjtl45ZK7PMUgVJ6eGmPuw7/aFxtdSFV4g82PEgi21EgdNi48l8NmyMY8i
B/zVOzyYnsKuPvESmMVV/VWE9OkcatW3WC/OJPB3IZHHqLWOqYaMQt6RcnDMwjG/tHm9ErF5SjCw
5xfArsisz2BHQkDimyENNrLxNyE6maV/lxUaOL3PBtKpUqH7WLbrnClrLsWKNO0+ZCNYjdvr8MVa
82kgBTQ/xWbDNPqcb3HDRff34JWUnZMm28SUruIy8FpM4UdfIutL2j9RDjIABwNpib8z8m3QrQqM
tj6y2I1+9LGTmp6anvyqRzQ8JxeBxYYR8s5PpfF7a4HTEheg0N8EyLLC6r5Uzp3+rNgbzd6U9ndV
efTLyKmtA232kUy9KtwijY4NL9G3FYjrc48ZG6sVeGFsQFxur6kl0ejKRb+NOhxWiMtqR9bdoLw0
RbxT9QhwAeou1yEBjU+k3aaDem+qxSbnycoQ9ME3xafGoEetTze5nji2vgtituV9vWoj3oAXytry
JtqorLpHy8aeDBXu//pOcPZJh2dsBt8ZMKCRJ62TVNU6bw4VHqsM9jXAq0pIsjVLP+c+PSbasLGj
+j5IdS+P9FUF2D6nTizMajl5020NSrZlTF1DRZcNoFJONadrHnPHHypcbnrHEJ9tTO90u0TvnED7
ivTOGVSAxJBLN9iOhj6dPLhU5XNMUIy2K0eCho6F+DDefg76eGUN5yQKt3rt34UXPwieg4HeBUCh
xnRf+3tSo4Jkm9950OwCS0c3nb1KLOmSVQemFUcXwKhRB88sgeGc1oe+h7oEB/+5Cl7wBOhQY9/p
T0Z+7hoXaTR50gMANHwDxafHKV6f+591Dzhyk61tIM/EEUYneeIK7XOdcdSaHhtauDY6IXplRVE3
0T/J8guwlSJ7mwdfK/PSyE8N9aznNkjWlUTER/saekAB7CJRYAGMzV6xS1eGJ4J+xuJJH5B/+anX
2nJD2KFIdDeyd4O/rvmeYTMTJIP+F/OLCPY6vSTaF8SLMnWAUx27ldi01VpmhZNotmtUJe4NInR0
ox9/Fz8FuwHDMKLCdxR0awL2wcPBy2MbH556jVE6pZqv1LIC1Ex1UTjZ5O2zGvsnVseu9Uqo3HSx
ukUbDKCaFPctYfXtVSRtJ6B8i9rwHv/EEmuvyUBZX0cetqEnYpPpcoVa4aoa8F/xFaGqqyq6ZyQA
1GlgBkm4iRsgiuMi1ardjkL9Y5AHxNG9KIp9Bth59Oi4kZmtuqpxzQIVO2DxKIm6Yo0NXGzFicvo
wCLV6bX/S9V3LUmqc80+kSLwgls8lG075oYYKxAC4STM0/9Ztb+zd5ybiu6anjIYaa3MXJkXVHHF
DNdSvzfvXuUVo6XCetLnebFKzYzUWZw3uEJme+dkDzBk7bB3QwD3uLUZ6aFUZJHXi/BYz6aTKtNF
q5n4yCclt65+mYDtD9EgS1nno50dKjvGgs8ZSp6JnQeEmdQlzPLd41wH39dpi8T+abW/GtMsvUWF
/TQkQS0y1yYYx3Ee2Ohl28e4rsYpmlA57p2myYCb7rRhYD3H9/rsqK/j2ayqb73bZY0prdhe9/ni
7MsfsW3kHW2cmWKZgSQNstixQ+dZey9dY6jQauEa1LE2Czrdwlb5xv1qSyeBemUlwilGbarYPaaf
rdzFvTG99S3Y1gJSHH7mtYv1QTtVYQakicGylrYxOa9Du3vhXBkFBlxpQXpfJjavjRzT78CGg+ZD
UEfdRhoUdkAzUxvj184ft3SueJtNMmiLYZr9GKL/b4D4YIpFbvAbUSmGfDFj7ZOsHt3M0sH0dUGv
WARmE8STmOavhqddRG/S7mJ0vfUpXBY+/wyZELTcCfdRNuB/sa1DMdjMQK8WAgiVbthgkNNo1cuX
tZ+scydRw1O+ftqb173IDZUuireg2CxHf3XQVa7z6n1s/nFcJGbowdEa69c12Px4s5TEKA69boa5
vc4zS/d6meJD6S21G1wVs2b/e7C59pEdyi/P5+UREARUMlbjwpotmvm7i3po3jJjHwpHO/A6YZDM
NcRtIvffV5rcNhwtC0dsbr9XmCZIfIIQmMoHuDYpbiQea39Ia/vfez7/4/Ph+dx/vz4/1n/P7Z6f
dQw3+AIhvAjrxgBK33lDxEhFwIYLvy+Z+2iyuw799ipbeUR0sh/bZO8j3hD/1Pz7UPcdPsnz9355
9Ody9tZoU4rDpsjugcwKZOo19tUjfTYqIxUK2XoCTsaOXfDpxcOLd/Vaag8kvAeHZbcOF3NLUWOj
q2PJUS1xO22JHnjiTbj32XJdLRsb64yc8zHCqG0ET7fUkWth9FZBrG/KQE1kXlZKM0XMa1ehAlFu
6KtM7VZWQXZvAYhbnFQLkVqmkcLPI3Xq/V2OdrF2OAW9GR7TgIUzeJ3lUcq5zsa+zmyNBSOAWm+f
Mjm3JaKngH1PGQ5mPo+oBebssVxJhyajgcx6U4feQCPetBdrksnsnIRfn3erSbXNEwkHM1fMKVmc
jBKezRoUM3iNnh8XA2g7yKMYbXoiay9zcP8KBLZOrXrILzPTQeIJNzNSOdkwBDDuOJy2YIP3fXCX
U7c2aaDGeNAIpeX8chykkCPBvkriuvHug8Nv3ubcdgzXbwHmJ439tgeq1MtYdqS/OIb9po/px4h2
dpq+CIV9qjo+GT1+uuJD0SVDdX7G6E6mfXwOy7zVZLnIZrg3niqYvKI5zBYqnidPaThYY+HTnZUT
Ts7rjF1jxnZjBdFOaWrt7xpccOfOMTiYxO3WtFusZNdWYrIqCSw3GgYSVbrNJ/8oce/fwCpGQd1+
Dfj+JvslhylQZhhZzdwsgCF4ACZn7VLxpzWQ6IN7tt2crJ511lRG2ir7TCcrrQXLjC2q/aUEBFM0
YigRvFq47ZAgOx3FpJ+SuS8f3bBEXeEGmeiHBO6JyRI0Yd+dD2RCzPaYWNY39Lghd5HJsnqxo6ZY
+maI2YxEaY2YTBKyvSS9HbsWRLS7H/tGEUhVWqzOvEpntDPSYLFLV2Jt/rqa/n30hlDjDDNDZgT3
grC31Fj5m4kPuMJIRyzwS5Qd7rLM2pqUcIgZd/9sEpHSGhTQgKXBlBnA1vDxtdV2JL3/aaDCMCVP
AtUn1PGw15ugeprYW0ioH9Wqv6amP588eztJj8Q9xCkd3fJJ3TGwl/Y8iJcA6wPqb3cGrS3apKmt
qDqcdEDPtxL0vWhnA0bSSuOy5hOAvGzqWEKPFUevLbw2xinNDNQvwWhkxNrPwTai1jReR6s5TaM8
6wYi8R5LewNLOBT3qFAL53s7Vrl3DJcD06sjFkpYi3+gMyq8bjlVBlKc/CbBOp0cq1Ee25Z61gvY
53IdtmSxdDyq7/CJCNEgx7tXp0FFr7tRv6Gj+GrI5TbI+qNDLuM63GDZm2lnwt0uP2Q9xQBbc8OR
F6bxkbWV0fVNjg38I5DCJboMGqRsAgvJmj23HIkS3kz3BRzJgmXVDdepirimkT4Q1cpeiIFlanaL
7rHH1kYmBTLeJysa1ZrovS19m73KZTi7yxdyOGe+QtvSpQ8ezTlo2jFca7aLwscvTcVLmD+g6PEi
ZJPk2OwxTLmfAb2+j86R9cdQavnpbX2h+fHKju2X8KYiUM2pC8Y7zpCmXaoqN5a9XQxuVdig5nA2
T/VEX6YaGdGwybjXLcusFvICnEfHbi+N5cUd8jq1yRMjAHLR/3zU+ZY15GA8YstRWdUiEBwgpNGk
I9ZfFpCU+FhhBp2Qxkk6U2QdCqRuS/UA3bY/FwJLIKcvAEwTcyQ/xqDKg0OcPFIVljOnGMJAwYXz
iLV5F3NkpAuCb4XA5Ipwyi1cqvEH6Khv4+SUUu0XVVnFjsG+zSuFd0TYXpKti2ZvP/lkxYo4ZxRK
iQM6MyK+2rhAuj6aZxqvK08nupdytW/9fqsP98+6vjk9v6NbDZ25f91rt2j8YvPsDDjV6LRnZMwV
k7OmR+PG1PhpTF6+z1sRgNmSdpcAQEjcxc1G2SaGj5kvX2NtevUou7W9KrthLcDfx66nXl3owXbr
zB00BUCxHmkzwFfTCsByNa2oidPJ0flQsYx1uIABI/vO8H2qUg7jKZz1SHgD2m0z3VZk81Z2qEkd
eUaX9T1NbOlGtFouY7CB8oPSVY3iEmz1eTGM0nLs8xbUkQOIGPTPF63rj3az32oHxUplD7mzAre+
whgwdoA3eJzkY8ffUQ++OKPz2jogqYQKZfAKLcHNNUTYbVdWlf6K/TC1lu8GsxNvOHtrEpAIn3hr
b/70EfyEoRtHG2q62cTfK+skReYb88WA4rz1mrPRyA9Cu9fZHKKeCnCTxwkLctEYfuks3Vdh0t+a
sm/Oho3V4GU91akQ8vzY/7ZRlQ+sQcg9GoIlpx4+TO1cTJe+9mo9bfPbgJWDJD3rk0HCVe4QkdYC
vYibz28OQS6B58YH2TPnWAp3Fa90WoBrrIWqaUL8+t2bv5n8iIneC2uRhWHsQECWtJkxkU6XpHJ1
6Q5L0XWJUaG3rBGLUTW3pe4/d0tfwS2lRINvs3zow49y617YrPNu+ybt4GweMieVyF2L5aYh0pp6
SStEjqysmNqf4n06sLe7LUaoT714lC68CxmTH4fj3baVnwa3uWyBCjvfzdq1zXXVXLjpX1u89XRs
VxjwRE3XJNrNUUzGusb2KYCQ9PBa7/1r07NXUNvFVOvXgWz3YalL36hz+npUkdO3F1LROhxtxL4O
VQJAvewNFGx7gysvyIaxu3gI8sKk9zsh1aUmZj4cS+6zPnf9Plyr6p2Y/idMWO/gOF+Xzbs1Y3t1
bA5g3gt10yecLC9dF1w6u84Peynl4MXERFoq55kg5h2JFSc2GWnlHndhLflI9ysz+w/4z720/Djb
XSjIcqfceYe24ixc1HDChqIOXdCIGwxAlT+nKvCKlbJXte6Xxpdn6DWLYzr72is3AidzaeZGNX4E
3fLpV78EQ9DjDDSAzTfTi/W2Zp2xnUTP8plupxFXwboZkaPdyNQt9v39i31UeSuWsOr6bwN3vwBB
f+mM6mM25evso/Z6rJSNcenQM+7S+IaV8jNAVedCNNyRNvZApAWwW/GO6s6YKkzEcqDVt+RctqN8
MRbz5Nd/Rb/+aKCuOQZ1h71x1mjUFfVwMS2eDGMOpVismcpZUL8pkESjdMoW+U7G4JTmSF+hP8Kr
TJ8Y4rlaykmgcQgFL2Bfn6+jkSrOXvzOj9tdXCcSlJikf5n4HFWbm3C5n0FXh8LoX1lff+9rWiK/
+fq4xA3OvgtPF61SibnSVzU6p80uiAYjc2wnL1hPQoi7T70TnJmKbfswsDWqfkx7vAJQwl9HzyDJ
BRZhVRHZIlchBBi3VzCaqU2rtLGms+JWAb5XqM/BooXvsNfVnXNV0RMQ5HltztgCUKUjwAVoKg9h
mxNjOmny7XTZhzOYvlI71kntAuj8IsOdh1rUX/TcfHVa+40ympGVh2BLbwN9F757oqq5SN8qZluc
QXFeMFVzNpyqRKB3Xu3ZbswR3eB+4WM4zMy07SW96SVwg8rorw2Mx77ayUK9SHOeTO1xU8y4c9zG
DHfpYUN3Yl9YDblB1YeDHDLhzQX42jdl0BPr3dT1q0tLkMXe7ynzvkiPlkO9ZcGCFv+L6Rynahsz
AxW85YtSGEdJrOE6BduLQiOLHi/iHHidx0/Bvl1tH6s2zxoDResB9KM5TmCjPwnuN9hKx2RkuK9Q
AhILdc5SeIsAq2CW7blf95S6Xg4MpxeRjS20gbPYWiX7MuKuqQv0vggsvdNljcZGYVtRF3Pubx0y
Kc2ZnXaIbKRt/9b9cgIl9toCpphbCptsK5KNcZ8D40Zt+wOGSlin1z96o1hgA+ibRK7axN0+heEU
ojtuYIwvqtHA4aohHOsxDzqkwnXyhRz+B6X0FZT43VxJupvtqwAHqu28E9dtY6Fe2pLwFY070ObO
zGFh8kAyz06/Ju3ghLRDrT07peduJ90dr2bAb+jFr4LVZ0dthTH92Jr6rCvn297t766yftHFyj1n
z1ddndveyW2tSglYVjfqtO5uyc0vRCGhssMihi8wIGRFKQjj+IyVajkVQzCcqNOdqDWA7/BjSsbM
URTbWn/mAnuCAV3G9tUN3JfN778dPfnaKHYnMMQGtrojrecx2xtuG+qtLRn+KneLh/1GAbrZhpuM
KCYw95IiuTajDs8Wy0Pvpq7INIRpFXCFkeSzrlNp/yHd39kZ48owbgKV24xLzxvbtEEfBKiD0GxD
SNBWzalpqZz6VVIZfjajCDbB1rUvoyN/gPwrfCJxFQbQfMFEp/nEPXjCAnW31Jw30nxtoHinrX81
duRSNFfI54BHktSs3IT2Zs7YllsbMCS4x0+Ym5KHPvPAzF3zxzZWNwrLjQqzuO2KYmVHLl+Ppn4C
gNLbKu3I5kWE1fhkrgObzhvRNlDRf6GVJxoSuAp4xfPJ5+9PnOT56/PhCd3896uaBxGbYtlC2kN4
9v/BPeO/wM/zNdogroZK59QAarxaNaCAuQYKQXfMU6wrmAA5Nz1gBTwMFaYcSN9pmJMhu+L53PMn
BA8E7T9/CPs44JAN8wGpa1D87X705ciI34bK7NGx+FuJInwsl6Yey1EBTzLmCVuzSXGhQrJQmtv0
v4eBUwG2+/k7MINHYfX//r2CRAVizy1/PuUEzVBiTgF//d+fPJ98/uf/vc5/L3HMmwqnWczx8xg8
wZ/nYerWHUZ7PceK/DhMki5f7D5oUgNTa+XzgUu7Ch3skBHcJgA+8aoDv2p2//wkoJzEodthxRt4
X9TjoC2PQ/X8ST0OBdEY5RMVSs0HwvY8Zc+32ns9JmDmfgsHgejhJDYgKNqScIZ+HNvnC/TW44j+
81qPl/Zd/quiwOdrNuKUjUME4WEAdya844Ho23/e9vnT87nR9CnwpQNUGBfoJPASzxf772+fz3GI
h/Z/3ub5L3zmFK1b+za3OPzLitNTOY9jvUzDlJIdMkhNgvDgmMMc5mzYx1TtQwprm6SylmxdbCAO
Tbj+XdAndfuYBFpHRLnoD8zMmccEceIJN7dMrSoxli1qt/193IOfBPHGGK/SfshuE9/T1WtA8v+F
HuZuWzO6sjWRwMSNB66AIdD971KBATyOwlDzqeMqZc0SuxQIUFuaTGCuBJ5zoPdBgRVHR1/MSd7A
zmZ20YAIbWYTJ6a/y8M6DUZ9cmV/EZOR1EufETsy7UjPKKp3r6hVkPZE5kyxks1Vwh9bUIupudM6
sFwQXJXBY1M0YkWtU8W3a0vHd8Apf12SrpU86Q0iDTXJN4gASjXgvKkhbWwXhvaCN/GiedQ2e1Rr
FRIcD9HIDET8aZqOs0TxYHQ8t+agdMi3SnsvNmyDV/37cRiOyku8Djn2sL8zBTC6Y0wqzJC1hp9C
9JitPuLTqz+zMWU1PwFfy7kDs7CxTpQ6uxpVo9HEglRh5YrYNhm8yEm0zx3aLpYPLokGlB4txK3D
2MbL0YHiSH6bZEzbAz2APM7KbjGG7McrQyW3+9loUtz3PHOWNoE+ELbAduhrmQ6AMjEOmrG1jv3p
vUJ31fI5lShharyFJm6x+96N2+Dmh1ebbu8wt8qdtnlfHA2oXiAMHr1tbb5weMY+OsdF2DhIOOTa
idq5b0LLWF5ZrUJTVgndHgUkqJMDlJazxJ5ecwdR3ksgsGOYmCEekmF+aM/cmKMCakG0GiOJDtpH
BoziBBDKtsekBL6elmP0EKSCssk98mU2SNjbQMwU4rTqd9N/NdGj6D6IVztI6g3+rxdeAEUOjc4K
hW9F+y6wiuYNeXVWJ0TPEDfd78b96om/9oLQQ7hlddsUVxQj7vC+WIZUG1Y+2PDBFipuoPOsRoDP
g0axDlvFFR43tjyN3hpDQxfT8UUqAc044ptAn3oHQ9/Mo01iGJ5CCLxXoY9vZqg2lmw4WZZd0M1L
xg4dYqvi3vWStbqCJawpkMx2uffV+K3pg2zGm/FKJ01AE6d1fxwS5MdDae+PIa+skFYt0mDauMGW
wgDpqePHCLiJgvvyIEIwSWgvPlTKQ8r4OzAEUsM1MQBzCdPTlgUhWR2ACAI48xSzYAuVA16cuBDw
dkAYj9BUS9RtG4TAe0lr+hPNG6SYJBvZgBAimiifla4GSzBYUMGJKIAFO8FibUIHS9T2kCADPV6i
kSJ1mLkxslZ/77wGXXCxmJ+I6kiGWoGkvPh1m3ADJ8udgMlBVeVCBiDPDWth/YkgWLZm/Q7HXa+6
g49LYND6ePNkW/El+Bm6tdwnLKsxPSQgX2uhKl7QISn9y8aL7hMyQYCA2gPcZIOgrLkRtT4MiZc5
C0CzUO3GuwJwVcF15Wy2HEm+YxpMVr7tddSNU+yuuNogk2hhPkvAUMyrm657FQGXi3U3AiH4Y6if
HfyCMCINfn2JlCgwM8i2JjZ3mOm6MNIAErqwIW94G9FW5UezFNOAOoSqiFV/98kJO9MAcuaGTY9z
Ck8WCB6O27F3uWyXqHLahIJR3sz6HLR7MgMrdlyUUViPOfAiIf6qanjdQD7645LX6CdUNZcasa2+
fbIEBCiAMWEIXQ59cGX0qw3/TOkQ3FVDXlWfbjeAwKfpAFKvhm5RYMtwtRdWKzhP4qQ+NCuS9pCM
kRi+wRESxzE/YIUB0RjK6IoKzcsoggwddsl2mfnDr27FFIEdhErND21PCI21GpN9BXDSnRBq9V4b
LnBvoxxHP3VApaqNlea8oNa9Vdx9MSnYiHF4m712Byw1n9bRDhHgl2CvAXrVHkHGqjFpD0hpm09p
uCkJlmTgwL6xeFYPS181RnqA0n+8I1Q4Gro50k0H6n6PzEBEVrAmAGmw5srIx2f3DhQpyAnzXP+0
ezqa0FmaAASpmrMOC6+obVwDfnZADd6A8llXI9oli3t6U+hDkVUb2Q1/GbHSN14N2ACxC5Z/Hbmd
BEcACNRBGzDkAsqfYKYR3WXkHdDiz0BjLAYE03whjZvVcMGBjO1vPRf1/mYP+ohm+iCg3FLVGE21
l6TTrHBwpBuBuGsMiHTWhdmsMLGCkGn/OqjmY1v6u+3Ir0xC07dMJad90bf+V9CzkURkQ2ig+3h0
xF7LgNbZmKYwwxZfzLGusgaXhi3dW9yThthpMO/HRgqzh49y92YF+sKb/a0O9DercX8fE7og6X5M
DI34AHHecbjn2jJeZ4JM4KqLGmeLJnR39ktriqujOAobFEx6Q4cHf6Md7lfSvLCgeatM9zZV7Jsk
5B3CPaik1Pvc87NqaG418I3EhVC5aUf3mC4KABWLXKyhsCjJoDx+O1K3su7r1pxGecQAgBLZy9hu
2rQatwQtZ1wBMJcTtkteZ351Hnxs3Q6JJwlw1wxOOzfKx2Gw9qI2gFes+Gec/MbioJ2hqp1e/MMu
NC2YQoXAakgehnO9Y7PQ/AKl5QXL4eO2T7vawfJwBw4W2aBU2LbnRNGbCyKSNUh6r0jRWks5SoAm
3gVY58dkWec+oKd+MMt1bULF/Suvq9NkgA4bOPJKq2w8vm9VUO6SF42lCt8HuMiw29l+MgEOXwF8
tzxAJXnm5PtqG+GGmQ2xIPUDyZCgtCPVzmHv/MKUVajtOWTDL+W/7fJOzc8OFXovIFFLDAdKpOmr
Z76bx72DLhFGayzcj1gAYOGnir5I/fdw7mNO6rtSfzr0X+g1Q0dz/O27vWYYuw0sXPcvPf20CSRN
xf4JI21smNO71UTCLYw/XVTd5FfE2h1DPEPyb0TBT+dH8AVrSodMzlBch6sbjYUTbu/QBKDIGHHa
QLS/KSyVTrj4qQL3EdYqWv9qHdrAz1vsT2iiPT5hv1uXe0sxwa1gCXo6fJ9dJVFDjKEQ812161uz
TmC1jR5rjFxeARWPpbt1kPh65hw2zPLA5EBuhzdCwtIOuWqzU4UhFkzZmGPd50stVPQcuhEN3/Op
x4dyhHFmStHfszTe3I5tV4LZ6l9jrVB5VTZdk31DggKSYUi5eb7GzbAkqzuQ07iyS4fILihgLWuJ
HeKiSO0bmvIWpW07tZiyB7Zcpa22JSbSMU/VbyDUnX27u9Qhie7FmHHW9lj1CP8MDussDGBu61H7
ia+XJgywpn20+34kWKDNc1BjBEwaXRfyx0RY/e8D2b3c6kz0LNWOKQ0vQPySe2BCF0q3y/O5tu/m
vFLHlJneMZ5JjcEdGKHu3612KOajw4W0me9STu3LU1djBeb786nWHOJ96SvcRiCqDW+U0aQMeW2g
i8VOSE4WsMvr88GpW/hyupAKmWdvYPKM+cf9OnF2XOGZs18PWgFFGZ3vz6fACqOP7Zqrlrt9OwgA
3MeJep4t9JPoXVvc/OzY0/ExnmSgNo0xXsfybSHbG99NSDPBpzU+OJfn/3w+DPxHY1r2S9W6c6h2
I0jN0Z/OFRXz+fmTS6azt4nr6LVm+XxliFCAMphqSjxj+EO44b6pZQQbKGsIplE3XpwGZfZjLJK4
7XapNeadLJxcrWRVOsFBTyuGcFIySP4yGKSKhhU0O7Xh9MV9VHA66PDXky8wiGXAtiCsj+740dY/
HG8n30bjOFKjD5ycD2v1AbXDSWxdUnfd8GrYU3WZHHsKhbXZX7oOBPna/IGaJWRtK2CTi5/kOl2A
yHsOkKrgxdhMN0f7ML+hyapDzo/u1+pXr0gjRhHnmySeHV2SqbPPXAOzHzE+cG9t3FlkBsMzP34N
9r4YtOHcK8qj2l3mqwD2E6IqbBFa5exfa3sFbr2OKzyIa/6FiO/B1FqXfhIauhjhFZ0Sa8RWtiZM
Un7CqKZpKu+3Gl0LjG8F6eexdjgmk9MXrdnUl8V72Q+3PTOD3I1lRi4j0cPJpJxfJaa94w1Jbsmy
GlDPNNsdgyn2X1shQgU0zO+tRqIAvq0IG05K05BDF9PZ4xlzyV8QKRfmjvZvubYXaUAKOymAWl1O
l7q++P1UX47RCIdOgPDHfEYXc9XeyBS4WbM068n1RhqLeWp+DsPtQK8Hkt9qk+dlMnppsHHx5iiN
u3wLprDd+/oCgIFdWkzsp80rMH+ZBBBunyeg8ee2ntpEjvV3z5lUYdOpXcNgXSFGA4jWSoG39wMO
Yt7kd2/DSlZp+2Ndxf72YLxnu1PZ5gwgdAFHeY50/tamlQFKoj+8ZazCfu/s+AB2ED+vbJZz7kNe
PVv2BzDytVtfmS2T7hDWmwROvDWV+zlh8O/KAsz0V3R1P2vLgnhKazDRzmhmh2n72Kx70NzOhLku
Zep31lfuzZJAN4N6fV/AAIXm3g/RyA/9jgoTaYWtew12ot8xkY0pAUkZAIFWx16zVSf22mIBqcOB
9xfK6vXHZloYVuzU+GH3YNGmfsMGJDR2RcfBHsNwBc9GbhyK/5aPK3JWxnr3ZgjM3EG2UWX1HOKC
lr07BrTDLVyZfjvoFoB81z+nCdtUN/cVSsPWB3u3NgByTVES1jcXhKwEyTEb89vR4VtYEGgs1MUs
q3TnG8aYXPgSwpViU/NNsna5qa5qwkXIo3C8fksCKN6AtU5rHU2SQi3zGAlW+w4BBhTGyunBnQjS
3T2T+WDudiPkj2GG54PBzCGcvWWPdh/CMBuht8/zxAMu39jj7jmoH/JdUBCGgqFmhrrZH7v6glkd
DHRWfHhhULqwQYkzf74ztbQTS8OS37sAogprdTGFNoKvWH1cj/bOLisMc0Lz2DHBG8zyOi+1Dn2r
t99hBRBVfYDBzceDY/R9SCBKT7smMEOEyjblzhf+sh7WF7mtLD/4PCf6wYUaCuRds2F6yppRUTzn
ZDCg3MbTgrYaq/nXcXWdLw5lMh4aat5cNq+5D+uN5wpgIRggmg4XQzS6lieAPdAuKOfKjwOm8BMg
zOfgoTDZgaajS/3H7OHzqeeD9hFP3BnGmbpVW/aO+oUxFVTbIGhRaTZl32MdBHJysqHjn0KgjtVp
J2gCK1upSPtCLyE9NhmDYUFVYm0txKzNWNZeJU7TITGGxPvli2gYVEod/82V800r78c/89udRVg0
OV795hNvu9iue/dsVb89H7CQswijYCRfIDeEqaDXR7to74bhQHPKfRACnju/AqzKkArvXG1RQ0nI
TZ5Ka5cDRnYDQPbe4SReo9HmVLsX5IHD/4+uN1mOlGmibZ8IM3qIKdkqW/XdBJNKKnoIgp6nP4us
797fzuBM0pQoSypJZITH9r2Xn4ALsMAJd6BpdgusGRO/q9ovp8vtwRgsZCCH3KWc/rs0dgaBwoE6
nIpv4+WT+nRsOa/7xi3OORbQE9/XXZORETRhQwPMhQM25dNQstvRx6l3Q1RNn7iEasyjna1rG24x
szw40NBiQ7W7FEeNo8b8rNPdP0dDmZ9vT28f0T3RcFqa+/9d6oiarAlP2UuCwDiNdqefutb+70Gz
qioYY6/carY3MaikWfyvo1FPhyZL18rzy5NcHgytYcSV5j/cLrkkI/5dv3303zVz54usOORGyj5Z
5hGmGH9dWE59xqHUYHx3+prWNM9brSLdkocYw1S9bmvVXLOZ/vDtQQiW9h543v8u3V7hLdcrXn+7
bqmyuRuqCFN+WPZPEqhCljjDw+2ZSdwSyq7Xb4cuTx5997sozPoK73k3WRUOpuWB3c8G3qgZ/65l
yytCXtET11+Td6v2uaTkkGZBfTfk3kdiIujgXijvmYviXmuRyyBZPhF1vbEq+uLXVZq962K9PvWT
wpM3xvk18tQJY463VyZyl0Ep+dhkhv44LAW1L9v+MC/XrLgqF4JAlNGajJDPMMZxTJrRP12nzk9W
NpxjZgTd243h32GXBMXQYzOPRnND/it8aIFNPXR+2gNdpZt1uxb7uTxJMZ1vFWxm1MYpUxZvYn36
IcLeCRIGkaltS1eO59RMX0kS2NvaDjfU92gi2N7Xw2j7zcq2X/txbJ4H+Nz0pVqDbHaWbQTayNFL
lHbv6P3IjFm7+07S+UFFevsiZrvY23/MzFF7t8/Nq5q8EuFb2W966r977EEHv1HV2m5luZ2YtLfF
kcTQozD5/58ma7sai4tXWEFbVP3lllQThtg4RmT9C4zrSfmbGqjZ8xwSpYqLZzOnVxf42aSx3Jjd
Kp07lngO0rip/Qw7vGkGHKeRTih2XiN74Lykm/Gux4dHBVuEdxP3xeLXac5eblZbJLMGJZOCIbfK
+aXoA6hvbTAQF/zTinTF4dD+mzjWNbOH8QP/NJNZq5kidejoMjNj/ZDLrjyHtuBbduljVrjVW2Uh
QwI8C4/J8jRrwl0JROWAGUMFztyaL+Z8X8phfr4FW3kS2+ar5eXhQ16EOBzLotozMjB+Tab0nC9K
EHFC75AkevqI9bEJRosTOa1rvA/+Ey1or7Smf19MhPeTNPwdJ7t6G49kFc2ylBetVvl+SNyQeEdB
w1nXsz0MAnnJcadvGiGSx7lEOI27GX26EtrZl/JJ633zHnLV8CJVFtx+tqzyz605mXddRz2rxlK+
tXWp7eaBCWua2/DjZp9Ybc1tNiG7erq+kNLKzLwa8xkPVrKqBf0czyyqS9365eX2URTNtHAEFse0
7eE2mB3uT1OV+5T9bi9aMR7x05l4Brv6WEtQcnWEJVkXGeSN5ZoSUsog7QkcqfQJUmx9/N+DT6Tg
31Oj7kjaFAUW1uUlslPMopaRvR0KY6h2ksmlG70gI1MOIfiHKjG3PrSk421XiCptONSNOlXLRqHX
rTQDbTIgIEfF3gkd51gbA32fCuWzscmYe8s1QypyKrqdPXvh0y183JbKWI2+MVxCZsYdM+0wUYnt
wVOVu87J/LfOm+k5N/G3b2+0Wg/XaLLVzlCl9SLh3G2qgVfebp2cNvAq1rBWgwan52YjnVT9fw+u
n4dHRxUbm66B1q68Bo9fI6MJV0MkayIvHXK904oSXR5h7VVUkL6epakXd85sl6SfkvTSW862JD3z
MBtp81DrdnJp/69Ls1B3nuSO6N3qYs9DCBQxCx8sb4729hjlq9u12wO/+GdzpvbSSjvfJMvhKVse
vLju7/QMt4lWTta9E876kRnF57y0hnMy4QNU/mWgEXvmcDD+uzxleMa7Dq9hir4zuVWoNpEuxx0x
fPb6aiZQ3CUOmcqhHPaz3vYbAiX1E527Rx+G9trwkXaqZX1UYAuDQdrxeWy83zyu8ze6UMU6q5Li
XrOW+IUXJoiDye+MT2Vve2byAHOEVJWRVF9SPOsZAaRRZNdmEMVzqHWcYNlmMahZ5YO5OB2NwT43
stz/y7hLr8HyrVkAbIpcHLHuVXS6MksGo0MjKF68svoSWOVwqI6hzbuvo5bxGtP9aehUQsIov+dW
HA1CpKjZc32ge5O8ez3SaFnPz6zHAyYy/W9TZuk7/47IthY59t7N43Q9xtYjX8Hd627hsCO5WA3D
pvyN8QvWwcD6enRd66FvMUbcnlH8FLs5d79ukJ0C78q9RapmlzR2soqXjPvtGrNpIXyp5NGIPnTY
xI9x3PVPaRcPa1Br/vb2dBalj00ofuA0wDQU803W0bSjgd1j6Leijyy3H+zW6x7d2K+vqcPUsNzz
2yN5C5DwNXwiO0XGv/0ibw/T1JdrYUMPzBoE6NsRMISzQghN8+mCgE1FnV0Oy8JCajLH0XtzxvAu
GmO5n26fQEGCuhNXZAuycL6/fZQyEOF+jBOu1dF77Fbu3uN0dahq4kVVnNtnXyW/2Mmfm7yfPuvM
jWHJG7zlwoJjCnyQtV+V/cXzdRHcovZsAgn981pTm0o+uq2BsydJOZ3qzen2bHQMvG5d5K2sfjA2
UJ+gLFh9eW8Sxic9Q66+nju1XyiRK7xUbOROGJ3MjNmPjq9WxWB6944d+/ejYkr6JJvz7dLtAVoD
XnEJnSgMS+ek6vkFdZkIUjwBcp8ZAhr1g78f03o4e75iGoOuD4jkGTt1VqSvXSkWaSJcR5S0V1U1
zYNd0CgoC0MQaJ7CtYqa+FLZRbhxdOk85MKK1k0dai+WjaJqiMH8LJGG0sn1fgezX6UjjCJjkvGj
k+INl0X2N+oX70o1fA69aQSmW3Yvbk5lGMJbvueYNxBTMPcRx99D2kkGZre9Ta08lLuKcOC/j+bl
Wrx8Nhod+/z/fF1VrRptNvbETaw3Q82PKG7lw0Ron0wbCAVGryUc8OVM8nxOgB0a81NVdP99BCfw
v49un/3f6yq3cQ6VS3Lz9pJ5+QL/Ppr69NHuJ+KA8d/G69m8dVPvN5NCZZeqyh4HK2SpSOp225X2
V1LbzvGGzaBr4JxoHz4NhqQdjmdp3eUU2jAGpv1tyZEWhtIu9Bd+pyufyITNlVJn4SCBgiyyXm5P
veVpuwAhsDtQsmbJuO5DchMxJ5h3reMnShUmuYEd8z1ynlTnO3f1EtTTKCKy9dhXw1EbI8Z+hUaN
ve1GuLo9jKjZCmmvgqxwKOfk701LJCJce1mD1xFdMnOnJQbk5BtAAtt/kl5u0gO0yvasID99wukQ
2F1T66kYm3kT+4V11oquA5cxeFjZ/O6SQzXYON2gP8u60wO98sMvhTU3DOMnWjbVS2uQq5WJEz4p
Q1F3VjRLOz9zjo1eYc9iXXyKx9gkB9r2r+bkvjKcq3CiD60tq8MMImx9ezrU/NS9ao3LSA7zCd70
Gf063o5Vku3bKZ23vdFPO5mp+sMwww17+vQyTG55UgJVPiqE/ChULILU7WYaQsskbz0m5Jo77onx
zPN2NowssNvePc2IpX1g62QU9EhurRYWirM81IDYGH6RERGQjXfOpdZtu9yU8dbOZXONspGuoFPd
1Z3LwsZKjR1d6hVVP4mNf4Km8twgMhGVrT7Hy7GI0nZI5qVUGvv6olg7U8RpVWT0wAFL7waDjsJ/
yp4NTWu06PIljmDFXeS+YbbCTd9MOKtXZgtDshra+gjrqD7yYwh/dftQVXa8MxvNrEm+mwk5BhRk
TkTNCc8OSO5O390u3R7+pyybVtxt8QdHAUSMoQ4SK9OP6eARB2fyxbH/sUTaHRGP+jq4Xbm94PaA
s3gKzDmjTTgX9smiwUaD0UoMNuIW+BoTnbvALZaodLF8KHzfOt2eDxHnigI39+x3zl7o4tJS9fMu
HXLzzCrnB4j0DsRyK1lCHzaAKk89Zc1rGIddvIpSo7zn2T8Ry4nr27NsLJqHyS/a7VAl9lqbeoQX
yHf/lHjwAMVWpX62bZZjURejwt8+q26Ej+Wz/56a9BhEHvU7sdBsyFutPK+V12L56rdLjSZXdp7K
6+3Zjb6xvCo1R5y1an6o7Cy9xAZdsSHq4o8sBFJC69XmxCC692Jcw4pp7sfM/M4j08EdrPe0rTWd
1nib3VH7luvJnPRXu+5JpInB4B20fBbhO/AIFBAIHQ5pqSXv4exyJtP8Z3CI1VVH0gn+XXf5Rzj6
EK6ZW3lT+rSmyje357f/sD8ZAO5NdIRaJ86fRtr/98Lb80ZPNiAUNUpX3T3dHqCk/PfR/64pK17r
EMe2M6Y3bAWMl+Y8SuFoEG9qPuuu2DLqbzUmo4keA3RlmJAYKvpXumfGpKkRP0W50w305FJPApLA
ryKbd35iyI3WiTko57tRUX5HzPrsWhDdXcNh2XAXHiCQNPTfbaP9ob6k+9nC1AnVsbLTbdHMO0xJ
zWZWxn2ndUlgK2JQYmz8levXl05aD7n008CJy5PVRQ55x/pNs6hvZbhfBHUsNhzx8DgJzbqy9ZM4
pXpnETZy+UW0qjnppklTqTZfuhQoniY7mogVQgn2XRGGNK/jB99muYFrRoeKCI2OCbcSBc7N7Iuk
zCON5K0ZzhVNSEkaMF30D5zveG5HMZwKk1xk4TMoVmB1iRLn7OAp5M9FfyapWs5bab8PXXSYGJW+
8F90IEe82/ynuBhPcYpqEQ4iDRr8wQlLTaBq8RFW6i5pjZdlLdnpoVgXbfXmjrDM+qx8cLj9HIvh
mdl3U0b3Y9R9L3/S1LKoIivC4TquIjqAUfDeuryfBxctY5q9SzpoZD868zT5giYrAdiMyJ5Iw9e5
N57zUlzpsREbyUYKRDf+Nuv+nfWsDAxtfCAbXcGchqZM/7q2zV8rdn+06r2Kpiko6o6MYv2owpS8
VbNC3vsZqu6n1vKTVBwsBRMOAr9tt3ynrRshp2jZXdMzrqnPo22G8hQoSu3AdExrbdHitrE3Qi1f
fM0bs1HuYcjT1RJ5DumH54oRQNmA4Vk128LNHyF/P4Wle0EzS1cu2lVdE/xqx+S5VuZbIsZoY9jT
ofewUbfLze0V7r1ZakEd5cXWAvWYDt02GfSrn45XIaxrXjW4qoZ65aPVTqQLMOuQtfBf6cD5U/vV
9OJX2o6DEYekOakvw9O9VWzRPiW80EXWt6+RhYzKbW1NGunkzMWHJ/3ADNVEEdju67G6Ihl9OTGu
StyVbHNGxOTn/CcywUjVbXSPPtbhuqk3cdq/S8d/M4WGwubkR1rJzDb30ztDtgeNlXWTFhM+Jo5s
4+JHk6EIZNdFa4kWUEk81L7cRbUbrb2IjXLWjWOlX2uZ1xt7yndiLOCIjIJ4S1LsYoz2Qe9UD9Qb
pyRE51NtS1ghm5ugUQ6jI7yIljN433RNKdou3pWeGQy1vG+N/Fk4ibGZGugSSGwrp7L9YzQPkIxc
0p1uRqrH4K9WmviqXNhoDvd6VWPnG6Nf6WxDbNNrdg+JQlawstETgWl34L0sWTw4tDT1o+4n9VZm
FfW9IK0r+tVQENrGGUPsPU9BH3gJymh+4r/G8rN0ADMMmbKNsOir+EBW/SFV3p88aZJ1MouzMfKV
SyS1cv4ReNhwWJBIjqEhNAjq2w6vcOCqjZVxpJxIMppEmEdjPzmEzcZaN1YTVve6uIYyslaV17xp
sfr1abgumIcBP2PZV+VqNrRfzdXeS0woVYQnylWHCbGsU4dudI+VU96BS8nXVRvRvSw0N1Cl/eFk
rIa5OX1HfmgRTNQZCFZgKzVijuaebeFG1DV+OGbPRCLaJWhXVL8Ik3MGjD9lZpjttiyqU/NU5+0b
xdMvwcNHLw5/qHx3fqWz4xOMt0ez5RCkxNr9Jh/1mLXpC1OfDqr/i3zJGUtzDKwmBEvSeG1VWG1M
DcdSFBH9zVJ6yla1tDuaz0512XaQ/FH02gxUYvADxjMpxezbLpqvSUAIIVTtdBpGJUN+EsblXuhz
3CK2cQcsdVepH8crjFVZJA+hHW9bVl/PxdGZxf60Nd2aYelte6J19dV54H99Jm7VU76dMqyGPfix
OfuJZEv32m3erMzqkAisX8AQzqokkDtOpCWF2kfzbJz7YnyK+4YgMVSYwdqLrCmCKXStTeqlMIJA
C+ieYscmegrvUVvl4ciw7jA+igwbIPwKy4VqVzq/2sjgc39Jphm8wgfuCD/ND2bG4RRldzd3FKsR
7fQeP4c2zJsQ4Smz1/lFVP5HZ0FVoQS4UnIeLM/BZQixIUD4ezZCvmYlDCCuebjSQRP4qfljGJiy
YsLu5iKX1+n4Ela4loaI/niZkuKIcHiC82qFaa18y8A70Stq3dn747gjphrVvmgi3viqZRq83R4n
v3vu3FWT0UkcLfnCeLGIaFS6M7x22ri+0AMLfLXvCmejxQFkmH5lh2LvdeaP3+DX9VmAiCiPqwle
U8D+/ar57VUZ/t+oCO2gKwvITg6T3bLQMgiJ9vd9PvwdEMp9m2Uzzot3So1X7p5ua1rqYcLvZ8yM
xRSy+zVRMVfSGEjbZXLl6zlWzBwnH92mA4b685CElxLvZa5wmhrVgTHu8PPUtCYU/mvmWrMeqoLt
X9vG1Bt5SfgqtABBUQ9ch2iTjECKmKjGoaz5tOnKB1lnvELeLFYVb4xgbLtvvZlpqobTSQ3pNeoI
DHu+VFj3YCduOwFQFK+WuhjlTK61RPTP3UdPi7tL2YXlZkKBDcC6kUUmMgsBasQP72MCdkB3Uffg
1sH2AUIkglU85+XFdAmqp9k4I9t1zz2GiDvMWsNs838Q5Vk2BUlwhUwQJ5jLnFm8cXtCYrT2pml6
q1YiLaWJ/pZ1SbrGjkkbVg6cG/SJfF48Y68GE9GacVCWfhy0XjjinG/8Z9Sa9eCY8cXL6z/xgrou
NYH3rZkv6Q18vTzQzJl3GDLaIM1Uc4Gm5FPzXvSx/DM0o3qOnAtoKj0FcrNvW0SLtND+ALoqoqpD
fJshClVs5kltccbVBceoNk45OWRbY5Y/pUjlvdkaikxDhbUGokBTlUwtqhJ6yPzy+gRLLPgtN+6+
xGjTqVEuTcpN0g7Dxay5Qy13YsGV4ojpCAwGi2qWUwc2Ij00oXVfeKzHvsz3GUbvxGIkuHTynevE
KVwZ7Pxd2D4q3C0EsCpGvmJKCMYq/85ZuU0HfFLpDnvH9vSdrubvJq5//YkAiMmpOJDCWBhJpD+z
2ER4j9sa817O7QxUq4m96RixOcft8MVxjuB3CCGubZwX22/djTRzDLLo60OkPdepn6OG19QA3U+O
xSGIdcCJMdA1p/kYG+1HYRqPpFWubB+imJcm1/4uERq79+hzrmnRk4d+fEsTnw1AmNPa6pP7trH+
QlPLvf4jE4sq2MxbkSUmPkHFLj9gV+4TF72dBYKxNG8MiNiXnGzCiVmXjU+hnuvbQiZPUa0xghIS
RTWOCgKat0p0soN9X86HCTM4riIAl5Vur4yaLsgc4U3iXgdYx0+Ms30l+pke4uz/Ae3lb2atraDR
YaKVeuhvmjH+1JJhcV+vRyCOnjb0lyKdL5OUzUbTMCBQbEiQllsp+drAsb98/l0/j/oh96r7UZJa
LuuHuTJ/dCq0dva+HGn8uLZ+lWSRiERv5UgV7Ewcq5V2wjK3KMYRpozSjuGfH2jk7GPki3WVFph7
orLfFHHv70Xov3rDzBT2Mb+3WkpTRlH8xBMCtykUbBJ0jnjr+91BdGCTGIv75RTaHAza3ymZw43e
tFeA6NUSXKAiDdNqVfde/2ITQx3S6a1ENgE3Cwm2q79kHPfrsD/bsVNuxzaw8H4sk3U1eq2I4VmE
W0fn5rZMOgcmQn/A/K1+Zcppq7nh1W4UDQXeWoG2NDndinreAXAXVw9CtuNRz4qTEUdswX7/Bi9h
O0UuzKUMsJVych8cAn7OcnwdRDktnI8ZGcHADOkaReDa6Vvs1CfQj9bGzpUDxKoeSU8Q9DX43lVD
xetYd+4g4adKMPK6WDFAOVx1HBdXde6/JpuyRY8gGRHh8zg6Md9SdrQkOjsnyOaBme0NNFJPkfNw
Gl1sTJt9Dq4RGV13JqOZAK/IGhIV/Z1T4VCuHBZZlkjyAJCgWsukDUROvO85loE9X1I82Gm9CchH
XSanSrfUqrH6rUzdIwHX4lBU/MRa0qSHxQ0ZVTM6Ecv1xo9e6CaCVs5IlfqV3I+xE8SR3RyxpXHc
Mzn9elm50evU4wwNzVvv6m0obQvMj35N5+Q8e6a3L71iCNDptqoj0I2WiR2x5yTcU/Z7ei3vTPJs
Qesg1uFNOA1Y1VG5z+5QYZNvWMUKkawn1rUH9mocurBHQotaNWoQD+n7DkFfEwr20Kzv/Ik72Wnx
josYZhvOUG+l7nsdIiGn3Yq+JIc9br3ugRUHe0pz8JWJ4dakuiraPRwLMOVd+AkAcDSdbwOFaKW3
o7qfZ/jUrguv363MDw4oQPJz8rxVHW5xCWlB1ymO+2351ejzuJkyCv+uQDm07DszdwRBNFhSjaAD
laf1/ejIH3sAICVFoMcj6ZeCzo6G5yt3XWMDYpfbQkM1H9tRBq1mknACxKAt9Vk5tPlah8to+O6X
zQK27SP7yNCYleGobKdr7sWSWn2wMPIOJv8KopLL/6hnYQUulHn6PsHPS53tBmnn6StoITujIDjA
zNn3iEbOui18tFm9eAOR/uz19oUx6A3gmSM6r7NzURsDkYHUzgUzjRLdeMsZgGh7DgY8kY6cGZaq
CHoVwyfwEluMw/QxxmtY0dnSX+ktPtWJX27gs5AwmHEvNxbO6uhvOnnnEKJr3AqLA4qNcERdB3lW
Ek4z8G9D2kvm5qxZxV9/TAkIM6lshebwjhP9iitLbShTvcD0WDN5RxJoyGKCSVHMOrwPdW6Yqrd/
4W7cTYoWgpxaehW8hfseZksPE6nibb9plWUGjh4NK32k6YbwTNvGBFDm5A8OaYpmdDAQev5PbrJR
Rt61kTYoN/+uigRZK4nDcPSIS83X0vYfvTI/kVUrAZDjOfJiuFL+K6u97dKZSpuOdqTFXWnY4hxi
zQizSyfMN3/QXRqmyYkW4l021QQaGxtLmPnHD70/iQfFMtaOiWfDhfRrbPTlRfSkaxBmeDNhWCfG
wTwDu1uVYfjt4UkDSAdnfTB+5fLtIlLdQZvkH5kO2VFvWEI72vfUDsaXz+BElIC/jtEL7qfhLnU5
l/YtOEeO8V950j4Nato1OOJoqlKkc9bY2Y372hQGNURn854ADyhILPtWp+1N263QIMgI+t6n9Ips
pcR053kj3O+CSLKwE4wv43sRozJ5RUWXtYUfX0rz7OcJzZEmDymj/0ZasZ8M5sTfHlL6CbsIx+Hq
9rThpEVWx8fIO4n6juJyV/ighOKMUB1YkGgbFb1xmPk/HuoJ9EzqTHheWUkJzy+cnRG+QB4f4iK7
1nrR3rV9fK3iQuyh2D3LxVyaaX/wunNUYo9AI6cjEab7fJbzqm1HwSHQGvAUiAJwtLcFETevhaW/
SU9ql3Jiw0306KRPhPeYxhvhZDWJ1jvZpjHIZEWCFr8RqRM5ZT2A5Nvd9Y734coTSJp3u5zDtS+L
YERVuqOT8pwnxZ8RQapvxyeI4HIPx1hR6Q9xMJTJk0CF3QiYVPMgd1BK2MtGihEE5g+m/j7lVn10
GpNMPLj5LqYrUHnFVfPaiz/M773n79w8vdgCAEyqyE5aPmHCrMQmQ/3LOlW/J3l1D4hrbeevBh7H
80z03dKsmHmUbA61JbBkqUPeAJNN6F3kI2gwz4Pk4vdeszaYHJv1ZI06z1op6Iyzz5xr1RUH7AcX
Xys5DOvRJuSPXzeEVcJyAU2h1ZkerJz8zaWJnoYEP2JzvNZV9SnN7EtTzlHDHrVt5pEhFvxPMMxG
MtrRKwsh+NrWWh88bCJQuS2vL1dt5b/VJuFG0wLzW2EKhb2IFlc8FVj1j97ogdHg9oZ74NVHT83t
dvmhOq9wtiaCWWgUD4WZhjTs02/FEA9M6rmCTDok72MJ6sYwqGXBL9pk9S2ibgknGcZ+0NwZTr5O
nDZtbVZLMPpY6fIGZ5JTJnTA48/IMjcsAYe0KBZQXRWvIw0mYmeyJpmERFrZ2kQJY3KHOrD2XiI4
Crv/7IkhZ7LBOWa4X10YfXE4fkqa7pxV3aUZylVlKZKGJYjp2ejf/Dj/7BgAEsgSDWFQ0Z3pRE99
1Nyl9vRnZrTRuh7MS8RmylLamysPJhkzUXo/erbAQ+ql9lw47Cbakn4crMc0uzJAIw4Y7YpPSHQn
qwKsHF9JsB6bxNkkYUm73/rGcQ/ZAu1s09OCyzKkIcP84q4HAyr6Q1Pnd9idxhUw+8uU7CKvi7ao
5XKd+CQ6m9b8qZN4C1vxQBsCZTT/o6qZg0BtGRuIZL9TiiChK04EEX/orlBOYBduQ9DNPmIXfxKp
syaXgmZi9w9Drb7xUB6wk+pBX1Zib6L7lWFzNnSS5EuW1cemj2ObZbgexCutgS0jxv40kko9UfWJ
+wdNPjppir5q0xofTFbMScuJwOdOVd3FMPs7f05I8KX8tpUxYBYmgKoPCXBedua+db51Ob3X/rgf
rBzbunorpkMO6BM1ecKTHZ1DVhY3dp8cx3xtdUCuXfMaueGX/Jkm62kM3TXl1InZjuACNZJmwoL/
6vWnOU7up9RmqJzWPtd+AbG6ITpQT+9QV6GIkeuEooCmG7UP9mycOn5Ztb2pf8M4egDtdt9VrAfl
cjy0aVr4bDmjYncKITjQAWOYHU7FJTYTOfZz5cz8Glp/3jjLDZISlBxr4z3lwL32OuMB6IsXTIkC
aV5r/CKsV4jjn/aHUu42GWPcsZRvgVn1H04NUi0jEWoc25D9RyDfLrw4DqnE2cuoe04G423M3rr4
B+rFg2NmYXCfKnvXRCM0RzG+gEe+K2d0YWJEQYO5xJYTp07WAwywKYdCrX11dHaxOJm+YzxlW4f+
6caYhtM8wSWdHCIB6G4YA6mOlP0lLcWUCk+uZtKpvL/HY5c5r5J0JA7OM2dORkCr8hJqzV9MTdt0
yr5cE1SA6D79+yYW+9YarzqCf+1rvGsjzt6Tr8HNqcCtTN1XPyU/qJkOXEP5M4uCe4bcGkmTfWRN
nyML7W7md2xyJh7nH3rEHucIhMjSqve9tZy/G9q3WQFlsQzzU5z8ZMzMWmsapGc7VDRzbNBELmJm
icBrlszQmKZQC6RegPXcIsVz27Rl4OQWBWjuJZuwEvzqrKHaTuUAnqn+Y0gq1Zh1Jp7EPh/m71jr
SS45ybaJOAUW5aVGMcc5+WeU/sEoMb2iDMC2Bk1Z8ddFQoIgOXFaJliWvKAtXBpvByc3EwPGfR+q
WjOZKE3oAsJHO9GxyJHb696dFKYg0ETVZOyEcB2RIHY2rI9Nn8MF7Ka7sO8sdgyi2qKhd8goTL2I
fwpWhZWwxLtX2dTzDYDHinBv1CdiRTZwBV1JojTurba7Gj1Bd/QyjyNYlDNzvK5NwpuKuHH9J1qs
piU6Hnkv3N0VK3JcmgQ70oPtj+8MbfQ2aAP2wpgZJKtgJDHa3aUxoiQZvIL4wJRQ6VE/1zK2NpAY
Wc4p5VpTHPjDElE4N8sYNtXtnDhBmLUOpVMypMLXuAtua0t6ZEsYVxWe5cBzNSvwxCNo5/euT0OA
EjRCBudB6Hq/jsL+Ue+qctsV4iW0hxdso+RJygErUXy0TOeaGHQEdPxylC5twKTGE2OdzobHYF4i
VojslO4hzppdkTzWmv5sWTLGby8+op4iBbrDmdmm5wQFMfAS56HJzCe/C5qmKVcFmf0tI4vI3TG2
oIqFDRZy/mSC2Qq2Kjdr+wdV+4Ogw8MQozQaBVm3SXP/iOoHy9l7iQDHUZhroba1m3mpWIGd6BUj
VhRBRhE7h7Ll1yWKF1XhHUlzcbWISWuFvOOc866Lghm5lEir3lEcy/NhbzkI/0JPd2gHGEqddu07
/4erM1tuVNm26BcRkUDSvUqyGqux5N5+IapcVfR9l/D1d4DP2bXveSEEkmw1iMxca84xDWCfCc0U
pJo6M8J1hERpExv6I0Bcb21AmB/a/GDHYDQ8Ar/yXPyAaAXn2ZmV4lyi7JSCqa9Pt4jIrTVTXQgy
LshCq/5NJwIuR2L+6aIQFxaolxCeU1vTEy610bsjnQQUcA0UYHSQR6IZi1FB+XfZ2D7xg4JAEpo/
Zdh8GKwFjxXIj3xCbONqW3xnXLjQ0WkVF2GJmZXGE3YD7ckh/gedx9ZsjkXUvhcxHeZA+es2sd6s
qjvXKmAQwqm2ClV2tgZ56XREyn5ZAUZxWKX5VfMi1H1sq086X7u+oR1HyTzFQeiN0Z9URhS2wnIg
ICa70JA6BWp4HqCYMDGY6Uox/Dth/KgpYhBJstciB0oiXvd1leMdl/GRTla0qpkKu21O76H0Xyrp
kAUFalSv6a7WUgOk35efwizuKa49jnXMZaT6AIUOd7wPrjOJdsKDR6tv3MQK3gYOPM+497Pmt5Y5
xNlYZ58czjZx18IKYJVm9D/8kOprXrLmrPDEhEAObVOt4iI5dMr6QQvNrb1zpFfp2k6qCvBFX62d
MPhpuPkLixvGXg0bcNjvEMwNayfzHmLwTDt3GH46VNDtIL4GSpUHp7vSS5nW09zSsjAbUjIY7gw1
vPgWPFm7mKdbaXOs7yhq/XagFLLKJtDITrkg0p/hwjPRrARcaVScPnb1FoQxYUSWvA2UXDC8/zBc
tfG8bp26vbpMVt6uhKG+7ECfVp7NYtm381emZa8J0xjbY0XgYf9F/G0POCiRO/tOfs5ce1shIENN
gSgjdCYqL/lPSuKX1HzBNhOsXbr0K9Z4f3pZn4ws27VdAX7WaB0CcJB2JigUprh7sLRiV8TRyY7x
seYjX3ebnKk//SoZg1aU9fFGvOVT7x5ItN33QmRISQKiGCk/15Si1oXQ9mVM4bNxuXCEtMA9oB4D
1CxqXvaxT5EkDN0nQ3KESrleGQyn04D0p5H1M/V2a29ZDRK+pDv5v/xpcG8Z5Uy7fWZtbWM3fCST
a4YuwoDJGAPzpyEeMoyB2Jt7g44asdN4BR1aHKMzRLCYTHAtoAm8wAG2ksDx75s3qaErSjH0U5pN
oxM/qw6j3EZy0rhNf3ayassQZGxZkG3mEpJsaBsVQX+cQrScrqmocgvvsQnFIba6dF973YthVPyq
DOYDrEF/o8d/dicECHYXwB6JGSXaAAVN6nJOtBRg+jeQ1UwHbH6mIeR3fGVEc6AXAfV0qMd2x3IT
cZW6q5lgMpEN34iHs1fCZvIr0Xy2cANXeZSQdZTZgFDD+KP3whwJQR7MHfhPt8NdQxXe9NqrzZc+
peUbK18Ce6b+fojd38EohlVLCEYGeWeVFsXT6J30ZrQJOEHI7HrpvsdLEI18jMpxo8+419SKq1S3
Tiqmle2QbymzFT65GmovIwnSpaNWEVz6zjlxreLCmfSEhmhHfUxf4zKhMFK+MTPrDqkY3sWAegxH
uZMc65Kin+V3FPZw6/qADOu0g68NZi2Koq0DSXKlD8mcQsOcI3IpwU05659VW2kHy/N2xjRYd2kw
Y1m78tb52anOBYl1VLHgybAiRurQtwlvhJxXmrXNRDXO+V24ZFOVuR3fhV13a92GP8YyC21Pqpvd
ppzQCVsU93fkBD6BCoYmE2nIJJAdZaJ4nJAtrnuZPYs+OgyBSR0UnEo1/ZYViNM4fWmz5KuLjI/W
5cfmptpL2FCWnVr1KQPr0zMAt8aDDe1gRDnWFMPKtNL9l6w1QNtavUlLAzI5GWXZSL2T6jvLa2b0
LMk8fWq2guUp6/gPqkT7RAyvlIlWTsnvJkifo6n+HH+IeqDIpm1ieycKR6fn3hyY5jsE0lE9BHGF
zNvFoFghZoM3QYv5zgkw7IEI2Q4gQIrxhoboTQ+Mr2LsnqeJamVupa+1Fz+3TYNr1l2xZshUfD8w
TI/CuUxV+iFSREiWngLZU6DIy/IFowBNALlz20zuLNJWJjptnR05O2scjjIy73QsMDuglyfN1L4C
O1dkJ5DjRxeS68SAb3KufGInRUE9sF7edDWgdxeg/uCDjvVbSEg6k3/IvAhG0mxD6/PaRuVdXdk/
ctM5GF71p0qLi9s4atVktJu8g86iel1WMfy5xIaiRZu1JLqnCtQBX+aVyTW8bxJyhCgfmM7Ag2qp
y6BapnjHqDwQ6icbMHleZtLlnU5RBug0ri5q5LeEwYwqawRrIXj3kBWvYp2auwemn5kzYVagqXc9
IxrtbLBlLV5735RfpZb8Smz5awRpF7W4e2xKze3boPA8OLFxazVqNHNQQIOOe0XiBn15fdpkCkG3
3Y6btLfNddtkb8xM4FghM6So2QEbT4nAzecXTIqTo/CdT94LBA7mLOEEByiz/BtykagpcGk57qmW
IcySXST1al0pwgoCrIrECOtce3sdXUv8w3Qb8moiCemqHjZG3t3VfU684YTVQQNzDTgGsyJdGab6
G70dr0aXQ+wyh88pKZ4jckV+Ys4L9wTcUbUhBJdLLtmvgGynnOugA25ICr4SYgnP2IaC9ZB6pyJV
b6YwL52wP4pUbBzf+JMQJ42FtXPWTbDu0MNsdLv3fvhgoud5kw7hqMmPXhW+YNLCVM/4kIZfwkgG
VvXvSMN/GSbFBcQ4P7J0fFMDc8gmZNhw9YD4ghJYHnCwLGXVXUtEgYgbQO6+DpX+aEtNsC4PoTWy
6vKDAlSXruZkuEpfw6fhZ0DJa134lrkmRfFVjLDnJK15o8VDgJrYpyvU1lxG2qR66WuMLDrjXEXn
oxc/8no8BJPX3Nnm9KBa2oYiJCcYKUcBcS3fNkSJbewYaX6ElBtu1+sUpuVWVKrbCM/ptni7v9Ke
EUmT9D01VloRgNFJB1wa9s/Ipzai5Q/6sbhJ3gDMHzM6uB6lY4PZjNz71SiwVkzvpYJrFRjUzZmC
/ALrxOWBdYfSTcRE/aZDMrKeehQKIvhRpRT7ReX+nHQWs0Dubn3FLLezzr2Cv1W0U0/piT4QThD5
OVFK9vMITotNuT1KDOYT7ZudGTXjJI1wIqIwG8lEA0Ocba2mUZvGZmGUNIDzKOpZIpZk/LCMH0fC
io1hBqhQm17X4IbXpdF9dZrjX2r5WTRU0W3DSZmWTL+5mrRnelfbRgFTp7wbaX867uR77vCZBjSh
+0A3VzJ0WFiWWz1HoOACOxnn7oHX6OI0RsxEU/cWkkK4N2XOangcyjurTUGX68MOW1q9rTQ74bib
7VvG5zvXTz57IyAMJPOpsQLmlDCcHotkB2JbRca08n1Ai250zdrmV1uJAsM22OnRGV89BTFdSWps
sQQiF2Dx7Yxw1uuU7Z4WLaAIcM6CSViC+nqN+mmqw7fMRO9t9iIkLEScWLwrrIgx1ciUq/+YkHDf
eydNi/WV13sfrQPELO3Vn9YdKcZyUmn4EkRJrRL66BpuC1Dw1tyrSlasCWS01RH6c27r80CLzyEG
n5fXSUGJoDux2tLDokD8NMsmAnwlZdudbChRBo36u5I8nm09VPdxIz9SwB4U4uuzlOmBnOAXLaZV
Y5hbAm/nAidYOcvQ7XWoxw9lC0DboBgSoJ7bTdAyVvi2uCAFWzU3YdCZ0mGqW3ypzpu0mWGLgWWj
axt7auLiNgpaqAgtD1bS+jcD7wtidshkdg6g3ausTa6jI1Qj5TUse2Sicc2M+WCKqQxPeK7pfgOr
WIUJQyWn0KT7vBmRW6tsoBPmUHUwSg9UU6qec138Kgzh73SX+AxgaCPjJZ9dVzCJnMjwAn1EzqgW
085uHOIoibBfNRqzt6PBKZlEcX4nm7G6ryXk02Wz7NplXc65eI8udWR40yZNb2uO2Pm+iXOrRqVe
IOPpMRBgs0OVWvcj2ylw8Wv6Fov3pi2QJzYnBHLaNg4M3KzzoWWDdJwlm7SOdofsX85xOX834RyM
Ey/pOORa77G9rrsZHYoDGjDocmtGhP7dLWbQlQmnmRFQZfclv9Dk+6aYaaPjvPEzn+43xktWqaBR
l40W/ffWsuvO4FRidFsgdgetYLwpM+CBTJ65uWwIgyDfQxZXObNrkzmbJ2ZwW1G0JNN67qUum9bP
6+9bmev1+t1yEJNdg5B3flCqGxUvaPzM5h9dHdoDLHL1n42UEYvq4WRmoYbRx/jyUgCHDq+QZYa+
diiKMUHwgEb6mqh5EXbPV5Uq0qbojMisoNraIHr0B5pYtQ2SyhgmggPmT2Z5w8stpjp8CG38IDQL
rAGW0ClIgcLdJ9i271G0bm1LHbP52+3lS90gGgsDlHijvXbMooThn5hgAQJJm4ZwROj4x0HjUxcR
yRd/v5nl21o2zfy9+S2RDoiPiPD5XM6DaJTeXafLz7hBh58ftd8yoBah+JBs/WlEyrrJior+HGtx
U/9FQfQ32XUaXnOMri1/ZdK65h78FL6uaqY+x//zuUjaZ6RK75fP6vtu+tsMWpbHJLBqFb34GdJb
Cwt+3HJzIOQ1XVXZ0BCdaH99H+vR6Xzf3S03g8ou7pfNkM3s58pGWLDQhCOndRN+ZPMJO5+mljE5
RLwlb0bDwvP7ZPrf82o5ufwk87cQ7E6MkX71vpySba+DvC0gvugqjhFchYcAgcNu+UjdhcC7fNjq
n5/G9+/jn928yZCqIsKw+VozUAH3y60imCjb1fQZEUZQEq2a+v57I7z/3Fo+MboJtHtrOvhh1U73
KROn+1El6JjmTWJpLRJBpiQ5uhhW3EAJ+6qKbu28oa3QrV0IOVvp+KwbR0kUYZUzToJrCm/eGPPl
GlVMI5uyblRRGpFqcrBSevaVHpJ1GqLxvs1Mc915YYuaCdxLvWyo74e0oy9/H6+jU1sZbdwclqcv
dxihSzxETplgedZyRzlG7T6eSFzXI908WqZ39UXgXSvHoE1LYTjLOUQSGqoaB+ir6WT9w/KI0K+9
qzS7T2Tgc4TSf5+ZdbDCg5Kr9Wikm5Ky883S3OBmV4O4oyTUfh8bdBXcNDcn5qUqDLTe7C4b4nDV
0YQ/szxreT7Wo+ZhZJDo/nnU90PxGOVl1l3CLLq6orCPcdXJK8mWGBOwRbNOjuU1nI+N+KDvMpre
m0mmIWwcZuJcCOuP5SF/H2dHRwiQ2sPyh4aJxTEnwHSH5gP9rrpGpWV8/5PlAbhwJCmJEws4fJJc
Bfl3wirdnZYGhKcimEQXEKKJF4VPrT2y71JBXtUqtRLrKrXuvpp88zTOz+X6bl01MgDWGWbc3XJs
2TD8WkxxKAT8PaaPcXqa54NjVPkHVak/1CKjW+kk47Us7xR1r5sLcdNGfncBZ2tcbXt8ihORH9s2
NK/LoW6kK+iQErXRkHosh5Y7Y5TrB9tgMbAcWzaeOTZ82f8+olWs+QKWVNIgHufvQ/Ohge5UKnr4
80OWO2KLLKrWlm9///tyHKbRKqkdQkz+eVUeky9K0vTll0eM84vP2rbedrYGHqh0qivU5dy1/Idy
3tQuvFpJ8lw/YQByg8G66oVjXQVX5HVhjxXSQ46Bf7KuMM7VTCqlEzYfWzYepIhjM6wn0BF/T69Y
s9KLLT0abseBwtQqqTrnTpuAlFY96ZDI5V+UHcdHhXqerjDigc6hP6yYicL2Hq5t9STD6aluma9P
jtpg+vvRtIl2reZNXqtwGxp+OJfO/etyhyjIWzZISl9Z6GhxNKg0OSvVH5aHfB+r/WPFmv/6vRdr
+o2ci+NgSGOXtnq4LzWCNrAbTxdkAaupIH5m7nRFxXAKausHI9Zr0xCx5bPMilWE8r6hnZ5cLLQY
K6Xp0cZrhhcTd/UU6c9xb3iroqIXq3T3pTT8fQMwtfF5wVw1VlZtr2wHJUnjnQf8SSNOt1YFv0oP
VmNUOtGmKexVRcZOk/neNkrbX/7QHWIdw1gV+fWqM5J65RXpl0oIGcXVmxvqt12lAhD4IchNql52
P64Cv/whPd3cm0FE9AfibX7RZy7V1v3EZL3kz5wzNf0MNPJI+e0fRzQcFSZdbi4bu3UF87vB0dbL
TTnvL/dYaQFaCPJzmzxMjeKysTzAS2P/P49d9ks91YGa8qz6n1t+Po33U/aLfBLixpY7/+ex3/cs
z3DjZuMTInmoNA3q+t9Hf//TDgo1apr5b/NuXtOy9bfL8/71x5d7v1/YBLjBaWPiiueXRGHTXNWj
ITej6//3ZS+P/tef/X5ibLblpi4jvE/zM/++Xv3ve//+l3/fsRfGNZZd7+vvoX+9sf/9pCwxuntJ
Whhabb6Dv89R0MHWmO8AaY7qqbKseAfK3SqluhVl2T9qkfL2weg7K9IIZsauRLIKzy0+mLHeP0ox
lLeeasy8sxyJnVrtSjfsCebESEmv+uCkPbqEhivIeey78VgWw9Ucdx1hHa/K1uoLYnoCgWPlPMq0
pwgx+2SP1lSPdIGS0aIZGlE1NVmGj7WH9IjHbzQ59Y/LrSBHv0v3OT6ib6+psnvdVpha82izwqO8
BXiGhYbOsiu3+ycPFekc712nOjaskihj3R289YSUdLc8a9loWb5JGnlwKwipNvF3J0PSnfEc695K
+uRk8VteVbpLEoxlUd/O0YOFkkCh3lPToQI6seyRnjDRQEBrkjcY1QLgAw8RjO5tPuaYnOdbWhHE
h4F+kU9vz/VoL3WPKWFdT+A9dSKfZlyh6DDlYcFg6Bw/S3/4CDPevJuzwBcCuWhpNf4RSQhRgEbt
vGa5s8O9SlpdpAh3GswzLddgDV3H+XBN+sT0gbOLTGztpuXe+0Bn4aMq3UtmpK++64+fMkYGRHvj
yWNZcEwto6TSWHoX9A8YlQrtlZKuc6umsXrgyfhUUoo4rAcos1nTuxFk2ID8ynxzuAKNmowePS0n
ETvvZqitDtrBnf3WGs3Yc5ESdUeATEX5pE2AV3ZHazkH0ojWPachxUQs7w8Ws9J9SVkPqE+4XV4l
RJz1ZBhE43TTXlMadXxKXqhlGywdufCfS1AFc5NuOAcEk97bowjWMtN/JVY+Xqn5qu9NlVCZIzJ9
N6jmDzSs2kSvrpy9IyjB5IRm+9PYAS7HfeFo464Sij6+48Tge5sWfwJCIA29vUe01OXvRpt366G5
ZkW67maMWQuwBDdKRGth3q1bITmjPHUFgklRoXxJs0D+we30ApOieacJCr89L9utH5GIUNg7KA1O
sw6Vi4mcMNqTgX1/1Y60aQnuwXavsxI7+rbpH9u+879vJfJnnA/aKUzG0txUyNiIONLLR2tG0SHz
fql9zbtV9Fj4CSHp0zobsmeldGwOMXNL33ctqDUIavvYze6NzB/OFCAavHT+Fs1Ae0ApVL7xgcG9
JkjRkIybZSJhriH/HrS0ujVm+eWOSfgGVVFtkEXHD52P0M4qaYOZpfqK0DgQSQBgJbSNrRzKiuI5
wNUhpJJoNPQHpI4ZJmqog4xJ5z0MJuusZGLaJubd5RjYk3uvrIjKmIbxM2LckE37MXgA7lMmeNuE
GRXXlDCkalYTlIQJbSB46PqvTVo/BG7pHqVHbTJTEqLtfBmpIn5h+SSuqR2X574KHokQIBhS0OY6
jiZQcZM02AeCkZ17msTRtofq9KpFxS2JECNDe/RBDXXvutTtt06W+aasDPOhbi3CB4IEtoMBiLb0
u1MdK1bBtIC2xDoTG22G1pMbFsEZxw6em/GQe+GH6aezpScdaeZUUi3HOmGe9RbGxJY5p3sLNMTG
FgZkhbfh5JnUraTlGveBSyx4OiNuQv83fRf30kqmKCCSQmZCjtPCH6NYL7XWevKtur5zkeJvWds5
pzKMvtB6F/eY8ECzaCE/aNCIP1zlI8ek9HEzaxS3LOqDTzEAdCh8k0KlnR3DklFR2OIHCb44v7Sw
vfXyqZxcTluZJohNnGZgdce3hmUE069uH2IzaeeLIvPatn/RE39k4u9+jaRrEGmqd4hr+PXaBYny
DFnJYflFj71R7zGf9Ss1czWNDF5BBo+2oFe/GaN5Aif6+ubOvIEi6ymT9j56pHkX54d1YVXw4KW+
c460oHzhMs0Y0zOJdQJxAATN68ytp2Zy5JPpV38IKsplop+amWtgWbCy9bLPz9W868y7oYjUGoMF
sUSFHV3AJGHqipLsy8p3STvWP8cZjRqit6t02/tA/X1ZyLWQqtcakNgnjQ+fEpXgktblxR/0K7P4
DyH+KrJiaghY1k6+10XbsG/0J29KTOKCg27tN4rwsZkWWCozolDvFZym7EZoDo+CLDYw5vy8NX2t
i3rtWtZMjBROtPOF+mW6NsbLuqHPK+05BZZRGyJHSqT8IJOz/cGQVtV3gpew1p26uACZUFsnQnAM
v14N/VPUgnQphQcMnL2wof2pBfifB06jqE6evq/vMTD2A4y1AJCn3X5UVnl2ZAKFPqH/m+c975oz
f83vEa3tcgXOlq03ED0xUBn9vhpi2kCtnZq3aaT/YRKqdtdgdbwFpnOqsKi+klOGtSrDkbvs4uzR
VqgroWLF/HKXy2AlgXSmnnGIo8K9kKib7cMxzPBW9Ce8aOIDXIbHf5H2w5Ra9ALMxkpQU07Wc47n
gZ71XO6d3Q+28Z9bWjCqNeY/EKwzQsqFmbSvbdoT8VjSpF8Oklb1Folwl5CuN1hNt9VFyKxXKX0d
Blisw9zJ7xqzy55zZMLQge1fg0sukB6U+h2KivZaoldCiWK8LHui8ughbzWli5chq7OTbVGRLGaM
S6vh4xkM3M8DUsCHyR7XaL7G97ZGqYlIujxEUoRPsXAIYB3jbazETvYNMvBlRNVYsvYF9YnlmGxK
wILDWN/6JPS29UgmiAamcKiyL723nws5pPeSaIptLjDSVLUNwdK2zeuygRxDlAjFJlRTHAsVRgaX
rOZlUiak6ewNPazXY9zhlNfJxQv7lMgMjNl3an7Jg10gMUyZSOFv1K9mgOmec8b+ZY+gKPvgq01e
0g4wQaG74c/OJAJVn6Li0ZiUdQ/xBW/gMmL69B1IdPPqG/RSb7u8s2VXFzBEW8cDUYqoVLCGfDJD
882SuHty2Ms7DUjtzdFdCk7oldcRP5VnsoDbdrCfotrqn/mnv4y29k+DRtRylERu/zgkEZkogduc
Sw8XWl5qzrNnEPXQRnn1QJgtml6ne8xzb3gwWJW/6LJ57K1RPSxfcOsPj4U+1ccqra4ga6NrFyRM
dXon/fJDKqMy1z8MO8Tf5kX5MRA8otYA0BI2DvKpo5GgcTUjG6/vjoGZ6j9bh7V7qLk9kg47f/dL
OPLKLZK9Vjf5e8Oo70hmBomXiZuT6o/S9LN3BhFvl1Xp1rRRhUVIHAm0a+4KyWU2ysvjZBXbQfMJ
Xiz6r95GF9T2cK7yfCAlrQrkRWB/pCaDDzGqmsdR5J+eR4EPMQM0SL9ILjCMXyl96M+AK8Nn0Eva
vGPjvXqAaAQfOD2iNmyf+irvHtD4xOgQrkNdp7+r9OZjOvpt8GeYbhvuCxTTjS2H2bIUlW9BJAgX
yTw6TvNuwywAfERLz6vCBmu1FaiwyktOtjMRe5ji8/y+7ETSs+ndwMovdfK5y5i1yLK7bBZ+PvmX
mC/d2gb1CRa6rZVz1krPvZ+YJQaI1WFZzMfIBmV0YaA997WBVylJNKhJNfmReNA37ggJd6VpT3BZ
nAf8r+yZ3fiSSic9OpQWrh3Oj3tdn35SysRLU9bwqeehbhnvaAZmkARLHCgMfGUdN0ezCl6EyLtT
NswK3XloMv7/7t97tfDMHOdPr2L12ExufdAnOjwlmjqq6dD1ltPQUYJGf6wT7htFzsnWJpLMIuNi
lLStimVIb8KSodIeiztTUgPL6jF+9WPSoWF+xK2DJFQ0IXU4JBC9FRcXcyoN5q+dwZyUuvcqKcA6
faPrRIHkvnZFT+WA65ROo+096cd+g9JWHMx5tw+sPdnd02OePBAv5DzkFqsQ1ofjezYkV4a+kt6s
sp6kYb4pxGg4+ILfKPQrBKFgyZqoLpAkQz2pF2pZm8ChaOgV9qNTfkQigW9i9m+WZbj3WUjTPFN5
daectmfyW2hnyuc7IA/1zY4JvG/ybUCC2yWqHAhU9tQwp2BhiB4V3boE/KkXgX52BB11LQ/i55DL
FIE87hbEqFirhjAv2iHsN3Ep1jaUr5uWcd4tH2zRhYhkSZ1Y21hkN0FRq7OjEV1CheknwgH0xM6n
Fvu//7mhaepnZVXytPylURdvuVDFcbl+NaivsP2m4pwkMsBxj2eKYI0WNkE5fKJT5ir8mIB13KDE
BuDl1lzX4/q5LpNnFupE+M6HBodSWWWZeE3mO1VTdvBosJEu98au+4MkhXRbBshUk5mAmAnEFoPu
OacJJskLaV53y3FrvshDsva+d4PAehOUDag8d2RIIjhdHuVOsrgrAGVS1myrbR1ZxDr38j0Asvor
m1j26/MATHJXnVvINTB37yM7s76KLvmKMz35oGNN7XCow00aj/Kg4hr9SODhQu/6S2rwUdAZ2kpy
53G1AVD3VOf97MkrjaXzlLih+9UP3l2mOTlSONDIvhF3vz0NCEbcWu8kOZQEhiFopazBhHgIdq2t
xVgZu+E0w5+gRdG4TtEmgA6qiPuAdwMyDdAiG2cDRDZgHemXz8ObEZkU3hy3efC0Di18LV0qjkVz
LkpwG6FeuSTQOsZ2JsqloCjDRNefPXv4IENeP48kgjyPEA/WrNn9vXDK7cS5Dc0Xt5WtOD2TRtmv
ItFYhsv4yU8wGGVTgt7ekixvLZP4peUh5JBfaHEGaBob4z6tVPiE25gpqD3elj2wI/hXXKqZPVk1
yyFZeeGTVH+C+UFuIqZrMxkIov+7POUtgG7VdeC/82p1Qv68LS0UxWlSkktl2kyyCt/+QQGVrsTM
+BOOa99ptY3Dcd4dK/RALizUJMuTj9ApnjtyIIJVAJyGCd4frwje8YecJt9Tpywpkhe1VFhSo6mZ
b3U2Hn6gvt8/rLR3z6oiUI6rsP/edD/DqNPfmAqy8OYr9pIq+tl22kOf5e2Lb5hiX5Xd89DbOOqq
HM3ilIqHPAvFulXmJmlT6wlCgMU3wssJhNJYxWTGeiL/7op3CuI/px04lq0btDjCwCz8sKuvuGIR
ABBM35YMeTjUk+hVhsNaa/XzxMwdlSCxNgj/zbNr0psgSJf8ImQJsNbCGalAhslE5FnUBzmi5QCG
lgiifZ8hCocT6hClU6qzX5B51Xalt02V5lxKzaWWYxgvZW1jA5Bc6zVn1jxldXfF/YTg0Alo/+Ls
px+A0impjB3zXnXVmKtfldcne5WT2iNKU975gctkw+p6hndtj/NtJvlNfSv2auq/SttmIR1MBsjo
5T+RJ3cn/YBUi6j1w73J6QYuCq+88kOCo828eId/UvQmQumm3WZcCjhFreKit4NJx7h9EnrZHqCA
WVu3iO17KkMScVzT3HoxMy6s2QY6PeFrbe6gkGkwaKzm8XsD8B1TrQEOaJBVvS3ijYyInejbqH1c
NiotCZBM2mkX5unPIMnqxyBJoS6Z5W8wUd835iNBArF0MiIfOX0xblkkFnuBk/StGPaF67H+cuFz
BCXNCb3mluKcKqr2oamd4qFPshYKly9+DryPPVmphKrFwWkBzxKgAV3MNiYIB110AR1yJq8vnJP2
KEhpfFQgvWv9IUJeZve+dvmunralSDdwXNBC9NDIWLeGwxa13I5IqBlsbTbUFVWBR2MIDt9fBd7n
8S4KYI+0CVMXN9NPnLfpYWA2AvWQ2W/QXakVjLcmy4vH+Z3hvAgGYX/NNwp3dL6CZKCeBqlQdf2z
bYu5/tjKnVk63mtojgfR5L/6KTavut5mu8aDBJQ2mbv+pmVqAeOPk5cPVYOSYYF2mqUHNSyzjuEX
4kp1QQmI0n/2i3+fPrlIz1WkaaQKlJcu1BNyPrvkCAXYO0YBLsMljab0wTl2qRceIcej48jR3yRD
DxBEL8jSVHVCyKY/jlfxO62YEdCuIp+2Evp+OQ3GEZgCAqPwDpENdQ8qI8tGh3uDlhtnl5nDE6a/
sw1MlTya89zdD2p8wi1jm2EZBEiNm2CGZhpZ7e4iqErblNCTM6g+pNlou720Cvm/fDQKUQpdkFuY
WP7vdviDMSv8lWvIsMoGGdZ3hkiMbrfGEZxtuiQu9qQe3ZTOvX9fnJlRvCfg9fsyADlQiPUQUXNK
mr45gphkXW9F0U9XP5oayrw6gQPaiugRD67+SI9841lDdnFd9dxlff8cmlH/nBA9BH/5yffM+r4o
WA0RQpEyAzWN5rkWjHy6jUElCjs0kvPPiHa5TkcMeJNsZmG4vO8LRRRghdGgazIuFQJ5b+B24vL9
xszODHe4Gx3UXp7aVchcdqmH4C9OMG0Uqe3u5Dx1pxpSkQCeyXNLgA9yu8JOzmLY1w5UVJB/1t5I
Le2tU5imWLocxmqmH3cpIJj/d2dSeD/MSbiXBSNbM/04VyiGF8BlOlBFRZF0cvq2XhdgvUAipWg5
R5GSRxAY1+WbjkGwtiIJabrVxngMi2q412MWpyoafi+/nNykxxTH+aEJXO9cydiFQOMmCLK69zYr
tD2RW3jNfe3agQb4SLko4aoNvSseLGMnNfNaduG0MedlfiWI+vR82sDGTNCuKLouUHkmsZBXlksX
JFMSDRzvvtGoGHvKwguVd1N1oDyeN93MZKBi0Q8zToQjQXILM4czFmP5RnPkeFRBgPMwwXVOQX76
4VKpWnUTqnXNTTEet4Z2lG053bmeUV2BWv4fY+e1HLeSrelX2aHrQR8g4U+c3Rcsb8kqOlE3CFLi
hvceTz9fotTbTU/PRCgQAKrEckDmyn/9hp8QvUWIJAdD4jzXGA+d+POPnXgVeIJOY1x8jbzYXxXG
hHDcVX8MWTiuImgCO/D7kiEubbdARPV1Xr1HMlRpEjUORC04Go6W0LUwWb9LEGh8CD9cu3pv/MY1
tnetJN9YmOStTDcdT+iu/LtaS5x3im0ib9AdHQKnMLZUFDndaJcWIzOeZsDLdJt2cxt/sAIk2CA1
2xebZM9IjadvnkUkgjHEoKre4NG0V9HjG6YOCOgSF5EJBE66+9hUiCd6CSSAv7awKcddIcEREjKW
VYkNRFxNGE8KrmM7TC/zYF+G/iWvNfNMaJeUBFfp92j4VFW1fi/gkS/xhV50gzfiWEgl1WtcvwXx
MFgk1cv53sKQrLn2CSmpmh22EG/g4UmjY5YbYpn00UTeoUJwJEHohhmCJoxqQHMdfyzb1NbzSGHL
sayfJgTu0G9vYTHTMPymMi5eDHX4XiZ4f2MK2C+8YNxg80+9o+TJa+u+dKkzbfHLwPlTeMM+F8ja
mmwUJwwPUB8q/XNqTdorZCNtaTh+ecZhs8XNqjy1cJbQjWCfh2K9rDC/8r3F0FsT8rb8ycIi/rdK
+wCvM9f4mearAQvcE6D60pSpS0Mxpie9g2Pak1o0b+rRdg8gv2T6mgssCsL72ky/377loBSnuR6o
dfirfYNBBAjQD+pyZZG3g/Qi77TjaCWk5/kEjuCLvg8Fc5CsMTv67qcaWryqYiBTFIr60JGnsI87
42CNHeh1XoT9Iz74JkzVtDqlyEvviNAZH2wVK8CUwO3cTuwfTqBDzioGnNFTDwcLv3j0SDlEHYWl
5AiXCkYXnrxa1S1QX/tE7uB0I5DVbIYMkevUJwQbZiiEHQTz7dio+yYY8OjFqgmp3cCIWTabeVSN
fJzChDmd3LDWsMexIX/7Oj47zuQ+TgSuwEnvHxXLDTfzVVQZ7bCP7R46JB3g821ezRkpT0NMEwJj
Kfc8KcUPl7qcYrnHLjKrge9Tc28ToPUY5+Jxzv4xc7SOiRtfKje5RDrNmsCu3YfbH6xC0BE/rNYa
0aTL0AI9A9zQV6ZVAco2EQ2c4lsU+gfH19pdZhv+CeRKh6VLsYJI7C62ovq+dazhrmk9RELkAdn3
jjtNgKUvRVuSSDDllr3EwoM+miymnJ7xiwqGVEArxZTECwoNFNdGFlyWr0GXE2AThuMSqxP1jbXq
98igl5onOEUh9bs6Xu2yaMOJOGnD/aCZPWQvtHZ5GbZo19iL9O7nXvD73gTZZFBz4/n//tweK3q0
Y6i0KgakYcpxC5DhBnSRFKTB4M1zqAFQMp6IzmOd6ZuhTcUOLX++FoYav4WEiKHj7T6yVkCu7wzl
VDo6+SM1FmzgMrqnxd+aJN5FAytTeOOXTE/8r5YNnzdAH3giD89bAxSePITrO8hz9E7TdjqbDe7j
cR01T0aQSyIIdlajQtQpAMI6k1ypue6fNxgv0i4BHcWN5btX5vyyCUk/ZoT3g6FgOQxvhcVtjd5l
NFRSvSQPJ1CTfgWmWq1isoMIg2ZTTkW/s0rdKTdBZJaYO+PTnso1ZtriD9VUE6r7tMAPNgRgGQUg
EX1gcRewlsQkFdWQhmXtPkkzFF1IUV66EfYz0hV/Mx/iAQWRid89ZPVKiJaHY7RN21jVx/Aj9il/
HeXHLbYAEVS1tXPRA/ujIRwRKh3M3vEOhSeb/nDUZ38z1dHz07w3bzxAUsLNyQwLSiNcCR1TPH0y
1L1AEjt/xHkzpi+0zfKvkTYdbDlv6RCaM3yMPwxspEYfI4d1JnpjqXY6M6iX7FSCy9DW++LQyc18
vk5/pshlgW6tiSieAFxp3HIFDSw+uKzmgLa5fPeK9utQE/xs4qNhxkbygHrLxM64Rb0W+ygQBL4R
AV203HPh5+RWvs0Ai49DCY88VpAaYLNF7oKcaObBYgjcl9s71StinsgJdHBsgJzbVtFhNFPmywEU
vEoEDl1sUNdph7oo1FWCjT6mu7F5UZDg0V9XXgKfcFDMu3Egl4doKb0l7WxzNXhiQMAV6sjiJphp
21vXB5P8XQivHIOVGi8ge+5ZEVwVEpecYpjU4PWZgw78weAwmBJ4o99mIoLAPhtBCaZZwVCkl8GI
oVGMlJ1kZ0exnT4pjhksgzGBod6Q8Ba6Rr3Mauei9Mnw/a87PqXTpATe0SDTgoYvwssZnBIC9YFk
dJ9ti06Ar6aHrrIkg1/Dy8xUUZYoc1+9Depwo/vV+LVCW3C4DZKlSG6Xla3q8L8ilesj84LhdtVl
Uz8smgp51pAmh6Es0ueML4oVr2ETXeBciPCQ+AXdarsso61fIJkIAoPFB1GhdyEazHXmDMX9jFEq
eaidtZymXVzvDDgdq5lYQpG30itHefFYQu8ijN0XWOflOFVpwOzggd4OeyXWUWVmLSPbftUmavq5
i6NTjD+EtYXXm9sPK1MexoG6V+vc3CeTXq+c75mNm7AuyyfbVcQ1Ig6vzPTdpHB6DLTqkXbhdogK
/dWts3EfgCzCnvpOaIl3ELUM6CPriF30htgxh6AaJEmCICU5mRItbL+Z6VFKsQS3N7H0DpZEmer4
aysLm5NXgFPX4Em+rJOwPmx3SkkrkUUIJiVCWquKANU/llp7un/5WQ3Rb9Dh7YFzQ0EMrjKuwRgB
6DNnpfS0aBGdApXd8s/0kGFQoZ9TTJl+L9AkUW/JcUT2nW/r8qBIbdQbUfbkt/GwblqVJVCpp0Ts
ZP4Sdj2/UVPT1h9VPdgOlns0y5p6hFDIQialmFxbJwaNQ1ZHOQ7NeuihP8a/Rse+C0eKblwTeiue
58MqsMUqwcbAq8rCW2Dscczoy29hFpabrK7VE+jgzz0u8p972WnQcaN0lZi+rgrrBKnEm2Eq6Bbl
JnNLHKYSSdEKy+xIrElxn5Txk6rG0pqtGVG/B16/6uWMiSwX2ziVdNzbN1TypIWtwY/AdEVZGm4Q
HLPeN1iN5GHF+4zikyGLvHm6TwKw96JA3ttikBIbWvuIAjiXzK2I2+Jqas4GjC2W387tK8oC42h0
/aErkq9jNCr3iaPUL7G5m9s9sMfaszhMXv1Da0MP2QBEIjr4ubZAq7okyRKHDyVX8ZhIw3cnjR+t
bm0XWvBhViz+IY+nh36I9QuK5A38cbpRFO2qbpwLbHtZfoSTDrgVx0+KoLtmpg36t9bu8o2t6caO
PG0PbWZoLRq5UijbzNnWXormcq74aPefcKEoN40pKC66SHlui2aB3BJ0d6poOLkW3zTzojUExh5m
BHSxAWQFb7K+RI0aqx/S2SrwV74t1I+ozd5mFkej9/oj0QqOqZxui8Hc7QHkvUw5ushiXZSyNU5H
bhfoV9e1mi21eLRlXZcB/NAA6hSCLb12WGrZYu5ak+yYPsx7GQ55jrZqJot6O2ZeKSqW2MB/5tkP
i2cU9eaLUA3si1IDfpYLKo6lQcswvu7Imnr2He0TnurO15kLkuoBR1EwPD3j6ppXta0TNns/iepV
Q9WxQxhTIjeMNzNVRAN1XYBjb6gvkqtG5MAitJLxLZria2P7YMHRSE0Rtyta7+4OFkO8GQRC3Mil
x+n2cj0AyLOe75P5tpkPHQdwfTSytTlkyj26zeC+7QOoKLgW4VIKHCmXdpVseTu5l2xu/fFqRCzo
G/deVortDL339mCsETHFq/nQCUp732DCQbw5c0M7/iC/iYhsyZtzowhGtx8a95En6ouqum9FAlE3
rZR3ZoBDX9HUlDvj5IwPhCzEi0k1PNkDJ9xELvrnTbzEEncbwcP+8Cvn2cpG7WWoLLEiv886xHrR
n5psEkhPcUbXC1pVima7S0Uo4ckz++yImdM1VVGHx6DQTwrJgIAaGdnBXrEb6kCi67AgKjg/hE1U
cLx6gMw4tkk2i7r6IkQHUUMAVmLfBQLLX9lgEZzum8a4zJNwnMPUqfVGY4GKHDPL8w4TfW7oWqkP
cLOTe4MWG+7bprsUMjc8JM7lDBMT//qpDFbcmdnOCCooXiq3rYq/9b1Wk0emDmrzOmYgmkI9lp3i
7Ewjt0lBlLRT+B+AQmpLqpQRHBy9DM7zPDmlUKMQq7zWA66s8w1lljg81sgbXnxbJ2UIqWswYaYZ
z7envFErCafcBkDg//BqilbbsJwcFvNv4AzCXWaS0jdhCrgiGjCDZGSJZ0js5pGC/F5rSGsenEE/
9SYlMrIF9YWWpssV5hqQs+XhxNrX1yBe8bFCgpybdkmm3ARyaINSy1W7YNjfVHqL0lvibI2hv46q
EewSyfHTqirdO3pbL2PBkFnaynRPGmtyH6lcf/PNMz+AqTaeoCMOkoLmyalRcIuYDBfIh4uh6yP7
uVGYMNIUfxGn4s3avgHaLzkYBMQdtBZHw8BpEe7b0Oh0KbEoICu2CCxPLWUxzbF055JLeudoVUnc
Ng0DaH/jg9niQTPZCckWAhs7qAY8Klky3sRmzGiR5+2b78YqzuC98tDYpuRwQF4dlBdNya/zd5Dl
lvnYYjAfeVG5Gy0Pd3A0rjtPNdyjb8OsbSKtvrYF8EgIpvq1jsxXwhMkT6u1sQm3AJONsXRO0Hqs
qsSKRA6q1YC4gDI1eUAcqG+7cNS3qlYF5yHIV33UqndmQImkE7+3kXggbkqF/6rrbr1k2g53atQZ
SzJkolVFjvVZ8dGNuU6/u1Ws+FkiEkviH2OrN8jBUdzqWh/c/7FxCzrao9L++OMUIqt1GXbl0Umw
Tp1LtbynjakmuKD6lDPLzAm7TThreeWeP++NGZ2UKELLxuXR5xWWEm2Nc17fXgoQaQTTRvekAae7
mrCvtVPHu7BzqqVioePtHejTBICfbBN3YXlEBhkBHh1iu7Y6YZw3vdcmomwbq7l9Fldkz2fKq0k8
7slDWrQwe7vgkw5iCZ0CyQJKy0PfUhChXdeejN51cBaoiDFTnLuC1e9iIMjx7la/2AD/uGn9duNZ
jb0WrmLtXzGwvRicXafXW112lzIK/y3m1jl+9hxqJp3DEtiHhVQxsmpiM/6+NxkTI3+rbqPGhWFk
a1+pAMnmISoE21Y9ijYRFOivY2Ihs1CDjxp0BYaes9Qbt33VLO2lwR/vEzLWYkhGcky1DL62Q29M
Rx99AqMpXh3Axwnw69myAdZN0y2RRyibG4mn8cXFr/xtytV6ShrGHsmuK+XGG3WLXJRuMw9dsSnU
pfAIyomCCvpGhWDEcSU84KN5prkH9wueI70X49zJo5CAy4dEYPlA/hatHHk4P+BH7h15v/0qiIkd
m9+GQ6t6PR9qEkWWjh6gpNF9WkmTDLkawrkqOaWN+DYfmYyvLKDhL2XA12vFn7r7P/aUSOLqZOMu
izrCIbCwPTRT09ccPPDqd8Hr2DTRgvuuhIrHHtgz07jcC+U5pR9+Php2fLSsL27Pnc/Pz5ifm4W4
VMeD/VkDXWxNZ4pXmpsYr3pkgCEmuMz2ufUwMxui3oT8Ob70Orb0GtHf67lwKsmrXat0I5LYmWRG
FEa5EuD03PG+VQh8tO0w381Pbeq2BDRvY+4pAgs90QWHcCzigy2wv0gUVkMjC4DnrsmVZYpW+IyJ
B/Neiq9MoNYfZljXr4POACz5+mMng8ILI94RIBqSCjw9ug2Gl2kXJA9BNXZHp8yI81Ht9KXKtb0C
79hUm/JaGFH9QovKTlzlOQl1/9EBDpnP+h1WvM7YPluaqF6SPp6OUF66u5Es8OfJOPtAEOt8kuxs
q7OvmsMISpyc84Hnw3Mdhckz5jXKBlcnZTMfDk30PD+hcSWlyrRtMnn47/Mf6st+gmQvzdg652Nw
0Jv5TuWvXSeALqhp3lEZCmgp5K28h677MExh85QFeb0fGmiUBeal73ALMHDxg68uEsStraC2JNOv
fDED0KgIzlLTv+m42++ILaUtLA+VuHkiSqW5Zs3QnlsyJXG85Hzg1SNuDWV6HMFXn7UUkAzqLsCr
fypl97edhLLbo7qlIi7oegnYGrs2C9tthSHZ0bDSTZILvhuYeMt5eBxa6sFKITHRgF7E2q65jomJ
yZCmxj86IkKE2nzy3UongK55ssKBtKEgbxZDpGJV1YBvJK3rrd09xE/aKq1fNY8YEqrHLKVUux0r
PpoHDx/xoh2elbIAyqf6f1CD0WaloVTHLPaUHR/W3JIEYJ3GiWKsHPzDXFskeRU9+AAv8xEKMtRf
TWcfyC+FN0KR3gu0ClY+VtfarrQtV76z6SdGsIJ144ZyzN7UTufshGFk5yHH8yrpFe0l04fvLY4c
v0VEurB4/xzhtNzhQRIkffDcGx0k+5LJR/A7Hyp7ICojS0hkzpmLJqNVP923QTWmVReXypEqgFq2
VatLy3B8zEjPWla6Xr2nmrbriQB5CRGgbcFR8YjG5QJKqs/instCIy1YEoRCx4SWIwom0SYJ3mjO
k4zF9qiGEa0ykxyxGgEIZMboCR2jDKUygh/4suK3HtakkejPvgngaZZISrA3He6Mhg5fSF+jgS/W
4hNzoLNf4z3CIVDAsPQgue1I6mrgbhBs23r4uyHqGbaWrLU0E4yrtKDtzGXHfK4cXxwXR4cgN5O1
pjrRtR/UaWegPSV6mCbyfK4qy29FmMDzy9DDdzRSghXuGxpNL47xGZWUNsnZb7Pi66wqakUT7Jxe
2SqBhvapSiUdTMjEHIqYFiO3fNEUyaEsrfFMEJFCd8ot99j2ILhr05eiU3FCj0p9beMk/6ZjGpTX
xXCfR64kLVOcxaVjbGZGMD5wK2xrvGfLktkLNt1dH+P6vM4uqR0rF6sU7RFqybWSpjjzpjUqtOOJ
dx6wnXrhAjplNIc/Mocla+gnBTJbwz4EpoIVSeamRyUdiXzpc/dOQIySWaTqVQ+iHJUl3nllrF1p
ImvXOIZ1BKkXDZ5bfosf5wqV+pnM6lNynQp/Wos01l8zHSdGL3ZUErKaZtMMAb0PpJrjhnDIQIOG
UzhHMophAKUZ0clRKBmDW9IRyyOXEv2QplLqPWTtZ2oQ6IpjMZ7jhprPHxx7a6CleIhigfWhz9Ta
5yLZk1Wfn/1C/xp0oXfX6bH9Mv8H+If2Cysx744WnHOnF4NxH0gXIT9Kv+tgWAu705t7J27AWOtg
XU2+dcSkWV3RN0sXlus+t3Y0nIh27p4a5bHCrfI5ovLb52HWHRPfuOiFUx14Oyhg8EjqlhWsimU6
R3fTGV1QjfaXUrynuoff1eAr+7n+MTDraEyYyaFgQorJP1vaSWDgv+FsRK/DDbXVeqP53jWsqM6F
Q1JilEMYmjqZxa33WFDCcFxqQ1i+tQVGCl4n0vtEzqR+rJ2KFJrFpQwTyT9Juh41F9xKsy/e49DS
j2ZN3gdBjMG26y1cN3P7OaaW3uY1qWTzXggGgprBLjcdqrZNgOrlG4SWvO0X7mQEuG+qPx9qFUaL
CoIfVeI8vmGYF+P0pbcPXe4He0VoAruwMX7CES6I92Z2TcU03idKksGqGLBtntRvNnzikwFFcju5
5pXgzHTrwB++g0ajPedW+emXcftpCjpUZq1/TBntS4LZi0uMP+PWphqpidTacE8XFzWHca2Svv1D
TMs8160fgwKtTfijA8EWPnqMw1aOH/NKxb70vfrEJKp4J1LQX4up73eildbLnZftQx1fTLtIs/fW
wEVZNgTyyFjDxvxGk3m8pkZH1Bp2NITBuOPXAJZkXvfKkzAhU1rj9AK/tj5GtQbxXkIIRUXtzFTV
nlyc0kjzMlkL2nAubWSD67DHznhB5Myzo/VbcDb1rArXORUjlg0IkMKPMoG9mquXRrT6Y1a24Qq5
n7FtZWtKdM3ZYPC6Gg5M8DS1LkybwQLpY76fV++JAlaJmCw2KHg7HT1RbPYxshCATKnOSqFgoALA
CysjbBpz3OlF8XufjMFKfcl8mIVK/s53DlfYmkgn0WGBdxoa68I1o6tmSlRLXKwpYVjVK2+fDAAF
ZUghmTlArIlYgItL30Ir+co6zj/EXvHiqol5hBhAPSz7hFlN0HIEmYIUEf+5BGU7VR5J1pg+LA3V
Ps6IgIvjGWBjdS6GqrkWE8OaNYl+SbVOTT+4jL6gD9hHmCNgTjGp2yz1oLoOmiunUu/2fVXc6gpk
wKvrW8VFK/THXHHVS9THV0vUjL6ERqzDNkTJkNif6pD6D5WTmVfP807oIN/8VFbFJSIulh9vcQks
EMem/tDS578rBWSSFGoRSj6WnUVIWgmOvC7eunJRio8EquxMOdTJpe0r/b5pHbhH/KrPUOqwuXcM
46NNbODKKvs2I4XYVl60oCZ7g5Sne6/y9E0XpsEhTaBd92NSb1pvDB4MgeH+0JFMVGKithbRkD5R
VwBM+mgg50MgNd6qjmuMhZHfvJITOs/941CVh0ZVp7jsGO6mnRoFo3mPqFhEfqv5YgpBiYFXXeyw
Gm13+9I1Qb035aOymYU69YRuzSfycdbuVMwlhZ/jQi9TvQqZ42J3KtHRitmiLJEnVVTxtBIKMiTl
oVCs6B5o+FTphfcTKcLFk2x1sZ+XYkbRx8eaBLeCsIQHpYye+WKVF9JvxL7zyMUrTXRFfkvipJN0
H6BdyEQmtXpsilo9N1NyNKhCi0UnyCSrLTXbAwNXjz611F5UuEOqJMsLmNPnEpzAxnEqTPFaj8ft
7ZiMMIgxRFUtCpNYn6iFji4w8zDWVYbfDiYl+t5jkjVQX0HlKJKVkivGoygc5ewTouViKjovAG+b
WGEpaKdvlmLLxhYLw3n96OSDt05dlI7TgI8CoUvJOkQWFrYNXmOt69owrgD3YptAWT0MnTcag1s7
DHHhlyxCYXNXu52N8LFbBRldfEZQkAObKNA6qa1dkKjVch5C/ByUIQnC4lDLEUXrVMbfKLtC8QTr
9Uo4TZHVbh2j9pYzWD/YNNV6kqh3nWsPD3aj/8iDcdFatflKx9bZRjC41zckhJkjKAPn4NVTBmMB
TjEZQMZ2pryH6dPIJb3EkcV8KQ3SQjLL1XbzYU0nBhs/ieyI0HqpAnNVqe2hMIdwr1GmnwSD4gAJ
dVVUzAdhQxCVETJUOFzgMGkVI0eeUWXJfsa/3BH2Cm6hh/lIk2iYg7/x0kOlipmisZ/Ln3mDqe2+
K4rqPB8RHNfsJ1ZF2NAnDbMnpVKk6TlArare56k3kAlflbuy1pRdVemPhiobnpK+12c1d5fjvcZe
nUIUKDGokr2ZMlJwfKY/fLFwWdvTmUB3Jg/nDfQsgzhADOOMkcBgV9Dnm2+lpB5PEfnf59tt1ru8
smVltwfnZ7Q09G16I+f5yI9ZXIwtiQrhRE9WFRnSuiEgdqNnUVTRm2xXUOwO3kCbQpQ/L775CsyR
OdGPnTIYGP9CL8jCRUhCcEesInIz08xdBI3jXxOyRY52gfkkBN3rfMrv6nZDe4qfXj5jfsBQMhWG
05Rv5nPzBnbEg4FwFpfbIsH8UzTuNsUMbygFHUzMyZYT2kydKLXUO5MJlh24/PYKwimWbA7xIR1p
Mz0NnmeMxhHKYe72nKlIUeYGWjcapxnrlgwzMUbVwcRPGMVg+W66AnNbKSGBfZUswyry9t0QtK8Z
80dbkpcQZs51Jv6nWX/wKpoH3Erdk1uZlJG63qzwVHy0OwyHqXmhBOJOk+M2A/Mae+Z96lnTtrQq
KPPA2LhVyk3UtT/3akzTdhjyI5z0NpUneujizMSzWNolsmM/mf1LWKfl1iFd5K7M++F0655Ksfy8
J8r0qvp0qUwKwtupMCFkdmKxtmqMUpzlu8IV13vIZicis/Ee1KJbNcINz/P5eaMoWsgKlAq20DwM
QUJaEKoWuoD74iWIc2VHo1L9UPKh2xCeDs0wGpK3eY+4ivS2dzsnGHkBau7UrKovZgjKXVPsrVFu
hV+RIu9KXau2tHhUuI7dRhmz9m0KXU9SocdjJqrupNtOu4yNWl2acQlzwZu+6RkKi3lA7yI4MHh3
s6ZLLmEBhbO396nmOfu+NfVTKzfzHiKe9GQVm9vBEBkn7IEIIgqhuIlZPRsahUsYByrLGc2rxvib
XfX5yXTyZoM3d7ciDZD2zKSZS4C/gn69rr6MlmvfeXljHqLBUY5pUWlAC4RIjEn7MkW9vtPDmhFC
gkpBZoLv6LDsc4B+D1bitrPobgV14KEi+Kg6ByAfCQ16Gt/dGeE9A3PxakJ4d+me3GT6VmJdpinx
r33VronD0w49pVq5FiOzQq2+sxIgKsRlgRTjHnCnNTbkYbkxWEAf5kPMTLnKBhvPC9mvHbL4mx8Z
8dp1S1jrAnkotrOEFss/rtItPLRd2+86Ojx/nNJdQhnnhbBaWgjsZNkHzVzf9SGI4Fz4zef62CEj
FeMKyDjkjSEYav1c36VhEZ27hMhUkCMVYz/L2HsmYvmBNO27W4NuPmbgAqlV+amyIDC3mqtPR9P2
I8Bcehp2wpyTjn29N/KkP5s4ZVer2mvihW/CPiyb/gEPsOQE0fnBGRP9ZHTG4k8FLl3GaD09VANJ
a0Ho4qEie1AzwDvvZY4+IpOAdSPkZiS5emmqruR+FZL9k5Y+ixgvtB/R0Ipnx5bqRNN9NDNVf56K
n0e5bCkZajccrfwHnSucF2zbP2v+lGFMxCFVyn06avZVlUu4NDcPqAG8Rz0v/X2cQSzMPGkYWUbO
Bl5KtYirXqy8ZEJC0gkZgKaG5lpLFIQUVq5R6KVo0ozW+nnsULeszcLsFlobOw9OyoIvVbx2OYBp
Pszn8PvsdypQCrFg8lzuD9T0mEeqUQ5nnSmTr/RqTCWSZkP1t7Hi/tzre+XToUGxpRtUL4EE3beA
ZrSWEWBA4dDd+1FxKHojfx9T22G+DKfH0Jnwhxnbbq1AlQWH6NR7CK9QBUoBe9XA7zlxrYc4jWFj
wvUmRMmKTEKDSljZbbSGPoi/TVeQhgS95ODKzXw4b6awxh1/8h4wte2PbuN1+EqzR2omzk2FPhy8
DLkqpwN16I+KZ0Mqmb0zFEIw4pogbbWE0597NZkov2+aWFdOIcZox4ZuE2GSuEVK+7usGDCeh86M
4be2vI28VpAfJ7C2W8GFNIg5VkUmNpdcDfm521ESCqnvtQUMMms/U2hKjYJAYzVnEOx3qcmnm0/H
XcZqjVWG247vY8m6RLFz7VJwfS1yx0FEaA7qZX7Akk55RtnYuz/ODdb0YDh+C1JJkBsEI7HIB7u6
13GmuwsjzdvDgKgXcU6kIvly+mvg0WGO0/6Jyah5sFLSbOXpijRkVD4owiFWr3Vm01cceHcCi4CP
xgQwGnXHf6CGsqH7ZPYS9k/8Udewh5hCgwgG1IAvjCPNRRxWt5syb519Zclh3pEAJemvj4peMppa
o/NuND6RuqjCLJqVTko0UtAPNLdNg9ZzTHD4ULIE9A1U4HoZP2i2bATpmYIND5V9jQL2Rx4/BU0j
PmkwwvFMgwp2cGGtrAYQGuec4liyRFuR8NU/092UGkJXfE7dG+Yp/g+hOchWivqrl7LqTuhkInOK
p4tOaPEqMFjODnRXNtxF7tGbLLFtcGLc050d9pizKFvCRAdIyla5iTyCHliKOTQ/huRid6zugnqU
s5l2oXuNwWdQq2+VLuhqx82nG5GdiUVOcGdgFA+fTnymSflCHIDzpoYeiBid4KfQacQy89zgAfQM
lgTF69HGQW+P4Fps7e6U5Yp3UCIogeNYGMd5jzJcP/qEBm3mvT/OhX8958emtQfMJAd3yHYdCNbW
jKzhPA42cTaTlj4HdLghA3jxd8zXaZQMuEBOmMv48aB9sOgd7oQy5Pelbt1H6PGWcMq6ez2iIa7b
qFm4adw9eLm/xV7EIUMak/gxcIP7EsHxaKKId+pm2AN1YTBsU6f2kFu4/lXUQiiNmsL1r2rJpYs7
Q3rr+7Hq6ZVQuXz55b/++T//9X34b/8zf8iTkWVm/c//4fg7MR2wmllS//Xwn6eQ1K46/62Z/9vv
T/vbszaf+fk9/az/45Oe8pR/f3+KfDe//1le/ee7W7437385IJQ1bMZL+1mN18+6TZr5LfA55DP/
fx/85XP+K09j8fnrFzS0WSP/mh/m2ZefD+1+/PpFGPP3dPua5J//+Zj8iL9+uftMwunz78//xHPv
1y+KY//DcFUcR1yL30e1hPnll/7z9pD7DyFM23JVQ7iWY/NIhsN58OsXzeE/8d9cai3DdVWhf/ml
ztv5IfMfjmNruPVrqu1qqmZ9+dfn/svv98fv+UvWpg+Ark396xdeorj9yvJjMTy4eBPwMkJ3XNtF
gcrj39+vIW7evIv/1YrQ1ywdPJV4u53Xs6ApWmwIp/Wfvo+fL/vnl3H/3ctolupiFWvSHuDj/Pll
xqkkhWsaAWIU5YCIiXkvWGe44paA1h7RsnBcUmP3n19U/NtXNVVe0XR0vs6/vWrMR6NeR5lkmy4V
HnyGoG6/uvVwMMdxobjh3rK4mfyg3GM1z1S4cR14X13wwC+g3qUluUQReSCdci9S8R52yVJzw28t
OlpvVK9d8V3T4le38Z+YineKBx5q1/umVl7+8wfRudr+z1/JobQ0dX4pzZaP/+lX0nodoiz0sE3v
RJ/CbpckZSh3jYCAGWy6tPFgDsT+neWwyUfq8Va/aDGuIYEbHo2WYRPt6dRaT75dXcvxsRTGurAR
jBqHKdcXBiqqLjy0xbiqBvMioqueYAIQPIiqDsknof+F6siKMcFvXHP5//hw8lf4+yXoanATTQyU
LMe0//rhAoMY1tgqa6go9nkG8HKIORX2HNFTgSkOstgfsWOfdb7jPElWadSfusbeQF66wyZ7JyNz
Khv1j1KgmQPPIjueS+tIPsKJmmDXE3dmWefOAlZLzPItHEiviGFyjCYttV42Pd7UPjv/54/Fbfhv
Ptb/Ju3MliNVsij7RZjhODjwSswRmsdUvmApZYp5nvn6Xtwya0tFqqWHtiqr6WZdCHB8OGfvteXy
UfH127oSH3+WZtmI1GzemZEb3hRTfrUajNaJmpmwRXelWeUGZ2XuSdQWNntxI5M3kExRhl5JUye9
QibJajD6zdc39tlYcnGu6so2Fc3+5aP5ayzpnVMqqsvNLq2jXa78Ay3ml68vsUwaf79RdOBCN5av
TkmFMvT8EtOiT8QyuCPxOtOdUzc1e6N8aCpnlabTNtGF9/UF5fk09t8VpWHi6HekoztnH4hqRTbF
edjsEAFuMoN8E/3FtpL7OqOtGUKVm/SXQNx2LXsJhdM5vpWpe5KzBD2ePqooItympcVDyHqQ3Tl9
cY1K/MZKEfsW2dr34zs3sw5ucZFMpJ5U3RHr1tYN3BPEaNppKBNMixa21f3wo+rt6x9HQPQnzxPR
PaIv3prJPz6+MspINklfGj0kR8MWmDmcgIz55yTN51xM9gF+4QXMUwjPTptuUOEdUsxD21A51Kbr
4mLI7rUlQEMHVURXxhMxAeZ+CJwKz+Kkz+EaasZPqnzRRQwDwiOeLCWBMECVpBbPSy5XOQkr9B7h
veai/t0GePUE32PuBDHgyO7OGZ0X1cNcz2vf2dSkLc62uAjTmvHsPoRYcddCDmzWwuAK8sipUHVK
yle0I8LiZz85fwDn7P3RyLzaqrahBAlruSh6o7sin9kD50T2Zc2veJbWRun2vFKo1icdMYPuKAQY
FaWZpX2SXeCnYcV/RyuJLJYisB8T6Zipn4lGAmefNwSQTuNujvtfSUb2ocSCaGfNOrX70cPEk9BJ
1QCf1NlPXdtx5LrMQY5bRYPLo1sKV024aiL7zeodMvrm2aO7iRnVMSkrbeApQRsIiJqK+SshkXtr
x45+c0b70UYXeo8VPo04isKl9SpqJ7H2k772ZQPePHdNE6cYcxp93Ue67IYafo80+Ur/XtWShBAw
kDJ97KzO2sTUJ5MbTlUlBiKuBK+UEws2FU9PrNKTeEnibCe0e7NSuO+IatyGCUWxMYZg0QdyZUTd
KVvEjyYhG+EUw95uwls/zZ/Ial5ToCCbZCSYAon4kI0INuMcgyOwD4hdu5gTLApwxMd2cRhLMBaJ
VM62Lx9Rz7lxbXDidjeq7i41I89XMQnbUz/OHsLc1yAYm3Xlaww0oEeoBNGNZEXxa+zdN7hGl4Xe
AkPoNsJItqMhrkM6+yvH3sjoGUQ2OU2gfQU11NUyvCZiatBfVncCl+PXH527TM/nc5hlsmHhdI0k
43wOK7KOvkgGaYNwsXBTDPmfZFBHJJPoEQjJhc19E5R35agf9Aq9nj1FxAWHBKv5xH3bdrmpwmBf
5EaDwZ26w1T8EDYFiTmkyKERbhaT9ZYywYMglCOJJJ2j389jd+NrAa5l03lpGo7VbRdfBOzPPHDf
npLpC/pbysqBWM96X6yDnvfCIeiUt8bj0MHFRFfyywiJT2kalhWdVg8gQY4CsqDtEb/kWrtVWvVm
LBXNvKASHiR/6M3gUCidVasZLzVYAWTZ872I4M4k0Tv12utpGPcIHGrzrlNqX+arKPGvxbjnXvea
614lqr+sB//FyihfIPpVnR2sxrqYkNMvYZNp+jZH8V2ClWuOgrvOopcyld1jDIyUKC4zNXYDyzTu
TmdVKh4n6I7Hr1+oWLYR/7xQ25LCNFktDKl/nETBLsJ1bdKaBlz5nA3TXQJMo3JOkCR7KFYaotgB
GyGH8IZnbYCdptKWORGaYRQFQRwBv3asfdWlf76+s/+u/M+duUTA07GWCx3u450NwnFr9v71DrP6
AzQU5DeQsQ5Wl0g6vyAa6CltLfYCPU0t6q3kPbsHoh8YmnhusjqfsOvFR/TVl2Pe7nuZXbuJ+uHL
Zkk3SXA9OETjBikhq/2PznT9TZOAPtOd5KjHKNHThhyyr3+T+GxBVoY0BYuxtFmSP/4mXRY1XBNU
B8ZMpjM4rX0ROyjMaVZ5bZqSEDVt22Be+2ySaF0UxN0VyU/N/VH5JHl18BKnsL/++qY+GQGmoevS
dUx2Jf/ckz83yLEofe4oxyDgJvalTE08bpALZpxffvn76+uJ5UeevVhl6NKyhaE7wl1Ofn9vtYRb
adT/ZhTCevFWmHAsG2njJ9NuOwOhrEwe/VJcYs8iBjfffX3xT34s17Z1HYifsQysj9fWUK2l8BsY
VNq0B3X+qPEOXIVycAjhm5iUxb++4GevXBkGb9zWLWGw7ft4RWvQHLdCkrkz7PIPFSdqguFNHSOm
wQNJiEi3ikf7ig0DLpQRiHy6a+S8ZkH/0wr+DwTsfX1Dnz4BaS7naNuwjfPPSlVOb9cuQ7Bvjnq+
eDA2bKRWZoNdMpy2X19MGJ+9a9PEWuO4cNjMs1/vdqkiDzuvd9gfXpDybeKhuKAx4824c2cru7NF
+jwM2bOTha/tGO3LgLyur29CLi/1nwFng5hTCiOdss4HnKBeNNbg3KiII/OkKez1Xf87CfdmQR6e
VC2Jj6lxqJR5H9vpvmviJzvOf+VEC61pb9pEV4CRAw69sif9UIqlBdQLoGHps4k7zqA/cMSftgJZ
onv1dKnmuvfmtMU6Mdm7McCwEEkmypR8SamxrDi89q9/5OfjzDUopVjEgP5zqledBk41CPmqSvPe
DlnIxlzcU1pbN/0F+ipM22SZeGYZvpl6d8Pe4EERYGvgpGzD+aoQVf7NLZ3XGVhPFAUcZEGWLoB4
LWPjryMVWobYqgecb9YQ37VY0jAVYL2AxZoUL0NbkX7ATSpCGr9+FMuYOn/dtPscDj1Mser8G5+U
Fui4BapdOrtHoyqe0V58c4lPjnJKMnPxDSlweeenxUDFHaSmodpBWbtyChGsTWiYqyq023Wj8kMX
8TmnmTx888s+mzr/uq59tn4EBKCOLGyYavLkV2DS3w6c4tnp/ZbU04u2x6ze6Dq9EgU6Ku7eamVd
0anAdY15vZX4ZxXZjJshJB5SNi7I8p51tYLIDbdmmy3B2lmn3dbUpDwq0lTn4e+zgh60LPjZ2PFb
FASMIbNt1spHFZI9GWhzPdjPJGkmwglWYmwuK/zt0KKnrRmm35yhP1lAlSkkW0/k71TnzsoHUyOI
Pe2RQyQa32g6Xg6yurLi8H8F3Q/13K8Kc8vQ/fsyZ0M36bpQqa6vdpRm7rI8rvBj3I/zEyg2/KL5
hgyqyBs6qu9fv+DPxtXf15UfP5kird2I7S6fTN/f5BSeyIvugTrYhDL4+bgNnfqbB/rpvPHf+m/j
WHHFf6v1X1/pYOtGaKb4hQvYqoaFirYNH4aJEy5Zeyeg05x2c4hm/WWgih/jIHeIeve9A5LatoK7
r3+/8cn5Qik2IrpNi0byz48PYBgjIFolAzwj8JD4bKzgS0bqcFlT5/OQvO26jIYFvnLyl6oKKcrc
sGVjNz1BV4ZNCcss4fhLevCfEhRfYmSn5fMvm+bx61v9bJb5+07PVraijUYjDJC0TosmN8C0HaQX
X1/in0rtMgwd0+VBsHxa8Cs/Po1cdWRTlritetPa52XvNa1OxSCprtI2v1WaugNFjKPAP+EF/hNa
HGsAYK4avPOlc1nFIJmqcV2EiuhOhQx3NBFhVfdWPd8D0yC9PDTJszWfs6onxpXTOx9Spcen2rz5
+pf8U/b775dAP2UlkAanjbNaTQwZbzTGjPdaip9MOM+WBheSbGZw2BfZXO07LQTG4JNGTOPawlrj
Yo0OADnjctQvpCK+tDG+eb7/qxCfLRXUIF0TpjG3Brnu4wMuIoZiUublzix5WEOmrsOAevU4NPZK
a+zrOiMKDXLIOnDnGzg6zAGYyohNJYDdGd5j0ss29eyC+UHHZ9blinQzIg5DCUSjQsWmcwTuG98L
TcoBoqBSPNrlU9Bgi9FjAtN7wECWX/zUsO/lcV2sh5r/NTD1A35XjG7UTVDw6Z4rAwJUzV92iYFd
mG+xkW8k4UADeYOyPVa1+GlZGXB18oi9ElG5lzNBYY+GAJ2iSCkOdpLBDNTQGkzatqhVC/QTjVVg
HUDOUkSKyytIzOE6qbdZOl+mwWRsM805xa2+6VkG1kDHcID7qG4FYIsow+Hhu8XOBZerddmL37W7
ssvh3pJFjkp4CRLiSVZFPOyzSr+hz32pK6pzfXoY+2Fv9NV9abp83jWbIxNv8NiSTozmx2q9yDcu
pObsoL7RvK4yagPSWGE7ATtqbaCtkChe/QbWkeTxldElV3GuXm1BMmzY8666faqFd4BpOEEwSXtR
9yObVY/fjx8YKf523SRjhPEp6Q92B0XAWgUDPziNKfn0A2YEHTm+N/vCqyv3oCL+mux6CuiAuYp3
f5bXLArrqjZebUsL1lPVk4VZWo8OiS1580T2MCYwu3oJljTuQGVPvZ9cabp9agfUo8As3c0wGt4s
7ZNs4CSYFREtdBcaX3sNevU6Dqnu+WbgTQGDonC6l4Qfn9T5O/b3KwOVYNQkV7JPOIq3oHV+pJVd
UAkxsSEkPcT93sUzX6wbO/Ts8LfAvrJywvhKLFDwbz7tTyZCR5d8PnTlXEr6Z2vl6PqV31SyJEsZ
v2eBxz7W2O6hex3nO9HEN3qGPKt7oi5871jxza82yejU8Al9cyPLhc4+ZkfnoCVsAxMO//Hjx+zH
iNUyBIa7QkTRipTnE8dAQlxuy9o6+V14FP1LUTSrqSuOJbILbfzxzR18sj3j6zOxa7LnXc7TH+/A
duwR5mJVYsiwbkMn/lk4wVXZmg+irxDS+lt48XcyKn8PJLd+fW3zk3OdYziGBLPC9t9SZ9c26zCd
EkqmO6LxjPWYcHymyATgr9dv9G58CWT5XpTEVhnNexQZK0GkQKoogjW/Jp3g5KlamS8GsWg71Sfu
Jg2tnj7SAAnTRIbZq/dYx448WvVdYWWoomWx9RvxmBrVhZjwxltp905Q770+p3LJp7kj3aI+mg3g
mDxWa0MFFzXqfE9o1mJO2UX6glj2Ny0e3l2F0k5qaMstoGzOUhX9+ul8VuZycPKxc9Rd2lr/nVP/
2uUQT5xMLkrcXVPiLSzj37Wu4WiwKBI3xU9V1T8yq7o3LHqB0/wDoRluv7LysDi65Skia2MFHuc1
5aF9c5L47LVZOltZm/qALv678b9uzBwqabcdjqgMGoGVcioqu6v4P9zY9RCgK/v6QXyyf3aUvizA
Lk+D1vPHESqBNnVDgRRJC5zDLNJNXamt7crv2nzLPu38W2RJVYbpmEIZ52e/NnSrLq5BpOgyw/Ub
nQqRPCZxfA8X/5g1weM895edtOBRzaBv6wNJfieTKIyvf+5ntSZHLfsn3bIksurzHVQSp66E3LZD
cZl6fuRs67G+icyj1WQ308IkKKZNX7dM23H/TbH8/3FxerfLkVwpe3n3f73bxKkdGgOi2MWNnnoh
GZuGKq4qK9v0QlyjpPKkm77nWnZvQmn4+pcvP+z8BaBdkHQzUVj8Uz3t4F0tmWPlLrXUDUnTCUo/
cBdSnbDfnTSQ57JS9wQb/fz6up/+aBQTyjGUsNnFn40wC8cWlgVR7hb5pTD1pyj1MTqEnorkzgQM
4pWV2FgElXp1kjx/ffX/Wv5nP5tuoOW4DtZEWsxnpR5gsllj5WG5gy37RBFMweGYril/3vQ1/QKz
sV6RdTyq5t4NfgRGt2/KfmvN0pssOnmj1kf0s26nEoBka7/h8EhWVdoY616mT4NfpQjK5htQ7NZK
7svQNbaNdKmTC+tQlYaxdfrmxTbZkJnwpnLLfg2puHsUmDLPiv0VCjBAIOIZ9S07k99lPT+Nvrsv
22Ark/6XaOp7O7FeQTa/lKTwwEGf3u8NW2NyupZLfEE0NJZXZnGxXs8uOwnyxcF39SRDaIlz7Dty
McyDrq/LcQe7h81eD+OL7rBFd48bykd3LbvuuW/935YuN9GkxnUfVfdfvwX5yeBbqn0Lud2Vhm0u
K/VfA98iTqd0R59JzcYOS+TfExgGbVEw115PxJlZpiVJ6tkWMdiuGGpjXabWIS4ztKda89JSsPPQ
zJz0EkCvU2sH1Nt0VnXrtZ7z3X90PoNObtCynugdUcrh4F5HVr1XdnLNeenXWC5b2dJoYTXDjjFf
g6kAIkJ0U5atpnQCTZ0zJNA5L0Ev9jdz+menHYiOhgOt3TQJLDsbhUS0RmFSl8VORtlrFxlHDHRA
zOpHOk/JGnHN1VgREmuS+AdCnxqYuitxQoQ1vV15RWjStGqyTPvmtj7pqAi0JAhmXKUQnOtnxRMC
ui2jhrIOC8Nmx9vIK3KDgSCwPZ8aCqEwdV+rAcuosLLQMxiNpIL1K4cG0Sab/HdiqC6trHjqBzra
00PIH5/H5j42xVY5CtJEx6PUE/yozfACyAiXbd++gAaFxf1UTV1JKFjnrr8ebJ8UMJbdnpSKCq90
mVE+DjY0PEFldybJW3W7g/KrraKigG442yigo3ibDPEzutvK63nmIuUUHfaMJsQmz20qnyIzw3if
+d887E/mQSFMdqHkKGI8Qu7y8baKTlUtdJh811FnSyHji4gNhbCYWELB4NcPQYFQYMJy1n9XRvq3
7I6BCAuASVfHdFl9lzrTXx8gWq6Q3LKo2OFoApPjNdO0Efpx0FE5YHefW3VoKusis+RjuxQGnOGb
ptI/hayzGzj79RVFxzDTgTfXSXeMhOaVYYeKnckfU7YKrUMCO+HrgfDP1ubjJc87mU5vpKFdJWyA
3f4yRs2U5Cy4RfPNRlv8M7kt1xGmAWSBNyvV2TED+KPqJHFiO8hXB8dkyhpjHqveHS1t3GSmWjv+
+OwM1gOOq6csin+1vbkHQruOq52rDeT6FI8WGDBkyNDuX75+CuLTJ284OkEr6BdZhT++emOG2+SQ
JrLTycV0NHXR1AAUana+YbZKfW2jR9qmB+UxQ/oT8Z6pYF3jIpvS4IRpZ2s2FxnmM7d5/ebGPn0/
7MEMGyweW8qzSbFM+xa1RVDsqlI75p28LVt7i4VuHY7VwZQlTfHjBOxVNNFD1VYHt4lfiuZ2VMlj
TUX0m7v559S6vMW/7ubsMcWaFoUh/RoynJAOuGyE1XhJAR2k+bGYFEEl8pFKwQ2yxSOK4G0YAQWK
0KOfvr6RT0eTKWwkYbSm6HV/fF1BDtRnSNwcEdNrOBle18h9KzZFcJUKfIPkb9sIHr6+5vLbPmyS
lt/+1zXlx2u2Is/sgUSGXeX2q94xPNUTgmohiIeh8/93qbOPxdf9itqVk+8a0qVI214FfovW5s74
tgG2aH8/+VWWAGWohEkV+eOvkmZXVgoRzG5Gxe+NTruOa2T2LfLW6peMxLVZzKBCiYlN0NJj5K7e
omo6JRo54r6i6pW96H3we7StrZxfHMdd2XHwoPXTqWmr7w6kxj/nvuUdoAWk0E2wmu2crcVZzUYP
0WG+Q0iyB4qyG2cMJkmzLRv9tEwiA8zzXumnUNvZvX0oQ38Dt8YTxM2Ubf7fZ5uG8Jjy/plgSMk3
NQHmouuoHaG7xERGwHPy/Q0oufuy675ZdT+dZf66/bNha8M/6IyMIaQseoeUm5uVSsSp7/N9ricb
ste++U4+uSAPS0fuRXFHyvO9C3Faet4UvF38oUfkXJvG2CY2eZmcmKex2VriO/XkvxuLZWOM8IS5
dDnE2mdrmAl0mFQzLjkE3dYdhyUwl8Zx4WkBTOtG4bpQWxgaN06I3qof7sgVurAho9b96yynzddf
0qcTBUuOKS2LCfxcRxBP9CHJSM93uOWPiyC7dMyr2m+OJZFBSKSJL6OVl8TfLXf/dGSWgUrffOGr
Udo6/6waxGqI2njT0cSBValsQ2SFwCg0+zpeq2KdLucN6wcVfrBf4eHrX/3ZTubvl3CumCmy2gfx
y3LGrv1UVpy6KqrwSX7Vwq7sDDxg7lJl0EnYcnXP4eBXNvuv7+Hzofd/x8H5p9qQPw0KOmQcDNW1
9K/D+IVYOZb9egu04coY2+PXF/xkfuY3MydQQXFQ5pzVDcbZSkbwuBRp8mmTtqTM8h0HdY6Pq/tm
n/bppYRAUU1pzOHk/HHSDIyCjJKY31bBidAX5EUn9+S6bhLN/q4W88kGAGcFjdtFC2Po5315k5Kb
jhcs300dBjMzJHaqTVe0i4AclgdZsaOqsk2nzas8nwA14r8KK0Ju0wlXi32f9vU3VarvbuhscerM
EkT7yNoLgp76nmKThuveGe6+fp2fj2Hovuw30EGgO/r4kFPUpmDF+IQgp8aeCxJCL6x4TQThVWRb
B3rqhefQQ3GM4secXRkV2bC0wr65i08+5MVtI3G2wAS2zLMVB52lyvyJQymEuYs6QnTuTJDjXmqA
2iOgggSvwYT6PjCHfe7G312e2t+/CzS9TIcjKKdiQXHw42PoKarkhBgWu7HJ+MEGUue8uB4JhPBa
q+OQgoAKGbfYycz0sI+Z4JGMfcNmrKysfWBWD5q89/s62g5T/yxKy1nXDW2uUki8hI25WFXmtUZg
gSeqA4G9123lXMMhXetQFDz+CMjUlMY2sLo14/zQ2+GjlgbrfrQuTbcq9gnJeMS2N6tFENlO93kC
3k+mwCekcRRWfY1q7TEMR/bWzjqV8VXZGTu7NU+R9MmdfqDOzsJbimNTZdEmIGzDgWrlYak8Un6k
XVWzz6ijBzNDkxyW4VVmYsU2jCeYT+HOECbVp0AS4qe/lvEJM2e5m4oaeVznHHTCJ4vOePIn5Pnd
5NxPiIE3pQ6reyBoZmFTgNy8TON8ukwacEtDW55Csg26Lg2PPHGyUWLE+eF9JovZ02CM79NO6Zfp
PP5RO2HEP6Vmhbd9dZtaCQzN6o+tWheeTVispqjehVr65lgkpAriF5GAsGXOBwzqEq9Qb25yP/tl
J8Om1Sik2WMRb+ta3pShCWMzrV+xzhr45mW16irnaNXtwYJ6cZ1pxXPk4/jMSe91GoQ0ahQ5R4H1
WJD9NiXP1WC+Yty4lyJI92TuvIywIRBmkZDB6dpzwduRc9M2JOOJdSzcyetTcyRmashXiNtdjyNP
G5ske3bun7az3qvuztacTZcsJTo4e57qxmI9j+amL8ghqYrIWregObp53Pemem3Fk19x322S7vyR
s3rngDgAUgh7v5+goFVAURAxMgZe82GFJurd18bxspH6q5upx5jzVz6Z+ICLP2XiX7V9/Cv1q1dt
L6b+pgaUExXqJ/SVl3AgjgsYs0Uu5yqIWM9se+IZ2EfbF4fOThgrXNZs+Jd4bB5iZT1EBf9lSanS
8vY+0vwruMzmuiz7F1HSj+uielpPHYrqKbGOTMDIypFDSEznWsk7coGseVD8mGHNBG3FRMsxQWOQ
zT7tYpMzwTzQgQzM8G6qzPvEv2iVjvQ8EMOawOTDOOiNlxWteSSFNkSg61lQaJKaTE7ujGA/xkuV
If3Se8EUG734lrjQCUlIq7pZuwk8CA3qqd3ytYRkLISojnUnfCMtZ+ZFWuQqmNcqQ4MSrKJ8AGFb
mfh76Tp7lJXuOz9MVn29kQsYB/EM+iMtf4ZAU3tArJ/avLuZxLTRQYnlsGM29pyvppHhP7gNwcBZ
OhyqyL8oWud+kCPxaOJ+MtWLe9X1Y+DVDCjLDVdxgUNpsK3roczJOqCChFn41YWE0jrJW54XR1WF
JFdTXlnPeQN8TEJ7f+vSbCPpcgnCrbyxGy7/Ux5KnyZ8kFML6prFwZG8AZ7qqAKh+BXt8AP5L4Lg
KgMjWN/2wY8Skb0XVOPeCpwjdffHqLkzWwKNU9tZhTkxunDU0dKBtdfcfqda1I0UXK4406AbSNOO
CLjwmsTso23b+7LX80tJjLRgP7E2Jp3IPb+76eqrWoH2RZERUxHV18zi+zKbGJZIypxMkmMLinTV
x2SN6+QpQeuQnqv71LMRnOiOvW0EmcZDfWPEZrvqH+RedZVcZV1zCshotJOLLkt/peMQrEcnAy41
7+Y6gNNlZ2Jrp9ktTLERzfeaoprwCuMQOglEdj5i4fY3emwouH3a1WAxhKo/Yy/AjSDJHysWAHyU
/f8mDwNMKdwIqF7TWp/LZ/79GYIHyQ5G3aP8lK+0CPciYi6W9Uu/zpV4pfd+rSbSR8zSPRi+eJLt
mFwSBWtX+kPhNCD1KVDYrnqrXecuo7DFaUcyw0y8GHxbdoRPJlEux3dzY6MaWxuNk61LBKFe0/Q3
ZdS422SK9mNpzJsFD1tG7TJbuV4XJi+JTdZjadX9llD2ddkpDnKOe9EnEcKFZZYZR7PyVJGPDHsO
gRZN9jDatbbz2FTTsHZgaNECsNcUw8lZJOmgAtYWFPy5qixOs91N+3IgYlFkK0NCMJUyeSNVl+g9
8nqQsgy7IRMFf3MT8F9nGrgisnpjFBWo0IbzctEKQVHG1Y9aRHoRVsfIY4UOKSq2yeWUEXRNDA/G
/iRwrju3gpw484H7qCTg24TG4qartoqGzwqSx7ip5GDQXIkvyYuojw6hx3E1vc8AvHYNmF1WZ2ve
Owa6jVbav2sNNttk82VRa6eB0z/Fvvmz0NLnIkGsLa0p97KB9rLRbFqGX8DzC4P8LQu6x1LxJ1Lm
IiPj4yPcEyi+My4WKB1y5qBW0h0vS7KSvCaoH0tfR9+bw/RxpsjdNubyua27UV0mcXPTCAhKRXxh
JAiBRX7rEmq38V2mK+gN7OemS1soZ7NkeDpYSz2D0KoALwguiQhNZYPlqvlVuGa4yWm+0fq60xLz
qaQxsCdUC/JL+Ud3WZF6wYQsuk0pum7VGsYhZXHqfeM26hjkAWslW+foHfI7iHZZMsMUPgsdaKii
TX5hziGvcJZiC/P6UvUmxyMQmntsEd5QavF+cMXPUY7OKWobxvQbKv0Qt5GrseNMEdi5DdEKvfHa
22O/Ip0Mts/sL7iW+YTzZroAusDiqFPdd/QtXW2U1HV9G4ftVsYYltOMm3ESm9A8eeB4/jhNLRW9
2vkTZtFBknRIq8bD9bqssJtAIwbZeioc7UYNDcA/IkjaiQsnMJyICuHZSv0FwOiMF0YjQVYl16ri
k4BAe6uT37aepA7Zfmie67Z+ak1ypgMA9372pEXMIk2RncTQPASkkhvJWBHY4IPzswDfR3xNcx9t
oTBEJEnGD3ZXvA98LCvdmuqLno7pLtNJKYvmaJPPTKwImS58Lb2Amq4f5+4k8nA61g5BI/Q7V1bu
/oEZv3J4EZiZCtjDCHPqqX8IyQdFzrnDx8pCbWZqq6egx9kKL6JZc2VCBuGb1MaVHRbvbjYSzuF3
fAUZKFDWc7PM9hy15SrkqLYii2PbzKXYkZ2XbKCXXcxiWUbURNzwXP/JOKCvBtk66/HdLtsWJvUi
P/OTZG9GfHd2lR7xa80h77qLDhppF54tZoXajdi6OX2py7e0SbSVHxWQLYzxJNIeeRjNlKJPIYTg
CGfO/WEMKfHNJenZc9CcLKdqNm7I1jo0enYZ6lZFGXnJ8DTdCjANy/Q72N1+2+mnlrVtXQZkBcQN
X6edGusE9zvSC/JR1dgB+Infx8YkmlB/t0oVXqV5dtnqS8pxu9KxOR/mLqK1SeEnTktBNo3qUOO5
6x5oLF1Pc43GA+d3D3qCYBiai51K29WMVNSb8xQ6ifto880hneqPRTyWV1GG4mtuai4J6rYr/Hbv
sOFt58Rl8spP4LRSsqLzSxX6tMXsd/Dj94A30QHHv/WhUR7OT0qb4Tihuzu6dXIcMoCA1kBEcKA9
Im6JsZ0h56R8BGThpt7r5k3Zv2v2rR+fMlhl89oKPMlE3oFluqnKh9x/nhZYym/JZ0mMlyeLpwni
5nAfqFdILJ6dTV5cvhlj7dmGhaEzoesbrAW2yyCm5zz89KML3JRKjut8xjc+2xsB3crp8sOUt4fI
Dg+Bsnepfoib5hJzKEGkRHc0zolV/moccPRxkilc+9QYxoU25tej8ZjMxAIZRDiDsw6jZJeq7oA5
/jpImepa1DKoWMbbMRlozobb2IxpihiXQoaXIhV7wo0uNKHtJIMNMQi9QuMgSEftww01gZ3NqYvK
IgdjGCnGdMiFBzT2WAr31BTEmpkajtx3llOOrRq0SXutsaI67cCucNyYUbIt82KtWfOmLvB3+sEp
k0TLmQoNk7qPeszdebvO2OdQUtr7DnxoaW4hAjPtbQ1h7ZMpBALUPLTuvd1V71rvYwyT14EV3Lck
yIrC5eTnr4CTnJw5PZoVaFQ7vrKJPOfYs5n8YYmpZDa2Lt1puqP9cNES5eZp2bCaNeKbZE/EgvHb
bduX3O3v2dpc4hIu++ZSEsGVhSkiumTlRt2dqaoTOoZtaBpXkQUvMji0fGRWEtz2VrN3JCdi5dwB
5byMDetH3mYH2ymPgem/zHX2I+VjFVnwqDnyGXSYMh6z5jKRtHxwHhXTePRDbU9k+sY39Cc8WEdd
Hx6QIdlMPObGjQ/pbL+7vn6oLbmrINr4xNm2TcesaXlqIoGscFaJQ+GZvogfGW+lTkpALDed4VxN
7rwmHOty6sLTHIW31K1ZynwkeddjwXF70FcQrrcyI+N2dnZknK98s9zAN9xxgvcq5sJRIapO7VOV
0axqW8+xbaRE+arGImnY/UZ301VtMWdW6Uo3/1jGsSBjEBHOATkDvd94n87abiHm4hzcmK25dU3t
EdCf6ZQbfCHIzxY/HZO1IzeDgAxtVKekZO11iUcKHfOmL+2rOdtUyJO6UDsMQ4mw0d6m6XwEXLIe
p+nBJMuCpCTfLf8PdWfWHLWWZu1fpArNw813kUrlnLbTNjZwowBz0LilrXn49f3Ip7qAxIW7q6++
iCriYMCylFt7eN+1nhWIDgy3g9oOs2noTCvX/hpVxVYdx0PFjy46PWiUbB/j4SWidgVGCTESBkVH
WRcUhmhtr4FrbzzguWDZmUYBEbJo5GV0qB1nE7rNvmVBqGlEmGDZunjtJQUJic6NpqUHG5aFbhT7
tCSgL9tjmjx4sUZSe72j47cNneLeMJzHmZN1bRFIQ4Q7sd5ri90YMcusdmjtzTQYsEsbRb4jvffW
lmwlWWzRmRDMq6nU2zGbMIuFrJGVtCkJtHs766Bxpr7Uih2M5c2ErVpOVD60eN31h87bdR1pSti9
SEWlmfVFnf/qBCUADhXYGvx6sDYIh4N0LleeQ6QzmSJoSeGDspLW+s5Oq42apYF6cmHUTkSLwVNe
00Xckrm99a14PtQ1BxtTkhRsY3xWwC9pq75/IR5qnXFdHjSJGchfkJ+QebMW8lMzUCt2owCwZWAl
QIlt947vstGNbktE4dpO07UyiFNqfmp42UM+9ETV2WJHO8cxwF1SxwnnAGrpWiRrJT5D0/c5sa/0
6NPkamvh7JzG3tZyIItL+qERArJXfKHlfqmTgJxTkmmUvZs4AXlbT2EfwuHN/b5FTdFPB0GGrspT
60zmDRoLZmb5uqv4ijuuCMxad2xQZzjw8N5XaWQjFImoFSRr6Adx+miV0Wb2jRQMKUZOxVaDqgtC
vEJtsU0zb62R1dAnxMpInUMsEXJCDxTAwMi9v+C5CQq3C2pR8cxIIerLT0LUdwRrTbR01BsmGmo+
hGss2Tb47btC3/ONwZKQKl4pbHcgrpSkxSG26GIq5JHYYlwxEn4SF4VdiIpc1dY4ENedVxxdzDQe
15Isekpl08bJ/LoksDJsOHJru0SWG0Bgm45BMVdrnFyretZ9E+0p+ejhywQrmfHAckddD495ON1r
xRd31EDXrPsIg3AIOjs99obHj+qtIc9hRbvHUZ5zVO2HZJ19E10MhNHa1QUbopKqCwHpaiI28SjX
mTB81eEAyq2hrV0V8YDc3VxXQA+W1FxGwVaVxWL0Cxwk7fOSQAgBWq+glY7mQTYQzlXA9mN9nzcF
W2Wwgk2mrmMBNgD5bVYlpyyaL0mlb3UoOp1JRkyWPGpi3hm6tm9tTg1y/DS79u2AbDYhjkYO6TIM
NsoSr2SytU3Q+qoEqqsbVYWtSqgIVT0OA2kQtsm21pzVMLloIiC/T+yRuD+7nE+EuO5sQ4NDiNm8
CjrQ9Roi/9zM2FgBa4AKv0yg7DJPWk8YgcZs6WUAHyBGLmJ9ZORhdporYhinaTM6BsidTT8NBzX8
a3S7e0YnOwt3M4WkRI8kDEPxFgOvZpese8ciN04JAukmgdLbF0v5hBntoIl0J3Vn39TzqcmSo6D1
FnXM9+bCh4AR3ONFU5J1QaoIlYwZmmW85Mpmh74uH4aRU1eWqVheCO+e3O+5Q8E4HW8oIh8r0v+I
6lwJcg/hwCLY/yxj9ybrSDOm0h6F4Z5Yzl1euJswQZ88mEGuX2JAdFSgAfEEJOudKzU+gg4/csa5
A9C+d12x69vvAumR7CHKZtaFje4+oRzd90kgQQR7XbELm3Wby03IHiNzqiO5FHsJp91+SavhRuWx
RayFg0QXQkMpdOJbDtkqgN6GkGniowgDCfsgjc7U9r821fA4EwvbYuIrmmHbmQS+NVVguvO2zk10
1D2xEjLQ0gjl270yEcTFib7rmm1vkGHblpu2lUvy0NYoh5t04tyeDt19U8t60wy1PPz4pc5UeXDV
7KHXymqD6ZDASi+m37j814/fxrEYKeT/uz9+/YOrf/L6baZi/uc3nHR1QE/2r9+//vGPf/fOH7/+
RUCZeBkne0+BrD96UTYcX//rxy9XX5Nhgmfs9Y/rlqKDltbz+sffIZmbKt2P3//b73P1V0wy8lxM
dLurr/90uatv9feVXr/4+m+SvFL3EwLFH196/a+//x518LaMWiQ0OaudHZ8q03rSBqvbWrnSnvSu
vjQGXvNKZuNKhu1fk9I/6gMV+j83k97qnC3YHUensMK6sPz5T/oyU40r4EJ0ZQfL3rta70cZVCnF
ekdl8FbnzAV9tQDi0NLRP/v1OirEDF3mbbkNaxGgwF/Zag+2Kn9OrWHjFPNT0tGznGv0fLGDuaFx
eclt5z0T/xu9d66OsYL8I48f50rtULAPgiBY0mfWE48DJye+qvK+qHV+SrviobPyleHOH3MVKu2f
H/TvhkhDdXEsIAzS8bao3pUIYZJNn4w1vVGyEYLOare64i1sNi3zXVuLmDDWWYnNzMitXZMtCu+B
dNLMpYeynJD7ST7Mc8uuiuO8MNO7rjBxWRWoaEWWQuKP39FpLD3TK23RTz+vpl71OqVSoN9weFRO
4+4XyXnomu9ot97oWS8yCEaF50EWuB4U0WxXOdyUcmtN7bGwOQvdGDDzLaruf374b2h0sF1iC9RQ
M5vOq9j8p1EubK8m8pZVyM1q6vAwpDLzUtI7qproyB7vHa3Dm5cDBmijHYbGca0zmNnh1aR58+hK
DtH5eSqLtTd9YBcdoWb886298Qw9HSc5FBLTRKx/9QLXST5POhBl3EIs3XPIGS9fWTAlLfPy5yu9
MSA8HbUkekQQXihqfn2Fx7yYVcmLsR0TwAjkBa/01n38v13jqrMc6SNELg/BRIozLqcijMUs+PMl
lh/zalxzGwgyLJwziJCupgAMXyzRvVJsW099csvkWy/NXaxO6jsv/JsfDG3yxaVkA3K4elw9zZFR
tblO4cxPvUi/Iiq6Wfh+gET+o1v6camrp+aYUV9ZEvmDJE4ZLivpaK77WInofz8l8Mh+XGcZ9z+9
RsowGaNTcUuqaV1Ux7gARH5P0vjmKLNgwBkwbDxLv3ps3WTXtge/eUtnLuhCfYc38z/5ZHD1eWgY
HCafK9WkdCeXNj23QWQeBaVpHQJq16YXdvXvCI7eWG4QbeMXAmxpcUtXc6jae0XOBIHUa86/x6TW
zRi4SbiF0ikc+6FqxGn23jNtvDnwHOTMBjoV7TdZs1aHuc14KGAQyYdqpuG3mLOMPEj7/h1v0luX
wpJlQAfheToLRfbnATHlOhCezGbgzd6Np3BajDQUjtCd0tJ+R+PzhnjLWxR8QBcdwD/O9Xs7tLnl
lWqxHfIn0WnHFaESzhzdZdE78qa3JggTnZljWosX9jehmlaXdmT1iz5PnIpReQF7fBJO8o6/6q3L
4G4CfovLlc/qamxQLxduRHF+azjQFcvRr+rIt436PfvCW2OQOUjDlcjmC1Ptr59RVZAIVBRcp2kW
Cw41Jq5lhw8LQB9nCIiw/BipySakjmY3FTUR+y/Obr1pbIkw3rkVhnXNOQ5Wv4aD8s6r+OpfuJ6N
PdNBDooaEujv1ZQyN+3shjmDtaO8SKqlHclAgazpSGujUL9BsAji0UJjYlP0BqPWfMpoFCupRYcW
KQlBWq27MiuxmnVvm5VyjdDw0KXmajSiQ8GBT3GyXU3jeCl7uabc/Hk1+d0dghXx5xu42tiSuW25
zYK3inqsKmxs6V7pW1P/NhoYhQzKTSZp1Hr9zrK/PJffnpuF/1M18Ngi6/z1U1V00dllxZtH7NHK
nam7gNdQaDuO5XcHdfaf7/Ktscr+6V9Xu1pgBDG8uUy5mtnpvNrYaTtnxfP/81XevieDAh+bZAzQ
VyO1iLO2cUnz2Y7WRESW68PQ30bmCa6DX9rOO0PvrbkLIMe/rnY1n/ToQlJZcjXL+j7R8HOMaWsp
T7H+zl29/exw8OiLdRTMzK+fVNhT2RaS0oKrTIFSXFSSNMgK+o/u5sdVrt4jsuzUxrH1Au3ZJxyQ
hGb3gDatQDP/j7dzNd4hsSf9ZHChfok/Ei+5/smq9HfG25sjAYObwRFbxdt5dVZi0XZ75vhlQ9Ns
leG7AVe/VOgSaSM6Iu+dCf/NkfDjatcsJswjSdcMXC0ym2CMPKQ/sFddnVHuvvMxvX1j7Adw9SAh
vR4MdqVKQ7UnpjvjUxfD2HiOn5Z3SbjvWRffHHbLzuOfV7oaENAxXbWn17edHH2dDAe37NaI9t65
nzcfHQBR9tMsygBYfh3cTWEkYdExGtrysqwvsFACo3qKG/EfXcjEYqHxy28u6MicnMJ2WP3zaCDz
zaWkQ4suZjcl3jmC/P4RwXYmbJlNDQrf3yoiTcqBDrpDsQ0VZ7MwuRvY4i1WSUKKnOJ/vUHkYtDH
VKa7V0Dmr8+v12WsdToT63IxVBNPfS63sRbfLGHXwjjpzbEAWPznefb3ocFFKfrYqmrpoCyuZqRs
9nIMUfhvy2wOVOcZWu+NaIZ33uE3Sj5cxmJ1slX2wBy1fr03T0MH6Ag+Mmc1Wm0gSmQ2AKiTz+qJ
rn/o7Ue2GBmdBgIw39Hdv3mHlAkARagqY1P/9dIVTDErqnjNWmXBg+Kdx60nhjH4Dx6kzUUwZ7oY
Oa7mQkJulCiiDb+NQjQ2ND9m+gEKdOU/X+bNJ2mBIvEMCkcQVK+eZJbpoRf2OYu93qLnoOGjYHGf
78v6XBhbtY/XM3Uz57v6XFb/+1vUcM4wVWHZwZ17delUL/MsTifBZhi0eKmc+KQBGxfvTMGvyvlf
9zPoyGmOmhZrMn7H5RP96WipzqbSJJkrtlUkVOQypp/3kvYdoSKKSjca89PZnGe5w8HRgyWiImYm
TYyyAYmwnuqoPvGRt8n8khh49DP31vDa57zhuTTmexam32c9flh2nh5CSyiN1xamqOjzpPVMse1S
/d68mJZcU7q900mO//Mnvzzd66eCyF6np2sulp2r6ZUeX27kjiFAUiPkdi1uOFGsd1b03w8ImkW6
Df83QS2wnfz10bduiqC/ncVW9ybe0uepIqxJfBYq2sWpCnQa+oVZfP3znS3f9OrOfrno1Z1RbkFY
htyCMzjAfNgHhjWgFaR9zzHEq8gCLZtPf77kGxM7nkLeVcYz/P5rYgrqLlXv7Z5LytonLmQbWjMJ
TbTZEhqwc/Pe/LdsV69vUTdZR2z4LFRNrrazk9fEQ60KsR1msWo0Z4PSgAzSCMBjFWBa9R3yGaZp
100OoOn3zn1v3e3PV7+aAjtbZjN1RyjpxuDLBEV2PwYJzfsIYX0m7L/niX9G09z9fV9XSTlXv/1/
/6NInP9Zug6pOfzv/4PgHItXloChfxOc45cNUTr3ycuXn8Nzln/z3+E5+j8sSqnIqjF66w52mh/h
Oc4/AHHZFhUc6q0/Z+do/wBUCm8Zl/Hy3nr8m39m51ik6rBphge8wJEcFqT//tF++QTfjs55NZj/
PICps1C2sgBRwVmmFnK1hVTE3Kn55GUbpSm9k5JteHmWhED7ZCD5t9EgBxQchxUxmfEpMQiJaGr7
MVYahCjTcA7HyNzrTnWnKyCajaRjZpkRDLnSpSN/GS2Csej5bQvk9sdCdW/pBygfnW8/PfB/3tXP
AFANde7Vi0hUO+QeboOnzOO5BjhwTs6buGr1QA5qYIVR5quIgNeQzsPdOOh3hQ5GKIo0QklD99xK
YQYVKIAAOMbHVO2tbdvXq1yi4IH/fkBoC3NrJE+6wdHu63r+PdMV2sGhvbJptfoJJYE1Xu+jR3Cg
khISpxZOME9RfxbxfErLJtsZtnVUIxj0gp0su4hVyo7sNukISq56RAdOjbW5y10fFTn5bW2XbV1E
8kjNviZZ/b2y2pcYHw2cqegbKJyPHdTgIB7QAJRjJu+neLp1c+3iGJFyi/wIKo5bfjUBFX2EG/fB
+uiBnPyizMouWaxKaQS5LtLxT+vmgM7ErU5USvza/mpktoFjHq3luWJvsiGyEY2kNkfEUGQfksp4
KmNk43GKtKSb0w25jscp9GpkVKW2IpHZ9zIEUo6CVYzVJTMHUIWDs/WSZFsWVrarqvlxtMG8mwWh
B27f7zK0WnbjYZ2I0Il4DawyNv509sW8QmebbPpUZL7Rxc+tOydr0u7xoY/2l1pFzV7qMeLJ7MVU
emfnop+iDsSPc3YGVwuqoX3GEemTMpbds7duWcBDZB+Jbh3x9My+o0RsGwgSHC3MHvS6/dGb6nWU
EgM5zN6+lKhUXQUnjI48HvW+vLXmDt3tNBAZGtdrr+5OTZh9aBxxYm8dOnp/sgdFRd3yTCO64/mC
PFSFaaLOM1JMAuj0egHXYwCduMppR6ykGaeBp1XTJjRipM8at0A6HiHyoADDkIpX3xqXcC4/ZS2K
REu6+dlOzZ2SFXccJjzfUPAmukiGyeGo1proun0ikENFA3avuFfFwSKLbuUViJDD5NCk5nwC5Q4h
URP9bUI3Gj8NjqpcJnfNSEq4ktWsHLLdlr1RfbJbdQOgOyX6kJalEfcGKZBgFTJRbNihpQzl8q9B
Fx8y6sFP7XcrjtHXGXdGqflTCCyqE1G6QQHDaJvUMnCKnFASNwnFQdMEsbdx1XMsKfvi0HULf1gn
q2XwSK4hDHtltaM3+3U+NIFRW98TLYyPlaptLUeD7zm460k7TAD9zo00mpu6johGbAJ8Krf0/zKy
8YxTOSefWK/PlWY/JYDv8L19tnX46Yqf9gKxmfFIeMt5speS0H7oj/UcJ35nIfqNEQDj/ahW7YgZ
YJy8jdPVT2FhfpGm+qGRxTe20UvWxKVJ+13Sah91Xd41XfMhauFA0gAvIHfs6dpqfqo29s7IubDD
067j4cNQDbuhm3kNvH6AZOMGk70I8Nd9XjMGvIua8yHB2ag6/JVm1p5Zxy9jklU+y8HW0ZN9W06n
lmRsPzHLo+qJnJlKf6Z6bwHebO6buZt8rSheHJixBIn2VfFUC+UyjJ9ps8B1sIyNl0EOdlC/FaHf
GVR8cw5AlOJSx9e08r5E2urM2s6MeAvHAjtbiQZFnTrLVznv+aH4GOEARvjovkTicywHwo0l1iv9
E6WCFZajgfATFXcl7IPZcwicJL5ar/FGd9VuzLWjqFIa4ObnfpC3ooYq0sg2COt0uziV5hDoepOl
7c6xm8dRcdD8+rCPtmWnlr7N/IOodTgVqOslM8amzOXXRV4R6zUE1sn5OowECrI8+VjAyGVzza9q
PXx2HPulFOnRqTEUNaUO68rOkERZNaESqo5e3Loj+/EGw5XclJUjMQk2nyrVERyGBLqjeIaNxiyE
p984Rllf7eoG7b6dbmdTRo96U9wrwvWCGcOL/7oyapZu7DE44vV37WyT4iUCHUGCikkSYp4Qy9Tj
dVqRmDPuYtCC/DXypaJMiTalzI9l2c5ccegfaDK7TEGNd4I+QqbNGLOmRrEvJwJ7euGskrJz0G1J
sY9i2pwK8ovPCKM+topWP5QYETAlMZHUyvwtSydmU3xmD8kY2lu1GJTd7JjlRc8GBb54CHe8iSL0
ANpBpHl2yfR8HzVy3LtqLjYOd0OxM74tZhL7ppHXURL6SIovyMD2UbraHS+TcUJwt5+tybgTUbwT
ldQu0u0Iomdmx/7YG4eotpRFzmg8O+Amof4nBwN51GLRPcWh0uK7dAkDYndC9hLho1YC4L+Hub1u
MjncmrLtOAOSuBHVae4rs5jOXS+NdWKSWN5Twgww7k23FsiFDWO4P+forNG9447ROmpxKCzTlYbn
9z7KImYnqRFqgEqcRo3a38tcnQ9CJec5cqBlzSRkHyDd3hBHXt8XWk2RN1ce4brt5yGcn6ZwRsiG
iO5mNEkfaqIKhk9+p+CdvUsGg1gkvPY7DY0sbfXktu3L6C7F1u2EQrt3NGbZcZiVIEy/zW6pXpK5
0u9Vk81AnQajEodrE6Duraim2a+ouQRDFccYWpJ7PUriwFCTYe3UWn1BVo60uyDuxxEXM5/NYzFn
knHllrdiFrXPuWnb12b9pMporRC8ZcoKgbTptvt6iHESh6m9+PyQPTeXHNklFPNjXX0o5JDsRcXr
TUGQBSBp3KAdh02ZuSGraxZSGMkC1N6PyoBZs5Y3DFQ3UHLanyEUubmEeav22eynLS691sXfIvtT
GytYylo4YOpyBu3cGI9c+FBPxS6evV0q0nolUEutnBu7ak52pAaKne3izuCbIUKezESsXfesucmi
TGbbMZWfUG1sBvxdXoWu2uqmLffUraTh7S0iPfjMyPCKrDtrTPeV06xqr0TArfcjptC8Zv11vjZ6
d0rlfI507asr2U168ltRVJznenSxWVUetBF9fmq1m0LN2V31Km4SHfdH3H1rTXrOPY7xdehib4+V
hGoGBmbfrqAJsM+BNZP6dqufWzN/6kivmsP0QcsKPEg6W5GuHTBcmJyRw9lEfuwEURIFnVbfaKS+
1tWIUqjHdF4Z382MPCvpOGC64P4zRh+ruGfr6A7reuwf2yTdmTPxSfVIIA95Z6h7t27aoMy0sMAq
1FYzsIwrVXF3Uevdt2byIGSqY1hO8Jcq2GQG46DH7l4xCwGbUP0W9s23jN4A+XNkC5lFeibk+ou0
pYJtsyVbAJbtsWo+zwZBW+ntWPwlwu5Sd4jQ0cZ/wM5+ctNsV0Y1aZXRtOkscrpHO31x0OlgqEP4
jkOiKyfNH9s66GT5lJuhWAk1fSbU7KIRS11P1TMMPIFVyjpoU/TFua+0EipWYuMVaMMvRT8+jKRw
VfWTLslBoMLCjY6PHHduMafc8ta2SYTG2jxbTXeXDiyBWZS2fjITt2YnTBDRzsuUBpE7bu1x7PVV
L5+xQidBXBqEUoXpRaa3vVo9zY637XJ+3KLSgGEnurZC0b3TFIwQCdl9cCTp05QR80rebjklsvXK
2CxnqXqRDRXuIhZPNN7YH/QgpYZ2ureRXqTUFva9t6lqa2MpNYlD2nwwzObADi9ZU9yGuhDyk6BM
MQ7S8wLLyb6HYWP6Oq1sqIK6j8lkqPGFzeJLqSTqqgDUmBST3DMBarq9GZfhZLp8AXvRy1TltPUj
UhI099GYxvkuyVj1hcLhpO7T2Ver7MzOkaWt05TN2JxUul6XoY9UrA0uySVhaBzbniU6FLX73Bp9
RG57mqzN0tjNgwg0R5a+V3jVKVPV7qKV+ZlcvtUUSvNjHpX2fgLxu+6azviYKfNWiOIZ5ZM8D0Xf
3knLeC4B9pThc55p0RklGJkGy2/DIdQCIpo2joj3MUYvvy3gFPti7NaTY443wsOKYlXhJcQ9ffBE
m2BHV7yLN6Nd77Ji2qr07jZUk6p1zRngAgKLX9gOc/ZPrO2gT3/Zdojce4pOkaN3Z2UwbybmbHca
qoe6/yvvsHx4Gj3ZuLsbnKh5IFavePTu0Yh9I24lu5kyT/nguNWj7pSw1zP3OapIzMMhwy8i/avI
CwDxQ5LeRxAl+WhLc2eJLr1//VofG2s3n4lBo8mdmGa6MZJWXXuhufNSQ97QeGdCQSlu5POun7xn
u7TaXRTOOMhK95bYhUtvei+NQGeDwf+TLFSWyNneRjM+UOyp6ic7c7UV7dLuRmfLW08Dnb+YmC3Y
rxxQk+Ik7ab3nVHL99XcD2ujgThffyyHyj4PNYY6fVCeq6wjNKiXHDYM7CTAl2z1hAlh3Gi9I9d4
WjX/dXcEhZiJWGTmMdNTVmeLIGozp9mDsawIm3uFYYQAgFc8ax3jgR2vbQ/J1tQcgzHqF8Ls9w1I
y4DAzMdUBqXIErK4xI2TtyNp5rDW4eiH62pKh/XrPy0KWRA0/10n04517L5sRLJVHcXYq3pxhg7b
bV53a4nZ9Xs+dCfUX3jvktUsc3vTdHFPEHZxdnHrTVkBilgHSa1l44W5kywZTH6bKTfxJjkzYYNp
5ohHI3nKonHbF6k4h4XG5hE+kh/iUv9WycJZKQ0okNqMyWjvtVXB6CG4/MLDcNdKQynDiMdsk9kT
Jn/AVdtesaGgDK61MiLNuKlN9VbV9FtvKcG0Y7mkXdZYDp3orAEzCBEmZPq2MRUbC7ssdh0ZLxxs
DSewc3z9fap9pDfG3yj0ekEFeFsX4gf+A/G1kPW3srKgmfEqLudV4bhgVnpvvml5iqOEwtAk0e0i
i8T/ILhKuukMcz5MXQRcf7rLI++u1/v+GJrhuJkrPlmy4V4/+mEqxKq35LR2q/pbMSdyI2K8m2Om
iXXSkjiohaS6JswAMyLxTdcuHh7Jvf/9ORpsBsToZEdUxTFi/c5PsPDjZJqhUijEOrk4haPauXv9
MtHUpErOyoWgdhNeK+PL9RDPaT0U9TSU4zrJrWErJ0w9Wg1lXui+lTrpxjaK7yQ+5n4x240fjYRB
hWK80efcA7lYvTTY69eq8lhbjxY7cD+qPI4lOdgKI6riv8dcY7oWTjBnBfM6JMKhxeeouHkgO3cM
bDm3uyGHQcNWgdpTNcYPQ52wsE7UpUTcPxFhwRahyj+aUGfu1dxaJ6kZrossaY/pZGLn0yrn3FfT
IVbminZzC6dl7sM7ZzkajKJ4oRwJwANtxRYnSa+Gza2HHBe6sTkvn9fe6UuCE3KO1ID/nmQZO4dB
y3c9m3TYf/qhgBLwccrrXdNa2uPklYOv4ZsrBwufmoA5r3WqceO8vpoOiTQihqAh6tTcv04JItaJ
Jwkx6rRt/mCL71XouafXlxzp5qk2RHZKKYxZNALuKtN7ljVlM0V2D4Tt4R+y4IXUo4AsM8T9eZyJ
y0gMQhI8s4WIkmr2XlGKv15/fivUmouSWIEQH8uRM0/iJN1KM7sHJ/aUU7e8OwIVLRAOpqVy9Ex/
DGN+Tqv2lVLj6KyMyhELGKmTdaatEm+GJjgoh7q0glI31HNqqJtEadPTaD9E1drtDWNfdy4RqfVs
UAbiIdJO+Zo34yEbyQvUrdq7ZQrH3Zx25rFUHjKsqYGjNv2hwlnYO2azG9yc07a8GFjujmo4fWtb
Uz3JKODgQYxknrmAh0u5bYnI9fUmum8rNdlas/1AOrLYjcvE685roeTaHvzDy+uzZ5w9N5NuXPK5
Wk5noPtBWt3p1cDhE6hCCBYgH8eE1O3pJvK072B/Sozu3AEacGOnKgUxIk7j7CtMMwTiledcybcq
m+iLMc9BUcDOZqENdI0Gs5XP7U04Zo/QyQTJS1OHpVumQVLRl+gW0k/URkTkjpj4a332+xwcStp6
dxygOYmQ6YlJDjcx87YZl0fXjTmuWS3kkTAy/cTrFsXB4huInPBeb9QVWV5E6BB+sE5FuM9c9qLt
UIkXae4XcXkcpidPrbUVwQEN5RhmeKPCbmqlFMmq/CuSXXkLihtGXYTtYhymYyXbmOKv0ZNkalHh
W2YJNljyU9abxKxbRITZiYcN63teG+ops6KPVd4SixIl6VH2pOg6U1n6KjFDfpwTLVYMQ+kPbUYW
1Gh8McK8uY2wm7e1Hp2MSd2RPFtfdJLlpDLevc7reesEtZrPWxYZCWIt6bFzDa3/+oG+vjEK++p0
yO7VOvS2U5/mW0NNPxgq9UnoMMj74ONrrENrubxkVuedIs/M8OyxIaXuau7nZLy1soZx0HeXYrEf
VCl+Ka9gHQxta63FSkEJLHO2QwhowACrsBdFRDBwYtTIgOIusHK7Xtlx0pBRZwVxq8aS4qXByTdR
Edq7KUidZRiJrl9yuccJdHKxo0YIxCgtaAlo4quLczDQ8g7bYjbIZ905hOqE/a9t0ofhq2HC1+gK
J34MjS9aCxdlTLUGPpj5yRkkwfQspKsxnnYh9S4mdgY4gQ/MX5DBt30kv2Zzr53dZXvc55RiPeov
y3ykzw4hN5z9/36iSjfQF1iMWa9bCgASA65K14NEitZOjiRrvd6Im+fxlpfzVrOBxcftSD3V0+uA
lSlaky6jHUgVovBC0+BYKRTeEtw2DxXjn+FXygMEnWKv8CRxL9XlTavk1YYwaZNKnbIf8VMfhZPj
+strGz3twPEwtPTvViHGc1W4w7nEyraZRd9BFzW7XRZ1BvB4Y5tDJL1VmCvuFVmfM0qNEPOHUx0t
J3yO935aq/qOYcTnkzTPYdaMj94+XOasyNTuKiglsRvexA6TCQWZ20R3nMMUzfeAKjavm5cRshIH
9e5Izd9YqzLuCRCe6gtTwj6M9O4O/lUkDfWJkhlAso43yMqHcJXjhHvJhr/mmiCmpJLqHdgeQGme
8pRJchl9QmzL+3jCaKtB8d/lqvwcLRgBpR/BEWGZ7mEcrhoxz4fXBR8/2zbVkvicfDVw6N3MjctW
x1HylYIk9FCoVGe8Tqa40pVik1OKP3gGOwNArthZQqjto+qHFhmacUj939amfKMl3uLLHYob4DmZ
VmkngBffckwRWHRIrE1i4KFtw8+yrBsGQU5bJ843OR74vG7It69r2yeKqVyT5PJUQ63IlHOZaPLS
KvJRgKKFGTMQqzwRNi4zjYsMFqwB2RLE0rBYU6+Lj4WZ1ItN//Z140ngfHOkgcJOAGZcbyufm7a4
Kakpg+ZgmBdx5J28ZfOomGm9JzaRDoAin1J3pukCqXefZOlOGafqJc1Z1nGDnajxhx9KKYi1icW9
UnJ4M5DYTUYWfqT4TkUfoIfR1/aN0gyXgpqUoLx/nOfxJR48ZZ8szn0bksItsyr7jQjUS1xp1pF1
t15Vs4h3jWUuMQH2vE/M1rmkMqOYiDC8N557r25BEWTfooH2TIPN0X/dYmheZHywKi5GAeDutYba
KsXeSwC3KEPhcT7WHPBmcu1kIMCQ5vSBExb3whtOCslZG/FfzJ1Hc+RImqb/yljfUQbhUIeZQ2hN
MqiSeYFRZEJrh/z1+3hU91R2Tfd2z2VtL0ySEYwMATj8e2U33hkY7+2gDl9vS7OsKzATK8xPCP1U
QlOrzFbr2nTbs2ZW5BRh5G76Mb4TtRjvx5GUM0wOaCESd2FamTjDJ/Tg4om+SiajxDSfHG7PrLJD
8eIP7WM4hPchoOYxTvD/e+ladPj/b1ul1Mc/K/zwLDdCHSviO9zbaWxnSnvIbjNIKjimPmTI7FbV
fd6nh8yx8vshhfeSESXWtci2mBTGexmTzdvaMC95XdvUzOgxF9JqC6x8zmf5lTqzEuUyCg0lAWka
IflFDvlfxoyubXFk0rM2mcZxSZEZ4rIuXQzBsUsbynoE6L496DMs4KQthEFy4pxF1c4bXhyd6JYF
kp112bXlZsh8/GkuBe9E94YT8W9Gc7pt3l2I7s3oUd4+hIhqp3llBvmxaSOLqbD9SVahueuEe41F
U+9roglWIrZ73EQEqAdNcHRNfT3EnbcxAAXpuGyfWw04g+UDGlSda5pRRitYygC4wQm3tz08JJ4O
glJ182lyJBEmSUQRm5atnd6wXyzm5dWYy2bX2d9Bc+znUnETTQquRtJWve8ZhrYZgYR7j81e54Xj
3s9xQAq9FkQBcRK0af/ItG/tjXp4EJRjaplfvQ02Y3yPVX2o8RXHROStudZHO6pyKkpEvt22uJEE
kO2ni1X19bI0bU4X9emUAzV/xZLDBlnrv9L2/Q8hFVYT2vEQBaDkwWj4Zz/YHKIjS3sa5Q0VRz0a
430DbWA78UPkTPbqthcNLf8uxQCBkZtcqUJdkHu1ibk9R12NaabWhNsR/go00jo483GqZH4lGvl3
kcz/Sjbyj7UeKCo+S/LY4zCS//VPRSPqP/rvu6FH+et/vHqX73/3A6mHsZwesL1N1x9tl8m/6SLU
Pf/dG//jx+1Rnqbqx3/+5bPsCqkeLYzL4ld1hzKm/HNFyDr7j8f3rH//Kps//9HfJCHubw6eEAPZ
pKDywfCQTg0/Wvmff9F8/TcCfhEy0Fag5KK/ikLEb6r3nRsMC8X0rZfxr6IQw/pNXSSIU7+1HSB/
+NuL/zdEIXSzIi+pfpWF2ML0OcgED6rbuGnV7b9I9Vwxj5M1O/Ym6YMnUOqPMgIYbF+pKLhARcXL
yQZZRItxkWOw7wNxyXsahILYNZY6gDNNTgrNIDKiJhlWH6016ZH+ljSPZRbhee20uqWnuZKLLAo3
hYM61m3Ic4mGtFtmDehFM3PBIVvnMDiutk5iE3KEAHGWh4WTjIs0s784SagT9d0LyVvxEnj/SfOC
t8L5mgndZIxribTr3Sf1EiCmP1V0XMx8nYfxsi/Tg2fU3AEUHQeuC21GoNNcWD9p9CLer4MMut1m
1uHzOLh7qtWtRRm4MVB+Cmo9+MTidQu3G5JVljjrvJ172odGfxkWPFJSGau+ZJuV+U/eSJVNYsFU
yobnOHQH00nf1dMaJRvFlD6iefaesp6+MsdEkBBNe1q3GajSj8QgWtPVK1IGwuoL4vg7yKK/nDsg
DyOEmUxbIkHDYZ1EBOyQqvQRES8TzgDarW+0C62ZwmWdf3dIflk0bvSRswdZUPZ8xxjwlPPmN3rL
ymXPn1TWniry3Ch9IfNDiuaprsJXZ8jjRZNRtVTkyXdCBX/eflP78adWvtUKRikt/VvNsZKH/TWc
zcNUExvc5WLfsKuArsouU18QGxxd7I7sCfI+xVIm1Eg0UpJp6ExcoxAeRfq3HDZ7J/xraReX0cVc
E3UQOCp5siXct/Yd+pSa4GsKtFPYFula1wE7yk8O4HnR5OIJk8w3I6/3ZpbLRZIMz+zCvGWTvNVe
My5z+ogp8Ro+XHZZA3GOi8EjRMvMAxqNMEVN/ngNM/KONtLMmovHe7eAzNrH086oPQKKrGFvaea4
T4NsX0BlHQO3RJ9Tga2XNeWeE9fZC5lSMTG2Ahb0aMYN0mco2GWshddB2IvBntE/lu3Bn7im6W31
kanjPnVAs4dYeJuSLhpw7SvBNi7ZXsTW+JSvzAzEsNAoK6KWwEgRwk6nob837HATJ9VPPTHqBflD
VEO74o3MqYkSVOMtMwxVGM9OPMmwo3D5Evdlaz3qU7FvsHks2JEnJCwZ97bO5mOC/+PzMJZd459I
2XGWEQTFokbugDXwwW5RjeacoktneEUS/jpK4m1GPWXX95VojJeRtvaLnalHX6YhilUp5j1j3dvI
rLGwumAfO0ShaWm+N0RwRVrxyfSz6SsacK3YXxZuwCeeV/uAE8icmzU5MeZKz5JyX0n6jqLh7AZv
8NUPKO2iR8cYJiQg8GTOEFYnPvcGugZkCvJacPSPJHL68aGf6/wI37yP41IcgoBJorFhUPIAUrbI
0mXej08FK9FY6d8M6l52eAOKZdDnX0M80Jfalt6xIzuZ/Xf4PEh70XSRWOXCDXe9gsAC0u8su5gh
rvt2dytAteyUdKg5RUxSvsl+IgGHoLIR4PWQs5dCeIC8hQ/EZu56LPSKzGHXPlahNW7q/tGhB2yl
98NrmwbfXWtbdcldbGXwgRqLriwLBTKXb0V69pPx+2Rnb/4Uhqs6JAxnJJFnnjYDIWarYYSTjpxi
4Q3BE0TDhpRmzHYbIg+bxfRs1dSTZQK1WVj2KxoonDUDvLHxu2ip99UeN3+0IHeNaNJ6xIQRU7zq
V0SyeM0VVyp0YE9kjxZZNn8H2m8xHAza7K29AEpRjPVDQRfGSjLeCjP/0ns024VRP0kvUwbZmEMZ
FYAIimcYA4BFTz548X2o25LQGSyBpZX3+y78wbalWATZRkzZuretS2tSQp+b4qfWzi0VG4TLDV2M
wHjeV61FHE7O/05YWGhI8rfc4sWJzODkxES7kOHz1hY2k5VdrCp7JCe66rKVLA0VJRY/VHaUr5wI
/UDl990ODUBJ/FUe3ccTanx9QjgCFsPByRVqo/0oc8LF34Fjl5qZagvTBz+oPPo1Ij9mWfAZI6ge
XXUZx2i4iPPxxdVFeBgAn4xS3c/sAEYc4z6yY6rozU6ACIX3ja+BGVqHoSaLaXa8n24P2CUyr0Cc
iJAm8vpqy1YWFu1uEtNjXRefDrIi06wXmkQ+75FrSM1FsE5jFaEp54uYPeYfv2wvswdta/jpHfDk
BOkuug1BrqcQzcAqqWgVqiYiewZyiMGtTb88ZMNXZV7loAEuR6kK90r2DOzTY9n635IRsYOb99G2
Q42TdrF5nachQGRVo9SZnPKaQg+CHnhkQKF2yeRl0odnx6jDRZTBIiLOoI8b/YYjwfUzu933BD2/
0Ee39uylywVt4TX1o4ipIox1l9hFF78MGdnfcX4Xu0ZvfjZhVe4dLup2DsbYzqjcu85fm70f7Wpv
TLaptwbIL8hlq9+apD368B2B/mhX2kajXucwiHHXakrT1Xnb3uZC6Tjx6alx4ktbpvdTnpz1OPQW
Th69keRbr2eTOIvBMA5dFO/bSnswY9L4Neer0mW6vG0SCLjXxhnZErKJdRkY6cKnfW0RP/VrkZT2
StSUzRaE6kt9yBH8cy0a6ZGD0eoDA5Fcfae35WrSViK6nwrvDgzhYsNcLntkMOtgtIjFAjVrffsk
OZFXYxfu8QSeFA6OSCb6nkYDWGuNkjL2dz6BQXhn11MZkZkY4bAyUV+gqwJhLcXniDNumy0Svbog
VLyaTl1xOXbILU3kviQksizJem82Xd5qmzgmIDsg/Rjm9xg6/Wsq6BhpDP/b3FgAqtemrbkIj/GK
VMhzgXBuEQ7tgAHf95/tVCmzuBR7Y7tihlxLOKKaeXRpkF7UzChP7GgZWaXcVwFZ1VoYRRtXM+tV
b0I+uNBZqzLEHeLlb6YcQW0lykvYAvS+dI/spq5OsZZi8UNEShSN+7PQd04bSRoc2/p+cAKamtk2
rmLo/hWEO3noiqOE8oEge/a0YTzmOuurLM9DEg17w1Uxt9bG7LyvJOFjQp2BjuoyVtNTWAh/CZFx
jHv9px4z0LIykQefBIegiOy7fDQuXTLvOdGuXRX8TMr+VcvLt3lEf5bY13EYkJD0hUt4ovk128ZO
Y3O2Cojbj+3mB3LJ49g17aYjVRiTp6D1iVTBkG1s3xklsRkJ2lkxXU2KyVYkdS5iLk5giB++17Oy
WzEYh+jXqayPpRu/DpkKUWp9FvXKuzZlthwbXj9BVwIqK9Ss7yLLPhv9qfH7XWAOX4bHdt0LShDg
AXhANx7dyb4nQuopycW2Nx1UjDGfQZSh3AiNfDeI55CQ/qWVE8FqAF0DQ5rLIUEUS7Q9B0RjrSc0
DZWcz2lo/vDTl748lqO7qggugoLhyE8Fuh3BAzLFLhMlognzEpWeScCw1mJic+qXPCPHjXtjEPRe
u7uqi99crSiJ1fEe5zH5EKSRD4G787ML2bV3rm/E++i77TQXlNF3Xe5eeuyF+8RLnxsvIz2zXICZ
YOAIO7GjGiHDmfzTDeS10eWOXNV6UbaBv2jrKCfxTz+7ndNfGLsJb+VSfTBkTT630Z+MCKA2nOuT
mXUpFR3Ou5FF+ZkPc0Wq7UOfDw2wNmGIuq1IQaf65t8XbhMcQg/tn12MEw+hQYq0L1UbOefRIl0s
cEqd1M23NmyDlSV6jXWcFDWtb45O1D30rrnR0LNRweDSe9yyw6pidw9z9BQIpgCMXf6yZe7wW3ZV
nGMJzZrnIRg2fTbtOj8/5hPzHCdashQDGot866pZwUSLsPSs6VOEhLkHLDF2xJQFesKePdQ/jDDi
Y8s5GSjpYKsB6p+6nsOlkWzjwFaV3lq/zDXrqQ4oh/cQiAQhSGwuc3/NSQNKg6VUlPIiAvpFCE1a
5AkMjFCbPw74diWky3VwcDfNICFJK6GtY+egZxEAUZd+lAHKSWD5u6hFEF0LQqI10Bkh6OVsaK7k
bWJ15YUnBpnrImLrpJNlk/pEpRvUOAIw+Ud2qT+8S8t2SAuFql19H6OX233zkfvd3om+lkRAF5B/
8QdyibehHI6Eun+EIWOdU3EJh5jChUZkk/qbPiOkWt03d2yUmhP6XKeGgw/T8aITlhr7dDvWg/1Z
FdeM3JiHxggOdmpZNC8upddHy1mjPcmQ2sTuBbzMMdIPG1nCspj6bh31rbGRg5iOSiYWqZEAFFRe
Ox6+1yeYSF2kRP5p99ko8nVWoeHRunOTp+aybdOMD29+FoXnPQy5OOU+H4KOACCX2rvQ0IarXDDT
ltYz5QMLH0GXnmYIKwu5pp6Wh5KFserY2eqh9sm8gEx6yj5u8yaayv2shirf/Pnf7zsR5C9DRKGx
NIgul7q+dwXHTN81ct2Qyg3oGD1W1F5UxOMf2qk+VUWRMoeite8QhdiHGMnxPunKKzW8w+Q1Z8TB
USH9k501Z2tgdE+KnHEnCJylmEzkNK4JMct5MiGr3FBd4axs2jURmFvTpaQLbRH5TrqdnTBEIrNy
jVFyloTfnEkPDq5zsucAaUc59UuHZE4Y02hBXi7wNG9OOD1ARXboYgqmL0s4il3qFsh41lFG/E+L
3KOJrhmQBdU0T3QFnUuz/RqSL0MOzrpS0Elvmnf24H4vcw4ZhrcWNuMUSSI1gaOWXLf7ZaVz6LTo
xsgH1OHpHGpH5nCTaJL6EULNwP72eciprt5nT+9oaKiJpmj5LFYRXOwpTAX3dNelF9HZg54r4KwI
I+0pY/oAdrnMBciDGHDGNSHPiTAovpAkbZJ9vZQvRfceGMTQ++iZ7CDXVUGdxbUqeLI7deVWK0Ri
8JNp+gvkjBves26hQIskhkwAMQjG8+10IIQN/UqbfbhEcJk0USziOtnHoNaLbqx4UhMvgy2QletU
6PG61Hvtcd88cj61XiyGpib0YwQ98VD90IMUfUZjue9UcK9rmK960rWrQSDImom2i6hoyot9NiWv
GRsXdXCq4xKND5NTKO+RHhZhsVELopbMl5AKNjpk5g0pLdQAMAXaIdiRDftNRp0N0yXPWs45puvp
h84G5/enA5/OGKJWJeCdqtfWqg++ZIUFsIDwJntolUnyQzubMl2XKQzBBZ+qWhCaeamh4M4bujv6
jiWbpo2PG50VtjQp1MzcBeEbZeTNOAZZC6vpG40P7u290SyWOlN8q+kEXt4I+9vHIdRzLuInapLe
a4+npT4IOsKejEGj6S9c16XhL0sjsxY9LXzSdb/dILMk5+Fu7++kELN5EABXIt3ksruM9nhNshCp
d34QKY1Byatfp+/W3Dxk8ZitiBqcd5lHiHnpE1ZuD4gzBoHwXXrsVvQUekbX2n49a9PJHTmInbGZ
N62vPeUTx5paIG8L9xjWbMn6T8cFDGpGDD79Rn38t0vA6OAB9kMbiF6ZXlw+Fc9r79mO7gTR7ggG
qQ7RgiE9iJbBqEQoQNhTWq9SUYQ7lvOW6zK4pDpNxijY2CXmKwRXamVdwTbULLULvFMtaln/SQ/6
96pqn1OlBPgFAP4HDjVLWTH/HlC1MIgS1aAM+UC4f7JqOo3bVmEgCLwRHDUT3Q5dfoTeIp14jQ15
6RTyM+aAE6N7iRLOrhtomFXBk3pmWoF9KA2/qUVAfbbCz748SfXpYSzq+zqx9zUHYdxxVFbaWsGZ
fqVjV+fMh766JJZ5Nf9Vg+//sBTjGCeoSTcJpnNs1/+TpRhdme9L8mRI/XUu+ZCzfwcZs+MP6Rrb
cuy+OSlg4kDM0P/9rTT/0X9MZAhpa5AfCP6sv8emTYKOJoYg3sqm3pRByJJgXxQMLBP8BNK5CJZl
tYqowCpDXfK7jirxOf6wUf3Lyn+DFvuY9KMTtwRzyAXdmD+E2tx0nM1RGO88SpQ6njhUwYfaM0w1
F5l/GXZl/dmzaCvPPbEaNk5PD6z9Ty/ESkioiqbY3gwmJ5565mr9G9AUkkXseMlH1Td3HPO0HnH6
upiWSE6OP5wpBthj6yFYHWijurTAui5xtEl5UUt8ygrcWWC/apGbjM/Z5ppZkijpTvwBtQG/b4Qw
o7Mk8XitRT1ZMQPJamv1WaJX/7h9ZP/PGKBfCaB/6kD+/5AmUvmf/5wm2nbv8kf+nv2db1j9yd9I
Ig8PMF5f+hc98nGIz/qDJDJ/M9VJ59JHS7id7rCcFGUjo//8i+H+BkTrmOS9El6g6xYP+AdJ5Frq
/jbpKgYhrfb/hiUyXV0doL8saoaDPZnnQZsSOBFJKn8KdEiHPO2tuUi3oh4pXlGDUs3EZEXDVfN/
5mqQUnTVjt44BPxMWUg39iiCngc1fgW1fUnC7g5q4hJ/LzQfa5s/3wXZZWR2U8FsIMUfwF6Pnhru
aqa8/i5g4isMHAoBVrY8lS9kvV6SlGaf0iUiXiMjddWRIBTRDrxQXt81CqxDqcZLwYgyj8cgfcmY
PbPcOE9msIk6oTDteFWOCAf6jOqWmujqBv8V20yG2ZGhNix3WcgD+mrcbUQQgX3a9FOUT/Ct97Px
mHTsElMShha2YWCQk/MXTTFcwJ+FU3zSXvQdKA696FaaipThMmnK4ArYR28HVAgboOxVp5uldgY6
rfHT4UC0IerLDzwNtJ2E+Ml8jC5M+3ZFH+OMKpBENJBVtwb4sgAZQwuQIJxaoqS1Yz12P/AL7wMF
KEwgC7Unvth3QL85gL8N6AMyLPZP9RvI2muQRNALCqaY9H3XWnh3wC8wdwQHA0hjVthGpEAOwA6q
7qC+Bv1JXLA4sJVPY4Z94JEOlEShJaPCTTwAlAIgxcuc8Yh/0hi8Xa6nxgk1ULuokyzBHBMSwd7H
xqKaLa5iNr0viUefqXB/UnC4yeiZc7ox3ba0Su0MKu/YQaVMH0R7M8i+lV1Fr5xChDqFDWExrWnJ
KqKNrNjkGj7MjeZRCKcX/byoKEOytGWVjEdtiNYB1j6GVjZH4FGaQqYihVHRzoRrF9hqzExsZgBZ
8gltC6gi8FamcK4IwGsE+AJ7XiUKCesVJoZKokFTPSAiToDMnIYiraAeq80AnBYDq6E9g73dDsWX
8JZ+N9CehpALIG5WiJwONBcA0Q0KqxtqOoNUUZKbfDcyoCqnH04+/S8R1ptVA+CXKuTPBwLsFBYo
FCqYAA+OwIRWdD9rKwPosJrauwbzTivQr7LprEntti1SKhQSPFC6fQl1aa/mTf1iBzoGRY00eRma
MeAiuGUjVlh/OToVohlb/lfeyG3LaBN0Cd0mYJRWQIoRCiZ89MkbfhhogiA9NwCmNcDpI2qEU6ew
VAmoSoSuqp0cd4HCWwXAawcA64HvmfII3vUW5vG5F42Seg5Mx/kuLRilcbnexR4uJBtlcwIo7bRE
BqYJ6JZhpT7AcZSd+uQay6RQ7qMc71Qc76qkeQuiOaIWXpzJyzO25iTrlajmV9jPVcTBSyEHEjxT
7pyQoaHUq2tu0PrlNKokpWkThvLQQ6oq4uUQ20cUJxN5inZ4dMw+g11BNZS0Yb6JBydZjJAtHHSc
VxShgZzQEr+bU8ogmOoXrjcGp3Mq+3djLh/bbNyTcIU2iVS1aqaQu692phsfyMT76rH+cqhLeMSo
A3sJiyME+Bof+vs8STaqqYj3Rj+Q/JYgIDdxeG1DeudpG0+WkZzqO4IRkMwgygzGIFi1jdvhoOu3
XkdFSBi+BA6kmMnJhme1ggoKjGGj+x0JyTQATdHVtrUS1722b6jaOaCgoZywdml0y8NT6aPCCqLS
3lpi2se30SAjlrHw0x+YQLFvxTFxnZQ5FJKV3kuNbtVMGAqctrsmdCSvxgwWIKV5R4gZVtIHxJ0D
FjlMuuhT9EPMS+xKD9MdBUSy1dOzHRn9JYrZ0TpieKhiDAxTUUMKcT2i/gcjyITniBhtgB6W8w6v
wVvfUMZYUeR0DyhsbfGm0rzihY9d4s/nLGcbFI7OFeGU/RKnM4uuVv2Qw7hBYMBRQaAWzHD9s7GD
9Nj4qAB7dxdgMP0WlP50LCnmQsiw1EYTXVmY2nwmcbB0pWMdB8Wy1U1DdcEEqDyLH4VrXMg9cO70
dCA1NUJ1ZdtZ8cp10iS6Uk/Rb2doGbtgRU6us9Y620QrYdKt5nSbuXKaE+/zjrOzWRHAlp6cnKqV
HuPKNbR0Ss7gqezEbna93kwb9sqUFVKxR5Od9F/bMXtq49H/gXhh5Zvl92nwqiuOLlXakoqT1tru
OY4Fi4FGT62txyeG2FNDHNGh8oqnuPoZeTl2cQ0H24iWdqTnZEW1oyqc4jClT4vxfT0V4NPx9DD3
VbgwHZZW6hqBv4etk9cHei5R62ZiPWjTstbPhZPurQCDvGni6xzyukBqaXHtilZlw3tUo+NboC+8
i3P/McTEYzdmjq3DeqFDd17dBUmB1yF/0Kb+2vYmLGyCpy2yQlUNhBs0DapDldqPhiKJaOb2NhXq
VmpyTOuI2zHc4R4YT3XBBxEE0SrB9PRCMSFO1lx/rZ0oWRm45r9DjNOjWH4vA9RyrT621Ed63cpU
ukXTm4rdWFsdwQ7mdzFb/rWP0kcJ2XhBMvxuea21Tn1iombEnLsJQcEyI/N2kdfe9Jh54YtR5Gi+
s/Js15a3y9D0roRPU4ffbNuIyzqRHcFh1IZ4E83hJUYyXk29PCeyOU8uk6M/4UGiO4t+Ft+ftlyz
3FWiKVtG4wXLPvZomqBRq46CbV8qYV6Zv4wWoX1ZxBGiOeNb00NKFd3MuljdzcIKL6Y/GDvgifcI
49LRi21yOIxY35Rg+FEdpk90tsJ9tH17ySRKh6Zp+r0M6X8i5ot9RKnNR8xCn1pcjfdsxHgRyNEd
d7qMc/xzdoxXt5nJqPCajdZ7/dmSGEMmWo168KFvDZZFzFSFXGBkq1TNbfJgSr1a2Hg+3gsY7oXe
a8NDUBMEbHBVYZ23r42WyjMgiH3fxS+ynQZoSyNaYl7CYNBywcmaMD5ygj5x7rT7MJ/KXZjU39k1
ilMZ+tbOm40vP4POTFPvIBOaK42KVo6j3XOB5b3GYENyygD3u3Wn6FLQ/xzTA910KJhSHA+otjet
qorW/eQeNRJliQHqAlUnnWGGcmNa7aZcbgVos4ydo58a28qPOE7wvlJMjUv6WaeoulKF1bfmalQu
hY/qKvzGnqRdVgV7qpHnPVB6XdFsMzn1R1mr5tIAdwikTIcVnjTwgNo5rB0d7agjVdoxIvYkER+5
wVmD/tVa64i4zR50xaywl5U1LiBp5rjEG2p52yfc+4SywGL0xi6fZqr7pgvDxcqpfE5gFxuckXBW
tMDyc1m+ZQXUk6lI3ETqT3FHGAjsBTxZ3Wy7Xj6k9dSdTNV04cvgZVbhDE6Qn0aMmds4evJU5cft
iw+xSK+R7HCVTrRA/fLL27dRKWCT//zt73/VzDxH0zK3v9zp91v+fP/y1h9C/2V3mL2v262//wr+
Yjj+8ue//PZ2r4YSsb3BolsCJR1q9SXxaVW5/Xj7blZFKH/87k93iaOcupXbzX+6z+0RZlN1qfzp
b/542H/r5kH1vdBUDx5o2/mhb+PikKLVnZZSfXv7+Y9bbr+D6dHmMNg3RFLBRGp1cfjjHrfvbr9D
tuCDpS59m2seUgAoAN9OPm+PePtSmj1+itu3Tj5wH5bkcsUWZ6C8IkjU8Gd+1U1Vr1PPKg6yD8uD
Z3chyn0TzX9Y7ftp/utTRBD41+8ChEV93SNlwNuP1czIseyO+eH2naYiZMB8sH6UykGgWVCG6guZ
DzTN983r7b/CZ4nREjgUzTf/qYbW/XC7gQJ56HGN5Ah9pD8nQkTGieBWqMNtP6aRT5lyb9/dbjdn
we23X95+dtH97WgUX/5xl98f4vbzL4/zx+1lO4/7NsmCde30XJ066s/Iwa7xEAwHcw4Jb3Uopl6k
6g2QnkGNUYahfznViGgG9ZE2ocbthfo0bz/fvmu0sF/5M4EDt9/dvghVBmWxytOaqD4OUVJwZpFP
TxCR2e/gQW7vwe1LrD6RP368vU24bU1sWIuuSdHEqDfu9uV22x8/3v5IUPf1+62AbFwZbj/fbrnd
MaG9ahkYl8CBzg7pQaYQ1lkiR9/4jaIGPXixmdSEwXr0JakOaX4e6uBOGO+wY7ti7k81gQ16YezJ
Nt2G7bRjltzpAaNMqm1c31oVXF8nOj4xyEGYsAQYV8xmNIOV97ptHov4xaW7K9X9rauVhwrPbyXK
9wS3LqV78bRDR7t1vGAdNXIn7WYjBU0eBkVw+rDByVKnm4bCgLTq1yyDd42oV675Myx+tnO8yYXS
Wpgr2+bVDQMcM7KREEOZI7fIgzZ1Skk2+7miQ1vn35GhtlIREbRUNdOSItAgkWtt3ELtBuE66kIE
Hto32dRvBAw+9OM34hE3MSNvmhUnq3M3RdluARhWBRJzR+TH0q+OtO3J40jVsezYCFrNNtWxc+YJ
L4IJpngdQnFwqfMeqJ7E5n4AQtqVwjs57bgjeWIXJMbnmE9PXSDehjg6zc271YHfhtHJMFPg1ASe
fGYiGI99Kw5ODgJaCYiFYV244tRNcmdM5q4pcfdWIyZdWlQpYc+yS99zKdGWo4FVbUBh05bsA9xr
MHvPfV4+eIiCq6hGLhZUCxn3j+yDzym5DOoFiPFFpuvSyXYzyZTd6O7LfPiRZsajY1nPja/fUQxP
BieJBJTZJikizwjqs6BZxrK+RkJrdMpesrTj3+KOvJlzFdOUC1EauMY9tgO9jPajrLckU64zkFfX
WuPJWpZrK/d2iQnHdB4RpdkyOxE6ss80c1u59RKGFVMsGhZLHlxZvYTdeCxRTjo6Sh4j3prks0/j
pXYS3CHmTuTOUqK6r/3xITCrS0qUjOFlh1krzv7I/05aqffqyXRbsgsg8/ig2a+0w0PwmbSDBVBO
9kbq7tFCq5k67b4sq21K9IoWTkcmnvNkPWt9uos98yhD/Z7Kz7suISgmxJWEcVzGxqZ4j9B/JBMl
gLq9bjuKL+eVM/LB6KRaTFvfJ/VHBIfOdk+2V5wbKzsVnrl3uvicejaKkSe0ZSRqqbx+F/8wcEMb
f+uy6BXLsquz1ECu7TthHlNhHqqyOdWetfHct0LDL2abMFKiHlC2Uvs4gAVoSxmgaKVuiy6Tawm8
nnYvYvwwJ6SZrTy5BHJEo7mJKhaftluFE/1+wbKu23u9CFkz488yti59weXOc/YyeEZtu9cHj9OA
reY4HW2F7vXyMFggFOKoD+41IY8gdfr9nITfR7O/2DwC8MGBR36zx+zKRL2wRrqiQQHZvMC+zg9a
6x1SQVFsTnt2Ej70tb4hA3FXNRQmoP0jcd026ovXyBe98o567V7nShwSgvkqFKbSbR405Kld2JF6
gQi2picvxu7NalWEW1YohlLsc1N6SYvh3Y1+zhJnZ10SiNEeYMp5a3caB58zhw9R178h8T6abrai
2XBVSZNH0F9iYb5l5rjTY/08zISloXdsSO7K9OC5jqaHMrFf/bx4SzLJwB/syAx7JXxnC2y57FFh
VLLcN+54TKHJMh2EbgRyRLjhyTuNEK0U1a8bwLP2L14un5kbdkYVbInMPhTGiUjJfeSVJ4n+tnfD
ayDtfQsWIppTAacOJ7+hEgUuiPLVitU9EU+pJu9NDPfJfBoD3mK9eK4YDlIQGN+e7zXe4tLkSNKM
ezdJtoER7orKwagmD5kV7bLcP+O9fujiYp2ij7bI1Yvq9EI6453Tu1e2r/f/h73zaG5cSbPoL8JE
JpBwW5KgpyiKotwGIVWV4L3Hr59D9fRMx+uOMfvZ1FOpVK9kiMzP3HuuL52X3vefFWladpBvC+z1
gSa3vuaf+kR7NpNkgTj3hAd9o0AIzt099ljbJehRSrzdYH/g4yCqJerUerJFuC3acF9g0AWpw2BU
7sI8eIKD+WDl+nZOo1VHRGVGZGJnbkNKfoG/rZpHgjf7h0g6D50fnTDssiQFIeJ2gNei0zDEh0lZ
Z/xzNyOMmYqnCtLeoTBJ+dTLVfhkVC/RUK0ai0YPZa0QCF/1YOv76VbMxTY38CGP71rdb4fsUvnz
vtSdjd/P3E9i/fMSN5KXKQrPKQTcJkXOj8jOrnd60XHKNHim8CvIdj2L6SR5Ffj9tBMxidbNu++E
zwBwvMkcdwzSF+mcPxVRvzMQIBEdh0S42bXXmOwyFBfYPDg3C6JSg9zzAXC0B9xOWTcchAmOJ1Qn
yxpIsmy3STEtS18sW0y1MqUv77NjmgfrJIn2KBC8uPXf8Dr9VkHyZkEg8Jt8RxTv3RnLa5pMVjt7
mqPiFjNRTBy1Fk51ytONS1Bk/CzMTUS4pjtcnC+7vg3JufLZSGJ080zi1gPDk+1HBcMPf2/OY/Sg
RLqwDP2cu09mSmKIlGcU90/Y8y5Vkz5HY7ArkCP4rb6S8QPWOtcot6RoUsbfJ659eCud4rUo/aXM
wqUfYrKM5r3pEIo+xSeH82SaUAgzFj6pwlwWYEFtEMiDFsIExmoycyL48zo0C17JxCZHusdnbKvy
w5nzc1BFa5ninU4YIWpr3Rp3PtWEvzHb4hiZptfuctvyquCEgXqhrO5JYvHyDUpM1e8tIzqb6qnW
CbB2GhD6iZcmaqNG3Rv01MPfvRqbcUc/trUEmwVzVSkmlyGnfpsd8VKkibmZkn00WruiL58MLOpB
dg+Sv7q18yd2z6o1z1oj9kokaweCU1Uu9XL0/PRtAtwoQiRD5EI74bBqsvHAYHrKMKda83Kw9qOP
Ud/Xd3k3ncpaoYEi3tevPumaU7UfJWUXRgpnU92pPNX9DJ+8iRuNPHWotME+zPPDVHHFV9on3aQX
2ZckbdYV6J2uzJmDj2tyzVOZbvxIMU9nXOmMywLIfoX1CPvjOleUX8GuCznsumIl9XLrwoTO8y8n
AA4jIy9jem4h2TaM5CT8eqMjo3cdH8Tg/KivDdTspXmxGnGw2dEUpr/Lcz5Rn8Y5KNZBRnhz84hK
+jAiYNWm8RfyzydLK3azfIHuvZ9CuUm66Tmy5qPlMJhljmnFFuZ4AWwl2deEVEvD3KHU9IiAZzFM
Orp+HzM/gAI7qvY1b8sjxFfOo4ReYvCI61kqWqSJKbevjTs4gxzsnCmg4PI78okpNtCZIDLZ4uBx
aM/DLNdSFWsNEz1bDPRi/ibyk42Oj1ppHN/JdczkJtD8nQjyU1pRfIM9ZeB061S9MX3SzqA2pgVP
f3ibi/Y8qvKNGJer42PFssI1270VoVyLsvto9H7Vw5ttaXgq7sV6WGv+tCcL2uvvebKCSpmTQ0oC
Wk15q2Mk6WAr7bnkH/a3xZvUux3Z8Ftd2RvL+GaatzJEdpzi8GDE01NIPuocjEf+h6xSgr0IeFTu
YdIJ1+ewIW7Z02qYCmwa+mYdFhge7WI1uMMKuieiTJQlIaTfNPF4la1mIO+NO2MKdleTU66r7jFl
lp8B38yRYJnGeBAOtB5nWHeJuTJbDXkMwcSl8AwJD6HLvF5FbOGqW8FlNM5e1GBpRkBptSTe5MRX
x+OqtBNeSdYRxtpBJ1GWP+qHe8ZRs+4FYvkZuVITXkfgevXAHdXgjRviTVSUmHatR+2WxvQoDoLp
DCKJ3m06kw2UQY3f7Di+Gfb6iK0N9Of7ttAWKKw3syEIi5bsfapVxxee3y0i0E11ALN66Rn482zn
YDYROljhQaDwfNPdsAvrQ5NAh3zPpBLbLzsUkpSxIO/CFNnrUOwCVCjzuHRdf22kZJgb8hjBlrl/
2cgPWTwUu1S0++xPNGRr8DO+i+VCNzYNDCyt2ii73oZafyUN460oGLOW4lw5lA0Ut0XJKU7XWMIe
ru66xp5avRmhlrUePgG+Dnz80/NI4HqF1T9CxNk37NFiaC8ZDU7NF4H9BPrIqrNTD7zZBiDshLha
US9KzmdfzWdbxJs+IWA3tY/+1GxSE1n3+OWDdEw6dy/q+rXMHrt7eyTQ3FPAdy1zbbe7UyvOAwjj
ESSGOapzoeJzEFmPVkhKfHV3cPAAxfGp6Fu+jnKVNSFHe3NQhvGhIYEjlZT5eS2NvzHq8SlorrFh
4wzNuIe+QREVWptkuB9j1ooJ/zZ2xAnVDTONdGVpVEktZzsnYB5bq5jA4GkK19Qox1odyDfz+io6
mSUbX9kjhZSsBSwPEsemcZsNLVAY6duezKpStduySeDo1ZvR1VfzVK6iINgEabBx9JHGxXpiFrBV
gDd69Oc5R7MRTs+qUmsJLpqI9HWHDChv3EU2fPgYlhJ90yXWorsTOCzjATv5JtdO3aywoX04IFEH
Lqy5U/jspmWUV8vaYiqjG1uF7S7KizWgVJrl0bv/8FCmIjEblmZPRDtRDy7/Z/s+3um7fdQzo9Ue
g1LfqdDlQm1hK0GwJvdPUulDhvM3P8MfzFYE3zesEIvWYADFQqrYI0KMhffz5s8v4f2duQWnxKmN
hJStBF7EnGV8/M8fIUW4rx98bfYA2pbc3aIi+b3AJ58Hkb6ZoE/+jD/+Mg35r/f9qylK1IefTccn
ojk6lTfL+pU/NkTBN8lHrevJzhyYDv3nAK1iLr/EvDDxDWGUJKH3UdKMJL+pda919uZvEzbVgHT+
2/QLP9cpLgqHtunvM5+fkU5v0rwTv1uvRKF5rVmOrJXMh3bKeK7rO1KrzYa3wBZykdqwMIc+tm5g
bLChVf1bWLjObijSfoU5NLsYZvuSFb7GYIeSyChF8xqXB8o2/zgPtrPoIGofCj9EAG719VuUabww
g9ze//w2ZHmUYDh5qboxO93z1ngA3PotJKhnZVZpuvv5sDZQG2v0Nwq0Ci7ZrsO8eqaxlud5aN8J
6wCclsoEEpITbzJqqPXIFurNBnQ31c4upBs82zCib5oRrOzSnLd2oxdeKtF3Nf2MaI7eojY04ylp
UuoVK1q1wYC/mWDtpSX96FjG/Q4V9nAVeZ5COSu/onxgfzO7PBTZACsmUyNX3INpFjD10yDZSKYU
aUSyfMVXeJFVdoUFYngARFrdkutkHLVnY2r/6MPUnEKJVzMzM6Lgff89tTHiIgZ8GVIHSHYq58OY
9RhhZYLemXa1leWqxdzWqTvbDBsrLOKMg89kwBniT5LJr4S8Ibyvgcuu6ijvkpR9IUiSP07AtAga
j3Z9vmFSkNPv3CelKJ89X7I8PTsOWgSvhY01ahC4jmaO1Jwep4hySOmxV6IqKEhDNxUHhqtvsJBB
pdCv8C7XwhZ7V7TsL/m6e3MnivkRDNndjrGb6lOPIgPh9GGufLh3yHLi2VMdtpesIN8WpbvJ1s/G
m8RxVVbVPo0vqV+wOI6xwQ27Ls1Xac9rwdXWRd8srbTbSUKFdbDhThN6AmBZqWPTaryJ5J5cbl3s
SF2eI4dHcjKH68TGXteEW43JTWQ73izqdc9OhWEto8Bpm/XEE/6x6MbZrSAafyGRhxq8eXSgneQz
RPOsxpOYrorEXVtgLvI6WMUCIqkW7UCGLjtk3UXwoVr8khWeddXU2wQVX5OzCYa3jmEuWeYfZBoC
rijjD8N4ZMhhvmf+O/JVCz9iG+0nblWxsyoDE+IhkEwBgd0OmKG08ib1Q2mc4Ejxo92TOjeyj404
ncK1yhiyrQsnXotn/MNx+Fxbj3wufBua5Da6b3r9zIWIlzccGKJp5XLqrm3OyS7f4uiuYMHQGWCJ
sex1OxULqGRsWJephu9CffKWvFFLA8pNtQccP7q5txF61cGryXO1j4pwW85Y9IRzzPVpZUC/l52F
O3JVAliFBk6lrhbT2O7GUn2NzrRnbv1NQ4W93pFH5Ka39GEwnKOpgKSW5wEaXiPbN2ok5iuMGCuU
jagrGv/WynPJHdO6sLHrxwlZUOsgi8o+7oHq6dYEwqWKtx9zJ2V+mER8U427nYwuUN298wbKYLlt
42E7s71CaVbb/CsFo1otVSsn7i6JnNmwGkCb3wI958nWHpX9IahViv6QNA2dwQDqKVl2dKHQdZFh
28/OpCPPrw/OPO4dq7pMILbm0N7ixcN8MHVewVTWUbuC7bsgdwmZ+Mm1imdVGDTcpAeLapPO4hLo
w1Y0h0K5mzkRu5mXP/426CXua1xLhq7jAcPvKSym7R1z3q6swF27Y7+wh2Jh0RmXK46ZRG3B0ZEE
UIfbCI0MO/RspruO8Epe++6r1Dezvmnrl57DNLjcH22pb1Ijx2Yw4Lv5DsUzQvBAuovywdYefHVH
dz6kUFcQ8/8iH2O4lmT2DZ4qt6bctcYB5mQR4Hu9Rc67E7/3yZ+Y56MRxHOQVkMeyTl37sEgd+dj
sMVWe3eNJFg/S9j+/fNEjR636TLtbkY/7KOGB1f4a4Rc677V2ZKoRRic63E+dbpzTDHXUGH0mr+G
z7u5jxo0Zb5lueYloCPzBF1t2XkmGYYLicUQPhwV8xK7Mnjn9uQPzo4M9LMbVZ9YQcVN2vUHakz2
o81Dac8PBqbXQokD05qc26Lv6muNcdMYNMJESkxa+Qp241oGA5IZk1dz/NChZejRI7D3X5WR3NpA
LjvnKY1PP2kHTf+o2MT39q2cQEcBrugsgHccjr/9qXafHGNo9rZNmA8sZPFJdqzVQOJT2h1lrekD
RrrMPGYdo+XMAiePXSH95dpH3CXRl1sCf47vHzBIqqexUActw6LFMcywNT25s6X/khqlC4Qnyaq4
Dg5+gfk7QWT25iTu/ucjrAo5Tu2q8lrgI8KXLMLloFL7kHWIsWw9KPdpb9tey5aOFp1gFIhD9nPl
6OLBcKerNUQPqW5YT27dFJvKsBzW82X1XrT+DtQVcAkrTk+BEJw798iJJO1A9uaFPM6NHtzsGUz5
ZJcw16qrY1kdhEDnVx6lwVPQmtqFwS3MjXxXTCHEplxLr3Wcp9eoOQjY+E8/7zGF0XqjdIT382dp
bznHMg0eBTcKJtBqP9m9e4LaTVtwf4tGzT01Fra1STM/2UB9deEYt+t0jgF05j+/CiRLh2aCmxY7
0bOjIQJb+FAm9s79l5+3Ai15MMzK3XZaPozc5v03EA62kzGkZkuGzVLhLl8WRvGnzBnCTUJDbmro
R5JK9ePPWxPmtkUapMUaNKZF728iCmxrjWMOt+AYuSdeF0wWVD/tKXI5yuYWBqnjN1S5UMrYDLAs
aMbpye6gwyYs/pc/7sPcD3ouGm1DaVc//7yLAnDXx2N9jmEZxiWYAgMGNvTjaffzW12T7jobMeT/
/JYIg+f/V4f/byBCKLD/O3n4tsh/d/Vn848IoZ+/8nd5OMgfQ9mGKYWtQAjdQUH/wRBy3H8zMEg4
igw08vace9jgf8nDlbQtEkMtR5lIukks+7s8XP83kpNc4Pj4U+7sIfV/kYerf7Jp6IweLZwupoMP
zhR/yb6GEMGuCK7J2iXUkP2gp0h8000QPzQro4sNy6VKizysTJjUi6Pv14fe9VmeHbrcPbcCwnqX
nDsZnaNoegmzZjm5/anPL24FgAxLGnAG3Ykfs2Tygjl67Yb+HUXNkwHxwk87z8n8j1LObFVHL0vq
r8LhEKlnb+7wf2EJlflLhEIlKUNWmkDWs/RCZJGXGfgrwz/1+D/kqDv/9A0xwPzeFfv4TyzbcP8S
tRXZzaC3qgdqNtWozGs7Pc7ceAvkwVEg9N+BTylhDuoJm2RwQkCas8qmbUVW/gDs1l5JFURX2Hik
avbFOczrlxHn/HsszHcszCZ8/ZT4Ha0NL1GHRm8yWRaJsAfsJSR9z5huazOwF4mq6ieZrBHPDnsj
LI6G/Dayqd85Uj6mMRN8PVLLSbL2BdECtYQtYZ2w3swL8A5qn7ZeGJbazrf6aAlvLt7UkB8XeZ/f
1/MDu3l30rgcKo8DI1+4ph2uJuWr+4QLezQ47IOoO2qxzpJPmYVs1Iw1l72McE9GjvmutMIHPpcj
sVB35mDr7ithzOwFsJDXoAkYJNQP9shaj3YkRKgF5sCCLY5/J8jOs5xZfTbOUbem0qtdEoHIapFn
eo7f5qh9GJYviXBp34I3N0fPrlVHDdPw7h+e1X9h+FL35L9/8Eaw+zdxYUDpumdH6v/EaGvC2oCu
NPp0Bw3NavJRhBFtgc/euhSYGUdo11NRjUs60HdHhwSQxNmHC0WjTYfyyaXi2LH4X85iCA5url2z
1L41adc8IpBHGt0CECcz5U9/f6OInPZBIted9Ma9OoNQnsxIr7IDSFOLwHqKfM78biIrCtsi+3dg
liVJbIvKwYbYRLQLWY2NQ0CmaGcoSRaW2sV//x35FzHwpm1iguNYuP/nfvL8I1MsdCoEaC4BFBqu
D88ZUOJAygo2bKXWmuNMBHFFlHHuRNvYADnA4vLLEHb0gD1iDQ0JRGJHVhYuBiauE+KB0QwBwujN
qwpbSQ+M3iSrb7UGad3PMnc3OL+cu6fXZNnAlK5c/Q9fEL69v/6QGda5usJkA80Nb81fzri8KRAM
14EB+gruLpPzNgmzTRRVZ4uX4WYmG+yA7FsrIT/yJhYYIFH2ONKq+eqQxWgCwtJEuNm2e20cA28w
4xLbidZ4rNnytS4nzATgKIL2LNoBXsdEkoUjbC8q3IvS9LsvRWy7cCqI6jpTlV0HK7ujVcpmY9j9
U+x/ByKm+UrTZzH3G1cipK8jmnd4KnkjnlogVIV+Q6Oyzqsm2MfpzZ/IORnl3Xcyin2JgmJTDTEY
rYAEAqOuKjrEhtwB/S2YnS9h2dfSp+Mtx8JapPF4De/crQjLO2Kt5976XcLjaWXzhrdiFXbTEa4F
50T6HNv2CXoahoN4vDV/ZtaLOOWBxtomZKbWAFuGDSLOhnwb3cHA1ZJtNV5S5AfhrOZl2YdfgQNn
piHTbeXyQhlFj6m0WBPRE7N5My/N0CRHPLyPXeifnEjJrdNGxNVENO+a+hRV4I19BOXDSN9nh6yO
yiqjZTtiN4qzMmYXvZji8a2KOv2LwTKegcT4YpT43Rc2OyjXg3cesfQ9MypD5tBpWLmN/pw0FZxR
8clqZZUXQGuwlET4jwL8MDBIl0biHA2zoKt0W7EUxvhcglLCQd58lDDp74LLpaMRYqOhHICD8GWq
Nt9lztwy0UPBjgghxv3soDn2VB1dFajUnkf8MMw1A369ECuBUmDBUJh+JQ6cYyUa1qIhMiQjDJb6
3GewdtKB9IX6oGbx2bJwyP253oMSNh7nOmjXyAROwCMuImACRM+w99uBIW3I0hmyzKhrb00vn1D8
kVplKCQb5kZBEHiaLJzlvjhn4QXldLN2odg6FXSxDLmoakXC11mlu6kzTk6yG3KY6LyXJhoi+SIz
B/NuiS1EgCHJaX+3EUAXR1TeGAvy0kxM/qWl2QfTcrN1x2AOQ7XGX27beNUDwKzwzC3QGKKlieIb
TeTv3GC4TNyP3Plt9e1nwXoCE7Usd0XN3lkMxiIf38qyBP6ND8PS2RoZeUZyiSFWTc7ezEy/+hrR
7DQx/BJxOy3AAOCxdip7mdP44AmCQMzIkoiyYJ1NxMG4+Et7bV0bMKfm1v0ck+FCQNsB6TvyMftd
3qVdZTt5irjGhZ8XYpvbpEiEBRcckss5FJck0scV2AmSswuaydA9mfeD0kzpgoDvNjXdpGnGmKVx
UA1NPXmRpO0kCjFksnEfBLvl0miKo5bOF9WRrmS5DSKM8lGCN11aprr2NsqyaRSY8jp+9PYEbZEJ
Oy+gYC2G+lrJxoUKKlkl1Psg2WayjQ6TnjHaTyvSDnT1O2LxhzVPvvX02Z6GLiAN4ld6ikc5MFsL
9RRfXJHYqzqsH63hJnwd7us0fdT+dEkKOuAsPDs2Ng9GuEu7Lt9NP/0ch3CfVi4odlvY67hpsS2l
yzqfAq/uZbeNXA0WCqA9xKnaSfPVDsQtWJUEP10dBCebSmztl9G6qIAIYauo1vY9x8IYg3eUqdfE
iD4CXdMXsHh3lQEzq5jFrdVj7SFpjUcFkHKRdYJJ1bRUzkAkDjog2wCUaNlZQQoO4wE/D7pH5ZJL
mBr+voS46Lm+nwG7Ktu1TqW16HNI1Y7RiK3LgKNy6JFz0jkqC+tB3sEaYMj0AQvMYq+rd3zqVdz9
Dk1Ud7oWLAcRfMhhvGaGQNBvjjlAAuI2I8YQFP8tZ0NuEfU4U8OV+mq6R36NSMZ0xFg64kqmjyUm
cjT1CGnKhauRv4lFhVnF5M0qumih/bvF8bCoMnS9KzdomMHAfqWdzCFBZeBuGn7Q81jvoUUOnq9l
HVWHOPmRBZ2yr1d9TRZI18bfroP80Cx+pVVOomfXUmLO4pqM7aNGPsIG4T+BScAwEaQKIk/jzht8
RPEQSJd5bONt8cMXMZhvocFgR07EFNTC/gzy9qgX7tc8AsEJNZZYSRbCBkr7fmWkzXM68hC6fAcH
iQPHsH4z8j0kwj/GLhjKXDeX8j5G5US0oVFEF1OxRwnmeMfcf+2n0jhpyUeOz2ORUL9640qLcATy
PdXZ+pANu/QDdHhMm00Baq4bmWenq14COZ05btEnfuLsIhOkPaXC+mJPR0SUqe96cBckYEaLwCzV
sh4Sk20oSwyEXHXk9UGg760wvAQF3jM73DRmPmAcNW6jdRwMHr5CVcDiehCkbWl8KSN97o2CgIfh
27CbZ3I3j72p4c/Lh3Nq4S+omcb5dp7w1AoiV34jkNaWygyOlt591sHkDU3wXUeHaoB5Oa4aHsul
aTmEWiVWtTDajh901G4r9kj0ROMkbpUNYWTstSsICw5Fq/8dZ0V86fHYqQz06JBBMJDi5gIXB0Sq
MxcqvjFMDgR8MnckJYKz9+66SV0UKvBBZZmXuOdQAFjJ7/sWAeHTFU2vYVdfNhoemUX7XIc62BmA
FbFFabb16n+789RxsDuE7zkYF1yRfwut3k0Fk9aWD/UscPNaER7HlFWxo5PnahexRyhPu695nhjH
Bk8aW5lVC9HOtqjLIFY1Y8OCQ2wqGqV139RoPZL65Aa/DDd9H/FE4EyD1F4L1e5z1uWVHg8bfyi/
rTz+pA3HDoPLxoTlppdAHitbLTgOUFoE+VPjxAgf+BTs6VcxrUvN9Vrm/ZDty0VmDe/OXLw2sKaT
jKwUNfknVGavVZ1T8r26TEiXXITFYijFI5opKgis1EYxeBC0uYF1rgHdBDxnJzgbEeiuAqt7jeT0
YleS8WwE6NVt91IRv3cHZj/KLtoLgnpXUnB14jBXS9VYH63D75xeq9cimp8F2149oBMgtPx11Jj5
ERR1YC8benW118QDG3CXSrFY2znnZRezjBg0JummksuCbRjX0JNlzX/iJIrWcdVtBw0dnaoPaNHg
g7UpXupOt5AIDZ8adralrcvnKqm1VdAEu8ZER9WB1S9rcUMuPHHldq+hMXN8sbIuNVs/T+lrR3Ck
HlSIWJG+2AM7mGkaeakXTw6LNZl3CMHx3louxU3rYhOkqcL7nG+TaPpybfPRrWaQtCnhuKZun3QG
35OLe0bPcX/mVQBy3jZXvc3RUjvcKpVWbu8/sNHJz1ahfzeW2DFHxMeW1XLp179gYKIXbiGjFeO4
NkX8lPsDtDaAHhF4TUyjA9z6dhMSDylrG4nOhDY2wUIjHTQpZg4rXkXPc4bcaNafoME9Fm1jbGJl
rIayA+aOA3rLDgH9rH7CWplS0dkvVjCjFlsmve9pCdIeLot7H5R7CB0PRh7Sd1Q+pVj74QTNem7i
fNkjtuZJML4gZpJKkPotkqj8oyStGlN3HM39Gg8q3idhfZoCK5xjq62hYkK8UzzOJAr6g3bMtP5V
DDzqzsiuw7fHa9L6Bx+PbRgBt5XVPrLTm1Y0v2mXblUA09dv8ZhhK8dRVWevCRw/J5w430aJ4YLL
Tq/0x7LRQVOokpunAaVnJPlKZUjturEF1ca4uuQLz0YigrKo/oPKFR7QHNkfeFz3yE2csvrTN+YW
AQT34YAer3UTaExN/Wg22ndqyY85jPcSrG0w5G/dPIGEtyq6f4i7snpLVPJNhBvS2aQ5ttRNUcPl
1/rRH98tX1LaPp72YRHP4W9EAHTFpQeBh/s3dU4AA508fMvjZq/iUN1ViuukbX8lNVmVGhhgYlIW
qObgkHYd6TNqJvFvC8OeJD830kEMOZ+GPR3jPDrnWXthxnUt4o8gNeJl1k1XUgj2qn/IVPRhd8bH
7HasO7vfVig/GgSTkUOHA0Azc9AgpXiQG/WZ2vmfkS8xq+rzxMTFywRFG/SIfV4Bh04mCCd9YC56
wqM3jX+nNaTmxSmVwPk2PyShniCBatXScNvD5AT+uoXqvZahhTop2zdOgKvdDk+CBN0FaunHLGt2
klplQejrFwF29SZ1XqjWbFBTASpnmJnDwF8mw/prTMATJOwvRgL6em7lpdbqD1PE/UD+FfYbzpOB
FnjpUAPPBV7qIuH1LdulDLMjRio2pSE//j7vPDcmbcRnsKMAQThytlCKY04YS9zyWht90/595m3W
cG4lx0qSR85u48Em449RZYgGMHlMoACsyCqhuIzXrU1ThVX/htp3Z+hUmbo+PZuQIVdVMnwX9vjS
ZeErffexlxVXuxRPOBgXraUXcGfZAyTFdTTMjZMhqiqMYR/DbyLpTrkLpxs9ZU4AieuK6VeMADCl
5q+qcYIoVy2aDso0gfVIF6yvLIJqIfvirZqSixvkvbfqYQEszJDtaYdhtbVXuRg+f77pvV2TntVQ
lCTnUm+7lem05Mml1q9IWRhm+w5wBF8YnRngW+cQ290EUoLDU1opSAxCjvX0ZSxqVMia+aBb7UKw
N6ALiS5Z3D+3MlOIO3RYDuoaOmjYaxEeipzaISt5CrJM3SKi1o3AeCCRg8EG6G9GczR57A5lFj/P
lvUIq/Ds69pN2Dx0kHtox2MS4lgnND0WDeLsl658QUr4lM0kFBZKemTFbRsUUjymZ4bYX4lmkuY0
P9lOcw5UtnP4ERAdc8hw7607F0BxAK1Lr06tvCasTpaGL79Y4m7nmOBZS9Cx4Q5LiYzIL8TJc9iP
pTclySW/2vC2Zjkw+lR35hvrWv69npcRa/+nIQ++6jDaloGJtQJpREqTpwXRd6/H+WryO2aPbfc6
6fhVWG3JZZX/bmqDM6asi2XiRFuXZjpzSFCOyECBb9v62a4v837PSXvM4vmrT4toybV0LUxJAJCV
XUj5eOkq4AeSPb8hratum19SQSydfyUzcaE4KrWlPUXfGqjlbgY4EI3FrxhCpD7Mz/EwFtvM5Log
sRPSJcJxjBKxTox39mBK5zZMxkOafbbGSKitE35XQQicEUtomOxsTB1mQIMRTeo1nHEijTcLL9kC
j8xl7hpqnnswfEa6PdAiPBujY+2TIeAKdki+EH8KnW0xUDM6wuHIBPudCx9XRKxsntt73rzfUrK1
G2vC8Z0WvDvu+6OOZrIYeM2ERK8twsT/05uJs2iH6spq/hJn+tUYo3HVNQiZdXPdWOrLiiCvh4V+
DCOu2spuLtPMaHWiZcG5iajM+CryEo0H+ZOqfyEC4Rdp0hz7OfLm159/WkvHfTqVaJOMae/Gw3tS
E92Fgbgav/pc8iCDJ4zZlxWSdCy/m15aB1pxRY3bpf1bS4Q3ijsIZ22zjRsy2Y0eRTyq2pHEPHx3
nPyEHw+1FSy7QaFrtf84gg/JjOQSOkDrsIAU1K1vsS3e69b5MnpnoxrJoUk4xzR8My+PFh3TEgYk
5CKnGMWH1gAwXw5LEKjTQr+ny9luf3HfpwKjU6KjCcprxt55YTEVNczF1MPdzFFFTAj80b4eg5jC
oJyOBtF+XGQ27BaAMysRXIpaXvCoOcyMfOIxetKdmX5N9tqCODlFfPMA8TeeGYQn34CLjVYq8TuM
IgNObbR1ZDzDL6+jCMgUMn0XxvyEIwhFrLPS/UNfyICaY3pwWsPdxmJ69Ec4kGT8loF8rSMILf74
qcrWXZHYfkuN7FghJGxy7AOwljd1J6al7Z4hwaJjQcYdDB9CGNZWCf0lH6m8pK2t3UIT28oCGZKn
qARiN1npNhsnQ0UvUcMruCYl1Pt39s5kOW4l27K/UlbjQhocjnbwJtEHg00wRLHRBCaJIvq+cQBf
X8uZWWUSdUuyNy9LM2Yq7V4xAo378XP2XnvIs4DKCkBLvwBkKW1x5vwmr5YWe4tjxntz8u37wXOJ
Qli8U+BVTB6cwUCIJThqLN4nlkO5a6NqeFhQS2Vi/ur3vn+dREN/KVDaTtMbooT4U0HoIC/lOSe/
e1uGGftAF8eHMQBUPk4ifapsm9iLMkihT4sUqz9fN8xKgnVYZA/w/vKD60t9xko4e+aD8bqUuhdQ
obEfTfrmq1gnv0XIRxFYbSj4qUMa2Tw0jLk3fh+b+9Jvmoe6Ko1DENfwkCq4iBIRPfsuVIoifY3Y
fQQasqOXe9HJ66iSp/qmjVBK5AlUoCI03OvRTz/5mzBn2lQ4TrCdmDLSNiHHMdUBxx4pU1E44dab
x31opVgHMpJLU7+fDyoS6dXcDvBbg/pbwCGdDkNvXugwICtmLTvFCbGa40yGp52r+DOZftUKcoC8
ljDzt/FdkzK9UUIFHPHUct+MAo1WMDSo1VPjPkfvsfI6y30N2W+M+d//pGgddRbLBad9caRPZbxD
Kh8T37xjaSm+m75xMKcmvHJbIvnI/kLz2gAsj838ZIaK5bwhCsGZy/razpzgqqNXTqslvxH6x/v/
ihtm8pwBXY58jO6i+lb5Jo3XDvzMrY3saWdKD4REcZHVUNxmhcrv3n949lhwJB9gkXfFYTSsAbq4
EhfIyO2p69I3mPzWJZPGyxA55fU4gVP0l7Q7tmiMPhWsjzciFp/e//T+Y3biu2CM3qSikbxwJXlP
huZEZ4Fhm4mEs4n0j67+BO8zO5jK7x7KOftqqbreOcIAsdr3CEa9PLzPhzk+eJl+tPkuIVLGT/Qg
GVeZcarzBLG5zNCj5zJAXe+Xy2roFesC0nhiTGf+FUWqBLytlrcnzay7NsOoABSTOOXEH6+y6OIa
e4SCbZmp24KctC1KrHYdRxRpVHNkDSoP7a+dkGFhFWfD54S0mMYFxyVC/MIKdjma22cvdV8TwjN2
tkHFuTg8Rl0DOY+8gSRcuktjtPLktdYXZi9rZhfihr0RWSPtbGl2y+0YT0SrWFN68GdIq4sHQMvN
AcuGpHagbl9A7uHvc0hCO2YBcn/653s6Uph7SIK/HcDT+31zPXe0X+uAPhuijY1f0aDmxb4Qh4H9
xS9m1OoJcWwzS2Zv9OFVvxRrUBFIzSvW5rihET053RmAKqx+BDW2iLMruKv+LfrUoDKfaz9yr9zI
dq4GgG88THGwkS7rJcdq/9A2M0FbM2SiQPqgz+sH0ZbyM1UHjvZuIrDW8FbgcMJ17lnG7ejMp7SS
5UGp0MLx6vCwmP5h8cn2BfL2hsEJDP0UJzsPMtV+RICEg2yqgM83bzF3bJVYHtghy6DES5t5L4Pk
2qyz5DQR66FkT2u+IQ80i5rbvDSKjReBfymok2ts0ZfIOb+/cs00DTdNC/edJpqLbi2HH9k0wOGK
cpswxljJIr9Q/qNTb4bl5MUN6FuVtjx18XSTB80eIMx8qHw7uIq0aL5VRr0zLPLoJ0aXMx3MU9QO
Vz7y2BeaWVdBwpm0NhT2ttIzYOAQKULfZrwNqv7Rb+Emdqr9wbWuTouqHnvX1TDOxTsT7ZEfpc+u
X0/EJITmtyAfXhYd5zh5ZBrg6MLf1knjqkPpxFNCD9yv6EOG+ocFPRnCRLsaZhvtulEYhzlJs/v3
H5lTfCczFa0TunI8jfdBzSsAQI6ws6C9hi21jSabxNMMWTLjzisM4KD2xvUY+S+FWvo9DfQU0T4T
fuMOobDaigQ7b6jkdZdaA/mHfnxIW6Yko8zI9exqcY7NFDJ9e8tbwaKuKv/GQqm7rsmZoQBlyZ3o
uWBoBbyayOHM0wHht8Do5douJ/p0ye46oiYV4iGkAMI+gXIFGQRfWC0kLztTf20UTF1NYWxHy57v
k5l+rn2rrCJ5w65pY+/LMHpuOa5V68mJSMMtw6ugJZSZ89feFeIhthfsxKBoEOuF2N2Uzhe3arFn
XsN5ET3UwejF2yCa7zVNo50tgSZzknahKtifQBInbWFdTKCoe875xy43cHNZd1nVxuBi022Mzmkj
MPvuqiMDXHcfVGkNMEOrpoikuLL5fUPOBNTmccOfWVS3dmLtmi5ILhWbsT1LXkHMLlJHyuHMQSfJ
TIHTg2xJ7MasXUO5U0YzXMmKlyiA+hXR3vFah5WqI6ocGP9pccWZ965lOjVYuymW+U3dJV8q+hX7
eEytfYW/P3RQGpuGwjuh+osIs/thya+ues1DUql4zGeFVjpkgYk87ZK/azVDKUoB544U2Sl4pUlz
lqyeZpKt2Uu0hY5NczOCCFEazaQZTf1QXxXGsE+BN0lNccJkxQAjAewE4GnGqJJ2XkGp6wH5ME9K
s6Dk2MHGqDi/ke26apwfuUWzOvazKyvKry3UGtcclB9dA8dlW4203TCDXGcLmT5kZ9eXqSi+5BNQ
ijYOfnRt+mCnUfAUtOZMVsjE0DvM5l0+TO0h6vy1Uj0+JjIHLk1OqziN+uy6IMJy09jpYbRVe93V
JlkmkoR5G84R5EB360JNgFKDdzrvs0MPyXmFbrx4gkhuAKPsyEwKfecujczbos7sH6Q6rBK6b1WV
hQ9lPslTWkM7TCu6Ju3SYem0o5yJ0H6gHGaaFyTPy3IYIwwOhi0yNNrlW52iXUhq18S4oHbdMNY/
+LpPSybsR9Xbl5onZUV9sNw4hCC5DJR2okY+LywdZiVj+otSTbSiyUjgIJWXAM78ifSfIuzsQ0K8
5TEgfgVGRa/uCRJGod8wPpua7EYZxnUIvufGheuyaGV1C8ELDZbDkXSE4t+X2y7ot/2CadQgLJ2A
1u4ivQDsmD/CaytZ5UDJRBtX09wmsG4FeLdMc95iTXzjdT4WVqT9zNO4xfJ5gvCGZaDgoDKmo33l
hQHkZt5rjrv3bgHKGYhj3WDdYfEON8MwN5uwBqg4I/P2J3U3Bv2+beHUBZpYR8hcvfKkuY80za7S
XDuDw4XQpDupmXempt8VmoM3ayKeAI1Xx/3WtCTllPT7daj5eQMgPbCfr4KBrkN385CB2gtA7rmg
91oQfDipEZV2X7dGikEl4iWBNsNiMyzTwdMMv07T/JTm+sWa8Jdo1h8pvlQWdZ3vmmiKTiOU73VE
fcVLlKw7zQu0NTnQ0wzBcKRAsqfyksysTG089gdaobyC5sZqiTYI1JPVV7R57UQgDUfIn9Leofv/
ouhLH1JBuZXUEU52ee9OEiB+YPhrv24d+stwK0h8o5poj41AZTzpqMcK5ZQb7hfNTxxsSIpqiG7w
yJW71N/WPvYyMQbxgXnPttUROdhlJw779Loj4nMacnTgxkI2I1nH0vS0+D1sJ0Em4rXNJ1cH8XiO
3q23gw7oyUjqwf8IOV+H9ygd4xPRjmTDjiDFqc/EM94WXsk4BFNOVogdK3J9KeVQrcuBgZ3fDNal
MGdSKKx4n+gYIQxkz8ZIsJBHwpCto4Y6HTqk62CySEgianQkkaPWkY4o4uqcjIrQopb0okXHGOWu
jYYoTu9m2nGwNwg7khp2mekApJQkJE9HIoU6HMlLQIENCwFc6lCTnjTZNFzhvNg0iv2x5uJAE6fL
W14R+9xvZjKYcNMxLyCVqSGdydMpTTquKdLBTdh4zpWOcjJ1qNOoJ7omMU+wnx7fep39VNtYihH9
YpnVyVBKZ0QR5QjDNmMZIvE1e6nGmYhh+Id9yDbDdGlBFY9XgNgpDFkxijTUjsQyDgeHw+K6cgiq
8kms6rS7oasJsap0nFXbE2wFueZLStKVoyOvaB2G15IULINYeA7mbCbocQiBw2tGGoPNaG1nkqFF
ok+3GpT31lrkWXmmc6sWDso0C0I63330g3VoPFKBehubaJSNl5xNEruSkWaEJMMr0mFekp43jF96
g+R80VmnVU7yV0dBk/YIGHE43Xs6HGzUvaseBf7GIzkspFGx9UaGUJVFcZy69QXW6QFqqUMjhxZH
4OseH86ylRlXR5/ln4RlQd2Paj3W4WWZPTInrpBgfJ5j3lw/2GF93QgyzzyojBGKUNy4+Xrkjd7o
+W/WWP2myTfOmBOcBtHMTyfAcDcyaV/qsLFgCo7QtiWIyYr0NVfuW7LY6GE+JWaPScH7JEQwIeVw
iAuqAXJSFX9qdKQbbu5BUBSIaUAPXgwP0ySRh0wNvBHcCClBZgq7+oo8BXBFybjspwF3o54lMWWN
DzKg6xpxfMqJDf4c9riS5eSflGURSlnUrz6aSpp5MEK4fs+tj7mM/LpGB9kJHWnXkG0HfTC+iRNg
JAvSCBrIBRFFBYHG4D+RR5AyNjnGnqKuhZNAdF5b85A6ApyHq4P1FhL23PDFMGMCyLHs6AC+ZkSZ
BSN1GxJnm5vNkQeMyUgIl9zVnSiDXayKXidImwYmk2PSAx4h8U/p6L/Yy1/skRGaDgUUpAP65aHP
seP3091ovwZmca90lCAYvqcmfLJy7HZ2h0FJGOE9MFT6uwBJjDQG304yocdgf93NTHVsczpnizgz
20y3ZY4YlJTMY9nJT5WOOkz0DYHSjMdCByEavngZdDSiTUZipsMSl5QhCMXgm0mOItXHUepgRdIU
kLPpZBUktBiOAgIY2TU2ruO4J1Rl0YC4jfUTnFAiiXzQVFVKeUYcWG9Ydq5GZ0EMQE8iJvVRQg5b
D1mJ0605QWk+J3WarFwvol+S6vGdFUJR1EGSiFGWEw/IMdUoprgeQR34mEzmw5J0x25grum0XnNL
ZkbLyMYdLwHtTDrt4WbUQZZqoAyUlDBePXzLddglzplp3aQgZIjBlG7/GbktXX4SMj2SMolmffB0
dKYhv5s0AA2Od1tGazeINH8kEjYrlCUEZsRvRuRw5o2HZpBkTpCXuQ7qdGLzuXJRIKVyRhhIfkOX
Nmhyifck40bu8Ke5SHJggqe3nUEU6EgmqFtSEceLdVVG4wXzyk7V8/PcxcBhvOe5ir43C5fHq8Qb
LaQvahDW1pvz/BScTcRoDiTv58k30o3y8gbllWWu4L9BMjXh83UOWZCL3e3MbGBmWUJeypiHdm62
y2Lo9osk1prj87Wwl8+dwv6aD3j2kpz5c9Z9xT2J/dwzeEn8ie450F5OdyEijbp49WszuO+0Oo/X
ET0zzSAkmuHelMb3waQ8dz3ciBaB3Rt6uIidhXj1lHWB0khXw65opFTVfD1RaG2shs0iNWNScdJF
3cSZcTe2oXOck4HqFiOHFyB1FgKnu4H4Bj427M9ooOUVB/cs//KQ2PAWnIDYRiCXR2YTfCwbNV1i
Glyjjnzqfkrv6rb/UYH4zqQAtYOexZzsrVlzqjA6+7uYXRykYIw2yYu0wumBCXrI+Wrvl0mADZzw
jNp0SKLoxLQNGExelcqUG7Z4mFR1ch5K67lzFZmoY4MaKMm8uyXILq1TNXd5AskoT9Zm4VYAzTt3
1YOF2bR1T5Jwi6VOBU+zZ4rr2qqXnbImTptokRazb7aDDWighGmR9vJbEjMji4zWJhOV5sk4VKek
LnFvzcEzLuhlhwT7E4xUa7eQprFjlKt8H4At9gB/nJ9Qc61j0vr+rPwVv0n5bcifHHyxsTqBZZof
wPduRZQnJRV1WEUiTQZT3OI24CRbthlayCKY5WGRujQwGL0ME/wcgC5TziEzSokjtFJ2pjmYn+n2
i2vBIDQwB6JEGwTf7x/1/0cv/CWhW+iElf939sL5a/m1+CV44f1f+I+1xvP+JTyL5AU/EK4pHB2v
8H+sNfJfJr4xok+E43FgdZCE/8daE/zLtZEmmyYSB9en6MPg8R9rDX9f4Fk++GjpBsjIydP+b+Rz
2zpa5WdvgRugoZf6B/YaDAZ8vJ+V9KXjBR2uFntruwjN5shHmQfAmeNZTXnqEQUauW82nJ79srhI
/p0Z+19iMCVH+NoM/h3JEQQDKffHOEhAvKO/zVN2QDAeatuB/jac+sWVs6RROebbzAitXefGtAfm
OlzNIWBmN6qeMJ3dDHGNYm7o6B0h1UUegRxlgMbwzZ+aaZsYTPXKIkEwZlOPLfDlcqiiyBYVTFUb
6VsIf2WVgGVeEXBorMrZfaCqV3+R6guTrIyPlwwblGfbFo4pfdF+vWQiN0jZCQO5jSRrZRHUFzpw
IOp654VwqpXfOrtAIjpBGu9T/TN/46OhLY+AJxJAgNIv6NVymCz0wvhmiCeMkE04JeFjveAE1jh7
sVAKN6G9BSxaDPT1Zkr7Vez756ZK0TPJH7TgHyofe94sxSNO/x+Wj+DFc/YZBm2DKETcoZvUrxnF
6YiogqO14SuSnmedrT4BRmvc/nuD4l7g6PW9ZTfnO4RSMLzd4YutdYGoPlGf+smGyuG5a6bbpSBl
IKXKBgRv05rGkQq2+Ecglm9dAkQk8YMNVu0ua77QIzAO1TScpA8oA6u0uZlT6ynMplQTQSjmg/Sp
D8Jsi2QxDKqV6ZHEOWvTt/HNeSzXg8kEyuvZfjCO3mSdvxtM48GkWsJySHzl2FxMECKHMAcrw0zK
aXFXdpOP3QAAgmueU5w/lXeMOmBVBcQxO4q/knwKb1V8+ul15zQ0R1X5PzgbnKER9N1//U9LL9G/
vkOWFNrrZntBYPkfHwinNYuKMSAPRJW0aD/dcaOi+N6PI85rZYMBKs+e3Hj5ZHj1KQjuJzgFmKvy
eCOMDJel4gDVumQm9n5N9mLGcMNnj584xlPLGpsGqSsyrx79/dkGhn8d8n/85Tvo9/zX7+CyPsGj
wmpEeWF+iGAq87Lg3e8EsT0o2+YurVejax9av/kaYCUPfYygRYSlJ1/gAKjovlbzbsqbt2Syo81E
OVVz7GBMZxALgklL0mGeym5blT9CNT4pWn9//sTaePjhE2ubjMfE0uaqC6kTZb5/hZoXcY/E/6ri
us/Gye9h1WS70DW/EML21nk1uoOE19Isv7nGRBq2Dmo3K3LLkIAGMfjpP3+O32++50MtNm29gJuQ
uX/9GGjiwqFvaE1hlXLXjFGeOQsh3yz/9ove/6ZfbxG/ybU8n8OBkMG7KfCnL1zWY1Q6i9tvUx0o
Y5R+tObsRqRf+yV24AEyxkdzhTjRt5pbTmx8GkT2mMJiws0UywZdsYwz3zZQIF+o0N1/FwhEJkU/
qn94EcTvK6NHZ4cen3S4HNLUtc5PnzDkAYrqGnLOglJ/7l7iSpLPWzc16dFtsbYzE6ZG5OHAb3lh
l7e4R+gqlsdSzj+M5PTnGyO0Y+rj9Qq4ZJJpleP+dmc6PNhZOBIO6c7JdmA4ZobV16lxn5e+YKtz
wwMbUu8T0J1W7O//twL4hyvx+67KSmBapCdJbdP8+DYlhlJmOSQ9JdzCBKGvqjWP8IK+ySLlJqAy
xft9LFz5F2Oo+GgVdAMfQCWbuuU7KILcD9XkMAHrKSn5t75Ffrxq9uPQPEZldQeOfkfkxl28jVx1
Rbv9Di/Lw5+/tfjoYXv/7a5N3eLa+H/f78hP99+jgs84ObVbkVZ3gxoeaoVfqIu2c+CDO7Ff42S5
hEH5KAzEmtZ14YZncnkfm1TceDpXumr+8pF+S3jjI1nU7Y5PQeVzUT6sax1p5R6Pa4t537wgIEAz
IbcS1RxH6S+e2X+RsFVjkIVWMt25pJsaoBcH6z6gGa+fYpDxA3X3ONYPMrmpoHEEOQ3Yfvg2d+pS
2vkdPOpviAx3MB7ATTscg5q/LHW/LzG/focPr1XPOXOEU95uPaQDVhmcA3xc3OnDX26fXqp+fWH4
PZ5p0eJmPWUz+PX1dQ2itAEXt5zQ2ke/mi9+vlxZ4If7g8LhDIfgimrj1ab/g4toY3JURyJr65xy
MX7Ll4B5vPm3J/ofPxT7EacX15aW98HqmaAlSCsmN1sa3Whhhv1iAC2mJZ7xevUWyZLZcCBC5HnO
vLM9uusuHh4Iudj2dbtv4C9M5dkY6+c/X6t/eNIti8gyPDkMU3jef71UZpXmhTJH3fbB+LhUz4MU
Nx1W6nbqtn/+Vf/0TlNkBsgFWf0d7+NGl9p5YDbO0G6TrNbYke6hdkofUAlUroUe6Eol3iFvRswb
TSTxSZBqDM75b6bbf1hPfUt6klXNka4tzA+PR9AK4U5p125lEJ7FjOn7EE0PgXtj+PPFjdtvve1d
jbF8/fP3t35fx/XvdT34A/xS2/vgjG0MZO2wTNptNDuvXl1+KQy8zl5s3hRD82xUxd08wfYJieza
LB4tOTv9wqoMaowskJUL5Yxeb7wwg0rfOkx4omsfIS+PfykEfjvJ66UG3y5Xx/Y50eu0vJ93vwG5
jNn0TbsNo+AsaCNHon5mIILUMlwVXStIkrNeB+GeI5MBaqjMz62J3dQ1ELP13fd5snAxA1YOvLPI
hm/JiCLoz9fyH4om37Lft0MU52zQH4omXANVY2H3385h9ZmJp5TmZRbWzSz6h1rUj1i+ZgBr1ZeW
HOQwgQDJCOnPn0H+03Jm22QRWpTMMFw+3E9Wj2KgC8sbbVbfW0UbjL5dxsO7cLO6ezUKxGaSLLqq
7E4MIXa4pO4iK7qiU5isSb+9pz3rYH3HyjKmYtcwJEUHTQa9Id780maImN5TCLnrmeP3yq7DO6Nq
TQy3+8Ws9zRRPGylZtDLTRt565ah02TB4RqdUG7+/F1/X7wCH+GgQ23I9xTywytj+qUXL44ptrWy
P7sCGHIFkhQS3d5jpLFaRkP9rQbTd/DXRZyd19Vnes/mnbE/XN1OWS5Gulxse9j36xh2GQk8XyNM
2UYpFbXIzOx1UfeF5UwIA7tg51sw+2swk0zn9n/+/s7v95p1iw9kup5jOcL6sE6maShIt7FNAoPG
aw89dZglt1nHgS95Qml0S+YTJzUirEZFH3yhKTxNtxlWBbmyrI7SyUye5yi4p0N+54w/YibrMLVU
SRKU8+RGVPMMfK8zOsRTGu37rv2WNw5hF6Vc02Ww1kTjYfX7XkDk85P+mRzw8xj4pzKrN8LrtvY0
XvqItQEWT7ImhfYzMKi64xJl2O1I1vNJ7m6yx1gxb6l7AoIxeC0RDjmvRyvfHtMifcyb6Pzny/Ye
1/rzTfRM9mCKOKpWfa78uOktqWXJKm4W/M3MrHI8b2IyiQoAkOXYGIMNZpFN7TcrEplfC7dxDiay
ahgnoJNU8N/dgP79aXwhaVHSenpviPxU1sVFn44miL5t1MA+o9NFtDF65qTqB/zv6ZWi67heamyq
AIerzaJQ8I9+/+PPF0VXah+viS2E75uk9epj0K/LK5NxzH3gLrYMOfLNUsffPLvYR1OzRwD7WIGu
apvlL++v+IdfKmn0wFhhysDBWL/gP331qWbo5OA12Yq8/Oy1UEpcTDm07a/Rmz5iY0djlBxm1/tu
FDPKTELo2++CnF85BTkwYAfEZW08eJEE/0Y4+p8vifXxZefO6KMW2n0+ZcC+8+vHc5DEpmiFgdIU
+BswuydBdMmnT14b7uuMloIyMffMBgyDtpKbLPBxrPQ7gAX71gzXNIrviHXIVnnzzV2Kr8x1n3qc
eOQxkbmQ2h3jPHn882fWu+CH28gJlmXfs03Hdt0P9dxEH6MrIyzmXWZIYCY5iFK4UijwnkXgP/kJ
yIMJnlsc/KWK/q2O4GL5sIP0QT2AGeJ9WIyz2Rj6HC3ltndQ3rRLiTHaKp7r11QW93PBejz5WXsA
t/G1RxQIaGBXkNpclOrZRtFiuEi6MBkyCptsztekxSDzTdP58OcL9Ns5//1zWp7+jD51+Psz+dMz
NzR27Cg6ZdtAcg7pxjtrMXepShgWcoCuQOIl5tUC8kSiwaUApeM6yRsG95vcALZuuxjbtFOvZJ/9
S/1g2b/dPaGb2PyHjU2fbH994OhIt1U5IQ6cu+wNh6+4HdyRbAvbfMSqYF8pXJ2rKMx2IE6/sh+q
FejzZF8RNLhnmcK1hoBWlYxeWrkfOzzFoqgF8aV5fW/T/UxxxwNkqO/COiRhM87/dnHl7280RaTw
ich2TDamj08BtAE5RoMxbjsUCSM8/M4xOJKX5c726mRvyewtB8WxzsM23aPmNXHLtDeibQRDrXA3
osJk+IdGpUvq9mBGjLANIsiqGHSrBSOzHEd1cALASUxAu7Ym1aothg3YpJJd7TjK+hXZaXCEiffk
ZrO3hwqM706rGONIUSg05B5OYj/Z+XRt51XLO4InuW0TyKeTt0kK+uZmM+My05cxzSt/YzamRlYG
K+DGWNoSEri9KCC/U1qEBdEKIMCqgiUB5nY1E6DSYHyAvx33xKElW+RSB5qrV8iau5XbOhfTWYhl
mftkVdvZi9kLbOkWfNb4zTGqR+yDiPrz8tXBaOr5yBOgyntW+k0IUFqQtGt7eYjD6h7q4HMBC0Om
qBt7IeR6SXN64aToDEqtOskz0SfBuSbllxeL/AcmKZt8FmpD+qG/mWItR6yD2yAkVwe9G8kSY7mh
6xdsi4kEO4kVxpDoQwMJ2HNGTsuA/DJpdu9EtCBbJWkkiPiProyvCsu/rUeeVTdj0GuFVXvn9IQf
UkisrIgua2gym7QN4lJdYl62ld03O6uLj1ETYQFJrRa8gVPsaH5gWHEr2OzW/HVYuPzhbFen96en
xyq3zkdMwGPSljtSPYDlCWcP0kPtSBIZnv+yVug169fVlCIPv7XvSda14J2c9tNasTSpT6xYOwIZ
HQjDmiQV1Ow0B3R3hXeGSY3al3yIUz4uGQ6zWuxqgTKJE+Pdnz/JeyPlt0/im0hqgcgxzfqwuhbJ
gpvPzcetE8zJnqgGLZ8Ix9FC2s7S2kUm5AL0NDHQrnucGF/MeVtKX5KJxz+fFdxX4+hAPbzg6Fzl
+v4Oqu3uqj7ZNXVX3SZthss0QFZIQrhWxwvuXoCv0nNqY5vIzGHkbPwg7YRZzPtf7GP9tYaX2J4s
4pJ5WVTRszbKeFqLNq72wNyYLA/XKnawOi3uTqr4DEFyuIURGUUJRO5oBGhsTvsE4TNd+RwuCVHY
wIzkfQBYQyj/1FQNqS9B3ewjjxfI7obkL1W0pKP9+32mi0mp4WgOGFXYr+tuLMI+CkM6Ho3RQHnv
lNgbYW7pMqNkPKzWreHe1/hdbmWL/wQyRB+4ao95Q312kmyX9IN5ZxHucUeIMDqMKb+ZFomWSpDW
MDQdUU4oeyLMuJwQ2QMpcsTUBA8KoSui3BZecITea6KpcqgcQjSCod6ZbJcrDFbyMBfZ12QBCkV3
LVktAwQ5/d+imCFBSAgzGcGH/QgrqhcBVu6elybAKU7R/m2GdkQ7FpvCbVfT0kBaip7HYEaULu2h
ALXM68Z7Ow5pwcgb0WE6I1UqkGF2ZB9l5r6uquYG8wV25TiHleCU4S7MFm5KZmw8s1a3LtiSOCbR
GkkHbnqjNpjT2VaPJkzB5GzwLCHVMK0KK3uAIiSuKABUkO8dlYS3DdjbCBY9cT+g4CTMiBneUc7X
KdqYJKB0am6qaiQKaSKFwSRmZiw8sM3+Y+xSbuAjRcXZFda6rsf+5CTW69JtTDcnwbzwX+dwwtm2
gKZoSr6vldIV+N60QfHgWHn5KQB9MGXBxp1TcdsFzs1UJ/adM4A7jIrqc603lYIDltciYh1if1oF
rOHQEFqgt1GebyMLVnJXkh1b2VFxJOZ43IEYWb3/urTlQFUGJqyYVjNoQdDAF31Z4pc+c+Z7w3K+
lx0yJ4/kUAAtM6AGbjO+xsTfsnx2B6Y/HCoj0hJsfQqomnS5jez0SSTNNzpR5WdQqTszBzVnzv2X
rM7OI+IFXvUizyeeBLO7SUluXLcJusMCwHNkL/N1PL+CZeteFeimBQabH4ESxLvz3RtTm5wNBO++
rc6FRZ6ubag7y104zLllufLRYx4TOyrve8pt3/OhE5n5ozg5uECu6Zi3m64lvoz16uus66lOSedr
jhFlpTzC9GRWw3hZAM+LxoqYRId4qCKEYvGmS9z0askhRDIEXBPNRNhIXvIExvFpcYJHxdRxcWzj
GJttTFUA0ylOwuCxWBEo6167uXtJK9sifa3aQq0tj/yFCAPpx28LHKD7AiyjtIeVkznJQ6H84UQ8
1yVtvPvKmfuXcmn4fcGt75Jbx7ajLnRr2UDrdTq48sHIIhsKUn4TR2iQTFmE11hY5InQuIjQOTQ5
bZ1u+ob07C723JsQVMap1WuXD16Gx8clWBZGzab022lFt7w4ZY1BQbDP5swAaRae0eVwo9yups8t
PHbx+UUs0l8BK1sOMXIGkBHGlT0s7pU5M3VLZXzdoLlVQWJDrFlZKqBbE2LuiSXibc4n8REmzEth
1PPBscjkAfK1X9hzQ6k5WM2yK+A0B1Hm3DfzhCqQV5y7FBOKpslmsXHrkGbSGBmyHcbdMD07CFHL
M5Np6zKQrJva9kMzVeMRsO3diFtiayjrCNetPXBeu46JPznESIdsJRBq8zU2bjUjg3ei9ujgOHr/
k+iKp04zFGRHawHcihEimS49+gcB6RMgCdh/eEHWGULbsxLDqmI1vjDzPvoFB0Lhq1NKqQzgx3GP
psUKVQzHOPbqtVezqJLPSEBCBzOCCL+zUXln/M0Vxua8RZjJHajn+Taf3XXTRx0DdfIzdKU6c7JT
KbWObwMxbTkao9sic9ciBtS2KLfjGLuDjL+0Boq4vL/ykMXfIEgsmLjDhunhMeEZA/ThyeKzXfaH
ZeSLkMWFHjRWzS4xQ8Dbw9dgnq3r3pwHtrpk43HouHb0DzsJr8dgKg9xI5wT0v/dMleAB0f40qKM
3BtOWO4N9k3n5pWN3DEt8ti9fiLKkx8RPe+rMDNvuh5BW1QS29OwYHxyMyGv52J5bEO0ysTFbtVo
5peIqKwNAdgDyaz8cTBRU85NUeP5LIdNmUX1S1tN64RcMdUFwy2joGLtEn5B5NnQ7CKgt+uuP/Xq
huSHdp02c7pfarbwXuGKMoOJbSWLjTUQlrUK0cMMNfJzazDIYwoJ/eLuyJzuYVZO52JZ1IqwABIS
g/q+8aJHH/X7nhQC+2gYIOQiZK+rdwr14Kce2duII2yz18EkrXlr1cZX9rH9xBFqcStnqzAbICAI
b6b05LkaQJQA3DTUWO04eJKlppidpsN1Y3FurzHHQfdCSEkWnGkBdzLScDmVcPNzpiT08F6cvkZZ
TQZsJT4XMwBAVDn5OtF17Py/aTqv5chtdos+EauYwHDbOSiHUbhhSZYGzAQJMD79WZy/zp3tGttS
Nwl8Ye+1RfzMDeXvGjZxORFCe4bT6D69ejpPGSgMBKk/UeCc/1Xg7jA8lvZas3fxcF855Wsjjv/q
7zJvX/u5dkhroHlHile21XA0BNYg9khBa9rBI3FPR8i92RGz9ErUkPR5FtqNOdVkezjesAUb1Z1A
W+wIjWpuCp1cJ4OTxGdoeNQLBU2vV7hhcRMP2Y0bt08mxD8+iqTdls5PW0nCaSAeoUA+BdHsPGfC
x9K19OZYji5wIYMvIcmjAJFJht39ac0Cmgfah04hb+aE3ookdI5xhmCO2JZ0x/YCnGgx3qBX/utq
7e5kBeqoFVeVBALuBpitnI2u5+qzaZaTymBSeoaLWVVrrnFnHUYoCDs7ozVZ9IIAP5yLbWjQ55fq
VlX1HyPnr7CsFiCFDTCf0GOOSLCbqBWkLN9JjrmIAQXWtPMqGYBVRD6yUwcryuQsN2WH9sUiZtBe
7OxmGtqd3WWQTAa7BU7QvZWQG1MHnRXIxMhBjOHbDCyQ9eI0JdGit/QNPhXqbQwJB9W4hOjCLA4a
UCIdNdEq0s39NxFVmjgEiq7okBWGoqjqkG35C6Gm/k9fORC0gvichO2vu/SYPFd7DvUHG5r+K8Ur
RjoepaQ9kRviGUVzp+drSMSZTo2/Z95a7TTpW2WNnAclFeDkzG2xNXr5eY11HMpwK+Iwf4IU8tbZ
IfFGw4o0bJvoVFnY7UdbvkutnQclsPU7STDtO2e6jhpuYFF04d2YfDRF659c2s4jRDSUwvX1Gcpe
AC+KnKAeyKhRc8WTu3T3vlfsYrKB9r77rVHMo8k6UX5wfeuV05nVw2PCHvKQl/ZtTwbw8xzhK7Qg
OTSFz+9TVLhHZ/9Xu1l1dkE/kIldZOjhexSjA2agf91MGGcMSAPypaZVPO8E2QBfgpuoInN1i5z2
Js0TliL1I5EkWWz/GYUFWyQYG1xPHb29SizMhWTBso8tyMC5+fcmurPoN0jQCt1c5yE7pkCQtmK1
0VljDqEOdFLfpvq58d9yjLZ08OnlX7MdGv4Mmbhm14390ySX5yb1SYpySnIPyWXpMRK6Lly9WC03
oWynTR911nlKg/karVkQqCsudV8ezTArRolsHVVUDAfPxO8B9EIafZ2T1Rp4Z7f0o429RrezX2KF
14/3U6POYJYId/DS4MGde27uOoUrN87zkeFWfAuCM75pO3Uvosy7AmT4RYPM71chqOoyFuEKo44m
VR2LRqpPHivRThbZKWdjnxT30k68E/dvtIvzuTvV4kOFJVvjgoTmMbXlNhvjD2ssXJQwfvUQBZ+t
3+OWtUvvuMSExBb91W1hKQRTOnPoNX8mnDg3izVjHJILQruotzfhMF9mXsh9ijlkQ01Iq91ayQmO
4UcNOhunQUPXodReuz7BXlZ5AspJjGER3CCAjG5jnX1MLTHqeGuCYx6Kp5QVzhnzEkq3secasJiE
dkyBidggDWdZQHRSrHFxFf3Tvyeg9etTMhvckebbkcNnnaUdqXCUCKUfPHvZUz9wRDSmIMEwBOUy
SjxDbNDIVgoe6P06ZoZleoirb+nJ4HH2I2/j0bcQ07ogwSz+eFneXCt1SgG+P6crKKkZ+/sAUcKB
gIWzMxEUSyoU+SxAlf79SLGSJG217k+x8AnWQL3OcDRPf1SmxW3qmWSbzUwlRvxIfEJKoiPk7ozq
0jl7Cx6Evj0unSXPc0Ci19gSK5Et/YfVeMthqBkX2HX1Ji32Q8GAr8/RizyEaQYwNB+6Q9OFR4XD
SlPOIUwQaGDyZ8vhs0ylN50aHNLhPIxXKwmzk9yZ1OvIP6wAKKTMm2x/ODDP55y0Unc/AalJ5lG9
l9tlTvBRs4LYiYk0GDRaf8oqvKZ5FD9iTzq3eersRUb4DdDjI5d2eJszCnmsu/p2sWgbxrblpNYZ
ZXrgeo+6RsdQzgQgeQltN1k3vFX2o7SluERW8j6rvNj1qfcHtSZV5JJj0WuY7Q6HMMTAbyn5X2LR
H7kdrk7kl4SNymnfDnF7RZT0lVRFcTRi/PJxfmymThdwS0N+e8HEzcqjI6NNbxcJbPwmv9Gg14rA
qV8sd7m+RHnUHVQMBG2ph01XyVsfMY8p4+aw1Opz6Dogu7Wtj260lsxx9sxg5TsfTLqNeaYr7X4G
3r3tN+XZwb61qXrQff1Y/Bcgf71MikevzqbXEnT6JpBj+KjH9MwzOB1A5TLlg377NL0yNsTaAeBx
EwbQSuvgL8syc2EXR7qhqQk9leRjcdCGrr/AacWPZRlz6L0vnfMt4SR5GHoXnFpm3xHJ+NQtHRVn
XrWYH39btlpbX773hZOf40w/RR2o6p586kNbmocF4/VIQtfFaYjzWZh0kLvYvUvla5IDPfLh9J/a
VelRJizB/OWRs+HC1WCTd+ximSAcHOw2zoxUw0tanr06HjceVNzN3Ngj4NQBWL8DNtAg64laDfzA
7U9OglbXsN3Ge+ieQ8um5w4yqNfmywd4d3TZC2yxcjzTuULGcYTZlUJy2dqfUV2EDF7EXRwNuPzT
GNnoMHyWDlVUEBDfZRcoibHrwZOyTlHvPw6xCC5ZTCHUK/gD9jSe5fRd5fpZD+TE5h/ZjAsO1Q01
f7AGl5fmcci4ZZzZdMQfO8cwt058Sd94evlUqgqKIavuXuUfATQTGrTKw70D/QjR90a1/DZcoxFc
j4fQJiy29hn0xWQsI2OM/8ytjferxPDatSQZEFlKOQIrkqUQXCBl9eeIwOnGldOmDcvgsJT9ew1R
m0IcqGlul69u1OMuRCfSBx+mn96jpq8f8oO3Jj3FkPOO4ZqR0TqkyNJQAzTogXEM8rUiHVNZUEap
MpddNDmXRdlwZFY4GQ4jWMcxEC87/JQMFPEVtsxZROdAUOs+QhL8tp6xLQyzRXnNOnLvc/1hGhoc
qbOTp7CjjB3ctWFyQ7xtvOqT1e3doeQM7Hq8ThEkwIYc5TwgsEXa28GnHu+8YAuukwytkhzQE3cu
buMmaA4BgF4uxCdvcMzRk4yxckHOcTq/lMsvYujs0YDem1Bt8342B9SWnEUJF3WE8gVRqc1zjD53
LPHRJInoEVBbDCtIKa2NwSXuqWNS22JrhfPT0nfHLPWfaIc/a2JmxYouMuldO9kne12GB/QtdnNU
TnEvuuiWPv++XFOUvOzVHSR5BAEDNoV63dPjoZmoJyFXc54P45/az5+ky14SjShvEUgOoMqSPJnu
wzKi2RBz9BmUnnty4qMDpweACvbKQXAqJCyVfPNj+eaaLpyELTXhhj7nT1dQJ+QAmyBFs3bIRsbz
zDcS+GywpNqHMTUxdDC26drKJ1YxwW/iz+raXQXy+sem8t/LgmdJJ9Mlgcz0kFCYB3GBIK4FF4xT
JzlMBm5MZihUWQltjLQ7aFyQR5n33zSpZ29dE6AxADhY62rnIat4M1PQHoPxZW4XB8YKVYPVJmaf
ccWfqwmxS+PPeA/ZXXB1LTeWHaf7ag3tbh33zlKF3Ksl3rozkAXdqwIPmsRYOF1CJ7naVRhuc7ap
zlEHbYqjvk+AOXYMUEmSBhtCZFfnHocYIHFo90ffsnb+UNtAQa0fXya/vlMPux4E8daU4Y+qJw/z
XPE8D/Nukq92JN/Lkk6t1Ky9nK7566/QyORhWnbx0MY3MiwIrJ2MBmwQfDKaIYyvL15N4p/8mDi6
pgK3rluPv5hXgHUzH925OPndapY0Q/XiSu+/EDS4I7T7aAJ6kGotZIPC/j6DI7k6TX9ftExkU52f
AtalmATG4zJS3YQFYE2PM5Tf8xbiFd1cwTK+wQ59gOV0wGsDKpbAPXx3RITE7RszrvgeQuTvFOCa
i80aa+sAPW6SqIMTLyLiPXqModAjttKuint/qg60iQqzZJy+Yigf9107/gpWUNcwxHKe+jUTyoD5
ccaSgRXIW16oAYN2zxjeyv6S+3js1XwL8daDit78tQZ0AsuxHOi0jF9qwN1uuWP6CRmPOCiGdeld
Lpy9H0r1Rpv6SFwjwWPWzLqixuzWBsOdwHBCDBxpT9+9B9hBp1RQISC66zD+MJlvrpI4G2BkjuYG
HlwozoOZeJJ765T1QIda1ltiha8a4plAJuDqn/IF07B1jHxlLpEzfvxb2VoxM6gYwMRWttbuX0Wu
mLofmVvhtyHOEJ8/DpUhJ2s4GD8ho+E/Td8Sl+l9WgEJLUMSSyQv4CbtxGM8A7AiS62r+ULI/K3g
ifRHUQ7fk6XOVc3JN7SaxpdBRJDSI2PiBt8TsYNIn2LocWxbFal2fL4jUIPCBjYhgExiQybFAUmk
3/KPRw0+ZiZXUa23w2ekZLdbMvcSdmwiVKVI6Uzlq9Pxsfp0qc3MNUVI6yoJI6OxnA5d/5x3RMWi
WU9Z5MG5afwfyczaRa/sidSjjvaRIIUrK5wFH5TLjSzA2kQz45FEfCHCr2jMxw8XR3pjQ8ksZ9QW
NdbzZiyPeSHvK0wiZYoO2bLBXBoTkUQRqFef7d/FsxEnVn3xwm3x0OUEbvHDsnTwLLKUYYAiNaOT
NJJ12RQchw66Ae2tAaoRSfO31i2fYAffQGbNtRBEv1Ujqx50RkRNr+hU5n1skIMTJUfIbCDCFO8T
Quj6CRaUFomRw65Qzutgl1Fymbl0VObT6oy9S23BF9L0FhdX+O14OtxL+VIkdXXAQgq2OxBXv9Ht
oRQUPHaPE8Pr4GuXpOYhwLoJoGXvuwrlcN4UxA1rgWWrLE96wXiW9u5el+66xiH9WvADuBIeBhOb
I4Ct9yDTExFP5VMVktuxJHl50BwjDnqtsw7T1wB12NFy/fLaNy+6a5tbdEKh+Zph4N80WXH1x2G4
uP5DKUiJIpfW6NcO/p3psxRwkNiNRGA+Dl2N0HCg0SihFQ0h3w79rTovXsc7Zpj+1RSrEeda71qH
df+6GzznOpXWp5PZ4oSW8StfZMWmgN2xlz6HWW6fPdFvjSfnc9d39n5s+LeBlxvlEWGCtkSO0U81
ZpiyJR7hKGzElyu84jQuMt2HMFyL0eeKY7ADIImiCTwYu0cgbI4GCbLIP0ml7vGFB4eJgteR6grm
J2Kzn4O3NgTKBsuDFSLekg1BozGhDDiul9fJY7OBfN4B5kti6ti7J9lAAy/wi+24wX/KsaMy5Ygb
6UyZna/MLHOXNlWzX4cGs0O25uK89wzUgdcGHCFOH964iQHdYJrr8NceuTYQ+T1XDe9SrCZ/U7ie
eyuwd29aX/74/Nx511wD2zq53GDHAjoA2ZqVh76Y/47fLHLvNN6LintWJyMiX4+PqO399NCFEBAy
/VnE4HJEsK2ykUsa/2Avy2fHjC30scnZhmF/9ngqIkQH3YwsyzJMs3Bov7oBqo8Kswz15Xapfvps
guBoEP7cSDtWp8U0d2XanmYr/PEryPQ2HidDx1upZddPOGwFU2oc5ueIc3g3t2N98NLmqSlzOnW5
Ts+Tb9PxOg1FMkIpn5lJs0E6x1Bx1y1N1gygjDKXGsJmFeUgHrdrmgSrJABr1El1LCZKbyYQmhq4
Rm3Dvo/JYQbhIevr8xTQByCC56J1+GJrvGM71YAZ8nF7blUYjuccld4pVWMNuPjLX8bkETbzoVd2
fDZWSLmapveNbQGEz4zHLJnRVBw11mEg9JjBneNfjOUoiHREXsTNHWmP1GRS2ateoicI1ZUPKz80
1F50Daxkr4bMuqLFuBUJYR/W/Fa2/ADdhG9U5JiXarAD+zRCrtsS5HwcJhNw1m3rpJkeJoR8Kk6t
y8T2HdRD0u+rvFgZH8HJXlz7BXLFHzp8LXvx2PO0J5XDA9gwjk/asdjH6Zygi0/MKTY99vQq90Gn
w9HKBSUi55cDtoOdG1u4mKiCBIdpWtsUC6ShJpJwIpFl/j5XaDUwHVxX63c0TuldOVC2+45/aJy+
eZ1BRzadhu/aNpw1WfnMPj6/iWbosfj/0tVP3wr58e+0KF2Sn8MkKrZWn53AXauLrD60DrtnSa6m
RQJb2anpIUsRek0RyRZBkbbbYe5AeXqgccPUZXcpWY6zCmKURaqcRGqgw+ZgO9VX5gNhVRZmPH7l
r1hFJRmnkF3y0b/vu5QYlQbnaIwf8bgEPJH/dBBlD91g4dGpycNGiBOagz0Ty2B/Df5BzcJjiihZ
uIbTyRV1fIQQ+gZe4E8aN82Z0u3Ld8aUkt85qxmnPwNnXh87uyW3LT2HXe5sHKcz6+zxUEKRe5jn
6pVvlJBU0dNxA+0a7eIDdsX6vYOyblwn35Eb5e2DpTE7PVs2cR5lfk3+N0KDHlMPqX+P4grkhDAC
LNNE0kzwqbgC7z2SMKC/teIOonK9ClTBabNCLufqb0E2deC1cDonFd2KyOG1KsiS7+Nk968fSLtx
G04mvdq1/xUBL7HyXm+dmsJHa3QKoxwceEJrxDh1VMCIf3tfuGN78oPlXU/c+SH5q5N27rA/Zcfa
hI9m5uFwiN7acosek5lfziaPZ5N3/k2hAPjFefRaM5UDREvZlWjGf17iKcodKhnyW0OOqBVxsZah
EzAmJyfotyzkAYoeMrrZZoLNtSSbZWeOdlCbg9NFR7YT9b2lcp5ecBV9MsBHBojoWcUveVwsw8fs
DR7lU5gOz7Oxpw2b849SZw9FTYZTkVjI0DqGx0mfv7WqeDO+uM515O4mNztkw4RHOZi3ARCVQypb
Zx9k7GeJAlmy4gXjTbvDWvp3UrB3xr6+eF3+Kv32sxUEz5XZm80UkAsUY3YlWbgG/LpaTs9OAxFl
JoF8l0v/a1D+u9+Gt1PrfRtIHYtCgE2MIPA5zbojd+jtVHq2p0DAPCjJWyq9Z4J1xSGt9H/c08hC
YLwg8gNVKzp2p5B7ad2vSRw+VZX424UZ/DHIV4Ug7ANlSD+wmC0Rixh6kr2luvsmpDJklu2U2Yl7
N96l8KmKuodlz8RsY7nnsXKelCye65Eb1a4Jv2HtXZOlsnFDUk3KAhmBQWSxQCUG7TdsFerpjfRY
VPpuemqh13phCzQpqV+k4+/NFP5tg/TN7vizgzel/DHVX8BC8IbyfNt8V2NAClsip92iq/uUQImN
L8rvSOmb2EVNn+qrDbf9AolE8xGtW6/yFtvTU9Y7vOq45Y9B906MZnBrCO+mi3eIXEb5G0CgPNgq
tncBtRlhSWePXdwG4Wu7x/cNl6cc7i0kOZtYA2MJMol4az5KgByecieauPxeu/ETiCCwsiwnKo/v
ssr7GtnxsEbdnoBXtDvHR5miVH7vY/DZ/bOH29YC7JnIpB2LDnYWrPsZfd1P4jU1AgSzjyJBeDZQ
SPZF5DduWo+XVFDfkEeQLTNM9Hq+IdojAvBOjjsqEGfioiLXPMfb6nWoeVLc9s7QXtSAl91qGFxJ
RtwO6/xtZVGMwCiZdqHDdvR2XG321ZhviEHDGKPZ/yhGUqUMmTipot0nPekhENk2scuMif8fDTB8
pB6MWb/GeSWooeSs30cqLx2EFqj9NSZoSFOOk8TeSeIRtksUHHqbxa/Dq04V4wAo5Kdm0yA2uYfl
oNjO3guzpJBRFvuf3B9tTuP4JqNht1JFD81sB5pov50kY+h06cieMSVTpsFibDOas+PWT52zAtHh
4vAGWDaELYlsjknp3TASFVaCpg7KP8JzOOkkkobgb9ZZTy1eBDSLM/Pj1hzqrvyNPS/YeE+TqUNW
GuW7het0Q3+B1ECaOxlQa0lDZuF8U9B2Hayu+aiJO0qF92wF27LOjwX5jDpb3IMd4zpVV4etuirt
X9IJaNxj2h60DhiZq+EpW4LfcOqZO9SnwQm7TRDp/4I1E6g7KzpxplQcqZPg5FgQFfklgaZpkIM7
CIhBZt8FBzlxx1ecR88ibe9q3FUbCaOGkLDstguIrxzm+rIAcdqLonvIoCChoRqZEq+TmmV5CGnL
NxFTcYcwLUMqRndP0Pxd16u7HIfRLqhokRLaMGcpsD+mp7RSt3VCwzLwVUEyDndLk95GYunPE8PI
vHVorQWrnLDmMIvemx5lViNImyhpu1xGHr1CV8Qao7nP00BvYIS2nPSkPszlbQ6ui0B476vQgzz3
OZJ+D8W5wgEesARz8trmcHOLrRIg4wt9IgSMV6bmUS/r4Uer16hivwWqIyM23IbVRXgE3G+7JraP
TOa0wP6MRC62RgtvALEdQLJ2GZXePNAzc/2g81Z6DzjgLsYPc7KgQPASC1rjPnt2qfL2usL1XrZY
jfysPhQuRToGuZARK1y6lFq143fock5PNqhbarHPUg/lhgOHi3rs3qt2+PpXPyjWtQ17u9ZGlhyX
uFga4Ci8vGV49EzgnoSi8ymccDm7hh1cFs7jT8TdPQ+kLxCruK299jewHO891GAgBBEfL7jXFkjI
8/Kg8Lx5mvKkm2JiSsMW11DTftRtCCUSYeyhK8ydSMWDyJbbWtO2JKiktmhTUC0Iyn53tBDZ+v9F
gflEXv5NW98RtzBs/ZmUmXGmGw57XjKWnCbJv8tGLocAI35O4GAo2duoHuEwe+ETZ8mTPU6nKNAv
psgpVh0+VgDO0WL2EpjwPmQLPY7q3hT+Z93mJzMt15VQ7kbTRSYhyRGxeAj95qQQPq8dPNGIgKO2
mWI0ln1lbvRf6nHBxEipbA2kWodKbJHOHhNpk8fSjcQvQACVqjrWfstoZc1C5GPYR715c8G7qNDZ
JYW+SN5cxDgsivPPoYgfx7b+004AfO137QQv3br9l75+8mKkUfBSCkSURDClCKIxqSdbDaeKpKHn
vqvXaT66jSp4HHV32/UEcVSSVbJKvn1Z7MMw2w0VJ2dPQaZmThHutR0w1tfcpldcWvvOcovgBMod
EaKFHofV74XMEtQ7bv9a+fVDa0FBGvpDkAJg00TWWeqn8W3avODLYlg4zjEBRRFZOvSGGwIxb5Mq
6TcspmyMxdTzajojO05N8jVV5gTnbjerZ6e1UZmbz1Q7r5mM/6jZuq0Xtrazd7PkujhFsTxVpKza
NC509PquNX5/w6cFsd7Ld2Vp3yjbORJQi05wcv+2JYhzb/SiZetXToLLLMY2wBTQwGw5DcZl2RSS
vXYJ6vL//5JSH4Dkv79n7NcAmyAM0Z2r/DChLCFnDsQ84QHcYZc5UBRcTvViSzAHRdD8egt6/i6K
4ezG7pubDt7Or5Nwl3prZTr+IHluP4YpRS9BjMyeTIEY6cYTnfGG6p0+3amGewKEARkHVnSJ2LWI
DO2KQJA9RF11sQaYIQOFPXjSoLp6ZAOHyoD7k4SPSKePt53dfHvAKGLDuRbPvbXVjLujdnmME27f
rmupm3yUiiGdTOSIiutMD0ex2lyyFIpbPQqXbVr5WPmSBbyHDsYhp4UqgZbp3z/jX/SEy7GlzHCT
L/saTNMGawJgcIJSgeAqc0TlazaQ7u6TksS6EBEFtSdpLDk5bE0WFggwDXf/UPG3E1JMF6dz08R3
xiLIL3XFNSeuhdFbdWRl3PXewyT/zpNm2GlcZw8EX90SLex7m8UMCfyb4r+wQjkq+AWWaADjrYmY
JTdmR0TdG3rmYtunpJHInAZGhPaetrjYJUGFPTLyp21O42PDYPLqhhoC/QgQnemldSYeuiw7Qj04
2g0wvFHH894rnQdP/bqoTHFJLLHSuHGCa9Yv+aGMSQhqZXvxD+hmXlK0bTem6hHWpIN9cBFCL4YI
RSLNkSJ33ykYa6HC9FqvMb6+/ihW0qNCjIbfz94pC7dHjbMFN/jZI3b0nS+H5Z07/XrCSe672CMx
j6xPkxTtCzvr135srD2aFJxmU/LEwII2q2/+S4vubz7N3+EA2sn0xdHm7dxWcbfsdNTjuERTPWjc
09qk5hGnG4s81/8d8oBRrLgWDW+fL9RB1nN0Vy/vgU6WfRRn72mBLn+aCCsS7OeyhSDYxQWZGGd/
6cWJf5x1sncKz+UNjC/EObK8xU05IoXFlVS+A6TkoYzUcLJqO7ptFLcaAobLOLoP7RCTNp+O8w5b
BsRqdja7rmhG0kmcH57AaPc/8wKj86PPZoLJ1sVdZiSecYrQMWE1ZcmGC2WAThAKa9raMDN2QIE2
7AnxI+OnQQAhLzPbnmOKlcowphkmOJ5jTxb9MpDM7pbOxXbOIoKdnLKXOHo2e+rYTNUR5S7zCXlb
NUGwszpxlwnHPaVZ9Du7BCxwCmW7igG4zw+fO85/lAIjH/zOJh3oXsS3WaOTu0G5zKjrq1tSTou0
4cmjtLpqj42FB++IKqiEv0qI7oappHuec/9FsaBT41A/5zj6HifDHxqpVanKgzUa66+r6uIs+qza
+GkyX9qUz9X8QRE471SOtr8S5d+S6aiY7QWObHYSm7LhwfUbtVfd/F8Sqm9XR8G2dlLkAA6ZdVQf
u1qgGo80qsgy7qmKW5iKcPQYRIkvjWAky8S8Q9MM9zvBYbbYoEkzIh0HVLqbKsq+PFl/lip5ch1s
WYSbWjRmXf7cxZyOk3G/SFiI9nPrI5bz53Kbh+kvmm13Xy3po2NDceope0k0Og1LbNg2GsMin0VW
Jrv04BOOKDDNoE8Zbug/diGooHqSJ5bfty3pVtvK4fBefOinpv2eyVXaWgR9OujI9qvU3gue1Nj9
NMlYMk6mmIVQ+NCx/pgGGOFLsc0LbOsNy+VRRH+KgQjWrrOJ2A76m95DdV1nDBwNhWc2ccPmiigo
29RHe/piFc5UGijtcXYYBuXBfyOfsuPxZY+ClBwDk1lm+KyLvkfltgBOkemqX39BOVvsm9D029ia
yFY4YPej01l2CubVLoenegxdvhFRNjmjd8ivow64Z3x3m5l+OaKkx7HTq63y+aNzmo6XeXFmUPXs
/xmHYGkbS2jzoc1QCi3ssvZDmXCXw9S+oYRAvecdNAYKe6nvhFT/hXaLDMO/mmDM972zxBh2u9ti
IYN1xEAyTuT5uO54WzLa3jULGGId8RvE8pU9Hzmyab5p+EIm2Z7JemJgVpGwpHnOVq2l4UJnoloY
VKft3dC4JFe0OWNy2X2R3HXBJVYSNsP/h+Ev9SYMgr2t4+NE0aSIGT7Yi5XtS2Pdzz3iAdnIfVuV
iHaEfuD3xJIH+regBrTBr1GO98yKJp8pBAvQfTHJHzuG8KyhfQY2uQeOOgs+1pDSGWPNYjajHlnK
+PEX0dRoKYGLQdjftiMuBNmzibOD4rePArWrq7jeluOChLB9mAvBtpowwv04Tvc6mf9TjbDOwK4d
7nKEKLmw/UOXD3oLiX8TIl4K2ZFuZTK/WmXZ3kZjmx0Y95bXbgy5e+V4GcX0AAZ9OPiyu+mXn5Wo
vLEbIbnzSc7uRXEDbx4VQbXQcSSOjXecFtCpYfSygU9A5pJTPfLkMy09xxXn3kxbzqh3OYqW/26V
Zprip/srhvBqpsG5oETez3Bln4lTxKZSsIOyV06wiKenLgA1bio7fuw1VlS5ePJSz40+EJK5+ydU
y5JkfG4bYtQQQFScGhBB5e3ICboINs9zh0Ga0Pe9n+nhgLz4I8dkfvASdNNz+TMgK98WTGiReBDz
IHrz6Ap0JB3qHgP4deOC8d45g3tHysbjYgmMFT4S4KT+yYZnVjWQ+WDHGAZ35NCj8uqn2NlEFJN6
Lr89PZ1L1iDWjfanD6DQ6NDemOoNu7Ry3ix/nZoHGiUYdOBwtS2sGsl/um1/HtBbTlcngobGZLGD
x8YSD7ELEEK8C7ML4NVqVvdQS4wVV67GIBXk3uNYr3LhUt8MPUMX+petlpYN41sgleG9z4u/2mpP
omPtnCYoKdJJ/tez3Azb6qNy5GWhYk3GH8K278eLE1S3RUCAXd8Oj1Pc3LQZhQ4hH99ZPj1h+bri
RvwTRNZbgR0HdpC0A1wAw7UgFM6Szktndb871WIsGtvlp+G23OorDMHuYFUt079Jf0+0SmRvygjm
OBsk+W05DMfEiMQFpZy2Xvr4I0tJB3bMf7Ps/rMn++I75G54E8+G08AnwxQPY3+TDe5RuNi0/sEg
KqRxy8LsZ8j4IoPGegVCu6kjZ4Om7DiU9pV4G9Lpk+I/3yW8ue9/ATnsixw/hcvSS5YXSYie65t3
KJ+sdNgfEU96iFy/2tqrv5U6gpZuTuedEA+R+MkYBoUkR9oued7YEh4dGfLB2N/wMjgbVPc+ZeLJ
Z/RgFhI7Uu7CXergAdKMA+9ihuq0O1lQHVNCtjd91ebHkMeeOREEYjENT0sJhG399K2Bi0XyTeNK
ybd1k4sjiZsESXZ7UA+gZjvGxTjeskMdcB1Rs5yoJWRHfS5RJR6zev4DFOGuzbPuRKxWvg1Q/dP7
oiwfy/x+sXv/KrrxqYCKejfp+jK46B+y0DoPnftTdUN6EKNil+Y1FOrj5G5IFe3YSR6TSi47b+Jp
jf6PvTPrrRtJt+xfKdQ7E5wHoG8DzUPyTJoHK60XQpZlzvPMX9+Lsl0p0yqdW9nohwa6UPVQcKbj
kAwGI75v77VN/YYPD/6k3LytpjzbhSnFqrBtLmWFGNSoJjQ5n5vtq3lDiBcqZKHdNrmp7zFwUfur
c2Da/Uw+RQZzrh3bWzVQNrtYJU4R+RQp9hEpKBQxXwU4o2C9SJXQb2lM+9iykF7glXNHohv5XlFk
WVodcc8lmjQgC6mRdnliYa3O8W9HIklv91IUmrt2UfLnIyGRBN6ljozMz7PMQHUFK/oiU6/bgH6O
WUyWqNWZEopaoP8efRofphzdTGXY7/JipgwpWq7Qw5q2qF05JWJTp8IF/rrUDKU573Sepd1pHPQj
jk1H9otw1UPCZQ4auQu0GxrDMzoB54pARhRVEa8SjE2UcB6aquekT8FtZ0+ksVP9DthJiOMsuA1l
9Y0p8cnu1GjYSyn6tqEeCaSwJt7yhLpMQkamFVqxW+Wq7LaDckc8nWCbXVRwHIXpWQojPStsbrLR
kVQj5K6Fx5DVubn3FWp4Ed1QVxrV4xwgnfnYiCytEXhoByUFDhMOH9XCFr0AAN5YooUJa4/WWYMb
5MqdFqj3I0qFwigfNXHcjLr6tannGyNGAkV1cBKeTwy/Rv4wPBQEWRUB3+KC0FeEBIgfE7WyoXcJ
xfVx2rZObmgXSPcQo2mZG8vmNysOk53CHY4H+ZsI8stVO90kzgYfKojulKMf2nhOqgjAhxNURPV3
gsOCEEP9oxu6uECgfr09g6DgcxLlyiWMhJiJXD4oA6Fs7F7swQge/R6wi2ac+ZJJ4GAeOmDeX8ZM
xbVbY/KkgHpPsM8FVSVv+R9pfoOdzg+lUOvn9YCeNeg51Eb+DRW5fR3SVsAP4PaNuJRxoy9dTVoS
6jgBcw6n3FYPdJfykL60zlQ1IuRFvkJiohEik99LQ1wcGgQAdhLl4ZawooG/SdvAYEhOwEFe4Vy/
2tc1g4AKmYK2ghNNWt0WFRE7UVeL1K8nyy8t8iX5oeR4WGwbVCFZKX6bCThwNMQS1pxd0BPgeJC1
ZLkY6UMJmhyoEZ2QAkyvniyMkLDcZMM+JFijNuTHQShgFaNJpMQL4wtlCkA/8FrI3pWckBul1r8l
pfqsaiKCpzjl+PrVXLgHOS5UwrDzo0/sztTXJ7zlv09XzYCgilDDUrnsV6jZm7dFEYksn3F3uJ2q
X0jzkvFrBk9dauI9Q+BlVw2/4cQrIi3vwOpmQxMCYb3gAnRTX72ihjYLsrl0mILuJqvJBxXxlE7V
PR894kixZkBasIWmv6l9OaduLh/TlD0dubNkW2V4MKiZEO/W26ps8uXIIkcgLFnUskMvkqUsik5R
yy9CpTeOQYobBCeMH2pN9ILYn7GZnmlBKJdRGripb/ReayjjTRHOW8KMhL1YIbEMki9BUm41ixY6
h4fGM6Y/sZR9ljOarRMbX1s05JyZQMFBbNuMenddgf7l9fVrCX/VKI2O1vqf/LQk2tbKzoLqHqiZ
YVemcgtPEK+Z5UGzIpC5DzsUDuUNrTiSRJOzJFeuK9M4dnDKNvUD8iGiMiwkX9NITYgdWsiE+BrT
4sasgysdMxob9jZwwlF4pFgSyyX924LSke5fVplytGKQIVSbehdv3KUxCBeLEg1Ua0IizqihttGN
swt/NqxPek1uR9hhO2oCrynIjY8kDnhF/lnQMK3nnWgeBfVhTBvKD9R2LXPUNyGJe706wXSZ2if0
tc19XZ99PGd+YywbGgxXijuWRBeZpX01ZaypAAI5VAVfUVwGY66eB0XyYA5NQQM0bG1TxisXGQQi
LDFxVZDsOUzIMHCq+yl2Yl1B8+KPu7hGzJQ12K/Spv1sJMpzH5FFNoykSdBg34QC0S7TTDpUGRYn
OFrLT/xl1gPNkWUY/wo6VWikq0vo+ZMyogngasspTkToWanVcSjZPeJfv9WEik8VoTSvd+4/ovaf
R881pcVv7f9Y/rXnopzqKAjbV278X/9v+1JcPGUvzYf/0F2R8d/1P/LLX9v8z9c/hhnsPLVPv/wf
N28BzF13L/V089IQ3PQTXb/8k//dP/zHy+vfckdw8H/98xkRf7v8bYgZ83/++KP9VwjQbybY8rf/
+KPlCv/rn/+r7r48rf7pH8B+3foDkaIm6UwzTIb6QuX/Aew3xD9EHXIIoidVRCKkQ+lARNyGjCb/
gWdHUSydjrSkSQrrbFN0P/5IBVsms9yBlNBkvrg/r/rq+/Tghv1bxrJi/Lq/MRmayaNZIjgQsKji
GgfKa5qYachmsPTPGzajCFwQvzqLQ1KY/U05d9cE0oPcLe67uNzWM0Cm4BaenTckvqeYN36kOu0g
oLIbzQsx4kO3xON0WB/qR1r/y2GjWY4FU0OHe7omigYwr+76KpAdYtA22Yz5DCkxgN99RoWUHEAF
10zQOglRqEpS4Tjp7lWh3eRzZw8w+isluFDDgAMN2ajYbPJI2eSjhOIX9WcUINTKEFEjJGpu0pHG
jvAIPpLaBqpA9kePqjjetYq2AQyHdOZWqlPPX3R9KAdiqgfY6LxJ3poYSaQOW5jmNMlXzI20tgUk
qOCyKfgp27J9qEREpv3oRJQFKvEgVV5WBnaO8XeE86AI7Vm7tAlRxRJfQzYzFBOk0st2Fy3apiRB
tyT4s/iTxKgzvSFWHNsEybCo+wKo57QDu0+ccG1yVnbIhm01eepyb8zPh54sm+BTk34qq6sIcWp0
G1nfUFIjBzZtaXpISNeadBoZ0XO++BfKe2O6LIPHsfg0jPctHR6huErorGB+jeFGqXeIbN2kvGYr
ZIvTaLfq2Tj5lE5xLIe7DNmnFH2OMAGlHOwTPgq5VX8b6XUSCGz7XL4Q4kfqULUVj0JAONTcXxhC
6QhC4CXT5C4hBhLuv4qk44JzMHdg+jJPL0nxudc+KTllSxBYPqmHYvO1IBJAE68iJGm+qmwmmiB0
RqQnJGB9JP8p+IXto3aVi/M0mIi1IiYoFZQl27c5KFp2LKohAl3FvrGzOLmjNWkLSi7d5EYimepq
h/lbKHcw+kjyRRii1FtBJ986o0aFJJVmhpf6f5rRvYrhVsCFRtUyumafdaCefk5r0h2xDqXgWO1D
JbCdFIMG2XTO3la50az5axxgpDGUuzyf3X4hV+ERXWY2mgM/77eWfK2kZL4R+VYGFYLhSO3Z4EVb
zBtI4angGdVwjfngRtEQEmov+chNxyU9KweN3WRgWQ+KbjiDLGNR3ScoolrtQSVEduqiR2Cx6I5B
7hcbGm3bpMT5A1pGRYC2BF4VGdxYxb+fpYTgHctLYhqt5kU83GeRyaE0vQyG4bxl2rXxbk7wveVU
D2SdE+VOrjvOrUZ4mVNWsgJhs7hDRLSbsdERlNR9VqTkcUosr9KWhvolALNLWdzPfoABHZwcFYKm
uTH5mNIWnQEBEWVg3qkZ1LlE7TYslU9qdo9BgZyiET3ZiJwWoSW6RRSsx6ClLGLKGyrZHBBTeDGP
4gypyBjuKayQztU/lT7VdiGhlTJcsvuY1fQg6+cJmmrsGk5jUdZQdVubILcsGVGl0+flMW1yrHsD
royiHmcb/4I79ZAgE+0YJcaNiKzKlgTauQZ1IFLFpNZrqe5zu1t4Jmazl1EBJn5EeZ1DiVpetLT3
G5x1xDGmxG5V8k7Q9nlaXLXjnwXqFNsQe7sYKyctyNLqPr/58vxY4f/xJj7iV0Tqj/Vch2vMkQw2
3xqaH+pBXsNfYHqwy5RaylDHOjoBFJXf/WjoECJ1oksUSV1+xJttfsQ2OOQLajioOTz1PruOTVv5
4ndOtYURcKfag0M4M/ftPrukK5m/0BD1T+z7fz15/rzQv37DigUrRH5eqBVoCrCJZj+5ja+c2GG9
ntL+2mL9PsRy2nlzmVnaUd4sGULYjc8gMD3fCbYUc1tXcuttuhFvPn52K1bj7wOu9nQIabOCwDUe
3oaKhuYSi+IF6D1s84xkU6e4Sl3ggS/luXGqzPEr+e37yLCF8XZqBiFA+upuEp8F8iaQDWeq7exp
+kSOLWdt20JWvdU9XHziice34mf+HNGQlk2MqknWag7VbRlJKGUNp/eCHQvojvJn9GLeSR3qEw8S
hRdsEifGoRy7hbILvlRu9vDx/X53HgOe/NdvWF21aM6j1Nad4bQOOfB26uiqMz5096GH6FE/E+6N
rexMO7F0lT1YeExm5xwIP/4RK4j27zdiNcss6mHZGEHAJ7rSplVto9DfGS46JbfcNicKNivG6++j
raZYl8X6HIlcMlhjV940m+Z+uke4ID2EDqrk23ZHWctFeiS54q56yGjCvQxHjosfX/V7by+7W8Kn
CAcQoTX++mrhBNHAjPFqlVbwqa/mz0aRGCem2Ht3Fs0fjhONSb0U8n4dpPSZYOA2fkyxTXKtkqdg
d87y9i5Gi/LERa0qEa83lwE1VkVNA0f7+n6/WTBi36eoUA2EGRB00NgoY3caM0jcxduPb9/JkVaP
cSKSqupbRmrcye0vg0NwJnoFz+rUyvDee0oAFUk+tPwAyK7XeqqHMtxCRho9MgXZa3ntg7Qts/Pg
3veEh9irdySWb8hpH3cVOeGy9/cu9s1PWL2mGWrbish3KERb9Kh24Fquxqok7sxTK/47y+AvF7t6
F7NoAvQUMBIuEUfeQCw40v63J092Tr+L77wDvwy2eoa+2tMqSUmfDccRt1hgq0bz/bj+b893y1+x
+oL9MgRHzLdfMEqfhNBPDCFbbmBiW5C1q1KVj6BsAaUPNxLumo9n5omLWiN9YX90QlyL1CLHh2Tu
gaPE3scjvP9a/zUdtNVr7TemSpIT8FpMDU55lXvVdlm1CDu7kI+nJt8yt1Z3cImyIm5PXv5rrGaE
tJjNw4IZYQgOeHt3CsuzOAjPMzo0//l1/TLUaj4MkzXXfqjSl3GRX7jhJjr0R1TWrCD1+anrWqXr
vK5VjGZQOAL3TeNstQJjNWuTMGM0SbJxy7r0kO7bXehl23mrXE8Op/IXCtQn18h3Jsgv4y5//maN
TOJUIK1X4ypz+ta6dZP4JmeE9CnjLDSlMc2g5mLSaOTN2nka15u+hwMTiPDzUsBaH9/zUz9mtQnJ
0iJtDI2bYCYHEuc/pdZw//EI720iuV4LdQN7cqS8qwkkVpUmFZSGnPwsvDK8gh1yf9AvB2dZUuBv
nHjjl1/8+3z9a7jVJEIf3WKZEgwn7nYNgregOMcZderL+v5b8dcoq3VFTKpA4yy6vIJ0bp4EhP/J
JnTgQOdHQgPcwlmOeAkoEydpTzyz5Yb9doWGtBhJFYIpxNXrP+WLrUIzGRvRWriDT3lpZEeEd/hS
TmCI3394b8ZavhdvJutYgNtvRMZCILx808NN8hjctzYO9q+0/LYn38pTF7d6KyG9Ik2GLujE++zY
uKNDYrFXbYj+k46+Q6tBvZS91JXLg3/i27c8sg9u61JyfHupKBBLXHrMU/EQ7aJDvTO2BI1sm93r
+/B/oYB8Wb7kt2398tKeP5X/D5SImRv/CnX7vURMkTnonv7xlH/9h/1Uf+m+Pr0tGPPv/iwYS3/o
GuFEusWxRNFYe/5VMNblP+g/yzLRTapm4qJnNftZMDb+MGSiq1nMKSXTeWRZ+Fkw1v+A7E9mLM1j
Yi4U+T+pF69Wl6Wth2RQJrvClAllWwfCjdRokjlWWLyGx1Ik09u8ter7Nzfm6vuUe1vBkFebltdB
FGzb7J81Ou9rCvngFzDfDQYRjC8WqrRZ6emu1Vhmk+3Y4GdA1wZRCRFLJR0a+SyYPyUEXw4ZuNGo
ANKlbDGMEShyKUmdk2CFMCYSz9HVt9mXPFkYBIpt1PehAsR2PLE0rl7g9Y9f738EWfFbueDHm7SG
lhT1tCVB2hc2sGjcBYT18c1674G8uVfrvVA8lFVHGhCUS1XZdjkF6Upxm1Y/seaukktwgfHgFZwN
hmHIhv7byabKOjCLFjqopfT3jOi4OkgP3Tb0xK94q4EQHrI9cD9iODY9QQXfF41/u419f3iWelb8
pV9hLrfhzTosdX2RB8ALqcR0nFqls9QTbtpLGM+bZKPb0Z3ukSffb/HIn7ry9x6oSpmLyU4n31pv
AMuIBpxVcuVAqc5Y/93sxqJNzGecYMJvyqf+vLrqt8Pu1Iece/zrivx6z+lQ6svOQUJmuP7Q4UTr
kbTwsom1B2rPTo0bKw5wsdwTZQH++zHAzWvK48bKLvGpY9iJ7aolNr4aHT2utyO1Kkm+TNRPRsGs
zymHK+gJpS+SchHHnDcUghBEzc3z3AFHu4+1wgWCjWYVkFoanKFjexAhRBmTtNe7bO/PuDhTPvRt
jt1zdJeit+7fxu2tEaROKl8pybURD05q4VMTekBo3VkBIEUB2z+3F0UO+TBGamWEu0Gb3Azqc1NK
OGnnQ9frF2SxunGITSOgSj/kh5LYerPpPun6XB97pL02Sq0v2uxfRUrECS1OxsOojccGNjm5xDZS
Jy4OQU4LP6nE4n8m4o42m8hJls5QoxxiFCgTfommDDy8XTiGQEO17d4c0MVrvmcI1garxM7Ay1l3
AVKnhQfEE0C8vycABYshGmbgqaVVXUj0UXSomxHm1bJvF6fcRjafTAFHdnPXy9807UlPbwVextps
Hd+/GS2EnMgIRZwEYKvjtMHT9SJJXyZqfaUauyPayl5SPKuUEW+STwhvVELYbt1lIeTAXNgKwnSI
O1zeZuhVurk0Yqj+41xMrG0EG2tG1mEIx2LZmlkIkGGOYzERtes0St2uQi8y54v321Z1sADyEzEA
9Ao0Z4q6824h2EqcscXPY9ZskfxxO1/iSvYA7VHN0Lf0zTcyYp8Y23obfCmj+z4CBdNCmBWNrWaQ
DibWtypcb3V6TMmcz8SjWgXwQArk9CNs6QxDQu/m5WdMkRdxhq4+M5kbqq3kKNw0cib0awNK4DRC
t2yObM2wcuyKUGcdf8xa/zzGXTLxuET5FnbahjATsms/QXqeRlhvwdecP4dUa3fSY0bIQoW5oEfR
4GPQwSLSg0MVQ7Jrv/Y64CwfbTKQrZxWTNPfzhQ8Y1V0uhwkMgWPfnwxoo6mUPHnNNEsqC+NWnck
HYbhTALrbNwtbhwzBT49ACNpdz6J3HjVHFKnnJAHYwKrM+tpybPcJPBDkBA6U9Y4AcT40gCJ2YO2
u6fDMxU5XO7PvthD9wPpVqLkboAUNhAQsbhL3Tc51x1Y8NY4PwwDHxUsWNnksxSYnhSXF2P5oIAW
LjToiGa5FUyIOrmxNaVz5pnWc8yQBacb8DyNwPbQ7Ck+IQ2G6WQYRzt+Uq3zC6wogiiJo7aY4DiM
3a6v/UMrisdUxFCdDDR6ercU00PdmzfWHDp5gBUkuBIllLe50+NimAZwDNVZSVPKJyyutLSDknK8
1JOjDBip0sKjGocXUn2bY2kuFpZ2dqUtZr1R8Pj20EWObLV/aCJsBNFtmz3O0Vmo65t5BsJr4mwL
r3K6DYOOcdrq91oT2iPOsibHEorciHSSTS9ymk1TarjJtvd9UMIGsMTEI3jMXYTE0ZEdgmy0x8ow
3UEuHLK98ZadRSmemVLZaMKlOdNOnnkJtWfdh1kGduQefzMUnmHjyy0tMz47yplglV6GZEUX+/tM
lhyLCVwkzLg8oJFNxxquQDJhqL4O6ElLsngMfemZhB9X9fWLzGSlqImBKufqsgm+tr6nCdKFjr0r
GOlpDHvZUi/Fhk4TLy0IHkhXiItNvJKw4lmHAeKr2a2a7VHyYG65TDhxlcJljRtpxhDb+ACo/K2J
A7KCHdtAgkGYeaF2F74S2mZJeb/Mt11v4jUiLwCv+JC2l7EVeXIyHSL8moavOjWTMKXhXj3O/rUq
Xlfjvp01p/48zHDUemROQ3oIsYvCWvbaaJckOU3jerArcjPSRDxMqQo+nF67CCsHN6GKNzKS0b0V
oOfnhzjFkAWcsA0RClTU/QV5W5jzlVhjguT+ljCV5IhYEv3zOFAX4SGCeMVDf9eQARQHDwb/YpZj
7NOwxs3YEhLci0G0N4qB3N2InqcZfIkxHglD5g0VDw+eUQzODLpXUb16/rbD3M9guGAnxl9rmsvI
CXaCCc4rgL2hBoQJYrn19Y5ejCwhcSddfZw9bRQdC2YrxKhphmVhNfDmwvM6PeohCgdt1/GGTblq
E960JziUD7S+M0fl2LbRTaug6LMwx+MkMTwzfYRMbovWF0sxbW28wXzlFHQ/AlPF0xPuEn1JiniJ
oDqJuXUuZjcpwLhcKT2lF84G5VNSkcI9DjvdynY0crYgRO1eC3bopW1f7Q6xjiVUoUU/oAsfbtI5
vama0NUKDIN67BlFR3f6nJ6tJy9Ee+3z4uNrmm1D9EqXn+cWibD4ZN0wW76pGqYReNemcDUhMw0V
eRuW0xl9OHseYdO21aXPEmMno36uwg4iJ2CLX2o3mvFWxgdeo05Q1X3wzeweavExSPFGmT4UJX0/
jpR89HyndSiwjfB20PpLv2meAN4DU+o2yUIOoWFRKedkFSHVwzRHw3+Bu+ZfxBofjaQ4wsjiAqU+
SO6CHPamjMPrs2SkbjrEXmEIN4mGJlK9kn2NT+Z0yEzJWyDFuTrYuly4UyC5KbLVjigg8JHgxd1Y
uIlp3IrydTfdFeMzzM1NPYGujIHi0WXVQ2UnJnfNdKnlX2KCYxNW/anGLzNfjvLlwnmXcky8+UUp
wfaLkMDxqQlY2bSDVtwOmWL74XNVTldiC5Yf4hGmWzwQNtgTG+mmZ033/MRd0sVHvUi/VApQ9fJZ
67uvXU0uJWJrHQdM0bAjYY1s0ZOE6Y3K0lpX4p6M8osynb4EFjlc1kSMEogBidQipU5dBS22NHTO
AGF+FKerDGWieZ1o12CNkwpHdJafqaN4IcG6h320kejbjGG+43NAYh3+2SrG3kv8TZBjiNcPaiIB
N7CwcF7VOK/L7lHQ+huxj3hoiTO1KfhJzZ0MvvYZgpkaSk0GAHVQkYVkbsmOE9DmJmlUr+WXdmNP
Itxz57N3wG5Ws18blPls5PujK9PNkvfpJwMbAprdWJRlo7pMQ+lcZ7g4u0iDI2E5aPzZBcoV9Kl2
MVqiJQ7Y1PmQkK3Q45n1uDBmMFxT9DLDxJICcVfjKOCLjhTnLOhaFKK9F8PCq3Dgd7z4ESDFprvN
lINekxjrX8bicDPnD5MywyjL7NqA+KDO97mmeb6YXWOpxAeGfw0ZUTb0TlMDph79vZiSNJW8JHwp
O/mRaJWnmoos7g3Xl3tWP06R5Z+d2bh6DHuIlyuHGChY5xCot6QEOcTIcb78qmRXRnHF8iX2Pqgk
kHRYcfwzDZ5HHd7P5Frm+TMIVnbcLMVm45jDmWR8mRL4Bsm52cunzk1LpepNPen19KJRGqMYjwrB
klf1pAxrZjcvnLKfrZTqBaK2PW5gah0iLzyV7H1qvOU09eaI2Ilk4BTx63jRhbrhI+T6X0vXoo2a
OIF3qne8Kpe9Xp5OIY4SjUgZcl2FVNI0mkeL+Jt43+6Vo7kfPNVTj8aJcu7Kf/D94K2jq0cEqOqG
tRR23l6WpDQzkcLC4AxTfx4tPpj5WFYXfA190o+icfS6XLNHgnf5jJyQya71CN8v8s3gSxn4zT0d
BD9uC4F7Ohxg14RfBdYwGtTFfW9jfN+OIK4doin04+lz93uH37fXvZo+aQmypIy47glqlsyaP/mG
k6Rnfps5lQ5tWDt8XElZN0R+u9jVBJpFTZlKg4tV7M4d0F7oaCCsCzSGtJZER7RDF8jIiXLRe/Wb
t5e5KqQbiYwNLeMy2+p6ns9UzmzlzYkLk995E3WV2h+9dlEHm7F6iiYcfgt6KQIDxIo7PqOwOI8Y
xb0cGrRdPXw83ruXpOoyFTxLZV+0KlsoQt3pUgtbqtM6F/M+q127F/27j0dZ5aP/eDHeDLNc9Zu5
aSrhXClkX7LBSq9kvbyyJvGQjJ0tJU9tj9wru9EHOKYJizoW1Rkd3/I1HtUK+3cEowFgCVrTAGy9
ov8f3oLVHbda6KjtgmJQg3OxespwcBinXs5Tt3nVR6NXPwxqxPVLOkk0n7rgOAp/b+ZQ+bJkndTt
tZhMCCBBWAWLnHjILmZH2vlXHBK8cFc/5icFXe9f0L8Ge5U8vHmglZVBdiJWgrRNzK/jEpdleG15
Yk17/e6sv0uvpevv1/S64L4ZJh3xj+sqbwOFDq93YLp/1TdUj0IHZcEuddA97ft9dS3cEETrihyx
vfoiI/BvlzjRpXziFsunrno1jUsNlKXYcNXgDC+yC3UrIS+0IVVjL4GT+XW6wA1xzP6cANBDPd7A
/LQ+xYfyhiKFuDv1FZVXDdHvi+BS2P9xd1YzV8Mjb1LiQ4+AAq3eUySKr7hJd/PZ5EpOTZ8YcvSm
dakJWbZpWxWYVKe6pLhgn3i/l5E+ek6r+R13heWT37usWoObfyYQCdqpAw3sRnsCAu1oX//OgDQ2
FHrhqCfXbYc6bLPKr9Mfl37VbSMXW40tHawDRYbTXzh1ebS/XeFfA65bBR2A+44IFdbkcAkOJnsD
vXU1yfdJER/bHswxO2PfwC/N5jWaKEkqL1rD5lRp94bICb5AYV53F4qWukW1wE0bgrhYb9VgW86+
k48V6RLalYJu3sd6nGgVud2ZI000M4ezlL+lw8kf0AzJas7sxoYspet8UKG18Lfr6rYQY5f82e2J
O718u3+7cAMvAg0rTaKV9evSbYDSLsISVF7jpuQIzy6ksnvpAdSjcj55QFcRE22VT8ZIh/WUxOfE
2NbKUKmXlAgkn6fc6u3RSLEoQ3gcE1q50SGGLn7iUt99vQ1aeRR1TcvSVu9TNWbgTlTO2NKt0dkB
ZoW97FIJdAZtA4wSpOHSzo0ulc8nBn53cr0ZePX6jDUlt6TNl3ucXcA+t47Is5weWJ9DesbmZIfm
3YXDJCoGlZiI+G2572+W1b6XC8HUWTi6Qyg77Z4+ybbxBs/f+ZfGQbbTw6le+TJLfptFb0Zc7ddG
6+fHifT5fbP9vgOXT0vt3r2Tb8ZZzdYgmVJh7Jkx2EkP5Nbhdtg8IyLckGYHVOPUy7GSVnxfgf8a
Tl9NUGVBF48xDw4n4VmIxWITuInb75DFbpWNdA/u0i63p/ah758z3gy72rXJ4HRIoOb54SoDpq9t
iUWl0F54CbBigU0+AWd2pgde1wPSZwX5O/P1zfjLU3gzf4TaasaqZ3yY1RtUI3DD7GdpK2wzL7pV
9h+P9v4m4M1oq9fSmvOkjZPlaq91Nz8r94rTbKWjZC8Sj/os2OXorvuFLWlLG97UB9+GR2qLFCb+
O1+Cj2eyvnpXG1Vk7yXza7IMRi2Ms/7Tx9crvbcM8eUW+Z8MNGrdtxfHzCySpdS3CPZxix+T8/Ro
L7pNFqDjcPwmnbAIrAWqr9P47Yiro2M3q7lIPABLuEr8sHgmUk2BDrkt/NrpBG6n+KUGBaLFJy5V
fu/9eTvwaiEyJqyKdDOoas5gGP3pOpioBIw5zf+zZAm3UetDlfY7AHNk45aeZkCxUpZDNZUWjGq6
rx8pB7soHTYlHaRcDxxSKZ0GplKj7MXBuAii1oHhfWJn+v4tk1SLoxp9LXFdUuj6NDTJJV1225TR
D8Av2GmXG7Lk3Y+ng/ze0mlYCtgUlGmc0Zbp8uZlM4KuUKOqW7Y6xqWY2nyWvg7bjI66v+8RSDdn
s6tskyvzrPE65/V7vPHdald4+ba4Bcl04jMpv7fGgiox+U24HhEZ/PqD6tzX8qiZv2/2YNBfLQWc
6sV3pqvqvN2JlzrvYbAZEjZ+0hV+t0vx5uN7giPz97cQiQzOSo0CICaI1QqoT61cgxCbwH0FF+Hc
7aJSwrOTEQ4xa99w7mxBqRzhrdhJtRMUYjur+D4J9CsY0ecTmTo1XRoqNAbokKhhyyVrdt49GNgG
qmm4VgFmNJN+Z4AbTgzV0dXyQSiheAVwmcmIvLS64TnNjQMprLe0Izw6kwcD57piKMAD9HOyP10a
wl6dqQSbwZ0UEuUALvfYwUy0ALUAFt2ohn9PhZQmm7KvwVbaCc9UhrwF8sqi0ZldRLFwl3YDLjBI
zSJ83H6pV4rYKmX1mPckx3Q6aWhzN38m0u5MjsQ98ElHMYJvIFRvy1pxC59Td3sXRI9d29v+wtzW
Y2AhtGYE4iMbQTir8Axa4V0lkxaUFigILiUApBjpQNuoh6RWnuvKby4CazyaExFjgaIctWg4mDND
j+1GjpRdq7Zb1PubFBa0EWJrTp4TQXXTllQCQ+alrLdDm5yXje7MGjFoVIBxHqnKY5qr+ANh2e+z
xr+2kuK+yHRXaTr4t37F656UhziiPQB86zMBV8iJ0uLazLDJtdr9NNM91aWObCArIQwzq27ENooc
krJzJ6+VT4XfHhRfJryUckLXbKyJ7BudjHZNJ5QslGmQpIQ0d3HzuChz4Ap6ZXcv6Q99oOEiVWw5
Lwn3qfcCGY5dTE+lVOSzOsPjFlZXcaw6RjO9UMu+Mmr1pVA0XJzCN79saKRH1h0JSkQTBE8n5v96
A4cbXjPpEIiSwr78tyqROYrwdmCWOtatvp3c4lCdhw7kzW32ddkw5ptTL/1vWw5G1EVJRhMr4ZqA
c/LrSx8GpiX7ckOfCwACUP/NpFuX1XDH9NFRs1BCsiMJwQbJD01anVhypHeuF0EcCAAZZY0CDeDX
0ZOs04Zexr4L5OeJ2EQyhVuOmM9xalf76Y4WWOfMp76Kyzr2ds/6esl/DWqsNnccujOhgVDkpOw5
GmyagCs32Q29a1dwl6lvOMHd/EnedQ+kZZ54wsum5qPBVwtc25HgYC6Dt073DaC1M+/aB2La2d9t
6418PHkGOXGLjdWertONuocNtQyYXJANBRvdk+ziBdMwQRHG4JAKfkmz8ePrfH9UChicQzAYrYWs
xMchp0oYNUaT3BhPcvvwdwawFNyVMsb5dVUMorSWzc3EQ5yPBsWasUudj0f4rfD+Ok8UroD/yLB1
lkf55gPddfpkgfJi90TJFixT5PpX/hkTks/yiLq63Fh7+fxvVF1eB8bAhMoTbxZvx68DW0M9Z3Mv
szM4JBfRTtolm2f9cnTJtGIjcurU8e6j+mu0dQVkgntmzRWjxcpLj9WgVC9O3Mj1R53r4VNO2dtQ
VRSMrwLvNzdSYMsh1m01OcQ+HSmEO/Q3Se0FzRv/2XDE6CfZC+Pg0kBxlVRnAULNRpxv6OzfWoli
w9n5/hb+f/3zP5dDx0cC6IDsmpSv0nfexitUg3/jp+xZ/gOaiQmNgs8BmzCRGf+Dk6Erf0DHkNmv
8lHC9mNw0P8pezb/IL5cxp2DMwd/n8gK81P2bP7BVhqHAp8yNrjmfyR75m/6be1cFhRNQWUtSuhP
V8UGSRCzhjhXJAmA4eGFwvl2JfOLGXhl9Wc8HnN/W+VgB0IdujDfkfZs6H3Oc7eiCz2P+h357Lbc
ell2aBFm5Oa3EbtLYV3pyhZYIEBmwEihdJEp17W5t8RPquqRg63AeWs3CdzrTDv041ZrChu+JvoZ
LOcbfRs2jpqyJ9ujpiSrHtG+slgVOtffasdiOwMj/TNLdsn4VFPPhOGjHSJSwHfm5n+zdx5bjqNJ
ln6VPr1HHZDQy4EkqJ1OlxseF+HQWuPp+0NU1UykZ1ZH9ax7G4IC/IXZtSuiryxF46ZvafcpMjv+
ZNPcxYfY6g3TgD2tW+0eyB+ma7ZZ8xf1R/SG86M1OYZLmogXWzcNNKu6CM8aufL8+eQNZoxtpQkN
pv40+F9hbw5vCaB64GDTxrBwvMP67fnmTy+zlV1ThlCzM10rO7kW+9ohP/oDIf1YHPE0rcnWaYmv
97DXKWQwl5QuheHcnUiU0OfiU7p2l0jv/pSK9mLLY8474V33CAl1SJoP8eozJ7t6EdYnjMmeJ/um
m4Hi3BJ3lv0B10G8qcX9CoUmBrXBi251gKWbRYqcyBBN7TTGaXcrGF7mjJvWVCIfJl9K0Cu+35o1
fEhf/bH/opBu6g0RBOr9YJfHSLJrQjXswR2d5lrWoONmfh886I/VXezKWMcmLsxX0U4dwy57/BE9
Aury3EubHW6bVvt2U4g+8ITkYORbHOa65gN7h8QCdWcmkBBAdMwgmFIRE71ghzb5HqklXaaH7g62
5iUbLKS7jY+FyWpfrIhX+Jp55FF9kEOvXd8tmqM4IKYS98NjSaDFIDt6vMeJjCzBKwSkzCNgai69
ZA2tzkxITN+o+QPOBiQiYL4KR0ea7B42vXCWXoHAcidcX2XICbUNu0qB8x5krkzGE6ERDpGmKYFa
5GnAorBwuIjLy6T6MfoSuypI8bKkH5ErocYt3HgzoW+PYjN5jk6GN/nZCatAq7xbPQI2DeTS3eU/
5L3gFyd5V0k2w5j7teFTpt2RezBb+uhOqau8rvCuvWv2xb7Hc1l2c8NO9qA42TWwmBq4pS2dMUpb
OcVpfNTvVbd9wBxSJKndjo+6HewryVLP+Glnun/7WDmhYxDhwqaQTeNHRcqwN0vHVbbvy4c8OpM0
OhJ//JsC5nt3zhlnSBj1KeAAZKQY35rhakgnco4FCWrBshzbzUIt+L3W6Lv6fTlLDUKvdVVcrLD0
73jD1FTQSde0G4Ml3DeqSeTdXXHId4lH9NUjMRSU5YtMbZl7xQ8IRgdL/d39/OcKgM8AvsW8RZdW
wMd/rDcCJabMH7AQyvc4SbDTIoZLK+uFKE7T/jd6jqVw+mMNzPsh51Rl1AyYDnwrrAK9yqbe4P2o
b9bwroA+YltwoOjRiH5I1v8HfvzzMf/ylssj+KUEUfo+m7GKl/k5Z/WiufNGtnU82pxVBKv133lH
UJO/+JqAGJK+3KZEY3x/T3nVVkpcQbz0qGCy2boVx4RjdcbnbLuMIOr8RfVI3YU2eSHJZnQlN3fV
3JnYwfNwn90cLE9L+Tw7oxc6gb3GftokP/gz/hE7yRXuoJtv20PviTsBOGjYIpfG7TP3mKvyK8KO
vR/Y7vgGmZJ4JmKd/n3WNpG6M6JXKcDy+ZJOz9nwmUlvIX5MI6RZ49L3T2GK+zjGOJs4dpri/Jz2
E3Aw7PMnUkwwe+eCHAoO9+JHV3yO9fNKfBQxH9L7xzn2GJG2tXWr/RUCPYKLTzjcwCCL7BszLbu3
ic1MWjdQIV99knSOqVN4I7RKzrZkNZqEXZkySYJj8bKKXwO46n12aoa9IvMR8osQEOOMbzZRtJsE
KpgJa75213g3V1yLQ+asAxy0rLG5JiLul4xqIVoJW1XdxdrGJndSzz0j3meRpdbvOQ6DOoZ8kbyE
0lRmUZ5F436UG3McK0vtSXbXA+sW4hzdFqawwuaSLCOQoES/06st8bIIoebRKrLDEnLsBhIsFQD7
HD9hWCor4DLhSwmt4gZJzOofW2v8QWRm/VrpZup1WzIOsy9s68PwEs9H40V1yG2uLK7DtNkQHkn6
C79lux3yo9ThffvcDluph4/vVrvEBJwS3npp36084pejtWxy63MPwUPaJpVV5pYov37exn1ZXAJh
J6cOk7XeHU8qudKk25hy9pOMkjkqxEpbTp5uOGu026algJibrV4+dVZXPuLqcjHKQyJ6+J4y+P5I
VptVh0gB0yT+iEich5qhdOcJl/ULdB032xDjBZS1Cw8kph2FTbXDUGuVu+kPbMz96JJ9FW+GBEgD
uX47OOO+44Sj9Kkys3FksoThIj4Rn+DOZF1tZUZ1ERkb7BXFZcT0Ul6X7I173row5+vqPrzrzKV4
IvXn9pB17+L4kCJENYjS2WudRzbrAZUIdD6n9Ntn7UN0tJ3UbZGjELYx7CCaWuR4vFKC9DbytI+V
y8Snxm7gsjR+JMXdHiaLlKY1yidTa+w15eVi0rGG93qZGQpv2GDEgPVHAcS0xIfLIe4hDi/VsF9z
qYE1bW7WBKapWSsyM7iwP5Cs0Ebi7NJaYc6EtdmkvpTsI4lfMcNzCwOYy3QAHCZkdy1iw2rC7W7I
GbKLFyySLVjkz430gJdojvWvR0+1vswvU+UU7tIhrsKLekgfbiyh3mbnWkys2/gNhKsSnBEql90R
x9t6OPgqrKb85zxFRQk0nVLBh0rNb6M2pvLZQeRfYoM2U/8gQwF9Fl+xu4fKs/wEHCv1dVWdAtHp
1odJ2zXMtnEp6d3JuSFDE5HI7qTyhBm4Gj+NGsnzqH1e+m4jd26v7YUcLQ9EWZfEo4mcGVurfLb0
kuqAaOWlfgTwwwuMsiW21jULnmOUzRvhQTGZ1RdevLmwnURfpXDPzeQdwj8/4o1iMVLs+Zq8VV/R
ZbwyvF9xFqSmgjjgAyZ1fM2O5eeMsy1RC+FLVVBV2SpfqzDhu49UUY+KS/pYsivBwzIH3nwf79Xc
Rr8gccryQDQCGa3knsSRjgArTxUt6T5CzPPRfU1OibgJhriCmZVJvDUthCrs4+UIkCNzjKBQiAdY
UcQb5YVkpbe3hCCQhLNrNicUJvkntuDZy9C/adoGsWKAuQg4qGga3YkyGV0M8yMG2Agu7mSuTm0z
qIQNmaTNHhNHCEz1pRuXXxyC9mJm/TVKVigeRWlLuE5C8sK1O3LAW/XOeJDXfCiXKOm8P6YtRq2m
RhzZtXrkS7X7hj0DIUCTNyiMBBivzONCKlNmk+b6dZF7WgtP2NZ2OASL22aDRE73JLc9w4cNA29I
0I8dOsUllOURlQRGwbf5NDR8cH74yVHRCFh1vFwG6lsaOTXiBcWJowu27CkkRx5cxhM83pSDOu8D
Ga+ROnGb6JQB2wnCRZKOqE3I5Z3Oq8QNkm1CqU9oeWsHeCAmqxOdHhM9PUeuasqaVQy2rUc+P4uC
waFJIBZSCPZWVBJVyVSj08w4cAaUXHi+TYJZy9TULvCxkZ8QhMk8RpuYKbRd0byd4xMcvvwljS9N
d0mbZ3V0NMETXxWJXvM1xsLntSRUhb0vqQ5O4J7mgijXVoDiByd5jidT1/ct2XTJruFeTF1kWLA7
RScJfegJzS4r8L57riouXyV2V8pXTIyCvAkhSeEGSA6Am9o4zlpZbeUww2WnC09AK6zj/nNSaWgP
ZPSoN6eYLHGn2QaYNWXPLnRiTwZeHt70dKM+oqUIaYZNaU/qpOyEL3BModX7sE15PBFOtP6MpWFu
pp+lG34OR0YKEWtt9ps7pHXW9GKUdFxm4hC6fXtBAOKsGVkbDFRwRHbqBk9yCvxLS/p5sVka803l
sWIhs97sQj1LxjVOTlpzr5f7KvVy/VIH9EVHWTjPRFIUZ2zk10TBMGz55NZhmsPVYHzg7zchRnAm
ZogDYYCGzzWiQFvLbsf16spAYnC0ZjNMp4YAc05wEjVmF3miNrk346kjsOMe6vcqw+Cc2c690aG2
22KisNNhtrJEaqYbXswx2OvcPNNrj8l/+dnDRiIKa9PkrBm2nQ08wEmk1uh67Kg1ARLagj1rhrEn
hDv8LBs/W78EhJ5DIchrL+uJ1vEwQeRSIxqpIbGPqNvMkpPN+ifdNfOqgVPBBqEdKPwWT3FPNSgr
MGcnocaPhre487TUjVXgD1NFxqEZuF9elA1pzxAHgAskd/Tjjk6yhJVk3uCAFP58IeEhQo9p4ufl
UALQaYWPqn3zyVez00dkF/FJfyEZLrTrzbgjAwBXQEvn9xzcn+ZCx8Fdu8JrdmUeGTpEn7oofDxF
tzDgM+UdTaSVejWM1sQWbMlPXPLr2zfkH9x2F91Pd8NHvSGz0Bwf6ze2rRMxQapNEYPjC23eRVre
jo9HYVBbw6dI4bhRXUBxK93kFyJjte3wPDqozx3hAE7DOndqR/AajMoaN/OXvxhwq7RhxrnV2myu
rAhL2xZ2693uG7/8ooV38q+1P+kPQC0ev+gZpQFLEoN8U+2s8ilC87BBixHBct7O66t2e1q0pSlR
nrQqZ1k81zgOIo6VHkiPueGmTnsK9CBZBLgY3LaaGTKKiviUuDClJo+7Sy09d0GMpodgK0jeElNR
w+AYUk63EnZJ6IgFrh0wLcRDqJLHQuJGUFgMxQuEa6ttgh7urll/ISKtbaKQm4/xfb5bN05J6B+l
Z59se+NIVJ+7vq8kMh8Da9Tv4nI7Gu4wefKAJt9KibBF8EGYNK5bqVsQEP1j4dZhsJxT7Vb+OPtF
aoE/2QLaXV9AVOqs0UqZCQff0/AD/AjPUNGPNH90biBWGVHPlmyqsKa5CMFjGifnYzC4ttA4ZUFm
tfNm/dLYynbc9AQHIl81O65sdTMMO4KHLCI0AlOYNmPxQy8OQ3mdh4cGfWkLn24H+FKuLH0fpK0p
1PcMVNP5I1y/t+/FD0R1XrvyIu19DT61BiqLLhph2RT9QVvZIzK7QBzNuHuQoG/mp4783JytT/Bq
/KTRIQiTTXKsoGxvFASSsCd2UrdnnBQ8eS9WB0Ek8y331eR1rRFYY6OpypG/DeTJCiwXQty623aM
t/V0arm8xSkn7M3WDjPiTru1yFw914dym7jo6vbdiSsClTzQDcfl+G4c9avG6+N5fSYv+caXYG2j
bKwf5ennTkNRJu/pTFSqxP6i389WQ8QYBHWRCCrU9nBiz2xpftHXrDeVwm4OqILARXaGVTyjj93i
+iu9zlZ+jHzCSKmvzc4lnJCCmgY7dkqYNBtMQ7egbw8AU27vJXbqEeLWsit7WhJTPYt+sdeO+nnA
dHO32nBE2dIFVmLgrI6Kx8cZFTctmC1vFSTs9jp06tHOnfJgZPbMeUg3pEDZYWcQ3Lj6wn30sgJx
myxFdNgM9nAf+VTtKKZ7h/DT2FnfbJS301kmihvcJ94SQrPPX4snKbanYlPN73PgT8ndWtjV4xbX
1NIrIxTj3GLE3fGKGd2xnz2FCd7oF1TViE7AFbHArL84FMxpE81YtqImomh21uEbISgo9HsYAxtd
u8OONSjuJPmaoIENjMEiFpYQMguSKH3ieyKebwrJRlD3baMgfjEHH71LpZcJu0LioT76R06kGuyr
cLCPD6ghJEcj0w7L11jdlaWn1e4MAKb7neb1aJu/dM3Pm0tFeHbrtYY90cyQQc1rhyGXFU6oKJnN
jiKv4IhrdAqJncKlJ1CG4cTM9UHXOTzFBvJrC3SAq3e1A8ae0U5Y6/wH8ZZB/dSGX2HzFgo9/4ru
9nojhEX5obTvNei4Ej+FtYttMa+oDh7FYIZEqBrdCCsHuh3aXhAF0nT8RYMRvciS3ZKk2Nml5Aup
k1cEje2N1iXb89mINuvhflA3VfBGWDy30i5qtx1QX/qGPD0VN4lHC7Sd3PYRP9l+V9ksbF/g9Nre
PgaN/PX31aV8GtyUGxz/VrPqN5UApG4CR+ckBD2CMGNMKd2sLN4BrIc9nUPgZIIvVC40hBkdcbfR
buRJeeQ+hNbN8GLwd8HRW69en8byXovuytJJZLtr7cj40RTXSUcn+VliYMBpNyTcA8meGbBGDtTa
nL3OFu2MdaQfO8nu9M0C31ZPXPBFjY/0eyaC3s7itg7Wu4RtLIcwshkilw6X96Je0S7qaWXFJoFB
BqclsmnoJk74RoCPxXa2FU/ZpsiLd1RY4xOjL1tYbbmbiVVbVrQNTAv7mNiyCoPtiP4Yx15iomYE
iuxvDV+86FOqOSoQYIauYfWOtoXisThJ9oDcNHfkuCZbDmP+qeoSVpOlIOP4FgP9ftXTK1dfZs0P
jbRPOq+4WnWzX8tkbW5VRtJtYHbo2UeLwgprXa/w+Ak4Ocl+ZgTD3WPkdnpin+CFQaoXz6qlLuRI
XQCRYcfj11kbvY6fpboBLXH09/jGB8NFjArdjh8aWpGrhM0RZq5AMJ35xnyhh2OOv8d5vYH3dTVs
/Z0bzRJ+LPy/5fkTLnQWuv2YP+rmzRTpt2C/5NZiWFrYoETsQdgy3mA8LLSJVHcIOk3BFnUfJssb
qr6n0unpxJUHjAhWrykQChFgCem5pyggDSG2+HLkJRvlEQhrRUtvBWdQ7fW1307PZOtcQkc4N4En
caHRVYKdA/fMFofenbiCpiVFnL+LScKHnHq/jOzOf8dJ/2DNs8Cx3+HTX3HFb3CtIAWDLrUFhso2
LM39etvvlzkEweEWHegmdYM7LPKoEqjJ3Hm7OMdqAPXNU/Y79ojyV8gx5LU1MzldZxb/bVI9S2o3
9zkQJ/DlZNHSsUnAF0hzqBzF7Q7osln/Ol7MfDSctfv8zFJf2Jz5K9oKa9osPeTwCEK6g9VKTqAZ
nMA2AEQ7R8dJMABzX3ndvnPjo8S1x63Na7NrfvdV1IV48aen+v++yvcxOEKmuZQ7vkpOibpd35V+
H+6YPC1Wl5SJ/ryb3YUQF7qyfTsts4CbG7oJakqsNHbEzvvLkqWd/QlYjGfFD/zeUagIiFHkzwJ3
fQKq4Mu3VvvAGmcvqO/DRtsTrGh3dGC/Jff8JQD9y1f6xjUpU6GFA/UTgF6Q5X4jef/ODOMvWDxY
5zE0ZiwMrC/p3xZkuYJpN8bE9/JTklBCf1RZ9DZ2y6PhHCBzj+bzN5vgr1ber++5cA5+AfRlMax6
QqTlnzzNLiCF+B72ULGlle3PIf1M66DHIkYLxMVBFe0SNBuG25w2X+Xz/I7NuURI/Gn5aGsFb0pG
RjABv9Fs9L5ExIE+xJYP1Rd4IGpwyc0ciQ7qiTqeVU9AVPiYczwRhvak+zKqckwYkFu7uJTIoKNf
dB3BNX4TDpWfuVQGz212Mu7RiktcHX6DMfFgip72Ee/ljWCrACUmugkmZ6/KVYYRjy87HcMTs7Tf
7Q4G+X/1/WQFAgDm+vghfdvpt4I4XBwhFgqu21Fh0Ht8jC/9x5qzTnJyqpTJFE7LgCF0bo8SPnmo
xHfMMdDljiaoVmz27ws9b7dYw7+LuACsLreY2t0RSI8Fsdmvr1jjaBdwgeF5jU3JXhVrM6ptBu8x
/vfmnO/yNxo18h/Uc+ZpG4yONtUho0vlplcuN8bAD6v3wRs382bcJ1vDke+V9WY+ZofsjvQHgWZC
T8Ep8GyxO3rhc3ykvlII1wBWswafYptLIV5GLXbs0NP44qaAhsug2M/eRarlI34KNOc+JddA/Vx7
PfGT+IO7HIDdZJX2mkwfb2Ri4Ehb/n4x4rrdCx4I8FHwbiduzmGJz+RIgG+JGhKzFYsnZolHLGgf
IjdxDZvggZdMM8uDcAg3y+eAZpBnJxECQPkRicgdgnsSdueX/35PSX91BDL9++dv/J0Yd4vSpG8j
fmPZGx5FS3XkO8lnJkyAKfGoX4skoAFbG3Dpbix+tfVL+DjCZwgAE1DmudzV+/Tht2vvL7c6fHly
WDDj+5P6eqr6oGmzNa7gboqxDeCRviyuRxkljWiPh9D57enyk9v1/TbQfnnPb8eLdlvhrNKtZDtk
jz2qTge0Gfr1fthq52IT6JZxPzgSM6ev1q8/ljYjwLcEsyjq0doasfSazNuFXCDZGWA1aLZKabAA
dsuoMz0zyndAYm/X4TyR8G6Xj0SeM+xN7qZDf40/kleQNjpG/b59pM3XHIJBIwt7AyItGxPkyaWO
Vkysq/bymc1DJuedfA62o0R4tz3u1mc8suJzcyxd7Jl+0MSBvHuMZqzODa4o3CTC6y84jElsoMEb
nNmu7sYdzIzYlvaLNIrkDqpw5TC9NO7tXt2rL7Ov7RYMc/VU77q3hZDRuLgPprsS1q+ru8GZlJkq
8PotXT9Ik4rjyFZ6J9oayC+4a5+o1+fj5C4glK+A9izVIIjNgVvR7jec2FSVbnvBOWkPvKs6+BEd
cq+EJ5k8JhhHcJDX8zJLcWh1zt1Ojn6uuMJNvdWZWEfBLY9YjLEvxJslbIEubZWT93gzMzuHKlMb
qKDtQiG+3qOsdgF+u33rqC6mD3zc52kPhv7egnefF0KEsa15hRDI/BTQHkO6d7JH6WRsBoAtAL9D
8Rg83g7ptXMw8TkDGOwMHzMgT94GXwrnl6MMnMYFYqjopNnQjo75nt2LceJSwgJl/95P+K8m6zpG
69Ds4BFjF/jHW3FOJqxuQ7I2GGPgWho5AUwcKueAWX5k03sPf2fS/UtTQPwP/uJi+PUtv+0U2JlZ
1Q68ZV8/54qVpFtgKO22TTFNJcwYG339E9hlKt1Jwrvs/pb/qJOH9XTIp5W9clc2kj+yYGfnJl55
vtyZ0dtthD1VXrXKVrf0XA/tTsLXVjEJQCB5dijsdWsyHPeJr06wFFqZEsPIF4FkIqe9jp/rR+l5
oiWJDmA7xQQOjfKNBhnDNQ+hheGG94aVPqanesMQiH3YAfjOWPrsILAz0NvRTS+Lw4mITAX4wxqE
V57eoncJt02VQQHk6NcWLJlUGoz4PPlVPyzPm7GYzatLe/GxuDADxEZrfEbrw+gPnztSVECldtmW
3crUYyMRvknWSeS3E60DV9g0uZBeRMkUVybDshINEhfEcarIhaJ7a9lnAtQfp1Oc4lwfQ04EALza
LN/z++lhKHjWLVJZWd8Y8wlxEUdI/ERf0qs2r0uI+EzzM3v46w0akMdRlJ8ExaO9Uzb8Xn52FDB6
u0Joe4HaFOHFdFwOeuggXrTHU2UgL8aM4N6JDGecde2kJSjYBmOvdLblzoevlUPN2nOsdB8KQp6v
SHO6j+qD+r8AVeScyoWdZtGawOELRbopLcNNxeUPyBjKap+TEJu3GhYD1z1+LjBgSeVbg9y0iZm+
Qp+CUwCuq3ytzewUvuKGdFQNr0r2dMQLU0b8bA7CMXtm9sLkHBNE+GCAJxHKfyt9yuEMhtb6A9ur
zFbeGJqozBaJBTzK25AufJmdhj/aBCTLWxFqxOyfKVF4ZbrX84kY9PtLdYAH+X7tkhx+N2yCp/ER
s8T4SEChyMV+EnGpT1z9smLWVo37YuBh55sxtosNhK1zdQzo0QK7BOzS3ZhT/sH4XAoK6QSU0cSn
nhj5kshlJzPcMXFANXTMukz9BFjnBKffBbj8yd9yIcboKjQcVSEI7U+CmwJtgDakqGVwZPAFGpid
/jU/SwTKQHe2Rz/b6j7+hxv8/jEdqEWTamyEN06v7+JFR3li8MG0N/JGq4XZQJVlt7H9k0Twm/Lk
zycNBGIdiikiCUQDP+/sX0r+ti6NbB2zdMYP3bttDfe2Xdqx0oGq58weQFHlXZjofg12B8BRfCzY
AOLXRcl8yOxhQ0gVXI7ere3Q01Dm/OYsXP3uAy6FzC8fsL/FYxxXcMYUlBQmGWL2bdt4N7tmh7Cc
eWwSZs7V+28rpKW5+GO1QuImxvic+iKOvT+lZr+8cVpRHZUBT0a7Dy6kfG10u9/Kz+wp5jC/e7c/
6TYXV4Jf3k36pp/I9Eic8IzixHfxFNmqF3zIaFFQFjQzgeywuRYhhfFmsNXd8W3koldg13IHU0ct
fe7vFvFCPv6L77+QglkZIh/ujw+eiKgpCTTYXfO9ca98CJUdnxldDl/MnWHQEoAAdeOjd2cXGkHr
L3k+o1+7qseoH5xi5Ur3FBkXZATltbosXJbgtdzAlH3sXOoOY8s4AXrpfCSRRoCxKNzhyzo9LZQ1
AX5RCYF2wemIm1r4maC9C9XxSiIVdQIpkPcsvC1o0uL1AmfA+p2cXvlz4Q55EB8kvGXwsfkTgS8J
83mQSu7gCMIyfGBZdIQNs3Q/dxX8Up8KbBS0o7JR9jimsjgqu30ct6svwxm8/ETmaGhJnuLoJ9Qg
FNUGBgDzlsGdT3c00WzqRwX6p3UYz7FfPA2bSvvN1vkpdvy2ghfVA+cQkS3YMXxrL3NtnJNKxelw
gRCIXviMvlo4QdJ5/LhdQr/0Z79Fik1vt19Yzu1p3FUeHfTPWdWTShnX4moVWcU+exjA6HfKZcXO
g3RMJfeUHJAyu1S7d4zpkhJkktKMrPk9umZbviwm64md/wAAvgT32W/COPD3+dPy1ImJXOik5NIo
ZEr+cXmqREFXgVoxkN52zrwfMH/d615XeIv6pwY3pI4AJqEI7y6lviEGz4cGio2ke0NTrwE8QbFw
m9f6ihuoS7R3f20eFBhDS9V586Zj97YkMPogbo78GrgQjrb6obdFpwHXNKVngZYhPK+3qz3efUsb
Z+wGbZeCjV6h7hykZ5CEAKj/5lVe5JX3tc3Qi0QoMnAvy27OLgGGTOyeu6X3U6mWYr8TTwsb0UkW
qwFY6Long/HNUN6s3lJ9COMQhfgF7bJydCxLaoq9/Nyfb6Jf2vy2GXxC2FwxpC07fJG/9APzjdle
PJUZ4T8mF+qCJX4D0jqYHODVvFl+z6U3ITfwbnbmB0qf4FweGa8SveNpC4u7fLrdY/EouoKnAW+/
al4buLfOglvhkf+8duvteIfKzNGRmngUGR9LB1lxDuDnShU2O9U9LpKBAy3U6vbSocyddlc7g716
jBh5S5bhBVbKnH25Fxsrfq68RaEHpcAsL4shwWhYUuMqVvlK3N7CtFhBaHzXHiYX/6rak94mSCOW
5i+WE4INlWnX2GDjsI2QGMsbDIq9cWt4cLP86irvihZccbJ1F84gw81wsxBBp3fdgReGAeY+DMzo
YdwucVnS8XZPlZBSaJn6M6eSHjrLuFx309eco44ZAnxXR+nsdrckMEXnTPcYIUTW6qCVLlujPvbo
mVBUZhCNYqsldgsLY3bk9PQH+eH/CnH+c3FP/9dCnCV94O2zaP4gxOF//EOIoxiobai8yC6nPtP0
JX3nH0Ic/opKTUf+oq1EdHV0eP/U4Uh/k3Cog6rOXQB2YXDM/FOHI/3tp385PPbFyByRz/8kf+Cn
XuvXw5rO0lB/4oCE4xrqdyxwyLJ0xhtMsMI9TVlw6X3oBInDYOh2L7tlT2/9Ows+bMu+HaI/31RD
S4hfDU4M+rdDtFVvqy6eFcES9ehT0DnBkrZzbzhHi/gw6yuGmPlBGEh07FrRM0K0KemWOYk74/C7
SnVTbzUMOi9rxBziXasnXl51W6WDLFke5GirVCRrIUU1S/iJalNjR3UYpfPQJ28TEe+3ClZwCn0W
u+LGuF1WkrrtA/3NkBMO6rLHXRVS5agzuzqHo+zEamEb3c1Tm5GKIC8xp8W3XYl2hNlac0z4pAjf
AGvXaF3a4Sz4PbRjcpE3xbzyqp7zFL+GlBuOiMmJSeoazm1NsEBLfi2DwFvlpwPmkhA2hg4+jYEv
yUTay7rdakLmljVMapleJDzGEfhhKD4EWCYYp1xKN5Pgz7AhZ3F25OktYN9n6A/KGgSTqexYIx/q
Bxr5p7iHkKueEy3aRSE2mJLEya6lpyZ39eq5pt/CuZq+TXTkiHFHhcZpPV77MnxQSqAO/C3rMLpG
leEWNwFTJcLdb9pWT4CZAhh3N/z9dM4f2GN9oG4NaHljotgyBt51uSkzXmbKX2O5vCMb/CoM5Q6x
Bn3YWvgMx+yLgsFWVxM+c3Jl5gIk36wK71g5iTc1tb+u1K86WVHvY4EuwVW5FdB4woBpsFbbt2zN
okCFGGas2wKyd+oPxdpeKZ/jenZ17pS0SYlL12DPwyFehrckEA7zXTvNL+XqOs69v4JzHalP7UIJ
mXNLZRGN7+38mYMC4oN/MQb1LZg1d4ATlmhwou9UIgCi0lt14+sKFP02vcZLsinmyaF2p0jB29x8
lXO4VRuom2J1KYCBe65wor/hFAK7Q2IUJNlsmtZdN7O/kk5U6mbQQfMKDSfizcLb6K8hdk2NX9U4
dt1207DCbhwpf/0e1MEhaZXrrMFnF3G7GpPxbqVke7noBXutU8CLPUp5sT6E7XDXwHLv1AQrtKK6
NK3xKqiyXUjwbiXteEsqv0BPJBWqjwHpKRqHkyHyuTQmE0lpK/Xorwx9R9VqpUZwlvv5MgfaJRzQ
tHWt2SiK3Saqr+SJowfZmxDBZ8Ykvg7vb5L61q9V7xbFdtV2XiJp7/KcnUc+qaQUflOsP8KCQmK9
2lZERTdTsS8U+ShjDpDUzdfUIt+emmdZnDcEtJ7JdcMFm+zpsL7U4jZtL9lqOqiTtItFXN/nsrBa
aYTTqq2coAdjpnDvb6ycyKt1/bOphL2wkj6UQtxrM4a50CVWQ2ZpQ+1kASKCVlM4dgzscFO8CvS3
sIZU2Kde2dXHwdDdQZHcocygih1lnXyFEVoRlPQ6+RRDya4ACCZJ2ClB9qPDpzkL1Tf6nCN+Co68
Ppep5hhlc1fDP5kS3atu0iFJoCX+cgGd/358/zpW/qvzFdMPRVE1XeShfKvAu2laC50kBj8HatBm
Pap/t/0tRPmnYpgGXhQVxKDklxB3/rMT+KVXbWuj66qgCBgykCMY7OW7m7cMrkP7I/JnaiQMIMzc
FLb5vI2oj/77b/l9lrC8+6K4ElV1seCRv0lIa0yE+zBcY2ACTq7U7z0JHD/f4X9Lmv9c5rr/uqRx
6x/5R/gf90XXhj/q/GfI0v/J27f6o40+/mNP5tIfqp3lxf5e7Wja31ROZYTh0iKSwhz1n8WOIv6N
QeSiOybyRVKR4v/fYkeQCFtiCSGb479w2Wr8r39UO4Js/E1bZGUIzGi2JGwt/iflznoBzX8td2R0
cciOV+oSKIpm7Ru6gEeKlEQkAHC7vShlOT33JfNmYd4IU6Nust4YvDRRyg3eDsou0ITbrqhr7rFg
EJ4gRtLtOgVq/rPRxO9hCN8zhJpIHIosbEJt9Siv4bR3YSX7rdrY8Yg7kjTHv7FL+A7a4I9Mc83w
VsGOgYf1/Uu0AWfougpA4XPhVTfm+7gfld1QQZ2J1PQxSGsCNQzGoYbmyn08nRVd2WmGWu7FWd4N
WVD9F2Vnths3sqXrV2n0PTfI4Az06YucZ6VGS74hbJfMeQgG56c/H9OFc2xVw+5dKAvlsuTMJBkR
a/3rH3ad0eYgyqEOey80gSpr6W8L8H90qchjGiwOn3LSDxKS9uCZ6nMIREJQe4BgKKr1/U9P1/+w
X1mzAvOn24K9HQ6RJglVCAkRnc9BXD+jbZ7v5riXGN0ms4oCVVjqru27sHFp4dzO/DSn4YgkPtbN
I6d5eS0Mmq+qBFW1kNj2eg5pZyz8ba3DU7Qm6AG3/2dKa7hquXuOVE6z1ZkFRNbB3JlBy9Gu7I0Z
1fD7W6a4PQF8Z6E3Rztx06vtqEPSfB3zpH7xMwNc3eBS9L52qvSwWccNdFgtCYNdIWsyJjKj2fs8
B6gZLD6CcLBonwgWg+MlWlIy7G9/uFxzffzr5bJcvCyIP2SXpzlgvfx8ueo4kkVX1wNq3GobesGD
mebFJ8iqgURHn3j5dUyYs7XptC5TMnIGA2ZXmsDmG2GXI3X6HLZh+9npmy/maJr73sLffgguVVIb
F0iP6RSqO68d+11nJdmLbjlY7MTtXddrB73gWRshgXXIKWhekmvldCetTkBmVRxuFYZB64ZQl2jZ
2ZAZ9by9MwtCBajtILSrWJibNlaf46z0/nAgGB8fI0vXiSXGVWA2EsdY4AOa2WjZMOlRCc/ZsTe9
VrUPKeWYr2n1Xhbf+x4NQBm8V0qFpzisLCJwIBxOWlBezabyt2qy+WhBDUKjITPh1+/v29zq/XLf
5veHD6pl8I8FVv/hxLKlqOvYmpydnvUepkTVY2eTK1LYZnPBxwHGhFXkaxzJMTTIPe/cGy7c7KJo
k/vACf9gj/ZxL7TZazHn4jHiDJ1DSz8suqpTTqP3tr+b4tQ6QAgDM2uoIzN3EBvfjvJnbLWwdCM9
KM6i4hDJO0m3eEld9UKCgbsfSXXY0EzpR6F3yVIPsvjoZO05VF1/kIXXbb3Yy7Fd0Jr1oENpbg1I
ta0LDfUPF3a+cD8vCD4KXALTBzbmI1Gr/7ogPNUPMWymYJfXOe0QySkJWRet/QzJGsccgnzqhtG4
I9ZGreeLwklrWEYpSzTSMfAMxDStQ4IxqFhLd92EYtyqMhnImTLsP0CIHzvu+bL7OnUZi9dn+X58
SIcu7U0zsIKdnwq6gCRrV2OlEP+aLUjz+2CiJIhxn+7SyocUCzUg5CnBq4DqtkMz8/tL94/DBM8d
waXD9sNkGMOD8OulU35o+2HohHs/86dt4I7JetTad6UQ4GrJ0C3LVDmLRJ+OIbmnmIVN6WF0zb2h
gxHUXoY5l0A9ZoyeWlqRDA/21IjnNrf+/q0Z2MYdO7E6mPEEIKiFYl0WEwhlnOabrPLr02BHX//w
qT6g6Fxk4foeyInADhenkQ8PRIE8/8ezPfgxAFwKhWPSMhR1oi/1xaSqt2aC4OgO9VbmDwX5OicO
FfuYdOaT3nbDnV8bQIc9ylutcckrS0o2dWscrpWrnoJx0k/Cz7Tl79825mAfCpT5jfuuTaXksVPY
eOz8ejvGcDSLKWi03Y8TxAuK5DBMgLFiyF4MOQ0b3RpwGewcsRrMGr62i+zV9yEpBiP8ijg2TgF5
JcA+/t5O7BdnEsbJcODO1UPU7VUKPD1i8bJUDqFt0im/mQLT4IROdfIyfMmbRl9W/n2UpeOrMymy
xkJsM9yaWgKLxjYv4kPvqUtjwoedz89+vsKWqWG2oTPEr7WXoGloCKSGbqgd842K6nLhTEG1vVUZ
pVM4e2O0jX3pK7SQQwIba3zQnCF5NDxtY02VtxGFt/GogI6Drr7HmgtnC5e2sKwIwisQ0ou0X44W
/i8YOxXM0XMeyh5LDSMEfbX6QKwJWbdXbAZI7gMdAcr4bo1hR9bbwmmmi0lXcbzVRlqbfKpGmWwG
VKLj6Ji7lij4deP3/UUouDaaHap7HYFsE0aIBTEgXumGnaK6DXB36ZovPFOLyarjh1JY31RoYAY9
b+9tNL7YbroQiemdb4+Oa0c+Dpo0sC5pRIvYVA5jcvgAWqmKoxhCZ1FkAOGlw0C+GDXzOIJbFHSn
txs8ZCyYUPfdfVAGO/bX/pwZ0TGtTPRew6x5T2vvdHtt3U+SXd8aXyps83HFmR8PO6yWmO4MhyBI
aUDNmNoqHM+2m/3lBaOHcCiOt0ZQ3PVl+XK7ZhNlz9YKE3MX2Z25DfvUWVRJgNw9U8+3gstRBOIF
49bVGvsx6A3O2/lvykccauxoXMW9C5EvAmkY3da6jkNx0CxcHKUOWSOaSQZMkfbUJEhMg5laoATT
i8gDWkuLYVMlUXDSgtDfWGl89avePlaaKxfCJtxu5KbhZVMxeBHt92CqgHjGJN9FjQ829Ng05taV
VnzvpLCvErO62EpVqzp9Gfyuv/qdbS5uz6+dtEhS+x4C38j7qO1U7alXGIBSDfz/Kq9K8najfNs5
21nHpqdSPT63QTgdis66k546Om3lHlIvj/dxaHwJ9ai4ihwA3iglNZTDuFSrK+ctC7fGAEtDt+WF
ewzLYrCDeu1affZCxil+HWE13Rlp9GmQHqTGsSMuDIhAxtnYroou/ELcd4GzC5GswpfTURZj+zLl
GlY9IZaHVRc8aJ6BqLDhrhtdunN6onKSIFE7w9TUQ8+4t3Lta23zCcLMMC+3H656JKON2xYnqYhc
2jlmGz3qDdbWBS4FVtGitusAlLoBTbQgLWlhzRmZ9nzrw8Lch4WihRjhiWhJjBNfxgLLGvEqoHbV
/fvg5y+tNqCPKE3GueQ5HDtf7cuK79UlsrY6H4KtFWVMgDRnd9u3h0HDv8a3mHeU3toeW/GpDaGs
OAVi8duSupX4Q94fhyn8DiAIaXjM9ccx8GB4FOlToZqL12JZZNpcWDGVnzSD6WJglKe47Y2tkrW6
qxFY+frA+kjwiPsi7f7RklBYBgMlQRY4nBh13mgXjXT3RRHHL5EYJuQRc1tk5QVz1Ekw+2qyfYsB
zD60pvqUk2hIuJ230qxLEXs1kty5xEwnCaw8H4S6W5cXc0TyVnURcRaNan98JPpqg5Fb6e5DHwE2
EV4nYWTOIu8GctiGunlQY8eq03ViObMBQq5qi1U5VNnay63hx30PCfA9hKkG5z4b4emWAV8Gxz4S
9k20HXc1ndzozvbS5W0jIW/uOZGtt7q9wdxl9C/G1rqEAQ+Lh0Fo2Ojd6taM1QMndiv2nRLmc2cZ
nzp7rBYtWbmfs33td+tpavX7sZXdo5t0nPNJTNgMcjuUuV5973VTc4w0zVnadbOuAlwdDLNIVjHQ
5ZXDZVnM/XUNYSef7PJSi6USwbjk7FF3HOvsjqr0D9GYPd8O7NZG3taZKocixN2tYmYv8ye+NS5K
SbbBLkDn1BIb2NuD+RD5l0DasD+JGPRjbdoPAUYBxKLiU+1o6aJpM203tl66AkdNN+kUi1nH2otM
3BmxEy6jCrZJH+7rPNXuq1Zj4tzI6FhUV80zcbWoVbK/LeYqGKa1XbRqY/Tekx3a2Jh2PtrjyF4l
Tad/nSLd2YScSMJKxm0RON7ix9s2x/IyS8SCvokPeazQsAfyzc3099sJGkw6c2WtYlF31XSqpIEf
5Pxg3a7IoJXdxtQ063w7mQN66UCfsLAKIZNXbn4gNy762qfuJqiIOK7LYz8GwVvvOu3CSqNdFrUP
aBiDd0tD2sOSlh6er3FiHNpWJRiisQC7PrSPn8O+9LfT7c4OgcbMMy4zHAL8Q2Gr+t5v1SWuAvOY
T5a3ndN9LQMloWy84hKGOh12ZezT3GYvrWsqyDb3IAaKGruACGV00vnm1Sk0pEqu0L8mlkqPnuge
+8qNTlo4iG0eqWen8oNjFkzBsXWDbVX4477XR+9HaVE7MqLWa5A2NeIqSPNdyjT43I9u9aZpMVC8
nrwX9rfKbQ08t1yE5k13FD38ryrJ4ATTYy8IlPC3twPytqGquNYODWcl2YAZXh+6jhQjEvFhwJzs
9h1hbkD9nkrzu6UnW70b8JrwYgLpYojmt7MAbOnrbfkDuARHjXzHQGXl+faFtNt2+6NVLmkFSGCT
FTrSO7DjxtKPinmYPaQmU5Im9NZ9OPorJ0zxPnBCHJLDsj9ZZ3GNx4ilQ05lYHjFMSuYfHdtYUFJ
hFaCyYTWaNViSoviqk3Z2+2w17zoqXDJ17ElQgRTw5JZKLnRrHS8BlVUMeAyyXd0huw85vh2TUyl
Yh6PUMw+zimboE4ycSGLI3njWKU15MPJId4A+S1y8ig3GIHpcyWGBqLPMuOcmA5tbgtio9l3lOXe
usgrysmQC1wG3UBwRoLHRnWp20E/xSnRwsmoFaeybRHipsolk9P9flsQupXXR0tkGp5pkYtdHhtA
NrnEzADpnzX3c29G9uM4UVv1ufWlUB06P56AVT75eF7YxlVOOeoDH+OQrshIXU2Tbl/07adSuDSw
XpRjrJJFJ99AIW4gDTkIvVTrXoTjNXHDMOFIyq644D9oXS/fAgyu1+P3Nkyjg9G3RB0r45zxfada
NTT+88l8Kz6z3oK2EqaMKxyk3H2nFEI4IDr01QFH89XrqwgBKmNDizu5dEVeXiQBnTu9RcnZ6M1z
x9191M3m89jyQ6Ia82uWTMA0Vr5yOVjPyVwfSr0u7qmN8cdwCaUOfBuO37i1x5y4OkuiYBlfs7o1
9oM9vSZZY55EUxBKOmehhWRq770pcfZ142C9U9EddXZ0TRjPrUVPdqqpiHC27TY6F0n0ooGcbKSf
aNu4YV5LSmIDQT7Lt3r5/OORqdP+gV2opLDx3hrcKDf0zB7oYpNt4rwzF1loqY01RP6hC3gv0tBW
9ph559uVKwzpnWUWrnVAlqNn3RM5FZ6TwrSWlmZUyPeTCN9rwge1LgjfkgjpCR7BLgYl0bTspsm/
i3oTRVqlHXNUp/cUJEQEd+Vlao++mzE+xWyGveHh9mWCZ6MliEdSK7xONMKnurpjkcNLqVW1K3rP
frEtsbON7NsQJd6lnsXqt4fCQjkUauywnM7JKvECPAJSklSjNuz3Vg0Ry6p7iO6SNGKSZVkcUd4y
dQqm8Hz7MpgTolAXX6kgcG3CWZP8W9GY3tpSAVne3ag/FN54wH+1vqCTf685MI5yGhtybKtHz1H4
iQFD1GtdOAj3VN5th7hW9BUiPUZkVGwknOpas1x8k1QcP2OVpBVBsrC1Lj/LRtePfUdG9dTKFY+q
2NVgPqxThTlIOm9sjR+/yhy+to2QmrxrpBAzdnj7wiEynHPbzl5G6I773rbfu5Zk1HCUVLUlzifS
bw2CX7Vg1YiwPmg2fmDOvA8HWosDjs7nxcjHBTbEzj5juDYmYLnIOGIj6/ZaLrtFVpvy3qzrDmN2
u9lVifOl1lGxj6N5V8eNDRlIaYtKz/MtpZqLWwJrz02rB8tmzOy4BA/MEGdu0HINWT++WlHC7t1G
hJyW1P9ZiZg2x5ohMnXyRDXtmOq4ovtBd0jdvD0VJoIj05LdKmuw+gkT90KU4WUI+8/WDD9XLTou
rRjNqypgcNk51Tw5GUeDRjNMiu8y6mDi9fHJSJuF5IXv+hoo3ipYaX0aj9SWwzoJMDPp8c9Rk2s9
NgxdbSbzyyJ0o2NWp+sbeh32EKKrEBIF+5W17CJ9WFPW0S3F7bir3FnXZSblSUKI2LWBX9/rfnqc
f8mMRNuKWS1bl2VHMSY2lnWvavdeGRXSPx3ctNHqaR1pfw1dBadbRtMxcuurzVRgXLR9jXy4JfrV
KgyXmpAL+uNFz5mjuU+hmRlfHR1VTWL54Tmbv4R+XC1lafkreXv6wmR+lNvvYSFoxCYqergj0yZX
pv7gKs/Z6y7zWKcV/a4V4Ha9jkNa3+bdrtfIiZ+05iErp/CgB026dpq5P5RqXm6z52hfatThfbx0
rdTdx8ak799ynTXj9NawbMacrVSJcG3lKKHsMujvQy0kMUl61nNVcAl9QPSEqKOTilC21HNnmAg4
HJ2y7JM396VpfJclA3HaiZWvg/nQDOsC/gZ0NC/G8S3WuM/Wj6WtTAyux7HNN2VowVzLAjBHJ9Af
bg1DMU8yyhlqCkYfLZpdvZbRlL6MVecsKyz1DJbwzvL1dBd4NUnxjj6tMqbKSwI7mem40a6MtISg
bOfglgFcPr+fnxL3lPeYjQV0F1yQ8lUr0xjHbcpGnfnLkWDmy2iHFHQUv6vf41of1WigWhZmxGCe
zGlJ+LQ+APMlj5Eo6zDdm7mGuGDo5yk4NjjM2Pd6WF4QI1aPdvaa9HVwT+zorp7RDQdi422QI6Xf
rDhIB2wjnLUzdGoftiAyI4mh575szprZlWcxuzgJQquDCfseM3Xbh0IhEurH+j7O/bcsm8j0IyR8
/b+AdT/Kp+ePSGwpvsg4pIPdMaf8ZSbTms1ghXab7TWoRKtea7HdrCu4eVWKNy6bxoObucfbXFHV
WADlAUHpejpMq8EZ+K+Zt/+jyRnkJ2nMQfGGGxEtXONMQnSBkVbUEVEG83IGKsPWe08dK75MfX+q
MHXLQ808F17YHy2tvuu0tj6JRKhtNMItGu0Ou7gScmpH3nUoOa5pKUitcQPz0in8i3wXnWVbIG1p
yhrKlYPvzf8rSgPH9bGusBz0OeN41Ltq5JNAsY7DyWBUoI0QGEWyjp3x7vbk/FsT+Kcy59//mn/m
W1mNNQSZ5r//65ffneNvNX3f9+a337V9Ly9f8nf18Zt++ZvVf9/+OHwvV1+aL7/8Zl00cTPec4yO
D++qzX68i7+/83/7h3/bdT+N1fv/+c9vJTSw+W8L47L4mUAIq+838/mn6P0/Fl+iL/mXX+bw8w/9
zTp0BWNzYfFQMmsQ5BMx6P6bdejp/7JcmymU6WHlbjvzXOhv2qFw/yXcGTi3TRzDMctnGPD3IF7o
//INUwdKRzYGcc8y/p05/I0m/dPABlxb8NZmAqNjGczkPzBUSiGsIWvreBN3hY7Dh+d88gVlSx7U
2C7VqKwqySwa8yxbNiDalcSQwZH11ZNmdt84iX8uesXKgKDUmJzFozo5cbA0dArQPvTx7YyHclOC
uu0CI3/T00n/klrMtIapkKikNNmsbKeIjn5S4lPD6Mrccib6eFih786nYvPTDbr++Gg/U3JmYsGH
D0x6qyASBIYDFsEz7v8TVaYqp0DGvkw3+iD9o/DMYKENkrOkSV1EjNGfJmKzv/vHF0Q9QlC0q5MB
xBb+6wsmWknQaKlAMJQFoF+5KJoChVZ6KhE8FBPD8yJ/g/np4P1ZYXRlR188cjMvzuRupUFGcNFs
bEsuLbNA4pfu7MR6KwGZSGd4EoPMlrlhwu/Xm+6FCv6J9uPJw5fWrUW1FLlPsHc+HfLWPNS9/jWY
GKKopDzYVkJc94iGzq4KCuA4s9iFOmByGGsvtqrydz3A9A7KV7k2BNZqZoMHl1ZzCneW8xz48tTl
6NoS8t3dEV6ljXDViLwtWP/JKN1vQdJi9IjJkzbyfWnepY+6X2VPWg6P1AoM/8Ep/f5uyNX9lLLD
6gMG71UzG6Br0AJrb4T0NTXYGGkucn0vKhfMlKdN3MTypPkIEE0RE3Ze28Od44UYBRaNOnRDfS7a
vjrUQo6Et2vGapgs+aW07eSzKI0c400HMX+IvRRgnynOhBTjkkhFSOWqApD3GAfQMKWCVhow/hT1
G9uc+nUp6mYvpZc+ea3hr5pR5ody0Ax0y0Z3KWWKCeXvn9UP09R5ccIvwBiA/QO6zG1w/NOzass6
BkSlFwv1uwKPqtKWiwprFI9i2AKwoYlO/8AA+cdLkl1pudiO6D7zOufj8vDrIQk0jCAArkYqGu97
XIi9mr5PtbbyPfqp3P9TvvltsvnLkmSHZA7L5JPqxCWj9NcVMsnB86NejzdBnHrPZlX1Gy+q9lGh
nms7wMSkToKN8vpiZaNHOnSZiWdpZ1jvUD71RYE+d1Mo3VpYaoIJMvQwVhwT2nIbbuI+6lbomM5q
ahS7kN1ubHvAOGSmG3ljcBJFgBhJ0xmkul4ZnexRfSJe9M0s6vukcf8abSCecMxeIkXZjVPFBjCR
grf3gp3XoO+2xgt7/NwfQVReGr0uL77tPmLe8VXSmS2ERPfZaBZOT4wzl+zsCS9H7GkwtmsbaAEt
dI/bopOHd47tvplRaC1SBuGLCbN0fEd7L70OXmvvSWdCv9I1/be0yVDOJ8J7HNzJhNqkXUaIuz1T
wIPMU/Ho5+b4GA+RCRkAJu7ZCqHlFsojrQ6S46voUwQrWY68Mmy/lX3VrIJgMmCWum+tIR91aTCr
gFWs5LgxnbF8IkIC891ZfknLDwnBxAVO/9xGFeVt1AxYMJovjsA2rbKCE1UyMtu2ObrwKZYgNVjz
OdRXao4cm0lh29LEILB3i2lvJYm6UzSKqwrMgMCkKltOtsBquSuGQ07hvyvcON12oz+b7JXa0jd7
7Mj8+k5kQXwOjOyNSSoa5BC/JsZA+UMGPrCxKjyHamWOJLAwPGtnPx3g8/gx6Mjqa5ycEYHTrMwJ
HT3jIjwpp8Jex8pBEG2MWEnExcvAeGMpvCF9wzkM29ZkEqeyCY1LGtAJF2YNOSEq92ks8nUSxXjH
VXKfBunXEbRq5TGlWFVGxf7TeW96RHQAuC+gdLdM2+S1AoBYzfvvyvNCphCDZ+3duiBYfPQePRfY
WySJvtAIbn+Y6kjbuTnMWN9QX2PYvCvRsiNVTeJutTxbWsCtDbjxsjQ74y5pdPWWRT15CYH+jR2/
O9kEw166ZMpWEwOWZVNb5WdN5sx5ComBc6f9UcN+y5v9dVWbGBhZnHqG7lL7fDDKGYa0qYTIIceh
oAfOzzSazdGrNpnM9p0sL11Te/CnOVksByGAMWGyrvWwMNzcO0+Rs3LtLFtp5bPfVskxTFR7TNM4
2mqO+zVvkX2Xre7dRUWCq2ec4QoLZLuovOQgmkaubIb1i3pwsodUc7xnxnV4u8V+h41INMXj8+DI
apXGKZSphjPK8pSP40BHVoKH2YRZgeHFuuUe2BDzVRSKYqOnHkZQpdMRkejLlRGZ5rPKLG9jSAvN
M3enGtPz4Hb3mt54i8muNnqGhQRud4Ai0j+T18ZMOlECBCBsxZawlhKZAxpGmq6+Gq9DqW/6ptlb
pvrslsArKu/v3bi5l1Z3yvkJuDv3nNGfensOadPBwvCM0YT22nYYJzHAnrIEN1OALdN+9szsOory
ZWjrO7/pHwCuVmEB/kXTeQ571siElt5J24cBYX+Y2V8KQycmoxG71LaJhMyPNrP3uMHk1govWlIt
I4DLpap6fHE661h1w1dXE6914jD/ryO5ai1k8ZZBBtYY6/PA0sNhhiEKA1fhQd+H69130UNjJkjH
kz7bmgHC9kBNr26JbjuQ8s0biyO2UQ4ShhL+jRnoeMD47xLJmVF0X/upwIGQjq2TqDKm5JS1BsEz
XbWICxe5DF36oqi0VwJXeScOfZQ9WU8T6ukkK7ZixMwAw2Q/I6ukKxP8YLIJV/UB41lleZdmJj2q
wVlIB5eLzgXDSfMRfXoVgV158uT2OtYc1Klsq68NMEydwWVChvIKkWJVNemB4pnhq5ctihoYyNWj
a+vGj52ucIgTxBB6bzITG7MW2Jyhz6jNR9HG6xIn9zSqjwZsE0I76RR7R7vCF3uolbYqYnGvOH+s
3H0OqxGvO4CqhTcMj8U4HZ0OKljoPwu/3kUpPvd29zTlGNppzezWT6aWoe1rQ65FkaybwsDOqCnX
Ot6PU1HiBeoV31o06LmTfR2kuXWG9JjJCByyJE81ycuVHCj1pLqWkfW9rMxXrvadxwxiKM191pa7
TiDizeKZpjOLhDD/TXTxBgthZdRQYAdCwKe8uk8NBm8gVCc7tv7yKZsgs+/Ttt/XNXzIGH9JS7an
2Fe7pDUleG28sZI4XXVaAZW23xEqftByBU8wfvSp0cyh+txZ1H2dSZBKkAeHkCnuLvZ8iMTDToMH
jGgFgUwGqcoag52Y2KNND2YC8QpunZ7dDgHyYHkPjk/Ij1UcikFbc7A9VRLhRlltIyqulS7ilc5U
IXGbZkNPHy5Umb3LuDtaulzntjhUKQoDpmjIDysua90zSi8cn5F5LTBpS5z7TuEY7PTwCUPD3juN
uktSZ9hLBbHP0DIbtBZD0Fikw8LtkpfCHp5dHzNqp8kfZAv5I3C+FcMQs1+yArU0VewJCd7xkO2W
SVOWb3HnFC91OMWbtjO+d42D/66fa1ice9GeSNStniO4rpi8H8daf6E4wBrBw6Rc1kZ6aGKvOpct
5ghFMj7RymjLxBYnwQxE2f7bmJCBEzvw+mvRnJxc/BWFZYETn+YuzLA5ZDJ5b3ITj8teLWMP/9Fp
AIUMg6o8a5Iqmvdp78q4xKMjCrOtJcfvWSOPua9jAW+epXSf2q59zmwmMLZBXoNgd8DqI5d4v4aM
vLBCqgh00lCJOjJDe5o7Jx/gkL9pr3fuc90j6+ytR4GZRZThhGKzKdzBpMmX9kjq01D2X6zeeQwj
xQk0sDlkRtwt+yzSvnYFHgtxVhNo2bnEVDgv/eh5hD3Y40NPSoMcLWYgpC79vrr/QJK1LBcavY+y
3oB0DYv4wwEZBYkOthHJjTEUe0MCl2HNL4DLB2nhb5Fuf/9yxgcq3j9eD5Di5853sl2fiFJer40c
vM6vKVV0Hr7Gw5vd4aitJXfUR2eGT4uk+vzvvzbHkYGQksbb/YfdlJ84vY93MbGIFTVoVwH/qU06
l7MlWq249E81T27dFwtpEJFSNW+/fwP/6PoBBCHo8xaYcPyzraESKWNLSxChBWI/+MY6FyddkYPs
/jEJc76Mv9Y9zhw9JEwXGSdZgzMe8FPTllU5M8vGg+WA1nf2SpDnjtiYfDb9Ov5JwvmRxMpN5dUI
O5qDf2YR6gd0wXaiqAi0cNqMhxqBe//eMW3DAG9Yw9vQcarAoOf3l/Im5/n4Ac0ZL0JGC3j0ETIa
9BgdQoupcqii147WvBGPHB60hsl9XabHHPpcGrkkiegPld0fq8ReZjG+IbX47Pu4/TeGVxL0NqIF
M7dT9rUm2CHAmUd1xSffar+kXfZmde6jY6Cbd5hS0z9k0NnS8HNZaod2HqCiSxAZInSM4YNyHyXF
lfxeor6y15TIAh0lHczWqA6f21j8lQ/Rhu7lIDTokJH9B0RpBpR/cz3sD5i6GCdasTwhfUM8dPXR
Ts0/XPGPGX3cZIG4RNch0gMj8Qj/+kjFXkGtSWm3gaN1b9pkHs+5Ge24J/PpXJrXoqXubNU6pNn4
/c3+57pBLc3upANggUPe4MOfHmY1cGroMBM3FpFqDo6tU/Mwmms//NNn/EC3nT+i55ic+J6JOPsf
KFkxCWSQGhFrpWmt6sKn+L60pJj8/uPMgvEP9wo3D5807lnnguzow+KU5uhKgd4IS/9yw+wMhstz
i0JoCnnU4Bb4T609T17nDgXXGy876kZ5Z4TBQqDsla47Tzc/9UN5+P0b+8j+vm3OcKQFl9if4ZcP
61iDr9ZrMa6H6CEPk0Aiq5dkpSPkWIhSvouQWMF6fG5ktWgGZ9kgsc5gy1U4XIn8FCmy5x1/Ibry
jkH2w+hMe6ljWVApCu0Qd4ZimnAZ0rddYm0l/jlW/Icn5aOm4vYJAChsHhYU5ViO/PqQwsX04lbR
9GDjfe26jpSCWmDugKQTXwgtu5cK+Goawe2EJKmLehEc5w/v4p/PK4I3lEs8q5bnc8L++iaStpPg
Yk61AaJc+D1WmeNeWC9q/Ov39+t/Ort/fh3r19cJFW4rTT9/WPnaNxj8Z0cYUCtDXjNYwv/+a1Eq
MIieYz/FxzoBED2Au8OjoezoMtWERWDN6sXRe2OQDkIL9/uXY3X/Y5E4xk8b/M0Z56dF7xbVYNSj
GDe20+orT0ZnKj6NjLLgMkAHnRG3elu44A5Ty0S7bEiLr/1NOPXdqe/dvROEXyW6OfLSQYzLNGTi
r17YnHZjLfd+Xq1zzKCHBufOTF488sJlPVz6QH3qQ2za9TjeTSkK/kGMeJvGYNWVtLdN5f7lELBg
5cGXqOiOvpmsTcNlvACxqm0PxL2/TXNFaOsPsWZiVRtHp/9L23ktx5Hs3PqJKqK8uW3fTSdHido3
FSNX3vt6+v8rao/YTLaYmtnnhC4ZIXSlAZDAwlpxGN6PcfEurSD+BFuu1OEnM/HfAeGFUaGBxhrs
wKrrdaAV+eTfBnMYfS5s/556DrphXuQzVm17H8dp+XCwERTkeuXOt+pbi+rLClbrYeMr1nXc1u9t
hltWRQxIRKu6z1k/HCkuIpSS7jqfWl9Cd1it1o6hPNgh6gIgs1Y5Wtw0QpbUf7jruxn1mlEf1pmS
VyutQV8SFSIrgHjObfZBD+w7d5WVT7V4G4L/qoL63ZDBvNbNn2azfZeH9YG5ppVR4iYMlcyqYhCg
DLsNKK0bx4NBofrc+NkhaO7V3n4I/H5tQJKZw1Gel+qnjt5L1LlkEAGonlFJPzk+aW8ZplAgMZFG
s+hW76fb0WnRWvLfBI3z1lieFmn4vWEGu07LK4/SOLWUlWoOR52hqQ5mhaCBHsiDACqNPyzLY1GN
5O25pgZKL+F9zeS/PZPyunswX6ucQr9DyNcC5iUQMiwCZ2Wn1yHw8ZgOiplC4jLZ9s60eYcDbjxE
RUGZE4mFAq5cb9NP9bFEGFmzF9GhLDvYvv1dncxt0gZfakMHmsBDRpuhr8gh2e8DNP0aExGv8a4G
Xle5zqo1q+2ADA7PnhqICfyGsz1SWDHuo4k3mEkZPvI+UbB604Y1OH7tSp/1vdu373NrZgiBHvuq
18FoMkIU6u17Clxo0c6bErBITBAprR/ZYMOstDwIu+avRgUh2IM6reHFdsCpBtNOJUrlDqyoreXe
ZXSo5rbcaX4PGvkmnMd39gR1bu9f1Vp9Bdb65I5ZvmqrmAF+yEPzOvgU2zaSUMMu1qdNMgZf1RDe
IrUHq+9DQx/exXHGfwY1rh3slfYv3Wa4VMu2ZWdSL7RCcuTq6FunXLU2UYdQXxUp0TaCESuemy/x
WH+eHI6nS2FyNTr5R4cRCsD6KByZtrFjvO5UR8jZMLXmwqJctfbKQbMi7/+y6vxLkntfuhnmCXM2
V6nFWHqT31EdRK+LkBcr/Z3Re1eZY8AC7I8/atulygdUes3cGZzhtnmM0/JHZTUPnQIWeVTg+0Pn
aER5bcqaK/RKOHqdSw0lRoclGEDksK4D1bxdHhnDUVXzatvA+NHalb8rcn1vz/3bxmph5lHS69lr
YGKkO9+MBtRHzF/tm9g8VVTUV2YKFVHh/ae0tIdYj+qrvGLu3ci6eUUVFOWQuT+4hQ1DomEgQDSW
KyZiAAKAaq+Dr6UPi1gf7c1B/aYSBynv/YBm4TCbcNwhJbpQHlvXTM+h9eYhp9MObxjuvHZ0poF0
IMRtjRDGUB4iJILJFt9Pdo6yF1BgDU7HzPG++Kn+edDtt2ra/NWrrbKbOgA7qjfN1B3id6EZo3/n
3Kq9AocmnJZlycHMTOubU+VvnKzY6m20y4Nu5yrmW3PZYd1oucMWbMxWN+4VRfnu+g3aSHMPvtdm
XPX1ALTETiGfRp6dXrlpaeRptpDtVtPUMn2RzDsmIr0sWll+KAlxF3IVuu280shoYU2wxGwrKKqo
siZM9NWGFz/UXTGvpqZCdMCFc1nGJXfZng5riIlZj4nD5+kCpaF5yIfSoHm0BQe0RfVnTWUMPYOF
vi7fG5Iu3qVnIY+zJ4NLiD8L4QYNirGOaqS5rtEvXWsoQcI8aTwS56v6ehEveH3TXubvrOiZQSHx
mhxYS9ysmnd+Ub+fSGRXLbKBQZ7IEmWB940087khIfMqpsjPXX3od+a+v45RoPjKiASVMjzMWyj5
9vBpIlrTr0iM3YfhDjB8tpLu56Ujev61Qq5rmKEzDuHU7+iIQhS9sPMvZHjJ/qtRw5KJsPlOtsDS
LV1S37Mt9RT4up2KMzSdxo2+hQ56bfEuXmSIoBRbCOtf31HzQhr4bEuFtqzFiH0WRxgcmXV8hxhk
9kN13i8cvgtobt3ZG4ISKZTTAQ1YAzYYH9z/GN+Qdc+/WtmdO60f6XsP3hZZ7bH6wlVuT+YHquKq
s+++5tme3g1l50MBRT1iaIiVNIfXv+HyxaMyArYWfMuLZ2XBHEuZaHxDjAqzsyv2i8aVA9sc0s8b
mbz1hdclZ/PJ2mNL7GyLXE/1dYbjoMbk05mXgTuVCcsv2RbGbMTOocJbpDZADwJA0CVeU7t4A8+M
Cz6GGBf3CU2u3QKHP+3U7SIu9bVGVGuzJg4BrZBe+uVRKnrq8+8VvMzYmVZJI2veGaSrBgOfZR9f
5eic1zDxuye7ZpTVziR7Ko7L//QAEOpYtD/IWS3hXA703gM9a6HihGiU+RQo3bOHI2XL9GGEX9Hc
gtzYIwa1yG233JGrYJN8qjcMe354/XRd9AKUY0hpNQoXIjxD9+20qEa2W+0gS9MZ5xokFl6WKzhQ
ZxaEO+8UXeRpJW7cD60rPx1OYbxOO/sIghB+UQvcrfWvIodDOQYiIQuAmeDIqzhWaHk1M2dYRT44
zW/oPkSbYWfu6AktzMR6IkOAvHy185kudCqAspavFXY090a97zWVe/O2h25T3Row68MA9zl5y05+
7bcBHPZr/RMznK/v4GWnemZ52YCzGxtAWdYaDHo/xsmZIvg+3dELXcT21o2zV6FqlFi86FVBpTqc
GIq2IsDG9Oaq0kLmGb1DfhxuF44m+5o8fN3vo52MVviiTzgzJpyftB7nyW68Hn4SZAHM7CpDTy71
1Z/g0N8S1r88plSt+Afkls3TXcH1QG+jZFZFa99peYdXiI9zFRnDGvwv0BKsa1NGlnDB02LR8nAA
8K44lHqe79ukR0x5en65yz723Uq5Nj4gygwx/Ca5qt8znvm1emjQRUB8QJ7Nvbz22AautKSmFkV+
4bSCOm4SvwqqXV2q28D60sC6/vohebltzy0Ip9IcpyLop8XCMK7c6LaJ/7KNVFJWurCGz8s8gvfO
a7+tjMqHZfVGR+Yq3SXf6/zY9DfOO+t2UTP1V+m2vp/md/24l8pcvTwzi3OB8kJ14OJkH5/vYAIj
YZSVaOLVkAnw5mpv9KRc9TxiaqiRfHDRzZvXV/WRa0IIV89MCss6J74TgljtEB1BF+aITsJ1vvN2
1d46RNaquknu0ZJ7DwvIJr5KT+V9CzvlPfLaMl2jiyu/SEjR+1vyEvG+NGljJCooqV21TW5poGib
fMPQw+d+bb1F6GwVb4dDvtWv5DzjF5qALPuZaWHTTSZKHAAu47LpVE9gsVbWyXXxgdKs3NqF/ADK
MLpgRBKkzMS+RQ13BxiviFhl9p8jxTz6DsK+Y9sfVb045D2EdV3d7JOqkeSuy+F5sdM0r00V4SxK
scLhcufA0H2H9103/cds7yLvwXA/1G6+aXtJhL74iWeWhDPl6AlYnJbGYnzsj9VNtF/kANUr6YtD
ZkdweGOjRF6a8UVgzrYIj20Y1EayjUEUbR18R8v5/UJDrB58qqXKyr2V6RhdjJQq7/KlvK85xuPf
zyLlGJgGUwz8gEeBvA2whpuMs7OoBCPxwNS9LFBeeuixfY7GAQI/tnDbnYdmb0pz3EbG4P+1e0pO
9VVyjXQi6jGKhH9Ju7C2UNrhhzgwEI2LIdmtYq+fc5KA+Bgc4ofIQQ1lnd1YCFeZEKCs6Ba/Zxx7
W1LHXkGeJPH2Fx8p5/aFKO3NkLagQjnvEF3pr5kU2SAvc3LvZqSf5WyNvzEH7p9WIvw2Yg+sD/pI
DXoWtt7MO21DF3WjvVvyu2zXHWRE7VJrSzQ9OzeWTlso9dOlQQ15xXZRU+nh+150KpXNv1zKp28T
Do3mKGrMNDWn9GHcLEIrBbdj4SAPr/RDd5AElEt5Kz1LmKNtm4ROLCOZem9n4JWoVCFLoX7s39OY
qYtjdb+Qqhun7miN6JAZx5x6wFIT+PGjuUKrAh7wf/fhTz9FlBkLYlvRosUPUdGiqLib0YjONAT7
zJ16oFEjiaUXt5XABc0Kkygqj5Tn26qMug0pGbgDpz4tFSa9WSEDvq5ndPbq00LR/vpaX1rqc3uC
nx2qJjeyNoDVT21WWflmRDnHsdt9lkhzyyVbFYKHfm5KcLWZEmheAPHGrjktGXp0mt8t+bl9+IO7
+DLToyb4tIz24gTPboehRTMznHzW/J7Bul1369Cz/bJIYII61NZo9OwjVJolvvWSwzu3KuTrqppk
lUmDixoadLGH9pAcl9ghrb5IVtIWko0ipBriLSvZIgviKltmqw/5VXb0lG27l0FhZB8lPFxNUF5j
l8XU5KC68xGQ8svuU650n9XSuy3G7Kax6w91n/zzBODZDgr+bVbzrB563uP6vj4mUPz+mR7ohYzm
mRnBsU2KFVUKw4TEiH5TTDwWmxudrNUJ0ZXwv79+2WSnUghIGZO3qcqk1G6Y7+0Ipug3aSCp4142
4brA/Re+e7HM4DMIHqd6SemofBgB/fkmg9eO5IkjMyLsjeNneepZOMW6GkoY7+yHulf/Aksjq70t
B1l0GdbZO1vwhg1jmZk2uz0ZRP5hCXKPotQPi0StPKu+5ArPjQmu0GFiuwaCO1OXTUB46d0NB/+W
uawKwvPIkviKZY1e+zTBG1ajag9G1I2Q9DNxHXrFbWLOx9fP28Xk8uyTxOilZUrfljaBVGvXcACd
CsgvUaGCy4IEbDffoH3wv32WI7jAJg3bWW0pIhaeuqvgyRhtWYi8dPrOP0r0fkahBo2OCWvotau2
1fZB7r9VOm8He/9D0WYnFWByNTUQDGSAd5y4VHak4AzZOc3NHPRbPQ0kpJeXnOT5bxKc5MCwfUif
vd/57kNTHZmn2vjumxgqLkujlzKhCJ7oklt4yXWd2xRuYR/XE7OlOto3mfo9c+juD+oYAvRU7owx
OcTQ+r5+nGQGl405C6qlUxVxbTiUEgfwFOV9DeN9mx39rlo50AO8bkwUaobIGtpzUHIWBVPHgb3z
ubWqiocu9yOHALBI2t0sUmEZCMzwL6W4QhnpT9Jc8WhRJKXwpDOi98iyKz7GlKksvTl28l3tzndN
o994xUAZbJoA2Adm/aWA222jNRWwg3J2TqHqe58TmMAYm4zMNwqzEZTogN1AiSVZDXHtl/ItZJoo
hjmMJsNF/3w14mlUwClUgOu64oGIVq6SPmFWsot2SrtwBhTBxxadItr8B3jmEFI1wh+wnijrqlkk
R7wI3FZvpVtbr+Zt2Viy2triHc/9GfOFCzqMkWeLXixzfc9/YNZAdOab1Nac4i4f5o8hKugBc8jR
LSOkO56Ckted6K0Xe7wQOCYGDKioqT231/sAEOYY5HNtTdbKDhmIgxpoa1WqsyqY2JNctheJ+WLP
NDQI3ql8mIxxPrc3KuHs+R6EUd0JrQcezsoWQUyekzxj6z1MVJINX9ZLXM8ze4/Y1bPL1sBZCslM
W+36HZoUDtU0491057wN3tg72JLX1ofXDRpiUrl84GOrwOLJDlxSWFAXYjI1dPtqN2ptsG69/msS
t1fubMDCDQHU3khDNEEq6BZntUSMY/TTHdMI5dorob+ECDxEGEyLN+NYIE3bauuSiZ0ZhPoB0ucZ
RFZs0+S0mrdN6lV7ZEbQJtX6a2Z7kLvIoz1ELdFhdLTgg+ObyrH0M+hgOmOQBKhLG2mDVeefwRAd
va7nGxlqoe3lulKRUyS3xiY4LVqRBQ+RRRhZpva3+GBhF58ZE3x0bGRRYQ4Ym0pvHTZ0lSnGvr5x
+oWbgMCRs3By8OJ5gWOkrxcxmOHwQVXtbONs/qGmPnLidh+/8QxEe5hQuAU9HcN+HbpvtQnFZ69O
UBDvxpsi0IKj0zjGFZMYb+rKvDUCG/YepWR0sA3s+Dqxlf6DOYNlSiNruKmiYVwnxaRdVb6ZrqPY
+vT697zwdHADeLT+EKhfxhvFDEKJ/Aocghfua+iatXLoNnCm/CDWMDmiap9BMkp8q6jWtECkn1kU
Ego37RnjVfVwP7dGfoM8wsgIlaIyqYTiT+iNVxPUhVdmA32v5nxrSsYagTrfGOPkM9CmfoEmC1o1
060YprRWxVzRG56gSSq4EnqXoczU3uYlA35NtKErdmOU1knPq6+OY18j5/JGaTJZ4vfi3AmfJBxy
ZvBbVbE7FKm/LhKE6Lbcm1tq0h9dKPrWBVpvk0wWUWZSOOqQ3zhFY5bejuLixoFCNQ5kIxIvKori
TgkZiJmaRZqlyOUuQAAYntcjEr3ZtkCjuF83R/PgHDse94u6eydxyPoLhyws6XINzxxy13QqU4Yw
FqkjmlAzonn2MgMX1FeDMUA8aY6kQcaCAwXWb8cm3I4dZHILjZ05dpRw0PVspvSbH6JybDHbvOo9
5di27n/suGJYOVE5OspG6/xm8/qNeunyhJ8uuPYBSriqROWGInd+HI/zAUXl47ChqPYHz6gXgAlx
k4R3FPNkVmsrnL0FR+Ds0o2DMNhmpOzCiMp+2Rk0qSV3+MVLRzQqhOeoUxLyst7dwTNVMMOBAvoy
N1sF12XS7CJV3/ZN+lEJzU9F4e9zhTGiUN+Zk3N4fa0XO88c/vOldoXCE9Oq6jDHfb6fTj79r/7Q
7ZxTu5eVSEX5XtFnvWx11b0CGNLZxaBv1wO4xhXM6/WGKXwEU03vYxY3b2ERfdcFRUeu2BfLXGcF
u0HcbLKAPiDMPd8dB8LAQTdbyWV5kUcLqyB41Jj2VAQTqbdL6W8msMumpg8gWOLlXgS+RyuUBwA0
LlPZwluz1EyoGgIXzbKy1bYGfA5epb4pVfS3tWT8+PrGvujw/TxhT9aEb1JUH2i2OiPgFZT3nmus
snS6bmb3NALhRaHloC/yKWP3YZpGEFy57D10eU2f7AsuHXGZzswSxuKbrc989w7SXLCVIL6ZdKW3
WTtrODv2uaxA/Bvn8WRX8Osgn3WyPnTxwuv82L4JTohIHH4WbhVpviRdZcHD+zW0Z/7M1EO9y49M
DmVgOpfSZpXt2r30217kvMIJEnx6DRbKgev2p7V8sRbvXFAjf2btcgR5WknBDTuNTlcDfNBz8Kh6
N7N9gEflxRjZkRE88egWOkgqw931RQrpoDluxjbbx612/z/eDcH7Ir7glEHReDyO8qNxPV9pt2A3
kWqVl/Yvp4e/FvHFuwhuwDaDxx6hwoQ58O+BU1wbzUdzmNfO+EHyXZIdezytZzE/6AZaNLlNVCGU
9W/UBLAv3JhvGVtbdcq6+8fq6P/160+fJ3iZDqGEuQIms7N5qp+6t+OhLk4Ojb1iw/xIvpYhmWTX
Wyx5QPJE+bvhwnUnd4925ml6s2wdcxbgpmRITonHfqz5nK0niILAYeqUmcDoPk3Sjeec0gz9Bj2U
pTyynRP8yDjP6Df4LuuItjR3a3oO1JY30iR37TFgn31azTMw8TLAt0n23mqucv1tWLyTHMdl818m
F0+HQ3AgVdbV46iyV4srTs72yj78gSuWWRO8x9BEaIY5WPMg4bRP/seldEy63TMPuRv3//sSCl6k
MKalrVFk+8xV7lGs2Rgjvc9glqRov0lQfy3jo+rj2Va1sdUnehAWe3NvEEaNL8F9fBduVPQyVvDz
0th1x2vpRZOcSBG0Y5Dx50xLuQAUzROctLTQ/75qy/bJCvGiVpjoSRbuxPP3Shiprh8v2xde28id
m/cLjHfekJOBxDR1ih4mpDh0z2UwrN+8lJ7Wd1mJs/WF+HDOYmqsO1LR8Tq7dXaosoMPt4+5vnU3
UOjtje20SpkJ0Q/qp/hqgWPIXM2SlrxyV0SBpEB1cyesSNecUbmmvnSkOLmT3MflBrxmQ3Ayfk88
13Il5DkKh0aSrqyvNerx1dpnTGNl7ZvjfELYQtvqKzkGVfaBQu7id/aUGN1Ck8RkYpx9nw3J50k8
2uNo9dk2tmpXZ33PNhZIzsZIunfttC67afX6KsrMCG7Gh8h7sscKx5l666T+1rT9qtGkAUHizURC
h9lDNbGoVd7A4GWa2+rGeNd8RXiA/rzyzZNBn5Zn3isnwxCegRVMWGmHiAvV2/a4CNRCy7ZZICNS
LIDErTyWdc92qS5HgMEK19y8YZDtaSKp39JVRDNaOnQl2S9D8CtMQAVDnikepAn5qgmPZWus+lDS
xv7N+/aXDxHBVJACx2YdLHLJ88HYud/Th/Q4b4J6ZRxcQEB686BuPGq20s/7TSXhyfJy784WNPC7
OVGR+vn/laUbgheJNJg/mgT5ANqTKGsZ+8K1Vz4Dmq/fM4m/EEVV0RsPoypqSfR69NWHVVLIBuoX
j/PaoRfSk6hwy5pJ7mJfqQ9F+TaL1WNkOocmztevf4rE7xqCy2DcIWubSaO2pKTRmjzlkzYW1iFE
NGOVW+6AwAGTyGPsHV63K0uWDSFDITtBm6TgBbdkDom1Atu9J5S222mzxLLCkBi88NihrgEzLFzC
C1WJYG9IvdRGutzb5fZMs2VaexnDKfq13zHL0Sfb1z/vws0+tyaiBZIosjzoXOBkN69U5X2f/vDt
/esmLq3gMxtCzWZQB+R44ZjYpcfooEc/4k24Gd70WxUFrLfTYdQkp/5FG5myjQk70dIoB9b6grli
slsT0U/UEbraW3B07o3p9DlEOhmzfmb1rp40xF97Hx46JUGHIVaZHq+vxtS+mystRiB4OkrW4ILL
fvaTBA8Dd0AVRDG7+i8zwYv7erYEgoNpFYYqW40Q0Wx75WQtCeD6K+ou9oplR/i3XL+X4aovuAI+
0aNPyjDHAht97kQ5y7HnmBFONAd8D3miE0P0ySiXTYdYspwXHNu5LbEiEEZxPgWu4oKGn5Hkge6/
USEInFZ2XK+y6F6B6hDZa7QUox5Nn+RW7bxNHUmu6qWI9exnCCfbhhllyCN+RjJtix8VRMubbmuu
FciTAHAyEV/WO5V30x+MsF7IbZ6ZFkJyC6eI16aoCMZcqrE6LaN76vtl1qrtNzm035vXl/zygfq1
u2LNoJuzVDHgDN1DMv7ghfijpu82qeJJ8F8yO8JFQaFVKXW0BHblkG6TeDqoYXkInFmWbFy+kE/f
I1yQyocelQlQl/XzT6XyIdyZyKasbKbIKbtM3yL00VevL+GlQuezPVtu0FmaYSjGuCi3LMXAkrf8
fPi7ZCZ/ycuWUYjLUM57Y7zUHaP8TZLdamA0+nf/4+cIIRmZLthpYMv8FxVA6dIJziUuhzh2J2wt
ZRDrGiDx7Z/Wo5efLaQ057sklgq0wUXfILdDFEF7ZavMcbR3uuGdR3q26Q1IWdEm69a4QKmUtsSr
ieUCG1xEY4SUHvvd9GPcdA3IvWCLtOM6fad3DOAmm+rT/7aJYslgKoecxeVM/izjLrXAnxOU4VZa
npBEiMciwtn5twa10wKPIKjfIFq0Uue1vY4JTCmk9+t8pW7mm3ArrYqYkrsglgX6QmkVVScd4NV0
1Rau8WF0UdpLx3tl0r+MLvTEBR4g8uyTW9sw+rt7NWxosPWbZLJ0GlnFznPK75oXfsuC5D/uZN4r
2XBfT+rGNNqPRdt+mKr5FNf6uwxSUeT5ursCRa+VWsZvEHTK1hB3vrWWgmTurwcL6tg2v7Vza9cV
SnSduvFGt5K36JhCCtoF74zQPLRGHWy0Sb+zi6Tcvr7psn0QfN+QGExaGUO211w+ZOdAJe6j7SY7
W7LjLLi7qgn8iAQ23wdqvXMSnuGNBIIpsyB4uSDQ0MDLYLRHbHHdVz8sGdel7Oi8cHHlHLoJuG3H
+K6EsM/kn0e0LV7fjkvPz2ceR3BueVKZeZTSAPiZHELWuvonZULJR4mFCquLeaLFNVprtbb1zBSB
eX1rG6VsFP1Cp+38s8QyBXuj93WNz15eTnAKVFCK2NXm53BdVUmeGZKzINYooE1QddhMKDwOgbJC
FnbXNYHsufubp8WvtEGsUZhFFBEf+KZl5DxcJ4elpjs8usxsA4eZ1HvJNmv57DOf2Qf2pFQaEBsf
GKL1oWkeSmkaK9sowR9khdGYTcb50/tNSXRdKHUeCXzq0x8UW5bM9JX4KhYl0lZFSUKnzFPEp4XX
BMK3jQJX8sk4LYRB0oavJNMTQY6mMiswyi3ttRuo0jb/vC0kexaItYrYzfsO/YylbT9tk/So/ufn
8BNKVc5/W/dBd6zlvW1J6iLWKpKqSBPkCLydezNukAE4mJ+zk/5j4S/xtvrdtEv1vbaFx2eLepvE
iUkOkSiHpqZWmMENtmRo7t66/ifJrSR+iRRQRoTHTFr6wegM7hDa2agxnINGeqU0rgyCIfus5TSf
3T+kN0pDT+N/k3jK4oC5nOQzWwlDupXTkos9q+si5L5CZrb9A6YpqUXBuwRIsQ5uhDv7ty3Ty4k8
1S0P/CqocZGrwNKCogU3AKRuby80sX/PsT3CL6SQqYu+5syaEL9tLbfNPDcYE7HTduUO49coQzei
NINt5aOBo4+bXiuRLYn0cG3abgs+2dz5dbaR3I6LTujshwghvkKWpuh03Pjyflla7v0KNXpajwZk
JfLn38Vg+GROhKQlqg2hUMa+Dm1NAfHWsD6//kEXw9KZgeXanB3V3DQGhLP9aD/WzV9DWLwJ1OGQ
zaokwZMdF1e4fsi5tWhIUFRaKHR03gvBqTwsvcRoJ6XrWbLFF4Hp7JuE69cgelv7EW4bWd2f3e+5
3jZbuMBHpp+zfb+u25Q+uM/gsfRtdNHPnBkXb6JKQ6xrkguPaSmTzeVbf2ZLiPcj9dgyW9o5+r48
Gpv5KrpBmXiF6DtjDf56lJwV2WEU3gENbqColjyw0O9G+EWztFq/fhqlx0R4CLiWp82G8au8+nd5
YLla0p2SXOVHCa6zo9960DdmJcckSr8vBA5IfNBdD9PvNrPxS8Yky2AuRvWz7RJ8R+wxh1LB1r6D
r/P7MKS3ZR4gV98s6m6tdVSS9tQ6tmTTJBdc5F9LmySoopjzqMZHvcsRgkHOzqllflFy7D3Bj4yt
4/outC6P5Yfh9glF9gflB8k59ARfMukpUzD+DEXkHa1778FeMzK1j66heEU36XG2P/kkOZiSACRO
nkRGAcmrRUhfUkHC0HYY99F6Qf+163rf9geJPdl6Cm4EjctB7waS3b/LOcObhaLvT2KMzI14ghtp
8SMUg3nfozU4rYePIevpb5wt7KwLW1y4lXUYLneSnm6CJ3gSva7RwQ6IBkvRO3Qfi97O/QKFNVWK
3nO8fX05ZSdGcCtTiwY3KknxPnKCT63i39qFk6xetyFdRiFHcYK2MAuFDNO88cdVefxJoGqHK+de
3f0Rhaok0HmCQ0GZZU4Vd1nG62EbQusHEgpqauoOa2VPt2LjbdC1RixJDuW87FbI/XQDFQQYB5/n
DejwTnmOgvOum8s1fNdrjbG9Airn1xdVZkY4KE5uImEfmdkePThjZVfZm6b0voVpakkM/eZIPn2Q
cESyPIZxJ0x/FgT+KQfdC7arx86m/mRNOCte7VhTuKRDsLn/nIepnX26Kdb/7SSk2+bzTxTuv/af
T8bFY5PDP54pBL7prb1/LN7CDgkV53+Lt90dqpOS5ZXso6gHEtV5bWcMDzLxCS3S4G4ZQ4XtXSZk
+5v84denWUIYKo3OaJrl0/55e0FqSwhDYzr4Wtk9npgFFPhPchXZ8i2pzFmqksaAJeaKzCsfd0p5
p5gPjWySTvo5QsRRumycpjK7kLjKU6/L0fRpmwTvYbVFhc66vsyC0eR80+2R2Hv/OI1LtKkkb4+L
VYanu7aoTZ8vXuQUQQy9PTd7tLc8JHeLNNpU3FDq373urS4neE+fJfgQBWLGApZuHjmKv65079oe
3kPEv2E0eTNC/5zrEk6338ScJ4uCHxlCZG6SUmeihMGSpRNZRcnKWfdbYw3CSl0FGyv+8vpHSg+K
4D5y1DydKf/VaXpK9f4VTpLJp1+fJ1IBNQMsA25gZHuzQdBT/6aMstq25CSKxOqKOnnhqHKJF4dh
0I9c3vPaacm0/sDzXs7qnr5HcBm+Urm12w9/o0f+icuQHQ1b8Bmdm9q5MnMYf9KdI3qz0J2rd49F
qD+hO/+NRc+xgXov+luCxRKdavQX8SD/D9sfcKv+bU5wWIk2hVmDGCZKItCVqFvbZ3a9kGG/L9/p
JyuCqyoavbB6LUIPAQmAyO1XzK2hadBsx/KjOb3zMgn89LEt/bJ68WRQcFdBqycF+jCkBhTW5o32
ofyqnxTE6VZflh6FuVG9VYEA2AZ9dudPaomXD+nTDxC82Mg8kKXlbCNdBPOk3iwyAAvB0tE9yOsl
l1PYJ2OCA0N/MTdSRcv20GLe5W38ww9hx7VKoE2qob81tfHfucwni4L7shoF6hWLz3smA/DrXsgn
uS6h+fFivyyKQIQ0tFH5q5l8ttHadEZ6dJP/riqyLUIah85W4US31evQ9t9QjNsgoLmBUugqGkFt
xz2KHdmh77/B8S8h47n8KHr6WUKuFIR2ajpNSfUdFRufiQZYHV4PFctSvnKURUwC5CYFpHjUiBcS
SThN9/VW2esHWV3lNxHp6UsEx5OMDaDtPn88sX+/uzixf/jqWv63175K8DtuaTr4Hg7Qv621P4a5
1yyKPsi2bVdBnWav9GO07yroYBBdL8NvUIFYKwvasFUeIUHkR5+iRLlN1OpOjYpDWE9ry8veqor7
PnKng2ePd743XYdOelWbtPLLEhYUz4nXlR8fmib+UM7eF9RZAIWX5adgGj67qEkU/fjV1LNvYd9w
OrVso+T+txkZo3BwvmVM3tAhO7TttPE6NNOneJ+gODvl9radkfMw63Xrp/2qTudjbhW7KGyudMs6
+bVN03B01t0cb9wMrH1RIqegVbdjCezQ+ssFzWmF1er1I3k5k/51VCxh87paGRHE5dC7UDyNUA44
xVrx9O3rViQH3xI2jDWNtNbQUZNxJ+1a1YbwFMD3eUjV/utYq+oCRWEOqwjbq1LxZGIxv3nLPn2k
EEIYGP9vem3daTvqwgf1+HMuEMHajSxASq0J8cIb9DrOHOYlvIO7R79372zHkwaA8Y8YCiS3zxIC
htc5Suu6MzOkDlqi9TGNV9E23HhrVnuhRZNXqyRH5pHD5ezxZTS1jegAR2aO1DVMOqtyVXgSGKPk
wIjzOpGHamWdLB1DtfoRedtmylF1epjn5KoIQDyP3Y05yirgktRGF5bS8Hg8ON3yXCGlycFLdp/j
9HNvdfgDA5qUf0zI+rPq8etcinM8pR8X45Ri8G+ef7q9j/A/5lX/7SPzlzURHmOUeoto5WOg/+cT
l5JgKmJkLC1UmyrjHeHCJ1Pm2nqKZWRBsosmImP8MoA2wqviR3IOc51uUJpGp23l7dt9+B9Dkh7I
oqoIkalcN5xrqNwg10ZhDuWW8ZO1/anNFEueYbLVE7yyPRVw3vgc/0KNtk40rIvp++seWWZB8Mix
ooe26pNVNzpU4Mh2lRDAvG7iEaz+SpgWATGmVxrQcP33YbywLcy3tOLwSLKLu/jv1wwJHtfV4qbq
wjomH3jQF/GhJEJbJoOv0PjfMjgRAeN02sxAL7WT2E+/mLVzyvzmFOfu56Aetq2GZMDo/vBANm0k
a3n5Xf50eYUsvXUT4BqA1fd63dDwN4dpreXqfi7RtJuL931Tn7zBPKGmCXPP4Fxb2fBQR3l1fP13
SFZaBMN0U9AH4wgBSjkjFBlEuzJzTvDj7GIrlQDmJd5YBMMEuWF0/sAEdZkENxHhZkLzfTWU7p1r
V5+CKrjVEu+v1z9Pdscf9a7OYlub+f7g+YTOn0/2f1SQkLwrRVRM2EFpaBh4f+i4l3clso7Lu/LP
5OUeneErd8QUXEoTDGXIty3WrKO7MJCFRblVoJtZTw3MonY5bvJcP4yKCcdOOzuITHqfkPoxoIEs
7wulOIUB0ppoY6BIR1d/i5j2PZR47UrTWnTGAmgRM9W8h2LlXTor2zGczNUc1B9VBxVFO79y1GJl
KfPR0ud2ExX6ILsjkrez2IMxi75sZo0mAgMPm75fJ3CX0Z00NgZkm+3KD+9RzNxku3jayzp4kpzI
FDJMzYUv3005pJ5VnYo62Dc+8re2K7l+smKIKXi6QE3VVh9x28phKYbkm/kIlsPcB4dWY4Iv3LQr
z4WvxORCroqNvGcviRuPwu9nF8RtskItbOK6VqhbdRrRcJU1Dh+fwa8dVcHXKYhiWlWBk3kS72o+
g7O17xftrhIWrmSvIHuJCEu7tlu0u1DZNaTpheR+ij2a0Eg1fVzypX/uC5YveuWLxTZNU4wxLK2U
rYN6V+WnLH5juelKtT412V1iBausHSXBWWZxiTdn+xiqZTNUCKzuuJFrP0xW9gQWwnubGhlwiHSt
pHt92Em8q+ytsvz9zKg1eHXDA3xpqQzbh6W6/PdQxvtJLg4iCZmWcIzKHv1rk8FZegEaEj7xrgWo
ve42TJKt1UP+f6RdSXPcOLP8RYwgCZIgr1y7W2q1rM2yLgxb9nAF9/3Xv6T8zagN8TU8nsscxhGq
BghUFaqyMqPd5dUJ4hVfm1fbOgwtAztaVOpNkqj3c60cmhlCvBQazZV1wAy94JUkiMZ8sd4IEwi4
MwMiidmL3mPEyxhc1o2AAQoxZIJ7z9P0V+MiD3O6frp5v0LWQL6B/pS98m8n1uk/Ycf+SXr4kr2c
6IWlzG8l+387VyZa3/rvZ0czS5gFuUB8PQVyywuo6FgiSB1FzxVeQiYDawNkilH9W9FpmhfuUQTy
rEDFzOpvqJwIvJfBRaRFNXNdb9FSbFxAplt7uTIfzPtVLsL4hlHgy2df1OowuLhktLGC+il6D6Q9
jE1iV51swzOn0WsHCSJp9JEiZvqTVpoOJCCVWMTiL7oJ3NNdycdp7mIFfb/yxshvp4rYwLNBhVQA
mxbEeX6IXUWBOOlrfMNZnpwx+yHpV0syuYLdFHgufnhd1pNxgWzMe13g3+j/CSIBz1FrLP0gFwlO
fp6Or0ZuQkCdHKtw3qlFdmXS+ISZBqeMNUFfR/Q6pFwEYiQq0kQHVwpFj/ZoxFlj1+AeLYhk91MS
elaxfB5KqIHnRQzN91Q4nSQ4MzzLtwGR6oSuC+9qd8WcqDVe9YodAfsxv9aaW3mQNjdBwCqszwvi
IOWczTLLetFV6ykC4IRBVhzCeqsc0JLuiTMCbiJ6IL8NSFxIMCj33NcmoyjTqpH8Lm6/Mnn6rgyx
X49t7lFLkbwR6HEn7wbd1TXj2azmvVQobp+AMD7MMOmOUDb4rTI2dm6OKqZFwQYMdNBzxerJzpR0
11G6G4vmuYbuA5b3nLbtbqgScJXp82OV5J9UlmWuGePbYvF2npn9ldLq30pAX1pNS2yqpZ9lpuqe
3lczSM9Fam+Ci0t5d0iI0Q8Tek5T89wvwbJ8iY3Pgmsr+qycE5ygHTaH4X/gRBRlypRzezRWTJZD
5BIQO+1ggHIIld8R9Q8/OnQhxk8NtEVLtwFJbac7CDtOmnviyqIgdlIu0Zqajs7xUELXDk3Zcj4m
mQgutT2e9t4y5HH/NCnZUkyo8LSedDKc8RhlNjoxr60LLgbmxgdIzgpp8gXr4nlp57prm8KSQbfB
KszTL5V8mFTJteT8Tg/T176pvsRMQau9q+yFZI0/Mz2ITchUR6AbKUREtKKfwznMsIbkXlHCX6VF
aWfkblTuLh/gt2bPBS9h8vn5YLUNqL9ZkFfxVQOSHVsyv8dxc6qsRgpQrnCVGtIc+jSc8GueyDjG
ttKOx2zQvV4bQNg0+lVhgCdMzuyiDgNZTR3DygpIe+M7VSUtvIxmj7UGRnI5s9ylNhY7a+cDWeiT
VRI0XfvxWJEQkt/9S0wt84FJ6Q5syDFoL/LrVKqvelS3aIuGcD6FqW21BEC9THfHfsx/RH36FzG7
zm7I3LsJPJo7xekpp3kdRJF+WOLWsIeI3NBBv2qyrgwu7+AWHd95a9vkPHutLvlSZGjfdziYO3Dn
LnabgTQjc8iLauE26hh/v48PouK0wL2ZnH+vpyqE8BkyBnCXOvL0aTGQXMb7y6vbPIBAuMoaFMwB
M1lTzrMcmTVtEQ4qjgepIEg6h2VuM1UoBriZjxCI5cmA0hogC/rVSjRGCibK4UWhtgBUCajRWe6B
rhGljZV3m+TedW5LwbwCsXPn++UlbhcA363zj/6sTBnpJgxc/K8ot4I9+vo3wR6bX+3MGLehSp+0
y9whKBGz/pRnE+b1JdNbCv2PMB7gKqIGPp6mvSEyzr6cVudtZZZ4SLUQk8WGesrn7ipx1FdIJ9mQ
7xVqZm+u7MwgF5jmnPVlnyIf/xu0syIeyA4wQNMlGMfpG088gSsyyp2cphviPo/XSrF5P1j6gSgV
CKaEYWEzzL+vjYevVGhLDsWKjNZVZ50AxxTVWmBcWw7B4vUnccd1262cmeQOSqG2UCZV4frfTbYB
CCY6u/No6P2e1c2CxplRLt50S9LFlYk3Xdodx/nZpDdM+9TVjVuaL0x6vnzxNn3LmTEu9HQSKG7l
FbrfRZAcTiynizX3sontu31mY/0NZ7fAWAqWGWsSURaxPTSGnWqLZ87JXjMPWt55rD2yVV9Iu8pq
UfDefv2fGec89LhCVaz1E67SvPWqXTbspB8aPBnz894VvjFEG8olvEoOSHuBsADd0XXAMHakEJS3
/XCFd6urHGdAYc3+6T/uMJcB54sS6YmJOuYZVC5SfrOlsf09dWJCH9yyoKzF3/fEiBbDALj9zNpv
A/O2Sxzv1vjBMUomRUNkBIlNRMA4mEpXhjUcFWM8tV11BTmaa2hXgU+FeU2oDOh3Q86WhLd9KzpK
m1/27IdwziCd5klT15HbpnvIe1/JRQX4LWkSTT6zwN/8kqSGtXJIzcFA3/RJVCeM3t7GFrpFh8aL
HleB3tyrM+c3eLzXFXzIQ8/sc84gVLpiSDHY8oaLOC8TJ+KZ0XUtl2xxTmFuJ6lNVxaFtcq/7M85
w39jxlK0Ms4L5JVimGmJl//fY2x/F8D/sCl+tomcA6gZ9K/QnFlHhWqb1bJLx9zppi+9+eXyrd8M
u2eGuEtflkZa5sSC6lU7PWoUrwYwlt9kHcgXLxvaDoNnlrisQq0AVEtXHinjsfUq6BbjSJYBVR5X
1MeqMb5E979xHLcvHDScDEjBGZjt/zVuFF2blQrFdVinM1bgRz0eJQfSNqtoNHGqg7yjsyAerl/n
47F8t8ktFT8jHWQJubaCAX46Te5oMHfWmZ13AqctWh3nRSvWtkyViiKQy29LfR9Wf4R61f9ZCt8Y
icqprEu0R0GXM+yVq2Y3+8STr0Qt2P8nHLzb4fyihCHYNGHwGv9euGE7mp+tifOQKcjUSLq8eY2V
AmUFov+D3BL7qG2v8b4yzh/KCdjMNKU1/clXfLqrA6mAdMNa2qkCIYnW/3PL3q1xHrFZZNIoHVIx
tHpWqJMEFjGAq0pnsLN6Pzn1Hm8vcVV02428m+VcI14tYZ20GggSQX0JFmEbkAVX0gpb4ES2Hf67
Hc4vltlU034APHMVZFehu1XcS0je45t0h4eYwDcKLhffF4mLqu/pytS9NJ/C6TZp7//jajg/YYJZ
Wk1n8KH+DSH8N60C0SfiXAXYjRJ9kXEytCy2E0Zsi0V2RgU9ls09M2Rol8oa1eBvOXfLqjrpO3wg
NgOxbgXVZHmCXVsvzAfvemaCOwNSLEdskGaw+l/1KDEYDpQFA/W09oYB5xZDgje9+Zk9LoIk88ha
FeXNdby1ec5uoFhwMx+Ri1u4x71LIQd4J9uxp/wRZvHMMHc8qN7TSBnXaR1Leog6JjssSdyyy1/V
urxGYr1rzeExbbAHLArQBW3/6Lqd/QLuzCzgJVBM5Y0Iobs22efCj/3oelplgvQnscL75hE1NAU0
06qiftAMR81W6cwO5jTjprV+VJOn54tgTevX+nh63m1wDrKLwlhKM0wcWPQHSHYcNfoaW7dp/dix
P4MIG1Q3oOoIuCLf4l+yCj3c5k2NaPEjDNUCl3X9U+5OrPD5UX5zJZg+s7b6zrMXcpc29VJT+OB4
ksBrF4+YT55fopiglpIFRal5cqns5wY8dLR2pdq6KZfphRFNs/VChnDkYKb2nFtH6Dl4ZaVdhZPp
9Fbq9al0q2r95MZjedSHBfzFZTTaViQSz9v+/u/7xYVKhVkVanjwh6V0TSmzI+BooGLoCBzIZkQ+
2yjuCGToceE+n9FR/H4ev17Rj6ftfUWcO0SnrFTkdeCuq8wjVBsdpS+Dil6rOSha2lOXPF9e27b7
fbfH+cZpCNuJaVhaaYDkGfgjSxHt3rb7fTfBuUNI9pVspFDjoLG9SiGYP5QdmPlcQuGAU69whP2j
zaB/9r04P8jighEpQxxe54I1j4FhI3TVU34zgUlHDIcQHQ/O6XUlCtjNhD3892P326Hln73ksQJW
aPRpuYpLDCCFhHiGx5Tn3EqDpSUCt7fdsX/fRB4p0JQYGAecH+qHWR6E2fAt6ZHYKMQe6bSHiPWh
MtUHKg33VTQJcoLt5P7MNueZzDlWZC3EkflIr6YJB+gEV4BHBkgd5r6SNYhkJmAs5lFvHy/fsbeC
+4VLzSMAiCkBe5/gJbsuR7LDJ/ml91RHZrerMNX0CaIZdtwm9m8MBwouHw8FGCYQBXcDtDP+dFxv
u0t99u04j1Kk81jUpENHR1Jrrw+VF1Mqb6yyvuqo5kZaFOhDA4ryary1ZPVkpvpeoWoN3106clN/
NscCclYVup6a3km2VJeSraeK7sph/inLtcqWoswQnXbRIeCcFDVIYxgzXIau2HIIATt6Ne1mAriD
GyVoRbHv+YsFKITI7nqSLx0NzlVVRlXrXfg/3/FvhdFWR3TJGOeoFOgap81ILX9hlR2npfZkKklj
60MxOhCJDyKqhPbCYvCBDdn95Usg2GC+p19OQMMRWqG9PjRoDtfZV6aKtHdENriawDSXhtUTfMQ8
Hh+lrL3qyBBcXsaW5PZ50sRT+SltOah5A5ncvLRnQCz28bV1PT3HgfaCqWUohhX31k3rK4cEKPsH
FtSuHoyu9WnQ7fp6hTCLtQlF/oXv5EOfuU/nFWG0AptIddIgPSo5mbFbC1ZZBAKk3pZfyONvmBb4
F74F3g5qZ0o9OqjcPPlvK4Nug+Lf/Qvf/FalJKvKGvxnkDwImBef2q+Vn55ScMm9MZIxlEmqw/RU
Ytm5Y/zhE+efEGxy/q3soEk9riH476JuBoE4tm9sYycG2wgSXJNzS4vU5eqoIh2M61NXPLVgjCSi
YCuywbkgfWayQljEUPofPb1xkwWvfXSsYnelUmmlU2Nn0O8UZmmCtIlv6GRk0UMISfxdwfsJD1+3
UVwdFzg+vpvT9pGWswVRcPCbfeGv2tb1XhVKmgn8D08DiKmQAs3M2vSj/N4ov5Yi3Ifo73NpUTPm
kALEfwDjD22Jjl6lpO5l/7YeqAshgmf6G9QqLBSGvhcGf6kza8kPrW3uUtZ/xzv4Oi4UAahdcPis
dclnb9DC7LXMXIudLctzR52MXRUvQVxisv/ywrY7elTTiG6hbydb3FUq07LtgS5Hmpfer4Td6DR5
klcO9yt/7bwXlzg3c/Uzg9y9irVQKXUJ0zuLFT8l2ewYtX4YpeJgdpUguAoXx0X2OhyV0VDXh7A3
uF32SP06aHaj32aPEYpc4rn3ze/2z+IUmZMJlAdV1yrILAZZOLtFpDtV1u0mIhzL2YwvZ3a4kM5G
g9KRwNv/pD1HN8bJHhVEVNntgghxTXBKNp3SmT3uinUmAc5t+DMKNdHa1n8/O/ttgSjXdm+xc1WD
iTDKv87M2pHzW6q4m97jbGncVeu6zEwtLQp9+YBCuC33UGXJHC15ay40trmLD0ohwn2L9nM9R2dr
1DBh39UryXnKHlLrm8ROuX6t1M9V/hjWo0078yDVNyT/KviO63f6xY8RYlKFqJZiWujk8ePbU5o2
RkGhloJpubvJ1XfZcdV+RwIWVEcR4PrDznLGuJ1t9BKDwmCPC/o0dmJSYjLyVbCeDxGMM8HtYxaC
EL/OYAJKaHgogkJa/zZdhXvq9RiMC/3JmV0V6PX2W4GRYPey9e31GRRKSysSQOYuYdRaTRhGMpLZ
NgJkvlt25tw/XrbxsRGFFZqKQaiiKDJF7/XXkzKbSpmDp854m+dE39WRS6d+nHa1a9hwMV6tevNO
lIRsrcw0FBmHhcq6yTd75znukixJsTJtDlBYsc1WEUz3vwnz8EcR5L/obuDyAavBfbp5nkNgDnAU
R6fYz1/zBy2YvcIln80ftSM50VsrYtVlTw/FTelXN9p19SJSsfkYIdbtpaaqmCguU4MPf3IHUeGQ
SQZQHpgmNw71IfKiI4G23T6+I15zLAXEgx9R3JxFLv4VRdkvvQ4GhXWCLNrhxLZO7P6cyWtP1SPz
RZKyIFrbuPbnq+TioBmSRJlzxfCLPNN9dZYVJ6VyF7TznNsKXQC5tB5kjCtMefMwLaWTlPPnJCIB
OIC/1mr0g2aLx0J1TyDFE2adNw1gkk070O+dxjzxLaOyo0wKjHjYTc3wzeoXWx07uy2sI2B7R1IW
JzmNHzNLclSoL2mq5WbqaMdL5C1qiSoP89WyQZsCc1Kq+pDp4+ugP0esO2Ws98eyu54xsCyzJMgl
SHNq0o4kPzqzd5oaVEP9ZKfke6Knbt88D7IOtaBm11YP/dyiWws1qObUTqFDuu8ze5y64cYyQSqs
W8G8TE41nlg4OBQTplNKHVVlAA3faMtsZ+aya+bjbJEHM8QHSuW/BpkdouGKxPPBqk/aMgZ6rt0m
/XiwtMnpSe4MHbzNbAUkGj0L6O6yjDyDxodJKvwZQ2EdOjFaAZqOGgPvMNJQzY4V45AN9Z2VRFC6
+K7V9VUCXalpfsLttDED5WiYIUMDom4fWEPdvh4h6ITSlWI6BCKidHogNR7cjNxHjGSOEi1ur+B/
qs1VRj6jKdHY1Ej32RCC5DKWPDCHuihI+XWouzXoxok1fAaVNSDqQ+T3Sv446uVfWYJud1IFpQIm
kWgKonBwozpzW/o4oInRy7JTYbOGODpljWxrseapHf4u5IPrUXJmtEXpMtgmNjcD7s6Yir1Zpbuy
Zbe1xJy8WYd74aDHzjdjVInB5lhaBWr5dNdQioWtI3s1nOurXPQHdblaerSPm1NYvepUtts+3tf9
5IEXz20qZk+qYdM+ci0M0jD5aWkTaCOQgGpfKsxvZUNn48hkOLt59DQV3XGpSnBIpIUngSKwN3pw
oZf3E3qCGDfWVfU0UMmxOsOu2gotmh/pWOwHw/CS6aQYk7N0+nMihzYJ+9smzp2E1bsUtM7LOtmn
3rKGeEql+qi3O1CxPckzRBzDxW8x/srGaW/M4OU34wdjaGyNkEDvkp0Obp2+Ua/j8bmzyn1kfO11
jLSD4cdShgNlE2i5hgCsy6GdTrkdreMFNHT0BfR4N2WVXaVN5VmErcRdJ0khB137rOTdoSIA6ZTD
l2xAZ2FiDumZvVjXKUoDlYpHbZH7vRzZilHblUHdZqJ2X3/TSObKNbpZ4ed5xrEF3G9OOndeQkFu
+eFpBX9oyfhihgadWHQtfw1wSyRb4wAGJx9DFPYIUlSmgyVqht+Xj102CTKvj909zhyXyWZJL+eF
iuGE9Vm/8uWURwK1usJpfSsog59Uy9ChdqV96ckY0Y586bo7Rj62SoTWWUMcHwLPl87Fdowr4N06
xNTXFEzTEMUfKuk5n1pVsMUfkTrcorlMbE6zeiARFj35kB12+2B96q98sPlhtEXJg2hVfGBXyqEw
dbC01EUIf4j7b0NTC4p44e5ybrSVpVh4DOjE0i1d5WeJc6s3MnOQoRo9lS+jFu/1iXiXTXxUe1p3
7swGV9YicU0bYk5opR/NICq9uPXWHQTcfe3WaXZnPOO00t+AAolWxz3M+yiRuiIjSPwmc18ueg0E
UvZFsDyRES4ZkQmbtayUjTcFljCIrpg37Do7/gr6KCdxwzsRMdyH1z+3n1wmomZRVVmFxQIW3w8k
cSrqG9atxUTwBIEdviMojQ3RwwZ5XTOFfyUVeCaj6jrqi2PbpIKMTmSKc2CyWYyZWsxoPqrWATyF
CD+m8rp05W6YdYEtQfZI+QLDbIR6I8nI5KK/em9xWzsa3FUdeLxd8NSRgXH3RCj6rTeWaepg9NfN
9Z3MeamWyXU2GtjKwQ+DlZVbCX6nSvixu4mjcW6Hc1IKdIFBljYDUQLKQKiF7OZbcmhs0MD5pnP5
3G8uyVIs4KqIrij8BHuDJ2OUG/CHQ3/V5DNe+eb4ZaD1w7LstC73iVEe5mGIRN5kMw9/t8ufyq7X
C0Vb4BrnQxgQNzpA7B5jVWu4wSSCYJEf+x/rhp5Z4w5mM2olsbQ4e6OGmzB7tGqixD69eWX7FLS9
qE45ySkULHLLpZxb5QIsJp7mZg4R1Joke9ZI/2nU2d3lzycywZ1IYFtmuowN9dVs+Iok76FORYrY
W5f6fBXcYVxlZeW0Xf0HJMMsFA8WCfNN8hMdZ8F+bZ/7s8+k/5oAyTWqecQaqR9m9xXK8LFvOeNy
O3m1L6ZWXv8Yn3Kcr2td91nhKa/SaognnPxMRdGnnK4LtjiWYf5BaD43wwUvQmYr7wxULSLTOFZd
74Mw4unyIdh2hWf7xsUuRU1ihq6m4ccx2D0U18SkWwlym9k3/DT7Xt2sw5Gimo/Ac/Bj3mCmHiK1
wv5RBTWK7GqcX2R1hrDcrZx96sLbTMQaK/hgfIM4lq0uTWmCyvVYuTHrnIleUe2zYC/XG3PhWPBT
rUabjSSU9DUPCIOYuK2zznyiV4uc2I1GXzxQILhgfMO4XGRGjBy0PY3VR7Yl1w+Nrtl5/gOgQkH6
ux6ES4vj3AUxtCGqBsRMikdZuLhL9jCBho2G9xlNXKX8JtjM1cNdssf5DoMxE8NJqAsC4Pc12mUH
KAy/9CjNM/QLRcUdkfvgG7/RuCyyOiGmDH7xQHfhvrNnP71bGXViQc1OdOX4Ji9JSJsnFT7a6Cj+
+niKIhTqJsdEcX45Zm6/mwWuXvTtOEeyqKmqFRSOhLZTEBfSt7yPb4ousZUydmOj97o4HgSBc/2b
l74f51jCZiLtlCCCZWMXAOa1T1Q9sGrlquvNK4VaguMpMselxM0C/HooK4hm0xxM3f2QLwgFLnjz
LJDO/Lezybd8oSLwP/+VPaGr7ScH5Wb9fIhzQGCIkv3/52zifYb0EQ0Hwn29gcaGNZpY2t+ggN9H
iG6ezbOXGk+lM3WQZCg6fLW1rmrkNgKpaVtepQNbrjjtbRlj2jMqXcGGbvnnc7Occ5FJqTbUhBoJ
6GNLikDE7kAS6c9QXS9sXbe7r8sRO3sUteS2AtG5Xc7JhHkzGwVJKVYpP0jd9MwsLUBkctBCeKGk
DYYc1PC1yN2sf5a/G+dmuWQlm8F6oAIXETT6cIrj0g2T0hds6bpll2xwOcpoFMqsMjyomshdyQ5Z
hdEEydMwMOBrYJYDcZ0orG9XSN7f+bxybSpFiln06urZzEBx39jDPe30NpgcWDvBCreCn4W3lKpb
MsWAAZeZ15WRjtEcrk+qnGG2aH5JXUOyyR09ysheGieNHKAuc0d0ajY/35nhNXSdpX+oVkZmVw+m
H4JwyiFjddeP7NPl1W3eiDMb3I2Y1FmK8xqFixr8JBMECgixFjuvRerNIjvcDcjbjmVqCDtzeqih
wZJlqZPXgnqhyAh33vWsHS18LIw9ZvcThg7Gz5EpiKqbh8HEnAY1dc0EP9Kv3yTKZCVli4kZVQwU
EdRamfQqycdlKAWBZruYdWaJC2zxmBtdk+GQd71dRV7eetEdhWyl5YUgwLVs9fuAZgKYKf7s3WGd
meaCnFaUTG0JTNO+dItQczKdHVNRQXWznWeZGsXLV0WjW+Y+V67TxowmnIlJsx6qcNwPSvY9pvpB
7qLPLDVAJK7If4VTekui8pYB1txLsTMqoeAObP8QSzFQ2AZI1uSr2vUkV3oJbAEa02hj3OV++bg2
+WRMfbaFPe9EoXYribDO7HEXm7W07aIkLUAJc90OD7oO6Y7D0KZ2NYrAJyJT3P0uLIAIzAXpNOvp
jYnHwZLV1zRaEttkxQtwS85lf7Ltm8/Wxl30mE1ZYyQ6GD735qE/DjvNZtemDakjPPBUAeO2aHXc
CdIkaxoqvFp9MFOnDhCkj7HUQ0+lMN1+Uk+p0ghKem+KCh/C3dnyuHBnpfmAMX/IWbLYMZ3x0+DS
Zwma1GXQXEEJxZXvByQUrySYTzSAlifGvEPQGs+7HloXhiza7fXzffw5ugyCHB3zOzJ3U/txRrtJ
ztCUAKFy/Wn+kQXjl9YdXXTJkNGMtvQnLtb6x6DCYaambgTZsY6YJMfHVKHgrPQM9BUvH6INP24h
zlqYHoOf/SBNammA77Ua4Pe9Do6D8YuRyWj6/El6jTKpgbKbSi0VqKhffbmRyg0jc0v9CbXSwp92
6Cp3dvp1BFIDLKSF6GNtPI9+scddjQgQjiKUEZ4wh43mIuiuoSK1pMpTnsxX7UChEtJEdzNas4MG
BVizvaE0iuwQxEDoyd40ff5QWPk1xN49U5u8y3u+lZL/8uu4u2SEUVKEHYDna0oOAkvVS/2VhLwf
r9bncHgl78wqEBhdcyfu/P5ilLtOIDuu8gpTC368b/bNCYrkaNNAu/sGcAdRHrd61Uu2Vmdylk7R
MTQWdVZ+jjj9W6HAj0cYzDlEXQE5mmkRntndLLXZiJoExQQNSsI6scn0GIWJe3n/PmYjsKKD4AxV
ccVCb+3XJWVGQqRcgqJUZpIdBtCBVAEvtpFeyUSkwbnxPFxtIeumhqHjvnBpcJfX+ZDpuJR/xF3z
8WP9ao0LkZWKiv80gOPhJ6FaC19qecNhFUoBauDhD7bRgMMhqN0aKo/izgvNGE06J0En9aCjp6pb
ZoqtoIlvSZPgGH58CgJ7RnSkj+ihA7PFXTOwt5pgHzHgAOr0mzzlR6tv9roM0dQc9Epx/aCH2Tdg
o79eXuLb5/n19MOuhr4rlRWFKvznw5Cb3HUKgJpQXQJM5VDCsXjtYRVgKgGjSpz0ScImgxx7Rm89
vBJnlRupwfoTDNlSUWJA9swFq7lRwiYxAfBdR8iMFrpWqf+zhU9bn/l0f3nJHyWaCexhuZqG0WoM
vHBb3Q4DEGsj6NShnhCA+ezxTXiAgNYZ9GeS8zoXkNLU/GptCAuT29WZf9hvSnRTRk6pfmjEdTqJ
QMW/Ep0G5myvEl7glt3rNwsYAVMkQ1UtRCh8zIbW9b6b5OKLPlW9SghKmdEU+lIh2yCf3EXtF4zl
uZhfEwTp7c8JyKECnyDLJv8uzsuwjOeMrDxEHxhF/kAL6u1jvlvjHAIrWT+FtbzuZ7QbB7cOkOO1
3ggRTYwcqmLK4y0PpJwtj/OtJCcJHToUNn4uD8Iqdz8l2IqDeEZmAzmKb2euPVWkPPRD8U2NwCMy
jvJPGWDUGvrA3LducaPMEFxEuc9NOlv9JuoWb0UpBa9YVTOogvIGd0PyUNJ0poL9DC+DYCLKbKtD
QZyaVK+X7+Km1zszxMV5uQIytpuB/pB0xbJTI2ydxeiOrW4GKOag/LakHrToUy8MK9Eit/3AmXEu
8IdZmrUxuJ2DqdX3bQZtg3zsnXLSZQgfZoONVLQ5amrUB/Ein5KGPqth9KR3lafmxc3IIBjXZ7MX
oTPWsiEoe1EX9uO86Xq4z34h99aPurBF14jEwRIXeZAVNLXz1MghoriYgVHlKDgtegZSa2MvN9YN
MpnBhntLbC2bb424vKN1eFOVK5iODU/9qJTolMS5Z42YyJX1ds/G2DcZEzy/hDvLeXQplGsg84AC
WPVrNKeAho1f/ygQQyeP7ZMUQ1fSF+W2e41TL33MBQn11qFSZWqB+Q1hRXl71p8ldPGAt0+hoBcb
5Yc8f7ZSpI6NYofjw1QQ/E+AMhvZv3yQN9Ogc6Ock9XSTOlHRJw/GJTfCiEqiEYUXE8VPBfc7hqh
vIRTnUk+yIrVOjtGOhFUs7bu/5kFnjs2sYBW7zBkEMxseZ11emuSfGdVIlKXrcB0boZLHc2pqEsw
nRZBCQCw0YDJMX+1yqdxir1Q8QQfaPNUvO+azgUKCCuEjFUzVE0kemxoU53yWPnSme2O0f5qjIwZ
8k/ToYHiWlnQL0bcRU6ThvdjUwFtWZ1aRj51bGK2hWnfm2RSXwxajILg+Vai5tMDtBUtilaLqiEj
+jVzBzlb31dSFwWamnjlCDbqvrhWyxFaG7EOOnmpqz1UnscV1frZDPeTSj6TrnYwfw4Uc+2pU3dd
gDG9LNgBQG4fiqGV05vLITTgTtthvK676BbqVl4BJh9b7dvY0cPqem6GXSsrrmo2j+FQjTbRU8yG
kxrKbGb02APzY2e6NviLylDEJ4E2Aj2nUpvF9RUUuexQWZ70sbClbKB2zUCYEll/mfrkQicY7qfR
nbZM/SGvvkj6cKwSed8t+otchvsMUph5AkKf3JyvV6p90GEbdtL2sh1K0oFJ0kPZzKivM7nbtUYF
3C2kq9PRayikNIfoITbZvsyWxp5K4y8jy30MKp7UPNsLTtDHRymYnM9OEBf5lTGUaNKDU0aV9cOQ
95YND+xJS+k3BabuJCDYqZwf+z7bFUV6ouMg8quiM8w5GWIx6EgAnfz2+sm+pXsQLXxdAUGYiMaA
cHsNaPiaSJZuehCFy03bRLEs5Ipwq3yW3irhmLG1+NIo12P0uWt20UJtPP1b6xqiaHtDiGtc95O/
C5hmlAEMNXTlQ/mVAbVZFglG+v9YEHYzdz03yTmJpR4YeBlh8lzx9idJ0W+QaW2lkufWuAMVx5UV
N8xcB8yL/U920HVgk/zejJzIGnd4AHDs5UHXf+royCAix7gA2v76ofSlvXonuCybvt2S16esaWCy
ikshWa1DKrkDl8CKtQXX36nbt0Hoag+Dp4D4aXFktwlCTxFc0s1TemaWSygVED1POh7t/qRmp6RG
upyFxNElaPQ1alQ6JB6+sah7kdpOFaQdm7m6emabyye1ruhZO4IKZaUKb+ar6hVIbRc4HOij15E7
+oN0kwvv5WaSeG6WSxKTFNPmUQR0c6lJPwDb3rG+eaEQefAwgXNbh60CT6n8hWkwzOhg3EdHdJHI
Mt+UHQE/NPpHxXxaOvSt8pDsI5XcTdLk06Haq2b7qTdrwVi06BOt/36WnnW5mQLvgbn/tgZ5g9Lb
MdNtpcPEznBXpLfLvDOG6D9+Gz6jKaTOQOktpBgQTXaL6jXAo7qY6lk5pHW88/Mfsn5MnUHUZ1k3
/4MPez8TvB4eSymLqjkB90o5+FKY7lGRuJWlzJ8K+Rst809xUXwXXL3NOHVmk3Nik1HPsdEgrcqv
zUD2sgO9W4un8rW6E9ZSNn30mS3OhUkRlGj+j7TrWpIbV5ZfxAhaEHylba+xmpFeGLIAPUFPfv1N
Svcc9XAYTZ3dl93YlaKLcIVCVVbmEMKW/jndm68znAiiG0fa2pPXBYjjNsK498oeeBJd7fZff361
e5g2tzhpdPYrzQlXX9CWz23vZK1ricekytHkstNix9Q/0G5HXP0Dah5uc+bE4YG8M6Ap/tIfU0/e
FVAQ20U+ihTkYYD8BoQXP8X37QtEmH0TLDHQKoQgODvID+qZf4499qh8b48Z0t0a/qr9L9ds6S7l
hBCOUiauAhpEYMcb78xAczqQem3WN9b3h0aB6EFpU1u+j5CwtXRBf/Vm/2sxul+rheZag2q69k5o
IwzTlikTXkV5zwF69E2ldf/RzP0xsdjtUWpFhcigstEeaKCdAI52yQlc3x/+4sJen7k/tha7vdKG
EpJA1n/4Uabj7zSlMoODNjzWvOBLx6FB50JRqAxe+OUjz5oQG5AcHMCq+qqaz4rmS+WWmMY8Ne9s
IA1qIPmrGcYy9zsMtWxNDVZnRnbN3L/z1P2me9kG3a7GVogc/2ttsVBGOUANLad/6ixIUfy7aOfa
2mKpjKgoxrGLoWMLNvTkOO06O9yZQYhWhG029LVg59rYIrSqMLa+MXKgP8IUaBn1q4Hq4STgeysr
cQdZub+96dfqO9f2Ft6CTrHAbT7mQSji/djp3A67wVNDww7NLbTR6ka8WrZFRBUizTI2sBaYNSTS
EF/8qNBZYbfRlG45wS1TiwAqLctcAZQ9DwR32Nd8D/FKX7pAIvdH1NmKw+ZWh21K27VDfT2Zi/iJ
SKHeRREI+aCe15zEIQJzRC1ciAKgvWILozbvhFtHbhH8cB2yym0IJXmDfMjjlyrfqpGvJqKuhqMt
KvGtXoLHS5odB1Jvf8S4iz39i+Gsb0TU4pHsN+dGFQz36jauSFcolZyBo6HTDmR4RpnBSfoAvBj/
xM2jnonSKd6CIBpY7A1uNqnZM0zc/05EuXqaDQAAMCK8PZdYLk7wGVKCG8UcfMNo7E7+IrXoj6ds
V1tbPnh1910ZW+w+ND3zYkJHAuKZ0eu+Tzv5zgjinbpLHjeDtdXNh3YpjEkzVbKkoRC63Cg8wdaA
2A8oCL0isBwtKI9z/WI+XBBP/kf1rllq4D82F65RpxUb+SxDNQfeI3PqYR+Dfmu4nztXFcubmdsg
0X7bP64fgiurCwdZT7nc4rJ+cwgixZX9dPcXuNP5Lnl3qK+sLVwkUnR5nujiF+70ngbZLrqH9m6k
2p0HYOOOPmhPG+NbvbmvLC5OgyKrEUVm5Pdp+F+pFTdnc7lHDQukswMvAsPuwe2Zu9Eh9M1ABRtd
vQGkWn1EX++XhUcZC6hmgF4KVFZ243euCik+J/JCFKBr//+J97a98npsQjWgpRBuqeBqeevH9LAd
YmrBu/ynZvk7EmIIwLdDu19gqOV+0YEZVgnUfhR96cuAu8ujiIHrbA5ZoyMEjU/aITz+Rai/5spm
DJimgyyIGEvSbaqONQ1BNzvLbTVuGChP5TfkJsDNWiBnSMgvEYT+b0QQ1nyNroJQhyD9A66ixQ61
lLg3lL6GGEfObBHmDjRbt+KFtVOgg7gHnGeokwF+8nbVwL1gtJBqZuiNVHyCbSI5ykOy1315J52K
3caZW4tOrq0tTvmEdFaJ3toiSGNQvKYHHeStPTLlxgiSBRlcFhFxu9CTxM+2QDbWUuxseDCHM2SO
Ntzb+tz+GfdibmWaYAcrlAUZOEFEExjZlnDSfKLf7dCrmV2ceJMj1y+PFgvC8KWMP8aW3TXHtL2z
ILz9v2sY4JF4PbGLIx/j8aiOIuPBG55N7dx5lc3HvwBhrJ6KP6NbdvBaJY0mTQJbLx+hlGyMXsVV
LF9v19YXOvCNl9yqc9E1FEOwKkAvLfGEcTvNfEG8RFvC3OKYuuEdmG1cFdgW6W6LmmgtIrs2trhv
kXS1RKqhqM2M0Omgbtn11h23TtPU+RsHYnUar8a1OH4FMjGKSAk0QYtvxDrl4qVvc1dlBFwnoad2
mNueopCTe9A2fWTtTuHPxfSNMe6K8YfV9v/kWFx9z+KAGk0yguoK2Lqc5ReIJH/sSb8x5lUfoOlw
2iaomOB03nqcNjIaNA+HPEinYwu+g0I+SWxLg56sr+EfK7Pfu4qqLU0VE48k3LesdCTAd4E+45kT
5ncR5PYmV5Jtkx0lUPM8K5lXCCdtHZLZ9EXwYMxtLmz1cxL5SWoP9S6tdkN0NB9F/CR/tGIHKq69
4demk+ao3tgR80w0AsWODBKRfh+2na0r35XY4a09qo88tfvsIQt3dQbCmeTnRD/RyGsuVm8jt58h
FcbKF0hu5+nXMIqhV3kYkmMLBBea4iFxuhH3rE8/VQzof+LFsWz5VxSpzYDUg4JAE1QJBKvAT4J/
3d7Xq7OvKwZFgGxAqWLhXRE396S0DBaMuvXaTNR0BhViu7mwTrRqN3DTq7EVFIH+a23haeuBxc0k
4IvwXCv31nFu2YX0H/Ridn+BPlt7bSABg2cYmbuql7jwVDHacogQeYTnfK97oGf4kIG5oHLyzZfu
6jSCbIIQSN/O4KW3m1hG81cHmi4WaPLHTDla+smKX0i5cSuv+qArK4vp05WBdCKVofgy4DRGPyPJ
l6YnIgXxeH97W6xHbVemFtdUX9BM6ZMp9PsDqto2OoLPEMneVcFWpXX9wvhjadku3moxyARrWJrf
uv9rdL96phAaAnJqqGAoXCTK5GQciKZBzjM0JG+Kd9J4T5LNDsu1J5J+ZWVxLbWhTCXeVZI/9wIC
aIlL0P1Gh0vrzm0Q/S7uNpZrNUaCNhbahxB86cv8aaeP3DJydVYkJnZbMEcn0YajWF+nPzaWRSWr
n7SezlucQu1gb/h96Ydu4oBfXvX/Bim7utmv7C1uHyMcJ6mdRUlLIC9d3YpdY6j3cadSRx2RfCRb
gnerrzH9yuLiJgq7lEk5H1kwifuOZsA3KGhrZh6vGqeEJrkwQCeXMluNk5lUjaW6V+WDo5oPoD3b
cJWrDsW00BQGvklTWSKkY0uoLQgAQj/XfyB1bWcJWp57Xx6/3j7oqwfiys78HVe3rzSyGNkM+P+G
5XY97NQks/X65d8ZWXjHkNC2nLQqD8oy+zFREtlRKkVuFm5Gn6vDQSMdABSqYrzrBag50BVRBpba
8HPv0YOCo2fO/Syoi/nxDssI3dOtEtPq4aPIT+hg9dLe9QRkBHx7WoTnQz6l3lzalfItPoh1d3xl
Y7E16yhqh7pNoyADXpMy0DIMF1U/gN84CJvHckxsM8XJnxr79sqtjs1CmElQ0QJ4fLFynVmqBYom
oS/k+kIGI0jlfxLIGjJ+Hrh8ZAeWr/ZIKLXIE7A2lmI3ZTm6bqj7vw/i2sJi8iY6JKYQaOtVyhiP
VnQ0Wmxjntac1bWJxb2SxCIxJ5Mbfpp/MqRn0/okA4QpW5ndsO+3R7NCkgSsJzINpqzObZpL1Fyr
GrOEZRf94gPsQOfuanaLfCrsEei0lyPAF7JLoGV8rDfQDKsB3JXtZb59LIRRMHXioO7Q/Gk/7Vjj
zqiC6sAPJN9Yt7XDfG1scQOIOpm6KCkg8VfHe7OPP/AYG99MvdsTumoG8wjhL5OYdBkmWqlRT4w0
aHwBKlKEJ43pTpNsJRlWWsuQHoJOMEB1aD55BzMv1aFmIPz5pc85d5dNbqnZyi/+n2y6s4Lp/A9T
fddGl+69saYa5zdHtoEEk5t5v8UZ/q7WvjaR18YWzkIrkqjXoiYOBhm65Y3kaAL0B83P28u12sRz
bWYRBde8+H+lEhAfWJ5+GPapj2Cu8JgNejnTYYd8Z6AlnJZI2QKJ+YF7m4n+eestU0bX37AIj3PA
CtqqKX4HrcYJfRGX+WnxV3Tvs3u6YevX3XB1RacJVwlYLCw/PsmODmkFMB1RiNHovjHYkb9VtFPX
fP7V2H75gCt7kR7yeAKFt99XaEiIdePOGtAJZjLzTm3bZtfmpHLqklh4pjej3VfRQ1M136rWGpwc
Lu8xH3tPRIaX0u6g8vZSUgRQ4Mp7riwEVhN7rgX1Kj0SdsK6DUe89fELXy9lVmyCfQoPI+PLkFiA
YfANr7RlYenqWwWhMHI+PiRdOqcytP1QDMM/ibaJitZfTdOBKdQX42hQcW6zFkXvOUc/oyXBYv3X
Ff0VmgX4pitrizG1lmxFIUXDFPhLxl9q2Xq0A0G819kdMgK/2JKECUjR1mZbjbmvLc+zfbXZwOWp
ZLTsAak6W4/tRx17u2wAxd5bgPjynXoEZGkMNzupVlrY34549mVXdjN0cOdZJtgvXqg4thvUr/Y1
EFaZEwXhjj4lP8QzskOIHMGWmoBzeAZNpV51gQgH2B236XE2F2HhqyeUsjspm0P+7rEDLU/1iTzP
5GY4+L7lRQW44vbVYVveZNPwwm9Lqegb2kFIFp1k3tyPyHT0fdrCnRyU9CL3J/W03p4+3fbj6xci
2DlldO0q9F1nhy6LwhQsLQKN7H9fiBLFhQjycQRpuBCrw/aFuHp4/9hcPmKzCWwbUYwEVBbV95mO
jHE18C3pnVUjBP0Mc0SIi34xn02DBmFDMKRmS3AAFSAcH7YaPNbiTSgtz2K2s779MjWrhEpGRmxh
lCzuJDDci+aTnDxUyU+zSoPb67Q6mitTC080qVXL4mkM/cmwHIzIURKy8dhdDRyuTCzcTxznRCMR
nvppdArpUYpeymgjdTYfnneX6JWJhZ9R9bRhtIWfEUNb2iWtJyeHipA9DPwbXuAPt+dszRqSSyiu
ElQE3zFSENkcxqlGoi4qkEsdSzsPWwfyrI6Z/qO8zJWtZXjAey53kqSxXyE5/VE7dC/9SG0pSL12
2nScqy+Aa3OLoLxpRq4qXZgHRg36hVgdy9qOjRmJxcLBOrVFw3fhoPapTVT+qUiqaK+m3YQ/VrdU
1Ndn2QJLBsIV9R3qPi2NLjYHVgTxgHZGaYAQw33ZfRf68+3VXAOdKxpuYnTYUaqBjuztZYFOn17J
RTnXtGRnaLwitUdPeNElewDpCd5ctQsSJNY7yV4htvqqeAWQEGhWvf0dK8fkzWcs9rClTOiORboy
6AbJpbLmNOVdGWfebSsr5/2Nlfkrrm5G0xzqMSMiClBds6vxs6E/3jawlkl8Y2Fx0RW6EWdFhAeX
VJ6r/bRPXbrHO7LxdCtIIHElb3QSra6fDpOocQAAjOzQ2yGViT6FOQQLApqTM5NLh2HD1FLj163Z
2EqSfQXn3940+T3SVNxRJygSRBz1YFkN6DRy2zCVD6M2eEyugipN91oUPrQRe+hytHXMWkG3Z2ht
oa+/d+FyZaHrlVRLELKY9k3DX1TsPltuYs29bWflAIENQQY2GtwvuEQWF1UsRXE/zpkEkR+j+Eeo
fGzkAx82kgZbVhbvtdhQm6LmIJbI26Z14oZ9CSftOInhfuzT59sjWp05FfV1QzVAZrNMm0JmpBuj
ECMa2tdWgUQEiMK2SEDmt93iKsGs/bGx2L4ob6lGqxN0LaIJf2536X10p29TtcxeZWFn5vqesWQ6
vM4yL5HkJLSKAbHKb92H3M2SGazpSsH0OXHToN5KYq2cfIBmVCC+Ia1H3xWxoqhR0QkfIU+WoYyq
lSBRaTd29trZNwgSfSDfQAXmXaWi6ApOIe8qgnTf7YVTCBvF+9PcJoXA9jnZcpkra2WAYQS5YJRR
jXe5WZVGfROPCgtM/gw8i62Mwhai2fdmBBX2yxCe2Bb/68p2NwiMqbgoVGDTFv6zJUUc9nEpgil7
omrtmi2Eos0D6usbUdOvX1pukGtLi42YGkkoTBmW0MDhQAnOGVAGd5Rg9FM/O8tYPzTCzPVO9lhn
9nx3yXbkFi89VGS82+dudesA8IFWSQ0IqGUZuVKoEBVBGSHDu3H4KvotzZUtAwsnEgF6Gw0Eh04q
O0fnl6b9dnsEa8uGjCqewQTkvMayhS+RSWtkTBZBbvzIgKRnPKi02C3ax9t21gZybWexaHGEBrYh
ngRoei3dISgeVRL/+u9svPPrUEmDCg8gP2TCazICemKzIjHfQcvNdz2OxYIM6ZBpRYSTVbmjp6LB
skBXrnYvgZvIcseNN8iq27i2tsi3WUPc5YaBNYn30U6bTritLafydB9p7ipIHaXdIAVYy7KjUeS/
+2H5UlRrgXLfgPHVHnjR2t0so0tPtTt5o+ZKH1PwjAs/9izX2OKzWrnD3lheRCu5otWcdbBsQJ2p
TB45v9frjZBoy8YiwmgVkoJ/cSoC9AqCUUOyJ0ULrGTcuPq31s2Y77irYHKKeZEbdBQA03bu5HJH
eUkC3TaD3Kuejf2/2vbLbrnSiosYVNSo3+q1bSmpw4Egum1i7fnzZnEW3j2H3JyBB9DvvNGwB9HG
fvwwJ+/73Rbn7trddb0DF56Cok3K6NiIXpQmeqF54up5Yme6sFsr9xRRfBvVuzjaeouv+0FDR7vc
LyDtYsVUVSmpAEgHDC/k0nQgo8ml0U5RG7flsH+9PZ3vnCHeyEiSQK8RlyWwggsnkid1jRpuK/ym
R9av19Q7wxp3t228G5Ay1xaBi0DVDAXMZX3RHArkouOw9OUa9175MDR3UapDGXtjLO+O1Gxnvjlw
Ac55mcWxjRpWJ6piAhXBm51WmQFJ6YMszB+3hzP77jd+F2YAUgB7mgwaCm2JNErqtGqUCsMxiqc2
3QMh4VXSCeGjXeZb3VBrU3dta7E8VTlSrkRW6U/69yYrXIqmEB0g1VrZ8nkrGwGxIGjnwIELzoVl
c16eCM1Mey58wu6j7hyr/2Bxrn9/6e/G2DKzHL+fGh8F6GzNmdoESne31+a9u8PiINzUQdiJYrm+
DNkZ6dMpMrE4bWHaJQiI4hisQx+gDcmHXVGV9tifppEEs4APZz83rJN3dzLMAwwD4h0LhYN3oBFS
h3kmdaXwJZWeRlnSbQ35GS8CBZvdlvHwIUxLwLipZJyAnzhzBYgMKxR7AHu+1yPwkbVJFUeAqQHi
mDWCcTOURz8aubEDsQn6IVDn8dhMXsWwt8eYJU5udK+12Z2aITzWqrxX5c6hkcZ92eg/QbPIidPh
o9aV9+YYvqpqexqyCoqlgwABTRdfQhVaCCpXv4h0/B5V2n0S13dyCeFJYjxrUv61zwT6dNTpc2bo
ua+NaexXFlhc0mnfDkpc2FJEajsMizOBZqhLEXxGVt3ZEyv4gUqZrcnt0YR6adDFaXiO9dS4MyIR
ewkqAGh6rroT2tT2XKXuNELaldIcoiU625uQ7IFGJzQzUbGiuyobyoOJ1tu9YUlfVLnyu2LsTiBi
AUULyVpbLytAVeuTGkvjHQTD1N1gKGkwRGXll5HU+lNVKefBlN0pbaATqBS6PQ5C/zJUYASgcdbY
U4c6mVyID0ZmsQtVokc+pnuQhgeGFRNgtlGB0CuAZuSicRRuCVeaADUpa+uBp/2pn8xdUQx3GZ2e
8qk+NlzyrX74ljUm+DD76p5Z+XOeZq9yivpsL2UuJdU+aozR4ZnOXd1sGNhyKxqIysSbpdaYXSG9
VHDjjrHaH6TwwGKzdgVv7yBW1rlGJUD5LgNGl0KrQOp16FCDFRxt62eTiq+1aXqKxl+wTv6oktcK
mWQ/C0NfQ4o8YBaY/5vcNxOeg4CICHckg5eM6ggcQ/uaSDo4AqFfiS8VYBnnhmKDNi7fuNBXXBwh
kNWaicdw4S3dqdkiv43sSOUX6UHNCq+pJGeeVIF2o9vH872Lw6NQ1mfpSEUBSHQROaAwOeU1aXo/
ZV1g4lqv5A0n9wu9+PZumE1AGxi395ypXNzddMwzlucd+K3BSAA2jtrWvs6Sf6lwNIjH/5Me8flZ
jdc1+IPRSoTL/G18Z3ZaWrXw3H6FJ2jzNBP2Jaf+1J3zYKtHfHX+rkzNK3kVSlbxFHZanPW+ysQT
aoa7RNG2JvC9A307nMXDiWoJ1ynBcEbIaHb73AWEvITwpBQM5/6r9un2jlhfr6shLe7XPIIKcVhh
SGjpaR3VU9C3rRRe6c2tdOUZhFPDhsn3QcrbAc4x59UkSnPqKpdgcSLFTo3MPZGUx5qM+9sjWzlV
uok22fkWNDSQyr41M0A9s+rSVPgik36A2vDFHMFzCE0cOQFm4bat9/sCRTY0RRFEROj+shabfgyB
bzFjXYCoKnTicnJ01Khum1hZKGTEkEgC7y9w5NryGQPd3Skx5En4lck+NcI4S1V+l3Q8t7NIv6Ph
8Dnp1CAxLK831a9VPx7MQj/oZr/xnnq/fPN3gDUfXW4WRRT4dl7lXrFAW68IX49/ZOUTFJTr6On2
WFeW7o2J+Yhc7RBl6iQrj2BCtZKfujAHJ+myy8C0AT5Y2njXr46HAHSlQSceOZfFebOYabS8URH/
8w6NXeN9qlV+wsKX22Oaz9Fbv4hpuzKzOGeJoMwMhSZ8TnYxf9DC2oaOl426FOR7v8bN99vm3ucO
EJ1f21ucspAKrnYN7FVo1asfWGZz9Osx6s1U4sW+6MBZFrn91zB0tgAVq8uH1K0MkXowNC6bRrSK
qZAzxIsqresPSV+ABWkCc5lR4YLmojE2Dt/qAv4xt2wuy4xcr9KoFn6tPrVF5JD+pUFK5vZ8royJ
yAQPUtVCFymC67dbUs9DLY5KVvl1JJ8ggHYqINrNBYTgCyC0b9taGdAbW4utYs7vnT6CLV1M5yFF
zwhOPTjTN+Zta0jLHcJ42FZgJvYV8qAMCHvCH4Oco71I30gSr41HQdctrmYgBd69StEGwUhL4B2l
6hDlh14TNkm2eJ/WNjyZK0kg7wWPLggL3q6Q1Ghy0xYYjrQTH4tLt0/Qbj/LDSsP6U+KWjR7HV/M
O7G7vVhr7603dudpvnJWpFPljDewOxOkz82GydkAy9WchGx3mz2x802ycCNvrC32YYs6Q6lyWFPv
k0u0Q2R8hlxJ/AWtX6BYao9bwh5rm+R6Vhd7cbLgi415Vpn1mCCVJQ0SEhi7NHy4PY3vEX9vo7gl
hECbSJn3cxyiB8UFTJjlPvOYV3xuHtsvylM0QZkMMjgO/5ihLw+u080nW35KD+1xC0s/T+HbKX4T
nyyxhy2D9DyYF3sfMtl2Zd3nfLDlWHhhZtmZFbq3B75yr781t7jsMk4rlIwR7+UnaN7YOQi1uYtm
QTjpfi/v9I2s63u022KiF7FKImWSHEq/4ss5HZocNdnuf8wyO8Qe3TSzkZpIn7fuhPc+AKNEOsBE
PAZO1WVWYsjbdiBt0fuG+SyLY1xfpOhxYybf79U3NpZbqIyExkSU934N+mynvBOfwZ8zt/e1fvXR
BPc7sLHVmZj21rNgbceYyO+BqtNAH/gyJCqgsjgho4QXSH6v6Z/l+gdTH+swcvRi2tgua2OEShgE
0BBmIlW18HKNisKelRm9Hws0lkwPWdvYOTG9MTWD29O5tmJgZzARQ6Mci9fpW78GMvI2LATFvoxD
IGf3qtghct64VreMLDa/HrJQbmYjk/Jj7l0WZo3esQ0XvTpnM9sWetNATr1sVlAM3RwrJvU+qb6G
lRZQg6Ov6giZ8I0bdeUuwNP3j6Vla0KqdLyohNVDuqVDxyIYEgAIwuPXQq2hFPbWoVp1mtf2lmvE
IwjUJOHsNOfChn5oL5GXncvdvOu7g37X+9RWbfKSAnyvggS8nsVjvNsbZY4Tlv7y+iMWa1hybaqU
Gh8hH37LtmKi/b9o0lw9ZVeTu3BcSJlKIAeCnXg/9xEAKOt0x9phHvQHfIILnvgJ0PYA694e3y+/
cWuA+tuTUGpyiJAQ+yfea9AD6HZo83Z0f1sZZ3WjIvcM+lac7nftGVUvg4mxYYOvUnZvgGExBCed
rfIACkS3x/SbCHAxKKLIFITms975O2oikEWDFKVUGj+ZK/ZkuiQyPdJKICk57mrQweSG/MlMBJ4L
yMKd8bZ0gTTYFbH+PbTCY5qol5TRfMeA2bZHM8ndJJyoPQJz3zLpMVYsCuUrSG1ZCtJykvyVNLrH
h/wAHNHRGJoL8KMNAEUhtOrb6B5qA/sQBAeOWZt7ZDXvY2V0I70uXanroeg4EDeJMg3CTNL0Ihux
F1HzwMKcOFU77rIw6gLVjH/WNU3dqC+OUtNzu6bkqTMGVKsAWDPQjqrVHy0lcgwT/68z5cvYJPFh
Mhs3bcy9MrWjZxXfyli4vQUNupQ9kBL4a5G5Rd06xqAfLVV4Ro3uDrPMHYO0u17KX0pFehiEmKDk
BpC2ArgFKi/o49ypw1Mawm1qeml3tWXapi6+9M2r3JnHMekjW+1estyykamzZRgXJRLNg2D7NAV2
olDtQseII7BFWWBlY/w81pMvx9KeduDVZFPPbK0l90zkX4esBEv4fW3mZ1qmtlB+0rZQ3WHqz0Jv
j0R76jPQgkdTr+01gHWl8nUU+adOfrJivA0paehL3oPZYCZtdVtS7zQi8qfCSPk+rKvPSlHsFUCJ
JyokL867DzJvtROr6blDplWLG78xph0vke2Wov6imS0g64o4t0MiO3GtXKIJEP5am/yuFvxBVtTh
UCcDA6lBf4yLejgqQrWZ1jdnzUq8bhou/aheEvS0n9BQqTuMcs8YCP3RVPJ0V+WRfmEsb/ZxqX/O
CiPzum6cPDNK05PCGhl1IumnaoBA0hnSUD0wcyj9WvT3UV2lvmqE9ML67qSosS2xxNfUYkTNoIAi
Rn0aanGYaILPGbkLpVrFMWLNSSTDlizNi9rGRaXwxMB8cQCBXunKoIbah6IIQMmJLlndOosofg2p
/JGoTTBMsqeT7qVKhs89dEPdqQe5kkKRR6+Vb4WWO1YsQeGalx8aHcEtKquqPQAOzFr+ZEDYxTFK
5OY0BKOlKM4jzy6FVIPXq2p0F8WWy4CHtd1wRbUn0TZB0saAQphW5JW9djIStBO0HbM50PQGlz2Z
C0iLans5VZ1kqL+wFFCcTsTHsufgDRpjaTdkmOpyDDKSdDtlimtb4XQ3QO1yUOOLofA2qKXiq5nx
vdq3lzSchN2b9EAk7Uhz43uTj4dkbExQ2tMggUOzJzQ+5lq0V3LOd0jZmSiNF1435ii6drkTZRSw
xyYcj4RI2QGwRHx0LvVBYwypKyOH5aS97Cqx/JhZ2Z4MxUkPY8Pm0oCmU818TpUCOpysRf8adA8P
3BgqB12iqB1E6Fsu+0Q5gaYawS6r+YXrYDseLRQq4KIqtaCe2sqZHddsX1H6aOR565gJea2BrgTh
fAISGRlYYxNPIScn8acJ6H0HUgoE1TWm2IjfH7Sif6ksdtaVDuoN0uusCu/KvVYcBpEjA66GBynu
vKTkh8owPk+RlDlMkQqn7sijlDUoCheAR+WV2EdFXyCw60a7yeZ/KGlrN9GA5pRq6tCUkkAkqcxj
u7MSFf6s6YElM55aKLNLrXhpGuvLGLLn1NBRMM9Ebk+oniR08IQu9rVsHZWRJraVIcivWx66lgrx
41hJHyYZWDgUwoa6RrQiNXlkNwXZj3WMpA3ToOAROga1RtvQpNhWNQgoKcperocv6aBLNjeaoOEa
yFNwcxQKsBzdIZ6gHJ+C705A3YEKN5eGT82Uoa99QKFJIx9Rdj8BGXpWqgwE2fIrdBT81mI/p/A1
0euvbU9+dtjOrqICZ5iI8ZX3QObS/sALGtm5VN11sul16bhDtejcRxq23SP4SWzdylx5io8gzPGJ
jjh8pMJmJPzaV+wY98MeWMdDqCW2zD8IXjgE3TVS1u0sUcIZ8ZOsV46ZJZUHrebRK2i3J0p7MSHh
JKGoKmuVFyZfqBE7oiAel1LInfQuZtuRTG6T6ljjful5adOhPI482Vs6vGGf2HnEXNWqvCjUgrhV
ofylgtRTAobuQ2zhhkkzCEWi24mHn0rZ/GbmuEeIeRAmWkGFNN2ludg3ne7IdVvhDSx5fVFbNmkn
HwpCbi/iXdjjBUfC5Iepq6ek/ACiEIhcTRN3+NhcOsG+oOntYk2YI1PaKcV0DPGQjjR0FNWJX5R3
Y6ae0VVoV5npmiJ2GaSrGrXey/Fw7IfOTWpw+kWAS5NLzjqXd/hl09jRQQOMWpq0vWLGAG8m93VR
+JzBJcu44JKvmto7in4qh+6DUsgBhYSdXVXRjoeaNzaDE7KvRXQ3WnnitTV7yIrqLLTkkiUDDnz8
jBXyOwG1Mla62ME+xwU4ITeA9pMqPodmCg3gaSeQAUwkmwn855A+aH11sES4CyHKE1nDjjY+rwFT
lL53JqTik9RtsnwvZ2XsDEWLHLpqp7z1FMi8cLP2qJKfS6N9ZbJml+MZhxKov2h0O6nq0IzFz4X0
XZe/G/E9CtV+leiOGESAjx1ARyaQw+igek+VDwYyalktHqdRO8sNaLBTqFjAMYMh49KD22TSD2VE
n8uRgQ8rd8j0XKi9bVVoam4yp66/07DBy+iiJfI5y3HqLWXHLOgJSe1nxTzGuEG1GMA3pX1OxeBG
1mcOh0/C5z4ClR+fbKNM4Wih7JhnL1KJvyF3NieR2/Hhwkj11LRQKkkV4KFAbYvZa6jHwZp61/P4
NenFC4K9M+st09WS8TvaLfC87RFzVYgbmHbI6bAbOPOECuI5tAQ8W7keOk1cfGygi2IBP+xYE+2D
OqxwLWcSWDteSx0bOBvLT4hSoADf/h9t17UrN65sv0gAJVHpVanDzs72i+CxPco56+vvYjtsmS03
97TPPQ8DHGzA1UVVLRYrrNJeD4npDl36UMrGp3Spa2xeCVyU6CsAc+ePeuUmKpZxIvYcD3kXTe6g
0YcqTPRDZBTxjibUU0Bl6mWIdsZk8lt13EW19gk5JbBWzNjMGhrq4kLcwyCbyB2Fsrxbxrz0s1Sn
PoiGFFftYvU+mSyspUOh3tFS+ZEOhuaOYAxyu159F+PnezJpQnsa68at1YbarQyevUkx3hdWCYpN
I4ZHidhcNh4GaGxFtzLabdDNq3Kv/tgMaRwGOoqANPzYlvkOpfrYxuIMIJb07vLTQBUJY39fJTST
qVSaqLR633g9e6hSsMHmvaJjprnbh8jJYZ7Mze9g4di1y3rBFT/zxj024LjFkXFvVk+Rl+3oTeEk
zpMwa72RMcBRADCxb4o9lbijMLp5GXCP4cUnf8A0zBIC+v69fALnw4hgh1rL4E6gR1Oplk+Q0Xqy
HzklFglL4Nln6saMaMCW347v6/cCqez9yr3ITBDtI0sO/hdcoNz7dpmrwQi0YkDFxviSvaGOug+R
PvBaF0zTrMVUSHvEHq68RBBuoWUMjQfmWcdTaQVTVSfVgIet4kTOUJ1IKmns0hNN+LSLjnUg4BsV
yeSyBWkZRQ2pIbOsU38mfpUWgnTPloWsteLOsVO1qpgGbH9AsC4Ty+1CZEaokEthy03WYrisQNT3
2IQWQEyVIepxsdaJEXyFR/o1ixwUuXIwHB5YziW8gkEbBrqWzTmBipdyY2o4xBpX2O13DrMqOzFo
i+ejRefJeYOZzmpZ9lA0qh/UXnJCGuC2EPQ6i8yCJX9WoFN2QbmUHTSaVcSseDKEdHEEDsayYefm
Tk1U0GWCoUiu4FUkmppNQz2c2PfV279aJnD6QL9EWRwneEYW2ViqdvCnXLqlIL0s8Xoi2vBNoNJG
TgwjuCeiSxWEQ7xKmQrypEFte1CkKWDzqB2tZZubK7t539m6XT42uBkBHcVuFKbFtuwCGSQsqJLB
fXo2Ox1iOaKcJUvvM5Ji+i79NOGl4GNwHvuwKhAe4Qlnszvgv6tsYo4OXCkoJlD5LC+NZ+pQgIcW
oAVWRSc+Gu/zO3S73rcuI9Wm72tiz/tsJyoLbfn7Wi4HXB0dirrrITdugjtM8L4aAnTmKA3SM9Kc
iFLJm4f7fOPzOesuS7ou6U182BCbI63e+jg04IzsNPmN4DzZ7+a9Yh1bcKaaz4q1pJidRb+Rfhx3
OEs7PdSHxpltcQPV+Rjk6Wp9jmT4jDW68eNGhzRy7A7pEXTkN+YOM8nvJcNOHeNO8cc3oOB0wZ1/
x/a74i3xVaAwU+iSwtyHnMvFpKmBn8AqjeVx2Ke30o7uMccuMlXBR+R74bI41CezxkfUHiZs5Ryp
zfY66w+BHTqRF7p4dLmi7epbQLr+nOzvKyCd9U7TUFNEfISkUt97EyJowQFuiWBro3/gqMV9wxHp
10qjwNEB1IIN0kifJMRFy3F2m1ft6xg8XcIK21aVFDfes0zuo5lVHjdlDJnfKYvximMc5eodYyhP
ZkfM0iCUyIURSt1rczY0A8xE9Qsf3cSW5sZRajfe94gXhBIOUlWi090ymrWm3AdE8XRJ5wA34WnQ
+1bz1dhjMXjjTV7/pq6Qs7CvWRbD3VjsZ63sZsR4e9vKEMti3ukrUrB76zOIBX08kHrhCL/IhLiY
gkSNjLkt3I9p8NijBBCYry4bqUgAH08sWjz3KewljWNbqh5N+fNlAedTONyBcZ0RZVvNidzgwCY0
J9D2tsO8YYIUEHaHItn/qg/xQM9GOx4/RFLh/aVwLpSZCRp4SQThQwZ2FlaTmr+yd0Ltv8ATmCY8
YD5bJMqiv5uGWqGsWfQ4S0anvbiy3aa7yB9AjoNGjAZNvdZBtSdftcEqKoLQyzEb2C5/l11X8YTi
B7yQjcDlXuTLOdZxT16BJ+cUCF4O53Qwv31TDD79Lm2U4yWdCpglG6vuHnzLjz3LK3EBHz93d2Yo
xDXR0XIgA5KKBN1yiK07K3OaQXGoig4zzNEWJpLmiCyyVmQ67J+89DU5fOnLvprRiciemd0te/ap
w33kW462U71guBevVL/sigbfn23VQz0rCgQiorPrFsuga1/gDiKdODgZK62MxhYiVMXJDsjyNI68
N11zABsGSKsrR/wqEtwPaHb83VYkK0gCTF78vJGMYXUjEbB8CvmdhRI5xMEuYR0FCmgZ3g+3ql/5
0z51etdEsvb0zBSNXgndgUOZtAgxW84eZah4eSCkyL0se0rRz8BGumfVaxxMHBaij7l5Aeq457B4
CBUzvsVFX+Q5l1L2dvIb1Hr2Vn6XoAz8vW3VDfCRwcmlv2RNCHPvM9dYSebMKJRj9FjPJ/fHeH6K
10wK4jHZmQ/Vp9AVHi/75y6J4ywojZEnJQbEtR6+Zm/L2sECX6B5J2kHeW94HRgJVBRzKZolxfyB
m265UpazJp20TVqzY55D2dHlb1PSCMD71Pd0SUHOfhYJJotSxfeLg5EDZAjxp3dl9m7OHkF8hGSJ
O7rEVSeMADkj+ZLWxwlMzqiLCH6KQFm+MSdqKZreUvySREJhf0EgnicPl0FIYLYqd1PlyzSCIxQ3
lQXOj2z+d+5GTy5EU+gn679wpip3RQVLgXJmDE3orni0vijIzcr3FDw2yh7FOw/Dbl70DVNbN2CY
cXVPQ3nojrwyPio316UPny2If96gg2TKjLwbfD3uXoG0BoWxxO7rt6aE3xCMNh2RMnpTS7qbIxBa
2vJjXwWfx6AWxHqik+dutMEA1YOlwJJl7Z8KA44pgnR9ELWZbzQYI+m2Upf9jFWEDHLdsqU5PvC8
6+Gw46vlga1Lwp7TBEisvFmc2U3mF+x822pAMtE6rbLxEhn/ZdffSjLFtIye9AMQcSRvcsR4fX6X
mcpDH2Bni2TcaLF51PoFNVUBFjMHPTO2lWDuZJdeKrVAhWBQ8aNqhWYPObbBcqoYn+boczbGNw2a
FS770SYqrmRyxywb+pI2aFnw54EcilI7ds0/JMHEviUE4M2wAZ2NYNMCLxNywb+fq1F0S4KS6/eH
bOHKN+mOHKS7aM84SjIH/QOXVdssLGAq46dAvkM1UTt0+uY4zxnZD/Rvvh7eoLyApXCdV7BoWmML
F/1hFKDfVl+iuZbLYVMT5mQCw+XpcVfamH0F8CafZxeUqHfiFN0m2FoWptAxUoPmSs5c40irtGkA
LhhBh2YwEzuvG4HLbxrJSgRnmFpiKkURQIQUNXc02E8gQGgieySFYHbhD0f3rAxnjtqoRKTT8MlQ
z2V5ALQbvonfVp7FUka1rR4EJqJsudxKM6b5ytdHrcDwSoBPFc92sKv8yM2d8XE6Th5bGibq3dzq
BodlPKvHxSBaiWROGsLbGoR47IWl3lSKBz4kdI2+0XbdfXRUpluhlpvvnpVYLviQMHqSzRXEdm79
bvhQg2AVb0vDz0NHNREXWIhry+pB9lg+SdQ2u/l0ByMiaK0Yh8HZkmRsxQBHcD+xO3Q4zJCUYpHZ
90Jmrd+JMnJb19NaGvvi6y+KxorCaiEtrIMMFf7bMM9e54PiCSxnK6+5lsO53TgFrVmPM95ZeLwW
foLFGCrWpeS+SCHh+XHel7eZVS4U+60kEAOP9+HRvGUbLeUXbGXefPSsteL8T56xwFipoFV0iyqD
Mw8PiZ/IDsXCnsKLk48vGCjeuhbWIjkXrKpmjJMOH4yNzlE862JQdWA6orhPTu+sWVRK2QLMtUDO
CVNDMtSxxXmCf9e2AmwGlYQ2v3WVr2VwHoe+PFnpFCjFkrYB2ma1Q6Si43T2CfozwC+44MWB/gVv
Sr8SNI0b88EIX4svB+EH5S5dkMaOBWnwQyY/2CUf8uNwo3npbnCsXenntScMU7cQdaU5X4sjU1Bm
IAlHmHrH1gip++lGchhfno4FkMKYQvAt+eQ42kDhhiXUYyxRQ2TP1A4eyWP5JbgFuaSfHKvxjeh1
I3JIi4OYJe4mKbOgItsr/ltlU5i5lQWGxM86Ty3GbCodFyKjBCz/HT3dkcq9dF/s84Pipr5xkB4b
J/6q2M1OeF2JviWHPEOb1GWMHjI8mcO9XqL5P3ADDMfXB9bHI+bYF0CBxaFPpo+agq1auKdaT5KQ
j8CF7Neu2dtld7qSxZl4kQFx6GMuOgWzPwKAsJ+cGjwnsogMUySBgxujVUqqZ7AWK6CKS6swsEnc
i7YHiRzd4hCnK1Ijl9Ay6GOGAXOywTsDS/X8GDd7swBnUjc6ClFuK1289nUOXEbsM5+kGkiKfdhs
Cz26lRw0Rhg7pHDECbmtKPRZ2lliXF+yXh6+h9VYfeKiItU0h2DIHcbHSdzMw/NfSgyMP/ybI6gX
IttWFLWWz4X1etbJOpFwwhn6d0CBjAkDjGAAyHHGqrOk9hFUUFrq1qZdTHtxZnczQbj+ARzugA8x
aiyKH/CdOx2MLuMdGT7q2MfC6Egxn2HnaNzbXY50NnMga7FcpKMUmW4NNcS2WL1hPo1e73Sqk0Vu
cyiPpWN5xc1ynGByIOVD2pA+FHt6IqMe//lLizMIh0jgbgFx1AxnYnUzRpNfJztm48k+ORbh/rLm
f/ApRsCAUUpG8vR7LBlVTT3WE6Rlh3Afx/sFDRB3SATcVsexdZLUrianFwjdhotfMnkWwnFoEqzG
g0+pxWjP8/s6r22BWtsh8rMI3pCVQopSCWoxij5myvkTCQHuzJAATgFm2Ko7eRSJ3Ub3Z7Gc+Ual
1gQGFvwg0GNiYb4aGBZjJz+ULrrrxe0Pm69JTFz9/H58j19S5ioY88lPRSMne2B8DDMm5tIHkZ+I
TpUzzQI8SCCdgjCsqlPzBKRwb0u0TF7+dtsY9KwRd0NWVNKVsZERekyaZ5oGOhbpYCtFcI8elqOh
DE+ktgQUJOyC4tNS61Pkrsi6npZixDiGL7XzbWEYGNT5IOdfqDliadK3y/qJXI7nB2kxyaZ2BMKY
bVIYydLsJC922PtjSneFYzqXJYr8jZ34+r04ESMrBnw2y9oRzCaVqogGajMPtT5ADkYUawKDGAuJ
GW7He0NbnIxlNly2byN+zPYl2vxwm8T+laEqiBZltG5heQQXfGD1ZVjVKo6TlVhp5Q/7CiPnLsVu
5mw+CgPG7YDgWRx3mEGoKHnFTIUq4JMrACbYt5sGT3PzoWvRGzc5DaoBVZa4Cva+Xf6QfzCdZ+Hc
MQ8xabKSoTXKkmwNp4TGSXB1oyyJiV1fCpHQEfn8ZkIHjL0/z1fhivWyPkdNDgYdvy7e6W9n9n1v
Mh8BySMN37EtOvPhBZ3E20j6LJUDcK2dJRKfUODIkPT3YiiGEK7N4TxL5LAbdOVB1jbMS34sJ5of
2far4dq64PpMmfYrj1RGNWtNGbLoLt6H8TFBTo68XkBoVoL/zm0GT2A42xDwrByH3DQPljhJTwJV
P8QKaawEmtV7TE05ixdaeFll+P+CAtYfLqdnqRyUx33SzyUiWvTmaf5S/65msZMTkZrsHzzH8WeB
HI735ZTQaIKa7K3ca6751tzJbp/dT/sFi2oXL7Ie5/0g2o0j8kuFw6AlWbQ86yGXNZMt7tQ8sAar
8JZ90Tx/eIFXivyDgyHShmmBLtqfEhNsRvklsX3RUisB8PENpGEYWrmqAwew5poev7eIt/WpRfwF
+m2/hH59Sb6+ivxDpesFpPVHekTDGiuNMUYClMaCw/TEniMvO1iBCfFV19qM0OcYQTBotVhCQrJj
MOyfNhrqrzM0mO5eshdYJJUDn4QupWIywx3RVi0ZRwkzeXJN3L+DAb7uV+a9BeIs3B9T4/WghPm+
8ThCYjfHpHJ6fNnSYwH4qBz4mOmYUZIo+JbL3YA3uxSJuOy247dna2HHu8LTOJLksMhxfHoU2QWm
2eR2stvkdojQaVVqry4fo0gfDmVG8DKXdcdQprkrR80ZE1HEJkJOlQMUqVfUwWTIyS6j8R7t/s73
ZYwvuo4EYMIzVksgD1PmDjaPwZYOzPe5R02PVaB7dMArYL65NtPx/MW4SAYUiqkZs4x/44KJPrHJ
J+U43rONgBjhwaY2h7ggF6F7YamBedKFK4Jy4UyjBvLYsccnu3p/u5MGMKy84OoVCeQimV5L5qCV
YC0sPpV1r0awP1IP/FrorEjAyXu4bJ1/yN3+Olp+y2K+0KEdNGh4lrv1r+qmXAUylAtklkCul4W9
Zc5kifPEgguIcjDSkjpTW0yV+y1y0sxWQFZ0Wk/6gjyUwCP4xRnIBWFMGiPnfulh2UTuGz4mFg9Y
kpX7IG6AnQjT/CLtOFCp2EOeDtedpEg7Dl2meZo6zOB8/2rsJG35/vZWdsaHFxylSDEuUtGlhE5m
gM92ZiJCcxQAM5/M0kOtTUx2DYQYajaN0Lbo42XnEkjgU1fGwDYlFDi5SWowpPe+kYl/WcJmb87K
pTQOL0hBCDYVQATdsQxS9oD96KwO8vC3T1mNCzpiOdCLmhn5f/8yIlDi81Stak7tyD7NFbJEH4kD
CvB211hn9UNW13vYd3ZsdwFbMAwCBrB0HF/QvSuAeY0LQUIwuaFeDqHSDbY3q+5ys4AP1TF2iitF
x1ho66I3h8YBRhMkstyxzN/VAywCT+YTVyWIRIIuvOobCgI6jQONwpTbbimBhmn6egz2On0iE/Hz
5b4p/vv6d/Torx2OC0UyxCIJmdmX++/NB5tHqIJ+CdsmGak5ZyXVAG61MYbL/a+SDCtZnIFMQ7vM
SoCwG5MUfu7lWBbwhL0EfnWsnMxRIwE0brv4Sh53qximIcemBN1QKvs5Q/zjgfgCfxOdJGchqV6G
WRBedZLsoM5CxpVinIH0FU11bLhCwlaT3Zqk+1B+HBPJJXXvCsB/E0WeRfGtBXWukaRFgySITrzu
dngIj/F0rNGaUrpL74qbJzbfnSt53GVT6mVUjDk7RemTGfpt4Vf041/qxF0zhYzHjDFCJ1bQol4M
vocRPILUJ/vQFXHBb7+cVhpxEelkagFjDR784Ju+I2Cfx2PTdJk445u4tr6Nwitx3F3T6aFsdRr7
YMj88HnKFw1tiEyEgxAlikyjivDJyE7fmRJ2W2Ph1Q0qTLmPopYjejAJjN/iUKQte6x1mHCey3xD
p8Sh7dsk8qOhETxbNi/t1UFy6DFaTZJZ7CAN66i1jd2K1jKJTJ0DjNJs45jWEGCpXyKsaKxT4hk1
tQXWLsAliwOLKEgbuTEh5uw2ufJF9OvMTH6OrsiXUm8r+v+CuGDd5ZIsTRQnrYF78oq7a/OFstKM
w4w+JCOh0g+3Ag2BskqoWuMLEqrs6/8Z40Eq9LtyYW7GMZhyQL6BHXzgQGrTwQms2xxMfvrrJWgE
BcfLxoitZ7+Lk4KkBn8xxIWGjw5Lp5g8q28dgS2yXMYlpTioiIoZoyMWpDBbjG+WG/NWPQY3LwhG
L1u9STiUKMkCKsEYlngW3out/jIAmvycXBxZBmgrYRvsPkEFTN1boLSxZtYM50muLpo62n6RrYyR
Qw6MTI61mUG5WT4OOUhHl9dVH9l1+JCjNUcKlHsjSsFQsb/8+TZj4JVYDknKbjIlA6OyPjpX3LRq
ZxSKuzu5LD4UfVSh33IoBQZzGetRgPrdKqsM3A3YWg+rxPbnAYRQKHXaI9vYAgrBy8oJHOAUTK4y
tkQNs2opYJrTcGPW37TuXRK9vyxCEAqYp7+vZEQUa0V6FTLq+cC6wdVb5N6cQTmox/kgrlmIVOIg
pMybZqooxPXN26yBVsfMfHdZJZEIDjb6ghrULJglzh8n9a7O3qJ/UfBlBCGNeSoIr44N9+IomwWs
YB5cNvvaOkONSn7rDsUOrIOOOEd0+e43T90FK4mSUsrJzIwhwxxUCYp1qRZYtlApLrxY5Cxi/KZ/
rpz/9RMFbDq/u9M4lEZkZDjIKy5MASiemmxXR4j1naVc6AALBormZ8a20H5kTXOZZyViDBbgPd8U
MKvEjMwW4q7hi9ruCnxGQp4OH7vPdRwmPl4C4mZMysl2Udyxmvn0xCqsL6p3CmzyxDuzOlDdTFuQ
8yLaGbvbPP63jrK/9DOFwwsQxqhFzV6w1yZwRCpx6FE3JBqpCYGF9DQsdw0oWy/Dk0gAF2+MFpYQ
VswqmvgzeDztKmwFEkSYrnCBRlhlShRY8ClcUntjHx5rkKiwKrS+x/p4ZzZM97JOgrSGydf2sy4b
qcVe/+dpDfEdIpTGYUYRZtTsE0hjHQwNVobszAIEWNIux8KeK9ubV57FxRihuRjZwpLzZ6+VKxOW
z7L4kj74eRcLewRZTWV2ZF9HhPEeFNe3+UFFHez9C1p6BPbI1/Ibio60mtmjdKPvCuoULgON2AH3
emFjZyXGi0Ttu4KgjZ+mlkYw8mY9rjKVfFusHHy8oV2C9jkHx3CaegLbFCnIQUg0L3mUMJBq/N6L
cpwpsD5xBmfwNJC0RZgD3Qnri+wfvfCq4Mv5c5fMgxzBRIsvLDzIvqSo2g5OrriQCaat64qMK8Ph
YKUYMoOMJT7jf39ciA6Ug5cBa1L0gtlo2H5TYiw6nf8SwM4q+wO6kg0W65wALDhkGMjs7DC5ZQ2L
CWYaBPjFAOPS1+IAZY6w5GKe8bU0BUtKrKes6hzLvMkChFnUx0T9ZZMURKgqByhNOUqgcId68nAz
jI9lcjstu8siRLEcX8KXpmrJZ5bJufbiFKEy5VIfkp5gEKSBxP8OkwIL5Kv30UJlLWLKhTU49tHS
qaeiCH/zG1FiYKsyloefcTwqaZarqoxwSo8VMIiD7IzohyxKBaawqcmzGD6XjVXrWWlWGkwhjjw6
fFAC6SpnWongvouazWanBRARLC2xp0oCxYplfGo16xCYKdmPrTa6S6K/iq1Z9uPafGsMGJ9JZ+GZ
ipRVfo/1e7ikprU4U834Jzff5aNgv8p2DLxSlYP6KpDiuWYCGG7Q0NHeTzeAXQ2knKDJsxUsSjiI
KsSbl9lKJlN6FQPnM5GMPIfMlJSeMUmTbZSV7tAlwqoEbEChxSJiNBDYJj8fl8RlP2KdzeDnaK02
2gZdaVhDEYlgmOH4GSquNONwPm4mGUvCmRglfJXNxr4x5sLNhqryFi36ehmwRMfI/r46Rlk19AYc
HPC3fvQraXBNmrszfeyr1iWh5F6WdnpW8roZREeVQ8MeE9PknIINOKfjiK82o0AAdrU3kuQyysFK
RapMcr60871uI1c2v6BbfMsN1rI5N0iSZagGdtsgd6qYd8k4iFx+K/pYS+D9YMG80ikZp1ZsKXvs
Gc1TrfxrzP92LdAsSo5T82+5HAh9Zw61E2Pw4PL5blno+gdwTtEGVWRIaNXB3pzjTHvwCn8rrtnZ
bK6FsB/xm8mUlkIHCDHoq+rQY4EflrXMGDqrDxiIEc/BbkUJa3mcP2A3+9LNWHvvw/X2TfmuCMCj
XdsKASk8eVKUTnCIIjvhXKJfkrjPUsjTKuwPa0GVoIpcfHOueK0TF/lEqIwkXcsuh7BzgrG57xJw
6ptsr2tQyLZm0tA2zGbHlgM7ZdYuO6sesUJBnzD0ky7OWMhfsKKv8ywjeS9lAbZaITFm6zkmEC+b
1Oardv1TuaipkxcpS0J87p+JehkuKjvYZLWTxMkb5oQXAIK/mNVairqKFVcYQIQ38RFTcccRHdUv
it4FDsvPr8sNDaaW6TYaaC7FQCXIrFxG66xRX/Gb4wuaS7eyU6vj5KfXsc/JGKIBX54c4307Ink5
OBEyRV61S98boqmcTVaytTgOkqJJNi3KxDUuCF3qh4jtklEe8zR3mxlL+qId6lfFD8ZVycxvu/AN
GU2nMG/ofhRSQG76lqwgOYUOE8xEcb6lD9Gck9BC2tH4WqbgtVDoTmCv2yJ0VdepSSyLb2MhQauD
1RLXZ139SMjlExJykjM/sM58I95fmU6FPr+EchhVokcnqWcm9H/EUb8Wxh1i3lMpx45C1CcqUA6p
sU3ByWUJeSY3LXWlE4dRxIjbSY/xrc6etuL8yybGr2RxIFOVBPw4vYH4cZj3S5ZBH22fjMYrxXgI
hsRZNOmzJdWHoJixZK/bg6ndDbsFtYzmgCZOmxSpg002Di51QTWUHeYZID3/Mh6Q9N4oS5SWcdjJ
p6XS7cjYtXJt5w1WMRneZdvdivxWH5aHozqhaCSWIcuUd1mK0QeTPPSR5C5EE2wg2AwUVlpxsdCC
xYMBXiP4tnrrRG18H5LI6WUiehkIbIjnz8DpacvIvut5gvLvvdBi0LCKTPRlBLMDuVba5uWxOkMu
DqqDaJ6TGj6fzphWIR5G19Ij4LwBDytx4+wFPKwiY+RgJuijBruaIVKzHuqsOmbqoVNyf1He0fLD
ZVsUWQgHMk2e900XMgvp/IEsrlXFXlKLCMdE9sFhTG5kcmOxM/x/sQ8OZeamHEB5DGlnRS9xIHNJ
M5ngf7/bYpg3NXoOr0NPkSz295XdV1OxWF1ibiC1WK+tvo2fGMX04pAD9F6aYiXQ62c4+KNvQyzp
kn8xSVzoMslphK5eSLq6fU10jhx+kDSaG1ALXWMfl6IUphwHHuUSt0Wlwb3S6JCHIIuNFPeyA28m
BtdfigOLwVK6pgV3yPn9Lf5WopPj0CJJc1IHA0MLnpNJHCuIZHGYEWpTWOonZOJlCfW6BILsK3GA
QUhDU7UBYMiTb5GvhnysKwHObmaMV5+Jb2yp5zGfIvLLzK9Y9rD5xlJURTWpgmXIfMm6qQsik1xi
hAiyj67hXZPdxSjLyB7Z09IdRQvdNhkYjJVADjOIWlNJoSd8okc5ulE+TT5uFPDN5w42803gks2j
xxdULEWachCiYC/C9+dGUq+6bPL+hV022+mtlaIcgAwg758iDYqerrPgnYx1j2juIXh/YG93+fSF
tQSAof0Fqm6i5Uo0ByhaH5AyGWBG9C7Wb8xjvsfayoNW4HRBRJ9jgbeIKof52VlkvJLI4UtRUkwC
E1CU11Vwi8zXg1qDBnmSHSy3etDibj+IGHq3IW0lkoOZEd0WXRpC5BnMCF1/O++xksXBjCqTsdZk
yGr/7TO7O9S7AKvietAkYgnElW2KayfhsCZtwabXKZD3vwuFnrXjC97BFOtpyi6Hq6QJ/JAvdtdJ
oZZRD2lX+uHmFbHSjgOcPjUGLagh78xOxNfRZkC0ksVhzEBnZSISfH5K3hYVWtLa0W6S0tWWnWk2
9ii9IVZ2n4uKmSJf4EvdJCuKMC2vtRfRF+TgxSAZuowySPsZ9v2nLKAAWk5bO1cBLW4uiSal2fiG
FO4ntBH2E7GN7nPU1Eh9Yq2w+bDMSP+qHtbMOZIKgvDalqvIVqrSrULDibEhtVZl73JItRkOrD41
Bz9SUOpm3uLibOTIlvRPi/zG1HeXZWzHAyshHO7khV6inxYn3YNdZnFP7DLf+TrA5/OieXfB1cHX
xdU2KhsMLMGCH1qvqsFK7PcYBK/dMsPON1++E6dB2UlduDv4MnnVFoVcNBBJyvB9MuXHsSSv02lO
7JqGXkllQTAs+HJnRfIprbLYgDyLLv5iEV+RKq+JNV/w8URyOOBpZiVPQgZ0szOAP6t1ZGJL2CHS
KzYufmyZs9zsVn28LHXzLfFsMfyge9yPNRYkAYGCuLX70DcXUUlk+3PpukEpNvISfvNipaFG3TDD
H0nstYHlt2al2GU27MH/mtpLnQgbKTZFUtXUqILo2OIpXUhZdeo8ReOvSmH2YfJnTBT9Tir1gizS
JqA/S+avxmgeRrXr4/F0eWi3bOWEegTdszDE2PxuK0HsFluhnFbEgw77H/02v0mMV0tyzXYBYyWA
s0bcgXFcUmhimKBxxjZol4KUW0+yXUyGfy4b4TZurYRx96A19V1hhtDm6uf65p20kshF20EW0q5u
2PmhrzgjPoijdt3RhKcNE8opom6lTbax9XEy5199r2EsVKhoNX5q994y2OOnxEfPvpPc6w/1Qdkn
d+WDaMRt+5pfKclF2TRMOyXu4XpsLZHsgrmutqubDrPi2CgsJKwTHSnzypWKi5GPwazCYrC0fmeB
WKKzsb3SB3kbNvtexSuxPlDuqlvksgRdNT7gVUHoZlC4OkkuwK6anFiGjpM8a5QSevZm/PIsir/e
LKPqNb3GMSrFTZr9wxjH5fmxS0YbWS3PykTNRgIk4a83VR70JtOS0W+Ct4va2Wr7txI4KNGGoDLn
KkWPSFbZRl8dC2t5EiCIAHj5e0xuSdNHJj6QsmPLGcCLtrN2bG5U1CbKfOYs+lh9Hh44VCOpcgkh
eSprzqL2e92UQq/QsJKhK0TjHZshwUoYhxqZqoyD0kArs/xHTWWn1UDUG4s69kUqcTDR5hO6CExc
l2rZ340yNshEiZdX5Kj2vWCp+fbLeKURBxIjpsADwq4VtqaQzXOYB+uzblu7bheUbuAJzGIzPF2J
41BiqjLTSpPTxUKw9vlHQNwdWS7lRbvnGBBcMg8OKEB4ZimqCpxnrEg9OCzVHUX+RAjtAq/lCVtG
re+XMNHxzR6iR8VjRFr00fCkO1wmduL1N8JNJAII5Plb+hQrrJQcXvzf38UCs+cJXKR8Vi1qIeJO
k7tsvMUCvWEQAYYgRuSJW5qJ5kvO7o+f3WTfY0QdFJK/iEdBIPmCGFF0kByCLBirp8P4/eaiR5bf
k1B/BhdC9oLuApGdcAiStnSsShZZmWhZM7TACVPJFzjZtkKGYqHjQkMFh/PpPB+lTqng02eWIbwc
t7/asyjOnxUDMzK5DCOMpXut2mnka27usKYaY/VfBFptn9yzKM6TszYl6TLDk0fnrrQZZVHqvSqd
H6xFr4VQdfkUVb7op5rmHAba1imK807bsPhTN5UfeZdDGRnfEseIJDNjUdFij5WfWzfqX4GAEtu2
hQGwSD0uCCiiMoiX9pd68fEnDa2YvOLyl1P54l+JWG0xUoiKm8zRgg9ZI2hNOMVE5yj/fH6cC9dp
OE21Ca9CJq3xOg3kj2qtvSKjNtlar9vpNBw0k9x2en6fdNlbTS6pm01KcB9GBmLwNom8aFIeqnxC
E3A3IypCV2LeGl+TsrtXjPKVPKLHE63ImbQ8kSApbENBqBtILmj+DmbXv7biQXHDuQILiJ5ltiwn
pd3VCkSruyq1HGIVGbJboV8Y46eh0EZ/kbR3Ah8R2RGHLlM4NCOVEDsyOjld8n7SyeU5wv4Xdd2J
zIiLVaCZooQtTl6JpyczJnam1O7cJh8aKcA0b6p9nI3oiTTEDRbl2KGGKejp+cNb9fnbc2jXN1Ui
hw2sa3pgrqNi9qp0OhtEo7OrgAj8rz2Hwzwjn4xyXqDyNf1h2/HLs3Yc6pljO6VmB+0S7E0oMKbX
++1LeLAF35GvXPYYFbLiGEqd3RlitNt+mP7S6fRMXj1MaTHOajuxL4ZFSugWZ4zCHQG1+OI1x2Y3
DHuBW4gEclgnL1lYxRbCdi2yf5D1VCjiMbIeDCuJAe8PD/1nDZmfrjTE5r1wSdPrTlPg86eBjpUs
KehrJWcpLou434eWlekjyI+cxlP8bnzV7YRU7SJj4WCmWeAAc4EHyn83lu3Q8/kkOXwZB0tvUhna
5eGdRRu7WQ6pPtmXDURwQZ11so7ot856BmLTA9b+gniDOH8ngcMMqSVVMSZQQykqVzciW4sSgRJ/
eMo9HxUHFRM6dPsQddxTCg1Ut5k77OevE7L+JVLl4ghC4FX8bH4S03buB+ikVk/mUX7Duq1jJ5xe
K/4EMvvrAjK0Giu6gs0Vus5Z3TBMcohjwwI0nj9PqNumQaxEcVYXxIEuUR2qjXFs11JuV1LmXbaI
TcNeieCuLRQaLSNGis5P696O6Af0/WJzn8DstoVQ+XRiCuF5uGMtLatcR1xJm9u6/KdObiNDEHtt
XlDaswgu9BoxBBSPco1U8YgdHOYSObkRHRRlAMNy1X/EMoC3htp8HqdCwPov0o39fYV7YSe1shrg
GwWTp+SNnZE7ogidatsSntXjLGFckr4gWTT5ytPSHOrPrZ163b7SbER/ptO9M/3qrhYkZcxzoTpR
ZBl7PlmjEtF5oSVtJkIxld9boXoXSuo/qq69y8xQRcKf3IRmwfZiGbeatHyaFt01luoGPDc7KVN9
DF3si3bCRq/gaMnxDZEQ086K8moJs/9j7ct65MaxZn+RAImiKOlVa2bWapfL24tgl93a95X69TdY
nhlnsvSlPJ4L9KCBMdonSZGHZ4kTgVhs8tss82dj/crM+skgALiuRZikILHV15g7il3CVVRW2Hc1
+rNN8zJCVzEvdeLxwSqCuVeok1nsVNr5HTEtiJL3qddgHNetFwjZapxabl/b92U7f6JtfleZlW/Q
dHG0FpXhqRkHn80F8rYafApjcqslyuClAKg7at+HmtZ+JRVmRNYYwtBx8jCz/IWm5svKG9XT8kZx
SqLULpmHG97pLDBZ4hE2nPqs1/yuLFYXuW/ttukU+zpNXrIioWEEQ35nqyDyaMcav6SB/N5SKYdp
rH+SprkpNe5UTbNzNcRnusxK8BkpfJVlMWropnTFozwba8XA1ZhL3bGzw1DcC7h5a//FfD4sGaBS
tkxIFxP5AdNJOa8W4cgfNac5ln4WMN2Jw0eA6SH2k1fOzV53YfOIMgjwqlCh1UGYd3n7MoxN2okN
i2uCUaUiveVFHl73kFsmbNCLM0PXTFuX8ebRrNmz3aMVqqv4OuXNOOz0Wt96EIahEtW2oOij2kzO
uttct6eUosEbky+xGk5D482YPbi+ij0jUuzJY17M0EjHPO2Yhp22uv2c+VWS+tfNbG7W2Vqk79ET
k42GCTPG+kSrETd+3VmIOK3yaT7fLfELzvxt21Zmn+bYrQl9Rz5/jyfID5lQ7BtidxnynZh9bz2S
d+dpxzjtYK2oyLEi6n2RxMfrW7aROYrvTyHlpOnUtJkUMDVLNK2sQxgb/RQDY7onqra52yWu0Kze
zxy3j8J/7JmiZ3K2g3lVmnGuI8xMy9WtyxeUAb1hD1e3Z0TE7mdGkim24jrGokxt+tIr6TFalNpJ
173ZLBGxvj0Ovxcjnes0Ltc2NrGY1QL7Dmn0j8MQ3xQ1e58b5ESHSMVIdbrzMm6gTy8+mazQvrTD
qiYMq6sLT6imZEAMIdCN/dxVvtq2JwRVC8P5A0zm22iX4THWCJhjLEIhD3+5r4PS2KQSbbnkyE7d
a4IlVI1Y7RQ+jsre2dx4Oy7MSSFAXo7rXK8wx0/2CxUOfTqY97btorTksoBAAXhaQk1x6r0t3rh5
F5alV0uvC73q1wL9xwBCFSO03MdwOmSdYz0Jsdr5Zi/c2VyqZlFmQRySGW80EGplsGiBILVp32UL
c4Y5c1i6OmT45/qF31wZxUsiUCiaJfOK04QMM77jHMC1vMut7pM5Kf+jCSnPiyNid3GEJ9/UHsfq
Szv+90+Wphp4FVWGaX6bSbfbqiZC67Wfg5g1zpTcJGT0FyhOXt+oDXQEDvuZGely12lvtrMBM4On
ukZQfZiOc5gDWN753bfisDzvO8fNj3NmUnrA2jitJzse0BhRnla+uqoSeTur2jTBdA25o6YZ+hsY
Eitjw+xnfP87dlKcBCRG9vvJ5VDUBoPyn6hmvi2UYB/xsVRBkUBUOWVd7aSKyxQ5SnbkrUv8+DSQ
hx6o4+VegYr5Try54fovrEk+w0yGNFs4rNG4ml1SAKZuUhB4cr63k+JjSM5fA8CC2kyniAnkWQpQ
HFqAiaHUwL4Kgq30ZLyvQxNK85FjHZJ3u95w68tpKtWZhW6WYcouYh2qLu1saw4wTaohgPcKL/Li
UAurj6QDK0n+B5TlG3SsOCY6+mf4cATXQXKEfd1ruWHguBgPKFMG+V10aI/sJt4lntpcHTp1Niac
dQbXdPm0EGtgUcxVpHtI+fS59EkW7Bz9raOBNVgW5AWZgcN/aaIf1RiyCqt4ToSU/PxsHsQYw+Cr
gXkajxmesPLTjs2tZZ3bFH9+FomYaqYrMUZGA/pOeTCCAmV5gbDKj+Ot0LZJd/dxo+zKNFxvW6gs
YBvljCHWlk5DT2YDKr5bIdraUKQluo2hGzxZ8jfLUpANLCMCEXV4tqybCCDidRc3ueU+dJ0ibjco
ZVROUIZJzSh0nc4rXqPXOMAv7hblX1kgpStNVGSPGOjXbHSNpUNYqDTPi8haXoES05Nag81+ONV3
2vvCuSVBeWSB+GZJ+Lm6NRoH2qP7F2ErIr/4EfK7ExXRwC38iJZDs9bGTXdEJXtCcSIsoFwL5fXy
+/VjKpzim3WDZNzCxTAJkW/5qkacDzVMlsnnLo3dxjhZ/KYB4ct1O2TjOhD1zJAUGthzrGp0hSHg
hZIP3O/RE2RO7+ZfyxhFpeyYvx8xliIkuOfbATiV5eOavLMxrrJfwN8IZi9+i5T5LKmSQ8LSXlBK
ZSGBeAFYXw7a6Q959TZSBfgBrB00ESiIyK+g0TJlnjRlCSqj/KkWS+R0I9irjHp1cMFOeqFbXtLW
tcf48LRAVc8s2Pd16k49idSA5/TjoGnv9NGeby2OYMfs1eLj9a+z9XEgYwkPifjANORUkBWQ26hi
/EQCCqgcZIbTXgdAbKl8zjSNiouswtXLfHwVLRlYJWCBhsNRYFrgF/8AiLR1nDWUSyy8VzYFNcel
0+1ZiiG5JOaBZc3+ZGfBCMCVw3I1jPJ9atnNbaMoLBPhdN9QQDHdmgcylzwYbIedqqBG2ObEt1rp
5EftI2iS3NgrqHf9W216CY0iEaM6hV2Zg5jh0CwA8PJXzFrl9XcoAX6Z/sVeWj1re0XgDV+vU0pB
BwYWEqq/eTw1O6VADiCo55Wrlo/jEDaquRNzb2zlhRHx52evZVpFuT2iVhRQdq/XH2OjdK5v294q
pJPBlaxtShWrmLvvLA6y/n7odrKTjcN3sQbx52dr4BGzaBXBRAteOq3sXaPQwqlrgjYKri9mo9mF
0PPsm0jBmcIawjIKU0PQHKm/HkRu8gthuq9es3XiLqxJvjtSWT1ycQKUm9HnfgJQWhoad6Onen/C
U75BKXW5Otk/K7ppqSjqBmZ3Aiu+F0ERe3bZaQ5RCPAoFJxTN+f3dpjd/AEgbiO6x2pNU8DHMLEh
hwKzVqLO0lY4inezT6BS8SqK8Quk+WdiuBuBzoVF6d0nJuiBRw3r/e8byv/Ht/y9OikUTkt0CkAZ
ib2d1Q/VUmICjSoVGsvpe6MvPZSdXcKs22FZT2vHZqevpwMYGb6PWhvvneK9nZYufT8zpU5A/PxL
Z/1fitn/gjuu/h/RjmwFyRd7LfmBbGxWTath8y/2etPnGMiixHQ6HlfpHJNe68puwEkSFL531O2+
aAcLk7fg8I1fYW27HL7bFhEyY7pJs/HvSxdkZlbM42RagjlxeedgQAy6AplHZ0cBpQt8BPd46ne7
A9Tb24pM4N+GJRfRlUqiGQ0qP2+2dTf3eG3nSLEEsoLftqRtNZJ5JkuHbcVsmg/ZaB3B8gLRaszg
534aDn7kDMWxAUfyvLvBm1f1t20mFbHj2cohKgPbg4fyoFN58ak6YAbP4wfjuOPkxTqurFNOslhf
W5mF3mKApMGtaJhx5XZda78mhjMWIR/uzPmej3PsxOoHZQAq33KiUfmsFs8xeFjXcjkmfe51zbwT
gmw+1qahCYQtiiByREvHqWxsFR9bU74WGoZX7XLHwvYDd2ZCekuVyOapwmHiFV0xv899kRuYOdAV
1qEJd5WgxXd7s9dn9qSLM9hdGZsz7FlF45nlAbAbRzUfDR0PXhK7VdU4Wf3dJntVgq3zhGgVrWLk
0pjZkfJOolZIPVkETo4DPa3H9PRrGPmP1IM20h4Y0U2NokkKnRbp3pCJVUbfqCruzfyxCQQ5YO/l
j0j63D8IGsQXknfUhhihoeogc6QyDHvsJp31hKgo/i3EiVZ3XB1Wo1fmCGTv4rePdHLh46cc/Yo9
lOLrPbxmXfJHa8lo3lCR0bSFm+XKeOyG0nDHSTuJ6GJxW2Nq/KYs3DVqw3TUO7cp8yfFoJ1DeOVP
Zb+6XWWhSgqFGWY14bCw6mBmaKxHwzTcJcb8tdKs9yUbYifjzc8mK/BaRqVnW4vpsEbxtQmFpYXD
vDWHylCANZmooMgEMtTu7ZsYOYVLVGRcgwpeYUpzT0P+QFrjZ62tHtPJU1swKKt3031rsOe+X49D
Uq43mIX5HHf5j6UzVCdKKvvQTWDpgtyEqXbzs1kA05spxS16ALd8Vh8GtPp27ueGa6LIZ02Uki2b
vWkHAXKXt0qX8VfqR+0gnG6CcYE9qN2Go8E7RpFIgb0Xz7Z0OwYex2o0lEug9XZQ5+hMEmMHR7Nn
Qoq9FCUqC5sVSEwH/dbQ0DqLmp3UY8+EFHLxMV3MQYOJbsJ8lpE7BSfuzlsh/JN03i92SvyGs9yD
QRMkS/UcRYZbK9Q8/RMw2rmr3/GXGorTsVsHyUm5yb/z9zuGN6obF4aleIplZBqLCZ9oeJm8+t4y
HBtkvSvmO3NooTZ+KerUYCZfCgyz/oFMwoabubAvPRTVYFkIUZGDA24dpje5387vrA9r2NZO/Fj5
VWh4BRS2GCAyO3u+ZRnkzyj/o9RAUCi/3HIC4tqaK8MSjEApqW1712XMsaYUIKDdjtSWLQZhPBtt
G7hUOSdJFXR+80LTA4TqgzeWnuYJtmLVcLWv9EfvcW9wW8vJAfDd+cBbh/fcsnQ/jKEd1Lzka7Dw
3uFZDmiNuUOdt2kC75EGdleNWTJMb1Y0qLHG1RJYxgfSvpva550zum0AlTcMX6C2KxeS1ayGKGUc
iT5UdOqd9itAO5MzOPURB+S5W1DL3RsI3vxgaOr+26S0bVOmW5zYyxr0o+6M+Y+kAilVlrtLtuwc
w61uJbV0Q/xjUQzzSe5Fj/Ka56uO7hAw8oPlkNzLgmpwQEkbaH4tmETQH2KZu/fIbm3ruWHx52c+
p4y6MorqGLXjpnfs6rhae/J1W7t4bkFyLnMXg2uH2AB364mDsqdHssbVykc6/rNzRDYSp4tNFL/k
bC0JxIfX0YalFqVpf/YhuAJG38DSESItvpG6a+4M7h9g5TcCT4pzgpgMNUvrTZiEulTeRQoeh0Hr
A4Pqnj0NvqkVfh+nvpbHtxND+JnboUF2ZZC3Ho1z21KQpNWWvhoaWlS9X35TC4e66ONoTmE5jeqk
7uKiFkBdNjgDrkhgeNf3/NVpyW/WuXnJgWYaX5Y+wvnpffsFOJbMUf/hqPr7deWNd0nQ+EOBlqrW
gywGQzWH2J2+QhvveP1nbH75/3wAuPPLL99bzJo6Fb+CJ2DxZ6d80F1upTuL3bwrZ1akSMaaARas
K7igacQzuP6IktH/39YheRxlyc1xQNkmGBdIWfWWC9fktqRzrpvZeu9/fzQE95fbNaV8joYR70HW
JqVTJv2HPOWn0eLfm9mo8X8oBBo4654/3apbnd0TQ5ZyLW3SpVG1Yq7rDgqdv0anI0+/W90I4Tfg
aruA+71PJjmftVPaqokVpN/17HI9v6t16vGyc1EfdLqmvwG+3E3sxrEQ1WcVovtmdFAgRAa582m3
evFYvI2ehgmgHlrYl5segfe8iiN4J/U0HOe74VAAewXywd2A+//Y5t+WZD+om3ZRGcOKPs0rZKMN
LY9FQeEILhLrwA/ZEl4/UFulo4vFCS915np5OwHrnY44UQIlQv06bJNH4Xv+FiUCsQ5wtuvoRSHk
kKzNw1x0UYEFGvHzYr5vqsWxqs/Xl7TVTb4wIjlWyBl0Vj0iXOs+k5MYXOtWL67d/q58tv0F+Mry
S/SSHF6RG+HosNVZH6zY+QuU8sXPkBxslWfI4bIac4E9hMOs0sv3AFmbL8jv3bQk50nHrDFXY16D
GF3cMT5ixGKpPjRjoBh7MbA4429eizNTkgfN2rSPeQ5TBAKLThtxiLB/oQtnOw5u+wqgHANYtwZ7
Mtqmq0hUkGFawf4jSBoyiHtiQi++fdXAbA+J/zdZLqAp/zEo3TngpsylURvUKpqf8fJJ5zszopuO
7Ozvl468ljRTQat2CVjSrE6k2ZCMbLrg+pnfvsZAh6LLix+M+tLlNWZzREmdLMCmlqlj5QuEmxMn
bTAGrIapbbnm9Exj1VmXd2n27rrtjVNoIH3A0IipEWDlpQWqQ2GYkarwYCLoUK7jTVfcRID9WiZo
KPodmNlWvH1hTbrcC0GnEju6YhJ/9hVAGOYaoGkn8loE3MRbUXzJHQin7sT5G1/xwqx8mStWjJVu
8kBDMrugWTR3H65v48YNgwWKwjqeGPa2eW4Ps9Ub8Rpoq+YlalQ6XB1u7AgSUdcNvc7GSXcZlkxL
zLGhvCnjmOE1dL03Ih6sD4C6KENYcwdo5i/GDSb/Q/VhdenoRk+17dh3xf36sQz2GF83hL4EEEz0
SNDq0wmVttMeqJHUKJEH02ctoG7ppz5UChDzAtIsKqL7KeFWTfvcpEySwjERMxUqTFKgOdzhqAmZ
qIk73Tfd/YOnXAR8bzb59wplhpSpnLKhFStMjlGYl4ASiSOafuDe/KQc95LBLbeJ1QEEYVLs5hux
kiLVk95OJo5nPL9fjq1bouEEzEV9NNwGjDP14fohEh/ozfKYrRHwk6BAITfXLJVjgMVmHBRL1kk/
WEdkiRif3nPO2+syCTBuOpAeuByXfm2p4W/0BHZ6n56qx9wX1DZ4w/+hgaAUyL9fX9bmJTwzJ3mX
nJclAZ0tD2LzBhXpkNtfK4Pv+JLdRUmnP1NLY1wIIoPk2Bz5fQtoYuODGtAlDoFWzl4gsrMouWtW
z5HFo1HjAfSlw0W9byJonezmkyL1eHMifm+d3EtZZ1IMZoZ3Tu1QFndV3zgUP1Tua/2RuW3IPPvO
AoWO7iodgtn2CxhYDQS2r59x7zpseuuz3yIu51lQG0OQPM0VrDguUIEZ6+lRGcxP14/KVphpaGdG
pFyst6y0NHMsWBDq8W9jWLi5w131NYgWvkzoGf+i9WtxC8vA9ph//TdsO7Wz3yA24myhajWsySg+
rf5ghSDcuEnvsk/aO6E2zA/13kHafnzPzImTdm6OETBapVhy73fHLg4hGSQa3Ipr+Frkry6/RfMj
Oe16ARG9XDtbUoxm5S1hI8eFWV+yx/IQPVKv+jaD3AqJ519dTgt89hCfQ49GPscZHcq2MFYe5P+k
39jJOCRofc6fq3+4V3t/IFS2eW/QfKQYoLQ3CJOUKKY1qPsDSNAhW9EOC1oH5AGvs9+h5LXba93y
3AgzMIUCGIqtWdJeYkBqokadjxB9Uo7K0I2ustJD1lPilCv92XLzxtYMn5PiQU+1rwOwuaChZj8b
q3yZzGx01Ei9B9rKt+zhXUog2jdbP64f643rywBWJQIObKExK11fLdMWo+ToKix0AZnTl96u/+Ir
X5iQLq/RZeDfHHP+L5LR/14sYSNKhkEAqSFFS6w3UF+TUxARUfTszKb18vKTmqueFT131UFvv/3N
9v02JT1iKasjsuiiPaiCrNVInSH6eN3Cpu87P0TSsxwrillMhjYAw8vdKKRu4bXUqRfE4WAtZ48D
FFure+KoDgmUU+UnfuSTr4O2k/aIlch+AXoPaMkA+QKlMukrgpV26lGaxxANSDGTxtWXo6qeWiO9
WYf8eWj3wJhb4BeDvAZaJnyDLXeCmpIjrV/gADuv/SiUJ/TPtjP9SBGWoH6MisLkRjcD9Az38o/N
mOHcsnQnGkOvaJYhaMdQjaDz7p3iSegIcHAXChzgLih/K6W8WKu0uVrCVSslFI+oXc5upWQHFhfH
MrKDsY7+0QsTrx3TQQNstcj9FAutjmFUnesnbTNToJiBUTHpgPRITmzb3opVQ0fFM/6mPKQ3/c/p
U/c9+6f6SIPqhI6bnjnGjvvZfFXPbUp7PVZN0VoV5n/Fy07dMYxzx8C0inICqji0/8ocQ3kaI9SM
mnICnVpabneLvr4OvAnIWHTsDotrhwUaqHsjlht+CDmXRm2MNFEN1i6f8CXhUPgzUO8bh9z0Fkt9
KU39PZlsjtaVEUQTOe58QfE3ypf03KLw9mdBw6CYLTPa14rO5BH3/4urvViiFKVAeSkduQqDVi7I
GIpgnMNSnY9j96BHe6Hm5jWhABAxYuO1IvI4GuW2na1ixl49TUfzpnQnzIt096qgdtrbyo12FVMt
XQW4Hsq5KEdfbuWaktpOQOYT6HrpjSDxL/hjqhFQz36ZrE+tGpRo3jC67JSwyMahAYkE8FFwsWhc
yNke53kag/UbUHuIMXsK4Y2TWlPIkvxoF+TWmozPI6QW/BiVLTeGzKFDu+L7oCxQd+8o4KzFbdLM
D5qm+AarvuqVhehjPazT8Kk0UWeYaxKMTJudeJxshxBOvUiZFa+qsz0Z2o3wR1w1FU4c0c+bhFLR
aKFB3EEFuf3o2OQmmU91+WVOubOS1C0p/jeu3vUrsPFMXdiUHuRYT5vMiLQlKNDZa6fncswcsw0A
bZoAOWqjl+vmtnzmhT2xB2c3TjCcZWXEBdQMVKJ+78ZfrUfoqLuCDxZp8xflw3WLOwuUM0wiqHXR
S+UBb36o4wg6nA8VmkP8YKZP5fjzurGtG3e+PDlCR8pjpnOtC9ReddRvf7NH7jNV/orLJO+FmE2D
ZAGmMfEvyZlMphHXKygEg3ql3FXa7L7qh+RB7/I01Afo0cfWwP11Xu55gQgEDtchy6J5mJIB+9WK
ys+QGZ3PwA9gAUyqIvF3EWeXYLyZvq428GxxFBJdudN7elgU41ZZl28J6zunajPkVK32sR46y6F1
xzFKQ+LHwZ6Z05Fac221vkmswgiQ0R9oVGeQh0ClPIte4sZ4KikJE7MKh0x9r7TJP5HQNZmZGUx9
+jlOB1/PipMVlYeejLOrQK/9m5aBq4do83y/jmaY1p3hGerwTtf157pVgAI1m8zNeqUJQWnnVmOZ
u/Nao4E8gV+yg9axVi+Dy8mAWb2Mac4YUeuoNkYT6EbGbvWJUSelBVTFOyCE+ojca/p0AHqidRel
f9Jn+1Ams+LklZ0+zPqSlU7Uj63iDCw3QfQQL6iY2Ootpvnze4zOZo80U3N/yQgLxjIxb6tmVIJ8
MiikbA00zZbKdCyFL94wkvEGjEG3qpJHLhR2G6cv09Jvq7G6n/NqLRyFjLm3xMNdStDmy1PIVVom
Rosozzxw+zBIZBf1QckJYl6DPCmk0jzagh7GzLkRAriWggHUDBPKwRCbl+1p1obykGEgqnLGajZu
DWPEf0XdbBm9RKsQ/2v6+Dg3lQ+tkhlkRWl5V4BRz1vX/C5f8NUWTKDZ02GeOXcZRDu9mJUPjToL
giW0y7vOG6FxfeqqHOW+ogVruzK5wBseFR57xlS6IHdVnYkY+XM2mj8SiCc59aSD/2Ponpq1b/0+
H3UPxaHllqLT3xutdhejceVxiNUe2cyXuzkDjz9Y6VYl7LO4+ozULx+dtO/1e8U0TwnIPfKyD/Fc
pW6/ctXVxgwHorsxl+VZrddwSrr7bOK+PRrjISXWs0KSJ4596JIcPBL5oR/QvuKp+hDVFtLJenUH
QDIOdjZDqMaKujsl6qwwicZTE+eWV9HF46w9qUUXVq3NvbU2B1CiQmC9L8f7lRQ8MJa5cgtWfM4T
M6BgmI/t5ZCP+OH2mofLDHgDUVenXsmjDQisPTQ4RHN0Gg3K0ECgt7ltobE9384ZBtnn1UuZ/ZHb
eu+SiKwhjrU++yPUMHyyFLGX1vUt8vj30RQ9rFrlm3V+wJ0+td26ug3Yg4+9oZ7s2L7v9fgpgVaB
G5HyQUh2DJi+/sTmSv1Zx/30jmTkBthr9DSa6IAM+ZCs2uooi5J5fcRLnxKC65YAEJ3oOubR28be
ibhFOCY7PExMYL4Js4Lqmz5EFI+qmoDcKzDNwjXHFz3ba+FsBISYxfptQapAkLW16BjBQoUmEeCS
xs16YIoDgfZ/qvcNtNINfWdNWxG9KUDegLPqgoRBCpy6bEozyC+ifYM6mXZb303OC+Atgpc29v6m
hHRhTXrv58WmcT2OwtoC8R7kxj9FUQf4RGc+1k973RTxBElf7MKc9NzTdEgx9zbwwLaOWdb4NFqd
sfl0/dXdNiIYvqjghpNnO/WSlrVNUaZibPSNArxV2ehNrRZeN7Nx+rCW32aks6EXCfhfGMzYo+ZY
w0uR/w2y5MKEdBYGM7YyXTSCphfAzWmBMZLajTycBkhEfKzegzY5sPzry9oqHFyEEdK6io6loHVe
oS0DiRmQVvjG+4ad2IcJE9clhgDKILo3dY9nbrnDqSP+Zul0XFiWlmuXgLSvVEH2Op7QdnSAGVKT
OhhMbe+Sib9JtmQwqumgyRRdKMlSafRxo3BMOBhPzHCyFGxwYs6huYl+tB75nH0r7g1wL9h/1f1i
55alC0dsgJRTAFmDKHdoCH5AX5AyLe/Hz4KCrgrbw87nFBWAa0uVrlyTI2MvMHaOlB1naDqumCwb
AyjJ6X/mUTZuHxaI2XDGMK/yBoJUWqkSD5hxx1Tk2DkgZYIiWCLq7o273guW1cKPn3YP7fYqf1uV
Du2gouVtFBiPEb12w/DN3EWvyu/Raa+j476Qxd4qpQMUWW0FDhl8Rlb+iLTKqVFT5NFuEW/Dx1xs
pnRaotHKtGQB5pCGAJm8IoTEcWG3RjjegoZgX/BpK+kUw3m64GI035D9DaB8t1YN0zhq2ByF0Enk
LaVTY2L92Hvi44HY6iDwXcaXNKg/XT+sm8s9My6+8lk2uE6ZVWlqguyTx5mj6c2HvGrc6zbElsn3
AcuyCcP7KqYDL23QZILSIEXglZbEzVsrpBh6BG0o5kduIVy5TB+u29vMAc8NSkdzVpdVU1dknIaj
uumhdWPf9AVPiLrb6t4KHjBkgxEgUNkab+kmm1wzUalA9WNGc49/K/0JalarG3+hh32cwtYdABUI
qsuAyqOZL+1kV1ctaIbBxdOnCQJrEDYjGMzKPUaQzQ0UnTyCUiDOpIxbH2KoJs49FiVGRpHv3fwa
fZsf9pPorQN4bkr8+dkBbEkTKTE18aarT4T2yGLbvadny1Odm5B2rdBaW0t0cIb1vfF5iW9Y+oGq
D1P0pS3Gk7lyB5Vu17ZGB/F8mKEEef04br2x5+al07gsVjN2KU6jklROE/2IssJN4sVh8bqz0j1L
koscdHXM1TpFG6m/m6KvK3nJDcyNI+K7vqINBWqUPM7Oh+Qkl6rrdV00yETAUqs+OoOA4wkyQDFA
yD3R0B6pq8zo7ez2KDdPDFgI0F5XmWnJk2eztqRd18K4UGrUULfqnSqYDpM7e3nq2T9L7w9U+cTW
yT7MPDMqztjZMc2RXnUTZ+tr1Qy6Hbo3z8fyrsNlN0LL4belN0AfaACxyN90d9i5bZEyndnmpmqW
pq0gJg3igxKBVTLxkubpFw439WYw+H6//oH3tli6lAPoWUirwGM3uRkOyuOa7SofbHTtsShmgULX
Eh0cKUhqiVYmWSUu5fiesHCtl9NgHeKJey20ENKudGzTgkQKhizTyb++vK1+mTg5oB1XKUImGWEG
UY6ctuL8iun/1bO+CbwXcLjklTbjDxp0m6v9bVDGl0W6VcSxqIF2QXVELZy566G6KY+vkul/g4jA
8kzKMAWOF/c13zg7MBOYdUYrgrU3E//7jcDNo4JmAzgfKcrmctNzjIm29D2afPU/ysP8TSA+LE8L
VzThND/z431Yy1aFQKDt/21RvoojVRKGVlUw25MzTs9F278v1c91dFelMfhkl3AqD9ocjvUdZwcr
zrzrp2dvxdJ1HEkD3nrggoOZd08Lcic0Xv9HE+InnH1AxJ/1EtGGg1UQr9L6OGPO/foiNuOWMxiF
3LWpo0zNBnEFfmtwdr4JIcTuTybOt77ZmTVbAqPzFT6MT7CWc7f3rdPyQzix3EVVmAQdqjp7nbet
SOncoLiQZzvYVFUUr+IKLOlzq55W6ynb0xfYovzFzAdGrXUd1SPUJS5tKGQts9oWVY/JS4iDgfTV
q7z1BmXK0gGdYOKXnaf5ObBdewjLLbDVhW3phGgjtMeHCLYJSqge4Q7/+Ovq9R60JU1w4n4Wycpe
1rdx9mEWvFq2Du4/YKAul8x4DZ44e8WpMU0fipOfGpbtZCRbwcWFDel+86xoulnlgA0E+fvpWAWJ
Z7v1s/meHoFLAv919tX+krwrwj3A3MaZuTAsfc+6HaD1m08kyCh1TaPxGqX1Kk3fuXobUdqFGenT
zay3qgJSXkGj2ZnbZePBaOansouP+ajuPORb3b4LY1LsO6AUAzAuqo38xJ5HX/WrAKOu1iNk148o
Lb1AJmxneVue5cKkFO9GnZ4Xs44z0v3SEkYBrfvU+C1qAvHTnqSgvr2bJvJKMEQCsi7FEWNrxPOU
i/rmQRBgVUF8sjHdvn5S3udhHerfE5SQ8+fkc+tOh96bPRYM7+hNHlQuuQc1eNjdoeb0AwMR9jFy
67+INLAZ//l5snpVPHZ6y/sRekfYDFHaS4o7dQ7FoBEYqw91fSqrvfrT9jn+bVO6pFWLKqlZop5d
gAL8Qxehhoka+rE6kAfop0Kp6L44pQ90r3Iv7qUUIoP7C0GAKQY9AMe+9A2zCVJSquK7zydBfBYd
DX8EobDAeYFrb++UbX33c2vSKSuI2bNcw8GeXqrUyT4Yn+MD9YUEyvxSfCSfRyAt/gS6v+UBz+1K
OZbV0ZFi2unXBzWglHkT+xO8/ewVh/HDdLef9G/eYczu6MAGgj4WYzyXGysm5NV8poDvAyL9mmeJ
6h67je8m137HQB9h74z9v0Ztb74lmAzBnQCDYBK6NDlntoqeG3b388cFsJzE1T7FzvAp+TToR81G
K+0bAF7LSQg4FeA/vRm7G8p2B0vFwq78CjlqTiu+QMdpIa8lRvVbFZQhqFaD+cOwz5K1gZ4xrd8r
lkcyjMluK23Cd6Vh8WjeWEeKKk77+AfDH+IZubYq6X1TZ9FRBqMi6FZT9DCb+Ae6ahB5iT71UX8a
MsVD6crP+vadNoMMp+5+glXmYUroj+sh4JabOF+x+J1nIVKa8nJo1UW85bM/J9NBMW0fJOQ7+KCN
zPliY6XnLvp/pF1Hk9w4s/xFjKA3V5pmm/FOGl0YIzOg9/7Xv8R8b9UcNJfY1e5hL4qYagJVhUIh
KzMGXbwwD7ggJOJBwDyllf4KKdg/eTWNiJP7eMaYHJQlpdFFM1JfMn8jwVU1lnbQeoOMW6Rc7LbX
bzUDLTyGyUB4VxCSeUS+w4nnmRABqsIT2riO3v3JffXTGjJJp5TlbAaKhCad0VV6W8QUFpTLI6f3
cn3XP0RclqbVAnPpHUyLR6yL2KgmrGTrpj2qy84fv8tPlODR/Ep1o8MEoyjy9faSrk1Tf/pQJu/I
cwmCrA5rGh4mgCulvXaj+TTDce/Iq3n8vHssKkmD6GlcFFjS6l19N0dQ4gSugSxeBHYfOTJQs/w2
wGqxslhUFpxUCFUWjDOMklLCBIbmiGCPALzTa2Vw5KQvVZAj4P1Zt1wxzPFkFDo1+K7rSrJby5/K
QygBZKqgvQwS1mQWbKtU3EyENOxw01o5BHmF0J0TZa8Pb4aUH7umBIVVhAXMKjAPaOlDWbWvcxS4
Wha5Qs/r9PMWlUltQqTMiVkh1od2vs7a9LYGWIXjIuuHgimDAh8dDsy0MWmLzLVVxkjUA6DO0lUD
CZDkAGWxI//kXY/wsykmBoQRoFyADMfdaEzvGjHtMWudVCyPmE3mJK61ljsuVJIODiHVxHQzk7mq
LNKFuEM2vsCtcXs2q7u0MMUkLnCDdR1UjPC0lDzMhvbdmmRib+/SegGxsMHskqRUlRaLGMqhzyJh
70Ok4xj/wEuaT8U/ox9zY5tP0OPF9R9zUAed2Lzb3Oo9crmizO4pQ2I2DZ2tbl3TF73My+/CGSq8
MzjFKzd4HDD//Ka91d/43YdVx1l8PZPGCrMHZxKk23aidSPKXxNrtPvsOAQ8brHVI/xsh22rgL/c
StIRIw5mZ7qtNniF4pK+4WwmzwpTf2qQvIIOKfYy6I0boD/sxDR8tdttuwzPCpM75sQQQo0ep3Ik
+XVRQNlS2alGftg2Q3f9ovpaLBlT9cRikBpmoIEJRb/N5bteB2OIAU79piP7ItdsNeJOdHLizaL/
vii0klBJ0P7SMJ3hU4ZmXEcr23I0P/2YgUGHlNgNL53Q1dr6TCad5OBzn8FeIAN4/iFI/y1zAIPz
zV18tP7syo+7gkRFGmTweDGLGilpD85++Hv/Q/rRX2XHzB/v6/fkSYYuArf3tVpAL6wx69mCGimY
JHg90A5pYBeWQ5Ek9QmKqIm5l6+gIrnnZrS/SdDnb2RWNCwx04LXXrx5AXRo1MDXtyUEPqMg/B5K
3ZXZBE5YJapnhllgBxOeFFMBqMtt771ILDJkDTW0viWUEZJkMaFY5HFs9jkef5XCdMRmtnsi2XGu
27L4sG3pshRjTDHxqNV48ypUmBpr0tt5r++TdHrWtfY0KOYMmgrhoTRS3xrHJyNSnjnWLwp5xjrj
UVLZQXBTEojf7+pDId9KNvGkmw6EX5PiNq8jqIUC1aGtVdNyOLYv/IuxzfgXBChEJeyFyod/0anL
BnR++clwWi95ou3ckFPSXOQHxh7jWQOYS9tCTEJfNIHGt1q75rkNzwJ1q0UGUiOtw9wkvijtfLXK
wD1l2JxF43kmc+DHKekmua9KX45/daAu72bZKUBtCezcfJCLb1L9bRiIo4e7ST3q5HXSnjtETcFT
tVz9VNSGeCACAPsiFdW4Jo0Yzqv8sm4jW8iLExF4t0yeDfrvi+WM9DIJpaAs/TrvoCKRu63JacDw
LDAu0eR9nVQtQZyL5WPZ6NeCbHDu5ZePoNTtFivFOAUGiyN5EvXKb7zAr0QgUUOXhtjk6ni8cInL
AxteplDGIuMjaZE2cx/qxKfN0PFAZ9mm2+pgnoa9xDnm6QJ9Ov8YU0zx16kaiSMI5/rm2H0hhnU1
Y+zVJtP4HzeKrfTqMdYrCbFbGMnTmPcHUR/87dC6qFg+f8rFTbUXZGsKSAlkevMupel3k+T3eSmA
Pbw8kKh/7jTtbtskb6fYi2qTj2VrlFrhD460Gw+STXfK8gPsVMPxQ85O6cw5Y0GsCvyK2ClZnJ6y
QT1aQfuQZTyiNroRGw6hMweKaY3yKCY4UMw4uC7b3NcxiZANfmRcldUvS578qOGAazlBrDNpAlKd
7QicfIn5wuyqI+ahrRpve6N4i0f/fZGJRIyeiFLawDfawc6iqxFE131Sc07E1dx+zhSs6rfYCpkE
htTaB5NpYYB+XUFa1wrDg4rrbvuDLh9VGW9nc4QSDlJnwNuz1I50KIyMPyO0mlxM+PRO+pa9yri2
OaLdfWm4Z9jqwb/4TiZpzHGiiEkKV4wPQA3OxwJEOcYzpddDRsS7uN/xvPKDiXjLLZn8IZvqHGBS
HfmjMU9QPCHAtRb4Xzd0XiVlnhTNkZ2n41dr6PZGmN2J6uR1YdXbidU+VjNYLhrZAW86XiIiQkBw
XOEqLeTPGN510Gp2wZGzLyrME0VEuy5IhXkWvf4m1hOoTGdMU5VZ8Gt7Czluz4oJK9osRcC0glgI
xIsBeSnxK7Yt8NKTwZTBk2nl1qxrhElP8/Wwt3g3KepwlzsEjJKFIT9ISTE7pLUlBMLqHoe9O3nt
T/FbekDfbUcRQ5HmqB/si2LrCAfecbka26YGrDyIuFY0AcxQKsJILv28kb2WAJmh3E+8Mp9jRGGA
GaDu1NDYmkt/Thqnkw9gELWl6Ctnv1YD6/wpCrNfsqmUWjrBCi01mhoiRYkPxeDWE3yBOLHX7Tue
atXqtkHeHlBZA8Bqdt5gBDMACESwev14GtNrtf0BxVO7SB+iiENT/9FxvPCQhSkmbUxtBSJuotCv
G93+5/xThoarCu06wcFHjg5NIP/IQ1YiDdJfwGJA5hED3yzNuTDN0TBkdeXPpl91oiOXvGr68u0R
IqMLE6x/DGI168YYh74GJZcSU91OvBvBz53nJ/AKOfVR3Hc8AW+QDVzG3CerjL+kVVLo8SwTv9YL
0a51671EeyYsZcDGyV4Tu2OQDqfSKNNDo/RfYzXYB6N+W2ThS9NY92YjfK3TTMKtNb6u22anKtGx
VLvIITXAqUl5lwWY/OvyO2W2nClp7ysihHY4lMidIXZxbPC5ldA4Rmg+95bpYU7T06QQMEUVEiQR
ODbm/E6b5WM9YGCyzG7HKbmryvIGdNCKPVtBfNXo6ktMlDeo+l1psfxrnsiLoSRHS00PQaP9wNPm
fZYkD3qqvqBbCsXBMugR49VDEadfwrI9BLKBWUbRydLkl9H0XhlKO2vMQodIpY8x+dzFsO9gD3lU
eDK4uJ2WJK+yhhUbTeOuLEGFS+SdEZSnWOpOYy3cWll7KwLEqicNRoLTN5KFoVvr1QvBOKpdzQTk
QobxLRsH7SCS7Ap157uZJ6mdzrHhxlXqh33ppkWLF6C0LTAime/Gpp6d3sKU8CAXt5MAqmZM+vOo
PlZKkE8ewVSJQKoVSduLxA/DB0tGKzLud3i+tqXwZTtX8QwxdWKkQe5Lm+bCjxWcw8Y83gkY2TV0
+V6ehrdtWyvJ99NH0TBYVG9DCLpbwejw4GMFthyJdmrslJxzQ1mrqD5Zob9iYSUylK4ygqrCrQtE
KWC8bQqHqB8jh/T9Pr82Yrv3Q4/X1uDmDrrUC8MKMMRR0SA9ifcYjcCFD60q17wzPM1Xd/03PjR8
NW2AZxSgJmDTLtUK4lDpA8g9+EEICLEElqGUV3CvHCuyvjDBbFkPaA1JxqHwo/a7AYo6Pe9sYMbs
vHicG8vb9o/1FVxYY7YOqqwDtIrxQdkL7eJWTnwr7QP3h25LTgz6jOO/Hgei6X5hkNmyYFJGUNKO
hd8bygnqc9fIPYftj1rbpA8xaaBZVsSHkjzOa6xi4bdq4gTjk6bwjv61EKbDvCB+ki0Ncpyf/a4i
FtHEEFe9QAT7t+qbFkjIixzkAC/bn0IPdubgx23FBEUp6NJkfM5nQ/o404HHmaB4goY08P8dwAZT
PrldmB/kWLQtkvFcgia6LZvs/SglVVZIAfm4oygJRptoiYE5d7RkgdzlNdvXdmv5iUxtM09xW6uJ
RXxQBjtBejPUjbu9iGsRtbTA7FYKNe5cLxXiJzWGXzEBlFe7oHuuhclNNE6nda2pjapPwpQdKGZF
iN1+3jEyKFUaY8jXz/TBJWEAMMoEuTYRBDMalBbl/gA15MbJ6uG17VN/+0tX/XJhnMkdcqIWctSh
qRelmT9Eiidmt5mOOfo65Fha3bWFJSZvtAIxQ7kUC5+Msz32PyKRc6jwDDCeX6tjNaQqvHAea1us
fs0Y9dlerEsYKVIRuAQliNghl0NM9/NWpXkFWXqlrXzlFnDCNygIgrR2dGKAM+zE5XW8qJddhNXC
GlNflCRVlGAywVqpxl5ifIUgOVQarsuudZXukLcQbuHx09FN2DLJ+GLWK20zZOiGFm1bOZMxynaq
mr4y41L/H9eS8Tzk/GZIdSSqoazduc+vyfhrpPfy2pD2TSLsZbN2TFLeh7GF8WipOsyo7jg/YuUS
+GlDGafE2yFCEhLQvuoruzi8o/1m86pxZy+XbynVgsxBpK5mlsWeMk7aBFE2deic+lYW3hpN6aQY
+7HTULwLcugHhrz+0fqGQqdb1ug0AHsdMwsJhDkBejlq/liXs1uiETdIz3+0jL+tsDeyuNYGAZMP
uBu5uEtDR8QpnN9te3oE8DSg/iYSzxaZSMyyoACtCjI0vb2PPxsHnUzyl6h15/JmDLj2mFjs6s6s
+/zDHi48Oxr5wmz/gKwGdOwkzdle0FUvkTFKaIIaH/rq9N8XVWrTzuKUD4j8WakOjThauDVV99Yg
HmKhOE45yGm2Da51r5DbzhaZM7UZpsYUCfyS9gvoM8i4n2614z95Bllfy4Ut5nRtBaGRQeOK4n8H
4RAHyPPvrR0dtGN+FNx/LUhGU/ZvY4Aqf15K0qSWQCxsHK7LOyOV7Ql4lO3FWz1DFyYYXyySoAOX
Ery/EAt7tHovG1OXgD9J5rZ16J+6yM+yBj0b8PqA8ZHNV1ZnlOYchn/wWqVQl760ZYKKAoBrGVJh
n1euCYqh182p8mVf+oAo5d9LDxMv9uDGbn8iRxSTreSUJ1r5F258H93Gv0wPrFWlDdqAq9Lp9vWu
+s4j7l4PjvPvYg6OvMbzgkmLszaAeEJtCQ+YPK/scdBNdzZGt5gMTom2Wlmgy/rXSjCrLgoD6dtp
wkEMydzIPJgWT25eXl1sRQbuGNPtInLl58UGYZleDPRxlVTpvSpOkivEvWEPpghcDumyx6oMvotg
fQJV711bgrAwl6t9qkq3EpgtBCm9jixNdMU4ey0kdOYVbINSvAdxpN9as/bcCrnib7v96k1j8ZOZ
lDgPKpkh2Yp9SHO096Nd0u7a6XvfyyDzKe125p7Wq96/sMh4pKnnViONKeAfO2lXHec9AZuJPXr1
cdpXvHlH3ucxbqaM41xME25solrvrKa9BkWSR9TR04M8dFA0K3ZllC/ba7qeGxefyLiaUc5zaYE7
xdevTX8GTYvmhTdUkZPqU/OGGVYjaWGMKUbCvJg1maCR2pLuJGdXRXhTxOD4A0dL9sD5MN7eMUda
O1dDIHUqTfo0m8S7CU91u95TvNJPeTB47jIyx1lQD/2I3iU9zpQdemaJZx6sN9WuDkB2qtzygOcr
zIkGcYnSECSk5aIJrkbZ+CZIhivJ+X7K5ZtKqm5lVfyxvaCrOem8d+wQF0SHe8yT5qHfYMBYH76m
c+duW1gDY1AF0b9y0kfNsKhCyGSAxLDHPZvWWAZeOjE197uqSyASyavqeN/EZBSxMXolH3ET1gfF
iwphApSs4lKrcTzx47MXn5WPxOylEp/1GUfwTx7qVm9wixVkc0g2AD5twZQZ3sOirffyUR9OLYDz
ShG5tXpKzfftXVtfQw1vc2gAWcBufz5ITBCMSzFBAhHizEHTG6SVu20LNAVd1AVQD/1/C+xbajPo
QgIwIPENy68r3S4Ur9Nze9vI3zjf2QpzIEJHVtGIjpDKazxPkF0KKVvw0tpTnbjQxx4V6Sgq16bx
RQDeHs8qhl79mf+ffwLjjqmVCmo3IWWFV9B/26U77aH/Lr4mB0i5+EnATcecrWNnt8Vc1lNTNSs/
aY2XTFSfperPMv75kxiH1HWi9qpGsZqhYI9TDKGEXwre3832VzlzQDT09NjyE+Yom4om66VKRKu9
3vXzgw4dsZE8VsJXjqesx/P5m5hTLE9BfTBUCLJ+p+yyPTniPY3ykMSn6aTnHKdYPzLPxphjzKoF
QdIwKu2LzVVSQq4onjCBAeY4/VXDuNV//DTmGBOEWeiNAAkRj0sYV8DEbOvM+LTCzf3k33O60KvS
IrCZ1KElszkoKo4UOsUi2CGAkftwh8dIyJTlym7a8walVx1elcGtqYKo22IpGi0p1yI5gzeSWrGV
DLRA0tv2Cq7mqoUFxjc6hR4gCS7SofIyqJmHJzqAVGZv28rq8Q+Obgg+4ZIgs4GL3n5KogGJIknU
O60yUNB8TYeHRnirzGMfRtzkuBpaC4NMGCtxMhhKpFV+fiXtQqe7Ng/BLsIYC/lJG5HEDX3plkdf
wTPKxDOIHQpLSpH32wpEmiZxBtBTEetnE+62l3O9elt8HrNrJAolpZXwsNqQ0QNgwraU3APYu5Ai
J6gOapbb4Gj2RVDQxeFe5uG9LvXmaCAs7DNBHpmTNcQEyxsfQMb11AJkozvSycDb62ncqy6qVqAM
2hc6c8if8FotGhbWmaCHqJiu9S2q8q4JXLloAG0rBMshU7wv1OqoC+VxNPPZyVv9nbPw9AJ1kbIX
ppkMUESG3Le0eKDt0LTbo43hmVetN3tjtqd+xRvqXs8AgETrYLkFFx9zyueCPgATi2+tlGCHHptr
mpxTaD0DnC0wh3g4aaUupMgAqFYIMex09LqAezPlWWFuprISa2o609hw+w8C3QSsyS4VlRHmPdVh
GvaTvJ+4vBY8u2wiMAtrwjxE+DGSkOYYTjXdOMOcOMX3CBEg02D7dqPssO0o6wnvvKhsKhjDTp8M
+Mkg7WfA5fV2F4LiKLmNwYWthvF+29zqoQs947+8hMkHcSDWWo32pN8Olm3O0SHInmf1zuxvh6l3
t23Rv3UZAmdbTOw34DkvQTMY+plcvodD83ME8bOthVBuKUNeKc0zxoS6HMVlSsCw7RdoTFpG5cjd
N01/rdtht/1Vq4ALa7GETGTnraCrsoIL8f8UYlI37W6qcE8nsIoIqunaS3zUCgyVXv0BZBDJ9PeC
soQJaicKfQ7omy/oPzpVeppTw0mikOORH08MG/vGciXMQEsJSYgzeHDADvECXobnxJFKRyN2+lI/
ViBM1q9AQQgAXGprR0pgDN3VCo/VGD3TbAifW2DGderB2V55ToRqTP4ZSJKKcolQ6cZ9LUAvVP2Z
hNy50lVHghabJYPvGi9WzPbCjepWGfC4WmjoiNriO4Rm7fqReOAn6mxhcrR7y9fB/skT0lhN4GfD
bBtiSGUtbytUqKnxVmPgLeNe19ctwDtNRQKskJWQMU2IeepKW/jpgewTLw/t+YQ9PLWeumv96bv1
+q8Vh+jxD3bmvywyUVkphRW3ASxK5qEITKdLi5dKeRwq3PsE6WXbP3ifx+xcXYEFOhaBt+qlAoIb
39r257aBddf4/TWs5nZcTHHcKugsB2nqSJn1SqB8KJJ6PxQVx9cvx5s/rxzLChN1lRRD6oL4Gsao
H6jAIwR6n9G1Hl7z9/69OCDscBQGN8JVwx3vvmBLYYwzkWbkUJQuZ2TutkE5jFhW2sRRusyLU/wa
nFKJDkIDNf9et33pJWUHCGGm3kcT1Q4c3lSh+y6W1SMeF3xNnzHGKYb4Xx/waMd5G8LUCvrQSi00
OqBbn/8SFJhoW7TQfcsU3O2dp65zkRLPfmxS11s0unqlkQPRANZthKSeCHEN2QAbSHYoQEIIWSkJ
aiKA6j5tG11DHiN6LOCbMShgGBeUS5KUaBZBKVTWB8B/nQZKwqGKtNuDGSSsQQ1MdTdd9OxPk+ht
G6dfdPnFZ9t06RdfrBo9iaRYLfzMLOy4qe0p492C1i8ni+9jCoR4iIQ+U/F9VFK0kQ/kCHSGgW+T
XS2EUrLIQQysHiBUzUeXAeq60JPDxJiYKMUEeJBY2hqo/+v7KuViqlebKAsrTPCk4zhmGdLEx0QB
RUXS99/i8E+aoqubtDDF+L/SKJki5U3lC0rhii3ks8qck4hWQ2xhgvH8ypC6KiY4DjMIn4eVaDem
vjNT09arL9set96nXJhiSuEkEsre0hDNQZqDmtaCVOYDLjs7i4xfgxTd62lq71IxuklyeW/10aMx
4N00aTAIyvklvHVlnL+U1brKapwk2m3vBqnd3EffArfe63b0NOo2yFaMOx4Ub72uXHw+Ew3NRILW
6Fo0+Xzdh0r5FdLtLr8lXgSdiAYphzKtcdlC6F+9iPOFVeaEzgiESfsc4tBy+mhMDdBexK6EfSwR
ryTv2+u6uqyGCAY5oCOQ0pgDGsHelA1FRmRC8JCF+avRl7zn39UYP9tga2TAg4chLeh9Kgd/kqLY
Vn/VD1zo7mqQI5GAru2Dh5TZLBWvK2WtIshpp5Q+LuL9dAS/UH0Mj9xO6XqiXFhjNqkB8U7YJri1
kaLdl/1sB9qXotO8tkElHEM13DQ8oa33sRzndiBPV1XGo7lY9ZPFT2D2rk/yLDAptBJKYlCwy690
9RVyXU6UCVBBBb/itqusb+Pv9f3oKy2On67QI2h8YQQsF4OTmBhenLXHseZhNqXVg/38WSy/cZ7P
ZjnVA6aks/46gufgibN1DTChFFMCrZvsLmrIlSkNrjionqXHj+I8PwxVcTc3gWcVc+LVSfNspYOj
luUDEcE3sr0S62kRes20swsFApY6KDQKBYp+9GkZiLAQAzpSDzZLTFeJboYh4avU4XJMrgfq2SST
/0xQqIAkFYBCovXO3MR2JKecz1r3p7MJJoD6oCSQf8RXEfKkp52TkBYzErmdNy/63By213Ddm87G
mPhRhMEsk493ynEPhL/TCPdTw+PR4W4UEyKdOkhhM3zkhMkTVED3/pq4x3gYZcnk9QN4FlmCIEkY
inymUUKJ+j9ZxETrPwEL0oW6OC3OvsgSlARjYoKzXS58QWwPU1wpTtyXup1lKt05E6/MRtI6kQmg
/PYOrqdAMHPSbGuA+YEpdcD8Z1lFDjgtlQX4fxgCYIo4jIFDgEgbl0Fu1WcWBpnCp+0loAktYHJU
n+xlzNWWB6o0gs4HIK2hvM8zqLwSl3zZ/lCeWfrvi8TXGhi1gpg4vtO6Daral42DJf4Bw4VMifH/
WkwmvgdN7eMxoYV3eROPuNFgCnn7M1YzyMICE97wgqwAKzhWb4wPdQ6Cu0njzN//jUtQbU4qEA02
/M9LVWVJ36sjjvoec0/Vxzh3M95A29IpdrE/txzo2nqBBuTvX/aYDnvUSGrbqvSb0NJv9FewuaCl
P+xmzzQfVDC5u9CU8y035mFYVw+phWH584fKJSBzDZ6JAB+kA179XvEFX97zkLl01y+Ce2GGCbEw
zsS4CmCmyk8WGNxSiIqGxmPJAzCtu/h5HZnIimKjnWsN+4bunS20BxHaqVxoBdc72EAqmk5LYjRQ
6LQ/hukh5OkMd52rOEl3wLg3Dyh1KZRMmyaL5WOCKrOEOETGAELFEO+DSe3tQgucPir8UFdOuaAJ
DpHDZwmPs73Wf8kVI7TbUk12Uzs+d0mm2SYeWJ1CwdBmqYHDepBjW7SsV4pcHjuCXFsZDmT4HuQS
pExN5E1h4KfT9Gs7dHluwITuUOtjOYqo9NRSxjSB4eTGVdXcNzGvx/UxF37hcJZomEgUFtQmmWOZ
1DnmrjLcB9DH2RtC8rOnyIZ4KO4qTT5B8HUnkaCxp7B1UBh9D7LmAMIcbW91IPMuW7eb4tFTa+E+
bSTdMdrmlTTlmySBjxAIZaFJ7oU0/CUJ3ataTRm0ecUbIJYyu4zrUzK1sdOUauzgVsnLFKsBu/gw
phLI5CgMagmuYKXQiQUJqGAlJxN8nOn0RbCkr3EGgvYuc6yhdQaMYoQkhEouIq6HrPdgWI4qXPUC
3teH0QcD+m57g1fj7/zrWMaZvEqsGGK+oS+YReVZ+XQIiALF04IHe1s9BBaGmIQpdBCI1WMEugX2
gUyCkqr2bftTPpriGy7E0suoUhQF/SQVvjEKbirp3gBiD+AKvnVzgTpEVWyjFq8yQT+pyvdt2+tf
B9FVFTIs0oVaV1mWgVZMKJLr+R2sQKYZcVov6ykMKIi/LDAZpUMHbuwpLJiiBiE1bXd+5kPk2VEc
FXK2tc8renifxIT+HAytWckwOAxvAaSXx4xL7E7PqssNO38TE/OCMs4oCbBqIy7OZnqKwXXe147l
516TPhH3z6A4i0VkYnGQ+74FVyd9zRo8CsVJQzsDsYdud1eARt7yxpJ4u8ZO8EBaWgGkDmUCPXii
6EgPHuMZpL5OngJsJMXeth+uh/PvFWXZNwJxkCYQawLBEki+NV3HqWHnRuhuW1k9FaB0gKk8C1M0
7GglJJ7loavgGkWYFW4YxV9ViNOZzfhI2k7gVI/r+fNsjPrpogjO1RZZsEWjVpgeo/yuCmJ3anET
HSF3qYn7Prf2YWtyjK6OY1uLT6QLvbAqNqJQGi2ydqv1sSMSchuBWUySpMPc4eG6SLvYtoLkftaM
kzHlBwgfesJUetMwGnZU9TzikfVQOa8CE/5Z2PaGQZEQ8aFMno1d5auH1quSZ9EFgGTX8dLNak9r
8f1M9Nd10ZAQ1Qfq2+AIIgh0APuf9KlBvQqPGhQXtj3qA/R8mQrO38ekghzofA0Mv8g2v1nIlOt/
1iinP50xpYiY9FEkC9rWeGT9vLWlqAYhYBaoadJkh7mAyDba+lbOxp8oeJ8ya+Ss5UpMwp5h6cAN
A2fKTp1ZeCnU+wJ0iWLd4uWkdy0Iflojj7lrJV9/MsOsYNtledVR+halGOw5AARB50wCr23SJxPM
yomxHAliAQqy/5H64TXjREn96uOw57YzVhxwYcu6GDAzhSgbLbQzoKsEWrrqY3Luf7R0PN6n7Q0C
ncBnhxBDVa5TsAj6KUruSSK2MDxoOafQWt0eSYIQHbQ9gMliEkoS59EwFWHpB1nyYlqiP/QZrz3I
s8EkiVpKyRhkYCfSjGtFkGxl+IMqThEXX8Gkhd6ahaoiNWjTyPcoutLzr9t5gDrpRWwu/j7jxIYa
BXXY4RYwt/sxzSGAcKMKmV3nX6MUx7TGQbHxFoxx6HCOZ+iVRaUPYlY8EESOWnA+aK0CWK4YC+sH
18AQiBGin7bl0vhjZGb6qdqUj2UA1527vYBrbcBP9hhn7gYlaoIExHb0MQIdWyqTk0AfzAv3FLiG
Zgi3JcFZRYOeXYuzMhRAdjDHcAp5PoSiDAB8xPuq1Zx99gsWClxVY5VWFUzQ4yGPPLAxz7vZnZ8o
8xbwgOrD7Ihua4Cb7Q8eij8tKP36xdfpAwoBmS5o0j5Y2X1KrkPzbnvTeAvI5IY2q2ZDHgKQe4mJ
HRvJPhRyXoOMZ4PJDUqVG2AFQO5ODyARBH4S06aJU06Y9JPAsDz64knlCTisJtbFrjHZojXNAn6B
fGTNxLbE1K6h9akF79urt+4b4AACQEGXdHagdp6tPo/FEacSBrrxZBrro12l6Lb0e63/vm1rfRXP
thhnKMHR2BLKENi0qa3OGm7rv7YtrHUW4W+mbGgQEcV/TAATKOXEhdZREkKQpLzlX+edhEeom8yf
7ihkGAwKoi24vCGx9cN9YZeJYikydJDM0WX8xNj7Tw739Sx//kSmuSjV4N8o5aH0w850SPYmzv4A
ydvmF8Qy7Egx/+joPZtjNq0CuficS/iy3njo1AfSPG5v2bqbn/8+E77KjOu+NMApTP1G0U6K5UW8
g+pv0vrZBhO+uRWPaV/jGwYH9wv9Y3Bcxg0ghMYdsnrglO5/+ygmdnXZQJlcTNgjITuRuceTEu4c
ZcI5gXlrxxz4wOCEaR1h7criKTQfYlLbHQ8OvPaw+ymkmGO+rsbcUuMJQ51QYYzS4pc2idcY19rh
/vrQhIUDkhBQsCY3MbHcboTcJUACAqE6OunwnmmFI1bBvdl9AEHLn2Io/bfF/uhsLc6YLBdiZbQQ
EMTCDEjw3GWRX3HByqsl9TnCPzLAwsoEKngymh8+9G+Znnn++lEWLW0RsZLHFLYWr5ETOu4ToEl4
jeS/f9IAuKwcfwfIxw9aGITuStOroVb6nXiUFOtVzYL3ROicMCQP25HBy9AfvYOFqWKSi7zXsFvx
QdvVIMnc43Fk1CBiBUgeDtWoxihjtjNxmPPKO064fEh5LUyXwiQmVU+3cPqGlqBLotQ1Wu78A03A
W4vJZJtBnbOhGFu6e3/GF7/6XbJkSBC7gMIuO15LMpIDbI3qZBSO8vBqau8dT3RmvRI/22Ar8Wxs
MkXBENTH1F+LCV7fdIPeUcBQWPtZseftlbqCnFXEhUHmJJeFpOnLGie5Io/XgyJ5WpD+aFTJ6y3J
AaPrr8QwH8Fo+9aW0XNjKY9BHsU2xusdJVdujLi6bev4tjIG18oyT1TKtwAw0yCMd+YATSwDo7th
RfbSnD6lcfPejuIBEnwHtcz9OovfIiI7k9J+rWvlboiDX9OAOa96mt1E1d0YQBWitIe+V/bb4cHZ
SvY20HZyaultWvuNXoETunMU48tYD5yMuVpCQBgGUFjTAIqTOZ76tCrFUcdFkZDElfrRjjXIDUay
0wm3uqA7WsmJ+vXPOhtkDqpimEih9LiBTAlenkJtT8ThKZIMzuqtJ87FhzFn1Vy3eJ8qYUdN7M6T
HcPCuFi4G+50e3KF8sRv9PNMfvjxIqmMokryqccNp4Gq7m/kCGUarMWPXM2tNVfzy/kj2fk0M1Ej
8PMj3FV/wHSOVyEU8ckpdDgVZ/TDoyH42165Xt4uTDLlrSI1oAYzwaarxknvQMPksdAExSaAHDuJ
WPfo5rYnlQijHc7FaAsjeATC9Ov2r+B4rcoUvq0mg/kEXLC+XKhOE/ZPYjii4rXUb6OhP/QxJsch
icVp263NXSIP/XZdlal/EyMyR4g5oQEJamc6c6mdLLDqY0znOcAw3bAz7fikF7b6FbfAL8SdLE6w
UgMXx4lsaiY4LyjzG42thYNVZSK36qAXvinguNJMW2x427vuUWcTzInVgV83izOUq/RlR3LxxAhu
EqAwBX/4mbjdnjsXsTaUgVU9W2QyUJN1sRnnIDr/X4MydTED9SbUH2OKdFkJlHt9BFDsxaAldbYd
6W9i9mydSUc5KUWxlnSUO/9H2nU1x40z21/EKpJgfGWcoFGOfmF5vTZzzvz190De9VAQv4GvV6+q
miaATmh0n5NPhdM3Cy7W+uyXZvC6aMFzXoJDd0Q3XZ5dE6XvrMrIchvYmyauxtV/3XzWZ0m9LEQ9
shJac1JMmzbDjIpDJ3plZ65RHuYVZXjrZzNmEKU06lAgtlLSwQp4Zy66lumLCCAlfus+tO1AiCyC
boioRGFLUKQs5TCm9+OfUG7/Fr+NY+H/WfF7JYuxWK0Y8TA6IcNs3fEdTDnYL9e/Bxu3mTevRDG2
qQt4MMcQI64eESbetZdZBOlXZJtcwtBN37cSxFgomeXRDEURbB/ldZwcgMiOG6VdqGAHwDx0MnAs
hLcuxjzl3swzIPxBJ3PZbbQfVQhGKuFL1vGqC9uquFoYY4rT1JgR+HP/Q/jcvMitJDL2loSSYcwV
JP50PT8pe37vsWzTdRPDAOSNAXfHTkAOi1pOkYHYkSiSXQQvZfd42ZNt5lVnAawh1yaZ06qLwMBG
zNiKsuJ5qaXeMRXCUQjOStjbbydLcSsQFCNrLQRbWE0sQayeLi/m/Ws/RbrVapgsoxCI0Y4qTkZp
oruJaFdL1Xq9ODtRMjrCLPgTGAOjDokWQKstjvBttfh1Vu+KugqzZlLGppkjxTm/oS7X9T44ZlwP
xdtM+v+VqE5uRmVosc447NxEO85a6vzH1bCOKdAVcUrezYpCZ579LZ9BjLcaxjVpWTymdYRQrjRg
9cpA15kJnPr7tjs6nw3jjtBPJcoj0Eb9Mpwstb2rtOJQJZOFsuSes3FUxy7pIOOPYjED8Lr8vnGA
8wutwjH289/olvAy93denDbVTlF1ijUB6hx2MlEUlEWsSjj2s9r9LoHYdhBeyWJOKhDwcm9EMOKf
gfEnrdzvBcbNeLUSxZxYOERNH6hYViLBhMM96b9OmHwAGYZdzy8S90a7qSGKKaGl5r05gdH3Qon6
PFhwbCiKXyWmhOZH9DrWoXQEPg4X6mbz0EAlowMhCBNY7Fx/HqNDIOkh7RxCxltgQZ8y/w/4+dDP
eRbF+MSgjqVgMVGZW/S9Eh0K9bUZ7y7r/GYQWYmgt4OVOxLEeFGqEUmMMKGltxUcY/m7QOnhspTt
SK8C8FNXZRySzFiWhHausTSgEnQM4GeT+RI90kcZYxcD76CSHv5EogagB6KY6Cdm533mMJnTiXIb
0v6xSj/V7zRlPZrLMXVARdY8XneaO3zyHiuJjIVJkZgYAa0/UDZWyrhO62P8/vJtS17JYcxLjwpR
701KHfae4v5/LHlTO1aimGPry0LSwpKiuaiGmymmF4zyTuomjuPdNOCVGCYrk4GAXMsJfFPXTB74
plPKTlK9gUj+jwL9WRI77CCDdi0sQAn5z1XkTK75p1eRlSzqSFamVfVLqCVa8e85/QzDv+dxORto
Mo5CV6Oi7qjqgbPeCUloyQIaM4kbEh58+3YteLUqxmGg5VmfBQMF7lx4iEGNhyltLyifW/loxF+y
4CpqDG+OcruQXwveyMOnZUqavmbQZiysNatkSUZ59oKgtbMJmHAzGs8nz1ieOd7jk5NnJDE21kYg
JokKXfaojeF25y9HeU8OFBtWfePIor/1wW9QWUTFYKKoEAPE1R/1xKzxNC9NPTizIStHzRLTpwBV
L+fXwRaBdDfvpsSNK7cmu0qzeSTon2tcjHjGxgHhrJhDD0r55IoiRdHBmASzuImDFhtXeKLFUxms
KaGnvJj7hbP4Tw6GEc5Y/kSWOUiLdvayltzn9W3Xo12y1l84W0x/5tMWI8qpGmWgwx5/3GKlyzFj
moDonWLxLA6ufYKl5tayz79UrU0nwxdXegL60IOuuyWAqjl+Z3OZK/mM4gpzpohRP8+ebn6Z0pMY
7HWM/15eJG+NjBqhUKiX2jjO3jSP95K+oMenH7/Li3i/tJ0Hi30Bf+y3avh/t6rQI1ytjdGfugvU
UR+wtkgDJl2HlrPopct4g66bOwi3IxvGO5Ef40yTce5HGUmeZ0yzaI2SsOvi/DFtFd7k+2fcJrqe
lSTGl8am9I/pd45oo9Zsx5NVPES1Wz9FgpPWluJEtmRJrW26P68GzVP4ENgjQDDF2hUw7fVkCMf+
xeAlUVTyJy1efRnjemu5DUCdAfc3Y5por3u06R9d6uZpcUuPD/v3GQKe2QnmqtrDzbdEVaG1kTXD
cNpdEluGL7vLrnjp3PwxeTAcQI2aLqV9xwMEvCNI7y+r9ed+cuYrGNttcXmKgqKevO61d4PG0vBW
HDiDDU6d8HZxG8CQ8wY43h+DL+00Y6+TOpI8HN7d/+RITuZM1aGqHPRTdqD0mJ3O7npHGO94gje1
HByVwJACK5fMwhVJWgCSg7kEuOqkOGII6gBF8KRo4WnSZshZyWF0vBmEcjIjaYY/rCJnXnaLaWmH
wgv20CdFAsijNUbwier7wDV3mIQnnlFkPUuFRi/I7HVo1KLQ6wImSUq8L1mtNzqSK+7SzupBJcx7
WN70kat1MxotEZkSxmvAj53iHXBCNLs0mtGqFTwf5VXmodv8Kg3CH0Mw8hzY5ysQ9BjN2LpMmTIo
qwITg8IRxOqRTsN84INmfdYw2B4D+QH6BFKjL5ja5+a7n8ozH2WyMB6kKEjQVNR2anAzS29ByOm/
/JwOMhIYv1xnRtUnMTRJvNNwtSM79Mza8rcZoAoxv0V3ywOu9pDFrusmJFApXU8AoG0n3i0705bB
aGoLBxFz5Dx1+fxSxayOUVTEmiWUu6T31Ifp/XkqiSzi0F6VAX7AsOZ9eyU71anf1Zyq1/9QF0VC
0gKYF6C9fFSXpanluDINmKhSOeqU7KKmuV3wHJbpiQ/U5H03k1uAFtikJPBFYvF3JAJZr6m4779b
1mqK5y9hAryB5kZUZ7HpbWQ3V/1hcMJd62Mb7kxX8tPczp7Ng2pXXGvd8oamjD4FWh/TZJnx/Kme
KmGe4kqYpBogAtpMsOqgPuYqt7+L+nPW368lMf5+zmU9RvVv8aLYKp+7ffdAjuHophgTrGNL8Yg7
prZ41N80DpbWZva9lswccyeoLd6X48Wj0/e6Jfv4htvFaa3Ei0/5k2CPXpjb1XXqNKfixBO/5Q9N
Imloy5Uk+RN9XJLWs5QF0eJRKEPKNz16eHn19T0nhn/q56F2tJLDxBsJBem4C7DKHBbbT65KmXY1
TxJzRwgr8CRn1lzPbqBJrxzJm8pLwKqNZ3wMELGV/VJIZiVDvc5bboKT+hqNAH/rXgAQaxXXIDT0
lh+dnd/obzxc+03dXcllIo0eDmKw9PCLU9YcigopJHoXtJLTA7rp3xUJ2JAYjAH7OmMh+hKBSF5Q
ZnAVA+eXiNZAOBI2UyFUpsk7ZZX2iXRJLTNCKY97b/LAtNx/LTDQJoBiMH0cDsJdv598lNj8y6e2
vayzTGbzhrld2jSsei8bzCOJZ6sNC/e/iWB2Dh0tk6RNcGpNqntTVdp68uOyhE2fsto4xqeIUmqI
coizWfBEVwq1k4mtLbaYwZx5ME+8/WKcyKiHxBhFxIp8yKxwutNCbvay6SkUw0BO+o5HwliwgVr0
VKS4C4x253RX1eP8ddkXuIJIxV7bVy7tV5BSFxgUqSfsBV4jDg20nxz0SjwTiJUuBn18CkelPwwO
Zb7o/jJt6e57+z14i3H5GK+aOxM5QAwmHcCu7YW/J06ms73H5w1gdHJuJFXo8ebvyUJ7N03qbd6N
vJhPI+mlVTJKWVVDoKllgKv0HsU1OGTBbt/KYdeJFgkc0+3c5lrbKa0tAKzsWms5wYj+/CXxjMaO
CENVE5DOK/Q9Cd7K4JRNd5eNgieC0dQoHANBprmEGd4GGhjjr1vCCzabSeJKV5h8ZS7yJpBGWMMM
1ojmlha0cLu4aveNn524KSJPGjWcVZXXAHoiONGgF81rcGpgEoIr74sfdBI/9riwypsaomkiCNkU
cL6y7X/mFLRAVISGNI5+M+7MHYW0paPxqounDTd80u1yb+xQc95xDm5T/1eSWQeQqKXUk7r34k66
l9KltutRKi2QOxNrqLJvvTA9CrJ0hfGUyi0a0XQHuRctUFRcV2IDPjZR6o5LoX4jej9i/J0odj+T
wUaSh5F0U7HlPCXOJOaujAbmSGuf66H8qonFPhCVyYrRt2W1YuAqNZbbxd8rU7Sbofs+BsZXYg5W
38ozGDBRfyjnwBfnobGWWm8sOI2vkY6jmXQniUBOIes3AvoyvCgdApsQ5TUck4M+1A9SVF+Br/Tr
OMu9201t5F7ews/d7zQLWm0h48TiRUMcD5BlUqDWwgFq9HWMRnd3OYxXudccUlRYwmce3+Smya2k
Mo4rTJN01k2YHPCqwMAu2tG8YDt56ErbicJKDv2OlSHoaV9IgwwXrUrWgmS2PORP6i73a3CSAnRn
h05jzF45nD3dKtSv95TxWSKGwYKJQKriA0rtVIL+ePTMw3Di18O458c4r6UTqo4kyYJKueYvObzL
+Eyc0k/tFnDOloGRiV12iLngojyjZxyaVGMEpxBwgoVS4ZJbardZYNzGZuBEbePHSfZgCiMn4vLM
nXFrLXiPQaaIagVu3GAJ24F307p8dNt6CSABCvyifkKI70B9KstG2Xtp+DqCIWnOwNLJaxv+H1r5
S8qnJqloSmjfw+J1uGHRDl68a4xWekgx+zqiwjX5eYSC7eWlbW/eWShTFNFFzPEOHYSWy+hq8zFD
9ndZwmZVlBaygNeHrspPIPSdXs8hugAnT8RQBq1NqDtKBGPeVZbsIA/iKuHmmlYCGSWctFFT4tik
xed8tIUivyqW+sflVW2qxEoGo3RLL3ZtWWDfMHDVWBhLcuIWoL1KxbudfX5Dp674LInFoB9Apz6r
ES6kk5c90g5YcR/do50dgCC8kaBN612JYpQhLXpidFQZwMibWvESuYZW3iPs7eSkupIivbKWbho5
1rVdulqJZeJ1loVJUSjpgoRdyOzodmyt/L7APIRpq6fkGRcFGW+Lw1P3he+V5c10fSWciXSGOOZj
mCPSleHokzlZLKUT8YypDN6oLalsgVa09BYR7UGjJFpLn05uqDWghijsqC8Paq7sw7m01UQ6RFEv
u7OGEThVu24r9Uozul2TRolTdqLBsat3pNpPOfDqy6kZrKIYGapFbgsJ191G1ayWkFO4zPZYKf5A
JlSoZSB0alHsA/hMcGtN2OdNfTOFbW6FQ/uytKBNmTrxYRFLgCTl063SiqdERg89uHQfikx+vmwx
2/XX1fcyUVdYgCgc0yvDnP3oBgwpyPu6fVG1v7roLUe3ZBK0bqF3Xh/sW42TzFNzvLRXTOwNBgCJ
6hVUjLbYFDexP3uSKx951QDuGpm4C+5NTa1rGKtqDU51O59Cd7AGwESLj/KOJ23bB2lEUlEtQmGK
2dAkUlItV2coQGvYSJM8wyxtYN9xzo1+8+e9O4th9k6s4lgSU6ypdUU7vi9wTUkc5a1ytZviq+jQ
V60I1xVeWZn+7CWxzFbOS5rO6QzDzPXrpdP3Tan7MkAuIin6dnmF2/HivEAmXrS5LlR11E6eFskB
ZqOqwRKqmdu5S93YpQUxIQOwuWOjpmL/Xj8dBKe20R0MLFM8XYFcI+LPkX6mk3gPHb8Wxr6pAGgw
mhrqz2nFdoquCsBBhCdKcJW+SSdSW0OLdonYa4+8wfLtNwFUw//RTbb1sDbbvpEjJKDaqdpX3nIM
nNrR74AjZNPHj9L9T0fIvrbMQVWmJg2SQ4exeZA9BJgUvCxi840ZYFm/lsRECnAsxpI25DRMibbq
Cd8qr/yuJZZ6Pd9AoupjlM6ej8WBPrEXgtXvCp8Xobf92PkbWJ8/goNlkfAN4iHeSbtmp/rIobie
5X/kbGc5jGtp21KqB52mN5FNy+3gQshBa9Htek+y8YDyNL6Yj5f3l6syjJ+Z+yUYhPcz9JrHADTh
eLxP/RZP2a7kZm5wz3vcfX+V+WyRpq4CJEwF4hFzokIWojpAb2Qk6J+KYPhaJNJ1VlVekcSPCcnv
wnR5qNT5UVWjFwxjHdQgeYmFTAJwa+WCP9ipk9lTzfRAkAHESulKg3Ef1fHbEJG7oFI8VQXxYVQW
HJ+84bHQXKagwcLAt4PbDa5mFfq1rOxbQ6djUEFiJSI6hObXy6exEVs+SGC8rxzMYZwCa9zrkvTY
KDuzTPYiD7Nhw8V/EMI43iGYzVgZOrj4tsNjtn4kS3ZUzdqricEpGG4bzvmoGcMJIz2b0hCXkHTS
r3UT9AWwI/MmJVJgg3HHLdNaPEyj5svE9C9v5XZWfRbN2FJcaVkLonisUtx3w+CQRPbbunXC0rQq
DKbmCq+HefPwwD2Ox1hDV0B881E9FEXOjCnooR4R3p+T2yx9SMKSh3m7Ec8MWdYBhCqCvlVjp4Za
ozaytoDPnYHFAIfY+nAPr2OJLjy8qHuBe3kbt3zSWh57P9bGIZONOh6Qw5XX42SFd8WDfl07FGgz
OA5f0Bfb2hyZ2zv5a43sPFFWTiqRO5hB6+bXxdtUWIlj2rXTudQNlg94H+H3DmwkXB8WytyH1NkQ
66Uwe7TWiPHB6NvnVEfDSZUDNjXOSWlny8AD4Nz0KOfDZF2hUnZFVfbYXD3Yz91bPgec8Mk9PkYp
6yWmXvg9GcHNo3tsUd/Ao4HTYiDsHpywSCN50XIrHf+wk4zpTb0sm1mCVdGB4eZW2oUn8ySBWAe3
5wcemjp3hYxXnspSmqUlXDz5pPmVYlPqDgo8K4CYwRId6RR73KIixwjZ3otqkjs0pEMmkARGWzuY
x8gbrLjHlUOGEfLkbaomBj10Q0QhzGQJBXtjaPECCdU0h2NNgFdR1G5mVhinb5w+UXk6sxkgVuKY
AAHEtLgKy3TAo398rwDmLrpBcQAdjUfTRSHTESYUkFAV43YB8AQzufooRxOmTaCsxikZLKXwYxPS
y5PmYFLCtEx/zD0M03d+ZnMLPptHel40W/BRq3hG7oW76nygjzTDMb4ana8ymoYyW3UuO7hN/0YU
EZCVomGiXfVjpIhbsAylE0arxbq0J+Wp6XvAJfOuPjwpjGEEA1Ae0cY2eLKIzFg9lO3JCHmquenB
VkthMpZaq9RCL3FkXdDfDlNymOOvlzdrqwPGQFhV6JgOOElYJ1ktCQr4mCH0ZhB2Lc54L39xir0A
Ng2rtksbTOkqmgJDO35Vn/6ox+iDdMaBLl1taHGfozY8xE6sJ3etLjlJo/Cedrc38rxKRif6cjGz
KmzpPWdwhsf+DjyUdrhf4FJUW/o+7rjdwtte5SyR1Q/UzxQhQTrbOdBEDDGQY5pawd608YbtRNcE
vZ2x0/8l8RrRt+4cH/aUUZoyFcp5MJAp0TudDI/d18AK7yzdJy4mGW763WUV2o5IKxViPJreBkpX
C9jcZF889j5Y9uzhoB4Ci9o37z1tqwDwYXmMG0u1oVDngpr3XXeFKdFuHx9TtCSjZdUhoPC8jnYz
2HQwSudy1rlt8r+O9N2U1jeUEpMamTDSQphoF7cawCLIjoJRLte0Ex18LanFbYjnCWXq172UTiRY
4GfmwAVOidU134hU8YLSpn2sLl/MrbHWlSifwTrgabJigdjBa+fRIkVwMwo9sCIT7TCW8VshqQpo
QhdHF7vFyszZHxTtWpgkzlVwM1KtvobxCmGh98ESQYOL6k4G54WqlbbUNE5q8LCnN3d3JYn+f3Wk
Coj8plGlfqGucqfvyAPavWa7qwZeI9emP1Bpkxiuh7rJcrQJRpEIWY/Sn7mjfjZ4ljO3c7TDz3Jq
Wu9RFPAr2r/zByVViDxLprF5tcYyMHs9M6gnKkQr03or6q/qXuap0PZWnsUwKpRPmZFlCw4tq/d0
dmNxoszOnNIerDDY/fbqtjX3LJbRFYyjp30ko3qURcDinMBezuPn3Xaoqw1klESbYRltQ/0buZ/h
U+NjhjaTOrv/2YPMB7birYmJHcVE2sUM4OJIINhJKdmmxGso2aoTfdAKJkp0waKFRtr8rOqn96nm
1Nf91/Qa95hwscSvmRPsFVQ31exQfVV1hMnme3E3FghaR256yFswE0GyRFiqXn0vQw5OEWHGhd4y
4NHHY++gHH8QdwEX/GczJ10dKxNIMPfd4xqMHSA34mw1+/RAEZlzDGT8Vvf8tlP7pagso4YGdsXC
LGAfeQYOlKi1hvh+GlR3mnPODX9zN4FXha51zOTLBrOwcdT1ssvKxUvV0srGq9TglEk2Tf0sgB3j
JV1uVEM2YCnKa6Am+14DgsKYepx4Sz0GU8o05JUYJvQtg9lQlJV/brp702ttWj1VrMmt3/hWx1sV
4yfbOjLAfwFxixp+VxPTA567W6TDd86yNvVutSzGUWp9r4dRYtCaT/FIp5uiB2U/2ZLd3zZP3KRl
WxqYqXRdJ2CNYOyc9Eahz/lM445ySI/LTrrWLMlurMHnFyc2dRyzNf8KY+1YDExcb6F5Sz0dDPIy
yxouEugC48KmbYZTHc2waCNAkZvlphhbsyu0UsOlfRYfG1lwQE3m6KYS7Q0j8MZBOeRDDP9ZP6Zl
drNEgh/qxv0gRomtmeCZTmsls8tWeJjn+P7yAW+a3+rTmE3AnUZSclFrvVIVrU75QoY/EqBikgmg
JXi9YewiS0O0JtJKeZFdjUmHzqeI40G2+nYoIu0vEVSrVjnD0BvNsiTIVnTJap8F2aGFAhNNjrVi
54/NMzgC6eAfRyx1TJ8MfiWVtQxtVuV4QKBVjdarCtUxx9EqxQKzU4ldK5g4xOCWyMP9lLcP7LxY
+v/VYoVl7mJSTPTCRMeTW9sY7eYlcjI0OgsvdBJbTCztinIydnaj4HmxCm3zzSTWxCMq3+obwcZj
SlrSMCmNoZCP3wJG5j40ZJirgrS7t6urLsDIZXsKbjHzeVBqR7OIjeexyEIo5p/Apg88i2eDFIhe
mi7scALtcB8o17GKl56Co76bTmIlg1HfKNLUxWigW5GcNUd0T5zMcHhUivi2SUjyJ6FqJYxR5EpO
xr6YYSuLKtim8SUH8mAGm7ls8lt9K+tjI4zmTlNnDN0AMSABlg/5dbxTvpLd9CK4PydWZcc4Rjtw
P/ygvJ6/0RxJBXw2nV96QxgdrokSJABgpR36LYYQ6DTRSbdVPwGOFsUV5F0qti/9q42lmrQyGj3R
QHzY4zJMy9Da83hKfdoTMly3N4Ai5+wvdZmXVkdVaiWsWPokU1PElUjSQK3Y3Mf6sSQPQplfxX3t
CT8uH+d21Xu1OCZoygPAyFQTCQ4FAY8w8VxhvvEhxtxNYKFN7Ua45XeM8UyPCRv5AuphnbpcikZV
oSGl9AsJ/bQaGiVFZ3rKTupo8TzuVqvYB8Vl/E2cd+YytjjG0qVlqtSNwfDyNlnkBTCrmZd/T7Ho
yU2OIHkEHOlRRRtCbtVHwbu85dvx/Jf+slC+eY4XjbHL8FZDB4Kj11HDjEWv7gx1Xyjc4hzHWtg+
/kjotbgDgR+wqG1K4RcmdnownA49EL7oxJktckG1eTqlMJ7IkNCWmorYaYrBpF4lNzpaRo3HAZUj
wwtEa97JvBr1dmA7byrjlTJTb8lYwGwA+mWhc8VONU5Zg6O07KtsKnZNFAVwO2lwbQ6x1fcHLXy7
rBq8VTCeZsgp0mcJw5jwwFyr15kuOpcl8JyZwvgXSSpi/OEqSJUBI3YH4R73YUe4w3Sxzy060V/7
5M3ACSdhDF1Gtsx6l9YEho8C7cNFwxpL5ZCYD5oWejLhPZpvpxMrUYxTEYmOulkQvit65wS+9Ji9
ZnvRVVxamUEJ/GdlBtQGvxEiNm3aUFWVAEJH+QT7IiqCmKZa0NPxyCdTb3ZjBWySxjhVs+GWpRYD
q6S9T6JmX4eoDxniU6EL12pLGktfhNSZ23Q/F5rfz+nfnAPf1KnVpzEHLsRhRYqSzhIAUmO28Ulo
6Io80HcFrvi6uKC7wjQIR+jGGC4G+AzTMFVTJDJhhEoEXTadgMPoD8VevaJXMXLACyp/LGMzkV5J
YjRMy/RgGLRkwONDhwXqzkRhHrRb3a73gmJhWuInjEbspLcAmeCScG+6hZV8Ru2WQRvjTsVzn5HH
uzH0xCX1i5mT2m2eIYa3ZfQK0fF4Jo/UMyE2SuDveiqucplyEHIeGM3mMlYSGJc9kpoCLKAOF4zA
1clnG0VpUJNxOSR5K2H89Kx3UbcYSDcog5EM05z+Uq8bd3IbK3cit/6r5qkiTyL9/yqhyto6zCUD
B0R77uLsWAKeT/oieo20L1zBUZ12tiTujNKmAaz2k/HkqtnWnRTgLUO1KFoFmmuOxO/3HX9cbsvD
rgQxlpYLKSh6Y9yiJDSz6AFxxSRxta7lpKXbMX0lh7Gzvqjr3ExwXaJIKpRFJdbgVCl4+3AaLcPt
X3jtH9sqqRqoHxFa3WPytX7U0G+L8rDXRcdk/jan9xWvOXr7Pmz+ksHyjcigvJZByDh4yp2JUavi
1vQKw0Ln/xfDlxxpF5+mF4KO+y+mne+FQxA4qWR15m8kTdtqev4SxsSrXp6HsKjw+JU99OSo6DHv
BOkvfIrFq7UyJj4tQ5SPtAyOAX5nvC681Cd+cR1iMRHHX2012xryShZj5uGsBUs20ru9T7zKq09L
hJAMLmfMIiLdNQD4hjnu2JoBeFFRQkDZLU68jH8z+TBNmfbuSQZGlz5afhuMYFSQ0J9ItMnBmKYz
Av1BmBpPJbnHCXjbx3eWxYSBOJTCJGvQaUa5v/AeZBvhPvJiWzT29HGYsiklw/6yUJ5MxkCaujON
ir5kJtlwtUzVUW2k+8si3jvkPivNr3WxlxXkU21UjMhIaSAnV8vxZ02VNkPxjkvmnBd7VUkHoZLx
NAIas1F7yYtyJzT1szIN6NFOcsEtpQFNzFn2nbTxPkrrwpFqzDgJkb5DjX4HmOBXae6+lvryXKrg
F5yLyM6z6UGIxatQqB+VMHnVzESwOrx7enKS39YDb1BlMw88qxx780EXezt1DWwsbdB4JBAztUgY
ZWj+A8dDQF7AcGZzToijBSxfiSyQwIwITG3wDH9y1CuKPxvbix3/jaZDu7B5lPA8gfT/q4AaqEMJ
Jl5ctTqC95wxHf+aRoNz2dq+pqw2komfcTSSpklhT9GV4Z/1DqBsO34tnyuNCaKzNNVDF4wDiiCT
AwLYwgO1LUVdujK87I6XHW8HtrNNMX5pyUkAgC4Etil908lrkHhpwnvJ5clg/JGUDzUJRRySGRtW
j872LMLEFgepgieEcUBGYYaSQO+Sc+4H08kMbg2NE0m2DAqcBhg8VQD9qLO0NEQoy6BQoQc50d0A
fHtN8lqLXttKVjPG7mVb2tLstTBGDZJoDquMqkGaCk9CnDraMvx9WcRn9oGfJA2/FsQcfilkQiMb
OHxhV6CdZzkaV+QQHPnulG4+67nXi2E0gBRyRiptQJlpILY2F1aNkTnE3qh5Bmuc0wijk2YtJw7y
dpDRiBpd65I6Q+0W9VlU7rXmhbN9NHG4sCq2i1yREwHDwQ3xZJ/eHyhAo4CZT5BSaZ640+4Xjopz
FvQeH1fOThaFsshHHNcgvhiiN87f/+OCmKxMnYehD2IkKaU7OHRsfDLRcbH4IjKjcPQKmxdmN3s8
VorBtkEiRhojaO+oa6WtK0v3DnPZHSh4Arpy+J2PXIl0k1ebmA8JRhwTXPoiAP/Kdou+EpwbOS2o
MSMg/oZEumuX1IR6rpVEY5x1TFRijbTVMzzGB82ZDqPzs0+dt6PbOoLCDxrgKfA8k+zOJJ/SaMAl
ImkTuyBvRc5D9d3sBCQSATaeAjoAPAV/XE+xJLW0qAjytEqvuNIuf0r92MXUEp4i6CyDBpCBl+jE
Kx9vefiVXNbciIoXulSFh1cwjjySh9L8Wsg8GiCeEObqM4h1Xc8jWmJaM/6WjsDBa4bYDcvpgWNr
mweF+hzaA1CDltj2d70dpmIwoRW0wx9sRhTglQKCtkAARYd/A0QNXlvzZmpB8ej+lcm44R44S93y
3lEFWDo7iEUND+XiVWqOoPmKRycg+Y9EaRyQJe4FEu/7ULs2pNHnLH2rHrH+DEaB1FJD09oCimDJ
BGT6MolPVSoBCkeuU3sQldYq2+4IHEh/mKc3EU2PnA/Yyu1X8tmu+CyKMKAiEOQ88uToCoZG8mhX
pcWDOPJSn80Xfdz2RJPIsiICGu+jscgRAZvPbA5eDZcKwqLWHjErW7nCczhYzXXnx05Weopu8d7u
tg97JZlNIBZpbDX6BEtRDgfBNvbkREskxg4TK86QOJdPdXNTV+KYXEIuTKkSloF4MXkUqwkdXU2U
2pKevg6imnOEbVaA1tvKaHJXK2WSy2jmoXQkc2sphhsCj5m22NRvpLZK+kr/Rw5otURGbzEvVdVp
iR2tFuCALn6wgI9Hfbu8j3SfPkULBfCnYHYBVanKOPCuHguAcSM+hXqqu6ba7aW6UGwQtP4NRkQn
XEr7skC6VZcEUke1Ck9pJohhNsmLV5ui32Sp0xmNP0iYQDbKe0HWfcC+cUTy1sgYhZkkI1YHo6gq
hPn0TQbUiaphfFy5wdOEdXl924aw2lHGENQoVLJOhzQ6uh48UyBHmqOlbxiB4z7Qb7r1lTDGDPC6
GcoFRrc8E/DheXio0TvOWQ/VgM8HRkxNBf+xLrEtzTm41/KlFeglm1JXZl7TWT/fqzEAegP0hN1l
gVStL8ljskJF7xI0D+EFNZ93fY7BCaXETFgtPvcyGpO09m4eyE1PTM6Y7WYkVs7LZAxhmOsp7mjJ
NU4eOs0dyheJeJdXti0CMKySpKiqwnZsyvWCxrkAIqK2torezSekvCona98c9QH/479S2LbNMQHz
Xk5Bi8wWlaBSzDLbFKKXoWxQ/JdMDSN2og9K92OqTE6gybbY4cVQ618j9FZ3pXBMFulLHIoHYnZu
kElOSjFPScWb29x8tVx/KJP7kE41ZrPELgen0dWj99dKlEofR2D17LRbFXNyk9vZMy4FeNfmvfps
W855mxg1KyZF7sHoDeiMunPq5XYceOMW227nLIHRKE0PliUWgTNvCjdj2tuG8Srke71uLRCzupdV
azMcrg6d8apRGXVaLSJZDWVtrzSz2wNdL/bD8fWynO37zEoQ40v7KjeNcYQ3oCNW/dfwmDjAsPcp
ypf6zAcH5+0h40xxRgMmUdC0t4i5aZGpwDOxcDLjDJ0Ui2rFce9fXiDXfBiPGha1EAQRsjXKNg0g
P0WxUD9K3Q6EZ9+Ev0pfc2iz+nRd6TZ5Il+b6oo3w7npJ1QFlZ/3PO69qX8VIjV0BtaxmeDKXR4V
TKW3Wgju8D8ZlgMhzi8pzNaqUVdPKXiPsdDAzytbH0A5n/qVayj/R9p1NUeNdNFfpCpJrfiqOMkB
YxvDiwowKOesX/+dHnbXco92muV72KqtguJOq2/qG85xRcd8bnyjdEwO4h3Z6sSspTKfN5ZLQSnb
cPKUm+CGvoiVrxKQjhtHKK3+CwHzZWxVIt55A8Abcz+2BzcebNBRz4OtqOBydHTM7mADpHsWT382
HY45BvhnUcFaKTt02w29XixDIXqmeaOnkqOPT2LRcfKR7RRBU1T6EgNTLzv+KeBSxCnERxAPRWAp
LuBJLFBJYSfD7vzC5nUTN43oTdzFuGffKYHcwogCul3V9G5cilYTHHOsgGjjwjndpitaSWPceoyU
sVESSOvK5j5py101jJ40tY6q8VDzN324ZogoP4DMQ2NHbMKiTPMAVUtvLGSrmZ5Dgbc5tpmMrCQw
if8AGAN8tGICAsbNJBRW1b106Gm0kmYbwuMkf5Azk5NwbVr/SiST9teY+a5DPZ+AwKJZA5gxMw3D
eJza8nYt9h8pukgfzSsfo0vIAIAETzxsw1lFcg9ALmtQ8r05fSH1rRF9rqXPRfn1unPdVo2/70tn
ZzmKpa11M0VqB8Ikp23u21q0SfegYfD6uqBNxQD2BZ41WGW8hGyPczMKQ7xqQNdGd2OanJMtbpvw
SgLjPduo6WZhpMMcnuYrradhaaU45nu19agJ8+ps2/e1ksf4zSApZnPsFxQREvNpGdp91hePeYY3
Noh7rFTBf2boBEp4lxgZJ7nYDvor4YwVNMYytSSFnSk3rSt8V2xMzNvaK/Hbx8JNPe42y2aQ0IEu
jcV+3B87Z90PwHWfFPpxgVdyMpFjAG6jdkw/2/3GyOamja+kMblTX8ZTU1c43fSdYnyON51k57f4
nx8REFMEHc0wDAqIDq1jmK89LxHdLi6s5DMplVREwEOMCDnPBeHb0oQqsIFhb5rHGilw4Y47BQud
101k082spDIKLAnzEjUD3DQm9O6EUNllSABMYX9dyrYhGkQGcyzF02aCgSE2ctMnyKaiWvFQaHDq
nJORbp/jTQKTxwNrKkyzDPWEMI3s0QC2BuAtu667u36QTddFIas0sEahTMLYn6ZGc63SGCo20s+s
DXwSG3Zdto0NvlyevW1WLFfCGHvDekiXo41JX/WDC+AgS5gVGxmDNQWf6plS2z0tieJ0Wu9cP+Xm
dZlARTIM8Zwavo8KFaaOMG6AjyljZERse1dqzN11EZv3tRLBWBtGlUWMa+GlktbJZ/RQ7aaWduL8
fF3Ktn9eiaE/YxXf0rmZ5sgwcBJA9xK6U/hNf1rsr9puPLa8VHrTX62EMba0kLAVMpXWPinDl74L
ATuxVBio736jwbN9RyoSVB0L5hfo9LEiFPFooj+2mHeS+DpXvFjDE8BYlGjI8ShqHfisjMhq4saS
mi+c29m0JqC//X0G5mmsgMB8lDW4hRHbXoWre2NoL8fOAkNNbMWP0VcgHTkS8Ie4y2fbgXQlmtE/
NcrlFkuUSA0iFASz1Ibz2I2t4mFZy9Y7rNJ2ibskr1XBSX42VZJCSesoz4Moh836jQkEBkRH+UcE
Os7i5AcMP9h0m2Z+5D9kqItgq2grYWzOH2RGDteIsVmAwnX5SwJ40InktjHLeGGBAinROGn/ZhgD
bZiK4Q5C8KpkPOQyDWKvZBXBSJat9taZO5GmCc1hpkhns5O55h6ZNEeVqDayBzVFXcHoOXqDeE29
N/TWCNSmm9BE1rW9GSQvZApw4NHR651pfolQYI40QbLqQnSJ8F3sOO5s+9gG5vsBKIcaOnvscakK
KeogP9DhLgE5s+SWRL7GInH06mNTePr4KRh3YA21x8iwswp7lh+vf4Mtl2qufgITLsS8j6SpERFk
gy9K9D00LXAh8a6XfseL74ybxTKDrBka+50XKdaykSa8yvnZ3uqrRrYs/6GfM1cCGUMVs7wfFoIC
Xd12HyKN+LVYcKoRGx8OGks0LBeDnAtW/1535jpAaVOBTgrKd6EerI4UTs8NRRumaIoS4qkiIhdQ
z9n1KhTNqDQEqi6MKKAPp1i1+q+tnX/pBtt4zjwDCyjdM+obnW5n6GbxtwQ23Dncja4D/lFTQQLA
GAiZwdJCOohvXQxj29JRwa7rrnemr8B83QV2+E15uK6PmxKpPEmTMX7KmkRe6VOw1OjYh4K2yztw
CGqc8M6TwGi8sOSFGAzQ+CHJ7abKbGHgPJDPI9aMvqOJSmS0yiUQm11krmqpjJOO0oWYiMneCIvs
CA7nL3KWAenEGFVL7kfx0E8oWfUmkvWkDBo7qUK06RZiNQLpgbCD4a1qMFE+rIfCioLm25yBexnk
gupzPSb7KpGezBh7qskS3eSVdAxKgO+JaNbbyqKdMMexI7n6ZIYGFiD7XRsLj0Wu6F8VvNb3JIpz
iAYQchrOj6TWTyQnj208plZkiKM1DVpv50EzfzDVVnJRAqhsdQSYYJ8gyC2JcMiFerc05QcBrtuW
jbF18B7AXxKw/d0N96aOKbAMY5RdGWAMtSJ+HGF/qR2jH+2Szk5RjoDRGzT5Zx7Xxa0WTzsyVqVH
8hb/dPL9PyoVwooI2FiFUAwz7Pi/t9VIyAciF3Xl18lN3xNHCng19MtJE0YEkzMOs7m0AFcI/RYZ
KXoeEnrnWJNG76O0iLwzl591ozuN8k2tGlsORSeIQ0c0W2sJdbvHnoPx4/qZub+ISSyjRk/SqczR
IPV+cbjO4QHwPoKrvSroPdM3aazsdoXijLytwsvxZ+ZrMM5xKE19nOaq8mnPe9qDzns/3td74zju
JM4r8eIFfhalYdUB8RvmxrgodarAPlSR0m8GbDCpsjXK2Gpeyl0TLe7YFb4aAaVObxzO573I2xm5
jE5JQBDsOr2jR5zdX0dcsEm93FDSpz+SZRoAz1J0VT2vDayiQKUPrWLGY+VXGjmEMxhcm8DVCrTZ
5OVmaEwrNDtLEOgMg+rJJm++k97WO3d2PuqbeOYT6xUxhkFSKthwbaVd7M7ZcQyxB5vVTv7fH0SM
NObD1lLcGaGKD0tXnf7+sOqB6k7OeXxdRFcqCjV0FWi+EkHF6L1fmEJ9yJrZqHw0ViOnwpS714p1
ATYJfTcm0k7XYcWxzJsEv5y0eS+XbbNqA5JMIZkqH0aKpC9zYvAbLmlm10F7QMrhTKq6iwvdnYZu
bxbpAdNHqVXJpq2hy46XfPDI0TB6hewVS2ByRaUFaEBINt5/iTBHOpPOBO4LDR1UVmkhSbrtAXSk
DZR0xeF9+i2dWglkJ+RiXStJKKmhb86q1VYgvtIe5/K5ak5Dyym/UIW5OBuGqBAAdE1DYff92RYt
b3TD7LAsj+qn0VuDzOvWXuSCuE9FBVOaoSLEEHblSqsbIlRDGIGqaF+1836qHtK85HmBi4fveyns
0lVaC7IgB7gjuv4/Vkfa+4nt3PBNDEsFlohVTcyIlLtctTjaseXrVufT6Z+v/A8xKwChB+MvyX+b
5P/h69aymAqCgAG/oeihGBQhjpIDdrvR6/fakd/buuQLY74o49gacU4MiSihr/hoJtrFnd5Z4BKx
Kzw4MXZDbGMXO7MlaP/17cDIZVxcN1RCNwnQFxFUVxXGKsbsq9mY9vVr29J79AnPTISShEfE+1sL
MPI9YGS+9CvjWy/Xlqzzys88CUyKIUamGae6EPrp8kR0z+D2YrYc9PoITB5BukCqJgECqnl47YtA
tesh8dS4WCwAJcaWVvZ31ZTyGjRbzmktlv6slb43fS1ky0iTOXd0h1e6EA/9wPiwYIOKhTKJgC8P
ZIZ7XjJzibl31oy3O2P8cKIaoyzMZe1H+9lOHyJb2kV3wADoP6u+fis/hq7hYBH+5ldlP7Hhrht7
ugMuRMlDrLns3Lz/LayLxmyYJg6NTK1+cCSAHuUp5tEoTGP+PXUyP+BlrBela0Yg42aiSEyDOcHh
ZywDDvv6ptlRRFpwZXLi/qbeYj8W88UovlzUfbSmSYqggP3N1YLpoKeENyDBE0D/fKVASxh0lRbD
sahyZKn1MeCNmmxfzuoIjHGbDSqFBPTrUNHZ7R6HVwrFbLxSgiejwkY4byB7K81WVvIYU5dILcZT
jOAjCIM7jaUD/gYL1bFjFr3U+Z1mfK94BEWbadJaJmP9gRaRKAvyGi+Y8/SgIydHk1I5OsGxuxEe
y2N0EB6vO83LSitVQmgFwL6IoRvsNqUpFqG5mHA5E9gIyxDTO8Z+fs0Aft754+L8d5QkRh4T7yp9
qep4Lupzukux/hQBI5KTrR86P3R03kjmZqqyOh4T8vRWUOvJqEt/Ur6X8SHMQ9tIRk7CsK3+BjJq
BRQZMptNisZiNoMO5awUADwXr03tXb+l7VP8I4B1TUVTBWE/wDUl/YiF1QzERydwH3ECKE8K44+y
JULnMYEqRPp4EGWM8yjqRyHlQo/TK2YTVEV7Ow2jAk0pNXoVRxH0nHjpcdpVmQa2DerjgwWEh6PO
nZ/cEqmisqfgTSliAIaJMy34Z9DngDnTRXNxsodd+X1COwEViw5s8RFXINUr9oyg/UFlD++ty3Jp
VhV5VCyyQCeB5QMlCA+c73MIvEDRIamVcjdIti5PxTQWWOJQ+rnI+vOJZKVZtLGfCcuu1Qwbe9JO
LnJHtrey8rUcxjFmeZLHBuAlcbDZrT5jBA1AiHZ3nCus19V7c3FBC4NW1MgbL9ossqwlM+4xBlJl
QTDfd77DfBcewNFKQUKVk7CPOue6xf2LNBBgSJoKwzYYY+hKNTOncYghrQqsypt2gUd3GPIKl8eb
4ti+vDdhjEVguKgfohJHC5UPpPxElIPacYq0mxFUxRTT3wdiPGESGEE6Sefkf6xBu1X7qKdDXc6J
/+RHh17x/89vyKQFyVjMeO2L9G3zq7QxHee7Py+LqRi70XSN1u8VxsDLUa5ijMHEvqDfpEVj6wFK
jcoArNVPCNdReNdInKRq+4MaqHljPt28bBZERTgFDQCrzvqYRPcUP0q6bTHdW8h35wEYzjNqM1ar
hgqcLDQnRHRi3qdZTU6WMJWgJrTMmOeHyqNTn81Ip31mZ9yJvIcB/QcvvNhKIKOXDRHFWG4gUCSt
K+dAACvppO3gZG3uYUTtRZjyQxjkDyRJnUpoUutPNGj1AxilzeRRVoCB+utlQl/ivzSoOfALq/9y
n29fl9HW1iRSB98KrkZ4NtT1a/tdTSizeTWhTas30IzUFcDWYIT2/XVGvdjFiWYg9ZqDPUwRO5RO
Rwgnqv+L1vwjhq2+gTIFbIJdUkNP410L3pLSbs7o8znoGUBto7nXL20rG1LfjmUyWlplADKTMjP0
UTZd5NjGsB1HwuVgApJINM9FAzsR6GezEM5SOhhZN53Debjr/WFn3kS7BCMQvAWbbaVAagDWKgVP
ZHa+HO2nIEY7lJocHXj761E4ATXsNx+Fmya3EsjEVzAGxcVsoPZE3+LTHshXO+ozf0vjNxVwJYuJ
qNkEXHQhhH/+S+MzB+Ug7TTZiKp474sWvw7KE8mWGkagDehGgBKKNH8ve/nT0Gd+ORGec95M+FZH
Y2yrFRrTVHrYFi3wTq+tPRwxHgxkyfOrhvda3LaxN3HsCIkgjmAJB4q5n+y7/VIfwPpqg3QZZcq6
dgpfSngWsP0dgZunKhJeHSbjGLu8CkOphlHTYgXVy8TRAwiVP6q+5s276XOkWDweqU1r0ETarSaY
4UAy9t5jpeMY9ZGAr0pSDwv54VFD5ZxyBDQgR3W65jcwE7e8yVokE4LERW8A+tHEvhqTY9ipt0bc
vlx3WFvfEsMGQH0lGggO2WEjlQjxEIfQyaKsLH04hMBC6ab9dSHb5/hHCKshxdSAhajB46qbf5gj
yrwZLyHhSWAup+n1fBkSKfY7UTzW1fiIpJa3MLcpAz4XcI0IlBdMYph7FTEVBo/RF/1jpqlOPhWu
VgZeOChOkXR70FY8NFlyl2bp/bDIbijLN3IpvSTAvlfE6bHqYi/M6ttBDWz8G8cliQ+6WB6NYfb0
NjuaS8Rph2xm8hrG54C5IFMObcZUslCfpFl5V82f70z/dzqX1GGy+RJUyBDRe6dvTcahFgWg2UiP
uJSOHXZV1Hk/FMc+vE9qzlTgpiDMNAI9E42eCw4DIWrismhpj4eIN1I0O8aAMSaxSR6DGWP8wRRq
nFRs00gMCd5Gx93jS743/X4a6zEwmtKXww9dUFhTTyw9+pNyDYYH/5HCRL+hk8quEVCuaZvXMWiw
/Yf+FQ9u3dgKDpoBpCAFeLOEsM5zaAlpSgXeui7DT3UBpLc6Oiyk3OnADCrj0W4X8oC0xR8kpLok
2pFOKSwFtLVgMXJKIr5K3XTsuwETBYMNEsHeQo1ttosgiK2sV2drVjETX1QW8E0dsG5aoSC4bRI6
8qy4eRY8LGPsqXl/Py2THYp4QQuFrfXjocx6S2zyxxBwB0IUugqeMhOQayq5+bDknWUm6T2Zptoi
LQWdzsR9odWPodC+JElxyOrprhi0W0BJvHQqhlGz+lmuM6dNJgdRZLfo2QGAP9gfy2zSGH5Wy64y
S/tRyTxNekik1guW6nMka5YWy+5Ygz930B6lOLKGaHmYCu1UhRIw99svuiI8Kb1eO0hrXfEPqGiQ
4WGyWsa4IkA4LhgdlCICyx9mWHzVGhzRRfwWrQEYraav7ILQ4gXwbe1+E8dEGaKVrTSrEtI8JP6B
/DJgcTvmbrlutXfWh2I8kTzltZxXKPgHZec39bgXpkK8B5wqIDn1EDAU6rQ3SknkmO5mdqIT0yAi
PLYOl/HedqPElLJFhlUpbfRQR+a+mQE3EYSe0WObmADCDKvwdZsedK2y2rSwdDnaXQ9/W2UjHfw7
BPw1KIqxYBtiUFe9OcGkjOlmaE8yaBzaxDJTXouOd5E0gK06EVMYGNmSIkCVWX3qJmxGLj0Wp+Ka
lwttRsKVgjL+MDSVNJFFFDF1U7cV0VEjnXdtPBGMM5QB+5yaePL70t3kAY6F4sMGTmyTyBZffo+S
iff5mAA2FFFTKwGW25dUuSmi9osQl34X1tn/ezbmHVBJKMmmGkxhMUEdSElfp2/Fp+kgHSQQPadO
8UPjFDN4X5N5ESQRWH/0Au3htv3R1YmVT6/XVXzTzFbmzQ4sDIqal2lU1eje/piM1G1i1V5K7OxP
qZPO99UYWAF5lMfsVDQ9SMEbXozenIFb/wLG0OskKMTKwFeN9g1SD9BYK2ghO6WffYpR7aYPA/0V
A1yLQz5fP/zW19VFGQ5GIwTVKca1mWFfJV1LFaea3VlV92IYPf+JCMRsEJ4jU2enTOu8qfNlaWq/
F1DZLsWfS4FFzP9PhvzefZCqGcVuhlUbwnyMFzCjNAFHD7dMTEdUpLyHFEOC0cO+KYrcyEHpZmT3
mvQMWMd8eviTU/wjglVE0phhVNNnmi7Up0oAiG8gTpwvtdmtXJ2DHZLRxxFz4kYKHAxA9g6vw733
VjADej4mLx2dVwCl34bNr9cymesZxknoZhMWRkeC0KJ/wrIxEIpRPXMGLOI3frpvboEd45gOr6q1
+YxYy2Y0HDgkyHnKOPK1uQmBiZPXuznrju1o7AS9ORS5iNpz3Fq5mB9DQg6Nym0QbxqZhK4SKqKG
cYFyWSfaIstjTSt5xSNWgv1uOoH7DVUGsDD5GFZEohZL9nVl2nRrGDT9RyoThgIhL7KBSk32KpbD
gPAQOP1nLLh6jS8HXLLqrafNWhwTgkJJyjslnumAa30s2secjFaOeU+9C90Z4OXXT7dpjavDMXEo
Ajh1Fxi4VbPtD70ePApNtity3b0uZrNysj4VY/WocBFBSvERWzcCxR3CHWAMKkvyF7f0jNBKvvDg
Y3n3xjaNtY6UZAwhkrIeUxKvBMP1WKIyfWBVIeN0/r8jng1olXrp7ZT2Znc+Ii2VonL5SQdmP90I
Lj6YTv6JI49zdefzr+QRbE0QKV1Kfz50+0iyiPqkmRgg+kUaP0i7qjiQCtRSC29lnqOibEVB1Xt0
Yka4vjC8iUEnQZZ7qQmPcrs4jVrxvutm6izhZanQDjZC3/uYJGpRhBYUQivtXYO2r8Xky1+DWede
2lH8ogCgcM9rT1xSeOENpssoZwChAvh4F2MNQxnNgN+hOksRR2O3F37qw4+C5qCzJzqJ2y9OF9p4
ywZ2ortLeMDbIf/2Z6737YewmlwapbYEIyo4zWS8DGr8UA7KjZqGH5FznCaNHON0Pkha/qVWsU4a
B4t3XdU2/e5KPpNWRVGcaSGdFm70O3WMgTTxn2FH3n9qVpfNKTfmskf3Xpr1r42ChLGRp/tQJsei
rAWrWTL/+pE2IynQVECQbdL9ZWpcK+ORymEe2xaZoojhBASSXecqnrzjjftsfrmVGCZ2ELFTZxAW
wFL6xJK7F0H5eP0cm8axEsBEiz5Ie4ANzqEvq8FJGgpMg0Exp/L7Es2cngLvLEyoGLtOaFGVQHov
mvYgNfaiTRwRmy5tdRomSmigmWgKUAz6EjZlAsOwR1Ozg4hHl3m5iEnV7U2OyiCazEkapIaMowwe
KkMYwgr2mvOLmU/xci+7MR+vX9N2/FOJqiuyIokX2ImDMqtTANiBcz8GSAB0zhmzpVTrhNiGJ9kR
mZO4bKrGSiS9z5WKY3AP5I3qWPqmnD23oXYyu/hkJoFjqLzN1i1RANXBpAgYSMExzLjoZVDTESSO
mO6vkK0MjfIx65tdIWp32HhIOefaUhJsRiMFJOh/XkymLHIoFCaNe2pbe0qTe/NyaxT1HyRGaylM
qj3PxRBlCaJORWpbTzq3AvxjFfL4uDaMCuh7eNOhtUorQ4xrVSexMNUJT5VKcY02t6qC96TbStyx
h4soBv5QpM3su7HU+2xaDGyfDB52PQ7LDuPudParOWCcsnWuK7pMvQDzRIGKG8Dtwpwt1J1xrLke
osPUYMdGMYabTJ3oTosfDJ2dTYNTT7oz5PF+kUw/r9VD1Qe2EQuHlMj7KhWORdgdR6J4pByOJF0s
A6FsIaPdx/2pLWVLLAEAIGROFlZ2GZqOMJig5+ZR2G2kN6iK65phQpMJcJ3fG46ymHo4FajphvMX
ZfkaSacg3DcS/CofAXTj/gGlSrCuaKAzY7J1wSE1wqZLQkAKPNXPxoFSv5RPUmgZH3X0MYsPwj03
T6Way9yQIRkqwp6CTsbFNHSqm7WgLJ0C3F/5IDmFEyRWdqS94dIT7rWH6wqx9U7GgMCviR1KOM0o
RCVFcVxIuQquD68PTkF8W4uA2Fg0oDkEXpM/9dMB4PF2WZlWk6SWXmoWeAvsfAo4Ji1tBH2Ee7r6
hdkJ5IzMxWpDjcaQMuCnGNN+kJdDrgvYfapNwP3jGo6ANKmssBYfmomApAyQFoumvqSh+XnJg9u0
T3ZSYn7NWnGf9r0TCe23aShljgVtFbHoXhFdJ9bMSwta5BytR2NSAcreu8STHucPw5mEOErw0qdd
9dlJ5t1vwMFveNZ3kplsZapKvcYesuoVJ5DEOPWH2g4+48l0AKqYtXwdfGylyZxy0FYsfieUyWAK
EOc0pQqhNBMDWFRgL4rdo9CLbo/iAdzDQjaYJP890wDZHxCjUICSRIOdlwvkskjrdIbE+BQnh3r8
aGicFHPza76JYJMMJQsAWCriHusqtLJ0tEj2c1G4AEA8MUwEkQc8U5pJNL2hyXdGqzR2C7zGe1EV
CCBbpduiilQn7Rq0q5Ta0ob4IKbdMZyXn+qQhVawoF+6RMPuutlf0sjKcGar0zPxM+gWSUoWUfWk
zAb1upvcyU/poQbF5A+4t+h5clW7AqhA7okivo4VPBSguPoNHmR6/nfuDl0fkIlg5RM/h7bT3ntz
AJIBSndWNXBsDfvkO92ooVOz6nP3xC05XNwFlWWitKkR9BMvujz5omSjQTIDrlW0Dd/4SedmTVex
yM8SrAryb8w9X6RejEjGZtHbT+W5jAMvSZ7q7H6cmiPCl62JhXf9Ri+iIiOIsVNxweAI2rGBB5dn
OFiKXFwtB0pJ1RoAo1TyndIZHcdKLwfdGKHMmyMExNZS9x29PONAIUcbl/ZH+Bg4l9UiRhLz9JBF
1C3TGVeXnbSD4iJrtgGDcQJWJOUk46Swl88BSJMxRCDKMgWDYSNRGA19K+U5aH5vJG/AlFtuTw9/
cUk7xQ0v5l9aI5VHAclkiW7Esgl6qamtPhs4Ha2FgTMvnJwKrfr7aC/chUfwZGDLrT4tfhlbpfkk
AajPdKZ7wLq615Voy0DQHAHJrUhnsTVGWyNNL0hYE9Ublnvd3Bn6+NyE2csfCFEwg2KIoqJcJLxJ
K8AbJArCPLbju7smAFxszsUw2jzKSgrj4JZOB87bEgWA4lsA2PxBVK3A7/3pGN9oJ0Oi6FR022zH
czJbBg+cyn9Ox/gzbVIAstHgdFV1F/XjThCetfxVCngNjovMlKrMSg7989XzsdBilHpkSfUiU3Pn
GuBT6efr97QtAQ9xAjoB+GjW5NJMbbMFJ4nnTnZzQQHftcoD9N++pn+EsL0gaU4HMVc109O72gqy
22T+otW8East34j9sb9PwvaCtCgB/kcJtW7QC5JTq5+s0MX2vqX7Meh0U8fcJx86O3J5ynAeO2Kj
21oyo4WRNCZJvegmDLs5FY/l8wRSRRGdENf43HwUXHEvHcDrR3+ElzwhkbIyMHsUP3iDwpfF0rO6
vH0CRi2TOZaFqaPfGZtMoNiTHJC1hTlYRSJnsIA9euiezUO+VzzTlx0D4yXcLZJNfVLRHcVotIoo
TFVhpbHJJAEXI4DGVj0WPNTXNgo5fntbggJ+IQPAMpiXfC9BIHXXBA1svkYfXerr0krJ8njdKjYj
EfwjZkwNoH+AAOC9kK5K0zluQg0gTNF98Tk+FJ8yrCD3j+VHtK+d69K2FWgljVEgQ0kiUmFL0Gu+
Z6f0trWwY7CT98WnBrjPZzTV+NT9BKz2vvaQplFY084zPpTfuHgHVNKFKq9+CfNxdRKDaycMAOG/
o9zb05EiT9H8H8vHNo8w5ZJRgOrrShq96pWyRDVmaecQeRPgYwzAlBWP1X3y0twlgNlqHXCuAkqZ
zGiqJi7qDJxc6vLRw0hnVDUFuXtUKJrqBU/KQfeKuwj4fpIvHWhzKnFD7z+P6zACmcArkDnL08nE
K8v82KKy0mXckRZ6P9fuj0kQ0zhRSSZABM0xQF9mqx06pR32q/oT3eo2/zMMB3MmJjmUOxGDjCJU
N5Ru2qG0QFWtmZwYdfkaZ4QwQUqtgZ/VYwsCp6pOQuYR2dHsX4+IJLaVF/UDYFeRNXnikefcL/Eq
3ss+8w+sdLQXQONa52lwZsfuchskTbFLgYYB1HKSS2tEeoq9I59nHJsx88022KJkQ5ZSTjC/4TXF
5wzFfjI/tQnHzW2mMSsZjN8BimYkgmDP9Kb2RihBEmN+HcOTktUcl81zcOfUeP0Ry7HvaylQPaF2
mn3hlf5gZT8jdGhjNwdo10n9oB6mr8mu8U3QnFPe7sCuELEF3vQGx0DOLNurX1LkwSL27VmVRjeJ
nRyALhXYTFDPUW3sk/3gOXeuAjFuRtKNWVBmuFS6JQGsrKndpxiiizzFIQfzZ53bRWuJj79BFbt9
vUDHQZiUUExlnEGu5IUUk7/Omj4kgFb3KPlHvDcsLNdY2UE5xdwl4MsK39li3sQyLqEEiT1QKSF2
8Ip9iLO508fuI6Wvo34oflUPKjKyzJUxkuzxzOY85HXpAd+kM75CwFZgmICZDs//4pTfNqU1wVlI
OwUPPGSF+Blu74W11VnRbbs30f051wQoVjiAZzRv8NHM2JVO7HF1b9uk//lpLLFcpedGWinIXOg8
cbwbJzu/qXYagNKfeseA+yputNuBB+m9ncuACOpcy0Qqw8T0FMPjiSxnqPNifYzGBEAYYeWWwnwU
Ptlfz2U2s/CVMCakj1GTqmkBYWYx2AMm5+V83xqAmpoVpwx5HeTLwjbVtZU4xriMdFILWYZ31j9W
mAyKMMMZ3APczxO92ZEdGDT3Hb+dN6xkMmG8kRWMR4thgCqF+SKH5x3N1A46qBLNlLofGXZwOUsv
215kJZSx5TjG1Fmdw6im7/HDcJ+AwM6uUB/Iz4SyNEPSsXuYWJNgxd+uX+m/KBAyIR2dU6wsMMnw
UtTtEtIwEej2L+8tgyywc0cnOlL4q+viNq0E+MB/S2ODkpA21ZibJoiTiTuKrpSiYkKergvZVtM3
IYxNtH2WZlJMo3qunuISixGVZgGA3G2qepeJBifD535CxiwiVRKUkeBQ4iHwx1tKwtR78b3hidZv
QMhSH3fhA1efkLWKaa5rkiMpi/bJXqJcF0fEuW8EMBfKufBaPWQuxjtAleTzpkj+xTzePi1jHnPd
D0JUQlso/yud2Im8GUT2Vu+AQdfK75Kn6fP1y+RpDGMbU9Wl+hziuEEQ2pOI8rZyKntOj4Te0LVv
ykQ1s5fApSXhWIUYOaRfLD3mYRTyRDChaxZzWFqF0KUro63GkmXknJWt7RfXm2awe9ipkqULoXqf
Put3k2McpJOKByYK5Hj55Ht0Ib4aR8CUcq16s4oM7JO/zZrdyF4CA7C3Ab6f4mf3cCX74ic2ijEm
y5sC5ymgyTiQcAQFUD6dJU1Oa6ktJtUwLHaHbiEadub9MlrcWjLn6tjaLtCLxEISIZMi6NFhFiG0
pG8GjFzws0NcWP0n3mvyjEB6oZHAkqHtM7oJyWhklNWZYmS4y/lQ7OuHGCMsn8XM6h71XeFFHvhj
3dEr96lik59GBGCbxh93hBOYqJBrP4LR2apcallq8SMM5XHQdop6W2XizqxCb+6AGjVwxG0X0d8O
zT7HmhZNw7pA8O0cbGtqB/KyvESvw94AbBu4LnM7tWOU27KHKLZjJAAycCloMsdN6zd97OqHMEER
2M1mqSrnrz/PljFbdXUsYidCWu2Ero7hRGmxW4ysGA44hs7rJHyWoa3XDEEDA2wtmFtRdebrR4pS
iUWLFkbr6t+Jp3sLDFm/Kfd4mlrRgdc52NLylTg2gTV1ZUB5b0aSHCfYvBYt8GN61335ZldmLYP5
rk0b5kFedYG33NGhftqElnJLv21hSZgK+8EDH9s+EzIrwDUqgNdgMoGyCUUyTonmySIWStMbVflw
/UTy1jOMaAjuFA8bhVHGTgGtjXECs9K8/qB8kDzhxQTktl041ESFH+mpAtCZHe7rk+jIyAbQ6Tq0
R/Go78cj109t5T3r38IoTEmiEYDo6OXhiT17AkoXIEbW9vF+AKzpZCve4Nb3KrSVWxjeDAAr0Roz
70eUnNSAWTfgrohHe7KVK3oEBHrckg1VEdYnrSUxKkQ6sQySEY22Fzy5TwVEnQbUv+Rdv7t+tVuJ
x1oQE2mkDoOetY4HXd6lVms8S3hRa7yQzVEfjVHQGQHbqEIYnej/j7QvW3LcVqL8IkaAO/nKVVJJ
pdp7eWH0yn3f+fVzUJ5xURCv0O25EY522DecApjITCROngPlMnu87zGq+zUC/jlabM0z7iJ3/KSU
Dk9warPrtl4dPTmrVkkYzMtcK43mBV/73//M/RW7ObFUF+8Iv4lX4PrYfdH3vAmb9xh+6/sx5avY
z2VpahMmxQ51jaSm3wlnyc5RSKZ2/RnSpW8t+m5O4YbP7TPl+br9VTeL9fXCmQo2F8nQYyhW85I9
neyZoOql+4EF6Bta77x6mfd5meK1KaQiAdMjbpMQtGgAQizVfROkzjLlnHVtRjoNVzgTEhqKIjPb
miegcM0gwOhhbMoeu33Z8J4rr2GOuI6DK/tfE8zOCeOkCEOC4E0OxkGBdkWMa2K0a8//RRiI2gJm
E7QKINDGONKle0Ykx4ufviBwa+0h1ZTQEsS82Q2LuCsKIL3ThDxBdv7QKeaJlDxBxs3N1BWQT5mg
PrmiwDeGMjci+pgvqOm5TEtrKUyf44ebccyE1Ak4rgGUZotKooYyILC57mUgdDG/06bzTGmZv48W
zws30y4EqjBhAewMUArMYa87LU7HXtJRSYxuez+9tCf9Sfaj3ZBahUuHKziLo2GLPeRrg8zni/Vq
WkgNg9OU77Qkc0h8VxuqtQjfEtHtg9lquvNcv+jJQ26etXJxOD9gq3KlWwswBoR7AZm+9J8FgLQo
EheUz+/KyJrd+oK7vOSHwJH2Kt5Ho8P0FXGdz+u6GVnXppm8ARBPI+nzTIvYEejCyO6OMu5gKTpI
UO6ws3vVpogX3p6/N7ev9ny1ZPpNVhGdJFNXajN9qO5w81PcIlMar8qX4qvRq/o9cMO610fJT1Oq
droh3od6923ul9he+uKAaeI9uEW+5GVJXCU3MyuUQ7fKpUdVAHflMAJs0Xa1KO4rqJE7Q7zwXIb3
xRgfTQoBvBYyeot0Fsh4ix/7U336R3NYxoYBK2wvp8oev3MrCvpBrjcO6DUMQAGSzLLz6EUppGmO
D6Zr84M5PgYA7XX9GQR5FgZmdhJlgzDm70pcekr6tRo5dcZmRlKMf+2zxD06qFQio8VhIZiVoak4
PrWeirm93BGc/1Llq4AmI0MADn3FsgKhNyGudBJ4fYpXRHBR6CrnFrcZbUC+ClJLqhBz9YavARw8
9xBXQyd8dAUrsusa/UzFSqFPGjv9Ha/1vlX2ru0xnjPVTa1PHfavmp7NULZrEjgliY5Emq1+5jIG
0tjFusvaHBPbxNlMKRZSfz/fwVv0s/dzv7PS/Yw8gW9WpJbJ/WzXqH8kxLVVJvmavSyMMZQwPXPX
ORPuf3bxbN5hNBCp/nH4TlsRs4eWKt4tlZ3xWbOkPeXbB1Wql38KvYiTvuiespsAkSIdIEyInSFF
XgabMe+6FoJJwGkopZsVqFWNmBMR3v3+lg1myXFozOm8ICJke8NXPTm19e+JMwP22d63/gDmamAV
3eU1cpXz7DR4qC1OkgVQgV0dUDiCcJTbF9hyNQxIgpxKUTQJoqCXyw4hHJNDJtPET9J+460aQD/6
3ll96oFkHI/lT3O2sp3yPXZ4T19bbwTAvEq4YVJ84dUEkCQ0ctPHVYJp+Km3ixfhLDrSq7jTHNXv
Ae4f8FgNwK/PW/PGkkG4YKqg8EYf6kpJkGJ+hk6ZEj9Zkvtar+1KFffLoPllAzXxVnVvZ+4tc3Ss
X0XahpwmWxbFSdAMGDFIfEkbTsbc9pYC1fJCK5w2Ej11SDnRV9koVcDerYPtQSKYB9AYT17irFMS
E5WCnAGVMhsW2CU9PADVdiZIL0WT3EG07gxZhlf836C7NPWfe9Lson7CKG5kG2mBIRk81AQqMLqB
pdftKYiFRyCiNSvWJ91SRYLGVdOFVgOAm1Maw+cKBE5Jqjldoe/By+vFSwNeoNmC/pFbljPAo90B
zZ/IGqMESTuZrCoTMInVWZhRPULXy8mGjFMy0XUyp+1iH5jThrQo1GLZJKAOil7CyfSkTLlblJDT
aeeZod9/VaWkgUaUyhRAzR28Vso+Ke+k+MttF9pKQBdLoaXGygZmZVK1XeCyuAm5w0Nx7vEg31md
Cwr4J+lO5E1rb2XwC4NM4yXV68DUmjiFQah52jQ2U1yOikfY/PzXWgv0YHw4LIu3zMOUSEINY13b
OtGg25PKG83bOoSqCFyBjjhHp6cuN3CpSFPHcpT6RTdahVBYwBR74Pqr2tFJQ14PZCOXaGtrTP42
UnOYK2Ghu7eAr118oc/4gx0joiGqU7JvlQds4plkDr0yjKQt0wDOPkMgtPxB+IptG1XlxaqY8zRK
ZDByvf5nVc1DVVjaXgfIb/KFB4WPZNoKY+tNZM4VibO4InOLuPnYQ1qSAs6ru+FA2eATF7S1vLmB
zR0EvB5M9yYYktnRfWA0yynPswy0te94d+k1cXDFwScjA76ZtOMPmmyFDvXDJDukn7SFQcosA7wh
P4P1MMsaN+iiAyd40O/CxsG1FSbFY2ZgySbq+xTHkXyJ70E1gWEF8T6zpt8IIHb3Kji8coq3NObO
WHSzUGpRkfpi4LchCsjJ0UXeqd56O4Po6L/fjO2Gt2Vi1FOZ0G9G+TPQaYwO6euPzBL86tAAMfWL
i2zYdMuVSeZsN2qGIjHI6SkY8CT9TiNLvlC5RBAZand8uO3GTuqAD2tARZm4zb3fzlexf45GqZ6F
PvarTrVECdR+IihkoUR/2022zVAtK+jv4tzRf78yEwfRTMvE2JeDQ5w/NMtXMdzfNrFxwqBPjSEO
FHsQbWG/Vl+mUmU0HUzMndu0aJlADvS2ia3EBRsm3kcwjItJDsbZGw1VBt7cYpDThPUBfRg3gzbZ
zsygqQl+g3OmEs+U+ue2j99iAPaS6vuI4TbOZm455sXPYNw/79NpKQs1xv0XZW1sSe6Cfolitfhb
6O8U7n9r01zYZHJcrHetTpYw8eO3bD+78S49kMSBhPtZfgL7KFBsP6uDsC8KOy14Ned1iLkwzRwK
qQJjRSwZ8NGicpP5tVC5twVa4jBRDLM5uH1jIglOxPqnqg9BXaDbAzaEZl9VFvmVGCCks3oFfUbN
mtzOniW3rBwwA81Q/QlcjmdteO/FD2DS35CDKlQJA6hbfM2/QV/dzbHBVGuojwD5puIFPIDFRtFy
YZHJgIq5hJGW40jqmEpIErdRX6HfUYLnVKs63vI2jYkS+tOYRNRNdrwMF6aoLajH4qntc/1tOWZQ
J8mswkk83R6h/CLaxuC3ez7hyRYCk/KpEBOj3mDcZId6mqHQi0wbsbOl1v1UBdyVdOByDnoHBeCU
AO1BZEvAsbaGpNprweQvIR4Bcx+EYuRVKIZ9LkheqMcv2SQlDvQuDuAb/vsyf/0j2SK174OS9JKG
E933tqCFljwu1jiL1m03o4X1lZt/7AU7FlQqbR9UE5QNFJ82zgRX9ilpGA+1tunMKzNMfJpUqSwb
Ea5FplMkYyZFLzgL2ag6LvaLiUbiPCXxvFAxmEm2yqp9rILKnqrZJ1HNibbKZmxYrYYJP1MQKcBT
KUgssS574TTh/auHeLQGkrlMnypLC7McxMJh4YjD/FYY2RnCBZhwFq0sBhwChL8HYTZ+FJJ8n2bL
16A0n0Ox8/NeAkUcOXapkdvRKFh1OLm1HO+jITthxMoiQ32aiuQZHFReJA5WK5h3CGCuKEWnQSK/
ai1vLfTWvNacwfw07aLYtCJRt5cOB1kLHtSkfBF60es0qIQMku7mavP7tkdtHuzV5jCJfSZth+4P
eJLUH3OunuNK8pTuIY4kNxh/3Ta1lfYwoQklevRVUEmwEO5GN5uuqwW4lZ+/FSDUpB6sv4Z7/ZGS
5Bj3PJ6rLVQRLFIRNgmSoPjjsmwhwRJjZN4wPe0x2ksIypq1AM807FrPOC8uusJUCy6y5AMeoO8p
m2dmd7zr+aavr34Ec5rgHUVuFlg2ZgDO9WxNMbqZVNsGF4fMHsG6eAwwFCyAX5RX79BjdBEvaIdH
xOSXIaF9D3DV5foRMOUORPnQPz1Qxgcdt0zcNcMj1VEg0h90z66BEdQiSE4AJjJVUWYfosS8QG9a
TwHH2BX7+G65M47yIbiLPd7DNnXMq6WtDDG7ikIxTaBcNHlj2EAi7lV7qMyZEzqun4CZ1TBhqmkk
s5NHrMbEauRjfJgf8n1oDz5/PZs7p0NqScF0AzBDrK+GspC3AyaAvcVIn0GE/IRRWkhj1eGLPtS/
RH0EosfsfiS9fALwkeMpVxEfqkuEjiFS3UJcmhhHCTUz1gRVnjwtTy1R/qKpnK7HpgG4IlSWUONf
tVVJCS6hieQQcye502WgZZkk1eBkleumMV3GygrTCYvCQRvMmhCvn9GMxHSO4oKKy8k+LT5GI2Zr
wTvfuxo1F19ylZkZy8wGJjrG4bUoFr3IGFxKXQ3OBAhFv/Tol0p9ZS8omKIsPJtN/0Cix2zQrGrU
raB/bM09gbButugeHuhtpUkjzsfl/DaFASu1UB0k/YxdUU2EOH12lGyyBvFLkkEGOuistk5caVA4
Vq/RjZdbwjq0UmRJTBqYbSDw6ciNE4Jr6dwcIR8TW1PjdJid6nbKuQZ6y62PQXDOpzvRBWyMO0jD
8T6FCRaLKAVTUGO51ZSAh8fLSMXro9BQwMSjteu9991XN+ReyholLLBaxe9TyVrIA63QUr911AE8
qw593Pz7N3C6xcilEBqFbvtVfpOTCYpiQgD4kv7Uxm8qFI2JXthh85QLr1LxZGgAPIiz1Yq/hXLZ
BRg6zI9Dk1p1F9hpHp1qRXKGGveVAlOpRWiFQ4uxE2P6krf5Cyf9Uze72iEdaR/dCoBc2Bba3BlJ
EgcDQftfA/Bj6jo8eugLwLYqxOv1OXZboScuhBiAK6yF1I9RDnF+A034N34D21OLo0oP6kCcvCXA
jATRkI315NQQs7HUrHtJsgXqb0CFycQJgt7pJ5542EbaogJb/28T2FnsohTxxiHii1G1Ahm/wQCR
tBrtOevcOvJwCxFP0ni4A1Ad+7DyRqiTlUYtvHtjuCuc8FH60mRO8QmjNm1p487og0qCNkq70guI
Gx2Hv38kgG+ufwJzIy6rqhXRbsFKnfl3iErABJi53PcUJ8+tBq5npxhrzG1YEgVjFOF2GEws9llv
Jy+UMJeijJbZVv3oCaCKv78nMUaZdJPM6UTo/JQX4FmiNZ9yLeI57FZYWe8ik1fimOgVSMWmd5iI
ZifeVLmQrM3QeA4pJfhDNnB8h+M67FU2T5awzfpg8nBK+uZt7HCxDjD+Jj/q/T4a71T0a29769Ud
5HIb2VstkFNkVBOsEaSWkFg5jbGx15XndCkcveRl6uvxXcYakwuqzmjbRoJf1o1VG3b99u4oQGNi
Zmq0tRfpZf5BgHGn8OUeVzJL3R+ye0oRxMOmXLc2mJ9CP/7qlJbjlIdgn6A5wzyDrM7RGg/HFXOt
4K315RFkBfjjQLtXfND/ViRCga5J+B+B8B9jPC6qVmtaGJe03I7n3u6Xeq/P/n/5th9WaGZeLVHO
47o26BIjsoCgH7f9OFL2UBsEXdC401qJK+S2levX62JCX1ulfTpPsKg/mz/6by2uPJSgK3/JvkGs
DhvJy8LXXeX3z/ixRibS5XXUzNBgJt70WdMdEJTtBLCCVzmwvRR8zuvObFa56xUysS7GM7ogZlhh
jz6u/JLWP4lL5ZA7K8kdZLJw8DUhAy7kTyLtZlm3ts4EvS5KoelA4/pyzo49XonwsAEixszCeH8H
vb4HSE/blNE6hlZg5OizBZ5NtXyIH8qH5JGLZuO5MRMgJ8woRCCmRX/ECzEYhXtu9ZAeYn9orCaz
knvzkLmZzyMZlLZj1r/fnK2ppTDrO5PuQrKPHqrSSl7yewwh9OkuOC04xPJuOmJ+KYKMYOrrJ7N7
kg20oK0gdKEd9Q/6mhfaroEAl454VXFLY0pGSRi9ztNNK3kQKWuPAz7CHNCoP6mrrzFL1KJCgNIB
dAUcmEyDBaS5jV7GEgaUIzv+1gDaW+xPI2aDfqqFLezUH6hIKVM+WMTt7DdEYqTnIHTwzvFlyKzm
Hrgul9eK33SI1U9i4rscFXGFNhbGMQThmLeYcQSH+YDdvx3YNsMMHX9XMK2kg+/pMrAt5gCuqRlJ
Sw0yK62O0NbipMXNmkbDdRkpgEIL2X4ZxmyiCfSAyP0HIr50x+GcOIYzSHsF2b+E2Kz1J/yGV+1S
fNK1VeZ8S41sRKUyIykhxDhiA/W2vPw9LgTo5iD7PE+ll4wlZ61bH21tlNnNrNVSUQJDO6TkxUOc
TsAGqbNbBAXvLrx5RnSR4KXIwMuwxGoEp4sW5lKhQP/pOIBA4L0lFjjy6b0l1v1JS+yq/4cNxfVM
BtyK2nwvSFYpUOzjLi1aWKwU4Ad0nb4MQK7OLsVYeNY73A57s/8x4J9UfbwTwuCumMrWwdDDax1K
qT1XyU5VQaoZR+3v20681XSCuDc4LPETQaPHws9GPW3jQMJv6z7TJ/IqsoyX8oiJql9/PV6E1aPR
jY6giS7XVWMw0JShk6N29qKhOSrm5M5GAwVAXsG8cSwvzDCnvzK7MpNjAuphCV06GUGo5yHHtvK9
CeoAkWITAUBnK6dWaauuMPsZNxvRQ/XoVd8bd8G8WeOHDu9lacthAUbD8xdA6up1oDHiYWyLepLe
WZBUCsDE4Dtgn9Ob5KBrzJ0Y2tzBD3ts/Y8+0QKtpgkjn13m5lGzJ0rjcNxu4xq+XhNb8Ue5ghDd
Yk3JvtUs4XuwBxug0w7gcaFIVo61jeByYY3xiTYfiJK0s4QSYXbFFwwKAiWNnICZYvMwPkeNXZ8L
PnfARolwYZYpsGUtntUmgFmK8Act0d3kxbv80O2o0k/nC3vdNzx+Xb9VHl7YpR94FW9Azo82CkIo
HIZqOsVu1VlCedDBGpvcF/eFO+4WvN4WOy7h2kaHB5YVdLB1CClDEeHSstpIeGirseLwnhLDB/ve
Cz6XEIzhNf+3j+DKEpOkBrGcppTAEhzoPtVxLzZtymlHji3wiC4v2V9P8dHotbLH5Ccg7udUVpYZ
LpQ89O5oG+6EBGmNfnhoZcv4GT0rUMxSbVl1mlN/p+5v+/C2C/+7s2y5iS6qORJ1nL0AbD+TGjtS
YtiL8OO2Fd62sgVk04LVDXCw2Zsgp7fPXUOwtIfo0+g134ZTchJ5uMT/4asf62KO5iIJ5pw1WJdx
0vzZTe8KaGXeV4213PeO4pFdcpL3PaClnP28fhm8/KBsu1aTcuRWGQ5EYzg5yV4TO8pkJyDVDqzx
dbIoge1ipw/Tt0i/zyAecmcQq+BOvfM+LHNYBVluRaPA9H9Sq0cpIr+GZAF3tdRxFrzVa8DMNk0h
QD6ZgFNcns2uI4GWaPi0rUsVSmJXN14GjL+WeAyUXeO7hGbS3jzGb9pre/fXohTY7ZVxtu3aptqQ
SXAub+qeI+OLmPCkSTYdaW2BuYjkpSI2GcpWr4TvIOqBt+BRvqtfwXGHUXDRrh/SHrmF28LZymRr
u4wDp2M5mfKoSmC4b/bpIQLuusGQaHbgjzVu5ZO1KSafBMOsyUo5IwaoxQ8g7Y+RCJRmmt9Haf55
0Xid6q06YG2O8UxM1k85abCyDg9nZdJ4RJBPnHizURqDpQA1samBOxNzHpdOqWRhnyULvhqBMgFx
C68ieMuFqNo/7FODX2LYNrCHLxy7dKuYZ4ALu0zHRi2MpFRBRvJOY6eAvsAkICkFtBz35OmkQBuP
c/w2N3O1UCYzmmBeDMacYGQpLNGe1vfRzBsD2Iok671kUiLUKU2jk5CihLY5lPV+keddwq2laJhg
dw5ALBC0AMeBJ2PmnEWDEZl5WS1enhx0a3YDxAt0TQ+jn3iao0BLAhebAmrwzeEPaBfoabplnTlt
RmXMM1oO9M3Ia/by3XCnOcZz+BI9Ua1K7mJ55pgTt+SiKHRCvryDGdLdstMBuKKNd8gt2bw24tb3
w+M/AVwN6tC4j12eBUjNavqoTSgw9F/q9FMVT4Q7Y3ZNqoxAvDbCOEmUylkSZcMCKRAI4TjiS/FD
wmx7VqBnRwHt2Wz7UK/GK3mt+3/QutyKYTpwIVQ62zSupJbGDE9ezaAMmKnHVXdxzNweHjJHTgCG
MSu7/Ux5UdQJI/B+4XOrxq1jv7bOuE9Npi4d03ZBv30GoTNQt4KtZ6APNNAsnXycl8m/HWl462U8
aFoypQKn7OBFynSsYxPPb2YMYUMxTa0yKiC7C3yXe9vmVt8IcHBAwilk8rpvRMRRgwBKt4CFYd9C
N0KwwoSi37HHEQgMHcDfqz/oS2/FODguDGqqSgezLx14CRtFiOMKvYSodxUNlHrQXeEsbSthrG0w
X5DkHcAwzTR6cRLuwwBj5k0BDZ3EG7JXUWjtLp53GpEdUu2JCdLn8SCFZ8hFW0IlOcXAA5RvnVnA
4REGVRVDoSwstgBeB4D/Gcep+FkWz1WrQ2mI40JbERczkLTTqEuY16MutrrOVVGYKEoBG5If+BW4
xkS/3nc+L0NtLmVlhokMZr5UqqksMAMp+3H6tsSpI/Pog7YAVXR+9t/F0MWuFjM2E8CRChbTg+ZL
Pi534r1m4ZXrxH8S5iyIpegBnVgFlt6QeEaq7QSjt+vw61CmvBLmqgAEkpOKe8kYw8DQAttBw3NT
VzWVLCOi0Uk46A4MO/FR8vDqADoE3qz5lf8z1tiijNRlrpWqjAjW7Zef9Ibf3ss7sdwZThfZdAQ6
m/Z/wMJ4dbVnDNPdXn24ThrScCEyYsr+H/Yc3B180U0OvKTLWyFTmgU5GeUxgaEZku7q8IChWStt
BW8Qnm7HEp4h5lxpxVL1qUIWT40zp9F7S1wUC+AxhyQ8H7lyRWbzmLMljJKkKllPwQmTM+zjQ/yr
Ryuf4k4LN38OHe1p+dmM1u0FXjd3383S1jOcE1GZCci9mWhVtoh4jpLL3g/j5MVMwthNxtZqpfuh
N/eQJRjvUgJyRnH0blvf3t4P40ykFuU4U/tGkb1ibi3JEBw1cxTDM6b5b0trZpVMik00oe7bEatU
9GGXBaYbmzxs1+ZaFDzDmO/ykCw6MhLCNsWAI0WyFY2DkU1n2UNYzE4+haD1n4HfsSWn8lMw5nKc
9Lr7S1f3YZoly0CWD5VYH6nrKAfhswKG7x+K1b0JB/qexxt+vyZzYcwxLlPrfZ8XEAD2RlAQ0t42
IDTaCzChlAVQTna6r6K9FilWlIBi+rbHcNfKuEwaYjYcokOo7huEUzD+iy9UOwLXMpACCn7t/YfH
QrpeDXTSKsBB6OQzQaDsh7avJoV4ZPlqBFCCMg9KzB1E3Dz/KyvM+U+7BO89Ac6/sNOfB0f4rO7C
w2BVOyrKSI7ajv8llU2fXdlkMu0ktVHaG8rilcJQWGYmuZHeQcs53+vdzlySndCAXMJ8SPTeU7N4
R4TsOe9zwN68jri9mlqydEr70jI6r9aoFrUKPYSFwnZtsbk3p/GY4r8QVd+L4NOCWJ0rnjJ/IWnh
peJLpf0uW8wH5bLVmYkdEwjWYZAkC1+FJXczEAgIEqgOakjWYlwRQfe2K3EWz7ZLl7wvQDKt4dRI
IEHsi7NkkOOcEr/IRE5w4JliTkyrAKot5nhuzqTGwqC61fTgClNegvH37TVdldfvrgrRcKDq8CbM
DqkLmgCQW2FiQFH8HkwPczjziuutUgbynXRWAvdP/HWZ49VeCaS0kInXZaDGzkGmCALU2SJe6RRc
8NNVWYvlrI0xZ0JNmiQa6HJoJSPfdTtaTmQHHj5k04wKRixCC/QrCZ8mMFMMlwGXrQ9+Z/5qMCEb
ZoMV5J0F91jqYpd0PPEmmnEuuhR0aSub1GVWtVLWjk1fBBO+1E45pHeZM1nzAy1zGwuVqMMN2pv2
dBGzCtjR68nZbkjUXoU0ohf8yvaYb/mRHqCxaYMu9h3FxgVbUj+4Wt/KHlOEpnlelUIEe2XQuyrp
rGl6ACmDm6XfjYijcbFtC8qyaBhIeHRlwliSqn2t1gk07VJcmatkOs1x/Io07ZMuAX018f/+lKn6
v/ZYjU1DQp8yD0sRa3PD7lUSeGDH6ysQ9Y6VBSZgdHgUnMU8BXrrr69Amxl1bYvJqGazYKxEwe79
A3ZoCZ3/seUTJQ0ifwJ22AhSmLVCnQRZQHws9jY0dBIGNFu4Pij4rKR67jrOHMlWhXJhgXG+RDch
dESQ12YwiNIOVvaZ/qm4Iq5AUmene9kGmfkf9K42jtmFZeYK1JuZWrcRIn1/MHwBzMjBng6QBWiW
/QkO5/oxTsK72GovmTCCFo7WKDOqBvWcPlFOBgpRHSG1iAkW/kMU78sxwX8E21I0pSpqFEzn2HKb
1BZeALjev3GPvFgUE/bjuYkKWcMQgCZNdj9+MpTnpP7ch14qiLaZfSJl6cz5/vah3qi/LowyQSSI
UrIoNYzq4LMLj3Ny1DPezfzm/qmE0IWvgj7EeYOp6OH50qNw7h7EXXhSXYwYAElMVVj4wx+3/QMW
mUCi9hgGxqgJ/AO8czgJVv2LkgiY/uQXJ96D6fUD27s3KiBlA9kbeFEZa4YphANuWATvh90x+Zy6
GLAPfprfFEv5YeIy0v0qoe8mWDmPeWWjKsHH+zDMxLAhCrIYyma0ZQRatGNt57ZxLPd/0jLaSDYX
pmgEWH3DZh4TNasB5A07sBO3hp9VpSN0YHnJKneOBuu/uOXHyphQliqzKMUAVXqKqjiihGfuUKh8
bZhUjiHux2NCVxYZTaUXCCXJUTjPZCca0JdpfeC+7QIMbrUt/u47F5hhfl/xf7jpxyqZMKYjUQSC
BttUK8H4luDerJ/GY/MoQaKIVwttn0KaXUVKhXp1U591rRgLlCajDFIEgJLB+2zf/mr/Y0H/2mCv
5HVviEONF3YwOtOOX/2Vgp3L47hvMBbKO3cb9Stc8sMYc+wAApyXUUVY0ePR1bMDGU+Jca/raL+Z
biL9UsSn28vj7KDMHLc4EpIgFQ0Uk03qNvHiBQB4//+ZYI6ZAPqTstSBMDXE1jYkUG4tMqeXsB3x
P7aNOVqoE+t2oMMN9Sjfl/XgyyNUDPLPtxdy/Zz2HhQ/zDDnqitko4YICb5OSOWPG1DQP00gxQP8
uz6pTyIUmJP7qrWUHgPXIB8e3tBe3HFBCDwnYY6YqvcY2RHxM8xnwbRAkrl8Uc9U8rK0u12TA3St
hc4Q2YMru2QHVSXz5fZGbJ8J0DUCd20i95lM9ZDM2kIazJl4EC3+Z67fOAqvgPZRmQO/5OSETR9d
WWOKCIWksZxJNNdKhVObg6WUMedaT/8TzB0HMLaPBTElgyBGc9EBzeslwikPAysozFODeFLPv6a2
hNr9d84O3l4TNLcucw90LgG2oPXX4KG2fROR6NB6c7Tncg+ay6/8UMn5ZiJbPwgtKTGQiZOu+PFu
qQ+JA1rNz/QptKwxrNoM7u0l8lbIRJa6EotwHuClMnmeDbx/St9uG9i67qw+GobNL/dQWEZFBJwE
+ft+/Ja+a81SXYYotOgwF79m5hqkS14VDNkoqZMZwyDe5h6Lh9YubYi9fs7uymO0g/KFzomc1xQa
NOD865ZAIF8aFDtitLUBg9kRN+BT5pnuci+fBlBtY6bke2CHn27v6WYgXRlkQouhm5MsGSAwKVXw
wBjZQYRChKlx6HN4rsGED0Ft1HaS4RoZWssmOo3L8nh7HTwLTMgoQlXLA9ojkefmVVnkM0iB/r+i
EoAcl99mmWot1A2cpzgErcf8LDQ8fgOZswoWR7eIcdK0uYlauB2PgyKcquBIBty0Tcgs598yTFpV
c2fryZMgf4uW+yl7lKo3JSodDYKZVZY4eji7ZT3ZqoiOm1TaSiq94SM7RnU2pXMfBJ9UZf60hOQe
QtReGmZWX+YgDGh201hZ8qDwPHrzQvjhYOxAtNyOhbFAGuH9YRGInt2ENKV4yYFH4cjbOzb8tGo5
ZJGAz1O+aULkVDIPzco5K+/RYhUN9DFSu67E4dRBLC+DBDz5VBU5Z8PogfvfiQkyP5deVk25IvUh
iifI0B/HTjpKSn43iNIpG/iknpt3r9XHYcKNpC5pHYNWHfFN+i07VJCpaSC2ScXfCW9lvO1jQo2e
pVViZugIi/quE3QMo3zugce9HQeuwTGXEZQlTBRDrZ8mldZKqTe+9Y/Qi/sE4hjhV/d7cqun5Rdq
+MQaeYu7XU+IrL6ZII19pQX4bGoqOIUGoIAwAoP/TTHx5JJ17pLx+MQ3L7Orb8eEo1odSzAdYKF6
WdzLwnQo6uUhS8NdSrTnLBP3nI3l+Mo7hH7l/eChJGVDP19XO8qBnBJHsFvIwfrZjt+M216cArI2
An79K36Deo7mNlca5HbMw1dE2RfZk6IJ9gJag6gNOE7Ds8Z4ZlrLU6XVqDc79adUPrXpa9aGQHLt
I5BtcLaRhqHr822I6PzJgGqzw0VGMnZKNOMRNAKv+3sJL9h4doOsFvo6mGxwOfa2T92HPSae1IVY
ipPWfnSRAAMsbalAJ2lEbxP8r7+wSB4p1nYw/rDKBJahjbNKTaQFsI5wl5efVD3igS62E8uHCeaj
BTKysUyBJN0YSbZSzW+mkpxru9FS2W5n1Un05r4qQasEYPXu9q7yNpWpZ6QByjT6BPCDsARuly+O
0Ct3hfTptpWtpwQwNlFWRAwWylczqEEY92He0iV+HDkRFLBetiM7XmtlM/F8GGPnwiQ9EgpNxyHo
dahWmf1b2OuHMVjuqjrllIOb27cyRUPNKpQkc6EQYYEpc0AXOgdU08ytWfE527cZk1dm6FFcmUnT
oA0xLU1bmnT4cfQxRP+legY/CmaVwRTnSrsAGOe7fqc9cUxvRpSVaeamgsHeWGtyvGL0B4rDHZ+q
H+CkcWSHUuJ1xKYjYnjFqPy/no6m6W9lmDnuQdt1+VAhKzTywzzdN/VdIj1zFreZCVY2mMMtDNIo
4UkcUMIBmcB8v4f930zAd8vtQ6CCskw0iWaAWuzyK7ZL1uVdiENQZ053XFkzkHd44XLTM1fGmO1T
9NIIO9CyejkgDGWs20F6LMYvtzdwMziujDD7Vy/LFPWUxSzrImdu292slf8pzaxsMNFxUrQwAYM6
fVxKXiC1eUcVa6DoItuJW9i82LHdKAMs2AQwGfhdFtzejAopmh6FpHgOv0UPVE9tDm3lW/MChJEX
24DVR060WDG9x6aOvi8xB8arUGjFc5VaVz+CuQMSSR76DNQgnnAHhEMUW8FXEYeOKiZEXvYd+tmg
3qQMNJbhSXc9V7By03lW9unvW8UbU46W2MBIvxe3mR2Gkq3WD23GQxtxrLC6pnjqyuSoQVQj8znR
Fjtsz2GeubdddLt5pEtAi4AtANgK5tTFuQJKVXxVtKsMH41GX35SXtLjBPLqcTcTnrtuLmpljjl3
WtwnQVcibCk+1Gm12i4P7WTJrQ2mdYRKTMknOI+yVXFxKjzL9N+vPhr6x5gzRXPOi1r1ftCa30an
fonAZM2pMTeT0WqFzIFEGgq7ycD7mhlCYJygVyy8DfKuSPCGmJ4Jb/KftyymQqkiBf19QJq9Zjg0
ILkN1N0c8ta0GchWa2IOXBhmLYoffLXs/5B2XctxG1vwi1CFNAiviItdZoqkpBeUgoWcM77+9qxs
C5yFd2TfZ1bxLGZOmhO6RYDcJkD84GIb7mYlGxGMTdW60kdlTd9V6uxUfem0mE/D4oy1qrwu2m7M
/iWKfeAUE1HLEXVub1h7fxYbS89ukJkBUK04NC0PkfNsQRfeaiOOSYLkPgUaPmauMe9lAYOr/QCw
bUxj5l8TjAH0NDnhQTTsh9KNSCYhakB+JE0rIPkolZ+K3lYY5CfTp9yoCscZc+7tjDK0MSu83+Qm
HBEQmjB61PLvuhQdpfEtNNoDx1Pxro1xHUVptNW8oDXROgOWtov8ODux3d2aYH41defGMC2waWGq
lRf0OCbG4n4QYI90UgvV1DMs3oQgEdckJ50er38fTwrjN7Q1nPVMwUEKMaZQ1KNcdI7BYyrnGPIZ
DWlzW2mfD11NrWzpI3cdpSBRB+/6d/yD8mFED9iIO6th85wWsViT/5bH7avfL2GMpqu5DAKrHsI6
gNDG4vNozI659FZuahxF3y84gRvjr+9iIiVGUQexzzBUID1PP2pYcecbQX8YgVeAfCv8CGaCA69B
tu88DKAJm5oJzBC2yqWUQtFLCyxZe9Sg9A0lkMNaSvkKYHH0dniqvnucG3GMow9JbVQ5KEK8elDA
H3EviU/F8iy1pcNREnovF05xI4hx93IYooxLI0ocTOeF4QrjIN030688M+D5qF3TAvKSBMBiurJI
/77RepKPetOK+CojU4jVNJOr1Sux5qbxr38W/dWXX/VLEGPDxhSiVleh99ei27hgwdZqiwLQpHUI
+lpdjLFRu77OShGs8szDuOZ9JJMIJEUogi8ViYASxW6BmZduRjWtJZwMbteDbM6S0ZA6S9OeKEhv
wr51TOVzMbWcBGq/N7YRweiGOhTzJBvQDaBzYKZYCgGVU/iNMyRWFZ55tbqvvJVSzumZTNd2TbVQ
ylKaBofY6gyxSDSHT4P8cF0/9ud3fn2ayeQCGVgh03U4f5qZ28VrewPWGIotFzpA5vyRDGBPxcLZ
LW8Zi3NrJuMmF7qQ0dNpvRCgVY0UozfHc4/U/V3RfXZitNTjYhoj6H4H8mDNXg8JmlKgLKZjle2L
AHYITkKwmw9szpJ+88aqxbkkkpDDqssxdecI5OtRbRcGtk3GFG8/Lg7urm+k6BdYwEIQOD+NN/LU
epTGkA66K/f6xzlo7+vn1OlP6xN9uIDKrvwcHyMuf+auYppAclcIBQNiYc7KIid5MeF934Kzc11i
Sx8TpxC/chRzt9TzSwyr/2re1DMxYrrZ8n6fkx9jdp3kRhRjA6M0hY1Z4YvEY+grB8GVfMHnJ8H7
1/X3wbEqT5SyVWc6OTTWj2PzaUr+MEAKmKY8oLJLQBZaidt8D5sXGKKeCwn0opH65b7UC8PGMnhj
k6mUXZBypgFRUs2NZ/0JLdhXcITmll5UGGuLQDAcTalqR2IVBQ2SJjsV+tiK4+hYCY1fzQ3vJbdr
NGDOAqmDpungY31vNG0x103YY41CIELpgIHeq0qTuBgqORrY87OMhkdMt38PvyQyAWMdQ30eZvSF
03b52FRAcpvj+XEtppuYP3yzr8a/hDGhI1NXUTAkzMn/+5n8XZf66yTZteSym0bUgeDvItL7Q068
Wcg5OxO7qoX2EdaEELiJwb48MLEHgGPKZZbeDGD6AmkuOjihLc++/GmarD+w4O0oeNTpAVKZfrL7
mTM9tZv0bn8Bk9GEadOMGe2yCocRC5OdHzvS4C2f+mOeg+Os8qYDUozGdDj+aE9Pt3IZPa30VTdF
OtOETdvBTg7DbRjUpxCow6qVAN4FHuOkp772xqdrpArJBjIZFWhgsKDAfsHkO0v9GIqUAEBb489C
pr2lgp+9FKGSWqogfkhV7d/jvcKFbEUyoayqFzgYTCfia+l7Hfw2FLcK6DW+7Mzqb6BV7eZYW4lM
SmxGI0q8dSQBazcAn7q9OoluSVYM+LW0eqCoL3xG5t3sZyuUUaZZ1FO56fCCmo7VKxaKnQTYYKVt
AsH+VYntGalP6Te6NZQHweMo1F56spXNKFSYL0YdTZDde/TBkSOjDG+oJlHGosgp3jjy9tzDVh7r
9oopXpcc1YrJHlywQdnJUb8zQW6OYJejtKpV7szrOe9F1q1MxvtJxAAEG+0FYOXEz2LJzpCjRzFA
hGQAwenYzwwtnP9/eBH8kort6fchJRrlocVmPPKiRMGBgskOVBUyb9aYozwXCMVTErdj38JGKPhj
11nYRs9ywJ8JLuivPR2g78/mavd+7fMGjvZSsO0HMslzNLYD8HzghQkBR5idY6Cym3hNjb0wuRXC
ZBF6LdYGYONoUfJlxrMgd6XML7it0n2/+pdzk0XG0wxD04kddW4ppkNfqd1nxEpa8JtGruYsHnjS
0+GGAiPxAUl5shmfUwBSco4wdOwVsWoPeQt0vMaKV83Bx/Jc6nXzw8G+V8pyVOpaouDRBlBB6wwI
tR038aP3/s+BAuC772VgmlhpW0oBQkn86sahQ5xz4Z5xpfwQEAnudZ/CUxHGpRAjAvFQjoYQSso3
Uas7oRl5WPJXrVwQIo5VnytL176OcSbDJNVTTjUlvG1lEJ5Ni1V+oE/V2JGDAuvk9/OPZQBTOFh+
Ouv6l3Isjh2PHDDgl4/UkeXNJ6k7SYAznqr/ltr8bQrnOubmPVfl4KUFgPbP60t7u/2UPPan3ko+
AKQgiD42pZXc89aYd/ttGzs//30jNVFMCjiOwNuIFK0utIQSWLkpikRZaQ8A/c/iU+PpUgcU3dmp
+9frJ8uVz/iZtc/NKprgzGpRwJBzYjiDiBHUCUVNhRyMeuns2hQHJ0pHP16yBWwSxEkSlTdHt3vF
YA/CI8RAYsuuoeVJg/VPMIB5YpdhcykTHjD7OFjZqvxx/Yt3PQFIlRQT67p4QjNWOs0YH8o6lAmS
JHS16Uns5OA/SFBBz6PLwHWSWSg9jMObZG7xACTrs4KD6mcePNXuN2wkMBGoALZ3qWZUAjYtWxGs
caOkfP//voJRjAQFiHWgQ6/5/Bb235Qyc64L2K1lI9H9+5zoV25U3xCqZhBKGJxwWD3wQx3ATl67
NAfrgvwYhjYXZYl3blQJNxJVM1nNMIWHHj3Nrz9QChH9Sb1H1fmQw29FTuVe/8Z9gaCqVJAHXbLL
l6iCpaRD2Jn10Fqzj2Hy5f8SwHpGoRsmo07gGftBupGl+DPA2Aue66dXfeH61b+/gvWM6GDPbdLg
K+THxe7B7lnYurvcUyDf1I0clTMldslEQp8/G3mMei9ZJEqLAhOlLxG6ijehJ/uWHFNksHYRGB7W
pR+QX+LKQld80h+SzgbgCe+z9wYNgR+DbXdJ34Hbg3mXhkK3TjQBTxIAYztmv94DVmZ1SNaAEkTG
nGh3N7So68w6WtPXr3bfPjbymfheGrOwLnImeYYpOoVew8on5UcphHa/yiClNT+OjQoEHxl+2hi+
5+N4IDFWwuTmifNLdjMNopoKfg3limfspkmEfkgMlFHohYyBoMJU/W+aFeoHOtdDt+Tz0eUtn+1L
xVQRZmZBLnA+n4215musk5o2ykGFOlhrrdlhKnXW1NQHrSbP17+RfsKFjpNfwhhnBBSheWqACOjl
AGCxlPhUtcNH0Rh5R7n7JtvIYY4ynYt8LEM4vQXVzsJNjpoNamKv/xrVXnlKEvSsgd8w27lqyVic
f4j9/+876aFvDrUQlbLEfjKa1/OzQR5S5VOrc8pUvKNkImyOJQwhC6kIKbNn4Lb3kVdwE4b9UtTm
JBnzIFlq/FlIDJKn5RXo/wWQ6SM/CZIP5V3/2PvI2HiNE65UJg2eSjUENyPuD43KH/rH5DS8VC+Y
5PbrLwnQ27GOhrXIw/U7o19yRTfZARWiVA2G5XGgKeZsHGSwztqpllgRrIbhXTEPNVZte7Qyr4vd
DV6/DphtcJRtjLUhKnbpPseabDf5wFFGngT5vTLmegUu9xWBBeM3Pipvh/9XF9lxFOSU+lKmiI/Y
r3KUAYzC5t2qas71k9ovRmjYntZFcwciFWBRHTJYiKEOstGs/MH0xmdKlzXaOqjco9QCbop64FUJ
dr3JRi5zgLOiC6o6YvdpzlSMo2A1aU4t3Tgl69dB/Dosp1rgTQjuWvdGJE0WNg4kzDuxVjRERaje
c1+Yx34yjvrEg9/aj3507tcUAeVmsJMOYZglUzygA5UA/hLpYWer8il2KLnH6k6ty4eFlulpXdiZ
IauybAKq+YJCKMo0rc8VhLkSQ9tAA/xgxN5gUzah2NYyn5I0obaUexIGtUawwLm0KsKDi6be8fJH
EIMYpkRhYRkHg5d7ro0UhKnt0P8pFjS8G1QSWukgSuXJQBOfo7u72R3E/SmQbVzE4ygLMYVWiH7k
gegunynNXedgGYASzfE/cP9mNwKZhp8Y4R2ZrUjvIsArHhPzIwbgvPWpCMqaLvS2yCZ4udw/XO2v
j2QMpQKZV6HHgH8qymoEud7spOGsHvVueJBnktrm2IHUrvL1KPwS96hFzcJy0jIZ+1xtfkqjYXUi
tfgRLdGPpq2wN5k3zjzpaDLPrU8aoERGBY9cYf9tvjkoxtRkIJXoU4YfTcf2esDZgyEoPFBCKzXE
RCxvhWD/YsCyhJ42sJQvIG8BnT+KKU3ziGx3bhsYXzI3BHh4snjg0/idDsCuxW0kMlnX2qu9JqRI
ceObMshOlIf9F54az7L2mxwbaUzuJZbxqIIsA83Og+H/hH0Hu+GZcZUq3WBx4vauq9zIY3KttVgA
ARLGkrco4kfDjJ/aFIlsNsS99V9seCOJSbnSYpKQtgJ77CcemCTjZfs3+Zn8O+Rne51VeSORyb6i
fkk1bUhRn/7XaGe8Y2Q84jgYhm50FFhNf65Ed0w/TqF3/QD3nC6oUwD0bYLF+QJNsIryKqzo1CrQ
MHOn6OeXXsSg1tBj9Byd2MVRZnTpr8vcNbetUEY91KLOh7VENUK617A3gV7qvQ68mfLMnhg5hJOk
7OUK4DRUZQJEVBXwyu8Dd9QoSQcqexxj8YcQ+7oQuuA3ualFv9J+5E1uCzWv/LF3cyqSYRUQhng5
siB/IJXIB1lHaJnjF80oHQnb3yjuXz9HekxswNwIYZH9sqQJFVRusTjdvyZYLzGaYyHeqhO3vr+n
8ltBzAEOyEjGJcQBYivv3ULS72zl7eX8GMcALLwmqsCcZCw6i7O01ir4KhD5uVO6nrpOelqk9pPQ
JrVFQvNUS1XHOcrL1w1cv4jOMkXLItASJuIUq4QBIwwdeeXH3tGOgw8nchcebga01HI38r4rHCO4
uDwIlDFCdQZ1UlGOfa+UZi4lat+Ypjcotd2X40O9RE5WRLc57zVzGU3fi2LhnarKEPS2g6g00I41
QmlvDQ4BwlkN0g9ewnHe+36nlYw0Rllkea1kLYO0/lv/aTrGD4Bz9xQFnA2Zi1azZ3Y38gD+IvXA
n1i4MDtGNo26mxQ9X8J0SoEx4uWjaTVzbY1YakN5iHN3F683RgyjLJKI4mY0SgQbNBJWd8DMNL1e
N+1dCSj+EFlSUUJla/UANTYSoSDE0/NqOI6FUqJfnYYcx7h/V2B5AG0J+sjIud+fV6aPGIeUhMQf
Fktt7crVfN1rXtTUClNrPMRv4X39VB41r3DQ3LKvf+PuZW2EM1EgTORKFJIo9YkcWUL21C8lCMtG
3jfuGhrmFIHkBAgz8YxAstGJUVb0zFiNxM+Rs7rgRz2tN4VbPpt3lKFR7EFFXtugLuTJvXCaVEk2
cpmzrXtxmWJdT3ywwEPgeBiPq90izU8c7mY4TxZzlJ2OV3A6w3tFd5JHLTw8lCB4Txz+g+KyHYrv
IoRgpYEo6FGzqhlG0yiEmQKdebfoq7rYAnAScl70LX+HjWXXjxFNxlS5ihW9CyCB0ewSvSE1FMai
/frO/gkPiblXN7vnAfjsRgQCvD08iVEHv6B+lNRWn6Y0T31jdEaHbti098lxPJm28jg44+v62vv/
vilKDxekuiJqzbQEQP3CRlnTuEE9eB2hrEFy6DA7HDvfMCTvwlf7vC+k/4t11FtZjIICFbLTmhCO
muigDQKMOuFxBe1Z+FYCo5aTqNWZEquJLy+qVYSv8lBbcbVyvPG+XmwOjckYcJhIk9U+8Ts39EEM
pJyMYD1OzvS9nS1+kLlIJ+kdGQr8Bnpbl4RhACjJurgdYNj6y5h+TaTPUvQQSmgKACRplCyy8Br0
e+YNZl5sgoOxEwOQTK4gG4BYaSNI7D+OTnOXY21O/a60luhknvn9ule+TM7Pn/e3MLaxptdKCVKt
LvGLV6r0jY3ZXDqCB6Y3twXtEL9EcZHxMRKZjGHptDwaRUjsHawv3Q0v81v0IgfkMfJRkQHJ62p3
XnU7HlB5cCNMNrW30T1ixvqQ3hRvQ8Xz3HsRY3PcZ33bGGHe6G1d9m3iZ68ogaE9u57mr5mvBvNR
somdH/VPCZa5eWJp1nBhj79u+XwxG7F1OWHvEz7Or7+RZ/Mb6CqsCvlSPgFxprf5hAr7Hm4jkDqI
jcBiUEpS9xCo4G2uWcgNv2OsBWimHRbXbUAEDkHu8rcI9+3nl4Ixfqc3lLRRSxyveMwO2VENikBx
Yy5O/sXLltEqxvkYYiZUmgYxsVw5xbg4McVHap477UksA47R7Hq6zVEyLsjMMmE2qAp3wJy1gatr
HLHjBLxD05Yeq8RKwLra+rz1Vp5UphQR9uZad0WW+kX/tSUv84S8OuVt6tCc+Zpass4nrJNFTOFd
jdsSGLsSKAPFe1oixbPI4TXpZI4vYDs+YbesWtLgk9Kb5hXvsDvhJN2rj82rGTnKc+dmd8TDO0K1
DDQYjORFBwOBh1FETAuBq5g25ZsD5245B8B2g/IukUVS426XY3GnONExP4Gx1PopjVeruCzVvVfb
cz13Y5QZXI8a02C2HAE7ajd+/Sw8GTejTWfMh6/5Z27ySM38ygWznSJgeBnoFeH7zMOMdgNuOHZC
bz0q9nP6G+6eo7Qy43XGflSkaoI4uZd80p+WFuza+b9mrGCOkXEyZFrLQV5wjKofttYZ6M1t3SoA
TDPQOH6DiZGnJYy7kcmoZSifJz5dyl4ROLtbpMO2hMeTeOo4wIznIHztzhh/Q/SowV7g2Yf2QemN
Bxok48NvZKScqHQ22I0+rtksywL11nQinybd3a1wZzgUvat02z942sgJDmxZpNf6Qp51iBvr1I6k
x0mR7dW8jcqnDCBeRWQ+mT1vRJYXCNkCSTHEcklo5K0kLLBY05f2U3ML1CJXWKypdebcwtH+xj79
Zff0vZYqTOYzd2rUVCUET+gH1R9klyDXoJ5NByNiemg80QL7o8txaJz8RqGqvL3SUJYaSYXUOjyq
54JQlVq9bqmftO/gSkKXsXBaw01fuMj3nNtloeBMLZqJrMEqRV9cbKG0Zg8Z+6m/V27A5vliYoJ9
zQ5lef4JAneFkOPpLkoBoUhrKhDfDN+U9ts0cOa3eAfLOJ1+BJkviJhTX1wPALTEDGeNRd3ckkoe
HBtXcxh3Y2qYf6s0INeqviJZiy03dgcCj8LWgvpHcpMF5V37lHk889x/a/1KdBTG8fRCR6IqmhO8
wUeHurllACoi0OKD2R81m/sg5rgfhUlxmjVR1Lpr/nKreBIDUDXyVxQQjcN0EDgTPLzwqzDZTj1m
ZhwqNG48ksFWQTKbvWT24AmPgj8FGDvhY51ztJKl9gqNpS9SgiM1bm/hYoP1UB9ANPaF8tKBSJFn
/RfDfe99DtsNSdowHWQJ1l9GvqHHBw2MaHL8lfL3zvJLKD2EQI1osn8PU8rIZbxOOCSmNpzj/qMS
GLfpBxi6A3Dcp/agPJp+98DH1OTdJlvV74quydoetyndU23FntUxu1XvdZ82+GMXmbp/3bdyHJzK
JDcGALu1iGYBqk9B48dD63agtuWaBSfbYOcSi0wIQzKc1bS9yQ6dH/0h3gu3oLb39U+86WFq01eS
DZXxNbGWAIyug7CYDDdarnjhAujlYfGqWDgIvDVZXgFCZVwMmepaU+gTYL0vA/lVsijuqmrpMahg
6VgGrw7NFcj4mLwH3oygnn0MRU2EF/0DxR0UhyO7PA4HmRMlzm+Ya+fJ+BgzqQU9jqAkPQqLzWqZ
lnpEZmXhLax4P/e4ZrddrXG1ZNBr11bGpcWUOaGK7R3m+dJmZYE71W4H1ziqYD2zslvBjsB7Txm1
4NFHTGQWDvVBSiA7gyPZlQPQ/gfp+3Wb2VUvUwS8uIyi7gWSXp4u4ZqIuO8eqEKl+FVSMrB6R5Y2
vDXLt+uy9j3CRhhz1+06yGtMc5/OxebJUf1C9+5b17Cg2V4oojjPa4jtuveNROa223qQsnyu8byq
b0tB8tOi9TgftesNfolgAfJUcZ6VkpbsfsJ+Ulit0CHuQgvjz7zlK5rEXGjvRhiTs5KuLsXcgOYg
lbKjRQcumRI05v/7TUy4ILlcDFoIo5yAbiVY2Fg4ZuC1X23xhj8At2sNm2+iWcgmI57iMo/TDirY
1Pqdlle11SSxbhFtOsm6yXu8cRTeYIIEeIvCWMEqix9+Xl5rj2BY14tuBw/zEG7vV072IAK+K/FM
XnKzW0fefCaTn0rNuIh1Qx9XP1d/nfWrGIAIwZG/8iIUtaNrWkJPfHOi6qgoa1pB60kOhLwmbHJr
rM3nbBZRUzCMk5qApqluQx76PsfaDCZ4hGNuRjWt+hngiK37b13KqSzw1J9xIEnR/FkOIyYQDbtn
Uv1QNQ7S8yUrAs2VNhfF+AyMR4xVO8HGOnd4NfBEi736rTwVj9KJYFsc467FcbnLPRmb+A7xowek
pqfwLj0KR5TAoDgYoq/t4V540CLr30Nxvf91LERK3c6Z3GbojGFfzSjcZnUlQIDFTg/SbUtEp594
I5AYOE5u9yXw60xYxKC6NYZSxjoOlHdxNTs7jqKlOSoIeSpPT634yCvIX27jMN/JuKBBl/5M5mis
oJ2QOehvyD329b3mD8FuHAn7ErZ2Qs/zjCu+HPJb7uge77MZ19QJSwJTgipMdnbXB+Q09sDSsjCs
RWl04CaejeLwfx4146CkMfoz4aOcLNGpvgfLxpP5uf4S2aI1fF0/ceRxHKLJ+KW8iuLOmCoUfYPQ
B6lTbAEj4Km6peR/lL0n+wYA3wD0Arwr5glmvFTaxFMV6UXqC1ntZp1hieAZIQ9F/qMxdPv6V3Ji
DNs3l5tJy00Uk/25vSXk81KZh3ww7bDNveuCLkd+Gb1lXJQ0GCQVqQ8E5Xn8kJyaz/3NemN8QTPt
Tq6tyVvdRLIqp38tOyu9o8FGcAYesw/HUZqMD4vrdZI6CRFgSiKr0G/SJrJCkTtLeN3hA6j6faBB
q5J0KZwyXlznZHq8qb3xtNbgXJHs3pYqezrwYPR4MpkUKESJRzdlyKyrz0L+MS9ljq6cewr/HD4N
kXE9RNfByVfhCoGZ5LWxtbxUvmxPT3TpfPW1+xDD4pljplb2STsl92bw3x5Ff7tbg2WekpNFbQTa
hwCvleGrrhBZSmSBlWdGrUdCvw6RBfBi11X3uo2A8/D9ZUZahjHlDgU0VTHR+5hqVF0r1RGMBY18
U+dxt/LukfE7vZrqUZUN6J/NoU1AajAsCeexxxPBeJhEIXIqUPddx4VdN7rVZ/71M9svyW1uikl5
0qbsZ5W2q7VHydMQphCJ0SovUJFbTtw1sOs5pCEyzkWe0OsUEZRQAJwQ9yUA6CEHoXCVQsArPOy/
zDefxviQoq/mEtASP4VpYG66NR60Z9p8BKa739/ykozrPgsbXu/1r+vMpqgS3FYy9RZRXpTioNey
w7mw3Qrcr69it4qbaFY0k1bg0mC+oUUisJSiTCQfeFSbvM9hvEjTk3icaVc6Fr5qqWKN1Q+stnM+
h6Ph5zvcZPoFWcrRGKmjIB9K44Nm8Gh/9uslm/Oiv2AjQYjlfglpA3ayoeCrTQfc4q8xYAf7txrs
WuRYOaKVZo4yWUYPkCieM+REVOPcQNr8gljTBEFo8Y3n3BO7dK3zcz9bOQzYR/wy3AJuH3mZS44d
WIu/55EHsBWba3zX8xXj3BXY/I7ZLNNUoxc62WVQdcCHclCt8ntrdMXR0n/kh/aRP6j5Dx5GISqh
K2LSRbWxTJU0NRXqYUIfftmegby72hRkura5TCJ7Ga8G0ABAVRg7sMlisqpDRzA4+RMDDFD8t4ju
Vv16Lv8Fydt/MMetPMZKwlBVi6hBK2VcV1DoCN5YPMlzdBwzJLsT+ISlxVcJ0u5I5CK87n+rjo07
SdlDNR6rpMWOFXUFyUH4GmOUoXcXJwuGgO6WixEnwO5Ob2rA7PxLIOO+ibzmhVFKNF1SAE8VSADr
idzClu+ND7PdBOohux8O2OziPN/2IvtWLuPJ87JZVGOC3MLsYrdfux+qSu4aqcOO48zn4KN3xuZP
G3HsGIkg9AmIwdafOjR+AE5AQDvk4g2oI7DuxNEgemjXpDH54DxIMYkNmGV4q60H9agdJacC+6iA
SRkKsTF8W39k3xuv5cLZ7s7LaFiTMOiSiX4xwb20IIGvW8pg+QxI/fR7Z2Gdzx2B5wGQZSDA3rQ3
qGm7iVu/UeayJVAMW7pbvGb4zfl/epEXZ7H5QUzCs6KYa4rUmigWFA1uEw6AX7HbFYMNESzsgb3d
ZOlXCiVeBvOnGOOoHChpBuDkjjyPu+v5dVknqgHHR4/4feyZNa3LzG5GRgoAZv3rkFm6t4BNCQhX
k5c+dYEOoOL+RxekR1G3pjeMmB24+rXn9rc/gjHarBU6ABecf8RQOH2QHeVPkbu80JIL6mpuEyi2
WXt8hNrdBYGtZMZsa0ltlKKY6Mtcih3RzdA/Sx4Fe0T/FRTCpyxQEenMgK/Z5yyIVSQdVTCCy8Vq
GqGucxPrMsxChrUE0XnQBwiw+NbZNn0JfM//qeurGxj0JjoRsX3MPgSSpRZj0Uj/DDkgYYlsATOv
dOO0PqaPKK1xXni7qe1WJGMnhdTEsWacax5t0BzlLzkGL6nE/AkMm3zMyb1ccCuPUWR9VKMkTaBD
JTIUoxCsQX6teMAlu5mCbmKVUNHAuiGzBzlqc2ksBfBIp+NaWXRaMLNrl9BR5RbLRtzq2F7yuZXH
nOLSjUKVlyU1T1DSoW1t9fcUvy++00C4ur4ID/+lZLSVyJxj1CxjVhtQFa170k3dSorBMoWnuH+d
14/X48peWNmKYsyetErUZhFUBDxLNsbm7K6/11Mw1D12umC32et1cXtniZTSMJDoSWChZIwA5OBt
QnrkXZIwOob+Je+/XRewO2dlKCJwr1S8cAg7PNKRpQjBzphiJUb+kSdu6WBTxatuxtf4MDnzFxBl
eTIPX40rlTlG4AipDYhKMJVzTA5KBnxHQL05AErBCrSXYUVGu2u5EIV7Lnv7qYzjHLKybGdzSf0q
nV0glVsJiexM+0bUIxGIf/1gOcLYCZKlKisANo2pXw/EqrPhpgu/mngMacNzt3y9Lmt39HDzZez8
iAg0PlCVpoi4AIiQboDjEyye5vXc3GZXHwnoLoks6xqAMN4HgHLQyi6N48wnegzAYcVqWoHjhfcs
DLscf4ugaeQmxtSqLqdtAtWIxCDKvk3l3QQEToBxDvX9GiUO5+j2aieA15CApYjs9mK1tRHaKtKE
PIMmoqr3HANhgIY01RMP8QtH1l6RwQA+lmKYpizpbE1dbbJYTuQIPdMgPHY+7Z1S2LLfCNR7kQUY
YCYa+JRShB3Z7KLYkMykT31JGQ5ZlDqlCADHcLRmQ/FS7DJFcvuB6KUTNktmJbHpZxW5G9XsYKSo
YHaCynvlcH4RO88pZnESq7Oa+mF6jKePU3FvKDwz2EtAN1/Njm5K0Zo3cQEZo9f9aF6TwupeKtt0
09f5abYNq/iE3gymJei+Hy8r3X3FbYUzeism4rhWOU0eTKsOFID/qpPVOOkd8hYjtUxscFC2ibWx
ssTjpi57agxUMgJ6QSzVa2yQXxItnkmFzCySSyfGpFirpQelLe18AQNg9WQ2r1PUAJpYsM2MZ0R7
d7sVzkT8SlAnrZagbYr22gEGPQqDbuIhNJ7HCtnkcyuFifKA5JyrzoD7bsMsmMG2qxVm7BBwB1pD
WAYd+AitNibg0BlUN+pAIh5X7hgZ9+KiPc/rfGjVAgz1ZjB2kt+ohdd35XFd5aCcVrsKm5OA3pO9
JOHN2FYuDOfjGOeiVaaYdDLXm0E134Qw+ZCn7WRFpE2szugf1jr8aLbaXRfLd5oRcprO+wcLqDss
VhqiydKWzFIxm5MOhe4adJVLcLIptaub/yHJMLE7+pcU6vQ3HldFebVbKxxsVoOKOX2ryMt1x7cX
NbYC6GduBGQK+gTgAsXNJV9a8VPMy5J2E/etAEYBl1ROkqxHzKgWjMBWd4WbOu2p+jg4001vy9yK
O+9eGFXUUwUEHhOCe5bcZvFgD/1xTbk1ad6xMUlSG665WTcVimDAf6KkNbF27LzFa7GwvLxVvaXU
1vxw/aq4R8kkSVnWA8+RJPTZldyB0RqVxcou3zQ0fdODzN+a2HdcfyqfhOXl97oBPi8MowwyrbaN
N7RAM1r0xVU88AsHVAsuHAiCIUBeialdbEnL2mRWxMRzq27BZwSfXOOBPirYXR4L7/oxnrnqrsli
7i5XDaBEx2hjjV5xB3IcOi4CuvPe0rD4Mv2hnyq/dmNQ0mJcYDqId4D8QVDondJVe0v+yotOvE9n
brUMQe4kExEvzdm4qYbBXRJ0nZWieanyIufkVLt6+/c5407fX2kbthgdbHGu0oxgh/S34u720WD6
z8cLApj3IuSx7TW5gMFTiLs+QMHy0J7AXOM3XvLMe17uvqBpFvVTcYAL/V6aZMxhJ3W4zJ/Vb8lK
XNryrYIKW0u8quyub9kIY2os5SI2Y20gmK4oZC3YVQyfK5UXsffNfCOF3uHGJWsNUjGjMOkDjALK
6aIVYzMKlY67M5BtZHEzFN6VsUGA1BlYbrvUjyWM2JqWeEtniCPJAaRjwGfs5h0jExKGTi7lYYLG
y+tti9U57OqvvKFB3icxYUAtwiHOxxVWBZZn9OPjZ/p4WME9Y4m/saW3u2Cy1UPGqWTt2g/ZAsOi
zzwRQK3zm2CLD5g4S+wB2aVslbM1iNb6/bo34xk04z06OQQtoQC5Pdj78qG0QvXzdQnnDcMrBs12
eRuxKyIlG8GOLVkttudUwZowYBRZcWbrQC0/YPj5RnQobbjm5tiTsJe3+CUBTYO9nHjjtLu5/Oag
2W5wLQBro+iAagGCHwAudnb1h/KmgMPTA3c36o+Kq6I9Y5X+qrvXD2L3KY8Om4batqIAj5wxkzqP
w3HK4dmSun9sQ2gWBvtcPYsCI4xuk1H/PhfETUkcYK+B90j7h2v4JZ2xmkjI0FRVMEkg0hUmMKBh
bDm7hYJpQWITTzlVf4wW5v4xWoD51NNgr67ykt1zPS51chfqgDeyBDwmNMbYpbSGKFJekoQWNCYX
U5VO5GYY7utd0ze85cCbdtsr1tAn+V/iGG8YVsMkEBEZcEmQLtaBWB4zjQBle3QyteIUOPbDyUYa
c8VVJWbFoiEdnj/GH0Cche3CwZt/0Ko9f7N/z2mgTw8cRUDDiQpauO89fSWHIFTICV0lLoMVsw1g
PnyghKbz44yOAcYHT1rKh5za8Y3A96Hy/sfade1WbmzZLyLAYuYr44nKsV+I7lY3c878+lkl37Go
En3Kt2deDMMGtE8Vd6od1sKbzfjSnwbjQSIuwAx7X0ozatBGBfsFDerAKnvrz4ATPsljNDfvQCBZ
SCYWONB2G05YSrPiR9NWKxis5gGf0m483tTt1jTqJ6FMAOjiPB4D+nJqnPzKQKuREmR5o59+E0dL
eAIRifiS3YkWWvLtzjwJD0Ji8QYhtpzVpx/BRAWpkau81eCsFD/HWVGW3mdegPwkPIcHwxk9A2w6
4FZCF8zg4rxshNlPwpnQkJjBECkNhHee4VNMpcTrdtPuZ+UuoEGb/OqR8F4oGy+GtUh2TUZO4gZ0
2yh1qNd0Gz/B5AntI+c3/2KnayPyfZLFGI8GzlCSAm7xfYtjBM4B6AZ8uGIUcmpPOwLy/w+cwyeJ
TK7ZDOYcqlpClyuJByYiP7kO/XwPuK/rzOclZRt+75MwJtck2HhA50RCFqiOTtk+FREKKsZVoP9u
uRnnxhPkkyzGx4bplKSTUGDK4dvsa34YWu1d7pboRmtwf7Hqlg+UAp7LdUbVnwklkAu4KBmIUaBz
YT4hZq2SuJLwwIxO6ZPSWOZL9CoMFujksJkLvj7Jkm/R6HgCjXTGBTzZ1p8P4czXFHKpJ9mEC57F
7GpuyUHtQ07qxBPBfEMUcMM5yZDi1p1524fDDNw2/ZmTlWzb3Mc5mI/XkEECV6iK4uZJA4qKvAv2
9JU+AW/rD+b9Pn0vJjoCu1wwEg21lTqNMR2Ht0l9J5a8LsO25n8ciAkXiRpn4HGC5y7z+TrN8EgV
NFBZBPJpETI/nmXJ4lwhffVe0kMmVoSxlgEfAhLFA4jFANnQ7GiPJr3mZq/blvZxNiYg1BiLk9Q5
hNLhmQDsQPTT3J/79qeuWsSmNhb8Mt/k18vn2w4EH0KZQLDkpZhgQRQ92OpnPJ1rfZ82nDWfrfGD
tWqwSy7SMtZ6TGtTGRKZwgP807VhoeiLoj4PiG0rSfski3EbwZDraZdCFp2pxRPAWn6EvgnKy+iQ
+bxpEo4Ns3TAJpArS/AgwjdqJeby90vIMeCtmZlPx2G8RDsGfV6JDa7uZGIbaKDAn2dNhQOsS0vA
q7Xez3soCtCohTeMm+3/Ddj61obrp1/BuBG5y8K00nCpdHuHXJObwZuceCf+phu+xmtqC4/tKT0t
IcY2KawX5u3uaYUs9ngIQhwbYVtxRtuJQalVgSeEwi6OCi8zxVu0ECwz4VUJOAHIZFyNIC99ofY4
NH1MgtIQPF+Y1qEpi2yrmJ0pDpFruM2LVvvcdxRPsRins2BaW9FJhM5MJPly0bvBIp0WsJ5ZVZA9
S4ruaip50LLFIcR0sml5IGiM1FF/LpeGB9HKcREm45fiuAPibUer5j1oFQ0DLG+V08S8hYWtJ/Qn
LWNcUU+mXBQqWBMYc+6DsnG0GUCjV0tZ2WYIfYsLLPsUjsCjmtkail4JNtnCZxFXAViz8aWH0Jle
hOuwcPpvi4dNPGzKmi7GoBc7PZHCRZCmfA0itzGx9YBHfxmVAxOjU7LEglzLU94vCXY4vWWUohNW
KSJfisrk0Mdi9KKZlTpbpFZMgIJigyU01Cd9QFdYXVJ3DgqztgCyl90DLjg7q4nwNupIREfgnTtd
M1zXQMKzalEnFgnUyOrEXrHJrGTOMJZ3l6PJ9svq4xxski+msTCPLcp3wIqarfagnaUDqDAcjNk9
6Ts9sM0rBVN27U2bY9Y8sPLEknaUa5rzOzaj9up3MGGgwe6B2ffowFFslSG3kwcNkGt09xksyOgt
A+VslCzAsYP+zibTv3nA0xzxS+Kw+glMDpmp+RTFlU6vQvqtIGPWHigtQWhXt/+CD2NbGlC3gbb4
DoT9uVwAJrSlMwPUNPX7waHvnep5fDEsxQOspcPjEtoqQ0NdP6QxLqHMhg4M5TP1jappxbvMozOF
yn3vlDfoz3Ad4qYLWsljXIOs1CRvJDooozw08LfjY6fy3qecG2TnnCswpZVor9AgR5diY9eorJZi
NYAlRnjgXeFmIPs4kcQoqFKQRgv0PvUjbXCjrKte00zSrWxUv/VKy2Oq3rw/DIqpOko6GEpj0ogm
6AOSaZjhjuLvcy1YpdiAAo1H2syTwqQJZVCkiTojUDREvy7G+jDF+gmUpN5l494MzKvD0J+x6oGo
JakrrMnAtufCzs2nPL8xyL1WvA5AKQ/zyrosbmvojdIH/X15TCIA0oa5L2QRT3tvcJQDHRHJz+H5
Z3Atu8h0PJoGXBbJu0gm/KdkaIOQwJgzLbESQ7aiRLPajrsysanyq5MxZlwHUR92UY0047p30x0M
y0Wc+w82DK9osTUA/ekeGSPW1bJvpBYFoM4RrrPYEo6dY0YwNTrdb34fX5rvzeJiD9PhQ+lzblSj
8WKlM6UWxH2VYGeir97m8JosFKaVE3S23zkf18nSz+pmJxplQV/b+2E//qIuUaXwSFbxjUcfvv0w
WMmin3Z1oAgESEuQ40DqPXoNBTaWXkRXeM4P5fu0dbqvXwje+cpPitTY3uTXyB1+XNbS7Siw+g2M
V8lEvOwa2l9Vsf2SX/X+cFTPQKC1JYDbmM6fOTGQo8k6Gi066zJDRLhhqDS0WKTXSLsusUMb/AEk
BXT0QwZzrW0J2paUVoYloTyCb8KXm8ozpcThXN22D/uQw1ydGjd1Oqu4utZVDhlg7DGvkRRW/6rj
ZUHXldrr+TifwBXgcB8X9G9/SUwwMolVD0xUgIjjs+poEemEhhaFQJ8VYWCqOC6DeTJnfbCGaTmU
cvxcjeMRY1Y3Qp6/KBN6DrmuO92ccWpgm1b58UvYwoA85ClGFqlHIJodjV7eJefClHmXzTkwC3ch
qeCRVCi2b4P83gt3UQaeHFQhsAXuKR4A9vlt7O06xOpojCJpst7VYYxEODgvnuIuu8Gq3PZE38YA
CLAuq9O76n/9pLKJGCVroFZlAgYwKHOiJjCN4UX8fQ0QMzC6Yq1csKSbCistSMlstXMARgdYJumU
WJSomFcC3/6YH7+BCSYDZjv6BDVAv+gGLyznQ1gB1XSRd5fPuu11wLH0v2dl1HcwdL2qSuTV3Utb
29pTf87P4tsCtjVgix4bv/1R8hwd/VgXrpeNHlJcVmKHzhisFYtYqAGq2HF3aRGg8YPcwrYS54zb
AnVFxOImIPfZsdDYjCSlKuEeMhO4nphDkn8Al9aRAb/7GwHF580Z0Tv7esAPeUyKE6c1CVKwFvp9
h9Ug9Yc5zPa0nBbzKNcROGRROgbkBOeQm0UOTQROmWbgpOyU5KLWS4FKO7IPqwQ+PgAiD6GLgAaw
WHT+vv2L5cKtpJuATx0DNATAHu8tuVXQzDMpWoagpe1pdbkBPG2poaT7vvZ7SKRD29v5gHE5WkPj
7kVtOaG1bMY8QrUgZg9iPKzzVHv1RNEn6FRZ/EZBlDOb6xK2VGgtjzGTvkfv2KDd6g771WZpKU/i
7+aGMrolga0D0gNTGVZyKzrvU9W7KvwXjImbJZ3Vj2DfVDqg1HqhE/CJJXO083x+aYTF0SLtWWg0
dzKVe3yo56qqbsbJtDn6tVUDWAtnnlhNq4D1DRk0vrZutVcU2ln2zQOfQHVLkdeC6KdYqdUAjtva
ELEfEHWj1U8vIi+z3BaggcSIGIAzMKjrXQkQ0Y0STHAc+sL4nOEZoEwjxxi3HACRwF2H2gEWBNkH
Isn0ttV65D1BBDuMQJWOUnLkl+ZkFWbmdEZu9/XEEboZJAk+vSlTPnCMVnw+V6qGtWQMyETypLMN
YXTa5keeF06xaA4winJrHqCdwwtoY3qJF0c2DWQlnPlqUS/kilziq0m3SmPRBdsAFhlRStbEBTSm
y1HHTQewkkf//+ojTj1Qi4oRh/0LWTBzhARM9JPdfE/QCsn8kEvoSK+P9eqE7hVgn8RQvlDRakJV
t+kEA/gLYLi1Iyz/AOtq8uHfHi4fb9O1fshiU7kkUzCDU6FCo6eZY1apJS4neb4uqsfLcrayDLSE
DQ2JKzw5m+mE+AlJo8KNpgOW7rM5soW5jwCIx4PK2Mwz1pIYhx2ZYS+VBPrRgEpFwCRwfNvsftJJ
mNqLbnkgf2TTxlcHY/y1VAEJSS0BaZOd8sKNWgfvYo+22Bvs1jVOdkcJAnntFI5QNrEpBMkI2mlG
LhyjyZAM6ksVDDwz53wyjbFy1SwK4Fpi+WySGovI3+blSHi7EJsF9NXX0lhrHjHo2OoYU6XL5epO
6ED4Evp0RADImi6WSlyQMiH5pqCk6TsbT+FPv3KuzW1b+d/6qTFW3mFpv19KHJYSKI0+OQaOeKOD
65lg8FA8pq192R627e5DHv3CK68CyrtC0esBDfFpV2ACs3jR00Ms8NIJ+oD44kpUumtnqgT/YB4Y
VT6Hy1AHcF51vEsH5VAGwoMUNFdCiDvsR/n35WNtKuZKHmN8ISZW2zLBel9o3qTDORl54Jbb9raS
wNhbOZapEKoCXSCkk9QJ9mfhHgOn2C3gmUgOccB9pl0+lPqlz4Rd4ajV4FHa4mfVd5Y4312+tU1L
A9Undo4kVYKP/KwMi1lWy5KJqR/Ez8VQWbGMVhAXJm4zcK6kUJVcqZyiLFjTqJArpA025oAgROz0
rJ2SJ8XLvfGHwC3A0o/9Rfl0rMADOULUZHbXOcZ4oCIFCqrXewnoziOo3KcTwIYBnSAfZlA8mLcU
XvlfwFlvHnUlmVFDcPfFbZxCcufEi419YzRWgofpAPZvsMjsuEGAJ49RyrqI8ykLMspYU3/XvWU3
vtIFSNWu7/k9o011/Dgcu+o8RZNSRCUAcxTsGkoaEp/kv0dsM8lKAuP5hyExtF7NUXWNBHs0HvXq
x2WF36zNryXQC13polgYjYICPV45Q2FXS9zbRhYBZ7tWIk8JkzPO2FlCltlTDZTRmKRWERtHIQxf
zCV9WIIgtqYlEf/EKYNXEam0qaCayNhhv3RarxnAa2wFt5LFH8roh7N8pwYFR9B2krKSxNhiNFRB
mWsY/FZ82oUbniXBCt7kM3pKqEtgmaER9pevfLPFi8lg0dQocaSoMxGunGqi5xS0Gi1eP0Vlq7uf
nwi4nOJHLDoizlF6F+E3psBGh/4ram6Vpb9d/hWb07PrX0GVe/XhpSoBKXSMjpZ+P7r1FXJbx8Cc
eYNpH+UGK7s/C3feAQABsv+PkpmPG8lFt9Qmzk93mEbNmmKLdneDUy3boof2rj0+Tz69e+7IML3a
L45wdfXM164zU6kmyvvwjnYPfCJMSys38m1xlwGdPLN5peJND7GSx0T9zNSKLM5wVAENhibSrG58
4Nzmlm8HX65OJI3gKciOeY4DphwKEDiDArXYT/vlOL8WIO1QoEcUmDO8DuzWNfA84mU0m4/PtWTG
dbRZINRGBw1ChdZpLSAVgB8RCNCy21FqRh4b2WbHZi2PsRuxUVEmoBqr+MQbAb8ODo3iuvZzYPNW
LvbN9yFQp64kZ97JIHuWsR3ErdFyD82YTTrVctBLgJ+LTsV+vKJLouNNvg9tbccPMDRaseq6PjFj
KcaEhWx1wbcFFvE7boLsCz5/q3czCKzlMGYh4ploxhrM4uWpzazmQd4BtP/tF6WdkL8Pj/8CK4en
tYxh5FXRDGIEw5gBUGacyc18aL+jkogxCNM1QgzxY4XZEU//4rBbPmB9WDYlAfd6hNY9xfEcnOKt
vY2xYhOf3rGdseHIhyigdnDpK7I5Sd4hFhioRVPMlx6bt6IVnltwuZcecCLDygnc/5tPYGsJula2
RUDfNKNdGzYwwp2kdjXiqS6FK11Sq/ELvz5m5z8uEq8umO0WkRYj6WOIb0u7mhra/SWMJMbg3+uz
4KuACg75jp1jKewgaY9pcymKpr8qNXRxLUYKY0nYKwaNwXN4WwKXHcGF0hgplRuQ70PCuXSORrPF
+KybFZLOGHJIjL3QnBXxIGjfRvmuk89LzCPhpYZ/QaVMxgupYZiSSYQrHElhGY25m9XJGbsusppR
f8kqQKN141EPg7OZl7VFlmwfatM+HItTYLpxzUujNicA19+c8VS6lgxLRwMrnjRN6IetJVjGU3yL
IbUGX17D2B8QgAcgVGE4InPFI785wVMBxok1k6FqagL4LQpfiQvwVZ+C/fGeGPTPXLp6xnOZiaBg
2UIBK7bSWlU7XKv5fZgqrqL/4ljxVvVxfaeMo9LMVEZVCRpl3tN9n9LWryjnyLjPPV77arP/uZbF
+KixHMGGkUOh6JRfiOvrdtI+3KtX86/4sffSB5pLROjWjUeggKg3XDqQy9cKMndc+yodbYDsJzYz
vHKqOwqmRJ3hrXofN0wc46EO3RpQAouFLbLA4X3RzTfAx+Fldqk+yvRQi0U4rP4AcPo92QUAQ+qx
GiM5dJKAmzhd1lSZXaufRLOajSQMPHLfnNqrBI/yASW3xANu8bWIsRPVz77Tnd+Ri8K8WbWRiCSC
JhbJosx2QrRyKMYqCVGHOsTgtH1n8yidnylWu0QnByBp/oOjxpu+aiWRscukwlLrkOG0wbk5gVPq
SEEEFAeIZ4M9gUI7coM7bqLPE8paadq3AVGhTsGjCRDkJ9FVT+1j4EhvGrYwB5zVOI4il8OBe72M
zZJ0kVtTFhAFsMPzMpzoWAp9WIV7CY1oF6RVXPqs7ZR0dcGM7XYtUatkgkeaAJcCdtnjZKV28iT4
jZ+debSZWy+alf6wqUVWmalSFMh/9aS3GgMYS2LoczRm0/F9HIhNINB2zrVCRTAJr6ZT7wf7wc73
gk9neXjktVQPvnjzlSjmDTN2iy5HnYFcpQS+caiq+xjD60TXvLmOnyo9ur98No5esllCIRdJZwoY
0a/F60q8m8ZHkvy8LGL7nbQ6E5MctO1QlQMJQKX+H1rM/lHGIB3qCj8Eu3wZX4A9TAEFHjMNTCbS
nb6PDipvGJj3DelFrPw5ILkAu5VCT2LDzu8oKK76rflNq4wVF5xv24GvTsy4mBHryDXGJGj0mu3F
iWekf4GDxAtPYBHFaZcXL3l2zpbzFXHB2SZk2J0zvs86Y7elOVLcX9UGnwmlc+xLTtbH/bCMc9Fl
ow/aEE6tcaTR6TWrcEJs1JQvwzG1U8mqT8kzOVR3dC+sPAISCqgYpsNjeOOpMONutC4EMueEVKES
EJDVb2llWpL+cFmJORessPlAXCpmkFRwaqNtguVIekywtUrLY4WG4at5h7Bsc0RupiB/axEGaj6r
bLAEYho0NIM/CSYykAjLK+DJcDVwDw4H3Ud8BK8Er0S0OeLx4VEVNhto9UjNgwDejuat/bkDSPWM
mRKM1O05B7z85RSWRqUay0mTRwSnzpEO4a7wwC35q/jRwyE0V8oxdgAyX/EGIzjhSREZdyRMaRM2
HRYk/1oDI9YE3IcYUJNg6XC4nMCbr/vVR2T8Toy9/Gma0ABoXaDdzZjGopUTOiqUK+7Q/CyADsrd
lrkcFBWR8T9JAYq0cYFXL7unJXrVuo6jm9vvq9Wx2HymHrqoN2EOyjl8ekfKB6uisg+/a4fCS7CT
BDzqDsNQ2O/G+iD2Ld4u6847hOQ/B0qFpVoZ6pBMA12AoA5v2JdXlOE58opr7RXkji/yIb4pduF5
OMZ2+FDuAxhpD7Zwea/fL6/mvfBg7pW7y7+Jq1mMJ4rrlsxLj0Cn3M4uzbQm8GcqIJsxsF3Mg6fi
SXu341VEC8u4bxKMwfvj7MY7ysk+XxvX5X52So9P+Max1fdR+ZW0OjNKosRwRkNYWANGCrIA9Qyj
4SgWJ3Qq76deyUmCGVNNlDFF9CPsw3mUUcPYL/47TDYyLm45jONl33/QSqASRAvoyOGEVEzMlfED
sESsppI9AmYujn5wzPI9xqxECVkvCSatksj34R3tUddn8MhWgKn/KwOqfvFmlP7BTkFOgvEaTfsC
FK8qYmbWEzIR1dL8+QkVgnvlCUViYJLo5z62mqviB5Cy7GyXuDWxY94M8SbqjUQ+fgDjbdUB2Swh
ceBR+joBNkoc9UhBhCh4kXgqDsmB/6LdVtYPoYzTBREaaFIkeKdKvsvS12760QsF52tuf8wPGYyP
BSBkhPVWmN8gXlXxaFWVwJHwD/nVhwjGyZJIm7tKwMcTUZSW3Oy6PGCioQWqJh2AifcjVtmyW8wQ
zw/A1XGNb9UjL0bzbpJJ8UiNDR8hBJqPlv+OktEBNZNbyH/UgltrCeM5ZQW4oYKMk7bugmTyHe2S
Fj1kycldCvYlYGUYUO9YfuSZyD/40b9vmR2ZWsR6LiYVDiBWPUqXMVCIs9IqY4tWxKMDb0Rrc21K
AqqYZCiqIivsukbTK9FoUA4f8954XLx4pz8Xexme7t0sHvTcHffp/YCZPq41br6CPkR/eS3PQVOM
M5Q2OIu4ZGKFbnM0zy1w/2Tei2tTdVaymPSVkLQcpJo+Za2FjtkXtJdiAw3pQfn5/nj2NJfjYHnH
kz5nzFq/SHqWQCT5OdF02Y0KC4XRp/amQirEMc/tLtXqgDT1W7nzSp/kDowB9ElAU5DWxqtWw2jY
jHx5eixQLZu5md22tq6EMv50ELDzFlODrBt49OoNuEvXgj3LVqPDG4i7ZuBc6qafk0wJpFMo0n1h
rRD7qVZ0gT580ueg+VZ0j5c/Gu/vM34UK57/aR1ELVZzx8aJptvLErZzitURGD9qpEMtzcDuxIda
vORGP07HApPjg2seOmwG8EYZeCdifOaIccF5iAD0Nhmd3ZmqPSRPl09E3eGX5Bf1UoD/A57BYF+G
SDOnsaacY7SDV/t/kQyIuz9zjSs5jD3FQiL0uo6L+39rLq+EMeYUSIAUj3UsdYGslA6Dub03nqQd
r1Sy6ZZWYhgDCoRi7lSa72XVa57eTON3QeFMSX0RIYHBAFwGwKklG0h/eMlPWaKmorfUALh4zAUP
ADYc78OTwXyaJpXrPqkm4BYFIK1SgWf1E46Bl41TVf2kaMxJmG9i9mMo11VPvP6weMAmeRC/SQfF
TgCoj/5P6EeqNzqN1elAhuF1jb/OJTHCmS8VjVk96NlCvCC1yMvoyk77WDjiE13l746hD/0A1up0
Rdz4BgBYeGUGNuHUKL7YMv0NJniPNGxSULKlzz4ez+gwxJQZ8coMOPfdg969Xjblr86JkcB4i9YM
s0mUS4IEmaIbSYYr2ABF+WtexjiKO1JwqO55Z2KSrSXM8hGwO8SbisEOaiQCAHa9fKovjyocSiPY
PZFQKTOB4Pr52joZrUIBD0avAtxiF9mK8tQPb2RxL4shXxzhuxyTQiAAK+cLDIKJc5R6CP0MZPFX
nmIyLSHnJcV4UaLU1qgtXh5UtzWZjrqSP4yFeaqb7KhnzW0baU6VW1KRY1G1VndLnv7OSBB6nF/4
JSVhfiGjxEY4Sl2mKcSTtX2DZl7mGU7e7zHmuk+5bdOv2QEjjbl30D0NddJDmghkvypH96X0iyMG
5VtPwsoot1O5pUoa+bh/JniXgdhXutZpnnofXrXf6eZ/d9TdeD/8Hk+ZCxQrju5uub21QMYeQ5IW
XStKmLeSErvob7qgAuHo7Fz+altuby2FsUl16boexNXEy2ZEcEO3ajSvaAUCBUkhxo7PyPMC1F2z
jlaTNGRYMlIskU3MVSmq2tGciEcnotMdUIpsxdHBfkMxt7gl3s1bXEljUnO5WHISCAPxWhdza5Jb
+/XgGp1Dvs1eYBWu+KN9xmLDpPLiyZcNPuinLpuKqMOrEgArM35BLerelGGvpa5W50GUOq/FzLIt
GW3tN2I4HLpK3TWgg+rn6hl7ZveXP+x7mYq9Z8wvG3h3YXNLYzOnSiVmFya457zv7UFDGx8TgstJ
Gl4Tcjt1vaUmu1jOfePusuCtG0f1BS1eEIh9HSCu26Jv6xA+V5/AFd6eZNnTpefLMr4+LOntroQw
1hgYsVCrWal5AJAAwtkpf5pBI1bagSOINpwdHSnLwYkOYqHkzANz+NohYaQzphn1aZnVJaTT9arF
yXcA3MEOhulSRPThtjrzIDO+PsAYiYyZ1vVQmlmSEY/WgEEl0fvhQbD1c/mgn2lakjvisyxzQhv3
lpnwGSr90oPRCXV7L3/KvwcoeAtX6lXyXP0o0CupwVUNPq7xGaM+HAS7bSXSVEOnoxJfB7VlvZbl
BqnCEpj3Y6T8yo0GyOcNFyJzK6yCcfdvQUzQksnSSuKcah592U6BZT7Xj2iYusuhimxyAP+u3x+X
1xp9zLSweBn6P2jSh3h6D6uHtSAGlTIk0CQQayKEkR1o1ItjuMfCBtjAhFNwx1Ulqpxf/MLqxIzp
jJKmx4Vea15Q2cE38pPOhWQwHVRKsI1yVl7Kh+iYOuPxT94K66tmrKbrajGt0hkeMUV7yFwMO4qJ
Z2DxjeN7N09IoSRMMLaaWCj6fKmtDFIxECsRr4qk+1wo7/QygpHkhuQNBRYu59ls/lvWJGqfHyLZ
DoVWVYFcYQXaWxTsDaTGo2mEV7LI7ehtZSFrOUw4K7U5nIoFzpVo+wHVwxlj0IGTdVeUSGN2AgPU
iTwl5cmkAX2lo6Sf2zSKkOGmhW4t4g5blzxHQ4PhF51cXR8TLFEmlIfYmDXkBNohVC00JMjOwHaU
eugHn2IaqG+cCLKVra5vkjF8Q8l7I9Er5I8UGOsvZpAFJCF+tuNf4ebTZy2NsXMVOjkC+xO89e9j
EvqwGpNIMDPBfVJuvhewxQN6OCAyYm6HsbYxLQxzGZB/tK7slYcY/8TKxU7eocnk1Ei4CjcBNZyr
7cYdzwC/NtbfzeFDOBOuFBC9gH8SwumeSYwcTwfiiOSkHjct3/yMOmA4dID+Kxhv/qycnV4qghBR
gxjvG/23HAGDq5ItqSossUitgITWEKHSpmEzeXYv69CmYaxkMyo0jp2eGgpe7Z0iFE7TZ6Mf1WLJ
Mw5qX1+MYyWG0Z1BadOiBtK4R9kU6N5D5OA02HsYfH6PcDsiraQx4SEA5IWUhgbx6sqekNxEdqGD
NodyN/SObOuAzt3xsvRNh72SyejqFMZDrreQmYmg0Yufg0p0SC/Zolo6ifBn3mYljtVONHgXo8OF
Kj6Cn24RzPCEAfZ2aCZl7KKDrPA6BDxVYUJSOM1zX6cqMqkXzNY+A68ObhuMyP70lO06fMc/ulJA
0+gqUHRFLCl9tosl6qcE+6hYPKhnu5tmuzALq40qW14keyKcdG1ba1bimCtFPULsh7KDjmKlbTn9
hXS/XAEtFbBRqRdiKOqy7aEktWUWK5HMlWZ5Gg/ajLCErRLgGmM+wDVmvTgp0xTdx2YDfOU6Syw9
q3sra0U3DAHUUfXy6IAxkzhg0Thjh9IFQ2ONsefqJhIAVrgIqmYFBjkEs4CJ/qDCZOIEoNe07W5B
duJ2wIZqe6SHebWLxtIZSWpYkpYk1tDpb0SQHXhGO5sQImPwyTiFngMTjbQBOiaDYXWNiVVObUL+
k4zFdwUEyYdeLltLGfVfzYDHDDz2d0KWAtsE6XWWBp4W5g4Rq/B2rgHlNuplaEtj+NYmxZ0pFGAu
MtPcWpLoxojbg9nL3hi0i1sG7VPYJ6VFWixTCqV4lsr8Om7RWjVjzI9M4kMyGMDtD7pbEpRXjVr9
RKEXaHxLqlpJNaaWAkaaIh1viaF4slF3dp5FfpKSQzl0D6oi6DbyHW0XRM3kGX1n+m0cTFbTyE4t
JECAb2/bTgBsAUoM9hiph5rMh7iRCvzh+ZUE+mg3AHy2ulDZaYKwBwpHb0UqES1sQw2WBuBuzChk
v6Qoqewuz007DchbNOGO0mGuDktlmtYYdyJ4MGfzSpi1aj/Ow3AA9mR6X8XZ6IVCVthCgTdgOYIz
WM4kv58Ld0rJjGqdmu8VtfulzcW4K1IRExGwULtcohosqkZ6LRB98tSl/iVNRu+2mXgbTdVBqroH
syyeBl0/BXGJwbR5Tq4JXkonWVVvhJjs+nbylTB0kx60nnMCFuFikC05ncdjMQBecY6xAgnadR0q
7BtNQF6mJtG92FhkJ5UmHXzNBmhbFnE6tbNIzgkWgvdxrM7HSSBCiEXGtt0bYh/YfdIuh7guB5c0
w/dwbBK3A46pEyV96mhSKrp10ZAbZcpQEjMnp5ByP8r6Y1Cp36ZCuBdbkO+S+W0chscG7lcvzGPV
4P/P3e/ezB8UMThE4nTViMs5E6Ortgx9UVZ/Tpl602uhaKukfsvSzg+D6CCmva+CQcqqk+Um0oOb
BLDesTABqjgsruoEVI4ZAE7jUX4Fb3kNtFNzsocFY4UignWQiKUj9KbuhCaosjUQQdvmEM6eoS6J
taTBUZWzxZ0LcpNGOhbLg+o0JnBlUnpfx61g4SVQohY6XbVV7sZR7uXy4NdV6S95vuuS0G+n3plT
cpvk2qsu5deT3NilZpy1Ko+AAtG+zSA+9eY5uMll7Wz2em4HBar/LdnNBkYfMdT3HISZU5XTPqmr
3SiNXgMWU8ztqaE/pdodKYPIm/PkeyN0bklRV6e0gosn7aFO1EeA5naOttQ3MwGglKY2oJdKmnpf
dWXvSqFu3OlCH8GW0tAqa1h0bGp+kxjEblodmx9zLJ+1usCKj2TcZnUbHTslsUELOtp92iuYCBWL
J5kUVIkDTEqQ9DsmOXvXLKP4Pu9rcNWaea35poIlCKttzMVNzaK8ieRRtqqk030BxJ+Sme7zQfhe
AbbdUmPFx5+4NzL1sVCj1yENv6lLT6xR7g6tdhuaV2OdEksUp5sqUmXLjKdjJKjeMGvGvVJJ8jGK
utIJBOFFDLvhMRWCyAJEbG3hV9VWMZc/5Sa/A95EbYtjvh+KSLSNobsCPiecuHAnh/liiUmcuqJY
6G49jBgLkdUOp1UkKN4oAjRUWWq/HSLJWtSqtQu1lH2lrl7CtugsQ0y6XV3IKNjWhrfM1ZHk2Eeb
otswnl7mTLleEvlXLdXfRk3Zi4Ece7EZw5CT75JW2oMe+FMet/fiAPrxYMx+iWaeWSQMf+sjmBP6
0bgnMH6Ei+emya7EqX8JsO8HWOTr2hSOuYndmaKUf05qeFBI0dlKprjTku61UdnLfYyhDzO5kXXs
SuggTt6VYRtaKdYWLRCHvoUdfJUeANeK6LeLge7FHMi1Vaemt0zlA90BtmS1BCqiMhyg8ThlFIBM
WxdPaWTqdgDYE003DfyXcMnttg/6m0VsWqsTyv45yKr/Ie06tivHkeUX8Rx6s6W9XrZKZsNTlt4b
kPz6F1C/KVEQ+6J7ZqONFnkBApmJzMiI+XnRZSFojNS8j8q6PUmhWD5lpdz6RpHNjkHaxp00Inog
BjBsoRlPZbXs5LJ5ahZiL43gZZPlzXjhOMjQU1dJ6lcraRqHyOq3toxlT6ya72h5npc2xExaVKTe
Ikl3VtHiNTkLpaebLXEyRVZsHP/IhR6cI4B42SjVnWIMgrMkfTDUxU+lMbzFnDCIVErneu7vVew1
kSrVLiXMfISthZnDofLNDnTxmHopbaOpvETTcruZzdtYJS96097Po3jsG2vfLiAqqoUB2GYdE3xz
4uGEp/6CAXlbaqOduuiRrWv6S9FqF9WYJ78O8eXhI/U9kq7h0DXWAXf12KndE6Im+ByL1lFKvdor
0vgYq8L9bBqBtRRHQWykm8TQTqY4uUaoeVM1HUmhnfRscqNc8Lolv1WsMTAaLbGL2vB7ybqvE2gx
5dYu1EQU+Jrek5NwJ2eKAwFIe0nU/QiOgDqSIa8d6i3YpIENFY1TZkjLMRL057LsW9TPtN+pifns
UQ4sob9LoyQPNFM13VScJ9ts4uWI2DJ6crE0Xi0C3iEsr8ZcQ3w6OtWp9UIQCeCnk5tOjDGIpssX
oUSCEbc7q54OGOs37UYG7WG93IVCMgWZTITHCHKitj6Wt3KNZGAWG8wE1NJDo+fukIQPeLEmhzAB
N9TQti9ymLmqqcduulgOiUTbGlrNHcRscjpVc2t1xkSYnvhVO5pONGGCtDJbO0+iO0uEY48rq/dF
tbw1BaNHqje9KNX0CFbs2m7GyOmI+FPTim+wxBOHoS+vTy8zS7RQ5dYp5JB5mcUFGep8QYldH4i/
jLqvCJbfteDazjCGWVb1fhGT+7jIoH2iqLueLMdqShw0C865qgddtfjXs+LNZ8bqBzGPNwBmzD5H
Zd5XswIEF0t/LpQp5jx7N1tvxsoK87aQs9RKSE7eeipvExjCvXRPfMkrfKu2eeQDvE1mnhZVps15
oyA76clT3QWK8ix2T9e3bbNXYgJgYmBUBVBvlnxo7MPYSiLsW6zr302y/OrKdN8KqeIqYXQAnRtC
VTH8LKPosUitR0U2OA/Ez+hVvAtM2UTDxgBD9CecS04KohqJrmMwUcHI5Vcq94Dc5V67ty7hTxnq
BFAxfGkg/5uBnprLDEI3kT3Ja/NMjY+ERbGYBd6nBMmQBUG/onk0yaMmnMS8dsqQBxDeOqhre0zZ
poBeyjLEqJfKRm2b0pOkcG7C1qkxIfENSQmZPoCZ12FoVJ1qtuhrhssjymM7zG2jAcgbDti0oslg
ygFyAhUF5ibQ14ic9JXmL2V+09bAiNeW4SEzrDl3bnO/VoaYSwDi5C4K9RAFNaS6i+Gjgu1y7gDP
BLtjlZ4OpEplfxksJLsgIQID6kFoIQddZ56pCDMgBKKfpMILgquDqzS6pMu/WcN4riVhd/3nvNEE
fzyRmqKCMEulCqIGPiNO7KrqrKVkyqa8BOHYQE7ghz4Kgv4wTaIbJ8iRowbUatNdDI5vwARPQkou
ozYfFrW6J+L0CM58u8paL4na8xSKx1IJj3lZnPLplDfy/UAggDTGHikSDiv4dqH3vSrxds9XP1sc
9WGKQtRdev8NlqDjFsv73jMEzNvSQja31rp1BtfemLlKi6LiBVvBd80HM1Adcs5NO/+enUHZvW+D
6ZK/5gF/tIie7I+fBw2PVQygp2m1TkOUIz3U4JWXst9Dw/Hr0pn7PC53bYnKa6013lgo4O/P2vtG
TS+QBtoJqow5pFi7G/piXw7zPsyKl9mwCOeu0JPB/jSwJP/nUpq0M7/6aQjWi4ERDlT2Y+RAple1
yJwau2i5GhSbXnNlienGxCh9ZAKhXtPJBE+UD9OpuKNk13PjKhha049RitHA+kJuEp87aL1VF16v
k/HZY2ZYuTDWmp+fyscltqm2ef7btEO7vktfeV0g3q4yx8xoMj1plkWjuY4HKMoCymDoaMUKJxZv
uiFd1xR4b0r9+skNNR2o2GfNVyFtDlk6gJuue5at+wLy6P8YYGWehsYAbiDDfclCL8FY/HwWy+fr
JjbPxcoEcy7KUtImoxCQhpnPhQDRz7LcZcNBKYVjkzxmEyd52EzI1ktiToIYz/MkN1gSyOt3YYTh
yQy91T10otzp8g/K2bwtZM7CkKOyt5TAXpEiGPFIXuRD3vB0fuXNkwANaQgcKCYiAP0Vq3vcd5VV
VWYp+4KhOsVS/jRRR8oi0DBFQJa0ueBPUbGr6hI84MpQOnHZXaoOvBkTYLVKuisIai+juIOuzxmY
6J+portp3xxyAQ2+SHmAzEFA2rAPrn/8rc2hWjGY5ADCyWTnkzM11eV6imRfhqC5Onn10NnAbnAm
knlW6BFcbQ4k2w0EQuQ3UVMcxMFwojL+qYiNwbktm5V9SwQcFD0EynTGfIWIWGWbyFjO6myhWUKp
HcEXdwChkjsmvANNDxDrwtdGmeA/4/0XDyOcTQ6kKHAYAgZGdHeBdnh7aCd75nagNvPvtUUmk6sS
McMrAMucxQPqEsD/nk1Hf6UcoZTKWELzy3AW82IF7eEf9Ie32piWRJ8eEkXgsmixoRY6VawNij7G
gMwpOZBbI6Advn8wGbN1r9a2mNBtmoURCwrulXzWg3R0KMiYikNCQgCh220P/G7U5gNrbZM5RVMP
fd0ZOEP/L8Za9DCxqZSvLj7wAtX2pwR5sIrRbtDJssA30UjHEFBmenimk5q5kup0iTPKLiq6nVM/
0JEI9Ufc2WnrkASFWtQXff6aN/0XCO9FAwgUU1d0JpJNrQzESYxvSjVx8QtKfzpmIF15iYlNdxzK
hnQysPETV0NRq7Ip42R6zhW0y7jjUDQEfLpRQAKgkoqsWmJpPet0HMa2iOkHwGulOdCOrvhA9UCr
xi0DicfJtZkIWyuDzBVORMDp0xgGKal1nfqVUzjGF8qMCKApSjx7cPxed7xck+wdlicxbHtsOJV6
VVw0oRRi6y4FesIkqviD/V8lYetlMn6417K2XgbYDH/pgehJO7DFmi7V5jF+xR6vq7uVhEFwAKUK
6A5YpsokFnlYh4MSVbLfLLsq+R2OZtB2hT1mPKaJ7b1cWWJSirAuDcEKM9lX0GP5j+6Q4OWzk0Ek
K8n/ge7Q5uJUjULTqJDo209ahTS50lTsdAcXLN0UQul0NXSQ05d5GHzOQdkMnitLjAckc9Gl01AY
fvglfUxvkyPGEpE3v4Qn/Wb6in6wSEMM73zyrDI+0Kgm8N0m2NJF8dr9lA47c+YVADeRN6hG/NlE
5tpBrYYA0wgjNJBop2UnXZSDdOYDRbbd7MoSc9tkXbFCs0TjkmrhzV50nF+147JbjoLT1078LRww
69342Mi98hNd0Iw7lbiVZqNZBQ8P9yrpLP9qVyHrVSasFWVkT8FzfgnoG2i6n5xIpfwzsQ3aEBAX
Sb/4YXQziq6MMxdERGdXmbTM8Iv4eRx+gmmL4854Bpgkm4BaZ1AarA4d506IHZLyikrbB/J9/5hr
MPVFKqcqLKCWa0fKYkcG0AlqxlnIdvBfbRVz8NEdULVBw8VOTyI4giS8VI2LAorA/2LkDWVUiniD
zJ5iINQxMXdA/cUyoEXvS/J0ysbKlrPwduLxSG9+mncr7BNykpoI/WpYaTrMiGOuIDIS97qP+jwR
/7YSiksGiTE8PXO9SiVL20gbZT/TNT+OhbNp5pA/KiPIhYsO5nyAY0H3D3+MU2zIe3TRdi0ZGruz
ZLsyOjx1WmcyjCP0Dw4V5htiJfUiLTkb0bwflm5xrv/gz3vysV7HfGR1IHJRGFroZ6LTZclprGcO
xnYjJn00wWyJmOWF2WVqFkiQ/Kzf0mTtMjyPHqAFOyRR++sr2nhWf7THxPZRW3JVHLMs6H0TsT3z
hMtymRwhUHeRL3MmKTc8N0bkFUhUYLgLY0asbppRClauiwN9N3Z3Sx0eM7xj4xDM2ASSX2Lyo6/V
r1YWv+JI8zCGGx/vg20maow90Yeh7HGgh+x2WCZXNiPv+m5+ju4fl8d8PBKCnW9o6XlWR+h4+4X8
QNIvesSZmtr6aB+Wwny0rMqyUS+wjUgevL/oaKEDtaN415mrQcNbFONuTPCLx0OLfm0sdo/iEl3S
Id3PGhAjGq+mtPmJIIdEdxHqlyx9XZpPbWZWWFePJ00uCHZf5hxM3ZYJS0YvAWBSCeklc4XLXo/i
xBpFX+imyh5V5RLnEnde8nPUpnncuxXmrMlangI3Jiu+mXWta/ThF1ktXUEh5woIPD8tIts8ZQLk
4nf5PD1ZuvxS024c6cGeC/BI+j2uswSKo9nDkE57ObIcowM3iQFtsRbtc7FonDYEo9YIuF6r+Qqa
ZWpqOBbqtJB5BCQKLMwCMVMvj4E46cX6XhmU2h607KQr8aEG1sAzSPFLy2vFGUzcPpJKcQAOFPVH
2RcYkUsrDFpaxAb5LLq5XdXaS9TvFitG0mgC2qe5rSHfmSQ65RKGZWppseWw2UtV62ol8ZLM3I2p
7Da94Ug5fkiRqB5ayWeKn0vFu+sXj361jy+/j/vNXDx0V2agNjCFJUAzSO7cREXrHfLuvCi/cXo0
Dc9uWVK32PBzSxoz0Zzog49SQtUPpgAyzP8M99LWx8KjjdmKCB9sMkmYtrSRTBZR/n+ceWOdqBwU
tBQWT6RT0rkjZ5woRLeL2c4PJpm0bKmKvI9FmBzNFKg1Ax2/o6j/0OTaHluTs6kb3w7GTBG9RVOT
dDadASZjaUkjyz46mHnzFBe3Uci59JsmFE1WDHmLosWUp66MUJny59p40bLebRT1ZEyVf/0Ubp6O
dzPs1GeoTxOadNi2JW/cfEkAlPl23YK84Ywh/vdnJZ+4S0OrN2NQFfhlU5R2pUD3Jqq9RSM7oVXs
PuyOo2Jdxkj9Ghfio9RCEzARAac1SONZXQZl+TZ3xVIOkj7cS6PiLbHhLpLpZsYSOYCQtI6sAhhb
6Klkh4Cp97XEqepuRS8NyisKJpeQvMps1mfVAggee8l4K2HojrQrzpqX2xZSDkBZf17fsa2U44M1
JlaKlQLkZ4axqEWGlpQWKQ604m2TZB4ZlUM1RHdEyw9lBAnOMEIph2P+c9ET71RUlUUR88AYUmWq
GakuqTWksg2E6tF9Y7E5qHs6J9KeufwenyvKsAVAsgJhG4gqsExEWt2gn5yFhq+eQS6Lqi6olrwB
OhUnSn0k3PLG7LbcxMoee97zHLQoJNbxOjZ2qDc4I2jwU6U+GlAxVnLCKZhvXeK1NWYnBSltqjQh
GCMkD0olOng6eJHK4yDYePJ/2MRPVP+Gms14XwF+cDDvigtNialke3FnXNQbTPqCXj72Mspc5/0D
4YotF2JqqgHcCD6kwdaHrE5raxXlDdyNMLD8HFNNVdAea/DbCAFaOSFX93JzwWuT9CetSlKdSRIF
k1uoyJpOjTGx2g8PeIWB3Cl0QbnkU+7HIrSNu/S+x5gDeIyvX5GtU7S2T7/7yn4VGaScRFCfREqF
GYToSVCeK2J9MYrD1PKgC1v+c22M/n9lDO/ZQZ8qLLZ308d+Tzkms7t+p92h6wKd3/pLhcI0F76w
kQ6itff+VZn0BMNG4iJ0nYK0Idlh7uetPkDFI91K8wxaJAClr+UqNrRpec2tzRWbb48t4HcUNqdW
67kEYjFS/Ty5V5P+Jq5iu2y+1SbhPCXpO4BNGlDUpK+6N0PMObKUNgduDFtLi+HQOAyIr2O+l9f6
2HIDazPMcYnIoCxCqin+Eo+3S7LciIp6tlrrv0iB1maYg9KUQgb1IREraGtfSv2Y/CwB6Ndq7B6p
/31dgdaD/2wdcz7aRSdzLWNNhhxBDNlSHgq9/nr9mvH2jYmDYL6Jk67AOdDqyi1TTEhWyA2AG/nf
zDCvRbUgjZKIiu7n/fMIolahchSLpweymUK8b9hn+mZAiME2rNJrTDwAx0H5Xx8bVwhAC3vkMvxt
xdW1NSbyjCm4uPFuVN+sSW4OGgT9hbpFPFQDwAZ5cfX6p/pE2ZxDPrpsQtgrjOEBgyCuqA2vJtF4
yL7PbJ64quuFMXl+301m1ScGFHx+5PvXV9Rff0GkzdZvskeo2IPmm9fb2eB4+GiRcRJqVA+RFWFp
6hnlbF/ZWVD/+GI5PeTOCzc+gI2W2CPhhJjNN9R6oYzTMDux6vGOAeGkpHiZoHriUHdnuck9o8ak
aT4/ZxR3bVW9aFdlfx57ITDxWK2ahpPFXPeSn7ichbKzMlMUFL/pDLtPwRbb/a7BujDpByieOZXw
WJgv16/kRm0amw7FUcPUFKhz6sz5bZpKL6FbiauPHHT+liEDJb51qO/4oW4z0q1MMY9VDNUJZjbV
qm+FhwzlWyU8Kf0dwKJ233dekvPczbYnWBlkjnAskC60pFRFwgTSkBcQ8+/Bb3cJoclZmFwuiy3E
5oetZM5vXanmOI4JeAK+ym9qo4ITf9fuxdt+V2gu6imechAhq9gDXW3Pxwj8pvWzWtjVkUdltjH8
/vGrMmcaaAozwrwUvFLuhHfiV3KZzxpQFRgi3KsPBsIvpjbd5gFjRHXAu8gbjf+P1pn4KIwaUdS2
UAGZUVsb+SrU2cWf7ZGCEL0UrFgozndAzySQ4yqepnMdaC7UoS683GqDVu7jD2FiZ05M0hd1poJd
RD9IrnSUgNWxZw9Mmq5xr7rZvv5GTupP4huHMci/dLvoe/X9+g3bdNiUfghAXjzmWGRLhQKaCfAy
vFoMNa69mWJAELOj141svmTNlRXm7BVmnGi5gS03C8ATzXiE3lVW7eZhxiR5FQdEqc8yxrjsDPN5
GFLVH6//AHkzU1/9AObEJVM+tHMFPzL5GLzYyb8iTytszZO98kH9gncSiPATpzhNHlAeB/mpeYhu
KojSEIjL7nhU/H9zFd83nTmBpbDIcyjh17RuGMyXN+5UF6OjguQMKoSiEwiyiSe80s7mE7mxgh4M
FDoo4p6sPU9y6W8O4ftvYQ5hNJRDkupvXoh2/8BVC9k/4yjrjuCFO8op0DrpAb0pJ7s9YIzpJj1L
vNb7dpBbfR4mw+sK0jd9Bd+L+ftTtOuCcYeZ/318obIofEKDtzrNp4R/ZY9J9QSVlJoQwwGZ5xE8
jqXbVI4GQYTb8dCBsSq3sx906h9SJeDI4q2WHnbWuCXrlmLKBgSGWZRIo2gjqBZhPEJ/UEtHN1G4
QtqbNhTamwQWBd1J5qtCvDiR8wFftTzpM8jr6WsRsn/Wm4qu9hXTX6XD9Wc0Qn5a2Moo8xWjDk2k
OcexXm6Sy3wgs5vvDV8CttZNMjt/KBwIkz9P38qvRrB4LdRYcMl212/61kUHOuXPwpkv20V93U6Y
4fSn/k5IX/Gy3cnLxcgMJwO467qtDQIuvBffjbFQ9taoRNNUcGwx31juRS/3i0DrgKQakWFTbe3k
FvQCTpoBhcktmXF2m4VXFKoZz3X3dobfGLR3E+7MXzJ4bcB7unLOk8kkR7He1LOktaZvJajdSl/F
mvPdNnOC9V4y2VAa65ZctLEKMTSwYtxmbzXHzh6+FE6GHFuATgDx6auFjxXZioFr03Txq8oKEdMx
FemFHOubSL2Y07Fb7q8flQ28wMejwgQgC/cig7Kz6stgKdCq4qkYuyNY9d3BIJZbT5pnSdMhBceB
iyoB5gWSyiMqKkoEZEtqEZ2Xrrude0LsoUnu9Ca5WJgVzzTyK1+s+9JU7es/eNNFWug6gD3VAr+z
yvxgE4M4SVg0qg+ijeSi+GNs42iPO0xr+PLzGx3kLYB7kEvtU47trYfG2jQTHsVWiJW2wbVSg3Zf
QHAR8+J+fuCSE4mb/up9iYyT7FU1z5K4RBQwI/Qfof05WvkT6JIfZkH2xmFyxAwD3EY9o31JvnA2
mF6Zz97y3TrjLcVeladKqECQcqAgauUJwCzbvFGc1BaP1iPH2vYFfrfG+MU0mbURUkP09aoHht+c
Mewj3hYnyZGheSu4eTDzyncckywMpzGXLtUSmIy132p1JjOnLMQ5JhrzNhyjojNV4e2Y9PsuoLKm
OJZc17cBsadX98/WafRDrtyDnIq1NXSwQ9+gFRTbzH3t9R59orTODKgsb6R2s7ixtsj4wkUYULQx
4SyUmz6x9d/GLrqL3dFAwjr4mF/30Gg3j8K+eLp+SjYL6mvDjCeUBsEwowVL7V1xBnMndKfd8Snx
pj3K6ahTLQeJNhAe5hN4Hv4BJptzI9mJbSi4LZZM88DRH0+LS4tj8i0audKTcZSeKDFaDeZQ/Sid
UeKZTzwYNu9EMY5nFiNZG0UkD1RwTDlCMCKQPCS/wfVt5plh/I6p5nM6qPi8+b6HpupfZvjlZp4L
1xgPo7RhWuXkLbWXD0CUIUFB/a9DXxyjSMhQiKs5VQkSheAfcMzRRTDujRIXY/ga1RskoMwi0esF
/wNpUQnEren3xWviJRACNM5UGUpGUi/9DB3rNubs7YbT+WCWWTPEh1RwFeIElVPjjODJqV+ufzze
uujHXXmDOJJHMlNvMJlBaJ5S5SbX/So9EF5GtHFK1ithk0tpns250/FmBonBuc/u57jyk+ockf0s
/44AMkxrHivyRiL0wSTjUdEHSqeqwTdTxsbt9AkuTtJ2kQjqluubuOXhPlhifOqgqBbqPyh96Gfj
R3mL8HcsvoBcFfjE2KUif7FnXkrIY99fN/xZzllGT/v9WJqMaw17oE8NEZ8PJPexM54o6SKe/1Ay
MolNNQ3pxId8rHypQWSMQRzOe3Fv1f0+/ATGyYJNMxfaEl6GHMDp5EeH6W5yQMyA8RLL5cWSrff9
B2tMHgc2gyElAvI4kKuAziN8FdL4BcWHzF+I0trJAAKfNEx+mor6QiYr0JWpASFXeB+DBTMcIjdr
Gl8s6gOYcm7zsgtm0K7Zahw+GgkI7Gtyrrucc4m5W8Q44ijMqlQ36RY5ghnQggAmoFwVpDsj5mfV
HTcV5LgNk/FWliWkWVbh5LduDd9f+lLtmi+U+By6peiWfDf2vBkO3v1mPNWk5EgqI9xv6JEdpF27
o+mLyF3a1p2WZUsRFeut5MB8/26KwGtKcOBjJf42GrNqA9eyq4zav36zth7D+toQ883KVp2EthpU
H3Cdm3hPPMlVoNwtpjaotyHcLbt9AHEwiGnyKrqb3mRtmvl6AlojjZFhjQTyZNUdFZemMredn16E
swV55NnOG5v3AuftLPMBy67L+zHEmTGth34Q/DkU/Ixwp2GoK2QD6XpxTMCpY3BYKATnBKz4Ppg/
DiHwDfG3GDy4livyYM4cawrN0FbhTV3KBLPZsKaeS1TiSh/Io71+Q10yP9/bSq3XZ0ZhAs44m1of
y7BWgtPijvxeXMoSjxmR1mm90UNdrOfn8xtJ5gejTOwRcyFKMbqBG4H0CwqofubQgTD5yMvztpcH
thnFsih+igUwhAC2NT2Np+Rg3ZShTUc5C2AuZ9WjOov4gLc88vvNQ7kyyQSXcZobExIGeLaD1Y50
TgZ2tYhXwdz0z5CN+7Mwxqm0goQsPYJ/Hv3ysUbVC+nkwcJEbO2AKpJXZts8kytrjGfpBZHIEI/E
msBeqqJWD2Y+N75Ho8D5B6OYvB1knImlD/pYT0hN/mrQA0/kC84PtJYB8wOjnRtD3Oe666S//9MN
X62PcSQSSfNySXELRsyHGGLspBH4BDGSWg8cSiyeJcaXzAlJSGdiJwsldzETYusTKMDcuOPY2Qqn
7+cDim0fvUhRV0tiFqisFCYaw9NlMHg1IvoV/n7PZHaKWLBqyKJOiDaSYARhg1Y8KdCFN9IXvOVd
ICwern8j3ooYpzHMGeQnNeycpv9qpBb41d11A/QjX1sQk5gmkSybhYwYhkTMNgFDJHHiy6nXdZJT
qzh2LQ/qvx2xFUA8MdBiiMiLP36lKRsx2CTDPSW5HT9WF+jN0l5I5EE3B/C9k+ibgF4WNyNOPe/M
bz1OMUXwbpzZUDBCDJjP6GiKJzpvErROuFd2EWYTAS9bUDqnmqxl5vJgtZsZ8doys9MRhtK1HENv
fnyqGpBn0a7vg/KU7Gjftd+hDSRhNJLqNJcBaAPVExUAH3Y8T71VEsYOWLokmZYIkANzGRVwcLZi
sSDy3NX75g7EvkR3csmpvqiA19EHAVUZVvaRn98tGJK5qwP5yOtF/s0h+PMr2ICf9HMlRim+w/gc
/c6+agAZ35b+cmyPEmgd4dabvfKVjHaFbhjPs2+72nfbzAFsQRDWLDQ+Tmps18NDSr7J8v31e/U5
VikiQBbvEoVsrIpJVIKBA6C+A+hkfB1cFYJnfTMCkJe/8obSPq2IMcaEqknPtSITK+idN0PjDukC
MKpRvy66wYGif/JHjCEmSmW9usijBTVjIi72ZNY2ETkbx7PARKVukIq4UCFPqFCtKXLqeJUU7pdh
LkA66W0mphCHH32U2f8K7JOD7utbHsHHsnJW9IZSWOe2YANtZxOasxTmCVfzKt8ulwXqmyEyifnY
hM6/hsN9/Epv8KaVxd4sEjzOoZE6dz3mFzpMPwmeYvKG6qjH+hA7GDOML82jqCzAZguVaagFXxTa
bVUKOzrNFZwInb00AR741y8FxijjRjMZetr6AknOqCMPvTacldD8Cpj7pa1aUHq3/XdKrp5Iyz6q
O9VeZPJbn/89XRTzK+g3X+0waJknrWumNCC5PNro6Ox0cNKOehlw3Min+MwYYtzInIFNcIwS8PVC
sJgOLlYZ6FmhPlmckzNFVFb7ZXEqeGz8GG60pJ7w8xeGXogpYfZEYslKBBUpYthHuO7kW6ufTOWu
U8+9tVtS8T4a7zGlIUH3+yJInPGjv7mjfwwbTCbXtSBH1jGvF6Qn4waocz90oYH9OnlItrj8GZ9x
IG+b/G6NCQh51xYFkSEnm+/zW3JPaVggehRkewHzoSiP/bz+Ube99bs55t4YZpFPBnVAS2TcElFy
ihRpsci7njwzzE2J+jQZ+wIyvFDO+UY8wR7uMgo/guzD5MQ7c0c5QxdeMfczdpLZTOZqpDXUVjQL
NOfGzV/5VexjGOOg+/OOF/Y+g2MZW8ztaPsKfFsjlqgGYNV10T6lDDbCVyoSJIHFJpLsGXMnnEv5
GcrHmGXCbSMBx6d3ehJkX0VnOlEKn/kmQQyRHfCs0zCv2hPmz/EsdVHWlGO7/xL5aFgPC7cKxfvK
TETGOFYjqCocxCy96KDYEKLnInu+fmA/Z2vMgpmgDN7UtpUwrICjRLzsHloWfnGWMehDNeoHFzz4
ug+8IganuOvjugImXJtDkXYA3tBwrQxoJrUPsd+krv6ACpuPyXHe190O139uJ9sAqZQCDzwNKQ7U
MpxMK1yBpz/7uUDzcTtZDA3wzJjt1agD+EGd+vJI1XtkBW/9/ivUrjwi2jwxYXoMrnhyFknTVmkd
mjNNq+aLKSp+OFaQYX2uFxCZx87147J5JAHtk1UJdIeawhxJOUQTrBzhvBOzcyLh5zi/iv9VIrqy
wZzINi6VOEcDIahAt183mV0lL9dXsf2VViaYg1fOUG0qQWpN/edFdlSnCYBlG+3chhKJ5JR4p+W8
2eVPlRJ6Mt5tqkzcw4Mo1LQZNochcUJyMIbYWWZARuOK85E+v4TfTOkWfQepMopqH1OYKaZCYDSV
Nye780Du4C17eg5HG6zlAchZDzNg2XzY0+deGGOYCRCinGSKWSLa4kLjXVTcAYJaLi7YG5vXcY/S
b2MnbxFqsdD1t1wjuQgv3OL9p3Is8yuY0CGWBchLa5phoPECohsP3nyPy3fgtYa3HRgGdxUZsDwR
UscfN9powWsd9chYqeZaE9nANuz0GMeIDt9YKh+it5W1KYYCuQG0Xz4zIFUddIigToOQcECj30bh
EtB2CmXigy83U6e1LSaXWfAEJt0spIGYu9IzOPVQR6l3yWmKASaGshJA7Nev5ZZzwUQG2PXBif6Z
y6cIC1OsFz0NVLE6W3rumB0UMlveVOvn5g7Ox8oOCyNKxsUgXYWkOt1j6sa1vhvf05ssgMiqK7rk
Qe/t7IH8++YOY5U5K3WKgX/gF9JgrNpDPY6QTKh3aT5zMphN37ZeHfPZmkkwk1yU0qB3W0h32Mk9
5J/cWrSlS/l1PkU/MsxhXP9wm8na2ibjcIpwKGag9XFU7krZLoBoKhzLiaDRsYv2I8gZQPz0S9lz
rG4FvrVVxttkxSy0+TCnQQxpzOg+62zq5qSn5Dzf6A9QBM4h7pbfCS8LJ35s5RFrw4yDySMDJPk9
vYU6gjz06oaq4/nwTRsI1ybqTBt0UIqO0rCZiGnQ/C4uqgNAOZoUrRcFy2+yT9HX5+Gct+KTsjLI
hN1OScu2jbEo0Nvv9eHVGgcniX/0Vsq55ryVMcEXYjmZVIYw1Gm101TfzEGzOSdj05OYSB0tGXBT
jHp99MtzNZtVO+GGq2j196f5MLoaYOPKvf6gHLr9ggkcXm65mUjja/2xybwcFlDjDUTAsqiwMEVh
RR4kqv3Is5wZLppq4gkH2vP895SU1LOsLDNJmdmPQydRz0JpMLt7inEbbSGzKbaZPOmcMs3253tf
J3NOoG+kF3mLdVbSa5vedXPH+3rUQ7EJ7Xo9zAEhhIx6q9ID4lk/+scc/YMEQsVWYH3lVwg2X3wr
ayxxA5EhlNWX2L3WVdANzw7VtwQFUCQwdPAfDOu2BvJpT3+GTBBVGZd33THpnUq0ecXrzff1+qcw
IcJSM0vJJixcPCxuZ3df0CaEIJqf3vFOK93CK1vMEjssoBkzLAGLnkFhP2A4ZvDri7rjmeGcFbZd
XUi1ldT1CA89Yw+ls5R/59x0GlmuLYT+glW1rlv0RKsL3HTNbk94vnoT2i3Iv9p/WvLdDDrvl81i
XAvUlyDPRL/R6Pd7KDwuiYfRPs90pdoZPc1JvfYuu2mgmLbj67PzVsv4mEQgY95k+GyjL+aob0eH
3pbueo8gnQfM/+l/PpGMaxFp98HM8AEBbYt2TWDcA1Fu68+Y4Qq4kCnqOa59S8azxGhq1UsCY8QB
zXlhN8DQjTsqmtphfJO2z+YnOhkNcWj3+jHajn1/fJrFeJzGANFYFCHYquniRXIT5FW1q9P4sBgW
x9T18wO26o8HdhDKrCL05kVQ6ksh7NWkidPOgyMbEKOHjN/1lX3uTX4IDp90hjD3UIkgcEiD6cfo
moF5sECj0oIo9RfIq5KDgFkY3bLnU+XKnTOdUaHYDSWmi3gF5+sf1xSp019dVKKYKGcZSRaUQv6i
gDlNkTq/1dVL3LSjHZHqpJTW8/XFb+fCfy4rkpuPRusECY+aL2mQYQAvcYzKpjgu00U/PHcg0lXc
vrVk99fNXs8+YOGj1X4eZW0Q+jTIyxuo0kpQsOsg13HdyPYrZrU2xhGlcbVESgO5P2E3+cku92d4
8RfxBVjKziUuiHi/a4ZXozbMI6nhrY/xQlUI/UUpgwssm8co/V3PNyl0F68vj+7R3/sCcKp/3MOm
yau6mrG6mRR+RYL/I+3LluPGmWafiBEEF5C8BbfepG61VuuGIcs2933n0/9JzQmLpjnCF3NuJmbC
E64GWCgUqrIy5abnHETuyViFm1jSFUUecXWANwzlOSvb47VUHhV3nlKg5SyvYgOwetbuDMTXCiW8
ycYE7SOvXsFb6ir4REaapkqN39GWb9k0mKNYcR4TnLO3blPWoRyBiSCKXW9oWTd0ZiTe+jIQQV3L
/CRH2+Dh66+3XTv4dM51mzIu01gfcfkjkxlwzHArQ+GXtSGKa1CmRWuUt4m84/BRqlnEFyKMegIJ
xn/Sb6E1hRSEGqlbWoZL3gZ3muY5bNu3eOBrmfP5PrZiYVhrQ6mtIb3s+k+dhS6BBSleEeXzfm4Y
iDqgASWOY/gtupYOmOkw+108Zne5RWyAzRzpGtxkj+JR2WGC4X+psXMO60eIXPy8tk31qi7w82aw
Z9QzLWQtqkbw54oybURCC0CMJb4qvCjByWb1j6LBwnKq+KIxRbjpohM9tO6EmsCMeUuujatxIi7n
8aV/eMfClg/tnQwCc3MaOGLmvGbpq3CVLt6uO4gOlgrqBe9DjWsUOWeL63irSNUnUIVSUpieSTfI
Qw83dwFfNKX3BMPm+q64bczM9b9/fcJ40etjRxYrhuZjNHTzI2m+2rCrFzBaHfxbCOzZod3skoRJ
l1misb3vIWZiuIMLhVhu5Yf7M1bBS1DiRJULBC/FBeJCsksXzY6kgb65GUPsAiW1efwwvceLCaAB
u3pXIaqLVi9mmN2vd4TnAx+jaIsd8alUgy8OO1JZxrktTeNcv0Ee1/q47s/6ew7mv+QWKEx+5spJ
6tbEhpBQzgoNsr54Ts0UTFCil2xPZlnAtO+CXeHfTRl3hy+YIj1I168XzjnhH6iwxbrrZCARzRBr
m+S1ojeyeEMTXjzn2VglUpBOwJunQ4I8vBNHYCXGC3KT7jtTPbQPEhN3/MD69+jgn5nrx8N9sS4V
hPh06BA/5hYGNJXoQS/MYk/N9hHC3JZh907y5k+O/hLtqkfgQXkFRk5kl+ZNWfyARNZKsZrwHhES
kGTmN3LJKaV8/ezQPwhOlwamSQFLPjzWCwdbx7UwprZMXjyJEx55X28VokiHfK2YX3HEOE/Bra9S
pvL0G3k2VtnUIBhTEBWF5wThW6wn0Oy2tfbua0//lysFxLUqAVs1UVdu2BehF8s9Nowa9aGQL0Po
mVFfW6Pg5Cm0z4r3pL4EcJNQLK2vbf9LpPu0PXvL4mNlZRhMhoJNDH8NTpxj5Hl+RT0mERpaczst
dNoIaHWJKS/Fr8k0DipuVsOi9te/g2575efvWHml3zRyHM81Fa/WLY+2N+MoMMg7nfOqOGaaweik
PTQ1eRRBTd41DfSJATM31IOY6k6R050R6LZq5K9TWboh3l4SHY8q8MA6hQ5t5FlS752aHOI29WDG
1aSygqJ31422FyU7UW5uqjD9HsiGmUjg2REgOtnmbo6DGHXiC+TR3KYuoSXeu1EGyaciOwY6okTW
ntta2UtpfFRaD5AKJNeyfqRKeyeWCihS/OAuTzRLHsENTuRd1aTAk2t30DJ3aSi5Wt+4YMb4Xg3B
pfNl3uWx1TOExqkiqyJFC2ot4lZ6YdVXFTp5H0g+DOoKNwFAHiG3zL71+ZaGVuekF7JAkETgLboR
WiIzsSJLY4FHzr2V8c+s3CJU3NClXyOBEyJlXlLBSga1j1FtTepTq9ces/yshzKLCm4rdHNdRIGe
sQHksbjewKZJy7CTK2T8LqhawAc+q35Uu/Z9LorFUJziISE3g4FCdKKhsyRD5Gp1EGg90lyO8Mm0
88wyNO3ovoG8Fpzc5WKatyL10tbqySvHatcD+ORhmq+3/afRLB7kXezKr9lT61A2swT41nT5+qhv
hVQQiIoQiCOg0lpPJHjgYlZxmIH1VI+dePLIiWocZs9/yV4/o8lqYXCL2qiNj/ppZ8VXjC8x+QhF
UzY6tVXuJdZBSodbVtzOlz6tri6keBxpkZR4kN6UtnKQrQkj61r4MD+U4CwO5Ml6BvYIFI15efO/
vEw/Ta/OX0EoIJchFpydqhOAEZgkrMEfT0zQUVkhd6lbxwJilr9vrFV+DE6dqchy3FiYmS1ZQYIb
VUg5yO2Pt+3fxZLfRuiqpphq2iC0NRqhtDA9d6a6Vi4NsB70RUWdlptoc9a0nvJo1YCIyqDPT8pZ
ObE269GVc8wQznqNKETfB+MhePz6LHDXKP15/SZkNEZ//m61je9momdxfKcsR/KJj8a7DeY84qsN
XeUZ0PSWC2l+TvpPk9MBwxUBDIeRForn8v+k6Tz/+r8MglYLSFzQ44Cd88/VTXmnlmKbzcAZ/VC7
zTHX7NoRHdkW9nWO5zlnN7dCi/xpb930Ko0uNsiUzO/lmYHEH6GV6CDK7IhbnwoZE8qsu/KZEjc9
Z2F21eCShF7WsqQHwrvvb0vSPPj+8J8qhwsbK0cJS70lYliELinS90aRQwa5vmfO/nG+17qxlUs1
UPhli4WU5gS1vJnxEXh81JevENTkPjC3rvPl55r3dZF7yhhYRLzsQlRcRbftMWmQOy3Jjjoyq4zK
IG01nK9XuO0gmgqdNQzbgXBjZdGrobQBPlxXJzfRcGrku0jmvH62neHTxCoS19pkoMYbA5rth/sp
mUwJs/hfr4JnYnWsstSbytHDsQoGgHVrKJ1VmfzjaxvbN4rxex3r6NtRmhYNhZFZByW1fdt7EMEp
O8MI5wHniWNv/s1/h4pPc6szFE8xldrAMz6EPckOfO3uTC3Ow/Rwto6ujpHWdWJThCWaGF3Y7qbO
0zGfAI6erzdvK6+SF3u3CrRKQgctgagSikdax0R9POaNCuBX0Tn1ZJhfG9ta0jKfWi2p8ateNcYC
3WjhLIMGKTJ43bbNdGppYrWeKMhARTtDDyERJLm6G30zHHUHSPPeeDQSqzxRTIW3z7yxg83a19Lu
vPRFgAi0VC+JjlRRAVqPCTqmSAT7fS6+QRvuBGpEvEyRC5jFDbfwvhUplqbnP1+YhmioRkJMG7tK
Yfr5cQhZeQW7Blon2VssHEp0Np0U+T8X9jLv5fogLA2vUlc/xmxFn6LuhQrojDbNze5ZRn9aevE/
5hy5ep7bX1eG5Aw4GCVJFldLBUweoysRvJVgnhOFMP9YOMN3+XbODZJf5JdyKlzjwuucbqY+eJj+
NrtaKEESGRag9oQMXm37O3mnXRMQZ2EWGnwNAme2ZPOQLIytAr84RuJUQq/HzafSDqfKTniRZXs9
mkxAAajML+7VIakgojmlBIeksTprxpXOnTZvZ7g5Mn9eEe/voViUEZWFtdXRmLJYjr1xBv3/8t8G
306fhHO1D0x1l9+gNIzBWGIbd+EpmGbAonBHbHHHe6tKWxf4LE0N2RuQoWA2989Doo5yBYmaj/NZ
PMwgleFBgcBIddIgayLY0OI+qSZxQcYo3XtnMLjYgpUfRZHNjEGJiYfQ16Fw+xt8/qB1AkhDeRKr
CodHcbtTZmX3njVcg7c32Ds0PSfwcq2t7izVw/NWEBEjVH24bynGZYa2Ep0AgrJWURm+lYDyfdLi
3qQeQUYD4REZr3ia/fx62VvOrRIRotggbaLK+kXdiCny3lJB00SFvIr+pg6cCuXHcPM6KKmSjsoL
kVQdYxJ/fmhSCrToDJRB5kJBfR0C1t7md4ZTugLGCwQLnbfDrJXgHaVTciceMcUJXvIHNCjt0qlu
jH0Celdee2wrRC9/1OrikwrZKEAKGrnTCGGX7LlG369TOUvfPGhLK6tjreuBOI0Tlt5YQcfieB98
087/zMCjKvQeXMcTPWVPYBs09d14QtGe+zSdg9NXu7866+MYQPJsxCNRw8CSpgL/WwAU3P9E8WgX
KruvnWlzVxHFIDCFSQv8489PDYD6aCSiojqdB2lAsWp3bURu1JJTBdoEsaifdtbd+6KQGz8TsKgZ
zJrekWOAp7Z+3z3NFQvPznfS9euFbWa0S4srJ/aMsZTqVJs7acQhED7SL8X3EEzPAb5ZciPyeCO2
skBcbwiPUEJToCf1506GtIa1uUetFedx+q7Ez5DrNtXhG2ddW0VeXDq4EAyEAHE9nNV2SSC3kEAG
wEzHwHZ4kC4a+BjjM6+AsBlnFF1TVAMDtlAo/nNBw6jKlaKhdRWHPSQedempV3h47U33+9BTMwiF
ZuD854u8K9Gq1p9QAHWjFqRrBgZtEsPshnD/9aZt3Vzqwswq+QBCy6trvARcAuXvcgBT+5BLlyQe
VFb3asZkkpzLVOaVtDZdYmF25RJjqTRUy/GpZqcHIUF5l91jLvESPcdgmCV253oY09BZo1hfr3fz
0y0Mr1+lqh7lmo5Hgp/EGIAGL8vEG9jbNEElRTd0jAwhH/jzywlh0+Shji8nphT4m5RVScFZxeaN
C/273zZWIT/XRuRwI2RSwQXngo7kPIF3/m50JOjKkG8DJ0Z9iDr8FXgX5laxXxHHrqo6XKyDrp/K
qs8AAxiqS5rUheWpwvTLUIVrFSqTFZYAW6Uj/Z5Jfc28titsI/djK07Jq+iXl6wxfmAu9Gcet6dU
NY41ZMqnYjQTWXcDUjZMCNKYxcL4mBHhNR47nK8qP9a5CmqV9iWM6l9qpn7TfMiCfu0ZmxccVYBq
mlM4KGSuTnU8glosm5Eec96aA59NGV474iE4zfInZCeY3i7OMQwyw4+7t+JuPEmMj7nY/LaL37Em
WAm6qlTaBpsdgW6svPPtWXXVOwc7cdceec+srTCzNLZy1gzkkqNRU8D9c3De6ciQaW9pXMGGrTOx
NLPyVyn3/ciLkKIkcgrA2CQCphRH9tdf8G9KeIT+pZWVm/rE92nahViMPYKqM7xFSDMnYtYlC1C/
Azmvie4YhkNuOoyIcAHO8yLWp2Rpft6ERchuySgKxZyHyefgUlwguiTsFQZWOrA8BKi4arz1bkXR
pcHVHSFoig74toq8++y5iq0+B+fEwTxywaaDJFkf3nlVXnve84L3NVeXBkmS2iBzn14JSlPGLZFr
vIbjpl/i2pNm/XQDce7PvRSyMWklija41nu/Stm7CH5nVy2XOHQzpaQqCH9w8EVpbUcfukEXysBz
JBfz8TtyLE76IYU0QsNkl2iglgWnkmVEjMfmtJ336WhFa1RVdH3d3xz1gniqjEeTsNPOc4FDbpgB
dpl0H+2UI94KVsJ5p21CbiDp9Nvk6rupoVY39dz3UNz4aryjlNS+TXgeBo6071/IbVcx0YGvHhQQ
ZosYBeA57HwA1ydk+QNW1z7Vonow5nbZPESFOWkFcG2M16EbCCibBgUZboOOu82rCz9LjTKYfDhS
Wp/i+m2QqZ2Ipzp+HlNofTcERJ8nUKNMgsrSqjFHAzD9IObs/GZMXy585c5+qJBcL5Exgu7iQbY8
tLLjveHOVPp8YbL5L/til9cULHLfJHkQfhj7Rxqnd4Jd6vDi3eYRFYE+ICoe3BBb+/OI6k1MJ0C4
Irfw8N7sgYJXnqL8jRPTt5J6urCy+n6qJJE+TPH9Bqd9mksr4j7fkxuBS1exFQmWhtafKE6GJMvg
mylwfT68Pxgie4RkvGzMWpg/v17X5llcmFvzBWilFnXxPA1T26IpYHABSMZvhJgP46t/iAE6ClU7
eytRMvPeQMsZ8cY0N10SKR2+G4RS/9brCI2YehXGP10PE3hP3WlGcRumKDgCiM4Kbj13e8ELe6vg
U7YqHfsY/SA/YaKJ2Ukrd7NzezsDSQRoN/WnBjdlfVbN7BA6vPtk89G7XO7KW4vCB5oGnxQnsNmL
A0jdQjPc49TPkPUYsVYfOQnlZta8NLly3SIBLyjRYHKmoQgKVCtu+/bay255N1OSthawQT88Ys0C
2QOE/MCZG7DqjVSM2PW9epgAboai3WBLuIIyk0fdu5k9LD7IyuEjFC1LYQCxyIhiUacXd1E+HZoh
2xsjcb/29s3S+mIr1jP5CnRRB2nK59x6sKJvNSOTNaKO74ZAFSS3xs8iNwvfTFweFmUzSH0ucq35
kZJAUBI5j906jq2pwtUWQKGwH3g321bMXS5wleBGeVp5Q4+Y25vqeyebUAmD3jwju7I3myPYzEzq
lBkjb8Ut8Oou92adfWkd85f2V6lv2gU5FJGwwb6G1wvk8orU9AAdP8zqhDozDgqeLSpDuyZAdvFf
mJnn3BvEDposUw2IptUPKKdGKIYBEGLvpk0Ypk7vGmEuLcH8YHudO7yCoZ9zrW5/3E+bq4Q7zuN0
iiM85qUK5N3CD6RTpkF8zrfd/rSfVuZfsUjrPaIoHYUku9tVL2pHWS+864mMwb6MSaA+yTuJNdLz
1wdmE4663M5VtKypF4xqiO9J3iVTBnSrnJiHZ2CCUQt9XwIN7Q6QG8xAc6YOVoemIMhtXoR9dse7
5jeT/cWHXQVONcSbm+qIYoJ6LYpnw3viLHX+C/523c/9XYXJSYC6ManCmWWFOOExgfgHemCgeR0s
75d29ABD7+yu/tAfwXyo01uzjFSJUnrmGpz22HZM/Pwtq5iYpXUXCGkKtpDiWzumplrlThH7Tp2V
d18vezMx/YBfGLIC6qB1tdKPey+BePQcMWYdxdoMB2Dz5mmGzk4mltnGvuPxcG8ub4Z8/D+bqygl
ZHQqtQZlN1KDUWaoWSg3Zg0hw7HiNYV4plbxoBilrgJJEbrx4KgW0pLJis5iyJXmHu9y2fTQxapW
YUAZp6RVGqRSlVBd+2B0JhJd5K4/9ir9roJFhNG2M6nkQ2Qa4rkVWGGy6URpeEbVP+TEpO085/Pl
um69dXHe4VmOPa5tz+3OOsrqBWaG5jkxMtoluiNAmbVnKBuYw1m5tiLj9ew392PxC1Y1HUVMgyRQ
EYrR1TBjivtm5OBKeRZWfpQHVED7HNGpICq0b0/jyOP42AztskJRzgfqGG3VP4OuXtBBlieE9iaE
KmR9nUAWNgo80i6yGXs+zazzkkDPunSiEppaKfFZWEAvquousmS8y7FwnzQAyAb9i6cHt0GG9rEk
JeemEIBaz86TJt/C2Uw/ke57NAz/m1f/3oF15qJBw7uZEdCudNecsksCnQPwlTLvvjz5oCHIuKnS
tucuNmP1Vds6FAwd4q7Azsa3kPAhTmrPh/da7Sa3tSTHuGrQgJq1mELCBMvghSfOR18jB2jXCVI2
T5tBCoqJxi/Je4QaDfs68PI++SpaQB09j4nkIyvPpR10bFmlANGnPQ1gRO0qLpRwPmx/3W4oLelE
QpFH/PDARfaQk7RRS/QrPzodKpp7M0sb9CsO/Hf/5qlcmFpdpFqLMpcuw5Sf9LdSJriSzxUh3HyO
L2yszqVUDFlRVTqyAUXMTE8kO69Ob/qeIPFMzr3Xy5auoy3epDXYFkpOI2LbQX5v5ocHLzazgSDm
UFDcmSqwmIV608aPXfz+tX9wdnHdvhHVqpJIimeRZ6jnyi+/S53OA7FuP74/t/GjF7FYCG1ioe99
LERx+yegjI4dWIRU8Af9L/Ug3q6truJxmog2zeOL1LgY09EPrhoPoy5vJsmLBa1OVWYEklekqGZC
DsOlXmNWIVTRNX3fJOmN0WpW3PsXoqW4Lfx9XGC8Kwf5c6LsckNLQESV7EEGaylVa2lzZwhUakyr
NWQMuX7oVAxfKN5RjPO70ACqT86Gx7HGDOwgaLaeVscIymNCW13rAErCAUjvJ+MOhE0QDVfRsSmN
aBeMxBxBbfe1r/ytUz6/ehZX7WprwzQu1GQY55ApO4Xj7bWbcj+j8bgjKptuubC02uDEpxmpCACb
8tm7C3fxoYG4agTKsHm0oXhNXPFZ48XjTeK35fJmz1q4qUGI4Msh3FRyO6u8hbCkk7vkOhxaq96X
F0htH/8LQG1pcs4rFyaTJB+jOGnQ/aKCGWQ/JPGe883mb/JXRF7s5HxBLCwoQ5aN2jini6hFFD9m
eiRyB3QYBpm7n//DoOvmDaCqEtg6VQ1kZSt7SZKRLKzRz5v1YcJj05k+3nK9BU2fnQpsWPPU/YJT
qyl4fnxoVUZ23Dn/qQ6y+BGru2GMwjQU5wIMBkVZlFyNFLV+478gPcAb+3upq9sB+UozqlGMcRiq
sDK5iBJhXpoxtU3/28n7bWoNyzaKKEbVGIQzGuB+6vfYnYmblRMfdLT5kPlc03ocBnCv3Iuk+c7p
NSszZIbRVVOqVdbqEyc12b4WFrZWGZgXBo1K5vPWHqj7T895xpr/w4rEeyZwra2CF4ZV1EjQ8E5A
kbsCfWtgKRcCAkKMu6Irwcu7uOZWESxqSKUPPR5GQciSvY5ChmBPt969hmuP30bfLIgttnIVuvqR
JgqGlvHURRxJAo1hrpZJ8EMaF7umPErD9T/FlU+PXEWuXhi9IO2QvUZ4qpjgI5q7W8att9NGs3yY
pVl4uNPtO+HT4iqySKVWTnWPNcbRSy+djDjmOeSmhcW1vtrFqND8VDOQUoIvPWFZDYXduXA+OgVl
VYiYWZnIAjlnm2d0tZGFb5RSpeLlU2RexIpeBhxbkzmp5HZJerG01eb5ZTVqVK7m+ktnVeNx7i0Z
ZpMdNVcBlYZni6/NHb8hyUvGVoHYyEgLNhNUE/vxkZTPonqlg8f5bB856l9X3GJtqzgsTk0BnIUW
ufqrkbHOGazqAXq+YH+3Uld4ohcDutC9VQPHWQMmIIIQjHfhzNv3xU9Yo1gGxRvitMeFU6qp2UZ4
z8mjncvXUHnMmt79+uxxPEZeVTxKmtCmlXD0xvqUJKC6J7yJ63+pFPx+esir0FwHki+1I75bdJoV
GWRL3bU3vj0/yUOJDb9m5FXL2oPEA1tsOowCwhdNmgv8ayDglElS6OswXOqRqUaEGQUoqPv91zvI
s7I6c/0okUis8CrWGkxSta9UBYiSOw+0fQcAMAl5JRnl7fULv5ZEpYgrZLHGLtv3t+FhulJGTFTo
dvyO7vaaPo3NXrNM9MTIG9ASwVtV/KnUP3zAojWfI1zHszH/+cJGlGeKPGlwcyXtnbiZbuMpcpom
4ciqbD6vFvu2+jz6oFdThpzno4ogY5y6sWc9Tx6wdfs9s7CzCopZJupqa0CyIfGmnRI3bhWpV63J
zMbwTW/yrUbJf5K6uMtljRO0tnfyE363OsNVkvd95qP/LrdoCftPWvm9Q5L6X9z808jqFHeAn2gV
RZsub655lbFAuK+1u/8/G6u0SqiFTOlV5DlFXVtZ+VTFAes7Xn19M+Qt0Ior5y7KfGj8Du8k5NyX
2A+PfpE/fL2QzRC+MLHybbnsDD2luIeDSLQ9epPHOz+pnJpqbhBwEMHbxceFsZWHT0WBcDMhGcW4
V2eBZks5gAAV+dOsphkEZnGc9efFUw/2yhfMUbxwEQLzt//rxlr8gpXvkzwSoKMZ/PNOm6/KwKqO
JVgSkA07+X860J+OuEoDEiLkoTD0nqO4EDGAmPOMgOJjEtEF2fyKi0R4ZSmvld4bwjRwC+BtwSJZ
jW7ZtD9Jp7uqUown4k+62fuTHXre4MqynqOjmPQXAEFNxSikGyksOlCZ+qU9NFJ6V2EAAyyD5M2v
xL2AIqAQGJZej++TJkH4QjhO5KL576n8ksg/yrYvWFJP6IBo4mgVpXds2+JRU0GoM15TGipMiqdq
VwvqC7Bp9oiHlimInmYNAoQOFRpcNCiH56nwhgITAybQVFK4oBhckrIwlfp7FL0ToXmZ5BvNK65S
Ulu5CLnx3GPDEIG1FxxWenAHV34TkypGflcKZltH9+qArqo4MnFqz5GSgrwwYKIQmEpEXd3vb+ok
fdWH5lvaTYwWqa14+Y8wxpSPPGhnX892E/0eBrk96YpjtKPkyEY/2h1a42BA8wNqdgWGkKZROw/5
8FZ28vOsky51xXNNh6c0RF3Ko2DA9uObMaEtU9DDHZTmWMRvUxOcStLtssk4hCmxkr7YxSSF/oTX
vWd5OWJ2gl7Gvjv6PibTp8yeep11evU+GJENvvUHMW+tUvrelKD0mSLyXI7aqcomO6uLZ3USMAxW
Tc9BTUAzjFJVpkAHTDrE9WhN9fcgr/cFCJBCg9qiplnEHy+D9kuodbOZwH6XOYKX7foxt6qmZZLQ
2TnY31I9u5HG3hb99zbLnV6qWZR/zxtQiXUCeAGh56T38SGqSrsavZOagzMOvVUKkacQH1Xw9RoT
PQDJUuOpaOSDMhSWpCTXITpDvgyp7GtMkENmyTGOmwOd6boqY2So5V+7rD20euhMg3qAs+/GKnXF
SL4ZMBWkgt/LzGQMHw+jXpqVn+xRwTazrGd+mKJlrhq7vHgUC+keIFQnHCaLag+iB+5cMQZEWcd6
A/A9ho+K2sP9Yp8Ffe0UnmiF47PcP1GMAMfjOa8JA8n4Xh57dyokUySGKafQORq11CSeZKlVplmN
kO0j3KJmqNQnv0vNQcHAcHhb9MW+9VtTk4ZDERoHqBdbTaubte/vM0E+QtDmJg+pNRqyO+WTS/1u
D7+zi0nde+EPXxqdpFJsOhjnVMPf3tUNE4fpwe/u5ba34jADydO3KiNuIen7Sa0toAOtrkUHMtTu
aFkeKGjeUVBhwjS+QI1vP3og0zOIk/WSPZAMr+cRP6d8EijZN0GKaZEW3YXBnIac9fDxNn8tG/Uh
8MhVVYhb0rDG966fItlwPb/5YYDAShinRzkmrAHWZ5jORC/R2CvtMnAy7/sQhUxu7a7EozkFWFsQ
LQWkngHJ9zEJ3Erae3LvphJG/OUgYxH+dy8FMVYasbIq78cQvJs4IU053AYA2Ui3mPIAmC27GSVh
Lj+xKq3sCk+DMbip9G+tDqVDv2J9edKQ1Ywktwt6lnJAtksYjs08P6bjHelVSw9ilgkPUROwkKRm
OClHeLdZ+o07xN8qkJ6O+a9hfPL8t1E/oQrOSA/eTYBayxTTEeCWk5G0F8FtCU0lyGBb4KGyobxi
6WW4i4SHdNon9FxhHjLp7T4vnDF9GIqeDZG4V8W3Wh5Zjrk+wwCPTStbZYQaYfyCdBCSwsRWqVN3
90r0FsOP8vwpiKAUR+4KTC5U8FgSIGUrNAZJ33OhNUdPiU4F0CO9pDo1xm1UEfQZiqlPl4HUVod7
Huznh7afwUMtA6273XSK2cgeC/tH6A3vBjXZVfQt9nZFm1pqjmE1vXd8TbJSIzOTHhCjCCpAkc/a
8UVO0dzGmJ4H0RwcSkO89sablz5R75rjRxARTZxhp+hvko/m6/DmBwjvwV2fXuvqqfIE1oWGHUaa
WUmlmeO8aNBIDTSNhXikRDmaoR2+709/Si05fk+htjSILyno7zS4ZVVAPbN/Frp9Op0bX7fUqTX7
9E4OHtU2ZoH3FNLOmsbX0cfLGANWUaaZGXjUas1W2u9ScS/HDfNTV4vedPkiyZFZN6mZVid8q6hD
4aOK72qq7PTCw98ruv40GyR4UoOV1niAtDST+isGZmZ/qBpMcUQPPoRXs7BkOYibC/22U3feeKP5
uKQUkaXJscafC81eEp3Q6FiggdlUPzeiYUl6hf43aNKn+pTrtxG5BW4dE6cP03CcktISi5+FPtn9
9NqAm6BtZHcUUW+OdSuYVFx0L4r0WoMaWI/R0kZ/zkgEM6O6nZDALsT3Nv3pUWgLQjs60tGFmt6n
PrFQMWZ9YJhDCbZ23Gai8WCI1Cw7Aua4vS58T4drSGXmebcFmi148UONvGCdAAm9dmBCdGi0i5YB
PB8VqHeQY53oTxm6Oc3ws+xU1ohomciQ8IV6FdbUPHfic6S+5xExe/HodZqlwof7Id2FUWYlEzjw
+/y2VQezrl5DuTDrrrWl/D317ym5p91Znb5NhaV3bzKgMzi8buRpbjYcDf0XUiBW41IRUuOQgos9
6gImRall+KHZVu8G+DxHTKVEegbtwVcdCDojFq9D/hL02F0w9whQetRzp8ujvd9lbFKQliIctTll
egoWZBmtzxBpRz98D8CCilnxXSU5gKCYGQ5b5cdMVJ48eS8UT4Z6ifW9B3NeepOkSDCaEUMx/j5M
AkhKFo9qHQO4AWNNY0ZSw+pIxGadspQelbFgRQX6V280hfE5Dc5RfUOHgsVSazXd29ReVO9CVbiU
cBhadGLBTBxfAukSDm7tP0jZg9p/0+DWqQNYQ5gcBXBXTNcqSs24fBtwwvLmVWzv2hh1mxKBoLoV
PAkhUHBC6dXo3/3pte0wXy1cVCAbFfB4BTd5cptm5zoFE510R+THjELNZtwN00k03tL0qtAHf3zs
aMRGOHKY/VRpyjJ9R4HGB+u/cRq9y9SBzjWAoNf0FqXgR+qlm5EeRQHVU3LA/xJIJ4neDt5NHYHW
vnKUGFmcUT0nUCEL+tAEoNVqYs3SEt+RlV0Qqm45/2cu2Mii7M6QX+kgWbGUMEOLrb6uLNUYbLBO
MU0ZrFCT7QnwnEStTZU0LMKoeg5ku1z7rE9VN27Fney1li8HbASDU4rsrm8VSwiV9yBCYMacZgod
hYhELOoN0I9cggmaaKrK5OKsVOiE1Pc5cfIkYzqCot/+yKANF/ajqfvdoQrv/AJnRjrWKZKQmlpB
/oYI/wu8YKybmzagaAQ8zazzXUQgAQh9agSLQX2WAP3rw52h35fCmYJrMNAvVRYyDV6qez8IJoFq
DSpNMlJ0oTx7Xu1IPt2pWffwf6R92bKsuJLsF2EmIYnhlSnJac3zC7ZGQCAQ8/D117ParGt37t07
j91+qmNWdRYpkEIRHh7us7tGmkMmvMjXIpwRkeZkANf8vmO7fFmbyOhU55kl++wtGKXwl8JEn7aM
i263itafiQiRdQcldF3S/N5AuBqr19p8F9DO7NNlQ6o8WOFQPlFoAIxgdhvb1cCNLTFvk36UKvcK
fbf28Cr4qt3rqsv8UQi/Ri44TMLPRrhLZZM3IjaObX6TZxhT7e8Wdq8rZIuG6S82vh0SJY7cbrJU
sFg3U8KCaY5hO+lVGgrdAAVn3BiJaD1e3TIEIzuBiIerYih+Ijck7LGmL9NyZbDHqXxbrEO2PMns
fa76UMJGAK7FHivWcMQZAB/IV9aVOTxUrgpMic3EP23ze+3AFGRf5nylEwjqZOg4p4HO4bEtxbXV
vnX16+hALPlEyB3GTdFj4KZAzJMI/aU/0NeytRExh8hxDylvd7Z8NsvJ6/obDS8O48l0j417cJIj
tY/tiGulfSxRLjCJSwgJQ+64Hs+glta/pi30WabC74r3gn9VFa61JHtvLPDuWtMOU813dg8gvzai
liYRo1e90d8g08nnJhKZxE0Od2vyAkwryCRyWOMht58q6z2VdTivj3pJt4qa3tDg8ac9KmDWqhjk
xfYTxd4sQW7rH+cFzOflnhRpUA33Ji5Cnb4uywOkjTyegjrrjoehSr1xuFl4hbsIAxdG6xUTkiMH
p5LDdksXN7Oza7rYTL+07o8V1o1ULLSndPJk3oazRG2ib3Kk8onufWoNvot4POlXU75ikRvmFOgb
vJjFrW19EvGkhhttvAv1XGOfMX1bWJ9Om94hh/HUhCYAq/1S3VvKRcEakWJA3r5Grasjcy2DpNae
snASRReJCv131nhVOyJk5rEA+osAnCJHnZ/7+TOBq3ZV516ef1MmI4d/kQTmsukc6RzDiJMMG+PL
wCZf1eJZM7LCSQc9SmILmW3WWp603+ra9fWKwqnFXY8PZkpUqjTokQ1KHEmyOEGKEWlpvBZp5als
8lkT2g3DYeGe5o3P85uJI2V1kYzQj2q5NzE8N+JaNPRnY24bXeGPDGGmKn8RX6x6WToIebv6BR65
3qgfaZ7f10Q9wKsJlyL1cmTjwi2vxXyFCgy76alrn8fkpZ9JPBXP1vqdjwq+Gx85vS4myHNDZsTF
J2o7ZCpwEx8g+Kh0EeVjfVNZSbBoesdSdj0Z835ai7iX92MLO7vT4nCaefqscrZd6ypM09ZvoVGb
V2WOVB7tiq6P5+7Z6I2Qyhdmo8Ssd0hwyXKTzjg2Y1p7pnO0G/NqzqxXhQF3TyDMWsWxn7dEWOGA
6lWZ677t06CmqCmI7Q0o+GzMMxf6UAkeLun3ojI/a+5dJ9tkevRW1At0LH05GIj8ew5mWkeNA5ja
yCIKTC1zOwFbrqvfWYHvCb9Iw/2p5ntZfMgUe5W7keUagcVK2O6CPmEl3toQLxNJCCb73s5v29n0
HF4eFjX5kuFKqtc4Q6bolO2dUVdeUld+Z2EipECgTQFQwYqv15GLIJLbQEXQJACbJmLlcr/iZtPW
CsQFGXQDYwYEqwFBa15Wv+evmZ1FYHBeYSbDnzpYp4BELqb62mrEtiqGa9rjReTrjdPt4fwX9suy
JybmM9o9He5qkGYLXQWW9dGkzBcEP3zZukoeCjgQrK6D9awRr1pwefDOCGp83SUbMn+5MgF+AoFa
3Klt++PiH+ZaQXlsRZ2AFGc4mC76i2kFebAqAGwkPfBPMvzf78FAjysU0+a6+CY3PTNv0eepehhD
2SlUVjLUKfPkZL5Dp7BUSF7LnSqgb5Tf9dy+G7ovVt6tQBrGObSBJzb2ihTrU/HnFFXdVL3n4ivH
9YFB3U6jX2aCjc2sF4tmvgGBXdj+Fp6btgXkdluJTLDtw1mJInRIBQneFZo3Ne0Q3pj73duyRw5N
ydFxILvYwxaVd0usibymXVI8JGmdfva5rpNQZD0qQoPkMYLJZ6eWEKd9ORZrpbhH1HBwRrHhpxyi
tR2ocTrd4M3Q4kWh0gUptsTo1HfQ6/W11b0UYv4ehRFWCdjyPOXzdWvIH7ak72ZNnkjOECT1wRqn
ezIOO5aKSFEWkMQKElJf4SzkYZJXn66wdmVloxIoZ6RR0m6+LMhvh9Uyg7Qyuc2u0vq6nDEwJafa
jDCwD0tPiuoXVSTO+ZXZ52NAbSC144KINBQN25aTbGPDzUIos4Wp0ia+HbkmtI11Mqb+qMZ7t/2g
YxFXeXVTCAdGypWoQ1oVP7V0oaZEGoS+AuZF4B0/DborkKc2d2sOjEbUaaBofds37e3qNLdlPlab
3u5H6AE2t3TGu1xM2UbooqGnAAeYhTi+U5WHrEa7rjZ4EiRucmRLB/jNDkV+pXJkWqw03rVEUAG6
7pTTJiXjQ+6auHUgK9uMz2pC5lTr/Ns2+NNY06Aemwijl3HvNpuEZCcNInXdtHSbI00rFYRVsq49
6obFJIPsIryIZenJ4U1CtltMVqwS2Bbxp3wCNqjuDcwDYnsbiJM5j0DWOVoC25vfJOYcUhT9hd70
5ttILdzxHFWi4zkSmCV/HTTwoxU4eoM7BWV6U7soRB7n6VbmZD8nPxwHoEO8a3CXOjU9QAIgxvS6
Xycq1LkBIAobbjU2FeAVN8WwSYpgDkhrde97wfwe0GtbXC38i7K3xrQDbcbVBDhW/PRS4s7agWAF
BOHVRBU4jySaKMCD0ROUAS3W8TDw0luKOSKqOmbVuzQFjmwaDV0dSgQwCaRUUwQycUdHcsvX7EhA
P3DGm8l4d0RxYAKDN3J9YSKyrDdwvXzopvsyeaH5TQ+zInd4cAgGUgF4Y6/5vMEy++qdlvAmUSaW
jWZW+agQ6/LHciK4k7OtgwtZ9omXLGVQ5i9td9e5OtZ6g9GfXWLa19XMrlTzWo3f3Qj3wNUAX/wA
PA1uV5ulGCKpSeSWym8MnHeYk8qkjPjEcGgRW1n7uOLVCOsbKrFBr1CTgz4tuzGyIERSG+owtdJL
zOvGCjT8bQR7QdLssxFFfN5pr8d/Db8kDxZqWw6WI9g04YA/XBW2N5ETc7k/tBDZbHlyl+L+s4Gt
2OlyPalu9hyzxdxXpj8KgV4Ur6otUBMm3hsKQYm0GVCUraGRJBs3zQBZg8LbYfg0z3HHGV5vuIDZ
rsviKZ8xHw3SdD+8djkPk2U8SlE9irz0e7sKZAq0CP4zdToGhpH/rNJ6tiV5apcmymzzXo21v3RT
NLToCaS9E9F+vLMnZ2s5cHFdpoAOTpRlGPRxra2Dqw66ITGbbyXIxQq1cttOG7N+6dye49ur7ULX
zZQBOQffbHKPHbFOcDKgX73tlBH1mLZAY/Y6h1JIY9lhi4gpgOyVoJNom4QkRy1klMeyRVwc532f
vjPnbqEPcwWJ6gxpdTF/nbDOsRjCdhbHSUEGyhR+AgyTkvaQuDNOgbnVw+K3jgi6ydk5a/9JCG5s
1XtaCr/vX4y8wBnrg5Sjjh+rKxuDBhjR8BaJpgjqmLpqoz4dkKnhrFvQxQB0CkUvXwHt0SbYneW6
gTLnDU9h3pZ89EI+zql16LPkymheEGagzJiGgpUHa7ZwhF4zPL/uf7r+KEwbV5Md08zep2O6WwfQ
I3rinWr9VQ+xaxSHwUg3HIiUM+LQpc70Ai0qj7lkX/SYEnQGXIUVTIWXHNnbtSD1B+UibCUDmjKa
9ymv/LHM98NS7IRT7GXLdpZ290kBUJHn4VLmN8R0cLsnlT+nxpbitiwBWiycf7fVGyvf1OhubWB7
EJDapCdkKX1N3TZwyk3CYbWkQb5eZ/bR2zp2NcYqBcPpSrZKoQM9DiAQG9yntQrrnt1qVd50p9yj
qyNDYoRbttjP23xtPAI1X8Bh4My20WDeLLDmG9xowCKxWTYzwMRufLdxkRjmgzCeMj14tHxeDRaU
J8M8QnY1Mq6+/MpbQIgwgOItQiXwjPYBU1zRMFU+wFaUPbYP9WJ/SYDe5EvYz19ml3tgNAGiLyMk
2H5TLBvDWIPVvWGO8p0G310+WHi7JUBvZwx79zVp9ZajaGuQDnOYlc2ABmAH50uoNqblY0s+WJv6
Pe5+8YgSPTDmAXbabsCggDhJEhQ2es7ocC3G4E3OvCNcelWzt0GrVomFROl2Bb1Q2F47veTsxOXK
vJGkQYtg0HWThxtkt7oDbFBlbMP5J0VHriyYnxo3EA72bdbirtlPuL6cGr1hd7dmQKCwq233QYxA
Y/fSHPGXMMeGOIp64UTiEuNuSgFxIG0p2L5mKnD0uzNZSCY/ukz7dfa9yA9jdoPR3lZaeT30aCb6
2qc8NPvCm2E4X6671bmX2S1Et5yk8QsTWH1+U+dglXefspVRJ3Z5AY74+lpDxmYp4JM9ADelBXbt
mwJns5KxSRFlTAhPoV3WbTpU2MBt3czwm+w6N00/lTpUbCOdazVdd12BlzZ5OUaQ0mYzt1dWclj5
N53vxga4TKYDMW7qPPGsCgfRfDaQOxr9/anvT5KNSdA4YkdjuqYu4NRSIN5BB9L+YrjSSvlaovM2
f7v2FI7iarVgCItf5Mhgzh9zQ/uDqVBH3JL22rU+M8c5wuhlZw/PGizDYr3tipesSPyccr/Vt1al
vLE/Nsl91tUoYzFwXLyZPNm55JE5b0M+B+6KxBVtDReXCrPKGK6ZvqqXqwl1tKi+DN5tJUNjyIG5
oH5XbRa1CUNemAfDTD0GB8ssPdYti6128mq8WdK8dI7z1aHyKpoXC6SKoc1uXIAECYfDCKpJCRmj
Kg0ogC+Q0mIkPDCJjAxk1h0IHuD3Rdz5rgjSC7HsHDmgJFuvR0LiJb2auBOigxnkA3ChpfE79GeS
PsGVfpth/kOvnhDfaYEUhbCQi3lDh3EvWjAilrBke21hPyMTUMaXqV9XjAmY4mMx9wZMVVQmHofe
+J6yA13be2xYHM8h4AYmBszXimTYuy+lw7x5zZBr5sFSF57VZMBzndsSMGxCkztidL67LB6aNziE
zwPaQWnfejbK96bGpKqNKt8ZY2Q26HOeaqzrGo0+CgGCwv3JdRda/WdDX93cDNy6BlCf+kv7Qhc0
TRJwIOb7roSXnPpsrK+U/mTAEErwWFk2hO50GOZjI740SjrZr/4wgoqGGXPUau2Irh8s3xwjD40V
A+/urdEehKv3GZr3wnwppiHK2kc9WUFunf5erMf3trxxT0ConHyd40dSihLPANKMWYxE70hhgznw
/E9T6ISOZLc2tL7YmsVue7T45LGl8RQcVs0OtSdGPEgy+hm6QrJ1YkLSyMXiVmwkprKIOkbAxxVw
gA5WUD5WBMkCVQlUVL0BmViCtIXB/scaktAR6qlwS+i3Ej8BEFLAPDYtHmxEF54mQBrscDABqpiA
hVNsk84F3Pfdzy+wvUHVPvhaHvNCA2a5ZSYNMpSLVKFnM7bRbBo7mf+gbe8LZewSpWPSuwidiA9c
A0rrrvVADmQUQQ/aty5Wf2KAXTTMz+ZyK9HFc46kBFCK4AAHA3SnDPQR4FwUzyZogVh91TShzuq4
751dSpuoEX1oOSxwS/hNSitwE+271U8B1E4JFdjSwp2C1hZa+qVtw5XH9uHIcHtyeBnhXF2NcMuq
wOLMdVhRFYphiVpA1xNWnU8boXO/yl4S9Epq0qNj/8hRNBP7lWRoC6FemejHhMWbdruF2Quyz/Gp
HIEzge0xQpFhQMlwalSW+D4lspFUjrFkkPxM3lbgeExDugNAmc5UtDRtoOBsm/K3FtPpGTrty/hR
S9RqCt0aCxETGyIBAdVZS5+eGk9NE1u1+WXmuKl6scuMz9RYwQxFcNCVr8qfubjTULVz7PtFN/7s
Qv2N2ABw31ZLe2aKc4ZjiVHNIG2RfKGK65G9WfLBLkAOME4HZg1UFetTqAEypwft1RJO7UjDab/4
9qzfpHh22I8094tiUYUt2eJcjmiUyMnwp/y5qfQVTYZNha0FxR6vbvQV1BXCoUN/BRgnLXqf5V9k
bHRQO6/OADtW1BM2EnRaAS9uqNd2LJLV1iYH+OfFKv9OjAG/AWEaubXNoPdRfutTCdQ5d7o+YXVO
yBcrZKbzDKcddG4hLWBrtGX7IOlMtLgOidMimYTr+4BWaeq+CNqExQwbbE7Ccf1GFucVuEKt5bXI
PztxzxIBTNW4oa46wXCIW9YeskB7C3YCQnHfyKF+hIalWbAbti6bSq9BaS4BWcD142+nJmvCfzhF
pzB5JRXkK7q31jQ2uHlNAwtvGlhjJ/6yqs2KF7XCscC0wQ16yLIZzk+VZwPTpCn286mgqSATVgLr
oQikOH2ZdtGdQFmBaYqigkS0uqaZDPvC9SX6SQn9BocOa2Gws5QhXQdcoMIf+3sJuLlFVw7JmWjB
XJjuzDELhmUBowPwsJXfln0VuWgaVmPnZ4DjTOuzxnx7an0OBpQ4II22GN8Ml7O9HUEysxOoK6yx
RM49neBiM/FhLuF1mFlJnEdXzwBWDJ+iuplAd3dxuRF6jZ5wSbp/mjKJeJ6mTQM6CEZR0G1/1B25
VZMZYfpSNWqrO4yujQ/KelTusWaPnbzN7DsbrzVx7Wi0Yqv4NhUFheCzHu8G4DYlmlvQJ/CnBErV
juUDOQtV1UMzPxZsjhcL1cOKK9vaVMkbRoRDknBvqj/Q0ECCYDjfJpQ/RIoEtcMf0/wusXvUc5th
3cz4BLW2o5mnES4To203FZqOcuJenT9w90NWcF5xJt90wUXKcaMgv3OtzdS8SDpuRPZWAG1s0K7J
LNxJMEcvUekI3EGVzzqG/+lGbDyCRYwk/OiU9TUbhnBox6ixMHLh+qdz4ZSIW5URp2sagwLyWsyP
1L0zFEI7gGkXelxAFW0FrtNLAsbPOB+d8Uskz23jk6yJ6KRia3q0xLZO9JWLQMi0DOCWGS7ksV0A
SUHOqAHqZNRFoNIRf2AC9wC99IIENXtN7NyvZxFgKss3U5jIDm1kl889Qw6dlYEtYJaN3r5a0BpN
31RSHAhwN1t1yAeTSNsIosvg6cre5DhhEh1vSoBpIlVXuB/Sdg+5tzBJAQtzNJwGGU5A/xoXmfwg
d4I5vt1Ve9YhikrdeItO44RcAamG+gNuMMRKThhY+Tn6idO64UAUiWqiwibA6UikjfVtWccnOqHU
XvVDldaPqwbXIkX2XKd3TjXHqupCZsOnRyYgK4h4gjFRDwIMLBiChB47jMCMjMB/6Yu63R49l3i0
0LKS4wfnz7Y13ms0ExeJOmNWn3kz+0NOYBxX7nk+bBta+fbEb2Zxs6KPmA/IH8rrtWVhq+KWAbvP
T1Vrj+2GVowBNKXepRzjIsT0e/QHFOD70eDIveq7YjSCVL4mwAnFsKKphfbst80cz+A8KKgdlwJ6
8dW8Ld2fZQG/CrEbjYgKdqisV2Am72YNT6dq2LiM+LKAmU4tDxUzvKlAXlWMQLVBeSsgt5bdD+Da
WSao7ejDNkgSEp7cyn4MeSMecuYi18CsTgt1olOKiMR9hVejzr/QsQYdcfBagPa6NzGUmAeWeeQT
bAgr2BAi2Z35pstAPZEFbbypLVETsy1p0DNAv4aDYTBlsNHW6Gy8qT71dHmTMWMzDhqUPUArAJp9
1503E0IOLNS3mfUgbDMsEkwtddmROsxXABy6lX5qzgCxodlAMThlQfOxPNJi3hunzZAjzCM6QWEP
b6JFG7lGPavQgaQV8ghTBzPHoYY5/YHWj60sAwI5g6Xqrit7ebbz5rvBrY8CAGqsAp0raUUKXVcJ
ZleCOdOGh4ayDimZAcRBWnNODl0OIaEKfBgqYyoR0BaIV1kAF1a0vDqAgbUDjj9fwBPofMsCZFLf
dCBEOxl4Hw7/R85YGk+12YMFh3eN0zV2w91Jh48CCaMWMicYzdKEh2os7xj6bXPjgCdD0TFBnmKJ
uMGNLtGpV1mF5qFNt/W0Riqzvvg6H9CVwY55VwMMDmszSNHRbaF3YqF1lC+xBNklzRxwftTeNAoA
RvS+a+07Vti+Y1F/4PaGl1m8ds01m5MIMnRBVuitxuHUoHglJRLxaUaGgh6d0wyBVNVHMy8bMyFe
N8E6dbT3xqjBYyFeNUzAschuKgE0rGw3TN0+t0B2c9tYlgZYXuNtIgDHylzfE7yfGdKEVrX8oFEM
YR+FdoPMwq67SRmyV6MNpK5B6/yCMZg/tm4slherxgiw+nZRFYPGl/sdkK+ApegLIyESoLX27qFM
mpeihoWloFd8WhgU+ZtDYwk/B7hQg/BSDr3P++OM3q6tWVSjMYWvHLhobeUp8sKlpA+Ns24k8gc9
JV6TgQbXzzvI9gYSzyjsH0SWMHVR+qHTE7DJeRUn1CkPRLeHCGPQzLc9CqnJLu5TWCSssE4WYClU
eJMuR4pGCYlWB7dtilfYInkW6LtVSD9dMm0zjb+90mthJU8iZ0fZ26hJv5jRoeLoQxvdwQllSwHG
XYf+z4gubyYdjGoitweQQIQRrGSKJkM9iBOFiAwHXhcPFe8xkOveGGjroNvgd6x9kBwDuWWK18vs
nyWhaHzRwObFuz7Vem2TfEmwj9IUKU6LuRW4kVrAgtWyNZl+J7hPrWaL9gWwyR7ehS0aF9O9muaN
jRPcwp+zLsCaaCvju1/HnchKyDgN4CbWi4rBMZs3bZsczYyNfm85HwMWH475IIME6UQ8K4tA+wCI
4TQtGagVw5OVZ7dq7vbWXFhbqswdvD9ZMI95iT5B+sCb9a4Ty/Q05129aYzlK68rFLnZ8MUouapG
pJxNWcJbul/63QTnMKSaJPUwHWp5uTFBqY9kd71uo2oFNJAO6OAM/ACiy60jze2k2gdULMfk1E1o
Rp1jSESP8czWo+YWAP0OJ7Gfgt5e8O8TTNwBMGN+ZZ9y7tRGn8sYtgYdv5AmNt6gkJaZQOx8mQrp
k5IeWGXv0tlsjrQjgGM1fMYAholp3+UgYv595uEfnbLfpgB+ocufjc45DXrAk8ggGAe/75MsU1V5
4KfDZ368wlE+2hcUp+gFfv65WidZ0dlberRuwX4Pecji5rs4po9DRP31HW85hKl7MOwu+Uz9cdzm
33XaZ+M2pk7NhUsb7BgGA2sUFXpg3mT/XHidp7GNv7xO+2zgRhClE3vBDAnZWT/8OAamj05BYKKv
4IE497kESKEuO9H9WQr6l+WdDeEwg7DS5CPUPJHKBnZkDxsktBi12BuhDsnr2vrFliJLQKD11vf/
QJHvjwM6wrFcmzJqmebZ9IzRCdOVFXZ7C+7TloRI4TqYGMHkTYVjSAJIB/0HA1x/Hnv+96lnYzSq
J7IDkoWnoinnCcjNfJlWNK3hSZwi3bSoJT31SRsfAULWGyRq8d+/+B8n1X5Z9tkUjTZYyXBYTx8c
5iCbPoZPZWTGlybVLr3ds6mWiWhdCDSVNxQ1kkSGJqHW9veVXHrEeSQo67xVFNoeg8rAU8YIEq/D
vz/iwss6H5KdQEAthcAQlz1T324dv6NPrb16aXdrut8Mg57VdGGoi/5RweffD3Q+Kzsq10HYxIlE
H/xQRScz2CGAVlDcXRhx+nNg+++tyM6OfqHy1C1AgNqYFWiQS9ag2oYTbDLe9gxlgLDQfvj767z0
xLNDP3Ao6soVQjeO2q/Ti0KzIQd9hoLhSUAy+PvDLn270/b5ZfJTN23euFn3XyOZ3abA2eL/943O
zsKIOTa5ycSQRGsXNwDl6qy6sAn/PJT7y444ixktM1bCWI4PZaLS1xAht5fPfGbv2PTbxEVeZfAs
HtBjY8QA064aj3ZdXLCLpKcL5/eb4t/tchY4xhTUutGGmAH4T//4S2dBtV9gkVpcVK7+s/biLys+
ix66pGSpM4z6ldsl7Hzj/nRF1Js2ZrdTgKopC+3t33fLhbj8j37SL7ulIGZJjBLTrZzqoFE2CtE4
zYEZk70N6uYJ0fr7A/88UPnvGvkpDvzyROWm6wLdp//SITSu6QhitXcaa1zhbN3jzAPdHZ+Qtp9M
fbMQjkr/XxIAv/yCsxQjGx2Z6gbd+YWvxCMn0lqBvnFdmSiz01N+f0GW8H9J3v57D/GzkOMYoPL0
qNlhiDA9dV4VzXHvzT6wedNDvn5R0+TiSz6LOH2lGGT8wTroX6xd5zV+/7zeTeikhfMQgaManqRN
GBi7d9ljb3j86F5IH0/H/y+nhp9FoaxbLSMdEPJOU3ZTaQOS4ih9xIVgd+Eu5GdRSJnwQUpLhIh5
dU0fPV8wMSm7sJaLn+8sEFnaAf2qhNpItj1JooJ0ukMd4autscEgDBzz/n5ELi3qLOJQPqUdrCUw
ca5fHSNDt+zSIbxwIfGzOAPuoikqhmRoMtpt3xcHiQm+ygC8o6btPI2b/9uCzjKW0TLJYLQam6G+
nsoniZ7a3x/wRyNS698jfa6XSV1BMXua4oB5U2j6YEwF8wfM197yTX6o4jFcgtZfnmuwG+SlZ5/O
0l+2ujgLJ03PE6JPWx0XUn4HcDtQ3//Ih+NXeO1/cLov7A9xFk36hiyNksgxC3BTjeJF89cLr/P0
F/62pLPwsZRLtaoR+R/fNFcY2WMIztnH7C8ADbz/QKT7wh0rzqJFi2lEdwIhabPs9Nben6LjPybr
ceVf2vr0QmQSZyGj0IZpJSPqn8kHY9dH+nwPjNK3rhPvpF+aQ3L/kqfKpUeexY+pxxgonbH/NVsO
bEq2zLC2XacupCqnP/O3r3YWN4DKpXk5ocbK0F+wm4fJusKULirN5kLU/T1PMWHyxVwoxzkucWDT
gF/yyx1eJPhZI114hCYz1HsAft/X/smOFjMC8XrMg0uK6r+rIp098WxHFhh84101cshvT6EDxPh6
vE5Dw9c/UwCQFYLjgkP69VKq8HtVcvbcs505JZkziQIj/3rgPynJD+jmo6maphjhFncdpniKotzT
RsT9WP78/Rj+lsmfns0Z4TYM22zTPfueXWXXQzaXPKLmGgmAoFnynBh3KTTeSPKQkNabq/e/P/LP
X/aXZ57dDJZjF+ZIGx5l2yEkYRGiXwnQF96wKgLsua2Olw6k+VuwOVvm+e3g1kK6Ep8WY+oRAynS
zwIdj3EOeXWKVKVfPDhQeLg69pBH2w07crEk/D1f+h+/gZGzpNSswILIE82jcgtjzcLXUQevodgK
xAbEBRWk9wBjH9CGPuSf5gdodpc2+N+/NWxc/+eJSgicKLWDb22AUELL5Fpw9wEciy8nwfj44jY3
8Oy4tXuwLf7+xX+7TP5ZuQuWNJSA0cQ7O1hzaa6StxO+L+vAHloAiwjeXXjI76Xc2VPOjhHcOxq0
ajseJcc5QMhFGxuCw/BA9u0nMJkvJGy/BcKzp52FeLQ3HcZ6rMksyD2v8lflTkiCDXJX5UYT//0F
/i9H5t83eBbd0aCCLSBteWTd9ltMOdEDZqtgL5Hdqa8SPXLPDS4p0f05HPJ/n3kWGoxaFLnh9Dxq
whGk/A0FdpkFy80IqbgBo40eg59vGuUff1/rHzeLYEwIhCTslrNdanPZdgn68pHuHVByKkxhE+/v
j/i93j59vF+ecXa30JzN0B1BxD0BdeIZ07/+yS21vr9cJv2e2J8962zz8waT5E6CT7fsyA5jrFA+
Ra/tWG/lHrzCWGz/vrbf9e/Onnd2DExegOhJ8f76CMQbWA2laIl79EN8rM/ODcjYJ0OWxDtpMq6Y
DYkLcbzswf1bNnL2I85Ox2g7FcV9CseBkL20WzJ7GK/cyKeT3NmpnBHfxuUNe2nnnB0SI88yCK6c
Vg6x2QzV/vhshP9A7ci6+H7YXypAL77rsyPSwuxgcpN/MoYZdu/WDnakgeHPMXnMQ+Xz/0fale1W
jiPLLxIgUfur1rN7KdvlqhfBtWnfd339DXoGbR1ac1gzFw10A11A5SFFZiYzIyPe5TuA3oGilTMe
+WK8m05odY6ZSAoymkbWa+RIupqfAzE4ROX0ZULHFOP+hXf7YPF2lwmhmdAr5aLhzkQYoFc0zMf2
T7ctbHu5j+W8J0qrlM/oI2MgDUyEo2P4IM6Wvd4vz6HfSo74Uz0EGITwedV0zlF99xUro6mW5dAz
xv2cMMJdAeZqzt/khutNOdv3Hr1WZhBqixbK9PRwYvw53GVe96P4gUFyzEY7wI3u+sFLOa6U53ve
/3xltIQAlBJNouHpd+iv2bkr7UKoIkEM1MWYcuxwaXWpM7t6Hlzf+/cvvDKIkcgpXwxcwcahBvFM
PYM+wga7Bhj7MKj2lXNiqKP+ZE/H3AMq5qpCFCZYGEqFWRAQKyJlF4GLwHQoxM2ogtzkNqLNPyyf
e2t0gSuDTORoqqqewlJSPIxDO+9lGjwQWlv/QT1NuReRRIo/dPwbBB28JIC3WCaSoLwvj8Oi/ut9
AuQgxqqt1gO+31J2xZn3oKS+6/PWymjhacQknzTgocGNdpqKre0iqLVJPaCRZxBlYqZNw6gFJ2pt
JxtQ4/u3Nfbqg5FN6RWZ0LXVL90eAEYv8wIn9GlBAIRpUHFsfF6s/Nx/fv+aH1aZ46Ooc6JlpkLD
FHCwsArNsofWX46aMyFGjnfiEVgD/pNv0xmsVsucogE9h3mIYXcsZaB8v2NCw+LcDJ4J5rD0cli1
bYTDgoccer9aCToIq/Q1h4qZJEc5darfPFfKs0n/fHX75zbtiYlb6s3ZQQWM3CAzZ1mcQ/leeFlZ
CA2DiLkJC6KcA12+M9W3aXhMQSg3GryC+mZgWH0kJp0gaiTKaYSrrnzHMxUlCChRAhJswxjlbQWS
2c9s5ZHz3XgrpH++WqHemqohB+8XgdaBIxtsdD5l200h2QhkDnHmnXJRzryO5dZqDUU0RR08ijJU
fq7tgo6hrrsG132qwNYCAqQIVG4pcES317eZMgFFphIZ0qmy+kk5FXyDqWYgDgoLeLRFMQZKTtSe
UiJ+V8TxoIBkA6wEmtU1IRCVk1BiQgdELX2+M3LQ82R5iUEs4ZLIshfF8s8hwpBaq+zmQN41Yujf
/rV00awPXP9YJr+CpmGSAE6BI+CjbIDe0eghtHFTkM0K0NoOs/mkntsOSAqUBgy0pSxzAaWGLi8/
BmWwgaUCg5KFMfsjxrN4leWtK7uyzHbKlj6fi6RAwM601FEmwUmBwbu9ibxPzgZpdVbAoxBjF+U7
5UDc1jcv0Y/gPn2Yz7GLIiVEEtWX5g1SHnhOLvek4AVO3iLJ9dlWurmEtN37Z9T+hNDU8gRXsdLG
AXK0eRxAcYq4Br6F2+vWNq/Ux1FXGBfcAmBf5BOuchIWppUrix8IzUOepa4ml5YMMk4QGV6KBkPZ
y3yWFDAHiIOxi8kPEEEWJaYa+sons/qU98C6YaqunsVTHYOsyKC41p9gU0d/H/APDCgKk/YSEs0a
MGhcjhhE7QxXLoD6r0dQOEXtEdNYYBIcd0oH8JzZ2gSDEepE3BEj7ioAAiaGJNJCdUoTcxYKOU3d
Y1svT7MuYSR9APOo6dQZ0K2F/hvdr51cQQAlifeJ8JMY3S7s0P7rci9eRisiX0jwlJrnFFX921u6
+UJYH1cmwpB0MoOOwHs0zislyS39+9gevcpSwcZvcnucm2kJCqOmipk9lK9E+olX3hhQ2KlUZ1zM
wRuRz6ZuQVzAjIGcwoQsXpUQz1Uw9GbldzxV062n3doyE32qWuiDIpTxtNPQnW7uGr3HiDKdCf2f
UgUDY1doYImySHTmnNZ5nkQ9Rok96QtdpmBhBArFs5Psj050LFEo4L4T6I377Fg/TDLfMUnNQJUK
rG56nRyCkgjy9r3ug2XF5Wdbm+We9QKZrwitCBMMUzpNLg1fOqGuj87q6PT3ZMf7bJtVyLUt5rtl
kp6oZo6ViQfaI8y/T0D7lSeoMLnmPa+u/R/uw8c+MtlC2waGHJUm3Deoay1gWPdhYwp3XQaqAb17
zQhYmqoIxKnBpZvNN0HWj6C5ASRAqb7UucAJ7pvvzfXimXjZg35LSQZsdFNCQa+15jPV824dSi64
I0ik/98HiYmcZodhiazCdlPdPuoPUMk7i54KfOH//yAZTAm/wNeVuhYeXfFBKvNc2qj10IP06y8O
0nbu8c+nNZi3yVAu1ZhE2EuqP7U4ACKfqQ4iRZCCTtOR/eEFo5ffVCe8U53bbnYzXuoYr5BEXYMT
Ykz3GDaWJgFeb6x1sC9P6Jg0nKOyGRtXJpiQDHZ1vWlC8EdrkwL6duIpoCacMe91eyXbJ3Jlh/Vt
XYtBsg67CPLjff5YAekEZLsLihKgUyAszmvmbbrtlT3GsRliWiczttRrZRBFYwKGYMQaN8IqM977
hH6FTz50ZYrxaqZYq4GgY2nhBQMLB3R8ff3Q2WjXc1uUhG7TLVuMVwNZeFnncYDPdU7uazwpD4NH
/gA/ZYGyytfP4dNyAROj0+/BRQ43njr/611fLZhxdnMyz7JM3Xj3as4eRuh2VFg2bN+rLgK/H7x5
Rg0iyYZpGrLOAn/MAjw65b/CRv8HRBDVfXJP7PoBQE74tCjG9KSbe/81iBg1CTxj/7HKbDVpiVnn
Is0a0Sbsga2UfazY51WTeItjNjNQQA2FAXMQuJvnTt3pGIsrR16+tunDVmth4kFUiMMc1MgsxIPq
ZXexTyuP/Nbqpr9amWGCAPje8qHBNIUHXUTEO6QvMgf2QDjbxYJ/uiTsxskAbVgEctE7TAvYgZ9D
o0H51ohW/V3f1Sh0YtIrfqK6UKEHqgEFUl8uSIUxccVxnvTbfLqNH+tl0UC5prda3WK9ctH6EcZs
qnE6LEvp1hA2aHv9nuNEN7O1lT3GWUdCMooTTRBpYwVVXQ/MCLTI2u61YwgiK+u2Pd5eMz47TCY1
6gPEhkYFqRIIbZsS3M2Ld9vKZvFvddFYQFAbtbMpjLgBBBNoVvsS/QIrWXiMUSDv3PDe6DHxiNpq
DlfGzds2/elqR+kWrN4VRpoFMrjfQETu0rEQEOfvOniVBYBUPMP+e7G0a5+iMj4lm2JSTJg9hVrD
eGwi8OqklcvZzq1wZCrgTSCqKOERwTiUsO+CTlBjFUk2aJFd9MLPClJ6qpjM812f8VVYz9oW41ea
ul1kJUjo9gVgNrLac/kMNV5nsMu9tosOYGkYd1yRlC03s7bKuBkDmxcSAyuk00rgmXqofZpv/iz3
pVNMFj+Z2EzvTQhnAp9DiG6wiZiAodM+iSMVFw96FWdpJ+8EQGUoMnx6pg0VXj5NNte4sshc9Skw
wSup0Z1VrcWTMLaTeCpG53MLSEe3fqB1SOTzXvnUHMo7/YDm5jn/En7hpaCbJTEK/gIpg6kBvMls
9qxpQT8sOLLZvttnHk0zZkzTADK+v31wt5zpyhDbeYjmchGKNlOxzALETOapTkBQRkBBS4yDIijO
bXNbzm1tjsmtwcXSLhOKbOBryzEqiUe98kK5eW5b2XyGrs0w3xHoOdJmEcwIO8OnD+xm17hUY7Wx
/yI9pH8bG5DW1hiPnbUYAdYwvYu7T+sHAN/cBXv0UfapG92BuwXTIdGluUx+9hB6kT/uhm+310sv
/K0fQI/1yp92Whw2hNAfAH4UCJWCHFyPFMi71BidjobHSlQeOr3mndJNTNd64Ywfz6cyqZcApxQM
Mk79mD/2Pq7OQ+waDjjShQdQqoO+y3pWPJoR1xwQ92dIMvWDH5fkvXy1WvYUiVKuFVg2lpbZAwj6
qgyPxFrfT4XmqkN0kjXtWezas1zJj0NSnOtUu0CA+34YR5AR9fFFUANw9FUTtHNyTt7AO+pMRMh1
KU+DNlU9tBt2bYlBNTIsD8Egcl5CvI/PRANTzuIUoxbwkhL4SiNrCjDNP6GBp7xEEvSQwohzhze7
wOt9Z5zT0mpRGMmwGNIJS3hJP3xOHNOjzyFIRtjtiWBIAEjf/qjfa7xIy9nX90O5+uqjaRaDqeOr
Z6fFI24N2kc6dLF7f9jaKLOADuYicM7aZmD4OGrvRf6VUSFdcl2GroDXLS9C5wngvLp9hbeD3coC
47KMBE2pJsVxCb7T8Jo54ffY7d7dVnnfnSG5wPmM7xDiz17DEGVDVhR0JpnbK81q3stD/v4ZQTDv
UdFaEIGiyBra0T3Ep4B3ky+gmHFAj3VHZ4W6swkOLqf3TEzS9g7qo7vqgAIMJyb9B/f98cuYhE2R
lKZTWvyy1q328Q5yXPvOovGvSqFXyk1Had3q00aYhqkRSURKrDI3VcrGEoULxECKh6PPavD+H2jm
xgMybhxdXRTRwVRANQ5sIeOnwcVsyuqMb1xFwSGMqz95Ba5DVCIXziXZOK4wZAKqgZI2yKqZw5Rk
uTGIQ4mAkAvHaSicrqs4r7CtFEWHlAkkI1EgUAmLVJTUMJOSZlC9orzroLEwomuXiF+HGXi33Yg+
ioHOZax3nItCvz3zsa7MMkszUJaQygpmSftrACVDP5sg4oksweBAXLfCy5UlJqwD9DGWQ9WpHl6W
udtE4AQocCVyu/2p+ooT7+Mn2Y/vtb9oiW5+P2IahmrowIJqjIctILZQi5AegbtJQMvyqkOq5ra/
4VhguQcyZVbFtq9w+Yk/lgskiSTOh9o87B9rYGkGMqWceyJjDXnydaZvy+CuKX7cXsX7mPTn0/DP
RrEkA4FaiImY4DToXyTk671f29o3lIe/Co+qGznL0fi2HONn0Lt5dPikOwPx+Ro9yPfJSd5H31vR
kjhhf6tphmPz8ZOYY6MSqVtG0AZ6vb14ImZM8XzfLz9MW7FMv/Sqc+DORx64fQvif2WVcS1CladQ
U8Ru0xw03GEA/w2EzOIfOldEx8pPvYOKTOHOuwJVUlC3H+O7cnf7a2w9TK9+BBtR9EjSzRhup4vU
Ux4hMEPkQwbVQuBmqrDHy+pOgHA52HmKL7JmJvZglmd9hr5aOZkmKIyAQYz0YnFu/y7eSWTCSb/o
ehb1PYAEo7QftFcz9ZMi5SyeZ4QJImoutkk9w1vMRN5LcfRcCOIeYG6OmY332tUWM9lebsZZAape
1TPSL3l8ycBMnUGOQoL4m0S+3N63rTh8ZYxxQ0oeVloOHiXEYYrGSV2QWJwV6KJmOMIyJ+pvO/Z/
7g3bXQJz5KyaOjxStqDpqhyWQvOCCKSoyRNnWXSPbjgNtreEtk65BAmWBRKdwC/wutbdHKWMApA7
3U5eBD9zs9oSd4HLq11uNWPXW2ow4QvtpLyFSIqJMY3Ar7zcr9wZrokiJnmldK4txhN1AYFegIx1
JnsKpWpRo529fw0mR5xHyFan6WpdjP9p9LyZTAg94ahoB3pUcj94AmUmcITaEbgLTkWaa49xNXje
w22EWFv9b7IesIHFIGJoTzJ6QL1o8dLl7XRAxmNNMhRdMtk5/qhZ0hmka9hNvDsw7BIBa9v8MN3s
SIcZJiwVDUnHeJTvK47/2v6QH6ZZmJI+dUgG0hmbC0WDQ31IHKCY6XuH/AU64Z0G5NP1kDUdEyhI
iGWRcTGzEIINEpwMXvg2nbrTcoLA3+KI5wnarZb6M/pF0GgWbIhqvqDPHlu0XFyfQIhuWPVTf9e5
i9vf/QW6etP1rX4X443aEdiXYnj3RvEbqv6I9+C6/KZeWgw5gS4J5QZareZh18mmu/iwy5bIMoiV
dXOP/Uj2+dv40nxrAYK0oWniLg+mG+6j2sY4EHruTuioDuiRX6U7ww7c6iFyOx9KL7zjQO/SjQ/0
flxWj1F6PNU6wA8CR4dPp2sruDCQBh6heOgWZ+0Hr0jIM8g4LVLGBqSLR+xAdKzAESZFsfu/+GRF
F0H9ohBQ+TGFwQE0ssLY6VArsYU74CegZgaOXm86KoA44YSBc442Op2/6e9ux7mVcWZ9xmSY4Aqm
98uVPKg3QfRrr0VWBpu5ZyrcOvNmrrCyxzjmSKmNOIuwnwDEDQQc3jkgVcvy39csdEy2/rOl9Kuu
jklc60liBBqkDtpspyjZXUb50G9/t62ToRNRRaEa6g+f8KwYZEXpvpckSNf6MQntCcSNty1oG69z
fW2CcUdDH6rF2IsSQGhoelvl99xXL4rTvsa24dT+DBxK9SM+zLQEZUvAN0D08QHYlEfBdLpd9HWy
xrMIJA7ophdf98EVet9+qXwFTPJ4e5eO6ZAf2e96h56lCXcK+aH4Lng0Hstj6co/RR804994acDW
AViviXFlgrYUsiRDEjJuvLB7nicoeX3l7NuGkzB0Q9UlXCZReYdnrr4+gI51musRAZmjCtrhEbXP
HDR/EtQxDN6Th55X1iGtbTEJdlHq4HXqYwKkrtO63b6D8rsXObGdSf7iBkc+y9uWT15bZLLtIVFK
Ue4TAGcg0dDGgRerT4PUOFDgdvoOIrTV4+3t3DroIJMF870ogc3YYPKNSZbHVhAH4oXLnT5AnEz7
ftvAZkZDGeMUVG0U7dPkpwBGGTWD7IsnAznnNvt/+SGgnTDFgJ098Ddx6xSuLTJuz6wVKW8FCJFr
0iFL70LwyITht9vL2rRhSJoqagRgYBZCGhTRMJLckLyp+Ab/c54k0RPil//aiCEqMipRQNUTYFWv
PV2NSnsOJkziDZkOsutAesl1sisLEHjfNrT1wgUAF7ZQNDWIoTCWpCwTe32cJC+M9/RRpNhhgjkv
Ss0QBuCKFHxIIv0Fud9Ge3ltlwVgZKLaKb2UichBxNombnhoyB3NOaeLsJ+jO84yNy70lTkmGrfl
XM465QVNZ5uC/zvQECPl6ywIyb9nd3xM7OYKFYMQU8VYFcQerr+hFEM3pzZhsj8U+/GyHKULnTMZ
/yaTpAeb8VeGRmMWTgvGqljfWGflQpS8BDsi+lbdU3rodgPmENs9RiDPvLGgrYt9ZY3xjlmYqDF0
ECQPUDigHeKZ1tkd+bzYsg0qyL/AF29+vtX6mL2sBbC/L5sWA+hY/Y3FjSB9tUYmSIPJhuitRA8M
uK4g6ugHkCWZZzOFAFckW1GM50HU61DyQBcyQdnt9oHd8DIwbyD/AIuHKLK1aGDvhaLskIYI8u8S
GmNR5xUyJ6BuoQANA3MoGIE0EU815lIoEIRMign82LWkQmlVzSCwEWlu1IbLRc2hxtyHoPRd1DcI
398lqg5pofBAmvQLHPtBSKfdhDMKpt/6se9ab9Qi4b4s6p+CqJkWqTBckEJitA8iwtmcjVh59bsZ
Nz+WNerk2gyftQCuC8L3VKnsedIPFVirwRpqV8PD7c+xESwNvEJwAtF8AFiPyTxDU6lLo4f2uZF9
KVXI5S4lZ008C2w4zkulApcfksL8JENLF2wJ/08LzK2VJxSkNAGefjE7KEI4XcMDAW89O662ibmm
kYQSRlwi4s++5lPoFeYuD6MDoui/QClsXZH1N2FuKGIn5AenEeuJoBAE2aQlhoAHVE1uf3q6Laxr
NWVZkXAXDcyOMpcEsNzREIOceGIBJWjQ7AviN6gzEhCW3za0VWeHAVnHuJ4oKirbvhSgKWeEI0Tl
tO+Sp9l5aNeHCeIvvngPneuZYFYwSS3hlJQ2rySw+eWAhZJUtNjQOn13+avkuisVQ+5lpJ+GDiZH
0J6fINN8lipA2mR9vJchAZNhtsxeojB10EPycwFeqTFlziZsfVQTZXFcNYlOLjK7LZlZW0LaB3uA
upcK2Jf6i5i8/uj738J8U5OAsxhT0IqqaxpzdIwKkuPxPOGbPlB8i7pL7lp/9BHF9tUuBiL0gXK/
EZTdjsm+34lcyt+tXuPVL2DSLsCTK7QFoPlZZgjRQSFCLBXC8TlmPVQMBQaAdTRQnxGho3eUBygg
3T5rGx50bZ5tlvXdOJt9juQfzPxiMzu10fkiaU59KwGamdpBXnO8D736n7ecgr8wdwUvyvg3uaD5
iSHiw6aaZy7qT5PcEQFM5E2/J0W4u72+934waw4praGhcSVh5oExByGROKhbE49F0fwh9ua5Sapq
105STUWvXL0Hy22ahD5ldduNvQ6Xrlbtr1xraqcTFniwSQHHZ47pLAVCMZhIvjRq4wog3dopvQ65
P6G5r5baEWrUac0C/PpRg2eOOp01Y3oSql6wSbZAs2tpf42ScJH65RRp0KoNZ0FzRaVVMAqonwZ1
GCEfjE5z30ENtRnf2l6+L6QZIERYqeKM2FM//K7n/DdUXb8lYvRzaIMLuHbOtY45UqWpwHMlQnil
BRVp0xd2M2knFdqLDsTDoQw2Yb451wTpLICzFSOIzdvtrd7KBk0Z10gmoHeTNTZVEcuumLVS0z3l
IX+Ld7WfI61O9+QVyj5/Ub3cqh1j6FySCbBOsg5O8uu8ul8IjdM1lPb8bi8+Q9QB03vBHbrWZ+70
Nr2G7DFSQHmOHMlQCRrx17a6QIqFpWkwm4zCZOH0v6EnIXs/9GNpD7vaSRb7FLyOT5DivVd/3d7X
zxcGW0njDZwh3s/sMvM6qAu9MtDTES7NfOmr5xw6f5BjTIffty1tuENqCqUVGcrkuDOMOwS0w1R7
BaYaNHHqNxQrdQid+Ri/OlOkpnyJBk8HmFm258Kq7+vgL2hbPuc/17+BcYiRBlUYKVCJR5pLbD5X
Caek8zmMX/39rMcT9T6LK1RBPKDm3Mr8uiiJEweXYXm9vZkbWLJrQ+yRmeoglFIBpdfIjt8kr/u1
CHb5G1IjmlXtKFVTYnW+9AKtmNrKbF7TcQMGD59HjPcQirKzzlyPJMwiIZYWXEefck/356f4MAFm
PNiFBblr3MnkMB4NTvvq80W5tsocobSOF7WbRB3P+WFf+9U723Xl8zDbn9ODazPMKWlq0gYLlGG8
1vyqTU9p+yqHe84H/PzWhA04MxSuDARJNg3TQzkdUdjBUk7pGyX2SZULZV7GcBCgmG525tL6bJx9
iRYIdJCzyWBSoL9olXyRwZDLWhRMwLWojuo9hThQ2KF6mF7MA0bZfR4ufOuUXpmkP2llspijvAW9
FsqMOZR+Ab8v3dx4xwGG33Ul0O08qEsPIsP7htTQuwIOwl4KjLpXpShBxHGs3Talmqh507lN31Wu
ZAzBYcwhVVT2is/5JvT4XPthVONXO8SE8zoLkkhTsEOKD4XGU4mBHIciURKPEqDgB9lddqj3nc3f
qq2PAzYiGYVMWQdtKXvk9CiR20oMILtRHqYEUl48spyNQ40n+D8WWOWEoMI8Y4L742mG8qCk6Q5y
nXadeLf3cCOeXFlh/JI65mWdaQH6UcLo9uXoi1CV0yvJF1+LTOS4g81NMwnqyhIB6x87gh4sJIp6
QpcE7Egzzj8DU3q4vR6eCeYEx+OkxU1hmh4RG08SOhcF+6fbJrZ8qaQrooZ/oOMjsjE4LYEzDSrD
9FAWASVNMIkQIpacfOlwJWTxoZ07GVKe4FI0istAzFPcZ9CbHgHZhXIihBGD9pgX5iNeqi7np214
qaufxjhcoTCliNDlU4hnfhnuKUEdJccLfy3fwfnv3La3gUvTruwx10AaJEQdFe1M4suvGEA4NXsJ
0/Ao7juJl4JoKdxFuI6CHewgwf2GJ/9DCxryY+1Vvj35/JogNci6hI9vAzWtaw8WYMi4FkJ8m+xE
tT+Mfe+l9/y5yq1jtjbDXJukXQbIs8CMHNz1gHQFAQ+4uJGZrHYW23i9kCHRQmiTSgDrkvZYZt2T
2lX3VYFsM1keb3/FLU+zXgwTaAqyjCSisAutQaIOqSxF/jkLZHfbykYxgZ4VRVSQVOK/7OPL7PWl
LHM8biGvh/pw8W+ZhnIvu7GnchK7DRgLtYZ/dBBeELC0Xu9fL2SGNmRwbCAef4Pg37KnbMAAz+yD
E8V6S67ySlUhpNHmFRI2uifXthkn1GnCbISTRqH7gxPuKDln8yM+JZcQmJ3Yq3d/MZyzffM/1svE
wlzOTBU2TbSPRbst3OmkvIyX8bl9Ho5kH5+CL8TLXLCBuYVbYoLOaX4XPq/fuxWQ8VhAvoIUSfqE
lSZlMZFKg/uJxdABT4WVZIabxJgsa35M6GAKmNu4faq2XikS6AuAKNdRJcPhuv7OQ9S1WdeFgUce
dKd2Db+8pLtxshYrP5N7ye9cqjKWucUFgqFgYuUxBG9Hg9UPYC6qpg/NHKoBwKCY3oNS06/kFQok
R+Oe5mqooXjjEypWhc/jINm8tSjNgc1bMyRwel0vHMS2U2roOOCGKUFslWgHDYUFLU95xbdNX/dh
iMUFDVIfD4IBQ0MOdpMUYSzoORCO7RuzssF8xabW5yDoTIo9oqoL6RGq7hiBpEmc5tEP9xfjEJs3
ZmWT+XBJJ6VzlaYBPET0y/QSIN47kOaqfyi7QshlV9iYfIFXWNljPFI86GMWJchWKfQnOBReCdla
uCFUReZTcljwv6EeyPG674nop4C4ssr4okaAwi8ENgPsbHHfnTDs+DKJTnY/voRHil4cbPKz92gL
MtsB3kWgDBSEVnIwdu2p3aOpwfdVvAPFuKpGlgaADBA81Qxo7UgAOXFv33YLmy+Z9WbT8Lp6yTRK
Z8qoOP4L6qRRer3nUIHsKOQ8cpCxil5oD371DGUUi+Rgv+fZp4fn1rYz7211bKWZdg4ALhwc1YPM
iwXI7RslsIK+sHN7tduuALx+IKZR4QuYDQ3qDud4ygIP9cg0RcKFTpFS/veDDvT8flhhtnQOZT1U
+xj3EaqmaEU+xiB+jLuBs5jtyL2yw2xdk4O1u8NMofcv8tXIng905qFw4gOlJCcyuHhKh/py7qTl
Zva4Ms2kz0sfzWM7w/T0ipZbYHX3GC/N3/mGQFz1SFmAgP16nr/IhdtwyTr+g4f42GHGpUuZgqKp
APPFKfCpGEbiWBUgt3Sylp4bjfMe45wbFm0hCXWHcTCcGyLk3gIhCEIs0xg4IZr3QVkii7rQWr2Z
4II6Jxss40/lqV+hQpweUkoa7KqggYztqrYl8CMbj3g73b4d24nnx1dlVW6gZpyCyB/bmmDITi4w
0K85MygezWkXgsuDj/HYuPzoztP0XUR8BjDx2vkkQT1LJEcHPTppvu61Z9NGx9wXcWj/gjBn49Be
WWPuZR0CtqgQLA+y9odwB16Uu6iyoB4E7QCoUL9A+B6ZX4ga7d1fkBfQyMw4OlhXJejGQ8EFgKHr
taqjIoVQJdeQ61b78QzBnQOtZk7n0ONllxvtMVAErGwxsWwWwV+qdbClzwv0pgEjSKKpclO5OBoj
hKS7uHoplvTJSLJL2qe8J9nWQYJ9IIYQOYjxqe4/CoZUD0NmAD87gAi+tSjNNmWjoOx53OlQunOf
d/bDGj1lqxBW90KQCVOlwVrgazbqtUew4eIdLfi5F96VPzjXZPscfdhjvuRUy3kljA20TNGmFyEp
EOyzI4RsXUqkOdjQL7F0yOW4/W58kL7dNr5pGw8GBbU0DezQ9M9Xa02rEgkBwc4OHmihoamKyUOP
L4u4Ue3Co+QfM2y538wrJUwWwCgjbXob67qxJLNwxy7+EesVdC/i/PH2urYS2yuLTGKbAu7YpXlu
IMkUXrWH/DKhDm44las/GFb5BEZUfhjZKB1c2WQOTgUNSxJo2ExK5CM50LIGUUGMoSYwylntiT5C
i2cSWreXuhFMrqwyxwfXosdTodO8nChWlkaOgIoT75BuPDCvjDAeYMqMJK3GUfPU4aupQTBPyhxN
hiliV1OFbjmPpWj7zq+ODOvL27xXAnnR8AFT8D5AbtjqMVzUWMXhL94kvE1kfPlUSMoUG3Xgif7Y
WMk9FVyk+jbjz/wVuTJGcPGu5p1R3qYyCde4yLnWDjM29ctsg+jgREszVONifKQ6FwPt8Ym73BPu
9V+3z8wGuAUefbW7TMJV5LMyLAW+5+TNbvMNos3n4Wt2XA4EZGj0DRZDQf2BN1y40Sy+Nsu6m85s
9dnADaHNYvnYvROFgrMMYgm8B9jmF6UlUBAtIhVg6xMdCG7ylNSaF+qZIy7JCUn0m6KEvCnuzWix
ssNcegzcCWlBPWgCwVfqv2kRwrxQKuv09S+mlDbj/soec93zUg5z0rbg6kF2rqHSK4AziBK/gS9o
f/uUbPCv4HOtbDG3voKxJKS3wkghYSsbf7Qa7PZC45YF1poV3/D2cVJd+KLN4ynQq+8tNhlDuVUx
oi+OCbIS8xrulNaOBOSSpEKupiGyBeTSwvmpm1fJRCVKJwYBDoEtP1fDnNQpoOYTSXtPTfN7MZEw
aCPGv6NJ661pGU9lIv+5vUEyzywTZQYiCGleI8qEb8HvEQpExG688iXcyT+DCrOf8gnj6YAx6aB8
6P6Y/s/F1sH8oN3prvrQA4knnMU7HdEByBiPOKnHK1ZtDNtR1gnFkEwCpgaJxcdPgjy3tQqh9jQT
kJpGsj+31b4W24Nh5D9jNFwtNFWOfVxeBCU8xD3myYvhtBTVVymcvTIWn5RBexzGxs5J7ISquSNL
5gZ1dEqFdI/RQSsIkxOcCfhFiRW2oDMN4DlI+wjmarcpjIfbe76ZSqzOJBMXOnMsU9lEtpQkla1l
k1VlIZTPnrPqjx693La1HYRWxpiwkIuFojWEpmYPGho7NTDq811wRx8UwYVXvuZ5LCYckEkCvynU
uby+AbPOs1QdzYAXcnjeivH7WikabR1FAcji08clsnpIRzkdlDku8mwNjwWYWSYr58Gntx7YV46E
8fukUHW1rkUNnAU00gngdJzQUwfLrhvtRCs6CE+3v9zmXgJ5D1egm2DLY/ZSqo1QUBtkD2ZuWDow
ydmIbgfhycLL9AB8eivQaRod86zip3kNsQzDBE9O+jIBHbtuWgKSP0IOinhuUfgbrApyFgfILCEH
RLXvlBMnjKCIqDiiaS1/2ifzYXydY0tyOze2wRUKAc4YxcCGW7bePssfP5UtOjSZrqdZgZ8aoE0Y
JaAhjxzV7Xs7eaRjvjIvxdg8ait7jG9EZ3YAT5qExzhJemuGIi0Y1kcnUCnyJoTYlGqUBznq/kQi
is5TKlptC7An2NIhIW4mnABBQ9WND8XWIoCtUAIChS0ICgaO0PwCpZV9+8htIO8QLVcLZiJzVPVx
WNMNVvyFWAooo8Dz45fEktD1iT2I0nKq95uHfGWQCc9z38163aCMBBi8Pv+sRdVKYx5QYXtZqkx0
vL2B5WMn0zK5X6K4TXWIAozu8iRZlEyTSkD19ymdZ3Q520gTpk9famWP8blxDYxk3sQ6LhJguGCO
AYkB7aRDEeCvxr5panDLHuMqhCU2Zi2odCRUwaE/0yew6KCMwueB4q2Mcb6SUvSK2SZ0J6FFAbxM
bQ/HYkenqucjjzFh88BrMgh+VLBvaQbjciuUwYSQRhO9Du0CZCwgU/tfvtSHCZNJukgnhPGQ4OUZ
7TUoj4SotUt+e6Jivny+aPp7P32mlTHGnRgZ6XMlxAWm+q6AC4PsmD7LeE+UzfTCUAgGSwzkkizG
xCy6QBuBQPHGTnmbquhelBNXFEoPOgB3UNXkkd1t3uGVPeZMZHIdQ1a6CLylr52sacH3q3sSFEFv
f6utdhRBfPpnXcxxKKVSS6eI4o3QBKMlNO0wv+iv3Z7SkI6u+EbZ2EBsdBCdcg/xpTda/Y6o7Ppp
upR3vG3e/Jr//ByThYsMadnpA02cFb/Z5+6ww8HZEy6wf/MSrMwwh6Y2g6wpIPXhNUJhRWB3A0TH
ub2z2/7R0IGll1Gg/DTspwhzOg0JlqIDzZlDVBFaAn54HmU7iCwRpHL8cc3tZX2YZFxkmIPLoJHx
5gwNFPeb0NPkZ86qts/lhwnGK6q6UGa9WaFJ+9C+pM17T2SA1sas7xe0hsWdfK8BW/j1tlnewpjb
AISXCvUdLGzSCsPKAwUsRxknam6mbKvvxdyEVirmXFCxMnUkflbrv0shFuwcxH2gAsrfbi9oY6gP
SQGAADqENxVTY8v0EoYODAKhCS9rHA0dmPxc4Mxrh4aOsFPawckG0fhB8KuDbFeL1e6HS+7xrtsW
WOLqZ9CNX9V5y1kSBRS4NEybWforVHKP4VGEPhSduTW+xPfNQT/oL/kdD6Wxudmr5dNjtrI7l2jV
mA2en6jS3Gm9uhPqUxRCtAWAqts7/X+kXceS5LiS/CKaUYsrdcrSXVV9obWk1ppfv47s96aYKG6i
d3YOM4ce60iAQEQgwsP9MrLyKUCsTFGXQuHnQuwxzQEPB0k+wFCAl1fc9BGCO4gWwlECiXxgd7a8
hxx3+WI4pESDSZMYjC5Ivu8LbP5RcELIhN+JB27HnNPdDP8fNQq61p5D17IZMDSM8C+445kIMKpH
9S5Cha/3l/fb27F1k9bvfmo3ENxmiBQaqlui4zdlu7JjjX1ueYi1BcpDFH2VLr2Kkx2HpyzhXVBp
7+Lp1+1lbFYM11YojzC3g1wnRqi5OhhECRvrfJ/vBOdvMowNjrvrWgnlGYo57XNORSYI6JoK/qV0
HwD/Da2mB95R0JHJrcrPj4Y3LajXhJZwml7kzmRV3bYyEPCEipgdB6pKpsG6SwK+3baCD+za3RRj
mjmU98kCQqYcE1CB6Nze4K1AvLZGOYYlggb4IGF/ZQ9VKz8GboukVazDv1lKXNuhHEHbFDzPqbBD
qCegsgOulfEruZTdAXrrFsZ2dqmdAD7mZEAlMjuYW4/RtXn6OmT9JIsR6oPkUXERln3QAUosdwWs
ZeBg+f/tKnU3urDGZEEX6XhTdLt4/0eZg52sbuYe62VRtyMuy6wWopq8lUZH/UL0TGSzPkJKwhJ9
g8krxLRH3ZC4F8a55vCC4fcVRv2HY4bHmeSlgdlWpvSFi/+Cm2IzhK4WSRP3hb0YyPwAV0aOjubz
v8LK5UfrB0H56W56l3lEbMiwhZ22G18LJ3X/ot2+9Upc/wgqkxSlDk+sEa9SohujHDD3ZaU7FCH3
rJuyWadZWyJhZBUylVnNBWPKyE35o7NOpioGZAhoPrslIxliOBudqlmMQgdqYkzmukLZ5nZRK9/D
ENTeUwr+2QHwai16uH0z/hcn+4970ymHU+ER14YxNrJHExgNjNhJa0Toet/s0OVzi4NHBLs7DHqC
cS0yqwc2IpDh8+iKRphJaVrF8EUErE/IOYQ9qpA+C0iwBZEljM//9eQ65XTahAsEjMWrblFBaFXJ
jNwCItBOhNGDIrMT86XTKrmjJsZpKp8SNbCarLIaJCJZPrmqZjigYXtY8uys972HMbbSEfLCBU0E
43X4v0TZj19K+asByqdGlyOWEwDU6JHBARQizeKRjeDfTEXXu0L5LGNAQ0aXFZRmfdVbbPkleyNN
SBnKpamXzWDSXZy/I7nZzlg+Vkl5Lw2EsdD2QYYoe9XzACb30iQQcdRif0BgswBKnMg2swpam09v
mQd1iG4Q4rnLMVld6MqAgsEClTTQMCQ7gqhL7OfIbVqrT8zhNfipQvU7waCG5hGUYggdA70D+lN9
DF+R9Nz/jAsMtTC++NZWoGINzU0dZQ6wTV47GW5UpSRV69iLjH0XafbEDWYgsBBgLCvUXQ/zRR04
roq9uMczo0+sJPktqYwO7Famq0KYGsigy4gg9VVHVV4aMQMZiDziXZP9UuA7bvusrfYFEO6gskL5
RAHYnUpeinjs1DLTEq+zw8fsvgCsNNjxO+HB8Dqvf20AZ71tcWPjZBlNOzwadXCs0yyuYVoMsxzg
qSCCTc1UM9HOjNmRuvTXbTtbwUYGrx6avHieAs5OXXxjnlKOC3AliqP2RgQeFXRJMKUh2hWGFFgF
662NvDJH3f1S69GwgTYu2k+cgFmUCZij3NKf8f56hoplc2bnSFvpw5VN6nzUojBDWDIkDfrmiKzz
XD2BVwIlxGBHJgXSZ0LdLdqQ2bFFn7iA4JGJbyUxm3qbrn/DJTteuYBMbzq178r/1NDtnMhJnAfL
8DCPdWLF9K0Qe2WNylUCSS9TrkZ8G9z2m/KE8WKHKM8Oz3xqji/licCRoHU+S1bZA1kb+Y3Xfw9Z
xIpbjv7qZ5BNWS06atNgjFIkp6MluJVb3Td3uZVDZx3QUwwAzTawvADXMkeuWZtN+bY0KDKx6ZFh
8A/xGUTlJwI8H2aMWxMCBNYMNOsKXTSfVsucSz0K0gZnerlrZ5OQLkdI2ErQBJMBCibI9ULGe+ss
Uc6oFPq5V3O8Uie8oSQb5LA2RNoJHeKhIF2Fh+G+xuif5BNB5Xov+aVH4NugOtuNd0UK1bz5qcN4
AXQkMZOE3Fk+iEfcdoYLI57j1s+kkp857hclAjOEW1atqQWNzaGiF6WnJBPNTkwZ/NBbSIyrw0Y7
spoDS0WBV7PwI3wkxL2j055VL9ir+85V3jq72pVfuDc0IFUIayZQGAmeysHMd3nnpLtyFz6nz5iS
/CJZ0ktyNgDS+IvUh7i3z3uCjE8A67ECnsfrGwHRiqbLJBwVdIvt/BET807i5lYN3CVIUPaCU7s1
3BB/YAq1bgYU5cMy9TWMZgHBJIjJUc4tdjJmAIVXjGiCE6QxQYm//5sn01b6i0/yYZP6JMMgA32e
w6b0RFr+uZNFZgRBUZA9RxZG6h3xaQQEZvmVneAI39l4cNaiqWgTqkpi9B38oMSfy/Ix456G8fl2
AN0+5R9rpIILVw8KNw8S4mf5HrS8WUEeWTZMXQQ9Qf/ztq0tTOt6Q+l+W651YCYpLhVOePMd+Cqg
b4YSbmvPNgi3Itxkdtdyc4Uq6uUEQMSjI3Z9ZmWhiLWihDet1PgEUjrA2RX9VzUX3/Ocs8ugdG6v
coMOG5ovHwbpVSp1WE9VdqkxTDgomT35hBEqeitPww7MySjb1PEfwQk3x/xqhZRZfOT96owby5us
cLKRXl79HCqYjkqxzCgrI4r1eIl2pSVXLOTApltYrZgKlHzK8Urfw6Nz7QwS4aznPUPVh13VxaeW
a+zYKB0A3FhpLbnzn7zRyiwVJ3vIbAW8VODLKlIFai9wRYzR5KVd7E46a5hx64l5tY9kn1dhUp4m
OegUfFZS/W7e433jl0duTwIScxCYnMlbK6P87Dyo8iCIWNmfombng0d+xzPV6FnfjXKqi9TLmKcb
MbXEdWAFju2RA9Qjfgcmw5ENr2GR5mynGqsvRnnUUOWLMVJwUIhuVXevfR8OBuQqBUfDoCtzum2r
Znv1ySj/CW250ShqfDLtDpwKdp+dExAP5bvqUbF4P21tCOLh8vXW4OpW+MSarttQBb72BJTryUIt
GpoWV0/2dO8yvO7ke50zNWdC82zw5d2EFJo/4uUQ4peMfmUr7z2Y8af72z5pM5D8s+9wg9dn1wi6
ABN4+CFS8gImeVPPezspGe/Ybfe+skJ5GrVMx2SK8HX5fXuWXuPc1JC7xd7ooi/VAhLW/Zp91iZv
30tNBMc6HrdgZqPOVBEF6K8IsEoq4809KcJI2FP5wC6ibrlSBdQQaPmBuVOjn9F1rfeKEqMe1iRf
e8kw5enH//07Qd0bgywK/vkk6MqraRjMCzkwaeQV/S9Oyy2JxdS95VzWRihvnc25oKsJNiyBdOof
BXFjz+6YbF72tR3KPUdiyxdcgsBLFJfax4IceIxJ1/eyz/40W7EAEZ70qUE++0kPVjPGWtZmpEp5
Gz7nGv87lpQvpZAehIVF/rx1mVBJIbyaGqhbP5UcQlWKMjFBK5qvLY3HilTRXAYWv+rm8xM6KooB
LBl41RVq/4J+nmOVgCSAOnczAS8z2ZL81EPD/W10Iz9xjPvh12iyek1b9T4i4PKPYSrS9WNWyIA7
EsOg/Npxz6JX7fAo8wGNBho8cit/dnkMl5ApNiAejcfGUbz0XnL4A/fMDlPbG/7xe6homBuGusQE
MZ0ruplMAejkQrMIf//f79561VQw7MOo0/oCswK9MkVWPve/izKJTHVg9UeZH5byWGOSLDW+Lhr9
qGE4uZM+1OmhLL5zDjrdDg5T0Jl8+jz09gzZPiafAGs7qaioa0aeJIBTuYO02KOBDjCU0b6masXq
lGylF+sdpcJfLGZV346Y9Miz/kUJDR99cpsv5R9d233rOO2oLiLmsYpjnS6lHyz6XadxsZkqpWHr
TXAIqzDBtw4wx8TXd7GU3IHT7xFMmajHhDEUQYYwBvMw/7OWJ1MZo32bR36Z4i0YAYx7+3Rsuf7V
Wi4iHKvsbxn6IVEI6CaeUeDOgEicnP+fBSp6xqKetRMZvsuLzp/FX7zOJOffKiytF0F5fjnp/gO7
Eu4IvQxGbyxwe17Gi9mULqxjrlL+S+aWaSk5ADg5weQbkwy+5g7Kd5702O1HF8UUv70HBtdlVW42
I896nZQDC8doLjKoGyAliM8XESRbf25djhS7DyzCoK1wujZGeadoxvgJP2LaluTqf8Ip50HQ2L99
PDbznLUdyj9FBVcrcwUvSDj5QQ2Lae3Kl/aqX3ksCWGGh1ApBxXPY1OkM+bu4+qczC1wbN1OlVmd
VNaVovxQmutZM0YAxCoYM8i5r3L2zNgycsLoZ9R6yygHlECVVS0UoCeznWhx5qhahBumwVl0JAg9
SqDKZY59MpwePchV8nEuLwKuMflM5VkESro8/Rn/BBM7WsYWGaNF4YFnUrZs5UCr5WqUB1HFoNU5
UdbdGHwwkra4nKofjRZMAsbM2NrNp83aFuVKmgzOapEvOQI46oDHxSiTKZ57h8x/T6/SISlMzlFO
RN+uCiHeZ+xwls7tz2TPGpTcGhHD2Jxh8JIoCyqmna5fN3kIZV1eQw2LqFMl78DoPcr3+cOECVDb
1QDy9AYTU2Jvi0MUtzNcGQKbCe/Uc4lx+MQ6RLv69fbR27xBq59Ene2wN3JhRE3Khey8XwGZsGBo
ROBZp23zi0P3DqxZkFTA0q9XXkOMT+ortKIj3pWbOxHJmNAgZ1AbRvjb4usDkuvDEuV9umJYeDwi
Nbf+jTzUib+C98hNFwvaFaphtQ+Ygb/jHBkSd+Ngzs/dS/OQPBrgPRd9bUQn3vCy3MwemBKOmyEN
k/9oBYNd1aD7wFqiyRFehipqtKOD/PgQPRn4GaPdPbJbcdvb/WGMiit9nCZLNQJbXyyq1RqDyYdP
i2z4RsoqbW2HsNW6qC+b6VWuL2Qua3AjJLzu4qcAFiikCYShFWZOuBnEVuaoz9sOC2iH/pjTQTA1
+BLg7H/xJiQu6JNHXtmhrmqjaVLDlQOC5Yl8rnzffMdA5zHbs1+EW0xOoPHjRUhSgXAb2Pbry7Hw
qO1mEyYTFJBPi5lp4KWCrhK+lXTgQ4hTag6QX/f8YMVvEfKhJ/XxthPY7BavfwHlJGt1nit4LehH
nXpcG2Q/8tlwWntyjNoqIYYpvSOXvW1080uuVk1lXQpUgtp2LpF1Nb6kfIvS/mGYx70SaPeqkZsc
0mN9YVR+Nhu2moopHXDKGbiE9GftYrFtWhRGhN4cZ8CiKnfye8mUQhOTmg8QYzqgg+kQ4Y7xIL6m
r7yfWcvP2ysXN6+nikI/cCqQn6LLM1koilwvtqTcNh17yErGX5BZ8HhhzVb6CPpsh6hRBrtwVx6V
PalFBE/CbzQeUJWqGA5z+9uvfgx1o4wpzFRlQMc8AyJp2GGCsMS89Fl+Ut/4Y25HD6NgdSPL6ub9
WlmlPsTEKWWaRwOgOnvSyA3A30j6pJh7ZroM5gqpGAfyTyHtedji91oJmszyQpMp7AWvBHMy78fM
gupmbrVaHZXPzWjI17wIi7GmOBpUNdpfUZibMbQLJ9EqtYlxrjej+Ie9C63Q+tHX9VoqLzjWGd6T
YX9qcsy8FqwZXJYVyk+hqxk0Ut+gSj2lVs7Fez1pTn1UsiBT2w+y1XIodzRHAjLiDvdjcOfMDPbo
ugPKNfgzKMH9DKM+hYPEsTlle1aYvjiAT35/ZZrySqVaNcI4EnxeMVi1Pj/JYeYXqngeZ6DHQgxw
t3l9VNpsj3j+mo/1b645leA3x0iyKjxJQeBnY6+YRiDZfb48DIb0E93EF5C3/1QMpDtZMe60snEV
EeTF+Yh2pvBN4Kf9UOZ2WkEstZkyCDmJUWxyXbo4mGJc7psWQwVho872PNcsD7DZB8RU9X/d0eX+
rE5PwKP9oKU4rZ2to/sQO90r9OFM8h6dvleQEgS5Dnr392i6Wvpj6qILeNZ2yU4CrCG+Y6H4thhT
5PXPoTKKEMzqXDPMf8qximu40xGYOaK0Roioli9JbjYP7B72FonblV3KEaZqyA1cDPQggXjLVub2
8rlVIdGX7jlLto3T4igvyBKT+5g3R+ah33oD6rwiQ5FMJTox1MkTYvDyZQL8sPoy2GjjA/aMJacA
Tmm61d+zGxIkCaSP+toglSQK8FDjUvaoRFezP3Cao4udfTvSbd7ktQ3qW1ZJM7d6BhsteGv7b829
7BC6nz8xdt5pv4lcOjul2kRErO1S3zLK+HzOQMoHJub2klBhL3cGBGHAFEWIikmI7++yR9HPXup7
oHPYPT3W9lIRTk8KyFqRQj+BMgo2VBd/iA45xcUTaGseDQu99YV0GVAYQW9PMlsneYledIvxCTbw
9PJ6K6jol/P6MuXEmUa7apf74b5yui9/pVJPVnTrQFFRD1j6EohzXCAOD1qvt9SH0ickFCmaa8Ur
nnzRbM4X8hVWIW0rodJ5HbKuGA4lMNvrDHrIlXyOZbLXcL041KZQJWap/ZSqb7d384Ix+7RGUJAC
x0nmveknvNCrSS8UEsGE5ef5jCpw7EwHiTcNhzsFfvSIf9/1uwJSI60P9i48gTS7bExmyr65ZMI1
o0O/EAqm1M2ao0kEASpJalCbB2ndPUQhbNXmvgJ35cboVZP3V3Vi4Zs2v/HKLHWx4irQgyZLwG2h
ScdxclNV8avcyyJM4LYM8k7WEqkb1Ncln2mxivMkDpI/hL2TSIkXdkJhxXkXsFJS1tKoi5LJgDMK
tfIn7qhfEgBg0oc/jMmCRQZfoFoOLk3u5+0jtZmeXliD/vMlqWuThHzdaS3skrgDbV2MhzcHMHMQ
+cCH1DV2rL7ZJR38fIj/OTu08EYUlqIeB/DKsXGWBtGsK9XO9K9pCvw72EJyEdWS3mzFfwVUXS31
UiBbZRpZG2haz6f6RScRw2HPZCJhsaFlAAJGWUThQMYIByCrLAex6Yw/jq1EZZSLHElzMmKP2xx8
lotmBsb77c+4lfKvl0aFb1zHDjTpmuaKQmXXXGuPqWSmoJhBxcJKgJRvG1b1m7Uo8uer3YRGWyYE
A/FFchvZfAGGmXg2GHNLmwUeiPmqmqxAo+fTAIMQ9zIHkkdciz0BF2qgXBPvSLW0sWafxaWxNfdG
pIP/sUatCZWQyKilgARu0jwQzAK05ZxV26QS3pxa1uo2fczKHuVG26rSpqLGVRAVUztOrmB4EhC0
dwKAvqlXQOXVSDEqiYkwm8WctPn5VqYpVyrzI18qUBpyNeB1p+BewwP/9pkkP/7TPV9ZoBwoL/da
G8pw1lKqm8G4yxJfD1hGNvs9609G+U1wCYngP8E6uhoj3/yJfK9lsA1P99k0a5tZ+toa5S3FMm/q
GBAKcLiODqq84APOHZCPQ/dZN6vH6BFe0wvObD7AzarNh2XQ5F5ft67uIVXf6vCa0QSuc22pnHzs
nzm5PstL8lbI3eIORWWjou4Js/ZQ8Jg90PMCjFi1OfRQF5WR5undvk0ECKIpmpePHRrohjac8lES
0E+VnVxJ/CjWn8o+CMw5f7t9ILZPO8gzeEhYQN6OypM4dYrDKIYbFEdw/EyzPTRPELGypYUVY7YP
94clyuFCbDVvkhyxe+TRRJLfR+P59lLEzXANJfr/roVyuNpi1Fyvi5pbklkAQubJWVVughDyVJ4k
H/WC0JwUJJxoVD9Bt/WpsNLv8155buzSN3asQeRNz2UAFiwKssADB0NdtqDUKwg/CaRokV56uZGt
OfPdYqHJesi8nOG5tj7l2hx16yZ9GaQyx2mcDd6GgIWZjHdNm1kZk+9hs4W2NkVduSaOFnGuxj85
b+WCbdeXX2InPqV7A2ipP9wWgxOY4RtOu3QvIxvGhB17YnfrUK1+CD3c081lnRscYmwoK44QjLac
P9w+VVtRHCx2OlQ9QVKP/17f8agWVCXucai49DhNi18KhVnWj3LHmwJYASbJYFTuNv3Z2iIVBWpw
R0lIHVBwylsvXvQfywCaX9VIlQfOqAa7l/lHY0i8ORAjq0qheaW0PyKj/4YMePaySXnVa9WrZeM8
cTmGpQ2B9YDciiJ4VEHdEcxkZGuu90SblgIVC4RIUh5q7hUeysxEuATlH1PaS07k9N9Zk1WbX3pl
kzrdqNz3Y48hOrCMguQqyVEzZXzpzVbAelnUqVaCiRs5Cb6QKDeWD/qOMIWh2BSZyutkGkDfJn7N
Y44puwhIVvto/28goZeJQIgDG5CgphsByiBKCaqqGNHeFzvpuByEM9EpEU5sYoat8HVlizpoocLH
0yThM477zp7R/Ma8Dmrtkrm8SW4LwN7kxycOg3r76DzbKEaCyvFlcgihHnPdG74bsn8iBjxB1QMo
JOW79cXIlEoGMhHAsmpHCNom6E0GdmxpXu9WX0bYj5zMYwWNDad5ZZccu1XGXGflqOsxsZvtueHX
gGbbrNwFKpNHf2uB6PLy0CoReOhsU4dLqssxbDj4kVR6TtXnVHD7MjJrHKE59w1EJlnCpCkmqKYR
jgUcYV3ncKF4F4gvevwNHL+33dpWcCIoSYE3oHOOLjPl10IhHJI6ACnZkjY/gijXHE6OzXkQK8g8
ByPYZAuvLV1eRYao7CQBDLZx/myM1S/GDyFxn0pJ8UNUVE4MHq1OWg67zXoUPxVIBKWR5oMDZjS1
MrqTOZChKkNr12GVmanWHPlWdMR5NPtaDC29DxlObcO/QNoQjI7YFIXXdMq/aNrQhlmDUeZKn802
1M25ZyDZWRaoE6BmqtHDmSoYNQHplGScovgHYy83DhmcMvQ3IBFKviqVzTVqmLZyZIDzxCSSUi1G
vQjfC27yoYb8x2xnvnqYDynzGU/+YuojQioW89LgVsGDkAbMVWA65ttxVi7q0BLGhgIfQxiokLAr
uVtY/Stb1JUVs1paRONCp6c/RPfDTgM/UHlRztIx44ZphL8wunFKr4xS1wUNYr1uZWifZnEemEHS
W7rWQS6nFs2kqR/LASpvUm0coWb+XUmS2jTk8QnlTxZR8VZ2AP1VQSWMBhiIp1EjgZaUBV9XCT5x
nvq6iggso4SdesY3vE2zyJJ/1DsyXqr9BQhiI/BfGae2vu+LPg44UBjXwvIN6fxuUarGjHiO8Uzd
qoBdGaK3u5PAKJZjlf/pvNggKpESi/+57AUL7yEk7RGrIrSFurgySsXDUp8aw4jgAkZL3keY0cyh
YpU6OsgGuJOy1zGG8z5ZopvbdWGyz9hGKIIKCJyQrhqCAVmr61A0SFMHofMk9fjxsc0XMwFXWhf9
SqHJdNtNbDgiTQDBpk5q459zDGkq8rwYR3iJajAL7b2YK4Yz3YouVyaorRxHcMIPuoIBmij5GXMy
iOAgtQIcS+bFRf9TKiW316TINFLg1GUBE+KVpoKgvU1+cKBaub1e4lgp5wS8Hw/pWtBEQ4aTOkxd
DqWVPmtij8BcW2/ASJrs/ivCS5hRIYwMBhXCIHH9/fhCULvZCGIPNeoXgS+OXcTkfd1w8BrqDBJY
WiT4W5mKISlnjEWaibGn8xi4Ep9SvjK7ZXbb+deQfL+9bRsvn7UtmrQ6D6SxnGI+9qqxtvPhJI2/
Ab+HHs5+SDNTmnPWoWEsTqE2UE+qMMomLC7+PVv6hdGfzNEHNlB6Lvetc5Jv5LvxLBTDprdZ7apC
nP8qCdQG6KmKYBP3smNzXKD+I/nGI39XHkGGZImvmcXCfW750bVB6dpgHjZBJ1dc7EFKdxq/pO0u
Gd9vf72tN/rV56N8tdrJRYQuUexlO0i32zlGlu3mOQJ4rOjM7ND4oEglszDVnrPbA+9HXvAofs2s
5sRClG75m/VqqfsnRlIWFAMUiOq88wtjtIv89fZityqOV4ul/I0sj2UAdGMMlp/ZIQIymBXekelM
HgQct22xVkNO8eqwBJMy8VEjx16+ZPZcveU8495tOk8yEMhfhINFum7Ujhnf8YEOPkB7cSO0f+pT
6o0gDEC928temCy626fxwx6V+hZcJMaddEkpeAtZoxn1JpebOCZtAboSHcBN0B/2dlvub2/l5meT
gf4lDD+YfPvsMrsUDnMmYR7w5zcgRT0QAx4lp0Dyv7ttbGukFr7/wxh1ywNBiOthSZJLGOC+qxYG
0yLO6sHHgeSxPdbu1NvTS5Cbv6dzDlI71iN3y7+tfwB169tc1AdIRSdeYDyV+jHR3iQB2iTTe6R9
ub3WLcyzRt4yqFkJivaJ7UIRpqo3WpgawWvmQt8IXefMin9zx8YFsJDMwpWYKNC+zvecY+CNvQAA
sIAiYgQvliXtIU4o/xtGaGg1KyI+AZ76n+gMBtmYOjVcEk9PIehWfxf5H7eXvbnBOlCzOgmN/KVA
vLqagCwGatkJsdcMXYMqHcQsuwWD9dKpBbbFghqze9vgZjaOp9Y/FqmrM+idKtUcinEjkdYoTZQP
JMlCE8LjeEs5pZCXNIdvhNmIe09t5mANcWt0ZrM2T6UDNSa6oi6IU7i9BaQ3lmzpvwhpwwBq4+Kb
oUPfFlRrzIN8eUfesEu3i+su1sGkt8TeFILshXfC82IDN/ucgm5zUEz5rogu5UA8jvahq3/ndswq
6ZYbXi2dbhwHRqoKCdclHqgSZ6d+JFKpcFoxhLvye25vfIldVkF/y0/KeKArMoF6gHP82vNzadUr
eNbFXhEDpo9hAQ7KOxXkghmHagOfA8K6DztU5J5kMCSqIw5VsmvPgh8B8kWkO+UDa5zzMvr36Tsa
IkE/E5kuugmeGz2Ax00KReBUVc0RbV0z7sO9OOu9WdfDrq+B+K4g3DfVu7Rt3uTqS5JlO2hT7Vp0
o/o2PYsTqv8gSavCgfwvAihK1NCsJ8luq8nWlvKAZteeF6Z9u2THURdcCRbScrJaDs+PvJ0elqI4
B4FoC8NkRnEGLm61+1nkRmXiAWOGg+GkMxCXgpc3GNyV8bTtZKvhDQeQudxKBaQ3MWpCSZtD6mVS
AVNIUjMQpdFcasGXg3kw1QUjH8JgKkv2OKqiJY6GO8eszvhWxiyvtpM6IFLbGHo3wP/wi2TiJXIo
odG3JM9qUbpJ3d0FacZIRrZq1gAdYUwEZJakfEYFtXKMonrQuMTLFfMy4+xPRzJLxJ/g9jEkiS+6
gKs1t5vH6Nvk6Af2UO7mu5lcCmj9oCIBzZ/reyGW/Vy0NaI4+QHlvvQmAVM2KOSpO8Vrzv19+YQy
588GOnO8JykW47oQJ0cfYkXRNLRFeQhca5QPHsHt1rfoYntk3fKL9F3FqG6CSWQCeXLaJ/COvaAH
+96HIKgZDyyvsOWI1uYpHzzIjVJz9QRHVATW0KQQ3GZxOW5mhCsbNA1v3mP4RBsvS5yd7r74Sagi
it+j3ZgaJgOZAHnGmui8jJPHoFfaBeLaw7cpe244FsKY8c1okkUiCp/WBfITtLpftPIrj7Jz2SJ+
CpM5NYuVSaXJIxNjHBVyAW8cFZpyFyLFWRYNBk7qD+mNJ888Jz4K+xLA5fyCy2PYY+0j5cm5OErE
YKzBrXqU94sN5ApA1KGZv6mEfsupPIEzK1bxbIt1UUMFAp0GVUEbiX64qzrmzQd1SD3xQQSMawfD
dokpQqf+xjsqHoARYIHxLvhRPQ5fuNwBpTvALMKOsXjiej5ttgrFYChZgEZTplxToU7qmEsjuZfp
ecktospU2/odBtxaU/ZZwWxzr1fmKOfLi0GfRvMUuFW1C3iAD3MWV9T/srEfK6I+Z6Fnkl4kPRLY
r/MMgWKCHUYFrTE7H2jHwQ89DSlfYgIM7gctcMzzUcSEDhPAy1oqSVRWeW5f64HaNlhq6fQRkTq0
Qd78HeOilbNgRlf7VXlMqsXNq7PaXuqFnQcCPLCI5F1GfcuMdJ9I8hEsJGAsueKAaJA9Dc9aJxVY
Ji3oM2TxcK2LcmxB+cBX6b/og2kK0i2U0zVd4RVqLwfdSIsOQCvyUjqSCeDIRqEyBgdzvSPyr9L7
7WuxlURCyEswoFkHqXSeilZyH43dPGWp16a5V02N13C4jv3rv7BiIKkzZEww6Dy1c/HEBSDHRC25
bEqri591zIioHQONu+nEV0aopQhcGqZSWqYemdjqwenaQMrjL6gbPzeX8FqUeVIhwHf6xF2kZ3mi
h2qPGgjfeWpfWGGSfVWU4UXRuwj5YaY4U6EcxiL6rYj6UwOuAVaO8dmXkZ8gSxpg3qL2qT0d5YW4
aOOM/XSm3iJkCbo93kMxEMQMAKeyakwbEEvYw7uSpFToh9ONvLTWxSFSJvBBRdP3XlMBFsUgtVkZ
ZYYxLu77lGj4GaK4m7V4rybhqe2G2JRn418tfPVDKCeeprNST20FyS+zgGgO5BQDW9wZldXhVcue
sv1848m6DR4VdADYPyFLJgTovBMDlIGS4b7km7eK51vGmj4/mmEDWfolPMripXC68p6dOE1dIiip
V4+amXG9KfIlAPmjqc+593+9htemKKdZ4zRrE8oOHthfLAN5gCg/JkBo/f+sUJcdc1wjjoCsuHG6
q4f5hMzKCuOK8dTYmNy5Xgx13blcVA0lHVMv/V2B6sawyFgq5ITMunXKxOwcQlLA241n2A0rp/k8
AibxhqqgM3bp0OFoXIc8KMMVjT6D70+GGiy0ug/pIdwHP8lzH2Jfh85rTto7K7X/nHdTVokHXB0V
oRjLaDFQX6kdMoGFKtpDcFz2jUnY9wp2kP10/K/tXd7rK3uJ0kpKXeI1J59UxUx+NvepE4d4KaOw
ZOmi2YPF9QEAiZ+3DxA5IFeZGmWWarzUep4uhoBsPJkOCUiVIrUwp2k3Gq86korbtj67NsoY5VH0
ROTbZSGpf6t8UZTpTmxiXxLSyFJj1FN0LXFxQ4+REji9nO/wmjrNEvd2+1d88gHUjyDZzmqjhQx/
ZaLh0aagXMUNGKoHvKV9C5lYOdYXJX++MrT0wORz0KgDWu8VWuVmn86Me/kpCpOlQDxJApaHgGio
pcRDhOFIEoX/dDcJhaCAPgGzO765ZSs71Eo48BJFIBZESxc4/Oh94GyMMWihiTLYy5KBBRIM7iiH
PUD0N2S57E9JE7VG8uerXeS0SufCDJ8rCGa7r3elWFtN8uP2mfjcjaCsUN66VbslriWUFOfLXIMA
DhZ196dXzJoqJu7q041bbSblshMuFhZCR+3NQ2fKxZdCnJyGay0jPyd6aSo9zwh626cETXCkuGCU
uBDnrXZQU4tqTlIY1AThXOn1AUMc56RQbB0ZiAUhh99ajhFkIXlgbCo5fp9X+o9hulTcBNEyyhMS
iOatB0y49araQ+dR80Q72uuPUNfgHxkmt0/Lh0nKnSmK3vbChO4qOamE36cod6Bot6IF+om6iVHx
XaZYI7ObRTzXraVSnk0KJ1latBIf9aI/b4cP4jv3KxdNwtik2d37v1nnhceRR+hFaLy+FapYLEHR
oW0tewOUjslIfGoRfeDkPOaX+bTQzg8qI+vf9Ggrq1QkLnTFqLQYZINzlIIKCuTpPAPIzrJARV2M
1MtZ3aGemMWKNfVoIois67B5RP5ZBGQ+rreOSwdu1kIl8VJQQAny3ViUZs/KmDYv+coIdQ6nkJ8b
idRFiyp70hv9SzSNh3mqD606HWKJfwl5Vr7+uclJfNjKJnUG82zkG8DVY++ihyDc8w8osgtQKihP
mNtvHMPLvRosLsUjhMPIzC+rDMPaWSocBYZcZkOhoqULKfsQjDVGeV/NLE3dzyBAap1UNNKmADCm
Hv5MATvfYrdWU9lLfakwTU6Mx64vfv8f0q5sOW5cWX4RI7gvr1x7UWuXLOmFYck29x1cv/4mNOdO
0xDdmDPnaWJCEa4GWCgUqrIy88zjDtnyvilzE9WG2QOpHKeB9FG0KFXCdkbRylS2ScXAq9d3rqyg
4k73lo8R4+0uc0VlkTDpVYl0oowGvFcMJ0VFZohM93Jo4ZlhIgtaGKM+WgktzwLwo72Z87dU+3bZ
xuVTbrCFEME0C1CDtWkgJ4dmeBRSXtWcZ4AJI4ASkwi8u7jyQtOTIO4AFpvLS/gKHPrdC1mWFRHz
WcY44F2nnkSMnZUArKsJxGUGD49jhzKSjE7C2Te6919umfMJ/8xiVje5MuH2NlJEFWG6VQTAFa6s
6E5dXjKVJzK+vYFodSI+igALMr7e5XElRyGyrk4eTlSnzE6q7OHyFm6fp7MNxqGJtvRl3KfwtEb0
JlQWpeVqNj8GNVB7QNsGXia5/ZA0zgYZ1w4rsJ5oLarSlNqZJgcYyQPQHhW/6RCiKl96464zbP3p
8jq3T9TZLHNrjmZhACcAZ5RIMBnEmcADLLW/LhvZflutFse4fNuigIWRDlAtHPRA86WdvpcCymxB
1Xd4A328rWT5IsXeGhUwgdOtpMKenV2CcxhUSiCq766gp6z8qj6HZcaWk8xyNpNFyhLMHv0VhBvh
W66/deF3Xf5+eSt5Jph7VGvwMi0xxBmkxR1BQXhWctvUOMmxQr/H17P8t1ewUy9gX43TUMX3EkSM
XIhZ5jSdcavI6XXcGq6p4TmedrFt1mOHfkYFgE4b7fNquRND7WpZyFtTYAYNjBDXitJDYMpqr/qw
+6bPo6PEwrWojpktyeZd10S7pUhmm/JULP3gj5p22+b6S55bJ0WabkqluUEp9wTRdnAcZdeCNPjF
IB0wbPVoLVHJ+YD0VF9aN408qxg2hpaggVAgDXTxbW4mJ86hTANAaWKW9uXvyIlhBv3OK0spMAXL
VOHCTCQQjai30cxDdX3lTvi8BM4fkQlhfRxZg0VTLkglQPKJPsCFoEWBiAv3oU53aduY2NVHTSNG
MRYjHuIftJ2WONqd6FdQLYoA77q8c7wTwESsOW0tyOAZSJHDPJgK6yB1iy2hZHrZzB8yufP2MTEr
QYl5EiUsysp8ErnlHuPUHgA27TsoxWdb7wFgQHep8HkVjT/kyn9bZrvqySiNtRLh7hGOiw+GC+TI
YNsNyj1tbQHEYdkYmqns7rGATLEYaJzsYfvwA7EA5kFg9RTld9cE7b/Qok+TQJC0PQzSvRwexP44
q5PbGppjlaUdj7xGxvZxONtkDl4vERD8yiYAP42GKaefQtnxvucX9NLncTibYE5cDQ1dI2lFpKhx
9lKE/Utqhg9DHaK4ph+6Id5Dv8E1K9NF6vpx2Ze+4tIY28xRzBplJLGAy334WG7UAwY2Mhs6Clcd
+P0Mh9KFx0fyHL2C0oHmZ1Cf5/wA3uKZE5oogyC1IlImqnVPXarNKLUgICi4FAevuB08iCS7HTiH
dx1ohrm/4A+X8nn7mWOL0SFLaQaMgCGAY+g8p5Mz2Vv1kxw7t/xEIlYYR0cBhuPNf8iFz4aZcyzV
g5VFE5Y++IObodriNI75aqBAn7yO6IPzn5rbBTtMIP/nBH3K9a2Ce00g0YmQ+FcCkv8owOhFqTGL
HyTgBYvPIZGvsfdsi3nMd1E9CLpQ0qLSDJC0eagOxU7yZajIEcpm5dZXkAUDk1nmtF4RFIUd3xgA
QZZgap4hkIWOQWB6lksCQJDswkWJyCtcqBTeEsdJfN6EwXZeff659CpZbU3TKF3WJgguGRgFh/l6
rp8kU901UB+sYwKyut677Prb18XZIBPNOnXoIMSIo9db9U+1yR+sAiQtYv162cxXDAY94hhuxPyb
aoLGjPkOWSqXslXCzUaHVLb51vrVe/2yvFBhO0gk3TfBeA/CJBBeTYabFm740SB+86ocX4G/zM9g
9tdaqimEgisFt1DYben2T+3NBKpYOq3dHjCnAmKo0LFuuedsc6NXG8BstKq1Urw0qDKi6nfV1rb8
HX1ZVwUxPGiPD90e0Bd+WNl8dK6MMveGqoVyLRAoBQD0qzh6XMZuYSAz1QXRcAs1x8tXRcZ/+Vtv
h5SVVeYqkRdRWGo6JqPZ1XMZ3tDyMYWcVOkV+d4/ktO/LLCsTDI3SCVWRl5SjL4IvjhxEp0BZbME
VCyXl7Z596/MMPdEJzRzOYQl/YhkX95QGXTdF0EQd9nM9m1g6jjalixjapQJyvooIwrQEiRK4b2j
/up+ge+WCvvpGN3EiLMz4H+eab9oSTkB4Wu/+POI/G2bfR4mJM5rcUFiV8y2HICq7TWyHIIJpL+I
O8vGGX7lVQAie5c7JUsPwZdofV43+0Kcm1EfxAb13cnPH8keWNh3siv2slveNT7/eGwnsSt7TDio
SC+OYKb76ybCWyuxZS86qG753HojFJ3bk8Dll9kOBBag2yaIZMFi8HuI7+S+EaoOM5aLdp8bp2b6
ZqkPl/1nO0XGP///NphsQiayUQ0Whp2Um/JxehifrA5ssNDFHp8oLH2Camtz276RnxiGBj3Dk8xp
NvDWyPhva0yECAVtySWTPWSPOgKennOe4X+IM3+vks0jigQd2nGEt7SulQPdg7rJrXRPkEpInryb
gn8xSvB5Ns4WmVtsnpSqkjVcH7P8umQQwiJX6cwT/tkuB52/HovANIZRCvMMwSzFkwbiCvFDdAJ5
GXVJxctuoia47C6cr6UyV1MuZZk+mR3tqpf7pS73mbbcSKXGiSw8M8xlZGiRXiq0G1zNQuNgcG2n
W+mxTeEi/9t66A9ZJVFjMrfR0jTwC6xFFAhkMEKngYrXZTPc78RcOsNoCJM5YN/otDtYwemM8nQQ
QdgJlkA+ES39574Gx7PzMYFDVQU1huogXrjzTlcnp5FGexBSJ4EjXl7Z1yFUxs+Z+GEabbGQgu6g
m10roKLIKzt/LO4pctbCZP0SaNc0ZVc8DbLPbRC/USpvZMrO5R+yfRGCDRa4MkCiv/DqRJnZig1E
iYHETr5XYMeIwSS47Jad7n4UMRS6NaoXzoO5U0/8stMrq8yH1aGLFUIxPAn6BrMIwvSUqAInQm6/
eVc2mK85C0qn959UCZQ7B/My73QWDS0/PH2B/dzR0z4+dlfTgWq/tyDU523u5nlc/QLmIw+mWkOi
E0G60iI3hpa2pTkkfL78BXlbydwEgmlFeYnGB5rChd2EmEvKdf+yie1zeF4I284Bml4Y+1Sn59Cw
wehX+0WQ4Q03PE/XscfL5DkrYhs5tQRUqUGPYQrqdNmyE2txLy+I82E+17uKX63azX0+4E2W5tEp
J8pTUhkuMpV/E/ZX28aE/cYq57YMAaGWOkwcVsRpAOwSeWeJ+3Xofq5WQ4p0BDhHwp15kMABP+xC
n3izm4JlJnJ5xTnex2FCP4DIEGaGcF5QY2QjFu/BOMaJjbyPw8SGFhpzVSqj/9nr6veW9EG/SNck
+Z+dmokPZj+MkxV/OkH73TJGTHWb+XUYz+9xZ9Z+W2t+Lgw3UGi6NaQ8UJXi59IIM2e13K/HBIks
bDPFnPHiiSV6uFzxFHmFE0mu6M/Qh+YdLt7uMuFChamSVHCWStxNAE928VWdvV8+XvQLXYjun8nz
yiHbSje7kqB7Y0bQHZprOxrfVbHedWbKiUwcb2Th4LFY5EAeYDWq/qJDObIsPy4vhW7HpaXIv58t
Y5T6rNLwTjRuyF7atUcNIML8wKuiUV+7ZIaJFMScpTHqULDrpchtUzz8MsNpW/BRNJj7qnverb+9
b5iDxzw4uC7Y/lom5amktCat0mgfE8agGlRjEyd8BFQDs4EFyqD7yxu5nfFYZ5NMlIJupDZhRJLO
CNGmKHkwvqmY/94BgRPoe1GyczQSgZZsgQ4JnfrDeq3AkKnbVMqHO0awfQrOP4aJYlVfzbmY42bu
PFDg46C72Gv90YDqbfFICcwF1yzsjEsHtu1OZ7tMbEMVuMHMq0LpONp96Wdvzb2BHYj99lj+ao9A
qDrEqSebkuFP07+6js7GmYDXAQ9vtssA48u3LDsWWuyFmrq7/J15nsWEs7Svc2nocD+gxerVZu5G
5emyhT9EzPM6mBCWA9WvywmeOTk01u/ptCLKfI8ZZhXHG342sl2uOTsu2w3LJD2W6zxCCCDO6LT7
aU+xEfUR4hCoLGqeasvoNIIrhrOT21H072Wys6ZogaVxNIF9RKqSQ2kkrpCAxiBCeyou3ctb+kkA
8TX+nG0xYQ7qX4Xa0gaqvkDEjcLGIk+6Vm/D1/6J7BP7JvKSINyZD6+fmInyZ36ng0shqAOeagL1
j0u/hImEhpYLkSbgPZJoqt3391E3OUT1p+nVMqFCKD5cXvl2k3r1dZmwBD6ZJctERF6KEtd25j7Z
0ygk7lKO23IOBsuXq4ydWebmAC3qNMNcG3BxaIVcXgwnuphMdGmbMe7nGFFN0DrbzCCloe+Jth97
4K1AuDcu4EvlE+/x/JQJK1o5m2JMsRrj4W30+rdlVzhLILxBqMmjWObU+VHz3s+8zWSiTJKSOdYz
xNE4mb0EbcRE5wTL7RGXlWMwUUZNG8XKZ9z85KPcdzbO/DcLSMYRFUzw+f8D7TV6xi54vsVAb9t+
TtomwiMLUti+jmLwcJRvaa0t3ok7hQcC5EVRi6m09RNoxYgcU4oU03TaW0oVicLlQX1JFLsOeHkn
x0ssJsJEi1mGYomi7GwqwVBPTjKYfr8st4Iu80ZXebaYGLJUydDqFcp7BCrB1bWOhislgix3xBNB
7EXv9zzg0ShxXNJiAkkihX0XKyN6MgIF671qE68ay3MQJmnRhFqbhhBBOr+q95ZfnZAe2sPzPyP2
5O0h/fsqh2+mvmr7BLee1hSKa0yx5MRScRTD5r1JBx6mZjtygXHXBFO1DsaV361VpFgwx4pHUJPF
wVgM+yjr3RHyw8XUYATRBNJ9n1o/L4fL7SWejTIumRASZePS42Kv++uuqE+TOR/7RPNkq+EE/+2O
POpr/79AxiWnuYauCugHPiuZybF5gp8E0IE45QFvL7er9itbjCdas6YqREd+1KJqKrnREaHkm+HV
z6Yv7h7KgDf48JVrhRYzVwYZxyzJ1C9DXdA7NAUx216wbNqRtMBQuKAVAqqV3hUC4WT8AiPAU4jj
929rbecNZvxV7pakNma8aBb9KVUzW41UkGjyNHzpSr7G6LMV5q5LF6NQQh05WZpeCdJ9p/waTE70
ov/EJRPM1WYQ0kLrBJe4WYKrLxlRV98Nyt4AY05R8cideethLrmeDJGs5zgCcX9QxufGvIkr7ogq
Z0Us7cYwVllSDXik49FTOOMBMq5A4BohHZIbc4dEcA+MrrmYyFdrb+ZlRbzzwNJnVtYYAVIJiHG6
h2EMxnsCvHKBYM0e0gte5KongfMR/5A9/O0oLHPm3CSTFVUgAuu8yQWjnqsLGAieHCqPlb/1O54K
wB/y2LNBJsDM+RIqMqjLUdIsnBJoFml5rq3Ra8bQkVF+jBo3a6FkksXu5Sj6h0TibJkJN9Okt4Om
xMg6d/Ueun2HzJECAwq19BXNbWDTf+3C8WBpKQRZkwH4RSDVT6f+WfWqk/mIwo9ua9BXqAPd48pN
cu4mjYksSTxHeSUhUaqHZq/Lyi4pxyAuzdheMggjzsahUMsClFwip4Pxh5fneWeZaFMIMhoHDXaW
uAP0pIDjcYVrrXPq9wxwmgJ0hVhx+jSNTvF++aNy4gI7VR5Z+Wj0KWZaDYm8iIK4a61pH47xzWUz
m/AAQ1QUHexYEng/mPhThUIlydXnjK4MtBAVCEzuxAqYQMrACmWDtyp0Ja4O01YmtTLL9jNCdYTU
dITcXn2bndkzjnFpf2A8sLMp6IJ7IW/t5tock92ERqd1WolKMyj51BlDrFBy6AOp3BO76MGbHSl2
+TYE/GI9zzCT4ZRLE1tdjMe0JP0qpfvSrO25DS5/w63jsV4cE3isvJCihiC69nnmmnXmNqFlm0nt
toBFlxko5ZbSs/q3y1Y3+5Zrs0zUMUEop6h9R5McSk/TOWQfAy4AJbLWm0C859AuMZ/LeusuW5ul
O75KiyfM5RBgdpGDZ344hD90kezAe+00xLzPE+vh8ip5e8uEnkgAZLgrEQAoGkra0ZwRzL3ccuhm
q3S9KibQKNaiGET5zE7p01M5dp2tgb4osqE2eI3ywfTX4N5bCNHlBExK4k5PueTPm/Fu/TOY1Kev
gfGukMjh0ox2OmJ5edXuoQbrqe7oT3fmwwJ1ufwnr03L22UmCElqSLrEwvH874gCOGbYrgioIlu1
Ma2/zChHgGOvAG3b8QCum4X21S6yPRFBbIYqq/GWqqL+XZuXezAhpSDjygK9tI51qdqKhnmatnaq
ES1Jxe7lEYyRVeq3c+Kraoyau9adkii/xujb6HagSCr7+qnPlm9TTu6lua7sUO2AyB8fL/v7Zi6x
/u1MwEp0QS8LDVkMpSzUP3GrEAb30t28g17XC8caJzx+QmpXh1lojbaKrIbWy3Ibcjd2ms6OYNZu
Nu3S6F0Fb60g3WZgyDVM1e4EcNIBXKlD6kBavMu/hbo2m9asF86Es1pO43iYaBKFLr5RfRTJaYC/
t6cUEmEqyTgE05v4tbU9Jo6N6gKhKgHhM1Wc8qo6hpldPCu++ayr0KwaHOKpL8YdeJw6qo5CAMTm
jQTwNp+JbZK4ZLHc4J0T5d1xSaXnJsxcknOVAXh2mNhWZAii5oAnm1DgO/a/4vZXI/G6uLyzzUQu
UWuMrjJwCeYRaJPmQzy9LSag/sKDnD/O7ZU+/bzsL1tp8Pr7MTErattc7CYEE3nI7QTayikUoy+b
4GwcS1BRY+4sUUxEYwgkgjYJ3HbRbPcib2aRfucLns/yFWuRUCgRrWoVXfStIdVRRkHeXjSMJiuy
878tiQkv49yOuVDi9gaVkCPmmZ2nGNHMNM7Obb44V1+HnWCSyq4ErAqnSzhmz5QVEBXI2K3fl4C+
APPF5t/hmy/OtU0mgqS6hdn0ArcYpWQyD0ATHyJUCONrIBr9/r9nd0XNZ22Oes8qdoopcug5QeUA
7HCozu0knnQBx8MVJj6QnlhWFKFqYAnfheh14lIlbIdccACKhq6BeJ0JDNGiG0YTTsCgkad2aOyo
Ut2k6EDYVZlPSyHe5Zb2fNn//vCRzjaZOKGNStNhKgA1fsOh2UbbI8Oinfc024nucuK3L3mrZAKF
kAxQpFQSvCExMw5i6vS6V9tT30rPkx7tQSCk2KSDbAlnodvB4++Fsk3TaYn7KYH6OZ6ukm+KOxUl
EAqMrmfQsAhBPKM6ANG60v8f7TJPrTk0Zsma0M5L99IDcdt9cUhdjPV80AGUfyjRx9lilrPXSuTO
imPg1frWlj7wtLsbf1qFvUDaFonz4qHfgAbxvKP6gLzclbfPzOuryCn3HJ3aF7NDVn8XITtZf7+8
p5/R6muEPn9LJrIIQyO3+YCbepZAf25O1WQn6ohjA6qNTOqIXerilUGWvVC2uy4SvLpRXEKMx8Fo
oNZUkZ2pFI95Kz4UdePHs7bXFel9JPqbPEZPM5QCHKMob2Qd3Lc6JNaN8ZTmS1DlhV9Y6p1J0mNV
5acoK951o9tfXt12CUJRUZjXNF1U2HRZ1Y3Zmo2WQjIS0O+C+KAKzB9VDI7wDsrMhb9Md/xBjM3o
trLK3kSVpZK01VGubsrrSCh90xw5Od52Mr2ywfiGaUaDVmEcC7Jd4P/GASyeyA6UoGgotoHGG13f
rECClPPvjWTcBN+4ryL6iLSyuLDHogimrHSker4y6uGb3MY/FSP1iAAyGkXhnPvtF6ypQd9CglKi
qTLBXFoUsSk6VHQyTEZjtt+y0x/RfXMd4n+d8SfZLYfoB+h488KFmDT0HFFc+gdqnTS8fDkqq5/B
xHdjSetqVrU4MIRD34kuKi6BlGsnLZt+xPrLEInorWrJESMOtizzhqe4u8AEe0OTYkUasQt0rgEq
LosdAtuVuta1juzDeEuvaf05uVGADX1PJzs/8eKRvOnYpoXDKikGiGmZn2AtVlWRBV4AgpfrGKJD
UKo6pDdR74p7A8KHFn4SRhCRBqU71N59KMjv+8OkOQOvw835JWyRrzIHrWgpNrBp3+Pxh1Zwzhdd
yZdvLZ7DIpMBLSVwtxAqQgYUhEEN2K0UyD5fHGb7GEMnW9EhrSFBqef3TKtPOox2KijiUWIWwS7d
4Z02fq0gB3sar5e3uaiVMSbrgli3FKfS5/2Z7LIDnb+TvPTAY83evLZWZpjj2vdSr+gtWETKDJOE
EGucBqCJFZ5iyGZn0ljZYc6jFJZTl7S4usZDiybBk/Ih3/XoidK5dxNHUXKS3jVdStFa34Hcs6ht
0LTuuYwwNJx/8ZXV72BORWMNTdzQ8KQG1ksfDEcVtLCUIjn1+PwznM1l+21WaIb93DeQY1nGjzLR
XIsMxzmNOMVJnhkm1RI04FRnacIoYT7YSfwoa9CHhcrI5fuZOtyFnWMbaVCFTDp1gfeTKgREM52f
s8m6ouAVp26iu8vGNjO582fSmBsz1xRZx8QGispy5Sqh6mDGz+kxGSo2pq0K/e2c89D71NMvrY+5
NcVCzKxBxSivTkBcLUIcyWrsLrvSrbecOyrA+2T076tHm57L0TwnaNSTWrvKqvrKyMNTXso8tAPd
p0uLYqKIVMhJEwPFH7SRO/nRLgbOnJZxZWf0cdJq1I95+KLtPG717ZiQEkGfpxfA94yGQPRddLrr
5NgF3U/Bo6x+1S1ATXwGdp6/MOGljaUlEgvA0MIyw9y3hQHs78t4pyq3LQCpBo+zh7tGJoyQCbKy
KfVPzdYDlbau0HkI9NQ2MQwHOKriaJD7eeOh0znLZNmXC3CRjWUI4LDYoF1V/tKbK115UDTdFbTX
PIo4R377lXz+lDoTWVSZaKWc4OYW5spd1NKf1e5QDJkvye23SUE9eoiMq8lqrlJFfUjm/rVok2eh
VTk/hHNcdBrVV8elrCDztBBEuGZ8ylSwrhFEIJSKLwedTWzQ6pJiNaLDMStFstAxoVR6bLv2FGvq
SW7Cn1mHbloJvfcGDEBV6I3m8CRE3EEYzp2vMyGowwDn2NHLqclCv1TFY5yZJ33WDqhp3qiRcB/m
ZW1P5rQ3SLWfjM7Xksxv5umUTAAK62SfVv23cAq9egDXXqzFnJvmq5ASLTadk0p2ImyM9LgeNbxk
2hdTs2NIpkD+lMIVpbtM30GF+Hu0p0N8saeDd5m4KQ/DwsslGU+QlITICej4grYHr6Ziojv2/bIX
bN5zqyUyV49qxJ1qxRZwDXq2m+XCm2ewAWNy45Tnk3fZFi+lZAkMQ9JDBdUCpEEB/AaNxewkPkB3
7Cr+TMn/e0k6+vlW55m5Dsxe09NYAvR5dKwbPEW9+CbD4xriiqCDxJCaz0WJ8E4ucxmk5QTxzP6z
j5RdGw9hMAY1xryBKwCRoQkEaA0EL9fq5jdcrZO5DgoyKGgjIlfBYMJL8Z2gd1k47c58pChe9FkO
5JoPrOUtlbkTSkW3xLxAAgH16p2eV05PxEM28ka+t2va58WxrBUjAICFQZm5iSs6+Y/mnkqbFAGB
Vq6Q7WiHCDpil/2Us58sWUUx1fpYTwbYzevwKp1quxZ/lqp6Cyo/jqXN8w2VOEOGjALeOMzpa5sF
j/YMpy8BiMGIv7XD++Wl8AwwMVaR5lYQWjSIMAZlF2XqVDJvuGjbEc5roH9f31YpKmkNLZjrSnbd
IQSGcu6Vc87B7PDMMIdZXMQJKSpCYTIU4DG+Fqxv1ehf3q1tdMfqezDnd6rC1iotPEObevE0A5l/
mchB1dcvZj7d59BBUSLrtaj7vdHU7/NoeaPa7iCH81QRubSNUgG0cOHWCmmY/5rXnreYOeDDSMJa
HSC2QcmVDT/zUFrxCDjbczSoGw7b9/att9oE5mSnetXOXYcPOoOuHfLDTn5Djo9zgwpKtG+Pox/v
6rvE7Ss3vuOlfH9ISv5eKotWiJu2XyBMCQbfOyocnRyUex3zeaYPcnqP87VpPndhW9kSrF4r+pzR
Nx7wwz/0n39RRldX4L5EvvPjsrHtXPa8LvqJV6ckkg2IeCgRdHtU1ODqxXyRwM6GMRkDcs6R/DjV
8amuVN635Jx/FmoQE32xIjpBn33ScscOepyCg3Tyg84jCPva5SJCtx9h55UyIUcfLAuE2Ihpwi66
boFq9xZa0/bbwu2vyDVfCYO3RiYAWWIcN0JOexG5/rMTsoe01nm4Ws4JlJno0xVxIpUlXIXSUSru
sivRT0ItESM5/EIKb0FMFOrmStXSHsZKOX+VDRSyy9G57I5/eNIhOzJBwAHeNuatE2qgvDJb5EbE
L/eSC5CXsDNfE3AihlhT/DaHjhrZOu/IbfExGtLZLHsMutiqLYr/+OTZQvFy9EcXw7cBb4pxuy2w
ssRcraNIAA9OaCqGQXd7FBsIUMcQItWih8kAH2yD9045VHbWy/6QK8Hl/d38hKu0mjkEajwpNWmn
LAh7KHf3H7KwcO6qzftwZYHx+h4EHxB/Qi49dYoLqQsvLe5rPuXb5gdbmWEcP65KcWlSvEXVYLqi
c4qQLDiUh39H9LZ+azFOb84dgEgVDOXTt6b8mIrAbAb78lfh7Rlzj9bQXCmUFLmkon8sGogptZ9t
mXCO1vaz9uzizKevpXkslhwt6CHCpGVnVq+lml2ZGkg4QXkc58RLCVD5Bp2z+BfLW7k84xKTlg/a
KCN76ZTXdHqW+vtperxsgnusGH/IO60uoh4XSqEIQUXexsVwKlDbmPFOk77XFXEtPT3IJg93u31X
n3eVcQ9dE0gSVoiJoJm8SujsulseZ1/3sxtuDkJDw9e84GyLcZPKEogRWnAT4KbbfeYJ97qr3XW+
bi8eAVxauv0fN5XJuGolzMxYRKxK9zjEILlZgmYf/gNpaI5vsrOemkFGtYNi92fvqIQgtQRqbD45
6+Y5OzsiO+MZCsNcNTPWQ+LqiqSRgw/n6YnICYGbQXZlhrlMigranW2Pi9/SF1cfDLfqOaMQPAvM
JRKVmBRoKXa2X2o3yX6Y+r9hElldiOz4ZjkY/5krqdLWXqC3VuicqjjvY7BRQakEfYjQi8p70ZOr
76mMKKSIO44Pb5qRoXim6jq6kyrjwymRpIRQxpIhbd+rtni0UlDoh1K4n9R0lyvCfqoVy1bAcQYX
fNGiKXQgoX4j91Fsa4bipdWc8OI9jUZfTvL5R7EtKaEyq2WMGrzkR2hIYCLg1crFIB3Nq3AABXOU
3ll17BUC5NjNwRNK6LRH6kdkTKe50v2izcHQX8VOXRY+9FDRySvyY4ngNsTlXiXoUZbaISpbD3SQ
r1mo7saqP9WTMth5pfrgAHvCbO5pjgcfgrbeNCJ0xOZLUVR7lAOuiGm2ADQnbtyae0OdT9Ni0S05
VGbmmK3qJ3l4DNsedNXohVblwWyEXW+VL0YuHYimeTNukGYQ4TfdxHltfya0l3aOyQ/zoojMbO4R
539ZN+k+faRAjsjDJIdyHd1px9i1nKqy/+rsy8fkpqG1GLffRQ88xO522XD1FZlzPlRT0xDlU/MU
iHHZLsC0j7GZ9vv8yMdSbIMZVtbYM2/GWSUMKPrWL8Wz5CNZkGwz+HzFeLrbVIBzCZ78Q3qjGCsS
9O88JP12FWL1C5gMYiJZa1UjkuQWJNbJc3k1PlMkp+CBm2e2QyB9/Rz9W+7Df/OOXdllIkXRJ/Ik
W33oTyBO6ERnbrTiWm5yAKz6xzyDBHxapN8VEc1IZZwI3q3Lwsmbt0Ffq3yTCSNkbvs6jVGw6rz8
Nt1XR8ilX83XoK+8omU/+WG+re5oCR6UCK7sU7Kx0okDBf1zylmoaHZ7XYB/LPlX5J2rBJWtTDSQ
I8xbgsxHvJuoytTBus/QV2zxov0HleTNm8eCtDGqgpKssSjRSQE6LO6gPAqEfPWdKsanAGAkT91H
KQUWSHpzYDk59+mXaCkbsiLKWCTsWV80CacQUmFgtoU6bguIXWwBNNNVdWZPVnFDMm639svT4ndz
LNAb1FNiO5eahvL84EITACixYp/vcm5R6UvthRqSFRWXE4BBX4h59bzAt0vwGEt6A2O/mqNNH7Fw
J025bUSjbYFj4PJl+OXjMQaZBDIsWz2zIOnil6Jyn1nkAAVsztX29QH/aQMXraRYmGIU2cNqYo5w
gDwzHmbmQQaqNYbqPX2/J7fJI0bQbPDJVY72eHllXxJIWFWBBTJNADwNg5Wt1GNtmJQJWs3nmSXV
/wevd44d1jfUJS8wAyBTO+OzGnrKS3LUvvU60n7jc8ROemqvUf+PoKQU8UUbviQzvy9TYW6/RFg6
QZJhXjwkO6IHMy25qq/KaXLK63GfuSqkQdNbXkVyc9UoxuCQQWPc/AyOqyKhESbEhMtQsxFQUEmA
cRifP0zIM8PcL2INuk6w59DNpb0igDP/pUIt3cXVchgX7VotS8NEh068g/gNPaoMLLOUbhy8WWBo
kJzlBMY37vNtK4ytzdK/r3Yx7asuzkv4aOfN3nBT3pY+aFicLMEkvI67szyMot0fuWCrrXi2tss8
Uc3aFKEkBruiAejOEHVuHC8+Ibo/k9ixhsgXZnW/JI/q3HOuza2AAxYtEzrqCjJwVnk0t+qo1Ech
D+QKrL3pCAlbiwM7/NqIw9cE46oOmQcTCh+sc5qp2c/w0IJ6DZWw1I70Gi6szz2t/BhCFiceumbr
HIKXRVd1KNBDQJZ68upTjr0hmRO0xv2oH9/CtBJtCALsknD5djmsfU0xsTgqq2cCaWgZX4Yy1K6s
Um0SC3rdQkydAiunY31ErhXeLOAc5znp1hE0DEWTDAtf7Au4UoEKCARVpQIvfkpZkgU9uir80vjW
/gGbrH7asHT2m0VJpg4WZoT92YqccRGdqAVWp3u6vHubVhRN0TVNlnU0fn//SoCPTLWQp4ZvRObL
HCWQjUo/UkXwLpv5is/BRzLPdthW8FJKZOqy2fSHBgwzQMedHiN0M3pQ9ezNHb/F/Xmb/fYIYgwy
10A71HoUEbmgExa1+5dcMvJRqmziAsOp9ra6z/Y402hwCM9aQHVkhNSGoCxIHN9VTF+MR96R2Drq
601gHkNa0hkQpdd0v2/jE7rwL1mi8pgDtj+oCTEXFUxkOA6/f1ArFklmmYnhdwnuIbxG8RC8BbUV
p6vCM8OkSVHXDnI+KLo/yL/k6FdcJm4rD5yklv7WL99QhdiGoWJuDJLsv69lBuw9K3OsRWrD59Bq
/KjI9qRW/Gg2MYXM69XyzDGXj572mGSeJN3PIWld9qqTWkdLCWoJw8xAy3FOBP3YlxbHfKhQiuRu
LFSMPIxHCnCh91z6i8ygIiBAJfFIEjd9b7WXzAerxVlSlUorAkW+aqXElbKJt6Lt/dOAOVdVVYLv
/f65RlXJDAjBgaPtsPiLKz3mLxP+a/lgBPgLyKn6ZQ1ueF5E3l7b2TD9++qq0eq+h4AQzpU8akel
MK/10OAUsXkmGFes9C6a9crUfaL0gTAWt5WZ3nM8gmeD8T8xCpdlEHCRQVMSgHMUr73oTXASJ9t3
+/oNenY8i/9H2pvtyI0rXaNPJICaSOlWUw6VlTWPN4JddomaSM2U9PT/kr+D7bScp3J375s2GgYc
SSoYDEasWOvsKbZ+b9zKByfSmFTnLpzihoZjlG6rhzjz3GMb8WcwlEYgAeB3lzzxktGVJ7aDZRus
JDRyRPIknN4vh/7olMb26+08742uTlwLNzXeWn86hTbxwtYpHtpNpoVzlx/GdtrFLb1rK2fH9Utz
A3+rWC0XjvXb3iq4z2PCJbM5Ai94CNo7POzCYnnZLdU2y4MW6DJHk9+kjte/XMpff6Hv/g4mv42v
jl6pioSCL5FGba6HLQodjd7dFnO3q6t+4+TdHZ2Szou1edOb1Y5rA36ZFuDb32lU7fUyfgf2mgZZ
1YTJWD7ZOSR2aiBleAWNGEPcDXTcZ2kSqFJyb1DuISZ22Fk06Nx+b1f007DMzTSOOxojg+3HbGvV
dYgq6QbNTsjmxX5bGHtDNtdpPvippLdg09+O8RC1hvZmCSRrDPb7wd4SLkHsrLPeg2Tyq6NXG7sk
rzrt3wttxAukqY8NJlBHzdynddz5cZ5+K8rpSs9YaHbO7Ug62yNGduHCWw7fVzu8ijGiIjkEDQw8
CHT3u5EvnJ4NUKxlsuf2JV7I8yfk99dcBRswDFY26eBKUh5n9ZzLm5jdfX06zpqwDSBWMCCEzHmV
95korFg5Qaw26XcM9aKyTusLdeiz4ey3ifUwVZaVBvBYlGIVhddVV7J8/Z/WsIb4QlTYkClnCCQq
iRIbs8Ii9rmTbr428zeuaTnZJwtZney4TXk6C+VExhBUO3INSi1fHzDo6Wx5eOkuO/tWO7W2OsoF
NyVGnVAxb4IRgDERmMSz7we/3nUbcd1cJzeXosfZSGnbrgPgmE3/qlcOhRG3+ZiKDUvui4wHDSw2
RVjon6745zp0vzbzt7FV9DdtqGi0MxyvQ1I+H6xQv1qKscNn7C1gbO3WfLvw+ZYN++vknixv5eqs
dZo6hp5iNOTz7KV68iB4+0pl5vepebCpeU2YcdWX6X4mySamTmQre1sU8kIz7+/++59LXw+4Z7Wq
h65AmlIk8lMkNHSNcaPcIYQmwQO4cwJbn/zGgp6P6wRfb8L54/6fXV9DhtK4whPAxVGxZui2CQ0i
3HL+bKfy8Ws7v0Bpf2/2cuWaqG2668lDGo9iGJpcLDDxaqfQvPOcoA6gmPqGVvzu9nb2yWF5LEPP
cWcHqDy4b5eeWWcrAo79+0esEqm2SorYBlsxElGxU8cFcEAP5Q7k1jiwF60t/vPVkldJVDYYScxw
PWyqD8xjZY/lUeOB9Qz9asi7OcBdunf8Pj04hZ93u8vliPOf9vdiVwcqLwnRBglm5LxQmwnvWhDA
o9Qy777+suej+W8zq1PEiSxMpXIW1S4BVxt6qfElgbrzRYLf323d8i2NAeI6vGRRhcrUJpebGSXG
yA0xfM3nUC+8Ymu8XFKZOB/9/rOwNdXnRIhhzLpLo5ihje8Y9cZAO9hrbfs4JHj6FfTSVp79YtAb
QKvMYTpdH8YiS1rL4BaSNdEmnjHER1HKj74wLyBIL9lZ3VuDNegTA5cRVjb/GFuMXGZzeW+2o/hX
N+TJilZ31qRn3SDrRmAI0vAy64CZ8oBmmcfavbno4swgpEL1Ku3AEZfSC7HtvNucWF9c9+T5N2aa
kdmGYL9IC4ZbibASDJ5YaEOQc4NFY64vvAbPJoMnFpedP7HImkQNeoqdnd0mzLl1Z88mgBDFoeHz
hbzz/2d1LgNLKdUJWYMz8kxm0MGWy7siubf86RqSn2/gRIfmSgpWSITSf3HQ0SD6/+ytD6GUmQn2
q96JoB3hWfzYNRcgU2fdkkFAFYVo1Nx/UfqdbF5XWIoynrDIjgGyU5Pxkwvtu+jT718v5GxcPrGz
Cox1qUBGleNxKw521G4clPv08PJA5yUzq8CYOZMttRRPr2IH2Ys9C+2NEeTRJVDshV1bt7ChRQ6d
n+WWSWR/4wrl1e6H6NQF0NT5+/v3pq1x9aLKkSmxHlh36PotAwSTcRXvQDwofXZvYvqqDPIq0A4y
IICLMByu/ip9uNRMO3vZnPyKVeQqSKLiEtozUdmNd0JPH6Rtf3ztHZdMrEJWppHBVSnec/HcHiyl
Byg0vn1t4nwqf7KMVWBqVE41TWIZHeF4Vz+mmuO1VAvUDPTJ8L1O31jf+JI9Z9a3TG4aRMy+7Pz/
8VesglUymIXDtAIBpKHXcaZLSF4Nt4MDmlVmzx7YP4LCSMFbmExXUtBt1YLUr3GvdLO/HYT6x3NT
SxYMBi3TxLvThtbun7HTBOt05RqInSr7aTWPjbrwsj0fME8MrHbdmeuhSZH1R9Y1pNHCikKJhgI4
EC7QC029/Rc6HGed6cTkaosl5sC0cdL+ryWUh/WTZXrkZggXiCsLurfi+uLg4LmO5ek2rnLcws3q
ZE4qNyrr7slI2JamzLObMnQT1Mmt+iMrQMqZjze5e7HQu5TO/sp4T5a7yni1oRkzJvEgXvJr85Du
p9tyl/jD5r/Irhd3+MrWKoqz1I0LxnC5gxXsdSmpye7GCmjhj2GRAEGUING48FA7/zVNi4JfGsxA
6xhYZMRtrLFnUQzmblY3D3Sir18fyvPtKVyyGB1EFRKNxD9PQdLjqk9iWSLOEvDbO3526L0mcDZW
CLTYMuXjJRvtCFbN7YDBZR6JreXltyJs/H47XV2WGTu7zyc/aHVqpDVo9Zx1EOl8xo/wy3C+su+d
hxjCRvLhv/DfJYT/9V1P7K2OzNB1skTejfZH1B3QLICA7FLlYBsZ5P8FsGBxk7U5NKHRaCeGjXbn
qhoMcZesGbSiRFWl/DZAFeobg4Kbs0OpI3mC8FC40Ln+aPxB+ujA33/9tc89MVzCQDOP/vTynz8/
ts7HtMoGBxySelV7TpJI6APHht/QajeWTsRUY4VfmzyXobqGDk4ljAihpbjKSnTMi9LGXHL/OP9k
c3WdFEOU13Kf8kuFdmP5VH/t7W9b695uMxVjLORcbvguvqsXvdxFRcROIYCUgSln2EOtL6Ce6dMb
55WmXn2b7ctgobH5x0qjuFtOVr2e/nXnKYVgkKVHCbPwSM38AazeX2/sueDgAkcFvIFlmFA5+/Nb
lk3fQj9yApyRiUAfnYDKC2iNs95yYmEV8VSq4BsWup5K6O+si28o6DLnzjxYYJgTfIr+zYKW2h94
0IAhXB3EvG0rK8uAViTDsGVav5OC77428bdW3PJdTN0GUGM5hOvOYFxy27H50lmt2bcOkzwPbqtB
kIimhm+b0xW151taV8iR+iPmnvddAoSYFY+Bq+Zv9eR8irGYfCpjKJRrPoYGb3ItLYJqLo58cg7m
HH8rx3bLRHLX61PpFw69nqEe+vUyzsaQk1WsQ2Rrdnwokc7VkGMzJZ6Y+LPMP7IcU34jLttu87XB
s4f4xODq09jSntusnFhkDVMUj8hgdHks7Q9qXljZJUPL3588ybKu7o2eYcKV09hjJNDpHq3ioC4u
3KxnnxenjrA6PdQptUZLYaiDhjkBoCzDW/0mvhO3/WYpq9cQ/Smhyogp9GOxXQrel54W55cK3QiH
UdMl67bgmDhDKjIUX/SUJoDnF7cF5+/OwDEyoC4UYM47zG9b62eMkwp05FHwLXvre647mwyDLtos
c8/Npp0LpPYc549f+8zZPiQwQ/9Z4CqzaAsuDKWji2wiNdrIMNtZe9zmnZdvaivUfrbBovNc3siX
5CK16NnKq2s66P8vQCzMVfzpSBYbkywGOgO5t7V322C+GuX/oT5DxvdpcLH4ei5tOTG4bjJVIBOL
8XpBlxfdkoXiBe1WYO3Btx51Gze4yEtyyd4qjzDcqcudFrur34BOya/383bwkLZApcon3uV54ks7
+uvvT44mYPoQ3s1HdC9AigXa6aWYDYKxZit3IhSbWlwIBRcNrvzHncEyykGADsm4RdaTgts0eVrU
eSQeM/xCQDibOvz2l18v6JPVTa6W9nLGdoqOBaO7Q/XhWmMXsTZnL220OnWKZAjQlFUglZNtZ229
YAEC8xXkU+SpzD2zBKh03k8BGaD6EZf/Lu2jLi5WGzVk5Pp/HgaqM9JXNnKwCjR3Kr3WWr4r0f/X
7MGf5SXNqrNrPLG2Cja22fNWUdzjSQYBVrt+leZ4CeRwNqCd2Fj5Bh9J3jOG0t3Y6YYfDwO4vUal
PMFAIjY23SOt6H1Gxn+s3bnkDyDytQgAsmgqra4NfVZV11K4CURxPGeofeuSsMNZR3TxpSgSSJf+
AlicOCJo7kQGeCmwN1rJMQtGuD830KJKDO5dCtDLl/grXz6xtbptpxxPWl2gMV4ZBsiPu7Bs23DA
cJRMq7eZalGK4TLV5dGIKQ5NPhaD8gF9QMGEP0v3J4b0/AnCNcQ+WM7LLMWdmDdmhQqnYR0TcPvb
U3JUBr2ZEPQlOFK5XQUmN4J02PducWvG36tU+Jp4hWhhJLTZj0F02ZMulOObUz9iZGsD3KsvpjpI
Ldfr67ecHV1AWWaXejr02d1qaznxlpuTlxd9qDozGtMfBq097tDb1MD4kSQhiT/N7oNX4H6OHWOn
Z9yrhx/xoMD8aPgTvR8q/TNvLa+ZNd+2rdErVRsyMoPDI7PMCONywiugDR0NYjxONL4iUxFiXP66
ZJMPoohA0h5c0XrUtOKmKmnAaOrXCQRkjfHDgvSvYmhBlvjnpH3d94WXTLnwXD3ep3npt0Zz59D5
3p7pTTxzvxtin9R6MMz63TA5GEwFZ4oDzSyh/6jG8bYfxiOdy6tMidCMeWCOT1k77lPlPJe1dahT
7ut9+m5V3cbCULWyk0hMY2Sz/KFJmFfiW+V5ETks9cvs1eBXjlxI+JD0tmkQa8JLarWTCp9aqQhi
WruEdV5jmH7TGIFrmrtYfEPVZws2HfxjgJ+w2U9rFZBxPqok2Sv5ITOys7s5qNibzO4XZRJ9kG8l
cbdxNW+Gjntxdm9kBCOOydZpn3POPNOxI4eDc7EtfGqKA0jJW6+ps+eWcR+TFKGsypeSx8JTcvYT
CDQ5CaoRFTrlg7jw8vl7em455ycnY3XOp7RNJ1EDtJuowFLBIrLOIwxwc1/d6vdoAy46y+VN4bMf
Xx/KM8ffREkSlUnEGGqRVagehW5OqkWmZtcYTe+yybOKFA/Y9hKY5FedfnX4/7C0CtOpUgMkFDNI
ar6Tff1ND6Dq9VgEw4u1i3e5X4D2K/+BxtL1hIsiuJT9LvnXX9Z16MoB2oNJgPXrVY5jnWUFNlii
7DD2wjesIqh1gaGDGDHkwWrqKNX+sSwIOOfIidXlWjkJrrk1FoA7oHesT/nocaoeBbh7QmJXFxLu
s5/xxNAq/Zzm1hmwdgCs6+cuvymmm5lfjN9nwvfpaqylMnuyGqPV0piU2MN4DDFKHPIHJyA3YwNW
Myv6V+DWP8ytXHMwp7lhM8AMBqIKifFk0n7+C+f/vWvWyiXFqHRJEwMOMTV7oxwiyY81DvzXVs5N
vWEhFkHxjRpQ7ltde2Wci4mCPWmp5EYJCdWGPJttgJAYjHtx7J378fpfcJP88r3fVlchpSYNayuO
B4KZH1QdB80M1lP68vXazuRefyxt5eBzCqZCI0EzyeoA9oiLYzw2/xxNBxMAwqNkDBzPuoQCdVBZ
EuS3kd00lZf1KqqAfLz0jczzK/ltZvn7E+fOukxL9QoQDN4B0FJ0gHvMzrahSeQ2MrJs/c3u2ewB
/7/BxegXnbYRXDzMtQvO9GbaK6ahKm8UgabivdY5ObIRucvp/CAY/LcTyY0lsu9zTx81vVpks9i9
NZU1EoDhnqXDZmqEG7qqipCjfZBmPnbVuDVl+6QngA7VetiI+KnV7KeqsxuvFRCfas3qA52mMXCk
gUnbmeziqYtKLrfWpD2VCs/OhAdaqW1VORn+oDfhnLk/XKY9mG1lR9nY3XCtueU9qO+boUF/TAGP
JROvTMFjQ5DmJBPvgq7q8h112Avc+DqZlOblsUyuSC6cK+hXeDGomPNmDIyhm/BCG58m6nb+mNL0
NatqzdNUHc5JARwaaH47FV9XQjywnvgQsk6fmmlEUSLXyyjvq22idw9c1KHBLOnN5fxByRzlsvPc
eJyixgUCMQYVATTWhpiYviyLYStLS2Gwuz5Ka9w6dfmzHKU8zBm541mx7at2S0nSeFlX7RrHQtOz
EfcqmTBNUSe+w6cfjdP2PgIFlEmdGK3KtPwhQXAWuh0jSNpK1IY052bOjEdaU8Dl4vndEc030bBv
ToqdrVum+QqsaDMv3ofqUpXqbHTHA8CGvCkecr8qHye+Kc1a12mKiTLLrZCFIPmsMn++1D88ewIs
x4QZgt6Ms/yKEytpmhfE0dEuVfELtO49foma9kwFyiQnBlZx0C3zFlcwAANO90RG0AzlBaaabwaz
DL+OSuf6z39YWsU+fJJa4NiyyACLhx7UzyxKw/w6+TkkXjof3Y39XwxjnF0eRtABmaI24Coro7Gh
c2NygUezQcFToMblkiow0qtUvn69vLO5jIMeNZp0juOsn2wZ6TRX1djHZeJW33bgI1smbi8BL87v
orOM9QKxgmn09aN3ctioZQA3taEENfhR95ZKJcLOQQde7LXxyugSJu2sp2OUGIvDuug6HYW0jLBY
imBfmxUGwZv5yrLrD3CVb77ewjPfCrku5nUIpv8wL7bKLWZB3bzvUFwCZcryoKwKj4jk0Wy1/cJg
cOF2OXOyLGJgghZdOMwzrgfQRTpbVdLBHeEZ75ahQNaSBv9iQZaFuUkkt/pfk/V5HHPHrRAishZF
HcaDrh09lvVoCJW7/83U6hjHRU2dulomJyES2BvyMaXGK2mcYzUZH/+bqdWRwsCKhW5UJzaG0wGv
ksogMUZoooxD4Suljxfixhmv+CPVWEVArR6qpI2RRTe949vOoyFNf2S6x9MLSLBzyPo/LK32UDku
SecRWLP/AxLMV/oRFQZfv06jSyD3s0cKvVfEboJh63XdHwVxuytwxPF0la+p1oZx7dq+M2uXEO5n
vHwh4mDAR2A4GEQLf94fymzgBOj5R2zE+I3T4hbWf37tD+f37cTGKt8c55FJskwk8IPY2QBgzMcF
gEG32mU+hSX7/+vJeGJr9abSXZVnpMbjzbpTYfZDoGFTvCy8rnnlQeLzgu9d2L01Rp4kSa0ZJHYi
HbIgpHcDQ5YXYsRZTwC6A+143O9ga/rzA01sqrmhA1EykhfkFB7rP/glgOjfRLzLs+PEyLLOkyxi
4GkGSpPcjVwDBAoWKChKPzWPyALjA4Oe1uLmIOHdg6sTomeXqgzn31on5pc9ODGfibjoU+cXJHYA
4U0LvEGAbLvE1P/0oQY0K9JglJF5qdJ+9vOd2F0daFrYlgQYmEVl+cAtwAC68cLXOxucTiysjlfV
JqWiPUIGr27cBGQpJOKW5tVVc+G2uuQmqzM2u9UwGPHy7m4OYrhibpjn9xfO8XkbDnqR7tIYXyPB
2dSDVxi436jCaP/HHKijuAHcHeAmH4RqJAAepfYwQeF/bXfZo7+OtPnb7HLkT7wDQ4plOQv0QEvw
JRTqZyoT3+3nsMifC0P75/ckTsJvY+vjRmVaZybSNDs172SH4by2QXLtJkHhXhoYP5+rnTwRVt6R
kya2SYbna9zem01gfVuGaFO/d3Z1G7p3iyxx8d5vv95O/Vc+ttrQpTXxn7Rj7Sv2zN1eVQgprbTC
iuhHdBNuWRY/a6PzY0rArGfLG7uoUF8crzCYim6lSq9ypn3npsa82RDgy1YT3ySp+kRrdUuVYXtz
4oaQQYAX6PwnYYB8NxpUEBayPXcsnmdge7yuqcOJ1iLKR7vyauireRCphswG6FLq0p8zK5wSo9rr
LW3Rp6kgMEfARIZhcHuTZtlzLrRtXnMktJQc0d+5NVrReWh7hH3V7ZoCI55Nl3ido4WYfgzbugRD
KAhgnCFy3OR7NtQvVZHs8wlknsrd94lueInt7NEWugbl3quplQ+yivdcd3yRubeC1o95rd/ajhlN
jvjU1HSf8uHWNAczikvIatlWAO6ZO90gz53bvOUixfz9mIQF6b6lc7fNuMW8vIYWnIVyjlM89ihb
S0n2rEyWqsC17Xah6t0HS7TEw8hK6mEK4s5NrMGrhnSHM/dp5M3Pr53gF2LvKx9Y3ZPI2Z2ap60b
gXrtlbEWD+1eTh7KylkQj0wccm5anjRp9YCZLxFYGAM5VJoMmTkBfpYlYm8UceqnFkXrro6IK8NE
g+h7b91mrQHCg5pvTaawLPVgtOwG0yPFMSP9EdyHx3E2NyjkvZMkfRom4CS16tmcGn+sVZi61UMr
muvYtPbI7ECBXZdQji1tfdekDb68Xr04ifZBSwLsuoDngAb8yc1jzY8VSQOFdodXZi2o48Y+LJVd
emmZ33IiPgp92BUs2ZVjfBuX7Zvkzb6cyVvf0++2iu+oVRuoAJHYswzrGp3eTcqcA3WM+7ZX93zM
b2KS3ZZEXavaDgxTPJasu63bDN2O8uhYSvhiaMWumPXYlyiE+g1Pt7OoWDDrGt3aRmFBYb32Sda+
AlIZgGrfz/r+XZRztc0KVLhbFl9SXj8HMT4972vUQa3IbJQWnhlOEXa/gAfTTx7VLEzQlwHB30CB
0rzgX79ky/5yMCQsGEiioP5eZ7CFmfIxMxoMZjjXeociTckZBynn3ejqByKq78hvg1Yh2xDFtYFL
Phk6r88MvIHuYo6ZatvatBwdMPD/oT/VAfkIYk2zG+4t+8c8QSoJtxBnN3U2+wMpg7jVN335Teo3
GbIk2Xww9dPoui0RLJwqGqWttqFlYkDjiIAMs/1WCwz/jGSPdzQG++BX9uug36tO3gvXqFGpUbvJ
fmhQSWMgIG7LI7G0oEiMK9o9GqXCbyKFHTEBHV7LWbg+oBUxbmv80KG4aXqGufJpL9VHY37nWrpv
YsiY68yfEncLCMHeah00rjDAjjqV3kmvL0BzyIpP23B9XpJrXR2zJtnRwoK42LU+1wGnIIfpGdRN
0SlFuw2Nyq5A70CFDcYXJZ2Cosvfmio/yNF4IZz48eworytKj+t2WDMRToM2elqW7yC74Pcgi/Ic
TfqjKbfKzpbRBW+a8M/i5pNJ2HdlIAZk0j3dolX/YqUyjJsOw/HTDzsDaKZGD3b5uiNe46MCeeXc
HHXl+hT3NNHcQMXzvQV+vyLtNwWbgJpoNhWWmtqtl1Voj1f9R8END+Vjn8R50DfORtLhDcMOvovh
g0RVKOZlwVjPkdM/45UeTE3u1ZB+yfRDqdSdbTZ86ZOiI8mu8mG+HhrlSbQYySBC9H3H2nyS3HjA
JPGtbZMoRuNfWI2vKNQt+CdTqGxCwzixjEej4AFUWEBw/gMMQ15nGaGtt2gvOV7Hci+H9pllMN9o
K1wxrmcUC7fte26+jhKtSCjBVar1tfk45W+zaV3HrnXQWOn1nHpDiwOmXrIBOuKoBWYOGlgt8pea
BuPCEZipK4uV+OoQvijQ7jS/a7oVOcn7oAHaLJ8K+0MpdBeNPkDNNGL6DYgV0Waku7RLr5zMOMRF
DuCzkx0y+2NQt0XlfBCri6bqVUfTHKLc20nT70Uir1ibfKSa8SZd1YXDTHck4S/jjJqKOWwrSAjZ
lcCHRJ25Mya/AJ8Gq9AZvrbLPuRcbnqqX9mo5Ked8lscyGnoQ7AoPCecos1/mwp3OzTQycmR4cbs
PpX1d0zpHLuuDTuT7+wcBFSkOtCOXuPleZxceWT9fGe3TtDk7luuwNjgzqrDpls4bWorpnLvZv3G
4Mo3SzOw7fmOzJC+0yEe4Bob241vU5LcxKMK+hiDDNpz2aLsK+aDNvQeZCl3WeXgSr43+Y8aujR6
/lrWEBxAsXsmY9hM+YtFnzMnAccSzYSf2+UL5CX9diT3jFi+0H7OcgoN5LaMMR90EoFjvFZdCsmW
Ut3URupVuGzGrNhbANi6PfEg6/5joGCwGN659dbPsgevEXAnAjSQZrrvmrcWdwzV+11p8P0Ito1E
mWHBCp+32CqAUzDuwtDYTGfjWbhjEPfv0IIM6Nx4hk180Jh5dPze0QR3HIHGhwFBpmOc2z7mDzzT
Mu8Gs4Z65MIQ1TNfc5lXG21Iee6T1PZ6/a6ZPt1KeLFIItY00JQh7zjZe6ccwzZ30AppfjgTphco
eWSz9jEMxQGui86I9HiGsFHMjg/xNLFvSkN+Rx+p8LJBB2eupoDYo+LZLNzRazSA91Q+eGOajFFG
q2qf6PNPO8OBUs2kvIE6OH1x1aLHDwREr1s/OeaxA2X16KenCPw5iOxUp4K6rrZFW4XOyL5RG9ue
gFevzo1Qs0DvkeLGNs29bcTuXtcQLhEbgHvbYWQqcMv+BcxaODC65vGqvtadHB7tPFrDeK058auV
1oB7IzvJ+88GW2QD5tv0GfLC2XPh6jEmlNVk4yvftDWoccd3vahAPnIXI/eYcgkxnkMJT9SRP+k6
9FUnMzKWrKO6q53xkKTPvQ22mkbz0vhaFA0mBoqAdjIoncLLSYs2hfRa6KmP2R1k5d8tk/qZ4YSO
PR5NhWdBar5OvbO1NBo2fX2c48zPmLNHpcZrF3hEA22Vcvb0eoiA5/CEkaOYKKO50kMwq4ZjOd9N
UHTjWvk81Rlghwx9bVcDALB/lkW6EyzGgsdAlCJKyRhU6AqZVRKpyv1p12kwt3THnCaEhG04Ider
TeQNtnx1+DtRn4PQjrotfc2u9lBW8Od43I5Zg/rsjOtCIOL3nqqygGXwViBRjCYP237ctCbYFKqX
Mi62mFANY3at1Y/OCLAnMMupYLfmUN4sa3UnBVp3oAvq1isH4s3MftByLRSVeKvx6QrwaOgTIkH3
wqfeM81uN0AaunIMLwY5iyVul1hHlPGNjQZU/jDLT+4t2oYVvLbmj3Xv3Ikpvh3VsI2dZtfkdpTG
rz3+GAAhipPMb8smtHTgfnK29Mu2FW5gLoc7rS2AbBn9CnAU1j+68kOl6dYwQJ1jP+SIADYY06oJ
2mwG9caYbQde+V0rtqTQN+34kxr50zDYfp0NG02UP2ipPA4pQg0dTKVjIKC3/ZKAdtSq/VyqY6Lz
cOh+Fubgm+hnZvxzyNQ268bdOFn3bQOFH2QbDtskbnmwoJ/pgHWWOHbYojBfp3MQo6OWuLdGPARp
fJjxawpZB9AV30Lr9pqrDJdwjWbkbnYHEIpVByR4EccuaHFyKBxkStYHh672AMTZaOa+m4hjaiVB
Xcqw465fWXUo5VNVgCoctDfcfJVy8BMxBBxYIEOEtsjAoAxASa49VSmAmkrfTJWxKxHSi+Qjbl+a
nCDQ4RXUzR4pH8HOE8Uq3dvFZqoN33FvCwz56aU6VujU9DrfylnzrK4Guw3ofzLFN5bbXSXkU+h0
V1sU4Y9sqwYSUxV9KnXpdxDY6t0qHIs5NPEebfATsqXhWfePLfg20soSAI7FN70JAr5CbFXGrngi
hW914OMWJNB0Ftj4/w7Zxpi2QVVmYMGtjGCkb6lqfELIIUkQxoc5qmTsCVQrdIIOoP1Tr/LQnhWy
b7sJ+wLZUd/zZ40XnuYmUd10XqnPG5a9aukRegA79FU2JvS4Mjr6jqQhw9VoxVCurD8Nvfim1/K2
gRQYIu2Rx33UaFhrrx8K89Esm2ur7XBpDiFpCBzf8u059scsee0MUKTOT26BinlfPaQF2ztDtodC
nJfQTyturynedoKnfqeVR9PR3kynuenbx0G2YUmTUE8T4P8MT/UvA75Xpc8eK79puOiQADDO/Aq8
dwxs9/UECFQBWe8R8xGmDbbSjG0BoQNoUT3X/bNo0NntPTog/iWDvMpSE9R81P9/pF3Xkty4svwi
RpCgf6VtO96/MGZGEr33/PqbmHPOTgtNNfbuviliIlQNEFUoVGVlikPtUsVOqURMRm4QmIk1ksw2
hgE3+LRLm7ukUi3IlRXIJT/yovR1E79NhOJ0EFpGAu5yRbDB0YAb6C1YkFfXOa4t0UYa7VZJbGt5
cGhwP2TBi5YuXo0BxBFZZJ+poPkWHoRm8hO8WIhSPci98phm+Wtfzy8VwaOye9bxigvN1MrlD23J
NgINbnpwJUf3ffM2ZaCOL3HTNJgamUFh0gfXetJaKK/4VShbPZ444i+iZgetMI5lO9yYEnraveBO
Wrwtk/IOefWuSUG4XKr3utgcK6P3p7qySfqjowl/YmAsN7sDRASujhGwGoO5qJhqwvikx+BLoZmQ
hghPMv017Be7VV8WmvTI4xEPey8lD/PS4/TndgVBxbICqEXE9giTP2tPPRGvCLkpYuAEpZcADlhm
hTXhKrBGKTy02byJ4vCuVWYXORxutfZYgIdWH4YnhL9jkL23sWJXhmBPHVSl5Y+0A5kDwBHA5b0L
YB0J0nZT6uZVNpa+mfxSlV95O+JlJO+mqntrBMON+toNE9kpUQk2u0+96d25Q30A1zL9scq87HNz
+Dn1OdLMhNzFk5RYqlBupKR5MXDp6enox9LzKKTuIDSJlczyru1ENxjNTZRzOkMrhVEF5FSYjoDA
BgEv7u8VSkMBl9iMlqynInkdTUtaQKEmpZwS70odFFZ0A01WkG2dAbSLVi36LEb7s1KTjZCSDYQl
5Ey3dGTt0/z/VjACVuPUGlN1TTDKiqnSMfMLCYJCkSnPNjorm0itOSXyr/IDWyk4tcSUXIUwm5cs
kmJ/6VSnF+4aAZoAgenk8zuwJfayXBe4ConScWoUK7V5BSQVxISOCAYtDaYEVgqFKQ0C5pWW6F2b
d6gH2jVJcZx4OPTV4/FtiNXCCTrVwP6ZkR9JaBFl5fLczR0US8DddLnqct5IoTq0BK0aLAnSKCrT
0BgnwyjiFnoO8654aG5wMBpkCbM12cFnCL4qVbCWe/LMI+E4n6lk7DKFbEjiJcFkwi6liC+c5aPy
WouS7cebDIw4FOoAkXIbBe0rZSNCv6Oy0SvjkoGcF9SZ38FUtpNpSpsoAP/+4M0uosdtdh/uKPpB
9we/Ff6OJO7Zx/0yKZuGqMmggmT5QZLGWAq1gXBP0w4HMgv+Egb+ImkfVTpEdpOFHorQLkqoz3iO
+mbQpMdK1vHI6LdGIr2SVnm6fAjOjjXzg5g9KDBqD0QYJisALbA6DbKB7SMuXAvjxJyAdF5YZEwx
HhSRTugFlYA93kPJ5z9qwEhgSoyDL27iQm/Gv7y283Gx3y2yvCLjKIcxNBYSDO82sjXjlWFHP0zK
uu7LG/NuwS18W7Te4mr74qhywjzXOgNAkVE+iiDVSkV0LeWIpx5VSTWtdJ9dl7U1v4bbtrSad8md
/Jg7rUZoxP0tTjJrZyKyGnSDIUlwMjzUgxl8ZZUHrpOdskVqsNFt7UY9Vu9IPLwZsxk3BO1uPj71
a4Mv/Qg2WJuJskQKdL0GD/wxV2luaTsMlvndB7jTTHfZQY3IC1FWu4tviEOe6+fLJ4Bzuglz1c79
BBhDMkLALDsAJNO+kuVgNJyO45fTXloldfqTlmOlyFNTtZAITHL5Vg8CH4Mj77pSfExyf1z6Sbeg
oXYcMBkVScgRl7q+VjAnbJW6goGI0JOH1iOBekgBf/mXTscKhBZiIZcoVFLdGo2OSu412cKJt9tt
7oDg8TF4v7zj6lnewZw7Jrib2ghYUoBPnmjpoZ7kh0qXN0pELE1rD2B/3Cjx7JtFd+hk8dhheGSK
WkcdxCdNavaBEYAyuissVWyvIqG2iwVv2r5eMoxr9KA/Rf4y6ceu6I+xEL4GOnSOmvYj7gYg/Ulz
U4bjXQcZK00PHT0tnBoMvH0hIgNWPWS+h1xsHzVB2UdB6mnFCBIRHRUVc2ofhGjaRNOw7yaolYR4
Uejltq3nO6kjx6zuN0E03BbJdK9k5DOZxl0vgSAV0F/eWVq9IGQ8solqEMAMGbclMYZflzCM8b1E
W3JQVPuZPoZ+61CyiuKtsFXH/HH5k9EQf3Z8T0wyTqpXidQtyQIhttEE8gD01ileXioYjKlM2m2r
dcegTz8vG12/fE+sMq4Zz6M8Lij3YYq3/RXdAMO+gZTJjXg9e/1WOSQ7XtpxPoBDT+aJRcZNm1ab
JQM2ffFW3qJQBg7DZR84mNW4ibdU9qNwY48rXkV379LuMklWWqmdLmAoxkcr26Yjp2lKKdzscls6
1c9sx4NX0lv0zB7IG/6bYRDmQg+TGBrhfURFVJaDtNG2lLIr23GRo+uhVVcAyxfB+28wuynXZZbM
M+REIYj1UEB9DNQY6qb0MfRFZVsKCDtf0VuFh+9YdRC8Nv5nl9nPJNQh+GFgyt6YofPWASxOqgVd
3Vi4u3xC6QE838hvQ0wgizO0nseJjvMPIcqMhfEz6HkjS39Ihb+NMF9ryvpECjIYoZRktWveAzDv
PKA15GbX86Oxna+162W2dHCKFLZdb8wtmgPcjFyiqcjZWr9dg+WtCtN4UksJt0SyJXZkF/eB85lu
k031yPPC1WNzYolx+54QQQEwMUHS+5ya91l2RKJrKxi7uPz11rPNE0PM+VQhdZt3JcjesoP8CWFW
n8okFdhKuMO8wUC2zLHIWxlzMPWGNI2MeXa/UZPjOHQ7Ey1rIyC3fcjjpDynmvg9lH1dwicZByQe
MXcWfN3qgT98LmC3T13yOCG8xK5wFYlWAfEkmlWTQ39dHY2PcfPP5A9Pdpg5u1Eu5yogVVT6dgA9
AcCT1w0InSgTWf/MY7/h7S7zeJCS4b+OkpXybaXVDsrYUDmPqp8oyHecTylz/EFjxuBKI+qbcUZG
1ziDI951L6MrugPAEC2m4igXg75HS/k2twdbvVVeOtd8Q1LVgAYIIa+wZid3+HwQq5H9e79ZQPuQ
BGaT9/joklCi9Z7IT8NQbExBuclKWrAf0mfNHF+KQHcv+9JqJDzR/GM+dKbJQpAt0D5EJ8vOpV8z
+KQuW1gN6icWmK8b9GKW1gQPNXQJ0ZvNbLPOD1OZchayvoMKKPowVyHKX9H4xG0GOWnapWhiH8Md
tiwVtglEh5zkFvh7vNzUdoEoOV3pXV7cep1F/jbLRAahAHq+BY8PWE67g3RACvBmbFFStkQP0tR2
7GWPPET4OdPFV4T4tsncXmPRlEmcQye1wFF5ql6Le0q4NrlLbI/XgDbz8tZ1j/m2x5yRSF/MqcpR
2CgODZ6aQAe46Q3Uif5OEYWs3lbftpjTQpJcygUNn7F1R1eD/mvRglRusqnin5FbvBRu9fiD8YWg
YGOCcYwx16KxMS0CGM6gsoyWeWHr8f3lE7J6/L8tsCU/8GANk9DjY4nzYw8UpKxKVjNyhizPYdtf
R+KvdbDq18qIcKEqqL+gOX1YDjma8Dftr2Sw0UB2tG32hIJtC6R9/IDKm8/LS/+Q8H+bp1/1xPl0
BahjZYSIoHpdbImbupBpO5Jt74142xh7YUvuLu/qH7Kab4s0NT+xWPfxkoklnqK1i86KR2HqFWQo
Gytyuekw55CwetltV0ryMOITpk/RloLi5efQhYxIZpXO5BJwGfPogXgW6aE6Wd3cCoo6hU2KKmFq
ScFNN3H4a1ajpWIgTmL0VcbU2+8GonEhlTZ3AWbQwDF8BEZ8CxE//sHg2aELPVmIMkKAOgoTvFjA
fzLjbI5uhmbwS+xO+/k1P0h2Y0HHL7TUR3SH+WJ066Wyk4UyO6kh8Z2rEokMhuDeg+PsClbrD9eU
jUj8ASiybe6qJ+UltFNkjuWG3JoPl0/qanJz8gOYC0LOx6UzJjz68+ihmFoI24IGOd/Fovpx2dD6
tYCpQiISaM4CbP37XotTEzZa3UIL0qcuEWyrTQ/3U1Fi/xtypatH9MQacykA4tPOZoMKaHGQ76lM
XbmjTthZMbiKKA/a8R+9Dk8ssrE6XtB/ggKtH0/iz1RdgMaMfK1SOK5BVq+7bzssT8IsFPIYIZ9A
LP3PDEpmWOXO9FKUlltP3TVgb23c6C60MVzsYbR51q3Ln3L1zjj5BfQXnnhN16oqmMxx4XbGYwoR
GgMwm2AgHCurvnlihfxupWjybolqpC7JNr+jQteyXz4o3DlUzkFRmFAD6UZlNAlKM8Ci2mWkWEXG
Yc9YL9KerISJMsJIGj0ecRl04GiQvcIb9vURpHxHiNG4NMSYipX5woand7Tq2yd2meCiA+9Nxgon
ZV7e1RgkajMU6YfSqkae9DLPEhNFJBEzAUkBVpcxqF1xMX4RyLyUwvJY5hKPuJ/3wZg4UgxaNIeT
St9+EoQCrHBTeIGjgWLgKw9r7/kpJs8kE0wghtSqgoEDX5mbAugs8AH8O49iYsfQ6jUoZETUQVMg
o5bPrO7QWe7tf2WFlSAwhqzQIYeBbDJ+DvPPRnytkbP+OxtMbMgxT5uJOrwWnYnreIwFv66xEEFN
C85B4Jy5L1z/SRSa8gaMGgRdpnK4y8gzaNadLkkOmZI4l5f0B/+FBDzlVwGigfGjQlTCLp3w+hVR
bNg1P+ZjZGf3qeFqN407HsCXnewBrAV9mKVxhAPWQ+23acaxOjUnaUxzu7p5Upc7cdqT5fPy8tb3
8dsE409hmKaLKSE6GXjaa2VjV5Bw0sPFVfKet5O85TCOJKgzOELriT5HJUhwQcfnR+7rmCQbXALl
A/2h38vby8v7Q97xvT7GtwDQrSaj/4oXoj1safJPxR91H0If1//vOVv60AGo/b9HhZ1gKbu6rASC
49/15UuQyL4KrD9nQesX47cNxsV6dJeiUUBqMxLgJkQxsAetcMB1V/aQUSuFnxgpcvWwcZtWeut6
cz/KBeb0Widp+o3QjTfhVDuDDlDrlL/E5eJf/n2cb/z1PU78UgzLpVsE+GU94PsCAB4ri6eDjOOy
mfUq68lWMxe30KR5NWB0B/eA5iev/xWFpAzvEBHsrqLdwovS622cE5P0njhZmpZHLYlluIoG6LdW
NY6IkbC06DZCVOyzpn81A4g4yf2eCL21zNExiJQDEKhXpiq/6yPo/Lqek1xQjzkrn5/8JCY2ZR0Z
hUhDm7lTf47m8wiV5WWnt1YFWLQgcD7tOeE0c7yZcCRjDDOSY9wgrdtsW3TT8Vqqb2s7fgR3qpPd
bSnFPsKI/qv+UXv0rSv11mx3wFeE17y6LPcEMJEL1JyNlIKB3hd3qDN5uQ+sM55MwdcYtrmtN5wT
R/+/S3vNRK8iLVKUnWe8YHbxpq+taa+Xuxrp1U3yhFFDkL4IiStD6DX2MUqZP182/4fE/9vvmUBm
Cm0aDVoJvmHUnhbo2MbAgFXWEHvxY/Ksu8ZBB/NM4tbPgDWE1wtoGEpn4UBL1n+FgS4fkQwThFaM
2+l5bIILCZdh59CGUYuXqvEKRslpP2zIVr8dnXErbgxX3PXArFuztfCG4VcvrJNfwHjhkAIYKtT4
7OjjYoyVbAupv8u7yo/k4vHyntP/6uyLn5hivAvDY5FotFnqjxV6xQibGWil/p0JxqXKdq6DsIID
65NxFFFZHJuSd+3Sp9KlZTCOUpsYn5ElNGYnL/BNr38U3PaVYt1yDxhC6fXyilYvgJNNY9wkzpIB
EwQU+YJJwtJ86UJAY8ecs2/r9/qJGcYdYrGWe03GQTQwqbCVNwEYqjGGaKm7fvs3KjWcVbEMGk0C
glCDtkCU22qr+KLd3mk7DMTfzq6+iXeaYx67p+pKOC4Yn9yODuhS4YkFBBkv7y7nSBrM7Q+S/g6z
+PgdGrxLN55zkFdftsDxL4OeppNbjnS9kUKsAKclCADyB35qwViWJlqSyr1RebvKRJNEi+JhklA0
KSE2DonFonDxgHjUQD9BBtMmcbGv6+lQtcOt3FWv5axgZj6uIUegg4JAHftDk5jby+tfb5oAvUyg
3AB4ATsRTBJJSOYEW0zdRU3tHuM8O8qDtWC45UGExEahWP0H78ty7TIbD1FhVZtNZMfqPTImL7sW
7DaxMIAM8tIZpBXiszRaOSeBWD9P34tlvsCcZ7JulFiskAV2rU1QJzA5B2o9bzrZUPobTk6UMA8S
CmIUpbYd3cFTX3oXHD6+4DYgTNsO7uLGL5XPu695K2OCd58V8dTKMc7WPF0Tqd4vjXR3+ajwTDDB
exqnSRxFuEoYY8BKEJajMamce/8LC30Wvb87lGzk6QUjik2ICPmTSDC7NO0NofKrvrVFOkuQS+pH
JQOE1kwRVAFEkDvqb5ikOA5SsSuj7EaHTwnGUICkofVqTd2ObXEnFOO+zHKvN5Jn6I3bA1gPwbuF
z9HPBxzBXZX013En5dYyNBheAku1YJRPE4kQDfqjDMkUJcJIL0VP4InzEUdqtq3VZFfpo2/o2bs4
zTmIB8A1Mcubtq6uQ7BoV7q2xfDPPjPnH0Spd0agen2XImMawGKdGOKmnMUflz/R+uE72T4mYAog
NUC9CDmragW38jWa6u/T4T8SOpMNCK6+Ixaad+5ls6tB9MQq48ukS9p2mtG5y8H92LUY1gxumqZB
i547lrB6CE9MMR7c6IacKCXenM0n2hjRjWBlTog3tX5rQrHB7QCn561uPfU+sUl/04lHK2EstpgQ
pY8vEHMCgNEU1n/ktRCobtN7HnZn/bY/Mcg4c56pZtLI1AkKtfNaKce0Zf+oB+XjiKmrKq42bS87
Umhs+qi8E7X4KKYBj3B5PUKDz08G8EwVz2SYh7ENB20GclCp7HEGAxVeHUjCHbSAIzuNnNEJ7caG
4rdz+TStf+Jvu0ycMVHyzDKC5BBoKauH0gKkFzhBmqZL51Hm2wSTI5qY5utSFVl1tlW9FNfd7Eku
HwrJM8Mkh2BlNCOTDmAMZXGVx7Fk5SGmTAtRsopR/Yx6c4M/O9IcPFzewj+coO8FMvkielwILuAg
B0TaCvwCLpIei02woaCh8ZnXlV3HSX0fFbbY2mjRsjQl9jOHSAUob2dXNS1w5mTTfRVYI5DwGDTJ
HQNZT+OADheUKmaFOqml9baMdh9EEjhfeL3ZePKTmEhYxsVSTDl6fYove63dHkEBknzgAEPuEFjG
bX7AAKZj7MFlMic2kj3DrnxSubxEZzXpO/kdTGwcsqSqgipOwfRNnHHsnRmiT5XOqQ9zfIYFFhYN
mrs9JCR9o38n06sCRhvOiaKB9YLLsNN05RDJpDa/UGiiTcGL0ibxaI+xRLc6v245mRpv25gQKIlh
3+lSCizU7A398lT0EMVViXd5VesX119uwk5mobKYA9SK11s5yha6OpshE6/yegvMnX/Z0tcAwKX9
Y0IOWURBVwS0VdRr8muA0K9ErMLpjxQUorghRN4zD2hUVPSgUV6/VlfNrroq3Nzj01j+4UL7XjYT
l5YB1BwVBMh8/X6GfhagjHf0Ppu9+ZBY0U7h1PV5N4nKRqMoNRojRn6ALtZLdEDhNrVKW3s1DrOX
t04JEF/oCP/u27LYwlnN57KeB7Som4NKDGtCxRKYe7ArXf6yvNWxeMEsFvRenBD8wvdqO+/yq+QV
TDoQLQRTl7EVqY7zMy+q0NNy4TSx4wtgt5nCPqMZV9c/AH/mj7FkmyZlXiPbLiecK1nmeL/GpF19
sOjzPGqIL+J1ImC4Ji0fCSTLqxYoZgNK0mIXH5oRrCtakzhmJB5iI7R0DX3eKfNH8TEUwCMX6Hav
5LbYT5aY3ELR4alUn7IU/O6p9mPokN8HsSNm4abV3gwMh2uQ0Mhf0vJHO4+by19tfWTqOy5rNKKe
JHUDNHP6EYRR/vJJ4bwIzOgA6RjFeGhfU6jH5U7okdxqHoPn2Gk/8BQXeW5B3ezSR2RiXCZBaBI8
pUC/msG2IKgt9sV1FGlXqhHfx8a8wQUOag9ypQF93+vifgJXBBgBNh1olWeCHoeo32dkeCRjydke
TuaiMTkYqMsDo0xxvmbpVjI/R9GXBxBVQ3quDd9E9Ufc8TaDd6KZ+LjIgmqqyhc4qH+SZVv+DDfy
RsD8vfu52HR0MP4BeeDa4iUvEs8yEw3ThZhiqgKrQ/HVwrUMrnynAoqNJBYG5J/yh8Aynxo7vJa2
l88gN3IwcTGfIAtACkQO+rBorzTcqeGbAP0WeUdnSbqffJlpzmJ1BnEdBLMRFgu6OgVoY/T5ucTM
RQSCJGkAs8A9Z300t7lwwFkp1WUsYzWoETXK/GsqLnQx9AU6pK3gK/vwntv9pDndJXtMrrUg+JVj
P6QYtKYZCi26fNKxnGTHexNy8i22MZDqnZkuGJHxOwDBQboVaVwa0vXNM6F3KqoGqPCZkNsVop5H
6VcCG25GP7uPnOpZ8unWmYLFg8/8ISf4NsfEwyhU0kkM8FaRgCBrtgWSkRaJ8rIjHp1g5AHI/vBC
+bbHBD9VraW+BDWUN3iSJzuJp7zqroyOiuzOm4JHG7+OUTW/zTEBTZYDw1R6uFqynZ/kTeQNFgRx
7eaOXz3/g1t/22JC2VznUgB2OTp3H27AtEI0q/YNpwVAVX6CdnHqlKA+s3lY9K8p2/Pj/22XDWQV
qFnnACG0Q13TUt4GFCta28u88E0BEZ1tbLUDBQFDN/ltusruCsDmUi779h9u1u+fwUQ1MajLWlWB
QWgA8idWfxcODugCaQfRHp0ryQ325SG8md6rO0yWcMVZ16+uv8x//byTi10MRGAG5AmJdltDBh3U
wZZZZODvNZuD3oMUcTT1aw24dlA/EU5EX4+u37aZR6c8GIY5BELkqzJ4ZWaQLU5eJoAlRU5uNW3m
Ic155ph4p8SY7R1zfHCKjuytzmnfKy/eTRtA298mTFpCOeZn7HFjxfrj7HuZTGgKwfO8dApihXGc
fxm7BRXG0NXd+hBvQStMq0Lzhgs24S2WCVBEmmozKvPEDxLgPif5TjYGcEcu3UNoGM9Ei8BRrG9r
0L7HMYiVwmmwa6l6DUmxj4e+An/hsK1T8yZsFMxLCMpGauKNkpWg/mj8AeRI6RzboWLaeS64XVq4
WThfh1DBiVtU7rXEnN0J2m/WCGIJJ0vAqFOByqlZNq2+ODmUbZwpFjUQU4+vEwklV4COLchv4l1J
wOoJJbqAdI7axiBwqxWbc9Ou30ffX4SJpiSvUpDLIeSIvvhLdAuntGXjK8YN6NW3Be54m1enW388
f9tkQmqByR9A4nEHyhgV07LXUJGcUnpqwZZ2eXU8Q0w87Yeu0UmEcihJQ2vCDKwAZlV0Iiy1+HnZ
kkzTnwshlJ3qhdzCnENXjhIpxHfpvj8mx9rVr02n3qCWbueYnQ7wrlN98wr6SkfDScE/6SqfgUVA
gu6CYYgf13nexsRTdRKXoDRQQepIZ+ctpIKFK/CQXV455wB9bcxJ1JTzVFYXEb3JZblX09sBSOfL
BlbHYjAsDVlniOdpEPXB1p9YqJc0k5YZiA4KZUWXMfkEIRp020wQclnhVgKUpbHja7JREws84D7H
/Npj68Q8W6KUaj0FNRkqohFYfcHhqQFL+1Z5VAg53oY3KVKqW/UXOHD8+oNjmoZD9lCdmmZuhTod
laHoMJHTuhOIL+2q2dF8ADTlLmj+whQlHp5vrpKinNpkrgbwr/eLALTjV1sXvM1OfydZqDJtjYNi
0cq9CCZfT8Ujl1eaWM0kT00zt4OqS4XY4kmF5QaAqVjFfXoE5yIyV9WeJvtv6FvzNpi5GhYzEeMk
BXC0dTFUAmpjTP4Xe+FIvNBGVT/lvhnXItLpEplwKwUxJlk6FNCG9jYenycJYKxqAVn7w+Wjs+b6
p3aYEDuOiSaB1zf1UxA/Dk20x/iKbcgFp9i6moyf2mEjbK+kRTngk822brVXKoSwqIiouev+iZoi
cHWnxpg0VRt1rSYRKqEgRD6CM34/G92+7oN/kIudmmHiTaIquaATdO1aObzrIDswQERY6ZEcmaaN
SPR++VPx4htbbyx7MNaqUYyxPzNE8me0tKxjzaU5WLX8LApIDUTZmQYFpH6RP7eSJZDOqoNdJ8Zu
hMRiQdEL9IbQvdtPc8triKx/Y0mWgerG9CEI636Pv0lSGNAQzuGWvyiWDUQuP9Hao7EgsTCQuOFs
x6pPnphjji64mqdoCBcaBUQ7u5Hwwhs+dJfSAiw1Qg9vfauucmKPOcJtrZaYAEEHZMFguJJ9xOqP
OeW446rbn9hgTm4DGpVG0iqAEuOgseq235Jweg7bAmy+gXd5A3nrYY+vptfyKCKAayByzfvSMuJ3
earsy1Y4K2InYvNhqOY+6WO/FK9J+qnPYCyKrlKRp3ZAf+3ZFShpuiqZABpJbH8qkOdCnQjQpMk2
xggLxRdFGwLk5D9ZzrcZ5iLoKmXpZVpEFIgE6QCQwxt+PqFayYOl0+vz0noYZyKxKGS6jCud6tBO
9+C+D128HLayK4AawuFd5+uH4XtdjDMlQ6/FvYl7QMiIV5gPwQQ9AJPXyaC7c2lRjAvFILvI1Qj1
aCMJ3ss4vDHkyLn8gVZrI0Ca/XUQGBcKTcFUozzMvsICppnwUFFGe/mQS3D1kE+oGKFRCv4oTva5
ujQCwWpIJEkmCAF/D34FStmgmYHngp7RNVLxUTWW23+ytBMbTMpVzbIWqA3wszQLUb1yh8YGLaK1
h3bbAScBMqQjN61ddeATo0yyZYJ5fQJImdIQSY1j3EYEiuetH92jjLwfX5L6CqA6nEhesWkVaWSc
GGZdDaBk9HwU4MPfQGjty4fmPnjNbSisHyD6Ltl0ijd0Wh68d9UTTswyjtdNc0DGDtPYpDKvpblT
rEaMa8vo5BfO51x7Cp4ukPE5U1w0tdBR5GhByG3VGQiSSxUkSM2WxKMN7qefQoNz2moKVFSaaXQ5
9lcv0JOVMt641JOYhBLaEuETAQSfgrhMd9iRT0o3I3DbpasV0tP1Mp5Z9oZWmCbeZ8g3HUE9Rnlk
BX2zrbXBDdXHFnU0NfzUQfqqSY+X18rzTuauU4dYH9HQTP0c/O+KUI9gzzUmTgig+3UW3b73k33h
RuYsVEMB9yz0u65+7hsAU4rXNs/cWN78q/V80d6cPHX1UVnGSEcJshlMJzBcE5zmly2ssjycfC2Z
CTZCEy1aomI1waPmz24B4gAFXNwewCWLm36x4nDbVbwdZGJN2HRlMSxIsUY7uDVfCBDhy0Zzml+5
aUVXqLtdQxYA1Fkab7EcV5CZWDOCKL2tClzrnWP4lKwvctS7GgA00Rn8zOc2ZjmuL6u/3xaimGqh
qWOhybYBj+ew+Wq7bEIuSonndDITZPqiFMwZgkqo4Io2Zc8SoK6Yb6FHDAIEzpGhR+KSAzABpVDy
SEHBmN5Po2vs5A3IcbaTS8sulZ3wMiTOxSQz4SQTIKiTBXgiR1vpU/IkR95UOC4pupsiklmv3kKO
gVv3WGWUOvULJpSk3TKEBYHrTbXgDCq0iXDRq9BJs2axK+1FLcDDMutv3TD+SHphq5DuLdCz3SRB
DWgCRrgtN9UoHXHSd0Guvlc1RA4CEHrq0t5YoL1Tlyi2g0JzTsIbNVV/tEJnN6j0z1H0URDtaRmq
N86H4/gdS4Kg9GE/6CbystEe3f6qukfZbAukPlo52ENHskEr4es33CueE5bZ0QBj7htNIfiENSTo
8GSM7MWCGhJld5l+ieCuie95ie7qO4HIGpENHaTqLAfQqJSmKuRfp4Z6XrCVfX3X+by06WxHQWxI
dVv/J4PGRM+8VcxGFGPdA0YScgladFVN7Vsa5yCyn6bdPOWc8uq5ozMWmdipLYYWlA1q8pHkAP90
pPLf0uCUW2PDp6yh8ek3T2eMMfFyWQZxhuh37BvTclhqqAhCTkCTu93lg3n2sb7MgLMGn0vBXjK+
FnZi0pgyVEPoo07aYJrLo/k772OdHcPfzbBjxkbYdko8QURVGxq7xbEASufyQngWmNeBskCBipA+
8MZY2badb0g8JsHzoiizCObENXrTLTHo7r3wV7ZF9eVTArYFejGQLEG77G9wwpzFX8Ygc+ByuYoM
YYmgkgoJMrsk0Hk7Uqh8s0HdGSR6mmf+kjSruuU3LGhoPz9+f52Lr9zlJP3JoeU3GnKoe8SoLF3Z
pHGxGcTSzjRIqWk6+Px5/a/1A/9tkbmw08LUMcQEwb8meRubd7nDKEfMG8I+nwZltpS5rLtQSdrA
wJYuo3Ccw2yXKFVynITQCTvjCnKKvtktu3nEcN6gXWVV68+TsVULwzdT8b0u8+tBnbZEj8HaGqEz
Hb3Lcumncru9fJx5n5656ONeiiW1hYRConyS7rMMVCcNAUbkgug4AeCrCXHyoQVZnxXg1SDL2wV4
8yXFtq/FpzQrMUKXit7UQ5G2qKZtmfLe2jzLTOiJlBmI3SEuvjrflDXLuBlvur2J0Wzoth4oIZ5x
le+NY/283F/eXc5ZY/EFixkJclNBt7MWAjsVzUNYtg+JknGCKycmsRWLJdTSNis6SEdDcak1Or/u
Wx5+gMa1c0c1ADEiGPEAMR7+fvL99KlCUKc2+l2xHa+WvXRFNcVBXMitYJ2Xn7+c59sWkw+2S1/3
qj4bXqFtNF9FbHADB1JV0m52lmPk8vAC5y8kahCzk1DExuCsrjAxAbIQU66BU9AnvraTDgkeDZQv
odwulCbub/Alroa9E4NMeCgzSTSBQDK8boDanuiVhdenC+QLf0ytaGk8KpPVcwhdGyihQhrbYPup
+ViNIUSgA0+LKs+sAaJtfnSj6f6D0/5thW2bCp02D4E6BF4fXEEE1yqSCFJdH5eNrB+OEyvMBazK
iap1kB30tNTS8MJrAfIAgFr2FY9EIPbipZnn0yH0cJwYZK7jVIrGWO/B4SRf96AXwBtvX9vajmac
0CkeNpDVc6H99EL5xcaNBHGoDY/RYf37mZJhIBNVz4i9Q3MxIBlLIHOfRg/6ZN6YffYgxTUnXH2l
R2dObhCNKCJRZZBv/O7k6Vx32ZBPpqcbou4h0TEtoUzaZ2HE8G00QsCyKcnOiJfEaZIs9FVFTzj5
1Wq6ffITmHw0hQyeCAEY0zPV9j4txHstaq+bRvCzoLaWZfq8fJzOgXD06xqaqMLfTCKfxc48E+Mi
qujsz1jbGMxv7/Rn4Sp0c7x7Cy+5114/cR9ujZfhDoPlEDEbjujPldc8Ms7VIA5goalSRvwzSlNh
jLK4gCoiRMnnXQxN215pnMuLXb3sIbKr6SaIBiEO9fvnzZBjgYwlFzxAjVxtGCBnlthK81yFPy4b
Osf10V09scTEN2k0BFGcxgLDMs7ogoV+r+uWuU+gBIhA3uMdSg51BdJPUIc94h//7F0j6V+HGHwc
Z6/DWND0aiJI8zTtpUivlek+1jh34mpkIOA1UlVR1WVM6P2+ny3Ju/8j7Vub5MSxbf/QJUIIgdBX
ICEzKzPrXWXXF6JctnmK9/vX34XnnO40JorpPtETEx3T094pJG3tx9pr6cAtZ6iSqG5yk19Uq7Sb
mw7QRf2SPXb7GdXlGS69UZ5QpGms+G2LdmQ1WaAg3qdIqnSiLTm4EFBokBHFuxyeZgwn7zCiAw3k
M4RNHUJBZLzlD9cOEWIAPJcCSbexhDP3jWhSRXbCbfzJTnmD2ermmekQjG63mkzri6OG0Jigho4T
9fsH1tpaNVmKTLhwJtfQnrhbegWSkjZ5/u9GAdcX95fBZf6oxUrrMxNfs2iEZRYPEZRMM5SXWbH/
/IasPmMY89Y4EQT/vYynSl4zXfG5iZwL2orWXLL3D4EnvGwX7oyHz62t+ZZrY4uACoVDSQFfjLwu
Fi5FaapvjQ2/vb5XGhiZqQnaVORXv+8VEa2m1ZQLd7xvnOYQYkHNnj3OQlLQed5tHcPVKglitb/s
zWu+CkhTKB03HBf/V0Cqn6Cic5oDUvW8rW+x+vkQIOK8g9zHXFKLhOmk6HWsCbcYf/T+G6mk8y/2
hzFVZXzGSC7jsygUU9hALNTNE5QMM1AMpFm84a1WH3f6t5FleAaV31SVaZJ53QhVdv1W5Gc+nXrT
3MV6bY8YVvcj6Nbefb60tUiXstlFcgPsb78maq62Sa00OUEDmCO+zT6GniHLT0fgH9lj5LOHJpsg
/87TrYryfNiWgcy11cWBT7u2NM0W91h9hDjAd9WasXuGJSV6jdBT225xbi1z4aky2WA2w9c5iEzn
kVewPxV76Ivu+h7DkgCyhXj0oKPqlJghsJPW/fwjryYwV+tdJpoKpGvLqTCEW2l2jyH1Ax3AwY6q
kaVwe7JNcjezHeSvG2bn0PeTz7wMnuKh4wPTswzNllluoraCN/hK6Hlku+q8BSVfiwyv1zj/mKuT
1I+5rCdcILfTERyVroCKeUD0HS+jXQB5jc/XthZyXyuCLtxZzlgYVCNuS69+MSLsmbYD67z9uZHV
OOlKwXLJ/14YQCCgXBn+6h4ZtnyT++apQNEvOf6Htol76rl/Gt6SR7qJu1pd4pWq5eKD1n1uhD5Y
+12jyu1ugpoVTo+hb2mxrZsBIRr0FU3k1ovKQdOUehS1KIWNSn8aRXaaAublVf34+bdcddLG32YW
Vz5Pi2KoStTpg6C9nWgEma6m9jdOxZ9YWQS29MrK4p77YpCaNuCbKVl929e625jFm99MH52IIFjc
hm8KoDFWFHWuaLtXCFg8VgXdVeA5lG11HEJo6Ob+vVHRnVYE2YYfWA1fDGBmDGwrqIsWAT60zzQj
KlDHaOjdFFFP5kBZtJi8Lzc4BFbd3ZWh+Ydc3UWSGiEGdxCYgX/kri0A1ZWo7VeGsosNiLNRw0Tm
H2559bUaFP7Vv5a3OElA24k8HpD6h6fsoJ+i43SREEcw9oqziUyeD/8frs00uQmm/VmYZHH/S62a
0kqf84fEmlyyU/chBkz/+zLDqne7srcIZ3iWgNNLN+YU/6AOIaT5eoA/of2gRHaib9Wn18NPQRHO
MMjnMrKoogToMLTqiOV1LTQwjWN5nMfcBkSGIGjbThr+xHLN9+bK3sLXyDpQuKIqiD496PaQWw06
aNC+tFrX/Ji0I6LsY7/fIrpavQ4IOqCmC8UExB+/n1Il7wyR5AxhldwP6pHRwPb1xsqar5+7nvVY
VAiE8ojkVQgz/G6o7Os6LGWbeSOHpmNUvxhZ3NgiBgF3LI5Kk4GprC53ZYy/yaLgSQh+/3/8CQv3
10jWDVNV470CLBv0kxZUHQ/jrybbP8frYjM1VIgoWOCIQPL7+3IzKDGPSZvP/aIRwc6sHgqqS46X
X7Xnkcwq3n2+urWNvDa4cDc5LYZMjdClSJTW6dLkkGGWxlQDlGPov3Ey17YWewkqI7NUasQ0c2KG
mMYOb5tjechdiIIePl/W2pOlqdSEDhGCfmOZ3hIl9A0SF3iywuQoc5ZYWQiCmf+TkWVKG+apL0WJ
3KKv3/k0M9hszVz9yVcynwd1LkFgFSgLLD7ZFCuxWhOUBCpg6/akV99AhQvZugGKjjy9NEbdeRkh
4PKpwQOc+mp05DHpHVZoCMb9ntmMVCdZgioqSg80S25GUXtaOx3MWnMojx+MoLubpDk58VSdyyg9
QZB+IwdbPWNXi1hcoFaKcBJccFeNCzuPP3yElN343olkY0NWM2UN9Qw+g1tN9Bx+vz6VxgIqpTBd
sWfHBMXk3B7v5ty1suanbCtTXj1lGiEqw1+YqVp4QRBEEAZlOu7WPPrwaXZPwi0Q21qIp2lokxDg
tZn5R5I3hklV5x0eyx7irvwu0QKrSrbKQas7dGVlsUOxGuYEaPrQU5ra4f0zA02TllgxeM4+vzLr
yzFQ3YIn09Tl+AN4AYa25CBIJEF/rNX8taOJSyBfuBVNrgUZcKG4M8KE4PsyNB5Mv1RDiZrMf5pq
s7qNcZKH+RxsV0zWIgyNq4hnTLyFprHw2mast3mJ2+tG2pFHlyrmDobA7b7L7GyM/o1ruzK28Ngp
HVMKVKPvmhqxufoe1luCgKv1jOv1LLxOjZM4YUgbFbTUsNqE7QOwIVUhxrgU6abc7RJmi+qjw0zX
vzgenCEQNYmq02VoCM5HQhMdp10JnpXqKRGNpU7e5zbWAmw0Iv+yMV/qqwDbj2pVyKw33aR7Zprc
seAlUw8JBqeLzk6Uf3Xir8wtzoauF8kQpDgbbeZbqTgKGVhJ+v75mtYd35WVxaHQ1bSe+gKeKIOe
1Izyk8/BM0cXnrqN138DQ/iGwdWLfGVwcUT6QEsCznNEnVXzMflqBXBLcxul5FQ04JHSohM0pL1i
RLEyA1dnU/2YVGM/JBnCxQJ60sMGtGvVFV/9noUHCzXCOhrhAwwy+klr8DtQKjdOzmot6ProLPx9
x7oUSkTYS3Y/CwALZoMReDcH2mWzSxGe6QdlYyhwY11L1KEa5HGiMTTsWdKfx6J4zHi4YWK1VHK1
rCXCkJZmDuAlvh1E8mbpT80pboHmR1bW7aPc/ZgbHpBvLq0utzNQ/6Dbct6izts4T2z251e3EkTX
lQg73Hz0DF1A7i0lSvfRuIUx27j8S+mlkKaDTEokZ4M40iHaAQ9mlXREerY3BjdT9hvXZM5ll7nu
9addOBsUKzKDj8jmjfPcQ5qa/+khzZIB4YjC4RZMb8sTLAEX40SqTnLgH6ZbUIa/q7840Oij7mm2
ebP99K2mu9crXHieMpFEaxps3Oixo6RnuZOe+atfkNdnut9a39Y5WfgdZead9XkkPb9g+7xqLV5/
C6Nmt7Fvq+GDCUAAliZUsSRoGouK5UjDftUoWowR/YJCiN1MYP9fQSFWlwX0CPQN5m7SMs0VIdNb
tYN6W0/AEoHRzKr8KMWWvtn64QBKhaKjaph8mV62dcolNOPwgru6m1Fbq+3ihlkzO8UEWq8fmRd9
2/iSc8j9xw24Mrk4Hy2v0YIM8CW7EkpG5Iz2/wy5FZ65T9ytycPVzwgwh4Hwn+CvRWlpMlBaGicY
4/wHibwyeW+jjWbPqkO+MrG40SRSmNpOSDE69QNVJDDCh+7nn2zVHxtAK+AlIQhel6uIwYFNzAYM
qbwSTg+e8qCwxgF6F2gvBv1kUf0VWhSWOcU7nV9odW7GFz1/8fmxK6Ck+JKA2LHIoS2ZbjyAa215
tB/xzHIhNBSdFg8gV8iYhR0AOyXS3QrtH/997sqk4IrYzXCdYvZrsfUL4UXBr/Q87GZNln++zcCS
IbNHLxSscMayGKvzOFbjKZVeSfilSOpDKjKkRb3xj8eZKQzpaHUypBHIwOfzdvUqxWyoQxaidDgW
N1AI9YY0cqS2lazMV+D3KwIrHP0IOruaP8AOcTYIvTUxTVcZu1HvTmmLaZC2taVPf35+tP48vL9Z
Wrq1PgBbDmEVAhjNtAwBnsXx8XMLf97A2QKw6MCF4MstHVlVchYkZau4ZRy4qZrYqj68NHJLpHul
WzDb4WAyAVACJbPFzpjKmMeKQSQAIsaxii3/HF3mcfrQ9U/DA7uNTubt6FBr3G9pjay8eL+bXng0
IJ0GnQmY1h/Ne7BkemjGVztoQDnZDpX6Le2ZFacNe+j7A0PJVPqHOwj6JjZyv8OYxP3kAuJ/o9ja
A7NMS92xm+2W/OppvDK3cHBRisJZjkaB24+ZlSi+qzXMgdoiCrxb/avV43hlarGJpJo6JTTxJTOl
vVeVVrdiQ/zjxGD+eprQkPDpUIVclIQmWuVmrM3CwTTEMLr/Egxb/bGVvGC2AX1ZEDoAZ7asNtai
ynw5YV6G+WmEUlwhnb4kDh0J9AYgolvXgCfPKUkRvtYFVH8zI7+M1Idua3kwCN+IOn8lBX84lL9/
z7IwqWdRoVZ1iepnx/sD5OFBVKrqH10pelvIKXeSTC92qS65V3fpa9nUOL2sGlxa+5BeKJsDV4r3
pB9MGzmPsgubYnRqcwDiRFFdVA5/aHljK4V/qSeyp71uRfX0DOx/aTVa5tHKTCytqLzQNw+igFgU
mR7ivP/JoiwGbb3iKXnwPe3zr5C4POs5KPpaKXefO6KVIsZvm/Krs3Dtu3tQZWsJhvqKTgEGMW0f
Is2ETBudjrXPziCP2edifKzDrnfCzPiyYX7tbKPwBJoljLvjP4tQJDOVIUwVzMvUhT2489hWNGDe
SNrDfQs54HBEHWorOF67uogaVK4CJ4T65+J5RlatxigzGK425KeoJ/tk7lIGe+Bv/nGXEi1Qg+Js
Mp0BejLnWVcfN4wSM5tiKb2i108ZiGN4YodceE0MZjWV7xnfGjlfdYPXJpeLkySsCqWF5Bpwj/qp
fh5eZ3Jn4sLrPufQ8tgIdlZv9ZXBpQhK0HfEp1EugV/FlZ2e5hoix1ho/IDc0Wq87XGhtcdTn1m5
ENyY+LALf6hXLJlwZ1DFIdTScsMOVWIrMd8o3qwdE5REUag0DOQby5pykU+T7teG9Mbi3W9OKtCF
g3mXx+qGndUtuza0OCVVCv5JrVPnR7pHVQHgf5felc5kM7fy9Lt/PhqNcO3a3uKIyFBXRpmDoKNy
6p/ql5jZ6iz46ZBH/9G/RSlsNzrmfpv/YdXhIqPCDMC8dfoyLi5CAvkOkGqDsG7cGTbmsb8yR9kF
XvQr3ymd4oVolnkoHVCB2cLuoRyoXXo3uUt34sDO49F8aL4qp8oJz41retOdcuJfO21jQ+b1L9+F
q5+5HL5PhUYCvJCYZvF8b9a3Vr3y0HibXcy1c3xtZ/Hm5ghXzE5qmJ/2zqZHzrlnxeNDiPldUFJA
CN2LIYpKN169OfP/bHH0d5ekDR1GEpG4uWOe2xyxxIhMHcVqFr6NzYattRuE2BN/mqbr3FjWqbsI
KBNjQhzNxzs9ktZQdDsuG4uJbGPLVlD06ClcmVqEY1LRqyBqqenGWhx5dVoMbmlGkNKgMrnreSIt
UukQ3TGKHe2ZZqWqtpN11D7mNIycUkLaL4qbFzKikpfRyJ2S4RApyVEkih1QTMdgSnC0mfALG1sW
Av4VbeAU117C6xUsvFo+0qRXBDOQRIGnzQQFWLSld76299cm5v26eo78VhZGWaHoZVY/J+0sin2V
SafyhdWnW4oGq7Yw7KMzZMAGnvffbakyjpmKR99tRPAji7lua4XmBCSAfgkUqK2mDKaNQ4A20srh
5ldGF4e7bgjGmbQeOUDWHHOocBgof/lFb0f9BYqEtWXqkY0WHjo0ldW2IJ+Qe8UIRqtjk6NIdHXb
aNeHk1O1OiSLXhTlUMiTXu5FrUOrHVGZvB0qYY3jvglHp8gVRy81W1BU2Mr0p0Z8xG3G14mC4Eak
lp5j4EkHXzlDVSJxw+5Ri3KLiCcp92Q8k6axRD7Y+jhYoOHNc1COg3AqZz9iP3egKGKpBeTsUjBN
9m/oS5t1oeLPv9AS5DlVZPXJW9jUVjuMx0xIKB5CggjTV49Mvika/vfssQm+asl7D77vXErMVHZW
HRMrDCDEmme2IqWTx4i3026HedEvdIptmeT4qe+RKV/7/nZS8t38/8CHtRrWHQDnsQjvLIN1+1Rn
Bw4hJ5O1ltL/6MBDQMBcbDLF6yTYR/3iFgMDZ+gv7EjI950u7TEMTrpaI2UC0ieNb8ImP5lpZ+et
AprLwdJJ6HQFPdTt96TMLRnetvShSVUvACl0pN9kLZryEkquIbht2nsefOtJs69J+sDC9KwUGao8
xCX+ya+6GwwkWsPQWX0pboDC8fJMBs7oRzZ8UmSxSFjGCDnWqHwoW/AiQpGCQ0LBGEDqMuYe5ESt
EaRVlVFZ0Au7yeNvQ3mTxPctOpdam9yI/B44G0sbjF05UKiHgT5PyeHAsYSOH9N62PcNRbsH3cf4
ZWw+ovhbN2V3dd640szdZPIfpLzrQIQyFk96B3Pljxi7U/EWc6jjDxGkZ62/KCp4/ZWfulR3/Tja
ra9ZQYayoAqNyQLzQjkoIMzBkcaF8f5GUuMo+9TJYpB2l+FN2+UPisJ3iEItJa2tpvPP+lQc4ZkP
mvzIMKQegcJ0GJ+EhNK3GJwcJz+jKLvz2B7btygf7rPKBOdfYSVmasXlc5aX+xQftsOdNqvamsCF
Uw3ENmp2DPJwh5keq/ZrZEIgtVDjY15f+rTAucl/EpJ+y7UfJuTWaErBEqc6fUuOTfs9xbfup8Sm
Y+c0/WiFWos+irpP/MBtI+Z0WmfRqHY6ljo+yx4GXpzMVrODsjqZVXpU+8abcCdoau4JTXck74+9
8lGVHUS2jV0CrY4sRl7BTkXqH9IMn0eXVmroNimaR05ji1XUy1OP5kF6O6npeEha4hYmqY9l3Vx8
TVVupjR+47qsTv6QyN2IQMfrMOy/V8Vo50Pg5mkHToYw2puYUXFInT+ZqVo6GIZNz6ZZh5aWyR9q
Z96aFQoFSThcdODSp6y5nXpQfZVtJSExo97obQioSpR6aoeTLmWKy9bsQz37abaBo6SytcAcFu9J
FEB20jAiu4nLG50DbQptwUMSkGSnjYD72GYAUi0y6O8BGfODLFi/LxINyFSMJO8llWFhaykOAOYz
foKZFKzvrHCMyHSMpvlJFW1XxNIN6+Apy8OHHP/iyCGg7aflTi2LQ1QVjRX50S1XS9cUyakkUAYa
5C7s2m8yyI+NyCcIFwoEtW0uHDPM3zRlulRm+RiQ9DZJy9jh0O1+x5hyagWJ/jx2yX70a9fsuZeL
lAFgXd1hB3WHBlAPF038w+yCW9BuHIpmehWp4vlJ7hY+pK4z85Z21be2pd8AvY+sLm525ThcCj3/
Tmn6TE3/KaLMBezitoEKewLg0xjoT9m+B0YKU5wQbUdaYROefg/ydOc39X5SNbcHwyDjAEar/BIQ
+H2tQAkmxrGN4HMnW8vHYyB1F0P9Xygk0kTDbdNnvTWVxTHstcP8h2glbkQ7OGPBP2qW6bix/kur
D2dtTODYfAOuht6arXIfp9FblSWvWuzbWRz9aCs2C9M4WRnjSlb4/plaW2UVOtPYPNZ1880HZ7jd
98mtjAbA78PpoLZNa5GSeGEgvLjOHAmyAVBKhTsQgptWpPq7ipiJXUPiLDD9fZMNT0Rv8YoVdF8a
MDzB0bQtVKyTYjzLNtzJEFpkujizAHgGJctup4xcSFN/w0PvJX19h2G411ovnNr3PVOJ51BPOwhV
cY040k/4w5N9kDT7rk2AQSyqn+VQgmPf4KAjjNvA1joNnNR+njhtZ4BrtMovTEP0pWQxyqSSfkOi
idYgn/DzfQn3nutO05ZPWQU6viz3FZfkWXwSldp5wGJysIj7P1IlBb0itQOuHvzeyJwyIgB5CXbR
wDd8U/n+pWmyWzGNTyyJuK3J+i0b0oc+Y2cW5aj31Bl5SkjoFjTXvCIg5q4ekUb3YbznAu0FZdBN
PFxNbmkdqAQgmlW6IwSk7KCrHhGKvI4Koh02MFsh/YM/4D5APjfoIOg5vvkFfBF6BCAnsFVwltXN
4MZRhqg1dvLaeEwreTDFhyZKu9MflWDaTUrVgVcExI0TuIL+nzBEX+c5Su89KH39It5h5sQZ+ujc
JwCRlQ/C70pbU8LOKeLMATm8o1LtvUnyc5rDt9RBdxu2oTOEzC2pLHfpUNp6z62xLp02g5puxbZU
fFcD3asgbVHymaJxKKgPBHtgxjisHPKnGyREa4nVdRi4SAYYkY2STgi+4uQtjiZLYyke4q32ytY6
FgF7yCMmWIj0DeXZV6Mj0u5FF+w+L5CtdLmQ2KCZBGQv0Zi2hBBHethy30eCFrYgxQf7JNipag8H
T/s2fBMPkC/1VDtGafEOMvcgMQxeP/8BK8Dp337AshnCOj2ajCARqKtDXttWLf9O7OghUJ0BWG0o
NO6B3yr+BXLmd7OL/KEehFkLBdOPugq0BfDEHvuqgwWsdqKnHJh74Egw1Lqx1vnoLZPjq4/NF/nD
MEgQLRFUI0eoK81DVI1xhqxM58wiW8WR7Kf26+cm14/qX9u7rH9Ola8Fk2ZimVn/MUXkCaJH9xD7
fP7czOYuLq7EqEgSGwoAMoNbHYxZZDK3A6/2j1DBcCtLPYdH5ZQPG/XP1eIgV0HZAWwuyv7LPpcZ
UlCaAdLkKuEJOggaArRd7ukPeoFc+jhDTscD+efMuihwXVtdFNRoJ6pOpDiyDUcppb1UyWNHW0io
bMHCV4DHv1talNL8jJFAgDjH7VvtK48Lw1EE3qUpCd8xHfoFbXZX9cenOMnsiIj7DBlGo9PngQp7
SJQfPQ0PkL+8S3nhiKLjTusLuSswKoCo6sUUcFt+zKxyVA9RSXdKlWyBzdcz5r826FfJ7qokMMVp
myUJVKhmZSNm85vpptvP5dvBSxOLHz4/hqunnUJRgVJdVdVlO5LVw5QACYOpyEBCnfqnon2Nsi+f
21gtPFzZWBQ5jEDL016ijpLpnePHDdIlwF8KFIAm6fDatD43t9rnxGjlX2uaf8/VF6yBzy6apMpQ
/yY/57mHaFe8TsdpNz7+F1NBW19wcbRNo5Ld0M31OkPa3RzEasYZ7banOBwfecYSp9PV53HwpVVH
BHkDYJuoWdGJn6AK7aR++G1j/Vvfe3EFJg0zBCIrIK38iIYDBJxa5UcHVgdQ8v+Sk4TbvIECSmCV
6j9XdZkv+t/fftnBS+vajwdeczfthVVnR8Q0dogoLN266OufHS1Lk2I4GjN+v29yVObA5iPqcg1J
b7IiekCj2StK0/v8Y87f6o/3B9wn/2tm4aUDmY5wA7gfQh2AmzRsDR6zn0xbrS5j8L2fMhs6QJ/b
3Fra/M+vzq+mkFiUGrph0XTQ1QvEhOys0+3Pjaz2OPjVyha3sh0mZUSCCv4E8L9CeBPsNcGb6WSm
TSoHylr/BcXR6sIg3wDICMf7s2zzEeGrpix1AyNQx15DkF1FTrTFsr8yeYUj+LeV5RGslVBWlY4X
gGIA+QiGEQw9I3YWXron+61Jio0lLZu1Qs/FVJWYZNWz9mKqYpcbBThwRndjt1ZfhatFzf/86kwU
pj+lUPs0MEyePkEHYi/AhBrdzQSe/4aB7/cvuLhbQRPWWg2xBy/XL0SPvCDc88qABNbRHIUdI/H+
fHWrDutqcYtLNgp9yvoCi6tRrQiNs5F0tggCK/O/K9nr57bW464rY4vbldEKvK4Jenv/M6BuV7o3
z+MzN3maZ7rmmUPIpXxudX2FmDk0VGYwnS9ccuprJC0TxM4pCqxVED9no3KLCanUiWtNtyp/2HgE
fklN/eG4NA7IpEoJ5jkXyywxhD+qEzp75DiTydfn8jiBM1I8R50VHfSL8tB6ocsc7iUxKLJQffAA
fwcAbrLaI+Sq/oWwz/w0AAg09/eZ+ociJepHcRzM7RRpGs894091NFwkr/coyyWXopY3FQMQYwD8
ltAQXQrTd7Ix/mryYus2rdxa5G2Y2QZ7B0golsyDKKf4idZRzNhH6BJY4y7ZJ0fFNk7I+JsKsNKZ
iDQ861vZzOxTF5syY21mKi0TzdZluzUHOHBK2xTkCC47ak7uFa/Z3r9D1cdJnrJddJu/kvutkcK1
eAjINsAOmT53fpZgwAmFnrifJiA6wEkEDTJ3HHDiZ/5fcDJ4LNu4zWspxm/2Fi9L2YNF2cjxNP8S
sBwOJRKbH3P3XLNL1MBU25iccdMT/ykpgKnJ62XOd/DKRY45GTjv0XDsMT8CcCezA+IluxyU2Iza
ED6CtGCJ4+5uAi7mzPePbb36wIsQUOqpMg4lOmvzzJaGIfTxbh5C77xt2DrVV87ub9do4SzBYdKT
qh2lJ0T5gjluN5gEvUmLTBz4NJ6isIJO2FBxKL90P/W4O2VV9V5V0Klm8oEZ5Xej7AKbDeSI+et7
hacPNdjV7LIZXvjUNpYGumY5ZmjkmHsQtOyTPjEt3zcjNCM6t+4BxZJjOtlNbiaY5ySZbRbK6JRF
0VsdJp53Ikw9A8gCqxiaQ+wngZcx7qVSfADL5LUg9bYGwnSwAZjEaSXaj5UWnIgYU3toJk+aw0uf
ymLXJZX/DqpT/zBkgcN7AL5J+F2bauCDMcwRvxvKSwAJhbItPVp+TbhyiOmBgP6fymcGvuuq0Swy
QjKeYySwpEZhk46/TSZzEmp+H/XHIGfoIHQ2UQFmazJ7YGO583PNzsLppSvCw0CKSy5nNdTinLeP
WpHsqyqysx7igf4dunO9paFlR9mPIa5umX8LSu8Pv3iGZwGaA5zhd0J+SUcUXav+CH4LD2C7PVo8
E3pKlZWljykqnoZxKgPzvlaYJ9hz1aMPNmVJaoN5D2Rao9UU2j4vzEuaPcoaItM5vyUBALf+NzNQ
PYYhkDIcd2n3FBU52qaRxaFdOeWJ1TfGTlfQnRqnfRiON5BJcCOM9wUqiKUmFCM7gKxGoNtRi8T4
tj3jGKHgcIkkRr0AjAKgP22sRP40cv0OwlCWX5uvKdctFrInPWJ3UUO+9arqjhl31Pw9rEJXTx6I
Ed4gg73FyAoEMUPLBMp6CsApEKP02vsHJpvnjipfJe326PJeRDPYtAMWISQHJvJdQb/07EsEacxQ
p8CMj7s4LJ3GCC3Sk0sXa4fYjG7CTAOlhemMrHdk831CSmkOcxOgPkDOzTJg0KwUS2JyxVSRaqKD
paKmXRHIY0nQyBvEIhTMxslw2014/xUdRN4RNNhCj6AxADZO8LJD2k/vz41ZP6V1fojr9ASY8zEM
0kNnxF+UPn8z6+yR+dMXDNk6vPW9otFucoW/6fIWM4j4le0OJFuvda6868V4TDtUWhTjNY79fRTR
+wFjq2ZXeTXBaKyfZF8yFn4Aqe5E0XSpM+qFIn0ck6LYK7EyWpBQuIkNnOZRF90Bek7aRpzyi55n
4cp+8y6LsEEZWFSQGYwyg9Wgl2n+HNDVwJn6Rb6vAfVzjp5mcZb4gTp0clSIcTlb6s6rSddVpLB4
QPSo5iWYYzArc0ZTdN/ctC605Lyt2sefmmuLiGTxYkyRIrRKQfDOb7On7G686DcieZq+gbIecRF1
ugBFVQtKoXSfPPLD/3WZi2cDQwlFN6VYZniYeSWTs+bVh8prt97j1eATI9gAYgMj9Yd0JmMNMAYq
9vTXwzg4VN4lO+zqJbMgm6k46ttc9kNPZptycT0Z+9v2kmEMgX0StrPtNNj9L3E9CtX/maLZJO1d
PTjgFaMqBpIQ3S1ObzSmfZlDqs7LE2bsfL+LrHQMj1Uv+7n709gGRHcrw0SGwV/7Nts3dekqcdFa
0+A3XprSI5NMnMI0vWNd+B1AqruswQW2Pk8H5p3945YZczQmwOr7BxNlLLVAthNybyP72ZmgmzbF
ne6fKvEigzdJpo1bvXIANMw0gPpSM2fetUU+BwSK0kkULdCxGO15RpHOrUTymrIHGW4NhazEJ5pm
YEQeYxSmLpYEYG2TIfevUeotAcNXmi8DVBFI/P75B9wyskiH+0yUaRFhFpr5d4F2k5i3YbPRssIU
y5+7hIE2THlxiqluxOz451cBJSQeEMgm6AQYefYYjCOkRyR9MhTqNRDv2zW+8m721Omz8DJq9CSj
/qYd0gtCUMR+uvbmd/JnKk0LQAU8tslw6id+JCXad7oKOi+eHwZ/gLqCoT8C/vDOez8BdmdwNFoC
OQEi4WKioaOhf2ohjHqJDfOJmOSmMwp82IKcaTFCPASEpvupFh+jQl8U8OiNIfEafeJ7EQkvGDHw
ro/Cow26euOhDMQbkGFuElb3lfxABWhn9OAyasi+J1B1VcDFoVevql9cOI6MnQ6Q21UBTArkfaG2
hyLR96VWH5Wo9FBm/WGak8fNwAWV7ve4SA7hyF4Tv/ImTflaVcThKebhp/tkTJyxz2xjyDPLoBBp
QxSZD+VRyytb/n/SrrS3cVzZ/qEnQPvyVavt2M7eSfqL0OlF+06tv/4d5uJOFFrPnJkHzAAD9KDL
pIrFYtWpcyzy3TL6F73KDoMAcd2W5PsOaKiQxOc0A9lZY032Ir6GkeVlIjIfAWA1A3OAZol2kHVo
CFoldW23UeQtk2HrKFAoEcQDdAI9IXMIjDJ0DaU+5EnlhEUFIaqIuMrUIbcp9mGIuWARgsVxCOEj
8LkVWe/VzfKrJiPIW5fyKVaUU4jvOEaVZ+rzfSaWuoMRzl0FRkEny6egF9IjMEDAbhnnZITOnvVn
IMXvhvSGDYw9MktR6cE8YLXOEhp4YTeRV4XiY1ejoSANBGlauUch040L4lRGHEQCRhuV5KeB2Yxh
qO0u1u4tlTzWehLZGGLCCUZKnNd/REDpyAgkhB7v+uFnhXnuEZiCpM1ua1MFcEB6n4GklLT8kMyh
T/nAnVbv77q5f0Tv4xfw1IGSjk7fiRYowDPQJJjgQ5qgAGxHQjag7QwiuKY6IYwF05Lswri/1/rQ
FYCYigkyyesHeytUoSmFXjE4MMwLji3ZqquMxLiSO3045KJV2WhM3PeRcpeN4RPoKHmPt41QjDP+
aZB9TmFXmkQo6cwluHmjxw5amfI44hiYjhmbSIr/OY0gfad+WmTCiqguVZ9KUHq19J0JoBYJ7QWt
5Ov7SH/2lxsGFS6MkUBa5UMJh1XmTPqmU2QzR+3Okr0OHm2UXGrwi2cvY4NpCEOeNepD6UM8kOyV
m/8Q5NPprvTARWbz1sME/IKEYPRqsJ50T/aYzqsCAPOMZ+mhxQy8V6L1bMZgJ/eu7+JFvYZZIXNx
pmrYGGIMlUJBBCZmfMoTGVNSQddxkMYXeQtjh3FCKR8wFT7j3SxSqb4T2RX7cV/z8e289TCuh0kJ
1ZRTHfKHAe0ttrcYD99DxwtMpIoDzBbYSBOgGN3ru3iZZzPLY/J5CRxTYSIABV5Pj71yQrnPNwfQ
TsUFHjI/hhSAS5QdR6U65ETdU5wuyXFZYBirizGr3Pqq/JzExJ1CseBkYtt+hYFcsO1YGMhlngCx
mQE5CPn6QJak3o768X0aeTOfPBtMnm+p9TQkAsT2Juu5akq7Enhg++3v+rmKi/JyMjSKDD81y9ZJ
zQ5y4ijLjGRP1EfOt6QufxlY/jKlU/G7dVLUS50R5tiwMc3vpWI6ROHgZ2X4pmfFK2aDgHc2Xtum
fDQS8wSaMy8aUXrLFY6+icz7HUzwicZUVcIJwYcWNWOHyoca79EEcDFUU6EF66c35Vn/GUGcrgyk
/QxhctFObnmkkJeT5R++/bkfTGAajcXqUqqxjsqMW/5aMEfTn4a7/nvqC456qx36PfJgeSf6EiQh
6qC/4c16K/TUXvskbJQiACz0SpMBnNoFmhG6clb60lCcw2T0hcr6rhJU5SLtkNbJXdOmt5bSf4MA
wl6IlEPRpS9mM+yrQX2FrNlTA27Qacx3KSgWuk7wJQHikIXmzt3yTWyTfaxpfhtWPmZyKOYuRCqq
C8jDTKS4bds7UTb/rguJ87m3A+TnLjMBcjaHXJk1QnVqESADqKQHEmrXcXDduzfNgHEHMisoxSMc
fHXuqMf0RBoqmOsM6Hw01JcgIYLqzD9+kVOnWdlhAmKSD6rai3IKeLNbxz9SzM9LBFwJhjdJu74q
XZKjQ3QskIcMnWprzbd+/FaOz0YJPHxPnOurvnykMz+HCYKCmSWRIFlQYDvQNnAVFAALoN+Hmgu3
GLEZDFdLZ4JhubRqbMkYnR0d0ekWB7B12aPCjp0b/TJmnJHUgyTu9RVunpCVUTY+zqTMSzqvW6uR
HSXARISPlvbPVdq+7iM7plbobTnJSgoylMPgil7mmYItPRAv3qWH+Hnmoqoue/iMQSYIynOptGk6
pJjon/wIPSwxtbUOpJvCPR3pr3aQ3Lm+kx8zlhfB5nMrWeXYUA7n0ShxRAZf8TEXg1GFCg00OpQ3
3Sv33RG94szV3/mtj8vOLbNaJs7JpLJSyGtgtfbg9rpNG+HLrr5BZTjbUxIDSA7jH94LYdt5DEik
IGeHWiGzydAmW4qx6VMMurzFYKes0mcF4OLr+3qJKv1Y3KcV5h4Z6m7J8yxNA6q3uK/3tR+Dn34C
Z0IOePQRFAbLoT9S6SnzbB3DZ4xOXP8Fl21C5hcw27u0SochC2wvEi7zABFwV3mI9lCcoRLgfJDB
diD4XDAT0qM2Q9UBnckgsx7DCAB24eH6gnjfjQnmY9SocdjBQGFBtF2AUmZMDuY0cgB7PDNMLEen
IzEbpCPB1EVOFEIsT3mv04QXoy8exszXYWJ0rFtLgv4eFTHOQBgCUNuBvOhg5RIcTHw8US1X6bew
135d30TeV2LCNdoPfSkkIpxiXmxp7u2q8f5/FpjY3EV6BdY9xLAyT34Ian2vtdXzdRP/R+T4y9dY
xDTKdsO41B+bl+hQm3AUQCIsDJg9YADVs/7UkU9PFrfBQA/tRbBUVVmxUOUB7IH5aFrSz61YZVRJ
ir63JCARswBDC+f6bzCobX6qlTHmU9WtmQ4VWdIgN9DzM3/q/e/r27jp6SsDzJdqRQO1LS1MAgy1
QNsdk3pF75KE43Hbr8W/zEgi88LQ4nSRRwPZSPanP/Sg9UMPH1MPt6lfYQK9f42eRLdw4/vpJNzx
nqrXl4hp2K8JoGEqShjLcPdGvM+Nw4gqb+Vd38Xt9QECZOIqUaUL1iRh7BsB+OE00O8pu0b6WBzC
PUqhu9hPnMFTHCWCd3Q3VJ6D65GbGe6ncfYkjKTsgZvEAgegzlHUsEJ0su0uELzJic8AeQEjcVuf
wvcY2psghhzeOKvf9NLVD2B2WBkhFQT5A+R/UAKM3eZcv5V+5GVQs1U7D4qfww95x806N6Pnyipz
u0qKOfXoYKcBHSPQc7tKHAqiy5zmtffn2Z+hxILG+CMZbR65A2/BzLWapJ2ByU0D91wD3ro6QQRt
eJfDptuulkd/w+pRLmvdkkSFisxIwmws5lHw5u5OoZs4s59KO+kPxQlGXP35D7qAi/gGJisNegig
FGDR4yOIujGwBbl02i3O37ofoK04gIM9uh9Psme9gv77TrkhO+s+uxsf52Ne2PWZyu3QdCKzC9fa
47+D9KBxCmrbEX/1y5hbWR6ALJAyXP6dl52JD6nscwdGyRDEK2R0aQARXJ62wCUCid7RK6NMuO9U
KIDrKiJwfARmBM1xu3suHPGNvCB+/fl4Sd5YAr++Rl3o2mdgIr8QT1FcRe1/EuNkh4m4jxEZyr0f
gjc6PRg6b4xk26QJ4jcNKncX3F5NnEL3hICqMK7kfZ9DyU8sPKtAZyaJspdxMJw0KU5NmnwfDVCy
Nspcg4hVKR20PXntze3MVf/8MYz7Az4q1Smx6LN99iS7BXAFrg9ZgG/gbrjhMkNu3uorc/Q0rk7b
BMmhDKWWNDBu6TdODu3upxHMbovyTsXhuOWujXHkvBzKNhnG0C9zp9yjnHZoiV2lbuNC/9LDNGbD
s0jv10tv+txNxouJiHZPIenwpqqDvqame4VegasAPStjzH9kBcTp5s6tpeIAXqPg39wPdFTI+NCR
YGnP2iXCYDClJKP1gWQn6053H/s6pO5BLkivREDU/vmUGT24K6PM9VCncxl1OpZM/Ho/PNU+yHf2
+jE+q37ltr+59jbj9coecyfMHUkreUEKABDeDvLCIPsJ3amw5Sfi0TARP4cPCufm3X5hroyyp8SU
QG8RxcDFQZkLE+xiZ4N28IMZKnztMDeLCh5Qi8BFvfQ38k3Kh79uHpzVL2APTiEACmEUND7+Fyep
gw4QClN/R66HnowLP15ZY06OVkZ5NOa4FGPZXlpX1G1FtnUIsEH8yI5yX/RDDFfb3eD8y0LiyjZz
hqZhKZQOGLGgT8FIoQimLZL5lIXIbyrBfJhq82jW6XGsZQ5r4HYtb2WZuQso7xnOLq7kyddnW8Vs
32Brp+6oPPNVuZXNbBIQasopg2SZBZlDf1fVhwXLVEZwRkTaOR1UH7Q8uyyaz9bU3pbJfDS14TwV
6kFalkBcQmAFMC2rNOc5ke/kMn5dxkjajZ0SJBng2Mmi2GVV+0UNRGJUol4HgJary1HlCjJ2rNUP
eiaNnoHy3VjXXrqUu3pGE5sC+EbhFEGYTdQAa26M5wWt+ZCyjnBiFG/ZjGdJhTWanYDjS98nkzvs
a9w3qBcLTg8Sib3qzwnyHCrekXoYM3znmKef8MKxV7vOOJdeTG0CPkPkNn8UDLnjKUvp+ebUts61
h04eOEFuFLTyasdy0Ve7bp23dsa/CPrhWmIMKRqxtEROdpRaGgqGvHtgM8GA/DLyCwBSLBbKJSoA
wtbLR2q5QJ/UoeKhyWnAA6n71YH7i/sy2jJoidBgwYQCtKFYkFSWS7OkxAACpHvFX4AAxeR2sgMB
0K46qj7Jf4m7mFM62noarE0yEVnpATAIhQqNm/pNlI7zwsnSeH8/E29DfRiFqURpSiMNsC7obxb3
171h6yJbr4A5CaKVakYWQ0W2JkC/jIOjyCB+ebpuZHMZiigpoExWDciRfM231DxXIRtCEMiL2ukI
smqD1yCgfwV7pMB/qqo6EngMxTGvUvC8iH0+I6UbRnT4EaUjpLRF8bDgnrDy0r2+oM3XydocvShX
GWSnlBhQTXA1ySfimofc99GGR8o6eJLz9nfE1rbXZ3yg8hTrQo1Ma1QtamNsoYU20xTuhuY21Isd
GMGB6P95fXVb4QmStSDZxLtQldkMToHQgwxFqTSQ+tzrktmOMOldgiomEkBmVNwLGU8zc7MPsjbJ
7KcEvcx+iEHvTec+oFrrqpUPrhYV1MZUfEz7xR9y2cou1iaZFE5ewiFFXZGmjOH3/KkFEUMXgKEJ
WPPRn76JPnlIvcTVeFSImxe8BR5zRTUgXweBpa++k0GWRdbHKEecas4GFPOkezpZI+8ibnN78/Gx
tsUc72iR+ipuMiAXMIteuvktgHR0Vg5oYbvOQMLNOxibR53yPYhI/9FuYXa1rs0m7ipw33ZeGOi/
wVzqWx7xMAWBiSxMpHaHjvPc2fTWlUX6i1ZHUYKi62SamBbBu/1N0sZDDkbfEKyw2lic6SAn0pmW
c4deTkjhvYGS8F/LZL6hCd26EOC37KMcZfiyBoJRw6FyJSCf9yGI1t/wgAqXtMKMTeZb5lWTt0ot
0EcyrUVnB/2ju50feDfpJjRjvTo2XqdpHPZ0SzXJBQkbcEaPNEHB2M0pvTXB3FHcpd68x7ihu3gk
mCDiwEeeb55PA3TCOoacIdrFhARInIHqogEoIqkiu8pqt7D+zNlbH/FKxptVH2tlifHZmYxWrsVL
FuR41eR3yjF3i98WMCjRnRDQ8dzo579g3P34mqD2l3FjqRcKbpBVzdICMOtABzXeHH+bBUxuLU//
IpJTudP/GGHB+7q0ENXoAVxKOpAwRvqp6KbAHFQnFyxPS0VXnAVOBNgMAB8iePhu8oVsnNKijlUK
8NKmQwG6L7yozv3rq9qOoCsbTApbt5PUgTkvw3gJ2Vf3kUd5bSWvv+WLgG8vB/cgBn8tCGMwvgHE
cDY3NdBSaRP7edW6c8FZzWYGZuGeBa017lyT5uur+CXUAJeHKQj/8D0OItEfBUsLxCzacTZt8zx9
2mEBpXKdYoZNQAWd4q3G83RsDtLOOotvymmBgvoEZBsYgXnYpsv9Q/9HlOn8Mn0IsIAc0krAI1kI
JVGs+2aRPsRa/MhZ2WVu9NUGXflqB6sqi+dew1Gq1NcFgs0H2aP6iwIolarpnBwHYOp9EdW9xOcJ
cW7Ejq+2mVBZV5UU5hHyMlB1Q2YX9wF9R2aB4UmxIz7SalDqCYLNnZS5vPa+GmbOQBYOalNQQFXy
Y4JMO3TpD7k73HUA/wB14DR48mRv+b0w2jzw08c3+5prfzXNeKxYRZoQRijNRxkGBVAkEEPloTd7
zAljCr2YXNCiHEqdPOoJsXMx8kAh+GLpgHjoM165ujPVAugFQ88iQHtkAmj95n4CHbD2IuhgvyxG
/V1Wgdc1lheOq1wegi8/nQX4YCIdFOQjolN8NB6Be+nPiPXPoK0s33W3dyUnbkGDVZ/At3nd8uUp
/2qYeZ8kJK2bukOFO5O116SfMjvWh1PRgjT3uiGOX7DwnrFtu3jK4RexFr3FqgIihrm9yfoGyiuW
Iwmqnyf1t+s2eYtjgmRniQABEFSROjFISuCIhnRvDv51Ixu57NctpKFmdcwXqxZyncoqgGPddDRf
2pluGyFZV/3whc8LxIlcH6DNlbkQpGUyiRCXC1p+lJ8JHpXXV7S9bRqoTlQTTzqL2bbKzMfMUmpU
+nLBm0EmKsnZ73gZedCTbae3oJzyoeTL0gdESzUToYXv9STHlSzbkfTWRTJYm1vv+oo23nH0G32a
oj9ltWkJ8gyQcpXA6dV45od98mLUGRhHh+4gtha4ISwMJZtZcWvOcu9g/GSyZcH8XibWr2QGm9n1
n7NRMf/6c5jorKeSMSygL0ez3Azmc+6DGf9Q75KD7oI586C6SmtT4A0SduCLLcXm3g80S72Ilbj+
KDmjCdkP5hunGHtI0XEMMY7bfQMkzM+c1vsPDCxxedY2XXZljDkhjVqgydvitVdnQ2e3kExtzPTp
+p5uOtPKBnXq1RcW5bE14U8J8PbJrZgr+zmt71BLfURp/OG6qc1QBj1yFTT3sqSzNR1wvynxvAg4
ge3ZqCC3ru7l/qHCPE+DUKbOxL1ub/M8ruzRb7lamjZMQqWTOAnKWbI19UGV/mRmzDn0l/pRKLSj
SvnXqhiPEDLkmkuMWYq0n7/XsnY0chFF8MULpdpb1NCZmsmt9eheBeVX3C9+2g/7iGhOkok4UY+K
UOzK5E8ljo/Xl78dYFe/jHGfElT8QkoAssI02R8QU3rLi/qUPGmO/pK4vOfsth99bgPjR6ml9zW0
frJgKSEP0O+mRgadNmbhivfry5I300MUHYEIx5QI6Fu/flYDcl0Sxun+U5KwfPAqxKCUPmuDveyh
PFKdIG6AXmx4Azk7J7wVgnEf3SleIjuYt/XGXcb5Qds54+cPYiE8Ne7odKIv29EBKbXkg15hcDFP
6kWe6qbfRhcDviFI7Xe8mjz9gBfBiJ4l8PgAvaQw4TAZtGoMR1QtxPg1FH7XEi8Abcf/lQUmK+1i
YzISSUOPCEsi6MMWgVCCvctFr+4mccGJIUScU7tRi8WBWtlkvu84FBKaSsgLwPJeaT7VF2kxKfIB
H8BwWfgoBCgm/uaulYaDK7vJ8jz2MlHlCOhRajd+inYgAAian/MrbesDEhNcd+NNL/5cJVuULSF4
MKchVjkWzYMx9s9yI+0gOr9Ppx5QDWXk3J3b0WBlkC5/FQ11Ix+g/YCqCJUcjgF9lN5pr0j32+/8
m2sz9CpgNoKGDXDaLA6JhMpY5yKigdBoeyU1gjiuz6GpcaZQNsDv1Fc+7TD5iVRkUT8IEj16eDV9
C/9037TEhjzMLhNsSvsrHqfvAsA+Jx618UbJ8Ktp5vDNVjRBKgC3S/RndCDyIOHAT6KtKyjHTn9w
5NtgJHxo0baXfq6YOZGLVveVWKJW0nnkOLkdJIKiE8GDWPHkF56Tbl9uq/1lziLYzEy1JkiawRo5
gtPm6eNl6mGUO/4z34W+cT947RmSMl7yKPEgY5tXyqdxljcQ5NHGaICdKJhzVw9UAAQBJOrQdgR9
tzNXdvizPgNHx9V+3Y56qqJRSkRJUdmzKUSVVI9NnmOPRQfiF7mX+rQkVUJqz8nv84CX2G4708oi
czgN8GUSCPSEfr4v76jw8RSaB0oJ1p4x2RUIRntIuKwum/u7MspkLuAvB7e9WMCDwXc+1NOfYSIP
WqVbjqGN366Hu+1LcmWMSUYU0yow4I/oOjpUVx7P9N5NBcd00dh90JwGDECn6sU88ybIuB+TSUxE
TQDXsWnQSTWqqJUcJjtzlkC3EdcPqFlwWrybkW+1TiYiAZdhWGC9Ry2zTlypBUlN+GxyCUS2o/nK
DBN9Oog3iMqC65H2ZSy8nelwyvwTotK77kbgrIme8oubcWWMiTnGDN7lSNDw7QQRjAWRm4CgxSpV
ZwpryGGkjinIblvwRD033wsrs0zwaeVUAz0TXMZMiTvnslsve8ABiv4eQ1a2XnO1uqnDX1knW15P
wJWbaBJcpXUnJHC5m9xbD7VHlc3KU37iZRwftZtLe+A9hHKeBiIgZoF6LCC7imGv86KH6ak7Jaqd
fa/vhuMY0HGfzImO08Hwkr2KiCehqluhJF7chA+gbItPlS/sl+fxnUeDtOHCloIfRXvv4KBm00qd
tLWahugXD2Vlk/nYqL+X6uF6PNhAKktouCtgGoL+s3GhaplDYSweLNwslFVbd1IfaNVbUK24qV/f
LOigigDfU4JM/SjdYIfAx0gnEcvAdMrn4l0Oxl3rCHvp1/XftRETv/wsJkxZjbhglixLAyH9Tshj
0gKbLB7NOOZkuRvpnwUCSAl9VYy5X7SLIlBNTRW9WOW4OxnRESp3dlW94yDdK7pqX1/UVgxcW2Md
Wwc0NJQNVLXFQ/wLfXHoTyoPWmAcFA+bCKnA6/Y2N/FzcRpTHE3TflIKDamRBAmmbnlaqt+m9SA1
z9fNqBvn9cuymFuz0Rc0imMkCMMMoJqqR36jFId+lm+tUKntXi0Doa09okLlqchcCIP8GeoSYtLh
biylly6t9nNU30ExaDdALMjOMU4tmSkaDDpElwBqEkBll8lPoTQdhtTcG3VyKxjGkSyaHy/LsWv6
XdtpXp8BcaYrvzKE/EmxbkyJBJnQ3Mz9vAMcwxUL8UVJPlC6u+tbsNFExjFabTVzh4sCKEWSGukg
DVn9GU8INJHrB3HHJS3dusEt3F5g8dIxdnnROuszqS7aJUSHM/8TgqN2FK0HiFdJtjX3fp0OTg72
Oyvr7V54KcLoZBA0eklkQQsOz7al/h7VC9TdNDsWusltWkmzlegN/aQj6IRuohLIT4hqSbJgx3MB
sgnwNWY4d9GwuKIlOLIIhRehsTE8GECmwU6l6FAqvauDtagxBk81Y7e2wMwEEstUfq2b7E7S3yXw
X0I94gHyMScyaY9QYt0vouS2iwrBosSNMVpjprY8/yyGzAmN0l26zhE0xekF6HKb8e2YyIE8QXRG
H4Owhy6xfq/Mw69E+rWQ+k+EglKXQ+7NAnB2IS5Kdn4nWc4Q4tHYY2C8PCwRSOWtCuR1Ldg1dkL/
RKXH+mZA9Uf1Qtmyq6WyMWBlJ9n8MlpovVigfbzppslLjeyhrH+Xc+jl1mPcZU5JNDsDemxKUeqM
DE8GnRJJp72p9HshhnBkAaqc+Fsr3Xbj97JWMMbZ/SjkzCZTCUJDEGVyPPDytpDBZAZlSdESTXTd
mUvMbMkEum3R8AcfV3TsYMIazDNI59AEgvpJjjA9csETNAx/vTmpUR3DvyAMBqsZk/5kJEOrLE0g
X2P+WHr0m6LZu76ubQsAFMmmptNm7tfnsowPmzdTHPpRGN2DVPJGzHnha3MNnxaYTBHvKhPHRDIg
5PU8JtAcBNHR9TVcxmHskgk6OyB3gE9i2Y1TAoi9roN4vcmADKqz2EWZbldHXWtrCiQer1vbaOND
xhnCtWA0BpW8xuYNKaHz2ov+wfNe77ObCFMvNYTU9pj0DbgoD3qJMC6gg7qEgi0kCTM+zCUzgtpW
LKrI+uD4nc/Lbr6jrIkjMiSerY0OKVYGJh4LBX9MpbHY11DtQMhAIA0DDfIAZNIPROsdLQGDogjF
KBUUSGbhIxL7ptSfQBu3X2KIWUlNQCb5bOU5qN9AsZjif85TMGjVYDazEdSdhFKdNVB9MKv41Yiy
32WlPXC+yuX5xA2hIo0G4gGHhT2f2gxt8rDFS4E+vIqHbKfrjiECOpYF2b5/ioab8vu84+W2l7yl
yhezLDwB2IsW0+tI3vN9eECERvv3+7Azf4HoEJzm+FCRI78Yd4JregZGHe7I75SThWwwwXz9CYyH
FFGkzGCX0/zGK/fdGaGpc4rn5nsFwSLkkxhwbPbKc/YIUfvqVkNyae1527B9aX7u/gel4arqZoVa
Ji/ajPbtESmKHkA39VeX2X3lQOIZ8FK925t+5gpv/6Y+tf7ubDdykuMyFyA3ig8Q7XI/vhWFHURE
B9BuUzJ1lZyNN14TYKN2SzWrZdDciybAwWzUHMRoEuPOpO0xaD0g0cxQDFuOw051G4SBGQ/+xE9K
LiXEVrRe22ViqazUcjMXJA+KIf2xmMCb1uE95yDxbDB3jiq2Kup9CACjI+DZDYY1DAgbDxCBe1X9
wh9vDM6zm2eQeXZnNZA27YC+wtAOtohGay9yggPPAnN3VyQnpJ8IYoOmnbIUoNVUca9v2+VD54tH
sAgNVanLXJlKPHQi7b7R+wOECPyiUjwAkE9tk79eN7eBdfxqjzn09ahWrURQq9BGpUCWCT6Uvlpc
TJs9dUo92Fk74o/GE9C8ezlVHyrRtBclPc4FcNjLr74G73Okyrt4qn/LwvTnf/JcbBarwN9Y9lqQ
lshvasOWUot3fV4GatzW4AeECoFpgCaQyThq8H0KgCiY/hzoQTvf5K+Tjx8OuSDBwzUKELNw5kus
b1jVRQ0jSCo4VdHRZvarjS1dhACz6ZfLL7lF2uz35Pf1b7LxSMH1qZmQuJY1VdfZK8gK4zbsc8ny
Q438gPIiUAt68qNf+pcRY0TgGTcqhyhVbZNCE2154g0fb+RBWASmoiCqZWoimy0qwMZnVguCRyET
byDY3Ntdk7yNsxa54GVteW8yemouMpOVOebcdqIBxqpsKAMdZBZ3iBa32S69Dd/MIzj0vWiv2ySm
BH9e5ht38z8/0hRcq2vQ0ZBQwWa8KFuSYoZ0LfZaFGzShdDz5c1mbBQf8T1NS6NzGZaMaSAmN5YG
uRb61PIVfQ8iM1s7YjzTlfW9cjB3fDmHjSgFIV7ZQrPXgsIj2/CVyyyUJaEIfQmeAr7Y8Lz0qsg7
fvSlfPHVLF2BGbgo+EC/LmpYzEgkaWH58ZEKG0oyqFxCV7xdMLINVdXE52WVG1UZbKOFxi3SFHws
tkmmVphJhNab5esnajEB1vAvi/H8NyDYG9mIrEsAYINg2jRBPc18uLgR57iuEtBcn6pv/WFBfCnd
qrGhGUGTEdE13wED5yvNbFwCX+zKX/d2An+rKc9WHAwYPNnL3jw5IjKgZ31vePEP47Cc0kPzRk6J
O4w2J/jQv5v9rus10+++ysCMSSlns4dgGKWQGwe3CUy377zRbUECmIKWMLhucMtb1/bon6/smZUx
9EaDZ91EEeBS7uQdD4S7Fc8klA5RPMWY9IWUkGbWajYQ6Ln08ei0ueImYQWGCWTVXPnGrethbYpJ
rNI4heL2DA0XXbV+pmGO7qaZPqum4l/fta2YCV0kFTM0lIz3o0G22jXIqwmCIsIz61wZbSKDlTMV
LIgt97mvgkC77vLbIspux7n9N98L+mSSRc1ekPEb6VAr5TgZfm+KEEGOn7WQl2ZtpcU6phj/a4Ot
vyqRZDVdDXp58bsoHeo9VRqqgDB4HxwCGorxl/TMjy+bh25llDnsedz3XdHjAVC3ePBPrQUQRZ4c
4hlMOhb5bcg1h6B901dWBplTblnAqgoGyr6JUv2QoB7Tapan98XTdVfZrDOsd5M50boxtLlUwyf/
ubrPZoxe22JOcz7mZrK0sBWj2S47pNmB4MuLjnTCK8ZYNbf5vBk+VpvI3N9jqMhJ3TShHyqZlyWj
a6AaeH0DeY7BnOmlabpGQZ/Lrwju7RB4MBIGmEbyKvPQjLy8djNYYYhXAh+0gvuO/prVyZ7lNCOi
sUB+e2m8jGBaIZ5ezVE5JDnEw6+vbPtzrYwxqVeuNl3WDinU/2z67E3RqkRmQu+2uHRlaLbYvGbZ
5mauLDJPKExwLVM3RIZfKs3bMlWHRULskmvpJcsaHxMUPJQxXcLFfUYnOcFVZWA+lnEQowszYe6J
4VszFUcrc3eBFpGSp+AxnlD/1ub6Sc6IwAnQ/8fWftplvAbibEXUNGKIp6+EPktQ+sMOnDooXdkt
OIPu+YSEm2U3abVUxnUKXKUTVBZLTGHke2GXnecfqO+7gNgYTnuDf2tPrgHzmY/xwXL7g3Vs3oV9
8y4TboFhM7atfgrjWJPQkaZdQIMPPrcnPUreIJb12KmSx3HgzWxlZYdxJ3MRlEYd8QiUT5DK7Nzl
RiVgBKn2ldtrSM14BarNcPNpj8UudlbT43ZSTd80O8fqoTxYccpwHH81mGsoi8feGgQ8vvpJdtAv
stUw3k3ZYQoHW6EjG3HncjZxM+RY0JtBUx3XusH4jZwu7ZgShJzBB/R2H9d2oqObLzx0bwZoiqdp
T04HPvvW1l5SaUfINmuaeUG+gaqDSGhbO1BUwUkBN9H+VXxbm2AO4WLl9awmpuUPYGj7IXoUDQW4
jvkC5TdfBU1bHO44m7m5KgmFAQtdBHCWMx5pNBOYUJXQ8MHY4sweWMReogNFQ5k2QG60I89rNW7l
gjKelQDZw9wF00TZWkbWhKQMYkM6d6NxNJRh8SEQiS5CGe5QT33KwZ59C3Ugjq9uphZr08z+CkIc
CmbXWP6HVK14otw0ErjK/l4LY+uwo2oJoAVcVbsYri7GsGyXIaFPzn9Bv0MPGntxKJIMOgWwDlzq
AIXQXCoSSaCpTLnHk/2wnKko4t+i+tlymrUtuvLVpT9Zc6HHBLakR3nZo/MN3J46B5E3/6IEQ7V8
wtsr4Hjq1nYqwJRoaEJZWCdzM6ri3ArWYAgfC8xuqOojbTS0YFzjjxNt3ftrY4ynhHKlD8qCPA1v
Mdsqdlr4nqg/w6ZyNeHn9YVtbuZqXUw4C02K49fNImiiZQcCkUDRyY/rJjZXg9KYRCkMJAhhff1e
nUEmo8B4VLCgOC+JRwWXm+gPydMyDvZ1U5uJBOoP0D41VEolwyynM9piqSSjDJYPjuzSBakASAwI
uuOURtTjZWgb4EpZV0UNUyd4hMH1GYNCK5B6hNJRoLWgAZ/c6bFxCmdUzgOtwjmhCQwpzxm3vhlE
ykUdzPU65mUZXwRwYcobhE0/QZ8e+ouS/nh9G7fuuLUBxv86SB4VNenKIMzBwYp3+SARO64gA6pX
/nVTm2UjaKMZmDdDs/VC2l2Q4mJpLMwIpXvNn8wDVXDVEyA3413p1Q7wsK/GuBe4dJZba9SARFN0
DQqHF/LkUwXBKYH0SaCEgwtNVx9MG44GsUu70XJeXr25SsMSMVOnI2sQWQH7cqpksajRvqYJrmY8
gHViX+4AXa+8PndoGZCAkjSdua3sLV9ZG6Z/vgqWrUp6PauhRY2UYie2IApect4Y6bYNQ6EiCnBJ
FmrYzsQs+xIl+CJrjkZXvc/d8HLdTba+FrCt/zVxAdfWs2aMtBj7lz12SF8BaFGh4JV2hOOPW7k4
ypfoxUNBDxqKTEYyQe2qnDUtDuJxfJqS/FsW9oCaibfX17NZ5l7ZYRfUJXrajQ2SAWsnH0YgDMBT
dyj29D7hU7dthsW1NSZPNiuiNWlJ/h/1563M3MT8FEpuhggkP2OxA9/DoMQhbTiByNKZHufJo0VS
THqiX4yQbJln3VZ9VL9jjxcgt7zFovqXKEOrOrR+vjp9MfVFISh5EYzKm5ZZntlB3qO/aWvOzba5
rxYK3qplIvYDafvV0P+Sdl3LceNK9ItYxRxeSQ45M8rBsqUXliMjmCO+/h7IuysKwx1ca6v84poq
NQF0NxodzmkMdQFlGqZy2QhTum9C81a51/3oYfGRNN1HonwH+3t8mLWWx70Uc/AqY9IGoU9bAu9V
vUmt63i+kOOXBZQB5zVUJIrbQ7QWZKMsNWCenh+oabl51HglsJ0KnGCJSfHz0jbtgUFmIOOMwsVp
haQuVSe10HSVjPITSHIPS2v6Tqs+gKHwFrmkb2j+Ayd1HuRd3+6kvnpuiF6LwodTNFSAn6y+gttf
4EIsdKoxkmw9jJfavgWUL/VA9ii8wjd3dyWI293YIpIE0jkcZGJ4VvKipTuN/KjkxrOoaI6JmdqJ
0rzJ4mfPGk2JgUr9sdicxXKnsljfnIaC2knZqRnQkomUkR1YCZJkaHP/nuM9p7uahWCI4SOKukI2
8zi4dP6RyHzB6oJTqRzTWc2iQBuzqy45WJ3lF8mhARmjk/eeo2QXNMp+tOXPYmzxX1Tis4plJ90c
bdFpU3qGek2rF+BU9tFlMWJuNrqKieLSpXQLRVSL2JgqYyr29r2cy5imQssLFY5R2rOOHf1T8aU4
qJ6+y4+2XyxAlJT9svbEUeO/mNibZE65S8VayqrA2fQgPHYx0n+V+QCxbDBvWXywsrpeKKfi49Tp
kopRo0ByMJcc3U6DiL96K+5AUwPKjoxi8SR0JNTpAeOHcjR6QLy0Qe9qvT/vljbNdCWBi55i0Nh1
SYqJfJLuaay7IJd3pwrJg4a4bfJ0XtjGcixw0iHsUNDkhNfEe02ua32o7TxOw1YFxRlwOPRffyhA
ZXO8bxS3nKlMRO+pXWtoIh4Ld1g6DyxbAj9+sgYmAtVfGS0CCl5E3KGjJcwicoYdqpN7ALO6pi6o
A51mUSDBNNAegJQG8CH5/oDWrhO02syIBI/68fdDnIVNNWbYREV09rHvnBkThQEKCzYjoyGYM9Xa
IhOc3GgFizHfDIW+7CZHt92uVx/R72KADaMrvAQDWK4m90SUrT1xpZC+Zg7lTisewXicmBZLqXyw
Z2Dr8NYSufXmVZ/lREbaofcxNvNVfhrCca+F2i/9Ug2Ad+41384r5Il5cUvkPFLdNjMaWuwk1LOa
upHWBY42PrZxcZca8o/UrB7+mzxOO3WqW3oTtSwhTS8n0t0NdXFboHU5BQiZt2hEADco2NCTmxfX
YV4SJMAz+amdnmaiCszt1KezHQTunWKjxUo7GadSNNnqKUUVg3EyAKrNlzAW4SJACsHte2UK8KY3
17OSxp2XEetUNaYxAolG4UbNYzE/nz+gk9cXtxzugBaNLg1tUaGw8wcCluYGiNBWLNAC9pW8Wa/2
jD+VMhorO3FYidJUr6oYj28iK95gF+FS9ZNHUOPzrDhSBMEls9dzYjn3nvZtglZqAyGfTVwFpItS
Obh9uu8xRXJ+FwXHpKvvLxIVKIGYnOhxTO10J2nJ3ZQLUVi3fON6E5n3WoVdva5VMUkmK9B0IEPn
TQqC1/lOXeiXwgIs1yI7D/agBbZaC1TktN/hvY7obPUryTg0PY9tSFYxcUaup68M9hzTjIcCaBjl
vYp5fBFs6KafQk0UVWYZGNV8M9Wkm8owKZMTGLWJboduuijq7sJq1afe8vqoFJjZKRQRW6KBcRfM
IGDIgs8WWWVmNlaEOy5R/N4fAAH0UhzkXR1gSmnfxJjXBIzm7KfdbglAZXMU0+9tGuLqC7hNllBW
6MesdQL4Z8wOal7XPSpd4Z9XVJEU9vvqKIFR2oGAyYYl1t+l8ovk3M6iVOamLaCEDn5swHYiHfFe
RDoB8C/rUTezqfFCjOxKGWMRlsDmMlYyOLdoanZuzNqAdGnuIoAvjlrQhWwSXNVAtBS5EvH7K2QD
BM7f2LRBhEAWSlloqeD7mkgqT3NlItmto8eP4bNHPuh46LXVXVfNS6Ja7qJg0BXVPOM2V4IhoPsu
Q2bVCZFkepDv1athlwOsR7+Ife1ZOSSf5PvkZ/Wt9un39lMcOI/yi1V6ch0qk0tvLIxC3WuG5+Bd
dCiuun21zw7ObYG/jEGcz+dVY/PcgMJjAboTLZN87KWl9gK2evTGVOD9okAFE3aa2ptWvRLBHVvX
xmQCDEQagqBh/ubU2hJEpA+cjjb7ca7xkgT8vFbXLgZnia9YDYZcJBOzN6Bu9IyyjkOpzrqdU5iq
q0tyf5jacXTjnGpfgfKATaSd6aEDvvDnGokTWsaqq6apeWcTQ9vpqlM/2w1+0NuMosojf5m77lJW
Y5/MRecNY3SjUhWcZL3RuXMMBsy23ZOhuuzm5b7MQeiRpfG1lNaqW6R4xbbKENI+eSH6ggbI5vus
ZZ+HIcFcYRr0kr6vgME1q8UNrSZA5MqPZl1hTqi6X4j8WE2DV1bKfQykVLebFDQy22EWmVfOADzK
xVjwvpraIOtAFdxY90pOdo26XE8DKCunKXababgDpGfrWbN+hfHuz0MxPTtZfRwxo4InZuUDePNi
HPpH0k1DMOrJc2PmkZuW6eN5vdl8H+ANgvvbssDFp3GnmhajNegKPBdr4DIu6YV5yQp1w424+LOl
oyxGZ8UmjMHx14ImUwfzKEg9wDxvJGfB3FWd/zi/ni3fspbBvQJ0RdLiTkXICsbyS0uuHubO8miV
ifLRW9HJWg7nJ2UpSmJEkzYmuWRvfMwNN70D9xA4xdo9ayevw+yqncP0QfTIOs2h4rJbS+YObDAG
HFmPA/srZWT/VDCZ3/n/d8rotBjDSeSizGSSiF4aRYS+UyBAtc/Ih8zgtwUFNvg8gQbQYWiMETyJ
r9XTciG72Vc+hxM9SZMjT4BGCIrmwHaa+mCLwcg83HRW3TohvRJ3/W2axEroa7ixumYto6JJvGCH
ZQx/1ASICHRvX2rHhgDRQ5R73zxPy0GdC238qHXxaYxM1Zck7lmaCT0djDLLzp9YI8nsGeYFhniP
ciwKCVlAexJar0RyAe/i9B0gl7FAZ18epmsG6Mv6DzRvDMUDm1uWsl4fF/nGix3DlcMiaXyfT7Jb
G7Wrzz90TZDp2LR8jD7jSYBJixNEwx7YFmToDSeYnaNBL2zw6DQCq99aCuDd/hHB7VuyGBqZlBFP
ErnyaYEihjPt5vTLjPv+A25sJYnbtLHHpHCJuaQgT/eW2vpIMmSAvzgvZFP11uthDnul6PMwd9Hc
osrKOAAZIM8AkLAdDVmHG6J3cRfhpj2vJXIRrFRQvPDRJhZoQAAMrQC4AiDAW7JdF6CLF0DLoD8s
wkQXrHQrdFmL5W4FzZwiG6xtZqAXtwbpd1190cqPbB7NAeKjYFdFWsJdDcqkSmaP4iyGHLRA/Tl8
kogbf9KuW+BVkwCvEQSHQNA+CG+GTcEM8BajCDJK9Zyz1Gp5VOc6t9FwqydeFIKpbXZlzDzVGG8t
vqY/mIuWk2AGZJ8gtt5WpTfZfO+iNKTTEmfIvjl7lmZEDOeuO36Ea91yYeDU/HutfCejVMxaLhHE
EnrYH7rcR+LtavaksD0yLs9J9HZglyrvMdfiOMtH/74zWKkK+FLtR9zkmCEHsoN+UeiG63ckF+0m
O6lz4jjzz2S7L9H/hzmIUpp3ZiPXrtkoF2DFezSmmHgAm7zNDfsS+c5nx+g/Wd10C+pI4poZ+WVX
4Hwv9eLYpNOn0S6OS6JeIlbZndfz7S15Cxw5NW+lYcySNrYD1JMGr6fVo1KDJG8sQlVHVcgYyIXU
6aK34/a5/xND8n0AcyJFlZZAz1i4yq6uxDcvf/cBiMMPlTnA03N4k8bloHoTQCTLWCORgYoTrHnE
hN1Be2D3NGMXJ17qGXesq40hfkV5wCr0tYVilGiCfNOBvYXOr3nNladOpRYjI1IFxE90cejpQ2+p
3lQ/yvF1CUyX8we7mSRdRZivtr4StlS1Ew8KZiYn8AF394z/WEdndwL0EHn/54j376NL/lVu0rZu
tWiyg1QCv2JhpZ6UVZdIp5Q702k/02G+rma5cdtM/zQOSiB18r5Z8oMtpxgGLKrhalStu5RGRlAg
Ie/ReVw81agMb5LH8SDLDYCzlPQbYEx3Thalnlllgrz1v3i/Nz3hrjU8LhcgTuA1gGOhgYW80/y5
mlDHNQGBPd7XoSjDdloW5XaNu9Ecc1IS2yQSosZpp6FtTymuxmrP+ICS2B2A2058FbVZTxoOmgjM
eVtDwEIOWg1gppyAMlKMEPc5ipnBdNf77aEE9nbxGQMAAVrQhC1ZQmmc851LZQKHM9J7M54fTFac
3ra7eWdfgD7LRzn6vP5vXqOrxXHOd5r0vKQqouMc8Xf+s06C0rm1TGFn/GbAupLDRV8D5jcs0mIQ
k8EGNpYXOz5jt5gxIFPpXukgFMLwRNm4IhhGkWBOW7vCIF1VoQgi15VXp6PX1YZrd+bu/D5uvxtX
C+R0NM37qBmLHD0q5U2P4lF1rOSdbQyulL/o9K6dMPsdXyr5l3S5QpMrMZ6k5Wqm9of8mW6ZJiI8
KCXfo4ZxP0WlxV+t3X/ai7x5db8J4y8oRVL0IZPYtYgpf09WMeC+WE7ugi3sa0bIjUHNSwxR3hRa
PwsWKhLN3VZxnxhzwWKiZKnwKB9du7jtl2+GfZM6F7XxhThCOmRmCycX5Gq1nGlKTu90Ro2WAqTW
d1bAKHPjnwxTRg1A9fFJeRaolGiJvG0CU0AeSfd6Ifd+FEZPxRfmgfTfrDRevxz0V9Lcqf9/WkJE
y+VMFqAmslzgGf9aYwb4xNtcOkIApLKF9/62qf6juq/FndVVHFmtNQxKnoaOjqxyEoVKW9ymUSp4
H/2Li32Tw5mqaUtWnTRIHzcL2mzS/ajukgCIycpx8Ycb8TzsZmC10hsueMzrzJCUFpXexaldubqq
icCJiwRwWbJZQZ4/jvC0bbsvpXKfgtlRoIrMms6pPlPV1dGogAuN4xSx4e8Xz98jHB9Nodhvu8Un
pPCqi3vTykhYjVU4Lf2lQwAxmKu+o1qP55d12h/GAouVLM6J2EgIqFGERltbkgcXUA+aNzlNgIHi
S9Ddo8ewbAD0BqjgmF6QcnKNXr6o6/qmo+Z1rNEfdJ6fxtoOe6eY3Zp2LxhvxRVWjo8ojSFX2Fo+
tWLfkhN0Y1a9d/7ztxMMq8/nHBLJawkzbayP9s4EoTJjxg0k4N81A7CWZJ9e/R+ICpuaYGDOBU35
GgZBOWWW0lzL5AzGs8oXlhfkgHxhHw6i9AJbwYneraRxmm1NvbEkC15AXZ/6ZWu7S/5Zz3+SHrzd
FghX4qfOLj02lgb8FuTeBHq/+exbiefUfp7l2ElyWK4i/yoncIdcqegRHIpPnQ0eSjMUnKdgtTbr
QF1ZmREvpdxYSEb1AFJxC63aYz4hB7J7c5ApZu6ofkSxuXWrpvtuj33ktnmB3E5V3As+RHDIfIN2
H0mj3KFs+rFptM2L5m2XeYLGMo2LLHdiEtovdusOd9lD5cWheTOMbrYHONqtMIGz+cJcSeRu1gYw
m3HUMrXagQ8ez128b9Ho44EwhWGgWx4414xjPgOu7GPJnJVs5sxXh7xMSQ9Gc1yrY9AfZBNF++Li
LZkziugXNi/VlTgu/kUbwVA1Fbr7HSk/xO0l6UOt7g7nFWYzUlkJ4W7UuE9TkApHKHJLCYa3NIRE
tLhMnMFrNeI2y+jbk3lDjLLyzwveLF8AK/pvd/Rax13tJoYLAFGKbhO0e+iF61xEhxETM/X1dGBD
qeeFCbyBzTkjfaaxlVZoQyeJBcuUw1zTVXfqgOleyjvTmmO3y1WB0G0nv1oh54MSGlUt7p8Ss07l
ZZu6bPaWEVXO8ANf5KDC4Np/1VEeQ1GdpSlCHRcPbgczZF59GAAK7niAQXfCPox9/T86HIe7iBPI
o30BR/uR8VeB9Z9AI6ZKVpp5B69Ohgd71g66Yd7reaa6AOx5VtJG8DYUyeO8TUEza6o16Git/2gL
eV9JuJu1vapM31X6/byObge3b+ricO6lWcASlxSw9243+1MVsmGy/siGyPDm/T8axwVXhcP5l7qk
erOUcKXD0Q7/zlFa4XQjbrlln34mGHA4L1MnBUr7LZq7mi4Z3FxNan9M5FxwWiIp7DRXHmWatMUm
MQuqgFsz6CkmBURnJNozzpEYA/IRZomHHeC+zaNzwVrtMezthAzETETwyQ7g3K5x/kM10sGxa8S4
lo4JaEzOk+gqiU3vvN6d13HM0L/ftWQgZdfkaHMaVQlkVB31dH0COUtSfZ6ksfH1Qs7D8yL/RdXB
aQHkNNwAfOpWiVQ1i0vcpO8ruzEqux/Aq2BPBeNNGGdXVBmN2Iw1zBNYWZDH2o/BAUqUYEXME5ye
1ZsQzphaA4DlVNWlvxL+bPAv2rO5dTb692E//yaPsyi1rZBqHBOM/imATXXc31MfMYDjg+Ug74X3
yrbiv8njbCsBXalU6rCt3wBK9ELBnJ/iKcBf+8+yOCNrMVJcmiOz41A/otdn/7cscdV/OyW+Ug7O
xkx5yjMT/JN/l07M2UUhwUNCUwkp6KTRXiTwUv8SFvyzlfwzuc7SgugylofOGFbP7gDq7mdISckP
zNm/FmY+tqeAvNbRr2XjAcitc7aUrJ87AAf+eRpgO6FqopANMBVM/fFNflnbyfVUwm/NQXsYUH7E
2sxLEMD5tekr4eJnILoC/JxokdtJgZVgTnGstiiKocXcZlxgZ1WwP817A+Ob455eawgwlxt6lAPN
S7/k/rBXbiKPFbqjXSWI/DYd9+o7uM2uDadRyrhjlEzJU51qe1CdLm4xE4Hr3vajb4J4VdJnCzDj
AE54vcLTFXwF86NCUIRNH7CSxn5f3a9tA4COPAaG5wdA1DYf1CtZ7PeVLEpzHZzoSFv1KB0tu9Kf
HWDa0tAJKz+eAtEDQaSzrxjBK3kY28JcThsDOrfwDNc8Rk/LXXkAqIsNSkZQDP8FQVIcRY1VzFGf
XByrhfK3U0cwjRjjaeJEheKClgMMhrS9UwBn40qTHZy/pwSa+WpBq2UWpUTTaimlYO7uwOLqRlPg
9LLoMmQhw7k1cZfT7Mj9QqpGChTJb6tPer2Af+KpHh9TVIzyqL+i6egX5iIwB2be58Ryd5SWEauI
aubLpxIskxc0tb2xTlxrPCzW7ILK4/xmbpsfCHkwsgYC3xP45YHKZhVXqNh8pMq/fW+spHG7OpqN
UyUpqpkfzxluxoYrkdyOYuh3tBJlwBsdIMw9aNesUEaip2ulvUW//Mfd5Lx3oQ6zrDETzA4pZk/+
6ZWJLmoQDimimcbtBMRqcZyXdpweGC/AsArqpXkuge0dVZh3wWuvdwFKAby6xE9m+RH3mxcXE+Cz
bIH+bL5X3j6Af6tTxSSk6BEIKJPtWc6wm+0nwZ5uuuyVCM5lx+nSd4OGMJFd++8BnES373YotZLF
uexsdMrWSFnq8Yr13Y43dJ91nuVZIVokOk/cpifaP+39HdGWdt8YbHF5FrmRDXaGRuAuXy/QE5ey
WhPnnfuJLoqcADkgfUpu66B80PZakGAgj4T6M4LEJzVAn/6dlrll7IrrTyId5d/oSlPVRTTCpX0g
bGPbdW6tnH/pEztWmwT2h0zOlRL8flH89bj9AJgHe5WtdpZzLYwxykxLHZpJfyQWkmPglHVA6iZ9
JBZbyeG8yjgjwkdZh4QkUi6WVj02o1S5WaQKwvrXBuhz28e5E22aDWdcwP6TFy7sefbj2NX2lYcm
M+VC2oG73JuJL1du9Uh8yZfvx59iPEF2Rv/+ETr/mFdHxa5zB/XEqPg8kpsZnAk9ZoeSRnTFM2M+
J4hzLGNMKoXmr8YO0MnhSFCI1X0Ql03+PPri5Ds7pnPyOOcy97PR1AqwXyq5+lFQ/UkeJWDMWA4e
aEZ/1ZdAkh8S/fG8/zzvYYCnhq9ahUulQwc65QjknTb2FO1bpZcCtRF4TYBJvxcxzbTLgWL/t4Wz
Jvc/6UjdDAD/MQdAnL0Xp8VW1xSwzEBp7vKyAeRBQEzTP79twkVxrgTNFrGzlAiM+thneCG099j0
BzpNGA7G8n81PYhWxjkUMykT8GHgrFqMNQJl1l+u0Vv/nHvZ5A++UrgqKHvQzvxDsFaRXM7B0LwA
mIDek7CM7ZuCLMEUj2AuWmwvi7o21LLlaxSTH6h3XPVadOXQBBm2ZHxYlPZ+ScxnMlp/DEn5zrcC
8u39Ieu5bVIwa20ka8Qd1QJHwDcSUSf+K5vBICL/tGtJsNev1+XKHo0cjZfJgjNejBHI9Yex6d2C
fD9/oiIhnKvp5c4aKnaguRR5Q7y4cwHKaJCOnBez/eREikR3dMD9WTyAomktUQqSYeQlVW9BC6vu
xXLIKkQIZCzPxH0B8lYrbENhBmr7pn+TzPkcANq1fV0hbRD9ZNb5ezRr9F5Hs9jdJKzabivJm0C2
5atza8uSJG2PzAFDAwShQhE4u1dCBQxShBZwmT7mgN4Ecg7ImJaxioBtHRTa/YK7WAPdiLTLtXuW
tFwO4mrKttK8CeS8T6GZuTI0WCH4Vdy0/dqYk5cr9wKV2Q7n36RwvibTsqjXGrwYPhAObj7iV+rJ
ORHVivWszBB6ssft7yysdkS+V+xCBJJMrgKR02W2RwmH1XRA4R7uJONL1D1Zxp2U/rSN71ERu7Yq
2Mrt87ING+zaIAPkx9kks0KfuoFECKlTcFxek/YgqV8+dFxvQphZrNR+cRqqghn4N1jv+9eXaPLj
X3IRb7K4UKWrZaIuMmSNeHvZPzvPPkg/0VB0IMFAhalW5iFOw7E3aZwH0WVJVvQW0mYJcwQwJ0OE
q/EvMcSbCM5nqBMdna5Hz+aHgXK2retNIuc0WmWRC2ksPpIjZ+7g3P5x7qJqZ5KPLOtnpxgD6OTk
HkWBb5MxFV5dSte5En0T6OK2z39bHOc6xiaqSZS10l+u40/jTJGCcN4jIrS0UwJ/aHff++Fapr/O
r0dgvzxHHO2Uvhpa/H3aK59LFMir2KhcOuqimQmRIO6h0wKvmXHROcFkITHM0HjsHg3ElWfsKsR6
wL8D1qX4PhGp/ysR/Mp3WDaoLtDr8B/UX6CTr/TrK4mAvcoVGqNExMjkMOH7qL4wNjl9x9jkELpP
mNYAhJ34bSfyXRrnTdLZKKciwmFulIOFrutfcir/WILGOZYpt9S4ZIB5HwA1Zx7+xM5xxxiWBrCL
ExzpFMhwamaCA6L7hZkQv5vhllvDnb1kH32LiIsh4/N2sZ0lXknk7NycOmAnZmiRqWtiXdE6v6GN
fllJ+j2ZJXREkMKtJPu6TPLnsSiv05be6pnpg3vuYi6qJ8HXiNbPuQGrtyolysHR1IJUoXxWP7GG
iQ5Jgogg8hMNaW0bzdvi+UgiMqnSlvEAZkITzNnRkO8W3bqfuuGyykzPcfJDJw/geZn00u2yzNeM
+mc0lbpfjItgCPvVQM8cvck5DtkAjaWjzUjXl4UcAjT3Ca12u0rN9kYO0ExteiBS9ZCS4qHUyM/Y
iT9LuXE1tOAi7xtFdRu1CBtihXOboUaj3WiYFTDa+Bd283tt2N+MjgRVbF2MRewrWbEEmaTUgdlo
972pf7WyHtQL9gMmEcPzZ8puwXPrYke+chOOPU+do01RUKKzNp6RPqjQVrf4UlLuz0vavEPADKsy
Hmrd4Olos2FEJ4q6WAGitcmt0+xbY0veeRmbq8FwGPDrZUjhT0kvtCbLFoABVupYu4VJL9Dc9aNL
jdK1HUCkn5e2vaI3adze1WNCZZqAhS0zkDYmP2cRKqxoOVwUiCvXcGwaAQsSL+NRegYN226sv5oA
DTq/km2fvdo4zmcbwFiPIzAgfqz2tXkLOyCOBLEWym08AOUwNM0wMk6tKiEvBTU+WSgO72JgFyVj
r3llWQ/uXGt3VjcAod+wxx1Gk0uPzubg0cF+0WTjruxHwfQG814npvD2VXwQ0seg3ilbBn+gyy5Q
xXeaFXaAXZL0sG0CK252tMxFG78ZyK2Ecn4FlcwpMRu41OUoo/15TDDVC1qcMPpuYBRP8kUvpc2w
YCWP01lQqGR1z6Dml6K+m1WgEBlZMMrLbVfHuttH1Q+BZm0t0JFVU8PlKDOs8fcOhqhOZ6Jh8B+w
YftnekTu0O2SnYYVfrDhaC2RuzNtTVKtsUG+jE1uTiHdq+Qrm9xsj6BrU77+x/Vxd6Kaq5HTACUa
fZ6kOGIcOIj8wpXj3YAOGSV3/4+WI6YTvKK+LdDiywJZV82S3iEo+EDIs+Xj1rI4/QQpXIxbGCUI
9WVUL6ddMXqSixagAORb3bf/DwtnyxDXMjkdjZI0niNlAVq0mjCGqGPpoPMIjewEg9QqygJ1hAuk
lgS2uGUaa7GctyU9EOLKvooCgyAdSWN3mpFX79yufEY78nm1EW0r528lyco0q1MAsDKSvSy9ZHXu
n5cgWg0XF9dKWQHLEmxtKqWupV3L6nIlW+Af1lCzqvrdeWmbYfh689hVtoojylyp03lA4/gHdFK0
NM6lSNqgOrMGRFr5WN6OYOvemyhIKJ9ZWW7yAfTGuBmn0hVz/myGpOtlcr5FYe2FSwT4Z0earyPZ
vqG2Oe4iUJfuxiELTXAUL3mbuGgveTTz4QLHMGO8UTqkiiWIp7Yu0fWncI5n1oBpR9ssDZNRegAR
BkKQMv8JmNTYO3+2Al3lawK9PtmkjilKoRMQ6OJKvjFyoxcYn2hn+WKAJlemUXUgK2UsDQyRqppd
GxQU6PDbjY07CXkbRSr7GhOtVBZ1ujirCvAooijAGFlH4Pk9g9LGdLXdsseU4flt3NZaRpsAvi8b
lOrvLUTuilGPQZ+AoB5pIfQ4kBzJNsyq2KrqZs0ksP9NCFbQD/0jj7NIRV6i2kKFMCj15laVi6tZ
qa9nOgG3BQXe0n5os+Z2UZNvyZLcN3F6g6G3oyLR3B26VPFNXQgfwfz26b319kWc3QLKRqVZDB9h
k9uClQ5q3JW5t0wPdBddiOeYFWaN5wRy1kpB6jtENWIPZHsmzzwuL78Htxl0RQbJGNzufCn8v5D8
t2L39fZz5plWbao1r88dRfGsCFOtcu/q0+TGdSMw0M1mhZUsHgdJqZ1BIwZ4d5lDBL31AY1PAJDL
X5Ib6159ZsEPqd0+tDGS7GKM707U9ijQbR4YaZqyUu1GRCRyFaoSuEfKQC2UoxoDkscRIQ6om3oE
2HqGp8pMiYtJerUb2nmG4epV8dI0JHUrJwImtCXf1IjZqyy9AVbIrpjpY0npMzifXwB17NpAZ/Tq
KM3cKNO8RTaLHWitol1TNokLTLLOHWLDr8x618uRqJtx01uvvpmtaeVspFSCyS0dUsRq6TZJilLk
Szf+Ou9iREK4CKYFxXNlNz0SJoq565blajDkzlXHVhQqbftOvOXxznZAIsI3HhjJpKS0x0O7UMmT
Gmv3iVXHbuxQTyIz4gsVkDSd+VTZxmeJYm5bSh7PL3XzxcqyCX9/Ae/eyGA4MrEQQTnfDOdWsi2o
GuqrBvFzIFdR+wHAh5cZuNFSRXNpsYT/8QM4b2YYkmYQRpw6OiCVk1wM+yO147X0qjq0xzoUzQ9t
2thqwZwza6WayHOiFKGiA1UWrZuRvhuMzI3l76omwmbY9JwrYZz3QvdyYdoaXjUp2UfjC3H2KG+4
tm24DXE+zaYkuK0E8vgYo8imcbQsgNZrc5BNrUvGXwW5LMy7LEcxvRPlojYN5W15fLChallLnazE
BNsgHStl8mVSfi4TIT3EpqdSAY0M7wxwT4szSBnYUFErg416Icl9PncX0mhfDrqzo5ZzbHRtb5na
IV5kMBipkael+l6SRMyOmxcRToZx6Jm2zT/AtXhstKLEMHvWq7mr1ZqbpP0eXsLT6eV5m9jc1pUo
TkUjUwJeXQk0zILgmdg+ptboZ9W380I2UahAW+QwHhbZAuzme1eaLUZddwOa6YcjRUVjuv9d2YDU
d5UNcRWHKf1JOLESzLkczSxBRj0A6hCcmOkdocAHs/T6tovry9yyvshtnOCWN6+ixBGYh3DNnLPJ
wQ1Qj2j1Cmobb2AtA7NYrvQ3aq0Fmpnet3Kj+a2kAA8OaEaqkVwMuZm6cw9QvriIHsZRyl2ykNuZ
ZO3BaIAXff5QdMHWcCffEzNdaAvUpcEEAhD9kgP/7LyETTVebT7nkRrVxPwEGzqdG/Ij6uo+XMzl
rlbSwLFiS6DI27fLmzQ+otLBa5FrFXWC1or3rRQ/VEZ3mRgyUB5L/Ys96r/sVj+WCsDx7MI0fFle
FjcFcqQgtDuxKE3DSwEkyJYKxDPkSt/rOrWyPItZG9wYfVXTn2Z5o+bCIhP7I+/0mhPCDncVm3Sz
PhlAWf+7Uv6nxeTT4IGTxxkwBVJUZA/o9P7zySPR/nEmW1t0GNCvhJd59WRNQd4CL2nOBKp5qi2v
C0JJA+zYAOzk3bySzvpQGajGWw3gofCqOWhX1lV1ufggfhC3Q20v6k0cd17IQfQgIcfljNEm4EMm
3tK4lVeCQdfNDxiUzkDK7SDKFRGknlzS3DK5cwMjy4KuLyhjggQZyX9ISeVLw9dIv1RAEjyUIsrS
05wABCK9aYLhU2bcjZzXazH/owKkI2LvNzaEUJTeK1gdXnMB3eHZJh6N3drbtUjOkWnm3CVqCd00
nZ0xGW6kT96CNO55ZyaSwjkzBVyNBbXQm1KngFW6g2/5AIjN+83jq6cG7kktB57La0buP7dyvgpD
SzUiDNDT85NofWbpqWljQX18XZgvFfnkDH/cB8vJ4Gx5sunS9hHcFBtjP74baBDnDrZP6G1BnOpJ
ttSg0xPtE3nxM9FmJPQUdyxEoDBbFuWAwQWUvJaqyDanB+XgtCNCUCnQ4iLMdWS6MbzsNxUu8EKG
1KxI1TsyCYkETt4S2Eo4CNUBk6eBf9zqKB0Nu0oNjFHYib7TpWbcobOtO8ZD9j2q60tNi+8SOflc
teSnTtrughKpe6BGXHm65jzrRYbbbtR+kaSrvCxN4vC8fZxEWtz3cVZISJ3UkdpGgRQV4Hf8LBU7
aQK01Y01XFRxmCjCntaTmgonkTsJO+7Vam6QkMe4DFOuGDi7mJapDvZe7ME3lwcuGpDuOqAk50vh
VTYDurqpgYXZBn2neHZ8bxhtqGrfQcznN7RzzSjdnd/SzUvKWQnlbg01buwYQx7xXzS4EmVz3NL3
djf5+mVyzC0RisKWCa0Fst9XYUWyaKA+b+U4dHATSeo309yhjT04v6xNC1qtincKi6OQxmjLUAIS
WKPUHlWu5jx2S+u2UgEHPoguwdO8KtOUlUTOdhLg0LVS12MfWaP3Kyozo6VIfGuXIKeJFrKk8MUO
SbRQziRmAOOBuNGEgvaZa7Szq2jfSPpkT42LqnVQK8KhoE2TcBwkWEwNGGN8VKOXhVqOPQb/WZi2
gP369yTLdCMGbjh5PrA9XYnidFPTcoIaKsg+Oj3oJNmdRlEgva3+KxGcNnbJlMVaIWdhceiupytW
ZZ8ChqLdPXykRZ5bEKeWkYE4CeU3oKJijgLt6sccACJWGAE+RFyV2jA0BUSeFph8ZQXzy5xq6JYU
z6YzS4EEmKgl+kVbkNQCju+8pW2c0TspnIecZ2uenRwK2JIKKld5ffn1vISteG8tggdAWJSpHYr/
kfZly5HqSrRfRARIiOGVoajJs9129wvhnhjFIBDT19+F943bZZoozt73xHnrHc6SSKWUmSvXUuoo
IDczzN9UvegodfDBoajryfp/UA9dNwkgClhITCjJLxn2uN2m1ViguRXlv2YtFKgIoIqgqr9mioB8
L4KtUvnqxyIonRFdt6B8vthGxEO70vUyDtK4c+KUOSwRXts9XN/KdSvmh+QkVF6WpB0RNYBChl8E
MnpLyXuj3FiAlly38Tc4kVJNhXjTrICnUohXfw7woRGppDPG+IOyvaTHwjNbZyZ+Q0dUvW2BXsld
sRHvVxcGTnoASsAA/pdwTQstpzZKUGjQpltW2Q64GKGyt5USz8dzkRFjZX+skM8rM1QjqtNaLTDv
ZfdurZSdw5rS8jqFPhV6s9XAWfVCMCdBWMK0wSO6dAplmGQV210S1FPhiEO2hygJqOV66x2kDg40
XzBX4218vZWsn1kYzJ3pDqBNtwQIN0mJCX086cAEPvrKLEtaujOvC1A5qquC43yzqLJyocya2ioe
zkxX/+rbKCEAQqQeI/iLthsOGnxlvJshJP3e3l9f3YqbwBRe1kwnpq0tVUl6M65bSacomMFzReFZ
iheNWxCLlYh4aWRZJDIxIjzlcV0GuvYwKqofseHfezuKthp0jS2GcvWy1FlgKCNBezgKLONWxcTh
4Jt8K+iufZVLG4urSnYylDQMo2DWmuD76ChGaFdqrn5WDvEWif/Kwfq0oMXjKaNFPbV9UwZMD5/i
jNwX5WsZN4/oWm1cV2seYBs4ThZ0afC/edkXr09eA3BP0jwO4vYmhEyI7YebROTrW/fHxiJMWAgM
YwJaz0B/GLzYRef1HkUY39i1N+bhukOvbhw82sBFRVWyHAK1GpS8IXkWByUupbh39OxUd6eUsI2g
vrptf+wsGzFqNCVJxscyaGcWZUgKUs59nOmtAutfU2KUArv6/9az7MCESZzZQlZ1kB66Q3EXA+nB
AiBpN1vTa7H1k6XFRwq7tKg0HZa0H93BfJuFaJlvPzSe5vIfQOdt+N2mvcWtyHE5WY2Z/XMrkmY3
GySH1q+nHSalPdurNiL5Whi63Mr53y88HQ7YFGJeoD4d7ea3RcXWklZyj09bODvNhQXgN62kNmCh
9ayg+Q3tI0hGaA/qQeyVl3FHwBCQu6Ufv+gbkFyy4fYfU7cXlkUoKEtny/aeBDO9WrZn38WdrJ3o
aHJHnCponxtvrStu+W48yb3hR3egaD0mu01u1Dk2LR4Fn3ZhEbug0Sz6qv/YhR6yZXVQfY+heaS5
1YkFM5a1zFyIaFZu6G5enStfADUi9NpVqqMhsKwYxBagAxYSeCTvvS+aCnKEiW9oux+zdC2KzC63
nN74yb3Ek86WpsbKR/hkfOFgJcRIDUgiQsDZbl9HmZ4Tod+1FnVJzzY++Nrp+WRr4WpSkZxrERY6
0waVw03qcXdm0kNWTfYJdHDTfMO7t1Y3//uFi0HMpx+rRMMtPo9+Rd2RWIkjW+6Y6uhfD+IrdZ+5
0ofnFrEgf7rEvSs6rxVTteertjtoJ7EfAW5TT/9+IpzSSztLJDtI+7usKun8tMOckvx4TVrn1h+9
ie8zr9j0z/U9/H8Lo4vLVuLCCNsJpR6VWK94WYJNu4xADd8xX0bdxgdbuaI+rW4R0JW+Tbtp0JAl
Amhp9QE3oD9Pnq5/qo+fvDjtn6zQz25Ra6Ywqh4ZVM3C20kVd2k0DA5j3WMjmq/QUekdNaJgRge7
at/U3hTPYG8FdDGQgTpGQxNwloMpjTR7FM09JeOPXZTfi8yCtFoXNLnxg7LsTFHqjfXstQnTx0K2
d5WGmELE4E5jexqTLZzFyl2BYo4OoW2NYRp8+S5uo3DgOnqaASvjg8KPccZ21zfubyIEON+FieWr
GJa1QWZTDeezAurhtrW9QnWUR/B1H4SToVfq8O8WCJa2irhrjnFpeeGFDR+BDCMRbt7eCHgHajNA
LE+aHv+8vkSychN8WuLCA4tc0SeoStaBCr0HtiuPM9+n4ZmpCxWap1ksCvgub3jvD9DwhjIgdUiQ
3H4hj9XNVjlhrZmK3wImUEuj2qxy/NlPq96QPbh+I9zNkAVFUjWcxrv6YJ36vbbxBl2roX2ytSg0
pcDdq6oO72l8bZen4FadlXhb7um71I921WZjdT5ky0NICTp/Ompb2l8ws4oqicEE4krjq9XP9pDv
5oeiyU/Sm/xO/V94tFdPyIXJxXWg16qUapPgoS3KB7XTz2NjeBAY3xMLM1gZPXXpcJ/I3g+78CyK
KoP4g2U5YIx47NLNw7SSYRiXG7D4upk5pIDu4OuaIKZxkTxjpgT74cRUuTXJmDkd6OFdO2E7VoyP
PLPBSvOvVd7nA32xI4uvzq1JjTMTCSJKMo4ZvqlbycDatUht4BsYw8zeX6lao0tONbOCejXu/GIH
NbIjZP8CtuW+q5/2ws7i2OahaQnewM4MMQfdlBtGhxiQPdJCcIg4lZu76XC8HitWY9KFzcU1YpCq
w1sAMalUlGcwsgWoth8KPm6sbW1pYJvCNukmoCLLKKDlzdC1VlcFEt0BgQJ3bzjXF/I3BAluoAOJ
QvFwAbxAn1d68U6CrEILtLoKWUEc/rRw40MYyGA4DU7ngidpfqKlDqLd/1CqWjsFl6YXZ5KlUB2M
gOqE6cEbDo07F47mGFcEfIMhYO0lg220VDC7gNR5WQ+mcsgryKBWATctqEYfpPleJW+ierm+mytm
QBGEkjOx1tThxpGQLCIpcjZSeGyMnLL7qtcFnjT/eiSW0ktLy4SeEEN2lEV1EMbci6zeMdkbiQtP
z56vL2nFBU2UqlCWxYTv35BgU4EIE5VQDJPitg5vlP7h+t9f27LLv79wAq3CVOMwTVUQZcijh2CM
7on9Uwnj3XU7aynIp4UsYi6PYtQlchuiV27vaxgVyHQHAp4YLSKO/pojFb1u0PzI3hbXHCwCAWAQ
HXKB+uLhYk50RgjA4ljGzyordJex+iuPVAMDi8pzrWSmX9Ec7fmaO232tbLinZXVXhw1Lq8BKC+p
RZyEl8PjKNlbq0OrrZww3TCI/EfLheGMeJjvqmKsPVupVFfR6PtcAMaore43po3RdDDrMvAp8jLB
eEqiT9GNzW3LHwpdO0Qqj/d2FmanLklK8AKG/qiKk6LoSHqHbs8UfqvVQEHGzQ4jUs+9kb+ETf4Q
J1XxFNv6AG0fRfROFkJ4LVNGHepCeqh6pl3KXasypyBVBhYwtTvX/UgeZaZMLp9ksWvShgLpXLPR
KUkM9IGFP6XTQ8sU4tBYSZzYtn/Xbe3H4UBcswkBhEKc9wXX7EAh9U0yYHBJ6b+iirDnWv+9LrST
KtIj1wbdkcr4c9Sm3IVGqw867LM1ddTp+xHYn/ZQ5dpZMZtbYZAvpZk0QCJA9ClqlaC0yu/SGG/M
LvpCI/pQ0bHHlNJwJGpxZ9XsDcmDWzAj8vNoeCGa/tJU7CUtxxvc3g+ZliteHWdPNhiVjbHfG8AC
7ID8AMREA2IzqarXSMlf26j1u9RO3dTkb1mmfilU4xtawBbyDGMKpmK8K8b4B63HcWd33bOujNxJ
ZOsmlXbUo0Q4xRCB5UOp/SEmT8SIjirNbtHGixwyt5GjXLwY4Hc/5Kn9qlOxB2cO6nBC3Ck44Uej
tT0j7zQvsYbvxjjsqQrddJBtvHQ9JqGTqDtrxnScKmXX1/J2SDTp6Z35mHXsl7SS2bkA2LLHt9Yg
1k3VwMWyIsfTeIzPCcGInobqvCgNdN1SAz9TOwyS9yeppFYAsqoDEEXnruQ3em3fFg2YnZikwlFb
8WYp7JVPVe/1UjnJrv9ZdjR2p4S8xWl0lgMNnXZivkL10TUUeqOF0zluw71u6Zgsz+OjYk7P6VTY
Hu3SANyXb7I1jhhgfAq7JiirWbFcexmBHnTGWvZuIsSDneJOnezqKJL6NuMmvDbC0F3E1NCpu1B4
QpY7PSY3pI2e4w4gJZ6q971RoAk2dCgt5H3opyE/pl09OjypsNNmsUtL7okcwycJLx4aTGY7quxL
h1Fkmxgr3PdR4VWcmV7XN7eRNr7HWvWlZe0dAJRIOUp+zMfaN4ou3g+aKs8m73/zSDH3omD3KdG/
pkPGHZmx1M0H/aDm+sFIuqMdi0AysgvL9GGQrDlFaQVK04mfwKQhTsQASrKmVueU3ELZQHuO23En
KsuD1MeDiMRNk0eHvgXtfw84Qta7k57c0kGCpiN5npr5O5X94IqWnslY/uZKeKIF9foK9F8kl6DZ
aXAMp3NtZOdGFw/JQL9VpN/3cXYEXmRfN+nOrH/Y2J1YLfexlT9EWpw6rTr4mUXPFNjDME2fQRNw
UIrC0Vsw3lUPOjvnAvS91tfQBiSRPLXxU94iVERfRB9iMAW0+rKAzm3hyv6VRKOH/7QZM3/q8KgO
3/r8neKMW/oMn7yZJuFS0AW25E7hL2aqOabEV0tzp2oSN52gPVCpTqfWrgm6idEKnRFclWWa74ma
3A4G96OawfHRK7duBI1+s0ieZJT4aJ3u2fRI4sGJtdHRDflGIpujHxzdF0n8pI5261htWjvpFB8H
aG9XI3M4PMtlMburKytzStYHjSz8SJT4PoijPPQjBaeEsM4lvLjXzNAHQfwuiujTaLJjW4JwQYFC
c3m2C3aMjcqzujuruM/inzxrTtn03JHqRk2Uh5hLl4vKl8aedJ2bRIljNtA9RsjsUqBb8v5AKXq9
TerHreZO5K4nA3i190lc4K4c4ls5TfdCRsFQP5oRdtC6KTCpS5OHtCh9PZT7kJsPRsecLHs2JGCz
JirIiC51nvoWbbxx6udNjR2B68jgxn5UMg/CX0GkqMeJqs2c9Lw1GGsYubrT0ahoG4i4aWrpa7p2
LCsJrEUuHoxB/TKYCHw5ebKN0oeUq+EBfolepyH2LE1uoejwVdjVa1tygA7wYR06ilM4tm8hsX7O
HTiviZOXkKe7HpXBTH0wp3fcXmeDt18Hwt5Kq9+n6uCYgnpjqp7L1rzppvoci98t1BBtMIQi4jtV
jAr11HrZGLkJ/hBAr0Fm9udCTx/sRNxl7U2kpnd1j5JFfaoK9ijtcRcN8QMX9EjxKGjtL4DvO9xK
donGvSJ+aFPI0ZjtOU/e8pgGWW/4XfcYafoe+L5D1wh//nNZfoer7AhtoJOJr2Wl31q0fctYOIqQ
Dk/BomgAvlSnh6ELfVKmx5rZTtv+0I3JGZrfavrIItOVQ+TaPTj2WhPQjMhNM+FqTecrgni9wMFK
0vvQNG65/W5k/GXSytdIKwk8HNMKNlCObpdbXmRwt+E/0lTH3aL4ZGiPpqn7ykAOUBffJR2IXal2
Aqp+FxHFNziKe7LHBFl7pIrhxC1YpQEKrCXcUYn9iTaO1r1p2RSI/JxmhUeS/EFlqIkD6x0Pwo0w
m62n/BBDUDRrvjQACwiaOUOfe2NpOoB5Og0ZDnpF3am/MTheGlC0NKvHroZ3wqd0aCYPELqiIFuy
sicy2GgokntzoJ5E/y3H+QOUwFWmE+1at5ZfwuYt6qGHjsE3JcEABtG8OPnZs/RIeXk3pt9UyEK0
PfUpE75mYGg9zA6DXnpp+lSHyUOD26AD+UBVQGx1Gp1CWl4oB2fitlP2T5QnbjJC7aSCi5PWnzLM
O8agu+mJF0nuS4RX8G+5bV65rHgzxgzqf4mfJACmlzc26jaU4PgKx+x/YKIBnNK5lzPp6JBMtWrb
HWXpEJPfFoN0GS/cobc8FaNDrfKjbYRnTWh6WLXXgYAqHvEcG9WzlI9Zme3KIvMTILhMG9M/dzor
/RDDmVao30i82xB8va7ARRI7fQWZcX5vNsTpjEdLCT1WQUwmYocwoo4h7nU85jBsAwIN29cYdF3C
ZDeWzTxX7ybm4CY2OdEMZ654t0pgUUfc0W2/S0LE9fwX4oVTRwqa5dPjFNNDp+i7CLFEr17svvY7
YOYmYMkrHFqb4j8rCj/tYw+Cty4wdoj+rUsL0HkZoB1W1d3AfjaAmmQUCL8k30+QHo0GE+pa34xi
OoTAw2qNn+eBgKYwwx2lV9aJ1PxLoTS3hqk81i2UuHVzb/LCwasFvtxA1CJ17SG9z8vEzRpxLEvm
tfhoaDDd1W3pThRCKdgEWSqODsVa5IkuBrgdJbGcCQXv0VL8CGnAWP+w8LDhk7KbZL2futJt2sYZ
4WwN7iJRiW9aguut6O9IhGu17RFiYy+He8kc+tHG96ZHB0t+wQRI0Bqpl4e/GvsF4fyMoLQLpXZT
leQ/pIrAFdpIdkzTMJfTo4oCHcWh0VCo5f39pGEMjmyiF1dKhybqLgxlbqIaf4mS2U2VCablSCtQ
GS2eUYi+MZ67ve4gLgYZ+KD861ncSvproQBDTMOG2b9G/XoNrMBQSS4DkyFkpBjyJY/XLawkwChL
AKo2g7Y1XA+fCzC91BsIn8foJk+YHa4xqzyEoauMaIaGLeLzdWsrhatLa8u6QWyOY1nkAAIU9nch
5U61J0dWW7Pca8n2JzOL1NeC3iwjmVkERiZwV0p2G42yQJJoQNy59dFvQV/ELuwbOvQPlV0HeTkG
1Rh9t1j2/fqK174gxbYCB0iZZpnzv18UuLgWG4mZFcauhi4ktSTev1sojjXIHAaEgFybvx9QV4vl
mnqaVzkx8o9KVrbPvUF1yEH4FWBe1neMmW0LlK25DWUENMMo35l02TqOxCAxJ53wjwbB5OW4tHbG
feXbfoMiehuonrhRUr/7en0315d6YXexnWNkKTzDxYsyShjErrwBODC9Cz0wemEsSsZOPrj/njIQ
cEQ6A35mQBv+v6zdaKylUZHlgfkkDrFb3IWHH+gVfJnb8tuSJX8TTMACmK0sVEQt3bCWuD3J0QYc
JzYXJpH//yxHb0aE626DlzxaFZrqgyISKfmhciNvq1S54q+ACuqmiimVGVC6KMjmqlnboCuC8RKB
fnqRW5WwFc/5ZGD+94sDoVZ23giOWmiavNQovgyYl6aGm29KTK3EGlD2zeBl3AoWpqU/G0oE4XgC
0SogEQAyVHcF4MVCbg2prgUbIOlQw/4oyBtLyKNqt1lhjkBwzCXsRnVroPa1W/RafaMDhmIb8rj6
iS4MLs5AGNXo3WDUI6iGVyMkuP23JslW12TOBXnQkkJkZVmwhioWHuwVXLDbRfvG+DpPItDbeT6u
ab7ODHJbWJS1j3VpcNFFURQ2dTWBV4yJ5QlzF/IXwrWN22fN9UymwyngEhpmZD57BDXUeFLirg6k
th81cOaU0mekdAy9+nk9Tq0u58LSYjlQaMNQaIb6eGJNt7bIXGAlT0pmedfNzIFnWeK9XNCiD5RF
gleVlYP+X8neuyF7Muq3ifAnltlPU/LfvOJiVQvHq+QUJz3N6mCCmCgY26YD6FFTlzIHzCcHgVjI
t3Titj7ZIhzJyc7AsWlXgSg619Rbp4wtJ9JuwZTlXN/LtT401Cj/eMcyMLWyRTeAg3LWb89zI++j
/342A+JlT1sd9i0HWVwpso8HhaLuF9hl5cTCt9RfQ35/fUXz51h6xwxVti0dTTZg6j+7e5anKWoM
QD0psdir1ej2DX+8bmJtbmlGe2PojFq6ai7HeSrUjXuJ5xZm/tzslviJn6G9AZjTDVJMzYUoBrCJ
arerNzpqa/v30TRkFsUTZMk/kY9jBBZjAHHTMnzIa3D1iix/4TaKnNdX+DG1uNhFvCVNoGMtG8Si
yw4laQWKvuZUogOVqC9NyRNk17VXR60HAYednebnqetOVYPabSbq+1gaT1oLwsaKe/2k3MaAuSKr
B/5mEkdpUOY20OT0db0CRSZoNMBto+0Hmr7I1n5BCQ/ZHG12ljUC+W28c6W+bxrlZGQ9dbopR4Wu
g0x82KHUxvBFLZo4CYpJWpFEDkbGG3ek03fSROBTTFCshNDTqymsYCgBkJF5s+t4dopVDAQgkxnA
WVREyNzD9r7DowuNglLdYzd6bwYhO5Y6Wcj6lHTDa1bC1qctXZw0m5v9mED1IKjY4JD61qgnpyex
l+aHCkCl6x9w7Vx/srY4amltqr0wsjKgd8YR2r0USlu1N/j0ZXjnu63H+Mqh+2RtgWsgBp+sissy
sAqIc9a1S0m4EfXX0DmfbCxeNiRmCfpYsNH4Vefo/nACKu6AFPRhG3n8oWp6xf/ZQnkDCjRi4qiv
Al7YN7vqPv6B1LDwEo7wj+GH8kjwLqUO95uXLECx5Ge8N78Ibebu3sqGVy6Dy3Wzxf09KGmP3hj8
ho5DYGpJgGG4QKLsJlm5sccbn5GRz7GzoEA6EiUtA6N7GZEdK2G5u+6XqxZQqKCGSSEuvZxzyoXQ
MjR9yiDSbkITgKew+S9rACgPJ9cELdXyuQMp7rEvuRpDpMgG4ail3yYyPFxfxRowz1IvjCw2yuBE
1LJBIEZXC8O+2qH1FOqCHxBJkuFBIRuDaPLcBuhJ/gdUrzVP9gHwD1wFUD6fvxEytq7WBO4emyEb
BOcxKnbSCDRI5Qa86cjBjmPdqULTDFLwc7jCGn4UMvqKktaTFbZbZJN/M8ghTcS4PTNQT0HytJyr
MbspglBuEQd5J+9HFt2YPSq7ShmioVijAayJ2/CLWmTKSwTuW5Bc6K/SLNqftpef68otWfRbG6PH
URm8LsU4WK8PE3gc2z3vcnUDQbSeSF/ktIs4VZXAAUjFzgPrpvMY5gnSJ/tWe0SrHTCp9Bj/Inwr
EK/c2Z/S6MX3QtGxnro8yYOY/ioAFpFgOq1Ff19WLOi05muLIjo1p12WmY7FIsfuwcIaqq7W9T44
C/zrnrt2CWmahcRQBwyNLkGrsaKPmOMmcYDqBq7k+9xW3mT2qIO/oLH7p+vGPgpbyyh6YW2JXwWF
vMiqnsaIosNZgkxRd0Ale9y+f9ZSN0sjBPUgaiN3WxYrLNH0AkV6BEdAN5FXe1XjZu7gZvczGM32
oq0n+tob8JPFhSsViRlVSYiiaHpQ9qPLb+enM15E+3CP3rZvnba5DtZc6XKRC1cioBwop1ikQWwd
aELdqIi8ois3HpnzD//royF4zoQdSBjVxcJ6Pa7UtMJWxvrvJq8hBy/GY2Sx70b0TSUHNHuijTMy
/+5rFhfrsnqtYg1r06AZ78xyfMi6XnFSNbDH8Tg03b42jTud8uC6d65dRdqfdS6rsqBSj3iRgM9o
6MqnQqn2kSk3Uu/V03ZhYnF1h3hYTlLHByutW2k0XgWK4VSrPDkqrtrGG9bW3ANYdBVVcTzacQg+
3wwy1ZBWFWaG6YtvMs8dBcq7utiysvqyvDQz7+tFKavISm7nosgCZT/tUMYKqn0N3RII1oGBfmsE
bM01CLUhbsBUQ0O56bOxcMoGLocxAx0r3UlgpOVOCdpg6/1K1pz+ws7yvSettFM78KIHNcpZmsdO
pv0cfq17v30FQbr2nX+rM99+zFVH/ZqgDjn5yHNezfqlR3LeuP2+qt7TX1q6Ea7XN/vP+pePv7gi
FpQSsH490H8TPwL5QXdEC/cQuXj1Pl4/EatP7MtdWD5rdKhim4nNdrPq4lzfVuBBnh2Uu2RXv143
tvrEvjS2cNfRsAuNWgma4L/LLxWBvcbFI/e2LJ3MjR6q79opc3VH/1EemufcL24YJHKe6/31n7GG
xZ0fi1Bc1tEPAnDws4fVRSfVorCz/4tkbtxp3weoZu4AUfer286n/lzOpD+v2/1bQBvvpku7i722
jckWvCizgAuHYX77YWY+mUWAKt+4QzACaU6cY6x7dvj8qNzTr9d/wOrJulj3YvsBxpN9AiRYMOy6
c7Hr9slBCch+62StvgEu17kIFyYmcRRloFhn2KiO3iV3xES7W5r2oaz5idWidE1c3h4kYIAqGvSN
qKhtLXQOmxfxqpTlaPY2Nrr8PTPM5F7qVbv5I5fuP4pL9peZaQagqN2m9uDsPMubjYArd+6g2Npf
5FCmEFFbtA3emyLWXEgtISPJy9iNRBg7ldoeSILbPLYBjSoLwOtEAMHjDQ9fu+dA8QA6BLClzznL
5/Xz0ebSBuA8AHTepXXsNlDhve5L6x/ZokjogLlFGrBwpriROg+NAR3ior8NJ3YE6OHnFKNZL6i4
Q2U66NCVAMUnfx1qsZmDrC7xwvzCxzQjwmssh3kI0B3GBx1MI9qTffdPORMYma/iVL8YXnIzj5Tb
x+FWHsh+q7i5Gj0vm56LTYiyopysgmWB/Q914UfwHI71efrSbip6rV32F905fVGg0IYsSdsRrDhA
IkW5pyKVAjxj67vOQWjpv5dWFsFRAUFopqrhHBxnesTmYaZ6B8Oum3wl+82O41ql49LaIiRGpEnC
moc5LjvMJ3nRt5mHMXUTF6TCoIGKnsyvGFo9T/9aTuCj02mgTY1UFgwRiw8nzIornRrxIGlR5cmt
2iml4SgpZhQHzcuqfKMIsrpOML0A4c9A4LHsXEtgSmsL1axg1FWPc/UQ9cax1jpgDvutcsGWrcWe
1jHPDMZjHpAHce6PnXTbg3iKd7WXvxe5A8Tk6LV4S2xyoqywEljokJs6Bp7AjbKEWOjpiOEaFT3r
/NAe/rlfZgIWsrc2lrh2+DHypFnI/gig//Mj/CK+Q961KWKD5QGPD0ClO4JH3vXwtjakiLX8MbFI
iSASNMQNkPgByAj2oS5uIqrhstbjBDIEXNlpKrbSYNhZSs6NYj8XPXjwR06fpdIEqZnspN26/ST8
TnBA5YDtTrWfgzKYDngY/cwG7CRsf1QtQFwYWz+XNduPlfF+fRlrF+HlKuZ/v9gogBvtIiUmVsEE
dQFwBO4c8OWU9DGm8YwgIxicKbLbSGzSj64lQhemrUW0YuDr7vIW8m6Ye9rHDQRBKgakdRLX7tCN
HALb/cv1xa6W6C5NLkLXJLQIYP4PzETvN7eYMizQQxscAy+qyWUuvyte9NArBlf+hwv30vLiyOWG
DDMJpHjQRA9S7dzC3MqKVosPlyYWEQtzlEquD1hckpNjrEyxy7JJc1qd3Wose5JA2tV9pzhkIHjB
0/ItsgtfGc1XbQQCc56l8tDp3qLgXLuTdHDM4igC7IAm+mcHGyZWSDaiuqZknaOo7zV77LrDxndd
O+6XRuaAd+HFTRubyTDgkogP2ft0nqmWgIQ9jz/+uSTym/8yqosu359lLQNMXbVMl7A4HjFT+dTu
B3f8oLubx/+1++vr+1uABJfRpbVFrNHt2oSiDTax9YygP+pH3cVQ9DNxCy+CUrtxHn7jsXok3riT
kGvfct7VStql/UWU0EemxFRaxs64meE3Gg6Nr6CS1nvsS/OUeFuT5qsp7oXBZeqdsDBTCx1haXxo
PYGrApgYDELws4ZTitFV5l7f4a0VLnPqTA+rlnS4foU3gAYlOU2WM+xNv/2N6wmYXG/rhlqNRRhR
NAjqTQY6qgsPSmmVhb3FQGF4sI6ak3oywLXgiVN+6ncggMbH3KuPdItmcC3gX5pduJKAZoI9Srxr
5mFgbW8cGLr6/4O47Nor8dLOwmWKsTO0cADtLqtB3KBhDCFU7XcBJDYf2pd6Kh+kob/V/cQdrqb1
jjQGUOchWC2uf9l5PcvX6p/fYS/F/BI+aKHeKFkQkfHURONrHQ4uq/l9Eht72QPLC8px/7rNVW+6
NLq4Z8IKUlRNg02emdg0JJfoGWK2BkrGSiCC/NdWgFgLspf2FrdL0iU1cPZYZGalx4FPewMqOzpm
0/4/17W4YiIjAbZaIeHOBLzwgEPxS9vP+TI158c4It9/SpYZYEo6A+zA+IuXSw1zqELUiLNZAcSo
okJhL9etF9BonSToYBUlPykWis+jyH9NVvxF1MNG8F3tD138hGVNmETovCQCP0EN8nPnGb8pgm4S
mN+0o31kbnzcUqJZrU4YwEFpwJ1hWnUJKS1T3MOgl8FjwR9KJ/+p/soLp93nH8J75S5/R4aws+/L
3Qy6/A+0wpiZ/mN8kTdj5mxKJnDABEKEwaRi/KP6UZmb8j5rr79LM4t3gck71CDiMkVxtfejfeHV
KOQOr5mLAa8DIhL21fLj41YKsvZSMNV5U0EEaYMs6PNLwSp6LcUsFNKsAdAc9k6rrdrSloVFgLWy
qGRKimeYNtSuDcClUmyQu62lb5drWITWJAZWRbORvtngSHFDzXyq2+FUGdVzOiS/rh/5tcjyxxYq
GZ/3K+vyxoyFRMbWvU3dtAe+CENKvX/dyqrHX5pZBMwhToZuKrBpUAR4YE/sfs72rV+51+47vDLs
l3bfQmUtBIxn959KDJfGF9ETymqK1WVwxbZLfqsjhBEZbQunE2pxE86jjKRTH9GxvetFl7iVMQ/p
qsxyssg6ZVpp+mUqvvaR+h5H6iYtxLzBy/vr8sctQm5WJyXuL+zMzGlVgcjvg633/7B2ZU1S49zy
FznCluVFr95q6RUaaIYXBzCM9333r7+p6oEu1IXV09+dh3mBQCVZSh2dkyfzPj7qB8k34Gu8NZJw
8AdLjQlbSo46kA/9m4vPwO4iUOM3GX0ioj2flnD81b5O87AaEW+p6pVemH44cAk/zeus6nHJu282
LAI+6Ao6XyP0xQ0TnolTbLjwclkktc2XOTrCCXuUQjGREvAWhNdDiO5oCy0Pb/FLeRF9CUMJ8NPG
ELlC5QbGAFH1MQ47kM90fadl0W2twzwvHXeaqTduvTaJJA56WdM4DW2hpgG9VshcCis+wROm14qQ
2zqZu9WjH/PPM+ydfrN1mqD8EMiusxdwJQwsLK/NDDLOMexU0MToA3JjFHN6ExX5SmYC+PLZIAwl
LG/RaEqE+5p/SXu30uvCh5DD9QoNv4VevyK7y5HhtyPDxwOhyGKgc2iGyJzQC7S9DqVtB2xfHqZb
7uyz3haow427JJA+ivhRfzEaM6DUZNkge4ptXWEC/SElh+PIemdNV/ZxRT7UPkAbjTdBNEXQ7/77
w49P8GxI4dtFy1wmyYoh2Z4eIYmKCT6p1EP74DVy4S8wSBhP+IAJyu2mqcPn5P/BughDQc5HhXwx
P/7it8vtUR2IXmGo8WOPBJD1DQm2bUh9EQpgCK7sRMCDgriWGMdFBXRo7A6zUczerxIoSsiCjRfX
szCCgNmLgSwEWv1hcJLFdyrLjhMyxi0UP/63iQjYMcy1MsUt1qoc0P2gtm7aSmKal1G2MBNhp5Va
OaHpAW4IEzp8kr2KJiYfZYXEoxCGgWLAPj5qskBK9n2E3QZaYGhNsQU0Lqg7dHdVKgumL6Lu+RYQ
osFkLfIUAihwCYr8CZr7GvG4FHjsMegbHOD30jsgZexyvyeBrPjEf76IF+djC3EiYau+1BFTgqFa
XbXrodUxjv/0Q7Sv+wl+tXpT+9v75NL19jwiin74RWd5uCwu9B7C7hWSCxGSC/0eFhA+svuSYS7i
/Pk4Qrg4RhkMISFv8ibvpYvxwfloQnwYlWVjduiI+BeU1ivtFi39rnbzRow/H0sI93LUTFm/pCzo
kscRRjUzjAUzyGxAHcGCAywqGkOe+U34ftZxx0Cw3CDSYPzShX3+GwRQCYdG0ZUGx4K8G72OoKHh
CuYGxW5F2hiHEWclS/wxCiA1+fjfqQG/4QCA8/cthG5mNoW1jU0LV5TpNjqut9YOS+3JXoKyWQqA
k2j5ag9Q6dmNRefOUAkw+sEN8d7t6eP2qXiZmRfmJOCMjeSBWZbYQGOQxDc09yHdeYQ0ROaHCOfL
qXBooDR42sjm+DIRJYwswA+lDQ0zivs7QYcoxN0Kn0Bzam995DFRurzCPY9/nz+DjimW+Cq9jwsI
viBIGUFVMeqk8IYZjfk9iloy5u6laOFso4qZGWjJZeHCcC09RScJ9spT8CV30Hn5Qv19JU8gcQZt
hrEmehuSYlc2zfCjqfp+x3R0/mdpt6PL2LkmKYb90IywZCXoS6l7cFjmxiLOurKr1Zg9A6zMUZn8
HLpfDrA5ULsM5ZmEaf/TbQ2G3O9HKI/zRdGXDnyH6H0cJhDNSb3tHS35yKdtd7YYi9ppZdZgQ2so
NpDVqSgqm9lf24PIcPcUMpyNYozT2hh1yx32UPW4xed9zxVua4iPS2PrF89s4fOKsKMzdAsN/IiS
f+LhITe+tD1xU3YssyOINM6M3g5r/iCZoeS+PNUIzmbY2yscG3K9xJN78afViYkzQeDYX/fMhSZQ
hvYBZOcTJFbTY/Q5u5PG97ITJCAThB2aup0RdS2mVx+yK17WgS0b2807+UNQtmsEMFohIKxlHQYr
0cFoV+jobj8O5jvJmvJ/ZQOATgf5bE27FdJGmo3dz8Mt4nL+XPaRm6a77H14PS+4waB+6oKjOUGd
RraRtkNKJKx/P3tjnqq1EgGSoFrrNIy6jSWbID++GxMUyYlghVkDyfjD5XRD/nx0tvC+egVl49Kj
8wxjT60eZ8uJN9RsF4ZRIv/UHrgqf+xNfw1BfQtBRC/fRd8kn0+yI08M0bPxgFWRDhGHt2C67Fvx
Pz8baq57M1Ezs9jheXNXJdlVr95tz2Y7AjdFml241mtLS0Rz5ky93jhM5KFMb/rlWxWuEtCXvDTM
k9XD2WzaKV9iY8LpUvY/8zv5gbjUz46wK4Mv70H1YOkqt+2WBRknpszZyD28E8y1RMgWozxCXI3A
OyH09BseY0Dz/w09D7+D9Ym4fT4gDde0rXAxKOCpwqYi1W6W4vP2p5O9McSeKjgGjQQtoXw9ywPq
wf9G/a0zooNLFqhJglHRUSBbLaux2ZTuinr5CE37yYe+6ABeqPU1tDOyk8xNcshO4vxnC6iwGWyJ
pguDZUePxvW6//mikc9Mtjt0IRqhPS1KqKXBZNi1nGSflzf9voHPd0CDhacbc5dkMitb2XIKryhl
jluSFIzXXzm9t4OyDp5PaA0+1fSrQ/N30bvG4KWZJ3t0y/aNLqJKV5XxtPYKgv320GtODsFtSlzu
DmHvyZ6We8nHlCC0LoQuKKGbbE0s5d8oGJo3zn/K0UnuH114OEVmPbZaGEF7EJbRTYRXjH2Aqqrp
kKAKhlC+opIoSezjUmu9GZMKrYzj5+orQc+Hvi9cOJh8Ut51WNzeGbzkvvKm/Qh5TF+yurKjIgQt
SqRZ09SfgtDyYMBp8umN8RqfScl9pPN1ODuV5rAUGciu8IZKv7Ta13mW7BRJ/CXSg5u2bgj8TBFP
K0FK7mNG3CnW3e0Fkxw9kcfKVtKa1diEwdjFe7WhOrTSklsrUe4KKuvWkt15VMAWRZ2W2Up5+Lrj
d572gXzhNQ3d+/fO4yCDO09+A8lOORUQRo1IEXW6ye+8EnFzcvx55F6zMf7wEkJrL0E3rY3i/O87
Y0q7Mq1WBEVPafGfd9Fr0iKXN8nzUMKSxlRJe1gogkXY/KOrmTdpj9RKJJvkD5fC8yjC8jUaG7FR
EFVyfpdWOfQUMkDAyoZYUOG94hq6/MB7HlGAZRhxd0VnI1OelbdKbgXRhAYL61G1O1cNtZsotH1Y
ujt2/WH7PLzk7p2CleeBBXimI4rq1RxzV0bogVwvjVMdY3SEQqgL2p6AkynQXTsAocODTj0kaXPD
k6HYZWR5/g0CZKN/30zsBr8hXphjZRDShdWI7KNehunnQYS3pKk1I/pEeRgIcne360Fjo4G86HY5
pn4eRgDkWdPqIkxbfMgEYq/KvTre5froJNOuXWTpe9m6CYhsoBmqW0gZBr2leRZoRvCklBwFyRBi
O3REI0KSGbd3nf9VRIVj239tb0DJgbYE7ACtotDQ7aQEkf25sHNolvvx8nl7jD8A8a+PYgmoAaPQ
cAoTvEkpeuiJq8/3qRd60HFYcZ7xBuAuPeGPeYSTnSx0/kPl6HlsAUvIyoosH3AJsL2KEJOXYd9H
jnn92jrs6Q3/8gH+PCD/pGf3dBIr1aSmyNpMbvVpxszAHAmS93UQ+diH19UhPCTXzTVFghzNr75k
qWUbRsCTbooMRSeYLpQefpwM0rsPpZcGhj8ih+QZyY284CLbQwJ+qLBG72hdsiDVfsTTrRLdje29
ZF78M22tqgAfytIpBfp8wkDdlQfN8HUvDrivowUhVrQRv8VE/HdktgQkqaslzQoNKzkceaZIgZIg
3q0tFnGC5YpUD+dyZPS8bQQwWXo0glUGLvEQQmta9TFj17kduTSTJB1OL6qNlRQbK0g0wVZZg+c2
yct9O4DNHH8YbEjxZdBeWrvlWjfTKyXuIMRkwF9mghdfCE6nDrcJlI/fa3RxanNwVqPzinzwFyTJ
qnrBac52IRnv+hjeCFS5bRXoKLfm/G3VyHHU4tVJi2xfG/2V0Sb7tGxk8gqSXShK8WVaAWkpC1U/
s3sfQw15DmZNsnaywMQWgCzP4yoaM+wJE0CmQEblFJhEJw4JcCz2Ze9FyXVmC+hlxMWSxwkGVNUj
/H/8kAw7tT2OyRdVpvMhCyNtAbjAVECFFmSjUygyo8F3Brtu8Jbr/CiblnQsAaaMGNKa6J8P31Cb
ke0LAZ2SBcrLsChhgd72rt3uSfFuDv/ehifZGAI6rVRfLHNCNmjRjpPx0EDaWpMJ5EoAwhbwiEbm
hHZRtG/201Wy3Nj2TWW9N1sJ3U02igBDiO4nbRkLVDrCY1J8X8PPXXczV7LQSTIMExLh0P7Swh52
LWhebg4ZaWs4WaDySQu4TaQdkWR8+I/egDwmBDkTJDUGwwxRowZtNO6hhae4ibEfeliNgm4Wad8X
OF1sbwnJRcwEqChNNesXnoWsoC4XKb0To/Vve4g/PDN/3Rkig2iaf2bD4Z1QHnRPXxIU4vMrXhay
zEcFhq3bI0rgiAkQMTZqiuMEiMi4f02WOUUTubnyaemu8+r99lgysGUCRnTMLCYjbMOgA9EXbT7a
h8yP0UysUcirglv71nr483oKUIEcq2VHvDyj7uqDCeMIXPgMEJh0HnzdIOkgOwayyFgknIdhYiaU
YJewvb1DOv5j/f2Jdqntf6XlkQeVx8WyAyigiQHHqdHOweKwYGuQTfYdCsV+imgAagDfJB/ycpLs
eVkFTJnjjHZEBwK/oRC/ORb6eQRgIebUWysMSdCOYe5oF5gQ57AR7IMASeX9+5tRKUYTgGWOYHkw
FJjZCgccJ4cQwwBZCm1tAzWfYfdLc2fu033XjjuoJz30DC4TfeaPiix5tw0F+CUC3GTWaChs/XeN
jWs0yTo8FcnLfq9Il8hWWQhL0rjLyWwhKiSjR4/siouQrLwwbO+zQPqm4b/9j/CNuQmoo5cZYSku
jNP+WQ/P2bS311r+3awYTEAdZHzycuIhXr08rhTp+aEGoerGWGX0FNneEcCm0I0SRj/g/nHr2E5D
9TQNkl1V3qFT1Ie6aHIn7QGWLaQQptBuBcOER5NvSUtuXoBYSAFhBjrkkzYwK4gHsOEgKjUXnWwN
ZRMSkGVpInu2eOazxyoufunNKMj56w76Q140vaHT9fxNyFSRUpSi5JdUo5buiAkvQLTCs30/toFW
tK5lKlcw8/lEwhwJS9VovBrNMAmFbHFqD4WjFcaXbVyVLPApxj5LNEQwOCNFjoxaZt3TtnFgdSq5
7rfDdMxXQJU6ysKy4EEM3zD/rbyxGVpgKAFSZsJiO8mRuNPLm7WE9Uu2OGaI8t9YeHiGSwjFmwE7
RhMgBR2YcCqgjRLMBdlRPGuzNPXXNZY8GGXDCGBSNU3TxqqKdLlOnTQcXKKE8BuThLeyUQQkWRYr
rArah4HBvkbjh0q5UWVlxM1wAeslIEeodwnNV0RGFogQVRkh3Kuvlmi9ZpG5297WstkIuKGzPrRA
lsdsko+Tdd+k10su+Syy2QiwodnmWigcNrriyKLSh7CVYzSflWm/PZXNdwcMR4RgxFSYFjGYOgUU
jUoVVO2bsA3W5UsPX6pWMVyTXiFX6G8PKlk/kQAUK1EdRSru5iRHxSS6mcIA2q/O9iCyeEMk/rAc
KtxrBmTgNadnjsBTvCF7dkhHE8BBNZNaL1uAgzp6qktc9YZHHKCiVQd7Lw+OZbhHRHiYzKhVeRb1
DRGr5A4TWUB0BCM2m/6t3vHI7WcTzXQnj9wkd4ZIA4oJjVdbAe5B18WtKgbH11JyuKQfS8CKIl6z
3G5Pi/fU9hR7r0+3S46ySPYhegopnBFP+4hVzsBir4bBQviPbsgUnzjsbAShIuFHaTKj1AkSIwTe
qLMV3kVLi1LJCHvE6AZJ1Z0yj5JcjGwlRd4Pmq3RlgG/X2zD/76S2+9trjWFFTiLJxaNpQmMhZWg
B//GHa/HOw1CHqCadj4J2mPsy+qOsmMmkn/CeqhgqgwQOT0jmiM/1GhYU4N8r+6llSDJQRMV54qG
kqZdar6a0Pk/NDvLn48ajNNfVT6QPJFEos9owu+VEBxrWNH+fCLBafOVc+M3ycbuFFk+hTXSLrJQ
guFl5BlPJMvnyh3kSpa5lRwDkd7TFZpVpBCTCGj+qCoKzHO7QE8eibFH1XVvtJMnuWgkzySR3oNW
16YuLKCJebOArGXBD/VEHxy8E31QnnKXIIouxB9DOfcwS8VBN9TKU/NdXjI4EH+MLRmiSI+3EIYs
aMZN6giVwh5e3I4RJKBigtdtvLMdza93qkxYXDIzkeHTz0uVa0oSBmEJ01D4eXL7S3RihH/32vpN
8t0kp01k+nT1WNZpijAkP8Axk5PWMxeKPTkI1vR62XdUEjbK4Etk+4DU1/Rw+Y12zQKKa7InBBXX
jKclUMPwkERrofG4PUnZggphSQh7LpgI83QojFb19ENrW848omu7UyXHYJsnwuBh9zs4J9YQLdMA
Soyy770UoeOO6yjrFnqulgBcEVS2A65SZgYcOSegtQw/JXGlKNXVE0U3OgZAI+33TkMXZvuFtTLh
j+3qOebJl/zsEqpbCA+SGF/RNOAUyxSXrvB9jQ+jduyhQzapO7wJYOvuMHMHSoEDbYCm/aZYj70N
x247deFBnVmZ03SSby27rKgQ1gy5weYF4vf8sqoPTxEoAP11Eegp6nsB6GDW6zqDlYcpJoYrtbbU
2sBZbYsVUvGDGbpLWiZOWcEk2OjUyAnLuPbLlHZwqKkeWB1eG6nhMTa9m8r4Q1HlH4YGDtaacmfX
xo2VInReevi8VsMEXuuot06exvfGYON5wPxVk3mAXgw1z2Yg4OjUltRWUihY5Sx3irh3kjnYPn6X
AfRsCAFAC9uYlXpFfPSWfNbF/f9rMEvMLHdJGa6xCopYOcIeHCGutxSJ6dDSlDzgTlmkP397S8wq
D2ZpjSb6HIMiDx0GJfH5bib3SaMHlnobw+0WbrFBZa/u9nJufzAYOf1+9FraZXYRwTXc0FMn6+5j
LZKg2EvHRp4/O1tDATC1QTVzvQL7+UllYn7QdX+Gc14GI2c4NvZOvdxhSYPaeoXShGS7wLnx9wmW
bVYYo5KBfApq8ol7nSd3FPxgnm8dpk+ybp/LkHE2Xb6lzsBsnNQcJ9d82p//LX0m3TQCcOa5nkTM
gIxAemgP1ZGrgNe3dP8K282LEdnZrAQgXPtZnaAHGQbaHSdBrP1ZQ0f8mqbRyxyusxEFKKFTsvYl
aWHQBp0JAkUoSOz6/HJv/bZxua59/HH7LEg/nQAtOax81jXle4U54Y7bCMDzBURy4xUtMpKDJ2aV
4R6+DFZos6CIQt9u4BFt/NiejmwE4WlHzbHK86wrdzZpb9hkHqpV+Xt7CL6XN0DrdPjO9nq8oJRZ
TX2065ENWm7grx5Km/ckO0/MEXdlNhOt7zAGskBc/N/OPhW7BlbdV7pbeBEA8/P2rC5GeM87T8wT
6+FcLaXZlLvIHB0rzf3M6H1l/qjHjb89kuwT8fU9Wz940NlFE6ZIe45DEYxrep8pg3HYHoTv2q2P
JIBEE6rp0I24w5B97D3DHgL4bt43EfTti/SA9/+NQaJgsmtZ8HTxNXC2jgJmmFVYmGmM1wC/qXX0
SXBCvA07zNcQ4l/6RPx+zZyuobO1zIYwHrM5j9CVuPiK030pGqcoHPKp+8LbPc3aGV1oXoAj4RZw
aU395TGEguhj9ri93LIbR+w2tSleQGRY3hagyDBLTDeri6m2torRnvoA+CI/sVzljwH+vTY2kphk
ZkrM+qTCadfDrxTq52GU+FPMggh2VMa4/9+WUUw2V1oz93mLG6fzu8JTfS4+1pt413G9TFpJaS6y
7ya2mVpx2szdgMAyh1JJr7jjHiK6bndojzWoppqM5X357fp8PMR8MxnQ+2zo2LAdlKmm2xUdTNwT
CkK6XCtK2k8oHU8AG7R1U7hBITDJ0ocFjdA4kRAKTtMHrhXVHuVdoLL9IgAPumFsuEAg8NNX81io
PhsbX4EQTHnf6sH2buHBwNbWFKDGslY9H1MDiTcD3mk5I9dNGd92ShUF8xoOkJFb77KJRJLoWbpn
hCAFgV5TmOsbz7oEyMVsdAa7rVG1+xKMNuqrU/4FglWPeBbsarL4caa8J9l8W2uV5JKSbRwxI000
ddbmvkB73UEHtyY5QvApgnQtD9qLwEylEq+SC1hMSieZYZplDaIgHF9hLlm7sXHbd3+zQXIzyj6f
mItWZ7pSq5nxNLEe8oMR5JxIYH7gh3CBaLYsdSQdT3gKxVHc6kVtpDsumo2mtH32kTrKDayqgDBM
Uu6WXQ1iNhqCAEMZ8eisgzz4U0MavxrMvRxcJIGMmIoui74rqxbYUpdBhLRbpyfe9gn/w2wMpEXg
u05VUaxQgTsizVM0KJ+lYk66FNABk1KwpaMJ2AULXjqAxsFLnfauIDdlkAb5lX4suptXMKMvR0rP
cxPgKzTUlpHEROmRqw/VSvKlsZOHwRh2ZmV+yjJaeO0Q7nua/BVn4bEn7dVQtd8kK3z52D3/CgHM
xrUordhEvZ8/lSnz0Z0DVWevhFQ1ei/SRzWI3Myr62vZubic6NSfR+bIdxa75WFWj6YFWpTVQZeI
tn+1xdK4Ofp79W4+9vp4w8LEXSP6PqT2P+Gk7Ve1PlhteZuXxT1rmuua1N+7sI79qbN8neRey5Nk
MZQTne1Vunyp/fqpYnMWRPmnZqoUmHmMiwsjajdfUDGzw13F0Nw2DLvt4fil/PJiex5OeMR1nZYY
sAZUgsSqXVWvHTKl/qx82h7lDxD/PAzfoGcfgLZZXy8LinJrc8qjx9N/zqNLxxTAsEyGWdUMFHlg
rX1ydevNG9vDkc4O/Img7tfhr+1pyhaTo9jZLPMc9U8TBaxgWP6i1sdoDir6Fn7W8062hCBLteOa
EE7JNJp3DfunCCVTkG0/AZcWBooUzQeUBKbGidthl4aKM6JDp6ReHjIJ6MoWTMCl3NahhagVyS6B
J5hqPkbx1yGWwI4EdcSWqywZaQ6Rd2gMa0ezg6ltA7v68CGKpMQ22UgCyiRqalUlqytYgtg73cvv
knfmQSmcFpqENIDwhGcdlMlVPmzvOsknE3uvmnkuGvAV0BQQfchVCBcvhaPGtacWqgPtVgk+vTSR
OL2Dfx1lsSUK7bxhwRTOqYPehKeaT3aBqstfv5FLHIh1e/UA6VupchQHiQ2sEhulBrNKYTGD+0NB
rT3bcxPKIbB2/NJQ5Cz6y3mh53kK8FEYWV70JZ5rKVwHOggrXf8SEUFCMvWZl82SiEpyHMRmqamb
wGnvYhw+dOWy4RY8fmeUKoDJllGAkLwxilWnQCmuFnJKkv9SC2mPr1AL4ai39dkESOHBvTlzYpxh
WWBfBmj+k8CILJqyBRwhEZtp3DT4txPbq6cCFVN18ZmpeLizkQENaNM6ug3ZDjz3s8/b50/21YSw
pszKos2aCM+mqtt1OfVwg7v2uEomKVtGAV1MqhSavUDQQtVGR00Gt1T1/fZM+C/d+FJiA1VXZWUO
zYKSe3rA1fnImOL0DQoofQZEeVzQfLk9oAS6xB6qITbHZYGuxU6piG/BjywfDT8ZHxiug0RGbb6s
p/h8d4rdU5Cs0UykIZ+lO/rGM5ynpG+HbeJShwCrYcLZWq9ou7ysyXk2voAoWZ5UZjOM5a4056Pe
9T+ghfeumLSPoZLPt9UQw5WzyD+p9vCRrOM3zZiuDS05dBr0LDXjcWTK/3bZi51XyQDFuIKgazci
tWN10XVkH0lzUOpAz20Zg0+yf8XOq7FWkD7VQKoLv0x+8b5+sCJHgRWOM/6j+dxXZMDxlLFT+KHY
2tEC9tjm3GYKw6POKG8KeOKZj3iSO+W6O1X2q104/L29o/9QMvt1bYg1dqTAhm5Y8MpqlwRoQEqn
SuxPWQRRR/iieoMFZg4pvqQFvMVtCrSQjH8xCGEo8MOBm5lI/2FFzmJQonc6U9sTh7Y+zPFu0Q45
O2bIxD2po2Xs2PWHxPRbuXT7pZuFqjA0YFTXNCqyThtt0BlEamKkH4ZP2b65sfzoYH9HeQuKBbKy
wyXYpfCyZZaOxhpDzFZFykIJ1ZHAQW1oqW50vCdltaETe0/cPpiOTmH5baPvS1hMRaksS68ZIjot
u45o4jKK9LcCgkYT+nmGzBRdoEaKjHGTHAuAJjTRndEc/Hjuj80Yg7ncfc6Tv+uO3HZT5WXM8BJS
+/X0vYcyRUcJTOVXrxhAzLL66wLS40V3zWIKB8nmusm+tu3/9n5gwmVVGdHQqbAeCyJL3SmxHSRr
/lGyBSWRExNuqpyakzKFcRg0o34YF3Bu5kF9rzL979moIEKDu9mb+8mPNWNfJOm33lbup9yMnITq
peSGubRL9F+Yq4kEC6toOn01IEWSJfsJ5Ro27/M0lwzyh7zbz0OvifskWmtzMTqMAk3TBVRyBlVT
6IVpr1Q13YZSTSRV1HaUFiVV0501dDs1Lh6iOHzc/ojbNzMcYn+HEaXul76oEdTk7fQJQ6Ehd8TO
xlG238XTfNgeTbqAfMZnqKWaTUirAo+Kzm8PUMXgcvXZ/LnzNLf0y12lST8ZP7ri0T7fGHzjnI04
w6i5S7n4fxuUhxCGhjB9L5GAI4aPXu6dZH7bR+KF30ur6HWY5UDlEISyK3p8Ynqtu4Q56G880eu2
R9wO5WAm/Pv01CUaFuQJlCBk97b+bkqYS0v7rm0CZXicDNlyynakACtTVK1mq+EA1GoMQ9q7yPjf
QkVNFPnWkpRNEPlAsjl8WIzC78d/knzxl7Z0x/D99uJJIjV4Mf++eoYaqfVUYnNod5NPXSuqYJao
VN6IqgRn9mTqtZ1/eIUm9MVdiXsLZmHo7LFFIMn7lBU9Qy2d1+x4SVu71Y68/0WeUr+4Q86G4pf5
2QHQDKIXcT1hqDHzl+yKwvMoYz/iAq93KMRH0jN+8QycDShAip6nYU773yrJSwChHXO/XxwZsfRi
4Hc2mAAoKFqPrODV+gR6DPZUBizvb5Y8vMugdbYqCFGGMnXs3JDg5mVa0dnAAq4YRkG0GLSp3RMp
IfXWkzTmX/7raAmyeQoBLhLCA6sWzhYu6Vd7gG9J+qOhjcOqB0t5Vya6b5hE4nR9OQV0NkcBXLom
7ZV+oqgk5K567K/rIPky7rXC6Y9POaB6N3yQi3mf6nIvMPtsXAFl9L79N6NLWRYkCnQeo2Y/p/Oe
2tWxqxKuAuTNE7tlqel3if1BqS0vLrt3nT0HdmddJX3xISH9wcqgRERVGEJp+lFBBXnOUy8u2kc2
G5FnR3HhTzMERrU+PJSrrjmAtXtmjImv00KWgpcupxAvjdOg5VTFlkGXP4it38sAj/xDdVjG45Aj
q6Yjq1a7VrqTNcFfRO3n9RRhrrKVomtWUu4S9CH0VkBUmVnQZdbM2RBCBM2qGqZS/c/+nxs9yFOH
HfQHVFf2ccBc+0FD1pB3BBlQ7gvCq8R7kGHB5UrA2Y8QoG40l6LPdXDh6E4PeMYLQnG9o5f3M9aW
q7iy+H77Brn4CjsbUcA6RkLFsvqB34cRUOY2qq4W8jerZC2TkuMvUslCI5xie0JfqxLTyuk6VNDX
+qrVpuuJwIcsTn2tgZVBVh7+t/kJKNeXodYnNTKVyKm46vIVh+6gZFd5X0lC64vx+9lCCvgWoSUY
WSjcUiX51ITXQ3Jvku/bc5FchGIbcsoFXQlXd0zZzagmjmJCGjTZ183gpnWMxK/kCSabkoBiZTEM
ekbwBLPYl2q91+mxHN9tT+lyQvRs2QRIqZqyaW1Fg16giUaxp2hzNNEo9nbawfNoIkfMCpXU7kpE
LT9bCp886XTwjOTdppKjJSY40iRjaREji6aZB7RmTum4n7kjb+y9YQ0pNQyiaZoFwzYButJ0TBJ4
JiaAZd7+pjnz1XLXHOyrclfImjIvtdpRBndK1SLU0kW13VynS2grSbUzy0/lmN4aaunS+Fjh6gkb
w0mH8YrUqhORyt2e5aUrwID6CTNNZhuWmEVh6HSgJamTHZhUGOYHeZOliqFiTjYcIMkLE8i5WIa8
NFJMbU7gP2P+wIWwj0zDKaarNl+PtWkEkaq/y1jrljKW36WzZug2YYTiDYT/fg9ycxLC7kkfkx3I
ftcKGBBO2IXvo6oLtpfx4oHDVlF1U1ehakSFA7dC5K7uDM0O8skoHUUzruNK7/zGbvB6Ju9ZaL+r
OusHIeZx1hXQDfJB8iUvXQWGYTMVYko63CEFSB4Jq+ZoGq1AydvKGZfRQ4+j7rJc2VUqumXiavYz
U/us28VeMnl+f4pxGeyqLRtvFo1a4pHE6zzJV82Od/PncBe7jZvdcPbW/InHLTLv3IvdXIYFC0/Y
RJr2C6vqQUuieTVytBSfCNuaE6y9Yy3X1W4ZEUdw+VfwOTV3HLyVOg/pDWK77QlfPDRnv4D/+dnT
KYmjddStkQWz8WMYGqfJJeIbF18R53MUPubUpB0jSsrzIQhS0QtRQW/qB1QUoVIGro7papHUp/pi
EsbAWYGJHpDIEEGoQClinDr0bvEwiV2FB3Q3O51HAhvPz9yF3aTkcpeOKARmKcmZbtlp+e9j6b8x
uC9+tbPpCTHZaCu1FisoEjLlg6oGVSgTXrsINrapYwEppXD6/n1baCHsbnUdJzCtU8+Kcx9GjO+V
kHx7w+57HkakSw4WG8rc7O1Aq2uEfBUg7WF7BONSSAQosXWcZ/xPLGKspbb28WxawbTY3bEmaIgp
B6V0tLTwaLqCCRKHbjUbVxnrPzS2njhp1+1zNf2iTuF3ba4Oa8FiJ6fJV3X4WrSpE8+xU+r5u7QH
nyqtYeqHvxR3vQlcKsGJ0OfYjecq8Va0qTlquBxqO/HhXXycpvyussra4dVPh1mg3xux30fNd9J2
zOt7I3PW0Yqdrl6ggKKyz9MyfDfU+V2VrJ+4wHpEw1s0bnmL3dgOlEyujC404Bmzll4y5TUP+O4m
3P/uYLJHpZi/kwjWeNtLejGlBIUZYlqMEbghCyc6jVqoYCozVODN5YNCu8ewUhq3U43ZmY3kM9qC
YFFcG8dhMt6nuTIFdmnsppEcWjD0rNYsHb1LZ1/yq/gBe4HcZ79KCK/rcgTBuKVPjjPZft2D3Lbj
FdDXUCpOffxbowm3MVsmMtFFs4IxNQfPqMmtHVbvEtuOvNUs0IdKIbiloFEwScq9Qugnki5BXBiu
bSpOSpc7pcg9ms/7AmpZZZsHq237HQVrLW+bmzCZmdvD5dvJy9qDc3HoVYZdususYP+t9sOQdSOi
Djt0jTlJ/WIihhtnrUcYmIeQaESrr0w351Kwaqq6AXEhTTdfOP5G2RiRFqFRYGRx0A81VI07vxot
L7QiCXnk0pk1NSCPZSNrAeLh7+hjqIrJBl21A3MaHG2CcWYK4yANYjNq5szdMU8k1/4luDN15LJ1
HB7dOr26z25B3ri8Dil2tKpXn6CmUzh1HH2akHqRbFIOzOK2OR9IuG5XU49VVmKTch0K6mpON4HI
hx58TuSrj68g8l2s4p4PKSzmrGfdwg2cA7vpc7e37E9qpN0PtvFxtG3T0VtuKK7limPGIdIXZuht
z5mfhK0pC+eyIjWtSQMqfmb+H2lX1iWnzUR/Eeewg14F3fQyi2fxbC86tsdmB7EK+PXfZZxkehjS
SvI95cEnUy1RKpWqbt17HBUQ/6pRoJJpq9nuhrdEtsOrvmPgziK246LuvHjqmDbuLfDMzaKA2jbf
ZVt3nxQ0tb9w5jubzje3DtCAqZ82ntNvQGEhuzpXMwH75BcsMgGe54o19CjRWPym3rMHNIC2scfJ
nb7lBx5IsXrzij5v8PuKF8kAjqsVjeXobsPJ/KY1qkbLFvh8gDA2HcrfnJnHJMkfx0K5IUV+mPpc
hudZrUqdLnnh1jwr3Sw1MQZI7vqL6koDFTx/zGi6T1/bILyWVcHW3gen5hYuXYIJr7ScCe8DM7+0
UVjUzSYY4+jJKSNPUdpnhbSgVQwllTDpMheurNWJY1ZgJPiDa+UPevO/pNrk2Pq1PA8xiRh4kqBi
uXyKFYBfNJ0DvZU+gzoHFM5CL2ktQ3ahr12dJ2asRY9o6HUHrPrD76gEdUm+jbbFbhags2zo6kp5
jda/31/LshZnFHfa6Jau6YCBnna/QN9wZXqmCY3JPfiN/Hmqq0U+UdLRn8VspGPnkl21FgeUICV0
WYvlhm5q3zqsLg4NiDKpWWZd4Kq52IdxbVEjHOJNGHJoGtckp1btZL5eKZqvVtN1Z7rb83Hyc1pl
mJajusRAbcGBUNFiV6CSLZJcM8OgRu3c/qa+6AcVMCov9+ZdKdidsRl3PZd8/PmsfIgeC6uLzTCI
gKyoluLBi05qN5OE8InqgxRr+2nTF3YWUcqN6xLE2G4YzBMT7kO8m2mKqvx5wBvXPXIMRiXkVrKj
n27bhc1FWBKjU1dJTmab4S50UCwvPWf8HkM6qKZDgNsWAOrzNj9dPwuTi9CURqamJaUeBq75NGX1
Fyu9NNvdlLa+W91GoyZJXD4lZbM5TUfaYquaZi8DBMjxGE+jJAq0CMAeVEY0EwFfPE1pySQr+8zF
DcdE+RBoLEsD8MpZfEGgKAwSEwEoGB7y/Sv7Nk9G6sTL/HATtr5Jhw3J9hw04NKa4qcrbmF68SHr
LOkjvNnRMYcK97BvPLY3Lq2DexQ7bf+vP+CHVS4+oKtGRtFPwGJV6rUyjrRkwk9RLkj0G8U4WkTf
nLf3Nlq2OIAfDC4uFXvicUTCjAdtV4+endgKct0s131OmvRYQz4Pwwv6Nz11dikrbaoUAnKr9mvs
jqln5VUUKDq/QAp7OzD0vSvV3OVDg3dErPixans9yUq/MoA/AUnEJQqzptdGhb6LVFOjdoGDKBhk
oXnHaFyOwguBuTsULSObLDNNn+Xs7vyKPxcY56+J8qnr4L+Wu8Q/tIrN1bTDFs+Bbq5Gs/14TYLp
EvmD5HysBdVTW8u+oKi0sU4BFcNAJs9Bs1UFilcWXh1S0CZhvn6OAm7tDYnktHzKeuc1GshCUbI1
VLyYEHZPXhSxyDUxaFhjrr9EyUunPTlmTwXCd6TJLo6VmINqtIvasKWh8G4t3qJK0nRVp5cVTgcL
ZjEj1xdfqkv72d7PAiW6n/pkz+bZU+nt8TnZxTpPbc+/7WSdg+GAgMqawoCDbMgfmnQvBrLPwv6o
RcOrYzYuiLC6Go01fWuZ1ZVuYQAtbHXJdq/cYtDsdQnqPLg8gaH8+DPUPu50M8ki4JG/qfZI9ehC
y/59Zj8v9sTK4qi2BlezUsd9Mqs5j5clLuaMTl5xi2e+FBS6Eto/GFt81aQZIG7f9CVY+m8Lawex
ZaqrflR+PX8aZTu3+IC2YSWGngjMmleGJ+KdYbh0GJ/PG/mU8GHj0ExwiKk6JjE+nQY0kMfeUcPA
aTSq58j2csDSkxvFBosf0s72kleSU7FqEoUKNHvQiUBX6KNH5CbcwY2rCt9qljztd0ZgbuvA2Z9f
2UpaYyPAWAT6BPbnUVuSKw13wPwcWAU72rUKKq8ifT1vY20ppzYWbhc5IHAFL2cYTIW+HWu2NR11
oIVibk0926p1dBcxtaB9J+OBXvMNWyPmXO0xP0O4zLDX1cxGRlq5X6LxbtR+qbn2H07uqQ3943di
dqqRwYVr6ARYY69NDmwYvfMbuBqlTo0sonETQ0GVVzAyR0jS+E3ggudtbwTQjtwlEJSUHKr1L/a+
cYt8pTAGRqwYhwqNHzpg/NB1+20rfhIhwIWoeqMpLhVLUjX7/DzFKTtd5fw5T2JxXNngr6mRDM5d
3rnTYtR3MwvItEE6UAeZVzFJs3ctRp1aXHjmyAuWTyaiv8t/OeWNiRlfYRj+2Ele3jJHXMRCNzNR
IlXw/YbsukGDdzrG1uG8j8g+2SIOZnwcNMBc5ngxXMwEKtPhn8QL2Urmn3HyjUxSAcHXGDjLzY3C
HKh3A2rWmZLFrEelv/xvmfW0fHJHNSpxHRaJ36FFYaoSZ5N8+bcc72QdbRNltjbncKZ1TDAgBuwC
ZWBihJK2JEDIDu/bv5+YclgyIfWBW88VvVkFpFEgUOmPEH6tVU/dMfX/O73L28rNzV6rMsRbNiYP
sThoatDZGz15Fg4oPKpjZks283ON9uPJXWKfcCMqSsEHOF8BgbQ8BXtw6GfKFyX/bhf9Jk6fm+aq
iGWQAtlHXASMcNK4arlwRk52w3CltpjwcQFgtaTdUZlDLgKFE/Yd2PDxLFYPhEae3uElrnhvr8Y/
s3BbqmM/R/Xly+okOi3RUBA25T1T2uqt5GBu0gM0Ve/rjRJAnfJLcSlj4X/rVn6yZ0LJxQBqAfMZ
i7NdCPThHBJFQaZniacW6WXcpFvNSH+CpDShuq5kVHegq4bJQM6ZV2PcEjmd/dLofU0dUENSVjYe
z6cnk7cZZSwffBNVahEN6FMW+sYcsAxnKOhYDN95qaQ0zNG0d4nWUCOOj00tEt9O8l5yga5+vveV
LePJAOI63uqI87bDd2OlenVl3J2Pv6uvQmRQf+7eMqL0bCjSMdfmV+H4hlFie/vCOkyXwDTuztuS
LWeRc8Qjhr7qGMvB1bXp0m0VDZINW3v+nS5mds2TmMVT4XClnEMIN7ZqmPyEYAdQHEaAue+bmGWy
4cDVk3yyefOKT+yJincK6C4QI4tj52q01EIq2ESZEZzfutX768TQImToBYfknIGtM9zr1AA0On2Z
+vH2vJH1kH9iZREuBgF4Tq3BF8Cz75c4BJsyQENUO+R7cR0diEzbU7aqRX5R5pPeEA0nt05e3Gin
gE0YrN/nFyVzukWCQYqsdbsCOzcaYIIyfigx2f9/FhbxpxdI/mJtBEGtmfpNdR2rshqgZA1LdCTH
GAIn3AmDUnzVDEwZt5Hstl8r9Z2cnCUAS88xgzj1+BTDVttWh2n3R2mxPij7qPX/rx1bEufVUZOy
fsCD3qoGmjtB1N2fNyDz5E9MeZMxjYKNVTAzt+heQydo17cUyQsY7GV4Mqm1+fudhAGd93rLKnyf
2RrOjeFPu7dz4wTdl+igy/jOJGFuOSVrYnxCNS28czTzx1A/pzqnMQvBWIDE1qolMXW1AH3qGsuo
kE2h7YxIV4T3u0GS7RWKwaad4rXqWyXG8NTWG4//Xkdtzs/e45G+iA+sssuw7HB2E/AdxtW28iJf
3c8yom4N/kFZJvHGZ3gmk1iqtkQCCYGRThUGzHs/3DVB5Jv7aBtemhtofT5GESVoCZVB6uUXKppk
ZF/r26Hcylplkri4hIGxKVbUscC1MvV3hvviQjRJPElOyCe88Me9XWLAIO/Tg8QOexu2X8e0ArP2
eJihTHWJiRz3dgDBcNUfS/1fz/m92bWJZZloNTpLvn5MhMbcReU9SNLnzOb7hMnUzd7Ugj5/xncT
C4dNNXCi552GmjPGbi74l8KfHad+NPftcWip4ikPEAnfKwE6e3cRaFjGILkMf2FC9SBjnFn/ku8/
ZeHBqhkayWSh/ZbmV01+mxY30uWuXw7vJhYX3AhQF6jJ1Cog3V0HiYHxP1V5gbz+65MtLrg8KUlt
VHDHMrEOXHvkRnNQC8lMw/pj7N3Kshte9SnhVoHRf5aiVdJq8c4qle+lFfkTDxWaJtZlnKZeZjv3
dTL9p1Qb6HXgG1Qb/ESLNfKkBT6jgFvWEwZcbdXTkp+SE7f6od5NLBeogCS6HkJcsW8QGRCFW1cD
MFZQHhn30aGjxQ/uS0yuXRRzTxtnDXVgslxVPWrAu7UNrry33uGkbTl6P8A18F2yxatw5iqpqR77
yl7aPJxz7eUpPLG9XK4ZpW03Wu1smwXQx5m7wOOXWfTE7t/oHBzZc34thzm1uOjk15U9iKnl/K32
nAOKaBr+4AmfHcddNUr2dj5W55a3eMw4RWORbCh4UE3GczklvqoOP9WoODhTdy/68b7r2835zzn7
4DmTi9eNUQ9Q6TXIXCubL6cUWO6Z3vQ/pTOn+zg78kk6w2yzGyy35GBuw7gdKA/Sg7JpfCu7m5Eh
8pnltVfUqb05iJ7YS4bBrMI65IHVXPIpOZr2Dxcd0ZGEkg2c/9C5DVxcDLkTGRabHcRFidi95MMm
Uf9DafZ0LYuAz4UF7HCLWDn2tVeBO21qQUTrQo9tkmE7ZO6wCPxWPZWCpGhE62iLzROfzRY0rXJO
FtmxWoRGrRkTU20q/pb/vfeNGVAAsoxvLUSe7J69QEQRN1Z7NTd4kHftNm2ejFAJzp+h1Vz91MQi
SMRJ3uZjEdXB6HWb+j7f5AHfNBeM8kMozSg/T2Eg28HgEvC/LjLyTx24jlvG0Ah4nJhBG17jifRL
vxMYG232bQ3RhtBPBkkV+m+WSHCZOQ4as0tEk1XZSgMS0N9xcNoPx1QcGsTd+jAPYWRCYm/1+IKu
Bx1gSwdcbuEfLIySPAlBzl+6RweY2sTpaRSVXtLJZlpWr5R3S8srRShOU5p1//tKUUyMCUW+dtXO
g/G/rxTZJSZZ2hIxV5ptOxJ34Ci7fE+SRx3SpVqDof9Oxk2x+shyTpa2uE5AiVQWvYVvNjeR+lf1
JdvrnrmZH1kExBtvoIlk9P7BPb16vAFDdFx0U3V9CWNouqI0snzkH2AhGL/4BwXA1VaZc2JrEbJy
deB6H+n8d2mYvH3A6HuHaYEk82cIkywnWA0oJwYXvgnCFAUKeVhc46o0rp4Iau2SgLK6f/O0k2rN
vFVkcSt3KjGbLEXMmnOsfNd4w264mYc85SCp9ZN9YmtxM5djP0bcxv69zfkndE4CGr/FSM0297MA
4t/nF7fm/0QDkYeF3vZnVLdtRwNLMhP2pmSj8m9G63iihA5gqHvnLa0u7dTU4gBMhqHooYmjNgMH
qsOwU8w/gtYMUpQGrbVU4NTc4qu1aV26PThagqq2jqivBaxJLus0vD+/rHUzroGhIkD43GUvpGIs
G8FYzYPB/VYO+zH7hrmd8ybWXJxgxupPE4szNeqRxcoRPqFaKopPVwAESbxgLdE4tbA4RIMF4mVw
tSE/s0zPrZ+78muWXBrFU8eflfJbKkWtrrvdX0ta1jtDd2x73YbbAUzuDTHInDie6vC7zpC9Oleu
FGimqS7GpnF2PyE56yLndjLzs3FMvPoxjm/iuz7gJFBOhAJr/B9ELoz5LGHI1Qa33jwx/THb7duw
7dwprd4ifQkGcLRW88vhdo6CIqLjdynueyVCfbC48BC1S20wluH7pQRvsZLtiaNcTgLgykk/zsOI
iIy16xcaNBrdYjcCVybxoM/EmYtFL10oBmHUJNgcJNFWQB7U7s2f806DPzPQPLxBd62nbWov+yqb
WljrcJ0uf5lUurmG6UMLR/29wzVdVf/ogltxXJgyiQbok+3iMv34bbtJKTAIAlMCM2RactfVX1MQ
8QLNLtnQlUP/wdD8Q06eTHVS5jzrYQhAKK+z+o3GKklEXgldH0ws/DSq8dRsWqR1Wl5cNX32ZMXG
AxRaJUmdbCUL54wyEdqAbCIlmB5J97Uub8+HR9knWXhemCSiMvIJwav/KaoGDIG3doe2r1R7ft6P
xePydL+WBVUiNFeZaoJTplpebbyY5kDD+DlNLgZNht76G5/+y9HeeI5Ovr/V6GWHAPM76ZjfZDOz
xD9DZq+9YT4sTP/oa3EWtohYDE/mGnj+Ysv8GNUx5KRljFGRmmoVlfNZSLxvqYpt5chLwQcBt2ig
FmqHdIQAXSNjdpd9s9k5T7Yx1ia1GkZcNIqreRmGOUWZekkeJMMlQd3jvCeutRewkeACdYG+tjHK
+9GaEHi8dEBhB0rGvaks7/oiQRzmV30DuDDGBzLWbAlYXYlmXkDY9Uqf0hujJwd7ssDAgCwvAh0q
izfWWAFszra2Ev4sDes7cowLYLWo1Uy25Eevf4f337zYoSpGybIPHSQw9kMNXiDyRUez4PzG/I03
vxtZhs3cytwosn7fDn968z/jSVkPN++mFoFzqjvLFVCpCJwo37omBn2A4Ti/HNmWLQKnVVfAhTOs
JgaNvhuHfhp9544sKVt33feFLOJm6MZN6UQIN6ry2KhIy74CPEVTYlBN1k2d/9TnyPZuahFC+061
ojid07EZVt7EG7V+jVXjmnHwlDRfS2ll6/xHApnEx4Nic3O0wxi3W5MTj0VARsvmVd9azH+/Jkzx
fDQxxf1UlznWlOfRU2tUl+CYiakWVd9FGWeUQHivquIroxy/luG06Zwu6BLDFyVE7OrEaye+t9z+
iWfFc+yad1PW7SeDfVFS9WUk+r/HYZ4EDiCrP/5YLeqVNp0TuEF7jbLbHmNNjS2p4kgOIUbOPxrJ
coVZE/uQJv05HiIr8533XaDEP5riToznuIs7eUCddGZsiMCNqb+knO9c2Xzf7JznPvQitihDwsqw
Q+ZZ6h1F+ZfG+ZdMvPYuOhHhQ+S63uhszweAtbfsh++1CDK2IFlu5YgAc8YJurouaHcowNV4picb
SAnIKsHnDyieMh/3s4EIio4nGnKcUYC3J6UEKiXlsO1R4PbSQhZ6pOtbxJ5U9KGhGkgNzQBMiO0d
mA/94bZHHS6u9vEW+p2SDV19wRh4QYNMC+O4S14Zhyd1ps8B4SORVn0QO1nJb61GBRShAeS9ihcz
xk4Wmzmmai8qOEzts+CvIuMffat/NGY3H9+li55YXIom1JXZmyydcx3MaBLTSzGi2dNMQEcy34aQ
nPLPb+faBXVqbxH7FMPKhnHIqiCLrkqCkQYeFI0puQVXneTUyiJo5aqSxBU6/G9tAx0AitJLPePm
bU3bMTi/pNXodWptEb3K0MQI34CvNoNUfjcpfj/ywEggi5Tz3zr3vRbha0obOywqrGzGSmHIKt30
u9gCMqTZK/GbELNLvPPrmyPGOZOLKKZXOhubFGmYJdo78Dpg7MQa4Z3N1omJ5EUm3ctF+FK0Hloo
BOubO7czFoyDbR191PoAPjlZH/UzdylKA6dfbhG8iNaDXS18C5a/4UUYZthAS212GGuTj9thI4x/
0KBeu4RO7S6C2FQ7aWZbsGvgoUbYk8ihlfHAIagcxTK627X4dWprEVOiOrPHcX5nvA/S/nciwLf9
dAwQxqCk9Wks0cE8hVKp+Hpu+TDgpcs0wJbaO0O71tSS2slWpJpHwrvzDroaUzTwfmhoIjifhBvq
RO0woocUpe+jTS++OJig61wZQ93qWxRk2n+ZWbim1qn1WBZI381A9xSqTD4yB481GIN2KaMQWjyY
MkD76tk7sblw0NztWGcXyFacGAJ3Se2VQLt1+o8ik2Gj1nKV09UtXHJwFNHq86s+EU9N/5VFuyi6
NvNHVfAN+OKo2crGrtej9MniFp5ZaglExzBhCYjdDJNMxHbYhRcqtMZ6vi2CenveTdZP+7u9ZZUk
aYwmNBOcBPWQx57pFXwHnn7ETtEFxoFRjESj6Mq8Qtmdt7yGCnNONvdTyURRQcLTJ3CddHywzf4l
I+Z0ZGbjc3c8tEV6HAS77kc0oQbhg0b9OI7syIBTt6v0aGTVprLaY1Yqm8KY1aGqmpZ5sWOhuklT
x0cdfldV5VYrpiM4qu7P//r5SvkU/0+2bXGZdpAWHfIO8T8RwaCDXB3qbOctzL51zsLiArXUKRsm
HZ0ytQp9g4F7MS9BBb7jA2QtJ1CD5FyC15FZXFyjSV9bU6qkPCAcE+gcildK5mn9tcueeI1KcCE7
XqtV6FMXWNyimBk1rFzA2ec00oppvtEhqQOuj3CTaF661zat5adIoTeqr+4sgcbT/7fJi/CVORFS
9RI/ILMTWiWlB+kNL3MuCOSxNCD7mey4rV48J36ziF32QCAuZiAsJx2nauN4YOsxjEsXI2rWdaa+
KPGOFSUtZU0p2bed//2ksNbahaloGdIxpX0Chtdz6gwMYkHX4nadyEYfZJBy6bddBLKuy0DYQeC/
GNS5HRKwqqRmaVHRil957TyAnS2nndk8CSf9WebVVyNkd1kCav9Kse9DM4I2SQUeQOAbbk1iOnRy
0A3BHPN5B1jPrd4/iLkobUyTbk/thI2Zc6tpHx7ecivNS47jUWkkZ3r9UgatskMwmw/in49fwVXs
UunH+T7hTxN7gsCRVUvz/PkXfw4c70YWx7gc8oG3ISK6O23M8JrFu9TtqU5+atmRGAVELy666fb8
NsoWtjjIkPtOm0RgYVk2en35YFoXScslh/VvXOp9ZYvT2ugKJKpqBN35XRYTv/gBaR6IArI3+veg
pUhOSWCy/0y+gvvq3fri6DZ56IShAuu/c0ZI+B7+Ma5gPUy821ocV60YUg4fmm3NRNWV989trUeG
d1OLc+omfdWaI2Yup9Td9XF5Xabjq2nVz2BqxMRl9SPWDFm37LxNyHB9PAfjhCx5iFErtcNHtdtF
CTiFi0OF9VYk9pRRBib+m1P+5yI/ibCUVtGwOsHfn8EM/xaJum5t5hgnoHbRP+mYpcwMFW0un//Z
4JwRKDOxi3yEbz1/08FAqrm6NkeVxVYWQoyF85aAD35DMVEabhYJOCi4Tcl5X8/7DZwGB6TJQBAt
IpkwU4vYDb6gRV2Lzi3kTPd0QVNv8EgNFW0KeI+vy1o2c+z6FNtOzC5iG/jt9L5oYbZsshdwp+15
Q57Oh7I5iJwzsdjQrMzqpCoQypz0okpSEJfe6GFHMXgtuQzmeHHO0CKadSEpChLjy0WsB2OMvs2h
G1f0HW0YCG5zybLWnfJk6xbhC3LdYFRlOAJcnfDFtOwhKe0gcdytqPUHFA99UnQ21d1279ZQ1BGK
IUt+Zqc4t+I5LJwkITmiCqqJqBoqXVx5MYaHvaJqhJ+008wJ5L72xXirkVCjJJqCmudPuV59tYlT
XxO9l/wamSst4p46icQt55ATpcquitKbpjIkhSmJKy1zC80VdlhauIlDYT4qLlgLja7cOCIcQGWF
BOe8467ewe8feCluoDlTPWYhHLdoIz9UflZK6en9r/NGJLtmLt49isqytuZ4e9uK+SRIcluIXPJh
ZLu2CC25zWyrGOAlnZs+REZ+6NvCdwhDR0IqnCzbs2U8SVTbbDpEanD3x+CO6Spv8tNN5MeXlS+g
eFbWoA0pffmU/G+hgjOnYTl4ZeQAUOlirvVaSRxYmfPqJMm9KggmsRyvCY+1Wm8ile3jXqVpcciV
b/hftsC1BVk6eky3aJo14DdLN4TfZwNeR8URJJmYuD/09u3Ear9xsl2ILrqq35vjfT6kXtuDbZZc
O6ia4K08Ti9O/CzSg25XkAMGD1ryGna3agsMVHXT1ui9k6+le69ON5VqbQQbvBKN08F9Utr7yLrv
Qaw9feH2I2gZtMGgcQ81QdU4AG/vdeInL6x9Gma0NS/xv+RgVuttmyYqFFhAYKxbxzhmOwI2ANHe
j8aLzcCFX5ObKhypMu5CkgaD8kspew+UcBi1B+ebfujiu9wC7tYUeCkUyUVuayV1WicGFzOkonpn
ZpZpkMxAorL/yUXpFVrhD6CCdsenWrnrhxLs3CgON92mGAtqDznNrbumAOF5PNI2fuD15dApnj1Y
G7T4wAGZUBE9mQae3K52qVcJbYubdrA91bpRzUfoUMMzUalx8D2Kq2h61CrLc7onZfqRsZfYzWnB
+CYT0K0aLNpMnPLpxbAPeqrTlhVeaN7nKYRciI5Nh7w1n7wmfu36ats5F4jEQd5fNGrr1+FVzCF3
WVy344OSXJTDaxN/090b+O/F1D6OUecrzZE0ycaxfqoleM9V0K5P1Gh1r4RgRWF40EwCd7oITP6r
jtMLLX/OhElzIAiM+FttZCjzBKx+CIW9GSfmGa7iT+kzBHB9XTfwEm/9TqAZa72kkAZrQCBXNaWv
z/Te051oGU2yVzEeBXCvCZj1qogqxqM2dNjamDpq9azmDzGe8U4CIg84anUFEYS4dPE5d6Qv/Sx/
6VrDzww06RIvViAxCwIzkm6g8uuIzh/S6MgykI5OfplbvtUam956zBWxKcSuT9qdyp8gL0T7uv7e
9FdKXU5UuIDFkP4id0Wghp11q4LP3x+zcqDAfwQs5lQIA2x4VUx53B3CKLwB0UPsq8XXTruu4vuq
1z10YqmjFcDQZxvb7QJr4F5G+ttKRWOog+xxV221UWziZM8AakpzHMwoo07Yxt6ACfE6jjxL3/U9
Shrm1uj0bQFdorIdd1Cy8uLw1rEeLGvahL3qNU7kpRCaMt2vNcAQDYsoT6pAbSwXrjdQECJSk/3s
psLTJ7DDFl9rkLPGSrft2J2WAaEZPoyYKGPDLBpX0dGO9lzg4xS/ou5nUv80tBu30GkCnGhUTpup
A0++cctdIIj6u2G8s4dnbXqeMuE1k0tH84epfO1AFz0Vh4T1dHSvqxanADybSYzhTTfzMI182SmQ
FXd/isbyxojsx6IJ7CjbTdExAzceNRQNQ5e429sEGh75QJ4MO3oE8ubYxdlejY1vcXUfqbXX58aG
DNoh1gdqTOQLtPCIH1b3I8CukxPvHU1BfBuuk6I46MZ0TQyxzQl+UK08ta7Dfdtk+Kmg03UaqHQ9
D611sMb4MNVmTPW+CYyqw1+O2q/1lOzjqvHV8HWaoifVZlSztJuag5CxVX4Sk1+EduXPmpsJawiY
xTAIOUyIXoQOIEqntWip2Yye1uTa1jUqauX21rExT6iWoVcm5bVuXiRGSUUyRbRtLhowbBhqvwE8
4UJrmi2vFE/UGjW6C7u8hewCTaHVkV+BRtrjIE2xiHpN3CfVeXQc4zIWxI9sNQCVdZB2xzjVfii5
feD8xxDZgV0mGyNWN4OiQY0YCmFfyfCrdMgmITPBdxykSrdrWrh5ZaCa3IE987pm31q1vBXDhLa0
6oE/27PY5FXFj1ITtGODHzuHghwLgHNq8To0WmCC/6e7UsboqCNhYriquNltyq6Fn0fbCnMDup3i
a4P7H1slOJDwWiI8tdZ8bnDwUyNohzUaSXaxbav7Iky8vJt8tbzqoEcbisjLtRvL+YlXIC3ItSpu
o+SV15xO/CW0leMwfnXS5KCA5JOmkfvMSezblfrARvI9ah+tOCReqJCDSG7APZlTO4t/Dengxbb5
xc6cm2TUcbNm41YV2UGzjG3ZDPtUU4N4GkCBwtp9CfwmmKKm2k9KcWwc67U1NN8JB+53qEbZZavv
DRsFSqWPxxt9FN+HosApMvYsQzqPC+tLWCX7yWmCwSm/j1lxkTa88zI2PCNJu+gs81iHCKBZ1N21
I4RHh+lyivRbFveHhqsbLWpuCMtfstQ+ZE51jCwXxw3Bzq0gwzP0r2nEdLh5A1SBO8Xg9SvjkqqY
bxRtdQtY75Xdhlchep9TU3yvFf2pAb2W2yJWCfQX/DZVLq1yuCfQYZhYYvpWFz4YArGp63OBKBhd
tWl8UDt2E1e9RZnpXvcT2Ke8NO9AJ2ln7g+FpV9cFhJgluMdmGJ3SSy2jqJdDmG6V6ton7ToE4bo
PWkGdZt4b7fmBj/H6/XyVXHGG7Npr7RMFLf12O61sKywP0XkTTb70indj9HoTV/H7adXLsNzb9R3
Nud7nOEnELyleD3gkybDlTM6t9WU/9TsbNOTQTmiH+bQqAUDuhD64IuoO+RWq0TUTYWa0x4oiRRN
jrZvwXPRmoexaP2EKV9Uu7gCMqa4GvUW2ENbeY7qJPNM121aCjbMEXd3Z3R0siwUa8ti2oYs31Qh
6mpaeQuiIsiJi+YhinMomFn93lQIhsuibUrYHtu2420jqMPMwSdgEow6XCphY2+IDQmUKLa9uo+v
IIl7AOnutRlnBxMYnNRUNi6P98LukKMNNd7ZEL02OYqGSmvsLKe4inPM1Jr6dkoN2ob9AbpdiHLF
tFEQVrLipZ9GmmPWpi4eSfLAdY1W6D9m1a/eKC4jZzdEL4lh0Ai6UiA99tjY0tjW/cqIIyrAoV+D
oydLJgqavpA5eAY3Xkn63hsmcsdq8HFbCj4aVEAo6Au2DT5444wgFLqp3F/Yf89w7GA0c08bFb+s
j1MZUTu9Z9mvuI6paK4iNd247m1SXgjIRfYhGjZtDvkn41pVG6+Kp70o+qssus319IGVj3Z/dEj7
kEUPldtcMR5TRo68NHdpo27C8UdIyH5i/aZLQupEV0QYNDHGLTO6ndoXO6vBfN//SLuu5bqNbPtD
F1VoxMYr4gmkSImigl9QSkbOGV9/V9MeEeyDOU1xqmxP1dilfbqxU++w1l9m+d7qNG8a/24iWN67
MVR8LDqi7B45NDdtrQGFjKS8+z8wjVEJMRJ1Dqt2laFEKgN3Zv9fnykF0MtR3l7q+4QtJ+jf8jRx
OiX1YyIoUu+/UsBzhJUSFbwc3LtZmlXQfk1FG0C+kyJpBXSObcE/Xn/b7T+8nsVwL+JxlZWwJUkT
ZP23qvfV8ecSf5gMwTSDQArlan+REuVNkbVNME/5wGwBzYcmcyIZqyUpAQDY9UPt393vQpXGfs6m
5rAucT7XbDbEkt8xXMY2b+1+EHFaiuphGlddyfspR8qKakL/Y/DWxI6xC+YQGQ1xuwVumYtQmHrl
Y/jt+ukENSSN04y4Rn2hnPB+pVGX28YE+EnEObh67a8oX4MybkQkCaL75JQEPFhamMo46Go+rkV8
XkfrLmw/Xz+WQAi/VxobyjhVFjac1an9TMzIVuvmc2b2At0Q1cT4ddJcVRspMaEc6p1xMg/0vrcn
7Gy/hpt7X+1/6yFPttB2ZYxONCqXcq8CYulzFT/Ky2czE55JUKHRufKJXIeFmhgx6vk/sLDqjLI7
fqZucWMFPSoDdvk+EbLx7n8uDQRmAMjFdDDrZmxsbOpjRIMSnRFEqcS6MaazSQW96f1TPYvg6k5t
n8+z0eNLzUr7wRqVT5IludeVTiSCu7jekkO8Ilh6QIoHNEVLu1PiSSBEdFXsR2yuCmyfi2GxYaA8
nddgQb7hLYP2SV1kUY/lv7ik5ytjP2UjKiXJQCq2tCefdB8P3NwPJXs27fqJ/afwk/4MjmhRR110
QM7fkmhsZOzgo3NV/syl9wPe8ZkpWBIUyeCcbV1PZpwt8HpAF8SD6Z4UqzO9sWD+OxwanKcbwmnV
sIn9D5z8v51hDQs2r+oM77uH38JMPipKUiqbDYRpVetoamknOah7sgS1tk/X1Xz/8p4lccaqaEWT
JKyJ2pUP5kR8ybxfwMt3Xcjuag1hLK3/piycvTY6meRYfsLiJ75+aO+j99a5eCy87ja909zVMU8N
iC97JwFkSuv0t9bX8EP1/fqvEF0qZ9EtFBEYSnCFkVZ5tWHaQ5Y6BCaQK3/MCseG/Dbn5exaks2x
kUwskQ6gkIF7j9bWLtrRAYP29TP9F7N+vln2fTdmHetlmYdq0mKwNnzPuFnJeT78mJ3Zw0WeJDFk
BvtUl3XqZ4GcRRcYywK0Dj7li+HyJ0bB4TXD5ft++FkeZ93tkE3aomIiY5lrv7eouwBr+Pol7opA
oRwsfsREms6JIPpEjHRGME4UsLiHki8trUDErpltRHCZWVt02Vq0iCa5jqdnqNqTfpjLx+vnEAnh
XFS5NE2TM2TfeF1Q4MzQgh3LeyDvr87/JIjvZKmlAYgW5p7U+ZwXt0l9RypBhN+jKDHJ843x/auC
6voodZDBhsHQT3anzGstHwjkAYPRKTI8M4+Wq7vXj7bvqjZyOVe1DuMaG2b5j363MqAidd/6rI5Y
Am9Ar1560UN/q7jFHaBhnOjOOoHIdLaX85u2ADa/g/NWea3MeWZBKUsj9xcpPyV97CuTkCCU/TkX
9ryRw7kqoyqHvKhwz2yKht+nyFwxbZFAS/lGl1Uuw1zLUxOU5oe17lFS+aBS0Ttv19drOmjdDcBI
EJ4rkxqgfVpiFtbkv+Cq7bY9l6gwYCdbYArMN1xe37Mgzh0uUz+AGwkJTkYfLOzBVuuX0QKcFP0g
RSIQjt1DMcY7cJBTLNtwsZpaiVL0NaAEuy6NUWKwPtAWrb+8BmFcRhOBJex+p400zhCiKJdAwh0B
yXN97GX1kbYrxm7JWxzjRgqn5mOyyqVZAAm2qf+2rNUm62rn6Phdt2rRzXFKHsuxRQoN8XjSz1Z+
w1qoUTLYIcC/rgtif9CFOmyOwy51E45HMoclHqtNkKqDP6nvkiU8/m8SOIUDmUyi5mghBhZ9rFPL
zcFv+79J4MJh0XW5VgwFDDT7CzObNlZ3/OsS9p375pq4cKilTd6PDG/CeJz9xVNBqUjtGEV1u7dR
XPbKijG8fxfR0uwa60YsFyDBn6vQDjiWgTE8ysbDOmlBJf0VZ3+jnhZcP6LAeviahWkt2dxZcECr
FUwoN1fTu1UElvYEk3xF2/iCxRyOZjcviFWjb5ykL8WhmR3T8qug9LtHwP/agyu72hkRy8nuMStQ
HYFgIgYIFCg9X8yQi9EwIz1CjSGcbzFucr8OVHCdIhGcm5j7qh8XsNUE6zChIv1dye6uf699AcBR
wvaiYig8SwG6J3kTy+irmtN9BzomWRcuxzClvvxav0UQ7lHXW4VCmqxsg7I5Kie2che7I7pWv8qH
9tB7ydfooxQoNou5Io4uwemeKl8bt0TRX5JoiVpuVNfnPltPQyGo4+4/RLD++e8FPm2ybER0MZGs
jD15ahVDuOCKZnunVAcOBRrCoR1H9gAw36QTxF/RyTjFUNeirIx4bQKqtw8JhePIezK/zV89H479
is3hFjS+zaqAS9T+QjoKFAh/aEDMajloh5mBVLiRU4Np3E4Far/vsEBUoevUAKcl+/cbuTgdSIvZ
lB6OiT7V5MQq2qDqrVlndoaVgbfYwLM0zitbWjuFygKfJcnvOjnG0JGI8WTfKz5L4Bxwvkzp0rNF
OyBwovvvgqPTNsIv148hEMK3FMrFakg0wcsr2Imh62wb5t+9tQrisEgKl4yVc0i0UoWUdn5QZhkY
WNiOettmov77wiiXhOXNUAOPGwrwnylzBiTzOvS6/RzpWRRnSZm6ZKSrEJP7NvXawjiPQG1cI1CY
asS7/oX2l7g3x+LsKTP0tTYSyBp9cDMOB+YKGVLk6iVS8OZHB3YsqKmrGrkA+kyViAxLwgpqADPC
oEaXOMUkyVg5aUTNn12PtBHFnQ3VuqxQJei4BijK2iycSkQE8jROfRFJkKwoKvq31gWCaDYTpelY
VXWUjB9pDbKnWHsk0dB6IyAI7bnpHq0OVVBJ1R4Lef1Ol/qgDd1dOzVYhtNlgJBHqb3iVelQM71b
Kcnsvp4SIMvrkdvGgGaeVSCxkxhLWIv8SIpDVEqlY8oZQFkAooj/HlM8fp3Qw5xiXiJSLYEv2jMv
9DYVhdF1KarFeYrCpBLr+RQBof1piL4QvXVian6+roh7Ov8sBZACL/2rFpGIlqsC32qOGLsZF+vU
rZOtjWZ2Jo2cC4LV3qHwIP393ThrlofWSq0aqgHWIHfsD8sMaIZeFOz3DkUQLmQVqKFE57lCkmgq
h1hCk7rLAGZB3dQaQK+6+OsiGGje1XQKclEwscsW5aEYFrVeLKCa4+1rPITWADyL5C1O9lkCD72g
WCkwmBY4WS26nYz7pDuo2f11Fdj3RZaBZR7A/RkGDwpXrmtvrBZyIwZN0Nm1X2V2ASwEMyBe2Nul
QwXe7ykt581Xw8cBpzn+kgkX1fO8iAzDbKogHOLYMcLVclpSzV+1HgQP2VDitTDWYHxPs3M1G3f6
aB1RZPBaxXQRcyZbliimPuIjNaS7FbNaaIZh2CM7rDM5qFN27hPjXJhZ6yjN6PaNiSL3eiZF/dPM
q8Gu4vRdL5UfMMBU2mYOeEG9wmQHSWYNQ5nrj3nq8ARvtMwpM0BWh9INiVWvsLBgS0u/auSHqaoO
IB88zGqoA3A3OjYr7mympeoaiob/CzruXv9KT5iS1+6My03WtZnplEd4ut3OrgweR3KYH5ZPQ1AE
8gPGecMHzc/BRuc0D+lfeSCyqd1F7O034/wRCOG7QZ7nEloyecQtXQzJYizMtoLKTx70tyjlRhwP
sSnRMOnUEgSqnaedZK/0M8Vn5Caz190bn9Nf89fr97vnM7byuGzGyLsmSTUJ8lp6Tijmx4qm/5Kt
+dceYyzXZYnu8gn8aZPVKl2/zPMaFijtrr7iERvlGHaXzXEMIuikQHf23NT2bFxiM+Z9o44pVGeJ
iqDphoMkQr4W3R77BZsDSZ0ZTtFkFoEeD4es1/2o0f2mwSD0nAmfkaLjsCCzETYXgC6tZqiGVNpR
4yy5vdzm6Oqn3yk2ZVo7+5q52Z2IdWBf6u94TDmpQ2KMsr4sFbiK0w/gtj5EFQZ+rysGs6FLG3+W
wa55c7KpM5soT+USYAfYUj0lQe8BYuEkBFzdC8PPUR+l1Jdyco20htUg6o9+hYk5u8eA40O4BJGX
Odg58BKg9Jq3sSdSxKfIe+2AnBMbZossylTAZZ2SgxFgnG+8wyAZAGYd1ltoV+CsYrck9hRUbhZX
OwCcTnDH7GzXfgLnx6Kxm0y8wsrA7MmPAlPGAI881V37MGcsCVxrEeff7kri5rb5GD7KHSFLArwR
1ZZP9bH41B5rXzGw1A+mNNe4S7Hj5cQnkQsVKKzFebS+qYD3vNZF0JbWR0vRglShQqQt5jqu3KbF
JXRDM1utQltwO7B18RJLM4ciQBrtG34lYbDWXoQAWALlvVgap1gJsrIMuEnFeluT2W2TFmOdorrK
bol2+9k4n1Y1tG5AK1Sgz4vtagy1YwjBK34xo5Rd/dHUbPQ3JPTArvuA3TrSVi7naBYtz8Z0qVlD
G7CJJ1QhkFqcsTYBhKPxw/wYuc1BIJKZ3bWvyPkdPD+WVmnxFZlI+VP6Y5qP2BTCjMzZDEqvfK90
TkZs4CjOj4kvGpFRBCZpce5oVbskog2ix/pD9TOvlj8Uzo8RlCFZMABdqQK4EvWIU7gFOo/I6A8l
SKvxGvLMe1GaI1IuzkG1PQb5x4W0KGqcCXYU4ibyukryr1/4RbgEgZOBVziac4p+ibqOlRxVjbrU
xPvxsZgXtxsWDzvn7miJlmovR/o4UdyBiqSfdYxQUx+4kEf1Jjkt98UxcsZA7N0vPuOTKI3KQHay
TMJHSNov06hgNdvPY/1YWspBibqvkVakNriWXCupBJayf4vP8jitDWOghg/qSH2QZTenJKGrW6cy
ccK0xC6ICNLhwp1yp+OUdLCytAe5guWH3c2aYqeq+3VdKS7fYZwE7lOVRdyqE8H91Qh62knHx+rt
0GefyzhIQqB30YG4QBhadbwM8pKwjNAm2sch/3L9QAJ9uIh7VaIkeUItXz5pxQPKLKH0vlk/ERFN
tkAP+EA3Z4A71yfcWxjp90NufKnU+SHpB9+SNVGGJrg0Pt6t45xpVFHjYNDDb0WNWlOtLyJFEAnh
8vWi1szZCnGgYTkyj4wVXLwp7RgPoGq9twJ6RhXKu/6xmHK9CAEvlc9iv2mTelr5QntTNk1fT+Jz
vGKJtkN1wza1KEQ1qPSbzvS1hYiOepE/cGL1l2LzmigmKnmWP2HF12uPTQTsktjvbSw/KH54BuyA
e/2gl48vJlInBoAaNFO1+OpQWhhmuzTwiCxlob86hx6lX7ktBbmHvSuhuN0T6jpISlCIUkDA8vKE
a1RGRVZSw7faUw+KpewMRDhPMY6rU9spvqSoZfJfDojxIIJxPuB4c55KUSXg1UYAMrAO5XF6h02/
D4bNOAxK8CsJz8cqhBeKAzp1QHsAi1Tmq0fLWCVhNcUVUnrFwZ70nQYCVNWT7kWSds3cAIeNqgFm
AyW3lxcZEpJXSi1THxUeR8tkt+kOjO5FOQgUZPeLsUeYrsJDoCj2UlBCe0UtO9yfdsu4eZH65T72
n29W54lH9hUquXu0Z4k86JwFlOacVLhD7RZ7zccuiHQX4dL42XqAwXDx1Y59YzcAE3QEZ92XrJto
CBiAg+FTr37UomoOn9IDRJzEq38op+ycnIA2ZTqGvTrAaMBTVKyk7PVxoTbms2Au2Fl6KvVD0Vl+
fFMeWahb3/0n0Inyy6e+8qUsCyavqsBt5jFhiobG6twnli/BIJLzeqY32NQ8i+cALnN35lsoyDVU
FWg3Cg8Dk1h5napalQbh7Ri7+hMHcX3Qbw1b9uND+FmcdO3Gio1E3m/LWdPHS5gEslSdMWL5nhAR
MsjlA5Y7FeekTcmsdOC5Wz6bkGtMX0EPGDEJjmy2AW05O4BfHW+WwyRST/YHX3w4S8EAG66SVbBe
WmKbVSroBxbAPFI0Y+rjakVYEgwENsDeqJdSAEaqEuB2yibnWIZZnmLdXEOA/pbH+bgeDHc+Teho
t6943u0dCQRZAG4lCkbY+DGLDnsh1TTGiD6yFEwltsgLSkC0YIhGVHfTyY0kftoC8yJtHlWYGLUO
Gmy6cRi96esDwe7B0NsxVKBS45NxtzjrnVFVo5UElCYP2A6/QfXvVo3/vHYKZcSDFGj/eGRcEiIt
IH2xunAqg8ZjtdMMPLXUxVY4tpTELB/M1fOqsRHGDzHNklp0ahOagNgEhoMslz6+3bspo18lXbnr
m/VnC2wFO5mTbwKl3AurW8lc9WYuSJGPTWP586I02J+PDrIJoGPDukur8D4Ji5/drH7A9nGOFd5S
FBbYx7p2bq6sU46KNqExwlIIpjs5DP0/uvOap8heFMLcuWLK7N140Q+iUsEQ6REMpjq2I+Nen1Zb
S33V+nX9VvdeJFs5XNAh4zh0WtEjsVYSv0wbNwYuhTXnzgywkqj/4x7Gk6o+H4tLJFIig8ozD6lf
eYMHKGzVbQLl2HsVUNMd7EIKp5wua1YvJfJdk3JqqgowC5avK447w1sbMzj42CAcq6545PYVycu+
pv4+JZ9Pr3WY50MBUhqUrz/lS/tJHftbOmC9OW+9RGkfzYli/6O+a9fu0/XvuRf8Nt+T76MAtnto
0GGkfoJxoGU6arVoImjfiz6r5tME4uZdZMTglp0wqeEv783pTE/rMXfpESyis0PtpvDFfLYCY3ia
z99IJHU7zGTtUbdVdcWOO/kH5mkf46b2UWcVqehe7NveIPPqG2GdPEcknqEwrOMwSg62C94x7ld6
YEMokygV2zVAVUZYsjQdM9ycOC2eVr1pUGhUR/0dVcdAJ9Wtac1BKhenIRXtMuzqx0Ycu+rN6aYy
l5diSVD8wkT6UkXBiu396yq4+9oyMVKjIeYBd5XfLzXmMtfmuGRhlr22WJj9J5Udg1ckmHtp81Ya
l+4laHzpQ4i3ybac19rGQZxZ7n8rpOiYa0A6y9u1iX6XpoQl6IdJ7DRUdpMwsdc8tKvoXQn0pzfd
47M4LuTg0Wr1RVUVgTIDK0YaRuDD51/QWSROF5KDouT3s2p+aIHc48oDADRGINYArUh52wd9/iFc
IgPEOAqkeDS65y/E17zohL1UVKEVm6WDonrzroZqRCbYS8W2D18dUNPVnEDKx8K86mrt4hiTf/1i
dz/jswS+Ciev6jrTWglRf/iyyF9C6aHSGjcCXFSsPFwXtW8LGhQGE1kog/G1gJIkRYt5Cfr0qGPP
yG3S8CZfshHGGXdsWXMUTfhO+aqepoIc4y7+LC9zbGsAdAIGyufrp9urkJkbeeyiN85EjdaqSyy8
tDKlPtHycxv9VLL7NgKKSZXfmpUkUsRdW98I5LKVsVOKPLL+vc0/fCKLDselKmFEw5FSPFyLv6Nv
rOrBphIwhwM64iKIgqKyldxvgf/nDwfjL8AIXb/b3SemqRMV/QFozwX1nGklS9LMNSsH1Gg9eXXm
j3hjTkHiSV7RHFlXWk8ObSCqe5Ldk28kcx41lUhftmsE+zjQAAgBj6wEIgHNi1VcXd1rFh/MInYL
XKe31SK3x+biYVQA50tv8YnTG+MEdClW+2SNcKn0KlCv//H4HUsPN2flTAY1EKU3sjxEkRdlTxVw
W98TQ7QBtJ8ybaRwhhIXjVTL8QoH+mPyGHzkegYM7in7GDmZK46J7I4u3io6ZcEXa2GgrH1pl1af
x0lbaqFfKxg3QU/N+JiY79+kn7+F8BU6qTaIAQ6rEHH33zrZ4ijOE9J27GpurENJFuMoLpTtBojn
0/GsECFwD8FtnFswPsVLx09yqr8p8m5EcJF3Vhu5WuOCZTA0mI/YAPHmE0Gx8zX1j92GpLmRxoXX
lliJmTYkfEPhT6AZKmfaSljpcgfqKr/s3kthac+A4Uzo17eohknwzDBUYlxgaRdLqq2ZpSElMx+Y
52y/ll+wix5gZNizvATwi8BgvxFrBjPWC71HkEUzQ1cJiHRe6n2nZ5VkVaiHd/LHHlaMwRZQAtZO
o4mYdndTCEth1GYIgDJfs5oBoYJ0fkqCIvkyKCNgU36o1kMf3oRGfrh+m7ve2EL/WNbAQorxXe5Q
RRguqhlRgD/LX2KsOmH89RCNcWmDqfxntYDpkFp/PLAOt4gSKlhLFaJeMqoNaZPGqjoh+MTnijxo
uYhAdO9TbQTwORjgEOe1Tmu0WtNTIr2LkwgQiRhgWGRBHBUJ4qpGFjAPo4VI7C0eDp5Kxu/mAtIv
QCe6Rdd+vP6tdqvdlI2o49qwm8N3ZLS20JWujkO/dSeHBu1942Chyw5IYAbTndjTP+WPvMpvBXIG
beIdnvXdiAmD3EnwAnAx/PO1dU178YCNBuHhhKEVzZ7c0J4D81fXuOBfMAO8Zt/WwWDhVAUNnyFT
vnViKl235Ggx+gBGsZsosrv67znq/Lzy5PIcjpODYpOdYFSgLkW54eWSPlPZjXBmR5tk1MyUrmyI
zgp0RmDpP4H1hrfJgA4jGJDd1Q5dtFDfs6Zf5GF0KGQYN9JdH4gWSncVDk9EzHKb5iXUkWxkxKgS
OL/JWnyzMVyprk6zpZ0qADYKlHsvFFIsJ6L3h9amygPQJC0WPYsIUzNdXfujsn6UNdG6kUAEDzuz
auncZypmy8rskRDVVsVZPYumFzr8fAqTM9EWPMqzCoBMkCHMyHAZt08WYKEOY9SoaQvc6W60pdiB
oISa2CThexvZaAL8ioHas3oBNnDP5B1rAZBXDHfuRdutKM44y6lqlT4fqY/tw7z8qIUnyRDx1LHk
4OLyNsfhYh5gDiq6mCOmFOzRNYDw5mD11wK5mvLF8IEQ4eepJ3ByIpHMAjaWJgE+dgbmKWUl1c6j
J/ot92NmXWxAYcU9il4keyFwe49cCMzzBH2FEV41z+UPZaZ8zzMA+qZIz4bmbqkyPxyz4Pohd9We
kZcCsUe+3P3FbrFJK9Zal1PFKZr3Yy671yXs+olnCXwzaimmpqQNXh5Fo9oDIGvl98kKYPdJkMzu
K+HvkzzZw+ZrmXQCoGINnqo0DJTYtDt6ykPhC2fvZY5qn4EZC7TyLjZmZCMZZywGpoFpfe/X7ERA
RxbJeWABDFwa2SJs4QKsymmsHAuEicAP7pZZ0FxGSQ7Db2iDcSk0SAekNo6RQufH/lisp9QtHPMR
g29A6XUltx1FNrDns7YCOdOOgbW5tCZeCKxKPDdPAuUHNg+RG24ZhELOzT2j2wrk7DyZVnVUc5wQ
SPlPIxgHVgeIblhgjxdE87cY3VYgZ+UNpgN6BNUQsKffF0iaD2v1N1C8bRVGTkWr4rv6s/mAnImj
1GJN5ohHnZa79bE6MYZBI8Jui/6aIsOe7W3PxuUKVNOqPJpUJIVPs2TY/gQCE8Bk9fTrfDAxq624
qJE7bfmdIfpct/s9Z7aVzT3O2zVbw3BAfTMiR8Dv2QQA7kNxl2Z/l/29ZDxcl7ZbevgtTpf5dcaU
1GGNIqTldwh3/f16KJz+ZIB6E7SNrxl+umoYkMcF83DUDdA2GZJfLA7Ga91STlm97KY4Vm7Xf06E
1Mj7JzRkC8A+FvqlPAQO8hNq5aUc+iYWx4PVzX+Qg4S9KNV85cDCXmwAiOVvgewKNh41GoE3X9d1
6BMD7SHZcJT0T5EnkMtuJXDubDCLGHRpMHYdIHH5+EmJRF2uXXeyOQPnvxpTkuZigVoYt2yakph3
mOjy9FvmwebiXvw4EF0a57/ooNFEBTKsX4MEYCwahxQiYFORCM5jAcudUj3ToW3YmgEL6KEvp//1
3jg/FUlT3YY6rFe73TQ/8ar63fwUvSd2E9atMnDOKkuaWFEqKIMcGEFdoGcOMJdzcXxVq/Vp0ZTP
J7fSOPeURm0VWahXIj1efZSbPyh/zfhfPDChH5qCZSjNL+snyuzrnord3BXB/GBJMvck0YHq58PK
D0YKZgwLKa2UBrP+sKqKIIALdOVpH3drw32E6XsrDf0s+qiXvwpNYMH7GcmzgfEAOJ1EQZFiIHyy
ab4/bfzs+0AKLgJVBmIhphZfuqS8rWkypSb7av/sNBROeMjxrHldI3R3qgLb3RpyLaqqFt+1TuUK
xV+C041+e4Rqsjcb1jXRLIBMzISi5udEmCcRZOXMSVzoyEYsZ+FES40wT7syAPz9AbO+oIoo32l6
7V9XxX2T28jhrLwEsaK6gsD96Tqz83pY35kB6Dp8MXjm7pEwKoyhWlwmiiYvv5zUEFOuKrR5iuiL
VhzjprG1Vfhk21X3Zyl8ua2lS6zHehZhKY34YWODzAl9rCqwsEOFHPmmX4P69g3jyUgAWEqOsT4T
5bCXR1tTmQ59EpUB0ErsAqtwKtF9Q/+mLd///Hu9kMS5yLTSlEWXemxiG8ge5VvGMB4R1wryAyhh
3evSdu4SwjDXLaOAqaHK/fJYagJCjJG1j6NxPA8leWyNXOQ9dmUQLMajeo4BcoPLohZFb+R+0KNg
u+/QoZxngHHk/pVrADs5uC7jPJjCBGSTwpfvsDS4SEmm43vJmh/LWGYfpO/lULynOmbZ03vVkO2u
LBx1Vm4XQkUVvP0zP4vnPmLTrFELQg2MSw6JY+W/KP1TbAqFvjgfZ2qVnhea2pkJwLZuQevslLlo
/2qv/otRT8U0MJBJTMy0vtSNqgqpOVQtHGLtoNrsA4RxftLG+f3otSDCfMVDbSdwvpDJOcUIOMpr
nsMpyg2WpDCgRORvCmk9qnxbc9E7lP1hnAd+IYyz6VSdwyTtjNDv1V+m9V6xcrtQ7sviw3Ub20tD
XsjhlIG2YT8ZelIGErHxz9k1ffUwfs7DJ8ADxVY+F/f1p+7YCuu3e5H7hWhOTSYDaIdGZoCBBZF7
wfjSbLPxJfZeErv/vUgKaagwYQAMRXN+Pt4qLbDPUXgTtlOLBjQzchTs/4mkoZ1FLnApARwQCC54
19iRLpjwYSoUljulUvVoNYFyIPhnnvU/2wZjIF6r28tOdFk1dCwa4JGGJc+XVpGtZDDnPIkCORjd
xSvdIQskbw0qvAnRYwJnmiM43c7z5oVETn2GHtNpCaB1kH2xoQksrCRe6Kp43oQ2kpO3zS28kMjd
J6ajsCRbPI1rvEFrdr8exv8pGi2Yh+GL2GmudMYU4s3LMMBMPwEfZfldBQpygYKl6DJ3xll1AMz+
FsYc9yZXXtuslls1xecbgcQB6gttuU3CH/my2Gtb2LUU0CT2i/Hn9Y/IvtGFq9mI5XxpTTtkeVjb
Ctr8rpxOfV68X8gakOEQNndR96egsyw4wBJ1BWsIGhL3l4dMwgG8GBEedrmRAd5Meuym4tNERFCt
TwO4F6d6lsOXfdH3LDBcKEm+eYdC7LE7LCfwmgXjgbzPwDBos4yMYMco9/pHBv0oVtWdjHN7Ur4g
TEplCqcOA65Lcdax+QMqTCLKX3btb3NKrkTSRPKIXAKz+pLsdp6u3pCnQR4TZGKfX5e97GYPG4ns
F22UVAV6zKJOtAgqXbnppMQtVk1kCCIZnCHooB9NhhpFyiZ3tSA6gKCSFZqV8gYTAKgZRmDc84Xm
x+7qmsZwdtBoNTH0EHcJTr7ySFwQZtiSx3AIiKcbn1+xwCiSyGUUWmkauRWjv8Jek2w77J8WGXtL
vgXd4aXl8dBXURzmRZ9halHu9G9hV/5ITIJluxHFNaC7xcAq0+9qdfqAzMMztNJdusy0q8Y4qYuy
+mkGKozrjmc/i9voEhc9pE4v2q7FjbMM4G4+/jO1SW0VL8DX5AD7eqUaeHFSA3k3Fx9NeV4VqsQR
ytHEN4Br3y0BPaKmBKCHjNrjo+QW3wVn3P/GzzK5M5JMlfS8xhm1AGDLMbio6LH6gbYh5venVyz9
is7I+ddoUtBR6FvJ/6fk3jm5ecqcUHbB7YthQgpQH2p+FBxSIJSH/SzCWJmzES8a+WTZoI1cT6xM
0dtxdmDsFOstyPRUUUd2Nzbrv2+Wsn+/8URls2B4ZsTNviGzEh2QfeWNrHnQFskAkhU0Z3Q1LBv3
4z09qrdsYWHpndQDHeh4FNzqvnNHxUJDnGRzLi+FpmPRj2UO+tlqLUEDGLTGIRtyJ5pBbQImZOmH
TP+iapCQ3Etobue56Afs6+7zD+D8k5wN4Fo2cryO4Z/0m+cM/TWbWHvFIMTLZ2mcda4F5qOM7mnQ
kdXW/uMNye1bPa/BpmeQ+GDzi4tiWMY0tXGZ/6ka/oNNwno16hPchWhcnJncRWDZCGPKtVGeZVK0
vl5Qko9BCBlZ6J5gw1mxwA1tHMzkkwb4oqJ036I8G6Gc8kSj1SZLiZJh7/6rscYtdbE9lB1Vpz7J
B0U0jribR7KbM9gz5wLdQClzUwXMduiHZLAbKWjixdbobVMSoJk+0OLj9RPumuRGHGeSZgZIOUx1
hz7YM03znTSKSBj3n1MUfe6nUccLNINK62drKmiJvG2x6VDfgevVDovCbuufygAmeCk51dkvzUjA
7Qa0NFW/zcNKUEzZzSIxHwjKCZR/L0AOylmvzarS4qDKFjubHtr0ViOijs6+7W2kcJZemkA8BGdr
/BQZ5yOxw+OCxdb1djpYh+vf7ammxpsDwRMVKKmGCZPmNLOL1d7sRxIHebOC0dZaPqih9WnMMPnb
JV6JvV2ipgf8fUZXHBy+8vd5Uv15BXlzHZU+nml2XKagvk29Ym0xrmke5yh21WlxxpV4CSq7XZaf
B0B70Lo8g2LFa6z0BDpNO1SL02LJh3bAwF7ReQsdvC7KIi9NAeiUSYcitm4lrJtHQ3qukuSgG6YL
Xh9wYuYH8D6D9DW8KUrFXSPd6+LQHUbyI8Ta+5wkPpG0sz6170wJ8W4aPoaK9ZeqTzdDNYPXtpLO
q6pN9vXL3E2htpfJfbhF06VOKoDfMFvKlxi7FHat5pqvWcs9eGndrqhAeh9Fp3SMzmOqHDtSfO4J
dROduplZvuU9sv05nA+nqIDM+TDFT8xBTI/ms3oLcEl6LgOXCOLTngcAvg7VgMhhUJMfQ06HMFso
QQFptCQnnD5jNVlwvez2eFVF+RnVGxUdAwwFv/Tc8jSjll+AJHjq/Vl+XwFrnMIXtPWf0ughNd/K
4ZJEc5TyjjYWtshnxTFb05brO5DpXteVvetSwJqOkrOOjhhfyyANqfJ0QuWEZpgTHVq70d5yjI0E
9gs2gS6Z51SWQ1Rl5fJTSF2DfCaqf/0Qe+5wewjOeWjtGEllNWEp1sB06wJEWOUGrOeC777r+rdi
OLMq+zTMBwUJbedNALxNPAVz9YcBuazqpSfLBRLw9XOJPg6nacosAWOXolhgzv40lHYuxPjaC8/b
I3E6Rkugy4UlHgZj42qn8JN2y4Y4OqebvMphELALDSZwlqASKh5yYj//wpA2msFSpI1mtMOit7M0
YvR0lfEIkTLdW6zQq5pqsuM8V+x5/mN2I2ZTwOIGCrcqM8y7lyLrObew3YgbNcDxvj4o5FdoBG/5
aM8ilJciwijNs1jt0oCizzc27xrr63UB+9r+LIBLU2stTeIshslifBF1Avv/SbuO7bh1ZftFXIsR
JKfM3UqWJdmWJlxyOMw58+vfRvvYotC8DR+/UQ96UARQqCpU2LtCtUHh4VrsGrnNRjG3NuuiknQj
bi0Bxkklur34tcSYXTvxnMO+jr+thrm7Wr2Iy1igeP7zEdVZRf9S2YW93M2gn+zHO8GReufyDu5G
Nls1YG5yn3SNEcl/90rc1/K3BTKXWAWYZJr2OK4O3fDAVVzd5qpHrzWl0EuBHOUIIcAk59HhJxt3
A4HtOpnrnUa/2t0oGFYHtmuHomiiYYZ2CiAqQMQvlRyiwF31lGURmVy8o86mc+Q6js1qbErf7NpP
QlrciIkY1Aavx2NXb97EsKlcTas1Qcy6yh+k0hF61RbTv7lnGwmMrTAXLa9UoYx8pY4/ZS3Ahppv
4JDjNF/uXrSNFMZcdGOchED5Lf0lwUi3ihEjicwfp3QFYC0Y0TiKv5c9wHzMr8Nhn7hr0QOSQ9Hh
wnKnd8gx/ULHVDK7bjHQ2h5jl4vtTL//zMhvJDKGZO1lTY2aAQW9yBUxozjcz0FbHROMwZTuPABK
7PISeXrB2BN9zdBWnkAesFU+p8n4EYAnK28beYti7Mc6l0NTkxDWMbMGV/M6PwS3EtrQZreOrNb/
i9YbbXtsjA2p1airy0LCWH6aHDGsaKNTzB8bHp/hfoSzOSzGXqjgdU9QjIn8JEYFfXYKVzZcNOU+
EWRB0uVvS3fbpTFBQKin6igWqGkr5LDYM2C8aGt1mR6V4+z/VSfkdidZRJqiT+dYFQusUH5Uxk8N
4anfrrmHTqOpSDdQbWWOqswkbRFGEwWDWc9cOcdMXb9gOh9zzk4dppGVrNN1Eiq2GU0JyALHjxUy
ltacy/cRhuTsflZfJGTArVKuD0qS+HlsNlfmLF3ruLyWJn9JkElpkZ9urHZuLU2AZc/n+8JcPtch
uZmU6HmMmsoexBDA18ty6OrRD+dpdJsVXc7FD0lqvg9h/qII0UONrH9E5qep7BVrqcl3ecwWT2vK
oEWJ0758NffdESAn0WquSWCeZu7msOZm1pMWEAnXkzsepMAE3blofVPuga5+DS8hBDyLt28O3kQy
N7UShEpIQwN1zMSwMiCGdIp7eVX7BvxNAnPgmNevym5Ct5CSA5Ug+TKLr4nUWimehZcF7fZGUMTO
X9vH3E4Z78AwVsyfvRH/NT/JPSz2Ykba3LUznrlNcUXniCEQVfxRf0R/kF85Ruj8QevAvmH9vUS2
D7UpU7ntDSXy9fZIJ9qTkzXIqTX4k6FJjnawjahDqotxOKMPw4hQX4tvk/EvEnWbI2MbUWOwNBiN
LGM9/b22PqftdT9/+f+pBYv4M6yxbAAhLQIwfBI065GGeOYT7SXvR0zDcPsZeZtG/98826RMKsM1
R69w0nRgbb3tEx47LE/3NMZQgJwg1c0Bt5b25UTgkEGpN0NT4TVt9MaEuQGwspo3bPk/vN+b8jG2
wgDE8bAC0xGdMuWhKB9or7dug6dpfqJoO/xplN3+o616MLYDMJPhOkqQSOeVZfFOdalERUN5GVCy
ACk/1N9qn2uHebeMMSQYS1nA+AaT1TqSB74NMjgh9ldDTbsGtwCXo37fJ75tLGNKTDkRwyaFPPC+
WI18Y2rly7gMh1iRHQy68+zkfpD7WxyhLTUbBR1TqTPH4tTVFQXpjK6uyqbNnLeL11oYNT1KKm8y
gbOjbMvoLKXyhBbjCA1dP1G30CyKqRsFwPb8li7OBST0YzbrM7VJMPQWwjQANJmG6oxJytlDjlMj
TI5B6aulqnMRV0GeP6IT0NUn/S6May/TFR4nANW2sxeCAuo8iouO2g0jK5PlxZwiZGyltPFInt3W
dWf3S+s1M+iA5drtl4GTk9xVSPTqA4/aBGYnWyUO42XE6zVOfCkqwDL3eQDPg9i7Q7hai+5dts/7
y3uTxZxW3YdVE6ULfMx6U4JQ2Ww/lmABLF/i+inmpXP3Y4TNypjNnAVjMIVZr/xYAxn5yyS96F0V
rEl+1BfVbvTcbWfNjvvV1knnhGVvX17trm5u5DPOIRNMKe4EDZWpZZbsJQN2UJfxMNGo+T/XmLct
ZdzDKszVuohR4k+pamvi52pqbEPlMfPstsFCLX9rCeMPwmTVMnmBF/o1jVN/+zmNIwWG81+mcXjr
Y9xCNiygBjawvlUFjXRpgtmFuOvwNz3f2/UxbkCP+74Dcl3ix5Xop2Z6iFfyeFkdqGW/dFKM5R/z
tSzBKRt6s/SPRL4jHLJrlOya7ErGzavXV7ScczRw13S9nRo7bVE31ThmNU4tahdLWj7o2R2aKK10
4tVHOarO8jyAi3OWFeBp+CNKgGnkdGHmXt69/TzlZi2M7dD1WGrQQwM7teRg3RBQ7ZXVUPEKU4ld
pUgidx6b3BXxoHXbRCqsom5ul6rk0UxwP4QxK2aX51qkYlNjCXUCk3IG2CMBMhhah1xetmPfYtJn
DkpsqHEzSgMSrCQbNIx4GkXm1DNIW68QGhmVQ5TrOOaF6P/DZP4Wx745ZM1MJLHGI0B6mOz2ULix
l39tXRP5qT9IydKdOr8Rb9KYrKIwxoKuzmvij2h6dQRFnt1WnprrVuiuTKUBJlmdtw5qNkEbJ1d5
lV4LdTEAbTwrUBTpOIHLvqV5+xpGwQRSSg3K2bGvkuoJPQVflBmV8lxPXy9r8v5deZPD6E9D1HA0
U+oWzAKIaKIn8vLB/0NF30SwnqfVZlPousRP2+SJSOVtCrxVGy3xx6gFy1k9Phd9eUNa41NerZ8H
te84t5W3l/T/TVjWarGhjaMQ+93YBHUyftOnJpAE6fnyVvLEMF6pq9NxBfxVAmZIL1qedbVAu0Ti
XBaye16qDNZTESAtmKZ5v5YqKo2qkBH/qb23mJWTCypnt/bPayOC8T5RI3UGECwp0CHF9P4vMxC8
1TAGJV7auRvowKSohh+XJLsFoRmnjr5vRd6WwyYWFxPv4n5FUD57i4snqxQARgdEOa4KxgzTISLH
zXEFMoakbJtkqQakStJDFGigH/ENp3NWDcQOJyzvmndgu5Zrs0LGVqxqmWdFr2Hs4Wj4NP1Ex1xp
gxyl7/qDdrwTHt6ZqdwIZIxGW81ZgzlT06vm+uNgJq3TVb3mhGo1W3UoDM7atxUSe5WGroK8s9RS
vA616EMpkOt2rW+KPPbXWflswMpZyJ29xpnsRn39IEcKUqvTs1DMoLLOe4sIw2IjpX+nzoUJW9sQ
uzZMYrdG86Or89ti0o5VtRZWWg3f8yJ3zXj5KObF69KrutWP9fWsRUc5M59CRfgxjLpjTBK6HZTP
yIMe4yk/ptJ03ST9jyIKj8pEyfqyeXHjNT929SBbY5UfqjwL5qQJktj4UtARObxjO2uVI9Ubkel1
qlG/DaPKzyPwskfyl5qkxxX3p1Kz67bOnhEUz5YxjYFJ/Sa6RG+zLn/tE7EOajOPLbmWPHkakaBs
bvAAepR65YsQCUgXJfp3jEL1dtGWD8I03uVtgblUfSHeUg5P9aTfG6kiWvo0vwh99R0ByfVMJjfX
x/BJaAAlIPT5qx4NqBQTknl1lstuqZg36wg+iUFGOd+Ije9mpjyiNclX4i5QBf1DBRtjN+VgzeUM
muUs9nXSYLNawdJAnGwYILBOjcfcWG7GwnwVZ0T5Wq0cQC8CDPc+AGXdfUTER4zMe3NfpbZelyhw
9nXptJleW+USKo5iZqNnpuLhsn3cv30Y/5FEk2ooG/xlipiGRYq+xr+ZMN81+RthzM0bk8ww+xNq
CWxYIx714UkvV8795hhJFufd7PCskkgPSKQZxD94vIXjF86m8UTQdW48ZA7lENH8t5/AHqzgsrjd
XduYD8ZRZn0kCGmHrJOWPFWAy++uS273As8mMn6SpIM0FzoSeORfbqbgF5LHv8BAvNh4/1G6WRXj
NsVmlKuCDidTdpif+MD0UYquPj/z/32UTj0gIniQRPvbSSRRwVQ5ENyYw6vGJWm1COY/DoUbOVtv
GyP3plLmRKTUF58b/TcxzKnVizYXgEkFmFQtOCVxNW1yh+IY9UBUbN1ey6wufLysKLtjYRg7+700
5hQFLe2iJKPRDkYkRWJ1lv5Vu87u9asRts2WH5vEah57O8GmrrK3PICMwMs+X/6K/3Gyb1/BnGyr
6mOc63Hp98QQ/NoU0b2vFrW7pvMcZHraAmnNeDYJCn+rZHhjMgTA2Huo2vKDmhuVV2lNdJiEKLvD
DHfk1XrIiXFOMcyls2HiqKWXq7pXEOMIQHnEYKeFlCq6dNBHoAcSgIbS/rZGL0sIAhrviV8F3y8L
aJjRAT6PgbZRJuQZmi5Nu7RFQ/LxhFX4sn7tMZOsUbyho+yAsxiMdqrPORdqXc9W/WZ9WZCIelab
uFDATq3ej5VFi/14YywghF5dcKE98BAOdvMXb+LY/AWImrppXdCiNmiCZZTPUBhLqlOrMldOcYrr
xJgAS63EPozLBcgNK/lYAHLPwsCJPRqFN676YZTG41ySq6ye7rqifczz5aNc65z+l12fsFku/X/j
E4YCZfJGpN1s+p3cmVbSFM5fHKCCZnlgE4NVC2+j9yKE1iynGiAcuN6LWwSVP1rKatFSkuIugcqN
zPcs5VYeY8JMNI+bsyHGfr3cGi/kCEgMUGVGh0KKLIp2Od8mqJ0qxOWsk6o/q6hbuYwZa5NMHs0J
66STbD/79WGlD3/Sr79bKwOxqKJSuEEd8zLv91SalJIIepj52p3k9Y8AigfsuPhtciS39f+AEnrn
EgLO1QD3B1grTZnN2OtFKXUYM/1JIkkfH5m9+hQX4I+eHnSnmJ18J40JuPSiyg2zBQDlr8zvCtcD
M9ffxRg5JeQwYsTrj4CYdnSHAANEVVQdELYYfXq/r0bZC3EszIkv1I9r+zmsJysPeRWXvbrjOymM
hk4kV5dBSwRvvUsPgAZ3V3I0bXT7OtOhPLa++Uxua8413PMe74Qy6gnfEZW6sEBlAJbaEat9HPzq
Y2elXohxy8kxkBf2QGb8CkfrDAGPfGfHrgKOH/DIBARD4JZkxEtDM62GFud+ChhFzXypCAgVCtla
Zh7o545JgyTguAAQT5LJKfOxMWlKoRqzlKkIx8ACX4olRGSczeSJYBR0nuq+mA0l8xPlWWlaS147
67I12VVEEF8g0AO/KWgk3yuiLqVqFUWz5vWlaOfGYEsDCuDpt8tS9lwQQeXvtxjmVIw1A3lO2uSY
DREBUg8AXfQjiofFI158zwueTwECe6+30pgQq8Slj7NWz3zj5UsP9MccCJSq3d6B3CrIJqsMRhTB
y2DFjJqXeUVng2LLvrxi7jcwQZSuVERH32p2mobpP3R2+MFwtKu8RKQ52iiTuC3EJsgaUSzf4XPD
ieJ2VQdWG/3vFDP2dCIb7dQkNM72uRB6k1hfN9EMVOk8+nJ5kbt3bSOD8Q5zVqyxVklYY1IHslx+
jyOttfBW0qyFJJwXwx5ZC7i7CHQU/sjUz4rviF7EUcJ9o4ZFtiVLH70sPtA+GPIwOSUQ+1zBGZUH
LjrAnp/YSmauYb+aaxjNRubLvoS3weyFvhLQflrKQUpArTe7uRu7vBBx76lA6IQq2IcROp1Ny9Ux
MCpFoct97YH4yUfEpC9RBpB1ioSg2eW9ZktHDHcfec21pyQAe4GQ8zBMwN1JAJ9jrusiJZigMEmG
JE55S/r+Ni/Gb1Fc3o+C6RdxirxbTCxCumNcrk+hRj7JUlbZ4lrNtiylr3Jh+Hq8ftBWxQfkYNCj
QhyoaVlYRih+KstqtMgM6ms9Di5r5N5JbT+cuflrl8RVJhi5T7IF4L1ynwWd2Fl1rfiFbHLu+J76
o/mTovNRcKGzYEUw+xAjaJk/dN/0Hg/IqLY75CDTkEeFQT+bOQ8wVMLTIBbDLBobLmA4NO/MvkNL
FMaD2qk+VvpkTVmOYUgzSCK8UFbu8ARV6jOZAMsDQTPA78/gbwq8D4asOsHfLG4FLkkkHgavfY1s
c8YTmavsIkceNWgbgxV3Zoy2ZLAqDmH4I4yT20goPgDJzE9JacXR9CWf82CSI2B5c7m3d0JqANu+
rZUJx6QuQ3fnUiR4+7UHJchuEnu1Bb88UnqDyxq6k/h4J4pxuGvURfoi5hDltwe6p8kBkO4Bzwfu
2Y53cpgrrNZ5Iwx0fIgC/oMNQkksfbBkwUXzIEoI+kuteWbhdPCLIJhbny+vcu/h8E48cxG7ylDK
KKzQOv+LzfwdOBS/mrwTyOiyiAl0ygpyju+RmWj5lleoj14+YpCpTb+0uf8XiwK9nCxTKggJ/Dfv
VbQXYwP46yACEZWydSuytK5ayR9HUcrRXpQTSyjbOxqzWQpm4MFL8SCimbGR9eljtxjcRuEzF4/X
g0qJUEwVwa7KwkCLsZCgJDiiNjLY5IhJ59miyNqTo3rtMflOqbx42nvuhBmZjCuUmskcRAO5hM4N
/fgLHoSGpbvZ0wAmqsqpQZTtxE/CB651OLuhVK4K0y4BVQwdZExOqDbCStLECY96T/+yPqboZATE
sVt3eBl2HCdypkonWaBY0RWgap6xI6Lsqq5Gt1Q+8GvvVl0PZKV/AFQAR504YtgMUC3p6P0f1spX
mhtJe9U7FKhGLmnAmRl/vxi2giHp2pKirlEgDp0dNIEa0yF0TLs65EEyXAkOL/A9NzyMQEZDjGhe
Z7EE8W/rZLfiJyAHdbdSEGIWjSC7mh0wGOfNETwIL0w7c8eMYOZ2xlFXylk1IC8hHY01dJK+9ypk
e82h/MYxBLs3j/Lg/NQQk/FVapkA3KsGOgSFeh1ul1vta+ZPXkks8bq1kfSZLN7Nk89iAGZ5jI8q
tDoHcij47XpncrMrCmMmWvJT6vSfu3tdtFYAsovffwKbAQ/zWN4Ij9NV9qDZ403+Iibef0ZzYz6I
8WSx3q8pQrkW9FLwMGtvtcqNkOmcIIu31YwfG9qkRwcR0uXAjEPOMnfMTHYuHydPBOOrRjoPNeqg
r0qG2dbWGRabN8x77g+ZzWKeg0k9KGmIgbJTL3b7nLy0Vw2wcyswE5KvA3ce5izKeCcOULrvPVUy
hBj/U+YCUUYUKEEfTLRfgBtlXN45AL++F5OHkhjKxlD5gEe1VPO1zT9dPprzZzRdiEln1QDFcg5c
0EWqnuezWPn9l8UG1uuj7Id+VWOoNnZqtzqMq/VKvo3H6iBbmSOkFtfz7N67zRfQPdjEpVIzzOMi
F3QrZVuwvjRfG3f1koDU19Fsmy6q9K4G8q/EqYDceLi8/vMUHtZPKJQPeK4IUdjIXyx6dYg7zL/K
pzqguXqlNwffiJV+BDAbiLrdPxjP2XG2hohkjYiuIGCmsmgRqbCGSZNpNZR1cpMrYD8F8/2fIcLs
XQzIIkDxUIHlccYsgagJBfZsqf0Mr/p2BfL+GlC2+pSArR6sQ3blcrZ0f3VvEhkHpTZKOIAIvD4Z
0vmAzAzwbrSjcTUFBScJc3Z8QO2RJJD1oNytIautMKaFDMWwghkEzsHWMRJoRR9VDFr2wfKhcyR7
vO9f+L2HZ693Vihja8xlVRsJHfZYoG6tDjDZbrWH6GMLMCha1uqvdFu40dzi2gRJSX6r2fOP0uZO
n7C24fQVwLgWaWaR3p/390Zv8C5NFyx99Ba/+tQfsqPg1i55UI6LQ4usvMzvqRixfbGyEhlrBNax
GcXE02aLdhWE97RAkgQKYDERfoAisDiuXxNfv2+c6oag+dIy7pCGuzFs87l2wpsKTa4mHbgcAo7K
seaY/TJG5ZpRzSe9xJcpd/khu+2dNgE8FnKSGWbtErtILM2d7cwIMICESRJe7HDWhGfguSIjT42c
jY4wWmTUEPmLEfzmJRKiVeakhtd3tTtErdNooV+mn5bkNY6ORvtYyv/9AryXzOiiPig6ek6nDP1y
OVA87ThyErewRQmFVbAYEAvoq3ZJbN77lw2umRWzuAGTVjfCXIPXHfA6jaWEo+RMcqkdlaHmBChn
9JAn+B5acjzh2gJS7r2ij60sFEKMzY1RYxEs/ar+MPxDjuN3IAZ731o3ftWOGWZGvTwwQXAQu1Og
PfdPMec5cVrSe/VHDurtO1TmwsWrRrJwjHK/m1Q0lHWyN6XLbFdJFNsIWI+YSvlc58tVY+LD1P6V
o+PsQ4Nug0m5aE0CBGpQhL3fBmJUkWIg+4YcSvJR99ZAfKa118ge7vipURr1sWvdCmOuulFJA1kn
qFWXPajNGOTmYUyBzzyghTrlDntzhDG3NxEz8D+KZeFLLZryrLDtiIeOo/7h8g7urgn+VpWAjKye
0dijqju2jQ6WPUm+jsTHXDlMUpAkQLcbOC6QfSmdjmojiYncK5FI8YiZKN8cw+gmiRvR6UEQ6Zjm
mtm9wh0lPXPy4NSFH4AboHEMOosY+wMQhaaQVXikyY4fKSYKnfTMP9OgtLxPuPRfZ2/QkzwTyVIT
RC0YzmceDWavdahBQh59n03/6J50Zbrmk+ZGwHxVfBGpivwl/iFy5s3YfdXB6gBsLQCdAZhsB5TM
lMS0rYCIrhYPYyJj1BMcD0pkT/PKMTpnFp0VxRwhRdHTZgMz9nSFxO788TNarMHmGd9rHy7rJT2c
7V1jRTGbma6jQDoQaHu9ATtdVHaYenN1087gOSwWi9Qcb8k6S1YeoyxZZIa6AL4xoOYC/hkZUkqH
JAe8RrfdwzLA3U7ZFIG7zpjtUldbY2onFIqN8p9Oqw56kpbg16ytdkl+XN5C9mrTJaEojWQL5h5N
haVTr4C/EA0SYPhVcou2O8sk/hRdNdrXqFUPl0WxYRcrijFWRFm6MCRd4ROh/liZaK5tKw767q4I
Fcqrw1AQcCq8t/TA+JMMYwZ0NebWLLV6CXkMYHtHgyTuLwEsH25ep+2QlmiCVZbmuIi1A8JnF+GT
CyZe7y+2CyhhGiVZkuC83q+lEEcFYKlgqk0jzW7D5wxwgpclSHv3R3kTwa5mLIhZ1jp6WlpnyC3Z
XQMlnqxq/aJXDp5VN7M7HQDJqlsNJinTxx6zC7V/+Rt2T2zzCYy7XNsxSYysAGFgj2gz/kbSj5cF
7Nqj7SIZtUPpH4w9VUcBmX+SYy0fisNpYoCb5zvzJicV36xGeX9m0jjkud5CVueOwlEDaxr4Fq2q
A9u06EiZxW+K3VVIDY8YvBpFPGlotLnJAYQTmE/zTtY90Yhvqqn/hImMQEwmZKTy9NPfbCVaOnXK
fQRoGUYlJaEXtKZGZ+C/XHTEXoM/56LbVQ1w6eCZb5rnYC1FkTRzaArGCTM8Cf7FDgNW8BtmOBc7
bF9bNkLpfm/204yBnKcMwFqlQ0Ea2rwo+Utkl39Alrl7dDrG42VgtJ6PnatxkcIgQlSqxvZaVnba
e6T8QBpOTHVeGYGNx0sX8McUZvMs5kiSuV7qHMQFCygEwfaIRkp79jRPCsh0T51YHBTjFf+5T3WP
dc9buYy7FIYCpE49RhQUMbJm/UbCDAgX7XCvgUdHTyomIVSiEe10JzcnZkykz5vuN6M3bd8h13Qq
aLr7g5mgPZOJZBdB+y9cM55W7/VDbkqtWhrkuqVCW5whMp+LMruPG8UVSvQeRqvTU4wJ1QTQzzi5
a62Y1pCG9xjHcxVDe+ozWYfDqD9nUR176GbnZQX3bs32A5k7GknVVA4pUsb57LV0CCX9etkK7J3q
RgD7mgqT1sxLYxW8trwvOtCHmq4oqM5lIXt3gygoqqkGguQzkPlW1pcIFcYCxGOrO2E6BzB1jkEe
p4GTBlCp+WeVdCuJvfAEHSHp2AleRDDVhQHnxsHU02syKZ+rFjSDpf4jSYabXp9WqzLqh5FIV/JS
AbEBtpbkhRNqxW0zGDdqF2N2SfUknHRZaw91nbu1KvmYEXPjIYROVPkz4jBv6OubsK5uimj+kJhS
MI2GPRRlYmWKHJRmep0oxVXdTl66AFqjGxVbKPXPUSH7Dd6VllmWnBPdNXpEgY1Ap4gErHvGbQEc
oh6kFnSw42DVB9UNDwKql2jlmX1+OXzXSW6lUQ3eXNi4rNt5GQAuEN5EiZ0Ea4C2ZFSHjtl3jI04
uf838TTcCBqzdGT8zrphVGFuR9WYwCOWyqkdRaMD0nXZbjqEHHGa8VpidsOqrTwm4ljSWpvSWYp8
jK4CUE615eWRki0SqzB9yaZ5JdMZS9to0BXGu/97Af1WOHOWg0YEUUf2zMPUnKNKd5UOrPD2fiwF
K02/XL6lu6Zgs7HMSZqiFGstgYEHmO1K3Mb8Ry45Iva1ZSODfsNGW5qmEstOnwHPqhb2oA8PrSYc
QiRW5EJy804JymXw4kL3SiXWHEHKfaHTPXnseSzzvMUyhkKrU11fRcCKFqt+25e6r9bCHXp4f1ze
U2qfz+zRZr3Mm7YV4rlPzSHy5aEJ9DC+77L266itEirG800lpcehARozao9/AblDA5/f14Rxbdma
tBVqjOBmmJInA70kVVYG2WwcoonHpbRr3jeiGCcFy1cn8grMxSTMG7s362tB0K5KNb/Kxurh8oZy
zo1tZujSbi6lFrzQklK7Kupwinm76tzmgl0/8rYktpshlAUzrTE66i33lPpxvFuDtLMTtDOg+WS2
/3Pinj41NqdlMkZG70GPJq6g7zADIHfZ6hMYPOg8XjtYOUB2Mxv8vy1aXxS71ZHZ5WWxd8OMzXIZ
M5OlY0bWjg7jjccxa8Cpw4NR4Z0bY1ySeQWGltYDs2s9RPNBaG9VwsmK8YyLSb9hY1zKKjPDfEQs
I45Ao9Vil2IiUySyGWMAbnjFf6+d5cLZc2PMyCykgLsUoPrplLrg2QIrxCetHUF98EkZXrXyulQe
a17Mxl0oY1WEouxlgIwA5023O9c4Gq+5F6NPSUP+Ci1Z/Nhf2rdj6ItCytEEVxBzxZN4LFQgh5qe
o95o1uwsnxLzMyWbryIoaOQSpwh7uH3Tp9vMQ/2lturciv6WzkKqZG08aSuBC47qq6m7HRvQaK6t
JTZ363K9rDzfsH8b3sQxWYxkRUcjocPYhQLfXoObbLb/xoq9SWCuu5QbaTqKdeL32j9hTW4xyWxl
pvr5spTdxxTK3b9Oje0j7HQdQD8y8lsDIBaAfXlcPtCBsdZSUYHk2ky6LWenBJhug+brTImd6F20
Jp6bCOOcMsDHDz+JmweUQA9GwNfI3TMC7r6Jjmi8udkpSiOO20VNYbH6/KVUa1uq/4Y5Dr0Qv0Ww
rgYsdnjUKyDMQPv/rWktNwBTvO2+aR0Nb+3GE56b2Lt8YrtWEtyqskHAPEw0xmnHploMZQPsOrm9
LscrJbyO9b9IqoLL+LcI5iZ3cpsMkwF4zwo4m0p8HxqPf7EG2pMrItdpIgv93gqrhYjIowdkXNsG
RX5byopVEp6y7YYcGyGMOxm6KUyjFcDjZZ4fI/mlzHu8ADSrr3hzZvuXCMOeqCvpEiwfY2zLCcRZ
/TL+BA/V8b4Ri1dK5xdeJc5kZdLr5e3jymN0YO1wtcwVxp1O5M+HNSDOfJyc6NQ/zetl3HUlOpRB
VjHqiYvL+MyEDJK0ikBfbSNn9qKgwGgB+Hzf4Oj4nOt0w1g7sRXJ+MyuTOR2bAHbkGqrI6pfAFtq
gZvOHoR7PAIu7+ap++OSMOb0iFQDL4SiNvwcvVSfym/0FSdYc29TemaQU+p4yq1gaY2XPyD03t1g
zF9SsjIVEN5s+acHnvPSCGrpp9dAqstBzoY+OcwWvRBkAvyWIitwnAtPJNuTEId6M4uhYp44MAw0
w3iVn+onq6XZBVDCuIisXJGMy2yGJl0nQUrRyaUe6QoLP8MYfXwLFmMnciROqXD3kmx29fT/JtQj
dZpWGMKJ/PzQH0AFSalb9SeKFaDS9bUjR492kypbgYxVa9FtXBU6xhz+O7wUd3GMcQsHU+wHUDWd
ahwTSMt/or/+KS7SznXcroyxAMoqVLNBsLJfExT/GXOE7hV7J7cSGQOASYOwISsk0t5+1U3BhPFZ
twc8bnpQAhTTJ26P2N5zbiuRsQJhu86kzyBxOJLjIt2VXuE3juyN6j3N3/Aa+8/a8eizYCuPseH1
rJWTVIKAutTFxWpEzR4AvSkXup1nkpthwMro+0NTFA+N0t3KU+5G0vy4JOZjUTZPsbGs/mU7yNVf
xu3X46omSQGdogBDb5UQSrLJ3W3O+Z5s8uZyxmMtkyL6l7AdA5TAXUf7mXj3L2H7H8x07YWem/1m
pza6eB3GhkqkJKKU1pOiJVOKY373P28nT+gvm9XhGVtMmfxXQHO7z8vtuhirUwl1NI8Z5sU6Tf2O
xjowFyouEeZPYisf5673ZZJfw4enmJWTeNi7u5WmrXTGDkX6nMwAkUn8pi1Klxhta4caSGArMKja
GejcHVLnslN38vXSNB/mES2NRO8e1gTIHpKUud1aD848IVmpF9HhskZT4ReMyKlbbnMMZDblPqXc
o0v5KR0OMwgnLgvgmWGZMVNrmoP8b4QEqlRvZpiqFb/RjCuNMVGLki96WBon6rQFD2vzKkL/ojSi
ef9PQFGpVb+0fYyFktYwV40iivwwO4JbwxKrJ7Ft/59eU2asTlYKUmRST/bfrQ7dn7MFoR4g6hJg
IYDbif83+lCBxExMFFTKoky5ySrQj8jflfLrTEbQICWchZ31Yp4MPIBKEDUrYBNm+UXDrEl7vVkL
v8Bd+JwYa3oYsvHVnIXvgCBYnBKMcZah93dTXD1NhYm2gbS5MczysVCmzuqhWl6ujIdoaD/olUYc
A6DlltIKxDYXct2Jy33RGzGmRMCtqZbxR3Xgpab3NY6Ihm6idRxNjsz1rgRp7EOipf4Swg8X4ApQ
D2Eg+WMO4A414DnFXY3biKP/bw5Ik4Y0F1Fe89t0tMdJcFBLvhEVHu7cvn3eyGGurTgti1SOeoiq
we80xL/X6A8SgLuRxUYac22nvM1qQV7/zkicWmvPlHwjjbm1UWrUk6JTf/APGo2L3ColJ02s8Vl+
kUEYA4DJg1rQEY5rcsQ/nunWi1UH0QHj8g9K6GqIeow7aJMFCDL1Aa+8RLEzxOx34pcOky38PM1Z
i+Tppmw+mTEBS5Vm4E7IQu8nyNf8sEU9z+FHDqLzR9A3uzlL5FF+6Tfbp9woCqkGOm5FJxLj59JJ
G1hUEMY/NE8CfpAwNUAb7QOfRvhn4c4scfSd5YacVSWdUwKqcVwvFdtb3LUTdzSXo36nevjmUpXx
WphhjMxoekiC2Di9g/4LWQu9PBcUUGWs7IrxKSJUSLslWvYkSvWdaEpevNSf42jmUDny9o8xT1kZ
rZUkApF1ru+T+Xkwf2RDbHN8PP3eS+thjJKo90okZ6Pg9eSTkjwl2T+ZWjrTUtpTkv8faV+2JSeu
bftFjEEnAa8Cgugj++6FYWfaohOtkICvvzOq9jlOR+V1nFH7oerBTqcQSKuda05mliASyoaQ0ISg
XykqA/X97PnKM3z9DeFJCEpMvnk53FYswzC1AqNXbpJhUmM9rYOw/wmVAytsQNoCla4/L/hl5ER/
rXd+nk9nphpk15pnSG9TGU9EWKCVWK6OA3/99X4tcnFQzBE4DLRT0xWhGw1anCVCwcViPFas7GCO
us18ZpW81sj6/1j/X+tenJrRxIiXp9BIc4rxvhqxsSzP77pgShn+153p0Pe2qh5nPd50NebIDXO8
dqi+viS/nuHiUFm93eTFBJM3VIWMxaCOPJOxU+lj6Wb3A45B0hC9ce3xrhuGlW+231yzPbp9+eQq
KxyAOOys+Uq8fPXNXPhFpUhDBgeVvn9RwTjPYPzzWv16AxdeEZq5eshd1DDBALsBO1hk2pCCtn/Y
7ndPJ608lMAc2umVLV472Bfe0RMGX2zdorTtinjACKOVX00Kzr/jTzu7cGfVUgZQjUdDH5WExEWj
tn5R0Xn2ragPZxWDCdpzTjiJm+tn+8vtYfDGMQPwpGAI5vd76zkzIWrGva0zO/ag2EiC5gqF45cn
99cSl5XDoZZuSxVaOP6AbqI+pv2D4atj3/pXjPtX3Jue/2mli4JhT88C4qBOg3M+G4ch7N2KYWbi
MJ2romexKmp/u4am+dIofVr0wvJ1ynC5LE1jRbG9lmxsL+ntK13oL/OQAKjhv3aH9OD3r9Sni7sE
M7BuGFq/K2yIeHf58NT6XXc0Jufelyq/amy/8mLBmUYXmOHzuM3FyUht4dSmwME/65sVL9aaYGTC
YE4yRzYroCn6PU+jPzuRL7OHT2te9mR7s6a6dAZ8wOaVd200zTcgRoiWBYIJEFzOFZuNDW03ANkV
5P7K4lc2TC5Oz1zO0+xNs7H618KiX12+z9u9ODruDIGnRYBnhhcOmA5a52jN0Nn8876+Op+fF7k4
O7YxmhlvCoSMsnh1xQzzCT5zkY1XNJWvbeb8958iAFH1pKnOlBUy+07KQ39Vce8fo8HnqB/wdQLC
GMDL0fj4fQW00kolQIScOBzk9kzsPB65ILn9Se5BlDfHTnSu2M8t9GfOk7oiIW0I8kQLbRiMaV4f
Ev7yzZ5Zpl0YFswPXBwYS5ulYVepSDJuQ0JqWo9jFSli9uFYdeZ3p6vlmuZdHGjt7Nt0bNg4psb3
irjVEZr2h2IZMyCnAKf68xf/8kvYtgfOd5QuAMP//T11gBjbA8im8Fy4MOaKYjbj36yA+Zkzxh/M
BhfBCBS8ONgrQSnO7YccbF55I66s8OW7xW//nxUuAotZO9I3FvTznBzd/jyZOoQ0V2nCvn5Tv1a5
OFGpW9olqUSWVN1/AkrDZ6DcBBVus9ygSPZv4T1AGPzv1i4iCoRuuZ/6tEhMngHzWbgHKN7Gi+GH
hu2GtBTrjtRlaGZz7BvXGEmuvdcLq56PRm9JE4VmajexFPXRIWptanvzXx0Q52Kelqd67swzxDRI
Z5a3D2l9hZL5a1cB3gV0l0GYiomT3w95KtzOnCV6sCBM7kLnL2kRr0rOgx/TMdtmU/IvdvRrvcsd
1X1dQUoZUUxfwcAUEMfwr4JDvvRAn9a4uLgaRNfQYkX84mXsPIZRvVvgxQFxuPd/7NR/FZqdySv+
8xKdCwc0O6YROAOkzxychGI6yhEqz9JjDZmu2KRrK114ITobvW9o3LQGg+T5gxQQWXPHzZBfKw9/
eaU/benCDfl9CRxzmkHhaK4gNdZipNq74lGvLXFh/eoWImd5D/sKIL5oF7TirhHbXjvdzoX5sxdV
5ucyQiIA5o2BEzoWKzCF9qCKmTf/Lgv4fA4u7GAzarvpz5fJ5KvCQeEepAZ/vj5Xd3Rh9aQrKFh6
cX/+jRjJ3+JPlynV5x1dmIfAxfBFC2XN1Qj5u43qredKqyUshmA76uquLMG9kxejZoqmfQfUfVUk
VBaKyaJ/MojS0ez4RWwrEM7rdtTxUNE9z00JquvpBXzwuJTzo1XqMFDd1iXlq3TnBy7nZ+m5z0S0
Nzlk6cuSP2QSMCIOHpxId2d982a3aLH1MbYuCgqSE0s/9Dzd9d14aywjmPlI8B5o47U2yxM1wacx
5DqsEKCzdBofzSYbWddbP9u6LcJaBh9FK3Uoe/AR9z6GYDqnj3rQvbKRGj8M4d5lFYY0hPgpzA7i
UlSBrqMd77hr3jh9syvIDQWDR8lE7z5ZhjLCvKsAGzReFw/0xm63acy2CzWpH1vqn8VxV5MNdMvg
gY4NqvCxAdAExherrZ8321zwvVFWK0t494s33vLUuh9pkDJD9SejgXsbpZ9oJ703eghzpB3qXwVU
A4lMP4xUrSBz9yPrHWBtlxvuoFi2zOA5rol1cnPfD/Pe6sPAUWHaLRBc7rplX9K62KLWtZ78Ztua
6olY09ajI5IURIdWC2xMWlfbORjuwRZrsy5FoUTX5b0mvoMvUoBWxmvwbnOABfyetQJUAjaBXA83
jZrRJngoK23FpNQQXVJFrGS5Mvh4l7o1yA06kIfV7rvm8hvm6h6lKY99Yd3QsniWucLEHKFLBN5Z
zmZMP4y2P7Cq0rvB9Aqm/e41t7t7VaUH3w6SDIJCjQp+tJ7omHbQ8pwgcdS61Tpzxsjg7U2Xkxjq
6j9ka68H8CuAbBUdCZnuKFgxhrGfQjp5SVeXP5ZCbcei2FsQKZksAoBmi1DTRGU8pxtH1oAbluVH
wLOnIK9fXc73VtpTxrscokzLmkBssxIgCG7bBy7Mt/N7YrINhpjmBHScTXM/4HhXPc1Y1aBmMdIH
5Sg8ttJ3nJT3Zhf0UdunL8HQfvhWO66lHAaQCBUr4pnGmswjzkI1NKGapyIWeS3itIOM4hWrc/aY
F2bAB+gRSCnfP3PyX5iB2ZTCAQEWvAG6UQCJbznq9gBaFrt5R+voympfOLnPq13GCCLt7S5opwz1
Bx2rj6pcnbmeIRsRqfVko0BpJBAXnXdXmZquLXwROPQqXYTIsLALgrHMSIa/tMiDAAj/btNvg036
LTUiY2NdCfO+qv/9tuOLAAI8qWPjkSX7JOcwn/6PZFvn3/WHb3kp51AJiTZtBnyzWjkrsl/WvPx+
xky6CCXAAjtnD3/+nOezcbkeAQ0/8c0zJf9lktP1tBCihOZmP5K15xrHegwK5hf53hlwioiKual/
TP18JbS9El5ctpiIU3q5DeaNhNBTkT63IJ7+88a+rJN9co6XXSRAkDFiMLkNbsUc298sZu34G73B
EMidsYXawBLRuz8v+ReA5eJlep+XvDgo3USWTnspIgzMvHsmQwnCeeZberMk5krvRTTvnBCovlOw
hwkKXZDL0ysg5S+H7gLIgCA19cEsf9lfH3xudKbuzsZgWS17fRCHAJRZnHlvmLyN3WdI5axobG8b
KARduSlfHCbv89oXAZ0m3QgibMS/dqDCZehCygFyEU9muTCC4zxUUVmu/vzSv/7O52qJ75KzGNFF
0C0HN/Xk5PFkaDHNfS4o5yDXRI3k74IysKnXe7NfJpif1jyf7k9lILTXqlEiPk4Kq9wooz0Y2o6I
a62v7O0ry/75dl680KXnmTlCuPkv4ioBXrp0TbYFKAU1+zd4ZrAO/bIEF+FxjookMP0oRvzd5aii
if3P0MMZ63atonz+dRd35bflLkJlADpsuxrw2QLx2Brwrrm9MvXKGp1I5vOV6vz5l/1jMccFugWU
Q/8UJrCgWYm4iLdJPfeMUHCpjYwW6piDC97pf1B+VdjliywXFEe/VrwwBXafjRZX5t8szEMfViu1
hquSsZEYPCxiEIr+i6rHb0teXASTzlBBsSAhPEz9KqiN0HBcpuSV/sNXXvjzxi6OvqxHf6laP0vy
8n6aEe2IO+hdAgKuriRTX3iI37ZzkYAaXQaYkF22idYVU74fNbZ1xXZc28vF9coXOvNABLBXpEEA
vkFpxWxMpvIrRvnaVi6uFuSQG6NpAAecMgOgJErvy7n69mdbce2IX9wn280q18lxnxz6mGdglzOK
iJerkrxN9s8gu/3zav9kfbX9377O2RV8soDU6k2SYcI7yX+CLXHjHs1bFwTniHzvUIRf8a0REg9D
nypZ4ibS6/z7nx/gCwv8ef1Lyp66qQ3Dtui51AIFQDm8166zNxGj/XmZrzL639a5CDr9wuwGmOAs
Mc0tNO3C8qy4Hv83NYrflrswG43n1ETnuMNTncXGFCCN+ReRF5YAWS0B19s5X/j9y8224mom+HKe
Yd80VHyU5nSlk/cVgOjzGpc5QubXTpua9d8ErudZUoUR4Cnsh7BC1C6ZDZZxn6E9mpjOmoPf1U3k
65+/3Nd37n+3eUnoJXTjZFByyBNbPgUgONCoavx3K1x8q0WoKW9sWEKCjBlD3KhPPP55ha+GQ357
j5cmHWLp2VIizugjEFeeSfmyyDqOETRtzvkAj64lWQ66J1/6yl8v7vz3n272klNQw2uk1L1Dd6OR
3oFJjDOAUrZBX0JuWCIZXzYogPwouBGXonsDhUtUlMvBrsYNlTTitsZ1GZmbeQ+21zSMj+mtGYhT
085b4fVbp5QHO8hO3BpC5ZJNLp1jQ41kNsCZXpfLLXHLTUXSHfpkZ/x/VOf84Njj2i/uJ0duTO+o
Z7VrRJcnQUM2wyLxc36eg6C1qMKKjEdhJkGZM7DlRJU3h3XWrNzMCrPWX4+luSo5WH5pHU5FAXq8
knGZPaeYHZ/OQ8j5a9vQ+67pYwyyA+1nE9a3OlGpHc+zvav0q2/PW9I2BaSN2xU9UwUIzSadRU7R
xJ2hY2qOKzfVLLOPtHHifEFxRPrgOa0WzdoAOmsmZKr9CcgowobiFtOarKOF98RH9TYO8pFOPqPA
xlbc3FIxPBEJjjVVvKc5nVi30B03xiDMDMUKqEFOio4hN3L8p2IpQSnafCMFEIpt3bzqGUhY3pU3
NGjQwZvjaZljFXi3mQ295tbeEJ9D+qe4T8cylpB0oTZoQevsxq6zdeAYyVT2W9vrZ0aIg5Swvys8
ylEQnmfm2fOLUCIGeGSn3D6kM2CUWcg1PWgJPKVJdz1I8J36WxuME7OKJurmx0C6yZQefb8BjAdc
e4u1qfOuDtH5ZF6GUQ8vQ2so75hLgsTwrYdsIuE8LlujT5Oy/Q5tVoWlfJulhemxmqPiNCzGW1Pc
epMJFuHMXdtQ88inEyQzA5MyspBI+c9TC5JZDgk122WWAoOWBHHXZAOmZm2XeQ4VkKBoUz+k5/Kb
dQzUhzNVd1YRrGGXd2YwsHRIitZnrvvTW5bQwtEaChGSMWdZvy/yR2E+FRlhZa8fFIdMOayOLHRc
m/KOmnur71Zz1oY2fn4cNi4oxIbAiM4URXazUucszUaAkLW7dPgGsAzjqoy78cNogSymZTxCwy73
CKtoz4KKJGb1VFqP4wjMtn7Q7YByG2Rg3UeCI10NSYbKWUY4c3s3JtndAMtrWMDGFdbJnsp93hy6
jkay46wd0EeYXkt/WQM6yAKnXFnDm8wHziBiEpL5+zJaoRhfpaMioxpWEheqz0lYgqO0dTvmuSJy
yjb0GutOZt966m5GfM1pmJjnTdC2eTl/TxDTrFLqb92OoMbYR7T6kNZWdA3oblE5tHRkSnV0Ondj
8pfaNlmXobXNn5QPKoIJEL/6qS9MNmVHJfJ9nUI2rgCBbfU+B87e7yxWKvMxaDA5Y+io9KeV4FZY
GsOtmf0ER0po1XmU+vnOLWi0tHQlZxJDXzJqPRPj6nvRubGfFXHN7e1AitihSQMmoxFV0MCZNmU6
RH1msR7wBX/xXmBbmcLojAI02zXA3e+VrJeH3KyhCZxvND5aN++a4Y1QM+oGqAW7Hz4pNqX3Pjgp
CLarOknNFGyWSyjmj7bH5ym8KAP3oEiLtY/6u6XdxCs5K8WxyuRNZ0C4dHwRaRMu6Mk4A4lsDPFP
th+CbnQ3uRYqlRi7VsAFQXJmLAPWuN3K4UWSp3dBv4R5gAjU7M2O9dVjlwJgAIojOiqGdCoklog5
DGju2uxMlCNx3FDDT9oC/ATZoTKWfVFLzAf0R8hDx0tXoIjebU1/idLpBiwHkWGCer8vQ28cV/gs
oG2RXh12+N28uTG8O6eB/kw/bGYfo2T6BZ2HmJJT1qk70c8hDhXurWRgaWUuh9w09lWbT67WOuxr
sfK8b2P/CDnegw/cjM5p1HYZa1NAuotw4nrXVxXL/SkqzSJ0ijpUqYgWszjVwRsM3ivJ/WNh24lf
TXtHGSfQRXPWOCZe4s/BP6Y8i0XZh6Z68NoORAk0LLshruZniq/u2yXzqyU0iXdsTRrKDkRYYlfj
lnp1z4rJi0bpblq8M1OlOwP8g3Z1cscysu2bdjC2tbOrpvxUdu7qnMr0rUpAj3R0BIZ569K8s1K5
tXS/olUa2tOPoXZ3QYXaeB8w6tyAHAzmnocN77bEhiOp89vaf00LeJfgPvegauRAbEeB5uTJzKuX
ZvFV6It0UxVNE7Y0i9HqED2PrRIvWBfrUky3pd0ymG82aGflc7LFh9UBvJd9QA7OlGrj3N1N3bvM
4Epah4n5kOn3qSDPtHvocEOIfvHTN7fdDR09pXp4rAo8IoY2PDhWC7RryqyioTSj3hTRZK9z3UN6
pQxJ6YdZl+F3b7xaP3WLTMB8szBw1MR+aa3dPnvxCpSwYBJt7rOOG9s591k/ikgQO6oKM6JkXQZ3
LUYDHRnAEzyVcLzQ32aL9pN6yYHyQ8fEQqZdPrRYr9UjU2nAyqzAj0xA6ZXg/fhhj5vcxp7PlDiN
Y0XlCP1L6+jUwfdyqN45jNNA6IoacuVWp7nGPsoxssuPtKl3hgV5eX07y3cRYJrFOxl18WYOQzTA
PmbpEJrQRKkyujZ99WaliZYzWNMgzAdWWdMYH8fhxqnykyj2FRCX8/iMGm2MqxIUP4Pm1vY8uHcv
ntuMqeZZSjduYKzr9m5IdcPU7G1lhd8xxXXQvo252KSzF3p2uddLHkqKdxW432j/4eqfAcjbRucN
jH4bvkDIeiTMmL4HqIdgoAmvaLhNOaR8Gz9gdkujrrE2nTq1E0QfMN1UetNa1CTGAd4YQDtweWNj
FrMvpl1FaUjHda/zBFM4J6fMVvUo37Q+ZbbNAgJa/yaIakDbWsmjIW9xiwbovtaoBbYhCs0exGm6
/M2n9WowCHPwxaQvQI++P4/FOeY3PR1AWb1V5xGg5841WN8PsbPUO6+BGa8wFzOZb6V/AsKEGS2C
Nd1HHD3QlK7TCqAJCYemf5KqZ1XGN8vorVydHc/h4RQ82Ch3g++pxL98TFPoVflPM76f0ksI1RnE
sgZe9q3pZKyRNht1F5Ki3ASYVFJExl1bHqGXXQlnVaJrmNfFnRMYMEldpPosTtuXenqZy5aN8ocf
jIg3e5an9y6MduaiL8h5KLQTzXoOveyJBOimNm9EAH/YF2EuX53ptrNuFz3EjQVEoNqbBZxKNrOF
CJDUBi8aBFyTP4SNA7sl65ug6cHo8ZJqb2tVxsHoCYxf+ZMuzy50wMBZyHzJ97bo7ye7jWYx4pY+
OxqzkbNAy++U4t7niJByjRCvxm0VNXRD80RUZugtwGT7Cwu6j4qDeaAmDGqAm7wS8SixmXqlW/Rk
+8zYCdeFN1niUvfxPImoMqw2lJi50QArWOlepjXutHMvCJ7KWDAeicGBIScqgjpElJZFNLVrD/bD
trsVSZ1ksGnYDmMIGlFmmsgb/SkxoaVGzBVP26SlRYSAIjSqfjVAuiAweJx1d1kx7HpzYaNd7Fzr
bXZ15E3uifN7LVOWznaki+pJgZiWQFxEqqQxdZiOALvjwyxNBbfv3CsDT0QwLu/X+zbozkcZRe2T
mp0PXtxhTG+zkJdCn1JBw3GyWVNnTNMn3wBsH4NGZl/daYpZAX6a0rvULmItJQYkXoRTMq8L4o6f
bDo9paZz8nByvbE7oQEU2bP5sQxIIUAa2gqSLCUsqv+zE+hguhp6kiidujmzsGLvQXOyh6QelQdg
NUAQ2UaBcYTmQag9qAtmZE/1kSAJH9ScgKIK7D8uwjgd5s0jHaZdMK4tOoXTvIZGOwDZ+www3zJ7
RQ0zWrLTJO04b4K4XMhOGj8Ab3brmRUOgLLjRvMiXJYPYcKiVjdKnHBEYqH4WvlFolvIvip37Rht
5OSIWtyCBa2CnffWI3AShvlTK2gNm7dzfVjg3lzypgTC4OLDLZwoK5owXwyc9hHiEHi1Ir21lJ94
eXCY8xcCMvwikGGNW16Z7t6cIavQl3f2qLfaA9NkasaZ4dxlIt+eE5+mLVboRaN2f8MRqy24TiOi
IZx+w1gQ/HchpObi2qDxYq9T2AeA7cdpQuVRvTRtENbcZUWNRymyN70A6aj4FvocOVSZmdO+EN6D
xLJ8BG4w9nz6TjL3R2Vjej3/xvFVJm7C0b6nzq6u79zq2S6CiHb5ijfPdW0iIUAZtdcnO81uQE4X
TynS1aBb5+hjt21jhBkQoG733mn7bvDk99a7KXp83Kpghlev/Vk+LXPAuFExUKVXZX875zrp7BvR
f0dqsBsnXIvMRYC4oOWPScKxOBBThgvePFGiP5vlFTGqsKtxJbvxGeSQjPIg6mUR5abecwlqOjuN
DHCNzOmAzGVkkzsfg9qZWdDzHs1z7z13EYOBgz/ipIC4uEq84cbtkbTmyN0Eb3Z8wUR05kbLbOxm
A64rI1ChnXcY6MyYMX9k09tAEaJ0flSLYdO5ftzl65Y6D2pA8b63w7lbNZrEZoCuEtRvO/kwdx6T
ho9Y8i1Ph5sMmcDsALHZfUAhdeVQa+2Z+Y57hsn0iBtx/rZVYR2kAbKdvIXe+dyc1ARtih4GOiut
AmcnvSHAZbLWz2MDjKSzqBlv3/G1UPdkdqD7dd3h3oAzfrAEm4vbobppOqND7gyp2WlJRGmsrBZv
wUUzRRxrShJQ79x6eb9pWhW7ljxMdvnSk30tMQoR3OZF9UCC7Ju9gDrLyp4WMb3D0v5wemxGlcvG
9STgLkYk5N1SvgSwjXWLbEEWFKCY0gtxdE+8BR8NfaXIgpbCYrQDu2a3GaBdL2nwmioJHY7DDLkT
qRTyRfKQCz/0rTsbvkBNj9LZ9Bxj53D8pW0eRAbPiIeXsL9lXcYuTbecDk8m4Hpm/zIXXigtcZDI
sVuMtateHPvhHU0BK7VXXQ30zkieJ3KkNYxzb0U1zcN5AnvMQm+D/FnkTeJ3zYqYXcLVgS/pG+c0
nOcXzjFUiRmA3n+cWroDLzxM3BiVMCLe+DjBO1lBxQzehcsIBWGAjT0v0XADs0OijBw4Ao/GmKvI
nMx9I9XWgvs2LEy8Z2tPLDeqA+OzYQO3SeNBt7GjNIKVMTRatC7hTCdkbyqtokrwKPDEiuJtqey7
a4PuBsy3Q8FmsdPp2SO9mCgh2Dy/Hxx69DOhQ+o1rPSBqgIS6mMpIDbD5ZaO7bFS5cnVvnebEw9A
EoCHqBej5rNFnokcSmDauZl3tV+swVLHxsCDV6OJl2KurUbMEzgbo6H7gNPVaGQbUqLa053JW4vV
sAjEB92b4n4bAQGbsbKyNq0EZkDzNUduSQBR7UxEdahbOcOM9KpQb5J/H6CSSOB7QQCDgkX3MjuS
uXg6CXwcwC8RCi3vQ0d8VOaQwQfd+4z0w/UOEEO5t+lCI6jm/Ui1ir3sMXDrcMwmdB/K1YKgqjH0
fprB3Z/+ELV9OsdEjv3mIojJ5+ceKayn8sjFXLcOZFxrE56z7SLSyUjO9GA7AEeZKOi1MoIOw53V
Afx1zsQ9NOx6f95ZNviEzRoUuvzYuh7z+MTs1HgH3q2Kevpgo8CCShrCyyD0KtTihuEgzBcJjBAt
HZyeU32+6oPP/KGI/RHRWEqQ+ZXGq5VvSgJiPusoBwhkWg3043DbzWYFpVP8MQR6MZSqghsIt4em
2EwaY6pGHsvy3hvbVWHqdQm5KH98wU1A0amP4KXg4n72Jo/M2mX1oONzDEaqZEJt5a/CEly8zDeE
0kNgb+wMDBXzTd3YsE9uAxnJziYoMi+hXfqHAWY2q8DAigKX+hBVe5+PL1AR2Dn0cL4dEDWbEE8f
F9uOO9gnZ67WQ6PWc4rAv6VrKiYv9oz0NsvXdT6EfjChBNSBsRP/GJCiJ6fNXgs4fWoDTFeDMLht
NauQMHNVo9yUtN5968xQl53PE0hRM86sN8GsjupTlSzmntDXTnlxjtRmWqHZC//23c2/CwsT1f7W
WWTYUH9VNfMq7fe6q+BwFzb51iowG8Rbj5b3iE5Z3AGKlVt3qEGHllyBkx4jJMDSZeChAmsZcGGH
ANmf12jmwgQ3y7bTL3iXjRxjnNWP2W0RPo1nHo0yzEfA60S5q0WOLgTfdIuxq0eVdKOMM2uJxqza
uNwNa1QVZmQ6liYo9OBQVGQ9Vd9SmAiU7CLho7BMQO6RGRHFg5gwRIHcQa7rFluXprgR88uwBLBf
62pqw/O/cyx1T9OHdFyY9qyIjGtl21FfyNCmCKUU3G5T4Qai8JJmK0fqlZO9Wz5uEdBqqKawGml6
b4IZxD72zan23qD8jZTEjbt0P+p7G6jZHNTgINZbFnurzSpBrYXJ0Qlh2UKP7Ij34QXjSQGfOPd7
1a5dOYQj0kmdP7guqBqLtWG56zS3Nn8VvSYkbcO9dvzYEF0V5Uax04LscatQYVmVlthnWsIYSozR
4wcQ2j2Cm7Qcniq4jGU6TEG5QUVlYbVThkH5spTfwOcbSnufZScHIy1c3QaTi0+XR6gUxGBPXTUC
0EFUAQ2tVkb57pYosKEGpMUbVwOKe5A1JzouAEXWzXspCfRNxAYa2qhv+CvbvV1qsTeWO1uhNG1j
XKZAC40hXNA2WfVpHhPnu9ktB1Ok8TCIveJHV/DQqU5ePUVTjYfAW5YBjw3+llIZqlyzdPk54U/G
DnruswMn5CDydY9GmTJBHwkdbqWTLKPxiBp8lCH9FLic/nNOcW2m/DCnGHko3XvQNt0rUuHsK8xz
IslvbTa1fuRO5/4ICgoB9olamTl9o+6SWFCubi0SUV5vqFCx0dxVqMq1sjzlHOaXw0qOymQFyn15
7sB2FSuZj3HtOLumHEMHFb6aSNRHb1pU/BYXhOkucjFTfnCziTGu3eWbxarjcn79T90SO0r8HFjP
sdpkBbid4LIDgHj8SW8924gCBOTzDAEe4HURGFconxRKhOU07dzpcbJBWkaLnVPaq7QeQi+niTnw
2DGWlUIDYUi7B/DvCOQzgNoSPSXGZMLmL/cDTRW4GFCtHt8VTt0U4M3zAYXdOkchqEA5U94XHFPP
vefHFrSAFh8xsUWbt8Bp1w14SgR/dn0D6VG/8hG4YIRqq2e4ApT4c+NAz/7Gxwgz97cAf4ZuNR1H
Z3jQdDOKYVV1brhQ1CXKWrxqIVB4BetB7a4bVz9I9/+RdibNkSNJlv4vc4cIYNgPc3EAvtOd+3aB
BIMk9n3Hr5/Pc6oqmZ5senf2IaWkJDPC3Ay2qD597+nAXUr6UeqV181v2gyuIwUHvS53mWG589Au
huwjzB/GqF7CRnWb6XMcm22aPhpVso302PFLApR2HRCf1O2hb/WDLlUvSVbwPvYaVwdxgpzcQ1ve
2qN5Z+i+15/I2HZyrddTtyhK/Vkf/Bc5AyiBmkuoG7qyHh2htG6inJc5GeJfKCd/B9m0r+PCWIS9
/AT9wxNmXkD7vZ7meOGD20hBsJDCcjFK/mLgLRPR9J7OxZ0t6lWcPAGdu2oTXWeZ1i2zkPSGzxYs
QKu1RdM1j0qe7M1iXne6dVTlrdY+yWyuUJ+yRUZCRZXFmbhtwozSVCGutQLDvkLa2eZ9jQKoJU3j
yc0k/PtaKNDxIlOfVY0KGtpLK3HbbF/E2Z3aYhYg1lkHmG1iUguGPWtOrNyPPM1p9CCI0IIOY/7w
1wlHOcHmtkLPq/pFznHEmB5U0a7lGSqzGluOgGmdS5FbU422OAV5JO2jDBg3o6w4K0ATCWy4anbs
7GBphRsMGcA8IEX/ZFrR1lDGRYKzeiI9/IEjUeCio/I6NI+dfJO0gCH0Ckil2lM7smmEValGMyw9
cGvpVTJ4ov33kv8RwBxTprHNKXoIyenwJ20Ougo1YkqcodedYcC5Ol7GsVgNob3QLQQqInFlwAir
5HUI1W0xHg2kEqM5LCfN3pOMs+iHQLHempDSQLmejXlBx4gr3Pa21gTsOwmSKKDT0YyfEkSfuta4
VqfvQvsR207QwVJ1NFjYi0EqfkXFr1wdXF8UbjfhKz/IDpmQO0c633vk4uzXllEv+qZzi+J6tk2M
yv2F0ONfUt1zrx8smxwDNMCOXtNE3cpZfDQpb7aVcl2cgogwc8uEb1+EtAI50JXUk+N8pWqRM54+
pBjFIdeTpVzKFNMCoGcqArO/DrhNUhVkOVz2Eg2SgONapd+1qXIVtR2bpyMEROI1eh1lwdIuweCP
jTUCxMgbtah2YU8PXp54WSq3NSC38A+ZET800PbK6jkJcSUPlZeku45SOOT+4xD6DvrCdyW09r4x
vA6Bve6LAcPclJSPyzMNj4pf3Fi2JRGU0BYqEq4fm0sw/wPA+bG2r8cuvrcTfS8KJiIZV20orbVG
/hhs5Jzp8Bmp0V6Xkn0wSQclrL0qDG6GavBOtdAOw4e0awjxqdsqD2P3OoIVdtOnNpxgCclL5XFb
k5Ahmlj0+mNihZ48R95c9J48RZ6VFSu/GTZGFexTo9yVUb5MimnVpMUym3EoKudq0YSdgVUHRUzI
4/OiFMGuF/Md+FTh0gOD9u9KuJHbyOuQXixoHLnu/OFG78SbkIgWc3vRjkXvpJXpaaVfe0YDWiYN
61FPB7cNgwO9w3ivKG86c+Q/ynb1GqWKyv4MbiIrrrYG9QQlFP62mYqt3xQe6exdpXU1l5PuKCE2
dEI+VXH2dZltASGe7AxQopyWU9fnHmnOUY9oqp4QJDQ1GAfCFddWp+MoQG0myAJGv681+QlW1IMJ
OEA/+GMgUcON2gqEI+9eQ5FhrDAemgw+YGmQ/oRx+sRLvcljcSw7ca+eiqqBLz2LdKKTTYyexAy9
XgxXvd2vtT65ahpSX4oHr3TDofle337Ks/Uya+FIJbYd1v4I1GnYZAUNcEmStZ6WNE+h0R0rSiJZ
1qw0eh4t/HQmLVBt4TSF76AKvQKQ3Uy5vykqSoTtgJaiz9tnkVeP2ihcyE8HOii6hpKBqKX0tu7L
ET+jqrqzzP41lsJj33dHuigfzSagA06zs1L1xjCn8G3qgZnJZqhbEanRL8mbZQP3yPTD1ox1plt7
pA57md/c+eNW1j/6GDlIXu6KqAidAu3mJFu7vqcqKgRalNmTwjB0qi5RFrmvO7JoBCIJcjFwrSdW
e9nJpgFCNu5qqhx9qi1ns35ocYShomQt6Ankarp+p1C1TmA1JL74bWjZPklGoEEw8SiMiedq853K
sDPmMBGoQbgNrUPIoreRYdI2sh7eyqrzLF2ipQhRWzNupZKCsEmzpdRIOSGxIFcUyS5SVSc25c80
YbysF9sUZAB/ABzLqVqm0ptZlnfTqRql1vpDOQdHecw8igIbVFHmIqhJJrBIcno9uFNC+VOkIdqq
GYFmNpcvQywvQ2poTS/2KQwHXu98FaZKuwvLGcmEdWJp1OFTk1J0NUVFXBb9VmcdtkLVXflDe6iM
6LX3J+wdyr50+lnXrow4xRKgK+/kdgDELQt/bceD2CiRdoNL7yJG9NMMOrwP+hZ29fSoVQlUiPbZ
F8+mVa3GOV6HzeRKJ1A0m1c6b2/aIyCffW/M6IpANXouZW8cg31SWVcYDR8SkKIsndC0CG8c1A19
C5fzYCxMv1rBHvIi8Q7EsVCGzKvkdKvw3Kj2vKnM8FesoHvR4fLgM7tTBvK6chqWBaZvNt2Nxajt
K65BvzM8m7R2GhUK8dqphaCTkN8VkuTEsxkQGFHPjvrKKet4L1mvPf4BuoCwMOcPHRXJeBhkz6gk
rysAQZVY2yQK/6T1I+V316yGtVllmyp6m33692nkE615zNT5cW7n+66Ebwx23CjW0myDJ1PAGfeV
ZR/LHyPohZYBAqV+f2OM7U4PjU2j5iujMJcjdv0pVwtnZlNQZqtGyeNWOgbqTO6QS5seViwNYR5N
qDtEH4Ti8lLT/F1cMX81W+hT6IWYuRRVvwjD8ZAVOvmkZWzbXlrNuuKUfeC1eu1UwIA6aGU5FV6c
VoiWoGHHhEPp7AaaTuTTE8sGS6m/NdPkVlVL3k3u6r7cGZ3+25QUT4z2ygSoyvrGoxcR72/hTuDQ
Y6DC69Jhh9BaOx3XRqCtQM/3Qqu8URLb3BqciTLQ5BuLqcVhgGp2z33VER63SNbisqTWDyGN+WVo
47U+9dpy8jSzoaiNCsefjlC/OBdgtlmmLjr2PqncWrHDZdsPB4XdqPMeBU3rjHJwVdU2QLK2hTMW
QoBpr3r6PMGiuhazifoMVEnKXZHz0VmI1FYO/OPB5IIWlIEuvHaBjAWBWLYG1YKCsaAKVLEDhONJ
ovvjTw1TizeB+hL1pZsE0ps/RlxwycosxqU8+Qettx/jyd7ZbQ5ANjRroz0VOj/DCDuJZFgXYU5b
7CbzekLWvBxe6Vu9rAYAJBDdV2Lda8UcpqVtxyv2y0eShb9yZXjLjWI9zx3l6mKLsufg4520iMkh
XNOmOBzwDFAO4ZbqVagtVT3zzNf7ri7XQxX8jiz+a2XKkDP06JaHEfRXsRX9YE2lT0Us/ZzVCOKc
8qZMWk+rk2idlmRZKQesL7UnVJfzIq1UaVf4J5LSMD2ZSfxe9M0TXcf6tRSzAlWqq4uiK6ivj7iZ
C1o4uFo7XqGjp+ySHJWR7n99vS9jKvea5aY9fFhazTlqpEBF1O2P2Bhu6Lt3Z1T1WyyiYlOlxrzy
WYdlORbRRq26rYgnLy47kJZcBVCTC6euKgfT9m2Ny2BtdBsh8CyjcJL3+VJw34pofiqjDIrVTRPI
m4aYWtZR2AWmuYliuByVfZRV6SYvuxWFy73RU/mWtPso9K/zunrpjfyh0HV3knw+Jud/ah9qnkdn
NMKbVDURmWZoOuPhSQgl9goVGMsuKOxmtzCu6NbhSys1o7sRUauRiV3U9XdTGH7UXbsMA71Dfjrv
BglS3IRGMJnFkXrnXahJ6zQWD4Y2XpsjQW7VLLOxOXIRcz+TPNmTY0t4qc/q9WiZXtFEHBiNpNue
92U2E8MG1kN1wqJkLQMn7I56FVx3/OcSYEjGwmp4Xmimed2Kaq3nyjqZEi9N54esyl61igJ0K9Qr
m3u0zxUvqBSuCe3EO1hGbLFYVkCO28cwyZYTaJDZTK9pptWr2VKurbjLF2kbJY6Q8kMrDQ4iB68Q
wW3JPGjTXq9jw0ava3pSCwSi6s2uBNzW1TR3aPK4C+z82h8srFFUt0jKqySXPwtJXk15ALJn7ygg
PI4KVQApnzYZnj8YQuQ3EGIyN7c1r4YIpefTqyjMX9RR5lWk2eRUc0dAQfZGp+9wEeTQVjQtexvz
EUjDnncUQVf0xdrgM+MBCd34KRmplhIziSS694X+rNbjdRHWEJ67q7gX+UIq5I2pBzdJVx+LGufO
01UR9PPB9tm9kJWjgPiHxK5GFdqb6SFORicMqP1OsbbUVUptCgxVABPKLtOwbwdtk0XpQKNBc2ek
yUYNyp09TyBkcwMKajXuVCW3xqBvp7lVaABJdF+U1rumK9cTpzppQIf06VTIsg9TVH1mbcwL2sgr
U7EOYVNshe+7BbtXykYbuG1mOdR0Wbb9mha566JUt51WerGdeGY9rCANGAupN27pK+jVarDmXaUt
gpGus8TIFlVesxWAGIpMpkUSHdJyxYzcSTkxqtJuW3VYvRjRWsZ+qRpBFIR1J7WEX9OjX7zCAOVl
jhZ2/Kqy9eWmXtZ9uxeGv0hrn2R4rRoDty3N3nUkxTLFjYRabRR+dHK5hRWbIHKmB+YJ0wLd1euK
avwJD9CWObUP6yOPn6waYgkIbDwHy5HnoikheJqOwjWliLWm3VsA8N20O+1pWMm2Eiws6XeGPYau
rvw2WLf2uMjgmtBSaKalUJyBd9+MJ0YvVehKHSnNH5MCl73saA3I8iYbzuCvKrJOX8qNhlc5KRzU
VxtLrOI5OhpT4Rrx0gIBNNs1MfLCkCgWcBYLWhNnUe3MqeCnaPtZYNEzWt5pIFUCme+9AZA4Szp+
YrRK57vJhnhThm5HJAdJvahnrwKxiEqw7PFos3ihQmlMF6su7JflnFEUWU8tBD4zdli/pnrTuEaT
OXZ14zGoBOMAJ1V3Q5+7tT9SbchdVUUpFtawCtPFCKYh8yeK+MSrgUvXwqoyjMU4cbG2tBwYqQrm
mmvRLSvUfhd1shS1kJY0v0BQzBaGscwjFpqZK1TKkzXuWLGaHOVEuZ2i7BiJ6soniayb4Lkxlacp
rDbZoO00UnYhBkFB4oSo1bcKpDlaLKwio7/iWmLz8GQP0rwmLV2mTfas2P6KOsOqZmfvpKT6BWbU
pZRimn2UP1oAIhTglKb6VdZAR4lOvDQvMhmQIKWK3ivhcxOPS6T/qLG5CINNH23CMHBav1+HITUt
ysmZAtwkwKA+U+kdw8x9bo8uwvq8eay5RqKPMe43BuFgov9WhdgVOquY7aPyTRfy2i7uNUV/lMW6
nK4G46bk2jHDcR/H6456gKgLAqxx1Wr3kz2SLRo3PiydqriScuEWRunQmhRz5XKlyvvRuhOQ78LD
TPm0KIudnudeLcOlslcZCn/L38rsk9DYyjM37UtQv9tVuxMUX9WifMM/GXeHzGtJiujMh16kW07B
NUh8oD/anOwmNH2E8cVS7TqnzJ5YzB4CGjLOhT2W20yuFwmbehyXRXvTD8maHpEo1Z58jvUk2ZQn
qiuOZOHXjgWjeHqQJy5zJSP9CfeqohDVFXeDbzjR6XRgWtWUgPZ6RrCwtlqsdgGpRfdmhKTP5nzV
5b9M2dwMRe/67DSVxlumDUqlcANOJBuCqomxTlpi6NF+Vaq1lpQ3nVre+N2uH+8su0GvslIb2g8q
6ksVUxvrE3j1UUEX2tLaKBaX/kxGYSXGMU+lQ6uGvWNOZbwIUKfXk3+rgORq1TqsYd7SNEFW76NG
34bFZpSmRVrmM6x5f2Or1tGurQOlxC1tLFW+GSEuNaHEeDYoI5v89q0ql9c5xCLBOR/QKdRxtxYc
NmxPlVFa6cVKaQ9B825R7vF5YGmBA1GskpdFBYgdOxlMMzZNTBmw4DnI6ZSLeccatGXfZUfSEjcu
qA7RwzGzSHobvrG8quz7vBJbRc3QzSDSPIXnk8KlYm56eEaReaoWrERyItuta9gzpDZeAoUXb4pl
TLhq+QVXhOUVw1s0nn5V+j5X4y4yMielzBZD51VDZWvaNbfCssv2nQBtjaHHD9znDZiBUm+DQnUi
CmFR2y+E0juCakwc31jQfCPqc5CtxQBrWxnrj2qSMmKaGnxVwXyiio+9H9/poQmGBHAbkQCS/8S+
G/eIkqUygqQSKbjz06FNsqCOyo99Rj86xb+WTkGsLFN9UIKtZXW/yqy2uPrK23CywoUurE8RpaOj
ZbVJcVbGOG20yo0h+ddj0nxSlDukAqqZOOUIg5aw06AJ4PIQ5MNViZh3VAgVoQHMxYNV4ABSr5t8
C1e4gCRYPJWTtJblWKeGV6/7nAQpjeyd0rVunJ5YJHlG9lGjVTR9FWqWmtDCAvwAUtC+m2G8Zv62
t4PnymIW0VBszfBUfjasD7k2A08oXYJ3BdBuUwEhOLB9gLesdT0CItIXQ74lsMXeJQLRDVRqNDZ4
x2BOB1/R9klO5NpwhdYZtHs9PSY91GP+fshseHzI2TtQ/UZuVnI/EAyvseC65uquAVkFjOKx1o5z
llzPkrnqm61NjVcuur0sz56lYeBidVfW1L34s7pQg+mJKkzqGjm69pwcT4ZA6pe7KgKoqpPrtLq1
ybiVWN7w5+8xcua74GsiP/VRt1HVpTEXIOBL5PKrUz9jY4DOgO4hJaxL7fE9nm569XfLXdSH1wFY
wlzLvFe/89PBCZV9UIWONN2cagB1uopkPLl7aMfgV/zJ3P5QIwl+YLLGamOH8HIlBXfC1rZjlIO6
IK3rjKe0k7dm7m8TqDjmZ6pRyVfggzfXZlu42dQ5AlUAObE5tXsleu+4ktLitmifszRdlRKUdppa
yhZ7CJiSq7ejJ5Gf7AvqYSCu3pA+qsaLqn22sKKK8Tov39G07KVmVY7DgnsuHLZ5dIytacVfraft
Ni0f9PBqTJ6LQvIkm3LWLWAvOv5FIo3OTDkSrkJ12wmc74cES+B1UWwBJ5dzraIF4p1AIdBeDWW7
qPXaC9RX26helCCl+n448Wh9667t7ANsgk3cYxJCoXMIhqtgPGJ0sshT8T4177Z5BGYj9zgqWv4Z
JwUkDjZPJuEwY5TKOqWpwwLskir/jHucOe3sWF8ZSj9ByoITUBUVJW4RrGueFIoyCmV3apE6/OVR
Htzapj6kDQhtJ/vGb+ajrcVu7EPRRcjQWdYHSeF7XxcUvof0eoJZfwqgOq7lJH+ZdJOcyhiviODz
tNn4p4KxTmfyBbY1BIr1r1mTeQ2G/E1AxFOysnFzicYfGa3ATOIMfxpgQFxFIChp8db5JC70ALHY
RUmM3Ut91EnrpibeJVq7yKur0qC7eTw+Jidq+zSD29Z3uuQ/0Q1mZ7QWuUoCFORzx5rqMW3q/XRC
QuvJCyG6peVL0q6TTjvmeudVSfPQBmimC5yFprUwok/AEV51rV+mQt8pbZQDDku7SKuRY2WPPHxz
UHzqvlYugsy/ioPmVzsSORj6C9mwDkgZ8cS0+8nutqjn/RTSqVmjV+n0+2rcdkO3zkT2GM41bLGe
0DTTA3quaaArXdtdm919U/W1OzXESPUEPx3KmoTfZFnetvpbUmj3clGupCTxZHNG5dFTikqJNSrq
0SbcoSJJX8rZ6BBvpavEyp/m8nSAR3cOzJPq7DqxYT0nn7Ia3OeqtP5ZGPmtecCfGlb1TBte2xM5
Z4Bw24Y0q+o5Qv7+Oc+4TKHScBddkgF/rzb+UxN5JhRPYgg7g8F4s5Vgl0SdgIQRwvjPs/pewv3n
KGcycdFGdUB+C49eS/Z1kntzfDXjHtS1dyaak+jz5+EuLeKZYlxSocgJqSb5yMsPO0qOlpw/RDSs
gfuofChtd/fzeMpJrVqkU1Dkm/f/+39wLhUnzfif8ztTHhdx3SmpSR22p11egIrNhcVVer8hBC1p
yFNulUvNzr71z/hzxHOXGa0TkTzZbGS83l4RsGzzJEPqATPtpo4oLvAuHS1YdmhMRupUfrRrhHzB
MvZ7k4H/zFo7U5AHACp2ZrJ30iF8GJrgdlLpgQkTHdVJd0GS/O0OwgnfVOmipYpzL5RojIM4B/JY
hWhsMukQ+1zt/tJUyAmrZdjd//xFv5UKfxnuTCqMST3WKyrUjQD3K7BFDatyI7v9eZBLczo766HV
lBHmdNGqMQa3UkCnjCMqvxmxaqXtLXHhEJ424d826Zc5nR31SfVhcOYnM63i3QwOsXpQJax++f/Z
sR09sr2fp6d8u0e/DHh26getAQOvGfDk+JR54VKDz0qHNWuNhZq5vDDatzfZl9HODr0dKGGlDzAm
s66LkZ3Z3ZJHmD48PbQS9aQP1ElHwh29WZ5H2w6dMlVfVKSXsH/gmqqHSR8vnNJvD8iXn3R2LdhF
J6RJ4dpLqOIM4iAFn3pDCfL956lf2Efnd4GciaFoQ970QMlkp5JO4KAWZEAaNqW2yH6Nm3Kv6/4l
H5NvP7Ah08VS0U4HUz/7wHJV93PQD+wgD8bnpnLG9Xw4OZYN60sGTBfHOvu8NCYypW7EPqzsqjfZ
TN5obhYtqsb2pMF/7iZLRxCa/tKVaNm3JgXaJN39vMwXf8LZ5wzbDhaJUZUrI9xMxuRkYHt2TjNW
4BZZHJs63pXJuFEbbRm2g/vz6N9t7y9rbZxZ8vZyE4WIqZg/Td16aqEksMAcF67ZS3M8N59u5DHq
B/tfHnjjBgOLzXSsNmiILn5ScfrJ5xfS1ymd2UyYClYnVsAzbebUUKTwrUl786loLM0dlOImrsZH
Se53fyAqCWoGc6/PFFy0DlMek+yaBLdGDZ0q3Yic0lx1Gdz/XJu8n1f+4pqceVWUShAbxcklj6SI
bf4/WZPv7uivS3L27oTamJi1hWG2jjdnJgsnbT9zXVuMBQIOX/e4p9N/8gx9HfO0877YYvh2HPmZ
GcOsqYrr2oYzRMKv0NhPR5tBWrAZ/ODCkl7azGdPUekPii0mdpkivZUpHhwkL8nzhc922j4/ba+z
2ylt/GCcUtby5FmnVNsCixHzAbYaCLKbr9pL/WC/nZSiqjpXoSLEueFgJObQGhKMO9QGYPM2hSUy
Rr9/ntTp+/9tTl/GOFs4H2Js2WPHQfEudrSGijkcnJ+H+O41wRb+P9M4W7agNLKhttC8dogSW9SV
6VsR4dBYrMrqDR+TC8NdmtHZvZ73BjUqna1Aexzy3RaFx8fPE/quZ6WFXzsGhqquy7p9dn47qmpK
O3PP9Esfb80KHbflwmRY9LswXJ4ikmIZ+fe2W1zY5qel+vvX+nPgs9PM97ErWUpwiS/HFWZLkA1k
R4frjUkkksNLdqnfhRtf53naoF8Osp5GU25WaUEzGIBTWD9GQNGwt6EtThfewu83yZ8zO9uHk5Wk
kzEwVAl9Jx4NqMYjEnb10Gm6O/YSdTrd+fkz/mGa/dNqnm3Moh4ykcfa/7deopOdG4CGUrDaFat+
Md7a9OSa9mPMTnWRiH8i6UHuQ6cR11IXGt28gTCgJEvrWT3oVMjWIlyCckRupK4pBhsXTcBP2+qn
33u2s8E4Rw3g4vR7R1ejs3hauu2uwfK0PaBIRsT39PMKfX8B/flRzuITkZWm2kcnNnCXbfquv9f6
fGX1/f3Pw/y8qw35LBIpWxU6r82unrEgEuNVFdzKyMthVQSAvz+P9f3t8O8p0fH9r1u6S6YaDTNH
NzXRUxoU3sP+Qpry7akRshC2ShZvn0c81mi1Ms3YceOLUkeloS2162etHBeaNFw6od9+oS9jnZ6s
LydUlJruFzMGDnFXgW++THmIG410YdEujXJ23+mkQYD+Mg9f4u8r0TxN5dqyNffnT/N9WPRlMme3
W40zktKl3AFS0W0D/G50CF09/PL6rvK1DfoGRyulJSQtJxh//zz4pSme/v2XhSxDg+brNfvCN5ZQ
+F2tQSGUmhesfC+NcnbLddlg+3FOzJ2X91PwOYjHxH/5eSKXdt/ZpZammhQWp8Mk55+5ecSr1I3t
Z6WUL32tb4PtL1/r7DYaqyakDQ4rhj+5O80PtfQxTTdt/Jyrq1ReabCZ80sulJfW7+xCMmLh533A
dh/HEK8QEHhsyO2Pn1fw26dIYPd2Mnk2MUL961bIWtOsbS3g1Yul9Wh+yhgux+VHEb3mHQdavpQi
fXslCVORFYHToGGffTGqAU2iDqAaSYbI96Eubn+ez39xrv4c4OxLWXOILUSohKtsVFTX7qKtrGYP
qEX2pjHtZMt6tubCG2LTs3Iddk6/uvADvr3gv8zwbEXRwok+asaTNx/AVP5bbDVHxqjCwXniyVhY
iJLexCJxAze5cHNdmLt5/rZgjhMXUUU0SFsYb97M0BBcDM0cbS9twov9g74DqLCy4tLHX97EIPiv
W0fPkD8KldEGR1mOG6hLmxN+Ye2owV8ImL7dNQYezsI2aB70B4L85cKyizmA1MqaFhk6UFN6hHl3
aeN8G3B8GePsQo71tinkSfCSOTORruLC276ab04Zz8mgu/lfTuls9fIxTIwU25zVNL3KGILbKLB+
3onf3h9fJnR2/6qRWuDjQmYq5ccuJFIzP0T2/A/GMOG2aHhvCRoB/nUPpGZKBzcq87xiY7jAzQ5K
I/YVIq4uXRzfXvV/jqSfxU0JjV4p7LBemh3hB5GF6yaBAkg7jjc5m5c/T+vbkgTygH/PSz+LnPwM
m3hLJ/ocHDQIDqVAEmAEmq68FG5yZ3kXxvt2g38ZT/x1HWVsFGRl/td40iJ0opvmynd7nHLDXe3Q
Wfbt5xEvDXgW5XRzMqK14OWE3ZgP/iIuRufnEb7dfl+mdHaeusQvu7blySShl9L7PFY8eGCXPtRp
Yf6WJnwZ5ewYdZIJEKIxyrhUln7kICxcNW4pedoSYwlcKS/M6tt1s3RcwS2Vpib62bpleGTJmmyX
ML8fTsaWZRW4P6/b97f4lyHOFm5OzLiXzfJUDlOX/7nFEeDtpnU1XRrtuwWkPYhq0BqAU3weAOR9
FZbJZJxaiQVrc02jSWewt1ALvGyZrsCvfp7dd7viy3DnDsCJpkiKMfe8jloDD/R1nEeE+79+HuTv
T7AtK5ZKkV8TGm0Az04vhHMhJ8FYrKrmtgEGzLuc7jxUiQJUC2G/+Hm0v2+Jv452WuEvj1PcjiGa
myhcBfJ6iqO7Xui3P4/w90Wj86NpmaoGfdAyxfl8/Jpn0QwJmiosONSdCaFGRC8/D/LNvmMULjXZ
YDPo2nk9ImhrLbHQH/yrHvH1Pf8H9Yi/jnUWpZWlrtgayk3GQmAPKDyuT0D5f6v28e3qfZnX2RtV
5C1+GDEEn1MbHL13Em/Rr1vZadwDoMbJdD9exZfuCfPvGcNfZnheccgbkftjrFRYkNWwhtBUnbxX
scDs4tkxKy+MBFqtaiHK6xmttR5tc/wHjXgzCRWvSrSvEKTVQbst9UeYHosMtUpol8s20THafMc4
ZhUkDyGRtKTd0kEK5caimTTAshs931vKm6wHywkuN97K6Vi4mrWs4AyUmY3xghdLW6tG5oMN79Bs
mrFBwdIWS3jLL3guYKXmh5sZ+Ztej57u227Aj49g/IThY154RfdLEldjRK+0Zo9CPK82cj26Jc2w
amQKNZJ8KfjIEAX+77boOdoQTnKGdoNGKrX7NeScr3K6U/yDsQyd+rxiwXJXrLOXpe2iPBdFU/7n
OIy76ahv/zu1nO/uq69DnUVqWRTkitbCCi3UbVorjhloS1l/VGHZ9LP6Txbx62inX/P1vuqR8FQG
5Id/n71/F6kux+1/D9owUf6yhmfHPI21otV9YupOx8I3d+WKXiz9r0C6EEx/d8S/jnN2xMli50xU
CBDtrsQ3D21brz7RW+7nLWFfmI59FoOGYSCJ2KeHjmUUO6uBXl5V8b7BWYN5mRput8b0JoZpPda6
m2JPmXTxpqPTo57SSELL5+vAOhipttYNdTekoxtQdIP9b2MR3OJOjVIyuDZF6ECThGI7btpgcKok
XA/KexF99CjJYQSPSu0mWAQnWHJmcujGOKLJoly3BqoEtGBSEN1kGrbeSbxCNoZ17ZupHBv7VxFi
6JWUGDmW0JQUU3esDrvzwV5B/sfdj7Z99pUfwTyN9zmiuFQ/ObHFy0I10c9hZwB9vsVRTYNuT6e9
5WwFB4ueIqr12OfpWpplbqZ4qRTmOp8xV7T5K1B6IJj08jZHA60vgkHZ6ni/YMc4ar8yeqRayNy6
GBL5NGcOWho3KoNdWEkrS6lupSJ6SzPWL8IP4+eP+d2rTfZK2MMJh0p+9qZKsp8I3wa4DKj1W6q/
lfz0AsPn2135ZYizwKC2/R59zVj+P9KubDluHNl+ESO4E3zlWlWqKu2SrReGLNvc951ffw80dywK
4i10+0b09Dw42lkAE4lEZp5zfBALhPW3agJDDcfxN2SdcMJWNph8VK+6oISoHmzI8VVqqt8GIwLR
RX+VDGDgDBWwjALQBo75EcPfmOVQpBzDjCqYP4TqVlEDT5rMoyIm+0bqjyBw4yg+bHSpkVKKkqrJ
UKnVVPbIBB1wtF3V1e9FAoxG7jHJch3s8luoWNuKL9nmoXhRPZBf7oLHiFOB3PjGn4wz37idhAgw
nR5xtfqltZEt9t1fBFOYwEyVCqWpr23LTCjSQClxI0FqADTFA+7EKQQBoqiJTgTZOTUEyxjJ7gax
ey1j4zApmDi97MlfH6sKNhdRlr5KFAPN088BfYo7zItHlen9R6EJaEJ7vgFjhd1YyHu5Ck1f3Jox
x7hcH421XFKKegB+wQJ6DKCn3LUOZ1H0R3962DFW6Ldd3VJdGHRVVEX0XdLtI3II9sYj3kBWZdgQ
UPOXxP1/GqTLXhnMlC5CyMUu6pmrH/rbaddgEN9GcHQAfED44rgObxuZS19rE7no8ybwQDqFOwVs
ir8bhL/Lq5K/pBbMNjKXfV+AMzLrAFEnLymIC4HMw0AxyH7PgjceIOUAmkRHskpfdwTohpQWCd3l
rAJw6JJr2QNAEI/ogLNyrsMyaQGRhigdA8rBd6IakZJsx27ggAXPBvTGsME74F/ehi+BgNkFJj+I
FIBiSQmpZ3AVqeN9Fzxd/vvpD77grOyrVpLnpCjLCt8SPAYlHulqDZ0L3RKzI1R0QMfGa49uflYU
QlF1Mw1Aq5kFmeCmbdKwNkF4Wr1KBE3LXLxqAtHqAJw1jJyjk7bpqx/m2CgOfQ95WsiY+NJyXkCv
WoHmMqifL2/iV00l+pV0gveniPviywhIGgT9HBSN4M2+esjlU+Elnn6kgaxsT/KO5xRfsjlqzpBU
E/cT3mrsYAMY2Y2gMAboAneeND71FUZV0fzoeQd90/kwdmuIpq5/bbFALKGAokOLMxY3VtCbIJO5
ubxzmxaIhJ0zVRQKvtQ7gjaUylku/En/OctQieh49xzPAnPFqLO+RI1QQ7YuA9KnhaSOpYIs8/+3
DOZiAfVyFSgzIHwpMK0yaNOHWOYc1O3Qs9oqutBVlC+IGYgY6Ai80bAnjJsHod36ggtRZ9BzeWP3
D4LPlp+huabKMpxAg6d9NhmaUHZZFAgoigE4zE5Qyq6BTM5A63h5+6Stj7Q2RH/Iam099KJ7NYGQ
OaREYhsCR17qm6emvzGhLyi5UNRJPbPl6P5thYa1UeaCmWJtRqcfgq0KKrD9vSYdoHbAWdi2DdSm
iKGhpGcwjpF2IcgvNQMQLTRmSGinB5CFWMG9ZMtW4kaH5XHeGc5lo1ubqasmtEPp6x8Dup83M4fo
9zhGi+b1RAEo7YcJYPZlC9JWEEcPFIMTaDsaRGSCeFTOYEarTBSs3fBuPIMc9rr5UZ9AK2AXVmAt
L/Ou/9GdeHFvc2VoDhoSSPFRx2ayYviiESaCArNQLenAYq1rXFfcuhD1lQ0mXsh46AfNPINE5T7w
jTfZjmwodru6hY7oVecCrLhLPSjOcpPTzUOwtsx8N3BZK1oEDjmPjpvOZ+0HmChteoekN52dXmc+
DwO0dbzXBul2r06dPksGZGYAOBw1Lxzj4yDUJWpl4CAHq5d92WWUjW8HP8GAIQ6BScz38LYyJgI7
NyeDqntJo52Tsr1TwWbhSGr+VOYGNLSq3ANA56FeoDYjhPNLbFDiJBOvwKn2yzD4XWkgMhPj53KS
Y2eRWqimBJYINssbKQtvWxlcfpp5UAC1F4ngmWF6K8816AnrF33JHsiQAEGdg8ZRCTCr0ib6uUOO
c3mRX9+M9ESsFsnsaNPmQqqQOPchIXCd1YD7ylK2z9TOrZqos8io/DLF5iYOu84dstktAGkWxQKg
ZdA/pChWUjrCWmnxr6ncoQsFPbZBghZVkHb7y79V2ghNxNARIwxdwf3LhomlNAOpMHp8fTTBwSHg
RNfpI0roTrSTd5kPnaITz+E2wgZMmhoBPz0SFxY4ZIAWcAoqHbEdyFsQ7Lega1+6b2ELWDAxxYc5
AgUDZ5k0FDEJ7iebzHmGQkcH2mmMtU7fshtwITyor7AGLtnAKZ5BrgO8q51XVvdSTFZ2EBzemrf8
HnwkSNRwCxhosH0+ZJIkNVPfTKk/SOcQnJEBWpacJW5+yQ8TElPcW4ghqoVeZ7g96ZdsT8sPtAmu
oIZth3bm5tfQAZI4idtG7MDkBD3IGtpvqJJ8XtYwL0MYGELqTxVG2dQjKMHBCotx/iV1Li9vy9L6
TDGWjHIwtWpIcl+MvoHCziMmwMKY8InG3WVDG5GfSKKuqihLAdjyfumtIlTVo8UX9xU0/kYU9hYg
5kGRUQFwL4KcsYh/NQEvKH5tXCFerE3Sn7QyGTQCBs0A3PGgy6MehuvQBSuW7pg++QcS31sbuTbG
eOJQzmC+kkzDq9I7FTIuJdjbBMpDlzTe5Z3cOnOSYijYSxmvE7YzW4ObMpWGIveTEqxOpuYmyfeQ
PMlRaemBaqsg8YAwG8fo1v2JfoeKkTBqGtX7z5spdwTiNGMLdmVkxz00JSuvBN/OdxAw+LlX5qeh
tsAVxnHPrfOtSFgmqJ4kwCmYLLImqJCPSpX4CpjKrVRS7iCmxbk8v06yw0/WRhg/UVO9GNoJrqn6
41N1jG7AeA4Msyu4mhs/hIM9PvTXaItwTsTmHbG2y7rMqFdglpKo3eBQvkCfDQh/TEuBGQHT86Cv
RpoEgh3Ocje3FHO5It6DsM4+CsNMLYx4HhIf5A8QpkPjRZDdyx5KfYG9FcBy88cEcysUXWqEBgjT
fdHEcDhoL+6BttHBHMmbyd06CmtDTFIHjtFEz/IkRWwOd63f7ehjDczU/uX1fNUnph4i64oKVnXc
sDrzpTDNJktjaCQAveBLvcr26LePAXAvYHNw22NBz4ADor199qhxTsBWXFEw4IZ6hIKuBPtKHLVB
NvpE0L0mBJcktGGDYgSzTvCYBOrIu+s291MVRaITIqPawjwB5qYHI1or5r5SO1DHORnXYCew48Ow
W66aXbiXIPJ3qJ7Qdf4HKfqm16yMM16jBAUAziPEP1TwduoLeVNApjFmKedjbptRUEhC7x83EfMt
MTPYqyb0Mn0VvJeRSXwoofttH3M03De/G37p/5ph04a8mzuohuJwQwzcCsy7cBbxfz+KJOac563y
GAGp3h9LzEcDW2Y8qpOme0XoQurKAy8pxLP94b1ELXcWN25tRpCVQeZDGXI3jkTHjLj+2LppdQZF
EWDI4LWvboHCsBtIdjpcpPpWdounjYp/FMx1sTeBnnfFHMZx6itG5pEkSp0KHKF2KpeQJOh80iG5
xeN8l2MKsAS7sACudajhggwhgmweZD7aZx36cEIH+ldQQppZheohgDWKB6k5iFoYOrjy8oM6Bh5E
Yk4GmV5xLe0BNYJCR3IXLgZIhOtnAhp4o2sDR21AxtnKJZRYAO1y4ul5ADVWMmCSKAMt6VBiJqtz
zBEUkUUGNZ7Z6rIaLLcyqElF2YN4F8j6wJEUCA3E2CTtDnRFlaVBcrkrCGQfSpBhy+B5id/kBNS2
GgTeKtmRG/FUQgpR6kz8NaoDYXYPuH7QX6N8j6xfBL1ZopT73gxs6V0dpgBbCSgqKYI2DnZ1VduN
3nhqGf4So/5Krg0wtI/Z2cjAnFep4PVNJYN30VGHYO8D1LjwONVEdKTY1+kSS304KjItaFT7KXag
d7uDUo8dfgdpJoRGOSFzK4qtzVH/XeV90zSo0wI66vfRtdaHbtM/uxXo7XJpWTTSrOxgoDsWlcFI
AUUq9nNmgZfGb3bGCZeCNd7HHm9d7zHjkkEac1YGqwifHHynqS9ksqdjHkiVv2Fa2AWVsd1lVJZg
TzDHE0A5gnMBbkWz9ZbS07my3JskBFk+5KEHT/UHCOs9hTsJryD1IdwbOPXCAVTx94QTQzcz+LVZ
JjOTzKWbJAGksGDQcsOr9CW3ISeM9lPxwotqW0FtbYq5FiINwip1BBmcGAz1pXzuMLDE2cStY7AO
YcxqQMc8REGGIg2kPy3d17z4ALUPHQTLhSV7877yeR7z/hZgPUZF8qIRjG0Q02C+WzkJnTaBRNrv
3shtf4hAnuWa97jzXAD4HFzoB/CSHZa7/BT60DS6E546V/vd2RAhcuWTsa84R3Pr8lUVHXNtyGcw
t8gcmU5flhCUzbpXgwhvfuuNu77k9KS2PuTaBHNImm7Oh1IF314Ul3faou8l6GBc/pKbJpAFgqTB
RExjh31B45+pytQDPZ+9zsNzCZmiywY273SUmP9YoL9gdd5CkE4JQpJC7/tUDBaA1juwlVYuBIN2
0iPfT7btmXSgTcc8KZAbn+2NHQFojizEi47FHpT3h/8OCui7v+vz0ov8v9beZyRXq6tzZQ6jxsT7
4FDczI9Q9wOUFFxtR8GnfWUuhHfL69BgMSWkDbLypdNSVRDlMzVg1iXAD2r9Zo5eQx6qbStCrm0w
bpfOtYBxD4IGUkE8RQi9tjUSFyKJuwpSRJxj9HW8h57p1YqYc123C7QSKaNBjRsVapee9KPyKDDF
QA1dsskuvobMK9RrbF5I2fL9tWUmiAkK5GyHvsp8ufvZCxWIHnNTsy67P+97Md5YowIBLDdJ/UUB
qR7UeJ904dtlE5tXy2odbH4exyRYIAyW+tGR+Npx2UnnfB/ag/93+cjaFJOgk5FMWl4gT6Dv/NaP
kY+AaZ/bt+Z8mfczvjpVijEAp66PqIUmc2Q1QwhmOJUzV0b9ir1P1kuhKdHKRi1LZm1oVQq9PMVt
CThYIawKqu6Hbspf5irzLn8l3pLon6/M6fLUT2hhg8tp2eVzYif18leupioYlVB1dGKZBfVtNyMH
BnwINEfgKb1JQLSVqq+Xl/E+afV12z6sMOuQJwVSZlVOM8X03J8DXwfqbziCBNcVbEh/u1B90CzT
7+zktvNTp73ijS1v7+THL2AuXhOUjm05dXD38LXMQEGh8l5oMs8EEwEh3JbqU96iUK5PryjaEbBN
p/lZBkRhL2fawzg018DO/JZ7MOlOYgrtUlV1A4i6RSbUO7qkulMLiP4JBTpPFegH8uhRarpHAaLx
kVadx1I95yhN2lJfc3MzegbZL4QioAoGYpQEMI/x2dNkQYZyUBRn/nzA681ddsWVcqD1/X9w/W3l
gXixE92AMSIqjM8tXVQH6aTR55BgWqoLJgu7/QYtJqe+FhzemMlm20wDP/N/XZxZmqJJZAhyRFPj
HrJlwe/+XDihm9rLbXyKgXYgluzk94MPPezjP0gtti/GD/PMhRFVwVQY0ftrTPGUXfKmXYW31S7Y
D7bo5d9jqLY9Cg+6+xdHDtg4yJIRE1c+W+bR2jyvC+jkvPd7DQ8NOC84Dj+Ke3D4urnfuJC//abZ
wNCdIB8Fmel73k259Qxd/QL2hgm1ohyEYkFxEtJ30Ga815AQ9BBXApMaakFzkILCU5GgO6/yLrct
D1ubZm6cti2Wtq1RP1ZvoQbs1b52ps04kM47445XUN5sDayt0V+zitLaHEwmZrQyX7MgSw0OGDpp
qu7LI9BI1rwrOXfQVpxZm2OOjwHNtyEVuszXUTBRx+euurvsO1seuzbAROs0HAzwUkLvuSU3cvkT
mpGFCtZYhRd0eAthYrIANdYGgSD1ZXVoKKbnvlUF3jQJzwgTlcGR0wjtAleA9sWN2PXncZk4jXme
CSbACE1bkgb4fT8CM/BA7hfeB+EZYENIOIfmCB/zmhEJYdq+QV/g/vI3l6nXsBcAZohENJJldEXY
+mKQQhB0Sgq86cArk+4UjyIfLO1qwXjKcJh+j455oFXvwI6fQDIDmH5+zcN+byal6x/BLFQfMEA3
ZYiVyb4D8R+YdlIbbNWyhShxgJwyZ81bYQL4fO0dsSpCHfnzwV2yzATgDtnc4BUPEJWbZKt+Km7G
FwBmEB+Nl9DX/OB6cVHwiaw6sEK78bkY562ccv0rGPcpoKaXltCPx87Pv4PZLlS8aXq//GXmFp5T
34LMBq7RPDR3qRdwrgl6xL5+9Y8dYDZcCUqQWgtlChG0t6rBrAaiyr8n48JjzaB8CACNEYI66Odt
NhZB1AYN50MrvqXBY9hxpgU2X+9rA/T8rAJwPEiakabI/LPmhIaJZdDidjLaDdS94uVQmfdDfwMe
badNRzcGHOiyH20dz7V5Jo7VpCW5TM0j43FFEjphPXCWuJlBr20wrkrqVh0EBXuI5pdvXENw1x5d
ySmO6bl6QIvKJQ7kds7BW4iJQxtyJRhE5ixz208/PiPjp2hqBg10vVBFKMxHMVb2VUuulrGAmku/
ryDEe3lXt9KH9YoZ15QapRFEgz7nvPpceLkPgUJfveLVPbdPwMeqmLd22upQbdFgRggOOnTOW2jM
1tXz5bVsGtFkVVTomOaXnnMqDJU0jfh6hvk6CQ/5chMNHETRZo8WjaE/NpgspEYqlVIknqeeemhk
Wa2VOID7V8DOWsWzfKPBL0on9YpHZXCjE6+yuTW1iTFUTF+ZhqRrX3rEqqR0QRYjzc6Oi6P76V3v
J55wbj209C3JL86lNz+H3Hb+OyDtSwj7sMsW08ZYCZYwNv7T7Sic8tTcpIcClOxWd6U7dNU12LJp
Yi/7eHMFdyqnSr/9cf8s3GCSTQEEHI1AH+l54xlLa+lShEEUmXP6toPcap3M9+2bMQONP5ofg9dh
h3FBnFJ7QLGru+N3/HlrUj5HVCDrwPYHEKbfGfW5S4SjCvlHY2g4qSzPaQwmcptNBcXFGjwplESx
dsmt6II3z5Z/SngTQoEYFDPjLr3mHXoaO774DN7dkoSVoNFPl7+6MLR5mkhGbyQ9b62g+tErp3iE
7g70jIEePUiG6F4OAHjubZn86AG+v1JXJgUVPALBiA5SLJ6WrHe0EA8v4cWALEAG0kFMb+c5igAd
HsCLN0LetNM7yP89iK1lJE7VHSoVg5PfU/NeeggjO9XbQ9rHEK7Q7ExudlW7E/CU1RO7iHbm5BWa
bEUmGFrSnZBfl6MIVVczhbrR5Epqeh2pT0FrWFVa7RoV08fzruinQzK4M0gFoREkLwKkPhsxtscW
8NW4FU8CCVxQrN51anCjT0rrRon0rPfyi5ADd172i19rEEXQ+lm2yEDxrVJwRlsa7WhZr6wESiBe
VEMMO1Ej0cnKDtLRuSu1meYsk3xbifFVr4i7JZdMC1SAkq2k0d7Ul2uxSGMLTBJHYFO9JRObY3BU
RhROjgYZz9mkPBtluQtmCIzkomcqDzP5ZWrztVoUV3KQvypTu4/z5K6D2niZgOoXIIBJRq/Y7I/B
YvhmUryUpjLsai3fRRM4h8ICWuqVFpyEIdyRRLeSsLL6zCsi7I4KDZEpgzaY5ku55AuzcBXlP0mX
78oZ0ipS3bxLgpvAMNvZEteWvuS35YKJ4lK8KrvyoeynU5d0j2IAAb068kJ5/Fl0gY22/6nskl2h
FLtOggDXBJFIARU/SS6cPIQuhVi4ZQDZ7rG2REn6KTdgGe0wD4YxQkqGdoKciJ9kkqP3HSReSsvQ
ltecFK/arLlSXLtB0ljt6A9icVuR8GopgaTG0EQjFDt96c9ZGXphpZ0gouF2iXjsCiC10mbXaKJv
CMu+mMs96IIdc3qYyL4Invq5tEUdb4IoPytRBRWf2imMIzAxgSWY+wI9GwF8tYk43NUm1E6lMH1Y
puJXOUBrSpGgaxg8LMJvXTpLEwjWj2EuOa2CGiEYH1LxHGU6ZICGHz2AefP0lkEWdYKyzdIfpSLq
PJEk9xkE0XPR9LNZOCUlYJdC8CMp8qNOUFEj8fIEsdKTPvRgdChtU56sMJPcLlIsXTFPRTQcog5z
0spbFf6MJCeACFqMyYoWkPwqWHZLj5QRTkcPEoSakjTBfPc+nva58NzddAlEym5rchSvkW8u5V2q
CnZU19C5CezxJcRNOLuDifbmoRFuSIT/YC9EI9oS92Hiz8p9UZzq2g2lDlLuKVZ4LKXDLO8n8jho
N4Wxb7OTHoJaCUoE2mwry/MIsonpIYECbG6jlRl3v0JI1GZeXQO/2PoNtlJ87BHSouQlLWMLouPx
jJGlitj1MIODwguA55FFkD5b+gTa0sEhCDhC8g1K6tCJC6DjrlnFd/ArpIvbxC+gvqhnKyh/aeQ1
Eq8GiA93do2Xkgrt7Hg6ayDg0ETBaovvRQPotFOMbifsUsifpt/VAaMX7qC8BpDO0yKsQAYIuDas
SH2JoBqmDL1VlGcofOqdFSa3zXgKkv3Y/ijB5iIO0PJqAzuoIcSoGVYc0VKpBBnRxpMXR3ttMy+D
IPv0I/qm99+HwRLiYYen3KyegCmzhpDq252Da1GOoB7rQaYGMmq18kSIpxOrN3ZCQadefvTmYZFj
iPreKtOxHSurkh4miC1ODchHoTiHwRUqw95It310o6s3zXKXTpDfcrTIlbBsLbaAFJCKHSSjzfam
N0+SbqvdYcQD1mjsZPZF5VRKj3Md7tUBWmtQsqsrJ4tyt2x8bbiOcwBbcNCMa4Qvq4e+p8J5525e
5qurh0lQBpMIeiTHggf/hlj8dNNJ8b0W9jXHzlbdaDVCwOKtg0Ar1VaTkeXKGKSGnqI2y25Pwmul
VzlN7s2a29oWk6BkrVnoehzr3oh3kAp8QYCn3ovpTkiIAF0DTuhO+n75DudtI5OrdHGvm4uK988i
ldd5hcZco7RXjdlzMnmeHfrnq0yhHxRhysAy6UMr1Wrw9B8G6GzyCLl5+QjzoMzzBtoWRE3B3Gm8
JEl2u5D24fKGbWd3K8djXoxamBpjqE6ZHzzSx2p2D+VK4664Uu+VA52hBP+3s3zvn8MfHMO8LWTe
jhi/KMKEYG4Gc7FXmRPeqjfSWbhDNuMobnWL0aTKWn5eNrrt/TrwLiqm7jE/+vmzJaIWTROldW16
P0u+Q4jTEuRvsczFkPEMMa4PxSy8vzJd81pX8gRL22nPiWOca2fB8oIrwDEMzOJmnPfH9pZ+LI/x
/nlQM0VDmcNPgV2YW7ApQXJMVyf38i7yzNA/Xzn/UJRQWCoUlGv1txESiVr3A3m6d9kIbwfpn6+M
gJV2yYUWZcYs2Icthm3n2koCaL6Ot5cNbZ8AiqMGYBIkciwPZAfhZjGsAGRJhB5P8jg/9KF5FXQy
BPFmX1nwVm0Qh2cIhtcCRjqX5Kh2IvQQxdpdIK03BSIGKurHuVNUzgfdfFASGeVPU6IoCoVxWJ0C
owoBD0o0YqBqWIGCZNpNSNkykIkTL+XP723FnLVFxnONKFTUIRI0BG3RRucPY6FW5IDhZx/tgDA+
mHteU3bbomGaGgZ76PjL5y/dhHVV5bUEOhcV5UANqf2/Ju5DcZPIHxaYUGOSUgmzGXG0NA03rgFV
esboLedbbS5j1Z1lTsU0tHkqgpnHBzs+1FoLC2Cwv7i81w1g5kxI0ITXRwnlG61dCgtE2Ls56/YC
0qUYepeXj8XWcoyPU/GFs1QlpZRDVAw08pUDXI0TaX9TcFtZYFIeQCWXJUgx2J40pTcCkpepoWMu
vN7yJoRlvRLmDGWzkYlj/97KXkAScpCQDlvGD9peHj3Br3srxj98NC/9/V8KGKv1MSeJwmZIDhwU
WuizO0Nh9rm4gsLe7eCHgs3rUGxWYlfG6Odchcusr9SoKrCZnS7gWY+iwBIvd1HUHWoTJaiovM0n
iFeXknPZTbZICTCM9yd6aozb50PXg8RUoVO3igd1Swh8F++oZcHPXBJaUDbX9hybPN9kzkG5mK2Q
UxRph3oLyePzHKm3eaW9JHnoaYnwpEmp1+bdc182D1D29nQQWU0x2ZNB5NA0bU4urNfPRK9IqSW9
HmXowV6H54XsxWXX7CEqTbEG35rMSp7Mx9bpdGuByLjVAHbAc/DN63j1BZjo1sWaQJoeuyGbULBu
o+dByd2kCTntje3G38oOU4VfgipaOvLuz6CYjqzYpaN8hp/tgKYweN+Yno4Lp4floJyFRjWHJMx8
8TZ7B05FTuij5vEOY+LPv21v4jt5KBphYFX7fH4wyloI44DZmqI7qNG9WYJ/CrzTHMcVNxf1YYX5
VJHZLmTQkwyl1GpfAWGAEqoPEIXNK57+H0nNhyXmY0naDL2/FOuhCSh5ojwhqCXgf8EDpMN93at8
9a5sbd5l/n9E2z+G2RpqByF3HXSQuhftAz9603VIYi5X3Y5+uO6p/TlgYMmf/csbu5ksmh9GmatE
aeQwEEMcgaUBPqW7n81DCAb9QeS1o7nLYy6TVs0xItYj3GmR1WGQZKyvTPmmwSwjRIp3jbu4pry8
Iyv+7phDSB7DX0D1ECboTWBvlicDbWAdLIg1pvOh/WwXqHL++60kIijeDJALAkDF3FpEzdRxnlGk
gXRrateoWctFi8kPZIRd2nCi56abrq0x15YeBWVe0Zbp7Os+2LwemrfJk23FSQ/EyeZ3Ypui+gfE
NpuTgJhrw8yZokE9guVQJDlRI4xq0tmryen2hUNGy5IcD1NYwjk8jI8YqbAnt71pgemNLO071Ix5
01eb3rT+EYw3mdk4zmWl0WT7/fHtqAIGk2i6Pdkohtup0++k4m8SVbx+JYpQw5uHCXVVI0caStQ4
LNDtLtKDAh7Pv/ChlQUmzOVz1yetgZuipATW0o8ZyK+iALnX0HMiKv2t7C1BX/L/XQsT5vJeSBL0
DDCXoaBSiFROJ2+Ph0n2Li9o208/7LC3kdaVSylrOHyqTw7dTXOfXfenyEOTArRvZBcdyE76xSfy
2aLAA+P4n/WxpMGhWhPMX+U0jA/gmq5QxYS2Q/kLj7KFWDTJ0E69Uz5QVyHn6CX3zAPm2a6g63ob
csnvti7J9a9h3BWko0YGCIHmFaA10cHYId4QnVNZ25yiWBthAlAW9Eapg50A80X679wNbsjP8gQh
r2Cn7ltPxFh6gqUZGHNqRau+Cl4zn3uJbd3T69/AhKVS7QLo3QHW28b7fDgO9YjO3E5AMZzIxAZ2
Mp3eEpmD2NlMpddWmVRaiZtobAwdpG4HGaJh7S+KJIvOip3geTJe1ZzGrspbJXOjhEpYLa1JDw8Y
qdNX6VrZjygxgD8EIYg4VDmNOPoRkA0bt42d+vEe7Pq7+hRdF7vZo43fwg7AQV744NLxmpPgxR53
cnPrGbUqSHyhkkh7DU84FLWCMjiaWW7X07NkIE6i01NPqROVT3l1jBEmhZnzBt7+IqvyC93B1auK
BAFU7gDL8fpD72oeQL175W7xoUIKCqjymYej3zxfK3NMGpOLgVklI+oUaY3OwyQ/F/rgJ1F+z4lm
m1u6Gu5m3FsDOKISRRTwVL88j36w7z063j+c/oopFNNkH3PkjE+TfhqWRdUzX5lT8ESIIHwy+nuy
4Eq9vKjNvVsZYpxZyIdlSunezcVbN76AgHke3y6b2HaHlQ3m5ixjENkDw0pf9OpBPvSvqgvKs9BC
VdLVQe/Kpd+gP/rL9bYyyFykAaAfxEhRuijLmzqJMW/wM+thDY15ztI2Y8HKEnORpkGC2Qep0L35
QIt+7am5mikimcvgtn2Vflh6j0qrM6XNs5SREGuik9joCVKYJxj89+EJL2an3RcuajHfBW49Znsv
iSIqKPx/FdZIJRlKoNTph6yFDmx2nYmRK8zhvg2k58u7Sc/Pl8+maoCziniTgAfnc9gwwskQlApv
oFAS7XgerUq/uWyBfvhLFhjHqMeBhJOQ6V4XJFaVpccFZP+JlO7yTN7N4nnKf1w2uHm8Vkti/GNJ
wNDYxXhP1surmahWqHTumCmcdG6T5gbsJbKsY3pdAqPq553rFAXTvhg4f3cOql1U/0ofgUQQrymi
OoJqnVU/B2fe22rzg63MMh+sHedRAeAUI7b9S1yDfk4QOCvb8j7KNQNmWMjVGSx2pwHkc5ZLit3J
f1W1MynXofrLmP7mwlqbYfwCMJNGWGYUGEJZs1ODXBl5fsYT6Dg1ZGcW0lVhLq4qGce5IBCYWw69
WoqYM2h5wjJf14uDBtZ0TPUqEEV+D6WrUx63dU9aMSZelyRO3SRvHRrOu76cbaKCdPuyc24ae7eG
5zFU3Zh7s4F2XJpHkBgQ0/nRbPXEgUaMo3XTW5OL+7+wBa48wKJUADDYjDwug7EXR9X0oulZCTF0
0IJ7KVfsUOPx1m4cBtDb6ODyUTEKA3IfJhNGW0RIe+jce8Vwj+zfab7rjx1StXyXeKbbYGALsz6H
1ONSCdG/+HN0+WyYHpfVxwNlhDH1QwOWdE/3K+23DKyZvNf8UvuN6Xo0hHnnj0aPLwYNvMYp8doG
31MkCMMigb98zBM/lzVXHQ8dTfWEJz0E6msu/FjmAZTpob5klHnN6EUxComK5klTP1SLbCl67hPt
qCbFHnS+9mW32ejkYU9XS2Q+ZqxUYMHvA+LJJ/VgtqiJQdjGhEaa7PTaPvZ4W7q5OlBsgwUNHElf
KIQKpRMxNz0VftRJ1rLUxzqFXvOcOJI6OS1v9n17eR/mWCBZVpfIv0JsJkWFCKmdeBDadiIEG2iZ
hd7074sY2M6VPebIQ79xXlIpxaC7kDdWF1b7tJn/9dAwpk4VEwy6uMIpEdPnY6C1paDXsa57qt46
MWmwjQ+ZJLiXPePrzaqI4HgC05kGcC+UYD5bmaHAkAopGADD2QytoSnRKtCrEjIjDSd0bX4kKgmE
KUXwb4rs7dqMhhbpIs51f1i8EAwKhpsDckfPNL9YsFHcogv7sMYszOigsBllWeC1aFaDkK+BCouH
iTjM3vmBdV5ONqYSOZv5NS/6bJO5/9Q0FGuzSHM/6CE+FCsFxN4jrQDJaI7n+3wSgtnJqpK3sV8f
VJ/N0vi2CpiY2SoEQ4qD/1WxiA8YrnsH6vPT2K+pyidTLF1/gQZ6E6dq7MsJKTDdVngz1Hw42cpW
8NBlendr4A9RWHr5MjInsO+pIHPLpMCe9Uiyp7YBheKSlbZcNejwJSbnCbK5MEVCuQsAZxXMK5/3
EFyUejPkGsEd8Ktb7jWwQ10+aBsNLGzdygLjHFBRgLitAOEBSqcwnymdAiVXHgFo5tqilwd7uaxt
MR5RGyky2S4qUcWKd6gbfJe/K2daUUFj5JCVnARoM4b8WZnGiudKA4aa6gR71y8PbXxl6veNyKkW
bQcP9AMkUNhqMtHpb1j5eNVAh9XocIH9Df3K9oKAVYHEEShR2NSn7cQe1KgG5kA74szRvUBGp9c5
x3YzWKiyhKwYpXAkc59XlLdtGwUGAUHJ3P8UzXLCaH/myT0RbY2Ub4YAeScA0285bri5tpVZJu9Q
K6hn9XgAQSqid8f8HY1cSXcpxgIs5VC4YX6bQ4iOzxC56ZMrw0wKUo+AwMwt7ujJa/bGVbCXxMZu
XNkjVzFm0eKcl8FuHmlQBMnQ2NC/MvbUuGuiFqP8ftXF864rw9gawUvHO9f0d385ax9mWHSRHE6F
XLWpCdovxZtrTwKqKgTD9JkWtchVhDlfzvObnt5LFhnP6bRBMuIQTf+0+Ane3uaxns7t/7D3Hd2t
49i6f+WumrMuQTC+dbsHTMqW5GxPuJwOCCYwB/z69/FUVbes47a67+gN3qxO2TJEENjY2PsLddCB
xh7trPsLC+bS850tGCdHzIpTPB/Zq56GLspPy5lpP5O20GCJg0un6NeR8mRGz1aKlXTR0ENQ7X9x
nn2dJoATB9kjS0cadBZXFCbbKOcVtF7RqSZ+ewNKM1gZLoD79z8tLe4U6Hx+P6VfLsyTMecL5Uks
68u4Too6j0IYiUl2l9JL6f6XB+jJAGeHmTXZdlX1CMiOfp2gAJTMOovRTZqhUSwuKnF9uRxPRjs7
2KIizgunSGYTrT+6qG3lG64KeyR0EcpQ8XQ3SZfA1QLq7qkX7Sa+AHrjYD0Z/+yws5kqdDiGwmEF
LqXQXF4MB+MKIHuvCKal4ZM9ubD/vl6g/xzx/LoBZQVtSEr+l23Yf5Jw/fxbv2z2k7HONjsxeDI4
ucEXTpaxQKRt6RdxEUAm811L6b6zyKIperC4ogWur5duqSCHfhVsTsY/2/46gmuiKBrWkpIsm6x+
JJJwv+1Z4jomo7temm5rAPDkaNtIywMdIkQ5B2jGudWczLWnJ9lPYSsVP+26ZdJAXXPqPC23PGhi
uBB58VTnI293OQr0Wrav8n3izBauXUCgnt1bJsDt+a7Nn3Qj82ic+DJ6VKNtIs21qBxP1XsvbnXX
QkVJM0GJGvqPqKxDG1L3FlNdp4QGpAlxRNVZtsME8F20iHRlwcqXPkKz3+BXtLvVWeMLLXezqry3
wbSpzdEdwEI3Ir7TUwm5/ndW3o5Z6WrO4FJIxhbJtoOvSYk8ESV5PxWlq1IsPTtao3vna0axS6zs
LRI44zj+v0XAeeEuU4+jJBDcuy/S6yy/kaZ0dVg2QnwoKMAITXMbCqk6mDPEZ/JDh8Ri3yfrvLDd
ynht0jiQ8smisDjR9rJvVwRkIsZncETnRuPgOXm9A7Ot9exECY3u1UmezfpuSNCe4pmHWzKAYPUy
1dKwGyjkyQu36WAhDCpshetfMRK3yOwwYui3NcXGScDQhbOP2b1aab3KpmZhkGTtJPfI+YKR6UuU
KgOu10GmSk9PAS5XwPcqiRfXE6RbkHs63LVl4Q0l96LmRR1aNxlLN9We257vbTGApqjd5S1z4xZ0
tgy0nvpKJhDMrPetDn5a3R1ZsjVjkIoMmGFa3caMwdtJPnSnXM6zp4IzADF5K099jnJbAeqONInL
xsrjde4KsG+y1HkYWm3h1Mw1h6m7N6Ox8tuJRX6uFzutFrejqT6bav8Um3oS5pUCOWcFFo9wR32m
zIbL1UjeJ0VedZpySHVoTKsRZKk6MH0y5ylX8w2mcmnB37SZvbAUhifUXJmVGwNst5yh2ZA2Lhwn
vTh67A0R6ml6JcohzBPNq8kUKnm2xJUKpR8WTKoBNsfktWzP8Vf0NPaS6ND1tidVXrvOBDxnW+5M
U96OxqvhMNtrZZl4JLqIEPnq7IeCo/Hz5uLAcOHzSVUWqiwq3v1xOs7xnMLm3LqaMVxFoL+aF0oe
X4by0/HOjpKsSkeR6KYSdhOawSMc7lLDnfvBpp+Ig7OQu8vyS1+Vb0/HPDs+hLTywshR/ctYWnso
ea50o5wlgP2mphcRXF9kwaiKId83TViGa+f64UkpekaJBGPwfyEj+UWuj8Ecm9rQ70CKc/b6EjWa
uFSQKCpqscp6CEJQZVdbl/ApX8zgp2HO3ppCmZP2iAShU69ImSztYcFR17fKfvl94nRpoLNXNQAz
MJgmnqfusSTK6xjisIN5TYDe/n6gr9JC1N1ACAAUjRDrvIFAjDhupi6DugvahLMHk53e9xu2BXvX
ox6cNIGNMnaXqqZf3XI/DTtnjieZYdGoSRHB9ASplL1IoR8MwsBqzpwQ3C6Wvb9cHSfPeJb6AvqV
jyID4KMkWyI3Cn+wzcWFefwigHx6oLNUN6JVInJYq0GURF+QEEpuOxPQDmNNghTwjYsBa86GzrKl
T+OdrXiuG0NrjipbaL1frtQdBC480v80NEnDP/P4/34b/w/7EIc//m7z9//Bv99EOdWcxe3ZP/++
Lz+Km7b++Gh3L+X/zB/9x69+/uDfd/ytFo340Z7/1qcP4e//Ob7/0r58+gesnnk7HbuPerr+aLqs
/TkAvun8m//uD//r4+dfuZ3Kj7/99ia6op3/GuOi+O3PH63e//Ybxbz+9+mf//NnVy85Pnb10r80
zct/gV78Uryff+7jpWn/9ptiGb+rwOWjdI0dCa9NiqgwfPzjR4iAsLhBSEKJW8WqKETdxn/7jdi/
QwYEXiaqploGPIuwoBoBBfqfP0I1XHXQp8FxhE+bv/31DT+9qn++uv+CC+xB8KJt/vabpn++hRkg
NWmoQhOq6xQGRfBY/rzXCEzImW2SKHAglkO9FiyMwceqcRYoLmZNgN7TgVcejFXcsva7tXnF75XM
KwEkxCGo4CgkW2vvcEBuPQvUOuGmll/lPruCE/dmfNOO8gYaCA5bKG4e8OWM11UVyNqRZT1nRQBU
9O1DYe2sZkWg9Qc4ZEfXhnIH+Req35nxWp2dyFuACreNeLGiY4qUeMmie4hkQxj/njvXWk/8TuGu
Oo7wufkh+W0Ub6QeTvFb3YVIieKwQOljWlbVM2j6QA41rjL55fA+FHd5shnQpl2MMLlOPEsiswBm
2XNqpFpeCaKxuWwKzwCPollI69gSDz8FSZzpSKOQXatLJVsl8Uqmm3pcsdB6r+1tClkEcGmu2ZtJ
ArKb/xteHG5x7HzVL46ih9VQWD5H19D4DmdBjWupbSp0aazBFT7MrI2FfaVepXAOuFHhis5DsVee
euPBvi7vqn2tbSAnNK3mloG1UkSY9b7JnyZjYQy78jr3Tfhi+yIAf7pbgfKQ7xS/2ojSbweoLPjN
TaHci2Q/ZMdJ8RRQI+8Y+gJI9p3bvF3qy+G13lHA0HbiQeNhivsDsju31yCrBZnNw/gE6BfcmZT3
8sPGOKDflW5+C4GNdbcRG3M3eUa0xKE0vOflGuxtivsK5pD6irnV6V6A9o9HLTEfzlM2uMb7n9J/
/1FM+peR5lN0+jZy/T8Yk3TE8n8dk7yXKX8p/gxJzWlMmj/3V0xyfofTOMIHfMc1dTYW+kdMssnv
kLbT0KxEvdCxYC75z5iET0GsCGgaC66PfxQS/4pJzu8QZ7Vt4OE1FQkdxvoPYtLPZtvp6WWqYH8g
5qiQgFLtX5AE5pTE5RRDwGJQp41jWH5Bge3nTRe7ZIr31lDccoHlpybZoSbtsz3hahgPhSdEoQZV
pUyhE2HXm9DuuCFS7hnY6F7TDFtF4TSA7FC9V1jHcEXLdm2trSYbt77aTq5oD0ic5oxQOqCFq7eN
NynqrtEqaKCYsOLrIIyhlx3s0RXnXk4xKhEKmFatacSeNhDdow6H92auIpY0AAaZWjesjaa9Mwa9
XfVpSkGfjeul0R7SsV3J5oD3dKtZuY9atKdYE9i8gLYml5qO5zkOZhRwHk1HeMd0aj/hYCcJleLw
siaKrYZGCYkcIIbGuvZU1NlP1tqfp8vpafITQHP25hw4H6ngLMC+A6Crz4cJs/q8ipiihn2nAG1u
y9wdTPmS5N38ghAPop3NY69trRyRLnnUaY4LPd8NpAtYZ63EVPiDovahIMZHa9fSrYdiFVfTVpXU
uSrLYe4B60fFVPxRHxJvKpRnM53u9RhiMqI8WloR0mFmlOP8d5uSLfq42VDZP0a0vo6yAkhO8Jdt
rieu3WTvmi4yTzbdR8+KHD7OEQSPebyAEC73096G2Iim7NUuDmM1ScCJpRIVepwJVRUygKc8DfUX
eHvetloOnDDpS7eHgXeuvY0pDNDLaGVyAtWgLl9DZAmE1JXIYE/2/aw7v0hSYsuZALnhzVoo3ULH
9vO0a4ZiDlDXoiGhkE2htAHPTndpYb3wzngc4gFTz3J+jDhEEsZUHuHBvFZkuYh6DSqWUJ2JbONF
U1hAtPyJRrrm9gqHOlGVQgMN/6HH5oumDkvozN1Mw8GZes+uZAgLYlTdULRIr9SW+3WXh4Ah3SgA
zUqjQTWqBPuoN59YLENazXehzGhDKjXHLan2koNzEY3dPkvJbZHVGNRMDl0Em3lR2DesEMEonSd8
z51VAxXGs0fObLcdwQUpweLs+lVujlfolBUB0qWFFFloZvVm5MDpqAIHWNMHguDrz8Rmr5QGYNKk
cFUbRsMNdbVK0+aQwRdg2/iZIgA8g4KWrINpyII6apZmqgS04kEz6lCFmqrSZaXeeUOs+amW6V6e
qSubRrVv8AiOQbRN3bTli1RfxCT3TFioGtpN3JOdmkaBHPu1VUe7tDyWpVxm/QtpQ5Ep274o7zvU
ejB9Gyhju0OZrnuWeVNJFipBSWoYfZ3Bo2euAgokMabyLFmzzSAuaNS+SF5qsk3LNpiUtZlRuEQ7
bgGmOKSfhjLed8jjWjO56vIFa26kEl/l/TuKcMtc32lyWBldtXXabVbrbl+8MmUbWY6X6rtyVHxV
WsHQmaE1qqFaibUtjgTA/xZ6myr0Lz8cK0GJjQcp1HBy80eGGwd80jdoX0KUCtbDirl0zPSGKu1G
9OViiqrrhnQebQtI2SKBqanLkeNlUGlzuB+zXQdPcAOClBHqqpaw4QqKpWLkYYfdmcEVbjR1H542
SNNo0Bts3ZXGSmclXsmHCqNDu+qCLO8By8o9qQgsiwgASeGVReHh2FvVSh4mZhWgoASp3mlhiIco
Bue9cGYfMY+r3YbrcDJrX9Ci9qza8jq18mcgIplsPxmyB3gPrhyRLIoePrIqEuBWC8e08aIemqDj
TTfEbj/VrmHma9RObjqQbjQ9hSbWFU/6cKDQDUtBSp8tqEDMySAs9sPJlkKjLsWsZqYfzwa1ae7y
NOSIjr1RQgoolFDqibiAtjCEvXJoPjHXIquEDK6FONe1q6ltXG4jsoEhgd9NOu7SfK3i/3YRFIgi
bBVkeJDVAa8/gpQ2isZBdM/KByvbZtPrdCWmV2Xa9PhKcoWLiMuQL8LySZ3LwHIjI+FSwl3ZIoJJ
sN5gHdkuU2d0Cf6zb5dGbSJTBt+eLBX8rolvVTvLHF8wdnB20wWdB8UfGyhQZBUqxmjCOMsUQwwg
d0ntMBSKOw0Pht1vyBjtKIG3VWS62vRIp8mTFl66Xa+HqPyQ5KGUpl9wnN6cQjmr85n2ksXQhx/u
9KbxDGutQQwWmCtVvWumHCVHx1X5TkzwpKSV15DIl3rmxgIbQfGc8tAreVDoq6Q9yiTzGw3SqPA2
bUXumjB1p3xJq9rVmerZEblyCATonEHciVrcD8Y7Na40BdefWH10sBHi4r6CdtE0brrpGBdLZYS1
Wtd6ZLiVU1DJ9yja0OoeCCDooCCTaN3SPramGdRaclDpgZCljJtVZDhLoChXEATzeAnl8e7RgiRG
M8QBhzw4GwNqozbNBihaOW5c7R35Bm4ruuYPpYB4dwU1NiwePaXLVAEHvJxat+2KZdnjhcmnSd9D
9AHF29vRMpY4tZHQm4u2MhdD34QmSOQWIng8PaVMPsfpQxS9qxmO1HQVT2+G8lZGdyJ7NYe3OEad
n8Om1VE9axQLnlkuQ5hNuOKWzbpUt6TCosyFGzcCvmS23xfPPKnXULVbaNFz1ju4ly2kg7NTqw7t
eE9o4SfjdUR/iNHiLoCrvlVg6A5dyUWscJjWmYGVwrlOE77CdT+LHE9Gx9pKA95rvp3dNPW0IWie
sAFKdcWHnl2l06vGHrX81SIDOjMQujSx+/LYLSBDk0QKStPJsseirgDmZmMc2AlOkSKIAEbmzI/t
zRDD+EwIr4FqhQbhtbJ00CGBgzRjnqndwygQameKoefQTkt8p818C1J7trES7AVkXM9G0gL3pU1l
bZzKdpECh1ArumfTqio/NMxt1hPXNG+A8XY7Zzuomzhb0ahCT+DBKOBFbaGrXh+Uyr4b5vZzhPlG
UlGUiDFQ1/BqGxZNEnerUfeiKcZNMxbQSK68VD72EGXLFKz4zFMGwH/VYO4CAJ/SA++gRrmbEIiq
zdka1AbzregSFzJvEFt0SXfsc7QusaG15scIa/IxwYvtfZZkOJrwzHlQpcN6kPWNWv0AYQvF6m1r
PzB1HY+T66QPPL3lhnRjdWczzcuogGD26NIyd7USxQAjyPpyN4DeNY7Ur0MUGfIGWic4AkqzC3Ko
qKllWET7lD7B28OvimOWbabxWFRdOA3XI3Zpj5t4Uj+Wlr0ckJBAw+slrye/VdonQ2TvnXwuqutc
vc1xthiJ5WbFXka7qVVwUr6P3abNE6+0P0p4KFmpHihEgcZmawVlkSDuQYTOLMMJYL1G8fLYdvP0
JcbjM2xNmhwIqP5z0qGltyLVly01V2p2JBWHNIKyGMV1POBPVgNK6zcxUgqT1gH6iUGLaM5U/dEe
88BJcJ9Ruq0W3aqxEhRF5momSNt5tkEzBLA5bSHGW6s3IDiH641zy7Hmxy73E0u402x/k1CvbhRU
6xd5EwcC3ScqrCVpX1sYHObQurNBJS6REkE1yE0yNej63WBDh19fOn0ZpPWhqUYc3zeKCVCWhQuT
ccgt7VDObTaiLVHdCol9O47JOlX1dZO2WwdNzwSItKH6AdeaQINaXmzdkuEFTtQw1vIIdA17OMsj
J6Oxq7IHs0Kwo+iqjfdKMvhx68fjNdhWHhw9kSWvRb4CiMQt8epraHfSHn6J2G1me9Wgf5/ja5oT
c1UTduHl2tZn8UHqGnq56+M7CxnSkAMUZyFHN6BVVF+Vti5xCTBWFDpnFQXya7LQS7VDqTwKrBgN
jbZuuInpLp2ORrQt+KNhPSvjfpJYJhUNqHILXis6ITfNwJC+sxtLJlc8xZ2hQvd2nH0U3xVwh92c
H0Sn3LZDFegwRNUW3Ij8wRAusw4FNi8SqM7i0NQOBdsP5V1mAFJVHRr8Vmze07YLozLFraULNOdK
xDcyU0Izv5ms6gUf903xBDzZmKluQR13tCJXdOgzoAHL5Upy/bGxngsnflLsHOqXdeYNnCgesxEa
ZIrMjk+PnW50fkdt3W+bas9F+2gO44I0wnBbKJ82lRLadbSkZv8GSNJTbllQcjc6D0x04YMLuiF9
cp/EI3MngZOhaNpXIXsHHVMLso7DjmXxjQ21SVjO76pipYKbWMWelBA6lI9lfaXmxI3Zo0QXmqWT
r9J9CinK5q7IIcdlEVxHPUmJW1U+UTq/auxlolc/tLTnXhvnexshWkXoFs1jqjxZckBzrFrbDVnF
6HtYiXTtLMcg6T0ayR/SzDD1KHq6ao5ky0JP0eaI+9P1xLFu82s4xmo9BU+hXBtjc6cP7cI05BaM
GkRt5nGoWKrlAZo1d7SLfdXJg3pqN9i9Lbrj3YrkRihh1IqrO1hohdDQy2aQFBVBbg03eD8XgH9z
g+DzxRo3PB3CTCoIMnM9+fMNr7IVcOj7WA/NmgFdNaIR07tE6B7Dpe376+Sloc6bL5NIREIwlIyL
Y4JmfVkhS1detCa5UC6Yr6W/PJShQgLbNI1fod20UHlV1okeRl3nKRKd5feY1q4GPho8Cl1jxPGF
jOn7x/vFEe3nZflk1DMkx1hmpsILjKquHZwsuyEwPWOTLiq/WpFAhJHbeuLQLi5b0/7STvtjaNT1
4RANJtN5rZ3meaRoJJ0zyt61hwiquoaHZGHPUWJVmvhAjRq5Hvas1s8J3IaQZJVYsW/kSIGGS5i9
r940gZUVCkIE6s7nZQObwA+XxbkOt2jUwuiiG1KP9esouf1+yj+3GGwwdADb/+c4zoytOak+OZGV
pCkkLUICNkncvRTT0/cD/Fre+jzAGTgIIF8lUjI8iEKvh2obE2BULvTkL8yVc7ZqUEVSuqTFM1j0
fuSQtkS0RjK40OT198/y1aY4nayznY48YISZKdbIpBR+KmVAHCBvYrvHdTkH27szsEHUABeb78f9
hVd7/pbO9j2UTaRZMUxi7Q8/+LJa2D6B1ScCs1/P2h/e9+Ndemfzz08WBRmxQ1CW0GF/CLXJqNtQ
g/kcKJvvh/n6vYHaYaPa/Suxo8wnYTc610On2GsFrn3NNVJ0vylW34/zZQ2OUKpqKgrkv6L1k8mx
B1Ji+kAmW4rijbfXDQA5CZSkCWihnWiCJFtPzeg6ZM3MF4DZ4AU9bcmIq2KXo2+1dYq5GnodsW2l
bBPtqPYXFvHc9j0PuAD2Qz7Ygc/XL+j+fMgyyit8xw5nbgzPa6psFfJsQMsmlhdYkF++35OxztAQ
EvFgaijGykDsyo8lVJY17cKa/XKvnIwx//xkDRVR2wkTt5OwAw2Pwo/CyXeR2GUmihX0sSpum0u7
88vTg+izuqeDefwFgK/mORqpk9DDYtu/NT+UvRYAh7WPnspN94aLkwbrmySwDtnzRTzwOQTx5wY1
Zu0hGx0WnB+fnzbhDFul7rDCFtkhD/rlG0T4D/ryomzVlwNhNNWCkIYJ8P/ngdReJjllLY4pj4TQ
XV6zhbXoVvXdpZF+kRn5+UiYSvSeVXQnzr3XYoaCv2ljJPbS+0aYrhvYNw8ekmCwanxrWd1BRdyb
cZOBdV+i7nSlLi/N65cR4p/f4RzF2iuyoMmI7yBw77ZM+cAA/0OZdG703H8fJL7cEydDnZ1TaB+I
MgKuMUSpxoRfEdSMBnZJDPDL0/ZkkLOTCigTMUVkfh6UoxXjmBsv3z/F16HuZISzI0oQrWKZiRFq
f4Y3x161y3e4867Sre6Pm5nPNt5ngbrJvGZtHp0lh5B6+P2X+EXB4Gzp/MTQnex93FtaBZeweZFG
x2apL9oVXc4GwaMHPfINXQBN+m9YtH6Zw5GThz87txriEFZaePjZ3txHGYgHkW8FxqJZjT/sRxjH
+NnHJf2VS2t0/vnJwzYZMBqE4WE1uWNGFRgkWrQtbqBpdkn/Zl4ev5wRJ893tvmFHcdZK37OK2o8
G5G6ka+7M0Ur2tS7i0Zml1br2TExKlDMZGOjw+r8SAfpO2p7VZiPU38V9ZVbdLjUU+hxdQDWRj27
JxEKFoyHVff+/Xr6aoYhSG2iMQ62JDLizzMs2gH8Zgd5QmutUDMchHQFwKRRcvx+nC/TLEB6dGB6
4MxsngfXOKZ0RIcD+d2aX7PNLDT2prtwEmFAt/0bd46v3ufpeGcT7MgsLWxnxIP5Zu3OFo8mOMED
2gMY7zKJ/KsQdzrc2SE1yGyKBzEhT475mqa3ucgBvLn9fhK/WjQng5yrl8RgHVilgmeSs5EEYKqx
E3w/wjwr57vgdISz5ZBKasYmwQgpve2jH20dhxm1AJt+ErxcEuMS0vLCtOlnQTuVyVSzEeOZClnH
2XEoGkgYH75/qC+Tl9OnOgvcdTtCk1XB+WPAFw3CHkfy2i7JkUFTSqxgNRPwm8hTF/Gievh+5EuP
N7/Qk/g1jPpYyxarwuyhz6ZNaJMay5RE7vfDfJlPnD7g/D1Ox4ljx6QRptHe9ejTwu+g8foNSkNr
WG94Mc5dHA/E03z22GyrA7CXi0u6uF8/qu4A/ICUBti/z19BlnFWwysFG8BeJfSuaValfvPzMf8/
uOk3EyvyX4ObfJHzgr+9nMKa5k/8CWsyye+YcAAmEcRRZCQzqPxPqCV+hIwZ6uO2rdoG0Jh4a39B
LY3fAaJE6glYv4rP4GD4C9Vk/D7/MSBn5hudCXjkf4JqOgc14+MYHXAeiMwQ1FvO9VHMqbcnfRoq
n9+zayMkS75QUUf2AAEOHd9ZnszM4Y9QdQrFOc+Pfg7nWDpRTctw8HBne70b8rxUkqnyh+OwhmWf
1Xkchsb9MipccgQoooWkHExpvNK7LDh2Tg37ZfSzDc9JFxGIgWF0bwaON0gRi40K9SC2vwh2Pjvh
5rEA79BAAqZQoAT1/vOOA5E9QpvEqfx4hT4x0lH45By4V23hYLEwr7+f17Pt/cdgqJUB70axzs45
0bZZOwOXsG/irHYn1MGt4U5cYiefnW+/DHI2e2rNmqQAWMIX1RsHBQbGBBciJWxTMSsnJ9zPMTTc
ZMH5/CoPSXRV0SYbbwhQk7WmOqsKZd6+TJediWwd3Sj4VKGNmIYlQGtMqbBe7oh8qIDazNgqHa4j
gvZLnwO19g4bqqAXSaDHH5p6KOoaQAb0m0aAbpTBy/pu3ZD2jersqdOrR8cwA7VYd2Sjlejuog0I
fYMfY9cGVdMeGi3fWrVzZ5YAt478BgQnH+g1L+OJm2mjn8QC0JTXuHhJ6Dty4HVrTQcC4O+gk0PE
h5Bn+UovAUxgm8SQe1GDLJ+AJIU2wFC+mGRnlMc0g4+FcmsYuZ81z1B+kS82wIXaqzSFH+vEN+o9
UNtAsN0r5rMkxRW11HWn1StOaNja4pF28EMb8VcYrKasR6PXVyS+MiAnVe+nbpuKa9ZkXsbQTh0N
n/WA0ObJTrLMh19NKmOvQ29CJO9d9aFT6aY2AMOp40W55iX5s6GCI1ffWO06BewsM4hnKdWyKl7H
BIq4KfzrDPw+zJdq817tGBo3aPvAgGnmClbjY6kdQNzwVDCh+uY2lombq5pf0hS909SfJitIbPKQ
xeS+U/U3tSh9AtqZxaIHR0mDzqzmzri5aWC6pUb2niSqV9TwsoKxNSuhlF3e6A2c6NkuSW6zEojF
vMkXkxFfMz47d47+NGJIVGFYbnrRMAXw1HChOOc3DD2ldt1kzFfQ0VcUcrQAFOwdcpXMEn7svkwr
WFyBOFZra5uTBVdwpbQgPCrQK0V1XE8eJrTf0JRadOiuo8+D1tumhjTkdCg4cEloGWYztu9H0hi4
xtt+BeJYkaJVL4DWJMkyAkSKO6/pcMvroC1AuQeKa8KQlpp6rYauWd8EwJegbQ6suoBIUMO8FtYB
/YhO3r7hy6GGRRawONHTpDVubThebHM3HnD7TAhe6p3Cn7g8RPRmSspdnBh+XQ5u2qMrV0U+bDbC
BN+nS/SFYj+lxrsdayiNQ4ZIM3Yao6EuedBOyl5JUUuyX2uhwm4Y8Gv1neRW2MTa9YQ+etn1MJqs
fMucgOuA/E517OlK4zcCODAyHCom0C011la6zW3zzprw4sx8laJrVcyzpgAqUjzCej6E6odr2zfo
oS2zdFXgRRQ6IHXVpqWWr2avbdncZnnq2ZhYDZrzTf2WadcoJaLPeiucH2lDgVUCvMh8zrLrprVc
Q147iPcVQ9eVATMCXmwmjjU9tKbmRsNzCR8ZhThLo+zh5wVkOBTKZVuEuqgCCHuhAZxjvQx+kiSe
Jm6otcjzt8buXUeHA9qYz+9cyKMmrozmIQOMhN6OHTzrlIeZssoG1IyGeKnppa9qPyxeoOCJr9dK
OI92S6qwYxXF7ljs0rlBncCeAKJ9kP7KPTseXbShJqP0FaiYC6K6ev7RNPsWO5Kqa7N5npqPCXQE
6HAH3ZiEEzzbdGzSsoAGsQKhdZrCx3F0ZQ33nwn1ETXyDW0ls31dWy4Bj4C01bqLU3hWkq0aRYs6
0z5AhltXOrvmug3ZtHlisYm6GnGWBQ1PPPT/Z2ghOJWP1bSr+9x10EIfxwWjV2pz3/f3tlWCvAEk
yljCpgcsBihMdQMLzeKF9C+svZPFIQLKR+HXGsCvEfthJ7bLDBuXpwdTLQOnADcg3vDxOqYdPHUe
JjAsCwB5dMhyFaBwJCTaqX3mA7sEtN5CA0RBqAdZLsEJnjBZNb6jM4A6a6zaLgqavvSIFQUZMIbm
qC3qaCHZLgKXMBost2I/TMSyES1iHLRrDbPYx9BshzwWFmehPEh5lFbjtdi9zVAGqiS+NgJGCE87
kfZLCMB7hMHAeQCVRD40PdgGXYJT47qRCzV9Fo10eQ3acKWhnQbmaaLXAFD2AHItqM3WrIEegLHj
aAGCSmIDeROrcPMEnAAg5SteTUFqIxS02SIutWUE+IKOckCuoB+Dia6LFfAPiF/ZrBC1NGGdF40A
nQ22n5Mb2uPEzAAPGXcdECLSvlXwTdJB9UbASUzAkcZlnB7H6aFz7uHJDTulN41NmwhmxE7EgqRA
YKMZAD2JO+nwGZxuVJx+ZoXKxCGm6L3/X+bOazly7FjXr3Ie4GAC3tzClCOLnm14g2A7eO/x9PtD
j2aLBZZYM7raCoUUilF31lpYJlfmb0ph0xeGa9a3WoUacO7jugjGqszcRBU9qSxclQU2gNRj+dkJ
e7bnUgs5JfL6QfG/oV4E3KV2KYZwjH9PwsD2q9kTx8/JcN0O8VYW63ur/WxVP/oJFGtj7PRK4uu2
21pMP+tEcvKJY1Y2PW6YLPYEAZsNbfDDrVbLLmal9wuGoodkWWQCX0y1h0lyYutT6t+EU+YogeFA
vcNQCR0joyqvxLDnu5ORtrq0kwGMJ3J0kINsMynWpipCt17mT7Nszu8NHxRtLjHcIWjrqDWAiyH7
FU6dF/btk4jJR5Ok+zSGOdOlTwkmM0r+Wa+N79UkfZZxmiyE/KDF4VY0jnnS3Q4ynZdmMLasKE+P
ZGbSvymjiXOw8PqYjVx/rcZrPU+u4246cHIzGhyxBK612qqvevUxNthM6jesUrezVmxB0tbg4QT9
edIwkk2AnErSnn73Mbc+CWa462rLtOVhBDAjPceR6WXQRcWxerai4hiZwS8QcizN3PKCfLitVG0n
tpIrJhBtmhZEYwPDaMh+BGHqxUq672uwsCHSEh13t58LxxEIjaqXX0cFa/ekn+mPjKRuONRct1q4
Exd4PN/sXu3Vpx46liU/jcrkdEJ4nyjq166PEzuu+p2azztRLL+Sshxq2XDQQLFbywLhF1zJrNPU
gDMWYAWaqXDeS1I+5vlqSKynWQH/3IIUUjM8WeYvascH1k3h3p9B5cxl86wM5q0qTfukzY58oete
0wZ7MpLQVUAqR7Pxs5faW7+a7oWhuMkGHEHjAiyS+tPsjId2BkOnXclDewhawQHm6uiD9dJq9WOe
tvfajIJtgKvAgsgS41sZiYWy/+63GNr5iMbHykMrx5+tTgUJPpf7j58J7zN406QxpcBgQXXnHeV4
wnYxspS4piMFSaGt7Cy/4Nogr7o0JPCnIVaFvZ6FVZVVUrtLO0i7XR4+4Z3qpY8+iobTl9lLvhtH
cSO7tEycS14fZ56Xpolek4bMFTUOXhCnj66cV3YcGnXtxnv0KOwJlrruKKjZhW56NR9GL91Rzry9
VAhfl09/j/pt3FUlXFCRqEw04vKu2Au27Em7cdfbwyKTfH+ZHLwu97+LtyqHg+GgOGASr9+Mbr+v
ttlRvusPnbsQ9/Qb3bssGqmcWzwa6qa4Qki8MNcP2iRsrbQ1+2WMg5dchdv8ufjWfyn33dbcp7cc
vVeKaBc3uHluyCc9irlYLVPXam9AzG9IW+5a9EHVB7ZTcamusNSvTt+NfPh//7i19F2dlInW6/w4
Mudyr3rjVfit+yJufqsEbf/5LloaniblEl1iG50usqr2DR1kIG0mn4vpa1N//fjvP1OTYTAWTFuD
NSVZ6/6jOU6mkKsEEHZLsbB8DDe9HWGyV93+jVL8qqj851r6d7R1p1FtwlnolWn5rihS7+C0VS/g
pY+9Q+rBe8odPwWUY4ZvIO+gwV4Y6zJZ7z7cm+irwmQX5z1qlIw14L3gYkusOvkGaLrgzFtta7xI
Ds/2Q7+NNpfavP9hmqmZWKrBl1yrPQRFpQhzLC6byDzM+9hNnG6T3C2eS5c7EOsi8L+m+d/RlnrR
myLwPC7uQBXRBmcKneKXBCnFizxup8/hL+2eexoHxfBGuKfg8ATQ9G+4gZ3dwdQb/xrwqvgWzJOa
ihiwu2Ywu0L3DMLXvfA5z+1DNPMAIiw63bA5T0dJnwyWzSCzNw7tPjuMNomQbdrD/m9o1p1buHDR
dUVDd1DD+Og0ljmJhewvXCMgc7bumPfKRrvWPgfe4mWV7M0vZKd8zC2wB+fjYf7+q9er1hIp0CL1
zAtsPczIlKFO5mrtVl7zy9x2DU5W4443+Culhzs8IbbFFoEaL7tTr+tP4ZWOdiC04vjlklrZmZIm
BFcqjBr/yaGvrA6jLCoEK2uWpPmlxatoONaf40/5Dci5y1peyxJdjRqPN+aaBHrpFK5iVVY1ppMf
NgiIQewGZ38IvIzva2x5cbTbf/m8/aOGwoc86BPG9H/kVf8fZEsvApmXGwr5/3v4WXbf0uj7SWuB
P/tXa8H8Q0GkhmQH6A0FU4ka818qDvIfSKMsCuFYm5qiusBy/motWH8sC0ZFC37RFNaXxf1Xb8Gg
IQFVGgEcBJR1EKH/qLew7l6jJ8luB8GJZivbZJ2N+VYsTGIsFx6tJ/p3c4vhe5PJGcA6kRJGL7fl
ayHO0desk3TocZM/3sDdyzepgXCErQ5av5VhciSbWtJnwTaLCOVeXc6DC3nx6iRRlx8K/RjVCdjd
BgM/PUladFj0zkyoNoTXja9R1vsOhctB2Osrf/BYZ923Nx/07s8987YPsrr11gGNJYt+cxkIRhTq
VkXANLxSi18ZpCHMws3pSmsvJOTr1PTPUCgMaVCsAff+TpnfhKq6ItIjTF08rbNRL9812/ob/AJX
3kAsd+SLOK1lrt4cEv+Kt/h+Lv8GQH06tD6QokasytJbdJ3zTbsbNosjzqXbe/lr3oUxLUPCABnJ
2XUSputpqfVpVHqGXu+sKXswlBisvHwB4f5+NDIvJRUIBlRmDYz76WgSZS6iwZgXbMvsGhmZwdhB
Q42QmJuR+sN2We6dLtYvXDBLf281vNO4q2xhEhRDCEpcpLXAUzblpjkG91N81dvfF3Eva3DCe2O0
MUK/cIG/n1aEFgDxSUt7ka7laifkeqI2kaJUXtzDjmXLzF/EpK0/14qS//x4D7zr+6uyipoDVseS
Qo+MpOF0bqsmGiI5kmtvMcFFuQNcmF1fo1awo/2/jW9mHPbSXXwIbi+6GKzSFBYpeEjVUBGawFWA
ZtNpaGvM5IIPjlfP1vjCa2HXHlCW2S3+BZfg7KukawkFR0JdPEuWo3qdZVaBSTdgoI1UiLmrl9NL
GkbXH8/k++PrNMRqsRSJj3tI28P5Q1vaaxPxs2FB3OvD/lMe+qCTSsVDgeHHx1HPnCz06RBwUOly
LlJBq+8nz0k7+lHaef0GjsB1ecujy62+z47mQGyip3Jpcf6GO51uehXgJ6tTtKQlxVztxsaIBTOV
u47PRj8C4tTOdKNj4hVbFGk2+r6DlUzvurbBv93GBWwv55L/2zr1W76nwSUJCBXbDQM72NOlEwtK
HApzgTwzCD/zWEC0AVBNM2mTh7a5b75anvFiONl1codgHbo6C0y92+XHSwjRM1v15IesvjrOWkWb
ifwQK4FpPNyaMe+JsrpwEl2KopwON6yyfJaX4VZ1egdeBj51GaIFCgPnwnJ6f+QtE8tVTPLMtK7r
C2XOBgoVqPIGNURPceVpW/xEtmCfPPl80AJU6iOqRFfGhd1zNi7eegDxz4mX19NUF9PQdkg7Qvfd
VO1XPSSjvwByPzePqNUt2RWpEA6qp/NYw6ASqnzoKEnrrjXom6FLKSC33n8xi2htsCFRhiTzW51s
JjC+0EioOVut478EDyjPHMAruxUzCK7jgKb9vqbnvLOePo58foD/G3hdRpgHMfSFYOy8rqV12mfb
OtoVmnYBv79+tP/efiSt5L0m6BhOg9N57PwJrZIp7Nl+o6tcK9/8/eKUAsvUQSnqUpZx5vBGbQjF
IdHkCH8HmwrE3K/HMek9sQTr3bR2VVysgJxbf29jrPaxqmplOWrEgEX4SeXZrFynbki1dHTGTwgR
LFiYAdmqjz/XmTuDoofBNPJ+Vq3fQIw3aSHeQZ3aWkXvWQ2yB8FdZWp2NWROo0K8GlRbuGQSIJ+b
SwpaAEyX+/7ddS+Ps1EIy8qMr+eNZR/pJsnOuF/8itDrsJzSmzYprEpnugptfdfeZG65BSTgv348
8t8rcXWLcF39+4csU/Nm6NbE80PIlh+y+C+48SbaQvClIH3RqPx99qgCr2LZ8JJC1WoNrgrRkQga
tFm8/DpqbKW3SxgSsevf1Vf6NYr3rCvX3EWSLX8T7jrksD8e6bkt+Tb8amUVdT8mSoPeQJLpdo3S
Yu0jYDyLF5bSuUTgZJirPRkkLB4LJY/fezII7BH7WVdwEsQxZyxdduHPS6v3N47+3Td8M7PLYnvz
DQOcSfS4IGR43bqTJ7FlkAOwvBSbhHA3Y0LnXrr5L8ZcpvtNzKhOhLD0l+mcqH9YVPkbByzEYsms
2waSyi+Xs8dLn3A5PN7EVAMp6cktOzwkp+1MA12wepSg7z9eKOe2Jiq0+Gth4vFeitbK57ZrRAMf
02Tw/PC1gVz/cYSzk/c2xGrTdUMZ13VkdiT7+X6kKyT/7LWt9KDazb67tYoNmhcXi2PLwluvkrdB
V5ehLIS4LbasEnb6chPeRy8WnIiloC0iPG13uwujvBDQXL3rdaVv+tZYJpIURrpGCtLfz4yx2otP
Nac4wKuPI67Lyr/vwzdDXB8xStJbaScwr1Byf5Q/kt10sxxoWPN+MW8VZ7w5xDvZFncI8H+Onfai
XcK5e+Rt/NUZE0WaOAn+MmL4SSlJfygcZ1O/NZHHmqVtilz6xyM+tyPeBlwdNmLQjCGyNCjQt4dF
cEQNXis1+S9OzrdBVscLarNllE8Eyea9SYu2BdcR1Z8/HsnZXOZtlNWB0naTMlc6c+e/5PWxf5J2
lidtx/a6YbEUj5dW59ldDrKSgvU52eRMTaOkVVkqtc5nspCtSsv/Zt7ehFjNm9/JaCJWFlmu/lD5
D2V0DLVLdIGzC+BNjNWsIUfTCUrjL89O4TvyqvUTHUc38AQHXSzX+tVbTr29dJSce3oi/vjvyVsd
xGaqxUIlEFXe9m7Y02SUPXAu9Did2I1+1lQsBCoz1WPzNPyoHy47L57LJd7+gNVrO0R3QJlKvp7h
45xXKQgiWUdTQynIBCtn/uhDaz8l1oUPemnNrI7t1ORxhAZZ50WWiMddh/DU/uNdcCnC6owWcafK
wo6JDeNX0aoc9aKZ44UIvyELb+7QJjWx3PUZgw/obfHitIRPH4/h7JLkVWctlW5KZ6uaQIHV6ayY
AmeSkFAZvE2MH+UlW99LMVYHrdillZkYxPDFYz+BY/aR9cu+fDyQ89e0aVFXpcQCj3i1ygo50KRW
CXqu6cEDoboJKePQThtcQFpe6Fl3l1r3y9/47o5+E3G1wkKt1kp95EFnhrUd9ujFybdJv88F8LuX
6PCXYq3W2mgCgUyiqPdK+bqbjoUa3BQCtSIRuR7jIijk3MOO5txfc6mvkgHEAnFn8hlZlxzSu5BD
KnSNm3ZyMdaYbjuE41uHlkiFgV7831ySb0KvFiTynmPga3zGNLsNq89BtxegDl9YK2eSHd7gBlAi
FgqsolUQVDcjwei03vOP2Ntsg4Pq1h6ESJRKYJs6l97i61bnkuqcxFvtgDlqFDBSxJsOEiXxYjtv
lQO5jf03uvVnTtuTWKssw8JgQInw8uJJE2GPBO27RLpa2C0q+eNOdZeXG97k25yfgWDBPS8dr0Ls
60ai+hl7/s1/s5pOftFyyr05xYC3SLMh8YuE1lHvZWgeXr7ceh7AZuVYwy9h5ptH4S58/vg7n1nG
iyKzrCEJr8g8EE4DNxkyq0EdtV7cxDdqb24yFVJL57+W1iXn1nMvyZNYq0EWTHlWdkgmDo65zR4s
zGJ5SBqe/AiaKPoC+g9Jmo+Hd+ZcPQm5/PM386oVUWIEAyH9KrEl697QFlDiJc/riyNb5Q8gFZJK
bgnTb/J9eae4PFiP8p438n5+nq4ulcrPNJA0dTHM5F80OlARPR1WJ0yws4NhXGby3t+CFI7o1fcH
y9PtBkzCskujTdA4H8/m+5wW4AdgDJon+IPS31ldIEZbVXKW1gM9qh4NL3XIy2/NHA1XkAQQr+sD
7WacYmTirSYOb0sVqIiPTi1oxyZEANcSwgu/6N3y5QfRAKcmqi8v3HW9fhpGc5LTYfDmAZQuzPiZ
Mt7Ywvn8dGHoy0Y4uclWkVZTPpozBkRZN3hpI14pJbz/dNwI7Wz3zcj/Lr82cE0qpf4Ztf2DXgyv
w6i7ophvPv4d7y45NqmOFjpi6FxadEtOv3zfmnqoFD0l9Hkq7CHU8UFOjoE6X+lddSxAcH8c733O
QDGW2ZUA/Fg6BfzVDkJ7ZBKmMVyW2gJXS7zm2H9mrTnWttjUx+i2utCUXcMf6d2dRlxtJg4fMZTn
3xEXqYfGrp6bRRGgp2bq29NjveUheukJoGvLhbb6wIvduirL+KkubYrTme2UOpemNh08AUMNKFRW
JxLGr8VvUyfM2SYx6MmmpSm7ltLJPtrwMvp3RaA+Csow3pppU2zmnN6cPWij2eLYoJXtfSmGybFr
qvRKD1QB8YZ+bMaDpAs6DCojkjZKrOlYhBlR91Vu6kl3p76PEM0bDOMr7n4w2Q3B+GII6vSchwPQ
/qGOWetR2tAZ84X2E6JG5cFKpN5D5n1AUy+KdlSErT1dwmbRwkQWnLaOIu+qJoz2jSRpDlif6snP
lNSufcV8SIdAF11cd5SvQDoGkIDxFKGiK9Vd4nDWmD/yaaq2fhLPo5enWQNtyoo0b6LEHNqKn0bA
hPJsupqzabi2jLBXD702WOFmQK4aWk0ThlACEgn4IYaB5hEUtH6T5n530EwxGj1ZDKJXtcjkw6gn
pnwcfbP+BcFUxm5LLg+DUkWbDMsgBKqFUOZbqGri5dEiRmhKTSAchVqWbsKhVJD2zQxUjYcIhd4+
mK1XoYVJUAQ5OsDZmEBiGppO+kaFPOSyV9U52Xf02Y5ZaGnIF0+0ofw+M7axMmaboJfjTc7QrphE
o7X7sQ8assk5Q3UYLXjfycgOUt2xWiF/GIdJ/i5gI+SOHUxNagwQkawSs67W6p0C8W7RaJ9aHd+2
vLyLBW1MPQC5w/WkdOW3xMha0dOFEFn5oQrkB5wdw61QwJbRjWUwct3sTJBiuxKMz5Uht8p9hTsA
Ys/trN+IQYGKZTJL/aepmBrdHXI9p5U3tEcjr8Pn2Ep0J5wn1OZnLRJ1b0jQOoQ6pCIHqSa6r7nD
KMHSUZu+2ZH3pqjYDsYExaGJt3D4gPMnmiVqdhEGPM/RJeuOUR3OsJkSM5ydSRxktxom8yjM4vQs
+G2CNDslkOBhjFM0NDRpQh5aiBP9YQgS7aqphbKyfVXBIyHJIfIVhuwqPf64aTZEz3EzJ4+ppM43
kZnRB/YzsbdrucD1Pcq5aisTOcrQGobWDssQJQE1Ejy/72FVNbr/Vfe7EX/DqdgtwjRABkehLO2o
rxGMDtU8LN0mbuvXsEpgbAhtMD/09dAMAPUVHOq0WRITiGe+cZVjQrFt/SK5Sv0abqg5S7uikchW
0kEsCjsqgp81qsqtI2ul+BJOJQamnVagn1ple6BHE6K8IUWZOtdFxF3rGOPGapEcD4SXymjqFspc
Obj6PKSNO+lajrB2VO3EYhpRui8zmCcTJnzGAO1oQqAdBuygv8gNuvohZI0jEj/hZMuxorpQupR9
UUjGTzFDTN9JZxNCRC0FtRfW+B1IhW986rlHrxvBKq5a1k9s5w2Cnlu5U2jJaGWxK7UYc4PBhy0m
as2mnPLwWOla+iiaUvbSguq49sWaPVZnkbBLpwiGd1zT0gVV/iXyTf2QSkV0NxbR6DRhkO7BJ2WB
p5foK1pJaj6FeQLQq5Mku8tGWJiCWEDTicvunsnAJ7ETWj/yem0KJE/phT6yNSS3vgdcv6FXVlWZ
O+gkhU8t/g4Y8LRJdNeqVraLrfynKfnBs5DVwbapsc61/VaAnTBi4jhaPU2ZccytmylsytALglz4
Ig+DXi4yySF+PElYV1uMO7LnPtcMyF5i3TWOUEX1dR/AxdqEna65PkfOZtZFvAUqnApfNTOPH2Zp
/t6qUrZByf4xjGnIKliEOEI5/PS5c2zAOA+0b2Gr5YWCPEOPOLyAtL0sJOFVPQnJQUEacaNzwDgF
zLl66D+nPdqkehYXqH/78YjsOhnezARxXHyXCvGp0vsvqjmWL5xzT8v02JVsfZqq/mj2TbMNKw2O
SgVlVyKFwkCiKJ2mBn49SfCH9Lz0wrBob1GrS2xdbjW7DrOfYVndC2pB4BxuXFIEWAxJWYVftZ9v
Fcgx6MyTRENXr22hgITozyi3o4uU7AszBr1kCq1LMwAUaYFlZNq3x0aMUEEWzXBPzlpuB8uPnVTM
r2orjPjjjbgVKvTrIyCEqNGm0EqTWnfHOfpEuxvJ9KCdDe4TS7rtZwjOQqXlSPouCagUds2d5evj
Fgn7+S7sh/pFjaV0Y/Wt/qupWsuFT0oLFJFemy/201Ck4LOpCdoxMIefU9xwqA1I5TYqzTNfVwS7
qIfSLQgOUxVR+cIoNbeNYstR80U5T4AUq4TR1zRDz13ykTfu1QqDydGCL17K4cFIK3jRYf+S6Xj+
mlZ2SMalkN1Id0A5FLc1req1FsRxhgIEsbfrcsHtsugx1awSamVu3jRiYR0QKTpE0yy2nBuzuM0q
I4T4J4jqQzoJyHz0WX8nlrxKuwYnqkZLvxuBKdtDLbc7KAySk4LtgBApM5PVeGf0/ZeqNMxbPHvT
HetFvw+GTto1KY4midiQt8bqcE/qlTpilU7YOQxSuJdaGYsbH9KjWgtoTklp7IgTFRXLzNv7tLL8
a73EABUDR9S+Azlxiiyv7hW1Nw4St+S+Tcdyp/fdzybrkodCbFunMS1HCT9XHTapFprgj4oafsk0
JXzVOlG8SjCH2Ihj6E5Rg9qUUgtfhTxMtkJczsfWH6odvqnSkzxlFC2lrlDvoa3h89U1xrWv+BkA
Pt3/VcYTcgBRIceVM0ZQPu0MvRvmKSJz76LElSUEEC1lHjHw4PylP14i8WyJZekE2OYhyd0iz5/I
yMLjcH7o2sHfa8I8bxt0ufEo8EGZOcGk+48tLGJHIaHcNzqOU7MwNW5fthw7k2/syxnbYJQRq40l
1gJmwWYBH7TXt8octLvehx46iHp0ZXV+uUFPEFGcjpM7m6dpr0phdSUmso4JKqK/VGTo9M7ts553
R3/5PVNxM4fz/NLgyOD5RiMdciO0bCNabK+EpLxWjJa8fZQbVhYQUUnmn+oGntRVi/Lc3AGHNdW6
uwkw4HOAzfl21cEbl9F+jebGBfEBVqEUaYkKqkYhulKpUObtrk5DFAZwd+eJg/WkGWrGnS/2sgeQ
n+VsycLCQjNdFQSlHYWghGGvixCFw3gjKyXmBI2pO1NQa/BLkwjuuGLBhG4qg0VeiLDIo2j2os7S
S3cw0RnfCFKbkPxya2660bSuR8UspSVh0+ABpLryHMlGcEAbeYaM2CuL4U9MVl4FPsQPY9If+Hno
F8/JKHqBNJU7gQras0Hm+6uTcm6qrhSqK5Sf2dZaVH1DrnJ65SoI+b9TDIPfWwO/nxrpOWgma9/M
+QC/OBv0xzroFz5ptOgiiGGjI2s7QnApunGL5c90VRRJ9z1KGarcSlD7TfTRG9Iut0rNxhUrkWlS
B+kY6nH2VIb+DK/CkLOX2qr8RyPBgwGiOwZ3Mb9gsgF8CM/GLGNll/tIZDR6wOdMjF68s7IMFlGM
olkE++hRq5PqySwk6T7mzkZdVU3D27GuOt+uhSF/RJBsLr1sgVHu/v8gxYygFRSYXcM9Gt470Ry8
rDLp9o9CduFV+a5oD6hwQdqZugh2+R2OaQwTSynHGDuJAnkHGaGGS7KjCzp+/ZyjFSbjZwjwW4QS
efqcE9uqrEJ/Gjz5fkgOteIMUH2fZioz4cZwVOtVuUeuntPVa/byFef4/PXjl/OZMZ78gFW1qwT6
ngcjUuSi8JjIjynU9Y8DnCkFnARYPVjHJFP8HKa716A1sqlEHHur+LWNkK8rFLQ1RL26AKY7V/85
Cbl6mqOazwYzmdQGv+kaWs4iRNg7WFwt5e7LAIn3hTXKz2+/4qrgVFSc6K1AwBEqJB4C1rfw1nJa
D7zW6OQvf0NFaKnjrMoAJxFXHQuzVpqwMIiIKPt32Zt3C28sfFiU6y6bpp77hDrVBuCuVB7479NF
WqYjJtm5NHgaqRM+4Qqy26kfIhVcepJcbkquowur5uzGeBtzNcCQNGuKSmLO5N9e9oDWwVav7Gq7
QF3gA85OQpoMs7PYCHvla7j9eNXKl8a8qmBpRamU5jJmcatulwKP/CxjHPYtTRwN1xyvc+nIO+2x
2Lz+2XDIFsnAbfgiPAW5/Y8B3Et/Q6aYyUenkbeuaCa9Vs1JwK/JjeAH5PXt0F7qSy37cL2i3oZY
TbihjqISWuLgBRPWH8qdYPh4eT5dmNZzx40OcwsKuEhv6Pe0v6l0l1Zcq1WzDOS6BWafHaRd2jqB
Z96JX0enK+xuo9xoW85+2AXK3fQZhwrVDY/dhaP9zJY1eE1QRTJMFO9/05beltxT9LyD0DJEGjn1
Xv+5tO6jfX6zmJDWyH7hYHph5Mv8nc7vScB1BxjEtl8IIwHDffw0HNARwS09fly4a52LBqVdOdNL
xM/4jpFM93XYSF62ESiXHRVbxfL0459z5ozk5yxy+5AHVYq1q/U9m5U2ylMq/UYJLfdNduS+seVN
7gWbf3mOwn0776V7NhrofI3WzUIBWlNY4qCW8lQZJFq6KCQkFOaWPqTjP/rftedoc2m7nIuHvJuO
EBW0qWWlnZ5YaaolYdJYkocBx5PiLlKiKBPtF95K/hJeoDe93zkcjCioy+DFqViuO+/aHCtWq6QK
kkmBo6nXzdx62D1eWrHnwtBCWMwM8RqFAXk6JgzTJ5VMT2HroBezN75lP9HokfcKuwV3htscK6Kf
8sOFdfK+3gzHXFmyE6QBjfdEcy0Ae+GTUC9oMtlRXDK6nbbVNzyYdx/HOjNAE1yuiP65yq5cg+/D
cFSjwu9UyAThY6PJmygcPk1Yl3wc5v3JTocAKLWOJr1m4Nt6Oo8ItISVX0aMqEG6rX6KhiOVOHsM
7/X8wojen3aEguzMAaNIVC9W3Wk1jWPy1Ez11Da7npP52dfyS2D0pYN/eq7grwolBWivzt5a04BD
5JwEK25VL2kf0GdpopdobBxV+uzPT4i1uoP0ANHxv5hDNDaWggzakO/a7mlg8S7FRMZLutdyRgFo
sLykMBFqQ5fH/PrxBzs3i6Zp0PtFU4NcfPXBrEQG0JjLqlcCHzaC2Zt1Yf9xiPdLD74ZVit8LUin
75gRXReOPb0M1TMR/BeVwAnE0J3rl4+jnBmIIZJCoVxh8dHWp6AQ4+7b5ESxpMItAL4tiPuPQyyp
7Wo1GHBuoamYS3tqTUn0k74xfdFSvd76ng406hGpsVT5WsRs++NI5wZDf8/Q4Fga3CPLlL65yWnL
NGlu+KonBahXysErpfjkwqV55rNArpRQwOeaWryVT2N0bZZJM/BOrw6ot1avqTQizjT9ebL+I473
f2Run/C7P2SC/x/keFtM2H/meG/rn/nrj9e3xO7lD/xF7Jb+QL4FshCIC7R60Fz5X2I3mrF8EgVP
a64iVfzN3v6L2C3/oYHsZIWxWaFmGqRBfxG7pT8sKPsKd5cmwdzn0v4HVti/Hx1vVvrvbcRlSA7z
+4Zfg44HZQyERFhMmyVqzgaFhxaZTbHYV3QhahTbSD7tEW+YRNNthAt3sRy6owDdQ/gclN1jr0/b
Uir/2Yn/7lfJpyvWTITMxDkLg0T9FTduuo6X0JDr3OZfISAXaDqU+ne8Ub9ufD+LcX4cN/215CJ0
g27TQ+sh8wNVxb1Ic1g22fuJ/t942gpChuLWNOlmFbsNLwIVkKSo947W+rsk1hzqidvEutXR+4zk
b1YSXTj71439P0cLPZdHD7iJd5ncqPVVjK4cJk8d8pdqsPdxVk1iHUfemRpzsKvxjqMGxTHU7rpU
tWnKHOgneQaOam92x92fQ35LmF/umXcTQSkIiXqeLtx8p98W2UJVDgUmvgZGUXxLjXura1zDfDLx
aDM7tBl78QKOYnUA/jn6NyHZTW8P2abEqbr0m9hV5psy/FqIN21+KcNbXRnvYqyu1yoPAyuf2hhR
GPiHXnIT7LTr7lnwFihzxqd2itu/UTPRzsYFHMT2pQDG5Xs6tklMcNc0iasqzUFA5bCRlN00t19z
LZXsth+3xiA54Yid8iy7kfg6d6KdyN/0Mr5iGdqjFNILG+ymnzaNdh+WkeGItXFT5bjE1trTWFpu
hIO6gNV5CUG/iJtjrhobgX4m+F5rzK+a+VseP3clCoI6PQ5zQJ5VvCth9Hdyuh2b/L7tZfqw/nZS
H8eiedBS8VZE6iUwriCu7fpGpXX3LUmONXVuAVtXM+eiwp0t0NTv0Wi6woh4kIXkK4qVrSzfTlXj
FeZoZ3H0aAzZ0UJVdxwBj9TDo2Zi5S01Th7LSNpxoHF31114mJvSKxLtOa1U3J3xBLU6V2ijRdHu
tkd4lhqerfrhnnl+xDvpLlKNXd7Wm6Yer2gdIBynv5S95An0sWZVdmMEGGt18ApQM/ac+z+MQblJ
Ch1JUqvZ+iEE4ibe6WrriCFCoILlIBp0iENr60u0/lXtOgozL/SpqrctyAHTTrMKpnfoTAmiyam6
C8k4kAt5UOtMsSvwEJaINo4V79Xqk9mlrpYVm8EYt/KE4CD0QlmsHNQ2drUsbDLN8AKz2YnjJ/wv
7Dn6mczDLjc/A+m3AVwsjbU75OxcyKtgSQK0HGUv6acvUyU+q0lP5yPYxSJu9U25GfLCncr8Qva7
Jrz8uWWWTBE7MmQDlNVJoAZDLkQNR6KZIhxsZpvF5NzodnIu31qav+9ZwFMR0UPqroa4QA6QEh0Y
c7uZhPtc6RwoOrs6MN28vo860Bf+9FoGxaYI4wv30RqD9/unLoenDEqWB8/61WgKY+o3LYcW7stP
6q8cDDDfGJlHu3IXtKa+UZ6zR+kfgn/fhV02/5vskK7CZEwjYSse/RlW1FWvOGmiuh8fyWezgLfD
W32JuTfTkW5G7Mr34ZPomZ+qG90pRrvfgY44pJWT3ozPOt1x9xKxcV2h/D1ExDhUGdUuA2Tq6vwK
kbhqa/qSqAy2QD4iTz+MG7a6DrlMwOfbUf6HvfNYjtza0vW79Bwn4M3gTmDSkSwWiyyyVBNEWXjv
8fT9geo+SiKziZZ6ehVxFCdCUq3c2G7ttX7zYmIpe2v+4Bwwg5t/ixP9j2WV1Uv2z18gy0AcZZ3e
wRoV25usqakfY+AY9P8ifomaHMfq0yh29qzn+/e/9bXzWj6LtjwIzqYUVU6UrxXGOyOJK2jzQZi0
XVqXO2kL5XbtogU7CBeeegC9kVVTZJDkGllsxhOinYtthJvFaFq3uPniETeZjQ2o8Fj9TS/G1695
HnU1vqQsGmUaaCkiOm1TibCpUr7/Ba+uVgy9llcsNgwX9GPwQ50mCGrkavfJt/kxPpYINZaPmmEb
n6cfON2EBzTNEU40nt6P/AoLXOcuKGVoMP8BAmmv5dCzyQOvMYEXVCIXka6T7CzuH5zb5rOyQwcO
U9fPeL1z3StOc6/vFrWIDIT3dyD0n7dqc9dSGsDAvB0A5yr6upkwSSL4NlWPXL+f7qIpPESKx/tj
kxlwbblSLqdpgY0nb+4lrT0bcZ/TGewUTiB5H34suNscSq3HbI8+tZc/z96iyljhfLKxS5aMbP2h
qXFSBzSoYnHkvg0bt13ck/iTTdXSQWuegmx0dNCWiS7xQvkUB9FWXXB5UlxE1NmYuC7AqVuLHfkZ
QLchTsj86cL4RQlsJ3Ks7qauEi8rZfTLRacA8aEjozyId1YxbvwC5dqnBk6DNRYqRQifrsYssarB
rxTcMf5ka0n5NTPBmoAcQOneEYrEAWpp62p5UHApbmqqsotYbflNLbPjTNNfGn5mlHfCJvKs0j+i
Pl5bL7WQHsQpP/ZxyNO/vYuFnktkPFiZgk2yZt5SQDzm3Y9U6XeqUT63S2ZlyM5kKhv1XXn5/esv
rIugbuEeWLw3Vxkyj+PByDXynY4TvndFTztoIrhT6A8MLPuUHaCd3tcHZR98rL9l6H2juvIjfthy
2Lj6GKJsaYA9RvXFEFdXTg84sBImjqjBST5kk10fMTu8odMIa+nDUrrfFmO6es2dx1zd5GY1F4WR
LTe5l30bXcFOEDa1vucIgiKMEiFy2D7TVv0Ue2Zgt+3GBX/ttOCMAEeOiwmlptXSwuu6l/3ciNwg
b2yjOEr+SzhtzO8ayv168p8HWZ38KSCANkoJou6tHxnnIEL5XrSvvqhfJld7Fm2A1hhrbwzt2i0H
mVOkCQVn7wJdkFtDCcqDD9t1qpsj5y229DMFDbDx4GqjYo+FYaeNsXUJXTuhzuKuRVLa2EhTKV12
K3AiQY+BlQIq85GQBmDX9LdNcmOmSwX0xKMCHXN84qtn9gXQsk+aIewDniwSBhPv31DLN77YY7AX
KZSDb7/IpgRJTWbUWyI3KZBk1zG+La2NauL17XMWY7WULUoDkpTwxbV7/2G8bZzCEaAIGA/NrYZ2
yzaF6+qnPgu4yk4nJCnkJk1jN/fBhAmYuVMmQVC968NdNf1W8y3NNuVasYZewL8/4/KLzm89cZRm
cJMkMfDhit7Fr4VmNPY1i0AFtbCHRRXZOM2O8oFSiYf4no2JhMPZcYKov49P3WE6bDXItuZ2dX7W
pdhqwsSP8tGmFxX69tXn91fP9S3817jXRSpD1TsQ/4TAmGRnomprHPqb5aqf3PrDoqa7jcG4+gpc
7vglr6LJuK4HNXrYqQAeI2JKX4oP3acJmdnCQf0V7f6PhoNovkM/ZL4TD+NnXITu41NNj24j4bj2
cemNgJXgIUAlfnVCBmmLHYdPPpUE91H5WSrnjW1z7Zw6D7D8gLMlFfTlqPsWAdR9hHJje5hQFJcP
W4nT1d2JVqMIZwz99guSlGbqU5AVxBFPzYfoE5i//hidorv5AbpE9tO/yR63Oo5XX8eLDo+iAq1A
rn11oXZALodwNLlejB7h/sgZ28mJuha0eeapPFtrPzniVWJbRevkBRZKw3zQSvOUdzOWDbBKVHHL
ZvTqhPLwETEnW+TEV4dG0fqqAdx2ebGnQM5gWMY7EUjGzSJinH7CRjW0tZ/v7x/+3CvnL5esiuI3
1y2QgLez3A6dnDSGFbl9fSfLYE7TexExmfYQV4Mt6T8nKgYFMDs5MFyVdDqpbxAa8RT/q9mND0H0
S6ZYo3Y4N2WmazQyDjAg2dKBaljkCEq3y6SA/xDLb41MFYxkCWa9jGY3tvSjJUa3tJ69UG4dPQie
myHziu45S37FmrEPBgWIbITKwDTvRsC7TS/s4r6wDUg7UZvaItC5IWuRGPq82KZrxrPUIVeeRE6H
25Xfyrs+F27kZnSlcHL7MXeiAH8NiE24Su1hjTnqnLpIxTqUkKgnfwX6v89h9FT5pxIjDFUTKDcr
btGJ3wckDuEe3fY9yZ+fgAZN6kOJIf2Y6MciM1z+A8dUC+CViORkGDb0grsYwpj1z2BUeab/IO21
5e7WlB/FwLdna96R6wE6xQoOzTI7NbTHfHgW8HGSgTkPKjRjTXQX/o4mx3dBJWEe9UXwSUvU1hWy
Rz8TbCXf+wb1rnq40ZvhTjaHO2mobdOJp/GUReSj4ecergBI249DUTmy7u9FsXpMUgC1Fu+GNnuK
/MVBC6t5Q/J8TfFCSXLVOrBFMaAWOZ1S6D2aGXopddphUHHgye1OnrxK+pqog51hnlVWslfNALT0
jIWQQAEQjqZaOotnRhOZX0UtcXJN3Pfp11ocPbPWToqIhqjAaWl8z2vdq7PKsRrs4MsEVpXuSIl+
m5BtjzyYje+hke91DKYCzIg6rPuyTHbT9HMuy56gYgkFA6BQERUZX4Qy3Zc9W2gydkZsYfGVYXqG
+ZCMwVgMXSrkre2Pdky6jhVUOr9IQ+nQh3BkCEqqVO0TvCmkJvsEoRLfLWxlpI9J23iJ/gUMltWq
v5QARmWz6+FNdBAJyvSz0FnYxZd2KTyHygdB/Qat12WlgFlOoCwbdmvE99Q9vB5rm6gfcZKKeYTC
5gifSMqYegwBxdJJdRL8cnS17mWZnGI2DvXI78Zeqwtaz4xlHEqoFFg3VA8PkKvcfPQhlqJbJv4R
joCYTNPJxdARTN9NA8Ed+q8V+0ugI6z4vMGG/jBnjTMM9FOUfTkOnplOuA81lHEBGVNcNqzfefMA
TPNRMlPHDNp92kmuovwMRHoE9W2SjN5IfQ1v1n2nfuzjyUn0zo2FeVelgtMasytxhplzXtiZ1H0P
e/kxifT7QDJ+K6wSJaxPbTqdcvMbn1JvzJuy+tTG4kOXgg7qgrtw/Jl2+JdV/b2giS/EeRqD8TRU
3Q+RKe7DAGGffqfP83cw+79KPO5bc+awQKeqm14kQffMIf+j7uePWqM8zC1nhK44mjJ/7s3qpGHz
5E/Bk1yqL1JRP3QKDQgBH6P2KxAEe6I4O1EDqgv5UNcjDAVWhaLPv8wGU6ve2o2VcIozzF3qlGVM
bbMbTqFsQL0oHVVsHXoY34SivWvNKLErBVeMkXWeiTbtpY81jIo0rmwd7tkgSrdZWexyK9uBOHbC
Wv8kzTNnUWIe/LnC16mxF8S+IFiBrdAPs61gvjESPMGE6kM+CY09xRoo/Hg3mNXHfjJf9B4lqzgv
f01F/CVqggTM7XgYO+403hltS+FXj2+0PvvaJMUTPQJ2qg/NsjXjEzQBO0tkr0wn4CqKO2sT9Jjv
GW/MyjwpfeBNfX2KyM4lE4vD4b7DyLCQzSdNwPumbp1SHx0zNlw/nylMwrsD+1tCgQSw6ih57VTB
iAdZ92FQhfthAi4lWnYrFXtevK5CjXzGI4rd7wyzZQud6XLj2JAG7HnAEULJnSyo3Hp+kqtm3wd/
RDVgyARCQIxHVxw+92N0zErtpevKQ6MbP2d8k3oV2yZITX007Tpzvski2HUy7QQVN7JOoitiJvxc
8bGvejsWf3cKZ2V26rvuKAeqM/b4wTEhwZQdxlnbKVTOhPljjNVUIhZuibufXwVOP/e21ouPvpYe
OMcjBlFg56vz0zUWRxLEe1P4Ota9lwTWTqvMPSM7JSr6XG226/zqQ6tqTlq2bhRGz6k13hsTrrya
oB/G4sVqXoZWPraVgg3cuAsHnLNMZwKPmw2BM+fUI4by0CbPivldR3sugWCTxwVsjC9tBg9ocv3y
G0SqY6F94XY8YBRzhMZja9wSEOxsmUFJ8HQ0UfC6ZqH46G4V0Tm3OqdjRqPsueZrGeQ80MIgkgSu
lt8HMVmaVng+6zPof3cQgxOrIjmAqiXUMLVIv+f+vg3a3UI/yqwnMRed2Efn0KDNmDWeXHyp0swR
296Jh2NkNTsWoatNkSdHn6XUd8Mp8Krp+f185xVtuX5ugkEFhrAg/BV9lTWXhh/BvSLZrMT7JGjw
qIs59jo7wK+si6cdora2mQ37bED60t/N4/1ouVUmenNquihM4aQoQ5ub9th6sEKVjdfwtWwMVS5s
Mgy6vxean5Y1Sm1sCeTcKr8D4HFdZE49/Mqb72MkHd//GFcRBYimkmEhvC0CMX6b+8EbjxYBtwht
kXm3+AZBANpp+4A38baHz1r68rXach5t9UQ1NVjd+kA04368VQ4Z2iWLAkXK0/P9cV1JpBFCwr5Y
X9yFL/CEg1xFVTZzCVVCCa3uJs638EnXnp3nIdaWP8lAiTnD39XVHsXfy6NzvhnQRX9ZgLTFTo8d
82Xbeenaw/NN1FVpu6rhE2Xq6wthmlC4Du4Xm6nJ658G4PGVcBCPo6OcSlu8ne/kw/QdNuLu/W97
ZYG++Qmr54KVWG0mDJRrQu1HbvxcjG3LrnPU7KmC7Pp+rCs1wDexVstTDSIMSmc+cqz9zJEpmrRf
Yf/wfoxrr883QVavXMQW1LAqp9gVH/Lb8iO5uKN+XL5jczsDxA4et3A18lJtWh1BCE0DhpbpHsL8
Wb3zyszQ60pnFiUu+QBLTyTxnFz1bQMbIq2TbCH8HvB/6+RzSgrW+Z+MWLsJJc2bm3xXCb/mfHZ0
GKNR9YJUkF3NqD3Qm29kO074/bi+ia3851z8f6zcf0gi6+p/BssdvkVtdA6Ve/33/wsrZ0j/Av2N
zO3S/RBBzbEdhl9N+//+QzDUf1FZoMfCBCt4oJgcd/+FlZPFf4FnAsPFGaWDPF36Cv+NlTP/JSJC
Tp9Qpr/8CqP7O1i5ZTeeLbXFZwAIFRJD6MItKNf1gYGQQk9P6pXsENvhRxW1+gmEXGKLu8IVX7Zq
UutGJwE1GlJIYyPKpSqU79/eKEVNBjA1k4TSEOW4k+ylu+IO/R8eBG4Hyc0NHLiuNAz6z1s1nfXp
uMRG2Vl9NQfC9GDtqyDVVDGwIpdfpZUnMhcEm5BYhqk7ctXokDHdiSTGSfeAxoZXhz6MXvgtWzt8
df8sPwT0Kk0jZN3Bs6/bYlaN5l+Z89Yp5Wcx+tGJGzy31xbm22klAEwAhfsNreH1vT0nzVjMbQud
dd/edh8WloP6sfpChe4jiKFbkYbQcCMc9E/qvnP0T1t3wDpv+HOAtPwATIMCv+CQVLo6m1nPly6/
LF2xdDeLdgs5QPKiH9vF9PVl+2c4qq1oAuLYQdb2dlHNYgSePumQPPaMH1SC3P5+cfmjygOLlxUF
JXpbcPkSXr8kRmRgS6GXHuBSHT2rfnaqHvuw6GVv/BJ/nO7aF+RVvJBO139bTf2PaI7VNfc6vLNI
1gpn2QqF1IwjkRqeqd34hXzeUfzfZ4fWxz8XxzmGcZ19XURZHQWzPGkFrWnqJYfeFexu7398NZw7
/JMzgCcbiANoOCZp8OrLqWbVkrtTmWk8Cm9u7vpH5eD/ITiAzhxYVl/zveaKN1vgkavL5Czu2tdo
Uoau0n1F9oaHBCPIBu/NkGOncRPZprrjLnQj6++lmq9fldK7CLoZp6mLrr8etkEfyiZljenGFDS3
E7ecNq5u9vMQqwRF5MGoBiMhrAMKKbvMMylL7YVF+xVf08a19vkJgw9ncNgJp2nTU+nauYqhw19j
XNXKx1rMxLbmBywSW/K3GBmP0W4fF6mEz6io3Uh7LBC82pkOUuEYv6r7ST1sb8hl1azPvPNfsWRV
Z/sxjvJhUpbPAOrqKB2S/eJvuu0gtUrOLiZ0dYENVKLwjUbZqYuCF7GSMrtN21M/Ja5gCR839uRy
cL03ptWLqDK0ohKXMeGK+NpjCU7JXjxigLCnMCBuethcGRzocVYqzRZ4NWsNMQyWMnOWcxAX9Z0Z
/haCAf9v/mf92hjYlSPt9V6iCwKVHh3St5M11YPc9fEreQzmzm6o7OIOzYEP2a0BFRt7yXvhp7JJ
Hb5y755HXR+ktRLFw4jihpcep2drt4gjL21etHW8+NBgX7oFabqW7ryJuDpUw2KUDWEsVdjYEJbd
BMUamuZ29kvwGndJdvTv5Z31h59tTuXVsS7akbT/Xknoqy+cElvNYH+JiFZNMdpK0nD8J7OI/wh4
NexOLglzfaIrldlDmHtMcatYygPpTXCX34yL6Yk3HTDI2DpQL1cOiCauep5HtALBFL8dF6YtfTHV
ueIJxk8rQLXJuJt8090Y2eVGwDyKXMIiVSM1XidQVW3oo07L6HXeik/qtwKTZgEBP+uhtE3SJ/P7
NvL9SlAYMtBE+RumJ2tSUzIWKlEJKim/Se32dWfYMSIk+iYG7spHfBNpeRacnZX+nEpa2hApqsqd
1gASyi0nKjZYbVfSQBAHNCqxVFlUeNcd6HkShSFawiweahWgr68LRz856kiCOcJxK61ew7E4m4lH
arG4JYpwYVdnMwSYoqm1ZImn/BDucwi+xQM4ltZW9qZNp2zn77pddURu6RS41SH0BrvauPDXnePX
HwHODwyjpGuwGFbJ6KiMY1hic+51p+kkn+jAucrLaJs/KwXUQXhIH4bv4Z26gTy/MqMqFTr2Id+Z
Vbsa+uSXc5SNUGSFfgTDT11H2wWmtX9/X1weKrC6zqKs7iO2RGKVMVHU8qOlZrbI0vkHESQITACX
UXl67Uafrcw0ESgg94PqDX3+qNb9XiukjT76lW2mimchVoNIkcrHNYwQvn4zNpVj0oYT9bt8eHp/
KJcWgpDQQCmLMuVTmPRrDAELNaMzUPO1MITjstnNxwz6BKIRCF452V4xdtNwo+4WNv+mH+61qZK4
y5d9wAN/fZj0voj0pErwRKYgXxaOb2wRjJcP9TY7YXw8LilVwObitHx7ihhZUYZFNake4mfBJ/gw
4239M7/vb2pEn4G4tB8CkJBP1l50tx0Hri14me0O4FFWOFxWCz6OdXRWl5tVjTHlnmn2a4F/ULJm
IwdTrgaC1SgxROo060OlGTSEhUI+ZArN6CNXXnuXQY60KbMGz6Ue5oaXNIVYosGWpYeu6mcPfWN5
oOUSCYobSs28rxohUL05kwPJlQdxVg6xUeQgECITe7zRj5W7tBJSsAG1pjco642GGw3CeLLMVPlY
ZEhEuGUt0VZv/Vq7SwZ14uVUZkNnd2hRiq4KQC525rBJclssA/kmha/syJbQoRGGbNf7K/tibSFW
rCzqEEw7XYj1EafnQtLGuUaxqBU+VHU22nnStBtBrt0e3PNYaC83/aI/9nZ5wRPVZmHONU5zabdg
XfqD+pTyRNR34sHcAjNdm+bzaMupcXbwRAE6xM2Uap4xx4fYNJxyKt1O3bodloRvvWc41oDUcyyI
FwW3JgpqFY84jfoXhuCHyJMMG2uoB31X7pvN9HMr2uqeDxIAKkNOtMERnR4T+dAtD3T68C7buvcu
1gSH3fnAVteeZXR6kPil5kn1URuAEZpb+utbEZZ/fjZDTYNEhNAQwUQnG/7e3sKX5v2FvcY0L5f3
m1Gs1pwpJPjAtXywCtLOa9nolB9VXNGgkO6E/fIBF3l9yds2cXndNaulwSGqYhnMdwTrsYo9ld2Y
52qsv653E+rFQcFyZ9jFn7I/zO//CxX2ZUreC7ha8mEgonZhEHBxTA//SG7wDHDA17pRaS/IyK0C
7JUJfDPA1ZEtKTloBZN4YjR8qRXzcwsK9u/nD29irC53XF+rUsHy2Gtn1enSe8v6/f4SuZI9LAkW
wi54yl4agaa5WjeNUehe2I0/AffkU/4FP/OTMILceT/UuvW0rMbzWOsmYtFh6ta1pc5qHEADoY0T
eOl3qlXVE85uXuDKd1uCPK86S6tFQdoK2BqZfAUiwWqS9DLLc4E+LDEbsGmn9Ee1h464qz6QVn+2
vB/BU/QU3KbfRk+9VQ+R2+B5Gn9u76bD33eVgLiCZgWFM5JOVVxfvXElRH46Cn8eX/VRdVBq9V0E
QZ3JjRGCkrwSP8atgtrlTWDR94ceRDWZKV6LcchJV4z9HGsejtupbaQWnDbhGT7bRsp+uZLexlkd
zh0ls1IvljjINx8LvxiPWWXBZM5NBWXvYX7eWE6XFbIlIL9apamkXbBVBIofYjIlGggeZ/xiwu/6
gOHjfXaXNo55q96b9/oX6zQdq8dlbW29UJTLdHEJjxaNSNqoKusnijrmg9F3jPcGpd7bjtqvYMOM
fAJg6eqn+Cg6GFaNx9wtnHBXHhZfuvmUfNR3I8Wu6Cds82N6oIX5MGw2ZJZF/XbRv/1pq1Oj6HVl
VCp+2hBnaD88d7qKBiU9oUk7CPWv9+dhK9iq9mUkodTx68hrBMs6NWM0O60J4awNfPTYdT//SFtn
CzdycfauUrbV5SkVEMGkQVdRrLyf/Scz/P7+oC6L66sAq9urK8IuaBEFeb1M+uNUoK24FKLvam8p
Vk6HmOL39y2qzMVeXUVd9th5TjBVfgY9CCX8UAzswc/vSyN8KIJ6i7Z88f1QHD1bvOqqByMKQaYL
VaZ5oYaq31R5efH3M1BCYIZiIE+2sLJXX7DldtRB3WmIwHeQXG4FLF+C7uX9ebr4YMs4zoKsPpgx
oxMrhQRRlWSHwM4+RbvDL7c0A68kM2/jrK6Rfij7cTCIg4PKXnGTEy66iZPa1r7d1wAVj7r3/sCu
TtDZwFZbeGySSq1yJijJn9sZ2Bo9iP9bhNW+7XszkqeOCHrxO+r7vTJuJUgbk7MmYIltaUZqzUez
qidtim2jfp7qx/dHsRVjVZE2ozQd0XBfjjrrJW6rl6jtHozQ/yeX21/T8fq4O9uYNdTbDFIP+6Xb
q+PTEBzYPfbGE/HqjXIWZPXmMMJ6CkYkSD3MhO5QBb0zazTAausmTVA8FdoRqqm80Vu/eomexVwd
pH3F3i1rXqWapn7uReGhsJoPneGfeomKW9DsuwA10lZtNuJezRbO4i7zevZBlVrBhEAnLm//XRaj
aBJMXg2yNk3/jwfRa4XzLNRcm52gzix0BTaGpTTHJocpBr7/H6xEMk0o0eR5FzTHHohEk0Kf9UYU
o7WqdUxwIKNWbWzbK2U4jqK/4qx31ejrXVZKxOHQvkVjrb1NS7t7aL6mu8XIvLjV/XvJMw/jXXza
6jlfOZUWQAIsVVIu9eK5X5migCw9b9YphSRVpz9ibbOXdiWfeBNjlUfGWKSgbkWM1l3kaCGcgLKn
V/HSHqLb4rb9BkHpIYdfWJ42Cwxb41vtQLMfcdNKiN0hKe/ITrePE0fsvd7G6ED6vQBF4Uyl40bp
cSvsahPWRV/o0hK26Ef4IbHjV+3G6twKsdpvUi5X6lxSCSiLHOh8AtdM2hjF8kessk7wP6guKPSx
0BJfhRi0ulCzmafWCBheaXQ4ghJkmI1y97UoEt1cHEBRZaQ98PbgMNTckJp01r0sKI9iLqFfH96Y
ZbBx4F9pdUJWpgFvoSKx6MKtlgIOReJkkMJ42r18GhysE+jCZ85iP27thc+6DVrSzTe9b19bceuv
eB53tRZwxZEbUSbuUuMqEHkJTgruh+i6wkmsaLSqj5Y3OsHeQA41PQy3+Fw4phffWrexE341nfQW
y4htj7uL2hutbZPyu0Q3ncxx/YzM+qyeh8rUPdgKyg44DYo3lMUx+vGmTVzdxWpdBVudAaLcBk3e
a7pX0GCe0ts52iiDX1ZjIUJCDoQJCaQMyPQqoYuasS6qIja9jLLEY6z7QubpMz4Xz34IlcYbjLQs
9nokxLdjGJiY7fgmM5JJED9U3tTmh0ITYMW9f4dcopZWD4DVzxLyWtKzigeAGklO3w+2Wsy3SfAc
Dr0tTX/4cOf8YJ/U/cauukxwl8AaiDM0dljy6+aHGY0pjTLeO+WX6puxy+9DVz7C7eg9jHjc5HET
NbXsnzfrfBVwlbmjlKy3yNvRGWOda8ktBJybRLCFerdglzB9QZdsa9Ivzg5iosxM9wgpAqpRq5SX
nlY9ihX9PugYiMN0H/5UZw4xEp3cxdwUcuHGjF6iiZaY1ECBE4BxRUX27Xml9rWcZyXtufhWPvW9
Pfwe8dCTvizPiNTtvyviq5dedZuE8MvANOUPw2GrlSxd7N7lV0Dflpfik0QH++2vCDELt6x8Xp6z
8NY+JCcdxDdeEjf1fmtmL/buKtTqAJtGIZDSmlAdHhr0NYJiS9/gImd9jUDFR+WuQV92lfPTpCso
vYj0a7BzH/uXOH1BY60Le3cUC6eDvZmiKrGxMy+S81XQ1ZE0TVRKq46g9Q/jsYzs7Jv6mxpm96HZ
C17tBUhh4zo8O9URIs1+qzBwWTtdhV9NYKN0CGCVhK88bGR2C8wQjPFRBxAnOcozNPWt3sG1DYra
7b+/8moexbKOOe2IaN51z8lMtTbeRQ4lLBWlxP+NiMRF4scQ6b5KCPwA46Y++naNQt9rEz1FH6cX
Zn83NKr8US5MfFM1wIZxVxRO1Urt7v15vTat5+feanumZapMSbYUkrhPs5ep+yPNT1H7tdN+1wCq
3w92dRaVBc8hS7QZL1rMgl7kfgukG1Cqvtd2EPtejA8hzVfagEsThrKZ8fP9mNe2IxWShfVv0KJb
Q9MGySrCFkilV0TiYyNaoaNoxe/3Y1w85paZowQLiEld3gWrjzgEmq4HdBk8sYZCO7Q7Emkbmy1b
MDaejZf39irUqi4St0MUlRlqzOmxRucKf+gF6m4B+bmhi7bb3HdXDk6S2UWOHvLC4l7zdlHCrQp9
Gj3sOzlKjpUkCzdxJQ+mrVnoWtdxYCF2WGBZtOMDpXtWsPqxmBPjRZuDaEsk6MoOYfgLngqyl3Vx
iqsZRn8GrtyU1CCxpnG/10Xhj0HT73sZf8RhDrbMX68cAkRcmnisHloI66N2BP8jW1SSe/SgACa4
LVIfAJsF6l7h1/iu29ghV25osA+gMACMoZ28FjObsPHS9KWoPrSc5P5cu63e3fRRr24EusQ1cSMj
0CyC9Fu8MdZgLm1KDavA7ZX8Y3RRIUAG/biYEVkfoqP/w4xs+dZ/GW621BSvDtCCpQdTAvDFWvtf
tfLW7DueekI+eUMhuqFFv7yovPd35LV9AtCAJIcXkgo6aHWYmlggR8MU0F1GHycvbUl2oBqHrW08
wFeVoFLLlHyc96NeGxwYFg4BhoZk+uocaMSQZ6FJK0AK/JtGRVMVYYJC2jpGr4ZBXBDmDXQTfT02
hRMbCEvHN5weo/HUiB/UceucubbvoSUxConnrLVOmJJcNnwlYJ6mk78vd+Oh2XW3tZ2420jva8Nh
DQJrBTus47b89ogpy3A0KGIbzEfoRELilOrTHNYbc3PljEZEm70swgNGzHP5FWdVsBLRIH9QI8PL
f9RYF/riMxaRCVoMf38JWGSZoBbhRfF+fhtGHae0sxSqU4baACF6RI1Caz6/H+PKnQ0xhiIYK0yn
/bda26EIK1QXZyptVgYfIEPjUAk+xwoSAm21V3SEAswUfvP7Ua+0hAAywD/CD4L3Ipf426FVQjgP
ZjMYnvJoPOqf1ZOxWwDXU77T7oYfCwxlwKx1Y9quZO5LmrssQfQdF9Ly26iFjzqyNbPY/buRE1g6
tDfQ7/eSh5Hw8f0RrsniWIVAY8NLmKlDJujCVCEnbynqkljyvrztnhf8m5/anW6jUrOnRGvZJoib
ZmecAke008/GMXl5/ydcZis6M2otR9Yij7Qm8All2PV+n1JDkqOvgYxGXZAHyv79IK9r/e3bkyhA
GRdFJCoZ60M4DgALCGJGeeG3/DtDlPqkwSsWflBo2Zm045vbya12vTMpzvxJu6tuRTf2DMFOneD7
+z/lcu+/+SVrSEQ2Zli6avySUUGCYPpmtZ+Lcuv1txVkdYnXUt/OYk+QKPvd9bdJI9mxvjFxV+7T
tyOR365TbGcbqJcEkffSD/23/iy8oHL5odkNX4KP1u/+q3wDR28je7+6XP6ayNdi2tmhFiuBWfdh
jhIxSiSW/hSkW5jvy2Pz7bBWh7M2K4XWqwzL/Dw58ZP/O3c7wN4fElzv2ueBvzlgRl628qArL4W3
cVfHdW6M6TAVy8LY+XsJCqluL5Jk86l+bp76u3r839j7XR6sS1DgDAvae0lP3s5hFs51VYuAgaT7
3u3p6Gcu5l32gGsYmqQQ0hV86KSK99+izL7twLAVf5XcqxVSLsHMdPrwu2pXKnAaIOfEiABNMHTI
Pqku7tw7FDLh83j/ZCf+NfbVpWIoMio9KWNv/Ecpe1qaN9H4+x/EoLYGuxI1DpLAt99XiSrLLETG
p4t/WPLHGNGXequyeXXBnsVY/vnZlqgQ1EiKiRjUnTxxeAhxktWim7HeaqtdX6JnkVarRfJ55UkV
kfof8u/okDzAubg1Ulfcye508B15X2wcMsufeHFun0VcrY9ADTtZb5bvl8xOGd6oY4xY3Ucj+94g
PvP+XF0/0M6CrRbElMn9nHWvw1N21EVzu/ga3utu5xpsQmzBXSwof6FatRF3udDfGeT6SkgNVVAT
jbjLwySgk4JyiGpLpx6XzdgLH7a69FdKv+z6vwb6KrV5tmJmnODFePmq6W31LT8uuijYaCPltbzy
qGVt7bSru/ws3uqmEGpJnBqfo80aTacYfifGTZT9KIqnsvA9v956wm5siPUdYUHQH2J9mUfLbm4W
5qGxwwocbV8Gqd/n3Lt0ULbVS648wfiu1pJKIUawoO3f7kShkJUyioE74mp44sp1k716X9p/Wpdu
AR2vbg3yJspmyDta68RJEfM6Q5Ga+6Jmy/NdMTRJkj/EWrGzcTMVvnwdLUP7K9pqCuFbZYjaEy2/
zQBSFnvVNX8sr6Pc2SqgX7viYcJzWjI2gzrT26+YKLUqDvKoe3GjyHeowU27IWi27ttrKdJ5lNU1
b/q+ZBb5BJYX3+s6uNU7DQ+L5/e39tWhQGDUMPi64p/YI5fGb6C1ZyTpUe2CvT9Ij/8gBFn8QjdS
1QvQVZhIxmSSS3p1mHzJ9OgoBMG390NcAhD017/+HWN1w5Q9Ul5TSwzk0DK0ajzUszpqfplLV/C4
2AHnoxtxgBS2YjolPoqbPYZre5of8e+fsLp6sHQf8jziJ0jx18r8kut3OjoyabBx31y94hY5dGpR
koENymrxZYKGa/Wsk9R+9R8k13gJnfmguyqKZTZlfic8bXVPLvk5y8fFVQyKiI4T1PpxW6n+LMds
cL6uuadflP7sIzv6sDSNlm5VtJduxOfFcmV2xnAvRLZkF4nd3wTH4VYLdmIGtMXpv2G109136Nad
zEN4I/8D1YO3v1NbIQgVQTShldAPbneoD0RO6tvFp3wX7pAt/SI+Dl+svX6I571w3KzJLqfL+oY8
+0Ta6j2TlpKY9AmfaCwVR20nO8LCpx+xl0EFtajvm0lzlWhRZX2qjUNRbDE3ru+Av+ZIWx1/mdYI
A8uFK2XXPJv7ydOzk/or5IDvHenEjaJGtqHsTng/fPhHJ9VZ7NWSnLLQ6oWR2PghPGiR7pWj/zMM
9MPGLr96Ip7FWZ2IYQ0c7T/ZO5PuuGElS/+X3vMdzsOiNySTzFGzZEkbHMsDQYADSIID8Ovr0q9e
l5RSO+tVb3vjjY+NJIkhEHHjfmYVYN/dAdVupXin4W8/6U5husbirh03ftreX8pBXBr2LERGe35v
FOP6bSUa9SFY57CTZpdigjV2+9sMOtvCcNp4curwcGsfu5t0t+JhNQ6fYS1D0n+CM0BlbZL+VFxk
9l56wrO9yxlcl1XQlW9G98FfSKJsXKjoJe7zV0HW+zVyFip7ksMQUuM9QlCgY9Or9pKx3bgEe0j+
DmLujr3bXDjfvtqVUQVCXmUViOAq9fGoLifiiiHoIcZV5q9ejjchn44lAHp+fUmf/VW4836osxVo
2LMoAimR3gZMxraGY2OyNqmqCF6q4TU0FJsLy+GrPef9gGfLLkLNqYYoZe3eC/O1+krTKbbvvb3M
iyy6kH3+6uMBRAmdAlpCIVY4G0zzRVhqzQibjhLQB8Cx+k64HnyPitCv095SUsfCZsWNNVNbpH9/
1s9959ja3w9/tvQtp5eDZbIADix2Xl6pDfrO8yEZ74LDuj6aLQU/LlOwe+Cp6GIcMBsQ6N7+/iu+
+sKrzxgykjZgtec5Ogl7NwMtFlBtLt98uMOBO7yZmyi24QRaddnfB/tqTQIBGqA8urpLnCc+BIyB
dbQgOR52KmbTk9cUsQF+wb87CiKJCDWnVYYBJdXZZ+1hWK2nvscoUOFkEosw0UHYbSbTuRCjfX4e
+GXhGrBOoBVCf7YSG3uAmxOZgo21XBUMnTHRnYjCC4/zxQ0Zo/yhWECQt5JOP673xvNE40XIw897
JMPFg3ioN6Da3BneQXy38MkSJMcyCCcv5KkvDnw2QSVDG7FRigAxkplUbuLvp+sVe4RWqv1w5Oit
KX5cNvRc/9ePh8bHx11f+rt7cltxFuq+Rf6fewmDd/JE1f/olUIcgBoolGmfXLhwi2sN18SH61MU
uI8BLLihE4JHN+6qhZ0aKBC9tBm/vhhTfd5y8HCYKmsXr+N9Wm5W65tV5GNu+jAw31e74tA0QLvJ
XQdXGbjzDlm585/t1DT+O4i5L+frf41+nvNA/bOv+wa+6uErUQmx8tLYTLsmMzbqZzlsi/5Etyus
6+Jj2199U7Q+QkuKOsAnFkMwNDISjg7gegavp41G5oNkNSQ81eayIcoXFSS85Hejrb/m3QyKoLEz
/BKjzQlawJ3U1UnRJzU4Q1MyIR3y2GXLqby/RJz4fC5/HPZsnfbjNMFIFcOCz5WW5b0aYPjeI2zm
D3/f4C4NdLYuW2URY9Ymns9vczDJ8tGg20Ua+6A1L+wBX86Yd6/ybDHCvV0TRy1AKSz3Lf9VwcGA
qdv/t8dZH/fd54KPvdOGFsawrVtiw5+8jCXdReOFYb4oR338PmcRYVU0yioDLHq6M/f+Hmt8g0ob
Io0S17wrjlkZplMCE/3fQQ4TwGczM9N1g7uUakFscWE5nEWNlcVU4A3Y0cEfpTDCKBZ2w8IZfuC+
x7DLj22pYzZ33XSUmvFjMEgzi7zSvR3Cxc9lS6Bhgjxg5yui9rUR+mkIQ6crz5+6pHDbMOeBu5Qw
9J/ZVedO891oWN6+74bwOPihvTMIgGdCBWQ7wqo5a6NwOLJaO+kyEZjqdfP0hjuL2hu6dvLIlOSN
VJ57gEkv2XldUeahDJzrWUuY7ovil2OMEF0GC8wTg7LYhNwbUimihxIbbbJoo08BV22uvSGKtqqE
MHSR8DIu54puRSWHXATLsPIRHf2zrmHiX8LE3sqHivq3zjDzMJv1ML90Q93fzKUAh9dsZhx8pUXL
U8CdoE5RTR1FRv2o3bFljh6MoKueRlmJu8JS6rGKKMrkrWnvu5EGB90oEOPCpXTRC0AKR+WFNZVX
9tR012bhWVehzbCikOBJeruKXhywVX9pQhzI+mcfTmrBBNqBskf3ZFldeBuxJULFxmR8uQpao3mq
XTrT2BVcPfg2Rf5gkMuj4wrfSzvLHPI+UgS+5WrsZRoABH0MimLVpTbEzU1aNa8RWVaOhc/qhwLl
25PVmWHaDVSmYa1hcxha8o3U8wD4bu/tHEBZQbtYwgPey5JbDno5+BIOYIYKFyXCsB6aZKhn/x49
bjMAhoOKdoMarEd/poAJmm5Nzc1Ua/XdU0v3Vk0l7mejMLqDXQ1LIvCkbdzYUsI3uGQVQnKP+HcN
rFQA2l1Y8TA4RT2CR8Dp3qp855ECOXBbImmbymHprLjuanIseFdkCCoqkbRVw52M4QYqUr8IFfTh
ZruJhi6o4m7o5zqxTa/Y6wJPF2p8h5FJCYl6UGYWdjnYx8/txhH2FINdDk//djFSWLEYaWRONujG
COopa2xAgv3oAG4CiocimO6McRo3ngisXShMBaS7axxpuRQ560T51umyPxY9FVlIJNu6gZxhIj+K
o18CXNAGNIK7v2Xt+0CWG6en5iuGjOcheIG+8bqFzjpR2iSpKopy16OemetuDnd8/SG207a70az6
zLYN6IFtBvlx18qtTZmX193cb6E6AzVzNLrMwn0kNRQJdpNH2/tRij415nF11C/CPWOySHkNRRyU
1vO9BTGXnUjlix4m+VrnANyRHTgB0b6nS5OGXEJXQBagpU0BcBWfYawjewIYUbh4UVaNDU8XrYpb
6hFk7ANGZ1AVmPKh73A647cyAWZoxgEN+6w3gJpp3VtH1eg5D3RV6LivtD4VLeW5A9OYF5iEwaYo
oM9OCa8nHuLh5zkMSGq0U5CiaRrFABqAErdp52HvlCU+YZTAs3AbzLR9ko5ERcQdVGKV4ZCUBE3V
CuKTjHWRnTE5jbdTaAkQvReldk6kVRqNbbOn/cK2qqAkVu5BQUXyaoZcZXK0wSMw6m07ESvDX08H
PamlzmVH1a3dEeNgmmqKeVGXicJWejNVEcNJ2vo7IcLhqhjrECXKXmYMdIY+VlQPB68fsd5hV7wr
FFgNIEFw5x7oDvpbFmVxmNq5jV3W6ru6F1XcdrTNwkVHVxJOQ4lhe8UdV0YEVBzXoH4HBs19AWjD
FOjxuZ8cdhUGOjzUfUTuRuqCWlN4S+7PpYztoVU3IWnCxCsa52kgYnwEZhaWCnCxfFMC+YCkFJQf
iNmwWxoQHw5tzfjsGXabQA7cpPaAzxnNtMkmFalX0NL7uGTmvCFtuRw0kl4bi1caUCjhi5y40kxm
RLJxQ1UVZa7XjghdI2reDfC41Xc6qDisEMFROgw9D3ZMTeGLb07KBoaHzW+VFVI8PJAoClvLcx81
xbdauTqVkk6nqdQAIIUzLKFAccPT7CNm2ssRqBXvCRaIYMxpw5HXvjXaYDWV7Cccj8LrGpO4SGbg
2t/GwFL5ZNRsSAAjt5q0QLdDn0JjyqyUjh0zQDJqm1e0ZkX7SRNvWxelu/GZB9YmnI4CJNuGwYwd
k8/byrf1fhS+NOJo/oOqMK0lWfzZzavaBfKu9aNrKcE5X7QJjpXdDjfV3EvrmjmzRLujogYYzUE7
fTOMIbqPRs/Ozcp5hBk4zjqBa3xBR5HA6R5klSgyHmes2FjDsOpW47jPh6FBQlqC51IUQbdZFkF+
42wMrxgvQJOomHdHHEpyPuJAKZqleMQmrVM3GNBBou0pMzoYQuhpYjhSpnFrOVOTzxINriNC0YS6
BaIakJ2AxjKWVDA6Iq1jj7uwsdobeGaQu4a5wKPV+kfXoBHf86SXYFcvcVqq+ZUGlcxsTsH363V0
s0S634VF4GymkspTKIy7cDYISGYjnE56G85TlEcV+jS9hjzVpQf0SuVP/pFAwwKPbO2aEEkuPqRP
YUSDXccjCxFBGR4CMnXAaHVd3cco5uNTGY05W+gLLmGA5REXQWIw9fQ2HME2ggVCzWLhGhNNQqPy
3wy3mVgigp4kDRA3j5ZysFHBWpiHieT2BFiv4ckHXNLEaXYFUFjROHUpmZEwjOE/7ObY6UAnscYm
tijz08Ci8sZ3JM4CuJRvTNMw84br5UdT4yBsl0Y6Gxu6hgfXUFUTzy03QWdS5lSlyiGLyrQ/tve+
HluIKuZ5+I2l3T/WnjSeYZc1vRLiA5oCVlifaWvEdlrxIEXqKoqDrqbT1qxnotJwIdYWQB3EIiUw
NLXDgLJl1m2BVir498Fuxev6uHW7g0dAkLeYdFUqi7AA8tqbGjcGoYVFcWe2oXG1NGD4NLRrAWGT
5pjNpBu23HLc3xRHHU04ADu7IqzZLQfc6sricnnlONSSoBlVrvpl2rC+X2KzEH4qg+ltCpgAbDSA
EJbaOJkZQ3snK81+a3lNl46kKN8cV/kZYGntrtEQ+JQVlj6YXIhxXdryZwSSrE5GHYD1Vc5FucR8
9qp7VNfArJubatyMFcpRZm2wJw8tZUkRhuWLaCLoFGrVxAHuXASBZKESrwU4pm1DIHo8MSY1RLrb
wAbD2IQ9zr1smyibx/WQ4TuiGpin/W48f2vZCFGMwH6BQ+mDivKqcGdstQiarWQ0bP9EkFyyMr8M
QCFzzY5kCNX/lCFI/y0iJhxJZktc1TO+b0yKuboaddldew6YrNTvrXsbu1yOs6jKJl+plBbaBziT
VyoZ3GHZQKrt5lNpQ++wBL3cCDFXWVnJCaEcVIsbGlYIfuxg2M2Ti4I+tnEv5lPjwwRucsYNvBnk
Dq509WMdii5KLI97PjKZEV7i7EQ59Zzh3mNcvsql9BLdiRbcq3AOt4irrWsk7uT13EzLjfLlOMa8
Fn6OCJgdsdVM+5p09g8qSEhjVPvt3zxqG5lUlA6//34lvHTtPBOFaJsgMenhKt2AETQVgCFNINdF
F+7RX47iwosO6Uj4AZ73uJbhxOtuwChEuemifnoTSR3xP8gRwpcLQ6DasZI9P95uvV6xPgLEbyPJ
qyNvLWC6lPv299f1hQYC9hxeuPoOoSjwaRBpS09HgYg2KplScWNtiw1PVvXq/8yeeKVI/tdo5yKI
GtHqMvVlBA0ig0g243vYoWc8X7ukxNPaYFMlzu6/IVz7IvEBI1EY6KN+D2Xy+btcfG5X4YB3aec6
szJxI3/We2Nj/hxTcBhf/cw/qMNF4c4X0+TDqGe39VD2NhiEGJXuVkpAuVUof+ZlDlTfRtwteXff
5JdySV990feDnrvO4zRkuDh2ETKUS9r/HE8SOPAoX77D5Tq9tBC+eq/IzUE8szZioyn44xxtg77n
jGAhRBaOj/l2ChISDrge/dvd3mhbej/Q2bpmDmnHaMZTDRuSBxAKPbVXq582h4GcIxJ9O0F36G4R
UP6nGur/g2b+l7V2MvzfQTP77/X38gc2rV+NLKXa/fzf//wX/0LNeP+IoHd3rNXsAk2BmPz/Is2E
/0B9ESoaeG6hmwHtcv+HNGOF/0CzLQTBwBjZK4cG/+pfpBn/H0DQOMjzwqsL7UXYHP4N0synRBkM
83C0ro6hEOejGeDjxKz8sSPeAPgBbptZ3/tIil2q4H6a+2dDnCWLRVXASitUZMNEtdd1uFf13TJd
T9aQvnvtN/+sYLxHZXzaRjAQWl2g+oX03v9kZDabQW3UHM8CeOx2QvQEIlsSkvpC0f3SMGe7levM
xBksjecpbiYU8pYCrWTuJb32uiN8KNIEIMlF6NfD1MGO7J6NsgwMuoXCpJlxaHb9zxUV0xx8UMrE
FWR+F/tyP7dMYDx0EUQWSmB/mgk+TgTfQcRkiQgU3mx+CkZgjC3olQmuaYmVuzerVGJ6Qsy5ujQU
abuBrdffv945XgsqLyRG0SOCrjk4/OH7ffwFhm10U4V0bcZ2MnUyAWKG3vZvOm4y/4lvCDxhFEzC
g+9ggu5bKHM7iIFkDljvhU30iw/84Yesa+Z9uny2w2AJO5p1cPqay5MIbwNnSf7+uJ8lWWePu/6K
96NM1TIo5LgyNy+2fF+fujmBhRlAK3WKW9fGfzQuVOM/l23OhlxX6rshjQmXfmZiSP+0qkXmJZ6v
4A2xgyo3kXf+YYbB4L9fmVoHBeocdm/w2fkEATKCEh4/QtJsrXHqlILTBldtsNZtuN0OF9bmZ5cC
LBpAuEwsHQdsrxXe9eERDc9ZSFiXGbi/V2DzwhmhzdnNeIsOpzueODm/QXIOfif8enxATH6x9vDF
hgqpLLrfQphQAIhw9lkHsMYUba0yE93DON9K50I7+xeTc+UegLHgIORFXfzjA9YtVzBrRDc5X1na
88OyfPdhSfb3yfnlIPCkAaYKbYmop34cBKkHWxhTVGbePL1wAwGgsFVch/YFp53PL2ttsobp5Rq3
f9YIRjMSvRXvcfXsjENlY6Np4DX592f5YgwcpOAPePgYnyujApLIEL2/6Pmn0cHmSGNIL1guDPI5
msTmuWorV0DE2u979sbaqvJYYePSGVzbCfwT0IC79nqYGSoaj5di18+fZx0MvXT4QDDjOI/StV9x
oEYXltHoRw/v1QHLePr199f2+dTGaWChAxKOQdiVz+fxgnahBTUIlnXLa8mrWMj70PnNpX/hzX2S
x6ynjhesXcTwWoKZwMeptnC7RKPMzJCzYMi9vnVohajZK2vvw0tV3T//18czFWMBmYqIy0IMfq7z
GKQMqdNjLGuMwxyt9ylowvMfKyR658ML83ITxFezDzEcGlYhJoPu9uxyGpVy6HTtg/SMJgjsRyiJ
kt20Wov/4ek0+cVN/tKIZzugZ6ug6RlGXCkX8PdgL6tkv4buwqk3Zoo8/uU9fr1VnL/Y9095dutw
UT8SfhWwrDIdBsSF/y0IaC60SCmy8jE8n724kO0BRlRZ0E8Zs5UNwL0GvHP0UDDxx6RtpoeqsPKK
u3dkDu6iAcalF+bahVdzbhZKkdvsI5BcMoIesKn8FnqX3Ie+WpmObcOmGFbUq0Dq42xeDedo1OBF
oIxIE1dBb2q8cTBqAuD9hmP3ICMEb5e01l+tVQerFM3EaI1Gt/zHUUsfSbkOtIKM9EFCPRpjf0iW
btnMyEv+fVv44oANPETZkNVBz4bu6LMLA438Foe5sT4h/FvuyyuZkdfgmSZWTDNyXBQYZ26MAA2e
wZsiYZvLnRSfvbDxat//hk+bLbAKVYnnZTv4V6bIOKMZxk6YiNceOwNX3eE4H6MnAwW0LfgEWG74
XWuzb3Nr3FgXLXU+x+off8/ZHlbIGknVGb9HPoe3BezNjE0FJcwara6W/pf6jr6cxu8+wfr378I4
Hzln16/wCYquStp29e0wL6yUL8+z96/4bCIrr6tKrf684nDfZGRX7KyExDZaY+CMcikWXj/Yp/3j
3ROdBabAb3SO2zb8P3fJJm14EiVd6u39Lb9GkfPvk/jSCzzblG0XBdsoLHnWWaeWPhn9hcvbF1eZ
AJ5sPkCwK8UaB87HL1RHrIDjEN5etYv6dNi02zlB4vC4eqWrLl67H3gZA8FcBXG9O1roh1Ox+S3E
p2ziy2m9r/aH9z/n7PVGUNi20EOwzImwR3gyE0O3NxtIqY3mQnj6xbXm46OfvdvagFwjpOta+LFe
IaGW4XG4CxKoSUgMlO3ev7tkMfzVpvv+8c5OvJEPMLTyMWRQs8S0UKIj8Dcsgguz9Isr8vpoSOZg
h8dl+dwVZOraxuUuxuGxvefI3o3JAoqryFbDUl3AzKDbMXxCVF7AIqv2UXppp/ljoXG+UN7/hLNH
lWYdiFrjJxyg37pendrRprpZI5kVgDGkJL6qNjSOjdOc2jEo2Ngc/752vrhEwqsM8ZoJZ1iIgM8P
AGGVrhilua5VE7JKPwFmZu01gPETCDATPMWbxL27MOjnFQtFJ1r11m5uRNjnJ5xLl7IgrsuzPkVe
Gn5zDL5+zWH1DEMD632VX0ryrOm0C5vS2bu2jA7db8xBBDzAtNAJpzr3axThm4aQmIv5CNOdRwhw
kCuhiiezdvfusuC9j2ub+8ya2KHDNoKKIumX8gDad+rPY+rZzVYA9e267XPEQWKanGIDSztoHDyY
sjV+wstyjlt7gcdNpX+NstgLvzk1ctg03oJqrTHupIm+NKhAb+CB2G8m1l83zlRCHNZMMQ3nU6f8
vGnDV8uj6PYvl21t9/dVoP0UnLBvZr1cQSf+utDl1gPBFsqlaLMEDc2Kuu3isel3SHBtzcFLjL7c
aos6sTGwVCsHtU83Hjx+EwjYKXOC7gEJ5RJabFTS0pCAYA5OdGMMz17vPPaddc/gPx9r1r/V7mQk
vlM9SQ/yiNp/CgG5Mw39zCkxQOm0qxRG4UUMU0csreL3jHpL0tmtuQ2CGk6K0XDrSxs1eq8Wu8ke
0RgWultQXDcA5F7bdLaywavw0gYX1bOxvkJlc99VAi2yIa0TL4zSCCinIpqP2it3Mihu7Qp6GdSt
4k6i6N2h1SRlbrjRRL8yDmVd6dS7qqVvuITNsSiUmRLINZNoCFLTW/D8k0Y322wgM0cKFFGhNhD0
l1XYPwYQvOOmh2G8AcGV3ZCDUwe5gFeSmqwnhSoiGgHo1WwZqTlULLZacopalTm13HmsHHPOWjup
JnMPL5MB6i5a5qo0MhVZ14Mn33htzfDvbY66Nq+rKESEHyy3RMD9E3KWVYSEQJwRNCYvxjDFarbA
llBddIRc4BHEHty1WrgvON2L55Vwmg+MFd8TofNsvF1q+bsx6YtfEuO0FKhhm5WbtjQimdsGQ7Jw
ZAhbqz5EqqkymOU+oFTF0taF4tgOE2qVOWvaY+tKOx09FLYpQ1mHOt9pOMkTt60DaYM3waCAUdZ0
X2vpZYoVaqe6qT8ujfvMJX9ShFqbuiQiR/qIbyM6b4fR/T1FfZ/WUdRuSgIRntehusuC8hoSo11h
6FxwZw+N2Aucl39rH5fJ1jS384iPUEdFu7MbM58HJzj0hbiC4iuIBzInw8DT1lE3rr388FlbQR7l
CKimutwMcVXoYWa0pUU/x5JND57mP4u+zAwocpJx8Mu4FRAClordSWU8U7PqkiXijyx004p4uaG8
RwhpwhhXwR2esMvxSdxVEvBjgE9z3IZ2k0NkgTKz7e90a+pHSZdfVRssG/DLnCLmluHDTrmEVU1Z
9rEjfJ5hXZjXtURuZgS2IulK/DFCEbKdlIfwU5n42RVHR5Y0JGSOS5Pp0TIeW0gB495sdaaUDGO/
mV8sKLh2leZ8K2Swb5hjPDhL3yVqsbtcDFBJsqKFf3oV2InPDSsnvrePlro7UXeGT7dpfIcmCxBF
RgW2QgTgVoPDXlp021T13jTZVT/yO2mTlxldqPB+Hx9VV27rft6HvfuievkCx47c44gRXA1Ji9co
cU8tG3qS8Bd1Kr4bA+9+KLo+qQrjfvHVvU0nuR9gl5wEEm3h4PxhYzDK0+JViK8gF80AkCn3vUXN
rNAdELKCQRSJ/uijQoN0PLvRFn3tMMkFgs/rcD9lTQXDHGKwFEIjveu5V+9KpSB6ogOQ2Mu0YhWD
MFZc6IxHs9h2ldzOJj/Nc3Usm2gbjkvWVn0SdG7W2jo1RfcKufHGa+bvPAx+i1l876puY9jsVJI1
b+M4Ow5pedx6za+JQlGkjG9ey0EcG6DtxPfR8GFf2SO407Di2NXOm6uXOsbIcPXmkFYz0L0SQOtV
DO1uXlTLo8lBdh70dajDa+LqazR6nBja3GLLkicKQgaE4LiVeuVdy6MTs8ZtNJd3pj/edpZI2aRi
bhRvlTZvlopDyVDu3FadgmLYmrNLcFSoNotE++KNxXUdLld+pFOhw6upG1Q8UytxR++u5BDyNVD2
xQbvpnhxHJyG3H8Wyl4ST5d5P1mvc00eQ1G/eP289atmGxkwgNcFLxJrcFhaDjxITM+7akyyt0X9
iBpqAEkyv9J0fhmi/gFCyFsIvG+igl93NPDROC3vXYEGiGF5dBcuY6Na51Q3HIfCQBd3MY84yDh+
52LsNGdvTTXs7VrErhTX7oiArXK6xCfLmEq81JTNw26qvH3R0HumvGtoDbbQj0ZJD3f3OKCcxNiF
WhtnjnyhznLnRz0+a02Hh8GFNmfmpr7WjlEdXFeOe487NfR9Bd1A+AcGy9DfSNq+RKVyM97jooPI
Yk+9kCf1uLxFJLyBRf2UzrbH4hYC7cxqEXNSAY8QOjWvzDbSoLRvqblcSeHf4s1BM11CcTYvpYVJ
5UMdFk2PaGd4mmeRlf6IXibTVbeUY8KIuk+FA6tJqGJqfwXszdu2CafUxn02LuBEi5WVwa70W1iA
G+dXp45Wc6KncKsM+9m02q0K0O3hOVOuJFDRvYSyPmT7BfJkoeibwha16SxcAGa3veOgaMDOLKxi
Fi6P9uDKeOnBPyYSyYqCAQ0CBd6W2vW1A5kF89y0NtC80le/m2C4AXTRTO2uhq6uW5Y8tLIIgq+c
ErR/NCO28Uo3VbxUkKiKGZKZOTQfPBYdVNg8TBEhKRuDnQz9ky5BFTDUDyz55USCMbf0kFJD5VYB
ipErtnZl5gRX7Hi0YDRomfi6tBc/SWesuqD6Z+V1YEqW/CAqt9wVpf1Ewy5vbR9qOkgqVTXs3K64
EQogGq8wx9QuNMJwyJZxFDuPpk++99NwhVLMtBlaXAPxv0OYNrSZo7Eh0uH7WOp7XeoT5IY86er5
utdOFxuT/QoRCq7EzDKSIOqdfAExbL+0OCFco7/rHXkDkfGTS1S3c/z+mUPNT1zMDW7UaWeTb37t
QU0990+VC9lnu/gt/A70d8+ddvVoI2zXdZd1kxOl7dqhONXRLdTED2bh/uRG5UEVyHG0NFFe+z0S
PPN1qxk8S4VDUlL8sWKsx9RqFihdsVN1flNCM6VEHo0j0p1ljQWKftd4gCc69GxtsWW9D66TpDem
P93aM0j1fnQDo5861honigljUGudfARUnG1k4xBHbvHY+OUzfFqhkTeKX0PZ3hawzzpCFpgHYvip
kdWGvVt/M9RWOhneL8/nQ+4ojdfUsggnIquuwOj0Eug06g1snid407CojMGZHB4lh2V3yNEzGTVQ
LQez/Sh9csJJJ/amXz616yZVVFUBkV+Bowp5/6OpJ3NLwVS+Kpbeiv3FuLdlkFS1PkAz/fLnPYrh
aPLwO+Ei5QuEdNDd24kZ4rG5VWWE8V1Z0oehqW8XXjxSZyyTpma57bUbl5tvSiOPWlh+5pHG3FBH
wmDXkHdFoKqEOa3Mxr6eMcvIDaLsW9es3gLVRBsi2mtwy3QMG4Ebk/dXUnZWEgU6it2lclLS8Ttq
lPfQMqNNTBsNZv1cJUHVv5ql0aVmP3xXhZLx1KOnoJrJSUX2wfIYjlyzfSDdeC11fz2G/LEG0yWB
6Z5I/ACS865ENDBG/FgyPyND/9S79Ba6JthpsOW+KQjgpAh6UVdw4M3jcwgZjcmPlUJsAe5a4nQ+
og1ygH3hHqLc21I5EGbiGCmYvRlVf9Jee2ILTeaqP7XK2RfaPVKDv5HAhKx+gX9TNwQ3hlPBdcKn
e8xDbEzog+/bnTJ05mv3tXdGGmvs0egqiFhsVvyqQCNrIs0BPLN5OC1DAPugdoonVtcQvtrfHaqv
R0oPw0LgaQ/WRaz0cD+E7k5INAA0hekmk1iOoJYdQY665mX0c54MTBkVPTa4xpDaCBJdtU9idNwU
8lWwY9sQUlaN4oPHeh43ZEEJycR3UsUkdkbZbGcPkGLdH2c5PpIpBKub2nCuDvkvbRmxsNoDHxs4
aBRSJv2w2I8aYjn0n/j32GFgZNI5MNBQPSSJ7kGM5bZ3yKOW4kFOCA5JMx5Q7XYTlzhOl3LHnpIO
eIyNZ0KeWirEPbNC3COZjmENfOKuBaPnboDRQBi8+mhuToJxVberCMUvP9DHrlpex1AZ28rRN7Vo
glixzs7qoC8S0w6/9dSLvtmGDfYDZ7jcTkhUB68Iu9C+SEqZ/Adp57Ect5qm6XuZPSrgTcRML+DS
0pMiqQ2Coih473H184CnDJVkK7uqe6foOvwTv/3MaxKhgJK1clMDVLOTFAB50za7IhigTQxyakdJ
dSHnir7ph6SzizHdanlyBy1a44qWsVkQO9+oCPXm5aBXqqNEIjE1j5cgksgtc7ar+2nYzlGV7xTY
S8Cp3SGPr/RAFhEXBJZd56Fvxs1zPOQvUbSAhTAb4Mu5fCuFCHirSy1uxQB2dZr1r/qck/iCt+UX
q299FQOirS6SvHwCEu/VlSDBjy7xlRsjrx8wwNTzedoMeixuwrmIH4fOmtwampIjhyFoXWJTQaHw
kOesSgIUe5MXeov7FNWlqqwlm1JIvOvLHAaWLt4JzXgjNqKxCRE62ooK6p1WfKVIDdzvtMwuZKk3
nWStAtSzeE2YkzjskZhalY4KRoaykqI1z73eQYlB2I0QDzWWsAgy19JymedTCfxFy4z7MqvUbVnp
h1LiQQrNJJ8cUQz7y0EPu8uiSkcnrwsDvbvZeG2SSdlyaomzk1H/xqs1k/PwojVUsTapyJ/Kh7T3
I664jVwnva9PGg4NI0ygIutu2ymJbXgCqRukgcJLL/xCQelqQh7KLtTwogljxKuL+aKvM/D0U/0y
C113lDGecs9Un9ZKz2nVDTsk9DxXjAqorN/LubGqhIkqUHVbxaMFGxr6Q71vN+HD2mgovNi1Vi6z
C/XqTLHty3rfh5FP+cRLTNWn7RlZgulgR9eKL3uxB0jHWZzxqNr6Lt0PWw2pZ+V7cAWreUuSShlZ
2/15CtYv/MMMnEqrNVQzAnGt6q5glXaTbkZf9c/LIX3ZoVVAPQGWoysPzuH3mVbISYWA9G3tnzX+
eyvlEhXmjfhU34+78wN+VeNTGQcnCXjqwPN+Hy8MEjPqeaN9+sLbNmFt83POt19WxD+OsTY/PrRr
wHJHZFE0N5LdErno0K7F2lVdClZlfP2farbRIvtQEz8tmLYI6ZB0s2Cth6oPHvcG+F02DXCETd7Z
2v2f98dX8/hhuFMvL2qPIE9zhqva0dbjy8V4+t8NcLJQuUDaEq/tC0O+zcSbxDznxXGmifDeEPuw
SmNPfQKqGTsvIY7SCUyipy5+/d99xcn2HrjvhGXtVBQVVs4aeah2rv+y/onTk/pxJdaV+vAdYr80
ea6sQxzjW+m4Gi6tVk+wc1dfmPOi32d6S+/tgg/jLel6N9Y0I7X4uyo/GsWTVRlUSnT/z1P32QL8
9x39rqXxYaDCssJJkvgwRfC1K30zHGHQeMJlc7BXNVVjs4yutVF9Os5nO66fxatPBj/paiEnTcQF
245Znb1+k296n6yEKf0P3LhPhjppO4TLlIXJyFBjnhyDgKJf0ZjNmQ7oly30j9vk5EmrLJlIq+E8
CVvrSk63A9UR/3sS2Iob7gP38XGhmTO6IOJRCNYzx9qYpR0oziqFIrjKzz8v7plN9N55+7C2ajd1
WrxOr9qNvr4SDaXQXazIFs9AO88NdHKNUMeskOVmoKF+ksldM/Vq0qiejmfG+RIm8WF+T/FgrVAH
gYnmuZ9h0kQ1FF1uD+bkXvPWZqEBEHHyFNCeC5Tint6Z6DZOsTkbP6xvyx9ug3eFpA8TG+QqFF+4
XP67lfzPEN2j0IsvIHr7wh4OszPsDazP8MDwQt84mhfnAocz1+p7gPPhB2RGqEpNxTwMerZVp6ch
3xbVOcO+9fT9/pWmirwUIv0y1uCaeHJkKJ/FjalFmU8B3E76bW59S+Xj3N735/SIPsdB9B/xDwFl
AyqSHujvt2ti0iKKscckDup2f8VBCLqcBfR81WQFeAkiAkghQLVTpJppDCFQaDXzs2P1lOxMnBu4
+G41qhKAdt9jL3pt9fbPx/CL8AtNZwT/NEj2JpnYya0g5eFkDoKe0dsdPeocylbwVMaDiu0tb4L7
b2sAYnth4OIg4mECaPc0vO1l0nQapGAzh9AbawGWc+WqUeic+a7Pu9DU+SRFwsgBjRz5ZNkWaKl5
t96pk19/w571KvZyUEKL097L/l9mGOeO3ueIyESWBJUcGsvgwU4jyymEXmykY+7nXK7qS13c//mb
Pu9EDNBwtaIZruNievr3WyNS0rEeC1/ch9sCbpi0iba5f07G8IuXj7oabg0ofQNqgxvw+44f6z6l
LRQwwrfVtqG+MG7X20P35cdzMLYvPmlFZ7L/mDSO8slQpa5XZt33ia+3RBASvWq1uxwMCmnF3SS3
2xhxjzR7+vM8fn4R+D4QDaAZWLDP82jmIk2CgYu6uafwTE+VBk2ce7JwZqDPl9Q6kKFKcBvQFD7V
Qy0Ns6wBOiZ+I6N9qht2qB/JyW1Dp74unYH6f9rwnF6EmjlU6GCRfJxEgQ1KIlGoCqVfGqIfDemm
7hIkagL3z5P3xTAK+mwrmhZAsnWKbtVQYrF6GM6+pfxE0MHN9MINpOxMsPJpXyCf93GUk9NbCgk1
j1mr/pl8Nt661c/RED+dWJOPgG/D+4Gr0SdVO3mqskTV5NxHv6UR0jdsRH/9ebo+X+sMsSohKpxY
bFBOgdsptfOkMZKCrMxEmwxPAjKzoHBwFt/AaDnAUC+cczfR5wR0HZVi9oqZxNHo9FzFyJQXQCQK
wDPrEW6dyLQFvK9Gt7weNtkGnZfdf/KhH4ZcT92HZ78pe7WusmG9nfRf0TVFi711KXxbSR/iVj3o
oDbPiT59Ol985UobMkT0lEUm9/chRbQPEKRZkMtLZCxQ5zix86RroPybvR1I+YW+1I9//swvdgwW
M6ZJQQ4ECBjQ34dsdGrx/YSaTd0f5f6+yn/8+e9/dlElAuD1h+/Hm8Ursp6MD9ModRZEl5YBkh2c
/3fzpnqHUCcYzD+P9MVB/jjQKRm2ihHoiAOIGHN9WSw/2vzYdmdMSz9PliTDrYedt9oifmIawvAw
uyzWSh/CvFubF11yDh33xXRB1QRrj6ucKnLRnkb3S1+3dCEA5GFyrB3MnXplIoqPlNeZhfk8XfA4
IWWCA4Qb8ckLVa9yGEAG915QfSvQaaH0pv+VyP9bdNqr6q2465q3t+7ipfq/63/6WlZzE4dR91+/
/7P969/hW+m+dC+//cN7Z6Xe9G/NfPvW9hn/KX/o7//L/+n/8+/c1vu5evt//+e17Itu/Wshwja/
0V5X8ez/nih78dJ0cRHX/dun/+jvXFld/BvvMOBCNHfBZ8AK+idZVpf+hqGvSP/AUqF2cSb+RZZV
/4ZANxZ0sMygEb1fcP8gy6p/w+aK/wav3LWuSOHyH59//VcGwcz9NR1///dHgul7EehDooFRFyLq
rDpLr9EBOb1JzWyK40wIC3cVCgUYt0XUcjMAc19tRM9daKf39qfRTi5Rba5npYuiAgCx+Es6rhTQ
wI83E0DL0DEfz5tEnmzrdUBLUXifkFPAFOH0Ch3NuusklH5cjS69jopQidJXeNYY5OSm/jTMyXfV
Xa5YgcIw1dO8N17Hl+W+DZ0aJ+5gm0aecGPsUdO5i75TqPyw375awJPq2Keh15/24UJN1RBsRrgu
oLPAc1W9cC/uFgyExx11fP8cWFZhv37MTD+NdxK6GMMQsr/41HfrjPvWKTfTTvBBtNNvTDbJbv62
ksWGQ/UjwcXYrV3cW59CwO/T3tBg+5Z+tonvzOSsHcWp9uxfP43QkESPvfzpslRzEKBWy1R07uAG
LXzbVdRCcMKdsUkBl3oBnsr9ttz+eQnWxT05QsSl6CEb5NAIMJzc0SiJWVI2M2yRqfYwLn41A5bM
fV01zoz01fmx4EquHn4KfoTaut0/LLa0cI0E61Ak0Pvecvrv6/eNfn6vR67iNY64XcYzO+yrI/Rx
zNO9PSGH18ec2bR9VarHfj6k57QkvhwCSwXEAVg2+KS/f1Zh6a0aV2XhNvorcOTQfCiT5z8v0mmg
+r45UKz+5xjrvv4wda0AyDwSGUO5WhUkMnexLc+6GPbFQdqjzrSVnv9NC7S/hjRM7BBp6a/ejr8P
WYP2EtDrK9whFrZtBgKgCM4szml949MYJ8exBkRFMssYf7HxMrctHcGZKAQENpp23T9EMf77F2Nd
jNPtbn34qpMIThEsPR9Qz+MORykXNSlkRlq0VMAQyYdzxbb1j/1hsFMrCwTEyrxfGGzWa5w9Itua
fyioE1RNb0/D4uRAsZaq9/68WdZJ+zTqWhAzJHi2nwI7ZTHVYZw7dO8m5XI2UE4E3TpLaC7n8t7o
fEU5U1z98jM/DHiyOZtqqMR+bNZz3aGtPKDb0u7OO4OcsnjYLeh2qKtYPs8iRIeTtRMGlKbKLi/d
wdeeJF91zNqesK1c+3fyLtjV7tqErUxnvlqtwqIb2FjbsbMrFyxG3J4J0b/YvPwcOIUkcRQhtdMD
Ili0+Ieuwp2Tt2u1MM6jdz1dkOROd5GRJGz+vLCn9iDvE0BGrBv4NBNFqSc3jRCLglrVCys76jtt
tvyC6mOXirYGrE2JNF8xE1tL+42i4W+BOK3UAZYDxqTFlp3rqWNm7ZXVvsr57swv+/yKGISH//pl
J1vAAhk3Dw2/TLuacxcL8hKNb8qIm/kp+tYBMbydvq1P53QmiTk37knGp7VJFlblOiN5gG9Ih9gg
WGIdT8NYO3dZfQ6T1m8ETMP1QQnutIWbl5IoB+rMN9raq3qTvqx1vulxzdyjSw2UhcNke/8DNt7q
ePP7gf5t4NNmrhlIRSa0IteI0u/KPrHTAsk2gEph/pwChlJH8Xm2tr12hjZ35oPfS5EfHp08iay2
Khh3HL9Pmm5LXe2ows+xb/ZTes57+YtY/vevPNlCmGabZjmxlLHVOtX8JA7f+zyyK0uwA6MG0/+r
TXq3RxvUSFSnGsxzp+vzO84PoPq93plrBLZOx4fP7ccYgj+INs7z6CU/VeLA+mL4UR3gcVwFMKL9
0FcN/8zJ+XJxTUmjnGugkGGc7GBRL7VeHRlVU9KrLjqkKDjqAtKf3Zs2hV4W5p6Gwl8L/OzMyJ/f
Cb73w8hrgeDD90pqFoZKbhXuhLLY/GvtowbXmWKvVrUo9I3vXK7+Gkt6C/ncM6fpPXf5tKlxPF6b
chTOT1sbS5BPYSBTn2y9BRABYE9b9pq75Cr3elb7TTrkzuuaWgHp07eoLsLB0rfZHvbR9bmK3Ekp
5K979V+/xVrX6MNMhL0RivHCb6nYYdXY+0l5zvvky8m2uLfXTBmVzZPNpdddRZaFGK1Q1hfqggQh
pKC2xiWwAjt+m5Vn9tVXn4TGC1E6o62k198/CRTuIqYL44nmQaHgxlKf2T9fXb3v9RaF/0OU4uSL
QhPaUxGaRNbhjSiiiqeol1lg7Eupc/+8U7/8lrWy8/eRTqLEdsLskLe2cOv62gpKO03O3e3vja3T
3Qi6CX9afJtBlZ2cwkZEaSmy+BipvMp0+EJ4zHVAg8s2uzdWWgbkMrP8ESz9oU9LOCfdlQnRO4xv
Yi3dhXC/KHfagnkUw3xfTpdS8xYaPwat3ZnCjQLcNGrT+0ozsbzC+UYpnV45c1l/uRwfvmCdxA97
GFZjPiYDp7nuwL1Fuh1kAszB+ylvz8SX50Za79EPI7VhifRvE5AxDo9tJtvgHj3DrPZK+ePP6/7V
hSzTSCYpJv/4VNUTehAHsxmVblHdj8MRnWbwnMmZzXVqSvR++D+OcrK7xBlJ4FBhFHkj7y073RZu
dgUVDh6bRZO3+UFE0W17nw79RvdzP2oe2AzheZNi+lvM3O+7kMAWzTTeARH9udPy8tAWSSfnJKut
1OFUEjqtELqwxlD+LpwS2eQYMbVSAGgvc2v2ud+rvS3FD7Rs2WDeAHC00iG0X1vtlbxcAerD5Qyb
Zdp3ZhujF1Q5CgYofTLvADJutTre6ClZSRDdwYr0ZoTe0/5QVPG1llkYAT7VYoRmf2vPRvqSAMtO
E+nCkn6IC8Ma8EUwKqiXG1HQ/AoUuAFXJR1GJK4rt46VgzzdKRjnKZBS+WJ+dHcr86QNIeAH+TWr
rloGb6JjALhk1J6DBNetlk0rWlsdXhprbS/ar1Q4NhNHTs/ccZhDIjzg5FAfozjYB+l8WAYd45yH
Xm+dIDZRwi/8BEODvkMleXop8tGey7dQEO8W4UZWnjW9vxpypEySzNrXlbENFFBDg2zXQenMAg1p
UbksoZlpleJyBaCj+1Oh/DaA+dG7J63Ldkm0M1LVyZfJn/XAiUpE4DDfFJtsW4k63Zz60Jraxkyz
780EhN6YfZEIRi3mTRzWXhKgucWg03ivtvcCmngZYnz9UB4ECv6DoVLFxslCBHI5wNLS0DW10g04
Y3eyjO+JGW4qUfAg4ew7hMljGJ4pTm9kfE6u6rYQb+sq9Rck4/Kutxs9RFcXNHPDjklKeHGGHYWV
B8HnAJnxFj+ATRxP7jSWLqYKLkRRu+kn2Jfqviv2U/cz1aatWSy7CJYaYHkoZb2rQ8cI82+GQMKV
wThJTNySfunN4upQ0sjhEOEr98t81yC30HevLRko1WRvACVvGbigxoZTNsDasauqU2XX57qbmmjS
Dz8V/LFlw/DDMNgWaDwLAR8AKU4EFh3JtDSD+66bsZoB66ujzab2Xq2YL42AlA8+G0VEyRJOdvsQ
FdXbtOTHbELxIYvccvlhDtzT+atQZb5YEMGqq/fyXB5WJytLRp8wk31hhJZsAP6B89ClkpMsKOLn
speMsT1UT00LO6mvd7oR3Pb57JbytSTO22VCTnptooS1qzPgCLtIHbZhH2HHs83S6NBXslumeAKP
iz3JihMWuq8UoB1AboshdBzjako6d5ajO6Ue3KXaitNkq1nrDP110MQ8Lp2dKRL/vFvkyI604Vqc
+bTkOkIDXumC3ajB2QphI/ZYFDQRj5hqYx5xmSVPAoB4Bb++ESZIFUxuBL19QgM4k4A+qf2u0EJ3
FsjThJrpzI5F/UMtiElXGwnldegGj678fhRmN9cjv61T35og8inNd91MPdrBEIsMWzMaNy0Dtxpy
NxdHmx6al+Ig2RuQd+tbCmV2pCh2DKshD38FcB2Q6bKF6VEVdnWT2IbVXUxD4spi4+qJvE/i1qvU
Y22UMMmhTJU4NvVXqvYsC4lXm/q10d8iMgmq/q4z7roIqHwYQyNKtl2auxl5Z5XeYxxy1Gdz06yl
gQoCPSQhEGBd0B3NAOi/BctJeF2qzKmlbLMIgxtGI2CA1lUTfQNq3zGbH4K5R9HnGIq6W5FZLsZP
nWsY5R9HUGCMxegRRJYrTMFGmH5oQb/jFnFKAe4+t3aB7ncYhR4OEpvFAEbRCj4TnIaBPRLeS5O1
QVzYXeRxEzfqdoTojla/E8Xfp/GpDrvNWF+q3UOoPYsYOzHpjlzNKwXGLwTt1mzvMqTfl1S1hQjO
cAq1W98s4q8kGLxW7tyslf1l1hDnhkBviO44T94sPtZDzQSDD6g6UByBX4XYnpgblO7skYAx7XFJ
gcInQN5Xp8oxIxgUA5aL2ewmIUhIcSXjxVuxNjZ9pULWh5ICR0xCT6UO77iZ3ayXHUk4lE3zZKTS
VjOw/xnv9GI5Vt19Uj4H1XEcRKxABlgoHby70hPExWvKa9Ra7CCVXWla3ARirl5NLxMMRAFAZFdg
Wy5JTtYpO1M75hl+Kurkdjkg0AAzD12EnqbZufaq9W9EEBvkTw4o9HA05I3Sd045wBfJM9sI6q1B
2pGaogd8x1WRYEdfYDKi/TQ3Xjmb+JrskhqlAaPeqVBFjfZJleFuCarT6zh9TIKtLwt+sLN0KeQi
nBRESJLWL5vwqVANtzLzhyCPbc1K8AtonW4Vx5cuJhEJFhUevqG5LZfVhAm1OXwL+morYL9k5fuZ
j5Dg1aTsngHtcRnCxRSzqyjfmQnwxfyWMHszaLEHTdVIlGusOt5y7m6lfQtXot5GVrkFO2R7rEek
ZK/gC3rhgvydBQlc2GmNeSk0UIBMlC1Gw+7lGGYoXE3usbjb9/hIU37iRq3tof7VB9Tc6uyC3tPW
kIRLsxr2oYIEKN68iGLDCPRSU4HqD9NVoUsCsVAJw40FuQ9kB5Wn56C1kANHikwM/VV/v1dv66l2
Mwv8AfDSCecKrfw5Yl5oXcXa7FjxchX2P3RLAi+QuYK+kbrJm6BqCSa00CAhYBD2+KXY8KEg9tFW
jpttKORs/uzQwj+aVWjYWB4Jt3HMurYyQhPFJsh7R0LMKBLfjFB/jqUbLYLYOv5og+wQt80mN4TD
Yt0WuuksSeH2Ub4Rm8E1gzu1/SWVqd8G8Vavdli9uMqSbrL426A/ioq6xYTJmyjOyJXkSrl6qU4/
g6xDYFr1zSW+isoJ7ij+weXDaOhbpWl2cNN50jK7ZRGKLMGsxHRT2djq8j7DVl7pJ7CoP6q5dupM
dgRJPrSxyiUJVb8K3Vp7pvWw12V1i5uWk1ucQcQI6qm34Qxe5NrsG3oGPtGEGEUMISIWLhcX42Ad
8zA5jHWwNdsASxS0ckh75RoCoP5mBPFGLiNHafg8cd8jTBAsd72ED6fZbKKRw1gsb1b4UqrVjS7h
syMW9qwmdgZnLktu6rlFLfxhSWcnbn/WEXdlkzpdk297Vl7QbVE5FBr0eWiAWfkidaj2HgOqZyGa
LktR29o0ON0k2SGcb/RYHaBuyJekPGps4EHZ1uEPnWBrmF6tgX0iPGv86aa1kU50ozG71obYa4Pv
+fg2FpUzD491gUxDZVzO5qvQxgdZ07ZTqz31ynVTPNXNsMeVwJHh6ITG6CitvSAXkUBIQ/hlhoTa
1NTpzfyl69U75opnpLmaO4GCOtyHRtpZ8vPQhnaX3RA8ulqGSRd3S1NfZ9nrHAElVrofEwFu2Rp7
BUYilC1C6sYPFPi9k+Ka8XhrzB1PYYDwayhuZosqZj5s00XBaADnryTYJQMRmv6tnx9McySgSmgf
+CUfFneiLTa9t5jGtkFpwRoFQnyYSTG9lGh5GZDXbMrhRxon+5booxwxlJgqnuC3Tpic0IADHquT
U4S86MFzgTaAKP6C+OzIMcTR7KUPNn0XOOagubpR3lN682aKIzOswA7hqkTMD3nHV+Fgo1XyZsql
l1YPHnpZ5I8/pSne2dxKaviaqUDrhIOsYEA293aZ/dSLo9GgjLMq6BxqypmoYtkdG88KZKfIokO2
6tHM487M5Z2oFXBly22cF696nN0m4qW2qJu2a70EUh42Wcw0vNfDpExXUiS5SPxgHsXsjMMhtIhu
6p8qCrR6sYmT5B68EojCeN+Kpd0OhzLqNr2p4fE97ctS9PKVh94heR8pKIH0jTPP4bUgGxfmmD6p
FAHydn0V7wK14JPlm5gXl81120T6S1QvWwN/MVtudMjrqaco1be+xvMGyZeU16qQRh8b18k2ZbST
ss1svkgTunhq5+bk7IVaPxZNvY/C8EBeytsHt9k0sCG1JsrMplv1uh9lxq9YmI9FNuZcphXvfeOW
5Ha4wN1Xo/UYSrdQ9Z1eVdwMlzR1NU5Z7ebT6aXi6QrU0u1zwWv0G6RoOEqha5BvJolkA368H4uX
Inoseixe5Mwbm4pVxLgqhLn7GgbQAIMrbToK5a0lhV4yl5sx7F0xuxKEzu8Q95DN18UgMFKN/tII
qnsxGLeqxa9UKlce2s0SJqzoLapCoS121aYJ54Mlzt9MtT4aVnuL8QfMB1HAsrNEySUjWq3a5sAs
3poRYUo63VZj91i2BeG96OdQ12UBqqVAUrpUMoFK8UMH1lRkMeWp+EbW0ZToUmXC++cVrANCbxXX
Tp/RRjWHg1wbBE86RU69JuW5pQ5FbwlhljFabCl/7vkRAvF7NqRswGab5cpOy+RnpCUvIu4eK5hf
ptrw8o5CDzmYKD+Y4+RKxmD3w+hkUnrd64o3pcKmqSryqtEJ2OMpRPdB+QWA3TNGQsQ03Whq6/bI
RABdE3Pq38TESWLP/VuX8XDFT3V+ZaqTV3e/uOd+AIhyphIG95C6vbJ4g4lXzWLcaaPoVEWPe4np
K7qwGwOc5qRg31EuKNX0xzjHtyM5joHEa5VhO/ikDi8Cii3wcvHQMZyiUGxziFEGQD7IMq8iAxy/
KlBrEHeyONxbxAVB/jT2h1RUULmqjokyeDMpR4G3SPo4TXejQeEMC+0uti3O9gLIQnwskaZKrNAu
sLTJwq3IOyoetPFQzi9IxZnCfdJfKDhlCZgLpgVYBPbH0Mybpbxd6p0ZpL4GqpW3AxsZappt483o
VFTapaBhL9O7QhA4VfANgevjohPtypon1D+N4igSMBvKDalrGTzE/Y2edYWdq5kT9DwxnblJFhL0
NtnU7YtMgBscjVU5ztQcuXuosgdV3CzNdU1qg/SWgodtf5+VomtmI5tCRRHEvJxE4WJeKFUr+sHi
4Qib2lurL2iM2HNTIkdnFU4dXAtJSElGGb2U+mLdIsGnvsHXxr7nnnDvsTOOnZHaOc/eUqeupj/q
5X4sSay0zs57H5o64RLbNSs2bX/sk+sWJQKZvxkyRtZJ6PkEGxjSTsgdZTSzJwh4z/KCltY9Jo22
1uP9M1MNqtEIpWIz9yFSC7xQvXU/s0rmfmm+NzTw2iB0Fqa3YRsXyU8iXjdSnsJY8yAkaEHky6j9
hMOdJmybaHB18ShLnlwr7GuE8BSV0s6TbF61oWhj9El4wx2md5MvkH1JtJHaDKM20B/YBdlS8BOt
D0fq76P5UJQPZgk5Oboq6tsWkaGgBWOZXeTit3gRsGLDaIitxU62y+gapRQyWM9Qnxf0kUxKEgh8
EAFfy+MjmaZdcofmQcqJT/H3eOjQFFPHfWGqtBy2S01O9xAGz3OfUZVJLnqttnEHW5SbUPwp6rc0
NreCpLoDBZ1u6ZzWvMcXlJOee41S4iI4dHatdrtuKr0iAUFe87C0a/YSPTSGZMdLs48JIjvi4kbB
5ssEXSRB/CtpZFDWaqli1dp3LMEcdRSOIivciUgAwfyRgbGZD3P8Sw8em+kn+j6O3MceVoBuPwTH
JEB/P4qo6gQXQ3NNdauN0fJQBKdni8w8eUJA3iwX96bwBHMBw6eDNbL26WhDOLnIE8XRy+kQqK3d
UQ9LZ83Frc+VU/2g0oIL1cKeiEXQsL2QOzJ25dqsdSoGaAbgTTTzcvbDZb3InlAJe3lWcUFF/pBN
WGTXsC2uJmpdzZL6abDsOrodSQG0inexlDmF9VOv6Z4W945ZGiiKtTa3MU7UJf6jytU00gSToZPX
pp/ji6snL2YR77FGvTF65dYQyh3FliDSDwPidAFhZWwg/KY9GhLngGlYs59Oeq6k+liR5pWtvl1m
lJ/oYI7Jqx7eDuq+6SisWiHaASpiYZ3XoqzWCnhVCS8ihaFOFw60HexmuquXxOnzcRdnGwE5LKu9
p8TlGUaL/RiRHapDckxRMi6RC8zY581WjjnfETK3peYVKcVF3XIRmEHKaSeJlaupD6L0TWvNbZA/
inQPdBY1NGVfSlPH0GA8ZBr/Jo6MoYoiOWKO3Q6MEQI19UWhvjSo6Eyd6iApsB0wN0yWlzx4U43A
nogrrCAn58ovI+HZEF4KwA8daTDyWUp8G87PNc6zy1iTVE1+EIUPYYpfZV1doqrmSiF12iHYZMNV
I1GRRYGp30Uz1Jz8kJXNNsp2PQoA5QRyrqjuFrydSOdVrvU2ux7H0JMyCXE7nd5AjPPsYGfItbUI
sYH+tkh1c47X3LwmfevjwIu+xr0c386Iq1XXNWpwqXklLo9KbGEmih1BIh6FCiEzM+Y+qZyOXTmW
CDSawMTmnKoy0lrwODxVxLt2aHcUHSgL80IVnjYmPOYXqhHamGxeKwmaFeXFQDYa4gNgfK/wzS3F
N8G6zBeQf+0vXO3IldAiIZKsh8e4mV18LbUI7Qii+Cortzm1uKyrDkOyR/mB81ffNbMCore+Kkkh
hix2OqW/QEBlX6HLw6V0IaN3MQzL0TI9cHaIed2mLf4YEW95g8ikJVJuwdQ6uzJz9VnIBgdxEYpL
2FOi/ZT2qwXosk8G+bmdUGTklpO5yCxzxlET5RIlOcRNtGvFZZ8K6ELo7QZ/YOrLgEJyWKMEXVZk
Xndt+djlzW5MMyqO2V5vrasghUCaDq7U9G68pN4wL5uV4RMAGgkUv0GzBofPxU1FXGGyrN+HrWyX
8FXCIrya9RJVFIxRozq9yNJjQ6ld4F3WgA3G2NdrSuYInbBFhHxVSSJ0e27UN9n6VhbkUtVoJ+Sj
QZsCa8TTr5vQQ8nvKA5ug6r1i+JhCX+t71gk6UAbiFCmwS6Lm44actRxd6Uov6xxAbHeoG0GPGqN
eVnrVW5Wb9WIkAn74BSNDIHyh4wrQ5JKbh6/jcgiNc29pvyUCL6sjhvBrazdgGZNot6FWYTqSU15
j2K5qVwUHPRCIOLNrlDldcIuRvTkF8r7zlzAU+28mK/DxjURX6vqzireQDw7KTlEbcDNm/B36qPN
QKje5ffURL1BfRuEW7k7ko86OZI4Ql/uquoh6F9K+UJedjnRnbxGA8DfyBMTTiXqZU7BI2EOCZdc
40o6N+oKdGHlckHelyJSlpaMztW+J4OUg/GGh4SEzi2EytdoGsld6eTRd0X4FaRIUx5kYK4R5atJ
PHQaZvEI5lVH2dJ2jfoyil4plZ6B9WVCnUGJZWxoL4OSMO9apwlUWDR5TcXJ84uyea6jC2G4H4nM
YyvmbieHRLi00y27mPr/z92ZLMdtrtn2VSpqDgf6ZlCDSiSyZzKTpCRSE4RIkej7Hk9/F2j7mIR4
mHac0a2Zw5aFBPDjb75v77UdqyWMsQ6PscCc3ynLod432j12K/ZU1L8HyS7TylG9Qyxue+oaCvtC
DewMEJsAdVdKbZ5+f5OeivyUwU4jH2arloT+hoNTm9FyNL+kATmj0jpLT4LXkGhKHo76M1YwznK+
sbIAMdTAh53YJappNbk3/NE2mHP8+IFwWoO9lWCsw97R1Rufzo01NHaE67dYQiSC7HSn+IFtgHot
9joSFKuP7mLSol3DWymdubL8HA5KvCH9E/qwmqzGLFsNSQuiBZ4jNVOfKpcSyT+7pNqWPagyRk3d
x06s+U5pUhcyY7tk0fLiF7CvXxIpWom8w4rai6kONBBaKu+xLY0nIh0XTfVtjMMTzIWF6T4K9BAE
viPqOOesUkh6Jkk3Vu5kJIY1NVBZZpxQjhKo10npTSE8CMTYN/FZUB50tMQVbbSUsq8aNk5FmQH+
2kLrqpVSKBQiXVuiDDDCN6nCdF0MOMA7g+W/sAVoroXXOT24Kb9QFgWlnRxclE6ziREHCwcKKLnB
2QR09G80Cq2WoC1q4/vgI8Pz3W91RmonPT4YRDw6SvFVM5zTnDfTSOdO+J6ysyi8H3inMmYG/+S1
pu2mLYCeHFCatsgJW4fXcNvX1ddcjCkQK4tGuEIgZWvBS8rRVI1yhxDnlVZXj20onsdIX2Ys46LV
Lo34CNL4UNI+Kdz2xz/tVuvv1M0zCQGZE11MymiCDFjZ0e/cysO+ri4FGnyoX32joZ61+SMhJM21
Q0OtN+aybYle8m46drnIDygvmrRc+pVMYSzmBJdG0oU4nw90yJMU+K+W/ExWkuMkItmdZvkk2OUY
dDfZ1zI7fST0WbJThwUA3uLm8yc7/aXv2+J4rkUMJTrAKEUz5hclHLNUYvSlf5m8J9hNc+Eyk2Dl
l8sQikRfHi8R+XD89ze6hhQVR5qJRUYjwF8EoLxYjUJtlwYjRfTiguzgI22DImv4xTBcIyqciSj0
xiggtkbU1Zv7LPo6UHh0hUuiow81dQq6dKwjKlmZ5mxMppVB7nLqTa+rc+oT0fV2up/A4O5+2FwS
jM8ZC69KCkJckDEpuoZ8YSZPbTh7dTLgxKV8dsmZpeyHhE4DpbZIDt7BcqYcBs6ak4mieuxo+DiU
ri962D8cowoBfsgxJ+fo/GcUQKW7wBQmOXK7rZ7bbeTAWEBVTgkosLXXvDQqqJ+P0Q/sGwxSw1Dx
6mB7Iifw/ejJVKntqMyhHtyZ63FZnJPv/b54dpHSoSk7ChQnTq6jXRhGH30aKjY+CSgVZvpXjfKb
MVvR19PZak336hILEa37HcvNxRivD6wblCzhD4AHIOGIe3x/d4PXeWUZoC7qfJsG6SbZRWtFxBQj
308Eo/FkbS+FKl285kwQyiCrQHtyzdFalIdoo+wz21zSReE4tZ0sXsFFmP5HU8Db25x9L4OWQevL
UbxqDTtBderu3guyuKzkxyHR7QtD5sOr4QVHaorHy5xPOGNX1TnBshmOH8Ql9VbZUI1PaX042I3w
QKU3mt1+YS/RFouLHIFLF5/JnjStHjtLRfEWK3CMaUgST24YVwjfVq2pLKpa21W6/FQWR/KbHc/T
d3EeX/Xhi4H2ozFpUV/Mi5zWrvkErCogDQizMYgvms2JRLBnkdpPT9/M1xF9gZwizYVnPg2aX6+B
JVXBHcFkP3vDFnVf2ANjhuy0Y/M8+aBhv4RHMnztvxHE9OHlJhUmt0UTcO6uyj1o2aOKbCV5Uc/6
rlm3G/PgbcuvpJSvL77T6cf/cnMgKDALsqQwGb3/SjXurtDSMFuaV5M9gr7qBiL6Csr6InQu00Je
BeCfXW/2wgw1EUxXY/bRr8pts+73kf0Eu/NQry9tAabROL8SZwsdvzyeFuK8399ZHUhuUcssZAPs
OXahKezzUMudNHtKxgJliHiJ2/XRAs3yDGCQHYHFGv3+iuhMgyTTGChIwkqZzOfEaTfZ07iTdsEd
2/C/R+/6cBl5e9lJIvhmQpfCAea9y2epf9fP3YtwzclIew004U3ep/zjcThc9tb8qjzEpg9yDwzp
FG86n4qSrnW7QOX59h0N02+SqpCREEK+vOTH+0huOW17ZGlSDbNhnr3JWMilpraCycSD4vw7DRUn
eY6/DdfmluPld+jwZFQNe/qxSCCXxtLadBsStD6fBj643Xc/Yvps3zzlpAmGXsn5UOph71LIdMuT
TMVc6W4+v85HKncupOgTQmWK3ZxtXWmZkQ5VYVkqCCqPbtDUuGtzV/1gwV6aS287ZIuYgC5/Fdgt
EA3rTGLLFWTCdX9pg/LBeJ5MK5JOXgsRj9ZsdxsJfRyQtcdqSjih91PyVnV7KaXqgzWFa7AP4iKc
EbTZu1VQ0Ys43ni3SI48gWZFRuPqVKgJjza78A4/vqG/LjZ7h1oPQpqMGrYktECH/MZSEWS5D5+/
wNcN1GzieXdLs/VCVbu4bUT2tFO6jrePb3ElaOvRoSy17jaXjAgfbdj5/DSLkE/dIK10drlGVUM3
L/j8/W2+nXh64LhB6eGG3FwGkXzwBJlKgcVg/9WnlPL3X8EgGLniNxzmGlan8Llsv3Txpef3gb3l
3TVmbykRtSZKLLT7tfRsIBFT8mLZGtRmx4T8k8yWpGoXABqPA9m+8Oqmnz97de8uPXuWXSeqee6J
nOfW8Qlvy7ZZNYeJERgsi0vn4g8mFAyAPEQcBNP0PXuUigxFhpNWvkTu6iQVrqUvwehoq2pN8tUi
/VrSAyCEYjVc9Jh+dNxhT865eDJFgsmZTzHECoEIQJNROFz6qK10SuwFkvVqSfGtO9Q3zKffqPi8
Pt7/0zwMGRwJA/ATIkbws/sx/Nf/1uTDvmVi/PE//kHFYGf1m4JBHx8qTlQYFvyd3XNV/89/C9N/
4jxmSDDGOAjjC/0XFUM2f6OAgQVIg4VCZ37ymPxBxeA/vf5rPkZ2ieDXrP+EijGtNRwHqXITcIof
fe7MKXQY0jme/ofKQYSwDBy5s/Ul1DinXEPxvgSN02fT/i/Xm43AukCjnZRcr5isXDA/yZws7Gi0
MYe4xOM0NrzroD4Q+mTQ79vJP4y9t+tRIBPJSLWONLopqq2672/iR0TB0BEP+q6lSEBHcuWf1O/p
FbZKR7kVd8rK2FRf6AB0awTGCIlKEoMQDcDGHhwXjYvTyI9ltFTopx56fZU9yImdnC5vtoEjvJ9f
5retzlxjcPkVPIu699CUh/LJvOrOGpqEH6l6Y9BfWaACM5HUIaLA7vDUlTZNlMKuV5xmXRovt8Qm
0QgP3R0xYttwK1/xP1DhrK1FiPD1Cdh2dBTxDq3ye9RoriMSiXPwjlW3/NnY6aG+5593/ZOGyIdo
l3gVGcvwoK/7+zG2FYkH15WLZscftw7KtXWtD/Z4rV2X/k3wVdgb18ZT89LeF/p+VB3tyftqXSvX
5hq95aDvaVRyCzF1HP6uDCXkk38wz/6ht9A+LGV9WWzQyoydEwh2Vjg1jzuwk5VUfRfCBa3bzjau
pXu6Rx5PgVo9wsAVh+nAWEXKKvPsXnHih+6lLM69KNl9ubUyLNMygMM4HQ6o2ZbkpkjKJrP7Re5k
vbYM5Y0kNvQHYZ0+Ck8yHqeWCN28XY01T0+ky7dNnzAymlf9itY/mWjYd8pbSXIEmvoAvmK7Woml
kwffJGbFYJG+hP5qzG+r0Gm0UySMJ2Xj9mv6TUgLNMIEcFAtkvycdbtAufGzJx8Z6JBc59VJBA8S
v5g02LGkmNuguKOvlRFnRFZPKa0xcNaLrLHLhILz0r2twWx1dxMGV0KPbHfdsVR35Bwoq0G4G/Rt
Nu4bNDzuui9OhrEf0gr9zW2vnK2gR810JA2oUr7WooBK49TxDizvqorAaW4N8crIf0KiZwvbcUZ5
4VxCwhgdogZeMoqz0abpMbC/TB0SMdKbbttfJdd0FVK7O3tfsVSYBu2MdVDSlb20/iqzRfGXD2S2
KJZ+Wfbd0HoPmrFmWGfS2U321bA1iZGpbfeHp2zTbtFK6Na//5yAp4iNDnSfrHY/ZF9T61rq9hgf
8CDxL+XvaIYC1+lPIa13MtkWDSrhQ2ktmBS2aEeycRP6y1J13OfBHuJF8xIwU7S3SCqbYh96iOto
da57FbXKorwmxA3Bg3YI0SxHS2StjX6L1abgw80exfJLZJza9lhyDonFm5p0IZXyITI0dvDAaRBd
GfRMphSn8mtH1k6OSKaIDhH99mhLr1QxloV+49WOX2EpMWzPveLfajfSOWDIZ/Jzyq5Vq27i5scU
HSUtm2whZD97adcHW13+icNCRh+hfK+WqLSXaFeIIe3XCJ5pkDAhyiu+e5FwiWu/eWibKyrJSbrR
p3CShZRCb7nqUBxB7r/kl5sf+n9/qyaLGIg1CoJzZ2nXS2KnFb33MMH3x+XEeyiWHUmX6uYS8OD1
MPhmCze/ljKbYktfaEdyU/yHafct/gjAAyXn+KQsw9VUIsu25sp3Jt99u+ZVXA5qne/Hf/kBsyHc
1mIXNRE3WznuOrwH9b+00IyRKdp+QRL97c1m4/T7jX3Gs/rlcrPdst93taDR3iHMi4PilKvpX+M/
kHbTtrVGHL29cMFpD/zZA57tkavBQpVWc38dZV30JhPTbjwjqVkgvzgLy39Yr/7jBrFaaxNBTzJn
VUcB0xdCTdF7CLfQKjaW8zdzC2ZHm1+uM9uS5KOhmqwtv9/XtJxIG/dEbMy04ZgIdHb3Lbt0Bpgd
debXnLvI46KrMe/J3oNKJkN3RRLnItqqq/h86bP4N5/gv56iNRuVUo4GJxx4itqicdptceUuOZTK
y+T60qWm5/Tr+PjrSrMB2UoY2khOnu5pqk8H5Ez4G/Hih/5vvrO/rjMbh6B546RNeXbTOET4YHeI
PcByG2tzRRLoxUrp9IQ+u69ZpRSJjJGU5ug9CBt9V1/3m4k65i5KhvylM/2lRzgN1Te1JqkqDdfw
GYoTM1LZJICBhXW8u/SmLg6KaTV+c51UDQcLzbL3YF5RYQK+Uu5jQOZ/J6XjlTjy2eObFZNYAdq+
rLmnaVg0V/0isqMt4s/9pRd16eHN5gtawmLVRNzUhAyLdgF4P0JIL1OVP9zLE2T7x7xkzeaLRguM
RjUZf+USM4it2iicpqCG5IADdNE+/43c5s+nC1mcrW1FK45MvNza75Wl4kreEjcLysu/VMq+dKXZ
dJHXqHcEmBMP4q7eJjtzmxz8De2zi8TeC+MC1/77McjM3llFzZWm1uvUI5ym93R3uXQ1r5PPJltZ
nE0YQtqPlSC/Pj15RxTVyt0lJPFEa3WRUeSRENuzH/inCMhfLjubN+KgCUwJOwIfWb5NNuF17mhr
Vkve22JYbIzlhfX50qubTR6mF4iplTL/TlTx39eUYOtvsuv/7EOTxdnsAa0fxVz3Okt5m4g3R8wo
GovqP1skZXE2c4SGMfRWpXgP6YFQNTvYqVttje9wfXFr8/knjRTg/ViMaTH2CYBJrjTNh8GZkX8i
+HPRO7VNRzV+vojr/7AQ8q9ZBBXA+0vWUW+1WsLNNRDB2BovpW/palqdDfI69BXewG/e9FA3n4+S
zydJaDrvL9tqhHtqhFry1QWb9LreDHx19dWly3y8SFsWDH0NDRDw1/fXabqurRLNnWYseTcueXvf
8/0TOlrIZ5dJfR8O/TdXm81aOJsGRcu5Wr3snOYmvDUPxjpbIi37j29sNm2JuFbGACn4A6DxrbEn
u9sOtukxWQ5/50zx4d7jzY3Npi51MIxSwJLG6xoPkyZGWU9dL8x8y3+qofh9vnpzrdl8pQG6kJJc
YP5Yp1vKL7tRW6sPNEx5ablNJnIjLi5OWtMN/LI7eHPR2aRVyVlZxBY3OJFMp0NM8WzdRJzXorvq
1qTsd/p8/F8cmLPJC/dk4AemMa3e5lqm740lHyJgspWX4e6PZ/p/uvCN0OHNI52Q1H8ApI8/EgDS
Vxmxdc9l+aN+W/R+/Z/+BEHLv02ocBNI7NSWApH0r5K3Lv8m819Mi0o4JefXzLY0K2v/f/5b0n8z
aSiji4TTDAZ+aov8CYLWf9MRS9FtJusBJQbJcjPw8+cg6NkcCDBnSnGgFk8Le8K3zdYVscWy0Shh
vyQnZqV6DdWTkDJfciVExk8fjzd2+nVlhXAmSKE2060rm7cKaBo70NvbuqvWoYLbro41WwOb40Z1
Yuuh8s0jQFv2ul0juZhe5eSgF/Gmo4Bp9vF38hevynFcj/pEGUi/tJG66vJoM5bsGg3CKBvdO5Ki
rS1zzdoXfQfkxNxarX6mJbYrB/PoeRJ11HEdgusgTHoRCKIDkwO99HUrSligvC9Zni8DIfWxDOFX
IdOWYDQ4BXut3/YiyF73oU73VluDXigp4+noMlEuM3niSE8WbVMtjOB5yNx12yFhrxsAPvG6VYdN
jQ2mE/A8g2mIRc5aBtalorCNiqJ91wy2AZ6nl3EDFoCfOyOEYiPYkZ8tcA2v/Oh2xLFTBe0686k1
SZF4BHDxnHrxWTfHpSpRONaDft9in00Fcd3CqBQLjDSUT6w02AMz34YaJrTEa/atF/7MleE511I2
cF5xtupyC9AKrXgi7Ds1fxLw+RsJVsAxw73ZuUcpmu4Sr7OY1VgIJNT4SJhIRH70LO0nrK0Lq+y8
GPU6xFhcTZY/vgXa6O+Xv45g8UBq8bYFP1CpU3FeFaatQWnOv4FoMHwCuvwd/XvbIVd7Fa2Mh4sz
62yD8cdPmBRqKgzKXxRjnk9endzzE/pVVdgBFcT9uOkeGNLKVbeUl+i4GcOw8pb+c5UsXueEfzTx
XQVPZVZlL/V73P3rp/sXC///N07+60Hl33cFT7D66+y/boKn7O38+Pp//Tk/atDw6f0SIoICltgS
lqA/WoK68RuEfB3gtcF2F10xu4s/50fzN/4o0lzEN6Km6lM57M/50fhtOo3SFgR6C/mOpts/mR9n
YkoNFSwdQfQEyOoA8JN6837wpgQ6tTFuCMcsjEU49IsEEM2QCRgh9VVZFFspMrdalt9GDRYQQrMr
f7jmNhcCxr6q8lapTIh5nG/oO26rAKe+h2RAb9xD0dwkw7CX3WbZ6epi9HG+53ix6Cy0bbMbMn0p
ib2jJamjGy22QiLJi3ytluIy7lZNlR98kQ695y9xUA9RdiKthfhPdZ11CaXuwRlrYxtr6SYH/oIb
dGeN6Qb64IrQ750MFsjQs5MuRwe9ExxXwtA4EKwJCqnTaGbVDbV988jpfo26++TL1knt3FNEWHo9
Xum1eeib5ND54Z3gxafW1Ldp5DppRe+nrlZS5yTqlI4RHuU4PoT+uHdNdd00/RqpTqMdq6Tfy0yM
OI2iUQfMeirjyeXHpBi/WECcuja77YcQdzWNlqFZpkZ8SHpideV6x8s/pEmDXaFbWUJ3rd50fn9s
isRJO2WTeu1VmLW7JsjXbxb30+87sbdl5tey+V8bNA2FJVokAh0ssjnI/1BnR6MuV6XAlQhVGgIa
KdlC7qkUQRyKGmXV02ZxwYtoImYU/og1WcCzyK5ghYnAqPjtsYJXReIExR+PrXQDGmiDzVo2z64E
FG5g/4UxZDL6yOq4yAVjmRboHcdq+fl9TD/z/W0QSTvFihAywabktUbwpuI1dr5QJ0MKUa4gqNgz
tWXrxkfZSL/3ng5aaMoSB6/y+UWnveRnF51tNBqrHwPTjT08+PlNo973xrgowmIg5de6+/xSs3LK
9J5AAbKBMrRpLmDJef/R1o0SpH6N5SUV6UtlXrJ0O4AjmP1hAhZaD9hECF+K/F6XhcfPrz3T6b1e
G+GaRA4X049uaLP71P1czMY8EUDfCDswan4s7qLMqUW0aqM3fXz7Mc/t3FP3bqCtiYTeaYVlt2Xz
pawkh1Dr6xKXHgysu0R+zEjk8YFlCuUhMS/u/6cDxeydwM8llQf4PtLheSlNz1rJykPsq1aUHXoz
XSCBWxM7dB41886nUrSIy1smpYlSszcq614CBlPU+7q07sQ+uvDoZoqcPx6dySpA+tEkBpk9ukAb
lWpMXXdZCACXVExeWRE8+tjxsqG8z0X2LGjj3JgeO9iMOE5eqlxwai85aE340urF7efvEkL1++3x
608iEkkz2Wej8kQv9H4kKWlPAVB1Ayegc+4VX3OtOMYJPDbF077V8hdVD1+SrLnLtNWo6vjrRjew
I107I2CuMFfjwnUZZ5kCeEn9NuZXWRh9BSryogQkIsrYKVCAhAtxNO8qUz37iQjGq7W1ymIeVuPn
DrM5tLVdLcWPfqjdSZ5xNkFDmLn2mCmOFCaHItDOqGdWlvdoCvqxbDCDCV/FSj0qgHzqdjz3S9D9
d9kAozjzi0dNqZa9ImFOl1aanx7hmxyART2mgv+ShPnWkoqHOPcB8kgWOoJSAKZ4K8nST21aHWSh
g75Q3iPxPQyuch6VCMfUGNxa3GsU6MfI1V/vJSu1c5MZ6aLp1DN+YkiT576PD17YYm0e3GXTVPsy
1Y5+rB8z8ZWcdmzU6GX66V0Nx2G6s0ry9pQka4vpX+Fo0ehbMZF/VtAG8146a+gApJR1zuf1ZMXj
CPtPz4yjUWnreEge2yxTcMNj6tJi96Eb5SvBAmkVVEpr+662rfltZkGsnKTTwB4y2W5NY2uWxTfT
RGUjIjAI4hRInHanh9aZFJtHYajvXd8Y4eDgyA3J41DLzFwGFaMCgN9hQL+gKNkqrPighk6AnRKq
V1Lk/cwkVkwpegmK2E5lY60WmPA708QNamz7SD03ibaX8+I6GuDOCyyYEeeWpTxu6rbGeR3duqN3
MOrcFmHOmA328mLEtC92Te0MgvddBHJvI0eOQQXZfddGdopc0B1DwEP1DyGrZQec9rFQ2CGMmv4g
umm9MCJx2/QWFLrpt5py77RZsYYZhJakrixbFMVDYjx4qrYTEj+0tQheatPIvJ+uuPZIYuOwJbtZ
uOC886jHxrFvTUigyUEpjOsqfklyhtEgI5rgQLvMhOwsGP52KKzrJOS/xBUDB/cjVuhmazCCZT6N
SMH/nlPxXER+oiCLshQ4QKHtD/mCwFFEgYIuOLKBTiil8SUaR0njJXdJf7AM1BqCgQQEcEkeJa9f
Rdc99WX5k79xkWV8LxDpcssbFrli3bXgWFxzuAny6Q1m0HJ7T/veRdbCN4TN9E25kFDC2jAXBi5J
W5T5y10heGks14lDA/cubL+o5V4ExX9s+hvLre7bXCVz1Oeu1Qr1Sj8NRLGW7VzQ20UPMgUJSUYw
sbXT2+hHrRQPWeCBuauE57G/9QQpcoyKKXCaawd2cp0XPw6q95JYMB8as7mRDOE0fWNFiqYmMI7s
pbdQjR47WDjcl2/Xk1+5M366GR9cMegmwzPeCmK7Etz0MP3GIeUrU1rN9qT0u4oWqpSGZy1UziwX
dxjEj5U5GWfZyzF1iAV/r8CTKEJpnQrulg2bUoYny6/v2fcxkuEtdVb/kJllxYl1wmNkwRfVcx3I
x/wspjg/fsH/diUY5o2WajnbTB1L6fTTSjd+VFrlepTqvevhxMdXXC7MxjiMcXM/zSnEsjOMQHwa
tRSBTTiOqnIuivgFfuxh2vPKvrF9feBtLATwKrutkWQ7kdlB8DhKNx0/vzuDyv9BxYJlAwX0kK90
V7jTGvzwmrEVdeOIAe5RsChhFsMXceT1TVtqN9e3vcs7UxLjVOigOWjSeB0oIqZ6MYxeLL2/akpd
4GmCZqsnDMsY3nhGgtiEpwF7EGYiH7lUnEK5exIteIpprch8tmJrd2ylc2+kyy6bd9OLyRTj0IfH
aFppctnii0USZxnBOc/IEBgT9sElsjF+0DSARS3AcoBtHNi/Ew1mYGcSL6zRi/sg4y/wYfYI2Hwl
rbq1yvoq6zRAfuPXaVVVWG3COD0WgnquPcHpTShKnRDnFA1YgwILmmhobczAu64s0GaxJZ2LALpp
KF23rnoMWp4CeTeYmvPkkNbJY6C6d6PhvYysaXm5S41wLzbFPfJs1gceVyjGjiKlTqaF66EFMjNR
eJvyzpLju1Qt7+OQm/bA7jLHeuAqIpBNfAfxyF9d6ke/k65QtPBPhWjd5U37lKdXoXS0KlRzo8bc
1PrJU1EAMlbP07PrmWCnO0Xte5c02nl60YErTyCB+ips9qZ/nzc9tn5xL4X1SmqnpzpNG6Z+VGTk
gi4fthIB+KhT6ygNyvn1F8q692iBRgRTzP8gBgmQ88iOXVZGOTuoQn4vCOiz5ZavST6Yvmu3IZZv
sSughtTKzyIZdq7uURRKWQUGC5ZVot22VfM1q6qaYx+f5jAS3KBb16VV7GPiSH0hgJHJelyH5b3o
+Y+pIp29BNYlslt7utEyKE7WBHCFOHzXUJAfe04W/AfFy176UPkufglzd1mZ0i2JDndJl92PzQ+j
D/bT0j1tt7wOvIsHSLmOze200Idw2hgxx+nPF7V21EzvnLdIKbv8ptelPScz9hX6LUv6s1S6TphW
911KzscZmzsrJP97Qb4q+24GaGz1pyI8JoGxKD0Gai6qhQ0peDqrDtPQo/HELB+yJ8oK6QYcDkQW
gYm9AKwDgCkb+SEKDkpEiUJRO6YaN0TURKWjdxO0v/bWRt7XDuEeHHIWUi5/Vz3eD0d86EXCrVZx
Cmi9bk2HcFep/qMmWMh8WToEH9mYLN13MZ9am8eP0+48DIXnaDTAPzBE+dOvU//EnU5oW476g5Sy
ZE7b+qRlQGmi5ASJj7e/UiNH6A6xVlrgrv1twEPoffVs5SyTpmGrVQPuRt+Whv/YKjiZO+Eceuf4
NaREZRdi6DwBf9o+mj4/ToGLOQKvSK8UgzqExK7zdT0ScuZpwbzrA+suAEBoIe+N0/QwBKw2RSs4
Qo+nOF9lknfPNhXtn8SgmVZdP+e1CLwRN9G3Xeh9LwDxsfzzkfRD9ILx8lh7LiAdkAldCR1Ig5EP
62i6zTJ6GlPjuaqQg77uc7OEH5r05cbwEfwVEngPszQXnHmg54Jmt0u9PsOwfhE7N3JA1gPwULfG
mNkF5VIxqqVFEgQvseU+9z3xUp351WNzlmvK2ozDl7xkMwCBBSwlKDCJAGLI3v2pMvuNK8rnOGKH
UIp67MhULYpunZVK7eiN9xh3wWMcq+seUjDf3A+XpIKFKPMpu9oQOVV+Hj0/W6dJHLMNsQwAmINm
W8ivW1W7lgLpFBgsbLlHqrcL6P11yEo1PyQWAH3EwrjQ/QRmQniWoUoMUDGKvAN03cJAa9XAVgr+
rOprN56Jzrk0Iic1m59GqQpLI01rW5MCYg2C8EXL62pZDqidaTqt41L4kVRk2YnBQY04USigHO06
1e5lqVl7BjvY2BUcItx5EEgSkvLeD8LHWvyiV+WR+CoKOsieozgDxT7K8dLLGsdLqHKqbpWvFFc7
ayUoFi1jkxMUliNlo7L11WmDY5WrIGS4W0NmcEqtebSWty51aeLfmCvdc+HTy6SdBLkICoklArvo
XhckoFiAJcdc9MHdbbWaWS1t+cSxIJ6isNyh+0ZsOg25oE36hViZiyJTd4o2mgBaDIyxdbhXE+Wc
DVoPLoPl0A1ipOogsMQeyLygeU7dQlpM5HHqS1SMTlck/66ojmYMRhjs+42QxXzYMshuJCu3Wqn9
oOEWUVVPqqXkxnetB/6manMiClx3R85ztzTFtnKyGCBZ1UPOxLbrgd9TI7ssfH8tCWa/lsqVJ4bI
MWjZLNUGoHQvDVuw+hnYSc40FLau4s56HCrAX23n/rAqVjvJp0OQVcmphWhpNOxsAZO8/peRLYOU
kWKGcdeJK2719V9TD/VtuVwP8uikRX0dSnxXYKg5SbbxF3aad5EunZWCARynWmAz6QdBeVO2eGRd
aDJlw9xl9tHOyAoMNUZTLXMy23tNYwutU8mrk2UQgHcBLs4a27pnmDxO6nFgkF0eEIkCIFo8qb6X
dfNZy+DDJECc3FbvF10YP07HN0wL6ULPWZGLEe4L6EQOwxxoa7B9suFe5215/3p6owZ1ZiAf+RdL
xK9wGnr3gQPKFexQ7ippXzrStqapbIAkJTUW1NP0MF0iMbWjVYePRahto5KdSO0d1LG+x1e9aFtz
50rVfaXxM6bVYBoxhRJ8q+HCaeHjtLUF8rSO42w34X+YpK6nw8VUrhgSb1N2zOYjY3OcpgEyv1/6
KnppBe5iWgE7T8hsxcVj0XmurdU6G8k0fDT66KuiFk7ct/rS3+TnJPOXVVH81H3I3/45yJKnQCCT
MRRXQwhNrszXNRXaNh8pHAuOT8iA2cp4m9wnsTbvUOzZXZ/uPGtEcU8RLhWZErvvTQ4WX/edsOKu
3XCT1cVGDAzwS0i+jWgfDQLFuZFFp+rhNzG2AJgOlAtagEqtyERLx4sK7MKzLHbXEc+oCTjmIGM6
14LBeq4vdEFd1kX3LfEpOupicdM2oHHF+As1YSbH4VuQg4wXm3w19AYrCG/aTW6T1Ds0afujkfSN
Jq0qL/nGwrqVo/a2VaVv1BXuet+F33KAuQjrCD541YdEUDXiT7+l4lYWkPQ6NqrqwPqc0c/K8ycI
NgjCIzZZkXBntpRMZIqlC5dPs+myU+n6j3HLNxB5yckojZ2XY8zpOH41LHhD7j8GHutkVAYvoU5X
J3b7jVE0t3kjbl7HoOhyrVQq7wc9evQGd1W05TTVs8eQc/fsttK2tJ6Dwft6oXI0VRjfV9YwObER
0Wniqiq+/FndKKEzgdTKd/IudMRG7Ja6IdxNBYDCb7duTS9VQ+6a2Qb47S6A0DQGBjionjOOAHrr
0s/55ffgAAftoYkiMT30MmZ1rB5zREMphWXHaK/DDK6XXdf+LmjLleBrzib0xGthFK4ts9hFYb7D
jbpsKDwkfHLShLHbmfpjCcG/0zGyRAxYWAcSTDk9B7rHoUxlqx+q0PIq8aarhHU1MtEnlfEt6qKb
6aQmN97B1MJrCGt2ICakrRzSpsBastbDa0mHrxmZy/H/kXdey5EbW5d+lfMCUMAlzG0B5avobd8g
SHY3vPd4+v8DJY3IYk/X0czVxEQcxZGim0yYRGbutZep/XWDozc7jZt5E7ZufG7frERy2ZsUVsT5
VNzjMBoQo+M18psUjhc4Id/KdKhbH9lThA+g5G+Z471NGm/F6ubhZCXv2xHLFBHmi3IQu0ACsihS
UJgWe3Ps4tSEBTqnGDQOcuytVLVz2rjF/rNf2vP1jOVSS8LXFqOz1gzdHqc+YVAniGBHa3Ef1PMh
F+QAI6Me4A4uTPoU68xctlI2vNy46IZ6Zw7W1USJFytiS1DjVsvAfuglKDEhviFQmYZQowA5ERGZ
UKyGZRC+doq4LZNxFXrEbkpRCxDi9Su/sI91E19WfKIyRvWLRs9kt8nZALghXObFrS/W6WyIL3S+
q9K21/ao/7DlYlPqxbaoxmMnLfyovCC+xFGw56eG3eSgXQtj0A+j4h/iSHJlTzvSO939fkJ+6UDA
OSBFnch5DAIMGuSfP4+8MMFa8JpxEQpKyy5JC45CxtYMnn0RPUYFx7R5Wf79oO88jM9fJcOanCUY
WpnTt08AZrXVMB0k38nN5iNG7o34dcB+vFADKrN3wJlEGdwzWzKrMJ0euYRmQPUCZEdR04IMztjk
WDKLUo6VnUcYAMXxiC3e+54i+uZpLsjbqHss+S3KjAa/QxQ9QML8FaRqd1SM11GLX2OJNh0IZzXY
d6lZPXWZtR1DkoCC+onE3Ot4piakZnoAP9uWBaW6HSy8gAY6vlVP7aRfz0jNYM3bGECUX1BLzvCM
Nlczcw3azpta7nVPHZWwUYEQiXoZT/blDGlJk3ExV3jzPc5+fxOH6hmobe3ySc++16BjYCxsHalI
nbrrnjIO6CZCrySR3XEon8bS3Jq5WPN93eVZ/gT8/jTP7VSzrtNkWcbhqxqWT40kX3f8ziTXmX/m
XU9zTp9w3y+earBfNBs2G5qFCWP59L5m+BUB2iG1mzk30gY1c7QCX8MZFGAXXgymHDnxfC7yU1gN
flBEbrOsIg6avse5GCW/U1MGOpXQr7HfcVtJvmProwOX2Je2oiIM1+StL3N0kxqOsHZNjRbGnHDk
kUJxNKRHyWgOne1fe1m+UxteYRhVD8lIjdwltQvg/VrRyRs7jm6+9GNGRDTudIYu/bx4MjtqXQPA
LgdTzZIUu/oQDaHgRvHMJk/nNbLrx4ADyZ+r/L/iGdzlKf/7Lcngv6MirH/kM8epPv1V89X8L8IC
VKO/rm6mRn36D+w7w2a8hgEw3vyo26T5uws//83/9g//Iluxk0O2esvbrJl/GwSX7DOfgO/4f89C
uH0hk+s/+7Bp6v+8ZN//c/GDyJAvP/83H0H9Q2i4CJA3aGBnpmpspH/zEdQ/5uhYmT+aTSn413/4
CIiXiR+HWyL4K7CoPvERIH0phk2bdfa5Q2b+95O4+vPA8Fu+1rsq/Z+DhaXZcLXwOUDrDJNUFqfG
VdiJmiK0+gk1KUpVS6wk076wQphHZvStLipqmxKDznhtt9le08IQyLTcJIW6tbpmXVVEuXjpxkq6
vcphpJmilaKX+8FoHD5sSEO4beTKVWZ/szAX1FvlqiEtQQnI/1Hx+awwHminqxpnoyKVsb3XOUHS
YZDqXSBbS6hmr77RXViq9lx0uAX2seYvtCFbSyXRPdN4EZkUil0y3Oq26bbDnYLsEqjb9aTkdrTk
4yRCV/PxYR1vUHxvwANddq7FUFSbzlPW4FYLmuw32dRtMz3HsbHwr8LeFm4lBDFgHSFMb1MQvQU+
BwhiQppgcCu7dxtf2cpjuZW09FKYo5P75s6KXrv+DrOahWaEtTPpNh2fIkRG24yTU1XeYvRVKkub
E3JNwo6ykXofWkG5t0vi1Ez7ccrrXVeBTapoYEM+bZqFlFUkxckZruzg475Y2pJNE42GZk5mC/bO
7ZBvbPAvYqQogrvlMNt7g9FEFSLm2lrH+eB+mO9/zaKPvIVfTxos8zS8zmhmvrutfGj414k2dVEj
TxhmjYTgrHHsdpA+zcnP9UFyoH04FUK50MXl9Bz36nOP+c8Jq6iWjmcNVoSkon/e6gnGyYso8SZq
/C213RjionKOxzr/jtOP4uMY8+n3w/1RKntGZduTa94GV2IFlOVkG8rDWVqzCFfn1AxYwf5qQAwr
MCCzoZSd2v5ETUEb0fNlV4uS2zmGxgsSp9eMtaeF9CkHx/apEg1rOeREpBskDCBWDbNqU5ItEceI
eO14VRU0F8dXo/hpRtImhz8UIWaFmbHJGnfC+NoC4ZDo9hQm/umZtOYu3dJDN177Tu4NqGvDhzi/
qdonyXqWSf6bZOyxU0du831Pl7AezaVs3ufh91SIe6ImsA+ZweqcI7GiVK6qR26gl6sqTF9iFaGk
rKwKSJLKqG/zsKFnhxBFbvehLbux195WaX4LfnUf4bValHgx5yUz+Ln10c72UfktqI3lxK6tJmBT
Nv5ELBO2V63jqsfVFv9xyagOoiImibSDPqYMDWheqFjRtwiSI/pJXg3NWQotqCl6e98M3Xd5jG+S
rElc05P5jmr9kBgPeTqQUZCsZUmtF4PBlhh5K6yelya0FSQutxPAY68SbtWF38oiWuZGQJ8p+AlN
8bJS/ReSl37gT9MQRZVWzlArzkj2IkvXIRqJgGqKy7yyLtHPJgpCd2rWuL/C1uIOypnrtUSKRNx9
w5mfn5g4LfOkZzSZAldfcbjHWjVDiw7VscRBgnCJsuy3vqpR30wyES7+Fdjiuo6zRTD2h27Ax04T
F2MfuLFJzzYyAFPVZWtIjmrRlsbD1ZAuPbyRC5zCbUzcE7ihFT7J85IWxB05jsW+oRPdhSQtCA0B
Tw++ajQFYV39fViqmxEpOwyAatHl1crOspUZ0f0sSME2AgEEln0r1fLglZd986JGKVXUGCP2D/Ck
KCdPXPi6vR59+a4007WU4Wfdlzt7RrB00yL8qS8IsMu4VwI/8LnTwXwhn65KTbqRfBytWeNK3K7t
2MQGunjR6SEuLNYimenm9fEiIjFNxnGin1gwcRQncwRXchInEbq3AeuVCG/lwqCpdk8kkRZcBKgb
ZcTp+uwxHLQ70YF38hfkTnnyBG3WzuIqYN5eNOGIi4G/jsberQpciCmvbXlVeqnjEx/dkZ4paIgV
4UPSHdKxve/BpcNRdRubOAIE5AN2u3qlu75s38YanQIAVeJ6Bq/41uPzUMhXUnjlm/Sqgp4sKnIX
gyQgozFUbWIJh+WkaMtGEJehEOuGz3NAoZvLD9hI/WhBkFs93duav1bslr6YshnV5rbXScgq6oXc
mmspiq9k08SVAUEHw5spgpwouI2jZp9F9Lw8bTHCLnvfM/7VYfL/NToqzLwPG+NXtv5LW4VN2H46
/L3/zJ+HP0P7Q8ic7DADMgwZjiar/p9nP2H8MXP/OHWBoZiEN0Nu+4uKKinyH9q79YwwILjr1mw9
9RcXFYfLPwQOssKGeCwE9CHl3xz+3umFH7Y5FT9xRSiw9jhMwvx/N1b5sM3lfamJITEJ9+7Lh7Dp
r/BVvdGJ4KVYhtYJgrQcS6V0soJ9vAvhnWbltUH9SUekxm0bzpttrI1W02kqv5oW9G+wcU53ARlz
kL0yAh3kjN6FWliXvvdCJOHGTwfYnuFurDQ3MGGdWOlNUXd4TA5EVbVx8AK5M3aMoHTjMgBb6zxo
dgaIQthZLj3YeFUE8XIgSKJWLMLZStK0QJaWnqeVi7z3/iyCqDr8H/kvzjrzAf3jWeD9IQF28SJn
E0JNnuVRHx5SIuUCm+0I/stqrBTMSCQS0zqMO7Kyv8y83gmM6A66EWBQO8d57kE0L5SJtPSpBw1s
o702hseRAppOp3eUs2pb6/BR0/I2nAaDCNdizaOmCo/JscolFdTR29HD8RczTaQIDeIUwwtrit/S
JLzL8bH4MGl/cYenqh0kZPhlWbALBVoyJheT8eMdeiIcSk0nEMv3rMfQri/gTzsySFlimIQ/wTOt
2hW5pq+gHesiSG/74e3MJZxIseZLwH7ZNHGxUAwS8E4eMjW/NQSEoLl5MFwFdrKB/7ERhfHyQ4U2
RKrPRgNBS/NqqVr1GVnuu1HGx89gHpxKAk4et4958sn9Z0qp5qFmFaQNoRyYFJrvR3n6piaGA2HG
Mcb71EMFn5UuGX44sFbORKBoJVdsA6spDe5gKDuWkBYIYlYiZZcuMP3vb0zIqLkW0yPNb2XYqaz8
ub3M8+AM+KXNT+fLDVgsFXzMEHDFfLr8MEX90YhquQZKlOu3SvHntmrPBhsOjtkJwqL9ciNUcpeq
aT2OZEzWb1ax8joVu6LGwvMfRplBvgxxtBksrCn3d/5bLqwHuV+hS9m1Nd73Jh92hDH3YvTW6aTe
hoN4KNkrz0yEL7eCkhyzrpkgycfGMf/zrWSeKMIxabHEz4yjakr3WdMepBBupK+8jJq6kVr5pYUN
Uhv65szY82P69BjB1zn12/i1cgbHx+3z2OpU54rSwQS1k5jwTFl7DmLZyfGnXFRwmex06yergxn0
a4gb5WIopc75/SX8qV05vQadS8DEjn49eq3P1zAF0qCzorGahApxKF32k0V6Jtm9ccDPTQJIUu1Z
aslP7nrjyi5HWvAyNJpW4nBhj9qc2YdavusgkxcpWHsZLFvpIJXDqhX0UaoUn6pCqwgEylisjbdJ
8yDf0BzzFQ/CfAU2DwaOeKVON/q0EU0gkzwW9k5WMaN7RAVaEu+Vulz1wze8sTLZOqbq/Jtl4023
MV8arZrifiL6Jmlv/Llq4FhvkCDrdPZqELg6VS1HpE5/bsyj5A/HMUXe1cd3Shfu4Qbv01x9bkZ9
U2vaBnz0lZUzmC6azjriWfoMLfKgCw7UdnMTdvabbOmPVmO8RXZ4B9i7G71bq9YeB6+b2R6tU7fl
Rkv8yB28l7IzofhOtYNWDjdAK7tqyJLvyMJO+4eSX1xU0Fv0WHv2zPqgqe1NqWovZh/vibaASJs6
gaqsJk9d16U126oFbEmZ4TatQn8b9y6Q1UwHCezJLirjaRNWyV2v8Cb1qrnpRAZK39DC4W+kwrot
i+/kB0LKx05XxHdpGu4D2b4P6Fj5ENvjShw7WbwNuXE1/1NH6vOQiI3va890psiedLNMgdDia492
TYZa6vPg/PK1m26iij83Yvyk4vlp4kCsSU99N1N7DDyyZGgjQg5/EohqIQ4Yl70W47Fk3keteKwh
cKo6kXImARypzM8kXfo9a+4Mr7mpYr6NtGzYtP10MYSYg2lQbSkRF75Ackf3/rk1l22h74pyGAGa
rTV10FUS0JTVSZvu6E4mgzYTReRn3NqfRUxcwqQTSIV//kUmOREZHItOnUhHCrSXkXSgOg8XUU9s
0aR2NyZWUID9EAUCBn2/R0Fgd6VJe4vkS2GE+zRAptdK1la34rtiEI89zT96Jkz4R8+ItnUhr4wY
BkIr00dteCJNK96iunfiFAl1qZJ5OVL/Sh7futrzL3Xwk5X9pzUoz5NBSeoLkDCtB5rt8449Qg1+
WoLlPuxpheXoAfTqFpUiluFTDGpbZpd5mdJubQ5xHz36/ka0BYHpMoA5/GW3ysCevAk/Lq2j/eoX
wSIf8oMfSAsrsnU6QAdRKxs95UPsFR0atokLViO/DGNA1CHdNOkykT1Xq4utVzJsK5FgKRkQbmg+
31nyW2X6YhH0Q+igGmkocUjoKNQXq+Xq64JI8QqrstFq8fjSyHgzCbnvCm9NbI/b+0TfZMHOHnFH
D/NgjwUahDDfBgLoQmc0SUserimW3ga9OeRhzk7Yy+u+VV8MC3ZgIG24EtRGY98Bc8Xk4tg7LYgn
GGoEmGhtajopYaxAa4bSfAPJbh2p1F8IWwdDIGC0055p+tzX6vDDHoy1lvJIibrqAJmSSHvuSr9y
IXMigozVCwSWcIbf2COoTWvzvupB7qBy+aI6eFF0TTmqpKR7CvN+qPWXvI3XUydfhx5y7IQPLUBn
Wev7YGDeT1K4z6q3ZjBuyFd74YyysnXiJyv9rQh8SMOi3SShieiwl5nQbXPDdd7SKAKIccNjFA4X
kFwWvmxcBQI0dI5LslSaU1EEAtpGxrLsvXKRW/rWC1h95eqmqEiyiklKb9n3JEJeU9M1KulYYt2Y
D95Peq6E74S+66lJvfLU6JtGZKBfpnwKhbRtVf2oWaAVSRJgrgTfJfdIPlO4Tkty0uGlKxqnT6aD
kaGZbMRuoMrg9K6/2VVOQnpSEmGipK+Jxe17Hp3RPqStXxRsCfPWk5KP5XcEONVJ+b1Jb0Tz3KvK
lt94aZltvwh7jPsmSTzKln3MlTsjbQ8IgS5JJb8fQh4S7K1HYQz7USGVabBvFFzFZjoavZkKsFP0
41LvFM31kwlpTe492fOeY+b2fVZzSZpob/UoWmVaADuiIsVQ2LlbRWTbKhGENnPqDsPcKi6S6CE0
7Vu9SK5yD1JObF95anapEPaoirUw29vf790nahP01XjLz9pnxcZnGpv5uUf54RRml31rp4lCUR0k
d5XdkloU6Gy+6irT1bXaGcfJN64imS/dHi5pWl1oqNxiPbpLWE4DU3v5/QWpX89SGik6+M9TY1om
fcrPFzTGKNZSqAFu66nPaTsCFGgb0+Zod6HVgpxeT5mceXWcav3ZKnAdU+1Fas38DC/ToPnzPuMx
u5SVbN42kCImNHPTkoXx91dKx5RL+XTsoQKlALEUOhtESL3jox+eHRhzrAetTjaf3sO/Kh8SpVuq
WrQjKRXdiAWRHGYY/MBNOqa3rTQezXjO2VEv07p4VNqMGUgWVBpd6JU9ES+iLUUxC5gjyAnECWgd
627zIKxuSbTzMYD1rPYk3IOcIE9zbCK3SuL7qqb5acBGx1TpZuz9F98Y7lWNtE4MQrs2OJh5u5P7
hv+oxfMUsavZa6nTfog5/DV4brNeLIQ2oJpEPqjZ0EXtBfyiRnod6fpO3rUvWZeVl7rsGXuvgnZA
re0VlM2tBabo7yt1+NnJUKZU5NexYTxLBd4eappCAddn+Iyoav+2C9q3pMtWMpkcoRVu6cfC2+IL
HVcd34Ddw1eIQkSadAcHWyFinDlWlRu7KV4gWjlKbFzqJbEwjX1fwwSQaJr0LXm8CQG90qFUgkPR
39MwuiTzmP3EggF0h7fDyi6y72GcXbdldqPHONjq+rFVaKHMyPV0z5q88aSXuoJpZw7ky8uumeI7
0RtYQHCUlXFLDDzMUYV0lLXxp515tAqg+KBfN2BnNCThYVQr7vyKzT+C7MdGP1xE/cxRw3+/4v0D
meBGb/lHjZ22HKmumniXVQQt0WpCbra14u+qXyBCH8n8tjFgVuP21dKKHX5I6y5vrjKEr/KEo4iE
YRb5gfbQYOYqngl9vVZTjgusUsqMq/ejbQImdltRoth/n/L/Cg77/7G3inPFh7XhC6R29aNqP7ZS
3//6361U6w8KXJJvWCJ0MQu4/4bTJEv5g1pRlRXiREAwqOL+wdPkP+ivqqZNLQWaZmKY+Q+eplh/
aJCowYkQK1o6i9C/wdNOPOrphvEriMUiuR5jAgGz7POCGzaSFw8eAcz6uhLLeOPvIPCDr+KMKZzm
CJx98eHh/Aq6+YybzCOC4FEt0r1FWY4C9/OIRNBqsNwZcfbmwYDw3nKbhbxSXfXxrK+d9mmNhl9G
Ta6Y2HqosjFnWM2NuQ9rdJkEHF+SZr679kGsQLw8lywMl2Oc70DgWlvL39/dCa4xj6gBu7EtYKFt
GSBEn0fkAOklhVz3S3mNk+zScBB4S4tpEe4MbEghte/zte5qu2CvrcdDug38BYeb/bjWL4hpvmBR
258zETzR7/91TcyzOdmFeA7sUj49hUwJWxFZPPF+N19T5mqvuSNfsdds9Y10VZ19Cu/b9D9745cR
T99xETW9HdtVvxQLAisvaFSvPCI6uGVXuhbvdkXtJj/z7E9avH+POhvpM5f5RGaw5MPbVgM6S8B2
3KdTHbRuIRMbdpx95LILWi6rYI+0JcIqmF7WMbw81+Q9MVH8c3iExLC5+KAxuzmZbK3oiiFUefVz
YNpwVx+bTbsCynoOdvrNmWk2syk+nD7eB9OA4eeQMhoi6qmhCLWfLwsyI5exJM20fFlr8/EY6L2m
3qqRjIMSWLcUpXtvAPT9Xqq9Eb9B7ZvRMipYK93pY53EdHdENsiz5tQgkVsi77V142JCdeMogQKL
sMTjRqXyHk2UUVYleuN7MEkAdYtO09k20e36A4kvwdg9EhptT46fBX3lolKE6wCrL4+xDA+Jf8Sl
JsS9LWS7HBQPUUxEJ6pVYfzLTm/Uifm9r+XQeuBUn5fHVAmTuHZJFW3FDaSLyH7o9TQWs4V1VsYv
aYY892cq8tR6skbcK2AOFhAygoUOzbt+RXlaYQpeREVeyiBPdRRf91oxJOnVELXyoD1YKvT9gXD7
AKFSHiH9fQtCM0XFYEuBVcK+SgIvvVd6OUbGFviRchwsYipxh/fDSpjHqQ7M9kKP4t67hdCdTxWP
gebzFpWNIaH9gKUpBteUptZ6FJKsj/c+gabGIy1FJc2PY4804mded0121SYwum9pEPt45/hDqt7n
qTqk/mXiq1gEuXISGlEMuhCoWuVwHB3GS1muMpgXhaHY/cHSY7LXDZQG9IhFbA/R09jEUcsBKMzk
e2EkmngOhyBHOBd4eQU9E2aljaSm0Ov1OCkdeHFp6hkapL5ufypmrOU3eh/mKBvGUTUv28oKEsJD
ZeGX9Srh8oxjZCEh4LbjSeR0LKH7ips4DLVwFWelPJicWLQfmcFJnfBUye+9xxBHC3jZbVN1/qGx
6wCIRCksBRQkbIoIIUmbh3G5Rv8oEFZVjSc9Z4E/VstJh2p6iGI+MmLdaqslktlGTZClBQG+hJAl
BBsnGdL9AuxQXUClJ1fUajLoLKGm5g3sg8EPHuRgPunFrRKB36QeEa/HSU+TYtdUVjhujUZKG9eG
tQltwbbJnpGNzh93/qRlIazcQIsOsK2EuAPTDJSN0MvWfqnTrg4fLbUY+vvI7wtYClMQiqvOjxth
7CKY7S0SOk0d2sOkd0V/VPxkkDFLaaEzKjs5jDSL5KJWHvmWTQSFHaohsfenKay2A4faZJujtpEu
dVWazZWSSEgaVL/GoMkQiVLQ2lYK3NstMyNAMRYD0eJFZPT+Za8grl7VREvol0036vEBumsQXDE9
GvVSizLF/FbGg5psE6+Jm93Us4y+WXkDrKJFZuxtszJK6GgPo1TWi8iwWhTjSpGgF5+KLBKHvjQr
cR8lqJg2ZR5Ww9Y0J55QVQUySjc1ol6oMzNQXasEEXYgqlTqN1UUinZVY/IRX1tprHo3XqGM5qtm
l6LeqwGUkCM2VXp6qKdcwpTWh5btTPbM2ka/5iUwM33J6y7HXOmiHf3qrr/CZNOXFmU5Tf3zVA0V
/aBybE3zSanKFPPB0cvqdTVmek3WCkHSIHyFNckPPemdsdMX5qSspEhA+QXyGdOjD18RueI45c3o
L4wOcdDDwBMFYg1rYpT7tIstJE1yMYXMakKG8ZrSjZGFxYLhuZ5Ug28efbpWLiDO+TbIo6ZmlI0G
PgjPVl4p3nej9zLxY+w1PQqODZyUxjsY/pBkKCyCQTbiK91Auw0jNJwqk9xtAqBrpESSAot4G8il
0a/K2K7FjWnPcvk6bURAbQU0C+GjitkKIHhNHUw0A+yYPUA1A89Ak+aHoN4TiJ+8CssmzI9FbRby
jRK1FmG3RWrESyPsWTuJL5nQqHVKm5eCdahVapj7XmYgOYXizMqyiE14GemKbUMi1EBAAE1RLk81
eRqVgd75oii8VLsXqOQsqBxKapFmQGAk1A6h6XNPajTszuHrbctdkoShhx2xbhbVLcyarq6PWceW
US2T0vbregNlJyuOZpi1+VU6pQjHlkqBdpc2QjNm6TfPSoHxPKkzg1srCWezGkmDNri3e2HW6EOj
uo20mRs3YyBrv1BHMbl2po1N6VR9JzDx1ZPYlK/7wqtmMbEvh5kbD1kyQO0Y0M1dsnRze4sQJzfp
mbUwgO5kF6jJhlZMHkiFnuWbsatScsoGclVCjBhoB9WOmdC0hl6chlkMhlUaBQ9XsyJp4mlkNEqo
VFPWPaRnfcSItLeLqF6HerTBMQ0JS5ZoQ9QtUslufE6ZXdLLoCUjPdAQBXqd4QvXNqp/j/AiN13e
WQxwUNdqKfY8N998RKtVzVhtNxT+69B16ZjAgYGAA1m3iOv225QbuoXHnQi6gl2knjMPg6YwbuLA
GulqmbhGb70RFcRLFRErDbtFifuDlgxtf1elbTASmzDC7PCoZkqSO7yoKx5CkfV8SGMgKdjihYEc
Q8gner67Y/WQyVvmZzJU70MK+XkNdFuSCQZ3Ka5h+piTZa6F2o64xEhRbnbpOkZUhmIQAPao9LE3
JtuxiXroPxl2O8a48TlNUNmMhmh0uu6aOjZA3bSpo++cmG3zgKHUhF0ejgoRkQtEPU9RvuSKK6gq
vz+1/eKAamCgRbcTEqyAvnpyEB8DLctle+yW81G/vOkJK4l3xKDA1Zv5h8EmupDdYV0cbfdcwO4J
1DcfGOexBSSM2W0RG8bPh+PAz2rEc5xO57KrvSFJhXVqWoDA6At6GctsF41rk5XjDFD2GSajSOV8
ir+SKujVA5VB//h0KC/LRvbAybqlAVbuZ6Yz92B0omA1ZZeI8sxo72f8j5XH5+HU98fwoQYQam9V
g6Dia9yCmIB4mfCMHazI1s16tgd8PPNK55riw3gWuZKUspYlk9zLmz1tfkb0r1opZDyCelxiMxf1
PRQ0R15ly/D2XHX5mdeBxdvJYCdwbehPdZ/qvMPEZK/xfsqmdub5nQCwX4c4EUlFodE2hvFexDSc
fBzjYY7UMZxgFT2KdXgQN4MzLDWn+6a+Juv++veP85c3CJ9CJjQT30/5pHqW4qHJK52nGcpHkVxW
RX3m/k7nx5+PkPoM1ipcM1M+KdKyTk0QQDcUadejU1CXhjE07oXAYjlGw7w8F3D1ToP9MkE+DHiC
aJeIH2hIMyASbHI/pyVWabvADejZ+i7OH4gplinxLE7vuRxX/6/HP3mklkTPv55vuF4qK/V+dhpw
uv1berAOzVJdNU58KV1RIVXn0jrnG/vdjZ9MVjns9UCxOjAA7tuSIpzhrIVWs0ueG+mzQdVfc/bD
Iz6Zs15WFnbRcovZwd9oG7T8q5Yg67No0jw3vtwRy5kBL84wiGv7vJTV+IQEI5sbr7I5yEv2DDiz
BlEkzaZZ+tVxMIjKlcmSac8hG78c2Z6pRhDv3jG/T4to2vg6RgL9O7Qw+4bWa0pyT3OrnzRqp0Xl
IGp0sUP9L1STv7rnDyPP69+H9ZRSX5vgJQBorIzehVgdL4PLGSL0bFBCd0bRpKuzUMov14EPo55s
lIEZj8Ug8aTnVXVyt6/TI44TC22Xu7sMqOz3q84pQPa+KKBU1UEJBZS5U9BOrnB5GEoer7yGWR4u
oLut47VyQfp69kK62Pm05V99HDMiqRJY/W5D+PmxxlwJSyCPVV8Ta+eVjrKI3OJV2cB5XdD5q1zi
5nm0riLOHELUE+To/WZNNkZVh6pEs+3ka9FFYgSdYOhuhVOWvOSFutU+tQktu2m6heIqi+Q2WJkO
OMLogl80a+8G+ecyuLKckb6Tc+51/+JtQ+WDOoURn4EX88kRIdV0vxQG369NRxibnDE9s62c4pHz
PX8a4WQWFyqULBtQcjkGTnanLwnQjdzpFd+0NfxzZHNOfZmtsS45i73Oa8LJmvFp5JOZnGStYU4m
I4NAIzixiAfh/55tp0gh1bjtIV/5l91acqdn1H2/n9fnnuv85x++3Ukn8s7ImdZZ2i2mgeDZenT/
5RCcfRR6CLSOwfS/wJB1kFqBNQ9R0UZUQLptZfV/MAJaNLhlzBGaKJ9vYrRyuRQlS0FaoeHnRvC0
+v0IypcvYr6JD0Oc7FSK7plWVzBEtG1w1nOxtNpgABrvy7XlFtQC6+JF/Kx21T3Alf94ZvQvb4mT
Me0hmvDmLKM5nf3sk2ZlW+9rHexGg9bxZhbvwDmh98dJq79Nrs+lFnzZT+YxCRrFIHiW+L13MT7M
jKEYfMtv5temPOTBNs64L+X1zI19GYSuOHeG55qsIXM+FQjJKoYqXU/SI6YbD7B6rHKh7Ofg6hI/
NYK0Jt/JvoWuOPc6v6ytJ+OevE4JLwlPjuV+aZm38nQ/Sd/Ghlrvuepqd0ziVVffIOzOIKbp3zxh
r/r0GMc4fPlndu0T02/OJfOFgKqxkek2gaon3/7kJ6DSORdSufrOfpKP/Y/oO0dppCmudsN0thYO
erhF2DjEYNo/+k19hmZ72t776xJMjd3Ephl2GrhXBWZvCo93YB2jK8WdU2BiR1fYYsjc29suNL8z
b/0XTx9nYHqeWD6gatfnWfFhanWp5bew8d7rTNPFGRHXucXcVdQX5rTplva6XBUUmuO5QvPrLk4F
ho8rqlVaqob2/jo+jAyYmgYTXmzL6TK4Uh17FVJbYxrd8ZwFwfA+0aNnbvbLt3sy5Mm+MjaFl0mW
MSyxrMDihDyr63CJMAinfxeVi+YkyKOdswfR+dd+2lROhj2ZWNShqubX4/xWobthHb0MVtlmDiGb
MMA5e/D9xYf86cGe7CMZSThaMzGcDzu3wJswuPGnc4Sar48SnIC+KUphGWb/6WpRqlJn4FOIVAii
cK5/D61//y2QMQEFmvMzwNWX0k9qWhRlqHvf+3O6g7fLj24DF5DgrJZjtHN27//FLVkKlv+zPnKm
M518CkHtZ5XaMmC9HNziKnMTJuINVocuLhUxI8IKPafL/PquNAsVHmdKvn1wl5PtUpEKKj5agUs5
+q5jllBMu4ADzpl5//Uj/zzKyRKr05uJFIjXnCHtiuCg/yHtupbcVpbkFyEC3rzCkxyO4VjpBSEL
7z2+frOpvVdkA8uWtI/nTISK3eiuqq7KyvwlVV62To05ZUBdTcHS3dlH8orWIMM2OdzXhx+eFM8g
MGboPMIXlS3qRi30fRYuv3Y1tvN9DmU3rFGyhCOovG1Ws5UunWEjMQoFPAZGtlWFePJrl1Y3LWb2
8oxYrN+MzIIQGjLI5j21JJAaWODosbraZN3y9Ze8tkrdOkNGbWmuYJWT3+Lwx9w9hTojLyaf6Xor
r01QB5RDC6rQgFp0AgwB6sZ04BvIKA9+MN4L1ZumJw7j260dl6YAg8XjHurIG+m3R6VDSyRDE9EB
9hE6GGexsLawGgeaUxiptFjVj/U5vbInUEXPQuLQVu1BQCWkJyASzPvnsWGpkq03kdjAqxxjIAIG
Magb12OGagrQ/cHpiB7lzOxEM2xNFQPtVuhoDkr38WCp37jGLL8X+8pjBqHtTf39A6jLOKmlUgca
xsnkJ8nlzP4YPei24vXQa559ln/ZuAxYriLBqeHpiJIudRmqBTyiTS7BWu5hNlvfgwHEBh6ZdxbF
rBDyuqfqafSnT4yjs/kpL+xS1yFCs1KaBtgdMmuyJaSQTzJE4MofTQkWbVLAA80DAPYY7P0XT64B
GwU3gFErTJzRPifqVD5rlIh3hm+Lyzvdc415YYR5HSyKIA0oOQsz2/8QPzBdpkCZSAAnCzSQqOuJ
FzN6N0LH410ifUCRXXJ7cFKbhhXuEIhnW/fT555xnNcxCzYNPOkADEYAoVeagyhXbQAZdrrluY8e
xzFk+G+WAXKaL7K0ugCkXo013unB3Mirp27kGRboNgv8NQKDBK4FBcpOALZRRzTSgpCbiQkB+tyN
GcZWILsgTbOVd4yOW23rgAxKa9zOAVjFap8xrcy6JuvTev0TqNM6AVWgKGUkAAuvmqOkgHrws4hq
L3i+GPditZ9QeRFkLBTXUZQEiXI/SaUbc6OEAtzP+IZcEPwiIDar7eQ+HCBuDZ4lX7cYNq9R2njY
UDYpjyMo8YLWJFYne/q+9/RdhpDf70S2ti/5VFcRirJEFatSuQ6kPgh4Z/o2vlXfoWkNDW3MrKKV
RPB7Fuu7rR9M1wZlKmIkoLEXyhJKWvJT8oI5lQIWMTBFLGJeDHVW5i1fxQ/KIpXPGMskCpj9EZxo
x1vTHRr1KXBYZulVqCoT7wIqBPzRyVKHndqvK2OUdeo6JpwqD5KO41OVZrWT3/KTjP6EceKJoKw1
PIEvFTm/Fb3ePkLku934rjJ1RYc8EfKU3I/BDX14Nf/PtLw3zWD8nHhPVO3pbk8etsKkRVhdIjcO
aCFtcfqo1S958lkbj1rYWfP4dntha+eDBitG53EdFZ2HReo+Rgkq9WFp4AB5xjdoJHrBY7eLrMzm
LOMLSYyDA8Z5bG6nnvJ3hm0SEK531UC4QB6igWcJNDfUbSmGoYrTBYdXa5zgiTOh5Gzru+iZs8Df
JyhQns9drmMeYZEckpVdEOuANQqVrNXLKpQ4ZcolfE3ga4Ao9HCCMbuIvMdBtAIbNigtzdwN0aPI
ND/yElS1AMbCf95e/+byL34GccoXocUIeHUashJuyRgw+4yKNhju9IlVVl33ENFAxzPyv8ulPjGS
okRMZyw3uxNc2VkO/E7zoIBgVRa0j/5+USpYAgEWUlBK42nwbqIIk6LMOE/TqB+zHlwucg842XJ3
e+82HJ9xZYeKWAE0wFu+wuZx/uLqe8Vf/Oaregd1Bmt4jSOTFUQ2PpaKBoQu4RUgQeKM2sROBq1J
MmJdQ577Gjf9VCbZLvua8cRZN7SJdg1hQQBZmcGv2h2YqBTnFHq0iI+orRKMzAKXA+G9ryOQWLsa
I2wxiM8hwAf1Dduwoz3m1JhHZu3kr34F/RDp82xqZEj0nRta4xcdnOBee+JAhGMNX4V7kG6VZnbq
IFn4GqcWCzewTtrJJkDbCHNeKM1h6OD6ZgSgCZViRV4c6Rn9nB2/x92wWs9wtGMNbKlNimOl/w8n
SsED3QAQHgpLdGbSZGMCvcH/QCPQvbMnH2XAB/BRmP0DtwschsF1WkJW+dsg5f6iqitGeVIWbPLo
aC4kozxpXzgVU4l66+xeGFolCUqrTRX0yRxQsDvJoh9TtfmhjOWOsaBNO7qGr6ZBFgZjcdefDYOD
gjwIsNPZgpt8k/wEUaS2l720J4kBhK+B32Ikd9sXhhClYYUgFaDf6FCyQb1YgrbP4Ob3M7Bth/Jp
QN0+xbQCmJ2BLrtLoADP2cMn1LA8Zga2EUxUJO7/sU9fFU2WswmuEA9Mz/go3MnvzM5JH0V0uUOb
tdqNcI0zc2GN2uKpmCQ96/Tz6x3SqJq/3Em+bst2DZ7tvTCjUt5/CEBoBKfIYd7LdfJOrONBjVFH
VA/oYvnYVmkwLN2CwDnY9amH3DfASg+kO4JKFhAprKLSVuxCdgLaVxRBeVKEuT5SOUSuhhljZbBY
7MpT76VHANkxldx8Zue25+BEJQYwA84fBXM/6ymFSctB8cm3mFqEmjPRbNc9OGIPDRdPgNyy8Kx6
EEF1BZtUsPnn4Bnv2sA1INXdeIMX+bI/+gDX/mB99tXzDP7w4ncpVJZfhRqwcrGMl3XyinnLxfA5
gIm1mVFy3rq/l2aozZ55TGxPXMk7ofHcEK52GdMJymeGl1i/ka4XQ6XwfD+mJQTUeMBf0lOO0SaQ
/8nfBS940EHc4JF5l9sWt4LZ5bKo5D3mhV6POpwhLRzcMpPeBC5CNa8aHpOlPzRG+hIFMsu5b+4l
kIQowKCViJE66uDKShgnv64Kki5PcIcHUHNbC/BogsX9RD7ppqx8evOYXNikEkoZjBQ1tGBQrrwT
SjP18xMUWFBBUJ8XgODaR1DnWHDCLLdPjsXq1qAlLUooXsAPUvs7d5kBujqYJeiX+l44I5pkVz6w
K1tbDoi0KTEDCFpXhM7rXe3nYBbxMxYU7geogXUPoswKyyLJ5OjlXNgwqMvWcwInji2W07jLR4Ee
1UcFaRrAIFDLqr0c/TI3tu5Us0I5pjilNtTewJq+K9EmrDEYd/vsbhwjgF9ASAY0AYIb3R/BcF6v
ZBHmqEOIiy3xuzaDOwEcEbetbCVcV2bIFbp4ighQy50wWk0+IWSEBMiNmO0RGlacKXhJbkP0QX9P
8QASCpdheWO3YRnFO9B+SaJE3xNJBc1Kh0Eq5LuyBzBD3eDtGdmQkQKyCMcWwHy03Qd4e2bkJoeF
+tBXpqnr0kUjpsPI0zdKtUehHE5SDj5uETNRnhF0iyUkWrxPINOIAaydzkEANFChk5tCayRINMBn
s0b0q1LW7FEIh0OVzn6cVY9To7H6AuLGFbv6qWQXL74Pr9QgN0degMxK99CitqXHDH0szKY7nNVi
SBFQTTP2hD0w7EBhsV6qW2H4yj51PqRKznJFxVfChIOnuYmr27UdPPxhUYv1Yahb3o0zhprmAC7L
ye8ngNtiGQyOoK5YDu0xB8hFRopV3Zd26kIdFqQJg9sy6sqsFdNegIxxQMQKK4aiY+sO+BGksGZ8
Fj9mzCl5LK/zf9zA/94Dg4q9SxJICtJy4NveQM4Zms0L6I1N3Z5O0j2kjjDWFfm8L0u72/dv27/8
NksFYy3HIMwQVLh+oGhKC9XXhcguwpl1zTeC/uUBorElUjJOVV+fn7WCq1oA1nBmailPAaAOnVcC
XXy6vbA1vAKvEDwe0VhGk4tHG+T6yogyvl8GHAAOUQA51eo7QTpAWM1qFtSZgV/ZsW7p/3Fmfpuk
ahJtNangNR3gRfFsFR3J5+4ROVBrrh9lX2N8uW3H+dsYlWBkcRhIaQtjmgYyJDXpQMwtvuaCcRq5
/AeeCCUrSGx/w98WKX9ZSJgvTQrs6GgJ7rSrUTTjLP6h3imktu1pjBLPRqy/+oCUz8NQcC00YOd2
5nDOTOjRfGDOknEuNz0NOmVokwNJC0Hc60PSxlUjGgFsACKNK975EALzO4+FX6OXYqCUgdIqid8K
+vL0G3ECwxBmHhFegRMYzW7BIKLKIcQxjjy5rJcB7WwG4FGwI2BsfrUaaRkCrsoAnPwFQyYlk9TL
72QXA0fMNdHz4zptjfyai5g0p2HVSjNxHYCLQN39OfYmS9mPO+RBXxkrow87sQU0mAL0MUqKCl2b
QX6ShhhVR2bLuYuLWsk+PyYPEMQxky/GXjm2d6QoZDCrmasy49kwSCshwIM3L1p014scY8xwThhq
dQxfAwmLZ7iDP39KkAna9W45huClshlrpZ8rZ5MyBBExVoLiNF3QwBRpH5cJTHY2SMEWW35tf0IE
bRfvDUd9zr6gQz/a4aflOINQ0rltXNw6qWfwjwCyDhBEUusdMB0EflmEITJ2hQE0rrF58Jk9Q+Ab
8V60E3js7Au3L3fJAeRfaPhAp+uQWSUj/rJ+B+VrlEYbQQtb4HcgFeWJpnDO4CQlK6Evy+VKKfcy
KN0UShg1dxTuoe1BfgpAB8ODkR95ywSVNRlq18gyV/NOHPLtQdALtBQgaPeJCzNwQ41gu3u6/fk2
1ySA0gGkHhC30KkrmXaCDglNYXJU4SWWD9V0Epfvt02sghw5nvKFDSquago0CUHuxKPwXuxEJwZU
sraFfUhYMlxmSN08BxfWyN8vnIyipnqpEGulU+w4PGoxzpHZg4/x+p/LW2NFezYklI5z5xWK6IWh
Gw+6UvpJIqR6qPLhMCEoJI/B3jj0R+2U7gyPtzEAOB9Yl25V1KMNUoe9zQQobE84iguI7ABOC19B
R2jH1mSVFkl2Mcji8CgsJTtux3I30uaZuVgtdQ8wxyCGKmC/qJ9yD+q++p77+R60TQf5E+jVvMxH
Gm5rr/ELvvKp3BVO/hBi3FPc107iJXuMYDpkECV0wSbq3z5r64+PQhwUKMiHENB9od4Bi6S0udD2
k6NVL3XxNWpj8x8MIE6i4I8n9qqpMy7QL8kyzL4DL2dh1BhEFIxZnfXuYgkXFigX0C2lZjRTi7I7
bnwfPccg1cy5T3+/DA0dI6Dj0R7Hob2+JG0BbovagBEt+BqlgIpO1T9sFJQzALEB/966yI4J5ayq
sm5y4vlLOT0rPQMWQudhBrjb0eqRMWuMXH0FSmtLEIWoaU2uXLcT/BgkOALgA6wDtfU1DBEszrwC
mD9od643qgdPRSNI2KiaryCTBuWdKXGGMLNuf49zVeba8WM50plFC318zE5f2wGtdTUV6jLhTqX3
IFFy288D3Ba0EjAG9wwJRrN5zTsrdA3GjVm9es4beWGZOm/qMECEPceHApCIx/AO5pbfg0cOJUAd
bawBauw+y4Ns5EgC4OsYzDhTOq+6daCcTDhonoBBAkp7TuhDBNXmHPC9fOveZgw2sr7iRuZ5bZAK
cyXSQVAwY5EYjyL+sjtor4Qka8JcEsvYhg+6Whx1t7RCnUGq0sCWLIO2843LGJnO1icD4hpRFVxP
Mi+K5NBehDg+09KhIl5ORW2lPdUWmXkQvGU/2pDf9CG45zCO5zrAkelvwUC1DaV4nNRri2gwy5jz
UsiM7exk0A/6Skxyx/OUC5niY1Xgt9Z4ZZEK4+nINUtD1rgs9THQYqeMQkfUyjeFQz0nx5shh9ZJ
n7wssfE0L9oxhi8gOt9LzzOefBs+4OqnUNsdgsRYBshmcjjQZJdgtIWwqpsl32/vMcsKFdJVpS1B
OQorjfQY8Ie58+OJYWLV+cRdv1oJ5WUa1C7VfIANcLQ0OxngIAezKxDYvutt1AEBMnWEvSyi84rm
3MP41L6zSqibq8QQJGESEKFTSvnTMe8HoVNwOfhOA6/sjxkzgdAMvb2VW/4FY6dIaiHtpqqAl14f
167uK0loxdGRHhYX/Tdf3zV+9bO3JSeFUFT8ftveRiy6Mkd5FxlERH0BwjDEIjKeTbBepPTGbG2y
7FC3MG7Bci0JmHUCE/+eC4FzKNzIle3iLfcKkJCYBGQeOLqVoVfEctqbhweILx1TvSCwBQDselNr
hYskXtdHB6KZ4DFH1Z+3Flvx68/dY/4EphgTYlVOdl9/z3gfFHh+/9cDUOT8Igij/ALsGU4y9RNA
wBFnnYTviulhySrve5RYZVv9BIljU7AW1WTjB7cO7JnoEMgkDLvRgblOm3RIFijE9rX2KtXNl94o
M6ivhl9un6GtEKWjKUsgrhjVVCQqDusx2GH1Kfs1o1k+Ef+qPkgoPCZ7JkMljSMh+3hpi9rHaATn
XcbBD5CufOqDh8LPd+eptd2/rAopGopl4DkCoPv60PAAXZV5havR2bwlAXnQ+egMobzJH1jXg/xo
KoUCZdlvU1TEAONXiXCJDRTRY4/ldy144qO3KBehXLiTYn+WWZM669c6ZpCgD6eDfROx+Dx2exGH
pcjoExjFjRgjh2sSq25yX5AgMgOlB8ZGEh9Cr+7SFvXJ+AE6KGA+IwQJvBUeyEw7AUFLe8mpjsyJ
CxIIVtYAIEDPFMIXvzR2L1aWDmD0C5oKI/QZTkgA0myz2MlOjNaw/LJg6rCWwFUwefwh8m4vlGWZ
CoNNAXldDUw6TpcsT1NlxHbHiUeAEb8q6uIbo/EvsYLgWf+zVPKDLpZqhAvQjpk6OP1+cWM/c3NL
fen2M54TvA9H+n57fZtn5sIcdc37WgyWaFQx2Zi8S8mTCqm4GI94GTJptw2dS8S3viF1YmLQBFVt
hJxNBgRlhKcE+Zs734k+87SQcHrDEs28xKkjGCmj6RcDC+CivtCAkAhSHP7sN4V1e10iYwfpcfJk
SDuuDtJfLKStrz5VeENgFAK9Psmf/OUQ/iAdFEyPuLU9ONmp2kcoOgxsqBFxXrfWTcX9Jor5Arz+
ZIdBNPGrsoUZrMVKTpmPfpHN5PFgWaTcadoNaVRoOD3Dh/RN37ceCMYg2w65+19tXFa6tpmGX9wO
Wo0syMHXqSUI+qRmo4gmZFBBdCujjpt/N/ZETZQJDiF++tauUul2lYRtkRUI8tjVt8WGvqAHUhaM
IWLALCQIZKbU52a+iBlIot0LVDmGaK99gIDOcZbwCB0YnHHB4nqABML97Mou70fH0GWVqjcqomR4
9bc96uDkYGSLqwBOLtvV98pdiJa8jGNTP1b7f3xKXVqjDo0WN40Uiljd8AEJMafcx058DI+1rXml
Gz9kT6xIvGpNk/xCR9lHA6pTQt2E+oQzWHbTSELUJ20lzVXeDTdzCa4IdDP3qit35nhg5adbidql
TSpw5LyQzcgPUXs0nsXhgYd4Rv71tuvZWJcoSOiz6JgOlDQI712fkyaL+WjozkFY+BB/AoeGpzeY
6fU7DcTP0GeagOBkVrTJabi+ENdWqZCR1C03JTHSDPUJl8IpPc1Jd2jonOlzWA/vFXAEEPKrNVJh
A7zPMsDcsKaEdrFb7uZ7GaBGEQgS8gGVz4Vmw8EdtH1uz3jiVN4//gJCKw/NRaJAR+2y3oJ3UcMu
t85gF9+VjxI/oXBL8BWRmg2ZpVUPnxpntEubP5Ssj7y53eimkZFEcAitnqhL1YdBj9xHCp2G8Hoj
cMaQeXgTrNJm6wxvuFhsOGB/GGsBHgdEGtfLzauxE5H6EwIq0rJY7hQ/cVMyArkrTgQDzeoekP1b
naffBmlsqDzmRTYk+MJxJ0EOGMlHATGwJhygKtH+DGPFZFybddS6WiH9HM+6AHzLIQyKHtoFbvHA
AdVoHKGi6ybH5JV1gNYJAsxhZhBFTbwTV8VtscMKQVOPJxtkkF3NcCT9I6+924sil261iagwYOYK
g9EaXRGbxwWzN1U8OlH0CppOU+6/8eGPqX1s+RpibYF929xGyMCiLuxRr5tcNfoIwL5fhGHDS+uB
jMPUH8D6iDkjFunjOgQTYxqRMAAjwIqxB+NXMgiJkGKVkJ9Tkzsp/nl7ORvFhGsL5BJeZN3wMBIU
ebB9+c/ZEsWnPH8m6GlIbOk290MBrs/SBM/AInWQfpDBRAytWLd/xEbYv/4RVGAs+JJPQYCLi/AW
3xPoa2LHHljcB4e3RR/khYzWDmtbqW+oKV2Q8iTNEIxXVXiPg0+3F7QCop5998V3o+JuGagS9BKR
V8he8RJZ/bE2s52Brqv+QzDJAwAk1XetPTkYIwfVJe8SaHHt5kAE/kOl73pzqXgcgiKZjwMsNlqe
1fK1T+/k4cft9RLPuLqDhOJNhGgvqkFUoMgmUEu36n/rbkQIod39Qd1t87td2KECsDEHDfTmQpSd
UsIRuNgRATI5oafc95zLu8uX5vj3XQRs34VNKiqMxtjnfQWbvAaK9ySB7FbLOP9bcQB1PDTRJFRk
AVi5voNRKxaj2iboOU2CsROaEdPAo8EVoYUMwPDyaunu46CSVFY82IqwcJuo4PHAf696d+qgZiq0
o7C2PddbJKMxrPIOgzcYQ3EhDGX//TEBmh+jm6BDBZ0KdUy0RW3lYE5xK0o8InRMZ42HoXjKxu95
goFkQAnHgKWZuplGXRqlzozIj03RqjC6fNOeS19G5MtPoM2QAVYefFIpFXcL1EE9IKWbU+eNTHaF
1dAq8QaXP4E6QtI4J12o4ydkdxAz3BmuugdDgE9GnYa9+Fjb0RcyL6tjyw2b91rEE+f2zm/mNhc/
4RwGLtx8VfK5WOQ4YuT5KGEIRngnOOAFVDaFkziFJz0yLK5rEVeLPn+XC4txMo15UnIDLGqAQkFU
/lj4mic5MRvxuy6jXtuiglhuNCiWF7CV7EK/AM6LsARwHpslYMvRQUlIIgSEMrIayq9PQyMH0E9A
oBKPyliZWtBj9jiz6vDnJOeWDnnkoi0Y12btHjDtDLLQs4YTBq6p41PrYwaZ+xLXRpJNOTuUwWdt
fqmR+qffGB9tnbFdmdKoAYpcUrKiSGAqN5ENEAbJJ2Ba8NzA2Kidf8ofRpPZ01w7dYJ5gnwS8HK8
jmnna+8nYqoRjOHZ5PTCQ9J/iQdGirORXRAeIAAA0TQFKogGxnFq3fJJigDYOkS52ypBijyYhBwL
HnU4/sFDcb2N1xapkJtNo9xBro20R3grBkWPZYAPJAPW92VAoFcs+T3UzfKZBX1n2aUc7CjWY9vE
WGm2C8PaLPmPqf1RLIxZs00rSLQJLzGRo6bOY4GmXtnWOCRlCzVY4O/4F2hoS8rMCIsbWRS28bch
+n0Ug+BPhdgQcVp4rtx1qLOflINgan7soDgMzUBL/4g9GeS5Xxyow+5AdmZVP6Zj4XGs6jS52dcp
zvVvoSpT4zhWepfglILcugctUHsPfYaUkNo3TvgCLb4eQinezKymbASPa8OUb4NscFVOMzbBeFaP
0WOPvn/uhHsZcguIX6RaJWFu5Gf/ENsj6fZhUPYfUAd4X515CMhwNWiCrq+oGipj3tU4z+JTCEj8
F8kVML4Se+03kBbXVu6ykq6NeHVtkbpBfA7VorGBoyU4h+F7V4FQMrCJtpZiab2tvM4H1hT51he+
XCR1eeI8mpvBgMmhxPMDhYZpke1JZx2kVQhRQZkI0IiBWTgkQfTtkatIghQtkgF+v3zKzQ7Dquj/
/zhxmPfLLcXpHGlG/oVuBPM1ufaEsK2eqTNk8HuvOsd5lNdzleIQk95V8n30gl1Hyp07bt95bD+4
2lFijhBpoWOL/JbGtKpSHBtRiR01JpBOo0QFxchSYg0CrNwRyCpAvEImU0FcAe6F68PZYT4+4CFK
4sxLZY0txLnmnT5O9iIxJR9WoUqVNQxRg/YEUgyaumLISCYImcww1ZzpRqENLWKciqA8Qbn20Pwo
XiMG1HnLIpRzBawMX2w1oCkv0PMWyEsV7/Kw/FKk3xkRf9MAcn9w5GkAMNEVdy1Y+FnWclLOWNz6
vn4qodZB2jaGV92TkgZrumeVzWAPtQuDlD8rE62XMYsCik9uBA1fHUByW4JGVnNXB42jcrF7e4Ub
h/DKHvW4IqKX42BgB5e8tbjgpZ0Vm0jD3bbC2kby94tsN03LMZtCbKPafa0hZ1GgR3LbwrrmjY0D
AlKQz+wiK+gXH+iVlCow0bgzrm+wR5XmYTpwr7wbmAUcRvr8988GFfTNIuY3eBngHZA0XC9LEjEp
0hObpH8goAYKmEuKqUXjSXQT5E5/MK+4ejcQBSZiFe4JuFh6bEPJA27sM5wP7bl4mZ7DfeUD3vYN
tLp7jnX412cDlKkyXsA8IMqQW6DOhtEKo7BIOBvk8Dc7yW9PZCpTNoU9aY8QjLp+uv0Zt0wSeUzo
Ip5p76gdRWsEgn8B+IpKTn6utMDOR+OeH+L/nxk6dYJ2eBSEEQQqhxivu/yH1kDvt2cVeDcWg8Eo
4EcRzMBsQcOAwJHetQmP48FDAY6HPETRNVYdMGCWDCv0PGcVQPUdqlujU3X7RH1o9YcOmdftz7IG
8qtw5wZqVzrwRSBepL6LscxBKrUZ2qk/CWNO7qRP5vReQEfkPr0jAFyo0hEqEvX0J/yLIu7RVXYJ
6wgt55QaPpj2wnoQNXWoYokZ5J/PohCEfS5CZwdDwexCzNpbwRzOH/J34LhAsHl9rQUI6jWc2OC7
lYGZLkiaS1bdZf3R0JhDrgF2RxTlQZJ4bcIQWkUshhrJKnT8ZuOnLj4KGIa9/dVYRiivu2RQoONr
SAjx+kGtZbNSnhXj520bG373eiXkR1y49kAYqrQbsRIRXT8d8AKoV9rKPdGyymULk1RPpCbOnGXZ
+kaXG0hlwIPC88sS4BuVEEONwUyDARbGyrZOHQhTFCDdMEa5iihCGSt9RCQV8r70oP1mznno8hog
vRV03rSXMYCyffikJJKZjKlTTt8YP4AcAurYY0oESRuqjzJAolTqVk8Y4p8q/IDGlj5qENruoEfg
SMfkS/5SACH6988KmEJcETCzgGrKymHlQnluwCO4RMi8lQ/CDRE6qWVMZvshuqTXIHz6l0ViqACq
L0geEUevzw+fBWKYZWSRoW1gjOybgQ48ZwXBTn1O7kEaBbp6+7bNjXuhoDWEegdgqODJo/a1C1GN
b0WhdzjInNRJbGZFaAIdxDhAm2YASkNeAAYIhf58SWy0UlCGGF6ZoQkUH2ZxgrD82+21rHgjCc4d
OEweIGWNcI1TzkrXFkOO67oHchGPz+EOr1+n88On+NiZ1c/ivn7gv6o5W86KXLDV4UQ4gKCLDM0M
GnDKDXUct3VB7AofmLF6zNHoPxpWDqY6cusBB30HBTijNbWSCPm13N9mqXq11DSyUQgwO1pyY4pv
kTW+lq+RYKYe95Z8EazqpL1Vn9MUjKTBl9t7vZ4hJcBaDDvjcqDCuXpuVED8yX0P40VvtW/Z9/mI
0fvRFAQrflV3Msho+jvRzFAvNr4nn4Hn8gnvK5ssZt1lxQ/BVBHpfGImciWAJUHDuZcW/BD98wRh
h8ydvso71QwfCZ6biTQgR4j+1JfWqD1XRkUo0yztz2nu/KV7xHafqa0zewSaRHklZO/qiT/J/h8Q
wW5do0vr1AHHBFghC02Cyo5iGib3YbjlBLa++LW1eRdc08N9SzjsrNvfmrXFOlXrFSejr/sZW9zY
RB6ysKcDqaURSqzY1VnHenOREITH58TEPhBJ116QS4ZIjohaPWHMI28XIlQPNTNT80TzXv3K5o5a
4y7JGbowSX3VQi/zMddEFFQe5J/jMX0FQs8KK5M97bjGjFOmqE9YL1UeqmPUOwNouj2Chte/z99m
O3PiBxZqZMuYinIcXi2Yaod2IeXdRSmPE1WbO3Q7Ak92gl3lkCfgn1RwNnwg0mJSV8HsPpjMqHX1
y6RUhcGDsqX5iIXFxOQRstJ3ifP+/jCCfgp9QeDhNXAtUMfDSOIo0+WpQ8Mca7Jqz20OiufoLnsG
bQ15AN7v0hZ1LiQByrLgi4QC677/klidHd/rOJCEWz54/DZgeEt2q3296+4bj/mi3nA1mLYTBLAD
4P0H0vXre9AOkZiKCT4eQE1D6xM+uuYr3yOlBMDjgXAt1jvEGTd95Pbs/pW08UFBTIBLiIFQtLUN
khJeJLPRkOVCaGDtrZM8Gg8T+nLjcbzXfAKgS6Dbk9l48xTvRCuydhOfZGGBtbwJTofGRQj4B3GA
OAQHQkzBIstbT1+qYF3D5gBgjxi06oSrWo9Ks4Sfl9z1oOvyKoDNsvfBDz3iC9vd+EEYMf6Af21d
lbo2TL0kMi5Nh3ocuvN4xPCifa33yiFxCVASfY5P3M+GTGLZyMMZB59cVir04MQDxSih4I3OOHXw
VT3WpbCFYZTWT6PHnWQ7eJ7PmEIWE/aW4wDFiIJsBoYgrE7ZAhNVaqT6//pgIrUqvIceacnmzyyK
my3ne2WLumQR6ERjre07ENpJbu5AwcElqUNlsXL6rROt4yRjVkci48GUi1ITUJnEKjbQML4KMcrm
gGjMc2kvfcH6VuRy0N9KR/VeQbEDl5h2UjFwg1LZYU2yN7+hzXyA2oZJbkVBmHxZ8XkjYkIW4bc1
agdHQxuRImFh4753Eiitm3VqBrv6W/hS3Mt3kGR/TFKmFsxWWgDUMK8hrQe8bMVhkgZKIQQxFsnv
wwOkze1vvS1APKw7jj6rfrThDA0e9TdS+cBcEp3aNxOGo7jmvKFECHPwl73sJnum06XemfhawJvA
56MigWlHPHWvvR6QKFqpjrAzWpjZ22U2gC7OhGxAdSt4ExbsmiYj/WWP0EdCJAxwAfphNCSDsKjk
oDSYiMg+9Qft+dy1cwynVi01MaevRWEGd1CJ3gUoK8Wusi9d41E8EoBdbIPI3JIeqsUUmcNZ1HUh
Pw2oYpXQAYCcEFKk11uhylEzaHLTOb2BzG/5GteVyXMPPavrTjdvV4Yoj6rJuT5JXN2dwe4LSFnL
BbT/o3csjrqlP3V3C5H/LEzh1EL6NALHitW+xI8S5hXZVL/UQfv1Y6CPB9QG+ChW9MaZ0eVpIZfn
Q32eOoeIC1IL1oenPezKDhVepQAqQMWEDx/tdE+yFz87aN6f4cPpi7qyRX3JttKqVA7xJfM3wg0/
+bJN0OgJnmd/MLtA+b6VNepzRlE0LwrfkcSBJLj1Mfaan8aeh0cHDv2ZERXJv3bhaVfWqAu7lEnX
CAq+V+voTzOErDM7eBwfueNMOvwotzFbAVQcXlkk9+YiMcrirJQCeHdYJPotZLhGO/IuNFNdFpbg
XEterQ4RmHDsg3uV7qpEefu/p1F6yHbDLr8vHofH5jnYi6/Fc/k52EmesS/x4rcrOITBiy2kixhA
1X6qh9wFXZvN2G4KP/Vr8b9/EN0taLlMW8QiJcEayAY8zMSd4kEvEgoKDEtUnvXLEpwPesKoTQEu
er3NyAgiJWxj4hnFPWHaA/e/ZmaRGf5QBXN2SYYJnpWAt7IP5fG2cSqgrmxTAXXOG0UdmgqfuD0V
y0GAhhMnMnoVa7eHRATeFeFTQJa9Cp8L/j8XcjASHAXkPTFwK+2eEH8qvrrnzAzDG2SkYIKCtls4
MXJKwoXJu9EB8wXW7QWvXcT1jzknaReHWhbFCTxa+DHas4oXTo2aAqa0Qf+fg/q2ZiydrlzhLYrE
iEzfaqKGbr9EZWJLJQRLJ4GFn4Cedbyr8hNouEG9AVzDACx3GNvLF5ICsutFq6h2bZrGAGRjpvFB
pcA3Cfio6rGWY7PLdsnwibGjxKleXV3KEOXgp3KKGznVWpxfQDnB1+NOh84EWKR7418Ikbp4Ylhc
3U3KIuXmxTQw8qaAxeIOmcu5/6p4EATZs4IXaw8pnzto3RwraQ2QXAn5irabeXOK0QHge+lRXHLW
ushtu7WTlMMtmmUc4r7CJzvqOdIk6Ei+tXiEcsAaho+jq+2bU/7Cg56d9WKgCwD0QaXfQXMjNIJc
p6CofYM2Bq6FiPkiCYgmfUfwVD00VjSMVDbH5E8i6coNUR+UckNqMg2hMvWNU/WOUH9OYmdQ5fs8
zTHkEZqZJFtcDe1wTGC0uLljnXp9A/WORrVitWF4/lWcpX4LdWXnRe7FMA2hNqnnViXzZh283D6/
jNXSoUUl0yWdIDZOCxXiKE7caQQ5dKw4/z8zVFxRjLCtgpaDuLkIciaIaBffl5Y1AMi4IQr15Vqt
idp0GDg7V7gfcrZkljzxusWFomJyQWsw1kR3PuhzqlBfJy+qcgHJKWfzlZXtlG6nNubskPk/glGQ
lp1gZaE7hWhLM0PH5skAGSkRA4GIJv1kGuuiWgziUcmTKUfq7pYWZ3WYN+5ipCIAG5os/SGynJVH
uDBJeYQZaAxQH8EjiF6zI1pvksd5ucsqTWx+xQsz1FFRRw0IFENvnElNH/RU2gUV99RljR3OufcP
p/K3Kfrwd6oGhi2xBbXVlEHtNDRD/llvmMigzW8FRVCAMAgZC93uK3AmoTguIVeG9Db0TgkGPvfU
l/4j33Fe/8CWE9ncwwuLVBhUAz5ZoBeD04F5+zznzFmFKqYjciIjhdn21ReWqPBXFxhcUIml4u78
DoAwJeinPoHc4Kv82Dj9HQC4VoSQEZm9z14oXZH8dQcv7JO9v0ihcgCHxkiSWxQGMRhqS3YXmzkU
q1Qo9XUoi5JiMVGEYObkrI9KHOuF4Rl6eamo4DaMVqsDcAxCk/fSMizJq8VzeTB8YNpcPYJIOLhY
LHUDy6SWYl1BYCSXnrSEwj0pEAp/0MWgcc2rjaWuYR/3QTtqsIUDK7gF3sqGJfiRrZ0En7g3wyPp
cYLKE7f79eZj0mVspiAXy/0f0r5rOY4kWfZXxua99pYWx87uQ8mWaGgQeCkDQaC01vX117PJGXQn
yjq5Z2xtxSxIRKWKjIzwcKf8uVhmg1B2+AQkw+875Nfgc4RVuyXJbxAceCDHWYFf6TfcK2txKc9e
y60fVWmJDuo4MCWjhHTB62XXQ8NW6PmlUVNTkxtRIEw1UhHCN3VzlL/B9MomIAGz1dwTYijmBmKM
i6bCV0Ill0KVQ0s4SbTd94cOgLrEw+2/00FL9fAbZczFAONzEemKBlxRWVUFwimxJO3xTsvZwta3
pdvqjbSPju8h6BSfWGX6yw4QCVPqdHJN20mlDxm3UjD5BP5WbszC/z4oiX15IRdvxb/Hh7LIuSVw
/4hFlQSB0yT1XSrkXlrXeyEpNiDc3ub8GJhJGvIWx/X/JaaV2kEGT7leCQ8CLaw6zlaSXjdFyBKb
asFikSHH/MulfzI8sqNO3FwDLGSZjwjcUr+3VVRnCw7/Lt8mLbsSmGhn8slfrYFhCAQVSH/SmZem
hRA5sK7Em2so1KpW8oKOcfBviOgzzr1udXntaMD9ryn82x4dABRKm4KaFfYGa7KMwiRpOg3UvMkP
ovrBRtx/TUAePfinQWpf5jMvV2GKsC2Gxkh9+NlqrJvDWtyynlHL733I1P+aTIXamamkTcZYpI2T
fAggdi9UvKASLwA8huS005v+EdVDO14l7Mtx+fh9mqa2ZjDwSRdnMD1YxoGDcBxS+nvCwUc6q0XX
eKyQUWISgCx7t0+r1F5tm1EquRFWjUKxuU4yFb9inHbWwKhbn9OUSef6AoFN0ph5BXo/Jeu2TV09
S3KVMh4YrPFQ132dq40mizCGBnFzam6q9Oby/heXb9jPGaMu+alVxEJMcM8B1AoUWgQMsgWQxI67
C5BYQF43trWtsOUc0J0b6HrBprkV7zQ8p6BBDjwgLuHYyhiJqmWX8/dH0VRKAVc305hFeEXl2k2S
l95U1l7Bly9joT3orby+PAnLF9SnOWpJU6kTxyCBOU0CiZLyGkqJK+uz+c+sUGs5NEXe1QKoWflY
ttTqZZCB0xr+oT+j07cQ+xuEZMJrnvQDiFZjKd+5IyWUYHWHacWioFqcOh29PUgYoz+Urg8qZZXk
E3Gf0I8wJfUgCnch4u/LM7f8zP60QkdKRaMJOR/DZ8oe7hxIBLnwmyRlOdibOLd5kFmyfcniQT8x
SjvqJK3bSSaOula8YdxW8l3WfSvayvqHo6O89FAAbaPrBXGVeBkCQIkQl8TXvPus3JD+79j5Dd12
8vlfLtqT4VEOui2bKS3AjQxAO6koJBsfePafeUvWPbToY05MUV4548AwO5EBNi0vWENZxhYf5h+A
MT4KfrEvsnzNa9MDY1oXfeeJVepUJ2GfgHKurqFzm2VgomgA3oiBIGonq8ODxhn37TsrnGAcB4M6
41XT+GUZNrgcuORBiNq9Vgzf0MHF8tosO5TXjqu06poW9wKp9bUqMk6o0mzBpoP8T2e/ZXiFGnt0
wl5DwGtaETiQ6qX7lA1GuDzJyESdB4dhOftypcF1AjZkCvK3qGdcBZdPIYR+zg2IIRxzNsWBI9SA
tJZ40vvBjTheC/7t5f3CGgm1dCnapaVCwkiqHGjWLEImiOXHGCbo8ksXQw+vapTaqRXg9bEu5dPl
MVzeFgKtRYw3a9xyJQwU6rZX1m18U0LQ5rKNxbv572MFtZLzBSmFcOqCCja4aDYTcWsIawNsKEbw
LedC97KthfIYbmXodRukJRZIb8qY3vWDkOlz4ygHVOiO7CcRcv+kXh8w9VAW3NSZMcoPz0i1CyGY
1J0UkY4qjJYkrychMGPtrpxepoSVTaWx3OTtcWaQcsH94Dd1yh8dP7AI4HOQkGXpkEK66nkzO2ZY
GvQXDQd0zXukcRy4E2vaMCMTupf7y4dQpzhSh7blSUyrHJQ30VJ2yQbBEEjrjQkSckAU7lnZ64Wj
cDZ0yoFFWHJdS3GsebQJdPda8H555yychNPfTyfmxdKvRgAUKoeDu+ekzu20xOzz1rtshm5KIzMH
CBhRrYc0Ko/c3PlpSBull1RwjeI1J60Je4WkOP09enPQdRw/jjfRGljN236P7o6YWQ9cWrdT6xIF
EJdLcJArDUKUcC1vEFRakTOaBBHZPhI0JBtkspQTPLNIHUhNqNs+anlSXdW9DgwL8V2GILPysGN1
WzwMEJBPX4K74Am0Hdg57E9YetSefQJ1TCEpB1rbvCcZAh7IFsLLPSPrG21IZxLYwg7oEjJDB5U6
ZvKM/GoqZjozTR1YCBuMidETD7GbXfDorrQA7GAjJNhVl9+iEnt5dy0ckjNz1LFMkdUG1yrMhXx8
rbXVYc4q57KJpez9mQ1ykE6yO+g9nBXFzxsnAGdEQlpJkhc36yDH2QBUqKLt2wzQN6878LdMZChz
O1GXbuQrXIIeExLHjDYP2qPuFfX6XfyNNPkS4gM+dKpr8ATB9QV2Qgq+rBO8EGCcTQDlibhCDDSj
ge+LJatcZ9AeB65dM9+4PWelpnFzlCd4D75fnnfmLiaX0cm853mO5YXUlwMUdfIqW/xsVlbhRZ5y
A0V0+H70tb6CsGhEBzcL1LmUgzods0zt43TiUq6p4X25wviYQN9q+U1Wm/OATrfeaPHOr4PXuFSu
Jkm4bkT5KhLr2b48A4x5p5u3KlWpjWaSasfQ3mZcaXo1eX0smHws/Lhs6di/d+HY0pxJejBX6GwU
KwKe2smbGEpnoNSAJAIyHgJIjCNHLc3GzXUrum4/aijw+Qe8Dzw4EUu7v/wxZDtd+hbKgSIjFuay
IkHfSwrrmwySVWBx9A35UFQhd13FQSabyHIUoXXZrkjW9Ith9G/IILGToSROrbmoGWDEFkZSShFw
lDvQNyurycKr0zFcQBlIZo5LTPSR/RBBlSFYmf0bdMeLHvTkKyiXFiptBwlnQFhkDzkmE6QjdrQf
QB/9W/t8cY+dWKOcm5bWalm2sIb7atfhKQ3UYODE3wmXY40uI4jcAcDLegQuxXUA735ONeXVoD0C
nzrAp9ZuuQOrI7CR3QTivgYM5OGVcCUeSN0Dsq5WZ5bgdG026b5YsSiYF0Kgs6+gHFs66tBmGxEC
VdCPSQNQFQJIPICCmbGxyI69sLFkypMpat6jxCL/zDgRUax+fB+fKiicR7sUTMDDOk8AVjLlwGwf
9KdINzVQRTC2N2OwCrXS4F7ntHDCYAGXsETQsEBfvXi5PNJltwn8HPRA0HEFMlvMxInPjkVAfmLk
JgF/IBIPhVeuJGgzkuZypsrZ4qx+2vpSlyjgsnilxcsHebxoFb1oDulk0FEDYVVZl3LAaNr9e1w0
6bCmdUCWlsiaj+A9LF3RqSCDkDhJga7OEDyv8mEmzLLvJLib7MKtH3wsYAwAdY1eANaNvOghT76G
uJCTWS70uVd0MEI6QbYVRjfvr8ciMGd5iw5uxt5d9A8npiifaHR5rGUCdg1emU4SR1btS16dPE4z
q4uI+LUvh+TTEp3RNvyZ44NKhbJmcC3ksQm6DMZYGNOmURdLaiitxHdj5bTCNUidb8IIFa1+Heih
V/G1xzgKy+NBD5ih8zL4bijn0iv+3IjkYT5tAG23IGoEytwMNLmkPQJ+jV24Jsv+dQY/LVJuRpNn
SYxzvDxa4Drb9fDwU6UDTQI37NaeRXcC+o2/hked9FKOpS4ZYUyLQKrc4HkDcqwgCu3L07h8U3za
OUbnJ3vdL7ox78lbprZVrwTgmjA7V3vdjnbqtX6H0jHwhbseuTvSBVltQQGLTDfLeS4VQeEA/h4u
3Q0zqmkkZh0c219FA2GVeT9T0LkT3rCKBmT2Lizl8VVwMuo41g1OEOFv4jVhje9XEUBQ7FbKpezR
2bCo4x0VciooDYYVA8OPyueDWJqpGV9JyKcL1y3rJqQ76n4mA06mkQpu6ljxu1rCa0b29I20TdCr
rZvx6je6WBZSVWcjo667ttaC3vCBCpW96KrOrPk+tgn0qHWqXbPGVQxwLLp0wOTKegMvPxhPBkkF
N4UQynwpwj2TOLK9rnMToUUCWjxkGrWNBtYVwSLyolnvKqS3ypPuLx+a5azHyRdQvidrSyXt57pC
/xsuRid7iJrWFYONaiue5OQvuWrJPbqUGSEGw+Udb9GTXSsgr5oYJOfelr1V4ZFUaKwAY9mHf55D
yu0kY8NzJcnDyV73yFuC3d4dofkbspUIBGKsTCJayerqZQzt2JN8MrSmmFRND9PAmYbcsFSl2lTx
xARBLt+2f4+Olm2TuUj3+QxWiJcJMzBUgtfaH9aEvXZwVTdsHkYQSKCizNq0SwXE0/OiUJu2Ekdt
yEpcvwT1xJmZI4tuIrrC1WhxnrBPbGWwBB102iNDe3f52fW5WTX6pEJGMknUrsKSGm9EoodXTW3b
vPt2jZZb3JnreFW44cbf5q+CU3rhnh1RHWf2gsPVqOHzcxv2k4KPUPeQRcFzpHmovyPx6qhe4XSO
6JSHaGNctTmeYzEg5rYOkaR8I2FZBKdA2TjcK3ZtJWui3IL+Jt3Rb6fby8eaOVPUseanXg9aGR8J
LZNdd8W/BwqyUKqVHtqt4IkuSC/upDW/y+x671/p6DLvvv+3BwGvA1CroD0IPIsL6KNS5cOoifBI
9ovHcJ7MInm+PEr6pFEG6LAehewhqImBnttAoMrWqsC+bIG+XGkLVByYoGQ9CiBUxqXnIyWqrtHq
uGJ37NKuijZDwrVTl1HljTITpA2nCVabX0MdwswEw5T6J59jUZV9CVBoa9RNDqpmLg5lXDq8RxKv
DRGzLLFPZwtsAzgzLApM2lXR9qhTK3ZKD2kbwMIV6Mc7XT7V15UuzNf8KELbdu5ZMBw63qTsqdTe
15WwakcNrjHOM6tIv8chNDp5Rin1ixekrNB5sCxJG06fkXIj5LIk0pyRApHX0UPt4NKWnNaDhGD0
g/WgOz4GTt0PbZdavX6MWlmaSYagVbxYCV1fAh1KqF+VGj+ZPD+53ZzctpKfm6UovSVReIiHaCcZ
7U4aIcTX5JsRD7QyCe4vnxXGtNPOOSh1dNe0mBC1vB15r4SoUM8w8QXlSw2eJvHJ8kAdDVD5OcIh
/BFtle+54dZP0Gdyi/vurkIicDSRdH/6RyPTqeNpgDM2wYMJI0O7neyHTpkjnc59XLbyJeKlB0cF
LHqf+ZkYarkj1sGDGglI7DTCSs2tPrzjJf5KHdt1WeWrujC+MUwvHlEoXpHCsIISHDXCUcliiFTA
k9ZvYBeEpiFPhD5J5rzaxbfDOnbCxEwtZtGW/N4vm/nELrWZYzkxfD3Eo2KwfK++Tpx+JXjBaMpw
tKT3mXAxkPp0CgIuyUx3YGpiBKLL5/jkE8glc+J7W8OPYkGBi2/tcieIuCMrz7iNrGrXASVI+q89
fctWa/+SJzqu9oldyisqHYgbhBxeWDqEKIA1t3FoirHdeeCl2rcbda0+82tUMNC53yJFBIyDJe9b
YHbjVeZKPZOcYvH4nnwPFdaIQ9sN4gQ4+RSDjUZMVrJY3ZRCcHt5qzHM0LkOQZlaMCXAOXNhZs5J
ZY3JuuFKxr3N2M90KqAquLpSQ4Sord5ErpDOeF2NCnQVxxBs40GSO5dHtXynfs4eXboOusFIu6rP
kfUzJEjLkFyfAcYNTUdu/HdEpL7OowiVcTRfgyYZDI90lqFVeG6cxRgUD9GqKEHoG25mrjEZw/p6
Ps+tkJ+fHI6Eg1qdP6WtkzzqG64FTRtnSTc63hVBZ+YoGDPsfY23zu1R/mCMjAwdoKAlIO1H+iNk
4sA8Hlr1Xd+awiryVCRPM2gS3fWVOQCKxTBPzvq5OyLmQY0McIyuoFx7PtwQAGS5Nxo0/dntzoDq
qFVY8nMFVjwOajlW/MJu5aaTD6BLOTNJuZ9YqDkNlL9ooO9ehemxmb818mNq5GaG59swfWeMkIzg
ywhV8LSgXHEU/D4fYckPoqGMWFD4u10IbZDYDu10m61HL0LjHDNaYdijoyRfFRNZbmEveJyRC29Q
B56v9DvA244qxzyLd49uHz9OJ3hkJRkAWhDxkmNzsmGFMtA1PzxuoBz5sAQ5FMnjIT7Maqs8wkHo
mQSNqwp6KUEgqn/nlopS6HljykD44sbXIuAiqR0lZrEhnWTdXnwg/1f1YDgI0laEzSv4Fq/Ubbee
K9NHhrJ/Z4NsvyRzyOjxKWCz1HWwDNFAnUEUCpHrAKBp7dnNr4mwXL1NAWKsrzK7tAxmsnPpvJ4Y
pA+M0aW66hccyVwTPvF+1bkDJpu1jZac3akZ6pAYRab7dYdVDdrAlSCTPc0mFxQW43AsmwEZO1wA
+IFpn9pzZSOW1XHzQC/iuUvMFuQVSKiQYlH2XCemTrpYmG6HZZfyspMoFmU4+T8rq+MuWwWOPpj9
CiwSH6R0zCEs2LKKYgsBCNksIPZCIy2It2i0OQocXFQBrQFXgNjSk9wUuFcIdW2B7gXkCqu5JYRN
AG8OOwRDayRWUMKHBgzeO+07S/nh64199jU0Kj1QoffWVpgDbapcRT3gQRNlvtXFz5cXecnFn4ya
btkTsiwEIyBGHU2p2USvRsJyQUt35qkFajWNOA/zSIUFdU8ehtAG3+LS9LLr38HVL2+dvxeR1tKr
siyPBJDcOZ1eWogDrLx9VNvAvDxpX5L/Px3LpxnqAI5K3xSxjDGRlN+xrOIB+22SFHF4w4oCWGMi
Pz/x4VEnR4pUgwJEb9/q9spX3pP0v3/wnG83KtrN0iTvphTzRjDfBOqHVrUt4Wct1kiN2QYhpbRZ
d8bCW+PcKpWZmIS5hGC2goQV5BfkR2FlOEkEYrQJfKZgitnr+JzAZcl/MlePxCAnE+qHBjfFmUpW
b3bbdZMcNTkJJK16rj1WQYo5SuodKzV8UUjZT3cm2v1hXvl2a44b9Y2MMkHdG2SaGCtjj35Nop1O
LuTVzkeZQHWwzSssabxOr6dNsOpeCMtn/pSsVVc9dOva067ZPDILz/Zzu1SO0JfjJA4C2AVnhZuB
5DdZh6vS+w2k2VIw9elZJPqVPoV1qYrkyUjwojPhLuUswmEMriEL9I9QNWQ4S8ZSQrfufE55NRUC
SLiTWmYJ0p9dY4ACqPCIbFPTmzrYf020km7B9H5/eTVZi0k5nDQecnFIMdQO3COFAU5NNSzMUa8l
a6y5bT8Lj5cNXnY6QB+fjzSO43xuWgM0NdLHlGxjtTe1kaEkx7JBOZ1wGjloRKABv5zqXaGo3mwU
N1yfuP9sKJSXaWsj42aklJ1ozMzUf079EoIG639mhPYpiTwaeCuhOyKH0NV9nt0JDaPcwzxZlCMp
+n7OCiHGJpj7ly4cIsuPgzstVnZGmkAiSnfR/OsVQraZ+WT1j8Z3/LYTn4nODLnJUxSF82JGc1w4
xrdTJ1S70qh077KpheQB1K5BRA8S+qPUFjXOSEmnJilw4SWPxetfetAg2RpsbaNY2YF1D5F9Rj9d
TuyplKfM/ani5BLzmkoQFcRNJEsuOmMfhnFiBQ7k07+YAieoCoAVDxQf5RzFOuPkQBYIqL4GM24O
NdjC06zoJnkXoE+FrkPD015BQI07KbCGjGGfZZ6KxSQtH5C3xcyS+g1yqesJ6Eh2TfALmI3ER4T6
9K9hUn5yLKS8bOLjCpJ8RbNvt6T/D9XIO1b/35fSHm2Lco3NGHKgURYJwMyvTcGWtpJd3Kb2uMos
3zUcQuFMohfAh5x+Ty7c8EVaX96yX7A29EdQ7jIB/6yaVsiakurHmKGRhrf6+/h6tvnKHM1gH93o
KMpOaIHOAXLrjpd+OiJnxMTbkPFe2mKUV53ENAinpPgZm8ron0gPRKTOP9SINo6Mg6zSz9I9fLra
lIOtmgqP7wKD1w7VKwH4cRYkp9CKPztjYiYH1vN3MYA7NUg5WyPqE7WW0F6q3ghu6Qab1gRnJoD8
ELtiT+jSNXVqjXJHXFQIeibCteuJOSgmOpD9DTJhD8Nz+BF/yG+EuzF9Z60jwyrdfsNrKYATM6w2
4Z4fdLMuG7PpmC8ZxtpJtEOapAYATR+NrHOXWFHXrCE9YGtT8z6p471Ud5YyT5aW49U9JCC8Dvvv
hQ79rXnSWC9w1ogp58TlKaCFBOtbcClg68D+jLmjxixc3FIodbKcdNvfPJYGpytI7HNtKN6qEyrx
otYANmlA23FXNi22VDfx/4f789QqNbignAS1mVH0NRrNDpN233K96au/gJr/7238n+C9uP55zpv/
/C/++a1AWBQFYUv943/20VtdNMVH+7/kr/39x87/0n8O5Xt+19bv7+3+taT/5NlfxO//Zd9+bV/P
/sHJ26idbrr3erp9b7q0PRrBl5I/+bs//OP9+Fvup/L933++FR1U4vDbgqjI//z1o/WPf/8JdcoT
n0x+/68fXr1m+Hv3dZRHP15//PGa//jjvvj+GhRf/vb7a9P++09O5f8FGnDNgMwAYTnHrx3ef/5A
/BeUoSBaCq5w3O8QG/rzj7yo2/DffwrCvyQVqXADakfQpCEPg6bojj/h/wViaV0wIMWhw81jP/01
CWfL9bl8f+Rddl1Eedvg956fRzDZg3EPRUceEpkSfh3NZy8AstmJmmxY4F9XTRFtYL6dI414JDO6
ilyWnMh57PPFHh3XyTJ49cMG9vQGVGqG7sbCQ1gYK8F/P1mOXyM9HZm4aEkE6Y4AiQf9C32+pnCh
HkGyxQLjV7bN1+OOfyUSQ+Ez2Fssw+ktMTLlN+VlsMtbwZIPnS0dRcDiymQ9js9dza9Rn3wLdYFo
wZDJAC0B05jfd1VqG9GPxB+tyyOmqvM/rRiSoIkG9pMIrZbzN1QlxlEpzhrypS/Sm7oRHSTFXX2t
OBMh1X8cvcRlDewYQH7e/l9tUiNLxFCakwk2O1QzCPwK7KaSWzwCH7bT3MYj3fvoWo2RClDNZg2x
7JEpIoCTchaDHL8CChNEu1uF9C+Uas5HPvZlPNZp7FtlMr4rcb+TxAAKpbq4Sep0H4JsBuofr105
4V7ThWYjztJVJIkfQdsmu0ToOlOMOg9CQrPXFmNrqrV6k85qZ4e6+K2fmkfo8DpdF90BSeh0YtWb
nabF1mD0L/2c4/WfcJBwysfB5CZNhXgeXuVGWmG5m4c0KCobCmmdHZBOfKjexHabGQ9F1qPiXKBV
kFM120imPdfoe0nkVqg3usakPMuNetUX+rrTW7MK2+8RFD0sQ0pLM8ljENXwICL0DR3KqHOXmXKr
PzQdhgLp1q0hZl6eQq1MalRbzKTWSit5q6qJDGYtrrTiXr71+WQvF91TMAdeP6Mc3ELrMu6KD5mP
P3gl3Zaq8dwm3E3o1z8A94dWTO4LoBIo3jS1chuBd7vOWI+y9KHz/hsnp6tJDp7CuPE0tXMlCJjx
KneHW240K304EN40ky96ztTEeD9qkZtNzVZADToU4j2qjt+GPHvuAsULw+qqr0JPyfRHQ+e8puNy
U+XyG9FonZmLn0inuRlXQWCqSCKaQsLtFH0y7FAYvlVltDXQoiSXvGgaChHSzIvQbmQZ8l5xIVhh
M6HTtUNjcTN5+lSPpihpgZuU4xWXyGs/QZ1RmdbosUNHlx5s4l66qoTclYrBGzOutYYYHNvaVJj9
qB6yvH6P62zta+MPUYODqRXHT5IriKLUZmikT4mhmnmZ3gpBvA1yqDr6iOsSvvYtXcxys9XSFylN
IPGml9exCpl5wERcyJHbvpI9yYCWxnq2llv51lA405e2qZpZAvq/APsLLKkNJZsfas3pIBlZBLI9
tOCmrJJxnTW809VRagI57rRyir64wgvK5jZTpsBJUzRq4b/FhhetCS3rktZ9S/oZ8gyK3JlqVvCm
VqWgC+SS10xFQ2WTNt9HtLejIO3GnPAj4rtHQQALZ96uwxb9l4CXxVaRZD+mVO7tUooUO1KlWyFu
nxol1e1BnuF3e/4+kBKA3sD9aNZZqDOenNRb8JcvUEUwS0LmBip+lC+og7zKub5EVw/enASQH6Bt
HZ0c3rBiMfRSzZg/bckQVYdmMaQeICR87nf4qtKSUZ8NS9yPqfUNMOP2Wb4JrvAMMqXv/RaNuLcA
QZjZA2jYgPnagHl9xW9jdMhd9v3nj7CfHwISdGi5ioAifdHWnKu67zVhNCx/eBj8t5apOL3oYiEk
DEUToqH5RQaMSArN05z7aN1QQZhbX9frInc0l3CTiodkrb8ZG+kR1ABsBm3q/fVzdKe2qWCWn7Nc
9yfYRqlMtxQX+F5r3CD9SfrVpi2rAEK1BRztoW2VCLwD2QHFYeoFFuQlqtt14Fu9Ozn6iGyvsNPQ
3rgOrW4fuhGwWUaCsm60Hh1Z2f0Gs+VCWCYrGgI9BUo1CMyoL0jjGCIyWupb6r5eq1YemvpzCb2a
/rGwM7fbCiXr2JA5pC7yU4tfAjPBGJtIhcWiPgoSF17rWwSUKlnFId+zVCmW1lRWdDD3g7CYRLnU
CHEflqIcwN5PzgNSK+9XjVusey/3OPfy8VgKc0+t0VBlLZi6nPMT3+K93ibcAMUDh8gk2xle6w1P
THsLwSd5fUmGLPCG/CUgAYn+hLaWgowuugK3nr9JVlB3fMiQfMvWBSrLN+qK3dBCIRCOO/fMLnVS
OjTJamp0tEuAhKWbHghoGqpbVgt5cW3NxO8t7FRYhLot8QoYMRV0Cm06zn4Hd3tUMulNZeWveyCv
DM/4AFOxLV0zlnJho54ZpCLOYArEsvtpEJIXBZh0RtQNVbNu3PFKfGImf87f77+mVNLBcw3ZWeGL
jw+TvBCCtPGttDBb9JonK7J/QldxyqfxJnyVcM03Zg1p3YQp7UTl+X4Zx7kkkCgNBCjUZQaMjdYG
A06ieMO1HgDGQXc7Fib3prz5m/pOfibcWGVlQUxFDbwYoadmqx1c0+xkrmGz8o5L50jVRDILJFkO
H3R+4RE+57jvO9+Sb3QfECaiaBy6mgV2+BGafb+xo5eW+9QitdycoYlzG/U4SaEVXhNVkQykn2Vq
QigPyqEs30+V3H7O+Kk9yi91ma+OUwx7GfI0E/RRZYe0LYmgMzDTD94VHmfwCncrY8fY1wtXuIa8
pajgHEETl17qyqhzQxxkcun4XpGZeB00uGxK1DMnu76NvgFbzdQhWniYajy6ieCjUP5QFHK6T8os
Wpb37eBLvpXveEtGHT5GoP0srxsXG8pNXIScyjMLdkwRDR3nGIo1GkBbhox/HXfZidUm5jhEEppv
BY8BBOdRaXFgB8ycpImot8rZ0g/aC0lB/A7pztKYBaRVgDA0NPwPaoWLcGhTXfSB6U1f6nYr87UZ
c7eXV3PRhibrBhIsuorjez6vUW0kudHBRtB9N/K1Wt37HCMNvrRfhBMT5Ocnk6gn2qxLMQcT/KFu
PgaRRY7GMkAFt4o+gspExRhCJXaDpvE6Fmv4wi0JtJwABQQNOTDM1vkQ5F6L/LYMOKucDJcD4DPp
gZHjoM6SsLrjFwdjiDy0L4kMKg3UEfmmbBJIJVmR4O84I3hR5eHu8povvTx0VBAlHmMSYYhy1irH
j3jjYkXi9bEh5Yi7IJ2OJVNUZskRn9miLnoxjUJQ8MEWAZIKoEImGsAa7l3ZhYbFNXfPGNuCGz6z
R21oOegCA+ZI+E8Ey3DjvEfW5HIeQVVlT5etLeyLM2PU1p7GPMrH4+BKtNSMt4H4LUW6JVMfL9th
ziK1xVUB+Zy8xizWttRZVQotC8Cc96BXU2V0mtVe9cTy8wsb8WxsZOwnx9YfOb4YIphE3QxZCHDa
sujiliyQPWgA2KxBSoW6o3u8feOpCznL54Ibo8ZTvGUJqy0t0KkJ6lKOea1PJwEmuk63lU61dDyW
OqV0OlYn5fJg8E5QBF1GCEZthbYo+3rMUpzbDo0EQmTlAqNReem1BwqUTxPUJjBmtY4aPoYXKsS1
GhjboNYBq0hXY+/foJHhYxaV713ub8Opt301duWxf67RZlC3xmOdR1bRlPtUiVfTIK7LIluhhuFd
3qhU0fl4Y+qQxFZxVSPPAAnT813TJsi46EMBHjF7+AhWwC5bAxoboFuT7UHSB40jp90e36Uogzbr
6gBgIBtNThwY9UbUiXAwkurofYBa6vlXlHJfCmCu5nBcNJNHz12zrxGegC9uxSyzky301RaRAsct
DfVgauGzVGvkvMCI1bTZaxWqoO1Y3Rih8QrHexX18j1EtV1+CL0mKTlbTbNtnHQl0miqo3ZTY2lz
+E0e/dAs1Swws1ZEdg8EG+DBCJuyNketS92Kn3lw+cgPvhYdJslfpdp0wwcqA3i09NjFxH0Ohtpi
tTJlRVNVIGHbGW8iZPr0nXIz2ApgAuz0xVKqRpeRj0EjGY+eGDr4kPNKi40AUyeiwdT/IKLfyM7d
xk/CjWApELTkoAJYWv4ti6WJao78uU1VGVw+SMIT0VfqQp95oRcqvQau5JsOTiwfEoDb3A5d4bYC
n0G1BhxxL0XQG/+/vNL0E8s0frkwglQFGxfk3LjUKiMOyfNprYbllchFXjQIN3PWadgczV0N6Qkz
zZRtk8QOGHPegJx5C+PiOinzdQjpOfvy2T1mTuidfPppdFhgSJ02VmRSXMHlzA7Cw5I37Fp2ULB0
SasKoDBIGyErSQc5elKGcxd0HLIOJKJurOBGBRSDSD8OWxbOlAKw/1pswPTxGBSgJE5nyZpMzJAr
h7WRqx6Q8wXBYK7O1jDL174xCtbo68+RXq50NV8lWbH3K9kLY38zaNka379rK77zjGl4zDn9gwtz
r82HfOfnwS0IDm4mKV8PU4Yc8dw+Ivv4Whf9Oy9ko2UknMVYoiVng3ctSrQymkmQ8jt3bJE81Wqq
9RjKN2On4DlifBOdbIOWQP2ZkFDjYV1ftZb+nd0AiSIS7elklIXxEMGK4T/Q+3BuHEWATFJ7ZMJK
0p/tl4X/BJAiVJBGCL3lfj3EllYrgecHkg9G3ax0+0kfXjupe5PB37kfhAnybF2r7VDLgDSLzgVO
a4DXo+/5cTtHaJpVEiGDEo8qWwIn8NYsSf0zNNdetEIrV3yfoWQRhL2TRtG0KQsDisjJ/CBUZeZM
fu3bZaHLdppomemDluwOPScjLktDtFJ/XHV9M5hTEBuObISdFeoquLqj/m3sRFyNwO56KIUkKzHm
ZhTGmtyZxdRHbW7wWgMSED0f45lX85WdDei6CDu+dfRKTtcpKuVOHyovteqj3TfX5IMRjA9Z0o9m
UiHVjuvSjeJiNEdfWaeosAEyWvOqzfe8YOconq3aWj5IQfisikFgtzOqzS24wQ41N9S82aBgZCXQ
CzeHtgJVcT8rJhSHH8tJlE2uG1+bKnZmv+AtwxAaEL3NIr+uhFJWXFVPtUfJT12wPha2UcTXvDo9
p3oPzcECH9RExWvcd4c683fRLEvm2Ev/n73vWo5cOdN8lX0BaJHIhLuFKe/IounmDaKb3Q3vE0gg
n34+8EhzSLCWGGlu90ZSRCuYhbS/+Ux2UUjUZy5AvoJ5cQGTaIcX3FjZHcrLvEjdlKijB3mwxIXK
RuQAjMN3QTEamxxtezegvLu0kB1BAbwJogc7ByqmzgbT1Y2pyROyETFSh1VPe+JBVrbetKX6u+/j
33kCP7i0NVVnNPmqTKw9YzLc5ulwKBn7VTbJK3jd9wMdxzWQq7/0WM2dIVMRn1rG6PC6i7xxRNMz
VkLiJlHxyCLD73mMsoEdbfGwuZTW25ai/8CM6hnNSd/q6Emvs6ut1eHKVFRlGw7V1ezVb+lQnIyk
OOkKhcoCUwengqSJU1pK4+Z1ZHs60ijHZuLShv23OjdOIQ09pgTXKOt/ZnaEn8Va7Fj0+8rKusvL
5CTLanA4qYB9CxK2ShndC008gc19sSyQTHR4gWg8eYhhkOPGAg04bKOTrnWRMxCcj2pIUHNotGti
s+c8H34M1nDRWNv5ZRMeB7X7gRAUNjNCouyP3hrKoKADk9DNA/XBqCDj3eAQ9AmTzjCaT1FpnBMd
uRG03r2QG89V2aMlWwoXVzSwYyZ4TdYI8KdKGYSwBxsCnWwAvcpEgtUXtLgUxS/ksONdhh3pdVS+
NAlGjJQUJ0HHZ2YS1FMbKH83a2zII+fiHPV0w3Qcr2S8L8qicCNNHNUhOAlu3w8sYl5u8k2vNyvc
51DAK/RzO7LvaRaiU5z0+Lv0wR57dOlpfyoVEJAzluJENb9KtdyCHwWSK448k8qZsmCHPwL3isTL
ouBHit3n1APqN7F6SEPiGwVsoy01dQqSrKs0vpTG4NZGum2Gft025BjJ5I/C0mNsTFIbueBelis/
NLvVAI7Kn6wkRFGmRZfZ5BYaL5m4NmMVukYRwnLTghCV3do7LQhtR8nZq1IJtNIVdkijAo3KtBEu
TxvimLY8Zai0HdWitn0aF5tAjIdhtJ/JoN3nNLj2oQQYIzhDLNZPsu4hJRpkyfIqdNS+2aUDuOhC
/mii7lejD3eqWX9PWAtWn+DXKiy3NB73UonFCiCaygu7IHEwAgOo13jKZZM5Fk/XapiturwZPD4m
fmvZVz0WpzxITo1dHepI2xgyOmh9io42orljqVgnTQIsmxmH1AielQI1Kmo958KMHCC0yp0sRrjZ
K8MJp0530fwfV0bVo3Or4fqnrVA8TUupqyQN7tMCW78fsz8aAS0p7btnhTM0zkrNWNWxtYq13its
uYJIxx+ztoAi5fWPJiTcaTU+en2gQBoxG7NdELIC7WOD+pB5EX5S1T9grQ1BMK7eBbF6zk17Te12
F+SAnYZ15pq91LatQTuHlEDy2bSt3b4TAC80zeOg4nFxiJaEx1TpqWOT8iceI0fW2nNgmgcwLda5
LkEBbqxN2tYD2ADt90iMfo5udtaZq4yPvyDXcqZ4F5iZSQd+N5e6MfwRplQOmtMZMqRiG4zJijQs
d0IOjIEUidPFsdxJYl76PEQ01mo4ycl4YQk5lm380qlGjV883DfNiKJkbH0fMtCR9BqHLjKfhMV3
aVBmQG50ICOq2Z0om9LR69L2gi7zkqR0TR3Qj8S2K1dl5EeI3b2v7aiAgU2lVw7paO8QisPZjGF/
zGgNkUEpyHUUQeO1ph04Y892xYD8pBW4iWkAkpIB4f6aoiatB3xtchk/a20RrJK6lBurGeJ1rjWb
0YJZKit+x5b4VTXhTiHFU5alO9oNW8SFh5S1q84uzlYrMTFmDr6sqIFBCLu23JgjsAdjoxYut6Dd
rPIXo8/p3opw11JV4D6JQw1OScNwjaOxOoKsnTmFqnDPLoA2AdzwkfHmwtRofC6twHZUhjoKqNCw
yIr60P86ZJsyiQ9BNXpNKiDtOL1YYfQiPgZNsWZYqcyBI5vk6Vqw4eRuUs9ZSkM/lR+mYQgGQXfL
AlFzFpuZsPpuJMqJLqbdqSTxqbbYQfuUVc/GmFWERjg1xMk0xiRCh5x6HWzjg7LOELMv1W0+9wdn
Y83qCHFG0gH1BWCyIDw5ntAHdfGsu+VhEsOKIUq1BBD7XBSdjTgrFVUhGXBBvi0U35r7yXF7ygRD
N9ktWsLfXC1gMTQYLqioUczSz7BXAalBmI2vIyuAg/SNmCxFdQhuaQ57HjkwQ0j3na+34ucEb/pE
SlAYsVUki3M16krIDFeNAdxdhRK2krhIgbd61zqdbF1JpNOT9iRK4iiLFJ1PucNs6FmVJDa1XEVg
jkAWMnTVJfMCr95JBwmAMznTJftiB5+spRbs0qizU1G2Mg7TAR88HT65pZYz6W2kLup/nrIW2/Yv
fYilvtHNM482AfT7zEklZ5al8Z6UCJjxsdAN3aQ7Gyy46cwv1hJubqN348zuFgqX5q6wMI62Lp8m
B+x6bVUOULFwGuR3Ezt1UbX49oz+/WmzyhojiLwqE0NaR+uRr6zG0ZEqrAoofGsXYPa+EegzI/sD
NBVeBvk2RjDqyGO0o1vlsngjfUqH33bV379mtquSse3qiOLXcK858G22So8toAsjdWTixjAqm9Qj
cjTd8XRO6slfn6fpDvp0tZtvqGjIKABXNb/aEywyV2x3RK0RnCTg461600fqDxHG3+Vg3X093s3l
/nu8OTakKOpR5mZgu0nxEIFmKa2nrweYjsMXHzSXpNYqJW5rigHCTHPG+ttQX0S5UGL8NAaKCOg6
QXPCgoIxVL0/TtrISaon+YD+TPqSGxdN7HN+/fozPrfGp23x7s2dnb8kVkqY6+B6DQpzo0BB1LGV
BmDDWsCeJC7/5LXwRxsWKjWw3WESbnqp/JBWvBeNEiO3NpBVqvKC/Hphx9z+Ze+WcHZiza6sgz5C
D2LqTtHYSb4PD3+5bvS+6FG7EZBPQO3G/09m5N24s1mnmtR6ZcRW1R37DFvQi77q1hNcgAGQkj5E
G4jlLGMUPncDpoV4N+zsfMZdnYsuweeyNVTlNKf4BVzEGhhQr3/iPiwSfQMo6xXz6kP4vYW24DU9
t6qz1Mp6e9i+2tizd6DtmoBVOjY2B0TOAHmeruqdeQhPk5iYvkVzq4OC0FSKLAgwkPqJYwfs9MZR
1pC8vNN+De6kRNOd/wdzdPMOA7zMBrgMzIq50BUvlBB1f8xR4yVbUqJXYmMjbEHZi0/9oYfM94Zu
osh5ncRo+VNMHfMPecrRQPhB/rTbBLy9dqFj/+mMvi3b3z9pFgqlJE4JnXbpYP00zSPtTVQyNl9v
yf/H3rB1CjDHpNkyW5OxaCORpxhkiiZL6ZQnA8B8k3jlKYKYCqh5V7UDqK8B/A0CtUg2DtUdjMcX
Ola3LlVCTDo1i0zUiGcnQ+L9KGQTAbYD2ErNhVNY/zZgBtP5fojZKcgCLRg4wZdaxyx3ww30foBF
srzOExEYmA3AZ4sv460lfD/mbHYZjIvQW8WBn2YXKjj6JlkFHmqO34JvMKXYpNfkuBQc3AyhgS+e
AGgUEN856CpPEy20a7Ab/qVoLjcamLQFFHYXx5q4x/Mj/X6s2R7NbBqwxsBYkyFVvEnOpt8DCQQZ
4+3XG/VzT2xaPoaUSgfClkHw5+OLVYkqCsoJkplso0sOAwqkmTv4XTgVNPeXYoqbic/70aYA7F3b
3cpUvI7WGwAURjlw+5sAp4r7yoEqO7FVuaqOi0jFW4EMQW9kUt43tE8wJ71LEz4MgC3bV2utQuKE
brKV4k9vQ+XwJxi2uJFf7tOFfOQtKf20hu/GnR2MRKLgrk7jjrv8FObOCKqy8MP9hFqkJ4payBpW
fCv6FPkgeKyz9S69ZL6yjA29dQkA/Io7AIJY+qfsOZEtxAwVFCknlRc4149PEx4fBb0JkD+8wK0b
ZioLF+BnFhT2FdBsgAsAgoNG2CxKyXhVZzHF1ycHY/fmk4o7Qa47r9yqXrBPPdtbPDW3P/TvMWfx
hwFdfh5rE0AdjjElWuPEs1cJkrHYZdZ6shmJ/KW76FY2xHQVgH8TUdmnZHdQmhwqGZjcKRuaKiCT
89B/mA0xPFoa9PhQBpnf5GFEIP0wAf+nvhhiOoi6xUcGcQRlTf0Jn7ckRfUZlYMV1On0cKsawtk5
j63oqh53YTmJbvZe3wPtGu/lxvRLKJD4IQpR/j8Duf9PYwWNFfvm//6LIfqZxto1afvGYXV/xK9l
+3+2bQZGa/uRy4o/8U8uq0n+gRoK+pRwyQYmB//132xWU/sHbvMJ7qjSfxFd/8lm1cg/bBDzNFtl
wPnBxhF/8J90VvwTHjTcjpDRxAUBKsC/Q2ed46WhlDGBtG000cCPxdUzO/wBchGFxtz0FRqi/PIA
Ozyn77gbANALNZE15JdRnH+Q9UbU2aaIH4YGNFTxKsPaM5T+kdKHrkX9TYabIBVOYFdeK3/X/RON
liKk+Tb/9Ftnl4bSEYBHYQcO6wcVdhOQFUgB3klONmyYUohgLb6BU8z17l34NOAsJsN06WVWY8DW
t18FoIJ+sjIQLvXtCp0sOHgtgam1abo/jQgeCxYDb86nVB4QBdLnrTAhiIgOk/qHf4semm27tkvE
TJMAltiKs9wlp+B1EsrAhLvvdvPlr6Hes4BvT/Lfv2Ce3Fu9AZKW3ZuQq4l9CW9fjqK/MB6G9oEF
G84Nr68PPIKQR/PbjJN1ri7KGt6cduxuBkYRvvhtkt6FHkNbpk0ISJevNzsd2RhLTbeUk7zC0Dgl
b5/Ckj/LRnEUZt+nxnEcoSeriHahCjGLRt5WH20FwwZJAys9j7fUBuIpILjiaGTqCp0enxXMQavW
CePcScXgLcz80niziEtV0JAbQUf2+WqSuUctFm2Zl8lhdOL4KAkcTcFcPS7rOc5i9L8+lMFyF8/i
m7brx1BvbACUiDLd9Fn9a8x/Cv1Pw65ff9zs7f00xOzblFgDoCU0TN9uv9mlus6L0anV1hUdUHft
b5agCNJnq68HfdMFmp8mPIywawObHVSB2fmVJFNTCeKx3/TdJkMbsq3B86Mjf8nYBAEw7HPbvNSy
8we4WqSRui2yc5s906ZeazFzm0o4rR6v4OvumOVDIB6GgT0pEmxlKCbEkPuQJgAMHbxROTIqvc1f
AYzZKpbhCsYee/4qSbCSMB5CO9Ud2AqqoI5KGj9L8q06PqPRLcSwI6JunMyy9k2PhlFM6L0Ym4sq
U8XRJOToFOVFNUEEV6ofShTdCWZtgEfw09pyepFuujS8ijD6E+uw4+HMWlC1unknIY4h5ptL3CfQ
eSy4LMtaM/3akieoHfup9VKMOn4xzCVSZStk4IiIgeIdnat49MOm3fQiP4NuvE0aBkfL8MGM+V0K
xEut3acaugpVvrDWb62K+VpPysSAW2KhwbT5uIlRAg2Bm8ddXWuVW/PUCRkWT2s3BoUGPnrFXXqx
Q1U6QXmqmtbl2h8CZZGQvuY9xIvJC2sKT5U65NquJb6C8HHXcrkatAbM4GGfxd1jPwJtUAerkAGp
0C9kIbeOv2aCMAUKLlgtxiy9i2yWKi3pTJChr0T8IvxoWPhBoM9nxdIlPwu/347j+7FmxzHrWd7q
HcbqX9U3IdxJ/HvsHPPY+5qngve7aHk7/cn5+gArNlVDkVbS+VmEpQOgQxp2EfrbdCXWbD14k/hR
/nsqq6T6WwGiWnT4fctePo+LBoiBiArdz+lmeveYEDIMPAI5yw+HBqJhpyhIoV2AS1zGm25EHQ1i
LUPp9VAFSKtHktyD4npomLGz2herBi1vPBj2saFHtIUN+jMy0PhDU7zNIC3e8m1SVJuKwSpEi1wL
x7gvywPXmC/VYALbPtKIOkRZm3nlxmPlxZG9lsICrAIJNUdv3awcwAJ9Q32ksPzQRrjnybZzUZRC
DTA2E3h2lisj0o5WBVG8IfsjYwjCoyBVVMHggAw7vUR7I69qb5DdT66SfzM9nPaKpps2AbALLd1P
6aFGcw7Zhs5GEIQe4T7fwKNePgNfDu4EdcctRRcbbY6F0/CmxDxbNzDmDEjAgM37GeTXWzUnfava
fgDD0BDPBQBg922Idi+wBExrqRPV9SskBy5Zjn8oELfWNVxVKezAa6TuZEOz1muSH0qiY4rJseDV
yg5fraJ2A7Q0Q04wj7GXE30T6wWAWTb8P/LMoaLzlbBwAugSxHV1146A7aHBT9Tg0AmOdyp06jh7
1O3qjwSdP+7OHf6vfXzOAUm07F1giF1RDEC5w5ecFT6rrjHwMXheHLW5U6pq15ixz/PsMgjqy5xs
ac42JX9odeRvUN1ZmMo5Xn9yaNRwgZsgA+AWh+jHxyPQ22NiqYmpQBSztlxSPVSAwRsJdA5gF1/5
+SFENRDxrHYowzWwhZACXZKO+nThQN7ceFP51nC/fcq9gb7S2qQMwtVAwAokDwPpl+60KfqfbxgV
g2iqASAjmz8AEROj3VESvCm8Ae7jAIzaO9yx16WXnhdz7lnd7+1YIGlCSmcgPARD6uOkAtLTRbST
gW9w4LOpAVHJ0o3jGHhF/ZqQh6SK7myz2yt6v1DH1T9NJk7k+6FntzfPaU5EEUE5b0x2zM7uTVkg
Hi5bB8Jrd/b4J0/N79bAH4KuPDVRuTWrZJNF8TYYfiCq39AK2z0lTsepF47qauD23lLVdZAVm0yi
CMzMjexVL2z1bQwKRz9CTgzKMDZgW+JM0nErs3zdZcwH7d+PWPlrZGhrhRmA8j1Qb5SGrlWilG5Z
1TFq6Cbg4Ubn/S5PsrU+4CbMTAA1Gy9r7ovuSShno10PxZKW4pw1+dcSIYEAdZEivJ1f/XSILKhy
qIGvGa0bjblHKPwu7G6tjY2baRxwH7ZhUb/LAEOog6uqAvRoKU4JKQ9FlD7E1RwtkD5gYoe0XOyF
3cj1NCBl6NRzUeHLPdtBimZ1NteoggpN6dYhlFF01dX1UDgGBaBt2NSyPLN6PHXmERj8hd7Kjff4
w+izTVSmAUAhME72EQiVg59WL010VygLr8etrQoxKUC1YTpgggbz8ZSMQ1UyERmBH8TVXW39Fv1S
H/dGZoEjjwqmCV/mz4TvFOxFnuTMgsVeiAbVv6p6S7be8yrp22Z6P850/byLI0QltD60+sAv+9yJ
nwOqf2v11gPa0WONvsrK32pXu0235fZBhXNxMvb7qnsdYnPhOr+RreGDwcalaFd9LhGUdkoqrkiA
OYjhdsEvNeqctl5/nTrdCEbfDzKvAtC4YiUBoBrUH6jh5aqTR51X23/i+Afv/4M9MpWdJwUa1LOM
2R4JhqFCJRXHNEvui+Kbni3FEvP6/l9r9/cIc1OPvBqGMY9CTBl6NKR30OBDEChdzNzU05hqs/y+
3IIQ5lZP0tc26P3Gv7irOnriLdV4bh0JzTSwXbFbPysC1ETp9RKZhA/mz2pChpbpQsY27xS9fS+d
omnosVg3vHaKfFD1urDxFOLB/6vYbVxFiSYCR/15qWZ0a0e+H252NLpelQZUvaANn0l3VJRNA76C
RrrV13vy1jC4yFEVshiKqfOuHpDWrWLnPZ49LGHavrTKT0AQF04XeRPOnscR74exPh70TstANx0b
24+L1lH0o1RPqtFfwZe6ArdxV9udqwUA+evPdd+sBkC9m0Q6lCH2N7KVyMVaZ9AvA6EuSjLPwnua
leRYafZKdmjqx98yXXPCtH42hdj3emE6lAcJ4L7Fc5WrK8hFmK7ai3XQlojXOL8bO1o7oWm9GmCi
wAXbMY1nSupzjE4uKBLSEVNBJepdAWq4A3WRQz9FWZauu2pIEDerWzuSzxTIWFIpDqlDBzazHsQ1
3YTmXliF+8bOtobxqo7fRlGudFolftwoV9OEAJ4e+VGogVdQeTxogKcqCk8xlfXYoQVGQjTM9XgH
uobbx+SURrpbV52fF8BZpf2+BjNBHZVzNUQnKMUDHhweZEXWSss2ANaumhJxaJOXJzqw3xEoGCiM
QvdqE7PfSvBqEaTxeuKQoXco8PiVic/h2ZZpcFgz5QJK79adBwuzidkKXTzkHR8XvuFVK/JwRJHC
au8SYHtFi4wYW7qBQWDXXL/ezbfeLVxJNuT3IMIHAY2PowXQX8YVS3HDBpmj89CVNSSlxa+wggur
XAv7Wfbfvx7y5gEC8peihYy2w9s1+e4Ji1BXbVUzCvzCfI3N5yG7Rih9fD3GnEv5dvdAfsVA5gYJ
7ak98eGdLGmItkCFlyNWEwhmK/r3UAcBniNrhZAdRdhpqJk3MhBJ7GBFw/EhHUHqBEUjN/5wsjOL
n3GlYrmTBcDXdG7n53rqcKC5qqvqm1rp+wdc2sA74WfYfmY+5tG3nol10lv7zJZulr1GIV2YiVsL
bJoW+isIPfGfs4lAKmIZ1bSdBKsczS42cak8SvVB0tYdDXY/SGNLFWVhW916XRAZYEvpU9FznusZ
Ce9VFrY2KAUoNXKsANqrXy/xWwNzPpMWbmEVjn/gDs8bxkWXxKCaYIyegaMZ3HU1+KHpS882QQLO
UfucVJs4Lwu3TpFos0nEsZ683ngszs12crwHCWdQnAEMdaO0qE/qP60a4VqNtnnY7Tsj8ZXGdPTu
nhTjqi864DsFsufopUMoIkxUXmO6kD+iC3xjgyBOnfzUIBMCZZ6POzetWaPFLbH9IVYfE6U6jn36
W/ZB5yil/mgn9E5IyVfN0D6jAmw7rVStMwAopSPDaF9QKB41Ndg5cYcWWSIsjwTF2pLJdtCMK7Rp
fWG/lEX6CNbfKROtl5bMTbQRkWvaWmuzC+HdlEk/sYAAq4tfYbYFJWcPc5Leh43otZOXUFjbwAog
Xym8qIeB85geoNb7uyXD1eLoS5kCqowpXAO1dWYIDzfz01BUwOOWZAfWo68mP8tgO6lUG8Gdxi2Y
dQ4TowvOUV0g9ZUu+ClO5CGPU7+tjdzrM1H5LBegw4EtBcl/L41yH4wrL1Rsr1FAu6OmdFPjUPQv
A9W8JNByx8hxh5mQuWvhtRASL2HxSpP1Kg4wCabcZZrYSr11Ijycsmn2Td65aiTAKlNdU+uuI5W+
UmLrDEiGwpStlLY5xormiho0sZ+iC7ZhS/dxVftjxRxL/kggSjlgG2opYFrgnAm1QfYpHJ7dVTFw
pO3oBCm7aLVonaI4aaO6M/qWrpS8UdY1My9sTK9KGL/mMgBmWQ3dEhrBZqyAlgJ4etY/ibK4i6vm
GXoGnVva56GznrmMgNUSaFFlZnGKte5pzHM41iid6oZi/KbbAf5Hqv0iifpSWgg6G0l/AgBYelmn
nyCkkzmjkQkUoqAmahB93wR44jpifOtJvsq19gVMrmDTmqhq1P1ZFclDXWYro80yJ1JRdOON7tUg
vHpahry6NAMN0UBbuEOnH7uWuFWWnPOArcyo3YJ4tgqL/p4N4zduDneSAsiDUMWE60bNrSOYG4eg
s0/gDK+LONxUabFiDd+1RnzsDXoAgKLyEFXuEwrZOXu4I6S7a8rmKTLIdyKyS6yIFTiNUHI0NZja
jpDZL2i3k2n03TKzZFXzcCHSvXXHon0O97OpVWjS6Ui/e9GaoKlYoKLmE54mgHuznyzL2X4JIjPz
zgNAGBWX9+PMYsJ4HHqSNBinq5A40LuqoH9I2mEGUG6skxStWrCQIPC6Hiz4bvOj1T0YTflct/yZ
aOG+H+h9yod70muXPhw9xq5V2d2no/0iKxvvf1jd87z43uYFdgSHLOgYMoixauYqLcelwsiNOICi
8ACJCIY85BPUMEqoXYGghPs7umeQHBDiROiCq9jNMeiU0k3iyp/0GBU61rQdBiR1Q3Jkot2YKONm
Zud9/RbdeO4oQR6MkQwTNb/ZwrRWHst6MC0/B+Wr0+8RoS68dnOo9LT2H4aYPQtGUivAhyoWPLDA
L8DNnqz6s1Y7ENLzej8PnK7xm8ccNNnrUmJ1Y3u/H3ruHh0WQwa4gwjwGhZuWzyGfYdHtei/F0Px
WOjBTueZp3G5JGS19M1zaTUOR56BlagwmvUGjY3Rn8BZOM0bgXMNcuarMemnAAin3f+v1nPuXK2X
OaFZgWqOBo6jbA5t9/z1ALdy4w9zOovyq9o0iywvkUXmDSzQDT/Ofll0cOP0tTVx3UcrYe3iQWz7
HJxTsZDDLg4/beh3N9YIZ4MBQkZoaxz51t6nd9EqhSwUKNgIMxYRLG81xFmo9uFrZ0FoXNGsA6s1
8EmJJnRVualVXKVOvNZSN014iSUYMmhF+LRAakc4uo3oZuss38cyveSIC/Q+OMcKXBQN5L14WaKc
36lK5wS8/JbL5A4KfGcjvk9DbZNqxZY02SYMkrMlsj0ZnmvbclUrvbAhfU2kCYJnl6h49696F14a
E+oukGywbduJtQzUmB7CBqZn1sNCcPeWu301D7Nqp6ErZNQ7avmcDauC/JQ1ZGwo5BLqyE2y3djB
cU0NnCFG/7c98+AEl4mFq+r2jfjfV5U1e6sIS0M9n5YiLcm6qSpEz8Eqz5Yklm8PMwljaGj7fEKt
MMIrFL5RjOGQBxjYuoWadrNk/T5N16fpZBreXI3oUFefHaKGW4HVtIPtqw3xI9E4NW18E2SFalh6
e+cSOX/dv1A9hIIyOkif1AfbzogGMeDt1Y7mNVjnkOaplQ2UR9zBR+rw5y+79TZ0luoBt0eGLxBg
lRS9M1v7eFatrhljgQqbr5+DNfaJFx+Jl5/0zUTdizt3snpHfaOGxMPCfr05v9aEycMTP72hH0c2
lWLgXYmyuSyLk2zWHVNWdv99IPnCQDfvI6TpsNUAQgZw1dnrZoVlBAygjmqk1D2JA0LZ79CAKMbk
vkhH1x5AFE/AzFSfaf6T2L+/vo5RE7ixld79gHltlrLRkq2g+AGl07bIEsfcfJAaOdDKOqPC5tEC
2uex/qKE6ERl+7iTftVBdEap7wAiR62EnNrBOGYje0RVaR9SfZVo1rbg9EyKYRfa0OgIBs8Angd6
3OfYiK+G1I6EpueaQwwkfSxS3eNC2Wa4/0ew/yEq4ehU3aO75xZ9/wA91YOSPbSxvIqYn2hme8AR
QxZff5V98dLblzFld6DTuyGHRl1h544VV57VoMLcIwhuYkbdvHqwBduZBhQpipT/SkMfu7r2Yhv6
0X2uto4BmZ6RgrBfGCm6zy2SAbLpgnatZONdz4dT3GTfIm74mgL/TQahkbwCNt3Uyc8AIhVQUgQt
HuSdjl3T8VUFhafTh2NjtButKr1RR/Jcud1Y79oyEMAPlCeiwY6d914NVk2qAYIdXbvqVSnQkgqS
ta42Bzkarg7Ehuh1j+XJHQm3gbYb8PUCzkdETdeFWiFFy++krZxkpF9BUDxVZX3NWz6Fy7D5Si6Z
gNSKAtkM3hzTamMOKBNHjWtGtkN0/JMldwChnVU42QQgHPPcdLgCVf4+gNBCaYMtV6RoI7Ig2kDI
hqKdX4K/VUNPN2QOZJWQ/Rzi+JCAVa/w/JK15dUuR8e2vtORbZPc/tNwDe3OxE9y/RpZMIdUNa9W
x0tbkkeejMWqlYM/yEdL61D8Zys8FneWGf4EFHNfWNY6LaIVD2DHUFf4NRDjOEOGAMxdgvu77Mxd
q0CUhxPrykWe7FCUzZzEMCGISwavLAzwphKfx8/Tp1Sx4Tcyf4C4B4NtVFqeIeh5bMfvah45TVL5
QQHeVbNXUUOTKgitbeAY8UUZf9cxkI+lX8vaNYLKRbEwFdgpHXQwYHHVK7uyTjZQd4EC3AiESlFf
ZQcHAz0C3ipZJ+3oZxpWS6PVVMn2JEk80VqnIQ4BhQsuQrd+WAAHwLogJDAiTzQ3DDtHh4ZgOP5q
FHQrQElo+uhFqdbY5PucPsNG5JDWqRukP2rw0xS2BvDFUWKAV/R9UKl+qXEvL8EXSX5A3+MQ51z3
i1r/Zkb8O9SJThnPfcVApToC7bzWkBnBu9rotkp1LQtMN3sVabPL0mqPdP65r5XfqKg/KpFw8V4d
quapghyFohkQJSkudYwf1hbw75CPOpwpijB8QD3CN3T+muL6UNLkQqTuQJ8VCThUqnTjCN0GcOyM
2rcyfd3S1pHIrXm6UgTdtfAoJjAjGcrhTIsHNQPADrolj5FQVyVpnSqB0EiwqlCi7oLUDyyYfesP
ILfXiF1bUFftaD0OxnXQ5bUJx/txhB5hAee3oYY/R2hq+yFg29SIPQAbVjnmsU6/iZa8wPnmqI+9
O+goixbyIoPeERSEW+gS0cS+AMm55Wb6XMvER37pa3qyF2Nwp2rhARkd1q/yEp5GHnbjoeP8e5jU
9//F3nksN461afpWJmaPDnizhaEVSXm3QcglvPe4+nmY/XeXRKnF6Z7tLCoqKjKLBwc45jOvQRZj
qYcQEqRKt9M4eayEdIlyySb2ey+J0RrjwsGJk94XNWIlzC+1qL7KKm0jtNSmUW46tKZ6NwpvQ5Ns
ESTLXCWoNtUkPaR18KDX8T5GQFPqlKWZDW4fa5eoMx+UsXfCOvQyybpJ6tcJSQ5DHG71VPjoI+Uy
VlVPSp4LWh+pTikt0n0qaFph+8auDeL7QhuWgVLstXC+pKi9qHX86xXJ7gV9m1jFu55ayzpsVpZx
N6YdYOGeFL0VjLXQHf1mnuHYvpkpaXVCbYxgt8R+0DDcQEF0ZpjX87F6U9Hcn6phWwXdSm/9lT5w
EnfibtbCd0hza9CLiOs0dlqAEB1yu+4Meyx0OxynLXXqWhjp/8h2n4AurCJXteqFMqVegB6KFD+P
JcUoy2wBaWbrxLyVA5MdSt441vRK4N7SWi1ldlZd3ohSvlKtx7jyt7J5hFKqV0IQP0bNW27UV20u
I7slrbXmtc+qmzAX1koYOchV2YTv2K6jw1UET33KLRTnumvkootYjAdQxQtE8ow0pm0TshlpSI0K
clrvEgFwpbPqG9+rMpXXALxrqJ58JbmQxuTuWFSr/WLRtC90vTahf6enyOPPlTuJ0yLsTfJRRL8B
1PnQiEv9Jo85Plp4UxbELcN3A1l56KTE7crJbRJ016JyzeHuRkO1i/K7pHxs8DUJ5aNjHbzYGZPP
im2x6wP0lybFlcSSpTRvcsW8KZLxg506Z8oqwmLXz5Tr2MgF+/eY5KfgC7VOS4ETevQqOcmZMqnG
N0QnJPKl57TG7MWqN0KJq0Q0L34f6afqBUw+NOxU5dgqOQmj/Voo4jZSBS/Tb6kQTudkNH+oaCuf
f/8k2TSbIjDmnlzXH66rFsBzw7by740p84byHJ7lp8Tj82Anr00Q08CIEyYTmuTOt/V80M81ts+9
r+OX+5Q8D7NhZJMPZiU2X4XupunONQG+DfDXfcIwjxiyY4P+JBrGMGhKOoEBNA23C6V0tPBMwPu9
P/Z1COuIK/s0B46gQS4yhuj7yu4rYxuICNEJQeclUG1ShahNEtDLQoBU5/jQFbukWlCiv12EdtZR
rMjkm3rQ71VBOJcm/yWKfcnrTh7upClJnKqOKg08Dp7iLe7iW00cUs8nbnZboRBWaa/QrlWaW/Ii
pyUIK43xzu/HRZLlTiH5Ky2V1qVf7uBN2NIkAp/aiOD6pbjfao3pyHrKpWkCo4c7Mz+HCCp1ImJ4
7aG1VFCW/Gh5MVeaHWWDnVEdmJ/0ZN8Cw4WZvotCDdjuTZygniBptsEJ0uMipOI0Y2qC3WsRBnnN
i1XJR7sZ6inKHwUZPWEc7d4IEeJAYACFrWFzbLqHbbAolcHNKeW19f1AaDMP3Uql/FHJyBO+y2lo
Cyjw9E4wcrqNvccd5c1NsSwGw+0B+VXiQjYw8lCjah3PMnjg0rXGZEl37iBaY2sPQ+I0AZY/grqQ
G+THwgq2g4JY5AgKuLfD1PDCenTSiYBHEr3/5ulC/n/04jFk0OTGN1yNWE2qlMbH0yW5MbVbhCjP
JY8/npTUuBFQtegnn9Ynh65UIi4PTsruThCyuzHQ99it2Sh2UzdSgRrs1T72irJ4pkTs+JNOGQma
eZQAzM1XsDLc36f8fXdRrEXP6D+f6GQB52YlW0NHPbj6E96SASGeuhx2gXcUmGi9eJ89DRf+YXKR
BFv/PvSPxx8oNM06FgzAn37d170WhFZoUCyQ6oYKVmIr1YOaTGde+V+Zri879O8E/xnmpDKAPXSN
uiWXU0AY9ZclbTz0a8SeDYQLcN7YZPhBYAZb3OajW9/LNtHc2bLif/Ga/3mKk4srz3S9zHwwTOSu
2oHm5ULaWuRFN1NHmThx0PAn39K8o16z75nFmZV9SvD/WxMCMfmfL/vkYjMAkKLZzsU2bY4VoaOf
zehom3Z5ngj/U++HJfXPWMcP/+nAzotUwp6OsUYfzL9kZNVOGocHjABv++AyPSo8Gijhdd1zrIzr
UkqfS1F6tHLgx/LQDW5nEHZLk6NSSEcs9Fauq7VlRqGdYIml6eUq0Ka7qmhupKy9LeP4Xu1G2+xh
Kih9Y8tn7XV/QjJ+mdDJLaqlYm/UEx9PWAUIgdrEhqscUQZ/MR2yC+OPDAL83O44lRP49y8G8AJr
D3hmtNe/vsVe94W5G0gwtARH9Xk1B+Umt8ruSHI44DvqtJW87aKtxv0RRFs1eBUb9T6AUfH7Nv3h
hj/WLJEeA6OC2MdJFVZJZlGuVYDohghRoMs3SlGeO4SOq//LHkVP6PMYJ00ppOfNsWzpJKhLfaM6
/U1+aFdH6a12WT0JZwGF37pEJ8OdBC2Fhg/1oEXhIl5jYAivXVn+3/DavwWTX4f5S7b7tA/kIqCJ
mzAra8LVSQwVTyuGBdaID6DVXSurzwTH0jeE/cmAJydqkyplqkx8qqjDOlwcXJM104/lTp+R8dG0
paFGF63wlgLT/n9aJN/Kr6nWyVbPVM1gcDp5n1ivvw/wvR9xnJsMF0Kh6gq9+2QZGkaX6EOa4AQF
ADQID1imOlZtLZIj1qV4mn3FG7OLLNA80W8pBE6LVI3/R+uUiqxsqKQglnhyEAwTesNWxzSVAyrY
dvh4NIYnLXaEP/kGx4Qzb/XbDXmc86fhTuYs1h0og4Dh4LjampkDxHgIe+3MDfnjsgEajYgIYB66
Bid3A7qiFLhMhml77SJXMZAtMYMvmm0TRJ6o34R1BVWxJaIdgjNL9qfDBV4yFEmmSd/tZIZWgSK+
oLYC0NEPUzrwV85M7i9e/vRo0XDIO4rAgAc5BZXlDU46RhQEC24suy0Fz2yfBaSwJQIOMe53aqQs
rQ6LqL67IOyCxaRwyxRpe/CzdF4lbeYoTbtsBRDPAN/MFCiQFbZe1frrIiCO93W7st7FYB8F8zUS
JZiqThuCyB00uoVGGbGkf1dh2SuKL2X/PIQvnfmnaTM8QFBVngeoWsl9kpSePB6j9ACOh7kNzNkd
yedVI3imD7f7fTP9+NZlNCypsWCLdGr9OLYKFrJAdtB2bR2tulC7998H+H55sXK1f0b4u+Q+HX3a
oHdh2TECzYGMKCvw1CfdVa4wwHZkW14FB+m/G03+HdEEnXxks37z0OtRhynDUSIRpWg99xh+qcna
qsoz6+l7i+tknJMjIJ+kUppF1pNmyxsjxAEx8eZtgPuqasf7/h4220N8NazO2a9+7zudDHyyVbLW
0oM+jymYKtqqHUxYr9Mu6lM00Khu5x9aly5FATa0DqrcB45bnNmrP51GGuob//GGTy5pKyyiWJKj
YKECR53hXcdp6frtx5ml89Pl/HmYk8u562s5GNSQeEPv78JEXFZWuyijxhUN2j7Uk/P2vtdmTKZ7
rFaya7HK12l3kLSB3FpztElYtqTFRvyq1mdNN+UfApVPD3fK8pDCNC+Via/feOayfjdQ5EYMb1jM
HkXv4nA2CDx+1G+nF1QsA7zOD07D6L6jzzymwQKx+wVeNX/iiBeSZI/GZO6qGcnOul6RyBZ2nv3J
+sdWDpYotXvUPbdljiRGAsJwSG5//0Y/rgTyY9Q2yGHNU+J1Faph1NTsbqkFwJrafrxI/T+/j/Fd
Z+W43j8NcrLRAsB2idmPLLdlgsbRUfQIlalb/SN1hX0FkOhIu9aWEgQNcZVfI/mHh+HmPFcDYd+f
PsKnJznZeZ02DV2qU4CCHE9XTt6hrHHf1eEztvReUucXhlC4VXc9pOJFYAimM47xdUPXrerbhaLC
DIjxq6humrlYCTqSgFPwFprtrpuujeRjgG0rToVjdvrOH31OzLBfCKJ8EyEnkuXRU17PoE+jDrct
Jd3qcATqKbs26H21Q74YNdHtsZPQlWiTSqU9C+hDmVx1LZ3Sdl9mmZfD7bcafdkJ8SJEAb0pGifH
KWW2/P3UZwsosI7YUIWWUfzX8UML+EuVMK6MxsidEjP5BGujyJR2aa3AxACF75itiDWUNBcecN8E
4RuzWmLucJM2SMmnRmsnOtLwVUq3IyjfmzECKYv9LuAz11KM1K1Bj9fzwoympVLwo0UROM1YWBS7
wvDWENpbSWqvsg4AzmwhS4D3iGMZ5X0ah3AzrspWX4ZV+cID5fY09y2W9MZrYhqCm824uhTGwWrT
fVH1l6MwQR6XaiinBSQTfSWK4zKJ+wuATas++IDb4GWh/KEZgZMK9V6yhI2S8paMzI3m1xKmI3h1
VwVhW3QJVb3cgYH8IOXaU5w2XpBaAPUpXalx0drQOj0FsKqmpxexGHgFp7FEE7Yqi1WQiR8qaJam
Awbn08xuX8ooei0GfTEipCHEuhuG6aNVvx5xqnNEk1J+ig1pqabas1oGriWXlBgzu4kVW1NTtwQI
3o3VrsuuM75244/LrO2gmpq40E9gmoc1zVfb7Kqd4Wtem/Q7Q4BoAxlokJtlWb1llnaV8SgtFmOU
YzZjE3gkfHQw9cuxKG+SXFmEqmRrowaaDneVeBwie5KsJbG+bbS4TcW1N6bVa+aP8HpvVNq4evYo
jIbt9++T39FqEZZ+BlRdoE0JMlxXzTX4w0upKrziqE4zCgfI2Fs5nHZSbVX2VCKtCFVFnxsEgDnO
QqqXmpgsgkS59sES0he5aeCiiVXk+Mb0lvcz/chuvLXg1wBBWYgASR29wg+9FZ3GD/7IEizWWLhX
hfkN3tWTSYekBviLOJg7p4qrCa+yNW2MSsSStaGZli1KXdgOhbySzXgBvm5BO8NJJXSCtQ3S5kkU
r3wEUKa6uFEU4WIa9INmVc4YhAtRK93JMgn5IPZkkYsCoV3K07rU5UUpxU7bzMDB5U0Wjijp5quy
EeB3V7ZYzG7W7qphcMRk3GOM6WaZtBRVXAlZNen0p4PnVIYTGygkGwhWWahvVXqZjXJbKvWt0ReP
jZJdyJl+B3XvsbGyG6Hq1mEFayjCy1bLVikRfZIS/ZazPSVUz+HVZwkV86ZwOE0ek+ZRGiOa5cgy
98E6rQaa5njJyKTiaDhIjeAYFYcDvCy0NxazwobtBoxP/pTqe1Sm93KqXKCCtREpSSMUZOt94sx8
vI72wNzS9etG+DsDFgkFDdF4ye3yFpt8KgAIGVD+ublGJxnYCnY+gYgdyPiqalicCLyhFoaRn4M4
bHEWExB1HTQvDj8MJd0kCrXhKl2ow10oyVi0mJ5YRu4kFFf9WHt9Zu6skmp8G+81YCxlddVRA28D
BSyvZSyt3ERVYg5Fp8h7J9br9dD2y15AK0IoNlXcL/p+WshxcxUm1iFtxF06HowClE9aad5cA23R
RzdsTICtnENwN65HYGU2mNCLTpwBlbdngrHvBT3UmMWjyAzElb//5tL6FGG38NksKeJ6PCp2Bttq
Z7otMrOyS+na+/0q/iFd+DLUMSj6NBSuQLJSGeR+RnDZoBFjxpX7+wg/5QtfhjgWiD4NMSWjnFch
s/Hv8ghz+BKxd8sT7gSP48WTL5LFfx8ld/ICj7P+PKSQJlrUS8FijueruOw2vfmhRuNezVNABcjZ
CCuxnO776W0Q0OyNgwBjSOMiluBkGYU3amBQjXMUqJ9y8S8v4hh6fXqqrpnqIG95EcOmXStIv7ar
YSFs0s05peCzI53EV2EvpJ3l9yTG5KuDbLo1HanWV5F1lsFMEMs0NYCBKdqA8TiTrB1/+ySs/TLL
k4iqaLNjJ4ZZKsq9iIKIxWeQ8soruXt+X1k/hKpfRjpJWkSgnTUuM8zSwn1auM7Ld187h/7+YTro
EuJpAXMYHtMphWwsk5YCBBtkhKIzQ/WJk6vcpzztn9n1P0Wix2KwiJG2hSrQ6eqAvsFhyGwaS0MJ
RwR7KDya0rtRVF6jKbu4ts6UCpQf5/ZpyOOff1qQRHHTNKrHIfMAMYvsVc3Dy0J5Clo/cXWx3/sB
3EuxWiW1vzCF40YRLgVgdHGgOKL4EaW1sFIlwBrJva7El51Yv6twGhsVcGKVXmlm446Zcj+I2n7U
VQidu8HKFn4L6M+fHa3tti0arjPmKEUhX/WGdkYc5KeNoKIfhWoOSdZRPefrDOOq8Q0rZoZT3N3m
Qe6SdGyCAPv34j4e3lKCGH8CsCUPZ97tT5muSedcEmEGat+kHhqjb8pCYuAkWWf4eDT6BbzKAUqX
KH+0+l4Qw9Xvu+GHk5xc8sihBx1sffNi79XYaIPj+pnmESHZ++lcmfan1fJ5gJNDNY4lU0jnmZWi
G0vpVlEfYfPpuXlmV//05j4Pc7IPilim+/33/BDTN6GXXKHZNWa0BDBodtFDL5UOVmG/v7tTM8qj
KNCXl3eyE7QhATweMDc/LO+GSnivdXyofMkua+ml17PNDBRyzA3QexiQCmhf2DNec23Z7msqiHMQ
r5SKFCEa7vWZZnvdNl4fX/rStJhklHC04hIR3IWCIaVSb0AAbSLp7fc5fG/Nnczh5OAVFOCL1sgC
KK3e6/o/aPYtC6FfRQpenu3c2Yh9oWEJgC/fW+loCwaQX0jPxkYOE9dAyCPQr+hCO5p5b3FTa44w
IKiN/tYgB9hIwVoyzctOSUDvAuGCNI96+uL3SZxbxCdH+lDruBNOzKGJN6S0mO1Z7u8j/HBpfPnS
JyWoUQBmntRcT4UPq58jHWhsIb/+Psh/EcFZFFF0fJe/oQ2SRk1GbeQCbrzJQ7TwoVwBOFrrq4FA
7syMfnhnXIP/OdYpZjzSMmKZkRuqqC9z33B8wLu/T0c+HpPf7/R/hjhpPmlxlBZjzBDiRngc9sVz
voieldjRXi3DTpADB+ztNDf+tnamB9FcyK/5lfA/aZnobFOqvaKMBMopqKBDyzCA0k4LLNwJ6gGl
t6g/o3rwvR2swuD+NMZJPByqli8oBSGLupzkzSTc5G68KA2bRsBFjIlrszhaO5xvB/0UJX8Z+OSm
wtSvSpXj7p30ZjMW6Vqb4NHFf/RkWmSh9ahNOYScKrcb/ymU0QpIiitRTVcix+PvX/vsoxwX3Kew
IEYsRUxLDkOwz362xFkydKQV3ZWL0nAjzC1WtTNsz9H7foh/vryAk3PfzA3NqAtGreajX2d5keLQ
GU4gQisutGmqlwjFnCN//rRR6RwpQACwppHU03ZJEfRiHTTHUYGDu/O6uCOnXTawTe8xLTizU7/L
ch5X1z+jnbZOBC3CcvU4moFYohKAt8ryLfZmb/BRHg3g9UisABecryA7gogtXFL93NQ2CZRySQs3
/qYfpBfaUk5LvSD3p9uiyo+5rDNm2WGqohdorpaL7ex+jJEJFmt3wiP2zPr44Qj9MouT0wCXTWVU
jusjuveX4638oedeusiWvSMaCMvaQmWHz5arvJ8Z94cWOOOCmUDLQfkueRP2ZYxzIbXaOcLkwde5
zBSKVJqtQxHJtNat1HhxVITUgaj9PvYPZyyEK0OkgmVpKn4wX7dEEcewsSw5AOPrr3JjXyjSmTP2
3AgnB880GlDp0QtZGBXSuniVqpHz+xx+iN++zOHkhKlmpQujiDkMU7xs53ZVDoYTl5Nj6s+/j/RT
P+vLUMfJfjpBsMLVoTQwlL9LXqJVtYyWIRrlyCnGXro8Z0v446szkFIFiQzg7RTFgia5PJozrw7A
nWY+JIN/5uv/uOBZcketJVhhf/uGn6aTx4WKyaIaLADSNwhHNdmzn5w5ddHU+X7J8tP/jHIS+8QI
H0/gcEkZdK30Kt1wq8Swc6HGtFRzVCvxTNwLWvGlgPgWGuNHX9MnmOdxZ6HtSdBE1rioDOze4pum
F64FDTPk8i4In40EzVY5uhjRXU4rAW/oPyko/bS/loT3qDFdOHfUMT8aPzoEpnhZTiVqsPHRONcx
S32hKsNFSs3cgXL9wdO9++kjuCloqtHBjK2DkQnbuegdtQ5Wc46XIFoJc96sAv1FqmWPoWmaj7ss
M0PXKKPsMCD44M5Rlrp5GPK/H5TB8szZX2hoSam5clvFKOmb4EGV9z5IYXKlvATBjopyjUOoMxnh
dgjRfpJLJAEEu5YBikSvYnkxVXArxHqvtQ9irdpJ/RJrhk1p/Lqcw3U1mQtV6A+63IJ6SE0kSFFQ
sfzUk9p2pejwdmIF71olfuwF8wpxk7WPRXVqJTJ4Vy32fF97GJMC8pXqJVOgu/hFOkEn3kUNEihZ
+zIVMyUmJXmW6gt5kGy5l/djExZeaumPXRQri4wfexrn8Y+olLoXyr1uQ1bBB00w16Ax7pUmOGhR
u80t4XrQZNkhKMBJ+81AY7k0ettCOLc1b+R+oNLPoHV3adTSpYELewNELoEYY8TDyhrHdaUhroWh
O7pR4fYoQTOZVeaFqIKImbjCbpUSa/XiZ9krXKCLUVfWcipfjeYlJPpnbSqdxpSXqtHfmtBCJmqd
nWSuNJR24wmMb4+eS1etfE3fQzVyi7rxhCS9qMqbuPGf0wTiUP8amKMrBrBTcXTNREyPivugQaUL
JzpHMxDiLI9Nj+nQIEWSNBdWcrDCeJHzEaau8YyoX3Zj5A3yvE1JB+Y83NGpdmsVQ3XyKhMN+mDM
L8ZBvJpMuBtKtdWLOyXLnDlMV+rMZzaQ/qlCumTFtpyidV5arklaps2BM6TRGiO6RTj7e394yNhe
5XwdiP52FnehOjuRdNkZuFTGhwlqio7eytBi6IuswohUcTGWJcjpoz5x77RI+DTohWizuW2DC6td
1wmzyAvUkiO30CHwxaK+a1X6GdqLUjzEkr8Uk/pqrKJFG2PXaPjbZqrshr43wKetXFSHQUwaRJRF
yVZ0nKnz8DGSY80p9XGlwaVrYKe0MFn6/BZJIK/E9FEHWKIJ2mXdwWOLEOHxzaM+g3Yp4Fqu1jNu
2QgGSeUbrXWK+Lih6xpgURzUjXBvCK9UzGkxVjQOtIdSEO182MT01kqxeZ4sSH2GuAdJ6Mh06yDp
jEO2UCX/wgjum0Bwp/yy1dR1Hby1cCK1pnGSORIRjYfVLj4cWwZiW9k1jgl+YLfhsCnUVdm9BPFg
p8SaET71On7CImJs1IoewoI2ZM/ekZtmAZDSrYalHN4iRVCN12IUrceBiiaRM86oF2JD5yNsbdnS
XpOAq0bsNzEWcrJZrulhoyKDHlGHqrWwEUJt0SYB5xTvSG8nR08UV4kBw4clp8FKzfTnRCmRJtpX
3ehIdF21RFnMaMr8fk/+lFd9OfJPktG+F4R8KAH1pet2Xa4lt9uFC/028EIJE1YkkrsFukUuFSrA
S9kiuOmwu+oezsWl6g9QBMTXwGND5SEMPi1y1oEc5kZF1iPCC/SNYkeiH+hY/imHuXysM5A3o7jC
RMwNwtDVJWk70UGqKvOi6Pm+1Z+SNoqoH9RIWnQGK1HJ76IARniNLraIr6t4R8vPBhFGp/RKKa+M
2HiLK00HXgD7yfB1INsFX90vtHs/xc997LpsU/ith+jwRaUjqNtLyCohL6UK1aWIAIlZmrYvT3Yi
zWc+y1/w5km6iwbtsehLsE5McbypP933HUjlMVHAkKqTxWNWi3kYdbutuFpr/0KVd1132WfwUkvk
ASU0o0J6aKKZu4nalS5x/GGeNPENTmLoBjXYHaUIdkopbtGwdRT1Bm3YVUIhVKtXghgclb/wOUAL
bX+t0nKLl4aEhFhp3HadtlPp/FryuB4QvXXkTMuxPRduJyG0j07tVZe/QDSyi/ndFGjMG5sMOw7A
CrCQITrNeoLSuyG6qRS/S1IUrUauH0q3XO5pWy+wD0HfGOZw+vB3Zf9/R6T/DWr70yb/5ohk11Eb
NeH/uo/qIMp/9EM6/sC//JB09d8wHiAp/O6HxB9R55AwPJJF5KaNY8rxLz8kyfw3AyIeigho2/3r
j/7lh8Qf4e9BCfgfq6T/MG+6/PcV3pz892f7G1U/ORgQekKFliEQmkR7AcDq150wVU2aD31GICnp
KAG0dmTth4jrD7nqxxESuB1L41KHiKtXF2HMlVpt/XQv6Yfa3CQNapwQekTjQdduqppQFHHpjSj8
4axBG57gRXqUYafQpK77kT7wq0FZR7+Mrdqt8U+SpreOPFw9JPKCHuVKDCNvJDKKLHe0Znsc7xOu
Yojwi+OtowAMgKfff2Tj05Si0dKhsUR2mHPlVvJDbO5TyOjaJhKuu2kzW1d1eyPFhxiJrirpHHOC
Op3Bwc8fTVfz9OaQZ2tThj6y7NplJl90qYNzY5ughLcaioviI/oopiXyBvEBVbQI1QQ6tdY+eg4X
aeuMr+BdS9GV5ov6IMWLdXioNEyibJqsbwg78MsiXFt33ii7aBl8FK3bCX8Nku9UYeUHPOaHHhq2
mmV2ZtzD0yJOw5ljGyWJXWq7Ym5cWjdObZauUAarVkeXwBz55zA6HYwMC8d5M6bFL8NN++iaK9V4
HUKCBxMhXwkXkGCpp8/NtK9M6PmFvphExYkrwrUndZAfjH3SYj2oEUHQ3jfyPyURT5Mi4IZB3Sys
+nzlR0ultrZ6iNgU/C0zeQ3rrVw9VwIdlbawq+qZM0vH1jfPWkeG+SyL97G6q5NdIixVjk9QB0hu
m3vNuolgw5bAdI90/mag4c9aG0qwELoLjtjWg7spdTr1ukqec+FBpFNfxMAFL5HRRwHwOqDT2KeW
rVhuDt9Y3OTmIgOjA+F7utFiFPLcMufMTO4i4PM9erIwWO2g22jFvnoEvuLU1+pjjo1hJCxjr582
MhBeXz2UxbUZPKXxZQmcyFwgAJhIllMIW59g28QzZYzegZykLDhLuxHgk/rXWbkp1YcgCt0Y3Xew
X2X+qnVuZOxKdkmEoclVYt3OyT7QIL94SmULa5zCQCHPl0O2VCLBkwucHJxUe7P8jYys1iTf5tVO
1h5r9bqLERXyosJVFLeOLof20pzcaWvFNhi2Pnul3p8/Zn+SbBkHni6iPUpoxVyW1eyK/UI3rwbh
aZovZIrSGoykwZkXREKJV7B1PFjd2qJZJi/WE8qBTpZuamup3Ij5vrIum/zebO9C3HCFTTncDKA9
xPq6tT5ywqkMFInQulG/L6zbkJZfuko9Y9qY0UGVD751KYPLTqJ1H266laJcq9o2G54z40kr7uT4
oI9v2npSn4cKPsOlNJW24L8b+XUTH+BeojxSiC9tj+xkwqGz1ZTLsAXrtTY6ZxKRPcz2pb8qursj
YZLuQQjgJ/Tf635dKV7Gex6XqQP8pl5ktt+8Vv1LPtyIyc5QL4N2H2SBPeX3s3UtGPdB/z6oj+kA
v/u60GGs3+HMaLkDhunFQdavYtIY9RAMHxO6FBTqgvohku76hLZbBw27dcpyJELGsFJrwRQuxdVo
3eeCYkft4CSpBBgucVEWWE1BcqFX0WU3Z9fEVIVwm/OQUeyUyDCGumehnoyFj7ZLJFZX8kbz9Ahz
J6kERyEmdjRNALZeDMgQRt15MygksUKDcbz+dIX96174fA9w43ytTfy9ByxopDItTVMxT0vvA9oD
pRQClRsX5qb3X4b5UIZLdA1qIvWjMCL4TTE9AqaxDbrTNWAegFoHUESu4NupC6QZFSxXvhH2w45r
IXc5gtP4iZqbncH1cHoILJPr904XeEa9UKurXFpK8QrthZATo7rpovsu3kZ4Yg+IsN2jZqkpLzLa
5UguN4uOn0wvmvtwPS9UeWnEF6LXXOWyDR6uW4Kn4i8oq3rFGaLH94IGs/XCnFdKT67mUQFD16en
9FDRrHFnN1TsUcDtuIi3YyzZYn9LilxbT128z/NVEF9gZ9lHi2xwBs7z1iXKasrraHJQZtY4hjfl
vOdXnFpwMFMP2+3EEsoX2OLmgxvdzh4cXNRTAI8JJHCjI7zPlwD7Jgl/natITWxylkyng7u20Mx+
hFlbSHsQX2N1LwU7SVpmT03tgaCq7gIXKCoHFYw60Yt7D3svVDh1dZVpyJnas/4QL5M/Q77CqYfe
U5JeKSPOPWuz2WL3g6CJeNt6sxe9cdX4R+2IK2jFTb0choUKPTntnoN8l+v71fBQX4VesyJTUR0d
97/hpa1dCYQyAC4qMYqr5tQGOJm4xYarLD6UMRDy0rO4NngD2dV5q7ZT4tC/L0sTvyLK95TGTtv7
na5gXDGapjs4+lJa1JjYtLayz9bohxwAIgyrc12KU7LntyFPSptVOw+ZAlnejS8ydP/cbCVvolVr
2iRC8IXetSVjh3ZEnD66QHtWv2/Fv7nHp9zk2/gnEVmu6oGS0T93p43SObOLMCwG5QvzBdDm0Qto
ss1n7bJ9s96qvYkNs/BW4briWO/mXXHfvSTbbH/0ey+u4Id3VwV5v2/XBxK7nX4zUU2p7CPnSbnH
8vAuW0kr361cayneSplXKfitV7fa0geO1v0fws5rt3EsCcNPRICZ4i0Pg6hkWXK+IRyZKWZKfPr9
OHOz6x1MA4sGetseywynqv76gzt71bYlx3VyIaywgdjj69S1kC4dANikFRlhuSwlvcHDgyqs3uxQ
ehg20l1zpz9D5faWRRoOHJv8Tl0T9PQHzFZbIPl/u1C/VvoR3tcF0x2B3q1fPEBN3oLiPJki3Vgn
usYYGyVXk+FWOwCjwqJ9yB0M/cAnNlgVTS/RHVU3LN3sbcUl/sOI+Ztw8H+38deyPobikDUtn046
T6zX1McLHMit8RF/5/GSxHD5jnY5CmaiWHDO2XV34CKgU5NQ34aLi8jGx3HoA1P7f3+8FFPX/vG6
rUiclHEhxbicf/+v4bdubLMc6+Wop92/dpvRVRuhV8HlJhrb1Zsglx18n1VI1NuST19vSWbrb9gW
o7tyqa9N5TWExTfiso8PxoSFmQNEljokAKG9ts+1QZZ1sSSt++NDfHVtxZWrbRZtFPToZKGvfORp
g+LxfYTXqRY9zkEvQ2qp3OJi4GBXlGXuULi97tlrKw3U2pslJz6P++Hhuk/9JFiwx1WoimiD49aa
aokeU8emoA+YmyeFTMmh5Id6Ei2n05GnzR2mJzHO5krUR/10E+2Of9Pc7qfsCB6dzxTeg7rDsfEZ
EdcLu21BvSU9cRQlpCJVoF25rmv4jAXeO06eu/P6Gu/Ka3hBAE5KuDH61AccHnTVj46SWFHpmtB0
usSDlK9f/DECtxNK8VDpvZOscMINzfyp758nNtDgxOMGvwBCZ7vm0CW9yKdWXKB6IAoodzkyt6X7
yzB2I8NeovPxI/sFD90lqpxhakkArI8tnO8PqCwhikBn9VRa4mqGON5mOLzRrstpmIV9c48ATqLV
BrMb7vMbBPnDbbG9w8kXt8EbULRor1v55gHcZKi/Ej/N94McaDgXQReWIffSnJZekfvW3XWHZUx3
si8j8m8XLvDERBJCPBdAl+o7LG+1+pGmbR3tKxxALisx5GfDBJt+7BRPY4y6HW5sqQyBJ++Ktexw
xSTzkE3iagU4bcxZJvJEXCtflYUthZz6L9mGQmeyDXHSJ/2n2OGuocVufmgOPLSFjP0FaVhjSJsJ
oki3vXqMFSCXHZ5BBB52GHtDokjbraU8s2rIXnPbJdfs6tRg0C42GOODpSCWDgZlreiPnU7dpNIY
LhOgriCWERm+Y7vRQwUBZEd4GPPRJfVtaa1cxHh/ndyc5BFZTMaxm0K9fazKB5qlcg6sbh/XQTQH
F2tb26GKX/jNN3Wf6h4F+Zp4QMNlFoPenQV+PW7V9pjjyhMfal4ORTlOyV7B90zdTFmY52sbXwfN
a0bg9OcJbrqnxNipIes6ang/mJsqPtFhZsGVSF+i/xhQfEv60rTDbfVQ5Vu1eBiMoKh9/J/U58VL
oPPMRJijW0R7M97r6itqa2fiNTJPcY4BVOJNN/ridwxRR8lPFBd7C0DgQfVM+8G0NnLq1wC2r9H3
oPvcw0Z2ikfLjfZp50zIb6CDg2R5CYMP5mstY7JnFq5ZOpojSzvc/OTLUWV+gHGI0QD/1O6/MlEg
2ie4w3KN7/iuENnFqTlfpI0sr2kP7/Nh135Vbtc4JvE2PBkcEax0sFwhCLz+WhVna7hu9NbP5xBv
RzHVYsL2uxY4kWNx0DwnOxJRE1cuvRlXFNnnmlbR/pJvZiusJJ8jS5K3TOBQ7jXo8pCugLA/ZDgj
HeUYkhGemJ6a+otsC8XLd+oOa4a+O64doD7tk5yH0RxicDWsB5Gork0L+WF6o+1INsZ5EV0b9vrh
rePsWwVxTXLn+4pdCZaD2vGKL5xdCXnLdrIX/av6vNoiTGDUSd8xAptfs9ZdBY3JSEfPjOUXwWg5
zTgDHwT/oRajK70wlxA9H1dkGoIIdph7luIzu7EeAiM/YdmyLk1/EaXQrJdwpNfc29zwyTFbk6OS
sPzP1is6bMeYj7LokaYIZRVwV7PjTLieUJzV65Vfd1P70SvZhNdPqoogwnjPwzp3oVwFTMB8MHdx
/e1dC4fI179pNskOd7uUeOkuHOg6RSeiMAeU8bSbuyIL4MN86mjVx60kmk/MXRviYhzrbR7dqXFZ
0nlAsPt+ItrNz5SA7xsAX3CfyTsPTcFcurcxKAevIYxmFG0eakik6IhuXp+tVc3NU8bKba/wqDgt
MTGNpxjhcPrrAl0FvucReougGgfnegNl9QAJKjz3HQwtY2tNyAC+HxxbPRnJMEu6dj2ph7k6jLer
SA4XrFPjbV+s08FbGV5OfkHi6TE+p1+tHNjSLred3gKhNUmN3cvzIWmerDLIV0Fycfk5eR705n6C
X1g6lyrQUToLqXbrr1kTQxXwmiDRHd3u6t7UPY9Yn5w6w09KnyKSbqVSyKx+yv2sPdbs215Hc9No
CMQFGNKqJUFSE6xsyuSk7dWjsa+eipZTnLRiDknmeOAlYe8tNZRMV3+R5xYFkduE+sWBVme9EzCJ
LA5jDyuoA8Nt3/KXkriT+EgtYhmTYdBPZYT9Oztsn6dFieVMR+ltNYixdSZXXpJXzZAQS6yY8d+/
dkLBGREyzOC3UopiBFud+/lATJzcvV5vdAfhJT1wOrIFMvgaFNerw3xQOYbHPXDQfHNLKZzb7Wje
y+hG8FV6gMZsr+enssUCD+kXQq+ApCbmvE9rT36RUeEIus6jQDL8i8wnx9/vYGlBW62beDMW9/q4
NxjXV35PZN5mhANjutEU3F6jzJHDzHIvzYuBD352jiT/wn0rXalkJBJ8dc0hHa4ad3httxUQjSmY
U+GVWAiVSDtw+E1Tt0FoMgCELsggKoVpz/LWRgRjhwymPSdO50aDq6he8rVMP6v1sia7bKt4q+hQ
m+9GTTCRji70olJkBPjqAtWoavg6s8Jj6tmi+b7a/urVWqdeFFbbgfXuxVznLat5Ee/YQa0wxjTR
RziosO4o+w7Rr+/SinJU+Ol+mRYSWiBv3qSP1uMtRjUZ4q6mMhzy50AqaklQN0/OK69FOa7lM4aA
qQIw6pg8wtNCxa4Mv0LoU51mNPr8uP6uxRG6J2fRG1a77n4JNJgJ19h1jzETi+XUvEugMKirkEuR
0OHRzHCwNY1QhbYDemFNr4cMaTCqaDO5Kea6+bzabmMBrfmWAq4VpP2jbkLFcpV1qwjDI6i21zYt
0zDGgqBKLjaS1BZyJRRvtt1PDLuxoKjBOl54WYQ+4GVLUJHQP7uXem2L8Rn7CrN5u3WvmNO6K/bg
jvHW/lyfzI/VC04BGDKS1FK956yND5bpAp8cqh99CPX+1arWnCAJeOJKVD9cSiFDaXAuL5L3ObjJ
6Yqp+PqSeeSxtpkY0k/Ciq7DwfIuIZeh9jjhaLLXt7XyqvL8n3ihfdU13d5DOkuT6lw9ah84J4yA
3MNrClfvY/udBEUYsahjbecsXFXjYfgAyqS1E9o5u4gfEtjbdIuUDDhR04+r6454LiX3TMw7VRSw
LETE0IUS/UC3bjq3oPmklzYDYhyj2q1kUaM/NPy8c1ON7hcnbq+fsTb0rvKbZLlXJYg0EbNNTwJr
JbKcN9SJd6vXXNQ/0s1rIme1zt2J32v6yN5szET5RSnmJ3WvHYs3aJEXyvJjjOMYhlqItrVjmr3r
kaP8WB5uYqflvFG3BecgPpnYOZ6BVp9QNpvYVzPFsA1vxHDsbWLL15zClAEceQcYgLGjnvmKyKk8
RG4f5Ni0xPTcWdRYRXeQZWCak557rgV7crK2Ef0p03qxZSO4bNjcyEUnaBfGaH2IhkD6YZMN5NPF
RKyQL5u65qnlYIKkcp4f2VNcqn0bCxXp78mI7zXuD79jF1YK0+nk8ljkeHZ1/pUC1brW7Y5DoS02
tJNSLezqkLPY1v1pepa/JMoBqBLD1l/3fNqxnxk3VSawn51ezbviyqPX0FA5833FwxKBup3JTLcv
mLsyLLiclontDxhoekpwzRknuMmcyKSSTomjzB6+noqybxlfS3dq3WTG3kNAJUNPmj8iVQzKIHka
efSor2vDHe/73K0H8iEhgbh1sS1LX6Nhuxz6eA/Qt9wN7cQG46ZjmChmpjZZaKdB8aMKOSCLY6rA
hmSs7HV4Knac+NRLR3ph/OEMxLC17x3p5kpPppMem/mw4mykPcCFHfIA96xaS48awyMRPpW7kL7l
cIgDXuNP85NTCt0rFzNehah6OePj+dgMwqb3R5tO16KJZJvfFXA33FrxDQ1HT2JJjil1vaRflLY4
/0gXv4rDFexulNE5owjqQqFN+3ryYLEG0V4Js7f6rVPpW4LrlTmgPyykafzfXOKUOn+U7/rDBSTm
1LGOiJyLW73BWiE1xZu8qMuc9FS+6/fXO7l+Pufx0cph8FNYg9vOFsOBGGfXSB+uG20Td3upgGgO
l4GoOe1eic65zeArjOmdByl5Hxi4P9k502kML/NJJsXi6tiH4plf6yU9QhJpwsm/uZq32qKOKyiL
H8NzgWZvoxei2xli3Ef8n9v2dA0GsL/bPc68lHefJwM+VGW/JEi3zXO6p8J77FMc86PTvNTtngt4
4hbsQ4f/TZrIR06kyyta4fix9eYf+0YqY84cJWAUYdWMQJs06hWDiepLvJVfoE1Y6nW0JaqTk6u4
4yeDtbUnG46wjlmhu6IigLJCSo9e0hcVwoAmyCB12VD1AiaFykZrgSVSRiYy5mhVWme3OmsYtuVi
MIUtsLxlaMZElgnb5cEtVF/nm2ovewQeMh9H1/y53ScXod92g6OT2jSt/+gOIf8jDoOOh+UvwjNd
+YUQra6GFA0pOMxC6UdL/Uza95XW2YWXdKtcWDzgGnrpWbHHjgxLYZ1jrBUYM0PSTtlHEjPmoHiN
SWwCirmiVAYUxz0gkX1pPfDKeD2NDasrKAuHVFzC8rW9OQabBkWw17E9zNfo9eHBO/Y7An9ToTZ7
psvF5wLfHjL2E07TATzTuoX0KthLOyTZERQZwediDeHkbwtUiD2Ob28qj1fZw9WTm0iqqK+SOepy
H8ac4cjFfqdmw0xPgIjGgU8lxWLEzCegmweDA76YSJZ0/x3tUhdS7S+M0OLy6gbkF3Uhe/wv1lXG
tt1lPSgc6IzpsCh9wG2uHf0rMbakY/ByY+TJ69i/X9wZgI6Pqoca3pdANLlj/iEl6G+ezb99nl/g
8tBpq3KMAHd7myspMAxKK29mCLkHDMtCGj8rcTGpg2qGqnpd6HeFcZdHP2b/mgy+fg1SA9t5P6ld
uLdAcdBjcIIe3eRLcQs3wWWEBvZI0nndekgZb/JdpjpMtRZ42gcNJmya0tPLIPq2SbcH6tPWQ76P
AdXNMix2N4/UgGZTRX7XCqWj1xRAJ5m01zhRNslRF0yWUFLZek1wAffldwOgcgC2gwxwDa/nRpRY
SeMg/Ux+W6ru2jS09C0jUc6P690VaSQNc/ld121yc80eyMzfMrafkxtBaemS06wEzQP41vA5uTp9
utfoLCyPKx476kmyXn3IMRot7AWFlp8vGF668StPlUVqmnJ/TVG909eBdxGsB1CI8ehqn+fnbAgS
+y4qXD7GdvoGd6j2yRq/HdAb2JYYcUv09x7O5gwy9b0xnTUAgas7GMjkvSjbs6Ac4MBe79NqD3+y
0reow4B72BhH2X2ev1wbl4pVR+RyEAmHmXnp53AYsRHwYO0x7zYUIM5MVjTa0tBILlpk7KTZZdN9
9X8gG/8OA1/gZ3gn8JmhIcNo/x10cZtbFaoXD36yq3ZRYPhK6ta+QbMfakHDzkx1yIXbjXvpODzr
f1gnKuo/0EoWvrZhGKYMw+W3cRcGIWYVtcvZdltnoAc85ASI2E6lCUX+rsEd24/G8FfKA1e9vfoG
mAmQ4bxuaL5Fhz9i4o1fZr69FvfVZb10u+odiv7ih3llXPmKIm6cYO9MXIx56pcUiZkoNAjLzu3q
m0QORMKo1haL3/yAgnFWP3jo/RguyrSvJlINj5okJCPoz0QeTEEHiWXxURdavVGzYATzeIKR2/ls
OtLjjcHV3jByVky0sXHMh73C+s+Ndwa2pDVnLM5FDvMsgTD8in40+wUeR06xrMQqzB83oEMTw3Fh
4j6+qS7+Sg/Awxa23HgANGswIYL9HYle8e0eaS3rNrz13UaF8+kCXivjrrD8pQXWnRII5Spi9/Jh
p8Fw+8OR+Zsb9/eT81+37tdapcCsCLMobh1juju8A8q1OyySwWaGH/ONkmQSoAc9CAuGEQetyQVA
vwDDSwesUbR8f91ymkAOPcjn7APuZdv63UuX7VSQNJj1o4OARN1df26SL90gfjM/Gso6q9z5Uf0A
1cVrpeDFICRg5UzPyxRQMIe9NIjRDG7PH7ZIJND+U4kw0PApVGIIUr9KREQCojRMEfmVd+ww5Juj
+NflRDBeojdgqfSpxY7sPZcJ/GGPU4Bscy5QohPQJIPpVSwyskakLKXvOM8lsOcdZ+UueWBXTXm9
W3ntX6hX64KeAIGdUiZr7EbCRtinS2CiPyv5e4Ytl3Oho1dAo6G+r9gwjCEDPJknh+sW81dsFbiy
O3YKxJMNQXbHI3t51F1pX+6itbIx7ttya7xZj9rfHFPzmIbJxxEhQD4JluJ7nZjk3SyYd8jlQKXB
tsOpTnYAPBN9VicQje3wkayTZ3tfPpAJGWrEDkGcOdweyrBztQPUICJOVgDvF8SORBH5t+c6yPYo
LH0pVLex6AOQtDWbUncxw2Wf6Gde+Vkes5aj0pHX2tXpOXkLb9hiDi24aGFEjLJjHWthbqc1D8Xd
0hRLISuRTRbAqibxouzpTESzvj3/SVqi/JZs/f28W4piKYuY8/8U5NIwkhsox8iZQGV/2IOBqNgV
K06CWpz5Fbzs5l8Z2gzjNNrvzVp6ZWFFNewB/ULVk1YOpIC2oEVNWTtFgKFN0H5BnLtdH1XJwxCH
ZYv0CShaHM13CGP10frk9Jgc6EoFY3HHenYqnIXPIBvuktDeO/ERgRD/SQyyeNeWjml+v8aieWh/
It1NOChwbKq9sifWhCB5YUg7KZj3We1bxOJM6/j1mq2ZB+WBPa7OSbU0xrcHGun8Nfu4ASSB1yQe
sBwA8Lv9DgzIMCX17yBccfuiYJBp0SAa9/b9uIke1PBW7+cFCqkvXtds+visd8+8rPkH+4YqXuPf
G9u+Pe1ljD1d6+Hf2zhuxj+8pAovp6muLF3+P9PDJOpxsC9Y1GS7jFXvNfSJyMDs8vJuFqit9zBE
in6jQydhcBh8YqTa4b7pD5LlRYIw0pKXyyupLFcmgvhLoUVpwL/ckqzmKEiLcLIY4bn4TMhwVEwW
j6wN0HzXgmbkWrI/OXTRKem2qAUqfd0RDETSy0taCpQdJoY7enjJAlozjDAwmoIhCO9lDDkjGoE1
dZwBgPrFB0vBxMtkXpzYVRk/ztRh8DPo/xgqeJyMbWC7E3lAECZheSQeoWPwqtXJt+hbT1kVxLyC
W5AL5pwHkoYH2sXSJQDXeO/u0lf9xfQZ2Fhr2A/WrltXb8SDFPs/kSR++7v99dIsFjYQynVrhVTv
f/vq2b6sDFMiGYqWZyefMhs/xSjQBeMtZVVU2+WUycPpVae1YwBk82Q84fgW/uHB+MdG478/yC9N
FU56nVyseDDUQGKT6NV+5pPTRrGq4Lq40Rup8h2IKU8uSTyEfHzGT7CGZhd5XEPfj2eaqO8YYrjm
3oIUvIFKlgI4n9J1UR346NMrcwKCxMsmCuUwpk/3iTOg5W1ddA/c3+51xQD8Hb8BbpISYzZ8hYXR
6CN8MXzu6DJHRz/2H7d95kMJNZ0VqD9zMIwfhxe0A354Z2kMysA5wvWid0g/s5O5LQI84TSFSdbR
Ye90oj6scHNXmcwTT/tia9hqYAROvSHvl0ZTe2FN0UJBa7y0XhtMgsgfWEXTMgFX/PWdt21z5pxX
XBC6d02QtfYH/or6S4X4f4/GL8kDaUC4rlk8GtiryevpfQD6+UHW1AnoWCxtabFPnZ8+mOfRszcX
vwiYc9bST8fC7+PPhubKP9V3Bj+TcBOsM/7fW3SAgd/2PCHVbnZpwdCxxoEVIHkRUvgnoYWxkCd+
D3j//dN+dU9GX5epVvHTEBXR8INHJR5Hf7RpX5fxaTpdK56O4lkBAaO0xkLRnTHovUvANM12wRkF
CA4N1sY+dN8AP+4K6k11X1D+DWrBdjG8v/naUwl/a5d5ty2bfOidRkheBuPL+Prvb9g/TtD//Qv9
etPbJo5wL8yWX6g82efhaTqxY6wfpkOZu+qRRkV9Vc8QhHjOjUcdKNGTmyDJvT9d2r9sDv7v0sJa
oQ4QMo+Z+f+eOVkaZUT08WAVGnlqYoTDp0AdcewXEp/rhfrnmiy7E3uvtxBpHAw0H5YdZOFeBNj8
TSGs3alMR+e9cOsPLJFNQHKasE+seFDfxKGxcopX+UdxGxGbYoTJcHMKMAw2npFrcQdkzNRE9KnQ
8TIKf+qfs2fHjMjO+KMs6DTngZx4i4EJJkyiQF9n36OOiWzxh7vyW8L/11umoldWydEhT+d3dEtj
9Yq8iqWVeykoWO6CWJU8RO3StNscDojcF8tNPhk8NegxNitaNDZxKsgYWqN1W5gkdoSXoVulrqSL
FAVKfgAXYcIJeR4f9K35idlSC77kAx8AjGXv2lPxAzn+9sX1tN5qI4iLo148gUTq38kLK88bGbmr
rd3u53QhDeiEPjdPcAivfUBQG+EYatD23ipjH7424vccnEgUsq/wJ4fqaqd+ro63u0n3JM03SGDD
3EQoG53e5iDFDvTjns3hq3WCEvOdC16dHyujE1uDLQyAxBHWlJzjcgqDVgz2elSDjreL5rrzb1Ah
GSToYmCmERZhudL3lZupJaK0A6jkCXm/hGhdrkH0ADXcZDPvtwCGgc7xzUqNGpY8yqcid42Hc50H
Ck3s7M/veu+ppd8eBsAx2aWyky3gxSzPVo+LF1oOY+chC0cXIivESkBq3wxUkZMeCu4BV/mbEg0y
IEH7/YhE/DEId/C01tUhjc2UKhh30eZ228vDUzMclMsp1t+r/DPqzldUgsnm8sDaOg7B0Xph1b6s
r1NmkFrQUAOrXgOKc47G4g9zItFQ/3DUganJ5JBbhiqbv97HOGoytJM8glA1IArbsQcRabKFnrsI
IfoRkBv0z7ycDBOCKaycixOT9iU46LTVl8x+uZ+Bn5EnbFP1BfWuoxAgcpNleiZvNa5nzPzUgznI
h8E6oBtVr+shpeIRwfXVuyyM+cfSwsRPcfHxxeFxxUatZheJja6mDA72jZcbG5DE57BlXjsBOO5R
YVyywwXlLZvDqjs33KAlW9ChYY+UDe2gm25kYq/JkKzgFLIneqI3qJd+wIsVd9m2EXXmWiEc0KXG
WYx4r03pjG+5z983sHokuN/Y2ibfzREEm3UwwaLKbT1bAtAU8lifODIRo6ZD3jCLfekS5rTe4KJs
mDJ/VRzYWC7AqhzWhVM+IFmJsy0JtE60epKSV9A3neN1gHe8rFPsG+nRC6IEaoDSdOINlt24WR6J
CgyESNMgJT42D0giyy4nDlDn8pdgb9UKqML9d1UgIPCj9n6+bAkwapEgVMeoeclg0EEIRmBBkCQU
NlBh4OX4K85gGAkCjNFn9AoYppOGswdp/wYXCtiFPVznXTdX1DbVOs89Dazf8jEcK5bThpWPrGzz
4c5mBorA/7wSUrvmKOzHgP/mPVGNUxvGzCz1W8T1JJuPbxw/U8m/yveMvpmwSjbvzjj4DXSEC9tP
7Fouriw7eS9A7a9sDFwL8WntWV9p6qNaanOntQRbk5ErugoGNBLBzSKejnEflpH8kNTnadpU5zww
9iyGmiV9fN2aG/O6uWlO9dPt1CUANLg0+7zZ15xJ43m0/KWGL+UZ/QGjxmh5XOoG/kQMiw162KDf
YberJr5+2RiMSA0+nljTE+ng9sz7sMrY+5EvZ8PSW+B0Ho44364Ml6xmvd+ZcEJ0305d6N39zE4Z
2v2yytXhHV3vdJkDFR9X3rzv8gL30e1YFkFcr3mR/LQKOz4bxtOb+Tu+hGTSzekmdWEw9d8gXP7k
lawPACKNNZizMgq88Dtlbcig+Lc3ez7mFoqJdWZCBnfIWQUI6/1bc4zxL5jFtKh2vP4aLIhXsLCR
ovv6i/QWk1VF5lRwzYp7XFCN2pE38js8J35IIuAyDffw8LsSjfY9zqhW6iJdKYnOghVxcXmbUOJr
mNP1Dj4Su4y+sfRAY1gIs9fB+gTGqK17E8SKagsr82skiFBxa9CG1DffyBMDgLnJYqWusZKHcF8U
TxIsMQZf2HUp+m5SJom59boLQLR+BnabmJua6sKeChNYU3Yv/cOt3eg1C9yiu7lMyKmFrM2fm3eM
v5C2p68lzg0CHusMn5r4n+hJu97XV6JtIKcFhnSU23WWDj5RpoC9+RDAGmVQKo+sAi/+cPvBz5mi
+5CAO9NULE2DT3bvFLn141h4KE60MTSxv5Xv1cLjOjOCuXX6ByukvwwHfzdUqq2TaI3aELD4F/Kl
rtpCVyW0dormqZB/IfhdHJIaE+7ZviHukoPnJwHrVNg0hS38qm4DUw7D0hKeqzztmXvtZUeV5oj1
12BC0bl5sHTsnIkYJWORLYJbjI/LLMhZA7XxZ0lYYO93fdWGvzCxf2+LtF8GMn93RSgZdcNS8TaX
f7m4XI3VRU8zuu/RH9CqGFudTFryGs/9Q/2Qew0HAyyYcTs/pxfGVO7eCP3anWcBIkbS5XDM/QI2
0pd9/BMhnI/wD/VSo21dLG4wgPztRDTj/VIkGf1r9Aaxn96V62v0m5SJvZ6Fpe6gnGrw/E1TxDOB
E6EyH8py2RRdodd1UJydnkfXdgCotO4lY5ExnAi1H5KXDD45sV8xb+x3ROOnKBB+pddR+cTUhIL7
CpGsaJ9NiWF1DMu03mU9vOypc+Lp1dbepSokH1bNHP2smRuApbYK7WkHCyy54coMtYQ1MSQIxSv9
1Yf6jF0/suZkQ47BKWZVtuGQgfvzWsG7bvfS9Ih1F+S7UdlgYLH4SI/BpXWX9MxVIH/alXvBE5ZX
lkim3bgt2rNuHI3xZ4FI2Nysjd28Thl4WdR7bEYhsgO1Wdu+eumfkx+02Ogj0zuV+Dy6tChaT/PL
KsJowI9TWAKk+T2sQC6LM3iV1qD59JQ5nMg7xdMi31daWErrGz9a3VYtCrqdXPtk6vQwmJmhshGa
mCjy06T5lKjq+gQxy5wCXf1OoKHbx1LxIU51HHhX/5IQ5PBIMOFl/h5gTvLjA8YA+i/F9BXNZ0FU
COUoMdpCdG8Ekk4V9w4qC8yaZN1y0GNSwIlCQ1G6vC0D9RwG7ouNAhHY2UWMAf1wN6zTHzOQBtHR
1DFDn0GYVN+kKryqBCmws+LIQJvHFzduu4Io6F04MahI0FW4WhJufjAgoSduqsBENlKFsMXaXZ88
sW4obkEHGeRu2nLyqO0G86/UH/MjpSvDq14nr5GjEAqFn/e+lQskYMYnUWQe7J9d73NLvcvm9jR5
o8/E4eYb/uwRolO5EP077XHcmQFqxJ96Bwv66eIhX/GhduMMT2twVmVwipDl5IeGlzUxehg5BNPL
+MQ6gZ1OCNdjAubYRz6thhGM72mwOi5C3Dmw9+ypd3QAyzZF30IOZ8Q5M3Hx16u1sx6SnXWn/ly8
6hFHue342Twlu/ziZpg3gsZbXHJyyNFzLWxV6CAofK8nSJDSfthxPNAKWp6F3mdy0Ut+j0czYAcZ
2iFGM09Xd0lis31zAwUFCvCWktqI1b1yl56Mcx0u+D/WJwM6U0LjLutujZSRLSafyfhM9k89DnQs
IanEC/sbMsvFLe77H+Udxlu7/ZzF1Vsa1gZDcvQMUDLcZSPBpzXvSdCFhUyd71YODoRAPz9wpKPm
PLF66VEuq95IuZ+donDVjxjCz+HG5m/+VKbR0XhJ8jYwboFp++kr9fvSBYUGuIRkwaz2fX2SQCv/
dP7940YSFzaE5ixblpnhf8d3Na3teUh4LPWgJjSPE+599d7fKWtyeoJFbtSzaRHccGx1fAaXP8wr
2j8utrQl8cLWAZFJTfzfDyDZ/coqS9xhOs/oPB2Vg+/eRJ3vIvU1NmB9k7FOr4ZDCaQnvyk3ERww
C3Ul+vUwjg4k3zGl5lA8PYQaRCnk0E0X1hx7AlpO+lTN09N7GXEaBOREzIiVyQo8F4aI39kQVfZn
H2/NyZ3rEScTTpzZpx+qmAZRyqvtY4HeBPSUZXaBDQdtlMgH15hd0MnSKZ5ADbMWt3ncYJiNeBl2
XbpuZb+v71JlnRTvE7L2fq1rvhV9EE8NTRanc2rMIKToTplhSXpZ7UBDL6JNFaKbDZrsoLDf6UVL
aHXpZ5Qld4Vcw9cY6eUGngeyIBx54v3Cj/fyTRkYyTOEqxaIQ1hUBOa03DiMX4WrMcDOxU43BTAW
3KL8JU7Rz9gENoNj9l6u8sCda9u5RVuLRXjrs0FR3MqFhUA94zog/nWyT/lw5Rixmbnvo4CruHIW
LnaW3bP/Mn0A2BqkIKnwt+jYZcHbJf60S45QKBdut8CGnlntR/Vtw8UYKhcmB6x3zUO5EBHNZgFf
/DZR+o2byOETmS7IB5IbXn5SsO8sOIquggNqwH6g2ECWWVp8iEe9kFxU8ZL+YNqfuGACsbom22Q4
85523WNOA5DJyLMsxa76IUMr0jFB0ufZCrIAdBGhVW9T6IeXOyM66Pb7FZSJBVxbI3hB53MsLl5+
O0AZBZYGRSu5xZi4pmaIUoFfJ/+Yv0vimbszLgPZZpTWhnRKrfux9s3kFcrdCF4SsR2+m2aFPvap
NXw2fb0PDIVSR4cT7PVEqvOgSsN6RnmheDDv25xl+k4x19jqaT2gKCtuOA59uqkxw6OFc41up/cv
uXzW7YB5Im5hgyCueViAaBxKCMmYEPuz/rssZ+bZDrgENCyDV8FUV7wKzqFQb/5cbFLsfWxfNe/q
HBbLeVizZwP5KFFIsE+mzMKE95I1Z9eqInncS24oqGGPQkhrg2QK0elVJplX/2HvPJYcx7I0/Spj
tR7UQItFbQhNTbo7XWxgLiEJgJAEn74/RFdPRXqkRcwDTFlbWXZlRtKdBO8955eLNHVMItI4YAGw
V9PF73DEGyim51P0XP4B0pb+Fm37+eiYoZD312Naxu2//iH9b0s6m5U0cnTgVNjO9ljbeIMrYo3M
nCuNAX6We5ejesKrSR10lkIqZF7qG4xGtGy8Q467wmuCihVxNlrsgkUdTTVWB6219efUztG6rRWm
HKwK7vy4zxiv+lwomJYXZ7xJtgES5cw0oMu6DsKgfEIWMZnpGLKgFUxH2cyAFbrC7oBCh6cRqR9F
ghd29OnIHAZX5nRMlo7Zfd0IBGDvqZ2eGwBNJvBBbwNxAKJom95pz1jUFxmLBzmoSr+ZjVQhdw5V
MTBVJmwnykRnip8b3ms/vSFi5TFyjP2fLJ4/VCrfNxRF1UXVUuaZ+bt8K9KkXs+NEtqPKJGvfDsj
SDqdETYOGtOv9yMAysIqNpw+q9gF081s9b4mU6fbXfKtKK+a9s4Y40XDuSfBklTrNvN5618vUC3i
Qn0u32YdZEH7ySxTE7vVGGZIg1iSC2zsrH63zwqP/ucQ21dER9TJfUHmRO9pvZDRJYsMbIFhnW6Y
g0yvyMCRd3yPesuJ/1T7Jv+N3RX24j/vxbdnMImTVpRbnkGQwaX5YO3qEPsdO3W/iRwO2XXz2nvK
Fq+APd43/h97JH5odn75MEirkS2ZCEbD+nZ/djejEsjp/vFhdE6ue1Q9FxHwmRcjzMGAxyhydiLx
mW6VKz5WJKAOe3+dAMPZ4KE5LtfzprcO9QRg0Hlw107PKGls1OSpEu0L5wb9LWJYmv6tXarGLN8q
h02rFLamYyz0GFSbzO05JrBZeWcs0qhGyNXImdxRGvp1ugZp67EI0PEBt2t3VIs3s0WImi/DFQce
dDDjcpO67DrMeSguLrJnIiIHFeecHEE62F0nz+CyAPWv1ioFVo+zcgMJPqo30U26MMbeUSTOEDug
qjAd6Lwg2hA8q04mBPzQqC0AbZGQeCg2QULkzbnZsq/lwF8zFOi1Ogo/QFqo4zM2WJdoU7FcJC7V
QUCo6KZlpvgA62wcb+ZZNQNPXiG1qGxsaE2J9tOjH6yteHUHvTVoH0h9Mr5atF8/wT1IbrsDbyNG
cWHpYe/2r8lTDdhA4mPPdxrfJzcgkC0kBhl/JRpfX7l6gxCOJXu+P2lB7TOex3NX+Qz/ZL2DR7C4
YblbMKQn/JAuTCcnoYBv8Rpw4XT0MDu6uh01nK6bs7K8sX+Q5nYnJ5+8tORdYmTz/DMggki35+yZ
BKm3sI7RaTebAYVR7JKkZ48ozEME+tzP/GVmPXMxXLUzZyddSbupvx+rB6IahgH81SaY2h2rjUEW
SbzMAMFze1QcnAaXZpMVy3O0kTnCGvuW7gilqVB/915GvixIFM9s7bIGXttHQ3yvpzVciv4mYJC5
8fm4CnWRl8NNWwlUG41r9ItT9n6VgFvVcKiWt3KZnTcc69zEdIbRx+Ujaq9XV9uE+al2QobNE+F9
ILeUDq+160EqVtL4iv0B1pVOmROKN20pkAg3udNEPIY9AWHqG3odbQRPSeaak8Ml35ZhMrii6HYX
R6emCR1NZJtQ6mzlF49lUVOWF2HHyCgrrnZ8tzT2aUy8wLNmYOSPVrWtos3QePRNCaxeBI8OmwYL
gwpjEp5zf7i4xpvBPcqqeFnWEWWafHmHsPeKV8kVak8ZA1wd03zT+x2WuJ6iAxZGvB5dqFqhisEZ
CU/say03iSuQv8TMpRbehfSW2O+KJSruWWjJhA98Ua+12KNxudsl2fvYba8gSjR0UkjYOtXgcALk
pm0aXkqsKNg89wy6d76g/B+2EFtW/iAh+DujPtuIKImoTmCHf+iDfrrb+9s1VU0dgrOd0P9QHrSx
dsmG78ehQBf9xISeefHnCPL3Ou/jtxekJo/KwXxXvcvubC761Z9WJeXvSGQFMZoIz4km6TswB6fS
9JIEUnT5Mp6IdZSpVe52MBRwbCeoSgyBSUTAE2sgCAyeo9EGkkBqT9Fi1nmzTQb7FEQeDhRSId6E
5+aBE3KsApy6kMR/uqd/rE6/XA0//cDf7ial7qhUyEgRAxey02DcsI9AJGq+4oK8/z+Eqf/dO6SS
1GYQFg0z9UMv9NOHFrd6b+lFR0GDc34tP3pfejSYX07pvchUSh3tlvTLzP89vPi3Y+DPr/pNbCKW
o6qNKq8an7r1EKIKAUuMfTyWX4g9qS/805Pwd2EkhLKZGgpb2dSBef86eEpnWm5VCqEdrswXztCj
sRsBNqeH9AWo4oCzAa4zBrhepLs/bcyS+svIoRg0GGsqodjz61vfXv187S0pa/R55CjxOrUYDzG8
acfGDNP8LhL9CIUUZzTnxZUlyIONw2AP6M4tJfSHGI8nF9UH3Aa+d4xex/otyvymWvZAZzgNhI9L
tm9w3+ZPMiFz/UboiGN1z4QjjSBBPiNafwUqWP6A5+AcFjV2kn6WVVwdVHcwYXOiicuex1cgkXCO
2tXklVs1EDDO21yb9uPE8+6pXv4+BX3tkgZMGAjaLf70Fi3VOKzShoMPiJLZWTvVL1V+PwbNw2Vn
fcEo5tEyugRdbRv9qYxWDMn6otgygKZQai68OJnBkxwo9+oRvWqqrVO6z9t38ezpo1fLHqGxNNAU
Tk7iFw5W7HqZL1yXbJIUpamEXsxMsAM6gEikj9x+Oa6a3GfLKQ+cgKPqY8z7/VMsi78oYn58rCYQ
NAi5JOvfiNtLHus3uZPgUl4YzBC79n4FD4VRdc4sWOj+PFVqQXpkPbYRMpnQ+xkizSV4aMoaQPwn
vSnY/c5LokBQ36Xs4S1KCGc6WvcKDmHGcqQWjQPKI0VUrgUtlxwkLHnE45IMOz3bKJcgMX0pflVR
3cYtzP3TDWsSTwUmuondzgG4v2wBMsnfwkuNZWWfk92kIYnVla3CPQ7ti2YGEDjx5LAKKz/G71rZ
0JVXG4bKm+U15wdpWyx6CKStuZCfWBwBhTGw3LSFqa3hMfPbPhE3wpmal3XrnGHHCkcz7643KuwQ
Erxc868Mms0a3ssbnBQZCU5zMl7w80q8efgTAFjIv/DbPf+yG+O34Os7/HnEeiE/s5BwPqtEPGMU
Th8osJaqPWA/Gbyj9m46xSJFHjqFVrQfJsx7S4VwXoARhrImBM+YDK7wIIcIXwyfiDeryMFcQDwZ
hLO6wpOjLWVlY2CiJsMwcnUwqOtd2dtqbc9dggQ5QHdhMwBdYYYuQHr86NLbuPfRjcP/EsIycobi
MZVf1RVCwxac0zu/TW9KaTNhIsv//cOHrJoT6y9XxfzwabKuouLR6Vj7BgP25yytLiNnShKeW8LY
aE1B9zvKDghmPuIMfpOBXZDDYxTgw1Wp1rSLXbNTixUxi4FJE/XFGZ8mD7tf9kXWYh7jIqPcYfRK
whgRQcwOXoenbTyH4Auq8hRBQkYd6QBerW6jwbOwbQCu3+G/gxyx7msQPataFyNWg4dK3RBOC0YD
J1au8CdeZmBYxpsdJoo7Fr7OcHNDSPo6JRs9paZyUaiB8ng5sz/K3nj1RZrsWV/Gx9pwzhjaOYVG
lm34kSQQr1SqBhIdbSWrybN8visRo2FCE08coWREL3pG/YVULRQPqbknkhvAGTN42lu3k/G5PlqS
i4Y4ws5VueMmGiGA6fXbVrLXgEWjO8Axel3pJ8OCLl8Mw0fDcCmHxCYO+gYtCmbA1Nfvr9aKsVhT
V/hBZX2vEhuJ3AnhMRqe6xKmIzH4utpt9aAd2Eyk8Dq5eu4J487gy3315c42eYI5bEk74SGbpkXC
Idswr9pNT9g58ysL3nTKnJCXSB57BK88icba4u+K+56c6HKlGAec/dj0gotJIa1TlWtSD+TrPWwW
pzRy9NEXFVvwUb8a+TZ/qs+wFQutWZ/TF8Ay5ba5ftHI6d8mP2OmJY69x0nXu0kR6qCwEQIx0Nr6
kJo+5uuUncmRexRH9rUn6SW4kl8ZDjxt6HCUdi31D5fspQTYSrcjv0ruzbYl5vUySAl3STyNvZMP
FcWusAGUP2+F6thz0BCYbnjd5TQizE2U87zAQPYkmK9eR2SHECp9SJCmVvhTu9TEQ47SgYRg9kq3
tgBbjj05BQAYsh+/k2CgAUPvSG6yZeDgxObnHPHYsiNe2Dsz4raXHJJiD4DK6h3C+Jd8y72gTTxO
zq7hAlqalhsT1MMyEH0mA/+CJUdEfCW11bcMIvZQjNFISgv4g6yvrMgT9XuDCrh2P3GwTnsFHkbp
n8XxQxhCxVxnB6XD4gethrXZ5AyWbdlByYzvVUBfEZpw1CQvVbxRGY4PnO5YElltbVqfdVfVHAO1
h0y8+6L8qNuDstY/KTU1WD30DUkwAGLnu2avrLj3QNd6vlP316fhnaIYU7T5ZQdrKX2ME1+A+fr0
sxd6Tlsz6O9ja5FS5KVBaqJVKSVnymo3VR6qKxZsFNb1JYyM7pBe7v7oHPhxT34/ynTytCF1ien9
tTMkF/ryJmaRUzRB/yM85hzZSrnWjfmEVXp3YqkXCMIq7nqQBYMIkyhQdvOxuoBkBtdmdocjS0gG
vykoM04S0oDbQa/WZR1w8YoCKuPcjRB2QB0S8O8NCEdoWuzu9OROmTW1Yo5Pm7SAICdEiShGtGzu
UAWow9H7mVy0LlAg1etqWMwLOkhhSAoSpnlI3twmY5BYKAQ048WdEr41i8HVve7TmmaDHexmnL10
UGyAHQ0dgPPcpDqiN5LwaQ+3YGKCmaXsXmvg9VyYT82CBAVQaOLEFiRUe9ZHRyYkf9lLpHfM4gq+
vNlMepYn2WMRhGpBTQdsTT3FPDimBHHCg2kzjttlK+JtufXQ+aMv7S2UUnsFSTGyD0wOU4ijP55W
sqOYLtlLZL9n/CIdmkT4OrkLDDCj1YWAXa56GQFC6lAOkVLLSSAkJ+v0h6tN+kX4zM328+Mwj10/
7SRneiu6qALjucJDU18DuUFyeKoS5oQyaFGscNsjOxZyrGcLrqTf36zyj5vz18fRwiVhirr1SyOh
qbelGg28vrrhV746BJCsZ84qd1PcwJjvpLsIijazwTgXqRfBfwFGeSr5fRyJD9jfZlGdd1uPfrcm
kQi9HvdQumJIXl5exWVEoIhr7TSYqcQtUDxyhjT76MCzx6RYenmA1C+o/PKue0Sz4EF62ySJLLWA
yE6w7sxB23mzh7AJySJh1rDRyqywHTuoDra4H45X+5gux216MN6uK25ybMWm1wtOdUdISshENecV
aIc6OIcx9u+bq7i137/N4Dk9swtfOebr99sKMNwnrh3MQZ5xMcYaFCge2qgzwARQ2aO5jwDNQmbE
+X8R3PEh5TbaJejJSIsQw3NIhsyj5moIdwBzPOuAJX3AO/tshpZdPuJj9iGnl+pu/tcaS8BhhlTR
SRafGQGK9HZ41f4M0IMbysZnfig2MumV03aDMqD2n/W1tclDTOfB7H4j+sinU6X45Cd+FgPhoyvh
mgxnXMa7/O3i5lsCoJzyYIXIpGAE2DIrbwoQYMTE0oz2dLw9//5ZklD/fB/T8I/ih5LYPQ1Jh7T9
/jDXUyGlg+XkjVdK67kam1Pt7JsUbKBUwc1tiaeh3A2NQ9xMJgpO3QUxC5q1GGsf4VIGziBTFNW3
b7f+QpzXqaF4sPMRvQiXg8FtNrrKPPSV91pBdJYzuQRQbqsTEScCQacYsByDgGIkcydGD/iUywvM
OAIvnmxG5BCY8HBzoK35J1569AVFvALHvD6Nk51+FQBGCB7E5hGgiqAvUBRen/9W0XoKhB4CNpq7
G4oCoVnyM7FZSI7VzYq67GDNgacRP87r+fX8hcJr1reh1MovW1jMQkQgMHkpnq2OI/jE/oZbtT1O
L4B5N5fw29Ynqdxp8f5Zl42RHPNt8dGstTtZIy9sMazPAcXrIikMW6kl7GyvIs7uwtEX0D3Hrqqv
xCWdjKueXtj1UBO8SHoCX1ntpJoBysu39s209Y0Q8hZfd+ZRPYI672+7OZRXAgH/YPx6nhOWrgf1
XV1YFHZxl5BF/kDWJxJFGy3IPRM3sift7DChBpnPsg3OSHYJthZ8qcvz7hIgNCBK+4zEBa2tg/pk
5se/dGMlf3UfLOORD+3h3h6ByBIHpzGK8pQjedXtLR1UGJHeIl2a4dlws7tOe20iHwkMnzT6GqsG
zAyukKMyfNeFbO+cBhAvBaOvFlC/8OdO9YlXAqSfqQeZIjJ3B/03Xstl4vePtXPzptN8ocHoMDOU
XkViOoo5viHM7w5M2syMmLM0Ptkj5kfXh4TQJU2L/LY0nBjC8EXBFyHZXlvLfHYo7W/pHdOcO5mL
GvnN/N2FDWIdJ/ziGfvdjM2i1dgiflvK2xLOdHwve39oXZYvUUQL+Vgh0uJTQRSML3PNPAIPr/DW
Y2B8S2CcPdxxBAW3bsrKh+jkegfVUE0L5H9saZMxC3ginlV26cRD0kj/rozvmKB7RI78aXgnpHTE
gr+j28HRhPZ8rmazU6Q6zuRIr6MeWNsBp4m07KycNQLNEbQM+Z3mw7jKXFhd8qsxG7tXrxeDSNrE
EuQVO4a2wN7qxEt8SQfWa5J+QEVgHinoYxnv9uwxnEotaSWAiB4mXSR1yn1HdlkctD5RT4S8lYhU
FVs+zuF083fBJh6za1cohX+kaKFR9lkQcC/vodr25FzAtS+YYu3ioCNLcQKczaLXtgivKa5gNJGD
vgqNCnfhyZju+I25rj7J9K9R33BiYzeB+6oInkEaRAuADUm3nxOrcqIi7cuDGRaIefgNPjCbf05d
P4dJdUQVJ0FbvRJRzTZ32VofMpgHqgx9ya5Hp7aNaUm5m2xLOaX4yDi/uFHz4u6SB5QITojI55w7
qqI90zoRpEphbIJhF3H4bcuMlPMbmrF/S9lFSvI1aq9F5owKlRRDYv5cojouPKtfxt2c3DArICK/
RPRA0xTPgBQq6KQaTATTWwI7M5v87HN/RK+evjD81P6ZaAQE/gA8CzAApDK6tY8vASfGsuv8onVn
am1MA8FcksI5cKnPoKFYrFgb8Qynby2e7Pokv+XnTXTFC/IKZopvE9PMoEDqsYaeT5pAWJKvNdAZ
RP3S1mgnjC0LkUjiWA54TA3c6LPEHnX3jEEy+QFQcKnzTYoyNFsolrgaBuGBQ0UiPhg1Dfypa16/
tNxtHujaeiINCVpLSoMq3icWgP+6s1y5dnAWlaFMafQbKXUQVQBKg7TSAXSckWBHjeM6rXzorPlF
+voLNUj+KH02GwN9w4WBlIxLy5nhblvhbR++BBUZRk2uz2r+Qg2ft/Q9UlcsTDBkCeDpncwibFcU
PMgPZe6SlTURXIDp+8J914QNBumlbDP8eAJCs8ucHq5Fh1xbZM+VsuyFPTxeP7Mui9oIMeGdpyB/
LIZ7YEwbhl02lql8lKVjyq1PUI7FT7kGgXnE4szkgOB9pZewia5o2i/tOeiHY8IeZNg5GqCW32Ev
ZfATFAw4lNsTxGhwDvja0/TC/UuaZkOSHcAwp43iXuM9eYB85ck6b8f18DAcqQ4Awi3QIfek9crP
whxUTqMca6tHvmEPlYMXYa1Xu1FZ/9AsC/lSRt2BKuPsV8rqGrDUEn3UrhGc2UnhEJwUt0FX0kgG
S+pG1ULep5/ovpiE1sngxbmvU6ZThMPNQ8QJX4nelc/L7LdaHCSZL/rqywwdh9ywqywUbVIEeLu5
czcJZywlBtv5IM+3zX23pnWKRDy+8dJqCKplE8Ktxsp9GpRe+3ljN5nVicMaaWXJZY/U24+XBjfE
4zUwEFKU2+zGP49ssnvF5OkbLk6cV6HZ8MMExNovkT1P5FOa26Tf1eNhksPZO6YkfFtg74TFmS8m
wDN7hEWUIb7hjXQ6Y31nOyXeEASazCjgcaDLPTZjiff4gBDJweJz01wy+UYRX7TXJL6CH0Pig1Lt
3hfT4Gw81mxHFdGeGqfKlm4l+E+yBL7oY8Zf0u5u8gYsE9VtT/qoBwOGRCd6vSHn4bPOH66xT07v
7Z131gD7gI4kTOfikVV7HWaJHaotDRwpR51GY7TpjrBovcvtoMByC/Zs/rpRYYHGeNUKVLftkIgy
V6HNd2OeC7IeFPrdw2kIc34lrj1CN938iAKLPwMSnh3J4oCBzz7OICNB/TbJL2m0jhQo8JFL4sIn
wpM6HMXLVtMQyNmNzAjidMKSoNkbYVCpvoJIHhWyHtrjwCCGOO8dHVXOyPOmDcEMiJFKp2+IuDyR
iH5PaA2ngRbGuyuQV+0NV0KXocPumpqU9pqqJryxhd+86/SOlZ8qzrhxPaKq4zcZJGrofQuEHjXb
5VM2nqJkw0xwfZ4VNKhpEpAX4q7B6e2z+ERUiMXsDgmPex6Wg41FebzhaZgYYTDRcMztz7UnMeyk
BOLZQ7sSyBu/+TI6oFlRkLomGQgXNxZOU7aiSyaBREUS+kqkgDYyhyJ2rt6y3S1A/sD3Jc0XgAkr
+b2jV8Bvn3vHWOofOanETeR00rwxQdtzxDx3Lpl6pIuCPvfSCv9+5p+np2vOklUXRDYqPcO29MAb
U20pCeAi7w+42KX2tcceeX2kDy0a6AB4JJjN8m80TKDyod6AC9m6bKeUXDWufERE5Ejj07KFnAr0
T00Aev8a8iXeaH4OMHDNlUwk5bbMgtctS4ss4M7yhkkDi3lOCCq6+HA6KrFyF+FzZPGsnjKiu8gB
YjaHO/msSft1MVkPyGZgsfDQJSXu0ZCQPvRzah2kN49GGIEJIiLGaAoL0ef9Z3KcTLe4nnq6AvcU
m9gxJhe64Ug1QElGywiBkaGZrnRjx42mUY1CUu14Km4fIsNCS7zPqvCw27Tp6lrfVe9pzDqFQ88o
XwwzKFO3ZYtMXfIpJex8DqJw9rjr+oc7FzkzVB8KxSlZRwX6y1MnA+tu5zxb9gcNMX+3PuNhqjEK
2RI16leXbIE8zAd0cqT/KKNNInFXlrMuIYf5UlyKxGYTAK7s0jULm3Q8mtaEC9PtnKF0lXemvE0Q
bZrIXiDMiXYLhGopRI7FNzm3hS0/O1PCC7Y5/2pnUqgD+Jv2hFLj/YL3LshJ5sMobEI8UH3kmoAT
ExqL8GatxijQssNNBIUb7tXyXsDn0xH5x09E4y50A1BAePaNOZXpBmAeEs0Wo0oxCDt47N7a9mGk
LKBjxec+HQ6UMJUm0XqeRTWcPyDoE9oVMQWgyRA2mJaqQNGWQ5jYPO8agWDAI4idSaWL4IeAD5m7
tsYRMAoN9CnuXbXxB5PwRfJ5KdMI4qczHAwOf2Ut8WbdPJDfCMS/pI4FWH/yOsLRCR619d1s1hnc
psNq6VwLx7qub5pPzxTuWC4GFEHMmgljxwm14sicxIun4chKBHvMV0su0YBTbeliwuFb9Mx2UVXL
FC9+GQWtjiWHlBj1QEoJmsnHsjwahjt2qxwWSedQrG0TFKrY1ng/zSMNkQtDfMmEbUmEvLaqSM3A
XpUBffsXngRswn2Y1jCGzIOJ9sK3h3Cl7UR8S4xKhRfNzq4QuZXiGMWeCT4Zdty7DZ/K6I3zNeyb
g28KS9qT6uhOkp/L7DHSyCHxfoBwtfSkIMwnHjTX8B+skIKP0p7cHWiryhaFJVHVp7ZfGeMzFX7k
B9yYiZh0PmfdBSN6Qz9lUM82cDD4dbK2ZuM52vbZMpm/pAS4ihw5i+igHuJHRhd52y/1A2Gz/OTA
fxSLQC31lIcdrtqdOnrNhdPF+KyHtSludcqhWmE56KvcAILksO7k0jHbp+lywJVp3aGz0fWwabcx
ycCEN0tknmwMP018Xdwr3VFvNqqwEZr9Bb9u6tG/01dPNWIvFF0gf4QkGHtCGMl2ouEL7dILYi6P
ooCY81iOdj1OXWK+aw91oyWy7vrjnB2N6sW7ELUMoshjontnifHlEFthB3A57SiLV+ptgYbNss+s
5pUfvQ9f/ew+SW9bQmbLiCLpr6h6hkmmWmsqn0d4j7En0t5hnFDvONZGxK0YTPFfwcEQ9eLd4ieR
7bflu3BgULukfEHZ+s3P0nosxEOc4+bIns6Z38fL87jJovsESHiO02WSR24RaUdzelTvkepUK5LQ
GjuhxvG2tvjt5o8t6GL+vXeqEXbtMZPuz7kn9+4ZOnV0p+u9iUMNK8mG9GUgVUDUig95ytZptrZG
GnpZ00BwUcB11A2T5EkZoWeUexgWXG/EWOqdzyFxX3Yqu2/AFWY4PLgoXAWfTwJXDEP7CJrsI28h
qQ37QbkliYXFhWFq6J4zfa0TxBFLDzXcW9ChcK8QNi4InEud2pf28aNxJ6IpKLIXlCWIMoHWCPFA
uePG7LPLFtAc+0y2LJRtgr6Az4v6rfOKx4smMQC98ry6oZwnAIlMuJg9co1bQzuxkiFsK7U3ozrM
DQeC24obGXm/iMaORCoo6WGteVSy5fUJ24TFi0ebGZvqN8z+VvoyiT41LB3jHMmsGHQMw49fQVht
GSI6e2zGx5KM0IbP9hhdkOm4zXzGh119YN+PESjAn8xaQ9xbmbAYuJvH1XAsj0hL9tmGYXyHgR1j
xwPvOqG7jI7UhIDdFl7l9m8MorcHiVBu84Uispn8Ll5SZ6zdCokk6fQkM6LB0nJcw4NXj/cJ0U/p
O0aSPv4DFi2Zv0gMZviQFndVVSXVkMVvRrxUvg19pGL2ID2sWwpNKBVkmzlxi2h0lepP194GQIB1
GyvHAlhAq4FLglncsEudQgeqd5aaebqyzPcfSUtfsiOiB4TyuFiOXt9hrlTMTQtIc65AO5waMxlF
gV/TXFwlENZCRyeH/mscP03VniRQpONIG5Qn2Y2EU+yWSK/ppFgApOg7ClkEV5SY/p60JRljLMuz
ZiSmY5iF3TY+zRjxhnejQYBZi/xuqFzlI8HHwu3OX/fO7CkrjwTnN6onAasjUek3mp9+FD2iGDf1
I7aLceaKGbzLXe7zagbguys9XAAnSD58B0URt2K+Lm6Iuq0d/Xe15pHug6FU7pfJzGUCAuIfRfNJ
FA3IvOxeDt3jFZ8cyQb0hoNa3hx0NEKC6djD5zfIbq5v+YFF2tMIvbjT+aI4jYuMjdBXjPgsQ6NT
Gk6JbPTmNXhyGcQqP6t9i689xlbE4/jl52DGOYOVR+nC3kvsL4zT3YTJ22VKfGvDs0eIn6fx2zo3
1UEv+ns4Wvk7W+fPT9P8tP3MrEx6J4hXnqbOuegrnT0Mv9XNVU8TMM26uGtW57W2ze7KRwLKovVl
g+zQJfWq/LpNC/aPxfAAEoCGW44c5Q9YuaL/7bNOvCjKaFHjcf8mp7G6PM4usxZtuDgoXZUPVvI9
EuSH6gWNEuJl2FbuwPzRRLphpye2POwm0lvxXGouYl9abi5El/BWHosN/SjQNRhXIfNmK3nA5suC
hBYGG57JMvdcvShkoqnPpsEuLtxZtH60aNAJ1glBHuMsbDk8oRvgGI/oDOjzxDJqMk/CUCZ7qhfM
kERZo3kSJYx72egr3PnG8qr51vVdbbZSdye1TqKRFc41TCENr3MLjOEEwZefsnlTKjBJgY52AMvT
ou/JkwQpjVgBNFs1fYEWhquTfc3+THhZJEA/YmJjtKGIZh1ZXjFacs/8QO/hQDHg2PAvUeXRgssT
ru7E0kMLtgNsc64MBLiuBkjdzCFMClwc19CGb425IGVB+QTBRlyjE083MhfxAwFHEVMegOJmnoqy
FDM//18yW4wy08uZDG+ETJaU9TCZY1GJEbMqT2rxXhfPdduBa7zcyJ/mHq1WxrDkk6rCIeBXI9uA
sz8hkhFPt6spwTndk1RZIkNCJpCRVsrA7PaKc0OsUEAqzRLIIgPx6W4PeXrMhMc+pSlny+kNvkNA
DsBYlZBA7TZIT/COhzjjMYqOc2BXEQX0nbfQU3DI/aKGEzJcBOBYNEn3HnxxBW41fJZLek7C8mBu
1cfsM35XVzXqaBudUwNRoKV29CYRm4+0zW4eWAgR2CxudwxGzJCk1CPQnS8KPNv1lkAObPHDzAko
AA1IVFwxmYW8ifiMPwRLKn0Q7GXZK0pf/gU0KckH8qIxZQUzsmc3L9M90DmrhSKgvNPJ+M0WFz4n
nuwJnC4/NHh6AEXG+ReJ8V/AEkBfS7YieG35lbWMkCj8ijnssWHyjpcJFg55lfU7WX7op3WRoHUG
dLHr0pkE5jqdNyq2TTUoyZoh32FBHsq5oWIDXinfxwyClzWx3fKVuUR6wFVECQ67al+Hc4DPHH3t
T/RCQKfMEObZq33TFgJQ9t+fYMbfccOahMJSQWisKvI374SaXitRlaknIL4EdfeZ3YecL8KTRjzD
JSxUnRzF+oSZni0shYEB5GckjrTF7R3PLPut6Qxwmh9Jt03ZN9TtlBOSUnnqPvYRql1rFiXbLGOI
AJnvUijwBs0hX6pXhZoPXNchVfIn6jwGwrdxW/JbP+gXBzjEljgxZo++vlLrjU5ocxQ759m3vZgq
8kcYRlaSzuZFwSzUGbu3H5sKlfZvEwHjv3+jfh0cZnkY84Q59x9Lov5tcNDPV71Ni9ts0oyMLYhz
Yy0ncQkNlMzdTntzsknmpSppQwbyjPFV/KChcRxpbynxFe5zgRuYWc2+ovFfkXr5aWxFckKERXY3
+6qqdRe8l6dpTYVFGppPcRuO7ZPVvwpMhSyFSP3sy6a7q/wZOhxO4OmbOZ8SjRNGYWY4W/nQt/0j
BP6cBoR2nfSEtNy3+GI2xrpgTrY/6HhiOSrXavuHBOlfL5v5/YGUtQhCtHTp+/sjKtmkGZ02K61J
t6LmDw6F8XzetxfJB/i/c10X7xn2EPwtnvE+J+JdIeiJPgsa/Dav48P5eGUYJ1yQsF279Ws1nOYH
gpmbVbNCro1YbYFDDaiTedyDdNrTseCCDGE/2Q4HcmYU0Giciy/jHUYxOO3b+Y2vpf37Z+FX8fO3
3/XbtT8SBqlJZ37XfpluOSjWJlNJ4SqPiE5sAixvx5lEVx4QYREX+od3+lex9/zqyn/Ez98YcLEZ
h/SG0IJXp1argWJbkWm15b1hKTwT6ezLDpLYcv3731r9ZZz49rrfROZJnndWI6DXI/gBJdUk3ReE
Js/ZwQHgUhEa3lx5JIbam+xS2oEfkjDIl+HRXCqBLATcncIRF3jjgSdJvqYfGFGvZCQ/XV/Bdqn9
vOD159rD20YB98ePn/7/18L/Q1Y50//P/3SrO6/d6//6LLu0m7av589//eOh6eP+daL4/cf/GH78
67//xOdr2/3rH4Km/FM0NM1AmyPLKK7n7/X4+d9/y/wn9kYDS7wo8yI4Pv5vD7ygiP8UTU2d/ybG
O1OSmS3/XQQvKNo/UZ7xB2d1hmjw1//4n58OT/oUV+XvmuC/2WB0xuv5PxJmE83QLF7urzP2WEhj
Yo45ElcsHAq6imrDBeszDvgS/82ZOguqZx0Vm5xDw7TNMECkfLtUFiCtf/ju//W+RBcs8h9shhqW
nL8JZT6rfafkVcrJiha7RTEeRygwGhJTzeVPH9O/34ifq4/nr9N/VFM/XkkmPo+accLKf/U4EDeW
KikF9a5RGsRuRXq6r0eh85OYYO9IJJvk0oOEKyYCt9+/8l8lNv9+ZWv+1DEdYfD4dtW1Ca6ZSijQ
GdfZxRnE+r7JkLr9/kWkv+5Ov77KfNz8tDtFxrVprLyAMGAr1ac38awsJmWj1buWch4J7k9rEH7l
u9+/7rz0/PK2/vTLfXuctKku+ID5ADu+QVGsrJt62mW9/qfT8m9fRlc1UxPlX51Sld4NqjoKxDCr
E+1TDGCXB7G/KZc/PI/zYf/919FEBZmnqom68j1OXxqqdqotfp1pyDLgZFVgWpZVKFVNvZzv/4u9
M1uOI9fW86uc8LWxIwfkdMJXRRarWFWcSamlmwxJ3cp5Rg7Ip/cH9d7eYkkmfcLhO0eoO3qQiByQ
wMJa//r+qGrEfSW79Pntp/jLZ+DLkD3Idm0sLILAPXuKQ1dWuT0nPSlqrNro7EJE2ZCUrdO/1+1v
y38mfzW/+QrOBmJVspDqS4RgkeW5JG1ez5Im7602VaAZm5Y6/3TMESxMK23112/f0Nm0+GWcs9ko
utpdwlFBg1i7bSxvBfw3B8DZ26P85m6kRaBtAgQC7nPUSDv7Zc8KAljNHPEakM7ysSHlUhbFO5/X
b0ciSOAbjmwXrdzr5xblPhSqDBVOhZtDheBeIhT3ig8RjZ1v35N8PQPNkwtAl7Dau5HreOdZhrK0
KxUX07SVNno7GNUhqra3hzhr4zN7E1xVQhoDaWGem93m57Wibue2mMJ12Q56I74hhcFT52aF5QEC
Z3zKLiWghfc4kraZWj99Wr8Mah7xTwvUMma17QoGXeGwIui6pEn7W7QDKH/pvkM8+83benV/Z2+r
kbknwsxattm6D5d9o/8oUQ0ED28/xl/nuBOCVGPbpq2U9s2zb6nqyq6bOlQPHTipGOldimKMjOL/
3ShnX5Jrz9r2Rbpumy79I2XKbLo0+OYUONe8PdD5xIvI33qGjR8FWIn455OioYdMFWHrbpMOWCJH
RcQsb49wFmr78NpeDeGe3ctS5U1m+WhXBPWj3VfKGHvEAtUGZdd1c7W31OY9msGPBtGfZ93ZkNJs
mz/NOhhinZ+1dYAgcL2yPjiQP+FsbOOTfBqvVnIa/rHeZlfvjcsT+2W6O3iyOKbZ2OMU96M/6qeB
Y1flbZrnK8TS1Mt3OagFmirGDDBlUVpx/jLXgenp7ILskCxN+1UOirppFdaye7TbIebgZbf2iDRx
HsjvBXIILsIFsU9UAPiZQ13Sf2d4hl4C8ggnxMpSh36QWlabmi8AWU84LTetVxtrpsW6T1RQP2ex
Gx4aVUnqtAhF4kKPf2T5Cn1NFZafHPMkC8cvQxgG8A460y4kxvRxTIvmtnO0+JpPKHPtoRN/DINq
cIfo0+TLECn7qVTc423VTFW8lwOw1lYq/7bowz/FHKBgLYt5fenm8XEkQ7iWZLkDBGSBvhToJXOa
0TEDSxYb+I/EgdKfs8+t6qMXLtg9ZMGM7soOyl0wqwZu2NRJ5HhSGMtV8/ddW2RDhKd2NYwvdT93
ilR415FKFm0dfaAZLo7vnG7sOf964BDKeSo/9kvSk1sbbQ8aZdotmA3mysg0p3xJNmpU8fXoK4um
Ih9HycBDntiVa/u5sOrus1NKhL5T499Dqw6vBLHlsfYn3tfSr973oFqAoJe5pEy80ENpy6XG9ThK
711NgDanDT337uydysHxT6r1qdVK1QALTup2147hMGyWPGVV6SyciXSlrFOu2+Z66RMsW2SDlUox
sWCvaJLzcY3+TOqlpmpa1t/b1nhCR0u1r53ZooFMTFAZFYSfUeNVG9TF3h0ReE9jAYlKdq6778Qw
Ui2YKOzrskZh5YCWyPXsYo0G/zLSI0B5FzrloLrwQiY4Vfa6aKhvrOWzcmtSmnML6TRK+lOwOmij
03z2xcZqKJ/mVaF3VeDSF+Qk0MwIh5u/1gnRoGdb+bJNMxuwYT1NJGWWgAayova84X7K+mTG+7Sy
y5vKm+O7qMiMjMJHS+hOIOQ8H7PEdhQPXWZHUCZiD6BfpYNlWyyq/OLmroc7WtC3T0mQqG1W9DYz
SbUvuZsMjx4hxYM9O871oGw6k9ye5lTmjcDajuxha8XzfrQWGwi6wsZqavPxzz7vGY0K2/3o9sut
zMriOxvfSJuaoz9UTY9CrVTlYzSlNtubP4ZHIr4I0Sx816xwKeY1nV/vgtoIrnjhn6TsnF2VpOmh
aHoH73HayuhdiwGrdqwW12WRUk/S3WBoD/mHVYJ6m6rOw9SAxipZ0Cg0rlW8C1PPOUqvoOFW43+4
dG191cvQNHBUdOaWAYy51im/2fa6nJZ41Pu2Fv2fkZrSY9NHZLtiFd0PgytR0SuJm3lBttLPyMOV
rQ8Kgw6ona8d97YOaArr13S9XqSTPqyTnx5bAvc7PbXW52SEkzWLYrltPG1AERbij76vp4MrM0lJ
sBie9UJ1LLFc5rG7ANIKq5AGqoHlFKJr2t2Fw4rXdGMhGIr0etOG7XyzFg4IeFubzgJLu6eCWXZ0
ZmSLCwnU61m39UddWjQAJ22S3GWuS5savljlYRgSGshGr/nYitrej/1MjbJM1/KmzZFgFnGxYMfR
uqxrRTTWX4bOUV/9DmXDUi8z19WJnofCHvxxkNI7VlMP89Qd9FXXkDDyHe1s15kn3Vgj7b5s1Tez
9rtnldnpk2ozBVqsC9UpFhN4zXjIdiUz8TlQSLemfHUPtK26vIjBOaQpvvN521c3S6/G27rrivuo
UN6HnOX+XncK99OWb01rtHha0zJW+KxXxZjEdBQX9SEa5voQ6GSE/tVE0clpFLRCN4cNk/L9h6GI
v1sKM5rMhejcd0hXJFnpZzlw+rYXLJlcm9K4AxQ2ShJ5nzscKNd8Cg+V1aLb7b0S9owN7Y5F+1p3
q30aVQuuStSjfFZdl18uq4hPdkwLYkmr3imKluDalfl4amp60EgC2DvIrc4n3Sdw1VWqEaWmRg/h
xc7RZXaiwkcTO1pOs5Pu2CGb0RidjhnRwSp8UHGDPX6cdFNRRYFf2fndfWm5gFGjyrqZK/21GK3+
2uoaTNCnFvF7YzuQt1QHCTSV8z5LGpf2yEkgLHT9q1SR5AxQt99xPLOeMiemWlGsLXlwC3O3dBHs
d7H1bQ5jYEazpIuncHy61xzxp1+K9nYomvkuIlv0Im0DtO6QHlqRM+87z8Yzp7ainS4xGhNZLj+5
tqTVIwOs3FZNc62svtx62ih7vQn4nfQUpAB3Qjuczuqq9ZAxiVWpBzcakZKkS2V22H4if9vK5KVL
c4S+fZXB5ZnbqLhuhrLnIecL9E/m5KZnewg3NnONDuwcbCb+Op+6QCD5dvrotlKl9aGqFxTxrTea
KbBCFyWoaV6AMYHaDjIVfS5tYPuCD6q/iCdZPouEaODK71col5VufNpKEk23uR018vtQhtTVl7CH
lxB1i48RfOlJ5L5aO2oTjRZtJzkRABgTu8LMuA78Fcmt5Q5/zdkKLVhnIvxoefNKBdBPunsrQYrV
rINzXzU5bWVenBVQsCar+yJUnOALV3jUN6bGnvBUsyegVLEFpGtIV9yZysH7y6pQZ/ZgVuRhDRLv
eSh6FEtzJu+KvkMjOyQuBZoqo2JSkT9DEu4k3SEJE1ddV3MaY9Hj+j5IJc+r9YWvlhq3bnqfWdt7
EXwIkg7JQqrq/kFFsXfohY9X6eB0ybNOnZIGqnqE9Si1jSbWR0KBimYOKdiVbtPuZ9fFCDtygozV
oJvgDsxy0I+OP+HjShhH61Rf0GHRRXyZWB0MybOXO8b4uZUAdPoaWMm2dNLsIcnj8tqt1sbbjjKi
lTPLOd1zWI3pMNVehJhQD52ExGjVlg/ucQDEtTYtkoLJFysGXlZY4QSsYuqDyonoyScM5RVPSw13
vwnlp5b4pWJZnGl61D2bGkFSizJ2DfH3FFaAsmYkXvQv4qBZ8Dapyvp5yGMi/FHliXf00e7iieQE
vbpg0ymvtOzaI8FlK77JcWj0doJPQl9Yxa4w6ny+J7SDeGNnHtKGNc+DcSPgk239VObXc0afpxth
Fe/MnjhEpVW8dKXj/zGtKROiVsN6WoT20LsxTY/kx4K7RUe0lue9PYBH8v2d1dLJ1LRTO1PkHEYs
+wYPFmMbR7ssWStkr/1ioR9UK03cdd/UCwXMMLp1KWshGrMtSIuhWv6yO7kih25nDtGkMfXNGg5M
Gc+b8bwrLCrRjAdMU00C8wYRLUjnk1BQespcXo+y+xU7MCWmTyXnhOiRhY4mV81X06EObJj30g8N
BKDJJpYEh4K1hVbi6Kd1fWtniwP9SuHCMBcDn1nt+0i7yFkMH3KiIAwnmjJ5SvtaLfyODgOnKHqo
g47WRcfP9naSAT+IA+gzXa4QKyX+HmFPjsGYV1/ZRek9RawEAnWYoz4Wkaq/roWd7wcbtU2rx+rK
aYLyo7Qzie97udIt19uiG6+FXkBwWFFjqMRjkt0EfTTelW1BZ0NKmIFZSOo7w6EpF/uDTF1Qe56T
wNxjcqlPbpTjJx7E88e19HJYG4jLxQw7tvNydRMN5Tpfjnx89t5fAtyj+VoQoEubTh93SFPmfG/j
ntGs9cUomu4xHQG4/vdAr7YJrwD+VigHWrWG1+3s0fRWI1h/+8B7fqSmBkDQEkYhCVI4tW70+vC5
ZrVTBoTEW7/D9WKZQXWUVPHeHuQ880t8+WqU8yOubHQ2iJiTZumPp1R6z97gf2VaPdlp/GUM6zsp
cH522/S5QS/y9uC/nnLJfZCU9QObG+UfX9/h1GNy66va2TZ5StjqdHeyzo91ShceKik7XsO9xPjg
7UF/ySOENEV7rhO4NoARPrWzzEuzJEW3VMDKMmTOW+P9Y1MrZH2LqG9DBL8xbbXvjGne1c+JBDOm
z2kel1VytL8gKivRlkM7xg51kxknX8yGdtmyQaF24NSAJgXdxUW9K75ldxCE36lROiYx8tbgZqL9
lEywXTdMB8XgklZMd79cUxa/jHdoohB6NSccbvfkMFA2gFd7MM3S793+b+9eOn7IL2oY/tl7XjsU
MxUVlG1OV7e754BxGK6dfXd8+yn/mlLjIbN0Uo1lOpHafX2fXZb1evQTclDJM5WUjdc9WnSnvD3I
r9lBBglJy1hMHYvM3etBhF+u8dICeZHJTYCUKMhpd60/q3F+b86YtP0vr+3fI3lnyad1ylK7M1UL
Qkpa538QHsTmGxLATwpZbC/eubPzrzGSbkhRTxIuEA6QP359Z6nb9OwCvCVCSuAR1SUYq0q8zJO/
WdS3pH3nO3TOak7k8xgjsjHVxIsB/c7Z6woTy1rHoHJprTIoKZTFh+5mhroJH3gjHsJn01dCmyh6
CrB0wZ9vv8fzyXI2+rnWpnFFbAm3pqKXaHqMWy++IRMHxHmQ09XbQ52Zy5nMJaoeUzPFg8uNeKWv
n6woEpcgg+RoeJM/Z0fSyiTLw2/mo8f69+Kd0X69s1ejheb///S5B7YmoEkEzTWci7Y0WudXeY1N
p8HgI2BSj/ZL9RRdvosDOF9mYEqENkU2kDPG79E9y5sPHAhHJ+IuqcHSee8dYRx/MHJuvYmBE7x9
l7/e5KvBzj/DsliSthAtYjdxk46wsIcP0Kl+jPH/ZQr/jVryT4/7V5nC0398ID2W1f+BDBQw4vBK
sGD+7D8FC778h8cbNxUM4DZRKNla/ilY8BEenIsS6qZXKShstAysL3YkZRh6yGdYQ/+pV7CDf/ig
DK2IdQhOilFA/BfkCmZj+/cK6hFZhCglyKAzM12u5mxGCmKfOamR85L0vnIykLVhvP3pwdz//cN+
FgaYH/HWEGZR/eljoxBiR+7MEEsqb8ImvfKTywyC24SXUJbO7+xwr5fof90Q9T2LRwNg+WzJJMIv
EmVZYPA0DKT6rpHVqWng5OKD1eTPohmv3769M3XV3yNC9sBNEQs3yebw+v4ir+lJIUNXDafpiPkW
7eFNSO+sbV12saYliZ4md6JrMdnJtDhklb5VWgJkd/fmYWugUz3OdZbwn96+st89ChvvADu0PI8r
PFtT7VzaZbMuMRhf8di65T6djcJ2PCbmXffhS1Iu7wRSZ+v4Px/GT2Oa+fbTy5ZOon3LAjlSANtd
PSoJ5RdyAhtYYC0Q/xb15AJXr8YfUOSgBpbovyRk+PUCzpZ2FRa+13fcdMtRP7fSQyqL/dvP9ay8
+/cYfoS20qeUbGpQr28yD/TUhInijcc0Klv15xrhrGCsIr+NJn3tV/Jm8sfjAEY9Us09XRlrUL9z
MrBfr+9/XwUHAuO27nD2Of90e+mNTlHQ0OpPsKXokgbMthKT6KGkxzk6tV16TXlDJ9kh9yImAMRJ
/aGrwhdC3XdUKq655fOPnEYVKhSBTYE9MDvfT+89ijXpHCpTwLeONQr2kuJIRNtDAehU+LQOAvNp
OYjbVvhS0w7ZZJBUAGA6Wh6ioN6obsFZerkNHUgn9MWPdrytyXkl4C5yvlkrL09jS60HEqGmF17S
dA1lwcMiYBr15Tsv+HerIp9y6LBRE9Gcqzi6vq19mQKJVHK9RFJ2oQbgiQYpA/Su6qZdmzbwt2ll
jMctoc2Nw9elo08p6va3L8UsHufPlcKw6yNtciWMtNfPtYoDPmDSQZdBd2nBU89mvYv66r5taMCC
VOI6mGm+M7/PlJN/z6zQMgcyR2Lvcs4scpPQjnsFj62wnnNcXLyQb3nOgJRy9F/nq4qCWZH+YaMu
t3LvAFmXrt3kyirEyaxoObyzSIuTo6PTmFWgTpMr8/GvsEJFRstCkDz4xYyb612z4i+eXWjXf6Js
Rw/+sgvzhK54Ojvb7q5N8JZFNzEzrZ0OWkUEU3Qdt1yX9t7j0KEy+d3DRjFHaBZY4F7Pvus1DcNC
KNI0PqQem0x0Gx3WstqH7mdnwV6rUmAY7n3KWGXsQx2HEahwKAWzVEP7y5YRoDnWTXZ1UsWXkWJz
VOWHnIqPaLJPy4IXgsTryVMX83JHjgXWoLxo6SGTMVi6LjoFNh5G+UxPCZXFYLoqe5c129+va/6o
+2I/kXteAeAG4HnLFjNGeCpOUO4XZ9ouLjiRIdnVlbcx78s8cAsJ9YAXjVb0hNEjMYORSsFODlZ+
oK9ru1Dm6hXtk81VE4I+iuZbNxW3PqCBTdPdTcl8ayHv8D8lz33aHrWD42pgXVuKRHMqtjLn2KPd
gwfOtsidG58GmIKsVpFUp4ju05ivgXTaVenq3ULrl7k0HzfLcU52c8T3TBfIWGPa4hxyuktYs5Vf
fuq0gqiJE4iDoNz0MwzLrst8nIrzw7o4tGqDlAoV/cn3luvszZNXeqYXvMRJY75yZHaghItPIPRJ
Ev0UHA+CH8WiRBYY1FpxAyT6Jkz0jsLaLiSXpiKI9UO5mysyyn3zhQ1suww0BQp4LC1lSGfmxmT4
obKzx6BQd8GQPMZAj+Uzx/ariox2taaHoZ2u1jx96OvyPsHzMcC6KELYTzp/OybqjuLQtW8sTRYo
ncF9WJfYy6+7Jsm2ZTsxp919LCJATi8Iy/a+H9IjxA7pcd06AklLn/mGtCMwNc+9oewPySXemvWy
8b+nvF2zCZk33pV3hJKXbr2V3WeqPs9l2u/biI7TGm8wpkgKgXhJYK36XFw/4o7Derwu+3xT4afp
ZXzB1rMFm9QsxJuI7LIJGgTGbyXeoX0tTma4Bllbsg4UjdNDkIJt6stLCfirDJ+KhD44WgjMYAH+
WGsJlA7VXcaTmBKeFJtBAUKHMxKKjfo6o0M8KE8+xZlFrOCzbux+vFY0YgicQQRNFy3mq7UTnXJY
Ue0CXSxYdmZNFpm1K2LvSDdBWKY7hzvqcm+fFMlGIqsoaV7s62pvCSBCwDzG79VAj7coHrAFcEjF
xjaBWAV5M5yugArU4sn8F2/iffNKlmGE9xpfhcZ/0/NfhjIFGYBpyySCY0W7rpGOpYSyeUUXYdBw
xMov2tHbVAGmoCDJhg4EBrthzeRc1uxCKCYovEeQ8r7HpVYo4nH34E+5DdJgwDQW72LlJZZQpDKt
6cyItuwLF95sbzyX+weclSwo/sxA5aV5oiFzrJHkxUH1JhQWa3LkLRKQsGS7xH2h4q/WZ5Xx9a5u
pk0BZranL3e28gsbJlZjAdAQXBx/jQPbMT+P5DFEEX2Zs3WX3roTE1g1CRgHcJOVTPCaxdUyEdAm
uF2kNLYhLdna+AWn1o58/qFPvnMaOhQafNLAUEu6M5NZ+dnBYzGaq+q+B/JLw2zHlVAsvgycBBZn
upUlgYFk/jvPoQ2F3M4Pnk1DMm/XxBAFhAC7zz4NxAwSPECGckfGdGfXm6mq9vPMIIghHH6yEGQP
vE9v78e/2yIiI4f0Ua8G0XnQtfadX4YUb2Bl9ndBSJdbvexGz3lnCz7r1Px7C47IhQQoSc0x/iyM
zWNZth0geZBu3qHK6bDmDnsftkbZ3Ju1rXHYfDG7yHSFOzf4rx6iAd7AHbMCrFZI6Bnz+a0D5n4L
uEqLF+fFH92p+JzYz4qm+bjt72IWllB9DJbyFFs0zhFCvv28ztzq/nUjGM0HCDh971x5S/E3rasY
YUuS5Z/i+c7rQPx5+Csu0TNxxE0hAUx7cp87Lq2ThNG43yT1J9sfv66uA4CTDz+X+9CmGxyczTtX
97tADz2e8yOIJjNzFrY6XjmXbklvip5ZLYS6HhpMoev166IQ7QJoWCOwOTRgBuFAtab7grzlogto
k5Ni+/a1/HZm/XQpZ6e1ZapENQRciucut0EHpzBt2i/5EDy/Pc6PtN1ZSBlYNlm2H0UFQp3XIeVU
dplwFH0x60yjpiVv/EBsm17S8l9fzmHBs+aANmEpjHZsZG2qKBUXznTUwMMjcWW2jSjur4WFYyYa
iKS5a7rpqhpZItLxneP87045xGJkxCkORPzD2WPxE92XQW/TPQQLSOCLktJ9NQg2mBfe3EZLYMlI
8cz0n8rqMsBHKlyLB7MoVsQbbz+736QyTH8IjR2eRN79Qwz50ylH5IGLjM2KLiv78wLwBEXK0Zxi
MiLesn4vs/Cb83tgha5toxolHD/PFopWBk1R0qfvQPca3a2fG8FyeNk6egdX+iDU57dvj5aJXyNg
hoxIwJJfQnB39rRLv18qlTFkK4lI2BRHPtWwT9BWbQPs6fMSvlFMBNqJrfktJqmRrbATnOqUtN4h
nou9mTJDQbf2QXYept/AMMgXV6uz93RJXFOe5oh2/AJXx1RdFzXBoRVv12y5ahtrN1aUMudpO3fN
xUqpiT9eLdOWkGvXJ8lN6FenyYe09BUVLel38bQU6PO64c7W+cUURidUYDeItQ4KK8Ys8Q7FkB2G
imi1zx8q2FPB5O2dBopfXFz3wXgcR9r1VfrI+mOV3alHnhiNl6YplOmlqCPrPN2q1gUGjl1YA/vA
MG4Y1OQvzIZuvgkTgSMgAYcwHs0K15YcFerkRriDaUS2R3UnNTOUM4Be5cG21l3ISc58eWPENjz0
d4KYSrQ0hEfFRQQJ38S87HsDBFRiZgtHyESKS9FwLlb5AYnI94lv1SWNI8flUXwls3jXESZNPEAv
W3dFDvut5dCQDde2PW1N/EyxBBj8lUL9Xk/lPiaITy3xGNK97Nn0+s/JQeAlrgLnIB119OEZtfnR
bDe6l4cYJhneIyVGRdBNC3EcIryxLB53E50GxRYyhScXiHm53CxDeVlirqly1D0j3oMEFyUpoZaM
mAVTL0OlFuR70mkXml3MRIqxIR8RQ6fTF1E8+SUVfM4oHcelAL+pQUUnTXt12aeHGTMt8yYm1d1Z
VfIYaUCYJdaPnBb4AdkK6LM6mjyTGz15IymCxb2Zh8+uV9JTwIQKkl1UcZQo0t3C60inr/ncAoR6
7id21ozu+4hThZVdZMQ9ToGxXTAcKv+bX3/mV06g5a0JZl9ILfty0yu9G5EN2mO5FcH1QEyFKtXu
9C5jvYos+xtiFgJ492YQC7qv4CXmdBxHHCRqfWsuk16SC1kQBOVMI95fAhMrWglAsS71/OXWq+4G
/9kdm1Pec8QbPmONfdHN+KATfIYxga837+zWPczVdN3q9OBqb2NyF2kG21fDGGxIy5ByabwCXUKy
MdleLLM5WN7UE0Qey9uLntfAjxo72uozgUhF6uITcb9EkiE07f3LrZm3/qJ3CWvwNOOryTdnApAq
GrDYKE6aaENaFdrJmbSIuvbZQVTM5wM1w+FMl4XEGDMUNjFufTieNRATCw1N0PCY4eK6GS+I45EN
GHuZkffcrpa6f3uR+zV751selSZaBak0RxxYX+9/NDbkI8+HkxbUB3NqqeRCL/t4XDkImKlm4o2s
SJ6CgCuWeDrTPd6jGXn7Ol5XSQmMuAwaEX2S7i6Ncz/A0T/tJY3VWb3lLih+S2Y3Z504MX3q5JEq
9U6YQ+X+fF03mUofBTB0fWpP5/ds15Goa4GwWXr5QRheYKpVj81V+ljpTUmqfHS6LyajNsjiQXjp
FjH6LnU1neN/zhw8R0/ddV36qJvwuZhYuVznYEXPy8gCk9IKW5LaWeavviSZE43XqQ9q2Q7n4wIy
L2e4anxxm/yznsASC1+cckh/sx6uPdRDjQYkGNKvb05iAYmDtuXjyry9rTkQZg3U+Xk3+4D4yBav
PmQp1Jo7dCZw92QMDLXYx/F4jDhwNIF70xSkJEhFDEH2yBnlceDzrPr5NjJAwZpMezNTTFXzxhms
z1EBH7x4EqnYI+GpkQf7m6ECHzemycc8RFXi++ttbeMnS/fAJqumYwtXp8AU04uenJXkS83avlYn
2WMLMpfPA05NbvYgiuZe9QjwQqJvT9nffNdYg/C9CCzbq4MamPLYE2knpo28ujQnuKX9bBX+pp7F
lo1nEzbigHGDyW6UnEwzO3xSU/PZqVJW7PTg5+veZ0HXVrmXUn2lD+IvvfgwNULSRvpJCXwmfHJS
LCCCFN2QiEdE6l8qQrl2rvZiip8an0jcBU+VdOJUFclH5U7bLCKRUOwRnKSbuYuxnaJZCvOo+cPc
cnrO8kMcQhL14gr9gHcw6QSnbu5ncl8u12ESd0OSPHbKumIPcgvCBBWehBM9FVwGOesHGxcZs6N1
FmfEvkMTv+CtAxlERFvzFQ5wL9xa7hebEzAzTZP0cn0iU1BgS/JpxMcFQuWhzWecUhKYGATobfBi
oyZGinlho7BPI1wrsa6Srbj8MVSU7xNYglktD4hdQQiRWwHKYvYSRHeXhQcOHbmVP5QFrHX2YIIA
TY2dHAjl6w8xRt50WFzNQ3kK5j+t1Loucpr2c/ZLsT5Wc/hV8PGW9fR1BFMJgxHT01n6z3SmnmoY
QEn4PZ6haUTzLorlfmiZWzImdxLgC5G9KFAhcZlDY9KYT5uT63MZyqfcOtkKuXU/3rolbGcWxy6q
DmiBTFopZ3syBz6v7+9aS32VJC7SeXyRRrBZZ3/4sLdkOgCfiKovWQFT06H3QWOProIPnQvucMn2
gwP53EsgquXbbI4/acehE1kFz35Y3UtcnGocuKbw1uSXTG5gZhLHQ/jnEpAzMOkjtnMHqLdpQWxj
BNtwOcYG9POMt2XL8tqQH4XmO/jBrrHdQzR+9rMI0xdKFc1dL9TXrM0fJAZhLjxEE0qb30XF8GBO
9eQ9T8PggCOFTJd8M2FK1vVfQru/60fxIZQLoYt9SKt7N8xJC2B86jg7oW1aMsiPJ3X9ZXX6q7xy
QS57RK8yPZjDWw485e0F/TdrbGjRZm2kIYTP53VARQK70oMVXIbRTGDsXZjwyOREB1mfTDrp7eHO
ZGlmA6HLnfoe6xqtirQ0vt7HrMxPF1fh6TvR3JE4KFYJOFNekOWbwErguAQBsEHt6byzn9i/7l2S
egRGLVGImig878zTKPJ8X4JcakO9WbGoKUn0kH3YmyxOQSMDWVK4m8Vn1/pCc9aJU+UpSyvMKkae
SoL6KP37afw/ECI8NxW//of5yd+aVvekyNSPAvq//+0m+9Y3Q/Ndnf+uV38IKsA/L8+oA179CyE4
QIOH8a9eP/41jOXfA9BBbH7n/+n//CcB4Vm3YBG+NWOtzE9LsqZ+pTUwpbb/PU4B6N+XrP/rlz/x
L3VC+A87ovbvWSHREH2+3r/VCUgQUBlw4jZVMBe1wf/CKdjOP2ikpjDEl0XBDlXDv9UJzj8sB2VL
hDKB7md4AP8VdYITvE7QhEYL5Nk/kGAoJ3wSNa8neSul6IVXQeBJYNJafQszZaQIlycd6/d81HYY
bLoF5ni22EeUwUBnRoTBYeg+dUFKNhB2/ALkUOFfbE9fGmBPKGDxGU5PI6r0UAG0nMNLX34zCyky
4assy/4ooInLXF5kA8nvGc25A9bNTS+cYXmg7eolsPNH1cAIZndpEwoTbbjrKwcK43ENu0s5tpux
dB7W7osEfJ5xlllS77KPBKHzLkrzi6Dwrh0P27QqbV+avqL3okTlXvfrd1KCm9Etv/eNX25ivYDO
kvFwObaAGJfp0hJPLn7B2ZjRIuBcWvDbc3/ZLG27mxy82zp8AJIXVROsFMVxtp2L2YKkxz3Z7s7C
BTFFpSsT3JWmjtOmlg8TPM8mv8nG8Xla40+ZjjEPs7F2yeiBQY4uviw21BiONW09w3Z28UIPcPBS
9UNVp6fO/dC6JMawEBzsb95s3c41PWyt7XxfvfaDI6AGErNgXRJCBQ95VchR7mubTsR5faQV7NjQ
+7DpivoymuWtcu3dKlUIUQ1+/BpssoQDQvksQUhniXOhV+fUZOgJRp1d+05w5S7ZHwFufv2AoFHr
T1muPkKf2JVNYm06G6sT9/tIDiCk4hYmCPP1H7GP60zT75WgX7WIDmz6WGGjop81kleB2wm+gz0u
nDTjbStrsC5STvFNNW5c4M9LKHbpGj+aM2Oy0gADP62mPii6geYoUFROj98TPStYQsYVZdOi3MmR
YmGnH1PPv8yhn7srJPWFCqPrXmkfXzBeZbtkp2KK74fiJUwtHO+bo9+Whzykmbsovo8heZmE9w7u
uqWpgoKBuA8CiJVl961Nrfu+ijrTzWdcZLZy7nezyE7hoNyLtLMOun+y0vgP3U9Ai8rx1m+hFBVh
eYvMaS9n+9pb0qNO9EOctDtvcU5RhX2c3eKZs6w+shb5P9k7r93osSw6v4rh+xowh1umYkVJVco3
hCLJYs7hjfwcfjF//HvarVa3WxgYvrBhYDDo8LeoKpLn7LP3Wt9aowaknODTlunEUxZPn7TDRDed
VajjaX4aQqBxCNmiGFK2YQczLrTh4opj+yKa3WNCOCryeNomQppeaVK9X3Wbsgx2q+bZSDGpyBW4
zseLzjQ0X3EiyW+RqH8EeXSVzE3JSFJ6N0J9m4zRppua56mmPhjG5jGKlRSPDP61YdAflZilwSy0
Ry3VrvWImxYa5kNwAV0WjsCQV00l81yUiFKy7Gys5lthlf2wObNsfhnb/3vZAqOBJIKjOAzPPy9b
4SDKBcAQkcjypyAGfYUBwEgfv6zk17+1bL8Kq/5ubQQ3QRWgsU4L31vrGHLqxdklElzAw8kASRnu
//kK33rFv30OgBlsDxweOawun/PLIXVOQ2wWvSwSLi/dXLTVYRwvR4r+/QXheaGablol5yYyCTvH
w6fU5qkei3uzJUXEzJMXPVdgNaN3tvRRJtSBlICV+a6WuJVXerHN0/JTZnr+65f+P1AKXJUfZGjV
Hx/t4aX8v2Kvpx/7v97r7a5+eXsp/rzX81/8sddrbKcA4RT0tcCAKBh/VyKa/xI1iRxRQ6bNvBQC
f9rrkTvDYaB5wJBT4yn8XYko/stE/4SjSqIMxb2n/yd7/be+zK9nDe0FWqbf1EzfO/1lNdQa9ayE
dAzu41ye25TNucj7x7gYrstm3KtBuhYBspnmvVSAKS+NbqfUDMK+fGt/81791g75Y0Ty268i47hg
OKIv0uRvr69hVhfcSSRU9LF807NgMIvFlc52XZTNsRyBe4btozYDF77Eu3IxN6ukmulPWV3R3B3P
cRH7nLufRk6MNbyAWAV+nU0ntWo3NNvAwabHWcU8NjHjziJnBW6S3R53OaaeZpU5/cSIg0rGby+q
wECMed1q7ukFrKBRD3TjjXYuyKeYXvA7k+Zk6FuhSrw0aG7miJiBbrWVuvHYN+8N+Zh6+WZ2k3sh
nWJSNsKQkpq07yfdF1CDDOnbJGjELdyP5cEES32ZyJYICbkNCJf4nIBURqMv68dLqrKTgMZtCs8Y
H8ORsx4n8arBFQJcE58YSG23oI/X17AWKZ2CrkHbCGGa833BWDadAeareGUZh+vhXmrecWDjUwT3
+66z0+Sj5BsCgWNk6ZQZ7TCglzkxAMIq2TWkCPSAiIWZnM8YvzAILU+SYicaiP3RRPJauAVgFTW8
bWIB3B6mpahBXpTx6pVV2zt5eMQz/ThwUrEC+X2el0Zo7SvCeLu6IMeo84iQr5sGqU1S3wbxIUpr
+tHaFDshjjKnX3QlpuwZdKolFB5Z1NDpR1txaFSMWrQOU3GibZOfIrGwLw34yfBWSg3BjS6NYeNV
fhzHquPjZDM6j5nsx8KY7TnpH9ImeYoxCdJ2UBDkXCY4tzPoV60GXkuxausBWX16j0dMLQ2ULKTZ
FEYH2r0ms6aeSgl/fvNYrSJvpDi1Q/Gq0WEa9gWU80s/+FNa34sJSZXRHmiB3TSI8zTxeV7N27S+
eEU580DyIS7bbiLO66EZzrqSWsDMqGYLgl9OCcEDmvwgix9FnPHN6exsDzrYyGF4lae3SD0hNn5S
yF5Topcu+DSXyDED0Gp1P89gIJJkrQ/M8UgzE0zygpEqpGK5jvv4HK/0MyGxq2TfrkpiWANlO4m5
nVFMyfO9PEqoB3R3ACcqK8FVoheNZ/Bs2FmofQqJuF2tBsAKpj9eTFSGONkofsfXKSUkbialpzn0
lX4oy/h6ACkbC8+i2vozBBZhbsiwjTuCoYDd3wfmuYtNP1Pe5eROx2ZeH4c+8wbdjyTTDgj8kLd6
Vq5n/Kej/qaL5WGUkJKcuiwEAypt1dnLyKmK5udAfI5X8nXO8ROgOQpfjAWhfB3NsSMOuNij+pgW
0bPSkPFOAUZ5NWVWGgLc1JVdqxvnntwzuc7OzQinv5VAjMCUzmWCP6kWA+OE5dtp9d2gtMeV8Exr
lQYu44pFlaXcQdlivhXbsnQU5vuweYyFedOHiNJYixLyJ+cL3NFsfDLL/hBdKmCypIxiD02C0h2m
XYJSr0cElsn57TDvE9JKp/BtFvtjAWYDTzHOjJmYLbouffE6BaV3CRJIzbp6nWXmG+4YC43xZihq
p6xBzfeyrfLs5Qp2i/ghTGRLWz0GpFAYEdnJEhxuvj8DoEAnHJMeq2jfbcx4P/UEeGh+lWH0jOFu
z/pWrQAwD6Q4gcFFQyxQVqvMNzL4KmrzImkviE0tkK7OpLybpDqEl/oml/mum2vFXFIXp+usIo4I
OZSa7gAMDOugG3ytDOFbTXZT6VatyzujfMvVyG9Ff6InnqxeLvwOlzZ0S3yfFbHiTYSRezXND0pr
bgUlQjhm7so43uXtZBVh/bJSws1AErMukvogwkRv1FM0EmIVY1XWazdl5JOGssV0KFJgqUTjrSQE
vjmRj1WHuyIlo1Ew6shuV/mBM0plm02FxJIBDa5H0mknf5r7Q1bDqa5Ju2tkP++gPExydUrL+lBm
i6mckeWKEZAU7wzjdsjA1I7SRs13af7W6MK+mALdMrXgLiiQD3JrWXUopXF13yCuYWx2lSslc5La
maOiwCYMaoLtQO/189C8NnO2S5p2Z3bBnYnJv+xnjhbY1cc23qZGuZOyBcYOCh3SadqZ25g/NC6e
dLr2JRbrNLvN2RkIRy6bhzhA0VY9FnQQx+4tJbSGE4JlBvcsEnC0lDUGOf8SkFObF55Kmzw2a5Sp
gzUj6TLwe6tZ7uUrzn3zrRo8q4A1pvZzZYJOLswl/msGycp7nhPFBxJESvp3JNyupJ/7xHhsh4lG
63CSEri1DeajAFWe+Vj3DSQAPPYmUwjW3ZCnvKsqT9YBD0N4w/lJurl2APQtcTalGucfLblR4akI
D13xAtSEJkFFrla3qBZJAyZmRSPJXnRNDmY9gS+9VLrqYpNT94VKQmt/O+f6tUiMJo+nVdFdo0vi
DP1qX8Wt27Pbx/w2ynjCQ13jas+LahMBcg9r9UND8tCuJjdaCdAnXi5CvomKFHPa6xQPz6b5HM9X
M3Ge/aWyJoJ0sRb3zanSPoa2dNtlKs2S24OQuVwEBt9E39AjUcWWACxswS1d6xW6s44mPqf46Bw1
mxBety4l9814rzXFuSUhDCO2K7ZPGQrVXhdwHKhOL2Iv794k2sXmdNeUGXvoWTQq5rQDgU3TcYrW
sc4AsCYDRGYgfqEYajY6nLmuOV5U3o2Kp/khMyJs9CILoUYMKeoxBH7N5To2H1MTuFXbeop4Tzue
jKBQIRVNe0g4WMIkV5XOFYbCD5rjoN6p/YMMdxASiauaj0qnQGTetHAPS8SPVX8V9clOUQATkweW
zqm9klVPUtXbYqzvMOLepYPG/kUWCyFWc5zs5/RTWaFrEuo9vZduxkwtq3dRlL/nsdPkj+HqWrgk
BFlW16pEgZVtjf4urYVPKe2vmha6PnlPuCQCUwKg864lyUYIpW0blft+Rm0e09a6KO8YXqw4QJ6b
iefoUlyrbUZji5CGbmBbYYvSkCTP3TZgsJap/iCMLPSjXcr1sQ5pbIVE+U1k7k6zpZm3Iu0KRRq2
ApEni1hRF/V115FcH8DOHw3SorYXFqusadxQqtx5JDOKNPQ8aEgnLV2R3K66h7ZV0Z/p1I+L8tj1
yZGGqyUlPDAQ3WsptWnreHJKXIW4IpiGtFLptSpbeDDw4KOnZr6rpitjBe2oB+Af7cZVetWnzOCm
U1IczD6xe+gnDCImAuFMnu5LvDebFTal7JQOW6mnftWLkymPpBV94ni3JvKG1KLfGmMKXofkMEMA
dF4xPIQdpNeWJESeru4U4TxmLylwhoQogPxaigmezF+y7rWpzrF2ToJD0D9BydiEU+yH7BcMqZwZ
yXI+7fKJvMRWYG5f2S03RZ0IltPzR1XYdYCHgoXsw7o/a7wB+X1iPgv1lcS3r1+ALefvq0vt1eX9
oKq+YW5187VQzmWcWaY4L8cAOAhXYfyC5X8/ZnR0NHaUuLoZI5EyjXdJJWUeBWIDJ8LK6vgkzMox
FfPXKFe9yOgN0qIItx9TPv+gkUc3r6xUXPlyn26KAdiGel2qoaOhHIH64MOjWks1Uga9PoWMeC1F
1q4KqboNOJ6TJihLFlzXc6v2wQ9qqj97G/59ylq0jTy3HLK+TxESISzRV0iImjYhCYS9L69Xa4kM
3X8+zv15WPHbZRRZps8tQ/cVjO8t5BmzJ+MR0p60zALMfoGa9IrY5IdP8zctH/3rZWjLf22V9FAl
B23iMnJJGL3y0pNTFGqHf/4s33B7f/0wHO+/XkVsCSwscjLxVGv4ND6rm/iZytQXzCXZnYQOSNo6
oO3oQ/+PfFV/vfDSjPrSCRrFVaiVHR9vLG+k8Qlmxg/f3zfr2L+vYIoIa5lsSfJ3uVtntGYzxyHI
ZHd0cBA5lHxLAOxqTQn+8BPC8psw9a+XW9R3Xz5QrhYCivKVRLIOzCMbZCE5mY1tOKA6HN3ulmjY
bbQm/4pgNnv+SYXyt4/Ll0/7bXoXdxrCGp3Lr3z9V+JocVNQBjrJpt+S48DagfH5J2riNzXlXz70
d5SFMMABSig7nWHbLbGS62IuLawsjgaeXmt2xGVWDaHpPzqul6f/e0cFjsTvN/e7o6rIlLkbWi68
RM7C0LfIKyGIXl/n7rRTNz+8Jctb8P1qqiDi3KI/RXbSt1de57jTzylsHzrRMplWZBs2oO7Rum9S
t/1A9PfDw/sL3vlPV/z29g/hmAZ9xutB2tgtau2N+qh7w71iZ678Gt7Be4OcUV3LbrcBCrNOT0Ax
ndArfpLL/t1i9/WTf1sfpFZDA9nwyRs3bXzmDwQx94ZVrFU37i3SDwkxfarX3cP8/sN3/nd3+OuV
vy0QwdiP/arjyqsdkmmvWweOeOw8BGD25P+Ey/jzrP235/jrxb71pRF3QCRUuVhKyl9PWRBcXuXo
Rox3F6ZWP3yy5Tf/p3u7fOdfVoqyZTIol9xbgoE25kO15ME5wX60JY88Q6JpGNG46v/uVb/1ILW2
ScdG5Kq0UcSrciM7octpx5CtgMQBVgiTnFNP/AmH+7fL8Nev9tu62AsKQh7j15PM0M9JXJZhbUnm
ZhmG4/njyvC3t1LC4s70GZH3d9kE5hG9a1eZ7AjbeU+7qDmYp9heYpEuO/Uor0WXgLk7+iQ/OYX/
8kkVAQ+HQO2BlZ7qXfi2BEcRbD8miUQkOmS5kLpZfCRrOP1bbTf4q9sfnqLva9K3q/2Sc3x5inJa
HJd6qAlKe1y2N3kXnRfgRLWRbdLjTz+tSN9w0EzLl08HSlsX0aoTiPBtDQySjgaUyPVQMN9nbram
JreTa8Un6++H1e8v28qva8kIwAF4oB//PqWXWqa+ZtUvq87kFqfco+H6kD+8jYTh1MdfKJbLT+/H
ItP8+lYu1wTqjn6TwDD+8tsSYGQp5EdIlc5lr22HdXJovMsJw7HT+D/cue/v/7crad/W1BU6m46g
BUofjzZTfcuqY3rta+D/yvrhVt6tNuO/jb//f4r1X3+JPP7XU6zzy+vLn0dY3I/fR1jyvyT2dKzQ
4PUX1D4P9e8jLP6VajCqEf89w+Jf/Q7TgJgBhB0CB/Q/WQPm9McIi38lKjDnEVUYioEs+D8aYX17
JlG9oMoibQkAgqwpf5nIBtjhAsi/EqFCtCn9eEvsjAcCc/tjIfftmfz3lZhN6fze+O2/PZN1q40p
xuPl7BRQx80W+/qhcrJNTH3R0wz7iM8/bbpIk//8zn2/qvHtqhPc4TEqTLjCJi31zdS9B3dJd0d8
UjQRjk62N45kzSiOcXeqpb0K2iIqD1J+rIqj/pQYFmm5u/RQuPGxk9DMWwVR5MGdeN24zX3+NHv0
quJP4TSVxCDme2HLudAJb+bNtE0sGS+nJ0enVeop2ZkZvyhYw6nd4OBV90TYb5L7etPYF8/YiAR0
WSey07bFTekRkH6r3Av5GZv6UUGXgOL5ncC0IXOyxkpvZSwGU7pNr7v72B8OxWvhi1eoD9f1Pr0m
SV1wCfwm7fcYYRuwcB+tSbnc0HmLPJmGyvPoaBwf2t2V6hX3Wm0l95MLEvBjOpa3InFHzN08jcSl
I9IRourd6m6G/VMfdJQaAW1FWpNOVZ+lFMjbBtf51O3T25Q+8yF8UK0lxtRJPXqb5J8eTEtz843q
JVvRkq3R062lxBx9lBMbwdY9vT7kTnFIuqsayaRkj6/ziYMNtL7urruPCov2QnhKN+SI35e3mRts
cr97yguHeFaCvInoxsvjBZvLKyKp1udIIi5H880wu3yCtY4lAZq8dk2m5eiOk5+12yTzsKzQCHkd
T61hy2TD2hUB2zYpd518DmCPoIxmHirZsHQJYwKm/CF7+WO6SUkjlW+HF27NZ+Jz75xLYw/rcq97
fKEPDZIi7C/cUrqObnWAcrqk6eiW+jYyoUQJZg83rUN4ZXqdbohd79/MfeBGz5JfvdZrIHW3wSl7
SNepiVl0XdH6iqw0ciZXdrQt2mt7dLiD64IY8Zdkd2U+wnTerzxlPQLn/ASNXdjVOvcuZ9EPHMWZ
DtUh9cJnOlr72AWIdzX6Jay65ReHjE2gI83PbX613AEDBjCF00ZO3fJBulryjq3GCW/1w/BCkuLa
dOnVhftsM6+b/YpYKZjJx2Qzu+2av6uCA2032LMXkAoc6weLGOLMhUIZi3v9pFM4NNDARkvbZ8/K
U3gjva9OPRYCqDpOOlkotLBsgI0wuKFghulcE2bfEcIKL9BLNshvfelKuzV5fjY4/jf9LuRbwipu
AcHMH8ihxFdbY7qzlDODBOYQwCBF0Ni5H9/JJ/OEJ6h4JHW5uLjKk0QK2mCrJ4GW6Zl2fe+rxTY8
FER4iAh9H2OuPNpK+grIcGXrd2hvmhxTylO9cjW0fSUzThB/dWPhp58M37xs5nydskBgPYh4sAaH
DOkgPNHnwNIkBtcKY1sF27Mr60yb7YWFCFjgA6QXWj8dWKFpm8jpGk/O8AUikd2IOQ4j71datUDu
83WWH9TqJZKu5mybpfsV0YVEw6wIttzOZAKc4oHoZNxa5954BI47KPu8JQXdfJuFZ6l8Qm6I5i62
dPHQJptcudGa24QmdWSCLCsPys7wylPwqOxjZlimq7BEVX4ERx/EPu1NonT9XPOm2cM5odDlZGat
kX0NKsIzex8IRGGASXVkHfg8twGXRPh0WflpAi4aK8+ucdv9ys+BAEet1R8Fb9gQ/0teMnmIrbZH
RW7kvjyum+a67YB5XilQ23VLTryZkDrdw+1TFh3zXVx2J9z2DCWbAmPl46/i6T8qY/7vk9lQS/5D
gUIMzX9xu6Z9aeOu+XOpwn/4e6ki/YueJgQvKgEisSSZHfyPUkVYEseQiFOxmIi3vpYqEDcFyF+S
vOQVqZw1f1fb6P9SqHKx8eA+pyQFCfYfcL/w4/x1L19qdS4vL2Ju6dvph0NXCURbZMpEK/HyIEx+
3/lpfGwZVOl28IxRh72or0srb3xmIMwwRfKTlgG7D7fHVROPlG91k9BmXvNTGMC2a3XlYY6LovvL
TeMzNd5WbnisYAJ0+HYdFS1m6Ojm4ZLiDLGU2Re0HaaklczEN/Ojfq1226G+BzlTiAf+v8UdyAAu
2JdPxUnQmezC96ddxcbKeNaSEae+Z5pTvk/6rk/3CaxzU7sy0QHmkI7JMHVJhpg1l/cSf/PAwV31
23OGy+a+w7pYu8zIi9yJOisZbYFR0mARcUmETvuQPRsjYzLeE3/Chdg5A/N4SDRsu7MV3I6vsr9k
cVmoVZhYvNZnVvvUsPSTuouuEFba8X71DAyaxhM/6mnWvZxpj83KhxQgeghaB7QCyJOK3YntAjNI
vyLNflv0G+BhTeivKE2Ihrz44rGsLe02RFFyxUa5pJm4+qtMRBIRP4WzEtyGDX7CPXUlvWub7LDU
RQkOJ1Qwj6vGloRHkMZ17E2FF09bfk6kHcz5pGZL2nVHHid9MRUZh3ge54NWb0zhUBUEqZK3zCSF
2RBiC78JtyUcfzhSw7vJQsvySHHAZ7goV1qB6xbU8LYu/Iy09ugpxk2pOq1x02ioEn1heJrudL9W
XWF+xuhFPI2xJvGjQeqxUbnt9aHG8Wj40DB0ZsjECdlC7owk0XMuXyfrOHXHW6KEL174MSJffmHg
TsZRfrUs9PqatO+KH0L6+Oibr+BXlpRLWhcQZdh0o2PVb7hhxYZ9MH8wA8t8CDOLujE7zZv4ZknB
5PvTEKBgJIFX9Wm88SQs1pWLY77Eq21I1ao+mrHfTm47+XMAkMTJpusOY7LhCeHyy0bsmea67bb8
xhbiKYfdS2GlpzZY2W+s4YGlb3N34VryELWvuWFdIqu6K46yD5bNZtTZX4ml05t4jKyU9qh2XvHW
udzO1GNSdA9gRLsxrYjWODz7h8DDPHxQ/Tx26z2FbPKZvWStVxRuM7vLHzI4DMxHCfGJq25RpKcM
wXj8/GKNB7ZdOWHplWR5EWNXWU1jZYTIh5vgKX+Yb9SIDGAHnWwU2FB/5hudS+hupK6LOwkH3bOx
skaQMy1EGrRsVtG61Zt2Vb8k721lj6kvat78kb0Bk8by2p0R8cT2nJ170WemjZaCQZzA4YXkXV8U
4bWcxPFONMhaXkh4CxPdTt4yY4uQI+R/8ztz9+HyNAW34HCCjGx7jyELudv1DS5t+SO5xoVsVRtc
8Vnrdjw9vP2DsxrdqnYalpoM5R4uOuTyDrHac7olkZ6Zuxh6VenLCXFj+Lp3F3TfJFfPLzD0MS/Z
DW29C9Oxh7ncN5cnQTtk/XWr2aOCqAzuv3FNfQKBe4DQumcXp9dhw77aaK0lBRtF9S8EMCHXqdj/
/Ut/pY33pCkbqx3ysHp8aiM/VY+oOKLLtZ5D3v/o+4NJmmASMXlMrDj2ZiRBpr6/SN5UbgPlSlI2
GPJf6T+aN3p4Do6IaOrSQ2IfPOgf8suFxdxTPIAIblTSeC38mDzZ6XXJbHeWrCTL8EhwECx0FK+L
ML/YmPNWn7cSWu23HthTg2zC6io3KTez5IEJksTX6nI16DdisYeFj26jqVwGkGiaNpzJhoe0stTc
xohoy6Wl3HCGk9blmyHg5nZVzH8Jf+EvmCsil+WXXtwRZBPqt3kDpwjj7bpAFNDdhhdKqKMibXR0
kSVe5AdTBwJ17n6i6op/c3aGbECenYToFbjCNwMwg1okCUDfnOxzWV8S95LYrT/al6Pmkc65yzz9
t4HE/9NV0K/v5R+qoJelDLJewJX+9/+WfmTT10Lo13/7RyG0KIoJXdXAAi65rH8UQtRI/FETxjEa
82VA+7UQMnX6lpiTRIEyaBm4/FEIodjFe0bGHqGtAJn/k0Lo++Rm6Wnw02gbCaJo0Ar61mfv9DmO
sCpK9C7bffKiXi3TwGrd73NH3gUXiybm6LLNPitvoo3k1s/OI0fLn0TH4tI7+dLP/O33MMGK0Mzk
S/pO6xSUhoZt10qOeRYZWVXP4+7yqliCJ7qCVXIIXn8pWq9/+8lf3QPS3xSAi03xf15weU2+NKSx
rUnpEHFBclA2mp3cKOiIr0kDR3n9IN2ihzVfWne15h19mBWn5aVtKams5PWffxFg1j989G+tXMTN
3KSU36RxRQ8JnRduiR2i+59smwrNFR0YBMMeSUw3jA05sFcHzS6vwp28QyFOp8AnUWOT0O6Bi+3O
/OPsYJLujBOboYnmJIfIq1/Nl5WtvpYb1ck3oBb8ej9uUPptiPNw0Oo5gUXMhEsMuIMb2IGCN5Lq
TdCIh/3rWFwNu8KdX8BrHYJTa9eJpV4nzuQ3u34duaoMu8OiCZw4saMdi/PwUK7NjblFwbYWHllH
3/o78UmD2uUsGwRelJz8X2JibJhOP32fP3yd3+ZVQplNyB34OoHZnya3Wyd32Mvs7J1B1Q8PEW/J
3z23ooABRRFwANCb/fNjNAStmq5S3p/WM69Kx1ijgHgMbFKH1pRo1zGVzGQ17BZXHUlkGbEjVrlR
7OJ57tb5R2oLa2Ot3VP/ju95b4/n5q4gTQghrEL4PEVic9B9bWscomcD6KSl/5oxdHRdlrHucgfH
9xDdMtLgx7He5PXGwBmQzRv9Vk6cIPbSdfggeEjtuE0itVh0REv/K06Agusjt6sH7RXYki4+0i+6
uAhKZYrkN7S5r4anrzFPaY5JHLho6458RTuweqEBiuNGwFzICSf4VHtUxhb6ktaSTUoeFyYZijYm
IYBDCjsot9rDEnJO4YBodDkvUcgCNXThqbH/IQG9GtL3WbFXqOM/YDzKXrWttgh7eOzDm0Q8ANCz
EvPcZG7JhL6FRfKp1gjrXBRAQ+GoijOCiNNsg02c/spL/kLzB6WvBy3NnwIb0Z8HJN+mAxafMbFZ
6iNMi5FWnGqB7KO6kD/0T+rie1KpQxvFfRY65XOzqWm3YIkHvmhdnk1HWK+upEMWkVif3hErkt2E
jnCCf4gyO/+QTRtq+hMuBO7+hBDesFc7mIdu7zQvmMLVx+SFUW2L3qIDtmXBjhhuUK1s2mvxTTjF
qA4MQiSHY+oRQZjY8zo/V/e9h+fRNXfK50SMIWWGpHqCK/vmSfvg2XKoMI/TsXtBMRJ4m9laHVcM
nXgOc1wWtzxXzWhrzEsj7CM8F7TG+BnCZAlrpMNUfU50zr2SJTayOAT14CDfV6/VaLVnpKfROotJ
6LNILkGJpSMED9f4GvPkWRscIbJhmcSXDS0X/kLRwMG04JBg01yX1cFE5LDPnGWrqPGhUwpZFOsZ
8LuzNDgmUd/muS3gz4+BNV8PNuLo8taYrkhPo0k63eSPw0T17CGQS7K1xtnr3RTpZ72CZFLgW8N6
e9I/ayt/Hl5hxF1rZNE70jFesbDgvaCzdC0/IdxSQACzWOGZI7ALJxb6vAkUqBtEdOSs8Zaj5gN6
xjHah70DQa7R7ZKHKzvimOXInfElx3b0xh+ZOSddlq8oRGqeIuRQPVgNqHU0YgFtvqkAnPVntAUg
uaeBRcUvHMf31ZvxUk67hogdDBqQgyQ2WP2hBLFwBA7ilH6/YXl/CPEIvDPOh3zRkTlCBz3EnkrG
CY1IC1iql18/013nyaB16skeTn+33i0Bi3bTO6GwFn3a3PKrwTY22yHd7P6BjDcO1wBv6Csva+BA
B1T8UG8ynK5whC3cIbz7A1aSYtfQO5Q/LysXF0abrem1mhH8Ugs06dIjpcUN4PEltKfSoQP3HD7q
mo3BuLmtT8ktf04vbZqRWbcZdSvFV4A0NL3pErcYLbFft5cTqt2Ws+bs0qCIOFrJDkfRIbRZuwxK
6EGzVNrqD9XH4p6DofUxP7QP+kmxLseX8aWYvB4Be4d808YDWtyqNkeQYuVI2jrCQSNulg6t3V2n
swu8dJWtUVRqV9Hxcj9ca7fwAGkWCJfjyC9FM8Vw5Rbppi3dXUxewFRyihfJxmkKHpyzGeGYmRcj
MSYByNIx/e6rXeWO3uiw2I4c0MKNrFuAIsBoaKO3fK9QD/BFoIaM0CyGJyK56HJfbOX2N73C59Bb
aCFjOKV2X9ky7g9iZejuKHsinNJTLFnRpy5tmsEOEVs+jcSHDS76aEIblQ82DuWzN9bcbpZg2Qsn
ZB9YLiAQbC5YxjQsMVYbLKsr75SEBpKuvLhbRPQXupoWcj/luqJ84LzORvOECQUlLDcifUMWrnxk
J/KuWCFTZ0UK3Q7Y8qNoqww1GqunNYS2OLa02pEs7aF/pZVPkr12S5ymASAG8qXqjcyEJEzcFppz
CpbrEKQOyNXCEkIa5MUH0nJeAFslYJDOrN3b/afCyZz2QGJfEDTTlGUuIO+IipNm1hhLcqu1wRu2
DNNhZz1169AFns6UIN4xfFjHoHF4thnfOPpk9RPUX5tfMqaSgR6yjg8MAek0zRbsDAokHv38KGzE
yK5xgwPDP9DMW8CgXmjjQR4GL6q8RL8Cm2I0Dqf1mH4G4ixEswiOHyMBjeE6KtYTuwb/pBXQnDsi
P6Bwy9DjbSoNx5iPaeIzISqkfTwfQypqESyVLZJGJV+Ngk3EY3lB2rY0imKO1lcCexYS5nfzfLke
PldnaZ3frmiY070BC0XxlyXuxNlShMNrUZEGvnZbw9gvrKpbA5MwZDu/5y3AHn8tvSmtM950fE5a
/zLfSWWL96grhGPDV1jdRoY9FkeRt4KM59JSkd6jYg8/8tEunvp7sdhBR+W9aWS7Da6nZosjHMy2
uBsOEC2skYXTZcaZfcSHcL885Na4nj+IX71Xn8mOWxFkOIxbpd9oSM+DwS4SbEtewS5veoHhSqYb
1vfZbiAXHvKS1b495pQNnumhrAWxaGz784Sxb0N+jWmjpTh0awaFaA994b47CPfLgjaQSyQx8lLt
fqdsepgmbyIbyQ2ktptZdy73Hdv7EkZFGuuab1el/1dgVuNxH2/zwRNLn+y2ktWntwecBcQSP668
6MbcdJZwQ1NWf2NTaJDnRc7b8no42WE69H67bdbGTXXqnmeBIYJ9eSuvjS2VOs+kNlgtz525AzQv
8lpE9+W9ma7Jig+DAz2kHHSmeQsd4y2qgGMs20hZ+V1iAXveMqY0j8KLPHiaYpXv0rzNQvjYlvqa
0FClK0rl4ZiEQLLaXxB6yFa2mTaAYkY48cQEWlJHigRSqLtg3ylucpvvlmJei5wCsSHQ8RRyzKPJ
T2ratVT5sOQHYZcXWzX3aYJeclt/DS5rscF0SC1lVx85CtBatJfh2kAVotyijnxsqZwQgDyPH7GD
fROjTQagCeMYq3K+Y3rFwiax/z907GKmV0gePWdBeUApYgoWVYjZWw1NWXYxldRQewHz/1qYsHOQ
+9grhyDc5njtMUGmdk+BKbit6sLNFeG+6ttKY523TdEFAM2hdGRU+6n6y8qgvDFt8xmR0rN60EjK
wsn0yZLMg9Cj5oTFM3mswBPqMSuwggdeXl2FTrGUxEdaLWCMCemu1+kaBBksVt1ZmvWS1wDhzzd4
XAJsAuxGoj1i4NuG9siseZ19rm7bwV8V6Oqd5JEsPQJwidsGtid3/4O7M1luHcnS9Kv0snqBMhAz
tpgHzrO0oWkECBIDQZAg+fT9ubKq8oZSFbLqZZmlxc3M0BVBAO5+zj+d4Skj+Mu9wf+a0WNMbC9x
xKQNMOjPdnnQwYMxzPDIlFu+mPDTRzwnllOBBQDwCOZ7Kwd5qmzRuxULSh1GHZpO8ymq8QzEMsRZ
gpXBr0KCECfdWnEaLBrObUKWBQnKIOFE4DqHDby6VLmPFUONA6F6YuznJ1qFpnAekJwXnHjM9o7a
C5lSbg3dT6YBs/38PqoOBAi41ZgTyrCc2825S+Brlctv5fTiItxDIL9aO9eY15/XMVQzj4QHSYL2
62PSmf6AY5qSWHKyBQJbu5qTuVFKLpV04ZxjxcmWNugwzlPgs0MHgupyXaIwPYb7Jy21nx5PegJc
75024uIRKft2qPpKeo7kZCczLaicmHE7AmP3FHpKLYKq+ahOTh2Bzq7pKkNjzCJnOFQdNM/WGMPW
Qo4ukeUwOc4rEvnV7mhl61TcGS49j3EAPlxy0n3JO6dSBAjIO8Hk9gvHCV8NerZzywnjXTeqSxfs
7r6QTt1r3MqlYPJwKD4cOdWftNHhheRBdw8Ir1LK3RNlLEWHYOcfPk+R5OWhSunYeNKU3MJn2sE2
rtcVb2NAqvKy5Ohe7NcGXCaNQ1DFBJqDwpZnFzuv6MO4+lDmWmhMqtVp2lCR8E7lUb0Q3Pl9Y1I8
BEpAMrIHnzXce0ITZnNSjzs6CcETO/iwY2A+1sP4ONJj3hEcXlPYVStz8kNYIRm5MWjYvRQBIKq2
kAMxPNQf+MU+0lkWgodgDwMrwNcoEOLBpDoSqOHtxnwlSj+kEsfZ3l6K/G/bmJ6Gqn9D1BArs76T
3DKWAboPi/y0ZntxGiV5zAEa4iqWfcDx5ztSiwsZjgC+sxxZ4iNldKWjhwRKNti8u2EWwQJfpyZd
NjoOl91EneRqbO5j/RFrYA0VR7ZzTEg09W6Ep3C/qpkEo2FsBkp6ocTmoZJMWQdlMckZxECDiC0T
NoI3ztZdqVkxKbI7pEAlbGtsVS6zkzlMvGZ4GJ/mJW3Dfqow1ZyguRujC2gq2JvCfqltB36TYEia
dnjmKb6A+DNL0CFBE94npJ8HSsTSjRoWcBswfFhy+yWP0mJae0I0Dsqp0+ZIffzR1/HFcg5MmXDO
ZH5UMTvQY0olZi/tkKKZetOtsTvoUz7HXGKXa6EGXHVBB2w3Af6VN/F1yB2jQmX3WDGFDigt2rm3
ab0hAn2Ig5JvB9bTc6StDgPktMVIyFwvUSpTujq85mHtW7xUVipG/skhvu3cGlYJiE/vqLw3mF6R
lCDcv6U7Bpj6xEQ3Y+6EJyVl0ABvYIwn7dRTp1KcfbbP+wn5YCBIYk+hYGWiIck11ZZu6vCKIBwx
o0gLmHLfEjtuPMCAS9QF1jiPSdvL2V+73xW4X1GT36FHRGvEmduo4YhZ+gbhNJJ0aa5AOFpobq9L
nnn2ydyw/dnNJocNqscQV5wvBSSmxOU8e7gYMw1/55+T3bMd6dsaQQIb2f5VyD8VxN+EEKQ68AZm
SRAcIXYh/mREkxahlEp09CFvOJzj/G3v39L9HO2vRs1BU/lRTNAPaZwLtAN1KLmUouGJP7EDfg29
u2+PyGZps4bnIQPEXTGTUY7YDVCbWNEV24YRYPAxtuep8aCtd7sZOXy5/5sWThWY5L/cM8R+QvJq
k8H2DbNUa+uon65wWGf/EZC0m5zgoQJpYnK3DHcQlYnqnZ7BH0WxzvIloTbM4hq1bx+YSYefL32s
2LD1hE2WLeQXDPC3y/v2SCtCITvpTH9kL47vZxwt9hz4IdyxL4iNTEzVG/xmafnmPfhCsAd/3JJv
ynFDu2q6deaWsFmycaMJeD4umEHg6iMibd3H6DpigOfml28qvsnfPYhv+KNqPMpDTigUO0cTn/02
LsGBT+41uiZXH1tuULP8WDy/AfbKj1/XVo0vXxkDqr+9AeZZ7Y0eksm7J8aqGF63BF2TTWEG9M+n
sOORM5P8WdsipIMTfyG+7OarPpSfz3isrqbq+U2H/d9cEsEl5AEyhkkIXf+E9G+nvXKxd6owFZVj
+PtZNlf84/TKPSnDY0pe1uQy7DAsHFdUhBQV1tf0SCn+zd70xZr8y1NBVfufV/KNXNjltsxIR66k
XA+CxxKJg4uRUPTXdoDBKtA8BqP7NSaRQ1KPCNi/ypif9qzp/k3/BMiYIS99q2MroO46Oeq7Dncu
xRI1wgk9LRbc4d01/DMLm3BFR4333pEtBuvm78zMT0QJAzj/67t8e9CEwPbFINfEG5Yvu1h4l5pX
e2Rzzh0W/38r949P+4bel3XXkofGnes87hx1FKEk4vw3w/uQGenhkTPjt3f5RwZGvMiaSTYQ0wa/
vTiVlWVZUbF0j9vDWnprny6UuCzZDjgVVDuUVrIwxT3cnELuqC3UX/YO7QflNEmW/7yAb+/L4SLl
u5xwIE95FhVt8aRoTvWOhiWn0wMFGUT29jLGxHVzslnzWnzma0bVf1oT+Q0hYnBbWW9Xw6EBAdGK
aNBOC0n0ANBVg7hZ/bb7f52I31/vPy/32ytRNfqgsU7icsOr14O0ROZWJtxi3Uxxcq+6STm/j84f
dvCFJwH0mX6dUufxOA0laCa5Z5Cc7hyG1rYY0zdq0zZir9oaQ6zD6oyv5OkjdSZvtYAkeC0yRb6h
Y5CSR4D97OHLy25V1G6mxjAKFkg/oxTPKTmuKdnsdDp/v8fivvxhk8VooTCQUtWZxvBtkzUYiFZC
p1Mh3F1w4yvOb8CQG1V8NzRmt6G8AqkFGSRf1yC4xm8VXEpMSnPVXXLCdUtrQ6X6uSOSIqhfAPH2
48cwn4qawO4g/WBE8lidHkd5qOMZlx1CfN9q4vt8kuhH+agbUcl9rYgbRy1hB3qwT3C0R6JnKqao
0aI9tUXHfjbk9PGucTcUjp5iUSIrLkMtRswlQDO3csgEXnISDneT/TAfIx/1u4TmKtTTetWmQGTD
hwAnahAWwyNPhQOT1BU6bYMtUxSF+L9BPRhg6cp0ZvWqicqRPm6RfwM2g9lRqyz7YT9BXBXl48vQ
TqhPZsJSKkb1gnSGaoJWN95heLZnokNr+QxrK8pNtL+7qAZ2AKqhMt697elrowxRt1y7tw40MSJ5
V0iJbaqqq1uIzqHHIR+UCxob7+iXUzPUMAJkcfWiXEOQivoJQFX4WSF3ZoSmFM+ESPVRPpQxfkIU
+YcFWywxAy7V5a9biymMRt/Ximma2CKYpYez99taaZlsvz8TKuzl8E2NAL+08ZnBfwQ8CKCebhWk
7zMDU6QgvgXlYEl5CU9yu6VC42WF2fjqHZ/yJfBdADx6X+dTRo1Q9kk0dOhxAxiJXAx/Dg9pS+wv
47YIqzBAk+rWRcl9iUCuPdB38ghrzmSUZlRBC8gCwKfDyXmMpTFjy47rftiwr3Ti+PH3sRg7Lio3
oj5Ovc9cAXQsGToAna7qgSV/WI2LMaE8RqSHuQdBF+8CPTQoWHHec9S7nYs2Ce6hBQO5BAfeiSLi
bzDemyiz6JqegxvwR8e7dIF8vsfFmHR9nnAoJXLKeD92MlAbsEwEgQo4zsVBlM2zBtOFtDjsw3w+
eEG7RGDlee9rngY9Ub6pL92MaQNjWDopZE7CjgAK2veLgy5srVFlA+RoHsqbtvP+fpswf9rETVKB
yVzlH+r3XWKg15nemwa74iyn0SasYt54yrwGhh7ZC6H4K58Po/tabyk4SAt/vF+3cuMificgfn5K
IPen7cagtXiCQClejYWBEJuZAYePYiNpYSs7g1cKK6Cu+9PRITpeAkXZnF7l12rczgnXWViv1XoA
7LvfMqZL40dhxOxkMBPwEmmbbvlL+amKg+lf3u5/fmdV3JM/VBSnak/+zInv3PG2MI4bNbd7SI8T
9hxC4Rz4a7Yf0ebf/PO7Mr0/N9PLy3189A4rY2HPzZWejbKn3Ss7OPEE5p45Zb/s3tqXkfH7NTID
lsRmfFAqk2D/eo0X/WYbegVrLfQVyhzpaXic9j5Sl9nd7+dGqLh4FtRhNYR5nnXTZiKcFtcom1/Z
RU/uYUR6eEpiP6g8tVsT2ePBBsHFev8KJbssQi00kutEyCrOjpoOsD6bTwWYkBocG3IK9oFF/lNw
fM5Xu5eGgSDv5w10VDURlO856YLDWAHdlsbH+BKVKSMBJ4oP8LufD7xBZMX1WIYSQKGYNNMBylSg
/8rPZB8fxgN8uksr0vEujuBvqkD8U09FmARzKMBGSF6fifuvz1vTOW939KSqe1zAPa8E/z6gsbT9
tz5o1o/whogE8q0BbDsNUKGw4tlnjxNzfPL0hH8DIwGarRPOCm0pjW33Hshes4b7eYF9DDidwSd0
9mHVr9Zcw0aY3Wmj/X1oTKoN1cv+g90b0PeOHWOWL9AMHEYkzbQb0zcY5m4m+1ER7MNrIo0ub/cJ
pGLj17HAOxiG47ecVbBPmB4D0Ruzy7tUEZz5M8JtHTL9cpcA4edrS6mmBRbwpvBvMCfvWQmgdzwp
PiANZGdqaACv4NipMSEn5ZYgegmuEDc7R+ao7IenoQT6lwW7j/b5DK2YuR3f4LQkoD0oYVLX4mKZ
DD8jCnHUhNmkLfxyrb9JcQnQV260I9PtwmPcLpmJwuZjR8qwDS2/TwQ4CKb1hgijdLIXqgMUyKTX
OMoL9LHBkgEOf+twvJgOalbcTsUwX9pDACWgEcstYnCXwgeuzhA4QDhHaCwei2x8YIL6/fX4rJBQ
mF5QP7/YlAyG028FAGalD6ghlAHO8UX1sydRKm6vJ2fwCQIUFB85J/6QW/YKIoPmR0BnXTiYHeyw
3ntY5x/r6mXHt3/T0iJpTsCJdYT4wsHbNweEeq85vPVYJs+AezpWF9etBaQOIvxb7an+1PAyDoqk
eQLgB0wW/+tqPjwao7uWrGZlVCMIGQ6G2ugY25GAF68suSLGfpYa4T4yN0VgkomM1SYxvCo6vuqz
bHTDfIOFjoqATCdyxZSU0/+0c8tfsgi+tvt/2XbQ7jH2DXmd8t2jqOY7o1YuO7rRReP1dGpoghLm
0yguxi5zro6z593yNJLcR82LxNk8vVHmWe1CmHQYKDnLJvUvXt4f+wzrj2v61mcY1v52Pl+h3js8
jLA3DhFzwlsvqj0Fmxc2Sj/npNcmVXpbiigQgzJgtzxvaTdcYwtRMNkvCXHgcWsA/9lCftafju7f
n6Q/9WNk6JvcM3ZswlVFTfXHqfI4DuxH3XCZ5Ax5D5AbapaggJNjvIrYY8ywj+EqrqsC7EtEvvz9
5ys/1Gx/+XzREv/x+dfL2c4bMu485e7mUyGlJ410RgBnKqOumJzYd47JdZZHjIxgc+9+B7B+QFf+
cgXfOtKChD7j0X49qHwpFCY4GTj/NQ/ZtdtPBj5yAd8yf11egx+W118++NsbUvVteajEVxfbUobs
SPGrRZ0UAV6+Z0Z1eMfksIXL+a3x/2ld/+WDv9XJ5XV3Vc0TH9xsWwyQ5YGTqcbTy4iU8BYJshWV
EnFqfu1qU3VAfy40S6JCbT+hO23OCGoiuBkUQMb8cE6pDEfZHC6LffPr/fhfrWfGMi7a+L9RNAtB
8+gFRfPHXyYs/Mdf/KecmfF4KopHy2b6gaqAcv7T10XeAmPhFdPUxTyFPyzo1r+TxmDjtgIltRRF
4Ur+U87MvxJT3MU8Kv7kb/5P5MwDsTK/bbpYzki9IZbZwB7+bd3szKI8XOWziGIoxwJvOFF/WkN7
VkTy5te4mR9wgb982rfFYiq3Q3O/82kZrKsrUryAiXw62KHIfdkHv21M+o9fj/1QaMltktW/bYyK
1BweXdaBrXPyXQfUDqKe3YVVDB1B/UxQisDNELKFDHPyc49B0YEaYRUNW7y6JBgiDyljmCL+zXEN
CTYW7ZfsQZFDOuzhDrnycQt7iNI0wdTwmzzX/GFn481ReRUIJiIv49sTOuj3a7XrLuIJkdrllH6B
ho4Uf//O8X0Dut2P03LCSNIw8yDvFvZSdUaDbccpBZMydvbpIxIuosHsI8cmneNHz/gduaeeQfip
J+lBBdMgvq1IHQJC2tZT0YAgOgKHbxPsKUKV2AXSU/pO/ZUcXTByy/1j9Uz/8c79KTAfDIwfvyoz
x/AyYgFQ5W9bmtxr9/3jTi5IS/uqhIhcKAorYqXv+KN9MjCPkNBC79qPr7KnvRzRr77IiXx3NXSi
MfotKFGh4Ovp84BzQI0Kh/BmUhKjc9gOXCW+LhnY/YxwoUK+pyzLAUP2fLI/ER0TOCjMZ60d2dmQ
KXX5OxIebI3KMyRyb4l+S3XUCf8PvduBwAGgRui/TyAs/Z0LkFPGA8IonCP0ZJlFaEu+JQFV+zj3
oBJ541wZP/DcP+JbFyLaQPDbyzHz0DXaAkS0pGwSx4qKHmWNqzPYCYrLEEGIo/6wMPtUe4Y3BE2C
4ZNxKMNd3ycqeglw5jFFiKeP8daTBi6ajmaKnIT+47ERnrnI9g+rQ9JMHsPrdJcIekfxD+Nd0q9O
/Jjf+NKYny9Xlw9jipgMzWXvqnQmpCOO6ywY8MttFG3xbnYxvetpNri4zRLQhDDcp4F33RLwmcgA
LZdmnFWf0NRzSF/cZuhGP1vY28vnCabD8sqH20qBQWYnJOknel8Dge+mo4lJuXG7Q2Lt/DZ74bkT
t3Dj9YMLImbn5NywGhcegzQzHOta8GiDkhL1MG6NsGlim7FeZWRchtcmlmk/xRgnHyCn3b1CIoA0
Et0KBgIvjXOKNEyv5/ZKiY03v1kzQ5qMA7IVTHrvBiVPkCE49Ahi0F4OLDAEuOjRTwR0MJt6Xs5y
GjjsiA8Xe93dL7thd46yiunivilP0d9IE3bRk3dCUoBvnJFnaAR4r2pXtpnr7V3g7Pup1Y+ycowZ
4dDxoKPjeXQ2UzSV5sCxIYrZpsw37rpJL9uMVUSnWLGi/YtoGETIRT0jOxaeX8Td7RonG14jhTwI
9/rJYHH0faNqffN7cgjED9C/wK+j7bPR8C5aXw7sEa2tcDDVMZpC0pCRjFbObXGa1aPL6P4B0ULg
edyzT+y8yypfEHZH+rcQO47RqSGUJPaiXDXEGdAti1JvJK+KAL1ZVABknG6hcgXCEYJ1zX2gvq4C
xsSQ7Ytl+F3jpWGsd6tfXroTeFsLZtMpz5VukdKb3ImTaP2HsrzKo86n7C+ws+EqpaPEdcFk9wGe
tiw6eUr+3mqqYxXjnemrJxDec9o8vNspZDRc4TMhXBYzW7zKfkIorN+G+4/8PrSmVyZRpvTkj+jm
tGmTEmFsLdEXydOidZRFvr4z0BXFyrBawyRvz17nE1VSurT7CYjf2+XNXl2Q8kOnOQg37+/8Ahpm
nLGgTN0ubesE9/5+jJy1uQQFQjd3EEojPYGQQhY9R06FiqAH5KWVOkxRA2AvUIKX6wgbghFZUaIE
UoiIyM/nOETYDlonP0a0n+2aUWfFmHzkBplB6VqXcJ+Hu+xVwaZ61w4LnRGMgI+61K33ZxUpONuJ
0KM8DmGLTByVtT0urfDSM6x+mdkTw3rhdcH7KdNYT6vLqsQreFmwOYU1vECbXJbVSxUp084vBqhH
t3cUkdrJv3ebq5oyyEjzjqNTVG6qNzRJRdSGxQqlBhKxRWlH2vCyKGYgAnNlnE1AF/vXnnEur8Ut
ljdC8V8sj6FYaYdxn17OETkUvHRIeKTTqO5S4tSF2AtPp5AOtdsm0enKj7Yv49nRw0ZOdAL40V19
nMulFGOjTcuhivLIsmdlt7mR6dEPCe970Qic4M3dI1udM1whcy7XWJmeKlrZ8PF4w+2SAq6FDYkd
/R2MvA/0KpZsgG1h8FI9OC3Du+OMIIekCmprSKoEo9OQ9LTRLjo+nsXpWu2mLA73PnlYz3vAmzOC
NCMYzObwUH6JTWNZD3MWiOUVi+zjODmsQC/5X2fvluIg4NTNOV9EQEcVPM7uzru6eJVxet/S0u+m
9w8yNzyDZ4U6MdD9bGltrQmD7jRf5HkPJfYfJGZF2HmHF4YdnO6kWuE4gbTd6N7u+TY5kdOLXgdx
CaLtVR7eo3Z0J0YCzAZ59HXYWewDQMc72+kvQsVuibgKt9hN1dAEFnmpYDaItkH9YjJecnaqZoLk
YHnc2UVoJZ6RDecpKjUpNDZFqC5uT+WnmREfa63LUygjpcEWQlPKoCZyxSYiekL2ZAcBEZCZDtEB
sEvaCAL1O/nc1YhkWf2wPizQ/XjH+KpwvApEQFrslJnWe0cd0SEeZBCgr/RpgsR5SwHxJUIBoiMB
2wPp/VaM23tyWhDS3RJDbqbEf9XYu/tA05goT5qFf8KgTwYRyj/Ttx5kErhMr6nxGVjxFfFcyjTt
sTbbkXZDAsBgWY+Ri2uj/fh6DTk/dtx9PdjdXZkMlqOn9iHaOMytpzY0Lf+4T6wBIusgkzzj5O+s
oNYmVrtZ7NwLmBrGLqDqJ/QGAVG9bJmNxKimqFmpU1AG2I3sxeY9HEyruLVeB4wPKy5h20ZGO9fK
6FBFcgEXZMcqPzhYnLmPuitvsBY7UHoMOHbUpcFG9WRyQjy8A8fwfXjnsxwNyzj7zvpY+RfFoTn+
MF/Q1+NXIFPFQa8pru8YdpBs+EKepcpvyTTyZHY83G2IxTPmeTi4CcjF9YVKDlTVF8M/RBl2YQd6
U1w0BAmiexXbuOU1WO45Bt8tI8DfdUVwtQ+Ui3filLBGOpBiw0Sp6DKz1gNtfVES1YoZC4EA0OnR
uENFICFCUS36hUEgOQcq2lwaMfXVSvrduEbydx6ekQAcFqU1zkiBULtRL20VY3ZUN2b+JtcJxOuw
u4X1FC7AOevoYIH6WAEIFjlvG0Jdcd0wxfuQDUHvrutr2L8Klu+6bte5tmwHZABB1sXiwCvDNw2O
XUf5j1C+WsN2B6jYKS+9YmYiYA5PacssGOFpLlCvTSjhlk0ixBPWlaRrp6g9G25wglXCNzc16wyo
hjONSCuQUzLEk9tHFRp+L3ZvR1PmPVRgG1YPjQEkH3IgMQY5MjlS+RqPOVnNtZTK2wfb0qZFXpmP
RCz6AYbp4VeXwTRH8o5BGuEzVbxKeMB5iCb0DBk74vk9/X0Z/5NBlk6LbDRm/RFL8l3n0lwUQysl
BTU1bJlw/VRLoNoDhzFZWH1IZPUT6uzyA/uTSr1VhRmK17uTU0BWjvbabwByrfM/EAiGMqID/6m5
EJ3l9z4XsRFcE302eXDfGkHbPu8sszC+uijNR/QrInwlNwfitD/JYSB18D9c3P/tZ4rW/m8/UzSn
f6Bi2dW2bjTeqkeKyQlxM+NVCOa6L3CVyZgJmL/Oy4Q7yvp8NGv2XAGbY9/frTUrvLHgWhKBWF8H
Tjxmzf1yR358Thou6wHPg8GL2rdmi0vLpKY0KUlZt+NrcCwD+ROs1b2MoHaCxkhMasdHNyyX+ETq
YDfee7dQ6BrR0vza5f6UL8OgKRLEeUg0uYNvOpbM0h/9cafx2vDK5O/izM58fWyjQPYRAJCogdC6
C/IpbdWbtbZuLtwK0lYhrwFqi/r5ICXaBPSCooske+0T2p+B3e4+LZ9rfEMJEWl26erMRCAgGur8
HPPFwbWbgOBdQhRYeyWw2Pxye877tBgiVlSp117Na6rfghqEGaGpsZ9JV7dEJlsyvqn2LtgL1OcH
xqbCZ9BEfQr3BRV8T4WZRUoV32XSCVAZMvcIJPIDyA0fDc4bFqTsdMR8UOvXltv7qnMcXhJEIeai
idn2hJD0GjSI8cN22hbBpfdvAO9GgnakinGTTG1fPYKGt5OBlB6xWABFU8kzL3DCh8OZ9M0LZxak
eSjq8EsonaIMl+XMSDT/TtQ8KWzWyy7hDGMAxBteBnmFdNjHxVJhQWwdlALkHwtxJKn9FvqBMpXk
5DDaJwSA5APHjC6V96DA0cNKqKoR0rgyvLbiikNzcV8yqwFPJqkZIaErqNY3F1VkmpEtxavex/op
0LGBuGd7ZLpEptwDRLCIeFG7aFRkmrfXSc49OMwRqodZ4TEQwZ4fMBG4h6HECIygIAMOMCdP5boL
zyOy6TaHZsYxRmBNfaj9TOsRu6zzS2TDQTYe80AwgNoDN9cn5hw67u79IyG3R+9QQP96GTMX/HzD
HyUp/ezLRM0vH+TFwJbTAS3lySM9Uq6JHllZYv0jVj9oz0OlgTO8uZXMgPLgUiLWROPvDd7xJg3e
sC+HqgiJw2cZGbM6pYTIytCcFj4mq+jqn6acrJ4aH3EDOtUMaqn4ePQopIO7Fu1Oiaolg5d+SPMM
QHPzYXIIZaV8QtuVYw52G8Z5jigAcURQhGdM4KCDxPCGb6HgcMO8WjSTY6wICkw+jK5Mu17JKZam
nHUht56hz/fHoHkVyNY5Lu5MLwt2kcmsk2EL7lXSXXiK6hABRPAaLlnU0T7+lQv9SVQtDqege88Y
tUKkoM1QhBHvbSy9qnagMxPSNSCL1PTEJRJDzKnZT7tUmqPa3QV0rLYLtymRQhbuAg5SDlH/vGgS
PI9ho8Mc55Mm0Hkx3orG2a3BZQwXN9iQnn6AKIjearuPTsh1yg995yF2yS9T5rE61O8aGJdMVCGB
co6Piufu0SJv7dXe9Bmzg8KlywkHur/bPiuJHu0e6GV6LDblLa12i+K4xYByejZCPegWJOBwchP3
Iuari1ufMSF6hZockoouQRoJ852WzS5VYF1hsHPoYwRpKoNfLKLWdMZKrfe5e2scplQd8Jh/bQhG
Wk+Kj2PSE5Y0rLC7vGJZQMT0oH58zRbNqnHNGS2Nfxxx2mMMBgby8rh1v8Q7YTUcBNyVlnF3niH7
+5pp9jgUx80gLXf8xz0jkSxhniixYwzXmSTMMFccBnVwxE+k8DWI73ONkcw91ZeG7Q2eSvl1f2BM
Eu0gCBmzI7zimBrR+X2/JFTwzBqIz0EJ3WsmDHebIVgK76kMwQPV2ZGFIi3vKY4C+GLBi5KZ5fIK
Yl4Yinfr4aPuXwCjFVD07/BSoSjMkRYdXm0ai5VK3ytOwD7l1e1CaiWNxGxWRuF8XllPdKWx+EH9
8zYijg6hDiVGFwzeqjc68nqzm9NuMEHKy16ZDXVGTLNVwv0riTD5BRNlfDhMEimLs1NkK6G+Pi/k
TfFR+/ny8qp/GpTcJ7epvHZ2j8RcNbwxVYEn5OKcfQMamjDMHTz5ohlSmjdDObykDMuemZM7WMt+
0hRvxz4mQEBJmxET4BBiUdKQbzQm+qqhiouK5ADjDFe4g4ra+bozeCs39yHEVHL+B5f6v5twYQo6
h/7fEC5fETIjCJd99X/+LWhfqreP//tnjIz6j9/wB/NiysSBU1KocCkaJeEfzIuOJpY83K/KR/0L
8zJQdKgQU8RgM63yL8QLk68tCkjTlHV+8/+IeBHl1feClEQakRxkEAD8xSv+URya7WGfZRUNac/h
DzbZQDvkYAiIZ6lIwXmjnT+I/7hfP1TBP3GGIgbnvz70m+ReuvXtg7mSIgSbM2ViYLQCr9xe4+sQ
E1OQoSMxJjTC0+PrP1LVCa2mDLwE7cntBVbEMvf0KSjkHDSSP+vXv79C/bfb8k179Mjbm1FfuULz
NsbkZTGpdm19mpOSBEthdCqCLiW9E/YiYlouTRlOEREnSCVtUibcp/vwtrF9jpTBXNg9IL3p0chR
TawIby/pOGairsCOKGipuOlqheUoaGnb437291/G/IEb5nbjYmDSC+GO1rcSWzvfrF1TyQSAD6tY
cRXcBli9VqUvMRhgL8IN6nE/Zr4epemNsuXM/AVt76KqejEnOsKnrf1GWd4+mZvzjKg65lF7jxbv
LGaWNhig7kN4QjIZxnMzzMkXb8bnIcFxcnCJra00K9+treIRYwi8gj4nuo0UyuiMDjEhSg1rlXDX
tR+K6UidZ433QZ/av8yBGcg/cn5/3IRvhX1vDM6FVNEFMbnrEStyqNsk596W5+d80YcdXieCVrZg
/tLJq0CRrAdlhH/r6JccCSwDMu4cdguBMjA/G7AOjQVP23qnsqSHJO7tI4sfSHKVNzOBvsLrjXPg
CJ51l5yGmWWcEhNCcdvolh6wGJ3d2+a4aV93AVWOY0XVC7zSWGLoHYoS8+WxAnlqEg3EpHGYV7g2
lUQkz5neRcfnpOJu/MDwOZbTntFnq94zP0+BgpeYKXHO4Ylpa95x9ZsqVvmxfTWRdliIYgWX/NdW
8tic6kd/5ybmuXfcv8ike1xJoHOEUKelvKnGJFgPminDsnnEUTFjnmvaC9sjoW55+Pfv9Vdr+H3v
Ik9LxInL2Ea+Hvkfe5d8la7NvdZFM31e007QXBySctSPdADNBSnI+uZGHMLO3b0fUENPjc41rx6p
xslhSWAiKPPQUEg6AqpdGkEXtqMe7fbOZfqzfMFOB25ijJF7aafgvDFZmsu//wI0/D9SjX98BXHD
//gK5uCmZ2I+AQKoC0L89jWrpzJSYj1VikitJjmduk2K3TEEYHTNArKn1DAK9mtqeltCeWuRy6IT
UX593VMf0mSR/nAJRdM5gX5St2AMA1BY5pTX0LbH5SBgxl68CydkDUUPqMARQFtIPAIj5w9zhMq3
YT2G/8t3/HCLTmPYDc0JMSzuvnPIvNs9GKw1tvxTnZx3uAcZek417jJ1fvfB5TXtgEFqvLrb8rP+
vG0pD7fQVkZ4gy42nklI3u5GUFsMpu+2u9X1QogMM0TNJb+gTk9p75DOTfOfXgi7mmb3Yf6h3YYS
a8B+UmqPRC9ARAKPELGJMUCexvQfaBecCmYxPkHFDPL3kz/IIlmbSFTm7CgatA2SG1KseqLHH7tR
Vax2KleD2ykpIXz2ED9McXYYd+uq7e3FhhgCQ71c3u9rYgHrl8GbkdiT6xvDhzzxzxPEN87OdF37
6pMd1z6JN7EFN2bN9Kf9p4FRTTDVxAaMtLHQQhnw5OfkENjeY1oklNAbvAgQ5QLdN0m0jM5g5BwK
F9BmV8d05DKiBSyQwXPEQefoD7kOc9tjYGRyI53x6vR6Fp5N/YMcpLnqd/jWP3Gp0gsIP/Hx+Thq
VwYVOVkQkBlAusIJSVVfpvrA4ZfpiBsn9C/HuMHyxltGcoRzIwrEu8PeK44CI2uJGIND2lWouPbP
7RPoalzeYOrxPxJLC6whIt+aRTY7jyB/mAwyPq3MhlOQ/8oYZazk3v7567A8p1B7h1BNH6hJSSp5
RINUqmP8lsN6pr/eV8cJn8hOcl1cmF/sykx2htyFXSTF3d7eE2rYB4k3CYk9XzJLYBDk+APi9g9z
IZNonvJ32TdeWvId9jhL5pf5aUyaNyRlfXPNFPURvd+GjJTnAVFtJB88t1HL1hmZqzshT6Rl+Y/x
WdiLPUUc7BAmtLok5RiLbt36t0+Z5EUYaL4XIaK1+JKBKs4FwzUx4r6SgvECA74XUbIdjh+aDzzT
KyhRzYN5vUYwOFzJYQXFQsrD6BxyR+w5rLJN/X5Id8DJnSvDpN5Ig9sdo4cdXdhfIRjODNOZXjHv
7sUTIneJSJKtlpgw/J/6MbB3xE8dc19tY1wK0BFCHPj2eNf3Y3lsv0txE1bPA4alOvflOb5i7bg+
3xmeK7Lg8tgkNdPNmUeterwBJJqS8sHufRrLexKh0vw4vF6d3Wc3bJkgom6Vz+w6l5Om8xspAbtz
5IYMITgle67DNX72VtgCvSeUAdZXPDrVzoQkm8F+kh2IbqGrJzylDqTLdCCo0rlmDs/2Wr4C7qP8
0jAAJDdokP3dPeqTywX0hVRlQlAJuyQvvB+1E5IpYL/V/8fdmS03jl1r+lVO9D0riIEEENHdEU3M
nAeRFHWDoCgR4IAZIAg8fX9bVbYrVenK49tjO9KZqZSIce+1/vUP3fTesy7xKWNbNt4qBVNWs5sy
qrjDleBFQU5jxYQXXDcsprS1MwHLCQe2YNbsLt5z87TIT4SYhhj6KMS+Dz99u3NPwtF9gb8RETSg
SLTv2kTeKXgtiUk+Wi0xcecKQ/5PPlqDh5TnYnxd8JYo7zwa4VZ6x00DKY6YwEnjrKAODPz0U/EC
8gegRbOErVBeUAXee2Yf+3yOMx7FXn+md3Z7vK01xLnTej4YYHwFTjUqqtdnYbWUWtUYKUqHzc/c
wGEALzQHmwvtI7Qa/7kdes+56oAd+lgjuiweYKQJdZVg+F7Qjx9YV0OMVdbSxxMQfvd8hUOS7/Dr
UAE6TiWuvzsWz85Mpl+RMTr0ndYWr40/8LINj6t8o/YBFmSIgWZlA3jkybaYLSI30tYdWM3DCxzB
3gleBNNaXQrxHblweBXCwOSDGngeV0dtTMxLGrKRUa+PQQzeMKM96rsKPjvLBGYdmVW/yfjqi5db
7OrN/GJnDGH7Vm9/Pz0QQGWvEqa4mVcxAHx7+IUfym4u3Jn8bqp+0R8EJMt4xLsfLjuo+gROSFN0
9hBOsgXqREFBFOwc4WJcO72VKNFLh8O12S4Aidbqpn3FLAgaWvAh+8+xpHjczDAle5vtFuQPXszi
wpmrrvGcBjw3ENijZNI/PYlRqGIyPGcG0z0G8phrF97DgxwpWLoSSqryhXp/ISEXtHlzd60FOnMr
LAXboSFe47ZB3OMnXBOre1E8EL5JOCtnN/QNF5e0FGRYCRoDCPwLvMCQyF5GwSY5XoHEzun0Nm35
uHAbTw1UOpEj6GPlNNlwC1SLGZjbLsNP2eckG2gU6F1ekrkUj06d2T8gZLEiCdQ7QMonNNfxImGv
x6SYPddDmVVVO7CsYzTH2eFV36gOOjC8ERkJB0gJ8ED0IRaIAS06sglWfyygVCfEBbt3fKD4iBd1
kgMYhaR8bJ/4SLwZN5yd8fNIwM3QSYZTpXX7/MBtijVc37qUbvRWM1sy7zPRjRJdZkyRm7BDHspF
zispUCuJoN0Dk9ilOqk1n+6LEJvhBpgQhhxQ+xj7KAMTd9AVX8KEJk5dMXmBmcHiDUar1ePEKufB
jseOoRq2OtvA1y1uH9QpaT08SCx4S4irHddHc7Vd/XJbcqIBzx0sexMsvQUjM+YpykGctd6SyUMb
RQtEGGuc1K5wBjasW4hRHlQFFMyXD7JErCtSrXTLT1xfd5qp2TH0NwnND5U0fIt5l6OL+Oqv7hM9
3SK46CSOunu/jWs3W5J0u4AfBJ4p0Ed2Gh4K8TSXXyN9LJfn4ueXeKA89wxvOMyrRydyeAL5jwC/
5x3YoaOhCYQXM4vfyjdGHeuQnw3jBv+gjNcWzwK3R23nsIdlBU8ZNzvOkTkbSBQ2CXkV2K5Npbub
XyC5mOFBIHItBoKJS1awzSRepqLrDjg5o+RYduPLktbFNg7JSgwvTg18S0qYyX1d7RTWjROH2C2E
IdwVwn8PfRK2Wd5w0htHkIvD5e1i3ZZDuAEIQlbqaTCuQSIvbBGm9hH56tiYhpt2kqweb0jMlOPl
MZbbyZOyeICb+CAiTaJkaMtqyPBvcN/U1+29t7/IFgY5OSasqtNQxOKmXyprLZ6HPb8wrFhdVsUE
Nc0FKa9o9uG5bSqvwFZnM3Byd7h8ehrXmuf4LdyKu4qbJRAB1VPnNdo0w/z1yxUqXWGUWdn9c42F
4GP/NCw1tOvT/agxSIErf2YUfsWpZy5vlNXwIHzT8LjEvCgDZUxG2u4GIQODusUTT07gedb+wtHV
ddjyDnrssv0esjpazJufzcWTgTe0EMpQV3ggqcZ0yLzVI46DEhQPHorUsD/CCiaYZGuYPxa3ahLv
MbhePk1QUoDTeHm36xdukEdOyDL0W4ffTWX+K5IgE95mwNyh1221o3SUxmqwyNAHMrwINsxtkrPM
nL6zMHpaQPG6nq97bAVwjrnuSmEvINNlWy3WG8eaGjeFByqHdnVmGNsHzz736m34ckcIR4R689Id
L6/lR2ZgZ2TXJNkY7lCykBamfolVLqs3G6qwq6BkQJ1omBe/en+Y2B8zqTmx4hrzjOBOjLV64+n0
ihCJlX3B/EA8wLVp8BZexNKVgdegVmynKKgY132B60zphNvUpKGUyj30nnO4fQgI7ttsm26EmCn5
fMwvS2ZNC1qV3phV6QuiCkhjnz/F0iBMd2jMnZqJHjy9eHM3WVjoffj0yZOKv3y7m0glUbSG/uOz
GliXhc4TR1ayjCzyyqhrJZDs3ke6gRPhXl7zD+lTxuHvPSHKZXQBqiYewVakRUAAcsU48QGmL1uA
MJH9gB3CuUD9SiJMLy3lgYNB4VdjjKvIhjPhQ426c/gBcRO8nECMHT6s4am8mQn7G44u/T3tDYOW
nlfF49twDepuK2Yw6U/xj7lqk/g25f7hTrd7ZHN8HoMoGYW43CF1LyGZNYs+UzmSMdJ5OE0xQWlV
W8ychxvlNjbeWOww0eovetyDyGKFuUDDfEzYduSbA9h0j21c40xd6Mqkce4nq4qsgTGzj8nF6mYc
CmMqhmpA+lAJQLQlRzWs52DZexm8hB14PKanwWfi8+rStsy7CY02Mgy7Tk3R/ECPRFnTN6WQsqnn
CZCfdSf58lROPvX3xnCyxr7OalN1IZ3KhdNP2e2nogp2nhMJ53WVsAdPTIt5/8RUl1KdQgxDWfNe
vQo2cB/3fwZvpZ1FVJyMPxi2NRsxEo01+NMXzyCwfPJgPtrAl2EOBNWCF1SnTW0noqdT3EvpoxzN
v2YpA7ekqIPK0WNGz+NW4bCYrXk+IDMJxW64RLnGnK6x8heW1NXDnosb3VIj9j2VmAHzOtaW22jX
WNxWCv+vgdLDOQdXRgcPmFmheXkVz2y85GFnsSjmkc7PThdFPg/1NWwtrXL6ht/r+33d63WYP024
LeBQlZnS2rInGzYj+xgNEmwoojAKbOqGUFcgHeDQF1l4LW4DK5voHwp7JY1fPGPl2DRbTFZF6VPO
Lh570ZiCMFA2xR7TTt5XoQLbJHj9HnrUQQxnJvEysUkCXlbC9/LLkY3TkezhBI7s3aa1xgDAY9xF
JCf8rRHz+9kN0Bm87+qWHrBGH6egCveFSW8SnzGOuiziPZ1zsxLde2MzbTNyi4R4GC47mIHEE/RX
d7dbGmSDHQiux9LD8GMgIhp65lk1nstivDS+zoR4sHfoe9GNiijCfpjwhNihlhG6dYR2vxCvSYI/
8h0SQ0Ih9eUhUTx4W/+IJ3XXJAwvIfySK0CvUFGwM9nKWEFvmP9ClCYJ3sjffZb4+p+wq+Zyiw3j
wmdVVucMQAJEzNnQ1/CCE1Ynf4+VyT/9NEnVmX1AnkES/O3TepHyvF0BsUtALVgs6A7CNfQ5hr8w
EZEt02YwuGvYunIfPtryl+f7MwSZHMd/HsE3BPl6u8pZNuzEEfSFaORrn2eg6BjIJ/F9m//9GX8F
Ovzl+v7p8wSs/6fra8S9XtJFnPHDiee1G2PEpI0rUKNfcXB++Unf5jGRbFwiReXMkmlLk9x5yQQy
BRHXvwqAVJAF/eSh4cnk8RwK7PabjATGSlk9iYmCtmsXDN3jcKZFTBhSj3fRpm9/MDpd1qUj29pk
WDiDaN1cfYYQYFUV7eas3OXIR0/KodGcDnCPrQ/vzGCJXD8VnKC074bY1aprTbuNalxlc0vrOdUJ
9/F3WWTtVQc80jSL4LfXyrqgYyAQRrczqzx/9A4dquD8vTelYGRl1iY4wc9lG+K5hSduhkznMsGY
DRTzVEyBzICsrHp82zU23XPtVpPhWVrAG6rHAJsPGoKPaooXntushadA1pj6m97aYBSSI2yE0FRf
QYXQKgoJeIBoE9o34XXBqZgAgzkNlDRHHuvj3js0E6d6H3BAwr0UpsHbcBk4MSDlCGtT4hpNae+n
wnPBmHP31u3wa4mFzu+AVwQred5hy4MnBY0WfHET2Afj3tv46RHTE7jpvEB/NHiJd/eX/rEF0AT3
YbgcvYjUy9JWkbuz922aieTjka5A8glJCBTfKu96+8gxWNWzoy6bbUAuEIiHk2/DlUhcfJpz7oL7
oDcfaVtkvDRMAaxhZVxRj+ntOHIe13Fz6l5EWd0y20eqqlG80gT4lxcQfCIUYT70v3Z/s2Cy8DyX
pRfzoER4f1hDKtDQbpeBH0IYos9HJvUB0gLdwTZwbRjFl1En4h2Fb0W6qW5iHoGd6GroFNvrFiXo
pMGbkqAjutd2kt09thHQMp5g/u8FCg7tPOj7o8WJlJ1uMIG80Ysn0eC1uHr3BjuS693DNAMrjceo
EaUfnNqnGLNTpN9Te9DZurRsXtID0XUwn5kuUS5nTNxM+MxXhvKt87vh13V2XQ+4KohprGzOZuVp
5mXWuaBjXwUlqVvjYP2rsY7ys5VNkVXN0IiBHcLD+3GluZaXNBw2X6xEyWFM6BQvOH0nuKHjfTE3
GHaRMT1jmR33/Ry5OdIVBLyth7GF/dxG3oM5D9tsz/9VzPbwZ6v+n4/s+x4ThlHZ5bADceq0m3lI
hpvGIIHXZ32ZAGiOxSECJq8ZrdKtKlwt/NsZ7NAT0IHhV8egVqInUJk/nsKtPn0yqmqc3KqnIvaC
klGQq4H1X1NgfZaFlbouXrH+JP7p5jTvv5IC6j8V0qkGzEKy8IwhisAfL3Z51a5GfjUUy+q9VnRA
bpEsiqdzL/EQAHvQYO5UiZMn+0Tr8BQaXxXcyISauSEdZGCQO3HzCFbQyR6zFaQntKyamMDA9w4t
GJHVKaymZfsWNseBTH4qmCQE3XrIUkXNa0HwbD5jz6lowDBOD5bPiq42XyusSINTuFBnxerCvAvt
zyiCPEQX6GjLGiBeN+OdSD6Ay1iO3rrXwasyHWBmNa7BZPzA2Ev5qhR5rgqQaXwsrAv3S3Urv0NQ
SZcAkk0uCQxtmEHrgiW2t9RNdSad6jHMQ+bnLPQZ1tKF1UMeAhPyLvylo0LIka5TyTcIZXoPM4uI
SbDr+rrIIA7FOAWUECD7d9ojLHS8dp17LbDOFQNY3mqsmyxdFH9IPcr36pDjEw9hTZ55vatNO/Z+
JSWncCH74qoQOlBxTMNL3wuCDZC/LY1p/n59y737TMBf0KZQvdEnYyb/YCKmrmqbdqBvwu3JRGzr
vPHgutd7bFmp2q9kd6QLFcN3ux/MZEw3oDJOn5DX3c4Fevt9RcINYj0cuAiuspm2vO0xlWLEC0tP
xpEDTx9qcHmMcIyNo2lI/xWbJIvyjg8S1LpmhFknPsCm/B7AxaMAfReHXeIdVPmQhHzmfqWde9dZ
n2Zx3uJjil+vH22x5Uw9ZQOzm6iN3uG259pNuNPgT2bqybcZeRuYkzy4fcFMm7Kk8Y1PB7sru5o9
XREX2kwCW7Q4AXmdPMhQByGDNdxx4tFeh9QPsnd3nwvMr/q8XENXPWfUw+Hu8Vqg/XN13jSFR4vQ
4jGSua+nQBK5xwK+trFKGrfnzoLciX//sGX2Bv2VQujui95bYNMGfo24EvL2OgDVZjnLMUdhfMW0
6x3mO94wDNcWAYM4jGBZnKBkUTLWroKwZGWgHlzm2uTiQfEdG/T8nc6C0QIRjysdGkpSbB7v0ULg
tY01F91utNZ1Nx7YYK4oVfTNvbWzAPnt9sLEBi8zfaFK+yd7i3xf9/HJGoxz0ueIIFP8Aq7iFvsZ
ADiGJvQ7uaUrc7izyAElJ/38cpj264ts6rf3jm1f0All8MPQJpIBa27+CGBLsIW6VxQvTtcZlsv6
lKRC4hhvkddTfZy6O5FsiRrLHO7kIYIFYVVFCDJhdmdqqAfLaPDZmhCZK27AbcwU8CN9zyxYNDXK
kZFyMk7a631JNQ/H+XRZNdsoOAwg8WIx/hw98MTFCB36JKJL63J4HPEZ8R9n+QQAPZwiPuAsP8k0
nKg2FjoSvUeBs35M5DJiIIfhT7Rj9yd60erGwUKZC0xSMEqzicDFQf8nyH9t8GyELl8OwXZ9GC5R
YCJSExbBoA7C94SpXDdGKpId1VP7qtkQr12A6E36Eaq8LQCSQxiswxHApnM/XpbC+DpYG+O6sJop
kJE2TjhSbhP3fC2NGz8Rblqo4/ayjxt7SCyf/CrhuzbVVumrNlMXqZ+c29frYIJ/DsUPVvbLmjEJ
ojtNeKqTEUH2txDd0AtSlGqoNw76ZYexPCPp4NBKk6jYSLkbRQeGPvHTZQp42ypz2J3QaZaoSm+Q
MX0suBklk1izhPg6r5nrsC5OYRdnNvI/qKZm9Z552mywrs6lk/s3v5qQxEPpiDyMXl+DvAge5ty2
goUkKhE0v5yrEEh+2QIh3To3jtDXNI686R8UIW8ULNroGENzgp6jjHWoho6yjnanzhNDkooGmOoJ
NhPOkUuNHAOUVvoEugLaIAEQbFoLncC0txYHATzh6zBXIgxn2Dzus8t7EJiDl9qDSzG+uwr0cGo0
nMF36VIuXtTI7jXH4jhE7bjEhCj8yJ+wZVzWSmUsDScUb5fbNB+sk3OBjwXjRCAAadmTxwZhDvd9
Nm/95xMSKE07jmGUj8zvtjVCM1KxhEN6ux6+RYzCaiI0oL1yg/DjKcj6GIwgeODKUwKGI4Eh7NTm
7w1slnsTzJl7TMhQ6kzwKSy1kcKa4mEt3AFjyVvjwKmxUqbc3QxodysLu8/i5oIU9XS7AYVxcvEQ
stuiwGX9SM6PBEEmsj8Tk8dl7T0/2V2lZfze75vyqke+19+3j4KK8717JKUX7zpFU9AzfGu0NLkY
FCmWELgjFz4jNPCjnlu49a9QgJ+4p5EI/K/P+cZg0dtW6aQL5YzY6Uk2A3MyXOFYrfyCNaj/jCvz
50/6hgA8okeT1RpnJPrh2LuMX3W89AeW/haW8ACMV+W18Ivp/aOmcLCM14wRS70jcL0A9ws9bZL5
PcFIgCiUOTH6gfCzv2T8haJ2fj8bjjTRmcoyXXq7n4WDm6hzMbfGb8+FED5WsV/AncvHHHZRjKC7
SXYKwQ2lEwgcuSpevulj4YRQTRBXSrC7alf7wPK/X/H/0aRaJE9/enqtY3X8r8+kulTt/Bh//p//
RWz46Xgpkv/yy/sx+Sj/zKb9+tY/uLSSrP6GgwZ1M8mMiqpoPAJ/cGklpf+bJmQ7GJnAnP1nIiMK
r99QWkmaYUhDRZd0QcH6w8OkJw9+6+t9lTJcNfqqpuPb8R+EU+v9H7uVIX56iqQaeJHjimJgGfmt
tL/djeCpXyJ53hQYupELp0DrQfbtNOc2WoDuvxlLYktYNjcdtProZgP9OupYzKYvb1jRYe4ucscK
vznfAQmwRqBTf/lSypr9c8guiB6G3Vy2gxlsj5PA0FPeu7KaypolM9uITU33yCbO8LOGTTB06tRO
55DQs57TS6f1YNxezRtMy5vTJmN1fZEokC+KJ9p/Go3V4HXINl09VrJbMdjEIp7IYQf6lrD0dTLF
bDWYCEg2KA3hJo41ChVtHr9GC11GXiLs0CPnuqct+1JOwY8AHwtH0QF5l3DaA71YaQws1xjqkXtn
lTnkU0H6LSY33IIGHolan+EUTXu3xhvAY7M953CgfEHyGayHU2WVeCrymL79PKnjgcN02JKxhPuQ
D/qBVCWH/hBniZ6NIOm9dq9O4K97ZuIV79pcDNWZgeNNANnnHfZPtgxW+pvqCi8tdBrQXyfSnjsm
fClgea44coKOmMySYoET/kuGOvnOuGiklZQyTDz6XL4jLN/4Bj7soPJIKeP3sATemC+y6W90H70K
6+F1XC4OxRmx9hKmyBNl6ksS4PSRrrIP6EjQxWhYMcvli8ivh4y3WYjs3oy/HJXHEjxc7PT0sfhN
JwumGADjq8bF0OE2Kx24GffJbUYpjwGCAVRC4QftrHL0VWNHJErhishILNnUbzlQSrM0cOO9kF8m
8bnCnit1Y+wUhJGCaEoa7PDuI/f3mXFHYEToKu+4FYRAERWuB8XkaV6WgoWgeVwkO59CL/xaZoXN
Ajl4W8EzIA0IT5fUl1yN4jUQsdBue8AN6zYJx/KycYytdDW1wNKws33aAV6ukq0GbCAdrqYMtP14
BUqGxVlTsm4/vNrR/cQLDt2UGiKlaKwZXt9xukL0boMYAQaLq2gctXbGaXHNNITD77qfz++g4Vgu
4CAD3IXTIkasNY/Q3ZEkM9kjxHaw3vS6YqOD5lBPFT7xzpj9EpDtUDgL9A3rYy5VST+MNz4jRaw3
QByQlGFPD8x0HwnObQNpQCVGPXYpZCcMgRc61g0kn68Dh2H6+LnnVPFoGIVvOnY39bS/CVQxDvma
W4Qz5b3AQEA6X4dW4DxsXB2uDhMqPpi7CrXg9YrjXYnQY5RTu9r5AkLFRhoPkXJNjbe+kxHlLIjk
vRlpykCqAd3VNBo32NbwLa/C9zFfQCCZNjDOqQa4FJp1bSyOKCIskJWJ8d+RwZvBiSEE5URrODFo
YyP2Qcx37GYqIL3cDz6o9abq0nAIelrWByodSB3Ig7FBxthSuA4ndvY52PLBT5Q29E+1wOi/TPyH
8+A1cCifO2SWZkyi2Jl77t02+QL07UgKij7WVVOVRgMmVwOzROTNzD41OVE8J5hEm8iW8J0kfloa
RS9Y9VH4rRmU20IDpO6hm2umCTMdQSBUFHeVv4PzYq2NIodBTkzkBfLDnNG3iw8+HpASvWtwvNIk
kuxpXo6QLEMr3ncLUlc+LpCDw41IYI18eT6ca4eBb1Cx1eTQaNk2JN9dQcp2sSSsVKzAJipwSjNA
oYkoHI991br2GPhTAq8ZnXulL50NjOFLFGUkWUoi34AbgWoPxAJ9kYf7D2an4VHq5vC9ktMDj+i3
okMCWSvQqZj1sTwyew6gnIIb8LP1fbUVeq3c7moXfXNCCqCdHjViXQWJMEWkaEGRiYc4zjNLFlYH
EWaU3PLzozdKIxPIqU6tZzOmGkbIJ90YFjKJxI52EPk3QRWAbxyhKa83yTa1cUbqLFo8COg85Diq
JCY9PhBWnn7cFfN2zPBEAuxE3H1zQ52J7ORXqOW3+dNfd9tvU4uqi41CqS7yHOXojh7Tk8BJhX+x
iIn4pbfhjxjpXz/tG/U9DeRY1e/s7Ve/8h8bwbPBOpdWRzzzDbDRnwqg5e+F+g82VKJu/lf9/o/P
o54ZYEPVH36puv80/WmCQFayxJC+WK7dC7ssI2uxE0H6Fe9DiLfGLz7y56f4r4/8dorto708jVtP
mg/gRsIy34tdgSJmTKOGOuxX1oHfhpV/OUXlmwkxmRxNFRbcwLv/tMjFHIs2dsBWm7l/KNH+vQhe
NAd/czmVbxB31wuVm1xzbsBKZj6/TjsHzNMSF9UAcjjF8D+IQB0VY+ay4F/Vrlyq79oveph/88z+
8xIr4hb86a5e+4OrXt2v8hz0C99eiiVae/jFLBvwY37xDA1+ctJ4rcoyJmZDIhL0bycNlKw/1LyS
Z9IGc7ILNl9X8FXFVF4TjJurGL8QBx8qQyZBjEIqYOvqzYBrZKwq6Hjt/m0Kc0Rit/rQ2LtZMHEP
Lz9iX5uRl0f7a5L9Fo8lBlDUJQf9RXtTWFLIjPMNfpTkVd2oYwZ+d+V1As8QC3Fl9PcPrSjtv9/Y
H87x24SgNK5h7xLWnGOIPdhRI9vqgWL2OSn2De3+DLJdl2Fgc5nV0EBq4rFHwEAahTe1HDQneTKk
agMZ/sVx/eT9/eG4vt3p/NlPuywr5RnGb+QVU5trXG9QNc29ArzfYN1h3t+OOqT2s+njnAv+l0wp
gUo5s6i6r5+PXx3T4Cdv+A8H9a1ZzwZ5FA+euTwrch+adI0On6uFR1rHAOfmJ4Z/k3wlx8d8VaOJ
jvwOVPPpB8idn2b9STRk90AjgIIMm52KgMZ5DZlwyOL+wCwHqguUvdGjnD9Vh1DZUF0zPJNSe5g4
D3igiAnwvtdMhFDRXnq7t9huyaYqm4OCXNb01AvIF1Ds+OZ00ljPrR6xeJULDleDLeO1Flk12w6Q
brsJO+eGAwNksNKKinlPRQNFRvS+9wJ8zhBEW7IvYvXD1hyXeyCaprNQi/Q+8DfwHz7skoaBKamO
BsYOlFZDh+DYoGe35ekJXZR8hGjWsZecLqTiBAQdWuE+Pz9LDwc65hIt+c+VSwtD9SHP2Oeha+1y
mHu8Ds0UvZAMLIB0f1Ny8Fev1UggtoXUQnUjl/23nITvsEqC1muSJTX6DojdmA4I9mPsBo3P7TA5
GhBfmzDU6U3Ddzbpy3ngYz+IWIbW8JnNmEMPVTeHMAqpWvBN0EFjZKQ7yUwfuOy8GBx9WVs5mDER
obiqXo2p4UfEQuBzgo5g25JTA++SQZ681nxEO0jO7oKxG2MSmJvt6XpupFF5UgmMpLMSGfPC/aJo
QJWR7YQwTD8AYGDaDYxJh2SQCWj6Wl4nyvwxjqfCe4ooKwh8K0A8/JzilwCT6sLGjomnncFsPWV+
GJoqNTtphqwYvVEAqxo/IQY6/V+shtic/mStEM2+pMpDQ/6r2PVet1qgJ2k6f2ouhWAq4rQ1ui+f
ckbfFkysQHltdVfArrWA0c1m3ODxEx1bujkUvsjpiUfC/OBFmHhQGoPe1hOsBcptu4UorxNave1n
juj9wrfrkEHk09e1JW2msLUgCyO+fjZg2/2cluIGHx2xRzGsRsrQVegKPxr8we8XDAoPCoYKRr15
YNdhEMZwLRZPqvJ7ihUP8a9agPXYZ5V7JRwi7c240Hsr3SFrH7amPO0hY0RpXdRQrW6E2G3IUa0+
Hpvb2phg8UcKH9NxAkqxpcinIsssI6ims8gzo1e8o40Rw/zPp45e5s5bWGFSA8Qw6nL7/gLuhkwY
FixKlbx+gxQsWmfs7I1Juy1ncBHIuR74bbm9wJCaZAxQHjeziGnh27PGE/ypQUF4Ej6O8Sl0+GSV
ETbL62o4/T4XXFsq4fSerO7AvAZmVMVzGRbrLpqkMZ5Q+rpp3uNU8EYZg+2U27aJ94P+fPD6fECl
8BMVpZeFv+TD1PhHqSupjEfIPbULJqYrkg4GJ1AHGG/s/3e/dRmFxU72CjNwyklgvlrvUNx0tA98
nQGYgHHgxGD/5N0m0aFAXOOjLWPsLGS/nUXWNA0fXFgPtCVzMLr0hEuDuuhcmKkv2rF9babxVJvB
r4+nzbKcqkx+BvPnmESr9YNFxszOMgSGabg1zIBQ3nIKRbYvRhzZ/D7HKs6W5sa2OTwR1fRP0Q4C
J16OGHIu0Yt6uT/AS14RId85Q9NTyMcK/S3t3Wk4pU08ic4YWiubeE96qXYhKha7v6GPsx5HLiTj
GNkQvV8ivyTGHNxFPz1NSSE5xi0YOtzXOMKxqrVOm83wYasPPbt0oI3qkaVv0hA7VOZMDETr10oa
49hxY2FgajuY9JjBQayjrICXx3g6n1R9UyumF22nkiCYN2bv+tprpoAmV5i5A8jDXnrZdbInZftn
u47IJ8GNr1qmJA6k4ybHqoitisvXxeemBsYpBISBwUM66q2KM97/zZbTUzq/ecGEREJaDAPWZyVj
MPKW4ijCtmpmoxaPDUjqwtKhnPAaiPwlgqFhKb4VR92BTBtM6g8S189Is2WcUOCD8lDZueY2H+mS
39MOXxhv2dJMIcXzpYmdfNkRlR3QpVLw4KRZ4RvAv3r2PZlrfOiXKzlYxBkUFtYea/iakltgC08a
zLp4kU5Y6PURALYQRYRuuHGuBLoMZj334SZwt5/AKDCmq+N9B14BnEYSLZdcNa8o38hkXj9cjhl1
ORqLyAu+WuNd9ZZ/XJku8eNesh37HLvrCSYm3MMahqjhVkfunWIyeaGdrzztnAEwklQDmLCkFple
1zxZyD0EGVg5Mj6bxrGZrB+IddBHOzT2RZ8IdDUaKbsOgx8sBFd9XMvmvfPQy966t3jxeEuXwUSe
ttNsDHSJvzISmVG8oLnHCg9S5OY+1oecwzaEm/0mjGeenox22VaGgnucDt1ixdneNuAzXFiZkwOE
S2z5nRZV3OK+h2jURwbt07a2VFYQGU7FFmVNt4Xdoe/pldDn2fDnu8buo6jsW8MJ9iDChAaKa0DL
zefwlJMSHL8UN6vPgG4zzMYNliReMiaHRkdBiQkc4hPtBSM18CcEkZVJYUEmJptmz0/G9wGhncW6
cvsXhwDlnJMrF49tNiCjNVhf+gyJ0n3otL1JTcwgQJ+bL7jEQCRDkWGKBRlBJSl7ce/ABXKubwyU
6nd4CRVCyNZN2Zqxrb8Ro41/UyRDLogn9b6aXbnvfSQW91kHO6vnsDnvm3fs04vPeqI83WSWzcKG
N+Ex52fUywdART3pUjH2YsrF32MVNbot0DcXmC6LsX70CUOuInrVY1y/bib998f69oERWOhXW2BQ
B9NGD9NLads7NBuV7evKN3+Cu/DtVIGzpt2FjuLnj3lzPVwsDJ/IsJG9atV9BnMRo0RAKMFZozOC
XrN5TX2hvg7JGIXNVy60Q7VKXyqTrS/H0JO/8rbk2ttpTmxysQWSYMfEFeaCw5B/16dUdymo6SJZ
5U5/stXGWBkuqKUqYhmezSjaQnG4bDpoMKw0T2RC8f525tFg4ef9ITaWbdXJ30miheiu+VQgJA0N
mdXCG76Rw0gOb4MDrH1l/uM/iHggphDr0OtYcBQAk5JXqR5FLsRiP11QOW4IcIURTrfBeig4L/WI
o7lshnMDAyO0mzgs9ZNxDwVfM35K8CdEXYiFDybYgC+VpWWjj+5wdXO7jkePB3GBSHVnSK731IYc
7hOZjnWdDTGuQi+MVeMp3GP91bBlhESd+RpJ2NPA1jEZIyKXgaZHenC4IbvGwTkamHJf71EEVwYj
TSKzdRseSXiOYIuUR7Bwa+AzQy296hBx+3NPfVMIN7PLvbC9ZMN8uuEOAq6nqXN+bkxIOKZR1esD
STZiBgZy+V5FtOj2fF7RaIzAx9LX2tRYFiRprHnWWT1ujjD673DfjJ4mL4DTcwqLKQVuNTBL0kNs
XUMz+ay2wzUt0vZiKUzV8YmA5ERBQDa0oG+RnLRo9jV+1/xkLtrdvb7JuZuoAH641UmwkN+kZN3h
zIn+xwWfHxO6Eu+jqbaBm7csQoF2tajdZlwVwQciqWGOZuMTkvtY2Cd2p9Sj/F5EJKfYCRQxTJYX
t0UxgMstLs1zcXknHYiz+MTaKOib0TbcpKgmMKS9ipoyMFcMFY4iPXjYiUBhMDspWxXC/vKVzO5J
/xes4S/Q5BvQMcAQAWqtqg7Ef35EGGpDqnWSHzsInTxqgvNBYtWh3ZM5bmUgmLFcs+lP1d3A8PSK
pL/fyz0kB1H+qUWz9OE+1JWIeRUS9r9virE5/Gu3/sPRfeNQK+HgUrdl0s37bt5YKFmTKYbXkMZW
kk9XzgxBW9zqaSIvh7mplg6j3KcjwhWj2FFJ7JjeCdiVVlG+ogPKpF0BDEby8HVjSPsBlXVAJ+tU
2JrenRbkInSN2m3AyHfJBzYnQ7PtRlBiJRTw80E47XqHunqD21IONlo4lbdtOQLMEDLLm1uNcbHT
3csLZUV13wvBWLSGvIX7M+RQqECllxczPOlQlLUqttKy1UVmX/PvoxrfL2mKArThT7g52SEsKldp
bYZXx5DhFL0/rhjngFIQ4ooiyF7TeDl0goE3pFylaD22L0Sgz67EV2OsKkyJefTev27HfzRJnl1O
RVqm5+p/i287pVlbXMKo+hqD/utPi+wz2VTF52c1O2bf/+UP31j+368vY4cpprw//MH+mviu6s+i
XX+W9f33D/njX/53v/jH3PilzZgbn9I6qcRPCy/pD+EXAnf79w5O/68uq+KIP8kPc2a+5fcxszQw
fiMVQDIGQ2ybJJxz/jFlliSZYbIqEaVBjEOfQJ5/zZn5HmXAV6C2MwZmosyj/485s6r8ppFpAdtC
G6p8RVX/ozmz+q2PRQCBvw1tLD+IY9SG37ClRyldBkVcSNuGx6hJ2pHazVLso28e/9OP/IJd/++/
NjHLqsev//wNf9SP/MI/Eb9VXv7xF33cfG/e/2fs3LraOpYt/IcOY+gK0qsx+BKz42TjJOiF4c1J
BBIgQEZcfv355pzdrQX2Ts6gKVXfqqurq6uvay06D6MzqcFxII0yXj5RwMsjyJFYkOBBgCOOdF1e
F7ayKY1icavBEYG43ky+S6EpjXxBWqYkDD0Sm/lEElZ9KReY1FC845uTQ1aUV28nFyLZm4F2S2rF
EN7KTnYTBuUXTqG6uHh7w4O0V4+FUfgwPX5JVlGo4MIpkEgRsoQhg3zxjgY8vPooT+/8vZDz93Pm
nOfv12O+kfOowlqE4h6cghf1PxytjlYPfBde6YHFncS33Hk3ukc2ZIE0YTfXR4cizzSc+iMMqr6z
eLu+4LDz+QhnpsMxsFYo/OPDQW02+Ur9qEJ+pTe4SAYYeROyrVtjgDjKF9uGIOuH40Cx/nAMv+G6
t+QdOzfy9PjaIjtbJ8+z+R6vbJg44OItyANHrycA0OXtMXB+d/Q845c3goIC41bro2sewuORHG51
Wk5FWicUWorbbA7JODJdoBIo1r+AqNRQfD8MJf3V5gxIfYhU9So+P5gvf3Jq4tS01BhtoYGVyg1M
DsWdAAjzLyWBhlQp1SFw0rwgD9+OSGPGEiPxuOQQh7vJVwC+wMacZIzuf1V2aoXqGAEPoSBIX3Kn
vWnHQJDeTOiTjAcqQgBaA/7HOdcNbFIIAmkQJCoh/Z5FEQizUJZ9nup3/Rs0U+LfAghrRBYed4/F
qeUoZPc4NQUXSXejxOKNxKN2aaUIPIKWRB6VXZSrizBSe2giAHCkqnC0DcVD5lExBIWGBK+ax29z
Vr74uppHCPq3d/GewOF6fHD9ePRMk3EtwIoLyS7VhpN6xT2eD/ySMARBmh4TIm22lkM/yVIQ8Pme
W22PRzjyrE8aEXw4Ck/FqCUFqqKEquUJmHw7JnLFg742J8gCuShO4nFGUpgqCZbsg4vglBds8vqc
2llhS3QrBIGn9fDTAYyEWeDO8knFEoTDIE3fbZ7E7s7N6h0SonZAvmFQQPxADBawNyM19UOwz4/H
qevO5qg5jBs4sDcjg38NhvcKXPaOgdHpjATzS961sZRBBFrjQT1sJjSEyXTHAbioVjC6PjNKMuhR
i/mpLti6Vqme6xYF2GPwCa+qIZrweBzC3BDkDQHwb14h2BDYwIsLkuLWvPmWvgjrNtqUzS8w/bGQ
2mAMRcliCD0gAjBDcNiaAnni3bm/+NnSHk54KjbyJgNBDYoKRVMvooFpsa1yKy3NGtrPvNvamkjC
uCgFePQ2MKJKlkQRvr47VvjZUj9hz1zfMVSFbZImp8NVklSI34s1jzcni8RNoHoDnC96x6rIjF2K
vaWIqgHQrqprCIr64KU+i48bnipCt0r82VYEbiS8coi4SicpO+3YWpOE3QZNUxIYJexMWn90RcBr
uc5ab7yrj7zxVtHBaNTr8VmuVzcgNs+Lpd6lefllhLGp2tEUZMkreN5hKnszotCWQAaNzLZ6x6QE
B9apEaij+XVoA4PjZI7pxwgTA+y6zJMI6XHBHfvbDDEIJrgY/c5sJjaHeQCIjM39ERDDU8zRSbFW
GCjC8QSiCuBx4HVOAJqYIGjV88y2kFwEFWtlPOmcca1C4lCd9QnZ8DH54E2AVXGjeMD0AvQEvRte
n6lrW62aZtl+RQGiKdKaqg+81vK0+Lb2xNg/KAXvln25xkYr+GZ5j+sVe5MR74d9rRU7N7vfeoPF
af+Lpr80VG1jUBwKkQCsi1qRTqaIqg20c1dbiKLNGXt5ueCtVgWaEXYIghIYsnVCSYZoSJAoCala
ycmRTNEocNtfYhIw3Tnkua7OTNPRXbItKQjhtfAWrMkrNYGyo2I+iaVp6JVyW+N+vTnggLU7UNBu
bhzqR9LJevcDIdh8eS7eZ2ApqwuC8MtDca0Yyo2jPiBAHHzyYsblv8RbaJDZ5ZCPAkppnq6Xxitj
FfFQKYWkjfCnpXqDY+rF1CrDWka6tFFYAHqUiy9CjJwsOIDzA3DVx2+d2nqNRikK8gKOvo7Dy5zL
uR41u11yZ065h4pJ98/MLHjWJm3ux9O0mqVdafbanKYfTlGmbkwNPTvEi5UQPAkaX6Z2fHkLR2vz
0myOfdiG9jy8zdr7vM34RhNGsuJWl2ci6pIo2FPSbWTWKloEtHljUlNiEGBwIA4hnZBUPxBPZOMx
XhK4FplxxtABNdHC3EBDc6rYOUEtgDA/aPxYDdvjs2AIdMVrUVZzPnBw+8SjLUcPd2e0yAgdeGQS
zz9hk4n7uxVq3puXyRAqFodKRMeiysD0eiDFEAuMUmEaaC1GUryES98ywES3XMDzTBawup0T/tr8
QSVnukMnY2ys8zKCIRdu0GgQyiaQeJ6W+1zWpsSo2lqJUHJhg0A85Ca0KrP1Ej9VB6pTpY+lHmMu
XnKS5Y5HCMVolMad7GSiRP+3CegKiHmMGaSI/j674PTSmIXA1S0PfZoNcSYOIx4QAsIKCKwMtNEx
nvIyOn7pLHQcYPoGFtS9Rx1GNS2dSKYPEuGeFgfHBQHGEYIoIP9y44RgPgj17RO/tJFYsLzwLjbH
EuHkKyFK5eakpHjDNeGtPKJSEgishFP6B4GB89PVu9ZhQVhopauAlI7hnuBlVxbWXpAyEkvVPcyD
ZLHh3pdc6iN2lcgLn+cIJUSLdeiwNiGANVujRhGENC8IK+6LM3dQItQ/w1XpufhIk96qjCfp9e6s
RCg6mzJUMyaCVCCFlrkNUaV+yfyDciDACG0y5lZPXb03Cspb9hsQ70v9sPFFNdQw6AlJ8QhWd9y/
04YATAJrFSH3mpUqOVuh0/P3tzNxWnKFQLI0CH8qxaY5CdLeykRjM0WzlSwFIdEiOpPFozwx5ObY
hp+AVm3wlgoEOskx+Xq5++6wecMjCWqrkEplutFCw+pFGK6pl5a4xMYvGxuVSxA4abO3khQmESUq
Brk7WSSN5otZLmdmSpCs9mJHOwbCNIlMYKaWzB6JgQpvrsKJn5QZLmEExMVSIWVU85U9jLqZQ1g2
MJTHzUG1m0CIVRNYjCXQrRDSJbxqAiUQkooDxZeGLHrOUB18zkCs0q7eT/+z2ZVGQRpIgtpw2bby
IOZmFfvW9yCFXIJUVO2FHdESpnhE0YQFI8jL0uNXmTz7Jh4vuGfkAHw4+bJOrDPxLPsCFzdcavJi
rizNzt8nTyCZcVAOuXhTBPk92uJLQUGSJKtPcO80wiIkmnaA41Z7/+EZA7YBylqE7HEO6FJtMc+z
cAUM9xtePc3z/dN3WVxr1c3Amj0Pl5yaUxo0SFbLIgAU14pJJDBIyLfFNLIhRBLyTsvjccrTynlL
+PQjr864PSYA6JLML5VPWSlUW7SRR21AYpOGnHGkJCtvT6tbAmEKL1wEEvKVr4eaRgRbyRPfqteQ
uuFLJDkJTgXjJSQFvELwkoweCVdkwRuExgUBkv15dnFydao4RIL/mnG+SavIrLP4Z1PdPs0pqtuG
1D2YRDG78HypC7Re8PQnexApgOQNURvV7SImKdeTT15zPDDqQ48x3Dy3qlh+49Hhgu9Ne9uOxsEC
1X1yJf5tykTD+tJiiNcimdC0ZBchS7wgxNJ32zgrnJctQSYOIYK4aUisjLK5NoBAqFAOCMnikgje
QYBBrKNZW5d9M0SAX4Kwo9ogO4szZnDgBdYdNCTS5x3TD2+I0iIJ4aWNnDjpp0PuVvP5aE07qxgz
vUPyECCYqRObOp4lZjutrt5JQXSWbIHbuSonI3XGxX3qwblOnCCn6SjzqjpXJbD6QMkBPVzmv0DF
ew2eORqQEGdWcmdmQnb5eY8XZXqRzLzAU4SkxEdwgwwZeL0hT3ymdC0bqXAYfEKoGLur52cLbpZQ
sdv7zw982GrFfa8LvoSB9Ji/8+KWHd5TYIlgl3SixA+twaWszb/Q2b0nWZK9W+6s945pz9FUfT4N
S7RUQsMkv1G0yQrFYzBlrGCgQZ8C1xphNEoYXu0P+oceQaJ/gUR3RpVeTnKaSaYE1DSKK8XzHjUh
reQoJFHhKQqJF1596NQ2I+uGKem8tRmzwLZP02GygB9MeGuClRhYbQn17+hz9opsRL2zRK61dprI
IH5VQFBEVbfv65DULY2USUcgJeHwkgeIGQFmz5NkJDBZgEtS1agkLjHpjeQodS6hdZeNbGmn5AHa
SCQVPuIDzWULoHL377TrT3xccKBrWH/t0YAdg7eF2aHV2vFVdrxVtBCJldhw8o0KxkQUM+rFqK2E
hKJhNClSRIsgNRSTh/xtDZsEJP53j8tLtuslqGPRs2TEfvA6r856Ovjfb+XxoNcPdvK0wbunj1GO
vnuHw3B8s+BZobvll2IaXi7UX6yMs5AD0tkDQeCK7o9LrE0CgABiZA/YMeKnJQuiiLoS1QWDJG8Q
5IXT/kNn1Rr6wC4Sw5TA2KbrzTt2Egn3wTJhoCyAcGX/OLNTQkvcKa8fq2sI54HHmNFqzGPAgWUj
DKE999/yyHrYjQxSMyAO4sCscFM8RhFEi7VMgikb5OHP3q6OdDPVloVq+z3NXL0yYb/woW46kTg2
zFoVKAOmpYMJq2rlaLjVTeXUiX1BOlYxIWUy3+bZ7KFrTRzXisULDsTU0kvLIgajSP+HE4J4+OD6
J3U2G00CSA/MxAFIl8cx+wR2eiA5YtYD6Wu1b8f+J1h0iwFS6bYb7Gn5jDFwxdWvVqi4ZU+sezaP
KOoS5NcNH+/uSsarIdohosgpQuofmOmKRE0JkXvE0K2r+CMFlsv7CMA0I3TBu+TWGpsIJgyEPYUW
j8i6zVGmRpSClCNOGFDm2opCTmCYXIgBgmoRdkXqjEn56rxJWd0GcAqCmAOrQY3oaZrd6Qe+teUh
qFhGGgHrlaZgantRhhwPQXUFQgYIA0kG1JF1s5WxjCLxqF2zQCFLPjC7Ty8D706ImFiRd4ldlzXA
xLIl7bkWOBFrrDGZal/1CqSxSDz1Sh1T99S6W+UwmpUQGTP86QASLENss+XM/uC7O4EOr7BLSRi5
ZinaRifcvtjbg/U9LvU+HRIh1qkT+TAhcYT6dAFfPXioE73YQnY0mUZ21gYwRKnABAa3QEjIb1x4
K3PU7v5rTFhghqD723drXtvh84gGqWFs4t+PRHz5+B9GolcPDu6Mh1fng+Hk4ouklKYNMxSXGmfs
yFHBTOKsYw/R9WwnKbGwkqohiKjVK1LYYp9aemQgRXNbw0xyb6sSpcGCHaZZ2VxjxKBvYVNjKH4I
T9/er3Qphch0dW9AKmn6ts1Kt+PTM2M96KX0RvVV909oTEaLYr7qWpgEzdGf0nujuHi7Dg1en6Cw
hJW9C+YjqEbSuHsTe/Ov68lb6TgxiS9dRrNwktau7qNI6Vbrp2ielzFoRtMv9z2D9NW/1xHewvO9
jvQHe5xC88HK3cne61f77jxOJsPxYLj40lt4q5nOQWM1PQDPrviKr+PxDE2umNWWlxZoOqAh0fDp
t9tHb04N+Dr1F9qZgThtm6GZNnPb0RDZO0ukwwy6ipCVUrZRuVcUNQmMJjRo9YtihQ+pZHf/FbJk
dOmAoEC5ugdXEOtSxgY0Siae3sm4kJMfqZHX6mgJoWjJdmRitZydsihdXTpNf13wQW0GjM0xWSkx
kEQEls3LkMrAA02Ix6CCoDAYVJAM6HibNQXHjFZ1qrclzg8ebw5RvWgWsJmvGDG80q/OIpnG9q2I
rA/RvGSNLsb8JrnVEDSmTtlsGeuhEj7MN4/YrHaqImshWjgJ3ZBWyrBhext9bym1fHW4Etfjqb94
DxKexjpIHIFwAv73PYN7wD/oGcMpl4nHfH+zx0dbie889f887l/sLE9Pz79QXXoFhQDBW/foIhhJ
W9F0ECAB5GiQtBp2fMBErNNiQAnGobOK9/I/+tu8uryKxsZKNn2PAkeTwaVI1moQeU+4cboqk6yo
LxE6rkSNopya8ODJ5IogXsH+lrcHoIGoX/SQ6HhBpOd1/Rg83ihnQsDj8LahfqufGMa0eoyhmtaK
FgScFuzchlLb1nO+NC/tnKtV/9DOuz8YJbkTPuVdC1zPnowGr9p5M7x4uO9d7fa1XmvtTJntzk3Z
D1KbfBz5EloajMYF8X4NB7ugNKgXOYlOewZORhz/+SQJOygbUO2RWjJHNo/HRCnW5zXYPrel2pVB
7kTWqQ52LOwdmjbPSR6p+TTNmE/XH6x4MkIbLlEM2t8+AM0J3G6/xMZ4myBtDFzy6SEeNq8zWFpU
2w0Q090cWpaA1txBaM+0OFHeddEvsyCsCTM8mjdr9jR7urOtDTHXl9oYBFHbu68Tj/PJs6yRNwR9
Lq1YJSaWxIHsj2jChv/imYeV+MVYAXGa8JCI3kpQ4N+rzXj6I/OwO+gP+sPd0Wg49TvzO+ZhZzi8
up0vx+dfmmGwDUiPR1dAYASVRadkOLiNEixmgWhc0gViFkBwsR4oUQlhjkHFeWMQH+3q1JGaQQr4
Yrmf8kM6hEKx97yjCwmxOfUYGoZIGbZIDJIid3kVFK8RNivA6HODIHFEJdYjtVW/TQpJIcVmc2Bz
RqIRD+fwtuGv0Pe8knRCPZFwRtKYin/JRg8BlkmiJoye+xGKvtrnGYY6i/tCENQbrV99Wf3JT1wY
7J0fjf7asgThr6tb3aQi2muBVvWEEQx7OPKYI1CVXWveGGReQmDt9YknA1TiYvEJSaDqXK4ZhDg9
jlfAOrqKAR9xZIea0yclMDSAdfmSACVi+xwPmk6+ugFttOUJQSAhjc/ggdSvIUpQaoZ8aUKESXws
Dgje4E3OW6/NlFqCdT4PEerhhiTX2bfSe8ZFqE7u+WnxoaUINyPeIEActJB6uIIDGct6wz9EKrHQ
Iz7BOZFVoTGhfpwhVhFIIQx/8t7DiYc8zGImdRkqKVfhPguxHcTnud3zxz5fOOqcUHU2XDGX7MQw
U+uEkY/gOGwkCDArYmCGzHKKaDuaEDZnsISMnjw+y5edMKZ4m8EFgSx0MikEaTRjl/EmMRC8rlFA
yzXhUAhvIRVICtwrJindm93E1E1vUEoKTEngpKNKLgxqlkErhwDw1YfR5EPCvLlBJny4lFjDGt2s
uhhQSAJOByhb8Ikok+AMNQRh+9Nu/6X4zsEXBZpWCubJwMt/kSmhCTP/YRsIXRq9qxUtOU0OKby4
WumHZ9/dTxbOnXmu/fEn4kkIdZBaVQKQmVSmnpinar31sbZ4GB9zVBCFiBdIooZr0YmH9ijQWyro
i8aP6tgHYjeIYYOQNoT8f4bIYf/Vi4t0p3UwZvG4CxzxiYpXN53vLpdXt8Obvasv21tpWJiMf8CG
Y5Swv3hBcNizmKkYPvDYqy5kQqzhodxqDbFkAuI8yJA/JICyHbbeGZW2z/tgAWLQMCeZgcV0MFZ5
cIkVoTk7dqmZJtQAHJdUHRNUsnlmjvVK7nWZlMmc7R0sURKyVgvp9S/cbc1iaIS6irHhjDUkirKD
L/kQAm+plg9D1lhKJJCsBCYKL1lDKTwRm8DObnSyYgVBsILxpoQyfYyFJKgpPKqMQ6fjYjzdC1S4
e0zSsnled0rbbjV5ovb1dKrZA0RkQ0lAQ2JwCCmP62iq6BVl1J7Ony6At+EgzSU8PaKsMh6O6Qvp
Bdvp1MX48GmfQDKyNkgCLU41Q6XMdCyV3E79yxomk1Cn02TUy1OgArI/CFE0PqrqTSG6Mb0fAeFg
HpgQLB71xK6Rt1k3Fcnc1+tuarHlwBtIlEhgWGgwPHgB///Zaxzv9dSZXz7WwD7SdDCZ9PYGbCj5
U2Cd+fDexfzm4WGvx2MNnLdyREX96l3uVlUqTFekozfY+jSBdEPgw+Wb+a8kFFpmOvx2K8Vj/8+8
ELBcqiCm7F8jVPJR09XTwcP5/uQrb/l//JkgCgE2mnhDPEhEE6mU7eRQ2lqt5K7zqtgqxuhOu5aL
3wSR9uWucjJn1pvrBePL/Z17JsONo7ADRC7MibEIeYSTENKEKHil65xEpF5EtBolsBuSKCCkgbaY
iKxUOgeFqS65EAIQIl3XmWym2STx3vGK7ynvcSTmWbT3k6FJ7iqCEHoF8cbBCgvn33qalCeNZ/9h
sgYkaQpNd8jgB7z8hY9tZuxzbxBwbw+kt+DA6UtBGqRvKNY9JGaiXgwiOVWrmxCk0CDp9aZ1zeBu
vHzzyFfFEFAqGiQcg8MsEK/uXre4JEVvcGrcdAjWBkmbRUIWQ2RFJHEZ4eqk1+ME81+Z/ldTcS+I
GLYykDmhrHxdAyWYEByRufrryIw57TqHthli7IVocIrRB7ZBhHgZdGbMHMK9SqENUEzX58uHT4wF
dd6UYSGQrDUGlLTVB1ptP3YeXyAIDhOIy7ovEkhlCnwscizS1IVyUGCUKyJtEKmCd+Ucw6Ohlw7C
MfITX/Adl/VOFaZFh1TsT4aQoBiQulmUlg6ss5OUFuYoAQTYuMuyzx2onk6RIjamWpzkDZ2UCqQQ
YKJqwlgIX0lKX0ahQdDiQHq6QtLt/TjLajN9v77+aX1AlLSzrCCh7H6Pn47ASOdOou7R2T7G2xzc
UEp26OAp/QZYd43q4WcaFEjDt8YFp33T0MAMgEACnU8PFcJDn48J8fJP93PtYKKKmYfMB3x8mDep
3fBKtja5qOqXUlJcgykuJYJn8pFysSqE6DIhRWbOnZGX2lSDwS8+JKMamh8EoRC57T4VgSLVzmlt
taCa7GSU87XOoOfv+/dveVtTiHYMFSFN0iDeIEPioBr7aDc8MSpRiaoP+Lou/aEL66ZDDgC+N5al
SqWqVHhbWy8oMJEw0eC4v+Y6GV98tXm0EkkkNqUkwtGerFhmqCP5uqMH7JvrVAOTSO6WMXUtehsd
pQicd7L4pTvFik5Xbxab/da7Utf010DsB5Q1/ycui4FyVER8s6HBY3HA6f2Yui6crrmGoTvYqJkf
oUhWArrJFV8n/8EhEwsrO5q92bJZm5gRV/g8E5dp9eBK3WEYmBpTNdfbqlaUL+rRYBDrSRpHvVjP
6jBskxfZr/vHwYmp6dIkBNBKRKp5MoYRQaMQUZqG91tBBRLwR1A4I3rBS4n4gnTj1GxiL3WjktT+
DRXqA+J4UH5f1bHGNFIUk5N9QsCraYpcGonwF3JAXCuoBRLCl+kuTz8SgsbUyU2UR2EzUkTGIFW9
9ODWLDrpaijngHmak5CrueihDbnSqOqTjR8YShJlKKWG21B4rEnw4khrPl7twxIcxUZzQUgIMvk6
4mWvnjoDFcBZA8pYByrprecHxFqnynKV0clHEahlloOZC9QXMNinvAmoU4kkVZ6seW/8hEwtC4pE
4YKQONQhQhI/hZKs5N6WXhfgJaplqowRTif7ztdYMifd2oGTPDCcpDClyeajVtnaQoDfjmySqlgD
/cDmw9VZOXxzwmSCUKNLSXEWAqgFyy+ZwwKI4ybctTWSGM5pOK1pScgh/lyrEE+mJ0SHH7c7OLzV
jbYkC8JZ3/aVIq0uxCX4UpqR4ioXKcG0iSNZosmCmzxpeilGWyblw08wyRWpV5QEbbQJTtmQG/++
8XObSUUATvGhrw3fqnk83ZaCTDK1FfHK2ysK9DY+/Fsq3EqkfVTAVYdp/OqZev0L9Zl8vf6ZL7WA
YflFnQkeKUrrc7R6JRlB1pvcra1JWRRBGfBle0jl5lH5lpKg+3e3zx/5nZ9/5Gur0VQ/SkZ31MNo
yoWbMfVsTuGQnX9b/Eyq5fPDHyRZfdv7FObwUEKDVJDEMNpiwVWnPt++kEjVcp00xBIMTK6GJw0w
ITxW2w0JkURFLuBJ3BYeTRTZfo9YPJyynY9JWk3mv8t4PcoW6Tkl1Y6+JGvloVfyI0x1acc8ukRC
dYGURkpgkgC9MCRrAoic3xd7l7QQIrBBkrWsCTQBUC2qE4sGavOQbPwSZLQmDrGb4yHf87WFJaJL
tFEnNi4h4DSDVu8x0i6MwJurQz6x5JoFEia5WE0ja0nZDuEGWWvxFV8QpgsgrJkgq+tjfPaMX3bZ
EsrtkofTxTETWpLMd/9T1lmn9dmSFyca2X7Lpah64p+cmh/7Wul8l9fw825I6I0mmsNwVSCQ8iiV
8tjHq7uN6xP5NY8BULSg44Dij3lOe1dTTcYvmcJ9IDUnmTcG6pUifG6b6EO5DIEH2UVOtA2ZwQNX
f66+xMTjpwQdBfITTy05DOrNOFQ3+5QgXi6w6GT9kI1GRR7zyersyzGPb64ezxDwzH4e9BiEVUeB
JoC6PUsgrrUUvICbF9DCiwWxPjlf7+9NsUVcVY1AlaIIz+2+llqkQovLP/p7b6hswhyhjElQE1ru
4slMJCek4dfshQP7lE83XPmNBF2gfLVE8RxZlnvLqcf1E4/x8AltVupWnbqMR35xxFi4/gUQiuS6
CF5kzkkIRbGroIIkS+i18i2GsFJ1SXV3zYAwWzRMCXW1mrRFv6yDSlnaqVHxdV4VVtI7U2L1AHKp
6yuZkjZHiOxkoLB46wSfnHKeYRR8yWPM6xXjh1lNoEo5g6hyu4gxTw7y0QNnJfLh6I6XvP9KIqck
XCxW2RcatZ06LJeEPAYEZTFdVYNCzFMJgx03NCQ98FYSYUDFQnzO86XeJzJDvRveZsA6h0cORems
x7SP5Cu9gtmDGMnnj7/M/QxvOPwvEPXEaYljhI5DQpcRHqvSRTjAJFOi0kgO07SUML0VwlWLIJUJ
uvdFluLSnMId3FOH3sXql9vx708PnMJBWlxTmbQD005SmO0zU0f8zmOimZSaNC+Ks2RgvU5VyZXM
YkdVIk1EJHoWWUliRsP02TOftft2ap0R4Rl/CMdMEYiYBFOzkJEI3PAKhKoJwyXNfcp3DOjT4wN1
BAVwXxHGralFIhKNRo9IXhzW6rokCrPg1ihQh/7b/tPZ3VijzPR0f8EHKyi18BTJk5xISoocS1YY
l9ovsWPjX4kfXex+SgIVpjo6tyoYhRWNdLgHrJPr0PzK4rrOD9ajoXSQFojSlBi2/D+u3ilRSCe/
+hIOcmIyMclJe+W9BwQKKxoviRTiVh6VYjGVZO4x5iSNbO0Vd3bUb/nI52J2P+OHKm44fvfY43Vb
X1V6gqjV6pGnj0WGlw2jLHSnwp7I2KdiEZ/SKKU8kicUSr5E4Y9C4C2CNwLuZqRRhv/+EO7QCFLp
24hPn8gU4RIVAs1rayfLAyFpgqwFBk6ScBBcWTVlbjWBlZpCorWtJd/CSi+wMGuHUO9SRfj44u7R
lPeHlX7knBIFtIicf9Rs2g0onx3DfsNBLP6mxjbHuVKibM5g2i0lU+qnkWk6MkwIus1JVkpOLJ2I
yQVRYcd9BwXwK0GI0USex5syE2nzkTCsLLXtkDsKaPOtockDVgbOy5+uV79rUGTIY9YBFqZDA5hc
QMIj/u0MQ9FuxcAyvejMM8hW5hk2Fo1WyGX4B2eMBd7xKfgp3+rI5mlve30BNAM1UAx6a56W6gSD
EwxsiK80EMbMiZEdGJfbG94QhlR2RYOEsqZTeouXPkmz2e9sGBNBahKBpGTw5io31JYwIEkyiUta
Zq5Xd29P/514wpyh0WlICFJEkFQVLwgQx7RvflafGjARAz1RQBYkKlKeAvHwARxQYOTpZDnrJgn0
cO2WB207nf/83NvbvmTh5QyKxMnVeAlHiCS8A3kT5ejyMIwDkyBc4w3iGsAlAS7AN1O4nRIiYT/S
ixpKUVAydXvrXxQHWNfnaLnRdJAupO8yFXgzv/mknNZf9wHShGqCwZuLPqdk8KQktiEtJRyZKL0p
Wrx9pIOqpYLUKa7cXcWDwBGLjg0sgFZfp/CTZJSgxQ5pI4baDI0qCJFQiQvFqs+Il/jNVz5vBRp9
jY6Xm1Z6ZIS9f44XgGzREtnZ/iegnAcg1XovDISjB6Aeryea04iWKBlyhZYzh+uH99df2LPlfkJ2
431gA8oeuq4KKKpenGUTldzA7R4vHu848ssuIytUHzEYPOutZ1AhisLrORAicA9FCDmapfJaDMGs
TzTCKlG9GYAbEmLc9yRAoEbRlhw9JI7+gXChEikHAUKwC10oAUhv/plP5bR2DJWQSPuRCq87H9z6
1/e+8EA0vTMdtJMsBIDdcqEUR7grnmwdBUkEcaRzivzCpS/KIaXoAsFB0q7giKM1K14aRopyrqc4
LEi1s46IEifh+UBFUDFpVNCGBMcbPQDi3JI1D0S8hE0VuWAGV+D0hLvjanYpztVDbDu8Ld8324B4
PbbRV9Rjsyp5yPtpkCgBgSzcGSPRI5Bs7JTdtOwaEQedQJDF4vDyMPOAzHBMOsZAZZSlHaSf+MjH
Z4KyHbF9NY1an8+m/rzbRybRCSpFq6x1fwiXzpqKUtc4V9ZAJ4wSC3LuXCaSkjoQhcWBE1L3PSpj
xaTUJbWZjW0C3o6mfKgZPuAdGL2Bi+L1mBFc+xGqhTdngG28IHXsteuTGgCDdK5h8gIDehoV23C8
S1lgSdayEFKb93mWxqRtSUqKl7pM+ePF788fLUsq2lbiW8PN4rnucGi4szGGTm0SV0MP4fmJP2ZN
amxtgPJbpk40PPMmTfYV53OGKJdGHGuA4ig9hQIpscGwlOmL+3Z5wIU0sAHcufgw3b5OpYqQONfW
lsCBrdMSHrVIGpsnwNX+ZBWzJtn6Zuv33bapSRC6m9XFv+l2BNiHBsVGr1dv73n7ra+X+Zn+OrpQ
DDyFFSDtCgOwAVsUTEhDYkTKOxPabIuPV+GIQwjRKCTc0SxLCxq1yaMra3UUUDTEr4/OTCYkCMaB
J4kJEAAriQGJFOmWhCSrU9UyKI6Ii30+b1ZVN0FAcr9y0ePyjKWGD3fCBtUbZfuaYB+XfPenPCHh
+3mK1liFEHLc3vKCpGkcn3SKZGji1ct+YCUFpo2V3LSAQsrDKN1gGjSRgfLW63e+MpQW1j0LTvxI
g580ulzGD2er0Ix18eg4fX93mOZGolbBCBoJ1blFhAWXtHiTJoHu2wRQaeCL58LbSJLqFO1MuXAh
nhdv+6vD/uYAPDODNnxwGAx1CkMBIAyEpdqwmBF8m97RzW8xsSQFyYwfKDY/z6e6p5zJD6KLaCmx
ILnC6Ia5/vP66V2TH0mQQlxqPf/fyfATKORSU/Ci/yHWmg1KX9SwdhlhEUwajkQpHQj3rEFZ8S4X
LD4+1A4DdWKAtbeAUhZhsBOIFxxIVGKBCWlRSAAcboHlSgks4EfhNA2sVVcLWAvUGvXBt+21M1oE
Vss9RzwMrChTkHawDIK1jXfJiTIYKRoMQs6kqJcI8XFeASQGBNcuouUcI4M4lGPEZbwHRzpkxhR7
zkhejfKd05DgJOv9Nem/069PdbRexsLjIWuOSUH9rQkZ/s76ux55Zl2tmBxDZ2DwrhZaiUioIHpa
XrELIz5xz8k63OvEJzULjz7O161D4sIjjKvGOhfil3EotYVlHmR++k011VlROa/JyQMca8DqcMwY
FS+cZrzyU7/xyWzWjX71ncyfvI8HV63oNW9vhQsoA3U4iCZsTi/3v61+IRn1lK5up/H4UCSpjQ2T
FEmR0TT1iPQ2IMkE22N0ypdMDiOTf6OKIStVzCwzlswK6dErs0nyeE6Z3/KaWXIIezy8ZiX68kIo
y0TdhIhDwlyBkNTzDJiO4SL1ICVxVS3/pkVfBEGsmyslrqk4oVH7pAC3EqRMN3aL6Ca92f2y2Pyb
EOxzwoGN4+DkzuOeWh9NvlJ9EiMJFSuitdbgr1ggP3UgP1FwUtWSYHOUnMkGVQ0OkC0jxSxXdZIm
l/b0pjvfAE9DqtXK2+3SllYONTxPWBpXuoyaTWnspTCi1I58csoDARDeg1vf8JEECEcgMPVy1aHV
ZWgAhdQROF6KXX17M1iEYRt5cWLDpxRig10V/5Jd6OK3nc/X509vNle7n/aeOKab2cfbzGU1L8+A
ufuuaqt4WdJaZTMTAx9Ft2QMoKNlLsFNWmU8lKhCw0utukq//Hh+8VHJzXYIOQcvT0twLQ0fowtM
MNKUSFPqrPHlJw2xGaPoqqTXUJBRSkIkZr7z9urnWlQ3TXAo3O/sj/6zuRsfZEONwQjH+LIcH6z5
bqmHJK8L2uhEZHMQWJ+UqVWsA+XrySE8YUx+SZaA0GZM1C4JHga4QEhn1GOs54FhHhsmJIOdJ5Ck
wtaRsVEIwowmOzCZRSRZouAQBKp1TZPR1HMgUKIpC0gp8Aksn5pALkR7Pu8N4Rhj2PVmk95BJIPN
WsXbpW1lpl3XFK8hf7stFsZcWyLCQxiMOAMJ8QzopVRInSqAxMEvGTIhCu/e4nT2lHswv1e9TSiZ
LwZvcORXlcvjL1BoAqbqaBmRNKWGmLofllvZXhtrwNG5casta8wUB6zrzWOKgyghjUu8BOKNCw91
zYjUCS5bUXiir8BMm6XG0vGiPvIRJ02yPoH0+4c8+eCwujBqNgcE+xITg6UjlYwgNjMjer0J2bWs
4DHLDJjBZ7ygDAw/EZOvh3sI0DgwA6t2IaBdzRtWJ3YWGKtXBjOoZMzB3IE3F3uPQVbJNAIDG+Rg
GH8gZJK5Tv6xrKrN8P1tv72cUWYPOynJGCEBDi+ZCJ5VSWkqiDnlRY4uh8Rb5yw1VyiFDJULkjym
qzCP5cQ0PFJIvQtkYIF7PEn3bXU4zayDypG8vKQND9Jpzk3EOJbWAAYH4hC9p10EgyYg8ZltQYuy
KDENUQqJOJl7dS6/2udRV69Hl9yHn7nWmlp062LJrxmTCfRjOiRNfSjD25lpRtUmY5nHQqVqiCZb
+FyMyRAbCwnCACQjP9PbM+kIhBOIHQKJ8Q9UFkuS1lGajHlcpx+9uZ4cuLMQT6QHtJY6eWLuFalO
pUIh8vTu+s+g5knqURu7i8DZ0zE2gkKz8lGnZTXMxhBBspt8PIcv6ODf8N3l7H3tPM/1VC0mwBuB
dPWYLawMeFlk4RFLmlkUjb36mRErHIazQFfJY22RqVUXJnG0QriNUqmjR+kaBMFJCTwHa7BpECHg
OBB0hMRoI3hntrj6uuLDuJPTg2gbSUBIBczMk9zqv+SKS7rQJCT0M99yK6n9ylod9qmyNaRbn/Qb
lIvA4MBUNSHAKK7NDZIqV6wnyz9Hl3p9pYQ703cZXFLKsBZ5G50EqIXSxDH5Ke2gaZAbxSGgJBU5
9RIl1trAHoVXK0KYgwFpErgFafwTPr9d6WtEBAGJrspIsZp4tSJs+LfWn+jwECXPlqpSh90GK8/l
yeXofDKL66r3769391t/aIkgh3Z7k6c3A8OPekbnMQH0f0L0zSy0enE6+kmdElULF2UkU5THUs2I
8GiNTlTCoEbQ5vzyGE5asWKsCBuU4nCWRGpFOqdQMVl80VM2sgvAJCFKSVjSztxN8IjTNIvbTd6u
K6abSxsIUcNJhgSKtcHSu39LuHJpJp/syO36XpSfOVfnxxF+PsX5SFTKdmFKRA5vhjmeeiqfmo1J
92lpg1TCMnC9qXHVQ6OILYc+9en0yLFO6xAvUrWZ4bc5bzXTH+lWbWVdz9CzkP6w2tXNnrYhHEQz
u7pBXU7SM9PJzhTTmeykt4IoGRcugHV2o/J17kztCJVC8gPnwLv15g/astOy2/kywnF9AYiSzGrZ
0hHab1VlN8oZ34i/HuRwR4mtCcDSPHWUjtcmhj6J86hmkA76uDpajP06Io+/dE66qNH6m3WvVt6E
pNWQAhXKFDoIkIoJ5owRD3VNteCq6XBh1ZqPXnv7yrZMrKM+dXCL7tk4VB3TVpyrDnv5TeVIWlPz
W6tGCj2GC9eeYGXxi91WgKYmb/icrRFZVkYQ6kYWjeWTr7UUL14CWhdNXcS/baXYhudHjaAvJwHh
CVLmCB+u2Ufwwl0EDsw8KOm5vKT1cQRTHwunnOHewUL2PdRAyCdShuXhYXLWOpbJRNSpKhW50oil
KbySB4dOYOhL9Ckm1D2C5ZnpjLfb4vys9Qvt8RwrXAA5sGEQRcDgwB86Rs3EMl6CwAPVDSeNC7zw
AqQxgWorTWttdEqvckdYDvaveltVghAkAkMrEEGRd/sydzwhP+aT4z4Ed5uROD3lf3a+TSfP0+dv
l1+wH3zhU3uNWTbpeImFIYd39ZZoLAxWRWsnn2oBy0tvWTnRgbJCbHgLAWFNaDEhFCYWd3rzUWYV
DWnTC0LcP1mztkd5/EI4UkQyab4iOIYnpItHj26Vfc7e7Gr58emjCwMQDCS796hAmebgi2ubi08s
e2USeP8RG1EQhBEQQhTIVIqdYza32kNLdV5VNaPsqSJZFdY/JnshIq17MZfTZGvxYfQLCeuDVKBk
oCSgB49nXjsp7c1ojTIs+DQ8as54GWUHxvbWMZ40SBoTDgyC8fJwktOn5f0v88lfxGSdm9ZSAyao
LYM5peKd9lkPsyjPo8ucfTFikIfEgXWFT0AHxUc6dCiHy+UDrm1c8SI/JP7+vWMDfwjw1XsWhnyW
fNAbjkeDEW+se/lawr313d3lze1i+UVvFEOK9Gk1llrOUk1DBiLtBJIONQAHKo+9UQ/SPO3zpgvC
0jiaE6Mc+BupZEFLkoh0cVCwXoVqWc/5AzW6qp/Ne0LZvPfODF0LH7C4DO90RVT2ckfPseSRl6TL
TKBB5fHl2twNeHn5YLR403vYp6Nqd4mGoW1Jn4lEMgp25w7lXJk2xgIAyVs+gSGP962iTm70qEKB
5VVQUYEoQCDDKgiQKHQy0PtXhJ2evz39A90FLbMHPJezb0upNzYuECSOvgSiHuUh06gni5QAYSAl
UFPWavlsL16c73WUIvCqJIwJJWnM0NiHrw0i4AkR4oEQpDlx8HLAipehEJ0D/3vN7vd/8EY9NHt3
l5fp9XcHu9PXL2K82T29fpru9MqL8ykEBfSjlDEwUfHApprrv1YTTQeiu4HoE8jk48PzASgOrWtw
MsYAdu6eSD+ZcM65Vlye00IhiuagZNpcw0cYCAoQBJh7Hj7bwdAQCUSJymMlHa2pVqOemNJoaUOQ
NBrt2TSGxgkOQqzW5oiaBtREbPvWmWiLZmEPH661lURrdRsMKeEF0lr/1E6D79/0Mhz3eenheDCY
jPbcjp03vQw308FiNFrntU4ay2Mq0jDgr49paB2kD4wZAeLtQrxteCIhXyBH4l4KlMapXdlWJG2T
RmqtgfxxzcuQTlvgVYu4XejMEvPLd+anBYANSYOkfVpTkDF4YBaH2fQEZ+2zXQOqm1Xn1V06cYGa
Ur6cnNFI/9A84+/f6DyY8oXh8R6OdzfvvXrr993D7vWk/7T78KU8Lo/gW9M0hMAy+6ibc2mcFpgm
qoH0QrrJ7O5DX08YEGqrVDYvQhSKOA35nZkIuHqicriF+YVQg6Wp08q0q1w96FUzf2fq1aLugyDu
gAa0bWnneuk2Blxjuy+u0YBefaaZ8bVDhfY2cCdJtiwcs2pEE3Y+fut/WGuk1yEICgIWNQFiaoPn
LCaGtq0F1WetDbS/LG1dEAmPpXWI1guaD9vIoxHdxcY/aEdfrf9y+jCYDvi8cL+v70/Tj19OH+7u
T/eWp9Pp/bE6rrSgPIcPSjvWDVdaiABgQ/A2lfi++xKCox2B5ZTf/ddA84B6rU/91MM+As0Qrl9a
j2YNTBODa8pGg8TRcjibUrcdHlrs99Md1tEgtAEhwOpLo8SGBv5gAzNtU1eD3kwhiP7sV+RlUZjt
8rIbTMN4TcivxPfPY2BPY1y3eSZ8MIaXEfcmo2lvd6830Cv1OrZ1MTn91u8NvvV/ybsftks15I+r
y/v40j50sCDA1jIEpjVas2wfnqRn6bnfussSpPQ121CaIMbUB0i1q+kyn693qi34WhhibzNsrhP6
fmNtI37Ti/6PsbPtTiNXtvAvYq0Gunn5asc+4ySTmczJ3HMyX1gzc+7BBhuwwYD59ffZtSXR4Fwn
iVa5pFarG+2qUum1rStQM0VdYDCdUFQEhmq3rkCPuhK+kFq1UIxc+YgpFU9P8ru2c3RuOkd1tzfu
93o1LVtTcyr+ae0PX54mt8P5rPqcVmvxKAyaK5sahSmUeoUvlDUi1Dc0VbMieY8qFaw6LoNZ2aoh
8u1mixqMNaSIPvWsc/Ys+iH0VCjZVeXxgReuUKGeD4WhHl2z0DTIjyWilizhUPOmIfDZraRuqVg+
cz76FFMlVCrB/ebv2J7RueNA9faHnAapb5335TqcVm/nYbHc3Pb2L58l1tNVOjxEJiZO3q44WMRO
n+mpvCtb7uCUag99KJjAGBP6JUBBrgJLOu8RTEAGKAzOdP5hSntWoLHgtx0J8ewp4kKYMuXM8KXM
yYqxNAiQI5NXCRn19lqnUDg9PrszZs4e2n56aessKtroAPI4MQiCtLAVlMJiXmuaRYIkm0EofJhG
20I0jgQ3VjRcVj1HzZ/poIuZXDwfrtuGVc5pUtvQSYmeNZnHSOho9dR7yaxVmQQuWM4QPRiPUH3X
Ua2krqfGFHmrcYMwmfVwHN9HaRnT7d3+YTDGF/qsb1sURS4MspKHJYoBRcQQm7Yl9SUEiexQQngy
AHu9YEmk9Tx/6ALwktqXXWXIRyw8MK6ATTCuKDx86nWeDTwAs1Q+HBgYABXA0cTBc1T/WqsgFab0
/fM+q9TSeT7PyBiP8FGp9cXPDD7z1yGqHhYUHL6j8L3zMyFD4Rs+KzIa14N+NTizp4t5M+/MF9uX
zxqro2qpejuLHnCiaoVB/ihCuImubgxhOJJggS5bqV35+rA6dS8LwCetUTIrVCgerLXOahj6lnS7
uB25aduOrvf6yLDQCO9DUNjmuikrDRrqtri4bcIa3717Otzs37dxMTrWu1Axq52xYu22lm/niQQu
oXpErXRoXAIpTxgUv7DVM5fWhLMIk2ez8RZnixj0CcvNFer1MNdXsWACV8h34Hz1RYyAc9zlk0F8
J2GAJT+139tqsT90x50XLUhU5wKs7D4aVFLDHutqNtYwIAlaJBYanQxiRRO5CMamJReMA8ArcziX
WogpjMPaompF20gUgtHOwrStaNE8W1GocPemS5B0SEoWuyGtnicfzBDi2cORAobltUr6TkA15FyF
n9+xdzYvVyJuzTQ9rqCRcnrGKPcZhXHwMOah0VbHXwiy4OGXzoQPemjMde2VDm+j3au+0VrXFac3
DxmKGfSGlZyllvVcDF9m23p7oEYoX5jGeAxMQptx4s4jexelw6NqizbtGx1FRw4rL+klLKf7Y18C
oeACmMKYd740IHmIj1WBt4THy2F9cAz7q1m+A8YxDpCGqMmkl8uDmmagFB8GJf5afsiHsVn/z7yS
uBFkzPO3jJZVnAiXuqRH0QrnTSKXBQzp2swvhxzHHra80GTUt19s19OAMsLnO6era5+PUG6A8T1Y
GHiPTdSDbZpg4JrFzHSzezf8jHC12wEEy9ZmOthc7vob7VRho4gFkYu+/g3ZY3R9PeXDw3nykyz3
o9GHp8HsH+sHNqXQse1tLksXmLjF2iJdPW5Z5Ctv1EVrVh2ppdvrxp5UMyTSvEAtt4Vx1JYKPqT4
h1zO4ev+VLfudYe98ZjeLiNWZ6PlT+P9aLLrHQ7RAiEVll2eVXgYyUWaJXWsiGabKfKC1CCWFhw3
RZbSPIZF32egU4/IR3ElWKBdIvREOCkm8sWgORnbZs0S1Br6IuEoVcETRVqgiNGRT3Nbat5y/xrR
TLYP8BSJpY/Iy5qTgvgD4uu0DwjAixyZIaV4GjCx4pIrDlwkUCoUcUFQLJnwDm748sLTmNRBThAJ
S4uH0+CL28IlQpEfC48kJzuPITYAiqyRTLAIYafwZkiHvm0Tu835ifa0gPVAx1sjSv3u6FX3fLM6
7HarzkAHJGLkeCBU1m51Ml9ig4TAAOpoHzN3GfHOunezqj7VmMBOtKDkKjIB4wDa2XjaRk1tFNNX
XCiWfDzFuYkiM9Pn5j2ZlRSHZUERIx/jVcxZnFBGzB2Z0peRUNgRakkKwFpEoPCxnw50YQ22af/+
p+7/wC4Psy9cMurQNlO9zK6QmHRnj73heUAAOZHt4g8XERTfhc8Uvd6zMQRnoSBuJy/CAm+q0R0k
h4jF5ihFsfPYMiMaI+VIBuICBcbvS8ngvOXko2F4u6PuQJMZg+74zE96un0cLqfN8+1v5XxTywqA
wdj3Nb4xVG62O/qHQLU4GFeobQ2MOrDNT7PR/SVQqzkKD8jtEhQkb0YvcRhYq4PplkeXw0zYOkCL
mRDonv+IZuo0v46pSZnzhnynWFq4hGCoBH9ZDAuEOeETFzDGvzCWCxINXGGAHcSMeTRFeMTEtAgL
pU4d0lBwouR0qwItwVbB0daQhuVg+cvd6sZbIHSzx1rDxS63MSeWt6aTpu0HcR3pKFng3VLxFDOm
37Etr4b+Qmqa8ZDz84fd7rB7JjWL3mG6ud88TmJ0BFEpxsUCc+wmRYcIwSCMm6vtRG0N4kA0uUeW
DZmEQLXdG8r9oDjsJ449AfPj6GzurKrByCF7yoy7+zg5EAJQwlpNhWNQ8zC294WxphYqTWXRKc2B
9NUr5PKg3+JyMXmM4YIw6W0IQGH38Hg5mHW1qvfHcRifDxoIhmF3WNWjpqnwis+mT7bPve64u+uP
P6eV4DrnNpzaordGguqePnKKXwwMFE0lWs2HN8Xeumo9qYGqWBVhUCQ31+gIUQU117tZ/Z6KIzGq
F0LMtDDUMynUp2vYPPLtag81InZ3+48/NSfxz8nuINWhLtvUYg4VE4pRRB4GSYdiK13P3zeR9fnI
gL6ryDdHx3xWkbmIwVBzwa3ORaca3z3fTjuTz2vEgfpNU0mlj4H857E9WjdiUEwj1H4XDHVOUIr2
+BGImZaLvg5FF0zBJw0FFiUBk/loew1kQsfn/YThm86xp3HelfaSnIR8ElpMZpBZkxiGseBpxtRD
5+ljn25No33jKiB2fl4NGWUsAAOkIbdGGdc2NdhHr9vYAprxFKRhPcNJgxBG045W1ai9xLiSo8xR
+Z7UXrZWrLmlnPw2ff4kWYjw42rXrc5n/yURTa9bDQZ1b1R1++ez/08P83E130w+H3e5giZPBE0o
PIypGYPbRjy71IaaXIY9H9MUg3QAJaQZnstetJmikMBozTSeUFDCGLqT5mE6IAQto2cKYCB4XcUq
I661u060cqCXcIjVlmRIgwBeIhrDP+wmiG6U4RMNvUyUzQ7HJYSlJQIWY/Kdxqh/Pk0YaAzG2EFG
7WiQzobqZ/2HHmsxlpPPaRI5lNEwzJ9ZKZ0XfbUxodoLPvB5wjezgEHudByuGyfoUa0yJFqgwT3W
Ty8IKvlAxjcAS2GK7rVxAxZDp2OWL+WibK4ugEdLvsJRATHcFRtTaAlGCxqWVF+/tDJaK62G4Gcd
NK5WLDSKaGfFLsW88Lmtkoa1YApyfY7r4w+ZTI0kfLsfs6rfbXaXb8NLB/hsZHw8qgYVA7KsDmAs
r+meK1u/N11tngd1NHKgwhMN3Wk/mCuEzu1vzVqQ2wCDDXyh2foW/8TurM00uSiXH4aJ397+fVw5
S+p8uvpVlj8Ges/unvc6WlXi51hwTJEHEpOfY+HIQ7+WjRMaRjkEIKn316rJa3ksLG26/lpiMEiJ
o0cnV2Mz7pfkocCIrW8nGipBTBCi3eiv6e0uNcbxsTeEAlF6nl0hj+UB8BZP6NNq8tP9v6pRc1OE
ltSYF+CBaWIgd9QtsDwrly02D89YHGXuvcYbU49h9zAzkicj37LwpMy2k9iTFtYdQUSSLbOFh1Gw
KcqONzLKakzdm8ep/9vZKUKQLOfcyHx6YC6Fq6kLxgGoGrz8EfPVa171wEK+62rcrwfVYDQ6d+K2
ze7+bjGfZCcOcUPOJHQx0mzXukSdaFr6X0zu6NRmAj7DqHq4mDyvru/WcvhIG3XWWy07o1R+83a8
l1eKn4QDA2M3pu3M8DMpmRvUg+ePhDgoZRVBN6/SjycBtFdTYPEkmNmvh3eU9M3oYljpIE5bRecs
bRpRCxwZLHa+15SUwoQXSszSr0VTh9tfThwXOnj2YBA87KDlUYKfe3fIHrwlEIpIrdVPGPUvq6d3
2FV4qJtDU3QmneFGmaVweBdOIeZhzC/X9ZXzhQJylSfyylAC0fr5Mi3JJcI9TIsM/3IhlKm3iSEq
KG/ALbwkNFlwf0XRvc+8hQOQF/OLp30S8mTMi8BnEw725ATsZv/+tmYdNQm25mlhdG5HwZxcUD8G
qid49MLeAPHylMKo/OytR+F+WqFvtxMxUNGeQFUz0W200K+p6/FweDZ/d1g1u8X9/XTymXeVuMZm
C/MpJcS4SLIZ1r3b+kOtLaKcaGEXO/WN2uu8LMizq3mMS3kNynGBbhFHEOZI57TCkgiAOoQUgKrB
r65Hm/cWNNLaskY1gze0WEVq1lZRdirXOIkGkhQY82ZaNovBHdLervHuq+XdUeWsqez3GGrsDrrn
VT5czg79h4ZF816fVYyIK9xGxNbDpgoehkZQn70iwhfKOeM0WGfAnpjBo4IPI7OXnWA19fYX2lDq
l1g0o2bzIayesYglDzjAWBOozEesqYTRurs8L4ZfZSxIgQEJ6h7GuoaiFQYeQQcHGLIRnvbv7n/j
LwnhdOU+LEmpt2ItyQuYwaesK8gqaPwMWKHUmfmWIn4HsPN+y6g7bMYsG+qP+4OKQZvR2QzD4XF4
N14xwPlRi1qofwDbr68WH2ENGUpRGIBgab3hIN1wFIqaYNyJ5oNyWsN81L6tODQdZWxMgEx2Hlcn
lhmMuttrI2W/hW4L+UDqX3ezj+gM8DiAR+mkwIOHqYHJEADJ6cK5NFO9fWCILqZ23MBrB6LVxtvd
vRsR/dBaOhnNokQ2W2xgvLBhfBuPqO6WyQo4mmo0qKoRSz+qc/3ZLprRpN5tZh+Tr2kPk7q2nwml
fm2ngAGQSu2bNwCJMuZKdROBFoYKZyPi8lmJ1hdUIdpQJhBj3XGpf2pePY9S5+gDdU5URml7sUxf
QC6KAOOWKGsCMaXZjyOCrUrmKntWz3xJeZ19OC8Dz0PcSOL3DVR11jN0BdMoDHujHjMhseajNXLT
b7aTx05/NfuonqFrt9Rx24tf3r+v37sFKI3AyKdGUaFUnKlrEFrsT/OSPlFI7VmmVY0RKlY4yPzP
b8NXpjrbrQDmQhU8nsTSRI7t019SoARXcsi1Y8FiWIhp4RIyaisDQ01D1TbchweNpDM02fvAX8Lk
03T2CzWLu+cAjyzD26809aR9rOotGWHeFvduzMK/kveGpaI1Ut/v1mee7vDh6WmzHT7PPmrYZIS4
EPI+Qot8MUTIO4JPsP0xpbEuGgCTBD+sUOplWfxNvW60QBUKkHQAAwAXeiCD5NXZ4VnOWamCMTKE
2qCDAii++nkxurz90xqB8XFww20rBHXw5CGiDyPrnyebPeVsuApouZkwhDY88ITCT++uJ6nv7TYC
ysW3wemdj3KGruBAdbt0QrRd66ybfbhd3W/764fZx5NtcTwLZAyF0YDKKrGiArBsh9oM12xby6/w
D4G2/BFgJ8E+mr2GlrPpp1EojIu29YN3oaLZs4R3rVBeqZ7Rb3eH1gl02j6YzvSyXEFLkCCtk1zJ
M/HToX4olBzQMkhA1MHyh6dy+/BwPdv9+7hbRyaiX39Iw7Sr+JwAciYjrHmM+oMHjKar8U/O057V
UBZOwp/TZZVJUUffN84O78a/cVW2xl1ytHiDhYmZLZrN6RNjRpsvoxF+TzSd0y7TlSdnIWFAbGWg
BGUL3xSGHo/6PbknE1+9L54pol3Xm7ThnEIQ4F291zCtTBJHrDT7C4bwddKT7H5rDN8qAAUy8hLQ
HQycW3AYAsaMj1otaGWa//ACpJDtNaVYEv3M/J15LAkPtDVUcxMKRzvvB0KRC1OYEmj4f0SL+vXZ
Gg5rER+WbsbjZjQajdXZb7c41Uuz79yO73KTzlPmezZxSayOe40s2KOeN0W2BB0RR7agy97Dx92i
1senSrC8MVVeb9g/7q1hlIQG+HfxLIw2fFUvNVqlZzM1t43DO/1zUzvoK6Y8jFx+o17n5f1g/Gm3
XupoIq7rTaIUXzeN1sJ1yrPTYWzRkFuti3KHcQMacsXpM4xlX/SmH7nVjpibKN5ZPyGfBe4GSA4q
P+HlPbuGbYDcXvMGRS95OYLri7qZ3l3urtbVPO2jcw9CS6TciSuKlrXwi5QojmcsbTa6QCIq5BYE
Wu4Nxf3ie3WXv3bi7SC5ydfs4/3i8R2Dx/E5tGh7uEUvZyUO6naHdDPW6KLXvExSaPaUpC9r+DXJ
gk3YLGPzCc+84/tl+/j+CfuBURtug2Z95zJKRAL7e2OMZDl9viSR8uVnZ8X3TWRj0AGVhEHFYBjn
4JjRGCnUxZhwgqoaworBeJWYPufSfnl+FGXyFC0qe/0YtaBVLKqgWJ5D4IHYGShGxhbCKk5K+D1B
0hGxZJktn2+1fgIxIrdtwvE8iOGCT9hFybZdpWTuRBQp0w+C6leGQYrF4mbzM4k593ZUv0c8eYzE
9g/1JcREcCMEJSoV3E0u488XqMUY+nY73e2e7fuwhRn0mdkdjIe9ZnhuYe7vx/NN8zD/uGY2EnVg
WUjR0mp0Ka0nbk01Yw2BJ5hvU4STdCiJWqZcJB6cS0CCjHyRRAC+WY4+rr9KEEINoGBPsBbBaIYY
LIhDCXkAzAmufl+h2kv9F8aJloUEs88Mj+NLPClPzRerbzhIAS8FTiJLXPamZBs1zGWbVawVNzqR
ugMxKNHv4Ha+ZMK4jfrscmzqqjccnflXs5fddnPf6c8+pvXlsZFAvhbmjTeBYuGAzVTT9Rg6ByET
C0Bh6J/MG9knmKPDAVBWUSNW4DJjfAROdLttXnB6I1bQMpM+T43iepQkYwZOAGPMRDvv+S5Q1l10
C7AcQGrcuTpc6bAEoCHaBkiH86A7u0sd8vGtxhnEfhSC7tlIe0AwHPe1aIIJJTadnjbOs7vRoNmt
j91BV7ubF1M3L1BXee/lcNFb0EdrKQ5XrCxK3DONGqtZtIBtywe9W+ud9AXQokAwYGEqjeH8S/2x
Mxcdcdt9aLUlryz6YKKuiBUEcKh+89o74wg1TpL1xHT1aTFKnpNVxuPE00F9dUDWgGK2jtl1ocBz
dIDn02b56zc7J2DBSUN/cYbnmR6FasVeDFQHuAjUJfRtpemfL3AJxEZM6zYgw1qjuN52p+57j0tW
MboDDyx2RkxjNz0gFMzgURPwETIvrGnPvlOaxcld4ONgALcWvSuqZvRVRhqAFJMgj89+8lkIsFQ2
7xTx6xBvh93LVfWeG5XN78IDXOh2c7X/WMp0yceFHhRNUqGITO7CkkawDKHMjk4/s+6DNMRwOr+Z
/lbvY2m43/3/n5uxoCJ/uvX2p8Hm3d3vLrn6YzK5ut1eNPdLNS/JHIUpogvkCsb28FOO9UglEspB
HFzTz86zRb4n3fkUy5C4RhkEa4/anK12efq1st9Ufm16s+wx+cenTwTmnhAagvKkuZmiN/ZguIat
Uh8nPIPhw9X46dqak2wYnhtx3/bKg7KyQQnkJ8BY33gVnirTGu0efFph6BXy5LPmQikfiptFIjxB
7xSjnGJifn97tekDfms0Gp4nlYBSY2yt2m4BrbnuAOXRhMMfm9+7nKUW7SBqXtQX5knfZksjo53/
DBu5MzR3BF0Mx8VR1BlGQ5NaMZyPi9aiaJt1VwA/plRGqhIW5btBgCp7f/F8Se+01G+pFFJcFy4E
6l9OOTHMznVtY0cMXLv92eVqc6GdT3hhL12NzZAFCsq60x8I4W5SoQ6UCuMXot6IuvbkUPJDqLjU
PpVD7jlGzrXhmnG1OMWuAbx9h7fNHft3T5c62Nx1OQmBZQ5jFrSc+XadzuJ5WE1mZUDYDRS6VExM
vYyd8CShZLYopmiUNcyqlWheXI0CWcFgrGZUqqdTkiXIVkfpnIfjTKa96c3LPHUByhpBN11qw6Jz
YYxiIA0lIlbOFgGegtOyh44et2qAGbjYQ2/wGAYXoEGKToLhT/j9YIecG0QDaihJJKr2rLUjG8BK
kMy35/bjEsg5g+CMq8x8Mv+JrBMlEYa6/m5LNj5bjA+yjO9X4xG7k8aDijmYU9ejv66fFuMnkC3L
rGVb02BT/lvwtPUEw8KANkCRQoCR9W2jFBaTdH1TGNCo/yMNiIiiQwmlzGBBvVIsH19QhoLyZGXR
Rxirp3Up1BMgHFp7aWPMXzVLpyiWb8jctDXIrrfr2Nr0HSX6xiQXVc0esOGgO9De+LNZyU7zsqqH
k/ruI5VH5yjXM1VmLYq6UwNlhgautGvtMT5XNzoiVcqNExVIOpVJaLVSbke5aH2QYx2+tcxWGRx4
5q5jHyg3MiS9ml1xZVPTVHmxV4Vxv/R4qqPNVzJimgb4W6IfthxZN8/Bsnc6m8fJntbKK8SjI/JD
E8TN2TpJSz3udrcZal3eq1OSmu34dtupy/wLANjPRtJhoMBgswXFHVBdh28B43SioCLR7v187J4+
L+4uHz+X8QgJex6YoM7zjpRUIC6HtQaaFvr5wK9YZKl+U8zvxzpLOSFWlATlUVfSfIE1RuYNRDyr
7LYeJEvgkvl6dBMzZ0Bq68UVMzZjds/T0VfFCTdutFPgZR4qkwWCN53l+sq2a621KpjP9WRycXi8
3MxvJr13j9vYEpd1U0XzQLd557s5XTxlS1dn7+w02GiGNfRTeTDByopl1GQ/8e+p7euRU9R21Kua
LnOhg26MrLZc/eHT/ctjZ/t491Eb4BGLIivwDggEAb4IRwAaJwiWJKstUTPqIoOwldZU2psXdFhq
ALytr9ZaRgFRaBozNWAxLmiY7SPanzPM8DBWWlCntqHGGVoYILhbv4szfozGgs8sobYOCYQwm0ew
AwsDXyCACQV+G4B+820AmnqErlZ8PPJ8ccBh0jxsp4e7GFiSO+/h4zxBh52MAWzjAvU+MucyQBhU
GJtVvu/8nojVHaaNnOfxyGcVP4OsrLrFa/Sm6YyWnQ+hxed8409q0YxPoTLEuQWUGkcLCPUtxV/P
S7DDJgShN3JYVJfd+0arI8rIGjw/Uyn51zlKCoIG3e1wknP3jqTlZMxp1HnDRTJD0d85jkezFpXT
I3mi5NEHcrCm2iLqlkRWrTQpNKP+WfwIM/xcGP0m5IU//vkSz/Z2K5xZPSAbSPLB0/DrvhwQ9ae/
uhg0f+4COUdokeFWG+UEi7Ml3RRht4DbxuQzpzBKtm92EGKh8eBy+782adDSXCHNEv28ClnKEGbP
ajYfs9Uz3t046pWpCUEYgyZST3h6b+oFhK5qgDn6UjCjv6vnOHXCOgn1+1r//MrQZBbdi7BJhfLq
pjS42iKfThBJGnvJYhEu8OIUNu3oc4ZUhC04dNiJgcnySzHY3GjHyJQf7nEJPqzH5/UwrATVBusG
XCNQ2/lyg6O6M9oCpBB3yl2R4lfqrmg1zJh3fm6HYZrOtS+aN5T5EWROOTPDI5wYJudHej3fGOMZ
VD36QsOGyecuxxmdusbbzWZzWO3w19IqmNLpKbZDk82oHoplBbTSFQpjPhkSVu9Jxr/hp5FsBaDl
DLsgefIoaHTikSAW7R33CMqaxxp8i7/NuimiAQNFftyDMUVqqODx+8PiCpGgik0BQ/gXYPKcgSEx
peoFTyzMhb5t372T83T1BfU8ZoUk85KcG3W+znhYdzrPg2p+9zGt1gPa9YDZ49QPsUkrFm5aj1Oz
S9IxhD/trFDnPruTxATNenc9epz8x4bTacVkEsWvs2nEYBGdciDAdE3j6eNV1y/jY7ONoZtXDCuc
TkAZTgC0QYRSEtTQ7xgkIIf8O1s/Puq+e7yoljqY3QH4C5NXE8df21boqv9wMfuXTes3238uFbFA
FNIYBAcb6NfkgSKLia3Oeh+f4CavDSepheHztqTbJ7Rxga6/kgWx8kUYLXLjFpfOw0tRZqrORL3n
EtigTOCaA4XVj7e/+LEaE0Y0+zM+qfStOXuu6Sz9YkSIW0ptJgr/I8u3xmcbP9R74OTgYT2kJzeq
OW3uzDCsD4d1/2E2j9WKNgaWufOJdLXArca5SBpysNz9uUzL4JE1gtJgokOHtFg6JFfNu+le8oJh
0JpSyUUxEbmh3LF2HpnBTMiMcK6caj9OYfaSbVsEGwuDYeQNcKl/GGobKuec/aU2EdgHW2SsQf3h
pblR87CLhQzRceO3g0PLGsP+iEHunR8tp4pnM3icR9Uf9dh0c1rxi233Zfkw6NGDbp0cgFqDAV4O
AV+wXeHw1eGyZlYigJjWfNwr1FsVHJ26NFPl+qeSd8yqUmCxHDECUoq0WfGj4rxnSpOBiMF9l+En
OaNpuRvm2KGvYn+W7wf6VBAH81B58fmI3FqWqpWIR8UDQ2mUYTTYT9GWQL+4jh6ne3HqJ/M2DV+O
eo65WRou3pok6Or5PVNJ5UdICqNueK34NXsZJSJUjylRVdULE23Zm5XYIaJhv2y8RPeX01gGECNx
JNhcaRkDgw8s4NQI6slKdBstpNUCC7U9WT8ufrXEmmJDLLRIKDyGiafrBVqdbXi9Q/au/Xj72Hqm
e09+lKmm/60itmDwDn4NHugoDE0qvF+hpJe3ZbWSzkn3BbJSHC8pV813WMdsTW3dqAc6PhqGIZRK
oAyncBtMobfjy+2fOrPMxUEpxdUApUpKika5kRupb6ad2Qd/aigOMtvdyGDifuX1rkSRKdT3+w39
N9YgDcY91uSzmaiv4z/O9ytvb9f759F8obFGVNZD90VVYAqPMCJ6RbXMFDUhmk4YAvLcWbLMTt4/
Pmh2K7Xc6BMmlBuhtqh5SIWzE7PswiAcFAXNk8+SlvC8AAPGfW5naWe3QDuFVpi7YoIUsc1dFYNp
JC1WRpKUXu/dQ5LqAiT4wXsMGSBBDTERdm4E9z+nNeOjv54H+sTvYvdTfBbEiIt6Z3LJD0M2SiCA
LZQowbADcmey/Uwk3Gj+AgoW520Xb/yN4bZxr+lXvR6b1IeDWOLZGkJZLPeLXT2+ffglLSsotsqA
OwrgjgI+AR4cjbwZKEfrMtp2f7PkVBA1l8AMKG4ujTL6bqBhHARKtJmCN4KbyYRsObzYqmbaxosF
R7u7i900uSnFAFGz1Le1DcDUSmaQzKgPo+ErPlmSjgtEy1z1VDSB313o2zXO7gmawlOnelg1/RGD
zaMxE9SjsyUF2+38abQZD+7zoEm780Lton60ldRoWPijlxJ17OTM5gEI3pbM02cWa7WWhFAWjRqH
xI+0Th3R8U8bTC/mXZ+s5l+ZDuE11Iflxe2v1RC/OcqMRpZCgZxvKMSHaYjxfArXVj/+2Bo4CVpM
gRkdaAfqGrdIJ5DJV5cchHwUgYBxeyBK94rl1smpr2v2+2iGKVbI9fjQ28NPq19mqxvEi7tUQj59
2QxGgUKgDojU7vZvuVzRDplSIIyFDypBjBEfGAnf3d82H6ww5TutylbyBx9DH6TVdwzaeEBFN6a7
0r2MMCCyRKDUkwMzADoy9Liokt/lqrZfpmsvMgFrL9UyKs5hnhuOQhw2A8uRWhNbpJjSlTkpXcfw
AW1mLAfms2UhjbJ5aDqbYPvYeTfervRFFgKXmKaHMdgwBrsAT5Sw66wu5r3nC2SNgAVwkAUIawBQ
9ZqPxIe34omQXqxq5hTmlgez7M2/sFpptvxjP9mx5bPdThi7+oBAhC0RZrufX2bLT737/Y0tiHFk
GdfusNagT8VNRnV+v7kFkdnVZjJ611nML32D0Zq/4Dax+sZAWza4Xph1vb0uD3B5KdpbyAMg7A6x
pBIDRZFQgkrb54mdGDRobq9nld6L4GbJnQFTPJ+yphJrRqHYMRiPE8BTplqS6P9B4WNO+mGpaU1A
Lb0BeCycGpH4nppV/3l0vdM4PMF4Q0sjxq3DfvMbVrAU8t/O8qOsoj0QBgB1iEf7vXi+Qz7e43T4
j9wMkBFgVEFBuQGGYKZQmJi95YW4mHqZSdLz2oO8dWV4N7ixCB+aOKtPP701Qqhf73Z1Pr9YNJ/U
Wf3mpC+/joxQ/UyPkQVDxfASdhA9QULzXwJFcZWKmK4XCaH66fOOkQL/mjwLHX/dDKnbxpPsOOQ1
F7yydRRq5r/sM+c9HGeWIta4UiiPXgyuVxcqZre93HU/UZg69awXG1/Du6K2OP6pxJgGUKbwLKD9
512M1EUXJeKSrzKAya/hOVD7Oaa8LkxpQhGMRa9+zzKRze8U7TCbD27a1ThbLH/1+0N5ThgZWD5k
eMvwfNgZ2zqPP3KJxO/7tHFYXaudbQb9flUNmxFLwPjM0KvJiaeXXb83f6iaX5OxfccRZDzJRm29
jWPrbNVkmr14EsuFKcNgwRTLNX3+W2vEsXdu06DkSGc42Pj5QnJ9bc7UMEWLs+1cNn9hCbBMtkUw
bVMSo0fFpGg1EsLlZgOqHgs4FfWx4EEJlrZYOmlWktJMFxJDBALKxvBYIG1JLuLk3GShENP0IRYi
4GEKvIWHIViczEMB19TSBDW6bztMnA126jAFkL1uvzfAZ9KxhOdjC727x6fVtDv5QvHLBxazxBAD
0OlEdbDDIyHAVLv5VT2m7xs+Kni5iWozwAU8BUqmfZ852nB/7EEDEWefcgKqwYO6RRFo7T1gRlBU
O7k1BBzdkTVT9uq/0oVes+E7Rn3U8ZgOdG5c6dnWzyzUz9onG7mbXX2aceBzWHzgMQMQ8AQzmnTw
h8NAgqSCEIyxcYrsWRse3htwCj5GSW7GE2O59ENVlfJKUEjo2/Dh2H4LvoZFtA3tR5cF6KdDQ0PO
YlkuHm8ffnev0j1MLIAVEWrwYOKsFSnjb/pyn3Z9Q0As/FxUrn+47rLhhxG59s5V6d5Xu5MgAWDc
JmfugnWOoWkkrTWeoZj+otvxsNbp6CxouLtY1bjFEpZ8EjC5qKt4K5KJQSOH3i0WNpJgA9CWKxKj
60suX4/bnC9fi5/mMg71xz/0m1piaZ68BC4RohaI5b+umJxAaq4pJ5nmzPE2LvM4calq07Qjq4rz
GFLyuDXy5rTkX4ejTe0RVc2Gp0wGu9vx/QB/Q0AVHF06UwSeXPkr7bB5zZDGlxBwjE/8tUfhBshy
z5XWl066h8vhfxF3Up3JDLyj6Ef/sllfk0yucEVIIkYojO/3dbqNLYfEGZ23lGlT6fKjxJim5O0I
pJLb13xbeQqMH1QYovDM7/gxvstUCxVdInbBhVJlTjHND/UiOEqIs9S4VgqD8Z08hEDUD8TsE9KO
N1wq9PrU9yBBViO+X6AvPGEzTHEb49B1Euz4YTfInPsK3vebLT/qwTVyoDM04f4GN+XyEqTbkdRj
mI73kyhV34jiYjvoEeF3xVOUwR6CbNT3lo1wxsdrg9Tt8wm2LvuKB2NOMj01SNvOoR6w/mXwRV9/
to6XJgQG3UGZSEc9TEnJx0/4CpS0Q311r08U2jCUrL7IzVyCWs/gvS5Mpoufngx11B2865jajK/y
5DomNVUIXDLU+ftalEGigw26fg2vT4RXcfDb+s38WlDeKY/MhTUgjvWEMsPhV4YnJAMRlono0blB
k6MAys3TKizP8FNMXQzPCjM3+88YTW+VCZ+OgOAZWGfTKBZCAsEM1Iwsu5Y+8gOhlEwoDPYxVvT4
x1G6GYq1XSWlzbdnch4+PzcagtRD8wltZy/gRoXXgLFhg6Ko5unE8SPjNdOb5qYmW0Lflqichezw
wdILLENe3E60nahFCnNt9OeN2jXFzhE9K0ZQSPdzdXvmKaQkmicKU0LpfZbVaFgOGx8zUMzMcZWE
So+ffJwUKBm5AI8XI/dGi9dskcrPVIXwZN+vNoCS28+yrTP1c7FkROEJLsw81EYOJhqIclN55OCL
4Iuq0TuHfMGQCC0Mr4NoIKYn7SHxPHqd67YtC/ClQVR6XmOkZk+/kTTKheHHQQ+rq82HEjv59bw2
sEN5bagqJy8m4Ib0kU9XEdcI5JaoMDmi7Go1SgXSvraWS1MxcZI+OVyJri+eo6inH31roloJH6X6
hUy524GbctfeBRmHUrqqfXO1vuGiQwAD2+r60n3EWLn7fWxv1EjEkIUGYqP/LRpGTaMWuRcOj42T
Yxp54MnjbFBfzU0T/QK3O2pxcs9X2aPg2MDA6/HKaYdA8stVt1GDUH6YwaB2hEScLnPSJYvKz3VC
cZl1lRjPmD4oVWKG1phmGD6dN+P6DfBgeRxP5+7yMiRSunO5VKIESiARap4fXBgSPdjgulZvgSom
ye0wlJoAAdf28roTg0FEqVXXJLRVpW5WonZLh52sTiYfidC1Byrt0HMNJXIT5DYVynB2MdUwssY6
xIm/ra+fKl8a5mHzWP0XDyoYwtMktt5z3LnhhBR2Y1AcD+ZeLL6pPXg12Fp92PvCo5bra7cWfi/u
ceAFYLjEK9OAudGAqtFgg+WfSKYkia8XWoTtQGkaJ96QKMJ1lDi9vaSt1bgn4Ys3b7+/K4+f5SEQ
/wTepfrDhVKSYTN+epHiqMUrCUuezWpQZ4Ua9OR4Rd8woCbnbvOht9E8Bw/025mBp0agjsLDoESk
2PFSuvw1ZyFWArng3+4per3u2YhNt+FosDg9ecBnWc4cs/7DZL8f1g0DyLGVP2TCWMk0n+Jm9EiH
CXcEdjj+x3Xw4Q4I1pjYV448sEPTAL4aVpYJz2YeXVe05XaYxxgwVL3/Ig/BswxuSkoXSF1LspKP
IqAOiVdjj9k+fuvOFgaFRYXDcFizoQ4YCZQYShYCYDpqLTdFMEiUFeGPc0gkwYiIhKM1NOAol0K1
+Pv5+ZE5r2QRDb6iOaXIiBnD7WxQpPY7iMdBrOeIs8FlNOYIvoZvTpwhPnuY4KA/b6vftcAMuHmK
KWD3WMcxlCseVoIEWC5C4YEUJtxLWGAGVBhB6w3pHQZx4hwHWuc2ru69Cq9WZ1XmNzfAQvDEY+EK
o/OC0uu24hu77XaymOdimElxB/JkJNj2n64gsJQVlQUuGHDIQNlMY0qS8hWUigrCYDcKfRsZPiDz
jU5SG5mzE5IXh97ubjFrsKGs96LCsQjx9VTVvS2+h+Fsu8BFGAR6Nvdtow9SRgjGaFEKgahT4Kvm
evTkQR/yOhf06J9lHecqoRQAQzY/AaYEy0Ny53jzcPHjL2/JTS7Dj3L0rJh4HmnOItc6jyr6kdHQ
+LqzQMllPl4b60JMoylks6nBc0cYo8Ng17SIphkPPUo6sztp3tIHdUD6lM64ogxFCCSM5RMhbAsn
0e3LVSN3IVyXp7vL+7UmJovRCUeamIoK/wK7otyhIidaEirCm5HYVhe/DbYNNYEWX4aHEHWxOmia
C0RIdeCRnn3geR6fLuYvXsnmzkaO+9CY+t/1v0nd1xcEt3ekcrp8Jw2f+Ff4/QvlwbGWEcPJAzSx
1KyuN3ttHJTOaUYlfjk3+02gZORBhabGOM8w0aZypwOKac1FE2GgpJjGVwmd5lduK3HbwpKd8COD
Hd1X3yhkFoQVvN1hf9xjgU9zvotw1p9154fh5P53aS1qWnyNZvWz9AA9tRqaIqk0lVYeJNQazT0I
Mpm537dAy12yua2dWG5gLehQhC4vmZSIcyinesuWdkSsMBIrek4hYqZc9Qyp+6gWK2QNnIpkmYcS
8oghaBp7CxBUsKqX5Nskovesn9daWwugpc8WG8wdjgu0KCFh3VquY/xID/8YZPNfkKTWSPgRPFmW
89ou01yOB0NGsED11WfrJvveZLG7ZzUlh/oBg61Z9QeHHr3o2COAIpCqlQbEHcjoCzBKCafYiYWe
2TLnt99kkTCyjJ4At++iKHhTGG6Bytj9EdbTEVJdtN4IYeHoNKiDrzmfKVmVx0M3jJVhuG0pkQ4b
8ZN+d0yqJ9kpm1vKIItm1dkb4Z3kCBAi5aZcFsidYclEa9AVmbCNgh5tVljOQffd4JdI5h7++ra4
VG7xFaIlxaJIFIZ536eL7u2lH5JP3ndu5zvNrbeMYNlFWIlys0ORV26yyGpTrW0TBgsJtOCaOsUj
waRw1TLtuejoEnJrdj+4TIhujllTDwjD22IN7+OcMCL2RN72Qc43QGvebzSom27NpzOqEV8NOu0O
zHa9erW/rdYxgYvA2RghbfDFyUBqCIiM5bUIMUJDCpQUt8beIxArT44E0bEJajNYKbd7yMtZsEWS
XCEDNLwcuAInkxLdd5AxY3CIGhkgAgB4+e3UMwiwWrv+YGyERPQ1MSqq6EDDVewat0GB2rhA367q
3uCVWeHsgHFT8cEazhmq+f7pWV3Xy1VvNH3a/3O0Hty4rtmsB1O+D1QvPnBAyY5dwdr/kQ4VoOrn
LFguKs4VaTnJalfKgUS2Iii+M+ojtwFLWnqG9PiRXBYTq41Kw0RiKZ+7HEixjSBqkPPk1Z/gSSDR
kPZe3j/XOm4M65GATQuOSLBF4dhPrkgO0uxW+jQYUeD3ui4K00GfWs6vlogFPGl2K3LoWTD2hJyi
o7yZFY4BSEyWmj1mJC1sUDIhlm4AozfpTUV8GdheVjw6hlD9Fn4A1M+l6PK8tD65ZY8QyZZdst2w
mUEiWTWZRDYGnfIXfyXQWKk45xqGqPLakvn0IOJuKZFmLkMJJQUeabbcI+tE8c2QeKQdRof5RWdI
/hdJeG+ULYNVspCKeZJyRChKoQHC7GSRiPBbR+BDX/7W4cxK4vAu1MVZIu1r5yvpMX5B35XAvex+
Q4/M22qR+LK6Wn/gCrmJEaxwjM7Mtl+0x4yPe3xH4873zjYDvtnJSAfLbvmOQ1X1z74/+zQb6zDI
l/0/jytvbdp4tjXA2iCKiqFSiLrnWUhCo9wok27tItFWkGy+qpQ/+c9qlj+dB91E9ZCxOL20HApG
k25+9MKRVH9D3VtBO8Jb46/lWOoSsyRFuxBI5DPsqe+Eblfvmn+VOQru0W0x2AKTu2J+AvemMq15
0gSdlCRp/2rBR8z9EBiH5B5+1d/ZOwWfk4ACIFNWAzNQi7WlGQF2NKXHPDC8BdtMeJH6YoOaa5II
/OVkw9hX4DxcI8BDnY4Qc2YixevL5SSFqDtDlMJ154VxslNIZI+W1SUKIIHgBLLICUUdDpqhJRHZ
RsdYAiImj55LPzykG/Su82FkfYiVXhLpWL8n2ddyQDmqOcFMKAgXHKQAPoDj2BodxyW4SjL3qVxr
YjBWGFLMQNGct1XmGwuBUBnOgObLdTRSbPw/U5nD7VO3w+Tt3RcN/UoJ8iKSvBcoL86IFsiaIarP
jRBQBAJMcmQRzC1rGi3aIcKS0giLX247EsKQbQisbPbXMghoqUyymUf+ivk/meRC5CyZRRSRAPgQ
jCKPoE5ylpv8F7S5gLFcf5XnQKVjSw0+PIzCceDZadA2dIBCLmgeQ+d6getHOind7tnRNWHbsG+4
Ef16OO6edzqfdsNm12ynrOT1Uq04b9Jj3dg49xdMk1nTeL0cB/AhxSgZKFF7bsbJlgc8bFQMjBAK
kKDC5EL7mzIqheGKTYcGZKns3GDaYyOmeSFjI8z4xorRQa9JdTBM8DAOQISiGqiTVZ7WV2N0DkxW
NtKllDE0H2qYiBXp8McPjbO/+vQ50DScl8GGD/Z98O9Mj/p8vHUwaebLVh9SbUVrXAyF+sRwHM4Y
FwQB6BABGwNmyoUCErgoGuNbptak0CujJA0Kh8eUROBY7m6WaTQpvB2SDFI6ls2qY6gKNsYFCjQE
6h8KHDaqoTwGRA4GCBBJ5jI0xmhoYqfYTiqcVICwZ+D6h/5Ix2bwamkqn53T3o+ar+fyJV1OuTn1
tp+Wjy8v94v+3T+PnfgzAIi68qHUK1EDYeoUKLWuS3HiELW+ur3osLcjz2pQ4TZrcj8jIiBi2hqb
qHkLA1NoUqKweyT+H2dnttxGrqThFxpGcClut5Il27Js996n+4bh6dPNfREpkRKffr4/fwAsUg67
YyIQWVkoFAqVGxK7A9za5Q5xllaEJZQFjUo93YbRDFNKFso3FJLXfI2a22wVf/E7o9xhmK3sssQ1
8dFUfHUhaG8d0vItghF+1pFAfQkpClcfyC/Vfj1N64w/dxK/mpYUOKn/AmO/+tw93qtz1j+dxdb/
V8RWD8PQiCjuIC0xolEpk3NxWnDTMG/dmRLm+QOUxMl5O1EVItZmo+AT1fgX1HVBgSpFKYInqPpe
D/4edGOVgzpEomXBI1Be2w9uvQ90KpuzST25qWWTu6lDUniH+/h3f9WwmrKNiRolT9chUi51JPO3
DDV1Njw/GMGLkZmvhppECBZyxpXvaM8OxfiXKF78QhQzOYgp53hCPNsQ0wFGV06mid75Iy2/Ruro
BCIGxD8p86Jm+7nPiEkpuy0WU79rX7H3qm0+lqSO2MqkzUDqBh+jU2w+L5AO20QCcE215jE3jqq7
dq4tDP1+VAjOjQiZqf1HdmBs/NcmynGYbm41SwKnQLsVc1Vwd0I4CnyO2xhOArU1BDqk5LVWFjGn
bGo4fdq5NxQkdn8K/8MZquAaqOdOHwsagESvkrMr0Ij9ENtc/4RrPBzM6E8lFQ8dp/lteotW3fFP
15r+R76j+KhEQXjX2WbS8Xxy8/z8o/+SvyeCwnMLopAdqEwusir/r7ThaSu5xuGJ8JtO5exKqniu
OzYt1tCdqeUciHvavKl+T6+Tn1L4TiexRENX3p1z1rNcIrdNidGP1tw3/6gpR1VVRNOy6wFHOSUU
IJWk/PfpR2DPn0f2L9DXHOI771jsXuvUjlRBOEoYf/hm9XZVaVWLSqq/MRoiovtMqPgv/Ytj+AUQ
mOMJCQGLBIB8p9UQY8j1MeY+pySxdzM7OKvF3R5cdCNuR+NmZ1k9Tn/e1cct3dY2xJspvU2lsqVe
Va1B93buSXRNC8znc0aLm8dUYfJRMUjUMMCo1wLwUNVa2V6Gh9gnQpg7rqmGyNWkDF8YKVWTDj59
HqOFbSLYE7JLimF2p020HXbpuHK7QnZO7RCBI6ZAiQKcscwCaS+FJ5scX0uNo/ID5+PX04yi3fy6
95g2/4CTJ2UvwhPtSz4EqyU2cQHk679qdMRpM+d87g3YgqLb6XRoJna6F3MJGAZbVf3dY+sntQ5h
LFphiAtFiDaifSqxMDxbuFsQIt1JYt/WeHJOWHrQfrNRZ17ipqrp5bvVz5Nm8j7qLA3HSbzNla0R
oNkLAhdVPcHqQGB16sMofIazAw5VNbthBqG52KcdiPUweF4g2u2eCBCSGqL/4CcfGGbZPp10v+ip
ETgEYs4ViE5aPw3/TZukc3nuFk2R3oDNW1rNZtXkeOzLI3uP3eHj82i0epLthid8RDCPb4FAeceY
P7ALBCiOREhal8flSzLSWIVJNvhyyxwhWAcuB1D9Ku7MiHrr+PxWFVg2syAysHuJEo0KKo4/wbIU
czUpXOIylculzF0S3FEAw4KoEC76eeGihEXmNFWcGGwKqey7uleN30G8HBCpkD0vw5CEhn9X7Aq3
RfzCoePOb/qJE4I/zd7+zcWxFku1k2VhHmXUaJ3FYJsS2L9zF/X4Xbt1u0yLaZ2BB0mSnxVTZ4zj
gvFqMW2plySbwvI/uZh8VF+Kjynj+LxUJSxkKpwVhFLizAExftGGTxoTemKDWDeLqE30vlhBUpc0
NzA8Go+hJfS0qN6WrsjKZbcnBCXt5YBZ5BVDJzNUPuGUGHLryg6RyQIkhf3D31cnn7Mh+bz3VrM2
Sc9NgVFbkoYMsvihjP6Mcye1P4a5rfXO8TmeRzU+fPO4vuUtTbXi8p1qNlZN1Mwv+y61O326ehhE
6rOZRHVRza4mx8OmmoxohzN5D3lHXVy7glO7Eor4S5xrDVrwEPx8jRvW5aEI1WKkJlGvfftwbakv
sg+icRs3/9zozIYXSUFqJKgRY8QiTYzFWZOsLTIFIiHr9qNmWFtWQBCUutzANGpUIPHqj5uxrYEF
wzAdWVT4J/mBLx7bm4VrFzw0pwo/QSwW4tbmqr/6zoHo+Dvnswawq9VwyAFudDW0hqyFvagbG53V
huXp480nDWaYLQzswZnCIswlgRgghAeR6ckjqMESgOwLs608e9Jd+e4JiCmSEN0dpFJVGm7WaGDS
5LA81mRizBZgc1elefLcwCaeJeWWWsf+90LKAGtaYiB25f0W4QdayK08HG+PJcJLd+EM9AUB1pHl
z+OmIgjPjfFV6/if9LR4wXim6ggPB3U/icPsUb6yfeJ3FKh1sRULCjSg9uNI3AqPVVtpnXcKdR5e
Hnuj5WL4KZ0RUVgDLwg4TYYwBQRRMVJgQeAguNlnaLYRacQ1JfPSYI3rFRAeFX6JKTWuiVPoU+oE
4i566rja0IPYvtuyn1aImH1AOS/BSvhUbsEdD2I8bLLvDK1pdj7B4W+y1USJtahX6JZ4HdYS/hTE
3oot5nft3eX8SGkUvXfMm+wMB61e1bvowpuNWp3mcdI5fJK5g7KYuwuuZA+Ah+aIUr2d906j5TDn
1FQIjPp9Xs1vkoLBEnTBjJFSBEsMSYTsZyUqiDhVvMuYfhz+ZTJ2cAktsr3zoLBOEwVDleraBJ0d
5DpCZJsx4ElDziu4fIxVeI+mOLDYNPDvKcvFmnCTv80K/9awic/f1whEbd+iznAzX07b+8MnqUWX
7VCxxv+ZPGk5n9kgMxbzCKA6gUirgm91vooNHbHF4UpTh+uaUGgOIuJmz+dhuvqj93zH2RKcMGHy
63F/pYMMzAWgjRmIZx2hLkg/XLAyIP0kKPpgZQAS4IaR5Q8sJgFFH7RLmblkU6eBQ2Qv6YG1IesB
RqsEqD9j5oL4GD6M+Ji9C9m/WjOcpNYaWAfyr9ppcUTxmaPQqpjV0+ckcNbya2biOesay+nw+DLY
bD+JZ/AFzek8vHle/xJr+6NK0gZE5uT8KZanm4NWIyBMM+6BbPvzWDKchgFmDY/BofXh2P0M59Kw
HTbs/PC+Xc2kuTmGdym1Kf6q+QUD4JSht20EN+PQJqmSzxEhyrFAOGYuVuO38+anYtbMTFs2Q9VZ
cBFn0LyUutms0SlDFFypQ24dYJ5V7N+0yFpNOWwXfBow2MoAXlX1Xo8SbZuHxWY2HT98Sgtt+Fbi
SeiY8TpLFNNuaAOgulJppaeay7lv27yQXo3ZZJ8KVlUL/kL27qlENF+PaXtmAkrD/k1WGitQdHuY
H4XahR8gkN3EfzrejrRKAmNm8rsmSfR2HQJlTfXNdbd9e1KM1C0V+6lAaChuchtHZhUTLcPCDxDz
49vGztvsXnBiSNcGnVgdRo3QmXONmR03j7vVYboNY5c9AfdnHGO2VvENzJS65xDNYaKtQbZ+vgW3
HgHBsXoggwNyrY3JCWbkfnn92PjsxKQpKVE3W4kyrgtR8PL5uDZXIV3+9OCLiYZFKUGTXrQTJkWx
XNW6Z4iwWNXLCU7x6kUtJTl1r1UcG6T6L1wZEEnZOSymOZlp7YOJxPnO5hooC3C+1hI1t4gx68Rr
MIuJ3sUoV7b6uTHsHMnIhakXCZyncpYpnhu4AUvZQNa/rqM1/qoO5xlBFTpbiqAVrtCBWg2AOpQo
4XnCKAgKQAeR6w/wWAKZV6nwYHW8Woxvi67Y2VITZ79ib6moN+r6Ep41XCXw0IhVBGXi1v3G9PyH
3+5ygBNMtgIffuGAA+6sn1ZUaylQJwSflJVspay57ypdiY39iFwGoIsBghhZQR2paiaqNG6/raCv
DmHCG2GWai82G6KRNexdbJ+5Gi2W08ZDB1PJPg/4G/S71cbT0QhuEWDLsHEly056iS8xdYTukKjx
kH0kx09c43nQ1KKlDmiZ2TwwC87+J+P3mFtrgcxsuPWWoBPUPCpJjWHeE3/4sTF9j1hZjOCQg2WI
frAfxsN33BS+Zd+dZLFrBdqCZABjWpNZGn0rp2WpMMKSZeielpjMRA0YgzekcDBTCwSBu8B/5aE0
L6avBDs5dLOtgx/pibwcnm90t8PHl8F+ETUf3Du3p3CjjBbYSuJAYivDgYcZMlOse3AHY25gWecT
q2pWCa545PNViwsG8RCuCAmf3lC33nMOQwV38pSVwisrmdmFmgeP4AOcMkOA4DpfoTDApI+a0PoL
hLqkBBo3LLcmP7e26K4P/x9qxbnYPTqGO71+q385jWi2nY5mD/vtJvOBj1qLDFEFI2YHFIcd5oh4
UAvQXZ1J7k9FHeAP0DwBsYKw5xPLryCyb5uT3nu7i3ZN5ivWcUXPI3R/mb3p/aEZvt6u2N6JrGwf
h2NdfUjx5pA5A1vMGXgBc6Q4M1qO4e5zA2L2mE/eud1qw/QvO+9yDLO7AoJ1M4QN6eRaMAdYC2Iu
MXk17HFayWcqRn0LaiIaahBQeZ23CIiByc7q2xwevOryYLSm3RzCYfk18Prcsel3to3ZbNrcZhcT
MYKjVjeYCm6OFqYSY77COyPWOjhrhmL2xGzsR9g9O5uuZOdvq/5N3c2EmzpuGMqbT7AH3Hzyths5
wvwpEIRQm2Ykm+aNucyiwqjCIquPKWsOQVMj36Zp63K8U9ar06uGFbttdQfqnrggaqOz6Hcfx+tP
6VQkiEpLmG9JWWJYxWTWLQQ+xlTKIgYgEBboYNwQwhIJZLIwMWgUFdB8wipb5gwzv1sDKqFMkD9P
q5TNsrsTerW+XsdZCpDeWiZrhutkN+cvWzvi+uOrRSsOl0F5LrQI5RHLYh4RSdf9wTut5blIWHbX
N1fh526iORzcmn3gRgxtFa1wJ58DtvFAWmbnoygd6hU7BoujeTatG22rRTfO2sotcM1Eh/gktKlE
kUC+zfR2+3VjrVvRDTVg0XyH7bsvB7lns8FmM9zSwTveTz9LgYLRVXPDNgs7edm5NypQ2LjvXG+m
V9VhtjrN8uNZ4beZzS2IImMQShxucVSKD994nEXbutZ1SIc8snA4/nIYH2550Topk2rRyAIyHzCw
lO2utFNj5iUCJLbdbVV3Eiv1yjijAmOGubK1Ax2IJem4/+ex7NQaPjnxSbzk1se0n+OjTrVHEvIA
OncWDWTL8oJQEFMPSY5273f3RCcLHt2ZFh3ewH2lEQ+iXsoiOrlyJd7iJTvfebwet3HY1W8wHHK+
JTsuj5+u3aHqZi5QuwbmZYt8nwrGBQTqALfxevaLi1UvNzF8ikAxjbiAhqfZRxSwBKTTEm4LtX9s
/tOZNn5z9GrMOohm9UGpPdf8h0bj3X5/09fGn7ZjndGzTjVA0KOqsT9gIax7wwy49rv3pPq2/H9t
gKNbMSm8zZZefTy2y40EVt3VZNjcb9dnTWQKhEhL4qMuAUHwDUGoVIBF4AtigR80Y41S2qcqSyfP
LHZIXj7yw6OUMdLEM4sh1omKKTw41zjgsljhzQWzdzeHYTqrG7aay4W5sBDczDOCaJl/FqG0jIwb
mCKYT6Kl5jmffwNbE2dlsqK7kHsZpHgAifQ4DlcHgVcFfptFnThD4LwXg4PiYA1rV6sWM3EuzmY5
dl6Wu0N7v4wxKLhg7uR2/2DZ/UAkIXlzjehWh0OFSUbyuvzcX07sVyxE4RKIDQxwxxlwcPKfwfjp
1uxGBkAc5CFSwx26d2CpOWUbJmbbWuU2O7dwlHSaZCpvIze7UnNLXj1N+INceJdgp65GB4sIMETE
d1ggEAKuJKnoAUNWLscoEYv+4s2E/plojkU7yyii0hu+f9I+TG5DIyyyRmX6M1wlShqcxrPFdc10
qJsAlrnYZhTLQX4Wu/PFqjx34LkRUvml7BXxv7lTg78SOXed2AhBxHX9YbvOTXXM55VYvyAABDZs
TuLcPt+TU+4YCb/hwI7CHotKnbYicOkHoUDFsGdLTxxUVFH/msuYzjnwjZ8A0xlI/gUrI8kIPAPy
2ImA9YBnjqN+RuXTDaqYSB7uA6bStEb3QICE1vLp/X7/sbW/sUYm5jFISxK/XXzJ+ttkpmzS+Kaf
GBaWOkMnJJJbggYCgu3E8EiwZgxmNHGcDohdTwadygyPohhTa6kHV8Clf9qjxS9Oj28GP5E0z0J1
rD4L5vyAfPQ71uVrbfaKRgQ9pEOOMGEg9dzrXY12T9PZw3z5qe7i1hvuFNhFBVLsC/0nEtkj0hB3
p1nRQ6nFc0QyruB4jS4gihJT9vS948pdkdW63CKq3F5AbkNcXc3LB4lecfWEW1uAUdUclrEtKzno
U2E4nJXxkrMRq0B8UM9tcmov1UvBR0kDHHWuCOr4qa+y9+8YcjL0izwvXjckZ62BTR8Nc8Uz/4z6
7FGsGOECsQ690jqpZM0tNK7y1Hps/Tn9SO1fiFSQmuer/KOwlF5U7zZ4UfiC8EkqWCBKbGgNBpdO
9x7VBreRMzxymKy0LxrbSfs8gyNcekl09vjt0RumaS+vNcVSZ5GLDb6kqLkXMxtkDpor+shzPlIU
s3yNSPyqeNUVfykir/KS+gCKtUhRuchp3Nz/RSI9xmdYDJMtKt8cdq4I/jg/RrxyjmxO3QM8ICpP
4XUBiSAa5S7w2yreej3DqNWthprAwoGEHWayXEyQ2HOC82PVfFl+Svu2JkO0eFPcOwyR6WxoHQeW
gJyBU+Wg0adBdqQ7O3hxRaws8IOX7k/cIHHcGylQdY/9OSDCpxXZ7NeJ4CN6QIQOPTCUZuSmp+WO
GIshMueYIoLUKGftBx7ADjMiJp9xN2pdrydXYkgRE5A468Gtz5phtyyJMfbRSfhvTDAzijCxFw5e
l5krXQ7l7GvC0cUeAtv9oFpuhuvSXYcqEMwcIGuXUYUSzBxujQDDowsAg9RqWLHXe3QHqYKJfWoO
vWHy4fWW9iLI7zkj+Bsn2KgV6q4KZmjR22cXDSbaPzscbuY6Q6QEWAhudqodBpdt1i5nGcI3B/PT
NgVOesWw/QQqcZ4SEAR1CJZ3QIiNDtu6eTKuDKsbjr8Ml8o5OZs4Ajq60S+ERds7w01ikY49S6bO
HQIYn9SXNO3b1QPCon4gNBVorbW+cku1Cfy2yrK7+1dEotesaJv1OCGaseSLWvmxWky20+3ikxSS
0SSYwhe5yW6/I2AiceAOdKYrfdbbj4f2W98k9cWZhJWuM4BibnQEqCbzA/hXR/S4VCbFLY0RZ+I1
nZ/87ZWmuf3cOFtKRHGmj7fLY+w8Hz3JY3d9VBwr4s8AS/CXuLXZSDVWri25RcxkIuzfIxN1f5Nb
WD/p3sYhDqAESUZeK4aUxkzf7F2k1mW9XtT3o4ZPX9azNNU26mN9MTwP5UU+AS36KpwnpNegFQFo
JSLv8qvtpzdPvzpCXx1fj2/ITsGujwprNGpu8ubOLZxkK5kYUywmBSuB3wbnz6UONPDCUSneVjTD
KAVfMp3Tf6Q2Fnf6Eze2Y2RLXyO/9LUwzqJqNsvWM5ManP3CgHVlQ6Vlk/mB+TgOKHT5sO4gDiQB
sQMPpIY2lApqmYVm+dJH7Fke1ktbdtSRW5nvcMjRQm6loLjr+xghcE1Bdg+jq5e99tHw0WjBzsxT
PuH/qSOlaGTh0lEu8NMgnEpSn0MXNU0pQymSy4PughhioKnpgfZ4gOgsj1wHgxsBoltAFAkEGJPo
SyXENgHKhoaqX6920fZxb7qNW+wdIipqLQmFNwk9KhKNGRtAJfYUtbSsKpH34o+CzvwFyf1TTOj0
8Ihe43+IVScqxcHb8m9la+Vfqu60f1aYMUPXTYaeQIHJIC2NB/dS5GaFepOgQDJjsT2g7I1sDItd
tQltoKZZIZtazKy/JtYPYl4FKMWFdBRS0LMQKY9yyPu1RVcQ/oRFWZPWoRASIC8xeoyAYrG9xOjQ
Ji/Cf7urey4WUwQqyQv3epUup5e3wk7v5lqFMhHJq1DRWYG4iN+uW9iV6Gt1C8NHrCXptfv9cEdq
UwD7y/V4On1cLmO+rPlkCGlATCugETfkIE4hK4gZYQSPEAS7rzlMYH4BJFjIiyQGqmU4vT4cFlrv
Om9cq0Vow7gecRhcfM5fVOIDXbo0Nxv7/0AMqtjZdnDVH02u054vSbqid9Li4wz4NgiQoApuq9XQ
FGW2vx6ur1TqZ06WZQJOPMYEqlSYw02coivH1kWo/5/+pGKGDjVV7oYHjxaudsk87JBpf829Woo4
VGvNwnfNqNq1epTkP6cRIGcvCkSuHL6T23a6T071fKLzqA8DultyOy+c7Pghcj60qLSjRMlPm7zz
MnaoqmEAZeWtd6lNosoGYtsHjf3toDXbRHM02KX/HqziJHfTIxfBpfHdKEYelHf2Goh3pXW21pjC
xil/qllybTpvsWcXfDxtmO7tv1AQaoa63ZUl5jg4x3r6mqqj7ugqbdZ0ZrrjhtdLDhg58Iszg8Yt
hi04OoVMUls35vLqtPn5IM1YTEXzd4GU43jXWqaBL/IkA2fuusJ4+twPHKa5a1BxejIRf853KLbe
iWqad1T9cRLzDd7/jepYLf8+fGSsjhG7x97dbM1u8FH18nEQuc+8zosE5RvVOtXm7j37xrt24usg
QAeqOcwVMPVx27jz7NSzppNW8Yfd0Ueu5QtkzD8mMQ8pQyJhn1icYUEQI7NenKl5DH/3VvdnPa/e
E8tFL9BFBlJSF9w1q+ZVYBltJg1tZLGayc5iEIOccoR6/yvCBKNMJKDFgEzB4+wbrtzpz4JIp+OK
/UnZ9Qs/yhRx45MyutS8fd0Y/czFxTaZDV2bkh8GnPoVSLyMuVueqhq1Mskxhhj2C4Tah5g6lJ3z
7/yxnt/zWT7uGSkmG/NTgvIwxQjQkmNY71UixhJkWHyvepbOVfuiiwex60fhBNQXD7wMJw/b1isr
7DNWmspq8nLbf1INj312kBGPwYmCYE6Ngxg3kmziF/E6exjRaufbdrSiUnbpIY2pY4Q/AalDfoEY
Q1jEIzMHXPnJKYp/ytw6dyUpg5kEJOisxNhJqpDEZVJRlfL51zo/C3uhA3htWE8LyFKfT/yh5Xu1
3N+tqoY6slWk+DQIt/UAgZ3fjtagJoDagbTvp88Xb4T3PHLOK3wNtmwf11ed5i62ckmjGHQzPzw9
a45vn30L+RykqsO6FHQ4X60sDTojQRQ3OlOyI6QiHyQNBL4M1PE7RRyoXcFjipr/5uS/IhREAdMc
9t1DoxU/SqyWi1G610E0gzlcIAGPgSQHOkYUiEf+2P/0x8vBpPuwYYJarnBRIJu6mGFR7N26ulpr
PMkB5TIC0e3e9mZ3y+0t/8ItDkiScc6Z8p4By9HblzHNnqfBd3oGvMfQqbOIDT27HQ5f6nf6FfMm
+/32xZTJbXN+2HWm89GnRLrHN/vDB/7PRQBCYyCEBCEYsY4B8Urq+paGafnveuj+zkSB8N3hoTPj
C+Tkj5CrnS5ySntVVs9ecpvbKtZm3gDhk7gVpDXR6WLyt3xrkrtBKjw7K0JyG7hMcXfrOsaDVfnQ
OF2/MH4eXeicOdxX81N1b+5LBMH/9+Aj++PljiveBVcNHT2QykqT0iq2DJBBKX3x2TcpdQtP63UK
t3WjA44aSafKpgHIJDdA65clGPms11y84A9g5skxai5bfJ44YJ6dc1o/a/Ukt9gXw7kCu49vJjpg
VMYgN9ekAGFTrJSGO4wIKTzkk2CeP1Z4DJvF9bLxynknmT/jT/sbVjvweiAHPvntJkyr0tGHl0rQ
77IzN8dbsllabN5da8J0no6jarrYTz6nJX+IqeflUHgrJYUHl/y7hRzSHMBiDIw7UpSAoIJv9tez
6Y1VBf9aCpP7Qe36RouyCLjlWsljJyZEmORAp7W/XATPSEV/stJ9rXe81OO18a4kkGXfZaSlhFKb
e4IxggISg851mbIUEQNiQSoI9aLFmPj1evI59xTQ+lXPCwy26MJdM9uIoHrRLWnZ4JrzFgQ4DwIk
8tv85wDTr/G/N+xyUG2XCce9i0HLWavdbq43i8n92dRMvgXPR8u3sTwqWvuOqvE9djjc9tkgYqVd
eovss07klnvbciDtu2xTQYrMkCRLjis1BAbEIuTuV5IQ0+2/24++lEckQERIYLly3jwF4ZEKgrBO
r8dHncwjm8pXHHgBpMBo/XGHZAq6Rzd77AhVbRyGKstSJgRecSkVmRGskCND2HCFiVaP5/P1dvWh
tJUQG3uOyAnJeUmDmSQlBVBzCOfDRXQ05jlXTl/einaaTV7d8JGf+mSTUpw3JrDJD5O/Xv447WZH
bgTk3dnWBR+px2CWGHB/RqUt2UbP8WmkyRpEXglpde7AKBIBBP0AqUPUwDFWIHY54Kl3lcTEz3Zs
z+uJIuGoWEtkJFlnsf7pkZ0K7COFOcYkWlWMIIXcWhYtGjFEyNtEW5vqkMjwKkkqlKYCeZOTMwP6
wbeV7nKqmD0PzUNqd/t4Id1Xxz8ONtNpd7VuaExCI4mIJR8CsuG1ZDX7Ro5vXu8etBaxpFKS8CCM
ABFg6wWIA8bWhvVyVQaCTICfhhIZO2e5yxxBJFg8QeA/eJLocA8091/yE4tIDWFz7kFAdmAuDgQ8
NffN+tLmQsRcCQNhNxVw2VBUJpIuPQaRxe5XBrFwLrFLEz7M8G8z6GJldeKPTu3uM0tsyOjR+ZhR
Z7tdrqaL3viz9iqA8mH1zKECiU54zOqYPy81RcVcEGTyGBfVeeEqGlG/QKnOID3Nw6cP1lpDE9+d
TBrOdUPdozWs/+IwuM1HaGtlQztNYRBoDqeABCKB7BnX1B6j4s32F8eZFUSiYDec6829ldFQMzNh
gP2sfvVztBPq/bNZ5aQi07/UIPpujXQ5Ygf1m50BG0RA+eagO2i2Lqi/bW43i+505W1CILM9ZykA
o7GmMTcQ19BUHjTpAtRpE6R2bUDVA+I06Uhukjo1sLBl0Iyxt9MSPmtIHcIGbqNCyOj4U3OpGoZA
TobOlaqpVksSF3dOaqhuJQS85gUi2ZL4DGHDXFV+bAoe4wt+WhKAECD+BUQiidmzQzwYj9d0Q3Ax
BW1WDpOuDukwaZJ8k9glM81W9887/Rs/1m+u3yzW63selL8z5QwH7fkNok0dqqrW79geFYgZMu6K
VtMVyWq8D7PHGzy0IoH4dtxgvK3GqsGXUXf293T0s/NxIr5PcMxgwty+ULPoMmYAxGkKdEoSM77h
F+vQhjLkgG3Sdi+xJpR3/Xpr/Xm1f74rpeNNkyJ9W73iyjlPT+et4LiWoA72YRUen6636ytoyDP/
mHNYj59l7OEFTNohFTw3LwpHiHHgKyCG6o3XJ7/izayb0XzUmA5e0OFGYgxzgppmIvhgPZL81wNM
5A/GQyZ90YeNjcq77eol+KFxBFBe0fvF+wrW7x/ftzoPt/omPs9dvElZKZ6/60IDZQSbLMxlCoX/
xX/AE5DSDgC3QJAmaxJxztFp/R4wIVt2J2WNkbqFSFZI+Ni57sybMXXweF31I4uoW0v+pCYMBpw/
GhLuAgMpqqGlWyWvtV1sw2seYrYNVJUUiV9RijZbCHQxBhdZm3rjxfv1Txro8X/zX6qpxz3RLxsb
HqkeDqgFC3YP/Ht8pvwFOH9RSJOIEtKh7gTfkw2Iv5ZUEYYzfY3TdPAAGLjJn+WKSDYeDmpwnrUL
KABPIMzoz95MlJNY6BKcKGVIJZk8yzGRPYzGn2iRtz2DPJq64JIVQg+ONPe/PFxN2UmVcUoGW+0G
1Pw9FEWVT3h9mLWn9d1O/J697+6YCxkNkeeGxp4op4sKTqAUgl8expPrl/HHrxaYwqbeF7E7xFXr
jOA7Yh6t0cx31TYuu38VaEtsO+2uSReSAmvuKWW0IQZSTvU7Ujyz0pBbsqSQiAuUdLGB5F0PlAUe
AjXopXMS8jQUl41bcVOHGlR3403jN3LLq+D904Yudx23fBAfA8GUwHw1onL8Nm8mnfbLBdYlS0N0
6Zxw3vSfOQuSF8TDzCUDimGcnHw8BCnNPR5BxzSzkeyIdS6GPKZo4HofWYQuJplY9qdP9OMRceUb
3PpjQL5XYLJ7vd3ti/os3NHmLjaS8QlyoADKB0stBpbiuFAuMJ9yCQqkKOSH6DcbvffWAGe7e+A+
+RX685pn/tK+7XUbN4cXLC8VZmxLTybaNIaLc1Qhg3AXLdnQMRFiOnqXpgmR4jcWHYTZrjrrt+dv
JNdHJVRpKHjVph7INbC+01tIfcAM/Wnw/ZvHYeOWYoBXd+uFjtR1oVxGdkdhd490oBtpiF0/Pv9o
KmhrNb5Yfr3ZZtkqlUj7etnTebnkReAVswlF1M5EqkF4SBb+RMRBX53NXgIJwA1FNJfQGRaoH2Yt
GflqN0Q+guZI/JzvYNx/P+5yoL07ZMtb616in0wUb7j4RoCxZ7jjgK3tWzpADvP2P2HViKkOkz+5
+K8ENWPsdOoAMZQVTpmKpAQ5YEn9AqWwo+HiBB9J4+jokREJFiPJoF4sNWTWsOQq6YVgmu0imZdA
/kRySxpg2pEoOrL50it5rVZsdVob4hQNbYOiWQmOy0xkdIzo6rHZqCHPKEhKv1hH0oB40JU/o8xA
Cmbm+pZfJcY/DELoDt8f743yN/yEC47WYSRtJwXLjLYosmI2MY+gNMhoh4Gnjo/T5pNEKI4+c37m
NN5NE0ttrbQjblzdQqO9RShtrzrCC9yW4GQcF0m/Jv/stjcfqc1dUzfOYDTU8kHtLK5lOtEWBz68
3Pau5rMY7+aWj7sjx01voJvebneX1rfb4FRc7nShHgN3PVYglRbxjWiRg2P4olUCShJ6WDxW43Yj
MSCkBZnd7Q/qrjlu1j9wW1WsOdyqX5UfNW34jTVj/szreDVE4J4EU8jpodPungNuTEFgXurDY/ci
MSbPaEcewRXlaLp5D1E+QF5uOZM1uKlDOaAFMPf1amMSnhJKKc0gYowYQi8QoMlKYm5Vupdb/agT
ERtz77j6o87Z7DEJSAgCNJ9i1AIKEsE/aQMSM8ZzzoxH0xGCEsyDE3fYzsjcAtYReMatquZdb3RN
nUrDI/6Yb5f/BOEDQD4OLLdEEkOh6IEg0rwqHMsizxMTza8Cecm/Bh68qjPsuXevX4hxVIE8yY65
gPU+hxgE5f80v4AOuR01Yiy70BgTn4uPXxRosKApdbEvQhy/+Zr7pjmF/LZ60CviI1slzFE6xr/h
e5m0QAKIpN6rEHyPs4MTxIXahDRucVzFsGjB10a11RrHpMEpsYjsSJEp5PTcGRF0zjkfsrXbSeZw
192es+3VM1OZLKAx0wFKoRKioEYF189sthR2V3oSZhsEy2MtCrNDhN9QEo+c8HoS49Ap8x1eF+77
nWQ4ed+nY9FFPb6hL+FkJP0C0PJWEN8WUTSCAlTTqzmDSsxiY81/IXmd8FCl9p/+W03T0eimi13E
lq8RdqOF7Ilv9N2XSrOCwIAQTovyuAED8mWgv4dyqgTeEOP5l97vh030WQbPxZxYomPOwxC4arbk
kRzuxLMc4Ch4resm9HXnTgEW7SxYz532Sk+KxbqhrE4UCuq4aMgIONlRTEmPDTujFqFpxFuIVr+u
/uaDvgeJqQSOAFJay5fNBqlQfv61zWh2I234J1KTP+pKvzkYX5USRR9x6RY2XYvpo+iQ1VDrHyny
esoBOTq5jGBtJDIWlnJ1IBMQ/3aBFgribStZ+nGnNe2IXqkTeQ+N98fZP/O3sAHFyUDGLenAJLBa
nuLN4uwlyEWImX96KfYyCneG1ElBUCUqYQu6hS2Ni3DWSegGVosSG4co80n3vUtVIL8Nrp/XAdUx
isJPOYpYU2Dx9L/bL7vtm/VTokQhw4kwszjJEGqMn1dJHJBXGEOUNm7nlfJWQU6v154SmSWr+cAc
xxD5+SjsRnKlYuoiVDGdoAb4jsXdpq4pWiC/bxwKQLvTSBTF4BmQ372AY/YmcFS9iFGytE6Wpw5Q
SSlv6fEuQkGEcUNrh8WLGLIhWJs1qQ/JNqmgFo9tvVeLv5iGnwlBhk4PNU1Tp0U1pp3qev7yz/gw
0PEX/qC+cGRsdLDcpz17+HH+1RCBsTEqJgkCTNtXBBDzXr8Ucm/oIhfon9BUP4qRSh2VA8XrrD90
hxtZfZLvxjONKE4XV1Vj+JsFiqyNVJvufdXE1wwZJDXI8/LnzuAFf53v5podNG9HQyJetybVXCiU
zK+7HgXn86l4omiq6KGW70AUwqMseNVcIXiUwTQM0pe/9x+bwGQfxpCH5V9AiK4Hv6GJ42RJcZIp
dxKYSZQtZf1Vv2TI03W7uilR2+Xd5F2y+/FPPDH5gckcYmj9VxYo1Q9/HlBNMT5GUJMOvFp1YtU3
J4AEF8sEAAchEM8POBKk0lbU/iMXE/5zm2a3WOCK5F2O2TpHQy1DL/W6zbfL4m/ON6sf/FFDf9IK
BR35tiDDDTATspkqJg96pFvx1W+V4vpFrTZMm4TxAp8efGmt32x/L60v063/abJ6r92SKAD/xcl0
np4Ug9nkfZy9XzzkfQlyC8MkJNvC4vEyzCSfnk8Z7qXlQnHglROUMup5DJC79gAqQRy6LIvFzGqK
QRQ3dQS8HkhAjoZ8RllkER21r5iuyGeIAaoORVYUoIGnd+/SrC2sq0kAIy09hthUm1XiQSiKofiN
c1ybpp1tbE2f1+/X+/QPLpYg24FRnEIEiuLSgexmbOCLgworuYtt5rMdJQ0sB4qap6aPontXExat
lTlX9N/RnrEFRY+QFWcHNH4B6QG2b8EnS0rLU0rJSU/sdsSzQnZKD+5/EP5Cexlzsfz5k8sBpADG
G2vmLYctiXYN8g8V6izllsyABRlPDiKKo0CMG1JK4vkoAdUADzt5GO1P7zs7yy44Wj97+Gsz2Ely
XW6/b0i+lNTQmi2CxKb/FhZ7oLm9RMWF2wlpCPblQOTLMU9uebXc+TQlxsyJ8Mh5SRjTcrFcMliR
nTLaq6e9/1h9IDPnZ38wGi00IHnbGcAAPwcml3E0UDvErZFvj89zosPrWUsDFmF3h2xYX3H458Vh
ArN9d7fn8MLlvWd68BF1e9HxX++JdR8R/UIOpUeLjiHhvV+07oMLLkvu+gTNgzqoUvFl1ovevbzF
CKjiYNh9r+cDFmNMOb/1pWrevExn/dPEIFSwM2m/WxxZqePRfF6LwNCm1TmmYk56x6vjjH3hPIOy
tFkRCwTA8EwexnQ912QC3MKMBZvTb9pU9SoWoqUBg6NxAqV5Bew8ofnEw6qn3fTPqr24avQ4Ruuw
afevRv1UfQWLzdxAV/09DnD123K4Sjt0uAEDhOHA7/A4hvkvZiYOOhxSyTL7LnNlLifJrGat9fD5
+Xl+f5rZLCbXgrv8iIGj4OIrA6Plxp3MhrAZTxXftUC4AH997rrGSsRsRk3Gozfrapbav0TASAUd
0es3JCIv1Qci/QZycJp6RRK/A4SlJFLzYM4aSoTAPE7rUWCt6xe4C2Ie23cqCk/FaGcDFqtiCIbK
Nw39nI9WV9OH6uGqs4qOFDiaQunBU0x1J8bvP7Ib+n/9HF45vKzerX//Dtt6Ur1LtlWtdrPbb/WY
UTi82Cl6NZjMN5Nqt7hnlEvbqXvWASKieYHH7svVgs3GxFJUlVigdfZi1At+qvM5z6CBi9oWid5c
MxomO8AXEMNBN7pvuRGTvqQmXK17g2hYYg4Z5xZzb1aBiGHsa4wdxkDbUhNr2w+LOMT88ZfwTewJ
OJHrC1I7kA4EyIJ8oHVYMVFD8wV/Uwg9yI6VENXqcOohYuQF8GkXwB+p1d88cbmMYAiMPLxfLd5t
94vkPRLJo/CkA2iKDwKBlSgQW5G7BojjDmhjDrKcs5Ne764Y94LYyqeN2VeDZx3os11WH74jT82v
ylOv02XPrn6nM4gzS2oTlPdPa/aYGz1PPtvUW5xisCfPDaAk9Jp5LECIZxeAadU+F+QDOGjcQPFA
i8zoYTkYD4HgAXSXZOBXa2wHFCitDgbRF2BjXrRZ9XhZjgeP4DbTs+A2kADpLQsgkggmxnVirQj3
sACIstt3cnPB8NQnCgc2z1ebsZY9RazoH42meo1bGGam5NqZtN/mRmzc+Uq5mSXeanNsMBXv5dSs
p037eVgtJ581axG97V6tqp/4KDYYWto2GxFkShza6mBttT6b/jbMGnWFytwInqrfworEkNAO8SJr
SmiRzlN1gPYRI5iaOfDm8Z/+y3VaBql9MGCA1VO6Euppxtjkmh3whdvs6roqzc08cSFaeiBmQ30/
C2kAderD2x9xSL5L/FbnfCuLmJbIvLg+e2zi+LSr6oL6s/lx0cXYD892GOx/HtKpmidwmficm83Q
t3ETXoOYsKc5bqTZIESbDR4KZrdo741GvBnjp1qXC1e44SRkaG+2GNa4ZcZYT+pM0hu57yc6k+FJ
YhB6YfMJgtYAHcwfWMGtjddOp0rCEjOPJw6nYRq/AnQKkJLIiD1nQ9gLC6lXgaFRbq062oqXGyNi
dTaIVjG9SR/h7NfO7BMMJrgmBVHnPTffVrjWxUHp5nm31WJSZMXWYpxYcjEVdVc9Pc2X22Fty0L4
an5z2Mx/shG0F1RYDkIw740EC9P0n0OrewdrVJtmlma3F6aagUYEw6cBwdBxrP3mPivcX2atWZqa
rNzAhMLPU+UXbSJzw1w1JCaqJdtAddVAYpbIwQ4oDsJtcWTFj3ByIDdIgdY2iE/lYB38/3ChN+hw
ghks0Jbs51yY7bbH/bqf7B6kdoPDjgu3mDWgJpma7qa4cXhgpDCA24JrThTTvuyVQuN6SOoUlQ+4
yJ7Ho1XnRM1zMnWQOvVKZCcB9kBkB3SiV90QQAjutzE7bPvOrB6aAvVrKlFXA3FBzb6/dAwymNiQ
m4EgroIK8h1OdF6vV6raVZNVKWyN32SD/AsbeDys9vv2sDPKR/dYE+CHHUlzoky4S4csmR/WBiDU
B2Lm8DCBflqah2smP+Tdf8iOlIZ+HYaR0jmc+ZtEXTDPIweFi/BMjUW6cJgOVhioRSL9Hx9jUBOL
Bxdhmy0hnINVMoNRU4HAMGLMNkN4RDL3UTnGyUoaOM0r8LgEmAuOo4FegbthYYhSuXlR1zoeFa3j
KQrGrdUM6PAdLkcj4dzPYLumXpv1SMz/ZnHSxdLMznrUni1eZrN7FvrfXeibWVwgbPG8JvPHzBFk
Xk1pARQEbsClMYepE4WhM8tgSmFfiTQCHE17b3sDThQJH8VZYS7ZnDGpLlEp9gGH3l84fEyb+Yfi
Wn3VbSAtTlslwWjuaElIRCLM99UHi4kg7cd+7Pbgm9OA9rj/rvpsG+umo2UEnhfVNrdhr8XhJBTu
PyAdksMLpDNCUvW+WyyI6qynn2fHP/aH3U29guQJqo149PnV1DcXlSYPbBhWD4cfJUfUrrGpj600
MTFV83SIYbEQGG3S2K+vefeaOk0aj6Ja6NBykB1Don65QLVCZGRZgBdeaGz9aUNE1ka+I6IXpwWr
YpaIcogYG78Ah5dVwmQx6uwflpP702zHUh9gf1wQFSoCMox8ggNj8x6JbZo5jugtfuhPbgYsRLBh
SU6xZRI4abxZpY3Ok1TmSoFbZMhQohXBgmXIWOjhJW82btNiiEhIbKJ/E3Eo1QRCAV7sB4gFBI8J
HLbWxQEO2IQQP53dznV6le1FYTsIAb4ZMQ+/w4yLTd7MjH5vMGC9DjU0Bzmc18/b1aRx6LUWs3sJ
hyges7zPWolwgAeGRsyQunEnRvyJ6kENQ7SaG+t2Me5FwUX40kFkwlMtx6IdzZMolTXppMuh6iD2
ej1MHlU1bECZbcPBzQwg5Aa221cE8wNtBUFHgbAB6tf82KR+oYeifs1zhSuOMeSWp4QSWRB0hXhr
TJp0Cy3hnh98h2/N1/24rDjuVmyY3mH1MTv0nfNt1h62N9tW13yDN3wFJQKC1wNMGv90WIi1MZ2e
Z6WO51m9AqjzEAdXTI6diWy94aI4ukgL5wsv0aDES3Z8MGaemWFioacbuePHU9asQuNDdWO2GRbO
wSQzzDyzqUU7wuEthlYR2EqPO4eDa0aKSYltmLu3toPwqa5J3H6bI5xTD8Uva946R/S81t3S37c6
jf6h0/ig9gwH9Jojqb/ObhYEh0mv6e9Zo9YeEbn9UZN5pTe5cQ9iihMJIqK7d6Wo0R/qYvk/zs5s
ua0cScMv1IzgvtxKttyyanFtPW3fMKp7prlIIiVSIiU+/Xx//kDykPLYFROGUwkcHADMDYnlADG1
ChTVw2MyDvRYQ1N080c2SOl0IzPBCMymVoTEQkB1Yr/2TzcbEV622lH3f8JjtaZO2Yrxn/1u+QE2
AkCVk68HQqPylwhPe/w5Vgae11dTLRuSzqSe1Lz1offh7vYjDUbjSUBcgJPH4eXhIlsk23EbZ4Ca
Ri55PRv+4LbyNsiYPUGFItPl77Hpzd8R4ynq6H9y+UWqdnTNPB1vHKbvH/hSJtZPt4PVJxrQ785+
no37P9DW7VPvZtNrX873Dx9nnd0vvA2RgUxomc6KRseBZBvnV+BpuuPI7gPEfYdhGd2duguW/TRW
SDQpaY6WraVOc7HMG445ZYUkRBGIber32b4x/sfyrrfR+Fufq/CVCpOF2RvbWAD56gCYBr98/Daf
PVyudv2r1Wz/C0WyD2oa90OoOrdFTigtpDLZRvQCCSMCHA4uCPX7CnSFNMonm0JqcPjLRCmSYGqU
jwDdm1rleUAm45UKGgC7ONqm6sNARzsBjunoBn6tlFKHE0J2eIG5gSk2Ojquqdy6oTrq0A6E0hXq
+mE2Od0uKvkrXfbXPHxdmssd021uixkOz92n197D3WLI4Su2KYb8As5I5+PD1Q9JS/Et+u1QZWk2
Ueu3cZuawOMiBCvrmaZav62pqILV4unm8OAjxKQniLaUzRebQcMzUS/3q/IAsgIhdCLgBPPVUK4x
lh3nCPKC2MqLvHzcnFQGkZTplE2Nq/4Sob/SxfY63HfR72u9dHh+p/emtRnunnrdh5/K8UHQ07IC
gg0nQDpwExPhTfJCSOMgPB376D4iSdsmkrQFMYUT2g4dZ4hssoGeKsf6QL04cBaKEkxOIxZgUugw
wTmUU4qTIhzGpMhxfC1WnRrIvr94HmutgwCJmzAmyAN8u/v0Gf9n3WevM+pDcWYnhlyCddp9bvbz
7qI9f57/UI5TQYyhbQaT2tQ2JOUs2GnxunRxXaKn2XO6crPzsUhLkjkTXyuM0fsgwia3R5kaahbP
BXNvqQbaaJMxcSgM7ii4limImBNGmuKtjR5Q+Mx4kQKhgQST2ylJfRBtcNV3fb2L1VrMsQX7DhsG
b0814Xz2dn/M+mN7wi3pZ/MHh+fb3fNy8rL44fyLUIiOTLc3F7N6pIJTzAweoQAy4M8fn66TLzmn
EF+4no4J9hwECAMYI7y+zn4dPj5fmy9ASL9/upU7A1MMobjxIL2OUSIdpk67i+vXtWZW+fwqvSK/
FX4STwgxczTlgm/ew091IlBlbmJN2u5ADD8oGD+g7lhKnTOLUS7LABwGT1ab4clqNM48NrQhsy3T
6F573U6HGall5SIP4tGd9t2ph0OLFLS/DLtPF7erzfvNev0JM0gaXQ428DAeXB/Gr38udbiD5Uhl
xIhFmZAgJsv4w/kDQEwm8Nvi0z075j+Gk72eDgyfcJWd1h5Ptbi3WrVb3c52/JPER51S1WKqQzoQ
FoIRIH6vIQJjHxjnMfzQ6I/4HJqPLnjBXZpclvppKsjs19nttX1ppC8FkNcpE1vLj8eXgTBuAw2g
JMOzZhBVA/gylTcpyOJLQSC24PFNrT1Ye+QBeYb8FMuSS56BWLQkXXxVImnb/647KOUgI4wc86XN
LyTa4pAsH5emxjdJcirr3jwQpAyHtzkdaVlDDHlkeQRyRZ4uytPJS7xkYU0IQhYggbcTIq/GU3CJ
xgZRJ9ANkx0ZLov7tNfSD5RKRpmpDzST3IP/rJ51XCQqQAxIOPbqqQMgOhOaFVrWaadPjPqvVhwZ
G/0SkmljCAIfbQwlzdEhRf/DEwQZmfiuFHOh1duh3KDd5dJuTaIO6ZBOpbh133p9nI4eH+r5djo+
4+Wx9a7X+Z8UaMvQeNEZckcBm/9iHh247wzjRCi7JyTM/+BItGJNifo95BcEcTNkWYkTD+L0BLLk
Q0m5l4E5R6D/tP5A7rpsZZ0gwcJvBIF1dHKxnGsFX5/Jp0QvDhePi0uklswOpQE+64mkfN8IUFoA
Z1yGy6aARMiRDXazs83t1cOnLDLLAzFuxcp5htkD+wn1+T4pTDLwFPytdpFlGulk4KmzWQPZYsI3
3Y2ZZu1c2ix+lkl5+XGzvJp35AWAZz+znnOUBp/Mo5MuI9RWMxz9xVB9ChiQgL7e/nHb4ZD86FR0
lJW+whd1+oMbyiSQ+fELrVNR8emDj5U6Hae741KJZVdbvShMGp/HQ1m7pMbeLkvcAe20tqFfs7vx
xWysHVZhLPQ5TpszjV9W/zishsrvLowTcItHI3OkC6OX03eTnyLNNZI0nk3inGAaxT6M+BAFRGtk
lKNcDz8Od72Pi+1SMzZqQu+ur/tSHCMHLXvdz3/ozn9tzyBAZLJ5mG1XxUOy5bHBibkcJwCdE4TA
pwPlRVusQU/XvPoZEDxt0+2SfQ/V/3ImPwbOxj1tErYVYrYP40QqDeMFQ78JzDsDwAmb3iS2Ada9
C5if9epHbSShYkOSMmrcHa0NFNCI7NgLK7OlSyanDFprpdubFdw5x77TYhc9qkS8Gv65c45YNyAT
74wWPslr+Xypi0PuHn+Ya2SkdgDtWriC0jR7GrPlh9a+XfYv8lxNYR50EQfdqNj9YSivhHRCGFmM
TKCt6dPlt10Frnd8a2TZlcQ2t06vzQx058zIrkbD2/3rbNPSvesYDZsR30wWNg7bYavTer4Y3MXM
QXTNaYrSlNBE3sbgysoyICwTcGeGifIwdx612apSAArc+ud8qyk3Yt7Rob9Uwm+nSM2K0Do3kNfU
FagF/1mPS5PcTtKUfBj+yh+ZVfbFx+DbHYbxhNSVP49ErJokxD/iWCOVps+jNryw9jZgDzWz2NGP
nM/S19kUSqQCoAOZ88I3EwHoFgBpKzCD7KpdN2pkhmZxv9XvRZC8XIEEWlIZgUrJqgNgzQGSYtxK
Cl5O1c4RvUXVMydFQBtOagogBCG4gy9NOqFGzHjQNDGlMc1B9OwnwVt+lX5wbsnBRDufX/b7po1L
fEsYUYi9PhDM+67c9USXJYMfwf0V0L0EVt64HL3w/ICaO8TdYyKWxzm92B1dL66x12WcRHEuv5RY
1l7LTLsLLSNXSnHwAEYmm59gqbOMAY3wY9sH3NGGbJQjGjbXOCB6TPfpYxwgWvt2dE23RkPcuek3
xld9IFQJVENiqOUU/8ZsENFyYL77CaDFxf0JEDOcXQiPiPJy9pDgw6d3iz/IqOpu7T67S+LHkrsZ
/L6lb/vClwvetEYWRBCYwirp9FoumHsHINIKLKeNIqqIYRp7cOS0GmRiERo3RWMnSDpZzqBsffgT
y1T+vW8bSx6315Dow0+rMe63fzGQ2wf46eqPu5qVhUNARkoWVaIsft59IkHSGdZM3PISPjw54956
/J4zpcW3utIeY2HfyxCE17w4FRLcBO5+uH8XwuHSkQ/VhB5wMgjV22wmLCdeUEMGmlBkuGqFJUZQ
A/FaOcIyfuLUJ+/N4atn+BUEOIHuwOMSLlACTh+nOqR8mcYpCiAmLaOirfbCJcW1Bc5PgTDe0NLg
MU8RBYRAvI/u3shr931b4oEZUwgEQwVii2WIApJiqBmt9eFyrWNvZF6YZL+VbYu3/u08gZf8+a5+
YHMLMi0jifk8WlLmFeox+TTFzkFpFvOjXO/gSgw1r+CS6ZtIin4mPEeoRrFJO+NUTHALjBtCkP31
7eyTqVS/JYQDfg1otoE4ReKsC3FtHQRR4efHybvhLSP0mFqzNjdfdZNIgTEuiVKpJOtxa2kSCHns
3IHAaRLNThDpdEx/QjF8QFhCaW56WVQpHZqm/0mPs6yNNmnMe7YGifAUXCEcL7NPMEQCOjMp0/6S
I9S/jfoPc+5Vxt1ZfHjtf0LDbKU5fGt5bXXWvg10igg6BiSDmeligaJEfGh1ezsOa/n5205ZZ6Rl
4/NZWG56HvfG7UFnzPbJ05Hv4fb1ZduZ9tmbQacR19DzU7A5bmE54E8yXDtdcFoLVGurLpgaIkLo
hZHjvK4tWZw52SzddRi6QJecsG77YIjIcxkbmZb7v7/2LwiMGt1PRTYZwej0y1fp6tkaZimNIIwA
Bza7HaKIJLBhXKK3Qq6aamLJRFyaCNEY2yB6GZAscCBiA5QHJYGjOOD2M3WjF4bSlBgHnsz6Rz9C
LdReUWK87x1uIC6LRGsA4krRBN0zKBmvdowWSJTrapnl1RBueW4QhABv6NjslH5Hzjpfk7MhH6B1
OwM2MfTPt6ltOptDZ3/Y5Q0C1CWJizDovGv9ZtSKkLAc4sUJAdEXFlGJgynBU07MeEQktxx27/7+
+mdx3FISyGaROOugLA8SifBtjBTr1dgr79F1DKO1FdHGCQiLsEawA8QcgwsgCc0XUswjDDkpZZHm
P5xhQ8xPLDWn++nrnofCQO9zAPq6DXEwlsUMv8O1uIf53DoMOfOeGTFZiNHZ4sDo9TDdvN4+s6Xa
7GoYCNuItBT4K+YIhgK+JAfNGqIgqaInjEmumDdA9AJOGK7ZWrTWgg1Bc6jhqPAUlQEvk5S2kSTB
AaCZYHj6LT7Pm1xpc0TEv9FTeGdt5WFZ/LXW2OijTXcvF0+3N9IaSB9fe3oO3ooTgzl3st/mQGyN
O2fAuD0c9IZ83sfpymdrv5v+cLvutRbTn7RvDwKXESBkT43wjLjJjmO46H18ZIayuodJee3tkLmM
yTHvnvCklaa2RPSQ/aS7CQ080jp2RkDq0cPlfBRnDIXsWwNEwpGmcUziM0JDV4ci52+vf6ErGTIl
fBtf77irta+lPjfuQW24Wxgt26pvU7v7lY92+r3xaDyccHlxuzManPWGu+6h/bqevyzrTsW0UrIt
dVQFQtQSDsGhvP1xxNshPpTS+D5XMzjo6tJlMTD3m9KWf7T3fxCjNII5CGKVab9yE1v9wkQdYFw3
SCbnxg/meads3UAYrIBAvdT9nZacNQzOYx51J5wrkBLCXFvHGNYGkATUrdwaLJKZGt3K0rI6JkBq
aJgEJAxrfd3C1IQWIzIa0cIImEIsuqK30VOTAALU+m2URsEuHugCjcS9OVkeSOKov/Eo2p261viw
BnI6T+uhqpLZramjoJNj0BBlwrob97kh4M2A1UCuB4f3TKQZL0ekYDj8Ho+tCyC82dQC8HLqh/2E
0lF77BnTnOSg3cBmx+FxgGEcLVeOlJOPEddEqqdglwrHgFWts4dAAynHkEd0QHYT9KJnIStcMU1e
rGlVcWu2fzsuSLYsETcRyFVx22v52pSbPwxEzfLAqg6iZEvD8TD0oBqxJvptxeYjoK+4uRPmHQed
7og9e2++B3s4HJ6fXvaL+oU0taCAKKPNqNUPubfoI+0Km+mP09eL6foGMSzKHcciFhsKi2NbnM2o
uivWmuOaOuRKQ6DooiTO1XJKEmKVWZfylQPCTGeebKcft+90wgxZeClDKYYxlDyO2sdZugRb7PUM
PxHmgBgm6xOx11F2I4gv68vdo3YmIChN9kN8okDSN7Nb7SkLTN6hcSPLV6asOJdOJ/aaZ5qFJQcR
XvgeA7Ub5Kwj7E/GrDBPcCJHHHh/Ok5Z8e373a49wzKHD8LEYMzIpoG2dZZRrVt0jGMKs6c0l23N
YLQR89qWrUAdM1rn40iy0cBQyAJ5NcgDCOwZxzglo0DCssmm2fDoCJZkmjkmBhuzRsEfECCJtiDg
1iWYBM4gFkWCe5x8GgoMcavywyiykpBsTBwE9bKGGdrTr0upzMHDq+9w6WublFlH7bItYIye9QZn
U/yju15305l35j9Dc+QA6AAv3D/pQ1dzyNRPHoC87C52rGfXJXhPvpr+4MkRs8MQSidTwOGOh1Xg
BJQlB1fl/klUEUJbi1AWz2mTYg2C3CCaLOSPsIg//s6d7jF8k3WrXry8dIhMkrTHJzP+9ty6fNK9
fOZHExE/wo+RDmmupngwCPBfHnPJWznTmUGnPebilA5Xtw27ZzrT688Xm/Hu5aF+AOZ1FzjC8u/z
ptw8hCLAmjR9b6cWT5x1PMjomEX12iUbNysEff9r7eyjH37TJWsARV5vf1DHHBPD3uQGbt0AOsAH
ArhVAtxImdGRNTvVhNQKqJ28EOXDiUxoS1a99/b08vFfMig/8VHw6vFiFXtYQ7/+im8/GnzFpjX5
0zt37gedeX8xWa9+onhcOfdJXvKw8jjFmgPcPgxuzCi0BYQV/0k5wwM1gXN0UuqbAu5vRzrXlwgM
020fvPDyetXbxmnVbaZSorfTZ87tL1bJupyEtlJBQh6On6O/BCPwTPVThCNArtju6zzrTNBh0WSi
WbdLvtn0/nZcWDBnS0jLdPYFtRH8g0FonOunkK9tgMiHlGM8q66zQVmD3PGH7bslA0O2GgRx+DJi
MVUNBFe1Hk97uoUGPpDW7FZcA4kuMBFH+YXb3a/9la72IIWFRF/NrKfMmnOU+P5u+XP8hMJNHb7N
rwLWH+YiSXPgVZAmVCVlsVLf6nH5NRmokOAZD546D+mxlqlfwhuNyyeI2qKe2NKYJEM7peSeTEOA
rNkUeKbiZZ89+o7qFpWuyH7OUKEueWFl5QuFQQYq0FFqqeuJIzWeNADR6wxU8oPe1ubD01wPKL3M
6r3qOPA6HMpfOM69tRThgr7WUpWz3fONYF3M2j5NtGdDHXgEzJQbeN3u/QZWBiX8Bvfd8Q3hHRsZ
2Mx/271+2d5d5HGsdUbOHUecaVONIY26upt0b/4PK5lkUSNi2GJnkpa5celM4kkqcywkulGCPvUI
n0KbPzzy3j/+2P4nKOYRP98QC8mBxVvOmBwvdTgHG9CALozfSkn6vAGszWYFk6G/4AIEj77m+1/I
6nwvy8vNw3tcM3HRlKlrfDE/DwkcqNiGmx4S3PYajyW70WbnicXefuZeVHXRZNDJP6pu8W43HF2+
rMbqG6isf3u3uqSP2Laer7KToBbda10+53ZXbkrwZDzazDnP+HfQ/ezwH7elwOGUU0N5IBL1ftBJ
Z8123s32H5f7hSbjssngtBrI6tGDenlQmq7T8GYtjYEcBzKY4i0y84vtpvVud+8Hi39yMBFxclQH
gheb5bsQZzHurm292svNI4lG+jFI3ahHCTqhUT84mpuIo+VgOb+5+3M+uVxvd7+Md/1fY8+QppTX
k9270fT9U5nGJCsBwrlC3SEL5uDaTQgap5aVz1lJo3fVQbfjkfpZhfiSVZ+8t/sfnYS7I0TbVPBI
r1v7MuqQS1TneNw3x2XL5PWIdDmOTt2FAHf3kzKI5DXO5N3/fdliCx0R9fLhgdVd1Zv+Tt9Xaqbu
dHRDosfGbyunkMXh1/biZzOgTKO7dpKyGfh4/X8Rc8k01UhClfzml1F4uBk8ASU0592JetdD2Qni
joKOkY4BQw6CGXRw3wGOPQRqC6sx28dyqNfu907rj1pl+8ukd0F4elhdPKyfrnA3tbvi0Fp9Wi44
a743/u/1uPPp8aV/CXV4apd0NeMAw23/pscmavFuyaU6psFm8hoXZot3z5fD+85Ff/qsg85MFNG9
elogS/bbk8TnNvcXi9YNBLDXxSMj/PTv7zYaf+VbDhazuJGTRQdNYJ/N5B124+e7xfN+FTs6oaCp
CTRBgdlFgrjzBtK12oPyBQjqDOfX61+wxOqU7NnWHsTmtE5mlZms1csPDx3tYJCNbZzvbDuFnjqg
WYmgeDbcVjTg+tNsomUjUCAihqIJRoCYIJLiGN+J3HF8doEwAdIiQlD628O7yVc2cHHrabvT6fd7
3T6fJJ2NwXut3mTXu7vXh0gSQX9ADBcliaxlIpxnBLYDkm6ISStfgyNyPHVIEr0OnRMdJrMpEROp
Y6h9hHGPMiR1/wnlS1fkxWVIqd6iLsU0hxFYStu2NGeJWM81YSfB9b0M2HEiom/TmtnCkCn0A/Ka
1inIf2kw3X8jwqMuBzpwtd+Iq/3a3Z6GD83vS193s/vVZoHDypY0KX79Zj/8xrQERtD/RNI84PwY
L0jvVdPNRCAs5AcaD2cFHojeFTYRemOiwEQQZ/AC/bmvJRyozimGc9mpgEB1YHSCPPeLlClPETfO
JbiL92NKcDkJQRwoB4QC6zm5UaqV57j4ifi7e0pOpr5YZbB0cBJIQKCBCC+IIXRruOcVhXqUS4j7
tiQIDvE9hgv5ts4xXD8fxEsKhizcTwYcn8ARH6dSsFo93O/n9+PXm2waDXSA4SBAhU1cJUyzHcoV
6TTY8RSF2UH7ri0G+pHHPV91EzZSIEHwliGdYgSHZihgY5bdclDYHzs9pJt8Dxh7j8V9+3XezPzD
5L58vwbfzL1O+3q0vrFcWDSAVkgQuRj80dRXd6/dG9LJxkRLdTPMWngAkrDYQbqXp4vuUh+68ogR
Nsh3ePP226lT3nTPprs295PtuNXrt2/KuZuwCJLCjSovoCY/CCR/erd5PdlZT1rd42AGAUmj8+G1
eKj79sTeOk4l0R0XCON2Ps1axbpgPUaDh341ETK6VBCUHugRoA1AHafUv3AZ5pu/iZj18LSYX/V1
nteB5XFsp8clVnuPRcBhbwY4f7tnLBJJMX6ytjczW+ctFIYIQQYEQP2hFxb4vm9yRUpqOQhCkLDu
9ambIJzV8iI7ELmtvCQiGrIJdS0du/5dYXl7Ue6prMRpTU1rPlg8rluciHazpdtEbakEpgp5/Hfu
1s2ZOPsk5rQH+uJ3zO3APY8WieroxYPOYz214GZiU2HBzdPkHIPC3PFyv3k3/Q2G5mZ/OGFmJIQN
4ECb3kQgLLjhyaiApEJuDj55ZHt7VVEjcMAkNxPATXWi7la/ratvF9JH+ILtHs5Llw+pu+PzubbZ
8+ukv1i93OioDpMfuFtfcKIGfIDwBDTHaiMVar2/jXV0q1NTi1BPR+WoxHq6GQJEQQady11f5lPK
Uk8hK1df6OCB0tmhTRAUaG8FshJF6m0ijZzRGkJHV8e4kCcnE9Cmdoo/NE4ciorkvmIlhh+afG5f
cIJxDEkwWmT5Drm/0mt1OYaPrQuT7mDCF4KnvVZrt+HBtt86LteIyJr6gur33Y9TjgKoO0ZIlHBr
EhJax5yPUXvlxSTmHtfxgDGPDp1A7B3is5umcy4hj8DGodo7nW/ZMcFNc6A9cCjMbE41OmQ5aNEl
BfxkVRMumMZQV+GLRNpWyI55RIt4L/nO4gNGJcXbA75vU73T+yrZR8z2Q/d2n5XOM7K/PA/Wq7tp
5wYdgpbA9mxwE3QHF/W5PsxMACLrpr2RcpOhRkExIrLdKVN0hd4vsj0Itn112NS7eri/MouUE4YQ
SZgs4q3aw1RTRb60U7ZN5E47ddubMwNEh1GXdGCkDRYQ3GMrQzsbMPFhz8H7Y1115QADUaTtZ2/P
MpxxWUoOt3jav+VAuVzUiQWe1vPi53Xr3YJLg+DrtI570TH4u3laf9Ix0qBOMM9hLAhhMdhcjntS
KceN1MG/le0vMb/7ZngmE9dg/tnw7PDwzClx3fvOjZdIqQrupiAgDkQJRoAEGOgUKxwQrjjdSDoM
5eM3xIBMUkE4Spbt3e37wnfxuiolXBs3D3iTKWzMBuvjbOKwEQg/p70LghgbK9z721VgsfuXJM/n
watmQClRTT7kAqlza6D1mhcvyFW95K+5UXjIp9Ebzl6rc0NGgDCLrMv7f/VGs58cB1bm8TTQv2w2
Of7grbff4OG4fdZNLffL3tN0cdf7sbnfy3wDxgG2/HUnlRCOZEj+HbfmwykbxzSRdEsQXhypG+nA
GYoBpUshGpYL467JctGwz8F/O7BeWjD/7V5y/umLNg9Zx6vSy3SEloNY190QtYW7dT66BcBy8REy
YVU+nXInDZ2F3YkQdQocNm4ESLaTvf0kSS4imOHgVlO5hg1HkET0B7OtoXfYEupDCF0TSMieY0DX
5VFM3ZQTdWniBuPR3AATPqjr4j6B1QeqcvcADPn6TtfwditnWIcBXzcPh302wsh6NPzP5cvibrxZ
dV5vyhE4pT/I8WNIFYwmwHrkyexuIuBmedxcvMWV8eJKHFV1uL0cPMYd6r4FjClDMTUGjWY2opUs
Nw5UHp8jA6uhIQSurJYoBlfN5KS7EyE9CJDAbVZtjQZATf3SUZN0nMqB37QJVpsPYrgOmAmlBybC
g2AABCLtO2zovDmjfcRRiJNeh23Q7fZkMD6fl+R7vseX0eQlhozph0Jxu0OmvtkAuUGm9++eNVwn
0CGbKbbC0nCUyToGtGI5ahxYeGBvFFo3Tu6SawRLWnHkIQ/I6jBeXuzXOj7LOWSm2X0EF2yhYQRG
2ZoALr7EqauYYzpWcWTGddtHq7wfP7H+oC0s1gNY4CG9VRCoxfauZpfFlNA/3NUmQ8BhR+WMRtus
01qCg1c8mW0vhxPlQoG+w7SwuicbKYJpw8GAuWTuYD4/WbrVng+n0/W6fVOssmuGaTaSQBgFaxLC
rFQfcHgCLF8jmmW6o37cDhXiEWkMKvxkzGAJLIMNaLGXdXuZ2Lr/cfITX3aDwhcgzIRVZUu0uQVE
NzjCFSQZhtqU9R1YJ3ZFSPXZdpfvYZe3B8IoaxBweTu8Fsvk6PI3+QPSWg60UYzAA3PKUXAtJBD5
Hk++0lMO2ck3bA+7ow47js68nc3qefdyy1Ryw56hTk1FghtE7c5CY89CmxWhSd4PzUyoBh1k4C/7
j9iFRB5w5zw5Eu/15bI7kJ7ZCYYD4NKc6E9BpCrh15gX5/tIpW6xTAov4II0J2CTD02GwIaTiQyY
QBI5gARNXSd3QFAdQ+tQk0EwgCjccCK+Icj/hyWc+M3Ygx6mBzztYg63j5vV41O7faP1JUhvD7Qx
F1ZRqMvj1r/nfPgfPQ5QWsBelPvF5WLa1k4M+LWeTliXf/0jlxHg23b/8Ik/hOKF2umwkyOlqYs0
MGW/ez++NnPgjKyXTZndzPQsX6+ehjfzn+CCQn/6Ga44iBnb1Sfdu6n7/0hs38HxWJHF1jWZURhl
hfn76PVDkxvSjzOVgSPVdMVfjwy+zZKxJofPDBemq8dNCKzWjDkm+pQjo/VyMV/PFkxQci4f6mGO
gFhVoDKIWZAaYmJD1bLNhEs+IWs4cKhEsUb/9yqBu3hDybvXDSBpfBLYZ8m/sYvV/UgapzNtsFrY
xYeupnZxrNyDWPrLmnOOut2D1K7E5ohewci3KcxtHl9ZpulyfRU9w2DMQs35qthu+nB/WPeH+5v2
8s2IiyqRdYv7GULUNsdItUC2Pe7ggZmLvBkibzmhyFtkmjtWbZ6kCeFoC4lBG5DzUrQJB55QjR97
Lis7H9SIIZ8zAJ3HbCeKhROsAVPH1UHxE1FnmmpoBNwNNrJ7ev/yg38NyZSYUGqcB7m4XWpzNj5w
qXeY2vErm1pCxdFrmV6cluoZfZVYWU98lRHEcPFZpAumIC1M6plHsQGpgRRIkj+H8gicVFWn9pu/
myfZiAZHsw3Hj3BIshXTKzErHzu7IHkw3dUZJtVc+oyjgfzAVpNUB8ozXUufxRqrfyNQfZNH9nGk
AUM0uEi9i4vXW05ANUXib0yt8UYziArQPPheyP4ZzmOCY4MZTT6aY6rxq7zkikGEy3mNLteP2QbG
ZrBScuQAp3CZaEN7NCEp7g74meoUwvgDT093CGH17wCqrRbWgC6RFErPnkAb8KNV0gYROUhTehU3
kpLicixipeh6EK4aq2/lKcBEF/vI48EvSRic2GahPUNYLtsvb+Y+2i5vlvGelLBa9MrsZKnJMm+B
d/oX88n70q3XMSrR3Xi+0QYY3/NID0OvYkhBDqS48yebA9O/7M8p2WqtNNc5D+wYcwPLpmYyUhLu
oa61jO8HutNL/xAepQWOVkyO+9H1LNwNVwQ8zDnFhma5Sho/4Vicaqup/Pl5yxzQQhtUiKnHonDK
aBSg0UEUsS+OTP5GECwRkFejP/WWXQbu6IonxHgOzloLbIvf5p955EYMDeft3YcHLf/XqlShSQNM
nMKIHj9xzpJVXZgGZJaKrKOIraOWFeur1b4YndA9zGBKGggyJlG2keNYOcmvP4GsbmY5vdAfldDb
SkPkygZALUFVPtpgoxa1EKMZSrOehFoblxG0lvPbPk+f3j23utd1B7fKVzKgDDKU4jWj7Wfe27Lr
6unpl93uoxVDWuu9xyZKDnHVrOr3oUDgQFsRQ348igQUOepHNmtuL6WZSgqqGEKUSiF6NtOKVobx
METhY5BbVwLsB4p0/f674f6CoMbHTwca8Y8FFu0OMwTH+GVqQx2sgZuWtIrKiab/qWrD4JiiPNp2
+jfOxwMFnVtt+1QrJ69rjv20QXCaSyos3nU7N50+u1hjW1HMkuA5xdkYMj6UTFPUggg01NG0SPkI
hGqB/FRD/eZokqNqcYOSJgqPCH7RGTIbiPMAk3DgRUyUr/6uREKOnNkMUebt/eBX0lQeMw7yweP0
A5Lkeh+nhkDtHILwBBOrvDED52hjRvj+7upZ7/odXiOHX5ZbLw+/jn/tYB4d+bBZZaJwzb3l/42p
4OUdlomTHuJaLJsn0jEMMTC2zVMszGYTkfkIc5fNfdNinjBNApSdbX/xbqTSjC9YQxfnou9+uf+N
T2ZtlEhiAe2B7krzLt3uu/tPGh3e/fI0sK1zu4Bx7nUZOcq+RhdTfnn42MeZS5PSkHJ5OQoO2rZX
08vj4TluYtR2bGKYavqvsiEjFiCx7Q4YZr2k3lHLLeDZwlKCZvBBHROy83Tryfopi6f1C2+LQvJX
x/ISIfDjHKL1+r47GmqmUavriR7hrD54TPvIyPvRWpXmck2xQffD4U+yEDsOxsf/eh7q9g+RVmxx
FaWW+E3G4zfF4hMkTlonQrFBniPwJmNXR6GlUoZ/76eD9bv16+1Ntpa61SCqoPWujjdwE0gh2uCU
fzLE7S1ijIo8xb4q3qM0FwiUKNLvm2he+qRAl2ZaACU65IVKfpskyYgJYai2hL/ienVYnpUiF6hH
LByRREYrjOqIzY6Oxs4r/yIW6FimU0Hh2kjUqrPTRNxVA5G848yER8B0TPPWxxVzZI35b3dPrGv2
rkAJ7gPC46V/Iitp4z9pRAlfzDR+roOZowX6wgfyJbVA8k2aCR6kiBVF/cQQeSOGbn84NX87TJ92
vXmns7+xUY1xCOz4226w3D0P5jwojihtpgvI9kO268kVwvjH6n+0bdfVun5aj4W1iQTCQeMg3x4t
f3UXRp8LydrsZ+xwLfXZZrbe62S77fZf2rEJBjoW96wuU5Lywjz+lX0l09k/winJikSOP/Z59Hhx
v1xf2tGx06DOKsaK88UVd5pGD+cRAJ2Te51y6Ip/f/SpmBQI0rQm4J7YNpshC8E4zATXrkOxOD94
rg68qIzJ1270BlvBzdng6V+e/Zl8ZYq0y0krnOo96bAufD5tPRrcL0d3ww6zPxykzHmYdUYOkiJT
QHGgQiMQ1okgpBimKIVbaWWok9l1xVfegR01rzkEre0UQHeILtcgFhwE2e/pqZ+cAALBbDhAWhAT
2DBsIKjJDQQvBhdLUyxLEN2mAgpDehNZxqF68Pxs41CEp9+WbnaXv51ug+BMgXLzIQfen59wuRkP
Dnf7aavNjgvMi4WbKqGogx1gEzjpDYJ0eyRtCNWRYqCmLI5uXZC3v9r/km4YNNXpHfzBGrQu57sr
o0AHHyeHcBM9kXSLt9UceDv9uf/aLU4U8ZRv6MzXI7s/M7+fwJ7MYp4QDSYdV1ohNI9sZ0DMEsPC
mFAJMrTX7x7/iyfJncQhIXg5RsOTlzs+NPNzSvEg7ztsfHtxIkulfW5b6gzGXCA77J7totl1t/fP
q9nLvHCQeuEmjXOXsVjfvMb0NlyzWUrjJJZFYDgDgqZ4XANepus85lPqF+fJV8zxko03O5sPv0up
NAMBd/nLUb4xbLPl9zPj5XljEGH2zx4vxqtLnloCvMJ/fu5Amn7rHJxO5WuyGQY7BJtLTy9X2KmW
AvnOxHEWgHC2HmXUWIeFdzjK9g21kgQXLSPGeeLxP+kgmC3Sv83g7tfW87oD/nEjHcsU3IF5Ni2+
Hbw8j3rPLFRwNzP6Zx1tf/lx3YkztLVVzfoJhENoLBA8g6PwwylGPIHksSHsFN2DYcm2RMQw/XhL
vKf+j64J1fGAkkHaXzr/XuIefm0WOdvUbA34cQqAFvlN5wDWxzQF1EKHUCJNbjfmxpJlxH3mbBYT
o7QauWpCidnn1nu6V0uYlvIxGUTOIFGbEBDjyBYBf8lda/pOWi0uYoQM4drw5GyshbxYZAwt6+7O
9Zk/XQkNANKTu3+hIos1JVqmXTVRSgemo09XgiQnRBpVR6yrWVCB8K3IatkatBpelkXP6Mu/La1v
j03GGg0GQ6SYHqU/PD+TaLl+HM97oxWLzys2Csf2PUtHyggsNg5iW4TggIjXjZNCicrmuE8Rwz29
EjZGnlIM7kHE4zr6P3bcZeUm9mRBPffX3lIHDU1PL4nRI5PScPyrw1u03j5RpWOS0sjRJfoLtPza
1xQ9VmlYOB6NurpP6cy0r3pPnden1cHbgL2HIAcCRqCb1T1JStTXYUFAP4LOwocXOIbV5FuhPEOk
RRbIifbZBoi0YcLHf65+5oZKIo73lxftvQx02viYkWkzU1pYwHfTwmJGHMRSDldKb45JR7IJtuLl
lCLiCLVFHs6gcJZ0cNtp+FM2yslnff3dU73dwa8wIVUrDjIPZsE45J4RGlPHts4Qh5RvS/pXtsjD
nOGoMxwM+wO2aZ8xZzO+nYzm+0k7nNW4lcwsScaEVU4hB3GAB2HyiMEFIAm2bBoeiNLhpdr6Nngh
NsT0m5AI5+YtP3Qw3WPOMDTABgZ6QuSYgeOvTZuJ3cRPnVc4cbxfDFo7mO62NeAmuDVClA9lgeak
2CX6NuU7ZwefQXDOaukzRhhyxg53p/fPvmRZHqbrzu3TYfOHnR27Woa2JfAAzbB1MZL+CwikjeHy
cR5SShMdGLwwl/wW0eSR0mNGtdikwsRYJHpY/XhlAwWLQjvEx9AjfW/v/+ZeYZpmoGELaSRIQ1pe
2DLbC/OjV6YYhyzS3De0+aMASrL5U3rIyTZmudXnuQrDussj9kQhBzaNyIZuZ5mXT17cz1g4iq9U
j/eB63RzlgMeaQQTWmhpCOmhMAoIFPkhE7Ey6PSMjN8Oxwp0xZzLOob4obhIU/pUVlxDfVdoQaXQ
Uyn1VJPneYDqEOtcoaryfEycg6iS97/rrirEhch3JJMtyieDKosm5/ExmsInb3PSwKmz1prtetvb
9mr9x2y3+BmRoe2GsfZs6bS0Wc6aeFgGki2EyEDDr/ObTIeWJWzKJUlxfohrgA+kAjNYE4k2VRLc
2bZ82uMI79NduxRKdSATDQEnHWjcTQM2A2oxZsLCZs0PQjkwZLyrJUoSy1jBxg2BjsWdIuf07pec
mxlJcT6F+/dq5yTOlujw5xBwRNkBtQERGaiJoIo0XHGbnUbj0Waglnf0n0xG0NR4AOTbtLYakCUd
MbIrQ/xmSgSP2kqGfCcqcI3AWldkPUaiZTVKkc6fSH1Ccu09YhdScD3OlS2trxmOuSKFNsA2UMNK
B5IJJBvyC8AJ1BtZnJuHjRd4XL/E4DecfMybBbkUF5q/ASToCm9BlRxWs/gaqsM9ZLYoZgWJkdXQ
LdOb0UoYeng3eL1xDOg3g7JmTPOFZrUy+jiQSJuUKeyoHn82SiubH8qH2cR1IVGyFWbbbWhC3qe2
qJtk99uWc/wnjlA/aEqPJx5daTkzmv2iWuvHVwiwGE1R/BJmWYIAKg3hgxURrZvPgiMMvx81IeYf
HlnK+Avc6SrpC9So70WteubGm072r0WV2nR1gbvVxWRyRYNNJxOTTPV3OiFfATnu5fUrdawvErDN
IjYAQ3d+p+luCGFNeCMQGUTKDKn505lcHfhUSuTfQxI91jP/pasMppBklWdZkZ5Ljk50ZDEXSu9A
h0YQsttd8ceeD9nw/V8+bg7X6uji+GMQ59dZ+/kavyRKJYFsW45goQTn234eLP++/AdxHsYrRkt9
UXHilM7wwpDuCpyeT+2p3S6PMijD8Tsu+ksyGrpjY7wnx5cr6mqbeYM8at623BtQLx3Yft4NL+Yi
JBlYhr0bfriCaARob8Kb6oJe8IXg4TnitccCMo7M9oO+1Yx3cm5a9D9qh2KFQ+QTWsdkfuIUCI/V
Mu/iBXs6gp3BtVrI9QgQjXzAICqMHQwu0JukLk/qw/jRwRhSIgIgOAZxz14iXTwQLeIwHehGEjD4
CkrgLdPV73q9WiNzfIw4/tJ5VBtdXNz4XMbtZW6K524/xYCTi6jy8tt4yz/fQx9SGyvJJ4cCWYLj
gAHXA3RbyqsS0lOxIyHS8ne7GVSoe7lEFu0aiBHA+3Hv8ow2+kESnlQHvDSiwHDeKBk6NQMN8m/J
X0RKmaVD23hBNVcdJGo8RNsokECZhpLfZgXIPFFdA1uJUdXPTeetRCi+PlRy5SHJ/AZC1LrV70P3
SPUDspJSRYHY3Zb7k8uR5kSpvpgDIrySEMR4Np6odbS8QxyM0nktkkAhJKgpWmaJDnix8nnrtI39
04OWy1FwXFUQ0uzCCWE2R1/ckHCWnF4eWezixSTdgmvJ9TEYPYPdaM86q5eIs0ij+43ZCny/Mn9B
2+OspvxN/mWGntSicfwONTFuqrB/7bbGToLSvmiKGmRX/vg1Gs2hPoJHhJDFBHOVjlIfCPWpPdCJ
SBk2UCkPTQ4vfXtKtrHq6tINaQxbHmJjFt4xrSTZjRKh6vkzZCCYTm5VUpj8CAnXP5LfP6W8Vb97
oljylJuX3Qkfzz1xjxw9ce2OScoe2Yh71cRVWXCDGk2r+AXtL0xRb25UNl4TQRd8UZhduOIchMMg
j0KtjQYndLHJIU1l8yPrhW/Oph8bhARxcAN4ShTopxmlHs+weJwf32arpAjNwqg8BFi/zMVwwgXn
XIgVUXbWRjQyl9Fkye18am8oBFA/xyX5GbiDc2TUpKjVNEvQezXA/UJ0GmJxiRf5+ZT07aFhv3s2
YRRDw96Ej535AmTADbTds29ADr1d935yP1n/kbpIRQiAoSUkoR02R+3C2fMED+czxgG87HwWJucD
kjWhEnvaseYZc3D7bHIH6lwTPb6i3lBsZ02TghLO2F6NX0dePeePnwP9VimnzsuSIZxY+/jp6dNM
Aj/H7aVRIKPJh7JlwS5jjBbwknF3dR1RSDdtKFKOo+zfSyknj1xqTYqndZRcE0sRPDuWd8SK1x2Z
zIyS/1tZyFhrSTbyc7FOMd2AnFYxs+lAoizuoeXYDxKAYc2KHc3ptVBSa0/YK4rSu3xOVVTc8lqt
OPWTgAlDhnVgBBF6kg9OjkygPDtZmYQWrB/FftPj+Bim7Dmgm4uo6ylj5pSjmaiRTFd7HiEQoY6G
eG7JS3Zy+aho6OyMCMwqs4EHIDHuVp5y0GhQnoI0FnK+SIkcHh07VTiJ5HQ50QZQgiReBeJcBJX5
8aY10Dj0Tu7Qr0AvTASQQB6IHFNQs9X18CfIVqhKvbwNbAxgbeO5v6AOw9yYUE63ExijYRp1trpR
qVb/koMQ46d4n+z8OoJIHc8yh1KgpuLBA0VSmaFMmV2xsgJpFeWQvcxZNIsDr3Kcv9A/B+rxYuJQ
BipZVCGQLG5IuInWoF6ivGrynQseFSV1zEGLMuO+mJVTd0cpSHT0VC4wZF9cpcy7y06H7UE0yR33
8WMWyq38Cea4KtdGVSD8YH6WSZKEMcJTN4eoX4GYcdx0CKOfASV8FANGMAI0n6wB9lbsqkC37AhF
xLAPq+d3LMSJgu5lq78Ezfi5JJpyjkIVk4NGMVGHmSHQMKJunpsRGuGfB2wGNFBRxATZkIVtzIgk
HoKDtKx+m7fRaTACTz1exNdXiidH6nmrHqMwnPNIhdGRhxtA3GBGFsDD8vru8RJvmNB0+yYfDysd
a5oeILgsRazz9R7edVqXDAOil4qZGrcEqPkCtaYOYEvLclYwprvrmJMBA80mCwOVOhT18EyDOLn4
9Yx12uHxExsKY24+SJCFqxRPVGw/gw+Hnx4/iBpK85/ymIe0z1mbeP0pjEY7gzgFacC5FHwY4m+c
0GTIvvrtfyk706a2jm4L/yKqNA9fwThxBid27LyJv1C5uYkAgQQIkODX32et1d06yC77vVWtrd19
et5D7x5OH6Lh6AUXn0QUAPKiKm5/QoBQYH8rrfxpPqeSVZU2iHO3SPb6ZsObX+FxyoQtwhxVDVl3
e3GKCDAz0I9YaB5+8P0p4n4lthwRw7JQFT8PKA6okoiS8HrpRj1/ZVZL29Qwdai7MTQNzNIPSxQs
uJgL1M1mwgZD3NJYr2HkzW8lqZuMkDVeQnDhQxC4DZynINCdGiQ3UW6jCsWlWmZ8AvygFQ+SACdJ
cDIJDJ9lyQABYfWkpmixCAAPJH9SsGiw9JEzqrbhQ5MRpQLr/FqiwtxePbKvqjOn8l5oscc1VnNY
Xh/8SJB6Ni0zQr/COerdwsHez00MxS5Uic3Y1EaxFr3RZcYcPP3wMKrfyuyoBmVExmk2sEgz5cVR
RMomYooLxJsOUnhZrE3NFb3GVdauI3GPj0YsNKUkIuQRXloXp6Mezu3oZH6nnlAwq13eePMDYvtf
Bblba1dZDnlE2Z+1AO7mCeOnDWjJgoZeXowxg8dPUB47bA8cNflSdVvpBKWvZ3/pQJXjEgOXghLb
IbrgsPVW6q5o1nZpMk8LdyqempT+ScuJvN0e9y7UFxSrPGuDWfFLziVcDQRNRCHlZFdtrlqXncru
wGJNTuzWCRSRDAMpjq+9+uP2PCHzlAlMBUEiluXdihLpT7fEXF7yCblLnbolgJNJOpQ6qpr1fbjW
xORa8yZ6HFVolaJPE5j8WgkEltRmRLykCiv43inK05ehiEOS/u0PQ8wOf6AqdVF1EITdh5A22RKZ
vqaWrmiH/nmsIovYJdsGnRDg/7TuC5orER4uv/sHTBWug6PayCf6CNVnm0d8mpWnKS2IrmS3Kk7C
BG7+HGyPB9z2+ihBE7REUVclNV3UkdmY/hOUYEGUNPoM6vaskgORLfuk2lDTHWYhVctSGbseIHEh
T5YhyTzI/vRo1H+DZA0u1aqlQf7bGMATisZlFQqE+cP56fanZ16Uxh5jWSrrCDbmCup1Cdl0Fela
czFbA7HmYsrpTFS9CTbLg14DBd3vkJNbtR/3r65Rv9pFVBsfDoR60gMgwQlkSaM+SViaFVgW13RP
XF17ZU1veHsyvjrWGajb1fFsc0LpNCR1SOtaA0vFOmsyPIrFup8O6ALt1hME89wGfsLwYbUDY9Zm
luAE9FImAOXawywfECF5BBIpaUF0IjIeReUc518UkY7m5YHvWDnFrzkDYXSGdg585wuQHojL8c+s
bNI9THDiaFccxar5eg9E3Y0jIRAv3ENnJ88wom1MWBQXA8aCVjSZ2T8cCvO+4NzQsNqiZNqoCoI3
TjZrUuLvWq7dSIlKcxEyKmh+oLoExDW8IaTQsjfxWyTlXxOwQs46ubwXx4tfFZOUSdwQnqY/6BuQ
eBtUGjxJ4+T4cAr3Mn7pyJhvmUbwmG4DbmTiSNhlQnTMxL1uiVrx7gzxSE7t1U3W4mUA8thUhy6P
6SgV3JQ3u5d+F7qpGe4Q1kakCy1FW9uEijK8Gg1S1ue9ny5LJ1YaeIndjScc13rQYd4MuecSkbEO
0eOs/fmHk6hmg2asbq0KLvPXZ1vNdqkgHaB9UPRNxnZDHimPyn8gnbbSEvKjoQQH0kJw8ZrH+GIL
2mLIyFVqVmzFZE2KhlAJcgWSk495YArDaemzQCpgQaJTQJpLB1lbhquA8MMXDqR1BRV9gBeIQ/px
1tiIOSis+VvvToe9X8zNI/2EZmUIBHGPxLeSiUPhQKrV+bJFmD0PrVINajTHBcTfZCNqmKRlC6yT
H2XESTaSOd3iCAsug0SF8ZguSiQZ9y8Gx8a0ng5V2oqZQ9rNn7KVm2rSA3GXLQdRzQgQPN4gYZGS
JznpGSa16qgkoJCUelqJgFJNYCiZ+rrIsitf5brUngqEw8m1IRHeWrrKq3UUvjtBRNU6ALkROWo1
OhFOo1APl9QVlJrhqJHrJ/QiE9T9zazFHquStnG7am+mQ0q3qEwxte0ZDdDkS4lASr//d/p0ohLR
EpRD3YBWfuVN0ForB9dnjoDEJFsqpwaRMxnhIRb5ByYE6JbQwQSnm0EcDAB1MaDxAdMR6rvuoXNi
Uu8kJQYtDGydrTarK6x89w03J6CtVUJ96bnlUjdmlblrn17A63a6aniOfr6Zqn6pXIvs1PhwCE5I
WQma+qGDQEKwwKaDonV4WtSPq25Wpiaqfoz5g2UCihRrtCqAhGTeO6d7ZTj86U/TpFYEUTdwy6Wq
6fEVcQ2OfIOgcpypQesDkEgHyUGIR6Ws5KQMCOR+uvQKeEib3BOYooMrAVjiJVLkJ6yUPshCZoNB
WDBkjQaIl7lnvFnRydKOp6Re+EHL86AsFTGXfXmZQJHdqkWKRFMyjmdRNB5uxER1UKHFdTEuwUV6
YXkaw9MupIXhUZreuiTdgOXF09YlINapdEVUbUFkc9umzuq18fJusYYHDQYaKbJh4/VYwhg+UnIK
T43IEGRTJg/diqodmdjQFipCKlxyqCY5vspXxFAKb6xlZYWOpZ9nLAqqT22u2AQQRWv3Bsfrm3Ak
zFUpKrOiD1svv9AgZkIq4OoDQF0dUNzzJ9iS+kZ/W2cqO46g8OnDkneVHlrNg3qOGF1VzzR1uyN4
Mm8wvadBgyBipDqBhAQhEgguZMXrPssIaOuAZ4kEjCNEubYGuONTbdqllkhh7auc4luRIF2XBqUS
iQO+Ec2bU608k4DPcDxnhLcdxxNV5ejf+3U5+cFzvf0JSxEnHCgzQ3ZJ4cf6Am7hwLrbBwcyx8Fl
ilSO/DF3QmhxhAbx57rZLm1hWn7tbLE03pZF5MypLw1zl9I/8RFA8wJBWiDI4uyY2y5kqZvU6QXC
HdDtE/AQxFnHenGHODLrkPVATB7FKqovYXLwZX8PsifUdFnkk4qrx0Vgiqg2NKgqV8tMyRQRNVz6
HI8E3E7dXvdWP13/tujJOmwllG7KfowhxVoz7JtAeXgCU14Ks9EXra/zSxSHhwyb1akKlDsiSKEp
aYojXAjM0H0hGCLVCyi4MgCNoO+zx0H1JCAGjYE7jm6Opys+i0kwUTK1Fq/g1yF0OIHJcWOW3r+z
/nfhDiAaJhutjAAZB6Trq8v8myl5i99955DA/a5tdqMovJXVSiReBhpqR51cUWpeKwyadqQ/07f0
EUjr57pWkeAX/QwPvexbiiidWkhNDJgib+UlNtkUyQuDeUdO9cggUGmfDq99rz3GNA7xonEN+tyt
OqMeUBAHkBWlqC7m6UL9VAyYrmBcgBGCN0iCcoLAXNJqpR57/lRukciShFtKwpznKQyAvwbxT0WB
bkNB2Vul6tTMgXvAYwKzPgUetZMcCMcp18qtzjNhSpSkLgpuIQRGAGoZh45pDBTeLKEkoh4uP0fU
fL6BjPOxOT/AhyNmg+U+aDMP4epBCgoDKfb2Q2JTJl5tJFMI5XarAY6LzRMkHB8ZID4mD5DA2D4M
xuzTsWZgcwkTh0tZ4ATJWCmDXDYQnURpa84FIFkKJU6O3pVtcD9kG5dEVIw01Bgc1zgpMkm45JMY
imq4vvqBd5h1MoLa1f9UtMpii0uKtJHnBM7+Ckn1PC+qe0YspnJHAujJdKfpDWrm6wSpq+P8pMmZ
v5PIk0KO8LXTeQ7bVKaHBYOINjDquyPgREZygJFYhJ1iqhRRBg+ps4JUYGVIcPoZGBe80yRQmm+m
2r+WChGhV32FBpSAdJ87M7QkZSeMHhXp6xsU9DG9CywUD5WIT+j+CAvRuynymKhmqZZFMgrvAfnq
77XGf8r3mQf/i9/Ubjckp+mMwk48SgsCW1NaswhRRfl2jCyFKGwgNUuUSIke6YgFORKbTJWRX28M
JO745md1iTmTp73r75ZXOpSorJ2fssxdi3rJwfvDNC7C5GY7aeVsUvJ0g6SAkT2Qtqb+4JGRkFXM
CsndBdDfTEgVwwUgxCJpkHaVkVLANMBofyIlREi5vpCAkk/Vt6Pr4+sNo2qeqHieoHaLliWABBmJ
GEvK1QGtAAXZkQQkaTViJx9DVbO2ADy8aSGkE4joVkKJ+IDBiZoQvMRKe8HJPXF04Ti91zpQfBg/
dAmBzAGEQQx6GGdahAHIJGHAcC1FgCQ/UuBNuoaDVNUFiks6ywCasyNMKYKsyCSlNETVjKfmlUrV
3MgTJ4XoLF9oxpRKhiAxaUCcDXzobJK6U69Im9hSXwOv53tc1W5utQ7JO5KzN7QJbb2R5iRtTbV4
z3G6PBCL15NHRCJZbS7PqddnyXP1I8HEVpvAyABYT2rUU2KE0iPFMTvXgJFaidvM7GbjwoTFppUo
JURR9kYI7GUfHCWm8uiLxvbhQplAqo05xOWUDqkNqt1XaElwiVUxVT/85cPold485onj8o/P8UMt
YDkPRkVVa+rkMQC5QjhdezdGzUhzgQ4uj/emd43vp4CMJU4lQa8hBK9O9E5qOZYfUXYnEksRpQio
B/8Nnn8c88U8T9mSVaeQZKy0KkvXkYCrFDdB4cmzGH7Fl+DoChv7SkQKZgqYPZ3mt/jUR9MeBs/O
hKRMhB7ZjNYeI2NuLOJ63Ql6KjOSkr2raLahNRl4mdDWZTnP3ZkltunipiyGkC9hDWbMzxQNHIRK
e4qJjzReuGjrGUGYoxMOrhm78awf1VVJlgxgfr8jo/XVyeqnf7QKWxaBNcMnlDliWYgwQsEUm5KB
qQq1DMLEAJz2483MMY+ALInwnUCSKMO6xEE4jkBgciYheIMgzSVbdX8YSP1r/Q4EjxOXBHe/lxGG
IAnnJbPuZFcNJNYWvO4QEvIsb7CkKCCNUIGkZGwykxQ+KRkrV7vGt0LKYIM4gvK8CT/CynNZuujs
SC4QfBPDVk8krp73LXiH9q68pyCptS2APEeOQdBUVsroKsKitwJjYpczY/uvGDDj95kauELWw59E
7qbyIqViE9hWzKT+vA9cmlo5mZalqcDmaDFt1Yj5zFSBXqfXiJhxvMiaqVM1jJUEF1lu2DOUyijy
QRpjSULJmcOlK0vafNiaoik0FaDbwhDVDFE2oXxoxCJA3lap7yfEzvv6qwn93hdeWudTO/3ZdMRr
68Nh/+Cl9dXgvnd73X/gzQSOAGAObyZvQm7g2d3rwdMpSKNoSAf0QERvhypAaARpWZ4PLkGub5WC
e+u2bGh27kTPPooo3Nl7LOcesizM6j+yHaEGjzB29BDy5yXCJpCR8wgODz3hwGcZgrSg2kOks4sg
Ft2vrg8BKoRMhOCCBIZ8BEI+Qr5BDN/Xtf8Kgl8Tmc9HXNA/5+IXbsg9+ArC8/XNlpsFxst34kq9
7oPAze6Ol28RIFwdYiNOo5lvGYAYoUOjBsh286QTmKYSsTnVjzFCQFKCxEGxWOZtiR9RWuZ7SVAl
my0RQGAUNcgBnhDp7brlIq1MaNZfyzYZnqvn74fvolWhFxsguChTvFAGWAeK0LPHNyxml76pK4+B
UXcgUPPobHY8f/pYLsItFK3aVRIqqmq1v5Gxi0fldeHX6TkYv7zXUPScjPkedr8/7/W53XCg551P
WQ2Xw9vl08Xkiu+CeDUEroEClAhErESZugSAd28F80Ait5/+h3QibJ10EhJ8eHF8M8qHkgkLOaVM
kzlxgjg/IqiQBLYcgiQlj2ABYDmMEM/o6ky7s3gE2ZT4jOesjqOTrQIOtorCMSVxOS7AUbXsUml/
0QdFUQeFZcqBbemH7NehDboDsWUeTsLBQKiHQPFWxQnBW7c+4oNrQOKCa72+YvwzwDKKRk+EJ+sR
BBLxHBZLqeFPpQ7GMxAi1QVqUG9yJnMSEcC72byhDYJLNiUDJ3JWeQhMugatvwyoAo+1zsjDMnJJ
FOrI5bEIn6qqKTN2JSrNK8zRYVF1zDCz1+ARcfaWd0d5jINHvebA2BgLgLAgZWE50XgMEn34dbHh
FqXPLlKZjBmJJv3BdDJGdA7HpPPdRW/78Lj+yJCHXDSpich0tKCYOewNhI0D4V4xsF+dCSxKrr6n
QUzCdZMBfMmzBsXa5cgrrOlBCwbyuYBsa0avKb4HrCBrvoysV9ZRogxxyY9Z2/5NHKIlZ2Dy844d
wVKa1SUzvMiAUuQUAYwfVgljb1/3RjLjw1DAcEh4TwxRbviFkWEAeJkwqUdZoS/nHLABBBQz2NgU
Xr4AQURSlYsTiZDFOELDOZXB8OFW2zcrmU1ymREZeclePIRfvKgBxxgFfJ1thr609OXoibblC74D
PlvHN24mB1+sG56dD/u78wFsw1RnRiPqShJlhic6rBO2IbghUYOEWEFq2k2DXGeqbzuueL1akyY1
EXjxfQUXk0KTO7Dr/Lxqdy1J9n7YPp2SgEiIWouKmgWPsm0qN9UE4uqZR2I1IUnq0uS6J+N1Tp7Y
BEeMyK1lnqyA0/PTq1/ji2EA1EgCMy57Z9qz7soKOOwcvja3g3bDxMIWJ5CGR34aywsph4PrV4+r
+kb1c1hMaTlgtN2cLvm6A+xeDUDpSYYEny8jOOfKQOI8PORz1dbfhNqwgK2RFIsJABdWh/F9xiY1
1aBjmUzu4GUyiFxSLHLYygEhhHAhOcCQSPjrEEWEOghRoOpdXdtFJpwEGENUbr/VShB+5Swzlv9U
uSGpe4YrTf28WM5IIKGsU024tAhtx74NO9eNKFi4OZ5E1VvGvYqaHIjRsgqOF6SKB+yWTIJ8XbIH
I70efSjZ/UlvPJ7OJ5hR/mRox466u71f3jzu5leWbNiYcQEhlY3s+WekOPKj8aIsPUUGiJ4nkSyL
XQL8sqDXR7V6zVCitSaia5xrqZJJEnhodKsrIByU1XG64/CTixmtIrdV8VC1BADzkmcGqEhd2jH7
dzFngpnHSUCkxMOLjMmbj501mWN/3e84ZJjCEMMA95kyIHhYWZxdTHOF5TwUo/v9B/SDJ1pl0HEs
YsPMe/YXZn+JFLavvF2GJ49M4eSUjEyREPsu2eGN3JIaWW6jW8mTXOpiE3weUYP9mxyA4I0cRRyC
e+iS6EhcbCqSeUdXEFwrmuwOMiIQmQHWMTCZ21fOKESyJAWe+2eW4UU7UmYs7ELYAi+QFG2ExRuO
ITDI1yWlP3n5Hb3MOMZTvjI5mg3ms8Hhd/RWm6fe3f3u+eHjpu2pwIdhRUoMhxU+k+lkGYAZ62jU
jQAeZoU7wXEgHhz5hwel7U97Nz9WXvTsIIeEuwOBRgEfCAsiJQtP1uuEonPbSNEQmCasExiOtNHl
EUP8wpP1YPyTKG2dnAHi4pVu083ZQ7+ECu0b/0DhOALFKnUPEryxU11242F4AsjDTAr2JzzqHhNP
xRRlsvlq9D8PR7r2uxE/LBBokwK0qs32DATqkAwE5dZZnt8bVWaZaprXO05QSST5Bhcd3McfLtJl
/BM+f4C6HRxcsnk0eHq4eHqajj7GqgDCQfu9U/MNANf4pYs0rolaazCqSyYFZP4yo7w0GsIEjQ86
rGB+QIdE06FjpNfw+EW3ouNgAqWQgQHK83IMN6qnox2gdJhhU9azPXYTGuUizpA5X3jT5xuZG9is
KXXLe07Rsz4evD9/19gTrUgpOLgRR65NCWXaySAOMwFz6Rc4TFTYa69zYIjsJHSG9spXPMOuDhuF
n6JlysAWOlbqQbGyI+jFWqhESCaKUlgUU+cG8cJn5j7vflQbWNdpqiS+hMLIpI3ob/DiwRXok/G0
N+2PmA2O9bn5IXehv1xDWV3xWtru+uzhva9Av+M1uroaTe3BYbbb6avJO/4XPWZ0XlwOyw1Orifl
lhEC4D7gbOxDluG+nCAOaYGwiGicI6uGhEx+fRqZeTg2/viBANgnMJQFErJceL8gbCRuW/pWrCie
RueQXfxUrc8YbngzhYfy7srQvo40USfALkJXJwQYvFGckND9G7QYHtphogWf4RgPuMemNxv1Dq6x
OepdD87OL+4f32t0gVswqTb/rmcn/EOJqIDKXl3lAFHw1jMrxIMQ9WhAKOO3zkGzEJnhoy0gI2SF
RnmJU1N0lH2dXUCNCGMQIE62jm+1izdEU3isHlaVZld+maec3CUc4m3OrrSJFDkF6ppqiBYCohBw
jZg2DqAcYZALJG+TRWAzZzYB9dJJI5xkqgru5xRsdAS5fPwAxEFKhLoq/JdHBYgkUhDrG6TuabLc
NbmnwwliNxuO+frNbDqeH0ymp3ezm6fn5TRiJ+1fJ9NIHbQMdUNxyAYS13BIGDpDKlkNe5s1xK0a
tSt2SF4cdAKR3vZcDLnTBI9OsHUHXEzKEE/nQzmgHr2EUGT9Zv2o9bZQSQH1ECo4EocXorE2EuNO
OzjWeSDSedvjo+07yBVHJ4M0CIKr5AD9BgX6L7/RguKDAtNxv8eyMt9p6fu6/c6k53l2s1ysL67u
39P1dPfipv9vpjD46dqEBknfN5ogboQMzse/XnD1O93fVYp4WccVTQZcI8O1IE0JQhh6/fOX4tbL
t+vbSd2VtXRl2Iss9fgOJ+IlEeT1ktnR6A3hi+HDu4hU4OaIvqqrsyDrXWcZCwrhIlhvL/nQRbW8
oJKlDJkibDQane4vhbvcHB03gpWhKjtnOkY4F3H+PdrqQqRKJv7ptNWUz2P/N1bT5yPVcNqfjvjK
+3A44B7oycFq/2p3cXvZv17fv+/cefPs7TRt5TAFfOAOFksP9AAR3H7kSC4IjgkfTnIy+Pl58eP4
9Yuv0EIliJOXwxEPxGb9cf1PMIlLXUtU33t5kkBmQvqe5H4vWxRAux29VHJ07fps8Qt/ESKQCAxI
wxMSQjQ4x2D4vZ7hrrOgKMBmPGQBmr6P6gs9IkiVMFAF9Ovy472ylwpsOuAq7pk2NUfor0MFdju5
e+pfbx/ea0sTcYjsNHlBWDpzHoIlJree+OOJH/hSjcVXd0PKAm+GJjq9qbJCFe9pMAjhvVh8PygL
XVrPiiQE0sOff/4DWaDDMQvzTXHwOPoWpAgBHvq06+jW1u/0KDqsdLcRRhF6Gvj1nu57OnDY1YP5
YDwfMiHFTJscmGjTyexxtRo/vPcyx+Zo9COf2zltZwYZPWKnaRh5fDihW2H3Bul4iAHE0cFdRHfH
wPiE0reBkQMpm/puLN2bDucjQuvV+3g780WkgDC+R4togDTpiEkgGYF0mU5CEd3cSizGmy6RwKET
MC74dnh/Mvt7+SEywhNIAx7pAA8SkukjFlAn4wwIoYVYXavu0a+KQDOoGMo1OL1nG9TbPPQrod+i
4WemHWPMiI3KYW/Olst4dvDBu0tekJnfnF9cvdey2mR8jItV10gXLRVSBRISaqGxGvH2qwFFJLwr
In1lQhY91p1NmZZEZuJdLhuBtviBkZ5A2QLlhddImq/LKeSGrv/MxrrnVrTmq22QAwJvhyc90R1f
o1/GmQZDNCDGQDMPQLDgCIRgB+YB3rv++H3ELjT0WRuETbLXIWeIeEBKIoSmiKK+EEYn53DItwiq
OfqBUGoKP9LRjvmUL8m8FMqji7vlejK9Xr/vzuHLzgPkw3UWJUNPRBLnCxghJ+hox20gncMC4GUn
IFvBEAmpDJ1FsM7sXXQ+XvA6fbXpGjWho9LFDve0naXHwfgN5BKZOq+U1iW7Rj1oiAvpQBrpbCQQ
EFmzb7/pFUodQGgQwjQdiTfSCVJoWafARG7RUJ94o0fpWcj5LcIdLuFNh9PZdDqf9vtTbgydzQ4m
Wc+D7XZ1e3F7+37/sgTkoUQIEsIFaRAxHF3t3i13R8dCfa4AhLhAHFTDsAgdkdRYf7b8bGuUT6FA
sAhp9uUDQzQotr3nLbA6sYrmzHGc0XJWjueYWpCq/kOPEA4yNYRAFmkpaP728kxMQN4NEousl3eX
pwqq07AgEJ3HQHILBMFFZEEgXqSWrwTBB0sm/9ypliOTjJJeqdUpbNuIUPH5aHFzfLSe/4xl2qjb
EMQSMj+ef/ujbn3bgQeSOZuNMEz6Az4SMugfqNqjXX80u9ncrDNcRjzX1z5MFyo3WjcSWyabD1KC
yz0s/sNfSOuJVrR12GS5Y43UHECcT8On34gXdoALkFtp7VwLuL3WTlsGWGjT5Dg4Xkmx5Ts8AC41
2zE1y9v9BPXPT57vjrdnj9oXS6JuxGzqQUoQfZK9S+lGYxDc5vzMr9MXliIm3AMMMwEbQjiOJEBY
IXB5VQ8OhU1gCuYWb2U8aUqe034Ie3colux3p+cwy2dTPkIi/l4Ng2NgJlw4RqPnMxOi6Aii/lej
tU9AHLCQvgg4mU/4JiAj98EC7eWy15vdbx5X77UoC3UpHJrz2sjU54wK/a3loTgRAqkVjsqmARuW
DmST1ak9yZr2IAHecEx/fHr3JmM8AXvm8QE/Vmlmt+RTLwWGVcQ2hjDJYjnWF8Kk9A0l++GdBmVr
nTFr9EIaEAcpA3VCzO/EhyWgZIh5sXnl9+ebxl/4PAyxWhQQdAKwnLmOds+Usen4IBAxrzHFTv7/
fDus/4V5/XTOR6x6M04qzOdzn37pzutvny6feps7bv+CE021Cprc17cgsId09r/RT7P5o1O8kCGw
IfS/cB++ysJZIN0dzR6iQATeTR7p+kAcJNj8Wf/taURBzsDL7R5IMuTQYSVEro7KSFkEEAQX6Yvo
1fE4ytm+cnNLljT3p2c91iImuMge/Fm8+0P2YVsgHcRDIPjXh93h/PDQEcPuHKXc40uqvflk2D8Y
dqfL9dP8+Xp0/b4sljdiNARK4BCM3nYpIuBCnJDC+reD2s9gu3j4G5iUkAikc2iJ+JI0NHUe5cQT
4owgRpcDZ+d8Pvw/ySGCDCQ+riuVWi9Y3HCaxHOlPAeGM8pKT9PxRGoODgAXueui9/IIzfw4Pln3
b8otdnpal2HDUNLtVdYzIGAb+iN2dQTZ7tZvNrt35J2MBf9c309/InqriG3+ZB3okvganjl0fH28
2ghfL+ZlBQrOVHrzJ4xJ7i0vlVRt0Ha8MBkx/0sTgHHJAW5esuuf4/5kFwI2HSfjaLTy3X0HBeFV
cRkYDZV/7UDPPzuT0P0HQZAZSs7hFPDsCjXtdqDAECA0HLAssrBaGTEhNEgXRoiQjc7b9jGLovuA
bTIze3x9e6tvgccykgasJ2Ujf5E1Mut90jwFhHBZvLaKczYdnPA4RhUQYL3aQJ/c1RBOI2lVVEWU
RBoZVRF1HTXOkExTdekeOp8HiQHMYxBiHCp0NaHsjqXi6ZHWFwkEXnK9YbotVqEaktsXUD91oCdx
WholAx6krvNeXo1+1NTCO4RU5ey367u9yXHQJLyZRabYEM+VTUDq2KBqWqccagR1snEBTM/mo5Yo
B3r56+rPBsNLg2LWG/XHfNRu2OejiqODtcvLm4f1+Xg+XtW1S1qNvsEhDy++O5GgaCGUSxRRhCaK
JpCBSKqpnohsk4s3sydJLHJShCcCs/2wnfuW1gg3khSE2aAmCPkKu4TdRl9Mg/BVeGmz+X75AXKs
h7tjQp6uXw8ejzP6yN6D4Bn3A9XLfG3l4+riWhIggtcuBk9fZ/vl673Mtslnk3K+WjmeTbUwqXWW
g0n54+zxbLJ4PovdRldCy+vfH7ZlMZ9OpyfTw0D6NnZdBgJCsmicPgdG+QOD6Ev3dDQEKCO+d8t6
N1w1vfNBPqks3+RGFKnQl1P3aE6PWm3UiD2hHD1vBJbde/Iht84mDr5SqnVwCCyNuPw7OtIHrDSm
V4EqLO6BH1xe8P2LiZGLiKhI1LEQNI+zzdCUTohG1oRscvQl64/0Whz95QXf1sNhWiCunmrJoEnj
QICl1bVP02HuIZ5Am8u7N+NfoI5Is3+xmpLIEhhHVsQGEkgOQl4ekV+eM9w3onEygrf1RKo2mH1p
jMkQWJfAkBbkRJMwZAPnE1hbERmhocJ1zAPhwFv21f5UFj7jReEpD+hDz+kx6guS1qRBQNyLpsQb
szObSa0p4Qeo75txWzCFFNz3BJfCzU/Bw4gHkJqnQ8qSoFd00y6aKCQvCtATURIvbNUE+XA0KHpZ
Z8W6g1HvcpwDpjy2bk8+xMQlYnC+1PyG0rI+HI30oiTSEVGmMn/dTB5eXV/ps3RkhkNXdY9/oqpw
L94kZ4r6GzJBilQ+2QFJmjaAxxtYjW7GFgKAWtTG1ERrru7PfW9lXWvJQQaaAf3r8riKyTHY1Pqn
+XVRt6zLavFZa7MR6xDi+mTAhxhiN3o9AIqFIGQg3qoWmuTfah4o3jvzRaYq3TFSAeD6aueb+cQ3
uUI6CszvicScI3ky0ZX3eGAGQR/KEKJt/fn1r6ELcpCuy3jRpWLD6Uxc+gvEfRgjQye9NG741Hwb
PTR01KG5DRogqJ2jCZ/q2p78iy9OYXV1ABx9gZbS4dKX7xb3B6/Pj35//vT45NX/ogptkJCcJISQ
POEF7s78/YhOJGIQVbGz+gCGAnx+hIOeygst5TUplz66PX1a+mY0OlvvE7da+1wbXRFjLIYjeApu
dgu2DBo4TwkED1Q0WWNRz0frn9Qd+FM3WXd517KlSVy8+1cq1QinuP/Yf9BUz8ebyBG0NRO83MWC
jkLvo6asgsuCCCFRYoE3F8ePQ91Hg+4KjFrD23XSS4Ofr4eb0+vbddluoaBQ0cs9qUI9jLFfoc0g
gHLUqGAj3Ye0aBdNSRvdL/RY7xPATUvXlKcIUnkTKQzJzh/cmPtsNe2GR5EXYFf4g5MAZQJPN5US
fUI5ICFV50BKoxRd2gpXMxlSj3b6RFese2C6WycSUXsxiWwJG3zdOMIC+oJxhHnEislkNJrxIeWX
OxZ38+Hs4Yw35jwDp0MbDesIS/dCvELmv0Vxb6JrcfuImWedE0NRDdz6TIvHaoOMuTFbMEvRTx6V
0DW4aKgyY2TDVmsi0S5Ntez3lOjzEAIIvtiO9BlLYV5/BIEewaEHBANPCFAfY7x5u5pJXHhECAhQ
L25Di8Yv8/Pvb16c+YMqIkwVjUgDXjoppEPMQb5BE++SH8wL+rPRiIOgo+GYwygHButwcfl0s15f
7ziaUO9zCjUgROgTouCNREW6CGzkAEeuImaxrMrXxkKGkORpefo00GhiwvDfdRChjTM8hziENIey
F+7t9a4N8HIEhiwep+nrrgzF2yBICBOY2RsyVFRnV99Brcw7vbMg8liaoEHoESTQ+iKU+haBviQ0
8/5kOh7PZhPWFA+E5nEy2d4/r6dtRkEpo40PSUInaBAI0hyyAS4JsYGrWYNG644NiDeUCJR0MLRv
mfV6EUgeIxm/6fmLv0MughuhapTx6fPN6b2/u+HhnvCkK7O6SBHkuX/6ZTXfnmZBxAasDCVctBqk
6Tq0Gt4MTG14KhKkSzKabpNWi8toWakkaeK7ByEWMYLQfeDi7Pv+m8Hi+G46fpMnWvr45mZfX/Pq
A/kaTDjrNeeU3WDcGx0cnbi8HAzGT8Pxjbfdm0xVFed/5CcyFiQQCoJEs/k59EMPOgCUZ4f78H6k
wBA70J/hgGQ+zhxqB4p6bVGrQ+/QPiK3P+NchUsabXqmy49xIV4gpAIZnpzfXei11TikCcR21mCr
6xJDPnpZslWVYTO9CJGUNVdJFnoBodN/PTgNviBnI3ZcesMZFGHv5VDOjm52kTMGeOgUKGHrbLdm
xpnA3eZ09RNkyHO0X9OQkC7KkKdBkMVoSJ13oYcZq4AmS6gRYgGLqxPCyJjOTSBFs78un1/N33vR
UbRDS/rsEQNZXHkRPwIHhFoNQq9Yyc1WjkUBgXgEJDIuajHks61MAL5i1EUOoQShIWEx6gjCWSj1
38zDSkIoh7HhtyKE1lENBKnDBvm60px/kZaz3pRjLrPxrDc4OFL+fL25HN9MxtzQxKgLgSAmloSE
3osFf5w/aBkYT2DTnFArG+kQDBz96XsWsocaBSpjoi6Ti3YdGWqCFQplsqTzD3tpoquZWIpa3RWv
kIRnm8GxdtOsFIHQAyIxOoFrjLK1pzmkpi0+yiro4UmrKLsP9OdqdsqXMUCQo2ZL034RbXKirk8o
nRH8610/GEuhHSi80XDES3zj4YTf7ECOpsOnq6fp6ubs3f4tu03/A33duh+czh33Xx39FjSwiQ0P
6evR1fSnNoZx20AMOUHLZHILhMIhJBmBlIKtW6uCJSJPEiuIIlrHgojuujSBf2BE1eoUC2bbfzgp
a2LhgECI3cgfJLIqqezYLoycTHz1+ZwcWUIeobZIXe676RSmgZqsWv56pDvsaXML6xZLUXhTWrdY
yiAw7/uBS7w9ywDB+VXboLCVAiz4QLxNDwSJNmhwcaRFe2ymNIH4jXMJF5Per4rqT15RHjyDdZcX
XNfpQqJ4YGjmgNc/8E+ExAFqLxdetSlHJqkfSKsfIYnfzTzJVYPPxYR4Yn5DKa1Dy6FpKwlNuSwp
KExDQCAiRKBYSwq/9wE+wc+z3cPT6Xz4dMJVJfKSIFG/Llf9z08EjFh5mvV4XYavC/f7foW2s6v8
ONhcX/eeV/N3FCKBydY+GH6qBC+D48oZ10iTItYZsAahIXvDbSxiRW7EcsoI5ei3tdogFG6LmsuA
RIQgiwX3zsRINKOjynggHpSi2wOxOyQL+xVovi+nRzzLhV4LPntBvOYgZHAQne+AbPjxCBntjvnD
wzh0ft1/8zFz3pC2C0PSRtjnG9/ZC2lC14bgjePD1bpw0zrxvxmRxsPP7MAxH4cejnqc9kcrzg93
ny/PH3ab0fPVtr7hDJNAnC4M+UTBstIBKl7bB0BKfMCz6++8nxwFhurqXDtjjUc0GDS5i1PkYX7H
X1s0Jw25p4DOQWn6gFybI8Wm92b5VsOnpxUE4OAQICuGnp/nCfUCCbtJdUmX7vbneovmKrdvMBXP
G83mvC7/hdVa7HjDi4XxbCVlZ8KLyudHr1a/JIFi2zISrNaU302hOqhSoOamdAw8UIyDyBM9hgvO
CFlO+CeIpoK4kxIhAX6zvPUUiHL3xCuBzeuVinQJYVmoYGRRla3dwZuOJxoV99KFnmdp9Mv2uxrr
NqZfJIrIpL5X6TclEUebhwTyiDDMEE7QcoyWTQVpUQ8KkU28cYgkHxL1yZumaBFAghG7OKtmwjz9
JlKbyXnBnTgR2ETOFCBSC+SRrUoexqdlEUjRJnjap/eSNvWVmUSbeOeEZpbxkza0ujaE3GplCKMM
HDUOrl40V5TuiuFc57EUs/E+iVe0VagHT11WQSYpjSBwcnPLuyWkqNbkur5HMK1Ln4EwJmlYKpe0
NLuNoaitLHjhR4tydUUuSqgo+TAdonpo0sBnYkzfTQ5PNpd1Cy/TZk7cWaJFK5IfkzFsR6hDXVv9
MxQHyszMA1rQYgQPTOKkP4iZCPWqGnqM53GJTlJ3fOvvQmQFmgSie91gKEf3MaPISNazN8CUKdfF
wSI5L9j5uhqPmoMIFBlIDUKTVhvqOXrdG59+6Q2X7AN4UuMZqYYOI/Xdbnoxg4fnpBlTymjiJ3le
Xqo25QgxEYkVDQQE1zExVA7OWSfd180HtvlfmuWTQZ8FJL2/odvnhpwrfLn2Ol0+bc6W68X4rUqj
FhQNlLqyORFOgoF6/25+h6eEfQKA4vIUiPqKVot1bB+vC29Zj0nT6QYNu8w9LnjJ3ev6t//prUtP
pb1lWZ/iUwP41+fhkj/F1fdIKaqWUwccDTUocP4IQWmiTCXgHgci6QQKqS+SljXf8jLpRrIeUM82
ErlpW6H4yTp5NfhiULHho3xsBwXChWHYx+93fb0tR3C2EAnGC8RLIJwZTiYFnAxzNl4FgTMDE44X
xGonqqhqoDC98opFXV5rD3tfvb/bFaspnI5EF4lkbybaFogQQioehGYuiAzINJC0TVww2fHWBQHy
04KAZqFOTU7KQ7tMmpCWdVMHiRna+px5g1MZ/8ArCn0U84HEGzws8nXuHx8u7sD9k+Fs3JuxDDfr
DeefHafdbW4GZ5sR7zk+zr9f9p//KnNESguze7znfH0ClrzVR3UsBIhlqkgAFVXC2eXFjV6Kh33v
rhcnN3+IZy3KRCA+8O758TV/atP1blMsS3wqrRlrm6MfuLRT13EqmNNUwSIVBCkUrV6/I7CYb9+V
Vfrep/ld74c/eg/XqgeRknWd7VYbMK3JM6kXiEbmhAreHfd4BXG2LTJOYRLzkd+lAyNTYO9+u3/B
HnmMDSXZG/ysxSxi4eFBkNHF7tX6jh7S1SMcZoWXeGV/e8fF1QRQKi6tohKpNnDLRV69c+3e4QHq
kHMiAlUpkl6t/95yN0DSEECjNuPe8XLV171a/sxBel6EOJv9rO4kWnog8Um72NxclosTCSOgN705
6a3+TXsVAdt3QBzQ1qjl8/I0jSSotPbi7lFHOPBJ7FmavYV3pDtwsT2FYJ1hfPGuap021dWis6M3
vDdal8tndw9/aATsHQ1Z3Rv1zn9BRZAYUcyMimWyS+4x33q2T7LZ9dNfGzhsth6/93sWKJbM96Nb
7o9v5ovvbmffPfyBjpH68VR9N+u/e5xMT0pURv77D1fr9ckdF/t6FCUyZY7Ozn8f3QxPeAd7tv6g
etCssduFRRlzknnk0w8x0KSZNpwC1BkEdYZbJUgFNXZPV6+unh//0ouq6wte115ezL1Eogkj0Yar
x9N575S8NJ5TgTmXI73cgUM1EdGqjjn2mtcrl6P3LY56uSpjorUqSFf69QNF2J3/QgKaQwwQHNkB
N0VzlteV6SecVGE7cXA9+nH2sP243tgiTHKr4WQA3A16r56fPm3uhz+SI01YrFbl2OdzbzI8Hu8W
b2YPl5yS90ZiSweSwlCto9H9iQgf+4Yu3T5z/sF1dWE6Z4m3pR09kp+/LkeRXUeOeJNvkNHRo9I1
l2d4Ud53f+12F6dVtfNPGE8wxxfbx3d4EoQWz1S7jRmEzMbDH4lLDFyQlqC3+aARYvTj0/hN0mDr
MjYML5+OSx51rGAU4AHwiJcj+UNrkjlwejUvK5jz6fOv56v3wzPOX3RWNVeL8SmqWQLPbQpPj6/1
cRk2saKuZU2Tyby+qnH7PxxeRlUQCExB4LjVwqdfFfrT0dHsD/QIeU63j6+zIY5HypNTq6sZQiqz
WkdNk1hYFA8QVa2jtN3xIrWTydMN/fr4NhgcLLpqfOMaH3Yu+r6G9vAF3bvlw3R5NL1cvmUnv2k9
GgQehz7DO746OXqQbovyC8SL07IRf2i46L3ZdPKmeXhAamA3HfhifS69ztcMUm4rsSGL0bwodVIn
f993XHxPXsZIuIIG38muE+YDZzL1UD7lwmIdLbWONUCqo2KLorUWSCDCGy0A7OLRqp5JTq17llwx
QHnSb9HcdWWfVOsrfyg9yhyIGFr9qrhYgNufh9Pjm56/VVoX+ZFRNJnUHsKnF93IibBWHc5FfI+G
iGRH3dLG8bh8+xUxIh0wrqiHxbX21CJiwMhoYG8FU8cce9xOfoI1I4M21ZA00unN5ITvISfRfCH6
9d9EJzhP4NDgQMmFHyGc04vlKSpBebWvGyRFiw4iEXYGJE0GeMP0nRkSnEEYq1DE+oYUHO61Wgrm
bDkMdDkaJ3AP5zjzq8Wut+pdvpWhM7u8utq/4eyDnHej0938OGtWsm2WTx813ntaA891F7O255jQ
Fgf4ow37snigf1gGqPeiMvfIjl4eMJ240nYFbBJmAeEuh23lm8q4eS4GtVmgVzK8diOW4caNso8A
q4SHdDCx1+MAKMeJw9h5tH0+X+l1H2I5omYZOEZTth2eFv97tn0oOYQLN483j9qEJA7jDNDbhs9c
I7HiLS+XRvjZ5s/BLYsYmCWbsXd8PQ7xfHn5+Jqc2yxmdjY/IYG4Ol/w44qdjDxh5cLEHiaWD7P9
QlI4tUF2Fw5f5BouT7kx/Hr3Uexl3gJOb9e/vmAxjxk5Oq97QcJ7xMBJO1fmg/OmCw8pYNLk99t3
cw0HzaHBeXTZn/0vih+PLqTaLCfvw8REg22nXCq0uhgeT98ML6qm54kLia7vfSK15hPj3Q/n3orj
ObnhQL7O8+P5wYFz8fx4NuF14gmXNnGK54DnOVBxcXPzMDx/q4nJYsJLvCz3suEmOXs4RuH/H2dn
2tzGrazhX8Qq7hx+1eZYcmzHx7lJ/IWVODncRFIiJZLir7/P2y8AjihdOXWrUM0GBoMBe0Njp1K2
2qRYyNOQxPjuO0k8I+Bn8yd11pcr2sEVobKr3vL70y/9fZPBAHK5qEAZ0mz231f9m6bc9u4Kl3+L
9IS7vuNQHRLRK74Hstux2Sf0zJOr3c13HhCK5j3bhv5M4WLIlqPtx19QwuhZrHs3oC4J5K45uDiM
Hi6LjvL6uD3+jZ/6IIFHBcZ3w7SI3bonxctBaoXplj5sf65Y8nIxv+/edIbjy7vVRCuCSfHz+RNN
EspqnXNac9nTwRS4b+3Hy0V/cNHt4QOGeqGIq6fszKkJehxpuR/FWUtIckNgiLo4fT7kZk5cRHUM
onWifFcbpB5cA43qZrPQ/1DdD39Wn0RCijhagkNIs6Q2brvXOnNCguKxcFgVvLVUmHekbbavbYYT
XzGZ7h6CQW+gOKPjoNxNrHpsWJ9f9Aat99vdR/4EXDAjbB0T7cfTT/prua0WPvlnfHfQ0QKKZNMG
DtGAYai8yNj/Xbn621/40Qr5OOPr6DpDTQfar+Z0dD5tnxEgM4EkghFaS4Y56EnSnOqgbDxeyI81
oemjZH0jqgiS7GacO1LsoI6swopKTO5+9vYvEHXc+Hzq2+SqkDJr/9K7nX1Qf29/Njjsz/d9uqJU
fzdnEjV1JTs/te6vSyMCwse7uMGFJvz/ZtVjsIJlA4yT312ZpmVhiPLjl67YqUV3DNRVBzarxedd
p/chL6sP802FLX/8c8b1+W/PfS2KU23qrIoen1P46yD+QjrumT/0K382tx0Um2OgjrGvRwdxOA5c
TeOSI7PGEJbADWrmxoJMIECzCP40ZmeNz/zCLZ4IepidIzgWvh/a41LhpfBYvko0G8t/lk/vbJ9l
72J7CfDAlkGc+RhHd1Euk5fS2zF+Ru2omuvId8E1n8ELRFAqqaREAIbyr8Gm7+/+ezcaamoBWgFJ
LjjFSBT0Qm0w25nIFz1IX6oxgwUvxJfX5e+N8XyMBRws55deeOVuF7V3uO0Ornr9z47w1/lns86h
r+FBEee42AoUgiwHo/8ZDC7XB/WOyG6Sbaveh7R3sFBvdtv70rjvXjsTr4LMD/tf80GSeXuvnzgX
ZTZ6W81sN1qTT25G15Pel8fZ+fyxp2aKfPCjM+9ykLrGg2pN0WHHOQ9q9ao/t7O5/Ery79sfJ839
zbo541oUOl/NydV0eXhHAy6+RJNILh3KMMPrcaPXGHW1rV/fudtdqKF/u7F+cRcPjbWWcDIQ2e71
aLgrrVuqzeF3Hjez5XzXbcT04u+37Q/UAatZh7arJBYEvERlb930GWJnaeXSwpFQVTV/2cG0qqZo
HnqyqhrG6kBrLRDl3jzS0iR15Z7rn+8GktK6rFoex562R9IQRCU1RrKoxK0PCBuI5pAgd+inNBZc
8nbcPkCMNIUsco7CBRBDiAMSrdYP2PFKf4ErKFisNKhaHRY/D072RDa6E45Ynt418sAon7Jo2Y8B
7ha9a7wUegYsRtDsB8+BBPsuICJ4jzHO3ASqIWTJkBZi0soRM4QXCmlaQstpzReIDlJnilMSP2JV
BYueSSQF1oTlTs4DUU7iYEVFMRIgsIFmjEfg8ANoBPqDzKeLs4dl+7qD9xWrZcyy+UIjXNpJQNxD
PeSHPYYww4YiMSy4VWdV4VZmFQlW4x/w7JWRjqrf7g9aA7axokGnN+407p8e9g+N2fijRsLhkHkG
W8CTyuTx8s2S7ZJh0V0VIIpu5Qf6BUMxODxW2GrNMoJyOWgpQzWnN6CtlrF/L2bmaW1hqTgWbqTa
V3ocxM0vIcfZZcw6fFbDeORjbm9JwROI4VdzGIeBNHhOojkvBLlqSwqsdfAT3Bw2kw3zxOvhmy+Q
Qxu1dibNcrpRy9oo1qaJYpgL+wxRSHDCL4/3ah8JVsS3+cnZic/nJQd01nsccdIftrpNlt1WJzo4
e1rPxrO72+bntOICfjhY7Wz54A0cCucUjXOaEbNfHTXeMlOBrMzI42A27Sq8/8v9QKaWwhzA+YhL
e61sHvKRerBbq9WASEVZtTHp/bT+DwqNZFitVfVvABZdRxHaGVsqXS9VpcSqmeNabpLSeU2e+vTh
arFMxJ+I6c/YQHd/3m9fee6yto9OrqHPXpftQOAs4RZvcD5IFRziE9SsXieeR239X3WqhKiv7p9D
+SNEwR3NM7ZOKJAsFE3URCSaS48v30/PpwediyErycQu9/XwH20yqXj8NYgKKr3xvG6Q2dqm9Kx2
SeWi/6YxdNYF3GlCAf1IFjN0i6g1JhxSa451qUAjtpwFykqy8xwTaQ0jfvj2tD27jy5ayZYVj61d
GE5vUtfydyu2S+b7IAQQXgRhL2ms8qVot56pD5Kv16Yo0rXNHWW1Qc5tqO2x112HUbb2Uq7/pmvr
/0mKP5mdcWdx3cgiWxPLKZLtSl05y6haNRwVX0pBBD45MNQFAh9iX7H5YbkDV0nBkpjG4gMkaLSJ
L8MVqFVzdEkjA/UAcTDuyptk4CCx1idKTA62LGOeSo+HieVeYx0zKXcavw1bCayTJ+hPuXGiBpH2
1aL1GXIHK/1VssfKHn4J5D382Wurjuk+ilKu4lEUgEC6H9WWRUYPCbmUeD98VT7IYYKT1wJrc++3
SxlUJRUWU/GekOd9alQb65WJJyVdYmDHH5FwkKnPHSDsOSY+xKj+nDRyGdrqM2ly/5fR0gakJSQ2
LECmDh7XV2g6RhqYjV3Re9sDPdEGlljkorV3mANMsMQKQzw936ULkpwAtOmwmTHupvlYXFqzzftu
2KlhmYhAKbZpeUUsTIOAsDV6+Eahk9UNmLZ/oVy33x7mSclMr7xe2KQLogFiFshkIVt4p/6NBVxU
iGfRgaQzyIPUNXUn1GeSQGkxAKAsuV/Ja+DAoJI/wH8DuetePOzO325+W6cHvkfzyzl1rQ6jxxwL
Eldu1Xokjenk9r652ow+xKBgD9+FzhLDh2YCtM+WnwRzwghGG5YAiXo8D5wQdh37oBhr58PyK0uk
uLnp/KyDqX1/oJfv5NEOWxRUAwSdMCQKTiiI1QUo9U/PbGvyCF0Yku8aOUNDkjEI22ILY90sEASJ
ACIRIEBwROEEFnmx3VdnO3xlv0V+vwg0Lplie/PDr0QRHk4ttKaV8YTe531XukZyYXvhuEWocb+7
+AHLTw9+h+UVF49WrX672YX1vZNzsGbdA3cAPO2ePou7TJTwU1wEcAKcNQQxl2EniHyT2mxIdlrS
qilzDwij1A7kXqiROkuNF5a6iXDbI7zs8XTTVDeEsIfAyBQ6C2IrKDx2JqBlUN9WD6JvF98hramf
dDn6myQmfXvR94T8mkTOcwJmwr+ZrGp1Ty5B5IiYgQ7467M7qddrcqT4CR/Wy+njangY7W82eAjQ
G3Nh3eKrm6fgi1JD75rfmGM1W3hKss0cCFGypGU8zlwgCIxz1Hws3JR+5lCywVxws3je+4oHSJRX
MOtkxvgSJdgKKyXZ36OrCK95/QQmkajJAxkUPLBb28OGqiqdA7RZqaGIGvs6/w/fWgPW8h+YkBo9
/em1fSo+fF4JVKx17vYmnzScP98HYcOEuer8mYKMVn/fV5q9cKvFI4L/G4KuCUD+oonBH5TNqna9
m8N+ePGwmd+kjCMOLQs6rhpPF/O79s18toiLeElNLm1yXGOJIvVLvQR1HNnSfjvVyvWn7hnBf4Qs
+jv+Lwxy31a/DO50Gt3t+0NX0xz+A6of9U0fz4qJVd0wp+6/yTNX/4jMG+xl4rig6Nbyr4TE1iq+
Td5Va/oJglisgPoUi64ao4fz9ePj74v15Lz7+N/ZYrI6qx22FeYNpRpoNpSBoKMFDBOJVmpElB2g
HoJEIdFGQ6liGhRCJUFL0EIOLSEhwa/ZV3m2eYe3XUB6NxpOXjjRX2uxnBb+EqbO1m7YOmvM5bTM
e6zmIw30sX9GMFmtjrzbnfY0mEm3EphKsdYBRa1Hd5HC91E39eGv6u5vU8/sqsN0cTOEp32czxoc
PhcKHF6QvRhDauT+rKurguML1I5g8UtCCpvM6Ghg1S/VwNvT58n7EP16ZcnqaOJu9rJIp5bNEQtI
3nm7Hin6c9kCOQPR8mdAjPPt6sDkSR4dI6urU5D8H1kcGENirxoIiX/YhYK4hYhBSv+z+CKFdfcM
y7VXrCq0CeJwCFAmIH3jHxuaWBipASIEA6bZgQJqDQ/khAKFqPwjUxTkaNjiNGVMoDmcV0Lzf0w8
EIJpYxo4xf/TKVFjmdDDZXWthQPcbnG9mY3bWieooysceGX+FFOaFFGSwC2FqUp7zmhr35CXHIYS
nc0+qO4X/W0/5LP6OzHMzZmxi8vxx5oRdL1d4zpO2dmi87CUp+L7X3mYdkFGniKLFDD9c5oXT1Bp
spNGdv8BkBJcpKOu6KYTC3BI2rVgKTujg8Su1UvoIoFSnyjYiC2Zphu3/XfDv3hE8YiR3UtwSraF
S7L13D3hqa2y1vyQg8sSm7EwKQ9r+FsqdvNdJtNfD6KQ6PM/qXma76Q2Ucj9+Pye+1LSVB5JJg2Q
l4AmlkoNE2BEj2LtU1prAumjML3O+UE6Skz/Nk+knp7IaQ1SM9M/f0+kOFngOL8lhRx2uxAw6gH0
n/K/SyNQ/pAKY+yFISYOmnOTqwYqDmZyMSpJ247CR+DPUAivEnUBRag6Eo50IrUZxL9yCCqltNpi
fh5KRHjNimeIYNRUkoeFmMYpx5JCFRyokakK5M9YLtKXabUgC5FudbmR/wFqOhWkULGQsCCiwJTL
SpU378cFoQBuFet/1qEaJhJlyMWN4ZCY02dxqs/OI40s5TnDV/58+SqIw27yXedixeu+XH0VUwPK
eT2eXPNLxQQ9kDOgf4Q3TSyNuvDU7pQ7RfhXdHIIpNvZxrUmQzWBL/UZhKeuhhX0JMZAnkbzd6N8
LKZTtVmTgnhumG/5dOFMh/t9onzCuZxxM/3SXB3Xt5VvbDa99/4argIuPrlBgEbcAdBcMRj53BWY
t2aXzg4ct6LWvjO0NdJ5bfxh8s7fswl6N/+1y4np6RQ3nvkPG6lXkBQCKTHOkscS9Em9y1taVEDU
NfcXiDqs2t1LV74U7/JcpHGygvjfHeGoc10Nvo+fNn9SJm9vRuFa+QPA7jY2W+uSEt5maiCdLuWS
YySKccgVW7JzioQ2ioIFKmaGbAZBgFRSfyVCNfmya7UYErNMFMkAISelaY22RUaLv3ipyNXT4K9F
Hvly3nGnc+0KAAkaR91o1bUrAULwLTjNW2xvphyEMO5JfnCnpCEu+YY4f6QBqRgBIbP4ukxLBLiL
ES1iI56WTFIPdxapOzjVLxLqFCCvAbdPl713nFbrckppLlNE20iazTWy+z2KHDNDWnKD+JkRQ14D
EUW4g86kJe5AwSBAKwsvk48X6jAIGQPHfJ2swPJ1lx0CC0rgoaA39YF59IK3jkvuXDbPFiynarfT
Vmu/S/9af4hIvQZRPiVvFiOmIiabsyfmPIPGuzum8eMrzXtG7GE5MQfVZL/87ArsHhd/NLtrPfWs
I8lbTsc8Zs1V1ZDmjMaP1/HwqYX5l6pPxJ0BHoMMnug8lF5+jLQh6tsru4PbCfvtpjGaXjr7NCwU
C8RdnM3nOjWWqpC/8Ufjj+007vYhjadAkbHb6FzH/z+OtVJp3qFqElFKo1JAajRgIZYqqm5QhA73
FPB/ifBCh9Ony5TrbMPyQneV9BQXllJFshjXgA2awO32O9dIN6T2J0GaD733SPih+b436qRRLLOC
LCBp9ymfo1j+FtB/J49sI27OCeR7KnLzNc0Y6i949CqGLnXWCDvqeV/0oc/GmOUf+o2enEj0TSTU
h+iLwTcwitjdX7ZvRL34NK/mSQy9we4An8OYO5NkdKAMKsNTKgZFNzPKi0ymmQrMHUpw16EgpUog
BL5EMAI0u0Ho65H+9kDbyR27Mb7DeU8cuszC/F6X5QUniz16s9Gh2Zo2Y3yn2saCIjwXPgosweM6
uCuksBerWek+ntIRsVNmZ+o48YevEQ5HHOokZyf7LCDy++y3EHGgA6thUrsh8gwipAVaOAKaIIH9
NkG6O44IUlw3JtDeim8+GGpGanJ2e/9B/K0NbR/wE5NkuEce0LRnLWJZgPijw7a4+O3ZZLJJzjwy
98h3WCPQ7moTbG00e31YcW/G7IlVdUidFve4C2SS55Fsvr/f/XrcAOjubmEIiB1zQVauEq9zBBym
QPTNnoHy9nZyNlv/MVwu1I9XPvogkB+OPewm54NJ83q37l1WdCeSP88TnuODdh/YcNHRjLGh+Sh/
nju8zpatzVnkiM6Cy05wdqcZN/oFcNcvEWWuNGoFSpqKz3N0Nc86UHK0n+7O78/l1IfTimDIredk
D5fIA662uNFNA7v5KP6SH8R3AHotvo1UGddYVpe9PZJRHtUrV6siT5wdRK5vRCWZtX6KozTIIEwP
ArVfA9kEGy3/HA1pB9kYxF6qa3ocnO+mnWl6KY+ZgTtochFq2Ln+Y8wq05KHRPIAR50zAjpAVDcg
TX/tP6TphtqUJbXRXbI45ujEfLz/sz5vaU3hgfx2dsw9fPUC0zzfKNdI9zHmuU3rEfm7v3d/J4Ih
L7YX/PBNRyDwfwlkGrfizwsLDd09VPLM0ccEp1VLrSVPi7nHyIPLQRr3frr/j20+CiqT67mn2XcS
MZKGtp/2j/wudtY2N5VDVkbVMZTOSlRn/1OkFwwdG2FqQiD12HjkOUbe5r2Y8ALdTse1y0b4LwRT
Evh/2Z+aP0M9+RD1BFIcZ0Oe530u0djoU3l0EMQft+0HJ8y2vS/eIgZZGBryGNF6zI6DaCGwGeQq
OAi2ZNDaXj3/P8nO4SSApbf9EvBxcviy6cTH05o3UyAq4DchaKneSSULrV1hZzOumxyi1v4Hsyk7
Ih56XwZqhfluWNj1mtXrMXPYOUzWZ0uu10h/k5LsAqWJDv4qT95u/bzZ5ngOWNhiLllpDdptFvZw
ZeTJwp5OZz/tH8ZMb2gw0oNucUtq+ysRbGsZQfLYw3pxfjvUjjMMJANvsqPa9rXCF9oNVhxcwqh1
DHrYbGGwtLw9DImMCvprvG5LjB9n38frmGvP16XmPq+lL+lTKFr19PA7Qtjco+rPen9IWwgh4o1q
WFmAaIKhmsHsI4nByETcSCZGxH5EaA2DiIoq/GSG8Yt88Qi4OMzPfgF1DPg2a05OxzNn2A7fYh98
a9jjbMrnreShO3l8erjftJjDYL639dWNZDSPeZSQRs9DKQVx1I4J3INRx5YQ3EfkuXGDHWlVSLH3
MSCSWfPdq9M9ggTjML+Y4mT2iNwNLliSiYHMS3a0LNrsgSkEuGAIAhuABNQFeHrMrhQuB2gMDj1B
HIwXGHpjxZdOvF9ubn8w+zp86aFwiNeAo7y4OqLNDREnJxMud/1Ff7hv4+7RR4C40B7K8jVw09qI
XRBwE5o8RgqkWQXXQB3khu4Qt9bSkkaCQx2H5iduIJTPuxXjaB01V9W7yZ/LSv16m2QjkLwoQx0x
4UnBGgPTUgr0AWJLH3I/zIiI7V5DeIVPy59Wv1kpePK2oLd7Wk/93AaxqmHQbLOrkoM9uSX4RNJH
29X4MGg2b9JpAB71N4VjBLGsFoHATgYaN4TGIARNq3U5eGRzZZ/cjIDkRI/nXNk4VQ3mJoMDhfZZ
QcL1I9UPNrip/G12Ygnj00cldD1KVYzIVL4Qle3D5f6Ds1OpmgY/HyPVBl+kaoVb+YF8oNXj4kGr
78pfAfEfwn/DButfx1PLGolE/e+BDvrrcvxsm/lXIPIn+Ye1dbEoOcE3NBlPq2DxltByL3tCyqzx
3juDKFnu0OqCaDQLJ4mwHDbePXS/WlzViYlRHL+UXa9SBAilAH3VHLjDvPfwuzEv3GqfNa+csUCk
22+rI0uqhBoW5A+6ZnXnrnzURRBFcbqPG67fflQBLo1ByRlXg9csV+Nxqhu6rU1oD880zuDvoUc8
AHeYdx+u271PMmhpQtQ27MSwEUVcgDzFtg0YUI0l0G+rWSvuDjpRs36z26s48LPqDtrVyR7E9fRw
uxkPZ25QkEQ+iuzU4UtpJoMDMlVHkDWiBfIU40bKfERb9Tyro2RlVgacYEFN61JybwdZlISWXpZk
M8JDdTZoyoXwGlorZcguEuxgYQU3AttBgOx/1SrTfKEhUsBAHVEz30Jp/AQWASC94EXG7E6b0+Dm
vViuTWkky+egzR4vYi7dHgiisX5oHE9V0EvZ6mJpiQLlaYS9BUEYgNreAvYDUXilB97hhKnmcNBh
XfeQwyqfW9xO83awGU06zfAt6qJgCbBMFGlwK5ecw9wMitnZCLNzajfQZE73enWrnRhYHcNih2SB
bHaLDbL1UetnPrIrLt9IQoqZSLsHm4Dq1dWsMrjfAjnhvqNAXizwuFpJQpBPp4O7Fgh0vx7srch8
hbdCVL0WaXcOaKtG3Upc3PcxcbuzxuoKHK7ZlwTCSFRaKfZqgsfGIbXTQcj2NqPjjuJTlefK6Ra3
BjQHuJHyc2ojLYf7/XI2ehw2b2CVG1G3rfbtSYRL5iIIHEU5QepaCo5KAr0AxeoJz9BhSN9dDpOW
ihvBycIQ9fpJFQdzOPaZ3YR4HgCoSRMYg6rZfQEpoTvPapQoXlTHFD+qTlycVyerLSspHW3z/ReH
GQzlhL8gMHdDc45BrzlkbcBzAi87o/Z4v2X0UI6iadu4vxiOj27K/KNO0siOemreTWR3qUTbtmZi
oy3fm6yCcWxB9k+IQ19DpNrjMqQELhcSJLpQHGHwDwMfyuxrqKAr1DbBTd2Cm/5Q2rQ3JGqrZ+E3
zNeGRrMqYc+ddSOQGESCDNNtwsaPH0dfSFludhLsH8v28y316h91uJe7X3Uq9hdVnTjhuibby0kT
4/a4bt00u6vPkL4EiO1eKxASF1qb0LZIFmggFH3l2GivCTDB7SoZR54TwXNbQ7TYGeT8uNTdZAcS
WruL9axGZdgwn31pbt6DYFwM3U4ANSQENYttgZ7urRYqI9ckApkY8SjCv9v3c3oXjIjMOG2/3a2G
fe7I7VYnrnljNHmcDpazA4ta4mAvzNhs9qGXRmy1/tGmxHC8+M+YWduwI3AB8jo4xc2+YaJ5XJMa
Q622JxpXhSNeviCECQzLNtChCLy2l0voawwAFwNE+jyDbkSHYZQmXlafTftQ3QE7bw4Uk2O/Thdg
ig8x4wHisJzEyddExIVjYGcz/ImLe57PYNjCc50T5xcZf9vIv84kNIFlwhV3I3Cd4XMjtJ4Mnp52
1ewpxnAk/doGxKcguyFRcIIRNMIB7lg7QNALswZLBJ6mMUhyqw1LZHyyx2XE5DeDIDSIdcFtd5gj
Og0kP+u7wh4yQHIrR50v4ARboDoCD4gaJqc73KzifaEsZpX4Eu6UEauJ2ST2ZFcbhOjgtiHvisDU
0uPg6/y3/w9rur0BeyHZOteqXqwerg79zagzfYr2ofCjcOV530/cWadDN74tt+kOXN6CPUCzJxbw
0AyrsK18IvgFzG60iF1rKoyTaMvlIR3slLQmXCvdukskMcja4vbB3AFCeSsKCLpS+GJ1ybPLxMwZ
xhegPbgZAqXriFiB6eJ+NjEouGCYnKXgEQyBRKTDlh82HGwaPm206f70W9VgUA1anfZw0HquL4P5
dvA4byxWH5+dPliYwlwfnHCA8kVnwLlOIa3tNUuUlHtCzQNjA74bYHzHZJLGFgJsWt0bcLHC6pO5
QXS+1GIt+gqRBoQXdbj8bd/VIi4UBn7FEUAx3GbN88xLbKB4igkI88+cMxfNPFJgoRlWEKJu3NPV
rGaT2JIVaMl5FeJWHh+FL27KgdylxLJnyrAOwm+MfzNNPVCu2WsIJ0EOk5hvTwVmZ9j6l8f0iP1A
BStxs+6isb+/1anabB1nE0Wze2odZ3ed5UO7sd5+TC4aTRUsNSyj2686CbCWjY9sf4wdorwEuwkp
rxbSWSsLzFstYpwv2A8vxfdovAriqNgc43xCohEriLgbW8qPv/R/tKwsduIhDGnhfZGneVzUjYgg
U8Dm7nze/ahSQ9VzeXzAZhqr7E/aIFi6SEkuo0WneOdIjNtIuI1/Am7RAbcApcUVROS01EZAzH5W
JSRzEFZaC9Dl0HgEPsQNAZFY2BzQD9YJgV//fpi9QyktIPbe4ZqzkujcSKIzkJNZa+fX+RFMbqtM
PwTRARKOFEvDu+QHvi1yLzoFtNDDYb/LCRIdBA4P6rl9Wd43+7tV1V/E5nfZ6RgMNAK0QTEkmroE
9lRpeUvAsGtuWXMqEh2cSPgHhlgCHcQzu0lgfmwEaMQtcoiTzUUy9RYlDINths4tge2wer6NWRUM
Bw9htCEIgURz3DAZjpccF9+Dn+ZAYWxhFYhZJYdy9fj7Dzhw2jfQ3YVDLHzVGVY9zts66ffO7u/3
4/Fj9+4TkoDM8BEgcyijb/2ZOgcQ39B+ELQveu1WFr5IvTtsO/iahi48boF+lb20UB4aG5IukvtY
fyty43zCKUdJhc2GZ+s7a3tm6sQGP6G6aR8NLQ/dyor0UqT68hprW6E9CGQ2BDETQIrKeEzibdLH
KOIzc9uiM9bknsJetz/o91qno4x3+0Wje9/sfEgnP/ARqA35IbWhaZ6saFC++J4gWoBRhojse0Jb
u59YK19iV9bTirw5aEMSwlpEGll2FAS6MUPZ0BJHYiaoocmJCLNqK/W8bKygF6nARFbNDZuMJY1o
3gBq6kYzxj/WKTpv0/Wll+/dn91Bj62BbV2a9dyqdEbr3np/W00+pE25fMbGJM8lFNMiZL27guxu
ok4gUTstHthJK15sVQzVTrD2zSamWBVFd6wf8XSuNu+7sYEB4KkNKbsCIb1nCMyDCjdH5+5ONxde
u+wRnnEsE7PIww+bFbFklZfUQfXElrS1SAkaTo9mJHxIMygZnGhDprOreT7YOxKCU4B/I/KsWnrh
Ygw7upizNWC2kOsDTwx+YzHvN2bzbjtOx0DIgyOQX2ZGfTFzBgShB7foF8T8AIpPLHxnpiovOBIj
8kY9yG9WAOuIcT2NIThnUx55AixVY82Qxs7TK3cfxrVz6moPolAVEYFSYKtLdFmCEZSu96i/6+z6
Fx1Ok531elNarkDpR5KWPkKpWtSEAWWzAj4lpdtLsWAR5a4TWm8hyZpGWjjXFtjc+/FHeUrRFHj8
QCaNK6+hyYSF8ejPzkbTeR5N0Okwco8IK86f5EfV4VxsfhB0QdY5WdCRep+/TRIP5mPGL2K8DdnX
AXeOAOf73+bvnSmO2GYwACdM5fOaDnhTR2zV5pcOVxw16FOwUQ1liMb4eNSTzplOd5vjpfGUeuhT
edQDXOXEW2TA5BHsw5UeHOpW67uhebhz0AyTK7Z7oMuNGmyJoXSTjE+BUHn5ltq2kE9Ca7Y+jNei
VZyvF0OOmz/EhZhiNC9o84IzepdCdAeOSBicNZIGcIhQ/by23a4oCf4n/Leo/YkpL9aDjM/mtzEQ
GiCISTiZcRmMcE+EK8GGHqgnqbOSEDKSKMMfzqRxN6G508IbtivauMYsMZpBPDa3bWNXDJ7H4Onz
bXui0TL8Hu2B03pGbjLgx+5hNhTksKEAsYoRRcVSe3nNRjWrHbJuhGEAapCqfdx5qSrn4SlXn+i8
dd7nNlUN1MbQR+T4niPRz+O/kbp2yB1xhv9Ij7168WeXg4pTWzXJEZeH+Fv+ChDX3rhXQCU86Ge6
k8LRDLqMRJ/KHzFONKWjpavJ2ailM7z1jDU6kRtIKG6M3weSovWi/HilsLoB3FHHjLBOitORCWRS
VOcGkkutNM3MWguw9EYs/fGd4oGSe0q38T8UkkQgPkyyawDi/5C7GSQQKI3nxoEWDU3kmWBQoOSw
DwzcTkTft10Gxv5O2yXOGe8PGOBgdJzpif7pEqJ1d7dp3M2b2Re7bf1z6HxBnvgisgXUmeAhcDo+
lAd5QCqdM04mByStjsSOu2Nj1otDyMngbEim/A8KJl5G4GkgCKR4gNHDVsLjlCTMAsFF8L5zHicN
nVvGJPJRUw1I7/JeYeKExn9u98tLqkVwzz7tstanV/tf+PZgcnn7udRERxmVz7NbNe085nWRIrbT
u7TNY++Gt4j4XWq4G7AnfBCXcZPZrwCr1jvu5rG67juX3f+i4BDCgee7PX5VPsbML1ZNzEBWcBAC
XzER7KKlzd+mFQTwqjqTQsaaFpTGHqrvh5pI4sH4cjzWWufuoav9mmDKVBuMwPBuVtzw4DOoWLQb
V13MufhBT/JwxLPRdKwqxl1D6W7HsMJqcO4HfxNnVe7gF+wxiQViowtu261X5lvlI/54uBqd5V6N
nT9Wt7JmD9xeucYV3BCQXf1WPkQRaihimS24HkRj5yaCdBC1ZNHepQMP3QSW9u/+K14oMbLxHW00
csvByOV9+/umMzrzGObR4aT1ULuWFxIICS/WBfMtquzKUB8KA5JScKcYagFJZ9P/kJY38l/8j4CU
01pyOCmXV0ZDXn+mTPFJMvl7dcg/OXyb3PM/0qtkJ5g4ZAQZl7MgiRBcv1JLkGDFYNN/j7EjUF0g
lqwM8JVEkPlsfN5vnLurpMbVS5ZjqgoLR3EEigDmJTlqaCmLEkkvkMSgs5qKsLPL1flS51HyAIgB
NYzGFlSHIWMqHTACsuWYWFQJc6b9G7lVJke6SYcHRDyC9LaJZbvCSxNbcThes9/j0G8O9j4Zadje
729Xw8ni9lPq7hZFB7ENst0sxrEgqHmM5QdAa4lb56X88XK3u7nuLsaaPbZ9IQs4UIaEfsQwH2tB
Unkdk1Ed2PQQO5KJWP1lE0L9qz+f5u+m0nInkUpRfFNlPOFl54UALrOUrBMRKM2WiT2VGPuTC5cp
rziPsko1L1Juc3h8iLRw7xWwSiGnSa1Zm3MfXXhLKHK72c90Ci8YEo4olQdOJMVa4KfaVkrS0XYg
QnVNDoGanO3n77TUnyJiRVGQg4qr7urXiCy5nTnOP5IKychQIAiB/wDkbwFloVRqnGcXozu1JW5k
LLWf7+JvlT9UR9IfXZxXsd2W+vPUu9CskYZSm5hl4an/o2F5ag2SEnkgLtTLeHFNvK/OzhKqhGwB
KYEygWg1pAQaP2p4dpqh2fx81H2vUnOQkxbuEBrn71j73tY7Dr56Te96LVaud7lUhbEmntdm/7eN
+WHZXR6mH44LL1T9crpoHnXNbjXyynNgHUG4nQLSHHNphI6DtAKQDkI6Ag8CZCQQKIel/XMak3Vb
68bV2lTHJRGlG+2eFCIT5+hYDQzVk8oNi3VB6TkFZNr8/HTFE+z/5p4rs7L5toG37ADDfOffow4g
TzbS5uVmdzV6SMsLmt/8REJy0ulxxyEkp1hg8mgQnR9YOrocT3VsK09/wNrmKyZ1yKRNZ8B6gyYL
4E8Gupar1Wg4WDws8kBXsDDz8SUTzVCzskD4QPpkc9H43Wg6tRKO9X7b3qUBdFtEKzw4ag/PQFgC
C27VJkV2Kvr97rkzEXPh0fM8gpvVvHDEiGxB2KwC0SQSrWFmURrbqpkp6EsGIMGcqePmBinQ3umk
5GFHo+vR+dssabdejqdzjG+H5YJDzsYeMJ/2XNu422O0HbUHs09p7PG4LQ9+TAcX7SdtwENPzB56
FXWuWKP8CGgmOVoYVhCzC9i5ultcPduOV1TMCLAg5qRhWOLBezn2kcONkrLWGiXr4azzU+8L3IbD
vIsm8i6sBVcT4DbZa/epECWUMl2yvhTFgtiTVisXR25Yt58tO+QjyIVFo44gEXbR4ggEtBxxIcEt
G25q+MmoMfl4jeSH/s2aS3PiNAWibjFwnS1Rli45XZjuuCXYH+BdFwwk+C2Q9JYXMSc5zNuqkT8K
waB7Q1gY+UV1xT5J0mzhgWnwg2VLtr9ApBMGw/jl6qzV0FA0ODwGEmhk5QxawIV4aMB7r6mPhnb5
bvk6z2NhjfvZ0Tcvn31b1F+smKRF4dZvlsay64P723snC/oOVbczb0zWs08Scf4I/81/CmcOxPUv
0P+IBgHEjYOQOKoLgUFaHCw5EqkTIYwh1uIZIUVpuy9WXy1ALFaGw+L8VfVwbZEwNBcN8apBgKWx
RgigXp3GxkVJ7Ev3bFlp7zsGwwYFaHZm75mEtyn7Yj9TULZizXFzyKTosC0bU2uxl7v1w0NruJzp
NH0pf7lfM6+1wGTwyIYDCJFj7SQoAbrWYTjNpjuEjod7KajVFKSEZBlyL5koZIYVgjHQrHNhQvHt
txmGRff8BRCKW/PqDHAH0s0r0C4awiseRH8IWuMzAZ/al81EZ9PcMEgN1Qmb0Q27Dv7Fqv/2K2NA
bGxnErpVtRkM6nROF7tse0/dxuN88QmCF8U0CyzY8+Xob+snsPlfBjAgJ8QHOpjM4BrZr+67F/PD
H8g1HYzVmEXd7jlE56W8AqtiiKjOMj88SXFUhwelx7HW+JUVmWaj9CcPYoCbh+bn6p/Vr26xzWKb
8Zj3JgGG+2H/PSMdRnnGIKhzuzBK4pFTnEcXwZGa5m0x6shByMbzJt+mGTivtr+22xeLz8XaYpfR
TR7ZLltPD/8zXFxoP24aBWj2RxroKDqvfhByR2aXU0dKOSDI3enuE2TLmi+FD20HkZIHvu3+Nshr
3qz5iAKIYYzlpvdskm1xfUNXg6Xt70sDUb5jxNBFFqjVwDYrQMRbtz+SkecO/qqbjx9Ym5ceS7vF
JOmAgU9WZrfjWM+6tVkcJsP7+eT2E9+QnDe/It0ac2ecIM7o1ECckmoLvJrnm/u0e0XHL6IDCDdB
ptw+v/a60glGWoqhQVqIEixljiIykkrsi+8/ctxO5FGcEDHYS5DQMYY0iEXwxJM4Na7Hs6bO/ilm
x422ocat3HZjeqBq6f+ZFbAxRlL4tRWSAETotW4m95oDsO1hVBoEMgHfZkL1IyacdNLW/dVsv7uF
CZC/mB8zIfx56I8BABrxeEkZMAYx/YGv+GJxvUMechD9s3eXjLumP2Xl7YmpYYWsUPoEmtwkJqJz
hhZJpjhqVzFDXagOAsUZocTAF0svY59pXCht+YbeJnMRdIj9Axq/mHtucZsoOw+0uq2Dv3K6VfXQ
nrbvn9ZBYwS9kBmcoEY0hrJBbNMt1YYWbDq26s9i0hXPPovJKTufh4hBIKeJWkQ5jcq6PwR1MWGQ
zy0nRDRRiwjTZoqm4X0ezZdazPBX3G4CIdyRlLF/xqSEjnQ7R9r8/28ElnmRF8MKbZaE9pqtimUW
w151Sk1cw83joTn9oLsqkE2+IvqlSXxillcgASLmkyxBoXazxbXc69uvfos0izYQM0PUq3vBw32h
hBpqCVfLt2IzPTFZlTziv9tdzq/L1LlZI5tS44iOvrC0A+3EvN5J1T2RPLeLCa9A4A++5uHApbP7
m2H/d9gXM6/mpzMYmpO8BQ+tM0aAsJAUIHiMRcxGXR0khKIAMUo8SqbpOElJQmMW2ydhKZET+K+9
UZaDvcLpLl4Rw0fVkD32J6MMnWo/HD7MZotPmkiCndkdBYdfdU6bfU7nypI8P2veptV7KiEEAghT
CSA6iNiYmUvLQRQlo2Hw8GxtCUNqRNxHCIeFXFTDPa/n4zGmkkfviu1W1/yiR68hD4OlCua5MNfP
lSuQRKwromkbK1jWX6H7qtTJDTpULWqXPSukTe1cbRhUnV7nka14bbwL+UE2kRZekwTmBQ62FoaW
q2I5iJ4ErYBDsJLlOMqWhS0EC+J5KQdtgOr58qR5vp5SRe289GE8v2ECLboM/nv5z1JT/1ngsUz/
HaD/i40f/6L+R5Tn+XCQ9YU/ZZUxTAeA+U/xT/QH52frvTYYw3X9N0xjbSEaiXWdQWCI2qNKsx/r
fveG8oqR5W2HUlIqj4J3550Zl1FqLhoC1gv7Qav1uvZp/X2fNbKDF93s5aiD0/+Ie8a4Q29zPXuP
tPI9yyzHMT1pLpaApAKtVY5qutQyyzOLrcSZyQgJbNhNM/LEJ7Bb4Oar97Ex+VR4mJzwo1/P0hsE
T9y0bSy7hdx+GeIMECSFIm0erUikRV9rvrcJXGeVSQtk4n/z0+Pq+m36Mjb3inkTedkS1BqyhevE
vC3HD8v9btKbx9Q/5MO+AaFgbssc05MIPMEKQEhD6CqiBoExWMLp7kWnT2QtF7SaxnVKpxVc6I1D
c/kwSXPK6PxmX/0NC9AdKQQjbeGl2UWrdpSMikJ0tVH82DygT9YkvVKlzjh6A4uA1iq7aNYhj4ZA
8zRrUuOOmBIhDj+bXfT+2Nuy1lqe3OZYAYCa2TPvzDVIaR2DZjQeFIi6OEN1OeqxBVquNE+cBowi
/ZqXtvPcYVtVcsPf5r5PUDtZhNuquDui2+9wrE9rcLLwY3Y7nO4HzdXyAx+lwdowGMiPmy4gPLav
Xed6neXwu2KQD54jHfAfBrvbEw3WEWh+LGI2k5KDaB9SNAZQ01yJSyFHQeIULxIIyp/d9+TUTHVB
NqLS3Gi+9+qWMzCIM3Fou+yXDP01pP3S2k0dlHf6fbXhLO8opeKoyahoeduZVN1s55E2l1SQ8qh8
hwxR9MXj7N0/KR8ii2TiGcQ0wbN5fdIdbE7cmiGxDpZeC3BeB4EIk1AG9BA/cCDpQFmX48ipEhh0
JdGdERCEMZ2qqQiyHdvRhbg/TzcRMhF/TTaj+480kpe3l+ecZQ6a3kTK2ZUxW30mgyXcrQwQiSJF
B/mpRlGJuHU7DyHwxmA4071BGqwgz0uXUDWMgNtPCdTOUSG6xoez9ghOphwQJJssbyvOK2OULK3W
GTT9YcVc/uka68FtNWrNlpN5jP6iHPw5oAOawJdRHRBSgGgJ0TjzQAYy204EHF0CkpIWw2I5LfbI
G7JkSQwUaSKB7dwWvSKVjgLD9UC0eJJOY7HxLKKlYQMLVh3OWanDeXjR0zo2U2JrCJIgp6ERF7+C
8t2/HhtizjPaZ0EhHfaHHaMvr2vZ36Y8XdaXDRak58Cl9rDHlu5YY10bsDls+2xtbbfzgI0pX4wW
dJ7v4+wdk757fz7faGGECQ8zoGlb1srPgeFEbO7CBXdGs8w47HCUAuyX169nhSV1fhUrYTuAWRB7
ntsNUmwAbBVOd9kUdqHdyRhw4rIWU/kJnCqIcQ8c2kYACTANiE/7sL3KjuLzxk0jPmyys9J6DWP0
noNxmXsw+AfMq17OxjPwzPWQ2oSMBp0OMneam/7joH97+0mLLGGajYKUw42N+s8sjHWCm57NhlX+
4pkewd0Fpxx1h+xxAmfxIGzhgVkELMNFqxu6wvGAVEJ3GVe/8hbB+3hQPofU6+LkEfgm5zDaGkO4
B5I4WWuzpHG1Hg0+YWx5kFX3nju4dHQUYWZESISpx3Tida/lte44WXi7DuEtUSBFAXka3AbkX5Z8
c1AGAsYzw/J+nHLOi2d3LWV30UZcACmbeUibnwHJDiSQA5/WiGFeTICl5qFaGSwAI4x2deXtevee
zzzB0HvZRwgb5h4RA74tZUONFp44NRxSOOj0mtzC1OvE85qFWC9n69tquFp8iOuwWDuNOUYUDBEF
ECApRXAKQrr0PPfNY/hFliPOyrKmu0O+W8SW6iwobPVCRMhg6RGM7rChPRUgbgdhR422cZJ/Ongd
UtpW13kVQsITQqH/mLV5MIC4OxWG6lqkM4NK9wLVBk8KzimYdVWH4lrRjO5pTdzbxGcQ7BXq00/r
cHzUsEcbeTKWu22tDo1Fb3IbHYpCdlO7QGttgajkCU50136XG8doKNNJA6Y8LPL4b1FiEA2D0R+J
BW3u4JllUuDa6LujySwz8+C2NDEprDOaDUMYEkhOGnxBgRxWrInjlL5QZCBSD3RPzyphSDoImkD3
hAwMm8G1/2XsTLvTyrE1/ItYi+EAh6+eEiepVJKOuzv54lVV3RcDBmxjM/jX3+fdryQOOG1XlbK9
NRxJaA/amp34ZTIrbKcnjRZ89Ie7hNTxypDLf5Gu0hEnZM2lITHil93VWDGpn54u5n9C5Tf1OB3q
SyL3RlWvq9skurw0eDz9Wc1Gm7uqvvs9PaAUajfrXlMZChVBy7vFCStOFM57p0BQ8T/dCfD5qn05
+6y/YSpJYf+xfD5d5rU/1HyMGIiGwMDkIPxPjSLITvZUMabEFw2tHlaVmSBOGwUggTnCnAJccqkn
gxaH7vsAb9Di/GZioB9mnz3UyZWn6ZfrS/UPXlzQGW0POZJp1mQouAMH8ZefamaTQteaUYB28UoF
KraMXs1CRJpzDLWVI6zAADAwpaaN2aFMzIkuziXuFQudUtYr5OrsS95493cCw4FEmCULN2ZWlKmN
g+P+j6sbzI32wwsgcCPaR1smtn89IDx504RZBvpD5opH6tWRc2RicsqL116vMnSxlI8+c5mCmDE2
RzPigt2/UPCbAtD51QCAG8kH6LiKbmY0PBKAVn29fXxsz+vP/AQqX34IP4G6hAVFqQQDNXVVju84
MRCuBuqXdr+Dg9jByyBNqMS0WPlyL2wkdB4FyTsh/H3JCDExnjcR79dyknD4yenoz0gMNxvCy0jB
UjaQXlOCnyUJNx94n8azu3n6xhwOXwvR6JuxdUzpGsL9jF30rfdVHFpSDuRjEE32eNLU/WUMltP5
sd3i7uT+dn+dNloVRrZuhZeLbVJY2BIC/8IyN63V6ZpHD8OMIaIkKnxOiGQIloLbpquwZX7J6/7U
3/2P6eUYLZET9DejgpRTTuB2Zk5gvdye3HN56t9YXe10tRfpyCAa8CJlt2L6r2YS9WiWZ3HfmdX1
tN/TLI9OmzHlBNvAqsCmg0VwrzBjcI95ifPHOl+mVYBZJ94tS9u8Z7SbO1+oraUopn46D+++Q1ST
H8QOTgFpQrMPe9HWSn6gu/LUvxWXIaQ0Ukipi8OLB/qY8oSEBuWvO2FDvDZbSYhmTaT3nMNsEncw
YkMxrQIBbVjJmP0Jap90UD7N4DNhhKB0rHeQfZA3rKv2S1LytO+QC/qG3FvQZV0KUjds28UjBld9
P519ShohdAFcAxkDhX6ghss/+F/dJhQ1USGYHQmMQEwhnhTHA4kMaf+CILmpezwZ3306Emv3a+5t
NCsrgczXqdL8kLSQqVCthJhWphLQXmjRJJ1u8xMFGp1OOtJN60v327EM0T7pDjX+sGxhDoFbwqyI
XydGrPwdilWP5d9Bl9sjuNkPa+iQFsMZVzaN7p5u0kY17V3INg+lmgYvLB/TAqgzFFirYLJZGysU
yc61XpbdYtXM4djN9yRBeUbB4mMJSqo3FPD+OBaNSgQN77ZvwtXq/Sy04RgTOJQnDY8KBdrU0OXb
Yvbc8BChOPF+KLfF7t3iv6HbdO7SrI8XBGXzpgB0fyUAdb/NnSlDLsti4/fRDuPptred77r17quZ
HlWGHtPDkZBYQuA7O3669YG42K1PnBo9z725wYnMKo0ALpUjJ1ee3Kk8TpP6WbiysDnbHIqPj6Mc
Z+8AcDvEyBRuThxlG9R2qUzJxjwD1hpiyKycjj0n/Sgz0yQuiKhcFj+KcVdky0iRMCNAI1AVJO5J
puhciP5+Hc80deBiDJFxZBqont3TGy4P6N6XwkrB5FsUbCmP2CgPYBSkKeWa8YXZkkLGA3tZFe9P
1xGERE8/rDeambZPiF5dx8lkxAuW+DG6XisAQnDgTFjkG1aD1is6fGJeVw3sdX/R5fbqfofpyc6A
zSGjsB8berp3M6g3i/Fw9BnudHdL2TAGTFMQvMRaIZTBrKempHr1qKhZCV9BCMQL3F/HIRqFyQbX
BF8RgLOuACbi5t52f/lUIz2oXOPyvqTmYcCww8gksUAYZLouOa+8wCywhiYyv63v090CpEXXECNi
P0rNgBOSZzWsiAgGgVlAcCBMZpp3HGVIGrjFn4Cgo9K5LH9mljIzEZI5m2Bz00HHTqwZB1gQcU0w
TkI8mohAqEUgHBLcYt6ZsWHFhIR+w+Xo4nb1weMT5264zz2GJXjNhCDklQ+Oo2II9iLgG0w4eDkV
wzkMxuhczImmrI4vFWyt77qTzfXd6HMMuP69eIgz7tTcWpPKgzedGRTmItDcZ535kvt04hqGEZ9m
aJbDC6uIl36i9az46MrIh7RkS1bOrYmwJpbv/OYLEgK1w6nefWfO3Rm7KGUc07EFirvzPDu4HewH
Mhv3v8E15sIm0mQucw8hZkNzD17CwUGgrHFg9Xi+iWcbCQ+T0l0mMaXXxF4sOPznDlQwm40ktiNj
UrL4DEdY1RXGEe9ED2uuMTSLwi0gGDdwJjiwvTy7/9cbvNP5haE5qlh9qbnLtV8PBkeG5nQ76w/H
rdtJbLyAUyjH/CJKwjgssoBBUHOIITxTnKmo6Zj9Zlj3domGMX40GaFwISNIPIrKTXVENoPB1QXR
L45H+oMnnZuB3BAknYkQoeNYBATFlZk31AbtDqSVdVc0HhNbs9a0MOSgYRMJfnaezh6v7AeKHqEO
9pQIr642dH9j2UaaTRZNPfMFHslX3ChNiim3OPLHMo8u0T7ntwj3cn2MQR6PpXEwjguG2m3FN3qe
h834abIbdZh/jckVQyiG80yD7VSsMyTQ9TNigbSIGqY9a5C0kNcCbdrub104kE33PP2z8XZ/WyUS
6u5CNAwTFYQ+BAi5dGd7iCnQDmoWRLtB4itCwIHk4FWT3sPFdv+uCR9B7+r2gssJIK69FjXkzLQG
gltZF5lLollWKrwWXhYr8mDdJDZ9pVHxv0W8l+tjvDDY73EQgwuiNFw/JF5r9dBfrB+e55+1rRQi
UFghjmniEOMmDHiTQkUANwOe78yT4mmWJyZCkcL77vrdvPcRuYN01q9AIzQ25LIDV9vH/mgjdOZK
RmdvQgA9uXg4zoMQIleQ0bQo0BQhqlAkDq5BDT2Gad1JGo0+kLaiNqfn09u0zQCJsyNekhkGnyXT
NCoy9iaJ6vqFYVcx581OUJY4dO5L8Q3xarWq5V29GN7G4pLFCgIYQUqajsbHK4nhwSsuXPA4ID2t
1FhohB6pwUMlVhOmCxtTZza7DOF8NWuWAnC7zvz8+YNRs32T+cFL45c2J1AtbA3ndn6YnQxn8SJK
XjlyK2Or5FGem9f6Cz3CprQ3JGCo8dvhoJoXNrtdhtPtwbAeHJ8g7fUe+8vFdX0bbz7C+5RC405v
zjrpAhpae33xeK3XI+xIBNIUAVraUmBkf0pIa0cyq4u1DQ59LCXkYxLtYexjI7y+aem8h1NrGAeG
RAH36wxlJJe6N4tQPIuIwEioQsAkUVoOwGdFeCBQpmwhq57yNCUJAgGakojXEUnxmrbIkQnuEPAm
zUsyEKdM0ytWhu7q+ACEFC6mIHmxN/5665GT+mBJfrEvLGwiJJrRdRoRMx31odzuDEcRilYDghux
mf0Ga3V+IbodOkU2cg+4sJ4F4kPRXY/uF7eL3c215uzhKXpAeMm4RZj+MYb40JUA6G4EaNyImcoQ
6xTmEYMRZ0dS8xPe5tM1MTLLwzOZPVnfijt+FAUg1ghz1krXhqzULRF44AD3liBJGdycxZ06Zg/g
S4MHAqJWg2qiETiEheA6oBL9IbSUng2SmREgmTeQeZ0lQ1EryGgVMPg8XlwSZrMH+AbJ2i9HMBWT
nCwwjljIHw7aR9p2fT3rTrdP/V7ckGtqAXGNyU6EnwC6m//5oJCpZ4FldRjCqDtE7vO96JbdIA50
tQCLRDEnQ8ODFwhSHBSATHsaQRTTKLpEfPFXD4LT4GWZwvIEFXAmDUjag+rbNHYih0gQbjjgmcro
5pCRRf0pTNHo82h6O8QGxPANGsR52yONzEJXB4uEPaIsdx2NBIbjQTWZ3NWjzyumSgoNKAscMaL5
aV8QvCBA2pcDLCBWy259C8eof76+lqxYfJJmlhTxSK0uyiacpSldwoBYJKNlqw3F0MKQrlHCYmWa
NKkIogkyg2ximjqasoISqc+MxXgiLC2QpOCE4KCHEscF9tCsjBkKqRAP8HRroO3IhjpEkKCRoVVj
EaSs+ohvOshmrxHrvwIVeM9Q5W8s4vvE1xFh9bgy+3+5qoF3B46WhVrVzXR6t5r6ahTIlac3QTn6
SB1MTqBpTLhp2YTQLBPOCU1opEuHdQmCokBICXQKIInIDWg8zgDHhXr8Uh7F4Wkc8xdNgwFAUhkb
vdO7yQk1kzc7vgd/maNrQbgZzTv3gEiyIeHisJhOUBrPWYTMi70OZxQQcjuk25wXv5lC4m9zYte7
T4CkcxlWLpRk/iV8uXm/vGoWYV2vIkKhaBnFOz2zqUD1iOJTrAVwmFnsCnyszvVNsDWMWxy8G1KS
XlI7uILJP7pA/6ADb7JdKJCfq57nsN8iLR8BifHXRoBGqNJy3D/fbU7mywvajF9GxTVZ3Hp3PbsY
cH4MUfvj4c9OPONCHkcZ6PFmN4ryD2LYJK7ZHxyN4uZIVznnWUVllFTCeNY/d93MAdb14FTb8OgX
p58zXsYJIBepVtcY1Y4iVU3fHv2rQQ8/yspDxOEH6ipj/c1z7kaAqIYCy/xP7Mw7yoLsSEhgLo4A
quFSCiSJcSNAVBQcYASc8thE2jnXLg539B5W0Ze7Y9mvpGk6nTDHA5Wkscymfr9xrwbedJ+ZNnQi
iaFDYhre5kND6xVNh1A3lZ3U33Wd9kqQIXaZK5Bq12KKhSRhdvCdPzXCLBipwdU1Iey6r+Jd3gTu
YmLaNgHaA40NdJvb3jGUms7mKh+SJtnFrSWnx6JFwkRVunQqkaW9mHCg6Unu5gZxT2EKpzwaa8b6
Pq8Z85P2F6qqYfPMELhuiKU5rQVzu/LXitNar6hP1HPWR4SZ3yXxarY8d0Xmt1edm//Qo1FDu9U0
xttpb48NP0jutjDV1Sjr326u+o9a3tP8lZuV7ECoHggkAHcfRdVftz94BOfliJAh93DIHDb3gfAO
4aHZ3ptt6/pxMp38/osbvGiR3tPN+d3zZ5rEvZQh7VCax7ibRYurXmIhVJ1UQK/8gZOf2pYlf9q/
yEARg2f2MuiXx/yDkPGHVrJ/8bkFNDOENUTTyCaKzosI8K0m4G0nxUDDzczk7dnNFbiym+o5CxBg
4Yf9TmmxQVejYX5irCszlt1xhDImZPOLivj4HUB+XP0UMlnYpsSR4shpLo9f7qYp7UKiNMn3UnFa
MVtrGq7fbzvo3LjwXRfkkR8uW+qR176zdiSBwbn4En2e1GOZDIQQfve919Vf+5zKpjyQgkVR/iRb
UStgNSeSSjpVjRNpdZ8jyydP25PB3YVSNxw6HS/1dnchFd/oj8Dd1Vj7e7QOlNRzL/fwT8KttIs6
xosewLuaYW2Ep8Dd+uQ+XWa6mrNVfE6FQ8HrZg9NW0/ORq37k150QrloVylVgxcKS1VoFjcrsCD+
6akB2J7DIgq/D+OjGCJlmY+M3a3Sxbq7dWddjapzz87mvnbJPc6Hl1Q1TA7/WmtA/exQMXhRgnhB
UDe2pK139EggMoXCQW9gxdgwEORa9NKezVYVPqG5oqnIsLQnIZSy+pH39zjC6YDjwWO6+4KStcTs
SpbKsNw47O8w2Ltn3VW8ER/1JZVrTRZ8OFsGlRp2fvQImPnILcXzK4CL7kx+HH7gej74BCaXZz7i
ZpQQdAWDuGPS+g06giBtp4WoKI/QFll2LA80WbxXQFko5zz2KFUoBedV8FR4Lr+US+6N0u17XWl3
fjVwr7gDIQbvvcHw+HWP4XD7PNxtWjfeg394QAoNVn3g8e3OX0zr8WvtrKWMm5cbmoFgMzQxaVIF
bibIggz7hginM3o2GIFhYIrJw8FZNrHl5ew5vEkQsCAQ3V7o7uE6/NTkNXBa3+wFAfCqi6c1RZMg
fEHsJSohMWCHE3i58P5Pt791PASANMA3+04OSb/sO/s8ccMqUK/ikGd1NH+yaA067fXjaPRRvVL7
a7uzPEnjqcb+P7oFLeeJ99Q9RZflfgqaKDIgSOk/3EGMJk8nHBq/GFd8GLrasEyxQJMy2OL8DU+d
rUacLJGONrnyX5TsZr74Cwu491tvc3N61z1d7ZZfSJTUlg9ToMp9x8iGx6Ozmj4mr4f76DEouZpv
ddoSMjW1Cl7iNj3PC2RlbaICoSApjABN5tZoWZ2stv1LGUvD7fbK+guIm3dnnOj4DKGz0VuIL0JX
uz/4Y5I3EUtegTDBG1IYi7RHI/w+e9S48J1Bfu/Fs77TyVO7N+7dTeIsRn3T//jMIdlUIMoQqULt
QN6sZ4gSJxBSaA4yWb5jI3w8wON+BvJDaUHtso8lJiK01JtpSzQ0xWeknszORXGPK/PY2j0OIyxJ
pce+X8YtZnIcAWFziphl42QVZEuE/QH6C5qGtEI9McVTjFKFxWKK83KvluaEyCumTp3RZlm/n41u
2UJf8l6O1hpboxYM1QcR6b4BCHu4K9nPCokjYhIPFQ0uRsiDrGI22sjrX47CePTej5X3IWk0xV7x
OGELbepvk2fpBR3U0Z2q0V+YgPXN4BvchAfGsQL5Gxz0i+UYJss77B5p9/nv+IB473baW8w6t/fx
KB68IA5J/FLX16f9zlnrH+YVQ6sIuKEgttX2/CJV3h0d6JXNbPuVYL46guKeZ/iUUxGPnxxNMeK1
9KheoLx0UX8gKR+n21vNdUAxXfBhgUbgCqLEG+G6nYu5NIod7ACy5xFoTxB0t4PuCVkt3tWzvh7n
JWBztxBjwHzAgsAhuPvnf1zPhh/tAXoUiv3QZOFt58ODjn8or0YmJCcwbA+rJQLgMCBMBzxYdYEh
3AGVTscKp9VaaGFv+m7MS4VhkuzNj8JEwVxvqKBf7D1nE1w17LFBdjDos2/zaPS2XrEXYfnY/RQX
ePxjMV+l65KgFsxUoCjvpyXgHDzQuX7of1RwMJMRcKgKxGnW7Xbzed2v7mXuQ9gmwaNriWu5PVmc
p7TSo2yHTGFeGG/i5TxoT17KLmbcxBOaUwqAxgBFichYjXv4xBx5t4lMBk7omYCQxvQqVFv2mNa7
m1fanHDkYIXNMyRi1whKo9Vm4+2hQWF6hjaJZfFE1jyTghfhXz9WH4omMEIEw/NFb/HudcL2f3Fn
G31Kh/fb2KNb1S8uzhvePD9sJ/cL+havpmmROzCZdx6jshd3cc5VeVAURw9Shpd0GjH3ryNfUNqw
/XAyvj9t3glMVGEAE70JrVnSnho0ZlaGaSrK98eZx8jIeRmSqZ7kcLEP9eXoVnt8USooYU+DAEWI
UN1GpL0bpjTNS4gbGQUNoukJ5cICweEcNb9d4b3vQOqP178CL+N5ICHUyMmA8j785bYC0lb38w/X
H/gr0xeLaP5hMvmg0VzeGQ6zUoE0E5dVNCHFEQZu2JtVH6ixfnzD1MMLo1AZIGxGavNUQfhYTyqU
bNINzwRTdyCf6uuQ3OItiH+cf6UhbQDiluhd3Gz6aVlo/PQkYtAybgq1RmTa/IAQ64EEsUMcBMSG
FE4QYu1pAX4cNTG53eSl4cneLc2D5ONvrD25RqUAWTUk0KO9jjGkXOihSPxpCkJhjUGJCFQm/bPl
o93V/5SGyQPuYuIQqDnysIPQIJ5iADlypXNBg9j2UOLcJYCgSqy+4A4ZXDGXIQXHkUU1CE9y1GGE
gxFv6BoBU9XcA8asPSFecXaNwjqiyPiLasPhM0LdpDNz/8iqjrdh2nJzH0pQ+UWbdu9g0wpfUhrp
gDp5u9zFJT8EMM9SvnL+/FIQIOFARunGXRNwI0BwZfyjdONC5tPv1WCdnmCggKft9EL/iCNDF8e3
LtQ5LwYXd1Ld7YfFF/40nSYXokum8dEWdO9ApMjOdUt9tuw7GZjawcwfauaBJtmp7dXrMA4qzbB/
CNQ1c4WArtxqeVLdalokFg8c6fbxDyfE9SRw1Dp/PnctMvEcrUfujZXk5ce57jrjRoamoIzitAiS
iMnUVZvnHdwhkgdV5ZAACD8NSNmuk+r5IJtHUcEH6VeoQUDtI5VxEMKbVXFtbGzzS2hk62nj6GOr
6ugmpbwxtIEoO0OQhgGNRkCZ7dUYSocgBB/Y7myv3Jupe4mPSEuIvmDFodu/fL0/fXmYqMtcSRc7
e9TnQPUg9nI39pWtB9ezwa7T6nxpnqguVSqaleqhcOw1bkggGyDUsRS9SASqkBCgBD9mS4mVxIet
NDnhSRNYgbh8d59YsKGZrJzS4UuTF9pCTMNCW0JMW6Bp9PyTv+nOM0nB4WVEMVNC/yJCHZowtC8h
UADYoNXrjd2Jl5UPBsZd7u7kBFFd9fvViEmQQ6u01R5NNs+bioUQhsHc5Hnqvi/GwTSuXXW/1E0k
eNxJ6EI5MFpUjQohfBs1mFqVg8uMHTfXv+EnFb1DStiKx3dIUrXH/1J/RMzgezWNZ3JofJNEVAi3
mf5ndj3SM5f4pcDDQRi5fBRjrx+upxIxq5QQIsTLcrRc9D+NO4+nnbvZyfrpyvpjNH/3ydheKses
nTVmqS1wKWR5/U+rDHSazkT+r5UzUxIIAQ0ROe2SuF7/+34QC4/pigpirRwNSaaVJhb50meZH8wJ
QJz5AQj+BiuMXuyXZqs0RypHHabHeEWkOtpyO+zMn7bb+932K9ItuYqL0IzbYICYIMDioCC4yWsI
WaG+eABO0OMwZoKSytxgLzDOOxBG6vRcktgplqJiZAtKjoZmLxLjdOZHBebr1ghKtkdTuuEbT6w1
ti8h8QRLvI3E85rZNCDMMWKxGOsEt8FJhc8k/CzNxr4DArUhDQ5J5z1lt8R4iCA+uulfLNSh5F6G
UPdxsBz6v6nT4TWzFwh9J1CHdVAdhMIPMJ3YxSuvoVHisIQj4+wa+p+PnA7eBHeIpumslQiySiIR
uBnYH5B3yZ5H4Kcf89JuKiC0kxPBpmikAs2c9Ce43fBk2TnPfYt6h7eYlFv4j+dxYVI26Ay6nUGH
F50Him/0Dr3BdjHY8ARO9A5ckIQowKtZXeW/UP3naHw+/J042ASI+417VMyNXKIRLWk50g5z28XE
mt8jAb6cH5xKBoaxnGcfATjxYQxmEmsGv5ozyQLnGgDhdm566iV73qXRRup58VAbRefl7lIlynIs
EIc3vxSAj1wd5roY+gvj8RPIC0cwrhj88UOir+yNFEf5zio+Aa13TJFqN4GDXRR4QdJuJRfndC6G
FA4EOjWQa03yjAVpQz/wV2M1UvlnKzkLuWRC5fEASVJqDO4Q50kCQoprRjVLct+vEYoGInQ7bOTZ
noLjUueCKqDjj7kO9TLeUtecGdvrAuQfsU8nbPAgxO5GgPEcDUJuwV79cM+CrOEIbkIEC69eJHZ1
3MUBjVCEKwLyeP1xrV4QtbMvXMUywW89E3qFUXyoHmIUyRvDYUe6ig7EmqdKRLli8b47tfDoKbQI
1eIzQxQEHyvvmN8B2XXO5nHjDzg5xs/N12jht5oxJFv/XJLGlB3B1mY2paxSj49nk5gIKuj6Al1S
gc5TvylsN1Eq0+uF7ibApZCcZkzTmOmssH+TzXLKc5GezqJUNdEgDbRcNoHxc1PLvSAmg8qscePn
qqIVXbm2xuDcok6C16oZPY8qteEOlAaOmRZDqdjsUBKy4EPvgqNiDQkBsRrLu3DcRMDizGvpeg4X
RFlkTkHD3bs0fUNehJKdMwU6X0L+xnxov6vdsoeWZ1/X3/XZz8zzWe3j+dB1v74edZ+7dailmH+h
PObI2lqXQaiR7iLgBam3rJ/IrEBFkKboGeNNSFRYENYEiD0fybXzcSLypCBDTbW4yOHv9BsuzvqE
4M2GcyihZ6st6fDROEethJcOD6g25Cotkw5CgZhcaDgQJ1p5l1Y6O+Vj0cRQrh66plpskNn+u+g9
35nDT1ZszO/17mbffcsViU026NQkHuU6BEga42lmDv9mEffoUGIpZXO+Wer2dX43kM6swKRBuTIm
mpxwWrU0tloodwpE1X9M/zNCPrQwEaA9i6fFPAtEymzYxV89/dTmBuB2rJ9pj410INTi5puKC6rz
xnRCw5TTrDW2nxOpBNQ6HupTPZdHANgnfR8rsUrmpdPbv0gijRDDvqj+02n36ezpCs0/6K1P54s/
Z+3qY7tbfXRN/S2KAwQlA7Li+rj4k/w6nYk2Q8m0+1RvwlMGu5g41xd5Xh3EKqr1+YY3svJ2SucD
TIqQtwjUp9TL6qMUlVRSVoRSRq3HU5QTefGFcgyEFE3EOcV6/jCOSFipKavQ+Kgw6ea72celVmqE
h5KYPfQvtZ5nTQW0BrEXPK+4xN8EtGFu89j/lBR4GLiUzzeUgjPiLPDSw1Ac+h/4PDjpP5+D41BG
u+7N+fV8cZJe5ck7DKWgpme8ZM575sbN5a1p3GFvTofHp+vr/RWs5vPQVpYzJAuGY3ZXLytQGxcJ
fH5iBBv7cgj1751cT0/mjFCT5Z+6Cwz98nMKUrXW+p1ksBm/Gz9PP4Ph3Jz60cv+p5IvEermSe95
Q5oJvDhlki0G42TDq9IXsQUoekKCcS4QRD9i1L58HIw/zCpRLdMoaJP6buapaD88BdJ+blxtDVWT
5n0YpNDuy/zAHOEKKaPXRj/g9qVpiaVRSdZocQcQ6RaXZvkJ6ryG93GyuDH7IQrGooJJCQy6peS3
qs96fT68RG1O3/WG59KV6E9KAb4x9O282FnZ5TAUvRDXv484cHf8gObz5O52N2vNe4xD/5ISzja4
tNVd2hign5UNzoKggQhnWXaSegh8KJflw07T4egxIH6gVnlQLJ6CIgjJVZAuiQIlAKXhwSpbQPR4
CaHWIyDSIN4sMDsb9i5v1hfWAxZ5dNDxbXrDzo84D2w2g2nMddYFBHoYCiLJZKWOFObeJkQ6x60/
CUmHPOCmIoriLC/np8mr0X7Cw6Qt3NEaLN4R5P7vDcp1X+zr6Q5HA+4e6gx071D3+BTq8+JxM5vc
tm++QhJ4A0hn6UEIvElXxhKUezgoo/4/OjdDqOJerhCpeUyNxrdLhAgSNAlhEoS+MPlMrvIRMQ4h
A6WFgD7MitKn14iOgyj0OrFJz8S0gsxb26ANYx0KSbOEtEOSgkAIvAmm22IYUmHamVxQDFzC70F8
vkPTASHriimiGCYnIkYIRKMNoaMfvLIXKOuFP6+TkjuPXxiELJ4Oaq2j9nocwzm6RWp9sx20W9tF
+4vyl1Q1DubnIWkRvIIoIZR9lggah5pxttXULjQvkWF34INoBcbtbb7MhJz51UAcH7sgI+yofdfu
fmAEz4cxfKYscxEBlnagmCqOvaQtw+YIhL/+43I50F0AhS9E/+pkqeHM6kfik+AWKhm2AWxSEM01
IcFmj8QkeU8XDANLMMDLY9Dnn4g8nOEI5L3unbYf0paM9nqdFngok5wo4mAfIJ+SWwztrDjwOSNq
ydwVu0wdYk4EBzFO72THzJJ6qlg+ToOOA94r7An7OT6lCs40wwpqOdtpHY9XwdvvD3D2LGaigmfX
TLP+gHHhzMKp7p5eZ9RO9eLO127d71XaxTHod6te7DVszEGtJ5NN+/GpN4vrO+EPdxdWOuYbXcsN
R+DMPiCwieGqhanViHMKRzfTgRcOJXY82yqP9nT4bfaBDqKoHCNoF7OZ9m7s2St3GjGZCa2hZoHQ
3RxHoHlM0LsGPb8JyQv5oTGBWogs/FfMSvcmj/Oz4Xqi5THzQxMxb0BGAoF4mV0gexz8JFc6IZgG
PykgNxCvdklD8ibDFPaA1OCieZVfSoRB8Btaf5kNNNPUfpidLxaxOeR1ruA6qxfqi8utuJBwwL2E
LGAdX/f8wGNg1ey+wybuuImNMmFGTe2NBxuxAQFmDmCoM+mUXcXq+VfrKCAEXtbThzTnZp6YjQaX
YLhqfP2+Hq5P2o/9rw5RYFgXhhgXne7JAy9j5ilDI1Ei/EQJ5jxDvgYBqiZ5otRpXBcXUt1vo3fN
6tAfOM4w9aL5QDHsR30IBI6f/lr2uSCTcf2sm675mz0zjooZQjWNJyjDUNcaFBU5nNb9H6qfDMqv
SA8clcqoPul1oxj9STLSDpHrdHMrrA7z26iS9nOfnFacYXQCpG4Hj2eTK8cDtyfrWqf4QC08lhxL
FIEY+EAC4XK6daDFx4xe2N0Xs5j1l5O4fwcPvI6zcJj7LVZYaJt+Ty8Zk19aLCc5Htysy90lIUDV
U8153Pr96pop293jKRVEPjfr3odf1kEFdjso9Y4GL5Kz6c3v/O4Ry2L+lBRUAEg8s1ts7wPHqRYN
6HqRAeFAI/4VmgADI2I/92TtnZ6rThbk+rf3w/FEj0IRYGMFhJSCYYZwhVZsa4gRjpcv1Bl0tXOJ
QXNoCacAHt+X4nzJyF1JlMKdzK1KhwekKbLJA67r4C25b6iHl8vaqAXMGla2uUKKB7OPtv89tJ96
dat/U39KczBYN/Xz+t/zk93qE4wM21Mulmo6NeXexJYrcU5xBM3/9e3uCs4vEmthBGKJYKnUT1yD
EaJv8bjv3nyb9B+ZA7dOaaqP2fw7ooKhIvHNk+PLrTsUJqAjVMJ06FYDVmMeLjleo+NjfNieI+C9
3ZUEozHrsunNlP/96aCrve+ISskIQdxwSgQ/3zhO4tmY77B3zGVYcUt5SXmQnr6PXP0ZyHD2dfu0
0INGOMuqobq3Xv+Tt5dkC2s5mWnXEdyvPRxkEpaZP3bK3E9W7ZvftS0HAUMUEozpmiI6DrQEIwAr
m02ktuxYaqgM6cAtaEQ5fFy/H2tnDT7LE9BTLHmmmg/ItWIDGzpn1hrGJEVMVXBnMNuj9XtjjCEl
VtrjoAmWkDX375E5vlWLkUjId4S4fNeYYNcFxEKNt3qKiQ77vWypmRV6ZK8rEmGBj10QiCzimY6C
EmVRByG9hNAjySz56tNxzKXyp9h14DETkO+Kcx4IsvMAuZvNTu5u0k2si/8urha3uv52X4BX2Pd+
ng1w0eSthGE+xGTEWpviH/vfHAFERBerzdl6wunhqLZtD2BBSJV+e4y69uoM/XPHptbN+8UVZZNM
uWKzXjLN4az5kVz1HgaNnvh0RUqNQCge2Butvz6MB5f7Hx0GUG+SZ8YW49Y/p731hcsA3ozfd36o
4qUc6zh00GIcBeEnDkPWkB44auL0QFICX9eJnZcjPplKXS7IxnJiAB/31DQMab1bspnc1p14OxYt
h2ta0ai04tBkKCygzQpwNIugdzf6LQyCrFFqppuM2S4ej1kEd3e/XH6xSCd/UQxMouRr2F6fqFv/
cTPS8TlLBFJQHNfIqP+JgY/5w0s8hMAHid1hizhGvthcLn7Tdo9C50JQ8Qcne5qkz5NjZgHDN8gR
t2DuV2QYzXA+rcudawPe8xq0u92jLqr3sLyrWq269SWtyVKKuyX6D5lm/IFDoJAj8Jpm+VphdzMm
WYRBrhiJE+HexlD56ExsDMQDQDj82sdO74HLE2GmoXU9lIRkMS7WDk6ISEgaHocKf9qc3lexE0Oh
2uUo5Vf/NUNBSu2i/aTi0hY7aTVGxDLSDse5BFi7WilDaFlgjUENlDXpCwKVVz/wmRGMpPlsPKgG
QxBIWiACZRzEPFAQ09fi+DqVka+DcUqi8pAb24Z1v1vXxy+2rR9bj9eL3v3sKt+sZ6MbslKeKMXs
iz1xlbTokqZyLZ7QFwToGHshLIEmLyH2ksCxRggEAcoqYYMGkhwYH+Jispi/JJk8n9zHZI69/mhz
ezL+Zj5RFof8U6ZeSLtfHsqM1OSi4CwxVHCTY+7Hp/es5OSVIbjM+TGJQwKgTJqGydPgzqREfmOp
ygxJgNVLge50s6lhn8wEWxqxKgA7ZeYsqBkWL0iDbQmAL+PG8mIdxNozoY0Aa0lBHUxr7MX279Ar
TXGjiX5fCNLLesfpMypKvK0aQxs22WCgSAuLxKkhI+AIQ4HwP7gFA2U4/9LtyodGdF+JZaA7qxGH
4pKkRE/JnNZPt0eBZOcmAyEwZr34S30IMIww14KyopFi/EAQpao+cD7FuAogpFLxtiXCECjyaUR1
LDI+/rKZyApA4xuiBfhBGpeEwPsHKMO05ROtTpiDi6TjBbd5A8RZ9oGEAx0CpAv2t/7EO3pjMbhk
5k/xRm/xuuIYHU7PJr2BuuCtwa766uOdosN5/2E26s6uNKdhBWHJBbc2QPiKxBpHUnHEWtaBnh7V
qi9a3mu3e+lqXrodXGnelCWrO+AtO4baDg4J4UmzBDgOHJhtV56+hVpa4YhFMwiF11aqdsXhKcRS
95wNOpEsz4hDs+vqndiCls5WGw1c786uY6MChHm9nTtxL+2LbphTYl0OGfJ62PFJw8WqNx3cbRbT
q5j5YFGDBrajIauv4+klf3G5dwWlkWnb4qJP3a+l0x6HW56tBKTntOZEI/NXmiwsJCP15YaX2bTt
iXbPqxXRryo508e0swWw2aEGBWht6EDrggDtSE7741Y/LHzQAR8N632IIgAjc7rHpAVo7SYhxOPR
/pLB4gHBWURA/paVGhdtHtOjYha4z9rEoMcxYjrUAyt109/dPT9Nr9LQHCmDzQ1hcxCgEXVrxJUt
FeCmFe8yhAFLMstEIpF8EIdguh+JCve9mTrujiQbDamg12INSe8QdS9MFagBEvP5qAiP6SwU0ICx
4L02pK4+tZfapUoQNCmuECdm8/EhAkDTx2SBSu2fSAm00aCn/ZMk1kJBJ4jR0JZWTEBTChg3mYla
MXaBTk8c+lievSEx3cPlW6smLsRhIbA36PSHx1uJnttPnVWrP5hd0d4UFa8dBoVoV4waQnFJinTf
ggOAxDcdtMILGYANU4MA+1Bbphck8kIuiAmF1IAAiyg1pikgkqUKCF6WAUW8eNwithdq/Qcv0POI
QGhmYgJjQQcKmohGoBYI0MRdxSxD6DvC7KC2BQ8qgmhXcVF2IJKxvcTReEySNUbgca8PdLOgRbcC
vxOwIh9Sv07Jbv9wEt2U7HeYPec45XDQqY/XAG/nrdXzeDe9KnuiIIVFLRuIeT7YhDMRTTKHhGQ5
uNATL0ns2Nvb/S1vNo9hLT+Hn2I2BaE4ewkBd3j+6Q7ji7RrGJVD5tbUmccwVTfcvsVcXp5Xp2YU
7loYd42BcA3QBmcyXc1IMJh7xn3/GGZrUdhlbQeO0it8eq5EnEa4+EkZ/wBYncBVTUTpghcJNO5u
1YFmUCmYMuOFcmFlg5Cq1kXlRBQIApOlByKjNyA2M+TT2fxWfQWJgDizLAhTQnHbeXyh6Fj79qeN
DMq3lFFyCGOOnAgDWm3B3GZx9FeJan4UthtZODmQvbd0Set3XGtmEdHcFTJhfQcPZMvNSk8BMYIz
dwDtMoPgQz/G9LJ7LkXkdXVwO1jHiEbUYK9LEOeOfzG8o4/iHMeoQ4f1Yni3uu8P2rNbrAcu7kLn
wcFwnEXICNDisV2dLzgYI51XnPkSL4jtibxtO3VNMfhJAM6EYXCHI6LCU+YmDbWezuqthjy4YE5i
oDecd9BlxUA88wOkgytwJiaEAwESbrIbQjnCgSZrmn7EIy1no0Iz/7R0kygm4erj7k7bpKQAYpum
R9w0FiGvE6aKPURHZkTNvEoFUYYsq7yY7Kqq6d10dXt7pe6JTkj3lB0bEtDFpLHmAEKGJoQkhMTo
l2D7DK1B9vfI0oxh9BXtARkgjIiRJ1KyRkTTiOCMc8k9Rrvedlk+teZIXzeMxKJFCoLgQlogIWlv
YOrA7r9/Gs2DfqF3nJBUMcxM25ec1FSXRgi1AWI+UmJuvYnPXYhxviIq9cfxm4MdrUVV6WDRAySr
TkfxtXL6YbXnTAnzr3BrScFe905w+GnaxjFB9LF67uKcm3MBkostaOb68wb+pCupuH9isHz5tR5Q
w92edzJiHicNnA7Emd8JN2KI6iKKQL4qiL8FOjHh1FE2RpyZRQ5p4qgCdSXSLW/c2Tgkj6edEQn9
3nqz+DTpRS2QKiKQKmRwbyNiWUgYiXQ8IknaAkPf8pkltdgloXefuXGQcH2adSoPt/N8uzfGp6iI
dfZOaV3LJyDIGzB6cgu6O28g7F+EEbyIoQdfeFGkFkxyRTdYQ5AJOJBYYEkm87+6HEyl3knvKhi6
Cgl64u1lwXk+FQmnMkX8JaNJ9o02djkVNRG/TkYeBXtio9GohKmdaL/GRaauoVsoN08aZKU6P550
p6f+sZhlcQXm68qxc/TITth9KMfRqM3NltXgxRhrcd3tPbRGrZuvcQw1N2c29WgiUwVoR1u7dRhW
uTEKlN1zaLAjhWn3ZTGHDjVaPMdqnRAQ8UiODXs/pAZhvqQ5SRBXb6kni7EXyH47lc/Le1EP2SkO
UUZakBm4G4gIre4Ye8cMhPouWAHKmPWBCE3Z+ry42ek0gQlnMhnCeyaQmRDcRvPg4fbko+5IIgTi
/p1BMbtiX5gZQ17/4Da1Qbc3wgo5GhQ/zxbj6+6uM47ZIKhRuDiOziEQkMdECm7GB6WAdDHFpe1x
tK8dLSwt7R4qoPQUQ2roiTOF9cJhZEk25OeovBdPUSS7Gb4f/mO/iMEW0FI96kQCII5aWq6Dz1xn
IPFk3HQUoq4xjwvBzWQx1LBPteH+TX6IeaxwGsxnZtOv4+nK3Impg5DVnnsOEtGPxK9WIyj4r93s
y+QDYShnB+VG0ccxa9PevrtEU9tvRLgyClMLcDhvRgDdjuJ8719zqYvvrelzf1Q6AxC7sNAcTDn7
H3bYy1I3x+rXekRSJCqQanrS3mgjJLGujowF8nWvYxhlUSF8CIpr5qLxujogxpEZkHzaKnoq5ZYX
192NWRpv6rNW/4LUyKSNR094pF1mFsOyZiyxi96K8nG2UEPu95cBuI6umqsOHm04W10y9xLjIyBl
UgVXWOXryJgd6YlpXN1pNRG/JwYnJIjhS4C0m4Y0UugaclDLpB9CwzsEiKJoOqsLq4XYVA+KZABR
EuS1ot+A+1EjThnTNyRAway61x3Nm4SoEEQyw4JYpvA6ZHc66fsebLdfYwcAFUuTfvvJJP0S/4hA
KB8vkOofzrz6+NOTZsrpkkjxelfEHEP/5QpZrfsnuKqr3de1CJqkaEz4PS9bz/3O4/XzVdqPRjn8
pmIL5IkIwhgb0VfpNDF9fvitVjKKr7QVOMF449SsY4BZ93jOELhcXTA6KOoHraPemJ/Lp7QSv7gx
F4HPrVDmS8iSOkWukTtlOggoDRan+oF4ceQJDH1qzRc+Gp2McS6S8tMsERHmM+DidNH9aNqSEuRw
LYJqEUYGqiI7L8k+F0YZ+PiFKqz7PdojNDh+qksEkLqCAHHWtiAMaaSIWZf7CarmXOuAj0c6jAD4
grT+OpQz32hg8FPLYK4RP92so1o0Tnt0WhcLJklza7l2QDvlE5wNkjOu/yAjZwfUl5zbFy+Qs6Fz
06/UrDCOzJwNCDkRAoxIgoOvMnMoqiOWWs5jvrJk6zwNx99415pJ2ZwPoXZOTXBxhEfdHE8wCJUw
Au6EUYUAzR9Qol199cCOtt955G6+IR05gt/ooqLx/BFocSYvRCRk+TjULjBTtNU5vbtJGznoWdU7
6n5U3PYMfzp+zlcuiZyLOejp9kwqkjj79KV7ZzIriDvY3B+n7jb6ZvKILkw9WlQxMuXD9fx0y8Fs
37qN30YMn4Iog+jv3cc5vzzzkXrFGBuqJ44+kFw1jFRcOmxOFL0JAcm8xKOeJh+OZpjonoW+IapE
7Wgb1zFtf001KT11RvQ8LYW5vGQr5B7aZcYB91yBXCmNtDfwON+54fhd/mkJkalibkHA1eiJ7wmD
OMg6CsQqI+uL/BdRwlnlgKQp/NB0CJc+W376v/Ip/pinJqX3KcVl8VkvEgt/kthQE2FUwCxraH4B
UiscxeJcPpA0QIpVsoDlK0LszHSzwcmqpXuq7QU2nUlBSykw9hKkSYrCItBDLURjuSfheK8LbD/N
T2KeKF9GR/cZqhTID1vRUbu6/0/XuS5XlSPr9okcYcCA+YvBFBR16Tp0nw1/HNW9u83NGGPAhqc/
4/uGpDVNnY7QypW6pVKpVOo656zRXVFhm9NZjCkQwkTwouO932aXtm2ImA0DSlh90wLDLEE4BLOF
hlu/GOEYQpLwj69zdMxCw+PnGV3+qG9UEKvdLoEoUB2FIN6dGiJxkdPuoDIZrlE11Us+QrCc7X/n
obly14qBIsHM/alOPOe8UWjYU/7f8SJfR9d4tpbvEx/BI33zfTw7vuN8hRolC4kZMfoWEf4rM/Mj
VHw4Eu6s3jTclFSSN8VZH+FQwFV2c1mjfgCJsAtDmvoICax28E9AC4FMSrj9AjIGMxrmg2344Y24
iMIk5DHIJuaaRV6xjgbZ0xYcI3S1kDy6EqF0C6QoCgAH6hALBMbHKHhhJa+tpLCyC4GWSCaC5FKi
4lIC39LDixiun3/9nKdbSLI5Dzk9OuWt2ZqZZWxQJnEMFFYs66mBLWNW80pgTBeJ5idrMuHuFjRw
kpUaqdS5ECwek3ZdWzm/ZUSCZtoB8y6YojCvpRBEuz63FLWw2fkmnZ7BHp87sidE/bumoo91Vbx4
ktYWQiQuL4vGJeblIc/P6pU8kF6njaPxMRNOhmibpQsg2B7SjIWzhohGIxFwjvmzWQmyKYFbR4Pa
jkDVBJK4z1dHHw/G3hnPE45Xk9qzFq1aszHDzDlktwo3G1iZh85VQqLnEgHerYdVXBDWwUdZeKg4
6sm0r6uTarv6DZx9C75VyqWaHV0xPjT3eKNV5NFtv4WQGHx0/nbNReTOMbZFUQhV7vGtLLo8bUsQ
DTc10dafCsA/AUTjSIfXmMDOiJpzaIwbCN1niPpl/4po86AlI2cMJfsCcxIOq7N5r48/vD+uPVnV
IRZH/YUgMehrvwPFsoRyP1H+RSlUHJgOWqFDCfLCzdiE6FNqtnDKoGlIhtwIw4Ho3coTdvCOm8BI
SFGQmgqWHgA3RtZXd98f7X2JpRrBY/yDRBK1DBC84OEXz2QpZrYvqiWqupC4BpAcxD0uaWzhqgII
kiMx0EKAHUfJiiO4oyj/LZ2v5fI6YYcFwmZ0pncQ2bohBD8tvzuUln1eiDj7LWQpErj4E5FFCkhN
KtDx3g5UZjt5Qbgq61K4oYfVvG+nz+7xJti2OVDrQ8uDhE4tlYErFi+mapwus5V181IvbC1G4Wzh
8LBjNJONyVa1cKri4Z8aE4xDj2Y5K8AeYDm0FkI0AcTAATdHgk6zMrE6PHiG5EgNE2oPSMVKMA5W
qyeEbiVMcLRI+RKnm/kIXt2QCm1T4TXk2z8uWO+0/1U5aJ4oArfnqLUOqYEAPZlKv28byKclAGGk
0xOKwXG/d+6egxxc5nKLcgWhW4eBvmAv3o7NIHOpMfOH1Pun53/AkU7uzG4u4NBOVuGZLlx94vsz
vs+B5ui03bkEXZSmcHgC7g4DIKHslSwQBzd6ReQSiIuKbmYqeE/OHn1hWpxKZckWa3TvxdmrL7G6
xrXnW3/TpSZz9gpCFDrcLBG01ncic22H/ImxFUiVVijcfj4Pk6yS+xLLLvuywzu1NqSn+RSxMcOz
PavP+OhdvclLQ7nyTiKuVhz+eevgyYd/4kn3yqtqvMwxDyGJYNZBc6ZoTzk6sqT0VSsnQE4wWnSb
P6cplI6UJteyDNRB25D5GOaPx7JdQ65MvadSPlLdOaZBRNkFZk3MP3XoI/TTSDhvsuqjflxQIW2e
Y+Yv7ir3/yFs2il8pXejsIqXHNRx5kyqcS685lPM5XsVxoPTcHx9dHo3w53sdsoGuupYy2h06E1p
DqQ1a3MnMqpBRFI3KZB6Ae3niCz9vCM6MG4rrnLbCnQPQc0qH1xw55r7ap3kqgsTqOFUDbxUC+jd
HHBLkYckrhvpm4uUpJnTDFCbdYskvnXqfET5lPOElv+QbdVruBA1AXY/ex24vC9IglYM2sPN3mZp
NtsQbtXn0/+9dV7pj8+qTH1IaS+57Xr4VELhpQ5vRouMHfzjYpLWKvzRHvZ3+ojMkvtm8mYb3y/s
tEdrjM1imGFgcsO0b2YmphsaDkSWBi4CJH6NWp0UEza5Mlrecq8ZyuywezqQk4D1bBxHGWGa9KFV
N/dsyYMjBrgKAiFEFwaGICiJsEyq+WPPk/qATCtOKq04OQh2ndFiNPEEh6kedn48PfrIVyK6veyJ
dMdhTpvPP/PqPLLrJAXOzP0+b8rib9SgIqLIsA3kOQHqvWpiKPkMIY+8A3HwI8wgwvtVcy2hjPJv
uVPCVn4sI5xUkgc354UZ4A1xoALPuNgRaDsOMfjM8TPjEJd9SQ91aJYAqGROzp50B2IR7eoeX8bS
zCVE8enKiEW6FbO5lABREpFB6sBO9nm1Jy/4NIbILn8kVh9oicKnoUA63GZQbU0SffPd2g6Z9NMY
qnZu8PZ5er99k+DuE0JysYUI5M/KEZ4XujzGRyqLBTLFoEQaiLR+TLTNrUZVu21/mnq3dsRDgu1h
W4/ROPzj8gnB84HxksK07Y9zPrda2SrAESbCOR04qVagIT3No1bzpNQMUF8h4vOuNcFydPn06nMe
YYeXcMRRCdWjFrAcxvZOn374G9ewUWFdOnbNh9oNTvr5UC0969ViGxYscyB8FCgPPayS81oyefBY
EsrEVTYE4wOGBTiBud4Dp8wh69nnKFzLFT5+3kNpSGP3CeS2eu1AzrDEUrt5STLMl38gfXHknO+q
t5tCpeeQtQfF8pD+mi8STbphZV3iUY6adck2KYp0s2sZRXBUbGoXgenD6Jb6Tlw7hCxnrmqV9Ath
obLyvqmqtHQK6YFzzIkMcyeRKqfhKrVuaEQMDVAe3sjZNinhlKlgggzrO/8rCaUwvlcHV7AN7Moe
lErhupgfzRguanwhS1nKO4XORoD6LIB/ip1WuMXhp0R0BIXqGTv/Pec2CC0CycuBGFobZTidxZN4
+xaBhpPELCCIiUDhX7rIrptaAQQn9/A4hRm0g4B8NyZK1zqsKsZ3M1Utfg29Gec4RsqitjU+tAw8
ukZzRj/mqUJlTADO1dXcJdJqDdXCAv6Ri+E1eXNzGB8OlTOp6tdI1ZDJT7MDmAEl6b0XxIBjSE3X
gLH3Qay2lknY7itA1VO23OCeKgpBcLPa+iLSV+9ffe47leJxd61yrTTQEv5xi8ymFLoeMekpsNmT
UModUukp+Zufzn473RuNNFvNexa7knLObTHlzWLnJ5V3by+FbkQyxlxLIWAzhuFbTlkC54jV//G0
sfNLZHnzSJzhiFpSBVjIdMMzF0pCfsBWnFglAdMmGxLgjyAlgihMNO0fua7fPrr7UmXCl1kLSVrh
4BHBmIlAiAQE4A4v7z2l5EtsGrqEnNeIKVdUl7K2gVM+/P962JcKyfwWkheXvNNegDfj5ixgTnMa
VYC+NtCMiNbsSrqKSYwSzxt9S5CakOrmRDgB88tPGuMtrZw078qcZLdFzQLJy9QgK4bezRqwa3am
IbSxqyYnX36gYm1zsXvUBagTl8CugO17stOalJMygXd12JK0sqvK0bTwXin1z7qRAAeeaDB2XSC1
dlszr1uOaCpqPuD5+2cHz/jnwWgejyaSjOUKgA9m68v8qFs25J3yMgVQV4ZJL2lrmQLmtiQhPJvd
J50wMpZEPJlNopB3RzPO9IAuMckT+XVV1t0qMpIFuPskoVlsknF+ThAFGwQuCbcmfP7avZhSbg3C
Dx8Bu3P6/Fb6Q8whwNYrmnpMRkQIWdwRAoUQmfWWKhurRK284DjouSPy7JRXZa4FZxGWip3OArqQ
xJ+dAu/kjTOZLj9dbrq6Bh+bUJYkZ7fvPvrGVsLcfIGhrHFpSTo1btML0+Jz894WWp1iWytwJufU
MHuFrYd1WzqO1+oMZG4J9M6gNSKeysAJPFOUtoPCZQvFWDuKlNaH+vk/OPn13XhYn6rBwO4xdOih
/Tw/N8c9kWRSh2slLAlIpXlTNcVYJBuh3/5B0SQnjHiaprqbB7oIdC1CWvg0B4mXhSE9jgyz49n4
FEywUFUd4+mcAkLDeoMsBxkId87YlumKpkM/lOYUwOKA4W3NMZcCT93LNhkyoXAgRp8hEIsPgptj
7BwiHFbGge3irBaWEgig3vAGYkWBuB9qWnauR7WVm6ySVETKXSkSYCMTtlJNbfyhQL7Xl2Lz8m9i
gNE+V8dkxd8PpRprALiI0GaIylRxsGa8Qm4KjLAm7/UfRIUiR8E3m7QoLV5gXE0Rqnv+7/O8xA1/
9PjrC6BOzY6K9+yUYsaGkRE5ryJyuBIcQZfdWpNM9xehZ583pxtndvmezOYOD3QmvZSElyoAyUuH
69GtvvO/n/97MFhTAi6pcSvHHTvSxo5gozlJ3p0GKMDV6kvICA5HbFVWlZgrHsVNUtV/mIu0wO5q
BmmQtSqQlBnAnCj06iMRljmbn8JKHioP7j7+esIzy1Gtth9yACVLuy85CEUEF0fvLtuLdwMaEYxF
ZJUz8bRw9XTRA6F/0G0C69KLsjrwnxhntAthweUywpUZsStKAgmZlJygAlmJELhWckGy00BMttky
jdvGubNVOqFW7sJP59Hmypw7yxRyhsjag5uVkeZmzSYVOQvsXSdrQm7ednU1VjhdlQ+CXQXN+qT4
qxdzbVS+ppmB4ERrdvBQsSdjfppJaCfEYz2cJndljHUkEgiBcX3A2d7WbA6N4ZVlnx5Gj3SkGPah
M8MWhYljZc18l2aVQvOCqjVadmyS3kVrYwSNAaoo1TN8uJo0skySoCw71xJ0Lj4JQ6qsSYHg3hG/
uT415vuro09vsrh3/eqKFlzEHAuKUBgJLBJoypXRWFOON+0SN7eWiO2T4BDA1ACxAayuhUQayIlI
WPCKC3OWvANPy6TJGN8YwEytLCC6lgQKB0DILO63OIHWP1tPX8/+hSf6VxW4eHt8eovPh5uAlN0n
Ge/cIHDsc0EObO439Z9Iyiwa/j/lCRru6QNJCSHgzJLdq8u7J3mvQT5WTra8nFaOqeqDX/be5DMH
BHBTcu5WWBWCrYoU7394fP0m346EtFsN4yl5Gp067VyvpNiRNxsmdBIdHWv/1Ru+1NBVLtkIEII0
EmBSR3f6CB0m+wmEot32ISALOTT1xrP6sfk5qEhDdrDi3AUk532pMydS82IoXrdbvCF6/2/XX/9O
2HJUXRxVAOkGDhn6z1j1kW/CHH3+DwPd+QtPgbaUyZD8lGooUCEDfXAxz0WQhCYgrXCQ2YRUx4iU
l7/sIZGT5sB1g5JEOgJAgMarXoa4CfcdUSJRGhG5Ew2e1hvWVR9Qh8zd3bp6keaISaQSuoP/OZ9l
Qb9cEBH00wu5AMdZfaJUUvgy2eIRxPQyCw5z6NluzxlmiAubNdBbJGrjLtw4LJJxt/DWuQ6p4P/D
L7xQjiqZoZsJBTuLHUNX802qB3tPeZ9rthpybOXmY5SzHxkKlTkBVRkJmWPZV74AtTiVH9m0YOHi
A6UmpIyM3ZsxLvjs4xgr3LdA40Hg0q0YEhLip29AHAcS68Rhs/tmVI2/KJAhAtcJ+sqD3LaaodRh
z+pQC2L1zu0pfR2TRqIqzwkvmz8mjnKAOOq7HIEIjT0jQqwMb1N0opT9KqKtgXUi6djLsdZEV11b
5qK8EEusPC1nd9FX2od/mha6ONPs9s22ciR92Ks0hUzK5qOwBmzGU4ZRR1IRJmTMzP56ZaQzvq+v
/2XZSGA8QqM4Ltm7olVoWZkEjhddamlVbNolhtiDkG2D2bWA9qgfulYHjQxGUDXKLgeFWjWsHR02
NqmGUmKYLBDGSdz54fOnrBoy8eYU+uYHRrG0nXv3/asQkEagXy+GzmVevrKlPQbXJubRrpyRQ5t/
7B4QfvCOJ9/LIZklAZQxrIoGhwohEypELpJtjSs1atH840hIVqD2aVouKJIfKCFkAjIOjZyIZg6L
5CgCGLxDlpB2BFGlwEFGszgvnQaMNGTE1VZAxnwgzLXmpr+sUQwhW3w0Fq2+JuTDztWSw72HYFuF
II8FUoRc412FGhjv7KDDKsL/u4snt08fjo4xJianZ32lGESR+f7eST6KMmeDMPv9VT/nCc9xb3mR
eKWZGRqY9SPmYP86wx/OUCDHbn3Jt025El/d6ff7kqDu8mR+fXpkPszX+q6+HTw23nIMpIC+3Ozw
lGPiwzxYvFw+Ys1jyMt//vXheV7dHVrov/o6MX0JvDr5+uj2xxdnF5ljvOZN+VUndAlEdWNOmdVj
d8S85nT+y/lVuoy9Zqyeu7vj2nyiXfUWSCDry/SDUmMxN6MIc0UMgiN737NwmaUyLkaJm0dYHU0R
FggL1qUkAV1C8q9pAkI+60a2d+WGgsK8r9NqSeHY0HJAESm++290TfDvHx9//jmZGhx+vd41t82s
O0tTqKS4VIXXYINefuYaZI9j3NQBT0leYylkMQ3Z0Cw1S4GjFmyFCdNiLAiCoz0yB+y2XL48i0VY
E0BCbTRgWnk2vDoERAunVuNbVoG0aC/Kf/q/768ffb8Y82Hih7HoEXSmLSslCOmB9Ezz0v3A6W+E
A01JfpA+/2mq6TOCpBTCSampy5sKB++ELZiq3P/p4Df+jScS51SyVrbzyCTrtJ84ZGC9qXTTtQ+R
Aj8RUw6wReKNjwB4WtwyOuH9ygVQKii/uwPVd4fPzrg0HenFkJTsytlaj89/yfSc69JgtKQwbZg1
TDZyYORmwmHxO2gRGebzClvK0QfUUSiI4eLADiwEL4mRFa+QtCYnZJPD+EXu8OG7s3xmbBs8ZbUy
IgDxuYwje9HVyJto9WXeWZhGHHPvebk80QU2fXPbSewqCeklu+7L2XfpTek5c+sPfPUc8Xgd4scl
MORih2Kvd94SpG8pdNctyAovcHwbRVECqRE9Tx2zty3hg6BivPIBBNWpJNSoMfFHLNGlDqAia8DN
JLyjbVcnTOEYwjKRe5O3GDiWjYGMCDGWPQxqxBkt0inkTAKvVRuaJW1/+oSXlxK2dasJCVSfTayu
EAiiUoAcfeVjylNrTI2XWpFifO3+xlfDbkwy3t17cpTJwniZqnSmtkAgr8NYswCk0xkxlerGByKn
fAUPRMAKW4iQdbASwbsgHNPLii+E5/2T0gY4taAaDYAfUMsBpzRoC/Hi0J2YRz0g3V2Ir9cl0SeX
6Z3mYdG78cqjojwwCr4dnzKC8dJrdNNxYA6YBKjwIuDpCr50qFGUQWC0uV7HEkI2BOwLJiRVnCN1
RlNzAnFoMiHAsgopxtl5KteRzW4oQ8CFnH58furZm0FQWcgowzuZLW8VQ9S6sIvQwNOedqfCyzGT
Rup0q1hPkiVNOxs4icO3nyrCY36gLi0xTRwhNBCUgDj2pA4fffwVzN6o5mp2xFfIUosbqkvSdRHq
/aN5oyFq0ylzNRUSBpAYrUW5KB9nkbBmGSAoafmJKZy0iFxmIZ0EgY+5eXpAJ+lCvBKKkhOkkoNY
vnnN4/Ki7Ty+VD8sGoK8/XD/+K+ig13HSLhEWsD2z80/pVgDojXonRz0LX7Qs0FXg4CQGgdhkUl1
CcZ+OzotsVZubIKNHjrtJZVDSNnDjizWNttmyTFyc0tVOUUQSTzfl6ENMK7BoKs+w0g3g9JMMRU/
iO3RrTwzWaFVrSkpJdQpACgVy/yAHKuh5sbU4KW7PVCZMxoko4GzJRAJCJS6sUq6JaMWGJ7T67LI
pHVHByGZTe2kIZNqujMOlejUU2jXHb13M3yOblzzQYvibRGdpoIZRFEbg1fUIbgRSdapMWEUsLMQ
OUzXRzopA2EtI/RLjVXtmSjmj3Qjw2B+5NrMAExito052pU602rUSMjHgjcHhouPkshnJebNczOE
0Dyg//7w1oPjrhzGsqAGmhQwMSfyoEi+1R48TAbkFEiRVFfJ6qtZTnCN8xQ2ATsSUKmroJKuV+ZJ
QmuvtcF4RQ2fMqehHM/sh0BWPu7h9Eg1LXT7lz7XMe8te0ZOqHG5bIEIlIISCyzbcjaqMqtgpSue
2Rz9D7OdpvEOY95kbJWAhIsvOluECiRjYc5SqQEeITreCgFw+oAimhlwEGKBy9GVwLHBxNpBgWYk
3Cxzott/guiTxhm90t2+/RBnfvo34Rh/bIVDAOG1MQHLkHDjfdqkGTzTLVOzUtNcc2YDQrq5CKBO
mtRsRKzqb3m0RkByGS4Cm5cvM1frFeNRdDlZbGJ1sU0ZpZgxMbv06QL8SaE1lUNyr/EmCTXE7srk
8HFuoQ7KtXTiGNP5MrpMYec2Ezjngf/8spfNZggQgWNqTAReIVGyTXlwiNdk3vqMoU6esc2/MoKM
fWfm0+MocYyw22r0XHY2VjhobVLAuH0uV7MMyWdEkhNgkNHII/PbPrcwt6MIhAbOOT6br+BCoiBI
YZ3f33vw6PTyKPNpW9EWXbpX8w/rBAjHOKNshBBcSM855iAFLfNJWi2jhQlsktBaUeo0inP756uL
fLDNNozgUWWnIRYDhdXbGLVmNyISYtU82SeOABwFr5kAmaPkvhRvaNtWMTveK/4FQfZf9d2EFZlL
pd1VXTaKGs7eM4JdFyVp/i9Xj85ypYgcwGxP5+02boADdck+7ykSQm1LjUJJa9NDGW8280nsZj7I
cuRqSYtkrwi5XwXsVSP+cZu7Q+Ymy0KyYui9GgJdWCyEkQo8e2tTJ+EHt21650v2yzYakWiZDRiZ
zVlN8HnAQWXAR82oJgz08Jx/wlUB6QA/PPlwMN48uPqKfABvUMKDtHHUWegto1Qi10MItqrzthY+
gm0cEL0gphVBJi5jKh4GGgISzyOfYsApeQgoccJwFEN6EpeAAGEmW7fqgAx0JHFkA85xzXErY2EH
91iXcPPtl/95/WVcmsMvv0LrBrRoEM9S9PpWK4Zem9QlWfiY12fkU0j4nduPPnJ6GdK7J7+REwG4
VRY4ifGmppd5cZYE3919QTjFcdOKEkFg4OAtEpsbmI76VPDwol8xz1K0U8m8nIqPH93qZwvzqqo8
i7B38vmIA588qQUTHw6vHwbFNL7r6WyUrdYc2HEBrUE3YjrVVtWFrHo9O7I6m/qhMq0yteqhF4r5
5fD4qpv6xKmZ7QkWCLF8gC2KitLWLmPATKb+f3rw9ZgIPDnkxCYxl9pMvph/XI61c9DORtLmvlOE
2QiLVaDmDKT7Zg7PQmKcPmj68II4eIPkQ1X5q8PoXb7UDI61iGZ12XDizE96cGDSZdCZy0eku9s3
MRVGlbQkcjWFGaauca9qz8eIvhWJggHaFBmCUsY0/MHPj3gPr1k7HM9H8LaJyktoTcs9KE5rUzWw
2YG2PBBOaHBCxkENTa0aLK1u4wNU5Kj2umtISkKNm4qCgUE1CIORjK9XD/fOjzXfUT+4QnyUOoQ9
q7nYBlE6CRlzhlSrRjTw/Dg05+znhxpRl77IzzEIHyIKRd3MtHIrAGgYspCOPDCNgwaR0Lv36+mH
pxntaF8ZsiLiQmrYFrBy4GhzF+NA9ZLBGBVBV4A49ANIAcCxmff64fuL52RdjQuuIxkIcIvoDedt
aZApbFCYx0ctmdUZMyqFItNEbTNibTBH39Wgq8kNwXzNIcN9NmwYYRhIoA7DBpIPlMZ8x1aiLeQG
4layG4jP1tTgY4ONGqa3WgQRuCN7h8NFb1HtoG6ilhgGpkm+qfLUf05PQDPUQgQBAdVjIFlL5e3r
R7e8UEAsgVycZNLSt+vCAjW/9ebh/TvPY8Zv0x923Pz4BZoU0RFljpgONENqB3dz8oXl12XV28Mv
DJ/ruBydZbbBHwMFdUvyr3mXMg4ihLu4NgQCLAaztOfrY0THdGYMSa6ejOEjmFk/b4mwZtCUwfNP
Hb5bHwL5d8wCl1uHM3DSj5bmpBCPQbt01Yisc1cQvFuIlKjB0ofKhcIMmD5y0kaoNuq69Ho+jkfY
mChtWqwtRyH8L2iZhEBOzdlxNK7pxpYRpXMSBDOfPv/0+iVpy854iEmBQ5K0JJQ2aWYyq3bjfctK
u7tAoBCgXUF463CQ7tsOW1om1PMqtNSBqyS4knkarwIub6JOYUhBBuBKipcEVXokhUCFw9LPzl/d
1gKQQTmBLEexBEIUCDnCkehWzOCRSZ4SwE2RkO6Xq9sM7uQ0G6rvzNb8wFlj/0OzQxEw/PSCHizL
2y7NbGQ5oTwyAvECKxb+d2JSHHYfGEmjoP20xlS2VC1vmByPps5/iBAT7t+fDAkQBIUPX5+8Ojxg
/USXsmPxqMWtu8/UEOhTUdu7PW+LjjdWQITEZQGAJphGOJWE7YfmJ0W3t1asXbyqZD/smwDbv0N1
vh1lUO4zM1G2zWsfOsfKFtZ0zMKuXv8r0yy2sNzFGls/8yJPN0yZDvV7V/yvSRdDmSObkHHMkK5s
J0pq6YGYecG9Xz7eHxM6D/jIYyqSgAtBoIzDyxEQCcpydkfBb27UmHvLFLnh++sLRHg5ppdkxAeR
wD6ukJC+/cQGAJpmZZoT05c7i4CMZxtdvDqxKStqdKsNNGA2jOlnOf/ZNufmqgLBagU81ATgU6OB
4kAVEDgOjwzCv3UEorXDRHP0VSapxeYfNAXSD0jZ8cvkGWtCao41IEk6j6igrHoFKQnJgk/6dIqU
365hML3h26d/nP0B3XSmVmL21f3vHUGIIuTwy1Xe4Waco432JHE54ssQlZ+G5t133nI0h1eDgOen
PLjCzxgCeFpGiief/nXSwYGQWIw9rhex/OU1lJCO7RmP1TAN2j+6vMg54ukeH/Du+8iIBAnRkgMn
73hHZvIyJH7vI8tgIUksTT2mQAcPSsZ0xIyXZ47gcPdt7+GbWxds/n5/eO/1EQlJ5eBmptAPMVze
tH+RCix3eNi1sP7TL47sX949PuRVpwYm+33uG8E10RLexeK/9eDPvTv/yxrT9JcfaIlbLncJwWpD
Qds83tBRbjDJk6vNTX9JQJQ8qw4EZsz2fRJd3TC9nZ+9u//txZpKj5nzKx5jPvvtv858nerOm7SM
bHFzigvOFGGtAPCOEW+NPjIno3AJQojDzA2O2wipeh1tsnAQVfXjwdGdNzY3ATp1PN3AkcW5lx0J
uGZDRJOhPTDtTU/s9ojBdBsiIUIOcCDTJnsXfa19dltgMvmEW6PGEEfPTYHbR98gUSME5fU0qaUI
If5XpEcMEmvmwz95aTSvjp69fs5xqJpdf0xSWzx9l5HM8FRjdzCGz7LCJNPzmpQ52Gk6HRyxnMML
d3PQCqcNz1CQdwuRxIDcnTc2w4wX6Tkzm+0zGkCpLAZkkGy6sJRTJVqaxiHvmh2SA2nHKM7dI3AS
ZO5Hhq30IEWIEISrfOexgJYQOj0WS0yEknQ1tUoaU5vC18uvpU0iOc3E//Dx+UFqaiEgSml4O69Y
gUqno1DCxnOzSNMhMUMUl3FMxRAK4oljT72SLAFQzsyev8EpyKv7rx+//13pqrvUDG8eRlZ09paV
gkTDVaOlFHNJahyCBkrJdNv8pIZQ5mTEWdAIYjSjYjcnXwq4Yyr8w/aAcyzvJlPFkZQIcs6eyMKM
Cai6Ncm459jOQMkRQl3ylbIvU4/K1pE1+ZwItMTNVBru4ZuapfqeC8KCOgE12xg64BAJQSCvQOPp
5dKU7MDTeG0tukIiuOyWeVOeeJwx9gwgWWReq5IqVOks2nIJfHHr8v9Qajrvtq5hR15axchospOS
sLV8Fcey4rngY6QO7hnA00OosWbORo23Y/u0hWEDfN7llJ8tB5QXsXR79Pze0VM8lGTo4bcnsQJy
CHJwwoNZzoDbr9OYb/5FXuI2HxyiBp0dW5XAetV/JVZ4ev36N+SaBDyBQydhKups2fsEbx69uf3w
utPXs0f37j48yyDdyQQKDWoPuFlxwqhv2iLrDyo6omv+R18jdsmBwlUJXj744Pj77ln5LguobNVT
g40anR+dZ62zagbe/k5C0OZhakyXJkVMDeXUVg8zTxocXBEtzZp0A2yVpTFNQmr+V/yKRMda3tu3
x++Pbd0WRWLCQWUIGNcmDpyXFQh0XNOyuFzDgJOAsixFSMgc34yEfJiSKi1XdQzrkXeJIv+Ls2cn
z6qIMNrwKCFJbQZm0VBPSdN0jTE1dEr/BzgHRFjQxbzRskwv5tnXJU9qGOJEpFMpAmY6Q4WqDxBH
Ej59yntuYG/WgH84IQYIzugLDkJyIG7OF2btjG6FiTXXGL9mS5EkBf50uMdbwcEUCEklyi3sTgud
MJHY9bobamOm1UeNTDAnikk4tw/A3fjgM40IH7qE4GRZZFut3bqLOEcJkpLNROBWDwizgRuDmj6U
tQ6lW8pokUqGQClNOeGDKK8NqTagrwRALeujxSBBqkf3ODLaWR4NTjYUYvRecuOZSmka8sqlkcKl
r6HQfhRY8waCydK07fYFCNW1ezhxIjmzrRiwl2aFWA1Z/jNKTP8aEDCKsdMxbIwb+wz9GLfOE+59
eP5vl8hkciyRCjgIVaH4Viz8jTs4FFIp0i6ItagiA66GWoiijeVJERsdRrRQsJUNX/nx2r6jUeha
fCkHO8f5Atq2udPLDiIBWQHsZ/8b5YzydWOJIy/wbhGzzOjGPSncX5+XxvZ6FrHdbSeJG+4LEuLK
A6TULBCYwr8+QAL0BhYXtx48fHt7LMiG7sEAlforrGmK0O488IBJzlJ4D1VybyLl1rHWEcnSjEzu
nlE+dIGRWjfQYcclnId94iTgCMKjBs81ui7LwqundEE2D89ba0ModB5+KScCiAfOffcEj+sV/FMU
JZCCJR6FCMfljZ5wEEVxITvPwhKS0hvtyrDvmG64yYGZ4/da0o3rOYa6gcReEF5Det1V3y49/rXV
BE5ReHE5lelFCW5lwPOW/yEfDzlbI9JIx4zgvZIhMSGHgu5LbR7cJoZivrx//ue41E11V1NQPQtV
BtbZY7Gpm4odAS/5g+CQd4STA7Gx/iUkupYQUFPhI1XVaWgVXrOitqQZC37zAtEnDT+k2FAA0k1r
xumrROKLYcy0DtB/0hCkawAoyejG/c5RB1qC8JsmTM7hq+kBpL94+Ob8iSmAHS8ITYI7L9ju7XHR
/quzf3AHRK6Iak8ilc4hDEjMwkEsWZhJfsmHcCetmZqNqX9YxuJVjXMFAVllW0M5C2nzirRiJiX7
oDeBwkWyFTqZJkoEKN2ZDvrm5NHhr9QiombTtY/SvGfr+UHM9Oamj2qKWhE8riQZ1CuxBNIz0Dgd
Xl0UvzNWOoN9g2GhfYTk5G+cdBZ88/rJn3goivGlnWOygQ8dhnLLRJd74e3tuhRLDGPDvDlOaqbM
wEmm/9SQIPJKDJizdoQzesLmyJieQHj7wDQNKH/vsUWSvcPupJyCLdZaW0NI4whZcNtBxcdJrGVT
HqH0fkptwQEarPa5Icr8QVIBSpsCQeZG+DQGVLLofDS0J72QT73GkTf1sBBHlp5oE4ZTedSUcfMK
RUNRUH97AJruTuWccXU+aZeaU8wo1uidjUXf0XZdp6eHf1IWhIHjG+coovRnPwvFTkNLIR2ZkGX5
937a+z3yivl3uGhU5QdRwouOeCtrOtuqGhg1ZZZiCIIFUbwgTVA5KmWCkPVG3Axr+HK1PY01Ho4l
7VYL2g9yc45AW35DgNbHd/OGXC8ejjsM+6/WyHnzWoM1q+pCQAd7FjAf3Okdkd7jmIJwQEEikU8U
HKbQFdiYGtNepBAWHII6f8ozqMWR0PxHdkptJOKgZY/ZIXmZ1CGSzyiibzHxKazSz1QwU7GcVThF
dAaYbTSmdqR0IgiSuSBTxd2fuw+mzxRx76eD3+99fvTm73MPQfsJJE8KqTml3/RUJDZd8+6sW5gp
NzaXpEw3cUxqzc8RN+E4QqDFeLA2AubykcgQv+zO2pxQZ/VPIFmSd0KJLBLUlE8kXT/PuR48wQq9
o5tOcOAymQkqBCTU6b4B4fplJq9jwSyzpMRZXwops9nCkOW/nZ5m20JHxs7X8SFJxJjn1xPVIRQS
QbJ3+YpS4AovfR5o/yVBWC28IUE8kCbCOm8kQABuLlDkcwbI+N7R669ew0/ayhuOwIUP/nj7Paj6
AuJTWnnWMmli/KNW86W1JFN/v589+fgfIu2WNFOeF8W/+szqPyC1oww/oHQlOjXdDzJ4gdPIGjl2
ZygnJffBQtKsYh0diMIRXv5aLuXjB0oUXAQ4C7AXCzPgOpPdv3h229mwrE0TkP85VICvzj2N4lg5
bE4uNPBfLp78bZl6MoJ7pFFDJtvyL4O9ug7fH3lG8Q/MBVzAvFzOZ0B513VNIjl2ZuXL3sPX759+
+hUrQ4ZNJVd2zeCwo3ioMHSsGAXsatiq4tV83b19/HF8nB3OY9qpfNyabJKOGBxIp0I33rPBeEPS
Tp06cszhY/7Pi4ylV/ItX8ESuJZwswUyvM5bZ1Tj4P0xFhORrTYHGUO5QcgJEbfpVSQFLlwZN/pK
UmVbE4sAcQQsKFIZF9hI45vImQB0oTNukKUKTgi6GEJGqSR/ULw5NZo36FQ0qxl8XvknD3JHzkJV
CRix0/yWQnGyJ8NqzuQSdaHfwaHNL59zeUjOrbNd2tQ2LSWdfj3uVJnWpNAbzcycgQRzSyxzirk/
pFnTpmV2gd8FBghTdmftwIwPGBmsm+MDBmtN9s3dmQm5dFl6Uw6eBaFClhFBHjgCNtmGObiXP8JA
unTZJZyzLPMySRrToqYEzJAQPHl88MR0LWMWZMmkHSV1XidukeZh+8I0TOGaxGASQmAln7sOg9br
9y+IpaHKh//kc2loy6vsS1s3KhCVq+kAoi7qAoi2D2KkVeMCq7Wjs3f6N3ZXiIgqVq9B2kH5l+ag
0Kk2eUOnbwLr8jrZ5rRIEsD0dIhJL+mrkKTTYI3FkKYK6iNde9fMlYJ4ReHt4w8X44sdizrJwVMX
+2FtN/gIv3GL2jCkSQ7EjdqzgEPOOLyZj0fhEP8WEpzmGrNwtBEf8IcZEGvRbLJN3UbPTUZuEt9/
8GR89G7MCrpNOd4BTCa6wtimdj5CqvSOMTFZ4/3N922YgkQM8yOD853MveaUrScPcwZhKvON3HML
v/VblQOx2zbkukvpzPwgAGUQczcT4kRcuPYjpWlYAxAskiAgQmzHFKdHGB5Zo7PZewMd1PrubpPY
i9wKXLgWiyy0JMkodUR105B2xkvU6cX5E+kD5WSVwdWk3KykwNgT2okYHDUWKoxwnfUSPly/i0oQ
cgASAGIM7QZSEzcPkGz6qSfIk4YmF8Q2wl7bpt3/IJHkFul8d07BA9uO7MPe+fjoFi9y6TTRxhgt
u85E0ZwpzinZabyQlS2AiGZc0SVuKlzLReeYvYj1z+HzCLsjG/84qADJJW4bUEGbcBhM/MWUL5AA
HfjyIhO9QCSykY+CQC643bGH6s1cKmdgauTuH4kwscWPbqvefzt9lxVRySIpmwKY9UFS77b929VK
ynSjyAbbTz3OJBfF4pp2niEZ2ju9ibVwkeLwYCAT2fV47PiG9MjQdF0IzdxP9693n6eGgou6VR3O
0pHRqMnWesCM/CBuUlQP1cD/eiIGD+YaeScLjPpcP/vZ6Muu0WroSBajR0E940VkVA/vbIvUabNs
I6ZsQ0FxhNJwOQxZAqu4V044R++alxTgOHMhdw/ue6q+WdUwDSSF0EVuzn9zpNx9JhbI4yZmWvnG
2cjHd0d7B+lxVtNS08wWaumhlNsY8QVcvT14lqVK6HYZMzw3l1GDqbGSzpETLQMDs3GqnvTIZ1ff
OccjtBGmoV/gI7GNCT5PHmK86jWJpmqlWiWA0PjofEyU07ORk3wE56qs/cK8czs2vSQzLgARljH5
IkBnJME4swsJD03mhPjBjLYWVpyuR9SYGea2+ZwfgsxuSGMkuOoMvPr3/r0clK8G2umN6kHibBtA
VzeNOz7321ZMTfEYACINIgha0WNiuA0diQmqVTN1yaSWDVvJ919liDHJjzEr4yhDxmJCxzjKv2m0
phBt0QBRREtq3Jjdkti4+LH9g5kZtqInFQKaagKogkob6FiwSgsrGaNvDhErHTlNYcjA3z/kIy/J
5WgiMQKIFrfAFWK2RYjRB3KXnr0f3D9/28179ppZ7Lihn4+QMkCRkBEoCelvfeEWhLMGY5JAQSSP
F4y0gWx35qHQeXhSFAI3gro4mitYMhFPhgZ0BMyctrSXjxTsEbDa3C4kwZnRMlMHrrk5016mq3mB
3Hx5D0ZjORLr0OF5Yds997nIW+TGjufYaeEB4dePrz8eQ37uVjqbhvGFgOPWbDnV6kq/9U8VWk+g
EyzEmRgWn0YsSUSOlXwgeug0upD2JOT+b3ws3gYWkoOmJSE7xW0waZEa0pTDfkkfgSI1n+fhrZlQ
BicSCF7ZG0mY5dvAwNl2xIwGcW3xg9gR6HfqAjWid2si1+VjwUEW18+X747u8eE9FhZRGCWILwFd
NHfZEz0ghHIJBHalo+zw6ZIGxgsIkXXFnqg5o2odVzxI66VeoCm0Ong3MdSPtfeBl4otZ53HyY66
9t/XVufvjk4Onob3vmfLUuFk8aHwd68IsPMCdfTQhaxRIFYg0+b9V+9/58Yho42239lHHsjQmDME
iJx/e3bO8yd4sODMJS5j0ncDbm+uOXpnIIiZVps2VnWiKZVfb32T7uvz13u/dSxg7IHBuX9BAgK2
FaXGbYHRr/UG+pqHbuexvYKYs8nCK4po9tnVhlrQscbLlaMkc10qpdI2zAAEC1I7wtWDCLFz7taj
Zl0NIU0Plbb5mTG++cnvQvqklY9YKxMhVS8l6ILaMqt9+mESfJF/nlEihaNxZriRLuSBUBJCZBKz
sYUIECRCzYzdsT2ZM1fwzbt+YHr0XchRJSBVqmrzjyWgYtqAHF9TccreFgJBC+koTuL/zw1xEnAC
MsZOM5df+MAHheVkck6dCCbACwP0Ghs0bYmN4E9LEP/rn968PX7Hew0z0OBbTbMQwq2ZMP0FhvDA
gJyFyZ7MGeiTAXB4U+DoJckJhjdokgNROaiBUP1VSh6tfYqPsPCKDXMb0f2PuQljjp2RWXxKGcnD
1zielLE5Um5TWgYh1BcYpONIYLeAIofakLFN3haW1bGJuJpVadgito56hBJVb5DA6r0EEElx5AZq
6LRvQLx0xeFl9IMbDV17IeGyDRQPt7phv60HUEckCFwjaaWuFy7tm0TJ/dtPT+/+BnPyv5lfWpUf
1G32jZqh9g7M4bRJdDkyCQ+ZmtfADbo1YhSDWyQVCdB+O7seNHBuQjCNXvWkBjSMFepAozoPHW5r
gidVKy9CPfEqiCF5pl1UnWHWHT/2GRi5SLTIIXkaYzwSTygiX5BMeNcwJYKecUA539XKIu3+yePP
j50SMdAxujn0YXD1mg2I61Ro/pMC8sDstlOoY156RK1weIJTdaCPtURL/vP5vG8oXUzKMF5zbWqH
UAwGCZ4Tkta8bz431iigskNq8g1cDn7lk6pXb4GD5cWFBeU0sU/3sWQkF8vcvtoRVJlcvnyw9/j7
Y+XiAccqpQMVPoqKgN528pRDoSWDKQn3YZfZ8L6WXaMqsQ5uaPPUeP/k6OKf1pyKgqzqViD6IJ6J
lcLve+lo/b1eMuC/3c/yBxdtoiHyGlZJS11IiAoMsn2oCVHTLewrwq2XLkJ25bmQFNQaRiXfPeYm
IkhUGVEhx0qVVmG+3TYC3b98kXMfK7Tgygtl3DxG2r/++TAnVYi/53wN/3T96P0fncxTiM20EISw
mmrM5gmCyyWd4NsXI9TKnl0eHZxlSq5DECAZGOmj7aaIQ6fdSP1TxTGwremg0olQpqSggzdwd20R
H/FkV/lAVLnLdQp85/1Pt/5hvYEkWN1YpLPWOXWlwhDaCqK8IXMy4oiZ3RspEEB/ThiDMp5BCixX
QvgrRrw8iQBpOqAExsGddgHal0cXH3IcbPXRgEhAxU+te0M1/s1goQwWFEErh+BejX0hX0XNqzjh
KlsUTPC82f/uMfd8mdRmXjs3q7qJRA9nZjuu87o91VNuZe2JuDc/jCRcxCi8FNXHR0qa4YPo3gdh
2PHyRKZ5u8OEDDC+BZyrQx8ePrjMXspI0l05vDhn3yQOcvXL/QePXl8eUQeoEzLgjXeObhazqX1N
OAgOKlYdmMqW6G73DGJJsd4cQ9aKoEBSVlNcmjDx6eTo84fxfUG84yoBciEFNEtmZW9x4yWpKwmx
7aIUHwm53enWZHf2ui/MoMoW4Y3tut3HG8np/uHYB62cd4Ro7fF8CgmzZQhZ5jF92/XYLRxvfMXc
z3fmzPqj0XYfFHkJ4DKdjr4CJJgKCFV0oOH0ktWos26poQ3RTVf4oNWZiawtbqrgHe8sA/ooY5iu
8gDFgURJPNS6M5rr5NQZhau+w2KCd3KZW90k6yLPld6Wr3aM0Ouy7+zJ7bu/R1TpKf+PrXNdripH
1u0TEWEuBvPXBlM07Dpdfap37eIPsbtOlwFTGFi+AE9/xvcNSWsaOkJOp6RUKpVKpTQ1NbU0NVUG
nhZ358Qenrqyn4HrnKRKA6og9BLF5UhVQQsm0h7B1NpmW1s5kcZWtzF2KYu3jF/yKUY60FaSrA7S
BkNbIg0d/2F3csiprGhmNUjfPFeHPcQ0I9RMz7gqzNb+0cMXB3lZtVaCWex1O9MUp0Kg8+BCiHbB
6YqaQj6Lw5vggjHIw18h3PKWPTBF8miHQMCIQrWw/MfZ+fMuYSm4Y3HBrMOaB0g2ScoDQiCFon3M
sQpipJks3ipAE/pm1N5gIduOQccG1AySvkg3BGhwWEnHlqpleMPw91WHyKYZVGN7MqjPn56/f0F9
dmRgzRXm6eaO3torsXRxrRYF9H9NobLAbxFMcjJWaM9rDazm3tIuRPfs1dGDd1n2IjUwB7EwzWXc
JFHJPP9kjiXBLVJzpgDGLNzbNxYPmZBsg6ICEcdGtzkkGDOfzIWsdkcp1Q4iDMfW4aPed7Fuw+n7
h8/S9o5oikN/cf6UT9xWQTqMUsC0mH+QVif9PwH/B2tHKXC4BEq0m6kElkBZWKDFU1ME4r88gPQM
t6X+BzWjJUIEmh0xnUWSu/lGdeBCyVGnCBC8/dRjsJSdxfnPOa+PWbkQcEXIiUSwiXx+mihPalnc
QCgI7ArnO0+Gk9el7dK89E0VDT8VvddBlUajSBkVzhSIo3dEsvKaTB8zEMOqcaSKQRS6s6Ofzv6u
JDl7RZaBrIWQXUaKB5zigxIQvKtilmYsxQJ5MmPpNR7au+idO9dZkbH86iJMPKt0MFZe/Z+s7IDw
33iWuKGcq7mLN8ev7/ZcW59y4UZRA97JBdytKroApPh8mElmC/W52TI+DedbIRzbZk8MF6OzW04U
hBAnznYkmI5uuiLJGGAmL4dkSh2rKI4pvP2Qe3y41j1MRBs7K202uqXx2xAFTQ2C22BgW0OODZox
EqJge7w/kkO32/N01H6pbU8CXV/nuRILcGW9faxY8sA4vTIhiHi3EiJURUOYzQNHhSJPEYFb+Sne
HkLc8mUdX6MhZqXyVxWpTj203j6HwriPs6ncd0DX43K3ZaY0SZxWgsfg+0hCIlECmvF5pWe/z2/e
5Vn8/N79Fx0Zowj/SA31vIiaBTl3P+4ybhl3wK7QnSbqOhmXpCYj3iuxZlICP9cPBc1K7jz0Xbq+
CQ/9WkUvf4KsOjamG4WZzEnAHRHGHdLEEZgAvUjw+asSlG3rGOK7p+fPzRo/nUlryIaUkv7cEinD
T7QQ6SHY8CUKiygyazJDrywytRnoWze0P+5JOrRA8tBBO6SOpT1hvG5HEmgn1STQckcZCoABSQUB
5sVJjCfm9e71gxfkYSYxdCwNEpLvfeSXozgjvWys9jQe05/fOftbTJBdonme17E5yClU0+U/ZMhn
tXnNQMRnXcQYO2nE5y8spLbafA26VWLbstHIGYBEKULb7386OXyft1bIT6j5otmpGmqACJiqfvx8
Qsngx9dvXjxsy1VBVLIOVCO0PIC3tIQoFIIThcA7SK/f5vYuYgnZU0qYA3QOMRVyu965mZty8/jg
8h5wWN5CBLb7r+FwoPiQtRh1SUoi9c0zgKSB90piSeN0e6EvyTCLb4wfqsDIkL6u5ODUODvDpkTG
TkRuhpO4TEFDqT3wMmEUriHILk0q3+mXTaBq2wUc776Ra77tHi0lhfU3pLbXFtjYuUM9fSxE7F3I
Nat3qIis0nBipeR8y8tlJKJL7MXVNlsYWNe+okjYRiq4CrEiCFcj+r6XzJLKxPdZ4tBZfsGpD1jB
BwGRP5Lz79bbC5thq9UAKSqERNtJNJPydk8fIvJGu1OanWRLoZTIuTmiHZm6pQ5ye6YaHRF9YfJf
n11fRVibBJIwbX22Z34w1nhmmbUpzrhybcaoBcG3koXnxocC85EGGTpU6cB1wKTX53LDBYEYrHbZ
NiDgTomRBg4CZDCLAONmmdfMliJJkgBFMAZowaGjUnAQoYngK8iFdKuaK8L+L8gk1EU3TFageCY4
FrRZ37rKnbA7C6axRhJZVD7C9Ld4nDozcXbV66QKHAr8cQXe9a8itH7Q1R6bQTIIAV9nk7pNPHSE
Xrq+nf+hgI4yJIC3tQNlVx4TwfECDWO4kYS9QBUL2gyuOs1hQNOGan+kzQUrcYeHkKgpQCwbiMVj
zuDAzeKVzQFM3jXq4fuTO1fj4gQGgMtT1AxOmL+nimStVKO2FnAQwkYc0lYjpDUKVaJ127NEaPNe
BE0NJfkWFo00i5KqRRUtvigqA7QOl02GahvY2X633yyjLKkE+UsHPs5JkA2LFVLjfJE0XpNML43L
agcg9/Rel+dP3o+PZpq7vEV7LUz9BGM6ERjgt5gdqirzVYaspwaRYqJ0KRUC5wBCdEKnTNU1Hqa+
awja0XQqcxYlWwIq+HjC9z9py2wfOMkLgiTXw06mko2cowB8243zkMIqq8S0kzCOj2B5GBrGp7nF
FplmuMDv/EPuB1zc22iNuH4xytr7WlBPCgGtjRTLlrpAgx/1+pYbWtse+du/acLQi+U9BLOpTiGS
yST+7R+fXqfl5keXZFTWDF5wwxRZBSjkzkmWiK1HAR2AtBqU0MGlWvpFr4UztSltqwHl/9S4GRAO
SaxdmndPegd2M1UFVUMgXmbEmm0/1pQ/np185FqRfDo764lrc1A6boCsCHa/AyjognNZFHUPS89v
2TlOOV0B7rgDqcFSjIS9werr4Of6tn1j6/J1nQIi7mowiNID6Yzx4qt6J8VE2kbWuH2YZtflAVB0
+EzXA03Ut5LMMGE6NKuTM3DqcKE/XnFM5fapPSrEl+pjhW7AusWbF//L1boZQHZuBmS+SibTGhuj
2U3ocYG8kuhdCKSzSQrsXOnpb0icN1OQupREBBz2Hhg+Ojm6iYN/8LeL939TmlWBpxMwWtTFGR2K
0SRwoRzBYUqiQdbSo2ftHGjFc/vXEkARqgdhUxqEygnxCDBJn6Zre2Kw93KhdmLOVSDdBKGU1cpw
t0YZHOyDedsECT8MOArZ71oYXW9PawPUriW5Vq3PIGdLm9INEI6i3VBwWAC1/DnxZ85h5whKRswP
jvjo7emne08jBLa5uS+TX7qEvcN3dQV6RR80QDXb/AVRC2GeMJnbRQcPLv6OGhwLaMeiVdCDy5cX
/aGWqk22QKgJIH1+gCUxIAlALcZdKhcICw/NumNp2OKtO6PstAfvjw++ncy9//7XvMeva8GPwsKM
g7EcJC1rQ/wSbsrdT/fqs0liYEuD1j/+wlaLxRVCGBL2WI65ny/F53YLCAtFYAuL3oLZtSFvv5pM
wijy9snd1yef/4V+1CqIbQRZ+EqpRvtVkdlqtglkQTbzLHHx7eRi3HwL5VL9RmGoDU7qXxWOW0Vx
Dqne7UPcQzTQr4aShAZ7Qb0vOFVOHEouuKyyP508vOBFT3rBdopHa/N9F5tS4EtPHuJSygXtYdzX
fAinWQTHOZ7l28mDR4wHmo7yVADQ63uRniFffTjNdOjc+XjxjIG4VoKdvZimCOQz6m6dBIJyhTVk
xziewzqDrougpHcMQplSmcm+MQ0zeD/+zM9T3p7JyLTCTGaUYLajkHI5q82Pht0J6SpTzhSFDnZO
paPMJJMGdiBkfflycvewm1Cwp8ZkRzLKyodkcNqfPSeSIjL/bm3IUC4taqCNILY0Dc/yBaY6PZVB
1MSVjuuAIF6Wf/vHbk1+Gb5OSnfdbra7SYAdNgC7ozcP/9E+29cxne+j59fXXJgAKaH/pZkJxBJy
oIgGjIXXaAoCc+L09if6lqNaENdiilDucKIlBPPH0VIiiCykVWvKOf/S95zkzaGKmcLC2u1A4dwa
/PaK9RSrKoh2u5/OWTfx7Ngnk/UMSScZKEn3ATGJsQc5Omzul7W/rAzlXf8XP3Ly8Gd+MvUlDYhO
pi3TNPA2EGCAJD9GlE7CQBaFdBvSNc9AiQbs1CyjYQDZ5c3Jxwfj20oVZAHrtqothIZoapm9Ah8m
1EVPM0iReXsbfm2cBSwsF3CRWB6CYVBfT94enpKomEKtrc6lMz7ZelnrFKLy2wN5ztFk0AWBtJn+
oJ/oBWiZzYlmWNEDo5fjHtIfw1OIjvYySHAABjIS3Lekl6ati8zVuHqoEhwrDiS3qebiZXRIL/1h
j2rZKa38r4u7/da1Uw9Gi3HiglUHkKgBbeiaJZgvm0hmAlmZrsaYGpLSd/JOL0SZQcglK2zmERmm
hm7MDNCJt2kAJ+pMG+t9ZS9W6QqjLVtjDJaIRSUKAnRx2Dmky0MothOdU5hidNKiDvJHTXPPiIE3
1wbMWMziBl+dzD010thJo2S224ozr+VKFzaC3GLj5AlJbCCt+S9sWQWMYwJmAoPwarvnfChKdF+/
i4yubdim2+5wuTCJIqGGZxY5cLeCwL4R6v9xqihV/X52dnL2NLt/bdaqFKNtsxXn7PxFiYiFrRJn
noevQgArj8KWjjz45oMM6nGmj0D2Zwt3HZDbPukpO84e5Bu03jHXd5+rL2Mw7eBliSurO7J9DsZW
SZUfeO3ThDKzlqPPx+c/LxrZAaGnAqFlrBJ4lM8q+U/y1n5WNCaUS0RJCHU2JsYautUSwfzMd3CN
CRCHxaCkFLWuoChAKySXUBsmrS3i/wrkjau5t0n6NSBcxyMmFRGnekrsh7vcV6OpcgWybKwwK8BX
a6yF7xxrq2KKtr0daxQnTqPDkIuM7Hh4YSsMPMylz5p3X3w7/D8xonlyZoyKWjqmo2FqTESzd/3u
/fHhg9MYV3d9u18Nis1uIVGDiZATxSUTBSb69vjm7FlOT8K9+7cAHukfHX+8+zQHaz58fXr3kJUu
JSCH6NHZ8fu7OYYCWazaEbCLf0i0A7U8ktMB94CvBW9OKE3mnPhRTO1JpS91t4dV9f4XgqOueXHD
GGl5wlX1QEqrZ9mUhyrX+0orIfDbk8tv4y4JqUb3PPyV1tkfA67LAJbr0w11UNsbC+I18Nz4OlJo
pz0WFU2XM4vqYzvs4zDqTVio1bdHe9ObdB5AqZhMrKGurWW1nrby4pgHT1qdpAw9bC6hDyWZc/Lw
Fglrb1ZR+IedlfrHM5giAw0UIhwdsgb+GrXIQW6USqhyhmQ9PeSN/z2I1Icj7N47PSi2JjAQRke5
L25GqVjOIsAIGevqQJ/+pDsdNJl2hi8exbO4RCy+ZVt9mawCMYV+u4VvfXxx/O7a34SBC9qK5ngg
/usnmiy3xXOwqNhKCySxTRkVdiBvkptnQWAawj/zbSF4GrmYtodHs6exEJVGxBEIxLBu/Wy1o5Ox
fXT29OKlRzhJW8dcWXnNn3m3QgZ0J6UIMYbu7Jdto8Z5U8u0wTbCNuf3zKHASlgt3h8/opasuOgu
IHW+DPIs6vpU6EqVqEgW03SKDztzjUaplKcYWYaFw1vcUU/uHPXzSzySkEEToVvHIR/WgmQojyum
XKNK0Js7I0XwXLAqb+BiFOOYN41/+Pv7y+cwmxOrRDOhqYgYvj/vDp7Dkyw5glQ3gP6nMhgDYUEe
sGtZZkSWxOsxECHht3NvjtUsmnPORGtOaGSrlC0CQ8JU4/f/zY0UPFYePfvyh6qJFK1OTootb0uQ
SyFSaN/iAQ4licDVUpGwvzi+nD/Fk4Lj130obYn/iKgRbHHexp4eYLTH8696I/7mZwjrE6kW19lJ
H1mR7N6bk6ueuu1O3RLessAUmPunjP5IM39JCut+d3ny8c6Yf/AhztAMvzin6S2d2hycmZt9i9xx
0VPg++sbp3OnKLzX0F7MMm10nhyr5o5NDA/HZJjWhdBLeUhMlADS+ZUcg4oCD3LDZnhbe3DCaWiz
0vZxuG4qL6z6uJKxU5tE7SBAsoQtFsI5Qpx70uL0EbNDhpDjQgQGR362HCPfbEqGuH5RBx39Vkm6
HBKlH2SdNlWe9FFhZx8QlKUz7XSJh4Nv0VHBzOzGJznmtxNYidH+7Jdod7Yn0xhqHxKsbT/K1Zmb
vsS1FiGsyo/M8g8UoXvv3T396+Tm6dlbDqR/eXL25vnFL3YuZbdMwCkD/M7cEJ10EsO0nQC0YxAJ
ZOxdJlK7GYJOXZI4Zm80fWswLqvBUAy1jjU8aiNUkMq++0kh61BeG5HOUMlTCd9po0sjSvBQSM44
xZ1ZK1/r8Z+wPUPrlgNzHO+butAlgUUskMAEB2SnASQ7eHPBynHi+WFIOctQ/rOenp/z+RTukNFH
IuUCaqz1kk1FJFg1iFHSCUn3hwXgl7zLX0kVDwX325DKWhFoLUDLzbqIfXp9/PU6hAenO67RXxdX
62+yoNzF1PvRfyJdRTQJoF+aQ2GuLoZ92wPTNFd/dMofJfVMeTdAAqEeZ5lZxvG4WYceJzkmHIPa
rsIiWw0PQwifXuXmkIppmpdCtXddKjiDaq64taDNEE4bNx63poNaEXyd10Rx9no//CRGiA4LRXzy
gTnsZpvTyv9ooHkOgo4OCsJJ8/CgAzGe1lNgNTCAjN9WbL7X2JJ2fvfwOYVW97fEEmke29ylr6go
Id2XWB+dQEZOKFB7FsP9SihIUlQTaPpiJs6cFGg6gDRoQYQIMm/IJcG0kOQ+35UjW2AeeofLG/VK
C2SOCFmu0Po93n9EwtF3r3WhLHFiM3Dmd3aP7n/MD2jlSxh91pptiEKie0FUaIFJzKPN0QHvW9xC
uHXjQs0TOvL8EV+dFSmYKokEEAnunby+eZQ3sgT4AlkpdFqDijqAlpN8ub2k9wfuzZUf/pHENsxp
Fee5FkdzmjaH8gTrlQXR5WudnqGEAJxenceJSJDw85tnbz72R3D+vDjKbWWGH2bZ3twRj269wK0A
NDXLSnaxoZgrYeoAtWpg54MlCwkrRzFbpShULO6yGHUfdX9WhDJUdMG51/NDTtm9uzmFkELCzZRD
ArTUj766C6RUC5ppdcCWVCDTJqu++zJD2T89evLwF1DITCBTVUbqrHhyXRf/SGwXIglLpx7v2lQU
fSKMLBYvi8ERREsZ3VELimE7PhgF2LajC0jYLBuS0N2e9SKR7lnGobiwtYv7npcYyZW2UhOxdiw3
wvDC2LoyCDvSQaaPICdCIZFuIn6mroZUAr4nedMJzU0ttUxtNnkhsLePqFe1SEnUlCkrMVEQfsTr
8Onn55ZNvDYBH3B6HwiTTRd3qU/SYhC68mNgXv3v66KLm8WhtUR6jiTkNm4D1mBX1+Xc6Stsuiqq
g0MV6C1LWOteCGTg7QLQby8PHz8fq3z6gFIE0oFL810AlakqRukgwiBVPTCzzKOn5zmRHx8vi5B9
nW5PIc5/ZuOWOqKLvloAkkP1NAmcVpALjD7yiroujTiWmBZWxsub0zuXubeRlnSV3Pk61R5en/Iv
YWMWmf7y3fIfCElWZjp++I6yNZeeEpjLUUj7o3h9jIkS2O/vJ8/5Yk/rYuZ9fPi8/RzBo2U6qw9g
W4dbJY89QCSlORAK932zCqTN3cSZHiHN72MPHU8gugJ8SKl5yJKS2kNX/6QZA0aDURnarV47oV6e
nzyq9mhfdVgQ7W2eN7Z9a8OjPxS5Vm+sCmAAx74oWVm8MPn3BT8ikC4bizlYDxa1LarhiTBlp3NR
ENIjQYUSfidEikyTS31d2wDzrOkqmdVMVyNS9qN48hMq9vivxKEZl/9jd8S0/Olw+p+S/a9c0Fxw
jeiXbB6Dk7ip7HYN+dIwJB1VYz/T7XP5jYWKTS7prHergq0dwy3VokpG2L4XqvfN+EQiXgbd9EcI
vDXrbVQNGcE3Q+Jpmt+ddlVHb/bLRTRoYJnnahPYd6P8PsDrLCHh9ubD80c/wyCVz04QiZRR9XoH
BTPS+twQD6oRY9lY8PwmIeb9+Y81OpZNo5FX0J99Yj7iFl9mZDaX5rE9NuDmi9JmEL/7+xsU5H2/
eGXWMgQHUU+vQofL5tREzyFkO4qUDR9QtqyScDVfLy8ecxpVciQGYfAiXlvRHzJaAxTku9aYQuIK
ukBGAFlp6Dglwlvi8c6fd8U5lGgCSPB5DmBkkDcy+g2KuBqqbmgKq5vVYC4xQWp14uy35kATq24K
reA+HnznCWJqtA/my/zmUaU6JQZLio9eIDVK6coIfNU+9Jc1k2tF6odQ5UYh3gS12RmjhKrT143p
Ij/iW/97eMqsUusaep0LYRWsd80jXmyRtTgblqzed3mLAkNSlBEBkGdpBUQDoHYQIEE5KRg593ee
wYa0VbtRUuIBst5X7j5ibLx5jadNQHV0fE4MzY+bVu+SRUCrC+bQS7vkFk0PFdj98zDyHc7J5JaY
msO0iREZJ7rtMOyEkJeMUNuZqAR9rCWlJmIXAWma0J4R4oeqo9V6dAThIlnpsXiKq8uFdO+PI6nc
mRoCikkARMq5M0gyJaxouAg5QHbw5+6/V2TwkI1igNMX8/a70SfpxLFjSiYWQsGx1I25dEoCSZhL
CzwcuO6PdFYU/RZTdLnELDfiDwPGLFTWFMWfPDy5uBrc5yImbEvbtcm2bHwq7JhUz85xqJ3U3Wl0
3yKGlWZkw4+n1TzJXv3B86RrLO0PCAkhiopnJRjbQtctt3dMMeKQ5N2xpLCi8NA+W13jjlsZomSo
9qfD6BCMZz0Ukl02kgFbIyXCThmVOq3IBDmf9NFHSZVmPKYwlCe3KbndCtX16+PHh08tH+Hn4lak
Srd3hfCPyrt3HB59XUJpcrelO9lGzixx2iGjF+ViH4LPLg/P0fugdKIUTLggwHwQnE13d8kpOJYD
sJajkLJkzEUapkdzszqJqvc2YKFaGcUMLdbiCjxpSIpBa+K1bOWMZVdKokPcrDogHPkgrEFkQxWt
rdrc/IKxnOfDGrL7pijbFfYxEDzm5DGi9D8JmJD5PT+CdRDTUtpULWyz9jUvxjhni4uzL32wffQ4
mnSmPrhzfP7weHcnr+oI+g8dHLDXJWOineTNBnaI1E05IQgpasCeYU6I2ZK0ypEETkjP5EZt/htI
MzraPs5T0HvocraJ4lFKOQDnkqneLwz6uCmk1lbNTSxcx1JhhDAYukWbDL0MdsV3g4UoydLCBPLy
2bQjjTp8fHx9+TfyJexDTiTqsme1yN4Sjr3UrZlhB9pfLa0tY9LejMRlpprjc/wiSVia9kavx/LM
rLGN2PTMMTF5kAECHE89GNbG1MkyZvlxYon2IJPdV+GGi6yxoUPaBcm4IKnedb5OIWdb7cKH4bsf
MUSnCX0EcsJYwyqfziNN7z/pJr/b+gebnd+VMh8vMiD5+Yezl3ePdU3rRp4cB5punR6r2MMMbeUc
QLbJHlvvaFHBbaOijGoB4ZA+R/W3WiJRNihty29IAylBuwFiMkDUqSBWTcm8gxn/0jd1tWQuXUou
M3BbJaTY/7y5yjU/HV2aOzD9mqU95Fq8EB68Q+VN6mI2VdXZQ2GtTobic1DC2BoUPa2MkBW45kc3
khXTmi+pIkCXlvC79XLB1g1bdEGBcezP1tXe7905vndzvBYYTha3rgbCEGJqG78du+oDGQhC1T8h
xTpGD55hzT9H+3Rg6aD8wEkbuzRBKpITBTabhBIBYJFWHZ2ExP6g9dPDSJDYw+OjcSBVokjTbiQ6
rREOsgNRu7NPXbtHyfGiEMkYuJBIcWslA1UTVq+3qTi7bXFw5QGWA/ymmyy9VZALAoGQUuB56Vmb
nU5dmfMjLXRpFbVX8dF1v6zPP+uf0sCRBOpETpDxbNTPrMhawu+zNkcaFAtI2MxYKzlCjkz+EyPE
EtlQBGOuy09agdXwp4ETj0BdIQrxnqSg/XPeZBCysuyuXIxf+cmnhgiZeZb/1uRIyZJp7I3lqZ8S
w8gUbn92cjV422wSpRPGbmFOIC4CRND5bEVMgfPa5vrjk8PfkjmnGcblHKXLtzBIwMnpaAEQiLEK
C688WXaAZ5x6Uqx7jCSugvHpc25i6skiwICMIGVDMv/XlIlQqql9gXLJjMeiYrK2sDt1JBAU2Wqt
n9IVFgb6kTkIYD6sb48pk10w6fpwpWqRAMQ+AwepbEmYR8pAlAGomDT917ufu7ODDvVBPZCMuIo2
NbNWkt0oNDauLoAQw6nKYdzRg5QE5JniG6MJPyS3KWYIZ9tmLDYjvvvK8k8W3/ruaA5DKmIMktUE
Lqt/ef/Rc6Ik7u7+enZ1dXK048c7r+Z04oCF4OwhH04+fH2SP7zTXz2ec/OZt4h3f+VtHwWOrnOo
7OzjH0k9ePX43tvjz0/Org6f5g9Lh1WetmlWTpDtPvXm1vyGfJhl+yR0N58/Xh/zQwj5Wub66AH3
6PcboxS8fvDhGc/mPK1ntkvmZ27D/OnDw5MP98mB5yOeK6jo3fsHL5I9nu33O1w877OHsHt9wgr4
3VcuReunRkB+fIFy2TVgH6xUpHw4ynfB9x9zFj6f5kiDaIOBv9YAJ/IsDE4i3y4axcXBChy4Q+Lu
JAGgX/sb64uP1P2KWA+T9bd7oeTrpqKQs1PSryfv8A1Tv79w66O7ZWHYqPtofqgBTjGYzC006yTh
zs3Jn9ArBnB+B6XUJIzNEF8RulwiL903N4U0LUjdK6EAvQq8fHJ984L/5lNIBNhbFKAGBbKn6hEM
4Pvd8WdmmHkNEHKTmItwEJgPUGyELVN5c5MwouOwbm2QkkZA4YRYBEIjTueMJROtiBTjIYAYPqA+
K234X1hmSypc+3+z6UTWkMALcAprGwhJtUXVomYBRABxZSKXneVeOcUCh2Uvq12a3nMFxAh4kc89
akJGfgG5W9Uh7KET4pxqcOefO6d4V+Ny2VyZQTwvq5qse6Qm6fuqQKmIsyoHp6DmjdrMAn4X7DIS
c2cLJQjdJrcw6YtgbaCXMzFyCCJurZe7BRYsV55uHkfQRko74/w3YA0QADk5BJQtB2f9cHFcqMEw
yMGi/jLoMp+F0JGOGeDs7HY1XQlvWK72TBmoAJ673/3GefxEBhHNwq+eJov5jZTWi22kss2YI0VD
AYnrc/hgk46ZrFzESMJCO3mZC6VDkuh2Auab1fhxsqHXqIGd2LBv5DBMAdPs9dsJ/Tyr+6tss88b
mrLjHvHddqVcE6otMzL2TIQKXoscVYxIlYwusrOPStEgHUivoEeQmBtJKrrdjRkTI9TqKaGVQZvk
HsEyZcEWIzO8MP9VhCTNkrKMrrfHZ7nIkewHj/9VcmJaD8g3vH4qqAXvXh5c5AKhclbolddkYiRT
jIA9WcoW+TkqNhFrmPfZRDQOhMmEFUDCfDd3hRI5ndYjZyAO5lTAomJ7UWb1sXIHq1t3pCJSyhWa
j3giK2qKkpOo8EgLfvvaNr/dG+9e6MvROhyqxWBBMTuSpjrIGAdreMVwymRvCMM8IE9OjClK8pr3
Ukv64eanD/+88+AJs5QJsdQ1WBfbDidHlKOL4QK9bwHGNErc1DDqN5dEoXbw4ZAZSMFzP0GzzYO6
npyJY6Iz/ppzuF8z/vAJ332JyMBz+G0hiQTY0gLgZJcxFZnGWyZyOiwznDZDapBoTekflGWk2qNP
4GpnAuv70D/oGF3et7S6JIqfb9PGuEQAWFSWqLgSKcyYo7Q4DHNOUHQ/MaxMQ6MyUoBEqZUpjSiD
mHIguz4qsFTO7mnWyH1/QDYJvi3dYf8QZkXM72L0BELY82jQl7eUgbpL/4LE+7FKhlBGEZTU6RYA
UDx7TDdv/hj3nuc9LDwVymE0j4qSTDj/9egP/iFGRY44bR5wev7+h2aOwv63zIIglJgVMN7RwYwt
osnAI62bKqG4+nbqy+bWvvGLkNV70pOZeJWu/xmAzaQDQHuTlH3vBTTi+zsFsQCS6OkELA2G9LlU
43YBrSWmItVc6CzbIL0WEtPJqrimCHBu61AllVkkBNOmwGPXzRhfRZNElPHoiJ1vYEsJM4rOISKl
FexvjiOVAezwZtENL8LBq68fn+5ezNEKTU7OMQKhAzJuKZNqWV2KtVBSukofY3o8GqUchBZ3VPeB
K4nz1sTFGwaQCFt+ojZmzLVdpVMdib3hEkVvdY3AdEDyOxSB73+55AoEGjcvR0FsknFNSeTQwTjH
N980Iw/ZSzMwr2fJBGxXjk7or7hYC1xkKsfBt481rNRnr0kLNH8hVhWIVtDA8ggghlomaF73U4wo
Yb77nw7p1d2rJ5f/tBLNEnz4Qr1WLmgioDlh9NrGzIXVEgzNgwvzDHD26eTgc54LEY/QtVSW5d0n
NC14g1uIc4uINNZOhC6jWE65Z0B2fuaRdOLuwRzx4i77EpsXd2v/ACcFni2D7m3guESgdyujGzWS
hza7ezueFxENoYkAkRfRbNN+vTj3wtgSsj1Ygz0zPX20NCdPlKKCheoLlpbQpGJP8KLqBWk2MpAC
FKHhIAsiRfbapBhjxwhwlYNNW5ZFad9bUV4NAqvf/a4QuqhOuleyV8xSYt8sqEQgCu2xp6BzXVUd
Ox0AyXHWmfnEUsrDQPjeMUlsOmLUepO229KF0AJTgOBucLUFJLjBNU5SkxU+3TPH9b/56f3pu3en
bRUiET87z2edEe+Hr5NIRPLOcgGd+TLRjfcqZJucnMyREjONYp294hh5V1DkuaGo/tttSBihfZuq
9VYJEanCKx4iO43jY+ebKkjE2w5Uz/8k/M5psZwZ08zbVUvScOnOvymwuHr37N8jO31HK3qsoDpa
RDS6zaXsUFQSgnZEdW2ggEnu+qJ2SLNRASYIAtw/VfFITnyZ+KKYr0VJ+Ov49V/ZyScsHiBzG9Hk
OgqVK0SZBMYD2gtka9Yxrm4HnrEyq0KIKR3/RWEhLjuqBamFwZaYvebLAnHYR0p2rHvBEbiFKq7s
TCgXJCtDkiyeoUffIR7x4ZTWUQQy2h1h2hfX2Q5f8oHAC44EKKqRDnRnBr1M3EoyO02p1AVXk2FD
ItCAJBRpP9pRloCcZHAR/Nfl55+u/0cuLUBxKbYFSJx7PKBzBEhqTTZh1Npt6nnIwLMxo++Ga8LQ
0AsQIwXWBG3ej41ENoJ+/bbrRE5EoOb4iFf5TuDPCgq5N0RVnWoF2sYgQEhgKN1Op9sRJjwWjJjS
WIelwC2yOGhEHtckcTGgtYyo+gKSib258+RD7jsgpl7hqGAgkW3j1OWusbiTLg/YlONSJfzWuAVX
l1GqV32wvDz+wi8w1cUtOM6+4rYZ6oGs948ufvUh2qSkzu/RwOdCG4+Bg9GLToeSl+mwtvbIM7sU
wUjHnVWW95fsC5/u4ncIYdF+d0KpN/L8yHBig2af4fNOkscDDeiqNi7r30eHeTNOmqTARIe7H7VV
ESTbp7GSrmqWDyFlGQs0BFKAqN8iIvYP/bZ/eUcxC6wyInYuECMVBhnHOLA2Zw4YIhUbHlcv2sFz
Dvmht1FwV+fjybvSu/JosgucLH5crDQRtM8CjRRYAh5IDb7146qCVq+wZBeJq8P+DPQxEsGF0PE5
lzGqTY1Mv0EMFo3hDzvxj4hiZ1nV33rtMUMbgHQkz1uouqCbO3utSrUDrRD+4K3F/wte/3Xy5bqf
Ew0RdFeO5v3dgatZ9kCnW3pmDTLsiKD5dhwQG++mGBkMlT7oY48MmT6skuSQ4rGzA2Vv8fAlS8sU
YayTjXGgVEwinT3cpahidDIhIXLFcyLzw4+nV1xn0pszavKgkHW6t9aORIVvnS53esiaHQc8AOOd
NMRGYgpaIaypInU1hcbNY+/kDJmaTyX58A6l0stExnQbxYKnSWltm7QaJme4RAW5joiEfajqUbFB
LZkLTmizSMgSIZLovNeJnS63FHyVFRkOC41H6JB47eS+rW0RGaQgbOrwnAbpsxaWoe8z448XvdVO
01QUULdHYcWddducHMvA5aJq+4FcLUDfpSsmq32YVrc5YVYHCvd8Q0FqSvXMvvxDWurbNpLiNQjO
4R88+fB/oaFJ33Xh6pdaVNo2XxVLS9fnMw3JnJu6XsK1Pbz/LRPo7sHhi3yQ2JfAWeR8+vLk638H
IZMSwHwJiYXk4GInbSEmAls+LaTK2g+AkQs09LZZUOgc51DHrMb7fKZOkolJDQLbu3+d3L98ChIb
tDXAdDJaq6WS1wXBMFf5W3jhUIrTrtJRaKWtTxCQPHLNLxLqbfFfvrgaj6L6WV0tj6I0by6xQSld
92kDgAevrp7e+8yjjmogH4RO5f8HXv2O7yFpOBpDZEKfoNfnO8hoa0Vq52Nm0Uzn8QbHdefidE+W
assuwDErbdDJ3DmbCb1e6pYZ8dTNZ2Wd5FSQxyJoQb8wxMXTdpuftvcmDd9nkkWLSRSZ72rG3GrT
yQUhtMdUE8LuD1BAQKo0+2yTgChoC1UZUFFVIjjlbQJZIBRZUYmBaactnwrrYNuMONIhqN6iwjrG
uks1a950MtXwYJtae5HRGnqWmKwoGd7tC3DCGvYgnVlI08XgPYJnbYeb0+5J6OAmVj3aOFpZ03bw
DX+KMqxbKIdPx0cfTnIqAG1jz0D7FLWBqHwgzRByedpRbokmhF8U+iUtIKKOgAYkMyWuanscc1Es
RIoFZ8Pzf85v4cZvtulemdKqP3IpNNxm1584W6Lj2hE8KfSGTt6A/l+MFzIsyUPIPfsdR4iAtguI
AKuNIOPA6b6RwzpIiPdukwf339+8Pb3DVQ5EkQgCJ4hx4BPxSGWqZjUhJEUiujAmQMSly5wJSCCQ
JzLwzk/BWb3zr2D+H36CKH1PAKFt2kFpRlfMuXBPz+VIjXBu4OsvOnyMKuXv5eDLr+c71MSxt9i5
XrnkaMhqfNahyNEnzs90qUFS67x++Ozxv1Jxax36JpOfouUHabOM9nKrWJgfMTgT2VepAeubx8Zh
EhHi/3GhZGqupnU4AEg+ffQ4b5ZJJwIEbyFQWQjJ7HnD5jkKoBifsabM557aGWNiM42FajommEAa
0TvrMaWQBUdhBQXtQJ2PscRZ07KynRlDyhyjWwIvhFKfcx8UCetZE4REmPLJ7YMvbkBz6v7j2+MH
d36b01jftm3eve8fJvABTHPZI16uAIR24g3o2eyqEq+XbgoRAjKoJMWIDHX/tMK2iwiRVpmJjm7r
1UDgy2YgINf5JpZaFzotS+slmWEmrD0BYG3mgoySjgRHS8aTE95a8XfpvL+FDP/A8PRJGSU6ljoG
LQhjV5jj/1h6NrkVRaCOzw/3z48v38SHKEx6bSy2SWtbLOBwauMdGlle0fo05iqLqloI/1EQekEX
4OHGk1HOY5LBWCH2Zff8DrcjXcXMzAeqamB6j3/0lpNyu29N1BQxc5k0URLtSvEFKxAxK2kMdAhC
4xKZDxNEDcu9R1fbg86rRzqtDnqGcyZZaDcPHAylEXPcoxCSGAW7r/maHByI0EgS0cdnJop98A1H
hQIhJRuZGR+eaId0lYGWXCBhtpKBesDRQQ5jk4j6pJ806IvxRnIXN/0/3ph094fsMWwsgMKj+Hlj
BIlzTFGUQEK3WaUmYYyrrBrbJmtfEBPqdkbrkYaixF5xNQQYhEDVAi6ShSV6Hu68Hpi8NkD6VZCo
MizWZkkmRKsgBDSHcVrdYk+N4O2LVJsO7eFay1KE4ukQ3xZBrQ9oGQD0BJAH7183wtjAkQ6/3yOp
TjGjMTDrx9nTV1CSCoBhmwemdG8/CRGWjhqimCyphoK2l3zNp525UdhV8Vz83Tt88nXzAwKzWjgR
lD8idNmd6Fqc54GPeuORehNx1wdZ4bki4z4gnFBys901N83rKmQMlFk01IfBBTHcuTZYD7ODqhVa
7fxWUdo8dfZdA3C8BHKZQpzAooooQ+Dzbyxl2H36wrBLhV2b9Gh0mz7nsY6dOYDo6ljBuNpzvxlC
4ejGRUdhyNrn7Q5QWpnakvaHYgPHktOCxC211AK1a9tuCmK4WOSyWieoFB3ijO26belU16aF09wH
bW9R2TQY8qRrwtbG0jPtk/ksvawbKjMtUw6rMqtMyXaSdVM9wWVjJbBTyOzcAelqPPd9phG4uPy4
4pxOSIJCSClHiSOmXuDVLV8w5hOn26jZrgtk+PGPAOuV6lCmgrvXx/e/nWYjkTydAFWh9ciDF2Kg
jvWLCRQxE/LazAByXllpXD77aG4jg1+9Wu2LEpAXpavlC2K3i0AC8vbi2ac85RDbBv0BKUfbMb/p
5XRHhEyhPhlQB7hQcaLDCLEudyo1eSlTUnI//nV6n6d/420VqGxLomUuchC8OPDmzZdhvjAxJLVO
HSgOqdTA7sDS0CoNCjPk12MpdzwpltMEvvfmfw97AZmZSGOW4l1VXlHhJbqnzKRFgNVWpWjpFRWo
VJC5LWyNtrWL3rrdjLSLX7goUCOMsTICbl/Aq/kzFLD6KL4PTe4YzjNSuqIDXmH0FwMZG+AEhsfn
HI70IW8m5GgQUwbCxYeiBPowktYsEYSUCocZ2F/mNDnUtff2FqVKyewzLZJcUoW0+cvL60sOxoOV
FiA6tz9I2AYzrUTa2OLsV3LNAuYtLRnomdRVTArKDFMcX2VbBZntm0XtJhOZcp0jyvpgom0b7VdC
rI8ecwjy/0HfRUYBkdgj/3yayYqsiy0Kqr/qiHySWYnOUd/UmEu5QVzjmKNhFQah3Oqcffr+Jet5
a1+9uMhRgpIoxqxHSdTQHGykIf2MoaGJkkGgVmAVtBJgzficaVCo/Hz0TqTpJgJXoPQaGpNkZS7E
HkI3/RKvizCTrEI6+DSHGOiPZTMMoS/Z3HacY9OsGiGTXnfpGN885Y37OYhQbm68Qb0GOhwJOiZu
G//GAEeT1k6pueKl9Aq0uTX1p6SIUN4iIPYP0L6aswXfk7V7dQtAPQNwemHo4xh82uuiIe5BJ1E4
vIVPFTe/Prx/fPUoP4VAqbWwyTaRl1qS5AMeToLAAZF6CwDJZHaPCAAqxXwDdKsUnxr0p0/xMMvl
eLzLqKWBPdPdAYFp0vqxnlQt3QWIzueTmtqbW290F0o8vDi+f/4yXbF/gW0Bjf384HWUVhurCdhF
lAQBzmJS5xEK6qVlFxMod17bP5Q7lqfomUUHl+VzZT46pEFAXmfQSl9q7H4/+zunya8/H19+5nXw
UhxIP7Lo8zI892yPz36Jc599CD9wVzZZe67emKdSy5RUVH3556Ov+TJmHvpE46TaE4i2qoF/F6i0
kgZc/fPelc/tq1IFCH3mGEKkCJrNQ35Sua/+bAuQyoN3l65HX4lNqdL+s6Mc2pVKSGqND90HS3VV
aHcUUICVJrnbYUI61UUaZmJnAUlxQRbEh4p2FlGYZBiwe98mCFWk/fTxt28fsnyEFkLGU68L6X/X
bvC3LiisS4jVrIBU4DFbBj0WhYlpYMAvpx/e50c/DJCBADuDzAjxWqB8xoJ7VNY1sJ2kjIgZSd8d
31y8THvSJWpSSHTYCNZHhNaSkbeeIXSAT91Hu1F6OHfrM/jmQaP+hampa+TvFDCTzbx4/yVe/i5n
X7us9V6VNixelKx59d/yhCBrI4ChCy2KBg6kS0lM9CnvSUmCLX4Wp9wTnP7YH0swEliRgfBeZfd0
92F8SYaHriu3MrjbJSCE1RWrMiompANJ2r8NQBsa3PSz6klIZrpiWG50Oz2tSgdux6qGKaRVLbZn
NHlRKJw69sUds8B/c+yNHsUqZULh2Mv4bTrlBC7O5MsfKE8tR7bAcB47ZLf7d+w0YwjROw85PDmF
2zyoev3h+PHj0yHF5mFn77cRAiXTXyo2/eobfpZD8JQzqSDQnX3rwhPhibh6JE9n3b1hinz667eH
n3quujbS5QnUztYgaUkfXehfE+1o0lMh68M560Ms/RZpZdJGqX3eCFUey5BF0UgQ2RJCYsWys1bu
zOLmLMhInMvCbSFZkpIHI4YKxi2xlYNfPLx4RmQsbJPA0ncsLJNsbVo1OATOhFmEdV9NTmQtkefD
x0oDOfjw9OLnre9pd8YA0oXz4AOd3xEQI5hP/LVhYtBRg1aHUS2SuHUiipHUfPpPr2Yba/ruLnqx
geEMh8jZykcn1ZtJtI4AHonZpkTJxIkQaG1Sx6/1MO6XTkhePbM1htrO2mCEhPDdig7u650zRaug
qSXY1tCz009e4OOToz9hYiVAis9ehzrMxsMm/03YQvIJyyRykZ9F5kpHL0nZ8y894S0XIFURKAk+
LXhxbpqkSzCj8Jvv4ed/MygLQpr1zOgYO+M7Z55+8eXAPhzrgnG+OmKSOTvuaftxiJy3KL0GjywC
ZAYLgu8vKqY+ukUJ5gy6FYx8A+rZIkS1DRBdy5hCScXydFQ4P5Dhsf8/W+e2XMeNbNsvUgQl60K9
UpZsue2+uvdu+UVh94mm7rRFWbL19WfMOZBYRfeOKIIJIJE3JIAEqlZVl1B8ds+FAbIQ/v3jL7nb
SDYrJe1pY0pLyYEFUQkBBLWTOSXAND6MDOtn7ICxW4p9FMHQMeSOrzo/a1xFBE5Ffu/UJ5ZICabY
3lMLQ1Ku/mCQ//s98nlR5XobqxKii7bwTOEUzvo4o4qpz/Wzk4CxCzkszlyniSnBGO2G32KNZaJZ
LqPlBBXCyc6HaJYZajS4Ma7QGeOtMJOc8S76hQ86IEEUUSQAL1ksjd5+ffvhk88XmbArDmnN/vq6
J/lkLScm9R7rnB4xetCjM9HNb/HupxRtC7cSlCtprtP6b8EW7P6HL1/ydlfy6IIi8854b9h4Mj27
CahE4TxhciQO2030BsBDb99QYOfqrNt3tJk34Crc7C1Coe6niPgouXu1SrRovBzg4NwypbDIp8qq
rnSkeT7KTNEmKVJuaVNntSMJOM6S5R2z60S61bo7zgBWiMaXeuqW4Wjyeg6eiwVogFoO/RW80Muw
mh6b/0u9CrfUa1MY1PhQkZZENS5BV33UXOyXft2bCOrWYKFUz7U7TIf1soMe06mCkhCzUXcohuor
aoRddlTdijumGfaztTqbz1PQvMIzOjG9S0/Xf0ysQVZUdlzMNQP8j/ZQHK0Sqt9c8lnopSylCEK6
xiRP2CAB4irhTgHevv/y+T+odNcvjxANOf7HWhbWU3AACjcWPpIPkQWX/zxa4cSS6Rw0vaWnpB20
Z7++vjh/k6NLFCcOUP1YooEn/tWRPcO7DTsFhk2e+sJyppXl8pKfKPz8JHK2f+AY/XcXpdfxBbsV
DdcPgNCns/A1LxbBInn/MwvI5zyK86pfm+wipJby6XiDB9f2l/rxb7yh5ImOdTqJkTrt2xgZ0lKv
VcDYM1LGC0Ov82iTik6tfUc1OLSprwF4SbE16Zy1k/b2yPpuIS0xmXyTHgQIvc65IMAp1+HA+v31
o9vvnoK/9ayANDo9gfRf71OuQfEkziwQHCAW6MECw4AsnsXFDwI91+hPWPMjV/DXr1f7i2YdkMJ9
FfPs+vv8uhVFH36MU0Pw0/NX38MjzxsxT9vFNSg5TYfUfiW93RSLofazFAGAsmehP9geTPyhyCE4
hh8CqZgnWS3DVAvoVLdaTMdd5oM3u76TEiTS5qoBe+jNgmr3pmUnqKLJbxNIW8sXg00x2qVZPCtu
BRreV/T1xMduuKIISTUdzMWXkbY9YoZ66RZPvyIPl2koI3KL8WLZ6sFp7SGzhsepOJ44t/OYOIAP
C0obwjrcGfVbh2Wa8kWKV8+/fPjnyBZ7+D8yeWm5WpxmOIGNO5BUZllVdUIjgxQyJWuetGYqxzY9
rBe7IYDcT2llCEeYdOyPIORcRvRcWlAys90W/dRy+TIFNliNneGZ7hkYXB2TggwngIzP35/w1osA
fV0Ga9Xd86+veAHS5W8v/pL/+ZFAGN36kH9a6DozEBeenamgI6Jl5CgG6fU73tEblRh9mU8zowX8
mPhomTQe0SPLKqZVBjSHwBNfSTkSzHagqE50LjBOXvEGZqY3GbBaClqGWZEYmarFcQ5omTWmLpDr
5xHMWijk3IXNvLQfqZar8SBfmaAR3mVmzy7vqImsDR/Uj5p1AoEoWVdYZh5hwWZCS5tem/rPZxdf
PLjYyIgNhYitzMjWLr9+du/eBcdiiE6RgiHLD5c/VAySKNiu03Gu7737awdhhLs5RFaXT5NlI6SD
OFRIyxI+BYcZFlgPOGCjhjku7KQGODmhMgagSMBIQbwFe/6UDr2xHlMg+ZV2tpv1Ck3rktSt33LF
9uTQlXs7/altnF4FFLyyvzt/9OJH83a0axZ1G0mAcsbQ9bfztoiuYjTxYo0DyEfu2Tn7mgVWuFv8
nL2/wM5mOzemSfYP38lydWvO3ppy396Q9Lfv2ZfvX3az7M4PTdKF3ekaezs65hz919dfvv0hPdmr
nZGemaCD3mSATnpa1VEPsip56FatoR2ETVGoHy4lx4W0tCQFTo1vtRkfKfv62F4MMy0gR0fmDE8r
H3SJXnLZT6S7IxSQlMs+AoArCKTAFezD7ae3vlGWnea797tXVn+85uTmGe/RwM68dAVTexbS/umv
68GbV2hYld7zjRcfe/MNjrhV5OwWXxNSSInxjIIBI4iXAkOZrO/wgOJ6hVX7217Hmltcm8zbX8jZ
er1AjUyEawrgRVsAXIoUoTm9ISXrMY63S3nxHS/L+/VWPhjxOe9e2DxtXTtsbuvtQeBAMtY8+wGp
lZGUcih4RYSEd74LyhQ6AI4Q9SHtMBIRQzUnBqjYrPfEqN74KPnsdW6lpOn1875LhQZk797lRwQ1
8Ua2YVEtK0XAT+c/5Ram6GWacJSKIpxfsglewtiO9CBJwUGmRa7cLty4FESapfx6+xW1Xko1RHhT
VZmSpPr3u3n5kholf/4TV1oAfDhfL96gIkVf8Jbl99+9fvj8gtxSoHfwqF+mubzDoi4ChYtHBeF+
YD9f+OuXb988CUr/eEr7xeMdtJ/d4uXIVEWQenQK4IVxuKRGykVW+rYVOzKWqbULB4lsGTNTDxZ5
NQae+6sdUJ2HHFIzJZn79rfrb2nbQugy9s7uP19vADp/UEh2u1lHp2XHMUqJhRuoBbsnhoGDukVB
QP3r5+xfawxStbUpSkAYmELmtrwX6MWbi4/3/uT08Poh3wrjzjx7mOBcEmg988d1turm5nN36RTw
1r9grR9rAooEsFVe6y/T6rsX74gL/k1EwLSezVCPHDPFZ58DESZa0szCLTsCObogn6U98Rrrtrcd
g9k74wC0TQqKMqH4+qVHDJNzPpvKA6aUIOaEO7IzuugUn+qSR1bEZ8LfuqopDGgEoUSR/kKoRJOd
DR4U5ECakGAtb+c/vvwnR3nhmVAArFJaL+AI57UdA4R0Gvf+MVghNy2UtvZLG6g0wkh9ya7fixu7
5CxjneRwhrOPcXJ6gViHm7Ph0AMMWcmElDjrw58+//w44I39aDIIEeFWt+TowgAM6bETtZQAkG6A
bFdXUCK6Bj779Kqem8AxzpnuZQH24QTJUL5p4MUOU9K4dgNjasEU1nlhpSBUAVAoEWBLduozKXGc
7DTQAdepA+i3NEBNqOczZbE5ETM5LV7j70imfXqdfuBquL32kkWmK9JLKS8omgXAmJ6mtfkuu/WY
3zOl7ES5/iSpHpbYje46IHGjA+HOPTKKDFQ3EM6eVxUwSxrt6v8Co4lkI8PeKoq7PBYLOSQXiRpA
oZuGGqcK+ecmrWyun108+PwTDblP8vfzH+89+Xz5p7ioh+WJx/th0Z4XRatuAjT1iLHEXOTCfUlE
/1BnenpjKT0OzSS4gj4Eir6qo9Y/SfofTDwAUCSyNNvZweI/NVzbL/MBXl775VJYWvByMWEpn20w
RMOgM7meTLZLvZRtQ1SxsBgU+6hUT57JvzophgubLYRLcTM/yASSIgAEnqexHMN/qCVbbmUld4oi
/E37FckRdoO4D2ZFTYY8Q3HwsFno5EWzmroVa15oNynX2/dfv/3iUaaaNCaGp69hYP/TMlk2T0om
550iZUIQ8lSTCfWseYqpRlOnUqYvX3z5+7/Ax3gWaFDS2Vm9u//k5wuCS5BICRQ+E7Aaq5Imum2k
KyAsPSkx7yB3vviLYMsx4VSo//nlWN2KRgDN0VLH2AEru4O+ExakE/swS5Sbt8T2TW/IgCtRbCye
er96xZvy+la4FaQqHymXXmmsaEmdqYTFY556mABQfVZUOW9UnSAz8ex44YKkRiuvkon58nLBO0/e
3l7vSk1LUKn+92tcBhs0RwIIqmQS+yiqeVNFqs2oNEfNhiVG+S6hlmwl3YQOBX/UHZzRCizMaiNg
FK8mUo4S24bTInYAc1jWAO9/+/LN32mTBvw7ylU1sPOPL1+kjVd5QGSFvkDOQNKlOWjXv716nIAb
bRc7QlshauViOhJTfHA062gAgYNlKE6MzD+pXD29e/4UJSs4/6kodtiCtzQahAMh9MlqOCMsrgS+
0sq7wpDQyd0YwHBf4HGRXXsKK5RKmOqRpa5EqdXHNARi8SXm7D8kTfrzBQPdlmBJsm00pAWjBRh0
Q6ebzWyQB1MqlHqRFaiIIpFGnCk/trh+dslOpXVwAqPgtEWmGSmlQQLKTuN4ra9dLXZa3CgA2ajY
ylKJswFc7+oeZsypSijQ4gp08TNfxuncxc2RBz9Jyxm59dQVmaKaqnurFp6gPZnbmlooSWMYbYpU
Dkn+22CEJIdfUfzzgy9vxdIibzyzcNPI0Lx7tuwLjIn37MwGi7HsNot1CFJBntBUYVbawhh7rWUW
T8+ksI+9fvHVm9ff4DpZES/v/wQtEVmboJ4SLfzhO1BGDkOILpordG1M4QLq8i2Dxfvsza//YqUE
N+tlgrPG2P2fEo7PfZkLGaAiDWZCPx62SKPgG4aaEsqlGFF7yuduhUBzoRLjsgnJvfP1HZF91ApO
4P9+qc2OUg2PZ0MC1xYgiwI0CLx196tEtpQo/QiVx27W8XB3XifR22yroCFGIfVGF+rXGWHC/dyW
oxCVlokIV2OHE9HgJ1c5amAKhqpNMTwWInY5YzYiJPe1jxA0qk1K9D+7MfrmcKpMpUqaBrHooZNz
e3NuKYLyDJtjXEjs3R4lz3/99pf+IJen2/pUXoyfLcMwlVLS7jnNukWwkA44bhgmuFceUKxF8ZFK
EpBrwcJbOYbBtLh88U2fQAGBxhRv0y6j3nt78a6vYGtobwfFlnQEGYYEKXadsQGY8T6BqZXMGwKU
g3D19IpXWWVuJbMvs6RcmSOd3E1XEYs800FG9W5FPbAzOMD1+noCIDyunkrOuYIysvMu9kyxs0pM
Df/3tbjQAkdpu0k+feac6n7mVOcE6qu9swUgEwGpxYkxO4vcv//1S25Vc0sFU2eqwLOXDWvJOeqm
losarrVba0+MxzuscTF8J7627oXUkfCo6W0ccDtMerUjgpJch3lkDdQOGQRO1bM+70R/0QY54xUO
HWe21y8vzm7tXz5gBCzWaXWvopY1ngFssEFd7FJkUmiuK1rJag16hIAgRRuZLG3tZwq9yEKTlOvW
fz5cKUL6bPHZr0/ZHbrW6n3/AcTrestp8xNWq7Oh7mJx/pOKKYAcTfFGANLTxsO9B+Lc+k9kQdZG
1XXmdahJEEYxDUnHNv1/fvH6bY6pVdB0RgEiqC7FigOAtGLZaGdredhQTNoHJZBC1E1lxVqUdjBR
jn1I2xhwBT+bmc1JKSka7Cq2bDfeadhseWgEDEYEisXNWfzyzgUXhbU2NVq9/dwpolXgVkz+2+yA
CJi45BAFCC93dXZqr1Kue7lS7yyFwjhl9vj8Oz23GUNQC9vVNlNIhamkI+51FFvJiIpkB5VDaEoW
UZpAd5GjbusGIMP6M/eh3j/hd/dr/rKGtPZReHIZpfzL6uaoZhD1jDfTSYe2ANrdevSCjx+1zMHX
CX1P5S+/LD/1PSkIfwTeYup1y08oJW81btFTGwfxTpl55nQodnYdx9Kc4FUSU6qKZS7h1Sy31Lg8
ffru7aM77/5+/exAEXTq4QXdHCQij0xCr/OYfJLtsz7qTbP7T5/feprpdodgEHaGjMCAYVOBSZGA
Zw1iyHnYzYmWmbfyGDh1Cl9ESoqWZlUryu8Hg1efITEykdbd+M8F9ttfH/3yxf9r8SSDRh6Q5idb
lpk8VJBBAO8GQJFhNDrg1drX0ZN24CwJGRKsP06WcpEtTLnq63Ce/3VzHeLkFm7JoQdiXVW3qH7x
eQlKHAljB54fWA96TsB5NHWlBEE32EaeJ7Fi4RzuLg8anVqcJOX8FzyU7rKaAuK7wE9SxnA2ry9p
IAqRHBshs7XAyeZoekSICf3Ci1ou1ZlOsCGTLFdn+DX8LE+HOt943JgxkCmO75l57BollpT1TMVN
IRuFPoKmQO3tXbBbBH0HASUQcZfRar6lQTWkYi3/9N4lu9IVDoGDVOtmDxllJ3UOqGOQeIEJgGIA
XTRsEE1nYoLPkjq9qERUAph+enX3G6hjx4+/P77nKgG1+hX/C5LIYwMN9mBtAZRmalYufdWFj5YU
bh/2M0G6MCd81Ho/HgCcuC/QdSb9koQBxaTI/v57/ltANWhew7rNKdpscx+VFYwW3FT/jk2yreoZ
jpuSEL8Fd3mr+B24y0d0UrKyGqtMbi09Gx1DiHvtqjUZ8K0q6QMVEbB/wwNYVTj+G2uECm1Np9lY
m9LeM7UWStrYbM1owbIpdOQGEDeoLziIoIgIsyBtJUAvzyV0g/qUOXkxPvXKQ2tqyaktKU5VGuDx
f1cyWnkEgkCSMD9jfdZHcbzJIJnrDMmg8Da+y38//DMPBVKUybbjKY7dbNShmEb6eurJbCc/f3WX
9ydTcoYYBt1QjSHS1YAYTY6UBacdXsfq1JJT9agNQSd+msxEyvh3CtgTwdQgC0I1R8OC+V+hZ5IN
Ti++Vf3UBkHoxBFgqVd+fxi+3BbQ0uBRTxtVPiwubKi2Nmqmd4yXkeuoIbHC0BtUAMYb4W2AuOGL
e0/eJQxitGidTRhgRVqdFZByffuuxhUNAkXbjbQ2WSTHAZgDSSncTrYOxRm/MB3XDH5PBgEUWIlI
pTyIIbmaTREIlJLOOML7hts0xpLIQBrTzxjJQDk9s1UCJLIc4hjQMoq5HHg1LWIOw0rUPLhTHtMd
EKxZVP599mvwZiyvXuKxlDVXUlAezqaUAtBlXNZQMm0BIe1VrUlmVFJndZHBWRLB2msjDNoIDG5B
yqUGgOkYCdjsZMZZgrJsN+DL+V2q/3Z5WaevwTtQSGYvnT7YB120MwJZvRJSz8DgPylOFLhdhyuF
iaO/4WdkgSESgofIAEqLdmoUsWdFwXRkTTUssPfC3vP+dOr6lNr+NFtuQPW7fD7B1ie/KOPpQm5R
AdCUNFg3nmvjRlXuVflcW19wzoNiPo14+9PF7VsXMLBd0jy8uHM+YGY6DzHa0kfMgH3D8PoqrG/j
kRWU5otSkOzTZEPf1TjPt6EPwlJPurmmfR/EC+MfXvzz3oe8lZ3MfFwV/M1fcfqNVeeQt09en3+j
SusO4nxvSLr7Wbne1LMDtL7hQUxPP9BWIlpVw8OYbHp5fCCTShzEmbjPOOf87xCd7Vm5A93c/Mqg
5zTQwrX7MzjTtTHJ3XvA0MbNgUjnaJA2pVRPzXJQhpSWGKVZls4fX8dZV3WdvZ4cnJuDRjemHGfu
6lUyNxJpUrQBeSKGw+iGBBDkCmq4L2HLnLyVlJYBuQVOm46p7nv77EabYefDTlja3cuVhgQGpEFX
6NHEEerIXTvLPO8UdPeVDGvycYW+JgT8s45dSjrtuhJQTMH/vnz1LSN4puOirFmsE1TrdkHnuZm4
wN0VdGR/hoE5tFDskmkG0WORWrMFY0JLXZmDmHxT5ALAC9GQwpxPOledCI+lJD4emd8KpsEOYUJv
kaZ80S113VwTgrUflYFgqUVeHWD2MyEs7f6zttQRC9LWqwGpssuAKhFME/5xJMCyYjyVFZIcs+/Z
+dpwp3IWXcMGuoESUobyPkhzejVlsnBkO706/zhh+KW3TlZ+eq2TKmM/E8hMppl38mS3ZQgA2dxh
hWs7XQHCfR8Znb18/qiRHnVR4LQY6mAUW4PD9G7bJTcpwRpfUyHiFLBo0eJTBAQiCF7Sc0dSAiS/
/4unMfhPaR2yIZToRQEsRYjfDIXoBerAOSB3609R+q8/Hckk2G4DyLCnYvetQKqLVBe2UytIfqKX
RnR+k3hG2j949ejN3ad6Vsr2tfaWxSMhXg+HPvNWv9qBMwICI7amWrcrRlvGIvtjBv6tl08frnWa
1Rr9SQcJ8OHfHlz9WZNM9zSuAQXS9LAAKTAYPbEF9MLJAFjxSFlgcBdK8LMbDqeD9SGS7WAbwbUw
7hdnoxgQxnYLaRhXSwxotGGqIrBVyssPj7P5PzndKu4QUVZTOACYfuYLpNABVZeiecLIep/GoITa
22fffb59MoTI7V0qGwDGMGu3axPFa3Gp0qZkacCV+8f8o0Y9tT/Z3LqRgNWik765+OLenyxb/k2m
zj6F3kPSYppoJLSMuzyo5qO8uUXdWgq7MZvDLmbL+WpG7gpxW4PvFvX69OHu4/gwd7XnZvLth399
/+6v4U+oeO95fuCTFj6WSafht/FeJ/tZB0FyxJACx0kbdGa3heZkIFhbah2tsVM7nCwAab0RSnlC
cBNcZF30yECQFGzN0igDvivEoJlLSW45z2uB+s4TVti+dSN3qXtRfQQIWnKDa71PiWNXcpT5xhqC
nb2OQN915OYbgWxsI2Ep3vhx+iEmgkwknZUIwdGClBIALhWnxNg9JkVlSknXJFHjagqtoefOmaKW
WCzGMDJFg+Es26R9uvX62XxdZnVlpjBEQJDTM7oKki5bO1K7BHmQgGJTe5UsF1V/AMDxAs0LBIYy
qXu19ZHYPOZGGQMOrnOsRcGRB+1X+EJpZeI/LL1Avn725n9e0aG39i93U/b4nKcMuxiDIm7Y4NSh
EpChPeYOHDl4Yh5UINt05G31qSl7/neGAGdMtM4BbEuDBaQzQe1RHFOAFdQdMRAhVW7UO9ptLBo8
dqsyW3PK8M4sCEKz4u4WN4U/IFHB5CVH5g4Y/fLgn3f+kqnG7PqZgyMcegBSLa+Il2OWfaoEJTDw
pDUzXD/bfq7nw1s/Y0X2KA2fg6IqktIlWQAzo63Yqve6g7zInj3kbTo8yc+jMzzIc3ipDrDTgT/z
51EJhiYlPhyRtxxklPW1D4wO6sg6dkiPAIzIht0SP7Jn/afIgOGkZH4ZonW0IiqgjhoJ7BTVcGBD
P1zfvSGpmzoJr7MWKUJrvGqThQgEoUMJqbArI7DA+uEUGdZlUgNCs8KUZyfb4HG/fAeKWHTtB4DM
47QAXWPoKpS8vn6VRYVCUozK7z/hDD5pxfXeQkEwutRqG92QGxBgpneJ02JkjWrIvwK12p5k2dzt
xEToEWOFbfz/dO/zf5S0YkI6wnVuhMDqx1JCxO6/ShxGh3l4eyk4qd6HXrT3cZq1N+oOieqbE+tJ
agRW5ksOeb5Z1OI6ZY7ktEW+MDi+q6er83YgFOGKkQ4TLa+55CAXnKg3kxl0/nDBSlGvPn199c/M
/i40NbVmQ4pgpQO29Tv3k1U2ALU4bcSQnyLGHXVrZEIHQWZuUeLmIl7Xr53SCHinpzs8KEmFDVTY
9DSZkedaeRC5dK0+WUBjaiUBgFFhYuypeFal+SrlPm5a/Po2mDka459ak2IgVVx2yKI4oBbZnhVr
7NuCqQuuBo7Jk7NFXssnDWQBARg3zAkN9WRIqQC9bewcUjlLAiwpSyeTBO5gzFZjbNdprssaSma2
yQ6j/ydDvqsr+d5ngRVF66FCM3DBysJ/KKFcO4JDM2rbH/AHJHXsZwanHLUif88xtcbBC+NaUTp6
r1G6ptjlsWPB2nUZaNtKQ7y+vPf3LakSaQ5c6v+KjmCmQa/uXvB0zzhlDU/z2eth67h4ZUfJ5e5o
k0zVIhWYJRe9iUzwrVhCF7uOOrkjz7/tl/Is5YA9oiUHc1JMKJyqHq4xlAlIMYipJCc2B6uEsrKh
7l7ZgL1A2Ga4Ov/2abDHAtWZ3MHpkEaz5nGVl0/vPHi6ggP8CW2TvufNOT2VmpWn/pXujvi5mzoD
aLk0yzY1SNGQeOJi8ks2o9OGw0oXkSqjBEh74rYOyfQ3hPEiAGeVJ8WVGuYbi/u6qLXga8hydslf
kbrlhvsauB7ZTptZU09ML3kbnhG3nR4JZrJbDqszzySA5Dwra4/u4UAjh+rypO7qQ9y78pi/ZNWO
8rlXcDAQZtJSSdcYgRc5Buanj4/Pn8L005dsrC9vfX33r5C8+5fLB1/HgI34tSu40x42dvtiZmb7
ItV0iA4cypmLaQq45KMEA4TaTd+KbFFonkYFo36wjpD1zFlHwe1u62e+iPtqnYNStq6EYRq5/Sil
EGjxSg8CaI+tKVSA18g8HMFCh/Is3lEyWtlQ3W+8twFF0JMUKjz85rsPqhDcVQUuShK7uOj+gW6Z
aV4ZudasQDi2moWTCv0Tma5+ubhaLGREGVfYTSpQ8hKOoIxE/BV5D+dQlCNatD25qUdV2ojUnh6D
HHnJ5abPIRFtfB6kHbhErEM43rYiVh1TmoYByLwvJJLvTfFIiDSyXczrEltH2kfH8UmyqgYyOKmt
m+8sJYrvLbiNL2BvxGDMWnWTftpzRY1xk2mvAPUYaId8346hW4yLUhxdEwuoM60pm1aLxpJIQUmj
ixsjHSUtRq2yp2CojDjkVXeN4BEvDTszSCqTTAarD4l1oZzVkmIu3M+UqZ7wgLaUVN61/ZIOfRI0
VshvH751y0AFRZiu7rZJOUGCGMqsDgiqkUk7OcZJ20UMOaSVftSKWYKdH9dyoMPWzmMdtnb95YF7
vRzD9OsYc55DPwCe3s+M4XW/7XUAED91SB311cf/PLz78H/vfLrg4Syqw7RLM/BaeRANJbi0NBUI
DlLmwQl7NFhlbgKZsIsiYRhPAOSSRYBVsMuo2Zec1r2F2LYBCAyVghRDg52eiLiNwchrxZo4tY7Q
0gVL6pCC5R6Zsy5ThuAzqYI6IZoNd3w0y835yz+dp9f1CE1kqgtQZexAlguYFM+q5qEZ9RV3rYDq
SIp2aIAIl9e3cvhk0cFfKaM2enekY5bT5s6KaNg6U/mAR/nqVIlSEdSIo55pPg2pmWLK0rSeuuJD
nXc6OdJO524aAHoKAmsn9bLp9ckBaMolkwBOgQeeIdm12nTmGV5B8Pj3n5+ET/qO/+nBErv6ikDX
aattQ6GKrQAdzeuolSIN20rfHRrSc6tO/QEVsEhTtDaLs8DG5aEnHRHrhAciVcFZE2wAsTPVKkT4
6cDUIMmbX7764rLb1tP3Y0uEPtq/TYBX1+Q+kKxKW7cDcy1BzZrXU/VHAU9V1CpIhIvI3lI/jWkQ
av9Thacb3osad4LDaTtxdp6NIUMCURzfIR4bbKPlZqbCrzTVgDrz6szZQyLC8hpGxXgKyNUiNd1K
zYgJ085f6FUbNiHDBSVtCAABNQe4unp0lSfZuTZv4PhyRaZQ+USoQVKDzD5gwFew96vkZ5sSfu2w
6t6OXyLEpIAeaIDjgTvpvnrmvxLWBN7gx62ifOmPayMBkGXpsKQ/YaMg059f0+k/dhKsHaa5EcDG
wicg+vOq2LY/vyIF7bTnooIQN3aaNwuLGrkb+qpL3NNloGNsKWg/zyjRsDWAYKhmm9wwf+I2fXLG
szkPz8L44GjCWXd1NNLOn/ynKmW5Y4v7HarhW6b2n1KswSg5i9aUWWZrKjxyXnGI7zjWW+qO9CZr
lbRhs50YP1xN8mRkVorOs8iVqbMr30antVNnHDq+XceO0DMq8s4WnNzXrqksNHKuScY8LGq4k+wQ
uLpz79sQ86hZfRIsKYDDVGtJZy1nvjzPRhUosmRaX3YD7pBtGcUQ7pjmf5Eqfxr+17A6BYJBdHou
KbKW7GZkoRdSyyTrIBlTIeyKGXp2uPvg9BGHuOp/HYhDkULI6arjg5tjC2QIE4rpTVixxJHW1FV4
tLOvoxEmVB6RbmoN17U2gYPh01HLtB0Eenjn1MjVqYU2XEggoF2BY5CeojDlvPvHi7MVhB3brRPo
0rv34smrswvYhtj0mcNhOgceED2l7tppYhG6rsldWywr6DM0BACFOhQTA1PF8eNhLeI46fPHv4Gn
STV6NalQsJFTHWi5PiUQS326fmaL6OBURcq8t17AQiaL13HqpZ9nLcOeCGgq2em+YU/+4e9f3jrL
i4wVhckQ8qRcoX6HFSsF97/vx9ycFUmhAFswnM3TC+239OGhA6NEr3CcU2k7JY6hmWLIzgrYD7h2
5r85gTX4YENt/ViCIT63hBAG+DQOwHAq57ZwrHT6+SM1IJN2Rcvrd1zGLK+lYaJOchOGW7J13fVK
TCdu+kk8l0imu//rZjXS0Z+1a+r73ZyTuBBQKHkd4eF7XEuchMaDD1EazUOhY2kDjIB2QDRcZ3CA
u9dPsfYccsESRNHTtLHGoUCPpifTSx6Ugk83kidlMjX7h8IHzx/zlEg3DnSsfTtv2SDXU2wSQB9r
ySOcUKQFF0rkCeJZ5DYBAEnacvyn6FaIQcdWPnKoZ/Se0c4vJV4SV0fyLqS0AQ5WGHL1WJi2S91O
ZRnooMSX7/+UDE3W5i7n2KnCLPBZiHF3CrFbCC0vl2Xsix8zbTkbTUiHhFSlvbM8GYoIinpbZHee
+1wIUx9zd04CdhqhxHJYWDJ9GdlWzwKKFzmKV4eOK/kuZ8SYgQ0gVhp1hZIj6Vp/MdtEz+OINKL+
/Mc7t5+8XeeBKlvM0MtUV+YH8WLcmS6zowRh55GtUwEFvoBLIw6GwkEAtkl5KKZr5x4RDhBXDHDk
rVdjXzoGY9k9c1Mg/Tl7ZtDTkz3vAEva40L0LmVwBUjvReaG8BGqXRxS9/9y//YpVqOBrlrvrg1i
TdpRg0CQoinwWj+RLs68DmPWbhlG6tH2CIW4HlZvZSIYXsgxG5OJsm0rbyElEmoZ9pG6BvpDwafv
8/YFwrPoh1r138DjFDScJv2fxexQoEeBdHX+mI1tatogDqY3BMo7yZ4FiI+IE9BbT/t9b+jHFE41
V7q4qb4r0SyKLSQb+NN3F7ycoj7XWdWmFC+ssOSa+ZzSAZcHlRUYchtXLJ5FEiLdwOeL259fRZsS
a8USgBZDodKQV6rSJyfJs585ezuipmae8pVTx+29z99+77Z2lmWjhPJIL5S4K8zKiLDYTCuyzgP9
uPUSOHxUexuLzaCzQ20GHJvbZbpAs/pIOg/+BhmI4OeM+1EnlkYuatjbcflVB7L90iZiZ/nc7cQ0
a8Ns8SZ02bVtRvEiyVfBSiPP+h8u32rLLw3yQtsffPKWrSdfnfNnAPzsgMJrHtxno9nfKVhOi19/
+epvfhGYTLahPd4E4IKpKeJshdySVoqUjUTIuC/KgUdZQBXEWgCmK2iJA8y2NHCcgw769Onx6xzP
xtnbmemQjtJg5Ghp3C292Q61FCXnSvPQcsbaA5x6bulwY0dEBp44FRjd+kXU7sDRQr15Z+C9fBKR
HAhYBFgDCeCN7fCY44vv1Q/c6k8ubfhAmSGaSlIqwJ2GNTj6kCM+1+Bf2UJpHSzpsSqPvAu4iT6T
pvrs5R7NM/k2oM+0kx2qNslyTzmZs4YOoAFwYdxOswkk3AF3Li6DNS4cgu2F6zXXwJfKpJkf1lg1
2xKSGJloVeiP5+KUopcDuQ3I8V/VA2RP/IT7T1hnSVFjIT9VpP1gAjUh4bKPgXI6plh003oYP+Yb
odfCvif90skvmrGGixRWGIMcQjdXJFPaYMfBw3an3X1bUhNTdonMeTME++oKnrbqA4Q+/JxYkWeg
WtIEVK4JL32YStT8BKc/GPJ5fFJxd2r0mYcYoUiGdD1wlUekk+N3Un31OjDAzd8ukUsRU0YmEYIE
3sX9jHPvvi87v3+SLUB/DeUzXRBCOFJ/LxARzZCCsSTtQ2CUcNE8V6UAgBuF5QroJW/gskYMHhCP
0V4EgKIMayxY0GOoSj1mAHh46/Hnx4KkVNaSA5IHnDeHtCfIQ6WlYkEENOooJoXbUKGG979/fBgl
gElpYT3q3/786MF/+gu1hlwJeRx/uEC89f5PeYgayPwf0roMZfACJXL2eWpKekLG/zT4+bvuRcy1
icipmxG/UOF4e16tDLmhLxrCQCuPWJpvbR43XSLSACdXCjDAPXFo1jjRgdDxwVwBujEf1I0tqdcE
KMOjp74a8+r3vvmKoswvzx8+Wjsx2gYj8xMEPp29+xj7nX/iG0UPzm/zJAF3DjlH5BW6bk7+nSiR
WaER7huGhpGngWEy/brHx+8r6r/P39AdMVE+fET4d06LkMruJB/aEbaOQjA68e1p08kGdrumMfHF
g9eJG2iXlKidlx9dHxYgVubrSimhcI3RXrN5dz+EDpDO1IOykHGW6rxH+cf3/+AFthQztWYBDKqT
MNCaKTvvdnJMbRdCgGIy9b28/PrOksciqyY6VvbZiMMIJJWxxmzS7gXWi4pRYYjJcFsvxV2105wm
z2MOSxCGkmGVdpErdZmwF84uqB5hV80HO6glT0slmIJg5PtC5g3pINYJP/+1nUFE4WmeRQt4GxMK
wqtN6o1MJk6Utymo8/LtReHw0y97ceLx/GcpLl9xuzaFThfQMNo0LBrx08aOLea21ii/emzte8C2
I+kmmuH/6QnPCR2XVM+U8Ns37z8/dZ06Y0t4fFqPyY8KU6Y76pxu37/s2xr3bCnQSZXJcKPlawlw
cRa1PdUPfv/e6VZU5k0YMLWDydXJemZsuUkPJEiQrh/10prplxYIvVdZ1ldKolwfsM4NlJ4zGsVN
cMZ/ok/SfLkeBK45N7Dv7QRt3z7X5dIDuBGBneHdimRu//LNF4lXje6W99SHNoXpPSjQE6R2zI2D
aPRgAkAVUzWjUKCLHTkuUCyL2S+/4hsMnX8zq3RLT2XVuXzN58mVa7sYACVRp55zI+zkzJW5sNvR
jg/0sYAWK7Cy9TxJkiE15gnJ1v7y1f37f01xvdrizY/C5akxpabAISmOYcOnZpzoDWEcLyFWGyq2
ZGJ+Ojbf1TEsT7/+YFe3PCF4gvPsvlDGNGE53Q6jYShbUsQkXSxqH5r2e+DEQ8b/AJI+fqrZKsp7
zw8pYAqb8x9xUDdcDW/yyRHGSEMhfxAO8du3n7zhkyJgEu6IvMOgBkAWtx0gLUizo6tocIaS2sMf
oAaAvx/jHYu0Yu5IkgEBdNOMgz+fv1/fJ9RkCAKWO0M+msvmEDa0YJfkl4s7+ChDmNc/v853f/qz
doYxF4WklL354cPr6AWogp8TSnKJ3x+OinlslQb9yR8AlwYDgF0/qp4Wh3qbbtMJ5Gu9NoHVFRE2
6rx+fvdP6KAJ2fsCQxKF+nVh2lEgv4WsruBsW4hESsmiSjXtLEq7uewARkhN3Y4g8XAAIwPrkssZ
/cwXDr+9UVf00AfPdAwxZBwIe34nOyMoKDNKWEucra7X2mZlB/asV0HO8thCvl2bIeAyuUpw6OJk
Jpinf8Ovw35WTOUsP+sYq495yLOkUznLW2nvk6E5oE2PzEkBRNa9BuZnKzAfZV7dowOKj1DYcc3B
3iSHW0Q9SjYw6ke92tEUNAADGafj3PVi8m0ozCTqhMqcCtxfTAFy9VxV0GlYVFL6hPI2LxmSuQHK
wSVVIqwwdXNGEGEDVyfI3b8RtmFS1nZLjxgTCaiTmIMXDRsR0Km0SXhRagFapwkKtqdBespbcNqX
E4q0zWq6Gu62ocIVqVxOpL9kqRgHuYI28/+JBAjNnH16dHedMqoTwWIbLAb11XZZ/EhNDOZCQfbt
3YOQMx7iF9E/aDp4WYJZDDJcy9fXvzjLHgtd5A7YOhmNi1yGK8YLXETatxKW579/9fTEloIDv+Eb
tDYt39243nv165d2SuRp61IGidbFL5VC8tTpZ2Av6WV1yhwFaWmmmlpiUzY76+S2R0+n6h/5COGw
kenlIwZ/hZzG/tfSNVXnA/LbWTungWZ/iwnsHLCeccHkiGUK4ER5sMfE7JCh+uy3r56G76HU7FE0
USvFauVkdfIGKFXXtF0O0v+o/fYHvjjXDEhjg4DB8z/p7lPKeIPdfqGtUVaPG/dkxsSGejtlbvMy
VE0o1MeWoHpcJZZCWvzTd3wskU8mIgRo7SEthhydNidAaZ6izW2JBrZtbbbozGksWdml8zpyWCFZ
+Vwns0jOASklTNwsgax3ACgCALPyhTaITuwWZx7vbH7jVxGooDwwBd7p8sOqtyQ5DH8ch0KmUtK9
12Emppwpmkano05AigynAYQ9oiNlq+E+hTBb+NOHx9dP2YSAuNNORPI83dWCcN0KEYxxSU+nrggD
Qhw8aBCrUJfnX1/mF/GIsy/Ywlz+pNl2Ee3Im/wcESod6d58geXvOQFy5eMX0FZJU9pvYPZb/Q/5
8PIcj8yQ8H8itznDAyBeMgU4Xg14CY0o2+JClYus8gLv9z5YRarG6AEAZk4P8zELN4IFm9A9/Q/W
3Sdn93LcJwqp1Em5ThZDSnUBQx361oh8qSQHnuqkKlRjLg7dtn0wHRz0DKgCQ4s0W1GQIGnR64+P
7r5MCdnD6aQFlNm2lS8ePvr440khLCEh3aKeoZ+ATY4LmYBJNzmyXgqwduWg+mtZUOc3dpSJKRMp
2Ao/mU9aVuT1oAIDiEa+XYLoBFkgp0QAVAUPiEtqdWJAxxnAFGyMxlCIIT5ASBx+Yw9RSYMAfPrx
5cJqGXWl3SjsZuOWWw8qAOnSxrx6CGtnkYpHoqTW7xrkpMSUQn551l9fRT+yXjas+YIyKlr54D+c
CwNi7p2eOt4h++D6/lOcb49fSKQ3cf9cc4oed6Pm3p0nPz+y81IChiNFADLPbz+6epFTeOzzA4iB
9pWtJvikmJWR7CvS4GxzylHX7tYkr59+ul4qa5pavcpuTQ85BXN8QFWXQXHa9t0D2Op4QWIaA9IY
1GUTD5y8OwI9hKWCVG2j0bon4W6wOUodzaSowiVA6sVyNXtppidaqm2lY33DLUhZplzhVlRL0XVi
XWtdG12a9hqVBWqihFmuetuNZcv/rc1xRk9Bsy7MkzO52RYxOFdnFXRzeUi7PWV1JYjvssrK6cWy
6eLKyppY4fm9fHhBwc5/fPfkzfk3MEus0fjONJo9A8zaNGfWAjlUVwzS62cPfn/0Ib9pn3EMSN/o
6gC0h4rLW4DSio0aqO0QhSpMA3JDj55OYHfjBqIAtDVFv1byn0rjg7MfUC9BBDebUfHj1cU93jHm
TfY8XU34190hYGKLRhgA+zJyQiBKEkZqHNLbF19cfotYE9muzqutotcpfDJ3nc4///G3V4/ez/cK
91MjdRjQsES0H5O6QUm7RaLmNitSep3RQQbLOkxqanIYubMLoDnsHdSZhHcnpB8yC4PFaVoeOdtd
xGjKvEl+FzUMoPzuh8efnl+4nDlQj0OPV7JzeOI4I2VaYBRltLFU/vZ9xtocvgCs0fXp+6sPF3de
eZDloJMxhBGPde+LR/eun5AD5FoLJ4sMaMsCeekDM/QuECBFK8uFd2dNB2K1HhzuinYWCRdl2D/p
6flLa3BMAHh3EwFSRmlH/Up7w5xRmj7sQ589uH3+xQUX8oDFDZz4/41zTFSizB4m/DxR7NY4Y6+3
j6Dp7R/SvDZqfqmOrnWCrfC4hBXE/vntQ/22Wz11bt4hB+Hm+K/u0bOqkvWyZNdGxAg3hzYzzSk6
yLWRca6nT+veunMZjE5KuimYIdE2muqGhhCkK3sfs9srRDlqkA1lpFvHzJ2M4VLNSJxgqr1T3RSo
nWaQ3sccaXGJsYEhBurYCoycfKwHNqSxJyZmGaaYzEWZkASdeUydcNzEAOdAOnz7ewxFJBtDdncF
dwyWEleE2iz2n9kDwO1LvW42C3H+/dic0wVhngDjCv9goHHVMJCQ5eSWRfMURqSdH4mAhFA9oLj/
Pfoy9aKeKbqpbVXKNN0p3KnZdDZ15LQBxAA4y0zqcqQtYaQohx15z+Vpui9pmFIosRitRpfJ5ctH
n3gG0Axpd5SYHmuTTgUtyG16nA4Cr84NZo9Z9ZGujhrL1K6otIIUOzekCxnbvdZ7L3BlLG8KQCfd
fvv48zf0AyBXOqRTIOm+DJGMdRoJHgvyOAiYtCU9hEZQcvvAjA3w8YtPiW6I3kl3RMRkzUztfJ00
L6Rr0qE4W9C6FDVcUPXKWsFQPSoDvC9kASbtusR/WqnASIlMFLA3Dw4JCkx43nLyUIhaV9xqSEDs
Beq+th3WEiEZp4vu+juXIQLnDC++i3vSreOE9rZOM4fqp35O3zLeZia0Z3e6AXgB51rnJbgR17pR
CHHo4D3QMQXQa/rOg3BwOryx8K+yNc9ep452/b/EGsm2HDbJ6qI0c3BrCVKKcPv5o/d5i1d8Usn9
mUpmDlrmwQgQ6de02796wfBgk9IhG7A36NYjYAfsjhawl3JzN+HBvN4JdwOmZO25P/+gMwbn4JUE
DMExOp9AgihwR+fQ4Q6Nkf6mIBEDDyOQUGj4wd0k4D66BNgHhiRB6d3f7v9/ts6sua4byda/SBGy
Blt6JS15LN/qvq7ull4UruqyRpOSaVPDr+9vrQ+Js6mqCDCZSAA5ITFs7OH8yGQ2G2imNtLtp2wp
+U8QrYsf9UZGUp6BQi48SJ+e5qttOEVH7EAF0QsZrbpTXwKD9Kk75+b7r7599V/6Wud2BK2tGRSq
yxbcAU72sG+D1vEEVS5rbcgzzO5CeFwGJm48Ei48ScKjNeShUuWoHng3FAWLXcNgcwc5KkIWBdaU
M9eI9sbunLiqPQk93eJl1/ufwfmqF51i925IBfC5Cpvnzaidj2XTMRTSaVYPD64devWHFluy+toH
Xi7us6TUaSCm/9qnItHLgHufXSyqXfOojurZM39+evwsF9jbAXNuBu2zhC6zQ7ct5SXg1Jw5kAXb
jcDVddrRiN4B7nSsC5Gs8MiprRsblh1PKTkFu5cN9vIJywPG02B5YT3/B00/UIJSGcTk9RdwVW6l
DAL8NWOUInoC2JvVvZFLWVwIefdtlzO0gD3wNL4+8kPEP6Rn+siiOs4Jh2Jnusg1feeOfkIYPrTy
LFP9lpYZppTMXWcameYUoK2j8OjfAhpHiYER1awI8NX31+9zN5uWlNgeODfoQTW1hCvOSKlLyHI3
2ZA1fJlaZs4BjZrRFEBtk3i5qCEQ5iae32YKTPccj0Ay3nIWOnsCyq+ylOy5f91rZMhzONY1nhAz
0QwESNzQbqaXxndXaejsBijqz+3yn7pCEBNeQ14PASmR3e3HfGeZYnM2oN5GmDuyUcFafT5+0Hwg
BuOQhYwLoOgIkecvHz/LzXyGKrCTxGxcvIYVoob+6olmzq+33uizrmmdtL56/c3vr9N1FPzLWN18
1idBbRLN987q/dmty8cGIBopRtk3rMXmGPfh5w/3zkjpaII2Ac6kd+N8fcWGoihPs0qDvdk2AkDo
jMl/EkKh6dslTT07ONqm8mQD7GG3uT3BEry41sjNekYzJlOn/fQMB5GYmKdecRdSklnPy+q/9UMv
WXuyT3Enkr0HYcEy1EqgxiQRFHK3xoYNlCyHZHaeYr0Koiyyjf5MKaiGp5j29VcgBxPjMpBjYp7n
dxJe/A3XY2XO/Or+PkqzWWuSJm/z1MCsCs3Qg1ZlpKL/THtwoOyovdkpN2c5EPnAjkKYkDr6WpmM
2t04xPn9pxdvvsuvLVaDFIGY8B3SYUdL1wUQsuBAkwfujXiqr3Nc9gJ8nj01YXfYGNBdbpfpT3eb
cz1v7gY8nCdedX/LG+thyZ5z14NPr+WNjwSK29sn2QzPVfCOn1C6W7eUbIrWAYR7bjhbRZFzEHH5
t8t/KlQBbn/z+CMmkcF0kr/OCJIfgM+/zmLoLAKscyXYUVfRFM5HA8CjFEenMCd5JgRJqesysW5F
yMG99I7JDrIThXZ8BhzDb8e4842TSAK88SxkQBvYe0zz0BZEstRcKxZPn7lGAbNkeYv2qeN+r1tH
hOsrEjqohgpk8uhE5iwCfxBDZ//gJZZq23S518+45OQ9H46nApWBqa8TyR8THUAWx1xdnt17sy6N
aTCP4dCwXj24lm4I056WUszCpl85Ic3tX1WDusKdwi3E7o60bOHsiORuTG1zmNXDW8XIls6P4LEJ
HH6zLTRXwkZRBQIQGcc0C7TqCClvRKKU08zFg6/f/vTw3fn1gxAyTUv/fFO3OvCbi3u5J0SHsSTk
PQ8Wj92xRJm9muJZ5+hYcPsZeCN1e7+Di+0KePZDCa7bubyqEOZlfwmiEYMEebiS0+LZIxZ3aCtE
szSaVAy4U+jXf/n11vvzKNqosyr+sBIIFK8cvSaw/3AfWwLg9Af+vnz9Y37NLlin7OXRdYBBRfvE
RmRxvvCzvlKC8OZrN17zug4P1PrtBqzWE9nTtG8XC/g57Gd+32JQiG67evLwt29+NM5QiwRdXdEP
BKiiQHj0FWIHyH6710FylcnaVZtZrPPwnmlBWL0pv3FjaEtFjPhcJakDnso46+9v4GGy+JakkltV
ht+/TnxwwFIg+w8aGqB2KHQ6147eCFlcSpCxyMe3wgknH/QEEo1AIrN7cBgjAVjnwl15OBx5v/35
w+v4HhFIhD8I/RWkwZtsKXYlkB6cS1jQPBRqne67rAu0ushcTKx6yijTyJiBtUenQxMjdYpqUQod
HNgRFs88xc1eBmMV3K36+us8NnK8edPBaOQpzuEHxCXcid62leLY3jZYaGsWHbJARz2QNN6gxEZA
BcyREDrrUE3bnh3H9GjAtnFpD4di38xLFO3O2ciN0t43h+8f979+8x/d85JRjg2UDyObUbSQ6dxO
XynvPWaDr7t0anJXPf6MxwEwlI9m2RtexYIPklppOiz5v3r4MH3BTeLw/vT05avHrx/TmAep38AN
GWS+evfbGV1MxitjOp2B5WjsMD8ONucCKIS8AxKEhCTiRYg28ADC/GhStJ34FLFXoWONQTC/YEbT
L+6fXXzMYVSfGfCCkhwaMMYc7tkWdXme9XqOUfZybW1ghyj/0VJ1Azmw0AfbRR2a0NAp/qa20a9B
4kebYseMaJD//ePVN4lpr8fy0frwb4TqjF15PzDEvZ0VCvFDk265bXdB0lk0paCdboUIygUc7rCj
7T99dDR849lZvXjH4x4sEBBJ+RkJvoCc+ct5DItJt/58+f/0jMqrATobqR9+vrjzwwU3aHUFzef4
paZO7VuvEgXkeL/h5G29UcgDJXU1tXas2Hgd9mhXmKyaKd3+Hn91kqDEENqj/D2HBUwhDHnm7E4H
9uI6bD5Oa6hBFhYI7HsGM7vMGNsy2evkxcDu1vItaXzIUMF3IHgeRP9jMAgQb1KEeRQJ6SboGgyu
h09+rii+CNBbIG5xuQJYV8DwdGSigSIUl648HPKBkzDm7U9s7NI52HZK67xrhZZrUSEzOO7bHlxv
JWQkoL22wXcPfHQkC8yByLKgMdFejbw1RXEK3ikLifr509OvPp1/+JDIo/mKHhrIhC7WPVD0kIGw
iWoeAT5E0Bkko6LzCNB5HorXLqwqrtuNhC/+8YqzqblNQG3YJXXBDJyLHZBaEOUbosqlCqKBPhul
XCBpvX89vkj9G84mDLt2RFzKsB/mwHXWA19NvXHui+epsgPIFm28prBZO+KReH2PU60JnO1MB8sJ
pIs5VsRBBJKdTCxtgYhVciNAwSgIjbGElatfZkzHuI547VM6GumcWrxVxINWrTcv/nnxN/JUrMc5
tSy6e8mNw8WX5/E7iRgF7mIRDp8sVaQ4sKzQ2cAl4EhonsCtFdilWiAoQYhimkk6PEDUF2ajaHuT
vAnqkVEaMFs8fMx2/GaUhsNEGXg7Q/sUQiG8VmpF8bSb7Q8ILmhTyKDAlOuZwx6Rovhq+HUelIss
bI3nZqMEeSq1K6igE0QoVkv8E0VN6+qLQlOmjJMZY4ObJ0N/3Nk9yWYNogC9J5TlDCSlw1ykOoKS
+nziat41dSRRhraplPnITj5CiPa5fIalvRlJ4dZfP93NSwrfho7DYA2G2fVQKuPPqpGtBKqjVQY+
/1y7CUdKKaAH1tkk4xMSBYxJVu2H317+1UHZEUkI72mBn2LvKZyjuCs8KKPZSi4UUqwChJiLp/Wt
DgguZpC7lTLHNgth+b4Sy5GPO2yE6zrPz3yAJ7BHZ7T02m+eTFuvQkFHI1YvxIKYHJenE8hZbmaX
ggHYnClRxWm1LdjGbc1RntpAEWuCgwgt1YsQy/ozsE9C8tt8dkm6bRL9Km7gBiay+M88C0LMBDkM
Rico4IxaanWYGfGgM62FyVx12oo1rOFGE0MsIbmCaOJwxx6VDG1rfHfr/Rm/pXH7P+Uf6Czb4ATf
dlgh6nS4gqCqCucFSFbOLp65OmM71bveHOixdpD1cK93qmQPj5mbIJiQpDwg6m486s5odi/cFihw
wf758jwqnZxVtpMPy+tM5YwgR6Ibt88fVe42pOJhph5ypTUIQZCFlH8wSSTk5drTSoy07dJofZpb
yNnPMLHncRhEr2WZU2DpmHbbo47h0UgSAaKGCT4TFUUBmyP1xKmq4dH+/c8P756RokEaZwcSbzjf
deFRGKVKWsub05TVJq6p00CmotW7KJQEw6hY1VPtcJYHsUpLo7BszAGjJX25j6EUNhuhsfz6n5++
bFdXiG0IQFpiNFCXtvd9PDTGmMr/oMFJj/c/dyE6KG2TaDVtRRp48kj3mnblGpScA+9m58lssVT7
CqQ+7YAGzBqzJ+atyh3iV9+nzlq+bjAj7ur1doBDY/jbF7UOxjlEaIxH9/T+vbML5kuvr7qZPrRW
VI56YlETJNu3t2SnJru8LjjaU53TUF9GixO/3kJT+Tffv3j5fdRtNx150+Coe/nALbZsvtVbEdJa
AUE2rvioViTbXlJbH92h8VWYlov/VrZKmNsvO0RA9UnlKK+bwtlcjWWy+cvF+++yvdOT7eNVNy5d
oi7eZFkfOW2aSnVZHUOuguQS42LQNkFVTsS9WcHDqbhsdg/xb2ea1Ko97cZb149u3crTKkvVSKMZ
OSeoSk7vzYJD+RJVPrPRctGpXlRV31YYE5WJocsRUyVfglLUjWmhpwvbvzqz/hkRKHl+ebH27jLQ
aASt1C6a3pt4XVZnVpT9tkab2VC4B+lFVfcCbBWgCkGgCa2H5VCAvbUDutcOtCJ7ekJgSWpftgf0
CRCflIAK6gkUcZpPtldtdNRakWjgYgdyw3N27w6/Bix1khIcKkGLdFOFXrw++/1DTpfJKhRcTVKh
YxX6fp9td8ZNZdsx1FMZRsO7s3X4BQVGW6RShXBHK81TJDg240NdjtdJbOiA7Dt7d45CCbcvz65+
JDebVpvYBZ9BsmwPGYZpYvfREKoJ5UCiL9RZN+ujldcA4CH+UHiF/SIfbdJvdZrnFnLA/aNtLIru
CL560tMZKGQgktQr0nls7eHfgeh/4+mOo0OVvCFO3P0W505i5SSCHrDBefALxF3fDgdKMQs+Y9XA
mFAK9/b95kv2VDU8dvhNJN3+9uOdR2vPUlqXb1d1oAs7V740xkWrfQe80jTH+te3zi6u8+SOrdwI
uDPAMvagmAmE23F7Gkp3qEBTXwwS9bFcN7TuYPtMvrvaeT791v+8uMoWlwe8c3t7cwOnYj7DEue+
/PbDxY8fXq3H1/AMlEz/6Itxuuzl7bN7L3KDErPi7MJkl2s6Oe7iw+pMBcmlgRKOnSrjdBnh+jWb
ECCQLRmOu17bAlBZqUwwqe1KYwc4NCFl1rZWVK22TlkZvt+c7Ipu1XCqwxG0bUp69Ze7rx4tHo2R
3cIVMjvnGBCtltCuMFG79Vsq2hZjH8PFiXiO3eaUlZZuu7c3wquRDoKFMKsvVJzc6B6DZ/IDf3PO
N3WMYOp7mGgVoJFY5zFkWZvQZ2nSdWSdu6rDURMVQA5EAl8YxZqcrA8KtS+QR7GeQxSV7r99/MeH
MxvDa6ZimbR5HEuzG2uPTJzX187m0PIopU3lBoyEgWoBhQROmoFNG1nYjhKQiZrkosv9Jx9aTZcI
q0MsTwUXJ/WeQJehKkRy+2mcVA0g9YntZpw0SiJvT6lt21Bsr1py41ZBBnsvT2m9wi3SRuVQG0xB
5m7xy2dfP/hJ/kpeEjsulox+bYmDtq1P5gh6vAO3Fi3rKkkZC6bKDYJZu4QHCL/TxdWs9qXyOEm1
Dsa3s9BeD5yWl5B6w4vWx20VPaTR0FF+l95Y6XlJmN3zbDWUb2xmufzw82////nt+As9LKzKsIO1
TKczIZggmyi5Xk/bofM4TDaeKXaHWZvDcQJTm2VWoykMg3bfYVikQYInNSeij3gmpmp5kedeIqG5
jVS/Nj+SyvHfcK7GtcMOANKMYHj/6vzd20c5CR4fgRzYej9N2WVCs/lv1FWRWNNUk5krsFeT05FV
aDwAgxsPwZDfaRwmAanq6UG14bE3QvNs9j530MMb5hQKDiR6vW5uqEaN0QcxLeE/1SgRUWgLQ6hd
IAYPi9dx0YBO9Rvjj3s0976xZyndTqoq5pCkN9QEGDkqSg21TtuXuZlZp0iGtlnKCtgJqIcmlKHM
oYmqLfvpFYocH4j/4/UPbz7kyKl2KRNYgv/RK4OHNpfnHIup5pQ3RgoUqWpUHg1AaYF+Kgp5q7cR
ipz2gBDzGJGXH+Qpow3ibo492QppokAQk8KBLMVf/Pn1H38zXKiF3eEVc7k0pjao7cOrYwuJaKyi
tWyT2wXhyk3RTqlHndpvUZOlhBYtUlSDS+ouyPX52FTB5JCqq2hQtNIP1WQ3PMKxo3WRJ5zDqR14
8YG70LfP7jx8+fX1V19kFHziC/bWFmbVQ4s5REhLOD5d1S7e/Hn+1btbZ1999O2KPqKz1gPHcxqM
qbnYU+6ijhoQ9fChfHcDdXv8VpN1pwNgqdbrOCrJ02YVqf8iNEXResV3SwFLxNJJAtBUVUDD+VSj
SkB9+cf55a1TzLXRFm2r5fx0lKqFUy2m4q1XOPubWJDyEsItLW/2+8i2B2YFo2Fs2RxX016pLKsq
bFiuisZCmlkJNuUUPab+Fqi2bdIN75233967ldPbxdQGS4fVvKxlNlcBy3dpd0Annhx12r8Ux34+
nHpgWKdEaCZqjQ6nkuO87YupWEHbDa8fcxeP5tRT+bBqvwrLsUxscnhcYPukLezIPRVsAS5iZoV7
WbupSY7xkbkXJhCyNJkLik2Irp2GpAj3tBzfxAOSmcDkQiOrNEpW7aGpktf9cr96cPbl7ezQh12u
DuC0NlfeZdg7LWRxj5HbgX0IimrrnRE5LjVffPmfMIOUa40yXruwPqx0cfv9f1B89SQL8tUTNFqX
JDlSQDbbu5R43QRtZWBHRhh2V08CqaycDaXwNY+5d+5lz4ZWRC0ELNmDU4dWu6Z1pAhpQuqdP/57
ykb1mmWZBzi0hAych6pbCdDW1LGCBCCcIJYv437eazjdYaQKae6W9jHocg6D53wB+k6/YxINyPHB
hbdP7j17/SN5T3LgHQ4P/r4qkp+H0KBTp0L5b3Vp4q1HfXJ5uu3B30H6VZswnHuVqk+JGt/19445
j5yv5fodv7w2MC+Uc9+Vk7JPbx/98UOfgufLttyizavvfZG/d3EPnyqgbH4npUy5wQsHuKWgiDdy
ESHnDTmaQzEeCJ63va+e5Knf9dqO0jaHdVt4mMxXcQ4f8LbGNEdcXn/og1aUYFGrwg+BEGIama1M
vo/BU+O8QXf4TPWpEvUsyDODvmOh7sB4y5dVEPfHI74lcclzx/9Dye4J+rtRAc1PdNRIXzkpZ3j6
ZDT8ZQmUg9ndoxLLUPZCCCBz/gzqEBGu/TUjhdENKXAWFIhOTkKKMnVklQuYaVUa86tnAmTdnjnX
irOdkjetTJQenzCiFRVkdZIzAqXLsJsmUHNAd3JsJfsCHgcpPplXewXMhtikiVsBjJgd1RYrT7JB
bu5qabdLYdbtSdaUvDnAf3zMFEa6e/7F2x/IMUkxAEGAlgDJ5snN6HBaxxFH0Tylle3lsRsiAzd0
v6ie4wDVRClSdRDdsPXm9QlFsp3qoQd1jhzto+jRLtChX/70/OK79QwXi8eDe9+Hx8TIrI3GCsxA
VDW8u7rFkL1q9z5BZWvNbH/kaQNPneim8GqA7VKyJHw6MyCeNLhxLwhZnLYRsu15153J8R/mqeqT
LzsgjLyTsMYFKzP8IMIEaB2FOLPOmz2MOgkOvzyAMgMVBj2dp4R52HLqkq6evHhw/tWbdVcik3Sn
ZRrXQuYNCNJEgL69tLMgMDK7jSd7CnyoWLueFY4NM7DB41HWa4IEuO0Dac++4hvUNF33mta2zVbN
2B+LjXPCHOCkqA40EAzH7Isp6JjjebyPeZT5s1qtIN/UPAz94OWYJ/myc56qRwniy8I1P42qMKD4
s35USJgRB1vixCX1FQvBsC2MHp3oIq4TBOf6PHT08O94i1GMxw2HrvoQKHTcUwJCWhMAeQSstHxj
zPcgS0GBuVxSFKhWOkzBSV4/g7xnhKIExhgSSCYrBDEhlVLwBgk5ULdTeS4bbZZa68Lg5JZj744a
0w1HdZw7rtjjLW3n/NvDj8L4XF8AZ2K5MR+ihaLRKKOUp8Jdmc45o9BnuxzTx9kYA0cMxGodv8zf
Hxnvqu7aflzh1yvpjDp6z3S4qwZbeF7lpfI/r8+e3Yqb2TzN/lEvzpPQyw7VMxzBL/528U9JwKRx
y/gSK3r6UJ/qxPVoFBmOjb0/BO4tJCneZQJfX4Hpl+W4jYQA+O1EVo5u5OtJBgPkQ2+Tw7HAjZCF
BVnvd6zZ0iuLDhN7CRtJxqtraoOWdrVFFhsODYUSBtLldpicosl1LhHaC0yKdqgQ74N000pvk2v3
o4w7e2ioCkTty+uzy/Ul3NzmZn8170LufpZ5NmkwdeSke3MXVUFAmJEiIWSaunWmgbUyMVPBmggH
0Wd7ysEgvQWSlChhJttDvR0GDX/sFbtj8ATaOTLBN0E8EJC+eyB8GdHwogdWn1Xmqo7I7249/94b
Y0weIHsKQTq4h3Tso5ARlRjL/DOz5td2T0S0q9OJHdggnpkTWUaFM1p1QR144JqMeIr1Ex6HGpeu
7wP68Cax0XvX+teeAaf2hp8vc3Y6kErrmQb9gJ47oUR9X5DMqPYZHpNWAE+QErGQHEj5LQmGXUgT
7HHlTMggx/GFgbSEEqccnlV7/unH3/r904tMa4sTnbpWL3WIYgkC/sewufuInSlZobTQ1jqZhGpN
J4uRniZptf0IAtl+ALoa3Oh03Yjyb8/5puvIXHIahEvVBgHHIR3Jo3jqtZJb5sOERw0b1sU4kOQ9
gBKMTGpkrigTzQGW1SIfthvUPaZyWbOo1wTAudWunWvzw2hFmZN3xpGKPX/9ZT8Rg6eIRAc6dcky
eRCnEI1aY9ZpwWqfOVdH70sA3L0rg1BqK3TrLtCrYPeCuVDls179OYobX8Dvt8a8wBWelrdcScJD
GOX602fr997U3W0pwnfas+g2FCQDileaf+3leK6f+ZgT2rtgOkl3x8rO9+2vn37rHMmkiEwTda8y
wEnOnfAEB5L0pR3ivCnuiMaFDB0jk/6gCEii1UYaa4ZddmuzVbv4+P3F2mnuuMj+EZZrhkBEmHSW
ffFtDxsNViGtZkIDRYrDH4RJcme58ZrluY+HQCTtyuAT3E6rp29HOX8EvstPvJBYGx2vO/y6PnhZ
rQHyBmeoqMsVb2AZ3LD6LMHT7cJG1nMp/fwhRL9CJ8xv3kOixk4W8BVGKAm+p5RjBlJmFA3Kr00x
h6wf3mFL/NPt3x5RE4puYTVRY4c4zUDyKOmD9fQGRmph+geMXgHiD221DBnxL8Q+WyJxuxuOUOpu
e8e6cOqmY9ez2XSLXqTBjj8i1jAlTECAiZe1YyUODct9vQ5/QvHef//5Nsolmqb7In9mJ5SerY+K
xE4ilowxuCKxbZFHllIhyMMX375dqwDCZIwcTDlJOISddE3Taet9O3sP90Olc0DEgfQxUCJ4Hj/a
ZdQGJ823j83dpNGUdunyJrrjxd/4pA0i2y3k0RVOIMI6BBRyb26CtiZgWvCf9voDOJ866tBn5oDE
3AB0VtCHOggI0770cmMx677xdOhFWxIN4ZYuJXPaWMyVczxvb6R7b/RDn0PDAIWiLsVeL+4oaAxn
ZB9iQbwxCKreEVJngEA8bQ7btNvC095wT5t7W2Fz1ITJUmEug+HHRT48U9QDjbcfzt4+z8fZuUmK
dLRb82pNnT2K1WG5VYMS1U5eICcBiPVmpYT7NE2L7ZDth0FoaNvEBR8V6y6PnoBDOiePF3bvl2G5
tomgjs0eazNkXYGpt0uMj/YmjNK/WVb5bwHQ2BFSBQ0TKr2fk+5G7vZTTFobG4rwV3dpmuuGbYWF
ltoraIMU/It+prFgK6kRKoXdvLfK26soCq71QPDPZhuE5IqSf3ffP7p+vvaOZBNmTbr0CB1djkZw
1gyn5uOUwGoBHXhMfFf0Pd8/yeIAmSGeUd5VOCvTmteurx999R0ZJRrYN3K3n/Jk1n1+pBefqcSV
hwSti0LzuMlwYJqgnkPDzqmfDanZI9sBG8YDRPm8cp26kZceWD8wQI5KJMSIuzikQ6GOoMVoop3J
2gAe99598Oh3JgqrxeNEP+YkNDxOczjBTiEbkQ8Q+RCJEOYoYJrRGk2j9MwEu5lcdnRaIbyePnj5
+OXji9fLqjqRVnBv4MMZTYSGFKFmeD1/dramOwqgUslEMVnUIIgRgUpIrwvHYNU6foMwO5eoo1/r
j0ZGjHE3Vr/ffXX26X0OcOKv095KAlxlYRaJIBB1CGxAytRy4GmvIL8jdEu//VnVD6BDZTGabswQ
hyULHx7pOrF9Mh8QRB1o6QdcJPODCDVd+tZIQ3YeREG/qNx/OgyIH0wEvEjV3N6gtk3O7jz/sVjc
4hzE/vAwh9YjnxF+vXX5I1yX2OF8Q8XpNpqf7nFT4+T6U/RTB27LBDJRru2Dz8QTZO17qVw0WsWO
XTnI7G7BNZwqIgx8cGes27wmydTjNAWSN7Fda+o7dxM0c1KhTQQdNYtQg2mRx5y6LrTrvsc87OAF
09NSSw1cAVfh+BByhxixQkj4SD0IkhIarB2tgB+hpHGHNY9i8UCWMo/+2n3f2RBTeCD9+taZNgEp
x25jYnVevRdbV7zWSJRRAceu0HeEok5UZsWhllqPATA21EHQnrFz/Qu//KM8N1GreX0BLk/Ecwno
ERoQpsfrSa8kYQyihMo7HYBH+2EIjkPISlwBcRge9cw6M+ycDcs0mt7OQzl/lWAAgsMFaEyIL740
Wicg6MzSDHRJxnqX5PWVhFbbi7S+zVxNg8wC6Mt0iQxdRXbPU/saBWVrxo1v0K4TJLq2u+q9nybA
xV1tZ7+NCZDzogDrM2nXEWFFbjGNSDK1ZDWR7eFjrzCEJjMX+/nNVHmV3RUWYhuLPW4jBMEnPkGv
X/yj/ZABSnU4Uou6VMxVLjUM33BBEJmj7rRQkjqrj5ovYzvsqzLt0JEWwv6kbCzqB9yQCD6m+Q5G
SbKhrZqhXDTdmsCOV41lDV/VAGZ3UzeCzGVt6uYVDVKutylXXyFUReQiC7PNaDyjltrAFXidasB3
HQKsF0jrnMoLodyfzDJhVAnJJrycZztYQlkn6KCxL21Ead5ZuM/gtiXlJfKfMJ5DYqIXlmtKkX1r
h5HL+HBcW9Bd9c4P79/lTjY1Z0oEdVAucqabFG+dR5FwTzNG2+2rn5lg4IpS4c1uYe2zP1stNpPP
r6QxiAQ/HEns6VljA5zOgY4tZZeKa3Xigx8Xf64ZgsZ1/MQ4/6nZWB+fUqWXs/wnKbAV4EfOVCZl
pgestiHq2JaYBelzsNXcGp0oqikXQUybWUe6mmSKxzcmOB/nmIh/n+MxqmZSIjx3Va9keKo3UZl2
rt7tMyhbc5XaUDVjwfKardNi1jHXbsp3Ix1gVtyOcPIQQod47KM9GkEcigt+PLv3vQNuQ8bRHqf1
fHoLDWb1rvvsrukS+xGxIEuFXrJA0ZojcururSTN0kmZD3q6d4wq/EOws+q5ArKIgHsVSj/0TJR1
4+p0vQqV5JEpCA3mHqMlLkCslY+u7uYpMLofSBkQSUAGK3CtO5B6SGwdWci2YmEfleb3E8AppMSK
IjS1tQgRBKKohJwWAj9Lug7YPfK2+vqrr9/efwx/mCCuhciZhVZJcldSDCFWyQAPA7+cAw6S6Siy
9DVILjsneo0BR07jk53u6cBPDlTGc5GRsvyXceYmhkuvnQykQAa3r8a+zOemEbfPLnmwzKWMkOxy
4DpAbq9kt3+9+q/85DqBaqxuDTAcHO5ALFYn8KXOHFmrgdoo3iaaDSRrgqFFsqVJkDpImCafHRTb
fsONOFTJnm5sOexm1csImF8PpzKFQCh59dMCBzArqnbPTxDhGQgcIQDBc5bQYUzW1AW7YuSrXKDh
StQQQ0DDp8EEivEMj0OO2rNA1dG6G49QQDAa7w4CmYHLx+zlX/n+DSiBQov1gJBMhPgaRI9/hpNN
auyA6FXXhimBtlOnKIz1BRNq5MnoxNy8kU2/u5StmwX7imfXYNlvZWRS+bBV2BHeq4OOqQ4IhG+P
oCLXBcBtHjiemnXXiIS18QQSi2pdhZmbtU9l4ZDU2Rikhb2Y9iqlz8chzhVt+31dJTkctKKD88tn
X189fFyCqpUl+fKPWq5Da3MBoed6CIC1c4u9KpS+DnM1miYLKY+b80JnhyW4EnG2XtTptVUtvvqO
gy/Q+OTU86D07yZQWIdIOz3WgesYNXS1kJjvOJgx1/+MloyFgRk8+WUpaIwmcsLenIHdetkQflQA
7m/p9IcJmcjQKUcB+kVPrSfmOz1SjFuAmFT3x08zX4LQAbHbiAgrqpp0QM0E7bb0w9vHL9bbRLag
oK6gBbqSOm3bUkhJn9FwxAoZuju5JKI9l7F9cNc7ng8uzp+/ywfcWe427MO061YlaxTMXKk+48po
7zWxM0Su+pp99+zsIw+PzLGYrlq3H8joF9SNO5a7MMFcwrSDwUFam1P41ADYEFpGOM8R8hEkeouC
27+fPX+XV853ooPtbKHTaH8/jLm03UoN0nSXkjdExtJvFE1RNaZI++hykPUdd/xBwsVH2IihGjQ2
60AHj8cLs0+H6w4e8FhcmSe8gynxRyitqussJjXrNRC8FjzbfB1IpMBshhCoE2LuUCXGn/bruUhJ
XPxy/87aOCHAA4gqT5+ptpaVJoFfQub3kKlNNksIjLL54d9BRXNbS2KIRIMNN8VQ2xGLOHBhnNwp
KoiPoJJ3fO1RhqRoMP7gqxcXjaaZXSjEA8AOvhlwhA5UYfzCzMC8Qsh0eQVFPzUDQSFhkMcP/vi+
N+rRcaeZIdxwAtEHiNT8PEF4dV95hBD1h2LEtxvsCSFdgQOE2g++7V9Od4c21yuxuCFBKOgAKMeA
2F8Rc+q78/vjPzOi4oD5nNjecTBuLn+6ffHI2bM/zFfAr+/BdRgbdK7DK9LgBs/NdjMEgae/75ZB
2Z/4e+4Puforfry70Nci5t0IJimOFj7kx9l4lgOLTF1kMDRqdKkBoU9X/GdHnsv9djz/Z732bTR6
yKBpcdBy7RQLS3mE30xpdvZn4WAP0XlGLD+/yo+wPnjx6P2PtDOtGxwJYIcxskDow3nyJ9sO4xdT
5noLBao99qDZ2DDx2//reviKTTaupqKQfhInSyK7rskmwiVShyLT+KBe0qvj47ilM82He1/f/6tR
NTWovtNohhBoXP7pT/CWVEKmMnKzK6AMK1uCMq2pqeN+Si3ItlnjjKZtmaYA+40QAgt7PvBd7cei
hhw0JvzGLARQCT6tsSHxuEu5IMk7t505Gds1KW5GIXVCT0oXnJdjawHgMj+pM8dt6IbODz6eX75J
LyFCCKLEXvwwDCBkpDUxClATyIs/ec4kce/PW0LKkWb3OvYnOYTh8IhZcxhKoOfsX7ayOBP8i1tn
X7w/E5+4ona7if/wAG5+LaGVToAlvC2EQ2Rf9MfdmDbQYrZif348u/PiHIuGAEoxEOOxzLQu/Lbt
MTHXOx/ya4z0C6N+uQAvHBKzA0WdI66egPG8li9IgSQbWt5+4uFlf640+cOcc5JD+b2rf5BUaMdC
HGrQ3P3ZuW5GyrFiWr95tlRb+vb3UPuTsPQZtG3JLo+GH84vX2f/RWl0a1L5lGpFfprEEpYNaW7X
fELt3p+/9VeK+4ZZTG1i/8YjZeC8sEXjfCD7wS95H6tvRmkWPt5z75rN6d92/62OdMdcArmj8nSN
2+Nd+tx+TPcRD3Q03Q2HnPTSvSTaIaqxlXEExYgB2a3loUb6WhynguCtf1tEaVWe//kBT+zU0Q9+
eff8/N0HLI4Xe/HMj0I2qKiA2SuaHEkEVMeX0USFefUunTI//yljJQDLWRq14Fg9MDQHfziMaTyw
NzA6yzF68AxJVzqIrphJILFyU99ENlOjpGS6HsmObPrl8sdf4Q1DoAg8KRNCXyOUR21xHdTdEQ5a
qp5qUGZGeOPhpbR7lyf0Xt5//DHTLkbCsQESJWG0AIvenFqx1s0mCCMo2JAV85L1MQdcV0+4RuBK
AVK3UKybLp2zvSxDG1Ow3qZhpcQRe8OD+O0dkbU16prqgSICWJndSKIZiOqAw936sxl3P5urXTgr
C4T6EbQeTsL/yIfgUASya3M05ulQxEli7KE3eBTol3wPv4ReWraQs6Ocp+P1gRD1QMTnlrpaA1EK
uB59wHa13duHXtL4pEW3E/FOd4GEC0jfZYazG9Mxn0rLVkMuUVhTaz6Alro5eF1i0OZKZJHmel5K
pHV5dEpJtBCdBKRyNkzt8haJqiMNFotIT/g5cj7+9CbH8je5G5QM5Q65tddAGhWBzDpUBwH2/jTW
Y7chkEHdt0bf81uXzqm+h+ZTxO2+E+AHd5/xPgR9Z/eA7K6SQrZBzf+d7DOy6xYo2I7Fw8iBTE3Y
9LvRtqZvQda9XzKJ/9zrwTLdDLQP6U+aovu+YPGmsioij6Rg5dABIooApzlEoKzWMRMkZOwTsi/P
r/NKjsGtp5AwLvH567nAgxVJZ02JBHQBUZ16wNw4wybAHiq8Pbv48rHa2wI845qey6++0cF9WNuf
51pjrwsgDLL0wVt1gYqnAB5CKWRJ4CRdsRF9Qs+Q9FVO4OHl4Kee3OuDZ3/yYREjZL0cc/XkCT9H
RS34b86IlrKlUGSCYtfQC1DoXPrcnrcrgHSA+OEQgbBg7GRcdDTN5rz/odKHKevgBXIz7Bv+QZLK
uBRv/XT4HEF6KfLl67+kAoOo5zH879b4/c+sHPDpAJTHOpXJnpD1h8sdFxkgyXX/62e/ffM/LCcQ
9vpPY5d6iLPSQOiRDf93PdscDsxRBR2EFLLKAeHG4gWxk846O0Q4idIStbtL2L4U4RustzLTUZYl
rsOseJyw5j2KV2onnOaGt198k1BL0K3bOOQkAOlKojvTBxh5+m9DeppPOPjsCz2N9xFmNwePUvy/
evLl2buP+bFO+AONJyNpVs4RVGkAokcpVNshbkNKGURImbruDxlOzoeZSfq744S5c2HivesdR2/c
s/vt/OrFIxdaV1ng+3sf1iNeDBbnJQNVmLhqwr5Y1olex8anM63bAzh+R2W6F/9A2smytdvsBYbs
1t5ErtQGaSc3GOpLiO53Tg8lEBSJ1sagOFkfimjsGZHQKCQZjUAoxrEVgGwLIXZ3ysbw9R2mHy4a
7vbMojvOXuhR0UQdd6SrshcKG4KUVa7+1gY8v3qOTVfMQX2UxIAhhHDojhlwvQ9y/83Z3Xfnpy+8
0ID29PrpjqhNgSTKjkh9B20nGuZAl/yWaf1ZItJ7KAfxWOGo2hKxtspyplNoAVwbTDIwEu54AKE2
3STcvUvFdabeHQClcx5OoBLujIEVqOttGowg7YEAjn7O79T10S0dOzMs/y8ePfyeOvN2d70Vs5b0
7JcWijZgTsjvXa3RSXWBItuSuthwdqviHAae0OkddEqdupxAoe8s4ehs2FNtUWKLaztqBfklgFll
naPDsGcZa5yoC36ePQX2dxnGMlAdBcTwTjKSB6WAOAOWMFTHPpAAoIwmwOU2Mq5nIfUJFiiIz8am
HhXiP/wjEQQiMEj7uYVUqec+c2tph8swipep6nFSZQJWBfzS0sjp17cUqSrRoGInwlZ3twE89VU9
AArLDZ2tnaeNRaqTLu+dv/5fUaDK4bOsAwh2+BKD2wfgfhOsA+vB1fm7izNjVAOsCIQIw2w/0AG5
+ezQo/vR0KRCO0tdcDUGRwUgSTZRB54Ux/udYuyMTdGN7USqbLLOIwsrzIYtuEJZKBSkJuDQgVYW
In0HEAIzo/hczsQJ/GkVK+GCACB5EJIcb2wsIbVz4Eu1dRq75iloeUsPwUjSuo5g7E6ft9uNsuwJ
gpXKikJCjxnAHWK3L79+99/eamHUZr3ojoQRyHiU0oWFEgdzqng+O4/TubBQvbsfFwohq0RpNmCw
i1BVhFplzn9oJBBmgjzOCEadA0dL+aZAeALMjwSqZ4lxmuny+sfX1+9/UCSFeAFjsB/zdEd90+OO
w4m11fARlcGd36gfR/eL4+lbT4K77ersX3/OlnK3XWdIOBKlYKdqLsX8ePAfP24XaMkRorALMysx
OJDSXQHEWfLuz/FDq1h9s0RMz5Y3IxCSi3OPaXnfDwPpeNrYzUBCjTnwzp0zkjhxOEOqj6ZhnmHm
muEufe1AKYufeoldl0GIr0tGGAgwyJoKJQDTF4g3f/BkdsJYq35HBDzR0SNuWq1+mjVr81UozUHK
dm2taUhzkz0CQxASXgJGVkMMRFmW7jpU++r3//jiMf9xPWSqgwNFOKVLEZ/O4kSVLuLqT5jaPTnt
XonCngh/8e2nO4+gUAS0MRBeYbEbh0WPaaFkkGAoxnmJ05cu8mjA7tA5xtYAoGbrzW3/9gIVtBzF
TYwVotZEtc1n19yI9WkO8vD+o+tnuQ3x7of3d79DGlo6V4HcnK4SLpPyhde8W2QlmqfzmrX/yIrY
2cCo1E1Hby440BzwbitQp/OIVjWnhqh9TOjcgcF/yI6ky+s80csXw3pu3EmKtlFpglgNcRGIjtK9
jnMg7XWaiNzDdLY6UCQCqdkB2z6jUv9X5X1Zoht1z+nGstTl1q7uG7/9lC//PMzvtaZR78EHzFHZ
6f43xONisgZ494MUxeiOcLhoNHAvJuAZvfzNjmP2KVSPXMldgWYvkhI4dh6VI5SOT1wIIddOOPD0
yDneoe9xCzAFeUpbP4OQcJTQKuCXD86vfr3ZoK1gkNLCXRmKSZ7SgRuhFBFSgGTpsptrU4ZqX7gW
Mr1CyUE/NSERQVf0Roc0seWtsQz19Ecul0By9SUpDVrGaIcTOCNfCixAGP/UQYIpt6FR8KgjOJKF
b397fDd67PowwQw17Z26+uPgWR3UsC9gnFEK5LkVnl7JUsuQccHNjUP7mk7d6V/jIl1+uCCe2Yum
8KUkCyZCjqMIR0PRLGBHM4pvw0A0K5NhAqfXiigPDlNYr4DyGnJKoVNH2MlzLsI73UCPnv1iCog1
y/600KfCpBbNtQTrJZcJ3JT5jq/SsMfbiQI3fiCknEj0B+yELLb7UIJStpKmPKrCcMwAHYgb95jq
5QWKYMS63oERidF8hBS6O0a1TgnMKfCjllxdsvfk3FkELyAG3iB6RDiHUU4A65mJCReqjLtAq92a
fQ4zUz5AnRcfnFNuzixwRWRlhDVM6nNFA5NqP04n+lAfw2KEDyPszcnW/CBE3gYEWi4DEjZromn8
96ES4g7y1Yrv2bslOHuL/f7bv2QaIlERVhlLxUHI7iKWodMPA0AlhIEOKKb4bofhMO/kUPbbf/2Z
z7fCB7rMDxWKAiJvNm6KlJjyPpqbsXKHbfQ04D/MZzWjlDUIyHwgBHFqCpy79m5c4N8bqIwzUFK1
w8ry5pmFD487sRZAo8aG3MRdt/Yh0SSjNM1qOBCdSpWbLeN0MBtSQD+QQOh6u8wsMN0GlcU3Ehkp
8iMDwi/0fvEPmq2h3T0+bYhpBkFOw3vkPp8E5fTQ28+MUQ4WGZ0O3I1L8bot54i/ne9LN8YrOGPM
UUdAgic6GYJm1lkpW2vUdUB8Niz2QJ6xR8Wbkd9ZBgMoAJKOviG7drarL2p9XM3dblyJP/R7fNzn
Q4kfvAn9dKt7eouaJGrGpfnX2Vm5nwldx5lQfVQk7Fc8E1igQGinPlURCkQsJtvpYM8IIhiFishV
6AnZE2BdsSuvKVrvrOm7k3gLvMSNwoieYEXyTir84BdktoFSMwstjnU5F+l1h9PImv7gQb7DC5T1
fC504ckF66fze19la90NA+5YvYVBM5nKTc45N6UG4qmwMnFgWnUJBkkeSdQB0gymt5++fXl2fTe3
LyB3yDIpui2rn4h8IqorHM5pAZwgYDBINnFiiCVv0gnCeuX0WEUtjfjIto1mpEp/KOp0BUy1Q3Ub
CWkNYhwAb6zszgTGK+MFA4QgJDQPZJnpRhXdoXzNrzWoS7VVofUcFhlERWw3Mxh196vvPn6/dnmq
I1Qp4Eb27CfCzoki8P9j7MyW28yxLf0qFXVNRXMeTvTpC8mS0zmV02V3l32jyMyqpkRJpCRqIp++
v7UWAP5S5qnTIQS0MQN7wsbwgzGkoDfBDCKlWv5WA82RgfrjkyH58YFxnSUIIeYE7DtPLd2etSpS
b50pWiut/8SAh7e6pqKssAGfCwzP9ItrVa3QoPQluAwrECYNn+BB1mkEopAARmlkC52SHb8ce0gw
6AKYtlYBrCJXQaWWycT/mRuGcKVlJKMk2jMY/4MhgGArAN2iJ/Rhta4dMCO2TocRwgP0lt6ZKexl
WPHJRyYbgv91REsZrk74/dA0wvhSGD8x7kHlvSzMy56bPgxONr77a/hSbEnZ95/KL0W5p+SlzToi
jVGkIcqx+Y/PpTiuxkGz8xfRcfZwfkLx1ZPoQ5cAqMJWkHWsA1Sd2lMLyR6/2yKhKg3EK1FRGm6Z
ZO1h+qBb/5jjmP/qQ4q2ggkTWzflCeEyDzLzUh7jE5/pVosYX+UHDoAvOLePdRbOLEycD/AA67E9
IC3EdzLg9PH4/OqspWSmdj8Sl44GTg/f+MgKefCJLz/aDAK6GidKRxiweQnyGhBk28gA+2G5V4fJ
sCzMCkEALApwsq+iWYFGbPGJJQPOKoAIVL51OaCFwcXwFLYN92399D7igREHkEXdfGLjOYRnQF2X
IZYdBAjDIHBZCeBTJq5uHTM2xowDMD9ULswwDwYEfaLn9FgzbP1EjMg4+gZA12O6UpggCCEzfvJk
7MFSYOIp2ODUgE/M5piZtVuuakPi3NV0vHJz//793zMOHsZkp8lDAhdlsOJ1kEF08BHSxldkkbxg
lB4S1y2QDRDQ5+ZURdsuRk/mSoyQ65NMr7cQBt9tIrYxGbWn9T8+mgZbuUkGhaMDGiJalsEGfUEo
wXAHADgK7vS9Im8nTbVHAJfs3j9OUSbnZ+zyWmKR6OFx/yzHX/UDu9otDd7sARD2yJX0+lILfaag
stQpOiVaoQyK7kp/2Rx/dRLmUeGlVACKxDHqDLiNmWESieLNwMM94g9P6kRauogADA7wGffz+v3z
9fHz/e/AYAXXmXBBSuQmE3vd2XEOLVpoJVhtfhBbLbpgmjh4m1Pu2bVOfxgKPa2/xREcBU1tqARx
jK0M2zLGyENssN3N7zVC2cZLklLzhUkRYxAcjk7Fqdt6P23Efxx/Nx6cVLlQN62XvYmQnQE6e2hB
T6x1a1XvNThXoBpNrEYpuBEYB0XoAD3zKwRtMAgGsAp9PXJhMhlZVBVHWqhM8JXtRtWitBfZ1oYh
rSkegvRPrn7e/JpMJCaSYOhKEGf1RRutPUdQdx0T/5O84WeXZsctK1koo5Fllz0sl1un4sNfx5a5
xiPVekn71k70w5tYdMPMFZ3N5h55wphiN1IJlNUyrdYZIONyRYD++NbjIcD/pALQf9ngdAk0vrK/
qoakdk0+taaUdJOtEoB0Lt2i46WvJgCpWXZvMf6QAouj6QCGgifTFFXh3Z66rIXWwm51hUHrdEo8
xUOfupNE1eElyEmT6pa5gNEppk6ZRgZx6X9Skkj/cYkPTHxIY5XQoZIHkE6oi3whMTjdwQCHbmVo
ZREEdlt3SFBzn9Ax/Cc6PoCRnK2XO+/SEmeqCf+1ccbspSpDRYWABIpnnhRQh5pJ1UOlEhwpy6sP
y090VR12PzNtG32WLCpLAi0Epq8aW7Xt1Ro/BHD4p/QOhVxLJRyv74RoqTP5Ui1wSuIzrXguJQ4+
sELrqAvyM9D0Ab8zDaIZosqkLnxikbVeZuUcYbiiw3WBWIIx7DAGE2w+26skYQ0Ss9Vtmtywkema
Ivjz369065oc+DnsB2bSxkfxjf8x/gf/CGtqJA51CQ6KQq/PmLifwVLFlbA8eDodbM4K6o30oER4
CRqCqN7s+X4wuJvfvHyJZaxtuHalnwPD+vUIqckQwL92w+4VtnR++CZ34Li5vPx9OH48nur8kYp8
jStygJ8FKwyUGNgRF7hpykg8C1ySOLGgjpxEUJ8a86lE2S5EgfvFYjqpbFj2fq649BC1/vLjp+y3
qSSNTa5O0yZ+ltA6KaEsgebTH+MqCy7tb8HuYCvzYJb++Gb9MqN4JqIQ5IIIzRETOEn8jujN30Ok
+ESnGoCQCj8s0LbOD3eh23UQOAJmJUe52x4mgTsoerCiCJMRRzJ5L+6PrzfnpT9EpW+qAQie6t0v
5/3l4n6y/xJk6CTpRYsAf5mDOrDOCLHwbYLcjk9Gl8cilNcAwSq+zoVEESYH3xJIXdSbrJ6CoDN6
NaiN0kJ+YQ1g66f6/BLhJETtOZn2+Y8LK6VTwG84i9ZwdSaivEpY2ryOBAQxwTc+SGk+CAFz5d5L
kTikAjEt12jIGflG0IGdQonN7DdCUhKOUQq/w0UCUFQCMEnOJBXgkPLTE+KTE4AgsNRFomqBu+vt
yVSE7l+en/SOHp+Onq9vNg9fxOCsYOsHTVVIifCX6iyU9btb4nFLDMOAhU8vLvU9EAn0NzcALPpE
QB3FaNvcdOd/wzIGPQthZgE9o1OmmZqPaFHdpAj6q91hSqiU97DCC+KL7upRd/CSrnNHbUUlQjXl
nWhuJbgiilGF2uHOqGGiw7i2X364Wv3DGRNN9+LaIOCp6EFmBDgDOPzRnesbQ9JOQYUhpJSkFNTM
ycqTRdXN6fJnotMOca1NytCsBK7sVwI219UHzd7VhAM7Ji2A4I9HR1IuKQtApwMDMDuVfVQCdIME
a3rsGCJiKG0xmhLAjx2VQbduV0OCvtPr+EEZeGy4w9hYfjJ2m9wDFLuOQqnOdHA9VBVnZqEgoWaO
A7wZinSiZmc66f8MBdC/xMp/MifJsYlADcfsM3Kco64+6v9UlqqA4xbvHjYcIxHQbgKJoEME5aTG
Kj9jCS0zKGA6T86y8kHbu/+0CZ2QVX2DgnhGmRxeBZFd4c4VM8MESgniM7MTpOLUhB97o00n37Qv
hRWBSAvSbMcvyaFDMD7i0yyxzxtO8lh1++MqdB+nSszKw8mPpSBiTYkoiP7Tk7auYr6oOvTi1Tum
cJKJD5BJlfjtVymG+ttxhDo10QxaPTOwVdHq/N3iZ5sGyYZPHuWgGQ3DH4aocc689EwAIHov7mow
+UA4Y7DKpbXpb+mn7yxXkFw46tj8OF+eVuPK7dJWGUnQNR+vyq8KgCjKpyi+tKmriaoFBggcAB/a
lG/XekeL29vBanG9l8WEGmVk8QHiCCZJw/WntcKh0XL1w/jUylc5k1SBA2YRTp8Lxi/7kZvdyzER
9K6hro0jI8Dnxxi9J7oVcdKoJ2pEN9KLz/6drTJ7CCNOEy5sDbuTHqn3bjziAEfakrZ8VZm8PuED
M6QmKpAs5RTUV3xAlXlYe64A+A2gSIIq64tjBFNP/MOnBgyGQVTrmBBwowYwrfTWT+ur+WJyu9f0
l9H2n0/GK30s3JALLzyL74L1Z31hUHLr2QRRyIRpPthVbgTJn0udX1wf+9ZEUJ/fpKQOXKgOjpgh
ba3c7L6bfgGPqAr8skFpxAWRbTNPUwEDBjvlRoS1wx+vQ0gLNhSmQPDkmSSo1Lb28sP6l6C99zTf
LWfnL+f3wgkshYNrosjolKcxQiEyEXXrvGzIgeje6mi5etk87rZfCkvqlz6kKkSFyrPcmvZUj+Jn
msbfnE9OaVJVVi0c4qqbNpar2jZGGAcJHgcqMeqxFQTo7YebyXR0Prv/Yt6E9r2j+eN1/2LnKLhW
g6LdX6/W1DP+xxW/tGlzSrL6tbdfja5fVpcP2y/qs4YAtYsGY1kcNeZfw2TxZrOEymKWMKC6RRFS
Blv4hxGZt1uHMRGx2Mrhu6zp9d1yMdruLmyZiRJhHNXMp9Bczbx5tzhbPf5S0Oe7mmEpfPJ7sV33
BWhGrk2Unh+DQEjCoGVAZuwJ33wcDhWPA7n4dE7X7npP6+n84f7x5U5IoRkjpMgHxkGHA0WC0e78
cr+8nZPbWeWBx8ID5oSKR+bFTJDuM6PDNR5rQKZ+kgAYOX4cWkeUrKxUrq9Bd2/CwD3UzXibqzJF
hJkKPURWfj7Gx4Myc/r+wdzoDPihoglUJITU2DAubJ0vt8iVeQGACppPqQQBcMRXszyVxX+1NdAb
rfdPi/v7+cuX509Xi0L1fDT/om8yQaL4ESOprT4BzBthEmCrLHN/EEdCgPg0K7aArvyD6SRPNkMC
AAcIp1TlQzQRYKw57cIwPqZn/CAAlTHffO5ON0FGmYv9gR45e+v1ZjK73g/ZPWBtne5rQOWipKUI
6letk9mlGIoEmgszhDEySpDD0o3jJOSBGGWYfm4Zrj/OLk5fvfVBHrCKr+aFugYaxUprujtZ8Du4
DUrTQBRONkRZALePM2MIMp46JLILLFeeqIIB1bGSZnteoqfjytyzC6gvTmyrwE2W3HBVZSxCTq26
OSv/euhJKnVGrg9fC4nUXjZ4KoEbUKmq/f7zw+CDf1TQtekFV5ohpbkWBICl/CvZ+kCx7C7QEHVL
XupnkJRkz57faMIkg2PgEko2wekdPV3fnW8ernZlR4kUaCFq8vnE+6sX0RImxHHZ/28Mhbp7R8Pt
0/Xm9nInVWPK5L9mHltTmaoPmjzztswcsshZlXu+k6FmoqcwWXCQI70Iq6Ho4f8oFIZnhYKSAWSq
luR4xso0a3WbTPUEyRdZDp8OUKaqIq3DQBCIxM8ejCN6T7PxYrmYP9tYASd0Lj74A0YD0UtkUH21
5UG8tKuGSEZ8IuBM5/NoCScW3xE1lupia8vkJfF5xTod83rChsdlsSA7rF+pA4kClu0bAuAePxNT
lSNTB4+K9VNh9fGPIBuf+DK5GM4giQwAqiRAdUcdOPNGRIkgfT/SC4TSFbkydo39damPWssiDcJR
i3/wg5UahKEG5EX7vaYj/8tr6KSFxFkFa/+cMNlpTXSWEYYzbV1DWTQzqWg2fP1mhHiWKz+WBYQr
VgvBCMjj0cn4N/OLuKdZBx02qtdiSJTzryz6KLe3Wu+O5jeTi6woslqx7i/YNANrrjCBM22YL6wk
O+SL+fI8mHwPfSqdAopappnI02Cbw64q0fiEPLPTdlz4sywVCcBJOLHkffmaDPF3HY1N1UCWlslP
Qko1H+EApiCOegLgVyUHWGdVQGscFfGoqD3irU0sDUqmjB7wCSd50omqtjqG1s3VM66m7Y3BhMAj
+UbvXvpn6Ig3XFnNGhjTP1fjMOUUdv1i184m02FFRXI9bSEPIXwKtpuwxFDQ9dHpNsWYk8VydjCp
+JNA2BUGCgAjagFQt54BUkCAsrsMmETN3kzHJ5tiIZBCZKxuz1JeucGTKs0NgvJ9GqHEqf2cljnl
O543n49OTiHJYR6K0KQryqCqtOGlSjprwMDNZ4ne21/cP19eLa/2X8AEuAmGoqgJhsGz0Ve0ka8L
x1IO1qul0UgSXBMEvzWRuDTQ9ZOltFFZhUhzRn9+IuuDOlbPx4v9D8RjhpgBZRa47jbEUCSogn2I
jzqygiLaGiuaSHrLp1OZhJwPUdG+iK8Aw/MRFWQDt9VKGGTHEICWwM0GmG2nH8AxbIAPOYT3uG/a
C0KIwTG1acamdm+f0BZN2JoLGAmNtPqD2IBJFI2OtuvJw3x596IJWg6hs57Ap3CUUpIQySiuBhDP
ELJgQG9U/SJ9oS9ImKH8mUkICr6JyV5uBDw+kXXSEhlYQViPW3J8Uu2Zw6is04MmjNnj8QXPQXja
ceL5D9tH6fbKnPlfrqg6EEKKrppVqromqU4wjkouZ+BmHSGcb96p1PzT5T7kh8JeozgpuUIPZnJo
AA6uPs9FH2GjnhNC31A+QCgem4Iy4Q7WuKPn+c3m4mJvUytWg7bX0Dd5lYKNP4guNc7kgTEhzBfD
eH12PS+zBIglASQHCO1UyM5oLxSoc/3NtykVPly9g6UzpDC7ZzuwlLhmYMkmgljECqorNZI1IQe/
r7QbGT01V+EgbNkpFUQlWbOpPmLTup/bATdZyICC3tNqtbhdXD/svix+ZkOSoWiUWnkVqkY7UcHX
3uxm/HR38TSwfZbZ14vdGJgMF6Wh5hpHmAnci/233upqv5outqvLLzmoqApEyyLYGv6OzvEE1HR/
+Di6p85EmcNJoQx+EZCIAzlDpppZ2dhv8k1vTVrDn16Gx0dH35MROCpT1pv1pUq/6FCPOnbDs93V
KagQSzx/jg/BYZK4YomiQAjTd5qJHwA4A7IKjGIFfKNh0z3iQXc0Ythgebd532a6NlVTuDlKNv1P
+aCofK8WLNgECDYSIe5thk2Fw8zES7pMSvllrcAYGVz/6Ozq8hjYPz8L/0T1IZGIID4xkcUmEpE0
7cuG2/CpPiIc/W0VShwpcYFTG77Tke1WvSrSVgCEiFENQN/iC/DIBvfvP5Mpo8bP6BqQYOmmx+hl
huTBwg2euvUD41SobuvTEB3F30pbl3qrtg76kh04wVRM9opbyqNqjGx89UVVqR11aDg4u9FTVNmm
ddTBUHxe8CjOKUeoFAQxOJBJEKAQ4PCGgRScDxFAXKMXWu58caLSeRFTgg67i+Pzy8bG75LHJH8p
/a6ry/Hs9EqrMDrrgVAHvVQjxkgZbh2J95MTt7n2DQXjsOEgANVpVqy7z6rdjloB0i9huV5hSIXC
VHKqK3Jlm1rUqGh2noJeHxZMP+7Gfr8SpFB/60CtqvIWCaqnDlv5EH4POVnTOfapdu83/xKS1DoZ
+N/KJlg7U5rwalY11W4LJE1R9oVJ8zH9JjIY1lLdrJ861YrHBuLcx4RKHX8YtSrOGRjd7kuqyqes
B6LXBaqyunzqIoijP/gZsqRZnbBT8qHzdHU+OVn+K4iN2POpZasJ5IaG3y85kLOkdUaRbPLLMURr
AkC4wAJC20XDyQ7Ssbefm5DWZks6H+lq94psmV2I1maKtsQUJ2MVJYmrZzoJ4SdNP7D5espIc06t
XqJKP1wbMFXQDg4YP3NSydnd0mbYXcf4NczqB93NZ9TAnV/5nvIStGXeFimUjEPqYY6qKwGJQGm+
cdqakmKgBrIAJGPgsin74+KmGbzdHMqa80hiMcsYn5BmEx+fITFW0ckTb64j1YnH/yNYddoJ8Rkb
dDArBwnh+zfDN4OF92iYjKhpig3XGjzUXf7+6elOmoJxRXYEmCLBP+QoO6Cwu4U0fU131XLtluB0
xyJAnQTTNEkBDk+v03yIAYCrP4EL7nPXJdMWPsiLX1fqmKm4rDbrC95+vWNye/bA4XJdmFT7jggZ
b7KqqSsEi6YPofGJ9F2d0Dy1a8YQjtkrq3eq4eE4vqM747NzAuWx4YhIZf4YV/FFTT14m4LlIlgI
/YaVN5uTjT6UF+KMSgAcVPFUl2i6AxBSKt3zr2ZSAu28qe7z+eyBhBA2FKACglIvTYlDWBpsRIc1
gUX39NpsKpVhNg3zFa6M3DK0lBE+zDp6LzraMXVTSECsjiWayLxx/9vg/MSDCN8o1nrco1G/LcFa
XqavkOnq6TPj+CNFaDrdZcGwP9uX0YB8ekbfZVT6Fm9ZoT3yhWH/8/JW39CSVj7o0kKOC+7kgWF0
JS98g1/XFawV6irADCUDX4zlhYUfpv22fs/nDfAcSfLZ7Chrh8TFsPeqnBxsgWRpd/j+wcu4dIEM
NAgM4OjaDXqUWJKzfMFnta/4vMxHzhQlqlzo1egYMYZwBv0KIfoIIGtYr3TrRpH/i8rlmjaI9/cC
RMU2B/AXoa8jhO5qyQf2SSOliU6KqQQYuWg+/CM4N7Zy2CNm9GoCAsNIcpkIUTwvKLOUZbUDEK7F
r69NuEhVn9QEg6VR/LSlPbRUEQY6nPeUxsqrf62vngVTtlXiKtQ/4RHSMOggOX5wFb/dTqUwLuhR
1/cnm3K7OtUmPV2Ln0ZBDknxz5dnN+U2RWRCKRZH1UFXcrxEI+AnTalan+JVjgoDEQerwEPk6nad
SqjZVZGSO9pEpLU0hU/PxM1Ws+Fpb2L8czY5STyNuD2aEZhPe7qIogXqb4766WiaU487wzL+04Wk
4NO+17z0gM7TQjb1I3L0oOuITEcT6bU1IN3zu6KWx/wUuEcU9JCBilWurjE1El9+5dcfq3GAGqir
iDa33P68nmsGO8xZPrRhGfjheXuaiYjklj/THKouMxxJsi6olygbKWkCv7ZGFtJwaSXzI8F6/TTp
+M35rIjTOyJyKQwYtLBTS6NBWj2kZ7xvsZhXJ0Ju+8EMyFHOnGN18hAfvEFu4zXZtTqHcgQa0QGI
SZD4pIq6/uIOgM40lzrxzVeJphBjCExfyp5zdiuzDU0sQyRH/QGfuoYGn7Hv6uMIIJC4uFDJ+OYO
SF1wkxa8xyfYMG3s42Ur1aGk0RfoA7qJCwzvBO8F+/Win2YOo1NsWTe76Lj5kxQcg49PNPUxMDqa
btBaPfIFpEl80vHLcw0EGkb4XoqvpqhKqMmz6m7coiE8e8cNoDnjHMlAX/ANbvd1hsjx6v7D5G8h
55YzLvqnaqroAHibU6MoN48E1jnTZCOPsr2KTj8Sh1+7591U5a/dzIxbcWaEheeCu0OTZbC1d9SZ
brpXrW2qvpq+lyJzo/pfp/TD0V5pX9O9wHoMR4k1P5QkDGTIOl+p5xX0sH61QnqadhczEvkeUksk
SC4jnwGlu9kVhhbkIrJmUYN+OkCFX3MQMckVn1RKUxQfJ8Mi5snTKS/0urHWYnkfAu3q0cAvdIL6
AuTukGyh8oHA63MCsiZ3Vbm0Y02ECMCYrw9DRaTXZDDaxKGmgwZhnNZQag8/GXHOr3fX+ELFzEd+
D4T/RAhXJYIhM3DiNHY/2ERwC98Slbmym5birYYgDrI1m67WnRbe+KmS+qkYAdERjclhupMY+ruH
hHDpWWoBThc1Jchm99ZCMZPrkX02APC/dpMPG2BRW3UNzGoLpYH2wCUFwJoOksRFe0h1+JbXgbb0
PCQqEkU49BGPQw96ryxVi/GrAbv3GVEGVdkqw0oKrAUAZrbgn3+MF78YpUwBtrCIMZj//Fzp/7V9
SXB18X6hD4HDUod3lulE1B1kQvu2nqq/PiMP+xj76rC5q/hVkVjq6RwuHKMu+syBjEQ2SgPLwnnD
0EFj+fWACAwITU/SvcDpZ1HOFoP0J/OBWyJ7OFlWFq1R0P/VsJRLunfzW3/8XlY/uAoaZcbVz/pA
Fh32gYOif3UAj3iH+Y+jKL43fHwBiXAz+qrdHPsP39l8bZ9suMwFMM7+2+X23d1nBg0SohRidxSa
FEF+HQoZ3hAjg2WIciYMgPLY3qwRVjDPg9PHoKODIXITCqVSS9PGnQqTkrxkD7cSpBxw+S0pAgzw
sFJKK8TW5lKMEKKOj6gLIf3Pm1/5i9nTuaBS6wLN5AHptWaBfoIFAM6OTRz7l4UOvQKtYC4cJcmL
1BI25jlGQK5ZNONXoW+yXg1KIsic6AD1ioSrw1idnPIVfZJaZpoAxqWtBANHVegeGMRJAaKgftmx
aQYnyW4q0pFiqYIYHIJM8dg1+lZxf3I9/MXqr2qt8rWjdRZZGWZTaNVuJtojTXJFRDX9OrEpmSoy
2Dd+d4waXdDPIEgA9mjkWWSpJ3tc+SiLynHbcsoOSN0422kaBAodhxBlC7m7rantHVzOPHKOUnaO
s6vTtvnqbiIrZq2J0BO4tlz2Tjv1EKmzWqDSVtl2ofm695IGcwal7zpAEltHjKgcSIWtFLYV3Ixi
8gWfAvQLCxryPeYC/8nq8b4iH/lSeCvE5FyGW6HkJXo+854teRgnm0BpNfnD0h3GJh1HQbMC//Od
nDoMF/vdM9L5CZDxo3//8fanjCjVqcHbn3qz7cX9ZDRbXh5uIAgVmk6FnbollzgaJ5JO4T/poHr6
lTrSJQANzfsZ2o3QRwf78en1h6hihDkuGjbyjE9k3Wb3hZKiKKyJk0wBAPgNJpvtPofrxIde+TQD
yDqVOcOXyUhWjqqbrPOkKlCbclZ9VpqePmyAM8IMrNzoaOjuzSaT4e1yyC1KH3wxdvgpG33A2uXz
6cTmX5tX97+DRSMQXMLjxYKhDG2xC/1JSNUVAm/7xXhxFB5x5GspomnKJYrOHS7eertHfG+X/ogO
VE0ZbYm06SnID0bBfIIlR73Pk0hQzgxXi5K3gjy6kfL4bWrUc6jL6w+bT6G/bhiT3Jwfd7HJ4nk3
8QX1Uh2mimbDLAZtxxP/9Hy6+p7EWLaZ90zYkLf51KTpEHJrXvBV3fgqG2PC02AKMDXJeSUSw+Hw
2iA9gwHx3bnwXGrI4iJ+aijvSXRNEWZAXNmSLLnq9owNJ1LpBE2wigSgeXIRLKWYEwnge3LEoyeR
mkYs6BKxYC4UjXjBlUOoyFiTtDYMipmKKRVyVTq33Knbgz545E1homw0pXDoS3VqgqMynxAAOBf/
+3vO/MtP8KWK5E3p2jS5W48AUkuy2MhSRdmMz0UPWoWTy65o1e5gih7aauA/IWqtISJwfEq72epn
OIFJbK0ClMJ+2i9dIVKEgxLVxK08UNfnsAM0y/4FEzdw9jWKyVA+K24TaFP9mhms9FGR0boE0dWe
rauJkumCZIrJX/oaBLF3n7El+U/rFLPtkArJFcANBXSyJ9jO+Q7p+2+uhl53ilCBr62hUlIXPo5e
ekKhTc/S9fPBaiFRnWvEozL3P53HrwspEpKt+TKFYqGxUiDQmSBb5tL7TCl140k9Qhne//QwP7mH
jmoSXSkNmItY0ou2FzxheTXYoqoiRaOmwNXdueZCMkSR5mQpcNR/OfsOUjy6gKfb0Y+UzPqR7tAR
/IwPOOQJTp5/5Od3iWCYwTjlcNRvo4f6aJ+5mF6Vc1KSGDXOBKE6Zeejsf3lbjV/OHq8Psws0uie
JVD0GmcOkWTdaPy4Yv7YqGJKUN6Wh6ZjBnn8nnqSJZWpPtfi24cpRhFVURbXGy5ebfSEfRz4sY31
/LFe2Dj0SF2R3VXuvSPQxHiu4n8kuug/7nzmxVHCiOGWZWZ0ID5R0ZgIJrrSqj6atfnIMln0fqxm
MsBsMiRaTVAfsRFcAChTdLoXyevhD+sTZgqca1ddOjkNuyLiEJXVW6vBs1HkP7sBGmTZswZT4jMb
bqYmdASBvf3z5WY6XS/qkwJkImsYrpwRE2XkzH/dHw8WPorV9C21VD6E9FYAo2Lg0lRNixEF3P/+
eacb/oDNB3/RfsREywFUPZvpJcurOrkLgWSpFhl1xSk+FVM6deS6HUGvgvnfpoPAnEUSU6wUHRXZ
ZsI/u56+j5GCLx7r+FyR8aRyNflMc5lsNg+zH0FEYaPuwWx6xDjaqACI1BGXrY10lpEDxGepKQ7w
8hEaNxdRLvoOgjfRBg4jSJjBegwLysEBSQP2DFD4hVdl4K7wGEBxZQuUH74TOxMJEQHwO7ssZt76
iiz8DmHx6TJD1MVoAorNFWkYW+TVqUJ+/pieeaaC3+A6eoWPYyTxiQmfAhDp1WBnPdzStlqXUKRF
ZNUAs1JQ+pN/tAF7w7LkA0Ypvl5ckgWXdp1CqDRYJCXJNY2ciVBqIPy42lew3Y071ENPyENaaSHd
J7u1t/LVZE86BHC8+TznpxKdK5Pq5fHyoyvRxdPry4sp5La82vwxW8FDjaTS3L3R+Glz83A1vtLS
wEZLY9swL+wK7wFjvHCECfsrvtwWjh6k174fk/L4SA4pyW0TnlJNeqrGlUSUNYUyZ5khPS2Jqmrc
aprhW8KctBkfbzT7lTJlna2lAi0UKY9YMdZIE0Bi8HHlG4wEGFvu3upImaiqOGzFZeDEavhDae8w
PQxtvvcWHgxNAGYGaLj1Us2W/uHkgcTInnL5VAEAnR0YWSrOiry1dT442VzoZXnn7OaitHuRuLKv
SwDJxW+t5U1dghbOrCC11FRZR2Y56RJE1CVmFgoICBwV+Ymw4IshYdn6s1iITxg20kKKjSibP0Th
zJTE+z9hSgCmboLVRiGOEKJodgYM18PhwHDqw3C8Hd9etU8BTXD4gP8wSEJRxWatxiQyu2Nz5z6L
7zzBZTFDxHJmnnX/3fXwZCvzodUYXhSvfRV/tKvXBKzOu3u53skzGxTqF4Qr5JgguhzVFG4qGtF6
csxDvv2Fj57q5jCEhE5kKpo1bJEpFP09/K5/9z3/RTcvE+OH/PhxRSUFvQocIhpsilaL1WpImcC7
aRabsSq2evWLq6Ufoot697vhbnU0Xl590cVR73dpO6BIZ90hKEIuDGfHlH1Wr6czAyKtAJl4sHUY
SxuaOtMbHQ1Xt4+bcy72iXhpRqrha5mkEVMoh8veRmDyipzRNtYyCtY9D8XHuZ6DaksZGaVAbixV
pKS5JAVVPysCzXA2Y9pYbIigPKSHrDAYLZeVyFU/ewCEQlA3AD6r6gZDa8qRip+lumfWpMuq9Pfv
pFfNgI2HZEEzbbbwL2K7/XrMb6sqtrqIVfMzLeHjYgIAgP8Y/2geqEA3G0XgCDMFFUCU9bS/fFq9
LAa6pYZIgxR8UVpklmiBMVys9oin+SPYixYOlnIjCHSha19uzmbDYwhauHj8jt+YEyx9CWb038pK
tm7bmw7vkC0x6XhvNR5v5oPrPoeWWniIMc0HZk8tXDgWb1dP6ao5d7Y8vh7o0rhH4fFkCJ6r1PmX
k2XZ0iKVYvhzvrmC/kdH7ybnZ/f35ycY8iJv//kXmJt+6XCHf5kt8pZKilDK/BLqekj9b38f738E
/+5nkFpe8UGXQk2iAKJMCVpcJdDEE4RGVsXFpkiMs+kVjKPV0Wj2+MiVOgtGur81yaIQ4UQpGz9p
JXyXXSL+p3oqOZo/314M51f7z7ozWS8bRgip1kqVaPDy/Hx6pa+KhMZsZlegNO9O0LyxmBvRIQmN
kQUYorx6wogoBhMWB0ZBPFJ/dnN0g7NO5ETp+Ca6BT7zMgAsEwEV8APjQ4LCjVjADDkJOQoKwZoY
CzNaylmQ627LbvvD9uH44u54MtDrldDdWpxqkh0A7KW+8niA2IFm4ZLt4DN2iLy6F0bX1Lv0vSxq
iNBp0zlbAN+QEzke8UyvBRHBeOGNEyAyE8AXRfSIK/nwDSZ0wFKqIC9AKnG2V8WSJ37VbZ0QxRgh
EcFbfOdjhOpF9clYV2tp0OZpWvVsQCzOyCvPLKayxCMQEXPNddECBsAteMavs47EujFN2OUwoyEd
sI84SFa2VBk/iW6flGhBr4lIRpd0VaHab5u03iIhVUfsxD5d7ji5yHbb16OvKGRaSFNuRzIZDR35
ZDOjfuyTrnSVMjCpFCm+D3NQV+TEeSiwvzRAvQFF3YEBVG7zOTFp86CLI2bIVeQxPpkAkDcF600E
q3RF8EGGhuIlFEAaSE9oCQdssy+dpe9gJbCPclqZ2peU1QSyfBo/rvvDnWb1rTQQWeLLnIeg2ito
1PWqZd1fH62Xg53LpON0jULlrCssgEJANv2Ra6myfOoI9zPFWENklxbN3rXuMB+ySkdlRa+pao5F
684EzBrOB6iLK4sW7bFN+KKLhrBn+LRxa2FYGYM21hhTDgbqKTgRcTYXPdkpz2v2hueTKdyeDOQR
KveTo+vdzcWKxZyQWb/hyeiJKdQ1wJDEPmgprAUGYUVLJMzRfJND3OJFmT8OoOavuQdu4+6tR1Ha
id8E0Zyl+yzwCX0JtwCIdx0kPzhHT4FV8Hg2IrbunuhqOukQZH6HmbX2T1iGMPQsgJq0ieHXpqvx
jNIGR2W3YcsemmhWnoYmwbyFZgGDBjVR1/M2AKv1mo1iZKPC3fq7zf/xXZE6QTApkOSMai27W3pE
QspdKstXBiha3kZv7AAQ4uF3AWpRTF0G0i1iWtU08LB6/0/qI5M6wqCIuzk+v3mv/j0d353r26m4
6JDIITEAuGrHY9UjhZZatF+SsyCgawQFQyLqIJvLAabe3urmYnM/etistBoTr5lDkF0bV2ISxcdL
XNgiufGdrIJ2hUOxFoFqda5TbGJFjh8Zp+TR/4ZjVW0aoEDVW6/KhqdLjd5JT05qKK/+RZ2SjxE2
NWqMME7wA1eGMcNnhe3c+2xs6Po4rj87L7/9kEkKHz6OD4E8DcZ6qMwJzaBsyMj8HxIXNjDp38h5
MjRO0EsKVEEBqiC28IPUJSGbyFRfTZNOo2qi7OUBxh3UjQUhdbTUBF2lk6m/ZqMHhNSQF6Bguvc0
ur857w8vlmIMEHu1et/n5T32mtgPoqrt+Q+P+n2e8cXZZV8AaAHzbFnN9rOL0e7piCfqbAa+oq8C
UHB1zCeiqjgPwZTTMwgAkkEB0XQJvwEo6AQBorWzfCjmrAMUhOEtFeHu2AKZw3zspOUnnfScC6eQ
i6FWQ1uK927xslqupusvqKnwTHYc8DUYsSm8wwgA4lMBMMOaj+l3e6AMdEbXCC1eDIMz5hRv77Ce
kenRLgLXY+bId/PrOZcNGOa/3v39zcvtYjgYlaeXOmadZ766+7v9yiKvN1tttrv7+cNQuUEn+/mZ
XeaXDw+75XT4RW/6MRz0NWMFsKU/+e3JPxuaoWoc2ESizOExflcmz2oILAZ4OLm9PQkIouuvm7dM
jBe4CWjv/m40n18Pzwd6hzBo9BxMkzjQRcW9+4f+5v7uajV0JmkKBhMlQZFwEzG41IAiEMxP/UDn
og/qNjQxIVsp4Fa9rmX4kFeuXdqjC4wwMmOxg7vg8sgnKUlvvmwbGNQClTxkxrloakEROBnq945u
N3eDyWQ2EG1w0Yj4RR1qDExjvO4AvjIMRUWnUuLrFT/cRPbnC20VSAm2fBJRAvoHAmUsKoevHFne
IkZNmBA4GT/+0Z/AkTCTAt0XZ/byzjLhbJ85JNbh+J9vXMNB+Lvbs8vyVFzBqTGbcWZ4UNByT13Z
KwCgGvyYcTqxgSE7r8DAnOHHAJI4n8SLntrDtk2MbObNaG8PQ1hbd7AdfG9bXvqxnqEXtVxn55AI
csZBQgB9v9UUkqmLR0Q9glKavsx1mNaEGxs+AHF0jZhuUmLU5Tra5epku9aqOjoHIOwIUNSOdsnE
JB5XuhA/reGDRmuWDDZaHJ8xCGbQjA8Iv8wRiVG0nE1RZU5OIGLxG5Cgkz8erbT10VzyJFgnICdH
A8S3ZsoJpt6dq79eU1UvkgmTSjvDuXAtvli4HvhTB5ExWuiDbB00CVHxGTQwfpYqJD4oP2KDn6pc
cXY/qYY4UgCkEbw66zS8e3d3IwM3OfBpJJkA3PDBK9csadps1fBe7uhU9NYVbZDU8IoWKbNxdEX0
jQ7SoC4cGKXbEN0AKvAk13DQGw3X16vh0R51YpGC4SyxsJn2BogMw1GFyMU6xZeOXBFja05jnv4W
9PVm6/Ph+GJ61ZcFoJrKBOFZwl4iYaVaIeOwqeJhUTvh2ln3+BWRCUAIfI4Ebq4f+stLtyRRhqNj
3HzrrRfDi/PJ5MqzxJatOCkSVrGrm9PBxZhtfveEvqFs8OlSxD7CwsgjIwHUYe3OgFmQDZZt0AUk
lGg0Hy9m1kTo4F+dZB4PebMZGUEDn4kMbWCn2OL4oDJs1vgoMYXJNUMRgQrvjS53g/HlzWzPak/j
KCot4ykUs0CJdBLg0J3SvOC6f5z01/yoA1ipr9789S//43/9z99f/mP5r83HzfVuuVn/Zf1483Fz
uX7Y/udfR8PRX/9ym/gP//zPv055hXc+7k/Gi9m8v5gtZqMh6b//+ulyvST7oHc03l+s1rer/cfy
OWsMgYo/MWm9cA7OoLjmULqKI0/zPRFSlAxlm53cIFd+zvqNcerif4gXv5GzKnSxOCUGv/NrtCQm
ewgQDKXNYC7NYsEom3/RlE5RManb0cKFHUs4nSuDzPDwGZ86ptf/zSytRYA4dK+7Rr9wmcf0uXlm
xCIjsrwqp0JkHBQTtW0iQ/MAPPMx/YhIkMj8Lw1mO7QJoNjbJigt+n/zASiEr4poKuHCT1IYLQPV
A6cRWlCRvEoQaYSJAeLEoZWPiQFGVeDDgU35BLZORCgI6ZbL9ivdwDGI5e3ZkifhvfajOQCUbR2+
2bb1LAPQ2LNdX+2i/3LXqtu5dIgYXCadaO10ypNCcJyu4B+eoWfMlKLVVOhFAqUz5MRRfcZOMEMG
wFH9Gz/THPH0giJMSpmXUBwA5Q5QDjbqtR24j/z4aJPwsOByKCntWu2SSBRBz99kItEsnlLxkykm
zL9XBoO+hP2tMpgM5vPReDKdLMaj8WtlMJqeL9aX6/OnzxEmVrxIBzKCUo0g4jcAOUNEmh8BISZW
HsEA1Xw8fDI++uHl7rSd9YqV4O76jJU4yOIRFpbxC/0IhHOhBnQLLQPjxxHfuCQA38fcnN096KVD
aBMKaX8HzBKQbvd3QGWjj7DpErzLNwHwQ6AAQb8JBHqI+29oMP9TGgwns/50MhhNB+M3NNhPJ0/n
j7vx7vNBV9F+eVs/KtWqyl70sy3UarbSwRANykS9QZMQjRjIEhigkY4MsvM7N2TRRCre8bXBh2BD
U6kX2wsKVss9CuFPBd5397wZEw2Aoqx3a1Fkzz8dLmqRHt0RnUHwjYuGKTfZvECSWEeQ5XvbXWuj
DT9sxAuP+/zGhu1AhBWXnTM9f9mYBuAN3xAToQ7jdLQfbEMc+8akswonY/aQEXjW/LZqIur4sR3C
VSQiy4JtjMvPdnKV/ibx1ZoMz+FDT7js/0feh4vpn8g7gj7rL8aL0XAyfDP5r29Wm/Xm8eH5C4xC
C2IXn2XTJjN5NjeIF6Nk6YxeCHPhH7gQzgmnlbn+1fGYD4uUkFz4nlKp0+8kSU/o2IsKaU9+vWQN
cPj5aLInAV/d6bA0MQRx9x8G/IpB5WI42qZmGB2/ObgXuDzN1BiaY31+5t2M3dibbDk0dU2arf2W
EkwKLPa3UhPQkYP98HQgxi2KzUCUGZEAYe7MzXAswbLNSZR40SdIgeHpunYhp6a2+nEN6SRKM5aL
PKmPuc2GBS2laqIlQ/WkqG7T6jTB8cmIrxt3+uf8OY5Rk26gmL1O6k/nP82u313MdepOMr1IcuQr
PjKSSRox0VT5FbmR5DG85t7IHNkSgyiRp3xOX9R0vZOF0ESw8DmX9/HNH1bGZIrQScqsxakFAYyv
KvzpRkslTyZjC2X57T0b46RkU4H6kERKND9rn0wG/gQJHtCMnq++ZQYrtMVYAv73U8RwOvsTsZ0N
5+PhfDFdLOYTiXXHZr8f7y9f9ov+y0fVH9GNWET3R1bwGxChSMzi4t3qnwHhcwCY/HF59/1w9H0m
bH1VRbRu68CbYXSkYP34A/ZyVz46l21jDcPx1ugUi4OhukCCWxmruCYKOYEqW3/wr5hzevPr44if
IJJg2dYsvu1g1VMta+AWFKxqUrOmCbWkHbMqng0gAXi74QqOjHfVXquWfS1Rq4ZIkRWkAV6PTFgo
CR2WvTQZzq4b1AhFkwjfB4W748LpcCNB2YswV2NqYH5jefPd5sgvMNeXBsTG5k58+Cl+lLQnjtib
RVhkzlCh2NoWTWBxbo0BSDC+aq9JxKRUSwJok5P74FAyFYnoFC4x5Y0DqnXuVGaRSN+JYBxMLZZe
Qqrv6afJw7uLL8pcp8UGaNSRRoYNRKZqGVMLqf9exgb9P06Ni8FiMZENNhrPB/P+axk7Gk1nl/cj
bVow87XpUfc6mPn8O+X4iAmiFRkK3CaZBiAyy8ffx9fHfV4iypY80vJ6tQj7iQ1j/pT1U+FHf2jS
eDFnwfI7NjGMSBBuA8DBVvGJAa7nDGE+FLLNGXhlcXfyNH/nD+c3J093x9GPHTOmyz5hEJGmMkvg
0LSayNGHEITE/4YgQyG8uzaZTfuT0aDfH/XnLE1mize2ytPDcnixHt4+/k1HxRAkug4fxGOWEHMw
SIhKQtSicvyZg0aJb4rQu2moPFIy8cs8+LbUq47QI34DpEysN0K7okPK2ripE2WvO/sA3rCH0mV6
zndCxPvZohCw+WgUaNh8KEgw6qMSNnYqvt9DKj9ZB+EgIy5UCx3xoUrg0I65CvlCdiSKu3fnfd38
//dk+3+MnVtzIseyhX8REQ000LxK1oxn7NHYPrMv9otie/Y2AiSQQAKJX3++lauqaFoKyeFyKqu6
aZhaeausS09H76Cm9FPLVe3uJ4P57n6z/ZpW1yEbIAUslMnX6UxbSSjWokKL8pih32FM84maGRD6
Xjgsf7j5sFjohZiuFYNuHEzjHGn6mpohER57HoDD6SjU9gqFzXlqGOsSdNq7OGhAWdQJhpEANOlP
zPuZp3cFQrbcZujj0uvWl7e7fDiYvtLn9aQZToejyaSeDDumazEdrUfLpn78mpLN2rJkC2a9oL9D
VfhLgwGAiTbfAfUVM3kZm4FKsTyIOKzIUbZzY6YKHhQT5Pi4HR/gklmj8sRrXjyrhkj4y/IPKL+L
Zr6CKqbWX2cJgQ9F5a9LW0BmV2u9aoImaNwmq3tYno/uL2jkl3Dsr3+Pz/+VwKSFxtoQYfkxdRVt
lfysexEyu6JIwx/ks9zQTPdpQpwK5rp5YFmps2L9eB3i2eieibM83VdCZocJpNVn3y2B3JLM+yFy
yIgoTbIBd1e/U4FzvOSQ/Si2yLAfzx3cxwWqpSC5fgyCaobb4KEUbArUtoRGqvAnrxCiCdMR3tpG
JZmWNAli42LfAE32JbwFMu6WcBV5JoXnydPwyFZJ9umF83/a8/pjnTZkz8KiV+VGEGkXCYiibTRr
QrfzbavZ4/liuNMxEsev95CHjtY/Na83oy9KD7uz6ClugKcj3EFmCs9Ph08vb+Lnp67h35G3led4
iYv+BWb4iRSUP65rZMEvTpNy7V9aeP9z/S/g1r9jLfoxWOj61VrLCjAVg2bQaLDRstCHQzXd91fz
3VceT3/aldKlVKEonGMeeBuDooJUGclDNdJuHROJSqbjW1EQaxzqY12zWaYdLTGFYTfezXesyh2r
F8OUc3spXBd/Gu7Hh2iWTjb/maw+3Yz/0C0lWNp/A1XuQgXTNLtRLhCbySunwJziiUijjQgYcKMN
pUWDUo6GyCNOcDL2UPOlpS3VMvuO36GxQl7zc/mEMiR3zxMRCYatx4lcS4wfY6HhGWIWWqouSYoH
mDe1tIAfV992Kf1xNxqejPt98sLTZkCqaDAZdtz44rq6Gozmm4evWwYsQE7qU8AfZ9lcgxbGArN8
iuOmkAnkxqLjm2ixeMWJpdtebDTlEu1kjDb5WG1aECGd+8AfrqXXI1FZbrXOUOa6lGLPm+dviIPb
Wf5/97OkqAzxGPRJNHJQBi/rGwvXEAuP82KEx2wpqGNJj4lEKj7+hAt5FKgPcVvllRlhaJGmvD2K
S6k0f/KG193g43lc3Wo9s6UO2rYu3E7VgpfyIB7gbZ7OV0u//cSSgUxYUIC8MDROh2cUSwyXMDVP
3zqRSBHAIkt67ZZ2tngHKNjy+XfkKBKKp8amPxwRlpBqHBCiDDrGZrW+b542V7est2JUBf62OTAu
OQJAUNKSekEeQmFK1UVCgbBFpB5O3rmLWLZyDBEtAdyLrTClhXtiQZCpzQZUTpsFkUiDyjGNkLby
kxgDe9z1KerGHgpiMfTnL8UNhrBgSTW5VbCiUihMmjgibqTXudahBpfGwsD3WLwu4GMmKQfyNGAI
sAjvQDd6Gcn3hw3zxRXrlob9wah/6icW9834cXA33rfmJQpuCb2I0uCBzw4BrHAOAJXDtRwr+gLX
XNKrItMcg7XatOg2oMCDU2SYFL/Foj0aaOaicEyJJfsLuYfUEICqnoBNSU6vv2o7BvKkkfAEPpBG
D2GsvDDgKM1cY/80uW+gYYwyFB49pR2UKVR9my/RYkmAEdqbj8PmwnodDuVIBHPyBMCdEI+kJuDm
0/6K/c8JFumxVF3uJkdQNBQPgapRRTYOf7wjGpWmpDpaXQ+G4/G0appJzf+nonGonuajZqcpPGu1
5w35KmSBrwX/JCDa9G8nAPWxKUgC1yUx6bhoGqzLxzfhlWGEkbVM9C6u5x9APePqv1AANa9cHSG4
c97gSj4QGAveZrC9oJSzdgVmI9emRtFgh1Ve/nBgjTPrnUAIvTVOpxFy+HR6vWBiNAwLPfO+mva7
04d46roZ1Povpg87g7/D6P5qv51Pt1+J5TyBk/bt6w/dTHH6in6uJ3r7EAwFRTR152vWln5O0xwR
lZlvmVHp4+l4SXroxGow9LAyrLSCA9R6p4RsPd7ZfdJEJ3MjlM63280ROG0FAZj1p/VOZ+VFAou6
EaHraUuHxhUcuJasJSeVfsqoED0ZivHD2Xap0ziEWo7PgMVYQa0tMPQh9B2NaTpD9AkJLKKouqqm
o4q59rqTzOptn6vh42AzvTxO8qIaKALfCzzCrhV7W0FAzpoEpTj2BjPuBJR4qS41rlADTSjV4ywX
aHnUK/XJG60FGCrk3ZQdmMJeopW+hVr2vZ4MC69MW+itv8zuGJ6v8LkCMEWElp/ZYKgvj+KvhYfx
VyAjbe0NF4x40BYp/ByZFRV2HIb+0oI0WJERhXaJdeGWoTyLS42JI04XR1aIiUwRA3iHSLEG0Z+R
OSgnJKkST3e4Zt5W3TK42k1lBSyDPOvwx/PoU/2Th4VHWbN9jkPRkaw8ckVai9gRhRHGYxwmN7dn
k5ueXqow/O9h8efbYjicNKeGO8SQdV9j5JC5pEl3rcFm0jzfTR/6o0uP+hA+JA+KSJVRH2JHlQLW
FsEiCEcmXmUD0r3eSkfR8o8t/skmT35nydmtJD4jVwv1U7UnwxVusdy3pZ9v9PfCFBM1qX9+mvx3
uWdSMctkYvxKnXKal0UNsW/u/YKglOcJAY2AAtGT9Dk2CF5GK0YHyGPayxpW6UiQDWRhc/ff6a/8
TXKnoFKKF0vt+d7E5CBFUh6jU55tFY2zZ55i/BJLoaUKEaUWhqr5NuOfSnvohz4x/67fGwZWD7/+
bjPbniSwq3PSyT/ZwsxvXw+fdJYk0owoW5qhcnBSiJsfvFkSsc42VBYzQlThHJMBNrSuhjhbeXgk
TBxFxc8t/xIpfnS3KT8Zpvm031245/n1FZJCe8qJ5ZkOfn4ZevHzebaB8Le5yneeegdpqVbLUUAH
qt+Rh4b67vg1UHcjLe5Jeg9evwWt9wGdzcfd9fnDrZJ4FH4N3aarOdrnF7gjaXGYUJi0qcyWwVTd
mN2P+aQ3sx8Xq97ZeHa27CsfT24ZIKCRObPfEhqRbrLBQtV4VMEiIKDG81xQaEHUmkw0Vr7H1PfQ
7u3uMYNzsvoiWYV0PBMinBYdHZ/soHP/LV5GwC+ncJACj5QVQ8W58237NeimJWS/JlOWrQ769WAw
qmuNWVq5q936sRoMJ4P6skScsl/334sFwcbYZrXtCLaimBLxO61yixw3HxUb03v+HP9QGBfu3f18
3ftaPswn4aXpeSocXpYom0PJfVyK6T6ZB52L83hxO9BJAzyVH+qDLvkUX0XBrdOuh0ThMzCmGiWV
JyZpjuML1egXjWGCiwVSq/UuyzhijlBLxuffZ//Ta9FCES3xUBRQ1HGyZZ8mlA4xR7SdGdFkiZQt
NhlzGd6Um5wdsV5kN0pz0RLrBzRmxPkkGhJ5kkX/x7vfivVBe+At+WmElP2z5F5HJ2yel2fT7SX/
lnQCe5jn9g/x9+pnh7kuagpD8XfDWFP9jSnZwndQT0oWqiYhz0xStVA46xF0+9PzXXoZqtry+Ith
XOh4+nAONFW1NkYs0Ft8ZNdFChvii4uJ8J1QfWseAqLvedDHD7PmForW4Uihb+tav99JAU6mzbQa
VZP+dDxU5PpiofgTq04Ow/XdJZJrh22TYF2z5iC5ea4IUZbgMgA8juv+WO0+WqwdKUpoEVdK6Efz
n37nFZkpJQzKNuGi2X1k/yeJTtkaWEQDisVmWz08MFtQkYaQEP5aHiykUEsI9KVUcKfFI82rUlFY
F7JoakyUiAEJS4llgguJybMhRohGGChlSxbgfaC6ObamqqoxC0eH48GgGowH465RfFjMBrv7+9mX
9P4QwwRqLgADAwxtmlAJzDBpXLLJmw8/3481bMSJhlXiIpaHZ9gkpTfkZgSPJgegZp9mv44HH+5j
Ec4JcDY7osxoaYubICu73Oj1oseBmUAMHTYjnHQCtmthSbAWNh7G0L65LNCmkeIb0Cz4NGp3hGMn
Kk1LuRPrmgHNzjTN1hg+ax38ezrWSaQ01XhcD6vROJZ24dw6Obbh9Xb7MNz3Zl80ZQsIQGe4ikML
9TJyQiWchZOe6agRTqIlsdLKs/GAnFrx0P4kywZizodGiBQ11vNrVT96FkX6FXESFFzsLNLL4+Qq
gKG4Ctvcto51gUuHGNJsVKC2vYKESixHyfaXK9KpskjbdtBIZbWy0lm5WpBZwzTqeC/b1e/smAmQ
6obAo5piBVl+1wk6qnsgehrNOH0iNp7kuXSD1Uph0/NGD+0yb+pqW+WmazLvHEOkoCoO6ZOrl7Hz
C9bD1/Pe2/gLmgBTPDtMgWerfKdqOQlm1TJqjqYNFQidqpitIf3PI8ISmnYwAg+AQ4ViCzIsLho0
aJBZjHVnZU43eT5wKOoEj7mLdDV9Rc30HSXq2D+AGU0blkUOMIOjcb8ZdvHZTBYEhrfzr6CPpnhY
GYf2pP3/BopLRqeDEWpFC+hYayommgc336iXsE/IeYhJ5zvckhe7P1sPPkiDOAADhGgqOgQDLMfp
yfBTaFKahiYZBiIFGnjKv656HwosL0FhycDkzyk76f7JvVYnGAOGqcsJTa74op9wOjgCvu1gcXHg
fAqZwpwMAbBkE3OQAmzt8TxVrd0YMEa513EWQPkOiOGkjillQCQnMZn0lZdgV9qkm1JePFc3m3p7
0/yU3mdWTde/2CBuV/t08PdstVa4DlpYZ4dneURlsZPAzdN8KaDzs9OJTpYAqD8+W44+++FQS43j
GYsGjUBuai8o6YgZ7+QF0e/WmjF4xAAlhNYrNuHHe9slDMvvRRJAHwE7KqzVFmqdlfJnXZbopBtz
Uoym5DDzBpkYJXuIbPcH4FJ5VpFY1dvUIrOvbr5r85XnPKB6LQSXuJNE6/oTgrNd7j6km7MgWaIs
VOZtFhbrj5chXux+J549mcQyOm2MCkAIG7zL3xGlRj6zK0kNOxxHA4xBv+4rFdseIx72s8l8/txo
jIgb5TsaFnBEpss5rvZwz/A2FWeHRz68qL1d5/EEQ6s9ALsAKwyomCaUw3PaYQruzlYmAKLPoctp
vM4Drh2yOKaBpm3I7T4sPSnbqsAzTibJqwo2+MbYMYLAv6OX9ekowHrZTJnEZRxQV+Nub256s+vp
1aAZX6b9ldahcHp5A1L2gCiPizWnVKU8cZLT0cq6d2MMm5PfBRUgWf+HccTp56nl58TD0qovj7YB
wdY3hhVSPJZwtvEBKGsXjPUNhoHCumHrUCwNKjkfIEIBSkHiwYmqLW1hqKIGbmTICmwKaIpmcV8O
Zf0RqJWHj7xkspnmSVzMo4+nL9fzzzefbZuhKA2CIPxDCqxDVMXE6hBkHfv3tgh09gyFBPSZs2DT
0KQZTwYxGdjSp8nV9eN2dTufXm4ZvlihoJpdcpAK2hSyGhYNU7X4+GiAUyWHRgnVzfekeXkdEeqn
wso9udYyX5/zd8I07Cm4UYytkUTTwtRFVrRufjSAu9nh4kZDBq6579t0/9D8CKwuKCGgWP1glvPe
WXexFx1+VEH3P2Ys+hyK2lHU+e/r3+kqaPf+qBqwMH1YTap+bOdu9X7vfji5HQ339U9pWTp9TqHz
oKhMbGa3GRU89DQVKMVAcKer7m94mHV/rXG5sThRKytq+DYHn/4Y91AAyP4v7w3Mqy6BwyXBZLAi
BirWENQIeGQWYzG7g5/Qke3vD39NnuW1gMjtxtCKJzqPtysADhUwhXHhlbB3OKG0o9hPKDgXhnvh
oeuHVVrYW54A4yFiStkCM3WDLWVrBRhU0TRaoCANpYuhTNZM9rsPb6vdoN/1Y9NJf1Kx7GJSjyds
2Iu5nBbyw8ddNajXN0+a1V3fcp5kzKAU9TKq28fxb4YYmnQrVC1Z6Ho418SwHR+3tMtyQNY95x1h
wBaE4x1L0crj3Ap1uOM5Poc7AG6faJvbnbpAv/c6wIXbLEgwp3fSUCIeMV5uiwQVkQFPyYsTBSkZ
CY56l1Xeh2Z54G3miBf3au0O14oQcZkqtBTwhpcsxPIMGMw4PKCXMMpeGep74vxlHuMv9fOQJz/S
tpzQXMvB0nf9MsvWpZiWevrnUdK8nnT1HZPuAZXFjR9iicOkF6ZIHAymJtITljzuksrzx2KYTtSz
gJiCoMWETyCxFNqhOclh3wE1w0U/Dfp38vfT01lwAvtpn3VgbGTThnNteD4NzSbXq2m9fLi5D1fC
L/Ov9E+UVTuM0psmkkhXrOze82aQq/HP3CR5fLj67+jmvPcowXVEDkOxaWLfDYzG0nYii7tPd1+P
0fjdz6wNjHm5JGX7b3vWwCFmyB/yhQw5GCiyFvYJrBWxJXBDlp7X1cXtqjrbV7ecokZTQ2Q9OKs+
GHCgtoQ5REjZp2JXYIpD4TX3z5+pCQSnEHfCyRAXwN6xLdPTvFMAwd4aFuWxr6Zh9UhnAU9v+DwY
DoeTzeVxSb47uMhNDurs1aDgo3OUBVY+OhFAfH/cbBihtjGWveav2VQLToRdNjXwlNgEXCY/wu9w
B7aCa6bYGX8srz+o/nCQGIGnn2LKN+qzn9c3n8EfFuoQU9bMsnH8eqZMipmL79XX3ZzNfvNHTmZd
OpGIbVabpuRZjN7a5ky8xnCejAyHiHiREaBNn1cwE6uco4VLquYBoBnk0u0Wze40DWKJ8YG6wNsi
IYLsaMyTHjY8lkPMGfbGlyKNisVjcqVsSZKEs1ZHv/MkwY5htV4kuxqOunyrfwdfv1UqqfyM+AI3
BMvXco3Cb6E5ZoF4Mcack3n9G7kBxSi/sfxkFm/4U9xw1CdsJxUolnJ1I1MqldLKyFhKJ3WyFc0z
OdyX9yJwE9/kJ9Dsok/yqOZiVWuBF1Vrpdv9PDXmPKSV1NQBmCOvmKlxw9ta269PE5HS2uGwP26Y
9+T/huP0Ts3ncLDZb/fV7v6yqte/kMW9mm+0NhtTDbVWoo94WS27g1NrmE1TtIQWU7QBHmojan2B
pmVgyWWH+0YYXUVmk+RaeDsCK5FJgsvaBNUo8skxQ2Mja49ueSYO5PZmUf8EvJpkRJAUyFFLIqmV
/NT4kC4dDxOjLae7ivAV8TIDjTHVkSD5fI4BFggmr1vyzEdRUZMQZ30+nFE3tRxAXeheMwV7qjQi
ECDxbhK6sz01YT9pmtGAVNlwXHewXyzmT7Pe7e3mUsctGd5CYerr67TWstqNfyvAA3D1EKtmjDN0
vNic3c+Ve7YAOLLT2ktsHa0O6kyBu7oDmLa9AuQyq+wd054jADmfbA0kIGbcoFQpaHyhRkjrUORW
Hw7NTz2tq6G5Wo8+6Q8fqYc/wfExKEfncoAuDFoLlQHp/al4Pal/zkHbCKC2QCHldaR+9dQ9v2rx
Zbi4eEc5By9dKsp5BOjFcund87R/M+/dXTbX498EDSH79fB8M/gv/dzsArSCWL2O8+G3z0zws8OY
PRNq4bK1EwbkiqbW2+8UHgM8Ulz7RTLSABMx9ZGgUUd9zQoq/MwnHdUtedEs6kn4bD1dDy/X+3Ns
/dX/3W5+WD9HcmQ2+bH+ah3kXkXf2h2BgrNjEjX0kStAZqy9YsdYC/QejtV5rsGTIKSCiafAQw/M
e8nseuKnxRSVBEtrokDNxte6RtVq+HfM7VQa1c4jhrVtRqwmoVSDrrXdPFXzzV19R7DKG2eFYQys
Pa4afOOLQYlmgwZWBs1U6B0uZnOFPu3wIylbLNqABxgghZoBljhLxMEBbRhQU5lW9lD60N4YIRk2
2tPwCN9NpxsmkAgAw2TSz9QFBRA1f8IYBfd/oceck+CwWy0ZpxgEW6lS0iPMYHGBb+sSs9avdP1w
yPLyCd3fjLqTAcO6rq4Wy+F9Dk+xqPQrABCE0vEGA2rPRzt8aedOxap6dynNadWSG5e3+w9P/15t
tOqxafS6Btpz8Jpv9oP8TVyOO/x8P8TP9Vf7Xtrjw7pOVuwzFQo1KWvwUHgnV3J4myxwLB2CB3zv
QM+jZLeBP1ciipQo/C7ZCPfrySVrssQjq7Tdrc6A0+fyqjZ41Jr78L2Fbx73OmkQoYEew0DEBUse
WyNKrsbiRbzoUVAEmAiURSnXLF7EnzzBLzrXo0L+fGORtqNbxiHTqhc1PPbO6z+x8JY/LILV3rPB
EaXJFGhnk9fK+bKNvGWzyCPVGOIGAS/qb4tod3WM/XFbRDv+eDhdPjoWS3uuQZuCPGDPQ6L4WmTI
chANRRK4z+MYtyAYlNgbD+Sw6f0f9WcJU3bTZaCCpJMkFdx5l1MWEf815XpsfudvFhswFth53Sio
wx93wst65NS3THsxJVyggKQpIBMd2awL2+FDOiSaSsEX9DDu6bATYypYwdRbZr2+qTXkBSEXY/gO
Wq865xZaMR5u5dJWsyvmMR6aYlAAx4DNHuNsCeOBERd6B6ZzCZX3j7FTgo2K1Nazpx+2z6wp7u3D
BYdWgxWXoAJSOxYnU0FZzXrxkRiJghJvTOK9SQwu774NByknpszY+Hz/P/3NkxdCztodARZ8GzLA
SqYeDQeKnJoowAgnYJHuEVYJF6VNfdnYqG3/c1X35Q7cBK16V2ex6H3BweD/rtkG1ShXpYfwx3cC
JoM06BHYMnyyswBeKWREXTCAmcIvTj/4vZdD47+hiC9zSmQqtMFwWPdHzXjUme5bra6r2eGq2aQl
7bbLaUjUGgUp1AIbo27GwAlqrZjhCn9p00ZEX4K6cMGqiYWmBV6gxduVYDoFlbOFNoCqRgu3gSeN
RxUMXUwGm4E3CKKCYXvFYpaVUoItGBcGZOApZupdTmw7RJ7d7nUlrW8ENEIlaV8MaRJUaondMTFC
tvYZOfPYMlYkY2up0p/vQ9d05xYVYdWa3Kh1IB07DU/Hs6vH8X2zfHy6vWSxBhoZQXJ4er56dvc9
zd3b+adXDg039cXNNG1ZKN7XthYEsbhosBleYb5c6Xg46yiUSMwQg+HswIEVoaGCOJywxz+zcf05
La41ztsbMpA36aQIQEwmFRfzhGnYfxk//DD/h71xsa9AbK+a0M/Oef4P7vbYWKG4B8LJ81qtiw2G
YWIDxXkmIdHOx5R0jRQ+xESSsP5aPUtUKKgsBcbqi9bCUA4XnGVi+dAKEMsPt5kx5TaYWb++sOIj
NP6wmbRoq32Nx+PD6xGjLLLRCFBy4TmiL4F8Er7tH7v9JxpdkCoYU5gF5+BToYBtoTDJnbPodvuT
TpbREvN3nMT0tfRKzSQ3u14rToCKBbEnTmJejx/6h3VEndvN/C6m057Gn/gtCNayt6/Pql7/M7wF
Dib8x44lH6vxb1Qp+/40WRnEEKFr7mL0YDlE/GJu22alyJ8Tj8pVIl8p/4jwHQfhYWSY1I6/tiKF
wqgo2UhRc5a2aIaUfMvy6vGD/ToClc9OcESoe3OAwI9Yf1w/p1fDsVjmQgbN7ojZzsnjGTZXW+xV
NhyuHRkeKGK/3O//oWThdKq9l7TNVitZNU7n5IzO9fj5r873OUR1ftG/zZRPF11ABKkidZLNluui
fbT9MFQA4sQmi6Tmtzqr0yW9/2vxtP7F1s+mb3UdezglgZF4VytxyTHj46VtYS/9CVN/4MCxFfJt
3oThZEMeiHKHBffQa1IOv5n0f3wezM/fltbBqDsxHMazqcdkA7WxPg5iaknrcDYb9a5vNnfJ7zmi
Qf4sdRLNPNsna5fX8krwhuEJEb44qXc+wBIc9GIEPtmhVEkMXWBS+RyVQgtTHfSWKlWHXybXFze/
YEpnd4/nSDTSu+fFazaiksmyHScEVYmlnByX1Ouw9FJms9iNarGL9Y9i1Ujnr3nHzmP42PClPJqf
xtP5FVqmdz36cfN/HlxLkGN/1vEwEgdY6EmIv4Xa1lqU5a3bUUz1SHK9eosE/f5LzBNxAx6bRBeC
KWnP58M3zcc1UddmcbEdrX5p2L+HYnCrRk98BpceG4oszoyhLMuFFnlHuml0saRDkW0LPgwFOSby
W59tfy536GOji/oDV32/Umu+1XWPsRYcg48cp8ko9AVhtVbASMBb8h8B3N1yfn73tJNBlryHpb4d
TsjzHZbprAmEPYk8234PTw/X5QyK5UXeC8EHefpmf3WeW3iafkjEijfn/f4HBf37b94i4W+jhetQ
ijcV6YZtrVc4UqxkRCVcfluxONrgleQDe9qraVUPOBglzkVoKdbqob493D9vVpcOPPgSFIPCd0IX
48WZTzFDp6wuVi5X00Em1g/LpCkK0VTMRb14JWeReRhEWXIeVBupLZ7Uw//zF1EpVIKI6mHve6Of
t79fDc8oErwYzu8XhDFhgKGIAa2SkxexJHJCI7RIT+Ht8k199GrrANYsLVxGAixBZgrd1Dud4UTd
oJkxdBacAxGU7gikCXOYfaEKpoPHD8uHM25asUDrfYwrTTR3c3s1ZyCPOcVgyuaW7uh9czddrpvr
+0uN3rGVWE+ZNwIYKjaijiNBVeNBLroYWN2bDSJMGED7cDlvEML8QEFURu/X2TJS6O0lEhg/bkj4
5oGe3Onsx3vOafxfwTHtdsLcABMFIxLrEcS+WNmEoaAdnK33HWb/cLFlZ7zxJUrjspYalmSfdbJo
pvUTPLQ90Qia0lkwb6tdZ4O88ymjitkNhgMc+Fh1Z6Qns/XdYj58ivkNI2IcoEAhHPIuvaJvuLAa
zxVZVjmc5NHyNEbaAywIouvlcXAH1jBpW/Q7jPu9UPoaPjIj7FBnXCZDH/1v210sON1NIdQwhaFL
MbbQY16b/jz8wUhrNzsf7i/o1NLNdGLpY/PYOIQdHkovvy/4/deihpFeRdUMWEs27ne6+dC7qx7G
i/X9ZRpcOUNWzuUrZi5tjPwDSafNsl8YAIA3tZpwA1XOluCECfOoBcURri3g8SxU6u5+qLv//pyN
Q8aDrk/M7+mvA9W8EyUym+PYoTj+0y7VmrEexHEfdD5zEAg5rYkuIg1Cpa4fzm9+2zylMQ0tHg4p
TgQWbFknmUEjaBgxmHYBHJuytxWBpZWv2KYWRN19d7teU8+XVwR26XCV9Ge/eTwvQd7Th9XNh30T
21GAohnEwgzDBK0Y3KRsRxsH8zZUabBBBQQ4PgvFsG6UY3bU+xH7zGc/DnSeuCIaL2m2Nmh6tvdl
jNVOa/dmzaMm8lQe4hVmx9Xky3000OPoCnR7lbNLaA11uh6GoISZPTABBtPdrd7Y2i5SmQjcjU0b
EvMaGv4tZPrvIaPrrchgU1/vtqtltc7Kw7fQ+RQYFIaONw+lq30paYOziFS4YGowUAXOBYC3jhzX
m0tBIma2jshZkM63d0n6Q1hQj35KAW6EuUCWDFyYNqpgJrsWx+PBA9zmX/21NnChOjgQUc8cBbVF
k+bs6t/QpIJXMXK0gMxsznBstNJxRgZvNdinuXWQHPI22DZkJc+k41gCu5eo6QRHuvF9kzd8LUHY
1qfOorPe/HFydXvdG1xqjx1974DO2BWFYjVFXi8h5/Mf/gX9OKuWcYk22ulzeWc445GcS/LQ57jh
DmQwea14oFpOPoGgEYvhjlnadOy4HVNEcQZc7TGCF2pmNLCPV/sKLsOp3JH8E38U57URhDeIpgbQ
ngmeArgAy1Uoxetw8pg6GriJv+AI9bA6hQnFPsqLabRAsTpaFwu2MHGsAH9BOu9dzrMxtL4Pc4Rs
3ZCORdLsVZ4OyCXGctqWci5unvYP99WIJW3O7ceLOvf7URrZFniBEc2EamUhQFK8Cs2+igtoYyAI
UsGyqvCYkwEga1xhpJp5ZUxCLQd0IEYLoMFwTkc61iYqr65qYRX0w19KvBNiMI1WL3e/ggHFkJiJ
CM7o2HudLi9MozhuoJ8FUETnhQcPIHupf/QPjfQd9D2P9tqIajxkEr0/ZPEn8wundnOxv59cNfXt
9nLfIKw5wAYFR3ggUCymALnP51bR+0ssYyACOuDBPAqzKULKqx+sTFArkmfPS5ydh1JcBIajNWwP
zjtnHyT3ZSfGbIq1hY6XTQznZc2B91JPVCsAMTY00/HQY0RBz9NkZTEcCZTsx7hBoORRkoGg5X0d
eTXhPkY/eOvbhBRnbPZp6chuejdbT561/pa4nz7nu6wLMARy65uz5vlcqqF5cWuCmTCPsHmuHLa1
8yBFKAgPn+ESTzNj6keE9vPPong2oRzh4U9AfWO6vRXte+0SqFOedvifM0f7onEWB7QoJWDDF42U
doaCJiEIUbCaJu3szH5bAmJ2LRaZWQJ8L26Tj57MmXLZ5tefS89sb5OORyEeVnuLEtQM0oS0cMkP
iXv9ja0vL3dzq/nC2A6Mbs6G9+fw298tflrNIZGTMehIX7IEp9JnXDoy+I4ZiMNZuha6JX2jzthj
Md1cPc0fHp9fhE8gnveSYRFsk00BHCasMcYAcbJNPs6AY4WLIXbkys0aONAKFdCRGI+0H91scTBK
RQrkVXWX4VWMSy9zD0BAxZO/jieVRKACqAinuKSsIX9o0jaACKj8GT5vLxxYJjY2GxlFYwWWR9Ac
+Ao6e9fTzNwpaG07XqyGdBHLgS4qjglXaC03xFDfCuW2pLlUuLtQbuKab33XCr06zTKuObVwNGB/
5qjrDQ53j+vFZjksa8/9tW31hwd10IYadk29w7WLJSHN1HkYY2GA5sDKaEsUwgqAITIBH2A+Lj7+
D95CYXqcYAdG0NOWbP4YR2j/+vywSbPigjg2dYCfC8Ew3uB4klYaS8aKB4VJlPXPfyXUvHcszCFd
TB/Q3W8r3IuNe5ohmIx5CVgzZIMm72k6dbub9ehutJpvWxERHcs32SprQrzYZy64u6F0sntfyw6d
VWcgHxPf9GQaN6rj8sq1pG3hdjViLH3dYqLHIe7nFLtq4tP6gu6gHvCz7Y/VUOclF22BoVddOMSP
rk7GzXYNm1UYdMbWjb40D0PLZHXeu4s0dp6eod2hDk7o3Y7vvzo3w/sYRk3dn/THg66fXdwO7q7q
p2VZbkKn08PVH453eA1aONpoCs+qQYYhsB2MSfB0c0xnezEhsBSNgLFDtE6QcAQ67cvD+XnyI8+o
CMP2S7WzNoBT6InNZKIFsjJ0lN2LAYqtY2sm2tMbntvgIvohMHmzScxwFKUBMXQlTKDNHpQ2rvvK
6e4AtwFpuDLf6kiLYBcpOAZWyUimcUiBnGahzhydZve8jNvKF4Ew11y0xNtWDvqulWOm4JU0DscY
VIMKS8e0cidZcDhMmtF9NV+3TvwEIUuCGagNtGlAb9B9FxLhAsQ58AJ22iQF1aflpaUBucqrxHgk
N1trU74N01iUNTbS+GaauTMJjM2nwyZT28liOUNW2uZT4pLeWyTVjojajMUkxUgWi/7z+Yq1RV5x
HBsDYvFDe4ZC0pJHTXxZeub8h+Hk7K7SWjR9RYnVeRkdr6SzwGEfQryoWVqg7ZKFrAgWTAx6nbtI
ixaoYK4Ru2JP8gRHbCfhcvUHAohwcRtyFVfLHJqtTtzpcXGc5qyliqmNG/QhPv1lda85snaRuIZh
gsKnpQ5wNk5xwnNu5y/CUWg082QkyF6ER7ztRdjp/44gd/Inu6ubxf3uqZ5/VbBQwgSksC28lkuL
ZpZV1xBJGGSNWyye8He3H4Yf+EuxsJpSjVjvSCym3neqqWU7mfG3cPIWTz7q5kItQFBmcJEbbrM8
SYYsSRgpr3lPHigOveMaQuRiqYJSvZ78tHvMcy1uKgJmqaJKe/kMjS7YKxi8lmUNeUEELGqSBaTt
U28f5/u3or1e70nrC0opRgqwHydnTX+orcBU3gG6em39S9tideLzXX2znm6e5ptssQLHtsG6Pbu6
/QiGRhJUjSdUB2gYzmOkZki1LhIQ5as4PDGP1oCEaN1UpiYKsYNwCnrXvzhMkt6nKTCHZAUevEx6
AwNNyv0bEyowBRYz0DxIp9OppdOjqYBD0XSHD5yBc5o4sVpCCxNqB6Fz1Hz1oFnMt+GI15t1R0vs
8Rpx8AJb/wfdmZrN/Wyw7N9v71qjJTq6eIb56MPzORC40PdiLvEKhsGeAd4oJDVqJ03ofMERQND/
d5yOXX9KNph0MWMDNhzEKAee5Tl0Pyt33P3WFPrZVYt/ofRv6XYz7vSAIB1u4p5PEbKTVHlmLPVy
JKlidQB9676Gvuuo+6+JfT0Zc7xFMx4P2A7bFfumvxkedlXq6FuSGCxnW13urx41KLJDhtKjmuta
XbCuEJ6cRJH+JPmnaUNS9XRuWYeSozFZpRiDcLHYqWSeNOOfByQ02ZPS14u7f7Es7TxNRVYTTFqe
/YV55c1lWCI63hTGZghKr0M9i48Zsg2SBuQiacb0LH64X50125ibxyexMz+BkuNnqm039Lbo846/
ly6nDUlszWnlqYY3s5vJw4itN3l8OmN3GpNzNx+ePuRImToAIPWegbRNKrRAYsZaoIgImXcBBRio
0wYWeIwPDIW+n20iZpGj8AC/Gl+xEFM9LpLPTvKa+TWZMy3AsRuAMe8Oh3emNr2LnK6nA7lWKADA
lyqCDu/GiBhoiLBgdb5a631X7vxoQlq1SOJtCCavTHWxqozVuYPRCI8y7CjFZl9t9rwYaNO2Pj7P
xQpBp9PXLk7SQOlrqK39yUwW3S9DkwuyDV+oVcI6YP+sS7s4iMqWBtsjc5+nNuDpZyS5pGDhJd5l
SyDd7TgtRWv5XDP6sT3H/r41eXH6FINulvlzTiALm+m5EO2W6B5uyG7Mn2deWeJ1zcgokZyNN73H
Lva/tv8keFJLnD9sIaZqUaZa5Bheg0OuudDFvkaV0VuEVBHVB1Hv693aDCojXQ5NEb7NTwwF6G56
v5Ui8SgwRn5cEBrt0orKaQePeFkuCBXzRLP5tF9X48K8YgJV0Vo1rqMyUC5Q4F22v4NlznTmvzgS
uxb0xk7FyuQqFM2hndXR5Q3TEdDTxpVyV7gbDxqxeAgCF0VzmG/1KprnSJ2gxLG71REaqidt1GiR
v3Gdv7JH/1j9jz8aSXKXdRJcufi2Nr62OKbmmFfNoSh3/yKTcze7X1wdls+nRzBJliI7UJSxTGTB
WBOXC3ZVjWc/9H/GHd30zr+NDj93tFEmENjDKZlaFYHVDNRqmdJjqpQNQgVK+t08jHkzpvR9vdzL
+xz11EpqSPA6MPI9in7D9tGl1EWzvSsMnUz7253My41e8Tq8D6/PfkRe/9sfKT5uqe5kNR49rJb3
VVr4B55onylMKWheUU90jWqKedsbtrzGlmuOvPL78bzaQtO+gJDCr2wVASHh4ICY7mcBHZ1fQKlY
/2gdLNSKJ2Op3bra0Gf1giaMrEqFwrgAFgzoQHNwTC2z+CgupA0kIJWcUfispDlpptEIgY2LqxxD
Vgwtb7egcTjf/xo6xoiHYU8ONGC4SCpmrr0oqJjVSB+YNoIejuLWvzXu6ZzvGkvPmAvrN+O6j6fj
MNFT3FfXg/HVYXjzHNEGlhq9CjMNegbdTKEyyADPNZqSBOTcdIxcHW0s+3udDip3qPOugYxa2GGz
0MQU1Qtb63bh3ooFrYBqZGMnwOQ5KGBO5yLEX9wiBhVoHfvZP1oD+ZCt4/G4RnB8CSud7UaYNqJU
bRoJVUItucu3gI1xgkZO7X23Gru4OqMh1uSOObRmggGsB8q2tXTzcDcaDx8e758vT864zpmGAo0x
MSxtfG5+YXE6sPiKGeEjAEInA1GrNYh2CkG88Pb2jOU2VhHqYy9GsGiqI0gYOTvPEJVdlmmTQ/i/
ApMjxjZeWEj5NsAubhNEzXNfAJ1Rt7ZLILI6F4ZGih+PCLRlgaplwbQ9ILBM0A7IssgIwe9G2lKR
kG4ZZlosAaasmg5RofvRJYEQ73/hYrOLzT32kNzjwoX35WX4SvYVeZlOOTqNzWUEsqfyMpzd101v
v5t/fbmIO520wC+z3+TkQu24pQ7+pqANH9FUXLA8WHjMW4S4w9Wcz1pWV196t7/27z8nsepqvCx8
+FVJXl7ro7cz5Hw7iq4RSFDLi4GnBTShxrdNC8o0+oYTESm3IgrwYG9hQ8xgQPr59sMgjtdI7zNy
mspZEc60BHePFQGauy0g8EkeYriYFnaFteYSJWQAAtuWi3d89mtL8mqOCegzXGSihddfn+K8uO3N
Hra39T6WDY/uviijbvtdoiOYAqwZw2vkCoTeA5hgs00wzf4ZiISebXSLWk9NHUrni05eO6Flc2Bc
xcdMiWhYg4iDYa2tAGqgYIDLNDtmqywemSsghY6WOApECkBec5fAShgJMkNi1TNM0LTtzkD9HSeL
iQaIrgFvA9VxssOb0XB5t3gqA0qDhLoZnrSCFXxctI9C9sJXoemY+zj/nlu8JCSpcriBAi1q6lJg
DqfsnUrW7/I1MEmBtTUb1uKwrh7P09umeFR8nL/W+aT5eT6U6vb6y+zpH2+Ik9PXCA9FsQDnhVuS
OvIk9x6yg5jc/euwUtiNMWA8tb+OLf/coHsiLhDvdYDxNJ67f+bExaPB4TaeJhrFH2xTnp4fkt57
ZVODvHEJURQtZmr/5dO60aa/+pdZLyXUq2ahlzjxG48ncDZXsfOPZj8HSrERYiZxeF5t1EDhG6BF
wGFKsZA7Bg1jZjUx5VnWE1FOlSkPgeGDrsaIsDyGBx8neoqaIPlJQbI1s4JAh4/7FHk62JGXmlws
PuKq0I9yG3p0cjOXadpdP+pNTnBbdpTwe/xzy+80bphibwtrTTvwT3NPuW9M13NefxH5Dij/EvRd
gyivmPamLir8DpcJrz7jX1b/yYEa/PU/kn+FfzRVfhfUyg5vhht8iZZS9K8mCueP7/MFV0vL2yb9
tWN3eDt5xZnTI1ap92MHQyvSm4zmy9Viu9hf6m0LKD4GHd2zobA1aOtwSz1h0cFWAG6LjoKiFJ47
gkegnQspZr2oiYddoYDSC287iGwgAn7cB6ITjwDC1hpMLY7gQmNIHayhBpVySHqY7zR57eHU/1Wb
j0bMEMHDqGQoDIhp6e6/NfaN7TUvzPOgZl2gzparX7yf8vb6ZrubLt3r/75+/AjIN58O9UVOt9L1
Jc3AtWMQZTRM6f9iUYsxpdOxqif7DQCkPfiVmYpuF1AYmJh7EASReJB1saHDHQBHWm3FzB29jJmx
wpix/gBEwcVIWHEAxhbBSsSl/AKoWERgQncLFU3eGojM4mkZ0hofKUKs4EHNZ6tP40v+vq0HvGD5
NY/JiRbNZDAYkpXozLuueqtx9fgw7cd0HMKN3aGXKXS/NQJe7XmC1XwbALcAAAx4ENxAtXRWZj1H
N3lICiKgYAjQosjRxtkGtAqDcDzFH/g+3xWr0wMj6hTvNz8ea2Awwo4DkEc+tFHAhZasO1IgnVFA
ncJe7rw1hFrK7To2BQphFDN1xkuwZCMOOPB52hxkKL7uK/BmoGmynTts1d4G8ZUDbzk4X2ttp1MS
DOy7Og1PJw+3o8nj491DJO6qx4hnHKGCHfpkgwZknHdfjrwHIwNnJizakRzXPoKFDZqpoYGu2d7O
H0obMxRELWHVfIkWbkgUrQIPa5GaSPCVuiGC0mIeBkxMjRY8W3dATK7JeXh0zUCZSptcfteoMr/C
QODkBQzwbwNgd9ExbLy6YMQEHwCM2AdyisDqYT4fNtdJi4o7yVZNlsxTe2n9FW7/9p/0vlWrg4Sr
UErLzxwX2qAUnWKNggqQPC5w96MwAQZBl9Umba6i9x3n0KXtgEcntX6zIdv+Ti/HqVvufMb2dDb3
mx5zd4g6TbZnXnCQ9URtdjjhbeCv/zF6OCpG0RAYYHkfmdfmXUe8TYnDoMcczTSKfTstR7/rTx4f
Vrt69tVpAtSi2DZggZdaBDgwMQVi0wY6ebhtswYaNnFQgVNmuYuPMbP44Wb6q6DIhf4HCtu2rRYA
WxfCkqVct4PPjAjCb4sFlcDHmo8EQVp5bbWg060Kx70ZKEHRBmA5XXRgkwQI6vbIrRT3wiWbpr/n
+F9JerdRqDtn8Pw/Y2e23MatreEnYhVnNm8pS96ynXg4zt6xb1hJKiFFSqTEWXz68/3rB8Am7ZLi
gpcW0Gg0iDVinm3Gi/3zujmN1T0mQOuvGXsogwQk6Jw8k8Ek0blYEKI0fVr6EfJAomkQMR0vIUl5
fnvraXCeXYpHcb5qiKRBBr+ISZ5rSpeQQQXLhV0wogTIYWi6+BEE8rAXCPQYN3/dDmfpaAQIBZWA
Hv2yT0aKaJNdaSMQpFDGhDKJTBYo9q8o8+P5/8MOg5pt5im4NLxqXw55Nh4a6+Wi32/lQxCx/7Sv
iPBr8+E6qa09B3S8hRwOnvbxLBB5i7yYWKZOHUKdtIA6nIAAEImGJ0CqOkLUNDFZDK24LEHosc3y
zQ5uiR4hTgBEAIcsPLLVN92sx0in9esyRJTAqmqIAYIaK/DIgUWIjweiLEcXxDGJmCBvpzMiIAwU
MsFMqldsS8jGuW3pNrvcjdnm8LEWJ0ZcDEov5ov17PB019BNQzSrHTQLDlEoRTACtMxUh7mOuKfh
DXkAbghSDx6KSDqt/5U8Cc+LeuRS+wU7dqe18KerptNNHUXyQKrn8VXx9U660GMPsf4BqiaHj8kG
yGQiGlrIiuRBPgsclAIX+TiKrPv8v3ns7+UZSQQEC9wCp14QZCEyeP4qX6GaQFxunm6/1Uk+ciBC
MJsLToegA03asT2+SqrUb0JtneJDRksnqSRN7m7G2mJvosMA9QB5OEnkVUPWHvx4WmmXq1k6/U6P
JRPD7uVaicF2tm1vl4O+TuKZbNlweH5RhxliueNQHK/lrkkr5EsjTqyPY/KeGVpIA5H6jzdbDoTD
n4hJBsgEIvnDh8gdU6Krw4cvCBfUCucBNa4bjXjA0MKkX+ly8P2y+Q9vkWW2/eexsfnQrJgkvFty
b0Hx61kKs6azPTxsRt3GFw7LqXWRpQM88jl/c2hd79LSDdUlHEwQOEO5cp+ipkb4ATo6LXcrpFI4
xMfvWqH43VTaN8145s+7yOWBwQ8b7MlSa4QJc5RMr/d2d0zD5nkBg4qPehiWKhI1Hkdihm3xZ7Vg
wfwNc5q/QczihvA0CByYOHkS7CiOTOdowIE8woaQZktCirizNiJD1PwJAkfqACn+2IiAzPg57C2P
M6gipx7mYQCzshzm/VdeLyGxfTFNkZ8XS2g0/mnM3ksY7E+EG8dTBAAYR+HLJXFln4a55LxbRXWO
F2eL5afGbq7OsH0SkPXz8+iufT9qrLaLq86x/cFfnTVm1/YVG3tOc+nOhqNt/3i28eK4Hl/pPJG6
ZtbWb14jaTZcfOLPkevgX9bVwx+3oHZZ31f1uCMXXc1pg+fdgM6mu+Gzw/nHOTvjUKVJKLOTk/sD
VtJW28gmU0NAjzUDUbMS0oDIKJLqkV27l9399X5yJR4s/qXlNaAVKtDimra+TPp/Prbeapdp7h2b
/2Am8585z1oWWjkKNJ4WU0Ir4nCKhv5MuDqEONDMdH8z7r4l/q88lh8u4qST2+Q2kQ7XxLXYXHp5
csWsfdw+4dDM5dHjnzD1RktH0+b2pWUd7JqA57s9bAJt5IzTwno9xizSwQdEaF8edOfXjA3EnHpM
r2uLihUnz08qM2gh0Q9NB7Ts5/k16UzkOI/C0vSeh8ljSpHgJq9Twyk8zKN9oQvss1yeuAlRLGIg
0ETB64vTdakQhkURIaSxOEK0ii5azLVLrPLFbuAxuf6yYLR+5sRwKU+PJWucxMkl0pczaLPFbt4a
bna1PcHQzvJRyAUh6Bs+6xh0B55IPrL3YgSiQhvSCZKPkBVwk81HX9Ez0GYkkSkCRAExhFLrb6DT
3Q0n6AbNrKcNw66QjDrnFWt0aXp3q0PxO2OUA/A4VJlFhWI8LzCEjhh/LV+msb0Y0gl0HvBGoLc7
c0A5IZxJYj80+nAPHycNkdYErkPTslDUIuqcprHwrJ9JEbXPA54EKa9QPMTwwm3l1DOWOOkiJi7K
vJiKm+2ednd30/txdCxEzuhYQHFw6Jpl1TE9P6dySYlOHrQkwVIKhXlfXBDddugPTgCBC4DiCFyc
zuRDS5sCOHZGhOx/RXStQ4mCiMYRROOgriiKa+qppjxmlY5TsEL1CnVkGdeUFGhZ+homsC050AQG
mrR5mJFYEl7MuCL5FBqoZBG+6HZAOpOUdKhXF3OTlylYqGeCgygxm+IYdiSNRn+VwJyrgDH7gcBs
8x+yYrBiQP+iXzJgIBI3cPGQ9DAfgSDppicLtrRzTL2aXtAIBBqBAAmF5qYvkERT2TbPVCM90S7c
VEuoXcHwxUTA7JEZN7ScGkIzEk0zcMsnNCuBbCJnQHZYx1W1jpFcBNiUJcoHzVipZh7njit57z/O
5h/FclkF1fbGkcyvsW4RG973rqkWWPoBoXfKbwhDQsw/QX1dTxFRowvuU448H0HtSihWBCQMyeru
6n6tzg7MBzMB0TLAmqdZ/TX/6veA5KEwILjuq4S/PIiBhRFL5hWVndmvs994mFiwpmcyF+ahcljV
mYAEWIXX7DfgMJQinG7dJHcK1jFXgTjAPUZgGpA81kUJloaE5I7aRclE+Shf3HE5G9jL+u8nE4xd
xlQ6GlPh3vBOjEvWxh07zcV23FjPuNFWk7M/66uxwjkUGFVHIIq+MxJaD2dQrB8abbkZfBDD+ACt
PCZ/YhxbK9k1cY+tWkynEIVXgKfJc/M5ZAUpzO0o0CwOuetruc6cEDiGfJcHMUuDBUO49QWj32Ao
kme9ZMKb9sCXW779k6OYuq0ew1pxzF9/EEdv1pp+1dtsx4vHp06+xCgdQ4KjSIOXQLOXqUban0Bz
121IWll5uqvKzS/ZDWGHFG7+cApNGKcpOXdGN/OrwWakMWDbmuhW54HHItcqlNW1tHJsfpJLkf2b
pCNjcaDMGlkZ5wRaKwL5XO4Mg5agMrPzQ73gAKIkOohLAjci/tBoaADzS5pZKzqwIB5kg03SCJuv
AyiMBOeAwzyFkUgRd6XjZEEdnAxuJDQQMesaayXxmA0iqbaAhc1gp8b+6h/F2zfsdwUpTHYh62Y1
Et0jCY1EDH3CEz8E5ocoA3glqqMBQWpH4PvWmOBK5WtJD+JspzXKpFGqIYhCOF5G+IIT6wh41o+u
jVWgqwJ8VTG1Ykv4ud3muAYuLG+1mfMd9psXVxkwF3Lsro7HbjhmdRNd1JH1KRDes60Gid0eSRex
7aPN+HxIAqwV3BdSYA6LLlMxc2L8YEXxW+Agabe//HT+w3fBnUCepU4sFg01FjtB0hIiWT8vTLaY
wKxx3nfe0mF1pv0adWaMGawAmc/Sjg7oCYuGZgv3rNA3cZ19MwgPRWMkA/LVSJ3ImHUclIqLAaNL
BU33X23BOrPRca8zFclfICVdkJuUf+OHczDZuZumE4aHnC/MgGGHlYvcX3ExJlEdO8PBYHz3Oa1p
Ru/xaWC/NyKAmMoghe5WPknzhF9e88KlFyG6FQ8EdzZzC4klCk6ioXtlnp+xUtKL2SryimtlpF4l
cHMgkKerWw4K96dcRxePm0jUW39J0RdCRYuB8Lb2ZWE8TwoXgsNvwX3koE3qXyeKOHgo1ekFgpTA
V109kGgi/tp/TcPk5SeHTKgMhtP5o4+f9perkiEi9THGsBeupKvN4E1W4LQ/dSbYsAD5KZIb6XBk
ZjbmYp603E4SVoopCPkIksRA/BrQTmbyFTAE9G+s+GPoCPXsGBBcev6b0mJNqc0BImXHAXFyFsSO
RAufIekguz+mw3SrT9H5So6Vb4YxWmEJjIubQvwiEZm0otUZY7lnLD3Mi5JTj4J850s2Q6HOXQ2+
4e8BqWTS5v4K7yH25OABMB1JSKqtEPoc3FpdyLm/W6LH/w7RnLnv5wINvZa2fJ5bWKy0isICYY8n
tpL7cdxMVKMe/O5pBIhqqHqhpVL1wu6Q+PS/5lJWCBTlY30FY8ceM2KgKC0QBtKAHkhzOtCbZb41
vjmFnOQHf9lbw+L8oJ9a3DDOWB4XsXU5xOTi2L7Fim3pu3Fn/MEiB9Sdho4g/Uhh/3j7/LwdFeUp
/ZBVBzhZJVe5V2BFoeP9eFB/7CgpyCiQd5yVqHHrEj5jo0ie6LK4jQT3uj8GRJ1cXU/xfOOchpRW
HEp94hhDwC4dGOohAc1m173Nkgmk4K4OCqReU1efFJ4Cnd845xR8Ri+gfmSSWf1LsrWK1EY2whL6
wC33RQGAINMkkrm86NetlHBoD19J8BvSI1rLwAv0Y1AGcc0gCfV3GXXlOGGqXCjhlqLWJHZ3j8yS
r/pfEC0Or0AyYHP4mKi5GYmZNRnIZysMgyX3nzc9cXJdEI+ctQ1/Sx7D3eIcnnDFHA/fC44tofsw
eojt5qSkm35K5UAgYIFUkaib1/CH3Vhufrc9WYyYXFoc0t0wBRV2CYrofArywD6c7H+ty1VpCYJ5
15BvU2SBfD6WSMQVg6S66Yy4pvk2Kb8iji/v8y1dZ04+B/w2+I1GMjMj8DpOIjxPUsTS7L1j0oQ/
tI2TyKRDjlELfIAqdnG22D8H5gYl76C1060KTgKCn1Yl68eyqz0G6cHZhEwOW1R+S9V6y4xhrh+V
I1BrUqgrbSlPc6f5bhIdSEm4l96cfJDDVyzcQ//2dBEI7Okghs1jv8u/l7qIMLH/N79PhsLxg/Hg
P4cOiiN6ds0x55DBezU7nRxdXlC5xakNnKgKzwICglg4MXeqiGFe/X1wivEbQCN7lnQ7kl9RjBsY
sASUhm0APq96o/bg1klAgq2HkeVkqJ+IM+BuXJ59jB0gNtRkt1HU7Q9ZjKkQYc7kmrBQEUC+372L
SpEaEcH1t8b19E6X/FRwiJ+QrM96tV/MfShlOv+q+i97Q/T3ry5Afgpp1GLY31/vripUPxOe1d+M
ro7b69HTm7/Hk8GVf4HOR1BBvriMn8RrbgoQ/2JW+8f86mr21c1RIArF+Lp1+KPXW46O2y8kFHO6
5zI6nRG+3h/+6D4t3j5t1rPRw7w9ZUn79uP02Pu479x3R4e7Ryb8Vx0d0U+tPJWTuyBUo9SkIHxk
4j0D/r4rknu4+a9dgrRcG52HfBrmXgYJYdu3V3Y5KAZNSGryjsZMYZR3Tv1Q0vymESASazxuWchr
ihHX6K0s3jKPWvLyxYLzXuTw+8gvTwq0lg69bA3MGWvcCEfv6wnnfvwwkw9DleG14hESfRi/vfvG
D6Bl7GQBCaflnPP21UNTLYGqp+CY+jAan9EOXteHmjoQXTCD71pQRT8uENNCoqsbTSu03fvil3kU
SJxlyjtEypsgBed3g/+bTlqvd7FviU7auRN0uSm835/sBsNZdoJQl7YP1rxA9CLQCEqR6JrD3ucr
DkkPHTq+n795YO1m2BBn2E9mH5uLx08pFr2W+Xz/e38xHfXfTo7cuPR9wC1CcEG17t/aGukjWeFz
Cd5hqA6ig1U3OFoYqCoUz6m51BQ2Ydl/eL7STnUmtbWmb7Nf/r64G3HPHm03/lJNFxpBNgs9/Yl1
LzHSOr3FWx8D89fubvnWNIccInjcg0UZ1NYQJNnw1XjxSZRhwQ/1opzJbvk2ZjF1FjtPaE4e2GcM
djaJecLXgSXUSQzu0vYP92IfKjH+lSblu6BqtPAFKZWH4BSiRFxDW+oCTTqTCYgZc9PZnhniNix3
vXfJmQivAVyKePB/+8eHa2zQfM3l3t7sncwQj93lxZAkkxWOnsxTdA6lj72kPjYKS097+DHbG2tr
TYc8eDgnDFuxS8PG3dVufENNSOqu+x80QQ7qzrWTiS7vt1f8AIp3navN98lxhhmt3ULkV8is3xQG
GRy9bhh2gaEcerXZLCrrPi/K4Tk1d97wRmURsr3VwxwF8W9CO4NjUKRl4lipYjSksLdvq7+suK2y
rZ/JQvYzJR5zKtbh6k6zkoKIizJSXlgeYpUPyo4CrPWABHSbMzkKjobMJ/kQc7Izohb1NrefT5A+
0LNal9kq3Yvbwn9bNpYyo/VQvl9xH0n02Z0CRBt37xeskeRCSazqvtp9Vgc/LxbhU9g3mAGoL0ef
Hqhd4jpWPtrbjV2amXfANWZw9xcFKcTsaRk4iPMifNSxzWZUiQUQE+7FZhYrHyNA9Rxoh/q8A5qa
FBvKNOFAEnPhDx8RYtKBUv2rTWPknj+PEUjDgkiJhFEssCgUKZewcrYqoWoQZA34xWwXD/3S8fsM
EZRt40OLbv/N/Wzxbv0I/7NzDjrySVOTpaU0NT/HlCVRKcFYohTX5ZpgPBYy3v0m4mRG2D7vb9uP
H0U+MjgZSOADTsmTMS7f0E3kTpQbAsjPzvaO3+BGSDDOn8njBqTxM5U72z63Ci+R7oA+TDNlVnwv
jwOwA+zHcYAey3aarA/ps3Sqd7FeYLU+TIdPz+vuBxkja94CQQjD+6vt7g8mdrQynLhVKgfafHE3
oQ6jo80CVXe4UVvdJTZh3P8i48UQXL/zOLp79NXsLqfAul5WZxp9zRJz9RbQaeggMCkqT/CEBUTt
UWx86rQtwJoMM/tusmLp7kC/wCbUX9Ib0eWR1YyuzeljkrU8kOjuR1G5PLKWlYJEl1I11emBC8by
ehcj/j7SmTLmTr/KDo2ZYKyB9wpcuDHEk78llw2IlQRv2AEHOXPIecGKCi7Vy3km2qojRsLK0YkS
cy6OTqxshi6iYxbHxzXfO6qnVWwckgaAJ+Fs1vSKXb2ZDuzE3kpKMhvDAIHLZySdkgqMUURKogZn
89qURDbu573OjnlsA9NIhNYHW+UY4sezppgfTKCY9MvD53X91Ryrxm230/vVP3RSdd7Z3dWyY/88
ynISUAt/cHtI6hx9WZT3oIUPxG9IIS648Y9ELPPZbSSgtbzM8WXpHF6s9ZB/yq6mDgcMD4Y9ZPNy
EqHzdJjetx8ff0kXetlZBMLL8LX2aSJ9BItlkUQjIRmgMGaBaX+g/QZYNHwa7SkzuwrW+qBEC9Pa
5sCRafOMOc9UMDT/FRhHPxMrnRA3t6hOWxNYygBbHLqj+8EnyG9eoTXNSWrnsA32DokaebmJffBT
bV7ObcwpnNyYxj2sreHlErnufNrr76v2hzRRY6+1tLF1B2qBJq8rDloU9UHTCjIrR1NJV4UyoAnB
3Za0nwbwvNBp/zVWv+lIENSBBvLIBJmsLYqq8GKCyPFuEiu+yen2B9FYRkShhVwAKBKLbEwQdfFF
M/7gRPAc2hhmHWNiWWUATS/LEdBBsh+W0bKiTiJUSeIXAm3JJ9GUEwwSAiGViBcINAMhW5nJqyuN
wEtev1FgDJOZ5qlDkc4ohkKwrSxpYQqyxfaAl5mjurx3yB3E2EJV9djiebl+8tid3bdmD727z7pK
UkLmU5Ile7VFVszBRq8FFjHfxKAlHEKwpO45XjF2ufFm/I17p1TMzzaXuDReJgOcBwSXZfre5drz
dZJ5ODOv5iMH3/ELcVCZ89MZBCHk+rgkL3wWP+tcHL9LvWlTlUh2f9/PSCPFLwKphYs0QkqtDvWM
zuVaRRbQKLxIFgl+7Kx8FKR8Ohc7eeJMCU1C8B7P45h9x1ynnM8xchTExW77LFNXi7nChkUjEg1T
Hgde8iYS7mrxgCA2I0l/XHJ8jQflI84NtC9RoiAuoiDZK1KfE7+DWUiVyWPKmh8Y8A0qdx/YYcKB
RWZuHOLhm82SY1HBGNUFwvLqcfPc+tI60jJURIdWNK7cscz0JDq0IwGy8mmQfASS61LaiRbiKNzm
VZxJSinN74fHm+k17jsRIDXhCzoILuvlENcAkEffpZaUb4KC6GdmbjNTUQEalxGHp0Qft5g+ncf1
8b/AaTIg/Vrj6Mzil13iMYuixNzN1T3PeWAVvQgeY7ygedJXqUX18jhP6qJYI7d1t9SsVqEraAsN
j2CLZED5SzrVdPv5F6jKPpPWtS0r171phgLOfkXUmTf5HMXxdHm1XF6dHFsS9TRMhiGVyHl5yM/w
e3ngXIPoUUWPVvCyjZJheTVdhB1dff3kfLgZ5kRRDwDLztAx7f+pNRx5aDu67XimcWUt5qLuEcju
a4pa1ieg+7U2Nk50CnhyVzUewkXbjRg7ju+tv/FF1SOv+rUbnAzdN5IzLUni9xumBVQ2ehTv7P4m
3wcBuiIXVk9R9fFXv/RXt0+H94pQJZalase8/jNxTEy1ii47DZ7aPHiojlMdwurx+jBLcwtUXolb
3olKUQTI8m7EBI8rVaq2/uYqxvKZ+mguvhQVCs8K1A4VVpmKn81MY7VtmYEECitF8zq5DUmnCEO7
w7Fhz8fpSLx9smr2hVWkJ+Kx6DK/2uEXw8WuAoXymdKmxsvH7EkQpVQg1+YyzPwYw42urus6HR3m
OjnFXwJBlYBTz/jV9MGrPykZ1oSuyIFODIEepjZJblUN5YS/s19fz2/94w1L9aI3X1qDKoAb+teo
bnyeJHmr0aCuIT9cSBwmm5uDGdBwZjUTyhfa7RFhLSpCJsO8OsqtBCTwxEj6bdEuJNZGGqI80uky
kVV9I1dnfsduIB2iEWJGBhdkSBE8IZEAQiIIv8Ep7n3xKympQH4VgTzp54m+9QRHEz3iESmiTcDQ
+6A2PECbBazEyx5Za6DxiAt3vdnpcO8KB8IxxhBHkdVWmTYak1V71WNdlZaXom4xb7YysmW+HLK2
NiH5DXhfZMX8hP2uVqP5r0Q4AOf+lnTeJDgDSpsnNtqkGLFt5xHBFil5/Emxh/aX8KOOYxmAdS2K
FsQ6whD5BzEkMwgcvPsPOy/FycneOKvK8sT//pfFx2kjjR74LV60rgORag5hEH+Xw5onGme1OADB
s/dvqQhJJRXOUL7fu787AoMUxFwDNOMUxOJxLIsxIXswKWwFexiCFFbS8zRm4JLMf6nPTRJPzYYg
iDpcqdd/Wexv4SJQc5kZzbDGbjx8hcWqn7NYj+PRdTYPZ36fL91bbZ8e9tyxffzkqYs1ox/mD/XC
xdj8gTfMW/A6Byq0NMkO45BcELtYcFAJGGw53WQiwBpAOMpjZX+Yt4JBKYhAAmUByeai/aJTgFES
fwniM10UpGfZWRIfeXuEoXwVsZknOOIixcKV4jbORYv7eMRisSY5LBi7KWIuAy7i5XVafIItIzmt
dDODWfHCJUTF4ayr5gX9gaPMdeWGCRlucprVGErr9WRnC+eF2Qs1aEWGCrM6E9ORES41hHlAgvuc
gYFYJdR5E9aK233gHPOaYRrDqjEnqI2OEQhdZzwvdg7Ggyo4vvTcXue9/k9GfFiOxb3hnX636nBE
2jnvDdatxt3suD9+0t4LqzSrJ3OAOaMwBOSuedyqF7MK3rRhXRjsFB2NwHjxtFOIcl0cEL7kGTAv
tzFb1aG568wfhWUSQ2U/lKiIHjrOOKzgYDYKzoJDiJ1cS3KixcjmWRA7gkwfZcYxgxGDHcwkBRZW
yAVTymkFPbxQmJN3g+lI89skgBNcBojYiUnTTwnlBLFwrX4yTikWCbV2gThqvqkpKZJJgyQgr2ir
y5NENETRb3YJzUG32e9fDlF0ut15qzFe9vP4lclaiGvlY+JCTg9hheaA7CTwpEA9lx5SQmgRdSUY
fLVRw5yp6xB7we7ePc8/oSgU0AphxwoiepdNDYFB0WWHKbB8UQAEMA4CGZLPFksWiEKP+fp2/YG/
zOBYsE0JObl2WmQhajNORHHAaN0k3OH22nQAEWsR5jQuLeKJSJ57yovCg2Avk+fyop+gTn/IMvAh
I7hV64f7Zw6L43o1aOJeeJocHqDFafosj8SQWyDhglakmBhAS5+h9iSZGKJHdEEOm/edjc58cBBB
PAkd+ypNGVocJAmHFHj0P6AAAZyGB6HNjWyPN+OR2540AjiNuxxsrlJXA5KobXObg6SoloTUmttk
sEwA+bUFvtzYjNj+4Bx2WeTRqTgvuM2A+eV5R7vmbLweT3a9T17+xqdoaWCRhqLqCuJGBnroh6bG
27PDxxWZpeVB0pHiSAbNeHi67ryP3jURglXhGR6iQQrEKAoR3OaRdCMykLQ+EbSOlZWQoE322Uyj
6ECYRORwIOoOBgQavjsudLqeZz2ly0KjmYbSYRDiJB4xhRPkM31MOygTuynSOE9e9wHXFppBWg8p
AcFfIWErrs+8dPBZkMyMB8c58PjC+1r0prv5dLGJrQHQDeqlhcmQzIFU6AuuM/dMYxN4y3Llh2rm
BZayg1zRQjZnKa+DQE0metPw47rXv0XySANCeZOdKGpPidu/NETIr5VxjUU6ZalOKXNw/NTqTDWG
h9e3HHU3WgOqtTiH/q0tMTUkSWtz/JK/qIVCfMNMSJJWLxMvMzd3B80vUJGqHcuaJw0WQ4StJlc9
SDM8/7a/0w+QfhB/Rd8DCK6FJqnPEkwLEysjc6xb8XjaNcF3lLHoFnRIHvPqLsLn9UtaYdJlBi57
l7xQLfq3VkV8Tey+Gaa5WgxGVz+DM5/55fxSID8hzuLzL3BT7Pf3X8EIT4c3z//l737Ve7eeNJO/
zJtupoI09w3K/bU0g7XjZMxJMvnXU5MspKAkSz+GwIKkH75mDYMoTNQqjf6JlRkyEW5i0WZORhRA
gJKSvKgPKsMf6hrwR05W7+NsJdqLh5/+gi3MHPyu5lPvvabuqvX8urmPWXeeJS6djJXdpfGqC6Ck
3kfzuApitHh932ipV8KLQMSB0WFqdFpevZoxYju9sahS9viaCRJiuk7q6fF6P1M91+vd75TAQqLd
414VJEzmtHqfU6Sy8qS9GYRfV517CRsxMgGr/naaetW0HGlAkoGE7oHFq7ln4tS0iMpcyR5u80mm
DrH7m9lMXQYdIiQyBaX208ObySOT+R5hZ4VbzADwOX52aotSJVUCYXazEPFP0JI7khwhldAcsFys
3f/gmJ80l+xoCfkFUne+SDDSnDSuDjfcUFY+VRDRUwP5fAGUs3V/L28Z4ZkIHtWuc4HtjUQwvpId
Lyudy5O9LFoFJi7OIwhhVXQZpnxs9dDcfIxkg8w5kGfVump15Ifb5pBNV4xUT5iwOB8FbyAWP3mw
11bIFsmmB0sCYpODe2AEU2NEeVhdwwPbIlsczUDOF3SdkYr1Yqb5+rBnLp0Y9aRG9UBlFPXUJfls
BQ0pHQTIZ+cPV+vpNR8DJ/jiaBCsmyAyiJOYuhd8qHxReGOXTGf9N9V/UPQmSSgGlCL5RaiGdEUt
q6j4WScPl1rzU+zPgvOqm86wREH4PpDaV6kXG6cdkETgK/5B4P4dpHikhBplKtEErN3yDyIjzeEy
QRRl7TNvgRFAGFWkjfdUKY47ONE/Lx9L61fIZTPxo7oMXWnVyesqbvd4VW0+pkisYglXRmXkYv0h
6iBSUkHahojbg2htCCq3havMs7T+isqb1KUpjJxGubUoDI+owZqW+Ll+Dn7qKcilae7TuQlobDcN
cNk5jEwvup0bcnx23Uq7ulEN3bQUHCMhECCdUe3MijMyEnQgv5FSe/8Gohcsmpa4UFWq5ZpbaFx5
jV/AwQ4aJ6McTTswMPw8um+/40Pwin73sBqtKxEPPaXJpoozoqxhC0FNvDq09kgUVF8N2iWNQSxP
f/GcNuKCRKAJym/VYKOXKdZ+tH+3fmX0H6gXeaisQ10n0Ax8K212oNAUxEUeAJBaohS3rXfppe/x
VWZjaAU/cyY+xUfAQfzxaiSWylWhaXlClOBmTi2fl+fJwrsPkyc57mY3c63un7V/eZxuVJRfPLuX
3u9EVq2YJlP3ML2uVuLxUjMQwlqTAKoetR9wbuKQ3khk4lm9+uRKNM0VLjUPjeRaiDN8QpEZB0g2
/Shj/qbbBOhA9UDMYKVQqxbJ0/yGH0LxlEDRQIKj/plEhbgPnfvN2EzS0xFldpj8a/adfFkvnyXJ
H0zwuasOiqrX7bwvjEHNLB8n7ueDnlwCKXVxdep1qXfp5Y/R09L0Cx8AUj6QwgmUIYSLyrXvhOd5
hsUVixYO4CpowdvVrq2XXYSTgcgkv3YyzQvpYNsgshseylIguFYlW1ZgXzS25g4vFt2Wes4HnffS
3LULj8eTjxRCDiAFEqiyq9rdXn3jAT8ISJIR/z5ZvsN9f9QR25bgHInxidCAJczfMIviFjWkCT0q
4ubERwShvxNNK4qrif0MFgDBQV2tOOLwtWH4bv/i5E2GTtqcNTdkceqwNeDWgouh0MXTQ9VfNvuH
z2lxv906oF2t5lXVf4/v5IAfhQrEp0Lv4XEV54rEEsjDIgxH6QDxa9hupJr7dwE77LkintcW+VF7
drXc6JxDgttDU09UggbAoXO1qEUs6aE57Aw62VUlhWC3EgieKpGR0xRAYKeRBtQ2gf4V+lkqPCDa
kmy2xhmGOzJqdLnB+6D+l40ASDjY/G2yZ9MlWNVb52OKY6y2Vp4LhpNB4kt83aXlong1CuZH+AH9
Qf8s/0T/XP9KO7e0PDkTIfpfDzuUmEYVKYl3gfkD1I3PnepZG0vWprmoAaO4sevV75B3tr+BEtG9
85tA/YpyGKkcYTubyV/xT0s79MntF2J6hIwElRNIgSowUuz4xVG6toxpRp8Isk67lc3l4OpzL7sj
1o6x+Jn38+90+XXIQyb5FsmxIuYPqqYxlpr+6iAOfwbVYNMI4mA1AY7o25ZYERpqlYUfAA93VwMu
u2YxBxHes26xOikQRQd+8lXQEMSLKuTN08JgnqFaECEQBW5NVZz58e9WXbxJKDgPifrjWRdbVZNm
TYxpipLOik7r50nzt5BJ4yGzxR5YWg09ThVay71hizsPI82WzPuTyvQSlaCGwPRrqYsirhJp6SzO
+k92fVwDqdDYOSV9EdeK2HTEogdewoqQnVAKUDQWE1AtkPU3DdjZ/Jy+quagncNVie155Zsk8yKQ
D5bbvVVUHtsGl6Z+VUvHeYLnw3Vo6W4fbT1ocpd0dXEFw2w9WewXvVnzcxlyLZoPbUBAAxiCoBOs
EKwKQtlpj7b1A1ADUSiA/cNfaAdrAiDSgKgg/N9LYS7JhVX/TIaakCWwKZ52A4Gq/nyB06+L469+
jTQqYDwpJY25kUDMiqroYT5cFA04IXQmVQp1QRzUFTQi6N0B/ATaH4rYagDhP0HcNdMGaERr++64
qZBYMi7UkYa0/cDK1BvP9cxNSMxV5nP743X1TqNzUWla7qLqUv1UL8YN9EtCw5OicQP8fnUEQsXy
1z8s24WsGv0Sj4t2Mk40KUP4jK1MjJSy3QlVZP+oKCoQxL7xy+NA4q/noQSss8BDWyBpoIiGYRws
tP4aWoJEnpbtNjA8lebnaEN1/JhUr1CZArZjQOqpWkVfRqq6tmtK70STlJ8QWpYcrC2iaiQDKQOt
Rv9Er/oBSXqQ51FietEajuT6L6PO/lFd1pzwgMd8tDTmj+1JyXG+g2rtiff8U1Id6Vj3R0/PN66b
oT9qGH1sK34nuDpZ1TLHeafz1UkNZesKunVPC5/gXpJoZEJSNaHg4VKnBMOCkmAeB7FbaE0rTmcP
KlxMKoyq7sup0DgzIs8alfITElNz/kr6XHRATvXJS68W1TXbqMlJDWJVGupTb/iGJ17yJN9OkudK
Umv8e97AwKmPHT8xFSz7Alpq4xpQbhSkWK1E4VbjT6OFt7PxZZJsU8DRuUS1+JY/dqNfnjCJs61P
+rff63e7XB9RcVUEUyZVFeulauuhFqvucFdxlYT0LzqDDwLd2sB1M4aXaXpSrTzRG+DSHgymWoGi
eJ9G9GN1iyIPUCRAuS6wn6e70CPgLFyFZx2QGPOvIexsMYJdjRuRJMGAZtDlcPtZw1cxOgDi7Xrm
Ujjw23KuOV+bXCNYQPEM7d5vX+8rjYqAN5tf4ubSQmPoCi12DHOZwm55IE0AfLnJOSLnbJoxtXmX
o1l7HS5VY273YpHG06bdXE520ebwNrxeWt4KuzR2WWpPg5a2fr7ur7W7l2YvyhuEliZXWjJcFLcR
XesAAQg0tyDefImr4bNWd9tnl/E0qOKFtFACsiD0QPDDVWd1Y3VUhzQ9UUOIYy+EaEFKYnJQYpVE
2iNSBPSEPL9bvPXySGhx7MXhCUWMIBjiixDbPSFq1fEKzS6uKBXNBn2m4DvMK+rKrstzkVeN5/Zs
uqpWX9L6GBoc5oBQUAxoipFYhAQElyBWF/LQciUSLt6vr+uZlBadTMgp+gE7jTiC5r/Nfyw9eUU2
tKuZ10TJ7ECYtomWNbVPOtQqsL6gKtHysdKKYgJ0AUI7hipzV8TWyWMPQLI4QE8PkPSHt9tbCInY
ARMViaCwTEIjQOvCE7LLbgxJUBaSWuIcNT1fIWPz/Kj/IGPV514pbn7utPsskLoQvfXjoX83qx6+
rFHhkKuu7/oPf7ef5Qha/YFAOKADThTkMW6kQJDw96AT6Ml7U6N7Q1cgphCwhqAjPQsTEOrhHRhC
HPAycg9hdtOrzcP1crhL46PWg5DDI2H18SoooX5XWWBN0yvU7m9Y7aN7lJo+CLD4bfG3FR6pIGwc
GaYjEl4hw0804EAkwO+vekhTnC5Wszqz/azqLseH5Ze0rIWJdjd6HdZbv47XaeAugBz3TARbHw8L
5DWNCJV6Bjr5Oeac3TNAgCRDYYiaj0zi1rxbSJRUIST5tK+QibBQdp/mOg1KrhyWKNbyk4xwPGJV
mCdlgHBzDVksLkVQoImDJQXnAZKwmN20sWUykZCEYppIaSw/6LhUhV78saQQR14cUHuEcKcCvEKv
uKXm3EvgNHgdzNvvITgcj3wuNqvhcNNbH47Dz0n7QQ4oBSwBooBDhDok6oAYkEFkiJ3ZUEckiC6a
kNjgCKKBlpi5lRTERIJbXbIwu57njYoxj7D8UE3ifuHsPiMhD/eb0V3cX5npyvsm64maIWC2bJrj
s6azmjOkIEiHGixGzeYMknauemtZPIia/V6oqU3BkDZPu9gfzBMCImD4fAiVCEdXQzTL8/6QbTr5
T+ubGtZ+rhedgKNxaEzaTW/Gy0b8bikBQlDIKxS/2DosRVl1GTcdDpvNwQAf5WJba+NhP9g0t83u
V516RjWsKEXE8MRJiRVotn62Z3WrBtnJSwCB+I4asYCGwBrN5k2F0/fUOmS/6HfNNeDmGp7CKchn
1cNMhrcpmxmncvoZELkWX/3gbEY/1Dxho2g5N75W/zW7PiSRb97q3ZJ4mlaCQ6JrFABGqbNIpMUq
K+nktAXHzAK/gOTeE3axnkx0nS4ITBMixXCSzdoC9nKvtbyY+Q89sr7db65T34goXEIBQLHeOS4G
cvcmKw9SrELyoLWzsBElXvZjYKgVx+AAI7xoK00K+Css2JFSuVQ6Q25P6w6rFnfzXJ543Fk+TxZ3
64fu52Qk7CdbJPgiCOR3tOCkFN4BJ8ANRmQSYrg/9m+UjNmCkI83cbiAaQ0Q7AkLZZcLPiAPkPDw
favuzP6zomE2xFTFiU7DxLYu1mjyuK2DiBvRQICnvDmixmoIjmL4FxqDXHCXHgUXFQ44Id1DWmpp
ZoH6mBP4ZcHVTSfDYhNS1FFjkQckzW4QPMYX+at3sq9g5VW0DaoGUr+ucNo/emZcksc/LjXmniBO
LbgwMZxUULUaTUxMbY0cdHWwnoFoRIueIQpu6gJNaSD6IC1Wg4JQpUZEEzMoBqntEKAppCw4jvB0
+V1YJFNKZM3eQEGsMZIzTcQkK4hpB70KQga0AikEPDWaHJEGP21hQ6YgH0k8AyLIxqGHvQSTiWyF
XuA8hR5AiyTQAg6FhOexBMus4fjwZ7X7F3fdtWUTLgT2jIQXx02sHtvjXnVsVp+1jA2KOUAxEAiF
YNmKOJ0Up4MQmHKDhpAOHLJZ61dsm+SIFIYS+JH8mBkrZ8BCGVnpMGyh4y6tDyieIo0blo/bmPpT
/oj5JsQf1H+5bcY+St07wYok3mChG7ykg7Ms1GTmVVux5PbDVWQRE9bsjxVBk66r3stqYjH72Oqv
wrGsLZrw8CcQJYGGwFGZNNii6KVVZaDOngocBYOZr4B7li4sNTutdRIrDUzBQbCZEemDPFoFo8Ey
DvDLaW4HNuWj9nJPGyz4CKFwtz6VR1+lxBjNdH0KVB2iYiDUAciq4noHxYoKSJVcGZD1/ma80WBN
XflIF0VVC/sTLSxP5WELMweQsH7//MhhddOhhszKgzqus07hDpJsvV62WzjFPxGDVrvZaXGvdIdL
sy7EYDZ42k8b92gyHfoA05sTjQBhyQLhnvmYA79CkSlHc/85SceW0yNnb9KhIuFrUU55kUK0jBN+
BjNXU4iDBMgjcbAhb1gvamJXV3+248ghcpYn8O90/abxe/UHW+YYh4zd+W7MYt5RJ3yeqqGdG//X
a50tiW/2brCppS6uheUZ3OKhzzMtI6mgJ2YRkSxZSuICHsuUoXsCwP7tmJN4YLIIZ9OX5kotPDQG
l5VgpoPjrGWB5jithhLhNzR6HhKHr5fPjW/8qeCI9/ylPHe8QRwFoWx/x2UDeWQ5YEnfkMVF3jSJ
h8iNjDLjsbbD7+NW9rj0NNbhISWaOrZdSQohz4gcRrvqxl0ffrFVQN4vz5BM7uu4a2mbQr2oS6mU
5R2oAQALT7EXSA4/3uIEgS1IpCBFlhRobMIbMUw9gJiR1anOqdC0wMznHbXfLzTbGuLI+WsuL8bM
XTAp/rhyFJmNbGQon31ZFFvd8w0d0YthUpFtvj3Gt/vdHw7nWeyf5vuHTetrOr+CD8H2dStk8cE6
mH0lVyGfRC1s4uDvGZBa+Loo/zzKgJyxlLfzy/jd08M72wF3Swq3x9VSprtMQh6NNQKxlVjzJklx
MCt4ASFcUVZFFn1r9jSHAmEMQmFPs61Z1Y/MM4VzzD9AnhrCMvR0O1ckxABf8kaw65ARUQpmAOXs
Ui0BMlclGBRmG0h0cWM7iJ1Gc4IdE2B0OP7VYO3FnrZMdraztXq6Qr55MVzRmAwGT8fB4/DzcjcU
PSF7gSCbeXW7ah6kseoeCEQuTgg49CXIrEtJ5bGKorCKtupu57VRC0g2G0pbQbkzM0oEchWKSWHI
1IdETxb5KuU6kSCbqBVnEkIqU6voMxCtKUQYLY9pSYFokuRQYl2E240PNC1o9+Oi+z4mvDgi7elP
Zcz2siBJ/jWt/G9MZav5g6nsMcjASCwyysg6t0xeOP2NyWq6b0+OX3HjtBunSCZfTsMf06vls2bk
odu6wqs8WTvIJwJBxPMBBi1/MpkkkSFnIEXanFL07rL9fqm5EehVIKtW0cHID3Q0EcHJkDcsBx3R
8JAEIkHDQp6CWKRMLZsecB+IQdQks5tjigFpZUPo1mF/C/fPcAtN6XmZCJDvZSV5ceUZwiIaDLik
ulm1e+wz1Dq62ljssVoOG+POgR0VPpzKNJALT5PbnZaUfJnMb7Xr5EJiaH5khcC2p+JRmCBnhj46
XjT9vAon2JoOqGbPHeLl7pfJcBGnnITmU6MfYxt4NoHZ4BbVhiG0LSwNX7xMKECTu+2BNK0bvrPe
f04i49MIc8uTI3F+NlA0OcGJloV/IwbtHztOkGA4bFVDRsO5GK1zMSsxa3ZWjWNnuv6kFo95WGss
ouH58bcYI+M0OCk0vtu8GCURIqSh6qKk89qTaPxMAbjcsmCObx7CFSJiajweZqNdDFWwoycWOgTX
T3Y3clqQKwuVBQzS/ZSSyWChNjipGiNIbvraD5+3vTSGwlt6MVtAjY6QgWwOlAsiGYU3onPkF4Cl
onrqfnkeKearJzmVss0LpW0A1/M4S8CcAkS5Ljnfsogve0K8+JtnZh5DuCjtCTEbmXkMEdU42Iq/
cQR22D6zDQeDX/MC3ANjhaI1g/1n0Q9XKRRuUbVGZBzDKcqaV68yNYE5Jp08jThDEiSPx/m9iDFm
V82u+Tgvd4bd6yTCZiXyqfYxqgMkWu9PFdYHyb/D1iC7aGZ8HTwOg/KNl5UQV8xedJqGFV4ah7Iw
AjToNjt9HapR00Kz/mZ+uG/f18cOJAy1yVUvf0iLef2jqJQVFFlJsYyAExANQxDrKKBdNiA8DJSC
0uUTGHcYC4ajny8+Ow3+zDWZAMc5GDeLGaZVSjz2s5Q7rRwiltYvkHv6xMGhqadifrR9Vy8bTiRH
gTyIsWRZ/9zPnpR7Ccy5UM+PbWhiNDhAOm1AHHNOY6IEU/o4PfwmUufj2YuRoUU1nPI6gS/une33
ROD/Z+zMutu4sa79i7gWh+J0K9lSLDuJk3a6277RSvJ+oUhKJEWKg/jrv2efDYDFklq2F3x0gAJR
KJwRM2quGjGJrsHchpnZDdaj+6f5cJyXY0MdXlYoVYgFghKzYc+DM1ZyJMu0bw6Xy7loRvOS2UQH
6nFEQUzx/PPRn8//ZlNoREVzfoh7PsEB1NHtxKxcQDQgWNNM4CRa0RRY2MFKziM1qWeHxxBqRzC8
AlO6qJyiWUCgEJqFcBr0LxRDufBLU9o/hsy2bKa3dBLzTH/2u9fq0kJL6yYQKSYP3tYIXigPZcEN
ERnjcWkUse86Fxw88opc9/ucXjCs+sMhy/HP5Xpx+zRcjbqb0W/QBs0BnSy6hiRCKrkVxgwLAUEI
llcQjyRIdg8/a0E05JHQZliT2+hGhVthIiXLEKuuwW3X6gfMN8SviKJlzIQo8gYCFQxBIESB6nS3
PrT20tg6e1hECo8cSFujxEFo/Tqs04NH5ZxGxOO7BMGze0kQHO12v9sfDXu9YUcueU3RLmab+X1r
vBz+Rrc17w/mTXjbRN0PhiQO9+MP64dL2p9gQoQMQQFihgiSaKArLBwoQkGFQ2MggSekmbgWeh4V
ViDdQpxLSbF/Nv82BtTGdf7wWnIDwXm/U4iaMybaZx+ZSCK41uS73X7ijMhO/4aXk6GsyokXBlBq
sCbQ3+6UlB7dDErEh0pf6m8jq2tvxL8kH0h5P8iperQV9QFmb+xM3XxzHSgyV8rtVOF235BKsa4Q
ZRqpMClHHaxOStDmBLQSjNI9EOHXANFnSYGe67ai1dBzkpbc8YltuPRVUWfuweJuW7XZ70YpIR1W
ZAWer+VKR0XkrfBFEuB7SkLPqWz2ONm9pK1U2TwiaKGmdgyY5SWDICSQC0hFN7Puu03no78g2eU4
q+S0/hZZtYTzNuNx6KRfX3Q0T/gWfX1tCNB4yWMEebdOANIPdJ48ugOBqVsmcAz0QXCbmUi1KYk5
RCrtrzFMH5R7P5I8hsVjbhtE7RJNAyy/MqJmyIsnSpmpRWIs4mm4/y/7rKz5PPCQW5TSyDm/2e+T
tyObF4HvEr9QHU2NO6YJidiunEcwVRmt+4YDtSTU2sKw/by/gp7+DCHZv4eqmmzzd/j9hq4y38TL
UvWNcOwl7XrHBUP/OrVElMgPSUE6ioBYHAxVqxwoAFxyQYUtF/qs7AKAq0Lx5Ub8JiAVIigx90dU
uTxEQOOrgwo37Y84FbBQ2H5t4oNR4BigeQvEAbsAKXhEVj51NO/rZjAzF9C5geX3IEyh5En/Sesv
H4OJsfe8DlK1uP+b9FUb9+3AZlFUnY8yo3xqqF6cXhaBV9xuL7pj+aN+xYmdcxVdUaDt22mwiXfa
x1CXxB0ehvr2X+hdXPMHm4WaxYpp2t76Hwg1bAJY0prUVdzbDW/QeT0pSAwgjr7NY90w1nHy8AYg
DgWfSdUdXGNwe0d1WNqJRpJpvtntdaMR75E6iq6V3smiOFIdKJ8HKGCi7dHX296v4EpEbcVtXkRh
OfI4J98NAtQkpbOSj5fxA8pecEi+W8tvJK+9bv0o38+3mT1cnO3Xod7rp7F6frE74Ph+3NIGAHMG
kOKNB2fQGLTBqQeg1/r93/ZjljqFKNlhBeeH0u78QaaBJMEOuedhLjT0K4DmkhLlZfFe1wIobmHg
yFzlzCaK4WTwJI+I34s7Y7YS7iV6rJafxVaxcMHe63A6TxQyeQzVarXgZi6NXR6RQpNpQGt3p+0D
sJTdEHMiEPN5WtlEBEryI5Bp/yoWgTpN2Y4cQnDyb6xorGuAKBSzMznh5aJr5CnwwPkKQg7ndlbY
ftx/v7u9kDdL3wNVhLIBWv3o1jc+m68yu4P4U/VhlOwFMa62To41owFpR+EyvDQ0sGZ7iTGYXzgj
ZQ3t4UF+w7Sc6HydExQ1Q4BAUUNzgygf9Acp5fhdcdRCcKJqYombvePeBgJRvsqQKoMbgiAd/toY
3PihiYLx+S220Skd9gfj8bA31MrG5nLgVrW7X9ytpsNYsUCL8kIg7AFiopmAENd0MyxUTkis+325
BA0qKjC2VUzIyX540Oor5bcvOSq9vJwiwQlGeLMRvyrMLGk8pyquFrAEeMc42U+uIHymrGVbWbF6
ddtXzJ+Zjyg2ztbQiCFawo/sSmSzUhtqs/WDLeCPTe+T9JU5BV9RKw2IFC4qz6wgDM1IhuLDk2Yw
/xy0kEH6IBsfCUnMNh32rBd5t+HQrWtdw0XpwIL4ZbzegZdhIgyLrUBeyutA4EzdWVOGzeJFfh2a
Hl7ttC46e/RDkc23B8Z6L1asM24yHFdcsDTiPLpOp9/cLNJtzXtP98/dGov2nq7vp1IAnPRkLjUv
iI3YlZs1UloEYMaxhU3LooqSEXvGmBckDdfUrFegSy8lEnVpQOmqGEhjUUEa6Y+JUCdKv4Xbynt5
iTKH/1q8KBI3WFvzWp2/wPMaTDhMMWxU8TXTMu0Y+lXl8bO9tcUF1dkVfL6rPppZVU6e7wdJC7fg
DNtBcwkQzjDTmBMLexbdxtIaeEUmVmwS+3CtTkPFwi7klO6Fbwa7K3iHCDzVeT5eDA9DbVqnpsP/
HFZp6IIGsXKIPYj3nOgVX0WtLZsg3e27rW7AjTXqIZXk8QcZKnOYduy4PL3apS3+QqC/qv55JJaP
xLU0DvSnDu8GvzupyIgcE4oh1RBZjoVszpa2/bkFgATk5IjyE+Zha7tKoeal4CNYx5/dHpbYbzt/
z0PEDDcqzki2vfPTsMhmexJoZCsDQ5SBaRCvFjFShmRhNIDdCK5Grswlm6DJwK8MnX5sM4GQJkN5
9Lakx0hYffVcCPqAO2LYh6dlQ40R8MV2uH/abx/7MUDKNxXrHjey+KvR4gVBBsGLbJap6/bqY/s9
8iehhLUc4BizGfxWZFDcgwxyJXDrvWdZ4B6r9TThFuY/e4T5r1kJSDBDwQEg5gNDM5H6DNqDEp6d
lahEJmtuEaV10HocB9o6mpdYRu34vN3SzUPgbfbHgz7nJMv6D5vTzovJ3dOy3Z93Y2WxHUMo7JYt
UBYzHDirPEet+JyCgIJYsXoYjBQauig7i7Ikl9a/H3wyZoVUh6HvLMGBMjDJY1MKioAAHdz71jJ5
1IRHSqLL6jfzK9J5jZFqW92ooGzJu/vfurPPPKYswdAZVrIaKhFF/2dHoBDdFDe5C9FtPnWngAkv
/YjUofigpTWiIVHSa65qaxbLheAJW3BnABbEEugUC3Ywx+56NrsT71CwBdxvyHgsGXUklcCxCFob
GCxGEsFijXo57vCKR/1PP8JuvThppiHZIy4KZvaD4daq6jaGXHvd1f1u+LDp54Xs5jXD/Siuv4Xr
zGxAgm8dAjGnyZpmi6uuArxITfmNeXeOpmx/21XTi9XD/KOOhXTZeRCRjHHGIH/5JSUZMQ4kwD+O
GjHUSAlL20LJFHIgxic8vHeRJmt2t2gQCIAKo/+Veivlq11pXkcKnwji+hinegXxoFIM31AjPakf
zkmS+dyDapn3kQAxfZ4dtgDA60UMjFuSNIFXRkXS6A1jkfNxPhcOvqd4zwtGwc3iQ59yCQ6fwdCG
G7E0NFFXvCDJgT9IUOtDUETrJYNbjKWg+RYiaOj7x+veREfPWRmkbSm295uvw984iw6rXqx9QdDJ
Eu58xSE4suJEkBI97dxHboo0GYHCKi6f35ZXwoTbTwE8U7Nm78kpfgNOQpwcQxYSpDImcHD4EcRL
wItCi+iY703swwmtqc/OimrCZos0hKG3z9fswRudzgF/ZtHldBnrqPwmYEH0lvJW3k3wh/MAJQVM
3558udrn947zLzSHNQlwvmYad9qKBelZaZWhH3i+dfukZ2XR5ODn6WR/3bodSeGQkfC2OWNl8csp
HY6sHnfYxs8qqlHVmFqddY/jzu1h1Yk7TeA9AuoBlkPAgOZGYIxIkECwagFBqEJN8NfJTiPqFLOv
oQ7vtztBHA6tw8K/3uQvqnkYI7vqNmcWQg1Ve1zZE+e6I0JWDm6y8GaLFeZQWb/K+aVQcqUJjbyz
g9eQofyuICRObib9/+hvtoG5uKINECUenm6khC9UieYoGMmkAeFe2zxDM68dZDoGsfeLXCQDC+Jc
QGcEYdALCONZzpJ/5M5thggcqhaekd8Uh1GwbmSxfacNhDwj9G4PWh1mniKjjuYV5+nkJIqkeDtb
DHkWBtYvwwSTkQBuxBB+IQXeIVtJMfI2z46bRyDg7LIBeMw1FX22dtG/PZ+F3D3Obu9xeDu/ySrk
m+thUUXzTKL51sagQJaZgWMQSxixD1B3/JovwhbUDIJpD5OIeTIrgJSoEWAwh4Hv2II5rEMwCCCQ
3FNeII1ZLxMT6I06Jqw7hGkf3fAxTqFw20MNGhXc1LDjQ0pRI7TCd9UEHYlX1MSoO+wzjMCuTpbb
NNr8oTd9rKqn4+moD04kPtCjCdXg1g4UFcBfy3/u71Af/CTzAmadqPsnQA+X8QsHm3d+jYutkw5K
gGImnV1maEJKmsdXhJHPw3Sdzh+VHHN8OJ377vqP28VfxB1ITffN8oN6Krhoia2sWKsW9pKILaVN
ZurUZHtp4upoRUT12L68v52kSRllz1MlUBtcDgEYGQuE3CUgceAJMgBeIloPYCGXCOaZ0HMXisyU
6x8XxFYJfoJNMEpIsosxAuMQNfu0dvMvwrLImkZmp87np94vcNNkczkYf6fDOnpl8BQ+YtUWC0fZ
pzlsLN4d3tK9W43a3XyVFu8x5xQkO6C2LMz/QH8Yw1xgSNTskLqrUFEm5p77cZJSJwV5TdS1BIdN
6bYuuvs4FM8zhEwc7b64ZyOFDtFM4ILMv2w2OukCCsoZcLPT4CAk0f7G3fJ5UY7bPeCp0XMH1trX
Te0D1N9Wk73+K8tnaONxnJDW67E6tCGz/WrT2k923d+SPyFaDnKPoTjS7gwY0tZkarN4Is23ZQeA
BwTaGzFdTjj5/lHeqk7a4wO0sI+fgWkjusuwOAcNQTlPKlamOrXAeMwvnaB35CNPXDvSQaD15PFZ
1skB9YHWt07hsX9fSuE3/CCUEwWCiklqx2/AGnpRfEz403CQYrgnYp98fhl4GIIGJ+FHTmJTd/AV
iuLhutuaJOfC6oJEIdVI7GKHIPFSzJrBLUThFoLVQbAQh8OGE1Vg1M2VVVdqzpHT7rPDz81KZRdG
Kiy7K/NW/4MUmWvDtCpEcheAOlHB5LektWf32fdNVQ3+p2Kuqo6cdXXN7vURP1L2Peavj3Fc2SbN
9eu1HiFQH4nm8BAjrjcl1hvF73OjAEuL4LTVlDbFWYZBdKa8bTCR8h7KVCLGV02bRyLA88CTv4SY
L9nkRf4WQ3tXlt6zOdSkfz2G71FJG+AQ43I8qxWohQDOPM5b4U1t8S4yh452MbMLr0ls1LHJZwRT
Bd5/nNmlayiNrO7hfSnqc5/LArHhOBowOJ9XkyNJoetEXGezlN/WSwB3lQ3f1j+c8/DSZxgzZIGa
71ecohvLdmurxXat9Wq12e+GuWthHWNhRzALAs9bTuvI8VN//AFGV5q20cRtdPxkebxkm2qevuKp
Q+7t8wscg7ODaJNXJxchzyQk3vLsxcWm9TsJkpzoK9eZq82ordkMsw6StrVycEsZRtut3vX/c2LW
kMVSnMuql+sUy0M4jBJEDR4UvyE4lpglxRbIAoILCUf7XfFVoFQqvS3qn16YtUD6Fq0pjpdRLEm1
BSe8xI4p77FjCjeCwJB1mciuiFdv4I14kWjNlsGAvpHZPCl+jJObxZyQDdojCQQbFiA20/6InZHk
krjE8G7FzAwcMDfNsxIoOGWdvXtY4/HdfY1zt11bCt11ry9V3cv5QE4Vmf2aOLRUP43hQcsDOCkU
WaQiD/DFX8yRJFkVuWU5zg+cYfrqGtczIWkY6d7deHK/fFjcao1rvTNj6SgNBsc7WEbg8afj1VG8
ToKdIHOkezJwOnQGslxlf3XepTG7iJmzZyQ8vF0QlDUwcTsH6DXUqdUo7Kv03LOFX5wO7zgdxDgU
MOIlR3ReaXBDkHoQXWrUFxvFtCzpCL8JZBJokTkYZHlbY3Eq2ysaqzPsdHrD/pBJlOY0yuxxPlpz
nmE+0BD67x62N6vjo65sfRlo+uWf1SH0enlKInjRUOh7qm9IOkiB5SdQ2cTlqRHTVeXXCKwJWGsx
SOgOjMhWU2qbVuwHP03neP2c72w7ZYylb9IDtYoZL3Ur9QQZda45TS48JsXirIU0FMn4ZvXMCdP5
w6gxWQh8Brg/xpBoqVe++J3fOZdL714+DK5IUE1jehg89fHyCblk5KnKSpeWzqtwOT1hDPNXR47H
L5ejWwiA5nUh4f+DWACqKRf01KZJYHxfO4E+9Brv7vDDVLc4W1MC7aYUB8KKp6ifPFyJHIjxfSOB
RSCWOzk9r7gipiX4PGczLCtl/R7rfON+Wxyqh6Im1GvAQ3sRd6OPaxaKVDo6jDJdOUrVuf6c99g/
JqcrbEsC5ONFQL4ZuBlih2ZzVt7FouyYH1JvKjrKXvZL20l5xKi1dUaBIASbNSBNihP29H54+94e
JrXmZeXDqGD5DqpJ9PzOv+SJsbQ8j52AqJI1BcU70lrU2BlPBgd/VHkDxZMOJJhKaR1JeSC7Fxyy
2Fz242xLf4qZxN+kUeP6cW28hDcY6veZELzBgS8AQethfYqpKwZPC/qeu+/byfCgB6X+8oxxMUjZ
GlnboY7QeciMO1NILDhw3Loaptuw6oJo4UJg1h86zMXc6xUUyEzA8oq1LlKwMWxECRSrAZrnu5Un
3GUVya1VCDaUxJ3/hIz6H2J/Nvmc6Oq77jtWDLYmN63lVY95ROt1PYmhh5z975S+/zLuXRDW6/7v
1GS9rj6SN779R2xud/Rax5ibHboVJ22wYaw5p7ae95fT5+lqkE+k4y00ViOgtWg7N6IhTWg9BeLP
5AOMAGlGIIFPML2AaHZDkPHkXetRBYIDKd/FglCgIYg1flKBaHwkzh0/IRFeFUOGxeHU5f9b/mEL
TsQuYh7rjmUwEt9gdWAdN6u7+P1DrHEujxEG4yDOF64kqEUjYu1vrneB7flQl/LxHS41IYzEg5W3
l7Jd8PLxYin3w2U7za5Ic5gdXWBpf/7vNDyRs0ml0HDOklFLO2kE8DrMetm+ivQxH1ZUFSo3HZpA
Ku+kPn6zNQwFGaFQEGAJlIcKcKnp1OeiCZCBHbsHkZmqf9DE9/pwuZhfeAqJKM9LsIRZagxJcSAq
JHcMwc2DRsyShrChmfTcnSajb0sIKT4vi0NkYpJKMsnWotXzu1b3X+bu8iJGrurvetshG8SGosbs
97jfGbHFnNNwui+OcVtzBeN8MGz1NdQvaYzR/peDzggSTwkWWuOsaGN1ZMhs9lbao0vJGs8NYUUQ
P43D2+w9G/JKJLUEflRwXkMPBuhgOaYkEIROY+LkBvpxed3LV7sCuRr1jOR18ENUAKIVPeG8LEfG
OQ7FRk4IRV5RD5sJV3/ulp8lenRyfUSmTpwL5ye+N4pioY+3QTz81O2/e2ZzJNY+esXpnCoVGp1i
EORSorn/eb3bXIwfaUMm6dHz4T78fXbIlIVHokHVWqP0U6z1ZI0ZrR9HVXJSCuLjKCdx9rY67oo3
oM2QO72HKpw5dmffnJWa24Lfjcb7P/wp+ugIo9ZzOjiHNlXT5DUw4E6Zb7g5NPeKSC2lgejbA4KE
yrP2w80hIR3fEwrCaoKPt5oAGgeiGohaQRixdiAFRMqC8f99+/+2m+vJQ1zzdNoNhe/gflPJHEdC
Wue4bBcGbkS94B53p1qpIKYkW2EA0wzTmgtIcVXkmHzjhy7NdeE9/JJKUVPSXV/yqOVyg7mx1EzB
WaTXmym1l4byTEzD5f5DaHk1ZASr+HQoLs1XdkWZHULF+/VAaqBKjPCYaXXFaqN9JGeFD0qtCWQx
5IPADflElXLPCRGRozwomUDy/gTQvGgzD1rQYChHtWYZAwn3JulKdnGAEU77WIrKtD7m2fDDbvde
V25Mppf7tOwm6bmsQKxGrBesVYoOgWOdbgSd1Rg9R/lYBZHNnEMVGHvkfDd4C7ryWWf7f2eH5ef4
ZB7YATcjhO16YDVennNWObVVDo5iIsxcIPrW2NYDTnBT8GkgG8aDeEwEaKOkbfnUlAiQUFOg5ftB
HPh+5VXvjwSryIghzYpxXgRcrjsTVA+tEAyMN4P4feAgC1aLkOQ6M839+ldQhrdIW3bITWBZ97Wz
E+E1hqT4XYPZ5bz6QLq8YH+1PXYIRJ1JiY/UgLA/mEQQICQDEjTqpfrT0DEAbJwoSDjGoG5CQ4+1
vW19O68tHx9zznm/z/b7IQe8NCbaW+v76vbxjh0O1C59Qa6+61ugqXL/eXin+R8+gwS7ggWBPiO2
lzFKJSNjs1M2aoZKWT7fLGOQNbR1XZHU1YQMBfrGRsS61tC6AViQuvzD0wSLOYg5GwguCutsMsho
Khdaq/2D4iDQ1u1vakOIWEMR3E0EOgB/hA6vrXc4I0NziHD3vJpO7p84E9Bbd8xAhlCA4EFVcw/Q
7U/Le8AFBQEtDLXgobQ/6rgY/NHz7nop41eUedLe2RtP2lpDyRo/fri/2qb1LjS/dGnufxunXUkZ
M9vx76J9SXMgi5ve8HQlisxV6iSfb9Rw6wMRXtpZrY9ynV1ynbTFGfg2+3fbatem8znssYWixxFw
w37z4PIZx0tNdvfdKp0qi/S6tevQ3E4KrU2g5fFRmPYh3foMBEoByVMgiHaG8YfAz+rI6uGqx4gt
qVbsQHBJz5HzK2JfhP1TG2GtZwi3yKSTqS2+0L7iDnMZ60Q7DdD8LfvKCYb8kWtVv2WIH5af8wvW
JWqt1f5nu2PgiJ47l6k3huUtVNftqDEmQn/JcgfEyDA4ArUJrxJf3kX92lXySZgnVPlrEWN+Sbqj
i1H/cnXhQS9DiiBo9iyfnYCYwleW3YKDEPKBc/CPE4Dgr6lUyDd73l2lg3CwSQckJ1OysACUs8Cp
uNAQQErccRYVf4qu8DNSKEKP73SGLvh32Za1wa+xbdXpc0wKpxe2m/vS2AlwmM4eHm5/q5//mW0q
9TUjxno+qm7WLRoDVnNAY8Bm1hvioMEXXYyWXPDO+vpL4RbzzDnnZG85n64EO0FXIH0AoN1l2Ami
BqF5WEicKQ/ZzUsg8JLhL63t6Z4ezdRaW8iFjZVqxS9z45sY+CKmM4lGTIUfaf8XlyKxOm087HNE
Bh3W/rjqNrZiHA93d4vV9JazauzPsEc1qwDeV9ofnEYnysLf2/VV91nbLkgpY+RECUlfo6YdaObS
qwGnLQ1BGsHtnZYtSajU1EhpESsavGhmlvcSdRNnF5CY1XOe/POoxGk2jqaEv2liFheeuUE0MyGd
t0wutzb6k9S3lXSnejmWx3TNeMiVA9zXOu71GsZx+FRtOrPOXS9zO/zM6yyf9NdNBBCzug0lTQ6T
u/lBmHToaqDAod2Za7BUpwXRtLQ6ChgEPViHRBGAOLVBybUOkJIhBsNxnq5Bc5ODQFEqhBGw0Nek
u8wY9HLZKjUKdiHxBgpLRcr0uqt0Gg07bP/sbR90lwX0e02KTFYTffOpvdRYkyi/H2l82joa6QFX
V1P2N7n59AgPX3rH6mY3qm6gM78DEga3++s5x3bmsVzLGA8kXdlAT6ZXtzpOjPYHqhfEH0JoWggE
V7zNCa94SZ0O0qZD8EZxOQxqsbbaYP04mi9n03V9ryNcEHrP3FBEjygEtujBBJY7ixu07jxc9p7e
y0G9P7yzvTUJeTZiJablUKTLR32BF9mrkcrjorud7vxo0CerOJ6YMsgauAO4A9GC0xMHN6FOG2Q6
+/dPw346VFdz8rHWFyKIJqzunaZFl63VxXChc6u/b25eXG7FBQsd1neM8Y9Yzcc1V+ftPtzctvbb
zYh2D7GbbLkJPu8v8YAZbZykD58HbLW7nHHTyrmuo42rp7iNU00fPQSJTeA08HraerdaaAwonzWS
JMYDM0EBtz1NbWrgnYyYKSafRCj3KfCACr0sTIZpjNc2yeMOkMYBKQGh/YsZAm+3OJM5q0grSu0D
gLGhlVVjkqQQHIuP0xccAo+8QCTBcEwQjTqSJYU0GlPURHpiOjxmVnLP+UdUard6udYXig7p+I1l
wLhn6Zyi6+7TdLjttlCpsWjP1AxByl4EEiTxiQBu6lp9gpNu3K4rOGScd5jMg5o2afwIdiEjCIGT
WTmfFaSUqhV/xC2nDUix5HPh6aAiIlAfUhfEUSgvPgkmOWUdPdIPjXlNHiLG91ezWZyub0FmCTC/
8HKK7Fq7XBcKdHDRk8HlaCcGE5uFITAL2lUud6ZFSRTjSqoKYLYJhoVFw+tmnJQSw/+Wn57DaFZ9
hBfrDGruBNa5E84swcyp/ZSwW1HjwmMLMjyW3eLFgRPIiiOLa7yMdWyJ/9glMMm3HM6fLrrbKw1o
xBHD1lxUoO6T2zNP72UEqmoz4nI2mvKtmv96256dTTpSwVKFIzuAJRnm/xARf9XJYvEZ9eUkdgez
gIWDQgFkUjHh66d71inTHjgPbKTetkeveyZ9duOyt6Y95L88l5pB6k1vn7ur1aSfZxlDeArXZ1Gy
DACL4IA3GJ6oB7zilkaN3MM67gSaoWA7I6QXlhc/2ReBiro/wg+dMXMjOUgGxlb48HFKAVipcFxc
0ITepFgydCnQ7A2CygTXgIwjwHQtOXIgXs2+PTh8ApMArU9B5mtuSYqeomHTxJlNgRBs9zDWH8Lx
0P9ddF1e7h41nAieL8fKAzIk2eABwf27af+6GnHAnLsJTgPCCWQR9NzzD5jJl2eUcpcnE1jcIMhB
ht1hYyxtPV8dHtubin1WXhC3fICKcfIDbheazrVUl01nWZeZpjKyA5JW3uS7TuyxjDirt/fx8Pi+
cAJEAzdhoUWhcDXd/+a4YTXdXkJiezFzBtXidmHOjhYBY8Vg+qtuPsvgIHKa5ojj3KAg3bP97S7G
4opCKgjPoSgBiTU0gnxDdnAjp32D0ATi6yjypKNSTwPyivy5syGi1UymiBaGEcRyDKIdc44D35br
7iujosxE8m/E7VLt4WDQ2JG7W3K72dOKHbkaGliuuaYjDwxBQyhpMwa0RIMgv+BxVAtodaDd8/Ao
lIKOqbNhEpp+lkoEzgg0ASnkE4kcRCjbm7MhUa5G/1wfRPJCgiz1LhOoN9bcWEm6bWB03JeT7eW0
+2HQ26Zh21JBfkpY/Isz1VRW/AxGSz9ON2KraiS6gnrKckKzhxUDHGImAVoxgMAYZo86NKsAeQqP
CNL1hyvsav0PfjHLSPaZBrAKKG60fwtMv82jvKQQyCzT09APSUWgajhYXIusuW1PFvBOHh/GDshv
qV+zWM55nl+z3zz8PQ9G1FkYtnHUiDXB21zbeXFFFm46PDvGVe9yrUEvuk81a7Q7The97dNdlZw6
XoKOMbcaTqpxYl2WWFdDcTJcatY10uu+W32BBYgZpk0TRKAuMPhBsfvpr5MOHkw2SyBmNnFBtjik
ZO9KPBRPgpOqm9ntu/Ev5iqbGaDClFNZWAMXt7vDSUXXoIhgnTmrnLraaQV/2A/RVp3CO9DJuLbn
0OCLh+W1hjaSyxDr7k3+HfdRs/DzMi+VMCPxzGQaDL5tprFSSkwVxseQqFNMwh/xzjuvbNjtcMx7
e1D1OdaHnbuNAY/eanS/3Czv2zHgAQ15F7txgBDMzkRBpIDWfxdC0olBXz3r4kOeoHZMRbxyUjTQ
BA3sVdToYuKKOkwWDC4/JPLFcmGSEmGCPDgCPIVIQHeqkvPrGVooREhb5sgFPYgXMa/jVgKmFjgz
vTHIm21FbYuEOr2MqBRJVftnbxHdn47TgzwmyXek6pUDcTvdQbsNQapBl9tiGsRYrw7t1nbfL1us
bAogQ50exblLlHjmNj/+OwYZLF1AWXQfvApNkInN/UBrqNDQhu4OSPHvv3DeC+08rsnN5DLuNKXx
rXdNCCBRD7t6FWnsT4Q+FhpkiM09rRvti4EWL0027Q8hgNDgyMwG4tKrqhvSaFWglR245WP3zHq/
HAEhWCYaSG0gKFBlDcKZUPzGiLq/3xsr6g5f6eLqCufeiDWAvR7jRue+eWu9my8Yz+DCrOji7rko
zt3cohRBEBIC6ftFbECBYA76FNYq8sd1hNEmu+mvPMw+vt228gNoC05hIOYG09wCCNnVQY7SnZM8
IOQXJ1li/QMJ7UbbG4kiqrr/y6Ua3vcOF8f5Hzw0WwFHzLlawj2WhWh34+gsOp2UIy7rxEFXcfOJ
B/1r87NmPNYZLauL5bVUcqhvc5g4Ee9j1f5HTBcuY3JHiIv9uHyu7l7oV+FeWKk/9SZXs33F2TE4
RNHTLRlUbGxE0ArfUPxS99GdgHNRFTBv0f7m2Qbnwq3wrJ0FaXnGviOlpIPQcWwty4BnjaHjgF8p
pHwLF9+jTwx/xnKlGoama7c+cCRQ3pIWjRDNwm+VvzFPLfVHwQ7WgODUFLjs334F40OsFMEdkDJq
6w/0I/DyCETfgj+iSWyYsjhFCBRC+a/lfvSLhNPDTbVJKoRssalu+AMHG+oEChUxncj7lkTu+78L
47Sl8KGyOJvzF6PFtbEfMnb91+QU/cq4IjcK97px03Dda+kM9k+Praf6oK5EIoxd7kGPbt9XuiqP
gAydNCtxC1ESl/cssyHBMe0Y1oRWXuYuPo/hGKC5PGxgNoQQXw/SUcVFuPi58LijpBTFz5GtZZep
w7gWXGP+L+5vNfsA49I2zdKsFx8PMSsLo7NqH+62gvbUjCypRCCfeQ27wANErbMLLDxjJG73tfpO
rg4SwfG1sxt5Pd7VePhilzU5rmFcITwZFof5l9Ff24HWybiTVbpasq27LxACZoE9YB4QYNblfmLW
YFEED000sjjxO5b4lbsC2LXDASb9SjdOMxVwrtF3T4PV4MBi79pmQ6ltOMIvBoEhUJMJYXyRCKEx
4SaW4aAg8UPwhnVk8IE5gK52TwcDFkYxu0Rv2l2yDNEP1l0xDO1pbrSXaQgBC2LJBloVWMSBmw+X
x4WOgXawMpMNJp4m5Uy0cFRtiyW8oq/pAoR2glluIUAj0D5Q8zv06MiCni+egB6DERdzsXaCBRQN
C7ub3G6qu/EMN5U1tGFkec/Py472CpVA80OUEGTSTBxTBQglLL8WN3AoAkzzavZURadaMC2AUr1h
rKCANfcL++SlDxBJLR3aXOKUNT6kMIl4CgIsCK3vaB0BzxOnaGMC5CCX1DJtb9ogKAWBCESlWcPr
EZXq41Aohoc//48rvLjI64cWFWkQv0GfwajLtOmQgQymbaR5a5p12HnsHFZPHOjh1j8trIYgUApo
QTG06Jhc4FChwKRd0b9svrrZ/Ju24rrOzc/sy7IE1emThCYoYyrR8th+wSDBCRbyiAy2/NnmW15I
p9HBgQR6fDQuCG2fOwpZPfEAIqixQxIKYiIk1RaCYUOIzwdi+B3BGDX2GLKWnYPc6Iuz+YTzLTq9
xuzKYt16am3Gu/knrfykdaP9sy2j5Tl74Z/S6LQyoTx91Ly1HxophACBECaKxST1JGSK4kCMxa93
raS0TBGaWiIyoUMYrW960NQxbmTaYdq8MLxJxFo/nl/zNI4gzUKnArmRofh+xbszqZNHl6+JQCcm
EY168GP7Tow2gtvfq8ullxol6zi53nOc7eMXqA4rNKYfUn8FJVlksM4K5oPCDazGHX4gBleQncnT
EOh8mEf0dMxF/oX2cJXfSn5nceuuf12gj2cnX31uVisHKQpqA50VHASWcwXgSbPiD6jmxlB0cGCv
P+4Oq0FvKGt5LvrH0WJ21+usHz7BSVbNILzfjAV0gJks8IXVQMxwlnn0Mgiwti3heDHiCNGwnLWh
hOxGkR1KO4g5XvQl6nwAJxIFips4xxd5Ny+QhGY1tGo2tFJuT291hA7MQNyqwbCoZaLnajlc3dAP
opO1MtF+YCYPdEqKOnf6SA9nhxYEfVtLhPataWeRqNfmyMc4W7zqNm8+mi2Ou07vYXSuJCARNDGV
6kgdN30MQ45BszxH6kE6IOhhYgBJMCUKpMVZ/SepzhIJMv6FYTknQAeQtArFRBF18uZUcFPAyrnQ
IRtIOzJab0KzEqmPwIHT0BDBzW1psJTQzCYGEOfz+5JRNU4limZni/6QvgbT3p0Xg6Sb3v5+t6zm
n7SEU45LLdDKllEN+/Nugk4F0D3dzgZh6PZvny+6d5dsV45JAUtVkaeCFMGiVLs6mVgiUpnmi9Ob
TSHgniFJaPKSXEqZxNJpk6xIkeWHJQ9WqHSmRYs/N0wIJusbprfoY2SKa1f+0KpQfCHFwgviR0Ys
VCavJ36tdoEQ3GSl98k4EzMjXf3IvzAfmCeABJtq4PLzZPzTSU/XuyWSRI3CZxUJ8k9rrwMSwZwa
EngCNLcObHhbGDnZ99xXCrbocv7qoDcacTRaHGZV85V2g8fZsrVuzT/9+E4FKG0hzPIHoTN6Zp+t
Ky2LLykLAVOwy5SHV5NcarTBspgGxYssxgoj2h/SmXoiSSJcXo4rXghiHL+tflmM0ug49ONBEk5P
rdtmvrScJoNkFXrsL/95QRnSLTPYNfDv0KXbOGAm6NJj1ZFGX1nq2hwKPz6u+93R4Xn+6bTLJh11
xfuggEUWaNzQElfoY7oYhoyJTEaas3KQpwRRpebFEg2dOlhdbdnzEWtL9s+cdiRde8qbRxEkgJCO
B4KMouc1S4mYVq+xrR3JLf1E6GeRMiEFJ3EcqqkMgYxA1VC19l+Yb77srW81cOsZKnnHWugH4RBZ
SRmhfqCLp8tILeoWJKRMq4+s+75Dy84rqpe+SHvUG3OT7ct1nIvxajqejGb3n6rD4BPkgG8KNOGy
F0wygbRI8LPt4njZfRpelOlylCrBPUd6+LrOYHSzP2qWHPomygbJIBGJHmOHFEQLYUGSoNEd631Y
65owSIW6bJo+SAGVGDZkU8L/OuQK2ph6IChEXFWrxTj5E5KRHATj7xkBT9YSCkJj6CItabKBn9zQ
PLSHqEGwOvEshYbfoVy30dOXFHIDMT1I9ui2IV6jJ7nY3z09LZbLae7QMBsFUUqwqbORo+khHdWD
h/gAcRO1NEMlGWZcZrtWvwijyo8gKJBACr8W7TJiUpJiJDmh6FOPbAOhn2Em6lbXdyapy8O5onB9
6Jp4bEkwHyDjmQmMjJbP79rzv8wJysvAnKkP3WQxl1zGo5TRdvYejwgam8zAYiwn+75WsRNf98b5
fMZCU2wejVP3guwLiaax1KFQ8/s6NUZUG55nv98Z0DVlITuL2BvXSQ8HT/3xajPG80zrVM4niiGu
aVAICpKPc0E9dW/KA/KlkZu44saGrpg7SOJgZQlRYvsXjUxy7kwGjWhkk6y0uYZLSXL3kt6tchRl
rBUt7m+ShjyCA1GsEtvYfWAjCQ6VRLpwcyAVBCQKnehR7ulXhphCJncqEVOG8JByFXU+DJt+Bf3z
va2iOpfuqqxsZAtCiQRUMfBsOZxlG5patgtiQTYPkFjnAR6ZGbQcAckgAkwhxnRsCUnJ6hPU6tN6
1PIo1pKKV/F5PZwLFhuYG10fHjuTfhLcKCTCj4xTdavGeAlXzPfbVb/Ploo2dzuzIPW8t7qu9ou7
ebU+/PHaJ8a3+kP4LjiufJQ7tvHRJ6BmyAqFnOQ3txpaj5BuBAhO+3FzeQgBMRBgvQk5yi/rJNfA
hboIcII6wsrFL7klcXoZ5+mzwoJ1FryYXwF5BiTEQUdG84/8U2C9XsZ1OlJRd0WSpO5CzxXkJB41
YTqpPc+ymbE1YwWvuseQNmeV0RcewOzZuQRVzrM0qzzS4P24do4EGJ2sQJJ1+E7N4vn3sffcz4HJ
d+HRRvc9+dfE6v6No5G5dD5UsP7HD4WC8Hu/GiEmag0cPyPmkGMuPl5ONmI8IOACk8+OsP2nppzS
XY1190gBkmJZsIxYhIDbn/ad998xvJ2G+xuSwYnMGmQfcP1Yc6PXbv2w786nd3vWM8JESB/QaG0z
NWaU5NDQ4r9g3sSLYucbhmzz6tIQCHM9LEtW85imQ+o8Bi8RNUdJV2flC0LgQLCYuA3mgqOU6sEb
iBnrQqCHOS2WI1iVksbjfEh25g9a37rXlIAq9oVOm/GLpoQm1k8xFQI6v5rOrkwOqy9RR+st68Ge
x4+M4IyahlTU6bTHHW7f4l76zmDQuHuLKSqWey63nc/ataumzwMC4KEBglQREfWyVrYuIDlTzcSi
F1E7Jgi7erd51/ovBALVhAiEIAKENNmtjb/Me3MLLDYwHN8YZQhAnJcYRoIs8zcAfATPaBFqVLBo
vFxd15TfWkkVXgLhkasPzqGMf5LJjw1r7yUhDvikit+4g5ibiEmBMvvt563+Yony9ZmWIXcgz/rf
yUH8xlsWnw4bmT/QEigw73EEdeuBEOyV+NM1Sp6bjEf+dVSUWG4XUHmXtC7tk9P5m5sMVEvhRvPr
Tb5cPj6e0vRTKfVoPWpMUqBUlkd8G4grHsmD+c3gLlkF/zqMgGufvKncPfUwUdlPj3DxSXKLfBBC
ni5LB+ilSerwuuK7zqlxGnOSSOOwfaUYCsP20ZmNBUgRU/lhXQyJIuDgq/ZFb6hFEAQcKgqnqxQL
N0CsBmRLnMGGp8z3+KjkUA+xoY5M0WnOfOwfnZ9fRanWQEaAmnBwGaGHlOIgtUOViFEhVcIYUL04
9I+tGyoIPV8gSFZDoFZADYgyQiX5iDdbBt9NpNXlPMjLDKPHxvF+ccpenCOHrxu3NGF2UczWkapl
MsiuLzAYU7GQbBFGVOGvaJIoyWMagpiQCHxYvvVt85VnfDUPSOXXhXThLpNWfgJCI+WMPNHAQyYg
SL7sJo8J0igO2czW7WnBuQEoBoXJakvOEyr1Wp+I1rQBJ4td8sjrXxq6qU571vMyHdsQSo262Mm3
/yLHJjz29J2ZR/yd5Zv95Xwlv3LOlCJOBqU5TLHUuZdFc7nU0YQlV66vquOuAonUvB5gIaLkpLZA
OyxummLkQFKfPw/o8BOKotz4QNBP4wcVklwpHrv7QtLyw3KnqZLjN7eyWiUfNA1TEjCV+h1viQoA
jPr9hvZ+XAudzuCRB8PYPYFNJYaSBtFhJWdXyMrg0otRb6J2fK+i/GDwdLGZa+BfYX/Bpv2YAEfp
8zMUYvwIw2w77QRwm4EwDX6okb5USix5cuVUrygDmKqRK+NZhZiLJ28a2YwDjSnmNP4VlVQK38Qf
1wtoPH1nPIpMGdBWcZAaLyVYHZCmWtGxj60MPsqbYqlbFKAKxrx/lNr6qfWZKF93enWuQvwN4AbJ
7cTbQcOvib+1dKpM/0wlR6ORk6BoFBM4b4tRvdP7XF485FdUpSRggFmGG5OUhjwpVIpS9MIgol8S
5FeC2SAOITfRfahzerNrHJWMakAl2X4FSPV4sehelQSPb9UGt2qfUkvlhynkpRVUI16XmpGov0Fd
Sjk78p/5QMwsSDhnGF/KIH9qotIU/JacRN/25pszfiySYSp20GbRabvXG3Do3Xk3tzdbDCfV06D6
/XSbJTWjmtSEStEF+OSuq2HZCyT/7374CROBP2EYncIuRzzldZzJXMRGD5kAdnKtEMHqg62DR0jS
UW6bNUcIe1NXzAChdKx6pE46ccj/5On95Pai9/y+X811fBbaBq0BgioBgqNlNqPeR+sSaxFN8Qxb
uyvLZV1Gz8Q0jzmTSEtDgt3dWFinc3WvmR8CbULzm4BvE4FlheczPaICi2K4k6TNTXtdVmmcUwFV
d89yxPH+9zbnidDyvCU44vDfxVqYiQEsiNYbOg6EBIajP3tXHORCBJIARRL5eztdzoh7BRV4IPuj
TeXhF5F0Ms+25R7TykbdhgnabL7ufjp0NAJmgyhjs+eq8uzJiGQR3BdP99FBpYaqdxQiQQ1wj0il
s3isuqCCtFeotIe7i2X1JA2eaBNCCj2SFji7cfs7dHmxJVnS0R9wCE+P9WScB9nYc3VkX9y6Pbht
/342CKSGDfe5ThmE2DSw00yrEywuFg9DKGv5slNeyhkP/2r1/56sNIaNoANVznNLKwkRvfZ+nu4l
KqUigfbMBX2NCK8oLprpCtlE3RhOFgsUzytPwIqu2VN+ZXZBMna3iRFF0d1bYGIcJgAiCgUJprKh
JDaE0oSuQ4geHgCUF4psFvawBDuzGYMc8AYp6bwVUuuMIdN5fu4APAJTKEy1MQXke/zQmC0KOdUg
dcXmWnbgDRv8MGQF1e12P2v/Tt8dWkEoyAiFgM8P/9z2P4I7mB3+P2Pn1dxGknTtP/QhAiQaQOOW
ThJlR6sxmhuERrvbcARAAoThr3+fk6eq0KT0zWxEM5ldXSiTrrK8ZYEQuKZF85YQ3o0QmkJoEMx7
yk2Q02DQW/jBNxn0NCPBL4Bt1qc7J+C7WW/Y31zuVrKzfjC14jJXmJjfhna1pcZis6f9Wk5wm6eK
kBe9ObzwCAYZT+MtpEoQkegZreQGIyS8yUzIcwT1wxs8BzfSMG6N/bYYkBe4ISah6fxFdwfmg8sq
yK0hT8w0iKBX0igGhsGQYNttQ14hLTg8A/69YDDf9BMDPuSS3i4HgVQcGPviNIrdbHuY3HE93BcZ
ioYTYLkhgl43K4E96hpSUsaAYSGPjQMctmVoIQd1dgktdXDRUwXYgkjaNhLhQhBugQGSriFIxfaR
zQ3Cosx0spflRvYipkZOo7hk99Jw0GVB4/u/r+YXy38hL7zocb8uoLppzG3oHpHojcBK7/Txrri8
Kqf+3n3UeBqRYoyU/xalIkHuHCgwdw+VH3nk3nMe1INEVIWHupQntgfyloc+oqa802UtlKDKUDuP
DDnG4AvJuWV07xaC22gW6PIY8iONMiYytE2pWkYUjC+br8QlGgV3PHDCInKgAnZyoF1a7ZJ3NaMg
RR+gUVEMSGelKBoBpdJK03ByiYyd3HzV8CQSA1nRgKwjQvXGB/7LRebfZHq7uOU/jSw2E3UIV5f/
xCKAJzxQAnjczjJeFn1pimIGtiEF4gnLzn++mLVAXm3D07pxXlScVvvu/Fw8lyCVI/SXcKQbSGB4
0VZfwrxGOdxrPhPsw2b+XrG9I6s1LymLH0dAc5o7Hwcvr91+qJvh+YYd9F9OhyCifJ5r7l/MZu+Q
xrZYvhBOJEuiyWZ5hMoOWGt4qQgaSJK1UDHhbKtj1qa8WoZQSmQLUSzDNpa6EL02SKqjuHbWUtuO
cYaPfuAT0YC8mm1CvrP3InhY2FgQC2BamJoFTJwL6VIHMzttEQjLIlIIFywXp6OLpA5X9LwcQjyx
PBpvIgSb+a+wiG4B5BXEJtDwH1jde+GED87w8mr8cG74rNjlGvMe7eVW1fbQHKeH8w82rR44t2El
Q5hs3AzPY7wEa8jZlsaCAMOLFISpwfQsPnFEqc2vrb02Aon9sWygyAHc5DPst0AAMRe2KUL4GjZX
YhGPI/gTUE/aCeZFzPAXnoKb48PF1aTWEjte7aSjztZosT4aeNsacB4zPKkxm9mkt89HOXh1IKyP
m44cADMJLjwPMYCZCshQvA2BMJ8P1VX/E2FQGkhY90/Y/b9M7f6wlTkYPUKXtXikPufinee9reFT
Z9/v9s57H9JJheQpnf6hFYWR8LXNTnA/jE/HKmTeTuetFR8M5rRZuuIK4lUsAWm1b4ldiWPoJQFW
Vetu8qbMweduE7yy1gLhEq/9xUXvng2NeuXJltic0xmVsMecEVvsLaUN6DABaptVID8+YWIhDuz4
B417ucBRjGAZD1rH2YUc+NR/seiDCfZFZ3O3Pv/gyR9zoPAhT1hYt8wJw7j1wToGG6SCYWbB7di4
Jc/mVmqTO71FbYyYUUCI7xAQdMxQiNQpMUQ3Pmsg1voD3GhEGeqn/u6b/ebaY54EQ+3CDqsRvisI
43/wwn4scba/nj0mP7Yoh3kh/Zgx0qiTvYqivODO/6ghoxfdHPjC7SQ193IPur3uOXcdP1cQrg+f
LRbb/v2HNPFVTCGkfsEkGGKrJy6xiIoXvwM1RoGCYP7gzPZN5/F23hdqC3g6F8u6woKawg7bNUNz
xww6MYPxGFbjpA5GGLTZb/3Z6808lkVZPWzZrCHA+SJW6FtFBJvY0WYlSQd7WEkguZHCChBriTlg
E1W4AX3A/0k7XvQpggv9wdmwHo2YtK1e9ilmw/P+XdMMzz6sdiP1MHlCJaAsxDbhDU10cFF78Dau
n5AyZGtl9UgT6snRjwkdUx5+TK+Pax1FhnOSDuZJ3n7RisIGpD6PAKEQWraBKmC5UISYJgAlIOZI
YIM5AYyuAXF44IsVx4gZYiXxFZ8QX6pCV2o1uRifpaMh2woCnlgi36PoR3giBCCktmtp+BXuEASU
nzjTnPg/8+vlIF7wq2aTFbcK93EUXy5he2ge73fD6bary4tLewLe39zO3rQ5ZqbZj4BH5ltSlsIz
mFJUJfmPtmIat2MLMUzgHQaC6HzIttNw8hjyIkK3LIZpksh8glU8MMJGLF1TCr9Gnesn7QEFLRqD
G2w8XxrqrkbwwhyB6ti2WAQBE0/+YJ4EMVfMOljAq/kyutrqzqZ0w+7fa9L5mXrfLSdenDk/q3t9
xrc5C+sshvnant19d9I5NscncUbac1qy0lIoqxUQgz5Im3ThRnHlwGGIHbo+AykoVwyo2oXTYis6
0XHKvDiUeMP0Pfzho2HRN179O7YrMjsWZyIoLAZjDf3KfphWpxPGEnyC+ZXuZ/RPsY/RYhHJjRYa
+uwoXiuglRIcBNYXaOYW6bG1JQmnlaatkRt+YL/EyRXYTgu8yA0I0lDgsz3EqKNtLQhyASyIBCRe
geAvHguOBsw5D4kX1AgoI3n+BRxoswgD/cCxsA8MJR2qCx73Tiy9MiMuI/JbWmiPOlEsI268eS2C
XUqMJIMz8wUiIY99dAj0/9hE/3BJAsuu2HswYqSJ0wlYODt4sT5x+Hg3XHdGHLGQ2mhTgIr74VX3
afNiKgBtcPwKLUAQUiC4pVo+7bOmghcJdQwtIhUgwO6EES4LXhZFCwpCJ/nLwx/zs/4bWxcgIoKB
kaBw3guCAIYQgRi2EXOBgQICITswzQ1YTIBt6iMU4kHLiYXiBGqrY7O4vzgOfylyA03A/964sA/n
J8al1l5zDEy/z0rR585SZzJ7mC8nj/sWIyCq2QFiDhQ+gEBvQ9O+sAIEhgBPo/lQ34aktRSGMHEh
N9N+FUMyTwjZaCCKR8NSEQxXVoxa6DC9bCjMLvRYiHxbcw7ozgjBPOl7MDXW2DkgRfHhi2kkC8MA
W81stN/NCn393LOEk+0nTleCm7T0VjlzFjwPJJjhBNgieJgh9V8S339mLcxvfgMPbDnM+DSHk0aQ
fPxhjHMRyeqLJPkp8kRaxi1VvJIW+D8I0csDnaKFGjHE1D+jGzSqX/aEdk1vO1rM6kMIETbMQxDH
7eejDmlEcwljCW/zpFkg1BSIoIDwIEY0MMA0poDEiHHZOUAc/IiheclOO44kqL286pqxJ6TAwSB8
BJYHAbCweMFLWhaTp4Os2MCClNaltAhF5y0OMBgZ0M4v213YAeeB4kXqq/pNjGo9Yg6xtNDgKTbs
fWdCCOZ0Zowk6C5HLxQnxM8/MO1nDh8zAb3hiNMmcMZ7Lzc0H4/rwWqwOXxIY4NmGgIiXpxuYysq
b32PkSPYJkWPx1yEIyDy0QvzzCQbYXMo+e6h+6HHRbsLe4wkJslVT4ei/sAgtrMXLS1jzO6/WiWB
mqErNwTCHXTBxhekPCK/2MRDmOAPWmlOiSPBMuujFfHvmfJyPQOH8bNjkuMl+hUHbdUMLDy3xrN+
3TzuOAKX8f643YmsusOxziCHDVKiPD+STPA+DsWEETBHamYDnBcxSqOG24vt/JIPRZEKAq3BC/yR
B1YdmMEnO98ei8N8ogSEJ0XhNFMw2GF43TymdWvi0OivYjbRC+PJhbKFhORGxJLiRQW+rN8lmntO
1CzQTdb/bMT6Ly9FEPGZ/WIv3fkZ3dZB9YL4w4flsfNwv1t/0BkTEBsaw2T7YyLuKh9+w4sYse2/
lcznCU0kffL1YRtnAs5360+2cCfFsCMi6qMACHZuR61G4cOAEr/uxsDDaYEyv1x0r54enz5TJDht
5hsvyXSbjuSEz5YWI44NrKeDi3p+6x/xXn5nHEjOxo3IKA+5pJpa6mN2TFXx0fqiqdcIlab76Y3y
veRJiPMAJjqFz0B+vAJ5yMDIi/EuqLLqc7N02JL64W5xETT48/mqECfgAm960ZWpFmPRhS/mxnnv
Fr861AAOad/ifB8rU5xt+m0uy/Gwvxlsv6duqg0WZaA0hrAMvA3RB0Jg2WltqIIumgPTHmndKBEI
s/IU/eG1JOVE2jDNcJcuixqnzYDGSzvPIzkgD1vT7UAhGMlHiilNcH7r2rF19excB9C2lkKbAVDE
JAR5Nv1ObSWdubay1mV8P0SWrAl0DdMCaVOLUJ7++OF6uWI4lCl/cmDgLGXIWXykbdoDKZQ+0wsl
L7f9RPTDj/xTCpdYp5Tvr5/mmnBggGe8u+Go1rcuLL9uHju/OX8V/vBlNr2/OtRctgHXOZ254bDC
q2o1/agRCqfupJvp+DWnApJbEQcX8iQHIvXyarA7vz0/f7rQYnZnpLxjcfd555qHJHhI1TDmpXfc
SBljiYRZH0AIAfLrgugXPruSULKjCgXxK/JBIDgPeLjBcAA0z5X4g2MYz51oBrQiR8NsYeI/fCNv
DwGUgQAR8HS87J5zwy1m4rjEWjdbKeMQMxCNwXgmGMOf/GduU87LrEkLnF+CELuZV1SCday52VFS
+Skyf1rPsX9ibC6dZ8S18sta15rz5NmEihNsdpcEFBeNxsXOWXHR3OIYyhugrSlzuG5reG1Yu7H5
2pyNf+Pg+dfD/v6mPkMwIV1Zl1Sx8RvatqgT86AEza4WXFq0zMc2FUksNe9yIEpehf8jb2FGJ06j
tFAWKO1op2V5A64er1Z32khLWcztAm1c+GSjYweXFMkVXp/0jR8QxO/98FoQpwvsdAcf+9VHMD6v
NvMvm9VIQufMQCp6qPzz4wz3s+rW7ODdSGzZz0KzHb/d6TcnsambkcZelYh3O/Fiz8JQ3W31yB6u
6p44TSccHuNV2NFLl4ng6flhgIPPZjBu+cmx+NkgTRIKNryRvUji5RphoPfjWSz9YWQ4Ts+SH9PZ
yXmhELyA6AR+/rXljRR5dbrycPA1eaEUpSDG8WIcDrQQDhkB5ZtfCmJvUyf08yG95HGkPK11/1eX
c0mRbIwMzgrNNC2xfRcMqttgwS6OeV7ihzAQZKmQEVg8GxDymm5lx6hElRctmajL8+q2tyIpONAZ
3Va7ztW+yzlZnLwoCsbsLtTU7u7tY3U1257HiSitARSP0+r3saSmTUGoYfIVIkpjkWJOryZRUpdt
SLYvJE8fxD3ikL0NEDi/h5mGKhoS5NGb49Xg4ReddMS3U59hE4ykJIiMGJu3NBPJQuxCLuvLyTfQ
9BaFBafUwM2MJk+7NqhZeZ5t/vDAAglqh3tTh8cclixAKTLnw3jkwSQyRLrJA8iAEnB4/EKuki4v
k8/dfgQHthV4PrxYddMJ7uPqlVw0PvPgsZHci4cUlbQPiLfykJIfxI8CljUYbCOPsRk4Yr6AqK6E
WgTEKkRgs2GjUO4kUHNT0wi5ixahzEo7l6ea768en27Gul6Z8DT5O7ueLd6667bbv59Fd42rOUpV
Ja0/DLK6vupI8U1PdCkUNYbb/ANHAtKh0BFFMawDmcmMEjwjsPZ+8GgBSflKUuCzOnT3ML0cLq+h
oggZy/5eblQnTzhKIuJ3LC0UEiTKrRoBhU7gjmtSOf8CycXCl3JpM00F9wkX0CjV10O8aMv1uK/T
a/24G7tht8rmnkbMK1sKVYhDIZzNasr51SIRYiEOECo0my2iGhedTeGAhENb4InIsj5hqNIKYd79
0ObaamGToBXppVT//+mlM6dI3KmWtEpCICRnaHPXPH7ntR1SWkn5s1q6Qd+m2FIQD8enlbxaGg5H
ip5vxmOdWQA/DOEQvDB7ur3ZNbZT/Hg+8ptIF0zJ3dyo5Ww3Pi3ZhwjmBZM+sSzixfY4UbwbF82V
9Ex+Xk11CFg4YF5LzGGqhqVnE2TcbEwcJUMCgPfLi3ojzVEWZdTKvfIwFfo91drdfS+C4DL4B4HH
3UlKQ9uqIAgzcESGPmkA4Gdy5PaHH5n13e3h6r63SGfVuzbtOmkwIC2EgfVP4h0UYAx2/3pZ/atd
+IdmoOuleZy4DiN/OlRv/ZbCykfdNhonlkG0Ig/gCIOuoIYrCKuFbbz6cBwP0vCMBWt/tvjCR537
cfalt+xfe4hJRCYjnoL41VBFs85sR+8fRqjYvX65OT/ccOC3KQeEkFL5fc/7SvJMFSS25AH3VSxH
fqq4m7zl8kYphjgbpxKUIS+rWBSOyhGB0nT/PNt9ORsuX+nMGUSwv/i83a8v0m1qJibQIkqzwhi3
lT8fccGrxRBILBMSwpiQIJDTRIRuEDRuJcjOjssgokRI/766HWlNy7hz8zv699xiUmnbTSOiQVhP
6MUQFCTzI5cCqUU/ZzhOxOLhBagv7ZYVuuk5nfAUl3wRVApEsf69nekkbxeQSvHt/z0d75vl5Pxu
9cFetiFdgBgoIgFil5RjYSoF9/P3o4kaxH05u8PhQky+9Vkqxk0LrFJ6Pp7YmzH1djfvjjUzXexZ
ITslKqNbBGIcYQGPEcptPDqM6W0Q3fN+dN0Jmh9G6vnz/PyYPfwDPDOdlopzAOZ3eQ3hbctpZFSN
vJVxvhDI5ZPJ9F5JRsWXKxYTIVpptx9kbg+O674KKkhoGZICLyK3wVJJbWNfCtxy+l4ES77O3dBS
WEhgQgBde9oNcA2K0NeP48sJp+7qHbo7xjt1Mm6oKm6+x8V83glBFuRFOur4rZ8+PByb2cXmEU/5
FXWYverdPbxx0amDRiIpTSl6KW4M0G9YqZ+GGUoM0uahlhI378D4sOm+4YcEKNdgMmvJBwOdZOoE
CayOHN+9PNteHfarxcVsygWcD3KHRPVW60vJTFogDDNUOpl5UTAXgrRX3b5OGCAFK05Wn75uOUUP
nPSOWzko8WtuxCXY+gQnlbiGJTXK6PqeyajCStNQ40x6j5hE9sPPT+SD88QgyFBS8E31glzgflar
D/OzV9UGHmouhk+dexaLpil1aWr4m1lvVepsv4kO/gLmrhlfUsO0GYwvOXpzPNlPLjZniwuuA30T
M4ulw4D9KXMX2C16NRwFOVXPxc/jFTfHYyOw8Xw2wm/ACfEQO7/HxNnxOFk5VMgmDGhWdnZxq+yL
ckMiV8NMDVe43BCTlgPQ4ydOeZ429DwTxWYDXP1glAURcmtWqf5G7DSVcT59c9+rnzWcZFrkj18U
HKRIquUVvQIJQ0TBeSJj/pMEHMqnuYWsJhnLLU8wsl1bvpfaUjzjVJs4lmLDUriCSKO+rXQ+B4VN
5eJWMt5dYGCUkP/hRhLFOgfUUXqORaitSRoG/YadAJWdCOOx6Q50nDIPBSqIeNeSNDPBIa4AdEfs
UztNo8cvxftnLVhMekE+Tiq0LCA/RPW6qLQwnveSr8tAMmQn/JPsb1ZaFwGHiwvxHJFPlMWFauMU
jchJF4p8mKz8Usyzpc8Cqvxs39OVdLY6OutOlM/rZcB5YkKS/1CXZziaXUvCVaLi0dinCtF1WUyy
ja0DVjeSAbhMhiXJgph/zsfsT0IQDaWZGqe4b2keY+1JDBLmkUL4bDFWHFoNv7uVAAqJNrKLT5or
RfOM8PixOJEEnbRgq1gRIgK5QP5bTnkdMnzZUhA+Z5sEaloCeagpPyw0Mf1LBCLziVepsuNFeyCe
Rcus+FEGFQAia+O80JYckMBwwegUiyGho+xvboV126gzxDTxq4eGM//Nqew9umAb2MR3fi6Mf36a
R0xkNiAwRd9p3tQkghZeFRYZqb/JrSc5fkrNgA9s3fY7pUP1gc6AbxAeHEigyQ9+trvoPd34FTaD
4A6kiRSzfb7hoIsYYYXNMDWGfwmwjideFzcBM+vWLYblyMBJA3me2Q3npjmx4/wVrUM4H0WALFJk
Z0nCyQIB+vFgjT0v8LJIRl9j00VrqbiC7MbwFSRgnBcYeP6JfThDwjT2w1CGxViVZrm0iaOCMg3X
PnWNaDwmj38SR9/HmHZcmqTAmPQQZPFWd/GleQpnAo6IbRQScZA25glICwHfFIjjMNonx4lfmKuE
Irz8VM9zKUPWYuyHVpWHVpWntLAOdD8BPF0lLi2M8VGJsV2C7OckQXZGGarBdMlTk8iLRS07Ta4B
FSJdUgxF5z+ldfoueSiZw5zcaXs3CThRp0TqKUk79SwX4N0iZvkyhDv4trCJ1zztPPPRTZlP8zqu
wrVYmCdA2A6jQj6ESwpaw+ghRfro2ckQEV5ZRICsrDbsRWCYNiaeyTeazjQZFiaT4jDfAWxum4Om
Ckmmnf1od/Nwf02450b46qyMWN51PAOhPBZ4IA4VEBfKUEgeg7Nr9bNR2TwoV4SCqI7nyQ1mjxC2
bwiRj1iXxUTkbOxAZKyeDXbBA5gDND8K8oI9mtQ3W8SZ4M9pmZSqrrklrZ+2JlF10QnTcviyPuwv
l/8Sp7KlMZ7oFOEizUn5GcWNOyWCMDF0yy/S+tvN1+XFpH8jhhVaqFcXygk0kY1YBMgnffVdGc7X
8YBEEosi92AQYZ4KQjyywaQykoJu/2096ai1kF640Wm16agCphxobYhWok/n3m5HXqQAuUPNoHD8
Px4vpistbbCSmPBACA2szrkW82cztnyrv4042vDfZTIZs4wC4cNpf0hWaVL1UxK22jkHki4Pc9jg
aT5d1S2rJoO/vPJAHSAErbqr76RB2vxo8eaJwfjcr3OKFCUh2+G7dlokze+VSpYSs4ikzShzBViQ
wnxY1XSWM/E7rt6Ce6COB2JmSnpgeuih1c9xHBL31T3ndLrmzYpIGugiTx7XwdBaOdsI0oeZZu8M
n/hFv3/BrLx/asH0LFBJzIhTUPI0tpAO0XCDAFwt+jp9F4yLPmuuh2w1wLD4psfoUZAUCKerIQtU
fHSgG3tVv1C2qFqZ9N6/54Q3znkLSTepRGFrna76g1IUct4Lvpj4omvMrTCZ5c/80EIA0saz/jhh
Q36tdJVImj3Pk2GZuEWFsYWmI5BATZaVLimmznNk9Cqhn4fP8rRm3imbuhjWytL4zWwbSZRESLfx
ob42noZOdLS42A10uA2vaWrBXRf03AjtXlJ7O7sxTJ1HhvjoeUmQEp2f8rh5LIhfZSim38NNbQbb
y3pTM7Vcv39Y/ecwZ2lqrF9bPc40iUeNKTjQ3XIQMgDGILy61/ra2/5BkJ6n2XU9i/FE/9bB/kls
RdEE4XzKCpTRq7vxqykniWkWwfQnKR5Jqm4T1aoHs2W/+I4ArPeL4+Vw1dNUWjP4a1/X0dWJDRuW
QIufLYeFo0Ah69UnmoNoUqX8qTGVlGShIriktOJ+X95bnZaMEj1Q+5ml0bXKp8BssRTYSp3MlN/+
fdyGwikUcUFr27BFfMfhh45PhePIHqsAYUKYWsSN2k/QQsYjWLq+ZkiFqzjD8FAokMPb3SM3GkfT
5JQM3bykaUxeILqWHTTN9ONqMv1YbbEk0cRiyrmPgFsJTFNDESkssKCrhzFRYeUrE0cZRp2NGOpM
7oQFwVN5Ts62JkoT95PpC/tnmbBaghtBeBCvVGyERPYzc6ddPDLhFRjtqAtrmLI3O7IBh6a6ZDwZ
jWSUoxSSyTxvK/FrjT5RCr9a1NvQYh9TyVyaionwMx+8Yg7juz1Z6XUeRTPuFPxbVbTzV5pplY2J
UXhqfLJolCsXsdDHVALq99mDB2lbMPA0ix4LRPDpSR+IlVExKV+YMSwHiMxGdjdwxmMILU1RxKDg
j7VwiM0NuBGcAg1xxsYAKkg4UDnkyTbjQK+vRevNKGhuJAlt4Ye5AgFYOI54Ecmy+ULU/ArriWDY
TvdpsbqaVL1wkGNJF4Igh9nZoyDVgDUvOrKBdFwUqxClhOZutoMJ/oXUM7y6tEXPpbUxo8BixJSR
7ksQWbp0qau5V1jHK9xjR8cUB+yrpDavNVgt4t5mV1QVCn0zMmcGYMWAgsL8k/jejrtZsb+5qdk+
x/BKtlPsKeHKURa0habo7hF8J/maOAl4BNUrrkm1G2fIVxBchLaXEC5hcfPsfLWhHTyMipx0rZDP
vr8TIaodjP0mbhnnJd20QTHbdtU1cxXNUCgOUmDa4tatrlm/HG1I9g8UK3fMwGHdZjG/3m6Pn2aT
d7b988PqU338UvfWn+azjoZEeNJtey/6lJDALijh07urqaa22vShRnxHuvOwEyijw8DkHp9G3PhZ
7vw6kUJHE4fXQkobZ+Csd3U22d6cDqEQnxe+fjRMtC02lKKulgHjL2AIuw6/IAtDHD5yzKO4JMOb
If1jjcXYbXRlKSGf81BdSuDhotu/cdnFWF9DDUtRbiv9z2YTHtdX1e+Qh6dtOoRjfnbv7wfTy/2R
ay0P41h+kccwSNR8MvRekudh/gLdQdIAqvmgD0Mu2/DI3Kmn2hLOQpO7p+vzNbqbeun8p+Jeuas1
4vKHm6dYhoss7aexTpa2uNe8O9PE34oRXoutIVzhMTPq7VhmVsUIZzwtXit0tlSQI4jI6oMD40CS
YFO9XevgjWJWwaFKyzo7AEguQJ5R74KH19aciKjsTqThbqLpJ5MtOpTRaTDfCfV9ZS6bqZQuFSco
ykaBU1H53N3GKZnQzPUwoijxIGAgkub5ZH+DvHI8BxP/mjNEHikYFTJUFXLHF0/WlXIhQ9WejSsR
nsZI+Rkz+ToLMl0XQ5lMYEOTVtRtzVggszxx/hfRxe/cN27j/ILXoih6lRWrYmuE+rTlV3zCyD7F
hhXik7bGTOebOw3tEAC0qhZEFpNCxO5i2UGG1GPVtczoz3wtB1qyLFytThcBtFKGamxiCMgeRFhK
wnhomjZfJ1ed4S9KpjVsxW8xs2oTY9mWYPyM7pJSo9FiM4Dl2m1karEjB2LEfzWaefYu/Wqk3+rn
gWzWrJo7v+jekMbsZvgweXPfrFKPmtKQfrH1ykuH1JtaolwcfxCkVHBQqj6yKo/18Ztd80uz3HzY
z+++zM/YGjEafH489r4c77sfumfs4U6KDYNGfRaBifEo8uPhl6rHDXkhpfrd3WxyOa65pC427nVG
r883N/eTLBqWArWezd19dfF4WO4vp83xzfywxJCeMXjLhC1SiTgZHqv+5fGSOQ7E0LqEtPCJVx5M
EoF7uuSOXTX3nNGMF9aygVJou2mh3wy+WSeQeEZRgfVmoMMLSGu/p8vwxBIVKzjf0kVKUm/6hGSi
AKlQM8gjx7ltCjVgOn1GN10Z7r8MP/XqRjk4OSB5AFPxT5PWBBOLYEGWXpXau1a88lBv1TWP6xBi
ogOtQNAW3BC9IDJMIAQEToGYZd2K/TCxr1+6R/DLYaVknBEWC46GM/a7yZ/n9/8+dnvvSGW/fLVf
XNDJ4t4fNjFVg8/1ZLbGTdIZdN0ja2VW4/dnCOcvJF/3YW3FJKhwPvcHn8+Onate9dvdoP/HeLVV
qefVdn3djPDe1v1b0qHM8/n+j/qAB7LcXTwtlx+2w7ur2Xn9H83CaxXEffXWtASWeWW4B2EMVe/Y
KE+uZLFqDiIgieslw9oHl0mUHwbvpBX71/vBpewH9Y8ZuqI+8h79IjMSusarNZpXAnnFPypxQBxI
HP2EUc48dB7GLDpm/MCmTRtVopeo8rFrJ3gE0v9rFydpzefIKYtp9svpR1L2j0BI3DkKiU04/lTC
HWdwfnN/WY2XWkrv0oL4yeao/4YCzHu7m6Z5w6aY7DmuGtpujjZu9SNdLdUpHKi0eiclSEch76Al
Zd3Rnpbuh4UjkrpoGDQ+2sQR3UYvjlcJx/9r+2p3xoC681jnjUXlV3t6SslXjf7E9NfBlrvD6OcM
/uIzkVY1ajrbThj3i0kpd29yb9blJIXVsrqlBrvHye+H/vPDGSNuiQgia62RF5daBQm7XgbDykhY
VIJWgnXaNtkF4oHYjhtJRxzSs7Tnh10Kv2R317/m0IenBy6IWj1925zPrnXoMxkQlc6pofukwE7X
55blqXyS0UBZ9zi7Xs2f/lsPdr8+3vcuj830t9VqKZL7oYgVOxb454f0xRTGnFYHuge58+4Sl7bo
fvTmfrmbapSKJ9WIc4aq4fgrAZs3+60OVeGDyuzvjMApesP4FqmToFMDMc5H4ym5SNrDaKxsZNyM
X1b7mZrREkOjc/yId+cmnFOEIOADc+siaAwqiKCT1/MHSMg4zmZcv9/g0XZpINAKbZQZpA5hujnS
25eK6Md5wIgekisBZJq66Yx/m+/y5jISOalCmIBQBStFCB0ZvEF6iGWJtQvwiCfD6HSnelfN69eW
aouUuryWrMQYBkaTyIWWHJ/Orqa9gVYXP3cYTMGG6DTRcfZq6lnY3GETVl1dHvseO5PMMWF85NHH
NPv6uVm8we7xKhguVTN5s/pFaO4SG3HFqRuvVhRCjBhSYQ3ErWoGjjQRxCAaaarxJ3VnmW6JceJA
TpHTWXLkxcCZkyZRp1sgiHyXP+fnjLFGe2iDj+Wn4u0Hi/UnMXhoSY243TQOpPIvIAUjJNaMH0Zp
0Zp/zU+F6KYxUCIZkiG4U5FDzzv1M5zXx9fdNP3CsrKcX8ojWmV15FVhU7s14R22PFocCIHFlnOJ
b5F9SKhgiUI6ZO6I5KGh4rcGWxyH36bIPuBarMl2oCBIEDKHOhEifX3+FE3L51wRHY/2ub/Z/zzr
xbllJGGpbafu8oXYUgB+72KAEKtA8pXV9vTHHlsoJcNzPTIog95yilrFxHPNkffQjG977N9cm7DH
l3JlILyFujClkN3hwOgWwgTQZ3Ol0cK1pdsypwJYtD1UK374PQZp6SGnLWpp7HE1WL3ClWs/PuzR
HWldAWWJKnIVTiTllPtLBVSH3+bdJM5FupE3DtmXs0oEIMU3dMVYPnUrASRfLXclcbDk405fxyiM
DhMiUHPP/JJvOjoA7MeChICTrgoVOZmcllzCC4KfwqtZYZ/FOBGgmyHh/DwrQFDfSQPjTYrqOqlL
S6gokCHaBK5U5ZjLQeafiUu5ae7SElheVCkyWtN6/mmvOv0CGvrdi4CBhPgHhtmNd30LBOGhNEAK
AYxaEFCv/90db3SllD/5K5DHvVjqDk65FZhP0tocsHAekuc7YmThakPLFtDIyxaEUFQLjdYwvKOc
BDK7dC+1He1SVCsV0eUtxWk3aNbp1HT/yhAzEndUSfXgDnUoJDDu6mVVEmW85tvsp0JZm8jY1SsI
BeBxeiSTEmZUgN/qxZtq4/cGLF/Q3moSyPlhMmnISJffF+is9/vr+a1Mam6vogr8tuRfEBHOvqHh
+l2TFoO4iCaFRwWk3DqOMUynYZgyW7iv1eRbMWFGMGQgPEZsQHktlhQ8vBy+49MZ0vbrF98olhqA
KBZOyeDrkQHS7JELwZ3BY6Ac9huokgubblKS9c3DJaSSauw+HW2rgwp0bc/Pbu5iUrg1DixBkfzG
I/pq+Z7W61n1MCEoIKqF5rVWSYY2Nf3pR7hpnSywCBIh4IX9xnVaA7lI5QdfZOf1ErsHDE0Tyk3l
qJO1zylZikryJLx9unnKA08c/yAShcoZOoWUToioZCYGRZx++WQp4edCkhYpsTzrAV6WQSANIRXR
CwjsRTtIBDgNpK2F025x78cXx13yqQnUV66E4RuYo4I7Kj8WzmciWgz1YRgbzBwrNrGC0lcw5KzK
OALRsJnsk1TyVcIWDT1SKfwxtrqyTZofA3GeEU1teokpMKKWH4BYkkOGNZfH9VNcQkXgUjPEEpwy
p/D4fvrqcfl4DTGglixXEV7XoVQURL0E0TnvCudHqH3MoXq2S2bME0p2KUxiEqJMirxSV0EzGBg6
8WN7sR41IiRRnC84D9ENlZtGy+QnhasELEnzC65IiQLnE+zLcWJY4ax4SgCjFrn6t65ZqR+5kVRx
7t1hhKIgEJsHPK2e0PVllKzENV+BRAEimS+kN2myhNMfy3cj/u4ipspGcSlcVNy2OgyOosYDDUCO
w/srzoFKvCy1PU03qlrYo31cb+S0HSvlw22x6oNDGKLBndUR5ocRNdvSbHIhE8iaG+d3y/+opln+
QVx3IDnuOVDIROGDEcjINx5vdrBUhlml/5m2dBNZP25ZZaLRuzTxzQXkF4QZYLZiTB//JXGOrrWR
Tpn7nWlwvTwoCoYxrCNhoECbyOSHrGNzGO4IKcgpicXFfDM+ODB9spVR9eSPDpUrD6vqlhfdBQ7v
cvtHCAY0ohKuTalTQUyiAl050ybfXuc3CAcSm6mp3WZN72Pz3r11tJ4qgbvy4O2H+nlJdqm/a9yu
N3XhNShSHQbvtMMFE00o5jrPGXT/HF6MOjdye+tdR0c2Qfcds0PNWf1aS2YoFiXMvNQ2Wmpp3bi7
rCVHpgN3863emK9EoF6Fxx7WcH2B1Au5RPKkigEZNOInJdk4ayI1opZJQyI4KxLfpJsWCbPsQTbT
EqQ05eCSCsaOoSGU5IXqACGaEX1u74nOglMigOzvr8/f+kdIjuntHwEzgfmvkWmT3LDTZ2AhxpgR
MjXDpxlVIrhdBqEFhR88Rmg+QYDR/9D/GCwleswczu7mn2ab5VqcIk/npBkjXjZUdFA/Xk3/m88c
pNTlgdMhUVTctQO6Vjum1K1VuX6j1z1afuJ3RzGEFLyxLTQLgNVZ7/Zxe3vHKp5oGWEz0WCwYxgp
MASIN3Lnu85d5oXs3cKBJMYU5c5LOqgXpWIwn+JSWyAhIdMBNCfJtUbh7gQopIVi2rfoH/AbP4lg
aBU99uE27Y6KpKITkw2ThYkyuswSr452qObmIYa3TFsRLc//gWBmtf7LplaDVg17c+fHxz8wwTbL
IPMBJ5fGGC2t6LJbXSxWd+/aOrGZaHFsnZb+maSQl8c4kCICKZ+hkVgzFysB0/Zi1JnJAG1MNrUf
zuKshTByFCf8XP6rkQpXF0TtEUX0VU6EUi7e1Yi4/zUdvmYtUnJK3TesmnGeS7XI5l6CuMDsg2Yw
vKOmeJEazM+5uwBkAgIcNLfHWRxCpHYtBjj2df8dH6GZ3vO9uoUihJsuUEE0qv8qr20aWfrMUsKj
idHyxPV573p59zqdrEEsWcB8ZAPjHEU+QeJTVh3eETCejLBfhhc1HqcCHFn/G3befkY6EWeP+VxJ
x1Qcdakrjm5gXq3VMMvvCQOXIAty0v1osIQwHrmdzomXkqU+ILqsdtT4X70/fqueGKPpf8GZF380
GvA9jQPCwPPH6vX9w3+aKtZTm6OK9tTXEV5gzyZNxIaXU8GcSpFdF1iGzADNO05cCdMmXUQY/BAE
YjsHYmFhbuaWhHknR4I48e1U3AeKFj14YrgAwNjPHENQLtAPxZI8WaALgvjg1vLKDB2fyGG0fbhY
znofnTJ+mLrapYQuDq8Enjb6RIkDkED3yClmrTk+UQsxF4mjW2ZYHWJuk5TaG8bqs1ccogyFPT8H
5ofCgKTJsaQz7k1nOltdy3A5NbJyWFvxf5EGbBGiUJQDPMYOLVfY881XrXUyGQR/NmTgQfXQy2F9
M1o3b13COPDPDIqRgTyzp2J/QwlGzVXnXo0e4zweQANCJlHq/AuxjFvagGllFWMKfPPIgqELJu64
8xxMs/gYapjdbIq8Ab543TRMsis+mYAxYgG5SM5SUXBkA1wGJiatJCqpo0Mwhhr6WfHC/3EXw8Gp
r+Wvhiayb6iLTg+/VgIxaeUmEx21YQDStvBqc7Cvt+kkCZpHSEmozLasEI7wn/SuOFXp1IVTOfPT
7GeXm7O3vFsODJESKySlFZI9L5AiC5SNYmCi1Dt1sdTqheFysQwpEqXAUtkvNbQFzEYwWUM13dmh
KnirDc+rrPQzGlBt5gZ1IsDu6ur+d/77p0WaqZGLTdFAgHyiUoyVxfUeVmN4LbZy40QM0QkPzrZh
8Ld88S9MSMdCb4y4SykeQyS17+H521IbL9DFcfujcnl1v1nPD9StVOmnV3cPV+N/ufymPLH1HI7/
rWcMtCcnm5iEuj9N2k4IhKdIj0x9PJYhGDSfcoJGcMgCtDlwnlWWMWJ17zmgMRwHGj+2Fo+284ve
4Vf/Hkgon+WlzVj701lxbnLmN0LQWzVpd+uQYUFYZ8YJHvqfvQOZLhaLQ/kG9478ddnKwz8ee2Aa
wOJFLqtOh2Ep127LuWXMjveWg3davA/nyZREgYF/f+gwuxEK4SB/0x5VvpenM+tfW0BLUEHI8YnV
uPo3eR3HshkFuljaeBrO86x3lBFzBUD8ucTzoD62HAe/fatmFmInG5u4SyJ58VpK5KG66FWfHnqj
tPQ6bi4cshQGykN/8gRSzF2Ps4PS6QZPXLCtTq92g9O4h58BX1mUwGT7r2AWIrOWlndTfUaAkDKU
RiOn4U9sdtNt2r6gc874SbeBfn/aHhYF6T02F/1JP43GujHvLkZnmgzlzWpYr5XA9yTm5KVT07RQ
XXkiOhrQ04hyXrdhJbMhRtWSlsoNBdWlFh7+UzjGnlMZVSj80jhkXpYrHpegNc6aXR9ri2qEqwQ5
mmrCwXuaYJ5zYhMZunanUXiVeBCeZaxcdmZEC1fYdeZXIBhOIWsh0tfBX53j4c1i+mZ1nHykJeBL
+xFTGEPD2KsU2fmDLyiXtIz5en/YD8Zf1+sPu/7xbTQqVnDgsr5af1BO2ctPOkwafjzIgjqSHvog
eFDnnZ59jAsCi8HWjLxObeOXhNGTSb6tejOIGGE24+BCGJ4Gk/g/8231OnrkKrAOHbBZJx/JR6Lk
70KlXbfWT9Lguds/vaoOk9ZxRidvWSmiDs4GJPphvLmR8NB2Wo/1rIdXf2PwQ6s0KK2ajlj0/8AJ
vA/3bApx2amUC0CcIZLV4wCYs1+rCceRLhc66+lufg25OuvRp0l99659ABE/1V4gWSENgfQm7yeb
9afVllVXzztc1NPEFnH5FUwgyd5mxFWRq1frXefDTudEM7w4DeITuZ1CdIq148j0w7aJljFUAVyd
c/tUcJvPEpoH1GE5+UgYiRwWvw/30zMWO0esWJHo2KkL6Gi25BTK35z7vH/QKYlFcNIJfiYXsLea
LkVFns7o/KYznbGbnt5JjMLtptOPfChVUULzd1p6EtVxorwlEbMoNGco2R00YpBazcnmcXdj88b3
+XJ4deTqLGV54trie1pOQtBwt/rU7B6u7yYSbusTukUuLx4TUswzMUmxZINc8RlIYBhUBzgF/3BX
xzltvFDXxfp4s17d/0F03nR+IBjStuPMXWMkwHtvOiKT6jalHA6LU8Ckc8YXGVg0At59LwXaPYzy
evNo6+KEFFl6pftcSTr71e+danN1uDu+2t6Nbx7YWP009q+CK/yKJzU7tMgcH5LaEoyljQq2rlgX
SAgOLYFYw45cXpyoS415m7MFme9Z/5Md1dW5YiHQolrpevKi6Nv6Nenysbp7+q9yeKo+84n0IAcQ
HBIAqz4bVDE9TW93dSk50Rlq0JivVGI1ZOKFVTT78eg3lzkso9blIOVzliOEF00GTTX+Wo37vcuF
hqsbNpRhg/k6fDq/mnT219Ww+Tjv3H1yqOH+rlle3Pe7i4u75WYVDt1o30MwF2/Xi/oGqZpPPldN
NIuZQm2K1Ov+Gy3P0j7MejxKV12mck72W7W2KpqfWfeyiQ46tSboBTVCYeQBmHtQyciQJcG8iF7S
l/AEgAR18LeSQyRpGnMqFeeZm6pI/Hi3+Ktfja4fH27zOrBwK5yYbYE9KJOaaSUju/317JbMZUyz
nMswh/8G0n6e7Tdxzw5HiN6ce2PgrIy/Xc1YCezwerX+9PD46n5+bC56Z3UnTuMZVovrfm9zs5v0
fsHcE5Mhr/f1/Q7Ge8XD/zF2rt1p5EgY/kPxOQ3dQPPVjnN1MpNJJjPJF5/Z2R0M2ICNDZhfv89b
ryTaJJvssVxUq9VqteqiUum2vcbdEY6CQf/ifvfxtvf4aduPEU0/oD5fb8q018vF3465GVRnD4OH
19U1M2Kj7506n5PLd+s53oxNr35+ctmc79vB65PZyWdJWnwjiISHli/2W8y8CFPK4oJFqRbXnKgA
LWJym6trfv0p7ZLiKlu0V7/MFksteVBEQByYi9HtbXFe+galBgGOL5fPV5OaveDHr9SOyXjm2Mb7
37ntsJjglJ0OL1TcOAIKqDtxChTfij8Y7aUtu2g2VW0ByVp+h8nt8iW15SoBWbCvg9+dtiXmYn7D
DvwxCxtSghCMAOlSL6cMwA3mMfLMu7BEoxMorxUsxAWNsCGIOInRGVm8809PzIm4owoslWPkactP
ccyGSp49wSQc/MohrqqBXCv+CCBF0uZFfJs+JU9edyXos/Vx1acRe1mTje0FZbx5F7PFs8VBvtwm
hwTnu7P65i/XN29QmIrVXMtclpctb5gRlTmO96vWfV8LeEjmC9jRqQopRIB/X1/+xn3mzatWKVT6
7ChgoTMv5SnnA3RWdD6Ij32blqwXuB3+0vZfqxfjUhqu6WVNHgbnfilxPEtN0emignRj0b/8rOyj
5wFs94PX2AwUI+kJ7CfzvcmyOFss1elSXRqq2SIFW+HNFTVjqnR5gFSq66A58I6BSl4mLEOQYACK
I5QqWS9gquCC0ZQdSpNvgGcOlYQ6E8NFGV1nqfJiqyJiyIq7VBVICdQB5wCOn6tOqAYqg0/kkzVK
5G+Qq8Wvdrer38ToD2tPOwtjSUqW6ZtkA5jb9Sq/0KR6NuKog7qe9Mc4vWLKK7zBbiAbFt3Q82aG
sGo7Aq9cf3k2my57l9WyGcecHxqeZ7PF1c30ZDdq5a2i9wGUJ4IfuyXY8r/anjXs+8A8IfWgYgYj
kMDLHKD2dPAiTnoCRaI5wPNWCwK4DSTCfji7zLTcJFZar/9u7wZvuesEWj3A+jpNceMhMiIIeZj8
wQ+BTMhBnjxUfstKUj+qNQWT6e7DcoDl1Jxzvs6n7Wo1036Q1GPmjXCdu1KB1P3DWCrtTb2Zn46v
r1jxgV3Q1m+oLkg23zJZ/m7zAbud3rA6R8ViKQgtrptumd+yS2izB7dLdoDe4xjfnnIw7ZtqFmfI
kY42HIi5ZEg7Tm3TMWXxtyyOiHfWpCw9OxJDtrvtvreYDNioQF7qWPRA3VBS5dvcnz2r5yez9aBZ
j2KLJUjT+8RWHaYSMDymscla/WJG7yRZqPzSbX82O2nuq979bPSunMoJe/ECqAcDLznIgh9fAx24
B0IRvLHvSGOslKYLXT7tUfts09JX3s94hU8av3v3bDFb9+rhdbw1nNEwrV8IhLBAIxAeBEik+QAm
KPwE0k5+abbz9LXcK58Nog5+8sX+bYR+toP731Q2SNqnndJTIZ7PcPDHEbscbzTzIrxmV69+29xq
MQHPadQJSbvuX/zpKqLirFGtf+A0B+4SYwUEzgeBF8hT4CWoqhkxdzqg1vDl0Uc9o9v08GPHEqD8
3YOh9vfk2E+KKHd/7OyJAiI5EOE3W9N9ssoVX+GL7TjtiOdumMthnqDtrPAMJUbZNpAKCvOAb4CH
SJDkbMPi5tOYfET+5obgEFAzQ74qBYImUOAIyvXCI5YYCGIfCdV9P+mdLsZvbWprzg4U6Qay51Jy
6ZGJMNe1KOJZvdjVD/eTpRhQfBCBGqP6YsL35sNi8ZnHn530Ro/1ZHY1ec9dSEYhfrwlb2+kQ6Se
HOaqHXlHVX887tdjzqY+OnVt09vvrgfjLYyL+Q2B2M2QihzeXZ++LSTn5YlNQgxF2yB8QaAyuJMZ
kiCYpCSxotALsgRxyxJUoGJigu/hDBqkBiGihrSp1HdlyfLjIY/DASmSthgP8zPGgaQmBmjcUCT1
YGtQX6MN7dVpNWF30MnfJml2WJkTiDPZUY0avbbyJTa8lOTlhwx5hPvg5jouCeAO4PDf9z0J3JB2
7ATkl35MYXPfguUPvijzf3omrFNwtTHR+BQVgPhA0qIOQH7CWL3eN4zV9Dkzrh7Wvd64qmqdx909
JXhyt7q/n94t/vcpwZlBEo+wGZzZqnCTEWCMPpJMDW7wiFrsNAM43KnmEShrpJBb+1GI2NnZuVis
X9z3f+e60Lwgabj5iHrQ7eoWG0nSfb7cSKRNOGhqxOoD3HRMsyagg0khn31xgyS6uNtJz2p5xkk9
JpDsq7DjrKxRa0ZMJsyHn9IIAf8OjZo+B2TWbTuuOXP1iEaj6/r2any/fJ+6Rlb9vJFaNjwSdOI9
oAkibQVJGMx1+wedEsJW1H1NmJZ0xUB20IirQibwQqPJFu9IZ+xa9MqK2MTxJXh3EbPpJFHSQbvt
eo+Vtz/3kKrHuz2kqodzM+zXaBXG4C1mP/Fy2gfX8Cl8ADHtyTnqIIakpYb8+Ppl054/5TTnBVSI
hv31stW8DcLRJxx88BruosiFxzSzFh0i+4sDhe6kKAhxcguM5iszmv1QWIA8XngQpquuYx4dGDrk
/cnDhefuyJ9bjkJo9hcfzXmwJExWdEFiuGA7m/IwmTg3nII0womFo8erHHA+p816o0djzrUWAZpV
DbXqQ2tPaEyoWuLgJELIfGxsSXHTFr/yVkf3g9fC8ypdhipv6VFFv8ove2hfbNN0p+5Lf6LD2u/J
x6A37rWcDD3mT4cVd3TY3dXjXa8/epi8R/wofFc8uOTNfNrd8vQ+trEkxkwE3HpnSyswxz5ZkBID
RZqWYaFJ64LW04/VzefDDIiYHl4mmzAwBF8B92zg1juXoRijUwejHb6As8wg4F7gGpYwPCRJYfpv
R7hIC6+SSUC6GKEV9Q43j1+I/7axJJIpA7zdQeaR28LC1KUAlAG8vLsg1pXi5fZfRBLM3ZNe+Pf3
X2OLsvAYwoOkVodVTSSu6RiRh0XEpcHM8HAJYo6wBTU/0QwNlGWD3Yn7ADjrn/bGsu1LsB4DypUA
t3UZiiFPMTGEFxt+w/NHqTV8o8VQ0b+HZbj9E47sDb+jsYfDqhoy5XBYj4NjuxzZPi5uq1XvJHlj
eAncZekyAjQjFnbUIie+jkCfVqqSnm0segDPU2JKP7o/+E3Tp6wZp6fs6wtXwATScO69sLiS1SFD
MUeXmcQ2sUAtDKmYZj0en4XZBIcFN5odIgq2MJcYAULlIxxtMNe0W+7ABdzUOJPJbvpn59uDnMJE
EYzwpAYN+HEsdACBS4CwCFDb7nUcMjCJN1j5f5rZXj34DtHGNUcbt5javdG4/1SNjBY34/HJ9uby
sHUAxAlNGECcqL5SIZ0R6ATNUBCEgogwkJCRtu3+vH0DIdlTI/rZs+vV6VX/N1MOiqFGmllMeIJS
iYhZniHWvn/eO0ylcQv1wwUFUE9UvKhiIEEo86MLyQoFTUdgiG8AZJZGyUnLbT8AiUC+GRZMzjBR
qhAR3EF0xHcNUSX3Hc9awRXfuTV7x6FH3LRguwGhWQL5sXT2e7KXOp2plsOS+xxb3/YHw8Goacay
iTvSObrq7YaX8/n84qi9EIUjFBJDUONd4hLDJdDBOPAwAw/q6jFW8dpqAYZVIgkN4h5BtmTp59W+
XvObp4bZ8NFzluwPOps0GgBDtLtEOliCtImBIm2zPatOEu949hhvRfs7MTAmRbDU3B3fEHj4pTRN
JetmcPWLGyE/LS+HFiDyHGmSsedM4BJnAYSHgATzEAhtg+MLV5GGYPZKI/8HTsozTMLQMKd0uQnl
YP1gVrFOMCSxI9EYWENaeMuN2eOGrRn/DqFWRrmpcNaF7Q6NElFptKsUiofAgTA5uQKVTTBy1yvu
Rg3uPbwkJCCanOqrXtFcvZhW8teQ9scMHorqG/4e18M+jc94yKHgT/m77s138xXnsVxoFr7WUNAw
Ulj1HmhauQAS3NeHxUGABDU1AUESR6LFBkxi+Hg1kKqCEYGJ0bwUMZs7sMJhr96HEUu77pencEVi
NAhvzgKaJ3xp3HwDK9jOAILDLuYPEI2fq+Jf7vbnB7841V8oI1JE02HKGDcXAAun7Nfh6v9xjbeV
2objKm96FS1Hn04ajcjTKl8MR4P+jH0pLmLcIzx10gDZ+gTxpVWGL4vi4BKcmgeW4CaEloOY1Icm
CgIYWoMUhWLCADVbCcLM/04Kw8ZiHDhtwyD3fNbJNMBShXQK4dWEXARsgXp2xuIjR3qGETi3gLw7
t0R50Q7fRTn9IfrS9Wlzq0FVIimvPuGvgv7PbQr1NVZd03C8oq46M7e104aLBqREQGugyWp2e9bi
vYxFASqxu4V9eb4tiUBZfTA9AkcpQYAEKt0QZHv3txvz8De3bTjaCsEovnF/VRd2vs2vfjI53WIj
0oT2t4pec2wF1ejAl6hKOzY/l+mBqA86JRrAoLcezpVcnfIkk8wMYain9rjgvpLS/aBsu+RfblRf
/f0F8vEO2m6LBFSJP9c0IwZkOZ9pQrpufHfr8UOZo/DL35f/KV9cPq98Koj5ienIOovPq5fRBjZD
0wLAjk16pDTQDJf9+7P+n0V1gFhvgKAVgDRpu5ev9abgbhA5j/hR/z4dM0oyyuHMgUaIBOEVIOQJ
NA5EF1kvYcOClCFJLF5po4DdwdzUPOS2JhoA6WItmXaToy649RQEg1E1+MGLeC/5A9c3mlZJjM1r
NZNkahPa6SyerivKHfN5/QldSNruh3Rxqou7/vzJXasFstyWJK3e3T6+iJ1l5P+IijJ04vyIqsgP
lWwL4veaIoZYmkT6CwyJ55sMpcgDp1LAdRnNOYirCUgCal69jHCBgCTd7712Y4iVmOszti9MGiBG
yXkOC4AMQhpAzexWCuASeqTiIA8SFpJDmQ4JtDaGnHAXuqDAPHvLhSdCcTYOMukdyatAyBImoWSa
k5ATXLKLzIvMIKQz55WaRXHAukgSiMRl8upq+gIvWGgOiEIE+lDbMYfwZFOTaIthedga37nANOQV
PlUaRulThgC3Z+YlMtUuSdWCrY08a9xGIoMo1r9JSpOYZ8vWiiCJPIW2hWArFcOHchR5TJuAFdYt
XKVvpzB5MQAIMR7hJM13WZnIoBEsIe7CmwABzF6mRGEv1X6hDbwVk1dMlWANACFobtQsBElAzD/g
3FJjL/LZ2SYDUBNlGOmKDLpPWbSJdyZrD/V7UWT0geBWctKMczCeNNy3zPXExg7FgAkLb4J39Taq
2uYbelltGJ4uxKMzbEB6v1YnFtn8JYrHCM7IOJDnedJ2LPMbsgeyxL3ixFl/lAuUxqKafowchkgF
KMaW361kMV3CBOAzD7Uv3g8JyBZ7qrqpFiqpatnFdnfxwWXyW39sutW1DrP8xnRrx22/Hdajqm2O
vOuzTXNSnUweZ7+kHXC69dKu6ML1P2mWgDUFUA1g9P0KQqvoeCM0j+r56xAWoh1XIA8Z5zUlg5Kr
Y0gAElaFPZB+n58rSZx3JIyNcqCe8wQh9ijwsC164s2D6hzwABfsUAkkPxCdllT6A+Rki4hH9fTX
KFMpDVmVQtgm4C0oA3v0jXNpxHYPl0kh2TDNlk/yVYYWk6e0vnuxkxay4AORek1f5wdFgHxbOfrS
eoEY+yfHq/czzfKk+SSwviX5vKRstNEAioXnvm3GeMT5uenyJTzLJcEIkagULpnC0NHEJ4M3Y7YJ
l2KLZW5/k7uUV4Z6X6gwevox7YF8DttzeFQdSHG5AdTowEQ7JLiUHt8E58Vk9V3fHFaD75IDiF7A
tNY/mz8peDpCgggKDzz0oNyEIo8Ou+aUcCT5XCL1JSChab6luQcIFwAJMIzwS6wslrxpZjRvA7ry
DGk2iUlFoDxIOTf0/u9MNC6aQlotGkpKA+LLI8glfAxco16fLdbV8pKdQWe/qCzRj6JszoQpqNTX
jzVJuI2OFckQt2KfXvegT1/waR9wdF/N19PdaHrxZJiOd1q4Sj0R4+AYcAuSYT09XTVPFIeKPx/l
sy/CM2RhMoRLQAo0FxqK/2g9WGEX623MhYUXQSxFkKMgXXqBF8KBP3Hscsz0Khw0YXGJKLnlcAth
djE5flzPve91tut2MKqbYb+Pg7135Khd3OyXk8ndZB6dbdowN2NoLRA4sNrSt7In/YFlE/+jZ40+
ezIPAc1UgkXbdowqNnfOhJ8yuxltxYQfoqlgoI0hOcIs81SsKjlby0j8ZvR8NdCcLdd5pe2aqXIC
9WqtVWSfGC1zK8YtFWvhhHVtzoAQA2lAFo9vFi8VEZMI4H3uFLHoIv8XKQb9I6d5+FIHw7YdDKt6
UNeVRkI6vtR9vdvU9WA7vZDMpUEYcXeMJ4KY9ykIiHREjNAlHH3BLCViIR3QNANCMpodoGiUZTd8
IJp0SV5mMVsXNmnsKOauP9OXTlAS67RZHnYRYusKrlyyesVWtmEopY3tSwlV5lBwYix61lxQtuhf
k4YP9F3jFmXHqBJCsqPN5DO6IQ0pPt2vzOynzbcPjGifTW4rrcXISD1/fnREt9KGz/j642zzXlc7
VWb43pFK1OYXfWZ3vI0aIMoVFwabv7Z8jz+gwTbQ9pQEvt3fYhgFSF4WGnd9mHdnoyCl6CDZ5y0P
SDgLDdFWVliIExk6h4Oz3GLnfIoNsVk9H/xR8uZBcDoWwCKcRrJjKn4tmLSekssctmMGKbX2FLOh
0/3JngdJbjTVSVSjt0Hq/ecx5IxlJm7WkD9ENXcLo00+AqQjkwJBHHhMwu+OW/TkMElUE52ep2a0
QgdXtWo4AvVRauywijx5mL6abkA/2IXf5kNMbhR3MtrIxPkoaa3iaA09N0yDQgmTxxzhNyhpMEj/
7GaoE04JJDeiTEiGJJMGyQFxENN60IMZuu3y5RMfJ6/tBt5pjiHS3clE7NDNvKuwLi/V206X++R9
1HHpFNC1BiRBwf39GtXXRwXv5ikw+Td9bfbUdRtaWlb40BA+Eu49rN0okNT30jNQWwOv+pTcbvgp
bRMHX/BUgeaajpnHnQPH0K7QVyevzOvOB+hGCTLyTod0kJRfrEci8C6Q9PqYO+cYSuYEaX9JfwnM
SWya20rUarfGRBy+SB8WyiktZvXTuF0pwxHHmJ76/I5O0ws77gEqzAU57GQocYyGFGS0f3V/f9EV
KePIk6sulV/17I+LfMg0zB+JddQ+t10OFVeJHfyIiEg5fJEW9GZFVnjSj4sbv6R6zpk4K1H+i7nN
YgCrc2mGE7/SsA0/xfbr5juysvSlasr0K+UEYb52zHOyAx4HBQ5xs5joZBPQOoWJH0HhyZDZ6HkC
CiUDH16+6q/oQtAg9weqSwfSm8d8SY2CAFW1sXONDUHHZJ3H1Z4xJVkf8k8SDt2L6rQ/ueAhzBhb
L8mGsTHDwDAtUDJVctffDTWizK3UOaVNRimq5rTNK1cIN68j3Fx9qXpyvnR8PrxONRHDBqJD4gMi
1myuDfnbk+Y137XW0EdK2ZGE5ONy99D14M4aONLn+vF3uh0ANtPT+UYTGzDf0pTCenu+mcj3ZJPs
4AwO0+XVYijfIZ9YoL84HH/zy+Ytn0hr7Ug300AicRbFrpp+jjjXl25WciUCqShbNzgE3lc3VM/f
h9eHfa5nwhQg/5OoeLKzv8ZvNCQX4nnpGquON2BPcWHI1GMb3KQgaPULOR0CzjCe0DU5xxKi8OCO
MF7f+t3EEqAmB2/4fVoNRqZhjHDUxqr6hyx8y8u6wtNLncJO1IMXv0FuM5WhimOXVSAqA/XM7sxg
vM5Qpe0mJwmXSpgJ0kUoAbdmj2FSp5E94lQVYfjhLwHhQ4Cb8ULjzEHG7DPmYdPGfOyE8hZqxyaK
P+PohthkKWZJWVTafz0MX5bajK+HvXQvVrP5E8H1ZU7GWwn+RCOU0XTnkjSGMV2x8DEIrCxXQ4wz
gBDMx35dgcTH/Hc0U+hBJAvxSeHbQ3qteUiEBs2PlPREGC+ZGMlauCSkAWIn/nQz61buSj1qeFOI
ExspKYk0nsoR6p31bkQi2L7rt32JqX42VNJImr8vdmN263V4UTRavOvoRZpYoVf4bQ/L9pfh/ews
NRtEWoGgOqxPujqWGCjgeBBuaQMNKxRrmQIhwWF2RNGoZF/I6cxMVB7TFD1l+LQDn/KAsvD80T0t
uCe2s9IsOWQsHrqVveZip47AgAeXKmGchpi7HvYJ5L5HEcF0ZhfijiaxjG9ZU2WdYoiAyRWZRyVt
XZbdAvNgj7lfcPaQlu+Z2UNT+q4EJTc0qDmX2y9N0MPCqDacgoc1S6GJLORAB4s97TnlMVQzHuZu
siTZV6TnDq1scV5Qcsj5OYKHSq7g7uw6J7I0S8q8LyIfH6n1fFagQFUn5w/GwABfiGs2eInGOiHZ
9cYlITfQKB2upECZ1wnGteTb4yUwUZpdL9m1s4JFFmC0nXAbiDkZPjMOsnrPviBcSQjCfLusTwlc
pplB0/4pwY+TjuDHj7y2NKaUhOAipqUS1kKwFlUBtOTixy1WDSUt1p1a+Njm1++g4x2qCqjA2ZDJ
LKIsPG+nKl3Eu396D3/xyFERy6dakCh0kSjqy4HigciXiVRScENJwgynjCItFea7iFeLUiQoGgoi
zItQM0YsD8YPXBScExztrPRsqHQQAnzgh7M7H352E2fHXLRvpONhP+DXG09PPqqFKH4U3kkahMUS
S6G4+2MX3iCmZB/7Sgejwag/Grf1d5adNPf15XSzmHXdRryYlwEJ6AGkDIRJGUBkQ3h03yw8lhag
hyTyFm06Sz33KhFK2dTRrwNJ9nXezJt+RzLdcwcE+ptVaCjgjzDgeeV+9vs1JnBogadiXGQYhOFo
as2q9YRJ70/XGmcrgyTWS1SpqVjUIjFpBjRUScqQDQqXjyhynSjgGlF3NheCGlH8myZOR3AtWZVQ
HtcPSNIm0edQM+cqcWUAqQNDV4YhXw9SDorLVZZuYvMhVydXdxLybqAC5y+b0Tn1FweTR1NMAre6
3AVRJd8wezlEkIQ6SErCnCZm4EO1jrAGstDRiIIctihHDh2QOMsk0LgFkiEGxNIi7ZSaY4KoE8U7
gW6XKRvvdtCoU7Pv7KDOgyTMnXBQsnRmBScmb6xpneYkywn7Kka+0k6YwEyYtJLiSRBDP6EPi8Cj
7lVYC3LJt8TSSOpKT5TRH9Qf10VFgzukg5RKGYuC5QVkTbyLBxIz9/m1ro3GIa3ysO5IIzFWWEVt
iXvFwLG1L5iYODSF9cgCUnLtCyQZPD0aZrlTm+t1a3tWz2SbO73hwcaGc4my0INwSTCPF8R3rQ9g
c+ILDuI2+bA4qHxGLlTMo+EiFSy+B9zWQ5Q9j0jlJ9Slkfy6HnIF+Hl/ALesMA9bklAsfwDFzaLr
TzC0YEdLkHV4fHj5fJ7zlyLtfqQId0Es5fH5iHhfmpNykHpN28RFUihe3Ht/weRwdajR+Zl/zTWF
FVeni/7Vn/BLlxvVOMeGXm7XgFSGoWolV8zy/rQ/EycQoj5LBRGBoQX8cXPyvZG3pmEBIwvkBk3L
VMungxD1yWA/vJnfM/KGFcunUnXlg92MAAnUT4G23YAKrCBDC3aVIqb+4ur0an8hRSgVptFY6YvY
h1NaTDir2gCdXoWvgGyHKefT3eItw0VhPSGOlv0i8pZLKnl8e7Zp5VxGHqlkyX53+oqrm/oVH0ZF
71kwqVrNhoB78KPB2cm/iebzNcMY7Mf13Ks0jbXTbA+Go3Y4bqpqXNV1b8wM+qcVvdksdvfjVf/h
UxomCX4u3M1Zv5ta4znivr88iwAWJFDr4sWwlUHMrWVgJBYTewmipw74kBk2xI0Zx1593emAxSE1
Yd3RiF/3zkYT2YNJ49KQFBUrtRnqNh92kbe6jy2IqH7rv6IZ3YYY0oZACi9kQhPDtMRDgBIKPWIo
iSsUR9CjNOkgPyFAczTPmJE2rdYdsQS8h9nUH2gyS2e47WTTv7seTarpR7M40mRGd6UXaEbn0lWO
VZDXtRUyRO2bEN+ed6WGOtZzH3WzzenAxPJ5BMZsT6RO4ooHtfMpXfSvIiHePj9CbsownJsSqg4C
9SQyScaee/Zx6o2Qe2nkjKy12T5ksyghLyBAQhKfsMs1T8/rsD1VT6TLLRvdieQIKgQdDTcvRFQM
59gpCFy+mrSKReK2PfsHPiDEdCbdj2BJLGTnEq/Pz6WvOVrnKOIPtA54OO4PtD7piPizXW9Rz6bN
7mPsC5+bFTgBQkNXy6HHUi18ZgCTHFhob/aAUI4xAiReRjPNB0tXIBlR0IvBSqho+QRxpBkjETS7
Y7gUWe3jD4GNDpuJL4X58G52+Xz8HoKK0nKceJqLB+qcmK06eSB5bEkJmcMI67IAhOYSaB4w6S3G
tgBhg1i6MXm9+FBaK1NaNHMzbiQaKW7hGgzpLs1a+ApLL0reVx4ljegvTnr6wBE3uItunrBF8BNV
cDzyHtzAqHvDOg96UuPmiBvqpn/JnPbB7FOat8ZboHdoZDf9g97zE+kJiMwN8wh4PlUN1OQ3AkTR
5sH31C7GylcIDkHQzFbHhf5GoGHhAgT6wALQUIMjInTpAqClo7m0XazpoyJa2OVB42xtZ4JzFzoD
s/OyCLyJbcIbQnioTkhjEkldi6qgJtoBhs86KIqgipYmL1SEZtXi9e1aLiUCFcit/4uE9dHmC0FC
5rD0teZwyEKdoxlD++tqNB1N1vNwqMfMCKhkeQaBGEFNfmlNv0Ig09C3TDvHQAlfIsCh12OxPTTU
oKqoxuynL+4I4z0t5BJyGPXkCjIbdhFwKercmbMLJkkvdIS4xwMn0NjNrnsgsEFW1hbaoqy193RR
2CDQCVpqnlEIWACRLPYgY/O62A7LVmemaKV7IYlJALMZzyU1CQHJIKgLCSGt4U9ksfqeZu4QcnC0
An3RP7ljT6z57JMseFpk3mLKWPxMOtEztpkPWhIXbXIibWmoRTVNuzBNoQ84ssd9eQRNTIjEbUhy
pI4tfyaYhC5Ln2jk0erodsswhRKQCZhFLVYNcF1EzrRyDFQh3jIHhE7GrWyBipTniX3WPHcJjGgg
dBAdQ22KlhEDWbK1FB0fixrk+QlhGlX8E4OVpZ59dnAc9Gg4q9HoyGDd342GdX+6nn1SkwlhbC1Z
xFSxHZmihqEZkEhgHGfPrzVhRO8kHSFLbhJNDKpbtJqcNVsdS0pABBlcAOEWkJZTyI0uTTbDSCnR
CheMx8GVPBRmIZ9FjEsj4UvAPWO/LHEQyMKWCQkpEDBKEDQzFY0Du8FUNAnT2KVJdtTfsH17sHs6
0gbdyAWa+sFvnAdhTZnk0F4hLGTjls1ghfa36R4pBf85D1RHeycNhvBAO+6x4LepWO87OJqiVq82
d8O2We0/Ju9CKFVInVUqKAHpNASB2knpQn3xwj/rz6FXfQk8TFeCYpATCDdsb0+rJeei56X4CCi7
rrwtcmghLLSUeQu1LIeQEhxyEdbSmChPFtavrzRViYB6tH8ovDXZn2/t6b7KYUotNQ5ZTEbX/oEG
YfRQ0aX2jVtX/lj86uOda6Lqx+wr1Ax742FT96U3O92VWXvZ34+vrvYf05RY7GJrR8sh0EoxSBEy
lkTSuOQqdxuJ4RJIiPNQkuIMZWlRNuXiJhGdG1xleqenqq+x3SA3ghvQy5TFytqQy8wfjrBKJxv6
XK4yQx9A+8fjQg4X2Q5aXAcKjDwE+p94Xyyy5XlzWbzZ5fK3Kuf4ViCh68hN3xVTmKV+UFR9JlvG
RHvpFNoFc2FRSKQihnsdNeRB3N0nEsUWOOzNqBNFDyEP6kr1RJufEN6QfRwwKbdss8OtVkkkOzln
LZJvYs3B5kBl3MnGmVkCiA8zgnyJTjujWAwsAOAWBqARmQrc4wJZcJR1mVNYwYVUEGHNhlSkSUtp
GpCuuGt7s7zCbySeGDTp+stufaG1pHqjNSuQl66/ZF9ZOseTOGSUx5FLcAKlALpEvnQZLaXgFAx4
mL+AiFp/Ip9FUIWEpgTCY1wC1RnRP3HW2LJyuZUe/1qNX7AjcO7dxh7jMqjytnzSz95m7Mm6Hqnj
mA7CG/w2ODes4dDTuY3mrvUDd8F/rCV6dfONHYyGZiBo1I56vX6PKd1P1cTdaDWbjOrHx49PRr6Q
CIueRcMQWbCAgFhGQB4/3+L1HMRZUUgHqtr7gYI7SB60TWhc69ApX8SERbRKUy+1BSJ63RoHqNy2
V+FL5SqOWfISXK5ISobL693ztuFAOjY1pbvcsMW+zG39hjQyrhHtgi44uo59Mnloy8SP9CNh3X1K
G+Y9Dm9Pbye56ZAk6owIHQeFGBW4Rma5wXVMgtAM9BArIZo3TFreycWS3ctD9Bs2bYojcy+198Hz
6/HdWf3YMj2ejQH+mu85mqDizrLP3l4rMmYq5PaxOZ0MTpslm5JwSSl5Dqi5xhrd5uPbevWr6oDb
D9cvh8vp2XpKPbBGodW6J36bu9kvfKYOWSMhGWgnOKxYiibqldE6nccRw3XSeFSeEwM9QZoHheOd
5UczSfnBmjKdgFHfu8EbMiwniUkbkoxHyROEYghSVpKApanXfe18xqWyICHJJw8i0GJ4vrr/sJ7z
5TT9cUa5c9DrtQrbZSoZ+9KQhHrI3MEhH9Tw4FPYDX6XtLaycIZ+xneCgUueKQ15EbqJSUHgQb8G
nKL7s0gmnDdwz1nHm5Xm8Eqo8Hj3683tW9VNuF39fj/tJ10bQCL9HnqTnGflTEvuZKxNeZVRHYRz
QbkvJmjWqkylyXA2ZXP1W9Wq83V2TsEn+KOUW+rCQg7SQi2XhOhSAJeBeGI6T8T3lvflfPxUScz9
x/ULtqAjE5Ko7MLY/84qQe+EN2DSYXBd+hhH364/TzcXPOZLf4gLf1wOl9exFGF3sblXXZUSG8kk
8hW5uvi5A9j5Biq0+6yzR/UdnnGtc8OB1PG4i0AyrlxsYMlqN/vrbvgfbj0pf9hENlysb9G9pAEH
dkOUP5wNxJKpswb3p4I4BULGrSTBLpmufdIb12g0q8Ok2jpmiftFKA6aZyD6znYGl3GUJbrSbiQG
dml5SYIWtLFRIIh6ZEWVHhJFUhkl20+b9sUunSR0mL9l4wCot99p5JbAa4A05IZ6a7T9buyBS3Ym
iOV97BtImuaBwxn4B40zuveMzSze92YfoyM+p80g82EbfhQmsMyvWW8dtsjkLh7SBw//hdmiF2uj
bU6nZX6XDC6ydMAScbGABL44bWJ4OFrZCbe8vbqPYXacL/v6jaNXw8FZPX6f8mj/pY2pt6tF+txk
1eR94LR/NJ9JYm4QYlgl7LMwoEphRaPDELo+Lewl4ibjyS9+l85FWn95ZDOcXxV/h51FJk37evna
dpffbeg3RgoiVEaXPsZ3QHV6FDecWNdP/Ra+ZOaT7TAubUvJVSxTDGsptm3FrnJXlmE28HS+Jg9h
IxWb6/oDu6CnDRuVKPY1dj8YSF4kTpGPn9IUIW8XwaCSHzip4rAjMiY5UVhs6eAbykHpkktFp86Q
gIj9A0MpPiuJtLxGx27lSX5h/frLeK/WfNbXr3qfc1fRd3jG44xUJTFASkONYPStP012EPzkUpv4
OVcdIkQSLpwcRDvxlLljjuVJ1eDV6fXthU5n4x1pgitVMFuHncrXpcqLehaex1+y3/2awWiSueaA
okWc6VCmVlFJOXHkQiK+oTwjJGiUItm+id3n87LFnJBUCiKtcs8r05V0gR1E4Z1hvAqCURlAvtwh
dsXku3fVq81eUsB9hV2rqWAE7dehM5p8y9D1BFSfZJ0mulHxaWEu7yRdIrN5xp9QvkjGe5TWhQ8n
2oIK45Jpwdq7lqOnuBpNh6/5Ub23rKJe+DwqGPGGyiWWbM3ivHI+ePU40JFy4IlsOpVLBCZGdYtH
T7c9Fp1KlAiw4QC1WRV7LPh9QB7Ri03w+8Hz6w8jtoNOqeK0oq8qbaQi+Wwem+rO1pw3V4ZWLXHc
jQTxMbpgCNGfS/ejf/mlbbcvg4KRjpf6AUMdz0DHZr8829xqcUIueOJJZQyTivSc2MVB00Ron3uV
k9SHB4Kb9J3UxupswKlTiWldO9TjIW2ijUgIlZM+UXGCo8vXuWeXlIgpokTumcVNFxbovPXKzkOr
ydlql/bUi6yjSPqUqP2C6PPpJGiye1S4b6COaRdo7bTzG9rR6tka1NC6cy33EwGeBKKzQbhviOz7
Fpd8KsGIH/Flyax6eNlKdLhpnWJhYcPD95asUE55o9loRkjN15MPEBxpMOR7EJhurZQK6FSQfZPR
byapw/Lk+fRermlqhYoAEtztdQJ4yj1cLkHS3dwvDrdk2S+UHrBOhyzdYeYwJ2dP2lnO3VTug6QF
oxhDjmWwwk5ycdD89G6nVgc8SQWl+k/dXrikFASEYqo4UUCNYvxdSsx5d4tYe6NofakfIEN/oyE5
+0vJC+eUMzICfDYaNb3Rw+3t48dihDFwL1OMxug/y0fN4MdYIiK8R7Lw4l42+bCbR/3T3Y2ORSZp
GH67tBaZN95cnS6b+xg2lRwMft9tkrbmisCnU/DQPegYaE4E1M5unOzD/om/IcbJO4MCWrPctL1x
02vZ9qOxO6LjlVxwWP39eng1vdAsFhMQEtnX0PU4mG5Mr2zegDpASPVtNL/7yDTmPt/fDTZ01Ymk
35xcdq4ombmdcDBMt++G98+nv8tgjfEbRHS/eLX6QxGsYUKwLLTUlYUMuHy93MgOouaIRtSAvl8Q
3+LSSK5jfqnxqGZQSygRIHJR0WaYQEfaKBoSqGe2AxqHtxxDFRohJoQnwI+JyISHpyM7JuJoxOzh
ZlAPB8e7te5nm97VoG2nF2kXmmX1pZppFQGvj7NLEEtY/HF0uuydi9BMTWKCEt5bCEUaCLh+xPRO
7ll+RdpwSHtZD8mIMdXd8zEOhaNTwxUEVioyz59q57Cz94xq8vClUob3lwycsRFzDHdBEsfQf4oV
uMTYx+VuIZBeExIISyUZDWmEfRTpMaeKoaYYdjKDuasDlHjasSvvki55LDEel16fTeurByI4dYH0
kLo9qHhWN7fv7v7oLTWhniuYEyQm8zZ+Hx6pfHI1N0lCN40kiYtjLm70SGBsb/LSOYza4x1OWrgd
Ji4xIFyevFuNkjTAxSQ0n1siiOFSB/W4HXPbZWiGh7tBDmtj4F3aOKJ8w81QNE1O7xwN/SZDYrKp
TUPFFU0Xedmcy3YAEZaWLoR5uNyMT75wu6xSIRbGAd6P2XSid75slN2Pxag30iyRY104HuN1ZQpJ
1R8Njlyvm+n2pDdr+tMLuPVk/mLcU9NWhAE+LeMWcGhapucGz1xtlgYiIkCx9A4vV6hLLoyYuYHw
dxoJ6r7Cj1b9N+ofy8VgCK+DAx+n727W/waxswpeBxF7R6NTv93dpoFXcXT0/6udz9a1JyCvxDbf
AY9HTxEdzk10Bza6rFDUvGVu6vJUl+TrLzpcuNsNJyXhYnyjH6ti8xr8UJAYRzC7Oz15ggAd/Fx5
ERxo3AiwPuut3pox06AfF2r5u4ZmDPSJzTrTnGAgAjwFhH7GQz3/XzPWet/hrmGf0dd60Na9pupp
95BOS7up1vW2GlU3F8tq+wGSwzkwCQghU117z1aDF+1duIjysV9QGw+g6I/3F1rLkW2dJ8JHMKlF
c1Yhpos0sMSVFZdIzgnediIZEgXFBBl+Xa45hitsYkdr+7w0aGQGsK6h/gtiSkHPrmFcaGu9wV1o
IbUSJ8IZQgtoBJSwT5fatYUgCmWSgEObeprn0fsGp3idD6vei7Z90IrPYr2lOb7UKQ/9WC/0h0cz
Wtq632NDNGaYMtO37VVV+5Rys8vRw+p2sW7fanaZjhKEQRBgmKZAKAlu2EXoAEtwibIcj67Or3+F
nm7cgDqMhAROU3IxQiQIsK3CMe8sdK0NZAk8P+9ho/TD++9RFfghRjvyb/Hxi4uuXy9/42FGhHKz
nXMjKwp52EUVriGKTIwAjRsxQ4EbATqUGeFw0HbWyJ9WdEcefj0M0SqvmAli5RUJciru8X6gAy8v
78xN70nvbHWlHcCVJNpgPXS5E/+nhlaL23nURQcut6+WvxOXS4tb29ZlRFFULg3xMGq/iJxQxQCn
wQY+GaQt32dZKLprwhm5XBRdVxpMy0O2550EmUJGulrOa1+jEdUsIm45LGtOeorlMc6waeIACqSK
WC0U1JnGtlvpVT7uHj7gGXw+Wz5cxbK8OI4C0bJ2RKYKYtmz1FkUJX6zl3f19PXJcn59esI2van/
Fd3BzX1e+4IgkNbmnuaVXFX7GUdWMMARN34sjr1v1sshjsxh4hjCcb8Z1b2YgNZRpPW2N5rXj+OB
dgfwJAoQt6FICMj6c/UPmGWniJ5FxlJToBieFOJJsUo0ogc+LKxjJuNS1NcY5vlcXGfuAOlyDgpV
8cwrE8Vs1X2jMtGXbtlMf2hXEPNHgWrUyAiSKspdZohWtCcUE+nCyaHmLXrIRYtCF+MxNQN1SYBQ
wJ9QJWaPdY2nut9HM44HNYSpaOaOm7fV4/DhZjtv3qbNpQtNjJgeQNMDaHoQU20g5d1Wu+WQ1ne6
cDCZXZ/O/o06ENkml9J8KDPsnnk9eGvzRzd7LAekV6BB2mgmIZRoqvZy+4H38Mzm8nTMaHD9ifTK
wmsAeUTNaV7aB7LGYudZB6hpEgNF2bTGXXENJwZA27HGNKIljc1VcO63/cez9cJmVHeOBYwCoXnG
sCDVNI5kg8Q29A0tx4YQGQSyA0Xz3afd/OWVXPKW1gJNcrFCx64h0jYOLSQWeTq2htfZTJ9OVlIa
XJ/sJ3JPqJW+C+zAaP37q+xuu3r1uDpfv40lAZ02269wAcrruPwJrx3PYqNBrjHRORyswoyq29HR
FNPR7Xy0v8TGepu28bcR9bi+wB2fp1H9L26Cs8xJ0QKCKsKzhiz+RBXOKQjEBjcngJsTjEBSZrYt
yyZEln/tZASNTW8QFlma2OBUsyExaIHs4iGaCLcDkvD2OZt3ovuho7V0dJyyp6/QuyBUdNoIAzeX
Rd3wx9U//tYcYoo209k40weJ7x+bQ/vF47p5WF1Wbw8rFJFb6G3pBT5sn998pl4RuliSW8QemXMn
HsRBcw4kfCG4SB6423Kdg+dqDiKcTj5I9p6KotWummMqzmOeIMQCqeG1fLf86mZ29xQ8lj1lAQgS
IACMRxxULGKQ6j1ULNUruQuzdDp7MX9hPqf6jQAPHp7/w83TO17lEGzP3M16xPxNFjuEndpp+PaP
jyc3w95D9XbthYzuQVDfqv5brQ0X0p6t/zHzA00EEAdzPjgIY/WaCUIdc3EEqfJwckZTyG1Onhu8
VSQDQ/zsB7/0dJmsrtKzxPZCD0IkoIN6l4dRV0sDJCgI7aAJZGjJMLGgHVoQSKR6Eu3z3kgn0XEJ
WYCSjQONpLVGDLF8Tz6gkdtFU6/Qy7RLVONCnm3fhJszPanlPePSPxYiplw/dTawTKUej4e9PgYa
23eOjg8muasH16um6S9/TTqM19zM3zy+wccAFQ1Z8G8CHpHRxIyZERIcT9PADfCVGzyMuIF8+0xH
4+E1g/70DaAi9C0QPgB3MA41uQRXgNI6VjBJYtDduCXRUH3G9Yv17k7y6+4lsyTn42vNKIDOpDIL
ALnsbgszX79eXxBtqisVo+uFBaC5G6nDGLXon738EJBLNXwOHq1T+xUjpx1/AMnMCUqfRwuOuIJL
M4Ebsp+Q/9gbAPlZOsoUv/Fg2K96TXvUp1xs1qPl7fLq+lct0xXBv1qCoRpXBVpzcmmSFySTkuiY
zsU4Y1KhMXuEio/ZQpp4VGgLIk2bjdgkvGHTiLAhtYLRCwor58ncj3AJmYKG0E7UDFclNAKHQCaW
IZcIbujWAGkfE6SXSgdqpNGkMLTNYkkVMSXShJTMd7mGMkCWVbO4uhANBG+h+yA/oVX/6AS7oNV/
GTvT7jZupG3/Ip7Dnc2vkiXFdmJnZjKL84XHkzxDraRESqTEX/9ed91AsUnptWJDxWo0gAZQCwp7
f8heQ3aXTcfj8dG44GR5dXP/shhe/kryOqcHIxwawReQAwgeBEy6QTRwk+75P4uViGfKGQbx8Itf
7Fd8Y7FabQZNJdujbXJBHMuhEcMWufCoxqnVMJYniEaZsUuPNgObeuhfpMyCCIRifjTuR+Cehtx0
+Gm3YAKBEwOYchMZTcyE0EbECwhiZ7LFYSCag9vPJ3LCWUzFlQEcC9tfI+Px/heJHDfGsvKeC37f
2Ptw1wx7o2Z18+uegJDJBBRhmAEx2WxDikD1PjurWHzKCFz3kfMo2EZ/dTrfaT1mGjXg1sjyxLSB
fAdyWRewZsspQnFRgqkIdaEh0mU4vOIyVzeu8YJA7RDqYi77fzaTbVki1RZI8DdlsowasJYFjJ6A
WtboU0iNMprKTYrQKmlofP0Zcx90MOt8Y1QBrHRCCCkhTXobt4AW0fShc7O/z5++4EMrJ0l9t/s5
PRpdDRkd0uscjBuG8F9tbuo89K/7d+PF+p+yjaAmLAQ0cYESsRBTIwoQzu2sSBltpukI7Xgb0hlg
vwN4x7DGeRhFENayaERiWi6WqoddRlTaVpISM7x155Nb3kyhnaBxibhbWXU68TMLwCHG4Z5yshQv
LMWJ8GgOSIkuq/atqJNBrKvtiainzIszYtwW4WcwjM8/cZ308e3iylDMspKA0+ARR2xgrGZwinjA
NE+3P3+Hg5Ll4Bw+knP+8E/O0qPvY809zGKtABRnSWHg4CRBzZVDq9hjAg0R3diqkoonFkEQDYcf
pl6oHkf+S+P8k6PJWDhxpIvPer3uqNHk+nHLPuvfLh8n3d3Xci6EeZBMgsBudScNHjiYEmiGO0IK
x+iGHhcP+PzHiha3Ts+aeWHH3zOldnrtVCsH8os+0hPKSTwUtl818/FIZhRHB8uxviH6ZNvtLze/
+zXh7NbfpMjqE4ijgHBxDtfngJhj8TdCY8TX3GPDB5ahbcLBLG6LSDJsifoL9+CBe/jtaq0GKl0y
qIbI2FRUl386viMB2+GNW+0xxJGKLFux18rMnIS/OYhHI+ZJ8H2n7x274/g2luCkAU0Wp4xM++NX
/b3BYtK7fnpc7L6qow3VzUmQ2IQHsdZqQzORaZzEpvmymVH8fUJ52v0iVx0kb+Midm2wRFg3RdZH
rT5e2By8DxrrWDnSgMzAYnOgrmSAhPEPkQnBI+QyoYxsvl9Oi6XfpllqoLr6CQqiRiC92yETUSrk
sLMOmUxKtAjItnf2FGuZQhFAtELMupwITYIP9QtEK6SGOTwZ3/HeofKr/dLSFwN6gmNGssbc4XC0
JXNzfXf51N91h1/XbrmYfIaIFnnLtQXe5DatLeaQlUcghGbdEauPTN9iTObIKJSA1kBciLrRI1nG
sz01aImlgcGJjpDJ8ho7vkDd3BzBbGugEzHCbsSPJ0gGBIdYJiKw7P6Cov/jQBGTEXKlg3qWP8GK
mwwhdnibaFQX3u+Q5k0BHE8xKrjNkqssYxyyNeDSmV5u1k/3t89fy1Z2qp0PqdmpRyvRHTB1LJtJ
KS+bMckgIo4b17l33ThjK9XiwMMkTWJCKnDgQ//3l8W/y5QcxDIN9TrGqxHHJYtd7QvxCAH9tk8f
ui+a45W0xml+FlvLp01LdQiiWwCFRFqIYtLSuoNbUHkXPT486i8ovs2cgblo8nkuDyYuBGUADWgS
bzjJ9Gl3zgVpQf2yrTr64xCYMHshTWl9NQ0MVbkjlqkmApvwJvg7pO6+0WoP2I03GTc9wLh/1GoP
rrCjtqPHTpxaAN34ShKTR5xJBzQOROygHT4gOCN1vwpPkAbYeF8cDxY4oJ1pZlmESJK/UKKG+Wjj
C5rhb/MrFSjUsCZlf0Cj07yhi7WnockCpLKBZfEy0kaVRuvXlrhCjSplFreH/7IS2PWOLRf6kae/
QgIWQrwaEeMiGxbejAdDmrtujDu3pG01bGaPN6PF6lc1d7o+pftp+3LGt1z/We2JuM7bJGA5oj2p
bZBi6nzXnQpoQ7NQZ3Ynm2rvYMbxl/niI3ItOd8uWOQ4uPrKqNF82gpWZzilppUFthUEX7QheeHR
Al3gdPrTVXPK3Ji2PFEYIE4JBCLP2Vj7qAi/7Fx99TBQJqRbSJstcqdzLxWkLgQCwWnwx+oAnpKd
1rLgxFmVrXibbAX7GE/EKqKZshOGDZxQnIozj+akWNEidFWNmT2BJKJ7uP92N7v7afYw0OIDH6sS
q+j4EAllYH1335PJp3VH+5nvx7MvuydIz4h97F8CwYX20c4Y+UefxtrHLI5uOdt2bmIvcygeghT1
Ay33ekbmIWGlsg6hA0dDpdaoc937X3zRggXkO2233FxoO4OdBcxJAMvuK6qErwH52np2K23J86I5
vfyeKREfnAHuLBKPeDrFRDTGLY0Z+hIEqTSkmwQuJt7+xlsg3I3j2syZZox4A4TfgJvNGVdm6USJ
97Tm8XESk5EuCpw0vVG3x4bluJ2qJbLXvV5v/PzQuQ+Rnd9rCsJnCGhNcCwWNsdr8Tfq1CwMdD8b
CAuztAkhsMBqeEU8VXUlCOwGX4uJvMQjoDhn+9uNFn2fseDyBiYJZrphAJ/miyQ0dIlXGcE0RYMs
5iKuMhyW3VF4mCqeczUBgNATKJ6gxkWD31kEbLVJhbedVaXJIVpU5TJ5rLozKl9r5X9MgOPDHukh
THvd8YRjJQbd0XRwfNbOZD27Wz/PutuvWo2oKlf392Z8AvfVW52taahzEKlE7i2k3q1JQJB0axLG
i61IElLhiPK+2sN+rOKr6vaIRCxgxZ6gbZK1GIY+0FvX/j/rWFMMs7bheNv1VDuVTRet1HqMCICr
kmF4uF279tHVrubmy9XsA0/wGfDH1cv1aa+apCl78LEJRt1pF0vw6MyOzXjSeensVk9fqTwt/sLc
A+Nbrl5D6hLEGtxK3VUNjmcbip1jnMncrsCx8VqbP7PahVwsmQjCTrAO9aHMAVXDUeGMDoQMiAjR
I0tlbhsvul6VNDqU6nb260qnEVszAe2gRBuBDDwCcSYSSOq30fp8cFpWB+NpGZBooJ5CRgrNtAuj
jt4rUGtPj+XDUBSMPR3P1x9uNdpjklppAXn0SLCa3Pep239tcLCGoMfxgZOmy0GCxwbHorNcsRj4
5ekr34JkGPUmLjC0GL+QqA2hJ49Au3L2CoGQIWiqBjn2nmt3r+hXlqOU7rV8yuo8yOYnI6JlSJNb
ynyMxrWahd98mrwtQaAYAcJCL5PVh8tDNbc/JqXeRqMJjIXbSdU6AU44tBpwbx5CHigIhUXH0HUg
EsB4hCwgCUGgDa72yCypeFhOQQhCrxb4Y/mcvp6YEQEbLpqccBwkV00eLszcrZ43m9Wg+xhdZ9Ep
bDKLJyIpugRlD4fdEEE7iHg7/bjiYKEgqKkHTdsXuEkatx+XscQ67Jp1WVN4QK/XNo12HLMOiOqv
bQ+NjMgZtgDeOOqcRxMEhEdLGgiuzJaVFqeKULb7FiGqOKu99oXDw4Lz4/rujV9PodDINGMGNVkR
O+CC4MMKH2yvR/O7x/vm6xtHOru2gTjLTOLUr3Ejru4Y3wRFSAQxZJEI9GG2/5KVl9+A0MDCAqJG
qYxMxpI9NU+146SYZfISlBMn2Nro6IRyIgpuC4J5CUcEbn567p2lrCmNXPppUQTia83LfP7PXtKF
2EE8XkDLNmLS2hNC8so0Ng6EzPiY2OolS8Y0j4IP0FLWhpa1oDWNpNVpNol44647o4+L/1v8k6AO
PcGaJw0lE6bijvU0JZ3wNZ4QBFkhNFowRr36zflyJim3/ALfYSZuNnijdR1wHBkbLrrDLobkITft
1uw0eFjcsOgnGlQPqsA6VfmC6ok7p3PGlWcCw0xFsDXybb1dZgLgewasCY/8u3kGqoW+aGZnsT1Q
7TjFIiBv8ptOleRJMGGqCRAOWt7vanTomk/eEiU6/o7aZnaaBY7BEuBdBAtM3/6+9oifC+DXCvHC
wll2ufxCMhG2FDCaJ/z88fqyFSLQ6s8vjuSMAOuoEz2036NA7e9mWGIgjoZ4ghuC4CiIeQRYTt7N
VChSnYlwnfvjbyYYlaWMoHTdDXDzWUe72jpBCuKbatBDYKzvDtsoupXSBVLIuKoWhBepLW+QW/z6
25N+50TzHqoLfh5O2HjQrMcfyaELQbbBazWC4lwx1Beu9Qbv0LPIRRkcJLJqoC7fcQzKhiMw+XdV
GpG6w5dA/gQV0btw+tXDv8333vyM/R6EJCGSMKTacE5LZXHdpKLkEad6qeP3IFSDGq1ArM1kN0TH
Cn8Qv3XdSdfFktZ6qntMA2GQwrXl+FSnHVxl5jAkU7ePHxe/OnMsNIpyP6v4RckfaHyCObcgpqJz
ooy1BjCMK4eVuhQB3NAp8Ki45bxJnelGVqN8ih3xgPiSyqf55Sd7lfJ6t170HcsRaUWxt0xmlHa0
5vwS92AbAF53qw+zf6D17RQm2nQeUfl2ccSrDlMjunPuPACNmFXJkt9iy6sQynBOu5QWjpC0Qlf/
ZI9sfJgI8eCeMPakYuEJhMzGyUoO8dJFI4sEALJndvkxjhUmZ2GROFicyVLNyyg5Kci5Ut2Wul7v
z+dl40UKH98k/84nkbK1zM/iuf4WmVdlRQpu4cVZLMJWCUTQQ6K7KE4cqK3A6aUBGApGqUjbZXN9
sFQCH7Jjf2A6vg0epXOd1J5rqRBeMmlFtVBLw9tzwuADhKIxFeKXeh+nUgLT7Z74rIZayyl5/hTR
CW1IIuBmDt6C7Jfa6BYS1CxGAbB14oX9ZDNUW0HN2cNZ/zNvQO1tnEfZB3XsHIRHdFYJWXpcocnY
kB9mCfkhJ8rMnHV84gePUmn1gF+Q9Sg8gDu2MnwZo9v97olcwhIQp6RKXdkv9vzVRCJRkwovEiN2
VJdj3szgIpYOdp8G9SCgqtXWkiJIfywawXZ69c0TIGISRCE6w3hrZTY/sCOwdKD4fqG9GcUMVDn+
qCTOOTmlVOmgOaYZj/v1w+oYa9jRIWt3y7Vh2w+cgY7YCuSE8CYhv3Sn7LC3XRfbhLHoUSmZjtBU
RA9D0OSOlROx9oE265zlyhCcIGKHVtfNOPYE/jgj+yPUeW0riRfg2osHkwxPFo0sqbrRhGIzMHaw
LGh/lkwsKiLu4vYPSiXLNcYGItORI955CRFFUKnMvNRbeajPCkejppRBVWB6YwpzfTGYhKEbbF5X
jBAGLne+XSxaeIpIeXjFFC9Q1hdefsFABAhxnpaf1jSyMy3xIxCR8WT3TFyYx/dsTZOBMCYJ4bqL
ZSnhpRxXkQP3a8N2frz4xB/hrb/DpxxXlaVKAoBSe3xICVeYX1AGYuyXYbDmSwiyUwNSWOB7ZvvR
Lfcac2QN3d5qP5opmzyOZw/Lx85ja30Llgz5N7TZAkzbJtp/vTViSGtvHxsDGvhF98uXUyGLHVM3
5CDgdsizLsO8+lOPakH/AEFWi4QHUuaqOXfLQowA2rExviOti9AhkSCbMXfalImDlGOLZ0ojiMW6
HFpluqgTZlYNwRNhQvaobRBgEMNnkvwBefABQlyc2e0doryxmpyOOYd49NkW0OhejMOu1KDpbAeX
4+Hua1lO7L4KVOBzOWiZZDKNTDJTwfQybgsTMqWDRlNU1Z+QpxxeSbPcXl4QR3mGwZZWHPSRg1Bl
R3K1v6SxK77lah4UM14etVyvmI0Oa2X9La5M8UvpbqS5vaUG4kIqqJgba/xoCNlEyGjAjBPSRJV/
a3gTgvKI9gKiW6AsMB3UvL452dzHOTRVcVrmDUXZlu60gKeKMDMM2BbRDm0+AP6YCd5YAskxLt3R
gPXkE6awR0c3KFx3nh/oaS+6rcEZd2jIVUylWiIhNYQFh9rAJDLIQZfC4gihISkQBzETgpiQeCZF
t5dsZo6mVvCKxu1kdHm+30NOG5tCaRm0qWDiGCZ9TKUwh0ykslikDIiF/PGCmqWaUzdCDdX1lpmX
kLvO7KfBr6DUwbs13nu9amDc5W4RlvFPONObi6COxsNWq8Vg3ps/UuWeFEba+qvzJ5pHavmwt0ht
W+xc/zxa2tpQ6i/UpJVi6Qxb0KTvkhAWrDrXG/UvVei6B6GWO6fT1Wc8yvpQm75UcToIQF0DcdS1
oSs9bZD9zaNUsCu7jajuo0Wi1mF6172qv5oZ0R7hYblw4/tjru/FkfWtjaejybjLbmC4ngOaWD1w
vJHm+rLpz3eTDnM0cWsIH6EO0X/uj1PbOMZTGFUJgvBkqbA0AHHL78NosNxXRxJIAudetgUDkjRd
DrtiwpLBfajRHqqkE7xfWvXWEisIsZeY0IxBtDBfQxlGN0U0pusSSycL3dwvqcounqAaLqUFxI9A
2egyaVPQanRTPZ7CuHYMR01GwBP6A3GwAHhChA5P9WegJowAF1TjxByQcN75cPcVicSjwMoPlRnC
SkIY4RIgznaKRmLw+jF7vDobacJlQCyqG04nY5aGj18tr9vN7i47m1X3NrQilIcVTX8YQcQfTvXT
7d/ealwIT1M/YSJIH7ghoxoOXEcFEXyiimu0esQjjgG1fqPsLPAHgbHg4+H0ZsHZ0+I+uK477vT0
fSe/R2JzSGE4iz8wVQGIFLKHPaJZTSZL9oLcqBTO9I2ZJ2Z/O9vu5+d+UTQu0XwX68iyeN4XZr1D
PJy/rQYAo6xOCpfu1VabTPieri8Vn+fiXprmyrDzVaMDu+Ahw+QzI83l2Vb7vniqCp8n+OymmfyZ
TLg7465OrYhwGg4PpAPVYO2yck0dxeicA+1gbhApt7vNuXUcAVWDtMrkFofIGdFRgC+9D5xy6ESQ
IpB2E6WooTbJqB0+IOQUWM4r5QEDQhLiSRvdoVbaKPg7+iuONR/OF1ocZ0dPEMSm5WFvKoTNAla7
T0oxnFRt5/IrLRzS1pzNRp/w4QmGRLKAndnj6Y9lCuk5HLiXTCFQQ6wM9l532cR4aG0umEu4vZze
XB0uWRVnh3ABwf0IhMP9+OP7i2Ex8/3g/P7uXHsurq/PGW+pjR5cuOWESvFjZUDdpmfWRjubS9+U
jfnzKcdGSe1qv2MhdnQh2uR3AsB2GsHyHGIqBe/BqRgItRSqR0x1W4uBuNJph3RIjFawQSONkmOB
W0HcnbBJXbORMUrs+thunzQULCmt7Y4RRv7KvpHAKCJhtLaXrFBq5xJIjiN7zjlV7aRqa/e8Plv8
nGQgSXB/wFSxDiIOCP5q825Jv9ytfGDJ8IJwykWdVnBC9nQSTgWVRkJOTrTRDAhPOCPFtDFxDVUM
Tis1cT3n+izNIrsmVAy4xxO10iQ2DQAZAz3eXxw6B8FFyBBtC/Hld5Zf4ZcOMaapjHHCCP+8/u+g
4bpMdMG6HAjtsKTitBIipXhahI07JHEdmLTrGCJv0B94GMZXMzIvLfpOxUrEUHPxBCbzQJzXJgFR
hribzWm3+8VBX48QSV/EWAHsJzMiCt8qK9/d62W163gAPcyXuQMJXcxvyVNcbSUrnPzus6nOkg2C
+Kw/jjCApKnuDhXZIe/qSfPOcbIn7WjoMBAipwEh8WLohY8qRAwKJSA9PIG4xTNLhKMTDnQCiKVi
1yEVecYOoAPjNIySvzRQMjia3pSWHLFwfMJtHqMxV8UedQ52d6sZivLlsm7fQGhSM6boITSD2e5r
b7eIBZ67M+0pbC3zTBFCnJATjYz4qISYFkcX1VmgujMxV25mf63VWUDdDSYn990y9c2jdEltAt3z
tnTlDDdSh79YNa4mNBvxmA7uBAfCKEBzdDCPve3hRhwchJcgZmn7wwYgojIkoiGErPAHeCU6qJ+M
cADx/am72Ya0eCY0MOxLswC8kN4guB83hT5sqNX7EJGnY25ank7Yzv36MKLO9nE724yX8691dni0
/nT90doeIh/2Aa02IalVqBGvWTadDctdANGP8LRbtHnS7zESBjLefLyKI0egXyFhjJGAQ6H531iS
+8YANwSxkmrvuY/JH5OE90aARqCCkdjJxxNkOjx3oQp9kidF0j5QxpKXsA5SUkn4Gb5DluOFKkEW
VkX2uGer33A/sGSzvTC1O5+unra9ShbLXUrf2r11xB6KtHsDPKo57HAFTFjmpTHTHYR+BYEsnfiA
I5FGsJWFcFUK4pkv8i4PHTCD6Ia4Sn77VYpbsgxVJd0pth5XqaMrbgizCSyjnO7VV2UuyocwQkeT
EtqBIGwmqGGdfnGoNvT73uXpblXGRZ0A0GkkOxhZTuLuA6R3OOJyYOY1LchIsDWBGyziYtDCOdb2
vIU1SMEMYiTZJ5EY3c+n5B58jPtq9WAmCGtOel/AY0nToYCPuFxa/4ZDLvqOXQstTtqsp5PL502/
80VLbKGxxxe0txPGsTua8zePJAQpuhtVbT6AyGnzgNtJkj3AhkqW4QfHOWUdjgXX+WDIwpKxFoB0
lTord1uNA6nBR5m+VIa7iYHImmpNmaXuh3e4c/qArTA+RHhZvo6SPJhsWMYaZJbdMz7738JMupAj
+Qrqwww4c9cRI+EJV+BpaN7AboDMZozkk/QBUUuvFuGPxcPJokyZ4MHyk2rM+DPtT6YPKfp7vC26
rDWWQTLZ6OjG63Kavftyi18W24/6eNgYMkyMVEvjHTV2vDcQNcaZk93JkGOWJgzqxvhji/kGm5v1
eLBamPlgNrcr1lhAeEFMsr3ZDyTAD6vrvz9vNJgAbmedhI7SRhh3HXL0Si1GXXlRGCWalGxqjtgl
OYYAMA2sgA8MoGCefTc3QHB4ArMXRmCW2JRImMRYrllNV3r99RdW4GKP/UQq9PBFDUGmIPze8NO6
NgJYJ/CujdD2WDXgaeQdAvU0r3KsHTAA2LnJ6UyT6eioJzzhGJ/+82bW+VLmXdzEUPcgQOsHaGRi
Ic6QDJfjjJZmCauWZBHDkPcgSHUGNCEt5+CmqPu+xG4LPPIvOj7/Vm42NCHdhRLxwk7QvgjIY8c6
VRDo5LkUbVkZNpxy+lSaDYiooRx5E+y8efzk3gzUhMq249Kag3iyEerJEh7J0HiIB0NkvJuCgkWM
1RL4sbk7uep8xh9NbpsOln9fqw+OVg5LsHrMYw7ZcNuMJ4Px0abb3fh+eNm77c++lE36FqykGxQD
N0yER6gKJQ/6xA7EC6iSQUH8aLIBN3enCCWIdbaG9EzM/ujDy3PdcBXG+9PN5zvODo12AUpCP5MU
BPpJzmTk/SGcfnFdtyS6ooPjfAaT1RIIxLH6IE6BEcmQUmht0wHEpCcMONAiasRSGmI5vfuw+1cV
UGtQjQZLNOtkqHtnQd49kU1hd8muuSvAChN5tIPqINGIM2zyLqEHbxiCI3ZW0wsbdofM0QQjtDRo
Zz7gprXN0+yLpvShnW0+iymky6YbHImLRhfiWQqhFt5AkzNGYXjCWfz2y9lsuCFzhMc5Bcc1JA6i
LEgnOowI/IOPrCh4wvHGkIAg5ALEEMScEycI+/tln7fl3/wCJC+FZaKzAA5riGXqQFrJ7FuGpvTD
lbbxBILp/8d+gQzsESogxkzMK+ahOt5Sf/urq4v+5CezEAHhmmQn8HTmojizFq7kuFzeODg8CDL8
D//jazyDmDP9ZRLEoXSAbGsIKQFSgda0pgCQejNcfl+WU5PxClIOb2f7ob46aUMtkY4FjkoIJO+W
LF0tAvAKSKZAYupGo94WO8uTNSS5c37pPJ/c94rQRUXVNU71V6VrZEARh4rg0Yirq17q5fe8TA0M
nvUGEkM2/LpygbwvI0TVyEE47RA+C2oR15asSjqj44YVnuMtChZhQAig0z95Tl8rcacVMC5oiQiE
XnZP+pODeXA4X/4B6T03G44zipHjAuuJhhYJi6SFoVCUixhNXogWREXE+LCdc5rqhsxRGX5Fa7TP
N/k7KneMGZEztBE56c9Pbh4u3rEb4ozMI7uhN2k4CJ5TjEd0Uo/m6jszjnicTpe0Pwh+zFvyqfXZ
ehGHGodeajbMNkZ9UNw8TwA8VYTOOabcroOoAHb3VcsBbVGcl9Yg9amlpB9iHmd3f/aoK7mtJCT0
IfogtuhkJmhSxWJocW8uN+dwH5xoKMmFyXiG7cyNhvlYBJ1zLTyFCBVsFuxZa8+KxUBYsdNYhAln
VoQek6vPE5lW15sywfEOXeIS7iO66BjjPqds9rvTVyfLrrDCb6470KWsgqujOtQ5n6Xy0d+Tr9O5
tqWjaXAiIKqaTQUOg5ff8WhdpNcP8RoapTY34azTUecMFVgp+SRqK2tD6yP6YbUnh1KCQoYg+ANx
MgFwtgh8roNWx6KQyppH6ysNCUtV1bHxQsaqqlA7GHBWPiCxbjFVkREIyhvoWzTLoQkgWu7NPIht
xSCNYTOvtPl0nyRlAaky64IFk4h+eIe0x7tNZPL1WScw0RkDTW9yPCS0emF5jM5r+rLkYjJowqSM
yWd4vEV5OJkWybK2CeqAWteIkr6xEzKYTGoqwlQDWTZcUVKPpq+thYnkxoPKBykDrqxrcqMRezS1
XEbkqeuMrekxurvqU+MNDdwMmBhAEyOhJg/oMEElKvw1TIokUgjEpifkDTqILIyWMkMKKXj5Vwgy
ihPBD2WNQfERfabxcNB0p8Pj3XvNYs2ZR/PJF23XYfM4dMA1w/Pty1ch6D/IhAs7CR9nq+SvMg95
QxvgiRolq2uG9tYPN2eys1aa1dbmcn2AH0LMNh/umn/cPLMuG+uVtG34kwgZcDW4yCRYh5bwPujd
EUuJvWWxpYAj5hZteAPE8GB3u5nGsi3WCaND0mzkm6S6TntZsGW4x24MMVLsCVihnTsXy4aZbF+I
FZYFtobSYZHz59X1+WUv+DB0vCJ6G3Gd8rZGqL3BatpZncNk5RR7Qon16vyWXujABoKVQWbP0oUS
0qetkCL34OZ1/E92XNjnLxqWSQYaGSqUuqNO2kgZVB2rXwA9zIWeqylDt7EjC3+IYRiskk+mEdD0
sglBGwln+bACItEDADoAUAiXgHojkE5rIxIJAB0bSEZtyzvHSV4RGdu7nghDLIVkjxM/+PrZeLwA
8DVigYRH7J5yS88LR/H39Dq6Dw5d4rSP8YKF0lHVtbWg+mGouiWm8tjNp+1Wa+BFqxb0Y5tA1aqN
pmKvlHzXrJltGmaAj+dAFYkn6hgcSMzNorK4pTd0l24CBsOdcZygMUPi+gOO3jKLaWcIwvtMPr6M
H1kFEoE3iWBF18iVS/N1BiJNPNNCMWI7xZAhSPQpDZuGLhhWVHdbAshPcZLAaEoPO95uTZ05WVMI
JhnUwCo/zrAhQRxKdULRHbFEpz4Jjnt4OR8X1PWQWeUlOI5MAp1t7CrNtcYKlJL5WH4SDfL6mwM5
wuHavlhWr6ixcgXYQfF/9uSaDWQkEE2YEKHxIxpUytLq1LYsrI6zEJmN7WMRAErKWj1rHnGWB9LC
IfH7dEmIrwFx/cvTJyagB6fdlWwQTzC4WKIXLZ8LgRfNW7rF04fFuNx7mUXgrb9WZ6RcJhcL3C+N
aPjAz37tRMo7VtlEu6kV33iReeqBVukdE6Z/dGY4JgwbZekYcJffqDvhxILDWa1F5+Fl8Xg3ar6U
7dfUIbWUNcyn8QG65oEoNyABcK/r3HoH/7ZW0cIbdxTwtUpBR4ADn0Yf7v4mlRJ2jiQiNL3YPMQi
rc+y5BebqfoXJGxTmz3laJYUBiNwsgUD9kZC3cMHkXGjRWL84kxwjRCL2pXU4to4H0eGTa4kCGs0
Bh/xs9P7likKHhzAL5V3BN+hYazEP7R6JlyPwoF/XLvJlujx0Yjx9XC4mD8/jE1DiIOzDRJNl4nU
Qi0UeOOMJwyLlCcPBmlEEXJ5SNjJ8A66J8SzNBy1paWB5a2GkYjJA9C0NgLkXoul9uXjbbqb4gd0
/0Ya6Wz1AHH7jamkkNwEng6uAE9oJtGxPmDwg/jJJ1xgKbSPt2jPX8Mu5hVg6sQ2YmaJgRG0OgzG
4DQcYCiewUj2ej2PbyTnlFHLogcs/c3JzZ1uus4PpOp1wkDUK8nzKfNvZqsdxbHMzIQHsbY2LNnx
vn3xaplncj+YjHR/nw5OcGQdSwj4Yy59a9h0wmU+zKCjckaT3vGw6XVvdjWf05mqw6ZmUXgVBYNr
MShcZeViBEYgLLiVETHEdjUeOLEdPqF5B/um8/Tp8SNP5iHYWkj7MA5rIZn4qedI2gqP5Jy0IcmA
KDerEyZOQZSPsLUSCQHSIK6ZnnpFc1sDgOsyCGo2ahtAqQRpBkg3ys9Lv08k405uO+WMAeLQB4lq
uP2t5ByS4aGcxxAXCEk62+SNguDIsJ0rA/x4zBfBKQM6ninwNEEoZIsnpr7NwFDY+Hm/lISsbJEO
e5B0KL/FcPnP5f/Nb+LUcSn16CtIHHnQ6l7Jo08DtanmiSNb8XRE8LTuthED+0sC1FPwyBFIa11c
HMHldHiBQDguUcCBKS4Ih8UFiNAWDVRHX0W76M0Yli3LbkycX2XZ+7q/GRXsjT7qq4+/dboX098z
8865RTbzA+KyOG9kA+dcAVEvwKJNaJHgBmsAXoAbohCOlu6mlolBWNgkucg4vGQEbun1zm/ZvTC4
50yzb2SODFFAIyrF9GJ8gqGIR6m3mNAjSFLERXBY4y6FS2QN6bLgX2ZeSynSIGyVRc1ocD/lKlkP
H/B27sGxglySH2uo3kS2zlE7SvuJbhqOORp5dLy6rrNZLnrD4XMTI3WITasRrdoJX6QKmIh1Dp7I
E/D4XGW87BzBoVMY8UypBLEy0eKLkOKc2yW8+2opuYrFLcUos1iGX1rC1kI9iaDFNwSx4O5Fv2Vk
IcKFo+MtIuCWs4hAtJ1qQUvbufzN8gd/mG2MQGn4Y8/Zc26FjIaN1+YOOGXTv1DHpfBVnb2pC0Np
5NbaIY67Z4XmTEfqEcnJJp/hSXqeIQaJyDAbjqeDbkiICUByEw0zjKZHtcRxEVbyG5oa3xQSHq27
gT/mtGHv9TpOTjbkcGZ2V06bwatFGJvO02X3aTOffvHAgBmNL8MqQFMf3pjf/oNtRihzGIBXwDYn
gEN3gpltbLuNdTiIA8IjyTUv/3p4Fqs5aDkqJJhaqdSj5viGLvJ0dPMaSwlBxF8ac0h+vWs+3P3d
X7fFV2xFBYxGhJBuXTQlhhcPuulJoxkc4h1CQTHbRXMBVepWUyU+j9abr5R8YNxFOa4fT+87Krub
rGy4lrfat7Zn+HLOi5R6ZA5EwlHbpzYCg/NYGD8aJvQ6Ch1ozWemTy0IF3tfi1M2JPFESMrfUo7C
3s1PkCa4UuYTOXxeIkT+eUG0djh92BlCyKKRcnbx9yPRyeLi38/DX9Rf6lx9nCrnkp86EGfEQpXi
BGLxTGhJCrliAABvVDd+RbSQJBS8bMq6H8UihfzEGjtLGtXTlnM/+guWXycLlNDHwgMK4DII+ohw
1zk5VCYZ16A9JbYdOQJxXt3iGNJ0kqokG8OOH3wTogiUWauD2n0rZnAs+XWLY+OsXMkNnyKXntlP
QUwpA7GwGBa+X6jTbg3Cx5wjF578lmz6KNa00F9XmCMIlp4qEYnuTofO+aKmJ53NOSeJLpYqMO85
OkGliyJnYV3khG5SeYszDmTehDOLx19SBfplXfzsehlcn+y2mk+haGtqF5KDKXZAqg3kx/qSs+vf
aJk5i2/anzTT3mB0vCZqsXjsd7o3180XT5619SXkIDNAaDTc/bRuTq1UIIrbT6sQoPUKCsZaDEgs
vwVHZsETQa4VBS2hfSb73WxlTXxKuFRbS5uAw7mG5uUCNbQHJwPLIAUPtGnuddqmwpAN4YbPGc6A
F1JyweXZgnDEEbMkp+AP7RPCKjAMMowPy2nrdg+LsznPhqaYp9VnFaukQVmncFa+eqc1uAWxcRqq
g1neIftbg1PwwmA6YSk8E6jHJ6hPpsu7q9HTU6Mp7fimrCtw0x86g0NVQxBT2NCyaFKbyPjYYTPJ
PywnD1GUdfGmZDxoMtsmVN0ZVlR4aHHOUmXVI7qqnqBq6kI/09iUKwqMLk2huTs3pnbv0zVHK7S7
ARhL0Mh0NPlMZagJUo7ShJBQBrpR3SniRkw9qd5q4YBIaGPVRUoo5NLUMj+Wc14YoVeA549p+NbY
FKffM+097XKYxOB4inSzw9C+vnyc1NnvY9F90GSaCQgC6Uwx0xApw4LBx8JpxaohIDX2dZ07ZIJY
Miywd4NYajKDMG4dRSeJH0QRmWhV9FAXtkECUwsER00LebpoJDA0Lm2SmDZAk2RvZ6bgGEkCcHzi
ywUVDLHswKs6rdcn4/VXap5zsd9Qmtot1O1jZ9KjObo+ebHsdrbzxWIiI5Ma5iNASE19WmOC4KNX
rV4NsoKPJUY1vxaB/BgWZvP94er0anciRfjwfPIwP+VEzaIO2VyHrpyfznXoe6zylgIN9SjpCRuI
uscHaEfdQy5bL0CLj/cLoQRNE0MoBjmMQwLMANPKRIFM7GDjinM/2iRwM6k9QNAFmbGKM42ASSbr
OtGpJTDIAj7wq+H7Y++9o6PONfauFSEDVusMGRM73gewWPWfunc3k1HIhvZ2mkRhlgc4Io0foQUb
urY6+x80oUXE40+xX8T6zRBhodLTRJakhHIDgQyGIBIcQ8lL20NSY73VhtDDZKD2IQxVfyQtlpMC
WSNBRe8X6Lxe0RH3/1XzDIGh5qu08BQtwB7Awz32JE0H7zQ7b6msPmLDjR19/sbHV0Evbu9up0/N
moFKH+QYpOBrPkSTCocObcpAhaRMygrkMG66lHWdPEAEINVvgrRJAb4nxfUJhzb40WpMksJCyjD1
1WGgwq24qPNE8GzTAjxVGLgJkQhC0rlfXlC1lg2JRwwwiUzheAUiwUCBha3cNpSpk3cbjF7MVhyN
wrCoZjKdIhFjDt84Wsc2eX4arR92V5MvZf7Pusp9Ytc8kDpvehfd/1HHNBWoGneNvyOuZEntm012
2whAAqYCtCepEMvQyUiyat/T5oOJByRAudE7rANT0MoNOuKX5kLotkJGdWm00tNEA1rVWba8zkGW
AQQxAYHg2x1zwhritMPHi+it7nhMjcf9VpvvfpKw+pQO8UUdNRXeWuWqxFuS6kfi17GXisIOoGWH
bNoa8ADskbzR5hCzhw4LBjO7HEGoyCsgetRE+rGhgWgeNHdcFcG9ZjR3Yy4t6HOg2PBo/T1HS1+t
H67W3Z8PLsmDvnxU5ItJMaAdhAYx2/A2GmM6F7pQgShuMYfrOPOX56NS0VFyeSgkCPBIVZAisRIm
stydaiFg3ZYBw6WDpWhrgXBenTC9o1Pj4wmylzF7Ea/BX8vbGFPfDO5/eZYBJIWObVrXXrSR5eWy
nK+JWSTWbB9UDX/QaMTAh+JI8TsdXjgR2mSQMGZtC7c+49BAO8dxVvABOQqgYPqE52tp58WDdS8w
bGtu5XOp6iwmZVUEWekxac5qDNLwxw5UIV4pNzYWSB8EbsYfuBzEmnAwO1Sghgi0NygYtMz2w9tW
iSg9GQqowZg5A3n58HB3fjBNbAGROJQliqAEtDNuYcAHzgHymNcleX3E715cx7csYhNdO161MMj0
pn/6+LjSRrFIMeYE2M+/0SmMJOcPAGHHmBUgYPhpPaR1dtoz7+vs/vAt2WNjWY8rLbjPOK6Zb22J
uL6cbZe9WbOpshfLjqS/kTFyJIkKV0cc/YRY4NrS4EfrW6l4La8vwyksYoWdeIiVRqmAQeCWZP5E
8JSD2b/xm1yYtmbyDyyFp2C9ZkRsWBXozW/rtU6ZiYMdrDvNovhZfRoxg+EDYn+QWOcad0yGgoWy
vKojaHUmxwxi7oOWfoRoUDEaXKhlWoLgqE0uzl1//rH25FqSQ2O0qM9RMxlzlzGq9NjqWb0049vN
bLz5pahPnTqEGlxNrs/IjVpU1rfRhEIi8pAQSvJoJgQhKGGA7udlk0swojT39UwjnqE7EALzAmc2
SNIH9bu9G62K9itHAcfx1hDEjogg6pTIyq0Ho2O0RXR/yHHpUSrHo9HPVKfHk7SsEz8VWT+vSojP
zfPdyX8uny6cBtAdUxLWWd38uMBxJrw8KdC9GglwZAA436Gvo8hud+QVZQG6CCBtK0cfjfrRMmIe
cIQzJAnlmW86caCGRkYn19c6l0WPdXBE63UmnX9VI5b4LiLBcM109925NHRknTWzWzMtzaqGG4Q4
1kS2P0ZWp53zzeqji+CBNhqunG9YD1hwQW69GiRyRCDmEDY3GsDBEdMwC68y1pPWwHmbeSIuj9xY
xr1l6+74o19vJ1da1es8AJVAnbUjOK9cn/Fl3jg5x2Wx/gm3XBMMRxaEDCNhVzKhjCTMcNvdWfPJ
T7zELdk1EqoKPH61/KXpdjSRQqUYLkdcuBqtu1n1djG/GHwom/aa9oV+0XEmr86oYZbO2TnK3XaN
vVs7HOpqLPvUU+s8H15aIWaapEMRnI72MWV0vJxB611SuRnFAgXLcncZIkzdmuhKZBVDpb1fNvdf
e/fd0jGtdeGEgTrmU1/10iA83BPSrND8nsXUg19u+6eLrnT5+pbV1q4Sjc+N/jG/+ZMIFIGXYYAb
FWSvrmLYaqkjDDzaB2VtTQ+sh33WfQo2ENDfYWxb5QPtDcTphC90trBqMYDYPC6Q1RvobOtv0rIF
Qhy3C9k6xGz65vbk9otbiIRuFeJ8+Gh3svWhZ12mOryPjTSJ5KwQCRxnpIwN8kBWCOfWjKAkpmjf
yRWNXKy3iArxnk4bXs5xZrcg4z+a2XfW2B6VxI98uBTseza4eyK8Mg/5ApQy1IkAMQxOFpr7a93+
7RJTVtJ0ibtXjNGpB1RAZmL2dNKf0jlSoWpDS7BoXnU0a/q7VgmzpxJtFA9OiqoBAeZiQONEAMEo
dDSuHgXxo00zwXBqqnUSN8nkR52l/HTkyvM+ItBahgiV0GZMqoIKKcQ/opq5shq08+3wbHnFonwd
OeW8+9Muij8NxGUGQFQCvk1QKpovJ8lV6ZE2r0gxHfH9AfwJkG+NGGYYfw9Pf3W4WZgU9Fe1sHne
4djIlm3F3SxlEIlPDP52u/tJ83le6+PMGGZm/LksoZF5b3jmiX8Ig6OnQFWFCqCAOI/fYyvqZolU
FCB2rn/wRPgqj8CH5084soxbf8N41NV2PutYZyjt1HT1+icrJiGjAUOd4aybo4FFeVrD4m0caNx6
EJwNwdvtOf7Fp70aTdlwj09YVZHlKOQcvqOwcnc/jf69uVcwBwbieDNccADl9pfH5mTCsUwxxIcv
iIqVXTXPaTN3w0SxNuTBGtR3mwKufrMDECKb1MZNfFMefz5twdaIBtwVXbSyaNeJAglXb5Zw4kQn
NRPWH+pcPO/O/B1DglTzGRR50sEwiCVyaPiD08psTSOrpJ3O3wSSvj5xsKKYTFb+ccW6sqk2VeGN
ZAhErBP16up0wYmqt1Qnn7IwG8kvU05wfx8cJN39l0XzYTt8PkFoYWp1Sl1AiqCTKuhLxTGoFNnN
DVBOZ4ngQNffPNxNAqQKREiAlniyQ1FNh7iEwsQgN3gbGiEqCM6IEgh8OP0vnw7N6/dEkgK8PqOF
LmOaM3ZxstTb3Egt1Yo0VyYEkYu2GkRVWIabeXIles2FYHTK+BaIlwOBq5GoIVUkyh7jGoXDY+rn
evDT6O9R6j80QkCeCbn71Ls7q8vdQr+W9qZOw1HzpotVi+uAaiW6uIxM8NrOKghI0LyimnD7o6xg
O6oP2FmOf95w7svdY7n3E4K5c+dRhejtOe01a5JKnVRBpX5cKcDO8OIk2+7hLm7qM/WA6cgFeQSS
fxfHOLm52TWF7dww4QXrUEJGQGrOg5smmGXMNZJ7XrokBAR5DTubuBW33VGlRDy6GwiMQXyXWJu/
N6vRGanC12JTEsw02zjx+JwgQxlxHwE2sX2MGKrfM19cr6SS1RnYxK2lPFw+Xp79pxyqtNzEvDHv
cbxTb04/tQ+GhUTLupg0tTenbPKtLK9xZ8l5MIzpCFDlZTP8VF7F2Mv1ZqaFm47D+w0nmcsvywUS
0XkH+v5Vrr4rdz+UXvr0E9ZUc9E8J011j2YAV/MJx4nOBqOfPZ7pLmpuU6MJ4tNAqgEohGrxs9s0
Wqt0+Bc8rl96c90TkoiDfwWrLW5ErXRwdHK3mbrMjPMA+7KIOBYWQgtsHaTXLG3TEE7m0fxsiOTB
4TgQ2Pn5+cNkJ2Mc3CrRUNwVQylG4ux8z/PFuFmshIUA1A7Qoxc/Hl2ZHt5x2ExG4zhNfDTpj/tM
eByfuXTNJpvpZX92IzrQmYYHqXhqPas/kf9H2Xktt7Er4fqFDqsYhulWsuQg52Wv4BvVCnszSaSY
w9Of7+8fAEf0OvY+VahmDwaDAdEBjUYP4N6no+sIl7iGPY0EZ0qpWaW2e8nL4Mk0CPes1CEOXhOC
PqfDS5+DuNtBGBikWlg0QDu4r7kHbggSFAFYe0AFurpcOtMQKQYBUkA7FtPRRbDB3e+CsYpEL0uk
s18SxLqCTgD/cddzqu6Fa7Lba3fYSKnZZClv2OnEJ8M11+S8+TQ8jbbVQ3ZNuufp/OwkoqfN7eTR
u+AkkIuENUDOeR3vuPxzOdOsm44uKQ1qOiesCJUpCeRxoJFwE4DyvKHehiUoAkWVeZbLFZX6Bao9
rA5DqDcYdjlky0Q2YRkzTVtRJm+vCV6j5ez1fq0B0QlRKrjI9615ZFaWQ2lBNPAhSE6iZvnwiW9I
7Muu2YbUFbUASJgM3YerzvJa9suUszMRTTPEM8gc3hLamBJG9FLaPqLK4AsSgsl7fswXF+e8Eo4y
5DspIopa/V6f3dwrBU/U2GI1ni/Hjw+Pjfdy30ECs0XNS2b6GZo/KGXEhARCnETU8HM9+zgpGz/+
9cJJ0A/yPKNimCvIn6YdeXJus6c7fTX9VWhMjYv+o4tNNPexe9y4RfAcl1LvZfVwyB+ZEr6QQo1z
lj6uF78d55LF/0kQL8JRoseJdmaNgLPdhx02y3re451q3xvtV5tlLKvTl3Jg0r28zN3vcGCPz/Tz
oo+9VTynHGYYkULx8fT0NTuiUoSEEwoKgAAvkv1XKVoIShEXXOQUxMJUiIEM7Xc3g9f8kiDHqMEW
CsyXphjevb8sSoOH6jMjFLIEpWbLze8QhwsbkbPhvfwPYWNCjUKWgiT9+I2b5ykLJKmrSi4hj2H4
+Y2muLuykGOSIRggPxGM59vPmUwdziBpttjnVBtUPidTo7MYVNvWbP1+zRQkTh6xaBgWgtHlRUJM
AahoChixbGQJOSQ1eY4VCgokOng2wKE+1mR1mETiJXtfMGBBLs2v5DiqKzcKhX6jq/ktiY4GB9bF
hUsnkyNpNzq9GAsgSRvFKAUuWcnLbDYT+qOhPsjlxo+7v83+n98PWO1hNRj2muioNobbcwL07/cn
vPLr8VtpJiTAyd5W8PNOsu52TAEQwzgC1URIe1PVqaAABjowtviKVRHJz7J7lwdC03OPix0KpotA
qJEck7VAagYHTv/hIKfR7JAXrqEpU0JRKgfCgw86s41MEhMcAoPMKry87GVA1yYuVzenMYWerSer
pNQjeGRqippWWIeUJpND4rI03I0lk5wYep2hEVfnQUd0FFluNFD4/h3lm7P+azW7Fj/FDXIoQV30
4KjiNI7nykczYn8zEV2RZsf8Ye2RwBXJYVnJF25PfbPKSybNVe81b5RRFxCElxqOZrEOqglv9LAK
xeI/sGoePrmxcqD7/vo44wCLml2+f2z8OnqIgAD/jcnVcaYFfv8vIbzCXcWfXDSxxdvvYlEhWs4L
9yuqiAZFX/rfpw4ZjL+pSW59Dsscj97O53Fagg7uKhMDz/3DQoUjLOmG4T3E+VxzScV0HQFnb2yi
FGaDbHW5OrUZSqqPjrQgel+07jbizz//MCp1B6ZUpht/1+0nJ5j3EMf5Up26oBjbXPjZOkwNKG42
dWAwkLVaXCZa5L+aTTb/61b1kmNAP2r8J3QJv6lHf2DjHSfM7f/T7LHpjN7sap7BpDSzZagRK0Yw
1RZO//TFlg18+m+9gCEGhBfQblepP7B/17hmEy4yeHy/0AbefIWWQ9VE0dDX5mzP/RKNYXGdbhIh
h75NUSH5YS6d3FFZ/EQdLe/Hh0MxitfEs4a6ZknKuLW/7mx/WTdnzwSOd4mOte/g6mSiGaW/CsJ/
BCcZMTTnreWlL9kgQSvuke0OtakmmBeShMRCy3RXvXzaXCGcPJjKETipsO8YoSKKhZIR8AItnOtR
6wIyRpHjscuuJnCscUYt2eQ+4Z2Rilzftsk+72yvuutfzzZ7GtgOX2x5o2j7u6HchR7uPNDJ5PCM
jIlj+qRnjGrMQ6URNkXkNBt3D//PveFZJMMsXy/M2eeGtYb9/pN5Q35rdVvmXXCxUfQ8QxWLlpa7
In1pdhUmM09V+8+z/XwUB2wvHtkqO4aVUp3rwqzLG9oPji9DWcNw2NsWv2ByMwesQA3z24fBm8K7
4sxvvk3eaTb4vTVma/buG0ba72cGNPRyqFlpXk4+ULoj20BibE5ASqbd/zMuyEOfzQvwWnSQ8/BG
kK2GMJrx6gbUfdCyP5ckXlqQ0ga9OhpDR6G6uAQBJhXu7rNEApfXvbY8ttIGTMPE+VmXiMahTj6v
Dm+5wOLS7drfbR0fbk7bQXof7zgnxPG+9znFTPqdeUZkuhE4Tvg4OHU2u8EWn3erX3i73sspONJg
8XoLkt2eo03njcUNCNdhesOHA0Xt7b7sxxES5/HQbOZ3qdmW93rkG2dWcHIF97KI68Vo4Fgn8Uuf
aWOsSL8UhPcinosRY7+q3Fdvmof7azhMrwqem+2qO1oy+HPA51n95fq61WHw6nU5yI9eMuXO3VXr
urPCo/FQ9RxTUcw8RjXo7qddHNxUvlxep46UsilBI0nKtLsIquc95POo7Seo0AVT8foT/McuKxTr
a+s6enfG7J4fHhJkrT8UO8/E2KtVft9y3ZQBAQbSe22yU5nbpXsyFXaTORE5Bx2MRxYVGM4/jBtC
adh60v98/s96ddY23CfVXzQaLZL68ouB5gxYCHwxju1OyhM87dulHJflAeF/zNjQAcakQDUNd5y1
S7SMv1TSuorGuD3K1Zs5mIg1kqa7H5SWu6dHD5MPISylKX6ESz1IXMdWWsds9FRdd1gXzvQ3wtaP
aZeLi07XZbweqNY8dyf5/2lRh3La2L2ukN34Uh9lIycdfzXqvuBILDIX/1l8ZWD/ddaaX81WEaBE
WzVxiZgptxuetmqCO0DOk3SqNMMIieT3DI7MH/T/afzi82Sze3/cDa5clCZFSwQL4q7jYSOOw160
kdNsylMVil72OAfqveFB12NEzgLiaFSjbcdsQeqpYMb6YMSTYp5Z+/gV6oiI+SVqD/pkOvnQHq2v
lp1u82rPh5r1h1WkSMNWEcDk6B2j7fhq0rxud6avk+5Wc4K3VvOr4VqtU3+4V5LeHKpENSVUj+GV
rlXa9N+SGRyVF8Qze+lhJVERxP1FpSDWimzY6DL5SV+lgpJRRH/GfOXwRX+9P/tCTfTAg45aA50N
iKDZL/Q1w/CfQi8eyi0yWmp1O7hs3AxHssVMOUQNC/Bhe7VaTT5RvRMvVf2DI5GwmZ+j8Yev6yH/
OPa385hMtxqhZztPaOO+WoO0ePBPtCe6FAuGNpSkhkXV8Y81MUKD87eeiBUTjRppqkTl1EF9YdQO
/uyi8f/iUs2msdXy8Klajb+lNmTHLwVoBTRKz3q6khpz4kkiy5qz41e0PU8O/jsa6nW7h/Ef3Ydz
XdTCI64ahE+NZCA/Ow/N3ep/xV8C2U2errqNtFOvtTiwjLixAyTSw3REw2wsxTD6abtueoJrYDJn
NVRi1C4Gr3CUxW4sHqsxpVeEaiROopT68jD+MGAnm8FwmtY50b0U0SDORDx3PDng26/tbbDk/t2s
c8Qsi6mvasnyQiFfrhf9p/S1jP9L3XqQeZBibPgvvIrmVk12jyZAxV9aMJYX+9t4gdi+xrHlQBYL
Dt/KcTG+QZ1G7GYC9zN+AHz9ev80f7fYTr80F93Xi3Ys2/qRixr8YIQ7+I7rmO27r7E4Hqdv72eL
tNlhng/7pbRhfR/+R55zVnk9lZ6+sQPP+rhV+BOXlAY6UUw5w87dYjHXHTrHRajGBUGqKo7l8XI3
U43RI4sC8aTCi1bb2e182EzRaH6xpij99eErSwA600fNenxMJ/Z4HsMMhJueh5zPudTUJCp28ygB
Io82bSG5W9wu4yo3kv2nr/+i6549mU8J6rVv9gTEsMjHFwQcPVWd+IYxljnSZIoXc5d5EMh+sLnm
AqwsWHS6L07z/jXr1lR/2sb3zjS0w7gfcd7+1wVSSDEc/PAE9RhyG3u+9p0Ayy2N9nW7eaX19t1K
uwhjRrEmR0l6xvA0XO6u+3yMphx/ou19vL6pnWmLA15A1TumXLzNpfxfgE6dbZxnx8zC7mMgUwog
s4w5IyPP6Q8fxk9ajWlWi1fbD+4Ew2V/M70e9R+uU7iheit7r0GMA6nEl7wJfLVppFAWterwZXJ/
u2680GKQn6AIf9MPAUn9ntcMqdz/9rs/hCN8N5986Bz2n9w2PRX0Wg+uek21XxXOjuu0BK8rPLjs
AN5nsHAjnSdcLkgT9tyZ09Fvq3kf2lKMlCiXG8YDvK+H+pilSZ7/gwvzLyG8iUe9893+k6tIt6MW
cJrZX+KOWeGuOz+f3sgr5sc385f6L986C4yGkGyEkbolgqsUpQh+/lTLPQZcN+cfEWVKSXxH4w+z
EWG8eUmdPMuT7zcXV/v7D4Mrrqi8OBT8Iv4o0SFieZrsXq7TpeTMH/4e3xyebmkw94GawwbzeTLr
rtS/839VzwdZoruGLx+rr1wrK6i3e5ys9MbERXDtpHvT3y0+pkJ+uklgnguxRfP1/eCT6FvqENKY
v3Rz/T6y+hOOhcY+4L1q6IxJhto5fdE+zf4ZzTan606r/2a37/1amkgjxDyrDdTqTGOnDSpy+qXq
n96cA7YkybNJ48oSb5i5yFfusawF+vjiinOm3jPJiUPp7tPthoMR+McmQuGVHZ7Yzrr3tmQQXIOB
wmVpOUi5jFe2dx+rWRc5UGwr/4AuaG9YXLlz41yVn4q+ypskkRW5vG3ZvdFfD0YVID+ud6vZ8fr+
8chHbrdUTs3u+fkyBEAlo59BClXx+Js9DNFIRlBKIaocQby+XkKhWLtcMWuCz/S2XMdp3Ht9YhKr
PH+kBf8tv86/qh57tWL5Jo7zzCyn2hrjeeKvp81xdt1qdKkH+qoglflPqeB0dkXhX9wCoBs4f+Aj
rKxbQaYdtmHBkaFHaXT74WvvYfb61J3NXzzt3w33UWk8uv+0exy+Ep9kHnj+Ot5IgBR0VPXR4nis
93Z883DY34hnd+8O284vh0nzY2fe+JXbfiv5uzFiM10vPnobGPIvKo9LiJhV66v54O2huiL1e9vf
5ytW2vwQUO9dQNNVq7qbHEdX1fSPXQtjXgVM/dX8vnUur/wnljHGy3ePzbVGW1fFy9Zw8OQprnMA
gUaGMxOZSw13K/5Eozv70n94uF4t9ZFbYtaHIf2YeI6yu1XrdBUjemlR+26/FHu659ScWh+m86H4
X9GlIqU5LkE228PWLg42Lzrbx2b7Gpyiu031ZrVaPolCrguo3R0796FtkGde2n56NZ2s2JJgtny9
3u5upSOm993P9AZNNwF2nD/tPipNpirj0/niY4mFAPF67/9pzEaDRXvVadzFLG59tW5qXY9pChMN
oNIWU/kbFSn+DUVvLW/tboithMWEgv/x+mUrDuqux5yxvWeT3B6bfrDnh3elqAVWTO/X6/n4YbrJ
n2+f+zLHmnkyA4xJijybjm5yB5NZEnMjXB3fOQhiginTv0zMaoh7IqYUKeIM3K5LpiWMiIp1Zhxk
NGXz6uNNq6v1Fg+GQLILpHfcWWSCG4JAPHAgeLKFgiXJKUQMm8JXcIIFGQSSGNctj5BZwHMoIUVy
WCAP0H1k/IRI3ctFfoKiek3C0ob91oAz19sXsRiN07K97S6ZcaFl6X+HB8LXuGl0SSIS0HvHR6Aa
pCGzQJw44JvBq2mlk4WfNjfzk/ZDTf4GnM4srJZZusgUS5Sx1zPUEIMGv4I7xYagMRE0EzBzZyLr
6tIGcppEFwdZ0HvWGV0vTuvE+1RaqgZZrKs3nlpyYQSiG4fAnqGCcMt7MBWqQ1qoDiSnTvX95Gr0
0dSf/bOors/B2uIBS7Nh6/hmE0pUpI4ECRXCYaKXUUrKgi8MsjXnKGIuSdqXgdJnNbG/mb4hw4kx
01WZnVR77PGDLc/n9UAICvwx18QXoHXJhmnYK7zqVa1Bs9fvxkE3Ncle9cfzLdsZzt7Ck2KUfKaB
fXvwx7vZWF4+u/gMF59HD9p/N3mjJNlmDcQXcpoviihDw8bh/ip9s3A5kfcWJAgrNGM2LOJl+xaC
WVKL6cpwQTdmyjxiNYQx0tq+2Hw1AQoZ3H30FwncWvbHfdeK05e+67zegBBE4hGJPLsIq+kPe2vc
Tp1ZRHXQVy/Gvb/4QeaABHcw0rjHuKSXwOF+dVckO4nOMK+wIxR0IbB3ut4OtAhlmUFrWn7OrnHL
D11detuIhMZuPEsQ1070spwoIZUOtmGtr64qIQDJsuLet8SYgz3HB993qpvVZH9r2ZgN3jzeKjdU
ap6ux++5EGyP6jMUo6Mi05APfZyRdKmjcvIGV6Ye8P+Xev32oN/ucuR6s1U12Sv/Yk+SVfdpuJve
bw9f00E/sDzJ+hASFsUIAi0hIQlikIyYogxzIKarmP8bHkTdIZIXfQh1T+2bVvbTijoXbq7QemfN
yXwEH613dMhEg3QshEE3Kzt98miSWWys1QwhVrk0NZxj8jnHOIQA4WsA0xRC1mc1YQfGaGaCcU8E
S/YYqK9QhJc6K8xyqFUb7n5CuJYi3Oti1++wIX6L85l6HAzEFlgXm4KsJr3VerTpde+0kSO0yHFD
UM+iB2JyGY4Ijp2rIJSEekAIZByK+ZIccBHu4rimWIcWYcNAYYlq/gHUYoZwBUVxgorY0InLImt7
vg2orUKmo3eQPcggSMwLxMkuP4tZIV6RJtMMKujW+gvQlEsfdmQbBXrYmLaVaqrV6FUEzISDQB7E
rB4Zaeg5a8ufUesyTr7f4ZS0ITv9DXqdIfuWXYhZY/04WG8H7epzOhyp2I4QBEJZnOh4Li1d4Hby
gyBXcRi66WRdmdafuVDJLkEvLPPttNhhMoE4WdRMEkuYiWQKSTNqLcJCRZ61Ytrfj9xMHH7pde56
QPKlNSQVZJ8LBLvQlwgWmaZWGrlq3kdTiHyKIYUeyaCSEQlWnvfaDABCH6gEAaEeCTzL2Y9pNny+
kzGn2bF7cTVgXOPciQ60u/jEpHPodLbDzbB5Z3OAF1miHM0Loej4QjcQEwpoBA0I3dTvsW52popj
2iDPoUprFGl4Kiv4JoMWEkJyLD7VQDv7FZUHAbAUSKaHex1oSaHLS6+DJFOe3lbfah/VLY5iCYaH
oNBxdKmSrTqPO3nTWBsOOhis0Zu/NAWAP+7wVkSmP1dpg+aAkz66LQFOG34eH7raz8e9yVOneUcY
5JoZJUoJKx5IZ4d60xmOk+7tkRmgc+lqFYpkEhiaChYOE8L97yUxiKJV++bi9CdFuOJmrI5pXSoW
Fskm9HP6z8Cf6nOJkWFFZwQ8zgyTFEVMFAPTYt78LwKiIWqz/T0NU3HEsOUIkknjsdLS18fn49Hm
04l9HoooQah9JxYjTE0TcdTbXFuIdoMXw6V8svKN76d7DV0kMgqc3ld3JrGJewGRFHKAonKWICPS
fJO/ITR3y64YHB7EEUKD9eymMyNwrjMcr6768+vG0xVlKQgPQCCQn3BCRAJfcsKwTag2ViXfMny3
U9pkOxwdD4fmXTqImHZZSxZdCc0htZOpbYglArW4C03JAQdKP5rMwDpikkotHq61zu+hLEMuoa+h
EC3ZanwjJX1JCL2pWqCpqct/s+DX45eD2kaOJt2/h8xnb+/ZQpQ6RGSLRgwy0vkoxQg1/p9VYevi
OEjpwgH+jh7mRlXFfrXPJbNz319M2JoMetQ2DrRILq+bscNMnkfT9dKNbLbODxd0v2FBoEyhz7pz
/CqaIGA7tnKpBRcoDpYeZ639QVFcFDIJRCziDgijMmFkyUcwFVAnsNH1dWIMtnzzw0f7MUJZrqqH
W5gZmZk9xP4BYGGlB9AYNWJZB11HZ0OgOeF5Ho46czuHOZD1FB9EIjmUkdKspc5kKPFCNOZMzRbE
dQon/URGqvblANXtdTr9YXswrCq+Z+CDhudE6U8aD+P9w+Pg7lk4H1xAx6fzIE0MpMS0sHKcLZ8+
zu5j5xPTRPSKYcuEsuSA24g/R9eh+ixbKRLAD1GplSaXWCCGFPW415z2P7vaOqQQb7H0Lq6qzdvJ
8On68aEdO+sEz5hJXE7QK/9qCwwwG0OlP3lrqTNa5KtALfcykkoVQhxGTt2wk+IuFdsk3sseGOqm
EnfA+UHm9Vw4pc1uyk2plgWrBqMu2yZTyPzMf6ee0jpuxIiFGiOP7g7RcQmsCxBTDej7JlcdUgW3
dDQumC3D5tNd3pKGW/G3Xcp9B0wb06R4n+Ru8r9fD4kuIUKLTkzhbClfG9T8uV/+s9j+pXtBXFGd
oBtqp5DeQbhqKF8aAoLOBTETcMvNbl6vlwrpIKnFxDj41000faAhIXDp34SmphK1Vk+sHtm54fGg
kAg3DQgubVGfQFJ6gKQdV513y9EHdURuCuWJFlMVVBdtCBBRim4YkT+bsYIW3XaQ5jE2sABz4ob/
stwNu/urIWFVDj1yQ5uYDHoshhyVWU+gcUeMOdpMP9AV9I9atOy+cQ8AXePocVnpWSdqSORI1IIn
lbRosX/8+3H5dvLsk8zSE3RGOMvdL+lhPBMp7svlFBUPT/Iql4Xl4VkR4Q+3qrRjsdq8mPWRyXBS
qvPU2639C30NMjvx8UUQvnSCy+m1tJYKgXqIH+7wKN+FzNQU1ZLHVRQ5l2tm+bROjxF1xInOHqSj
gfhv/XhuLu17xqb1vnSPln6Vqpi1GZizu4JnHV1M0ykFJKdqRyhRlhpyst4w+5JR3gHuS9oEAuSW
Quu4SP9c/3ewvRn0H8W7VAHkRavNq3HtxLfn59ron7MKdKXNvswobmA1Xw3yHsg3LAL7fVTov6h3
B4Opw8hVSJw6OI+d7uYFa3ipw7NDms628eIv1m3L4C6Glvm/6y/3vtyeJtUdv9QqA5h2Orm+aEiw
BQ2jTj2TJchsoYbBs9ymhkS2CKI9dd/onv54OBKMiEUVqU4tZ6cez+tPPWNuFYRv1KGpIE89ja8a
LfWRi/uJ9dPH5j1BhpSkT61gaJvbSU/NWgwg/Z78t6V3jaRtPijj/0UJp+gilemHol/Mq1eLdJ4M
r1AfRkyeRCBeVH+8ueveUYvZAqR+j0tqffjYH9/IgUxdJDINQVwdZUD0t+k0XQR0RdG0NABxSw/j
vykvIatUxj07VF0x47XZ3fzHIy5ZEFfHm41oQBXJ43MFuppcd3uRbS5lp9lyzpynHJ242OaLEQ0E
7ojSHbyzff3Y0zqLX0MngotVFDoXSsWsEtSlNWk3RGXC9jGjBuetSuEIAVKXIU+BhCrh11cgatXs
b5pDHd9O1VuYKVWYl+HW0/7rxL+0h5L15olTqEsNyB1Ravc7DOM1wbgxc/CLySQVEQTXxGGTdoJh
dmFnC5D8vK8LV84wYqgIMa8NYMcyUfRc0S4VvmvJHgGbvjaObQxTnEsgyXdBPCOhjtMW5TLo3DmP
DO6015ywuz+/rZTHMQoOZC8dlnBb+lq4VAnuWimynjKrZ+CpWlqgLcn3eb55Wl41N5/SRlj+N/yV
dZuvYsNPi73NNfa4jPOD9sYgnzfwLFDL0I0jQQjRHjJOvw7RlrkBYeBXDb6zmMXW1OW11MEjjcU2
hcZxg4fILQ0nTKj5wGgWudwgEXKtRmnC4LC5/YwI0Nq/qhqPU00zXJt8MAqpq1fh6g2pZ3X/+5Dl
5VRxyZ6t9l9p3nz08CXF4ty3rhdjrbmlaQqxdh22TW+w5Vhus7tA0TcIXYTxkcO7o4v4o9RO//FS
d2Qj+7A7h97blDVbvOyPUaKp0HL4qnNo/MqDTHeaS2TkNP1ibgNSiD4qjFgarwYxl+IGL3cuWYvj
PPGqvX487TkW93Q7Ow1B1GBFw9F82hVeq8UkyEdB6nS1hjpt9EqrMtzarZ5ikudSfjPdIQ4kixTc
4Pzo1n71hsZwg1JUx/v4n4O/Z+Iw2kGSt1msxwnXL7iEw4H8MyB/AKhgTh6i0tqOECpNFX7T+X3V
YX07mbIPdsX2d9n7GVW7PLAgubX2/tWFmDaoGdPxBwXgcscZanK7+77artV0NxRksOKDHfPrt3Vn
DWnvbzbaMIMHC+RZv1iRscbIUo2hBECoYtp5s9kRMZ1K9jpv/M+4NqLQU3eFIHo6mlZvYKnUiNtF
31MY6PcBqS7F6JlDDGEFd3mSCEqZayP2SIui2ddJ9uqBANOn9lXrsNHOT34WGCGlWqWmKhpev2Xv
qFykionbrXpvtYbHX4Et+hjTCkskjO7tbMKAHMyxmD/+LRHbzXGUIUS0k2qpAGRw37kr/2+6Oc0U
bNvcdF/z7uJ1IKy2TcTRYHF/vRxs/ns/XqrT5RxyC3mNpJw/Ji8hPUk2lAU6JfJA4n2386bcIZtX
uzjP6iE8ivz4IrmG+fsUJBdIggDA3cOb8eLEEl7tLX6X/4z8kOoAHmZRf7d8/2wPcurXm/waic6Z
N0I9U4e2y+KndFVnMfq2WvSvG5um2Midl2jAj2IP0/7kynQnzx/+Xswj0qjU9Nj4Y/Zi1al9DFpq
yqFt4bmZnF4MPqP5IKv9mTjT7ET7uUuzen7QF8Zkiy3EK859wIXW5diai2XyzsOgak2Xx0kc4SCj
y/EpsfzDJUlm0Op2KxMQayOmqfxyJYMnbEpsDXLCCPTqunaDlgFTfinNvAdI8kSYB3jYVg54tr/D
askmUf61wYKFosTnMW+MYp1oo9W/k+mi9SLZL2lru2euUEwYyAy3YdoASb6EhcyCXJ5uhg0xA6xk
aJ4y84U4SLpKBX60QIqxmVY8CouUasxmiBW36oJMPuQ9izMXJDgOuuM4FYzFWjJBcqSSucDe8J/5
7S4Zod9stpr9TkdnvnU4O+oiQmk6ak8eH+5b/fexv1veShtC1r0/z+nKVUkQFmICISYIsJ4wUEXt
jhhGlisGrSdyNlMhsFOx12Uw4/tOgSnyoYaxLIM0IyZ3gmFfQxsulZPXPuSFzV+S82xaPyS4ooQg
1VkBqkFP0w4EGpna4Habcys+t/ljMXtbd6Qz2FKmrqmkliXdNXXPpVMKJqo5Z01l84DpTqdzeYb3
jMaxpKh94elf88DwxWZxuxvyxdA3wpB+rh0ujk3Fwd7usi8Ke3ix7jXoVwOtH9cjkB6HiwnxhU/5
MDHaYI4odAexR8PCLVHOH4F5XZJ8yviu2cOwrjqSP+eCGUTpmDqFsx3ycSUBj8TkMjLqecnhHmtd
2rUGEkFA4ONmebUdakDgGlhHYAAvV0JEu+BBLPQedGSa8flKDEApQhw5jX1AUe1nFR7GP4JLIlNk
zEIMTgoh5vd/Et/WZYBhv91Hl1fEyXe7lU59f04pNsJjL6jdw5POkhRx4gQyFiy5hF1MLpDNixVn
TEcG0EiRWC4ttIircU/hmbUjVGXeCm4hNLTI1XFRhjKz9/tjOgYFKpmaJh6XlkwuhfD5DV+yeTlS
RIvwUCBCVVKhSqFNzVK2enYIX15Bjt/51/l/ECQIYukqlOGykAjEwsVyCIghmSX/f1pNHF5ulKfV
K/aKbLJOwtlXRDw9J9nuULGw3DhMP61RFpKjb9Pxi5bOMJADOhGnUMkIMFz2yJAzIJjkaXk9m2s1
wGNqLEIEWcPlWeRKoyx0gJJAp4sxNvSoKBqCZxEzkYAQiFv6sE/EdKHQt96mlxJ58OUmTuyow4Lq
YlG7FTKF445U9R84kxcDbf6VkpcztzGxNVdEJE4Jx7ldt7XACW8Ygqwm1w9rmYQIKuKN4gWHVRBR
ICnt0WaNDBsofYuzc31xqF50P6YBGcnVUBwamrt1REyTNXceluMXUw2icQ/Ro5DXT2ActCAQnoJH
J69yyEMoi9PierdUQH6Oz+e9Uho5uo7KeI4UL/jxgN9tfTfgdwZsUcoKHXsWtpscV/ic/aaH5XLV
WEzQa0yEaSWts8a2PgdyzkCd/YKhxJbP1UPoCFhs31IIPMyYVoPqap7wSJ7mucY9O5THhpy8Dp6/
0KD8e/W3u8Hxu7mT6Qy6NV9ZiSrYnvZYWIrINL/1ulekett1pAcDk9tkCxRRIanhoQhVT4SE2lB1
YZcpJRtXm4e3PIH5klxy2m/C/VV6B4Q/xn91jv+3Ie9IIWxFBAuCQFgiQSxb2ujClgxZSIYhxktn
vXv9MJvp43/MEe3G7mdAeUN5IRZW/LVwitPe8qqijXmhntS69TCwZEHvNyys5LAC5FVvJtBHQ2Xj
JaYT++s4QHX9x2P1+Tc1N6fckjDDkkKwxO+nLP5EDcjnYrhL8SZkcR2bzOnUBFfkWvL/is+Jc13a
PvW4uZYGuMWs9+M8aGS0mH4ZDXYa9MkwBCmaIiJZYpdO6xUXKrfPn+w5y4+CE4u+H708Hn97bLVV
W5iB3HUqz/NPwK1wjBT9M1ihzvhku7SM+yVOiifk1uBvO9G7+tNpa3PPXnS2+KrHLIMuopT7Sl+E
89Iyv9FRdgyl7g8g90rfOL5HnV2LszfOCrR0p9N4fdVY3FGOV6FPI0pB/UYO1zR18ZpABaOoUxTu
+pF4/JjEe6bjoffhRZ8VUOQ5CbmnPKF5rUK37KX/m1FKFc1qBGh9CsyCnw8o1ObSWcu6XAyfOjeF
0mgxIDn1VPEZU3p8+rbbffjLRWKK6nLICsiiyaJ5XumoqzDEiqRDQ3VCD9o+RVTw/nqyYkobCFEf
14M/+Y/+F4Z5j+xoJK1tLmJ1l9Ihr2qGkXWDvRE0ia7/H7eTTOm0p2Xv/Waw5qsGecbpRQggDRom
TzidzrOO86dY6m19XBlBOm49o0xq+jFNQOV72PM9WJQr/+DHo1Cr+W+jEB84VD2OMcMg6l3OMA67
/Xi4ajXv0hGSHoLUKV4nPaADQ6E2/7v+FYx/D4QwaDPjyoyw7rTIHBYNdxET3AO4tq33ivYzIh3I
N4xF5RZVaOmyGCI6ljRgCuJBbZxWV62xPF1Os87uq4UKSJrt2WkhppEWGKAVQhipoEgKeXbqQi67
mYDka2IRxoDCqRrIZPPFY3wGGYNfERKzETSBdoml+P5kv7ud9gY/DXr7Fwp1OzrNuN/sE9P9XTzP
w348a5+q/qfm5vQnhIFNTCRTqD76wZR12QnLAPJ4/LRRyloiXV2I4f43hCTqZy2ltoa3p7JRlGlh
CEXShEGdzxyPH2tyjwVWduhYehh8cIXvnSKgZIAUCKIi2mtRCAnKACFC0WwmW3HeFBKJSohVRLzl
z87a0+vFpnwzKwG0XJk8hj+WHUdSPQtH7Haq4XDYG7R6w26/e3kA5/R47EzvB9vm2yQ79t1BH+jg
BDVk3XGx7R3fVO3D67Zi7dc9DheO8G5DskBMVZusqFfnQF4jVIW8NfvSSNqyND2AfPK0bwKzy4+i
/GfukMBV5H3zUcaai4JYjI3ADyDVJGJiuOCeVp3Jg3fMQZhdw83NbnG8SZtnUUxGWCx1elk/mWUx
tQEvZo4Zy6YU4+UsReYxhrPZTjGsYLDZkeUjvuAATWqgWFZSJ2Io1CH8RgGGaDFN2BLPZidsPfLy
9PTLptf6FFOl7HTU06v+PzwNexpWHChBJYU7FTrdivUSZwHFvE9YDdnA0fVSp/5Qw2iw/eQbhbNB
4FpdesD2BXC97r522T9gegr4Ed5uZNJ4d3x6HGsRyvxvyCUSwRDvb+XShw1kIQBAjzPgIOHDZmoU
juuiqtLokk/hREaQFKx4F/CQw4SAvQRuRvebj9vDW/iG2iwx+iyB4xMmk+rtaH+8miqAOQb+H4tS
q9tmsnMhShwT0G7j8GIQavcuoupXw9Vwu+wvN3EYI6xdmNf8G3PuGm+ba4FOcGhBQunBtZomMMOI
TT1X09txS05PMSyf2MJKDgGMsYrRCy62SowMrigiyCAVe8bBpGJicWOZNdtWVBZ0pbxMQWhpIgdH
mrKxTF/LrS3bk2v2o6TM+uAccBDyzQEgXJKKJXsODDYTAEnsy8HuHIn6EcQvIAbRuZpCgzHIgCVO
+lQ6NkInN+Z02B9kBQpTxMxcZfR8Ng3zfVcBhdg5avnXjznBR0M854Sq3R/wdUXVGXT6/f6FI206
few3B3uC4OWVYRKRznzkddZ4OrMSYoeuO9zOCdrNeq7oSd2L1Q4YgKJWdEmrhRUpWn9zBvelHHN4
TbZHqctV+CZVgLgiICnWYaxLgc4L1qNC1wyjka1VGZjDPAb76dVs9LS4bu/T1p3WjkDznHWfl1Xg
j3wZw64vvUMV2tOb54rL4jvFwkog2VWTf8kyIwF5IEyhklfbzuf0LdiTCSZ3UXHAxKQxocvVaUsn
T57MrResylMwLPoJBFiYV02tNcQFuFuKhZ+XjOwsioHew73Yt6TsAYIViaWepyNmzJiGMCuMYUjO
T7j0u/N/+xzV3u3DidWwO8R/c+G86TeGndFjez7AxZo8TD41zcxopqoWxDZ9E7QSKxC2oITZBgiX
2iNiywF584QNJFk6Fl7Lb/SBJRNYkv8srfFf1ruiZWJkzWCa30JY3DJgeIr4LcmN4pK2gEt3ZgfN
/J+H+5eEXHnJyBwMEztJR+aFAjExalIbN9wNxLFSjnz3wgeauA38YIGwu3HzPZVQWlXF9BpokYD9
QKglpZCBdLIlDIrazAoWLoLBCo8VhHxYisvCb6HIVR8nZD3dbO4kP3j58FMgW9ougRsYCYbwtn0G
I46l5MK8zpAMctbJRzk+eYGN1EJDcsDFpjGqrg7Xc/ZWqTnEwcXWwdCmqk6oqD/DbV3mQuAuV2D2
yZkFPKT/hN+/95WL3wedITsoMAthleO5s7Kz2xxGk9nSq5PwlPkcvipJuq5miJqdzEsR3AetYS5D
tKH5jlLZBay/kzkcnNTaX7U8SY5FG0Yo2dKSs1hcoQlU4vdn08AK2dluQerfkBpq4BUe6YDuKdnu
VIK0AKmTP5fqjAkwtdwPf+F0WSqldlLxTJLDXf5R5/bp8ZZfrlL0Hxfm6qL3bQ8bmrFH+5vRSNvJ
JvbGFtbuqjynzSFwyo8IRcYmJs/7rvo7Zx6IrDA7hMG5FjMQOa3gWq6z6Zu5GOaGi2HZ9R/5aG/L
CzCcabaIkQQetgiqlljIDXGx8RM7IudzZcMm1ouog8d5hWvKp7fk0WK0fSknGfeBVvcgxi1NZKZU
96fxT/xM1FzQUgM5xs+PRz3IGjlpDEFeLITVX9uGPt7xBL/I4Jx9TG0i5VUAvC4WMrMhLGNO4RIu
gXHWxJ6ZZd4tWi8lDcsUL4vNoDeExBvhIb/KSIEgpBDd5/L7E8n9LsBEIxVf8bc6PRYo+VzrwrKe
IzODfuex914fhNNW/guQBCt7clmExgwNLEhYNNhgydtjuUUCqYR/lbxs0gUHwrfDDuNRCdG/Dnr0
mYXSb4wvfMioJ788XuuiVhgWrvMXBMgRbYFNLWhF3MgpmWZiDyjON2fX8WBqPZGDFMCZUjqH4pal
Jg7HdKpAsPRx/9vjuPebZ6AUgZMNC2JeNZObz+PB4m+G60keQxQqZY6FaYuzA+4x2xqamajKrQc2
n+I7CV+Xf2YEeJZZJJPr8+yESvLifNh0NIrmXlhzbrTbSAsIdtMxzg7Aoy0gsQ9kbqRZnIIgyAsl
hOShDU8muDneEBZBjsQ/kp5swEvvhmo3j8IlZlPyY5QoFbqSep0hQ1TEnR8LUHzP/Xw+8lx+LjdU
mB071aQ1v49zsyw5hpYf1ujUPDtHC4PDu5ll02zAl5p2wpGFa8GdvFqbF/YXXxd7KWHS4Wp3+ix6
xla1qHjpaS/Z20KBdqRkoazeLY+3PTkRyCuqFYQIbLiNxK207Ujxoom3ytejjn3KX3hDJNKPe7T1
3WZMoZIGzRZ+Zz4O7V7GSnQ6k/lj4/DUfp8c8e5POs+cgA4AtyZQ5um66mOv0qd0uWFWELXPBlze
SsMwF+LKqRThMm5i4YICUSZCYqMED9mQyJSRqBV/QF5lex4FV2SwSB/qwMNy8lqbPHU6gTMO69Rg
5tpBwuwXiOGZLESQdM4la60FIRL5Ji5ITN6gaqoIjMw6rNuouTySCgqkYAqdpJg4Inu/zyJsh0FI
NNIFO9ShKPhTDvk3JwBCR1xkv90c9rA5L0IzTp37+9a0P6jiTC54AIVg9oCEZhJrBkNLIgTkrlkE
xJeQ0TiXQXIzRazMWgrLpIYSTuTDEnX/EcONk78pOQ5uSJhtCOVi/3oR/kyHvGW6exBRvBs09gVv
zpYVDGMcPhGu07zP70An1E/Pi8mPDbEi/jK6gnk4qOJzMsdihAlg5gkU+hZWuuALboUbIIAZwmxT
cCPZjtKkhBy0rhRGmqL4Co6Qbo5kPLvluRInORIroO8Dz7aP9TZeSGrQqtd301oXZYEthfWZV6kV
jk3DTRj4KXIjbw3meg1/osP63zssWSvrtjutYa/dZXFG92uReRz3t57NGs3795qTwGKeP1hvmUNh
Jl8CwSnDzAE8/ox74dwFEUCIIGmJFKY2v2OeUb5UAgJ3Uw+IKwSSY5YO7g3UyiyFecLGhbng2IRH
vI8YGI4MNjZHcmm1BV+CD6ac6OHhJSxxbAQF/JpluU+ycSF2xGWUfOfBeL7hV7g2SnuenacmUSf3
4Eu/xZxqWLQccWfsPcc2tXld3/NsWJUVPHDYC2ukTLuTAssWuHmSMu5wM6Lw4MVz/xcWzE7RCz0H
c5otoQwI1Ab+hKea3wWkYaoTjzYcNnGAE0t4Yap3dpP9asyGQe8rYthNeSBNwyttHw7bbrD5RmGE
+erF4XcYoq70CmeAoMkKTDGeZJXhDKTgUMe46Wp+aO+v+GIWX6Qp6MkhHCL7UeWIEFt379N2kugj
EtSTKWlXSYkZtO0BVAg3tLIAW3oNIYgTMsz354+DWzrYRACBjECS6RR0MyV+QoPYCPLC3OtzEmTF
kmunT2zWBQ36k35jsxqsN+9n7JlCR1sSQSyMQIVXSeo6X5R0olfpYwnbs+/G5Q5AsdOzafwolgR7
ly75yv6WboyDJvgtowLFI48MUO4YJnmNsYNMCyIQgsi6p/ORJOQOEoDjGAsDA7mxRFn9gyM6pCJP
xT54trhEaa+QcxvxAYcGqH/w0P15AOC6yJip5EsTreRAN/Cgm0n4Py0jVf+ilfuEzrcrzlsdVhy+
+lwrc/p3/2nc3vXDsoRoJLSpEeSEVxsHQkIgpAMhcRfcBqFJKsMgfX9sk/BfDUNIA5lMKQhkAwFE
eCF2FKhTWPjoeiT/TiEjuA0FFyzcYNmL+ZyV6jkqSZSu6c+iSEGsPwkji4//yGDz22bzfaG6tSgw
RUSazKJuTpLLj5xPXKew8QJVVlvJ14uY/DrW0kMyYlubTVhxQoefn/4Omb9bRGTTwla7r/14h/1e
98Ipj4/yftM7dHsxVYO4hdxeMYfKMIPVZSE6MuxdChPR4YfYgBc9OVjy/cPd2ekARchNpM54OUnG
1MZTF1xHbeaxop1L/UaoCWY7zwd53KoZxOn/cnamy20dybZ+oYMIAAQJ4C9JUZatwe6W3S39Ybh9
rymOEAlxfPr7rbWqEpuQjtRxIwqJrHnIoebasEEhwXXU0B22e4MwNumT0Xj3aHHTthkWYxYGzNNA
8ghPCzn2x39KH1ETzoR4SwoIwwaSKTgDTkFPPIEZecraNjyFWmWFJ+kaEo9EiZftq4Qhalg43Qc8
SxTCJPnzq/WLo+X5b4RVQBv8kx9qTLg7lixTjHcOTtY/wcUY9uDv3uMvlbY5BgCrl0xEIICMcRme
dNVIXOIULGWINEQ3Six8brlGFggDTB4obq81+T6ybVIAz/dVD32ehOTIfdBmWkaiqhTl1WpPGGVN
QwRWY+EOrgecaRK0uR8MU3vkHVjOCyaZBNKJTDUTkdwFSzEYSUuphazxqdjD04vRy9NPL/8ET8sM
+gIUPM5Agj+7QtnUA8sEGf5b6/90tacFVZzQ9iDR+UDref4RQDWHDf4JGyjt8DwegYmSWHpZPG1H
EQuhXFj1DDFOlHOwkJEPG1jjMAJUOkwC+jnuJNtGbvm0IDKTnh0Z0aNI6CWKo8dOEStKAsSot9eZ
mnLDBh7JBpeUMwFOYKBeIddfX7hCOC2qyQ1nkJyNBvnfWzktxcv2egOZwqtpvS5Do2FlVJSmA7ql
VXK3NFB6lTD/M5qdXX1ZzSd7b6Vv9IIEg4nN7T6fc5CsVt9luZUME/IXeAt+hLdAxKQ6Ah9NswVJ
HJfZxcuT01cpBjWjb3fNoVIIlapGpBhJUJ8ckwTBCxgTngCnAsUfUBy2hoM381ucsAPXH/7n5uT6
y+ni4nHvLTonJB5rQeUH48I9HTvYHhcO+5atkcXo8upx9/JxNP9lncV/mpqaAvXu49Rsszi5otOA
mQZEoSa2UTJmtqlaID4xXCFbin7YAtsVs9C4gsVPlwOTL9B5eY4YpoPBMPRoUAUkuj8djY69y87D
HutLv+LTR6WQ/GJ6cDWWGsI07T/Q+6G/Np88KZQGE03oCYmQxbFMJM1BYZjGNtZh7eQ6NCndhBKL
fmur6poXWnsRKOb+8uSqXTHhIzyvTniEe/dsykxj0e4sJxjshYajOEAUwtZ8Q0dyUdllxGV9oVOn
O9PCwEJobZOr0wz7DxjpqzcM+cY5J512l5znZJa3t7e1nnx1tj75fDGajNrJARgD4kUXoW6GhAw5
oSUUHdJS/ThkquFCkEAI4o+IiYymTRBIBUnAh+Shi1fnUkvK7jxaf2uJG5IsvSXtPb59ufgLnwi3
+pflT6v2TDwk8AmONstDtqvHBE9Diwjd1JklXBB4IA0OIg3XVR18jzWS/QNaLL45YOTLDQtGjLvc
vt16fvfs8+71+Xo0mr+Nlh6/51uzvAllG/mKMH+SM8oMW2k+e2OLQQ4hERArFItCBMZAFZDANpKs
FRmIohGXRmFJimAghPesknDY2giRuQcBi8aFhLyhLQFAtmCEFseMvhgoLS9fvtZ3jQkrYucQ0fDO
QkSroPUsdNa03uMuK2LSlRYwnxQSJiEgLmEREAy8Ukjw9AheeqQrgG8YaUH+DDMCF/+53dO3oGAh
oIyHHt4JamzVd2zjH94Bwi+B4Z10R8SW8lSgPiQJXnAj+f/V5PTr1zJ3F1wOXfJqpr5AsbBmGCwZ
Pt1/5ln1p4vTd1oyjNADMbW0kK0OuCi8FGaAH4Lo9bLOSTpQJsbKflKxFOyAgat0th6iR0UXjPTX
ek54Y6ODoVERNOTHBSS0E/FZ1gn9CoJgICc7TOng25ccNqsE35widnLe798u9IBGUQEcssX63yyz
TX1WZbsr57bDbLLHx0B2v3oi/Ww0uh/vPJw9/KZXZBFcqC3o3jwqGDxDPxqeDb6hWONFu2M8IMIn
UUMh4DCs14KyJMvir1aKIuGQC1wLtJJLK5L58uWRQwxEv92nIA7BhhBrCB3CbqWraArha3KE85vG
g5W+Z9cuSMFzQKXn97KUZJm+1ERy/7i71qSt9iFgpXQeQG1AFO/AQXXAJIdJ0DXp+QNRD+ud1+0j
PfTY4a7wEXi4KRCrv5PI96/aeyy4t14dtREtEP2QHqQURe74i4vcj/ghXIL440h0NHp8RzzrbwKB
YCW93fXRzgHj0/NDjp5ihxWjnAhhP22VDTyVYDeEBSdDnyVp5TCT4xaFFCTM/YOebKzzV1/x9JLz
snryf0ln9nzh62nnemd6dvx0/It0S1i5IAhMFj6FV2IVAzJE5HOr4VgGGDgF6g3Dh+sXO79Er4iH
/gSE7Qq6r/krzNIUSz+JhNVHDDx1bWuTxQIgUDH6BZ1C0wNxAQEODX0CVtGb1k0H0ZcdoUhaHBhD
66vVY+0Nj5VW12yy/E7ujnSFIj4blW/s/4cq88l8MV3wpgdHmbc2ieZ357er4/Htqj/fkGFexhJA
qX6t64ciTCSKOiz/eiwfklwuDi//kRFgO1+Ghr/8ja8LSdObMKiNh4OVv7QAgUKj9QcJrGdyOHgR
Qv9Zc0CjeDjPEEARkFEo0k9S5s5hkSjdukihmVV9SMsOoRfkAOmXq/uwryQzx8lpchEpK4N90A15
QgoQ0+C/Hex968junOv+M3bslnpoZ4sYN8vHz/OTyeL67T1vUCEQEKA1/LOxXfRxfIIXKaBGyQjk
QCUDsyqcXWSLiWji/VsU6+L1K7VuOmKIIYpkFU8S8wEPKVEupmyu3mLDOVSKp3AmXb5y4vZvfTIh
kRlcAk0cSJVJkB/Defp4fbz/6PfO+i6vyOSlLS3v0PJQDqIUDI1i7fTaPtEDpYpqhIlCA4G7o+iC
fF+Ypt9c20eOoOFsZ293d3vH9WmxnK5vLkazt63bJhcECEIB148cQhzoOD/kEOqlI4+SA2axF68Q
ExgyAuWS63HRe4z9edac1MsQn+Q2QwN395UWSEuFEdvOm53p4ef3GqBd/fPTuA3dEVaCXL3jUylw
QkQ3iPjBMzRoPuxkT27uzQz1nQe4JgOHjBTo7JOoeMl7e11X49AyMELquIS1FLazmfUCp03X94cs
MorXLg7Wq/0sOBa7FZdFF2hdsq/NKoxPltYEgTAYBvUwG9x4PvHzZFjoTYFsgH5jsTIJA9MhBBIa
c7U4/KzjZ0KtaHQDhgBxiivW8LX6aDgaCyzZ1jCxr67eyDnbw3QG4PiDFCuHreFgxWMvxtyMtV3u
E9f1vl1BWZAbjFrv+J5NEkiq1//hckwW7eJcnlZyyAzhBD/rywnfFxV2PL4xGuA7Cbu7PCjFzHZ7
NHB2sZ5MzvfOl30bLKrOfU1EBqmBlwNBMBEHkFJsuLQ94xoGwE8xxbMcDbzXHiYOYh1vUIAYP7zn
ZaQtLiwWJJ3T+99Oz34FUQS/o6B/LExSkYKs6dM/hcF0kgo+g2+BOBXbBS+ugR2Kd0DCMMU5my5K
zNAVH7QQP9TwQWtDWGAOb12dcR4bRpBye7o7aiwROgOhLDDnVpTQ4kwnomhy4PcJu/wmXZc8M8Qh
gBnU3ToWdTY5na1O9z7zgDirzlCvL1SgeTR6QKNDXhg3ShFiYgWisKKkcDdVperi8vjH9UPTWos/
H+727y4P9B78l/OD+Zd2ORsCpUsDgcxDI12lUx0c48zaoKEGE9EOoRF6IQpCemF91aaToVPbJImu
wCkrAUBUBSRh0HfOG8Bj91G59Ws6NWpFeutIf38BhraHKN9v+51vLRYtkKm5Op8Fl362h9jH9yc3
1+Pz9VtdTEuX0EdvzxfHaWUaF5PmhgBZwBMlPPNDxBa7HPHXQg/BcJSLUAJGQAeyKpK215GLfiRF
aBIgIjAIir9damM0Ut6ESAaC/fMLGTdC0JgS0rWGJKJzBi2DbgKys4L8qKf/CJRxpYcpOIT4fZdL
ccMm3R8eSYKS7f5uWO+LyA3nBHH21TMh+jgncV3MQZq1xv+n81c5mp5xp9UHs3KUDkkRB0Gbg4uS
mM7N4ZPYBuo8HrZSZzUOazPdtl7NgYuVO6Kx9zR5VplCcQ7Q66oM6by4Slic6TApOOdlCEqNBLsW
oxjej4T7ce5vM1NZHOg9kQVMVBr+IMG5RdzeOyQcJhH6S7Gx4Vz6D1HC8dndUaRIL1814Yr664s1
fcb89+heH33GamHTSD46zwelmhUXab4s31ojupfDTV1cHyLquLcvnuJIUdpxk3TUxKWkSUSwnSpA
jFuqzr0OBybZUrOSSIJu5hulzEul9xtYJP7ldz6KOZySJBd8QNIKpAwCZDm7L0ahV21LQxBUoXvd
OB9GaCAiSkC83AL8p6gZTQx8iBnb99XUxNOYrZUAPhi3x6sEPFjAGSY9JzFYZTy7PuWDWfPxTZ9z
WpOQFQVLbwAipeOXotz1S+/8WaoFXYJ2AWYs61GmQRsbZ5AJSyMj4EGQoiYyeRTAqmaoZBIgso4k
3v3rYVddByZ9CBARITGEQ7zr/XzwdBxecRbzn/JFWgsJYfhHcGDxjBkHIgDq6U5fXsYO98Md6VTg
qCxOegiITZSn77Q7OIwI+owdhyG1xBPSK17fxTPFYYGYHxB18o2TgQvdjGefYsmZ072tV2JHx2fr
8fjmy/SXYcdvykI8iVPvb4JAwOohQsz0EOngmZvQKehickgInTxnwNbnDiHm6oK3eKynQ7j1CZ9G
GChQPd8Q++xsf3x/EFUtVccmNHoPCuHk+5R94AatQtJQLwTMjBUtB6GAaAS9+djOpUMHKCfa9NV+
8Pvjw8e1B9ze459P7rSGjJl/4Tl1fxTYKgSXyF8RLOKMPOD1fSr5UPpXkseuHu9A7jFG237K9252
s3Oy+PI0f0vqrFwjbWSGXJWJ/EEiXEKfIg70wR1YggeJEC/17/1DgSVPQRAjkcldbUSpU8lilb1X
z/L63R/3ODS/xSkSVBAEEyEqJFYoAIIJ0u9mf0dKPHYuPRlNCgWq7aHQ99s+D0R81fi8ojzhS8PL
JW+lPld7o+XT6HF0vdrrqwNp+iLA5sNXNLkFpwgwpEGRwRqP9ocom+3WtDtw2PSNAByXYiPPc0ad
3lW8Tvzno0M/XFocTdtsjDkYvswJFtj80++7PBjqTokmG7Yj1hxJJhfySsfjesFbOAD7De844FaV
Cx4rdQTJuLQdGRfbeV0RfhLCvkC/j+BrSoxvWgMMBngZdLGdwZwPbszYrd1MwHJ5c3j8T2Q+/Eaq
MeQQIzUDJ1vZBCER383GBkr/gGcQdQteNWuw6xaygbkxTDjICsjgbPQz2uUk+1bhYiBqZ4uptcgc
pV8QBEOjC/YBDgj0iEvUXds+25wv66tyFCEVfjjYuTlKJxUpwzkqL+ovio9iofjAVZR/zp5eY0sR
gOKX/pxH74ui0vAM4nVt0D7uGH+ER34oaHmQfFvQeJN8Zzlh92w2XmxNg65W8/n16vji2tMgeCtD
i7ChGTCXYfFBsIBwVyTMu2FhvTAdPkGAd7OrlxQePl6PH35Xc3fBGDI+eek9tNYJJuca1CQ7YLLT
1kbyrtzC5ZoHTfyxnotXT7w1ZJ2bEU4v0LOhDgw6uXn53l2jb/vAiLiFHcWxfTK0mvMdTBzgi3hG
CNC2T8d89kz3pKePT3q+aMij4LCBBvq3Z+1VR0Y/MArJBIaL1h/MRxGg8BEsU8j69XilGVLcwt1b
m2awymYABHPDZ9FD12dHJxMPf9LF1hBo2O9GOfXxdHgu0tDH+n1mYDvEwff7Wp5vS369sLXgjO8O
yx88pzzb2dLyV9OLh5318Rlr+DnGB/ExcFkfC0X1he2CQ1+Q8B0wzFBIWCKvBDEuEvX6ditLUj7j
9ExB9fWPtebA6B+W2V/d37Wnc5u6g3Ai2frF+StvqOzu7rNiC23iAbXxBpaJRgJuRq3GNgfyaUpI
WhBKgscUXiQxHfDEAbH0nIWDmm0iotVMPL5PmJ3d7Y9OcqVzwavXi/EOO117O3tbs4670cPD6Wr+
cN2vrlTnBylobErTVk3aBSfTK6RDXN1V1bJ6KFYQZPGnPwRlIQ3FNs/qhGQRSBH3Q/Vd9Fp0GPJx
zwJeJvIJPXDJwRjR0osNeEmimcbLmrddE0RrEFAu8gs5lRpC7Wk/Sak3+vVk5BO9XQm0izLEp+yE
Tb5EjGpIAUqDpq3SdDRa78Cj2HCgJUq9gWtsaEi1vfJzfXpw+rTfhy74tTF+MTZt0Tr0PnBMVQX1
nJA67zRE35BSI/QDYmoFL23gCE5dUFRAaqEEHBKIaPQPh0sg9iaHe+9Qcn1vkYZTI7qLBpc1t4lI
Bo92uQELPoG4Ej/xIjzBcS8NWDguNZ2gMyXkRqiy/dDuECI3iFRJD0jwQJ8ykkR1hRd5CkwX66Xh
3ttyhoRTD5wvCrPnSAmTAPKnyMCS8eBR0BSQian6fN+wAUbKsyZSxYs7pUnZAqtw448JyMMyel7G
aiIH6yq4wvb1meDAIHBbcGDwdoIgXEkV4EpMAuFIf9yeTGnVxWfN7LniE2D8kXHrp9/dOEn0+/qG
bwx/3REsJ+Pp7pT1WD6cMdnqCG5ml58W59PZ9W8UTblbXNAnFNCX4pATbJGWiBXiEBEaIkgOUoTR
Tgdsi3JBRvpsuInL6uD+evsRU4X12BUE5o8V5n+YvLhrQ4MSCASoXwPvXC1Gbyea4Ydi3kLCJPBM
DBwCAvviDoHB4RBgzlJnbQNiywzvbzN0ZezOc0IQP4YQ0ClcHNgZ2P+ZUnyfVtPpVw+Y7i7pMCaz
5d54zMeJt+fFNxen3Nk625m8bmfloQe0CXmAOWAVUj1MD0e3/mCuVV0IVvdzovoDmRXrbVmTKvoN
eqjD7oMzrKKNrZACRATJLu9Ad2p2zQo5tDTpG7SeDF0JoEQ2jKGPpibxIUxgbgMli82tIT7bpg+d
plcilCLVKIJHgOEO7NG6QDFL6UNKjKKdjT+9k461phWLeHFszIAfS6nIPqmHRdbnfOzp+Xw+DFUQ
JgoOH4FEMVpR6uttRsJwxXYgMYnR8L8nT/5k3N7RZx0MJB2t3LTFtKaW/LAun6a7H135LlkmVB2K
HaNjcyC7+DQIEAVydjf7xQe2E7Jv+xAXg8gP5kZDnSduH9ybODl7d/wW7ZQ4IMS8O3/8+W5G94lj
RIEdPsSAfPHF8fvCMBl/PYJlkMSx7/kOQ9g5X37aWqdY3N1OHibnC3/mB+5HGMgIRgfpg1i9JkKt
cSyDeAR37842EVqsTCTi2fUuxj5wXGdK6arIQCFffmF2Ha6SXHT2Am/ntRihiL08O+mPrKX3zbgV
coOED6KfgFobYk4RyksdxTx7LKARtnestDEuBTeUoAXw+EH7L75eSaX9eQ9pzKN9WlHdOvJ9M7+9
nqy42e+XJaSGvGQfQqSjABZCm9PKWIedBo6lR0CwMn8QdfyOaDQF7pLXwWVrKZGukoKHIgW9goIt
Q0ONMr0HrqFPllK9zhESQJmiRQRZeqGLaJAUZDMaNgukCBoZe4Cb8VzUzgVfwbs90o4WaVmbwBUd
JROj/JMxMCa5gvNupL/aU2WImtBYCyJiiVw2xugruXVLFGGMYMIHGEgv8eTEhZqVbq8vckOJLiS4
hUwK0sfGIEhKBMO9urrLWmwTN9b9DysR1APZJfdk+gN++8aWPYfN6PU4bMz86KuXTHauri9uRvOb
RV+5J5diNsq/mvI5dn2TNwIeTsvoUcxp/YBjmQQD+mICBV8z+Jle/Xr9SS/vEwxlUoGDjO958tsX
2WgXYq5OGOr4nAcQJjl54gGLCW/N3fkmG44xCQ1MQ1YzD5HIwWz0L5+oI97QM2TAJaEQD/v6kzg4
wZlhzqaoeqeI0kIK2gTM63xYYUVgmxzoTzxr9hwuljzn1iGXMjg/+fTu6f706MvoV71eilgxB4GX
MYszPkB87nefy01Lhmu+ZOlvLZASSVd6MDnW84fZP9bLu9+ZE+uVjDiG/5c/P13pgDPMFwcQjfJ5
TRlpYLwmTmxKES/cRpxx3UxGcCDE2cudub4bioFJ++oKNiiNA5QG/wG/7uoe2/PlveWC5x0X4/nu
3pjDQ1unJO8eLvfuFvfzm/6uCfoRqg25FirDl+GOTA8skl0uG9N9TKyCOJv64tFiMRDS8ekG/vEH
hlnczbVvtXiMh3MUanSn+rEP/ZEE/zvUJ/aBfPjdgyx4JMxEnPBQIcVS0bNtag9TwFTp8yAfJjQP
ecH7a0w8Ws/+Ow5hIBDoHBikvaMrHlgcfPozCVR64rnefVbfiZLEcXN8LWoLOKqvIfU+E5cwxeh+
f/Qq45aB4oRaaIYfcMbWEXNeu92b8iQJqowR/N6C3vP5yOVpcfqw+3C2WL9DPUEqGAM2OHu1u/45
mge3Ae1Dbwgc1cOIBRxNUgbNI5z9hb5ZLD3gThLiqp/yWBlCZRQTJGIPLsOCCn9QjJZvJzHSVdLQ
ZWjravf548GXv2nk0ChI8EhqxsFAWhcpBUY6A/umMaKJ+J2MDi/fbQiBjPYTgXgSk0Y5OT06fmHq
ICc/poi//LCR1VBktjdlZsVMeM7brM8pcrM82Tu/Hd19eadOAGKEDoGdFBG3wMhsQRAoIE089Xkk
ETAfL8dNAsYDGINrhlHWFjNRp1PKW0IikRfNgJBIVPGGDaE21LMQNtKZgBALq2RvtZ5pMAodM+wE
aWTdjDtCxZBLBOcjRneoZxw8X8G+WelhYmx3adHx+xxykb4NIdshwNC5nQbBEwPdQlJozQ2qOEJP
efVZB2FwgZyBZGpFrKiOXeRPwPFHfSDyx9Tf+V/Iz2E0f4Ritn2fbMRhtfvl+IK9OV72hMIQvmQQ
ZL6/HOmcWmnbrmetqQlPGKL46EfiAQkMhDOAUNb6GeioseGH6YuM7G36Itoi59mGQaLIHVZJ7nnK
0vey4aDwk5AL3SIJT4kfvJzS+ERHuWI2ilpdd5+cpMi9pDCy8xND68hcyhroEvfSEAAz//TigsGA
NBDrp7lK53jP6kQ5sz8gxHMq9zcpfrolys6AWQtHMHyceC5bDfCBpEDLuXnq2Q3CYwvc+Wly/TM2
nOP2tPtq95fczPLKg8nxhTPGqxwbpCJQUNXpX/vMxLBdMpN3ibI3MkhAE0T+yABvheAEiDCLeQl7
ShbxJrQ3r/0CAvnBTeGbQLxTCJAYswppYkseIMmPNgYneFjEAXHgH+hGH7JqAqVuEIi0koqIhKV5
i8QcWOVUCwgBAvEns4qinNxGZpLErCSIlOSfnXROE2jTO3O2KDedXcQhpm9mplhkjCHV1I9MqoFw
xMvE0Tu6KWLBSIWEh2RhFbhhy0QySMXFTyXhC/NvZ2lsKUcbMFF9ksMJSHKD8RO2ZBR/VdS3/oCk
r7uAvbD8O9MOUmRsmMZaEhuvm+FEZmpIizfuJJxcJVQfFR6XVj/HSuEcRgVKz+NY2xkje0mfvJRL
lxATIzV1HUkmPKzsszMCvxe9kwYQbyBlwYtwZMdUqq+nkAGeoYrEgwCpDZBcKnMyG7rHV42RkQvn
PV3q1Li9vkHaLqgBKcVUJBBSLeWHda2NFClEUzGIqZRwcshUKSpyE5quE08gAXVTg42d/sACupN+
FK/0psCYdKg1mvVdItz4IveTrnb2TpZ/TBss5RKG+10i1jgWhwRoB4WySN1Gs54QETShtVBI8AzR
SBgkmVEorMFL1+OYkMAy2jh3coG6fAxGzCRBOBK6eTi8+EcKnmAMCrBisMadGBifvi3n9QfG5OsP
1Aav1KlwPbeagEkxHtqxxRWT0bweQsDioBlcttvRBM/gIpDWaS4apcQwfAAZeaGUyZ+H/DiQXFWN
2pF76tiLQ9V6ReJBBBwysTVdFUsjp3jjlxAgn/ev9rRyPKilW4AAtbxDrET0XAhnbETpLRdvSrgW
P4qdbWo42Fe5xKCewsunNlaJB4fitzloLafTw+UbPr9INuJov9Ib6YkCkd4iG0lQVLVmhhaN1YpL
kXplbWhgKKxtS6aWD8gH01fRXbn7o7EvNg8Ww8KMNCZlGe8tNsK0JVLy9uwR97oO3d3KE6TaPgiw
ExLKSj74gwZAiAKbgDdR6tchsr0Do4lt2iC39gTDZo2pDs73XhZLwV5rkSiDcKAKk52FrhTSJFAU
JDSneIWAU6SCbdFfHE8eMLuKM9hjfb7eoWKEvz1s7p7lbIekIDeEoN/YvXn5zwysAxltM4gNDoK1
nQ7KWIV+OMbTsArpc+vtc9XM5mjm9QdJpuRweOgFobOhDBJtsqH9VayPCtb32hIGyBTwarZ/pWQI
pJ03mqcMUWljTT6UjSkTqAQ9pyxEKXqaocmED6InayWsu+tJM0yBFeN3V3COW/whgn0ipLj12wHX
70/XSiO0dFTiubQUEg90NjGH5G1zprBfCqO0OUNEoXGV5HlwhGiBINVDkZM4P/08udQkL1wFEsbC
SkLgmBSUopRpfcjsl8fdV2kdIC1SkAaqNqo5mYn9bFLMHI2FCFghyxG1Hlo9f8Y3F78yJ6DXxkYd
kyHIarw/naui4C1Dsy24s2qLNkOahgUSJUklrtLc1vEJBdzs1VZEYoUZkojq6jIEbgrDa2F8ynql
uxoYBcsCt5sHa2SjSYgfvMjaHWJSiYD43ENjbIR3enR1rZ39VoTNPZDEcWj8aHhl5xMRKnAvofAU
piMUwAeSEp8igLTjBHjR7MCS2SA4Dk7QyubFbIZvmD7NIygdXzWuWhjul5xFnNt9kjQrkGyDu2dN
aSgquasuXr0B/mAJbfZ88ykLNrz6NJ8sObIw3RlvLdjwGP6n87tPn3k1nIfmKDL1pz4gqfWMb6X+
LOc+rwLXcNTziiDAjFFr7O+B5uDND49Yp7c8A1XD4Ywx3VcGRTR7D9n/zx5fL0+0nOYOOuJLd4AD
koqVDgJJrd4Sd7rCzMTVY3+IVBd0/5nB5gCNlBeMBiqNhfigCbpuwhMTFbQ5CNcI2CQIEuEQcrKX
ZHYMLYF9wZy2xdZ6BbBwpOW2wqIeoPv3yb219SNqcxiOL4TxPUNeHZj6SbnBTZyrq8n53Wi1uHyn
jax8NGX385tDfcAOzo06Qv/oPeEQGrov/ry6e6m1cwi9mdEzv8De3oPJZAMuQM1CzkKifnGBNpxD
yAAoVpG1j7dA+jlFvn4JwaKSafkQL8oYnNYHBwYPJUoxg0j5NwnbaDSI8c/xTesBaepGnI6oxb3n
Fqr8sNGRpGcbGGn1ncViORuzyT5dbr+vdnezs3P55X5114+IQlq+YEl2GRAE0sA1Ppg//np18+/L
v5sM5jgpt/w/ekNszRdqBypJbpHQCCkwRoI55yPukO2BEadn/ZFUObVXokExOLfDybFntrpZr9HH
VBcv+Ka0pu5aHDOdBVmSXPG5ouGbsyb2ZtroKzne2m2Xr9XP0h1zDefuvY/32a6X3ZFOnO8vDhbX
r5BlDrBDaH2/HA8ILz/zhHbBEFk8M4fQ6RKCnEx4yVRif37m0yaK7JEICMHhmxNtoelYMvjq9F6s
FIaS3fMuuoL5lwOsEf3Wjbp/xAXpblCjHhiJUUncwO2A7e7x3gGt6eFGWE5fdIpmAMZI7L3H1nsm
HKwB8IZBBjaIjRuKGfgDffD86EfTB9Mpen/C2eX5bOsJyavz8Xx1P35avdeZA++hkI0orB5gsCi7
xV8wCSxWEI0Bw7SFib48kYWGtqLQ33HKLj/UD4+EE8Cj4cMH9bktvy7imUroByxCgnh6B9GgbFQA
Qz6Q9Ln0tLQWtBJdbLCCFIQo4Nog8VgBqY/5fgPvcNHqG8KP0HMycMxzO3w1+/mOyM4lG7JnZ3ew
MroJCYe2tGZEHZ0LkmGD9K9e3qHtSw9EoHH0iniFe7g8mk+9TurtEhoerwhu1DJ4XxDzChES2+Wd
JDtKPOQepcILI9ApUdvCGIK+c/J60s4YYsNI3L3m1NfI+r88aqKbR5r7O47ppsnRU28O4fY7GCA5
Yq2eBQt19pCK6uMQBnQYAA5pEmBCJ1QOJQDj24dkxKj44DHEo5GAXibFLe2FA6a3SNyAGW8zWnEE
3rHmNeuk0xPh3+UnsP8pAihhUjTHA2CjlfKlBLv1oiZk0kxpNdKWUoBPcyLEDLs1aw0vE8yTz6s3
jIXDydYliR7YxxoDW9QKkDyyVxpmrNYaSDyFpYquJSilxug977c4CW06QqgZmrEDOPVJrEBaRMEZ
F3hhE2uUBEjb21DHAxtmo8PcSNDxx39/utX2kZoujei2c6Zg+HR3UBwqjLVXChR9iVDTAIg5jkJ8
RgFI9dMIkfp2d8NtJi2RiYpHBQTeO38jQhJ0I8NUNlVWefvoP4owEzhY6FnNSGe5s4+xkic58tcI
EPfxx0xx6SvQXhq/DPRWu3NKCAoWDyCBwgoUNQUGkhSJYoIAkw0I1Vd9h0/10nQxFJ8GpB6YUAwY
WgGjFkqvQKM4hpLoDZFwsHSMMlhk8wAPWfROm0zvA9qCmJR+W9sPBfuF78WfKW+KD2yv3YRLgTQ9
JQ1MqakHjS4u6KowpaOkWjKH2CQDQxAizEEqCj2AWIuXIu/VIKGniJnHUL1t6KInCFF5seTxD/7J
MAbc9TCxDVQLSLBmYUfF7WeiusiFFCRITCuUpA0kwUpZAtHnl3FMjAoTx8CQyrrNvcFHKmLtl7ZK
HALljgZxwKml03ezSSUzULWPTlbAp++WJxwfUEv5NrFqU3Qaf1x92udUbfgRxhQzZq5tSHMTFuP2
iARW5MgnjtU4TWve3h9e/kHmuFNi5fx8uk0DnHN+a6oj2pQeX4pGMExi4RJrU8RpMZzSAHjLI2GV
mKMmEFB+BElYoBuQ/zikiRvsu7UwOy6wPrDxfjpPywGjHRwLZiC0ud1HXrrzqnjennTxUrjUqEqG
TzpAEJoWX14Zz4KSSjzoDV1snG5fTG9aN0ZoEsIDxN6qJ82HIxAXoEym8p7rqYx4ZCcqE3kqGAVA
ZUkfQ3IxKSYuhUSMxL/JGT+SM3tSVWJVYOXSWjpuRCieJWDiD8rbCsvQc+vtscny6Gmf1NWcapTk
AhKcXIL3MiUXknOx+FcNPaIlnMipNuqjhXg7jQcWrsmGZsCq3kx+4YeWO6u1/2fJ5CVlSTF73vwT
TTH7Prjq8XT45ekIR5LKQMTjtAFNkj8ESDoK19oTFPN5fXjGJIudzqQeWHk0QoaqcW1bzvhQk1bU
zc4pjUinJlIbEoW8saK4f76/1/vfGFxxSocQFxS/VP7DwcmuJoWN4T39B2cKEEisbMTQK8Sxjxk3
MTSIxNbC9Rj+bz5e6XVEhfOKED46idVD9f9KNTEDnbhDJHrZ6Ur9gTIcGNL6IR1NUFvf5jkxZypg
IzVHyUSakCahJRw2beYQticks2sQAoNg9Bx+IwFsgIP6U/7Wk3teHEJdYRUt9TEgIkFpCOLbdniS
g7ngfPe9PLrD+ImvV2jKj0ugBD4YQlEeCEBJYhArDWJhQ+4w4GXILTgJuN/AllCVIi5aWuhCg3si
paCUHxdXXQxHYCeTovcCWzrtFcknRkzPEtuWjx6mxpV0nAhJn65eXrcm2HlD69jdYFgSeFle3O+J
K6TqSoD2Dq46oqJJXmM8Ey4Q4iuWLumG9U1jXGOD+UFgTt6tytfuxCxwlMTDexXC+4a7kIbrNSli
YjWDxYeYOW0aH3sWKplrhcGtnB2d0uFHiVUOHYrAVoFc4oSXW0T3/JDHIa/epRSJvgUTFiVwriND
bgE1icucoOZ5e7TsrAhTSMW+/An5qQggREsSvUguKE6VtVWu4jqwkDY7RVawSShobh8lShrOI+kS
BKRiRqNp0KMoqEQKJhrzRxcI9MkLP1WGZXw2/4cSkIKfcfPqfP5KnIEV5iEpGCTMQlxwxRW/mn/E
MlM+iXuxP53ICX/VfYx48uNDT+a4eChrOSS9SpXKkCvFF6u2iNgcX7e6oyH4S+9NWgScfUEGCUxB
aMjbv1JMNYZERD7gxEn5WuJSGAmb8uMfH+DydH8+e+20qICSJ4zagEDrGSfFIGdvcBoVXI1ppugU
xTl8r0bvwyJC4chZexAcMQ3xubsPOoTfugHc8xyHeo4Knc6hdxL6lxeiopS6lJUjyrxiOpxBTvo3
j0RNOU70nLG26m39q8IlKFBFT4kl5g1VLwcZW15+Co4iuYYEak+6SZh7veXaCwaCkbRXJq4iNtxb
xVpGTHNVTQclDUVosVaPL1f/lyxnZ2/Pf2+KI5FUaMJp+8XAkVS4ppTgfgmAyhYSqT1a5Qgm0rUa
Kciqv/GfIKpUU3IEtA4ImwFhvHYlsYTaYYjAv7K0KTzFLfKaBrjlsIDOa1zeHjxO2lOcWg32lW8g
O0RAN9bxzj6mN4raQ01IKr0OQmtQ0m96KHFc6fCVjp5Gxpb2IX5axgkQAh/y60OYhAfuXR1czib7
ytGrnFWE1nZKx1ToMfi+ZWt5UnxmJAA49IcA/LoAZVA7meSk0JB+8FllMl+onspGYDFjufThzeSn
p6lW/5SvO4Zqb1zAiQsSE7xVwKWiwmpBTr2Pc0wGrC3i9+V6gg+X7sGzct8W5G+0sN+X3knu6fjF
ZzQVz61CQb3a6av+1hhVRBS/GQTm+vyaD+KlfJ1BQyBXsS079sZR+R1K7O1IvWWac4jvcwLtxqvb
Tc3Q5Iho1SjVECqYh7EbVqKn628UUBeywQzC+EuLid9SUfiOqpyikv5d3kFhg6b++IcVO+dUJilR
K2mq7CLgfv5GH+Z0cUM9juNBPF9g8vbL7tlPZ3/Q+jhCGu+n9P+LP87orryZorJ6B0bXShTfrqEu
uyfeYU0KuHkRn+AYbHHO1ks/OuJAnLXgH49svyQEsJ8RAa0arnev9OwexQAWkiKRSPv0eOyzf8/+
TZBKL5m4iLjFxM3nTZwdLJlFuSeW7bPaNlyVY2mDGJtNYOx4awmXsFjYC+IoTvtCRNImH4IAWyZg
bceCVcAs+rW42bLQ9tLo7s3lO6518K8cvKM0+jDyu5K14FcIiymEwmw/KUwITHJPrTZnZ5qft6nA
yYml5Swqqhqqi2MnHsvRy8vDpz/4p1bDFH1kR4uV1CsH/uI7DIMXpks7CXgPx+2RNiKw3v1+w5db
EhAHrHiSfTvfiIcpBFNBVycCgNLiRH2AkUf/tDuYzPDqQQZspKBDf/DEICw4zNJCxI5fT4T/uN0v
/tPd8I6Jp44Msc8YS0HSJEpOsS7+I3Y8YSXQp/YIkxxAVIX2B4PueDscewoFgp5gjxOEGP2BJWyY
FpMkSRxf1SA+VTjXq4Nkic1x8x+x3+gCdmBzDE+a+SMAh/UH7bOCEw8rEgiCEpHVh/WivEkQJeh7
EfgkONaWg2U2eQJTFILFJQh41RoXTILhGBwE06kKm2wEyzW3XtL37nH/gjBKKfLRAv706q3KYuVB
0aRV8FHuPlMCgqu11pJPUyW7liYW14vCkASQwECyT/Fof3M1thSQCBgX08XtxeY/UtQ0TKQbGHnD
jzQRv/UHxInA2dhEDvAPREzLSkACAJ0XwSN3JIGzTw0nmnLx9gGRwSPeQKyCQbL9gTbx3mjWbb1o
yyotsQlFuhg3OHmBBlIccCBJA9cfLie/TrcffiAohSQdYKKlrETAmmpSezXD4BBHezHEronVzi1v
miOqqqkswrjNXcZkBqR0X30JbqPjqBiptUbQlyxpAGvD0qyF0CiEawq/Reobzo2GLd1Nomlfb89Q
V9XESlkBeMOY0ikd0yEJZo9PJw3CWlSpTGuyp4OHBzUl9cqh9rQ9Lq0Q5FCqffX6bxJWFe5ELx8j
F+v65qgcbmBd/ouc7fRDZRoPsgBJFtAJ38vjl6cfgqZiYUWCULfAViO3rrsKAkL/zcudCVnBhNAU
9wd/p0WAFDzND2z7KqRNwMohkYAYFppdE4oC0o4CP5PCNCqFAMkxz2hnj1xzsOQ14o8mQMSR9WjW
iHviBu9qNuwMLKRnRwHThu2hpxQ75SxIA1BJkqzoFGo63cekJqZNGl8qg5CtaM/HQLg7X/4xRA1M
AZI2eIoUqMahQhXC/EbmOEDoGElNIlfM1h8rJu/8XR4QMKUL3B4cFYG7VFNbKh/nlJGkTAKXn9yw
4wHEYEUTrl6+xSUGF/VxWPoINH0RDngBnRZRqUdgakg5QagGiKqOgGApeaFMVxd/ieu6SgzXUVBS
sYx48EAcssGQWGBcknYfX9AW3UG8Dh4rUPbUvpoGpLcOmaZ1cGsF8GHQWLsIdN0szhme7U4dw/sR
RsQz2RR0RSWhlBFc1t75XN0e5kPKytnNYF2oMqGpUhwXgdjRUlFeXX+m5Cfjw8vNyXiCEqXigqTw
gWxlOUEAkdlq19EcYngPvkW1i4LbMdq56zNKSaQEVO5W3Gk56ZDehsmeNOKSXUftYhKHBmzqCU8Z
VzwUS0uWiiUgxAZ+q/KK90rX4Ad7n+QbQyHZ5FQrkkPyS5mAdu16joAOY5A26i3fK1dlBFEinV99
4D/Jh+ohMDgZhhuqApA8vhEBYCpcXIov3J2akwLhSTnySBi8rJb4D/cnAQT49eLTC80ydjji8EbI
/PF9+EvQX+0moeSqloIG448Uzo2ahsEztQAWktbCGpIkPwpGCaIWorkpYWQ+emxYHfCz49kv5JFS
Y6eSwKePkz92WB/tE7PWaWzaRxcp0nLUoVWmNxihELrN4CLhgBgVXvSmsNiUv+sZ4sjR3wpXQKvE
RErgoWPawN1N//JWqkw9aiyaQS3QLwvwzzCWpQiGwRr/9tUUnivROLitauDs5cksLPVlL+IyMNbi
F+mfPHx6R2bDHgf/NLrVL+jk08HTTZv3UEmC47ie7o+PsIFSozZJCXWGXUwanUCto9lu+2q9NELJ
qhsXtzB/Y44IHsMd7DE0Y5ERnJIQJ+ws68Obx913Y7GE0omxXiwiJ1sFsNiCsKHsaSlUj3Skf85d
GnXQVIno8WvpeCiWooa84CSVZMFzQsi8EjlNQVtYpJx3AwhcrhRm04tQEOpITqlp8EjaZoqR3Jpr
T+n28+HsX6kYzUUQQd/vc/GwbXlijWNg1BOOOXSlU1JsF1pd4UIYlFnCgLQvY3RfYumxAHYNFJ8L
nDRb2MXtGRsVVmsaUi9qSvMAU9nAPoJOY6qebfaQ1us2clEIHb1NFcM7Xe1S2Jjrf41XOleBTfWJ
I3biY7BCLkFfzBj60qckQByp8fOsW/P241pJqQodhmAAIhe3PrBl5Qxxl6FI/HliR8voGyo+424F
0yo8SCCJpUBJbPH29LhVL5X8/sHX5fNHe3KyWN+HGPN5w9nucrp1snj+NJmMbm6OP/cz72QCSwC1
x7S4lwWDJTvK4GwfaevIW7kgrEaDY4K0J+8nPHuNQ9Y/gUFYJWWrUqu6rHUaajXVBoV1c/r+YuWp
/+KYz7z10XIfNKKmaMEoq2G/Bh6GKxZE3tugtlOUdo1kQ3G18aCfCg/ERTTWZDEE0HvhcAXm+23O
9xyenzXmFbm9BQe59T2OOS8lzfWxrsH1jqf52ehp+ml5/FrNSYdKM9LidXoIq4+W1YE/HGh+ltH7
8WH2ZMroDAobA9obaPeaKliRpxHJJ+LY4dOCs8+O4E73gtVbPiKPeBXgfSjs+Kr/6YvS6mfcO0Gd
9FG4ZDWppl/0cJ1kEAJ6pRPhW4Svz9+Dh4h9yhWiWYU0tYFiFrnasI0kiNMnGoTGAYM3EKtjGtBL
RNOk00b9QMtKKTgQ2jYO8DDMwza5ieiTydGFPg0CMQgJBM+hxB9wwNZbjntwwILXZ/kWxXwyX+7t
br+VdXM6XY9u766fXudUNLoI6peBgHVWFRxSB4bmELDEbbMBDZXaFjqcgJRBxBwLCIRaIqT2tf6C
VJAtUGuIkimvp5luBnjSvh7CQE8C1Lgl1KzRGgi0+DJ5NfqZ1pd+qyYfIlKOpoaa2ioVRC6t95Lt
uWrPkB8arFeHt8c/+M7hbO9rEYQAO/PxhE8eL/g0ztZx/9Hd8enpxcXO0+v2SVAyihQikhY+/qFH
RAkYxD5RfUDIASwEYRKlcioQy6fzDzunt+2AhMSm68P708d9ESlq0ac7JGo2kTBpUSW9vj+iVMqB
l/eSV+w+hBsUWGZ6cfnydrw5PPT58mjnKAf6iE0BCsIswnkHV8ceFiMG2XPeP9C7F7c62xn+G3/p
D4xSf3LB4839VEe+UxggAVEebr3oKzwxBE4U4Gq8q5tPsvuL6CkucXOU+NEnbbEm2fHZ3SemGNjz
WWOuNq7WrRnkyAcYkoBuv6VMBVdPByxx3OjOFolBP+7OUSrwlr+rAJ4YvRXjj1uKTC7r0bHOBqrw
VrVyco+HS3BCx5QLh5H6US1aGk8CRlZbpxgGCNl9awNiY2u0R9P2HUCEFS+Mhva+khWXiKyWwBHH
MkhnzaUQWklzX+zoOvJ4//Zp8zpDZmEoSPQn4ozcjkfH+7F7MZ1o5Hw+/2n8tHeQ5bTACD/REHsZ
bVyko45++H+MnWlzGkm2hn8RESwFFF8lS1672+2xe9r+onD33AGBBEhIFPDr7/OeNzMpsMfuiIxT
J/esPEvumVi58BV/CpHVtsuDDw5APNuQzHEBZhX/3On9ej9YX+U2xIl1b7lnMY6ZkVx4xchq9sAd
whdqjEJJ4Ycp2ZOPrc6w5KzGw7ea5HUOl54C8psE/m5JF7dxowKpuKY0AEKV2UIkanU0ml3cVwst
reGgOxs3z1sNqrazO6W72c2vSBsH608F0pyxbdP75S/N+uRlvqe7V+NnFqMISKGJlxvKaecvBiw4
aFhRfB2GEomeOSi+tIgExd3lRe8SEnzOS7Ngg/rqMflGh8maukAQG2KAMKtDlwhtncd26O5oRUnJ
nSyFy11i8LZux92KHUcjP25ZuRz1m74Vin0yrPp1NR70eer0tG/1OLhbTKqbxeHdySEKpBFtAETU
v9lhjJxalC2zhrGdy5rC0b4bCi/LunTrw2X3kq+VCD7xjg4/ijaixlJ5cGevvqsSSI1RJ6rf0+ED
0WyIDOJRGK0rJfJ5YBD3F8jOKg6k7L620iR9ZZRpUbJQyjFJB91y5s7NzyRSWqye6iN/1Vzs1Ydi
qr/+R1yAZIgVSNUAjYC7XaQmQLTTbPjv7fq4GZmWEKWXd4pI/0UfE8Rtn7opaeOIPa0lSTf1dEkY
DxpQI2hNrAqaG1DwokGtR1GcuHQ3N5d8kgU16Sc4vXKKEkFSpEGe5rqA1ZbQcEWJOKbUTb4XyXqE
sNIgocFdEI1ucr/ZRQASEahl1xwdFxK38jK0RkMn4A60tgAy50hPjYz0Jp7K0VJ4pbQuaLdzpzkN
W0CIBLQJVeLwJOp/bAdxWCtlLXxjtxNwU3Ge+ZNDW9OEivnO+oH4uj0naB4zjwc0sxlaOsB/rAl6
cSVC645L97EndT2qqmrcrc+fPD5MBs/Ph6f7wzs9S2FZAVpuzL3IIgaXItsg3scZKgEGU5DYKRq7
SOGzfEGa6Kwtc/4aigODmQ29iy3xAQwxvZymC4XMCTAP/AAUQQKaH2R9Mb1Rv7xNKhPMdDRRjJsW
btS/Px2HepEeCD2edEIeCFHv0umhbdAFSD7GJPkxPc7vNBA5JiOmGCa9Ac/8VKPqVDEPmufeczO+
O7xL005WJlQ+5vzhr87VYqR9qiYNCLrFXSlwK5a0JxFX6r7dmxYpWr1p958WSzbORq8K8dMbk6p4
xJ9P3A/lMSzVT8VS54UObSHB/azyCYyo0K4KekJRs+ceulr3Rs1T59Qwk0WCTE7XV1Q1uPWskelu
f8Hkr9V95+bpJyMeXlk7bxjH3VGvXw+GY25prriS97T+l3ebxXR5uC31H2eprN2p5tKEUNNIiSHd
6Wqs9gzj3jDVj0EoLBqGHkuYEuAmBl6oceYmylsbuECbU4lJctParWdxMYQMRlB4iWBUuYlTSGSK
WVBypxGbHfDE8IjeTlcuW3edIa1+kvpyKD2CtRwtXmmJnRCpj1MWoY6SdVw6kNv2Fz+l47Y9todB
advarxHj+E96Qv36bGqPe7ghuO54HY76/d64rxPv7Vmmybi7X03qfQxxoSm0putggSsyBylNXyNp
RMaqdYya7EVgM4BIzyPs9LjZ1B7HubfN2yf1DxzcAYEEJEaBIBj1BmIEmo4vYSms0uYDSI4VercR
WyF6G4ndm6v+8B3EDhwtWmRfG3NjZ60jAUlPanbBKZ38VIH4w3dnhh6xdv+GS73XP/ie//BPGKYD
gcTzr+TDRcdZABLDENqIi0dgl63AWNJ5fLsbvHZxzfHG075dnPhPGn79SuxqwgoChGNBMCBuvA3F
0Hk+viAal8Cg8LFZ2V1QXLQybc41l+77nzY9XQsFi0bHgSRKKhYLDYLIX9WYh00WLxcqxIgouDm8
dWUSJvLCrhyzllS+ua2yu0WmDa0h8xuVWqT1THvWt5QXF8f47+N8kdZ36fDGXLplDc1Ll7ZUgZKI
tT0iF0MSXsEmR0qF9Z/Iaa97du2M5ZRnf4eDYcX16OdT8I/d0Z73qKb0U2LWAsGSdBrPMxW4IKCG
sKCRzu2HmBWaXBxGH5AujBjRDzSLUXXwJdgvpneNzptrNsBGGwm0NIkpo7dqaFHBy+yX3wB2XzUg
g3xT3WRuQ/MIMHNM8AB0XtzGUlsaNqdGMi7Di8p/Hr2s/3Lda2wC08XugXYT6QHJj7slvd531aQm
Y4cVXZPh+V1Lg0N1N99Mb6wmqViITFVT/67wb0aLqDp8TASgcdV2dBY92VYcQXCPu+EgDaHqYUcr
ujhyVuvu+uEy2kOsOIoqGYKYKiCJSBkxVXBP5MlXbYkKsR/ffUmrCxzbQ4WiJawrDA9fhv2Xh6+o
jGM/xvSRgORRvV0koSFgFs9EsCwpyAgEw8R49ceUGlSnL0UyaU6D1u8OJhXLVDwaef6U+XbYbXqj
RW/3bjOYxOUWMWveHd9cQjafdmfQ3f/4NPtwmPzmXkz3EGuc0AGTLIQu5DMuwgw+QoV8bBwhws2H
rNKZsqTjvzez7j4mZJLMxAATRNfnhq42hBA0UZnOuRckKoYbuSlDGO9B06+0nvzI9MN08dptMN37
+y5H1GJtJGtu67kjJYI2UOise2H9pTXb7jNzWHmliQpyTiDkDU72LsSxVr4Obi/WlW7OxkzvXq8+
UF5Q6ZbNE/2EGBIJosz7V8P5Z1VXHHidfqCnYK53dCqVyBxyo5Oo42o8nOfobju9aNHpXa5nF+J9
zJvp7A3fVL8sXsRaIfztWqZm4XLzt2o59vmaxbmmtrrT08meW7NWClUUgBkxPTdmZ7dYpcWUEMRm
GrvA9xZGiWEoyjORPJ4moTD4pc5Faa4pBMQvU7TgTgDx1f9El+a4DENhcJLYBsQKbkhpjYPgwp8B
/QtAylmgfbESxn/hnwKmESL8BKMQBwgDFUTyndnIwo1VLWFrnAiutVEYCSxmAZ2CGTFtNyTzaAHc
4j8isXhjYYBEiuTn0CcZs9X50/L/XISSIdYzfv6xXqGd/XZkVI9GFTMIQ27Y4va3047y43yyu2/2
/V1MFEgM4gYSycYzR0XzOhByKBXyBYCZrodv+FhQQODw8LJQ2adZvW10bX4JpGvesNvU3ayZiIuT
hCovG0gnxJBLyUaTrg5lviUhiUsMe5Og5GZDPJrbCeN0g81iOqVl9imcBWLOArYR8NNGPyabaPRh
ZfzM0BAYA76+OMQm3tzZg8h4QFhLwIZjMBZRci9SQLyrzeAdDAkGxBBJ+2bUHYVBio6jXza6ZKNj
amq83TCPnWlqCJwnWrGpizaeX/2EReJBjJO5pHG31po9jc6Ee9hiPbc9lrof9WfNfEDTw3I9fU7I
bANt2wZ6YYV2NCeGuKD3kmF5DY0HdYHRBEj/RasPHY1Yy+iAJhhOiXhBVONAaJwIFCPeBNokNKVx
aRtq2FaIA4LVhAL3EkFav4WCSKc3T6T9j3lhwMIJJIBFFNwNDEjogwwgBU4/pgSP03xPWJnb5zK8
0YjnEM+eix70m/Xtetbs3n3n6RKq3uJWILVvaYMY4O6dQQzdsyAyfMH9Zn9xs3qbrrFxEmU+ygk5
Ml4k0TakgNVQDyiQcHQWSJ+z5hw999jS9DapgaRJQBzn/xk+qtNBGgSsOdudmkRGkVC4RANH5Gk0
zSFiiuAgMYhva8qTjg5gwfe5xPAxxxRIZmSJXiG4muKclRGgkwHZPVwN3vLFONGCYM0ZmCtj/J21
xpqt5h9hQY8TzIv14LL7qMYsnjgzKyL75kCzoptmjtnBXG4hjJjdUABYwc26EdiMbI1zbNkIFvz6
OIl0XqFAxvvYVqIEtr88Myv1F6/rsKjBoOTkjB16R7HzmFTLa7FFnJKSrcvrwqKx7ILj0/LqsEm7
J1uliyJq3dCTs0qM9Cmtf6glU/wHbkgOOau4WGwvCLoNbwzIj2WKbQ/fk6nJkK1I/ZrH28ZnL4se
9qvtfDGhAUSzSQBiscf6DdbP1xUVobKMwEJx0RzOBLJk4WbTmkTHH7dmtntBmJhJ4QsDIwOd5vbN
03iklXZC5TjT4UqXRBEER80gLm7HrzVu0qyJd1eYd31/BCxpcQBJjNv8st2+H95eu7tmwXEU5esL
L3Tzv89kRzRiKvncvzPiIlAWgobAAI8zPuRHFC5vQFxdAkOSGv615TG5sjBFoQlZ8i55gXh3DkFd
yrN0XAyClX+TzMewnT4xvnQgk7RH5ziEEIcsh+5I5lXuduPrbrEhnAxPAg/PvCUY+22BZsnUFIRI
tAWDAMG+3xEeNeB5ydHdTEQCuUdsEJUiQm7xycUaAKsEWO1+9A2dPVnaKjmIZSSLJnKAi+XF/VCs
ei2LrLyT1wUvqTjaCVzHnWg42eiPQjuUhOO+P3mWuV5LPj8Fosqi0JjjSCLrJKmVPP/hOAQj2uGK
Z1EoWTTYrhXqwxrDNWSKEIcIhvwCuOpZv9jqtpd/wz0VPpA2Tg3FUBy3jIadqZSf6pHJ9/rR4/G4
mgxGQza1nb8q9jiqF/vB/ZammTv0UBJ0AIDRsEIjhNmKoyBY0RxYESs3seDoAklZGEkMLSVDTQlt
zLHC88Jj/kpCETffnI0PEYpm9rdkwINCapY2ytV9BrEWnjzjzKBl2sidOaBUuVnG/AdfghgyUnFV
58ERPqhT4I91dq/Wcs15j3QyqCd1VbGTtD5/xn75vN7dTh/WTR60kCGz+6rAmDlsV7LwXWyyAqNm
qfcNm65KNReE+ganogmB+ocmphiOxCzGVrY7OTmseYIctH95P+IZbCUUWjN1aRxZhcwzDbisWKje
a26BFsFplRRz9FX3+TK9TWW6S2cWXe1ZguaKpVWrQUgvXZp3NwphUc0MUCC9ElRhmS2w+AFtkDq7
hABDcWyInWBdvYG6Ib8e0cAypGpIPHOQY1uQCYvwWoTpYhN485m8+QKbzhtWIDmFnmcpYjPQ19tZ
UpWORrogwLTCGFcXpG7K7uNu8XJ2oWMCecLU06b/6OFAds98j+mQ7W63z4xpt3vW+Z5X/Zuqerpv
tG0V1rCAm+Gil5An4cw2pjmwWIOqhdKZa5Dx2HiY58KiI0CoohyIBm6mwh0GxQVrc8u6/lW7fRd3
sEJfWt5AUA/oCTWVbjPzqiL6I3FNzMEwXJXmYGmoqA3otNqO3pEkCUsPEYXesxSP14tyy4y3HAOS
u42ZUfnGKj9ra7GM6Ys8wCecWedDJuZFEFihmNyAZG6EBXL7gpOan2ib4C+yTi2+k8M7r4SCYkjZ
SIHk8t3029zqtlisFic0AuSOsRsZ6b0yFNQ7xHYAMiS/1TZMvHWQBA5googiK0038X7JO2Kr3XXT
FU18SQTHkgpp4a5NVL+sei+lSHofo1wIh7VxgUrLW05ycsRMBlbQTm+npsmCn2rm89duNU3NToeR
hqj9Lu/Bn70TP77bVff90R0n62iz+XHyit+3FNjWFgqzeZEKWNt4qM/OxXoy11BVDWFoVTqcaEJd
PpiXDvaLl7e2FB5MnHi6iJAmFeBGGw/ccjsZfUUYpaWgzIrWZECYBx5swxY/ot3MO5DXfS9DdJPI
mzuEqZnktlioROUDqRHjLcr8pLX8dr/9uMuiAU8PT3hJnf3eZzSZP0x2m5vOtNCE1g3iu4EDp8JN
BWhkZWMSDK7ZQd2ihikQhIlp7ri9jkrHvWgAcJPBusXuxgv0UFwRQ/Pgzpw20NtQvH6Dl8UWaIR2
i/oHB5oQIcVGEQMoY+jmSt1pKtZdRhMD2ujA60qH00SS3UeRACmJnT/gHmVSNT/tHfZG3xllTvqj
uh6M2XI/6J33WB4Hy+n8vl9v834EcqHqqXHDQgDTwBBi2MQOU/7GnALM3VpzjyGtEj5umzyIzZ3P
zZ5F/2iITtfziuyZyEDIZ9z5Yk3NE4TEtDsh0vKWsND4Rd2DYFDFojfHMtWcBDGLdsYKsQphwaEk
PQJI6f6AKKwr2cwxQmIbuF3OmAZ22f95i56PLWQk6szMM86D1J0HEGOOKci3rKN5QGoSjyLNtgIx
4p5TxFbLM9CdEJB/pGHrb1fMWUVnjFEPeCKn+magsZx3F/Vh//Acs7EwCrkAIZseyAHD5J5IITBu
ULSQGdyUrg+x3ks4nbHgE9JdpjPc10Dn/raf897I13TpK5zgfkCR9ryiZ3mHUCCFeqYbVhuHcVSF
PJ3Ec2AgRo+ytMc7heVIaFtfx313TtNMoUl+6Fo4wORvs4KpjouZwF7mD1xAgNb40T+wf2KVfaWL
EQiDpncwOMRaH2tcF3KoVu9hD9yBMpo/3nLgZb6I27OSq86Va6SUjFvrVlOAOyINA4WYI8slIG7o
pjg3ZGWFw5zdfYXZYIZlvbv4SQsS73+cjLfqcdXrobbqMQ8y8QoLXePWCkBn/jQdP3K+JrfqZAMz
UUigmS+zHA6/LGbaboV7CcCUsphvPXwLjxUDG6JeDN3CS9vEM5VwHpS/vejXG/FSYpKGfSuLj7qp
V6mFdjTD+tLgXQSNvqm4p9UsmZ/MeXCMrUa0UyqaIkMcrbvcUVXLtJlzyOBv6TLxQzz4aBaDMcwh
R7iq1Zh5fGSIH7oNtjGbOSgMQ+ToQPDFtLUQrVXzdLV5rc0i8zfbRnMmcABBCgQJ9lreDa+q2eZF
f6kTLDipe7n7Zcstk2rtopFzCwdEL8E0g8nNHwSUnxVZIDAQRoFy97AgP+Glb3f8iJcmvORWd+mT
sJ3hlJceh8/dbrXp7/NWWPjbXGSGsaoyUxk3rY3DIO01eSuotEfBBAfCOSu2G8+m7hea7FYe4Cb7
GbQCAcIFJ/OH0Ot/jyZMRlPQuOkY+gAATYSmnn+0J5BFZAoNQRWDmxgS8ah9HM9WfH/aG/l2rgoS
DHpsjuxxApCRrEa6bXHejbbN5nC4i5FsDGbbXUJqWjMmVLuNaYG4mRBA6th4SJ9teb+VR4u5G5gb
Bj2/RZW7+k+IwDRu7gYmhHvPqHUMdurWeEFcz1LV07gQyNoYaKPG20LgmvbswJHbQ+tSx6rv47Qg
KLoKSPdpO/v7xyw/jE1s5+pz1K0qNCf6c9I7P/J8eOp1602fzh9C2nuxHlyCUOXkSVG0N8UWKtUq
E+txhY/6D+3Knhi5e3NMqFE31MiEIuZ1VmRCFx1LKEwz0ZMk4sgKAa1+QfjdpAJKUzR/wYH7+ld8
So0UhCJTNZT3uIVdpQ7NnotYMiR5TJtnwJOubk2SWX7bcxgwkxRxS3dbfIEEdqlNKhPRVdhqKMsq
DmHx9M+Dgxjy/+BArC4gOEg8fZBnZbRPh/aFS7ar6fgdIUtgkFP2p/S4HUdElDSvbvPVGqvT1zRf
c/ex5E0kPCALt5pMOPLQWqNdHHgt72n4liCRgIMSkzI5nAoXAhmHPkHjfLx5ABsIe4zSyUtWaChT
qtKzyaHY1YNgYmgIgTR+1L+avRiWIXxu8XD3PA1QffXxje6FbLdsUDd38SI19drdlKYnoxlb01Wx
X80WmnYmBOwuqg9IuYW+iL5dEHerAR3vsSoAFoNf0gZoB6kGenHr7XW0r0ew5PFQ61up393HdOnJ
sbOWlHERC1pGTfvojI/ztO5xBxEXW0msIDQy5tKTpbpgh/rrU30x7saNNlx2PuOR7GBpk6Z0c7GS
CFZgGvZ4H3cMq6g8EcLHuFr7v1LlhNYEdxWoVhgx39Fbz2XFnie+Mmr9yV2mzZwtck4hVTIf6IDb
/eOLm3/l1y/LAVwHhh9cOaaRq6KdoV1IiJBOzhEdnpAYcEMCs1SebiDD4sr1TAsHmaAGLtLvmWpW
YrhLZ+WetBEUhE1oB9CkK2iOsaC74jIWMqEKNF1ACZguIKnUlcp7P+3oE6fgRFDoEi4tgDEFRLnw
J7Xc4nu6z4vqMUtdykkBwF08oCf6QP7Rckn/m+WSejwa9dlc3WOHb280PNvjdRg+DJ7q9XIe3ffN
8u1GJ9KpAENrIXDUzCYOH1nfWMEAbVAgIIb1MG9+NOMa0ktHDWXuFSfHc6roEzFzVg5wb+dqdnvN
w5pJT9CkLNg2yXQzu0ZDC7VVg6eF8DXzQCUpAezCApp7oAsuQBvj5h91Cgq9QGzMOgl2dpouwkAE
I8DS0AQH5UZmPP5ju1QLLjaLPpuhR2RA89mPOxE9putO1h/qujvh7ePxqGJeteaB1vNpvM79/mb+
WE0qbVSAeBTA9DMhoeJqGw8bJEpG8xB3ICjY8kU1m/9WiAmyGsVOA5ovWRh1sSvIDQgqDEQduufu
3Z/Pz7tL4drwKg4JHpC/J2Sj84FjNO74E1lB6IGsZg9zpajmXTca0ABii220UpIbXm3WExFf8X+4
HPWvpTPvnl7N+1XaN0hq/peYtqJWcShubQSc9O0bRQGlYSUyhoopxqUAUhCXDAij8vsM00Zs3c0Z
wgYmY5rAd+6GhMkBHdz5Gy8Fcf3gBWKIl1bz+MTjHJvb32iksaWuM+G6Nyjrxf1HRGbVUT9o9nrT
2eiNDCQMs+DMeqJOTM2Bq7XO3RPSKoYZGv7NJSsBbE39MJUjiJUaK/InC0MENibW3RwBEVULMdBT
fCpejJeAMV2HD10ZLtUguP6F5q1lCE6AlNKZRohdmiU9BB48NlgR3PGkKSLJ1JbimvwICWNON+N3
88GLXndysalGH+re6MN0t9J+HghJp97kxIrsSE4bdfNxBMdXME+krba9/yJRUBonGAdoxLjrF1zs
k9WhqxE+dv3pt2FwPTQjNFp0Q2pAv8ZpnAcUXvaLn+F50ztO6p7MuObjtqqD+OGoZyUVDoamDLiQ
TJO0LbtzOdteuxOm+Qt5x4KcKXiy+HHUrrkXgR6lvKRazOJ2IjtBgeoP1JMP0ypurSrO56NnVDTG
jb2h0o32vuhqI9bV6m1Vt9TE/Pa35n7yarrpvo/tSgiP3pmJx2yCbVkplQ5pNUsFhzhily8ZwPex
rpo4Hys+lgp0t1tiEAysYAhzoGGxngx3YAUplhgzJ5jXuEgOraBN/y+tkQkojUwUGAXo/MBBgKHU
imYCwa3wVRxFdBxDJ+HIsTBjFHj8aXYLkHQJX/KLvy4JgGDMvkK8LReGFT/2q7fwsJlVdrYJiWej
LwoU98ReK3hq/Ots+dpSSutNc4sbQerl6LUUCsQ6+yfnalk53mbg7MirZpOiMs6SDQ5TZb7+W0Wp
HzoXk+rT7nF5Odr+turSDqqdQYVHi0VSaMo+U8M0jQx/V3c7yE46mq2+4HE3sUPoplV/8RFLyesE
0T8jKNk7UsChHQbcZStIfct7TA+3S9q0Ss9LkU89qN6KW/W4ne4XciHxCKQJre6i5/09/Akm7fjQ
ZLsTIoozV9yEL65UGatx97+rbfM7+/qv6+Uitd+kUY19h1KMTdsVP+UdyrRDySoOdgGpVnntwOwD
6UCIKF71dhlTkxLhijGSdytgM1cDjRtqA0x6+93pleQd3GkZd4qGTY/Te+x+5HdxAC7Wu098IDE8
BtLdcVdocKbh8MN8oBYKDhUfhh6EROk4ChrLvcWi5Xr3V4c3DF9jcs+u1lRFXxEhz/xZb42el5cP
N4s3q/HwHUnTTOksPV1VojTz6g0fhjgJuouKxaoOaLUHXNzdXDajzUXTHWjg0/byYEzThtPORZ7K
YnzZ2X5a1pezr8opz4iRknGQdHAbu13lFIMnXLgthwTTqATXdAbxbPtA2t+A1lNH2cf5cxB6wuox
K4hRd5CT2vzMWx+520zy7d/BSr7W603NChJX9iz/9jCJ2AyZgGW0RSoe1pVMnKFzIzCD5k+Dxeb1
02R4Pe3eby+mk+lvEFyjBwiy/vdh+Wpz2F6LON7/JmLECDauMtl8trjCIGoA3YrFwzKJiK21I1ct
P6PBBh8G/UAMP2TDz1Dc1SC2XWLxIDUvROPAWJBUtAVLjMjhbDp18QIFOB6FFUGwNjdbjZDxMxPB
m9119UETJeeacTWj5xhdKMGsikZPL24/YSM5uxnROsZWgsPoPuuRiMYjKNK4Xn7LkkRJPevQPCn8
5D8EXTWvV9Ft4S9uqLctZ8JC0OrJXFd6qC7ZOkTBUZlrBgqxV5/M1Mmx9JJKyZwYxpVXnhIuhfao
EArhhYRRF3gVaHkCUjvUGeSo77c66AZJ6ovu7i3VLjRRwxQ43tECP23vxX+YxeR3OOPVvs/yykJX
UmDwRwDoHIKDcLDnMHxNYgSH/Ti8RQCzKIiNY3k9z8KjFFpmTCV1e8v38fzACcfHvIBuodo+Nr+T
rPm/MH9CGJiSk8qXhcxIjEZBUd6GZEqHhbAgDo47hsLjePP4cjPTaXBwrUjiAYYxAjxe2DBXz3jc
pS+TQp1LPt6Oib9yy6XYzp4vsWNcKs9m0OW2C/Ck6SkNEI0Cpv46WE5edTqvOlpEzRXLL+iee+Ia
0iMDN6QPr9fJaT5I6gySoKZpquHuYjjZXI33e5aD8oSSdrZuls0nah02gk2mo+pKilGV9WXVQzGP
N+mA5GpXv4LDCJrZylNB/LXJubxfiUNcz0DKeTSQD36ixEAKPW3qV53u/bvWXAUFYE7Oj+iQA1nh
ojvM+BQDy4vrXzcb3aEGyjM9nDKxPxICgszgrtmS6CW0oeT9m7EXjsgYcYFa3yyag+fRigcI6eKd
LmBCysmkOsQ7NE9X4xvdFoVZ3Ux18zbFMAThX2zl9qZoGSm4y25dij8GXM1diK0IgHxCDrPm+TQa
tdpfUzXpgIiruizwULsEMGOYI6n1kBKP8GARHGBGEh8cGu1kdQopHQsZKTD4IAhhLeqGqUQteXEY
QwKT5YD9CmAqSEjeU3/y7ukTIcQOSMqoekte2IFCONznacyjfJVGlk6omahoo9j66shOkiS6m49U
HX9CTaeXZlx7zodwmG3zyzwOssUUJKlq7jtXlgvrBIEU35Bg4GeGKiQ8VTgeMbt+P3pd6obfI56S
iT/vbJlwYyxRfqdVbw6q+ohKKzBIpTpBgkjty+jpApVEkmeZOAdn5cj/I610o4dr2uGlDVxBpdeB
R+jDeGlIoVotwWR8hREFcmmpAXCzEgWms6HVO5yI6SwiiZhu7C650YjuAeU3rxshf6wE8/oDSPrB
2Ct4TCTS9A+KYOz9PCz/vb6vYj35GGv26nnJEGN+8cg0CP9KYon4JT0onrp3+rnoZRFBk+wWPXHO
bn09u6Jo9o7kJSgqTrQZrhYVJ5LYLm9/O2ao4Gx8ZECiy03ahXBRiPPYiyNoT596z9CWCPM6IuG1
pGvCx1nFD/+dmtqQEX4eL4uBEmLvT1xeYvnlXilFFMP4a1oAhTSXg3ma18VK1GCyx/nqva0mZL1h
yHr3cNGf6wYqfLzlBj7XlQHYO2qEW0JqLsE96oKTMox5LYoUjf6HFFfS4CK1HvkJ4Oo23c2AJkxO
+vwXojJUIAxzC9e387R3kYz744tVVzpCgVwtM20qav/Bj6egfdD3uI6dZqDrQZ+djIPuaNA7Oyo3
ftg1Tfd5yZ5wflAjuU1cR0uWpfHFNeZGPYDEGeNhZBvH5XuTkAQhnobAeX4tB/SsgZYdaKfSJvQY
Dab+ZbRu7WaOhosmD7jrXW3Vz3RDB+z3Hi5u1hybaFh0zf1edWAnS8aN7HLHLdpLRWKr7nTBtcBu
QBeztZrGM4OnXUi82zBxpTB5tYybZKf0smMcUlrH0lJOZ42abppFWARXoA1MtFnzg9GXHcOfMLfl
CmR9OexfJ8YPuYEFcC6MAOIuSlqncjeFEDbzGuUdMgO7FMRp4AISUtJC59uPlpR8jQZUxkEcQNdr
3BCHLrR1ZLAiaWAcJzavYqPlYONaBHKmuIE4qOXyGAXXHzNvrzq9G9XMy81v8O2kX/X7sUO3tenl
cNfpHp4Oj0NtwvDyiad5PVnHv5hlC4T1VhfV0zu+QmO6VwdyulO9d59mQUDgQPzhSQWMoQ84vS9d
dF3VnIuODW0xi1QGQwUhHMwCNBOJz3aX08RkhbFilo2BnNgs3jH1chkMY8YzFPttYrBZVfWr5rBj
hT5YT+PdmJjQmLIcs7i5mD6pM4mhEwbbwWw2afgv3a3Ld81LoalAi3YHQe9AwcP+5dY3FKCn3kI5
qaPW/UXUt/YkFtflhrmSdPcRjrCE0zEnKFjueJiB6L79nB3OLsgMdhhy7dFwyAX02tp4tien0zyM
F9Nm1s+6zPxsCDOYt80VVkumOa8bcLY9qTTIWBggdo6gpu6eXi/fwwf9/3sY/Qs7tCVYmeV0P9xk
f72qNZFkCxoI3FBI3I+S1kVl+d7i+baqLtbr99DISsQIpAQpesSUpVtAC6Wh8JhReepxpPYGm4hw
VAapSaXWLaCWWqxZTN1A/lhCLYFnzctQ99GPhwOOadejs21ph6rZDzaLZfd9urMUYlg4i4hCD3AY
qt5qelfeEAAEaIqB4A1uSpb4ceHj+OJp+AEnZLxEc2SglVJu5vWoHz/sejG0NWoBB6X/8LI/1SsZ
qbxkXJJ1IVwsSlMKp5JJq7AYSimkOIKZjLvlc1t3bPHOOAgrprRSiXs2mm0Xu2nNg2QdPa3syT3Y
EI3i6KGOzHvSOdG8Sd34gffULOaZJcLJLxo+WBEcNpVS8dSbWrMYFip2CeuFfEcCEhyYWkUGqWJV
30OoEWtecmojcLzPKqKgUFyhivJsLeNOdshKFZIORQIaN7xY96TxFo127h5HpOCWjYK44cWKCADj
CKIFx9AdNvfYcSEUkOYU6P6bU3JgOwLVn5byjLlN9Fn38eW/rC2xWKKsH+ElEDjJ/BSsBdAkCVMb
OP4T1dfvx36PU0Hrc4ZxOOaMI4LGzpDT/Z+H1cN41Fn1n9IqJ9JcBAakrrkpOl+PZVHBlaIUYcLR
UgRyGL/qDS5BJBDB6MA238OMdjGzm98NccGUXYxat2AKMQunU3N0cCNAAgBtzOzgJHi6Jl/yjHW2
/uP18/E2ouJXimHkmFq05lqXt0dq/aN8DAtwhDiI+HR7zRiPMQ8uImZMwQGP16+7zsiwvh++LX9R
CmAXYrPcr70HGOoRuz2A4LoH7f5f1hiq6FjW14oNFkI8jF+Mfne9uO7AtUdem3jtoDRaygZ/bfZY
7Nh9EXde8Cer7kSZY0qJiWLDv+rnPI3lthmXcIQr8I1mQdVAsHPdTYreiuESYAVR8Ux2ldX/k1eQ
jgODdNtEWrlFcDCprfJwMRqtzpwXKqPTkMoZWlsliQkf/k0EWf6tA+LB6MEnruV6HSqbQlFFrnUj
xYoXRbR1NRxpK6jovrj7OG621+Z5JUtdUkEuB/mpUWhl3+XWUdUroUgwxQoiY3UWN6M/+3WLR8nI
GRt291yckEZN1u3A6a7/Xy10koLKpf17abnZsYmACQHAoaQYNWzbsbLVVDi8IZ1YBWEHbJz6yQt+
WtDD3ZISsaNl1UCZH8TwPuImDudaAzJ6hyw8v/UGyuEENCGB1BZ+S7Y9UGPYgdgxJYTTWDavlmka
TUFylxEck7skrm4JnstRIC+iuH4odkHAV792l1e6h4z/FUu6g7/lZrPHv7l1IEkDMfAkeIEn/X+8
HYLszeYOWjJytEP/xbDzFS/XLb4ExgtjsVb9Rdej1I9qonB5/LL/F3cjQB39af33hiWd6Pu4VNQA
CDnK+thcOz8gv7o/XN7ubi+bLXuPf6VcGEK5gLYSzxJKBPDCc+G+fk+HFh74HxuzSEGP55Biivxl
ehiyv0V54FIyM66nbCw78878it9CeDBGNNPQ5drWQk7/lasPWD+ju7Tv7WrK7+S/qFfr9+RFWTHk
sujH3jVnj11OD+v3fBwEuJiMXvtoiX+VvxNLtAZ0uPt+xug8qQ/GVMTqcjX7r3HD1DFr9Z3cJaKX
4s6QuisIkSoQFQ7BXGrKFrXJ1w46QN190+zFz1Td6mn+KEH3/1PyboNoZsWlH8iaqkUXhydwYRkQ
1JUg9zmQVnO52XwgefI0bCMleRwxZGKk6sfugvrrbsuEvaqdPAukzgiJi+qHnRf5wILZKX6S/PV7
5uVYNVrFplw4Hi8TX2FCdy8HSzYFs2ZOEe9b2xQonQ05gGibAkGE5V51S9G5gB6lp80n0BMiYHSV
khrftmhRGbrmEScwiqI+2fQ5nnJyK+KsDdM2H8pBAQyb3UovRblowOlsd9Ws35eigbTxZoTeio47
0wWQxVS2RlHsMIrDT2IhGyyOUJCu9ppkfWQEP0Ir3t2rh834U2f4eDV//hM3qztSADHU5Jql2hB2
BjE7EwIr8O56PtfGdUgLxMDTOG9Xq+vdSdU7TyC+QOlZlzvTJK4FxtO/gs417ZI18xtR7RLRnJb2
05BzSKFFtHkMfrQ3sPyTojdD7cfp1K+ePsamoLzFsWINyP9QID8D7l+W1Obdb0V2Nb+SxjAx+mgN
QRiiMJpg1KEhwUonHxiLaBDiwxJYHEJDDtasCZVOR+uCc2zkQZicoMcxOCek/sv44Y8JDX1rgI+z
JwlpOHD32MSNiN5ycaokQrZOCkRxnucqbj4MgAuGaGewfQOQMlh9hPBwBbsGVEvZeMtA3YutFzFZ
Rb4KOf2b9XwP8KgQ3t3l9d34RfzJ6qxcWPkFQ5C2IXN+87iSj1zSSfB/uieBt5dR/YOkTvzNzQ17
pFLd4SQz3/5OEBtXHdBGy0Oau4dSKkWMUjWHBhmxAzFEBN98jmcVFGp/3eXZtfwzzhcowbDKh77T
0V/e+lH+e/OZhPSYmRK+i8tJnQt5Jw7DRyzCku+CfXYKlyvtGy4hP5IDluxNS6qgtS1FV/i41kpI
1zFxQQzximEwXyeJDzgiJDGJiQQoa6u1QIEglh0FyA8QlP2CzBak//VsAT/UNtWfq8jImbosZK1l
FFMptvC44IYu2BHXqzH+7QJjCc73h/HjacnF8+BalCaus1MiLKhnuYo6w410cIv1a/uFh9Hsx9yp
y+e5AmKR8PEn4r0jaA9xNWMSLJRUwqrPPIpemCO0I/BI6OY1KDkAnSw4SDpkohVyFbqjsuKcZmrJ
mmY1cnYOxC7perU9Sk7JiAcbgXiHMEya5x3FdWZBfDHgJFOIK8XomaLWXh4crTOLthSThOPiDRug
pUE/S1+Eq6Hc8qRn7Ge2zcxjbiFIw3V2ml/abq+jsCpQZv9SxziqNqL6XGfAUnQQewFxpx6Cko4N
RJu5KpwMs1ctte3IqQ4yRZxHoQvVPm/+ukxaKdFCC50atmhuFR4x2xExh/Ix7fAIMSYjG2z3tJP0
6FlkiOYun9/TFta0fjBh4EC3MPdc8HDtDjeX29Vr6m21q3RpuCo5X5phEopC33RKcaQKgJ6e8x4u
EkW8HavAx4erCTutggMIUFJrI1nz40ZKDgtuQz7QUzkwNI5Nd24i+fk2FbCahiLs7ew3LGCiViCW
OrlUu4t6zruIWVSgiqLAC+ycSaHxdNoJhhonhwl3TxEyHSYEcxYlFxAysjUEx7KN2DEVaGrhCWJo
/jJOlll7ZDQ/o1YitjPEkQbKXipS5ln/F9CGv6NEgsyywFOUA1iMm8MC6UaDP3KNMp80ho75SCLg
ZwiinahkSrIY/hFIAaCXFDX00wUcZqM9I80HbNYWG22kxIiynwEK6rZOtqTly7yu6ax84g5tEIx/
qyCuYBypRdPYBEhSE9K0P/ynftroimz9t3c3xJaWNDPF79JRL6bk4LRVd1GD8cgnGSPbcWMoxaP8
iJHbNKBO2egci0Wrrb4sWd01LXquAFcDEkk/1cOLdBSYhOh+qgc6+IXjxOmQj1tQJEh11pIyya1d
XZ+dh5ezh4PaU9Vo6OiC5CMWmZ1T3TNeUo8lbqoghlQn/4ihKYCsZw0C9bH9Y8f8bdmdEJgqXEwT
CooVI6/4UYU4Nodl3MNH9dsfUoz6V02d7uAzU9rr8DxJfGZiQRaQRKm8oca0YoF4m27NMm3JCrbi
nEGoDP08XSj9R6whGMovdsv29pdLTXy9JILqNPiwILmqounATwSEcq0miFpVxcor9gPIHprT1e30
xNKqy8hUed3ECcRUsQw++tojbEPFgsDHRSGA2AuWpBXS0eTC6YXfY4MPfRS2kpT6BbG4quqowC+k
LT72JhscoQvQskBIBwbGmrtuAcHXb64pWKRGOgQwOSCVdsIpUCzmGjohSEWhXWXHu9MSP5owhmdV
QzURjzryLwP5VyDlLvXgPhPW4gVCYQgDvznY4YspI/g57YAGl4wE9QyPYTIZFYblcahsv1Liwfxy
zZayaOumnSdtynaf3N1R/pRCkzewIFi1M9OiQ+n8HyCUF5iGR5QcllUtZsTW/ebwqlupQ+cYeBOP
IRpWh8aqLDh5LdYqy2kui/ibRXwXBieXDUiCihXGKRQIsrlnqiQCqZq3L7XP6yw4BcGl1U4RxAYR
pnDA2QWXa5ZWhl2ZFNjG/wYUn8Rv630LnrYQBQmSeLKwZZ7RVYyYu1SkL4VnidGZP2sqCEzMmcOA
x9wuDp6C+UeLYfFuzvlaGE/mcp3WSDfSVGeX4w0Gu9vVdtljWwhTTMyaaEKOi7T47N/cLzRFRu64
lxl97YHx7Io9wJnZsIumMpm0Qenj5PkuT7QY4q6rHbDgTUuAve6zf3mynl9ohiSvTDgxT4gQ8nZ4
vdfsl5MF2f/xwLGaaFyAWsvh48andZa03eeOPnv/+cWzTgggEkU83JeDuywtRpALTnLGbbLHXVLS
r/TL2eLtoB5AsAOyeq7e0F9t6c3J9j/jD9LboViB+9uX950ZXYqI7MxLEdyF6FRXZVZhUx1Gpy0s
04NpbxapfSv65EXJSVGDGFjb0mKI/HwzXrZI4APSmgOxgBIfHkYM1BaiEjFJOWsALRt9A8mCuvjB
vmouYVPMknturFutZA1xsYn3YkDN09ovTHyLjdNSciFWwJy+feSQPbtfVrfVm8fby7uNRrzbZvSO
YlnwhGwnyXKUxVRcCsAR45Kj8yrpYnU5jVjscJnvt9d8frzfYzDRG4ynoscL1bxW3RuOB+Nedf6u
yHK07z/Um878d4lemfQEkXT0P8aluqCWAyA4kmEEKJ4P2EbK1N95f6t0tuIhKjp1cJGlMq5Y4R4b
J8NA+lF7KZDekofDlaTTwTQEDukpiwF5CyIO+UxNYejCsWL66DG3+nW4wakWl+OOLZiz8K+bgALN
vdbpxg0Jf1+9uLnVdozICKBvqwMZmdODIrd0MMndKSSeYPJoz1O0DtK5kEoqVEXau0EESqWC5esX
wdVutUZH4CF/OMeX+o+elCPSloEY8hfokTy2+EyllVyT2il2ChK/Qr7MMDLZ5N/AGReXcna/uHx8
m+bSXFAPSVzWVjFyCV1qChDtq4ulMp3OSSI86AYg7tpgicBZnoCL0Uu1ZGBAiVWGIBhLfkEka7Go
jgvNi91BMKwxYPW6emy6JyxNkn3AEU0HZ2um28WNDrtEYwVETAiNDl9qMYEAsDJupcGylRQQ9CT9
1jqlFQ5N0FJX3sUZHXejWaVZSbgMlJoS6khOKQNIhLdGSTBqwpWhOsgrPsT1P8aTRk4YBxUz7kts
x3AFhFeqaPu6VuxOmIPuOyZdIENd5pI01rAdSADgj9Var/r2no5qyC2vfa5cqbhjbaCXAlobTefN
cn4/mi+XH6gUE6JUPfVOnlhNACBKx1bjUjxaJ+ZrgxpiZ+HXKi9mEt4dB1bZHM5qy9GLC442ZRSa
JpOwlwGtken09fR3ZM09AeuLAuc3Lya/Wp6K7CWRQhEgIoYgNlU3OqwWmdvNC0+kRwfUkmSIAGGY
jttEX5gp9yJz0RzbhjxazECIF/1VuqTYjnIn6QsDGxcDjcUBGUL8toECWGEs4E9of3b9tXaVVpC9
Px73Jr1qwOPDZ7RfTLqr/2fszJbbuJUw/ESs4jIkh7ekJEdekjhxcmzfqByfhBIpcSRxFZ/+fH//
ADiSXc5xwa0GiMHa3Wg0ts39mmXF6GYoAAaoWJhfw57kR197yw3BRDGbEEhnG4oAYuRxh+J1/9Jv
hBg2G64kY3cx/edxTAMO56HpJ02PstAvnWiRXfpPUnCJsulT+0hDGlQTWnUlS0Z0JAF4gMbZAM8E
F68dXQHShtUW9Tlvj0PnAPfUAVjE40kchsyhMQgBuqdiJxU+d45a6v/Z9Ru890LloH94SHNc13Wv
jvdQW7w54OqA435Zo4CXVzpoVjIF0gF5C5l9QC2y88eucBpe8LDRKk4o8kAFx34BoFo7zDuGeN01
OocrzvRL4bGccurGmNtq2AtnM4RU2+w0PoemW0Zp+pJelz11dbGslzO6zaNrgeZLD7BAHL1jqC5k
6mlmxAOSGKuokvSedvDsZ50q+AmW0sgQejGY+jSCDOk2dehOYhxEEhZTBR186ukQ/XnPTvz9fxix
Gj+/JdmMOOYB8GpAX0/Y5PiCEZ+O3evHzk31/nR9B91jrlSfpYt+6HN85j53rzonFEt+ou+oBh9R
E5DTrj5+KzQDjuMboNMCtrVHfiIhdPZ+3mTEvhL2VUEQhPceX33Qz8G4QCN8Y3UTpDiigRdys2x4
oZsm46N1U+cQCwtE0wK/Q4BZbfUYgAAhlkIhVI8FosHAoa/iCFlLPyMAWqzZCvcGNFGsY6efiWYV
N2u2suH5S8MilE7WttAsIXAi+FfBMAO6APwkJHIIEx2/KzEp1Lhc+NiGnGoTjBQaORt1+m9cpsJY
KdlIxZnSxGZHtwuBtIph3OdTAkBwJGDEsYynlisRoiGt9UfFiOWCI3qdhssBNKdbhU1LX5vHi92j
ZDMcbfkLDmK+hmtBChRHh2gGsUMCg2htCh40W8OPVlDNmDHNhLr50bkgU8hLMiUP79bfY7x3tgWS
Njh5WqKAO1tMTyAIFHJKYgV/unoiSRersIyLRMAoxna08eqc+MicEkPyJ2RMHB0Sao06D+1xhV8K
CxVbeCwNwLJtoUQFcfx6kj14CAoNMauoCtKqSWi/QB0h1Zfe+pq3ahMSqehqMEZwBFiWKB7PQ33V
lk+LCQuIInqKmCDEctE1dGmVdcs8nktLXHIlJxeayoVuXr5XRWI0VWmjnsfPhxl7FGh1uqZNFLR2
aFJWrbTdgS/1x21tqCBcbN5UwUKbctptSDkoE/DHetSgp7d0XozT426v1x2MJujSXDv0XHyP+1fd
xW68Pr6f725+cTMWjQm591x80/rRAXFpkj1uZKSlvVmnJsCSWRsC5ZGuLZ735s/+u2d3zlgsw9rF
wdri9JAqhvXlfqdLMOzE2iGkmHqFNDN/IyvN9Io15HhQnkbXC64ISvYp/or/aFFWcWItSdm2Tm5Q
HFJpCyYikJRgOrcR4jlK5/IkiRmzYskWnQuLxnLLuDmAbefxReaTtiS0TaPZnjWjdEuT6+98XM1L
fnO1Q9qBEv7MoiEFJk/+QagyxAk8rcQ+7VhnlM3bcsQQkjVimn1+rPF0iMlEC7mSsyVkXnrFZ2de
MDsAswk8VlbIgozSXZHk5OSMwAB4zQkgYjE2B6Yw+YJHLEaSisOc1T8AYV9SgE8KwzAL4Bt+svpj
/sYbDN9wUy0UbMESZaRsXjcAkr9hMRCmJlAJQwimEkZBCFExMnRJXCRDiiQdSVsr+dHyTGGIPkeO
WpU0ooAWRKDcZJdVvR+LAJ62/44I6PV54K1iUsW5sBfT6MfRcjcfbxcoTeiQtAZ3SPaUmzdFUk7J
gbyL2pQMG9OgHRnYherlyWBstG0ieGxHM2K/Z3o1SHSLpsUGFZ59476ttB0cGaHgPjHPlvsQ72AE
mXlICKQN19XwDWxIkHg2u3lv+YEc/B5m1iQIUK6hOAyxHq210G6vGUYQYzhB9ofiVO/SCyeEwRyQ
rrgGLtkuzmGqNa8++8AVXC7rPRdTmdcSx8UiMBwH/Xsxq1q+7d5o1g3JF5dOCEI+UD0kU5gA3MS1
up2w94Alw1h4J3hBq5m1IFHim7U8S3823PM97np6+/DWA/RRV1xc6kWeMlXPRAqx4fLYZwozyQXJ
l2KFr3zuEppQ4S2IVyGenkTKeAsZgxDBXiM/pt9BpUNUz4cwLNu8p15jCJr0x0Hfranm6jjfrrEU
sPj/jRkIavYARc5Qsags5g6mMK4d+oIfuXg6zFGi8IM2usdOYnB/ASxufoxbJPFbkOs2OSjMpNn0
Y5dBodD9U/ZLmocC3z28uhQ57t+l27rxmBaBshlgjkoXQvkb/55itRiAX2X/jkQLbEdWqWLAAxIu
s8QQCx2jWaw0EUQMX33qAnvoA1fSARVn/67fu7jTsX183a7Wo4SJ8GMs9YADJMSsQ34mWbx5V6F4
aSK+KsSclV4Ccjx/7gBg+cAIK9ZxOHsYMwaXJ+oo0zpu/HS2GY9lpaEkwLRPZj2Mq37M2ORg50yW
C2RJDJL4YVYyajsYAS9Q41bsCDI0gwDNt2YMU79x6N5eMcDu3fDTIRgEX3FiH3Y7+y0Kc4gZkZFr
/Nib9qSWla3woZCJNrWhxIk6JUoAQmahr1Ik3bS0vxq8puBaX+OXFk+3y+viuyrEMuIIYuqQSMrJ
QiNCMIbzE4MX5TUc/TxfXeJbPF4Of7HljVJSEZcViGu63PAQBlcEf/16fzxH9LzYTbSrd+/zeKuS
7c5RAChWKZCMIi6XK96u/hhxjN/t92M5w8sp35UzPOVRj3jUA8PWc1V50Gtum8f6uPo5LUxTW+qU
O8RVDV/reAlxPJQBXfPdYDZ50kkg/0QK7QiOZmHjcQ887F8BykE9uPJmPL0asJJ9eDUZ6Gw0DUSS
bo3TXcpueKDeJuMPhTD0aS1SJ6S89JJGcaQcZrN+nFcou/jzhN0KqiRO1s41zc97IOEuWFFMF7Lm
tEwMd5lr86AKo5n3jECmIIYgL/RHh0MPIHlSRazTwjFbqVvZlvw986csllUgS5ZY0xNDSAfSICyX
DR+ocwexOdYlKTIBCTAfbWYUhXiGg8PorRgn7/wTzvI0f+gNkW7wDDiI+wfovjL8F0p98Q6hbHIa
EccY5Ua8OzMcvdhq0elMDp3hqqrQLcmA/rb4AIe+8NoZN/VBBOvj6Dc8UEQiv0OMbw76PgmGbUuS
NyZMIBosQu0yTjfYC9J2pg1Dmz/oJxocp0EkHA2O697GtmQwnTAonQAV0A9AnMwpHCcAkxpEJ9Ap
pStocXB3gGAILUsy9wSMA+L1tB93w2BUP3+LELt3d9DvT4aDaqDnAHqTF/csdPa9zbi+P46yxLCM
sO3CjOjWVw+1Zotu8lbD0yHoGARIx2hPFt3wtDqOBs7Nr3HQISD0wLa5uEo8mXQND4zu6AJJDRwH
AvezO1Ojv5WBuBCdU4BXjc772Ym2DnEWzJRFAfnByYEj40VWtz/FLhrQlnEgV47m9/hhxDKsSDLL
8cGyel2mJvU6DuO5DclNL7rwR6sMcTzb9N6mdJcKSAmU7TDuFXEBgDiqa+9zKqfiaohvNtVL7lnZ
Ck1IhC0jqJo61CUmPiZ/vnaPAFed2e3uoEf45kvMs3Hhd2hfCCa7Zs7iFdtvmF7Q2Wr/Pha7mDGV
XsBLHobdayzbsq6XtqCCOLUGNX386smVe9SCHUjSRQQVPoD8CfSoXTQNkn3RjDQSibupjLuv3X5x
zNf5EMAvCr4fv/UL3hSJID4HGn8RFW8yqVNEKoxT+8UOD/BTo2f5YtKO1jdqeWLKTtsmKKUdueLA
Jwwa/7Uvehu1F59yClP96fkEymMX3RBqTmLfuGWTZqKBSmOlJyE1v2fyXIiQ+r5wZOZGoCxuBxfG
sDQc3mf3hfMDNHW1v+T5BrVGFrVtnDE4BHL9hc6kCMz+3NX0M4KPEHtRF3Clz93P8/uvOv7pCpVq
8U23iXeViUVxKboLnbqQ2wUoqT10GzgFpdm0AvKCdN2TFFwHiV1bYKhKpZdACLOXhOyNbiJxfMlo
iId03CQFSekHB0IPNEy1nmivnjAKteNigtuf0o6yND6E1dUmcI3Zrak4OCFZD6UBNYxnaL5xCE16
3/l7uI1tJHj4zQ0NNK4rmSzITD+Jirx3hGsRwoiN+CMcCBOiXIPIFB726TG3/eX/m+V0dLyZbq85
w67LFKOMuvA5VeKz6gdOztQgbTkmUtqhTLBLrasAPBwaMvkAUa6xmAhyehVNJ+ahKyC9T62A6pje
h7Z9SIGPXx/rq+k9V7MvH+MWBuJANvUuFM9IwBdhSEv3XL3p7t+TWRi+oi6yVbiInqzkq6+4+jqr
TxSUhnFZQSiRTue79UiVOranUlRItw5SjqQTUyjIm0RQ39AZrMSB0F5SJq5Hv5G/m9OXI6pc4fhG
RQstArh4NeDKyjyRU9OGqUZR4iJdRywRXOBUVEK/c30HhTSDlT1yNDQhhSdAghsIhqSzTwIKXJKM
mynNdsA0SniLHO8D5SGrP/nzqn6QOmCxqQ8sZbMRgd6+gsS6/Rtu4et9OGIscGV8zaMoMzpDgUwK
vWYTDUEl6Q9BmxLbtO66mHoMKbRuL+APEsQ/gxRHuH9KD+YoumWMHsn51N0N3zzdnT2s9xedu/Vs
uGp08BnhY5gurnJOhWzdmiV7e8k65XWvI8zD1/MqzML86sLUt09/VLfz/2AowkU+Unz4iE+pI61A
DjTKaS2KH5wpiaiRmAjoTj6jNJxacHH2Dwv+xtL3mtKTILBtzIphnhhuo3iJzlVQLsPJT7Fv2aUh
xEgqnNZd/PnD15KC0wHiqOF+T3vmcQnEn5rCDE97msqAA1Jwy1uTk+lKD4uclt5FX961EQPEvNu8
kt6mKSnZS44Mb28lXiiPM5/fjHUfoP0qUnd5rj8EyaxMwQ8aECmdyyHVcqiFflF9PNRDav6AHIxk
luEXh5EOuFsF6Pxpes0h8tmn1cN0xR2QIYega5F8CModxyb5hiCpnvolBtng/jT90OmR7f1Z9Z/n
g0kINmITlbyA/OwckTcpaogZfipxZCVBPBVnaZXtOpGGowum7dJOi+ISlkrHeSrVAGsye6tlEqIE
dqoLu6RNe3jiecq0pQOvRRMtZEfL0YSH3f055zs0VGz20+vde5IyN7j53FhAwg1pp5IjiKRE92l4
qYM6mtuta83pvKQNZIpHHWxyI/xUW4vnfzqNpt2qXfQKCcrgzbFNzrZQx9KWKVIe/BQ7G8sokFth
fLnb6eIUJZKbxbEWu7g/g9/wG2oAIX30Jb6naWL84id8K7T4Z9tX2m1mfLHZvr7fdt6TCu3IZwXy
u9QtD6w0sJvZxAqst1ymbr06+MQEDUMsK3HH/iPCj98NpQruP8adQZQQRwIl4cmUyb7T5QMjlq14
86Upq7N7LrLvaXVyzwknFnPANFpc/3Rbv16FHhomoJADHJjlKk7iiSdjPBErFhNRTI6QDckOE5Zj
pv5EkMDwJhPPhGyrYROLTDHZLBDW41jr9TimLGMapq/jzIL2PnsSFnYgwtmmwlwpv+hFezyOLotX
hc26IUniTS5O/NIW8npYjKzyAz1OPEsmPytGN0EOeRUFCpKCAy3gtEWXXoUr1LfoUIk2ShgIzQ8s
fQ3CzC12opbBzF1Ky4LwO9FLt80312nSsu9MFKyPmgU2WDEt1EXkkglINT5jACFP0nEiPGvdSaRj
irKsDk3DWRJPy9RQgKhKozDQ4tdtp07JUxLjtH9csIpPqJst9g8JMFVTEJ2ss+EW4nnWRxbcr6Is
yywyl9TNoOLdcIzhXLv/WiO+fwXWFVp1aP1kovKmXVimGIdRCGhBeORLXuAeW9xapGxHScpM2m3W
hvUX7uXhdh4S0CNZqaW6n98/HN7S/8dOnexRnWabtHRJr8OHUN9jA03HNirdrhYKgu50lxj6rCc0
Yh4ClLwJHETyTDKeSPYBjT/6dh/rx2Svm3XGmyvpGJbsOgCSVHnTJHWxBAKh4sA2Yi+VAjHM+qeb
SlShF1bpM8TuvBNbLp0M0eMCrzjj0UyhuSKDaFd+bUN3HW0IopaM4QXccYiMIxwY+aeHm3xF2leK
wg/JeFCY+uEwfZhrBwVczKf0rjse2NxGxwdhONAkKpq5gcQTnWT5QpZBwUQFWZd9d+EByMbN2Yj9
FTe9jHTCHOpmWpFWhxF48SLc6K/0VE59NZlp2diEl8iTq2ItLimt21pqhXoqiY7PtJ5RugucRraj
idJzlHxXmh7cyfBg6eXj4/30tunG0ktzNU0ShEREPTFpib1YQXykTqgJKiQas1FTz/anfe9ck6jR
8H760Nu9JpjYguyi6HB3u5Ze+NJJ+Fd7JQ8pvOSh9nrqmjhXgdmFi8xS6/woSYmjM6kUxdftVyaC
/XUcw6tuuM7LGw08TPHiMs0muolJjBMto1yhMBDRIgnjnADfEG/1eHb4qBYMUoPNU6N9cVS34ur2
4qBx177yS4sejSKOwpxBeqeLnYsiCb/C6DiY05AWkhZ5uO6+32xuX+GNBkeZGN59XaxazVn/dnM8
46JSTdMXZzIGsA8p7zdDceJRYbQkaA68u31Vf5Uy1TKR21aeFksoSPuUKd715s2ouiRlXDx+gYTS
3FcH1pPSVXQpXWrMJ3bE10IH1cGvzg9VD8ROk11jphNZQsCkF1MiMhEsGyZTS6HLHt7dz2f3HNkL
8UgK36ZOznxMqShi2qXkIrpq4KqLlUPXCzyevCB1nIqchW/qEEodZgUTKuWEXKFVaMrmMEJMq/vO
/j0YP9DTcswa+VONJ+zHP37Zcz2kCRm4uD7rfdWdgMttnNXp3rChYHQ1u96++sjP3THXXEW6JAB9
iZNPL8SZ5pZXcSMbsYlApolIaBap53FVWuvGWOdMapqgQuEqXzgSAzHxA8UzoXnKOsJH9gCxPZQS
Ea6U+JVJJhgFAHKMj9O39pbsYtOQOji9E7S/6/0jtt9VoSR7EyXGHdEPXUPnc8kHevrjpnt5XMpm
5Y4Bqtty3+hBCBMAH4EUSBntpXNAtHtx/ZAM4pKTsjRVbLmH1ig1ny2vKl0L67qtl0N51IXcl0h8
MFcFaPnh9rIZnbrSZMUhucFj11PLPJ/kt0cVr9MoYqjMekLQkp6xRYi2LoRujOp7ug8hjVBorbf5
KYSSKkMsx48Z3tx5JCJ5g2aTH53nvrhb3RvDcCUzUCg3seJCTfiGJgjK4S9tAG3DAkBcutwSDJvD
UQdW4oLc2EyTTQduOVoy74alk8RD8dxNZjOFBbPFAxpwEwHuJKLu9jyOQ/xgPCxkjtzuUnA7FxFc
M0t6RqYcCqBuDYKkgygJOLAgZha8IKEkgGYRDVp/iRea+dHNkUR2OR0Qum16JTgpGhVvCiRNg9g0
tb9x74fRbQCRrc7ufrurGav0zFvSZR2dvjDCpzzQHVB7/kOP4FnJL2tuMDKJOOr+YfGLLC1SJKMK
AdItfERUb6czr6DJMaU3JSV6Qj1RVlZZjBgH1qiC/PF6EwslOp2kSdiv+xvWAzYzpltkmdVzr6fM
+6wK5EevUG5iEZ8Azc7yJh6u9LIXaezAvN+zOaIU8fZG+cEI8pl44MsGk82v84ksrgh0ifLlDbpQ
7JVDPJTt7fqObQr7BpOkzrWq9K0tPDSgDmq5TWgJEL2JXuYkWZcrTbFkfI2OSHMRV1Y7gtEm3S+k
oQ7gGoFQLtLVGCmLNLHgOZrSAes93RktX27AIDs3JzCOz6IVIpA4CVajM1KFq+pSjV7TNw+DN3SM
lq86l3ueTXEvuVzEqW5Gb11gw7oXUzA89keNk5rLR91V/2x9uJ91+xssuaqJKU+rholS4K/9u93x
t83+T907gke6aj5Moln1el/lYyeh+1aTqz8lsKAwT5ODClGnOfPRaOLv0gBLadYN3Rv9UT8Nf9v2
7qf9p8Hv/jlH8lMwIQ5V6bjQjgbbsxMo9jfraUa3Q5yIZLMU7aGbRe6XH8dUj15rGHmIwueKMr+r
XpOANn2rLOylo9S0rO7sQf2ff51gMu9cf+jW8a4iqSm2TmNUr9MBaDWFNod+shGAKqhl8ootiHo0
dr6lO3OgyeHip8WflELcQZ7QpzoiU6kRfkM5a0NIHGd2iDOZ+fK0djz2kpIWm1y4p/C76Urzi511
5Ss4BjYyND+lswfaSYr0tY7E5fRcuFNr8xtFWE2vh7oxU9vEl9Xjte5TbGe3HOz+WE64kmd0Fc2d
L0bq3vYv1tXN9HZ5Nd31dMQpCwoe20yRCYpQGoocgFFPBV0jlT4RprKsP0W+bjiVJCUk/kcKTa6m
g+Fwtllc4vPPRoCO0kaKmEEczZmC8Ea3r54jdxIG+mIh2kzNtql1oBLs4e7iScnlXe1EJJS4JB51
o3hOglRw/Gi4qe5mu9u5hCq/Q1fKhY1QHPqcj2qJmqZzu5jerVd/bgc8lHzdelUVmoLo9ByovtBE
E1B1I0ra27/+tO0tX20Pi3h2dXlT/UZUZRFb/bkeRGdKuQdwzc4/zuvrPSSOexIwiSdP0z2lam/1
iRKt7lFWR7zegICpbziuejf9ur47oM/u3j+jYZrCV+SQA61gWBDRCxdr6VpDbv3iaHK6t0nFaXaz
5e3wTx7hfV1N+h/3V/s3mgJrvNHYglh8Wkwftrup2Hy5w5Ry86daQVMc2POT7kajmoiFEA7x9I5b
iEI3T0wpuPwUmtR/t/j60/X9n+ypdF+pGei60Wo36/MITdrKHZdB6t2K9DLUqSp5f6rJqb6n/PPB
4PV82GHr62TKy6zv6+agF4Kr/ttmfIi2oHIENOv6p+Ud9uynwRsu2aw+dudISI76rtc+7psJQqXA
8JWpsNAPCNnyax7j1LMtKqUeRPGg6J/UMpFM0GWM5Hzu2pT77ojxIot9/6yep+UESwkPwOnWO6vj
yUSV5mukCT9RvPDfMKb7dl1CqofVq6Z79enp4mmzejN/utXVUnfXZw97SdD1Mu5HQ0lwsSgKDjy1
cNrRhy+0BnbWgp62tKMNWlQZIrmsdX7eN8O3TpH4OJql2nxcbrXj1alDixNlajlAwuASgiSJxwmT
ng95tEOsnLYheivx2TGOHCEjKuBcSFpPD+I5fg7NBc8tl4sOOkzrejeQJFJr10Fy/aGHh/F1h1Ci
e2R5v/q1fqh+S80x2v3hvrN/3FtNN1+6y7e6fjGTashrn/0nbkjMEJ94+EodoSxu4rpBAnCFCsCV
PNds+QfKjDu9q8yH+EtbcUYhPYxtagBq8kYz0S54gMTlC5rjihe2t4/vlwt1TrcZ6ioukgOmHPgj
R+M5b+VqMlaE0PZIrPN607tE69NUMC+KKRvv4AvriYyjnniE0YE+Kd1ITLmD3g/253ogwdNKPgmE
j7HDapfE/vhmP/77dLGY8vGmD+yFb26qZWv7xGLJ/mk/mOlCcI+WZi5h7qhHt/NZc3hzO+pOV/Xu
dWI2uoAWwK0PwfvzzfEoMnGbgIha+EMM8gWh3kCaF8gO9368G8lP+yUzD1/ASVx/YejvlA7dQSOu
ZIeTCYefpUkPNje/uLtSzWJ+lpop49SDEE+8VqPZilcjmaYvDs2vNBi/RN3vUILZ98qbui5CZBHl
BJB4VVXn9bwzvR6M3o3X978SatfiaJfE0I39eMtzkC1G8ifEIJOGuwbFqo5pyEt8PMy4TKuxhIkQ
suFJq5dUXt0SNMEkF8SQmSPhsn0zyfXs15YdcFlUGqwR/UMiTUpEXSFOk6Whm9qVBS5vmDj1KzUK
PiCF1pCdHbokeDL4FhEN9+HwAolhb4HrT/HYEtkTVCDJg6vVr8/3EnelDNG0LleygFEIqlxvO02o
Ok6ZT0AQAv27x/3s5hLyxO3vkdiPdzvm1TU6ByN3lCoGEb7IfzWUO0/SALFbM2fR5V8UBZjLAUpp
gLvby/unR3ncMGI8b8ltZrsHdi7N/1tPeqkuTqNUioi6gZkPLQYsetT9yABIe/5hs9I7ecHM746L
3Ue+8M/xeMmYl9bTHWIKNUNnQim0QkrjDRMH/ppegC3jyORs08Rzs7vFbnrdYA+JEIiFeNmi9MAV
3+mVRZLB/PXmidXwb0jPBChjfrRTix/SCBcrOaeC5sGOsiqxIHDjJcSZ8BMIBSo1SOWLUv54K3Ov
q53K7TNW2snMvWH1sB4Pu93hyzcdV81oX3eujve/aP0Scwp5FYghpnXigWC5R156iA25NtMA0ztK
3f7rdUdLEbLTsM6Z7Wq2vWiHH1M0r+KAFEsKc0VmYszBmvq8qZLJw9MwYJqJwX4sKULe+CHYpIRC
2lClCdgQclt/QjkIxck6FUxmB+lV1UbXHReiJCiZqU/EhnRhSPEuf3pm+OuhEh0SmLokI+4VAv+l
S+rutzdv6EY3zm2OhiM2+keftc697VbX16O7Y3fIPTZXs8Vwd37f40HLTvWGLGnvAukOe7Gb2baJ
l9anD9wNQAyF3MWYniqRSMQw3V3fnVdjnwh1Ak4JXD3MuxvzERfCximkoPvW+VXXGgI1AjSxFugQ
Q52nYf8pHnK2IwMQQigbCPBpxi4n/qqwcWoUxMRDVbQSyB+sEqKqIcI53zJ8QhjCGtlnZHWI2Xyi
MwYZamTjIlmBO8Pedf07+yxDqZD0sb6RRxzCC+O5xw0pMkha5W8nSnFJukC3PxUAaTr305uH6+mI
5wfCPnmqx36FBTQbH+MsrY0mrodx1cab+2T8Lb+UiPqxtfppnOEJJOaY/IVF5MsH5sRFcEpYTPQb
7ANEweW+5rBJYnqmpOqkvEaPNzZKc6U6qHvItau/6LCvKOblGjIfszncncjFzTKoL/sTbVF3r7mH
3SQ3zasHGVuJze+QkZlNTMgdOY0GdnAgrQ9keAe6X+lOOoKjnnHRkfo3ViD1nC69Fat7BOIo4Al5
ig0yFGHdiTUa0pUUJ0LejZfR+OtvXUsC3Dp42S+oLgYDklobceMRrnVN/YnGbG2bCwtfu0PpIXXr
9ev5a3Vj2OouOUhKuB1dBiIbmMb5bH16aTWK4Z0Ovp7MdprI4hB29DKufqqn3c3oD4zZefWAvnEn
Jc5yBy1RiqEDV+gFdE34jlqZmNPyPJ7tH1yPSgQq4KoZUX2y3ZAqgL+AplHgyRyog50UWUYAZv6q
eNylkqwAzLmZZNvjpigNIoIO4e/Kox2JrlYornFmhX761jGk6bUyahprXZAgVHUzx87S0zZgPEDL
MCiRny3rsny0YDhicTT2bIdsi5T29w1DpwmZmCTSht55pm9N1UBLKwQ7JQAnKT4wQiWU8jGzX6G/
0l1m1EJ7Lymw15kN7tPSB53VMN5BdB6IQ+ywf4/ZgvuudJ/pEu+Sp+fJ6uVKGSlpt6ZpyhRittYP
bMpCIrv8wMHjpc6hea2V/SXUhxTt+NQIxQbBG8IpgMz4QXukCZVSmEJyISNdZF0SRgRVxQbe4CNw
mZrsfGS68hxOr8TAJeUmt6wn57+oENCYScuQEGjMqgUEmsx75I6HqCCyFWLyRukJElZxMh+o7Ob4
b7ihfK78YoCwzhSVc0BJZn2YNUtdyE1IjCFoTKpvK1FS8e9r7hkGc1mAFF6/cXTamBmmQFpDNllJ
hLz3UF3JSqX9EmYW5uV3x2V9ktrpKgj3i4ucu4afZHfPZ0xdXjrEPYMZ3+XVKZ884vGTmi53I8j+
mh3BeU97u7LUz45AJ6SZGkGelCFDMXtLRMTIRyRClDkrDk3NzfzjIxPdtCmIr5y0zbX06N0yqaOy
n5oI4nsWfNgP4fyAfKVcS6s6P7xN80EuJFkzejrqE4KDxOa9eMeIuIQA28hJgocox5tmHNgSOV3y
hW6ggQzVvtFYhqo698EWD2Wzc+3i6h0CXPaoKMXjtyiT1k14V4maFroXG4TJEYRy2F6GFl2c7RW2
BTCbYyzHeLKuTztLNLrn6Q9i1Xg+JiLf4kwz9pIyuZTESZB2QVUnkmbG/LGHRPOCtZNIOkQkp8jP
bQd4Q3gHQKYikxG/2LdWVzOKTpauQLojJhRFUlEuGcebzq1SOvVXMFSapNCFEAbQTWcZ4dkIaWMu
XS7y4Vci+WfScJu6WV1tt6amKORnI4ArbFj9te3Mnle8VJYYFNazaUYtFdwXjqBL3agZna3zwWuy
gxBUmRb9qcA5BDwoj4Bk4yIXAt1mzhFcmZb5eTSbTiVRAspx9/u8q+7AFw/Ya0ANRzVibFW00mEx
1eKoMxYqaELmx6rDslNZgqN9tfRDYy9591KU7V3HiDn2XxXCLjJP0m59x9ohyxNtPhDFe8NA8xCH
DWAYSy8QMU/IbWKBF0gg+G+7h5CjIXkoCEFtXUVEEFzeHAevLcj1LgqJF371bg+LSefbzjSkYJae
LpNL4+yBduSb8Cz/XVbC7czjhqkFaZce9+fUakCa0lAIa5IoUSz9QCSmULq8kCc9rmdv6BUwHJ1N
dEclnimJcNFNfhLsNPMu3/A9xIIx+ulhNx310fbW75bb1cnEaOKC6WU4sr3IMK1lFCIbrIbnejTK
SRMHBEOrjFkOApIV6fPJ+HD4A8ZOdqbPnYbduWUHr0kXcyQIlCijk+nWZMllO3PtjsQHhI8czQUR
2U62HwmSFdqyQy9JkLn4eMwYg2FRhEyIWnXcfJwfDxf72+M/aqowu2G7GMXNHhQW51WOUgkyIhpV
eRx+GP4pK2r1hlMWpSEeeWDKO6wSsy+wG2cOo8Sdh+UHihlbAflItY35ryExV4flh1I/fXl1F1dw
BUfyLvHml049QU12oxAB0QlUY8QE7WH/dfkffGVG5sNOyFgC7RwRqD1A9fXwZNRA0+ssL+rbs+ur
0YUOXGmX7IB1TCfIzyjCqInVhrPypMiNTdKXw87GnUh5Su/OSSWMocbvtyj7ONFG3hb6Mq+QXlGv
tWUMvx1KJgjQunV3/LEZaRd424mNUYowbbUZ1+xrXjUTAgujFnXJHxful8ZUUlkuOlDLO11TTBii
wtIC8QbSVoVsKEMNgMm195g/bSEEu/No6dlDc81Obs32HoavSXdJTTo6dgWuPUkURR52KJFb1rtA
cZSbX7uDi/1Vb+rCFsnlGIqUlTNwSZvYRCHFgyz1tbX/kKnpmz5CmPuR8p482pgJi7yxQy3P2N30
pRuW16wJd1fT+ZrXPiAHfsANe2ed3ym+o4HEke0hAuqxeSUi0bTD7HSsml8ROGIc8ShkL2JBcvAn
RrbCaSAwiKFYVwtmcI437us79jHa6N0aWOGL2AYXIx1s0f18xSGbTJcEkE3wTuE3wsQ+sXHYZEmu
waGi32ILCT3GIVBxyxqnj2Fr20f2H/LFQZEChbcotCgCj1oCLC+c/PNxlzCl14J4HV0fhyM3zQxI
vkgt40BctdR9yEPdZo3TjSr8segFeuHWK5X6OdRIEIac5d2s1iSMsJIwCD8WKej6EJKeEaFApyWD
KJxbdnc3eksxqUeB1MOuczV8yw8WSUCd66Lpf2zE7VffvsyBDXfU60/qYa/fr8e6c6hlw+0c69W2
N1+P0h7jJLmy5RNaZTsu0BQOhG4NTclxgxlHjLTxdjdZzsabTxSfVCjqs6NHstR6Tm0LMImcHLt5
YT84BSfGCLOeYXe2ftAeRYKZsbFJUq9348HxCXKh7nEhH3vrJYb6sauYMJ+/QQAkruYeOzaJaYOe
AwyRGWZzCQ+2T+LhB0uSAgkExxnxB20ooWKNLh0DKxOyQKzJHPrzzXRR5ekXd8lJYYnpC9MZjpbj
w6GfQErayGLSAhJq6gLC+/NYs4VCoS6cKU2LyNpUpW0tJGEHfWJWcjrK660erzVFO0E+v9u+vql6
s/0QpS+rQKZ1KUKmcL71nACEfP0z855lP/YNUAJCgWynPm3egOIhXgsJLbk1mhngPNdKnKrh2VEc
3TCxQrwDAV4YwgickE6+4mc2tGDvEIO3tl5DphAewWYbviVywhFRbDX1z//CQt9cdtQf1GMWpsb9
0RgwfnkB+Xi86HcPD8PNLy8tahTIdiMzECRrkjf5Qq2FiKXVi8TyEbQydEFc0BpjFUiBGrpaejwE
FDu3oDTHWn/ir7YrYarMVgKujdX3n9kPlKbjEUuUm23CKs0a09+h9+sj8w8Zs052FEor/aGwVCkh
xds+TPt97dMEJ2dlni0lBILjPF+HhKTTQ3+i0WwdVmi42HQEanqD0nBlhi2pfD7hyk/vM0CComBC
MqFXGTDY+QoELQnxk2hhp0T4BmoHGnl5pkSpZCc6zSKZ79PBpBjLfBWcRkGtt7Zp03dHh3aJ4OOX
mLK3SdGjJtvOTZNcJyFB+Wx6j99nCX5MoIOurlBur53GbVwsm+qC1fFoMNQY0JLx43HVGbCYdPvz
dwg0LsfIxzfSJTKQqx2kAQIlAJsey21eNNXhpLaMBmfKCJR5nt9Qv0QusYpiVQzCOBFMEDkfWKZa
4hJBxNMStCYnYDxJ+InUXRQQZw+EpnNJQDxKyM5POk6/yPmSizMFkrI3aDvT8CYTpBjpubGJ5QyR
Zd7yTQRIlBCoOO598xekAZmHscq0nawtcVdkTLAhfJ+LcLP8YLShAD5AqOK1eN/MRU5Wnw3hdULI
U+FsqlTJnjMXBXWJzVQwA0h/N32607l3WUkoGrL4/udVrWEmWVD4a77hJ5C0sSGJ76ygwXOOBySV
vHuYQuAjdSC/qEyTv0AIMRd67NIuBELjPBkxrzoX/8Grcc7fAXFkaW+UDU0RXzKtkUyWAvAlEYEE
iI/DJTx4Whz5fEiBHQlMy6WcBhSLEKAxxuounuTG+z/gYpzVm3QnPAmYWarD8DzkgDPkIxDO9I8v
/T2lAXF+hj/m8173u/fQtvhczxW1+PzY765u9pvl3c9rjI7wCbkUyPK2uTmtZLSX3vMdyPBQUaHS
kgkUmhi3fRRdb0gwOEQQBEkMk2gxk4safZTABIlHVtqQ+cCn3hnn9KGI4uhO0wuQ7rdXdBC4qQ/c
WxxNOKgSY5ZeoQVaNpFkTPgzERDcpgMa3wThjiiQVgIHrnhudaqm031v/9I345f7VyyD62pcD2pu
Ruy/uLvzeHV46h2eusf3EA+dQo6yHJTuKV3FFQOx1ISWrP6KyqVl3xLH9NaaghKTlHBGLBSBuBCR
CggBHSvkz4+MpTE767eWhkAttT0TyRZC/FBN457hEpNY9DfeomyEz2HA4pKwwgjA8r5CP5U0UuRQ
XMJIQICFKnQDbtELDmUU0QYl4UWeQDSWM0CoxBCkSA1wiIbITTVb/hff+hO/JWWgK/GVjNeJmmSu
8TytGIi9+yKUA34yS4ukQq6Yzkxh/tUwtAQkBr8A7Sw9/oW+vnOHOvO4uh7Xo0GXydzLO6gfN7dY
vObXk58hGSio2bG8mSWTEcjDhNOmk2djqs84b/rbn6z/ifkxvLC1JW5Mf3bzQjb1FhJxV9qb+zb1
qno6ggB6mEByIDv66oW2R6+g8wHpMaD70D1MZH6it+abcx5/d/8RbfZ4UzZIha1wtz9f6P1Oekdd
Qx+F6QHonjD8/3pC7w19o21N+vo35krw/ovb7Fej5dP4uKjrn73Lg0xo5NIX6XCt2Rt2taOZxasD
3VIEghc1QYIXL2Yf2ratKriR2y3fxmlkTslcWDqnHzRF1VUnRUwjkHvVq9Vfihxri4It0zrtjVem
dbDSQW58mp2OALqDbNkAp73T4ey7antR/2WmCM0ccYdzQGdho0c2CY05ZMGPdIl6ZTHlji9oGPzH
LNL/ziOksEirY15chrpabOrmOFpCeXGomo6BUdYrrruRMQ+uoJOO28Pf929ljaMAxACmRw7dj9KQ
kzm29KoYCzOe0yOUVA3dt9e3LCveLWTBpWuBXNbBlR3rx7jZnTyxz7dFRLrcmSbhN5dCxmX8zA6U
cH+vQQSM38lrtO3PRttRsq4sV1f/5SfKpGIRZ3F4n2gMmyoFwAPEaW6nCzP8q3/Z9jvTq4ggEgyi
FPtDf9bmISecx3uRFrNT7maDiPAAcUQ1AtSBw5j8Ibd1Ps6UpkNxugP5qfP3zWY403N2pkx/mkg0
ErNG6xEAXEKDhb+6g6WjYot/1oxtx9XiNovMfzdPutvUyQDvZlwaT2EoiYoUK1/ajuTEqvH1ZXN4
0G1uWUG37hEBc66U0nEbnezhTM8vneOVVumdthN0EZUsNBPbgThWpLSzm0/mvzjJAkFgICAOYWaY
7bpYHrFMIvXSoDTucDVV56/6uDi/vf95sV4mvZjy+tvxP71jWlKq5h12lRJsoalpLmSDB84LPlz1
l1pRQg4aMh/ddR6n4ye2EmfuVGTIjg/litrMAfbebDTXYrZjwvEgTpzUjPAhgYoQH1rgEphc3Jbo
xP+fqe5w8L0tqfW4P6yG3clo2H158fTjbdM57oZbrvEKDkGQmK+B1Q1364VuZWi69/6j7iYutjJj
eNgDiifYEkh5044gGA6WwpnFQYgCNE8BdWEIop3c8BToZIFe0IoRihZLa18xOKmh4vIH6whkybUn
0vvwr1FJydDc7iK4dsP7dyoPWRmSYeyD5msLI0N+5HNX2hH5gnoDKRNcfnec3mwumiFlj+FHLA9D
vxhy4tE1MX1M0oHm+eKFE8DFHkBpdgnNMoEQM4sZRzwaKblGeU8jdaCMuAhwPYkB1akb2JYWeybB
cQTyEwgC3ZQGdEwCaTmgI0hkuw1aueVMZGBO0pncXQAaBgSoV9z5k9VoWxzYIqYrr3BusNin6PjV
5i1m1jBgx2vTNDItbEh8i1Utm4my/AnB/gBImVxC424K40TD68jA4nLRnl2RSN/gENS6amj/zveo
qfPU6pzjtoAMsyE4PWLZnDaGnIRX6NYhC5E3cTiXv5JfSYLmPYyoCPU1YwDnTLsXPCFKrPjKQs7f
WFw5xDgwxBWEcBLMdae6TK9l2X7C1xAOEMcXbaQkGecc83ySUOSrY4PgtaYIgpQCR2WRfdsxCMVh
m+CHotQkdSaUmuMVq9VJgLZ2sUjIWUZmSWmSjHNAYXtWO4UNU9YM6VK0qwV/Cm5NVfLx+GWN6kbn
eW4dSht85BEu9u55dvQp7jbTL3lM09ijfsu7/6icswOhIOAOAZK7oYuhr/KvemXIH/BNQWifUpfS
lASCu0E5Nv5UnfeOq+lqx4b9sJO585wMpaoHs3NnTJBTM9K9ZS03j4IgpAg0wiKoJmYeXiQyNeB8
VWfECGOoZrdRx5ePhVHVsgGICCGCBAB65er+IhYSkQ18UiBxwA1/rHXyNse3j0QPKw6tTLiMn6eB
eN/qhVWmmj8sOsOnnq5bFD/HtSYII/N24fCQdwR7ZmBp3eVQ8/Ztf3Y3uvA45RkCQkS2eAkEjJ3S
xpAl8BDhyQ6bro+yjPBIZngyANQcpbSEt6wwJBVJiRDeRv7e/cTT0A4x9GSupVFpExO9naSIHn8v
GiIIyThvZKWWCz3sUDQQb9B+VkzW4fiIL/zpaRqzZwuh0wLilEeUFhwZpjtnirE5C2Ra18IT6HwL
Qqa0FzA1TG9/4XydtPNw0h75bADzjtBoH+8gpcVV0jB2u0gqO7tdD+msh1NyUUP8amAMUwl/+dFM
7KERnL2lGJGJTovCIMnkwUNhsWoS+97gy7gYgJ/jL2xlVjI0M1mgkqB4j2tX1HdeBCIMj5osxAdF
oMQuJRVwHfCmEudx3iVVKv48EONOR5IHbT+0gPKtMgpXvnIK+iRsAtxezmUQeng87s0gN9aHaB39
WFrL3wRkNHarsXcj9ouqWkxuo0GJwQzgYdpI/cdDmbOdIl2eQqDDjSgTlzC3BiFKT/Nt39LntlGs
WIpTM8j2Ge3jIH5TENEfZtyO76hAxzllQZdyiCSIScznGEr+nr5lOeTz/LP+5LULPo8V7zMN7A4l
qHSVPycEl5okd6fqEOxJ+WjIGOUJkEAOVnGxqaa1gGgD7wAnFumaFkFMQ5AgHVtXv18qK91Hsmc9
XU9ILLlNDTNFbGEnODyxx5d9lC4fkDT5TXmBc0ONx7JSKudB2YintQtOTChDSZGgcwBkTZGA/2Ps
XJfiypG1fUObiAKqoPiLMW67j+7t3l+3/xCze2YwYFNAYU5X/z1vPpJqQXd4doQqK5WSUikplTos
LS1xICoO9CRGf27toFHj+mMdpo429gePpE+yyf6hTAdHudt1wEWExElmXL7BZ/R+ccwcqWVsFCCh
/c4OOQ74gvXZ+ogpUw17DHgjRxBYQO8dG7R800jiPP0kdl82Omq24z/9W0SqBvWe1u3vFFDPdr0/
Tm9yyUXq/XTxKzVOUwDJX9iKs/7uIoIqluKklHVjzCCCEF3p57/Pfy+ZEcPpT53AJlBH0eq6JuKQ
BmgyeTm92EwsvvoGdl9fZgJQ6yeRHG9iMtBPDDsBmy4CoLQVQA3xbSedkZ6R4eD0aOs68/3pjNsL
FK/+HKsFw4W8Seaysq5UH1OGrA7hZxjMiIx3IHoZaQZSXwhnPMIxBtUEnrBaL3DcxgAXaBVmUuCS
bYhV3tPPYY9nkyJXky7Na89zTIqQ0mqxKlweCZEQpKZLuSkvd7Xil9qeiNWLQFAojxMXComoUhq9
lmsQyeBgdrQ1+4G6IxoP04DmWs/F2AznWZ/fNEBd03Ddka14PYMZDQg5ri/qwEdRwJ3n1fLZQrKC
7o/lk8YJXrEgmYLIa/Ad7IwAhEGl2NnnCF97P7tPKI3dcy4qJDcr+06/qY3pmbWSBII0oXUMDrK5
pBLhOHbHeKiURoUhVTM5yjpOIRDeyl2bLkacwtXt4c55O3gDS+K/cLZPFZkQfPArg5JHq3RMVAwr
86zDOfVGJnS+DpJkJYjN9jA5hoMureEQWe0wK8j2lF19GIyxjGClRSjZQIl+kJs7S7WX3K73s1S1
+ELQ+LJdZflALFxVXywglKZfH+Hm/jQE8IR080F0DQdBcCRTbvzk3s9iXVkRlUgGE2OkT8p+uARc
iV4gIfaWL47VgiSLyWqliq/4PH9sTFYyk0fXyO7rWqX/+ur1/XmeWONoveqvLDRA8yQbPpWv4S8g
7b118t3uLzngPHt3/5gDVNMujR3KfN2lCGF0cS3RQPBmLZK9EGjjqvf3p+e50ZOcNcx27sIRAZko
tQ0ktB4WO8dXdYq99/jUX38uQNdW+hRsY7ZAIVNeIrIJ9F+XXP0zW1xdzN47Z//yHa96fv2NSVMG
wcuyJv1sfF7XIH+U79tLvp2dvztTeXBwsLfPucol5+BfPAHaOr/bvv+yO9t//+y8TcYeLWOM6cRR
dXipbWEqk0t0MPWtdjPl+5j67RuL5TMVUEdaEdsCnGRAveA0FBCv8NmljlmZ9T2HIE5u+8SYqsvU
jWlDvbUXpFYVA0n8mhwDJTYkcwsmSKn7Whngbd/FgqqtAMmsgNVjNx14NR39NJghfe4Ap1pv8uYd
0ZKQ6QZY324Ksc8UTTOMz5oZT+ZMRIEmDoLLB10JABtJhhcdAVdTNFbTg8rQ0T1tBi+R3R6uL2Jx
OQQTCxUXe94HIRFg+kEbwdRroMr88rA/DUvDw63z63vr3YrYTQJrwJMd3QQEqC34toZv15HGF884
F9v78wO2NA740OPui0dpu3ur3afLrdtVHqVF8+pbZCBTh6rhRa3VQpDbr8tX54yqhOhqdqM+snQn
HhsdO9nXgKYGg292o9Gz9edflquT9uWHrLtL9dArNC5Klzsjy4OagKzWdZmd2sfyZLbaebWct/cX
7i/Pfia9XLLPwDosWfRVuTjecKwOgLKCu1bJg+woCwr46Txr0Rr3VGdxQkHUI1VOHDhGPxEUCtVD
uTy3/3jxan792lEwV6A5OKp19T5ATZ7QPNRrd11vLzZdw65+Wr05Zw9RwlQ30Ae8udb78hX3FcTb
J3tN8xgPSlGBJBc3GrDPErS+G3hyG1bt2FTNieT2H1Ru92+20VC55e4cs7p/sF/bbJPDTXc3l3s3
85PT2fvMtks5onm4h/Xryx9EIePABxzqB0W8qVuNWOKsslW5QI+BZ5uM5q+vjNRiHwsZK1b7JEKC
oQBFwPWKqDLgKAQQ7+q31b/EhAYI61ZRlpiT84UoDAaKA9zAZqlO2TOotaE2a+iQpqnmbU8fTzhC
97uUnNajEdEbZi5qjzqzmQLZ0H0ilLbOhIFENrutDN4niqBOd7/duos6FDE1KFwec7DY2ZnNZjvz
3YOd+sT6pHUvz8/n11cHe4/v53zK1sZ0vYEIeDm95vOgO14l61unBtnU0zaHooNY31fHR9PiK2sS
HFcLL0LcWKV9oQ2ITcAgpfmqxUWAuDT3w6vTtn0jjd6vNtQ46tSjFKOyL8nJqcRxNtUWd3Xwzj1d
wskrQi3KCv1V1aBo5Mirjd4jknIRwP7TdR6n9w1QmNflJ/d1C3kuYsgBlJvz3x5yYSZjV01fHS1o
XChAzDlwzRog1co2AxVaMPdgWwAWd5YISMURj95lqfCCA3ETA4+sEFr/ahOObM/lZnLET+nallk2
PykKfSYwe5a58fdob+vw8TS36lI8rXvMepl5ehH0PDSKbT3Na8O1r8HMgS0fuhI0cB19KAdaaund
p67kbkGa2NTas6PFLdy7BFCOsgl9FxApEa98SocPF1wk+4k4+zqIW16ErxOS/6AAS+OWTB1UIEnu
GuDRDoVwe6ZGmqK30YUQygvEUbb17g95gqON0F6UadAmCNsiyRHGZQ2KoM1nnvHw4bvLZb5sFe2o
0+41FvyJUkCMamS0Wz4e80aJ+ZKbeSpJMudxDx4wYAmgvRLWNcOGARHKqE6vIt1YawXJiYa8oTqO
H+HXkRKGrWge2sODkDgR41kPIyrE9grA1tUqq1ziAteZH1KOKh4S4aIp1Oloyo7YlgMSIfvWacLR
VjAiHIiDjQgsQeT9AsfLmbZ+U7ll9cS0dYaMecEY2bP2pkWYFlhMcIu8QWrp1HYKaqCnKUcvpwXB
89CcSwxY/MUw1WEoTSvTTSjp+mWzar3Z+De2teSdbCiYb9SjvXjRxxBIcf1rmeSyvXW4fX/4X0/X
u5/nj18eH1moubjJCodOiQhUEHVOlVEj6z++PdLUF69fDjR7e7zoxmSCF94OXrzvdndxdXB3e36w
37+I7SAitNTTsiOQYk2tgzYixqxM2rPXaiFhDnT07dneq/t/xWqXARhQfQKuuwHYrJTao29Ux3UP
tfH4+1k9wKVWoiQ1IagbokHVb6Hd59lLWFGQ2vYASW92p6i6Na1yXl8Q7S8b0zqoxbfre2f5cjG8
zSGcnd09TkIuZ9t/PZh6Dnlxe7178FPTNKpXNYuC3bQ5HJWJF2iFp4b53qIk7uujS9ZwwuNCG2K2
zftSvAVNdCLpwMdIO/tASSgPIYxcQHBS0syzL9tv5nkteyQSGXnDZuqgMygLa0zIGNh3OsLYT0Mw
WZE/EGoXRB/8QOABfIHI8h/bXAzw1tmHTxWZfTDM6NAfkGhRdz5CyWjBs5167JaxgZ2RdV07X4qV
R0wZmfrCfPP9OMccwipegO6Pu+8ettlNmucmaRjmDpp+/07u3h7WTMNlN41CenMpftVwxuMXMEIw
WcDcy6oJe/b+iPYZ0+ETnySvy7KQJpeC+xAoqyylAZZd7v8wxuED+m5jrIX+HgcpJNBRQBQqEpV0
wBpa+LfnZDCIoctKG+m0ai8g3nwSJn/dAKZr1bqppWEZKSm8+lBEJs9GXVKMLMZK3tWXRrbwse2l
CUVt/3MPXbw8sFw9dH+b18MWcw4ovFzMb93cXq7PDq6f3q+Z8dE37TGbTtpOlaHWqHAZa1B0Gp9Q
nVa/tYml1upzoW3+lAmhX6sjSY+5nPGySk5U0c/GBDws6y0yiLrMi/vMq/6TjjyX413fFuPq8sf2
JP90m8NitUeAsieL9jiYnOkDQpD0kg5BcKggkHzDkmCnq5BkAk8SA+1cAxkpQQYur5rTQaMPAdFt
YHsT0hkqARt1jhqrskNx0Z9h7dVg1MdDS9msp3+haqgx1l6IehLPNAOC4MxIot1CHLqsjUaWODhD
vNs75gwsWeLN28aQ3LRwEhLVRqPHInOMOSBt6woMkeKYrbAX3NeYdiNkbl2lb9JDl7K1+uHfwepR
nwMYkPRs7BtjsjUGwYSbiNVNza6mJXQi06PnIN8e77b/tjftbi/oT6xm2Rt+OcG4ud1ml2L/6b1b
Yww8rJUyUDga1SCEduPq3fnqSbUMsX9F8ftAUV0HAsom/PzL/qec0UQz20Ee9RCIlkYPu1pLiWYP
+1/2Hu9zhcQ3WXpkMCGza+4wyukV2LX09omRuAYMQklNEuC4Ea3d3DkGDvRLh8aUeVb/VDiheibU
EDdLqYEEtmYuW2rzqjXQadLewJhG2rO2oEwDs9Otoy8/j+SqJQnCxOcRtbxRH4BDN0ScIn9bQ3Z3
ogHPp6B7s93dvd2dvdl8d2e+s//8QNjW7Zfb09vl4+cfspM12zta8h4m1hZHrk6+wZ2E5MvYtL2e
27dbX3OEH4cGpOm97DS6sD5f7rUP4GCkVtf1NVxUJUc1YsHKxeiMhXWWmxftXIZZCM1ASB55Jbw0
jonJfNUvg4WUd4KcrBCL/ZCHZP95/uXf+6scFMGhO+ao1kGZc3w3B0U0ne1USN5djaZ1u6tXS3l6
Wifbwux5jOcGVSXMuvqGEyScdjI1phVmkFFBNDLvlhKAJgK9G2GqnmomoTmumecBi5w1isvsnPTA
dmPekNV8ehx8/VvAVSToxAy1EFnkgenW+buHRd6HIP/qFcQh44jZz7rQH/RCwbEexCEiBlhHhJq+
YIHXWbi6VLVLkcDS0BFMQ2ySYTKBdAPN9rC6N9cnx1v7vP2Y9QiyMJe07rJlUiuRLiXVplhCmOPA
7b7gIuSbl4pXq095+QEfZPIE8gonX584y0VZ8fESJN0Tz9YvW+cZYPDd8XKoffbh6vhTvhL+1OZU
6bl1z1J7iYgue74bky+RNe4ZM+ladGrx7cdAvNr7dpQfc2yfw+x+fb1zk29eE00bkkfPJCBj4fnF
w2/x1OClvYnJcAJ4vvrFXCDBdbV4eL+aXX2/fbl6C7en2+U/Lx8+X+b1ICJ825Zsz/9u7saUbftg
/+BgdrC99/JR483B/Smfipj35SxjDcJQpqnbPebTcxLs1pgT+vro4sG5Yxh/FuNEhAW0pHhgbvbl
6AyXc5ugQNMl9vXjb3owR/FnRub9dDEJNRbZc4Ei59fvrr68tzsQQTe895/+ebF/UNso1WcIsPPY
c1AzjxmojDkihn7Si3LvCYEumIHpMnV6ktSDDtK2YR6+X7ZPLdAZUEJ7iArZTj5AVWnbmsCeAkmF
QBly9Tr5tHAVdxpOFNpbFRI5Pf/55Cdn9Hm9XFX7tkLsHLx8TJLJPDeyL+fbO7s728u/TOYf9uer
xdX+2Q95Pd02HwrR2rTm8QTRYtMGBbcxgTSfcLZkbLr5H9oXh9GHis3HfoOjCmOcAtdNjkhtstt6
zU1e5mUuUy0aecE7B5lhDgl1EQ7VcSby9WF2+OUi+wE0ZzHtKNFhPoXmwq50pC4NtQT5piIkqSQg
bJMx2bfhCZ3tb7ijiMoRLWY5/viOV6CdDRUMK05pkrC2gZUc5U70CVTRIYoAc6SfPzd+A2OAG+ca
DwlMeHUH3qfLEMc0pe5mdeGAWmuTQdBaIOqMYoJP4fCq1k9MPfL2/MGn9zv7nw4Xq3oBmgSXi5pV
Y6svLw5vHtqBDNSYtcYmKSb8fsV7Lj0bQsBdESjE5dPHT4vLPCHVDxwigMhqw3BwMp78ppE2u1r2
QMI6km1MbHG6Wllkex59bjh6AL0NCAU7bE+HQ70m7FCIj3S4F8W268I4mfQ1S60jklnf2IQ77tt9
+a/fvOBioeWStcSCt4gXdOwX9zncMU/cvXo65VNebG07WuVLMWD03m6o8dnBPTmYEPZvf1rPcksW
PQD1P1gdnt/lgiw1Pj3ZqwDtalDpF5tOgH4SMCDaGJW/f1unqtE+fENfp/oIju1FVcdu9/L29vd8
IQqlVC9RTacIQmY0WmBqP/OSgi4i0YOsApbrV9e8VFKNPZrIhk97V8OPZqGtwHmdVuT/tL7jYeSz
6fvegguetpez+ZLnlbuz3b2dDMmTR5Xnu3ez1fzk+gunoNMOQhBbAROEC11YcQyCaNOB0Ea0jZD6
10YBaYU0T96USOH6HET9S4ldu6jq/Tq+aKJXlmzeVb7eP9p7H02IpmSTMr+mOUUl++HIUtUQqg0a
MUWn08BoFKN0DwJlhIdFFuG4mN82wCDwqvQorwhxyMFsRYA4zbLZtquwkvvHOSP7a5KSMYlSAvMy
61bDf7+nSqCWHfYgSVc3YEjcnClR05uyt5euymxXuYbYvcSz+6P77dyDlJkRf8pDHgojAm4Q9T+C
6lFwtQYAKtBiFGu1qNCRJ2zWbO343ZG7s59pYyoCqMPg0CzAWvH23fV6u8iGglFtVOMbPA2JsBUx
/GULH5D2niR8TVGsDTIaEFGhED5a2nIA4Q7rcO/6b/FlllczajULe+JIHKLAFuaVoUcM+llt3tyi
H+S2FFIov1kNidpUR4bKMASA/+rz4fIxq2idda9gUGwpvKOJdz7ACUfredKOZ9/ospnapYJfeyTB
XHdv33w+ywN1QqTAWjzK0ufj4MQBFuMYK2qSYxpEsIuZyvjiU3HBlRvYv42hWmcXFFXGMX9I3+kL
cBBMtpD9pFqHEmUgeTWj7wpk6uHsg6/xzvd/uPiX0dI76rV6pzI1HkAbbPqpKycsOQtRs6BYsZou
AUVGBiaVO7C5LLPzpJ5Ta/25w7OIf2RiFPbPk+BzfpS9J3K+fzU/bwe5CEqaipDMa+QSAW9C9fKs
wz/Rc+SAGiAZRSB2m9qNah02QwZ5spJqJLEVCHTbot+h015dczoZtjW1NEFyS6a9ZeCR8w5N6ry2
gVx8C/D81RWHCysWsH2TNJGzP8G/I3E+TVIUAFWZGeM2t5GzJOonLEWosIzV/cwlUWVB3WdbGo9z
zL6dx0OhTNHq/Zlc61DjPMa+TmA4G8gWYLVcvGlKnO1CluKk5LsxPEmifXgbs76HTAgIIU5nScFz
pwpKdkwbIs9s6/jiLPslCEEMqPWx1b5X0ki1nSIOHFFrlWhRB9nADaw1Y4/I/IXoOROa7JdsWZi6
zogWkYTlGfyMABkZwRXCKmxbRq0mq2bynhPlbh99IHIq4e6D9USprRMgVYnX+hXm5lACiEob4RLJ
tXKr8pH89ru7VR2X6fFQpXxbGjPM5855usID1s/fazTUzGYL+qKnn2Miiyh6ZwMOJVmnn/xhr8Br
ZwCJEbKjdbUmvkkQtWt2HQlGX5bLFIDCtQMUVlAtc9bV4e3CvO7Xe0VYVV+TrZyB1oOqDE5jgI9Q
EfKJ5F2eIK3eLt7M9/MRQkitvs+Ofr15+AEe+NNiJNw8nEct0FPig9AYahI4d0nnfmBV12Bg0yU0
wxN9SV1bZUCSAvVyj1FuXWUu7BoFSHBt8xVgbozfjbScYGEnD+eaSQ7gTznZTkqgMUFwbY7NEDz7
KF3u0EnUzsNAcl7tZDsj1OWfdVkWcaCZCdyen+BBKIUwViWANk1gNmbZClCnXjPLtxhkTDAcCM6L
34WTbIoTOujgJYWchVV2EhCGm4aYs4mrLnshiJStSta3m1vwe6VbBmJaQL0VOGrbnEZmZEB0H01R
Dso0CktlklQJjABu0QkCBxIfh0jM6UFCf/wADsWgfoVIPfMi1yoKbJsmdotY1gkZVTQQ5R1Sww8x
Sf9s/+p+yQcOar+1xIgAJQYzLSRhtYsXvOZplTEMuJumUEoUX+VUJruOP6HxWESk0CGoCJ1kzfdE
+zb1kAsWOKQbMBtyCGJdtjr4i3QP80NcrZmIEnFLUOrUFJvq67tyLVotIC3SgHkhi3kZ7o4hjdmZ
00EmZTVFdJLXZ4tM0saM07kZ8SCOedpI87B1uLeIa6uyWgEyFcQZeZpKvB4AYmDxMc0jFlYbM8tU
EWEzmXatO/uYV/cg5W8zeabJ1ChCRnHBIdZTMwp4tHfRFhFM5jPl/bh38/nwezIwMbH7ewyygg/I
YDge+EIcdWzMAbljKEnybl4ddLBphibBC2eR2tVXa5qcWrReCSTuSITQUPg86kHmzpv1rlNm6340
SOrNpqg3hCJGKz7/w7HySLH6DlLLqnok9OEihfsNhYRT7w3gLl/IGam+vQ9UR9I2zwv7hsNyd3d7
Z8YFZge53ne64XB/Mt/f/bq3M7lfuq2tVcwsJ+rVIMpKBSxvDi9+asUe5e8bo+iQ+oQmgTtFF0Jn
hBvDeU3hGWfbsM5QXuNvxkbG4pq0BWfKvf34im8lZ9ZDZ+db9/TwMj/829+BOjr1XxH0BqKQXg7e
urwWcagVltJmunmzu3yd1rD6J2+G0Q7/sfq3d55fn1z1v7vH9R3be9zcOZ9vv3jGsv94fva49XD/
tT49q57RziBCa51GEKFWCQLirWNdoDjDbZbq1tDqX+AhFhrCyZMrjJrlZAWQZmCRQa2PyYsLgD9p
C1qB8DFtyQS0TcDbawV9Wtssbx1FxeDipT1AqHEQ2wZoS4A4cI2Risq3LUanH11jIJtOX82T/mKX
wTz8eHn/drTaaDvaiyg0XK38qVFQ4bd70fb284OIe2yiHuztzfZ3FzNOIfK12he7qbtbZzcP548X
l782K2PrDfPct2NoPBfwIDSajsbqR8VpwtaDpg24eexl09Fr7DiTSTRtZ/M1WI1muzF65/o6284Z
f8ZQR097FjCj5ClPpzMLs/X+2oa0G/3GZgxkkKB1XgyENhP0aQNR8VD41PT+axwhNZxC1dlK//cG
WvIp5xc7q1yNe8AF5Tv73GNKt9t+sbO6e/BlsfN4tXf+69oBgEHBpqhGKkBz0C60QRAmwIbblKt/
zCf7LMSZOlpQL0i1JmzkJAJteOHt3lbkQEHxfLl498grsi1znrKWNHAciUZm2OJpZtDNsg/myb0e
pGlqGdiVQGbglhH7+1Gels76d5wcjcKoSigiQkl18J6MYwIin79drN/Bbmiz2ci9nzgyB2hdvYmk
9NAUvT9LgIzEbBXXK8EKJUvTVI2Aksq0kknGvna7+Gd1U5eeESXFIxqhQvMaEGLtXZoBRYAA3tPI
mtiGTxEE02sKYMuKqNN4phxE4hEKtPR155I0yCMdgaYwlxKRWPJyCkAL0R5tI/VFLZX4E80ZvGhc
UgNt37b1WR0wzUq8xGCllBSlhSAyz3kGn/ojpT0makuVtfCPmSwgZPTgpD4kRVpmiSo2VBiSVJ2C
SLJoU13BGk7Ehm3SVJa56IbW02/FAONu/lzufT9rG602u+HgOOu2egH1MKtHsKYkhJk2bMmdfGFt
9zPDkVNXMCt8sMYL7rFS8yAzNDUSREz+CQ9tnff8OhkasXUo9UgJbmLgl+XRl1/zypKRkf2x3j18
3oTVqsQgL7iYF0iVFF9TP4PMCYgY3LnIzYvNFnjtFYNHDRjkzSBBkIWX8wv+ZgQfuOnaBzrI8O+e
4DmPCNvsz2ZK0ceohDA2sT1093r5lhGpTTTqWXQFEFb7JPmvYAYskhSbCsNjouXi1Wm2jSl92yRy
HCySlxBTLAUkZZW24hamdM8gJwIiaKWhWhQ6PGs03ZxyRy+rVpnY1gzYo2lYV1PM+fZetUiak7RE
Li//p1//nO96sI0rcfMtIdXk9ImryHbSoFb1qHApi8vzV+e/DL2xIUrjoNFWEPx+mVFGxOQ8Y6Ma
o1hLwMEfG9lp8wOeM9GflnVtJUlxPHDQDq7vLl7nWRh5kHZ2X/ZhrADaU7L09uqyWwc/3+x+enWy
ODz9+jXXXMKXrmauvSuTunSaVDEIVWLC5EDGZgVUFCPgtSNgX6BgJIAQTaisJuk9d3o6iVinP82+
ZAQndyBR27KmojOUXbBkhut6j1pYZ9sqGOmInMqoB43ai5ElTAjl2QhPk65+XDzuvR7mMkHjUcvp
00H6FkPsDZVSNgdYtm0+p+4nj23NMJYw3/nDh3Vsdzk0Wao28wAu9fLp84fpUB3zjFmjGFCbLceT
IlQyofXYtxLUC8Tj43e8/QJXqh2IRonjJU5U1wuE6t5wvBlljUS8QvF1EllCxYnAXq5CtCJx8+Ij
hHS0dsNp5zD512QJ7Wbg9KlYOkqZIm/dv/q3I8qAlJSKaE1gsa14qgNhcAgGvPn0eoHFfeRMzjGL
SZjdHt08HpMigjsGmqQmSBlpl18Oz7a+J6fty18/5ytphAOzQwJDUgJnH4uNfmqh1hskWdOwkZYM
V4erJ7Ss8sVLoAKKC+UsnQjkkmjORMkovc+ydf7EwJEASAGUHJgWKqh4eLt8E+EI+ztp7o5vT94R
drJ4t3ydGkUG3GQJFSJNQZxOJ7O0TT7sjku1ElIU/o0nhDYKn6A7e4p63EtFVEtFjDU1yF/pMHQu
LgaOzDMT5eFO5Q6siCTlHwjh6aMJIOAg4C0pJRCJnfe7ND+ogoH0e6ncACNqPkDXtgrqoowAZMCB
+O7AVu0X1BoHMmkgKCk0NzfhDEIQCIKDpKfTIGQ8Go/EiPn+6/UbxYEHWgVOoqlGQ1ejQehTxMGJ
pKfY0bRIsoCrkbq93PzDiDgayg11e/kmWdM1gZGyT4hlg9d0fb2iOIrQm4uoFAjmT1ENSowUQEsP
DhPCCSJKCoiq4y89kJhNRxtZP4mJKk9wagQIF4gghg565KOXKiZUkhkJpGcjua9GafESdkR+wbck
ozGGAJQBHNlEZA8c6daxALy8ws0YvQe1xHW8C1p/SWCkIhzi2cnR8ido8IaAgKVgxQOq9ViKenWw
dfQwT8nK62p8bG+RFgUc99qCQ4lzw7FwkkoB0fVsLIZlUx/B0/6TkyDEgYKY1gsMRuFNcr+cv8u2
d35VXqKYQfUGdm5nd8cIYNYktuvghSivVEJ/x7j2jAmhKDoighg95ZiW6ZzKf2MQEDdaOt0cnuUn
ycER2778mz35EReYnm9C4oqM0uEFZ3FBvCwxHBAoM7MLwqgpArTNraPjP707+1l9JbOeuZwgmCyQ
gQe9hYfdioxi/TN61khLjRsAL3Do1eX6v9Q0VO/AItB1NZWMoYDOdOf0V66EitWQ6cYIEIxdwAYM
9s+fLIQFHIkgFGGEB0mq2ovo90WMwBGX8L5ZgOg4ogDDVQ+1iQhKJcRLUOUa4ZI7/9SPCHhfKBIN
2kiV2BPhecq/R5FN1f+JowQi4HopEBFlSFaECk09gkyF14QiQDsNZQE3ITGDX2deZKoXaeXQl8Kr
z+84I1ESVENsgByBOJmCkFiKUK+hQkpCvZgEykgoMpkrWORqjZq/4h8cRhZSqktTUrR3rdHDcBNk
4UviL/+TV3TaB1FMhWwkUPVBqB2gdiN9gEijwkDaGFUPJOQL0WIoDd6qM2kWE2gxzNEiAMnaIBCr
SL0FMt2V2DR58jzDRd/ztTTT08f5Ia6vM1l8ZhX5/KACsXzAwU4sK9Z1VsD9gIAL4Fp1khA2MKij
Ejk24XmE8e5DX3OSGDQSYtZqzQp0YQxnJCwhE5uOPRoLxMJO4ZQIQ7ae2hYHAZupPrWCfxKUVUH1
8PHAB4rhwhfn1hEIcYSIiIt0k0NkqRFqpp4BNRxvP32RIy1j19pzNO0jQmxGs20d55fl9Y8nP3h9
DlFPK+qQDXxWjw+HeV+KjHKOqX05PJsP4yTX5DRHmq5ksfVaG/KEim1y0uTwywWDPGjkzUMSKu60
bpQmgzxRsaAwl08dcCLo/Ono4Nd8ZLHOilSqXgPIAd1rx3KBWNLiIxEOzcg3h8FGhZLD7c2by/10
//ZiXV5HKD2guVvL7V790puV1lvyXs399uIdaQkfELbLRWUFFY9hydaNnUIoCF6IEeye1V2dNzNO
PuNnYP0bFZjYVa2cOOPc2YbST+DAq3Fsp/GMTsSpo56T3QtVSdRSHhpARy1PTjCliomDXAwxJbml
Ewc2caqNzDewNcpEAphHA8zLDOrcVNKjUgR7PKh0DTTqtzkgucmoaoIsRl4gCHz39OsD78ulwAHt
9vLCLQ6ZK3Orrc6HyGe/7d2SGfEG355Q5psKZp4xiZec6slfe8LXKq5K3XK9+5A41UOUuF5WobTw
BBIYVyLX6Siicu+CcsgCaN0B23U2kOhDuNYZw4KK/aMxjJkkSvKjt/Hn8TRIl8sPfN+pSVSRgpcY
iR0xjA4yjr+V1lQhTMjJQpDKDZbSIhvzw7v6+tT64vEf9vEB05p1fJAU4IOec4N47hdP/y6epWS0
U5qqjwhIZAMkBgL2iqNFt15/OjuGMVE0L62Ccq0ltPjyuK6/dgbiczuyxBoiiLKIUO/QcVEeMspf
LJ7J65AgPa70htDwetZ+EBJIjZedUh4iirQzOO2vlHwDLs7vjg+vts07L3TiMM3zGaa2P1sE4Z5u
IKZZl1NsFgdoCmMbCcqISgHHc+TJIS3OHE0OkxGbSECWQiuOEOQoWNYLbDUw22hBHv/uS3voRG7V
V0PGELAfSBpcL9m5IGa7Bg9yuyiBJ9qw4en2KSMRESy+sD5e228DXX2wJSzt083h9qf2KktFG6VO
/PCCBezICCQ0sDXf45JsSDUBCfEBdUQzUKSikKV5k1gEZVEOIdqU1L+cLr/j35TEHbzgOBoAooe9
rNJUA8FTfVzcHN7ttMtTYKd0CgUUkYVB4EQD4mC6zvvH+fbPel3Df55g13EQhOZOmvp28snXYzo4
IqKegQzn/FE2ywOuIwMQcxXmNpgyr8tLXkak358dHZzuHt18n8Qs63MomaE53a+sQ5sl2GWg2l3t
GJWcyHnabgQHCHA40NGZBPAXb7l6Kk9ce2FOPtMFORu+YtvCt6Vb1GRvJBjGevTxCSJD+ZjFssOa
cTqbq851gQSOKDy7mC2OodRWLGTXEdmfp5d7LcDFWy4IJooMILsTPpmHEzKZY4/pOeSBu+iCS1YZ
HFSRmTNOqDjwPK8Fc669mUoyz81nKSnImC4uH1OuFJYJT0pYJvWvhjV2tkZ3Icrep5eptD5lAaFe
A9sIoc/2BVYIz22YHLVrCGoCBZklUM1gk089XhpGveY/aa0MXGmesJ6ojWybxE6QEG28KEfA/b+4
zyuMLUBxhgcUYJ87gCpdLwK+lmBCabEqrqUqcRw3gahZLmJCsfHk24lR6nYZEvFnOWLFUWJQujE+
aXQluox4emSsdQhlrbUr/Vz8X8icZpZPBgFYEKEfcYfefRi1/ZO6HCEyBH9zff/fdGnyuLjx21Fc
FVU5563syjSmy1F476Sxxr+6O1zlzYTkSpZt5gCr9DI6cp+4zc4PL87LUDCHYeKWfG8/fLk5Ovlv
U0PQ4SVhY9mH/QyAKWwvOFFTmMVJGOEMaMOktgmqSDugv/6KIpCsXqEYjFL9V5/ornfcx8ltWTfz
HB9nJ+31bH+5fTi7YN2xZu5TkyRagof3j2jKH1/uX10f7L7P9yLRgjJI6nN8pdpJ2l7kCLrY5WMP
OzvvYnr6NICIB+ufbh75GmR/uSKZQZ7PFz9Eu6wpy0GVgFBsvdUo1aIqD6hhueWrmsUYaUhmF1G/
za1gsecXGPOad9zfHUdTP/0JYzI9+Xx5dHL/7l9ns1nKRtGzZpqf1RPX3NqdPk634VqSvlXTdqfw
67A2IJieZoBqPQsF4zOsEEhb+LDSp29hunCmBOr21seP+XJfmdo6qMHOBNGKNLLDZ3ZS6MSfv7s7
OTzIw2JIsCr7O4yl+QDLGPOPPSWScAQqQV4RhATH0+t6fWzkVLYdeswrf8FqNyMGlfX6fOtwc8Er
5dOc5pYXOPy42s6FjWOfDF5QoVCTuSkPP9nDsj1hIFBHivtlfe6VPS1IxDIhkOhCUs8+WlEGWpQR
l31TR5A8C6VWphWzScAzk9WX/sZc7SiRiFwj92ZrCaajFKkrs4VKNJwysYVUu1oQyEs5zAho3CE8
FPDhpdrAhZv3+7HWqeYaJDIK1IlqNLJRMoKQalxyQPQ2oJTSonCEhhsBpnIF0XeC2js06egqO9CO
a8lrg5HCUCEWo0oHmuZLy+EswSjNKETkRj0ckvBEhLZMnu5E0XlrRFKUSHHB/KXfV1Bjl3YmZqLG
JLzprt3+ZLKlDYxFxXa8vV/nrD4OMgNLjGH31oeM8I2ZJ4iOuSFzdfD2igdTe6fxnOTd4rS13+6p
RwR43WIcTwnw3t293n/LP47aYmMeVzuYzN7rPsISDnHur3+c/c4/jtzaQJLSaDBrHyCGlCEFkg0C
EmNJjJq59dma1TCFxgLWCFwVhbEjIYNQ6uGWBwuvbjnH4EjWVn7L7wiWtDq4y+hTn8ak9vb+18Gx
7jqEAUHA5ScsaZWH1uNx55ftT4d7N9cZo+rjw8wveC2My41qLpA5jq6pmzuQZVwpHuILN3XAwIT5
Xf/RNBetH3YFBF6lxaCoDjq+4lvRmRSig2op9T5//XAQe6az66mvQI4PAIcGR3evFt8noBsatJhg
uQ0Ws5vDUz6+3DfYCcVNjDUMiFtT2fVs7+00NfSRLll/xDxoQYiljcppLaLR8bTEBFcnXD7AKm/0
zj48oRYoHxqFllHIetz1xJaFygodlQXioLxASCJFhEzxyof2qm32dpJPeYQb8SZLgFEUQsF14Fqv
9PXNimHUKrGIwpVwfBQhRgs3e3o1Z4OjbNVI28ZLNcZ4WJ0aUJfsNM528oS9tinzEcV6kkBl1gBo
LYfx4pilidKRFIrss9eeregYJk+1er6q3aA/DCuZq10xWnlhtkwUahokpjJKi/F9yxm0afcDd26R
LkQTOZtrk57q3wSTMJu7psNj3Exfs3EUc4aBgvgC0rmGGRtIrdcJaY7NnnfIVzavv9XQl/QYG5Jp
dfp7WK7LgfTm8GQOxR8zYMSUJQHsNo7KSKvkc3muU/rOE15itALVCBKDVZYs5cOK9VKCuI+pPTIb
jQo5IVxJr1jeIGZhoESwfxAppoWq7bcrwQIi3pgssZDKYBIPvFbYzAyJY35AmOHViQP7iqXYvQhT
DOuQIGLj8EIHqXduWzHKQo7U67SGkUQYZ0im40ZyLoPtgxThkNerw/nnfILKRCD0aba2Lu7ZrMi7
mcn65O4oDyryHzHYt6iLzmC1/lTz6vVq/iuxs1SpPTqM9df56/Ont4ub5dHFevf79dbX4/nT3fts
GfSZgV0OFR/NG7walh5bI09faUI1bDS98fBGDbJY9XhmMJZIta6g3gn3kVZpzGBBJFMKab1skRM/
2Ol3j/eHX1bHIKNZ6SvtTeVR66mXWvOcXBzvfU1r6wVybdH+ewhTR/XindZzfQAQgrtEsItG7v1v
PSTaq1GRBPPPfO2odoY2q7tEnXRX2sLFbrI7pQaj1WZNTBH0eTSZkhCkdlogoo3I8qfl2batujzd
us2p0KrU2sStWrr9dHx++0vqe+tNBl4qi9jLbTadUcL5u9pFau1BJmnCTDP6PIq4xRNAAYH54CLx
0n22Hn69vds+ToMcsOtbW/HZzUbK0ZGVsnSR/WFXrFl+pf4sXFbW2BmMjNWVXTWyT64FFQq4ITod
rcV1CUeZ+CeKCFtjLr9LyUyZcuxcvpkdHLwaIhFivQ+Ifq3QSvTIVIXGXocxySNo/6Rtqxnmdv9v
e5V6i6vpSwRF45VPw9elh62SAqk3YlJTSdVNIZTqJ2TY9ucGpXgQnaAmki3SNoEg6xD66wccPq1i
FZw28bkmZcBRZOqhaSt8kovWEBGpBMKJVRrKf3aCF2dvd6+yd8zNho/b1Q3YbS/zjK7iNEJlAjXV
ZJA8uqWzVwFxBinEug1Najx3K5YhRp0iA23aDa/hwGxIS8WjphkVqIM9CKEitplxpBhNMY3puKJo
UKjUjBxdQ9JuVdowSX1sBvEhH8hiwYeODvMV3NRn9aHefM1WSjdoowN89UM2DVa2SrputYOPYphB
OhlVwK7F7Y9Xs8Pd/drj2P989GlZ2yet4ZA1fbPaW8ZJGH8vVrUvnCVQQpIMr/jwGipxBIGQljgj
lBqECBwVGuUhU+sPGD8pdHKy2rsCyatZ8mhlqotRKZl15ZWbGYPTkuRnrlhqHEFVuoS00TZtlvpX
z1EwZg41HUm/GVOz0SrpHDUsJU3GOf7tp0BqPhG5UiFSVRVUKalwCELr3KIjY0lkqWv2tX57f5vP
yUOqkq/bV2rxw6IPDlVXto8BhIGYLiUy/8BJwxKDghsViCs+FFgDVEODhadUiIt6lsY2mA0/DFzK
BysSuVfZxzMZJ5PSLxKNitTkFEdAQirH9s28hI5+RQgshpADBxlaJF71Q5FR+r+kIcZIADI7Xu/k
FK00YJ8Mg8bVZADJWhFq0K667n2hK+coY0tYQomrrmYiRDYcdOHuq8X62Dld03a5raOJ7Xka7WN8
FdfYz561kdkQopTLwlcjUt/U7a931xlqW+XXDqk9xMYHkh88yEgV83keKTWv1AOZwJY4G11SkQhI
D5Af4SDySwCzBFNADf/+FDjUPDjUKiuvld312EKZLI1hB+ybu/1ZfamyhYCfhbBqgVYVZcIlQU3l
M4UhvwHlnXUTWaiUfW7m1MNSt7KnfyBTU4S6mKc/6KMr5JqfGpeQhYpLTZTeW1rLB6NmEPiLFN2m
tNGXuBYahDrAka5VRtV/z0BaWrVnAwIxZgumlqtNs8h0MJVvKKhGM5q95M+qIOF1UqGOBLVKsRCb
jhBxqVrFVACrqrZyGvuq7vTsEc041gCZtKqoqjHP1IyfF6IgZFLVzn+hsGktxVwLj1F6KC2fxp/e
h5NGr+kP4pNXKq2OxKCPrVypCXyEU4iUw29uWvcpNI9zTi+ZGFJeWsxPdVCKsjQhln532wABsQ4X
13ttDM1dAU7ZSYO+1hOtNFFlZm208iYz+JX9IgbiAlMd1fqIbiiwcvNRvYFm20P0tb4pVzghl7yF
FRnuraDYcUUyH1NVPkSkfgikbquPEmahk4CmkklaMmMg3AeE4Ew8zSA1SKbZvaCTXo+AkJvYyc/5
dI9BGM5I9ZF6fco/qsHCnX59k81dFUJIQhw4NoEg1ShFGZNlREsLj84RzSBJlpSlQrZGRryr/aOt
1r7mN2l+eNf0sxqt6JPA9WauVsXqOkhvQ+3ImjwoORA2QkREMBYc6dF8Iunxdyu/8qE4/CduNa5J
gdMoaD32bPBLqfCkJzRzRg4QTAUfcClKmGZFAMVo05k0JR2h1RZLFBcOm6Yz/2RFnIwb4V41Mhpq
narQZ6Z4Lw7oa31OTjsRgFc7Dj4dTznfAoVbGghlfGQQrdld3jf49y1fuHEKmayJRmGzfEzJpg+S
+2Sl7V8RTFwbFAQnRVyY3DI3Razh8Crr2ac3/wCrgdSk1fTZSZlUN/aJFFZxnfjo/TzVtzrlJp4a
8ajz9eLylxHVKgWSb+8SiZM+V/8AU9ap3ZBqfRlEO5spm67d8KWCIWnXUMoOd0UHglu2imJ5JVcR
DYPMcEvTtJkJEYxj/KowqwfCmILblFVZLMZjFuFG4fiE1qef2mHaXKoLtXasarYKA1hDSs48WugN
BJH69aED1j0jeqkbESgROBdm1aCMj3SVF/XfF5Ikx0c0kOFgCE6CQREXGr+1YbXnoF9c/rA8+KdB
6zROW1LBp7ytMxI/QqYL9ubhH2raq3W4dDPsa5tsxAijsejx7d73XGDEqGIuf4XFtjIMT/Kwz1cz
QyZls61KXTFrqZPMeX6kFLX1gMKkE0WUTiU/4oUa7t3cg0eB+WtGQrEIpxm0n5z1ICvpMKxn5Y4F
Iy7hpEBkEZtYHkJ1tpeEcJPaXM0ARQBY2OdIFl69daOEzQijfd7QBa332UKz/WnOKi7bqLAgCO/y
z9nXbPXp89FfKX/CWt/nlrXaKcc6EbOKD8ApCwipuxnRB8EoAzFruQ7oxHaf44I8qIF9bpsiMASe
ynDajxdIyioaDA3ZfMoDRFqgX/7KFycJ5vkkn2MOtQIePhA/5BaNpdHHPMi8eMz1ZPvrvbf8jStz
qJT992ySWix8OSpDAawsEB0CggCVHkSzHa5EReDenBiCkQqEkHrwOtY/EP4/Y+fWFFeObOE/NBVR
98srGNx2e7rHfeyetl8Ij6cHqIIqoIACfv351lqSakM77I5QaKduqZSUSqWum8yx9XcmKEnh8ngP
MJSeHVxcv3MJiXizOpitXgMsf58stfQfwrBDUqhqObaF3BHyujSl+YJ6g3QywLe8NZM8Uxl5swk7
5GgIcr3v/alBWicHP3nqTpT7D1Zg1TlF6g/+bLVYNd7m0ShvQokqiOdWvFxECqE530RQ43fB7oIA
pBrO3py/aSUGMBsSQNESI5UdH+jbpDIo1MX24Ob8kDLyGF6CY+MDkNpJ64AIzPSCRKi7Ri0i3kRU
ZbpKQw7OliKMktByshUH1VY5WFUL5/75ND2El1L12NtPBe/LB4Hqq1qgKLvw2Yuvd+nqpjvdJ3oC
JKY6yliEGzJTnq4N1ZjQq9+8XPZfrYbeV21Z6lez2n0lLzZe68Vb5whX8MWwj4pdbu5pM9i3G3MW
BGc2Q9nZ1Y1n/36UDVidIG5VkupJ8dJ/s+FbSusdW/zrvq1PGECX9nTrI1YQIGeuHjoqzhjIiT8y
o0YnLzLF2erUhBGv96a3q5cVcXUSgG39cf2nCNFLebQYob7+qGREDJ3ys3TCDXZSxZYvDkfU6eYk
5luNAkkikVj+uUNCeIaMaLRnP2YkABNBFK5NlwYmdqnbiEoLFsVvP2crz9a3fAFCF7bvUvqLlQtk
uoc+O1j0jrVRrnb2zT025qlAxAG2svSNblMVvB0PMk/tFLuVtz6O39gqjOQLuGnPeJQXBcgSnorh
LARkicXKb8fb9n3n7ybwHieafFiqJOTH2uyPg4igxqhJmhj79whw63hWajpF6LRqCqlqc2motrym
UOqy3rgFNXFSFuDeNb8SQfjrsjeHs0pkc45C3Q6zNxyqaYnaxXtw0BwztqWok+TrtkoOse1BJRM3
ZKXCia2RUA4bgjEuTBB1iW40EVT4OJFUBWEUn++nzTEgjB3M7mCJGI9QVJOBSLhc3tblia58nJdP
HBF+vzlcn+mPgsCSPyB4OOSvH0QyFXhg8idjlQvfEmCRCJyssGufSx7q8/W8SOCkSyaBQ6KLonxS
a5Vnk5nxdohRkqqsNGDGX9PpjyBNWVveySaeJQdLCuBCTStkp8nUyVzM2KIr1OkCNE/OflzvXLUW
1LXUKUuINr1u9VZyit2l8Bl+1W/x+Nx+uIJHqFSWjRBWhawoIqVAjd2ZYCHM8GBszCiDOMNHygR4
HOBfjxQdwmouahQBGYWnv04HGrpIExugGfICjo34A+FekwxtraCl8nKc7eHDyS/86IlaQfCEICQp
ybFLOjN3JKYqzyxIBFU6Totxc0QanpAA2BgPT/RIx+NLZyu9lIEd8UMHRvbUU5YESSTVYRIgJ3hi
48xpoDiBWc7xMaKc7dEphqFOF9QzuQlsNnJS1MYUKvLgCOIT5Hgh6EJRnD7JhdhsR5iSc5w5uUqO
OHPEKCeKYnMiExwEkT1AvS4LGI+EgI8sk1mELjaeiLfR4rf7Ez2LgNjT6xZXj194EqCv50eoRA+5
NJkaolPjDaYsgQN0xGOnDsCTYa3cyKhjSs6lQQmJIabZKkd98yN04oMRwS/uivs5mkQGeUOlVD5S
Cs6kDfKGJ9ionPicb15fe5TqND31ThU+b3q9Z0mKNDW0BMB+dqCNGiE72h8aBIcFPcRCpB5moEa2
qPGggvZQLULcI/AhUcMxWh487fS8E/jKmzYtjKhV/NOJiICdtJIVQBnlBWQYqAA5sd6lH9aaB8g7
FYVdx/LUNB4BKCOxFN2lju0XxVIHcGbLJsS6vNIYutiDgxJjqH1skltbaGzuc3MtFw7SAes2Nmd4
0v/AQVJM+gQI4o+zAPyKrT51gK4CXdQ3xiyJi2pL42ADg09kEiEB2MDlUarWOFBBxNBfH13Azwcs
k448lY6HXXYfggOfVIobIyA28qwO0s0PUia3r84+dj3Ahnd8ghynCwEbxTvhiuhHWVoB8E+XAyA0
kYMPGxN8kMFBz8KteLHsZUYLWuwYPFeDw+mp3nACFfTfcNlLkVB8/F+pJEg2eIYbk9gP6Fgu1/pP
wuTkitgPAp6zhYuxg6ZrJx/sKl6CJeUuzIaDVktjQVFiUBuUOs2y1U0/M75YyxxOsJrWtkeJ2tD5
xlYaJ8AZ40OhiDG8yYmml3f95z0wyLEJxc4Z23JZzXJ6enY4Xb2FkTViwMbES2eCjQOHn5H0EC6G
r9JM2Rhvh1ZnkazSufCYf0kbxCZ5WggAH71uQxwcSWUEWLjwSxXujk7PDwGZisz2HZlISTj/kgqm
asufliSiiN8QEA8nKDt9Jtlhp8wAJTOP01CmBiKhPoSc715N+69TueAlwLj+MpinibFP77i357ag
2oiOKUi/SRnBjVyfhYaBxdjufdNfTtdvQAMC/WuJD5ixi8AnBJwx4GHQLHEtfd1/wE18yBKKvTcu
TAJJk3rEJmL4nx+88Zu3REsXaEncm3C1RKAJHJSQHsTQChwiQ0EiNFtjgCqFIaq2JcVQ4dZ3h4PT
8lgaOISSSKlAooATG5PGxB84A3p8aFt8ws+Jhn/hddxJD02J3ehWH8YhCsBJ+OXByeXrxE4mJAaN
W5+ILWGqAMGIj1oKvHiJBLiIygFF4ja7W6l4UsIEEdnSxVaSUY/4JhLxyl+3QhVZYMhO5YNsHGTc
aO0GJx7UdysnVZTm69rkVgVmZRvwatZGSKixf0uDd0xKApw68UAMQ6PLmU0ot3+XoS/6QpXWk+Hx
1SGuYG9Y8QEfzmRJaKmcuHF45CEOjdVSBQk2JuSkIsuyArXzooLUpPWij1Vr6oooVI47e2JTw7XX
A67fPWyPWjpiRmNDDcA4HqmI120BY5C4tZLupTUIUwHLNCMFpV5q3cajlYe/Mff0Y+NW0sDlX2uR
Onglz9iQ6GyxEtLCa2EahURthtJQDooVG4DRAHhvs0blV7KDr5WUUidL0AYbaTFE2P7e/x+Q86Xc
qdVKBWhogqRWBTXqG5Lx7BVPQYKgEeYLE/FglAoJLXOcbjwQA5bM3MgOafgB8Kix4x2PFtJIIC9g
bCvmtjIR0gO2URGxfcaOitK5784NApzsNm2mh290ysD7UOwq4eXdJn3rhpo219k+Y6uIs+pCVF71
yrVJD/iZr5Xq8h1KaGaVCR+qMWV2mShEJEWtjLPZT7P/q9f3iEiKRA9MZNLBcTjhzMxrthkLW2yQ
RsFG1I24RFs6ZXpcmDNdj+QgSWM7kryts+GXTOocwpMG94M90+Osgi+4jYOkIJW0SyYJwkv9Owmg
tAEEl44v8Z7CKTMSRLwA/HeyfrePhyzpzw81poCHBGEEbFo+TnVgMtiX2xCxQRKkAODF56f19DC0
KMzFwde6bt0eiCyUOPSCEPGAmw3QNcmkZFXRkRAfbNUKBJAgWbWUlUC8i7ggAUVKx0h8x0m6UrL1
/dE9l41dri1MoJrI03LPnzdIrbR6SiesXYVADFl0aQAZikTdXkidpWHnbNtBRGMQEoaA2F1/PXUG
6hKMhvBM02+pwAacakmW4EzrAFAg7DB6RGgV+upMuhpri2+3fJAhZ1UhqhhLVuADIJBMulnt3xqG
6mBwQqjDIzlQa/RzerJrWPN1hs5/rq9LK5S/lNfdiLIY2+EbMibLMFDowO4SocdjKRnZMyITr2vj
xICia+MMUmoQczc/9n6JvDM823bjKmctExacr9dj7flk5FfqirgRFsRutjQXNdZhE4hUNimSVA+w
YSu5mTxpEsXJAqq1a4+go6Y/QCUPiVRxI2pqPwl+nKQrC+fJB6+anDZZHE9PhLeVCCBOEVb2zeIn
7HS0T2UnOmuu+KReiNOSArRiEQHTKQchdtlSv4BFoBFeCeO53lIMojaODtDmxjiJs56/AxkAOSL+
TDq5kS7ZBoht4bYPdGHkrD8bA6PlJ1+Tlmdq/TcpF23877srMYcwu5JBG2MN0r0et9Eox7IkIdAU
Of80Yil/jQrdfk9a5RA/uER2JGVQOL0t3NUrRY6reQOQD9gBGNL8ji2YkjeVXBaYI6lL60nygyxc
HaxdO4TEZzE6wBSE5jjgF1VCXmQOp2P/Yzm52j4+9c5Xv0WBQGnAAKMqRIGIz1ZHdXLPBrUB2HN6
4nmIeng1Gx49zA+K+sBNZE/fk01XZEANP5xfb6R6iyyvtVIbopJa8E/zWHIXG+NmlR5H9iu1aUkN
+ChEduz/cbM9n/aezq5Wv0GjScoIEH0N2uBbbQRksZ/0P/ib0PSv/6qZjYaz8XA0GfYHg+G8//yn
XOvZ6qR3/3B29YsEN2M9HyqXPnN29/qPJl0BUJGy4geBN2evz64OdlvmTpMPUJg6fHahH69Vn4sR
++fv6k9k3SitJQCixkVPiB2UzY6+qKu9eiSnvHRw9tPk6R0Sv7QoGd29vn7S24K0IHa5nKv2rjfJ
A0hl9OlndEXxQc6354xRPaXSzlPkhEDOBdAGAWgGTE5R0J5pYgA8ywmQ8HnRVdy9w9v4L7fe0w9H
Fb4Kl9/78MGSS8zeywna5BXkws/r7v4dJimBZ9c8qeJ9GNlIKxgSKAN2GBIGBsCuAgLw5un+mA99
FfsHHDX4BkctZmN+UDVbTAeL+fTF/6meFpPt6f3tee990SDppTBVWMkjNwyEq9k0eXgeIGyf9i7s
hAMeUYPWbg1AS8purGQmio97+cnoACPG8lE3Zh3q+8/O4RWu8/yBWy449/xAq+PIARtYASeGVglA
MwS++mU9V6PHtL07Gq4cIaKFqHuaHhOWoH3CCfFsu2cSJBbqFtqW0LgjYwEmbxY9PSFRFlt+0GT9
6ctfw/HHqmF/OOG/YpPpaDxZ6J9jnV/z9Zbj3uBxeLr+pWhbEQGxaSv9qWO/UkK/JGTMMYHWrjRg
2jONyWwu6ypu76rnSYh8JnEavyxOafkRDxAmpAFxYgu4+22+WB6SRdwMcNGCn489ZX8EhuvPUHLz
u6DkhvSCNASYflkC1Iw4bqowsRvSTFB9Z1YcV//xItgG6SKpkQv/jEF6wwIpFKEDeSJSK7Ba6AD5
bug/siS/wtir2ZskCm1w1/BtImRBROiG/1wte/zEgSiUBxtTK1JVhzP6TBpJldRRtnGCEJ/tIwc7
60sspTUiWCK+YGT4Ft7ERlzVH97C0eJiizS8gXe3PAVi38bwwYOT/9QWDMwtJIisI4fDw/Di+Y5q
I8lUdRzo9wMpT/PlUQb08hhzG4lUcv5ZpgpN/QKsT79ccR2+LmLic9rzX6VSWJW8ShMAKlRO9qTU
emwJprXSbDQlAI0buzV0AMQGEZodqfHn3fL1cvFhwRnUOpLo1HXutJATZKYFsPlbk0gL5c03kZQj
v+pRLJpcf+0ojyNprBOp/Nz64udKLnTgt3ng7SMParGRcBCl7Fk0ON38i4/GMu5vs2yyuZ4d6TVf
/V7o9Pr8V8o0zy8aywZdK21531fPYFROB4iEre9cfGqh3aqCjMQU7SdnP11/FgYAigUbN6Onrky/
pL95Pm31sr6s85ABydNfVBkQQubYBIQolhNMH654BPArsaoZDwmx1Wg6b+1rHpUb9FoxWe+zSN+r
28d1oUq9MBTOv1z8izdKcFCkZkts7G4We0Fx1nu1/jXPGKWBQmarsUYs/tAUZ4BmM+bQjKLYw5MA
3bPoHCDNSBRbVyroizjSQYHp1tj0w63GPagR6jzAAK56/Fsc4yczxr+ezvRsbUa8/T0K0OS8LoiR
F3lGFc8YXcAAIt+4Ewkbs9rQ/qbAgySUEAcPggCwEyifO97DridUypG+IkDq4Rm2g9eLMuXaTRa/
62Gh/WMo5M9x2tnpryADxgSIzSsam4N5lKqIPOzyg+wyYueo9ROvxyCmvi27ljoAHWaimkp7KCff
4omK8M3sU9Lx3fwnTuTPb64Od6Pzt1I5SUw3ZcVys/XpanD2rx+/7K+m0RbUvY5bt0KdclXYTd3q
kjz1wJ5e+xRRFgXSXJhjtlveYhvuB9zc/hFEIjtHX1+BrYsKmOJDcqhG8AeID3ZC0WrAkYRH2xF3
IVTpLZIqlxohj85B/njssw4Bueah+zb7chIn2Lp2kKu0Jg46MmrhLCflu+1WdKu6SqChJrPwunSG
XoVh/IxmHDULm93ANjRlgErQxeb4YVcWk1SuysdfuA403/BI4nY8+dS/KV2QmoGu7cnJQRgMxzcI
pnbJi4Bmi+wyTxYVKI5I7pARO0oPaiDjpP5wEv19r2YjVzVWapWW/aKLr99CLrR1HaPgdl5M4wkC
dwyjstRNLRcUVY7MhP/06l+nU4+0EIGIdoZY7DrvpMgh0+OLHVO3tEEJYUV3wdGUx6QqaW/Kk34Z
GzjbQu9kZY/MiF/MbPqO2JjkNLmdHPR4WMTzCLxISsnCBNAPHK7pn3tqRfNgJv0363M9pkMbFTnQ
PXUXdoqdKrvrHY7/A9hb/twrVSjkrs4AlKlVoWsu6kzvxHecwAXf0HewpVLNbw/L/6EJQWkKveUA
czs3WDmEQigrzub5pHnjhFCYtKElNvlEEQvmhv/+/PzXEs8YUz/4AMSk5WP/ozdYTNb3N0+XvyD8
5td3B7vF8HjH4as29jaACJjx+YJhtjWNd2HAvubOWzeH6/Hn1Y5XY/SrV48LVEqAdkGApsGT8gF4
+QQwIiGtif39adBkoLWO7g/KmQXN+ovRbDhYzFgT6b9YC7lfTMY3m+Hd5D0Nd7/7+VYrhl0upVjM
IzyHCec1lgMgIoxHFLGf67Nbk2JjYoCYGADgAQgcXGFc7IaaUPDijGYCUJxfNr/01/kLZFVTUEnQ
ZFCv0JKwgYOJFJr06DikEOmLJhKb2Q6HEYNW4SznRFmb85+GKGCJq0ckPU0STh6OZE4BUsqpXPOc
c0qiIj14wqHAuqlapy2kxi+UmDGIhKvoXf73n5x60a3ov1EXYbGq7IXbsKXPmOGi6vE+q6MQkihi
VxTdVAVeUb/wBcaTVADSBxO91c3WJXUlVb9oiNqthDocpEhVN+QhE7sgjFvxvFKRzLBFdJSw/OUB
cjRqaxIZdU8eVlRdOsbMFBOAkLRIbfCzTze3P6maxrxhrVZPdkRavd3tjljIqgth3ezxTI6xnR9J
iAJYqI3iXJVFRYFGURV6Yr+88BvNkf6ZXtyA9NX02/RlfAIgogQ//JPDZE1WESRZlWsY2u+C4JsP
II2MxkZ2Ykt0gnW7V0CTpWKOD1f/5Qsq3Vcljyo+InlJTVAEDtEIB8ZOEbCl14INX0wDFOOP8R+J
m7CUA7jhIxIog5Xz3e2dgeBGnwu6rh2E+PhuWpJGUQUZiFNw3YZD8JjQZEtoarBVH3WVIJL0Xj88
HamSVFpfREsVJ07Gi9jIKo2WnFJpY49aoLNoCUyk2JLlrD7wSTuEwNnZ9DcyiilLoLlrQ6ygajg1
knWXArwOgGIASmzMFqoZKxAVZd+OPAqOF8qSaSSd6K97XABCVlcXQJRRmF3K3QHbcN8fMwb9F6ud
88FsMJgM5qPJeLiY9geTF/96n12dbM8f71bX78pxOnJDvGM2y3NUIitIFAUAaYcdH+zIwWZb8mHJ
eD2qdOn6v+D0T/VVd9TWV9N1I1Y8DajLAXTYU7QiZgNAmtt5hSCTg93J8kNhd94vn/3ncfJ1OFlJ
78bAWOLPEQ/JmZVp1XAlAGFpd2ndJ7e8RHuMm7alwrnmRFtQ/2oRmwbf8HMivGiMNAwtRJ0Ml4eb
WzV1DmtJM8Tx/QYaTRfPB3U10GgyG/Wn0+mkPx4OXixHr5/uZ9veCWcVip5MxhqmGKdZoqQdcNNa
8Yrdmginxy6+NEtn3C/NV7WDtG+OKAVj5ywOKdPyZbQrNxPmX862r3p/EBq5bo0v9Qe/B2g21ZK6
TA2KwV2bABhYDjt7303BaAUiW5eDQhJYD4sn2EUChOgYYOKHXnwCVO0BWisIcxK8f9wbdgxr+hxP
kJPY1RDMqsD/bX/ngxtbCkUtO9iAtT4EHg/JIAPsms3HzZ+w/p7dzecalepCCYsA1IJXTngKQCzs
B1bwJFF37NJDAUyQudyeDAgGEHJtCTKJ1rCKT5eIql0kfwLJOTaJgDECvMtQhsssrbT7vPQ3iGAI
SMdDlLe+Rq9Cc/A4lMHE7yUQj36X0Q/xXIfWPKPgTYmzxeE9OxukqVd8g1XJ9q+r4dfFjTM+HhXp
vQQWke3VX3p5RpF6I7zOU8OBnqFuPyHdfaGJxBhfZUomSduQdDMvr0dMGLek9auFoEWLEHwjYuTR
ITcokwd2sBKBk0B10bo7zGSgSK+B2pj0HXUcHRNA/gwGx/63crzouwRg4wz8fQE0HGoE6MwqLICm
81F/wN8SRoPF4sUI0euvr65PZtv1u7LjEWkRmYNNN/EZtXRDd5rWY9JVsGHF9BlviqFyEw8PQryH
bat1J2vQ7qla5IWXWJeFVzOghKmlulo3lR092nbj6sLPhZXF4P7BSf1DoLu5LfCBADR28cVsxgeZ
IaJW8q+EtySHnNZJhCy9Jr0yymUWz/GhfeHe3NEm4p6XE3bx+xJppTgEYQBjA2CsRdmCRcoTMfYW
9xHRXG+PasFYMA6u2ChV20/oVCT/Rg9oYloLNYXTtEzp0yHuG+I3sVlGusTCzxH4YhDW+5MgUryi
JOl8nVi2YBbyhjlo7AUCucopmwTk2IZXt/AAP5EyKnyfmQeDwbe5eTGfL2bT/nw21E5iZ6fwaTe5
u1xPL9fvyr0BD5CwcR0oYWMY0dO7sLHHmAxLhIXtw+vPItXTlQTF1E4Bp2OCKyyP3Xg9QPDFn5hM
jje/4HL3SAyGm93lQ5n9hfs9X2vsaw4O+1rWl6kcg0o5S0oedTjzt+IPZdh41N5LGjycMiAzaIJB
j26HrZAy0nm29qwmQJJjuwDJBDtskzYtJ/hSp0iTVmUA1G+lElcwpAXKbzkbRgDLCGgBzCRXksL+
KQ5gQssCQMZo6q1Df6pMdQmPTw93f2qEzFS3OzC680cXbRqpVg98M1Pj7X7Snyl2sgAvyCxaIqbI
LkBpJNxqKfw6kRTDM9pExVYcBEajy/JHc1qH8UW2KHJet4lj/4pPXxNN1OSMyAgRj658Mz4hOjJE
WaIAPh98JYTqXd8ikKqTBN80ZIjxoA/VVcw5Fa7kZ0FGZvbNMK4JHLq4dHM+CDIJDD/mghPThFcm
dF5r7kobixHLn3rYLcLG/uDK2F7yWn8l86I4JCuCiQRMVgBRwlKXEv77JQQUMzxUvx64yr5sWjz8
REulpeOMrTRqaQweuAJjAzc1L2sp0gXpCJ786NEU4rCDRjy8qNrYUsn0OhMVmrGFEGA1V10BcKA8
EiGtlWix8fFb7XxpmtqwHZwtYTcVVaeEdceOmoMifIgM4cAp2jZ8Wh0psisyhXY4aeRqUVt4fFxl
+1D3g9YhMugrolEokPjqceSVyq4dySgSsURXjEqSvPTisfPcdytj/asVkrGVIShK9/QDVMQmwJ6A
0eFjVz++iZHw6b8ex+65tb3Ls1Wb4eQdVUrr08hRw6lYrspPf03D98v6EUS7i/lLClEDg1VeIxfX
ib/IgdeoN8DxzqoZrjCsK0t0um5KZdRKoWVdBCwIgVresAIuO5mhEJowFC/MYGrMo/IVr/K1p63K
lt340IUzoi68JGLyPCDZirU7xQedeTZojRTexIW9+i9LaVSGVXzUIYBIALo4MfcbbziihhOAvJGk
qdr3XqWJdMAmdu0mEWbYoMa7Nzk+m0uWkpm1N+Xi0ycg3utjuXwKJnIB7n9Ots4KX1+LikqVOJZo
gFKwJBH328p2WdbVsLqkpALouQ0kZVuvstaFT9HAOusZ4KHQjm4x23IBBRnLWRS7l7S0/OoDQsmO
LJrJ3ITRHjTaMCFASxnSO1hB/aJZRWBsxnyiWwMArNN72LdMMojCcrtWKoBKwUHbjMocCvwlqyiT
3lMkVh0JyMSuRChnuKKQRMMjQwh4+GN9E2qiiZgM/JvqAhVRYLIfQnjMqv/T9vcsEfQ/l69PZUVP
QR/RCKD1YZGrxqPeMTjcECmQWq9p6a5g1ptYdcpucC0ZUVLFKgYE1ZthZfEn9OEfA+mTi8PenV6Y
oSTZIQJOTdzuDq/Gfj/gfPZq+JjzW2AgrRujgm37Bz6F4HBrbHFKo9v8WjkuJ9ddIHKDbNle6Azc
37y6/jelIhPs/bYwmbVGAaaGUxTUO9OFtNOxvGbMFyFDlNTFVQDVZl1ZJZfmjKeZI5SZ1Fi1LGYo
b4sSpRlqTj/tOf7BPGU8+cake8Gh5tFkwQR8NlF4Z5qyfHjYjM7Wg/U7tSalb8bzDFyQT/M1Q+HV
mtbiA7iLUFfUUkxUYWxiaRre9GBYEd8yPABdH06Hx3Z6FMHCSJMtSqp9cWAAkc4ZPABk6roWshpn
VCVgCejyWDIgw5D+OhkVi1AEJUIfuU6YYlq3yNGdjlYSKRsbsQSAyVQ3IrQjSN2xYE1Ly8KZFodW
AyuLwAGwiF2FPcyVYQI3NjHMF2EXbML6n0+4pf6jNv/m1HQx6nP0eDFcjMeLFyu9o9PT2XK0fmRq
im76hUVlLvyRIc1Fe9OSVRzSnDSxhaQlY/pBXUNBJfHqZCTN/pJimjttRiOr5T7dT18v/tMd+lt7
lrG+6qjbpgqUVt4rw9JLaS8a14+VZo+oNaMVSQL8aiJDIK2JPb492p3oAcO04n4kTq+ludIwcpZG
Y0uNmrfLX5qrHSU4f3o1/y1HChAc9egC4A96pY9+P18Kmwwn/SEL8cPhYDR1r+30yqfN9uT65mly
+a7cNKD383NVjRRpp/S82OmRegEMdwyRANJ88hn7cg+/bEtc7Mi2NCj26WKxP6xHo+GFcQvbwotE
WhigXdOo493R7lR9m6ZUn/Vsttk0a1o2gDXN+mtzOqAa9xOR+eqPoW59KWP8JOL+A056qpLT4jRw
Ori0PxzEwrZ6568xqEOn0+OH0c/1+KR3x4YH4jNe3b/HK30a4OTg7uk4HIILPklgnTVuZjyZX/mn
rHPdXE/fqMdbgwugTm2DZxs18YE3MDSf+WU2qEMULQTnYcNjhN6P1z84pMGK6V8kOzw0HfSniPXp
ZNEfPZfso7N572GzGl9assMFYQpxwB0HZf1vTtqYgMjuMEUaHrv06rCC99m8omoJrkOyNDnG+j8M
EJZIn8cJIE5oYtsTz7Ry2ksRqmn+dT4WRqA9iVLez8Xhf1LShITSQgCtgdO02NGSCY2iHBGAf8x2
v0DwzXCEARHLmgB8kOaNLSHgET6NTKOlbQFoWGrWzZuWxg+ROn98ddI/ROuhmRGzeH5fRozcfi9k
xGjA7ZH5YDqYTsfDF4dwnha3l6vt0+ziHUIbFqIhY0eG44zuRFums6eZl2evF+VcP5RBKNG7p3dO
7+4OZ/zvCoLDnQB7RS88FJ6pKkopffdKFBEwIaSed6MSQih2DAQRSwxZZRVwGFCpzXrxKTDnmvkD
eFHBOv9/pKAYomJSVsFPR/O38SM5AJgDNJtzPdpL40/m4WY4lxPA+jmfeLgj0JBRiKNdnveFX8PE
q8d7aS/wVfi7DFW4wsEAMu4IAJeHw4F+wAYoFJ7O0/nzKz4OoSZ6IgAHR5yBExVVRskRjX6+W9ja
wAjrp3vEbj2E7rPsH0zO9DsjiVbbCSXmPppX2eKkK4ANEyBdCGcGUkvHcncnIjNdyqMwCLY9l5N8
obWtbxGQ7ABYJQSbgIfx0emOHzY+/F/5TQGeOoesD0uEfsreTx8znuOhUX08PkIDw+FhOspYeqy6
a9W31WOlhPlEXeu4g97BoD7JCm+n+wLsr+3Mt6sjM3dV3krXt04PRlAt1z5wSuKgwP47nXwxnP1V
iI8G8+GCffnxoM++/AshvtwOrk6f1pfv6pNG/GUZXk4/HL+en+goKR7YmIfx+J+zmfp7DCw/35zs
NXPcmz5P3az52WtHj0/naDaIkhxAGPxaHIBS10c6tABOp9E1Q944yz0gZkn8iITH2IfKkV7WYueg
hlBMPxRPhg/PTdvgoc7HWlK/V67hJEOICi0ArF/we0/mstBFBSBEUg3z+6r6EJWwkA0MisDBlZyB
IW3A3cDtK/V+OpC21RvaIEhrRjxi40l22Mmh2QB+XIj2hzHgE7GDn6AIm+Gps0XoCHAlB40zPxj/
hzOyRE78PXdl9aNwrc8Ohdsa7zZnu35NfpiIYMS44Nx5ylhArRGGDeldO8lQVMziuIzZD1zw9Gxv
LOUkcQDAAKwzRnzi8A7tw6KMON7SsvUiP5yYNEMOQsaJDwDNkIYJ/9TDBEuO6uWa2MXXDUfDVuty
k5Vmmj2Ofw61qrVM7Kv9tNi+Hp3NdDQmRAKkStS1aT6qJAOPOjj5E6tbLbQlnqsT1hrrkAnQv3r8
GIYOrbspr4CZtTe3s3dwLDehuQ89fuKoN30i3CTxvd/u3V1yneqamy8eXgqfXy+kOGMQkNirUXVI
uON1v+CwfF2/7e8Ox0s9jc5gYpWLDDCEB2g2mGp4ULcQe9ew05WWhRJjH6+eZCSfEBGgqGCR3LER
zTGIYAAEOeI/tt5IL78uiV/m6dARbLPL+cFCv0ulOsMA6oTbB67U1fWDFqKN+HG9hZh5yMWJyCZh
6G+w8NsTIEEAqkcro6qog9MHLSLHu81N8Kn/yMh/FnyWhDJBvIY0xqHyU1zIp4SMwYyeGEV5HL1V
YLlBkoEV/xLqGvHhGXvdvbq80KQErETo3hCiEjHtKCOXBBETDHOabSA5cFh+fM1MI5NR/bFad304
S1aXuqEOo3/cBkr1B7koRz+e3h6CN9ix+4vxb5JLNQ/6VPLA7i2/thk2mCBcCCgxENhij3v3e107
+aUhGBrSCqg8l9Km1A5WhCoLpmHqfgGpYtJCaSTszSmn5N0L0mKFF6lqCMC0qg49ISw8Cqx/V9Rf
UxEBAs2Z2Yqo6h3oV3+OZ+/4KidvPWBn0lkuIAVj7GSc/FIx2NQN+WFUSZ1pD+VLbpUryQJGTr+l
v0l1xFgZjJIpLiJ3djzIguJh/GwxX/LBkIaljfq/T0WqJ0EosPmy1QIRCcckJXYjEgAn1DalKsQ3
Luzpz0GEwybYe1WvMKEHL/ilDF519suI0oYmxG0TxYFXJ+OfkbiYOlic/tK/lAaTgTYCGSdAhHsE
OYPUZzDglWG5DHEEIrDLnNyaoFQ/L2yLMh+NxpnpOKRgNJLW8YLF/TY15CZWKyvqpDrK6dnkXeqT
Ck5NpmJVmbfLD6lNUqXiYquqvF6Ijc++2kRQ2U5RlXmkb3aXKv2ejwzFimWlw/u0YYv9ggiUhbgs
eKWrkmOjKoRdf0Bz3l7dH4uY/Q2RJbsj5B7FecTQ1UjpEodn/FVxtdZa01hDjstXj3h/jdG2DatS
qFB4eps7/SaD5NggD6zaYLud6zFpJT83nnaiLtCqMcvryW+gj+P7c+fh+MUFFla6JyOOIY84iMzi
CLf5n6vVN8OLu/X1dnLxLlPfLuHR82BCT1ylEVgLBhCz3R2wqeHFUJQCPOpiaAavDGvYBCICGb8o
ZptF7E8QpFpb5RKpVXEACg6A2SswkEEfQHhEU6Un4ON+1Cj2kn0IjTITGNq0kcUHd2zGSuBGLp5V
ecmSPdKZKJHiAEWI+YCJ5ablWhFjnuICZ6CPAO1sViukzHXVkepOdZGs2cz1EEYoXIq0qpNIeHkr
YYdvjDy4k+oZoU824u2ZaBnROM4hzlI9S+suVFdxDyEUS+Qgfo9OT4s20Dqb5TDk6zJCuhe294DJ
F7Jw+aBJoyVAkwB1xdDfTE+zAQt1SM3wv+nDgsQ0Px2g//ni/e1EDQ7zY3s7iC9MYPAFM3y/Lwzm
L6aY2vcZzSezeX8y51YXz1s87wtP48er3vzmYfxenAUvkV04CjsTneyFPY2PLt7AKfiFiQDalAqf
ea4RwTQxjPcA2DCGLsar2jtqK87wA8B+rU8x6pGW05Veb0BVH43fgmm5PEaB8mLzpP/bcrM6tWLB
gs3D+G3aumRhRVbNydDO7U/aVCZXxVkrieBME9OukaC0sdiLu6g0a2tTYGLEjqckLfekHyVRuzFb
EtoZ/7R/OfXzV9EXDih8wIilJ9jU/r0HPYUEJEedeQEjQ3j14f5xB0eEb2CVyFJCnx7GP+dXSpW9
GmZFntwf8yEBdvBiG+n9mW8SAGeA1kQp6PECB/bpq9Ho/64feRu0kxihTFBMJNQPmNLbjp3FTTEl
21P9+Wg6nI4X0+mLd1aenjbj8cndxc5MuZy9eRieH2QeDnsiurARfwBdO+JNgjKrCHBnmBURpjFK
Ib6L21IHWXA0ZOHuIMMOEInZbOKgXb6PnITVCBgv/YBJODFe2M0QA1hTGoYEHn1IJ5EjZ4U7+igd
JmI0o349X8eQb5UAjsREKMF2gQFiJCFXflMgLNmYNIy5OufN4PHx1dPD4W57tHrT2Bt8RMUWGk17
bnSyF3ebMejoyulUMwZ4AQa/P2d+Uq/kih99rCBs01uyfmFpBq8EWC75EZHuhuNzeXd+MB+++QHX
zF4M6+Ya9jxGs/l8MhxMfAeps202Wz0Mt6vbh765hlZNO6eR51fehIFp0VBDBbAXMupCUhtISQrj
YCL5sgIWVpKg01BqK+yQQ5+lZes1JDWsTc6t1nm+xCEjEG/MwwxFXBkoIya+YZQkDvcAt6ggSEon
ANyxJuYxLQNZWQwWHk9lgiExkjD++CRB7EwokMNhLjxhBrGOf/0IH+LvuW6d+ScevAKADZ/UjTTx
TzWwx3jCnzzbZPb24+BOE07M7Lp3kJeZqzYcERUGCjPdX9ZlMEm0bMJ45BxxfRp3mCviCBulSC/G
/oCtRi/OSIit2EdDFs1nk/5g7qfhOmy1XK0GZ9ejh8f3ko/ze7ahO4ou4iEMFinSZAn+wHAKBtaJ
FDHX4IGLZlYgb+zQvGlzbGBaqTU+wObPzce0Po4Aq3u/FyeHuaEwlbkAT0waVbNI/SlTgx/3Gzz+
Jrwbq1y+JMnqhJHmZPwmKwqdvyTTxvBCmCJwRIXsoX8QCIThP+4jTaQAaXkA7NWH+VckBw6kRpms
4U17xgZYveLsCV8MXTJ2eCFDTO969YHWjcGrbIr3b1ZHJ2fT8cH4fnnw/TYfzr6hFU0H6ERDNtb6
s8nsxcJ773x7MVw9nfXfZ9ShxWlNBERkBHIBZ2REGhcnbEAoI8zJ5l/Dt4BssraIOk3mp7Wuzw/P
n7SEHdaIDg4sFrBCBZy5RTwbqyQmYgYGibDxWkqYpss3LLLrxnqWJ0lF/PAXkdjrCn/BM7oppnRV
ohDQuCNw2Kip73k8BWGQaNmP2tbtL3MjKbKhrx+aFuWLBAgpJicsCvnqPZluLr4WOsLtaMFNRFYy
Cg2zd6s/lWGZRGRPSWIOz/KSFH6wHJxJ9uFPsb1lWHwkuhBRhGEAiI0NT8YGaAZZ5VOXeBCravy4
CmJHJSQJ4GFgbJy5etwOeEaR8qwf8Orm4+1HWLsIMSljX5nx1kWB8H0CgdVVOvpWfOAvAGyCdL5x
9uj5Di5BfEDvp3vXZx6YlVvV+0qnElrtRccfwJPTJCXK5NODM/ZriSDBCzPafr65FpyEACQIjH2T
/6UA0T9DYpTJ7/dI3/56oRFOOaQ2WIzn4/5w5uMOHSG8Xt/czCc3J+hc7DTTfdIjBVjQAjQ4shZn
uhjdqgBPfpqAzkAMupB8I3/hS/hPfFkXLoHpGNjnH6e3mpPAbbEtTr1AkxMqmkh0jpQ1HvPvm2EO
PGCOMFr4pizI4AuzhXe0IkPFNpEIXBawMjhaeW9NQP2HDdIKgVP3NML3K37w8qCBh7/RDK1qzKMf
48nsxXGx+7OL8+v5ajvYi8K73avL36lfsky9p66xqdhUt9qA5y9S8bGRagKmH64fbg8u+0dlA9AC
6vSCi3BArnIaAaAZBAqiINJA9qc0SV1J0PI79ZruTmV31sPTZQksJle103NpkFR9nFlCKAt2OLjY
utC0CTAMT2QtuKth6jBFd6UB4qQvqzPY0AYAf6cXcHrn+YawG2M+4MHQyWg0HnNP+/ls/WY6uTwZ
X10/vE/dpxcAU99UfxudaIRmqHRGH6seNAGGDqC2YC/Wu7DUacYHbLF9Fkxc43E2H/WBjj/ORACQ
4URmvVSfQaIspdAMmXNnmZKaB6DaW8M0mErGE2dd1gHUn5bRBqlm2fyVmWdbXesRW8BdcQTsA7St
JbRvuRu9uf6ZVqFJftw/5t9SD5FLwwmrKJPpbPTioNVT//FxuDtb3r9H/YwCgC3+R6uhTWicy/8N
p1tNP2PwoU0Cq91udsfpNIo95FxhQnNer8Beufur+uiTWdpBa4OrGjdCzGNq60VqO6531/2NDQ8N
qfHczwASnIakjWd304PbIX/E6DQx3oplW0M7DjodNo3tBcFoJUQAX3ipJU8OsYMESojJ+5B/lqmP
vPkDOu2frvzvk95x7cvdjtzgcA0itA3iEafYzE7HF2frAwZj2CULcPRWYOwZe6+zx9caiuEW7MZC
APAHPqAOK2YdJ0KgXacI49WRHcYMmhfIcAYxza1HyP4m/4385uyLkXHWZyV7NOK46GI2fyESlpfn
s/Hl4GT0Xgy3vjh+OCZHWMmLw+Ey7PBRs1m+f/7IW/pG41+c8GR5GlZQPYgBhhdGHAfX5qR3a3qA
cAJA4NMdP/Owbzig2QDbESzs15PCyMTrPOg55kxA8ddyn5dQvGqCvNEqoXbYk03IjIyDzDkPNPHR
4WSSpWukLoiIIQzb3Yov4Urjc83tt3wUAv8UBbsBxbPO91u0ROhs/KWYbLnT154V2UIzPUh70KLT
BKgmG3mNWsIawYmnJXvH+1oW7/GmFkT/9A1wl9pG9ump3whVv09hfLQAOIQ0wJ1yfxuq9Uqi0d1a
H8R/ezvm0WGpx9wbn98XBTx9OPECs+WNk8SkaT2WhJin9dHibdOFyokZuh5dK11Pkr+jOz9dLXzc
tvbeCPvYT9sTHQHBII7pynQ7YOwA8uf6SmQEWScX5ATdlS6vUUYXoEIm4RAr+xZl4eDsmltelAFD
kVI2bMIDB0ii7FIAkxNGg1hwt3wAVCYr3AGgDQCbZB4As5XAHaYXSWcsneCVVPW9vSSVvSFUDz/E
aBGa+kvhlKq8jkQmkXHYyhC1mtBEww55VH8IjrP522mVFYhaxobu2PmvZ2A8EUZ/5xbD/MX5ZmlC
6KO6wsBS32A+fjFDfxpvbq/ms9PBey3tRm5JXOUMGu4mtOgjGV5j08/S1ZASmQQgGgCw3fXT/6Or
lqn4g4ZUehR2xIy6ciYPo58frn0gqAYlAjZdid2jqFRWa7PQS0idUhADl/Ay1wpuEAMUSeHhWmiq
VgXXadjM5ev9uk3byoANYdzYABgaFrsxI06YglaMHeY2lxESFwCGKF2A/nHx282D/mmMd6a4GVXF
WR3lDA6i4cUmncW6eObqWV0vLrMbOMcmURoLgQO2iVOY2D7CKyzVohJcRzEityQs2AD/He0brvqr
9j1nDjTixPVwNp/4efjOJPTpanM2H5+e7aTq6cYFucBpGMQ0dpaLxXg32p0Np73gOjwpAcLo4pAH
VihDTIqLOu9fXmWKCwoywI4hJYCwV4benD54xPIJTdh59aAHB73R4cEfpMQlUezx27F/4icXx9z4
BOXn9b1eeI4bQJ1+4xvyNOT58nhVFudU81VnCqAWsv4EkBqnYOSKTQ2RMZ7qlClA7M39nR6ox5Hc
sXEuzl4t/wvITIWCyNTVtFbB1G5vdcy5OKJjiBmbVCUJnXY8+Tl9qp3qTn9quyzTh7fn4wM6uYff
9DTgKMYAKLPA3XXvzF1i00foXlvWvL5K93APJTp9mNrDhhbmVSoHOjmERCWOFMAZk34PTHaxRQzr
KPrUKVaRNZ3NoWTICFS1a/AEcxBe9Q9Gs/+n7MyW28qRNPxCzQguh9utNpe8tO0qV7ftG0VVTQ8l
SiIl7uLTz/fnD4AQ5ZGrIxDJBHgODpAbEnua9XY2BW7HM9VK+X9TlbNB2TIB6AoDT4a3Wvb00Hlz
orSHD6zRBqHKzgfrowyUB1NIb+Qc6Fk3ha3xJwbHoY1DbYZIQY7CoaAM2WyxBn3C8DTzC4Mr5WEL
bHqluhd62VnJYzCwEhJQDdPOTFCtMhcptEqMmZwMVINiH9MMhpmoeqUxxVStqJxfzuv2YmDHNYQa
1KS8W+MkElSJEA//VYuQPty9ZBRF1OZv/wfirIdX/x73Nr8R96t6Is+skCU49CwmmShey2TW0o5z
W2Hssq0wKlosa1LX7AJNW1Mva0dXbW0MUdFi0HmFz+jFcE4K4ihQxqqJ3SHW++W7p4dze1ZW+zQ2
TwQFR3XJIjLtnyfTEWb8YD2qkSze4QsuFFC3k6WVu+RDKdF2ELLV4kcytfHhFRclnAzShndxzyoY
HelYLkJjB6XsDUEvU2169256buqpgNGGVaQbXGpdlP8hfxD+9IdU+ExUV10k/Om4W4yrHfXrRp1u
vzvq99ih+2ID1/5qtx3c9wbrz7LX7S83f9zkqSaoQxpftUUFkgJ5QPRsZVmJyiRFAJcthmAU1kUW
ffVSzG60v0+vzzqy2iUf56YX3eT4QFssryxcHESL5dWgfrhS0scYVAKpA7pZa2vRNuvs4s9OTGdh
G8JUa2kOb/sl2zw9mE0Wj0mHxlMOVfRiDuuQ7NV8hmkm+3o2UwdkHWlmUTIddN2wsGCTNptY15CP
gljpPAoA3CxvPlpmgAiExMbrDKfqaySxiGtjNe4EkSWeyXPBXdYSwFAZfkkGSogr35korHQKXFne
frifi9E/Fa/Rj1yZ0aBpc4QzY1bt4+2BreV4czMa3uzj9iHrFV82Av8tTUBaXbe0ZnlpabUZFH45
iNvRM4f45jyIOMhO7tnp5DG1bOY83AC57fS1+KAwD/ym9fZmo3maekkOamv3tdg/c4Mo1AeHiLZZ
IIWsBSnEJcW0ppaF6LGIETpznv3PRs1/MIE4ZgWLDrMbM218fLtTa7S/a7dXo1WMysRl43wYwual
r7WOWc0gsxOhNCmG9izAjdA+hjYG7T1rkRpLN4rVAAW0FxMixXjohtBo9kJRvKkWhXLLFUvvytas
o2YIxlgvCieMAJfT+xNbVshMYwTVE08OW+FJM1ekKM9lH344mFsQKm66eZ0lTZxgemRQx0271wyG
7IcdDMdiWeW9zzrd3cP11Xydl4egV4vmfDfWqjfE3FJffHgkHfEv8u5t8D7LItvhlzwM5iTWFUGr
7qSWtfCZzfmiBaihC2JR8GKVKRclMiwKaelBEA4fbQ3eFzmpZQa8/UQe4Y4aanONNmv5eadZqAR9
wTDitO6f3X+2QCWxOlzJ7erQEMEqcHKyi08JSyEh3qB/QoByDvNO3B7DV+rgAqQdxRZjyWV/ja2e
na3ZLPmd37oNAR8xy4lNkScfQu0moTQMy1UrbRTK8+I8pvWD/DgnI0D0gpTbTfNOLUtYKuCyu4qm
Qmg+UIKBn8fH4dnN6CM6QhNjuL3aHLw9a46Vg6UE/6P4YqTOt/WH5gQDRioaATRCYhncWdD+VdpS
jSuzgJpTKTdf5Mryntq9w/yWG7Wb67MnnbXtwN9G3IaBx4e63bP7T0RcAkOGgXwnS973wruUmaBN
Es2aHZmpr+Nf/iAvP+TcowL8Gccx8IdNOYiDM/ML4DbitStGLpgKMsCIo/hqUfN4H1FKaSsBrBHZ
7mrIPiw4/2PBEUoQi2maJK56waQnzeGbrHKmi11na6NEivKPXLRSjiKWYPtGiXurm4/2mF3GGj7L
Mhu88dlqHkswoyYuJp+JonNg0PRkvz1Fr6jCP1p3ay4KfHzARoXtBkJWRBYoufxG0V0NEFXjcGyS
Ps04yetGk8MmXg55jFkDM2iGeKKjwfGx0K3b6xvWFK+31by7Nd7Q5aFIsVxe/oJmr1w4EJfVKbam
4MWmptn3rK/opGoaI9cHIxR3Mh1ZA5mBMmdV9cMZcOOCg3KGF7JlLcnzSCREE8cvgllg1g94Hcd4
5RXoxHmGYCRGTq09JBQEnIB48KBOFoQR/Icse3FHPlck9yCQNK+6qGaPQ0KGl7R6yEWIBpnwW2TF
Uu3oTzjceempdDt0NNr0M5jFHDaSgKpZnO6Gu8109zT6rIFxGBZKo4sBjehmPfOzIIW9NXLbxf6G
mYdZt8uT5pGNxtEUdvq6bTQirHZj7WvhJlyuWTmZzN/IIuPrT2/vcNsH2pZlTnN23eCTdcFKAdRY
wvDqfKXD2+En/wJjuxQGB5RQrJBZWMPCQBDSp/vd73iUU1pJEsASE2muv2uBDdGi3cOb3e+KzE83
j4yFcK3O9vE3swxYEDNzTwWSrpPwOvfGGuV+7tN0hyyHGY3Zy6JTnI5W75M6HG+fpk1anIHTAJeQ
E/OqNMxEl63z20FqmOET2mhuWSFhCWo5SnfeZb8eZhBGj/NPZoIhlNcf0Y5C+cIO9cfWoz+qK0Fz
22IuoB9G3BYA3RygOtr0yMAlSmMym/YicVIjKDfjYAZZOJJkrSMouTmZjaQ3+E/L3i+P3T/ArSl4
9uCvU5xbC35E8h4bJTo6pKc5Xg7aax6H69HdqPNZi4fRAL5lCJGzd0+COWDExAYnQO8aQng/eZTO
M6ExyfF/doR8GEx4AQtqaI44RYY0Gg4nZtff7Ep9r6IyII+jywH7cqvtEKgE3AKKT93m3KoDY0Dc
BdNqTljkPlgYu1pHxKbcAsKFNIYPRioBpP2dkxg60Q5DQxLkkP+MX93eD+zbsD0a9Nr9Tn80fHGY
0mz0uNz3r5a9fM9u5RRUHCvsglcOHuYY9883XFAWY9KwCJ5MWEZWn6XEm9Khdl8Xb4L5ve168m8i
1If/ad2BtaDAXn/RkOjkMY52EBZD/LxcZKAg+Mr61kYrougL9v/ccNtWnp6G8yEZKGQRgtDV5q3G
TPMaN3RXf5dBGfkUCjFnAeIP17AWxGQiyIFUoAPFcbb+tr7KIpLhyfWGjddhKEgiIJMF1qM0EsXY
0ghE6jzZWowFCEKI+bD0FcQumeaLETYiGo55PhoA+W0ugNG08yGbIYszuBFg+LN8wdljmjRz6vzI
+HF4z5XUF4sWQ12tycdmvVlq1KgeqqCYNmgUlnzACWVs1S2Ki0iuDlgxEEoJUiAIAXPGeReTs/t5
f5Jut3Oq4etWbfTSzesOu4NR02FDZLfj06QqJ6C35CyhF0oiyZVNc+fYPWMPBqmtiFFAi0bMmVo2
LWaMAyIYIY2pI1kkpXbdtA9i+2F/92H1p6cngAR5cKWzBZHvum/3MblQUxvaQmf4ZjrDfhDNYovQ
OZT+dmoxYpgOyprcIBAz2mYboNeJ2olD3o9a51HT6+E+j9VIj47nqDtPTO1OVvvPzS6u4vNAa9DU
tEXdQNA1oFVPUS+chMCQWeqex1i9YtK0tfahWzqNq+gh1Ccpkz5p+vNBoVodjQPdVgAfVie9qWYp
UFNmKdAF1HT01+TTOX/CirwAgj+kSg+xYItIilfesplTtGvbxEYB4lYNcWpzrxNRaAxIKlCKkTe5
RUvh9kIwN/kgZl3FQBhJ+DtsjHGhYy6yP5JtxF2crPaLlQatyeO+xwaQz7q6yN2ep+X7OHTGOpGP
pTcfQxnMTOuIGYm55v/DUiSoXqtG4lVY5cIWG03gfnjy0NEWDjiDgsAT9AP+AKE8iWhGsUYgkBlr
VCBIWDc0BFLH9SVmBDDtyUiteHbAknky0aMZh7rwwGQuuOn9d6iOkrz0s8ZoDheCtDu4se2jPYDT
4bi/uG7uHmOBB2oRZ+uWlhQ+8FmSHWgzQQwhM4hpD+6AEqEyhqP99sJaZGulP2L9RmECGgSxiRYO
LNMsRdXY+qHO4o0mgv2skw4vPW/xPO1naHWCVSUkLcorypQV30QWwoxKSePbIPzlI1zKdw+jYDEJ
mgwo0pH11V+xlsJ0ouCT1sormtwUx7PIGas5odnoD5YFfFcX/QtVjDK4ACNWH1ECB0rjpW0qbvTE
qTwSSsksqtSTqPC8Th6Ez5f6I6culhEKZ8kFcUBiVeLll3Rsf2pCv5NCuoz+tGr6+fe39uINJgIR
NpS05lUKtelAfjAgWjCBtobZ0Su2Rn49iz9vkR4NhXXA6lGgv0AUpDN525nqlCIHnq+VJC3PsOjm
3gIxNwQFQv8jPDgCQLL9Z4H5HysC5+Nln8aEC8UPgCsCwQ7uEuW14QWhmAVq/whxKEm9DUUASOhF
7rTaQQoqmNtO17Kz/uWuvf3ZEFSsaT+yv2Ma0CFLq+nsvtiAMFx2ts1gNt9+Ts1ndqZdYZPSZrm2
AiaUDMHhRo8k2JliyDMolgCIJYDipBiS4n+1kEMqFzuXSHom+XEiQm5eZTACrxFrA1BIqIJ6ycg/
GmGdBObhKVBknwCi8+fhFsws/LTVjzvIeQA14klDv1XcoaQWWgOYz7P0Mq3DESTwLrE8OAtz4/Rh
p/lP8P7q7FoDHcFpfgmQG+ie2hLPm7/+TrdtdHQdHcv7WMvcaUbdfqdhzXNs0KscUi7UaW8eF9vV
ZytJzFBbT7jlGM7DcDe+cNih4Sim/emR2YdvYi5LamGc2RemjFg2q5PJ5eRztqostotZBnEsTzmb
h/kA2jym4RYXRkDtGpppwBKsh62HuS7xJIKi1QHaExXNw8r02GYnXYsegCGNHobqJ87p8Y2MQeER
xwoOGMPoDYbN8b6Fzao3vbrfrfO437R70hlrg7Ya0n0MBVrDIC9KUeARhYsGoUc8U1xW0sGfTROn
4b5qTZNbCqDDnDUfUBtmWF1Yz8SqJlSF6GFJDtTOzZrbEhKsNNYDCA9i8tvjKRATiDqZITxgZLYZ
q+tYOpCeoQOyWc5GUcwJ6TciuEmb3cAhGfB19vxoYG88GrfbsKk9Zt/b0ajscDwdP8wXm4fP2upn
61akHsQDELClBOhtHCS7oDZnsl10IWodsCbsu+edGCqI0Ty14DFyIA7Unk8YLzPh2ZKLtLQC6pcA
TcELBBnTtP6L3xJM88No3zNVcCuEHnASRkV6Tn2FwiJ7Hhb/KcG7cZbm82aGZRDMGjfdQZ+OcO94
KPVuuxr1Zp1FzNhDcY+lgpjuyDZIextnB5rSVglw0xnCu5RA9BWxEPR5jGRjzXJfmpx42QF9ArFW
wSfC5HaXBv/EtPvH9zc6MQ/+HDoMoUOkJEaFqZLOxK6a8XZ5Mt3NdCqKPMQX4y+xMZcd9OVPHqFx
4n2Fb/47Zp24bG70QGfc5wHEhCH646gWtRGB38CCwOdl96StLXmgBcJ1cGCMRDL1yJdqR9hZAi1K
POu+vp/xVCV/We9bzA2EGba+8zAIOq5oJ0Yq94OTPgcAFw2HCYgTn68tMDqcXB2LGnHLlxFtO6/l
Df4R9ZiyPZEEYwj48HLuJGWZ5Snek+Pn3LQZyHLydxrOQVd2+xU5Pr5pd/O0bA2ebgbL5yt7LHGI
IeLaHp2mtWKW4wKLDbFAW7K1NycNTma7kk1MxN3EavcO0wZxrjjf4lV/Ud9CvHkjXYcuLJoGBB1E
Es6LNkiG81sOhIyOj092JS9ycKYgjjobIFEgb5IfkFWlB4Xl6XBrilraVNtrtWJaK4EuutWd9/xF
YIfzgy9Lm+ePALXnBvXWScA0KnAW4ZIpi+k+BCuEhWTS+DoIQcdZWNT0ZPzhKMLjh44K6qhfLg8Q
BY86WIB0gwnltr2CTGn/t5u0h1MO2QD1FyWlmw/rh7Pm30apgj9ug5U+GE/h7fMX6Q5kr1tvwj2J
Ergcz4uyxCOkBJBz8qBTVsAdBULLIhXmoVlXOGkEHoJYqNxJZ+SENYETbbPA4snoYdGyf86f6ZBQ
v3i8o9uPp/fCGB6sXjRy2BwbPiOxPjmPounl3DaW1/z0kVUdseo0TTzLnjf98/UfV3m+pxSW+oza
rPP2Ksl8GIIXNGtdC9+KoE9k7/N20uBuv0vLXqI0/E3JXA6gC06BbFbtKPUvdQQDf9EkpFbbhyJg
RYvXBI6NlMm921ysn6YX602f9RxH+lgTr83aW1OFD1PYUgiVQ2ekx/htnBrDt2/Hdyd0YzScQKjZ
DbOG1+d3nzipIg2MBXPFzeyn+7P1x6mio8V1jwSVJDpe5kkNvdQths14SpShsaCQQIrX759oXRTr
0EWCCDQhIEDoYmgEfQaxHwmyHa1OWQqCUhnuv99/nLQOBiDUPXRbHmT0ydU4RbZlYLR4pckZwgHl
YXRVrV9eeG/HWKT1uXSxXD6GUsitbgUpFU2mSwsswSVfdqfnYHySgb7d7rTTT/N2ahAjoOuiTTTo
ZA1iWDIy4uw8AegxQ1OAdAwC5a/WL9lwiQybDzrhoMc+Tp7TQ1FPvbM5b8XGMz/LV/2BgmjQR08f
rKte1wY9+MRTlAoEaLy8R0oe9BCzTFu7+MorFuFRcUpGfoaysKzGW03f2Az6KFOsGGUDkvi6j/+D
Nbh4nBwzw87xNr3cF+dVbZbX+/bjYuk1otVMsu1kHh6y7bQCWYeABUGTwG38bDUnV9y9x3hmdhnn
28t5rK1GW7KRsXkBWr4QNxAPMAgP78oaYWhZMKWLXFxxfcrXWiygrC5MOQw6JD4HnaFtCTQpkLOc
FWsav07dzg/We2rsuNcec2gTh1ccX8G72G7u1nft0SI6uMUBd5NkN7w08hAXHEjLDgI1QYjKO9Hu
Yxmlct4bkbzfXWQOtxxTCG7rrYdjBNQ2scDUhQpDSSKuLY+JpDGOz7Lb9dfHbISKfBdiFxE/IjjR
1vrmY9GRNGtpgU9LkJ5rplVNMr/TuALITevdKJxSMajyWawHpBj5O0oQt00duat0ufoj1h+1WWzR
Pup2TZ/up/2mtVxqBUtatldcBgTb7Cq+Azwh6IFgFNAh8QrSuwkBqYPah2g6gZCeqA7RAquDm0+N
82BFaB6OIJwihVAQR80Y8MKhw5ArXMDkJn2wMhiK+mF3QNKwKltXuB/IqgC9/w6xuR/mZedAi1ZG
vf5oPO6NjzsH01X/8WY7ma3S+SGeTin0tj4QNWJigxsBFktjeyNHJnPgsDDAhscOi5lwRH6NsYnw
bKOT7wWE2uJJDPTIW1kOaK3zIGl0+gKY+C+W573kw4EDmCT+nnL0NGJctyKHdXnWB7GDZrvV+iYl
CIccLoDYybYTDL1I/Jmhejn53mPuncXB7T5Xfg0bjYVWY52b2+apNdtvH/PCdPcrLfm63aIYq6/X
6zewg+AOyaS5+2KWAKUCeRD7dr39mu7xhlOQFj4UxNF23740CpHnbbghhntiMEowZT6Ja3DgopsK
FMdGDejWQquSaSiIaCBIa6KLYoCUBqMwJ288JwE+tFf9S1QDncF/eGr/dn/X+4MITTLdKXskcAQL
Nb0dXMIYs8dQfKm6IMafKc5wqmWYRbHc3JiR/zXzxu1m2Os2DYsnu+ylObJf+8f78ZpdBTNpFFxI
4z15kZGZCOQvQ5hnZhG1Rlm7kkZh32I+gig8q/3hPAVnlcqj2LCKBLPUugQ04oOTrFo1TKfLo0ar
pp7WN6fgXehaMWuFgTUiDl4w0MMvD2Lm+DPNLNkr5A8ONb77LCZe/3J6O9D5f47APhBg4SMIA57B
smz4/o6mccT3i1MD4BZXZo2HXcZUm24cplKpWut+Menu7ncPx4f1wIzS9UfdbPPMquNBDzgDA1E1
FR8zftgi4frYcIMjbwgeuyTcOQcSeBVIzoYWBWBBkIYiIiXR3+QvS4khV2B5Agu7HIsLtMuD71ra
jVAYlwEISfUhD0dF2TQoRTl4iJF/xv+LnMYtW0t35nmB1/ir8kedoNzyxADIYHnxFBfD5uEdtw2a
QXOPkjjCjRyUYIodQaKmIV8Gh4BkjsRAbAfrNTUi8ABBReXmmv+llNTSVRKeuQoC8YDwFs2J28Kg
MsHkBqpwmb4w17gfgMzlXxD+pT5ejGMHECtpJZSTkYPtJuZSdpOGTq0dT4VunjDj5M5z2oLMM/wB
5JiF9zzIv0QQveyhE1NgQBabizYXFx1lDf33S/pQ7g4bie+SHXn5j/RdPfktZR+jBGTqJ4y4MU5d
ZiLYBf4wRNlVCi0viAs2irdKDzQfmRhd79KjIGcW58cAAcyMVTBhLonAaxgDUoKjcMApYk48g0KJ
hVqRnmXRNj3tYy1y7MedTSzOAXUM0Yi3YazTQPwVs1on5ftJZNTjhNHzQ9IO53k5E7/vl/1KqUAp
ehk3nLK0iqsYQszcSmugChph70EkT7krETdKUQNWQWWBN0IZfDsTCMHmZTPi/jRv4y21Zn+BJq9i
wVSG1hPgVKfHymbpZrSkiOH1G9cf/5n9zg9xcjQkGu/kSWIVKFrgSAUdsM5z8VtdsCO7Z2oB7cxQ
bwhumt+Pzu5/BUW1rGmGPEuiKesH/RJUtt3z86LgQP0YymhpWGIMbAJqRoHzaJxiTw4yJ3Yhck1y
Ffml2oIMEDPXbPNn2obUqSa7fOUYWVG2AlWYaqDL5TzAdkwe8US0KRTgsBzE66djnNbEpYS4QUCP
VSgRnnyjYBqYtUPkTkRmMY/wr6ulxyK4LppEpNyuhSqQQym5SW2CuQFs7xn3Dx4BoTWPJpKFASf7
JBJgmtOwPKYt+0TIi1fyXhcVLp+RaGZRGOfnIhoeCMK7pcQUgNxcRBeJ8ijKnhOeg8A/gB0cWM/+
Y3Txqd40Iw0hY/eAxWciCi43NxypAv2MHmM0hR8+AN/4LMGI2rV2lwY0cjvK2dH6K7atfI6Ql6RQ
f+iSSGPqBIQWhx4LD+FMFWjJNSRxfx13uRC/7Zyihcoy+8aFwgdGaa6AqvAPxH1mSYnzByEJN5WE
wgWCEKgW9Qcqmkexw1kwt80iMgEB1m+HyDsLoBxbVoDy0WbJ4Wyx8xyxUwfH0kcGBNvPmuqJHVhL
SmHOmcp2gdwq+6/0QB4JMKfVPMMD5pf6amTVLqHq67P5QF1SNbHRGHogm9bOgzMg3f705N/8Vh1R
PF8SaAwnN9cfidAMjm4Gly6PvhLfMuMNN72z1az7XhXayRfKsiDPTZWpFv+5uM4r5Vg8Cxry7YfF
w/lumgpN7nnNHz3p2Sxa6zxFShkpmYNL6Y6XHXdwOe5ECB7XpUa8Q9RwuZtqKpXAH0BGX+n6cSG1
1gnPF5ft7TsQr4fBJ5BzYG8mHAr1NuZPMRVBdkE9SOxPkGDEDkT5wrKzSuOK/i5ldEcjLfWr+4cq
vM9mKbm52IZNszrlGxMu9jgM0JAZac6S7qdxVIgU7f8KT6XIgTlHFMQwTfQQ4RsOzXjz+bb39Mdk
22aT8rf7mw2N2uT0domNCAGM/tp2cT+LtCKaEoAtZyT9qe3Ldiz1/O7L7chymwdsJat5SoiXUBwr
l7UMgSKFgM6Q7n9BHPgXhG/qL+Ytm/n8De85IRZba8nki4F77HoxM+CYFRsU2xe3tZjyEWfb8UGb
FJeiQJsBQy6yymsprOLz/WkzlKUgoOiUEkQ08JBSTCij1cU3girgEAIEKCGLkYs4azwGsBHDddN6
f3Pz3o4nvLGfinx5PYG1AHkCATpYEGqYvhPTf1K+MBSGSbZDwj2Ey7yaFEIfy4J9ezv7tDvtLdI1
5DrgzTpcQ+SJqMWrQEtYbPsmLSk1WS/vRjJNVhfiuNnRrAGLMClzxqHv/jKCmLjI4nWQHvqCIAWm
uBFLB7DhdkWSHDeSlm/xBShCrinjYq34BAeJXJhFfMyc0VfNmeu4dwCSsamArQWu3HbavHU9iFMV
OLPtTD5SXdXYa4/5vM7FRSxGi5N2XwhltrADEbCCG6GIRtzOYFrXf3lNgrWqSA5D99mOmjpA83SZ
emj+XxzJ7YOK9o3vm2xAaLS9jsPXrESGanxwCGjdl0+a5KUSECy1k+KTh9Ss2MEr6CeShlOg81Ed
16ejHxd9KP3bGqXCKL+gE9AHfkHDprnXBdVI/3C8Ox3vfpU4rm/aJ+veryTKJm/i5kbRn9MheXfe
vZjHsSy8F5c0zn3iaZipBGrCLi5366/WzdRfWdw+nFzftmRFKCFQRft2/7j5ev+U5p54nkSChQdy
bp9uRRVyhoNGTLr6W+g80XCvYpWmdoNgf2x8cMdtiFbbt7vW7F3p7hfjQs7YFyB88ldA+JYhSBLw
4A/Mad+92968LVJCcV0f8TgcGV508UoOZJI47nV1ql+ezU+CRr2T6eZ2quwHkDeDctaC5SZccnKm
kIYmiFbMGCuQj/EEsJlwAao6b5BBpjc6xJCALBKeq+36u+il3M3yL/J8PLlav+eX/KhjHCO74EjU
qIN2MwiLAY1Ug/rI2F3nfCP6hIjwa2oBLbOB0K/NAswT4Aoa5zAdamr4z0SQ3LymC1WxDEhugSxL
iFsv5zcneIwkl6B7Pm3XSQLRkMRf5Ixop5yZUdg+MXJic5NXXhdbOu+ulCFxJ9kPAQfhcCiOiEoX
TdTlYeN5534SK+DqlZUiXraTiSxhblzTAilb7WLydRS11Gh5N/uU1ru60vzjwpcyg1DVAgettw8n
u+b+I65QOubOheXNmjbUiCjNXu1YEY0DY4N2HG/5zPvzgyYGTWRmJDWhxInKjEqphDEwZYSs7BDy
4nbyZnsjQpFIbkbc2hLl4/Y60x0I+GMoOH8DcT+yV+JYi95Si3vSfiXqYMekwFAOWwoGIHgkuSWh
InnQiLRa7cAVFhpmJFjrYhSGUtgDEqw624sJHflcn5fEfLZmQcrCfkYeNwfDA4ZIuR+xnPUvTS0/
smyt5TX44ceni4FaTRIIPMYzIJDNkKj540UlRE1Xwx67DimdvWP+431eM2JG+OUCy8s60EkTyRDQ
NNh/12n2iSekmixkBe/4xOGmU7nmzA08bi7IlXkBoP5c4N7yDn95UGO+3v8vkd3+vKVOR7s3Pd/T
H5z0pl/IDhngPbniaU4hF+LAjVwESYG70NWsAuLggFFkOskfjhU6KaOYlCCZp5yl8ohWxpJE1IMU
QMwrEJmhhakhVjV5VezcdkNjWMwtknR99551TjbDZSjk2/M5Rj7pj4H4YzbnulqFD2o5Xyqk61r1
8MnyuwmaxJOFNvhaOmyRzHQSND/p6na+kVYKkj0lJ7gKQNwrEkvBiVJ2glt8RqBmj9uYyknLG4c3
jDoE2f2l9L2oSFrf6v5BGg4y3fxdf8iwfNpK54/mkYLlbnsRo7cq5lOcI8VbftJFRVvdDm+604vd
LjoTzuMIbhkMosn0ogjkbY+bhpBZMARHZw//RORi3li/bClTcl43Cc49KIfnva6CUaHRnygVwUag
QD50e0Ojk7W19QZJJyZtiBkz4HK2/T0pCBsQ/CrJIFqwVB6jDCpw6I4h+dgkWJ9tGMBJB1b3sJU8
+ax2Pqxi6MNdldwRt0FwfqW4TnR5a0g+Io5uTia/yf31Qg2vU4Eus+uk8SuKqyVfByNyMOdRkxh/
RkCJWPmKCuqwUv5AbCTGGUniW21x46MuH58GMbT1MG6y8Bg1tDPiVR6pdSXCa1SXv0HKOEKiJpeb
je/fvNfro8v5Jb+ys39IHqMz3fp6vTz7sO3G8ckxBSd/Mlx+OwHj8cVmlkYA+DxBL2rGxkHOYjhR
7pXEE/zjkvoFmlgjrkGph1vfuDkgbwtervGXufkqpmaSr4JvRPUUWDVPBcCAcUjOvMe0fQgwtaL2
pkSq+iLtruevrBRQNEkUBh2xdIi1eLy01F29ZA10kCDn5ol0v50V68VKfMlA2GALO0KEMGQ140/L
CFDykmZGQDFqSWg8hkX7D0KS2a8WMMRFu694mVRlWyGOOg/nrpd/n/2HzMEICKEhKeFePBtMzz4F
OfN69lYqVJmEpSQNpBR4tr2cyUiTkJ0WUOx/vJsWV8BtGAYrIal4mMfLCp1BzBOQw6IXJoXekg1l
ShZMZtvzCEKQvtRqhNuX9AWm8g+E1/yPuZDpn3LJThCPUXBgqlvVcMJxc99FVdc+9ItESkiiSw4k
UHKKCJJMRtQdnJwrchJLnwqu8rg8hdvu6X1bh8bVNVRPUVOSRfTq7NMqLGqbX/EvTHH+lJTnedfF
cUGAHFPg4iRIoyALyIO68o1MUj4WrLzWMZNY2atchFSNkIaYSXOC2nlP2MVgfhRH0rf5cPem0/9k
+VPCi25wKnpkWASLRHCbTjfC/9gMt9uH1u7+4bM7ILYv4coHQMz4QyuM6Zx5mJF4zITS4pammua2
tLs0sKkfnTuS/e3XWWspY4eN4/j1aMblUodhVDeTv4jY8sUUiOaBqRVCD0wd2FikQOl505DPg9fQ
5VDW2VunNKJl1jNLpycr86SYycI/hTggmoOQ/JWzp8gFLrd/eeqew9X2dwvB4aQjymkpmH+8ebgU
/SUKYdFtqCFljKfQwYPKim1PmKXS1Uaz7VnnKc5bz91aq3fRbatHDcmbf5E0gkWOr4PIpX59IdPL
a6yOVsYcXSPUanab3rg1X+RtQ/Zti594NCtj3gMVji7LMYNVe9q6GON0A0Y6UacY8f5OcAugYdog
TYS2DGJcj06HON9hAyGGEehhk0L7ZNrgkIBgt6SQYYyB1kyLBtByAddACAVxFHFDJF4n63j0fMEl
l5QMWd7d4/BEdtqyzFX/VwuOhtxk/TRrlrfv6Y4i59CTz5i29ShVEelawYoTa2/jQGdT2FAuRDWg
abxIn+kMLZWC5wf1iEBVQxAClHx1TSUCZ9tYoC0kxJYsBrHdYBiH0iJ5GDxRfas2jSj0BorwucUA
z40f6Ouk7x7voQ3ajzsd1rnGVvLjHc6L5q7DRcG96XvNKjOVbwtT6G+7Zmj6Q3DT35SH7JoMtZXh
OVKN++9wBP08OYPA1qe397dvQQkMKPCcB66TomhEMY5uJme4Z1iYiZa0Od8ujxvGQuU8Ng37xMrq
0OZw4ANEOfjU7Z6Rt+i2WTstNTK8pJJ0N75c3J8a9xPALacz8mHbZQ9eATVhoeKEn8qH28wyvyww
KfHfLzEsGRM3fFOZeDDUGxA8HZEzc668BuKXjSOPIArfNJ8DwuQKUKLL+DX7iv6fPQlbbt6zj2Ex
bcZ/ai1qUIYVRxqY4g8gD4Eg64RiPkCQWdKRaA16yLUgll1eyzlQAxRYmGJbLOLVklZeIqOiIM70
MCyCxFs3jACTSgRilbBW2CgZ2iLxr5HcoEmPYjkF5oo/gYT6bafzF3LJAXscs7e/jd7o/IYmfvHh
5vqNFtvacALxidrbkZQ5pc4R+lN5N65nMaNEtWyInF18Os7v/WGSQMqWGaKva3Pv+IgyafOgPWa/
jAIafdxAjTbL+eauhTbHqDfdeZQRwqCYQHCQI4iss0gyzzqCoJalIUMzeZyBbI2npyVUzpqM/BKP
gwNxvnVpDflN9xfjq4+8CO5gNTPUOEPaaF90qdbvNPYdLpPy8HU1dBrRBnIocPT05tKaAnQgm/31
t1VbJ6Z5ds02AUhAQTgoGvsQc8T0DZWWdoxFB8LNpiESgKBOHhgTYWtlfJncY0ifX8rlelM919kI
xkLaHXPJOo6yVNBIMluh5+gtGUmZs54bt5K7B+6FFeBug0p7hAQ6xYhlkuKq553lE1WKQ6ys0jQ9
VBi85AFuhQfW875k4GyQeWs+sKi1lFu+fekobbbn07dJ2cJbQLxRFUT/9o5pvtxvoTR8fzKM2yee
XSicbyvU+SJ5ApgNlGJoNSVkIpk24CDiSdjDQ5MN51w9D6tTMVsyqgpSKrYYna02vxKlYjZe8l2p
llxcFLQ2QlZhw6LRNixEabWLGUG/SIHO5ABUdtHx4mEyZFNwjLGufu+s0wecKX8nBOp9q+yE7qDm
HwfjBaoA2UMI1SQWv+gmKD6U9LxSfuT1pf5biIEExBcYA/rO3AvRNE6pM2VJc9Eozv3ytInhA75E
2Ky2zwegnlS21w1bJ86Pq3ZAhWEbykvpjbo9zp04OiWw157djVvbh3ARsTtUBkiJbYNsjFBE6yIw
DkIzS45Pl+DhTu90P1Sf7eH+oqcLaMurZClcx5cGUQ5T7bTXsmVhhjyClaaA0WJk0bBGJMHRfhvO
T+dzrUQiZukF9/hUmjgjgsRGm1x0c6kBI2IlAQTB1YIdCz8mjPcSzGfvk82RKSMXlNovAxFI49GG
O5baYYRWIpd2/vAXfN8PTjf/4VdoOKkw2FHJSqzGc/sKhObAn7C/f3Reg9nPYUfcFdI0g6Z7dC3F
tNO9ub9aTG/fJ2byFbiWl5rCKmIFwkBwu5bg4loENz/g6aBgX38G4zyTu+9/7OiyAwdcLCnGLrU3
zv9wUwN/klHJ0cKRVqiRSqaGcFsfqEUkWzX+UjMlbw7+WUgsGRh8vcdObDhpseAPBl7hqlLiHEOb
tvntex2BJYcuJKNia/BW02y6rMBPA7F5QBu/Yt6T/ZNlv/5l9WbX/SoZiP2/cFjjLtWAC8yXrPAw
0qHnIvDE7ZmdIUlH2AsgOOIAYl20gJD4EwE53scaAjJSP0ZnYeH3HB3UtJhcN9vOFmqk7RrwyzIC
QsBMWCqk3IgEp4eSarEwK5XkP4E04OPu2aY5dAQKp40AecYLKW0MzOW7i+n0wtye/z7fJsabzSSL
2Wq80vIGq3DaapTVX1vt4SJ8BvKEcRimFG5nB7tfnF39xq8ZaV5KiedX/6LlIf5sRvAZl0KD4RjH
NhUNBoEj4lpGIB24WfYTTh3fzi5OcRVzdzzmOP0BZ+ofc2oze7juzUfT56pcM8ucAcIZMSuaJiPg
dq4EY2OlDbK7ZmGQYY2VrkCQp+aEACLlfm6XiVrrQhMB7lOZHeA1F54bZ3PGdtWsIAXqOywvtyvd
oZvGP/ffw1PyaHGyrtA4WCFiH+FWmgLdrr/OCvbRvxx34XpYTo5DYzq9pqdT3Otxl1nnrtdet2GF
h1vCbVDr+vgX5KYTYFe/8AZ+wBUzxsKBpzHaaOGI+gB+7lWjbF7GI2RfBnfEXOtfUsbnJts6lxY7
ESmGG9zKBltBttvzLStEv0/fzja6cY/hJCAlox5UCygHJwk+lC8i3/6e7x9xtcKXKlc9QI48g+G6
A6mIIQV2mYEcZrLWQYr8mYqshXoawI2ndiq4u/10BwiU2rBIZYkih0p8vrguYrQVsiHR7oNo7cth
BCJeKu1KWBue0fMxuqVVQ5gRWxWgjQywIJZgIJNeRZoLgilBuKNHT1o0MPzK9GSo8YHDGaRuUIA0
AJL06JPr3LIk7bmVsAvT3HDraV6zWuqotpFBOeIHauQOXNwSjI6iw36eOunB3fVHamQVpmiur+uo
aAyTglhpSS9KC0Jt3C6Cy44OZ2w9yqtgNcqx/JJWfZCDnXr7TD2WLlLJo6A6S7vjnu0bQdtaC5ou
YkSHSHpdtzkW4Ae63RkNBlyFM2jQ8aMtt7PVbrHr3y1iJGD0xO4BfQeR5bsII0h7zmKVaBl3G06Z
PgVHDW1mDa3VxQbEjKJmX8TV6Zteo1aD+tDhK7VC3fgA8LDdyocc8U1/uX932lqjo3zO5QjVUJm8
1NlR1IahB4L0bBxXtYPpv1j3uFwPfvWDlNQI0E+M2izejGfRQadmZWxWLDkl537ebInmPHbuLx7v
PlnxZEykk6zuCqxIXEEQJYRNGpcXnafFouUJCSLKVu7YKYJo+UPmQCxz4MhQLXzgRfiQKkdpYY6N
RQxv8KUyDyWc2ak4M07q8uyrTmUFDq2maSrnBRxCtBdsxoihSL5BvQS9U7N4wqFtbao11Qg5Z2xz
0ja6lVffh/XhTb5vCAI1TBBbK1J4QQ8MRqqyNbNqTWNonT9026Ta53hdA73WbCVFMPnJaL05Hyy3
6bRv4tScT4ms+VwlcLvLpnWcWZVtAkmE4kfzYVhha9DcXX80U4DYgskn1uXZwnkO2MoORA3wtmTW
qiGDiGoxFQH1MOQBK32B1v4l5iVeUOvvp43EICYJxOoc/Gd+hP/JhpgX8fGgyepal7pbyCYttrHn
jTuaPVKdbVahKcTwIJNxIH+bSHoOkWVhRMooOg/N13n2c3Y3p8PZ+aT1p+U4rVCEYhSoDhT0fnYy
mbxPNYq2oBAEkwEO1PoVWSdNB5tKscfw8fbchigPd/hNnvCbz9YbeFDg7pKNjMsnqpoH62Qstrln
b7ORrEoYD87ZKoYDRGOUmEDyj0VpfNCUd6lcvLyKMTpOQ24ZoHL8Q+2BzG57vUAhhtN5xkIUc97L
bx4uA/LO8OkLf5cXnB3mlb+Wt6eDldaqgReDC15owF9/py15cSBKuOzdNqPNA7zETvfF/WY3w1br
pnfjOSL5h9H7hksg0LSYchDoVkOiNUnBscXQWT5RbDbE9KDZJGI6jFjRFcUIhKlFvY2D1AExJZp8
mhcmxRIMLAgCKkHP/eTsvpAMvUmGKVxQszh5OFF/mN0o4wvzyWwrzBP9i+fuQ1gTV0KL+a+WFXOI
lNdb+G4cQ3M0JKZLadvDHjfU9vvHJ2NNd/fr8W7wNH2/xIzYvTVLBOOMSfMGqCl85B12GfI0CM/l
dtjKQIIRoNlWkKvW483pYHktDaHlSC1qmxEKKarrS/ZpXSMYSVJcWv+6c0B+fEQf7n7ZX33ofKVw
Drer/jt/nC/Ewof4BSAi/BFjK6xIrIbeKIQFpMCEaCQZVLG8Rt/y1J1fdDex8r7MGdIXz0vgNeBC
njjpZabPGfKyg8QtGrojeVQW4ZYjhSCCMRaHuIHYFJfWBjuqfzn2rzx0/c/e+J88LEvrJcyr0S9E
EE1DnAKbVwQSRJK/5Kry3MSlvHnnE88TYtlaFnS9ECPj1oQj6+7Vbf6LJ60eNYLcE31m10myZQIW
xEIQtkpj16xKjQrgvahA4UFTerk3torWLecgKEFK+oY53X1ZdPq/kpsfUObZdS6IxYx2gX9f1y6M
2g/85x530jT9XqNDa4785/12uV5thuvp+9QNTG5wPrsVEUZuJZcxQEEUSSWQIgfUMo2iSIhj2x6C
JafrbneW5r4QJNKuW2ezjxYuZMrClUTMblDZHBJuJQJoq5c3W0TbzSA16SGDQDwg4c8HgxEVhARG
gMBxGApuBoGvOpett/xCfpqj7odO9zDvSRr/1BNAcATfZzY/pWfkvh0cgXmkwwhzyq0yOHRzennA
9oK/clOOgSDtJwwcHl1BF40WMwX8csTNiPB8cGO6ftzNNve7GNyQzcm9H+G572Ec0sSlf4WbyNVq
8cvmK792JfxcGq7Aj65Zb6ab+/OnuNBMEa3Ljtl+b7DDrYbbmCN78qX3ANN7o4uHK7Vk+MMhE8mK
Zf7LkkVTCKKnaA3L1Fceu4LnpNuHA0eJD1qeRwfIxK8bIiPKp5IXCc6PrJUlpQwxIw0ONgzA8e6s
9fSHo9ZgO8Yx2KXeYggMQgIiUSmuX546kMwgP7qWg1yAWmIwuY/dyOmsPueVvUoLk7LLwzlkqlsO
36g3Gg0SeRL+CxPxw+GzXiNB41rJLs7Rcwlb9CarXvdq5pFMN8BASwyygpCUAS4kwobicXf29C9Q
hIG00pJqLDM2u6v7lfcCrn/vsuf+zfxJm+NI5RIZMT/6RvANXHoezQ3z2rII+rvu/OUeVhEGSGsz
YJ4COw/vehpTtoEGpiWg0nBP/lQmPggu50cszM2+mWdyZ2+AWNpREUr+d0x086OlS0PO6GtGDWf0
sYTsaLHDdL9c96e76fT9s4UJnb+mVDKUHCiGDDW0AM0JqLj5IxbEnACImZPGDWCJKsFunOdD4q4u
4oSAYbD4N53NQFIyDxrTIPgzD6vW5+H6UZ8jgVz9IXe/sQxsMwTq02wUTtYhMx5eK+TzNqS49ME5
5SiEJrUf4RDpk2RcQ3+H2S++6aZHVQpTJJiljLwka+EfgViqBMNvkiBVc5c2ONP92fjXenkVYkVz
chSQJVIKtKlA0NTwhycBonE1O0nOArNTcuFRvw/Cy4ZCBnFIge2Dc0WajSDnHisohTYShQVVCLVp
nV/fXFC5EqRB0Y1IDepk8CdfL/pSMgjbSTZx7r9dPdaMQTgREZcwGn8ITQAXi3QxFT2dI9bAHZgy
Grxrn5an9c7gSz1fSUpsj47uEhHld/sQw2BJNrJH6qiulypdpeCbyhS+AulGCkzzTYny7vxHe/F/
jJ1rd1q5kob/0GEt7my+2rFz7+50p8+Z5ItXT2YaDBhssMH418/z1isJgT1OJ1rl2tpCW1JdVCrd
CtloV+MgtL9+aePCJ2vNpwOd31GHxDiJfWRSEwP0TyH1fPa2PTuTE+bqD6av/HE+IlctX+FZmzK/
EUOov6+C3MRGudqQhOx0NHBS2itBf4OAop4UYiF/9u67j0BcUVkF2jqxVkr2HWKsg4xifGKRRnlr
MtH9l7s18lB+hlirm9nZYvB4WOWibotywKO5HNah2/2Og+21Qt5qlbc6555aUFWzcIxGQamJjgeW
jUxOrpczMXy3HMrLHIsy8iCUZ1WtUshhTBNNnEJo6/q9cepphJY4GOUuoqr9+PV6djm/5Oc8AbUI
nw6Xb3nSfzuNQpINUVb0XkHDl58GW/2whHjN1zqdy4V0azz7l4bEGSGRFexPLMLTc11tEQ6b0bjb
jJpuMz6Z7tpyDPJyTYfxySNSKo1wAk10IN8vOIhCbHhFoklpGTe0JhbOWiZErPmr0VjYm5x1oInV
gmD2E1sBJYdtnFjnwWJays2Dmd+ItSCwdNfwBhJgCDdqCwcPMAUsBATHRm9WMGxwX+GcYJbDcI3W
FU0y69DqiU3MIwGJdCBZIcs/o8nJFVZBkxEkaTrMVPRGo1Mb6vF+0Ond3l1/Kn4/Wjp7JUyPE5KY
GCYPeN5BkVF3qgWWs/PRVh7VQzr8FFjnlQYrylPUyv1eQVBi0Q/wF+IA8zVXx7qzVlzGoUmasS+9
2Ojv6fKP9dm0+chLqzAPraxgupNP7dgDHEazKJNFSPtUeUh0OV5PMdt+fV1Wus0LC2645Z6Tptud
/mDUGZ0ct7t82tzvmViCLvvP4w4OsUsExaYT0Natuza6s2LaqCfDonn4QSNDoei2dLpPPrKJJuWN
W7the6wMEro69rscVqCSqzMmVwVf+Uy2heRG/AlDuk8SJPErX7MMQmdEr1nm3tOx7rD8TnZ1HMVS
+qx0Wg5WtcxpuWoslbYLDCGxDhGwfBo2kzgXyZZVfNZMZtEH+jOldyRTcPNU6hFxQbk7dB+YDXjz
E3EKsR0RBA4iPm/LtQ7AkvIveUOPagXinpPTcLyiKJ00pfJEzy5YpofJwFtKik1WVJGYmBqal62L
6IEJcDCzorHJkaf+/cXu6gx+pnzqEOk7tpPz3i6uKDBfx4IiuPmJhZ4s7IteO/dhs+UUB2zVlxXc
3QN8iBDI5wmb8M4ub6txRpDhsGdGBC4lPC3Obze6GizNdppxzVlmXPgvDAZyogWBSR1Gx1njpRgg
jAEsiN6unn9EnH8B0nvof/BPeABx4cFBnjasjP0nXquXlkGNBh0WfnMD5IhF4Cdi+9TrXD81V23O
dmK7NO0TmpQvWqgsV4YIkZshFCdPlrB4kizF2EQbH2BhhAypQUwtuUWEeXSMkRqHp3iUBRizhyCw
GDHEm930NgxvKVN4LQlYTM3zCJOZ7xLPZ1+m2R7Ouvt6vZEEmO0N0xY1q1KRafmD1bb32kEOXeqQ
KJX7PB4VfBQAxqHc2LSayQb8iXY9vX4qer3BmJvrep0u+55OJ1SemJXa7Kfb608wL8xpAgHBTSlI
AwIdTCwQ4e13m39vbuLuJr/ibWz+PwxFIaRz628WypqMCs/D8Ju78/nyAp4vIW22kc0CtXU0sXlB
H+aGHh5cBBDyAoYHg887mUsGR6hALHg3twDzSvnCFMQZF2twXI4Zo6hc68LDWV7mgTLaFBsc70O3
SiyKEW7Z7TnmleFKtpLgDtQRrAGUIoIB4AQZttjPX1qTODJdgwULvsZFlJASJZtt/pZ5BCtrs61h
0tfpPJfYekMpVBC21DBZPPntpGg8UhRzrmE29uNvXk5TElRpUgJ+fuBt+NEFpuQFB4lHLcUAT956
zt1eeL1GsP/iw/Q6rdUnsTg+HHD8pB4QoZmW99/Wrfevc32n85JNMex0uWak3eUc/9O7Rmb77m4x
u91dx4QVXAWjMuQyAiTAU2EJNFcXfZ1xScAC9wtz/AnjhfVn7tPOP7SUdRXMZtcGBC1mQIrxUD57
0QoDlp7Yx+KJH8MZaugOXssToA4E5dnwhGrlEZJVBrocHv1B3NfIPG9iwcrGMykhXKaj7O7lOT52
/uahE+3FayBxQGgG1Kal1wnV7Wkx/enMIovtu8Nutz0e9jsnRnnvennTGt71wviDJMV1LvxgnfsJ
qGDVgYawQjCS1MIMZwgKLGy05i/V4u7NeBJZxRlkRUFZwZBdQcBrist1oiV1RLuDEtEhMR8qMHQP
T9Y3IDUu3ZM7IXB1S3bmhCUG5SXirI6QBP//6kZvo0PafAsvXPjtKIO4LgK5FAQG42ahOEeufJ0y
uDvMK1ZJ7d+7sDyC8Ms6uLzA5IOyzVa4lUKZVd1vmmHBYURDtCC4IXoQxKyIMoEhzZPwoZZ940wT
L3rsEQgWD/xGZOwpyszNIBNUrgN+bt2qvpajcMJfIIgnlUzjfAk+RGpC2jTHs74XgZyP75n050Mg
YHdeA7MsiIWyIOiuPauxshHByz5/IhQvTghiVnG39rjbafrPRqrT5a63GFzPU5+NlqR7JcC97mcR
DUtl6o1JQZRDPR8P/161/nO1v33TPscRuFnt/6QNXL0TSH5L7hgpK1GdWR4e8yTRC6G0UNTiYrxS
kJwtOlKHzgwk7LW95swVbz4N76/4NVwVYlK6QFhAyezRyyrTwnKyfl19NsxHyP47Bh6aS8rjIPJ5
vP/Yu88ZBlvzmdhA65mNHMX3Cpubvw8wprBj2rzqc/1hszzQnA6LFQQmm3dmaQWn1PDuYfl2dn95
uzkjWS0N4lx61BU+reH+w4L7Io/d22SJ1BdoVq5h+w6z52SmvDC4so6u2bQGh9aT68srnS/v7hdq
E2donctoZnQXhgvpSw7+raEZxr/5R0OK3rPbkHR3y0BrSEe98bDXO+0MmsVs0J7e3aWb5fnU5u9V
o+OoC3cHQ1pn624Av1qdMesCav4EkiCM1TLuArEZCh8K4WRQmDDmKEDotuEGIFxlRgwmgQWJNiOe
6sis2a1er948rC5BUeTAxKXstclTnJAXehLgoYLEVQ2OczQQmpYk4Lw11Y3AYCDWbQcjTcTKjmAQ
P4IYh2rCgx9MwejjYQN0p6J35628vNbvDc0nHuO+rt86nZPNABqOMMXGddoNFlqfh+PZzG3/pn3X
u5vcfoGNEgWDxODoN+uaosZQemgcKEoA0cgixoyQ0R1zIuPNOw0stIvW2qDoBJMWmCZupHWiqwYa
B6axYwwTeYSQQC14jxmaAkHo7WpyEoOcFgi5eDTRgBZ6U6wYylDIEwdpb8YRxdLSFCiTusnswIAs
vevY6807qGMC0YIgrxOo19WChcoqE4EGGNVcS8ZdfcPBswUNT4+z69bjYvMlxA0FgUxZvjbzwcci
jCAWRZOGR0hTB2gEGXDSyXdtQStQBMnCJjJ8nzCPtPu6Yj97GhS5K5DHG0rN549/Kn3QrCA8xhGo
omAc9ZXHgqRIoVphXLyy/Iy3Kho2O3tOnZ8hUQrRG3U7H/f3WjNDTOzSgxmppdUKlaZ+1ixUOu3B
Ros0d9GhRVH4Yco2qquKRv5GVOxvRMBQhhEB0CKLaMroVNMh+5SXvAggrc757VR7z+vc6S2J6WOm
bJg+AdVX6m7u4XPSTcUFAje/qILg3aJ8Cg4fDzaXPbn9UwbZLQ3/p8DqXQsDP3+xA7MwJHh1vQ4f
dJhnxCVRWA0/lVLx9dH+/P5vF8dZEueQxz084YFB2uhZW1fzr17nagkylEBB6Vk7zsErehKp8jdB
hqMnjtGf6DiFEnqD6a88wPxArD0gstDWkVZ802NmxvvMuGGgkhN1cN4Fl47NWplfWxmDnAS+gCC/
YM/Bbzb66rELjGf+UOFLf82Xoq8nI331qvF4LhQ+QswX//XUGS2m7WWLc4Xi/hA473Xl0Y2DH06V
R7+LQ1+zLFyjp+v1qq1ey6v5/c3tan+nG9goOY1GFQg8GgHy8WhGobGhy29KEslT/MgIc17Z9U/N
+SUSwJs4Ecu6h6eC8J5Hdw4kVFtl3aBFDO5iCsLPVJr9RfvDbf+8x8m42V2p6PgUkAwN/WVDabV4
EXYucZZNRNmOAJCSAW/BQ5yxPkDdbREtjfEXIP1GV0OhAO/n56N7rj4gS0lxWmcqtPRa1RnOxzqF
JARIS3KCkTSTFIZz7IEg2jJrSQUvIoaUFUEjfrZ6+wvvzPP4vBAy8NSfIWr+XZYH/pIAKBMY/vT0
YLjX0BoqfhQ8CohxJfuKYTC2kv0gUUC+7rIZAZIfnylf4pFQdAnxaVa5WrwVR+RKQEL8QAjIQAgt
taAK/J5fujroDxLKrGp/LzOaxBSJdjbAhISogRdBRuaQPHiYmPvV5VhdppMb8Rv4nfevC10nFiA9
F7rxmC3rnc6wd3quVe9hcb/b3vbWX9KmZL5VRCrMZDiOiLgbhr8wvZWKhQbpilufLFywdPApf8W1
IZ/YGZLlfG2BszCM5M5nh4n2l1g61FM6IEusPT/bPJ6D0BtFb154XXHPunTHAI1U/EKEbezDHhsI
WDjZPAwrEWkcBOaxhwKCgwMLC2vxPen8g2A80jsQXfwa+om2vo8+LNq/BvuY/Q4+CTgLPjGLPX1f
fOGuRUWxSrC5sJ0NzaWTg0XMMbGAjXaFRcwZP+GJ3gtm9oA1gyxa63bG/D9ZhNCbDpvb9Wpzp6t8
IVWtaOMRjcdfAhQ0hIpSWHEsPZEOEBOSgutCCms4YDa0oAhPBNMKBCMO3I81EmTMagC1hLhbPx2g
FIO1VVpbCLFNx9UYh3e11BTcL6DEbnMxf0+E0Awt2RCOmKSNUAc0tcW5FmoioZUFtfVbayad5Sfo
lB2iOKVSdHTnvOclMSJr0G/0fsvd6ZmUJuhsGMfm/oSu/d7JSgab5yOOIGgGXbZjnHq3181dd7zZ
bda6NRPCwUPA7Krh05b1AkGO5lt4hpoFmrgh8e3Z6HdLsvnhOQ+kie/t4N14xsi8WkJaXN7F7kSz
g0vFx5RvVv7mDBMdnL7d0/3tr3bR8+k6UB4ezZmlzC4/j1JQVXefxhnBnLwie3NmtsX5qgYXdNC7
d6s/XVLiDkUSB3rwpzkamIdSw2ihG/hbwuLfM1oVZXGjvtw1sM61XnWRKbWDGxI1myRp+Wa56X/o
PXCke2gEQ3oPcjIkG9MVaL+fsyxWYMwHiyfNkO6Ntp+ZWNpebsfLt5l5+WturJe9EPP/bzU/aWW3
dSk4b/OhJn9Z8rWFBm9fHCVKMiIr5aBXiQx5sFIa3M2eGr+S/fmbRfe8t+1i9BxMKhMyZRU3Lqkk
2ZRk7sZEIKYEs07yGdNUaUQtZJdkvoiwXmcNjhjzGIcoWMot7pZ1YEHkMe09rbYHlWFqkOBvHCtO
59YHp4DAZOKjjV1+XpeKuDpmGSJBgOadgpgQtm6xJOecys+DKBFwt959sYFZfl1+Sk4h5pAK1E4w
m8Ymm8lZmtgtDjTBLC0HoQ7TTf0wC1n5Da8T3H3mbiFuGJJlFwZomkWwXDG0RYoQK11TbeniGRVh
Uw8cPa5zZPiwi0W2IEfFur2cxD79k8L5cw13F7sXscpJtkKyfNN1HHwH8T2BuOTy8mCI2l/oBAOK
5VC6FyP0LUf3SLmRSoF4XO4/3nd7op/tIQg077CcjlEDitOB9Go1L8yuYw8+EG5ndyp/gZpBUPJS
pjGu2b4ZTH/nKxAcWBgLZrL7Zi7OZk+F+0FwKqBJ6nQJBNFFNmBfcDFxRsTDoVtA0ExAloABPRbm
Gy+O7yDwUPekU1KzoXmwsGRlX1JkqMv7po+myzRXO8KtA+bHMmeXd3CaIoMvgTw+7L7EthZQdTc5
SIVDUAdIiUEH04udruOyKL5AC877rKssV2gpw2N+K4wnQr1o2MiLI9YTgOWaHbXwSm/7R8KIIYYi
OJjzwIWszjbyduiilxiX1UmId1qg2a4gPBLauyX78AY6E5+QbVNoTDpgvjjE2g01VguZv+9fkry/
ebe7mmuqggB3AxkTAcUgbIeMxQP8hhhSkxEsBe5Aw6gFqlAkcLPmqLvfx9ecGdhb/WZJdmdBW/vx
7vH8Zt1OhiSZ8IIA4mwhq3HnCY4qkSJ6iRqk8a+MkJLHtOSeByrAC7exKiPfIqOicig2jw2bzVSC
PGUFTgkQzlSOmBzYvsPxaA1nOFlDP0rMKr7+cJtmVImog8t/tKZT5ck6R0XJNXf9leFxyzqLo53I
pT4mCzkaMYQ+T99dCHiTspZpXL6LRABFS8qA645n/7zOhHwI5EOkOcs0D26DUZJe8VZLEpRu1qqk
wKRK8k4sFgnK2e2V3odRtFJlM1p6RqeKHTQZvaU7SUPUBqHgSQMe+22KgoHI2ieMZaUueX957xUg
eU0e5QzUBaAMrdk46744fJEoNQvdFn9MNNprvvjeJJdn6SdAdp+aqa7p3PW5mzN7RGgc3UOSlirS
Tg4o2C1L7XdJ8Urf5kZC5bJMheUciCIFpKnLT0BYIf/0/XH/djpa/Mp2frsgPbcQ3g5VCRnjCD++
bKJBSeMkVln4Y+KWFPmggWwNOZMnT9T7DM7wgUQLJQdHaTNalngeY+CExcOTGl36/WiYsmnHNZUQ
Y7d8u+PIBzqv8a3uFjRNoVqN2G7JazEQTV4C+RVGNT0hwV0ikF3VmgZqHofvbVyZaeCSwjordt/z
wEfIwQgZ8ghODDgDPlfE0PUCUrVlg+HCDc6UffTreKKM5HXhT/0hcOdHPPk5VxA11TZNGMEnUAU4
v44rX00JogqJ+sPZV/nRYjIRtrOA6hexxRbpi1/DVsk9Z3k0vF59nl/pVM0wZ/O+FR45/fMbf+Jo
DXvC+Ca/ISTq556EGJcleLbLbcWhCcxLvNRWzav+J1TQbqobbVA0lNI2Xnt4dbgsi9j2w9vmR7d1
dtVefMK8kW4LxQ7CzIUe1TO/6azerP+T+9JJ6/4chcU6YSmvUJSSuVBTlJzKE1yF5fh8gespakH5
jnaRm4chZWLmsHGgBI+mr6iSXXk6ZlRSVi1WcRsgfWQP7LeZ2I/FVTxsh79s52stPcmSR078AAih
BeOz/gI4CGHwbTCa/mqLCgi3AG1L2bQ6RFoDnrCX+ZZI8zCM1X8MMcs3UFED1S5vqAHRh3dfm1+u
r9IqAH8ducSkO5yiRFaFj7MBaU7mzWH1FQ/EAt2k0kZhNhr6W64qn6HaibFoMH5A86hwmR5GgAp5
PKufxeAYpLm4GnygoKA/8aa8PNfJPp1hlxsBxiyTPZ6ueFqNbm8GsxXTFaipupHdCAyT3dRAQtJR
YKX+tIIDtkwzjQVoNidsnadDpW3oGNK32+6w8Z+tGNkZeCa0ggsxACVM2dp0HsJg4dhw1R1SQ5D9
ExDBcccuWdnQrPyYl8nk4ZVEL2sOEMsMEsLq/u5t9/LmJhYaXjb3ugaWeNt14FAJqB6s8D+vUy+D
RQgtzWXAWbPV6eQQsDe/4NJHu9qzeBFtXgAap3XBpUqX++lSZ81AXo2nX6dvb3iyOT+cZRz/OGwP
WQHd7T+byx4velfL7nj1BXWNZD3+15I9geHHZnwCvU1KEHF35umCQNk8Vom/dC/t70SSngBCysIM
dEXEeLAHpdUt+S4ObEcbdqI8m1Eg3PJXzmPgr7yl1RQtVOYT5EJoP8XGA77g0hnyonwZ3CXla+Au
oYpHbClYSWGEt/6CXHl8zqa4uCuPsc2HxFCwtGaCKL/uMBSQcay3TuCVXLH0nvS2hYHwHavAgkdh
0FDxsUYfXe/lzIUx0erNiOF+XkgBixkHIaTzRdKGkptl7/xqrVX8yvt/m8G5ZrR3vfP2DzKcdPKt
ojFlfJIlmcH7zrVAOFs3v8HUREk5wddp9jh0FO/vWWSg1Yg334ffqLSrA4KcuV7ANK9OP0Us360D
MsR3ga7ySQK/JT3fN3TZiI/9NvQ4jqBwIJqyQLiKGkWaeLQYFqEzgvZErGJ/psWuSGFBPJaXgn3m
d5S4xKJ+Q5icAIebC8Fhb3M+fFU40jxmeCo4cJ4OY4J7zHNmKiDFcaCYMSbAhalpuHgEbOy6pz5x
aaTrJefp03T4Pu8/pc4E8jFUIhZBbK+58O5+nDocqOwEpIGwxvlA+knufGKhZ5hptAyBFO6TX9dN
L93xM2aZZ3fca3OwANfSHHc9s979aPowWd7Jj08re4LG7U6DFvXkdgfSgA/NmyFr3Ty/hs07H70/
eI3yCUQHtRKbP8Wk4RLRrUewlRkwu7SrbQRwKRxICvMhCAxXoPsAHi0r9g1I84chZA5EVBbpwH4I
YEIZbrefR9/UnNc/rPqBtP/rLcqBOc9XLrHkoN0ecG57ZzCMpbX14oP29XKzHWxWXw77VGhKhzBm
aEaegEbMxJlTaeCiHuV7ommTCwrMChAIx5YgFRnuASvEPL/KJ5CBWIPor/Gd6DfInheFfjYUDHP/
oiThjkiTGepyksFgUuuboXVBltvLwW0ctxfa24KVyph/F76LupSUlY9l89sltyYDB7E3y6uQAsIP
Sf/GOAQe2HyLTfRgvOsM6MS1H4ZHB7NR4SesHfo4rWVIq+ipk+tCObiKlmLzyGulyIjKEn0VrYXb
btRuLjp340PaVftmKWVCmCyuf6VJhGV6lK5nx1zIZB5qh/eqNf3WhNNfq2uxm8d3k9lv7dvVb3oZ
jmwnVGPEL1aTgdJHy3iY4zGOPUpZljxAofKuORABMrQON0SlI0OCXAyIEFgtIV/pWD/UkcPoevhe
u/f9REpkaXuzZK0Rk0ecAcsP/coH9pGDldm6cz+NZfVZo+1Grd8f9p94a2nUaI6q5nkaaqaGZEwW
/bjgt+AQWnGjPs/6A0h91UQ++cWVp7rWKHlBq5kCaO3B+7xfk6ag1uFIxCflbeVuEisXaxabla2H
619RKjxQb3QMkESGVFpIDDnQ/x53VKMs19MaJs/gxl9eoGWBR+e4IKJ59tSCa4iggsCDqIratCMm
hsfFJeMKu7al2kYcScF5pOrUBqgBPYUnloqUnhy8rqAJK7V6tEy05E/Ok6szRqrh2SGajID+VB78
5lGsGgyP/vdx74yQu0zakKbQu0AMiXGXZzWdHB1qkXxcJjjvpMb4dFqC7RajoUqjERONSn8mNA4p
4uVh+ms9u1h2NCWvmqY6ipS5B3fRgKVcIC4UkSAUE7MF/F/r8bo/XgwmqP3pu870l1nrrVQsJ53c
pNU9/f5/S4poNBroX631zcO8O2gtv8jxr++rCKbV6z1S96XFzk23zzrnXmcwYjXGyT7Z1m42nt8/
3C5jfEl5KHJuGp7ckG49HgngMJs7KCD1MCx9hnRn93N3fL6fNcxzlZmM6Lucig4AhLG6ttQqRFew
uV/9xgMKViqOcHv9bTK91gyLlFz2xUjNRWg4MboZcox3mWmplKOSsImVPwg/UEqCKwLf77YXqIV+
f/ApHf1qoxfO5DUQbVAgiIMj3f6ZDjwFCluDcuirTueCAyQjq4FOgyO0v/PT8uuCkCuqpkgGvzeO
ftk85HPJUdb2I9mVxg8caodYklfsz/YZByZYVr3pSCzDyYHIT0ArIUtOgWkxlk26sGzNy0Dzsh8P
li6GIFFSTvwG3oAZgPggaj5pf7/5N8av2QVIxmHpGz5BLsuHIfm9ztKw7XMjazwYj1jc2bBdo2mf
sHTvfr/b37Qfbr6cOo0oTF1QczMQDjaLy7ZBBNLGOp4ChV2VlFOOLByu+Pxmd2llHe2jb3HEJylI
6xRZafubyuJ4FI/S8QeBBZFsaL8If4nTILg+Kp/GsyHhzlAQRnevGEKhHjEcLqtlH38JZ8uGdQ3U
tA5T4Rqa5l1DMBQ8WeDqPbPKMCNxQJi0MCZ4vdmABCXwa976J+D8ZLJrJBIOi8nlkmXLZYYBJxZy
YcMApk+6bfpu1ljL5e0EZhbPM8AohGhlN/hPGKbzwn6C8XDIGZd9VgQPRkNZ7ZVVPmrNVzezfW8R
l5lCpCBcAgxBrcUP/jfx/t0PH6ZGaoLV4abFkpy8IALiMb+blKMVntalSA8d1qD4CQhdC4RW4AQh
2h4ez0CClZmh5nHT2gGav/90r8sLCZCj1mW0/f6quejebkQlB+JAErmOfQ7WRNZqWBCIZ3E3gEdH
BDAKTKG11H3ZUEnPu/O/Ra/Vm7v/8AiKAIAAwV+n3Vgn250sLOVAyx5S3mWt2bNr/rZP7duH8Xqz
iO7LfTnfAbFMi5jRtZtC9DogQPdD7qps7Bu25ueDh/XRYiGJXBVEmrDAS4ekyxokdtVJRmUOc738
+HiY46fBizL37ADWVgm6dJxmggDdj7u7i4N0cGFaSA0tLHurEhQ1uO6QQL/uvsbSKv7a7gC+3tS+
j+a4rTvtLjZCuzccD3oIy7GYzJbr68XT9vrmywYDkSaWrlvGEaCpvX37KSJAoJ2t08DheMtFqNOs
UxejIZdG6uSb3fJudhbR/IRg3WfoZUCWGUOooS0stP/BVAiDQYKSV1iA07NDFsZBqLxN6+GyqD0P
gyAGCFCHJSAQiM3T+qwz1VlkVSfPKRPnmyXHvIVSVPLovEnkAPmSyDDHxiSn+2DTSRbA+u0fkIdg
6pG2vHOk3xpCT+jWnZ2vWKEUjp3efP71nwhOJ5bXnlCTo1E4xJx/Q2YWTs+MbD0+bZ/u97OKmowi
P/AxhMbQys36zdCENTFNXlPsRaJ52NyHea3bTD7j0KfoPNGt8lvyCKkkZ1aB+ZUjgc0C9oOys/5H
KDhfNu8mt1+JL+rNiAllukGrgoBDBegGAkxjkVY7zDdR6dnkj4gTqg76kABI4F69fPaNCeQtLNgA
piKRP5XBfhxlfkI1bJouCq+LX47D245lcNvbDO+6u9XkzxPbzarPPjnIE52XiRioKcmLgkQi16rw
HojXPEQFXasaYv4NNh9m7xF8fY85ZuXIH3K1d/Dou0Xn0w7OZnK3oqNKK0ddFP00ioXCMPL0vaR3
d2/3Y21ZkdCVKz8iBmM7j+Li1HRyzn9567w/77pvwcy6lcYhIp403gJHJ5Ebtpe8PeELQrHELhj+
OsQMmTn3wKexSDQv74qlNkwecClPdBiJzb/5Ce7fJJQI3uG6wuQLJ1S10zdMA/+SAoagdNZvZfVZ
QGoxOZSjEijlHCYgwx4QlKJi6vVgPNtTkgps6TGk8IgRr+OitfAjIWjhSXEC3oIoTSBym4ChJjE1
+fHjOT2g8p08nk/ytGE0oaQ/O8MOSAg99fCCaL/PWuCF6kU1wgXIZI7nbdKwrlYH4KWAINYFigln
UTp1icJSkVxD3uYno0pe/ZQ8/BjOIp4I6A3ibDlh4PoXRDqtEWwpp0SNpJ6ichrJ8YLQ8GMgKcLt
kFc8VIrJvyQZXQnB6skT6xw40XxKPpMk3aG5shsK+yCkvFjWYVaTkvXa35EpsNBtAPQZTxbcSGW9
BvQw0G8QyyKuIJHwJ4ZH/7mRx5HG/Wbc497LQb/TP50DH/T7u7vFePj1cEKplQdFsFzziCqgaBua
EPb0mgRe88LQPwDyA5KCWAmAZ22AUYhrA3knIvbO6eLL5GAnFv5DQoEyQLQujzOpH/70sznYPRox
PAIRLEMP0MDhRL0NRGLooEsvCWk5aG22wKGwkfnX0FIHXG3f6qwJXiNsZrHgRexKnujX1jcfgmXM
h07EGwfeR2pzpVgsWSXVkCwzoNmIJxgn2IhmBoXYwMfd2WJ1SQx8QMLXKf9sdpzNYuOGa2672Pej
4YiTF467u+WkO5hPH1o68FlTUKnjmav/Nfu1Z+GvqmkckxzREbl3qKEoG6HbuiCEzpfaxYn68MPT
Gqa0F0eEGrIuqogP/WIVRCF3InT0G2Rlk9VzHaTJal3ME3yh38UcieivqomjDEH4nKbIi0c3ygi/
BZ+68O7B+IX488RZkZLDy+q4DKMTI2t6M33G83BRCMrBD+DT0MlAFUm+dXnVC6tGEjiUCHOn3hTl
DaP7zMhsqCmPCLmziRas6xifJSKta3ZTkWlOqFfRVMC00zQyJIkK6w+p91x1P67SQn6XDykhhaE/
b8VODLYisOq7quXMSFIx7S0w2lRqoeGdhaZ43tC/CBCjY+nfYtBns9Hqm3gJUNbaFi/H4JGTNMUM
gZG6W3C2+qHnD7iG9u6s0/3oAxY9l5ChlXc+AhWhIFg5S537O7EZnBKTnfsNZZ0LJ/x82f1oGbc2
oPxOIiWCa5GH+ickpYVyvwfqxgGZ35w3Z49PFyytiO4xRlHOM+XjrJ0hcHrxeBurcnJ9yDuq6ZoA
iXCPhbbRglxHWfTB/5k76PmSnKbHIbzsXmNchKl9onRG83W332qN9iwGT0qn9CIIXNI4Nrjdq6xX
vy46Q63O4r3VTelfLLFAXiF8SYB7n5s27kTmcGFmi37wfgCiJAAhgOlkID2EcIIk2frMwhKdpWBe
D4uu3kNNdPumYXosVnt7QizPA8LRJUC3oyvNCkFhftMOYhpJZ7rwULgZ+piadAXghiJSeHy1UjFo
tmR6kljTDbsCar7eU/RPj7RmHVUzHOH/6XfajJrGo5Nt/b3Wpj+c9FaPv6XzPj1cgEqEMiwyhaAB
SL5ZCbqYOjWNbAQc1BN73dFDEMq0gTwlOEYEChoZsZZKMZUxQAyvCnWdrCTeSOs2f5X2yy55tWxY
YsDykjZ0k4Icre8tfWH4kaMjpI4OUW93JYbeTEs/4ZCsnf4sbmLQ6Cd6jdhJVC3foJir/tmquZjc
fprIE2PlS0WCD+E9UiTGZPO8ap1MdZIQT3LUMjhsiK8MnhO7BldmHjUfEme9DBOCd57OR3+DZv9M
IcLd96vcn1EavucQHReJ1MIVFfSI+da5vMm3rD7vXSLGVQCS3KOFNLVM10JxqtGCxCissQKtA4kn
qEt1Lpu0RMvlc2tllz3Fynsv8Fh92+4vBv5Eydy5+RPg/oQbCKn0WyKL3EZT9c45FcVdlvsZO3SL
mpcAa37TAdG2dAORYvoQyTKjBqlmyXeEJVdXaWISDjQ0Z/Io/sxOXz+GBrBzxEIJDh8GY2bu9EPl
qUUYbQFZbQLhV8uDrNBSyePD+nORKZOuw4mixo+4gDDGNhQt3kmetAXSD1X1+Q1xTgxSTUW33rTy
+WPKOJRdqmzshgC3fiuwSKhf8fjP+iv1R5VPKM7QbUZtJi3b3AEzPD2vqsfMxePmdl5OjqcAtBcQ
1QdCWxOMFGgdyOP4bDZ9W6s+XbdR9IEWxIn3Y/MsV0bHsT5WC0Rb/DrjyydNUljO8tE+npOqfOIa
n4tDXxrSEF+YuiCFwc3mhmZzYJz0g62EkcITpIKrsR1YOAJpTL8amtCiGhzgvSJEJfplluWdiUd8
cO3rnVSHWfXnpIJczFhwjRpn/J+SarbuTfftOy5eOBqhmkJeyg1JbEFYP89/adZx5Mvvk/n7TfG7
U/b99re2RK0wIzjldjBeOFH1oWX4DhIIzGJnTqm5g88X1mBQ1zocg4wujZGT/8YRph7oMFSirGTC
exCX22nnbKcoQ2qYKnUv0fXybX/YPNloS6YjnAnRBISGgMZgHg5zTAl8w3pcP+ef+tP+rQuf68d7
MlNOF5PrNDenp9zl06GD6/ie2B/jxnFGyA4/PZk88pyfpYPfphohD+yztxVnP1eM6CwgwOjRIQEl
305/pD1efIUWeG6c+OulhAVxg/LoMitZNIQ1pw4O4l1Vb54c93k+lYeDUFPGBo7zqk8lQIiLDZpX
rKnrjN6T5MoGH2kpFnlCYII4MQfqagY0PDbbk7/YbU0+z3lwzjySrqePxTikgNnhAficfEGA/Bjk
sEiKZqSyBOjlioNT1Bq6DYCuBQjs27//tDpUpiQhD6fSekBtYYfERIiiGpubAUDCiI8BOGtZrBZJ
ZrVIkxXkoB2/aepq2L28S3MiZFn4xGYJP0oNHmPz4lTofk6rk/mCP+XsGc4rB+7T87Qm96eB5CG/
LDlep8LHqKLGD58Mw9SluVld7nfpVHLslaB+klx/Ek/4FD85cn80eDn5DmmdvXP1nW2OoX2TXIYk
WgqIIUAy3tK2TlBIAkLB9ehTrebcnhsSSG3lsnn4kQ16+Pc7P3YWBeqX0Zbcg2LVY8j3HPxt0php
6h/yYZeJfhAka0I3OC9BtDrETIIqmA7erf9QU8Ulh1iJeyZMIg8yUEHwZEKX3e3ok9qV3+2WKx09
RSJ+VgQwyMUHS0nBXUw3zuP0ojWaxd5EeFE3aZE5hQFavvmQYuI4Ueet0marfnE5m12aTSELHwaf
t3ZyaRKIMrGS4RqGO7/Vz728NwwAHp1FlJo39teYa4DKAxj+pGyCh/e0kOthd0khqZrCXuM119dC
7eoDzRggrrsSZzXun7uF0QtJw6IkyILUQJKuV2f3sQNNGcVR6rwi8GNbmmopL1z3rhhxlQR+NH6b
CsgXSKSvBRn9qBYtPRu/oR1pE2JpC/FAJc6pLWjJMPl5tDvNjiqPKbCPsIBoc8wfQxtHzQP7SJ6Z
STaKiqWExWM8W8hYR7KLYmTFOAGEX4AUSAKT2xRPdE+DFKhmj2CeN6JAFPpod7fzxrcWRFVtgy0K
LPkGF6gFgrXMVLSDApahnHMR/M1wKOprcYIEjcmv1KRuz/wFsiReIXOWM+crKf8ob9r84qjEu5kx
43ySajTfDHHF7i52WoFN5j+AlNDQVAOmKSNttaYtKTfQARfh1dnD06Vuh8mDVBPFkEEXBCr0ykkY
nWmL7dP30eRs0dGaLbNEWtVuzqD8bmwgXzOshstEkDFvgOBmDWBBKIJw75cjkVYsamuT09c/9M/L
D0H82wRZxEWfzEOBIPTXQAL9M9B8XErONyi/v3QC1Vb+IKljuwdUTDxW15k0Tgasb/6h4BTQgTKF
V7cUPbdwvIDZS3j6nsp2+/luf8lpINFi9Tc8k+Lc+RlZQiYgWfEYDtCciX+mcgUBjJAUBDh9OtsO
1crgDmQBAjMY0lwWDPNxYWIQMy1vw1Vgp4kLXk1YkvXzxvX3gEYoiivBJ0GI9COQIFZgwG8Hscf/
yUsdY2iNmDxjiBUmE4x9umGCQeviJEXNOqBU0bGGVI3KFghCMKuQ1aY5G7bTZV48kpsDCXg0JMYI
vYJ3vfvnio+fGErvxwKzGO9TEWrI8JDa8kF7PFwQft3/z8NtGiPOOJTZ8eEE2C4ncnLI9xFFUGHz
R5hXyocTaJjJq8NCed7kTQSwjb8eHFLThS0p7g2sg4xbu4jA0S2QnpisEUNi4AIJROYRc4qhNRI4
LDH+ZXb1RusB0UcQm1AQi7YU9I+TzGoOKzhlIMukNSsfF1lST9cIBBlMIlR1Vk7D24IoZcWE27+m
Y85qgS6OpfFBgMSEg5kNjqB19JIbnGhtoiCKoZ1XRGrqcvU0++r8/Csr2aOdiL5y0pkUCFKCyB0h
T2zkIsZflS04SiWkuFTOHwQHOfpN/MCpVYRy2aU+q90SceUdFKkVCxJI0SWHoRKO5mPFi+GUonwu
LgjMD55EI07Nr6UgWJkMKZra4rLdl+lQgovutorSZ0Cpb9p/3P1PYm9S6IPZN3i8B+JRXK6cbK9k
njPZgZpUOPmiG8uR/NIFMFS9J5z2gRqiFRBXak3+ajCVQJPd/gWQBBZs3vI7EpBHShm6JTVXaK66
ocAdrCjy/R1k6aoccYy+m8NykXyJ5EzA9bnsas4bXMowj0eT3UnutSoEt6EJtKGJuZgMTcxNRjNr
Ns2bpjWMUXMAMuRFWn/scTP6NY/1bRev/lr9ZUyG8S4fFYBPiViKQGxSyy3OAaoGOTZoC1StshfM
zcQHa2KBpxUpiT1yI9FatAeQLAzdQkDHkK/Jledd4QSxy33zbtf6wDltIRNQ1x0vNAHnNr10QB6f
s9gZUg4CWRBvXDzEuRrtr6KbdDVP5aWRxNgHzrJMRhVMVZecitSF1wXeJo1J8a/eojvb75b48ayH
UZ1GopcuihT1SHSsSMqDOOhgMtWQb9HKwA0OPjYu6MY13nvGt5L6VLg8CUSR/AVpfeqLZqZtQmFv
vr3uuhyfnOkpHzOTotxUNR61tSlYS+irJfK9q9vVrv9wPfskP6JYDL0SVWF6eXHW7OVcK3UD6Y8h
aIyvzPNAsz1WvG4i9d0rjKNk0segiRcaWsZwqYZqWIzwOIGF/u7mnHmb/x0uP6F4eCxm5vjmrY55
oQEc4CYh1kJg5pGC8Jh5xG+sAg5sgkLhAahNj7y0OVQbRcUggnBWA6Yj+OuN32mfHJWbWn/U6XaG
WrN7uvJ6tBrNHie33EFqFyjMgkibSeCTOhTRpvEhQ5FrEDVwaJ7kwNOx/bAqNODMhI7GZaQAqvEr
WDjcxqkO8Q+zVJwdKweBaZzi9je0cNPeRgxpahDg8AyjW0MeP7besmwA9Og0Kq0ZEBVykHZhNmr2
Ix/yRHMfFE2ec8JEtCy9ToPTjQYmAfeBdOF+thXFOS2VACzvu6PV7eyKK9sollu8EKB4HSUEydNM
Ej1FoPHDZ+QnWhnE1BC52BUC4ztIGso860tDW9reDe+pw7DU0lGwFgVasSYAj0gCEErY4rB2hQZo
V0MzPY9pFECjutFBUqPT7+nS3XT3AJFmeMOftPTJ9q1o6f6w3ww5cUBr0/W+buneZD9bbZt8JSTU
pC3do4JYqdSw9KU6kMR+LxrXDK8WD18NMN29wot0SjBpffJ3cqwW543VDxSB5WltMX5GbHEDCbKQ
7bQwpH3T9o77C/a+0tDtBbK01gDLLQ0iI6PVcK8Era6GriCPavGs8At7E9nj2OfdeTr4wYoH7qP5
DV+nAGr9hWmqwbDT5pav8Vgq55gEvWa3ZMXlaBranmOPaxr0V3vN05i/hXjXhzg5u27BaXiggxne
dJCflOblwcpeDJ+DFEmof7V5OHXc2mZ4tXlhdzV4pew3U87jqFSN7pqWqu+dS6vQ9jWcb8/71/bO
mPMP9kxpeyMF6qp5mJ5niAIsCI9QwI//SO28qPrZyNgfDjghfdw+PR9ofTNZbdudGffY4nWx1gea
AEgBuDW9JYIGd38737E7MWgAVwvhINEgD9DkyWdB8FJvDhNkPN0OLmbrRyUkWxMRiKBZsHAo82hx
gZIQTfHj7eXkfqbraPwmHILk7t+ox/f0Mc817eeczIR4mfK73cX8AxZMtdqW5GKG3DuBKGnEJD5B
JbK+gtKFSUyL8FEIE08vrDWAYKnO1Lw/fF/m+MjBZorrSs14pDXc3vyGxtDj6A37M0lTmhy8hFTb
UDrqaEtzgLjapbJFqVAbV+XYfEShq9ppXTs2Iovxm/4FC2Y2gziQqBYB2N2BYTkIWodgXV/saQmC
ycW0vgtzgCezfdnxG0vMwvPqlj94tUNCtcna9Gj3/ngfM3cNQ+SGcdy28zetddTaWW2sBmMxJa9p
Nzcs0G2YZ1fckHGCTB4vwRar3yeL9zDzZPqe3fSxNcMNS2Me/LYUnmOJzTmGsWMsWMelpb0Lspui
jps9+7wYjBGrECYpedI+1lWloUASBedvencXg/GX3Lefkp7qWXzEKOPxgUeoqNNqfmbODt9BrJGi
CXLl9SISURZwID8AQoPlH9M4itbkMDwIQvavO8YKE81ZJy44CMliW4srpTri6aN6Dsok88Fd/83D
jqPePDmV5ZUsSgpSl2BH5fPFUjE4sTVSIIi5FfYEcU9ZYFjpJKmTg4uVs1epIKhzcCt1wzTgi0x0
ZW2c8UgaO65AaCEgAtP6fDsSqrhO7wMxRbqi0EQ4oV3PPLq4RII4uJ8PBxDLjPuxrfCwQIluXOMI
OvlY/6uuPtwJXqmkjuXYrGrfnN00l1L7ndblcqUdl5zmOfrV6gjmIliI4C+LjwXKMmVpMp/Bzv1N
dB+z2afFLZ3f4mzWH8oEPAyJKdBD67z/37QcJVE5qxH9GnnKi6H0Ss6g0he22P673R+fWa8fFz8V
7uLYhlma9MQ1eUL/yfD+vGyU5R3FNHQDp1U/lYcIJ5u/p6JlE4rilUK4KC4wkMB6Ekg3Xw90NYeJ
aFgzkQeFphpfJbtEwbCQ3Uqi2n7GTZkrHRZCCR2SLX3YupuKZldeEF4FPHKq6YpYsiOb5PL01yhR
+bFLIRJlM9F1NGRZ3k53eTsT8tcycPOmvSOlKjiWONjomLP3/8Uh2DSCedvQbVI4/P84O9PmRHKl
bf+hQwQ7xVdvvdinu2emZ87T/YWY6ZkHGzDYYBbz69/rzlsSBe7HPvFGiCSlUqlUykWp1FJRWl0h
1VWwVWSZYJPqilVgKIlk9iW1Gn25tVkdWh85xbhhrVeUvoqFo0BJZDgfQWAseddDKIFGqLUuxTHg
RbHQdBDoMNKhRUzHg5uJwY/bG0FNLv7iZ3Q7D/gU6eL2bNQ6NxnU5EEPoNiLk90o1HZ6mSvBWsdr
YmJ2ut2PZYwFohOT/ExXJtNt3ftgdnK1yWkGEFspf2KfQEsNXAmgAxVSSixS1AAaByZfmnP9BMfv
hx+eJl+onodzGuCiYwhYRukdQmQwcBld/2vfeewN1+v+7Q2MQMm0IFzy+hCkXf1kUWNVddo9HE+d
9oDTT4+HIIPxeDptLapbfWRYii78TRgTeDRt2OUFPmg+AioQY8140X/+YFr0qTOmELpaoU8RwLoO
Ve8coZQEQhm5WwdFi+qiR5IYsuL0sD0qGIGL8Clse+BlT0djGrkfBXoko5648b77he5nuvnKU6kH
kPOlOWWaaoHzNEMQjtLjQD0QAs/TpbpFqQ+K8sxpc5QGU6UX12OnOHfS8/1wbTWit8OXSRwMaK3s
zlB9dxZXvYlsKBkedUkE58aaVHIr9/1kmrooeAsh4mcJfPjEqZGkFS8EuHk7nwmVlR083eLg/add
Jd8rMZjMxeQyuLUEmBAciLhYSixe4nYcSM8fOaDCS5lh5bwHEr9dPu4vnR5lBgMW2iQKxYiCdEk3
L4wTlD/kxYO+1Te6K17Z9QNaAfklqTdBnsiimYp+cqNgnlR/+d56u/jlklubXda0AS8oWXeY8sn7
i83dQjOcBAl59ogV3CLtugL/mzEqe/J+4i5gAXKnhdrqsrj15Ete++VqMtlVDRYgP+NliS/dvKtG
lzQXjmHcw3B2PSBKZnESzdzA6Z4Ty/M6K1st6Ts+8CBxoJnR0BIHdIAJ63juMVZayFK/zfk2jfPe
X0ZhZyNAM/P0eaOjIoi7d0FGIB8pBUI9ETS6GZspphoUtLIGQrvUx5gPTSJwEwq2JIBPGr0P8L8i
wZ4gS/SG/vIZ+xtmqDeX5jXg64q21TzZ7YS7jcAX+4ZDkIoPWx8r2k6vsxw+YcHcvDxATad7WCuZ
fFDNhANaRxbymWLWkCfrzSABVwshjJeoW58ooeBSUkTwNRdKRDRMk+j5T+hRG1fQ8lAHgQJCEaDl
qKY1aPBEHw7sIGISjRsX959peGLAFEKmkCYLlGFMyv23wvQT3xtkQJqGVXfQYUvTiTBNquZus+4j
TEcrtt1hGaorOlrrC3WcBhw/xgkGJgzxQiF3IGmIWwRqvr5mXi1kixaWqHjwdyxYXMoiZYIgFNCr
CIj0GUcLxwIucIQCaIVmoRCk+/0bQaG9oYkFBSqASPNbMgqk9SUoYZ249esEAEe3FIjWAf//kQtk
gk+B9znrpldpTqbmhm7crappoztexFJ9Gp4nWgoKKWhdUmhgI27sl9CiEQ4q5EPXY0BvWziG03Xx
qP4cPI/Pnva3ZzYyIIm79UIbEHpm9c+xYqTAw/5xGt+dUZ0WfFKie2VF1Z3dfqbpTQkQd55E05c8
IANJJgZqSQhuAUtEYGwBPVtXGu8oMVMDkTD+38pG6+XUQFX1Ofak3+4zCTaoTo3Ch+Xd7fJhN5dR
CBnozSBAmIPZmxn/phBKyuQxtObCSNxfPO2vPGkAJSCf9ZXpQVtbNkC8ovW4/WntMK6kq2RQxUTA
St0MgmEou8ozA6JD7Dtm62qQBEiA/cPbYO0EhAQEI1DBUSNHw3OSoAVtrN5EH6dxZ+KRiFufFL6f
UH3iYrluGnGdi8CsvkBt0ADf7Ffap5/3VL9SDVrNYRcbvtN7cVrU/n44HS1nT/OblXetWH4gmaWF
KAhEicXa9sF2pje9RVrObL0FLYrXOc3amDxAdH52E0s2aoNKUwj73f4rvA9x1DumQByp7wq4D4sK
wCCkEfKJyI4ZOh84j3RKrFx2rA7TYfokUZ20xNkVs88sjxGolZJjjGApNmSrrpcFJ24iX6wD41AN
1Gv4TwoXwULgcIwhUZ28wjcfZ38knD+H6BpXhzLT4lUYs5RWL6owohH0AD6/u7PVbTKudUoZfGRW
NAJkf52XKemjSdbdHn6GevC+PXOk2NbxuGQ+hRmMwJNmSxgyjYE1YUbhtnyliuKTzUkOVJrTeOr9
/Gw8vjG3lzU6FEcelxucT4wOg4TXO4xq8BPlNEQvYQR3mq12dTppNu9Nnpej9XB2g/phnp7F+I8Y
v+IZQ7iMENoK5nYMztDWndv1u/8hX87hW4iVNJjQfOgspB9ZB6TyDLqY6KMyTxOzJvRNpRYklvLy
1yJIsMTVoc05yV2RLnM3/Bs87sxI6GFGSPtjCNWfT7MbnCR5yoj7SLW4uDqGxxUhxquVUo1YSQOL
bj4VMeLqI7XTyhWNs5SQqiSFiECuMP7ryEf+eANfCDTfz3/vL4YI/EdSyA7KhFujoJwvSiLCzWSJ
zTr2jrs6qWTWrukLLbwKkObg/Rz8roZuF79uuB1IIJbmBcCcISsePrmV1xBwLS0g0PPQh7ga8kxB
qnPNocClQhG5EjDqolldV92Y9yyQ4sxkgFKuMgjPM4WcokryeVW9EtkjBtBrhq8kTshJj/BuiqIZ
c/8auvEAVIe0A0bPz9uu0vYaXrBGOBOI7JnSTqj+HHXOCMSCLvEfPUDSr8mYVQ9udkiYi87lcYQ8
qzKqSza6k5Qp70eoSPct+QQqcZVCWM88R3RItgE5f+ImiUVwVsKoX1Q1eJxNAkpCXF7h9J/Fptl0
4IZzopnJZGgr4e7b/UgmBIvfuOIlcPgNUHV2XMqKKDoUi45MvhGkHlwmbx4D2Jg18UHoJPiGdJAH
EfSwA08RIldkrMzh30lAhaznS8/AEAuDfyHfqbRzGPm+iWLrt5IYa+CcKy+w9tCh3n9FF0fd1W7R
ZDaljncCcBvJdCO8cLixeRhoeiFuzTNNOvh99a3dvrj/4rahZDcMME3ugNHKFOluiVameVOjqCFK
GxxOkecqd2mtgbNGl6ms4cOlz1RfdmivPPThmMF8zgyZ7/jcWCM1PXnze0bFqCwSH46Qlbr7APCh
OVW8D7fTbFwCmivn1VWLBRlTJv1qFmzORh4CmSPBd2Stpwdo8jAelDQjCU4GGsliI6GKtII4WqAr
q0qrLN8smOwW0KgGI05eJJ16S0ozSQoor59jNAsx7s1eR7cTaUHjTEaTj5hWddOabmhoGacFBGlI
zf/QL5gRfiUJlgyCJXqSkqhfoz2JomcOROmCVaK/LJmtEYoiPU5fE6PHE+sWU2IRbreL6P63cTM8
fXEazoFPuDNuo5AS1u+3LbmOGC9x2Vs1sH5Q5Dwy7AU0dzEM3CUfUsLzzk00nNtqyxfzni49BZEM
sqwI1Czi4GKnuT1kxLlxoGxNjkSqpfRQEIUYFw1JlvwR55mGPJBsFIjkWLmBqD1oSP3lwGufT/vv
rFGoi5uzQLc+kJT/xgRkSeyxI1SH0PC9nEG3J/tv2I+D7Go+g/m4ez+r5q3tl7S9X5OuNKqtsOH4
ovGoEU8JVZMZgpi4oMek32yu8OSzjIVeDpPKuxChBldKOLoWPgVlbf9bK2/SrVg2WGwIGn0wUDtN
fbu7b3Ad8eCk1GnzaWN1ftFF+4G+0D6/7181J4NfKWfVYvo8BsMcSL6Ysd3WMW0FJqqOGydBpKJ0
uKa+MKwj0tKqAqJgUhO69sNuDPDN2dPoumgPd5xSWKmnZlVU7A68u3huXfC9EZwb+kx26IpQOelN
w3bYkgG1tO59LK+o9qlvWlcTwPZ5uQ9VH7TPdvcsmGJqp/qyGh59AHs7/6va2szhRui1er4/m/w9
RMNkwlCUcLwJk8EHMBqTKhV7AuSx/3jWbi6v1S7RKMDRvvP3evopBp34JbjPMNGRTcW9dBohtY1F
03oiVNKzvFQlmlvzQC6UNymlp+ZnWdlZ7/Zm3qluz8Q8YVHVa0Y+kXA6jbUvpl+uoQsTGWbTS88d
WHsY5ok4GEs1zCsSwAuLT+6vnvg0TdiEhlRC+xOI8LbVYnQYd5jnDGX6koUILVYnb+XPcOcJ5TBT
x79oqkvmv1/MdwHLe1IIbwFs7oKLzWvc4hCMBqpVQ4vbxTtTyS2orHkRjB3SyphtOo3QpcXiVBPx
KZHSGRVEOaJ7mk5iHgu1RtwqD7Vm3JAo6Zp2pm3OUYF22YFYBRumz8Ch46xmk5L90XxEQsk6Zzvf
0S7NOFJWnSVKVlXxbBQYwd2lH1+HNStJtbpadWPVKtVLSjh0P5c2y+0v407nY3ktl0LUKWziACEj
VUsOrfljPnJyMV6c9RfDdGwLupyXIvgRufMggSsDZlvpA6XvPVnC2efW7r7HCp6U6AdV5/Btbqun
9C3I0mfRCvZW8+52lYIQ1CfFzIHry3t4tajLcoPQrjxOrx2rTkBUoZrRCz6f9TRdV6/sfLaY6CUJ
pc5GDFOXll4PgwS7GZ8Gk1EPWnb92ENxzmRvrr6xUqmRPD/uM115IFG/mnGn8y4gQJq/QPpU53QJ
QOdxlGwlcJdf/2C7prpCked3vCun05vZ3L5uju6+0pRsZ9e/cXbBTLz9A3NctEWMDfT+GQF3Bw3i
Ppqo9As7w+hGibgztQ+DC93nhU50tsJBY0g/Z7WMPvD+J5YsR8v/ADLlGydM88jY0ZlOtSssTZYg
4BGcT8+Wu7Ligus2PMJ0D5KSFE8QeVVCGD2xc8GFwVgmBq0ppEJaHnofQOEx2hxohCYDKdBUcPsb
UlESgY+/jTlnAkVBw3KpNDIvxjOjBokeqZpk8ss5h9tcWfPMo9Jlwyktv48RqFEQv2H2IpeXzYXH
g8tz/BDDMEa5QmGEu8Z1xa7i7J6z7Bbav+6ca8UOmdoZWWGZcch9D3d0h8XU3ZNZteXkbje8na13
X72cxPMHMFF0YTwVFrJrGnz2Yd+9jAtkWD3HfqfSucFf0WFzQwkwnHEQhi8RczdGz0W0OxtF3xOL
StUJ5RltehJHMViyzURCjJrcRalnytMMtovq+3JhHPcxsEzpbEg82WGXOcxcRd7SDaSsZkMuGAFS
CLCwYemESIGpgIfuBYrCWWaPwmKZjxIjnOg8Bi3xnQqoz+CEUGwLUt4g/ekXlPutNh+s6BBa3S7n
bp2Sno/UbQe76WL25ScT3LXBT6GmDwc5pikXRceVzFzjB8rapDIdC8TrJ+Mj+6vwqxGVQbHlSEwP
hsM8PlA5BtowxFmjq3VtuuBTO01YIDRxgFAghpACXITKM96+VIipS6FQQAi5UweFWKsJIogKgUz2
F5mSdRnO6q0oSChNLqsbaQw0RYaS5hiQmrCGkunB5PJ1skK/F2Ot4YCvVnTYG8Fnyzqn7vbBstVZ
3nW02tCfo0JC4SIg3tFwcIcEI67Qi1QjiXZBTaeTFySmDX27OdbsDOQd2LNd66G4Xpg3lGAA7uWC
zh6lNN641Ma4n0WiEaARmModFlFznKNZi3gowBUN6WbVx/nViVVLzUpQBWJwm0af1Im3U4u0v3qC
jcLdDlXaLEzJWPzfeTrpbiUQnlrqUxCymvmt2YjGzZE3VsSRLss4r1YHJ8W8brGwilvJpZNEINvf
MPf4+/h7Eob6xwnQedrvkGe6QexLPcgG7O4kFZKdWC5J1dHTDsmKca0e+k8Xd79HtljiQCl6Jh/L
csHAeqgrSAvUCUQ70sXblWRhSi7Y5KmASCQDzVsgdVyM5hQspe/aOWwzlSowp+EFZmgFsHql4mpR
ByAO1CwUPU4v3GbxOTnfyEsctV/RLS6D4sprkkIxpbzwn4VzJryxfvchR7T9YduSV5O5WIYe1hK8
quTJWiKfy0mUkD1WIUR0BDQAfTOLs19XF63uyewcJ8lXw3aLA4LpDtrV8PQ7h/Pb52GvvRiy6hJ1
AacjKbC2pTNJicQAmSnJkhzNzhFIMwLPc49vqN9MCgHZqU0hZ1HjZgJ3Ghb5CSE/mjVWl5H34ZRe
Qm4OMXH0F8DVN4FiFwTXQ2Azubwmkh8tBoGOSMaocfUfExjiM43MRSSKa+DOAXSA6mE58M8SniCz
WIW1OzFwADF3ww42AtLKHahM7wDjkgqhDaMPEdmTNZzJL6MfKnMFGGQnR0ZpUmIQAVZ4gwOqk1WK
8S2BYZ8tjZwOza9/sqBnfs9x3+35/PFL2sHLsyAIkIeDJL6I3qNQUyyQT6WFCjG2QOMRxAi46lDL
/GVvRM3Ag3xh1OVuP7zv3AT1DzfYSRQ+F5N70T//YD2q+9KE5omyJLmk1BWZqB6fvLIKM80hMtQC
B4Yy0B1WK2TOib4OE5BQh3XR55Kjvcn7yR+FZy5XnRsiXAJ6sgg+cWbnB6IWgLpqTgISzEzmFvOP
FSYcUBAzkPnFfAIkhN7QxRg4mqVI3k/edboxwIjVkxAXRgImlzv5YuBGom+JYoxa+QAJr7Ne53Qx
u1iPrZsDfWqrNWz1Oyf7aQfdOxazt3uP2QQtrGelArTyAMH6hBkJ4EVlEAXPRoFNz7Q61n0sDFEC
ztg6i5Du6fDo+YJzdN0PMUeX55g596Oz2Sa8pzgZVZQ3w0V/7pKLkpJSiqA+8/nj4t10Hv7d0EGs
iubQ1tKfskLQKgdGKf2Q+AhflNUMPAICLMMN+ABWciJZYRpwcw9vgoz49Y0AScweTOoVLyvFCQLf
gxR54Tuw1YdYcUPNCba4y2XXGkgKl7Dm/RVOXt8GDrDgFtjao9NzQ071XJs58XTXIQ6xyKo6/5NT
KA/kOA9eludaHKmGmql6129d9D/vnn5lnUseoblpgG4Xy5oTLYNuQaAvARE4YOxDz4LGZQlPGPZG
ik8A0SMFEQFmLe00Zsn+mf/ui6Q4WIrw3BwmSrF//Gy6CZ5tSPkgFAsMkSxPsDS6NMQzrASXmh8b
7hst4q8tPDxY4towxxX6EPIfNk2zix0Ze+ic71sSLZvEkrcwff8PeavJndzW99JLLBmm+NJi4NZR
RRkdrB+S1KYxV0W+ZAhGou/h7RISSq2UBVLH84v7nyvojwI9tcc0cW0g/Yb+6p2cPxL6q9Vh4eWA
L2KwKvmk69wPdvtdtzVFf/nYl8MB7rRJ2EhuQCCBdU/N8+mI/bSxzAnYZe9DbJkGL0GdJhHJZixC
CcE9laWzsb6ZLVELOarjRbJUArto1R17vB3zWJ5L4QGkW6/pgXHuat6yzo0uUFqEiSnfLjXCcJ05
EV33UafIbiy51cL08X3zf3OXXarrcgLqzEgH7rFQI9cSbUbBi98X/5BGKMpLD8+zQka2d+PvwvJT
dUMuartvaBBjfQVELdCRA4uWQO7BrTYpxQVZ7wAbl7d3V66VygxbMTbx5H3mmiHw/SBhMqBOQCnQ
GsU4Ih0i7jRiaGVrmbSiQpyfXeMwrvkcyIqI/JnNUhJPKOWAuBxD7aKoF1UzK4v0SC42fL4xDEvk
AGS+Urz7kc21VmUU68cBy+PAqXlvNns/mKeuhzjBOpIa8FZ2fNhMoSaqjGefa9aHH009HKyvbH0g
n4/Nd/fbsZYdonBQTMB6gEeJerRQOuR8aPi+ublyQaU49Bj4dMfgkNUk0hWhJKURN//GvY1a7lea
8aCqR14dKp9cwVxJ91nTpMGpk4EFUdPGiC3a+N+YV4N0CAzvSC0avc0vvBdXX9c5se2k5rC1yqkG
+HY6zU631z75CM98Nxs93A8Giy9JhdNs6GxenaaysYRv31qH9pPWycoGXCfB0JJIfhF+TSgiCthO
rcePnTDDw1woEnIiJxZSCwriAJIcrzZd4BwHeMnyAYRxYDOnJBNmfL190hkkhaXZjuoOMZ02xwUo
AXSrl4YHibZXOohxI8Do7mh+0NfbnW+rHfvV+izW7mKnNnvsPemw/eFE109Wq1l3MRvefalW/Q+0
JQ1Pe5/wLil1UkATcpqDwU2QcCtRR66QFjHng46klRuMkKircTCzSfm4u3j+wxehYpogT4sNRVbG
8PK1exSdB2QRs7onjzQ+JRDndiM8hHoSSBE8+rAaxRF8O52BSjfbKAl26Z9v/0kM40FYMS1jfF6U
tO04YF5sXdsZIw7BlKY7WKOcs64Vi7GkQQpp8RWYx2oM1WE4rpJmPQ9CsDoTzz19bF6RYCaM0zWJ
wYnA7KMJRW3FBiysqNO2NCajrG4Tp5J+eR2Vyweap0G0ks2sXUoqyLjxl9R/OacTnuUpMvCCtecz
bZ0noJ+EZCWEj4upJxtQcUVc7gFdKLXa6IxcuqiBn5VrlgCSXpeAVueFq6jT56gdyUAfW6cbX06u
reIZ9B4mg31zNvx8UD1wzQm/i9mXP+AQLpltSDHzrPtnhLzIJs7jP3IQwEziAFhq9gOuolO2laG1
CVwgoG0EY/+t9FLN++OOHPbRwSzkGy6vGzowmpTk8/HNUJLbxFZc8xEy5p/VaiLXJly1aOdPxpt5
xE15BOZd84XA5hlNAJu0mYqiad0ATlTSPCvBFCuIuovsokargOu7G9WmcbbrKog7NBUZW+F/ei+J
LoTb43Pnb5H+ZNc5yq/PjnNmCVudSmpQPqQa6ee9/Xo5emx3P59+pSI7AqF2CVAbmhPNegSVgtIh
BpQtSffDIi5RkpVBaam1loPHkFr6JIawIn5oE6dAYKIOpr0JCm6ESyeIqUw6FOaSlI5kOmS5rjQg
u7fmJTJ3zptLCbgJn80509rjN76uWQhOuoQ8H0EgIyim86Ej+Pvl5B2S7QhxckNPQVsYNjgCJ+WE
uiHoIdFcKER+i7gvHIAdnH+dLl/2G1Yse4pPyNWIu5wv9o09C/gycWEliBeUPR7DmKT0Fw4QlAC1
3QdBVnBg9DXuJkzt1FkQgVhYGkBCdkg4BpVARN5MZ6KFnqKtNiv4opJrPguTmUQQxF1uAiJoCWkD
C3pG0vwFqRL15P2DzMXvAl7EHarCBAWmjfgeqovKGCA+ilGskNc0iPZaxGHTM/T2+GI0+AXqWUEj
oiBpco6mRn8WqhcOCJoTK6oB/HWyd2Oj5pElKbIz999lS063zTGmxzK9nzbnref9/jnUORTFIAfC
3+EhkKBTNSJAGyFAkzx8+RDa1Jc4B+mRZhWDbQG5TGaUOVSzYgdZ9y7uWZOm1+Kd01adGrsZdY9C
4ZQGhOusUYD1EJyWjSky6dkB64hxbgMhqD5pJ476GVc7nW4Vo2NXlXKoxEkNtovrrVbsUUzs7TCI
9YkUJOb+nj2RriZlgRiSgwDutYvgqeuj0cTo3vqam0rHZ5Cauj/LgU+4cP0MO9e7Rz7VS0aJTYQD
bim6HPPBhqwXY1DrmP2QITESFY2cXSZILlEViECOVG4USpRcFkAkTPeXlIOMcke5AuKpGtUx3AD5
/iLPLoKKZLm27HYm5w9P6s4dkFhVkD1/LI3IJydZdoGau+MvTET+nV5b8oEwI/X0AMV8I8U4SCh2
9DIDlIxy7bCtDyEPAy2ti0pr4z2OdF9g3WEYO1ttrOalhfnRlHpSjVIH14doCfrcriNUrZ6PqHqd
0xnFbEKm5Uq/NZfvUB3SRrmLAbG+ke9f2wHTJbyNutnOOCs5shZtB06tCdQx2jQ3s98FyIsDD98H
th4le25c/ilOEPPGTeYn5KaNCmQrmEvqJcMTGq8Btn2PYzU0K5C3cCBnwaPHJGYlBqTs+suQV0+r
Wd1HbRPtxO1k0xNiskSnXFt1/6uzXk+feo+758/w4+GzU/Ak7I4AWV4kLEymUsz68d0vFAXdHs7m
/SvbDjp4yu2wZ/vR61q91XrhkmQXOIPTLvMqdOpVfGmv1pk3Hud3o/F6+vwZdW79bWVWVPh2dqvP
QHlEiS67ry7uf+Xfms2ay5pSKbFOy4t2Sset94s39usWZUC0SCqJaiI7CGJy1T45Q/hkcde7Gff/
ch8MNBsVhGj1Y/qVpvIFEHN/gTAHiQT8UEBaFKpaHIHtB9byJiZzX81Vk9rI/Pf5P4WJCgdBZ/dN
tB70e4M4L/3F2pvf5Jzkfr/THHYqjbBqxBn0Zr2nzXZtSwvqOLhfFbG0+qT0OoPbS9ZmvSBM6VLS
/ka6DhrbzBeqO+tvK/SIQYpCNPBCMd0YJDLdII7oxjSocygSuQu0X5TZKztuM4WtrMmVx/Wxux/K
UbrVMGQjSrCWAJJSoAlpKK3mFcpoCRvMFtcCLcMS0bpmqxlcUE4CyzBRK5QOYDrqXmf1Ii741vim
v1opZCcFFiBRCjGVlPXJG/wQa7FOTDCd29DkGK/ekHmEkzNmBp2Hfnv2tIEfcNqgyvkLixu9lVGb
RLoeHiP4AdzBuDkk7CBYx/6cuixjapAFiIVy93R1vw93PonZ28/wKnMPBC98Ej22RbokJz6QuWC0
IEQJIndYBEa0f45Uj77or1XOZiMvu5+SOnv52rlE4Dag2fCwUgOuic4GjiGQx6xDcuEhELinDonm
bhyUdUfmKxjKfuuiFMQBwTsP4/MHvmcQHQvQKh8GMH/YI6Oc0YPsuhe9L85LAeT1ldz9JN7x3VAu
cxKoy12xuJCrrzNU9/SQHMbpVbPZxKZvdjsV47mT5byDp814dLte7sKmh0tQKmagYKsWs3yDZNly
EXYhYLWGxw+eAcleQzhCLMMyDpElW/GQrQRTUYTEKgyrDXwVBlzwhwDpJik4lwR4gKzBEw52VagC
CM8FMYzq1Pf0WKnxJOs17UVOz8+nWeQz5XiM1RIQjiKKpqTJTYI0vKF9qAnyYSQPd8lDGsEXjVuo
wI0AHaipWyu2Sdl5zlgiXKCu3rJ9OYzJJbVWMDq1UWsELJ9wIIqo8MoSCGrNKgGNZVGg+qJaiAA8
b/4/YX5rUvN/dXu5vQGVFtVHPPXZoBCFZHbZwtMc9f770/X+4dKtY4eIVyLEmrpY6kQ5flR5II86
dnj6UcB4CA/jAcSyUyxcHsiInSISI2vqsK3Q0chDaGj+ZTWFfqbq3FFEFKqpAE16jyefRzrExbWl
Ldy9UDsHHmxmdPPSkG5LQ97U3GAqAH9KEd9LznL7Tz675gfzun4wCM9efOhWOjiVWAnuzRJEyZc+
TUieA9frcrre3dVInkTrGGmPbOaSQtQhdWjO56xuU3CCdI/vcxzIfXETKKydY6AkeJZK8kAkVnl5
zC97JOaWLKpotqhLaDhylqJOkOoT5+xQJslQlBIE6cl56OvK7vTLE6Hr8EtySFt3wGLnFwe07Z82
7d60s826jtehqoYg9YmV70itVYwhii62cCK61jMW4PridCRXwrs7H/cukpIJfSbOyWNUs4dYy16m
gGmViodHedrA0mMoFo2hEohnw04YBs6xTevVsrZszSzQwHIkYiBBntqMFQ60M+8OfL2ZW6ff5u6T
go3S6rE8tFfhKWodG62bUXeyWnSX08+nX/hIXzxQ23rtaKhPKmF9aaSuQWl8LpECAkR9OgVoMpAC
JYDYKlKu/a8VRyLQ/KJPQJofBKk1nN+e3e5vwN0JAA+OBsk2tDHB9HmW3DMg2Aphq9SXfFqQCzSR
gNADCJHsCjT9SEFgUQLV58VeQ/RCXLITdQg3gDXB+Mu40uC3rOGiNA8DTWar5UJsURpF0Hjf+BKC
rpkiZMiSp4N0iZRAU4MbxkTQGzzQ0QFiR4Zqt8vIpRpq7MJy0DjjpzZw6axat/cVjPB5hd0CDXmU
D7Q0PXO/mf/NACY9dCRaKG66k2hEM9KiN3/kAjP9kcS47wcs8HB7M1hPtfwTgka3z7+DuMHrUUTl
caxMsXQKYnD8MA8A2aW9/MvscCK2MjQXk7lmflKvEkvCoSc0Vic4GsU6vPburJDWJIXGILBB83Fz
ZQWvPZVK82Ir0jr77WHvfyKqSSt1GoeXWpEXWKgsGQ+K09rQ3dQ2kRFzgrWrU96i+Ivpbjbrs8oA
FwInDbON5NQ73N1Pe4PRZvjpsGkCijmY6CbyCW4iAsNy4x+yFQgxRetwtIJDlSCnSP6NdYSmsGEs
O6qR2VQ1NQv9jBTli1CnE3fFDWFeca2OqBuHaFCaCxDYc8qkgIfChnSgShhOz6ofRfhNb8s/UItv
3I0HzLO4tRm/WAIYgwWT0MQzFSEYxCPFiESKdlWfGQR31gKdlegbFG6+mNPrtTnflPX/DCP6nMx1
SuHesnqYjXqDT/54FpWhFsDx4/ng8+zDCbUhHCkFghBMWePqPBkx5AmeRMasqOsqWlJYPMnbf2/e
71qXMrZiwgYRBB+3Qx6hhWgVuzqQRMhRAmq0kAOlmYiCEB05ERFAa0xLl3FTwTjtWpAwkWgAEpCs
dOXhbDDXcWVE8QlBjDfIELPmR6o1yNDtsxSaYzJ6zZPudT7bDmfdarL8lM4Xd7t7PILWBME/REMT
uGQE6Nb3VLsJAHyY/NlYSJ8S3IXqY2bQhAgQmiANwAXfAtcEQ4ifhUUwBnJGJFqxtA7EPaWhxwfW
k4bQKIlM9u8gPpBJ++6qv4pAgZBOSHoykBKNvXbrm0+QEWIiVEqAZkSghqmYaZuU6LHXxqKTLGNo
FdgbpAqJqJEqjm6stFWSvTI9DbGPLaH9Y3fWmT+07vMRtGaLZPwQgSx1aHIBWZFV+j8QiGMIUuwe
3DHju1EcZG5Km4qmtHEgtAOmrwQWEROBI0A7kCJc4FaRghpUiph5KtS4R0SibWyCWXCi4VobZCxz
IFBS5H3uXlr0oGMRvfhkq0kGTPslV8/dX8lEbtKgHJCoOkTImkgaTn2LpGDoSUNJXdaCbl5SjLxB
zfg04wk1h90OfjeOeO602jG+qNk0k0Znu7htTmc3iYBeyiVyJUr2Ptppvl8/nz9tH69Ew9lIPhOT
r9CmTkRw08UdHCRwFKIkGoXqIwoBDBNhsiMWkxQ6uoOCPCJGdFYgokR0VvrqvTsvrjlpO9qUbowU
LWKh3bmjQBCHGV8a7n4FhzaEtFupmJ4mSSJM2CqiSgz5jBiaKjWl+RaBTnayIm7Ym322huDIYuHJ
6e6QZas7rp4ad9Ob5KyBNEUtjrtD9UemRaEIslFogcoD1ywrfQ/WRa/x12Y8vkhrEUgzXeKMlxVr
nEOAikiZXNKF6fiUlGAVGdD9lcSI47jt9WQ9kfqrkCZ/d4P2v2+fPa9b/5FKNO3ycKLQA8Ra0VB+
GmTFinDcGN88rhtjacO67zrIQdpm0bsaTK5FrZ9RiESo5e7sdfoMT5aDBXmqXqvHeiDcjpDqRBtu
R4PJbaM/0aHDPABqGMYgwIQijeD5DWjzkk6WFqDOISo0cW8FRdzoRiwrhpIYL/yureY6LO+h0bO3
LMlG9DyWHhqbRIIRQ5Z1FW1lnWVpMA1IoX0hCapJDR0OLDuEX0oGYkGj14Tj9Wanqzkei0W7Dzvd
JuuxWK4zOF2Iun9o3/Z22/U0H0yf1ZXMAyssEJoaiHngNgdZLJ+PjhCGHgQYHlg1vciftTvPOlqp
/3C13okeND1QO6dCfbl/seICF5ItbXI6XbTJPY2NOU0o0faKvNifSzoUKJQpCIlaajfGCtAZ0e5N
nPl8045ZZhOMjJYau/UNIdL+++3Z7PFG2DHpRDEPrALavLaAmGhkIIC/aey1myfjaNGu3+71O12+
NzBkYHVq7I363cluvLm7kUtsOuldW2SKtJhaph+4SBMLTEAQEmyEwea3Xb/0UAeLQ7SXl0tEf2Er
ivS8j59SVCiIH0fh7spOILyhsuJsdunRaXson1jp2CC5RXN7P0yiCpuII+T2P9qcLtnkBexgq5qL
L5PJ1Ux79sl90LnTi9vGxVxfSjRzGZHrhlxa1pk3e6BhV3tOAGKgoDUfrfUvcFbhL0YKRG2uGNZ9
LjCM+jxmx+MDSOaf1v588L+ajm82YrBflAEKABwWAtGXoZIqqC1LN4dp1fpk8GnDgTjJv26dEcqA
LJySwyUUg/C868MIbJbqVP+WCQpK9eEOygP6wUZcDFC7OKz4/4+hJk+wf/cNJdQVox4ZT3zrlyWh
TDL1muxJ6JxMNHWe97PZY7/q3owfF+/gJPgYCJMtBlsxIRHxTmyLIjXYMwNSnZcEXwMhyJ+okwFr
+X2BkkCaW3Zd1hyH8BOca8nwCSSkxMbj7C+ED63DxJY5dO84ZC1Mr9Rphx8wOfjRMEVHicliRqbZ
n38BIy71VLPIuuvuJcxGqu4LQ4zLUC5lTX6F2z/nlQ5Dg8oqIHc+qx02XDbJCmJlZrazMsM9CKnN
VaZ24QX1RNnpAKnBgZ1O72w5SZOTdfX2Bg/0XigzxkLtAcfYN5tsGwc7NgA22918u2y2ejcm2HbJ
AYPZDoDAphVQvJA7IqszCAViC40MRIF59QMUhdpA0kxgIHk5WHDyN2had+P5a+h70B/uowKawgWa
fCY4ekLpKI5qNIwl4r3bz9Za9fy6Jaw6509rxU3ZOn1NfUkwFjfqBqxAEx1IJtJLFNx0JsWIZH3Z
2V522HoQU0FYGyZzmjcrZofdwHmMJHqvfTqVqW+WmGxixoWrztAIN0bJ4fQ8peMsTvtvfBzdFx/r
bVftJjqCUdagM+zx1YNjTpksJ53menj7ECYL7FB6PdsrNhDFCLP/jHdMH4V7gzgI1DUTGIHqYoHw
BYOPW9uLatf806wkYWfiAFevMwCh65YvMLqr8gjP3FpXPH4STGeEL0c9JlOp2VtttF2TAJNSHlBd
IY1FAbkZ+T98J4tiXPZ4vT635iIJhED52EHsgUChje4ezhACkiwNd53GWTvbZGRo3s6fNCopr+J3
aLZ7v/JS7hoNzbvA+OisFnfRoNQYREdy6tH7yyod+0nMDQg8+BFouenq+XfSDmetrnZ8gP3hYX4+
3jf+cEXGe87q299N37c2oz8kh/p8bL2CqWZhBTzv2fC6niHbtbGuceZIN5cIWDXzrviytzuJV5iJ
29Xl9IMVJgLVXU40YkVgSijRahfnSxKPKehtp3sZCDpTX26xGpUpz+GKli5gIBx5t/7aH000+crt
UrscEekJGSRQnxNcrdloGCYA5TSa7LrsLr40nre/UAD5Xd6SjzwPmKpydYu0U++fyjwV42myGXyZ
iCsAnI2v5nsZEbe9s8Hjr8OHwXl5AQSYHI1F/0aaKpwEIAS6HaC832qd6KKOJyBJLnVTFqYeO51r
/ng0kIq6Ak5ZDMJ54GrydFk+RNRq3/f9880/qkV0PKTSOC7EJRimza7pprBRNnecNriI7zOSzO0T
zmeNI7bzfCrU5y0M0/IfIqVDpm68A8HNCuS5pYndhq4M5Y8X7Mr6DCWpdKmFtGwhm96GD409DP9W
RdJ+2v13dkpc8w5c8hs+VmfT/kwDclSrUqV6mSy3BuZgVGmBWMyAIkbyga93tP1Qj3VjS+qzw8qe
Tq815Fvnpx3tns/F7MYPXb4jV0573G57l+jqwW+3AzTEDzQMarVoUw33wuiyMkLmpWYeNadGHqsA
LhF1IAUpNu6pN2kWrzhHo1qqveLmafGFaw4I83zQ+zF7umalOssOomuab78OsNVpFdqvKEkjwIFE
HuduvRegKtTPcHA2bMjTpgqHgVcsBqpHSlpkY6VTrDvVRyfYfvc9fhP1Bbwhy/vdMTi3F9UvOJyT
m2C3x93ZY32RfAjWdjjnyPw81emmBbpeBfoxbk7jVItovZOiOXmOqyuJjZ4rqckYO3OVKBUBFsQj
HaIWBq7aCklD6ZBtQIzOoQJvVgxwmrEEahqjwvrE/PNl8yN1JI9qGgGc6hs3Ets/udtvZRK4j3Wj
Vj1EN78W70RNifpVDBe72IXjC347D+TAi5xzVTM9lmqgRR05J1OckhJaILObCq4Zd9E663P3KLoh
gorMzclzmOdYyCEXmQUX7Z7O5cnaMb7tS5xn4rCzHlN1gihkB1GFq8sVC7McBxJIFcKcs2m12H7g
QRiMXuHmHClT7q6Jurxy1RlKexBNn8iiJfJKhlKXUlrijtp6BqZleLYnZ+ojFL1K9S7OxeXd/J51
7Wl1D7TWBkFXApNL2HNpYY8izNFm+WPIlFKKc7NZH1sNAwty2NBdbFprVvSFVYa0auN2ntdefmvY
bL37YSULa6NNmt/Vgfge3eBxT3ZPP97TGVgHlSzKlacWBpw/xBnJbKvESCi9gCqUV2AxWcUcSZxm
MX1e/49JtBhzSLd4UdG4BrvR0osxn61XOsCSeeivaD4IWqBbiWhBqAJRB+PutcCNHJbO+V1SHXkX
DnbmxUu4nYyuHu76v2+2zbPSB4HM59Ov2CaHd3WHZviy8TiHmktUiBvMCIapoXwbMJFN37Si9McJ
elqH7NLIaR9K8AvHP6eMhUrF7cFhIqnQyEqZpf3Tq6YDorOXBMJzcgPlqZfNQf0HEXqTOJK27k+w
6uMit5TOR31O6ZxJRZPTd5IV3I9Vm2RWMtPhWrnjOIRfKYpbDf+16YwWzNVu727gh6J4rPRP5h79
8BAZGhbZWH173Sx4cXRf1WZFzqCpeWOmSPrD0wn8xmo7mC8XT5Um8Hklj27o391dob2t5q3GizJH
pWvAcTi0LSX4Wwfqn+JMVrSOesp4TSDRor6th4DWW7Y9rWOVP4KVVmoZryLWcM0F5f7CUT2paPaf
fVrZz/PDPI2ZTgjI3mSUJdJb1JHb25IFrAdsWaK2p2WiEkl7OOFDs2JZXwcHEczf09/uNp/2cC+M
YF4BmcwbYiuCtgiJl2QClaD7M095oZ5FFMgtKDXgGyzROlnTUbVlHXKmGt/n5FhfPhF+PNAeLJfd
p/H9enStr5PQt9f8b0SpolmiQBAYwwGuEJM0p9rkSIgVPFBQ/MF2bdtQUEqIP4e1+7reVmf3vU+k
QiRDfSugeRsfTShpEBo80zF9vNYEVX8nVZj9ZuDdfey/dw8DVRerinMbtfoDPy4QJUnY3Z0P5pfG
6bSgJC2flg0UGhQk0S30iAkL7Ky3F8vF4gsXE7G2553J2RzlTtypluMQbtqUtDdIdnquCCRjfWW/
xZ6gXgeJju8Q16ahO8ve7q69Hw6vj7bDopykpbItBw3ALcMgirYbRyvmSLLZuZ2OtHASKkE70Sov
wRHR8jIQEqGJhD0QTYJaGE0jpxoXxD6+NLl0lyeq9VXG+pnbJEM7yMXuwIvx6AxzynFRN48zT3AR
TdvhSHaPY+vD5CSFdFkiEMO9j2Fnztin/+4c4nLFJB7giAjxEyFzdl9Fk59Q35QFQlzy1Ej8BnFP
185CXAwLQJ/9eK0+x/acyGO/ud/2O4u7m7R2Ni+Q/KkkYmZDW0SSIHJmaBkkakRLeqDrCWnpjep3
Oiul2F4/jOV8G6kxA2OGyMuACldAZcoTjBCMoEmYVdhBYflCbhIMj8YmRCBb8AEA1IwB4mQjJjq4
kcIDTrHtMtF2rWx8QnpROmlYU5kEkxLENxbtQIEUgnaQuYEOJ2INj0q2Spdu3kkTgwCLVqbE17mg
0z51lAcXdNjzx4TIsMO2zGMuWN7tG+NR+2FSWzdUF25LtsUaEYeMFvQylgWBnkANfmejd/O/K8Zf
5oHEBjONMq2WRTkNSyBTdqyA03sjsKYw6dxW7Nkgb5gzOlG35qzjBq7t5+8f/hMleFgGmgY5vhH6
RlKNP4JPnG4miQwurpgLcEd8P03J4is9OS85U1nRYZjBXFTaO2ajm0W73DA+Gz/IF0ZQCS4kR0nU
W2enkst01BzrW4qyS08vnxXwjT4jhtuor1aLTxtnHmcBYbqw8Fz/UKipGge50UpY1yhT46QKbhBK
063MSqhdomgqCU7geNisTGM2nMcS4HUzfYHISBEkELE+1/K2HF+1ezEtMUESJGABtZ7B5ko4s8Dp
9MJUQToI1pVIR542IA0jBknMS4Di2oa5YMq06iXFMgpCSmvw/E+vMa7ON40Q3NHmFx5DOZPH7jV/
BOlJCTfeNXhhdL1OW68pgIDV7ht0PQzzugZ3/7yyc4kLSBShIEXMrCeBPIirLtqDzHSy0fNq8GGx
H56XDM3vgxl0j4Ho69rhJzu2h6z91CftO00Cq66PtQPL0G6XrfV0xPR+TJ3ylGoTDjJqjDmPMmjs
Bn8/TX7/f5Sd63Yaudaub2gzBocCir84cWIn6WPW2p3+w+jO+hYnA7bBYLj673nnK4kyzk56jyjT
s1QqSWgedQazZgAuD8y4duMKKbS8zUVnsnrzOOGuMR5RGPzCFzdswF/Emt0FYyxFTBeqvoiQuDVt
yTSnxhN3SOhUrsTuh024ZGLV4WS8HMUJXZYR4mA6oBGdngWn8gCEKYFoZRDhA4aZp9zoFGsK3272
6v86DDlkjdbHExA3ZIOeGCvfxdLfX8Ml5gWzqpkCPlrXzz/YWh97JxujsBBpMJIJ5x5jdDmnFr+k
037dHbXa+8Xgk5aj0bawToFGRBZIpguOl8+xr4FHXpk6hUxGkoWOJfFeUsFQYSER9NHcCn/OlIJM
oUI2m6sNTnooFetU4eXUNDe9oVseerjxiXRbFxKA2NhqlpnBeRpcGiH3i43QqkS68WltyEGM6JKl
0CJEg9Dy3xePy1VmtHrd6Xa5Mr1d9bUJ5cJ29p6G68Xdcbv+KUkHhvO84JbmNRVACLqThj8mA62s
qJfTyDzakuZ10XkM0w1NO6q5LRI6O4UISUc0u5u6Rg8Qy8PmeaLjvgvXgxTGp5V55XbHF2Yo9FEd
T1MBhGanaQVZF0vDQgM1ex6LOmmIxe0tGGq5tDcxbu/S6iD72T/pm1x0J934PRYq1ZwVNKpHF42/
P/QfTuu79vBXWpmGRzPRpOBAQv/uqvWkBnfId2fA8IXnjcRJOTR9QzHB8UTQY6G9DfNWEFEiuikm
CcRoIiJIxIAIZ39eeDoNe+skVlre/hFLn89DdT47EOvKuAHBKziAeaVZERevCsz2070SCwgjCEUp
QUhwqOJgXNSy4moQkgQxS6I3DTGCfMQY0rjgQB7/caez271YWivCso2Lo9x61ajb5uGlLjt1e5Pn
9mSupX0iJuMEk8Xt5A6Ns9+tFxrLEBU5l3U0+g/vORuaE6Ltsw4n1VX/WF2b6InY0/Zfh+nsTz+l
rxtzDNvp4Q/SiwU4b7IOMzf6+XHzM6JK4DNPMYCzksd+r/Wjuy9wCwsTzSc2YcDXnAGjmPi2aIws
LOXAIpikBbGnlXwsy61ZAIi4Ip0lEh6o7hFbcQ2yjkMmhHGmuDGkJLN+NdR6HnIJC7l6fDP53amI
IiDzPt6XtORBTKOfJLXhqVs+UclZkzQOLyJaySKzZipH5nFGp2pqHzuRpSovlrGQW3xInZ7erO60
NcpVnbLXjQc3C1Ek2PZxLOJmDDUZLUpj5VYDL8rNuO2LLYvG/1FniElyNEPRtW5a01sEQoIgWZD6
AgESMCNA+AikN2Lp4D+wLByWC5O/NOijutdjnKzudiruoLwQglZvslts123mTXGUYU9KMVOXzhmM
SQxcCeeaf8HjBGLSUkMkxJAvJC2hCqOP78/43pk2EV7xSDDng0gTNqA4XKs4iAaWXqBFQQvcmipS
HTnSefk0EgKnW0IanfqMwsIWGuByXzFISFqtt3vWXQZ3u8n6an33l0aWyJJyCcSnE8tibQ0lT5++
pjq4HOB2f/iDL+zFSFbRI5OH8dPy8U27FxfH+KcoTQ76jEbtf073Nbgfq/ztlmZInaMDRZVL8O/g
0Qgw5DRA3uIX/bXM3eJq/NSmXCRebuysUCK2VVjCecAiFEnl0SFyVMps4BETWB5IDMF2XrhlJcsz
n1i6CixfOYfpIa8lZCvELXFOSE4ghtV8zK2bxpEmEMOTT6NEmHi2EUqClefIYFJZGCa09YLtbY/7
a10v4TJcWClGiJ3yi6J44QK9qsI+y37V+S9yXRwYZJjHR9Zglfrw0aK/m6k0UKsGsnCBPPItkJii
JYTk9Rbul0o1xH53/ZToM6IarBbo9oFLhhGix+nghiSUDfTP5oqj9LP94/mcJlAgT2+kdnKyUyvF
d84ayOP3PdrOQHrlQu+w0Y99lzXDgiM00IXx7dWPx+Gu3fu1DeHsVvk+TusPZB4ktAgOF7/Jblce
Osx/eVE0CTgBeSqwIEQiakoQ67jPh5YhahZgaZNweo0UHLEyLrkLJ1iP4Qqvf2ahtsaP8jCNh04w
lAoxboKTleXS0TzJ5eJ9OXVXliT7Xzo2AY6woSrmqogNCAJDqP7YhKCRlic41PwUThrcRbSO7IN7
PMGY/kLgQnwT2ywQZ2XYGwvbY95wCn0QF3GZ9cIq8ZX5DrZgMAKPUUdEmU0gE9eAhUX4Psew6fqb
HMPWe3YNDAftOMqzMUdw6j13ntvV5u6nxDEQvn4e3Gzag4/i/v76HbWgfNcKlqJGhqQEMUsZSgOf
Br/xxz4XiE2MtT3qXaq5P7hRb2q/W+qQCfIl8MtP9eItfyb376pjLOXpTdZxr7zT0BkfRF1ITUuQ
0laRSmaWzuxLDWFKYqmVkcKy+RASjYKoQDJT6vETVy0zuMM3+nmzxVqLiPwDnY8hGU4fYq8LOUaX
g7/OvP7redV+f9q9tUhg3NqTaIo0Pm77qb7hY7d/kworDansve3MTUrLqaww1DQeCNmCECRmg2p8
PN1axgzDDlvK8OwaAstr0UPjNpf2PdvuIpaWOT8iU0UEDzMs+V6zflSEKpCXq6Nq8otY5MRSJ0XF
nFCuRloeNb2P9VC8c1Uvr/nQfnxK07izOCTafdAfE2gVlwlCUYItllnkla3UZL39dM2fQ6d/S/6Z
IpSTieKq8tSuwvWIIyyk0CnHgVwZCQPy20DIDcT8Cx5rnPic98ASyFZ56qo6UgNT9YJs4CW4nYBK
4A2DispzLGqqmPAkkubmsUEUhsJpE1XC5+KLhjwBiRASU3HitDwPR77Fx5l3D29XLOSbqB+sjJVX
lAv0F/Uxn37OM8UTyjvFNDUz1swKGlKhaYFGULz6MpauON46GSVt5yoPTU96Y4KT9Ibj+7ZOvl+y
mJzPnZugOkW4RofZ13rHbTbRw1KU72faDFdf687TH8TwFddzr7f63GYhvqU6vLSHBERno955bwRo
HOVutU+MXZE4l6pYDQ0tlk9AbCCckkdbAx6NAMGraqfL48GABPseQCxGGftCy5PaBgOER3A8O0bh
p7P+x171R+dxfs2vODxOvmjwc3t4ZMVjfffp7um6QhvXneiJJq90yiUq/F56IDJ3BP3agLiY8jLD
2aNKxBc8z4sSHWgAe01pQRWVdrP5s9lf7a/DX40b1jVGKo/OIAESmcdxe9jXOYNIhnj0v9t/88cP
INPTk9bOgxXIV7y29LCulFfGQUKUnbaaTvyoKSpROwaas5wUweENAbY1c4AnxLecusHEYZx9tji9
Gf0Gm5HCfniwXPIQ+IX+kXR8+n3uHurryDOi3IxAHg2XT+tfau6L98vyBoQAebcrttsGc6Q1wKY9
JDcHGNHN9bgDhDXn0N7wtxhFmcb5V8wv9g5L56pBV5DCkiA6R4YS3UMw91ESiBwWrbhuDjCZFyn6
ojKqQt70RbnyYt602DqSnV0jeeSI1xALqCqyTGXFJnz4Weu1Dr9q6LF+RIP0Fp915UXF7d7HTetm
AAu09m+m/cVau5ZKs7LEhl/BI9CN5yYmRzVhMGha9u1p2j8fj8s7rVdTme6K2O8OnPV8MdZcfqnb
WRBbY/efr9woWtdBmRTo5xPGgZSIANDdEQrROm7+yPkjl7hCY8Le/af7x/9Mj6uF5iEgi/Pxj0B7
wwP11Y69Gqabf+JyxKBt/Hb/XmAWSFDKAPIl5QM5Dq/1N6jjXEH/KmCvfvsoLqNGbglVjR+oP9FJ
MSz8ZAIa4mE+/N1mo2gcRhvTDuvYycnrNAi+aPd/O7HapmRHIc4LxLmIZbILa18OVkjcysUVOqmG
CFyqU2v9C3/46vv+6+ubQ7ptzpdhFL/NZv523bkcxF8PV71Z5/HYj6kTODJVnkrIx5M3Fw5FMfFW
VtY21k1FQ6FKwK2d5Ct5w3KxiGfzPVz239/1/2XVA0Tp6Fh1pywG2OZSkOnGvL1Ut5nFKbiDv615
YJN97wOQhYTSWZFQqR6Pv/V78yvsFdHq3mjM0NudY6SgGLV4gkEI8FmMNDf5TZ1xFAPM11QPtk93
q8F48XhI2gp+O6upxOnBSombyvmKFx3hYYfJsnCk16xpNZnhq13/8Xa3ffzJrAIfgADX06erHzBB
53LMGSZgQzTzZxy50Rn0L88LWDzO6+Vjf1BlJqAOUNIQnsgdA+J4Mr3FKuG5mSEwNSD2rsAdzqwA
hU1n05zHZR0uExgBCingLyVfJubQ8kN4SnmpAJugruykYKc16R8GG9xanUfT0coCkhQE3AGRBwGy
uNYInzgyNMmLiR9Lb6Em4trUCpbnQqFCO5GK7ViHK78y5X5EtcuuZ1BN+9a59wopHl5s3dsPNqtd
tTxV5y4lsorgAqGFYW8+e3+3Fc0gGFQxNHmIzNM/hXbJLcY59t4M6GWxNKFEq8bwn0UULyB7VfZq
Q+Q0bJ4c2tjGG9vBY3za0nUB061OUIsXUMXQBCvQREJ1I36ONIKGB9HabAjFA5AAcRLsXnOaPlYH
OiTqFQ0ciOmWIFdCke77xOr26otxAhGLyyi7Oi+Fw6RieWhjnGCxfxpNWoddxSxKX7d3EKCFqUXB
fiSGADGar1C9uC4kIBnx7rbzoRNn2dSbLJ71LbsKHQGlLa9AaGncCD1q3rr743izBW9BRHj6y3mL
DExATJHWpMv1HOfpOl3hkRfpprObza987wDLgAAXrQ+j6BOBi0/yEWPR67EatwNKcufn70huXaFN
QErRmAEmHzotm2Gt+8LRCeh4sxkIPYQ2lwydLx4rrAbiAwdQA+Yqzy4mrlp/zb0qyo1NcYO/9Yec
UUQ+6gc8Dz+bcYF2ysicPA2dOUwsnw6GlbUoDAtj4hckqLV0cheCO+HjhJQYrezZr+c/n3f/UVm+
cVA++Z4jZ3TB+CQwsxNfhsm46lPGn6hm2OLekTxSNVP/SEI6nE7zDRHB9tQYmm5/OIz1Bg0RedzP
6/Z02+3FobR33Y9/WDrE/6HRLBfB8JhHWJbfYJhWF/Bgrj88b97x4A9gZhDzNpD4WGFfhihstDTX
sb6+q2/hNXFcjCrELdSFmUHEAdlcIT/gkhNGTjw4wAMpEIaqt3lHoWTtoQZ1vXCHNPZE+arF2+lc
KF84AoQZFz4AUV3zgdi0uZZXQAJsP4HfDExKhAayYyb1we21TSWQyolBlzKcSM7+uVQLXINPKiwC
BetdzP7zw1gz0KgPv4mXtXciWGe4iWIrFJ+6ZXKvstlO4ElmY6SBR7ccpUqNUJSfD+whsqyThBzd
0ECEXHiMptD9DB2ZdCFjSPWVJ635vbS4hhebv5xCSvvSCodDnORPVAlOwSNFOmn0nQOku9D8817/
SCyh92FoTPPp7jOfw5hInAUIZD8LY2J5Aw5Hi7fHwaf2/7UfIcnOvVUj9FZNZ0gLYgkwjH2ljalQ
czdlgqj6TJZqPM0hUL9QrcL2g5TmACHU7bxS3e8mh+F4uNmPWammkUKzCulAlofDtb4+9NNudZrD
7yU5ondjATvkSjwSkaZngUqMkD2w/c8okGBtb2SrVaf2HohGe4sHfEJouPJpcsKunnStBxhwpKfL
kbjlnBk5+UK7bCpkN/bzh79H7bhchXZzC5XWAtEv5Yp3DcU75PEUWLVuY7a8AZc20E/Nzi3IYPdm
/i/Hqcq8mecd4TZU9FS0WZHASyMFYvWI5DvXHuhfDpJvR2OChuROUsNMYDSIC1SG4ZyRT5yscHh/
GGhGmrtRYYvBTffpzdO/lIRObrtbfdjecZHYdsRZVKzanw1/84Cof5QlUR9jrams7hGVCBZhPjvr
qcaua4wEfU0dLaKgTIG2uMTEeRxLBjM4gVdaJnsZFEfpD1eD7nUp3z+JN/xUV2Az7ZzSyiLFZa2i
Rvmis4e27AFPDkT0BsUxMfcFVOH8IMg363AUi845KiX5x9bzwQ1ivRlc3ai48C4MI5N0npzz3D4i
JFNNlxrCif6xhSX5yWnAwlF2AdSKmYqqdnab/RNigJhRNj3FD9jX14wB0ZZ0a/UbfPOA/Js4GdKl
ApsIBTkGhPpRD+B58phYu86qHQl5TyC2Yqqim9wgpzg7KgsO48N7sUtRED9a6xlH/aHrDPezfrp9
GZWt2Odd3NmkIZPe7t3dPM0Ubdqd/+LaLo6c1oAY70ezn5vZ8LGVqpb7aty6uj2Ouleb+9vjfvd2
epqN028TLfbvtG+JH+P+AlBjeESdHS4qmkbCXGXSULn364EWFjsKRPVl4iy7XaVC4Q1p2TEp7Xil
faGcWTH8n1X7mnGvdCSV/TvSaYQvilQBZ/9OmUc/pThwfKEKlI4mG0vXd9pv62rpGCztaFWXN1ah
0/EFh3qSKn4kAYKa7G4GIB7t4SPXTzja7RKd3fOIxXLHaRqb2c+l3c6vKNkNBEIYzmPjj+sDLO3C
j2H12vj4oWrd/6SBQH4LYVMtPm+2sbmbaprbKGXKUiY/AF1lXrvKs+c3re1yPJ2xYSlYk2i/YSJ3
9mYyfjo17uyKX3L6c1nVn7R8Xm2xVYtQaX9E41KgNizpF7zcrqyYZnuHQaa5zW9mPJtiYjDF+8E1
8wrkaNKyp9Y5mIB8GD0B/b48GOuBI1WmtRy/daVKXd4Pj+JTcUVUxJ47OKWpXsEfpYVdKaDr5Zlc
ue2YsfMBXdh7nrcz5q7kEpDWEEPn+06zEKtI8aLzT8Vl0XUkM3hZlpq6bda/Xp/HYU1GJyztDuJA
W5geJsPmuJZK0tg6bzwoSwug7szQHtijMLMFzA0Cl5f8QPiQEGPEjZV4pCNjQ16Du0qGXqQDTjXi
y5KPc3Pt4KW4ZJYaE6gXMEt3Y8xfZHPDqQ3dgrmfpoab9D82pLzZsuAchhFZU27a7uFBaWdVoGnP
IxkSQKAkNXKCgjgB0OnLV4opWiTqZq6GmZ0huYH/nx6L8Bbz7X2sUMPUYf1iXAjbiPMDJLXZzTeM
RFauw+lPk6kQ6/vDJhy9+I0+4aDNLVwcyMjd7pd35q2nu/v2YdTpRY+nsDKIQ9NzS24bnvBz6WWF
V8+PCPcN3430OBvYXnc5oruC2Xe3RVspebBxPtv+MNTp6mrsMT+11b8d6Vj0NKRlriUe1jJs8qFx
XpkJgcRAeNaLwZDmPEgJYnhek0kTF+WSeclUBpofoDVIEzaJy6vv06NqX15IzDBWrxYpOPKGO4lH
GuZq9NH3i1n/cXI3YslA2RHzUO3HsfQDlVMIQ5uDQxIigY4HIUADIH0HoJ1rd0YNU/+TtY30WTqf
MfdD5mbzlmkiRUIPhOXeviOJj+0dZTyDjnOsc3ndk5KujGUvB+ZsXDV1o0sH2hVzVV1DIBVOAuFO
PK8r9tacrpw61Z7+QtyeLn81XxzLqwPGX+s5M69lxoPXcpcZ9VeYD5w3+ThEGPBLvV1qRK/88nTB
i3+6a+p6qHk4U5QKq4LrN0/1m8FJ56S5ghqooBizP6/BCRVXg8Lw8ozD5U33dbgaBRqxYwrP86j1
YqhnK2zYuqgBczn6tXoIXQ93WwKKEBQErgc3RAPfP27Hi3nHc5Y8w+qs6Gdi92FMmbYF93cP4/32
QzRR9IW06oGBv+WAIawYOwCWxuSH+xf7lX+xnP4Y4kk/OHv6driRbXJUeRZyfloS8vC5VXftxnQp
bpbZ/Lql3pgK8TX3PNAeBZ67RM2GerFQghdk7eAWa0I3UdETySbZaKUpC5IMj59psmYo9sAqA3gR
bAZQHFw6G8bFUN4+FCxzX5s5B/ppSlU/H/P71L9xZWTLXuyVwVePM1VLLagCONbHSCnfigsZP36W
HcyWnFJLU1CEy2tCT9ME42TTnDxqV33IbGIpkGJ1uoybwSUWyE//lZtgeQajWt9Xl51vqctBl41p
XbaZD7jK41JdVrvH3qTfQt0xBf540/+Zv2gfQ4QXGbX+AbH8Ghato1MCecjzNGHHYGgWemmC5szL
IcaJ6z0GkHvLMKDZ0kiTJSW+NOu03stu0eQXwXSAAsQXOoAUnNYGLx6c6F1m/2lTXhcockQ/qiB6
3MfIpl/Q/CChvvlLExXoSfbv06Y7eD191m0P25zfxlYD3TJwsblz+Pzcbz8+18wkwXomimnBcUSt
pTbRVNPnX2G1GIlTr5MaJrPHy/b27k7GQwbuxPhJwyVpn1o6pNKBUcfNYvgxVk6S1uO1QOLPCWJl
IhYG0j6MJ08f+YuGqv/SWBPkj+kWbqrwXV40TSlNk/SqTF6BR5Ye7AXRIHTwDhkTQIVwXojYZgX3
hGLkgaLSSKwtQrELZihSFE0HLm6KUZE0xhKK0szFKAgIEIYxRwHrGUMy6aZtHqVSQk3qEynuALIn
DN2ko5qIRZ2jfMlHTta0hZ3x2mQsgHOmuxfd38a8C7zMB7n75aeiNoyE5gBFZ8G55l91RPiBFLp/
eKcTPCkg1wvTRoQNnOxBLp0kzp8CC2K5IAbEOHDDubEux7Fah8MXNEMTvvgi9w2islKMyAxZGCIV
IGjMEmOJAibk+TM90+qh9UWGM3b32I0EVyLPDKGLHWJ7T1l8AotjCOAw4PcFjjPwX/nyeI+ck8jJ
1L1Bxf6el75jb9arZqdlbyvna7sf3HhY27qwrLKPDqtkKmtGu4tA2BwWJoADPx26ae4CduVZTPun
35ZPeLTGPNL/7312wvLW+Thb46fqo44pdEA8iLXgSB5jbgRRoQNBvvLuuBmNLElkmDeuNsRKohPq
2BLThMs1X8dMObwGgwERnPvOu3HTnYJHxCbwv6RqNErDPuJDhVrrDL3yAYZygLVB6hXdmmDD0tWU
bt48terU6SBf8yUuxE+n9dvqejpgP1csvCxsU3049m/MOMAwpZ/NOO0/fVaT2bBwn5K8MvXwLIzV
DLjmPH6fw/qVzGlz+0aXZSyc14PB1XGc/TgavdE7WfcG+93+NNrqDDFrdCABGsNmEAqEYARIaMyZ
8EZaM0+0gxQmBIHmTcgjHAHhyyyZNmfp+zyNFMx3GHD+Ph8/aOd5pakTntp7bhfQ1Mtw/jOamxgb
g6p795kUyhoXPvVHeKJiwGrISH2cjLBlThaMBoy7CnK3oPkTtXq0+UudCx+BGHLWMUo6V9Z9YyA1
MfuTEETruJY4gtseS77pV0/v+7fUt2S02Tz/ymIwinKPyo3NowNJQYDkBjz+++FZnT+eCAgVkCpQ
Tv3XpjWPKwxJj2IANn8O5REDNCKviGwcyIMMmlmSNC1RB3ONmgaSpHzJN4YmoB6ZFVA2/27/l0rF
Pj+XYIvqQoDx0pm4HYhw8UbOG3nUcrav6A2En2BE/YrlV/UIZW6iGwZiQ2tkX63e9Qf8zIhGOYDI
KDUQm6mmhbLmIB6tQMimET3AUzE3PDLHV93piDU0RdMUogoe51d3Ww5sihEyPvPHwBLau/5Nmjbw
+9dJ1NmxjtrunmE09vtGzWPjUfgPcb0xs7msC+VnNwONpIbwxEtMN/EpDSYYhll2mMdShAvS6Dfv
rTD9c8FdNRBiHPjF21312/Ni93647rzT/c3+zLB8qcd8ch3tShYlAYe+LNY/VRpPXGTfJjYOO5HL
QSsvpziWQYz58O/B+vmvUgMQHZ02PfZup2vu08veREHIiYq2N/2b6fHw96HqjrVLUid96Nfmk5fB
yUkJWaRojAf95v5/2pv22+WBDnHYBZaR/ceYyU0aI1BckyNx3sfoXX973buazltf7HrM33cX7Bdd
RcfPQ5RloFLHeulcbXR7MgHqginEgPLyXW8xO5sCWw40FkjTDkiHRSffCVJHjVyUNA9ujd7sNloh
qVP9+INiMMRHsdbZ7zgZPJZHAMlPzjprsV1WMT6n5eaX3hO7pnLWICWQ6Xpd3fJ83nKM6pB/Hd1i
/0ygrFuGIE2cj9ebqzVnHYO5cNeVx39i8Dq9y7s+ONCqzdFVnEvNpR99lvG+dKlas+20fVyNOh9S
v4Ti/l+ak3iUlFQo6vondhtYZVmDgSfdFQZBy1WW/diFXK9x1P6yfMbMtXsNEcUnRWtJZF9OaydV
xZmDy557DUWD6fwOmLhI9Hls5GF4HA9+R8Itsl5dVRwcWFzMvRnXxxfKi0iPg7Se5j9DIBjSdMFN
1spzRwlqHKlJwTVnIYv1sssCrkNNg0lB2O6kReIi5+IphhAyT5I/jQ3kXR5y5On7Hg173V96NLUI
XPWHOkd0xG2UtcZjGx7NkE3w3e1T1fmg+VJIaNMIQig2zaQ1xGKZsIbFxvIo+waZTPE8ouBkJn7a
700anrUiu3f/fjYZylBjts6H3tTM/5GoHnh1AJq6cf4uONr5Wzo6tFYyUaG4IKeDiBp6DMQKTMjd
erzcPOl8FlSV9FTcDcQb6xs00Wx+e3frJ508CBVHs/f3aUKLjg5JoIm5ofBE6KfTvUeIQoBJY54I
Okf36uXllkrw57njpIELZVzYhO8IlvUfcMCrE+rEAfWI5XCcUDeg63Qh4otqu+v2lqN2PoQSpeQA
pUG0TGX1O7Q3WSXfEaAryLTq6zykQmRwk/rFOLBomUS86W4QnWQ4Ox3JB2FJTRzuLSvsRZikK8GC
bbck+vZ8RRzQcRqlJXFaQilbdne13cgIF34ASQYwDzyZK4iE/A7QEyRNo8bKhJhrVl/Fx6Xl5fat
ITd1968k2THxZUOR5RlJ5ye0fmktzisfEXzTEmkj9Q8oGqvpG70UyTRXlHIocLtiMXD78sbux7vj
dNk7rpDp3EuBfJCSMuWRPsibtuNpCPXse67/wwmDfkp7UQ/r4bh6SPd8zNpv1r+H8LLgKZwoHpoE
NflMVg+9BGFNMOncClckDbNkamQfEgIklYyszicaN6T5gUbyqDAySoREcv12dEsPkUSILuLl3qLF
0V1JdyslShEkfPtPcT1OnG3HM41vQvCZBUzH+YL9E8JcnmclutSIGgf1tusBDtGlpPXmw+nx7nj4
oJPukBTrWhDqALSMGfIIbcBNKkcSQzz04dESB8wLxyx2565B0Cl5/OAOEIgDxLqa2RCtMJ3QUVIW
y4BACGklWDGRTaE5vR21dNANjW74UL8fPM31bDJZaMDRjERq2L5QBBqZImdFZ7rEBvLhXkL0D5ue
A6te27kakeAG+zb/+pdjQ4unTudYb6tnnY48Wb1jS1n0AaN3HqAQoCBu5dLopcUTEutYPc9llyUT
A1XXPa8odv9bvT/U6VZ7tE0pUvMxkI9NVSBpUu7ZX1K/2DZWGlViGtN/pErLIkVxaEmmkLiJ+JEY
IymT3v0vioohpNDJPPkrI5E4Vji6gyQF7cHY6B3pW41g+TeARK1i7T4WnI9LSAqC9auhKS7qp8TP
n7Uil9fusqZqhskHv7vmlFr+Olt/XjIHkYbnB8ckWcKzGaCSxGQFBCMTkVY02QgUUwCjwsdN1WOc
+JRJ7hnqh8cYnSCVDwjioN8YvxTE/gmISvGJPc3aq+Wi6qp97n0KsUiiemQpXQSIKZVi4vfqu+jp
M6SRy1fyl22vGuFmzUNTN8UbCadFNMn6hd4dqCHNYC8YSBs4IMEgqFwCOBD5Bp53ISPTBIQdyXZQ
TLaPSLNVr/R1Xslm3E5SdHVQhsuzf0Q6K2NDskC9J70RWZOg5EuaEojMczvRoaKeJLVVAElZ/EmF
eLKXyK/nd0MOUcsDAAE9NyBvItgL0ijNmatAi00TpzFSAMeQHmjeMgIk/wJpwsJ5tDpN69J1fuPh
yFQZ/4lvBtKYIFp9yANZmChA61oQW0G3q39vj3WvhSL6xUERLTXEHWkc7GozB8Q7mD7FJBMYzyii
fBSHewGxnDJby205imN6/xUCOHvnXUb6bVsTFQ+fbWcdCUQNhyoURNG+toA2ebwlBLOQUzonKKYc
bEQgJcWWYMYge5Bd53o032mRp4vWUKaYJTlk7pMF/+irBjKdLd4/3X3SPArRcB8EfDn/HPMcZigV
3fDuqQ9855AWg5IO+eCFOwsgUCoWvZkxoCqIaVtdt/tpCeXFZtB0IHY65P6lDJElgV8BpDJGgOmE
IzeHIaTlxQ8czjgt7cLhrHXlAOecV+zzvDzHftHazVvP/c3zB4iGz2l6lhkXUxhoU2obx6MsYO46
gIcjI+0IiqlDe2EfkTSpsTwOAO4YyyO4JVRCmE5Vyf4QijPlRKqUE9q4KNamTla2WdLTd1LCmFq+
deGGDYvJeyUJVV6g6pE1hTWEYbqf2vqGKAhOMGIN4RgNsyHQRBUph5eKrMOL4OIBCXfoVLGTp92C
CWBHMYHOLjo9RQ90+yUxckmfpYmEZhjzcGEbsxCQsiid74AUbZzSwF2sS+ZzENIrxMCGFE3wIUxH
X4ec4Qrw7/Nd9Ewv2Y7txO1B1WMJX/XqEpRFe/pUH3uHDwg4aguVAoT5ivulk3jNfYXXeA0ONUuM
8TQ0YYsKYUHEEmFFMZ8gEBYbAQI0VVH4RNqUGEI4XpmiQAW6Msi2AzLdFGu3KdBtCnSg7QptRKFQ
MYU8IATrtIJYkX+/fUeXZ9erv9KrBqOaY3gZI7ps3+H2bs/e/c7hg9YFbDtS4WrmPOOFINOahrSm
5doIbSpXNU++pIlLYhe7q9HmXheKuIFLM5c2Tg0cdljeCeOtzNRnT0UNnMekMYwHThk8jGQYLT9w
LAiPMC0IjwRwoE7Ko2F5KDBxf44knqZOLR/Iuvthrblxc7Wh9SgN/09Uaff1gCsLRbhVtzfoMdzK
De8Xt0bsl9P+YHb/wNY/xJfmpRQgLQ8kwM1maHCaN04/4q+jjRRIcyv+m2e/WYvC500EZrZKI9Jk
MNwyHpN7EXnIJvmleSraOVGiPs2J44R+5wXkPH7pxpAfHsHtoae1dYqK85LCrRUDhQQClXeIIkli
WVwU9iGvpW3WWgWQj+qbR4YcZYGNuLQExAIbow9FZPNYhFms6QnDUqg/w6ITk1Nguw5jmXUKtBhL
eg9X/03MlQ53Rs6bfKY0Vp8BYS4egdmfhfxEMMIP3Nr3gi+UCWst0sI08osZ86JFVEDDEeeRHDkx
gHMDVFiMVgkJZWPXUByevUMSEyjGH5KsxIBY/Xxf37BD97KT3uswZtUdca4rZ92xUfflYPTiULdW
x+fplAm0fNYbfP5yBt3sb4a3EKB4YrDZcUAkwCF8gQCwKwrJKys0+QALERX71cy0ZuAzNMOpE/fV
vSd0Ecul4ixgjSwyHhUzcsEyAdA38bewjZWRddBZPe3ebm9iMIsoeCZmQeGoiIKTiE0r9m1lRcXw
GE0nP4psmWUghilk8gCHN/u9TuqDdsDv06gX57W8MLpY3K5Or6yZNGAtxMXJucPTbN3bDZ8PMVyM
LbBRgBKiFHcP7/NN7bYHxSpAEZ3vjH9L1Jlww3pcdZ+vDnczHXvr1Dqpqq/NoDwWM8In+vAxRs7A
TG3T2TRv3y3ux7opnkcSEHj7NH9++zDZfEo3yPuV0/tbQ/sOO25yPHW70rv2XtN51aQnCripu6dL
j6Jk9tLz1LhMdXh7mF5ZVVqRpTXBeKRS5MGHif80pSc7qxecP/GgQ6UodF2v39HEEJL3aRKOh/N0
HOldXSMJsg25NAG/kA2Yt1opclj1b0nNq+Nys7566t5uHw4/Vc8xiE8xJQ8Q4yQFMXRT8ZjbTGmo
vgrQhN4C9zrdFhYO1JabkYtEgVhTb/5n8y+wPPgYVkHHzKGFpbbDoWJFH0cdsx8Xe4/gIRS8rZ4q
jT06oIo16e++MkuXnIR3SSAP28N4UzMfFf1v3hbEeL2IIWYeCEVSwZHJw3w8/UV3JPONxVeKn2V2
vNYpD7kOfg2s7mPvGWmr1TJOzoqOnHNWhpEtrzkQJgTduZZokhAjuUeyeWBW0a5POlavPWC/9Jfp
zXSCaY3Si8miZo6Jc4VoDkcAHVzS8k6Ln0lIkYZNhJTss8m7oHhfPsVbXVVX80HN9cO7q/vB0/8M
N+wpOc1fnh887fVut8t9WnZIBpRKAWRjpHu/nY0H/Pz9Nm4EoRF5QTonrbqDq+Vum57ONQZDMzos
p9UHNVC5eZJmwrytH1r/Tjox93yQk1aL+0TTrlD6H8iLRej7upBjrF7bKy52YoEvh1tVbdZgv7RX
rXq4qfuohA9ILGLlMQ1JY8Nd4xH5ADbFyDIEDJ1hKTJMsoS0WC80IeJhcWoiuEZ2cSRTue8Zi1+S
QH1hinOz+lsTaZYvQ9I6ARA8eUXmK0MoCKEKo5hiQGLKTjeIU6gEkoY8ZLGiMwOCobIbAiLShB/R
hETGti+/JJUT8kiw3rMlC2/oByR8PVeGOauqqt/naKpBpxMnVzXmv3v1YL6sHh9OqQ9pyjGqVZRh
QUxCFjdYsQIvlm1hqjTei6InfO48ate8yfeCXk0H+eymmigehCykwcUAT0oAjWCJQVJNlCzRfjJl
wAnGDYv+YdUVa69i4c2L4aw8FCti4QymVTY0vgXLhACHFiaNiUI8DA/8AUmGF1vAWLfLdXkV/SBW
nXQ67AN7KVXD/vS5s5l0j7HmRKuD3tkUNqZpMorMFPkKyTl364tQEW8bVXO4CCSJMRxiNndfT+PO
6GyhzlSi17+up+ONJlYggOGyFdPKTRKBJyMVB7mcS/L4FYWYBYAO6sdkISbGeTcLcYxFEsgr84Bj
XghpUB+OMPVZcLe54Qmda6Vq5QsLOFhQNRSEZHrIQeozuhCWuQRvWgf1D2D7IqQFhw5Eng+YCltm
4wWkiCT/cl2dueU/eiJwSilIPBWzfrASAcnWHPlidFYPLvxbHaDvs9vrSVlxW5+LnVjb1h2MLnfQ
9DazVau1Ghw/bOlz2A3k98JVF4JPjDUAVDbPwWHmORB1LmLAo3Q05O9F79j6AMqDuB8brk+ogRek
L3sVopt69n6K1Ju2BUJYmtx0NnkLKXiVRoo99GxJTgIOZYK4hb6O59GELvF+BC72Px69+8baMrU8
J5W1uYKD85g6Fz2J3nL/tD621scPSy57lCTnkWPhjHx454kfeE4ePHrXze+2B0+uenxk3exX4L3r
+5XOnybCOiCNRGUdQPv7Lsw8EGKCvBZNx6cxhfH0V8vmebnk7r/DYzpFFHJtNQBhRYHWnnLMwK+a
45l0xg+cEJaniSy4eU+aFTcfGzE8tj6t9od0PKRpDCRcjmbF6qQ0EgD9EkUlyyI9x7Ek6YuOo6Qv
9+4RQwiMDP5ArL6lxEesPxmyEIWjXi43P+337fV8PUSJ61o9US+dEyBZednP4CWRJnMxqiDfFCnp
7bCvkEjyFANV4CAmGgoUJO2QTFQLx8gaVH2Gye9c0cNjOVkNnOa2XIGIgI+fCyWQJSLzvh6e8tJV
YqXvaG531UEsWEnObE5DA8puevItXBprvWXnbvywUXNAje83/6t97WFEUWYs/2F4nDPPLtb19fZ3
++nTbMhJGTEqTiG0szb52pbSvvTdgcQiHCAEI1CiiEtBzutKaPWQnjwVkv+KFNm0ud2D74Wi2yGL
Qqi4cDx5otmRkTQxT3PrOTohiQZf/BdImP4yXW/SeRBQihjTxSqPRyNBm2TlykgYrZ9cUI91vfRC
LQoQz4T4R+to26/W0aLrtPCn2+eWbmhy4dMsevPTw6KNOGgWkqF0dxjyyFZ2Z+IvdJG8NDbciTRs
SCju5n519Yy5D5OTOtxQhaH1+1YaNUUEGGmwLCRihOdhMmhnELG0t6kAnHbX8i7tY9KaFgnLQJEE
kO2SnBu9YohAcNtzEjJfYnCIsUSkyffkUTZGKmlt+QKFHIF7pgjZgCKGPxCKb40vMouBmdfgesWk
xkvPcr3cLZ8m3QdsfXMBVm59tbq01FkbtbiXJKQBChhBIEDQQudEeYCEV35rBAiFvMQHCIE8vC2t
1fAFTCZimms0WJ0BJSALAxsmGfQQxWJWhJjkFLKUDolJRGOfgVVYGYBMrsHyo066JmA3dLgPtDHN
GBFe3SY/obUbfJSpiLFGI/dX/e61dJmHGjMUdWJOT4cJ84DYFOH5AcHar2agep0hhBqMWJs86FaX
9272Jmza2Z5wESQ2nMSnO0Vo+QalQJskU9tPfl92p9JhhWrpwAI7Ah4Elp+WSWLcVCnLeNg+UySH
Fl+yNUCk+MKAMKPA41YVG0fd/EAIhFyYFPSaoYEe81oa5MJKC8S0AEFqsDOWHUgjW1J2XeZemJo/
pEQ3GRWpAVk//Gtd/V6MCoiJYiVm+ANqhEN2MfTLJoCqN+TetH5vdHkVTavTn62q3uoU1KDVKcXK
CoRHmtvUoOn9KMUVZMBIaHjXsUSh3SCGX/NowkAG4XEQpO28HWjB58+7ejxsx1aesqQsZmNFlFgR
DqT5ZVECnimTV9RAgUIQGn5Sza6elh/Pl9RCEqu2RKSv7SdZfsuKqWbllpY/QbkiLiYSj/fP4/up
ljGacsgOuGERHBL/f5ApTPsrMg3rqluNBt1uP45BbQxpPC4W08fBcH/KI/S0uslkhFYPNUcVLEpG
HoZvBr8SYcMDIazhDMsjyKshK6iXN31z7Pbz5pftAyfcrd53Wle9++SuFZW3nl/3Oxyi8dVOG9Jk
KUsKLtScOYWSKY06u3Ag8wdAITHmbKiipRpzXxucrLNXAgqDuKyzRIerEtIM0MfWrgHPy19hBgJ8
BLRmhQlACOYGEN1+gOzyDNRREXI6QiGaOwpfgBBgJ7MgiANfFsQ4HxIDjvWcPnHp2z6W0ZrVnF8z
b8eY4dqd+lNasG4DzEcOKj4GSMWNHPh2wZfEwgUyuhzS+w/G2UYXB8DLHeW2MxYHcZdst+Ymq5eW
t7XlxtHOrH6O7sDz7t2+IxGAuLijEBokeBLm8xMRcEE6bBXMzGDqG2/ygDaeHFZfk7qIqT1ILqrH
+g0dRwmVeQCK4lOWM8SaDrTFOfiWa+g9HfwtGCMpIOzSK+QqiGmFGgFxMBuoY2Ye0NhKDHwInneD
hBkVFXJXbIE3JvUdE3a8oLP9I8X9avEzrd/HevY487g95Hzwi9Yf9fdPs9nsOUbU0AVuetpY7R6O
ptublqWtaWVDN3eRN5oXPI6KKId15/n/5e3h8DZdHFWaGqQhh0UULZCW/ESQIIt7B+oioMGViGlW
2ts2FREFN0QeTYeC8Ci81rSCXxUp4hGc+Ea37bx+FSrwFphWTGrYirMQQ1ihm5FELUauWTDvB0Pa
EQRIOhgZ/AeU+9bw9GjAvQkMTDG/wPq6C8rNHuedUWsey9YL4Uy+IiimHVCHDxNL+HO91/nUkMuw
SUlizpoTHwiyAoWEYZVXFLJh8YEOhOJ4Ng9nSuPS0IS2N6Sx3au28BBPwxsSo7dBn0IcjrM8XU+Y
TF/OV2MvY232HHCHshNqNSaS7D8NduPtMmxsGtjIaxMgAzQwSSRWyBRtBfwBWV7tJqDroP017K4Z
9FjuGN29hontLefV7Kl3vI+FCqYLnTqmDdy7JoZQhEua7F4LXU04xad+hoiGyT2xfjgPgZhmPBqB
VMaNWAa1PhLJ8apGXoCLWmfLJ5Kt38wWm5vTw/FtWqOfjDQvSByCWT4qGYDkN7wUU+R8SxLH+JFy
QAhmkzQ+9mbyfPuw6GpvCUG8g4M26n9Uoi+/cQYK6bAzGy4LU0XzUq9DXenQOzFTY4Udj/R2FJn3
MIMrMkReCDOTMBdhNRmvRjozatqp3qKa0cgEGMoQhQzeY0/8hXG0oIvD+mEvYSDbx0Vvf/2wWP21
3a/eDE89FpNzXdTKV0zmdZfkmkxu+OzWJiVHOFL55tW5yrkxAWZmBVp5aMnXensQD/8TbfJqPZ9W
8bXpSXXihL1u/2IQonXcHY/9x3r18haWV+xopoTrXpx13tQleaUDPVqibXYLM8IfFyxZWCexi80v
D+3e7zeidfHZL/aGWamY2NYoViHEQGURmnn57H2BpLO6ZH8bxlc78QoFioooCEJJgwOJ+b6eeOX1
0OBcxNEdsDYaFd4fXK5nmkx6i+3uYfm/hJ1rd9pIs7b/0LCWOIuv2I5jx5k4mWQmzhdWnswMB2EE
CBDw6/d11y0Jkme/716rKarP1d3V1aU+1hVu6UD9NgbRAP7LoOsOT81Sj65fYHW4NnqnuzAV7aqn
fu3SVLT6aKg+7po1vHQ3Kt+D7E/q7tPo9SeVlxqmqqnkX2r7ZjtXvYvvqegtt3zD9ubza0i1ut6v
EW5D+0hl65wdgvn/ls2DX5WddidFKg/0ag1zBmidPw+Z3VbRTg6rU+8JefJo2Wx5TC2/Zo8nXS9S
bQwGE5uHykMVXxtXvSQniiW83XA1+OrwuOwM1TQORRq4YuXbNZ21dBmiP5LCsdpZzM7FdqmvIbXN
klffAvOY2152b/mq1p7zpiGN4KJ+gij+klfXo7sTARuEbgJewaYLWUDKdcIR3lBmm89fN6m1V3cg
S0k/p+ZpO0uyRp6FdCu7PR1P8EitmSMs7pIgugLaelg9zje+pIIXEJfQw6SBJat4fA+Ps66rJVEg
/AQpFWSFthazIMhksxNId+53D8BivrB62IouzAzR/9mRYSGY5vqbut3lBgRWMliV5pB80v3l+2XY
Lo+H2XDSfarufaEn50Pulr/Sn1GkzUnirzMT7VfPoNJPfQ199dYqjdt0WuNq4tlsXPY0xeEvFbW9
r/istWxc7Mvatfu6eUAhr0Zi2tw93ogZQ++XVdcgXGvU9G/LV0M4hPYonrgCAQe3nxH7N7JAoeLj
R23m7Uu+Ajv5zGVgF0fm7dSGGjTjdb4hp/7B3JY0lNo1tO0GIiyMb/5K8lDNQ0zgTFNT78Ny9n+p
2Z1fV6to3iGfp8MuV1zo4rBf1OzVYVqc5v1N58kammfnjdPEIL3h4MlCW63LZ+vgXXIznN0tn93m
bmxwGyQAiKe1gDQxUBKcXh+W3mP0dutanf6nS8vG8dxQnNSk5ftytOL93u3NvozZLxxtSu69d6MD
aeIcxQHMM8PMUOowmRs6NgpUoDjFrrbm85YWpkmz4qF4ArWh8UDohUAdIpn6epbLPXGtLFQgOimt
xxeTHiJ0U1rQz9btT8t/aGI+a3EBVloNDUhd4hRTDPKqZ/rxYfkX6/9/BE65BvO/eu6gPUzYS4+2
zqR/75em7aav5wP3IJ2rpoWB9q3u2z07YXDmDoi42ZwWtcIORJoTCASI+3RUfkyW/Xf2n7wun0/n
avx2Wyez5Hvxun6mzQkO9PBtuO7ddOdS7gnbuIPk7XhAKJm29MXGUzihEzhBoEaQrnQr2Cb8LVx0
Qxe+w9Xx3Wisd7qxOByIuS0GHliMWLiRrBeLTJneXJkO2cJqKglAMOP1lCABlaHX3huqQAhMSKWJ
bNMtXQSLDtAkgTfGW7F5MicqLkdOohqMFrtxdcFIMZjcvP65L3UE7vX2MKtuQnBnY7FSeR653Ck+
ociuN/ojOlx9m+V0NPppoC4mgwcSUv8isG6kVCGD2Hy3OWgvL944CObFuBh+xWkxux+Ne23eEU/z
9XNecvGdA7o2CBtFAejMdpuu5gnR6eKD/eaDN5t1eS++XT1shnstsCM2gD9dohnVqiLZcB7JvCWR
4r3Tw/IjnuKuLccuBx5Tqs9DQpFberrJ2W/JZ/sJpmlFeBNLqZJN/115Xmyr8+yuRoWNmrTV0FF4
y/Z+NTs8T1b/EMpuQBU0pyvUsVz9eDSGvBxOtWFXErDBCuIq0iVu8Yi3t3Nopa3zbbOpF57dqZLN
4JPTYMrjwVhRcGv+KQ694KCidT4nO/og9SKH+c30rK3dDg3iYg1P67v28jAumnMR9mog4cEr69Xu
PXLQfXjKAsqxRZ+kcPv29HHQT6sL4Kriqvib9TNHAH6asCRZlMy45Ds/rRfj3igaUDSe24Px5Ny5
PSXd30V/1B8Qma/mVYuHa35QhYE3zQTeGBxFfewvdQCs+BKdtCIe9YSDJQRu9q+Q1R3XAhpXMrWp
uPn1FuGEiCI6YXBMvqXfnTL2JpozwCpZQ++qkvGzWMTVa2j6C8JIRZv0qwFzeuYuAW1t13QMo8Xr
hymPFnvYj5lQ3PDFtOqJUUppFyPUN53MxqcI8W28SMpxCUAKQIcX21EQ15ir2oUEVq097u2eQDEQ
ruJPy6/6wyk/fTH2ehyO9+mch4wUCLEKYhj32YbG54pXqyodbup1PQAxSXb64siVfceh4lP/dtTh
0jVnu3w7z++5YqUIkcrpp2hx16dxAmJNVlzdEM3LhicQnFyYhF2t48uLdFWym5ukEoM4IB2vrht0
KjhDmZMAxhikZAc8zSVxl+6jYxDMITVW4UwQD0rs6VIwjP3Lls4XWG6yqSMqkvQP6+em3ng1Mn20
zTFJCQOu/SW6sdKsRjKm0dTJH9n0CPux/RbPxj/f1K+FmQzdmPor3ZNd/2NnhXJD7Gz4ZBKL3elL
Psu2utmGqPhBx3mUflpvOHTAMZYoKNDDJ9SAV5Nv352ECQeaGhC7aEBqApN85ernTmN0pFTEwbh4
Ts4u8Wyfy1451HIVqz4h1StN7bW/tmS6K7hnyE7iV2KlNWGvQEh3Ogijrj+T3NHoOOpEkzQWi76R
UNVDA5FXraevsjE3rzsntHgr79fQcUnwpxuBYwZMwejjHBb+3+YKFDEkgKEJMzzM9prspWQTHjV8
A/1NClZBnawliXHT7OiuEXAPzxalhlE/1JMNFWqE1gN3K4DbZKPQMwjhcIYa7HVRoctd1UTczvfz
R81wddNaKxR0xG53yUMow8X0FQxfSC+8bb9oETiJrHpzJLjkmZ8F536nXqmxHicbeJfWbW1iFtEe
VJj9iKone5RaXYo8n/4l51oQuOguccKlxmDwr7m4l+b33A+1+puPGM38nUboLOfvnoMiCN8wHCd+
x181t1F/rfIVoy+VMj5QmAteHd701/p4SZfVpgpnKNWh6UYky7mkR4bfx+qjqbkhrkq+vnClSp5J
6BdT4U9joEws+pW9/jjPC10qR7Y2ePJi5v48+f2D3qc7vq54r41jh5xiKkcM5e7ty00ybq2Lm0tl
aP9Ixjb/+pkX0iFbIBwB0psf9YclnQ61DA4GK1FCd9s+xzG2i9Hd5eY0h56O4n1HQoekJjCxqI2y
g9LHwo7UIzc8QeARWi3Yd376NpmXl/EXXxu3cXWTLdn30DC+818Wi5G0YtAqyM+Nr/ZGiyF3BwKR
qOcPQ9JApRJyCcQ4pJzjwm13hKqDauPXgne4vfuu2oNXfxZqxOYRI7O7+V6Ps+GcsIb637tZ/p9X
EbsUhibruly4NAFM63UZwKl+u7sdbNV4VOxQRnmzZbpnB6sutKzF6XWS4LaSxnXN4BgjahO2QQhI
4wIhC+j8GqRskzGb/WgF3DAg593DaBm6ip9kyLtvsuUdEZt+Bper293nJz0vW5S9d3WfU0/F6XoG
s8dNhjiZb8mhmbus+lnd3+FdOoj248RUJZAymCgjVVW5/obxFoBDOzcycCkI7TwaWpw3RJAEeHpi
F0XsixNdlbSwzIgDMK8/LrMlBCdQ3BS6GL6O12eeF/SMmSdNeJqynq3FvWizbyzkkCGxXVfIgM5o
dx6/br5cZ5id9l8JIwmhheh8yiFOTlteP4io6VS+smNWVsmFwXpB5vM3ZSY52KQsSuqVLiX/Yh+7
ySGmesjJLs2CCBM4mmiLCZ4k46vYs7ue12FGjnkcICZNuAWZf0IbrsfbzQ3bF1uPOGF0fJH5HDBP
8gDppIY4emYYK5N62iPI6rwe9WwKAAk6/2JOUMkqySreOPfulg90Y4YeWhpE7V33OvEXXFPwhGtI
D/NPA8XECRyPcsXRqd6CWeGY7MTduQAxv+4swAmKMNChV4ySWVwYKofgnu7y/TJlMJnxApzvEsU9
YROG0zUkETGeNo7U8+4gNqQLokhkftCkRCVy/6uMLmBVRglqymmzLm4XzMTWMzMUTAMa4S9bKKr6
5KlU5VYPJMbJXLXM47JNsXAanJL7ji7XZSsC4VwLrojN9sv+y3U3UoHxcjDiOpijaGrYGeCej+Jk
ihjTYchYwWTzHLIPvjO5qP0wsRzb8CD8dv62S8YHnstsqk2UR/IscOgKbnq+KxBlxJVpDtmv/uF8
VwhW84cOguOFxeJx8ZqOl/1/sFNxFifTMw0e5/l7y4lK1zSqst/nfKQ7YJroRI9EVrV4huW077/Z
LC9KilqAd5qudAmRTjoM3NxOR+pVCHNDhKN7Lkefu8noxnXZQOpK0oL6IVwkg5cRYIVve4+2XFUv
+3y1KTvb8TQMwUgnnntyenqYgZ4dZwGpVEsJ50kjKDhSgXYhNOEakZC1Xp9tz44/T/ouv3Mcqjos
Rn9nArhXLj7T+S0dYoEG4YAN2OvFmw1x6VCHHaq+dyKWZdbZ+Lj5zhjPyC7VN7bZ6xlS1PJqcjhm
960NGCp0ODYI083OCehJZ+3fZy9PdQKKMjTcB14VOUSlTnMQS6zd08vMjGshPdRkV2sm+SDmJ+Ah
s5EhbCHjrzUwmOMwGY/4cOpwJTeCoDO5idnU6hI/qQMNs8k/DE0Joh1lZKoWjlFIk/NNi6upLj2p
eKlaP+QXjelG1mYnNaWX8iTmeYQJnvECUGS12v3F7IGyveZWyh7bdeK5j6vtbJGlCArGS3ccOwiL
c9hveuPBbv+HuQqeqQ4AmIeu+zZVjqGWMbGIgM2hGh8x0NXmDAKme47mX+0LWo15zjMuHHQkMqxf
dqzTJFaTj/bkwo62N3xppFgfdDV3s8Kko6x8bHrNEqaChbQjRERECsHN2OzQsDVWr2Lahay4cv8+
W/berReDu+2oC2ONpGaE4DGvwCEIFksUyYfQhhorYXC05AHBysBBa6GOIMos0yT0Zu8velTM/zOl
4WHDuTjHJiOvJF8p9R5mSdIfddUVFdiJaOgUril3akBIui6L6awZPrqMbnKAldWFgtNAYKGG5cxE
KtapJ13T/B7qmaMofPQBw4K3shNeRyMNJRMjllnSUPvqu8PxOvHuepLXQqWCVg/luNKrtbOkeVUq
cnSKNYpNeQYkneyAFhy5wokgOBkxjN1rE4oY29+IaPJBKCth3assbNVL646qNdTz5G7NnG/cnemU
q4LRGdW9XS8kQmrApESzid7N9CQdEQJIrj7WzVu/cF/dDUCnz1xAwb+YFikYGzDoYnB88aICOk2G
vZCBIpWS7d+v/koms/FuzRdN7KeR6/o9gwcQo9S40FJpqwLyVyara+2RPLzwSzbKiYf4jLmjGdKx
IAFjWug37fPN8F8cdHJBIp8hIx0POvEEMmJei/oS5US/7JgnHM4EBdbxCUDivX50+l7rAKEck6x3
e4JUlRGInpxIuqWuEKEcggjLNEVXT4m/+0xY3NfD21Y1IOLAGUtSlA+nZX4+mcH4p5ohs3qfN8Uj
5OX2cFnCVPeP2F9U+ZZqPBsSKQl4Ok7YahsCCGgBgw+I4aQ/G8+PG4k4m8rnMNLYWI2cMaTu0Yn/
c/7WOYxPnGON2tdAXO7St3r4ElKcNck4PyNOD9xItVHjYlEuTMJNeArdw3kc1ubTvWACpCji3UVT
5rYCr1Z/q5jNIP4t29V3rCpFtXpVBCcZKgHvL8Y1UkDyIByQUGKzgpdSkilS4eW6GikLnO/SuUQN
ZKvo33nvhrNmJlC81+WzoUzhgtG9N7BwTEMZBUuKpp8VDrkc+5+YcgADYlBdjKCk5qvDx7gBhuQg
wdkAXX2UIZ3GdwSs1/Rzhmm6PZIeiMCyCLiSSwoYokgX2zsi8NpUvBwcXfGeNB2+5JFLGmPKCX35
WM2+WIavZvezzQdJ9TCSkek5fcw3kzGk4Jgshp8k1kLEZWxehI6gqqInpGVs3S7yUG6gCDobaETi
QmTXkz4e8bB69Eh9rUJV7B66PlpVqC04mXiy0wuw/DXGgkyVUlLF5ZeMrZbliVXhS03V0jwq7ooU
0WftBqbhTgbpVhi9J1FXOak85IP6c4QS6fKTelRCPFp0Wk5WMPRnhICNevy5+w4LLNAYegM4UJ/L
7cNHcs3TJ21hLGfaW2fdVCNEY5GUzyziqUf3VosTM3wwPj7YDO2pHpB0H1GSNGRIqOmrIsTQ6Fsr
kUS6FlgNhezBQqJZUphnSQlfOxrCwgTwXbrg6iZ8xIe80RSdTofUKwB0inhKnPCE3C+fvhOtPK/u
i0PKANZ/mubn8zifTD/EK0O1dCXDbNEbl8WsiLGNG7VYFguBCFES1B6WqK8QzOi+FCjfdx+b2gdh
rlpH6lUVYTpfT+34kLGVlJLj8TuWfMSQQT0TuFJj61rFE0cn0kCQdM0gEt8S7dPNKmIWp2FbVGAg
3xCEXAxBjkd2AUvKUB1IA2A1rvmSBWrRgs2SgnASFlyKw3VecRe1qxxfy6QGHlClsCCEVPEBK7HE
uYS59sBJmoXYdAayfln9I8FFa+kv4kVrbbl0K93yahR6cl70n9IifZ9MVpwjQjrm/Y/LeHnru3oe
B0Yf1SvU46WlxawhDjAv2k/av5n+AwoHykEbtuM0atYa0n9m23GZ9x4nvdF40voxHa64HY9eR5ev
PpuvuiIZuFtLEbTousDYQtyod285Mca5MYKjhSE8mk7bqGO4SPGCKGlaJg4ow5F+zcvZYLMnHSfl
ie9j9+1qUYbuU+uC2W7/VTcFRAVI8BGnZF8qCbgnKyP8nY5dtc0qSfsPzmR9zsar/eqD7i+DQhwJ
q7g8Nbod0QXWJ44aQVLIqJcyH/xedn+ftmIvvOoktE0XUjJKJQ5xhx/RjDfk2SXSglLTC6xYP3j+
Asz6qpZD8Z/i+FhTQUyhXEeR7U6qrqaoHHuShrire6EFDKJOKtP+Pv1BR9CnVfU0mzMASiPT7V/0
GWwKVPdYWE4uZaortLHYbD7PC7EzNrpG4xMfajjgLBbFHVJJExOlUkr0x5l0DDsbEh4EiK9Uit7r
YTztn29Fkp6GdShiXyNNpCZ7XMBFFsM7FrDyKZ3dqQ9vUFKuxILYpKYOpN5TV4t36m22uVnVD6Y1
xJlE8VR9Zts1bKgy985M5Pw8FpA+5VIak5GkIQYnwcnhdtiZ/5itf/QGUplVk2rcef8hH+2Lm2bA
0PBjv9Xmj/62vGFAMfOQDOQkQ6S8sRhVFHbNFwDv4joanhKxWZuUYX8yEVvt4/RGdSURyRCWgHVT
qYwMkv6eeOilD4w9aqDQYdPzorrl3LUOxAQDcEOeSqbSzp/27T/zZPrB9U0W0/7pPO6Otsl4udmp
Kzdk53ncX4AdAyUinO+Chn6u2dQrwUzdZ5P9G03rqx1YamLoUWGiSCogdMsCHOw//vQR4OxIvrkU
DRyyr6GLkx1oxYqHcDGrn9lJ2dQIrlRG8LFRYGMITzVREc3w0c1z7bnWMB2a++jwfVt+ceUCiZnv
O/TBL8SjnmWPAdtpEM2zI6TXjDlOi8GGtxKYQXG6B2Y8qTLnm3QXd1k7JtjcTaVqE66ZaXESuDDu
AEnLuMYjtuIsxlw2iz6N1QvbTP2CsHLNxAXuWsy82gblqQsmSDxD3Cvi2hhbmMrQNIcTcJLNergT
I7aDpt/JT1kO7xa6OBNUC4dNKF8WRHAduoqV+O4++Rd6vVfVlKqULFvSEJRRptN7HLYOb3DAS6a+
0iKKXb3xplH59Li6V+EZNUbDO0yTrImv7u00rTHtjX61+aH3BQlJTBJxM5EXOJVNU5o1UB9AyF10
MRVbkRdE4kpkw+Emf1ZKYSi/XjwiKdeLiKQPD3mv6m+qJ+6KZTMEre5GlkYT31OS2++n3DkpLRdD
L7kgL/jZZh/6BghyJR2unjXgbrrv4rEnja7/oEng62HMISWbWusDd1LaA9fLcMZEN+fFwgVf+qng
JnRBiZnB9ANdDlO8zGe3p6+QjgWI0dDEH32iga47d4n1p0VbGplqMp/oGFixy5bj/D33vsZQ3P+U
bkbvNUsHg8QT6igq09XxY6Ov8FVV4YPPvf70L+04wqGzfMtgOviczYafpMwwfqMKNVBDfT0tZIQy
SaWJwR54XQ3yUr1QSUDP/lO1HiYMKSBlvhYAlAorvBLqXYxlhVrJioSStHoSDUXlZj2e+2Oiu/lA
IyAmS/XeKAXy3CUlmrXZFvEm1lv9iQdEmkrZg24ULnD9XCwX6OIKDVE4xw8FzWHFQFeHGyBDCfIt
WCUExTgwmoQiJPprDlIWldKqCE5fMHiJZIMghYqcm3gi6jic3x4KpvVJNkD9T1jQTf+vTflyeYfQ
rg0E0SYWySjtAUOmIJhsqDEv6ps/gFQT0NXoD3ApxlZpDdPB4c3rrHzqZIvHShTAdiRs/qsQtgyT
OBYJwXr9HReMWgKvOGUEpACGuIMbgkB20e5/Ir43lRBHlAUjAy93VroRYq21euhcydMZOhwCiGVM
R9L2l/BhpjgKWuX2zQQZVqsmpqKu69eP+77axVQB3TrXzWgBoQa3zkyVaFewR4uoJlfSNWxqxxUE
jC2V6pvgpgeE2gGmnOmCBCzAw3Z439/vNTVRsWB22zn0xp00XriLZTxaD29DtdwV+eCNFaQqTY2o
EIiuw+dLaYQxPUDnRZQBf9LXkVk4ARvTWJH1dqSfWyNvOj993j0fhPt81rOPILP03XZ84ADcbHzM
pIF42ADaMAw0iAaK+vtRw4Nep7lWFUwWeUAN0JIGiEm26UN2uE+WdKfRfadz+/psDxIBMSStXi/O
6NrPUCmxSkSa2J2yPi4s35wlkFBNuY00VYKVmPV1ythCfwygHD2bHJPQkEGVMJQ6ioLqHTsmV0b/
wYPQSgj9zKM9p86besKFKmnyTKZ8U+SfscOmQHsAN6c37MGl/XjAJXTlmGXG41rlQzWzduYaAKqu
9eRLLtKaxK5xxHmR/j1tsSCY7++yWO4NZVXqOSxnNmJ4IBIfcKThGhTCKhr1hzncrVvP/GsTCH9N
9hTeTcSA6MiK1h79yV9wJv/HEdpDoclYigL7ogeQZ4hpbFCgDsunK3/uAfiCQFFwPSlUxIlelknd
6ctZzg47pgOyLLtbt3+cR0Mm8rPPISgsM6pVKfdT7T2kUcSn9V7UBpdiw/QlbGwVB1ifL0LDQaO7
7KVEaHASH1gLEksRi1ZwyzusRipJhhhBzklUxvqeYD2pSkmxcu8at6+BWIwgziQwYpVWdcQgFeqS
VShBjbDXhoxIXjOpJAjRaT9/vioG6iKlVWH4LgPDK/19PpELqOHlRniXSZfMxW4cSmMXrE0RJQ1j
MGFUDBkPBXZgVFZAVANIceWrYNqUQexmzOt0Xvatv3B0rAYaIc1I2KmGQoS67RGygtWRJ5FNHMrQ
4xNXe+dBgdck60Hp+oSC28Z158EHHAKBqsTYmepWwKpWCOMWYRGOpThtCdNGI10F6nYkTExaVS8Q
eJQkcdIEYji7qRy9++6iPBhjFCeZPL3Le+zojT1TasQNaqUbn+Sdv6ECh7YDg1Q30yhEjCRAdypg
ORs8Yfd42CDuZumC8TzCyj5gf9xzvkqquCUfE8Rf7c7z8bHzSkkr7uObPjA8MU6Y3gquD93OJns7
17KaqwxovIEgUszjOwCI0f6LbBtCnNSQQEA6/LX8anCEDjhG0mcKd3VCFuFwLZEsE5FLDmvpFDJd
i1ikLTn0elPMdL8DgYEEnr+8TjTZyveuYjB3oJtZ4wRkm6WFeldNfOfDl7FfIs/u8vxmkYz7szfZ
6fQ9Sfmijt01MQWIRHMNVNVMYdtqpat9HfJ50RYzorligQO+eOa6KZoEpOBVTRsSwUkB9V55t/Wu
vd9+kLZFNAsLkKzFJMsxY9PUKDRiqZxCIj12qxEbG5TnQvNj8m+meet40vWa45t2BNFtW6/7owpE
YumAL5Xl8YuzFAdK6ccvOd2X+1sRTShFmz3G/LC51WQAbcwMkFBZo05hCazmDb3H1vqzCp8xvlyp
SiKk5nQh1NVptn4aHB97yw6yh6081WACon2HUe9T7eI5fnFM1ZFCTecf7HANRRx8zCKfihE0BvLj
+Nc0+bpa9GMxqKbAoR3/ulPw5cXAjC8fYviqjwS3eiXZ03RXK+hwpsZyMzSQucPyif/X1fdNT+M0
KXlsVIYvrTu2eNkJOB30nzRhNU0PVSdyV9pk/Yf9+nMzqxa9jEQx6gz0ITqBxtir+aMK9zSmlRu9
HohaQ1fB03OseDCg0l0Oq/y+tTrerefZozoZ4RIOwThikfY+ESb0JVw63f9Mf2w/zUbpO9LSdRs6
xD8suO+Nf9IezgafeudUChX1QRhnCdTsUaWUKbwWkdLjSuoi6SZ5+cUZkhk612ExHW9f+x9wE5Gx
kHvoZhe9jMF+OB88LLLBg9SC0GBX+c0quzv3eTukns4BYfzHMIIyUs4Gs9sZLyCFfcHOE4+lhjEZ
RATWwAgActj1HuNe8lqxwG01HTH5QwTJGaqSQkEdZAJNqa5Pz+trM0mN/kVwEylL9xyLPb3N3SnT
m+HyPIJS7aroWkHXhc5VvJ8VHhFRK9dUq+ZrULBgATNMo8aZQywxwWkNQ6i+NqS1+711mvt5EILb
OCw4YQ1BSMNRTQC4OEDFviK8KQHe0IeXoKcYNcW0p90R//kDN9ZD+EVbZUvYdtye6S4fTd3zZ+OM
ScQJIuPBqXFDsnPti0miDbSGSbWG8ewbYeqq1NVeUNHQTBRcTL+hA5AXViCBq1HFb8FX55r+twK3
Fj/cnq3pY+uBdOA4QxBxG38Yq2u6R6LxtBNcV53b8vSgVKPulNPaDbUVAhdBHLFdMJAGR/GdBzM2
LDnUhQs/VQyzuAx8hw9U4Ghzc0hVfFcvrY6JTyr+KX3Y/E8gu2GNAZkoGPUAcie7C5VeSlYviYd4
eYrSmnv0Iz5o8ts9t0Kw3nF+bL/eIRPNcw0rYD1/k8QN3a18RacKGW6n3jz0IjwlN68UJKzX4tuf
HfGh4ohKJNJhQCteqs8LxkylUeuKmtipT0d4lNII5ohX4wUu5BYzFGTJgIctZLseCyNG2t5/BUN9
JpGLwhiW8yo736yz+UfC5UvtXY/iaS4tRX5hbT4kYmDOhg8Nhdn6+GWePg/mM+2Tr9RIesB+drOb
nB/TlI3k9WwFvtoSQXqo0xSwt5t/YDpqmH/tV98vIoD5jHb22TSkSFTcytf2mX3TbJ+vNVVl1F79
p1hrYG7obZCo+HiFnNjUR1U70RyT7hijswsKpX2tfFr2ObMRksYyK12lmlsoXgaHxaf97pEFFqxw
W9mKuV44Llke3sw6H1vZ/sO0XS+SEYJw2SLW+JyUnYoXRAcoHFXm6dsmvcgE0Bg+acEJbEgUcA/V
uHjqVYhWv5iBJj01d8AmnvZpoCE0rvIwe4QWQgQdc6smc4tVbLsjC9FGH/tuus1KoaCalbIBS2T1
xg8VhXz5MO8f5u+GyQtdJ2Slp49a+lj4Sfd2l4USTanYArxG6M7T40qVbI/G2y6/uONLBGC1BnTo
9h43x3K8L9QCyidqTkWvx4iivftKBCcUAgObxbadG4FiBK9sDruOuu/wxyB5tR0NGTNcjntlfzxb
bysqygXVWK5nH3rrw0dERZ2npNi+/7DuvnRHPAUHS8WiIzSwtspi36HmFCrfdBvCBoQBB9qQP9Yg
Ww0bwTX/8aKPA92ZZVcgmRuCEMVBjQNtSE0zYM6syQmrFiSxm9GIStvThYDqLDFVDwIbDDsPs80g
Vipj7ZigZqGGgUHI6/qjiMogaVJpIBleMkdVJQJ2Q0hkh9bv2MFs3OKaF2Oe7BdXqR2EdRCpdar6
iEg7guBhFyAufCfV/iBaVXQYoFTO7XL5cS1NFhN17kSUSZbHdu+GLs/38XibJg89FfdTseoiJsfd
1+kWRZRPVAJQYe5oTYXheDzfMVcVjRTJ9uCB0HJ0Aso5BjUBzKWXtdKmADXBRPDSKJChj/DaitPK
Y3GVAjEIylSDYX7897y/3RyWUlY1PlplWfy4VhqsMDQ6g7QDZDmJN07Wa32w20uizJQ0pplKAbFj
MxlkJG4bQO/A819eKQVzyiDVux3NwikRPAcPgoEOQxCPL0bqFKvTmo4CjBm50JwpLJlQiNYLgsuF
AZKlNjNRba4oBTgwkJ7f/aG7Wa+qjiDyDPWHmWqOHA8ZN9FxrNjZw4nQJm58tzKQZgNuDjeTzq36
pJmOJH+H/fkjxqWNk+39Hw1BztZQTEtIp3dXdHV5kt7Y4w/+xhCsEl4QRVcVj9Y7NEyUByXc5VX3
QhIE777e7lYdHdwjPcMQcvhWW7Nx98wHCKxFhu4xReeyH1IiJBQT7YkjlUYSOENgbLKxjXRAnJ2R
YOuGBMqDJ5xtSO2a1+tm4d/13rSMkaqla10YR1yCF2BJbCw9Awuq0w2mbYh+tDY+++QY2mTVPUKD
JIKya3T82G5AsjZVOvWuBKx2d6xKE/4lOr3ON1XVWxX6q6e/6U4rdir6pgBp6Lez0ZFFg/NmvJjs
32255JxacYIgyvdb0U/f97I4JeWK0rbkwSZ5ezrOH/M5oxbO+vzNCl5EJJa4zuyy3hbjA3spZ6f9
vXbNq4h5/XXVze628aUYMoSiUPozZx5X6ZOK1xQSnA2DbrX8mL5tpycoHP5OrnYky3LXf8pWZD/Z
l+NJ75DcJsnw75R9VRrgYsA0XxNDwYGDN2vu6IUvzCwNgp+ZZZ+1p2MuWyIf4kq15w9DcjWaLdBz
g70dCGhDHpK3jc7kcQ8I906Psw/wcQIrwyX1mGg/SXbEejnhpsdzBHNMMvTXggfSelee+8Jstr7f
ZtLomyv0UGOVhbXwUPbjHgHN5mpZkKCCrFzEFmbmbLF5FkznzTy97Az9meAk4tOEdDGk0JQprNoq
7O8EE9XjNiwCOTSZcye+rkg1Ud+m35xJftTVQv5AqHLlXSlIwVvJUlzm0YyRrpOWluAdiTVBzsgQ
shripN9WijnONKth5d/UIjFab3vPWsRk9CVMM7ISBWOW0OEEW2hjECAebu98+q44/9W4mMW0AMWW
fpQ3PCzLpGpiwZ8OMp2FpYkFYj/l51lfgjYbmZbb13F/y0EdzvCRrjzoqCTl7qoziovO6H26Tv/2
yPzl9bD5OB307hDX6o9EIP1YPeTfPRREcl9JfNMmQZdIg05+eFjmd73X1WFcLrjkUwcbYnqaC/Ef
p4WKQWCXFIjVRbQMNQVKmuoUE1C3ap+o84oLggkbXI0spuKbq+a2KmrdRdAZFYg1N2ofJiB7t6fq
q5L8oKEWwyAEJ0Ezy+XYJU1L2MZANh0YK4hxiRhZeJjplQ96HYix93UghzZsagHrld7k4Hji3EBX
l0UGAexeHGNDmsPhJMnhpIGqWnY+g+m0yvbjtlhVk0MISLd8MzlU7+CqBhOGFClmzaBGUvgAzTbS
QEjWdNZLzs7XZCrr5pgTLNHikfXnSJJ5PYS1c/eYZWkNXq9SkhOCO/kmtsQzZLvgSrMD30wK7rX2
JPFf6z+OCoy0+B+ySlElEKk6Mw+BhlWhYkpoW94tTmVM4Z3uV7qy0XGljMVYq7t3PAI3Ndc6MC1q
BS5y6MKGTrkuD0MmDhrU0Ss9fqIB+jKaRhPFa3t6s6v0UquT1ihZagNh1oQvD0JVW2OmhzjESxEh
Ttd7Kc961Hb+hlaJg5YA0kQ32/N9XvL+6ZXCaQUEF0cA0SCPVbzDdE6iaWAgpBMCQi66bFy4Bskq
Xqi/DeG6ONFFNExTbrZgjn32Y/i8aPW/kLDMZMr9DGyxjx2RQHZqVM8VE5giAitK6gpwcv3J43DW
G1cL2mV78KS7UkQDM6tBT9RWQ1pD4JpXfcar834u6lwQAuVlft/bMMNIOJcRZDnIHs6Lp5xr9/L2
/AOBWX1hg1IcND3yhf6tHE6/lYWuVnjbX7+/LTrn7+WWizLqywOHnOCk4opW7x1/JEkapp96AueB
rodV71OfAyLcbQPls74uapbhJXLC27ABT28+skEy9/2GBMCn/DeZvs9yrj2MLVg5C5wQgl9TsgNv
f6/TL7ppUoWsv30qhqwogZ1Gx+xpOGPXkpaXSYCFw6oWlQ07hdZcIsc+1CRZ7i71ht8sad+2+oux
L/y/ztokEkSG67EvL+7ZR1uZtLEwliMqBncPgSxlGSVh7b6ienCu18mjddUJrosETkb14jw2O1DN
urSmaZDFfPR+fuDFquWmumQK1sZsJ6n+6n4rl9CARRgYjQcvmrVidQTqxJwMjk1QEM1Tw+Bg6jrn
IrqPgnLl2DDvf1rMZ3B7rZ+DEBhIunLspH9LgnTm6famV/6J2CGL4XKEZ3ZnIUQwkE62vk9Gu49B
LdVDsNakd0e21c2iZJl+V/YRAm8lXxsiKBnuxSKYbn4tEE8F11KqNIsBekc0SV0Ck0GMum6ucm3S
NBLvt7D/xJJ71tuM+6Pj5buWQCbWFHiVKcS3oocAy3fjzoLraFsvDmyokogcsXH0ahKIxga4mYFH
9iS/aWxIzuTf4k/sGFq/te2Nu5PlXo1O7PNgsRxflr1Mljrr/PypxzLVYPZBNNUfQecVX9bl6TuR
cVt1Zx/mu/4fhURXLStB1MqHRXYRlqrUX+6fg5rz8PCpvSw+ZO2zbjikDPki/5FM42Jd6h4Hesi5
Oxgv26uHos/6dHUnJpEXy/4nIkEIYdRwCo3GyG2pymk4Hal4EHPZ6UPXdDZOOP1+mMVL8TSsGooG
CEZr2lmbpEmgMc5OL9NOkxCCOLBRe9unCtMt8oB0TTYekChRihN9G0j/08WPYNo24uFscjiOD7u7
o+5xyjl/Ns7KkNxYY6tMukfYxIZOXGJV4qhZe+9x0Vx+fe3gp+nywRtSIl7ss/yWPupuxe+6VMy5
QkKxHpbVvbXezJL0B58cJy4vIHhsdPKGHO655bXcZKgcRcHr4oMJIS/KF9kzJnNBKLaLQ2CVK+Qm
2gOKm6HDk2AV6trPe3ZEPZ58tNK4fOvf6xZCGoGqXZxYOolOid3aB92FBluwIUDtdN5/1T57mpMm
cHdXX2zUMhCrZXxc8FzaO9Sy4o/56bioJpmsCBHdPRcYyhZZsWVyNnaW0sHEJJ55YNV5mT/HMyD1
PBXRJlnvTfLOCYnWeu5BROqDvNaPsEApMLb703VioAdKPouZet8mO53qu+zlOrNwQs0MufPcUSup
WaekwCfJ8KpXEIguAoQLbKjdFcddCBiip/dpszyH7hRJENMphnyDBqiB/usSE5NQwNam96gKB23M
kKWNc3Xfocutm/lVW+XndsFl9q3W71m3eFD0n/scVjs6re46+zwcpX+7op1hSNZm6ZRCxWmFoFTF
hWkIDc3D0UJr5Y5aJddvvRAB12tI2FV3db/gZojrfJatt2x+iNMgUVEs3rKC+1/jB0R5iddZkIKE
Rj1AkA/uQ653SL4t2N9DbdezVbjjq6ojCYcT1QheySv1DWbI21I0aTKF7B0+bod9VRo+hqtV8m+V
zih6COE0jDk52pAErGzhQpKkFAKUf2x2MCKBQz0wtaUeBkVRguvihhsOBAPFaICFOuxABK9eW8A/
HgBl5IMubFfJBKf9NH7DDsP24c1ideaFm92b4yF7v5vkR07JBbdQVcP2eXBZETc5LhzJq65cFTjV
/JYc2w/z49963oX4b1cDMTkRJR/QtR+2HJ43Tzo1KRXK77xHH8HDflWIGA2IX40DxTuulXb26j3q
w5PjgeuF+voodGRSPXeynTae4lCt/teiQq095OoxBY0JTc0TxE6JejY7RiGnBCRrIIlovUWu+hwl
KzIxVG4RBSTpzn8fnJ7IGNOdMJEe2IGnAkjHtQDsruNLDQz+aC3pvfv3v23Xg+3m1CtLPcfkT//e
kI3Fmh5A2OgcviYfYuZKED6kHswHq3n2uVW83nR3nb9w5HPYU9v1XuGYUP5ttRtu+u0JJxs0BcFM
25QF+9gWhp0IKcO15yccG5yUemX3MTnQb9hmVQ1X2nOK0SjCuCqlNkx1mRzCupJr1BiV4mK7zcwr
ocxJOJ1nR315Eai7zz7/NtzOe6teOjw8UX6e2yteflssj4Nz2cOpuvLP8ykszDFPCAH1PGBsJ7CN
Ii1aZZUuqfP9zq1Pv5E2q5Lz7V6bNz2Ho9ugnB5OuuSAvyZFcJmYx9nzzsMmTygx9v2Xzr7aXVdd
nepKBLoegWq/kkXNWPPX05uMsKRmmExO38EI5szyJZ+LXMcWI8O1RACnZoH0biNbnV/en3S3F6x1
OGWfdcZtUSB0O6FG6e4QTY0wi1BfHLAqH1bxyvnintkPdUIxZ4wc5h41B/WEhUYSO3/znM5/D9ia
iPtt2+92sj2UsDGOzXHMkVISFa7eYGBE01Wkw+pKMt/NxrHXuD78on0LtNyu/624zzd9XV9oo5pc
jd7uus/DdDbudbkRVTUVO4mJoa0SZ+4GUhc8vs/edDqbx26OWzgZDtknaYyiqP8tfnTK5149zxSd
F//tgL1dSCw2XGJTZc6nsQRI3czLj7+t9pu0X3bzg9gF46ZKn8ve7xQ32C3YD/eaDaGUezm1f4Um
s8EJRJJd27lR0Qqmq61MntBDCZrNUC93HECKO6l4BmGXfyQ7graZRZxlq9hQ0nmfDDtrZjY3N2k/
9o6QCsGursKL2e904Bno4FoqM7bzmzF7o4T3JWrxYbY3VEvlR05S7sa7LE4Elt7DGexPlLhxi50z
6bxkBpS0w9CH5jwceurVQknngrSlglTh/2S5/yrxwTo3L2AjidgdpYh1ogQGN0H5cPLnfHDTnvVv
uR2BKrWzg2DV9lK7Vn55/pysuRyxnn5VSuXnes9uvRCgy+dwVmeM02tc9OjdM6Sy/WPW19z8pGDL
eee41owtzhV5Ogu3141cdMpu638YO9uuNnLk7X+h2+f4oe1uvwVChgzJJJnM7iRvfGY4uzYYbLDB
Nnz6/++qS5LbJjezHFEuqdWSWqoqlUpPDadK/U47woNIQKAJEoi3y8kqCm1vLpzPLppF3T7V5Xrx
fH43/D2U9Ifd2XMZCyb6oDljV5QOFV5dIVWj13ZHb9FpJYIOg4IQcqhHFG3CYsI0dwRNd0CFx2YC
PsBOq112Z8PzlymGocnH7ihOSuerGIIgw5oXTE4MFlg1pbEfLl2nQEqd34c9ETiBQGepc3Lx8Iqh
6BtMY4qG3bqWipYBWmufm+tpujy9m31QhcIuHk36SxN80HHaZHTQ6cBWFNJn4JO9hy/+Vm1k/OEe
CD0n7NraaVNmDejAkXEy8PNjmedIsSbCT5sV0oH1DrxEJKBnCBi6SMyi691dvfwYrs8H6WQ7XZjJ
TseYBzb0C7ypiRN+EDdF57Cgkn1ZcrdoF6NLe7MEk1R2P0lNKLClPhPuXlU6a3R36N/LZX320Eur
ESml8zHCyzfrMefMDN/xFc2w+ko5F5xxtXt6/HIzWV7tF4/yiWkK33Mh6lZCWIJItGJxxn/9ctZ8
5ZfMNQrbTT8govBo6PDSffrThX+Zj5HFYbUmwAUiEgiJ3dxjeYzEDTcs9gvZnRYwPv7Rezq7Xiwu
qt5OGi5vFQiS8M7sN3tItyBBAdKI3dnxiOrC0oV+oTIyhkOHrafLz9LFIimKwOSApxxcZYtTrWGm
sdERKJYVx6iAGIDGJcGhdCMruZfinFYibVmwommZLt5wkjmtzoKdoDCIjeS2VUwDUf04VhIsZr+p
KRgqPjEVzLIFqEVu816nXVQc+Jkmo4i15oAufjzzwbFmzYlntghLzuvMeZ8v0ZoHfwqF0DbyZsIh
StcnnIhAcNpzvbyejk80Q0MCRBOpYsR2A13ffasaUfb/W9Xj+xU2v9AiURQR0ghYLb/CI/HJFKnE
cYj3JFGjB+Wch472Rvjh/AENnSqHnetl9eugMzzrdO6+x1yKmiGP692UahLWTMbZlG/fRNUbvb5j
bNQfjHrDUTWuGrrRo8sgN9OXarV86XcvGUBVdedfkIfFDHBdY0K3hbditWuouZSYKN3u5sN695sj
bxd066GjJdE0udZ1RNvlr1stDEL24YwkyZSkIetjCKCWDJecZ2APlSTkZf6NJ3jUP6sy3fnOz245
RevpZn4yux6mqnaXSVOoQWK+cr83HyrZ3t58GzzU38Y3H3iqjjkmEbf3DE3WX2ej7efu9U6LHqv1
RGe+2SkSx22FhrBmcV1rAto4hEzMZf/xdN0fXmwHHKDDLKmS5+az+m8/dlrgnjQErid5IRdnoj3H
+oRCuJAreKFW6M/CB0S0yPlK/MT1w5YQiVQOzQKQzYZjkGgeWUs3y7mY/eYWRXSx+aUerr5Y2yVQ
YjOZAPARzDubAQN9jRxmo9UVSu4/kFzcSnh4a2HdG3UrbrYbcoH0qOpyN1rrmuJ6Mxh11rMlNkf3
cmQJVYliICRdzVO6ed1wph5P/a4IaDMXQeFS/KxoKmR8d9rt6D4AiE1bw012QNMckB5ZnTBdrzx5
FXG7DzaBiZZillvklI48gAhpUyBRxNwxcJyPfOBjLGuA/4kPyTA6U2NH1O7u/UUkUd73EBNInPba
K1I3ueRNNfZBC4oYDspBKhkSDl3ghVKWHBXmHpkgZEWISRY/SvItBh8mtXptwu0gmCLBISXRT0hw
Nz8UYCK4YaXvPzR881rWNP3BoIeobpp6ODy+z7Bz2324fRxVL63pQRrSzkLH7QpUI7rNER3bOOaP
INFA1trcrFKXCGq16+0Vio/VK0ENtPmizvZ9vducQln4lX4iPSZGs0WfULtquvtShB1Id7FlmRyr
zIO2oCIj1rWAmKLTsCRtTA2BRotLZGWo3W7hpdwgxTkCXlMVXpFfOOM6QRl/6mtYqm7RhR/BAjFY
vIDgVtPZl97sXutlCQZCHVU9kUJmQgKqx8vQ56CePy2y7Tn2nWSaJ1cvAdYoNstEpwv0klXyIF9g
SR983dv9BWni8ABNqcmEhEeCzGPtFmLtw0KNCDQTrvSF1vwIAaE5Qd4mzrH6uUOh1HATcnfI/by9
wbjb14WNbaHE5Srr5+fn3qWs3BCjOrTYkx0bgDWBTucGfZgwvPf3iCJNmqbL/SRIGiG3mz0RRR5K
FpFChaceDOPmfypuhWKdgwMRD0Jofq9vogFCUBBeWoTKLni7OcBpIyBNYTjYjS7VCKFz2lTCDXzS
OZNEoOZDBXFVy+L9v1R6VUvU72u9aXrdUXfYaypuo6b2x/2jC2xvJtT4steZfNKEGVVO61oQUM1U
tiV9qvIQ9nF7SZEBIB5mUbviS0ahvAJLAhu2rVvUw1yl9qlrNrRgp+j5zPI4zpwILBCOY/1AxXZI
EIZ/f3lCi1x0BxDFWK6eT+66P55HcfcaiqOGiKkQu5g3qzbTf5fi6UoAiywgr/PAML0SoiwoxbFm
67POn4XGiNQ95UZXfmVrJDw+nl9CnKBfsxeIKwNAyq9Kib6OaPSxQKq3QNI5nKHnSUkbvKQKTkr2
GnEmknnUlU03hixMevKF0TxQncf41nVqKDGIKSRqPEDihVCMCWi/4Ud+L+AVrWcnNolzijbNORu2
W52zn7v/JhymwTmCcHXn8Exca5AXIbrbpktGsuJgo9IZgxcvZ/+CW9qZn2Cm4sxbFq7gYUW0T2Ni
otFDE04QXOf+WDd0wW94EuPFJkDWDRKVrTRa2Uo+xZEG+ZcMjbhEnFz4ILXRz4FkY0gg+FoLXxkh
EUaihFlOOGkC+TSe4j0aoeVD19AkiAV0cQ35DsQzOKMlSRLZTflCYgEJ40lkTV7UKom7x3D3JSmW
zxsEp4cBejsMlnY1kjdlWb6RBI5deS8fXHIHuArAjQApApBsDSkIdemCuNrBKTQRXHRgieBowBJH
+A9S0tJovcWIlqCSR2v7CG2oeIweieBvByEbYMpJtlh5s73g4W9OPibIHR3QEhYEWxc4UZMROxDL
Y6Bf0SxjvAtL8wqDN70Y6w+AOMLpsKxaExM7gCwW6Tw5ND7ddP92F9qrDvvQJM3pPKumGo9Hvbj0
uN2HPnQer297j80n2dQpQ1HsLXcIyZo8MkUi5l73Vy2nm4tYkPYzA5ekeghOizfLH/DlJI48sMJF
qGVFgXtE4/GQGnA5iGTAXgyAouEoMno6P/iB0FyBHJOks1b1IL/MY0mM6JA1NISO21Rq0jRRGkL6
EEdxpp/ihVrA91YntfuP+mh77Mt9mUxifjfzIe3apuQ2DjXwdH5+faNZdVCcEUNahJACCXybGMaD
n/Ts47o3bnr97gCKOBrkvXSG0/FuUN9eihbKijRIgP493acrFStsCmhTRtTpxp2XILj9pQ/0Y+3+
WS3mjjoaDC8u2jX/hgfgxkrrwq0zI4Z0Liet4qaajr5OOZYjRLtbBbFhhBqtF+9216c3TDVHwwDa
1YzXdZsR1tce1XSp9RiKuMbfrutet/e6sntNdzTu95tqOBj39LzFeAsmrp/m/edbGXHgK/Nd8FqL
4cyE5jzaofTvBS/MpThxfJvum6PeqWsgN1K53ls9sprBvGH2MGSrQKl6N0DqXOGc+493q7PJ7+4F
aACaoe3MHNlKSCtYAId41biWykVgA2kFNYiYxb8RFlvdQ9AVWfe0/LCWbLWjakDerv9B7ydqbK/h
ZqW6Go36/VfEfjPvvMyfOs+jTzKnaOkn7WBSN42D2zRGpUPgEDvULSlmMmeuSw/K1BaVSmW74sFx
FQbg7lbaUczlSLXKY8jQH910aRZGMxXRYqXpaJa2k/YEa4TZAgS20OHn1pn8wKNNLdTX8803/ESn
FaWJSljzRThz7bQThyWZsvgQQvU5cYRTnJGEj4dAO+Mu8r7gFFYsP4DO1Df4wYGmWYQ9ozddlYXj
qwyNROHzjCwe6BX6M8S745ThwVc+JO+aDn0PIrRmYjq0IoQIKBZlSA1CNERat/VAyHU7D7u1BYYh
Lzt2tiAHrcY6et0+Yv0gaQkspL8iMuTKHRIcau3+hs+hvMXxEeDa4Eth8VhwvT7OmXBKwHe0SwNO
XqiVSYhJVwvOkQIXIz6JKGsH018eO19n1wuNveETIC5WU8WInPcs3UA0JxAT59dXHtIrrOhVoacQ
wuuGfs8JCrIpiB+yBTonIJqPlpYV9gbh7QL1AtelxikWTg9YkHZnFrIWJuShg3kVBGhNyfjbYmA8
+pkUrrGk9wf9fq8fJoaWFL55YAXP4/jpOkwIkHAWw1qNbn4xhAtAiACjANtMYdy0f9wBpmMTCuFD
1iYTQhLvxmwvlGJ2Va+n2WcpKN4z8+f2QdJWVJtHMlCHZS7QRFsQzYpR/RawqCQhfYnTbhI1QLS1
W2L4eDb7o7SI2isaACRa5O0K7/cODYoonPwNesNmNG6G46aqjvu9ejWf10+3C46vD6MN9EOGa/oJ
6tVTxm4EGxUssYD9Ufdk8uXpr0lryNtuBg3cpw9ojl7ZE0Lbz2kUmxdACCEbGstQETh9d33FIz8F
xjqG9uR4RGcR/PwdBjIvBOG8Cx3XxXoGOgJSpz2JNZ8xzYKQ88EZlnah9hCopo/WB9LcBZIgb3Lo
H0f/gRCTdUJKJF4RpCNov2hjdkhJCxsop67PZwNLTR1XxjghFrOYkJAwd/0TTsOAjBBXFpnINBAg
rrk+Wc/es7sNocBou3Ucmp8TDAL0eAyIg+QcLhuhyRG6NDnquFAoroiWgtDShENapkeMGUHBpC5B
R6qEk6qe6uQbAnhjLwaz3pB/nVxStAtNm4QNOTEm1siEJr1gN54EFc5PDxbUIsv+FxHT68ogdmAw
g+KrERN2I3aQN/2hZFBLxgzunqfVQ6fT+dV0bRrPSh5Ziu5DthSkCBlCcCZaYPTP+Xd/ZSXkkUjU
RJOX9xDeXZ5uH2Rs0cIv/YQz/Wl36GFnaxVCkihf9wXtuKMthGPy0QUuopwwUD7oGgYTA+McGg28
nrM7VqaSxUNrbYCb3dBU4IYoLYI3pA4B1AyQ2iLsbSHU6/V/0iRDFnsxp8UEKgv0Dptkta47s+Zu
ePcpbfggL5oAF83i1qAR4v5sq4OlDdweeO2oeBDrPFq9Edyvag1Wzi0Rv24ctwC4G2HfIPB1nFOc
dQjpPDE/LbMKDZK6BbcIfAMCtKMdnv/kDHOzUwmG78DNln4k3CYRs1nMXhPNTUJ9gzisf25mISC1
kbYZwmTwiZvLDQT8xwYadl8NRXv9QT2qG1kmqoqx6GEDDdarzf3Tpju/PGgg8hJHxBy8caAbjnA3
myFeM9H807p7gVDHVwQ8SJp8sqRGBCNkpcwi09HXJXFpjZhPBNIQErTfdbOVkWgi8w4BKHe6abC0
V1sp726e/rQmSFtuJ5jIvqKRuySmG/BYVceKSJRlExWlN10ZpuNCoRlNt5uyyD0Tl+mqO+PovKAq
Q5OXyqsSXrl0QA0IsFQQyY7HzV/fbq8bn2VOoD4sW2d4GsvgsuRwZ6RURasmXsLCFK8KjN6xVGFU
JPuk/ooDIJV0a1DjapVVN44u+skpWocfSGakoOI+M0HrzKMv9He44IYqV/SaNEXsI6FaPebyNb+R
MN+oinAVyzalwrvnzibw8iHKLq87Vrm3eXSVzoQJCtlu3jUXbmz1vuLPs6kuwE66PxxonjVEkJo5
DeFMI3CjORb5qr4Vj18wAmw4tMbCl76a6MaTOQoPrI0QJiIJOjUt5IKR8cC6QLM7kBhaKwZmeeAu
WIuZFCUGGI7rdOiKST/11U6Hx47ahkli5H7WXniV5assAfnvflTjEiUjLB7nTyFTcXJRHY8svLEm
8sw9uzIOlXb0eLJmiawFVtZwGUe5RyJcqedDQEAwqQ775/ex2D/kGuW0o6dWkq6Z9neSiNMHOlN/
Wx4bZdWZZ3wuz4DgJWEQVJJ8o6EruEAMxK3Pc/LOB7Pzw9+dTT6y2VLYiZIBEpnlYYrfqnCtEMHv
UrDsXSm4MGlPUPdH7+oG839WQLJGYkkKx4DYITttGYgTg1yi9P2Rp/Fmtng3+eoicF8Lt7aAa2Vf
1EMsajtatTB94Cju9eT0n3p3dQ6HCle/wrbWGw5l18a4c9h5vAybzcNdb3qXbdqUwJ1EQfyN5Ut5
yjfyyYYgSOXbx4vFZ36zaED6bmTg8bRZFiGWSllSWSDuhVDIoeTNertFl6GlRTrCFclMKEGSA97J
kM3UyApkAM7aF6wNIkmQXZjcIFQCZHIjBf3QMHHwxKGlWoHtRoxdMApoGRbipMVCtW5Ue2ENkLeb
rN8dq02O2mw4rOjyB9W419RhLm0ryc/z4XzAquYYFtIe1pVpoUKfpsXSvftRGSRCyfcvi2/lsZvU
Xq3u9aSvtQB3v8j6wct5b6Mb5beznSaj3fCeSabVpNU9Rg9Bu7pLbEM3vZu8jeu8YkUHUvtB/a40
WRrLhmyC/EXtD2zxoKnRUcAzA8ZvAJWOWW7MvWj46PmxUlsh+xX8vM0X47pc963NLvXJuHNOHLvp
ePxLdbv7wm5UbQ2ePsWWT5eHJrcsNt0ZQlbutQz3p5O4BwLiZILg1SQ16cAgrdcilPQJh5IM93dF
ElUCMVuRiAHOlgghEe4axYuLsUKSZ0xYmBoMZ8/n9VOyBlADTZeZ77i3hG8XMQxiERKNTn0BqSqI
5Y7LCO/6OlPf9OPqB8dhDV6vY9mb/UQiQWKkymTDrD1A0iSUFgLXcidhqyvTIFCk5nVxP2vw2dP7
P3mPXIAFIT0lJs7NH641HmZlWSJZAUzd7RczJvuRFp3QXPi+L+eXajjfaS4hk1WOgpMAgSFM0slR
peWElH6LFglhAXRDcORbp1I3Z0oHWUIGfIKpqU3j/q7ydWVZjj/QlWnoWtSMkk7Zd7unxjb3EKRz
HjxCI0XawxCEJGad3zbaJI1LzP1YX4Khb2Lu/0DU8g5V2ya52fh0oy1LZaLZDw/lpsI0xxcztHhu
hsOvvBOR+C3pgRg3Q+lRq/L2VbiR/YG+nMqTUWzYyMjKt/GtQFM1RAiynIwu48SN2Fzgr644ylJb
yflYk01BqMamjv0RJnVXq8wH1nittM8pvaYzeI0IJOFo6W4D4szXrVGDpGMebKAZrzlhAaUYbDf8
2HmqpJ/HVU6tLSrpJCrJS+vmaWgSk4Bh/+Sl9uI1Rkxt4WN8eb35AgbFmmjBTcbQ5xEZY4sgROYs
LRRSL9yaeYhCI1XjjiLOdvJEBXxq8wwtYfIokBoxtYCYvKipgrjWgJbK1hGSPSCPtNxHuByuBSsB
qqvsrBAANYGTzokNO7C5GfbF8c1A2+lAgl2Dbe8/LRo6TCYAb68oApnQiIbKNgZQvefxr4vfi5ec
Y+QIIWtrlqto3nCLQW5hFVWXFWyruOLVagzwO0uyWlqQDhSjmqkCKsjVwVg1ttFQtyFhdxrAxSsB
ssfl0l1ZlNYt5czBXfgCCXfs6cl0dwpqn+sRHGS+gIbzUmCPetNkGIeicugqs8i6gpr9Us7K8Gn+
62g65f6CVmNRF96FFZkG2rAP11Wk5e1kqKPUlHuMa31CsYrBNi4H8YwyaDnCljPguXpbhS7FVVkd
r4ResKxBN6qpBuna+WBqD1gacsvWG1ePKiOKSOZpyQQXG5AS8q3mQDktP0NYpMNr8EDUtA0uHrW6
Hp4RmvZmex7UDFDYIF6i1dKqbqdUTf693t6LLRBRTqNkYa9FkzPli5SAMgpJDcJjcxCVmyYgHWpx
7feAJiojxoFGiEnV8MiMl9YIEuQ6MkVRJ3YERjtGJelcvricS88g6FiclvCWbYMQNxgwrB42XCTV
PRT2EsUUQERkV0R32QwlSimACY5XKDo4z/gSa3S6Ky17VFd+VtLgkawk/BB0XqP7/6WzOmQRUlWF
9Si0QAggJrOxlLFyMhRNEuPo1LwcNgybrn1K0U35OmEgDvFBmml2em+bca3mauRX9SWKY2Vr5k1q
OAQtS8NC+uhT80JNQpQEkiiEEeGsyIqHkYrTUGrRTHhDUjgTcUq2AZWQ1DTJckpwMaIqiDVqfsvR
ZAeLWRIbVrfc9I1cLTKXSAm3xRWPOx3DvMq/SGBkbuxTz9uPeUCQ7gPbX1HujipJbF1FTCSHuW8K
+Q0aaei4SzRoLSQMUU5qOEwhQOwYQCtoxCdQ0ZwUD0CcPfi+Q8BDL2iI3uE0opIEgshLfYWkomIg
73YvXCqBHMBjieNaGiXf5EyB5IAXWJzGAhvuZvDnOm4+X1ufWbRTTywQwQkQP1ZG2kcqpOgMQPQi
NEHBDfMxlfEthMp9v+2d1lNZ3fClDUWjh7OnVVfbiMiWHIDXy+8P3OEyYz943C/cva++gpEVOVvz
cNzuNKxkhKoY+X4McFeMNhIRkceuEkoJgvNRhrqxutQJjafxURml0yJ4CgSZn91xBIOt8KEmLrbs
HyJAWjadCj/oi6iFVhNhbRAgrxIuRTMU8vRCtmbp5ayZp8OYLbARxAhkDlyz2La033cOy03cnIsc
WFzu1vttPIgHwqqeFM7RyfJ5PtDcrdMohc8DE38hBSxOJd18nJ9x8l4paMQmKgGG+qI8BmRCwh8X
32dcNZGWSLZmJSgDD4Bh7kL8EcfTBSCuhpKq8olkyYpHhko2j2mcEvGpLHBDnRfIxxbzJI9LgQ+H
B06T5zgMX0AdSBFXaDM/K1pEMbCggXriQumf7Q+B0kRsXMwt3mRebv1uzf6k7ewU2U9LeNe3+hIG
NujvSFO6QimAofMaIgRv5r/d/sYvXJGguSZJzhADWzagSWSiN5alvIXS24i5ASonEGhWAOLlkZ8a
IkrMHm2euv/XppvkR0kJxIzjxCgG4iJOEhUfx6dn5tcnROGJCm7ICwov55SSHhmnvOPmeZJngx/c
6DxBKG5hThedONx5Vn/xdwGXHO4dJ7iCW+P2GzQ6iGE2X8e8OHTEOA8iMgSBRRf/WTzHgSqxbav7
gyCTKkQlIsR14rpnk72OigrsiiE3DyElUVCL8/22DKgQY1iZfBQeVAa9d/urs6cTsfrHZU+HK77c
PZ3cnHoulecSq5zS7Hrwh1cv1bsbTigc75hzNJWkKk7rAlXRyBomumgM/bQ7iegaSc4ptiErr6hT
1xyw2nDQkEUmwch+wrpP79drSUlwR6R8MBhQ8x/aiNzDelM//s1OhJeT3jgdKwMNmAwERcb8mhYo
IXi6hJ3SmAral3eQG5e/Ndr3CUoVKHskh5drxeeQFOGL5nQm5SaoE79rywjv8BGsv29PjhOo6o2u
EIRVFUSWAZamgVxo1tzGaRYG2xarBz5QncvnfMgu2dmRvrPWibh0qNWtrjNyxiUPeTmaOHoXWyyo
PRsb6P1dGtEoQTjdsZCMw7xyVCqXrUDLLeKEulGKxBdRClcCkPwNQ/EAJV0g2obgXe+/5Hqz02b6
VAMgLVm5YChFjsvz5/pBCE4VFRM1IK2zBnLdkSyObCmR83JdRP6lZKqWqKusn8VjvoR3BTlQneoh
NzzKM1afxPLrdLMWDJf5zwdI+pDYgDCVu14df+WV+iHpxcqlq+ECrwst2k+V70ycjz5PxiN3D9GZ
tXE4Hi9c7sTIjRA2516mk8zIO5X69ixfzEtUcsAZAZbCOJUVw0+JEqV9tcKyTQ1RfUCaCpU7N2NB
/NAwC7mssBzlRqLOOVJPOauGvrJ5gl/nywdR7F11gkv1kMWl3rbykuWdX/Gn62xIUpEFHaWFMKAG
NMvtORhOYlBfXs7Yi1ZyxkDcwy/r3fzm1NXitJ0huMWpReg/TG1Ur5f/VL1+zRrDHluo60Hs5m/N
bKyaxeJ2XW+qSzJRWeMcW3BKrHI3sQqOsZjOiA1CKmVLrR59hc58WDOlwyv+epCUYHw8CSg126aw
9CvB2OcmuJp8HMwv7/uzS79ObagmqUCnteIGEy3n52kZIqJa8KodqgVeotsRhykD58UrPDIEIRBY
HMM93tXwsTyIka6mXFg4pwcoKB4UWlPRCJBTgLbv5rI2IZKTpu/FGIcdv7t8BGfDeWzELvJfC+B4
df099wzpsAdJ+OnV7sPq5ULXI1qrQEbQPyDCuzVdXAwHdUuThZ3hclJuj4r+gtD1xfYxjfI0DYJI
ob9wbPCC9KYfb7gQVJ2M5VLhLQswvFkqgcKGxLLABlp4i0/oBnkMI87HLCjgNmaSdDZA9afOEMj7
BfIKhrt1X+8eOXVIJEyKcE1x8IPZEAgVDq6j1wKz/IjZFnOLA4p8UeTgcUgSBBWDkLcZiUVzr6YI
RxUblIbNoKoGLNo/WhO06FS3153m5uWzWagIgT0v5UEI5Ai9tR3Eba9pVHR5snxJOz0dlufPzDZW
qA91ahRqrwyJJUJaHHJ/iSEyrEfoRqZXEMgM0gJKGzVFAVE/TCKFPmgTtyMhpg68+ysvCHKr8Rgk
92IOs1DWJA3N6K5gsnrPXRzuN9UyyNFQGkFoE7cPIg7ErfR2+/S7r6dwq7o/GlW0Uq/qNz2t6WoJ
usFut+ysHqbdLzY+uX1K47hNSssYSTUfExzEVGBe3AVuR9Mhdua7kCFuR8P7u/OBxmIk4tYyotVS
yBKLE8HdNxugkSRYte4+XF9/0JySpEW2NzsaIcTBEU7rgYT1yWGGkjItZ0OzpIykDU0fgsZ2e9oS
KjAzhgLpViaAFjSeEJsfw3yhQsWghgSNGKYrSkRM4aCNttLZTs70ATwULApAjDzuTob3Om7ONJOo
Jelj7pKlHBLbEYo+mfp7zT9KRuSxeUFg+FhIAM2B4njiHY8hNmJRoajSWpKG7iQDyGP7rDc5Du/H
ayZcCArkbXr9yQ6gHusNRk1VD7rDQW88OFqJfnO3enxuphsOLmLtsc4wgd4SEUbXbPKDwFhv9fF2
tvq8YgsagXR/3c3o63Y7jMODs+ijyOYrSz+8IPrclj7DV8AWPAK6FjfcSVnqsHw7IUQyBMF5phu5
uppIEWqLQIokBnma68BmWMMQBAdL4EDgEJA0O8ViN1M50Hyyp+4gRryiaCRY9MHr71MOX+IAfU4y
DJbIVtkwtzN7Np/VX2Eyz+U62wKds1itn+baKYUyiNWyZM8jsnEJgIW/DkqQRer8mRPyimGvCNSC
wF4wA8PB1upN9fPF1mL+IRr8Yxay4Z8UMh+Tvn3aYiUjsWKHBQK2432z9W59eckD/FIPKNcf8mUl
YLybXtRfVv/uLc+qavKvJcd5IQR27JfmE/lovhK4fP4Ql3679yhwX2DnDAwJ4oz5PjLNIoVnBBhK
DPh6GzBYmNBZd/R+VU8/4LNDr9jfK5XGgRoLJHmQ+Ls1PDMJC2aiXDRhpGxTaJAn5C9KRcpAgnig
ykUz+03WjAnHNK4X6ZqrRT3XsIsu7O63aScPWorusWOPdXskEPQPzZO2tGB+3pYEbPt7pVlUDRsB
e9VAu1Pq5kizeKkX1ePketPViWoUHRgGTz4B7ve35HMcIGvFwPyJ8qwbFUBvP9cz8R4oPGYIh2hW
BU/yhzJOCNSuwJis0QwfRIff7KFVyXkyhowctQ3pv8TFmXnMSERIzFP2oXxAgY4JTpOZ2Ct0FlNY
ovNgcAjW5M6jZC0XxUM/JjaegxtCTrh8fZc1Fgw2qOEEQ5LAMOzzBBTmevnhjSe26gCjSyr6rVal
QpSi2tB6IQg/O1iuyuP2HIbp1D1VUKl7liBPi1STqnHTaAyrnm4/rodSg0zHPMHRxHhNuPQypjvT
WpC0TWZv01u/er0HCnobMwnbjIdc3BR7pFqa0opj3zs3zxXXjVEDmp+lACYzSAGcmxh20mxMU0C6
Cw/MDI82X9Or32pdC64ZYgHejDTO431oyE4r4ERQsziKHxKyUNYxmXiQxKKqLJWlgwRJGUHQ5AuC
kVjNM8eSe5V0q++QzHbHEWSWhG8ardG5WkEKgtMZzrfjc3behYacdR9HSdSoFdZ5phzq5Jlmyhk5
phRz5zQ/i7NECNYprvyUESH0Bw7piDJDJoMvTmZDzGfN3vBJILTe+aDfbMcKGrUvUGna3AXFD4Ea
N1mO4tGTML2BQ8G4QujQsak5kvAbQL+hLabOIPl1YMUNF0RYKAJb4rfQdEF0piMvQrfAw8gmfT80
Xt4qiFmCpyCsAe6d38omAtV5re629+7pFx3tI17Iupw5AqhoOufdrwNjDVrogyndrMdF6gAcLwHf
ZqLe8CdMNB4PxqNhrx6ivI2O9/Bs1pPR7KGuLpNRyLLbbLS8jXuA4JbCAjwQqb9ykLqIX5I3FH/1
yjZJ/OBdJTccJzEOR+GILdYcnSDtDlODqSzX08KfLI4tnZMojjGGmUXwFf0TAiGbERDBvIXXk7Sy
cfOAGEApQjr/fPqfZngq4S3FiN2jksObzR/8WCID53fDC/jAJGoouo3hZXd+w41EYbCGbEA2279v
dyykn1x0H4LqCUvDTCIkuRtGu8X8ZLVTVy0Xem5bfOoqhZZWsGVL4F7SpTlG6hHaEGSm0UlAKC9N
XFhQCCdSeZt6+vXrHWDDLieHjXtdTrIajusj6hkMB4tpfddjssuGMBp6WrGqLnf5eaUL4ZRPDc65
yucMOe0zEajkT7Mf/JiKEmmE8uNXCuy+5PWnUBXx0vm/YGEQ8/sep7ZTEf1FkWLlrgvThiRGFn5D
qaosvKBDGO+f3nd6UlOIUxhB+Q2+abkzodAr+QJxWukRqyyD9uEAEe3umxHpDzEwhvRADLvDCIIm
8bsDMC56taBOkzIKEAo56wFGEeTwQheZQ5US0KE6GIcqQQp5FoRuHzx0D01VIT7NIgXqmvO0+NWa
C8nozBBiCqv/luns7ubpbHL9x3xKJ9bqGMAdjSyMg1hCG9oL/YN4EYVnDsAhW8J9z4t02isL2gJF
0GFNIyKzNGFmJw8S4lOzLuUaIIwn5kufWODcc49EPgQYuj4oBcc5e4xuZUh9h4t0BClEPHHBeGgX
RxsZ1fQAWOE7cEjJ3sG4eve8+GX577f5cNC82oDPLg3W/fdGOlZuPDo+c4Ypjefb+ZPIx6Z9coS+
Ubvc2UxvLqovtiRpjIsM76UDkpK45xo5v2JO07st1WexiHsrlHazQTbmC230isfLfgFYnyxPbkdj
dRgkBYRVjIPgJNxZCMGIUOYC0O4KO9OxuHCAxFlILSrvBrnMj17SJXh8C6WAH48Y01ZHIPk4NxDZ
x6cv2y+PdwuuQfg7JIXCSgTYl/n/tFCwqGVpiaC5Fri83X6Zz9keuOI/dDl3coXLVf3ZWXejQ1nt
Lr/CrmB5nVSwKaRqHjWjFH41qcLnnBKhPL2hzhkhSCxOtE6x4gbMvRDJYkX5t8SIREZW9gqLEyI7
GBkPVue7U8JB7VwMII6S4MxSLq3DDfdXdcNu9G3pqDfztia5Vr3J6cEgA8Zh4fvpoi/9LG3CShwj
DYoC5LE4JXLmhIFozrY1bneg41hEqZh50QR4LCZzLMpGgD/GONCIS7ovr26mpWAElM5ZvB6OYpIM
cx7UA06LTEg/lS6Q001ffiV9fbKdHkg9XiU8pA+CisUrRHR5gU09CX8QBQXlmSuYV1CDaUy+UcTz
PPmXJb2/OSokVxgvlY9u/q7+XIZUJB0nArRq4rMJ8MpgwWf6Y9nxoA+PeVtUD3BgZ3n5X98Hzx3w
MF5LVw0fAB4ESsdd8Q4+ZI3m/urQO2DhHPFtYdfr/UTY1QPOp+/WXc4DYPR3aCHfPD+tOKLikXk0
8kbmhJIhWZSlFojlGBxuHImAc2eNREjOBjwLKaJaHgiyQ62vvlpIXv8jbvQSS3isfdY5bWQmozmN
G/FGNDeaV7zl9nLr02qQhiEIrT2/2K41LioEC46jmWg/k6qMzyJKjXVw+dc+96llt4VaNc9MxfR/
NG5qXyub2l2Yriii9WgwHMjbLcZZAK8sQ6OmGfb6GmTU6ItHWwlvnmaz3uLxuct1ODodyp2OhTwN
VZquNJd7DFqMpzjCgS5dSxmuOMsV+U+C7tqcjhMEEo5zUgU6KZ5i19HUlQuhjCf5clK/CrQjDR6T
QCEgvCYgdRU/NFaBnSgdMf9/38c9mO3RXaj5vBEfY2Uhfxc+dXJ8V6kWl9Gf49IAKRDOnxPMSdYu
g2vXVUJEf47f1ne2XuWLyrcoJUzPtyfTr4y7ds1J3X8nRdoqbGirqYNMXScvWN228hu96pjLDia6
0oaiUUWk74oiLnUFJGkelbpVprmepVxz1r78O9Zj8e/Ca0KfeXIcfqoirDrK/GWfjhMpVeKsnSm4
lHJ9R7a/uB+FVd1/us8s/WQbgVHxwsJAs3Bi5zjDU2K3dAWoxiSEpIbJo7bypBf54KRiBKI12ZyU
4/ZQXayull32hUStzJme0xGB+PSxsTrgfsgu4O3vaGx8pV8DGhdEdXOo1SXw2Wh3trn/5lAnBQ6C
o1KAITEJM4lhK+WuOtLkEHod4UaqccuudinkAZxpkCcxNsoSF396wBUXLYplEyHxSO5l9sdwSA+H
1Oo+sUohhLQ2b5KNPVW9/ZKC+XBFIiFc5JMLkM3GLj2hIEeO1r3/NugzZovLJsSaoRS1miE1d9aP
aI/U1t9pOVAcDd5wY2AW4IHRpqaD7qiJ7v97HNiqJaj6f+5vT7F6s/81aETni7iLbrj4AhKZ9mJp
8/r7/IYTM7lUjbcJJo7eNnZfn3ViwIY2IAVD67oV4eEbCFFw0XfEM1FTq6eh1BClVIQg07zdKbQ6
nS97qByREiHzbw3n7LqbIRN3Q34ETnioE9PPKDPQNUHejMC8C9pkqLia7aHS0tC0WXBolBbjUjb4
BJiM4KnfW7LiLq3vdl5J7bEn50cByM3FkNLnp8qdLrHPao0OV72O3+9O0VsVFIZCesYoLAHk7+oy
wouqYTwkiStVaS8vUMVagslHpeK64XjDWbv6XCBCtGLEdQacb2/e8XN/MthOVGPKf/x32hU6+zQY
f2qmsYNcz8BERRIO1I2pDUSDhJhgm9+8794oSjpVdfI7R0W2i0wilEoEmokxGan8qURtTRkQWWWO
JaPgUXV5QIzfuiDlNRJb26VWoAGisCc9MDTeUhF8vGvE0Bn4qUPIT1mGOgNC4uAxSCduycoImdyf
LEbnOheC3i4NEvKCuKK0HCukYSCjh0PJIQ4nD8X1TBylgb5Dwg5G36m5aYofUrbygy1B3qz7MAiR
eouXCTKSy6P5vLIzK0xRjitSAcGB6LUMedGOkIKjOFknTocAI9YQZCHDXLEuVqSs8lFFrhE+AgRH
NKC0cx6XigEvb4JnqzYoWQOLsxeY9QpKwEObAd7W6Xo/OYGuZvHQaITxbzDm2gCZBluzL1yZO+7f
dtebMDm4I3jktla0qhjN5y/n83E8p9sBFgTxDW4hHrpDkeclmJBs1WOVwAetSJn2YtTrrhw+ska+
fDrjWhzEe5JKwSaJWdr8QoUfcXjWyHmi9V/8jO/eX9IGYMXZSxMQAp5GcmAOAoLbC0zTcRFrb/E1
Fe1pGirMtGSktB2Imw0EVQ74dsv1Xy+l7DNFO8LcX/fqQY9LCA5brn7u3DaL8bD/RQYdW4Koc8/R
AdVcMYGbtQQ3Ie1nhGaxIgHCeyhYbjoaJUJ20qtQHYFoPYYIOxA7S0AaDz0McUYT88XL0+Wcudas
PBFT8jFsF0eIA5M0DJlIJ0M5rJ5TAgqEl6wVqFuc8pK0Esoz4kktJEj6eyimbRXR6pqLH2VCjcD6
EtNylFzO2ly2rrhUnep99IL0E9oBQqA7QODygnXn6qjDhECna5FZOiXkZPRj0JglKQHgrfXEpj4g
DprTC3FyPWKckLCB+h2I0LGAxoMY8SFSHGaaxcvLtsGCQ52EW9iBQ5cvP/TLnc4hmh6X7zv/JTa+
ZEDwS6bt9F5InCQqQ3gWwhadZ5FFYMgovVTEaiA8wXkw6ugxuiGWg0FgD57j4ol5RCKX6G+zCtdx
HA9cD1nl+JaOzex23TzcvzDni6kBYrFsM4QbspIqMgon3gkkOAHK8y9hpkdDRkH7YQlBHmRJlgVR
EdJnZbf+24JOO9J1o2IzxFgb02t6I2SgGCsU3qztxi+pmY+UbCZaEyrhQkLtdaYlBERHGsajajj7
jXiTzsVIR3JlBcbzaAfTEQdzBkQ1dUOPj+/qiWyNoNANCBC6NRmCg5gYE0nSjhCF6VBGRQhUEhU6
hNi0zu4Hpnoei1jDQRAm0iCkWEwWmDrHs37vlrM9RHnR/xOUSNCryaL7T9qA1AKep6spiGaCNrR3
tR1+JYpSCVr1VC+E+D8tea9frdTtczkdNpORZtaqXn104uVi1FsPBvf3z5/TaR0eGEF8prJChaY4
ZLLFcpsALZwNRSFpMzsJWJwTN8bT+PTaSutiQNoQasRrwrWsBBeRLFTDslWQmq0NvOlCgRDoYho/
SjQY5+hLHNGfEZzNc+odSD5kAJ4qwrm9Gpr6q5yMv4CQ8in+gvIpeMH39nXOjeX0WJsGkpw31wSE
Cex0BoHYIFQMaetspjKvWJNPsVp2g4O9dB7F5fEFtL/+3h+fTJ501BTMQLfQFuGFTwqTgKDowhNp
8y+cNr9mYBQDzWw9NreREM5lpVQoPuBpp6R4OS+ABSGe3yF5cApi6GyBhMByvEW4uy4FDk41gWiW
BsERyQgvRJ/jACABOq6ONsRTGBwER6J8ETFwMDlQepMivWZwmP3pjJvlYTp4EAhtANPZ2W+L/6Nb
2zhkGQbkNo+mGXe5sq9/fF1fp1PXt81L8/CJPgbmM70amrzbFAfhPv+LK35NcDatgR8RHGQXt+Lm
M04t+mEnI0lMe4idBXQRt9kUlcb4atLciqYcQ8iGOgRSqziqVJvVwOi7VaV5igOcSqYaLT+ru5O7
dVqIoFq9lj3RNQxi9fDtCu5Xr0z5HBfO6bHYhbkZb4gB5VAVfXl6GI3v+vWQFR+xgWd/oSb1/XJ7
fntTyRgGTxu6QtvQfKw+cXofqx8sL3QgHsSWB0KgfEP4AlicrBlozYcxDPRbaVuymzjkSxYytLQF
CxBHCYBN5/O8/lNdeRjWirC1JowZlHZ1D+4GnnKTHmaMmFfwIyAfQA8MZFXwg/bq4gjOJzc4AAgP
v8Zh6VigmMioTBDmjj3mK0OXJkkn7KTwOkGg+DrSB1FgVm7nm+pXPyB088uu945fxxci209xljPo
uSBJ4iVlNxtlkBN2sHs9/vQ4lMyCTg1BjpwnM6ycpgW2BNGQEgxZTcUrtSCHgIiiI04gV6RuGdUa
6VEA2Wn4sbPwKXDNha/dax/wy6Qg6Xeelzf5nsDok5xPyYoM4SLBjEBsmd74hZ7MR//APs2r5TeD
bq8Z6S65cbfHvP/RTNig2vbvOsPJoHW+b3U9/ABpkiVQVCtjurEMIV4eAK8fPj8vKs2BmLscWviN
GNPq8T1jxfeQto35kDNT5cEVxHbUg0U5BE05w413cWRs/ixweYuEjFsqCVreLd/rh2PQp6fVVqvp
W1e5BxvIXE6wqDdWz7ivhSpBUFObh9k95x2NLqej+TdNTBCRFA21RFtpXnDULW8opxirmj216F7U
fYsCM2PPoA3G2WzMa7iSZ8o22Mo0D690d3EZB36XpzwQMnm5qAafgkmQ04SIN+ZN2oO/O10tfr3H
Pj55J1OoEsuE6g5UNIp2MKcMgcEc+KfPNxLtinKDIQR7KK8RwVBmRp7idw8AReMwj2Ffaot+c49o
ODYHJ9INNdh0a9EPbqqFPsRScWwdk8VSx7XrVxYz/e7Nni4asCBkpcuu1+mkE5VucjJ9lOXU0UCm
Iy4RVgSPhRXS0kF0Y7BSCSVkb3rRCtJN73olq+WKJtx/E7ZBziPmo8Se/qgto4bkO2RQf26BHkq6
p/Ong1fd3ue7+vti3JlJ63ibhav+KyUfFh6Pm1HNGd2jBuSwB7yZdBf1/XTXfFoPxh8L41Ll4t3M
sQWBuwgvPQ4sVkgaRAygniCIGERkGUaOK5tjoOhvQ+6gja5gT9v/x9iZNrdxK2v4F7GKO4dfJVmO
bSVxEvsk9hdVkpNDcRFJkRJJ8dff5+0XAIdjXylVUKuBwSzsDY2tce7hSnhjcJ8KEvvA5TpGWk1Y
k8PIqR4dieogBYK016uPMhPob3xI7ouif74lvT8/gZf4WynX7aF5lJC4ZTF8e62ieFT55ngEq/7d
q415N3B9YvRSpU9ZgfVpNb0l+/jDbNmJ00WptsZxKJbFu12CACitfgEjPmGHCiyPU8yymBbxjzLU
1RpZ+A6yBWp5tQ42pcwMsanit6VY4uRlzPjlZahp+v6ZiGrlrfxE8AJTgBE+FhOA/qAmaZY2PTqo
UGgB4ifFV8WHBCVFLX86sOB8N1klNfXO9df7q6fx4Go3uhgNdn+mSA9+v3sGx9m7xYPWBRZFLtYI
lccg2cUHorpuvI1bZe2LRiBTN6m5p44JsqIeCQaPIsrD07Lph+6fv2gDXNFiKs52n8hSKZlE2xq/
GEuhj7gbKsokGaoDZ8TdSx0UzyTIPIbRODkTYQVjEeKGQI1aP96dbghEf3G8n7/prVY66FLPDLfa
UL9JY2j+VYZEDaCYjzMEcdIkKROnqL7HzlH07ub66RSXs/ozPfR8PkC2ma/af/KPAXcJ0OnIElMu
qxKryngrYUb/N2vNtDadVzOSnyhrQ19x5qOMTPYgHsfHt7N31ZxoAY8Qha/0Dzr7TXApdsl6rbui
NTAmon942rAihTF1xx1e1eqW389F7nnZvnZiGuIsInKv32F1+5iu3GjIGsnGNMUR6/rYGW8Pv2iE
0IS1cQW3NeWg2ba2MMeYhNyXPEsOYusK5LpdGvSqjjjrcRFth0V5rHl2W8Ihl32JkWMgDV32zdGp
5fZyEFOD1i+Zjm6stbVCSZtrYwXWb+b1UC4uAZFrskC1mLT+biV9IW90zv+Rfi4jI0C1nogDRUhI
0QFKaiKfZCekCRwmusS4tQ3eGYGk4MBXOUjM8eYYbL87aHdHHXaXtkcMhTWc3NH908O+vej5cClz
sEBYxLoRmEMCNyKogH78h1V5DDYxjpAJXO6pbcQPNbvAQXI7BQqjTjDcQLEGxtHeRkQ/9APcL7A4
gPsNCTrqpGXB0G+5a18tf/PTXKDB1mhA93djGVvbdgQAXD2pVNctcVTkQkmeZVCdSHy1H+asHuFb
kgUnZzs+aT1epklvCixQrk2WWn7/aVQXocltDfuyqU+iJtP625WcUJn2HBVK8sh0PTKJodWF8ENB
kDfbfxmQGIVY/Txdv0PubEtGxAVFvGSoLG3RAoA/zt7+VxZMRt5XDV3NkBKeD8R+l+fbwwVi6rjk
5FdImvPzZc95SnkcCLIMjBhTdggpSLeXoeTdj7P3u73u3MG7ohj5Vj9l9Gm2+izjI5lhwIG2iZo2
iy8bu29PHkVTOHeUA3lGzMoyg3fuSx4XT4fdeDJsRfR3T+yhKSgIr5aaEEkoPMr/f1CDihZqAl7W
FodhAJUcuD9PPdS9FHSDgVBJpQ96ySd7yD8Yt27UwdFSKQ9X2U9ICyiQHRkvm7DaIADyYYkBqs2B
9haZwkYQKOwsiPh5xlIP95gJwJdpTRvSNEuc204sGs5fa3OA+7A5OLjZ9Nb7+eJxlU9gg6PVjg6o
htiRAFMSaKQYJyPFZuBB+gxJmxOIf/t80Rn+escwpznhqsW2UDhhmR15tUoE9cJsaYtVGXA04uvc
myJPK5+X8oGUk2QYvc49Y9+StnDZ36aIyzKFJ/MIk2VlYPjk3eQXLovr58lG6bTUeTL8y5wHwmyP
UoI4FfewWAv1MMXv8JvEYPdT37X2auEkGcz47nrvMVLHrzZfoDyW56ddWiyB7v/h56c1OcgRN5Mk
UIr4Gf8BdI3JpUkm3ikrEi9Mrw2DxEuRLr6lyJjxxefO3X9tbny92l4+LNVjPVWku0S7mtedyOiE
32VXacRyM5pOpAf4iox2vll3Oxz2CMzQ7477TCENx43tWRsO9ThMR4d92uyBIUMaI4Yt7wPFOiBP
bk3zmA5D2M//4RoyBSyCavkERnuKYHAjzahkNI9lIxYWmCI254OYXEdQkBgSuwM2fzlnKAsRUgRv
QRAhLANcdTsjzuX90dQkG+N5XCTlXJEomAoORKL616yuNJeBGkhsf/WgoiTM44jRDOSFQPAtWZNT
6yBDUwyJm4PXWPXNTDOskofaZiiAk9SaYTRa1brz3F3NBh+w0kQblEBoEaaZZNhus+5tLd6QRP4w
5oUxYkUedQOBCYaT6a26z/v+5Pc0GkAOG5BS9wNrL2IiWe6pQm6HSptN4o1ihENzF9sv0MSXGWMO
WAehOaygxAjkBl/1sicQi74o3K4Z5ssbe1trDq8590QnnX7aHExlEtwCwirUzH0z49wmHTTzAhHf
MtMYw0KhKIGevzwcbl7jV1O1ut0hR6rpAE5cUoU7OG9rZ4Pp5nk4XAw/pJ2P8AsG2PBnVXJbwC4m
M8v8MptKiTXJTDRuxolH0eTOfaQZ5OeCoexv8+AyClYPF6tYx9oP+yzeMSYyejPXzB85845tLODm
WNKp3MdIhblrId4ukAdG5qRE/LeFhhvFVKeehBXJHKnzBXaQFV+idTYirvkkklyYp2m4nqdnQF9j
WQSgqPcFu116gnQwuoyVEzcgAgrUl6xVne2uSxcxeIYOmVu8Kc1ia7QPi8i6ZS7iMJGhNeXY5z9l
IlmbLaVkHjCWooNgItWcxxnu8+Wb7YMYPfmVRfQtNlZ8tB9oaKOBLEIIntK7JU5p/vVGqAdSIF+V
4pLabeMCD9d3hPoDeXX6NH8Hn7qn88ga2ey5cUNe+0QVWwPKkll40mR/NWAxSTcCHii6geUQSNLD
9fPiBiCpCCuTTjGUbll1O+CKsbpdD9bSF4QYKKuDeJJBcF202rCDLdoQfghVSNw+70Z4gjxvoAfm
mArc73ZGD9Njakl6Ueu28yx/HJC38RSSf0hs+fC7zruFkeMF88GnMm3HK7CLhnJ3yiih9ep8IC5F
lkJl8EGkOGEFDSd0hrRtlhz2ETVCgcCBTjaa1VPsyXMG2EhUdYkRFI4s3s/dn45fLp1mMhhSMIh0
A7n8yUa4qOvxyVZ+YArJY6Xne0rKTev6f8f79HN4l6jZ/TTqTy/uCKAacgglLYcgRVLC6ImZWU5d
y2xwX4S6XAXnUq7OdYu4K3LdCFWMAC0xLuE+tp5S6Pe4DtsIRzHKY+UsKsoLUYrrJW0Rd5Pjx/Aw
INNHm7u3Wgais939s7juL/Rt5Q4QS698ZDJpvMffAKQ6MC4IlhQDS67li6UWyrLSVs5kSTAgmBG+
lCfxbVQGpuSdaN7CwkyxG2/LpAeXwMXmGMKG08Xkg8iNihgOmqmDXv6K8rn+UFkeGs883HoaFQyL
zFUZZzpi3E/GUGcsqdNTeGCEB4IAZZJC/fyK8ruhvUpCuSWyjDeUqQvrXBmBsRiXX+b+JTI7a18M
7q77kz8m98vr9Lyged6eRDCmswlBW4x1C+f8eEP84/av1g3KTTqgTjawXsc0gnowChmu7kYeiju1
kWGB+DAeUKC+MydqghvS6Er781Z9cMqxBCq8u5p2L0hkwVFvkLPwhZRS5CZ3c7ha/EodOinAFEcF
Y1AcKo+BAPNqUl6qzyAS+eS+0iwkP5sB/ZCtMHu2fTV2cCKNjSBkNdUMl78xeFWI5t/pH7/Vtgaj
ejoGMmBeImDH4xQCjF8dNiamPumyxWJYfiKJzqDh+P1o/T9+ohO/ECRmHmFEXvQiqhzCWeSJXDf5
DJ31fYZaVEQLS0YeSorQRUG4I7lrF21y7groSjgwGrJfXdP9VFNN5y2WxqAPTtYNDfEw5hL27AQQ
eS5Xf/IEfNf+h+eBhruUnsYxQ9l4f3ZfeZEfDsLr/Irkplj94h2oGW8A9sexfoZLzlsRwdFyVQof
BRy+6zfEz+AFILu7WgA+vyccj/ACoaVTio5KBsEFZhb66vPje1JhgguBMEGSDAbP4BZQvf04/kFG
KdSAqyCqk5/MbS6JGwc3/NM0MGWk3tvF8+ovhA3pTO1zLB6nBA1OQtg4c2g2u14o3p2ENwS1Jp/n
KN9GPSk+L0V1ymf1n/paxurvKtBfCuTXUJVyBNvT8uD8YpX0/yFQ1fVu8vhLp60HUqyH58Td4Igl
EPw0x635KCQFXYZNEpnTfJSCwbkQCB+3h9mpz7S9Sxvmyyv4Cr8l6aB/mL82fhONjjY/9B9ypA9X
50tBjGNhbIL4HpAcc4OLPCcPw5iFhjyPK6SCgPNEotTPP4FyZ3m+32IjBs4rJsP+G5k3btY9Xx6e
r4cp1gmPFzf4x1MMQZyo6zv8gvo7oLAsR9xVbvS3+S7fQom/Bgi+Xe+u/dOBfFe1YjSHyFPww5aE
Xqnw5/dLdWTVhBbl0lHfVKLAVY0AVRGogaHSF4oZNFhJr5U0YqoYZVQXtjt4pzMIbElG/cPVeLL8
iKVhw688h6cYJAhrQBX6FtqAz9NTS54DePuxfqS7McBTV2c6//2eqF5hLIAkqmI4qGTIq2ybTQyI
A6KBWWhkIkI+6GjYr/aX7QiDwDVTlztCtPk/OSzFfYgCxCzqUj4lMBtmCpQ88hcWK0iVx2Y0FsiP
hF61viMfa1vJj32589jtthvDvd2eOvrtXqUB9jYRT8/7+5vjpL+8G0+eP8Q0bXv6s+ljWLe5ssSm
I7ZWtPuTr9GX4YcRZ+b68fY9tKQAlyz5TnbOuMkuMV4TTh+QB+Bwgp+8I+ybTZ/MXR6aBVk9fF59
lq/k5jcQRB1bpqPBF6vHNzvq739pM1XdZlXbfh6DQjKguVsGzgOA1TTOQC/WdDReXixGsfqPx1PM
U4sxLe/sP+Uz3ObPT38cu4vP4932q2sDk18FKbCwI7o6mFhkpZhY4bUmIElV2QWKiFAEbCCWIR2W
inhYyyw51jLJTNZIi0tMI2n3YAgad7iiEfDdcxyjUO7qTVn7RzkFyNaMAHq94/yTLkfiQJLlP71p
xMtHGJ2W2/3V4+Dqbra53Ld7ahdJfHhRBBD/FCBq9HB78bzTmDH4ElXHpKwPF+tJrD3ME1e8j3Je
oI9x8i/LS+QpzOqAoCnG58s6wGzrd3SADX/99rinEcrR4FwHlsvBdjd8GB5ijLJmHupKAG6vA2i1
QIrr/QAKKQHSfhdY7wq4n89VhM0QWc+Ts5SRS9JXxD2adRci9NaBhDyhMLmVoAghMjuMQH+yliyY
QoIFZULCLR2rOiA8uC29TVIazq8Zpkx+/weGYToBeELhyyz5ZhKqS6zVbr9iYQOr0wmI0ggWPuoc
H3rDyb7zgafbqgAxOnABWwJCsjk3tFGB/u5VyoXqRnwEiGpDUC3Z6rO8Oq2ZLIYG+hpvUB8v35uY
Y8oaPU+bDET2HOsI3OSVc2Ryb2/aKy1XdE7qwH4CBcsTmkd9Pd7bHK8PbbRqS+v375ZpSgUdQQWw
tMf27rqY3Vdo3gxzK5oPBqNq3CWmychhcGujiMv2ZrecbIftD2lS1xJvCLlzSwxqUTcLoDksAJYE
5SG0eFEPJC1G1E07kWaUJ2FLs4WlnwoTnPA8ta7MfSyMq30cw9TBUmyK3DKbDa33j513JjQCTxLF
7W4i5UnQo/lFZkXpILlgGBnD4za2Q4ncs4tZxJGhWYMBLxOcHalNuyOKDwkz3q96vV4VWlCjeG99
mPR7x9HzB4dX4SVQFoIn34dM0N3/C9EZDMoHNbpp5cqElWkbZoAObBE/Cw3Ltf0+nCzqKqOhU3jD
f0NYBZ7Gf2gy+43hBXdF6DrbQhXo9jFMEseR5i7I5i8mwGynopNcDdbrtLp+OH077D5tYsnfdNm/
IGrqZ4YPltMtywC37x+Xw1+LZoFUy0o+F/w2Z/cPx6M0jFzRLBAaF7PbSNpgg1GDuXa5UucC1pa2
0IxXkxNtHQgpWjz+Q384DzLqD96lgW1Wjo32nL9HENbRLacoaNfk8rn1RXMks8Pmzd1kdb1lCq63
joBy3C+XqOq/eUVivgkRJR1lLo1jFFgK0WuPG/tKZrPVvDPa7tsfkudcH0O3YhZ9LRwGYfndt1vM
zhXad1PXycJRnkE2i00eFD+owUJ6gJYREGl0NF5AXY39lvaQ6Muu0tpUpMVarVUU28fehzYRG68p
0sEq8NTNGQj8j072YHCh5b4R+IEyRACeq+eMgpOxmrtRy9PdeS+QWO2hjjJjE7bUFrXN1qBK8fdq
Y4Evs+zbcy+CZSymwNFmq+OoGSPq+LhuHSfDCdOR4VkgGFDVXHIJ2UJ8I5NfJ7OO1Ng6C/HNDiM2
rrBB2ZijBsICJ3Oh4pfJxc7hOrnHTEqMWV7db3667709LapFaXXCM7dTMZZAeKiSNpB7YJmZadsM
h9QeBsTTRUkNYY4TzPPwSHgmsLZYb/gFbi6Kd89x2GExIHzGvDV459cA5z8S0o8XgRqeVl/wDIrK
K40gGH42XwBuUQGp24n2kt0vjGrZJCAhXLRJsIUAlz3ITqkvUVLaCBzmcouvniBh5ajn5HuMw2vf
3/46+Hjo24vC4rOwMCzH9G8uU8n3LBesu7IvHi0UpbxUMJbXep0puEtASA6U9bL4er73bG4Ri0No
s2GPdRZsxxk05oN794+Lxe5p2f6wxb4VV6zaRigvtT86OdjJrZE7faXHp9m3vH/Q8gt0cyOxzfMV
MV+XO20WVclhnpsCSVJYO0jHAoHkIRweewOH+5ySG+F2JJa5waC44IjD/OOq/ZOFQ5uxCWIUY7Ve
wQO09AALEn18chakyKU54rNm5iQI9i9yVwZGcQlIMqPhJ9ab7Csca6u30uBYv1N14RenFrR73UaP
nnXBo8PqWD1/mOymP2NQEDL4w/I8vy4ZnW8O0rHpAcKfZIbyvE/hmxGbnjQJQUYmJzrbhWM2HZM5
O86i304Na7QmIrAa4eaZfTDOddwksJ1S/Zp01mGxFGYoDBM//uZISOrARidt1GEeL5w9s0erL+zs
zVhlAOFLSo0BzoA6uG4FgFYumIEeQSDga1z5jnfNYTKDasDRVG26NfIFa77e6HA738wWg2Pokbmi
6G9uE/KUYoSp46Ls/ubvRgOQiE9rwWRuV/Nn2uoFzTHu+Ge23OJFNMIFblcsv4+OZPVuv1OwfRK0
T1TfaVw4fDUYQFmK5koGEk+WS/2jNhAaG5oN1hU4UGwsePK4Y2WLnTD3cdheJX6U5Wdrr9dHO2Qv
Q0msGxqI8AIyeIDkKqLu69yIUDDnOjLEmg16I/ZCs9SlyY3WmKXXh+38/kZ+FNrR4INZML2/mspX
JmfawxYjUBzmHG52j1qwSNnZEvn5ttWcyofGMGT45ZlVEtr3Zy6AcMF4A7FycAmEptZGzubN3DCD
CltASHDAxktqEl3QgpDNJozOJ8XylLBEbsjChjkHtBETwt64f5afYQ0VzLx6nynzTQqUt31QF7YB
X1agWNJX5xhM6hNhs0fYnyGb1nsNq3Zsz46t/WHJfjKmu+BI4RhaBF8osbrADGkPLlYMNa5+arOA
JcYFsFEUJ52B9G5ljJSGRmzIbQ24fVf5Okyfaq152gNsHhgeNxedOy0dt4IYwVklmwzWuY7YRMEP
+IC+mAHgNljKHj71WLd9Wtgt+nvAr1C81mOFErDqX9KdE/QazclwPGSDwoBxMdaFjdCYc8PVupsM
N8f5I0MhdcLzUtE4T8uBo0WCzPtbe0TrrDgFsfpwyQgwFvLAMdjlYj0k1MsdDXmo4792w7d2Z2lZ
zDd4UfQocdJ780K5fIkuiw5VEkO1rEzV8gYIexN1Vidu65g2pVC7JrcLhwu360y2AsJYEpzP59nb
UFJAqk81cCvMNszaKbd0fTnoXodCcllKGFO6XuqPZND1pNDGFSTVsVrWVJdLJKTCCCoKTkJRLTBo
KZei4/NvZafTdEUkO/1uNep0WU7OYRzNRm+97R/n4/n0Rh1mhKDIi5Hu3eWTY1XlLlDRZCpbgICW
C5cgMRYQI0AEJ9ng6BGBw3zruh2V+px/uupGMk8zIBTS7NoIrGQhb19BEsh6dWEOYIlfotYyujKw
F8bniULndKUTA+Rm+Jwz2W/cNgJJRKyG5WlMHBZa91FykGX3evkgp8U8A+7uhjf86+wvOtE6Qj3Y
CNdetrGddnPfvSKDDNm2y9bd/pBTMWQLak5K6/lhNhxvF4ufTuFvzIU8VpD/mytwywkegACdEt27
P+Lhi0MHIeaKYC2hgGQn89iyqYYwVNXcgPCUxIhS8CM8lvqwdxy+De1JENzaZ0jWaghEwYxH84fe
zKesxouBWGhsPTL06QxwAFor4ZqIC1mLoHcdhwmUhP68zIbxudYQ9mA0YDcYrjsbMXqMGjSautH0
sN0vZq37G8+E2n9nYhQNkA7l9g6KSwnCTwSpp6ITp5VCMAHhh6AgJBEeUxoBBm0FgfMdE+wx/qrm
LnrcICkqCzJfEvSVoHsWiykeJnogs2lfDJoJbxPnWJYyRQ6OKUnPnW7T2JAagairCwuApdsLvZfa
pK29Ui8TvNnJDYrjDw66bewUm/L6DbmfVY+H3uhuf3+joW9He4TqEJtGDTKL6qx2NgadyVsBgGLB
aUwVEpMzxAZVrTeYjjIMDt0t/KK+bVAMrYgBeXmREa6aEWStB0UFbI/kpkNgMlA9L2w0D4B1xCpA
CQjWyEjoglkD5IpMEZSPtobs5m2vemPXnetw5QVuiVW1xsZZQ3jGJQ+ivsKzRoidxLPesNNlXwG6
MtLEds1W9VoV46CEub3ZMjABR2BYHMsHy8iR7JDEGmc4R2KSqP0V1SiaknDib4obni8Ov3D7Zfnz
XSu5DF6bSAX7DlFTehRhcHKUGrN2tdC2IxLPs1at/lk9q1sF+ygwTwW1sIwmBNSuPYyEM6cZJrv3
5iMcNgJjio7ZxFFu/sXOH6MYM1oYNA7Se57JHkS4EQHCqMFtTJ0rpImor7GsQ21RxMRAAVkxFi6n
RCNCe0o7VSz+5hHV2KXus8AChooGgCdUfIXzve/Yx+EIJe5gKXFKh7pe5/y6s+tMuq1FnI+HuiFl
hlp2YL01tBwAYb7FwuXRigXwrdTgAYYgccV6zY2WFopBYvcgggIKnC85eO60/BsRkHsRUmILaxGw
RCQZCOkIATgD2h4Na0kWBITCPoZLgAgEJalOLbSZS4CeDCsNYX9xTWBOJAYRAVrhq6v1T7kZlJaj
OTDUrV8IiTUdKD7PrjpPV4+f+U+Cjy5zT4+sXRAg6RUWN8awrNwEcq26nYogWsPmqpTl/bB1WC7W
sxuGy1NM9e3yw1Yn6sAm8xLemLUgsMesKhPBsMLOCHoKu8gKNnYvw5RkhzOyYujpvTiWTbLYFN6g
EfuBHm0EQtykud/OCNMdZ+1gmvaFLygl1aNXAAr5SZBefHBYuMSH0Esrl0kPNOkLJ0BCv/hvE2sE
pkCvVzWu2z0fvAp2jFgeNG63+1oh0ex8b573z4PefLG4SVs3zIbsDFqJ6hpUX5YJRzgXILGAaUqv
ME9OfUwqBXCbmRhUd9nNoMImGAMOM8wk8SaGhO2x2KRmj4U+3PrHsggZHC5YkRswSUfudvKxMUoj
72m9/FHLsG3f50TTeFq8e9rdUCVt/8DZ5VOoUiDfB46tYL1xOFvytGj6GfTSpZCsAi1WhogS3Y4U
eyTJVR56I4uSW5mNgGsLqBsCpMjXQJAutwSnmW/5vJj65/ll/0ExhbDxq9HjpatplREFZBCzkhQw
tEih5C+PPSBfG8YUbQEoxaZiARACIDjKCQ60lgKtqP0lAbxiSITvW02Z8o9wfoqSxJu5cvqYuwsO
TFMz5M9h4Kksl4uP4KX6iOyPG+elIK8Yot55jygkv2q3e+yJY9CpXbWrRltzd3983N6P5nmgEIvD
i5jdqJ6JL3aBMx5aQHE9WRfae2bGvxk+5JrFDfPkjhJZ5EISRKS/kqHIgmTEeDFLBdEaFabossWS
EOaxXeMSLY1cbetdpyRcBP43ZomSemTnsS5Q0WRQEE5GqWR58w2ldlQ9Afv9xZH8VsosYTAOXouP
FixKe7OLIweERDfXsiVIlJ5XOBzewmlgMXGYk517XVYcjUYRrbbmTcweBt3BfjJdqLcFD3FWzUle
B6tgMFlz0UbDrQ0lTvDL5RpYFKvCO4iFjd1w8u0+ns+PiHs5iYFwh/gCMdAAbkQTnWYro/bVO1fD
yjlh6HTEw9kAFUzkViDJXAKBM6Wk74MeuEZyX4BxC8wn3gfWsdzsG05PeXpb/e0H8rTC6qKywe76
ZBiaTIMkm3EOyW7nl8NH2Q5w8dtuY3YmKKEBg+lb+/TwwOakKNfJt+SankdF/tnuGMIOnsNDim3S
aAZFuuMjOxj/TX9k/D1D0Rn0KwK6MPfWbje6I61Ra7sZ9NrzcEr53CQ+eX6Hj6LQsEgTTeO30mSx
StJka1AsgI2AYK0R8WyaZChSkp60k5nj52MuFPYVfjZU1nqcddweSWo5aDIgrszwqd/gAiAUbeCU
nLslEIGyVzS2sfvfGtsZVF3GpQdDTkxrTEmPuqun7W7SncfRvshHYT4U9tIoIAlq2ymkPEWTIO8i
Q9Na18CoDszLXKzXQMrklezvFWxOJtUDjNHGmzEUmjEwAAQYljd1BcWVsL8GCjRnFuFKonSe0yka
BwI/CC0esQSLpoLQamrNvotQQvLt1q08fDecILm9P2/I3XjavhrW20/0xKpx+2YyvUY1KHiZYY2p
m8SvMeMrFTE9x5yne96Gtoa7dXvfXs5vYJRYxOJ6uFaSeQK/oHRw8D0jGtm8FgSy02BqmQAkDuak
CB9mSeFBdNzJlVRYs6XPnZYX2llMbGARElSHFWZCOsKnKAwDXZCWbIFQ3lQH0SwaRHXDlnQlvJak
GtlpSoSPTU/QG0pwPs1pBJH8v1AUDRQ2m7Zuv98h2Hq7y4GCDZu0OzzeLVbrp3mEUdURVJBXuhBs
ALGCgDxPFz90OxzppN7u+vj0w2xwp/jEUNzQXSnNctqjtTuMX4shgsBODU5YDxxU8WLyi7PUyfoh
FoHDBRD6UuBpcY+7VzGqhTJQAWjFOCF4vmSc4IYRO5JkTx4Ivsd2xgoP/mBXPeVg3HkckpvhUuEh
/ChMKwiFNQuXcy/rC+ucv8e3QafdIxADEbqjO1Z3Sfb95/249TDPQ1uYp+HtZdIexeGBcW5fQEh5
1adzdUhd9AxIgrUwMyFHtF09MSfYa0uHieN2F7pEd7H4zgKgegs2WOSFf0ZgXxGA1DCFO1qLcRs1
xOBsHrXIi7p30+vWm3ft3m8SBDoRmEQGnDvsDGLe31rK0y0iZaDMQyyU+8VGDHkMiKER3zvffeJp
4Hp8jKQYyuv5eTLSFnNrv80ruBUesVKV6DliCHwViBxNx++Grfe0rohbuncbu8wsjQ0YAmnxpFHl
ogZcOfGhuMaImJMEMEIrWhxjkC3JH8aktngRHFuNHABJWosKcy0lZjqsLLrOJRYOv98/ax4Opka3
JQAuLhVdqgf0PvEJJSHj4AUSOCxWqlEGbc42jJVfYIRbymfX3PpobvhcPowaL2tOJ6IefmPxWFE9
qjgaejhqHi0xWyxup4+rxfwmNTK8RaSY3HLQrEQfahUIIoP3zFav0CLyln1nx3dXs/+WAihWG6aY
zA/077nb1tH6gnLY+a/6bILKRlGWsnQBYmwwzcnYkFJPJjSHUZywPucDBYgp4lu0hZIi2SBOSLOQ
WSzvsZiTTyMgzE4SCc/Ohc0pMkql1bH33uJsOLmLeYSn7sVDe/Yrkg1XkU5S+3n2BjEHs9GUBT1b
Xdu6ZWcDIo0cwmgJjJHSOc+I2zm4DTe0nodDMHY/DsdXk60OKrP0Al+Whe74fHW93Y5eZzxi4rnL
ibpxBk7Nira6o81huRnOYlIH5loV8qCVuQ1/C3IK9y2bh6UcyIM0b8Ph0JA/JTKHXIM5HqYC4TIw
BKTUB7E4fD/yGOzlLjPZloonwGexOvcIFVNXpdnpdO3HD8e1lnFxBX6DkCwRRoooOAtMkvKlGlxO
/tEZv7zBIiWj6GTTiOVFTpAhW7TcBJNDLoBIAytb/DZDbgdRw72/kz+LsAGpaohEjX/ZrP/r5+n2
2qoYsi4BIkhAbbxMvyKey6P1AoYu/H5+SfmWgpRHerLdTy3QD87d0zzvaIm1pUJ0i6VKSB7y/k5j
32aTLFJgS5KliVxdlCQl4UshXMgBWYuFEWTdcm+oANnUK6ap2GMKfX/9KTw3Pgppbs1is7Q0L1vo
gvA0cEOqWvko8aga+seiSXhjKqHgUAmYXaIy9MbkwHNs5jVdgNzKw9J78plVlPAq4Cs6HPa6ac/x
W6uK3Q6cydeM/NjqL6o+2zZnN6ZOY/G8SZ55QM4FWnIcwW+hFQm7DPWLAyNOxMJjtBMVAlarv6rN
UXInE8B1864gdoRWQ4L6H56S08SbXFxahQ66SvwUP1LPOtvcF/OEeFeU2lgsd2/V6VTbULo19Q5m
xfAr38l79ME52aLoxMDyID9Or81dUlmRbB5QIL81/dqoRtNDnVX/YvVWdSMR2LhSKIGUYjjKpiGF
U2Xty5RArrWw6VSVF4V+0gahhDYbqCi4oVXUqgs0gsxRDiRbIIgVFUh5LBNYPV3miUkET0knXqUe
V2RTca31sWzGqlL5UaUCj+Veknc9kuXS/Fgh8peLrcbG01sV87o6VLJg1f3u2t9YNKV8JgjfBuRO
dArI86xcfqfelidI/eb0aVlVnx7e6oBgrll1toxkZf2Lr/M3ct2IfwEPp6QOeQslfrhgeIUgJCs+
j3+9dW3E93fryoHnjMHgarU5ePG8U7+bThb7xWg0u5E9xEBlV5K3Ia0UJF0MHJ+yIcjOWoWSOG/Z
Opb6ldl5QjQl1cjq59X+1NS5hUD8EqLJdHJULWUuQQqNuO9A94IPo30j4kIYi2xJoVVyn7EwVOFH
+PPL7zDiQn6fP9+wZP1r0shdTCBRwvutm1FQPhTEeB1WnZ1UkK9Ov2Ow/IgcqogwN2Ck0jYjky6x
cAKNWGKRzJJcgvxQAiSbRy1C/FibbZEtEHmyVEmYcPfD5EuMcsAWEYvHkOgUAfkQng3CJwD9Zo6D
bp3cR7TFzcxJW2pS7lf7pekzcmzjItz6qizo4UL6u9ya3k1+6HwpIv9yM9SL45q+aYZqwt5YH9Q7
VPvlwyPN0KmTBe+LlDRwsiQ3Prbckroc/ao0RCEoX6lpfQH23/fxzbJ0qSAvJ1IVRZJ6UGgMnmbo
V7i1AgZRGFGHIk5asUtNEqNr3AUst7Sry2qvITVK4hhyfg1VSBTwHqB/BK8GB5KoDnQjpEFR1JVP
VHOCAubGaj9lRf1pzTX3uO3BWy71pefR59G90bmxqvDK004gVcISHD6dTpGQNcgKVUdQES71Rhfr
dvIfKSEpSAT1rFExDJs0CTWi6/6Nf4vwOlmQLcvRd1dxnPiCX8vjincLQl0pwITp3dADdr5l70BE
0vtj8DK5B2T4VkOuPVYXo3baL+CfQaFp0hlV17P7P/xTKAVJv4SfWw9VysfZFtQRtLDopTVSV30k
M1vSbQlSnFLaL7Qzde+0DuHwSfO/6CpKJoUMbfRsDSVFwmQU6D9ExBYNMJK3aFo3BovL1pMGEhEr
sTYveEjjBjzYrRqcyUe+3lVXrQHLn/nW3fObQVoPww+Byk5cib2F/sXA/XOM4FL+7U/2r6QcBKgV
L2YtGZLv8TUg676oBiMhhhO0AAFCCuBms30/Ox3KQ22iSfLwFKcjbzFPRIspTX4kdokSGy+vZ4Q8
FBq+bKy+t3oUT7nXG3R0rkC/2e0d3d1txvvRDFv1sHoL3c2JOgInzA/r+Pae0ZEwWei2EYQThGx4
twFOqxjrwgvOOrmlDlMFteBKUGNSWnIbXVl7iVrXgLZw+Dw8s/6YrYZiS/VX/w8iXJs30L0gyKe5
hfsWkiGhhB+WIGDN1TPxRfCgORBSQ3YEFYT0MsEZlv3OcC0xqFmS1u4TMre5enS36LV228OcxUrM
M0JZDzSA2OpC5T8IKGgjCrQRlR09sqMylsaQcSmEBw9T79VkYSiSIQxPSGQuS2DsHoVhsHkIEweK
mTCEB821ZZCbBBWB2xuWptcVBz0kQetvxd+F8sxLEy7C56Tm2Q4vh6DgtA4vf2AZO4vZySCDln7j
Fn3wVzjR+x4nRmzo6vWrDms2vjl2cUdYmmp/P7tJe1XCKc39w6IIlnFg6u45D90t80bMCQ/p0N16
rH6Y9dPSJSqQSscPbWLqv7+MtRtQHQ6RuN843EpI5pONe+FPseqKtQpP4F1i0e2u2Y8y14BO1gnz
L015NK5R43TBfX7zlwOEN6MPqJAZrYEXGOJVo5g18G11MWzniO+1Pgfcg+lA6li5wEnhTKNklFnV
DF/hcfc7qz8rwlT1e6zXZjtlu+mL9eaTXe9pOL2pOOqIxga2usmxtqF227J4gAyXgSXBYls9Q7wy
3XBiaJ356pcoSjXqVxJcS3v9KILHQKtjgYm7tchQsoOa/HUnxDNdbscLLoYzhMY/KsFCkO2X4QXB
4VQU7C6I268USZPS1CqWpWBFf62wsLit6IwwuIeM2mjCQJTYumutVdA2MTR72OavOUshZMwsfpmh
32uvxm1W3dOJ5ETaXgS3rg3TEv7k6bnXufNkl/n5XbZRCPOA6/vrnnYAmmtFZ8laZ7Gkp9UT8Mf6
WOymGSW7aL8zRtqlg3l+KC3CLh0t7XQIKgOhrXFoe9/52E2rO8lBV6Dch8a6WoqKjYxjVaA3BKWs
9a41ef8twQu1QZi1gOwvU/y7DdaYUqL96BTgQXMBRW+5327744kXUEBJN1hWJPQCJtR7CuhICqF9
arlikdNpGEq2LC+LEKHz6BO4CB193QJVQux8rbIF9fXk1kpLUnNlK2hVgOQgt7/db2T3nIPM8vv0
rzaMBLGdNSO0nU6iHvbsxAgNC0HcEyNqQi+5zxMXNmAWfep7OOVlZnxX/NnwwwI04rdzoEVjs89s
9Tgetya3ZZaCtyHSwCLv0X7ZLrkMvC7+u/vLw07dRou/YYRy/qKpiiL+VgWxIQb8KNcet1AC3DSL
P/QHSdE08dFKW4SRebq6X1x7EhQa2wpB/oKY5JTYWUu0t70xBworEv0zCxIvWEq6+RCnFpf2A5IT
uOBlkje3ucXYFbFYKvaNMKjM/pEGzVvrWWd3vO/MYlsi0k4iQg40BQGS0AKTWM1EnB4PAolJdSVg
GiitWLb4FyWAytKDetOfB04l++vr7KhZA0T2GPTB6DBVrRFXSGzif29zz+1vw+nnOafRRnRlMwFY
knt50fB/Z0gR6md3GWkvukBMpuVbiX8sUqkrgTXgFS4MvtOQj7E+7Dck+BXB9xqrU5bb27tO99iL
Nf7qO8JrS34DwghKSiEsAJ+0V2+jIYAvMlBRGNszKIBFlDHqACLc87EeXZfYh6lKLDKjbKGCXTZL
huJOLNvK86pqGyiUglDDiSdSlG5IteMu+EfpaTk3hsssnXRi8YoNGYwuiG0XsCCwFNyqFfxMa7yC
gdYqti0W9WpYtfZX1I+yuhK6LoVm/EkVU+hRGL/bvRkpnDPC4GTL50G3sJUU64xKngJm8fhXTdX3
JnEV54rN58ziEveqISQtFPh+03piLyQ7iNMSpmIikYPs3GvfOdkiK+Czu6uO5mstGyDw3dnUqyUT
u89dyHqYvUatan49Q1oUWFzAYSa4obS7JjrOUkKSMAx+n7yvhqzWq3XVVG5rKwQBigwQi6tnMXmE
iSbVp4l44f3Xp3gu7zh7a0irJY/DsVMMNvJKEsNiUfRNzNAgZZgXpMlCaARYpA+k+nv+iSJLXUHI
huzxH0nqXj1sFPq6LokxM2PJ0vmhEsMQsOXn5T/Hwe7awmTIFQ0qh0952gHNNTzS5d1zrGhkcYxy
3hitGKLzUxQXC3Na1RjjUmrIUy//SUsKnP5N96M6X1TAPORg0CNpfQkRcwnndT7tsencrUbz50d2
wmgI/PlN+73nJBE8J8/eqtnIPQ26+MUmIU42S2ejnMgAbAdqZRPDorWOovFshMi5E3G2mB++eZEv
TKE1FhujLVB5RP10F+/U0YO0EFEdgByQxRT0Ca5lTTZkNA3/VSuMf3M2biJajoeEKWLPLa4/LlBj
CqnVXY8fH4bjw0cpIH02Au3e/ycUun+IcAFZuaEsFDRNrawNON/vr5NSQ+Hkl8aESx1I8PLUO4j2
+qY30+7b4zKs7geK1uYXmq08FgRIw8JzYroBsoDqy6FUCpoZn+yn5K8nx2u4u0D/GKCf15terGNs
Qd8e9oZGS2NA3HCaUkb3JSTYIA+82xwA+Ymxrkj2JJwMmxRbBsNVNfldUYNiy6pH423V/JA8NUWO
59ehZTI9ikN2hWGwpn8/ra5v8yxVmBoLKqbMLgwV0wg1eRzJ/ZH1fHmoHDlFNlkAG6dHYI4QXxsl
HabIVW1UoADMVT3LVKwSQm6vk6vRK+AgPh6oG8vYSbZrrug36SOox0z2049escL8VZz6We7jG7UI
sbaCJfwvrj/+b/R8yY/hAVwmgTMt+c/2Cz89EjMNb1cLQrtP2UVYW1E5efobasNMoPgL/0T3WH6Q
FoNpmEFt0d9ccCOgGjnp6fZNskMpSYBZX2Utwmzoek6ndZf1J4CXh4g7wetyjy/xW6PY14FGQj7K
DUVyjHBnkcB0eBd3ZZpEK/el+nPw+26dXGK+2XK66l5ztBe8cH1DKA2SGzBfhNIqy05YOj3WNU0b
3ZsbUt8jIiQsN4W+IblwVN9+eVr92mUjV7Es7OgiC6ekmLAj+Q7mHmXw7KSgDr5lslCDD0kkqiGs
55toAoikT0yCwjzDZK8r/lW+qI/N3mPWqPTDabwlclm2C4IoOkkztm/m7yzs7Omxm8qD8SUsT0AI
L7mpmQnhQVjDd+1DEPrkPaALXKLN4VG81oIQcXbqv7iOU90/E2IYj1+VyqJxM27IKkpFAmZrJN8S
aFRJBSJoHuP2d79btZ+ClPHlPKO8r45w3/rxojcTgVUHcich81vLt7m81DKjvPwu6MJvthCBcKvH
67TELQaLID44sHDEhgNzVfrJNmAxnxWWBBZRm1JS3aBtOe6Ka4gtYRq+gJXEmFMOJeRQGxTgGbk5
Tw6U15/Ih6qNNqlRDy8s+V2RtW/EJe2um2nCziV233FmqJzuSsMkXHeZi+U2hK/mx1Pod5ZXGfFd
gimEAL+3zOJwh38+CL/XawPs1yXHJN5w+pTaeI1fGz0brvsmHtN4vbPAlPJvJ+vfW6Ap4J+vthxf
gAzhVtxukyU5+koZYXYDjimw5bB9yGbDFiKZ+3L2XPWn5lDz98Roa+tuqcYOqkDTxMGvLVY9ib6L
q8XXx7k6abO2j9OYT3/m/tl8qK6ZGIjShN+tGIeQkEeVBFEtP3UH8PhVsS614TYdf0iV2a/j9U+u
bYEC31ePl/wTk8A0KUyOpKkf3qDyDFMRD+K6IY8Bhy/A1EXgDisS9swNJzpTVxtwbuapMbHLjfUf
Au6S8uLy/LSq00KQxzSgjgjkLojC1nEfd1j4gHzgiIDOVOBCgbpLy8tMWyMEtlgzLRK9CyCO8e4x
AjzPCJSDB0ktxAg56d0eLja4R+LK4VMIfe4sU4fHRF/a6zPysixyeWLMIqj5WksbviIIEPEyRJrA
LXBAJ3wMdyZOXUcMG37wFzub3GSE6uBOPJjX+fFIdf4mfo1+B37RV4B/1Ww6/nG5e7NraWhGFeiV
8UAyBfoDyeo3Z6KD89Miae2QUta6glCnvAc8RafmE3gWCcRfD15+Brh/ieHd9qr1Byjk7cXJMDyH
FHQVN8OEoFlmij4nM9Jf5KxvCtmhiu+jzLgRoH+bYDwDRJfyOLGeHYnPBvFdxoF0dlkgMRr9Z7e8
POPxasfpfHkvFj+uPV1/TC/KI9SWx/z48mwkkZdDQEO9hP5MMOmVUbo4O/S09KmqKnaOEZmeZfRd
glGNmhvgj1XnYT9YHO/zceCWUC/s8CyBDoYhktu08/yWr1C/uCFj/LQGG2EpjNMYnlnpPNBIbQjG
Hte2T4eMKGLZA/NSIgl/TO/YqzGkRSfRPnOG9+Sd98amJjxP8NBm06CG64AjSuPPdUZdKbG/lTZV
k8Eubb+M79/eyFjlA93ctEfAt+pxdFU9yShSAfh/jJ3pcls5krZvpaJ+D2e483BiuiM+LpK1WItL
rrL9h6FylbmTIg836eq/J/MFoEO6W+oIKJVYDgggFyT21LNLfykwqTOfQyHGNDD/CPcQqUrTpElL
gcgFNcq98zAy6kqdr4btreboA6+xzO6N91zGEkPCgcnBHODvscXxcWdnixb3hNjRimqL/SYnN/vt
JuP1/nk4n98Eeofhb2LnOPgV4SGrB+CTxiAARNSWYhMjAHH0pwnaRAlazYLYHwqGq7TPXl7XNQgw
Gmr9KV7iBDGVVpAESkZ4svlEeTPloD/jwN26s1mf2aPubmmLmNBQZBT0GwCJmQ7IMZrfCVEnNuRd
VCOzd4rQEXsNCPVemp3Gi+0ewmv0RtjVda3bPkWGP8h/RIyuulFcSiVpgMLBBMJoduIxW1K8qE4g
CIFALhp/hwn8Jukj3VDhMYI2Tw7zGkGZO7hOJnBexst6/WVQze+tO/GNs6K/PwzKT0rwoe/8d+Z2
8EFVfDibnv8mMh+LPCnCKVNiTboPD6IsF2l9BjP6FcZXEBUvhFS4EA0eUYg+ALTBvibNgFAK6Yc4
Em4Q0RpE9IVouVnf0EwktHV2t97xSiZBcB4GKUFF0CCq/hoO1pjRMmhx4iGBKJuQE3ras18X3nWJ
hETLibQ5hinK9R0Clo8PCCPFfjyq1bJbfbhCrXayl2KRz6ZZe34Y39rsumwC0QzoF7tDqkTERD8o
Vri11SlGAP/lIlkPJoEinmAgHAraKViUSfCig1Ks5UzqVwRCKWv6wjjrRDAldEZZtxvxOm1ELFmj
otDRUhjkINSoJFmTAi30tISLRgkmmYISOBfBtynCgu/JnCgUaXN+kUv3s3KzwlLl8fzyYvk83ubc
0XlvCtX6UWwua28/x0h/G9Wo/2c4brfvQxjotFl/2H2RdAGxDUWYRJbYqRKgncd8RtWWbF0EQ3cA
PVfPk58iZzLixwWJTjkSonwj2f3/cLA8TyQHkXAKtjnrt/AxfpReSJuEtjjxUZgG8UMoJBIXAOEC
vBJZcJsU8Xk4Q8a90SM3ghaZwxLGWQgrRpzt+Ol31QeQHEScRpLXHbbwXzQGYLM4jI8osaDAuCsV
VGFiSHAh4kjB0o/Nknu/7OwJbMj3iYtBSCKotPBw1EDxP9HqVUghFtevHDE6GsmsBnfG5YW1EpQM
XQtMDDQmQBLsSj/syvFLL/tkETZuEWCTysWu7fewo+WJE7OA61MgIcDCcYq35aJycgOZaSqeLuQm
4aya1apZ/XSbRGm8mwxL68HL3elNwnApLApzygkXx8KiCeHasZXdrUQ8wUKA4M66Co6oIgSZQNMH
xod+i61PgmkmTBO0cfZd/JUgvCTGNe7ShFzSYmJYaCYWBsE5Q/E/sYL4QIQWhNa2hZlExInYIHQ3
glBZBgVR0A7vK7LsLrpQO6i1wjAGwpE2rfpAXym6t0lYP1nvFwnZksl2I567ajd8J0xho1drNm0+
N8dZxZZWSite+3Sthhig3Gh/QkU8tx64W9YUEiEKHD41LkvNw2+jqo0upA6Jl/ZDWYFD62HJzQxX
Y/oO2gkBpn0CCgTinObZC5vkfLvAnmN87DihTcJmXn6Bkom5VCB+B4TM5C1mxo/gLbKP7cAhNByS
ss582eGCWeW3Hzc72fJO+aTcEqLcgIETI+JFLpQ+RscOF071/lmNA8RZ4xQcpaeHICTNIQSrix2P
syuMLtQlEF72mdg0b63p1AhNhfv0rK8b2CfuCAZRpElNoW9HxfqFzvy3Kxl47CNVj/YHt23mfEOV
lJcQQvDyW0Isa+sGPKmyxx9DX7sLG8ghKvbUObIlFQ4ih5RZYHtgBwJwSJC/4IuISdaQJJsvszmm
NPhCUFI21rt4ZsqJH7LfYp6Yg/dhMyc+BDz85GZij/7Kw4+B4BXiaj3FqDzlpr8MrTyVWJ8DLTC7
WNrObRx5CE4feBtlw8UacRGYz1QzksgtayyBDXaf8aUYdSBoChC7KHD6lMWjFpz1/lp/Yc9LY/C6
BGHEWz3Q3KbVqN+mz31F/B+tuA7AFtj0s4L6FXusK5WBX6K8/FiakkMphfnPglWGspIOQxiD1vJe
Cy9OOkqIG8+kNTUW555MyXBYVN0WOg3RA/p010lKPvGO6xWoZyPcv8jHtcvm7uUzZcBJhVrZvOcU
JJ1KAsIPA/9rPRits+dFs3JlnHssQPKKX419fdlHwPqKdMhYMo4I+F0UtlTouw7mptil55+eupvu
hFspw0yrQqkgzZ5/fVuDVyo2HDge72Gctm0HBLtx2IR9epHTYXiojBYDDfqfu+OG3ReF0KKxqLUQ
6WIgXqlGtIyQVB2ipLM0uxPWQDWdw9SOybbLv3ey8qnJQlPaiiPtJpVgDeh6yETP21lIgsSGPVga
AMKXxBn09ej8dLGFpoM3cS6VMCuMa5PgqdFBCDVeUBerC+PBbaUDPlAMOPFxNpLgIqvglRNbvkeo
RnZCqRY7qcucRWlWq1V2Op5uqp4Mnja1UXvQvjmal6HdrQfSdCseUQ/SqctJNCSq2AkVCUgUZIQ8
IKLhfjp/0DQcBERFC5euFhmhiggnaNSih+J4WaQv4awDFkb2SqIQcEhEJHPsexibbY+WuRb0fKaP
FChlT6fe3MaiYi2st9ldaxTuvLGKsCCjCtMSVBLn1oLvPUn1JiF4qOuwdS1M/MsXqcXs6z3vyrpF
ggeEDQCXGVPmIdmB2atv7Xx9vdiuLjAsxARFYwtyoG/EZgEy5pvMd1+CKScTfsZBwlJvbktAgb/i
whteOaLEdHiNu/bs6E/PKxFJsS2JK0lwksirED5SAoWvnkrdbGrsjBPX2J06haoVhJ4P/2XbKXBa
jbcqZI/KXLkWS4KcrNgSx+Rxqk5AfIsSH+BVcZXFstyptsIGREJcefOfkr5MOelQGKRACZEGGC1D
crKugQ/itxrBQAlSiTWoFDhVSAheeCDVVHiCINEyE/MdbfSAg01eKnUeezU9pU1+CgUiAjiySNnx
MxKwwNPut03KFEdGJMUML8UW238Ky+GHFUkry4+Ln9hfq3F9s/3X9OXwWTYuzYQjH2nDpBNBXva9
mb9mb7OZRWuh2I2D27kSmUcQCP61a4P4nBgZJ2hTGSdx9psYkhFmS5Yvi3MdOVL3T4StdhaHrEZ2
72wFKS4IULTWLULGNviDxW7V9gOpaitkGUQOXKINVFsD2Z+n2RI1t1HN6OOKjggjF3Yy7z+Qh74r
QjIgkVKfwJCf68rytHUBgQlyZSdUdE9QOhOvq7+4NT9az1gGmsbUIFKQlsbpE75Sn+fbx127q9YU
6xUZP3/O6rsvrqkCk9i1+S4/NrY+5P3FtT3viIiosWlZMYmJii57kICIuQTVNrREalm1qbXvoudL
dUEc1AShxygMGbLnzYgdlfXLcrXxiaagiXBJz5t6twmg+tXmMO4Ml9OzdWPdzes7XsCrX9rDC4y0
aAhlD1SzFroYtRJ52v6sPbtUlTSN5LftcFD90Jp1X54pjF/XQs1ULSCOjoqhqJhHdc32jStRngyJ
yKrczqIDMv4uK6GptqlzTFVbNru8wqJqqo6C6tGMlJgpsldEbJiAoVOW59f55I60XGo5nHGXC6hl
Kgto4FsLyjVjJU9jSHPSf64tz5qT3mDM2f1ZkyuPERT++Go58sk7y8XuKWfd25rIeunlqtFv/Lmj
O7CX62KDqoWX7Ne1n0ybdOxyKbfGwq+yKC6mxC8ECJ5/tWEScOh30FgsXbBFGGYTJ4JHzxFaS7jN
Biw+sKYxhtQM6oVjjtIwgnSjBNp6CyytPnVe5WTl5HDW4lF4PrM5fimsk5ykq14hHTP6KPTL3pvy
E+RKoLlv+6fRrWzHFocT/XrWCU/qmGlPE6UtSXhF3tcTn9QI8u7txKfXUIuMFCfN/vBLlg1DWlJo
EKqktmdyWW3YGiW8QXXELSB2zoBQ8jKPj3LxUh1wiqkqE3XSWvmRRVxM3l2PffsEc9NJ5/N9uIc2
7hHXsO7lW3lcv0K7e8uQi0fHNP6fhPX95KG+ut/O24vuc7t5VafToYxWRT925ztBowAQShyO8htS
8s2ieFS9aXPBxWjuUzJg6WOtct+sb1EZu+cf5ZzXyUs8Ou0EgHHDQUEkHU+BuyVJSZ6ItLZ32RIi
GHkZn+3IVvlYdoq7xoy+rCfaT9afpg9iBN/DTV4myIdyfzmofQnTBdO2D5/t87hVVpWlUjhRAija
gcCJ4DZDARNCRfHhctQZVOwwJ17BBbtS0d7yCAEKWQw9Tn4Mh1Ile6w9jaa2kd4tvlHjyn6hNnHb
LPXNHDtZb9gdg1wlXgBREZ6r/TJD+qnZtYQUoRLQiVvi+tJ2PBCt8m9L3fqfKiXBQoBWUK2CmhHg
fpXdTCHvndI3KXdCSGzJvpa+SmL1S5SbmfDJaH9G6GttfDO8Zc8UaaNdMTM0/HLh98hOP6m5ArOH
b8YDMxDpIXMmZkmAIWkf+sXmZEYETikwS0rlfW/71Kv/od1KYYUwbV0yv365CFU7q4vaIkI7gnNc
pLcHkv42eXHAb8NIm3jPeIqlWSu3bLWqMGVba1UH+b49XX7K2DBlHaHb+UBwWRUJCqFHVFcIxLnp
qgCZA/SLIDbgpyfEqW/URmCkjRD0pHWGbGT3bkWSZ/KF/NmpUYmcJCz2jvFSCV+ZQWJMJTmUXpD0
SJEO/8pq10lyXof1MIJRHl6MCF4czRtIGcdP1B4yCL7d3KcHc+2Wu0o7q7OtgnPQvMF3elP2ZP2y
3HEkIov3DBXbmyaPoxe1vpoYOFz5rUGEyiwRtKaNm9DNNqJ5i2MO6TasmcKkKmHSa2rvsHnG+2s1
u+kpVJNsT29tfDj1Vv7cDSgqKfantDTCDRlAQreA0FgzS1kFfo8r5UTQ4L4PjzZenHMkkSBN2kWr
X2Kg9teg7R0qnLwvZVSocu9ypVHJ2iw58QjRMdfvmtPWiuXZMTZG/VJtzc95+9PaChAUu4sQtLrs
QVp9nvXmn9T6QJaNzO7zrSl6ytQ5XRSAwRMCbmaV5lB89p0QZMitB0kC0O9M5r9cIJjNkIhqhvhc
ossMhgKGFBC7TRcMyHRw4kV5UScjKJF5HI/CthWIqe5Gi0xS1drfUKChNBS0EmKyE20tApMrxhqh
NU8R9RqNrNtxTOgKg4636XtyHT1zYexoK7O0wCmuciWr+4O3BaXG6d9ReTQ4FHe0xWV0qAoNgSwW
Thd9ky3fqwICeROdC8N8wmyHUk5PKOmSXSwYZeyVwC5sItyyu1z6AQC3DkU9Q6EP0GYsIQViB1lw
IHiFC0GiRCssYXDZB5AK61dSBx7WLlL7g0jL2d7hRICg5rzRCfQdoPRZbzf7zw8Jn7b7yezxS73R
Gs7Wu3nhcVFaWq78jQPY0L84LKXp8YokEq4kX9Jw+xy9Z/N5iJhPnAhRHxNu6RBRRDk+FyFFS2ik
z7LHbbODs3PC6pMgmElsHJ064lduGumchilaCIFG5DgpaULpOLInzQlV9a1FyZq0c1QmsyafnPl2
QQ3m/cv8/OmHUd0NXmlX9WJA0RjaQ2Y5adbSdnwLgc2siiInYou+Cfojf0giTkxDJuS2X738iNY5
kk1gzDBtOzzOFlYhT8vIu8kdlxXX5515bpYncVAT+A4T+aHwokVyykQnR/fXg11lwaXOEl54g18p
t/xufC08aDYCSsvBESDii129267ac31Q3UgNwcQdiZYQxoe3SXqNplE/Qym8r+SL+jYqWx2VcZWq
02bQT1qW8RkNLdmlWUFSuycEW5Qotfs6333ZfObtvWgW0qDSuya/3rhChAMTQovj3DqlZQh+r/1P
Fxa0HbiM6cKDEq2K7ygrKM/JfNicrMezxQ1dL79ggvW6cwh6uInCfwmaEHCIQKvjlcRFueM/bU28
ZDHcMRZpQHMnp9Z/FSG3EjVFgJmCIBElceIa6tedO2r0IqTFg9qMApRoIAKY2lx8B9fQFdmiGY+7
uiIxggi80sBONkca8B+fJEG2ig0B3qfK8VUKtrWi0qrbAx/tRqvFyzgnp+TX291wy1bN8lXYHeNU
eAVGpWi4GDGwFyUe2hGhzQASDNv/YNQpvNcMbSBDnPcBpanz83pmyzDBF0UjSQdIkSbhuHK0N+J/
0zreqdHaRhTtmy0vO7mZ6IoFca2ED1IYxCgzNRfHjLYZOg6jXDxoX1ySEHCRAUQyQd+mQBHmHRE5
uaAqEKPFrvkKF1RxRdXJrtjaC/fEZTPb58J0Ec0tMSlCiUW05o00A2aJZD+64YHCMjpFLaYoaTEg
BAGaTY/mMs/ho83TgSVlJboI+qk6NJdvdX/tlnySzZ7ZcAWWOqpg4kM9SQ0I/Q84TZ91yocr2Y+C
9E9ID5EJJmHScAthglC6jiQMtoIoxSEAlECEjFqFvUkQbDHtL5avh/lbMz+IQ5DvYkpELUoYgf/J
gIDXck5WU0282JTJS9yVdrldbZ9QdLKdjUfl2aTK0s136MKPJLJCSlt94F9YNOKGVq6ioFg48RcR
4DmzA6QiSFCmDTjEBdZz55XElyD62m6y49doINhWQ1EQ8gRSnGlj0NWi1ZG4E2NF8EkIEr6udVl2
eeYXzqcS8PM4uA2o58TB+U1KtlvmGTu1tmGCW4EwGgiQBHbW3lQvk0PDNpdQsBpSOGQelUaRNROP
mhpxY4iroODCaBfFSTI4TFoELlZR+VHv2agvdVr9yUpRa7XkRbcg7NQYXA68xiQ36QyLy1wgtBy5
2TKmMGv7aGWCWM39vh/CqQxeq5IbmKHC8Ul7bAcTvEejHIlxjcOi+1IdBjJTWsLUYkLqLZ7fsMPG
yli5huw9Vw0Ri9DayAcegqnl1f4Gw2UAfhSG8uBoL23dQtblEP3QVcIzPhrM1ygcHStGepFxJDnb
TvrEhmEis5NSAPaxpux9QCmc2GFldy9D5zUplo4+kj5Qi6VefdY8t6dUEwMUlRSklveYD/A5P9jE
LfjrfHm68ILfM3ydhVkJimSaKm4XB6fEQNL1ea9EGBAnuxpFRWlRVEUnc8wux4WdUnfPN3RHQcWN
uD8+vghEaJqnB+cDkpJOHwgqkFi6scny/Cbs4ywmIVJeEJWm3G53rS7tVq+8Z5EOnsFlI+ZJXQjp
p+EMNWraOUMDExJaV2ekHJ7NZg91ftpi6Lo1weDDFPUNP8/32HCEhqMFBSmdt7fft4uAyu/dOah8
BpmYJx21ELcIGvGIVGZEg2fTBke0QuYE+bU4JzMbgQOolDRCuB9OpvVX5UMe6ceF8NvGUix+oEZs
89rYbi/bhl8/uo2iSEXjWx7VIw8rXXHNgtsq2Hurh5o1xPJ7gqsc5WLRZjmdPNiPeU9pFfEJe3EK
43M+BQeSZbD0zTZgy3jhrtVh6U/iSMTsytO3dlpn4rKW4lXM1k/68+x0CckRaHrP4Zo1UTymDTV/
GfdvELJYcMc4k/kopGHT98qCyTQBkZrKS30uyOcuGHXKlgkHX0dty66oT+N2EOuFyMRewjXtya3i
u43vlrLiuDMVPPC7xZjf4dfuefuAMPpRDiVZNioEkF+Sjg7w/fdey/Y65NEIssIRCx6ObGTtKm++
1k5ejyw1sulmst1jnunkA+Wx19X4cdQ/tdDeCmpCiGndCvuNYncoe1kShxwiZeCa3lN3YOo33rIA
btaWX8li0Lu75bRv0z7x2CE8KoUcoK90oYvlYKTwZGtiKRhIXAVEo8BwYtTEsfKSDIQEYrjVwzjv
mcKBpPBYYJtXq9koXbSaxUexO4VU3u+ShMYSJOwdu/nkGmWzm9nhz31e9XK9yXmk06MvpfJ4uD9s
nipxEJPYkiu2/bFlujscZBEiqgQqxQk66JE9suFrdgemIU26ppJrV3wONlol6oh85xkqEVIQkBwk
qk865b11OxAnwTC2dPWT1M5PGtCGMjQ9ZEvkKZIk0cYm6Gh8CJWmbbirtc4LTzpMrvlwN45pcTmz
a8BongTfIYXfYnUsI9UK1+u2m9yOyBNap6RobYbZU/XwNPhowmnmku+VK9pJtG4iBLgoAlJ0rfa5
bmVSL6XJlgIJnA6AuNtcRIg7AY0ShelSCMC061eTKJvrliMQB25ImEdVL+GJlKESWafnn+FN1I6f
+X/LXmmBkBZI1wtMVg5kI1xETbQnkBBR9wRXly9iAyWLILZZFzFKUwvgkkA+EA5lQeQ02U5iE9uw
YJK+6E6bZqLI7wslqFApapdZ9CiMAkRLkwhCAiXFvjVVPjGWoPgKHDMb+A5r+YtNp6zVqNaavKZh
q4unp0B2g8PuZVGrbu7FUxq78JtwE7BXQWJcxsVdTOoh5jAegVLJ/lSvepqoC04UAV5xpHhRShpt
LW3wep4YdnjdeQxLFJ3ZR24lxdUXMYYUgbGHz+sCsX39mKkF4ONeSFS3DGIYEcbAi6oWFHsA5cQz
J1A8AyScLRSuQMiALwQJliNECJxhaZFUdAgfmj7Rma9TZhGTQdSEQH68kR9A5Qj2VQD/rwRAWGjb
yQdXb7NE1c+Kn7IEZx2ZwOIyuHqtdjKnuxvUa/vGala5hhmkbKRpgIHmzgWQEy8OWoIDDaHrNoMG
wwImp5CwlYpqY95JDQXqJgVhxJdm0wfxd9gXLcYTxwknZxvAZ09xezCMqFLY73PF0if+76bXh/VT
eEQIBiMDQnXoBst7+2xHlSldVnu6M7bybgd+29emD4nN8DPX0F01eu3KNByNJIz4KTsneO61eSE2
hN9A6uO9v6Eb1xXoczQVp37LVSVKiRyMP5kTdY5Ed7G4sGt1ZrWnC4JgSkEbWcCncJH4NHZh8T8R
Yj4QXD5b3NWn9Uv7BOuOn/i0PlzbJVugctPM9uKFISdly4e+ZEIkj4nkjc/LBlejeUPRVvvt4Z4G
mk5K3bz2/NkaZf7h6emi1jxcmycuwNQXzeA3zU9V2WBGFfGYnx3O1IbgI2iniqKm9urEOqlCqVph
vjGvXdu4BBkSlAQuq365tM89ooGJ2rFgj+XGXp55Vrko7aZnu5dtfzaoXfMWab2THQ5XwcRq5Idu
Y/TbZL37YiGlzf7ehDLuzwHnYn2u1zfrOFrt4PAoTiIJsxoD4xG/Lsv7+6yxvGvN2Da/3X9Ybadf
SQO3A98WyMbJW/ZuiVUbvD/cYOMHS6WNk0PIk0nzUClNprrMA/7nVyAcBUmQQD+mJy1NsJykTIUK
V7r4tJQnByQHB4AnaAwROQM82dXCYSrZDtFgiLo6MIKsAdfYxpAWihCEFXFDZSJEm1tdO4GyGNiG
SBqbq5XuSWXEy8bp4cf9DwVJ+cSn4lVhSmSDnmL5TSlF7XS05TXxND8nFhdLgyOuBEZLFFQ+P+dC
jZQamH+VgMVKKiVVIUDiIVPIRTLU09pBaEj91W4tJLPjTPwXXZ7VhNhsBElz8aOxbNFcszhXP/7L
Jo62ZfrggdqIm+5oUTogZAXiApXIFslMISGCUPaa5ueVoyVY/YwoDZS287kk5RrLp+woDOfW4vqu
VeIbHATJCANyIWNe8zMJUMqX72FHrvOzjzVfElqH5GRlhqEwEuDH6WdoI30CjEmVpAiVHCg+FGJ5
JpJZkJHJMuMWYOUmqFBnAaGqukEnuLFx0dltFwSI4DZWwfJA4aHjOaO3sVN6Nqdjn+hGYBISjVM6
1Jy8GBsoxHgdV9KNQsIUhs9y2XIMWkpGatJyptbYGEh2pBXkU1kqQUnyBXMdONk6xIHLytUQtagv
zWCRssRUdrPGzqZbqENMXc3MhMFtHNnG//618rML8/gID0ZSSB4nUkKWBa2cfkHqWcXwPkGldlTV
UtHDe1rK3lfa+Ua5kDttYAXdr/pVe3qFcCDPQOztEgB8gkoOxKFRgVxxhXlnIao7mOoADIWOiI0j
PZHPEVFsyxPc8y9/o5QyDk+v5x+We/PfLNO4fYCSQTjvv9JWHss4DlmjrWm/H9vZ/vNLKpKK4U2v
8gYKekdHEir1jT4FLPV6QtTjafihtZbcelE/j0BvV66fz/+kjyEAixRxBlE+/9GIJft59adqrzM0
GmUmjaqsBR1vB3sZ8O7btpqVr/nNepsdYVgD9IZc3mUHTkBDgLrHFrNq0Yyl36AT2S8wWfQWFwGU
tF7jwpX4xoZ1Oo+6XpBYy827SRSTvNmBBZZCDzNsPU06iLSv0vp4u77x7X+mOep5OxibqKNFad1r
T2/RI0X14d2Mzf6yE9o1jtQHqYSgEOqctEs6RENgqYk9FsnyMPh9tKl9rpUfsS3RNtmIa438Qvz6
8FaKRKlXteqH5i4qFFtdUCyqZdge3i5Xg68oneTKw9q+M7SjellYeZAmCh/aV+5Gwy+lRW47KpAm
IFrDjmnjwcG0QJNxcWLiZrzGhMydFm/0ww9DyWoBmWyeH1eTh2VmA1+FiheN/4YvzetWa3HX4giK
+BToY2wHWnlMrLDJeftqtDyzLxmBKBtPCBfx4dsmW63+86wmYXZJfsYUGlM2p0w6qs2e5o1d+S5c
0scPwj+amuUXMw5o2+WCChZnuQFn/GnLagAJEynEhDFaZk+CYcuAHbEkHawrHvS+FqbDqwXAMNvz
2jHCbcTDZzjh9GDywmziP7LzzswZ9phr9ZVv1FMlgNwR5KM0FViCkwoKoo0NViQtm2CskZQIZhT9
OU5QlR/IC81uuRWW5Xe17tM4jPLInUR8rg9AhHsLOKDGxPkp7TSzIKuAsgsJXXi0nVQnqvwv+3Ik
z9LTh6OH6cCBr+sx0R6yLGT5RXNABgAWC4aAzWeZaCoD5Mk7dPKi39IKWTxRQRyJ7Cfier6WJiRg
yJjkSwnwesdHGGdefKEQkSdOEgviIy6+VXohKQf/lhh6CsLUzwA912H7Ayu6rLtJflHtqXPxPs+E
OHb8IEgSISaOO93HlMQZziA+JLGD2cTgUz2BKrDKDJQjnBJ5I1F9+VIMiFfYUwAoPkGqRKoK4UdH
8SldchSTdHjRShQFhGLRN3vZVVKriZfaJ+fw4VQT1x2qBmFUhmDg23qk6nubj+di0CM8oceKItvP
a6dP47SqjdXTZF3O73MUFzwvAXOZkNhpmx2CQyRQDslBGlg1Yu1IUgS/gwjKTJZCIASWDSMQjG3f
D+2Po2P346QTJCck9PFBUg9JTIjPfXzny58ufWmVma9eh10Un74VJSflgJIGibUxAf6xzLphBYq0
JEzbCIlV5VRRVXGZn/FEb8BdqYBTDekCxB8cSC2DKrDK+oYI12ZWtn+1AC4VQK1SDQmRg09BBF+f
xoLxihJn/MyV+YSC4UCEAyXQPpUIcxYj8RIpJ2lXcsJx4H4BgmQfqF1xgYNZNAsDCF+y0s8ud536
zF6sI888HCJjhUr5ESwEKHEBYRAgCNenQEKee6s5j8CmvcwEBaWAopDskNw+sg1BJknR/kVEhCs7
aZejrUdESCSFKDf7Jn5pSMSTQEoWkYEiYrOIJCXoJELed4Szao+LHAsn74SVy9U2R0TsaMJJJ19b
NfeN5m62/83mVlJvzm+Z8MXlWxB5edV5cb5vGRcbY34jIiUtfqA5dkK8cyW1cqCPfFSmygAcRD1d
7PzIl46UT+WUXNB/Uj9johB3wigvzwiA8Lz2ny5Vhx5KwGUlCUq0A57rHRzCgBSFPq84pnZ94DM9
SAaiJHgkO7C0Jjv3u352IcsWtjQ71g1Ru+lRCYhTYotQ16bTE3j4IgS5rOEtzC+SvtMuXfNxDFda
QYITQrxSAWFvIFIDtMOoSBseQkcvnR0b0wsSgxSSCLaGh8OgO4y+TCA461YUBr95OojGN3odG83F
QWmR++0b334XxCDNRS6vfyQJ0DEc73MJ8/6I/2hN4NucXs/+Badz5qyVsVLUarHn7uSswHq5WDTb
zdETo4TCvFzezxdX4kOfdgOFOb7BwIkFQWBysZsQ2AxvwaojICWHNcGBcuVvz7+vDsbNJCIoGrsp
TWRYKXibLKp+tGsPSRA0/2wQrduCves87d+SMPRUZAEjx24h9XjG3HGaCxz+lVdIblyOw+eo/TdU
/+Fd4vz4f+T0yJqwHdp5eeH9AKwnXhOTCbpVxsxcgdeMFUlLtrAc0F6HIiN4nNDklJV+20rnc3Mq
JpCufh/2nmrXA1omLpiA8CoN7ay2k4WgiUei+FjQm8lOmqttUgtRaeEgxY4zWMDxKE0wgCV4WsvN
XVm8rvaSgbSBoqmL6gikdtSU+gNVU1oIHIgjPBv7Dkh7+CVUPc7NUY5QLOQru0DpkDE/ZdeekQMe
oIoFBLedRNpCxC8lF7rmyf61h0R2h3NWYZ52Z3bfRrY5PGaj3ZlfxBUpzlVg21BuSllvzr7vJ7t7
VaE8g8tcwVAHdfAgKBXg0cXEGj/bq1xSK1IU6jIRexy4EEFkDiRsMZIAIn2SR2DlO6+yQXALGDZm
/Xo2vrWTP0h5ecIbTj6c4zO7gEJWG9BX3bLh82cTyqfGlWSTLMhIOKIFPttc7Fq2PAfb2NvaVjrv
yrGT3Z5m+BfHOCDzu2o1aF6qjfMtXmoH2oQ2pvZSsdKVQNWcVlBzmDfOfWlgYtOSwflPazXelSWl
sCUdLwk4qSig2stKGgcEQmK2+mXl+PKtuenkU5u+NG0dr/P0j9kE4Ae6/BZPJ4zy9F9+BWY4/PTM
Afkpsf10HCrFARNh3nykoKz4sKH9rlCVXPBt9V9t23mFY0OnzeOc1XqzXGuCnD4N+ZLtJ4PFvMp9
dm6TG3tw2Q9X/jC/YqxT2IBNAdCpFliAcAVOHEI4Dq6IposP9F0LEYiT8vFYGIe0guIjoOl3hMrX
cNE3OB98S/X4ukNr09lMbTrN9IitPzngP067W0wzSC34KpQpLGK1cZwaUFJBft17KgJUAaAqkBAV
2spl1lgqLoUmLPQtKixBsSwWa2tHVmgvB9WNky4qJzCPnYtrx2hKvTz1N1few5jqR6Vp/UCaDX9r
+tHXE6K6TZMOxNkFgUiaNJ1poThLAB71VByZ8Oub/tCvCXy1w6SGSW3asTC6wYv+AiKuUmlSZ96J
IbzWcyE6fBInKvDJqgJK0YWJbCTcp8Ul1EUZd3GA7yWLPiKwOetoBxHtgsV/EuH2nW12ZpKtSXe3
zzzr8jd+JKhSX3SgXDb/TpDkW79tOkVWmENyxAsky4K64efkLN5xIa9C7hiSw3dvC6au2T0SzKzB
kRZ2hnE1dZ0Jx1O7bDxYcEVva3mrkfTJTLe41jS2NkxibaZRCnFycKwQ2BVEjLxc+zWpeIgG4sTQ
Es40pbgf87pEHEEnBN6Ngsn/FBylsDxwqU3hklxBE5DyvIPRgXSQwvJJkn54sDhbICQZkSzrL6cd
e6tNc33hUqclF+SET33bwvCJPQu+qW1pt7bZcW699hm3gsowANpuCp81zHQeUWVIcmq3GqEmRpfD
S8plSuNoqm9q95gQMS1N+vnSCynFgpjZd2kM9LI7s4iqrlZxGWTPPM/E+O5RyRIsiUNJWJFdk6mB
lKMrAQWTOWGScn8XjEq4NrHC0Yx0xbExqQhuPTkbVawFlWEREmjXF3lZlbtwVcCWGxSq3zw6E42l
2hpwdolCJ92gOgCDwokzk8O7/TgcTFDy9AXqg5DW8qpSPrpMVbqDWJB8zjkTN40Ye2GMJcPJdA9P
eWQvkz5KBV+25sXXkh2/tjlAe5aJz4lij143aQCTdbNDyAkoxxcgCTIKdcoYe8Tq0QQqtSZUhOsj
cH3KrxURea0GjGtJVNSYpMMRQjSQ3FUSNyFTWRSW8lRyvLbgoiZZsImaKlM7faR8yZRqv54fps4E
SYlZ/ZP95EoV/UUIUM5vc5VdQcCpKendo2kVDlrFNTTUzfSAEEdzUMM2GYXIF9EpChxRlZ2J9iEL
KSOgKa31d6vWmnXZoJ61Gmrrp74d3o00SiXFq1L7INussQlrlOcy+LjY7mxcvyAladDilj4OqlVL
NwMtp6jiwVHY1Bu4nrPGhNSCDnfjW/5RYvIA0cV9qXn4ipB4eTuZkUROHcB+NHvAb8e+rLnMPNS3
HJ7iBFWw9hRKOv38271G5eftxNZr8E5Io12r12v16smW+/W8NV5uluXlba5JZXUe/Jb6AiA4FKDI
IggQp9jR9vyLPTFk5CHhodnDFGCAziFW/uGgLbA8LIWjVfhxNtr2d8FNb3sKdn0QaOG20oOzaWJb
PDWFX+VtGd/6QXJ0lt975rPRi+ntbBi3oLkOy7nTDPVuG8RZKA0q2TXmcsjhWQhS7jRGZ6h3xpTA
sGNcAowYRsMHJWUqLIUjQJJkIDjCVhQp4UjRatcd+LgFUUPI5OBaEiiNVJTClaFuiEgJ7OCK5JQg
cgR3Kwkh5iuygmd1+Fk2C4xHKnAhxJr7BssLJZj7prh1Ci+chNf4kLbhDAl+hYKIy4Q4JyIr+KA6
EOZ7h+381POxscJ6PW+Hl9lozFb204O4k/Wmsi/zYLNPIom9JOzM+ec/xGmmD9xegUfAceKdBGWA
iDd87xcxYikQdd52EpdeDQ9QjhT0XIZjQ/iOtLihGH4RyxgbWUcat6WxTRMvKt8CdTQvzRBAxsQm
rXv2X/47RhEHiLhAERfkaE0KAonwUNv2lcgMNYi2c6JCPw0vjVh7vQnBVyITkSG43KmPzhT4PvnK
P80B8lBAHQJyor0CyE4ep6mNKzl7yEuL23AIQTpCFEwQIjQbHZxWZvAaWfwEJ0pBhBq+IOeFkV25
zqGGtD6FlIt+BEEwwURIvwzRyQjV2sPO5Pm6SLSMY8mIuLl2vT+tNMyKSGQDTx2rEIk24eZqPjgC
g0CCCYFwhIh88dCZdizpKBgyZe+sS/6A0ERiBzWMPvAWFMEzyKud8sSnDFb1S8LULbwjaj/dN82B
KvYqlzOOvZd51rtxQqvSorYY1ZfN7YOtiJha9oU2KEY3Da0sJJr9QoBS6H61ueJTmKTwdbyOP3Xp
HupKnOTS40BJqcTR1DrCZxROJr3LpQtioixkJBVhbK12acVnwvmTMaqE0M8yfTV+7ThjmCWMe+ig
rrR2giBu7EFY0ARBcJDXLDN5gjnFTIf8QP9SnykspE7MAYuEQawPUQmPk/swg3EFmtjelTL7U1Jr
IXG2x1glbi8Gx8EekAzkHfbwM3VFTdyuZ/WM56XYB93klJffM1e4NWT93Cxvm6Pm4sF2TEnxCsIe
kNG3ZcQFqhBBt/SYJB6Zrq7PtuFCJv/CxLzQ/csLTI5Y6Cqvpnx8tj5ocu/r4Q+paCgLYtQXAzCS
iXMhYagj2gOloBFxUwO+MMsymfvC+VZJP6zwb8YmUgEQFOpJxoFx3gKUGM34qi+OkT4zH3lJikGd
ftDgeJL6pjsqf4LgUgyisygsCJ1x7xH5+HWAdsWOjDXKZSYGMq5Pa/x0r9bwsG1tRnn5cy4rD+pB
S7lotaMLtMAu2kkFQCPnANGKGJdxC42L6Ui47auxIHa5Wbrmg+hrq5RJ/u2kX5L5pMjjpmlR2KRZ
W2Vix4vyTnNWEAcRf6705kxIF9Y4oAJOpBOCXOLAc1volnb/N4srMsUE47hC+0C0hK2Ol2nFuB4u
WmKOSb9DbQlzEGmXbXAjLHrfdr4AoKjEGQiOBibeafw/3w//O/x7eSeJzf/5f/i/L5+e1+PhaHPi
/ef/2+ab9eNs/Lj4pbNd//24/WX545ffNo+bcb4Zf8//zzJLH//z2Ete4bd6j5vHI09/sRlvnu+3
f6+fP/2db2cbLwWlspT/aeQvf3suD89Pf//j1+/L7WJjuQ3Hy8WvIerir3/82mxUqm23CNuVOkfQ
eJCowOr2eyHxzeOcfG6W6x/L2fSXi3z2uPjr3Yz+fsw3//i10mz9d7udlWtcGdJEMEzj7f9OMZw6
brRqvP5WyVpMoS2W683oH7+Wqhkf1elKm9wCyYWb1ezXX/LlVnHt/67Umo0G19ZVW5S7Xv81NtER
4V4J+ctiO79bjheb/B+/nrynFZqAn6D6WMb10zsOF7PFoTIfLMZ/bPsvPW5dv531xlez3qhX6o67
Tz/2X1e9bW/QebqsXg3ZBNz7yDaZYafQjqFQxUL4ztnXbuEnOvy0yvvUemoPSvPxH9ObxaYz/7if
dAZn44tFf3Cz+jBY9t/5Obum5a2fOzlnVh0NS89ZczL+Y/x79ffq36VP9b+ao87mcjHvT1969Xmn
UWNI+U4lq3Zb5Fu/ejL4HVV5UudQHY3/2PQ2vcXFutprnre/N84qvcXZ5KzVr7Y7T/3mby/97e34
r01383nY+/F2xavHmvnndoatite4rmrt5bS1hNj188HloTftDW4G3U3vcH3orbqlm8Ofpf7z1/JF
3nvurTv7i/y3aa/VG//xdikqVtG3GsLs/YIRUG+PpqX6GmpvrgeX1cfW2fBy/HE16ay+59eb89Hl
/qry19PHyWX+zgHDyvFA4rT6zdPVpNbzfPbSmvPDz5fl8/3504eX89mfo9vRn+2b4SVHB/tPH3eT
zuTj4IbZ3ufzt6tdtU05p9VuV2pZq1JrtBo/TX5kjXW2PcyeR39sL5vnUH847OT3zW77j/x8+Xe7
v2XVtvqlMuscHg83s8v1+fOHyaH7dhnaJy+1qgmKhTjhgHllPETS9khaZ9OrfV8ur0rfVzf1Lvuo
+wee0biZnK0u6931Rft2NDsbMP84Zp77rPncGX8YdZeX2ImrzvRyftk+G141xp3WrvPS212MuvNV
ZzLqLAmff9h+4vWwy5e8O7hr34x6q/NRt4bR1rgdfnrp5R1mCdAu7e7ustXddJp3o7NZb/4BG/h8
eM8Kx3Xry/pid9fsbh8Xd/knHp2qd0tfyj+eLyfdcnfeH14deuNZ5wkpan5r3Gbdxt22W+lVOqvz
cT/vkE83v9n3837Wzfr7bvVT/WPl7Lk/e6jOOhzRQ96yH+N2d/v78Kr1pU6GjSsmps/GXcp00+o2
e6VPTUqYTTpcJ9Pfdndng8vlzeyB9lp29v0tOa+/77vbPoc3bpo3i2+lXru37a76uzOeF5t1OL7a
X31e3B4WHR5s+jL/tO8P7vN++5rbCfvDs9bD5Gr3cXQ/vx1NO5N+qVc9a6PuutWPtU7tdnJX62Uf
S1fk90fjcjpB8a7Pp6PO8Lfhb9VyZ3X1NOs2bp8u1g+NXWd8tblafnq6m90t7lb3w6vth/19o9Hd
lTrNT3m5s8+75Pyhtu+WzpmUKXcW/enZuMfd4rN+9c/xb4P+6PP8qv0w+1a+bt8/X7e+zn9bd+Z3
015z2NnfT3/fdzn8e7v+/+R9SZfjONLkL2IP9+UKcCclUXtIFz4pFu77zl8/xqrpb6qz61Ue5jgv
qzJCSokEAYfD3Mwd8FPkjLyaGyoeTjBafodcaAbOyi9exan1C3wOO93+qBIRjxI2zA7iK8ox8c7g
rp/TTYBWvcu/ODLexYDb93bkMAqp7dLOdomrBomT7TQzfjSEMxNP+2h1lcIvGTzJ9JIOdkqVIDEj
U9zHvkpbPctJcxNMwa/N4rje03P40PbYFIeJSGLUwQy3Kh+zl+YzX+qeebBvIciIdsa43bDhDpJT
YR4rsrlv8UNuSXLKIiKUpL6oij7g4LJgdWJzjc3eZk4ai2lRvpVn6aV6YbD4MxkgETh9gmUlek8Z
XTXWmjRmFdIc/bXnd+PHbGZ7DnbGwRRzs7IyS/yChJFRtqQxR5GRoFHuKWsuf1AxLofVHXQFLOag
l5cyGKz6UGMqUebUVGboixw+3t4TmXKn9t4fwiO/UPnYwX65/Uhx8jhn8UF+iPXk2jAk98SDclwq
In/0+3IPKdWvYMo77aiSuaKDnuNLE5b0ShdoSR4SXekaETXQFDIYgsmQ0Fr11lnNPMiM3ESgSFU/
S8hoaDTzw8Og1w3tDXmgi74kpLLSUOcxsMKu0VEZYbCCIR1LmYTn6XOkeG6pdMdX5qf3VcFt4gP8
RGKEgRoop+K62g0G/g7cYeKoijKj1TX3eWw5SvKCyjiqE/UKXQybFy2eypij00BwPndsKqictRKS
a4Q/zp+pQFczdtSjdOCf6q6GBIszVR/zeb2rflHSnrXQj4IVnpmFSsfoEh7KfRG0e+Hl8iT2mF23
4/azRCRjeIiBfNGOMx00EsZEOsYnDcVFrlLo6FbpKOwUquwbOpzgP465M92kd3EsD7Ctq7DPY3RX
fldOrEA0qCN74ZRYpSeSwlEJ6rtZPQl6I/cUo7zDZNPz+m7RRvlzcVqrUkl+jO3ignMKikuIEVS9
llaH5YLV2GH9riTpqXD4g7AT9rIz3+vDcFy94lo9YZq34rT6Hc2Ooy0H4YXHUF6EvXaVjuOkp3tW
V73qnLrlVXtEoR4fxbP2Eg/asU4o2xkiEVIq7GdX/mjOzaGkKVz68dXe+ANDxzcfzCrFOQsl/pIP
KF/3axdJt7E7XmWb6+Co8mOip1f+lMEFZDCakxBwDpuQ+JZj41MaG+MjpImJn27+E54HXVgIb3JG
OJL6tOjFJb+1huCuhopCB/RTemt8Dm4AV7U6G0kfkbl4KB6KScYRJsOv5bE+8vf8O/7Or6jjBHLr
UlqURNPLXWhoQd4QXpdouy9v+W3eodh6PKboz7N6ak32KBtSUFuij7dUuzhwAYzkWL1Cqzhldn+J
g1Z14CLkI6qIgsoW94VK+FPF4dFEL/RKV35n5+kenqIzd60O4glGa2eHxcYeanbnRDTCdVHj/YlS
sAdHJQquC+cSk0VfjUjQ41NT0JCkuFC7a58TT3O3KQm8/dSTHIXk+8ZjrWLBUld52tdgawH7Hiuq
blkmhCdRSoZDa+GhGsL2BHukl9NI+A49vbBYUfLfoIe/xU8ajzPeNR65mJLwy+6iIteyhaIAweS+
ZoKsv8zO6qdQu+7ddfQ4V2toEfRWqJLS5dHafwYvwt8CKF6R/9hOE3HbL7hR4uQ6L9MuuQsfKoaI
TyjnL/DqaUHzS7Xn/ISs7/hcw1D8BM7jo97HEDi84jDuRLO4MD+9VV/hsU//3DBuixf+C9n9T8O0
X3FlHjHFEAor+sWZsOEZYIbZBtgdwMDJzoZi9bf+VWuU1zX/n2+syH8XyWhbKKix2PiV57aY4y9Q
ehm0qK5EINoP512QhHycd++bmexRc6bbDOno6FXk7ezeCvE6ohHwGRQzynCtmsQkcAB/6IHfYJVb
kA/ZegKdmYV1IQ2NzZORUduPdTMjELB1JzBExIUjed8i81yQQ+h0+KbpIfG+BawTyC7CLTryPO4U
06us5zEjhxXflYipEEkXYarHWc/92dwdRiyhAIg6vAlFln/wbQaP06exHIC7eGM1E7I7sFQiPK2I
N+qye9iJxvMCJEl+Mjzp7vbUG3K5Nfj9s9UXetitRHQKYlfkkhPcH3BCIB9m6DBG8UcHcKZMYx1X
7XDVlXwfngoad6z0gpz3C/naPVc8gu4xunE6kJb4OUWzHd08ujcgP7LD83wBMZhX+ysygTtJTmti
Xwca0q+P0Lg9QwfrIQ0kgsWTnjP8XtED+nKLqmfvjfGISElgrtvqThyJHHdnfdR3Tk8u1kyei/X0
6NesC3jrOeOhWLoC5j57T0PLO+vwBBYw0MvULKi14gmzXU8AVwu6BDKuUlBRR/hm4vo9gUfvATrw
y6chGYalEjq7j5ScDXcvk8xyAnMmD/uKpgrUGqnTkSAhIuJ9/74/ezndk8BfQQP4tqth5W10w/Vd
4+SrxNX0j4Z49kDOreFIho+b0M7GWG647eelAvmcEiCLmlgPkYiwuCAyelcliGp3A9mXxLAlkmJw
eTrQ/ZknthGTr9WU0KGC+xnr1mQyruBihXiR/XXRs0tEnogzLBkdZ5zwoyZutI1dSm4aUXSgBxrj
Tf9boYZbW6FnuBzdWvZdUVNnYWwjlQ97HzdCO2lNd4dEN34M3bW+A/hhY/+1G6g7GBq5Ii4GgA6M
0rC+V5rajbEb3ONCd6O+wXzO7HU7IzYwO0959wZWZIFZ7Q6XUTcXuhitfr3tDhL5sBXMiBFSNWsZ
dq8r5Lbzjmh5puspMWogsIV4g3G4ZToQ2Y9Azh9fsORtGinkp9AN+3qjRuACHpK99UD3FeTnZn9M
BL27YFV/+S1Ryf4R0cdizoZr9McFG/SuxmgA9usx1hecH4x+wVCU26ph2ujs2kVMoeOq2/UGqumS
zmwNuhpXtK433JCejx/viSDYQuxCFLLFcB1pncuNxYjJFkA6PSp6fmWx6NX71i2p2/3JM/4HzfhX
Ykj8nX/b/v0v/o1nVDkRG/g3Be7lg/E+Vv2962A1N4wUJiwCz51IeXR9Rd8XqzcK5xORdOPcVeJj
SAFaG1Og5+E3S+EvR4P8nzhaVnFqhCaoGrYP/M+G5XHDsX3MxHcJoDl2Rr08oC7fbHCaGgJiYLET
KyJOjs+qI5JmMVcs9LxemOJbJi2Nn1if8bM5x8YAtPL/3Lxf1oVEKYc6F+aNayj2cTCPhBtJZo9O
LpCWI3xDWltwJbd3ay8MKh/w54tHyqWJfY2sZpftBqdGdCrp2MPKE5zOiw7Z4Z8Xrz/Wpv9aNf/S
hb+MbcnFyjKzfHyPbiPQrkhkWCiTkfa1vLmHQKrf0D9/aI//dMONHfuLMZVjPbFjmGzcR+2LbvwA
nW5ja2lvCjJ6UewUPlrVM3pv3U7XsEI0tHER6rjdDuq2Nx/Ld/D6nI+5kcC9p/QD3IAuPFSEc3qM
PaZ21Z0/dd6EyYZeG8g/95f8tygDdDGHfXlkGXvy/Gfzl75qBLFF88FNYf61I9llp+rUfvU12drK
GEjsJ81VfaxerC+H/s5FhDESrB7LsOtVU3aWgD8DV5OaLvdID40ZxENEFIcxufMcNDarkPA7pdpj
ItJXK+JUNOPI6k0wfGWbgySTBzBKCjiR4DXBe//zE4ob+fRfA6TyEvTjLTloo+P/OkDhglNB2oaL
741RvBq7s3mrBI6zch/rqRnzVPB5QwD8NxIXlBHglWClPWkN1ux/VI5kzgAeVXBLg9cXM70tpvzR
XUC56GFHJju2cgdrlJXEBCh6+I2v+jsUCPUbJUoCkpxQUPvL+DA9uw6d1MT38VOUSHOKrNnPAY4N
ZSXriR9If0PKzgwDF0j4+ueu47E75m867xdmb4ratGAVLb7rEcg6nK9rSQjGVNrkZFyDEnyAFhQ/
Yn0OX6Xi5JdGOPIJSkVb0iYEe7WC61grO8/oIJIhokluZN6wktJZgJKQyMQQbqKNN9aAc3JM2Z8K
JjeQoiXgTHtsadIR9apwhJUIK5pLTHMe0TPNTk1H4pzOYEMEHVwVMA2oPYOnqYP5wxAtGEhzz68D
7FA1q56sX8joWhYiAR3gw8pAGC88VTrWSiPFGj9aLxXoLDWgz9HklH5Up1nvTZYMXmWWFCIaIp8/
IKvTOizNAwC+/fCq4cuwHzv8bmqMlnqvrSgmMfi3dLdif08yoykxKT8XTOeJKFgEUUiBqVIRsSUz
bI8kMDVMfP7EWuPHsPFpoB5TGmPxjzCpIoCd0Vj0K0dfHK1fbQ7cAw1X7xIyL0TbaysJ7RUYiDcj
ilvaiY4Qz05+eCDXlq5MQjovTIGjZJb2El2s2dTAUHaY3r3XQM3bzxGp3x3lZYISFzOl4glMdUrH
gczBGmDb8YhDQyf6ToxY710BG71GyEyjaUprHJvmsgDXKZH1dS8BsIMwu6VA0RJRZAMtSEJP+ZIX
nQsy+cgkFn9S4j3b0vkh7rfzRyVjrEwu9SIT7o6FgGvEz3I3gELkvhaLP5Y+wp9ZX3VEz4fIYu6F
h7j5znwNXiNZ5TV+9uIWrPaZ3luqN+6zL+wM7YSXCJs8MeAeuFHXjghj7xJqzgFcN/wYAmeURuwl
8FcLHhX0zb428lvFk/kZHQa7sXOJMhe1tDFAUW2ImGE51dgbq9AopAV4rs6YWKq25gobBKuNu3RG
nOryYiSrwQEVjkYPLq8zJPwXb28m2O1+0WdFl+dzXxiikT+KCpEtmOgGX+GJ+IOfCtb6/DKsVFZ0
lIOPOk/HCjFQr+cjSX3BiUy4WKnReVJ/CCTGedTobGzAEVPlU7R6oG1LIbBRh7eUg/oUjy2ipAmv
JdK5yP1KFaNA0s623KS65FS1AeeBI5yrO6YkiFF0zx6Drse72JKvCSgxmxNIAx2PKo4CIoFWt17D
HRgP1BZZwDfR6L61s7shHKOs1RjoLpCYJZX3uZUjltMQvyR72Q3dONgikNpfAHJoyYB9Ru5FS7TD
4orHD8ZerIw070RXnNQSrRYo8YKppCKWUhzNwfQabMlh7OkweEW/rSxO5G1kVQzj37HXZQbhjgN8
jHA3UVDqEJ10zGRfPWo2XDa48uQQwpxXE82lMWUO7B2bZdMNeeIwCj3f9d8FSHvwxSXlvQloHuw2
XimILjnQl4xAkQljDB3pL6Dqd+ou2q8VKN/4K6aIysDyy44EOrS9YZtFfRM/kPbhLcZC4daSGxdM
NDwuBuevuF60jy/49owrxvgujkT34ncIzXT0YxoZ2a75RtRMw4RKDH6mXzhWySi9vCXSszXkT2Gv
7LVTBlINPPOWz66dwFp317py1OqUHAveg2RSYG6oBCcgLzvuUkSkWkna29mpL2iNnGxwzxXp/fQC
A2PdIie9eBIiXTinnJ4KJ7kx10N5TXfiKbqj4hskn6YLCFL2mp6YGTA+F9R6ss+vCkyk1SNzfajG
nx/swePNFpoFODoYHGyTInddBzAbduYYsMaM+GVy5wHILHcjFrxc6U7EjuCHNL8xoCGCOo4Rsc5O
tl+gACA6AOUFn21zoMIKeHDVqBFOqMfUmo6YrZiXP1BSqFTDwDYBGsoTBATQEluHj4h4OzgUUzym
QADrJhI5M/YNx4fX8+BC/zmOsJhNEIr22+vBWDA2oMJRG3dqPdSJf/Yu+5CDxJBszWxOMp0dDVKW
6KYOa0kx4b4wAcDZIIZQcIdSD93O2OabGpEzg2WldvKAN2qg++QEoprMR/mRuAmNnMKBeEXWPcL5
u+L1CP2FN8obvE2aAAmbkXeJK+ZO6TT7UudsQe8RrgzXjmClIW0Q2b2PieWxdPGwB9OehdHgJHo7
NduScJftqXiakOjYEcXMvGhjLTiS87A3QQek8JdNfbhXZ+XMQ7Kbvjd1LiGaWR9wUCsY/N7fHjUi
oaMZPVlMhIglmXaSXT0rqtyRlw/uJDUFGz0LDWQEPYHe58iwl8yYYvL/KASim491+N70RMUI37KT
0mynzkMCYrE5KlZGkLdfw1PASXlk7Mk4mNGxBXvbkIE30QnNM/LE0oBOmH5A1WAKEtYkrw3eSexZ
F294OMRzz/qwhmh6e16eiTFDEMie0E3c9Z5BKt06BsPAGgoWYyMBk7UkiEZnkQ57FdQyRD9sx1qC
KT7VvmolezRQOMSQEXLw9YcM+mapvys3u48SZXk68xZkMh5an3peWCdVdqvi8nAsFZU0C+f3psyH
qNirGrTHGjU+j4kjqq/qpRf3pL4PKRaniiJcSUFm8ZMOjhjTBTM1/sxLkmBvVcI9Cx+HH8zupHN0
xJDrOLeiILmFt4/pCecP6J3eE+WJFV0NMOOrY2pKXrKD8AgJEINvsvvZnAwJ4uhsq3pC8Xl3phwV
vdniEJXICFUSRC8MVvLdNw43Psh+ZqlOdQWOAC0GrojrSSNuwpijnFZwWSyOGgRCRk75rthxG77C
igl6JuADrLgAB73XeqqTiKTatWfsqAFDfI/vXO9RcWkVOwWTCl8DyZySHF3RWEq3Z16awe2hMbXv
2ZvBRtsQ8itgPhL/sANpW5DyhJ+I0BP03PAYGBK/T6hWRl4cUFND0AUFgs2fbiJLShb1xmOhN8bS
BmAqWwha/GCvR1wqTW287rBIbe8qHeQNfCdA9WTtsgfseyLqFUQehTI3Ba4JQKcmLAIC7NnVbE+X
SlY4EU20ssxCCdfMI2rqh310Zbq9rC8TqRQDkg3MuKzdSDy3PUFXcOzWvCYj8UCWhnTwhw0OPyX4
VzwScHKRG/gK7hJOdPmG7Ivex8fxPa4xtDc+tGRkM93vpDaX7/RDgfr47DHzfA4TdPRlq7uFLtZm
Ha0wsZ/cGGAHxJ7E9/gn+lbBY0Z4XukZHtaGaqceZMe4PRJ0SgJNknKfgPMyEd2ODNZqDyuSJEkZ
4FEQHcl+lJChIowrvfgz5LjEUk58gPGCEVu1mYNTrSgSzgEEFjotJC7o7I/6YsyIthqEwapT28sX
6iMmcKpUJuV+v9KW1DKJNSrcCnOTQoqAc2uAdqP2pkdQ37XTJ+wBavx6z0M9fDAp5WyoieCdv7KW
srf60r0mqGiz/Rk5qPgmrECVo7IrbdGZCVRiNEcmSA9JtslVFLr2iaTlCcKxmpnQElHWDUsExvjO
jBWxuxqoEx1XqJUFkBw8MwdvJ1DNkox3Rssz1gVdfk0zKSy4SVBhOVGs+FSeOGNjybTbpM+UdfgH
UD4SQ+SgoKoTHRsqwPbdCl/ob5OPD7nTRORzj9F6r361GnEw5HDNHZkJ8ikg3+iVU986H0gIuRwy
+eQDEZdEMJ59gw1/FpZ0ypB4ouxbu0Bj4UBBWyHL16icwS/JYLLOJpPLARR+mfIcCPnwjzMIBMKc
Zg86rdTRvqMKQLIVfWsnVQ+DiFyyJ3OqcVmgCnmCaRcYV5ABBJeRdFjjCrvh7vAKNszOXb6hppLJ
4ojk5Wd4AR7JGp8cS8FbUUze2mCDDiq46hQRrSApwpc446n4zBGFVWaRYv1fvNyeDahbTuKnP7yG
ZwXul50E/4/kzhihr13xFjyzD6dupwdkzuO5U4pOfvewFsH6zCrCOsMn/xU5EYNWsM4fHo07Qenl
z6E/0uUxI3mguqquhuBpxiSLjPw820lD6h5BVjxCU0dU2dutoQEBnDJn+iycFAQ5mAAEsqb6IWPO
ncdraWM2qB+rCwLc553mk7PYYLW+JyBpE2LvNhiDgL9KsPstGpZYrDPS7/I9SDS6ql+1B5e5Ex0J
jGiMTkYdaHXkvNycrOGKEz1mxHo6Fo0MJH9o5n+Q/QPgaQ/6XKPsNjO2GaUYidV7I7JfPnsPMzx6
xofCip7LNdcVs6PrBTtKnvJHXJNINkPGYG8Lcg9E44IYAgv4hFwXeGd05yee/MJZEW/zqi6+xBdz
n644rgiyC4iidPNUOaIMjRacngDURQacQZeb+Su9wSblIL3nP8xuRa4wOiM054J8sg8klOPSssM7
qzUS9UuKCBso+/ieqpt/jL6ZF0RdHqveozTUd9+QPMN2iwSasVYT5QucQAY7JV+VPdg/IWYLjtlC
9D1biY6AHsDz2kAPj/cqSS5JSIqQzBrVbgJlENrbAoSS9D0aIWAGCPzR0tz6lp7AD+hIgjFZHrOb
9RWXM/oXWG4fvucGwZQgW0nUMcL4yd3mZ1US9YQIbHAHJBNyMhj2TK9d2UvtTCD9XoIQE/A6Mr6p
aLMe+E6W0BbaZWPKXr/jdqXLeutzREkQHgqYQ0MgGg60ckRzhMNQrCLAV8E9gDslyN6iiym4yUiE
o+x/t5jxsBkNOBe++o78g+ETeRRCaJQ/JcDbiweO2yfYW3AhAjQj9M5Pva9pe0UvYg9MsHFA2WBz
2GMTUx5bUG/aMIckImhIGIN3XJHhp8VOHV66EwIQFPcKlQgIFwc3txZvBJp0BRDgDcg71hSMwuxs
gaQWYsVdhYQk4ZBBwlokSx7MRTRzcNVhkGu7Pj7xx2Rf+r0JRZuW3+l1Og8gMgLEsRidEJlEEtYb
f4lxhxcPHsUWDIH2VNmE/p7KZiFSsUIuEY/uRgDgTgfhOwJ4Qb0YVQnAF7zHlpCUfKmtPjnNAwXT
jvrB6jVGRMFwTSi10+dbaoM6Kf5YwCREWQXl0B1ArR64LZAbmB13RD4KeJpdbTUHGcLHCwo7NqgB
7y7D/4/7FF6gLAjvDweJTg6id2MbvXpfHdpjuZc/B501k4siwS8gF4LE2GeJvHiwOyXtPASCyIQw
ND0jMkIxJ/fFHQgJ2sKQUVhgKj9X/KuDHU6xhFX+Y6MsUvIT7woIaAvpreksvOZXTbKH/KG5jcNY
nKESuKNGMtRDfGI/Ox1H8WkQrbF4QnKFK70NONnl1ZJH5YTQaUUvtTChEJiR0lIcAYoCUmig7OxC
AADgMBD3PbQelgjXFitzYcr2CxmkW/6BB/7WBHV2newtuB9Ystyzw3DIjzWYtPqJqiC7BQVgqW9Y
oUhqazwNDuCdXVPOgGqEFRJ08RvHjbuMXp2ZzHiFmD+NiRke8BXyUXrG6G+wiVf7Wg3Wnw6yKfqC
Mb5gASPkkIXMRnKRXCTPbCfDfywfIjTKjcMbn71MFLf62l7UmLJDwM0EORD1rv0uodAtdxgJaLsS
AT94DhnhKQSrc9iha8FXmVpmxG7qJgfeKyky6gyoFv332gBuUe0bmRVGfXzV7nqLNtPUrMKZqYIY
/SyA4u9v4w0voqBxMMhGdpBPYLqe0Q/jy1fVaK/tNYZMlsDj7TiIaf1tNYB53tITeMKuEZRAguv8
xuGwIm5tFMDBdYaAoAnUHcbLkbY/YLBqul93MCmOZl8sgAEQZYk5gzXnkJ62AWIJ/8ZALna4l/R2
pdIP81M9hCvGGTxlCS6UtAxMDAkvFpLzIj230EgkgVjrAST5h3CAFH2VNVP0is/qAHcc6YyDsvcJ
m+f1ew1ST+NUwRW/UCQjvAz2o/PZFjglw6yLT50j2gxSN65IEDQ1J4aIuwDryAdMR581QWG4WN0x
ucBe5vjZOXeOfgISCjttN7oCtGXBgt8t4Zz7b+wwLoUGZi0zG3B4NYyDu86IDwd9QRypmjw6oLW0
lBR3gYyfKU94BJOW+jPMehvUAWJXEBOpFZkwUdrYJc3OiCm9+Fp5OCHD7ihWfhPEpb/6Gx80UdHi
AmRQOiLE5RzRO6iGowxSioHV91dIuV7qdDfEapMBCH8DmAfXtVixUyGNUwGvy2GgWrOeQIOhg/MI
qZOYbmgClqp0Jz3YfQRxtv6obMaXHtIXGJUvWTElAu0EHMKA7M8GDvwwgLJ5c8hGfPBvHsXHBElO
0g8s8buBL38vFBRSHGxpPgftISFNDTlx0CJaXfHFPXOZ7AUtbnXoHIfSj8Ffi7v+A5zLluIg7lqz
N8VTZ5eW2mE2Y8mC0AuPu9JX51wZ5FflNLbaT8aGa+xAzWyuSnyXVn4EADnwcN4rIDv4VKO0ZIR8
95rK99HCbEKXGCVo3Qy+eUIMcy4N0b5ivdmFb8ZlrBbTfcKQGl2y7x7MdTG5H3ja7murRSLlUUa8
AryPjCtAhSM4FfD/nEbWyfvqzW0pWaxyl+nFZ7ufcxgKJv6u+lzd2VBcVi+N+YmK10+uhQPH9cAS
J2cG4Vux8fDyEwm/MU82j4Yko22+lVbzTq3hjtUBJttetSA2Qso9ihkvQaj/s77C/W3ukaYpCquw
gojTsP5TmpJqUUvEFtJUhBRUf/W0vfCMAfKxfTvUs9/cbNs85RcdDElEAs/KsqIILPuLuMw0TCqL
aR/fuc8S4KslG2EzPJArKl4AKsQDZilvwHiy92/u/Dci0n/c+RfduBa0VcvladNkuU8NwPxVIWeh
INuw3NZ9d5a+lIf4u9II7m+Ev/+47S9ScFpyw8pqkM6WY/85H7AVHIDpTflsfkA0DB/xT/fBPNN3
D8/3gDjzm4feHuqfuvsXXbgTxlgR8dcdPI4Cd/UAecUBwQNDtgRr2IA1ABmQwu/u+zflCEjFZwXs
bIjDhGXul/suy7KWIhfiqa3UR0lCDFI+swcLoValKxkWS2t2OZf1Y1cINL+WfqO3cn/34H9twC+b
+ET8lKpTgYS68rMU6LJScBcbq7GS7hMIGvyVCM6G/c1zC7+77S9ziRdHtpC3GgTpzH3wt+yG/Sf2
2plF7rV0L66IrEZvRGicWMI+NIVd+YNQHYTXSrOgMgcQnN9KAMHnd2VBf9uu/yvgcr/kFzZSXfFa
AuNP/eikupMl2NEzNNlLc6ldzfnD6v4/K6Hb/OD/+nf52X9VzJEqT8YEUvaf5Xhbzd32hT8r4xhJ
+Req+rEbCMeJGnaxFWD/f5bGMbL2L1lE6Rz2/ZRRKyxslvvv2jj8k4yMG+whggOJRI7ddPj/qY3j
/6Vi43vsCCoJcJ/b9/7duODPGf9nFePf18ZJ4i+VSiIvcbg5ivBwCBY2Id3K8P6akKBOY8tPgsIa
49DOkZFig4lSpmEcysOujBIeJ+zx2cK6Sj4xArZ+qGRkzlecuLylpRffUVSHyrPn+jQyOo3BAUOC
LCMk77Wyl0E2LZXw7Hm5eIdTN0PBrusMvqZPtS3aZlgO7KuWzsy+ydUe+ShzPa1EagWp8esubZWG
SpGotscBL77qWBkqOxxbqULIFyeiApKtiMbCZMM1Up6xUoSaXYtLAmVDZLtkNGT4pshTV0YszIVh
AHu0opRATKu9BGwhh1Ntj3k3QmAVek1A+kcUtq0fC1EnX0Ml48qJ9HKsgHjX+Ehiv8S8ZyQ96gsI
YP0whyW/X2p54nZ9PzDJrmSnInPGji8a2qZMJS1I5Y+VVBN1YeRUJKmovRjLgbL0/5u5L9mxW9ey
/CI9kBLVTWpw+hN9a4c9IcK+tkRREimSokh+fa0oVCHzJZCDnNXkAtd2BM5Rw7336nbbKMQm5YQC
IF6XIOxvobwrh0tXr7bNn3rWZRu8KJsjVNxYU2qY/O046nNTVIhhcoWx7VOjCIVfRK55ixSd/iv3
tBQD5poBN3tHB2HzvXR4/vaFSCugTeHApK+drK09Ks3HzH4rZPT2kK8cLIMq1krcSD6AxAtjsuo6
U5mjVtk5dZiC7JKFdCHbkmOWbB3waI7fvS2dORWxuu8FX+zdptt5eZS9LBMAORnbX22/8Av1tE9n
E9dteurrFuqersbWuH29UbTZlk0NeG0798Pwhku9wopR5Fbsm23jLVJoqlIfG7khd2AtIPXq6sgf
5drg77BqbqAIK6PmK5TAgxphMVfgK70DBqxaswJ36mfk2CxSxzMPG7T7eedXtKVFwzqMNvANLt8z
Xk/imvVZh4O6wu+8BpWKbB8Wlqbzlvncwr2QpiaK5VjwnG3lvuiFXcabIlR66KEfSANgFzkTKX50
mgl0g+tS9GcESgzxzaslx0S09RoGCL1KeZsUiqMS6wJbfdT1dAwqsuVYzZX5sUxbwHDkqf9ZbgMw
tSoESpHfJti9L+O8AiTl2Q/Nulwc2zaPMG63M3xRLu/BN8yIr7s1pQuYP1iRA+4Owl2XVo7hPG4+
jj9m41N/RqqM6k9T3dpqbzKr9GHIQvzV04IN0MjMCeLOOAZ6HteV/0w8i+q5rnnzHvXamc8+CZPd
tVO2fgq5eujPY8097l0TmvMctv7PoIV84XrR06HmlQN9YkJeHxtOGTkPdbl9JmLnAZ6nqsT9Lqs1
5rs6TfRvkRVfhEOYcJRME+4RFlCnEtURuX1uL6qIftFxMYKztxG3dyZfOGDp1hwZEDH5u4G386dl
ywAccQyAlUkZIGSYFR7CXXAEI1ki9SMxBevx/9G0h7Gq7brbtCTbnZ/GDgjeFLpiz6cW3crab2k8
Md+PwAsHAf8DqwB0pMr4LxoluPYSM9u/TkSDIkuE2s9G61a+Vn1egeGLzdf0REsnDt6jMzqHtA7m
7zDBo36ofFrk0WOZaLaf2yDr/VTPtgF12ZX2fVncEHfV3MPdlpFMxH2b2bnY4T5DudIiY7Y+B9JD
OlEIHKE3fmLQb7RsKfNL6sjcHXvLcXDkeHkBucithnqpLNvskHKegXDwU6iO9RA5uWQlWeAWLEgL
iGLuuT5lZR8BYJkRajquWPZq57z63m68A3HIbWgOdRWrv5xKpyEQ8COgImymhqhSctlfNx7nbhdD
K7NrSMyycys47qHe4mBOZqiivuFlPqdjuQyuPRVZJsEHDsqHfV5sM3h87oFQ5x3eQC8nUFS5iBJk
w1o3/MZQ7dVhCwP2Mgg7IhImM3DB3qWMNP0tVq2z5aFy47Qcy5qOUF+tyd0vTOfZDS46Zj4rlgq0
x9RUINmj7BXw2gwP3m0XPNK2vpYlqacttUKfrQ7GXBmZZxywFV3q45gvIItrv+bxIPTIs51au+0v
Nv+MGPNy58cjrePGjynVsz843VNxpLrCpZRDUfszr52FFGiaWwPcy3r4lvkSHoNI2AZaWXXwxqjH
SVH/UuJ5Bxq3ZtOdsFUgR02nAiozbhi4kzl4guSvDlRUYzp0+tkc7fAnlF037gXT3T/Kk3XYhbqZ
NgzQqduPbSckSkjuwEwYVM4iLTU9xGiG/l5MUwScSvs4v2Uz1UDcohnnfZwW6MWI3iBVTLUx2X7V
XHqUB5Wbe6dJDueWznFh3cQnexdcw9c/Iz6RfNdzTvRt2W4UZHwRHFZx6XVq7lhdTNOnxeWFuCbg
VNrxuJbhTYpthGAWl07cDjim9cH0Aa6X0efbc05JHx8KxpHA0WntoV3LuO6OHSuhJRnqicFZ5nLi
bjY60T+mmjZE6cSqa4+hn+1ydi1V63psCLfpPidwbm+vTErdjA+JiZo8iaEmK5DewMFor4Vzz/Mi
UH808jmBvVX1Nu2mdm3BUrstQYxYtGy6ZgZF6Vj3uoYKZVrn+VUsbZaAiXhTmMPck+JzMAJOOrJ5
oveTmxV5Dqpe9S7PTcEhIChrwGWoAeEehVSEG1H4WSL4whDo03wz/XUs1WzHpxICrmAydtuMCuEC
Jp9ldTIqywADm8UD6VBzHMGc4tgGG6nmAnxLrPGKFtm4QLjYo4M5SluT5l2qqXX3bp11fqqVduPL
4rv6ey/VzF8Dtn1iMB/zBKqRLp34mLu+XU+pk6Bhs3nt2J44NS9vtBuyHsrVOXRpt26jHu1RmCjr
u6GdwLb1yJM7EVFBFuAwpOHrxnKF4MuRrdleuimiX0AYZZv/bvQy2JPwlcWg3Cc+NyfETfhwr2vc
6NfG5zXmqFlBTyRztNRoCWsL9nxRHsfciGbQPnZZo6GZCn5N35hYm+avLFo0jjunJtucllTM5sNg
99lfilzyfk/bCkeeTYupHpROA9DDjRGEkI+atEdfjn29Z/gP26vFGXPcLIdmcEuWrecR9q0PPN2A
rXkBbHhY6FjDE8sQWj6TIMffzJFJH3kxz/wg48LcsVGa8HyXLFkxLtatp6d5pIE+NVF9ffl1HiEJ
GI1bxgfNQiiPXNdw0C0hSnqxDYem1egC93vmZuv3ZqUJYrisHpaXAm0qyC2ETENU2dRddmAbB+bC
2AbYqemwZ+tbS0MeL7RRwDTtJuTo9yzbyvaaXFjdRw1bPzng5oriktO+WY/DtjXiFFAdJ8jPZFcv
3zazkQbfYXZI/UCHSerqm5rqCXVVb2O668aRrK/ELvhBvQp52+POpouj5UR3Aye2Q3aTq+gx8kVC
qBOxOHvntyofTggXKb5vGX5gX4XM4Q3B8QXlC3G03Y9110HkYVMBqdj/fIC9F7+Nsuqv+/d4l/8z
c/3+f8Ex/+tR/5lfnfnzx91/6v/6L/8tJub/j1yYEnjbfz/UwsGhpl//PtV+/cT/nWqr6l8Na3PI
8ylOBMS3/MdU29B/If8SSE+JABfI+P9T4gst/9U0ZY3QF0i0y68f+4+hlv0rzzHvtlWD+BjANU31
Pxlqc/L1u/4T3lUifALZMtiqgQ1xMK5gwdO/T7W19OgCWnTfxdIvj9T2OM/wQrZd0WZxt2a1w9Et
t7V+xV6BjUGJoVX5QGUWIFjq/CPVy9+U/BXF+e/gQpc9hxJ1EvNsKOKhRwv+twkd4H002tSMr21B
H9mGS3Oy1TiGF9bSrtoXnJP5Krt5zuVuFnk+Qp5LNAB128l4nFFM/BvmnS4d8pEs4dvUbKM1ez7g
ffz0jVLjfqUNLMgCny/tM7r1fJeaXg63rJea78RMO/Niet9ZtFU5Vqjks+cFLLRk1X+9nYU/l4WQ
DPuSZB1ODm0xVOit1+OR4zLML14PCdqxeXAvRJIFbn7XoiSoftrKEykySJCmsZ7ssVNEYg14Gnx+
pu0KCyiWIVY1TsBVQU8hWwrbhVkqtWcSE/0N31Aa9vho1Xjt2QyEtfea49wbOwQJrGEBtYuDYzVi
P/mZmBrydGTtHqNOORSUbnTdzTBuw/CAfjCmb6qXRHS/iZ3an/VsZmidfGXa3bxM2XO5lB2I+qCa
DLbp2X5qXo74k1XNULwXPYGKxmRj3fzs+mEDuZj7jf80mosZsnjLQsQEMfPhg0UqxvvFlH13dYxJ
dZi9ShrbJgsBbSbrLbj0lmHdJG8wHH43VTHgyKrWVh2q2WUIN2mzRaHQt8Sml5Erisckh3Hibd3I
8kN0MRswwxVUwm+PPRDulDHU2q8HoG32belqXNLRSqQISOHBqw2zyb5lC14fLKZYaNteZRTkbyYl
vt+C7QH1ud1M2x5U6YbsZhn9CF+uozS7qIkIBLRmNFpxtzrMpIdARDnd4RnFiFZQBQyYDwO21dZt
qi5oKldzpaUM224a4pbtYiZoiblkHBxk17wr++vS5w00eWxTxWcxbwqZDDngjGMeVgmbgqBJHAvX
d+Ud67WRV7ygRXNwg9ZQDs0+4ZDf+Q4BMofSdKbH3+O82Hvp2/5cKmvJaRmNoEexAqj8JWNRp58F
GZHhK4qsLK4NvhvGVaSVp8sm2ejxULak69/bZsD4ACDI1yiusCq3fBvp5yLM2H5yZ5EdvKgsgZAR
uoV9eQyiPizSoKrUMkb11KLCIBRT9RlU4srWvt2pGOzrQnCrD33txu1DmGHFmJ2LYf6nVGPLITfN
BNadmNExJNyi3RD1brBlvh3zRVGI5Kqmt/FQ+4SlH5tNGvpChWkIOsusMgEMlsSxc0doPvLnDouw
+KHY0hJvtBh9OpFJtbBg2US6D4xH062Epyzb824O4P8Bf7i99KvX15hVm9xxwVlxO/QVwWXpx8rd
jKnfQCm7dqr3sW48vTb4NSBcXNDxuDgl6Kk05ZYfRPACsE8selZdWpkX/U10VpPfbRhEc8R0T6pT
8I1Nd9WG9+F2IDLWt2umzXLKAMVA/h+6uPxgLS+3gxL1AhFD6MN4U7MRWeEW8/HJ8FTnv9pMNZCZ
6zbMZ6MK1h18YI1dDmmbZlgsgDes5mVKWtvfaD+aNzLko96nueqwEyXQYl8OuvzORw9QC0DL1F3t
XOE602UEUoKJAfdkrUhWIy6eIbcl0zr7IXvWzjtiXLXfcofUXvSK0B3IcnlpceJA8pD44PYl62DS
GR35gqgqn99OeCS2I44vIw5UWriG0PciD0L75rbI8/mOu5CDwibFdBzrkf7Tsy+ANBjoOHyl/R1z
fTDAVez2agDXHKPn4cnCd7nu+k0rqMcc1oDYg2a8wjy+yoLfL2Nv60PGtIM8X+aSHyvZOfs5etbA
lpOTACSWMYsqkCsrLzVJrbwkz2wNA2ZO4nYeumoAulWssYUyifMiHpus1v6m2gDsXDgvq5/blOfd
3VQCVkCEatzM8tctIovvVo8TJPmutBRYZupxqLj3JoeOO2+fOtK/uIHehhYBJmTeboDGwcag8rew
NC9LzbY9nvh5V1N0cQPb0CyiHd1jn0C1q/BMXQjLINxW1XLDJ++OZAWOgBr84ebyyWogR9Y9Dwou
TqEUtMUkwU3PsX23qwr01LO7zxhSiCbo4+pYbNemmx9rRb8Z2b+WNGIyj+OfTYTnJVl/SCUYW0wQ
f7qQfXZV9TgUKFBT3PZ9LNwNtbbcOZY3d2Qz7HuRA1WRM/U3ZpSX2ff9bVMkaOmXAtVlbKZTt2QI
D7OQLBUZ4jF0e9sMDAZUJ/Md9nnpYxlc90HK7ivhVF50N7tzKXl9g8W17ZkCm3x287DBUjVriWZ5
m6fHjVY9OVHuYFrp9T9diUiXPgMAOOKEOnpZfYpMdnd9sAoi8bDgN7dQrKwTyhlJrNk12j3Gvu9R
r+eHGGIA4d2JFyUEdDtj+YAz3yG+M3xkkVYw2xSAO+RbJvoR84sezyEgtYaX/WerFvoI0AsxF2pD
pIIAG2pq1Z5IafI/bgjyMYntL6yt/anFTqb9OtY32QRFVZra+yr4Z59/JZhgzjzLNUS84Jrvndaf
o5LsJfZb/w2VZrpxfYncjyDLj+gQdjInVZ5L3xYXhyq5F3T+FY2Bel6vAHKW+mDpNB9SQaEzd1B8
z4bIX9aT+3Ec7xo6PbgUt7t5UcPJA27cA36vIJZsPnsJJXE1Q1+UJ9PuYzHd1h2QMBT1w1IITA/t
qC6BxVO+iidcuu2O4ZlSG2DpddF/JrwJu43qi5mbizPIcEn5L9Uvl2FhG9JIxntRJpxxbYkl1PYu
Lf2wl7kZriAZTsM4P8ke8s8Ofihnr5b4U4/pc9diAsZwD9Mn4OG+nz6HTBpEm3f/yBotwhym8rwF
Cy1vbD+wTQmK+0jP9ZaqfVeoc/ADMtUxSa+Q+wMW31CH1Qsopteyy2950ghv5nGnOGQPsbG3YQDW
s+IMzYcOaibQS3vXewnhpQTelxV4hb2G/qtjU3WmM4Gkqu3aN5aEelX9YL8TlvvXrnDkTwtE8BXo
xzrsQ2Gggx3UVx/Mo7tpNfiC91U7NEs1xDqTGhpg+wXtb9sisDse0al6s66fqFnhvRYNDL5DMz41
rkFkoC5h83IwgPVj0Cd04s0fXROsd0GvdZljqx/WKXUf3vH4IKN0e07n6m/FGvnk5hVumbgs6gEt
qWT4spSiWzYeoBVsqx8tqJ3xMtM5kfvgNUiqbuRxwnGWlN1vQ0ywPhreQkeJdvqXmX0Bp2HTFeLQ
VFmHBV4m+tcyAvAHKO/qeMVr6N3Br2Ml8NyKebgpqjWU2PQuahiYHK1AKFmmfggU5/VPMxJRnxc1
zpQdltjNnd63ymRI66ItcOa6od2zGC3utFo6aIty7AcPOwHc3h7ItpLnlazYYlEbKGWFcagEmt2Q
uMxxJxfM6PgSLlWHtbZfYIKmUGkCq0Ffnthk7Bm4toMRzKwZupwOwM/JoTNtL2HB6LBrVk5/qayC
/JVCF5MHeGKHCI1XrmE7q1H+mPjDQ/5qpiE88o5Dr1XR8GfcZn0h1lXnReKJnrKi2k/dVO3LCoVY
AWgB+Itko3IY6A2Og7exZv1LCGZ5mrtY3KIjLnEMk+FqPLmqlXzMtCKHsCD8RgwwRylWfHOm/MlG
XT3mtXqdVEN/9rk2N2hwUZydUYeyXLYLzbI/7RKqx0T9p0r1r83bcJw2CYuPEPD7VGR+LN3kbift
p7PFC3uPbtaimPYCCPq4vesY0awmJU7oL6a/kIrEE45w5GNMoj/hqQSiW/QrfQYqVF4cW/vjwEz2
grECiQitR7QohqjbspygVG41FmnWyOGEPdiT7MZ2ZQnBSZEjkC/Y7FqFAo8i4C3IimcgSh27HxfY
B5a69nd5zQ08eg2ILUZU/9bORN2WgFkPRaINDt5qum8qDh2H2/5ZXLsdYxOGs5g5/F/z1OxV4b7h
XOjxxZrT+FUseFgfJgZ9y9LuAftcSo4kvTgiVpCKl64o/tDIfsylf10pnCW5UHC9ySnsuG9/OM7g
+0FPiiK/tsdxKWFinfIfeVGiymcthb9X3VQ1Tpmt9wn8GQbtxKtLJqqHoIsHk7lvWsP3PNn+AKr5
fdAWke1e7lZX3WeV/Fxz+8FmNA0DoY+c5Xct/tBRf50JtkRQte04jeoiSw6nHMkPkjQJ0xbwLjJN
6RQr9QA87G326z+RWJjsNg2dL5byROKw6gEtQMFBzlWS/W0VnMjNBg+BkeQ+B1otsSMaJpgEUWdh
4N9tituyK866t8tuE+XVcPLmOnFeK3yOiq0YPFvnzibj8Psy9bunaTmtTqgDRxHZ14ArodLGCThU
ArJlCR027ShcvCGHetKFn2AMDwZJUzu5CVDR2ryLrnp3Fk4iFQUkfWp94w5OClpCQ18QDTKt9lcH
vHVncMBegao9uwQ1oXQwg6M2HKnhJz3kODKy4aH1MMTT2Ia98UOLbaIZ3NtT/DYM6x1xBr4XMD+T
y2Ca2ICsYkp6A774TCpLzkpBlR23GQossvwGuIFsgaZ4Th3MWYHAqNE+YSS8yXv7yIC49vMQDtss
umdtCn0attldckyvuyHP4DcD5LcjdJRPC5th9bZG7qshBwE3grxBfoCt8JsE/IakindKQLM3ljPQ
mrVHoM0owMIhf2LsSdqvGXlIZf3Ior0WYcanaQzbl/HLwUaa21aVJ0YiOwP1na4GQ/M+H/srHyfE
kdH6W7m0MHwVsPQ3VfuiahB83XgfJQBITBSXoei+lSweSQa595zkT2AH97aM30dv36NctmOfMnUY
SA5x34T4MwxHWKAjYNpbOQxkQ9j2oMmzPd3Qo0YcL7uAawF/Gu/qr9d0vtcRyIEcOZjgMB71NL/T
DCGTgKWeGabCa1zxK5cxjyfFRgPItYU2lWT6ii5uOS90Yyg39foNvSrMCwvyENAGNuZqrNd2TxcG
Q0RLQnEqk5caWM5kp/3Qat7t02b4ryVqJJlKR7tTqSMySVyu+adbZQAF0ulUXkhRoiaWs/TkCNY+
BLBtFIJZwf1LNvD8liVL0cBkCLgGZPUmGrxEXMS/GW7aORIfkPvG4uNUMX5aMw/Vd91GuMuEZjBO
Qj9xqZW3l7Jy09+RZuWNq5rl6siCiaui67nPV7x/uUgRdqSuEg1+CGMaJGr4strjNmdp688I2ADj
uo4cHG4i4EBuoOsbils5SYttN9n6MdHKILlRUhzZeW0nem1pS8+iFe0tEJytvR/p2F3ncZN4o1rJ
zXWeME5XqbCPBMqMR/Ci0Fz2VYTpcggW9K1LxV0SDLmxZZrNTZhMfl66QB4Gin7mDMUXlMzFzEZ6
kIC7oD+JdFdhnLtFAxGORrjwt+c1vAWW0otMim4HVyTsuCldhuMAlGyWDc9lluKdoBMSLPJ0C7a7
+zZOGyJb2YAdoobYV2q6Z5X8LfCG99xYc1U5mtVYGXaaBX/rh3TC/cYcXRWfcdjy05KBpmah87vQ
0PdpGp55tzysroDlY7VPbIUOJZTNNQz5AwvTSUJjo2qynCtb/jMO+oZiMvAm+zmBTNyBbrpJ/UiO
Q6W+oyF41HRWx6YBKU0Bmx2qycIQtEwrhj3EgUABhLpXVaeu6I8j5tBDXq/khNb0fgU/g2yG4Yfx
4k6ihYTnC9ZK3JNLFdV9JdubrC6PmQngfRsfgdsAVgQzpJ5ZCQxlVV4eaEewnwXwLpgUvh2zBlPD
wBK0O6YubmROxSMUKeqxnHNk+QFUgME8zgKHHsOnwx4HDfAOMtClXUfss0Y+wjQR8pARKCBy6bHL
FFNa1usZl2UqYVHJztWo7laGIPvkXyE/OUII9WxywEErmOtdYOOlXzYEPIjsNuf2vdCO7WmS8sir
uj1WGZZoQhcmrrqCq5Jyft0qzXahyp5al77bbWl3PvC3oUD9Zbn7yEz2OEgHJ0SNkErLAP7OJD8P
AgolMbqHda5R2fj0NVI8Ap/9pTye55o/1P30PIQcgQ7luYvxZdxYCXGI9rupxrm+gpCna/4ry/Jb
4MUdpAzZJ22bn1Tk6TqIQR1MhklYIR4n1nexiveuI9fUN9+rmI4FE+92zC9ATQ8mh8YeCp85bYjQ
JYgyaWAztGq4ck5hPq+3+8j6v3lnb6YU7sdhebYlgkp1eq6z7h0k0t+yHG8UEICuQAMip/i45Fjs
PiTMJbE2f71sAHeJ+K0M4dCa5r4G1mm1+6NAxQFF/m6a/rlYao2dN9mVjSuwz+yxK8Z/tEJWWCjw
BtpTuS0XTMZoW3B7obI7DGoC/JRDnFpi/dWAaxRmjJDumEJxzQHkswHkf85eRwgrdqz84upl9bTN
2UNRdA/I3b+ClENmaD9fnV4OKMGftk8vkmPWi2jecKnVNS7iTrTlrTL1d1E0P4XDZAY6Gzr/FTY8
8Al78BPk0rV19Ui/1udiaaracQ7dneUyPztOrp3PkFnQo+hqWsOC6b7SmJWFtcSggVz0O64q8gX9
zYoMX9eEy6DIbevRZS083AzVeGqYvpXNcmQMaAo6SXGA6ARGj/ilQy8EUjfactfNuju1HUMQAiDa
bAB/UKpPbFYDX769d01xToP6NUbzAJAM1N76W0SH2I98fJODOZrEjibox8EUj8sIG0+04eAB+WJ9
4x161p9DNTyPA6T8CXjM5D7rrcygzWnxMuY9sILcngGCwhOLyWr0y6Pr+++1Fm9KGiTNzEt36ZX5
o3wnj18wPFocetDQbjUzInVFaH8Fy385WZ6Wrn8rbPsJqeECLBI9oCQBEq/tXnbj90KruC+AB5za
cq2xrVy+2lYgjLrcvvGhQigWShKIA4F3HrPDrp897jpOujbZDBKlBfILXz1FXeVY59o8orrdubqp
DjoPf4p++GgZX46AjRCnM7ifHlj3uWJ9s8cRZ0/MNU8zw4g6jNc1sCc+2myvu8nurATFq1v2Iuqc
4HwebsqQ3inkO/s8rgAaE5z6DRxOTYnM1m66tUt4kQoRExwWew/GPyakwGw06OYkompvk0v05yoE
v4+g4oATJxLLg8eE+kxIovcZdBsn9FHFjYpTsW9C6h6GfoALCCzab+Y9LP6Ylj+aLiuvUVN0/wVP
7K4q5voV7E16YSqm+2KEhw70GJ5sxpv1NRMr8nF7He6mipjf4B5mLIJaNNNoUzhix1cSfkCX010W
zP+3bQr0hzHMfAJd+eUX+NXz+gt78T2SvFmJct4jAWbzWFPJo3gyI+yZvYVQ2hfzeUZZVnWJSMtC
HLtthdhyW+oL3ZAWoQkU39CV7SHJwtAwlbgtAsEFWQ2AeKiRQZGX75QTHAYV9FWkxbsB0AMxAHn1
zCS7oYV5BSOIZ7NuELo1y+JJFAViaksL/9aCPJooIW+PkBHt5Aib6LRA3w5g9iVTGlqoEd7Y1HyP
ExT4jZQ/q6H+pdAo71fIJPeFhgQ15/w7GJHD2CjkKAwk/KpE/RH7JvsoLeyui0IMGEuXyZEXTukv
sxT/9DUSZqqUHQpIF3fMy+8xBATaVBADDgu8a5qj56ZlItfyaxoFfW5PRuD2BV9cxzW91X1WATJ0
H05md3WXP1oPa/YCKROexOrSgUfdzx21hwrVfWd6sOyZQN5TNWCvw6xv61ZcVDbgxF/SByCMx6nG
ThVCXkW5wJ28ql+piuSBGn+hjL1yPFngPwHghwLEYFFdC5LfBMggQB6gmZk4MZcSeMVxZQ6cRKmR
g+N9PNcMHx+QyROLiOWKQQNBK/83aee15LaybNsvQgS8eSUAujZqJ9N6QcjCe4+vvwO9zt4iQZ7G
XTrPUnQyC1lVWZkz54y1r2I11xoyQ92Wcqr9ysswuzWVlknUoS8PiS8HzwpYnechm7qjJgsUwMx+
+GA2XkLRt1DlXzqB7NAbjMCJgIDY1JWea/Q1rYwacRA9d6Xs30utkN/UVs3DrxZlgVNTLZNfaRVw
LPSCJ363KvhqzNKiG0i02mZS9g96EkAKVbeMOgF6+eQLoXLbmEFwkEAr+Hs9HQppyy2sM6brNXDG
5+rD1OiqY4Kdgxspl3hI1PSVY1DEzVxo5+fJALQg3NLJpAJzAHxmAujKw6Z9pAU3UKufyqZ4bAOF
azCjcwOBuDgCZQ0rqp0lT6l0sKLflRVymyuZclsqdTbfeNmt0uXGUclHiI0tIf0NLty/6aSxfPQA
xGibIIxrjEqZCs1YZwp8psB8iU0fMpwpKw+WEvRHyWPoM24s8aPgG0rjqHkvfVFoHdlJUelzDQrC
djkXdp7U9XtPyeudpFbVTQ4OHJ2pzADzZKWK4xUFI7bGGD0IYxEyMK01DJizSu3HVMmVT/r8+KrN
ggXtFF4N2dRQSRC08L7rC5XOWIOEFtSaNzq9ak7CEqqoVOmKrTmR/8ZiHR00cMcMO5Zy5HS5yc0e
GnEN54mXHDwB0B8aNil8936v3pRjoPxONT9naDBpFDhoG+YypcYnKZ+0xMqfpKQemX5jA23KiZyM
ss9HibaNaXd+D1FJJwaf6NDGbkr/oXDUEgSbEffTT98UdCeJFe2rIlS+U4pUNZOwHz5HSZmTkUbi
XZQOMPbAmUimosL+Hhn9QwUGHOqdIo90V6QEth1b4PtxrVUcfab2NFYfBJOCCWQEcl3NPVITig4h
Nvqj3CAMJQ3NPvOSiasg8+lSNp0eOYFXtcmTVpYajBdNHMEd53fZL8lTpJ9ebfXHVmmnV9FLZNXu
Mq/+6lGS+DQ2qUAPolMA7nVTCDV9ogTQ+JRT9FXK4uEraLdcc8lhGu1GH0GtbtXUqoaZypy9zA/g
9TBDfeqOslFKRj4WVU82pADr3FhGxzh5PzAT8DPp/A7CFDmsphvfCDgQKvpf5YFmBWlUE0wG75SA
w+oQiznlfGUMw48mD/bcGdVEAVmRcdnADuDVzCj7o6VvjVbuIInLelKnvmlgrWjbEZkUxWoSJ7Go
Am5qLVNT0GuZAk2G1ZOLVoDnqJoNWs672uoNxjVr3+xon8nedzECJeqkUk2PRutysimNi/2rRwU3
gabCFxjOLZKBOUfZV8zjZNQGzC/zS7Dj0WPN9ek9Ld4I9EBZJwxUFK008gAfSMPlJDHkx1RRJmQE
ZArJP/NMoFdpChmHra637bD105aKquarPGv5R8Acil7NJSlvIpOExTtWXUnljnbqrFV1Rj7MLL0J
uHVNGk5aWt7pnW+GyFlTEf6maXGi3fV5CwyxjrXstY7afsADOaFLIvHTINgtNYRawW6ACm1IjkbP
+iVno/bbA0YHtR8Vw/oGB9JHM+iE1K4pHNlIllLREcx8on4CfKTdKHVjFjtNbMDI1p4f50CVqScd
WktsfqmCTLNDJG0RnSSYPno9eAjNLGioWurEodHE4Y90UNvCLRqrhZEgyRTgIalljU/MF/D+zJu0
vUnCkGQ1p/Bth8yTDE7reSByRF0wxW3XKfWhFAva4xMNXtuqhVK8IzJb8MdWSLWg8a20cxLAPDwZ
kx7YrzCWAv113WvvtKYyy9tRBtuyn8Cy0PuPI3mWVCipU2sKKwfwpTDJe+I8JN8GTRAiNVuXk/Gc
ywLEFZoWVh/0djIER/ebSLOlEIjHgxGhKObynOP6AssrNzsWwqBlZpQ+b+BIGEjsQ0O9jYwEWkeh
6KaDlFIqfKb5HXZ3cut3pDaTIAPn0T0ik04c+I5ey0xwSoPIqyWhaFBsujBg/r1XLc5kSSdlcKUu
I0HuDIG5daCdqeXCUC/8CArmO28LQDsUQ6SOClPuldHPYTLAKDV6ThKpReO2L3PzsRPyBOKiINa7
DS+6QLGlgNY/TzmLPlMqehZAl7EfnoEM1T7PsDH6aE6DbD6Ofp98j7Spng69EQTlS5qIGtTUOgQq
EZhB+LYi0jfvU6LLA4RPQR0CL+GvDHTQgpbbevCUmoSoy9JXQ5iTIVUIfMSojNqUYBbgXz93QhNB
2mn2wDr7IKp0JumD4BMDO1SvBBCY3oOeydPPvmw9iMRkL4JuTwinL/Vo+NGtZ3Y9FDNtZUHD3pe9
eKdEVfejDHigeRT/IGtKM6ocdP6LX2JcCiCnPRpIwDG0kYEdjjMoVlQl5Mmc44CxK+Qog4lULeMe
CpapI8Gx6irZ+QAfwdwLo3Vs+ibW3UTtMtiATEOG6SpWW7KmyQ/hxzBHHWIQRYZGx6NLYPB7VYQj
AFdDbGroegnm0hzBzsi66EXu1GspBVjfTCjUSZVgPPRUvr1bz2o4aJhfY5omTANIdgK97R4rkfXc
0LuyvvuFKNzpvjA9jxVFG9aPdoidD4bs20qTWlAqUjWaYQ4ouSh6N+yU0YN/q7UM1GTmDFuMhhxy
d1Phvhr8fNKOhcBknNt0XG73dMbEh0hDw21f5pkKD1abUfGpw5IHt6/WEzszqaXBFXvd8l8rpaF3
LSQJg/oGvx5AjiU+iR2CDzw29Q6tFS62udkTyLDusS+854ALBczvpLbGnqEe2rmWpovMEymKRn3V
t8bRoSflBQctNqfmpkcCFmLryesRH7Ai/g997wheP6ucJDukkJM+yqAabg3ujKOVjnG9E7um+Ebv
sYeTheMbIgiJXsaWGRIp/JikoYcQkNqIDevgkRcDsh84T8zJ6shjm/BV0YRQveFZnj0mrUWJvBSM
itbU1OSj27YdO5e3Mr2TQa5GD/JfaxK3ZgWBt9NkSg2XgtSqH2WZo52mS8aFknTsPZcxEuBkG4Jg
IIKYbOKZxD6FvxQZNUdIdR6rQH7I2adMkiq7Lzr1HsCI4e1MdkdNGaKe6qMy1D0UaVRDRjrqQV0c
GH3qKDG1gwEMZdJznkZ9UMNDwrpTC0pbESwKHMnmTROEvnQMcqp0tiqnRajCjwFs4GPRV1G9H1Kv
hdEir6XxqHENMbOc9H1MVaxQBYAwUVGlBdI4jOSM/+B//1dudvl8Sh0YqS6JJmObmmSKOmDWxZR6
pnvgiDzAK902v6cOBQtD787CWvfaPnTbzvXv4oO8hXPAze5M1JBfKQQ6TJW59Qr18gWglV8y0y4z
mK/RONXmwd4TYm9GLcdBzWOUK4ZXofpO2Kz4Ok8k/5kQN1WFiVMZAK7IlDqOWgsDdeArUSBQDFNa
OfgVgN+nbT7DwQwUSR55E/ry2mz2uU9Lk5fKHpnG9CFgBadEDMPY9jvlpoN6iq6OLd3lzz7kFCco
5v+Zfj3l2j//nJcGlzP4kj8l7HjZaSj+JcWwyaSDZ768b0Sa/8pyJTVAzroyD/3K1iJoQC/2Yy7X
kWveaWgf1jswVJvs9yxlkLgjtK/v2zsf4P3HqVNzi5HuIAp6TyskmPeL3xFVQi6Tm5Dp+kKsb632
9X1jTBcvnbMk01JVceb/BuM9f9OTOGyjLA4nQVccHkZ291Ij/PWPeqa+FffaihzO2zj6+VJaHEkE
pq6wnOqMJj+1RklUTzS9YtgVUpPmhZp3+xvK0G/KHkG9CJ4+EfmqD30H2xIxGm7rNT79S29P7ZuL
gGH+OSEJaxVHHAFAR18aCZKQaWUfXESlIWoMXuvMiBsgVaQFVj0yaRWDGk3cvP/eFLFdw8DY5vGK
lTkMzpbyzYouqgaCxUBuF65MUdaahV8qjroL9/Ex3k1HGMK25cqKXezphZlFfJBjMMUlFhwjwjEW
ftdQUq5E4JqFRUwI9FCSMcKR2kWADiHCkJFJqKp2wp35Zbg3wTs/NMPxfavXv9Gf1ZtPz5Own3oe
xkWAW5JcJfeySMFQAFztxH5sPr1v6qp/87EBoptpCXnegSemzGpIeCOECigUyqslLE6hV/zNIprg
rlVG/2VN1hafKVLksKGym7CxNAjb7OoBWl9uM+kxSx2w9lvLmYQVo9fW8NTm4sNZlFqLIDKpgEhf
YytyFeXoV6sMF1eWDzFhDeiOosoQ2SwkCrg5c71ntPrtyOjvNXWPDJxj2BCIbeqXyu6Cffn5/S+2
YM5hEQ3xzObixO+rcKBPF8Qu1f1j1bqJE+/arbBLWxfSMfd9a/KVnXxmbREgciPVWdlSIjO/Ag93
m2fvWBwUcriPtJGyQ3qv26GLyu3P5JP3Q7FjG9DgY31bvsi3matvgcIc3v9FVz6sropkSrrBzI+o
LTaHIdMxFwF7Op4IbitgZCK8M9bugov8hDVWocOQZYNGLrQY59si8/UutMZEcXLjRs9bt2DIUwt+
lvW44s3FfbowtAhT1ZwA8Ehi7Mryi1F88aynqHkOyt9tEjh/s25/XFqsG+3SYBq1mJ1eZtNWCoNu
b8jQAqtiMPx639Qb0c7i+Gf55sErg2vGWA5EUTst58LmfG9HL96OgukHgCEzz9ks0gMO8dX89xeO
bsqibMzTWNSH5zA+OcdgDwhBmOCdaqTik2HSPFfKUgUYROsLdIW3zXx1RH+F8n2vVdNasnctYE7s
G4uDIEmjrOOhpDr9ZD5LWfRlkooD0xtPuhKsHADXQoaTzZBoe1kiZEfnrpoi0HIgAqojQy3k0xvp
E81Ncsv2IBzxvbXE+dp+OzW3oGxJKy/P0gpzgfUDVMpGgyrcZ8Dp/ZC5akURNd5glm6Qzp47NdRB
KYxhxD0Lsr3xP5YW5wqT6e9buXZcmydWFksnqhXgbQMr4ZR+0GJoTyTj4/sm1hxZLFdEYUliWFdx
Bp69m3iAXcso4cWPFV4A/zdTi5hvQ01k2g5vjOGh6mDEtVwNUt3/kxFzEdgjc0gWFDssWfGgw34i
tMhZi9rz31ghWdRUVVVMcV7Vk+0LxYJPtyJTwdvPQq1d9lqWtANS/3+GbP/XR/b1z/PH0CLOAC+0
pZ5hKIi6hyQ1vhgRtJpWvXKsXw+0P2YWgZZ3ZjmNUzRXIVW7yeiOpunu/SVbsH79kweYuqkgHspc
rLQ8B7zUow0pRCm5h7lrHKRqt+g83uh2Ad5v036CLAH5DEdzBwhiYSNDdxyCTVgrbyWbscIjsq0P
7QNwkWjll109/k9/2WIP9F7ZB3RxLEd+nFUmumfvkNrBZ2U3uNE+/5DsjJf31+Lt1bK8cE4tLrZC
DjhMshrWYjwiKM5EFgMzLgoScPqbz6rTuMGTl2+gXLgJVpy9GlDMHktUbbh9lrp1OSQJUjoZliNS
qRdD2LGZOQKj7654uGZnkYfRhKBaVRrzlToLUFFwfFFt62ZOpBGTPngfpMmV92ufUp6398XCnri3
eMg1BQNJxWRCVHNQoLzfAHJKK7u9S3fqBnJ5+ErBgcLUWt809/DOoomytsBXt9LJL5j//eRoCGg8
1gajl04X+sN9GZv5tghM82/OUrAyJCwKoyXaYsMqghoFpZERQDWQWZEiiigwOGqtmHkLh8v1/GNn
sTWmqlXDaMIbqPWd4sX4AjJ6Ryf/Vv3hu7qjP6cHJmXuZ6F2ZiB/r20U+fpq/rG/2CiA+QWjnYBE
qjuTKSobqis7pyDm78EKvsIHqd23X8Tnfjsi8wyo6W6mBpQEKFXfj+eV36EvrpXCbEOf8UfFiYfv
IYpMEew071uQru4YhuCp3hsUGtX5308CB8o7UK+BaDkaOlIGrzIThYFZsrRzw85mhKhEOdt3pJWj
f46Uiy+MqLMiiYSRvsx9Tfp0QDp81RHrX8xkd/FtKzwF1nMOH9T7Hl5dwxNLi1gSYZopRgVLTfRR
JbtOx5/vG7i6giTxug5bH+WIRbCM/pBEsOwpTjpFO8na6+q0rZV4xY3LKh9vIOgKDYVSn0FPafGh
0qCTSi3kQ1nPxcHaTnvLVnYhFOtzedtbCbxrn8cCUMUD0uLZfnFe+42ua2lO9qwMB1kz4dyv8w+l
kTtCJBz61rz/92s4k0yo+rzpENk+j0KtCKyoK7GXiuPWt4KbIO93DAy775u5vogSFT3ZVGXodOVz
O2DmhBzYPEQLdwjMbooP6Z1la1Cj659R5FtZxIU04z+5h0VZD4ZHniCiuPBqCKZGSFNuIxO1LvTp
kPVkOtRp9spdeMi+IesBnP4jl+LT+25eC/kTu9Li2IB3y6gAKFhOAS9LWmWOr7Xb901czSWoAeMY
BVKKzov6SuCFZin33OjzuZHM2ir543jnu4gQ7OIH63FeUjW212vr835dnhwWFVmd4jOKl8vtVkKA
9k8+z1TKRjF/RBEM1dLvTLuXUwBN2d+spcnktqxQ/YOT8zxiOj+PYe4jMj2gWxLI3tR7XFnKaweI
dWJiESZCasDi45EGd6FOVAINyMqCvmL9oDfGTZbLDPWHT5avP0k96o3jcA9mnEbrINyqcfY8lk22
cthcDaD//iJDXASQPuUWcyw4rYQAoWJa5wff9PO1GJrTostP+Z+1NZaE05UcDMIE+MVRPujH4UD7
26ELfTvrJygf4Rpf24/XQ+ePvcXub8oq7KNkrgnsPASdjgxqutMhe46ekbi0vQ9lt8meaLF99O7X
Kh9rKzovxck1q2tRzkXLNw7j2JkAZUWMP6/E0bzlLpfT1BUT4h7GARY3RBZPTRqM2ACZ6Ji/4a3c
e3tEvz6sH22XIStLc1NSp3UBb464SAQTwKdNkTJomRcPpg/aCJWVRv3Xl4JMAcdUdI1riBrjYs0S
OS5h9eoY4NbAJtO2GBmUBWsGSddap/VKGnRua/5+J99HTGPDg0zDIuNkErt3dTu33BDJsoCDbCPZ
5oSMYWqhZLLy0S5vWlmG6hX0gqbQUluW5FoTes6ksDzO0elL9oJSIJIISNbP708FcM+HWQIElcmb
tdtpxfCyFte3zdBpUa85aVV8Nq1kHoz3GZJh0LxlKKgb1+jWr8QMtMoakxJ8yzmROV/irFUsumqV
54wWoJLkkXkbyA2blU1+xa0zK4sPSZ1ansaRPV4HjV1pN0H6EgvbokeRDPKGlY83HxjnO04+M7bY
cZBm+QY8Uiofj5cf6oX1zjskN/lBdkRkAlasXe7vc2uLqowve2DE0zdrHVJ9jMPslUewxRt5L7y8
b+vqKmo6WZIEEQtNm/Nv1WttUsUFpqYUBefmoRbuw0rbQtyOtlu8cg9cno34dWJsccXqMojdsegh
3rOQ0RPuc+n7+95ctv+NcwuLG7aTgMSlSU7X6TDPqjjtEwKjO1SSDsYOfjx4Vle+1YpLy44XV/Ik
C2mXujFaw8pjH66o2K/9/UX2pfSD1oCxUSGbAX0Fo/NMrPX+ol15BJ8t2ltl7eRIHIxRyjy5B5qL
uOq2OSgtkrhgJ2aRQQaKt+YLTDkdSnfVftyKDi8e4VHfzoI53ev7P+USc3D+/ZaN8tGCglOsg3mf
hfdg9HfVQf40F3UMF0UZpC6Z4X4Ej+4KD2tQjitlOt43sqrPTxPOaG1xbDVBUdRKo6AdhgCsq9oy
hDVo3HloqtsxU7l27KhMoKxVlK99YajySIpIdEVwHec7kInZWpxKGWbI4Mso/ZKKtYzkynFsqibn
oajTbwbqcG5gZGCoLIss4gr/PSWPmvISSF9Wvtu8Novz8czGfH6ehFAMBnIIGDZz5cfkha4FEoiM
gvFunbOS9VfrlUcJJ9aJT4tv5SU5/Gkw1rnNtrkF/PchHd6U8naCW+ypB7qaDcle/NzegPZ739e1
5Zy/54mrmQWHnmYCi8nzh8k7mNBl+mvvuiun8ql71uIYM8oB6r1IQ76tC9C2lfobQ04+a1Z1l8bj
rdnClf++U1fey6cLyhP23KtA7So1T7CY3Ib34X7amw5N9EeImNF0XstIrryXz60tQjKufalrU6zV
cOR8y26B8O8CRz1YT+IzRL/b5it67FvPXXHyylYzddCElqJRxvlHjuHk0zUBOBwDbgRX+iAezZ1u
x0fhHizzBOhNcfWbYvfvM1vOEYpepgwhJk/ZhaNZBo8SPNKmI1rPbZNDWvMjr7Lb9/26dOvcyGLz
4aowDH6rOV5r7ozg9xCsNT3XLCy220QJjyoxFuA+gpE9t/v29//Nh8Wugq0uKHWPhSo8iOo7bzs1
5cpVfSXGz9dpkcRVKUDKSmzRKP8wod4+FzHU1/yH+qV6FBzEEN/36Mp9cm5ukcVZUzBOYQn9Yq5u
Z+Ed361EuIU2AdOcdusYvy34o47TyhU6/9Xzk/jc6iKhE8RwtBjhMh1/ism+Rw+h0DF8DZv0Ne79
bys+zqF1Yc0CZIJ8CYXRZeGrHDikg6TznOEHIrrtLvyKYP3vGaHPbVl/Xz045oNvaW8WbDEUbHFb
Lz5hMCZJDmYY4XTHf6KEghZ7KG/Hu2RLf8K8ZWjcjT4h3enIe6W7i82VBPZqCJ3aX3xTEzEDwfN5
qfb2rJ7OIE3h0GOObzsXrcmttba1LwsZ1BRP/F18TaMtraIHpuZAaavNfOJulAQohJiiXUJGVcD6
t3a/XdvrpyYXSXot5aUqlrjYNHAmQZcjNSs74/IGPXdqcbtVgzXJpcgTPGUueAhfg5LRNbiB3o/N
61ZMTvsZRSG9IblOD/tqGAoDEROECWRHbW/z3NxrwuEvjOgWHTKqzOoF+KRKh0AtO97WkKBkDkNf
FC2AVBxFo2tWjq8rvUeFyjnDDxZlEnSNFoewBvGFWGUa1/EBkUE0BHeli7b3nPcEWwgtnhEwQ4Iy
cycodnnyrF7bV4KRrQ5oURIVXbkoO1nMOfTVZHJWWrXb+XDCjtadGiCdASetrkGG1Nfu++t7JVMA
iHlic7HhVJjqZ0Q3fF675pbCevCieY5eoO5nboonKXPKxp40Z1ARpFxLnK/shDPbi82XdnKew0IM
oYr+WSs/hdHLinOXWfO5c4utFjCLPw4lX1S+G+3uFoArOuMo2Xto1eYOKOS11+q18+vMpcXWk4JQ
iTQTl4Yfoj058GHQuu7s3qH/V+3a/YqDV64Hi6MaJS3qlIayDFn0oZJagyzY/TJsvaNCvWszqygL
x2q35trVj0W/TJJN6mvqss8Y9KPQihGBYma/4+41yD6978scaIubB5ku0ji6PbwR3yQGT44TrfTC
NpIy0ykZqtSzz6H0KaURArPY+3au+XFqZ/GFuPqkXmjmgPc+txMUKe3fhPWJhbdz5tSTFqIa3cCT
upYeLcH/ljKEueLFteSH3g3fQefEorS0cMMbzb6AWglapdaGEGvPsJIya7KLByimX8jBCtt/tn6+
v3ZXyj+qSCJKA1UHZi8te9zJ6FU+nEC+O2yl7aQ4hYrMH2NomITqo+X2/Cis2by8Z7A5FwcJcuTk
liWLOp1yRoa4L0t3tCELdhKnzW0F+fZPOl0GZtY3fr5fzYQuz45zs3McnXzFMoBxM6lVYa6UfFO2
sVtCVG/XX2Zsk/Ir2cWf/2JtWVH60abE7OKyh0NVDUY2KLGceW3RKnvsbkKODsn2Nuo+fNZXegJX
cN3Amk/szWfLiYN+2Ah9B0sT08gjBO3crKNfurTGHa8UEDlua3hx4opJ6REd8wLWLqQkddFecXsO
1PN9r4pgylQ8Vki01MWtK4eQvpdwgLnRoTuUtufA5O31h2ALhWl3TCkAz/Q+JjJym+xj+T3hfFv7
CZen6PlPWHzqWke3gI467wdHP87lYCFFhd57lrfNTnjNv694PP+59zyeA/5k4YeuHKJB0n2XqVLb
3BXbYV+jN9xuQ+So9W1wpLy6WlW5/NwmXPQaWEdeDLA96ouLPpNbqMdJ2Ny5zTyR2YdHb2vs0Hff
aYcVDy++6cLW4mI3YeQPVR9b80ShsCGLd+Aysrb9ncEAi7EpvrdbFMNhfNjEDsT0m7Xde3FmzD/A
QFNANSRA+9bSWb2wQsXTYtdn5FPRYNj9Gv3rC+vNhqrKM5oEuM/iM0YC8BQ9hShj8pBHZ2TTHxgm
5k1YyGvreREx+MEII0cDd/08dnceMQiLGI1vgtoXYAJDS+Mg8v6cwap9R/wkMWwy8q4eYJqVArpQ
X6emOCTms5+t4cku64LzLzFoMhjkG5KxFNQMIc+QqGLFLnrds0CDU/w09uFx2Fuut1dVl8av5OZb
Bq0RhfzX41cYRzBURJgFmJUqLtI5nxlqWKlY8SFH96LlZoD5H8Xvlei9ttqILFncNpbOObz4sFOd
osaTJ4lbu2h9GwCEir38YWw3jQuLBZrmFQzOK4+PNZuLgG2RfYA0uEldZdqqHLyyVq24Ne+5s1OH
xTNmURuTIVtmoxYFSKGyggaWKij8BfZEUci17VfJHXNLiOyNvrAJW32lenGR0mHSxCIVQYNG+nLA
sYEiBfIsFlIV/YMuguU3X6F6h33i1/uf7NrqnRparF4PARbDzG3iJjOLZj+Lof9838LlgYIrGsA0
eug8Q5eJjyGw14UcC5LyadI+1OVdoa8kANc+0KmJhROK6RUMu0aJq2vCrulTYHbG3ih+SJbbB2ua
2Vc/zYk/8485uYOUrlNrGtfAt6So/BIMZnScWhWxQx9uKpQ/hJWXytUvdGJvsXUTpYcZx8QeYj52
jiy3L/54/wutLd98J514BErNhC2C5UPD9hEhWdtP7xP5TrHEB19fmzddcUdbbKYBQj9FCwmHMX0O
0EKEluR9b9YMLOraIdTbAYWhxB2kz6H6IBflynFwNaDntwP1DjKs5fshzP3GF3oMpBAwh2rJ3ryf
2bnfd+MyzEjc4Z2dZ9tI3Zf4uWamnVAmIXFL48swfvGYg4KEnmLbvw4v7FAzIYeU5yHjxQVZ6rKS
AR2lI9VoOSJ9iOSGnuK+78zbcOr5EXpuRTkPsaibtwxCS24kb0TBVYGLRjZ0ZY3jSTvRBdHMKGaQ
PA8ugjpbw269O5XBcTQk3v8hl1UGzolTd+foOYl1OLmCoIOG3i17x99nW89pNsALYOdxUidwVxPk
eXdeOk4FWpctEzXQOZhO7MG81Pvwu6TciL07vMCv8zG8SWj8QxbhTDR2gC85A2omqyWiy3fum6t/
TC9OxSofzET3g3nqhIFoJ3RjSjjeg+HmB8mVIWLdrA18vgXlhbfgqXmNGDyw3zLpE29zOHdRTMJk
naADu021V8n6pYiBO5RUa7uZUxNWdGlltvxyQ/JNT6wuQhjJHCQWImim8vSY06MW068aIOv3I2fN
yCKCWx+pA7DPJAHAgjdK2rhpIb7Ecfnpb+zowF7o9yvkyOcBM0rwvzPLzldTnwIdslXtRW/rFWcu
wQxzbKBA/B8rC29KODnVQsNKa9cwJyD/fIwcSD3QtKbiBsvVHYwsjriJjv1fvDDObS+3oIg6g9BB
t6bWLe/Vb54ObaEhrez069/rj4eLjdcqoa+M+ryO7ayzthmrL3AFrRi5vGvOXVlsMQ9ZXQTmcAV0
zx2MN7Zp6M778XD1Hjj5Uot0Q1YzpFRS/JBNz5ZTWGQoKGe88MVSuHvf1P+yff+s2SLVABkX9LAS
oULBQ9e/qXfdvt+mD/L+L5655wu3SDlGf4yrQMZS+qn9Vr2Iv+fhmnCHnMm2PvRba6fYKU9szV6v
xq4ExjIBCbMkKMWUAbSYF3Xkc/ar+ibv9ZUt9vaeuzwL/7uYS44goYercFJwsXbR2hjhhLchind8
l/FfZ2TT9Tv/2BzD3biNO1vcm/cUMO6NO8b+XlPHOuQrp+RKrC6Zgro6tuAjx28DHnJPQ9lh+rES
P/PZdOGyzsnPA9O6PLvMKEFlLoOMqLfD+7nwh3DBA/Lth8QNnTV2hav+/DG2LFTAJlVEms8cGEMA
CqirMkRxbAgAGqxs8suSDLF6Ymi5AyOxNyqTTd4HjzpqyZNubsdg3EhDaMfqHeI5dpWvvP/WnFvs
RDWDALWfz0g6bmg9M6vYrN2a13My6tGmCEsFzYPFCQnKtrR6FFIoHw63kL99D10LEthjbgu2CvBE
sYEfQAIQOsmushkcrO21mLxsHM730MlvWBygULLHKF7wG4S98dx+Cn4i6uLAE4eUgHSPntYnYSff
TncMdsBa95SubInr2eCJ+cWnnXHPuWRgnhbeIS1sAIVO7Qg765P3PXTWYHxXA+nE2uKjhn46pGOH
Nfju7En6pCfQbgYfs/57LlabQL3xrDUHL5928/pCtUAxRmStl6+tTk5DrhCyllu5gqJ2I9vpPn+i
gOF6PxVqqLRAjvMpW1MsX9k3VwMMvV2qF5IsXVILJWUgwONNEMOiN1ZAXuFY/FXa1n2ziQ/TjjR0
F9xP99puhnKJN2ja2sPr+0fS1QDjmSa/Bdlc1DxPp6AyrLQqZgEaR7RlW7dLXC8/xrZhD3sB2rpN
evA2+l7cy4heQHS/cg1cgvpZ9dMfsPjocRdo3iDyA2SaL656nJxiGz9CCPml/1Leig4aWqtosmuB
dmpz/veTNNxMKoT/RmzqbbFFRfGbVwyzlJDyXFPh2qAUcydV5Oesy5q/125X5g8ZdqfZBXmVcm5a
TPRI0vwSdyu0UZ5a6affrQX1/DeW1wysWNQxrbl9uywfByj1iIFAxQ+mp2Qb7ss3JjX5R5pyZv1/
gQKvHcczH5IFl7IGHn3xEY0KislOqFPaHHMHgGG244t/N3eYXqFEel07KK6YYzhBYcLZ1MDGLsci
prTVmmZkQlDrhUcjnNxR+jsTBhq6vDMMXVwcvLS/0Z3xMFFFT4H8rdL//SQQot7zhMV/LCx2Xp9G
oTJUvHyjQ7hHDb7cmU4FCCpDEGS3OsJyJfU4s7b4QonRy0FeU2Dw9eZnHJrPyZi8BH34Q+6br2MR
3SRicFvkgjPI5U4ptVuIvFe4wN6iYBGXZ79hse0MdCqpC/EbGmce00YRCBqm+ag1fzIj8VvdVra/
lffBr7WqxpVNd2p4WSvKp0hsUA3klNcnt494xEXpjWWUzsphej0u//tJl8/7fhCrQG2xo/A+8D52
vBshRi/YE+rvN8QZyOriRkIUBobQjUHNH1Z6mdtlLXovu+nnwfV2sZ+ccIg5jNmosNR1tdF3QfE2
DKA+ADXaZN8U+P9W6RTX1nhxsKmQvUrdHM7kC47lwX9pbXW/W7ku1qzMX+DEryasRoQKsRKLmht1
PlKLwOmylYfetZv5LGDmn3FipkxAn8UCy4fQbYeMnY0ki9MZG+NmzgTLneVOR/0HhEWjE910H9sP
gcuDAVnP9wPqqrccEKQIdIzMZVdqUjoYalXKRbKAqtH43eq+R9Yam9bVoLVkDYCazMDuG4zrxNcM
HtqsTjGSmD8QkdnI1kqOcc0AqDdkdeeSl2YsCs5dPRaGoc+7L54OJVly1YQrC3UtUaUZ+8fGfPyd
OGFaqcmgKjaqtzSGb3RnuT+MneKGH9Y215o/i0gv0dEVx4QFm8qytGV4kdCVTdY8mg/k5WEp8UlE
eqFgYpZNtcoverODrwqPhA/e0dqW9lt9Emx/exvdKGA3GHZkkOdvgk6SmRulPEkfeslf1YaGgmwt
7/KQ6VfNo/BqyChlac6/j214jeHjEplMR2zv/IslWqUNcot/kZU6BZQ+aUYDH028981cohA5CU/t
LC6dOkp5wkTYQfRq83V+dPubAxAtKr2Fi37erhU3q5n9tY37xyhDuOfOGZmAQFOWv9U2juk3yUmP
QB9vc2aSqO+6D6iNhLvGBQViN+rGcsZdvy9QvlslMJq9u4ii/66ytUT+9GIyRRDH8aRiOKzeNdSr
AthL19KLq1tCYQCM7whzkLzIlqwBIu0cNnJXq8TuuZqK4H5QO8N9/1te3RIqmAigaTOF7uJTtmi4
8kAs2BKFCEAgcvpisvtG3Ej905D/LJt05R64VvCD9u+/Fpe1sCw3Bi+zsKju/H1/l9odLzN9mxzX
FnDFtWUxTIMAwpfhP3en/0fadWy5kSTJX5nX95xNLfbt7CElRGnFIi/5isVipNb669cCPUMCgSSi
2XviI4sFRygPdw9zs0H6JEJF10oM6HeS29CCrEQsumCx/m2UFj0ZR4NjfGaba+OQQpcAAWizBZDG
TwMFLBvq5m/6lCNTjMtM6hAkaCJMmdKTFd7H8oucP13eHGuJJC5KSlwFGIlqsgzLdZIKqg4BKGx1
xbf2iW/d6K7xZfAUB9WZD8PVr3k3wdoTEmyiLwmpCM47i+eQGpDDtwTIh9EpEMXXkx2579r97KKH
wjfcbMeDyq5edMcWmZNWCeFoWj3FWmyjb30w7Ht/BmMqmNR3fNQ4d3xMjgIszJCOCazpX/RgcWUI
NAqO+RkNZujn7BHduuOGfLq8kGu+83iEzMXQahEicw02LQPqehVwXOonqCZyrp/VEO/YDONMFHXO
IOqJ7SLfgwX2CjHdnqYi6TVKe7th3/pQzd2OjwJoe4pr/YFf7eKMk8Xyyg3pRch1ofLSfo7Ez01+
N+W/XyXF9gTSCPUGDQ2kzDXUtVCU7iSMUa8+BIhd4eWXc72uOf5jC0xsB6UykI+0KfIMI37vIVSa
q8X28n5YvcFBvwr0NAUUwNrpZQqZS8CKKsRblGgsG5zuyYSYpAdd+30KmRLwAELurA1inxcJrQ3u
yDAbgi1zqJoZfZsWIeVWW1A7Mr5dHhs9P+z1jOcAE+S/lJ5Hpd/gKGytoHJjQuYMPmtSXMt8MNOv
XY0XkOnanFVeRLkyHLTUoORAkQxgeWbWCqLgTdMlOubxHuVcH7venTYLFKJRenSsXbYj/vxweXxr
TvnEJnPH1Gja1GJoI3nRVt9p++RRv0MHA330oMyN80YHXza0fTi78nxaEfIB1Y2Sroj+NhbXbXRh
mVaU6LWfClB2LABRqvpdb7YuynKfe80KLg/z/Cif2mOWEbLzZpXXoC8rlMgxk++9LDl1z/GLdJuf
7pVTI/RLHO0VZQGZukpJjsy6NSEQsjyUA6Rw9O6jg2C3HdahM3TWJlpK3iLS2/nMMpCo4OKSQOPC
koLoDaTBkwE0Uh0qGd1WBk/3su82WkDvHf0rFyWxZg/FSx1aCaJ+3nqi6XNdyhVY1NQKJ16GqilE
BfH0vgS9O1FuSKhQcBuM19bw2Cizhnjg0qIC6E+389GiBfqJBSicMlBdqJGjTSryuhvZzm95FzrP
LLOqkGouLHGmbMttqDhZj8RAmyd7MXNOp/EKvhYO9GhWmcihTDWtnQYLwLId2TQRiBm6yhN720Db
WXqrgd8p28wb04Gi1tfLx+MXpoEPR0YJzQaDntejrQsBpLE0C3CdtR6k3Ba3udNnMHBS1U+7dMy7
btdDvNOtBje658Zo6zP80zgTTxQANY855eQjtQMhjJHGaMXX+j15Ef0pSK8oFJ9Etjm7nFFT38Ye
Gw1Vm/+Mmrm3pG6OCpPii8IvEN66WzbqE6XBGLeyXV3z2O3PnTtd3R/GWHLj2kKjN2TRsX1J5zcj
ZFCVlneB0AviwoBYuot+HHR9NLFX46aG5FBWX3Vt46thfFspUIlsFJAPQBw11sdPTbc4mi7wpnR1
LfF2gjqSCKrgw0Y72khDZVDoPd7os219M37RviYHgNoEiZhwwCtV5YQ3vDfYVZsoXYEakCq4sAi1
RtJqqHJi88bidhBbu8gfpZRL4rB2ZWlHVpjTKS2JqQkR5R7LoZ6IbLMNrAflOhPtP6k4kn0DsnJk
MmiB5xpf3alHxpnzqZOGzOoMDsThdXApgwQQiHb2RhOnv8AgsbJV0YwD4TA0noPahAU8k1JpwpF6
WgFyy474XXdaJw/AHlZ50nfFaUE6wovkVtImPLJKaC8DyB9kLWyzuxzNYjN34P9svfpNBe4C8EJf
+t45kRc6jc85+SsjPLbGvjegxwliLn9ak3yIxwbLPnQJ0DvoNYLgDnF53XPnBk1KbIpSMZrnJE2k
C3x0LtIu7K1QnVKv6qdXEoo7gD28y4M6Dz9M5BIapCpkeBmZfVSMEwRa4VwmqBaYh3bQ3h+v+DTN
Kyt1aoc5CFFGQH+tALBiKD20DHU3LqELNsRuGYPbSm9vzKHdTlbnqcL0qlttAbLYmOdoVgZLm88V
KvSHXp/DlzyaT0jPKZCYPQx2+HfZTP0LVZ+V+tKhyf2HHRoJHdkR+9EUUk2KMand9sAVFvzJFcYL
M1Y2CAZkmkCeKmBXM5i7KG9DyGQ2mFWI4eUNlChzfXN5f9B1Ob0c6FB+WGAvoEGFZPs05QAa4XTb
s96+DHK7zSPDV0xz4FxFa+uDGwC7UIYwExAcp/MWNtIwTaWWeFIfQeddUQO9IIUtWfnz1GQ+4FdX
DeVhJqXw+2cbYzwyzYQTPRrQkomoEK4DCY5flIkcpBJIVMcYMpENtMLR+2IuNgqhL3NBIMAL0QmU
MAoAiMyI6r9OedAbXI7otemnEjIo2oP7+6yzqJibRI0LnSpSDrPdRuFGJknhRMbsd6bAkyQ6v63o
JPy0xhzSrFoQt4vgpSKz4ZTaTVTcRNm3Rd8PA2dbrVqSAJLR4DNBqsyUMKBkn82CZSSebt5AH9EF
Kc9Wj57S6CpUeeSHdOmYLYzSMhhRIN4hwx5jq0hDFK3Bt+jNRaS8QMkREPw+xy6qhNTRFq27TglJ
7rLQkoPLh+c8xqAUzj8tM6m5IVR6MdZoZAznClA2w1ai62n6fxphLglJE6xB7s3EC/XKSS2oeIqN
N+Xl9vJYVs4mWC4MIHnpLYHixunZVDsjqQcosMKnTVdtYG5pxbzjkgasTRk4rxVJVnDxAYB4agb6
LTqUYqALXmqQAW9yN1WvSGjwsiaeGbo/jzx0KuelpPaQxUqAVgi/F24nOBA4NkCpl3+uvnyH3DnP
V/NMMhO4xCWUAoA8cuPuIcvvQ+Vbnj5dXqOVwq6J9n4VQQPY8sD2yWz1OGt1bdEldM72tvU63BW3
EXqEBw+yFpZDW2f5MdjasKDBifBEMfAWzJKoJnUSkSGEyXZ4lqJ9aUAodn75O+NCzQ7lNE3G6yWz
K0IUEXUJwGlP3MWbwm2f82dy3dlaUCHyasHjZWucqaSfyDoN1AZAkiHLABEazGpFZdSNcUUV7sTU
qfqNRj5rBC+aCWdoKzc4VEbRbYSWJ4yNvcHbHqrO0gzluahLaF89tJI4fJXnI0EaA2Ji8NwC9IpW
xNOtXsnjsqB3E8V9q/MtIqP1N9sNIDBqevJweZ3O9wKAaTLdCaBIQsjKmFrEWNXISIA0THaNtclj
YD1/fzTo57UAtIYjBzs2E/H0FZRLwAsZumYl7xsDcu1S9VA85HPDMbQylmNDbLCfkaWEGjHGokz+
0KDB5jrK7i5P10qHPRLen4NhgUUCYLEo6GIwenSddLpkZ+ng9tmyRatoSu7LMPeKGNQZwrQv56+X
jfPGx1wblYVucC1C1t8W3zXxmx7uJuTal22sRP0YIFVuhEfCMWJLC2bYZYUEpWY80g2uAu3XyG0F
sNRHGzRXfOYFcatDOrLGDEknddYRA2xIBNLZChTAZH2y8/z18qDOTyytUqBoCqw/AmP27T2RR1Dm
9tBvN4bR7s1n2eA9T6+NA9OGeA8XoHz2um82gpaA919w213vKajFOgUqo1vpnrJh90+yXUc2P4Ff
GxfIAsC0CswyfZI59RMoBuP5VQBrSt52trAotjx8vzxzK6jkQzc0FZlAIAY6mFMTqlzOvZKDmy68
DgPwEkggGXM0CWUCUESjHGstKE0M17G7JKgEk9eYK66xMrUYo44qE5C0CD2Ze39I5kQo8sp0tQZa
79qjrn7Ey2+7dHSuUwVMSnsEUkvGhjRKhZrSTQ/iWH2TC3rqpmWfby5P5goW8NQMc0MZdSiqhQkz
FMRQSTYqSzfNvtjot6jf7w3ChQKuvPpQiwgr8AaDjcn6XjGX5VymVFWNO7niW42miWFTuweuTgel
1j0ffrhuk8KWZFR5LHAsnG6ZUBtLQ2rRATw60itUPZcnAQ0bgqPjrfoAfA5NO/YVjmdeOQuAvfyw
ynJI98o8CKJVQ4tHhfZ7uU9qXlJCN8FpfIG5BNyFlpFBOcbWzuUcEKxOoQyhpR7ZZTJ85H0uIgwd
XqNGvK9Jx+vkXLttTkwyGwaa6Ys5g44YG8Z6BU1bgJZY2gJMpdZawnH9awfteHzMuom5JCN1hTcB
fsjrjMYlIZBu5PeTn5NpZMsThhQNRm5gGhfpioDaKXwXf1/FkDp6IPVkcJiIaO9ivFbXtEYuWwig
RDI6VaPbUQRGCrB4/v6BVhHSaKihomQM3ObpVkduRYo4zelziuTLrS119gA0Me1IrSq0IxGQ0l02
ubJIJxbpMTjKgsTKEPtJn8CVKIy2niXo7fqS8aMAnhn68yMzbZEUajjUlBhreZX86VtGJYgjX3qg
TUfoua29LJh4TAIryZB1MjoaGB+ZRc1zVowps1z9C4TvgF6GECkoUOEwbfV9Wbz+ETqvuMbdy5PK
tcv4/x69L2KcLpYL9Cgo4lsDzTeRKz3o9uhC5mGMwRgP3YDfzy8xXICJgaIDe8pZIlbHJZruUY/A
YlqelAiuUKs3SVl8vjy81cX8aYatpkRRXROpBb8mWW6j7lEb3oTx/rKJ1RmEq1LA60dr3ywiUFM7
PMUIMz0J8eIssRstV6Erbydn8brFViPbGrd/B85Gu7Z+mGVhgeOStRXabohXDOiP6kxbAkxJiYTg
8vDWwqATO4xDscY6W5QK7GFFDHE71dE25egZN+J22sfPxrMWiC4alLrndpNi++zFr/Gny99gbQ2P
B8oEyipAnT1kDIgnAPeVx9+EAkAzreUdBDoO5o6jEHfIK1M2jzN2UnUkY60bGOeAUz8+kJ3h5FeT
NzzEANFdHtFKEwpdu5+2mMMuV6qkNTJsUc4/0ZHc5pbsWgBgHgAkXe7LKwNIGClxO9kPHV6r7Fqe
A1gKZUWBlp8Gdq1TV2P1UzpDZoYADzO4GsDI5lbHq/DhDdq3njhjXYkdKLUhpcAD7AdR0am1haAR
belaCtzAvtE8NLshgC5GRGJQr7bh1e6aXeqGXsmLOVdW9MSyemp50gwBAlUhVtTPb5q78t7cgvLP
1Qf4Mx52dmWTnthibo2pXfQyNyy0EQ3EJwXELvGgYho959qlG4PZpCdmmI2TFQWAkKKBLLsTPDH5
EnfEMeanuuKcuTWndmKIrurRdURIO6UCXgg8a1Nsl9xXPyhuPPR7CzEYCLIjW19cLuiGHuWz4SEP
oTuFPpAyViVNrluhx14BNmwAHXh4pyLV0ssDHThYFTizuT5KA1HtgSkSZcjTUSLBWqRJgDRyv+tK
u6HJK0joEgdMo7NDQjvb1AWQ8eEb50ysLuORXWZnggZZiciCcTauBsANxKM+a6+U/UXwtNbWZk+U
XcUR7fSRd++uDhkYRjzAAb8AMBcTV0vVYo2D1kKqM3LEnepMMbgSgX8B7Tr+UXGGe76/o+Ezu6x4
8NYlvHzTxWUOB2DlczUMVnR4tqWEFUrQbvkxxVqSCYTpTzvM6aDxaI5+ecCkXMNergbTBluKfkWR
GZojAd4T8AqvaxnfiUlmx44oSsVxDpPAERRX9H6sHvXEtqjmy9Nygw4tvwq4PVnckTKrOIxThCNk
RoCj0o7pFmeFeDleBGi30d/dNUczyyRIQtzFIwAx4Ajyu8hTMxv1EBd3VZXb+jvoVW2w4BUBr0S2
vllRN9XQPYIiBZvDp6FVdBW6zbxxd+hj9Gq0P0RfgdEADCV/RLsbD6RBT97ZVoXMLKhEFYAMWVzI
GJnjPEXQq4sbMFo3iV0LnM7oc7kkE09TJqplyKfRUMdWXIaoK8NONqIDHDVypH30Wt8UfoQisT3s
Ad8vr9XCASzOl21ZQDdq44MTZ3huBwQDf8MRHX8XZh+RXlZq2Spi9JZMV8t7cqddZbelI6PrP3ys
t8aLuZ/3NedipmfibI6PJoDZTNZYykU2NLLbt7HfdmhgtL41PerK4o1o8sKPNVd7NEL2kQmi7po0
hiM9KaMXfYNALQhp950NFpvX/FW3Q1u6Tn2yuJdnlmeWibFI0jSKVYFUK5c2RX8/T6LdaKWt8pR+
VoDpJ7uJFaodQ1EHocvBE8Qz2mwBjL1tNjiaVP+6eKFnU0dPwd9hLjs1zNydJXrayBJRZ/tKmfV1
yvNrukswePkd+qDQRlZze9rW/d7PrcP211h6Ui0Qr4AfIuCR1iBED+5dI7dTZwJ1tiOGSER4V+bq
7XVkk7m9JDnRweCMgWaG4JRRayvJU1vfmP02iia7I0/dmHJOyPq1cmSTucly8FoXEShNwZ4APhBU
EtsHBckPlBpu0QXgAks+2nkNqCwPYbU6w4Dmg0oHJVM8VDKHU0ijrjXwaAXvlDxN23jXbN7pBQrO
fQckGBwHtJZd4gEOBStkBqhxs84QL/dNVVNztGHKVO14L77Ib4q2rT9IMIG7odkVLdKELg2m1qad
wV8jTl1pxeUjiwapIhIRsO6yQecw1lOf9ThBRma4pfEtBHzmsjNYW05wUQL3jGYfkQrdnMaZsyYI
mlRruDlR/Sa6Cxo33NXaF0q2vjzPn9RPmWPxUAP0ADJu9sQoE5qIRZ8vUhZSz1e/JJ9b3DTpdfJS
X9VPnVNdi7wi6lpeCYN468RbKjLos61jVhaJVBiMIJ2I5eyDCQdTqZzJo9FB6XFmlV5O5wP8YY8t
7mjA4ULAG7OqgWh89uL99NhfK5/GgJbc062U2eH7AO1upwomLosyzzjj4JfWBIeDBeMdWqP7N8oY
80SQktn58xLEWwtlkTKyZ7CXPfMOzep2wqMGDg3OKOj0GeBES/q6UeUq9sLn6G5xU6jPDnaFNw3U
nEZXvZq+xD4vV1rpVbP0Y6PMgMtOH5bMgFHxfnAFlOSNr+lH/5D5JLXJdeUNXguJeciuycSOPnoA
zNNHbuFkbU8ffwmmFiQuKdqaSRmjSKPvKE9QjEcd9ba4KbzG4UvfrhVqTgZNv89RGhxlijj0TROj
Ab65MnfQt9yQZ2OPVj0LXHi6C24J2Vdw6dFCDbeAsTpavLmbYP6Ch2IRhpWg9m0fktib3tM3SoSa
SY5xHb2hbclO7k3CjX7XvD8VUf5hke76o/FKaoS6lQGLs+pHT6In2dOmSRxohkoazcT91Fd+XxwX
MCBgKAEqkVAoklkgRtjmAGeOMIpXM19HYgHAeQduM9plU3/lJRWHd1vWbWgg7kEP2gEgxtxwodSC
FHrByRU27XfJVx0rRcUbSVv7hfL+ZXZyI0GeyJm3ID/eNEBn87bxSkSBAf/4BmzptirGOJ9F6pmN
T9AcsUm3k+9kvCv0wGYLt0J/z/GUa1fcsUHm7I54/BX7HkMefDwueAVGGwgOfc/I/fTRzG2k5sH/
0yZzVPtOGuswhE1x179Ibh/odzFeRGnRzwGJ2zU/mKCB2NnCHjRKDSgWQIP1dPP2RgT+fAHTqojv
S3c369vc5Aner8Xb4JSmQqh/GmGu8s4CxhcK97Gn9CBLW65IY2tfB7xkTzvKpBODshFIgILbW3Pu
9Kn+KjJGEeAUvGmzr7yL0YZCAeEJGhJ64S5B7vveQyeVkuFNnoSGG2fmPtOcD5daBRIVtWpUizSW
/cUEqqfpx4SezYYEqgmOPzBrJf6AE9obG7V3YkAT7LCDfhZPNODcGzHGmZM6SuVYdd1hyIDjQDKm
kj3TpXJTmqP1LhIM3sk820KnFtmbVR/UHOKH8PfQJnLr4ZagytkMHLDWeVkDVrCBJDyeoiUaLVOn
G7XMu1E3DGTdnWX3L6o3lw5FPgIgqNsNOvwqdHv/dmHDkoHKRh8qxEuhWsCygVRxB20aBU3SWaQU
V2U4W3dzLBqcU3+W2gM4ddBsAg8BoAKHkR/dH7MpjHmKcNob0/JbMSSgiaz8rDSe8i7exXnJybLP
lwt1YoOKMKCMAuYdZiLHflA6nEa0o2qvWncfm6k9FhzneZbJo1Ph2AZz4JtWK6O5AIIqVsOHbLQS
u9PNT1pugPBNfrzsNM/8NGOLCdnntEMXVAL5aiN8U/OvFsidLhtYOVIYDSgWJQNlNfosc7r1kmpo
IXKCRkTzevHbG/rWC4WrnflOnMTD47N32d7qAh2ZY+KJDu0JS5bB3FQPjhI/1QamDz7yspWVXXcy
KMZPFGo2QV4RzVxaJ9mpWdqaLxpvaGUd44Vj6jwMxhIhNwZqGXVfAEiZqzTr5WohBXrkVMgnijfk
Tf4ivc+4UpdPzT7bJy/xtRKAq+tF24V2BWHYv3GQAUlDWzLI1BWKVTxdQUGsrR5iWpA4Rxu9HSnJ
FTEmDkve+T4EmTUUQdDAjusGdDqnNmph6VKrwj4sKzxHSE8xlyiFDW3xuUBIwwWC/QWYZZasMewH
U18KtHNr9uiJb+UEKgUSpFs1BkZa01xEJZyteLb1YdJUARXEywfecdFDzgyKdHGZmGboJghDKOmf
XT8bnvkoOe22Q22Da5Dd/FTLB0qoKtDMEpJilpAoHKWo1hJDcJdbBXKJVokIM/GNmyXovmc30gv4
WQou2dJZnzO1asFhAdMHdPPZ/ggbZVraZiJgjR9cC4X6pAOlSIwHicpuHtTH2YVsMKQdZN7ROFyO
x/EXY5nNxzNDJNlizcQbO+JJI7HDEjWdenQSSDl1Su5go+4jIjzkDcdvsj76YBnsNypV+kT1gUmI
y6XLyzCE5XxQ3QHJftrWdjtOIO3mMVisLSqAtArds2j9YIVFGoHU4qKISPXL73mtBOGELqzF8C97
tNUB/bRiMQMCZZYcZxasdNkzegz3CCdsy7wiLS/HXDUEV2bRlzkKdD09FKgEzgbgb8RrF9kZBWJb
c+EK3ddkyLaXh8T6lMMaHVmi3+QoNMiqGo+tAyxptbWrotCbmoZTyTtL1wFPtCDfAeE/QN8MPOGc
2ij1fOnMEVCRCgIpmd1cyY50FQZg4nOEhxSy2cL92G4ItKX/QkH8zKWBsA7TiLY8tBxpEkufZWYJ
AtZlQjOv7oqZ3dqZaxgAxWEVF695AP9TkH+6PKdnmxFcUzCIYNRCSwmA0KfjNZu6nbqxTD29vhni
26beZwnnuercbcIG2iNosIrVAxCatZENLd5QUuSOIPJVHTHFwGhhT/tSo+okgmSK6zlpbnjiSahN
vI/riFnx6shCr8sFhNlEm/8U8yObyGnALL7tQBMR7VX8wdma5z6TsUe/z9HeXLJeTSN1QYNVaQ/E
De9lZ3lqERsJGC5e5lKnMVxQwwY6alvB5TU8ew+EKgq4whCQ4UbXEVwwZ71fqrDrCwFtUEnldHVp
l8q2kBugzQW3WNTtpOm2Ue10MNl3Uf2M91B/kSpE1NEe0a+nDKI/JP1WjxXHsG5iKMrOS2NDgyiR
RRrtc1zT2TmmXxflGrxOgEUDnGOncyWq6WxGWYSKLnmYyGgb8d3lCTkzgD462sSEFlK8+J6l8TBe
oeFxin1R2sm64SLxdS5bODs2Jvr+TSCm4SoU3NFMVFok2lBVoyG6gvFQDd+bsnFNwkuFzg/OwQpY
2VQV+R680elERaGqlF1oicAFNtveo7zm5XX2ScUunrfVs8mh0jsfFOCSFPGL1ng0qlpMeCMKWpyp
Uw4sWRrqm8aMp9sySYhtJiGPrZWNtyHHi6lDSAPXg/GxclRtEUfoS4hkZOAhTqbetdJ2NBTQcPRC
ZSdRnW7mmnNMznYFbFKKTg2arhKqZ+yatWI8LG0tu+WM5yhk5/NYc64Pngkmsu6r1oiiCibqdqlB
Uw6/mzktjxdKZu8J4KogMoUAHiEEMkv2MUhQ0lJUoE0I0jfrvX6BKPl94sZB803bU2Rc//rZtKFP
+5A1KPPGvuBbLq84d1YDZb8DXeEjh5fXszkIYU2/Q29TSjPZiaAKH2/aa/Q35x7xDE/twRK66DZp
XZDTcPOYs0zq8B10lJrBvWqBE4CZbjDfmSkAuiBQvx1ku0OXRvmANihxl8PfQZUyxUNn27hl4YAt
2qOPKaCaVaFBxvH+hxjn+LZhvggbPSLl1oq2wBcRFZS3x00cpa4Rh47e+Vos2rpu2pnwQuYvvWg4
w5j59Rh74Ld3zUz2VICLJyO6GZTCnbOHpb5RBMg0dPNV3lq+pT+OscbJQc/qR+wXZlxwpGRhm6jV
YeZAL+ZGDuA/uxhiZfEANqzKEba8wthZPwZrk7kisypMioZOUj1TdwZonuVUBiqPtR/7vDtxfYSU
ztIE6gf1CmZ/WiRf0JaEM6LcRk/mbHd3xifgODfkqnfBQbO0oJr8XQgniIuQPdA+ZJTI0PrFzKrW
ZTGSloL4erGPI7R2palT9uHm8t3DOpmDFajLIjHDUzN0Q09PHlQfyqZcYGUcckdoFRyvwb1s4nz2
QEpkQteBdmuivshi/PJ+GnMZTEi+ZpOb6M7w6wDSvbZxL/tUL4zSSV62yN49eIM8McgMSkT3zFjN
Odhbm/dxuk4FiHRUb5dtnB9TkzZTY1hwFahc6cyeCItYiefuIFw0ehb6Cm/AwP5FuC0f8hfKHYvs
71p5GPDajB0CennVh2DJ1wqMiVwANx3Picc4/SpsI09ZJV2kVyXxB9/cSRvKWUufxnhu+nyvYMSI
DHFXADlw1kjeKGFcQGY68VVBGlJ3AXliZkdTZYweZ245llQmVoFWB7AZyF385Apa89swWLYUjJrv
2o8ustFcMG10d/BmKlaeQJzEw7/cNNeFA5Kvy1/lfCspaPxGmgGWK2Rxh6jq6GZKkIfm0YKt1IW3
OVq96qd65iEjODYON9ORjUHtOgkKgcSvqvsCVIIJOnz6z+ACyL5rmk1BGX+Jc+rs4sdVh7LhAVeI
yPNsaIMiL3HYJD55SyArDQYjinE2t+SKMo+Lf2EDnSU2GmOSrvvRSBVTiNAX3ia+eC82qLSpThsQ
HXkEVAToYyeejjLa4AMtc+L+bl8ia5wuw5HxYpCrqhzrxBdGtd3Iepq5+lgXv+/tTqaV7ZItFDIq
c1kTX73OsHNBX41WNHQYfKpdC6pFyoch2OrD5V3Klk2YobEethlGOUm6ivjh+KySRyAfZuM94akK
r+7TnxuGJZ1VlKE2lgqnctI/xEG08+iuzrkaMDRyPnVmGgJSSI6jnIw0hc1T4gpZaRiVuT/5be1k
VBBl8YYSr5v55k+trXm5mXJX8sJPfFd6liYBAXtintmirTLk0UTNW4+xdD2/RVSLxe28TnkS3b9y
Ds/XDkgsWnpGGdiCb2XuEfAIRJEBdXUft6cvTdFVHhY79MrsOlnjbJMzeBugXujbhsISeEshSs4+
SSeKHpfg1hW8+nsFR5N6OV5sJVSi7ujpy6BrJX0vHqS39jH6ogJwzMnVz4cK8wcQGPitANxghtoW
WqmMzSx4iGy8tO980u5kDdgzMvHeNGmV4nQXIZRHnovVBJQDrYynh10FNEiNrIzKCtI8guIGNVyK
0e+zj2NOEdNAdxU9SmBaZ4te0qTn+ryEsb9M0nstl54c39eldo3CLNo2dDcnvUsgwa1pj0u4OO08
c64oOpTToVoolVKMm4GjAe3e06GOgqY0+DGuD/LWACgiDp+R6oH2ILWrjjOv5y7g1BZd4SMfGs36
nLcxbJkAT4zJYiv1wxJ2nPhtbUTgiUDpFH5AxevwqZUxLqqsngzid/V9F6KBaYHk7ARKLflViFPO
plwZEqqWYBww6FMkLJ4aa8XRGtq6R0ftNMvNtVYOyYOqT6LmgOBD+xvBMNYCRACoYYLwB2/gp+bM
KI+kyIQTpWku7j97xGu7Gzvldr6i4J7sWvvNAhYgkLSih1AVZx9IDSaYCpvSMNJIjHy00m9y82tI
ak7KuhLhn5pgnKZchbEo9zBBOfvSG9WbNip8phRYEE8AIxr3LudaZDa9Fg5z1HWwqBtOtYVeA2qj
SzD66TXZipAQSe550e/KzXA6SGbvg8ldjIUBJuV7MwAuDLj9GBFLfkcAIPoLBXwZO4E511g3vHqC
W9KgkKjTnbJk2rgk6RL52Za21GhfI+iOH1hM7qqAx+i6cuTwegtxPOCeUfA0mXrW0MktAe4m8ksj
cRJrZygLmIFFtOx/K9RPl6OVs3cRuiNV6DviBoDSIaTqT0cGaE8p5hrdkbZ+L6JN13TIBjn8ttq3
gA/Jr1XtGDvRBXHif+o8//U+/Tf5KO/+nMD2f/8Hf38vq7mJCRDip3/93+v4vSnb8nv3P/TXfvw3
5n/dVh/FY9d8fHTXbxX7P09+EZ//b/vuW/d28hev6OJuvu8/mvnho+2z7mAE35T+z7/6w398HD7l
aa4+/vXHe9kXHf00grv6j3//aPvtX39Q+qv/Ov74f//s5i3Hr/lvWZq9Fd/+sW3pHy37mx9vbfev
PwTN+KcOXQENmoW06g0Y+h//GD8OP9Klf6rIrFHwlgDGB5sDKhJF2XQR/TXxn9g6oMqipWV4GtrE
25b9nz+T/4l6GqoLFImNnyOT/s+3PFmun8v3D2DB78q46Np//cHAugUZuFOIA+gs0ECSM60doD+2
SbR32TTu8F07V29B32LGm3mud4KpXWFYwTyBrE0SXhsjezyasX9/l79kmzkdhZpPfSd2RjBNcmdL
JhDldVN9hJ3w3M1KbUtijM6+BfUnY3wwp3Q/tdJmTtOAY5+66p8u4efYmUsjakNZWJpJh0SBCGg5
ukzwAAVvsKC6UO2q4PdSpZ92mIOpaqSVraoyA9Dj2JOcQ+uVc9vST1gbAeOvG6lUdCVOrCAHi0Oq
+Jq1F8JHgSfgQy+atY9nLqCpkIxlEiQtkIpbo3uRBs4N96vPZe7OfhGNZkk7M2jn+7bdZSWvvsBc
ZD+nmnr/o0iqrEqRzHVqBoZY4p6s8gmSTcW+nJLaCcvXFs02OiHzvhh0qO1a4/OkFoo9AfJYtJkj
VULrcTbXr5aGKTRKqSLGQKoYQe/0oPkMNF9C55TuqreiZJMteVKcwqug9ssxeKgtri0Wc7H1RJIS
zVrSTRENV1MLeGFkPS1p4maJ5Q7g87NBoeorYX1Xmeh/LrLJNhq8oKdCAKLzzi6XIegRhDpqN+2t
BRRAaiugbVnaapHx2egQ+HaZ7Eqo0U91/rhE2aZcQq/NoDQZflyetV9sDI2W5I6WTxliLVxAKRIk
gr6H9lDqihK/q+NXn874m6Zp63i2CiNodypk7vrn4dP8WQrg29zSF79m18rT5WHQr7uyFGzyOXWT
MBohhkHFrLNbKiwfbcQ9r4BOT/faxzP+BJyGEKkhvRGk2UZtvizFjd5EzuWv/qvPpv9+tAJCMxda
3uHIK6TI7Lj52pbWA2hpLc7n/2oN6L8ffX4dj7EZFfh8dXyr4q1ockBtzBPGj5PPFjiMRu3GCDs1
kIh8BWjkLh0NeyKVZ0WKk4jaxlT0r6g7vpWydgcK5b95iWisxyFVHJZNqgdD7Q69I4L6gtxDvg1d
2pET36EJy9EfLq/Nr+aOcSk9noVbuRytoExUJ60TbyjeLn8yvfHWdhTjO8Dd01tkkq2gkIfPSzK7
bdfsh6zbKJW+mRLCq83Sb7pi54xFh5TVMvcyhEAMwZ+s0qktcXDArH1DIuWmSevvmYRicyeDesJS
h5u65CFdfrGvWTSAHBFxmRZTR6zha20QVvcDL474xbKwDTxE1Fo05+Za0EsB4jo7lTmrwuDzf+xp
lnm46YVJalCcCMbd4uMJeVdfD62TIiUz7fKpAXlu30KHggc+PZQc15aHOfzpLGVVg6a/oKhlbx5B
dpBWj2QsJHvs5GtRir43mb4pQ7TbqdNnKS5Akz+adqtk22auRb8Rhb2W9XfEGvfzaEx2g+vVCTXJ
k+bQLYCXt2dzephA8WlphqdE5nWWS7tCaTeL1ewkbXHjpEEzrOaUw1x746JsRa1RPEuZ7FaO7rNJ
dmKZR0P3iyua1cSSk2xpxhnDNQs0dEyDXfSL3Vr3lfLp/zi7suZIcWb7ixTBIrZXoKCqvLd7c78Q
7e4e9h1JwK+/B39xZ2yNVcT4tSIK0JKpVObJcz5kVnLBxahTdzY3R92gXc5dvcPiQBc5LfyWPmdD
vmNVqv0neSCjYSzzxjqJ5+auIq1Pui+XP1/CfP6z/ySHI7K5pRCwt+IS1B5gY9O/sMH5OsymEU7w
qs2ankqKQL2lW5jl7Lny7cPf24aSN7JmUBBPGXfjIdSjDK1i/GgdRkCz0NcQL3uOW7H6ct59LKaa
5tilMaEA8iX96HOzhB5SCuRsyu4SEwpbEzN1P3fHb2udQJpJAMKALNSxFCh9JuxmKrSvlQbC/cvz
rVhIud7AFm/hST8gbOCV73V51CMlePnRqqWU6yd6ag6Dns4eIquzOT/2HZgD6OclKUOzDFgCsHSX
Axb6eed1ighIZscumhHdfvmMne+id7SwP/XzgzPWnzQCVS8E4VbVfDc3rPRs+b3nHpgLuVj3L/CU
+kYRdi7yyz2yk5n440E07vJHKY4AOaVMcd2kWEYnTpP1NsvnwLXTP/Wi71xqVFdpc1vWV6FNxRHv
21ZmxTxqwJIIcIsXpCfzr/9p6ew5aanq97dRyolHh9rZgFMSJ5lp3hXe/DAn5s2c9YCe5nM0V33y
0EDMpNB6KEt6yVcOzC/pqzhL6iA3jey0OJ0Rsbw5VAPtDx+ZW/C8vx27xdrWcClx4mU0QKmoT4Ai
lFacmv9NAO+fUUtOThDIeoNa1opnvUdTnMcfIMPqG8Pe6qlsT3J19lrrs8dxJRX54OvD+rkdqj03
qvBnMvSIJk4PvRDDiscDD/WwCuu4O0KMOZ5iEv63lOPfEyRDTqaxt5NMG5J4dELCATypfEHKsGvj
qt67XitcpgzPA4tWkUPx0EV1eThNeWh25q0OIMHa7njAt9XKfwYhbaOUm9ZUGDDRXI916B0A39ro
p0V3/GH1E2SDLu9W1Wu28b2y1MTsarQAal5sm08uRFPMtg2Fhi5LY4in7hNn2s54FC7nBe3y6kV6
nq/1OJpWLKwpajvnTCEqSnb7vRSb9gV0/OrxxmgPKH4muNAe6Ln+VB8TwKfLU3+9ySWWkXfaczqq
hTffTthQUShreghxNe+2GB5L96cNCpr/JiL7z6pLtu3Vtj1XOobRz0dP/5nMyc46qz5bMmrSNYw6
0+DFEKbNoUAKzACdv3bjTvlOqmH88+FSoNLQfsitlXqxd7TukpjFLUigR/SYg2aRQ2j9g7atS2kR
l2hWSVhixzYof3lS+taihV7728hi1u5FXdtavhN1yc1aYztm9bIQBHsi3Go/85EXgQteNX6gUX+3
HPfgFYpdK9fqKHFrkPDrXgyGsVEXPojld9Zblf57uUi9Nghr7hJRYKKKkxnNSL1koXZv3ayoe6D5
K6xucHW57EJUa//Syf3qVeDKHjqzGt14jrYg1bzKS7CCuCH4PeHXC7Hba6+aru33Vy9Cx1lBnQpZ
arRmz4Xw9XLaGYPCPF6G9urJaevSoREm8tLZNw2trlOD/Qtw7lDMH/N/L6HSqzcMupicJEFI5IjM
HwG3TpBkq/f0L1UzI5m3xaqRWWljxS6oK6z6WBp755DCb79E0a++G2paE4o5NrJU+ckGkyHuhSku
CTtbx3jf0mTCOxAo1sa0djbc9ibat/XZZ8/U1wMbKNvdHaqYHbmpn5h5aQgXZw8HvDmlPdR8H3cG
oHAVMgxE00QlRg9JPBEkD47uD1CUA80tOvJ01KfJ2biq2ujyuxR7VNt+f7USJS+dpMsY7oLZM1+b
Q57lQaET306G8PIbVE5DJq5MvYnxqm7tOEOqHvCc0Dgbhxx0O0YTmSPO0+w43XCyt/qqEUn2DMLa
YSUTbmJTmDYx+mIPLCZA4rOI3ICN1DobPtYrrHZMULUNtjV8NYEezak3vwSfxnkoAIyY9iihVAPZ
tverJ1s9ulH6AhWOBTJiRDs79JTMt06693yFEcrqHySrpjqvdCcWBerzGfmlo7iR9+nx8rqrJkY6
vD0U/0BcotuxaYD+vLfB+LbXVfd+fGl50nlt1Y0ozMVGHi3Vv6VecS7W5R7t5lecj52fuemx6snv
zvQGfxiH/BFZUfBIZXGyjKNfI9VSuyvqN3A+0zCEPC8fLg/5/RkF/fXbFcsgaWthN3gxS77RmUez
vkD6K9/psNmC9H8HEKAGe/v0HrXctS4dLzYTerL1WKzZkQP9una3dfX58ggUt1/L24b2atPl7lAu
pEBpxZlICMWgK8TAn6HFBW5AOgVOjdToNMcFt6OxS67LFq4icVJsT0Ad2xXQAfS6c42Dx0rgwL78
Ue/vJEtuygJJq1drNa5FRcV93j8jyL/8YNV6SbYLrveWOKuBGMP5Mi5xnlJ/Kb9ffrYiuQx5h7cz
WVTaaPbozMQpJA4bLfGE6PgpOSFDCfSUrwdtSE4gdTB2Wthesp7v7Q/puNb4SmziLEhBudOVJZDR
dXkbDGQFPwrRjpVHIrDPFv5qJU8gPntmtD4nS/nD7dlJm3Eh7IEmM7rILtkVc6xQd3LuV133tIJ4
z3fMEdgaa/7iUhdNhe4xHZ2brs1+NYv+hTgC7SX1fBrtPjJKb/LnZf1sOyJkRRfWLI+hLnOrmd2D
O/d+ZmdXhPIZLUDONTSid+zjfX+Jzrq3E66tKEnD+iBmj9xbduxTNDD0SDH+tz6N/7+NAA309vnz
LFLO89SNifmlJXEFBh8QW1/eLYqdKAOZaqARkb5fUbHXvKO5DjFy9gcy7d2TFRbkSvf+1uq8vCxc
J7az8b4fxwCb/vflL1fMutyIV5nIiqwCp0gDJXiB8kmVrRGljm+Ye7zt2wS/s7FlghqjbbK0rGc3
NrTc88vUu0Fxzmd56/kj055GZI2r0Ut83uY7J4xqvrbfX3lBahcpy1DQjHFs1RmIzA2xs9CKLCYg
8G8fXczZsk7ZS7JKHDaeNvu+OTIk341jEqz3lxdFtZ0k35MgeQ4Lhses828LtIwG09/dqqq5kdwM
Q9SbsGZB3EtHnzYgrtqj/VXUmNHk9XZurLrvl8FEXhPNMVAvz88k2NrVjbCMrNPlmVG5ZVl90V0n
T1+7DlHP/3jyoqo7Z+hN1NHbtenuFIfKiFIr9u7JTv1IcZUFcdTbYQ1tS4116JNYe1iC4VRiWNk3
45Ef9EN2Zv70dHloikWXcepa5unLJk8Wp06NmgBqgCv/y8jtn5cfL+Eg//Z/jhR/TEtdgrRHw0U5
Sm42Wfv+ZrgywRH/jfvItj44NyI0D8hj1P6gR5dfqvAuMkp8aVnhTDYqfKC8qO1wBbZAR6dNOfff
Lr9AuTiSqdtgg9PaHvthU9bofm/S3bgqno3ICqD9GY87HkVl945k9+nI3GXsCweYldL2resVMFyI
2/TgYC9DFHF3QhqpOfmfVZJMPxvQiAEqFRvvcc/83nxOzs0JqInHbVzmOftU3xtQZDHx1qr07ds9
XnKFW5AZDUZEvqlJFiQ7wMLgO+lwtxbjjtGqdrbkFxxj7m29R9qp18kVioid3+r5t1LzdtylYpfJ
IM16qNN2XZCv5nXrZzXUCYfvKJgZcAqXd5lqVWzJBSRJwbu+dTA7NjutzhRWXvrIuqT2TeGEiWk8
JWguGYV5u0xQWbD1qz63iqDqHScgtDgTW6vho/Qjyqb+2pPb1Sgecb95WLJ252RSLKDcGbpwO0Pj
XQ/y8/a2tsGckfx1efCq2d1+f3WYttQSnpfhSpEa7v1sMRBsVEDz/DLSHcen+vJt27x6AUBnHaT7
PC92yvXB0IWJY0nXPjgtkn+Y9U5r+hV1nw60aEb6KzPjj02L5BCMzKw1Uq2oxVSP0/LVEANOnrgo
rOhjz5ccQZdUfVmtOKep9jCSx8X+strf2+pjwbbc521m5iK0wUIUMBimP5LlOiFa1DTdT9bv5aYU
Zi/3uKC9AHULNEnFVg3eu2YOl+6UZDvFBcWmkaGQS1VDopkjHW9azxaa1Cvz8fK8q04US7J1q9Ig
ZEQAhRIdOMPRLAPGEuO+ygLh+ZiiAznlH6sbWTIQklcleqbMDP2anXfUpioupvRaW9azyaY/O8PZ
9ss70bfc9qAxPrdOhQNyQ4sYP8UNP/LA9eun4fx3n8ObNofXWHXVakgm7LROMiDliHNeu6/du2VP
L0SxhWS6urFf0rLJAElFIuqgVYeBVHFl7d24FTMjWbAQSd+kHepqhXtyyukwgEPz8qSrpkOyXZQc
i2zKkEgi/feyTMM+25VK3D7uveWUwvfRWZoajRFb/NsNEGhGA0uI5GiFYMRESiL7sdeBpHD7ciMQ
xC67rC0ArvOQDhi93yW76da72f3rQ1MkQx1Jjp7CPOV23KKvIYA+Zx5AG2DHNyty1ujme3ukaEaW
N9ZWMp1CLVgh7lTdpT9cyEjqmKX+EVmUXW4QhX3J8EYqRJePGdIK2hn8MUHX+NutZ4GjsL9V8R5x
jvf+sstQR2S5lrQqUPnfwkIWb2QLBHW0PRoYhZ3Jij9Z4vWt1lHkRvS/ChOWxv0PFrkgM/92LWrq
5Ba6ihJElnloA3EzIB8+zvmOFavuNTKKkJZzlRMdRTQTCgjgwIBBVN2hD7fmYsSDgAOHAhIhNXr8
e5/v0a4qTJxKJl7UaAWgWo+7rvtcrvfJsLN1VSsh2zexBNemEWCYQQv17KZvnlixx0ir2kVSIN6k
ntVbBi7omwRHE01HEW2EbnsuQ/HtMmQQJYPM7U2gnOziEdK+2XQ9dofL7kJ1/5LBf56dasxEc/oL
lgNsFREEpTMfi37Qjm6w15mgOvxlHGBrroVuCLymrF5yGH08XTWOn0Dw+WQexBFA1W5vCyk8rAwC
JNqKm96EEjn00wJh3S5LeRKT7YPuxL88a4pNKkP66nYhaSVQHezJgQkEYeS/NU3/fU2VwXwocHYC
SAsLiO4zLQ7IfK4Qrxmvh+7T5U/fPPU755wM4yunxZkoX+y40kdfWylSPMkccls/lBRd4I6lHWqh
ezvB9v/YIt97n2TPqbCKYkmaJDaX/KHty3tGQepuNzPUjVr9pvWMT6ZV/RTlVPue17qhKcbvNud/
tdwkgWmigM/H6bvH57DokhNbsuvWMA5zDo3mbgJ9l6U/j7V3NTZGUGsDBJvYACWsIWJmdtUVW/6d
lI96z+81Z/Fprh+9yeHAg3MjcEiFulfjBGO9XNvVGtdV98gAOy9LpE5Nfj2ZHj6TbQoVnX0yZwFU
LjHDklqHhFVHt3d/2XUTp+USWo43H2qmRV49H1t7+K4NJuAYTVxaxrPJXIgqNX7PnCijcyiM5qte
Aq4DRhjdYFeFy7wjE84PL2VYgunIayfU3fFPSzykb9ElNkxA3LuQrqj5XQsEiK9BjJf1Il5cQQ85
cc6D1zx6CQCQfW8EVT586drujhrtg6mjzw0Ke0Bo5652mBtLgxJz+iRGegWW9a9FCy5pw76qcnFY
mOtC8kp8HhPt2LrzFbCP31Y+nUSLZKCJUmWfJb95XUajZX5FdT9K1mLwXSMNRq0EcA40y8T7QRp0
n7R4WeaB0RNdXufCJdxHHebIqf2VMRLSJX+sB0i7d9mK/31v68VvIAVQI8foNPbkG/2oBUlenyEF
bvuuJa5aKlC6cAjzGyI6XzPS0Z/5gLlPQSvLMGWkdu/tbkYXHrtOKFSX0qIJy2G9GsFnxg16P7XT
wUvFgU9wc6ICKa3hBChVQ1nH024HZ34C4vwXScrjbHfPoHSuwyytb0YCda66ZTcG6esoaUFN2jTe
rRj1nyvJn410ighFw9WSYXnb25HOkw9hr5umy35MaXZbiv7k1UOkj54bUEIJeP/5UyrymwE7vgHq
3F9LGteZsP28yx4tt7MDy7Yh1L34iZn8MhbzBFrELCAzegdH81n0Nph0rc9FWtxrIj0OfRW4La+C
NEt6v+TtOS0g/oQ6WpMWi992w0Obe1fI5nwFaJ+j/U5HjsVqaMT75WdJu1/Yk8HoNdc8NQI2Vp6P
HX3jVAkIt8Y/xIMiI5vOxJy/OFiwxC59F/rsndZr/gJ96sNsLH8Ni75XmVFFmlt78uvkhdul4DbZ
DoyuCpoTPbQxPQ3PtPO9m02fcfqThs7vyy5RdV5Ip3dh866yGiCd+HgY+y8asGGVG1rNLpmQ4m4h
Y2QbYTcDekIBYzwvX7sInAP3KNQM4FFFDLUcy2dtd9pUr5ICdMfsZr1ecbvQH+2H/+FjUuR//Dkw
ojaEiuZO8l4RkhjO2+VhtsdReMfypOZDmXzq2kNOP5bVlJnNq5J02dSjPSYtvYBrQ1yX1slt9rjy
FLGajI0dJmQccXwjOqjJXU++TnQIHN5E/VIGDa6Wnd1GhZXt5LcVx60MlXWHdnKdFEF6lcdOcgZ5
um8kPzT3yGZQn+2lElWx+gst6KtUn4GmyZSZeM14qD7zqD3anwDguCbfikc9CdjTph8DEQaOitEe
n7JqZNLBnrOCFy7kjuKBs9vc7Pym51ZI4Q+Q4P7d6h48+17uSGGhL+njV8PzuGln+or+vVI/W84v
AcSU1z3b9g4GVfV4yQFQty8KYxRJXFJIFyXIk1bNUWRwmfZHb84ylrZjQwYy5TxBfkELqt8NisFQ
JeDA7KLflUHxZvXbu//GOvl3FCljas3RzPuhrJJ40hPEdcMDGiLA1u8UxU5cp7o2yGDajDAKiNyI
Hu5H63t61I8Q+vCtDFqOG6vWXtVG+ZptxV4tfAkKwwb0UiQ278pbKzKP7qk5ZsDvniCruonBXT4B
FPG8vnm5V68xzCxnQtOwONoNIiZnj3BA4SVfDrdXz/WmMgcSqAYogpG70lpPyQQ2XntPHEH1eCnR
NiS0dWabEcAXrCvbdKKZ1Qht1uBjsyJZONR+3MxFpHisO3AIVFYEEqTw8qMVFvdS6X41Me7gjoXD
Kqyr9Vygygd8BANM11m0nev+dg69c+2QkbQuo70NtdH06FRLkDsDADu/mPuLIcjX9uryiumX8bSa
1nVgatJhZa57aMR80LLmVs/t44fmSAbSjiSpeJ3MJM6aBgwJy4mu9leQlz5aVrmT45Foo/92FDKi
tqhSvZ8aA57PYgdrhrJl4oQiGxHK2qgmZiWgTd7Ztcsfgs0RF+LITGsIcFGDJuLGZkvWz1ZrgxAe
U9zMgPVVFbBVkJ/CpOvfi54/uWgVuzwhKoyCDMp1aUeNimFGhsQDawpmOuHWg9MW90a2IBRmn/UO
yrJaFtNybP3enafQm6wrN0ctsRzSgPPu2umBu9z5IEW0JUN4UbSbp0KAyWLjpdvAu22Qx2Nk+/hE
sFp/ELaibW7rlbUgVGhXtrogTkVSwO0Dbt8b3ePlMShcn6zA0CPBZ+Fmkx7NFNDPml5P+gdtUJP8
By7wUJEfYYPmELfsGgTskdBT30YMNK71jqErN4V0URjnuW3M2YUTvOHfh2srMv60X+z75YmF7Sn5
3qxoV0/Dbg+opAh7ZDa71AXYrdWAJmwhYpneklH41npljU4wQ0uYuXu+XRHSgcvr7aJ3dd6C/w2A
Otwt77r79gyc5HpFRTAdN4l6K5jA6+N3N6iVs6O5E3u/7zapjNTFXZxWEL0liIJ/N0nYWaXfkuMw
LT5UNnes5n23+S+VMFcTHgH0kcRFGmc9dLxxrYRq0uXtrMBKgcn57bQ1drt4qK6A96TLQ9Js3VfV
gZXuLwjG+Y7wTmbbhe00BXX2tM75zry9f55B/+ntW8lqeQAtwBGMwvk8oEfA7ufzWpihWec7hdmX
SPHfRxqV4b5VUpS14YrsCHXgQ2f1pznNvxbmcD0nz2PxO3MwXiQSIEkROVArysDT7TNQnxp6+qi1
RgS52ZPbHknn3uFr93AAqpFLMYiYc4LjBSGOs8mbgIs3rNgGPFzbU7+W7Z6Vv39rg5Dr2wl29U0P
XvSYYPSuIJf3tQmzqHkub2hIbjTQ3Og3CDzvU82HoMFO/KN6p+RZqAnBhqFvCBB9oE4QVWi4s19V
OrKXdzmI9zu0oAjtY11RUPV4O0LwMjhCeB2JaXtP86MnfqRatItLUIxFBuk6WdMijepkx7LuorW/
cZLTWn7mDbjParcOibUEZmXvhBWql22+89V5ZRhQM7RNRHcbD1F5cE8iQmfoce928/6RRf+F2i1z
TxszPL5Ib1l6Fnv6carnSq5Dg3Sv7g5wfuWSR12PLBkdbb7nmFRPl1wEsusExHJY3znCNT0oH/qb
5P7/ffno+s2N8/myD1SYpLt9wavpn6ohLyctSeLeCZn9zQPLiIu13i0Mvh/1UBmqS9MK/CITHPgm
FjvnB+e5AG3OYYISVWaHFoUGwJ4JKupG1JXsfvHqPm9H2D2N1yXa0JUbvWqiA4pY/gZEcJcWX3Eq
bZSHrydtnnlVJT2Wx0N+vtCKK8+dAzbvCelAgxAPesd9yyBec824DheeHTtobflQ2SG+oUNndiy+
20NDrzKX/6q0PkIk/skZi/uRlkil6H0MkuVDBe44WqzB4LpRBwlnAHUfNaM7s8rx016PXV6gBr9a
x2Wyo2UCwfbqQrI3Hx0/s9CHwji/Kid6IsYA2QaDBbZen1d9eRyH5IE0yRNfxe+1FmGhD38q2wsg
J3Vrz66fG2XEmH4qMtCPcBfSbehPAIjnzDVoQTU22BnzrI6troZuThKNHKqLS+Y+u2CEC52FRLpV
/+nMDF1aKSS+Gfs5gkzUb+iMAMazlpBN7W0Of+Fnef6zdPUnkD1/KVP7e5o7frkyiHGggXBo6rgS
2nd7sk551dxri3GiNXsQKLrMfHyio3a1dMPNXHgPfUlbv6b9r5SDhWKpr6lG7+qlP9FNcxfUyqHO
gMcVDAUnQ4sdry8Ck43P3Th/4Qy9T4s2B07r3eV6VoRlAb46Pgc12pM9DzwhiYA0ulEuyI+jUMo8
eujdxg6MWTsmLipN6Xw76/bNNNXnSeMnpDLvgeA54K4YZ6XOfFfwcBCz7iceFPGsbjX92mmFb7q5
77r1cRj1cDHIX8y0odDlXFvMDVuj+5WaDQ9405ztZAU7AY8XUHKAJGZ51DIQmZA8tixQF5RzrPXm
c67TaDvA0LDYosblYUqsTtThpGefkg7h4wo+Ft4MB0q62OnHaw0aupfdj2Kjy9jkkSK6w+YA+Gr6
bdhQVnPTQJ8/m+3nytJ2giGFtTqSi6uEWEe2QRvN6YxSTl+AnXvaQ3yqHi6FNCWzORGcbCE+NBS6
1e8pu+/sZed0VLhnR3JpuTdro6unCbr0tC/6liedijvTyu+KkX8wXJJRx8jbOGsGXtV49aAjPkJ7
t1jB2WdGWvEXmPpRTuMRoKE/hoT5PTlRxs4peFtmCDakhn12u9MIBT57DDTc3S5vC9WsSvGNgHpm
IcZt2L2VhmmCyiZOkjYYx3WvOV7xChmvvIyznWUGFo4PXlTmFGT4Jdrusn73dvH+7Y/KXRJGyozW
0SecEkfnrvk8oTA1xvNRL4LmioXQyPtKj8ZxuQLicCcIVe0WKZZC71YJSsTci/P8xivuenqotHO/
l/lWzJjcG7E42VCaDUtiuhyFfc/XuzSPLq/3C83MOwee3BdR1rmRT4BOx5pFwD/biC8L2J/0xU4P
5ZT7CRkCs03D3ALhFcqgUVW0OESqPHBciAi4n2zIZGFHutcVXXFWAYqXTZXwl6Qtgvrl/LCsNkZn
ZuiacGhJ8yXrRQF9HlzDiR3ZlX3Q512KV4VXk5HqWS1mYc5geJ2N32v5ZS37YB2eTX6XLd8vT9hL
tvmdCZOR5obIayicw6kN0fQdN2KP+R02WBZ5wZQcWnSSHoxwXyRDsbPs7fdXYeKcUyd1QPABhIl1
zJIhyHGAFgPEo4p0x00rYl5ZoULTICY9aTMgauVf+grtyL3GAcUNw5b8/1iVtjEypF4Tb/60WMMj
M8zAbkDkJ8jyVK9W6NUsWPiyE70r7MSWjoSW5zavwLgZi9kIG/jETE9/zL2zx3D0ghx6b+2lQyEZ
edHPBe40XBtZ0BbbpTO7LqvpS5HSc5YO14lgV04pDq1R/ki4DUedJn86Nn9v6RRPPP8GPNIDWVAp
N/UiRM9kAL33oFj0Hx31DpnGvtmGOM/UArrG+UNWdtM0RshWHYS7U32jT951XSbnWms+NePyyZum
n5f3taTJ9/9JZipj4rnZgQMTTeCxYx8RANF4ObgBrDZ2ojb2DhsPrndo0Zz6qGdAUG+8ZfuNP6o8
moyWH8BFkTULyHK6XzyarjeCmeYKkReC8PVhDQCAOLenFqRFABose15bdW+RYfTzYBQ4e7DzvY2m
wjyWN2WAvMth62jcJBT2qLJV+S4ZVV+D6bHXRYJIKIV0XhMNz/MDmjM/k/NH8Ycgj37rKdJcH0vH
RKOeVd8ZS+cvWTju6WYpTlQZRu8aFlttijPb7Y3Zh+LnH3e1gsFYz5AO+iQWCAUBu395JyrckbVZ
9yuPlyRGulGJoRif/XS9ym/3dEQV7uFfcHqDtMwgJULecQJUrAnmERmEZI/sV+GpZY5hoS162nBs
pmVeYoj/+ZTZ52xx0Hzu7oQZikor/RefMAftDGAPG4JAj1bgkSa/u6L+BhtY/1TQ9wsvr4HqlJOV
rDWjtVmld3gRMmgvfE/0cwUKgHCZoxX14ymuYt0M0cx2+YWKg1vG24uer1Y2ayTWlh91dUXZDQEU
biE4IXYcnGJbyZB7tzYtPjY4jMzKRXUDhTN7AxZe/nzVw6X4r0iEIEm2JLExfrL4FNZls7fkqkdL
Zj2NhBHmourtGVBdodBlTb8Mjq89TmDeas556IXgpbk8DJVDlIH2xHML1wC0FUSqNDajGmFN8805
vOCSIu9+F2ehWG4Zcd/P6JWu0hWHjSuuOtb/IYKEuVeMgT41aVChGR6cSrj2Q2ERpzlgF1qLLqc5
D0cbrMY6GX5pLqA5xhKWXvLr8uhVM739/srxLOa0UZljh2SI4poJRXq67Kyi6tHm20ezjlJAUTGv
Xrb2Pk2Gu6ybjpc/W+F3ZCz+mHfCtPoJUU9zO09HY0WMlR0oepsvP1/hNqmUc0vybnX7FbePRWSf
pqG+q2kZ5PVefV5xtFDpxmmUkDHNwOoXL333MxEQGClXEU4092cA6Tkbb9zFWg6Xx6KYKxmjD402
yMylMKaiedLq89BMgel9T/LPH3u85AbyAtLVrY5tnefkakrRSgwmjLPpJQe32yXhV+wlGaSfc0ZJ
nuAlfDoOzW0nPvjx0k1jYLbQyIK5cbxzm5DQBgnu0F8zqscfmx3pYNeHitCyxka18uuBXq8gqCWP
1Z6QqcKlyJh8Z6yEzgWIrtcOiNfy07jOflbYQa/dGnvthKrtI5lxMtsQnqMepqj8gQYV6JFDKTrU
O30nKadaWuOtmyhGgUw6owmajZ9GQwQFIGeX515hxDJQN11rStmKaoNeRdC7tzWwHtV70FnV1Esm
rFcuqFnThcS5Zt3VXXPsAbWpaqDDs/w0iL1wXTE7MkB3Tayy8byZIPD4PWhfij66PDeKVZWJa8na
5CsuPkncrhm448p2Dsam+Gxn63fo/+yBqRQrIGNxa+4xE9Ji+Pq0DgbmewAjJO7OEFRTsw3t1dGV
JpUFbRSCcM144MbJ3usMUX20ZLKdbmqsTLDhvdxfmvJIyoPd2h/86G0wrz6aOJXBXVBAxg43r0DQ
gW4Xr9pbVMWelLG2Q5LqtCb48sJDwj7EfdkjDZTSvxqsDC/vG9XkSNYqFsaTbk0JmNn6w1Tidi76
o+XtjUC1ptK5a5WdtzgttqWbJ+HYjMdmLb597Mslg8037YGJ48uHTfFYRCYIDCn/c/nhipmXMbR0
5bqHnnSoy83spz3rxy4Bl3sq9G+l65w8u//Y9Mvw2drVCggQIAfTt1cW+Bk19J7m95fHoHAJMnCW
imKc+gL4IaiJBkhTCwIOovG08sPHni/Z69LMwoCsJkCbJWO44bJTY0ya3y/5uXTynZco9ufL3e6V
fTW0bIkpgIzo0bQH7ZEzH8BAa5GdOVLsTxk2O4hl7LoS8y/cwKM/luzp8tyoPls6ZHnlQp3UrNPj
2jXxWBlBS/sruld2V321ZLTT1AEnq22wBH6rQe5Y/P7YV0vWCtLB1uA6nmslUIw0l6AGR07/ePnh
qu0o2StH7ohY6HyP8yxwpqPeDGi8gtqLuxMdKGJwGSOboquoYA50/Sp035HC+zwW2oNYvVCY+Y2r
QXaz2kPMKbyDjJdt140eYABgzkjW62roA9CfCN/Ouxg9eqfWyHe8g2pI2/tfbX7SDtAdWbv0mHU1
iADzFJA8koe068O1Tg/tWJ4bL9mJ2xTrI0NeTWTe+NKAfLTmP7n4oy1pYGUn8EsGl9dfYRIygtUe
gHiZJ8AeUrd+nPg0haxdbpCDHndmSzWAzVpezdZAjJHWuP3GFRe+NqKkmE0QWh1JVGvYEpdHsT3s
nez5v0CsuFwDAIGX6AtYbKf2E83s35cfrZogyaodx8ztccSucni/+pwZXWCs+k1FwAp5+Q2qj5fs
G7dq1mUzIC6Lhb5C9ARq0x4jrOrjJet2qwEEwybKlej89G1IXnno9+XNx2i20ULydm3NwjbWtkQT
iMnQr5z6JnQf+MPlWXnfmtFq8PbZBeA4fV2t6ZF64kHkIrDc/+PsOprk5LXoL1KVEHkr6G46TvAk
z4Ya2zMIkMj517/TfhubbxiqXN7ZZWgUrq7uPQEaBFW9iwq+Cqm8TuJ/1w0ck/9+CTN1xw5FhZAN
/+sN81JQcuL3a9VTe6t2bfD1p3w+wfockprbbpa7CSa4shXlhICQUAwfXz/78xmGa/nfXxCm7jCY
EvHBsl5i4znRH2r2+PWjFyiY8BP++9mQym8HGMdGwRXdPrJdv+ueu4P2ehXmv/LGB8hF/9sNTHdn
R7MVG1aeZsgogB0MtJHc5860EkKXhmi+g1MHKCWCR1vT3klsr9Shb6Co//UoLU3ufPcWjtXkzvXp
w2MREt7qa5aFi+M/271wRCO0qPDoblu+Xf1boo3zHQD6aoMqltc6PLyoFZri51Fan8NDU1RM25Ag
gFrk1gLdvRlu0h5suzVw68IczHVcqaBFlBn4FLPpeR7/tKO7Yfy3+Z3DQWuti1UdIcWo7ICOL1m+
SdZkFhe6a/pcxbWkbQkDXUT/AdcZLUw3zM43fSHugdR7btTVEYjeZmF96iR7YAl7/XpRLQ3X9e//
ODQnI5cyvUaMtgEAvzY4TaEnunal/zyB0ef4UGW7fWe2CNuGzL+PPXmx3OxnmhQH0GNaX2rWvsZt
/OsvWVpYs33tTB0MqsF+24XdmxFbfloDRtcah2L4J8E1mFX/PVR5SWACVeBjJudgmv3OYownI3yw
3GH39ScstMb0OTTUCWG4koVGFJSGXm+bJvIgqeD1OhCCQ6l5U2h9C4UDz1ptvIkkTYNOg6hAUa+E
eHbd75+cUnPkKEz8Yjo6OMVbzzfuRohmV+iSH65/rqxLe/dmeuHLCEqkc7/GiV9a+f9BOnWKZFF7
RTpZjadNzpOysDaM4qkhMKErGo/k47090JKXuXgcI5d/PdoL5/5cFNZOVFq2MheBA0ZaBX0vmUa8
LyFf390M7J9uPfp/YE/oC1x75kguumSX0vikN+0bpEh4mA8rW/g30/CTWZvDn7rB0KeJYQ9DUGx/
Fe3V77UDVHWOayj7hSAxx1myxlLTVOCWbGcJKHfnHOoktvX89TQsHGtzgGVV5rFpWCwK4DW4c/Pp
LLBxv370QkiYK752ERAi1AR8nPRHAfijGT+IVm5121lBHS0toVlIcEfXwi0fd1qW65uSSaj0gHkL
WRYKexyzt//tzPwPxlKXIq+oEIHlon8N0PWlQ7GrbKpfNfm3Qgs8Hv+OblYRC7QMTUyDOPbxrje8
sVrZAwujNAdL5pMZF6GDPZAIH8o/fm4/Dew7qqRZZK4E/6VXzHL4ogx7BrF9JKc1oNJ5qA5isF6g
DbgvwmTXCrVyV1jYCXPgXClqZcv0imRDe9V1j26yt4DS/nq5Lj38uoz/OIvNYdKUVmUiyIunafIl
+46K3b89+vrKPx49TVAeaTv87s56D9WP0ha81x//7dnXjf3Hs/MS+jsyQyG2TIJQBH1xHvqV+8zS
tM7OdKtzQRx0cB6GIuKRIF4XnQBC2siRena2/fr3L0QJa7aJ47JVSZfiJQpqTWkcSLGtIFSUZfdf
P3/pgJuj0uBRFJJkgG1Isr/qC5Yww/m/qLo4rElkLC2d2e6tLKNIwDNAcaW+7fsH07mkdK1FsDA+
c4CZTnI4wAIbAn+BhOvyNJXfdIt6A64FKwO0cATMkWWF1JIu765VWFz/pof2rEHvEVcQX+3z27Tl
Y7CGCVr6lutC+2OtWlKZcH7Gmd8Jg3fW3i1hgVvnHon/cafNUWbEZLZsrjWWmAJCG+v7SbM3ANyu
LKaFiZ4DyyatE01SY6I12fvVBOaAVXp2b//bXpjDy3o7rlxccXDSN54lf6mo4craN/ZazrU0/rMN
7VBdd0WTA75mmN7gbiEhFTTlvQZVhpW1dN21nyRDc3SZlaZul7daFAwv2rbYgvjGoen1Agk3L/LX
tDwXqOD6HFrWN0LWiQ5F7WSf3veSN/urxnDfc4M7XMBLzZMH109v/nXdzvY3K6Z4jCxkMrSS5y4d
vbJwTr3stix3V1oWC5twji2DnvTQNxLtokHTPNrrvlWtpC9L15q5livkmNtWmlA8sgrvaiIZ+p3N
f4vvb3K/el8Tr1wA/OlzIdeK6GjnXCl82k361EpuvwA6ARa7/IgYL08lwLfZrlz7qoWtOMeZ6UWY
ucW1AVlvBt/y4k1P4Id8dbBQwM479zTQv2u3Xy/rhX0zx5rJrEjjTsP5HdHdWI2gPwuuyL6Gqtq/
vWB2iBsxKN6NCXBXSspdGb6PYRho6sfkrCU3S8trtvNtF1qZJMIKZlCHlxOBiBzo2yu7fmkqrsHg
z7BeaBW1WxSVKtjZOUyD3CR2hv/10Cwu31nhTRYQLpEENxRjZ4LvB1h37GkHeQ8HWvhGrNUlF2ol
cwxZ5Ma0ECXK0K1LXxIzPJdpuNWp2vZldYBcxhEHytqBuzBecwhZJUxiDTEO3G6rLld99PYNOFh8
Vrqv4D7Iu/P6dy1dT+e6r70bCjleL3jhuQL2c4CoRPN0tQD8N+ljfQ4mszKipay6bo503DrxRjd1
bxJr3mdL6dtc5DVKTU23Szxevxl84Wk82tDbcWtt6XEtfVtaYnOZ14i0pUt7wMqMnfFxHSNgoj/K
F9AFYFFWreUmS3XeOb6sGWsLkIkKBUzcLvhwghHOBpqN1sn4BgUACARq39dxuAsn8Vz/dSSNnWY9
Gga6BpXzDGKEo84hdO5DvdSHGdLa9C8O3mz3d1PVKiELEeg32Pabchc+WHzypk3lgXG6EgUWIvAc
fGZAXcYYrwCrDPbjw7Sd0IVyK6DJo5XzZCFA/ia3/RHDQgnrW5HgBZOlhbzvwcGN82Ftx1/D7Cdp
0Rx3lsWp7YRUj9Fhod42DaYg9H/+XsTBqsHO0jtml/AosQT8wXAggvH50V5KL/dSrwY3G+lQ6ser
HZyF6DVHoU3YkVaU1nFQTlkQ9hBV1KcL7dTKTC9MxFwV0sQxKzuDxoFtBnV9oGuYkIUVNJeDLHOM
T1lqENzonhmUeYnltYjw7Ur+tvT46+f8sX6mejA0McZJIMYSirMPepFC8CbQ/s0LRJ+D0abYdi23
RRiPOrVBJ+qYjsl906wSiRfu+r85XX/8fqu3RQSKeBw4ZwoReHs77eFgdGyC0rdu2As5TO/g9u/X
+lBLi2h2qA9RWxHoqsWBMGAEqQH+k20A1F9ZQ0tPn+XruoSUboTKUNBomTcOh8Z5EcZKoFgYqDk2
LaaqD6uhxfKvFePMJZuuSn+mUX4oifzphONKcXPhG+bYNIMO6NoUJmShqHbu4DfaCOvenaKVnG0p
bM/xacoqRV43KJ6OFbcOlqcOOahroGnkvL8Rm38M3L+vcH+sK1HKVJZaEwfVeJHmRwRsRT26nLQr
5feFfTdHqHUSjBxi4cJZuZUnIIlk9PpbCL1qux4evs5Al14x29p5q0+l6mMIerBfCWwWbeOsQYWZ
jisrammmrwH9jyHKTVDKQmUkARmHc2a4njk4zwr+W1///KW04/cK+OP5/Vg4vd6hwkYS85TafclH
pms8qZ0n0638sRNbGbq/Ilrvk0lt49rZR24fTNQ55trbyo+4buxPTsDf6d0fPyJEaMy0rEeBEicg
3Ug/3DcH1E+g7pmvlCuXxnG26yOLKUfr8yQYB+2G5uZWE/n3PJ92X3/CwsafI9wykhg1mgoiUCVg
6U7Jde0tB7dNtADAijWqzHVRfTJOc3Bbq5cS2VQjAldAiFtxM/r59c//vbE/e/L1u/6YgcwIDUsk
OlrcGq+fOoR3eDM8m/fd4UqOhcXaK9lBIMrX1wh5v7WPP3vjdUP98cYc1rNRQrskYFZt+FarbmLE
SB4aoB5GccSNQX+IQ6vkiqVQb3BaLgZSAZcInrMWnVqdXMaqhZY7fUjg3sIb2wC1XIcCTir67+ao
vCFl4Een6FwB4Pz1OC2sojlQLtQUHIKKJAkSh57Rb8BFf3pURN98/fil+Z0Fk4qZncrCLg6yvP9J
9Akc2/7+3x49iyM0GwSbqAQEMxtf8oq95fLl6ycvjcksxZd2bVttAvC+CXiZrZ97IGsqe2VEfusQ
fLZMZrmAsvQ6Js6QBrooYbFdTjiBaHeK6l+jre9pZ75rSR0MRJl+R/sfXWNWO6vCDTM2rrISsAAY
hqjnXZpDzIQ9OmMlOavdk6XBBKAj+qWzqtTTlfPdsesjVEkYtx1YYDhW/OIy+VAxdrZa92QyKblO
qoij2COBYTRugETfTKrSPTnaJyl0LzTHZ7cG98Iyc/AY2miLswZVWlk9KSe7AQnd70f9PuuY4oBV
3TWFsQFuIZD1UMNtwoakkEr2rT5s8yL8PqBnCe+lZjsY9XNkZluXFkFaqhfDkR8U2hecoV899O7K
Clko0bE5+kqin09NNUH57Ml+mU7bmAvf9Wwo7denJLgqOq+d+58vGfYfHT/RTEbEcO4rA81MIWTF
gfvaVYNcqcl9Ho6ZO1s1WkdbkpIwCUyq/Uic5pCWBNrkWgFthKnndrmK/FqgtOpzKVCIw9ltVwB4
BGXck2Xx5lu06bi+Mw+RNzbeulLH70rAf7cCmwMtTSxooygQMetRHajuRqAMqMZzB+ubrLQYOnUO
YEJRylWVukGajYcQ5W+m6GtSapCNcTwx2E8KiisiahA4x/uSjInvONoPMY6bvnPuR9bsG9W8o2/o
uQrJQCmhUz3U8nYM9bORpC+wfn7Uhw49OEL9jK5JOX2eRrE50FNh4XWOZgFliFSAd5H6aO1qo2fk
RRsNsXbTXlp3s1PO7FhWtGRAtdDMKhQ5jVtqJpvGsm6mJoUFvXxUPbS3suxoQjBjgu5x555G4NRT
1f+skm4lF1koW7E5FtRloDXUGq4JXZ+TzQSNDzYkTxa1H0yGY802QchxomED66J3o6LoKqwWG675
zmeL6Do0fxy7ds/gSVlHOAco242ALJAkuQXU5ll04bGo843LCogv2HutMFaGfWkzzk41abcjXEJ6
HJothHmuVnSq9oW211Lw8OOVlyzgo9hcOTNtR2K4GQD5caFeNPh7ctbl+6SBr9QAO5xaeS3CepqI
g+G+C3ikDAkDRT/39Ol1iiUX1ehb7IdhgpBjiXNI15QSrzjoT0Z8jqqsesOY9LJOATx5nvoaGU7h
S/QIdHgX6dXPXBa8gT7x14fxQveLzTGWY+LqOjVH3G79wR9Cbnnp4ephGJ/67VUvWG7kXZzxtero
5xkLtMT+Xk6pmfaGVidp0LNDO0p/StYIFgt3UDZHXZq6ZSdZL0Uw3TT+1VAt9CcItkCXwNqKQ/hv
0grMmW0IYYeTMUYA8CQwcoKweY86RkZWrlcLYW0OsoTJVTK4/ZAEcZPsjcaFdnd9aVtzV6aa//WM
L83ALLFrUxpmAGlhgETGo/jVWWv9/26WfbZw2d9zmxOHop1JcHtOOt5D3z2tx3NrgZdcN1u7hO4t
snbUydrNUItfUZc+9E7+ASQu2ZpufkgHeoPM+80YGC/gppmU/bFOo2dbq+8qG2kWNSMPzqC7ZnKD
McqOee+AE9IXPhCWcHlOOIRST5kYjqKG15Lqxq1CQVzAfTmEtrKjtKAf6qeCqAskLj/aAtCuNNnb
rODDmARFuaaPvxSu59DPTkaybBo9CSC2eSrr/Gyq6gQ/s41GrbvScjZaTXTUF5gfasbFbMLHr6d2
IXDOIZ/ok4BXlCpEjohcTCvZstp6tdNwHylLejYS0q/fs3AszlGesej1hGnYxIWVAsPzrdALz4Uv
1tdPX/iKOZaTZEligx4uAtuGKmlKuEQiCaYgFmrhvn/9joV9NodyGkmV5lWNO8gQwQfsx1D8ZFCq
WOPmLC2AOYoTLOXEtI1EBiQAaHkrbujePFxbjOsat0tzcP37P85lnE8QFEhQ55nC5kgJNFwNFrBi
WBE9Whqg2RncZdLOi2IEKpmdJGB4VRzyIXqm5gr8fqGTyOZ4zqyNdTcuU1C4czcCRqG4G9jH5NKR
w1Kg5ZCcjbls8FbkFdjEgqyxvpa+bBaljM6Ni65hacC0Q1tEXMUpb7RzDWHar9fWQobP5hBPFxzg
CVh4bH/bfUunaBOHw09RF2cG2hBX9Q9YS953tupOQ9kj9R8LSM7T+E3vO3clyP+u5H8Si+cQUFuY
lUqdMg4SO93XLQpMYdVNm7wdP0Kmv1FkV46ChTYL1ZtB6pccte2UZNDwCSfYnqSOyyfyDi+Gx3Qs
v+dEy3aqt7a9zFWQ1QR4SbQkil78+nrMFnKeOaw0jnBliCxUFavUPMWQ8CKZfArt6pjUdQM+si35
YMMezyLOP7VYoCj79/5h6JzWTY22eamwxurnYRq8TPokfvr6i5bSkTm8NIOLj0kp2sDp09XlA0hB
L3Z5evp/c3asVqLl9fd+MtFzPcamt9vciK4d7RGal1CRUjhjk/w2sy6tNoACUq4s64V9M1dlBAMX
spxw4ggmPLZnZxLdDBAJZvLu6wFbCPtzccYUrRCttGsRkOHYNMfc8gYBSxSLd8CAfP2KxTmZ5T5u
V+itLTHpbi3fa92teR39quugweSj2OXruXUpzcYTqFxHRR6kg71yhVsI13NgqhCjQSKGN5MeFONx
N8I3xVkTTV2amln1IgSypypM8KQ0eFt14UOTfljkMV9TEVr67bNS+BWBp6N/JAKZZJc8awKryRRn
ZGUFL52Wc1Bq0WoMCn4ORD3cM0DekHeMPUJOuM6iGhJuVub+OsefbJT/AFOrRteEC0BZVICMGI9Q
7ooTr1C635ZR44Hy6ltUvacJgysTrlg08kNHerpRrUScpXrZXBCx7FytH0aUVCu/YHz8MLf1zvHT
nk8HY6u+oVbtr7fKFir0bA5eHTLiGsXwGyXA0oO6/NiWHjwkf6kX6JQfyl/uP0s9wn/272Cawpil
c6+nTSidw9Do900v793U/Se2FpsjWUfSOajVZjHy9YOOwn7o3GDamLUKAV1aG7O4UKnQqIZRiSB+
amG3zgUQgMqLvcb5jTxZt6ZbOOfmiFaRQCC1V1gC9HD1pYt3V9E8FqyhJpcePwsEYtANo1YC7WR9
Gn29bm9dR76oCPtKiFegCi4NZV5I1tobSwF1LpM4pEkVig4Dl6ECvsN7rwv6VD3R34Z+a3C6pYxq
jmdN0gRd8gholN7r/OJW3V3RKP122ESe9bwOBV4IdHNsK52IUtTF7CSwwQSBzZzOJvjKXweghYN6
DmhVvSHhNQCki5GTV+AAX1B/2vRt5ndxaHIThx8MJOX265ctXPLneFaR1CEcp1C4zNBtGEwO2P9K
tLb+76LxSSSdA1jrxNGjrhJJkMaR7tuJ+SRUGnNc5I9CuY8ZqI7JWE08bjJOh2hvWk3BwySJPEKN
iWey+hH39e3VrsKeEiDfzd7PYUDIkQLeCirgV8y6AgoxpeJ9FF1SfXpyI1wFCmGcpLI0TuC44E2O
vHN1eqs1YVBa1m3cZU9Ky+BlxFJI6AHPBV2VLWrEDyMJC9zvwYjVmCp/q6EMBIrVjtadYHHNpbLf
p07CTQIdujRC11CW1kMTmwUv1NW4p4p8SFLfTRRngxAPNkn2TaofS5THB2o6HvpC25aULWcRxD30
NOzgdSwFri2FCmJSPkq720lnuoQQsYef50+h2hCc/mSfaGa7NVHVhG0XL3L8urZWWVBM6EfmVMGH
Q96NPb30hvujENW+y8ZLx7p9ZpffWw2kd9SgJkc7qxjjo49kPzUh2Q42VB3HYfo2Jim6UDTLPPSn
DlMIfzkjwweH8pw647mf8vuhLR4qvbxXdfbeTemBVQ1Uo0XsSVHdNm2LAhHoqrlkr0ltPmiRaHeD
QR/gSrMzswTWdVn2TODcw/Um4YaGBkHT69u61f0oyTM+QVDPMaXyW2CM+ETVRhd0n2N+WwY+aJTZ
WyqGwAIW4hFnr42rvvGqDWzapVbyWjjRjsaKenlq7VVc3MGw1o+Mzss0DcYY0LWGLUGZTD/HcXog
Rn+uxsr2UgW/kjCqtpE1wnqjlQ9mRx/0yUmxqLKP9NqKMNus5zCiPnf5dE8t9CBHt/Nb0SVe3trf
OvMp7OR3TfSHiqhnFGWPltJfmnLSvLi07yJCfvaWgnkmTL59xxgPuv7DtOiDMMS21rKWoz2yhV98
CYOV2nen4lst29CjbsfNmmlbcLS3StNTnkQlJ0N8I0NgURMwZBnQ9KTdhxaMd50mv5GGjWykiLwS
RbvQYqVHTNCm4C3PQ6gR1WMeelOZ+IR2De8c/aYFYiF3ml8TkNOqxwVg6AS8u6d608St8Fhin37z
uK8GJ7Q6ZwT8bdCmgsG2z3FlPRTmGPPWcO/HkMAVPAZXCyvLc4XxQBSaYe7wyMaIj0kGBHUFlyuY
AezUdRHDR2RDCt0P0UZ1KVyiCEnPUOg/uB0ChG1XOVpplOfM4RRGJWGrw8skN84SnCcvbu0DXI89
txnPjUs+Spu+1SMe4uRTyg0z+RFaw03RmyfRKtNTbWTycWrv0kgc2zT3DKcLcoDZPLhsbRKa+616
UxX+6xSNpzLrgRhqtrULdZ+sK86Zy44DdNIcWdwWNYikRAV0gkMQhRt9LYBjKp0q0AbryYns97IP
lW8O9ErbDrIU7utsUr6segQlvfyVI59jqdV6Zpq/uPX0EtfGr6zMdoUCB7lu0ltzKk6q1ohXxclZ
Zyrned5e71GOh/XpGZXaZlUKqWz5bYp73tr9KdGzbSZDzyFAbhRWsRuN4gdEPB+YC1caTc+AdCi3
EzYhh6yM5RWWm3LA+hLuTtaWWYVv5zKIk2TiVTh9oNw1ohWe3rtVB+xuDi877EpN5VvSym/D6Gx0
rdiXWvEguwF6szEIW5o4W6Q4SE3tcT7BFgaSrugD7iY0gXhLra2Z1I95rj+wKtmpovTiqDupVr5H
Vncvu/ZeUTQuRG0E5Zjd9Axc1K6l8B6KY6/VrPsugwl0rOtep4x2E9ph5ye6gCBSNYJOBKW50nlF
SzvchgWKWxG8XkuoiBP4GhRWFgx1dBpdmUN2Fz8nKeLvMuk2tkWOrAIMfoJnT2anx5SSVyMc7U1d
xSUC6nR1fPgVhc2dou+pIXrY7bnjhmjtK+AjMCgdXwhOB+r033RNv6BQsCuiBBV4inqqfWdq9eOg
Ed5n2c1kO+/uiOnRiXnSr3ICjXai1LqdVHGL0/E7qUOPjOmDNQxvokyhlawn26Tvb41UHMYGSne0
vo+byQ/H6seEU6rMCdm4kh2pgq4PM4EdZ3rHQ1UeZe3yru68OkRwBv50W7r6Rz1lh0w6d20UnwFv
eYvA9O3L5ImG1GtKCui/ob83g7VFs3SvuunQEry0B6p3ejCq5mcZ4lNM8SNqqoNjmLcg+I7ciOG0
odeDN5YA1gyoFWXU2Iyp8W3sJHQonQtj1l03aRe9MY5QyX5tS/sc5uFh6HBxzrvcj7tx38Z2MIbi
NuyzQ+JAZ0AjLzJqFM+n3nOyzPbHCks2q2BMWGFuZW7fdoJ8I6kKTHPsvNysYdpMnMIrbPOk9MYP
O5e7Dit5RJpzSszDUCYXWbcBVEK2+eDyMqsSdMxQ78qg4+XZRXhp5fDhTPFLksZb2Mns4NRzX+Jf
eVhC+j6cNqmWnXXifMRmq3HhhMqD0OH9tdPbG9m+jXqchZO7dTKYb11drQSINP1A6bFX+Sa3y8da
m/q9pqGjhQ6FnmpeP1gXJhnzcxp6Wjkd7bE8QKoVlSYD7Ttt7KhvExwCZnzuM/u+s+yXfJSYiOGl
d8aS97X1YNPsaKHUVoPT6qWMQKIz6Y9axgIXVm1wuaoCBWaPqqr9aGq/0m76oDG5s+ta92hIfmA7
b/oqus0yMLXMKOJNaWW8Tkt0PAXwI4A3QkDqWRMaeOjEQG/V+Jkqbc8iMWHoEV2TQvuJVuzD2IA7
OEmACaX4SboMPRxxwyoKxf3MOuYOatw0t3ki03ujgOYDdP+vEQzC/G7imU1zgXxpzW2zf6ZOPewg
9rgxCTv20U8jzPiQNpvYjDUO8H9Qu2wjHXCWeiRyqTMFFi06rAwWEAdHr5llLxCHq7mbucdRLwPX
7XaJjUUZaj8cK7lnbnqKSLFpgaPrW5i5tk4Nu6vmDJVihJOYx1V+k5n1pS6iX0kz7vUoaTZDUXsk
0+Mj6YUnWFNxEVl3hqGhdYQyNU9V+B7lsP40W2MbZcldBlwNb2Ll63oNo66hxcSGFxhM3UZheEub
5kTayVchGoRXJrLC0FmuEzSO5VEHMG5Rkg3kJAItbbaNHn7vy+zGUuHraAzfUtjVZ6rY0xFW8uV4
YpX60VuGl0HHCgL7Od3rUt5TLUb9oLdgWtzuzUQ7ONLJ8WvzwS+QGPkdgwuZ+Qt0nbeip54bmq3v
DskDZIlfoWx90Zr6TUywKIOHyE3twmalBtUVSAoCQDuNtmkmXkWnH0pNA4bDCNBKO7ime8wLHHM0
p6csjJ5IAyXHhBZ3kH87OYMBPzJmgwGqFdw1SbXJQwZA3XjKrPZnqnXK0wiAJG7xBkDlhRBsaGuw
Ia4ALmSWFwhqheVNWnUur4YkZnWM2mwz0OrQmOg+4HAeIwf3jMLwaJQcajOqEXijzeQ2KKdEEHEL
2fV0UH6m9Q+TgWVdZogvrHyTMKoxW/gAhbA49GFWuyF29ji5EC4URWb6qo8+LEO+toAVcadGDER5
Hpme3dwZpvlukQHQJrs7XT8KgLti4ziJL4mzGxuWeYY+Auzca66nOeVZKOuXrRUHZ3T2UHo5Jiy6
M1R+lyf17UhKgu1v79q6hZRBMm0SAj2gdjSORTTda03yznIQ0yrRHXtYasVhsiFZ+ohxu2ey2xEy
fCdRtK+oeklGwp2wPk55f9GR/4SlfjCmZtf200XT3mEc+cCKXOdVqcFDTwGyQNN4j56Kk/HeRO+x
UG4Gh/PCE/EwehYhNReyu9EE0HCd1gShjSx6gr1YDig/F2V9VHF/cO32RsQZcBCuqW8nNiAxRr2k
Fxd3YBcqKRIkm+1IUj62TncYrdFr2uw8MfNilOY9SqwCUjv9ISntY2rpu7QY9llmphyQlmciINUm
9NuWJhN87CgfRLhJcuCUQnh+QW4/Ew3vp3Yft80WZ9c3d0QRwIh+tKaE3419MprppCzyzUE70mid
XZF2J92JJt445840Xd40wks151A03d4Qw7NbWq8iZ36RaS9GSM4RBSGwsD9ieIhA4PlUOCnwgRqc
jNM9i3+5ObZzG5s3ket6FcALJoPnxdAVb5GU46YaaOeTPA69rE9uw2m6rTKK8AHfWcCxuKC13Mck
echc6xBqw3MxIuVJM2lyrewsAM66MyvCkwinzIukc+kdCavVOJ42WRuBckv1vVB1UEg0l9qi5gYa
csjf/S6vH5WebaIwTbzOmPZkQIk2ksk+DLWXYsRFc6QxL4UBfKzdSH/sy2eFi0BTwvanRhjyiIhe
smKiHuvKnFOXCK7ZgBiCpE54YUCgG7puH2PHDqLskLZb/TkJiYf+/r3t5q+KyhvJ6H6a2ksLuXOL
wuNxgDtQJX+VaPnD2vV21AtwEh0Pv/ysAS2ABNahm0LroKvaXU8CNgZjpc44wy9ZT+I9QH+XiSI3
c7AAqx55KyuTXagqOLTr8mCJ9LU0wfin1OaGgmMgoIMfWDuHpDdRuoWoV1+HH5EcthrwtxlQPLxw
4I2lzM1o9KkHetaHa7snUCPCzRgaFw2uP1wf4JNCmhe9zA+EhGcjxyVkakdtY1BbePA6gssWjO84
0hf8j+ltBAuvaNC5VB9Ibz1h/BYPfb3q1ldp+D+KzmPJbSQIol+ECHh0X2HoyfEac0GMNDvwDW+/
fh/PWq1IEN1VlZmVyZ06RFXDHiPXYmIYv6LtJjRyLYOcXpwd00Edn3waRvqijcNxzutDm9Agu9mG
JkKRfk4Fs/tdMXBFWg2qo7h9N7vue5tkxe5D/ZzFwoxSEqsnzdzn3YLTp7b4lV489bX3ljrFGzDd
R1lsV7VkQ2i7caSs8UVW0wvdx4NZKVQS5i7enKhIiqNRFxEZphdJXKQRGwgx3mW97A2sAwJaSIUP
Xpb67Be81pv5VGbmg92lb7O2vAz8DWGO37q1XV3VvA6Dem5U85C2yVXVbRDr6aMuzWfgqZ2XWbOP
W8Rjry3vWbrtR3vlSkUMafRcUIl80RL5ljfNa68j5DWGB0P+LK7BLntzHVMUYU11bBaa5GSOlJ4e
xrF/qOVwqpQZrYbzXFJSfBZ3Gp5R8YqvSbofJ3XyFnoRUaX/OWqq/KmaAptLEsTjuSpQ4Sr3Py/v
/zOYMGW/EMltpf8qt74thfOLn8survT3oms7VOPGvfa9VrUROahyg0bPdzVDQS+2iPiLItAL81/N
dlvUZIkZDHevy242mNF0+W+JWzCdGqSsK34GfXtr2+HBIxHQLPQobzxcUvqoBDsxSoMFy986jXd6
Z56EjP8kzmD7VV50rEYbF9GWt3TUPjotJuHHOizz9kaKSUIxFL4t+qPbipiY+eyFBioqyuojmf65
efGnXUwCFQw9iGeDzFgJ7l1vtenTHX7ocXFzEvNqeXBwRVJRD+vkgzuMblbeEiAkFkIvyzRF2KHc
WeE/5NjvZvzG1SKiiTGpSWMgeslNnY5PcjI++86iDOnbgVTRV1mZ0dL2gaMp4snWgym3jMPrBDVp
L1wLy2dsVpzgxUVrPfdDkG/tg+dktd+M6WvCifY3K/8tpBFog/WC1TFhNPN6ydvkbAiGcctxwzv9
Psk28bGRQD7EZMRHGDC6J+uv0tr3dSXmmDDdwTGPIjGC3CgeNkE8QKvfZ13lHV1jnOmY52OTyvM2
xz/LLM7NtgW60YS2ULecVlkJJ8fQt9yZef8tK+vWgojmi3pRKr6JgXyqXFlhagNFLW5TRjN7d8sG
hZ6SvVWhC1nms6a7e3MR1Dgitnsa8sZxCRzxVDAxVdv5enT79a8xynCbxeyTVfupqvmBlmLbDcI7
LgUCxXRtLlve/mv1HoxDVs+jafzqiYPlY22HtcifvKF5KSbzdUn5XpuOJZy+BktNz9vPb5KW15HA
ORs+dclcnpc+JsFcov7jfUd9GWMIbrv/oca8pKW41KsdZm0bpXkBqJkpsAT3O5mWHzq4ifvSDjz4
285RAdC3PxreA77fb1PL02y1IHG8QNXaIdG7UBbbWzy9SgbdLJiEtuuXYdeU2s88eNQrxYfV2vwr
I9vXSFERkzY5m6bjb7AaDP8K6WYc/1ew98EoeItX7VWbUNpw08cFc7+up0/dCBCKr/m3Lte92iYd
rFcPmdmCrWQQUMZ1qLzvwhn2Zue94zTqWy6ZP6uRnjPiLiOhIIsd+Cfbm2WgldUupjXbxAQK06xR
VbsXdnJpoDKbOKrOPlWd8SZi8ZIby7NsxXPZd2d73sJNR94Wt+pEZOOVif/oVNUOncWjTgq2odrD
VjBrpdU+HUB4mmTZZ6n+XzbQ5pgF5Uw5/rI0nxWnn0HkWxT0Xr37orI6UuboF/P6tZgTMLruC09/
TbL1gKDmiEED+1gNJnyiDvvWvHha8Xedk500mr1W1OesqEJ9IeuoiNVlLojTi+cIb6BvLZsPOW1D
aXmvutnSW3e/WZ3u81QLh2Q8L5P11jrujWiAfSs4wp7THWNze3VH/Q3h8m/TsKYHZrbTtO1RDOqc
mJ3r15o8L3Nxy2X2suogG9ZyXO0i7AzvTB7Am7mUOxysH4w4zliQYqB3rOoPR/e0VuIQJzKaSTVF
QrRzljxqBvFVKy9Y6y7A+/qaL8CemYr9zc25M1z73fBaAWedhpU9XFVPQ1L2UAUif7B1wIIl2WEc
dW+R1XUQ6qha7z/hNb41JbpvzXEklw1AkXXc2dGOXttfh9L5qhS7vyMDvdNczLZ5aOPkoaz0v6Vw
IRaaQy2nY9G39wwSAue3Z6fmVlidv17Kze9p9i5brXM6zCRJt+yJa83CDSm+V8E7sgz1Ey5NF5yM
OV0skIvqgcA4mivNnzRQvmFyOBxVFqXmb5NIzu2kn/SkqfzOzP6Vm/4jrTYYZfOhjUw4BSgGX67Q
ihuN8W0STGOt+Fu6vd+63kmtXthW8lBXsb4rzOQ/S/eezViehda9tziVe3Z93ob807Eb37abJ8dq
f9ct/2Ty/+7FyBqAOpKM9ccEQ7M3LXKy/tBbBLOSPfbObIRX8oKxDp7MCzrdsORPkrQIyThpfWnj
IUJihZ85EzNS8RLXg4zsRZwIz34yVuOhpSd1l+pskvUkqgQ1jeM8gIbdOtn8ATL5NeMVIFCrv7qG
DwszswOuuTqj/ox5LFGobntCutsE3OiXFh1AkArjNMvpKXXL3yquT5jm4GMygxCkrP6kf9okPljd
wDmwDsbUMrIvH8j6A71iwWc23zJF1leGrnQhC5Odpp8aWLjt049R90IAxBpnFOfD7PCu2QiQypjk
K3dYbozzD6Yx7EioodrgDjFkYbJQoKxmSRmCnF3bs19QomctlH5tPBdDS2aP2NqvG15vJjvOdmwE
hp3/tnI7GJn+i9YoRJgBPOMG7oh8Lpbd0THTH/S4Z2+0n9nUezeUPEwpBbAGUdzZVfFHWOt/a+2G
Qwbi4bgpxyc+CLqTbDP6ABcLGhw+gqKdiIpUf/Ic963NaS/lHIeJdYXkGS6ZpkeS0m7L1QpzoPW9
tvb71LKnqGgHQJyR9k1T8kRVjfpkeXDm5jVL0re2gpRbx2e7MAOj2OzARBa3JeXJaYcloL9/N+hv
m9l9cLBJbWrQMJzpfKkNGQGu7nudEpjViNwHyr0uVv6yVO1bkgHcG96+Nr1HY9ECbeaj6Zue+lkC
87As5lu5zRgKW1PQyH7HChFu/yQx+rWrzkON1hCV0x8Qoms70ZHNTK+mBQgLMTU31xSZHOtrYRe3
nFCX+6rJMyuwmGX02TjKuA+mpeEtR7G9bNNR1O5jtWZ/a3W/bGQxRStbJD5YCF1BNYdFB5giBlLt
rWQnmhjCZ7iQUZ74IsluC7tptuEesuR3GVkT02lWHOjVMGlsjsn8HwRKMDTQxyNrIXVDcK3erN9I
V46dLAOOyUvW2KHlFb/6HJ+SbPvPyfPP2u6euKAf8nrcGxl6CqtuPicZq2hFfjlq3lEMebhMmUO3
0R9boFZYgH9TPJ0WT+wac/5ORX4Zpk07tASdY0UxRxP4FyrNY9KvJ5OdTOk5gcOclbpwQ1t6y4b2
P5e5TXnJuY77iBDnfTV+tUVF7mg6H5J4BpvHJWAewZmqm5t3H0Yx7oeu+2vnyx8Wi16awXyyVsru
Nr0i3qKimXBkU4vhW5a2NxDlH6oyAd798laU2mObAf6tQ3zcVq7KkvIbzDTqpV6zlFdfVZydwJ+O
yQK8VFDODL3oo95zdnXcfE2Wccudjk6jIvFPdn6nU/C8jh8uwViF0IY+KET2bJeAnJPnbH7Ky6Kt
EFCxp8Kt7h4oE39Zjb9uuQ0srJP2k9LgNmlgszoEL998UlR/DKN7nrSO5arxGg8jaRoeVYBpXZXL
42xCEc7KeLxrr7ZqmaJ2E69drEMiNegUPuOkqsJuiSWA/V206YBh27E8aF7HpuP8ObkVdAVDaNtc
UfVCbVuwR+VI/ygPqVC/Zmm/uG4B4Lee8NsK49yJpOQKy9Vj2jVRG2uf+SgCNy6IqujXT4K0gCug
E31coJ/aqjsQ9nSUor7V0y/rXqTG/8aCNSlT/8YJ28FM1XvqMgmdNOw7ROrBwjp6IcaHzd4iO8U2
zBOXvDPCSWqXVA12aPamGTg6BES/Pgqlj0FjwAil1ktP6jTY/9NQqwdn6Q+and7Gxap20BXUd1kw
L6fLH8GtWxTzEDSdh+Yl/WfP478+HvVXqfqwbSfb7wX3djF3O9crXrkRr7l3DwhbQGgt+7+lhSsy
DD1K2+oIBg4iLw51WVnRsFmn3u4N5vP1NZPbo24Nu7QsQ5qL1419a6wnUgH+DQKdjmxuLqqNj2bT
n1n941hlMup4f2K3Om7LsNeTKSiKMYxpQ0LeXgK/OhYFutbcC5t7t7qbkmlzqCrqhG6YXN9AbJC2
VMxSubuihqKwpuc+6f4bjfmkPBey0632i6XlJE0531r32W4aY65q7aDS8h+tneugTdyIinXUvboP
pLM+K8DIIW1XP58zOJ30n2kwOuuQSZxhfS/04Rj3sJlKj6N4ySIz5SrMRxr9+KEx7K8k7YMhjSEm
tBjH/LI7rBJKo106YOrJV457wnpptxQxmw8sQXs8mmlI8YugLjipXdF7iahyAAJK7kFPOxS2dVWV
pfmeEQem3sU4SNOsZHg1EbcGmFje2sp9hr+Ig9aLb0tj/ivLfLflgvtAXUzl/mkUk1bcba4PqNvu
1Ux3QxuX7p1SHD0DgEiNn20LcjRMrybTKTT2ZapT82T28X/mpHSuCybjpavdaFtiJiT33Fpt7vdA
yuAuT7opd0tqsBuXPGiOfmRF7ehkabTK6tO16PhdV/3m9ujnqXoZyxHuih8Py1bvuy17HowEB2uW
zc8dM4PAhqSqWsCY0eM8ucdpmm4ZoF6cr0+bBkae2f883bxsOt1twyztkwKoQLqdU+xI1trj/DJt
C8BndoENCJsyhT6rwPWolx8xqnp2Tw40q3wgxdFzaT7j4kwFCxGoHqcxeew78KV8fUvtCax0lZvv
bPMpo3HKSm5aTxNRW8ZfcmJ3e7IzFj+9rxbljGONI0qBt8zuXGY/pANLrIeZt93a2Wn321j+qLL8
MFomLw2REI3T9zhMlGbIzLISdNvS1EOO0FtTFd+1WgyGf7VxuyIb2lwNpQgXdbwdN5QwCAH8YZ5+
8nrdIrfP8WYhXQ1dUuhUzGBtj6Gj5h6EKwDbSnp2SFCEnVQbdCo1LswHWIlHu6QX6qlLq5RF5Ew4
Cjim9rIO9uTrUw2xvTQn1dt0rRVjeecZYYoJREcDlm4rZLMZ9kmzbyzeeTlfcd0/us727UrnG5kd
PGGS/9XNfO+Z2pFM4Yd+Aavu4ifXMQ7Tou+6nEM2s1rumPRUZp/u1h5N1dCftU1/yOFlQs/sHhFJ
fDTciUSnnFq2q8ik/hUahFitS+xDYzcqTP0ypIQwMKzsC4cRuSUqkENGZd6o18uPa8dPtWF9LIzQ
nSUPnYWww5VL5QtORVjUI8qMIduxYAjZtkYJeMqspY+JmPdla0VO1V5nw2KaX1Fnb+q5ZsG+yF3L
z631PPUEio7qy4F0xsxC8wHANR6hfCU04K8NwQBEciuL8aJN/S0GWI7LLH7Ox+xdZEzdUCzHxBrQ
dgqA+3h7ibV5DLZ5ozK4X2VW24dkqbXATqprMWQRe9kCITUVtZf6i6zjZ09wVod+2XWe/GkRxQyG
8cAp/TI18+AYjKc0lgBXNmitM6mB167A+gv72yyem0ue5Qs3jbwHdYZNByFRLghcZLK+2h7aKq+o
d4bUHtNkrHa5sofdXLHyuigIlJxWyHcBWSZAmbhhjdK6+3roBuiIU4TG2hZ7SmER2YY5nyrh8sYO
TRnq8XTtjCHyzCmgSv2O2/papNubTu7j4A3MvNlMM2+4116ZodOOJx7qfubt6Br9J9uqwDToHV2g
DSi7TP41Ow5q150XuF8z8656O4ZT0xNAanuwBTOPazPazw0aPO7cxNfbdm/N84W4hRd1lwvYyAOa
fPh2GQ/qZYQMs7THysnJJl98RxKtFnft45hWwZytgTI7dFNopDZ+V34Dhr0u3XueejR1EsBnGLu6
ro/WeAeBrO1TYwcPc6MAu/7IuG92lA2L4XF66stPJwZ86UR+ksL+nsfir2slv15io5d0I1ado5Qt
Pb7njE66isPUsoAGTT6IbX5giHAqYu00G8u9fnU/gBPXpimbYMhx4PMGz7dE8yndRPmyVtpFQqmX
GvOBqeLLYCfXbhoXiJs6ZEgcA1Egt0rTv9W4sRbk5ekactPGgQ1DamZ91BktgVr6Oxbfz+4cB1PZ
B4rBehYVmq0aCdlgf1o26qxEV/9pIxEWU2HsihGSQAniWPr4UiYSvHWN7IaZtTJ2rajOALF/htL+
mO8/jVCXOAbGySwn9PoG0DztAiMZ34WTPS75EthV/mi0hh+v+VPhePusKX+atNx5S/rTWfUfS7Fn
0C8HDf1ioEl2hl01QIlJz5dxzbuIZ3LvXTG9x0ofNYZBt+zaS+fDSmG6hwAWi7AXa/V29IjoKco3
ZsyQMerYqvzZrp2LO9yH7qKpg6qC1utX57Ezu/90Dx+ruH3YOq0Iyz7GV31eQmPJRYQ8KSolajXZ
ld0drmFzcK1pcWc9DUXfTH6S90fNdJMontqvuPFOkydugBL/pr4ZdwPPEshMj9q+eIw1FoQ072Aw
XCUx5wkHIubh/Dq31rm36pQ9/OIVmRD/+SLPRbyyrjK1ITX0oZ+Xv5tWHLfS4+/F3esSm4c2tk+8
rM/d0uJvxHJYSteyIglkDXhX3mtmJsCDpkH+6Wse51xA7DRO5BVoKlckFnmcQj2O/5Cb+cyPpt9N
KzNH4Z10vYi0rN4P1gBgVNdewLu795blXXeNIPFa/aB162XSp+mQo7/iVz9OVYkyJt0lUgyRsI0i
bA26tYGf5oHZyIdJ3xlJ/WNnosP/phkOMx/6VIo8D62kC7rC1k6lxw8/DwjNhry0wr4wWGXPMGJD
xhIuZt5QtxvHty3rkiRWutuy7W0GXuorqMxc/BeXSuO0wWs52xQSkDD4yst3+KL8xHpuBhUOQOU8
RNbUb4HEKiDyqjYwzOlNs/MrzC7eRgVTKNJYL0jz4aGqP5d04rDmgGgr1KcinLqcjSi1ssrfZnQN
EFv/ym46acn6J83B0mjPW8EiZV+nkV6ztEeHnS7ipsfI6Flfk2PzabfVXo6ZCIe6JD2UtV9MkNdd
Y8m3GMGTGsa9a9Y/5ESCQ9StCGZZ3vLVu6qiD7M8jTRNe7JM56qL7TIyk6On/DMMkE1WvBumHlou
G4Bscy3ozeyWbcXme0qg8RKlXwkEMHHfs0GGM2ZbqOJoCwCrsNF7g5XGkgvesN7m5ZHomSIodOBx
HKx8b0tJfRGz8B1Vcl2OqL7ye8PpedVPnCk9GjcGBLs9jCvAX+HpG/+MtZ/y4nvtEfPxTyReGm2d
6AOyrG996VyYW2AQdKLzrO1nltrr0HovZuqR7glovajUAfBPuO4aqln3lWgQVtVKI0gPEpQOE6eY
ljkYBTRfm+A9g7wtzJ0vk9rpJ13GKcZLxMR4ibrVjvnJRjOVoeZgAq4fs+1VcZ9wr6+2v96dbZTj
HaUO3GxlflwUpFUXoWfYpl9TC8ped/xpASVAVOPnFCxNDugbq/PIbLnjBFOlrAimgU0wDcKT2xpH
Y3QSwFke5tMeL6HrCT+32fwuSFqKN8N8cqUMYyDWyGubf96UZcc2nTtkH/M+HhFN584STKkxoh7O
92tq4rRj7rM4m5+ttAINMF+VYBdEM15KW1w6ZIxO3141hkdeG1wqi57/SoHHIY1LgQScO++fb3+7
br3Z0wrIzZ/n1QtuRPWpdi0rmoS3hkM+H1Re4fZ8b+c39wrZGeTSuLnmvRFDHSyGhakJ9t3qzBc9
XffCLd7NFUaKrwP2xg2OfAKttz2Hsw73Mab2bVacu6QBqBLyfXGp9a0o0KQr56wSYVP93P2Iu2AM
cgtyt12UNj15KWCq3VSvhb7Re64oqeYWUTJKvDRFtTDVyC8KRNHVo1l1DU9o+lNCMUdL7pyEaT0u
abev9ArZCyBsPJnvo3dv2bfp2sOR2Wmy9yxe2qqoCH1L+08EdpE9eadSCb9X6U81Lq5Pt7FH0RWM
OQiXcAm1NaR1cc0YVhmwWIr5uSszxPzGYiAJqffNKC5bv53SuzqSWGUjWtX74hgdeM80/k1nPfsw
42VGE/+yFXP7o/XqPNLn7+vUSr9izhoA0rhLc3FLveTV1ucHLzM9fxUoZN2kOk0bZc2cBu9Cx2NH
FtLZSGD3IV1Mj/WWs4CQsjDtCGnfdSmMby8db21iPII0D9Eo1nMLEe8qfT8izBuqDc7Dni+CkX+Z
PiQBMH7HEDVs9a9nxhx94+7NBu5i9zbQSp9+Sb5wbRvvm9lRQ+K7znDodlbsfko6yOPk2kfmoFuN
3rW1ZpbxSGP1e3j9Xla3xMP03aJnVYsX5ORC+kQ6IsffSp3/eXsFCL7Q/2Jv77hu1E/CX+wEEfGd
4vKsRcHNUFBlVoa9rHcISB/iXCAVNrtbNY2HHvnpZHnZecqSR1HLpw56Tx892Fooy0pcsx71dDEM
TLzASeNd7+OM/6y4+lPWtc589TzL/A9f8ZxMaGfapqBvr7/T3oLe1qmqg7mbSvai4DPv0hksvaJ2
zatgwkgtM5l2Y6sJxQYVlG63AbcWD65wwutBcXMDzIWJ2HaaO6F8i/epjHn7Wu+zG2e2I+gJ+5Jf
L9XZN+wa4tWVwkWuMDlHbXa17RUWwKl3jpGp5zLPXvWKquTUcXKfzv6tGzOTGJco63GIaVDXBDIx
LsiLz7GNLhEvR4j/ajxWKFbKrlEANyMG2c1EFN+cEHa/dP1LL+EnUY+Y4bIMYpdCTpAF9ru03aEz
TYEXkzqYTvo7Ief1Ha95bSuA/tV61xWaoGKDjF3QwsSbdTHcn8VRby1uD20lIArfGk+pY+qZf4WR
fFJLgCr1F7V5Z6+m89NBTGShHzBm9Ee+dWYgiK9L52PMXQlGgKNmI5+bpb0VIn3A/ehQuKTiZqY6
Vit6x1m4vlyKBzWo02ghMJxNpBxZfOq13ISpg/HDIEmnZU2csGyZEt0si3BDvqtdug42fUr2I4lo
3R1AbNImtFYZTvFGeAfiub5a/yx5ZaF+ayX0p1iRM/EMym2v4IecuHkUhWQUdK8gZ4d8s77EWPRM
F1MYs6BR58BVzfibdc0uyZswNb3OHzaiZmzn0DQUFgeYj2wv1E2A3CAsli9WiKmmn45mOu56u/jQ
kT+TLh+Bu3xvqEx5JN5rhnS+HCBIS5hSMU3XxODKBxSHoC39uUDI0FZpmBfGm2QhFX1ugrh5Ltyz
pmAppd5Bb5Eh0qaetzcM58UV1g1VWY4FaPqeFfSTGJA9lFKyO2JUHAPW8/UlhWBt9iNqmv1AhZKy
tEO2GsLcVeAaaXpuPOpw7Y1RRitg5umhcyngGqJ5S8Qv87y9zsa/Zsn1qKv1g4PTCb3CT4OxXJCY
lDW7GeKQUSJY1kKGekekQ17r+2HePvLhx5gdj/0o9njq+xUBWhN4KBqcEnl2mbn3tR7QtmqQJB2y
kNnsljxRx2kg6dPYFt+4E2h1/7eWyKXidQH3hSLRehlZw+u20QJYpdXt9N551qAZIH0wx3tEp38z
te22JOq1cbnItqFpSC4pDmVJSFbnAvA66Mg1Ne209A54511yFKwEMDy0Xx2tmuhgbdqZf14s3ikr
O7ifAic3nR/Pc8s7jEjXqeJGR2vZv8/SfHXBB6uZboy3wdliI6pk+mjimuBrzXRTTOIgZdMVeVkd
wVyuITfOGfha7oZkmQGQiHfmTQGwAYscOSbDIl8by/hMQS5Bng49eo5dYmzGU1fNP9lSXHXiah+1
TfN2XplYPHiXQd1E6K0kcMKEL8a9JLUeGHFt9j9UPtAORGxLAyzg0FBSNfpDZRn39MLkklTMbpMM
VnoIv4oNVCTjHsnaYUvSh6lIj0pfoEs8zd/gwVzHe7SdKZjcYkJkHn85nkne1mj/JcN11zSs5GhJ
x1Yi/YNuoF0bDP2s2D2zUbtqsxihpHsOl7VFWdW+dJ1n7zUsIeAwK8DFVt/nsbuz4/Ecd/j/eOW5
K8RN87bTxricDVWwbV3Erpa/ZZr3eAfD5xard9NGJxUvj+5QQiKvQe4A6dr5pav+6eQ5gTtQTVme
mrsCqm99WvXuYGljVNhrcF8c83N6dpV1FzVlZ7V+u2jmGBYAZ8xkPyzzjagd1qfc47JQn8wEafZ0
L0ut2nGO/vTWRqmMVdCo7JV1yOe1GV6mxNUCoGFJ8z1/Z4sJvgqhDqDwpc/eu705iBZq+lJBKtRY
3px4fMi7/O9IarLY+L/XuoEoSTsMojlVCSEQAmoTmZ8vGTSaAnZ80pcvbyuQBGSBqC3YSaBKbD1n
c3tqJb9lC9VJAt5TMY0fJc4s1opPl/I4KWwAJR7mu0hmLplb7tK5CVq1/aYFs+GGtsIenqSn7V0d
l7MC0lzJnE1AbwtbiYY6g5lFSD2Ko6tPUckeD5WBQ1ANBUWt/Nttma+b84O2unB0bPoMdvMzuSnL
EhWqLcPZyV47k9d5dKf5yOYpwq0BbrY1dq6TRGYl4eLxbB2N4ctwG/Qpq44OxUB1aGkGGub5Y0i6
g0Zl6lYtLHVqvoMqwExcRPbS3HWKrjIzdmYav7EL9sOK4ndezLeN4SJpaJXs1IyymW+dTgwekkz1
e284591DY1eBMLLnoqdtUEV6prvKUEOrg+qgcamOyZCugcQDDnHz66r0gVbLea1t1kEnDdkUQUCi
y65jXT06FYsH4/ghh38uQhP8Z32iga9m6TzpfNS0SvdGzYK1I8dDiv4fJ8BHE/foJWl/gYwqwMRi
19hUDOWUFEdwLwetY6yK7xFQcoTIZrsufi1t6z0t9WvXmAEXfriqIQ+GcmbCNO33FvMWNu0qNpK4
T3R4YqTqtyQDFi4zgoodotWKHvKp7vaNUG+6KAghLcqDaCvI2/WY6TRqTCSH3h72RdXTP7MGmSQv
lV1+r3cNvjXdZ0CjeEPEcrTd5TDCaNr8LHOj/4fcGyXxXZTVy7nwF2n+My39ygxw0rJKhKh/P7SF
ZpZug2LrIih03nNNHpUTv+qTDf09kWjtmp3FmM7DWGUgPHk0oFaVwh4FKmE1iR3HByoYJNqJrh8u
snDDbFxx9YVw99sxiXr8ff0NVRteTg+FVqN63Az2O771BP1b3/4yEzGprQTvVUYR5ca9xmnJzXGm
64yax8y6EyL5i8hYDUOLsJHZEnS2euosEUqjvg2NDMxO3v2Z4/O94VozOnfLqlRk6TitcO2HXcfl
vrjt/xyd2XKjyhZEv4iIYoZXAZpty/Kk9gtht9tAMQ/F9PVn6TzeG6cnWVC1M1fmRk6sDCxmTWyq
Go+nKZcPDDiDGJpHEN9+8W1iCV19qJzhtPRwk0l3yWXvBBX5xQ3c6OXupGYkZjb9Sr8jqj/Xy/LM
7GPvEulC7VpEKLuWvEQ+F+9Llvy0CePWlEx/SfhyJ0lTsNUBCMqa6KqfrsM6bJFqSmTaIpxskg1G
yl2i7SuUHvQ+mLhhYzfN/Sr2smTZm6rXYz/OOUeLek3n/J6w2QydvenT6dm08n9l1f3lcmPt+86I
tNIkNth+dU3OhW7c50PFWypjiCscbq9jGhb+eIxHFNyeiFdScXei3jowlLPzUvAAv1+qoErGw9ol
t7yrolZvv2Be3tGpv/MxjRQ+WeKofpMsLutUYNvhdcUh89bQNJ2zXSWvgzkHtqwftUReZF1cch0l
fvQQLdpE8w5aOSeB5zWR6JB3GRXhgTeV0q5dB0jHjiTyCZydsASkTPsmWtY1mjWBwGOX3IzUbXWX
wM2bk+j8D37bx2YsHio5HYT61Dr+idXabhsB3ZzKY5lr/zqt5cfdntqGO2TPO2A0uG8qO65D9z50
SnMllyfTwKzvwqBhbQbkA1yhR8j2wFf8+ARVhevQ7oQBnxnzSlg8+bjiJRk0fLGrMjLigdISTyRR
XmVPUDrbRfPDuuB7RE/oOYE/KrlI5WRyZJYfoS5DW5aPg50G7J0K/X44cHqjM9XaodCz5w5RZDPb
6RcGoLMzqynk0P6EjzuZJC+sNr2NHUQnvYEPg62eWS6OMCwOg8Neo4otPVa/M5uaO7zkM+sTzsl+
LwWt6Wn73azDu2OW+6S/fwxOE/UKy7ea8ovm2/fS0j+qip8cV3sAsn9eJP8GJcjNam26M0sI1bXP
j9k6BHOjPpaY4WxOa6pVuycFRXaQWPxC8I1NIZo5wp15kxfyd/C5SxLmsAe2/Kzzdhm4AkgINdLM
zXlpy1NHDM/PsiM0DUSwQYjUXKa9EMR28v7SSGOLRXrQW5Lzo+IqZ2knTMCrvhLgXxLmodr/O+br
Oe2HXxoLHvoRma+ox59W5F/cQggoNgWCFU8iheLkUl+9e7207q6MG/GfPpmuTbIQ7XAe4x6xhbBe
UEvvUKdc64Vm8eZWZzetTqtjVwQpVraRjdrGbFl9h4yMC4H729XnnHHAcdns7q2X2fTfO1v9EgmY
NrrrPMEMcHAK50go7UGDYSM5HNWEqAKd0qtCX19ZfEZ76fKrYCpQWJyIDtRrYWVfTp/5geVymxra
/GDObpgZzCNGQ4yIZ20jFmvrV5ieZfG5jOh6Azsq8bm2TqUvO8aRU6wImhbmn6KyHkkbhN2g7yt6
lUyHV0Wn/eZlgpo/b3oDYYVr9qbgvju65ltaVcdiNbgiUKFW6vDYeelytJsul8U2HEqy58Sgd93o
UZswzOx2KW6L8sFuqFzQzJo3Rfs9Ku5M/BDQFs1p2azogv7CT7Mw7B9NplsN16sx3a00qr0cx9Bq
nA+79iLD7yFz/OMyFdcl0U4MTI+LZq8Q6OYH16bA7qyftO8jDPwEjY6M+0rI3yj0ayrnr7zFUxyH
mD8aPClWPyuCI4yZGSAscTROF5N4pilW0sggPnNSfCT3VEG+wMaZZKXrliKLZltmfDqjuqx2ejDQ
xlF5+Ekp968/OQcpJLabG190AjJArQa3gPXo8mzHNYUipmP94OPfJh0KBpgwGuLiuIDyZK73CX/2
3HtAw8ilgb3cBRBknRnqYsx/xNw+1FJjMTQaJD3R2B0y6BVjXosrwwS4Ey36obs8V0jJ/GWbKMnK
74wHvgBL7CniD4ldv8S9wXXbWS61O1cBfRx3MJopWdO6r3y0Az02biXtAqGsedmM3rMBxqzFCyBb
6wbUtzNE+CwDqub11MCf61AdnYfu3tLGnlKf79GFDN1OxKnL0mDutDdWBu+9prrGJAasUvcJIv2k
WsGi9Uz7axXYvcWSvY3j/JhW3YUeqK+WSoJkKs8jpzPu4HGu1lM/DEyU3XPhqG1MJ2lmyt0kFTrC
MsktClodqE4/2ITuj9L1SPOj2ZNpjRrX22nF+iFyK9RsMuxjWV64DvH5jsWBNOsvW0q3I6Nz5Y4H
DJEgSbowBcBZbCCjbomDfBB/2H325Czak18tJ1OHryc4AbJ3tmT1ViTAw4l1qJgYqtK49r3+DuP0
YI3JlZ0cYTXZx2ki1WSWBn7jnNwGndNudvoiyET1kTJK0j1zYoXtjkLn966dj2qkByujdKvJ56B2
lq2LVNJo/kNvskAs8//gPSP48RZ14DlmLX7xQKcGqR5M1VXgi1x+BJaFXrj4njCRiSLVrNhqH5sf
NfFNqkas/YQpbCcj9SBqnjasiYkIuDXB5FF14QzTL5WM+6Hq9wxZIrIySsy4bd9rIkDCUjMGuWbz
o5hPTZkucDc1+Oj6sABHtcvyb3LwN2KG5sSx3qyG/FZqNQcKQ39wWLfe7DHyiJhcqDeEzYQN0673
Yf6ZQCvnLNnopCZn6Gd3HsWQG8fLn3WLXgq9rl/shRSGkXgHTyuQDI066pIcusL9aezpee7mMw8x
OoCXEq+ovnzuK3lv74VjM9cVQ6i3/V6MfGdHh0je0DeY09MJUjlKFuuYa3w75yTeamJ1STjMtyqu
rEDO38RekO2manuXz5eM9kNTLsi/1Zlwy2Nh8evH+A8B4pPrc+0cBhSM+6YxSjV3lvoeqHAxGM1x
C2/zII+iLiJOjT3bLm6E7De2Nfz0zCV14h9ggNEkSi69gAaJrR+qUR5ag0Nac2fuMilVFZQQz5Hb
c6qlTRq6fvEwYUFVHmm6O3g8lCer7SN30kJHcRS0uvUy5h7Zfz0SPWovm1Om2r3hfC0bW01BZomc
JNn4YFG8cJSzA0dXR9rMnbK3yHL52zxbqBBO4eZ8/dVdUo51af7gNbzLwd175jiExC5CUegVCkOz
XKgF++ljZiUx4XA4ZLqJyhb7Ysrit7G856qyclv4w4cle17ZbrJ3eNvEpXqtHZRCn6EnXuBUhHhd
GqLnzmD++NMabzoTG1jZax2sVv4bU0+EYOJz5sUsCjV7fDCnnCMxLbzA1ulnWOSl0xNIMO7+JGYe
Ed0fu46YtBiLkPA0AldWZigz9Y4A9F7T0BQ8Sdo/tx4TQrc0vH9ZMyfBnHqntkarYc9YOKQSnLf5
9llDJVe92CaYfgHwMyveraurMkZubXkZ0I0Xlb3PbUtYq/JhuB3QQje7Lr3I9g1vSypAkEq9YvKj
ZDC998KVA4nn+kcNDpDG1O9BXw6tg4PYLS1BC8V4bQsz0HRrq7L5ILDFnEVE02wHmltErN5i+coI
LxRjo4KHY4IP14EmG5h7/D7LPpQD7GBhk7dWn2lH9kZvKeCpflJHfeQmBvGAT+sb6lQ14FW+/s19
cFORp2gsTlJ2GH9S19Bs3Ex7kU0VYWGfcDQCr4OTbkvz4LtAtzXVGxN3LJX1BKphH9PRjqo8jlSD
gD+O/W4lyi7yOUT82klezzXcQab0ndHmRyxTKimsOEpm753gZ4F50mME5EhHzfoMj7ubdCILWUNK
WlXDa5PzkOskyJjr9x7V7COD2maOWVRcStyHan5p5gQIzOMGVd3KaT6OElJ4TaYbwbtjsrJdtmxR
TUeX91J2TZvZCmoinkkeh0KSG1facanXQCmg5Cb/0bL1UtUw3mD3xKizY+9QW6mh2q8kynm1WwCN
pMXcQly1DtjN4XcfTa5e5gAynIE4SEih1PeZwrMnfMmPdmC4nrqX0rGwJ3F7J0p0NlruvfGY/Vtt
/RHOKZRDxbrHcqcZw5Wb6K0i+RioBBGn7tDcqB/dVS7vXluVCBTcOdibcUiHYus3HOF6+cuHtqtK
bVvY8aPhyg/aHhlM7Yv0f4oBAmQGsuk82ycdKx/dpj0mBBIty+V8zpHL7PXSOPOhtAnIkkVmO+TV
ltkBw3GfUzjU1zyvEGehoJfDSsVZYJdlafNo1cs3VCvSO8vaiSnSVBZUAi6e+Y19IjSbMFBKs7kW
s/lgJtNX6+f8kMxXl36lSiIMVj1SC/bCZWRu9QlsB6ZsDwi9Uan135UtbgbhwHXN2wgHbpdqdOKC
U884mZ0afmrbeLSabpvJUgVU0YjN5ItrVRvHNivQqYiau424k4TZcmZX4bDNexQGhJ5LNpDCAW/b
OKBAg6MZQZu3WwFwreKM9gF772bqoNoWqaxs0s1Ydy9icbjU57f2XrdmUxHSunx7qPoa6uFWV8tb
UpjnxahYMeJYn3PjHVKsKY9LCIc462biflvlFsTxdCnd+Zpp9sG2uihF0xh066kk1pzadMmVxXUQ
E1CP+zpONhciB+s7vo0yfXaalPQnqY9WNTu/Gp80k73dZnXQGmdfmGAyCip7F5sWlWh8MMAN8M6w
v3SFfdiyA/rsToMJiVNDluCXW3X7qfUKV5V08qZji5hG55jVsPMj5b2jGTBhrtYfYOIa0nrrEx0p
U2DX8BJkFnHcUJ1mvED9KOJs2Wj04M1pQ6URfc9Yzg18jaQ7ooCILS1uJLwqYm8WzNrmMSe45Eyk
AEFYt6U5n/zG3zVxN/L7ix/P5m5l2l4EjnUYcwhVXXL3abFb9aI6V0ZvbzPbZ6Lyb83almHc+hXC
6EC2xzoaQ/9JJP/+hYVPrpPt6MAlqY4uiY5XmYmgON1tQBkaOTUrrvPmuBAt8DN/ZGr9MRbooya7
mS1FbyvtItkov4vU+OdbIEEs7txMbrxtOv+bpMEjq18ApMgyxLV/JTl5Xmv80qUORS+2mtf/K9RM
4VB3sqEM5KJfPECb3SIFR5rkVoGTdYfM3jJdYrQjQykD45Zk6DHN8ndbTC9II+e1tSEsnWCRU9BT
Qq8JXs+uGo6diquQd8CvOa5bYWG66sUCF6/sp9Q1MW3Fs0gxPNfhBY0OiGgR3xLMGGE0fhQpxlWr
q4g0d0RUS8TeIVbNu20TQcOtoX6toB3u/sqsv/KypAfF0bdWvnyMZvKa1e2LPVKySVSyuttbjv2W
GDEZQShVLL8PJOTXpcSPWGR9D6NowUzz2WYZ+39OOl1nyA1uZpiiasr35ZqDgZTT2RbViDfBnJRX
Le0pLM9U+bvmqt/S9651x999pOluWLjKQdR7pv7PyKanfnF5xWYj7Fx+lMWyt3mFQ3RPQZmaUyhs
woxFSnegZnVh4qc7X6bzLvfTFlekRYUd4LOKNU3o+uAXrgkteoT1QZoAniQ4EjGG91Rrvrz7NytF
fDBY9YnSCorKU0bLFql2QoDllvlpIJnFizM1skjXE7j2JaQuNo260XlDwXoqlXywez2aF/clV3hH
XkZwx2sJviYunvJ6FPp8yfKCbGFXtkezBZofDTru4mR+MOhyIq5MFqLzAk+JXZWobVmV3X06GUNa
y7ZkrV5bXx1dmgSIOg+3xOjDOOfDaLshyuO8CPXasCNjJr9EEsdBICmjxWbArlKMQ8O8h43+gUHX
G0nFbZOqsHWGXapSxeLJlDtW/ide6f/wzQfdnm6mN7/n5nBAX8VYY+3XUu7NQd4/75mbUvkm4uJD
Y6krctBToe5AGmyGvQRqobg7vrP6E3KiqOPfxbonU9cfvdLeNR/CYdTWF1dr9nYGtYZZyyNiYQhw
B8ztm9UxAA+WGxVyeJ2B0rVW5z06t1dybJJWjvKzq0v+rFLdWt0L9cmhsqlqotkqP1zU073uII54
AGTe/08nADlhr2rvoS3NNKXMwtQoXIipsyOZQSdikOr6Y9wW+m5Mqj8z022uzTTlTfupiL8m333r
p7qkwsX/rmLAZue+G40w/dg0T6Q0aDtIufY3KJG1RlTG8v66SfJgrh2k2MQ+iyQ7DKi8LmP7Osz1
QceYEy3lZKlul5zQExHCcmcVrAF0htBI4ZqQqE+ZbA6G7vwba4ZBN2NsbmQdljU2UsFljH1L75lk
gZlNrZVZbEf+i24eviez/lQJMj7GTF9U24FTPTBd/+I79rYsxjAz52+ok6PNFi+KQErE/aX41wzG
21Lfxz8+zjWVaPDFxZhxXNImjlpqNDYrr2yPQB/np3kWQ3GdlUu1Z7ZLIRriYXlNiOwy06VXQ0zP
3ZB+EXHGMnb/KgGJ6WTjdinaMB9xl8ifY+fFhHp11jqml35y2Y1o8GcjR2O7rluvrLaaSo+CSoEA
v+2oxW5YU5aDvMeB1nchyaE7jOQ2T4QZScSsVFOoBRwwT81LYdZvZY+35VcHJym+41KSs2icz7Y2
KXQpTwVch+vKqGqqF1vNTxmHF2oSPDk5500m2nmDfPRQcdVBpfvbWjW5ptTeD51xtWL6WY1ifZ+s
+WEV2GYVn75G9n1jpiTr49gOFrW+EuC+eQVVH9KA3BhBOmOxT7vpEav/CXX6oBzzbejmGZBwiUwS
xnMbbyfuXlFsZvhncfYDKXOoTWMLHH0yaXEmwX0RCJmM9KEzAt13DGu6W+76tTgnIzq3AbKYdDbb
ExIKdCB+5FQeWUESrRqlSFhRbjE/epZiTV/2JnOf+7w6Vmq5kaIP65lyBQC8BPMVObseQiWnJ7Ys
7WSfH1xQnDEuXzM3+6spd1fANReieVyMBHwR8aZL21Oqdd+FmZzbIXkr1954LPPiXogjuodsbR/J
ynVbf16OSd5eSFhTOWlR3aEl2LhzE9piEIF0meVZosUCNtN6mcrurcYVOIxGO25oMbKPVs6sYDv+
g+7AOjYNLXf1SCoyEeu75yKf563+Mo+aDBcGWuobXGTcFVArXbaGZz3bPeXCapzOPIj8iDIjzFLV
BNaanKRTn3ygYrpPdtRM7p0VyQPT4SwbYHfIMigXIo1jFtKnlex9pISyMrcJ1TT0eB1Wmggs6x5z
xA6nWefYOeqFiB4IRJni7CPV23f5PVkvVJOBMMEV0dWxHe8WL21mNYSiaHVy50xktv9GE+ouKX9a
YP15yhh5MdPk4nOYuc0RwMVizTJpkh5kgTqZ5dVu+oPg7M8Nv97YS3fNh+JvXstfMBx/59v5DdL3
TtGdckXbCk46G338CMyT2x8V3so56AMzS26nkT9OGiOLBeFM9tU5xCl3dbv5tJGLLbdrXrrCktsB
K4Phu9+OHbTBOtEvNq8BQjMk9OyEZeYS/3VdzIX1JC367FK3foSd64PEpLfEm52nfLSuY+xfa4ou
Wg1YYCbGuumk+JgA53alQZml2zwzbQPrUYhARd9TQY3WBvj/JZP5X8GcF/ZxQSOEPPsDTzDoYrC4
ydas1jSkURPQSA+xhB/sqgYB6Lzb6BiRu4zd5i6s1E3K2NXv1T2YRB9WV5v7MTdggu44jxZWMn+O
lTxoAFpc6pm8KAwytK2H+FkY+SER8YkvdLQMcAsWZTlN3FI2CY6cShE6ZX0yTYlcdS/5RRhMWge9
6l4Fjnbc1A/zHZVPlfvuWu1OlTV76tRurInOzQZsCOW9xrSeimW9SkpHTN0ftgJige87I76xUEEC
cuFz8aUXzyC4ytK5NJAotby+efjIrD6ZnYnL5G5TFKw9IbXr5K8EssCLJ9rUEtPCN6Mqh88jZ8y6
B2vLljbslHdeLjhPjBvv2zfZZR+yWu2wVeK5K/qLV4ITm4aOWKU+fIugQFXhRrFD1/Lfye/+aaR6
Hegw021tCOJhCNYxvWmU6aUW4KvR2SEtPGgTM4SZGoKpik8MzQPCdEyfo+z9/cK2bGiO9VhlKVkP
Gju6Uf/HaLuBzuo2wI3kr4ptL3XGP905J3NBQYzxt8wNbmZLWKKrCa06/p/AtN37Dag7ObmBpjfv
vLnCGFWbcWqIloxb3+dt7H5Xyvgw3PyP1uFhaus3q8bJnk3j29jc1AzxYugQfDSuNaFsJq6xy6fn
JGHuV7vVmN+KnlGUN+YF9Scscv01UQ0EE7I+db+RXUxXzLAxGkosbNOtnoyk/cziIvSXEWC8+/F8
tIXBJlcbY6D5Q3rVhvqMOvMx53Ci9MOoFhentTE345xvPqFypw3MxH4nLLIVUJsJomVliEh3xycu
yjuNplHX4edCoDW3eL82SLQxup9Ji3so0uTsrtnPmk9MT8gtdO5JMT/4af7aif5CoCZcDTYi9NmD
ZIgjxbrD+yL54j3UufEwdvGR0PixMOrQ99bjwiTW1+Kkj9lDK7y/U1Nu2yTZaUl6q2v96mbLC1Ho
c5y7b7jl93cg1TlWuSsX9dqp5qeqKa3G+y/F8uuMDIppGZ9JNn+KHpCjX8+Nwi+kzbsp5iczloSV
51thu7fRS/8KKo4WagShdAEuSwuJA4wYyJLo5UXMTElZ+jXO6urmxq6rELr97EGb0eWE8WZ7JEJN
tKN4oUOKz31DqIGG9sV7mjQKiUfjNCbzMe4aOpWWvwuhU9YWQ5PZKnCIUEn/yW0kr5Yu5L8N9YQJ
R7Pyb7pKnz1zlZuGM60YBt5IQ1R23p6dx0cpp5chadBJHUqYajLNlBXku8bwQ/joA/3OJIgH+8GQ
3HKye2OfNIxT5mjuhnDnFq3r0RkhPqbS3XXsuNwYeppsNR9mKM/zHwSTh5RQdK1ln+vEHakavR2Z
hWNtYtORGyDQxBc8neZd15nbMSm4AtkPU+M+DXSfegZee6oZEuONqzqgSgRKlJOfdK6TzD+9BEFB
Gmc1ryTOU+QY73e17EdYjCjz2lOOKS2kOhnxgipEE3uj+yeScjtfxKSixxQPNlvfkdg4nZNP+E52
9/4rfUXNAHtzrNT6cnu/23CP7yLJ/7/XwZnWlS1trBx9YDUVXwGbQZJrFHv1CF57LMqioeO5jtsD
mbSb3uf/TDv/4lIyBhNrOZt02JLapgSR6wajYjxC06w8zYW9XeN634ueTIn4dekoVcoOmE3PSUMC
p+iKix93v5ZK66DqyArpHtZRkqLGWxA9ekefKZuftMI/aqnNcY+W5Xjqmno0oWXVeLKc8YNcqxEU
UrwVhfkPXG0nmxFEm4J3Q/MDAl7QvTTjLf1X1cSfM+3kvTf/QsfSbGGxycHpy5Bz6GzUqrs3+8Ao
dVt+QljJ8ZccZk7DlkGhWoJOW4hZkthzEvxIPfUI/cAHrZqXI6aBJ6HHH/XGpqJx0re1QTh4zMtf
lwthY6OYTDY6T0qSPSxs+SbIzvMFKHYjgp41kvjQqmfNr390e97bZkbsalG0CwOPGf7R73jDi+Rs
q+LSTdrVEdrvyrOzmgIRoXX4fVvK4BqDdsv2S6zt2UpYtuvbaKy0VT92ufmqBv8Ye/pFX7OwNPzr
MHofFES9lXOzF1Z87hsMAMPWVFgYSDKDL4GPVLEregv3pq6CDFdhbIVDfZZ4EonYZUkT5h6wofmc
L8+9YDwqfog7ZVvKXu8xuO3gWlutq84uBumcrddhlpIOopTyr9T/w/cf8V9yFfHf1rSWEUpOcapz
MAMxrZHgkuphDvMJvjqNFgdJ8ynLZOdo7a9xF82EnACKDEQ4feqTJ6GREHKUfu4aK49oav0u8+mV
tM5jD90xVcs5N1kna3i/0lC7oVh2HTVkYUx82rN1onF2FxVEfLmN+QcgMSIbqTq4Fb3gTi9obqOI
Z/Y0GqOWI7tOoB3lZbpXWa9g3G4i99qS0EiEze2VkiJTF0rfi7IsJ30vFBP9nB7xQ1vyn11Ep8Q/
DTfcpHMB+ITiDVRMXvT7O3/SpvWzo2sPeckc69bbPrl3280BT8rZNQpc65qdWxl9niJRQcHnNFlA
CoST22Ek3xePG1dMu34x9w4VNjU7ucWaR7lcaIhaIp/jc0irr7gGpbMErcAT+4ypr/gUzIOBMSQv
XlpHUuUpzBPyE436l4LfNRjvgU7gjlBvOGoS1hfBtFKQJbacon9wOf92trcb9f6x6FKqthvnR+rM
v3mGr9F5L81Ku3FBJTAxJmgZe0JfARdBu3pzJS5Vbamg9ZY3xDdYBVjbuES9UYnY6hPimVzMrRdb
lGH7l2QE3UOjuxUZp4BVsSzDPDnkQu/o37kt++9GYbBlufXcyWQ3V9WZ9Aeu1ux+8wNQG3dp+G8n
3kRs/NuZtbZtFFaVZEIxGvPAzMPFBwy598bLVOrrvcNvlzgGYhLRvBgta23Ed1mWHP7g4OjdQBzp
gKKmjuvKOTbJBalrzp6oK4z6mf5eBOxqpSurj7nVKKW/8JZ4JWPJTV5gOKvtlFTPi4uFUjfDozbY
VxrxeQgyHg2uaiHpYpS5BZ3IuhD4Pi5esm0776M2hzbE3r7Oc33VHISl2XokV4UbS2ScxrO9rnPS
JTohca8e0FS8r8LCv/J4Ygy35YYRc821/CdP87aLvnxnIt5PlffsFZT9UIHrGsi97hiltXOcTP4w
/jejPLq7g+610H4loLZz27/qfXe0PBZNuIPxqWfDHyeHZqVL4GetiBsUYvlLk+eeCoKH7t5JQsaO
oPRanwFX3sUo4VvmlZuk90R1TjTUCPZD+8Df6dGvhmPv5ZHBljQ+eywdxLZIF9VDmy2XMuY6k6f/
6sKiWtV9dAQcoUH2XrGRZl0sQfcRsmicmVfP1aMmFYTFqijjXklw661xjUdt/d/9sQ+J1RDoMLdF
TllFllKz0XK2N/thcfcm20EAqTrV/ZpFFbGzkhmpWLa6Y59sekYq4QIHiZfMSb4blyIkUf62aeNt
kCc+TdZaRvoyfMuV39JLE9CaOTRXfzezz6gEN8sdLWoqD3aQaZO389BTCpDEGCtlXTADshZEmPv7
zgtObRuQmBm6vw+eVIZ9jTmlDtww/U21yufEp1DQ814AQJ5xg6NFSeD6iQkkXLkDtnO6q/GjW0dD
eyYTT2AqSNlgA3r4XFXWsWepSzdSpLqad+7pwyRNTtfhoUgpuVd2C1EiDqxl29aTPEmZnvxRvWR2
/kF4Od7ULefppJPh/1tJdTAH8P4lPoLkX6WAHZPTzRP4yeQGn6VrqgBW7GuKe14ANEajIxNvFR/s
6zl0A4+laueAfspDg/Ez9ySwJvdcoVYZ5FD72iFDRr3jHdsyaMcclMv2hfHJEV4clUb10EtqpTPY
YHfSPyeC/wSi7mmH+WAJ1jZkoj+blfnHARVy2/lcVs21i4HcEOBJmEEua0n/h/Lgk1Wz8N3hmqKx
VSuQXnzTU8LSBB95yeferi+WdCuT9a/ZlGFGwtttKcBhkH2g+KQF6rYlN0p/wXuybl7XnBDxpntX
579V63ZVTCRyBuY2EvmrT1YPSMPLPdfb5xbej/Pula0TRyO2P5qsW4Ks5MAw6fkTqU7jYELO1iOL
LyVXSvR5K2o40vgC8+UcnglEnlRCSEzO76tbtId6wXNKa+9IyPsPDeYHa6YaD3Qr0cwiqoiXGN36
2us1iCJ/J39ZyPxkfCWyp4oWF9/QT8tav9BXcyno0qWYp/9buOnPQofL1hzTL3cypkA32M7VG58d
10rlO0RiCsoALfeAT9UQWIK9jFkTlheUritkEZofC7hWCtcPZnbz8VKmxboMbqrB1FoPmkPgNGNo
3OhOfKjBoRogZ0trKMHnAx7z4dmua/YvDOQs5bNeaqesr7NoXTgoK2JDqSn/OXP9WmsrSyGQ6Ei5
WB/rfRc7HhB+2FxdrangYFLLp+mhuWSaGpmtrVs/xVd96b/HhI5S6ThOYPHHxAYcwZR8r9xICiAP
hL6GkFZvfPk4nV3C7Ymg0slhMwD1yPRxO+l+caB069bM6JiyelzNbJeN8bNarSti3Nluav59TDa5
JvdFT2/X0FEAWjtvOHQvhePjgdZXh+0NwbS63MfWL9/X4l1im9GcmHxtEKwLlnFtVAcL36G2RTPC
JTqGG8YJfKJpDTz4cDO+ZM3UmlJqP3lP2oRER0APe1fRQsLOuI2tOR/GhF+IDfN5Bxbosvpb9ovD
0laO8aEn/9SXr+wxgC9hJ18ws50gEA6brroYSjXnV5LrCMEeOdqs5J2tJGHtO5d24tmfCbi2E56W
nNFSxuGlEsljhWi1QR/iVTsAPyTO0SNKvHERcGCFgrbMyX0TPa6KgbAxi3/+4+w9lltnmmjLd+nx
RQS8GfSEBElQorw5kiYIHQfvPZ6+F9QTffgJ4saZaKABQABVWVWZudcWhl3odu+DLgBmLnGOIZt+
SEzpAM1h75fmYwWODXD73u3Fq64Pr3mghOfkvNk2LNGd+os+ZQ6egnqKBIMm+zb42RYub1sjnnK+
J2tGqSAsxQdLAMoAqHnnmfJV7oZXmTvyeyL5Q0nFe0LsfR1mfzISPZdN1Zbs4WaeyMkArZMjlQdb
TQcmyYpYGbeRJB0vX15asPFUZy6EYahYQoocwEnfold0FzuwGlvrU7uRDo2t78uDu2UnuOLjpkxX
PefiJv/Xs9HKlQCTD/ookzGjetrqH4i3Xui+oU5RaOCUe6rJefmz5MDMsWw6GVchMieoFXGaQ+MJ
KHdIgv7HlIEaI6KttwTIYq9kk7Czip+6Wv5U+hpIK1tENSR8N7L+qxHce6G2fpXB+BlazU08APPp
k1Pe0jGUwlZZeZnTY5x7vJkVojwQ28oomiwDzYO6o2PqJt9JV/pedLDkub58lyWbvZkzqsGZ1pRN
kDy6n9h9at0lyM4vX1paGG3K5PH46/MxSL3q//1/pP8DnL+nmYNrN1fNTtlH12AXHutrBNPb+hUd
NEDSzdpgWLrXzAy5ySEL6jTKHjjsw3AppFcAlysDbcH3UJn8fr89hw/jDDUDPae0lV55ME89Eu3B
PiDf2heEgnBldkpLN5qm1bcbRaWCoJ6KyQFLlZPKievrw+OLtsUzInkbrxBOWgdyZlv20M8rX2lh
mCnTG/12U9PtswEqhXBok/4wGsUpYSWtTAprk8IgboI3LQvJPdEFYbrPRtXtkZm4K69WWpjDyiwi
Dew/B7FjkOsv3u1oY2f8x7pld/Qy7EVbdKTavvyYC5HpK4Z8e8oiITvnaornmBqiLTSpoPzUT0rn
HAqGFUf4pc83i0cyoEA1EWPhELvGY1OoD5Es73VESHAkd4Kc7FVBWftqS+N9FhxocBuCIq8gAOTC
zsDNsE7VjaeI962lWPiL1A50hfsqBVTnqRmZDuFjkIenkdKPawLf0Npu5c1OX+pMmBJns0MnD521
GlWTAOQEnoZZX63MhwUvWGUWmxr6s5NezDDN1c37rMp+of0hs9HcRUCkA99lp72nU3VlKC48hzyL
VmbrRWKFug7YVMZQF/djUq88yNK6KM+iU53raeF7mnAwP1ByUB7Wr2jZ3UVbKbbBLAM70Q76Hu7w
785YuefCYJRnn6UJS5BQCbHEZYvbWjeWd6/UfzDgpMq/y+WHy9Nqaf7Ks5CFOA8RTmH6jvvS7Myr
6sBoFLeNQoynALUbnE49rNxq6QPNAlXtU4LxOm6VvuHCWB6TXWiTmnqhwa/fwhG0haO45hG7dK/p
/9/ChdLldDJ7vXuQ6odC/eNGa2vi0oWnOPjtwqUbhJbVYdCr3ZEExio88dDkb/Md3Vjb9GP8Ezyt
RfalW83CUcRxRi0FbjVA/Wrjgy8//eOXmAUfiB+uR48AS8ZexgU62vl75ZYWn4PvyNfGO+fmlUG8
ZAEuz0IACbso77yWM84DNVk0Ttvmhv79W/c43PdXNDZah2mQ6bft++VnW4ir0iwKqKroN31Et68x
klF3A0cLfyA6dy5ffWlL9LXyf/v8aSWMQdW0056OLm47tmHM4JhrPA7g1zbtblrbhXsQY5fvtxAE
vl7r99sloyeaiP6JacrWKJ+nFHBN21iJ4SuAGbdYm5sLy/hX4Pt2o0i36mjEJMbp996j+Aqx0Am2
pJzvlV28+7+whF/6PLMY4OlDPSiKP00fGToap8RneUcrxs7aVXvv9/gXv4DysGZGvrBpkGZRQPaz
IWrG0ncgRIETDISb1h0O1lC/mEm3NsSXbjKLCKMcFpwqyfErd/oh4ox85x70bbgXtqkjPdTanvTi
gf7ibGUMLoQFaRYWhDIwyQrRI2OMKVa3ZIeNP5dH28J6Lc3CglTBrlYD9j/hMXAkRz+Sx9yVh+of
f/gsFkhGp8dZQSwos/QgmPQ4msfLP1z+OpKc28TMpv1ACRutbikc5HigG8BMfklR+UyCqruH8bur
U7Lo8NFJAsiFHYzxoShcjL6UYj+QOzEGlHJAY9L4IynSE4mGP7HQHJIMJjnFoQbNal0MqOpqm5TW
Ee2wcDMa1YvQV7/D3MNmlM8dcxjt2uTWt1ijPQO6RtMnj1znqY9I2yvw9uOY/mQgMTTcMs/G8rYK
IchJ+rYokU+MRk+nm0C1jTPtdSvJH0Zb/xxq0KcZKlgLr+0K1jZqHH2SwDwV9M32if4AdGAX4/s8
YCiQmRDyZXMvj/mdFcm93XjZS9kMjkspWwr8+7wgXR6E9PgD2eCF6Gi/EvJnVa47KXiGpzhJjlpO
E0+Vig7GkI9hhmQwiksVtkB0H2W0g4gGHYykKCNo9JH8UPWVYUcFp8HEw2dVBX9VjN7zZC9jDNaL
LCrPkdFfozM6hDS+jtYITFq0PtRIvPd87ac/xL8SQ9y1ib4XZJUCV/wHOpgtTbiHsblLNBFpsmt+
SgG90KpX07bhbbs6R2niN7+NtJLsIVN+k+h8kUBO4KaUHoxU+jDpM24D6cEU1OeizK5MkfIOkk1F
oy0sC9WHSqHepRrMWrFXHHqvbvxRPfgx6ngGiZ0n5aEtg2urqT4MOX2MvPwdw42fDXcjI5cd4hJT
kAqIMmi4je5bTqIrt/BxHrqBZ+8Sp4yMG2wfIOo/+V351+vqp7CjEq3SKp0KSQG3RkHbMHQHJP1/
1WoU9jQtPdMuS2W3coauosFtJKNk7ZsxeW2mn2qAZ8lSxen65sVr8MXxQ7qvlSjYDZmISKyM7isN
cWOjF89RGELKwSDgJqOyi+6o2VUjvGcm+nMdDoVtqsj6a8V6qwOKtDCOEiM+Vt34Wx/Rq2refVKY
L/Sh2/hG7QVobtVUkB2z5q6Hvl6rdHmoJoufMDYmQlMAm4KAHVk/0kCtFbR9o5UtrgVfuJNyVFFU
nl6A91RO4tVPvhBei3l0DIXsJgYLiecBqkTzhWbwN8OF8YxURglJOkKcAOEF9BbiDTqq+sMbVbrw
JHDPhkdiWh9+aB6k8dgF+Hc5pCxEWXFakb8tiDWIbc6CnIrGrLqrzf69p5Z6+dJLpwlxtufOdYax
Wle+E8MXI8kWPKBWpRpDq3O2aV+BEDnKkXLZnbYSHxeWKHG26hJvVbSZRehUco/LKt3qShf9aAoR
wm23XXmqaf05F4Jni21qKQNWFlM279U8GHtc1rbKQXjAxmmLs9HKXZY+y2yx1QyzloZODZyJox0l
70mw9lGWrjxbVmPYGBCLETe2aKQ3+btynW1bBFpb7aq9VdkXC/eGfflVLd1qts42vkgS2WWzFZu0
n0rbhOBx+cpLH3q2xFKJAG5Z6miZzXaHTaJYW7SVvHnl2lua3vP/fmTJmq2zaYuREM2FHOklQHJd
RENNTbutIl8JTUk9FRFNaRSHqtROvTV+pMC9tGaMaLozV0bA+R2kZM0mphaWsU8GmO1PQLcLovVC
FuDl9veX3+DXNurcExr/nfiCm+oxSBUm57E+Jg/JNtqmrzjzbXKSdvLj5btMFzt3k1kEcP2wwNYy
DZyYt7VN5PqkGXGyoSJFG4z7YvX5y+UbfW11z91pNvWhorSk0msPdbuPTryqr6hXntpGeKt8+kLD
GLkKlIdnITN+U7Y5ypFwDMjatTXS6mFt6zcNj3O/YpoJ36IpKMDYUlVOY3VtPvq5vkt9hflrqL+J
9/DVvOhP32U/1aFYecGLn3EWKApFVqmIM0xwqWNR24X74CAevSOrhY0P/O7y61WnKXvuwWZRo7aw
WB50+HZwCE5IcZ4UnDTJ5xVgnf27SsZoS1VeYT19CgopIpXtlDn+FfwMmDT65oLiN03r1aOZFydF
rm+bEF456QU2NLhr26ZOz2FVA4xTWgvGN2ZsRde+qy7I5lFx34RAfBJz2LZiXR3rppi69zKos9jj
qAL3YxW9liIRulXewb4rnIheYpT8gEovv4DzAUeyZqFslIxeDuD+ODSs4f5h0oUZbFWkSUbwevkO
54OlZM1CmmUKelKhaWfv2+HwAozYqJ8uX1qevtKZr2fOolmsCGrVspd0WgHiSJzIR+RMtjtav4cM
4VRAe8HObQL0/dafRDXNnUH/fA3JFlcg6blDNh1ayNK15Koz3uU4OlaKYlPHB0Ac7Ix2bfYshDxz
FvLwf4d90nYMMsgwmgKvo4JyujKEl2aKOQt4elIqXk87u6N5yRbEwib18M2y8mstgXuXB/cQcdBH
B0/hEN00Ugaaqbu9/AGWHmwWBrF5HYzUJxsAML/GRqIwqajKK0Nz6eLT/7/FHLEIMHkUU9/xKwCN
r5p3zNZSmUuXnoUzqRHxjwpYwA3sUHFTwqV+J7xffieL32MWuUJ5SF1ZCQNHPdRHaAV7QBUgQPZf
GykbXto/3meaFN/ej4YavMdYyHfMl9p2Dxx3b8rrfBc+ina+moH5yh2cm2KzAEGNvwP6PwROGGPU
OqAYopX0lTZ0PAykEdcQI1DBnuiPNZ7v9I7C56UJ6nj5GRdihzmLHd3gZR3WI3gaybRbyJjKVwmU
xMsXXwh9xix4wDzSVW3CeIxVvRvi7FOLtL03EX0F7eHyLRbGmTGb+AYaYT2qdY/j4wN9jFuvuKql
yv63i8/mvddwTq00Jp9k/MppSymsz971d5cvvvDmjdnMBhsgsp3mMJBK0taoYQ+spZSX3sn0/2/D
VtHHXqRRJHAsedyn9U6C+9f9uPyrl0arMZvYmmbWXoLHz6G0WxuRx6a/9k7insa+g7C/fI+lNzOb
3jXk+RxTclqCVdGudIx+xLfLV54G3pmpZswmtJoEdNiHvu9giQXDPqlozpXpGlNzy/ZrGtvaoPmR
0isYsPO4fMulYGXMpreBEwG2ieTDIUDvyWOBnN/WV+1O3w8OEN1o5cMszbXZRM6N3gwQalM6gsmY
Rcoup0dlTMedbOYrc23hu+iz6Rz3sQfVlOng9gjv5D+QZ1fe0TShznwXfTaLY1dLB/BboSNeQeWS
Sie7VbfVdrz2bf8nNB7ETdZfbzudL9aOydL0Ys7dcza59TSSAKjW0yKCK+U+OTT7ngJVvZrMXfry
+myGpyx9Hr6CvjN9+eA62unH6g0PVpqEPHt8X3l309g99xyz2Y64LQ1VTfMdVKIYhU87+eyg3AKe
TD+xsjgYx8s3+uqWOHej2cw3xi6mab+geozxmx235jMgs706YKMJees+07FnVbP4w0U9ABdLAXEx
dd1P2O2k6k4jzb9dpO8UyJPbqhs+YyFJNiSnNgVwChqeZRro0BCYATa0OCSRhE5L8SWlfyEh9kp4
GLDP/R1VdeEouvTqKf2t2gV3SijDCxbXpus0Lc895Sz4QMEoyeOxINKJyXQF40I+1W5slZ4kPKAv
v8uFmrKkzwKRklhyMhYMjRL780O6d4/eqeYhD53NMH8QbOVfh8cs/BSVqBpjOFLIfNOv+uPoKI/C
zXTEI4d2vTaZFoKPPgs+QUGmvtVcAdXAXeKpdgFbYewcFwOrlRe2ECG0WezxIM+6GT2TDtvVcJ/2
2NoL8HbyzItQ25bWnsqDgnFmZ1NDgQ7dCceyiF5J9pwiFaJZlpm3hWi0oMIshFzFWrF7ilBnhos2
i1xplEpCik8Pc9x7DD6lt/4UXdU/4VrvORZc4ZNzGI4YRB2UlWm4dMNZ2HILT5UT+P2On6MeTBtb
pn3VQ47i4bJm4jO4uvtZqExL2ix+qZFqdhSMOFTVoXTyBlQyGlWTG2hH206wMA6IJKdPA3WT6aZ1
Qsvh4b5pOYFodaggqz061oOERlPCG1Yvh5U3sJSw0WYRLwf3MuikytmWQ3bY8Sq2+FbsXAePECLe
Ntiv9W7p06w/93lnMU8r8H9ORVZS2Rx+WbX1SFJvn1f5ey7WbyjdnxKcufVxOPieeYt97k6Rqn2Y
JT9Gxb/V/eg6Jskv982dpqLYERVpB6R7Uo0hs2xNc4/NNoibHJVnEtFgTieJQYZCDbKK7yqfEqiN
rRfSmQ1Epk3Vo2Xpb2wnQDnXv5Sof1ZM9TnvtT8oRIBYIvSkw1qDKYB339YdOSn0XSJ+aOx4vjiP
FskNmH6QC4qRRinxLjPRUeLGpXQ9CAgB55v+hwYMJi3dP76f7vuie6MRHaJhezNg7HJ5Ni+Ei3nX
JCqHEahGBjh2SMl7/nblPZ35ezQ+l68vfQ2FM99NmU1LQAkY8AZ0Actx8+xiwiwFCTWlFLGOIuwa
VXvrMwNVB3mhLHmp8IzdjLKJjR92h/hw6dc0pj724Fhv1QH8ehrc17jF09leBlu/N+5UC6e2JkPF
U4yJY+iImsCQwSVC+zh6r56qjDfC0D0BufVY1oDQNnH40Pfuvs2ExK5GaDRB0F7jkrH3RevdDKJn
30Ay1Pd7TS4/Mqk4UfObdLGwCcZ9g5iddAkAMjd8MmAegkPAcaUf6r2OX4Mf1we9ap8tPXvw4vTo
lv1H1aUnX5NvXF9+S+lgx8fjJxhyoCfpmzwgJmw4bJr4UxFZt5Jv3OYpJEEBXmTn1SUCF9qbvOG2
1SWnTMJfAI2uh+bnKAI90nS84kGCwOKkDwqrMMyBht6jn7GNMc+eYGaxuw+brN/4FWatYaojczIx
LW0R4Rv7Vqm34Lx2afuZdsKu5OQzRjHGERIePBneJSVCVNj0pRLCCSh2Iq62FJhslRR5J+UPVfwL
bclN0UTvphKhfe/fFbn5FUvYJBgRPjbKphJNu5MIwpj8atro1FPJWaQ73VIlrEk11pF0F3ntsU8b
CDOKWTgJZjlmQjCT0dIoAgS3zBKoKe5RxQEKPUCwc1rYuVgJ7cfql97vGgH5bFsjNKC/KVPHW78A
N6N5n30IQ6oVuocwUp4uj+kpuJ0Z0dpsXxLGXiHGOj0NEWr9uPc5RyfUMNSVKbMwJbXZhqSU81wY
IxoRMcx5M7x+n3vWg4+Dk+v79uUnWOj9lbTZVsRKDVMBix44EYaho6Tl5BsgUeU4vgQN6rRiPHUl
ggxDvgbp9yZp8Sk2tVMHebsYJtijD8q/wik5NcTrQoYWfPmHLb3a2e6lAyLRwhTlvOnVzliM7ynd
DBpuc5cvv7ReqbO9C5SPBqgR6cPSTk/idjxJm2wbHIQP+EjbiFTSWtVsYZOkzqJeRts+vRHcyMpv
DNcehyeBKWgQghJj5Qy48K7U+fYjZYIp2pTXU+BN40dt1TmiM2t3+V0tPcF8y9GVdCqoPEEGQURN
oDOYIIizh97H0Gbteyws6ur0bN/yIxpxSfGn1xSfmMl2eefvk+2vxvbe2TvYa+elpe2TOts7YItV
6lYA0VcPK8R5o7YNfO0ec+1D37TwWuTPQRV+GIJ2hWU4yMLkKfBlzEpimJwSvaZAKxR3WnRSaeXJ
pzufiSFz7QrCe08AhB44vZYgHZSCLficx8tfbqFkjzHkf99qwwLHMKecRGUMT9diy5744NpsUofN
jsNd/6pto/0/Jvy/qk3fviHyuTY1vcwDQYa2tf01yDYMlcuPsjTGZ/GgaGmZESGtO4IEsELhY8mS
97PMmu3l6y+lHuZd31PzjClL7E7AANuqBFdIx0Ns0+Fd1W3lEOyaAntXKBqHMujKzFqKQvPmb1T/
AaxtuFLqoUy2k3mtMzrBwbgxHsa/1bE95C9rTYVLDzhvBreEWh8anF3oFEBaeIARti+OEPVWszcL
I3ne+p14uiCYdLY4bAdgOQAuCa2V1WDpbD7v9y7KxKKzBasfS/hIy/jKgkmSGTjXg9OItOjO1W7C
vDoUylFHB1B3cIvjlY+0MPLk6f/fRrWcT7V7oEROlf8CZdc2L7K5ErgXzo3yLBpZaKNdM+CTNPTE
yTiXqPQawYC0lCuXLawq5StH4qVPM9uocIZxsRec+lfZWDUG8upfl6fN1xpzJnx91Si/vR1dSvPO
GGU6cBPtEKn9gx42oR145h7YUYLbC3ROoC15173Qq3ZK5BAHuSSw9RR3nMakvTGNX9sKhoOkjY+m
BPJL1V7wxntPEwwnFWAwfTOxhPu/bRA8pqi0ZTD4rY5aqPAAPXRp91LE9Oan+in3hG0xlDuTrsEE
E62iq9gQg7rY+ENJwg8etDDST2mZsFJwOaEv8SkT01NSCjtxqJ4uv5Ov/dmZd/I1A7+9E2LHEI1T
uipJIEOGvfRbcV1wO7r4ZrRoBXDR+NEZ+Z03gvctxZ+FK27lCh8RJRB/1oX+iLXmu1wW15mmOCBk
EMs22q1YDzn7sr+Vkt5AMbqtOu9WH7rf9MzhCyPRa6i22kuJKa/oKfee2l/BvuOs1T6rLYfwUAqP
Xoko1TO0F0sJ7sDaHlKghqGowLuRjpXXT5TiF7MUPhLB/aONMqYfcfPYJMojAHm7zIQ/aqqvjH3p
Kx1z5jXN9W009gGTQ2rosH0c7EFpnqugxMnO+gwV5WHoEMZrerBVhPigu+5rkndvUdWXW5Hy/cYN
lStB1U509mBUklaflo6HiVuoaOR0mljhegL6i05KEdBCPfpXstj/sAQUvQMSylyzKTlwOkd0H5iY
m4Dk+emzHaBNk1ZVN2g/QMQfu0b6kZRFt8EmyMkCFcR6/8eSqa34mMhAat1gdbFvNeOzxn1E7upX
5P6wWJSfvib9AIe/qYL2KUiq1zQki54FOCwmt30GxD+Q5ftoIO3AYMi2llDdpFZ5CKThCf/yYhOH
sDcEWX6VdOV6FAUM1qtdJCDElDGisfwrQTKeC6wCcggl8lj8GjPWXB/4rqgJ9/6AWnMcHEFFPR/X
eNGNEITg0OnhAFhcHJh5irFJJzu5pixfdKv6q7XCnyJLX0RV/gP+VN20pnZjuskb5e43OkBuBLGZ
+MyOEBgfkDMe+wBkkASYsiABvQGsPR30OKqXQQSbvcLlMAOJ43nmR1G7uzjFlR3IZad1N1UwcITR
fwShcedBKUob46qOWwo8LHlhe9Om+Svs3r+plzmyZv411XiHk6MI+6PgkOleKWa1A7IFLlAqYT01
O5aHkwLfWMgHhyPhtSsL/s4Fpdyk2QtmWc9p49m5mx6qiQYb0Z0pYujYFYQdN0r/RDhdj2Z5k4iU
dhHqsT/3hysMqauV3cX5NUScZ8eivsmbUQojJ2rBWdAKwS2Y9JfjzdcK/r8TSdRmy0g6BH4ktqxQ
ejPASUxpCjda+jukbVwC07NKqcNAjz6tqhD3Yak+S4VlKwgn9nBQb/uxynZRaRZ2pQlvBVY3/Lu8
ZjN0mHBgRi7t3KJwIOBzuf5KkeWf2ji+qR4AEjFRmpUl/vwrkpTZKUNJBC8zwDI4XmxtW+3oEqos
8+3yK1pY/+ZiU5h9g6SmvefkOvAY39ipnvaPv3v28kkSUeKW/RDSTIzhhoTMrgAN19qXf/nC4Wsu
IBVjtyuloKHAo/1qE3MbK+Y+oONFNe4E5GiXb7L0euT/bnFEyVfJQnksWDjeaMGPXl7Zdyy1Kimz
9IJo6iX0f4mjKaL4gtiVNpZ7I6MBeaphRG6Tob0dyf6ZvWzHtXYShp+ylxxwUAQeX2nHKGgrIOWk
XjmEXjfBQCapE7qrOhsHWwqH1yYancsvYWEAyrOfaopiU0fQt5xsLCdrNhsL6Z2SK4fLl194x3NJ
mYmyj4CST0PQ38agI5PXyxde+N1z6ZgxpUkstMwOtm54ShrbqOn3dW6u/O6ly8/yF2Edig3UutDJ
W/HVz4PbSMx3aZ2tFA6WLj+N++97pbAVBQmgGq/Fu6v8FhQFrn6Zurv8cpbqvV8n42/Xx+eoqQyX
LKGJU/GDD4eV3n/4kQY4krZHAhfUJx+EOUip5hpcOeoB9FdbP8tWpsDSA07///YDvFjQG0xYkBJS
NDX7dutBOENgvBL8v+Lj/wZ/6eto+e36sYnvumFxxLd8ImYs9n9FwT/GUM8kPLSoZwR2gbuakOPl
3iV04IFP9QNIklle2rVebt2IjnexxdEb+1zKD5rpfY5J/h7GuBVFxrXnllcBSFG9UYGo5zcJpOPr
wcJQSgvQf0gQV1pVgBmXOrjpbMrMe6s7uT6EsAZX4tOUlDv3jMp/32Eedm5fgSWBw4hBG1aFKLT/
xiEmwK3v2gIO0aLqY+8XrYyapW82i4eVKPW5MQ70akg6RCKML60fmfR5eUguBIK5XC2ukt7Xa9ai
tFSu6j7iqOefLl96WivPvCdxltTEP0LIsBQgxsh/3fwUyT8wHp6I/iuDbeG9zNUlZi1IFG65vpG3
ULsw/smgyQ3Fys9fuvwsFuRp3kZSgpYh1h61/ufUKNWshJmFETTXrrRiPQbksaeGX/XgjsUTxrOH
KBoek0DG4FINQKzF4q7BSfbyp1j4ynPtitZl4QBskNWkdfeYyP3RfP0fX9N0y28zHiY6Tk0K9U8f
Sq6AlVpTdEdkV4+Xf/nSIJpNNksvNCHIY+oqfu+4qDFGIbqpzWswcpdvsKBGlsTZ9IpQwyhjT/1z
KDfa26TZdG0SH+rG3AhX6S05WTvdjvcrd1v6ErN1XQUaTv2A5+m2k5Bb2oxO/rO0bPVJu6oP1jHA
gFVaCVTTonhuAs6ylLVsuXJoRZEz5gB6fIHqN01sSMJcXcCMWjvmXfhy+bnOP5Y4l7R0fU4uss4Q
Cfv48HIEitSVWf51if99CnGuVUGnlEc4qUQU6KSnECU3jufmda6rGafV4jBOJ0FZF55juWn3o5Y8
YddBnqMAx5/2cExDkdKx29ltilmqn3kH0GF3Ypi4W9rhrmohpWM27G03NTFgS09CWr4m+HLGUmq3
g7tLgQcAatMkWw30B2kqX/pW6eC1/EMDTVXJwa968LH3oaxrZvdtRbMDpziMegp3J7laBzS7GR91
EsSA236PI9jCAsOvMYYgXKbPsp4iC2yOKk8o9N5DnaUYjEeVgV0UvfGJWzps6G+aRHZ6t7pqRCBu
qTQZeWEG5/0WavC1GGxnzaevh7tulOHM4sLEHzSNTXZjcmpqAV0OnvITAEqEuXh0dPNxi+fojdlm
8Y3AkVXTgt+YrKFDrJOfhhXGGyPhByuuT/W4ubGsfIB+P5n8qXc4OdzIsvzpBeUfl4M6yEuhJ73R
3JjVv/Wdi9os+AIgQGVpAHCs5NbJKhW3mqtcWmkmPB9+xXnXSiL5Rd77nMeHWH72leI9y0U7xXkc
c5KfeVTbQyGdWgka8+XJMf3ocyN49jBZrYPJnDosRPcVDu214O5U1MWAqbtoPFy+x/nVSrRmB9au
KsawIIvkyLm34dB6U4e6jXnD7vLll+b3dNtvUV4Qe6/AdSJ0BvFjMM3bUfRX6AwL8Ve0plt+u3RW
CVqh5nHopKdspx/qZ7CpwJ7i6/AVyzuEj+Vq1eF8QBSt2WKieZCwO3P0ncLc6v7fsUM9u22tDhD4
LWzclbC79ClmC0peghNPUtV36vYau8JYphFr5SsvVB6w8vnvy8r7MjFGTsiO9oRdjhPvfRtHiitM
pHaRHdhrXU1LjzBbOXBsrdO2R9YgZfD2iU5hqD0Yo//78mha+uZzzVDeS2Zq5RzjSCKrVwmgjCbc
qc3G/6tvyBMBM8kc98+w2u0zvZ4zM3Au/pHa0cAThnaibovb7GO6x/31JByKOwwL/m2SzxVAQW5q
cmLFgWPI3Y1oxFeNqmxE09h2wbCNMUm//OrO74fIWPx3AEjJYKJPT0hMjZhep28YRW/zgeZTIVzZ
nC7dYTbVow6v3qD2UR3A7u6viV2HyLhqAOhefoKFMqNoziZ836bROEwUMvdGvfKuiy0a4Q3u7Q/m
RrYhv6x+koVRbM6mu0881AelDB2PFY4Ahlukcqr9NbjUVy7m3KiaTfTewjADx1kOZl14qwT5zio5
sbe1dDRxzAzCCko36QMTB7/eajaV9EvJ0lOBhfKGOn6/lYvxEVMm2rsikJgaAPeGpAM90mH9T8d9
0ZyFiyoIYMsVFkck89BJ7iuEZ4os7ysfcnrOc88/jxK4XeG3oU01XCyibIwKnsdDucOrHqmHvgZA
WxiPc4mQ0TWhVVn4C6kY5m7zxtx12D55mMEww9YWoWlInHmUuUjIj3xJ1BIeJU+yN12POWhH3cZM
6pOhUaUxRqepE9uA7CsP8q0ZVurWTBS79vR/OqGJxmyPoIp1TYGFsaSU8sEIXZmDjvHz8odamAdz
HVEwUMxtZIOEhSdgTkx5r41/0XeytigtRFdjFjH0IcgyWlACJ8DqVuoau64imNNeXOwwXsROHjf6
guqdBTeBfM4hBgq9EkymmHHuu81iiZv3TTpwTZZYrHOMjWZFK/F86cqz4AEsObFGhVyxJfufiux9
jMVacWFh/znXGCWur3mWyo8Ogh9lR6fgW4ELnHljRic/x6TxHzUE4lxYNBi5KgM6nNqY8mP5G0SZ
HW1x5NI3iLNwpdwoa8faacqf+w6zUKCEeCm0Gm8rG5K7qqXxC3sZVWy3oqTaXVWeLFo+gzKk4Lmm
YVvYzP2P1sgvvapOVG6pPNMMs/Gwf9Fw6Zt6RNX6FMGduDx9FkbCXHpkSbCk244ju5Q/e5hDiNHa
AX1pH6TPZr0YAiELhJY+9Q8VF5tnGUlTaLu2pNsUyaXt/y9XjVeG9EIknauNgLVbHKtYDdLhScef
xsgg0/cPMUWNy29qaWnX55EA/kDexd20z1LMQ3mELEwjI9pb2v6vwld1LzttaF++2dJnmf7/7dzQ
t01ndknkO7pJVZW2hroqV5bNpaE1m/vxoPVaOqWEFI0OngRK9UTG3pbsUNvk3Ywe/u0JZvuHrlbD
AAsm1k/5byb/UPV/DMj6bNkfgjTKlYHEjxLQ/tuk8V9BM/dFkVxFHSYjVtgd6iJ/DdvqNOLn6kpr
LX4LK81c5eNS8ld1P40cX6JrUrjmHL+JhJfLr2tptswVPlIbFl09gbsb+Fd7XExiO9viXTAQ0Ab0
Sv2feEd35sr4WhgEc91O0/T0fMvMFiHDs7RPjD0GFSc/NG6VQtirGJvQ2ROupCQWBvO8d1ti/ccQ
S4DMq5vFBm3SLkDZdvm9LV17Nsy0vnWN9GubplR7XcScWlRbfSU4Lnzxecd27ZM00g2Co1uCvh8F
67XJC3mnZsbKXFyomYnabGkJEp/yB6JSR/+gv5+MqbfDoANZ4b64wxlg5TmmiHtmAZt3YCuZOGTo
EzlYY2HTR88CgLHIa+wcNBiO6fvLn+KrvnruNtNg+xa0aPFO8Nikkby2MRa14738V7KpKR/kl4mE
W9nNyX1L3suHfCschZUU/ULjLXK+/97VV2j4SHGJdorwScfFsQeh143Fm55TtILwcG2OmGiEhnqf
9Tgyp/lRCozXpPdIg0uTYWX0kpvR2+V3sNDkL6rT8vTtHVCtAcGv0CAiyeF1WcRYTvNhRfMRl7tj
6eYHcJ2fRqujqVTSQ5qSlaQIejW2fUeXpXKj9fJWdROZZKe7jxUcNy7/sIV5Mm/6DrM+GlxK/f8f
Z2fSIynObuFfhISZ2TLEHBk5TxuUWVllG2PADGb49fdQq7rxZWRIvehWd6kEAXh8fc5zNkGzkp6f
uGq4MpT8Xdl999mXW/7zyLVRBC1DBBiOXbMpwXbx2LnNF7iBD0ZrID4ErO+exnmHfHezy7J4IiNf
iWpYGR38WiqAOirP/9i1wZGMJBHVZpj7SSDjbYlgmse929o4NW0A/HMRhOx0OwbNoRE6qCHzh9Ju
OhBPjJWFQ9BE1uaH33sz3l75jICkfWuJ56ko9mYPl1cAR5FmE2I3snrP/QzaKTImbECaFkMqD7WG
EL0DHFBKCLIH++VvQ4dfIiUagV9PLENMzSxBSvSnOzHCbUNZf1taNoJqKLKrQ2T0BvjiFO6utSr4
I3cAoTPtKr+hSD6OfY2cTx8ZVg8INkaub0m9o02qj7mxrm0nL3zlc5WrM7rI63VQ3mjgEuLh61Dp
x//UfqyzVYMsW0t1HpgjdTVvud3fDZlMf770hbnoXNfKTckgRAGvwa0ChEodSn9X4N1bsGKZUGoP
VxYkFwbBc9EJgjio6TFoIAUbYiRvCojwOFKxXyzMuD8/yaUl4rnypBmafobUEmgwWCsWRG5ep/6M
6C5Q4hAck9CVRGB6eWXAvbDkPZejBLaTlX21WN+9TTtuObp1OEG+p658mAtv7Nwv0UzA8Poupg2N
o20RisQLAzMdjfm2rP9oAuHbf3tt596JctJG6M9Y7fYuPnk6Jkbk7vWG4xgx9uw4izpYwq/VMi+V
mc+9Ew0vWTEhLh3reA1CM0CeaZZ0G2ywdtWqXLMrc/ult3c2tVcsLDzF8fYksHczMnVtsuvlIeTY
mdrXxl4Msd8MvedOUp2xwhQac59PvAa22une99qVnYvDLHy2agvvSlO4wD0xzx2lBKdJVuODMLUU
mefEixf674K074795udmcGHwOhcpaxf7xbkEi7nMyZGH41o79ZX3dGEhd654FIwib3rBPNtKocuf
ugapmtdSUC797uWm/8x/gLtmXElQi5nlrxH70xniyhu5UEuxlzv+c2UyS2e2J7x0r8vXGR1g+cww
jVQHCnJYkFssNsbw5LrefzyZPJdAzh1Qsu5ClnLN37m3zsPbjl4ZrC59grOFeqhkwSGOR53Ou/EU
6u8gzr38t4ZztiMMPTo6zYTTiWw+ekBhjADW/nzlSz/6rA8bfJqcoMDRiid2znDU7X1mfv586QvD
w7kfKfcCkyIlGN9W7qd8iSSDJRrH5pShWnKliH3h55/7kEaOU+bZa6EuQAx18DjK3cSvFZUvXXt5
rn/apt9lbtVUldioJnJcEBTthKb+PdI5wxgeasQ3zFG+A83wyiRxoZed25JQgbVD0Ifh32KQFaH6
Wg/6SqrLBb+Wee47QrOvDbfBZ6Y38qZe4cBu5b1iLoivzTkXfvx5KEAzmQVsC4rDI1IcW6N5YvKa
3OrSj//rv/znQ3hqnHSpgO7l2UtTHh1+a49AQFuHnPzK5AkGjLRDfPvPrfbSg5xvb0Q9tjoAlrSW
08E1zVuIya9c+tK8/Lcy8s+DtF1QEGbh9K9Np5TF9h5LZlAt+gQLHMzK4ZUN44WGe67ibACIoNXi
AvVDtNMC+Go7dsorI/al3ejfh/vnISTyQX0PKtuNTSJ4thGBmNQnsR56EAWi8tNeT4lMShq7b1eD
gi6MJH9rC//csvDAUhsH8C+RKd3j1Y3b8sTvssRNNdQGN0gqjkAMfQm3Vwm4y6L/m2XHua4Se65q
BmEXGpN4is0ULkDgNhLkXGzLtIP4Nbl2nGpdML2Z5wavWvqq48QBj2hUQep17B2a4qOr/IfQhDG+
NGC2oL1xj7zAU4MIPqMqv6y+OkzFvAVaPc4hQmSeydKiCu4zgpRoBu1UVrySctAxE07qcmvLDeMe
x1aw1UDFG3nIggZIxDI2men3e8NL3eyNCLG2CUKbeYqgn8hg8N+TLkBCqvPYFjD5yhZZ1caAfTB1
w+PcyzpxCXvTk/tpE6RFDi0sNmDNOl0OUL7KVTyW3pRKbGKL2fhA0nNcGYWXNJodOs/dtVODHGk4
b0Kz37FC/nZEM2xYZiGSkB078742/TYpLbXj/XycWpAjAmR8jYjQ1iWVu4BXJNaD+2Ahr4Dl8QAP
AwBWq5bRL4IIAaR23nUQFwML4eLTzcWTO0x/cN7EUzlMjzyo0izokTegB7ItbfHJTABcfcjBIIIX
Ud3VH4IzvaXS0IeG41CPDs6Y0pnXx86pXcS9yqNryNduqqx4JhA1VrRsjyZnR56pFMeS6j1oUY6x
ET3t96mQKlthj72ykXdPlPOmsvlEOHsF7+ceSdBVVDbqBWBkhCn2BtI368eS+mXE4fBxjXEjfGRH
hdOxn0zEgSJfcg4YuQlC7iHdfPGuhg8TGw0ejQrecx7uRsNYdyb0bszEEYucqAc6mWQw4rQ0sfO+
XKKFT15dYSDq6gffBn6pKz5a3b+opntiZPHrBEZchdJNWj2mYh5xNmD7r2qoUYy0X/pcIZApBFtj
unOQvAx4huRok0bS67aOJgdBuLP4k2nQWBriQhRbbQ2skUhuAPPA+LtTDEVqjP22Is6TVWHgCHMj
HkL/V2GG28wrj3OZRUgQXTfTgOphAfZYzvrjpCH6QjUiInXxXFADJtDiBp6f5yasakTUF09yhu/D
B78/lhXcdtRAqLl4N3p1Z7X9PnfUIQyyU8bI2ljC6jXia8eJH12vetK2fMoKO8IRIsLfZWPdgsjy
BhbUQSF5Oxv4NitxGMbM1K0gc+kKA1GuBLBBhmic2KnKHfdkdRAmMmpy0UXGiAAFAIRUTfHKG5CV
Om4yqOQtdYRj8AbmzT9WBvtbIIWzdkOO2FeGpx2Nob8Zy+YAiR4wQzl9KMLh2Q0zVN960f+36vW5
0nsEbanjYSE2VsljxA2P0Bz+PJle2L+fa7znkTT+6HpigxF81SOhIUANO6B9NF/NG7wwUp9Ht41q
VlpAGAn2xpDqLnVSmN7jETiqZACX63puz4WFwbnqO3ObxqFtD9K799tD/NlVy92ll7RM4//MblPl
2HWrWmxJVDJIWGIofHJ75Exf+QiXfvjy5/9eH5hekdcBwOPqMe+fm+r+5497qRJsLp/knwuXQQPX
lWkLCEjKrZuo/RBTCMBQEAd/iq2srfNgsLj7sCKWGo8/3/TCUuBc7t3UTWmBWZ1vYJh9tgf+qFS1
lVazGVl9NKzqym0u7EvNsw0X/N8T8MawzS8xQO2Rr+XWRgwQW//8FJc+ydmuyyGuHxqwQW/GFj73
e2p9/IfrQsa9PM4/X6TPLeyjKaTIFZues8nYWM5Vof3y6P+zJMK1l+LmP9ce+2yG0YTIDbOfTWvT
NTvPTlqMzZZGJPZNU/4xmmecTvz8JN+fG+F2SwP453ZadSMPsjDfOMc+XUgj3Z7cyANJ89RIqisj
31+cxHcPdbbaF63wOTgWYoOUwWTs6FoBY921SD1WRrah0IFrnZ2qJUJ90CXoeBiZsYiHkZscAQ7+
CE0exh3wzUwC5txiGVGTu2keYrPUj6AYRVNmNhtdI+0eZ5FTVM8IRIV77xpP4vs+iNd0NngwLXL4
qdCSWhQVzed6lXVJ+RDG/SoAh9Tbm4lIjMSkUfmUpf/x05wNKDBlBS2OpwtUyswYwwoCo1dd5CLF
rn7nV2NOvj8vxqOdDS+T8oaatTa6+t28CpskWFupWvupRVN4VrNI/c1ipleqFX9ryt81Bev/N7gp
8A1lKMigyEOXLEeVOKiGSC39mw2IpT9KOliM3sxHvnDsrh1cfr+dwlOejTSg93Xt7IAS7ayX6Fgp
IvoOPBksCjSaVtYB1VUYWDonycIr88G3QyjueDb4zD7Ja+IzoBKAVglEs6UQ1LZj4qOV1FcLS5c6
8P+IhCGy87olcAe4IJS7F1n4uKHralsl/OHaKf/Fu5yNSoGVY7tDsKVukin9S3PdzvdFNMcWknez
a6dOl7rZuTwYsdnTZFGUN+y6+IXTwBb4AJ7UxfRKc3Ej+wk77IrA1uQ/leGQTKBDxtRyjkS5pyKH
ZR6WEsRtBYL10dDNT0bt/Zf8ANhrzkaw0p47UTlQyTa5PqFGjsB30EpjMOWvbfiX/vZNxwjOhhjk
bvWGbHAHvcIOZUk1qjc4tYjGFLEiu+sszuV6393nbFhBkVdWg8Z9gLCKM/a7bPwoLK4x4C5+wrPh
JCscp/Ad+D7NXbYTXmQhjRzYRrojgCT1r/SWQIOPdTxi3a5jjC4909mgAuoezuN8k290dWq8o9O8
6vzXfxuGz9XBpRWArjk3GICx8nWgptFmBEBlrLb6GL6pK5//wmhxnh8w+tKXjjtiWBQH3/qcpvk0
+69zNa5dTJc/P8qFt3SuEcaJNaTX2oN6Y8JMyr1Uu69VXj38fPVvF1tmeC4OnlANHZoB+tmhD09+
zm6zmsQ/X/rSDz9bpICBHfLQgmCqtbH95iz286MWc/rz1S/NgOfK31yPLgoebYG5oboB52QAbhPn
eG1C4n7b7HyRwE29ujaWXnqY5c//WXGZhjV7IL8UGw1JloBvfbSmtQZI6uenufQZzrt3IZymUg4W
dNO7PRyc9sp1L00B/lnHhtFLBJlwgeF7d0NkKqOsup7XGcFpJ0bFqzEel37/WVc2aGY5NUHSlwkG
NdF+7Mgr56jf14XRQs/WAMaspsBanoCT9bLKGWg8fvqxfydlPH9ke7G6Bm5bpsVvxlj/bO4neW9n
trtsPDwk9Yxk1VrWQdf51oOumGK3ZsBL9/P3vvRU5wpfNxiahgYhygp39J5u1HoxOxlHuV0KxNdP
uy98l3N9b97XQSmMJRzJz2Na2YgRvPIEFzrEubyX551dSMMVG3OsPucwP9Qdu5+z8Mrlv933w/J3
NnPDBdQG85QJFH7f52k/LJlJ5UM9vV55/5dezFl/5sqfs3JG8YV+9Cpe1s5wy8XtIQujLJKwm10b
OC49yPID/hk4BOUt8pCAbWv4AdDGbYvKtFO+F2R15UkutNq/8O5/bqBJVc5hAMW92zCFtXD2q2mt
rTEheJQExZcFuMtGDzT1ShtWJGlHlem+qdbZZn7xahS/xr5aa1TXDLt9BGI++vlnXXq/5wNCbveg
OnZoeNpJeGPtLL97/2+XPhsQELppDbWCssKSf/qWRHZ2ZTa/9JvP+r+V5+M4EUR6Ihe3jcCpxA6n
Kq/MhhfawbnA19VO1RjGxDZOVt0OE3mGSjDxc6zMAUn5+cVc6JLnqt5ODN2kLDgbjV5C9kZ2Ix/v
OrAbf77890eNZnhuXEbE3OT35owyeGUQZMICKcg64IxxHDFYsSirxOxhNHdKpFhcS8O5NM2fG5ot
Z9Q1qLtiMzb+rUNa0ELh404bJHHA6xxXFf0a+3YvGtByWXkyCF0Hmf5dTiRhKvhl9P2113tpzD5n
i83gAg4EgfWoe83YAvsvZL/s7acVZDA0RmjzlRd9oR2eU8b6EFhwa8BmW6KABFZgBWf7z59wWXp9
M8OdS7HL1vZrrnCKTl19FAUgCTiYRMSQoXiE7Oqfb3JpzXFO03ZU1yA9AfVBEAd+Ob8VDgeh1E/k
V397veJ8qT+djQJZEFa+qLCDhs3W6lYMql+gHPs/Pz/DpaufDQWDzkLBl1P1Mtv1aq8nnPZZx3b4
9fPlL3zhc0V2pv2KTlWP0n/9rMeDIa9IGS5dd5kj/pkLQlPUQWCXxcYoT3O9CYyP//Z7z5by5tw2
QTh0YlPMK8d76tXDlesu08E3DfJcLz3meNO8m4tNC5B2w5xTSGgRi1HkIFgMVZx5bjpzivPU8pQB
nzmV3oDT02A7C3Ur2ywyG/CI6o7u8LdwRsDmyOv5oTIdBIWDOrKcA4ZN8KizYVVZU9L3xo3gPLFh
6YrK0YkGx0AmROEeJ2W85qo7UUfFTVfduzL7jZxwAIr9zVwABJGRT8/17w1irX5++O/looADnK1B
amesA7/AWwVXM5melwKN3hT74JRF4Galxe9ra5Dvpfm409Je/mkXWbnsVJfvN1UziBkuUs6b8qUM
BILbffFUlfwQmEXijv4GgUplTEupIjoxoHqapwlDkDnXvwQ1UY/vT70OYrPBqSjUdOnPr+LCuHQu
NfUCnXOjsopN2K0n9hAqse9RxqQ5ePGBfWVY/R5Jjrdwtibh85B1tPjrSBPg6W+t2IjKhwzEkMh5
lIdqS9+CDdv522tEHMc3L/XIs2GqYNVouC4EJloFBy8s9ppp4GdzP4fky0z60TrQPj/xEO/bC2/y
ObghdL6hob0u7HBfGbCNF22eFECpYCF5VONyfNoBl+dvHeGvwahMrdJYoKwHNov97AKlXUzNbdjO
czSFOGPHwawWzZcqoQWw7xH5+jlzL1H1HM3KuCtnnNyXCO7oeh3nrXtvZjDFl3prFTUsek5571J3
XVUWQOOZ+zJ7QPUV2VtdMhME4OJmVCoeJrDqS9N4Y1SuWl7vqFXferVoUhF2qcynwwhMo0mBpqjt
9q4f+50b2M8VjFSd8H8pQTMAZYN7WN6QdodeP/ixTUBWFf1dY1Z5POUBQJI9xU+ogqgI+gOtqsRv
JYJWa7qyxfAI6FSCROmdg+BTJxu7KCt658jdNvUKUDcL+kKbditM66Wa5YlJxHHhYD3JJplHgYvI
qUD+5mP1UhKmkw4q7qii2W4u/GhyQ2gCjOJLMu7GmJvzpC65BXxjkyPgq/uY+v5RW+5DEzjA3ugv
GC0OXLP3qlUPvmOvtVttixkuH/DIIqPO3MhQcOJQLJhaLlYuG3wkqdQscaz8DnqFnQjA9Fau64Mg
y189MjdrH6flrd9ElZqioO3cSHkOWek6pIgHxplPl30EqjpWOIZf57kzx0HnghtXmXur9YGaNVc1
/ttth1tnmlUcjuLWDcrERVUjDhoGlRCDqEJNXQuSj7vucrkGneqr1YOK25ykkxjhb5UT1DFGGEOc
f6M1VODKOY1tuZey/2X4w6vs8yfY84D7zbOvsRtEPMKfwQpvY0F3nWSmC6K8zR/soX5qZvtXx9on
U7Bnq57Xnsq2bGjQej22rwGtJYzLVafIhzWz/TIQNeH07NBgRuCSeESPEUcb2vEna/CfUU6+tZR/
pCNeZS1wwu05aUMRbOz5zZPw5KOs5rUPQFHh8l0/gmbfzThnbwJrjJAe+GBx8sAbb00D68+ozV0p
8idOfSj1mrcQiD+pyVrQHBzioX+vNEgGbVe2QNhWBzJkW1dZK2HROxhFjhjH1qONEJnGzdrYspGg
M5ZPWJB+tGpIxwnHJ2G/YaWXmha7D7SJOSsbPgY7+JwDDYGT+g3S25EMsIvY1bFGQGbtoWPMBVk3
nvSTOq9uBdDEUWDBOhK2hrWmujk6GTCfCIqL0fYe5q7TMLrA4lAxD1HQpZE4NRjPLHDAKmyaT8Ep
JI7hdOhnJlJI4uKO0DQrjFVbdm+zAYKP26KfqzLNES0cA/KUmk7ZR0VpItsJwz8si5swq210yvCe
esYz3Cdbo2WfgdnueGHFyiQbAgyz6/tb7usHpkDhFvw282zQxDGZgpMrHmiYGYkQ2dbuyuKhNaV5
O7tmSjWICGZt31e2l7LC2fG2j+wgJClB2dvNoDQZvSgIG0C3dUzK3Ni0gftUlO+Eqqfenm7DzjkM
ltRp7RMgToud6ee3A0BXQ20+lIaTKq6jCek+Ud36S0rUWlWthnaVbylKrcBr3yIGBt6NEYd4RTif
pqB4snW1LhozsUPr2SEFCOsIagzrjZ+5J6du5zgHDntywgdlARKak/DRV/zQ0TH1KnKTl93JyCxv
z+rgfrRgYC0oKnKsE5FdI5egsbM3aJdSp5i2rUdTZGjAcxQ4kIYNsOq6GOIChH1hYm58JOUuexs/
YNtmyqMh779aZe0hRscM37xVFiJKJ7iURIbDMkQ8xUZRohWN/FlUMqpZvx9YuFeFqFda/y7aUe0Q
4mzCSSVPoe99+lNWpBo8twjVvS+jaDBGWDbyCi2J6qGZfTBmZ+BzCZVACoxmC/eaDd89ssuXDX8W
D0ByRxMBb8ylPK4KtUK9NCFd7yztfetk3aroiHGcwyKZIQuLSY3UwWG69Wi9U7J80V2w6ntEhvMh
NZzZjEMVvOaTv1kQXwYNV13oPQjHSIvZujOJhaACDP5jKY99yF7bKYznOtv7PcIepuzDQHcHc3nd
V9CI94x/Sgv5TcE4xkv0qamqpBRDiC25Wca8yL8kUkTVIB9V39ggscm07vmaVVaCvoYJUq5L0Tkb
Xzc3uizvuh5KQwUIvcuwdJo98zl3A1RgFMw/QwdnUxa8iKI49NI95D6+G1P9yzBMeLmViYgnOOPB
LpMKG2svMG4y+Q4E96kOS3Xvt2DTm/0GMYMK6DPHWA2B+e5IChTPNEV8zmOI+p4mJQG+X+Ro/DDK
voorL4wwM4IT3oKbBryHLmiKIO9uPebOfbhoxEy/W1V1/VRX+cvQ6BlkOI5+H8gH0H2ScM4OlYMj
n8oniQRyL2ozKy585mDlkBVRD9SF05ePxEMlQ+ARLB/Z9qxBeH3R+TzGYj1lZRNCR+nV91h6RR6I
lgIVYowoT6MBdYTtTsjQAmg9h4RybM3nxs2TuSuwMLf9g9fadNWPBF8b/khzaLcGm1CdKfaNYfGk
ld2T0SFUCwiTkhZru8RBw2TlO9I57wQLpcaCnHPRGbY5u7NIzyJ7GKH0YS+mR06Wae0AKIC9iRsw
Wi9cOMPbU8eGfMM5FHDp2Nw5zDYwrhaWEJkf3Eq3/HJp/idQAXblGPLL+obPzsFy2b1fdiurF68z
TD9RA7JQPgEWWbRrpzE2RvumPLI1bH2vTbBb4Vl9FEG+8/suye0hi3lfr4fA3nC728+l+Zm3gRWZ
MFDyFhN/FXx4w7DjoyFj4WAfE4x0a1EBNZy9lWV/CHLcfBQDFlts18kc1QlkuCF/DCaq3MjTnOen
2q03jcJ4neOfCofmaixWAXpgMgxarTrIQEek7ygsxnSJemuX8xUAhFhiLjbZxrrzwbEtAMoik0xd
Z35QeK3osDwulPfALSybLL6v627VteUmgwG0qZ3YmvD+6nl6Cbrhq8qNW2xGACXzgWcg7E+vvWNh
yjfKAdInTdV9OLzHk0MPuJ0L2qxCPp6cYTlAcnH6NVs3jI37odCJ7Xq/qOMkXSl1hBw6JFiY8Njp
JnEKrI8NoVcjJP2s9QuE7EHsO1OaaNmvdWndygnL2Twg2w5Rq7HjZgcz8w4WmQ+dMOej6WWY9fJm
2FdQTyUWr1c5APxA4rTVURXhQ5aBmFBS9xNM6K1XIH1lYvNe69xAOrnVNghmb06fCF1rXohbbQCk
eM2I+ppmp0yNguBP6Jj0QbXHIgL6fGNoE6eSJxfi3Q7TAGv8AzE8rL7NTV5NXeyJ6bnL5MYaoY6E
7nGrfcdNEER7nGtjQ0zsA8bQOJrCMF+aMAjfe9gvGmUuAwNJlc8Sry2Oma9ewVjDgtb9zamxZjrY
tPMyPnwFjUwdSY4UGWBt69nrKqQ7g7dZzHxSrWTffvWavtd5K+GY5i/M48AwIkljRUoSC4nZdzQF
Uh6qr970Dy6WaqljI/2AIWZhqnbSN78Ku137Gl6UrgCUubbdTWbNjwiZPDiWWJnMezU0l7FiODdH
vwpt8611rF0jEZeWZ8jIhRI7L4PdPOg0rEwUZ9vy1COihAbIAVX5F5f5n6wyt8UCLnYN0JY11TtP
WJ92MzxWCmOk2yPTQRWJQe3jZPQb9A/UwYK3Ebx+KPfT1mhv3cF6CB2YhgPEzI0AVlM4jRMPlQgg
6BMuvTs8CTDWBc9XvbLXfAK2s+7bm1p6LMVgBEl84zUHrKixV8Lr4aQ90ql4LMwGwQ4oVKL1PfcF
8kIDvFtE/95nrb4JXZtFMInAGx1iDWdqyAQbkgSZtw5N/WZzfQ8KphthTNwqxFyvMzffqdl+GbwZ
SvhBJJi5HjuiEibGvZ8DaukCiJsDTEKRIphX3mclc7T4/NSRDCpQDu9GQavIE6qKoXK95aRzY9NF
XIw/9R8+ZNuOM/0y8rAGunqEHd3UKHT63bp0gfCEYW9aI9ntkPcM27FiWtmjVeNfBiADfYmQA5ml
IaXmZgpUHuf1OCH2a1qNnv/VaN3tu8m7nepcI4cGQVk1dkQIIo8ML0zmMPxsKMKNkUWR2jbKn9Cn
tysxzOsaS/f3Tji3TcGLfcn7KWEjzI8+QeIueiNZO6XxPlh9ucKUvp7t4mtu7V2j+13Q2skkAQry
Pawwy3tZYTvHsIhbDTUmL0W9e5jZK2wMFhdZ6TpiPZVmUjNz5YpxhiN5iLIWHoKmFW1kmzw1B/NZ
eGMs5hCZIb0BLpqfdo2QkME/IzY2LtEZEBwCQrhlvwujMp7nPNQprHurTk8rgot5sxgArs2QwcDx
eNw017Tptn0r7rM8OHZaPGs9b8dR/LHQKSMGdhergt9u07/24IcleOYbbEfTJm9/OSJb9W29h65i
LQnKKWN9W5FhR00clnZznpgye6wntid+YZ2aEebXPnuyHTZiEMhSdzJ+CUKi0OCxJAZybrvCRDte
wm76vSJtvWt7rF6VdHp0WlS8mzwefVKfihB5JBBtJoYsH7Q5HqntryD7uxekv7N7ufEIAqRND/Ev
4qap573BWGohA1H3AOpikhm0eGU1fN8mChRINNIOZm7XvHUyN/ZZAal4XeoHHD7EpnTexnCy00pC
dOb4B8urSYTjZxDXp4FGrYV9gkkdZHJWaPXZCdbvjey7VeOisleZwOZqiUwzB+9U/oJkY21P9atU
bM0xFocyP2Yep1EAVVPUzSqxiP/Wlm7cuuHaQ+mrE24qiW2lRod0GWkjysZd+NCcOYccu56ux6tF
ahKFzNGgicqFt0aTgFqHg1OHJFtRid8hLQskdbpfjTOvDU8/Oyy8Iw6Gfx89By9uU3czyhfKteLR
9ANoVhsrIdjc+05wRGqRjDA686j1Av7KQmTLoZ6JsQ/5TeGCYWgI/CQFwcYOllEHO0Cb25DAMAul
lAV30Jcpp9lKYZmeyXrljEjk9XiOCNgCWAqFwg+QoSqrtiXo81av8mjpMbDJPVfzG3E1irDQW0zC
2YWTRABMTY52rh9HbAuLDtaYnlex2y/TYndfFXQlptwAS35IjJnGyhO3pSdvJphOpCleVBt+8FL9
qTmrY5FLOCkISjYjW1uy3s4eqkJeECQeahIjgk+dhoK2zthKCUun1PIfdYMfGFJkp3Y80QiuKuHS
GVBPJjAu3AZijtBY72cEMePK7/UcfopRnUqowPAoLmZyiZ467FHoTKSiSVaVjzXKyr3XH1y/G1Ag
gPKvqdpj1qP6oEz4HW28nsD/mGGqiCQ8RbZdrwzSrJxsvs1a7JLqepcX8rY367Wm7Kkq8kffsv7w
ubnB8/vxBE5dbs6PbTls4alPSiQ8BqMDewjp0BLyEz57iqxntnILG9M3FiSFvvcAbGZGjm2r/5Dz
JiKGuh8NJwptMD1K1AvLIc6ovWZTu56c8ZF1VUpKeZsz/qhb80Fb3gE7sTSrxqNGs/HGsozMMjxK
zLyT02Fb4u4yIbGBZvj/ZUOAeOkR7p5iHlY94a8mwUbJ6m6nKYdfpXwdBxpGanTXOZ3WoBGkjYaB
DxJYqCdHEpcCEXh+8NpKla/yFrJRI0T2Eyh5cd+0WGGTFNFjv6ZejggkrlFW0R0KByg00RClB1JP
KLm0+Rxh44vFZoWdculPj2SCM0U1YYqcVZGQuf5omnZH/0YDj53atqwI4mYMmo3lIVBLWGK4yafq
gyn/RVeWjnIt4RCa7djyfQQoOBXGzzqPRhP7bJEDpFoZwJXUXVRj0y2Uec/gb1jGWlR0kFYyVtnq
/yg6j+U4lSgMPxFV5LAlTA4aZWlDKRlocoZ+en+z9r22RgPd5/zRleJdDEPElH5145htXx92qeVR
jifJyix76+hNtOGqyqnWkz/NZAHqKurW1F4Lak3fxXm7EZ7Ko1CBqgCr2VX5pFTyI5HJX8Yd6ecz
S5LaeF9yEVSAKnmgk40KduI9NUa9t7143Dv8KEPOn+TDthHmtJmAsQyjJRZlzP158kJ9df1YS78T
1aBo69MY6/dupJgYC1zlaxlP1EgRizblUWdRE2zArNQzkZR2G1TriqVpKXlJZvvN6Yo2IHoUFKuY
doui+pAFys0hMHkQct7bdGXRF+aKQLeznXAoisOM9zMDOHBLE95cylKNzAoTLKdZZxqH0RahbZRf
/SIuTpNGasfNSMm6wRLuGJrK6rm+FAa3I9rzjdOqPw577mbRrT/X7aKpiU/OwBpVDBdzYLeqh93I
bC7YSFW3IvK7RLBoqOomL3NAXDi3W2XXZ8Q97VU3hxYfm2v4BFczty8mr9ASuT0npJOn5ynOb4bD
bJfarb/oxgd5oBwKifLROoqkcMxy/ZWoMbuVTaCtk7UFUYjAkrerym9ATz9ytSVyYLjEVffdSoTw
ymgRjt5sPa9eQk3jHCmrjdEl/5x8OEizPo6zd5KmOCmCnuOpbBtfXZcvWbtHpcKjxmgssuGh9FqP
4FcZoSK6pEIcZNocc5OjwviWxQDlVdzHKq8+VU1xMsj+BDO6g01Cf1B6JA1pXVyKWL15HgnFjXvV
ONYa3ds01ELrJs1ZEynuVAve4n489NkvLYE0O7MoxnSgEVyU9V7ILyPS1N5XR5SV2ZugJ9rS1Ytq
T2EVA2XBC9A9sE+rT6M7GqrCOwl3nzv+kkrfA8svxyxKumQ/WT+d2YXlMvqt8tgx6XOpbTPamJcs
soWxXXKDSYQ+WNF8qIq9SfDu2fwLxDDO1bTxhjhIKGxq5q+1FY8ZWFtRJgHzYTjyVVLoviuB0jPT
inLBvGR/xkXxY6bJTy54sIa5QvC1T+KF7kOL4bzKtsbQ7ubS285Jm+NkN3/vfSu4KKfA02EUXVul
t+wDJ+e/VJeh4EPF2nToNHCLJVVq33Xyh0LPbsTI+0Vxra3sC5qdbLe/texPhbU8LdZCubq9L63+
I0nXOmw1Dacqp3e9LTOQGCYMarhflEzPAs20HyahPeJT2tP4+pkxB5SZspsGdYMoPyjnvzrO3vQp
vunVX12bPMCgpxRaca+5u6ReIlWsOB+F99IRNp8/z8bZHqpNv7hvLlG3vq6uZ1Vh2l5Z2iyVr8Lh
UqOkaV/pkp6m+WPKOR4Lz3uY1fQZ/wfIFfWtRtx/xGkZTcl4FgpyS0sBThNHTNABFVfP00gWY7My
22tNxvQtNsyOvgBAqEpO/uE+KwLu/MLFbIZRHiZdeRxr/Ip99dg3xbZavhBcbpTKC9Z2o63fzMU8
PEPgOGZkapxfk12B2yggbXcenUV9SklpOgmbCLvFInvLxk5IKEoiXzzNelhKc184WSjIcrB2RtIc
NZlvpOHthTP7oz5EtuHuq/ofADEOx1OvU3+e4Aw2HzmXfhrb4LOmW81Yt7G53IlSvqnvuqAmT3nr
G8oueC36Jj9jBvXhKIImNmjfOJhq9+YZEDHgQTrFQSp4WHUz8V0SHGoyHMHcH631qKfNA/90BSbt
3kv/bhBKL4bnnpPaPscc82Wxa6zSOOZpf2g1nr82Ggt3F2MsVfT4TXr5NUu0kbOivbomf1E5U/ah
Zddush/tcfjE4dtACLSfjqk+JdN9oxTzT+LWu9HLeYdTe9z0rXpcRv3Ro43RasywhoVZTKbDpbjS
hvlYdRVTpbW1XP0s6ZHi/2JJSrVnwIfo3rCY8eKNxrWy8N1YwNVeL7YaIiHTtI/K+K/sYtr5uvpe
j9jta+7ACu+npRPwxffKVesPKo/+/bRd8Hqc1uyzcqHn3quqvt5d1OQoDEkcjHN6q8sXLEOBEKtP
YhEDi+QLB8rqpxccxCeTRXMyNwV/p+5oByX/zElIajPtLU5/HB0UgTp109gAUfpCFpHuTg9p/RzT
YNGOL+ribAZ7a9tN6MjOHxZET26XHZP5VCbGI2zbUa2sd4Z2fyZQOXELJyju7J1wPs38U9cJ2dTO
nalFqfLg8W0gjNKx8EpNPpPavluluo2noz33sGRg6CY4K6vGPfYxroO2q/e4s8l8menusJhaxpfe
zN7csQzGnp4N8LViMk6x9pZ4J3VZ/AqXvObdRrW9gJSO/eOQcpibRpD0duCMCPzoqSTsbOTzxSkc
qKNBX8QRZ6bhHdxhqfy8eGzGMmoJ7R0V6B6XGvUCINDbG3PlVzxnc8FHquWudIuIfDPGukfXTMli
Ww/GhPvH+gDIeivwhzkNBwnwvjlzZccHNb4ZiXZsEkoOCe0U5hy6yWUeVF7pLymemaxg/5jnFDdU
jeVIok6op2VgCbI46m9dwCkV6VOiUjjrArcLC1DeefWYQLP7PNMxq6zq0SEAY7RdX3hiT9bapi8b
Ho+flTPLHhdcyQ37ETaA+LFp/wyY93wsIpdzVkLN59NyqERGlxMt9cXLlOTstf+qtCXBIQ0WTw2n
/DbrpJsgClYMbaMXH44ktUp9XIp/enmQ2oubVhvoA99rP2KmCtN8qoCHRjcNk/gFlNDvmDJX72aB
SCc8Vqn1NM9PGjOB4yjHuWbsybvdTPuXHNVgFO84owMvy4JJ0QJyQlnUeYRVZdPl3r6jywSlWzSN
DvkDHouyfl6z3JcJPGxHy0u2VKSlLMFkv5vY32P5ZpV2EGv8Nc0+Ttf7glH7a7EtLXenADvZVg2Y
bPg6GYmVc13TV838l8V/Yx77na29s/BHylTt6ZfxPa0L7MmLMmXlUAGcjEf+pUqn7nOyt+jzo45m
8tITUTMoYSvt0OMqXddXQvMCbWwpfOkOetPth5rsy/khFzpXBNffPPtm7Ji+LtBM6NOHYHFMFBcE
vyfdpDm6GpcU7N3Oq+2rGXdwzpp8SI3ic3TXFlak/vTWQfh1n2/laMCTdYdEsSJjupNuWZBYuT81
rwqgi0itL0x7LHJGTGbkIsI1tQIP5t5esjOj1IH8qyNhTJvSBP50Vn8GZ2Df3RUr84QY/CHONw3e
e5O2I3uJ6UYG05YZ31aS9xqHD3dLk7zbavMzW/gP62wM88Tdecbz1HRPGPivRjYEE0GCOjmZVhGm
PZOZ7W3I3Ntb5b82qVx8/ldkWBs65eqgydx9XlLAHMut2ZL0wW1S2GpI592XrcMEaWlYdBm1ez3z
A4KfORtnAiCmp7V1v5rW1LfcnNsKR75c02tfC98uJisEVYjavoStXEJ0iL96XTzn+cxXkH6083gX
UV0N+sI6cFyRlVE9zbRBtCeH98Tts+cmqR8I5r1QjvrttOmvrIxtp3i9LyibzC0NOtLcO5TcDWRa
QUHt+LboMQLYiqX2nCECcV3nJvpsY41/MuPux0jN1xkPNGNNZ2dhwhqQ+5WvOrmQLfLfBpGkWzv0
MBcnxFynUgll/UZ+ti8qhA5zsbvvTW0hYHEs3hjnaOdm6LGp1Jr7yM92ztI+6EoZZlJlxVWiNf7B
WslLVncsMuO2aEqmfelby/sMCZbN/TZVnedZrtQ3i9yvIbGW9F2l2jf9rRoEGiAEFl9xaWECxQIH
OZCy8zqbiktdcvVZpkJ6+HunNpdGgTdyS0p8YzU5uqZ7GtTxa/bsQ11OX9XqychxDagzK6VRURX/
usL9nKf5ghux3PCMsTa7kK0WJPcA3rTYDYIUo2NmMiADG4j/GGkXoIG3yTQv27i2tG62k2QwavGc
lyGhNZFUiQQxDTluvVYBOnWS0FMHfOSswYm1AMD2w7OmNb+2kl69AUJoGfMkGmtz9nur/10XE0nD
6P0qI8NwsbZ74cEVo2z5THvb2pRy+XYH4GP0u1JZ90bPD17VN1PRzQ+lLVaW7uHiOisQak0xEkG+
ppY8qWO1ddv23HjtrWv51WfVk+Gidxil/kfA6xhaYmJrszdUE8r7CjEEJkC9msieSA4yVQmqAGeb
McS2inejnaM7zjqCikQ5LyJ+lzppLI1lcP5rI42sNgASmEgbyFTfr01t71RrfMnlPeKKuBCDlK6R
HdXPB37CzCoa8oynTWKYxMSAsA2W+4xBWg9UncXT0OKQJxr0gYZpZ/yEyNxoar31CnAu2iohvLTN
GCdRPRRUONeBksP75Oqe/R/yR9d/YKRuiC6OHk29bads3EnfGgkOGGsWlDxDIzeefXFs+dZa6z/b
+NZhxRzb3rsLoFdDyWZgo+xwYzADpWVqrcJW7WI/15Wj3Xy7rnwrpvw5d7r9fD9w64QDR9/mK6vS
3LJGaiRwNjRwkfo5mnEOwIY+iDPCl0Z/YBL8MtaRsYQEXQAiIwn6qeaRj612WwuwAp2BTFvmF3Xq
h32yKHlYpkq8V3vHxZyg6sw+vRXOomK8sga4HzXGQsl0GGAPbzliq0NLDkngePplchwR1Vr1pppe
mFjaH+0rBxrNeFrRvWGF9odmuWaC20Zy3HREEngZYI6GVZj1Vq3cXU4uyTJ0YWv2Ohqm/Elx0/TF
LJ+XtY9Zyt8NNO5bV7C8qE6pbwprOrnJHOkzolQxDojcapls0866xV38QI1CMMEJApTZATbzR6pl
osnlt1O22csi5HnG8BFzGQadm/F09eonPurBbz31yxSWSh2i9eEmciMU+6+S4yUbDfhgNw06T43q
3uaqWpw1rObHwUzrXVPQlcu7Gcxx/pxaPVg3F7rQ+Jim+7WANPv0iBiHVnGP8K4Eg4Ly6fle0tdp
i4bu8EyAei+HxMbE5nKxxthqzPWSVJJNVFwY0z+1dma4mP9EbMW+PdkbUMnHzqFNKlfzTe7+ZlPx
5dblOaW0zm/71XrsuhhQENkG1zYpOXk3HFTYo3iKT8x4V7oSPlsDheGivhSduLTZvJlc+aPJ5dxr
AJA2BFsgFuPVkwDhCBLpND91RvXomfJkJN1FbavXohpDmEwm33o8T8jW2srcmUv9qLi/mo4V3ez8
xemPHViIZn9ZLsdqv4aJO1yh60LZjrskLY5tF0OszWCQLkPbSCaAp4IjICvWtf5OTXwIhQvdbU9y
NC8moNedECtLbG3SQlTifLJF7zPzT18UQqanW88B5UuWhLlWDvHEreXFW21ZX+0039bV56TlWyWv
o8WWu5WLcBnNqxqPZNAut2Yott2offcu4GVXHFBMXcY1PyyTOEKsfpqVeRoWZVuv2g9GUPB+Qz6m
9XApGapIsdxUjXhppHGYSYmKjLJ6GO3kxR0HHwUODHBOrpC4j5M48+JO7NMWJsAzX9SEebEXSG/Y
bK0qcHtrN7fNDr0ElIkTaIXz0nlIVMlmiicKcIS3XZL+M/eIK/EShKVNdnBn/TT24xK2ygw8NA97
0zHOTstMMxRR4dTPc6VEud2etFUckHI9zONwYCD/zGyArcz97u32L3aYo21lQGDf5c99qUN9tPUQ
jfmHaxvSj9cq2XdJ/NPWFGBwnO7XnmtbGP9mUSj+0jBOY+aKJmECRJZdaLfVSdOMiEszjbyh/TCm
/reey4depaG3aP6V0nsr4PncemQGaJgNc6vU9+jGfd6HMzHc3H/9U05+lcGqUPFRyV9ISdCySIq4
R3ipBkaqmDHXmXyT4heDqYRiEFLx7JPWFvu86Ji+6mkMFDG/th2zSC3yfYZMSx1Pcs5Po5m3/thu
++rVmz56AG0IBQdmJ80iZTQOiraCo+QBwdF8lWg8Bn6Qfto6iht5Yj2kogJf7XZSEraTW+mBx53B
JIn0Ug/mJucLkoFGnlBcHHXzPA3Vg62VvirNY8HjalQf7bSynmWhzIbHeBah1zX7rKlPPAKPqmkf
utRjKGK478pnJpPJn4aaZSW3gmLtkd1AES5yvq3A5y5FkPGMfjL3Hhtj3Hf19IvZn1/N9LoUKfKS
8sfohqu3ZpzJKcgaH9aU2UXpxWM1Y+AodO95XulxypAf6abKuppA+NtluNSaFdL0GZSiYtittyhL
I6/Xt+vSbPs4W3D0p1eyKQyaLgEubWM553PiAPAjSHEVZ+8oRCDeG/CckUpjKOVAaeE7G8vbDbPz
mLpKxd6Ej8RQv6u5OOcxcPmgGTHGsmLvTnlY6+Ou0Ose86QSpMZ0UrN4J1wA6aJaDpSChB6A7MYD
nZ11wsKYBvSJxijS1opF82szYV/SFHMXx+LPBVdDsvWYIqZJ2sYNF8t4SLgkfMPMmV7KkdSuuLEg
PESDvHDVT0ZvX0eCxoZYbFTyReDoy7BQmDdimwveorRJ2j+VScpK2ihelLb6g0MkVy2c+zE3bZqW
SzC515yJEipF6/Xk0Atn3VQ0WaWl/UiUFzBhWW2NllWwEbJHclqle8GyYirauSBuDMJLnc1dP+aQ
sQNkZj+a2ZPLlGdIwucUNmSAWMwXUx6jdlxdDHrS2qqkWqCvKzx328/2pXBBG8tVIXwxbroXlaw+
R50Ow+B96AUFwcQZhzZ3FsAQ5e0gd8HsghuvVms9JJBhEw84O2D2g5epBJ2TvB8Ov4XYo1YRWITh
0Jez+rN2muLXy7iTtnuwiHvz56Z+jHOXNs8KL2wDF9+65G21yyOgyKvaZzqwbXVZhvu1l+tnjwuF
8e0f+qU4FJCRscGcHNcRR8Zeas1FpLBHxoKG2szDSqNkIF5kVDTxTSCX98fEi5wij9pqfbjHzen1
9FJr3rYanJd+kJsx9fZT712UbtgOk310qS/3pW796Hc+scOaKu4GgNK9w/nyjOLrQbHiS1faR81a
XmwXqGYGLPdEf7Z5oISDuzcWqNmdBvSkimIdkMFhoUWHX2gdQNyCgI+/VuUgyKlX9KCFLJUi1GpX
W13Qz1xSfRF0Yx+Qeueb5rAr8o7Pl2/jmnk6UU6rrgRe0T7ayq9DZ1Q1rTtXa4ntK/eD4R4Rt2yR
owNepTfHI6Q18YDv8iBbllNcJ9/WyGaka+kWFUoJ8u5eBy85ZvxgY7emiKyWXZr0VkAVEVqu5LXI
6mMNALYY+mUslCp0GufX05dja2XpQSruF0qWvZq6Yguk+gKz9NcX1r+2YOzy9MAhThC6dG1ChMtG
YJsrcAA5XNbUQi+vH0VtfNb3eogkgdcqhmOjdGfqCdh81U/boPTO4MnO7Knw8dE/JoN56xyXHjD5
26fyrUZbBtuKOB75MdReTTVB8jA444NZYa3XaXsoUZeZ6r67hy/mw5uSqkzAaEvbL91Ngtxazwbz
cKFN19LWASz4f7LWu9YNfuEKoESz5nZT8CoAFJ6m0f3OVV6SzhAUeKhXAx//5FQ8Lcg986wHqyi/
BRorgjHdX5ki79CAo+2xYRlZ89GPR7OI8prmmrKTh262CJ+x188kTdpwrJu3dUUsN5AMKFb7Z6zl
QNOv96E46i51gP/v2IXqDXaoc0+qjnwehZptqJa4xJO5U3T3ub9j95aGnK57nS0zFGW/adjIk168
OAPycCaS1iU+gTWTwrQhvs0pt2CJxm1WqabgBGzVFo3tqm1RAb0amBzqrkA8yTiTprDfIsXXMjbO
2SFKRjZ6UBWmi/KWzaae8KgY+R0m0nlLFy9aUE4UTcEtt1S/WQt+tcC/VEr35SaZFhIfKf2k8YrD
6nnYr/SZGMRizUK3AkuNEVpenLkUQe0KLXAlwI+0XCQ4WQniC36V2stdX6puvIkO5kSN3KnYjO78
rRhY+1LlTNvDTtFAGCcEZuGwYv1Y4RfAKwaDyD+FImQXs94KqUFLjp+o3W8KWbHmTb9RzeyUjyZ+
9K49Zl75YkoCLSbzxXbSo2rd14/hNZbdY5192Hr8YVbD3m2rL9wKNA0MynFJGhK6sBt0Jqtek4So
dsyo1ONwrvtLmTA0JHCFyyDPZVtf7XsM9aRYt8xS1bBurE1jqA9tll0yVzJktLkIDUdHji3M0PCw
slg4NmLmvHc9Lr+r3o4Dq7JcPD/KdbCqc5UvyC/qh3YmqNRW5etU1XsXaQ2toS/MBlttJKmyRya/
dtQwDO1LmnFctPbnIIfG5+C7GgtRo9CvEeD6j8VXw8uYUyKZZv+sCtUa6E7G28BRiMnvfnoaW+Kb
SiI+awvuwDjoKntwP2Xvljfbd1VpaEoQcDPmVayDgrYVgjB9dBjsrx2KnJXjrc9OsndCc9QCylXP
urHuc426N31lw/OSNxEP6HvuasdCPC41/65j32Od7acRRUgt5V86xEQL40lkpMbAsl8L79Kqf7Aw
oJ/id0RUZcfAMU55UrwlKFVBNKjVvavJ/AJYnYWjFm/XTFKESsdmYvA+l2NQucRpM965JgfDYOiv
88JRsEgDjN6+kcEU1AIUx5m1XVXWx27p9lOiP/eLOqD64b9VyYEY1wLZfDuj4mz3yYBPqlDRdFvF
dVkgb9dkC1P8kIMeWiMgxFw5W9kn5BnX083g9y8tZt6JNWFhvZ9iFk6T9WhyWKrT4ca9CVmhbzUt
fzfMmh0barbtDyBH56l1XvQEi0yF0SJdv+86Ob47HhpUFi2UAIRp4NJOud6T5oAyzdrb1CkO6Ikf
xrS3o+fi45jt04L1DLnssZ6ZJxVky1aczdvcuMfGGtteHY6zYW4atwu8Yd05lcnm6gVNrnyuac4I
n8hvc4IiS00jVHT9oN3LgDRKajI2tkFvL3W2XhHOfzVNEdnegA0ke53vMvtGf2ybamd2g3Pv4ovk
zOoddwytJdholyQ/mZdCk1pcobGyHgt6ZhXpPa/a+tqb0y6B6Ev0jFuP87pxmJiaFIH7GC6mDOeV
2iTbPfUuzGxnLhtw3Uuxpreyyn4KTjxequNYrtuyM49EGykQoM1HPUEhylhEfaqrnI4EtzZyk2Xz
P8gXRihmzzXGWSW+ypy5trIa8DA7ymbrks9oo7t5vbZ9flTAz6qhxkOS8w7M9camWR6Tk7pXpJ4G
uqiDcvAia+miWoqPIlM+B7fZLnbxrZrI0sGB3sfCgwTHkC+xiPXxucvcI0qHrUrWmLmOr0i198K4
zy/Vc1Zij5hSpj2rK6iz79/WGM2KyjzJk4EwEPBgMOZL6qaKX5qoBY3imjTWL7wC78Kcf3ayOMD2
RSCGqFENNqXRYjZO2Pkn/LtFE/Qqu6+DKDez472eovDvK+wMkxQPbZJEIr+rinMWSFUhh6EoDpNS
7XQ64CmOQr6g1P2WYRH4B8dfQxWQxi+zWNKANHrUU4CyOLy+TcaCcEHP0E7gGrZwXrtEe8Z8hM7N
e3bT7jumcZgxfxjI9LXeSp2jc5DMi9nQA1qtNbEcTnWbrPIqTArtRbHXy+7YzOI7LstNW8tNI6ox
4p7DFIgA8rascGsG9tEYjBppSsGJue7YQo/m0L2K2b1pS/GhOeORxR5J5bAG6TwT/IZrRS/dy+J0
z+o6/EuYakdPXFNveYq94TJO90gK5Ns0QbYuwoYRXL4y5k2nxmC2pYstp0U7madvq6GfzYJjs3aa
2+CWX3lffXYmpcdJo0SjWx27fq0D2S3Im+rrKuEv9DF70e9iXe6fYDD6h6l4GWGJkxYRB3fN4KL0
zbVvRfRfrTCroHRWhF+ed0W6ta9W3EMu0wIdWWC7+SGDg/BTNzuWHu+ezA/5oOCuAhTF6LvPWp3N
AghcDM5ussQxWTg2y6EOLfDoWHO/csPY0Zoe5D1sBAeeaiCGnhUklhpIX2llTIuSVTd3D+U6vpOd
1fqWYO8ngfhUqCsYpWCsk+rZQ4rCH40nYqo5kTHYorYv1ymyNa2NQBFvPX5Iuxxfyv6u/WfipPAr
6mKY8R5MHl8b27OA5gEDCRUahPwJiUeDsCSg4jjzVbM84mr8U/L8We/TFzdXv71KDzwbus4BwSFN
Gd0Zo+ubrXtPctUORj8bu9LU/nXluOPk3+p9FealdhtHHfdo/ogi828cbGLxjI0cjFOjoGoWpuZF
ZsdYKK2JSA/xVJr1hp3jzRv0Ey7wCYELx4piwbrMq3GhI++FTskGJZOyKdM4XNeOIa2Yf9wWaUzT
xrB6kxMmCht4T9XdLXe0MWjWKoez1SLAtLdSmwl2LJpX3R2fWTnPDfumv8xU4dXO9HJPjR7MMQRp
j6O+JOZLeoxt3GrCfnHyzgjlqp5Kw/30RvQRerOrve5tldNjPRXBqqRhbDbbpuojx2qe6/Wvnc2r
Po6XaYFd5dn1iwFBT0oqtmkZQQNQPleoib1muVBGBtatWeeYujBQw386Wt1MBZ0ZSTcNwf9QaQxd
AJ9cbb26PauGfmxZ2WwBgDE4c9joNNosDvfTcg89d3YtAu5FESe9Ka6q7h1HNOWhNXDTSxw8vjN8
J44RpUv7pCX1j6MkWJn18oaEMdLgSIF/Dyv004lGnhdLsbadmlzMyj5WUrMBMsxvL66+FaX+tdNC
J9C8PfVS3wyD0kSG1fwKLX0SWnlrk5obMEaUA9E/j9+5g6aoMZ5Sx/sa5RcmCGNTFnySUcmfDHt8
Umde3MV6ld2Iehq1tyLPTokiBZ4aPYW7Meca0ErP35smeZZeWvm9ZwZj7oFYTaVfZeaTkhd/k6Xt
RmvdWd3KHorZWlckl1d9c5z1Zy2bM1lfvV+U2taanBcAzu+qFE8Z/NxwJzyEU7wpMSx5vm7dBhiv
E3NY4IyfigXD6KwfYh2RqJBoSSyFtaJGQlnkyrfTy/feQfrTz/OpEcV98i9xIVXdczEp21jq1I9l
uI1j40tB4sNouU8KNGpz09VstfnLOGi+0iknJBoXnPX8CqqFhnpnOsmiC8dUPpSmvifE1ldcYLmm
VU6IEC99O2ypAviqFs4MkWVbrxkPKPevdsrnGSjgJf7W+3SEfJPAzir6967OOVkVfkYbkE/NEwPq
C79AJbgCeCL1HEtNw0Srqig23DxjlwOazUY62TWZnqtpebBg5Ql/4i7HQ9eZJZyQ2Hkayisw/aIk
5aFKvYdeMx7h0A7xyCw3rBWx6pbl+QhSvoA0mpDVNlrl8o/qgP26gLaba/GYx94+t1yebSwdlO+V
cg0AUN6GVSQRwAxoILxgxbuyG9avjqymYOF4yBy4EjsnddeYncjWnUPj5FHexH85Y60xtkgrtNzv
uzgqY4hcAZRlouO1WiZEYJitqqu/bc0i2hfmpbwrdsj8fNAxlqAe+BFlsnWT+LLWTBai8XB5Otp1
nWt4j3QMkBsyUmoHZnqmKw6pibNziFcVYwfS1FXR3il4DsckHny9al96Sz0MdnptVMo/UTI+Mij0
IZHIN6Vx/6GOTbZlXR2dAUGZuVxnrm9MwbeiLNmMiHHfpXLaV1UybVziC5BX1qey0A+tgYm9GJ6F
qvF2xuhFPLBvsh1/cS7+VTY8loA28uPMxL9rbmQHrSLWCRFX6ZinemKAoZ+VKHGrfDLz6sG1sjio
B+c/Z+exG7mWRdkvIkBvpkEyrHzKT4hMSUnvPb++F9U9yGKLEYUaFPBK74EMumvO2Xvtz1KYJjsu
QypX8l5RkNFI0TvKNDgaWf9H1Vmni8Ig2G2qO4LpN7ZfIavTk/oT2wgqIcYUofJQaj9bqewf1EHd
mm3xSoHbsQRZcqKye4lVaClAnkaixVoiDGkTNjdZgL9bTB8ziXqtHm7DOD74ahXaXj2gG8kp43gf
Q11/BCNTwhRmt/lMdhN5EKGH0rvxoyuLujpZH88ROcRajuEaAQO9fUbFJnzzxfCDSujbJI93WZ/W
Dh/thP7T3DUpvbqwjp96C/nOvF62wFMzP8uFXG6FodqHmYzIRlROUTX9CareSbPh11CZG7+SX4U0
rBxDHp793qRUaki/Yq8lT4ByTTzKblaRJVtDn3LxMrOERuzDVIJHwjh2NVUtUbg2WDNMFQUxHzVg
lnxKFKTQ8qFmMzV06KwpbmLWZmVKC1Kqxv00Ev5gCG+ZysiHAbPdhPN6s2/zozgBaBSQM1Zec8ji
9loZYiK/hutEjQBwSE4fW6cuz/ZWBlMBoR9sbcVVgvxkhuamHgxAJs38e4O3IqFM0SUIgNS+uprk
Gq4kG9Z4orrbJ8PfPCXyOZlQAEQs1fmRaMTDB9Wgvh166LUYHjYlydCpTA16TJli5dLs3GqI7yuz
RkPTMOzhHus1YSMXGTKDlsOUE06qby+W9aAoVGYANAGt6J598loAKhibKZ9cdv09fnSiZ2eUg9SO
eyvRDiYLOAQY8U7qmq1a4RRMVVIHm5hmCh0DglATtT3UNEPHAlUKySs5m+SNOHR41wKyTKhB71Pf
Zy+KrVTTp9vOgJaizIq7pkfhjkNk8EYFiad4bRKOZxU6LbeCuHhoTJshLGZ1DJEyXadTfkQ0onR3
0iD/FsNPAACExlbgGKyePXb3qObNFQ732y4VDpY+HPOilukk1b9Tr741Ne+JtdRdX7ZuWXo7KMyP
uZmhDeyocWG9lRRlVw4ha/nkz4Tum6LRk0TBOLakR7Op7iIhew0976Sp2hfb3Psxq28btPJJ1z3S
4LyWYnULdWXcGSO1BxkxS2blJ9VkA9QxA3e1d2Alwr5UR3MdZndhMMYz92E74A6qGgmvlXGqmT4T
n5dNkqW7PtX5FxqwhtyRvHwjlwPOfaXcITuSNqOPYmlsnQoXQCHLt36M9GiIXgwU/4gUTl7nT7u+
pLjatx5rk24ehYxh4xsVfRAGj3a0nDzNntnNXCnY9f0Ki6TcIoDQGv2mrIp3Y+wpy3oGUHlEAClI
bw+lV8MoSHEtz+ttFtc3YaFWW5RWTw0GjI4hm28IXbiwV1sDoY7G80Shl6uSU1otMhuqWLRVtA1x
rjlG1P5E4QZRhDA8zg7Qtn9VYhlThRTtGmG40seaxVa3G785AXn0RCoL/Ammh6Rme5GW9/VIl1rO
dHsgtWZElWRPcvUmWj1prymcBSt7qyLK2lFMBTnLhmcB8/Kd2HoVUT/qrg1QBWqzGa2OA3wlno5F
qpi+ksBHYC3g4AVgRTEYCsG9P2kO0ixQS+mpaVpaSPoxG4i+oHZSh8NNk4/vQ4MitpbTXRLwHaWF
9KV0sCyq6q9epycNaJ6b4rBp9eZoqNHrmPa45Bp1F8U5HTucdhGitWqU50AcWnBDjtXMLC1YGsJw
YobaSGmbYUFGaDOmW2R0Ea8WjhzyXQKWOOkwV6UpOiVjARmjyxFOM21pMR4rIbnv1elR8uWnqZz8
U6JK14FHg9QoDXQ8iYMs0ZZQINktH3RlokOLMpRQ010bBg/s+mn3jeMu7nmnjFh2xbHunGJEnRwW
Fv0LiCgqmqZJ6CjbyXhtkAIU2LjLU9ZprjYbHk3hRHmCkWnKP/R8dLqylOw6lh5UxTiifuUIQ2Ci
3om/5MwcHLNHwjuK6F26EttJAj0zMovGMfTuOPHiN2K/10zWa4nYk92rbnMFcWGTFzYaZKSmjf5a
VUlF4T3Y6WZuUSOTiC+GEBL2L3ik2MFUw4ZFGt6tMLoyrHc5M14SEiiwyR4YxO2sDXHbWa4i8TKV
vYmeu9L9DXbZ11KlxlcLX3INXab5rcAbkYS4RyUyl7Ow8QAMqYeHfkL3H/ov1LQk/mHQdh6PgpdH
eSEhGy1ZcCuWqKggNt4nZXrvRfkpBAI0+lRUBEFh8q1QeqVGY1uGMCNSio3SUh5hNnFiOLKgUAqy
xGSCkIOiQ7caeu9U3kkvjLS5mCNB7fJfUKY/mGgnNCE+piJviYiCYKD+i8qB7SMhh02r80UhuFSs
ZpvKBqoSiW+sMhl+A1bPnvQQm+mxsaiLxyius6n7y4uEC6Pc1tGArJUcT6W0EMj3lN68PLHLPPks
aY12rXRldNZ9LiguK/H3ZhiPYHZ2QWo9DWr60RuF2+XFVy3RRp5Npl6VaHsjl4AtaFQiQgh00YMy
CUAFA6fQ0VL3AOB0CCFZ4uip5EydtUt09CKtVD2NTFCMJjewBJ5qn8WraPlsUGmm7zud0rOUYwUU
vHci4QaSEWqD3XDv9BVaAyRw2TaKgb2kmr4xkMnjz6AX3Uber6bs8U4K0584EbfR1Jwyzdvncf6m
f3d/5ZodGO9/1qi0nYAij8ajLgX3k0HjO82TYaOG0o1WqjQ7w7pyai1ySU88slPjDRAZ5M3iARDt
buyHo6aan40/D7ed3WnZLmdulfP0xopru0VYOrG/3YtZ81GnuhuL0WsVoYKtUqSqdA2dkF1nNylP
UScco57VYf2RxMZDaVH+TSPgbTX/G3ylswsqS9bsAin6a4zGGnZqpLJse8G8IKjdW6lqN9qAoSId
rY0fdrtiMm9VVHw6RkopbRylL3iZlBs0bclMAYRvwDiD2kocjz7luGDKHDnNf3Wq7JQErw+4DvwG
1UeV1acmNW8jVBFTSWWVrlpvxfObzYKiZ7+hS07b4ZcbR23P/tFWjPpRV0GjFeZNrRVzY5zvOpDp
JDZvySgz70ZvRlglF2CAK8BJdQGcJA1CRLApo+rgtuv5g4QGtzaPctBfQH+uYIKXWcF+UhKkEZN/
3Vp4DbrKDToYQzgVqjC5pkr8qAr6Jej4DLf7geq4TAvGtCobeetn32kCiZPvwp22g0OwCY7l/8bq
VRZESsE0KikdapAYY/RF6R+XUe1dSI1YA5gu84JpRaFLFHkYvW1szL/jU+CgfjsMz94f3/kfKa/K
gv6YeOaowdRJ9hPiSboMm/4STP6bKfzT/V/gHiM58wa8ZNDk5XGPqfqxnKIrXWYXOgbZq4YPQqv8
5JhHWub0AFfu/YEOlKxlX6KnonOKEjurGvb1emfTymCcVXFaBb4/bLt8LvGHrGaxME8lBTrluQsn
G/0v6yH0WkoPs7GijjfClDU70q/k+k/VmKcimqlV2gnvvH8YZONFMobeoZ993RdAx/LeGUw86nNp
u6De61qjeRUa43VSam+Z7hX7kN1/3eif1oiFpDC3k4jiT674IW30OwyZ/Gozt+c7CcbhAqB05bOU
FvjGOo7ZxTEu7CeDmhLrP50RtuILki9+LSvsy2XEZZ9KjTcUYb6vlM9YfSEuBdie3SmKTXvwPF5z
5SrERfJV2ECekgt8jnVND6iEvpIU1bsoQtkUkwsf5No5FujZBMgIoVQZA5hqur6F5JuOt2TU91KS
XqCESiswTUX5T4xpNgR5PRWkbA1bkjPdfNcSnfNSb60dvfiNBRFpQ4Pt/D1bi0RRFrRQsVTqwWNk
2UsAvQbry+9EcDAB0XbhAbHhpu1EG7DZ0WDxNHaqXUsCM5VIm0MfbuiuQmSj9awbVOlL0GQXftU8
H/z0aS9eSIRahqWFEJy7bU5WcboDBnPIjpfh0/Pw89MJFhNRGidNEIwAS5P6salOFq6zkS3hhZ+/
8pYsY69ln/BNRTMykLp2dSW6RH9iv7rWD8GzcC3ZgEKf4luqEQ/nzyevfFzLCOyoo/CpWqhfVZBM
yTZ9YsLI7fq34qRHNI+u4SKThIy3GZ7EcAO4zvGd6S67ljfFdWKbF8izK/f0+9f9g98N27rpx0HK
9qV2qkxgNL+TSxG5azd0/vs/hx7kMkhKj0NTPWed9CxUpwYjUjn8PX8H16Dvy3BsDOqjIDR8Bv7c
qCqBnwpj+ggcy5bidmdKIPt8uuVZfgpy6/X8SdcuajF/mQaZTZnGRYWT66PZCIZ7A3ZxOVx4DdeO
vxhHzMBLh7Fhfm+gSMnlUwMNLIiOSv50/vevQetl+T+figLHqla/sdauspUtG8PQFhznRjp6vGTG
V3aPD+fCy7X6hBZDgicOSj7JvOPD1n9QXaSd2+75v4kv19fe38WY0Ml0b8ntI0h+Km+kMjyWBlIQ
vVB3BvG5uk7TAIlA31MW6LGwTQjVRzEj8aLYUE3Zl0TpjrpBYb83dnH3QTzwwYjgvaj0eCNjvNVF
9WhCd5Fzbz/W0r7CRjzLKgw8xH9CcBNZZhyNiVZ22VCx88PwNFrpvkxE18M+M2j+uxZVexPR2DCJ
n/7QoovLDLuTomOfFG6Y0sMU0ATG8i9jDK/EPP4s4NZ5tS7s2iL60vD6qSUu+Vo7dNn4IsoRCYaS
qyMgbUflicblexeNt4kA+G9K85fz78nKfV3Gs0ZThhC+LOO96T0nvWP1B1G+MB2vTJXiYlzwRt2k
RBXF+0K8Exlj0+bu/G9eO/B8Lf8MOHlfgzrJQIkH+u+muQus8dJ7vHbkxVePEDIpybOO9zjZwK6G
v70d7oyD+IkGzpdJVMu3OEgvhFuuDAHLeFaTrk4j+lqyhx96wr/zUFHlw5cD5sEsLuwj1h7vYhQI
c8XsLYWum6idivHTzOEs0H88/xzWFkPi4rOPOznLpkxN9s3raPfPYHrIWUCf8ixu5wyhywk2a5ex
+PolRdCLoJMZX+qaZF8BQUxK4UHu/AvPYuUE36GT/7xS6MwMH1NXjBASJTytOKoRIzXA/+1GfS/w
/jk8brux1KFyEZZKZzNNNupxchKH5iad6euJlh+25l194cNb2zxKi51pqOqS4GF1Y8kxumQT3OJh
cZqjtWN1kW0u5ozOj/mHddp3ZOY/VyWP2v+7abXr7XQ72tLF6LeTjXTgiHf7/L1b20l+T3D/nmUq
tDofumSvVOHOVNjStTUEpTB8r6ppm0X9bqbihV1OquN7naJP9oRtJsGOTbw9FFF30nqnAqyYiaUr
CsWmAU1DWQ3mjkhbrUMOnHdQ/kNQd0kl053DakPnXIKXqe6AZqQ06OVNg6YwozNYpuHdRN21KugK
p/ozHXw4MmyeNgqSjMGn86AMdy0tgNADymPOUeFWeieaGATE8aRRpfQbZCUwk1gila5WKb90au8N
RvOeiPSqBfrh8QsSInQu3MO1ENPvD/ife6iXra4gLSYbbTfmN0hpJd4+8w5LBoFmt3KyrX5TDrUv
5yqubV2kxfqGYqPZoCDI98/BVcG2GOsdKYiKg6ELrRtzo924CFwwPMA5tC+mta4str+/iH8uFK5p
IQtMnXuKy9ZGKxivodtpivamVPr8/68iNJgxoqc40R50XbkNKtwcdWZAiLU0DENIjE3aIoY63Z9/
gVduhWkttr6jEalWF7PU67aAT93M8V3LLYlbje1kEz+Cu9oAzLf7/aXl2M8Ti7lMgsZsQY1fg3iY
gJwbcrSHVfsrSiz2quaFof/H/G3RXKY/e0Fv+f1EUUJqj02E3OgFok+Q3cncRwJ9YFefv3k/P0/T
Wq4hdDXRrIjMw4wFRB3FR78lS3Oa9nUXuBHYifOnWRkxzWVMM1sjTMfqvAx6UnfVod0JbhHZ4UHe
psz41oWr+XmWMS31PxcuWW7UA1X4CBcwyNbOzjU3ay8V81Y+ctNafHKD1uapOHF03rNXdS5N9LYa
OtLDYPeOvKls74FRsP+TXpgz116zxdqCgGmjE0VcgA2Wm0aM7ugAXXWidptn3e3557J2wxYLjGmi
yAZnP9obbY5C10hu1FwG+nHheXyPRv//DGZai3VFN8LsHUCv4HOy9Tnf2SYIHD+cneBdIoPvvxgQ
56fww6nMxSig6T6amp40ulDcJYTWh0c9gzTpDtVG3uLDcbIdYrTzt21l82eai0qYNXRAg3OuS9zR
oEaHu5XtmhGn2gc3neAqNuSAi/GC89v705UtVhtdafrE2DMWeGZ1kw3InOTwQvLmyiu2DE8O046Q
FZPr8FsIRZJJW8Kwm779UhPx4/y9kudn/dPPn9+9f6YMdaAzZOg1RbYOXBPsWMuYHgoZgNnoh47c
RAdRiw4ETW4roznhd/vVIsyO63bf5Mo2U5JHiChfQZADs5btKU53GlW38z9u7foXAwYKPw2WoJDu
0xISEJhsed9Jh4Fd6fnjr4175mLMSJXUa6uAE8QD6rzRP2Qp8VpjbWepuOv5El6CQt/WQvWZ0miT
jcY5f+KVcd1cjB1WWEup0pv4levhWkbHlpkoQ/xoOuhY6+mVyReucO3lXIwgWUDdv63YK8r9Axyb
mZF5/gpWb91i7Ch0Wa1MnGosspUtHtEnlGh2eFUeACU6SOsvnGblFVhmL1damCcY26O9/N67ogtn
OIpty62dwYXW84Wyya52/vbiLLJyw5ZpzIqlZHmsJYzqrNdKV9pqV/4RtOetQYV7uL4cJ752YYth
Q0q0SdE97l/MBam05VtYAuaz7F36eFYmD2M+8T8fdskimkI93QU5I2lY9NyAUouECe38k1k7/GLc
QCFcK8rAjYpj6gKmcGhml096KXR47TnMf//n10+xAlk1mE3hKk2MQvmrmpN/4aVaO/biq5cqSfbI
gYn3qXwMg09Bezl/S+bp5Yeh1JD/8zf7GlDTSuW4SXSFa8g25NsQf4+QHRP5IMgXzrL25S3jmKM8
hnKgUFjS30U4JYfU9Q5owQA3PyputpPuzl/N6nkWX7hneF4RzdUg8Dr7zIl+aajFD40ruVhrvzAc
nD/PytNY5jCXYdCmecW6rde2icS2NJIuHHlllF1GLydiHfA05plZv9Gt/oFkKo8fr9VOkccXig3y
ynesL77jmEYpemtqoUWlXcVgAomZAmdrwD0jv1o1fKiHJS3dSGPzC6otKUcJ/Quk6Th224zKh2xN
PYq8z3LK//rheErHadakjm4pF0Q3tG+yCExh1G+CIXorPdwI52/8dz3kh/d1mfCMmiuv2xFI/fAR
kzF2HGnLsFxyAqfbTPdx4Aa/51H28pi3esbFoNHLInFVJK/s9af+2DnRnW5nt8NLcwKg/ze4GR0g
NsPGs4cL7/DaG7AYRXBDZRCtaWMgu37Ioes5qgkUMKquUQpRLi/ezt/KlcFQX4woYe5HaYiQa28G
17Lq+MoVdMPzh17b1+iLUUWWUz/pDI4t3o9HpMT0zbRtePSv6bKzgUbC5Yp745Bf2NasbQr0xZLB
N/zMK2XO1983jrfLtsG2OI13g10evjeDFzriq+dZDC+VL+KhmosyJpIifIGbuTk4iDYMBhyndnKf
PSmXqmjfvbIfXvVl9rOFekIcmjns3ccHVOeukSJzA8spOXUGF33MyGRS+tc8wm+TohUWGnoPoC0h
U8a3UpFQ5OoNLPwqtgDzKKTkg2TdS9aheTeHlwGaTj4hoMPQ4BGV5p5/9itjyzJOutCnKQGuiCOy
QpxiUr6rIZPc9EArz59gZezVFoMXu1VQ0JJFq9nvrsbJ2IXaZJ8/9NpvXyw/hAwxKSVS+szEkhT7
eRGvP6jFy/mjf+/qf3qgi5GkVKOwk2fthKA3NalueIex3gAXhkLZq9dtq+OhDN8t03+uC/Kha1TM
JI8MFBWzpPlVm8KbpzW7KY6odnv+tSWVtlT7J7CDPSIZ//c0YXAhR0oKpq3V4mo1aBwS3ybj/S8C
JHI58Z8Gjd68Jn2Buqqh9M4YGnciJqNNHedXPYGRpiJilUH7lxIlECLV1/W9pNeuGiXbRIfwURoH
2CKuEXtwxajlMg/6hfzuy9E7VCvbC0W7xxNK5+IFvguCyfbR6l5KwgaQZj4o8ZeXyiTdtTdNFDG3
TLZaFY7WK9tAwitJ3VEboSdgkspMa1PDrMriDkHgn4n6i6qo1xWbnbEF6GAo7QsWgH3Rq26LN4eY
KWh4g1MoSLBy5Tq1xPdh1B3/0iP8jlr+4RGqi4EmItMhECeimBp92g4WmL3rNK8hZanOaIBIGvF3
gabaCukDGgJHFH6JCbUcS92FuMXl6WmQDNcXqOUS3RND/YGm2xgJrJ1bokx66V6rcT0ZaGbHmv6l
v536d4KenE47ReoxIO2BSeAQTs8BwGofOrGquyZheK156hGcxPDS6vww9AWCGiZxoPHaOKFsv1RE
XOkfmdpidtKNLkw0NF/74bVD+vC3OoCmRp38WTvNZGt26mS2cmGGWlmbaosZajCCEAIuQ4negoUj
gmUCkp6qD7X6PGq3VttdGFG+dVk/PFVtMV2BF8mKweeijKZ5V8R264d0D80CO8IUSr9KBhm9L+8s
pFxIhcIjxJ7gwpCzNpotXqjclCxDEjl1lBpb+F5XJfyn8+PN2iysLWYrUwwy1LFweqQP67W9mRdJ
FpmdhKoTI0v5CksdJGWWLufPt7KgWMaTTyM1WkPXIoLLNpVIX77aVZikzx98pXqtLspj5PUKQx1P
8T4EJAMSkeYEUb9yDcy0I1ImGk6k0L0Ca64uXM3KXKAuphkZn0FUI4Dfs/SmJu+Trx24IzHD569n
ZZWnLqYavVRNXAR5vp/m7zQer4Pg4NcQwiewGILzv51kMeHkAfaWrkMEQ1uMDwdBGtmz4WOvhRsJ
Ltv5k6y8wepiRADsJdCJ5SQhdRUccgZpr//bkZX/3JtSexdhn8VMx/Ho1tIpMMULN2bt01AXX3zE
DSE/QaN5II5Y9331S5mXFKidXyAdhteS0BhHvSpv2XiTDdwora2D9ElyP3vsy8G0pRSkp854yyDI
RuT8BcvzV//DQLRUdeYIpPR0ou+ETfsrlBIsb1X6B/gq7sA6uUmrANO0j9ABN4GM51BOQjyQ/ksf
E1VYWNEvtSJCVJeomUykOtMsTOPuhWjk9zS4tMBbe96LUWVoVSxNY8PNCrzrpLcOrf9+/vJXjrwU
m3ci5H2QW/E+Nzx7ZA5X9As3duVjXkrL5bzpSAhHZhqk2gFhEaIZ7Y8AYga40IU9yMrot5SWJ3kg
JllUI0dQ2R6XH2lVbvFVn78za79/MVpUKmk0IePfXpKwHmIPCpQ5EuZNG3fnT7AyvC5l5UOfx/rY
IyfWPciUZK5scWJct3V9VYqsNvWKwJ1K++qj5nD+hGuVGmUxbExMFrU5D4CGWeBat+b+OiNHPTLK
+t1j1AuosoFIA3CgKTayQN7Vk2mXUnrhktce2GJ0MYQIaZg+spIZ0+cMQh/ZVNdTcGn7tiKwM5dK
YKsRQak0TY4dgC76Vtmbh34r7Aj/vXAL1/YTymLtgGe8sKgLUhPEkVTFitO29XWAkRCeobIjTO26
MfDvIi1hcd8mWI5MoOe17Jgm8TgkIoOpeG+Tr7SqendSkzfdq56QOYKTKNsrbL33YSXaZjw++GIA
wno07JLAEaBeiCp80qlIC+iu+lS8DzL/bzeRSChKr6bQb5ssOuClT8Fq66d0snawQHACIJa0WMX5
pbIZZi6YFYERpK/fSRsxh7WD64uMvhsj+yQ4/jVKvM9J8a6ArG89gaarMHiuIUjIQUz/UPfeHbqB
X2UV3M1Emond0zQk15KqbRUJikuSYzmA1uXxCoVw4YDvBwG2egPGQNC89I0Csj46KeTGCp2s4mTX
XR0gOIEiBaGJQnDqMAo2Q/yepCLBTIYLUGAHWPRjVMv3rMhvdPP3aPaX5tG1Veh3t+uf8nFU9kVW
gg7khQEw8kgYxK7dxnfF8b9oaa689EvRFH2CqangCu6FIv1SFJyfQIRckpco+XbTm1oFBE8L8Ktw
MbLHMv5kRXWYSiCkYnNvicpH2dYXxrSV0X4psKqN1CdfuMz3qhT9ERXlFinBhUOvXeVi7eYJZa+N
5ry4SgQ3mJ5lSdtfEgSsLNy+VxT/PCVpkFJrZA+NnAFwYARxn8DgrZ6Lz1Iu/k5TzTk/QK5dw/z3
f84TKmrRRgrDR6E+x8S0kLSnGv/jymopLipCXIjkolCfq+Epeq/hpQ7LypZtqSFS6b8WKkuqfQwC
E6bWEL4TcFk0X9M85KgX7s3a5PH9939uDoFoAlhbfr9yW4oH4lSPyHMkp/sbfkIA+WU9/m/PYDHA
akYhBqJBKTYIn0TY2vkzhO0Lh15bgiqLdRRZRmKTkEy0Fw3xDtIV7nykK3r2oZjooMRRfemYiiPP
DJ9UEfQeuCHghyjqDmodXsuAkC2ZZM409kjODSsiZOMebdyci5MQ1ub7KcECYHys5qBI8Z9CJWdF
CBMYbnR6NPmo1rktNcMLtq/N2PX70Q+uyq4k2cMH1heUoxMO8Usrjnt96H5PRvmQdcprm6WvbUNY
hKJ9Ytt9kjyvdslspKM+QxX1GiACeVqhppyEKNy3qUTQVqYeTG12Dge3kwZfVsFhLkveAKK2JGDW
omBjMAPA4I2SZ1Xo7ysLAq3aRztNzbZWqbyXcXoHxQtUERqwMqIXUcPntCSvdCvmqjCpPlpKaF5U
3xUleeN+4ratcZNJ3mHU/GevHFs3VGE8NvBH9ap7jUvIbFDGXT/SD0Kk3eB/fUuRHyqm+JaB6sh0
CId9XT81OSkxvZpXJBRApigm6LyKBBpG0ZWTBjh0kNv70TJPXTK+pt30ATLV6YYAh7yZHYNxuApM
P9hEAyzxQQf42b4GXnQFQuOPqAe/OmWKSYkF0FcFg1swiQ4+2IS6q8l4Tu7UdthTxrrOxlJ0m2T0
YIj315qJEC9suwel1J/n6Bm56ZmgDYl0JckVG9gAgXrrm8XgBmZzGEco/oLcncyJRF+5T09KJT0Q
Mg3RtRh+16WnOdMEKUAGBNeMoAkCapI8NoSbBayTATCk1ZavWg1/K5XEk+g1V17UvUEJ0oDmjL8C
+BGEh9XFBuCpnZfaa9g3d8poXFe1uc0qfceO6irLvcdGGf4OgFGTfKT0AJql16qHqGn/RFIPXws4
WxF2GK3bdzqGR0klJ1wvfwGTvaoFj+aT59sWCPu8EU+VnruaaaI/MES7IAObiDfWLmJ3LU7ayRtz
8sJRC9mqWYKACKITeK07MZIfSabcVU2xt3prTyvshsSY50DGra6PCpQYzEva1OwsOOZpERzqIroB
09ZvpBJnPzcWmSoUJxl6j86XOlWEO1mqIyaRasPD2OlBj5Crrd1SSw+FTDRM6s34Cuk56/tPeN32
0DdgX9KRIOmyQNjKsgnIzux/iJo3Tw73yUh0RDjksBOGnQpREwQwd5YotkgPbJCuAOuVwGd51V91
3tjAgyNHWibsg4yz0GXZeexnkzQpeNe519kQRpywe2lU75ZdjxMP5l8P+oelRL6jR81dF47X0kQw
BVQh4lnKX11UbdLI2CaMUuShF66mZLexmh87k8iCNCtQ9PFfpjo5vyHVaJVbA3kJbEAP+yOaTNeA
sbFJFCC0IgJKCdlDH+lOHRGFk+HzhVWgXeOnIfbFKAYkpSMpYVnPChPz5yiU+1BnzpaokpLq2ErD
Dh6BbsvDRxpVN3Xr74Wwc8OO4NI08R/CvqVLUs+0e4ss51KHY5KBDimlj15M3MkacI3r+uMg4tfS
J1hgVf42CHzxor7tBtJA8pS9T0O7AkCxE46xO3KnefGRCqUFoRr+VjC73zEJoVpOrbwNjQ/d021V
Tu7KEvCQgOTNDjLJVUXLSQFrJlWLBq7ubxJh+qqUftpPonVqpIi4kP5hLE2kpHL8QZgqvPa2uuLN
fp465YCqcadlyZ1h8TjyjnAUyQJDbhZ7JWQMalQA2klLtpBf5kQCjcKu7AitLdLbAU7dRGYaIcJU
TEin0HQYGOAcSqo+HUFYMKZ2StvuGIPfisLYhKPw24wQ1kpK9Bez1lcsevuAxKtRUZw4EbZJIb34
VNQmr/yD9McuBhncI1RUk/sNT4hmntTwAvk7A0SSPnoTITSpK5l1BRtReh6F+s6AU2rlOMbhF7Fy
F8B1kQM6c87JblKJW0rJh+dFEh3ZqoC/CTFiLI1UKuzEfd++aZYsbooW2EE+qLaaEfKiQGep884O
PIm2eGm+mbn2l6bTTTWoT8CHJJhJH4FBjoPo2eJYnISBqNWyuurlArJ/U9hZiYbPrMWTWdVz3lwe
2pZA7mVaqATndlsPzFJRW3sDgmgH+JwQKSePCYUN1VdJYojSKApRDK6MaS809HGYTMEnKLWdqqOd
wtMtpemmSYAKDtZL3Id3GtxXU9RJTCch0hS6xzwlUcQI850/xn9E8Fyw74ddlIzKjIzHwmSlO+gn
RHsGSQJ9jsxRudfcgBwe2tEZ+693obGcCD807mkCuYPgVxlLe6lqD2Ec9KQvZjtoZBshDrc9CL86
iuqjFBRP1gDFq0TkXleYpsiRii1vo1oTPNkseyPr7hT1TC9B2hAZo0EVUvJ5EzleNWQTXCjIrNQb
lo5Os1BCkydL2fvg7+tdvJu3xkg0Luzt1xq1SwenADs2K0T2UlkICmzj75kZ7dCm+WzdK/asD7ik
3F491WKzIYG+Va12XiQCVf1Qj4SJOuah2gPBEO6ZjPeX4AVr92xRBCKGuImEDo+tqtdvXdC6AUBr
jJxPhKI2TpeZTinof0ysbeeXqGsr1KWJc4B2IlgjOzSZ3bVNn+7/3sZmQ/eDFeFfDDCbGOvrpV3J
2rJenreK/yzrxTyZDMJu8n0gNURbHUpm4ih/S5ptuy/I8WJJS+q1jTCMiAz5wqs4H/yHmqu8qANl
o9f3gtXle9JeNppkB5QoLtzA+RA/HVr+z+sR1FzRc4kGViOLb0lRwr4Vr4BsZVfAmXdQua9BXMKO
t4gg+lUZw0ssW28G4aHnz7+yhfyuMv9zO5spC7uKLOJ954nHCONMGPhUYqSH84dfe1xLQEBqpk0q
JLz5s5cMXS2qi8bYkFqyS7fjn0uF1ZUtpbjo/Pwfzs5suW0ty7a/knHekYVuo6mozAcC7EVRrS35
BSHLEvq+x9ffQd2sKh+kKFacfMgIH9mkAGzsZq055+hrVPKTR4cMSesJW5U/lda4lFssnXZ4Cr8E
etIQU/z1RZ2ptM7NlVk5eYEklJPOrjt0JknH+rQpK3LcOYp//RVn79vsRVYrjThWOOGbFKPXlsPS
7UimXrGghfqtuPWutUsD8MzQlmc1BBu8Kf5U3ieVyEZTJck3vDC0zlU35dmrCoHd5lCl0ggnNZQk
eN0Z4GwrKc04MyJ3FDzyaL6qukI0+sUkhzPtkbn90p5SqRkbDZnP1D21OppyO4dFivu/FfS+sQvJ
9N9Lub0dbLWkMeNdmprOvEry7E1uok4n/5dWqtca7jC9FukEDv3n1wPi3IfPygwlhClNEQYOqL6e
NqYB66bLvR8krV0qFZ9r28uzYoMYrJFUbJSvqH7u1TR8UrLqWxYp+4yJlDjs8aas219QJyGMCf/K
zNN2SSLwQsuDpyZU37++0M9fLnNuqxJFxQaSbADUExubmKm6+hGVv0gfv/Dyfn4jzbmLSvcsoxH2
Sd+bv8cFKZi7Llr+tV99tsrLMAg8g3D1TS5dBZ7Y98awllIgGeqFQfB5XdGc26YqItOmyYhpfoVP
atP8gjOZrPu4folE8YRZv7xwjz6fTon9+POaNASVn6dGTVQlfjZJ3anlpkkJSyuvm+BXQk7N1/fr
jJ+F08qfvyexhr7OEiJHIvL/1opVrqJmIpJTLAkRiqBkjc9EBr9GZXjdj4KKTbicQOrRfXACobrk
yl6y1pwbFbMFXjZSTbIjfhOQSYHvVvKz3lzwap8RhwKU/PNVxq0S6UnbpBuw10tzVa6Nrb8M193G
yha0YdA5BruQQ85BvvCN5y5mNlf0cqNGo04oopzco+QjrnPddX9tYTLn3qq0lfQkzkjKObmDQeOA
TVsCbHOCTUzfZEHl7sLg+HxjZM6dVYFiRklIFu0m2KbXJLFvmoW+IKna+XBVOZdOGWdaKubcVAW3
KoCQihHZS1z04Kv4QK1Nc6R1guhcurAWnnkk1mxq8O0y6nsNBoSn34r2l5Kvi+6SNOnMrDB3UyWB
4aMA5QLSQN218rAPewqsREt79EtD+GQXHsjnK6tpzWYFySdMw1CBhYp+paroDpTGNt1AoQo7VGgh
G+YJ+NgeikORRI+ybbhff/PnhxrTmk0TKnzyQo6QXlhhcVP5BmHvRHKNwqJBKV+pTQvdRZO/T1i+
LjyuM2shGOQ/v7ONr1uhDqiOwde0jrIyHGUDmhgErf+gLJNliVln+5eH4GyGUCeyUmHvcGd1+VmF
dJN3FNwNcs8JH8GEEsEElL77Vb/KsujgteL+6xt7Zq21ZhNFZxdlYjekr7SpG6ADHIIHHMacobQL
T+7c0JxtKXqvQCsbDyTs+MFDqNGhaExzSTK3Y1XROoLs/pcuZO6mgnJuVQZ+vk0w7JEDwX7YmN3R
rosLn/8hL/n3U5o5t091qUm+lM/KK5Xd4sSk0wUpYYm2bdsEXBZDYmx+aRF7SSMNfqmqZlIIk1Hd
mncaAgzL8PZyiELRJ9h9EdQJfZP8xe8JkLGtlazRVs6sGswUUZpwQLcBfq2VQuhr39nboAWbpkjy
OzAicsvTJZAIbDeIbAfEI2X80mqk06lF+j1X5YsmijNjw5y9dIpsGNSqWBGbVb8kcds92Wgj1z/0
K30VfXhN4X9fuL9npkdT+/PrFul0mSMPPzgAjzxpHd98t8yHr8fG6Rf+7NHNXq4MR7tVBQlBezYh
OMqiJ6br60/+0O189tGz94eYUGGJ+pR82TXkepmhQ+CtBg+zAyRn1K6U1utGpogpQYNL4NJDTOx/
kK9yJ2fedWOAKIgCB2bpbaueGKDZVZQURBhDpBvq8q4iaT809G9WipOOIxqVB9gCJo8Bik7HaJKM
clGM+a+pS1eDNroyvSdpMty2LGwO8sby6+s8U+Qx5zWXQPenThJFgmMKAbaTrIZt7QybDA34qnd9
Bzl5viK47lL0mH1mqTFny2WS2qJMEg5xUkSyhKre9SlIr6kZrlmWfuh0g2KTwPWY7o2h6CTm9coy
IvmsNATJeM1rlgbP7QTMEYCKkUmwNdp7Uxpvc8ELctJ32cJAOjbweOzqoax5h+Nyr0z+1ZiSxG5P
FloPo96S17kRg3bD3ELmb70KtGJlV/VTQg7LwrZfg+GEEA97KByC+PWg44gpvCOoUSJ502fP6A/S
QDlHmNe1B7mrTAt2APqTkIxHbcISqQaSm57wIpEdQ7CFum6Nd33hb8mw2IexwbAJi6WPMM3VgQM6
PQ0dSe6ovNLC0SQwpzYNYGq5wC3sdEub5M4W440n7BvUUHe1l65JV34X/nTfJMMb5fF1N6g3Zlmv
07jf9E17RSDwvSYeJxlqq9FFO4ueKm0WAs0vjJ4zy/fcsGnF+jCVIUdXlQgGYjJ2UbNoV0AX4bNs
gU6tGnTGtbygU0dbZ8ON/PqLP0JVP3s9ZxsWO9A0KdHAIA5TfGWr1VIPAcvgH7DHgXjR1DG0XSZ+
dGa/ZEfhkhLvToSJkTfsVsE+nnTX4k2cgN9CtdX79LbDv3zKN899sWzgO50yfmvxGhFc5JnTToHB
ozb3lXysM+LfjzJK+7bZ1rR+LlzRmfXUnK2nQ9einsgkvK/gFowaVbDUPDSl2KTYAVS/PQITXcjV
VYJfR4OnNZJ7ARe1r56Gwlrmp5T6UxJ9cVJYZcqboVawZifCJ7sFbp+iuI/UmkFUOULN4MdUeOQV
TCCqE8fljRWBVkBTgaqalGh7HUrkHIX1hUnmzBIwt0uqPeCUKUJ+CRlgpSCXEWA+EizkX9+6cx8/
qxCqcaG1Sc0ghJ+NaH+Z9YC9vfH+608/U64z525JncyUKkn5eODpzI3lG33bgaF9imTof5aX1skz
a9nc2Uieq1qWJycuMsdy4Xu9sQA4cuEWnXlPPzL6fisFJzCQUmSVOLfDxpViR3jlpgh0wELk2yg7
uz/kYvf1/Tr3VbPNRd7AbyppimzUuF/lEqjDzvjZxPZqCOx1P4A364DTetnb11937uHPthdglhuj
CemKRF1wpSEhAyJx35CM//XHn336sy1GK3htlJpOknHbXOnLaaNv1aN0K5yYpoSyvfAt5x7+fLfR
ZGZh65RTOYRc5y/DlbIhMOB12plr2Y2W2eFSgt252zWfZRQC6ceOkrAt0e0o6u/QEB4t3F5fX8iZ
j597Fgf8iINvhsmmmPZpm7hNQnyzNF24TWf2rXNvIbKCxvZOur4SjU8WRCsvNN56CyyDWsIw+foS
zpS2zbnBEPK01FYx15DI8TFL7WWLa60N/SWer2tZLbeR1e4IMnOEnN99/Z0foq9PljNxuuLf3s86
6HxhDfjKao3+cF3/yKyspvoK4m7QKVWU0iLWxa61cXAU2F0BOyjfVQvpEiiPygcrlBT5Oq8hmymk
YPYFwRO9/NKX0l4f+h/QXBdDVjLpshAu8X98rzVDAJ9RDr1mnuhf1tqfLr0zZ1YycRocv12MQXZ4
CaiebGrTWvb5BDkONLBBtI0C3wVm+Nc37dxYm000iuUNOOVpy5in8O7S30SJQhjocMHs+yGj/uyZ
zGYWZZAAxKYD3UgbJjFgtyejJypHlvJVU1QHCJEvWT289N4IsmM/qe99kDipyB4nQ9GQB+huoGXv
scwJr5vAKFjiPqfbzm5ilZkQbATiIb2QcZRJ95SXDwWSvumUY5pat15pvUnER/+1OzWbw+ocnU8T
cCVxcyfK+6J/bLILd+ncs55NXFZ4QjxZlDeK3j8QYLjEHEN4m3yDtxPZCUDnv3YJs3krV9CgWE3C
JYRwhZBkeMAIRHppP3lmLM29a56i1t0wMGSDBHM6B4kCXpzRXrj/Z2b3uXmtEpPUI5HKN0kHI0J4
yAPtv3b/5zY12ItZDg6Y+bzXV438S7aOhKoDErqx+4evb/2ZRzy3qlEfqVCismRoCkfCXoakrY73
ZSgctKWbLr7Ye/04NXzyxumnp/PbxJG0g5hGssQ3IUH9aGyoA3pOlHKuJyldEdZGJplCyyDsldRP
LFU4chh9G6ojueC1upKCooeuVDNFwnxWFUIaPH1TDpPTGP197WlPMswjqa66hdzhYxixuVQWvmHF
L1cYCxajSeT64JUPIqiO1vjutwDf2FKMLQIhYWrpyup/mcEIwyZrjnlrQBIp4IODbMbrkFvNphBQ
Snm4Qzlc2Q0tAfN+8nXpZJTgF26mhwwl5qAPG4STqut50FOkHj5CD3ERRuUi84ony/MWGZQ6AwNx
4r0H2uDUU76x/PTQGG9dedL0KHLp6JwvDc4KiPCUVWlekpmc2/HMDX3lRHCrHqbJh3GFTMyldGcu
B4rm6SpzlOevB9W5V2I2udqlJ3Phnr0ui31pPkrehZX0XHV37uxLh1SGqJSwepPYJhcrkZImvUCz
4uiraq3lK47TpOq5X1/GmR3J3A/eaT7gAgXxiDTF4N3L73Fd/2zSZuPZ1aXl9MyGeg55qekMt9Op
QqOv/Y22bzZiTUVkd0krdeb1nrvuAvQOxlQz9SXKt767GqITXOqZotpiuOywPq00n7zZcwOeNCFg
hTOfbOxNuzwpviQHkeJOwy/+f3C3nAbPZ99yusTf5o88Ac/XTnmyqdxTWT9c2snBe9DW7A8X+nfh
78LvXz/2c/dstl3TOyMSgcGqFxBiQn55O1DAm4A3K3iM3r/+jo8K3GdXM5sNTVMXquzTGsn0K3Ii
F7p8qO1yE00nou4L0ld3hJOtJ6NrpmQRNpNrlrysGY6O8WBiV8At78fpRsnWVmYvNDVyFbHUa2IJ
mu7CjVDEmXLe3MenDl2WirRHPuWPycIb0ZQrKVEEudYtC7/85lXjrs+059i3dwS3ouMao8WJNOjC
inkpm+S1S4noVyt7O6bmt1qZDr4er+qweFAmSp5Cn0h4tQl46BNHTe291Yd7SDuk+/o460LcsE3Y
Pcoe81MeI2qNknfTSzWHBvTa5LzA9yhM2FrXOkE4jKDutBfLgtwc5sYC3ebNEJtv8D4j1zPq29oM
DQflw7jw8qAlG8fTHL/oXCC29yBMAd9oV11Is9zuDkMe3w8xXFjUwVmr3wYsAlOKA0IT+I4SRdxA
ygoIsadMY5bqjRbKd1JW7gplWufWNxTPE6jo9odvUNnpYwqwY7fCBbtEarr0/PJRq4EgGfqmkTon
hBUfxGClQ7r1lcFZIMyWtUCoK1F8BIm1kXJwFRn/Wgm36RipDvWkdZ90ToKqwyyy40hmhG1S2Dlh
F9Tq3WrzHzmAbavUj4qpdQtOF/dC0+6iEoKaRJWDrsTSlzvXC8ulmctuX2Z7u67Aq1rioJfJbiy7
V3kc98VgrL1QRS0FDStq1APelp1s2vdWoxzSVLpqrKe8jJFtxUAxM67S/87oeBK9vA2M6LtiWbva
8g4cICGHVPpjF2JDLMQJBuPvjcDb+WZmLLqSFMwOKiKCKVuBdpaTaPL163bulZ4tSKYviUmtOFvW
TOUYXlvWaan5lZC/FJbSUvGyS678cwvs3Bmqp9DXvNM0dcrrI4BuaT37azYC62YdPV466J/RpZof
x5rfJsOgJoA9Dsd8oxzjFxaODSGigJZ+jCvVlfe4Ia0LkoRzd262NYfnntDOJPEzRGyLI4l2mTvl
V7rOXHRJMXDmO+Z6YcCCcqj5rIF4LAbamH5FY0BiI10v7fzCVvrMlmSuGTYQdo8iOd0wNmCBodww
XVzYlZxZwtXTZf32LPrO6n074hZF2+Eq3jWbU6Mt2bUXhBsfFtFPloqPoLffPn9iU5g1AyOqJv3R
cMr1sGff4++0dAGWfh0uU6chQ2ghuynMrI15M10q+Jy7stkiZctj4HkTDt+PzQlFK1bbU9be+uu3
UvmII/vs0mbvZaNnUKgqPd9gd0qXsR7sgyLZ6SnI8Gp4UwhAQErymDXBlprNY4ZiyoktWnKRFZBa
PmrbvhlJUJfdoE928Gu/QSZbWq10jDx6IfXAPNnr0dGCt4qTJ3RSvz34RrGsZHvCGknKfNnhQMlr
tnhk4hG0WS3RSjiFghxG6TyI5ERbaVpAYzoI3SlWFn6QHLpyuM7ifEXK5LWwy0dLtukvyPqPypjw
kMEGVWT5SorGZznLJQdgPRTO0bgNBJBHXZeXZaq0i6g0b1Xfc8EGXuUT0igrbK7knoxbuXuRIp+G
kSgwd4fjM4nljyVYxUVdeKuG5cUgI9KWxsdsSL9nifXYG6rL7btXJHhktn0IcWz1jYjggkf3ml7j
aRn3FX/TifOGcUN+qT7mP4qe80ZnwMsd/aNWtLITDcO1pobxaU19a8b4cegDvHQ9DesxSw9Ct5eZ
nlGJN54LnByNfkpz0nyDOgrCB0ldGmN3ZXX+TTepx0kO3AAr6lrWw3VYjEdzaq7jJLrjZSRHQUUL
O3WqcZAS6dGSsttMC3YeT7DNdS4+M+7URtoaIwRSvQm/Q6/bhiPeQdtXnKkJrz01dSfcWkVfYStR
H2qaZYnonqis3+uKzZlNvQ8tjnL9Xd2yMvuic1PRKksxDa+NjmPIG34SdrgkAYRqv1ItMc6y42Dp
0awodENN+pa3OAzKRF/ASdx1cUdcgvAKhxn+Q+wRXFigPmoRn7wJHx3c315yIJ4DTG9BJXrsV7UW
HobWZnPRk4KPZWfsTiyaq15rF2MiTgFe2EIAyFZo9QFX0w4aF1EGpT6vzAc4lf5t74mV1xZOhJnF
HzOBa0a7ZUTQJZP6p75Wt2Mg39kSFuGi8CFfpneJxXYoox9Ob8pbJJn63qYkBbDT6otkBfR1o2fD
3lD7Q1tYxw4fo44bjq6suYmCmECrcWG1Kj06Y900yYUz2LmCrTKbg0azbrtS5Yjs2z7jtSGZKnho
y/LeE+ZTAuo9Yh5kgSSeJnn8el46ffRnz+K0hvz2LFoeRaqp1OsbyV+m9Q5BgNUMy68//Myh8mNF
/+3DYYmPeUmdhYjzN8LZxn4nW7dpdGEtOndC/tiW/PbxeT4EpQ6qeCPuZUdeysPixICB4AwMZjsc
oPw6l/LmPx7BZ/dpVh40QD6J+GTyB9q89HbyI+EU6nO25/+fTlqr0EVX2OcXRsKZXcLHAPntyjI5
NFqroVeTN/ZpBpPdLPGOiSGt/dhb1/mlHc+Zpz83PhA3IUgK+6jW17sBZjBxxbx5lzY7H6fiT+7a
3PKg5wG09JNCLYp+KEl20IK9qt6OuUHInP5W9cbKN0qUIA8n2LqUOq39La75yw9e/eT3x1FqnEjH
EK7tTIjuvk3ZA7OElmwljeygQbgNPYIgGbZWcQj8d4WVxpcnfDXbhDOcLO3T5HGAz9WFYvX1kD43
6NRTYeC3R4P5WPZIzzrtUKIHeRkv1f7BcmsXkPcCzwAaCBnty4Vdw7md3GzUFdOUtrXCXr4KXRBB
oKsvNYfOPPl5RockVWM6mOxGrBRjWXM9dY9adGH0foRwfPLY5+Ec4QTPooj9HHhY66hK84bN0jVi
ON2Wd81WY1+l1VGKg9su5ehbEu9+svsvZLm8qyHN01gnzoPHRjj+sPZRFk4qk/nXD/DcFnMe12EM
KK10CZVr1LY7pcaSPyBJsOP3IpX3eYqwJhBgpcdvfhg51P5XnpzeT71x9PLIIbbo2sr8V00Em9Qf
nKEqyM4gD+brX+7MU/lQZ/82uOzOC01Zo4RFcleQbmP9qjduv/7oM3Px3A9UK8KWJ4m5uDPuPPhV
uvGYdGB/lMevP//c4jVHrsmWH+VGC4ePsVpyiM8QZ6gTDU03rpZafFtjKxy1vwTngA7+57dwMGK+
T+OIk403QZxtI7UgusS6cC3n7tVsUSxMikFpSKLFkFmOL/vrwLB2qQHI0L4IiT7NF5+8I3MLkGnH
gUl8KreLfRZHnhWbFspctbYew34Rk1ZTi/4oEcgrSTrYVR+XCyjxrx/WuQucTWKV3RqxiFhfpqFY
tnZwbQbtgwexyJTl5V/7itnUxeTcZ2rGEwLZbmfSKrQGUnzfk7q7MDeeW5LnViC9j4lo8QyW5Jyl
w49a5IXqPggyl+7kW5ob713eHnX0sH06PdZMJWHRv6BvX+JZhxNvXVI8nQbdvz9Kjhx/Howd6kk5
jTyGi445eV00P7t/BcT8x+vwn/5bfvP/P6X+53/x59e8GKvQD5rZH/95LN6y+6Z6e2sOL8V/nf7p
//zVP//Dfx7C1yqv8/dm/rf+9I/4/H99v/vSvPzpD8usCZvxtn2rxrs3ErWajy/gNz39zf/rD//2
9vEpD2Px9o8/XvM2a06f5od59se/frT99Y8/lBO57z9+//x//fD6JeXfUQF7yV7+7R+8vdTNP/6Q
hPF33YBlZGnA6IVpnbaA/dvHjwzl7yRembosk9AuFFtw3s7yqgn+8Yf1dyFkRbH5mazqOtEbf/yt
5nDDj5S/K6SUnv6nWYpu2Ih8//tX+9ND+t+H9resTW/yMGvq07V8+A3+d0wIQzZMRVEVVag2zjd5
7uSK9KgsTbsNHA1H34GAVFI8RKbu7HzsD13axaumKZKryuBYSW6xXjhVWTf7NglTtKRjUO6hv4zL
blL0x2q0jE1ul/EVecJR6GidljlJTwgxdfSmu9etsd5FfZW5bSDpy7jg0F35bXZdB1Z400ZK8qjG
WsrpNp60XwWaYFcUjX3jqz0YtHEkQCHUPfW+T/yIwDBp6LtFDqPoWJGfV7EadwRU1EN5KGURf+MA
h/sepJlTyppybU+j7iIhjm+lVMSUDMZ4x+PxEbB2UoSQg4pnwBt7Y/t+d2MbNkQg3eyPxZTl/cJK
OJ4DPhv1ZJHESp3RKfTle38MPd7euL4GGuE/1XLbXIdBGGpYF5m5PDjvv2pLRMeissuVHlvpdaka
3U+zNoMn3QOIoRAdDYLPz5RHJW+rG9VQrU01IU5VB9l8qfTWv7WKXmWTrZI8k+aDv4XBli/qXvg3
mV5Gm1qglM0DqgZqHpNQXkpKQ6lZEzdKpKRXHmSlNSEb9nosEWqisRpdySojJnNL9vaYcO1nwjyq
azun+bXQwMnuMb7bO38w65UVBd2VQizEDxZMcx/FI8uzKeolHzZ8M2Or/5ZknkGknKbcFaj3GqKZ
e0zrVZs/Io9stz548++laclb1RvKjdVleEGoM26MXvGfm5oyUG8G+UjK8kQ6jlYkd3QcFCerW/s1
Acu2pEJR6wvTKI3VKPp0OWVJu+G4W+9EPY1rw2iTu6w15SOgQ/t6lPJynbZlvMcyZrolxFrYtmZD
uqJa2hlV70TqtrYVSTedZ4SvdVHarl+RbrIAWDR4lGck89Un4HZRlaO/9OseJ1OBZ26T5oRtkYHB
ST9FDpNpU3czeqRpur0f0D6hNCQ7tparuOxi/boh9GSpiwE3tUIz5mCnJRRETUkJsa9jO9h6bWze
WFarrRkUwQOnd52XSh6Kp17vxh9VMwUVIStEZyCxFvZGTdVS3Q6eVrtBlbeao7eS5qidnSbU1HR1
EQlrXNtxVa1EYSRba5Dsu1i3mmt5LEG00v7wF7KQprtRHsSjmOT4Gye4mN31wKkAMrVNuk4g7hMz
BoIttSQd6orqRlGobdNaa7atFtvHSDVHxzeyAk1w4x29xlQcjaiabVRP8Ac8JfhOGHjjMJaJ5ixI
lhoYarvK9pr9SH3ZNYtUX2Yh67sIxXDIVcmCRqkQ5FCqw3BMZdzM+kmtU+LC2ydmXuzaLp9cgD/t
z8Ifu42XFsR8VCe+JCEr4UrT7XLnZ2G8okZWL4XZxzsycczvQUdETZZH06pV6oaqSER7IahFuBkM
DV5mwXx706W94KzGkN0UkdY9D4XqvUx+1OwMVbFo82VVRLxd2xEmRUzU5EVRtpDjQIkXXWOG7z7t
QzC+kr9NTTXYIYRQoFVEbb3LJqN+T2UJYFRok5pjNu2x66v0zhOjQjNJn1770otdLeto1cqW4dqj
1jxMihaQPSpJCdhuj1ynwqvR3A8plTfVsK+HqipRtDdjvrSyCFtJG/kPFZ6DwIltizhosBYv3Gnv
QKPFXxnR0JD7PqCB0qKq3PbgN10gItFh6NVMcvy6NN9UKzKuqzAsfSesekEjV8+9b8j9ekid9l6S
W5uJWq2v+sRuv4elHV+lZhyv/JwKZR+FaPmVMSW1SkMvWE5pRbBVlFVHdAI90T9RsTNazxMOYczT
Mgmk8IZHOrZgXVqxGUJpQoVCvrx4Vsh1v/HJ0hXLjuT9rS0X+WNRNsY6kSXE4ibJkj8VT6M2V9FK
T2LN29tmOUnLXA6Ul6CtsmvbC4fVFDQB8hRZax8YD77pmHGBDDdoxHg/ZTEVGJHjYIhBnRRrXWnL
m1SbfMklpqLInKKqirtSjrv10Mr9VrdEZziVIk+vndYOd1x6eRundvNgjXq1q8a22KmpFG6iUIkg
l8iD33POGJKXJK+zvaJRDFqEklpssyTtwYsG4LFr5pqXQiUdE0K4ds9gY74uRu1m4BQfu2bk69sx
qWgmo/2HJtBGZE2RBdE+2oaHmU7NmLV6chGf1HiKfiCBg9KQ2cUVp49uadWi2rLpsbcSzpNbJgPp
WhmG+m5MO4PwsKLRr/tJQ4qTKGG9TWIsguApQ+vdHtt01eYFPSChGyR1KhGAZDVUFKzkZX9MKiX1
FnY9VN+EFAhU1E1tHWsVh9ein4KJ1KzM0tCCNHUH8MRu3bDWlDfW4bp3azOejhryActlgBfFVhVW
Zq1MrbIfLbtvLI7ihgA6i44Sa05ny7sxV8Ngb4dN+haAo8ucIShSiS3DmE0OOzu9XcleO7WvRc6Z
ZZX1CsUIOeuI0Zk6fWy3U1q+1OTuOq152jsYZVXS5J7MTltIZKGc+tt1TWKV2ofllYmU0mLiHZO6
uDFwtaIDqkOmcitD99QYvpTvCbxUJIfoqRh1ZzDh36RrFl0pUl8ukimrlbtayomCqrJYDZGhWV5/
iMzBFkdfUfMHZWwiixQkq0t2XW2NuROmfWK6g97YCiz1NLHeLSVu5aU5JNWaXnu7LRWCv+5yPVA0
zBMnkVRgDpJ5rycDD8rwe3KT2nIQI6SRRAw3ZjdkCq7OghOctpI0zfqOzsp7sEOz2xY2q+iyHlv5
kSqYBf+VkKpNOmVS5VaKYSROZ3mKeBa6JxaqRTjVNxPfT/JW2xStSUuMGJWGpXYFFAU5T5h3+jZa
RL2vlYssNMuXttTKmxBmbO5qvRxxZqRb5PheUB+Fb8HZNbNB/TVBFf9FUwbJbC5JqeoYhtXeB1UN
TKIpy40f+XC4FLpDms5BZoH/4OQasup6WBga+7dFYvfFk9TxtBZ5kic/W5yBq9QuqxttUKZvykAz
qbUmJikjj6RVkCbypunkmkFb97wkZZnd+LUk7bXyBNKMMjna2n1qbFSBAQwRG6FMSuRVSMui4keJ
P2nVdVZ8mESqXDdyXJL615XbmAz156yryutBUiNSDXNtEylV9yz8ynvMoqRj1a/sZtnHqfdUiLF0
FbUffgXCzh9NQ+MMPaiBvE7NZrwpsiZ7otSO96H2pG9a15AHGFujQQhHX287gr8eq9qzAGKc3K66
WSDR1gfzIcE0PNI6CcNjkBHSBR+Plo4+Sqs+1rtd3AFyFgPuLMIvrBU5PyDcCbqyzexaFPJOY8/8
3UdWwmrng9NL1J7ekh5mW3X0zHXi2fSyJsVMn+S0b/epNIVrvy+qjTVm6tEwzGArm6HpxGWjBbg4
y2pjG0Wz9ZrCJt2yNseFElvtQunb4tk3auQaXa6TJpJ3w1MQREKiON5U95GMiXMBljmPSA+zPFLi
qiIInNNag/6PAy1CiFZtdqYpTzV+2Dzl+Rit3FLTafP7SSgdQNcs/Vmh5l7pnVY8+JmcvKlJhvGs
KobnupbJ3monfyBisBnEr7STlJ/xMIrbSYziEKtSt2Oh7FYRWKAlGbHF1Vhr7R09YPt26PriOklz
79anNEEPc5iWvYxwMgqAjIRaHKzUqDFWaWNr65QSoRvXInDJwOQvE8i47DXqAcbUWa6n2acgOyTN
fiaA+ZJTuYhjTUa0qJjHaDBpY4t+coxQouEbKNO9mUryRoxmu2phhBBIlWYY0aJmI7edtoHwrDoy
AfvL3JZlx7Mbav9j+K5xrHPlqQ1cryXKh/807eooZchPxNw5OfvJhQUKYJGZav2zHCF+KkoyrHCY
JC5VCus2mSzjuyQ8Y088pXrI6sZcW62BYbNAQdlXlMr1IFFuzb62FcLevOJg4fjdh+jnrwoNaPCQ
SPSEUy+5CQspeg27InlsvSm4rmNFetb4mCtJje3rKiKKMS1jA4yL4h9Q2AdrEBvFc9qTNdJOcXit
0ne+lWP1/zF3HjuSI1m6fiI2aNTcOoXL8BAeMjdERgpq0mjUfPr7ed+ewfQAM8Dd3UVtClWZEe6k
2Tm/nIdl3696V+ln6ryS98TQ6/dWmG0km8bbV3m6HczSrs/CG7f9Nmj+37Kt17/23SKl+lrdFa2G
eZiE0t+8WjbHajaSqzIJ4l6TZY0l+ZYPvWP/1hq9fe/SqoRkhYDTJ9Mg2NRafhTz4MDYOr1A0+pv
3/eZ+YhljtBnpwLRHJIe+1sypP4vZWJvqImqPDY0wl5cK6kIhNbE1OFg7GYRTsaYPpg8dnQ6JSDe
E/PXH6GE8dQjkL05U649dhkCHksAvO9Mq0jnHb/LnOzV5CAZTtxyiWtS5AIz1YzzIC0C7LNcnpPJ
hoc3C8N4Nfxsep1avWv37G497LzXzzchuayQ1cn+0bLHdM/JrFiucINPq9Q4GFfevcKYx+PYa/rT
rPsqLpRwaROyy6Nemeqeh+fFS80xu7bZBC/iqA+t2ybqxi1jO6qiY8FhdnBv01L3Nereajmt5WBB
ry/i0CQ0VxOj10WUDg3PomuLJ+TiddQZjC6lnhb7VCdLbyH074OOJQ6SdS7PuayKqxjNjMRCVe2z
ohqwQvptmOVgohPc/E+Pg2Pvdj7Td+mQ22vgqidTOnGiVukUAJZSHJM+t65up5hbanvVIXuaJmZG
MF/nhIi/kjs3ZvcaImMbupkOJEk3xDAo7lKrin1TW0MvQ0UXWnVuVzvHV/I3U85ixl7GnroTHE90
TK3+1auQCLRzlYWo75y45DZEq5YnsdQ6O2SSQ3SXOh853tpTPZvGg0ch6I49cDmJNfNOw4Ljp577
abfUREBv/mp9Fq4n443vMLIQ8B2F47kx/zgnFv7yZhmJOE4TuS8jO+9RYxe78Bi5BO+m9H24uBNV
4zcRW90Y2lltHtKh9SNHsS/3Dq1RPfRYkAE8vNt1yvUwGO2DRrjgU5HCOdv0TZEFZK3fQDUykpnX
HxBYjIe8yNcTf3oZbUuCN6W8n8FydsjQrRP92soKyTafLBWIi/7RDst8kyVlWsqjAVoWnvrjlLzn
tGDIwCU4Mtqk1R8Xu7g7c+ou/UWQrB5kmVq+OR7KyLIM8alLurxXHdddTd975NHnUNPARotbpw39
K6DIfGqrPN+bmdCwfC7l9A46Vj9JPLZ0uDn2+ChGWVEG5cuXrK/zuEJSyzi+WC9NOeZn4x42sEyt
OCC3IH8gSXmcSmvr7gANcrNEtXvLz8azKVx3T96EHaQqxdxMInIsdOrjEj+vz/nipqEmhfmwehr+
bzw16qe2FvWrlTFL7zi6u4jUS3KbksVANJLbWjQo03rxk76HhZflT8tdpttAdwBcj+jPZtsgkcV2
q+IZOeD92zPXb/SM5XPXYbDbyRIl4EbzZNDjvP2Rjj4Ce5egniXPmhYJd5Uex9w0ieb1RBpm2H4j
zzIlguuuPdbe3fVr9+lpcQhF4RuPnDkfWfWszb0YsND7pjIcM9CZq86kPcxzlNjz+ES9Sv/IiE6s
BI2YF6a1+YBqzvzaeHHiNjfz1y6fyLYoPWxYtdycp3mpS4w8KElwYikUpwkljUFTAWyNTUUgaeUK
dC6O4HcxKMKLEsqZH01m1Wu+wcM6vTTKnekrNCuN2vwXlgWikNu0Tx4nmhkCk8XhL+miubXrJmzx
KFebU9sY2Uejcep6ZOdg8OiG5qR3PsBn1pMdIuhzjErslufSqrNnkDTAJ6UVT0pU3jEXK9bFZF1f
jCpJr4LB9TXD+H9YYPQiR1bT7wGT1n5w8TJMfY4ydc1RjkkUN1qnz3/madTOnsz8q+kv2Qfp7jJy
R0N9lvcXa5zuBuyE04WlJN+CaVt0YlW9HIJBrcuKHV+m5lfRamjLLWAuEj3UJ+vIHIMz5ud//l6k
VhfnWa0rc4Y5dLfGmrMPt16729ygpueoNqcnpxFQx83i/PXoytnZc4Zzlefp5kvX/79Cm3+B9/+G
S/8nI/DfyYP/kRL4Nxrhf6UY/n8kD+5pMP8zeXAbVd5AI/wbfXD/X/6DPjD/4bsWgI7nOL5lmneX
57/oA9v7B4H4wvNRUJtQAvfYr3/RB84/dKFbQPmmAU/gmned+3/SB8CwBnlwvqnbroG2/P+BPTDM
f6Yi/Vf2AHDMNzz/Tm04zv3n+HdmKTUM5RRcNUCLd0CZfOc+roUEELBJAuuYJ9Pk2BZm8lxuUiGs
cAFaGlPnftO6gTDl6leWWP2pr6rsZWFnLTOtAurOrWjJ0Nq3ScUhPi7zB3n9yzlbt/el0Ls3/nOD
TCGvO2auQNGQm79ce3lbzAq4wVDaHdMhRaIg8R32gRxudvxvqxDp+1Rlw0vnknlhVma732o/vVor
YNqqJb/bJEn+6n4pQqNayzORMGugifFRn7v8fUEKEgy2PTzo1hehIRDsopPk+9IARQ/GHEptGsPC
HvJYlHMR+LKxAwoF1gOxAQanbfW3b8CjdIaUXeFmt6oszmAGamf2uf+Evdp8mTzsvHzZf4Xsagxs
RbW3l6GNdG/OwoaaB1xz+Bbx3AMTm/3eLZLmKpq5AHVdth0QFWmNuhclct7eNX2h5yf3lHfU5Po3
mRmCM1DiaDBs7Zik5Gx0i779mSurDwvX9nBWtL8yiKJorMYpcAlLZttLiuWaIZCIcsjfFz9DMYU2
PmuPOgIDzOAIGhnWxJ6dWD5vi+MqHLA1MctVX1/bpfNe+yor0JxsIClBwRW3b0au8l2aE04AmpG9
FfeJKhzoPJyCTatdl1AIZX170wRuOYqubpFAJoxQo8OkRn2bO2q7blaUxJVbVhXPVpJvNFjaRDyH
ea515DroAx2+htlF0tDaD1mvR0d63nnU2nw30l2xaBfS6t/8zAvH3norK5nu7IIqhxW4s7zgwyOd
O6oZKj0Wl1yVx1RDUi/7E0mvUFvjD1v9Afq3X/2e+9kYVziattGfSgK/rW0FOQXSIKUddpnkaJQN
r4NLqLff/Km8bU+ANCaE35tffel60R+GmVy+Uq7E5MvnEkAWnk28JsMPYtWvWTEft9LpqfmDAtJV
+5LNF1ufrJdyXr1dTjIJEk3ko7Oe78nh2pv0Lay2SsKyXtJ3YsbOm/1h2PPRXdVRW8mC72tuVbt7
HFPh7fo0i61xTN+8Xg47UZlxnrt/RjCL3TKjWZrGlk19UMVB2GNIRcBOy5L82lfaU9MBTqKAYaoQ
YYk/a96w93HvZmh8d9M8MwTA6NV6gSAq98sAomxnlisXhb2nYXaXTRig6OZ7YtD9VPbav6Wl44aT
ZyboPBM8FGx53JPOVuzhyyEQpliBJ72BAjxrQ0ESvf26qak/KruvLq0/PPlN6l7KMnmtx037HJeR
OJveEJExkosw5oJkNeOSQHjUWAPdkRRz8uiBKcKx3vdeVQXuWly1hoaqrdpznW76RbbqJLf3fH4W
ZRKwZefFkYURxifS+3fudZ6IeO1oTKyngG8hNoZfmb03jfeFPAb3l+0/TJI++SQiFqwa9y6mFhoV
jQ/ogln+IoofxfTLbKAxrT2sO2fX+66nZ3374TQX2b9atGYpdt6Dw7HkcNnTu2FvN00VL45GvidO
Dy8jqgQxmpEbYV4lO3Phgd6s2PezW+b89LsHrBXPTkF7g2V8UmLVj6istefCqh9YgVg7gdwP7Ua/
aXMxNdCqqWO8PU5pG2NvCLrkCI6yHXrjycq2yMHp3ikPuyb/lionWAKR5uzb3gM59eTSTtS4GDd8
prvJdR/rPP2w5BIXnfc56f5r6fwBvT5MkhqkjsqFXL8OrQizbn4drDIsoIINyqCAozbnnYMhJh7v
JoixNw3n1gBNLXdIcWg/VbmS0y/gRlUxWjtTfloZBQ9yndcdep8wF2YEnBLZ6EdVQVcHbiCAQAgr
+D0OuFjvl69slbeNHqvKOzmDQUDwpiBFkLY0+v1dwo3qobEpnuqt/TCH9eK6VZDRBjC2rnfSDfdv
6ntHc12vc1EBR+ntp10+erZ5TIic3blJcTXVVATgO4FXT1fXdc6VyM6FNhwaTU93vpSB2Zp+rIM+
6b4GLZVTMDGebR0aelSYm8RM6P2yagyByo7tIfu7NvLKGQCBYTlXrZoQOqgqrEjSR1I8PMyLeenq
wjrXk11faErwDlqGt8n3aJbKNdJrWr08yEo9Y+K9Vjmgdlrn55ldTXKWR65fv61Lex08xyKR0kFc
ljg8Uj4+3m7oiBcpk0/P7asfELBhabTzo1WbV1Wlt3SRsT4kaM+H2KbOYLGNw2pYp5ICKqn4MvQm
Z2zV6XfQtwGBH1JpyJFKOwNCkaJzZ8RKhgu+qOpzrIk0cY1toRqHMKayO6xLPwR2NwX6PGPP0pqH
yRz+2hWVUG1HcCIwO0W5RfPL2+aYS2sOrGL4M/dkFxujt5/cSZ7TRZm7bCzCOddOLnLtSC+HU0WP
586dmz6Q8AmxUs0zWoOwsYo2WDauoWGatGBBnBgZhTtdcz7y00ZP9NlPVvNEuUzgTEA9unzkTkcg
PpsdCogq7rfqtfR42JbyYLaERnC3P9h0YrRNTmOQ97KW1R8hVhmSmqi/ViYBZHVlVY8tE8KJrD94
53EDOOj7XaPNp9pvxDe0ntq5i7IDO33UmBbBUx4GrvWads1MHhPXw9/s70je+FlUr0Nax2wvp4mO
36XdczClsnRCgKg3z6kuDYdnxRFSO59rvdIlLpznsbAIrwWBpBqoDeTo/ZHGeNIG53seLDrapH1a
smR4yVydE4dqkfW8VuyEjUFlrLOOJ8+9yzfdbog58zXQLG8Itns2jdb4/bFdaFuGAJ6UGQppgGEj
XsJu4pC1WlShN7st1dTZR+6NH37hYasAyQPSqr6qrdc/6PEhabRT3zIpeAyoYvEy+HfKml7TZPN2
XZofVK/uCADL2a6fjLOJywUDOG0hi0Ebog3tbQbVAGFnjeYIYb5lZHjk9Y5dVH/Ihb7e6tX8uYxj
/QIunt4c1mPLXwN9gowhMq3EZQsO/4BSQBDKjmqE2ur92IGfc4o8qzm1TiYoejRlBkuVG5jZEvhL
/aCKuoizxXneNn4QXjIOAOfsUT3eWm0V6tI52pOpeM5sXBVpqlG6YywcYS1FOab5lMr1krdEJW79
/UHAZSbYY9euVDtaaZ46p7q6w4Z5x2/OEMXvreoum0ZhhtOkUebnH6AZr2OzJOeaBjeace0THswF
7Q1vYGNvXWS6TXUs1GthvW126/LIShRs3XB2k9470fbUPENo3ACBcPbMkNCmMz/WXKDveIkeJzP/
9L0t23db4cQVRiDAdiVCbJtcQE3kO/0Pkp7XnbRS4A0rezI5owIovT7QtELjF9MiP4ObcJbnVQDI
i/FvW/s/W80cAiLRv71MeyGjJlKz+002yINhjx/bljHrLXKnpjEe6t+LTC7ORB8KvtPIB6IYacuJ
lJuj7lg8KsAnDhWYA7c9toMhQsDQjib3zdlTQEtkvMepvWorVToTL1LfeSOvMhWLw1R/izn56AcC
2UVbRYsBzaR5C8KUJvmjsplsYlV9C7uiJZ3KKwJ6kvYItqlOGtT0Umx4jYgh4MAJNlMc5UqPlezL
L8O4c+Jwdjyv1rqjP9U9yJWMQidHAuAnPgMlvFWYSP5m4rg4N5ecFnJd1UEn6epKTcQIdZo8el5/
lSKLi97di9Z6l2P/dyrFa1faj0vlnFObfta0VhieXUmlpDd/TLxJOxaFZ8dGN7CrpgXgrp79YE3K
1yqjg2sdSIZol2JirHW+soQMWRydcqf32BmKkRVN3mzRFIdkRuiOkferhXM/u7wzGHUl9bqksjIh
wfcltGn+yuaxPK89mwDyrievlQtcw5qcE7BiFEEWz2rrV0+e7JZwka4IU4v8vV2XFYLHaPLOdkcP
fToV4sKJPB8Am5KTPzlqB9xFP9mcfIHVidCaBPOp1p+Ax6dIaavcTX39nTRlfrR7+70lBzDytuK7
1rybMOffuV18C83GLVoYSczawLBkUhBvdvV3PWbimC6gmMU0vwpfdc/+ZiQgZrBedeOv70plw9E1
xvmUA3TlbeGcUnvu96ntjIFyp+wFzxOOab0nG2+1+GHq5Vs3lnd99KpgZOeDT0nSx1EoGc1L5Qa2
PeXxot+P4XT5vVT843sE6271d5nx5KJsdg/Tdv8wsv5ByJpoaXsoL5qZ3ldHMKCwaNLxphHp9D2i
6CEYYChVTzNWx864W1uNn4x3C7a7ZLMlb6/3aSEyHcbG85qns3sqS19xmXpifDELkvEMlGkRuw5r
nJsuxX7pTcnd7hjHUSpGqJK2ombnqw0XcWVp7fisr4U/okiH6ul2QG/bfNC1NLvK1mOtrKGiOey6
Pm33/qy57iXx1/rQ6VMyhrOukyjBXm8JHlHPHMMRKi508JCnu0k0y6nLMiJK6iUXUOtm0gSsLFqQ
UxqzL6DHAk+jBijdcby6Vph2oqnj0pKGE/mlX19ZpcsmLnB+6dGywn5GlUkp164XjbGvfa8Zon4u
scTazUbDnxhFRpmRaZ3XETkWkAY4qLWvNb7RrGrqYBmGUGEh9whMKZwblWGRgbYGbHrYuRTk+WYS
u82aRzbPomf+VTjwCo9+tVIcLQxiHoR9aMwFbA08E+fJnF7yIsT5x9uWImDy/LTBGFnt3L6Gb9ZO
m0mcqbVpR2PM30FvRbjQORjoLtNcuhmRVXdH2s+GaOOtC9SWTYQ3kj24WSVRoCIuy/azycdfi41X
qLQaB6Sg/rSRYG1VcVrH5Dnrdciijh0C8lUx2agfjUm2JupCZzeDRkRNu/EqZ2reOxoPuMtaSjPe
LJ5mJ/HSXTrdf2ZjrE+4+9pDsumQzITJBSMFV3tOipdqxixnbu/J0AV9NwN5mDWqrmxbAiHTiy+M
l172M61uuQvmgCV0y9oi6hm8Y0IKHupNY9D2VLVLl8pgycn30EVJmLQzVvahual770y1qXk3mc6V
T/ql0uGAxdoTmeuD+ntM/9GaeIyfzj3ZYLuNvvUiVcvX5DqIROcDS7MKDQ+me537j6VCpVTbzAsl
UtHez0NNr0CCWrXTM4MfsDG4lPv6abZBJpTVXLOhfqP3MIL3jlbqHGXRPOEZPNP799Fq6amrUK2O
y/uU1/nBmHoIlvrYSbcMco2CudZ41CcVZnbzkjaJinsnwTyLJ3Ic3SgzdQKxcpNBEeVQuPbrc67p
b7VMv6RO3iYg3a++6OW5lL5xyurxSCzEdfHFu724PILQySzC2ldnpL9ye7hJeA4e4u6rXcvHVh/O
XYH8dZuNFwvemmNxdJnbrL109XATfWAJ74F3K1DwdrWkZhBEPvAc8cAxgNu7RZGz+Q9N4b8btYp5
Hg0CailOdnKV7jS/e0VBgOBlvJYGZfAJDtWqG95Bu1SA+qmK22nFiew/9eb66dppkNDnu0tn4aPk
scKxuiXOD5lpn6nYaKICHwnmoWUG8/3AaqcnVev6TjSgBF5xIk1YHYhC2KMFCLLKBPiiLK+qolK3
j6tyUN/YXZR7HsJT0tuk2+9lW/5C0vrquxgH5pkiwCX1D7bRvoi15RBgXQn0ofvdVaRfLOoktjx2
KEBbOv8x71emRe0jW6ZwMN0XlFspH19+RFb4ZSGK2amWRsm2+Ggy6+B7VM3DCok5DS18b0jmzjqv
8JRmJ7denpauevBUOYXOlH7TWo9siuDniSCnTP8wPVOGtdc9D05B0YO25ISTqu8UavGO9Hk4+HZj
Uxi7uhs+R11ivPYjnda1xNAoVCysP82CKqilGfzFTQciO7IvWRs2Z37Sxn6yPKWd/qNkYSRZ/UP1
0jw4DmKBmiSCAiNwMCGlLjtZ7qFSyGzhWD2NcOT32wA38OK/OnrzjAeWtSFzDYad8kF5tEtr0A69
e3L8/HVa/RvFFt9zdu+sS/bztoV6PR02+Yme/pQ6BrOfflzq8TXz2zFo4OPQGcYVIgudKBBzfnPK
Zp97WIYLKJpoQHEIe4UK1dA4hqT7Vy+qG8FeTQDLWu5So35z1+qMu+axGXOMf/m7xfI+YRwYsuGX
QRks2mkjBP09G/N8TN3qtzT142w4T0s2ZpGl+IMNMT67nv1cumjkbTJsXcN8c9I0QsWGXtO5tEN3
0ygQHAgqcLf8UdsGh5nb/ChTLmFWGxTaozvs+WXun51eoBWy7z8szK0Z3zc8ockLyc1/G9S5yvQ9
Lgf3Jgb9pmXbyfKqmGyIF8/RX8HeEccqRI0ZydnmIo8oR9kaAdzWPPuJW/kxsZofPo/tbshwpyL0
2xzvt6v63yJXgPfJp7E6nza5yR0lslrlUvGJ0bvUnNCV1nNS+ifcoAdjtd6HjWLmKXuTi3US3Mi7
ccy+LTTO9h3HLygoTCZttw7ZSdJZKUbrZGlU0rcNDGMbDtm6M7G9o6kMESVRmzc2j/L+VxEhRkbu
qVLF+5K1Ecf5Y2dakeMkX6yqF5lYvweO8M7391KBftXNG7LYWDjldTVQDwpet3Ldg3mG5KeAQc/P
NnIxhnV7sc58s7uxyMJCbZFnzPshkR/b+MPlaGPROld99az3NyRLgbNwC+sWfSPufEoR57HAhqgL
6SpFp8im6xUeq5x5BfYP1s07bIN9Nhr8Ur1WxSiYdp785Et91m3+XbH5j4bPWMmfSiIlAoMuHj0V
NZt2ndB/yGFcj6Vjhknlh6K0CMD3A66xu4zGjKqJKnGXBDpjciaaACpaOrvsa0KXmfsN8WdU1LtJ
AlPoJzHRbsRVwwYvtb8n8YWh3cPoUTR7NrsH9rJvuKQkRJzC1Cg3lo3UjyrHu+XbchpyE99VHVGu
S/0mTY+zRbeoP/KAz+uzx7KaNfJELew535D1ibE+5jo6ybSMFhMYo9toqCpibyNfZqNBNS8Os/Y1
Del+zVZ4ET2upX3cOEkb7U8LXFS2xAvP3ckeuqjXv9tJ3GSanwtqYm368WrrZ5H0zyXT5S7bdCbf
8Vqo82DOl84QvyzhcE9vx6ZQ+4XxahDrq16QRS7d/GArciVN49C3y9ky0oOnlYQz6OrUpN0BGSOd
j7axz1xaZVbiI4XhvNDH+1ivM1vC+mib2iktNrj+Tg8WS2clkde540MwLtVmfkAGMbQkZ0f5Pwaz
fMMksuuz8lG0kNhW+bYaJCFVfdCvyz4p12spgbf6j3oYjm2yISdNQkcUD5prXn3dfkSgsxvuuHSn
PQjwYljx0PLGfQVmv6IgJrbPDQHGY4du08JvfzNLn5V+qvUhXMDJtykPbYcBbKCO0U1iRywPjsk5
lzbhisJdudiXza+mtUIm+8uSCJLXy4s1Q9rxG3cFF/w2nqrK3zPu71iRYjQssRinUwNRPDcADlNP
9kEzop5xQj0xQMO4dRsoKC1/GKdmRt3Uh8pAsDYtx3xq9rb/mdv8IdJ89xM9SortJTXciyybJczG
iUKL5JVSZxwX6E80L2FM48VpW1zS9XQUg/3TH8iN7JEK4ZKi5JXfK/MIARxeS4Eg0nXLuLH6i5N0
J6+vEItqSdzNW4jdYd9WJdroe+Br9aCZSVgpN9pGPyiomOUiDrccL0GCTd8ozzgQ45oXfV7KE5KR
Q1f6YZdSo+Mbf3BXRJMgdUQY7//UsGzT3li8ADMISuTqsBXFz8I3opwMSsRUv5Jpi61O3EysG4vC
KULW4Kr7XzOLYqg2QrLK9rqQ6UMMBshrA0x0jzgtg4m2W40gEiK1nOJMKsShRYjTiF7hyuH3yPyK
kVJPk0PNXaoAUT1oFW16QYrkPKqWdpDBHC60AXP7Lc+jVv4akyI5rTmKIq+Qn36RfHuF/5KRxRsv
Aw/oQlvsflrXD1Qsf9vGfETiQxSXeckkAlzq4FlZuI6vuaXlUabgzdTUHPMCCQzg8S53/1YjyMIk
jEvmxkpvUESXY/ZpWrkV5PYabhmVU/mUnsV0qYrqhykuPHahVpivGXGTZuGVey+lo7bjzZ+snN7U
LUZNHLS+924Nz9VcrAhHbft+HP3YGj3U0QejzuvDlvqIhJxHx6e9xJsc+6d3NyXMW8J5W/DRqn6n
pevrgu5t78xUO9FRw6tj3iZUsudOGp8drn8EpT+XCucEFiRJKrx2T0Oqrn3hHQfNfXc87zLWFqi0
fPfUQ3uH8YkDcWcZFkQXw6nBdZhh5tIdVPo9HUJ3Odi8RmTGB4kAzTdE9yB5VGkjpG3cph4kf9lM
kqgFQskvqdb2yIQNBtRopGK22nc7HPExlL+2kgwx3xmiZunyF18AbcicvwISfo1t76n0yXlJXNTO
OHWu7jx7rH7VMwk5Kx/nywZnxyoioq5DtWWY53SmCgzyPlSuQJVK3gJIg046axUg7PkpnevCmefw
TuygmX8ikxOGUQRgsAO/X7lf6+TnMhktPFr30Oczf6V+Svs+Mmt0yARCSlp+FgqSrbtckfPxrUsH
vBWwMVCCyBVn4MaiZfRfaMwL1vpS+HgQ4YCifqhsGyw9SY7unMVckdleZLziCvt2ZiEN7JNYJHnY
pzllA3n+q8j7Gy4y7TLf7fo1ZGjpDyezwXWS0rwd6tgVDek80e/84teE1+Pquzi+gea1KX2CP2nt
zK2jk45n4IpTUuEPH4btalXJE8DqdZtFcel5U/YaVGKbqDzOs2XPEPWeb4wDVTqxNFZeGc6l5wV3
lcJ9mthiRFXbfvbgq1egENTuy9956kM/662YxcB7bBKE+gBbjx1xxjvdx3llVud6IOjI2UBa2rrr
gsmyk32bqQfLw/2166whbGb9hySSzvaqLkaMERk2HqhqIEdH+KjhOhVhdaAO5zeBqX/gOQDeGfKc
LT/JoqarO53698Ubj73Lxgn4JwYEsRkAKB98YZ820pKg2cld1AiyaMsyGOc6DTcZU/39E9sr3y/5
NNR46vpSxYYPQ+TQGI/XimYTG1hirUJpF+E2jASDluNv5oWGwVbwUlUDEbrNt/Lckzm1T2Kuh13i
43GqfMf5ENOdidJdxPvWfG5mRnALtKnJss9+YDrUKkBvdIj1zlAGLVYzLrQaXeCZhI2GkaSNeu8l
kx27G05LJssZHUhee2GaT9nveQUHGRRRIpimzFOCKOpg+PobkBG9XyWBQ/VMc0US5Y3Np7OyAjvl
TzPpicDV9oWN3k4T/YefZV1UGTIcx+FhEVZxBd85ztTeJ0YG+ghR5czOcZhpLBpn48mQ7MMSV5fh
DAeRxsjkl7MP+K0Xy14fEF2YSMlWAZhhLPk7Fo6vDiUieFp3VYDkNLDi1XUqFVBP/lgKWz7dZcZt
B7xu+MjFE+4dRy9o6bCbCFvBBZFnbA3wuKq+aqJVVNpwAlgc1ndVZOqN1lM5TvE8G1GvLXzariBQ
3kR330x7YQo7QJEMkmfCO096mMNUGpaPjKdI4NFzm03FfLXH5Q3WrQ6MnjSrZKhe55kAddwkZB0t
R6lRwGRbPBnNEFR5gkGvtV9nR4CuzYYbjmp6Qtj5c9zmx0Rj0qSzx+yccS8kAWO8EQUxju5lcGlP
t/LD0Du0W6T1srdU+Zu2+y/UHA/mgDJxhv3DBAAuTcdrBUOjaUMMdhf2xp81eRvYEhVCghHij7qJ
qzFqz9x7wTBx2RSVCXvXvSEY3NN9OoaTlXxNox+zkPHumbfWF/+HvfNobltNs/BfmZp1w4UclkMA
zKQCaVnWBiVbMnLO+PXzQL7dV6Y1ZvWsuzos+rYNAvjwhfc95zkrwg8cxMKO5gn0BZH3rUfMI3hK
M1fQjB1VoMBuyJCv/Vsh9u+s/OQjQc3FB0WPHL3Hsimq0MUmDgyNuLcqdZ3MknuJr0g0c/oPPPmi
4/47fLtroTNI4jloWZuzIyBKJavvS0mzFiWTMP0lv/sm+TiQEMGPNv1PceGP6dmrsHkq1fTcF+0h
Fe4sca5UQ06Sc3ERNoEbJYYb95ieGvF+yMalKka3Ztev84JMINX7IlFmKULyr2Ntgzj3oCqcwqQs
v83YfgcFVTUNZqUoH738q9zHDnPq1gJ7Zc79T65ZJDgQhPLgZdRAk+K1NHBijw+GdzLIpQqSzSiq
R7Pd9cHoVjiIrNyy4WQeLfWuoHImJ7e1Rp3nx9S8GGNjD31xYyXbN0v5ANAo4uMXWfMiZe4SffVk
WKP994RQLw8Sa6dyWtSrpRzDZunbhp2Gg+3brindDmzvLKiJdBnSNO1dX1gJSnSX1nwNenQzyg3f
FYKcyik4NYm+Ke3xANDcHr+3U81oQnqRKId5Wo6lY6CzvaFh7HOu7IQa8EqGKEy0KCJPC51yo1qr
R9FbpUHiZCLrQfyqhngjGT7KhPJEuUMPfGea64T3MeJOmNsHOCw/FyzFIWTujG6vN2PqGNoJIVez
4l1Dc2UgefaC5UhZsfQNxCT3dGR2xbQ35Bc13xQVXoVhXOBRXubTfYpbs/E2WhzY7AfcrORFFd46
lGfcFaMt820GBLuCwFVC6X6gmy+0DzgON7qnuDpH2XncJt1XjuPRqCxlhTOTZLBs47duyIKprYcU
AIC/SDuVjoTR8aSl2dA81cK4N9NS/i7EXX9r1POsXwrCupHSnIEU+C9SMAhsMV6EXrtnAdCDvUqL
fyGkY3EvcO7Z+rI5rqtCQCEvjslai5TErYYJY8uE06zAW/ODKioxYbg6ObWo+rYIK9ml6XWK6QO5
jUkAYFNWr5M1xddiHH8lasxUB5Pu0Ux4sETZNC/TXvIwyUykgDlOvvJJyunMaUus7FdYTjPO5W+V
pamQDyqrBqpN1WSuA0f8q8pSqZVk6v06JzGYe8dciSv8TXb6HwXuf0sm7+z/VuDePlfPfvs8/qrA
5Y/8U4GrfkLcil5WlUVcj/znXwpcXf6kq7x8Whv8E8uaSVt/KXAFyfrEZkEB4aHKtDbFOev+Lwmu
IBufoG4oJn+pxX8zhP4dEe6vI1BXNYW/iuOWCrxDUpT5973HfY0xYMVep9Si+Bxm6KwsdAUmc+H5
hvPuwfwl0n4PC7lypUtqq6yqbSPPRR1M1rdBUodsgLT7svKuIJNU/VeqnG5Yb+wT2RRlyRKBb8//
/B1lykvrUrBqQJ+gUYzbgeiPIQbowN50kJifC/+E2gxwRxtEih3xCE5lSfbYNp9kg0DjFIyOS4gq
5Ubi7xr9NCResK5iCikxmpTPoeCV1SIbu37gi8KXTSExyRtHCKMqdeK+9nJI1IW2pO6NjihowjM6
gOYWpERuHKXRNzbMUTlaM4sN+kropjFZRmFuhVs9t3JzF0Q4JFxfKzm++H1QNsx3RiRtiNLsIwdu
Rg+3S9d+sOntikVRifTVzQkj9UbzEbtuvKmh0UmLm1DgOs3LW8HEpYPdOpPrZWdkmeTSgSxQ5OLA
bhYUoZWjENWdtoz1QiIpoq3zaKsbfSQu0llHtQ5rY6ppuLPhRQAiCtgJKoFwvFGiDgDWJO/UbW/0
OuKoXGFDVraiX29GwUT1kTYlsNuqDFIaaXVAZ0FuBzsfp+FJiJn/DoRpg/JWCiFldtfq+pHWg9Hc
qU1RJm7gGTelnsvDs0ECBKY8lJR7LWj8wm0yOHXLPsPW62Rm0dRssQ0dh0aSiRm7RyFPUbOmgpwv
zUEf0rsOa2PAb8Mo8WL2XcZTLAoWra5rSVGeSjNbeZoZsveBwZEfhqSJN2GdDcmmwlMaNCOIbqSA
oPkgqIsvdWfRuhrF3qcrg9QHLbeZx+x2NAU2GC4ny7Q7/IPPU4mpnF7qZBjLjJHIUPFitd8aNUqQ
oe/jFzORD/TxtoBTXQEDfLdKZNVvFpVVqL2DP0tgVzxYFiGmpRJ9a5ueo6Pm59OeJRS5o8baZLj0
98YvSCDSp2RU8ShphiEou7Q0hmYTmzIYESvO4p6DX62VoDLq4btQ036sBY0YvgKfqt23nkWf3gia
H2lRgzlo/e++NmXRZ8/LBsX24lqvbSOVJzC+ghCrTu156V2kTGN2jmpTMTE3exAgJi+kVdhQRLoT
50FS26LBcuoMShD2bpq14gl/Z1gs1USp22VRKIa4Q3aRB7cBZ6yxNsx+6w1KvtcrsxPXk+HJlZ2H
MgUmQc0atOdgco7sdupkE/uDla0C3xieZB137B5Vuaqjr8fqjx01zEVX4C6od5v+UNGg1WLdZeEl
7xDvn6dvNTOWMB51ztzoQsmC7XkThB5hH4GaeuUqY5tm97qMgbA2kuQsZVlxQxtfAWOPnz1baAqZ
zItBSU2UpUqQGcg+0XgvFJJCqSgBfqUVGYqz7jWipYRvzcPnU5uBibDBD0cahQm0dgU/akYX2Y/P
HmZphSeITmxD/6gztlUzkCfdSOLgbaysUKPPWoHDeS+0ctysBIhZ5TGgj73oUwsdO3vDvLKrTqGg
kwbS6DmiOfYYpBMSvRHnpliBcrUN72ADdsV+0hHIsTcuqI012dxWkTHvYtu2KqdBbsSxJWwqay/O
JrKlzjGf+kMlULX1RPwNtqaXhYfDDzSP21f8bEegzE+VW6nC/jaNszpwVB4jfTPUSSlvuF91ilUj
yhMHlDaBWOTjDiV6e19pyOZdGadi5wh6eOySLNCoLYpSuA1VX+iREBk91KXSHhCKVD5gjzoax72Y
yopq/sjqkTBe19RUQbs1AnkcWzwXMJcBauiILR0jbUSRI4mYQ3BD8znoxaz00VMXpUySI0nprZu6
lPvqFvug9EXMS6Mn6TSgmCYlfXdGGNrcSnCKDaTNxkBVpKTS11m99UVUmI9pJfXwfOIgseoVzkBl
E1QdHodRwHplaMxLiTaOt5mMaPQs+TUc4FGssj1yC+OrTOMcQWmQnLOJzW2LTgaxcfyti+LmR+33
VrCIiZ+kNNQK1ElbUS9AChhKH9sS9AdiST0/pMvrK9JdTR30xcsNSUUPnPpNcaOCQP0WAtQZFooU
5IzasuyT9Dk0jCrb1pWWlbbctYO5Di0dc3EZNDgSexM+8NFTpPgl160keQy8atAfLD2WRMaBl/HX
ogfKw3KtK7I5bdK08iKHhIOwdJB46pxPewraUKyhpfh5zSAFOOEW7Yz8UIcepalIFgIRrFFF/GQM
D+nBKwpLBALTiwau+Yz6vXkzc2tEydPye00trQD9gohqN281WM96jRwwTD3m3SZJaR/2vjxFyCBF
TgYk9iAXQt2pFkxaAVhg6M/Mj2dTSVvBDTJJ0Q+WAJhhFEFGDCT52DUFsIy0ZzlYl7IhbNVAoyeR
5gHpER5FgYHlq3V8QazQuzQ1JbRRaQHeW8BiHlKcL99iwjxuR1hEZLOHY2Y4tF2icpYQR61TisE3
H93zIC+qBgfsQlDwkq6NIiRmYvJy+uN1TSmpkeIaZQIofZQSMSdFV0s8wAuaCV0gpcqJS6lFGWwb
mcgpGjJBw/k8q2V7kgceQ0TEOFlcuLjbDd4pyAh+HKJShxzVOa1lYPjUpDjx7KnFAj6zyrToyOlI
pRmH8WVY0VndZAX2Xm2A1F0k/s2gdciU6NtNGBdS5Z7PSt4KTEfBgu3s7B4k8bbFyBq1ZPNOU/0c
iyrn564YArvC0xzN7cBMQ54JDE210SSjxSJugTkKlQ0nr8VUBl6xSSaLBkGb5bShzEaj6QOLCdJu
WaIaf8hysRAOg0+jS14ozLuUk3yqEAgvJen4jymb/whCK0BATCchmSOiAUrBMzrz0dIjnaYCayS1
4wDxrGPgSVA2/4hhIdS6UlHnsCTaRpMMG8Ue5YxtS4TO8sH3lKxc/iPxwPzEbRq5PR3kYDuhhUfc
FAevE4alz1T142YTVpacXCFCXuykTVHBoCcZ86HOMkTzLYfm3f5WxYIuCWpEcLWBZQDSu3bbTzG8
hoF46j9v2i+20vOl4N2rsqZoIlOneZHY2gEQCtUojF0tq5IbNqfACqLqIJiKuowDjAZaUNf/FrRT
/3lNhQOJpFIJ5GD06/bdsrSyzmMrcuNBrqErzDESmGqlXcHbxGPlx1/+c3ptxp/wyXeve2Zb/sKe
/J/0tQq/P2f/dXpO8+dfjrBEg/x1gqXx80lSmbNhSVrU3+ch8JeHFPfmJ5FzKDZRVeEEOSeX/OsE
yz9SDVO0dFGkxoFG8O8TrKR+0lSKHRbWUk6glqX/OyfYXxmvOic8qieKYXJ6pfPOYfrX4eJnrAA+
UaAnHVMCJJZFHmpu0lirSf05Tn5hlP7hBPvzSqhTZVpUcynl4qxMOnnWsa8VTi1TUoBrnDNOW1xj
ol+Qt99uSNMsg8yo2WmrS/M3+e7zNuMq7HDDAR27oaNth0/aznMwLm3xizj+Ul5fo2+/8ar/LhD9
vKLOK5JNqhSqcRnaIgKWkjWaRufKGe0wtAdHH+xpR3jDsnoel8Q7LORdeeMtGjtcmlc+9w/vV5eQ
QqiSwRiSL14gyJS0jxOxO7NAmNvuzLq647C2rh0Emthp1IXvXMtuluZJ5LdbfnfRi0kGvpfRS0bd
nTmYOaw/DqiUteog43c4Q7nvPqsPSh9vt/Db1VSs1Jok43K+zLojn0gVG0XCYrXFs2Tc5LviQGaV
3Tn5Md5Z38ptuo0P3hqLTnbsjtdjWS6WjHnoajorr4bfG1qsejGmwGOR5D3wjLN+V1ZHdaoWcrf8
813+Wmb8axS9u8bFWgEeMEJpxk2iKlqE4a1xNXSZqtfvL+3dFS5AxF6SkuDnF/M4lZaKEy0ph8yB
gW8D8yb4LN//+Y4+mFrePzXtIjAJ3EtRCqCgzoH2Q8Sv2AYPcd7Zudqs/3yhj7/Av+9Mu/wGSjZd
0vzsGqejAmXrdrIEb/fUbWI3WFIqO9R7bwEeCr3qUbiSo/TG9P99eP5rdGgXH0M3A+A4EnVneVU+
oPS0bqBubNnl7toDpzZHfIw35T66N5fxTbSOFuHy6vd4ZfDMNOP3k15rdRYdI35CxQMIviJQgpJB
enu5V5fKa7QF+nmlHmnMIObfh5PGHkNDPqxolxOtgmJWrrO2O7cGsrUIB2iINj7Rk0Us37HhsKEv
uEN/zJGtquO3xE9RY1S4k7OFH22qVl0EhYlrNXb1FLxU5GjdF63rFrF4gqS7qvXHJlHQMP7wTQ9D
YLpG9BOYt3W2qqzQzjr8bAYqVNFR/cENJaSjA2E/9SKW7kJfwFhR26H4NYadmUdO2uU2mS209Z8S
/0dnfMOsYMcoRgzl8zh9M+cu4PCi66pD2e4kNzgUqn6Zgg/ROF7Ez5QjThpdfzF6xXSeO5H0fdKf
iwEjQYB0ro/pyqndavTm3bZMOY62YfjMSYuIWsqA0r0nnkfvYUqf6JPUxi1Z4W2J+ZakmKnZNcZn
L19J/QYRP1rZew3+Y1c+GnScFe0pFM9Gh5QlByNokmk/jnbU3ar5C5BwIkBOUIYlToA5oimYRdyH
umDfjCqn4JYPauAvzdGAocbzKTy09Y20LryXKo1oyp0yMVh2Zm/Xab9UrNJulbs6PEU9B0JZXiQN
DC/PdGtfuNemaAFO9xuknq7+ktGcmwIEZChcKVS5ZfNdr6nkGNJKK7Kt0IsIins7BfOJytoklGYS
3dF8TjBiG52H6sWobLkS7ZjLVOnsmqRnLKWOTJMTR/wGhNQtYT/ZwINLPMqc3X1UIm3cR/E9diP6
2ECJc22tqqQYhf7G5ycrycuofYe+tQGus+QIb5O/xC316wZeYx0LriCdYEgtDKHd+/JcQ6ciLMbo
SGpsGy8FRi8IhBSF53qvdpQQFuaoS5vic+rj/CrOo6ose2REFjWbFjSNKuIn9EM7IgqAhpnTWea+
NmMErqAyUXEQSpIY3Q1mtRV7hIU69qs4zdwuD1cRyIGSfIh4kJZSXuxNXP6lqmxxNjt9LaGDUF8L
41mpMA7sOD/vVPGboN0PwVHtpBtO9xskBJvEMhZGWN0KVuxYTWpnwRfM+zzewQG/GIvKUerJQVPE
Mxwmm4O76FCf/QzAaEvN2JXQM4RWcOiLU5scBeXJy2V3ooff+gVq401filsckdti9neMHfUBIEXx
uSkYG6iFAsg3g+HZrSSA294KkozEBrgwDIMus9Z9B9lANFY0FrHhlYi/pXWsT8uo94A0bD39s4x6
f5yg0D3H5RY8q+11ySouvkbm11HxESRZ7sApxsIm14M4MQMsld73piJcSUZOVTkZ/XeNAkKdP+cS
BXTtFbv2Y6SESOAn9HHmUmplp5Clm9LS9rDC1p3frXSzv2up6elDtwpm+KX/IPHY9YY3q007qJm4
7GT8CN+qEUYUSgZyk0Fw8MVSus15cEBrF2Ij2mr9VBNhr/bf6ECsZJk5auhdM+5hyY1LjLuLYZzs
GNQZENOl73FMRw6jyxp9Cv+YZXd1AfMKtZYYJoumf9a0VeSNTj3Rcw5Ut8uGQ5LiAy35hyHGfKbZ
FNFydxKTB4MiC/CafVkkW5laqJjFQLL7bRdlB0uJjpDAAUB2gN0CNCRIJ1RGFYV0zNSKCz570ZQG
2WMF/we4iBY+jtKCxxXeNoisoQ/agX/HAeQ+9mnEWIfJ7JG8Bjjg8AGWAQnDGXXLR0nybDUUV0zR
WMLvEEyo6U2C80yOn4DeuQ1ojgTjGiw+KicyAIsjrEszeQ4scVVGkW20RHZBqq1QB041dFUsWnq4
V+oXn5ZBLr4EPuloGFCm5nXwl4MQUlQ4ZFO1DKFLt0lGpx+HD1wXcBuQzajJTYE7omodA8WWBnTL
sr8FTbYosWjM80bvUQSckY9xZ5d6dSS/dKmGX+Xxi2h1zqRTLH7pMcolqMFa68eA28ekVzSMTCJg
YCyK0npS0pa5VXBz9AKumvisSDejsSp70ZaUTTnumnmO/ipHXzEvE3nnwFbAfETISbQE+rAIJBG+
lIUcExyoai4j6b5otA1zSgiSowYGZsrzS78hW9VV8d7lwynwWnsAGIgdfzGlh14FYm3Bwka1rY6P
TfPqsbdoKQ4hQOzMANXCTaIi/kEXFxrqUiqpzkejXXTNjiriajR4I/mZ21p08rOAyqqJ+IsbpMQt
0H3KtU3yNeTSsHwXCkQ0A/N6LrwM8jYe7ozmnr4Fa9sEDeKmg9MKqNkRiCH3y/PQbUK8P8SGOQla
PA9zPx8puF6HfhY554Xth/dB8piqwFnaH3HNr8JmiYzMJh7dzc1DpNN4UonXDGyRhRcx1YYytR0P
hL7BfxApZjStt6gj+aswUx9wnAfRnSzuRz2a7wFnc8ZgX2sx6FlDuWlmdH37QkDBYhxKOwUkUqGj
kWZ/naSeZvBvXgVL0gZB6VmLAjVww7scs4B5v9pI5dljUvElw80C+hboKpFliy4ngmLwqG9ZS1X+
PKq+k2OymHzr0As0YuJkaUD81xMLijey8UDejUhJWtp50YR4FDtBhVyHyu5OpbumdbUN7tFVwVxa
Ibo2+DSBsacH5HTdgbUWFzcfSr7skgItIPZtKrelwJuZHqnbsxQVTsAjbSFsSjIjCOm2t4kyCWbE
I4SrQ6bNxH7FUZWHYNyqrJloDG0tUJYKAJNU5YumPZCYCEELhIa+7JiQ3xP+riwiqbZUPadsvpj0
t3DMWJgoekeWQib53MWliFpSJTKq4f1ly0YsnIEeiqz/UEIiXxMwsnyjvbAP0LuYaU1E1/OVg8CH
++B3e9KLQxTfVx0Vpt+dycPZYNBeS05pB450nGzJBtbN53HtcPrh2fDdJS9OVZLspR5E7+asdOZe
BWSc4gyJdMzyO928pWW4QT4D/021SUtcCgNsnrbf98W0mRW13nD0dSbvfUj4bmbtjQyVr/USo5ub
g489eDV/fkRvGay/nVb+/r1vwVfv6iMh3VChxUdw1p+yTbaHhcFJ0NjVh+QWfL3rOYUbk9KrrdgO
rOQFrbGv/cZaNTa2tyu/5ePaxbvfcnFuy70aew8t6LO66vbNxlomy8BpdjhzV7KDoCez/38npXeX
vDgpiZKQlCW623Nvh0cAW8Yy3Frcbb3Pz+pyrtBcveSH5+53l5wH7bsnHnuTV0Cvarkkq+Fteqdv
8v3osCQ74rpfR/af37B07XrziH13vQ5JZB/F9Vs9yqU4sySqckPvmOTldClsrJc/X+/j8sy7+7so
7OlmqZf0v9uzuM3OxpJkbHM7f3vl53RL39NG+bhMHaDcGLYfQMuABtn9+SdIV86ib4P+3S0ramt0
hGHNA6nZ9Jy6mwVgZbs5iuvyWrFhfl1/+oAu5piuSq1Ub3mdyV6gxKi6ybLbKUd83W5/Iy6y1dXP
ZP4bf7uiTg2ZOq1s6m8v4N3dVWlVerrhNWdtoa+qjeqWx/wpWEIePw9278C5w662zQ7tLr92s9KH
09u7a18UNwC8DVYCUe5cgWqZatCB+q0ApGDUzqp0NqbvaHVdMOJOGz9k+o9Mzh/HFkdnEUjnJuMA
FlVsV+qtGGLV8k3QIMZDKJyrULQ1LKhdiIdRm7ZNqW6tIt9xlIShxFkKU/lUhPtUVNfxxIRQBDsF
dA9C1uTJg7QKVuwHaKVlKGanifMMUiAo8T/QVqyTuFr3/Ft6FBC8J09Gi6B1M4bwmpnngGyxd409
tketaXw3GTVIm2KnyVV1AY/wa6gOO6JZ7oas+O61eP9kXIVSvfHVez9WUKZ8CyRhlSnSbkqDWz8u
sS2+KkW9DIpTlNyXo7LuW7KEpWwhVD4e7Y4Y78TBM0tu4LEovqFlA/wh7qr2daxfY0WyTfZYDb54
i1NqbPpLo1OB4hOglMBpSON4Y4rE1zfhfRvQVmuJVYhadiX+U1yh29Gn/nUSoKH1+roHywWx1gKv
4q3UQroyt8yL2Z9G4jz1vBuJGtwPhA0U1+fvjInT7ZcAlJf1lWH3cUlN12WFQj7qPvNiUU1QUxR9
XDbn5tFb6cidFh1l5mmDgZfsx3W96tbVOt2zUbwdPsOslNf+zdXP7sNJ5e8fYV3UL40wI/Ab4s6Z
6gOdBPaMtrhBmuIillldmcA+/sz+dcPWxUroDdB4Pb1ozsOj5rSuviXd3B52dO5X2cM8fVavV/sW
86f7+8v8+5oXn3aq19ZgTll7Lt3ejV7yLQZT6SnfeLvwRt5dK5N+PHT+vtrF0BELKIFmxNOMNs2m
XsWryqXmcr0b8+H0/O6tXa62BLakkiC/rbamDWrfX4OpWjVbIjqtRXrW7Gp1rUPxcQH63UUvllxN
9MdekaTmPAfTG+vyfjwkjmALryZf4gModBesoRNsrDOyuSvf5Merw98P9mL5nVRN0pKI1QERnDWH
L+VUobKbsSyPCSDKgeP5nwfr3O3407i56IbExZgniiw3ZxasjdqOYC7vW6MBf4goprv788U+3s28
e7Tz7b+bcqweurceEPQTbeJ7POG2/0QuyEFeynTVhNtrN/dha4tu6Az9Rc9rXmaHymY5GXUQAgFf
sQ4Zy2lt2Q2M8cXP3eHV/t087i+f5vvrXbw+YQQTJJRmw+5QtCcHIMsNy5P9Pd9kbnyjH//8OJWP
Xh7BhwYEYhkNBAmGvzzOluSmsFUMbCoqB720Ts6G2JzqXh1tM9SeiUQ4WYPuVh40elHGPk5ERtY4
ugeeUWzWZOgdqNfsDL1AGUPe1hIV0L0qFOJCI8i+L2BX3eiQS7OQhSE60QFaBBbVF6k56ol68POt
iQDXAtc1FuoyqbnvztsQc3DtRufZ+bfn+u5GL+YByVdlBfVpes6Mb7Fg2mHRkOEF96/JOgROPfIj
E8OoChKdMJggtKhvti8N3Lm2+drp+j7jaotwJD5FjvdKr6+0blzloXTAP/0Qlf6jbnXUR/W7OqLa
JMFbk1t8TCHlfEprf35tH34F71/bxQQjm6mhTSGvjVzpW2Y0x3eFo74p3HyTuE1+NVL6rWn9p8d3
MSxTSyjaKjLTc7Lx1086MGjCxbbKF6JfTpm5EOzvylZxvUd9bayYcPCM3IKxyl5jp705RS70J+f/
8wiYRHXSp0STdvfFyBXSTkbnmp4bgqqknTnca+UZiRJWFGvvmRrC1EMt9usKmKWPZabuXq/8gstv
R1I1bCYyzS4F0xbZAb/+AlTovGG0pKdBk28tOCdOoZQ70INgFMY1gbaOXCknYnhc6AK42C35sfC6
rTQrI4XkpkKrCzjAWJO3uXr7af9xkPy3wnf9fxtITmRKpXn2X5s6ec5e6vcinPkP/hThoPX6JFmY
GSysPOL86v6pwZE07RN1MFXkheKrRgXztwRH+yTKuqLODHf+d+tNJ/ZPE4kkf1L4n5HnWPx1gD/+
LZL75e4B/4g1B4uChIfuLRq/ne/aRvMMPTVOnX+rZftB25fVUwc2JRA8+pHUtX3WIB1FrP5iDT4c
zs9ps1WtWZOM3CS8rRDJhXHhvnuUtz8/9veCncvyzM/fpSBbwwoia6Z8MekoUoqXoo+N07w0yXZg
S5OT2gC257M1newnDTe18G9OdRryPGTokiFjRVE11bi4atSq4YjHXD5NiLnLAqOu1dAmpnVf/Zg0
muj4+WqLrqi2lieCj/jk4URe+xUXy8f8K1B6mIaO6YFwwbcJ+d22Y6rGXvUtRTwphBk6jUg6Y09G
utvK4zMS0RI0pKStS1ME/1FmGwSA5ZWfcFlXIZNHw8JkKMjHmPRU8WKpLnsgVopXxKcsNZNzo/e1
G4ajbwupRdCvUt2RWffIj1yFVglfdRpem7JJnH4QKBMnICesPowxgCqeG+geWlVd+hKOYecWGPJA
hwBY0eisXBk0F5Pkz1+tGbomSYopaZf7p0H3ZSEJ4vhEGVS2ibpbZid4gjaJSo5kC9uUE2Nlj8h3
/nzhi/PFb9e9WLCkKUrRg3Pdbmlu5x0/IabLZnXtaPp29Hy3MP68DqI90pznmzQvFoFAK/WxJhzr
VAqBhB+UeK6IPFVh6u478vecAGYLZH8gOklmfJFQ2i6JNkI5UKfGbjAMbe3JrU4GM9hXXBX9l4Dc
VBePOCdLL1d3vYfymx7/nVw2P4SoJ09RwG4V1flMNw5dva4OjRgcdfLyFo1Kz72oIZ+r1nDTEv21
oBudIrpuNNfwQABaI501XcETE6rFjYSw1w7BwcDTm5H6lXlgbwqtwghuOUIctZFUqcRSNgXSw1XX
ypj6hwhMH2atsqQAQoYE0Ih2F3ZvnEOAYmVw0GggD7m+DDWlnxukq35WaPjZtFZ7nVgzj/6hKssD
YVDpSxb467BU7ssBbDuWWgG6p49mxLI+N3P2VK+2laP42qtXGK+EUwGp1qdpM7Vauc77JtkGURO5
Yz7djC2N7hZguyA2w8bXjI3cxtHyz8NqHjYXr1tmr0Ggh8VxwHjbT7+bB3ypQcRBzvOpb/1NxqPt
4smxcPwQxXzt03mzC15cjO2Fin5R5V+6cjH1KYo/lih5hHsk61+Emi6sFQEbaBrtq5nqEt13c5vX
0jLVu1Nf1Cdc5vnRSFSat/nBLHJxWwBoh/1IMK9PdHWNTW2RqZUr5PFJiooT08zXIlNOJGTuwULP
6UvTA9SGAAx8+FhqBjTaTj0h5CGLiugBOBo3Y65LaB1S6E/ZwhRbYWWoSLXVSdtZGa2nPFBCmEeA
XIAczUwmf6eN9C6iOqxRpo8w3Gj3k7e27XwzdeFq0i6iR4f+vrYrqZJsefRXkQlRPK/VR52skoUe
4WKohc4eq+GhJpEWyuaAkadcZ9whPaQOil1MpzcSe1efICJadXofaOZpDLJXMim+hxOprggz6niT
KvIBLKSbWxxQ/RaYTEeSUZ5hSsobBcO7lxyG2vshadU5rb3OTgpkHzWYFnTUGz9tjIXeajdqrsMD
kplue+1zFzdY4dtqX4v5fqB/Swd1PHgNv10UkEHJoo5QomoLpySg1hEzbFBK0yE+UE6Cknuw7aXv
A3AJ5E7iUR9jyhJBvdVauLUFyKY/D2LpcjvPMipaLKnMyKyquqRfjCyhAOtrGqZ5Fw7UYLWUNK7B
VIX9JKWCY8YRkoWoEB3+6Gh3fclJKUjDH51POVbtaHWbngDbe1TS58TzBFeEt263WWCSEGX2q1Yh
Ks6vNLjjTS8FBIKQudEQYD53JNviYKSFOAOaKkLBg9zGbYHDPkV7M+TdpDgdiNJvud6R9EHKetw4
YjGfv8tRXKO2jWx8KKYdgWgPein/onaBumk08Ch+LhiP5NtgQswUf6n4k3IWo5bqdE2IjQu7nP5w
LnafMccAmRuMm2xWbCWYidZRTsV4JO0EAVd9R9JPfkMGOXR5pc8PUJOEJY1PQFyQU0hsxB9htsNe
UIf2m0kGPIfLAmSFDAhumCIamkm1LdnRLKVIfzQjmvaxBElfzHijombXCJpWFYmYC6xBysETWtwm
pRE7pA8R/VaITMgAtWS9nmvBlHTlSETIppTP2M3k4yRkCWkaJPYa5bDV5ydo9tUpymr8q2LZbWGm
s03yKvlYj+a4H9IMEcLM4ivryt+QwWocpPIu0GJIjpNlpgujxctrmiHorRzWXDdK8lKQgDYC9SOs
LQHlqRchRytejZsRUeXKCQnoY6YO2JV0bW+pmGdE0bNOHl6KlWYgZgOQmHzp4HjtIM7CkjGHlCK1
NDzSzSyurPYXRa9ZAE+MozpL1y3255cm5cFq/FZNIuX+f0k7r6Xo1SzbPpEi5M2tlD5JIBPPjQL4
Qd57PX0P0R2nQXDIqHMqYlfVzUb5yXxmrTnHrOJEuco1jIKotIL+rvOlUxvI5ZMIGuNpGFvx+u9v
6cc+wzANnIls6FQE/YY125VZE8sJpa5yVGnFTIVoZY29eX2uOvvZh/22FkzXYWQsCBOBQJyVwHup
RXDnKfIRTWtgJxBad82adAM2Bw8EpayC1i62+Um287W0DJfCVrj9e6A/tv8YEKAdUFiUuMka1OHv
x10xIyuqYyd0LElUXUPoBfgL4AG/ssLWpU2GXa223bYhFNGeOuC2KvJeF2GCOkrJtKPVMIu7aTvs
/v5hU+Xm250xNU5LBt0w1dBF3oHvv0vX2IKFkW+c0kYrbbmTDm4g3fzn18BfYWJH5sSPnP37NdLB
DCVxMPQTey8EI7l04qCinVnwfxvI14vMSpuEmSb0OCz9lA3auzb0UPlBlv09kJ9PkbuFHYjbBBGB
kt9s5q/iiPzoRNNPubnWUH5fVGt/EazzZElDL7rG6w5+dXOuWjP91fkzUjSN7o1FnZFd5ff71yaj
LDEV6yfdQtFS9tBQAIyj1ft7dD/PSIyOXTjayamY+QNWEAAeNkcSMU6+Er81pHI7Wo8+tmaFjcYS
KKnGNrsYCyfXRuFkEBa1aDDNs1m8qIL+ljwtMAVEDZRj9dQG3q3aliHST47WfkJQk+SNL3//4t9u
zNcfPHvmCHFDATUfP7gHAR3bUvav5xj990XmRWymR26LIVHD1rgn/Pf3258pkdpnkqefJsnBgMQD
FcxVsB5WNK+em82Zq/3YI8+uNjt6GRht/YqAtpN2Bcj9qbINQp2hyO3fvNv6BfK7CFXQDo/nLvzz
XuoSr5hIwYDTmPmpUP+yN+/lOCR/01RPQipsOT9voiJ5V+P29cz45rUAFhv2Trxe+CcRu8/rIIHa
lV2ku+op6UqTjRLponoX2WpNxmY3PsUkPbjdsFX79kqpvPXfV/9tkOwcJJMqFfWm+XqT1aHV1QWD
TLUPT7iH0qgJ/wOg+b9as35ORNMALR0rGiIwZW4Ciypf68Bsq6cYSIEAm7qGV/H3MKYJ8/uE8P0S
8vc3Mm7EEdc3lwCcuFa6a7+vtqb7Qut3IcpnHtjvt+x/hzNbon1VaYY+0NVT2/crvzBsDU1KYh7/
HtG8Jj/tQb7dtemufnn94iJggeDweEKC6d8OL8nRvTZvxyNbaPMt3Pg7N1ueueSvd9Ew2MjzeVMe
mkb+5ZKF0rUADn3tFBSlvEeHop1Gqa8WLqr5pesPb2hxqD6MRGV7TQ/GrYQoCcdJ3Rdd8lSRdOz0
6fjey/XSw16LS9k4M/X8du9Zmz/Pr6L5Y3E2NUIcq8JQTxWC+X7SucqjTTzi/8Nl0EngqtV0k4SC
2R5gcMec3Yuvnmqj3MTjm6a6IMfOsHB+GQuMBfQdhDexDZhvNKohkYeE2jEbDZosZRgBH9D2upUl
//nHgTuUCrVsaZ82pu+P1e9Cnl03KCdmdMDYoXHdYrgB/WhtCAO5BST8fuZF+mVKU0UiShETSZKh
qrNPRBSCytO9Wjmht6fColAwGFwS80bfdxBSrTiHDdD0m1VqFEsNgsWZEf8y43y7/uzbAYAoc1qn
DJSk0cIdwxdlSN/+HuOPjTpHhK9DnH0r0BdcCI2NclIH3DZEDAuO2qXZphQ0Dr9ynpPeId/5bSaw
GUrO7FHnuqnPAwqdAbQrrBkaTt7vj7Spe1Uqk5Qb/JyMjriUFnSul7g+2MhfVRfJv3hJkMXD30P+
9FzNZlnG/H+uKk2P/cv8IOeqFoUttxXsv7ENa627BbwXsT3Hp1L7/a07qoSMUZO4FH1T2YZ5C6sU
tTDrloKziCKOmCCSF9py69b5UicD6e+fOJf2zG/MfGcYyUnXmybQgw7/JvrpW2UxbsCgLKJ98Q68
2jHW06kGw0OCsi1aeAv99PdP+P3d+9+bJH+/SYVZJVpLHekEeBeBPW4Mafn3FX6ZOL49htnXNTYJ
LeCRMUZt8VEY/mg3AXJ7we3PVCd/e8eZBDW+Yqzi9Am+D8VU3bprVcJATGpl2XBniuQ4+OXGqPOL
iIBKCnuef3Z3Of3V+VvGdkGe+hMA+Ob7IV8iIsgdR/lkCZAj4cBDD/+QE+XNqsQ3g+Dghqqb6IUb
Mvves1w+09r/beGlLaLTz6Muy/+ZjTqLmkKO01b+fIX6rfJKmduhTGOXGB27/bmzzOdX82O8Gvtp
mVRnAwvb97tsVFTJZCPienVOvpMBYwTaByY0QYQri/JftIrLNCDxcjjzqv72IrHuqCYgu6nkMJvD
xl5xSy/XpVMnbUVT2PRImEIyRv5+XX8bILU5iR00R/2p5fV9gHpPxrM3FuBICYJIJWPbhvqeRNvH
Fju70irAu1tQI6SOlca5ifKXlUiHwmFhrTY5z382R79MWUEYdzk1RO2E6maVFbjTZKDAxl7RgThp
a8EzF5mJPUM+8+nMhfDTREQhFEwAxQQQC+bsI03kjmicPmMvBbVF7AfFjkWgBDAF7FJ/q6R7LzCX
ELUcqRqxtZBeCS818eFRZ09xbC5JXbTb0DgQXbLKk3GlNc9NdAjKFsuF6nQhhcaxItVHpFLItvrM
I5t+3eydnHafigIaEYXXvDij4UKt0zDQTpQ3iewFMnXqUhX+u7hPiIodQkLuCLoOxG0ZfuRCva0H
48wd/KUGx08Ag0ar1OSwP7uB6Og7v52ORYZWO4o3KVK3iQnbT+swwfC/7vvfg/5t7eAtZUtNP1oH
+TlbVCkvaVU0EgcFL2zrjdcmFhk1pSPlV1hMsxczMUGzvnVwZtugXPqgQSUFG/YU7Ct6J1IEOdmU
h2RQnVz3HN0aXVSzF2U4npmifllivv7QuXTU7MjIhQuongZj70n3qXV/5k6oP2YGS9HB13D8nTZw
SIO+f7JeZNQaMln1pCrqv6QDJ1wUhXLXRPJ1FDX1jtiOjecBGIpG7L70kjaQ9uR1bnZ7vUWWbGYB
UR91/kE3akXiNf7KTrkcRP0ZysWAp3pUbFVtLzlLPcYuzHxdTwNb8iuK8ADTPes9F/qV11q7yjIS
xxfV9D2Ao+dkowB4TQR3a/aK5gShYY/ZqNMySLBvN1urLrSFrIMNirX0npbpI/LyFUz4jjxXWtIS
YRoutPTE7K8FsmDtFPqSqSoFCcPmdV004yJTisbBGCZhk7PWZo17GJo58VfpNT9+AzrloGft1hMJ
YE/z8tgN0pWcGY6e1m8aphOw1Mal3pGzbcRPVQFOK3JdQhKHtRUTvBxkt0NYAD0SVlAgd4XSv0RJ
8pL5xbWpjMKmFONyrw6RdNUEIooI0iW2ejO8ilr1EJfCpdVYp9CT97leHhQihMgi8z68Rrhyg3Bp
iU14XWjwkxvkZKqRgoGLyIyiXjWZZKUCRppFmoEcN7UjNuO9kbikJ/sfYSZclF4Kka1eiYm+oyjA
3BzSLPAkfZFFwkUq6TddUBPxmo1bohge66wmXdvqaJzx71lK7MQ9ERF+2h6y3HyoVNzmbPmWyiC/
BHwMiPaJfciHdF1Y0bVnEjPpEnXnpGFRbHVOwwt2u8c28u8QucO07iJxC5faWxXgD+ilCWC2Wj1Y
dUhOC6V1YWNqJEMEMQ1hEwjLoG/LzuJIqJi3Wm9uo4bmeVKPzV6lIdeLwJNbY9gnvnAPz162BRc2
ZN3k12qQXWMm2AGgJGW9D4C0WT4pOlGw6UQickTrafDAbQLUeoV03ztGRAR5a64Lo1kpWr91iTex
UULkti8It4JA10UsLXMZuhLaRlO+odYr2WLs35ije6sZeXgCvrXsWmIl1cTatQn4zSC+rYYhvEjD
eqMOwQvcbMwsnnpdteFlF4/GZZj4ZGBWTXki/mFX4H5doAY70kO+lnw93vQYM+/6Qr2hVERBWbnu
+/zFksdXCJl3jTHequQERrX/INGUWpQtbkjdMEle03wQo1q9pDFDZKNRK3ZZJepBJwzwojAlVB5i
HGDPMAqn8814bYwt2duNVSzl3lqLoVc/9sTIYyKkeJWRbgKunhsYDs3H3xPTjxMI1V7OPGgrOfeI
/Ge2YyFRZfQ9Cg5HHK84iK0r47G/SJbe0nIqnCG2XizAbFVbAIdb5enMxed7ifnF9e+TIpBuJegz
RT3GW/d/NCDCunT8pbH9+0rzfff8QrPZtxNUNRpHTT3KNIFQ9208LHLq5v/3MrNicd4leR/nnnY0
ZHXpdhnkTxLQLCo8hnUJ/fVglOhYB/HMGe3XtWXCAIuUIxBxzxZ2Iy0Ix5JEDkgqRhdiZixafPk5
HtSPV2Vq3snIHaiwiBQ2fqzmoZS2YTnIp6YEM+HC0VgkRrYPgq4msa7dVsQp6kK/DNlm2LLQ3zeZ
Ot4HZTVuB6/Td4LXPFSS6y01l4xb1LHnWn2//kJ+ozbVXkXYXbONf59ahTiA5D2Zh3TbbtsrggCS
TbREgH6XXFQXkHOXLYAlwdHOvGBzRxtlILwvoiXSf4NmBffo+6sMpKDuEM+IpxoUH7Zsousb3bJL
mfDh0telnav11Sr00mA5ZvElGyJ/mWtV8x+/ChxkTdEAD8YXDWfq+88YplOY2xbDKfVPujgsdRa8
auzOHAJ+7CQt9DUoe4E7iQx3Pliv60tJEYT+ZJE9LCTymrSv7egl61re6gEJlcFZ0+I0FXzdP09f
MKxkyOK6RvtiPk+pnSoSVMdUATVrHd3D7HJwbKAGWJZbbYN/HoUz2T8L8XbYGLf+RqPLGq2shbw/
1+k990tmk1bohWnpFYZ+bM07QYDEIhOWldyX2vXfc9aPptB8yLNJq+owildhZh67Xb6tr7xds/Ju
x6VsT+6Us6XqqYoyv8FfFoL5myOIniSAFBaP1dJ4VBbeDn7r6tP1uvIW517TH1/qbEL+HPuXU2Rh
cBONZhSPwEcFsoCMwczvhP457jInADQKocf/IHfnfpAK9CQvJksRUoyTPgUCCVNc4F4zw+Xfd/y3
J/v1Fsy+YXzGKafMTDy6ErmSEoKk9h9C9ZsJgP73leYf0Hz4s3Lq2MKO9bpAPyYUbwEmj7uByBut
Ip+mTxd5mt9p0rkSrjI/5MwvOlvqPaEX8tGv9OPITt7WTcl4Dni/1kLiv7umfl9QgQrV8a419TsZ
2cQiYNZj++bf+kMcr3AYSIcWwqHjKd1WFtQ1e5gFzi1ybDofuRVd28YU2RibwUik23g5mgjBRAjf
iCm1xEno3i7Yod2VJnlAhUqYnNiiRRDyYde63dnvdIIu/nilv84Zs+WYRCZfbIzYP8kC8k4w4uC1
ZWgveda/D6G5QFFGom8UkFGNthGJ5GM4RiRhRdVeAaVrp2VzUQQVuYl99mjVVbJszOBKCZXXEm+c
PcYuNCjRyhac+chQ1cQATn63F8ceTEvbvVXY9WCdZFci2MR0KG8QBd72kXStut7BCrDsuHHPr5Fu
jL68SSKdHmxqPMe69E5c/AFCcO5QZqLUn6oHzQXGJBQBhKl+qxf1WoGzM6jqYy1BDSvMiPJ/dh34
BjSDXtp2OtlFXkns5zBspBjkF6SPY6aXZPtmS2+QMC75xF3rgXoMzHAT5OrH0KjqIg+FJSvrEcft
tSCre1Pk+dHSaejWVpdDHR+J+U5AucjCumgH09YiWvC6pxy92NpYaXAfJAJ30w120ZSOnoU+Pt3e
3EVi+jqtzU0ZbSQCgxEEWbY0kMhdZ8WutaB1SKSW2UrQXqGO1e1R6Aanz9wGjBXClIKs3Iwdud0K
wz+Ors0675sScL87Yi4J1JUQ1dDtxw6eiSqQ3NMfo7TZSZV3WWrSzgDWUynAy1VVuwum3MpYTLAH
t620NjLjfYykABIayJg4x0qWe8cikAHakrWW+8Yu71EehrJwKvy4OSVe9QRlRCOfmCCstr2Ucut5
im9BZX5De8h3NKvbEYZGYhwpZhkpYV0EpD/Q5GUncCQ2U+869gecL5Wx6CRCzxpt0LB09VBUEtD0
bpuZNpUcoloawycGSkGfrQaRf6hBjB9FQQEHMz4PkOV9q31oW/lZNEuR6PXeXfSIgYEdfTS+21ED
CCEG6sHNkCUE7QSk75Cw54wwS9YugXCOEgiPxGhHq6yCoSaH4zFnhXOI5niOInWH/Vq6RNikXBVI
+TZy3x/FvtzLgxXZVtqTkgq4SgWQRcLXIZniGqVaJVhCh02Tet6VZxUycXX+wUrIfE2tXmaYkuf4
FXRwqW4qaHPo4UV1uDHk2LJbU84vZbnYBHp/l2OStk0tRp2t864NCYm/7K50NNyJSeQtahFX6Rt7
tOqj4IrES4+C+6h0lCssItQXgKWgiCg6G9JAKhZ5S8wlwe+8UlRG88yFGaQ1rxXk8kXBu7joDC9Z
SioE6JL8XkKxeLeTOMhQ5qn1hdzKBKOO1qtlyCUp2CSMx0IPIE5o9J1XkNgudvoS9Q4Cq65g1SBc
cVyQIvAqSSXvRN3o9zSyNMfV+3fecWIvKg74iVW1r0FSvSQh9qiqDJJFRmDhemwqDXpTbgGpjtei
wLMKXTSMrZXtJBkoSzvEW6FU37BYIG2PWEEDZotQUKf8q/oy8ExqCmWz8fOIlK+QKCc3TMYl6EF5
FboGzDrtlvji5FgoibpRmpE4yb6GDwTfmgDWnmqETix7Edf3GfGQlFryfeIJrwSAQBVP/BLlJ/Cn
sDLXRkNfMiF6vK2kg9eLH7kRPgLtIZtbk5yua1+BR9/ToYgW/kDPuy+0dFF3hs8no+76Wj2omVVv
m0FUHVfD8tej57czVTiU0BHzsD+Ofg7EJkTYK/SXTWne+XrwKkTE3gUR1Q01LMWNGzVXblrw5WTd
Vo87Onih+Cr7+rWcxFtDjwjrGKpXNSKIRAkegx4lcl0mN81kOsy1d7+IHvISd3XefuhKDROyDE7E
qj7XhvSky43FUjH883KlJZqzVBaiSCGkTaDs+ESEoIculnU4PLZVBSYpKdaBmR8KPUhQ3BLZ6Y/S
RZbEMOuS/plUyhcXerejtcGWSAMgd1NwKbvLdxgM9wqJKr5u7nW4RgnJUiyhgkyzzz30mvnPDZJN
Q86aNSoUjY3qn2bl73lM0TDVVqXrHaOqhjPlhpwDXILXBxjlpoyHexwOndsvSr1MV67F882wQIRS
zF3DWtIN+cGFQbdSwuQg0lymkRA1S4Ni9VQksItEuhk8RVmYvrAT+2Za8OW94ap3Qekfk7RCgdU3
xCLStk0F9y7mW8Sde8pKHWtQP36oYkW3SSLh1ezZ4w3xk5cS3qBX/Vrwg6dQ0z1ba0PU8AP5FYUl
H1pmWjm3LhUSXyOiUrgF1rthBhvceVeVZzzEUX5qvdw/BlOCfW7JRLs1wx0qBHo9gRw7reLuWxmf
jVgTZoPptY/lfwbQCEVE/W2VZBPL2aThNRLIga1wNFPqLbjYjkAiIB+LZmPnLll6VkLrs0MnrIX1
VKiMX0RQfUmUP+d5fy8U/dGkn0ZWy4ZICv6y5A22X7TPJGveiUrwLI7DbeRZqLFDwSYjYLBxQ5Jd
W6gkiGjdNiyiZW0RHZBJ+aWgjqShJ9G1WIjWWnIbvM1Gu3ZFEGujTmDFqFkxybYFIsEstj2LmANZ
25VduesGnoWsPqUtkQOW/jllpU+S5GnoIeKLbEivqQdyowkyDD2oT6LGhEueD/RFMhH4OBaqS5UR
UOBGVRBPGCnS5Ma07jw5XRFxiz4+EDCYkFDAwh9gJVbyy7DwPSBnWc/N0mwC5679hl6Npm+UUbnp
K+UxDaW9TjaR3SnVdWv0t4bFzK0nY+pIkniVdOqzCXZJiNsDQa2XjZVg2fV0fAyeSpNCXIyavqqC
CQRSyh/llGQr8EBt1iZSyutkW5TFP5Tht7qeBCvfly+HNLlwadcBOSTmQau21lhfEJJ8T0TcnkTE
y6htDmGr31ZpvfGYcm36zBe0twiAVxqmH4qeGISXphzuWx7fvpbFlas2pzEsbuu+2kBvJ7TD9ZdV
WQMyIzajNbw1wSedHbjkEpPzlth1QKCLSfSQqAqonuV4NVYBpFAj3jXMxp0lrcuKGazUhA1DWVUF
dfC4iy4i1yN6N1p6IeIHdLnwQSP3JU4ANY48vy4ar0w5gV4amrGdJ/lHoXUv+FSatR+3j3JRWWDT
9BvEmIqtuzmlazV5Qrl8tJCPt1k2AfNSRyykD0T3i7bznKJub7LcyBwzlyFauURJN7L41vEUvKCT
mfxFmn0qz1GPnT5393IuP1euCby3wWxn0V+wrXB4zYpwK4TJW+Ony2GIb/0gCOGchIdCTjdsxj8s
xf0wckD7eb4PC7AATU7BfjgOtUUgkShe1RVpKmPYv2MfeiMgftmOuXhfkkq0CEKAajEz/0Uq8mf/
Ppn9UKjOT0mz432f1qOReqJ59C/0dbDBuExKKW6EOwrhxRrU58r0F+MdbPJFWy9ydnAi9hcndv7+
Hb+e/r8eRmenfxaEsGikzjymF8XLhDVAr81sZXsOoM+zB/JzZ8PZUSlI+5p4FINRR7mjEwbh9efu
7NkRTUXaL2f+qBYG3MG6dSRB3YaYusz9Te5dBlJ08vW9JzyNZb53sTRl/pXcyWce7I+m+ezB/gCp
cSoLVHcEY2gw7dSB/0SyBdDAnh1iH2b/pCEqD33YwKeBYyPrwebvJ3rmFs+1H2qo4EMEXnpqwu5a
ETdeWZ7Rv/0QMc2HONV4vt7hkhDsSRrwKSOuLiMK3fJTC3JKXOgbYVHwz7mqwrmnOq8FipVSGl3K
sKolCNtFvJjoZZAhoZeVa/mcXPFMIX8eBhIqSR8pJVdT1xMnxtz+t5vjnGv0M57vezXMpHEtk/dA
HAg179nX5/Vlk9Yl5UZhU3x4L//NX4eCA/IXPmEEYSRJVuKKnokt3VZrwZnA7HAFrpub8r17Peft
+NE+1uTvv2f2ffZ5K0gFOS1HWW8PVaHYlgrUtdtQd7+uIGUWQ3aXRf0iwl/KkfZDUYkPE8O7wmCn
KmMdDSxC1y0npVecl6xmFT7PfOu1IFzbepUo+arTxMuRTnMlVeteAEtl0CvNLoALOyPg7Vy7UrTx
svQndbir7WoFdCbU4tCP92UULMURJpdKBGBRwiMsKFTo7X/YpcfkrUgqvrhJeSJz4vz+elc+GYRB
Hw5HPwUsJhI/Ez79/Y3OOymfV4APgDMBTycd+9kVFAQvrpcMx7qLl3gZ6QuzMLru3d+X+TEVTAP5
38sYM9kfTknZJ4WkP5bCcGy05I1yw7m54PdiJpEjFr+ZJXn2BkuGLyZtUgUn2Q1SMprkEOKFkm8F
Q6ehXintQskIeU/rDjNy08aLJtdbBxSxu4ya9KAEyePYi2CtPIysUs325e978IOiMH+lZ/e6jcc+
woWvHbOgvvZBNOM6W6aR/xTnxmJsJF7QQr/wjPKyUP23cCzXqCIWFKEobWhbqxX2QQRXyG3uRF/n
qxSUcwX4qVnyxyQwD0SokIwgec0FrGPJ5dQ1jJxgW2wJ9VqcK/b/eCNkfGNIchBBky5jzmEpaCJK
KnGyevSz5264bIbgzO0+d4HZ0lCOuaLEpYLLqzyYysNUdjjzPH98O7MhzL5OPxd9UQss4zgJRdXC
sVbTDYtI21pSObDTpVjb1vbsTP3LQ/p256aBf1nzdBz7ualnwtHfijuSBVe47Ff6OqfiQ85JfGMt
lXXXOM2FthYX2kt+Fvf4c0nCcCbBF9ENdE58ad9/QJTkpVAmyXgs1IFKcOFMNTWpbB9C6SqMDLsf
8tVAre3v2/3z8/5+1dnzFAYyP8s6Ho+alT53lXA7FNCM0riGhi8h7Pj7aufGOHu2upCHRlINU6Me
3PIuWEdbaSluzj3MX9pC30c1e5hBnOsEnkkqTShpVVV2sgyegSXVdr+z1tlq2r54Ny5upbMb4B++
O6ajb49x1h2RPL+v5aCbLl3cE6lGNAYiZ8Mhl6B1ZLs9CP9xLI82v+bsrDFWmkh0gabxyaDHOeWf
JDFQ7k57Ks+SMD47eLPp7NsIZysC0b8hD5IRei9T+1TZeMvRsz8BiQDMz+x2z97P2Y7FH6K2zk2X
CeemXViZnWyKdXQQ/1WYY69lptD0PXn9+y2Vpr/51whnS0o+VjWpMppxzN+6ScG/9p5BSj9kO+qA
TrKlyoGtyFbugtXZbfCZ73G+VmS+nGam5HGA2oJpvpUW5NUdrUt1kVxg1d71XNNbaWc+y9+m3C9T
jzaberS+01W2++axwg9i1pbTmflagRP39309N7bZXOMH0eD6tWgczTFcK/ljSoQHpNNNZRz/vtC5
l2YuUY3UsqCTI7kcvnFoAV+uHAIMHdUmzFRclOt4fQ5D80OcPvsGtdmUI9JJqjSCXxEWkOmxK696
TtrNwvqYlnnYTWfu5S/H0G/zjDafZ0ZFrhSJTYW81tE89RtprduKU6/PiZHOjmw2uyiDKA+aFQmf
k6kLoTRctQ/GcmJ1s4c/39Sf7tT868Paa0howxUVafr3hbAg21NVklY9hpbvhONGqc6xps5dYfas
3LAdhlRu1GMfVZtGTB3wCcszr+D0Mv81itnzCVqzVMJC1dj01VvIVYUNxuGgvynLYV/t66e/L/fb
F/z1ns2eUTJajQpfSDu2CqJA/XLIjlWVLP6+yKfB468xzWb+Tg9Kylp8wOqaA4Cd7YxNczC344O5
NVM72CqOvCinutK1f6fY1ZJMj6vycB59+uvL/3W4s0Wh0utUz1t+SFkgOiZEIyLG/Mr91z9grUZ/
Hp/TvJ+7v7MVoUjE1Oo85I0lTSFFfEVktNW14MxL8wP+ME0iX8Y1ry0lBXHWrmQJkzrp2MsLd9et
0a0s7QDyw0PvJLfjC9jvvb4JFudmMPlzypg9XmQXnB1Im56qFbNXVho930qYVI55UF3VmdyAZ1IM
ACfJrpTE5qptO98e87a3/ahfxWH1jO6CwB1abXFWP+aSfJPTdT+IuXcacNyTIvtPqwjPUWq+5KZ2
H+s29RxFKbJ1b9A0bwTJbhHI2vyJlTh2MhAc0oYNK3oS6DkoVnRlucWVb6anKiMejwwDugDNQTOb
KzMI9nHj3vWx8No06R4ozUU9Ds/KBMzqo/Qo5uFLkLa0AoVrY4hvtFraJqO0a8122Y/9BbKFVY07
YiEHAnEvtbIfku6YJNElvklijEjepoP0ENfuMbKiQzVJOtQ4fRtJ7ibAK9yZg7+myLAlFPoJl8tF
P2R0yGj+SgkhyJ2i2uRp37GygiOohaegi25NmU6sEFmuI5igUuS+vPTrgNS0sPmoPPFZKKOnQBLI
x5FltL5du1TTYuMRlkbH0syXbmIMW5LU8K9l+b4q4zdVIu476Pq91gy3GsL2S62OKb4E4X0OrQZV
N7HlbVF7S9SUVylJ4cgmU4xi9YvfD5YzhMJlIelXQzQedDG9IBttEyredePLq17sVjTuarvSSOxu
6LSZUruOhfKUt/KDT6I4NChKWciMt0NWnXpB2nSKQWq3ezRy66bxFH3le4KdqOtR7C8l8xmnitqk
m9b3A2dA847NdF/maUh6ibirQol4omJFM8I7CBXiIr8J/42Fh8ZkdGHK01+kRbTLAfSw0q7VLn6K
skKz/Uxw4kK/w7PyoQ4V/PfwUQMIsDSqjFCYnkCatMKwMCwkl75bQtHL8Us/d1Ldvc4ja4OtLKQA
j4xaSseFEnSPQ9Ds3IGYtlSPMAZF/lbRp0Qh0EejnMOzxWfSVtF7rICaFtzxEYw3fsswXCZBeanE
Jnx+EjccI9P1LS9yj4YXmZBikdEc0c3fhI2R2mHjvyHhgBgf8VLS+ZVCea9k9UOSyWi4yUyJTP0K
jVTkCGpVOLFk/hsDf0MUAXmCoRbDRxvSqwAKNETCJ6mgHCdbvejUBLOQn7nlXRuA3ZrFtdLU9GkG
AmmG2sQX0cjeMglFjtMuxbZgVB6izqCLqKRrXaX7FvU5vo+AbIVQLC+Mwb0TSwS6hRAHmwT51qKV
YtqPIfv+AeCXMGb7IglukzS+imspvdVMay+l/jsCBp8UIvMyUQZ3JeTG2RPCtB/4Nm1RBUMvC6mN
kHRc2/NtZQ4VqLIotgkbdRdwPKg3ZNNx+hEX4ZJP4cyJ5MfmYbqcqZiWpuCfJjv3+/akssygRl03
HKPwXZB58VPn72X2x1ozVfXAgqLyFakEzPc/sdlKuVmVw9Hgm5Cs8CZojTVErnPiW/2X/TiQSdgS
ukWdEq3U95FYbWw1VaGNR8VN4mVet8ywWrpOTE2EjkUru0oTY5nFzTqJsZpV8OKgr2EN7lUsrgmY
FRcH0Roc9Fozo4tQJFrLZVbY8HVMUVGZQ0ED6VltPJdRJNg1GVrknVYLeHAb4tr2raGi4HDlRW20
JLBLzUfqkRxU1KinyqDaJ2ZxhXRjZWDxh5QK2iv0t3XCuuhLD6KcPgm+e1HW/Y7wMpQbWnE5aPHt
KEckjhThgn6ma1OSXg8+2JfCJfgU/6YkHbKGUKwqXAga4j0xu2p1bdf37rpTIgPMZn5MKo/TiXzT
j81jTaiY6oqFw4YqW9Vy9m5V5V0Zyo991xwaq3zLVfVW7nVHLUfK1yOKs6R9MgQfGLI5CBeaX3xI
rVDYvSlc5saU8Fcqy74xt53sRkvBxEZH9wP9TiOGrCxk6+H+fNAmwlpc1w8En90Xln+h5tGd4Flb
3QivxWjAv2wmN1WlISwb/QXuEM8u2+DFAHgTZkjV8QwgbKOYM0rVxssldc1ntEk82jeh9zaYUeEQ
Brciv2mlavJGMV3/v0g7r+W4kSUNPxEi4M1tA+3pmqRodIOQRA2893j6/aCJ2GGDvY2dcy7mZhTB
7CqUycr8DeZDqN/4LhXcQWreUAK3G0/dyJUar1x6+I4lat/cJHxy1fqjD7T7somfCrEyN40u4vOV
ZQcr6T+atCf9i8JDLuVHvROPaSm8uXF8o7X0xrs++zV64yEXI7gy1jcoQWtVH+88NyhXwtDsAi3+
wU43kM+rDhm+ga0ldttxFMGR5Lod1MMNxNRfwTDdLHLMLaFtJ5xpUWs/6lFjfQ6SZQsCq6AP7oV0
eOSspRTvvlhGdKAbjSdshDBgjDahqis3mirdZVX8Dd3f20xILVtWczvKkw0UjL/kqkvXEF+2JdYf
jizRGFHC1rR7Wb/ty47rRXDDjS/GFbZ5teHkgj7i02c+WTH6XUUn50erFbnBJHmvBun70EtHhF1J
ioZWA4MmZw4Ajzs5VDZFiM+IHNevViZvTG3ExEat7mJDeoO5f+iMbLTbFARKhvRb3MbxqhSyTdqn
b4JSvHhyVdt6KKDtmArvst58p0f4MrZYgSkisw7H+SEsqhd8QSfOX/ZieJ24iqJxW3bdb6Ezir3S
qrcTYE6S6fz3srQSfHnfa1F/h7gHvoz+KRV7DPi4H+ycznyQZXdK6vk3mVqBmReBY+lj+u7VnrCD
GBfRWClw6mtTE/QM0IgVjtXksGP8K+2Hl0FnJ8hJ0z1EhWxXbQMZS3K3LThBvmiy84r6sU+195Ga
to3iPBr5qgrtESlckB/Fh1xHJ1RCHnpZePNHecuV4ZQj2YibP+CnutOC+jaGWJyJzVM4jlvBEO0G
lhIkmmFT+uM3YRTR4ENVz8Uf2MqKHVwF0dbrDNhQPxg2yCpQQqN/U6ryq4CWXpC4d6YWnEDxAGMJ
142Rr3mE7HUlDJyi6bdeQZZhJu9IMH1Elv4MbfrZ9Lyd0dbmui0jzxG9cZvX8VrWhmoVuympBVad
alPqpNq+aXOF/h4yX7oPYGWg1Fe1R10z1kOqQTKOd2ro3mUkADar/Mkd2o86C5+0UptO072pWU9D
kwtOhYWfnYLvsA0RQJ+eiOF97fVoUvYpq8xLo41XhO5OqrodCmIfHstZqYN9g5vTKkmMfYcH3Ys2
wG8ZwL4dEk2k2G9l2dPo9mvyHISCvBIcg6EVP9whqvbsCta60L8Jgdyv5dA9+poLCkb0YEWP0asi
d07CibKSNJWkUTWMdSt1iT0EEjUnTQHgGTnGWB40L8Ryji26khTvRR/jDrQjMCdhMH07kcrcGSqc
AWs9HSCNk0FRqqPBkxXkchF4XOiGUZp/yF4W3fR+eSsGaD10E1O015hsC45Jl2WPkF9IhuTmParG
n0Ugqc4g+WCxor7euk0SHaymHgC1aeHWM4CW96r8wmZ4E7UQ1yMDb1QhbddRId5ZUmMghdf3dhhj
9jOYxYoE3rPFATmlRAELLEj4wUdFuS4tyERSdx9C9uuCGOTqqGGT1yjBWqoCbVu26ZvrxdUW84QX
M1YCcKn9MZQBguk8bLSYlM6y1rLr3gcdsDZA5ib4njRFWxWhRSA/0JsxHXupBgwNQwP0sIW0ptG7
+grVU6RKcRRtK6RhQV8jVQpN+ODnxR2Qp/I+86rwTs41KptJmaxDKZDXrpTnh6KIMtuDkBm0XuoE
OCWhr5r2G06aI2DfXyDdKrsQ0IiVO/TtTQ8PVT2uj4UnbiBRxXvglr+DHHhuM0g/RD/nhm2ret0b
eW/3emetRN392aHnSzaeIOk9+JtUFB7SGMkUyWoHBuAju51nj0hTYhxlAeDSu/vJFMCpMNFAcHig
+DBo766mq/seXu+tGeKL1HTWsLZKvIIzYHqOFZb9gy+mThWnoKGT7oHt521TiTwlz/K9D+J5x+DF
DSjAl7jR8BlOBc22GhxsU8sofrZZPD0Bk9vB7FrbV8C1NkV/EzSTvWdmgNoVuvBQumiuqEmh7/wS
+foiqo4DTUY1qQPSZZoAuoBWQI4E6jpLimwPNI0Pgu6JAgPA1ctwa/bhvuCRoWruyYt4qkgasBas
IQdPvnEFtN9LrT22wHCTpt9pWlOik25sjEb9XTcgFeUqeIYdejdYyX4MrKNfpOMqyXN/a4jmVq98
gJSgt3GKG0Lv2HiwK0oVu0xflTZ9NtyUhvAO9RZTL/kmyniwGtFtZKqrFnAnjBnv0CrSoSy7myRp
wICF76I1PujSqMKyh5Auq8Idn+wmaXk+ieAqV1mFIrUpd9u66jajPB5wKaG/VDfvoSxOr3k8lnQc
nmLFGg9N5AMa9jLZpgF1CLNqnfXpo1Q1kZNb0SamQLKKUhWtfICsuiRvq6zkAYdPJ0mCN6bHXiQn
EMKaR4vgrjtYQZmgA1mQgORhl34nS73KgMEZW20t3nJ3YGJJOzND+3oVDaJj5vVoC6K2ljOfJ2qB
r7QX99/50ZBMOs3/4YlltkLHOthEPNN5K+A0Wm8Ev7Ehl+0KL6l+Q3kL8P1yrR+NnjyVVC7sxoqf
IXwgLKHGwBwV9KuFnDs2PHqpWXHVROljWfI+rDVJ5yGc33MqJDgdu5tKyp/cFiVtGUJo3nXVKuSh
9r3O4g8jkB5cC2AbeJa/3IJV2PsBSOdWgS3tqf5tG0QPCBR/C0lORFZ2O6rZUezjh9Gil5BW2KTS
/2MX9s19J4HQ6ATrQzf90fbrBMxGpe9dkx8ax8JzHVfpYUzcI7JNdwiHoB+NIAsPZqxr9WxsV3pv
QGpA21DOPwouqpVhlXdhKEL+1lJ/ZRk1mPSheAgNnX0j/FR1wSnVYF2J+V0TtpvGAgJId0AMx62s
ouCrlr9dzd/6MPHt3jUes4ZXip+q/jpKhf4gCkW7ifS62IQK+NkqeLXcFPmgFsVo3b3DPsAphfAI
YYZlMfk1j9zukkeyDuNhnZcchp3WvVZZ7xRu/GKZ/ROqEYldu6lj+BOQN6p/Wr2ELKTJzWJ8a/qx
WKHn9cqlybNdSTGTlHdVWt43YgLTCQvCSN13WfE0pHB0cwnBa990xqR8oM6RTcDQ0Ibhs4lhhZhN
HVMcyzcxGGjMQwdeJQaJHjjVPAx+jpUp43IicRl2hoVYQQgqRuBezVGycrv82AWojQzYMVsdlmx+
eKvm2aFSuIMAARz00rwRtW6CNtD4QARi0DFPa1IsX5HjV9HAUIT+uWyKYxqBTvELsvDgQVCk9zwI
fxalhp246P70Mx8zqzA6ti1S3YUa7tUKSVQ4HOsi9F8opG8iSXnB+O++ioYnT+Ydkur1t7IpNwpQ
9JVCNreSgarsxh63vxDHqFx4KcoUFLKPQWSB2ZvSH7y4sE0gzjxQHsIW726qRoOutSvma5XcTUqS
ZvIr1FNHE9LkaOn9hxJEot377jc3T24rr1+nw8CjrruPXPUh9P2DECpPahGAJFBIrcnRYfEjTk0q
tc9lCmeUNpNkBb+sR8xIrZKFqvzSA3tWlRdchX7/6OknNK55+XpbSdVv2r7dcD0s9IO+VCVkeiWf
3vKz0rwnFrneqDm9Ne81bDZJvaS890c79KzMMoswq7lneSAOKpS/E+CuciUrGGEO8YdQFLUNcfyt
L8rHEGrtZtSrjqucd5IbCiXPpng6MezIKzgqy3zTm/K9nAzA8lVzrQh4BMQK/eMoLjAl9hsnxf5c
zwrXiaM0JmMT6Ci07Tbz+2/0Ho5xjC2I72d7VXDvgm745qvZnShowkqvKoE9am7zTvR2aGdI+Mij
Wh8m7yb1SiVJUZ7gLNEVAc50ooyYvcsBL2euStXs/9IC74X/Gdim0twZZd0AoAe9qqXxq1GSrCC+
/QZo+WbIlVNUNBz6YmkrRmlijSIhMqfx1kZcT15AYF0oB6GSxEtGFOVJ1HXWnPXK3gJRgDGE7gZP
ZWjkDrsdCRRrXF+vO31ZQlNhS0QeCf8VpJnm4rFxp2tDKBfDySyHVeE95sFf1wNcGIkCzxt1ZcOc
DG9mjb2sL3qtLvPhpJgwWXzDds3uIMXJwla4GAa5KNnQEaJECPe8rCVqilnqOmG0ioW0NfxnZRHe
fTHGp5rj7KNUY4IaiUuNTlWPbXbrSTeFsfDdLx0eFlJVbGpJR55rtqMpJHmWXnQD1GbrfhjF77Jb
bRX0LnlxeQslx0sNc4RyJRVRKclCc2w2njjMqBbn0UCPl0fxs26PO+MRt/sVcvG7+PT/cCueyqSz
4+Ss2TRbDHWSZKNn1gOYlQ5jW54cNOiL23qXbadGPRzYclXa1oN4V94uUXovAJwRifzU6Zq2wiew
V9tHSKWydE4K8vWtIx/k9YTHbUNbuksssCzxrr1d7mxPn+xszFNlF20HSq0UjpF5Pw+biT7AIM3s
T1TNBOFep7VSGsdU2A39kljfHxDrPJYsGngTqX/OjVksTUsCnbJD/wdGlzG/qBcfxB8ytsWu0yKb
hz4MMhb1dtilK+MgOtFmaZq/rGCGS/1alFm+OpILs40YV4XfoofYnzxY26nXUxbjfUffJttfP1gu
Ld+z7zm7aLWoaeHLDfqJppG2Cvx2n7Wyt+ll8ZdoeEcJ/Ruajd3P6U2JgY7v4IGwKkco3IOwlhpx
c/33fBk4bs3gi2k3oY6E0sRsN7WVYBWCnoNgCB7R5nAy+tId1NRSX9i3FzfRp0Cz1kfeSmFolZZF
Q948/G1KMJmrLrU8LvWlESWZ4MyiBrrUmn3JUIySptEL9WQMka15P01PvOmkeFvhqKErHyP2S52b
70zjm6pnTpJUti5VL77mv9XBsMGgZl+jGUWrDg0Tww6ShaPyD1z/bLGj1auoqJVokgGsey6WXbRt
KZdwuE6Q/njXTCWk35EEzz7EoDDKdwbuFp0u3hcWClhUBqJfskYpyYXTG4p2rnyHhr7CowTFYvSU
U6ypqe7AGufoXXUV/bTr6+MCOej8987OH7asIYqxrp7qDXTSX9GuukXEILa92+i3ZZMa3RQwvZHN
yDbNrqaG6drGzfXf8OUGm03Z7JNi+BHjDGPpJ1U/mjBiVdB8obJwFV8Capx9mNnGhETmamLmG6cU
Cn0nasckVGB7QkTd1BMht4Rom+kRlVucPLaNqz1dH+UFwoOlG4BqsQtB5dy0ZscgnV7X82V9OOVW
tZHH7IOahZ0Uv1wpuBGib3H8JlMIKDPZMcxvnVTshhBrmWSblr7jdt5GdtPtSIu+FG4KS7CpqtlB
Ud9HRb7q9eReK8N9qv+I279glGGjpeJ81B4wtXpQSjJSWrMiWX/UrzRPvFXqEk7ysO/Ew4hut5eN
8L6SJ68X0CLA1oMn2vXRf/3G54OfpexGZBWK5lbaSegzoPBH2Yf6Lny7HkT6etqdR5kOqU+XKZ+w
p74RGSf9O/1ofwJpGsfQMR2qKUzrSdz0L/023xYLjdivVxzS9f98WzwezwPHcYHLRqkYp0bKUKkI
At3Wcw1e7KSW1uQGYJXa2xWNh4xGDL0UNbj2lMXBPgco4dSjumlCA+G0MlmZQrb3pOgjdi1aJaDq
FEGEzh/eJqWCg51SL+nif4UoczlqnKmaLiGXRuv6/McbvSJDmu3Jtm9bxzw0d8LrCPP7Nt9F+85p
9sOT8tv82R2L4/XP9eXKoEyFkyqytubUXp63r6NCKcS6hfwSAsH++8rwd8s+NpfCTAJSRFExUDBn
w0OZs6DiWAOoUYxnqZHTNfKJp67Fxwg7YLEIvqVJ8d3MEYi4Pr4va57xmeQaMh6KvFjnuMiIGkTf
1VJ38hE9WuGGHa/MkLJpvkhEvPBeIrvCMhosAPXKuY6ZgIIaBfNsOEF2WWVUktx0KYu7NBgSOPSq
yCPQvJ+dXjK4CTzGY06v0FzxXDZ1EN5LMsCXx/FPkNkpEScteOOUceQmCzBpUYQ/Xf8mFyMoFpxp
1Fu5pWfDSPzGzyKxGk598RyUb4m6v/73vx5BfHTeSjoqNhberfPVVmA+1aBqyafY6IfxJjvg5fVK
y++2X0tr9eht3DvDURaiXhgVw8FTTSYx4qactsCncy9NkX62BoJCxLQFpYaAND4uDGyambPERhE/
x5gzvEQpKFodAWKAzP0GreFNet+Hm+mpFB+jfXOjb8wjhDnv3v+3V8cUGIVknJ2oBSjm7JPJpaEh
zmb1Jzd97co3KT7W1ULWdnH+PoWYrTulruXAiwgxUJiN9J+xsnDUXTpjJ887DleThxC+qudfyPSE
AJ0NVnbwIr3RdKGlprkr7RisE5xJK0eE41PcKWtoyo6+vv7pLmzds9izzKf3raAVK6oQAU4HBRIn
gZk4caw718NcmkSelKKk6ZbMiT57anhlo/pCI/QnKll3SCiuLTlYWOfTd5ivwc8hZo+M1BUHjGPB
VwWNfhv3PY84NVB2wN13sK9fBDmsVphl1i/XR/Y1d2QJYvCjK5KmaOYXJ7QwVSLYAqyPqkG6pjLj
Q94It3obYZ3Xl+IaLdj+JlTQ80XXClS/340f13/Cpd336Rf8+YWfdria0vFJcqM/xUIFIOndo1ZV
q7QUEI31mt/Xg31lQJ+P9w/v5lO0WkoULRPclpuZharcTBUJXFwc8609LTNNLi2cz2ObfVWAr7KV
5MyuH02IljfN9xeS/69w8dmAZjlAJvi6lUwf0P3WrFUbpcWNciwOdeDEG2FdrgFdQYSsLCjP5Urf
hSeAtcOK5tXH0mn2teDz56cgO6xQfUSpY3YS9B7ivC3N2pN2X9/0N8YmfAvWLhlq44Tjqnum3bBI
6Ps/FvA/QWdHAICsTpBgzwLFt065LvzUcGS8Gd38nleF4eiCsdFS703U66PcJtFCIvQlLWfIikwy
JCPMq1nzE7ztxVHICsq5nS/YYvVoJLcZz4AqFBaOoAuBuHZlrgv2qU7Wc37KqsNoNEGY9ye9UsAM
vLX6JOYG7Ijy1sIWmf7U7CgiFOZ/aI1YdEFnV67ejTiDxWV/KjRlW+vyd03KrDcQSU6Is62Cop2a
eDdNmz7XFW/a3FAEtHJp6XqGuvD6+DpqmNeQNcHrk/8BBj0fNZJ2eaGn6EnltO6oBaPABpxJ/taN
1sKov+5UIlFG4z9goVTUziMhCJULrZ/2JzV8aqybQF/i9H4tn00s8om3KOJ3LyKKcx4hK+peEXOj
w3My+RGh0O6ET+YzkEzJ9uxsE9BxWC29Qy6OarJWxikQJdb5O6Txy6A0Kqs7qeimScievl5fKxfu
X5YKPuomOx5zs9lSEa08QXvD7U4uTMGi65wYOaH2XxsawfQHhitbYM8wCOEdcD51Pr476OB7aDa5
8dEVozcJo/jrI/l6/5IxKyaZPuhm+YsnJYo7rSiobXnq27fErA5jP64thIERsbBLxHwmdsD1iBeO
S0KSMZH7QS7FbuB8VAFlmyADlXaq0eH5hZzadlxhtlKt8pITE5rPTbymvPrvnzuEpVIs4s5xoUE0
EeiaKhnLUyY85OmpUqVVotULx9XXhTEF0SddY6J84VmXogFicJQJoqY0hkPz+4CNS16CJLo+ixdW
+Fkg+XwSKTupZialBPIAnIrobYX6Qmp26UNhmg3ZX6FgyFE/+1AgkhscJ/LyDzfv5x+yMXjGm27T
r/GfP+aQsZbU1i8cfJzzkx8OhWe6a7ONlbiRoBog/E9iayJ7inAR+InAPeDisDCBF77U50j6rL4D
X8N3y6RPT2pAf97IQYBqMjgpP1lf/1KXplHjkSPTnkQXmkry+adSM2D2fqglf5ol5gENchpg7h4Q
8a1CbvKf0Rw5/KhW46WEwjhqDbNPJyDemseNxLO7RN0UNRYvXFjpl4alI1DH4xQr4ekNdD4sX9AL
P0WPknO9dfKP9iF2vLVgt3Z4lz7qO/k13S4qMk+r+vyKls5iTsvnUxZrsoHbuJF565vJrR4g1sAY
v6Mdvm4qdW3KnrGrx0D5gRv3rwZoY6oEWLIqmbWweC7UBLhcqKRTYcMt50tNQI1MuW8QW2Pw5U30
2NwlhwYnd1i5MHfWgwPITF4n90u9kkuTTjGA/IRMiK87v3gqXEOFPOa67uwGD1ZhVdnSbtL6QWRk
o9kINm2WqHsXThqTM5OOOni3yU3wfM7xeMpa4B8I1XZJagdCcltW/dKELgRRZrsRtlsMVog0T0Oc
LdMfWtNcuHYu7HdTmnTZKRzie6rMlqsJ5yRMRZg1onjbYAunAZ7VF9oel0bxOcZsecagxotkpCSQ
iTstb9eJuASjuHA+no1idpYYvuSlwshzOaZXBg7Ssawe4cDOHlGXv35uXZwwMBv4YuG4zKSdf3fM
6Au37j1QCFnpyJ76o9DNG9gpC3WUiyNSMGrQUUuajv7zMHBCuyoCcX0Ce4/Ip2pnLmQVwd9Gxfb6
gL4qL5CJgnj431CzmlARD25dDIzIVIsK9ZeMTRRjLFTGVoDEWrX241R3rKIEmFjXP1W/hQYTjJ2t
NJG+xzSj27UjNLM4aJCODl2nEMqS1ar/vv5Dv1hSaVPKrFE+lw24nV9a+aWCflgm1NUpEHVw1mKv
bAXduE9lYPZWJYeAw4cUDkNDUcZ7QzC2ciLKXZvWl9YkBRKQbmpCqSk91ZUr3o/BUNmWFN/WnbdP
PSFxjKjVVrEKKv36L7+0Zj7/8NkM4yzSjn1Y1yezSZ9UrLnXkgWgPyxA6l2PdGmrUXyTdBoA+FHP
4T5t0FW02vXqZHRc2u1LitnU9QhftZ+mr4DXLkcfdohf5I7UxAyasBeb0/ik3PcOPlBbycFXiVoG
9u3pLthHz/kPaQ2DVDxWr9HrQvyLkwl7zpC580T6/ec7QzdBtwWS3p10UAePsi3/LqJVZiOIvUPY
UrGLj9KOv4uLKiHT351dssC0OOppC1BVn+cOkQlMGL0OHjeGnRV29Gg0tuRQ1rTbFeCtQV0jP/uW
PYgo3CyVvS+dBiQVU+Ebg3kcf8/HHKkoJxQRsbtyI9cvnvqrgKRSL4hmXZxZ6po8e3j60uY4j8Id
2gGc1rpTKwGYDl0Ee6ruUcvChcfVxRNH/xRodiFYqiVEYdfWp/gmftA24GS+N43TT/CnG/9RWRc4
Y530n7Bqjv379eVzcYN8Cj1bPQMElhyiET2yjqtCCEpHAge9tEcufq9PUWYbPvUKCT4NazTco7L3
gFJlsC621h1t7yJbFfvgrYJD4SwWa5ZGN1snma/V1YDa60kSX7vi5LnP12fvqw7RtPlpu1AO0sht
53WRClXZqIzCkkRLtAUE/3fYs1FLzD5AwPwHVyAvLGpPqoIv0LzX15nQSMTGLU9Kq27oLK7y4TdI
yodoCcp0ad1/CjR3ECwDvzIykUCxBhxa0aBUKOvU/PccY4k3B8cWrx7wWfN3Y5M3bmwiqX0y3E2i
P3UitrtKtpCCX1oBWLXi9ATYDd/CWXoS155SpzJtPzkDCq4+D9G/Fi5iCUygJByfEdjU5w+cPKzC
ER1pAHVKcEzq7kHKMN0tGvn79bV2cSSf4swOCUEEvWyhNX5CjgKyjJQ/SHq6/e9izE4Dv+4LJYtI
fcoseGkqtAq85uV6iIuL69MwZkfB4CeT0IGXn6z8Praec+m7vJQrLoWY7XpoZprimnV+UluDD/Fu
xK+utbDzL91+n766OXuJ1Gqs1FpNX8HTe3fVGUKLpoXcOAgDO7LhKVBD0OK9PnWXVwA1OFGkdgSE
8/w+Mg3aTl0pYx8Qp9+ouh2UZEmc9fLU/RNCPg/hSx3+FQNfR1B/K9Z7W/3kjfRfDkM5j6F0WirC
G81OKdoUdfqmlEsGUEujmCby0/u/U9IawagqO1Gqd0plVzUo9KhP/93XmH7EpyAhyr0KXE+K72aN
Md4xzNzNfxBhEtKkHo4jmzFbx0kkjYLs1tmp07y9DN1LUJKFENNumydxxj8h5svYGCncqRHqrQWi
bwirp66jUSu3QfzHDs9kZA5Cpd6gZrCQW02n1dfAEzqHrpApzbNHSR9kCu+MTRRM2m2Vk2DT2GKj
ARf6+ixe3KnkiYZlKeD+50Z6Sps0vlmxGEKlX0mwMuT2Vem/aTm3Tvx2PdZXkOp0GXwKNt8/ll+a
OvI/1EKjOxOdMgRrUKd4EjCXR23gR74a18o6u9+hbdet/n2/n0ScYYL2JS+2xNnx3XZtloryhKKp
ssOYHySBfkD/76sXE+JoQoeCdFXmqzKuDQXPAiAnVRfgf3JjQVS8PosXti+AIxoniolJ9hdzRsVq
3SrriuxkyX+1Onr/1v0Ir+96kEuvZ4tLG80WHog8Y2anachFxwu9p0YWDc06riH/hiYqEAWoUOvW
1EqoskPuJJ3UryA4HlDZuPXGMrSBk7/nhiBRMBUNnnkpND1df5ZVqB5t/Dv3wxIZjewvz/eW3DEv
7Bp6EvTIOBRQj57vmtKtBBN3Rg42UV0XPa5BGE40Ap5V4lJd509le7ZDz2JNv+XT+TbAC0yMpslO
hSEcs0x0xFI4prjnIidtNE+J+lulhCuLh04dbgugzFHavbVlvh4s/x7gBEyGoYeM6ZcbTVC8DS5w
Ty6+zfGQHuRW+R4a4mrU5WRruOKDjpw8xk4yWg7qY4HVmJU+d2L7mgm9gxCNg9DXetBzWKpQtZoU
uHQHmxMH7aDfl4guGG6dY1CJFVCIUjwCV16G718aSSsXMQDFC9ZRGdgITLxmFjQ49GPkpH00zfdS
L+44iDZ6Fe0rcyFJuHBhM4UTlwXKhUSeez6FitcjgBbQmEuC6NVLjMNoWM71ZXxpr3wOMbvqMrms
ja4GVCABoQAU3Pg/zMW1sDSO2VWHAJsotm3ALeHynpf8Xzhk7K6P4yscfZqiT3M1W25oNlVNklCy
Lp3Bljbpg3hbfe/3xtvfbBHxA75n/+Ih5/eQOMOueB2WKhoXRzlpPqKnNJHQZtdtNo5F7loy2Bc5
/pCN5rn2Am/hc12MoUyKTVQY4aHNYshoJCL6xYow1EdL+pH3t9en8eJy+Ofvz9tVpcVqiyEJnmrV
h6GOmU65b4Rx4ey8VPNiAP87jPmrqojxpXJlvz8p0irdi70z3Hon+SO4RYlv3ewpdx1M3D30o7+2
HpDWuD7Ii6fgp+izS7ZN5DFBwwNIVNY2J89X3mS/6VZAIXu7HqJu4TpaCjfbxVVXY+5jsPqjv3pO
GVX9NYTvSzylhYWhT//+6bSVS2okQw9UICijjW4pq6D/dX3WLi4NYAKiRB8Kwa3ZJo6LdJCygQge
ohwF8lRN0DmK+O+xz+zjT2Fm+7hHw6pPWjAVeGalermVvNtmWNINuzhbn4LMEp0k6tW/639G/cT9
EiIccX2yLn5zuMycbJqhfSkb5A32I03DZPWNb3dcEUrouPgziU20IIF2aShUMKE7ipAsORjOP7yn
9lKp51V1mnyURorFurEwlgvdQISqVHycKYGYMMJmCxjbpdELyz9H64hQwcq41zbKLrh1N+GLdaqe
s014WDKR/jqBxATyBa2A6g4Nm/NhGaPWItLICWEKN1kXb119n4o4iMrS+vqX+preY20CCGoy0gCX
Ml/WpY7LHC/+8qSP2W0kIswR9/6h1YInM3OdsK8L+3rAr/voPOBsgTfUf6VqWuBUAx03+C3J1ZqW
0UKUr8tChgqrTJArZo876Xz+xlyoBiWe0C+pacuDhGFE+nR9IEshpn//dOQ0ohn1PGfSUx/j4ois
RFMvDOLCVDEI+i7oQ4FQmj+9hHK0srYiQo3JW9n9krz7ZinHulA8n2YKnWZyKQnu+2wDdWopCp4y
lCdViJ1RFTAKC5IjqNljIFfHwNeRz4ldcyWL1cZXk7tBxXqjRcvOGKR7Py5GR0RuyZGF+hS65lNj
tt7CEr000RMJHEFe/Oa/ahxq+JR4TVmexlp7rcPuYHnZgp3MhRtZRgrynxizVVkrLqauTcF6caSN
+XvExv4mOvmbwDa2nZMDbn+obZzkfhs37IyF7/xVnhsDm8/RZ+dxU4RdJHhEDzEaa59BJq+1dXaT
7YFEE3Up3sUJ1TRgdTIMe/Cl5ytXRt1IczMQR6lW+OtW7bYhuk3/yVf7FGQ2owgIS9hiEqQP37v8
3Rse//32o2lHNR9Nt+m9ez6IUMg6K6sCquy9ReXFd5bBNxcOYYA3BKBgqHEDzJ64dHU7te6E4oRU
q52OwJ6TvyKl2xnBy/WxfKXBTQuAduCfcs4ERz0fDC478aCGZnRCuBMmYZIj/2pWtjdo9Y2ZNYMd
5MjhiGUE7sVy73gLvmuJf9eNLa48afSkF9nGR5RsJ8TNkcv9Vs4N+ihScW955gpmdYA7bYwKR4V2
0fXffnGSeP5TcIAG96U+FEng6yOcR05N/z0anyOabS37xVzKv5bizLJWDS28eoz88hRpb02hbLPk
vsE0WQuLhYV7AcTPx7AwVOb6pRr1h5Ly6WCveyuTCrlraEp16+GlfAqddjVZp2FGWi96cUyb7bxO
ICvgMy2mz5heTrNPn2sKcoMIoZ4gO+9bRGZcC3ujZGG3LEWZXVZGhVx22PkZwofuqkUbuNBfLHWh
KHkhlyBTUU2JshNlobn6SDgktRCnbnISwxy3yMYt7HDAa7LBLmflxb6yHltk7a6vv0uH2eeg07r5
9LW8TEu8sXCLkw8NvDGyjZwUCyEurojPMWbns4hQS1iLSU//lT49qMJmM53Nf/svLr2jL97In6PN
Wjz6iPpJ6zbNKfNRiwJ5WKD9Z9qNi8lBnH3zBOHBFK2NXwFGUjDLFD3DNkbR6XvNLkbVVr3iW2n6
75i8I213fbYv7cLPv22WLcidbqFUOjSnypWf606xjfKpF5KnIe4XJn3hu85pc60QC4GRFM1Jc/NN
pj+qqrcQAUzSpb33z4KdS6YMqc9byyWzx7ZwLwiJZ8uBTENdT3zsyf0CW3OceC380FzEc/W6W3l+
aW3RCzoNlnkqqFXfZUqzp7V4V1divMnTdI8u7TtpFF72hgViLKMrj3+2iv+v8GpKxQ3iIcmvsmu8
VYvc8SpQM3clIBGvwBGtTLVeebX0Ch3ac/IRDaRBRwptIMvq0DZsvCZbyWH8V9ZiEB2U9Uk2yncr
aQ6yOTwJPa5Icc+9kXS7cXQlitgmDklph1StFm0aAYnCNBFv46A8uiNknsDUnLpE1WMIb/EUX2O6
vnXVsXKaILtBIGmbFtHPxNJu/RzpQ6VsX8wyflC7dqeFiBZ3lvc/pJ1Jk6S4soV/EWYMYtoCATHl
EBk51gbLoQoQCAQIhPj171CL25mRYRnW/a71oq27bykADS734+eDxVp7PbRmETaEDCGhyowmWcML
xpTNq0uQZhIihR2MV7KtYTcADGbTpu1NZwOv5THqZe49drQxV3knYMeGivOLhuJCWMqBhPBRr+By
CMxTiRxkVaJeaNVQc1Qa3DFLkb3aHu1DaUN9EZSLx+JQIKtrc1qG3J+xPiu3X1Fmwv++Ib/h1dZe
DbWCgV6RkiqCXTKNLQC6dypzgKpubL5FpnZe14Yzr9iUejdzaThBy1InKsdGrbxOLIouWEqC6wwb
WiJfmCbAke5cOM3yfkpjOOqpuMcoK80nfFuamgw5OhjxK8cp7OspwyxiXISeclWU2x4qN0oDj3GC
of+1Jwf4yuVjvSsaDDDk4HfZqnqsKD3goh1XSOYbsmUxslTerirGBl5YqDkGg8V52MGrDX/rzGvS
a3rsOwNwWTnSWNxUYpWS7lal3AqLqR/wfyDw75cATnPDu2/tclOBmUxae1hrmhRhCfwqLOarPRng
+KjbzIhG5PFXk0OyFwu0g7jGBQU+bPla6Giqq5CZW7OpxyW1yfWwbage5G5WwQtwuiXcsVd5z0Ef
HEB91pr616T5c1BrLvazIk1qKynQeaT+lGLDFGcrqSG0YX3/2hF3S5VrBbQEecCYecwLfmsxD4YM
Em0TcGXQEz/XdgMMAKKGZlGtKghkXLStWw+saLM18NtloHvdHBiaRE2JzrsStuZxkcHNrx4AHoGn
L5C+I2w5od1YVIoDB8oeoZiW+nu9BAQ8hy1JQNruRhJ93trz8GR3MOjWh1vZVI+wLzQQXOEylJN+
TSTsJOlsI7nH0n6dGtPeztiuw1wP07L/XfwFV8/jrZ16SQNzGY/DRxluucMqz0ZYLqOtI8K2B7uZ
ak4mMW10KbdETw9C6PBRJDBVIvOTGPM1Sbt7NbR7HVjmmfIs0DynDLsS1sTmLF9dUzuasAJf9Shn
wZ/Mi4u26ELZ5N21Iw2wAlKVR7annmAYWgau1jcJpDpQorlgdZBSf4I3DmzTNeS8BlasLYq2RsP1
31Ra0nhY3DAyz6pWEm1sATNqmIZCvCHtrotVUaFiYLRFPKD6sCZkrEIXpuaBCQx9kPf2fe1CXsl8
9Tz4PYgbjrOC/yJ0dz67F1CFhHY7vWA7eW8q7WqAkeOKUNTK7LK4xo7GolG3A4AymgBlnadJ7+5K
kBdEQN26hU6TwTOADbetHNV2LtwydFsYtTfCXU91fQdMAtkMLTAjM4Puj9aIHeDIhp2xlWiVgVgR
vQppBwNDTASvEe9DX++rurIiH1aWEbGy+l5jdIJOb6jbFyQdrT7UG531cLsrsqQZvPaltSz9aMlh
/pjmhu0yv3FvNbeerhq9qaag0hznwUwVuQaRdf5g2LUSj/sN/Bn7XW/N7pXNYancznq9yZTVBiKd
gX5uaLslLVOgcRd3c5oVFxJqZyJFGB8hcQH5O+6kfxvNPsVTupIMnqFVfciYF1tOuqZ0+HDHi+YZ
S7x+Evd+GWf5HZ/GybPcxl+EHTruwOmTdviq5hyieABf0GK6mnP/ui4KuOOD/ZLRvSlmmAtOl/Kt
Z8KMLz9jCXg+/YwWjYb9qFvsoKzxGXwbGEXP/EKX/Ln7PboJUPBFMwMawE5zLHMrm3qG9+dfmRv2
iLDJwr8lbRAuyne1Ni9E++ce6tN49om6Bpbc0PnTgcJ6GBgb905DnPFzHHguJP78SKe8OWGxnDd9
WR4wbe91WBoGAAbArd/2nBVatjaitl64QjCVjxx4dN98A675mFfGBVXfpWjZXebZpw9YoRehKaQ3
ItYt3rNiCpDtCkdjL6eXtmrgvT2sRrfaMbLrZLt1U/uXt5wjcLK10fgEZ9SAG/kH6v5vP7+hC5Hy
adbYklL1PfKnB7hvB43FA1bs0fqHY+zCrevMgv1863KXyfDpBZgT8YGK8cQh9WjYdXWoNAEjzUt5
2zPNOCYS+ejGgXQK9fPTolWaqpl6AhcteJ/+sWIc9NpTuc0OCwlXP46rLJymdf2QXyjJnXuPiwvk
kq5axKIn9+O84JkveDUeSoAN++q90g9Tjljo0ls8c3lFd+Zim2lCOgFt2tfX2HOXFjUroXOZ4etu
l/q0nh1339X1Y5UDKcvL46w0Z8VH74a4pRaiM/4WR74ZZGkaG+AuCEA1YJH7IVLx2NhiXbfsBijf
XUbSA83dp1H5V0j33s/GkJh9l7C8FCvcl4+T2e6Mtv8zZOrGL3V/RVGOB6alyaGJxdUZn/8BhudV
1CHGiiSf3IBl6Z+CMQPmzSOD3RkC+7SrSeg7/GZs0WHXNbCjYmb7nrHx3fHa66ri95ohoJtx11JO
Y6jJooFRMYBBopn5hXvi2S0PcnoPst6lVHsqDxkmzTHEiD5QupGvgIvFII/QCtJeI+xgJBj6UUcv
7UnLtnZ6pHwe82Qr4GZZLlpZJIpRzB9gJdWOZZD25h7uNXDZ31J5P+A8t6bk56V+ZuosVW+YlZrw
70Aa7OvUUSKze0bH9tBwjDe82e4vZuAggRe5312QsZ6RTKPEbpug0esuuslP76y6yKiufL892MEc
i41MxvU7HHfvLmemzg6FjBTUNygPfPdAtIjKTYAgWnxDOxY32QqWNfiC2rY6XKrfnnuFn4c6+XSS
1KrFMyPViouYZcgQCbigLFSAewA844fjz1/s3KkB2zF49MHjEUKp01SVSQYfeTavPYj37Bo2nn/6
6+7FWPshX5F3dws3m+mPHiGfGrnRhaGX2XAyS+E0Be4Uen2xNE5bsfLWraoS8EpoGIYyTomXeLaI
u3rY+eYEEz8KfEbTI9fYMhcMLyneeum//PwjziQ+vvyGkxRTbYwwdnYddmiHNBaoyQVp04BoIJsX
BIYqQDopLC27v7BCz+zliCoX8ZuLfg1osL4uFM0bCj6PLoNhSZaYCzwhHAuS1MPmPzzep3FOZxM+
bpoJvOJSajBXp3aYewpX4aWKauE+3iJdjizXhTDvTNRlI3K2lp5V+C+fCvLrdIKVRZfVh5xkNxo8
E+FxA2v+nx/tzGlvwwLFgVR+sWM9rXc7WuMPRok2ZzS2JQZ3Pliv7+a56f79OLBjNRZCGiarcbp/
mwpwBaNwKGikRlgXWlSUaQjK8IXVcGZGOCh8wEQdJx8Mkpd94VPwMpoAFCps14e8m4BteYd/QsCL
Diyo4UKd4uyJROAeiRWPivc3yaw7SRyouccPFdLsAfg7QbpBQ39oVwEYi2ifudSmd2aRfblanEQu
DFNbwl2OwYqUg7whxaqp3TEwcIs0QOkxtA+Y5z/9PD3OxeVfNrblhX96oVYBDoXWNu3BucK1cW2s
gVXczdt51YXa5uJeduYRv4x28vmIV+R+zTDaiKMo36RJjxYeCmcgJzKSOTRjHPqrv7D25MJzLi/v
ZBfFyC6Qd7CKdVEH/PqcIwM/xypwYPAq5BtgDiC/Bh7g2OyNUITiqn/zL4Q0ZxSv8Hv+Z8jT7umG
954HtisqDRv4kKiVFdFI6EEV46wfHrxNt7NXxcY/GEDosj6pE2PTIwd24cmXB/v24Ki2eSaWJSGn
/jkWawHwqfruoMD2gS9iuhcZtGrmjW4Y93br3LWD3JjGJcuN8xPrn3FP8/FmRR30aikEObn9OoHb
wvNNC8cjbHow93eglCO/c0Ns+ZjfmwNfN9XFO+eZzQJKUGhwUGVEBHTalq8TGCDmFN8cQfDKjgs4
lOaxsWMQh4O/Ew234kHuLpZjzs60f0YlJ5fpppxAzwSF7ECQD+5qOLAehAHe0PRK5tsUbb6GFxvI
xnOlVtK0Q3Mq//0m+fm5TxtXKs8F9NWsMdfrOinHOaxBb0tl8TBfaiuAW/zZ6fW/d/z333/aP0Yb
+BhTZ+0hHeibsFA9rgi6vzhQccJ/gUn3s2pEuRpTAwbvblcF/TRVICplD0LrdyhzbzKrghmGp91a
aQUkWucsSTLFg14B8tDkG6OxdAANNRnMgzACMLHeKOCMYargwzsjSZdmRhfXiN4ieD88Ggr/Jdhb
fWRJ/CPPczauPx9MZQF72m1BVrzSiCwDDpxrWIn6ypTgNxDJtjo4eYHRItvoe0acmcMQtEAGDm4L
cFFuATSqaXZgtTly8WUHc93s3Vb8DeABK9JBU6yMUYRL9yPwhyCQdSID+9UCekSoZwM0pMZtK1Qt
gJ8wKLmBnstEFOVZYWWTYqMEYI2T3dsR4KlIaNFrYLMejLRNwdTgZjCkYO4M8llU5DZ1vTtFh22v
qnENVFG1qnmx69ECp7vjRznyY24bD15Z3g8WUutIbu4AMTtym/7xfSRKZ8N86CYROxOAZaKVXQDu
ALhq4Nv1fvrHc6v9aNhxiRSqU9h7N1NPZSlX1WJ5VbvsrkmblVWimSy3Hqdy/ICt7QootNvZQQ6/
aJ2jSiGHRbIXGXCt/TUOzg7UriIiXN6wzn1OEZUEorKP1NJeBxNt01mHPcmvjcWuSdDVXLu3lEOS
Dt/vQCsmlNjKegodG23dJf5zf+LOylWExz+fEmcisi8L5+QEzgAOnS1ddAfWyLjqPNydL0Sal0ZY
/v2n5dL4Pexo6rQBTeSRjn8c78J1zzx7Cfu06Z3mJRpZFEAz+hxRBAomoKrkIe4VDZiuzp7kBCji
cl5LMFxTlgFTCeQmU+RpHucDyjwiBAgZzJYe8cbI3ZXNari+L8KtDmAvltdZ4HoajAPNJ8oJcmaZ
cTMZyrwqW2+IDOjPQIlsgUjJkUbzfSOHSdv40bZwYalQ8Azm0XsplJet8lbcMsd4BMoODs6pfUWM
MZIFAwDPgm1+2/oRTLx9lGzkq+9a6tqhEoBOsDxHWnTrvm039ZgDuFzW3VqT7ApbLgwYnOo9E+Jo
8FkFljLUGi+hiBrQlj0HuTRDiUevAMwsZVu77h9rohKvte/azI/IwFfOTHaNrSLeoCxrgAtBixsj
KzZUK2IwRSfkTGzoyHHFHNT80LL8GXqgnTYuNVdqbeAQETbQExcWCiu56T2gBIOUzAyfww7ECYcf
iymH+w2qbEPjvolaPuCgOFIA+cZpeNTbkkVt4x30Sd/6HXPR5yjycHTTK9cYnaTqnSP+6PcJrOuw
Brm1nhodGDP3tm6AqE/L8j13cydBA9YWiNtfDUGWZ0xNN8S28JxlqPj7QCp5NrkG+nvtT2i3EV13
5VR9FRSlhgrIoF54o2VQyaD4xep22xRFj69Gi1WhVdgqfdQ/yfPEEb3B/Bf63GJtZ+B5Z06L+ond
BYD5boFlimEZANZ1jvsMOoXvupQylP4mALHyxxQkN4c6JVrf05CUFRa9IdyQGM0VZqqboMnExy3M
2+qwSESVqEw6gSKupPpvYHHAeQPjr0oZgFmiufNqs4xsOf2yhXUABsCJYWtxk7nLVVHrV2AVRU6d
AfCdZXPAeYZ0p5c/2Zp86WvtyZ+d37ldoHhHvDnKpBl5A7tusu7QZXwMwCe6HSSYUQxQAVlXvw2n
PbQVqoOGDW5JP97oI+7CKAP8Zoa90gey5bbew+Ke3WSIPFBisx7KrHpD/yVuDChrGVN/5WTGU28x
f/Xz5nUu4fpl9zoJ5f2Ws2IGtg2EgebR+WPs3TWCncTc0Mfu0d+qo7mWa+NCHnSJ2L+FlzYczXG3
PGP6PRi5BPCsKg9GqyGyoTe8g+9kKXbuBFFkpoNd9PNjnt1BPw14soOCCpsOhZu1h75uVwpdmj5r
LtUIziQGXdiI/++hTnK7jgFDHxenHBgbzXUdI2NmJ1pi/geLAdwQPo1z8sUmCzkADsrqAdLtYz10
21bOZjRyOw9r1l2y2rv05k4vX0ygqg4Y08Et9JBJnLIk/PnbnD98Pj3QtzyRICUfU37gSmxSWADM
07tPyRVkB32utooASyr7ZFqgLHP+7/uQl9e5GLPb6Jj8VjajugEKtFPwg4dyp6HYnTCGMB/VpYV2
NsL/Z5zTchnPzRIS+Iof2rm6ypU1RC0CXmwscmc0DDl6O+2gDmiROq5yGjamt8pmC/RZkSYe+iD/
ferl82OfltY8mCeByGnTA7GfkYcJYBgWzJ3+n9bd/16uvVwEPkUueEKzg4kQPxi+t0Ip/JBb7sOF
6XM2PfDpxZ7EXykSPxLJcQpAQnpg1+W6XM1raqBglF3ZK/qoR+AteoH+BkLKy4Wxz6/5f57vZF/B
pZgNaYl0jx3IVbaz1mViJd31f130/wx0srkoOchCN7AMazHHnYfKWKWBWK0iNv75+ZnOLngY0+EC
gvTxN5TABFytcNuGH0anuWnH7HYwgAb/eYzl137b/z+NcbLi4VTKpjnHWiDmlnhI63gq6vvxPy25
T8OcpG8KVzojUsUNZoZ/U98aAY2gHioCRIAhrj/JxVv8svV+ey50d7uoY6AqdVqjgQBPAHPqoWFe
hWmyoLSqt+IA7QtSNl5ghfwX/ZWuLintz52mKJi6cETDKsXffF1kslFszG23O+hECwo/j2X+ahh9
6GJJe/P7z5/u3PSAdBzVGlyzYV148k6Vgh1YRy0Y3GgEmaDitU9Bavp/jXFqpw5hkTfDCA1jWBAE
gkWrgr4rLzWXn3ttuPwht4fe3+9Jbtd0xWhC2nRgDnRdFZi9fWp5IRDde3+0tdjNUMb7+cGWl3My
P+BaZy4ZNWSiv3WvVl4NM4oKLRhj7G2tNUuKDYnJRQwXOfOR4Ie1NBAu8+FbvxqUQNAr9CgSiGwe
gr4et4ab6wjrtQ9r6n/j890rkw6BSzhUUtA5hrjMWKHW+/hnJtROc1HD79zdthZaxkGHltxOcLd+
9zLnY6bmESky8QDJJtIrwj30WUnflY5LWT42NpStTkz87NZIaWIRSBZr5v6uSm+DM96PMp7uGANx
1tJv8iK9ccAFCm2EGJEl8N/qprhqigkXiUmaF17/mdfiI3uHv/BOUAk4OSmsynVqE3oNGGlAn668
yBw+fv7A3zc2ZIxQNYU7LP73zYLZ660qTSU1Dyj7NdsBPRardOqbQKfVpc3m+14DlsmikkCND87t
fysRn47WrNWh/NAmA8VMfwe14WNfZ1fuPByYyy+oI76/twWbAtPbJScKAejJmrfJOOQVpvWhUNhS
sjTbOZLc/fzmzj6Oj75HNCTay2n+dRPjDLe41MHjeAvRDJh13/3VZtptox1+Huj7sl+sP2CEDFer
vwq0rwMxCjC6zVl3GEQZkH4rveeqhMgP3r1+eenecYYs8nW05bE/fSVA4yv8FjQQaes5Bsvso9nS
eNylcQF4k7Gaf5E1KAdhs/75Ic+UntFMZHrQgllQpH8z5oaAwXHnvsKVNOIb9pjfu3F9ZIkW2r+c
e/tg/cnCEkduqJJL/ibfJ8vXkU+emGdZgXw1Rq5GGjWGfefQ7PeFp/u+zDAGmAUL8wMeJ6cLWUCh
148z3mrXbSYz6GHZO3pxuibvZiw3xQdSBYBxBd7q53G/z9Gvwy6P/uljKt1ATVej3SEvXh3FQlJc
G8VzXVQXzr+zj4cKItz84bwD9+yv47Sly8e6Rj6ht/QIjMhoyAlSn1388+Oc6TnG83wa5+RT0Yxy
vV4mJwwF424D1jkEPlEfLzRXvp1WIuRJ8/TzoGenx6cxT4IVoknNcjjqW1WvvZeWFumZdmG7Mr9H
5XgubIqmaSzGTKctrUYtvQoXgu7Qrrq9HQ8JhKUjEkuI/vpnPabrMpJrfc/iLG6AfL9o8XP+xX76
AebXD2j2NrLWM35AF5GtFUPUDuLztgxRAFhICfVBi/Kr8sKbPZPKQdAJtQcBBlgnMPz8OqruFmyA
bXaD6GKMsDA29tp+WvQ0+6dp5cGHZetHHz9/zTMtrRgTKGDMI/Ab4cH5dUxl07FovLk96En5aDSB
coJpox6gkHSvxXZ8TI/Dnq6rdX/THvPDpUPj7Iv+PPzJi0YHjD8AVbzcv8ZoKZb2yfzXQ9tBkO+t
m2MW/ftzF08MI0R30WAgaXByGFqsVLYu8ZbRyk5BpWvmNOyyIS4uhitntgGIsNAsDd9Y2DWYJ0sl
pVIolKDrg58p2ARL9AfLKTFdeUnTdmZN4paEhi9YqkDxcaqPQO6zTB0TjkUOI7eIAW77vH/+eaJ8
exaC5AriUUQqIAF8Y6DNPmyMqxFKj5oSZOmL8ZdVWF1gZuaFVYA/ElPuS5CNoXD2IfqC+QQOv9Mp
KboRrZdFCb98hloSzCAYsqrrJuuRQRfkrSLoHk1t53q03QFK2b8aMHpbgGsdCKYhiTsUARv5h+yh
lASwEjgw97fu9yuzsGrIVDyKRqH5xtWaa6rrH4Vd4d8U7/6oBRVrYe5rYaSct7eETmlUTGTdVsO9
JE6il+1brejKkcDe5E2drbLR3Fo8J9tO77oAxmTYphi7dbp+KyrRJXnWb8sq+zWLioc2wrsIpom/
LFaIVTGZQGdWxVEbQbC10fTgo0s2aZU9r0RR/MobGruVQYMWCONuN9+NaPc9You3JmMzaYSjuiKh
LKAoswu9XsMaKax6BEWUIuhPVRtZ1Nqx1Ns78PUOuINOlAYqBAAwXs1CxJpVXhu9/bs3UGnUurFf
9TZyVkze1tSEobDrTEGj6pdOdXewr70d0uwKuRr8Aa7Do2HkG2kNDM1u+g0duy3KOO4KIIm145YH
X4gQxUHI0yZUf9FaEfm6Qta2LI6DtJ58U+MR7i33+uDloZP3O08BXpqS+xyI3wjePfCO8psmrChU
fl0PTaiTG8YWLVHvtJZNLHIXTBQTrYVpC2drd3brG+jS1H5KzfGd4mjC7YOufH3QwGSr4as1kyuv
rb0NHWeC5hTzyLWahR4dWlhZaSuBmheKKcDG4I5XwqlhRL+WbSWQGRmB2+T8wSnptjYGgu6hIjJI
f9t32RTUXCugGkUnoCPxx0DFxNAj1LrbzjN5SHsOwyvTDGcltxOICFVP6dr1yrXbyVfep+4G8G4U
Nzz8uSSDtU4+D+OKzuq61AZ0iKF9HT9DdUFN+Ic/eVsFtWygM0xqsHWBhCmnj7Y3Yg1XQK8zX8as
61GEhn2l3SoVaAR9Q4asfkuGKl9n1CruUGlLhAnp8JhldVRx9IOOlXOlm3D8cinZ53MLuzPKjQPo
qhJSOBuS2MkOdKfVYPAo03Uu21eg+DbphLaECg08acvWmeaLCO3oaPHT0ic12xuHvOMyhT4jFMCV
7DagdcfUGdSqr/qPyam1XY+JH6k8a8OZ2GXQyuGoZS7M7owP5fpocRspQxPQUuvRihetJS/dhDoV
sql3AlmMlUCIjI5JsF1nS/Kg4vr9RD0tQJeQHaHnsUvGAd6A6K68mQdX7Qvhvo2138VuXR8RCj4R
bZoi0pRooOWodokWVpzomAHmCTq2OXPeVKVXd7mTVZgWo7YtR+msZ8k/ShS7Joe+KYjS13BmWEPo
N65yIYZlEecBrdw7sCGqQPndncWsP+h/QjsntL7gGL3ZDer6nY3qoOmlkVZz9Ojh+lJy85FmKUfR
CZ2kijub1PXNyJmnbYlrXQiB081o+ZuGlSsjL+76GRZrhWNByWRO8HVGt8I8+QL/yHzqOscKaQcC
q9KyNexmbwWTuMxy9eSw7Fn1EAXXnRtM48LGkehSyyFWSB3Y1yOxUgdG37xzlCgdUu5KARZRkyep
mYaNNYE1M8Fe0Wn+cF89CdvEnsRvytTPApxQ8G5qzRfDTV88MkHonNFNl0IZYVXsF6l8ezX3Yqeh
ZRNVuqwMR5Hv5WCbYVFMR99h63HQ3pF1nuPZyfapbq88CW6I7sMlV8MX8vSNNqcb2+iGYIJOdAAV
oOxCr6EPNmrHUAWPb10hE8Pv2mQA8hS6eHNIqpQwcL+tIRht76khk4jgXANxCrqq4kJnv0ydl2uE
DWbI9ZxFFG1ZoVtj85bz9Fj2g4H5n4nVVIDKOtt036Z5tpM1v7dQ/ixzc9pmXvogLDvsM4NEUNhF
NqmeWktGAjmN0MjbRBD+qOdy7S+eYehV26mGbSHCCGzp7GSLy08JplmmH3AOg1Zt0vWc1d6xneDO
WDAILLmjB1MracSnwjqqsjUO6aytB0wTEHNyK6o7Ywg0HWKJMW1pgEt5bE++juY38BVs1AxWqp+j
wXYgCDD4kUuUm0ZXP5RY/TCfdu9HU71bvXoR6fjhTCUYJnRpoNMhYKpEo4eg0MdohcVVu1A15Mio
VhPnfZhtSLv+tveQ7skXcBvFYL97WNcHerskroTXRKUyN2Odb/IGhZIRdquoCqGFDoo5FqZjFcOz
GLT2adW7w97rZBo487BmYABpRpO4DbcXhcLek5Dp1w18f2GaugKh6BUcCBaMdDriCJ6TbmrLOB/a
ewe8ymAwvQ9bpR+Fg51i1NEF4fhuMGhVouvFXQlpSjOiZbxoGhzelboxGxfnTS3vO+TcHOo+dqWJ
qGJid9Jhj/pgXpuOtCO/sOOJjAmnzV5odtyz6rfe6wqvxZuiYSZdYAySBG5n3sPEciM6Ox7JHEu9
fKFlDmDdXD2jkSW29CYBcCVJ6+za0xF5aNu6yp4Lm9/1JQKWFPaLmVPC/BiOik3lSZg75VhQ9fUw
amsocyFp0uY2GV172ynsXLLor8bKvO3n9tkc9RTzzJqjORdvysn3loPcoO+IBE/eRhmETVTzWeiX
PkwgtXKrCnqHpXmjpfwpTYsrL/Oec0NGUORUAZ3gvCyKdS05T0xhJPj096U24xNKP5mhZA8GJuvQ
4YpB1oMbvDNYfmyO9bzNa37tqPYBJDcRoUV+ywjJlw70Oijm4pG5DIqvBn3nblWHcnLRu1KIPhhq
M5k8/XaA+x08MJ4Uxwom6LaOu0okCIVRk3cREfG5AcwuM0PQnx80hYUAiXVQ5Nq+N/ydViCRUfXP
mu2nQZPRu2Y2/VCV9dVsp9uU6es2Uw9zbm1cmq95VnykQB7Yunugrf6CR852ZgetpjsNR9ejyTR3
w97M4NuOHCWKfPK1dcdf/rKdVpzHomngIpzla9OhD3OP8KSDtXAlnGuUuvRAx5EjlAb1gW+vMbPq
0NS6W3gQqwgPdT3nNSiO2Xg72g5+db3zWftoECRIRreBLgLnmZgbH/I2c0GcA+IMT1T0fyIjVVEz
aomzc0bTwDdtN82MH6ErNG8jGoDIzUZntdTerHJCpy16cXPfirx+Wjsm/lQcMYdxtm4KzEtg1Mfr
rBZ/isbAMQNNS+9EaGzKg9Gf14hiPwo6b+rJWOW1yiJoHp8QOvwhvXjxVPaYU0BO8j5Fmx1xWJT2
fgHwffVolPqfzoM8vFJeE6rZwFmkhWpxj8pVddP7zq0g5hjUqn8zZ/PRqOApXQj7Xbf4Fdpf0TjV
59dGR+DlM7KrFt3DCSlFujf5mC0H7y8Nl9wQHect2kL4SwlO7pL+fi1q41VmcDb1ugT5iz34i0+O
a2wKE7Rtm3N09xlwLiDgt40tWdf6SIKpxmHVDWj+duGmE1FCHpWjPcAt+t2xkQ+AiYGX9Eu/Ka5l
N1VdPoDM+9sovRWv093k0SfqkIcBhq2B55ow1Wx26PV50PP2Ma+cDo2FhYq1gXjbchE+aXmGzRKL
IM71fKNrMzavrN94FrCpHqtjy+u2XNG9N5V7e+K3tVe0wez3Vz6rWKw36O7RK7Umi6lKy+WxbOad
Zss8qqdyBdeD61KSl7x2phAHYuQO2XWZu1o8oZc86NDLjJBv6WT32AMsWCSWX/cK5PlW6lqNow9b
f1bmbVC5wyswEy5c5eERZM36iDgd3EVHOjBV7I+8lbdZLpOGlkciOORBbhdVo3qRpHq09EkEqdT2
lt+95pYJRWharnvIgPtakbgoappomXFXFebO7MdkTO0N7/Rrlg1XPTWfbbORq6kBtFKKVzrBJTjV
9Pe0ECQpFeiuJm1vHVqrUC/Ykw7oNHrWMQhVLQ4U373SoFxUtfcyaYsux5C/SJnu+35IuryJGz1/
gM/dAQig57Y1RTgvVh0TehrUOG0a29zCVuO+G8p1rkTiDlVid8YthO1zOM39jTdkG5Zm+xqN3zNp
j8Zs3yDc8MJW5RymK+WrbeWx780iHr3Owf44ZiEMLY6a1+1zoJyL2pG4xok/HUglwC8ifPOnYdeN
4v9IO68dua2lbV8RAeZwSnac2D0zkkY+IWQF5px59f9D7f1td3OIJqz/xAYk2NVrcYVaVW84jx7P
tzoevjdJ8bO2RMyRSPnNgfumiw08x3LvTgq0O69kEWs+BbG2LL766qBuvFqpN6QS1s7M+tqR5OQn
LQBx44dIOmD8+OQOieZkrfWaxGK79+Qk3KgqTxqool9Q6PhqeBwapKvaxuU5aorFQRiNb/o4Atfr
4SnkSv+Wi0J0BI6LQ6AfMVbL2tWhdqwadbqPxMcwLUF0idpPSiQPPYBDAIrWVzet242WStAoKy75
UAjvO33YhgCJeRK8GkZW7LtM+5IqIYrDlnAYzP65zIP2Vx7mzZ1RN9LBELt+A/L6JUJQyFbaUnnw
J1C9G4b7oRJ+/D7LtF5l5qcNZRrBS1egLBLpTLagDT8trXQdiLE/Dcv3dtg1gTREvdzta4VjNkqO
Xt3fC2UT25FbvPUgP1AcecjTYm/Q/eb58r3sRdnuWsVwkrY5+YG0yzr9Wxjkhwgh6R20lXoXa+09
uYu1w0PUtCMjaJ1WdR/CqVpgRKa1Ma3yV5mLhQ3RJbB7tfpSGOnBbfqvSdA8SynHURSU6JqDbRY8
5Bc9o78z/VHYFgKFgrGM7DiqngbJqHYNwGKS57pzghiKZ08BeU0h+0O9aarQTAromgzJlwL3ddHQ
iyCtFL1HMaiXvpcpiX9NuvzvC06/VRmp0qFOPpecbMFmC7lpBudC+lqZLQwC62CSFN6O8pHvw1Am
vjIsJsBsHxgiul8Htel6EZVeXoJO5Uy8lGCv4peD9MduzfphKvnNa1sX4ebskGBAf8QHt3MWc+kQ
Qd+b8h3QdE7k92A+t7dHt1S0Q5JfgqM18dzmrGiOlwJRdiEAWzrci6aw7TXhMyvs5f8vzLRcLtoq
mZU1FCWtgHeL8iVy3b2XxVOitDKapVWnkyHBw2TN0fSfhWkMxSspt5zFih0gNvFXi1LMSpCPDJZp
QUxS9dgJUybQZz3msBMQe1CDCY0k3wWHgpab/qDtxU29DzZrDamF5cDEyCp6wWAKPjg+50qeu5kW
h+eoCrZpKCh2DrK5RjLB8QP9sUjjtZbRtDVnC5DGKR036Otop85bwYnrR7HQBgIGOiEX8xOyLyB9
0welBOAvPHY8k/Revkd/WZNXAJYfcF5gXLBoBqZHhxhe4uzU8BWpkeqoCqlSBy73Qe3eC36+lZME
hpLho4ykac9JiyHOv16eCqVkFF4nq2OgA9frps1KIRx0RCj6wjhzX0pHKWq+y0Ujr03uQuVagQuJ
iQjs649uynkAQlAWiOQfu8/q1rurbeo4wW/mYOqsNTIW9gPRDHpknMK0UWfjKsWwKsMIEG6e/RWM
T83w4/a8LZ2NeA4bnL9QoCd/tuuJU+VQiIwacFzneE8+nmkTT1DbdsAhfpOe1wY0tStna5NA4qSt
AEwB0Pd1vDLkEwKDDc6wlngzodITQgSpX5puXGmvr0WalurFiWWWRgk0KgzOhlVu9IKCMGL00LUE
ZQUovfCNoMWqlo6gCx531mxIZqibaaZJwTnvrU9ygexUo31b+UwLq+4qxmwwQycpoSerwRmzrx9d
0aRIegUBfYv3RHYVe6isv4Kq/5nBirM1NfxmZtkDz461xb80pxJr0UDVX/qo5WD16TjESpmeXRSX
sfMmjaqiNLL9se63kjsGe9z92uegHXXeTjx2mjySES6UrEdNTNNtrrfmXskQvdFbMXjVfJTUbs/U
wnWI2jgbdJIH1uS57WxBquZ1YQygr6yPZaDeq176RXPXGN6LYcgkMIqczNDED/uy4m7yBP+cS58l
7ZuqVuC0Xm8P5bfA0nyv0Br/X5Bp4V2s4M4VxTyWlAB5ftvcGzvYXzt9MxkeJycJGm+wLkmwcH6r
lyGncV+ErFI9llPsmM4tagjKe/WkYyxFW9xwmg0MIxKmY3GcYCnBas92aRthgmNyirO+lDlCMq0y
zAEiJC0zWdnmhtbajdbkzu05/QDuQyFewe/SYPEi6TpHMI2dVopx6AfnZGy7XWcKf3eUhIo2fDIB
e7dWdUrq8lutmyvn7OJ6mbRxkQOAhjNv+8eWRRNRFbMzTwEbocONLwl2j7Lj7eEt7U/uCa59dPB1
zvXrz5ekbiRjbSec6PvdyZ3f2lYen9y2/bvyghVC2kJeA0SSFjusa3m6Ea9jeVSfC9lVhRPKctVY
Piq0iicHXx5C+zZMV07z35nffDMgQYA7pMlRy1RehxulgFZgrQinUo32eoRubdvQhyh9263D2NFL
+KE1kHxXQFHLfUNrEISa8Qxq+a5RledRbh0r1N+tUb1LcvcgR9JejuoDT8mTq6c7ucleu6z6S5aj
r1YwdTGlFVEIafqFH0aAZIMBVZvcYb72CitMOZp09xQeUdKbUofAUfb1N/Et2K1ds4v3uqZxn+Nw
N/n1zjYyYkV4RygBdESYoXYPR40+iOO/dl9DJIm2luckqS2vPBKWTg+NtwiPxsmp3ZydipJgCZKR
dd45KabSn7sZ63xfGpWT0yMdw5+RHqzs5494msnyQZygHprKxWTNkB5DplK0aw1/Ekw/D3vN1u+M
e/doPEaP+bb+JjmuLR/WNGqWdjPZNYBkMKoymdn1WqT+46uNVCDSLSnbWv5k1lSQzHplyS9+w8sw
026/OIwjxMy6xM+Ek4Y3jLtXNigqbATn/2xRjePtw2N5VBNCXSE/03+v34twSVt2FPQJF0iPFJ5s
1P4mbcc/CELGSe43webmwA/XKPIRLqN31iqd1jn0Z1GiIlKtHISLY7kIM+VTF2OR0jSH6JxwWng0
F6tPuSju1LJfibJ0BBqqCsRX5vyDh3EdBW2FMJZoI594FNle8B7okED7cZujk2tKa4hDlf/b/Pww
2FiyxlMSLZZZtNrNxLSOq+jcJmG6aV3jQTC0NSGPtSCzNTdUskLRrozOciTS0RRMp5WUtYrM0i18
OZLZ1eF7muCrdRedQ4nKs6Gk92ppvdaR8Suox7PVhw+YxT2VlreG7V9MqdDxhxmBOhd+jbPIrZ4H
PULOwslLSdlcrXuKQjRYnNTYxEgO01Am6/C7uxFxYxdES+x1vW35Xb+Nahpt/3ov8FbFuwrBMItP
NTsuKxG6/OCm1mkwNvQz9o0bgghIVhbpwhe9ijL9/cVWaCIzlKWEJ2QmtoODzs62J4//90E47hWJ
fUBOgLLTdRA1MJQgMv3oPKpK6Pi1vkksLpjb87WwbKaLH8UsyAHTe/g6iJsKYV3KiGdSeX7IrFjf
4fTgO1ZqyduwkGiV9ON33Cx+yEgU3w69MImERsFuQqUD+p2tm0I0YlqjY3gO26x1BpSdHfj+KxnV
QvZ2FWS6Xi++lJr6dUing+MEoYsuU3BC7A/I+B7kXF+p0yyOB6CWyZAwF5rbbXe9YNYkw+HZH4pi
a4btI93DPyhNwnmwsFkk4VE/FIMyvbXoVpTuqZDe4u6UwEOvVkH000k+OxWvgsxOeiGqx9ilwn9q
i/Q+S62DlQqbKNTtINZ2XlY5idBvPUF60Ohxx5yXRpqsrMuFy2Z6cSqTlBvPQWO2LlM/EPjzMjyX
hvUJ/UcJXBKPc7KhL7dX4Vqg2VirBGFJfxDDs6TGX3XZvDOl1LR5yqys9sU4k6ueDtOD9Gp20yRl
SEuTFX8exwp1VD36CnmztY3UXVnxH7HBUzGI2glvH55lsHKul3xQC5OaKF0GQ7KFAyyIbfapPlSh
jUD6A02rjXjvbda4eEtJI3x6uCVQLygyz19jri6iyUql4uT3JZLrplP64h79E1tEVMXXqKdgRdVY
72pc74bW27t9geuLt9UjBFysaJuIaz5sC1ufX0TpEs9bmjVzdK86KCFJEHVT18sOuhDchapyJIV/
VJO1+2Dh40LLkCbOCWJrH5KWAnCJPwRqSKk0RvshPGvB8HkcxJXnzsIJM3naTk0XkxL7vEISjW6d
Sp0enENBH20NrpVNT2RloS7cCFdBph9xcWKKfdcaZsuG6MNBox/bb7UybmzZyKeSX/clbjx9Wwxt
gAh7a64EXxvhbJd0RWXWckcpM0xBA5a1sk3TOFg5W5ZejQYUX9oHBm0eSBmzIfphkWBFQBRdPqRj
YJve52h4G1px7wnfZLNB4DWnlNDYAIVXRri0KqlVyNNzlWr+vBtjRqocFx6VzW5o31U/Q70VPDMK
AzASqyJco7svTaiqYuVk0gyknTXLh9JaFPux6MOzUJc/BEmaCIo/bp+gS28qIJRA6Ke9z6kzm061
Mjs2fEf9ufzea/hKqLEzCuh9dmDCrQTowmdXJB8s3lqt2AhRti1Ma+3ROg1kdmdRnqETzq/gmP5N
2LhYtrLfjj11CjD8234jbYItnGBEKR0w4XvrFD6uHngLM0uHEMltUl5MyuftEamupF6PUz6kIzrt
sYj2yc8c9eaj/uxCeZYPrfBr7SXxcfFQFDfxLZRoBpkfmC6xa42mXjf6qdJ5sggIQ5GodVu5AZEM
LnPlsfzxVKOgwsN1epHTL5knNOwfSaibSjlp5iEomm0lkuKPu9ur5+M0TkGQqaR3iHn7PAtEYcwY
OyVTTkE2QicArxUpK/5zSyEmWTv0Q0kkPuQSrScMmD026smL0l0oFNgiVMfbo/g9F9fLjxo+/CMN
4PJUJJwdXInkY9RTyMbJ/TQRctRtRpm3K+zsJ6i0Hyh99U78hITVbmqH6i862lxr6IIpX771E6bF
c7EDNF9PAelTplcL3xaF8oiIKS0NaV8I2SFEjez2kH+3lW7Fm+fvftngg5JQSkcKU/gCirr/23rK
D+5B2Q+bbJOecae471UoX7cjfyyJTXONnSYdbQtzutl506bZUKr9SMGZQmwecUrLn0Bx77l3yxHb
E9C1twP+Jt5/GCpFbkjH3BgUWq6nthT02G9S+l7xA5bFj+bRO8JUgCVYrWy5j5cvQ6OcKXGMkflq
s2XUYenSClLEQIruLe+CveaL4PLBVqKux9PdasWnNLYe4X79a01aLPi0qeBHixuQwG8XvYvl06lq
GoZaEKBsltijEh7o9N6NaynMwgnGtTfpAGCpbXwAI/SNUcEdylmknXSQclLhfKiOQZR8p/a+v/3Z
FteJDsaWWjri+vO7T/YAO5YekIQsNOptbgZfgqiobIaJzJVcfEpGNbQDZdX0c2kj6hCNJ6NukHJz
80QX+LwExvI/N0P8o3K0v8eD/lV58o7Cnttokx0aH5StvXY9LIAwJEQWYD9DfUYAYV7Oavu0offb
kPrj0vLU7ZM9GEHL7nbWPoP0Ways1oWBslAYIvVinVbtbCP6odzFHK0gS4wwR74r3RSleAS6NmFt
w9Z2A0D+t7/pwvpBtgg2HY9fnr9zs482s7rCqnTzhIg2TDHNtqwv7YjFCRyG25EWbr/LSNpEtr3Y
D4UCFNnXGFyh1g+9CJNHAu9WWPlK+rQyonkFRlOFIcC0R0ftrdq1YrK3qgSqjrdrVqudy0Oii0A/
UqIFOksGXbPPS8TPad/rugMG6D4Tdp5ifro9cQvXLRP3T5Tp7y8mTm3KwTUHNzgrrbEZInGrNrvb
EZbOYxI9thdFYAQK5qtgwExdKynEnAyt2vXFVw2WllwCAYysZjfC4OA/gdfV/jCKYuVQWZxDSMbT
Sw971HlS1AZtKKu/N3cybkG2d2g8RuA1Vwu6a4Hk62mMcSeWBQS6zp4VnQsPuGwqHYY+WhnPQvYO
5IZDHzkYlEE4/q/jWEMsj0LgBQjhdVtlB6IUJJ/lNLvqQT8Mh1W5uOl3z+5SnL5Vqo0iPkgg/a/j
RW6vRvQysc/JK5hPSRY7UZ6gU+8H4iYTfFAOtfDLq8FK5yrQbq/ejUPf0ZNsY/NP9vjFb5lukIul
2sSBa2Bnxxx3cBD0etMOjSOo7crjZHGLY3YKsoFrwZwDKJrKqDozksxTrnZOliJSa4Qw0fptrny5
vTMWI/HOm1BqisIVdD0gtzFLT8zYe2ix4LVU2UGtbPLyWySuSVYvLs9/Is0Vq2ux8tCyMpm6DO82
Uem+xsbw5iHodntE2JsuLBj2OEUzE83ED6n1oA6TWKMcoMmNyqSrJwgLIKbzbEEivOced0pBARsn
4Z8hNAG6Ji5axYgi47NmWe1dkGcIhUb5Z17kDw0FZ6etovxuVIwH3Y3HM5g7jMry9lglEtQbwUqf
h6D/Fg6SeByVfFcKFnoNmb5HqsewC3+qYmHkhh3Kr8iq9hL+3E6AiyJEYVzzZMsbtzo8VlVsPKfw
+0+gth5Qx99EbSI7wNsTxzNKd69ZFarNZotGc9Td63r0Yrb8GDOLARGa73URhQf6eefGs3rklWuQ
XVZyF1UGOUuhFm++l/eOmIzY6FYJXAtXHhzNTQ6NDh9fEOvxkCTlo5VDWB0G6z1K5TvdjADQyyms
2GYaT1nigxNH77nQnqI00O89A2S6nzevnts8Bm413puNmzlNM37OM8nbjVX3wrn4VObma1bLr55Q
wueQ1Z00qn9Venzo9PQtUYJvZeo7PB/jLe1E2dYKOXZiL99POYHuqcauyFHUVRQ8FQ3dtWMZOnRk
9d22LiGaa7wpbKPOumOt1tLDGOpfGkXxj0mGOGsY9l+rsP5LbMuVg3A6d+bnEq9EEL+0I8iipgV/
eRYkQihnmeaf5TGVbcPvLMcT/V+algOdCeK/lEL719Y21IFgMYPN+d3xnNcsMhPYY4uk0gmijA0U
fuPC0FcR65SCfRmuQOo+SuNcR/utHnIxwFpNcYFqdB+3JUOz5aFLN5mWFo6eZLjpGX/Vlnfftkq/
tWK451FfyrSrwyNCjYMtusqPJjH+9uQq2wwBmrHlgFMokksrJ/JS8nAxJfPrVTIaSD2FoZ8Cl+Wg
do9wvVey1sXzRNZUCvEIz1MWuP7QOk5GUOHAmY3o+0XqedT/qt3QSZqVftBHjZDfE/5PoOmHXEx4
WOZGJyK4cKo36IqPtv+jRWsG7Fe4SZwar58Emd9jvW8/YXK4W3sMLJUkZO4agwYbeCJrXlnRa9NX
jTzTT9Kr/xafkkO1D5+Dx/SLgfnkpt4WD/HLBEgNnrtD9EU4CiuWDks3BHcrqRJVHRoDs8RClYWK
8mapnLwaadNS/J4r+r4vEay+fUMsfk9gKtpUFOMxMksoOBoRDjIC8zTUhs0r77FsUU9vXhvB3dyO
tDgizDZxCCX3pGB1/UELaSxNCQrxKWkNu22fIg2Mcvb+J0Hopmv0b6ai2HWQttCSPldS5RSjt6Fp
+IkOkt2CQb0dZqFNxOEDkOk/cRjPLE4Lklz1E+VUbK1X0QkO8MM2wtZwqg1cm5PniIe1Jbk4f6iv
kmdSKwOVfB2SJz8YGMWVT42ClX3vAPqGj+D90cjo+kjUZ0kw51KNbs/tBhtBYd8Z0iZ56o/1c7rL
9lNSG38ujoHCql/DLy2uwn+CzrUbMWvJeryBlVNojeiN3MF0O/jyo48D3O0PtzSJFi1RAJ2T4ubv
73pxqsRZrVd9U+inWBPvA6G5o95y5Ar9dTvM0ngsabLQQmzMFOegogbX5EDpmURJjRxevo4hwpwH
aJlYd38SCRTnZFo12SJdrwpZTMMcd10WfPZ1SMJ95ZkbXH1hmwsvtyMtTt2EF/1vJPk6UpI0rTdE
nXLqlUm+YsTJIdpYkbK2ABeqePR3wDXQCdV45MxOpHpkCBH+CIDM8L+FAvoibqNtf29Pbo4vUE+3
2l7dIfHhb93tHwyRlylVL1E3P+ADqFV0qeg2yslVvSPVoBFPZNzAKlR0bgdafDeiI/i/SLPJBI9e
/wd1VkErdFBswhS5UJqd1qQHku/gThzMAwlE7PieqjuWGOwBqW/rnsZMGUS7lZ8zHVfz9M1SqF+q
pjnhM2e3jSdlDeczZ7N/1O+6x2RPLs8xBuX0eDvSUoZyGWhW3mjLplDSgUC9/yJBcG77+A+umcsI
s2MST4X/nl9mui9ca5Mr70q9pgK7AP6lCXkxYdMBcHGO8PWidCS5PbkV9ukitqZhLe940Y12qHeO
5Sl3eIMixacgGSGbf0mlto/HQXqNJP+5DL3uYLTh35IanEIZwnJO++05b4pXr1Afi7p6xbTBrpSK
N30i3OEHcaoBTTmdib/N7Q8iL25rhUSO61/Fvm12gBh9CyQmkmXEAAA+JpxcpKjmlxRpTccFiGyn
mvqaJ9IBGNqT3FUPrag5iSYhNQL7VXOzz5pXfi59xIFIGp+1AgvbeIiOgZu+K0a8besCARhpm8Yt
KbPQfrv9+9d+/mwjeV2ZgeCX1NNgoW8kJ18ysU5s1Aleb8dZPNEvpmm2Q6yAl3CUKuopCmU8H/JN
rrXHiHcGDbKVI31hSLQNp3ueEtlHHHsaRkqSC5F+yuPgGNWSQFFFhVE+ar9uj2mp4n0VaVbBMeu6
1EXP4wm1y56Ce+ne2iYdKYz7zKttD535dryFzc99yOOBZyI6i/M2X9fVbTc2qnaSpeqHUEg7N1BX
0ualesdVjNnG1DJFDZW4V07gd2pY8Zv0K0WCcYNCpWKrtomk1wbvytLROucPMrRJ3Y8RUhScqoHX
hwJcLDg4hSJj7f5t0ofqsyczXQP+LY4Q5AOoBELRxpvdjxxLip9lOQ3Zz8r3FgJxgvfGywvSpdb0
KjrJtni/9uWm/+fsfphMZP8Xc7ZQXD2PvTqt1JOJ70wrY5Vbfhb7h0rFpyZYweks7DSwlLRidOhS
En2161kUgzbGZovxpUn1nBbuMcetQk2auyx31171S1sNZWfgAHS3TZKb61h1IIgIHY18sV/dNkrs
yqlBbm4iJ9Vs93ncahOvaMx2q/iHhQuXPowE8Ydav/ShJ+pZBkBbpZJP7qN36D5FcL8prT2V+7Uv
J3/cdL/xB9ROec2Sb8ym0+shpwmsGUgeYmxTjQjfeK3s6kNLfvXWQAInraKkkR3Bth0wnzEd+VHf
+o/GaW1/fPyyYHFFRK41E7ACy/d6tl0EmsUc7gRSf6KjFt+qqHUUj9vPX2NhLEUCJQgfAqV2kvDZ
d5WSIrYaq9ROGYJBWPXWVFnb8slvxJVE7uMCQriEnfibdUfla/beDDDYEXtW8ikei50L0stHz6SV
drcPzoUo06NZngxqdbBCs+GMDYvF50g9dZ3xNDbmE5gaJ9arz/82DFQ3lO0nDC5NmvnjOczGNtAr
vk+E5MzQ6U/YLH2Ovex8O8zHjzPxoiehTdJ72vWzZWBE7O/OiPWTAe0yMuSNRhfDo4Cnrc3bx7U/
RTJ5GCG5CmRtdmnnhW51Pk++U15SAmiS6N7Fa2HlwbKww66jTL/iIhfMZa2KfdQRT+EobSbfSS1t
nUJEnz7Xjsg/2n6db6jmYCgHiVlUn5MGE7usR08j2Rhe/ZAo2S4C/Y9/pJ2lkiMK2gmxILuu3tTC
2wJXWgOuL04MkkqSzHuOf80OBS01qECHrkb2gkKgm2ytLl7TzZ/uhOs7g2nBIYHeA4rzkjHbGt6Y
ZoLEgjrJHqI9BXpwTbo3PH+Dinqu0XvW9BVoy8db6iqiOSvK+KiZdkljaae6ea/dwrZEBA8hAI5d
t+m9NZX2j5vyOtpsDqsEsHIsdtqpHPyNKvyEEQ0jdWVLLn4odvMEfGYu501nFICSQU81zpc2u/MC
9F70NaTv8vrlSEalAKUEdC6u169UUVlqixatVQPzWC1R+FQCUrP9ZDhWxQpmdlryqR3wRsSbEc3v
AoMhzu1+U2VYLUYGkkCgFuJNPdB7yHWwmKVPotzLR10X8GlD5dLO/OJ9MpuTtcaw9Ubu//VBzNe4
GMRsE6ZJYSqBTyqbBYKjuA+xOsmOrZxcy1/jn5manVypj9RQgoXgSZBATOSaglgYnPLbx+NakOn4
vDhOfFxq89pLgTQ0wedAcr9Ww7hSXF9cupMgNSAQKonzEouoZQnytpyLAS0rOX/ROLSCbk32YznK
hOMBcQLQc7auDClMRDg4nGUIXvtp5IActEf35+3pWrxN4O5NvuP0JD70POq+9K0m1U5GoThaPW56
E9smH5Vddw1fvRyKGQMgK4EPmp1odAPzBIrKtMa6PQ9lR/A6sMch6pvp/vaoFo8y5LX/G0qfHWVa
2KFjRSJ1UovIrg1M2jqkleoOn0OMX9tuZfcsjgyVFLDVyCvBALtec2bSe5o5PQSTGKcharCx3CK2
Gu+qsPx2e2SLq+Ii1Gx5t/QZoqgetJOFcWus1PhDl+i0/v0nUQDGIiCOLcgcvebVuah1yC+fEDXc
uKPiFMAfQuH77SjTB/9wxbGL/i/K7NBpTXWoKcnoJ1XKbTd/MvwfEVLYlvcVMeWd6O7pIm1vh1z+
Ulj0QIeVTQCo11+ql2M4H6JPW4wiryjHm1i6swq65vHKZboYiHcB3E5gAx/cgDqtSBJlaNi9FkZK
eWyXxRfZ/DtGh/r2iBYXBNzHqfI44f5mu4qudV+pra6ecv8lrL/opbZhhexuB1n8Uv8LAsPnetpC
XWrJyDi5URXOUSFIjE/sMbvXybakdFtXaH9q+Qp0emkKJU6/iUsEKXf+3tEbunuJzLeC+XIfxv6r
1rqHGkCSkJgrJ/paqOnvLy4NbQzaHrtcDdFSd9drQCncFFxGfjSCn7dncjkSVl5UMyZ45uwtMtDG
a7ucgluD/luhh6gWf2/Ln4a5BlZcugchBf0v0KzmYJZClTYeaUmdIDPJeHgn5GtAnMUg4IVpFtJR
+2AgFAAXHIBqqKekyI9eEjyj+/fp9oQt9AphdVzEmH0bXUZZvvYwSei/a+/1m4VsSi/a6lf1rfzl
nXBoV+0Gtdyvt8MubavLqLPvFEXo9xV1wuIr029Jq72YsfWzCbOV3bu4HDgiphY5sOt5lo/aeC1Y
Xkf9tUTRVEibwOnFQN8ISA2q8RpLdCXaPMNXiq5GKJTcaDDyly4wz2XX3uejyFmbrdzAa6FmBy3a
RmmRGy03SEyRrSycTK9s5Iw2SVysZHyLn+qfOTTl683bt7JZSnrGlpJSDH0lAJgvuKes3PGLS/0i
yiwdCwdg6VQU1ZPSp/d9lB3SUD/eXnNLWQtOMhovbjIyZEWuByINXmpEo96flFE7SF60l5LI1ovP
hfHqJe7KeOTFL3QRbbbCaWegCclL4iTUTvQ5TviHfGfeSZt44+8CBy1T8YiatEDjsHckR96oOx+h
ud8kEmuzBuf+/WaeJwOUK1U4/EC6wZFfD96l4SFnMpVnDFsfAaBqBxONd5uL55vXyWcjNM+hCSCh
HxG6HXof6G2xvT3/ivqxrshZw9RLkkkVmmPn+keE7iCqlcw9gKvAc5CWz02iIuvZvKAuZFB86J6U
YHxJpfIHkMpvXageYCueG6H1J59wxe7kjNK1iCwgdbkuzu8aPzq2NfzXFA/kQuiTTdmXwRb90LMw
ULIsgr2b9S+NxjmmNSgYSMbd5IObRcoXnBEPsteZG4ounzs8FnwdoG+Y6RszVnaZOip2likPah6+
wjWAjhW256J1HbfrMWpvH/QCfULV3be1AfjPD+7iEYWx0XgYZfWYGKT8mfvmYzYo95iTu8AShPoB
B6W7OmKimwBkX46KjllB9Rp7uluDir9EoOiO0MbOgOYf/AaE1pFfn3b13cDpmEdDbg+dsHdr8bUa
ZBSsMZ4DfCdGNLt8977NrV9uhUdMpuhnw6jRmZdxa9DyY2yKCOsXn/O2vm96qJ+lpv8tuMZecaW3
MFKRgFeNB9JvUt8UV6fuMAwDcuNafi8O3c5PeotyWHbvWfInTadf2OX7QicziSejDaHzTtXQ3ut5
stMklHCNJvglZbRr5fAnIjcP2Do0TH91CMV821rxN9cH3mmpKBOFNdZcpnDfSgC8S/1FdPs3uQ9/
iJa3TZrxUdKCdzEe3wet+l77iCJmluA0nfUguNkzeAmEgN3A4ifEkALL5mzIY2T3HcwM3/8VuUkJ
5dsNdrWS32Vxvkl0Odj2UfLYBOZDqUzes56yE9CM37gauvRV41RtGzi5DL4yTuJDNMpf08GaNKSD
0BbG+G70Bfo3BuYyEAVxuhsLxU51wVaqyHMqyzqGen/2vUC2oxJz+BZigSIPKLlBjA5wpEfwXP+h
e265j8P2p4/5jN/KuC2lDtQE3ZaF8VBr6pcylp6BJr7XjXzGlOGxiPxDUasHN6z2fmBuBk3+pgrp
Y4xFw5A2h74veIIhTuD7zVMpmM88AXxMa9QT9Q26Sr0RUwEuXjOysDwJX1FqTu3KA1ka1apjqG7r
6Fn8MxKK71oPSaFSt0BpHbXFqMRLvlMA/IKQfO4kQXyoo/65r8ZjWwoPXpn8JY7lPaTGJz/w9m2p
74qmdVRc6vEyaHd0b2Bom58KTSyRBm93CI4/l2aHyGUgvos+phhpV0ROVQqbvs1ejJgxeBF/EAdv
UQmTyO2MwJbM+KnrGkcxwu9lGN4bHl1gzRwHp6w5OD2D5TO1fSZP7Xa8c0vjXrKEN1lmWgYrfXfb
9EtvIKvQi6nmNLGfPLpyLW46lT8Ly45vJwBbCguTtniGS07GCYmO/Sbr5Qetzg9qnXxSxvDBb9M7
s62PsZAf4Px7OBuo9TabjFgqg1Vthdid9J6Livy4qTvhLS30jW9q7yhHPHlR85qZfOZK6qpNU8r9
g0k50tEai9GUxkFQ4zvNrETbEMbj0Fp3ku9b2A6V38dYPPZikdAA0lFs0Pu/VL1+7yx9n1a8wl1J
/FvSvdYpS+lZGpR73Xf3aSIcZb2ynERsH8Wkf+0Kir1BLIy2oXSo7Sr9o64PP3QgOX6R4LiUtg9R
oL/ICZYcYdDeJzqC0kr1EMgZW0QUVp7cixflxaUwyy900+0aTybJFRL0+nwPs5aRGizq6HaKk+3t
O+g3MvHDPXgRbZZnCGrSS6pfqyc9hXgHFYRwCXYxXqkcOz02tr2CcRFvVgWcsPsal9p7mhdb6oJP
qYF7hlu1L+bY/KrK7lNidkeAj986FICQfVC6bVBZv/xMkR3dqE+3f/lyGvbP3TklUBdvKK/y/WQw
zP6E+nuFUaMnfXbldPcHQS6SllmW0KnVGI897bg2Mh9qvzloSX7fmOKP22EWk72LZGSWieWpmvv4
aAALE7OBmiwWEKkgrKR7a0FmCVhqYbZQV7pyUnLx0TTZn2m48q5dAEqR0JBNTWxxVaZNe/1RlDoJ
JA9PrFOn506UVttMbR+Mtvlpig5k5DT52jdvm43ifSr0/A+KSBex5yQ2oejldJC0/hSkGH1Y4XM+
HsrS/ZMqAYV3JCDRHZXnOPZIqhESVIz+FFe4/zTpHbzg/f8j7cua48aVZn8RI0hwA1+59KqFkix5
eWHYGpv7TnD79Tfp78y4BSEadzRz3o4jVA2wUChUVWYaIEp2GozSXHcLoYuj7gtsLGpHaD6/3U1b
GZKpijHVrGiJry1QTQN3/yR5eQrd4sLI9u8X5wgaYrWG/4wQbAlHy7wBy6DE8cRP6gsT3ClSk6Sy
I0ufQ7JPQsNrH1ovuc+9Jph/IcF0E/SzXFknXbgsC6wXGAlFH5vnvTCrHmnzigf1On9O46cs/XL9
2wgfTxd/n4vSRatma2ni72cK6FWjtblX1OynE63hxq42L7LWtXgTLwxyzpBRIHizFHWJ4QukBiA2
dGd+doAZa9zqhbrNI2A+hhvdmZKPJ9tHzj3wg0plHTq0S6PdMOZ+VsponmQWOO+A+k1fxLOK93QN
KdUcyhamjjzp+ucStTe3ERX0r8G0p/KF2GzKRnXqclR1AESItzxlgUjjvgLdazCNtR2gQwahQGNy
JIVZsZ/8Mcz5SW1HvR5DQ257DZycyYAuZk38aELgqPvXKoJMz/WVCoPGxUo5PylI3UMWsDBCc4C6
43i3oicNgivvI1ZAs4LpdgQHHohggfYb+LcFVtQ7QOndov/upB+54Tcql//Z4EqKZFhWSHRiJSr5
mtohbR80W2JCmGsBrrHR6oI2iefejnRMJBq1NocJml5t8WJi7GxNHvpCEi3Ep/fCELeWCiJOcWEW
S9iNpPcmCxp3c4x3O0TyQOWACjPUrPNniBV+K0u81kBrZXk63YSqzIfWSu8wekX8D3zCi5/kvA38
Nc1qs+3Q8c8Yu6MkvqtYs4Pm1/66GfEWmxQqt0ApoxHy1kxsJawoQIqClEAFmq9yQXfuTXiHjbEe
XDcldH2gBUwNOgnojHErauphUnUGp0T3wF3qG0OrPCjGSUKJyAqAbMgBULZBmsPlUQVyKPT5AUrI
otnPsgcSReBOkuXlotLQpRXOYeyUVTrB8G4I6UW/v1MgSulmaJWG2kN9BCmt26BE1nl4yxyKZ3Ny
pdhl4Q8AaTxYVjHwhrLJ2+/mqMWQl5BRC5UYqqzQQLFcJVk9y4w/N00P2a7GCGyjAOURxtz3y6jJ
+reiyEkufgCXFK9QwWIVpEdRAW09CKz9GO0InVVmQNSV1IHlJJI9F37YC4Pch40idciGFOlW7CxB
YawQf8/aAFKnsh6a6MYD5QlmnDCUjtE6LkQDMNHpIwCqYVWtD3gKP3bxIDl1grlTKCNjXAi4DIi6
UJ4Zj7TlvEw9Ak52HI+K5pX7KcyfHdRWm+8WREC9yG13ytFhH9rEf+w6m1tdpJNLVw0gykBUoVV/
Cyj2TdsmAVt1SUAVRZXtnAP4gVwcKLW3Zkgdl3k61EsYL8PL1Ha3UQx95OlHXZcfWdAfS3xvf16T
ek4h6Bh2GTQo7cWz9a8NkWFBxevBJUTAaLJNXb9dz8yWemgiDX32pP6lFt0+X4vjYhi3kz5Ltm6L
HPyLH1Pd/5jizlWpK3oxmo0VWvWdgRicRMSN8zudnHqoxGlsCq5HZaG3X9jjjhXJQAsNTDvOMUau
apCnlLJGhvDgXljgYqWSmqRTtndSSSsfHcHSgNxWItMWEn8iYC7hcRscjTu12txVgCm2S2gTCCk3
1iHtJz9j9XmRirULF7RFXcwqGJiV0d56A3Qeu4iWmFFE6u2ldGhc1ic7QOFlyEiZIS47bclElhJS
PGHB2t1YWSfmQDIJkpDXXUBsZgOt2jb8m0etJEVtL5aOgGd2X6JE2RMFaqW6LKwKUMCIedYfM9xq
xk5lWT5hUIo+D360Z3tM+plA98C93egvdEX0Pd3o6twsiHelFrDes4/GBwoE25wWBgAhYvKOsUuv
lapGfwFQ5MH21flWr8egL1VvdX5d31RhCwtjxs42/IuN5Uk/aQHGF0g0WWFiYmnO6wrRWFLeR3FY
fpp/gOABLLYLtSTpj/BmwQtKxzgBmLDfTeGDtsKc+hS73AfWqQuXW9Av7Ksz20FIOfaQkvjWHQbT
ZZIEojCCEgjwGuAfBPc7F0bKBjo8XTFj8GQ0Pg2kBkBLpsrymxaAD40b4ZKDE25vZZe3565unSEq
LSSQW9IFIfUAIKUzpDGD8TP95Hxrb6Apeei86nmJ3eSnDGYgOiWX1rnAPCU2ndptPqlezEADtUXa
zgcqU8IQhbFLK9w+Js00tzTCzYnEOOp3ugb28LzPgZIfg+sOKlwPptR0XGpwE37Wb0pRPq6dcXvY
r7e0AeSMDPNJc4bv/80Od+yRYdlG07ZGmHVfCcCDSnO2h39Pn4Opk9+lAwKkKWQA37oG1OBzp7ZR
flmLb33+AskpJ/n5gXUgPsK7wfmHEcy3Jkyn6ozBQWlRjxmGqkBrNj31muwaE3BjYCVADWyNf0Di
+bARKQ2S+SZbQvUEvPjNdDc+5af5UP3Qb1fPPOkB5ERuzdrL72U1OaFDYBgOK9yI1Hhwi1Y6ZNXq
Cp2NbAmi+ZZ207EFpuXfbyPyQnVjaN1enNyXQq4Bap00RZNPyTydQXgW9ydY369bER2jSytczhFj
fqvCcIUertA9xTBmkKJX51g9pFElFSRR4DNURHmArIGB5wNfNyI/gESLHiq56vVIQhf18fpaRN9l
4+/Y2KO3Bwmf2WDSypigUBz2GbBFYLT5S6OO5NoQruLCxvbvF+8CYImUuutxSEc2fx/oFCYg+r++
jO3D8tEbHBzoqiIXBG089yaAgO4MiJimh6bmQg/OPjW1/pKU0ZmkebTTp/11c8Jd+2OO1+mcocRd
dBV6Hapzp5bTwdHKm3JIJIuSWeFSQb1Bg7ewga8bq3uCRu5Q5v7YyXjUtxD5buu2sABtKZAK87TG
aunQxoxRHrVzSD239Q6vf9c0Sq/t7vsV6r7lF1apQeu8LMW3OX29vpOis4T2BrgKUIIDBIw7sWjV
Z5hRwk6a2eIlUbOr0lsHar6p9nzdkGgzkbPgsIBeCzGcM5Qzxy6LSiPhVERurmSBA/5PC7xA182I
fN1C8AEmBpPn70onrV2oceRkAFXozG2M2m2nXx+xgJEtZClQweHfIsRZu5LM6OWt6y8LE0rq+u/J
FRDdtqGw/1ngzuuAPnw31ThMNoSUl7Tea2ZxbhZZdVB0Zi/NbF/sIiywwciSzsaVMESrr1fspnPu
lOy1j3qXZtXx+q4J87tLa5sjXlgjKoRUixLbpp76O8wAaYcSBBXDCfj30NjhqeVnz+nOOMRfxtv4
STZzJvS+iy3lvM/BTurgCUdzVFdcQ3lV/38AFkIjEKbc1BAIiHu4IBgVE7HnBK1kVqVPbVTdxGZ5
XMxScmWIjixIWXSkQpjEBdfA251c19SOx60bNbafym51O/arNX+uGCW9/slERwnFR2JhtF0DrS23
nIZi6KbAwHtoL2yvNPtB2i8RvmdwrSLrB/RWBcL+7VII6mSGUiL2ZTfsl/0lP7DcrW+Hc7Qrj03q
Gbt5T87TOdlfX5lwB0E0jt1zwG/Oq/dgVrss1TJC0Jviv5y2c5U5PczrsG9korrbHvHBfaM0/9sS
d5SbdFnXaEUfpRwGd2CeU/vWsF/SnxWi32A9Udloxm8++PcWHVW18UYETwnnHUteFgmBokHobONR
8Uhf087oPEyDKQfFxhT6quSAkTTTz15bQ8VRp31iKaVf6Zj7qZQ8UGntGzYDGm3WQFthOce40aZ9
mw5Pkwmlxb4FChKw+kORxWfbyR4A3v6cbsr0amw+jtFQu6Na/Ehakro9zZKndoFYn2M2kotT5J4o
0ZgOPiAk63jfyUvI1s8aWJ767iW1bhrl5bqTyP4+F7CUwe67psj1EDIAfrGCy4KpkstXZoKLSqDJ
iDPWxuBGUZZzrNF7vVwkJkQx6XKXuFy5cqxyAK2SHtYzpDz0e6dZQNu4u75VYiMU2A1QboM+kzvG
aZ5EU04bkOubGE8ymRvT1zqOJVe7zAr/QQDqmos608PFAqVlegvmKC/CGNT1tYi/yZ+1cN9kpW3W
WOirhAYddmbHvLV8um5B+ArELfHPdnHfJEEGFKPojMvIW3f0NH/KQuUeA4MHhIjCNx+SR7rrbhfI
+N22sikhUWsJ9JOoC2Asj7x7gYLaQRvpghdNZlRnMsYz6AV06tfa4MdaezBYflpIc5osxYuY+vn6
yrcvdC02banwRQ5g6Gsej78zjuUuw4CzlQa13gL9/XzdjnAWyoZI/N9BUH9riEC8omcxri6yp/v8
MN3Wz925C8DGEWjPy9mQ3Mgin7k0t/37xbrAONDaGsM1NiyVV9hQ3dUkPiNMn0Bzg4wWZHObXMZb
ExYYFo08A1jYfiqOzbG90/3Wm88kpMf0uTl0gYocapw9oJEjT9n5kg0VfrkL89wKx5iVZVojtWm+
tAFQzN2nIey94kkvXXRFexR7Uzc6x/cYUr1uWXTokQnj6Q3ZABttp7frjiunU4cRFYXEyty1AUdc
9ctymMSK8AMCe4/XNrKddwVOu7Rie4GyUkjJbe7cOvHP66sQ/33UipHkoO3Pv/LVOTeivsGpU5vE
XeLHzpT4h9gA0qgNyQCv56JWkRsT2NCR3+Khj5HiwkNO8oEgb0MI428TXNTSJ4WCkxJnyljudQdc
DdGdk/x1fZ+2v/EuQFzY4FLOrK0IKQcsw9b+0ofDWh5LopwiyL5VZnlyMPx63Z7Qrf/Y4+sIK0sd
pWMxis7a8GPSi6cumjw0Dw5ZQT5dNyV05AtTnCPPODx0UvDQ1vsvNZs9OrTuAjTbdSu/+9fvdnCb
zAU5CcpwFhcntAJDwHTB1Gz+y3qg+/FmPq6HHJR4rhk8Jq89tBqijXIdjKK+de721a0ZympaQmdE
kDIs1DTQAeeWyhbHVPQWTz3aLm6EhiBe+9eXKdzMCwv8RZKDbm1AtyLMhlNUDtt71SXp148Y2VRK
0HgEQyp3pvK6NVi7FijNsdcoeRnJLcFT4boNYSMJ4Ix/jHCniugDQAkxIgNB8FyXg+ZQj1aZO9D4
Rok7kNSPwJjYkKh9LIHGvW5dvI1/jHPHbSjXNtW3MhprUarNVX/Mj6zoJB9r26d3LvnPEkFy8DaE
Zw1YlTRQa4cRrFTmN6NgIDkY/Bb1YRrLXEOyo+BTeWuuX/tBpxW8Lyr3ZgSpdqjDQgQNDP/fIv3n
ND6QeXLT5rXUZYN5Yr//ezvRHnxrucUU6qLlsOwUpqexwZVCimUW+NPd5g6Jt+xtVZhLgdpamvk/
+QRaSG8XQZ10rVkCcJ4N0vpWAcP6Au1Z1vay6qpsLZtzXiRNhKnTOKNfEcYqsCbag71+/y/ejbbp
WwM1gMpZA/KJUE+/6RDcjHQXgC/JdolXYYMhCNQGmEvnVqHVc0QYRt9CEHDf1nH30FEiOT/CAcZN
lOBvG9xCKjtWkolhIX2g7SzPPBdPa32gfhckj8mZHEDQV+D/Pl7fPuFdfGGVC38N5I1NitHxUFHW
XepQf1XvVnAxZWzwlm6562uJQYHcigGgPHjxt2sDDRzOYqRkDXBLoKSm872qEx/sEF0DqBVY9Aoo
xLdQZbBtdwJD2fWVih9kF4a5IJzosWmQEqlN/tK/aBj03023axvEweiCaPY0v7Aj9AP6+9yfDlIV
XFF4vFw1F4SjUremBmlpWNxQ8EdY7mh46nP7HH/Lb41j7zsovfj2SwbU1kn2jTfv5EMz4K+YYMWL
Ag0ubsfn3FZxxBFPYv1rmcYu7b5Ui6x9K0qyLo1wu1t1zNEHB0Zspr4k9nxOTcNfsvlnVsswQwKR
8M2F/iyI28waQKq+hZA1OLlH3/AwVAvu/X3qMX8N6KF7ZgfqXXceUQC4sMjLHbSg+WCj1WELWXmM
2LjvJk3yaBd7yD+L4pv5bTpB7WNEpLSJsstVJ5gA4R7BKjX2r2qjSRYk20PCXWPzNPZjDgBy2H0Z
Upd9n/brWfGA5LP97E4P1DNQppIVSvyQn8osTV2xxxLvr6VIXCNNPJa8MEcmnyscUrr8VtzdBvZE
B/I/yETWe3rrPNE9YLI33dNRO4Pq1LPL8+xhOlMLCDRFXadxZUwTv8/Tu/MGRSIw4aBxbPAYrY6V
66osCDTTyb6H3BcmAOqTdh7BcezHn5LHreCNEfjP3SQJcUIvRbvKpL8Tch5yX+rASgKKD8g9vWfp
wa5lYrfCL3hhgL+jEtpn7Zbzt04Bxt/DAtELaPBJliG0sg1PoPGBpgHfZmaZbqOYrJNQYy3q08Az
p1F2YCWUKK+famHM+mOIfxiaCpLyomWoAvaAflZKkDbE68m8dyA0ed2UZE38awkdihIv+n4O7fiO
ECjUT+dykDGMydbDnWm1TVYwSgNqmpuLr7WaG8eLa0AVaKpkvEtiJ7/YOy5JpUXfomKPBUEzoPDo
fqtUJerjeLY9HcQErh4sT8lD/QOz87IMQraX3AHXI2jdKCmKt32wBJs6L6u9+ESP2l7zYk+BVOoh
kU4dCs/WxXq3H3WRyIJImUBViBihmrO/7MJ4RTFVQnQt+3zc6RrLkmZNbpFwMP+CFa9y7ibrO51f
/5srcumAFZt1tMx48XbIRNQsds0xDmwqY57enO1dFLzYMC4hsIsla1eKr0Qe+l/xodol4BGumTcH
pZ8EMi5d2efhUgLDyfp5Bsg/ZBHk4Mf0qMS//tO2/aYauXCAvjByFPTbOYxburOWYqviJ04quSMl
6zC4d23NxrQpgP7Aw+xehYBxlGqS8VnJ6TG4IJFUSzGYEaJrbWfeMCeurs6g05PMVMmscOEB+RKw
LKQDfA3CM2VZuGn3KbVk4hgyK1wkSA0yJI2CZlGsTTfIr/3J0u4qo/evf3oBMTwSzj++zMt5pa2+
NkXXAJOse0a5pZy4k04kNNw5P4y9O7auLYlyMkfggoGqlq2WDAPkgeLs57KR+Gd69RGmpct1caEg
QluyT9IetQwGlpd2Cqph9WyrCK7vnySwGVwoSGlsr9BbI+FK9+jnBIyNYGcnbt3T/2iJCwO0dJQ1
ykeUesv01mBVgFrsI4aRn3q7kXi4ZFE8Gr7Oxxk1ZczbsSk+alBHZFkPLnjiK/Hh+vaJM9o/7se3
R1KVxFq8dSvVk7kzP2sVapSo5AX9N+28iX8tO+KPt+W9PQVFEfSVW+Lx/lk2sCTxSJMLHGYbKxlq
BSQcqX5OqelHPZNcGjITXNQgTq2CeRfPrE7XfjTpcFbz6OX6ZgqfWRd7uf2EizAO0S2WYlaShGU/
uGN/Xh1wCaEMoIFBRU0/lJFfWNsC2IU1pa6U2aQtxguY7paj4U5d711fkGzP+EAx2oqCNgPu2SbT
PapGnaf1lX/dyHZurlzm/HB23eeUVmhoAOwW7ZvdeNgqJsVJNr8sXouDmc/fErI8pi5XesJ0E2uZ
lm/FmuyawZTkWOIb4x8LPHqupPCsFqQ7YU+/1CPgntYvqPe513dLsgyeGqGNF6tOUlxLTbLihdns
TJpLvrq4jGb8WQh3Gqs6BwUXweCKgcd0C9KUbg5B2OVqSeuNU9hZDympgvEjPU4Auf/+QvxcZKdh
Zm2ZsTTH/lmBh6gBa9h/27xtcy+OzNh0raG1iAEVSvos/UZTWTVXoPGD6xzDoyBoBDYUJbG3JpS0
tUyQwRlh9HM5AZX3ffGACP8EcoRTs4NunZdqOzK5Fl4UQ7AG6s18V94vZ3awJNeVsOh7+Uu4m7Fe
IS3QdphR64Oxg7Ajq8DWFwcbQx/iEngMgPf5FvvW4/U9Fp4C6EBoIGMFCo6Hv5UJ6K6XCGYLvTwP
+jdzgt7GokruLeENeWGFc9G1jgmzVOTkE1pctEtca2qhrA1aTKZKTpxsQdzFYcQQimoZnEYtE9x+
rw7LA9JLcnPh1QHq7q2Oq28KKW/dpq+SaZjzLactVLdY6QESSNBF1oNI2VerjM9RvKS/rZl8Q23V
+sVKoVodFpi6SIaHNM1QIJdlgMJGGkYz/7eod4PpEDnOO1riwREb82OSmUeT0dxdzWl0nRpUVVq4
rEsYAYxfJS7mlSVxTLZKzkdIF60VSAK3QaynHEyIvWYEg+zOFzvinzVy3tEDx5LReAuQy2Gc6GEp
Mpd0yS6unY8Er4vd5IKXQ9dhWsutAjMXnxObgbdxlRXhtr/x7i6+sLFt6UWAxGxcrowVDm+kFHuD
KGBGSosPYHxAvgCKKYxTY0ydr0YbYw8ItdNMYaSCjoAWz8a0Ho0YOr3XI5FgMRoAv5iBB6AIMDbu
TKVV0pl1XE1h36xoh9/FnSLxMKEFHNlNpxHgFR7IbhU5uG8giw0as861R1CtySjcRRaArgBdFdQi
IBTKXSfMYnW9ausYbkAOahSm2zTGItkoUcENTTNo7IF7HP/jpS+KZFVs0CGpYXITf6/Xe+W+O5JA
P0RHCwqXvqXsQL/4wkJyTiQvHcEZhbYxoCtg40L1mMdHlRQEgqApHKEsfewU4BjzI6Vp8O8dwQbK
lkAyjIDLnTujIAtK6qaCI+TkAb0dBB7Z2RTvoIPpJjDBQvmJT2LZ7BR5odfwBH8KDC/xrPipdIJk
Z3tjoHtlF/S5ZzNfPduhrPch6rdswjLINtRtsI8vACdA9GJgIEFqC6oNN/k6P4ET9DP5a0bBeSPh
jT1HOqIj+nCXNrngGpdLoWopnqhmpu7K9JzoeuDIunGC4IqFGYgT2FMHcMe34YjZRdqN1WKE28Ta
XeEs0MpcNSj/juYdcIr/Pn+HNRxnDIMTMORzwY+1WQTtKZRhN31mQIndHM04p9aP/94bL83wjypl
NtZ6qLQwrvCwR7qSgaLlAyYI+kPWlk0bv0f8L8I4+C2LZU2htWZDksmzxjZUOuPLdRvCb3NhY4tc
FzaqbFBKbdgS3QYEvRmkOZWfBAU5Lf3I8cVX+Wc13Hep53kbs5smcGraP8ZhuKNTIhHCE3rzhQn+
mwCs3Wd2R8K8H0KA2O5si30aBxkPnMwM589537c2BVwGypZflvp7r32eZY8o2Wfhs/60bYaModWb
W9Tt8Vn6qAiKEnFg0T7iyBebxt2vc6YuPW53qCPOYHNeTPW1TmV8J4K8eDuRf397vjLukKWwMjDQ
hHrh6fp6dkAE3YSolu/KZvjAbY5RPaC3MbSCq4Jbz5I7oHvDgiAEE9ZxHeApsbt+ZkS3OZTuEaf/
L2ngvj8wY/lsJskUxuuzRWdXkZeTZSb476+Xtj0PSK7mXbQHCfB8KL35ofeRc9Nd7mN84Vv54/qq
RMPyAAT8WRa3cfEyjY1GYLPztV1hBRWKOKM3+dUjSC3YE4B5ki8ldHLA4AlA1QCj8/ArdSC9HWsR
sgYboFqyxR5A3nXf6WUSxyKAmYYyNnJi+AReStzaSs1iJhS3AHmu3Xk3+/khqr3CLz1yhMSc5Wre
8hQzN90pEl8RNQY0am5AeABRoWnBhT09VmtkNL9Titn/zbSfuPF+9pR9caKxlKJDeNIuzG17fhHP
O3Ve4qzqpjAd82eQM3nZaDwBBqK49WjdzT2VUUeKDVrqJoKNtyEPSGCl3faTWUyhZWWfrX44QbPq
L8MafauwXgc6S17Ywthr/jHH3VeRsWqdGsNJJ2reG6Nzu3bF4rZ0lvimcFlAdNnUgkwkosnbfYyW
VW3y2R7xhLrr5uSUVgDlrD9i1XEVp5FcwsLTjrwI4DWIi5n8VAaengvNjXIKjerFIt/aQTacJNo1
MAvgbYMcjADj/XY1Qzpm9ZjiQZhmxC2G25o9VNEHpojxsvmfEYz38vO9VQ91rwnYkMi5yzFWACnM
Yfp0PUhdXQhscJ8FAgXEnCtM7kDT6WEwpp2mZketHySnVvT1L5fCpcUtdRq9LRIw/7XlUVEf2Ryd
TDX29Q5gcunAo8wa97BpkLUU4BZHZ3qkvgMyDidK/XJZIK3be5r+dH0LhRHpcnHcETLmlBnTRmZh
FfGuhTxxAyBPyxLwBa2Or7eqb3QquOWBkWLZeVqKp4qR/+osXFhMGFtrC/yFoWk/FnWz75sKGLB/
Dw1945FcMJyTvv0/Tu8Bu+o6hQUGeiJpSG1/g6u1vLGxfdyLgGtbPZ6kk6GFkOXynGE46f0LmAVd
Jh9PFWD2YMqxMWCMN/A7SrJuRKgzTNAvLRU9FWZ+T3CJ5RnzWF7vSPOtgA5BpU5Bl75edxlRfEIL
VIMs7PZ84x8i/WLkE62rOQSp/HNXz35NmOTVJjPBOWUyN83Ypfq0gTpP6DGf+3mSXB2iQiZgE3+W
wfkcUZluLEmj4YE9BfoNXtcHO1h2emB87g/Xd0yYcFza4lwPpOfDsoBqJ5zUrvESNt1TQnaOBY2x
2DyYqXkqe9VXGsdbN6KkKZ8PRgOdJDvT9mmfHfSu9WubPV//WbJd5pw1VVHJBdGlFmKK3UtyxyOq
JIuUWeAS1zzrSM5qMoV0fLaK7lYpU8mBE14BF1+Rv8sUWhpjhHekyqz9NOYPk10+O3r3gZLWxQfk
nyyFAdmHVtWQSDWYGrPoblKTHZNVnISh/89i+GGeTf1p6BoITUSmvh+y73MHmlDT3jMDcFgmWdLv
id13serCGnetNc4M8CHDAeiD2VeDAgNX0ScQErQMc/bueN4k1Tde2x4CQX6zp4/oFi69V+qS0yGM
mRe/g7vw+mao0exBkppPHThuJrTZY+qnpeMnimzsS+AuRAXaEqxKOhIfnr1iThwU2Cc81qp4n6yL
awMKLJuXEzj9pQ3eVyCqlY0I2RNkC4dgiEnuVRlqdtfPrqg++MYKl/s0nTJ16LGjEB5MgeWlAVUO
0Cbbq353yh4AE3f8WdYIFXwpXDWgVkDUBPKNb+Zmebq0bZypYafRu9yCPBgddyYkJtxiNh+vL1C0
i2BEBVsP9ALQP+PWV9u2AuZGLX2IoJOozqc++37dAMqJ7y/rLTHFgwy1QbxXuPjX0zRGBUpPHxRr
fE10JdrTHHLEhT6DWXkwqyP6wXug4Wo3tsru2GZ5gxtVr9x2UXBM4gRlPt25LwheA9QCMqWOvjaR
feghvuU2xWT6Omgp3S5Tb1MKYZpYezQrpQQzpBFvGC3wRmVQ+4qMh8mByazXclc3mwE5uXJPoGru
DkkK/qV069hDih2CzOt+LTNIPM2rn6d9tctsxQJpoPMlM6tHopqjO4yKV+UDBNqAqVjntPU1KDfV
TvV1WSFPbcegSUiqFOLT5aI9UCc6xXmFJ2/Nyth1ekM5zYwWn6mdmPthhfp3NAz52czML5Ayu1Vm
J3WH2NhlSvSFmut9VKepbyT6WY8X6g+a8WUh7Yp+IFO8ebUg5j5gsfOgPedJAyYL2h8wS/o9aaBd
1kFjvO2Mna4M0PNqCQjWDUx6LcT4RDvMChR1viO91nhjjP2OGURUl66EllJfJ97E8CFAkjoeamtu
3TJuXxiZjkmXlI8gNPmij9WPtUninV4PP5xaubcKow6uu5DAR984EHe9pXXa5W2Vw4FS1SN2EkSJ
bG5acOTA/wWxWhOEcw50Ad8mlHo6l81E1eyhXIk/5WFLiKstpZsO/37M0wDxjQbIjaaCJJW7SNd+
zmkygz1dJ01QTxgCr+LhXIDM2r++aaJJFDBtWygRoA4CKiFuSZPeKE5u6uBpb4cbGwUKf4QupV91
FZ4YcGd7ah+bRBnddjDHXYOHpOwXbDcbd/O9+QX8d1tBcbXqcfYweaCB9XsvDqjf79RdvUt3MiiX
4Mp5Y4zf2LqOonFZsge6rGANVv0GCuuAEUsuBJEZXKJbMQRMqehpvHWUZrYUa7GM7KFWl9coHby2
eZz0fJWY2baG37pLM9zW0WIENSH0DB9UU2G+1g2vllp8qScK5v2mf7CKIkGth9gSs6Jj4IBGENIW
Nth9+GMAnk+H6VZOQ6N0vCm7nbXvLF78Mt1dd07BiTagPKFjiWgb4Zp7u4tFrMwx+s64dQCvW838
66LIiLpEbUXQgenGJnaJi4dvgJkDGZxyUGzc3Btws903P2IaRAfDpW5ygCLfbjlEAeDITLaLQtPQ
RwBjhmqiS8/T6epVOdR1mtAQLPo73Gi5S1+K++FzdS7ZHrLlHQjXaGDZHn2UHQNRocG5tL194oun
cQcSYT3trPQBiMb9xmtjB/WN5kH70I+lxeTN2zk3dRzoW+CBirQd2/zW2KxgPKBiTvqAivJjYo+4
gpxlPlgddMkoNUH7okSSB6XgADrORvxsIIhuKcVbk0u3DkZFYopZ1P7JUFaMWqiuWpaSOP3+AKJg
DR5yMLxtZA4q56FRGqcrW7r0oTd2agJwpnZbLI8RKmxtbfuJ7LH/Oxq/3UnUccHgufHKEXC9cHFl
0qzVjrMWhF5mMx+YEf0AxwJoXaY5DbQewocznv9A5qUHYBEgypquyD8MpvhNbH0ykvSeDsuvjCqq
rylk3pmtMvmdyZobZ9WjozkmttcmxnGYTcgS4o3oQtgNZfiGvY7qcOqTCMmlSj19To4ECpNVxu4n
nX3VOwJCqZLkSJbyJ6ok9NQpyexhiEzxh6Jt9ys0h0ls3mKaw9OUsg+UfLi1KVIzPS7iT9qipsco
15x9Uo3VpoFY7wAvO0BzwvYWak671slKfypi1UXy2ASFWcm4qwTnEcQ9puZs8RpdKH5SYl2MbiEs
Rb7+UN2Mvvk0Q3kz6NHg6Q7z4infs5f+iLHZnzLGp/fx9K1hLozri5m3o5OkD1DfgO5j53Zmip5A
dSwyyTPz/bF4a4m7/uiQF2AJGtIHpup3yPMfMddwKNZRRtYjtIOmChQ2DKQx/DwIdFGmJCqQi1Up
NCNjYBOiRo3dLm4k2YNo62wbPFm4HbZeDregaBoia1BrK1x0w1dJsasH57ZX12NXWC/XbyNBE87E
DM8/tnjA4UDTEd1FzQ5Na90jh7iBeFUdkCI7jVbkQQPyTqVJ5yZam3mZw8qNFIR4VWkexzSTtVIF
w6doo0KayQIFqWlCbI+PcFGO0VANlekWgiWJ0rxoIPtLk8o1xttm8gvNg1S6QgKmD+eui89WOd5X
I7kzJk02KC94/+LHbNNFxMJs7js5FauarJk68UaXNgWgQzGC5Wfm40mG8kGQ/mWCR+dg/3v8EIxa
SLIg5IL/+G8/jVWZ67oBRqiu8xJ629JfEaA917+6oDBjqluvacMDY/aHbwCRvoX+GV3TB4Q8MIIP
0IsZ73XwO0RHJ8BrtDPd1l89djTOTuWRwa32ZvgBN3/zI7jr2hosxyyi0glrzHEa5WtZPTfKU1nI
PqTg3IIYGvUE8GuiGcuTYGmTuZS2ypwQqrWsf24hdFv+e84eMGxtJOeY38ZMGl9L6PK+dajSpA8Z
c3YYctqPk3N0mkEycCJIcZBVWUBTo2sHliV+2Kioxl4nDJmdcrD25q7dU3/jLNV/azDIunii4IBE
AA6iEQPiRe9g43GzZlODnTPddbf1krV0h2eMPwfZoQbbnC/NwgVPN1gzN8pzCnryd9OXGEdL8nx7
8P4/0r6rOW4d6PIXsYoBTK9MkySLipb8wpJsmQGMYAR+/Xd4a3c9Q3GHa+/bresqYUAAjUb3CbCi
gMt3hH5DFORZ6crxqc+eLMuzuLkfYfB7/Uh8TcuhczCrxxsqAKZfX8HwtWMZgI7wZyp+Md48CZts
GRKuxHUVE0NZCxRyNHkXcb1SjQrkhFYNjeKRN8qDPTxrTeu3arG7PpmVHQ8XLWJCPQRSrF/EFuUB
RjIiHw30dz+JBZE89bf4l1tKhfEHrKZMBdYnSx1UglUq+wGeIKl4l+TozmZBHE+3vbUFyF3po+gq
sl548uKbAZC5SEiNhGkpLGuS+zyPqz1VjW99HWuOZhYwuc57ApPoBC7QKSIVi1W3sbTXfIy2SjGr
H/XsV8w76Ox1Uedqn5gEt3JJn6OxcvKmdcSW5MbaFjmf6vwjzgaJ0fi1zEgzQ01uXNSR/agdHSku
XVZuvbPXLlsVVWoo3uD58hV8OhjwS0V2iqMGu8i24S8s6x0+Oz+zm4RULs8r12SyX1gE/58ObsWb
ICnABUkzHwJ2G8+OtVRVnbUpDIjCILYtu35VrEhxk0IBSjMl4FGpNnqxBSCJ0WpHO+kfSj27aTr1
0xizk83q+zqpQkzrrk/Yroq7g531t7CYf9ehp/f35wngXDwu4TEAEflFWtJqZaJIvEFwgC1dDWPN
ZLqjfKvgvrb256Ool2vf0jKNFROjjEWH2qn1W5+M24JH9yTJD9cntBbtILk6HydiAaW0eHJVtKva
skIkgp/a5BgGe4+LcSOLXR8Dfx2gfWQzy+WcTK7Bah1j2FpuuX0nPAU4xo1MZnUQvIaxf00Z0raL
lbFaCdyGHHDSri/v88F4yDOxsfgrQ6AEayNLhg4qNuhiCAp9zm6mAYaq+iZnP9mWrd3q30dRFF8K
YfQLYKsSpalBugKbK889uet0Z8zzLejb2lUOmVF5NhXBoZeXJVGjzezY0DEL5rGb4gFkcV+cqEuQ
yra/1P0WbXItUdFmdWwT7Ls5jV58taGsGhP9ZWxmJM/yCz1VbuQNLgpArdPtNtvfK8H5YrjF2Zlr
BUPa9WqY8YDB5vA+CQjorYDa/aLP8WHyY9dqfAnJg/fXJ+li4MXdxIaiJV3fqaGkMp8PpWtJT9dH
WFEJw4Kdfcp5A53dCVphGD0aqWrIj3CB1oPSK0BGmJy+CgBsd0av8tLSkb+bhhsHlb9lbra2P5E8
WxB3BRTj6zOoyCXWTAA5d2nuVdXgouVyfYZrizfLgEHDmyC9/Y8ceTbBzBxrhULoJiyU3DPJbaMA
m2Nt2Qp8LdhBZwyJBPocChgPy7dlrhYx0qVCDTEXuI0QNDNrS0EvzrqHOu8jFOC2mGQriQsSWVwX
czsTj8j/bryziclxmtWWioklovZ143tb/uw1CMuR5w4wa2GmXmp+Hwlx20T/632JBjAa0Hgi4Ad8
AaCWhayUYAdBqZTd2lLl1Hiu/u2qXYzwXyZ/NjmbaRGbUuz8Gk1LmBq4SB+CrNqy3v26/S6HWQSS
xOg0iQ0cAk9NHTS6mG3vkl/Xp/L15sUYBrT/QJdSAA1eZF0M/1qbBpjLBa89bipQqn8jKI/T6O36
QCs51+VI8y85+2jcyNsiakFW5qrlMM0oHFjefkPWmnpSZ6koQtJ7kUm4LqvXNDaOCqWNz0V5IlYD
4PdUCGRo0wZsbUXkG78KgRrZrWyDN7b4xuiCCk0MoKBzeOBFvxUVJULqV7d8dFvY4gGTzZzxjuwR
P/0BSADYEv/1iwUMGXx/lIChN/kl99NUgGpgUAYmRW49dXF/r8jRzSSlW7LeaysNprVhwStsXu3F
EwwVnTHtLcy00Svk1eAy00fR/O7pVoll/kOXRW1MyELzEQw/BJsv2Y9QaqghMyXMD/FeO3V7HpBA
PW19t9X52JBzQLsTZTxzsXKwt2cM6vaAfU3PTW85hbAclc9YHvrXVVZM6GykxQ07pLGu1hTh09I6
w0GHoHBs2gfpEO2vn5GtKS1uVDIa6KnbGCiqreNAXkX+zMd+X+fh9XFWz+L5jObIc3YWI16CJ4Db
AtWNwWNPeGhApQsQfRs9KwdeUT+Za2e7ret0dWOcfcdFrIFAC6miwgRdZBfv+10HCX37yDYzoq93
6uVyLQLNoE3CrEwJG6OqAw1yxFHyyhJ+2PiGa9H5/BsuHhKDIktNXYECyo/WUUkcCIzbip+6QAmh
1T02fjn62723rVEXvQXaq50CbVoljOivWr5F5Ni427YGWIQJNHsm6CXiWFV9SZ2ksvAaVrOt5szG
TrcWAPbJzvCqx+0NcHkZuUZSChBZ2etY2U9JL/++vlT/tSe+RKQ/G2+Z/4yCN0ZDwZ4fXelOOhk7
2S97RzvF93rsFK+tJwf0Vf0O5Tz3N2rvaBOj2PfXmd7FrrQWQQRXby5XqDeGURlq+o2OAk4GPNT1
ma4ebFBSgGeZi76wbr482CVheYR7VoE0TPtNPzW76RTfmjjVNwZOtubXOyzslquZstIvQNcbdrUW
cGBIvJb4Fi3NlChpsCvLxAR9sqtd0F/gRVzGd5jkN2hnAWsJFrU7KaiuZFqx52X32fb2riCZ5Kij
FdiF8dRm051mANFtAmmNPqMXc/sBvtFuoky9M0USc1AhldEL4c9tKodC11/jKGEBvB5zt6MyhdtT
41dsULxIiGepsUw3pmyX1B3giFYGkYj0VU0ndK4n7vQSZGdYEbapAAoz02nAuCIjmYsTV9anx65I
nkGle++TGKqlSb6XlUx2+jitD2Za3lpZhC6pQr9zrg1hanR+ZDcwp5viO15GB4htfx8zo3VtlupO
2UKJvWv6Y8Mt/ihMQ/g0sw+aFH/WKuQqhrE9aMqIwld9tFj+Co2pQPC6dwrJ3Clq9Jz0WeKmPYWz
Y6UFccneKcluS1Lbjm5ED0Lkd3qnBbwvf/AiconSZi5l02Nvx5ljdRF1ayN/YllJfTZI90apTj6v
4OyL51ftpAZnrkjkfscKeQqQKFhIAdMS5rxR4vVpc6txTQSaiZ40y6kc5N3gUrV+AeHs1iTm5P39
RsabCJnZf445wJNebmRbkmSaGRWkgXwDeiXcyQdICzc7AFQC9J6zh/obmtfq/u81y/AWA0wLZh3I
x76UJGLRyjaPS+SDeeqNELEzc8Mx7JOQh7/P+/Dkg8sbkjL02pZBSRqbDADDHE8/87HqCpd290m/
xcZbuQsvBllEnVzVu1aPQEAxK9XPWRtAQcKxee9fX66VcH4xzCLsoKMBNCm3wdCWvkc0cwg3A8AS
/HnvXR9p5SmLkQgUKrAzZurp5b6IrL6c5AQpkjB+m+pwIPQm5T8Jjr8ZbUXT9Y/3Z6zFxwPyUbYY
/FHCvGMfLUtvOtrtWFZvVH+3prT4eIQlWczmLWeMhdOQ7330bLdSMGRw3uFbF+/K9Y5rFakdUnOA
eJbvPdCMbAomL957nX6qCu0xq/PX60u0NcQi/ypRi8rkSUFdKNXdmkG+Pso2wsPWEIvcq5UTk6Vq
rIYyqw9FL0Npq9HIxlabU6lF1oBPNeNCgXICbXaxLrhysqHG/wa9HYcmEj/qYmcX5rdC/ZY2rVfV
G7yc1UN0Nt486bOkPAdKpmTz0tjJsxg0+AfOt1Lvwax2452xuuPORpo3/tlItkJVu5TAUezwn46Q
Btmpo0hxTSl+EaJBvNW05+ubYu0smSjJIBRArUlZNvcTXTLkgc9Jua0cjWHYp2n0oxbpVnxY2xlQ
osDWno2TUAe6nJpW0kinEd4YSd3ETq9CFptFG8+ntbkg0wGWF/wsEzTSyzEapbYaaQ6qafwUJ9TP
qsxp1XFjO2yNstgO/aTmUjG7F0XjOwBFrq2diu0G49qmO5/L/CvOt4JGuixPMJf85n9xpmHrc+iD
/GX0oBq9z1zj9v/BgWHlKYgbz4SoOJAuaJAsDnCnVQhCQC0iI588yHy79D4K88aHlGZ7Wzybfuup
Qb6fPssawAV3y5t2fdZ/hl+8oggTI+ou+LYD0Y5Zykefs8Qra2DVSkPeQi5sTXaRy5hlkSoVoC3h
AIWB/JdGXNSyxFP1o9gRLz1oR83NuEdrFJqGz9jbAm+tnXYw/3X4uQE8AW7J5RL3aGg2k9whXVa+
oUp8BxrBaH6KmjhUMTciy9qmtVU4awO+AHf1JZS4LkYeyyxSQnkkXq08sL7yFahnXw8ma4fchkQt
jM+B3/9ChK/TOikrOVNQNScnM8pPffP3Uh2gb+uoykNcBF3pZdNIaCBfF12PIpYYe0ekXQgJGn3j
hln9WnPzy0C5msDI7XJlFEX0HYzV1TCOW/Rwp8yRNXDBpGir9rf+LgRwBgBvrAoQtJcjtZHdVzab
FGCTex9FTuJacFaZ3CwwvBEtAbcvAuZmkyP/vXIesngIBM2QWhjHksUcLQvQEwK0YKgN5MYef8bN
ntfFRkReOc8XgyxiZW1U6VA0I8iWLChodVsRWMgSP7HyjaC8uvPOVmwxkD11ep0oFeJWoT0RZkPe
s1OKje29tS0Wi4WsTNa0WXQzb3TD0erhw5ykwpV583n9HK18Nggn4uUOFPfsX7cYCELapcqFhl64
Jp1gFXMnR7YW1PJUunU0RP+y220dzS7YcQCsvtgJZt6KJC0sPOly4tr8JalysJi2XjyrK3Q2ymKF
zAQNpRTsmDDOB0+0zG3MjXLw+gggTABaB+vdpczIlI/oQ0iQ7Ico+H60ymddtzeItyuAEIQfxIT/
Pca8cmfXMqmFIKWGpkDjT4Hsw8/hc9zlnnWocGXg/YsbAzWqpPekjZHXGiL6/LYCRxrANyA/LkdG
BaNNYqjF47KagvEl+t2F4zv14ZQL51P1jr1Er2PrZWgo2zf9aev5vXJXnY++rAvWuJWLvseO1Hrb
sZI0Pca5uS8sSG1yCYzuocvFxpW1cgguhly8KFOJzjdMislVsHeHBBTerAMQqNCH+/8cafGejCbb
aEZAeEPFmByFFu44HGJWBXayca5XKPEQOPmziMsyoJ1lJCMxFlF/7Pqdgh1E/fg4TrsY2cbki3fl
E0WxH1stmZWTcTHs4uwhIe9T8B1QPCGxp9uxW0VbV/8KuuJyaouYNdACXNIJU1OtunGIFd8Xgw06
G4+Y13SoiGntGxHmrkisxKmU6H3IUuqYEH7eitJzjXrxPryY7fKMopemt8Ckhniv12/R+IY2K/VM
pd4lbfSjnVRPJtTjMv/FJvrDSuwPO6+MXWRqLlQr3LZ1zO9cWDEYo4MvWHdQh/Iti2mE7ccVd4gi
A4UUsDrKqHamePwB/cDBbaFp0OlZ4qVN33rlMN0YdneSovG2iMaD4IXs5nUPS+JxeqDT9ASI5EsM
yiowE+Vvq+veR6O7hXZbf5sS9prJY+bnVqS7Wj1WLsqkW0L1q8cL6n2mhjQHvvGLqB8Te1CyGvCU
oo9uVLkBZbZigZrN/RG6pYyO4tnGoiweFhCrbCJ4M8y6dHnk9lL+m1LVp6hEO1bOD1aP6iYYMse+
N74NE1zAO90vUJy9rWo9caCeBjavCCnrbjK5+J1QkH5tlJsdGTUGaLX8GFKReugooxltJb8URvbo
Qj7jX99YZxlAyAlsNrX1irjw0la+ZQnd5W17inikOoWq7uxWxE5Xg2dMzKb83rTqiVa6a+XZTyXL
3aQ2gwL/7JhUeyhkeCYUiQdlwmNp1XBGkh4hs/KRjBHoucNMlm7aI0rGP6Q+ubPNpDgaCQ2zOAXk
yEx2U9Mdzb470QEE6jrjsImSxxvKtXpfi+qn1CRHjY/3ZitJYAB392OufMhcvctsEZAiHjAT5VNS
IsvLTG1na2AfkLrwNRn1Xp2xo1qBmViPyS4ds3iXZZk71M1RblTQFEkuOZmlAC5ZlpMXl+QI8X3q
6H10SOvqTgZ1JaC2BI9DNhxkeXxE+eM+lWPUDbVjNw6DE0diLw3VvrSGIx90sq80XXH0XNprI/0J
oZxDxXsQEnrlu22hV2VW1B8zYAXgO6F4ckRvuWLEO0jyy27RJ90B5+cpH9D9tnP8eV5mthNXww98
qW9cie7KVHkazcjEb2xfBkLfzZFETmeyN7sS+BNq9Z7Z2n1lqDVkYDTFzQV7kBj/XWlS8pmOJT9q
ivxUj1IM64kic5qkGNxmIL/yEqr2ddUdQKPB1ijFy1RUpQv76OdB6RWHJfFP1cxCexDgoEOeyKGy
bjlGV45ORbB102Y8GgwM91H1Ya5TuIIZJzsxT7Qz30qonkHVIb8Rdb2TkmRvqc17ZdtP8jB8QDZz
P8HFwYniDB6LUfFrqjTVlbpK2fEh/yigi+EpRnanS+bBwgMYWsyyBAjq4Jq6uOVS6xQjeVMryrzr
yedmJF88wiWpMuHlMgJdBeNAyWkhs1C5YKXdlP52xWG+Fq4F60VaI4B9GO0UV9OQPgOqXZkfkbTB
UdzIXZZuBmpaSpo04D5QgJ/BI27XdlAVmO6NjrgCUO3rn29jQktbA6OFVoFemMgQa8gFohXc4IYb
1S0M0tYwi5yl1pREyRobmcRgfpiN/abRMiC03RKpWr0m/mQsS/WLicOIlOscabt8m/SKa+uvI/ng
7PH6V9tao0WGEtf5IA/zNjAH+xlMk9HBqR937VjGfjLokq8nhthIFFavpLMbcDEmnoyNPEjY5xlU
LZy2Y4YjCzh//sPMzkZZ5EViUqSMT6i8qE2YjEDNcxhJorc6NwPr7OP6YCvATGRhQN4AM4U2GRQN
Ll8JYCSABNyiPcdq9rOBabeTkcoTvM1dqUE31VC7/kj1Mj/WUvmpD4XpFEqhOAAG1a5G4wfKGzwy
O82NYyVzq3TUXamgD9d/5urmtYF2UsBhQzFqkQzgbidZVJpyCJeZn5VNcRFWrtGU79eHWd27Z8Ms
Apko9V5NCkmG7k16gCgkLqCXFv8p2FZ+s7aVFKjEoIgDbiRQa5ef3Yp65PUWul8GbI7GAqLZUbxx
QtaeniDGQX4MjGTQZ5e0Wdj/igoJlIyKcP40fuvuGuIYb9FNtJeD7tu0U/fqR/xYfd+Cba4s1sW4
i6+YEm7h+ZcroaQ9DIZwWlyeMD7YOIxboyy+YFWbnaYMGGUUwrHa2q2yd1BZN0ZZWafzuSyvAm3k
ZS5ZGIVR2TfBMZno7vqeW50H6CKQZ0c7BY2Oy52gcxpDnxMl0K7PPK08CGtwDGmLf7Q6j7NRFqGr
AiGcxSjs4UorfWZkj9B72aiOb01k/vezSodZ1iSBlIYSCtV2WiR4RKeewjZwnlujLN5qVtkrQwGw
cCiYDLMuzRkT2+fRFtB6DfYM7ZU/y7KIOBNtbL3SqRxCuPoHGVjr5YA0wfPilKqwZh0787vEctNJ
6rqAWrrkTea0EZvX1wwwnDnqoUS12BkdEXFe5Ti/qvndtH15k1T6Hyh9kUthkn9GWO4KIQwWV/MZ
gsILGNHwyNELR5Gd5ofWOdpeu2nBeKAufx2BeXlX3ptHvicPZXWjH7aUL1YXFj1FGFbMLdrlbDWh
arykshw2vG/cvJCgqFkObqyian/9xK1+17ORFrPWZanv5YZjC8l25ha2EogcmJ7rg6xcJZjIn+ks
TkPHmV50XYmrJH2e7J99GkYKasz6Rr189asBPGFig+ANt2wJ6bXUDmSA1lhqF4FUA+yctZE3RXm5
EQhX5/NnoCXHfixkCXeWJYcGx5s2JTBdK3MVaCXtKbf1rebvxrSWVOQJkCtE9wiQzL6AD1CyN9Lx
gaWbNaiVyg948eCqEwicQZJkcYmMmsiYiBFNclbWnjRlQcXICZc27FsJOxRAvpRW9mLWye0Ujcnf
9yDORkcJ6jJitlJRVUD1yOEURYdBNN+zkgfXt+EaoM+YezaYm0kw08U+hHOiZNRtgziGNnBQ+JQ6
sPWtgsbLkL16zJW8iOz+oVdkoOKt6bN3BVgxi6yylmI5lRgo3pMkPMmIbiV0pLgRv1yf3dpJRgoF
iT0w51RoBV1+QApDct7kDC0paK1MGUBxv68PsELlhlYDbKRn2q45YzEvR0jlCtKj6oAYDLanx0qG
+kpBDUfXxjeorx3RIfkYhXWbKsMvLZnsjVO3dg7Oh1+EKjFNEWkpVq/SnnjVH6BlAUBgspGCrBDr
MEtQFwDAB68ArILLWcK+T+dJE4kwp0MwVmYJ2+7sZAAg77G61J0iGl4awTLHLu1TUhKUYmC6Pk45
EGjmFudyrXEB8QhAw/B7AKtbZkQGJQhkGRFADNaHUnXKJwUu2MUthadM7bOX5I54g0+C5FTep0C5
+9fXfC3SnQ+/+OYTLYy+T7Hk1djtSA0wmjKg8KxEyg9I6v39iwOyjQDborcKpZRl/IZSQE4VbRSh
Qod7PprciXSFu1Y3Huyi+qd1/jPaMohXXadPNMJo2aGOoAUy7QcHYPf75oCvfEQk2Ni+q08QkE5n
TT4VzNZl9BmHhE1RocwDlrBPB1I789Ln7kju7F3uZ6AABtMuO0qHrZFX1EGwpaFNNkvPEPjALONe
FBeSkYxyiIId+FzZE6i72EWxLx4kP7nLSsf2J1dxm1DksIdgOzs0w387WDNkA5BxvPaWVB1q1KOR
1qDCT3UmoaFdyE7EqwptA8YBSk1sjxpQAcjL9JuexD80rdrBC/al0RvQELhkb2zt/w7yMuFDloDX
Plr4MFZYZLUiy0QMQWwRssqJdoZbPpJP6YGdiEcPqWvii0w+DIQf08fyPvYolDs3dsQ8wLUfsHgb
tqRngpuTGcKN8jSNeSCrsF9ODNPXOnZK0mqjxbt2mFWocgEZJRvWF2xuKZeEx5PFQ50+5GbnS/l9
JMPKHp6ufx81VGw1cEsBf/8Kx6z7KjUtHC0+qm4qoNyWvEryDTO3KIurM4J1nIVdDaWPJS5OwtiV
pHUiTNU3uy5cKb9NcijkQab3+ozWLlfVhOuTjLthzo8uL4XUGIeptiUO4mcwUNup1a3HNXhka9sB
ZDkdcjCzZtLilCo6yvbGiP1IEniDcvsV+JLEgfrZLxJZblPmTwVV9KAQtHTMUvngjX3TEvjzaepz
oelHy4hvihF0D7UaUUonQTRpL/Du82GHchS8/10mEHhRrBCP/BENBu3UmAr3O976cYOG3dCLezKV
Xkqo20zGQWtHNAri+oUk6EMUElgCMwDXF5JsOrXWnnJjqJ04M0JD0TxKlYehrXuYzRT7CWTfycjD
muA9UfR3XVboThtFL1B6PbQZMb1JqXY0k7hTD+NdJpUAv7eyctLN4pvatC+UtDkoruKUW0bASuKr
RbMfmgZ0CBApmtR6aab4kEkkmIzB52px0KMcCiK88zWz3PelcoRq4R0S2tt0UqBVZkk7m6PtpZRH
miWG0xIIz01d5gKu9A4Zrp1I6fNotHBEbchTbtQfZlv0h06GomLJmGdTq8ND3n4jPaTPcrTvTa17
V1u5dMYGgP3OepgR3J4kmaljDTFBE8Z4gn5v4xoZvWVC/iSsrm8M/tmaD7hv9uLHpOkB4GafWNE7
gbaap5Ok8SmrJUdSVb+TBUU7sQRAAuqBDmubRyF179Fof2tSBGrC+hsBeJUL/M5N1m3dGmvoKkM9
24/z4TurYRimIqVjhz3f+F3lWLd4AvjFreRbT21g/2gPzR3/rh/+5Zz9OQOLmAwqEQARyDNDqx9v
0OF5SqMtM7m1Do2BHBkGFbiI8IpbnDOrGcq2ijQRTk37fWrH3J+E8iuLtGcts5/tAoxkyngP3rCA
nl5ed55hWn5uSH9vWWBCfQKxC48RZO1LmrzFocQ2QUcjzDIQ8eXEtRD+r39PdS2oEAR9iO3MPOBl
JSHLoHdZFrEIAQjpwCSluQPpahgxlEZ9iFp2I6qscZg93OiQQukyEE4rp4AOtJ5N7lBUnswMDxFn
8KWIp8fGQvu+VFAZt9RBC9IpDrOaoM2lRD/rjnRbd7S2EhPPf/4i/1RMKsig1FirQAvkd3pkJ/5m
ur3X7lIUcL3Olz1rr55Mb7wnO+rlz2DH/7r+Ddc/Iai/OoBLuNEW7+K8nVJZk/Abcng/WQQGO8/X
B5g33DIPQJCeATkWgULcYtN3FuhYcqJj01vp4yjnvWOUEqRy2o37fzUDPR9okXDQRpkGi2Im8HYq
nFJHz743mwyt1ATZvc0+YmpnDpofEOlKewem7707tDIURuzhQVXpUbdB4G56ZOZtg8JfUebB9U+x
9q2RGpvaTLwDUGxxz0Zo4lMhWiOs6LjTVcjR9221VY5a+97IgaCWA3GKWZTvMrDJPGNV1Qg9RNNs
H0sxBIlUXxmtjbO3OgwyBohpIQ8hS0C9laVN0dg95pLXoaKTnd0kr4NMNhq0q09EdDSAdAT0G2qy
i/2ZZW0ZKRD2CklTCYcixQPMIv4WCbN2UxYTL2rMZ17n8Ms0Eh5IZh5KUv2QUPKTqMNPtNjeZFof
lArFdluOhS80G8KiLeRM9Ya9Xl/gNRAXlCBVgvYamjHKEomHMqbe2z2S0P6o35UHyamD/jY+Ujfa
T7hYvzWBfGr3W96oa4kiAIvg7kOMAJKfc5w5u8taDqp9CV5zyPXiKHTxplK+i+XhLVXULZWQtbT+
fKxFzGr7BOr+pc3DGiy/BA5tuQb33Bu7erSEsnFeVktas5DVrB6I0tKyWpFAw1CSJMLD+EW6Awa/
3yWBfAAvFLKaTyWYscnnFuF9tR1wPqZ6+THlbCzMFhlimBTJSdOzu46Xrg7ai2OoWqCy7rFq9UOq
lnfxoB2gZ7KpdLYWJs5/wWI5syoyASrpjHCgUwcAUfRT4WPsF7lV3GWmDIzPUENv1FT5Y0XSelep
QvKVQh78um/TB3tUGmfMkIhd39xrJ/78Zy1Wvuia3CwURC9CgDTCQ5u99PT++hiruwtMJcg+aXBq
XiIkEklT4sLEghdcfaFRcaR2ctcojadJ6QeAg7+vD7c6JTRNjbmAoKrqIlYCQ2aUSo0vjbQ0IMrg
9LJ81LSNGLaaa+pnwyxupqoxNOTcuh7qcekULdjV5WTTBni/WNrnBLgyaOiheBGV3WOpEC/DVbmv
a+Dt9L7ZS2n1Yo3jCEfnafqHKA75dlTEoZEPPcnFjaSWsW10KS4LXH+EcwC7ND9iW3Dd1arj+TCL
M2VYXSKGWBgoDpHjDGxFipV+mtDXkr0R8KWPLTnn+Ysukw50uyBihFr7V2OWNNWiRDSKEWr2+L0Z
4kfW9rtBBsZy0ODYU+mv8NZ8ub6Z5ptoOeZc/EEARm0VJ+UycEDCIkW9IDdCYedBWhxlIwDvnViZ
L+rUIRp1Or51C69+WchcQRVx1gKFFsHloJKea2om5qrHHd6Ve6DvcNUUN9AidKmX3m1VTFeTLLya
wLeG+I6M5PVyvHJSejMmGg8rn77UN0qQ7rvH2SmJ7WNEyLs4VG/U/XhS3q5/3P/YZV++7tnAiy1k
ymjQJylSfei09Z4KUzDK4L9UNOhRQVJ5l4vpfTLVT6Vl3TfS8MITxAp4pQSkRlqXj+SmGtoHPBeg
0K5btWNEOlD51bECG9DK7N3YAmBoytUz6zTUoIfxJBIb1pmzwiRHGXGaPkVnq04/QsJWg+MISXnQ
SM090/pXKTW+GSofNy7AtfgEbjsE+GXws9BhufzamT2mXSYjPiUqe4a0wE2UqTfmkG8QCNYunLNh
ltAHOVdFOmUqDzX5W9q9gWi6EWb+L9vm/0zkS1wHkw6VY8R1stN+SsBwtk4Zdr+GcFb1m1xrekz2
TaChPnjc4g2uvojPZ7fYOW0De9mhTA1ANe3fnPI7o6o4kLEicW1p2MeyBLpzqaMqZO9keYIniWZJ
To4i7fUtvPkRFvd6bFtUjyJmhOOxemnfs7c6SFR3+h7fDscWu+zYhuzYTU75qfxD7xjmFsCc/Mcc
Wu4jEMxkKD1zI9Shag+4b8Y6SEVsrfLqNvozynIb1VM0AQii6aFBYnj63ai9sbGPVs8DwpwBrSq8
BpaPVVDGWJSZEYxH2+hGdL9beFJZxkavdn2d/oyy7J1Mg17UaYdER73vboaDvtf2yj5JHKVwpqO5
s4+l392yZ/vwD3LqJqTkUS4xLBXvnWUTpTU1ksZWYYQmtCApz1wWPQ7adjEWYeNLLJ011FT0a9Cw
WIQVK4oruZ4vDeO2Poy7ZpcA+TG53Xvm4FHlbYnEryV1CF4wHAcpX4d04mUUa0ySTarRobysGsfK
UBy1hvAy+jIU4Cfd0rx/OGdzjRnuHLqpQdTzcjyJqxb0Qyc9lE7dq8qdyWse5GfxkT7b7zj0xVMT
NneQDnreIqCu3sYI1jONffbLWRa507rNUCbtOVA2iXSM980xhwK5gfoxoPZgRseesoXWWMt00ImA
DiAaPTLYX5eTleEjHQ2xwsNUtvdUTPcaiX/zRnZxU7/LMDbGK5ntr3/htYOObj/KC+i5QY538YFZ
ZdeJkXEdzXiciiZQ+o1Q+R/DZLlDz0dYZMyxwpJErWszLFLtDUSgKOhw8p0OCYJTWLDqht5LAChV
A+3D/NeE6j005LrKlauGe82oq25ccjjN6TtNuAr7kIen2qTWy6BQC8V0Ifw8M/gtzaWTqCx+W+sd
cbp8yB0BBKhjoP7u9Kygx7FowWrQRgjByr9zUyT4DdVTUvbtXWfC+q0uLdMrauVkDvwJGIn/Ie3L
miNFkm5/EWbsyytbZkpKCa2lqhdMSwmCYA0IAvj191CfWVcm4ibWPf0w0zZlU54ReGzuZwl0Nb9R
IJIEM5cjXhdBXGRHqW93lVQcNci9OiLb1UN5A+0VgfaCVQXOAMz+0IdNw+uDYw9iR9vO9CrNDtox
ewIWZ/RT3Tw0FlQ5W+cm57DW6DoQglFy3zt17rNsgN4Pu6vSguwHM74eRfFVSfLbv//sQC0asLoA
Jx2a8OeplqJfLZUSnjHjkPwCMnhXNZCiuBxj9bR2NA0apIiCN9Mit1p1NOyiKRBk7F5k2plPFjcz
v9MbctWryIO8Hg6oGMx0lcq5HZTsMCpSaCfKfxntyQ9ZpCBHw4i1pTCiDPJYPH/g0MO6PNa10+x0
qIt9Ma97tYcpkxG1o76veUSGcodWS3A5ytqMQjoS/+goRqAxurh24AJrEaU0tEjGM2Rid6V9lC3D
Qwq73LjX7FtDnuCT8rNNuF/RciP8yl4BGDfcRSEXrcK0YDFIeHuxcQIVKTLs9yT+0mFQdHl8JrJu
sVXYuDwqqLrpBiwEFgnTtGmf0pENEYSbvCp97XK666zebdutev1WpEVGjJB8d9Sk0yPdINfYHH3e
wSU2vuPi6/KQ1uZsfpOrOsCRKuRjzhcanwZt4k0zRMKur5JKOuRbtNatCPOfn1QM5ULVMwe9jSjF
gWSLXZls9WZWkhtV4b9jmP/8JMJUqzHOfBl6u7xDrr2o8qeOa/XliVorEJ5FmT/ZSRQoV6iTnDtQ
xfGND2zHLRw7PZRKPrqgiGCdSEITRkAb63bOqGXGnQ5tkXG9ZfM2NpBxMcnBHoQvJ3+pIEmn5gEb
xv+wfk6DLZKuTkhcDWYxRBN5i6XPcWo35nArFRYLlMBtibAOVJeuSLyEO2+qPN5vfKb5R36fMR3u
PdB9BaZyUTUA882SStD80OgiZaBpHrrM9hd4cSG5kgLLY4H82rQH8qmYbhFah43w83q5FF49zxJ1
TOAZmuCDtYH1Ojv9oSGyjz9bX4BGB3vBrS13DXyDtPw73sUCVloh9/LYYU7HwXBNe5L3AP+IXwPw
ZTuS2++1XD0yCzeFInkEJA+whji9iXNIvJT5g0TR9iZabz0rsZB3Om9/lmh1uJJdHZu8L27jAuzi
y3P0fW+DA6Nioz2HJwGKZossgC3fmPLCkSO5wCs4/2lSAgn6xMuKcn850grQEqHU/9NhwotgyS7O
8Pic6i7mEY1zXI4ZzXx1ontWQjxySMgjaR24XtuwkbJY+lRxc4O9sJLweGL9vb0uhqqPktU1XWJG
Sv5s99f2lmr2ys6H3g+g/EBd2bK+LMnFdTVwFeCdSO4eqDjW9EfFN+TnVrtipzEWGd3lBktrnLd/
tGHsq+GpVFwFpst+N3owxIrv0n0ZyC7xIU85RWlQesn75c84z9JiTZmzQAy8+mB8hX/O1xRN5b6m
BKOsx1T2cH/NbwyzTg5xIvq7NImvIVI34JaNFpGm/RdG0GnwxbYPQE9LeItKCjjAN2qn+VqX7gBU
39joV7/kyYV3sW2hsKdKrLKMqMxuMvsIxMyw9dL5/5xgf7eKxUlsAwYSx3kPcURh7KRBv2o1e4BW
tf5CO3DtHdreKoNZueqkfY2tWfgDVZ86yLBItgnueiLtLn/XlTHj1ewAbvaHorRUHYqh+yoVcFbA
Yz1Ktc6NzQct26oIfN9tEMHG2gdODArqS9zGqGgph+WrjjOT7tv8XeTYIOkd3jDB5dFsBVrMLjDV
NqRRIJVmwzWb1RPARoOrkSRQNbKRLFuhFgvCdmgPgYIclzaJHTIVei/tNa3Zc5ltFPNW9q+zyVsk
PyuSkagOHaI0r73Mrr3c3BgK6CTfVzcKChpUATQFcu3m4orD8NgpDWZDg3Qk+aOapMMuVwVc12vx
KMEnx6VTe2tZIO7LVRpajEe9kPoDzBD9unCOij4+KIK2e1bBSKezk4BA2QcbReZyQgevtucDESix
wb6tapSb+zG2PBhi/JYq4yjMxptay1erdLiSO7gr9XGLF/0ov+eKCCsoXriCjU5I8/xVsp0Q1tV7
UuDHCIcHMs9ewMd5djqAGY30JVOq321WBQ2Vd0ZnPdLOo8UNQSG9zQxXpjCEZ0Dwgb4v9y4M3R46
pnz0fLyicg7s3HgjaF76LY4tXyg2uK/DjcwN606HI5WHiQnUGu7rwCjAKziXfqGT9zVUo5/UvW+K
6qiVzhM3YE8Qa4e6Vx7KnL3rjX5PWkbdWJ6OHar8HlWGws/IVHhDZu2biuz1yYFUSgzTSp3aH61q
+/0IaGQHCWBOpgee1dcKnyS30Ks7jaExODak9fuYBEBM7JReDlNdP9iM7Iqmec2b8UavgSii3T6u
6ysizN0Apq+getR1jV9xlvmMOZKvxuJZdLg1E82Bs4Qux640xWGNBmwgCJh4cCkIMil5k5L2VdMH
WLyXb01mBPVA3nJVupbM7Nauc1iOFiQO9aZ76qBr7KqqhmTR+WOWDVeofXS7opavpbE4GpIDxKU6
PcZ9bbtjD0kG246hiALaSgm3ObesNUAas+aQ5wPcvyyoVTDIPot3CjcKdyjYO/B0v2g5Qau6q3N3
nJyHtKioJ3JpcsGHPCZwjPchbPtI1OGJWfynkRnP4MnDkCZvS3dQIdqs9dWRx9m+UBJIq3Up8g/o
MRdeKB9yyyDOYoy15+AlVqr1MSfJbd0y2wXaDuZi7Zcz4HzoxhqO7ePnNJoPKtd/857wnZ6o4Zjm
nxDRfIee2xunwKmbo9wF4CPtUjqzmzUPTYog18x9WcCkkDFxELLz6WSQb27iI+SIb1TH/GjA5GTD
5Hhc63M/kdXQNkXj5viPsFSnO1rDZ6cf4WINvM+uKsZnVqXPjhg18CfNZ5YLKPvFMtClreqapEf7
dYKCTJ/Zv3rFfpkqvKDGOnkWNpA0FG/QYBrlxq9l5V3icF+i02ehJyCJaHAEdKyDIZfXo1MERmfc
wGMVGimWOkGcGpot8uhhAcJlOnXuaAftaejk5LHjZUCbVmkVSFL7CfkKtCFMSEkU7VGoxr1l1A96
zj0L0iFup9hPlkVlHyyNsEf7buip1zoS9EXED6b3MKYxnEjtQBuBmAdWIo5NyJl/DlT31Krgrk31
Zyhg419mSg0OGzLQt2SYdkAB9b6cVL5Z9m995ddvGYFyK4BSzhsEgmAsN92lHCbOuVQ+VhN94hre
sBOH8B7ou4CB5Af4fSQuOMjXWopdsbYn8Ggq5g2p8aXS6p408iN1lBe9kh9g+VfBhjoNaJHemXae
esyaggxst85mKBM6sWtCIwigmnknOSYMGdaZd0ODv5NL5M0pi8KFqtavbjRcJ8ZQksnP8+JlYsLa
d7ITMhU8dkBGYj8beFQ7DjQWS36n1FrgaMWtWaOxiT64Dipr8eXUhPqmpDo7ztFgKFXQ/AEXe0oS
zB+Ip4fMUKsrgNRQnUzQyy1M7bpv58mrpSCj1YOR519dZl+B8ehXAJC6CiOVm2HzceD+AksF2oaW
2SWuRciDziGfIBcG9RgzPq0cc6RyjLDQmq+GFzuzKh23RKfZV0l9hF8O1OKVYnhEVcw+Cst8Byjo
tk1KSHpD7KUv6iuNkA5V2gLKP5PD7kRtHMpKw0/Ryqciw74wVYUPhZ7G7Ql+V6U3x9LunhydX7NC
lC/DCHz3ILHZBCjHp0ido54w2QPcAuhq3bkfYDfnyqy/N3p2bar1E5Wnp6EsQ5tVr1IBuobDaAIx
PNnnUhw2RenzzPgUxiC7emPCT7WbJvT/JQJrxz7ZAV0vhzIH369D8eiqNbQ3g0NXxqiE4RpAanmx
2nwC2lFe5WlKfQmHhU6rJ9qCpoFyq1vJFWybx25XZy0UukjtEzoeyxz15Xa4VaAWA3+T1nIn2Q6y
ht6OwsSzChpJOdEjQY0DLZxrSQw/B9x5WJ3dFbKOtVP/ULP+Q+jG4IH9vHfAJIEZRvlJ+z7bxUX/
YNH2aeLGUaVKmNDq2aT8RWTTERj1W1Mb/QxNpEC3utqF1ogv0fJNaeUxGDpll3AesjZXXTyDfkHQ
a5ZiTn/0U/ez4vh/TkUdwQvvrQdi1G851kUlI3WYxGy/mPrGA5jtLc0z3D4zJVDgyq3p5csk4sQr
NdBYIFJxhf6P5GtJeZw4eZKgIVmN4rmS+e8+NT80lbyWxHrvOnvHbdz6OJBEJhwap4wyL2kh/8gs
uofv+U5Xktgd+AQwQJcW0FrvgwG26hpWq2sl9ZHYwgxS2mKr760f4DWYu9SEAzBnHFYB5VXfdq+o
Bh0ypbmNY6Av8PsDfYp3uFsFsWHDzaTEDcMxQip4aBP7YcqmL0qq+5jaV7A0aF5jtaj9rue3eaLL
bq4THQhVKPUx815piueeO3YA6gT3JqO9lxzjFqYOBXafJoxTEy5ueSDM3HarFIZ8svGoGf31SOQP
uWLvuJVdJy1STJo+mdIfCCVIvHgfd+WPLMEW1I4vmBxUTPPpMOTaVdlPHCM1oEuTZ3udGXfOpAag
UT/WRf6IV+ePvCZXMXPe5Nb2ncrZ2y3UikiPzcuAv7UZlCQfvDijN7Y6HSEq/jSLOlZxcxP36Q23
YHeXxzyouqwOymT4qQyd7muC3VpSG5LZrdtmIxryuZADQ8opsG62BQ0SfqO3JlADNIVfXlaWbjsp
xoMBxWVXV+JQkSAd3eb2z5b2D1kObxcAyQ6OnkJVy5z2uLmhpU/H2w5Gki5JileQVuEVNWk/ctP5
1ajFg8ZLzZOYjMeXZT4kuP66QgMMm8eYYJqorQsJrV/tUOwrZ/xdD0W5kwjKR9BBqV2pGHw2AdCb
JDLqj/VvfVAe7KFq/K4ongwHdkrQOnkeU+tek6efTGsnV62I5I2glt9pagIKij095YpO3YFUDZgp
1PZHmzybgsc7ylvF70puXTs9O1pZ0geQPywiEseoB8aTfFuiguMnEg4yYIxxEksog7tYjhy3jIb4
veCvcVZmu8wqg5ZNmpta9aekOddyPXyxFqcpF92V3PJDNeQ4uzNyB7bsbF/MYF+OGeQjyDcUWM3a
rZECux5qVJ6KG++BtbAeHiAr5vYNgXiWpn+RWL2DQrlzNWRwoDB5f98O+ADE0UiQ8AS9rCZhbpdu
0R7/VB0WVYmzd8uiWkq4YqeJKolIhZ8Kr1XoBYHLIrrGrSUaGArf65AniZusVVxu41ldISltRy/D
xEwjXU3wPxvDVdeRw0hqD2f6D4f11BWKqbqTmqGdCFcOx0wcD+31KI+nFxNOGu6Y8MJlcX6XaCxQ
TA6NMB2nkLZjtnNXppniNmof1vG4M+su1CYhu/Y0BnXahh032nDUnfrKKAD0M+QKtAzrpgFy2QUW
tfRiIu0JfkmYMaV96AZJ2k9cLb22wXYwUdDOOqWpNiBBf6i3l2ZyUSWTsr5Ih6ZAswPGT+oAz789
OFrid7FrQMntPA0EQurTu+w+e4YBUAANveqOPGbHLabO6nP371PUWlDnuwm1AsHSISraD1vAFWoL
ML8VYFHlURoqjf0k6xH0cwMiAac3Asq3UV9dKZedJqa1KNhNDZT+gILUI02jO7usKrfj2BeBNas9
WtvHWMYTjrS1CKwybjbe86s1nZMp1M5rddC1kbJZ7TEa+mvDuDHn2/pGUWIN+X42wEWlRVhdZYoJ
+dL5s8BIC8LpIHlpiEvMTguqR/6Y3vPrreRYHxkoRnD8tPVvAN7ZT8IwUtQpmkz38v6qRGHMmu4v
F5HWEsQEK9KCny7I/0sKQtH0rQo6iRLR/l3Wyl3NqsPlCGu1o78R8G/nH4gOylTnOEgj1gpXn+4L
yfE6QPnJx+U4a9N1GmeR6sZQ2jk2fxEpgj33Bv1dM2cHX8wN+MYfZupy84CJqCJrwFZb8EA/Hw9k
ZPM07g0FvpHyK7HwjC7I+Nxm9EdH+nul1FxW09RX1abG8Vy/5urM28TNozO/Klvg/a2UOIfFLBOv
56k/ENXLjHL0JqoFhA9f6sB9xYZJfAmXuLDrlGnvCNO5isfpuRnhqYQz+pbIUuUVOEOtuHpy2Ph2
eTLnQZwPEpbUoBDOyvkzO2GxqrQMKHyBUlCk9pZXGD9RCsA5gRqEeEhxdb0c7PuXOw+2WF6VrE5Z
RWcQo5Z6LbHBY1Vdm+jB/xZm/hkn/dR6UGiT9o0ZFb3lJsYjSvouUNMb+9HWzC0qmA0zUlGwuUOi
X2sFSPrS09TMWja1m4EeenlI31cvZg7UGHBggKj71o5BLY1SMpkGpL+jtnm2st+X//7vgwHOHFuD
DIQFEFhL1wFoeaFI0RMRdaqauVOb7Q1S3ZSWcQ3O2bMl4Wp1OeD3AZ0HXNxxkmkoUJspRGSY7CZH
BbUW+kZqrwHZHGAQzT9WCvPknedB6cBguSOIgTuyr7+UMEUMJWgGgKj70FlevbP8y4P6nt8Y1EnA
xaCmNC7B38pxcWMfRgo4eXoPpstG3q1JIJ5FWVxqkmLIbbwYRFS41yJAtWsQ4Z32XnizOIbikZ+c
+OaehvEt3IMuD3B1Si0QmdDxgK0HkDDnU2rFg8TJgCltAwjw1m4Fp0Y4YsOBzm25S/30atNmfO1Y
meUfbBmHP7Cji9WscZmgeI2QzuOQh6C+OugjPeNLwiS3RU3IQKOwG3zzWvK3MBJrSQoeBE5le+bD
LY2YYn1UQG2kIrL4Y2V/CGcjX1aHdvL3z/FPNqohSau6qEsRxS3xUwGLOSvK6EERItj4bquRQFxV
VHgkWtYSjBNLSq7USYblBt9VCiSwGGC/5FW7mb4yQbLKU47ksX3fmsGtuIsRFkwoPE8wg3PNUeue
1SwsrJ9SsnH1+P6hQB6B5BEUQVE2AEv3fCI1OugM6j9o4EAKWmrKm7wYdxtTOC/exUl5FkM9j6EU
5oTa6shn5dHnsZh2rFL3Y0dCIGkeeYdOfy9nEfpaYW5yY9cSUDOKSfeEkb8DI/xQN3iSlnWKN7OU
7nhhGBsbw9YkLI7ynjO4oTQKj1A9ODqsvdXnIuPlWfh+TmCiAX4BtgIqJTAzP58EdZAq1sUaCrQj
AJry8KsorVuGsrscjzeJoBsPuJXGMoTiVLh2yMDozkTd83gWBa7H0g2OvCVv2SeUUAyfmJ5cu7o7
BIan0F1lu/rmPrc2l3D5c2DWgms5nNjO4zIuTV2ZZ2rkDKHD9v2rflWHeNN6EBaxlHv6lHjbFpBb
QRfHB63pbFSWcjBgVWh9SFXEE3SuLn/B72+4eUb/jmxxekg6KUc4nEMU+ECwDziBCM2QhluODCtP
KcSBkxE0BRULiOZFHCaZFaVQ2IRLseXaNnA4HtwSSh/c1wjGP7ZvlLvOU6+bH9rGZvD9FEZk4G4B
JDehFbz0t6wku4FSCMQjYnqwqwE+rA+5snUKf9/Y5iAOFOqw4cx8lPMEgYWKUk5D2UOgVN3phB9q
AQEYq9h36qY249qiO401583JMYHKfqHLjpgiVYa7btaEtVr8NpPZEhKKnsTakhlcm0ANAljgYaNq
BAzQebxCic24drDI7bZA9boenp2s8y2nHTdycYWmDBTVSaTFnhqzJktFO/XYsqajAiV5G7XYXm4D
wO+OEoXHgQK3ijruFLQndDmwk/T58nJYHyuoB5oJIydLmf/8ZG4zsCDjxkDraSx2SJYDQ87I+tbZ
Mc/Y8uwACvufKHM2nURR4HY0TFXfY9FNPuq/j5L3URyakN5tXUHX8hJXXfR4AFOQ5eUGPRldTYSG
vMyFdjV2czvfcp0+fjW2imtruxXMyOC2phu6jB3lfExszErWWw6PYjO7SrT2h9HYH//+42DrwHsE
mk7wEFskopzCU0PA7Bi64qnfFu/NpHhj4Wxk4VoKgBEAxVoF6a4uoXxmWQpJIRak14zWVYbUFSjR
191GOWE9igM9BQWJBqrr+XSRZlQTRiUsKgPd4HE+wWxrV07lFghydVGBI/dPpMV20VBgAx2gI6NR
khJINOMVoEq1uK9pYwVMH0y/assAUwtbiMzWDzUYp1BsZ/rW4T2v3mXW486OWztScXYzPR9yrE6A
LegJFJat5jrXoFFEYcpKGXpVFF3EQC6L7mDBL8ODnjRstlW7961UaQ5VbTvvl1PpD0R/8WMw6/jO
OBigKrKk+9AkQeugqCH5ADc9kxaPMmT2TIZrRJK+jGm5t6UrYpceevGuUH+3NYRkGhNcWrRaoCfl
9+BU9kkVZCODr2x5f/nnrWTH2a9bHP2ayDuJz5kuRI5mTAp1qdKXzS3ri5Xd4SzM4ovAd23qDRsq
0fr4q+96V+1HX8aiyvFJLg9o5baMb67bKihzeHQsSWRtBvXuREqVyEEbEpRjF+F8WCWB3dVEdLCO
BLX2fx8SpzHqGCB0KeDonaebnAwsRvPeiHSze0itq8qCIhLAfxVvfNMp3GRL52FlB8Tj7W/AOf9P
dnXWNkAfKABwDly71xX2UPByYw2t5cVp3WcRgkNwIatlVMyErPqZDFXr6kVIknd55lYuGAoU98E8
Qa0E8OnF3iQTpRvRtDMiIOhDkce31nTH9CqsKjTuATP536It9ie5bfVJTaFJ5xTws4FKmoPWmyIk
d15qqdxuDG7tK1kK9IocDBA6hIvBcVi+psMoaZGishs5tQ9kk1OzhgafoeB4E8m46X6TgLU4IAXj
UJtQbSriG0CVFBeslzd1lAHlqIe9XNfAunKlxn7C71RD3kiTtQ84K7JCbAQE1W9QVLMxRCrjsRlB
5SigOgltABrTESrNo32lU2eDXLwVbvEFu7ouzFGlGG5WQX4qq24Ko95TvQzKrEQr2+62rtsr/C9Y
iMJzFUxN7ODfeiQVmUTf0mwmpQ7+5NMAUAsHdF9pV4TOz3+vcQfqMrRU0JABiBiH6fnKzrXEAvUy
0SPaGThGvzpd39jwV/bH0whLerYRF8xgUq5HVvkz5SikJSTsIDrdOAdslqxqgsuLbmUjgbCGjHva
LPP+je1awG2zTyGFHJlZGcoGmrH4Wr3ZbKztlQMGYcAcQInAMHChPp+4JracvqIYVmtATvSjnYBT
be8rZQt7vbKoz+IszkujTpq2KdEyU2ABAEXILN16m6zk+FmERQokDmBvWYVWYNYI18DOhJ62ayQQ
xDWlsAQy9fL3+fPQWNxPwJa3DJT54ZIL5vX5zPVNBx8SqJJEoJNPoeLDpAwKfqY3s9q7gETsQYWx
wX5LKWo1L07CLg4YoQFUUcI8KgJ++roClUXhHYh02eHy8LbCLDbhXJGwtgs0bzv22lWvo3BcRdpf
jrFWcjibwsW2JBSSCSIhiLyTr5zX9rZ/VK5jX3+SX8Gnjlq0+Z3DVoVzRbkZe8XJDM5DP7kF6E5J
NZrNEGT0jOmeV95QutoPgGGsh+QmOcB37VDe8oO+p3dibx3MB9KHxuflsa/OL+QJQLbEtvKNcMwq
YmSiA1SuVoHqGn5agC5r7PlykNUlcRJkueicaaLJZGhYEvKzTaUXHXDdNs73JoyXrDTd4AetrfFZ
aRfoFvQ7oIx9PrGanFcGo+D0Kcktz6IEmIZ/P57TAPNmdvLlFEDRgUEBf1SAbwkQm6cCtjuBixBT
J6j74HK0tU90Gm2xNarMTnVHwCAaY/JV9itXAISftrAEaxvwaZTFN4LhdyO3HQgcivaeZuWh6p7L
tNjJSv1xeThbX2exP6YFTRozKQe4JpkuIF8Av28ojm0MZanEUqlGYimzIXBWP+GkdAdH32tWA9R1
6l8ey1pin0zaUtgHnyYpSgYCrgp0ZaFkLyBm1SAlACVL2lupBG3xcsCNyXMWuy7cGCHziqtqxPs3
HTvFJL9eDrA1d4v9tixrIDghWBLVNLvNdMPTa+2o1HU4auTfm8mj4wIXeQiVoE6P/z5fRlBB0MtB
AvmLKTe6LlymHCf6H/YCFVdrY/Yfg3LO4nTs0GvRIHplRtDuIqgedI/Qz/i8PGdrHwUKr3iyoniC
2/RigeYxOh/wDcWtlokrpXXu2zLZSOl59S0PeYir6ToISejlL7e0LM5awXphglKrzArRe0cHRdUh
huQb4/SRiMofTShkXB7Y2s6DUjx0Jv98n6WIMbONYoxh6R7Z1W99hD6YXXiq/F92Uw1h4JoAKVPw
7s7TALdLZmoF11Htse7jASc8xNr1UEIhOYj72TAgVv7DMtLQXoAXuqlCJXqReSr4JtCqw6OA9PFn
3+sfXN//+6lDxkGaAdJ0kH9Y5N3sKk3LBo9HvVZ2igEJNlKGJSy0/kMYwHDmXpcl60vJJPAzG1wJ
Y1yPiHSAPMkxiwH7H8d24xr25/69TECIWChokqI4DI3K84/UdBDv4p0FHGLXF8AnG6Eu23e53Lwb
BKpawAjtNVV6s1kRCJt/JbqzT5008wXNDoxkZtBnIL5bTOzSUdqs4KwkKroB2E1kYAu+Kw9BzkFP
CMUFQ0Pzy7U70NcKeA2qJfUuz/fKOjwLtDj5c0MMVa1kQ0TEm4SKr+EIN+t+WOJ5QLm87oqNeKsD
g5+GDk8HyMHoi2mvCruLy5EMEdV+SjVYHaPtS/HD5UGtnGKotf4NMu9vJ9eZzBirQXAcKlCc9XL1
Me/5jlfSPk7fc/F0OdbWgOY/P4kFfWZ7zAbs+XE97qUy9Wr1jo1sQw17K8riM3XFLHCvgPg66oPH
k+QwZcCNyeVGOWNl4z+buMXGT3OQDAZbw1u8Hl8dBnD/H3bo/zZjc0qezJjaxqaSCJzIVu+4mvKg
GaNP2Y/LQeY9drG8z0ay2IOtnnLcpGdWrZTsYUfu5jWUwxTDS+oH7hzt5BfjW9oeGx/JWMA+LWeQ
NJJNWkSp8eY4HDI8s8ajzsPLY1u50pyObVneRRCKPg1IXA0glqTJYeoge5bxE5cB/3+LtLid4aUK
GdRBxTtHjXdCxgNO+2zhSgHS2ca+vzWmxb5QZNJklBrKJQlJ9n01GH5bNsIrSXHdgkp1eVhrLRDM
IOwUoGEHvYNlP0Yua8AsUhMef8oQGnqhhCUZ2T3YkbLXxLEcEpYxr2DsSTjpkbY9wJkSoN15CXYW
t0Cma0T8q5pmTXrDuTM6Vl5h0eehCZr9xm+ds+Z7Jv/zW+1FVglTNVkrp0okuLJzuOoPTQvlQl5c
N1DX8ixIt3tCrkjAHWvfC5FsHPzre8Lf+IuDH2wUmGdZTImMNAPCjgC+1CHk5VFuBVkkGvS5W30g
oxK1tepqzQjH862Xxvrq/DuORYblFintcrZrzdUUpHN6LPX8gSn09fJIVkCJuExAGhWtHtyg5SVm
gBmTsIQNUGIfJns9GH/PFRDfPrRheyNdsasiTO/H2IOBVLjV8l4rnUFnG811+GcAwrw0Dp6ywmy1
oppxnjNqP/Uk6TqDQ5anu2oIe4x3bdwZVbhV+Vmd2pOwix09rZIWy0MWkSRacL3S/Kiw+llWty5t
q1lyEmexqSty4kykqkXUDH7Wdp6t/HuJEHw808HGZoAPhT74+dmETNe6GixqgA+VI4D15ZDtUmnr
ErQ2DthzgOcAUBWuufN8npyANqkMteuBBYzL6Ukfui9oUG3cb9dDwAUEKEco8S6fibWijE5DAGMW
9isv3qxkqyq8mueQaANqBVVaeNQsBiF4RSH+iTw3j3CoFMHk852jeMM1OSoPzjG+o1F3a153v6Vo
yyBhdf8+jb24DsHLiSbMUWAEOyb7QYVVNQjRe1Bwo7LSIcNAYejEby24q4qsuUqZvOvr+ECg/Efh
jGi28TU06IIc9UrXrmXDpRWu/Jf3gdUPgNefCfFCR7eWLzIAoaZKFg22AZh3XGcG93S9UzYOshXh
INzG8BzDI1O25obbeSY1lmpKzoxWF2AnezALCHM/fYSF075ze+YamUfhP2N9jYcssOAdF25BzNbT
AAhoPD2BS0a9fvELqKh5UeIXqLs49Zrb/iAfs7sYjMQf5uPkNYWnBcyD1Mdv53MTiTofC8uzEQ9e
9LhtaCF+64Wx2OAq0/8MXwQw9nHpPT4zKEpQS3rfFEufh/I9mgMx+D+AvuUTGBV1ECZjLFvjDtgE
/Z4dyrDY6U+xb8hucTQ/sxc1hMDH5NfUJXfqw+WMWoGc42NDjBaQDYgfIrHOp1qSRyEcJ5lPFnYA
OeWZz65CLNBGV/PYvRNhHVwOqc6H4rch/xPSWjKZEp2ogppAS2dJAOYDfM60sPSbo3wAaX90+ysH
nLAqAXx6BqHLOGPyX0U3W9NuXBA2Bm8t8a+jNIKyJeY8mwGwWgj9/z0UnP5PG7/wx3djS3h4bQVD
3hhLFymmAVt7Pt0NNtXRyvC55X5yFX3fQ57l8vSudctnBeV/Qiz2MZUxLnc1oKEyhYjKl87gYnPT
5o8S4HDlZ2JAAkfbuM6tTuRpzMUbrx17SZFG7NvCg98d+sepb3n9nodqWIT5sxRujHFtjZ7GW1wO
+MgyrXAwjfOdBJg/b/phBKYbu/Z+3G95ka+9/E+DLZZIX3BIYfwZHKzwlBqyI4O1V6HuPzmw/C22
qicbKbJ88ZmOsMBmxfeT2kOfvTqbz6KtAIv93Sgsk2omlnzZOP40lUWQ85j6lz/RVpD5C55cRxgp
Yys3lD7qC/TrxEe62YvZirC4e5dtmbXtzFwZjfEtk6oXGd4PG4tpK8b85yejqHtu1UaLraqIbw3S
eDaY15fnaQ2Df7pclyJ5Y0st8v9Iu7LluHUk+0WIADcQfOVWq1SlxbLlF4Yl2yS4giS4fv2ccse0
y7w1Yo/7+V4rC2Ai9zyHTlBlfje9iC1UeVt4woueLjS8/af1tZsVdbYW9iFWI6CGDAS8PJ3y51SL
MTc+lidhl1/rGhxgVqlHK5Wmy59cWvyrF7Tcf8Oyu5OA2BIWf5i+YsDsPqGVXxfdPsdcxsf3eVsU
0hTUlBlWVRYGVpYJNYcWoiqCXkleAZALtIJW56bjXx3qt6TFPUqACMjp4saAJL/TO/42NfMnblZ7
fVIrIdnlR//z/n6LWppXAHLGYJ8bQIw6glGrfAdI1OMcFd//4u6wrYr2DMIBwG/+qe2dLuKUpLi7
xvhpA4dtiJIQS+9u1xqPH0u6NXCEwv9vUQsDbgN8qbMvQVa6Y9wrYlcEke98G73JBwHrdFhl+LgV
dFwLXBjxsW4aPQYSE+Iccz8eiwfrHjDxO7IBmtB/IO+mGv4+368Y+8pwJFMxWRmgwc85vUfeupFF
sTMqtjXbZMVE3ZJkI0xHgwb750Be//OjVbK3MAOHg6U2C4T1nqnS12pnM1p/McmNtt1vSQuFT7EX
WZVYVj3bwvJopnm2UTzbLFqZtrvVRflDzkINI4CTgKjZ6eHcyx37iUy53cQBfQWtX3Ssj92x+64j
QcMG5lpcceudXZ9woZUcSNEo4A30jCKdcky/GEOAoq1Z/DUpC1VkrS6qxsA91sHkIUfsHgXipR45
Vf+NHmNPerHfrWjJremd60tli4pfOQozBczlcJZfxjC7T17nXe5jbJcf9VN11DxgsA5Pw7Z/XXno
t7zN1ZUu85tuUszOLyH2+E5O9T0HetMD0CAD7cJhCjB2X35tMh8kxf5a4erysZZG81qy/ufDyLmU
JTBw6Znb6accA3o+SVgbyMZBTyWJPyGAyL4qXvPNypEvf/gjwYvABOA4uZ4WuOo2ALMU90G6gNW2
1kcs3AX6dnUXbEWf2CJIsQcQWjoOLAAqt0MAIpEHu3DFJ/OSTnlAan7G3RJ37XpvxvxI0EGhYpo2
/0dNkiIkTjg2wc5DggXweKue8EgxE/5S7/qHAciKB7oypnCzFHktcvFJTXC367I3uvNooAagN9Mm
M8qtRiTI8hrLTYzoARsmm8RMvY52wpOTc9aYelcZijms6rB/Ir+sfO1bISIgqh2QXSCL/8eiTmKi
cVKVET1bT+Vu3NFPIqjtY/c+w5Vpd/2PasY40ooJuSWTY0Vcwyw0Flr+MXKgk662uro/N3rzPJr6
dCHO7tdMxq0mAcovl3Ii5GD+5M8H5BhVjJ0R6DEAMF0HaLVJ7vidcQR2gZf2uF0ndGjn0uHlL670
WvDC0RRRm0/ok+N4YRcY4byzDgAkLO5sLz4PR+sTIS42OD8WejG6y0d7LXPhdPoJT6iPWP8Ly8jY
9tshTLb/wWO9ZRyu5SxcjOlEpWjzX8ZhCPJX8cCRKRe7add/in2+oic3k4traQtX09pFU/IW0uYT
21CPv4CkyreD6mj9tLwGJZU1q3BbM/9XZ8xlbQeonCiAKxPXmGLNhmlik+rxihm4WUD6fSowH/yp
mEB/UWN1ORWweRvXcEF58NAc7TD1i036mRGECdUdw2Aod5Ntv6meyn0cSv9jhVk76cIWNe3kSDrg
R8Sl7WUmwwAdWRFxK7S7PufCkUAlEz3mE3JoDvrPrgIK5kNJNmR6/u+OcjnqVbDaqozF1oD0Io9B
n9wCvHVcq1zfrEpdn2VhTIA4BwKWOabnpO00D8miFmppp15Ku8Yn1M1hO7YyDYgErDEpTKRu6RqL
xc2k4/o3LOxK12mGA2Bs6A1/N9rarWtMHKF9r/KXfnhvbUBnprGrZbaXmsIFLOaKjbkVkVzLX9iY
ttBTCgRJpHG5X4AsDg1hd+ip15e224NuUjRrKDo3Pea1yIW5iTWQ1IGJ6xKLRJsJcH+ZP3y9IG4N
Yae7+jF9AIxymbmrQcma7i4sz+WYWU+jHrgiHFDTbnaQp/yUnMRDtil27TMZ0Yx3u8NaCL924l+K
+Icy260mEjiPPuT7+ag9I7M8izu1dzag93xqfgyrCGMrZvYfpO0WCE3IZMJ5jKER5u/WNnsQd8Jj
7uSrh5l5pbdmZ1ePuTA/gJ5kFa9++ZH40fTUudgnp0uUOfjtM+AtQedAVhKzW3HmlS79CgivbjYG
Wn+kLi7S0MC+weYSkU1vADcahCMrL2VFe35d+JWoYjJiXrZ4qZoASx3SlHF8E0oPTMj8r2zfr3u+
kgSrZ5bgUp7PA/06WW8JsIg/FrD6pRZWB30mM6klvpT+FSQucmf4tRftjHv+xB1UrC/1h/8g37uV
d11/rKWtmeVgEPrr4cfAPUMLLz11qR89j3tduOBF94jlJRkAT90WpCArgcfFY/zf0ZT5q8F3daut
bgmQ6eD72QCdHcWzlv78+FbXFGRhXqpYkq7Ibbw48bUozA3hJXBIDd/pV3zjx3GhuSzkaN0Imi29
pecUPriw9lYsdsbYAJl103SZrzrzqRyqFZ1ZeWlLHKikKnmqg/ntTPKvjcR+EgenYLc2MbCmmUuy
vhhpzVxcbEhyNBEd0gCbXk/NFgU/P3kEr08Qr8aHN4s7V3r5K7a70gw09yuiLsAljT8CNYwDUxnA
7KabPPXuJV+9NB3nZBth0CVcQ95YeRP6Is6pSVpG8yX2tpxtzHsAsTHfjp5GZG3a2vDRmk9Y5mim
Yk5dY3Affqi6bx/zsN8SACBsQNR4MA+xD1SdtUbVyqPQF5YG6IeO2XYXq+mk7hjVrrVnb6m1Nhe+
pp0L05IlplYYHIVvqgPSPgZk0AXEX6wtIa6Fa/oidrFns0712erPwLJ7BnAew7S7mjY9c95rp5Y+
cLif7cY4RLPxqvQEi0Xgm8w7+f/mgsJ21L/TYHO5rWpSWWiNjihcDPUpsqotiLl2H1uztVex3Fdl
7VxbjeR48KWb70a/f0bSS91qYwW1P7UBWBxCuU+C7rOxYt9WPuZyMXLqpJXXM4qtfTYFHWXPcPOP
rBGPKye85GQfeARD/zPHKG3AipcM774PpwCBaLwHW4k3hUZQ89Xo86b7AS4CwJE40+xl0TGWKmVg
oAV8UPpNOfdOdv74NGt/f3EYDRPndXPpoCrkn1x9nec1U3XbNl8dYZH7SYt2jp5ChLlRuwHo0rWb
hlK54GE5jsBWnk03Ozmv9C92JYwLpMT/Xt3CRqYNmqrCBmaQLQHqjeFMUGe6daeHH9/gzREfgG6C
G0y7oM0uXxW7jLj3XTGfeRG5Og+rMT2CkufYT+pOSfLeKQxTcvsYXcDI59rDAJ2bcUyDkSrssZfi
cUH8duoehmberPy2y+f7h67+/m3L1+jU4Hsvo24+o7T3RPUvdQyA60wchpptrbnfOSA3Uo7CKiiL
dkoHKQr3V37CTVN+9RMWJY4IwP5llkbzme75vtnpQRq68JPCZU99YARyA0CXM18prNz0j1dCF2pt
DZpe2rnZnech34vCPAxg0HGLzHrV6+QTT+btx6e8/Yz+rQPLdZnJ5Ji7pCgWaSCzkUa9r2pj5aXe
NG9XR1qoMzN6fUL7vT9HWNnt+sdZxTua//9ZeuEirqRcfsVVUBNXtC/ABz+fS2ltpDhpdhtU/crX
+T9Mwu/rWrh3RUHC2yTwh/pG7up7emdsUeYC2Yzf+dRPQV72Kd9Y/60mLry9mjiIrq1mPtcZgkRl
7rExdmdG8psSqV+lco/Fq3Nn1F5l554xxI+8Lh/mSn8FLakvNJSKVzFHbkcGV/e9iAwsUzDeDIDh
MjeX0TFwf8gA/AJeu8tCI/0L4Nk/P+8i2RB8wvZdlsJWGYBQYWrbkrtO01ZM4sqTNxcdukvC1kYj
7QEhzh6lOe1IkT4pI3mIDOfzf/XwloO8Bp1m3ie4v0iD80VOLfjKcMTK0zYXpsQunCQxc7y7ThY7
NsqAt8//3RkWDtIRfAbaltEDP1w+9vNw1/fOiiNYO8Tlv189a8Iwyd+nsE/GRHwHBbpOW/kQN4eO
ryzHch6w1LUEUxf6fAZZ2wuC99R1nEoGPe13nMybqq3fuhlI4c0Mwp30An7QH4ym82PsU0VFBhY1
jKJxEhZxEvZmvx0ttrYovnYLC7PDLBGTahzhilBJ9EoCnFXar27P/JoB+sDpmgs7M83YdJ8AQwP2
AwE2P7v6Apzxh4qIrYyGLbHFrizid73LZ5cw0JUg15m9ikQHq2q/FHodsjG7t6mxHyj8JTW/9mMe
kDzd4cH6TTHv9Nz2qjoDfngHTiPqfC6FuGeYg/aLdjp1Vj+6SQPgapb3IGsx9MQzKag1Uh4rUMrw
PUvqHxI0MiyrvxCglvKq2I5599DSGMpRdxgOk+PRmY3HCBunbk2KTTf088aIhAowRTZ7Jtb63bjN
d2SoQi1SAzi7KixwoEMeWHbEXC0p7EABgRlDGPtxbp6AjHLHWBLwhmtuVbDEBRdoOIg0BG/LkUVY
rOzT4lFzrHMSo/FhdO12JnKv5eweo+xbMH7tans6ESx+ukSyp3YoXyuO+HvQ2Z1Vpy8KPGhu4Qyd
10nwEAMoytfbeDsZ0WsbzZ+VGr5YLfemhtyZ6bDnPPkKFOljpYE2jyXZS96OKGbnJHMbuwl6bdxa
vV2AZ2HaJQUa/dZ0RyOwzw7anhfawQFmjVvH2rdhjoSvx2ZAU4yBZSKgWbvXHZDozeb0VNORuVYb
f5ub4k5DLBbY7bDhtflU0MEDw/vOMKsXBwu2Tj88OM4IoGyNFS4Gt7+kpv6jcLpHBrrIqBhOQ2OE
YzJ7VjoarpR1qHQwmIn23JJsB2Djx9ksT4k1gGXAPPSN46ODFcx66/PWqN1WR6TdxxrQYQa2k0n9
+LEZWwlQzIUrY53WEdB4IdacQWlgfWZaGqbJWrNqzbcsPFjWYd566i+grYPp50NxBv/X9zoT37oa
RuXjE63Yi+X8qqLcLCILfqyKQa5epfuuslcW/VeOs1xWBIeQDshW+C8SRejpo6wCuohBf1Hjige4
XcX5HWlYCz/GiowT0QL1ecBoRY35+E20A0leyL+YIXUxqXNa23u6WXC8krjwa8zqC9AFodxgaaOr
i5dmxhhU9xI1pVc7+8TcV90aZNzNjQ9sOgBVV6M248sF+Xwq80xrUE2le7F19CDRvfouOpuvBUbw
W188A3LAtYDJPB0K57mpV4dJfpHF/sP6X/2ChZOx7GQsNQtIAIUDcsWuMEARic0DJ+I/09IEcV2i
wYBZKKB3IBbdleCxa+ryVMui2WOlHeShwEb72pb0YpkmQFbPDKxcIOoSkeJ+XKjyS88G6WsNhkZy
WU9+ByqQxDaiO6Wb9zN4EGs5KHcQdsAH5ApRbGMuEcMj29kBPx5g4Z5Zmya+KE0T1nB6UnN9n1UR
WDDi45DnhkdbsJHFuelJE5scPVAnAlEaB71mygUFbxemenswiXyblfnYWpPj2QUBDV7WoJKlimdu
UMxUpDr6RqPsNxnAkX19juZTIWw9TB09ZMS4i8fKvi9Gec+AkOzaU7oGlXXzbVkUIz0gX74Uvv4M
emCgUexyRhQABsB3mnlxMsEuCXBJhs5zvYqnelPcBTSNcQ1TNL+SnqsYq3cqO65UDnENQAJoFNgX
mLbiYJZ/E5FeCVpomFS5DkuRQcf7KAdhyfA2l/nf2KUrGYsYBoPV0pyLgl5gOa2sCGv9h5gmQPil
7l/Y2CtBC69RAYmLVxMMIJY9DM9s8oBOSvf/Qgg3oQTMwFrhP/bA2ODQvJT0PBZHw7wrm7WhxJvf
HkutNhYKMc20NDsjS0Y55RM9x7QGQy4JaM7fdWN+oVocfnyWy81/ZF8WX0aVWCzMLmtWqYVwydIO
KkneqIMyR8xeI16ylQ90061f2bPFB2J1EZeGQEFX6NSritxtWOc75uePT3W7JHChYLExfwcglYWz
AH8hn9v40tFwwQoWdrGXtJsL7UTntzvrZXiqSpfO/lp3//bpfotdJkYNNsKzEVkLsye/RQDJCchJ
ijUFvC3Ggfr9QodZzvmUU84ry+kwKMvafQUCzKmwnjVlrrzamwGL/lvMwsc7lQUWwAjdtpEhylMn
RLMrL+kWaLSBJWB42AsOtsMWRlWJSpHaRg5lmO/cqEH4zHaglX3RSORroBgca/Nbqvp7dKJdkFwF
H6vJzQPiCRuYEDewW7tQfistwfQY9bCxHfssSPw6IDT+WMTNT3UlYqHvmiLxjKXX7kwYe9crQM5G
1DjUUb6i8WtyFhdJp6kHxyy8k8a3+dB/LpUdSE1uPz7NyoUtSzFoE1o1B5YTMLcereqzQfu/uS4s
qFAGVC8ANV2OeeX1qmHSRMHb/txq4EhsOHAWEo/y1784xpWUhcsjXTJYIFwGLj7goorkaXbWSFFu
fo4rCQvNyuJuqiutoucMfCvmYLpU+6nIWsPxdhR+JWahXXk0qoYmNoC1HwTdYr/wgI2AjZGDZXI6
SjQG/Gl1rPqmDlzJXGiaPsXSHEcYHzN3dg7QI8CksKJmN/3fbxFLFA7B1FiMcwr71r2JloaZ+cOm
0s3536wU8itBi24CWMFL3g2Aih+TbDv0u0gUK0e5eVtXrnyhaolK5CgSjPeJNjraCgMZIl9x4Td1
7UrEQtciDqAUrkMEQRkEKwXuKL/Dcf/Ny7ySslA15QhzIBWkmObkN+1T2ydB/Vf9gishC90iE4+z
OuXduWuGezuuHxo6Ifbv+PePDcBNv4OpdA7gQMCrATvuTzvDRmJJAHHSc75Tu+yh8pRrbdBr8YBh
HXws63IxywjrWtRCA5hqk2ykaB7Zk/PspJrjxmQ4TY31TFPD7+PmZ5OVbx/LvJm4Xgtd6ASPp4KO
BKxR/OsQ0MA+oCWyoa/NAZzhfsDd2Mv3+RZ03iEapWs92ls6f+FpQpoEPDWwm/x5uehKai3iV1yu
cvxEIiNt/2qZ+1rGIjbB5jFLnAqaomLsXKm7GNUoQt/GUvgOe5pStF1E7w7OX3gOMJnCNRkAQABu
0Z9HM0CgMUckoWcEzSBq4K6SK8OEt2zftYSFumRcmwknBFVlmgW6idHQqPhiyzlwBpGvvOmbsgDd
C4AD3KW9LC1jsh9cXQyyyvir3mHuZ3wfO8zhaPVK1H9bEEMFBYD/2M4w/rw2U2+By6GhWoSby9I+
AG68O1rVBmykHyv+LVuIyAFoMhhZZuYSJ8XMbSKssevOglNPAtZIgn4Z9e+PpVxezz+e9JWUxTfq
wNKhGlNdGLOoO8cvOXVA7z2Cd611q3RtvfBfpYWP5C1e81Tn0iItTsXzBDyvY/5CzOgFYIYBauXC
bYTduDMHBqpJq4OKMD2dzmKDMgVI30CZLGV/BwizEgShyUlWJAlwef5g2I99S04D6Z6ajm+dDFtD
yjyPJgownRHKKWhos5/KEvsKenUhQXpEEcTXo/jr0Od7s2OPfaP58axejF4FMRLIQgyuTVCi1maL
uUndbacsDkoYWl9rcwwkMeNuGKITFgr32dQPu0z0QZTUga4Bh76cvZj0W+Aq3Vsl3VqyChOMgPtJ
In9oWvGSR84mi2SQ6rbf9GTwWic5D3FeuWmPHC9Re5Zhap3bxXEsyfs0yQc+kN7laW14AL7T3aFw
VEjScZOX0xdTAm03Lwyv7+I7OhHwSUqyq8Gg6ZK67jdOmox+zkHy6zTPycTvC55uk6YAy+60m2et
wj/W0PhpQCLTGva3wqo7F7RWp6o3bHfkchfXdu+isK+5zGG1R+wkDlI6nLNSPfdmHHkqE4/xOM+b
vLUnFzisWWDK9E5lajM4DOOoQ/wlnea73kq2ghdPU6nf54S2Oymsh3kS922a70H9+n22MuXRWHxO
mXNXlwIT5EMcjG25HyRLvKQWFIN1xVvrZI9CpShU8vg4iTkA3HHqXfbsUSbGQFnOJ7/XRB70UZJ5
Mh8BBt/YIcfcv2/l2o9U5AlKgM4euSFIhk1gGAyF/tomdeZGnKSecuRZd+bxMLVDaKnum1Dx2RDm
gQu1xVBxsxlk68dVitXONNkY0t5MFnud9BZQZOCFQauHHGo5viZzmkODLBHGlh7kxPphNAyzPVV1
0ku5N9r2WzGwrdR76k7OnLp6mw3uiM6U2w/pqTTn137I71JwYqTOhDk8moxuYdcPbWyh3aHSPEgA
Slu2k+lWnL+pCWctYwcgdGQK5s4IMsPcCWzzuVOXH8teNJ6Tl092G5+aYniM2uYQqXzC/jwQL1rs
nhhZnnoNzx91vf+sR5PlmolNPBWhw5OlLVhvSFDUyd0gx2eDiM4tyv7HgN6kns/fCJs3ANgpPSW0
Zjs01WmwCBb3piHUC4v7oM7D98xLXGpu4JGlxPaZoHQr+/gOAPTnqeF4cRIcUkB368LJEY1foUsV
8mxOvEYHREemFTuQkmCaNNe6MJe09B2t/oaiaihL9iBF6w2ttk8TfVem5ikSxjuydkA8xdUPLcbw
XZO/cFJ9k4ldbHobjES6nnBXr8ufs1KtBzJsx53y9BOn9CdJxa4dzbBMWfEyRvpGM9FRsRs08QwH
lmQeOy+ZhjurayvPag2Mekt8QJ3KOCyrOdlkjePp6bBrWvFUGlS5zsi9uRzuVZVy4MA6O/CNbQqh
9zhx/jrW7IHYgDwphzdsOvhkLv2yQ22e9K3fcL0J5mxq3brFFB8fs8M4TIeojluPivJsRVkeGJSj
xAwOgpgp0H3M4jCrbN93aeYig8/dUqVbO7fLbSzMUzXOp64dJxTgOdtllTzCMmRebkXCdWzrXfTg
b+gA1QR2viZzQUH0EqVR646J86h6kwWsprVbUI5LtMRG6aCwZyx2YFOotSdoO7jJNH/DrEjjgUb1
ra3YSyXbXUSHyMXSfOfXFX2Is/mLmRKvNkoAMvWsPEa9nL3IHN+j1Iyg3WbujZzcZ7SWwSyiPEQ9
JwtkLV97h84HDOglLjXLUGgOcUE9ObqYa3moohF8xbUTB7aKt3MHLvARoFSPvWPXu5w0u26mXyNL
RR41490EZiS3NtB+sEndBkJFZzRTMBFiOcckqn4AQdtEg178LCLiZ21WuIbKyxDot6WrGaUVZAnU
iGTqLuK6cjte0d3YMTSmOfEpmmREVDVc+WT0x6YgMM8AHEP8wHx8nBCRWrfHrv8XaqaxV9dxA24t
+UpLMnpNI0ErbTfGvoJN9W2z6LwKCyKeLuq9NvMHotvPMZAxPH2ICtcEUOohy/iEjSO0cbHFW93D
nX7TrXY3K3nACOAnQ3SgaavFWyK6l87Mes8e2pcpAk2GUdabrHCEX11AANQMKlRJMo+VdCNQzgWg
fOv4WD6wvDIX90KobsOmJsQ+UL+ridpbPZozgGst9orw77jmz1Z94SaaSb/h85h/dUYmQ2TBWaj1
5XerdR5LEHa5dm3Ez5YEnVqeYd6IjMYpIvpemsUnjZDIjWszjHOQGXuJ0rCtOtIflmEf0koPbUKg
chnebd3B25mUvGlM7MF7o6FDRIFyygloYViyYRXYxXk9TC4Cxsxrhsh0c4uGxaD2U6wQ+NAk1J38
Acp3N9gqC0oz+lFYuvSyKT1PSUfRtePaEV2GyJd6+d1um/t8oA82lnV/9BovggjE39o0bqQDdTY6
Mxym8msvNeqlaoRvsTF2YBR8dJu22EiGiDWvtb2DuYaLBgUab+5NPXkd0MedcrVNU/z/aHO96BUP
x9SpvT7ng99hgNAbirQNuikaPTCNt7uhwSZIYaLZbztJ0Ogj4MpT8Silbu70zN6LwQSnUkRiFxgx
YRXNW1sbvqMRDsSRYl8rdED71tiybqy9OKeAQrImtyPg/xbZVzuVG7OJT52I9ynv79DJedXHCFMO
A8glQGHrs64MEg0hhG69mzU5AS97Kw3THwUWpmIp3cmKGoRQzQH48197K30V8TB4pHWOU9LbAEvI
j3nOzpWQO7wh39TVfd9WftRJv5os/wInQ2C1sPt9GdZpCGY94lAjQnltph3bmfo6Onyf4R2yu0LT
JrdSk1eP5rEFbYoxKqCuWkcg4tyPVn+gZvSlVfPjPGbSHwv8zKZ8qvK5DONS+Vj/hGsb7SDL57cm
VXjQvRG7c6dOHaI8W9YbWpbA5Jxbr0mE7hmE7EQRYXyFAI6mAyURjEkWDhYWS1rEsaLvseE5Vs9V
R460tSLE2MlDlqbbTAORn4r2sTP6keMAzlZ5fYM0KcOUlWtF5a7urC+TAq2RUyYHmjVPTsE+lbw4
zzX/ZDbKJ51xgqbto9jcg1aCeqTp3kXUb1At/iyTy/J8lW2UxPgHI9YhByk47mY+IcuByjO5hdcA
kUKk5S5pyXNsgAhLM6SLHU7mtnV+UM20k8RECEhSv0VpLs3EBlMjnyeZoXxWxN4g2CHPEs2l4M+o
AFgQWE18Xxj9Xam1T7FTn7RW5H5uUui7DYRJY3yr+vgLqMcGtywtL7MyirZwhSmn0TpIR3upNQcQ
WUUDa1t970W9mTGY4ykr33FNZeD4nZ4QZjzJanxBw++ZR4jNhuxkZPR+StpQJKzBaE13rBnYpEnE
3owM8VkO9JRJiqOgyCXEqAelXT3PzArLMnuUbRZWTv4GVNK7zGwd+D12jGWEf4YRl9lJt4Vg39gE
2wQKKGl3dyzDP9zyEdbXZuXD2HR9oFISJNSSoXLGH4BcyX1kBJhgjJGT6JhShVdBBoBYNu1e+6Z4
klb0uSzKnR0pt4gzXGwVAJ3ngWmds2GwA1GV+kmbPIsEMy2tvXES7JXWeQ1dGQKADFJfztXWrqv9
gIjFpYwj5DcMl8qqx4Svc8oyetTU8K02JrRaoGsjkEk0RAGEjp+zNn2OafsjHVLs4HcgGB4QFYka
W7J5ab7SCCNQsRW/I2Txs5p/72QOnkUsTuFN1FuWyyDOC+VODaKs3qCBaTWPMkkPGFMCKbvhWwod
UqbTwv84gb1dH7rKYBfVvDnL4Tg6az4Xsqq2PThB/EbPGWasDMQDNrH3RDPawJgR/BgAd3f7sj3o
xPgkDRDWZtOXPK8QtunlrgBvBDospgcnDfKSBlBjejWSlV2TmwUEkHD8Kh4A6HNRGER7nMuob7pz
imwmjWTYlzAp6eTSdlgpilz+1D+T7X+LWo7pyNrsYNjAVG1uikeY9N0QTsd8364Uhm/O6jqAcmWM
gjYXFCN/1kT0ONEz89IiyJXhJynBCJo8paIMako/jXV8ntS9SI+qRgat4sK3eoCOfqwGN6sl+Dj0
X6wMy52zsu9GBwVX7PBZJab0nKNsTc+ZmpU+4pqYS73wqqlDm8KIkxg3KrF+1aMokxi9i2Xh8OPT
3C7qXh1ncaMmQhze2pV21jRAMTXQxtz5rrHntHuLabJrcgSMQu5Tc/K6rFup24Gk+pbiXIlfVIXm
nlVtMxNgh9PIOoKhXMD8FqNPJnvHS133KNE/z2XF74DOBnOl6EOPKhUXcYIiwoRAXWtOmIEZXdm3
z6mBQHKSjREUTLbIFfkTDHrq1lKUp2kypC8paOH0aGwCadAXzSqPSWqIoIoQEJQxf0+IvZmj9jHi
w3s9D2+EG08cptm3qsTYF3E/eLlEdwUEZgcbhPf3cdP24MTFBhmoMe9rgGW5mW7NW0XNHU+an0k5
PUbDXHm0HJ8wKPfKC8CcFNAdLaN70s+vyEs+yTLbx0R+MySQ05O22GYq3phKTOEI8EakJEnu6lm0
Gam+YUmb+n1GvQ6VQ29ijifZ9GQ3WtjaEWKmZGOZKuxb4LhgIIlV6TtK6a9pgXX5tPpmz80O5d+t
nlbZ9pKV1KN91sv5bbKnb5Y1QMk4cmXhOF4/gGB7mjHHOSu/0rvQSrJ3QjACULfUi9P8GCHsTXvz
G6lBlFFR/qUe6H4w5xfgjr9GlvkI/nqQgwAL2c1RQRv0wrdnGtpdfZlTfbI6zIJIOyhKIAf8D2lX
thyprmy/iAgQIMEr1OQZD227/UJ077aZZwGCr78Ln3tPV8lE6Xbv87AfjiM6K0UqM5XDWk5/2QKP
YjT5o25Z71mB1U2AYIjK2JaOdZ0Y5dZFf9BLeuseDOzfjIo/sdkBSVttaQ+jO/HMBwl1FcxGXz1i
wguEwGMd6FOto0RjVdt+IIfSsh+mPiuBjk+rC0MbYn8U4pVTwvep0T1T2l7zqTt0eNr5ZlPxTWyO
13yMUebA+7cv4kvRiItZz97wFXK/4VN9JQgw9VvGxk1sx/YdEvv6BmngsCutAXWDiOTbnAAL8fzN
XWkYoA0DfgNGUYdGS+bUQTCxjFuZqA3Xc7lnhXFIbaIo2a4EEIhguJ6U2sySK9CTMHSRhRQl2xbk
5CHbjQDSBYTTdlKi9KzAA52IktzdgF4iCAucGcyvma+HB0wAeLxrYYw3DuC+2spvYsdHoVpxiqsq
wm3qiCoLbLFUJe6KCJXIBszoBNi5VZxsgZsP3BDhm/mP89/LXBUFEGhEZMQusC+dfjBighoBPVoE
DkzYt42xmcrwpxPnwMGekwSVnGpHcXlzlMk9DGTb27xi6K0leJIPdgRImBblqC42b8GebG3w0Ax3
eL52G5C7PNdA/LhmExaGLKSnGWrIKWuu8apBiTKbMewpcuR4k4WSrphNYEhZFiqnySEO+wxNEnND
2yneYSQDU/BmrYIq+aI5XTYnKbi0GIH2unTIQEub5ynFuubkVhe5jfIevIJhDvnbaHTZy/lz/hI4
F8YkQIiZ1IGf0OX5FNcaZrSbahSMjWkvSnJIctH5TRtPinzwywVcBLngGcPcBapTcltr4HpfEKsF
LEHKrrqi3NDCVuU7X66FJGM52aMsIOdh7lYtZKDEh9QqZagom1N2bTjzc2fpd3j4tDczpQlaevEG
TwrFxtvKlzvRUfpyOuu03Jwg38ntex3PIVJGO2E4T5XLH89/t6+gPpKuUnpd1LMzxkWHD0eenKhB
CCr9LPmIo+GCxEHmfgeMvodJ/+15uWufEV1fl4ILF8Brcj9PoJoVJQJi02F8sKLqw6HJn4uwdNsk
eHsBoBxYa6df0emdIdEz2D8T5Bdt5trvxjn+l0IkU+FjgYV2QO2D042g2PdPmv9x55MaUINiwsiy
wJ/9pUVd2iCRxF5QYHLkic0ACDwNQwFeMrOLnvS1ItFe+TAn4qRuNTcLQZMBU4+YHS62WBDMPKO2
csUVW87+5OWyKEV1MFNZIKdDtDv9NqnVOGNH0cbRs2zTRS9JXHodas7njexLmrtIAYsPjg1je1/I
BMdI0xiL6iFADw9F8kstqzZFWnpT1W6bMt7Oql0DlUDJGvIyiSZwO2ET37jmBdDM3LcOud2EVkdt
AgUvUoAKrzgKhyLfAFkIQ8IgzyRaltvVGNpZvO4TTR45StKV8UFb/udWfiyHSXuNg8M41xZikkTv
feQKvxwNFL7nP9bXPbolXiF+fLoEk8lj5CblIWtqYBPVm2GDUEUvh6fkqrkHOXyAsr+9XeA3MSl9
xfu7/kD/RsUj6dKnSyfsiEwJpFviRwVe00FFvrxi8ifqSSbf9H3K6hGrvyMYxybU7zw3288DURn9
ygUGnyio7sH3SJeZodOrVWt5MfEBS5WlE3Y+nXMUbpDdKT7WMhgjXeATKcuvOAqRrhFxZ85wgcOb
aVvvxCE8NBdo5gOzSrVNo1JoOdgjUeZo62aLbcogRD6qY7ZkhzaVCnN8TQgzXKTRroVDk+ORhbZN
R1zM1/ao1mjYO9v1RWbtzp/amgmAOpV+Qlq4YAE91UQjeUFIhJHRuJ2u42T42SDTAS804wr3uqrN
kSDJiWdz27o0LrC/ZVtXFbUPcfzH08K4rSjbwrcCP/Yrj82M13XbZFhfYCgqu8VNXqVeP6keCquK
wCHY2HmlFk7u9MT6yeV8zjH+iuFUdq9Xc7YxR6EUs/phwLqEIAF6W0uewXeyLmc55pIDk/6TC5QV
sxqjOD///Os7ALVf+L+Mr9DsGHw0e7vFHNhcAtSydEE7SHxn+PgLKUgXKGBsgWcrjwvOhZWgioXX
Y4xxANt9Qj3XS/AgOS9l5buAxpa4mF0ieKHK18XEzlbSAr82iCIUV5kd7Wfs7iqErHwVCKEAsicI
4uwTcefo4nfamM9Oi8lAq3zsyuGSYuxhQAfmb1T5LWWJ6UdSWDahZB/pfQD4zLsiBTsSGrCP52V8
raCCbkuHS8aJWTZFXD4VUiSZMKZW/GcHcd6Um/yOH+w93aULDoji9q+e229hclkYj4S2J1gHBjnI
fZH2fprcCKRx51VaST1c5FbEAV8ZAX6xpBGZWRzmDGXuAp0YIowN1cfPCo+2mZdfoBC3phPRGcER
EpvgnXl6gNXSI0+YyYOaGbdtDOz/xri3svYvjg4GDS45+BoM5UkeOsp0sy+xCA4c7sPAYs+xUMac
3s8f3drlIRT2gPcrEmAZVoyOY40Z6BhCnFcHhT5RRJvzElZPC3mvg6QQaa/8cQRCVzl1jAcl+2AP
Y1r7RqFCGVrTwjR00zCW9z7orE+/SId9djRTOQ8yjF8Ndu1X9h9jZOPWwL8sm0NwAmDnPhVRpq4d
FQYOqhWY9ii1bov/R+Evl7RLSmSWnVkMVqNY4nwhHg6HMW6H0O0CbqN0GSG/5LoPHmsMfj6WGf8L
M4bTdPEkRWsOFG2nGulz5tZWz7qAmZpfxm8N9jOTOld8/rVP4/6n5mPDbcrnFpdWwelsdQEdGXq2
iY+ZD4UiKhGLezjymmUbug7nRhf0febxpr/WaahopKlESAmzWZjdPBXQAvOOO5IkV7grik7I2j1Z
0jELvNN4RcnphajcetRRhghKjBt4U5Hc5HkNTlfkAts/v5HHkhZlj85rGFDszksdZja8Vvoralcg
8FF8k1VtUOpABmOAI92VDsxlgtvAteywWPVNz97TGpi1pSpRXr0vaJLCcy1T+/KTExhwhajyqkN1
n2Nnhw8g8ZvnB6uywUKbpE9lFirq4V/tgGBK2lj+g4lslN1Pjy4FpI6WpmmHnlxzYTUdEAmQMCge
NOtCQI+KEOOCeVM6u6nMdC1KwzYQ0/vA2UWKEv95C/h6cNAAPkx3l8QZzvlUjal252oanDaIjBwD
rpYn6Ec1PrktqB1C4+m8sK+mAGHAbMXlx0dyZFPIxmlysXjZBrmdeb0eHyhWs/UsUYhZPbUjMVLu
VNcGneG8WxTX9Wsd082Jmf6xFzjVRMozMG3Lp5IRaNLNOxuDKSVL788f1poWYEqyQOD4ud8pfZk4
oWbbWUYbaPXwK9FyNNkMleNflUEsZC4WGkSwz9OvD5Q8zI+THidFLD+ptU3ChcKZfc3IiI5NDwZ+
e/Q7IORUhDVhHymNeBv0JNsyYA4OzNOqzCONCl1vTRmQVkAUagxoyS/Wd+TMMHOR97k28wCjk2DV
rFDPiJJScSPXTHiJ+zBigseMnDJXE6bIJ6uHEHKDRt5lheySGJHi0NZUsZG/uDrS868lQg5A0Agr
EhwTj3Rbh4/u4G7/3LrgLMH7DEAG5sr1mCJHqsymkoOTVuzQb0O8V5Fgrh7VkYhFyePv0WGVu0VL
K+jQYOrC6rLTb2NTV+TGa/a1vF1w3+H5AW9yKqVuqkaboowDSusWZdstFbcZpkC18sf5A1vV5kgO
OZUT8azQ2jziAaFXMWXXg3s7l64CSkIlRLrz04wxV8B/cuwu3dWYhh6sy9wVioC8emIMTh+L4wBh
kIlZ2zguUp6HXYCBRoDCDh368cAp4S8jaffnD20tumDiCHR5jOr4n/RxrKRJRyM0uwCPVy+r3Rtj
Mj8GzbnrW34Dt/nnRo3FJVALL1WGr+/ZHDmzjbWHLsA8LKO1T5mqHLzygQwLGKY4voUgR3aYI+1N
nuKBF5AI48bFa2G3wGh5PX9q0geiOkHERx+CohyDqCzvYCW1GFrgcGC2bMb+EZt8AHX5LsM2gApC
XvIzXyQtv+ToioajMRa1A/zBdjIvacqfMObyZ7NLX0RI/h9BLB87F14Zz7L7acqe4rJ/0sZMhTku
fZkvcqSgT/K+scAygqc4t71omeYHDja1Ve9LeWP8f+VgRQ7lUjxj5JSManEp+koH4NU7OLd88gPE
negFPKY/xBYbOJZX3ygpGZYwfPQa/JQJFj6KvjmKAMRcdD/6TGmD0QQ91nmQPJftZgbOMZgf7jBX
dNAvzD0W2HiE7VsAnPt55HdK5ou1o7WRf6Kihr6lI49+WKylepgAY0KY7daozKuoG3/yqv44b/ar
Wh6JkeKFnrRFK0g9Y26QX/T7bG/u/19ESWvXCxTgyEJRxvtavbVCNgiTzXMwTXfYg/END7Bt8cba
uJNPCLYFvAplI09TUuWt3TY0lR1bt1A+MOR6bqI3btobbAK4GN1hSBHYi8Nf3DYUWAh6OqiAYyry
1FKKdKrqBb0yMPjrmJp7wXelMezOf6hVPfCYI5g3whSfXMyNIrczO+y5BmkBoG1eYX/i159KcHBA
NjjasSiMWpHkNNxkjuMod+A0jFD3oqU0PRFVC1tu7eFaQQrusGFgOg+ipGhL3CabYmqBocNvwcqT
e/aue8M8OWh6sInxPYw202Z6LN8w8IUlH/ae3KluthQf//ML8Kmw5435FExVnX4uwxqwnNUC7sap
4n0Ri2cjad5nLu6sPH4NlQ+jz5t66kig8ZE8KYmZonAGEy/kWfvJDz/cXXSZ+Po/7t7YZpvym0q9
r45jEQe10F0A7Lc866OnnelWsYOnP4ve5xbbcSNoQhyqeIqvigFOEdoxaJSg63N6imzsu0Q3MYst
0m9DNGAKH2uHoyI1++o1oMuRkOXvRz54snuz4wJAh5qWezx8qjqsn0wHgzyeN/1PCo4v3+hIkGT7
2L62h7qDG6RYzN3wqU22RYXOX6GHpm+XtQlMQkfzs9LsvKhyDu0cX3BT96ck3rkk1DfMmJ76CJEg
TVrjEWusg9812d6mwKKyRnJfplqzOf+jVV9ACr5Jj8VBq8AXyO1rYMx5YbwHBa8ib1UJkXxbis5h
VbAU7wk73A2N2GR66Rd1p/BuCjGOPFUwEKxpYvM7cHQgk8V+XWM9Beip509s3ZzQ20NybLto7p2a
k1XNY5i544xZwzm5iPSEeTzB9LDWTnezyxRVns/a6lej+i1ucelH1otsNhHgX0PMu8QuENYP7/PS
i3f1AbPPt87g6V7xCJQ8/7ySy2f/ItW10FNAIVPX5c6yPZnOyCLkSo57Gw1WEM9JvI2MIuhh1R6n
xXcXi+3nZa4kaCg0upaN0UJDJyicnarak4bb3VgtXp20nrHLrgABsaFPQE5s/BZUF8BhVTig5fRk
PQH866AOCIxywM6disQedtlXNtJoUr27KNlaykRdHoj7jBRoMqGlAagtFyO4pyK6lHA9W7oz0RTf
DGMybPq6ucl6Z/Z6Rg5hhI2qCZsw4D6/64AQrDjVz+KJrKJlE2IBjxJ9Lvnho2MityoWnNcIIAMs
e8A24o5hL9+e2Y1wbgGg48URtrYyLP5miV8gavKgwlR074a/3G7YOka8zftkCyRN3zKby3B6dPv8
MOiFj6HCAzi7D+cNYe0eH/1iU7rHmGnR2rFAtoXBZSBkZp7jfAD5+OK8lLVPfyxFiuB2D1yCiWjI
6QrQgRgRxuDSTBF6VJpIUdtJDcROE+9BzZo3VnxJsT46CoWLWBeCkbQFOQylZsm79iP2lYyihBAg
ZFBcG1N4Tqn4JqunRW0XEwAYZ/hSbU5NxvOmxUXBaL4mnttJUaRZy6eso39/kX/k5oYS83swuC4I
5wUNmpVi5zojSN60VPfHcq49B6Wu8xawHMyXm3EkU7qZfWEXoTEZCwKyed2aD+mMGQqTexpAYR0s
KqC+7mXTx3mhq1/rSKiUjaSD1tjjCKFiuLIRc+3rslAYxFqEOj5LyalFWJiwa9udAowzYpEPgBxY
xWG42yCCUhzhqqhljwvlKApqV8llu4XGyzAaIcopdlULVKA2ym+MOEs9rgHF4i/O7kiaZCTF7Hal
HSErLe30ahbllRhwbZsKeKf/TpBkGWPcWQXpcYJxMW1NetM31U4b7/+dEMkSKM90gRJoF7il/g2z
ddsk635Egit0Wb25R4cmWUNOy24usIkQYGXZ77HbnGmKp+uqhOV5rGP6YCl7n97dfJwEyDAavCqt
D7BVeOGs6g6vmtlvCZYUEWpsXHXmDByBpP1FU5AUl4FRMy/MXs9/knU5aAnClhnA8KXvnrQcC0BA
DQmA8rwZ6m2Y+2OTbvRc5XpWcx3kAyYAWlHOQCH/9MzQ1rOwEp5MAfa+9dzLMRZyX2KGx4kxTeyN
1+NT9xij1/JwXsE173Msdsn7jtxslA1YvHehoM3eEfzj8lJvXv6dCMkadCrc3hHoT2R95Y+k/IZS
5WEay915Masv4iNV5GxfsAJ5lNnyYBDOgY7t4GEaFgAmGOkTjAazGz+2PL+kFapscZnfOHYYI7uZ
rluBLsP5H7N+rCbwsbE8a3+ZXWnTUJtho1PQ9vEurN6wlbexR8Vw9mIScrhCaoxMDkkcWCelg3V7
E2/jJpwCs0w3wrgtUTt0Wb7B1nka/2Hv/zNrtTGKhQ1d5IzoBJwaSpOE80RBVRG0A9YIgSRkGHca
8Ef+4tyOpJBTKWVip4kB7I+gdr4l9Q9Gnlr6F8HwWBEpQgFWlUYU5eWgKLKNpqdeVaH0lT1Y5Nt5
XZar8+XzHOkiBSe7ZKwtrYoHYdY88Vh/0HC9AaUhbltsdgJghvpgTSk356Wu+V7bNAhDLKco8Uoe
ixUWJ3ZBpqBhwq8LE4RpTOEzjDWveCxj+fuR0yC8J7NIkY8DVOF5uI6uAKCyES/RjYnq04TX6CH1
6r2qCamSKnnIlCcA6mogFUtnhxwPwrrn+wWTKisUWfrqGVIbI5uOs0zuSGfIm9quHKOaAiQyvT8O
Ymclpcrjr6qDxTnA2qMBhefg6SEOpT712NuYApbtGjP1HTB/TpEASJOluFSr6hxJWv5+9LnywZlD
U4M6dpE8cyd+KRwSKmSotJGOjBQ8nPqwQN6X2pMPXsBHUibXoLseN0Qb9+dtfF2Y7aIjraONIo8I
2b3R2AJTAeipm9gle8Vt8GJRbDtXNYQu79F/ur3P0T2GlxR1ZLcXAc2kBnj5YurDRnsd9+Iw7/lz
f6dtVPa95i9ARIkKNtZIARgq2XfYiL4eKxhEi5XROm3Av+IOXmrZO6uKH3NHPE20Ubyy1k7yWKYU
/tEEn0Pw1kxgqPjRie9OzICA9W6UqlLOmgnCG2HHHMPcqIhKoaqyWp1iLGkKpq7dTFHht+L7eZtY
DEz2thRdLUwDLQuHX0ZGBtcuRQObqJ2fVfUggHCnOc9/IwMzFmj4oDztSkaeFaZeRmYK35q7/lg9
albit0yFaL+ayFAL7W+gUQBWVR4abIs80p0Sh9UU2/Ki0v1kO1xhnR4gdoWPnsamiD0VBIeMgvIf
Qz8SKjmJVJuH0mpMEZB9dMDkIKu8MPGzrbZFJXPygdVSeqZf7PKbeg9ANnJV36h+w2plDL1+TOQT
9L1cuTIV9YUBollMSyakOeQMVFNtqzne6IbPdR3+al0980tivcZldzeiIajwYatG+lu8XGYqihw8
1z0+70zJQaeHGZ75LwzoSIKUROWpGWUozwjwizDPbInfx9e59s+/E0JO3X1MM0xnI+sOhviBG/w2
pO9xSw/nhayfFYbAMAa84HxI0StmNcv1WYhgNs3ei1JwcmHX/68+yG8hkk1WWDGosdAi0K3+aWQv
rfZ+XonVRAZD+P/VQrrQqRmzvjRg9MlzdlsG5nV1n10W+/Bg3Tle9aQ/0Zfpyrg4L3XV5x4JXf5+
FI7FnFm8FCO4xZp/hIiuTLy5CL8YlI0JpXpSRAHYlEYSQGShVQAstMvoKtuiA+UvlMr0VbusNhmC
mIoMdHHlXxzxkXpSSAFcHWF9T8egSMKtqxUey1igx8Ewmjti/CrK+pCUT39xpBirWF7PcJhUUrQ2
hibqGzye2fgC0NTNrAHVFeI6sTkvaDXKHAmSlMujnAOYdhLBaHwfeu7XYEvg1uN5IZ97R1+OEFkA
pp8+sQ4kswQAAaomS7QUO3rZ/jKvu/vyETgv+35XXZDr9nK4aYGMo3bAi/85J1gyzRm8bF2vEwGq
mGGTHKq3wkcD4GK6SC9jRY69fpK/dZQ+WWiIBtl8J4KimYGzZPk84j54zfzzZ7l62Y6OUvpgZdLm
bjG6InDrp6qqgdBs+DY29SvlPNn6bTsSJeU4QgeqQ6njqy3s5ajf1LvibSkeb60NReg0t/m2onuA
6itUVJykXAuL8BAbOgv+PrGfGnZta496dn/+FFUipLjFQgwcAy6zQ4162CWtvTMdcMJGg8LwV4PK
7xO0pMhVTFi/nCetCVrN9bXR/DAL8nxek1XvdCTCPHW+EWvjphHQpLCNh1LwC8IxXFiOC1wbEJeb
znyIBmPBU6PfzkteO0PUgwAtj/WJpfl3KrmarMQoDLwkEkBD98ADXF6wg+JWrZk7RoDxakWLB+5D
+lAogFmtUWCeZ6B8C5ZXLXe2xObACPwLi/h8fGHs5nNl7lSbaUzxSJg59oxEczNl5kvfNBd0zAdF
CrB2aojPNnrOZGllSd8ro4MOCgXcX5rUhgf09geQwPeYkNBVNAoqSVKyAdBNXsQ9cjPs527ENHpj
zzalroK/UImRzMACmG5raUgyLVIAQLHjfjQ6QG8oun/O29vaZTo+OcmXo2vXCPB+TejQE79MGiBw
R/55Eau6LIx8zEXHHHA5p0Ywm6Fb5QQisnrc6TN7iaLoVoQqfvY1o/4k/vsUg/2jUzEFSRPeaHik
tjPw8kQI0utbbgrQDI8Pf6EQGNJMLDZjrk8u/GRpVhZNwURggi65FdEBAOg7TY/258WsfBobVSXs
A2KtFdszklE3kTPWgMnELdX63KunpvCAFnpexsq3Wca1TaTm1MDGqRRfRTYSK2PI/VgxNR7X3cRz
zPFAi+HlvCBsx+L8pazhRJQUY3ugTWla4gJNaOS/agdouk5KESLsdlskhuELAj7ePk1/4nl1GTrp
j0oAVZ5m8cbIW9OfdOvS6P3G2dWcXZKmOQBR5aYvqtlvui7yxirdRcLdk5phNGqO7mcwI4NvHXsb
5MHVy3xLR+fWsRes3Ci9bBJ+GebD1jDAKRAbz0YxUBBb8d53ywg9AV5iPi6uXwqMb3oLGr+GUupl
r7dbPbY3c6Nfz6V5NwIUGpQtz0RzukPvxFd5NOxSGhF/AFmnp3EwvTLzIp6tBODO5HJuOhu9YcPx
SWeBhdQA/mmfX5VddeB1e0+i9NARMHfzqN1Grb3FtOQW5Hjf6kLrgJot9llWx8iBZuJbrNw6eX2D
rvNCNN3/mExyMdb9NYVPb3pg3485gM+L3LiJSv0251G41YGZuBlbpz2I1HzDntkcAPYXpH59C+aC
4qXJyw4IQj3flvHI3vsOzcXBzjdVjJ5sCuLnDbWqa8yciW1ZAQmuy6zLguePQIa/GEF2sEn16kaP
633ZCwdQzN0NeMJeEwdMzn0D5PK43RVV8mxr+YHVjQ7U73rcunjRTE6RApi09S1Ay7Zo3QN3bheD
Wg4TUz+J1T8bA91jNeqKpeSbnYQtxlD0H1nT7KbaenZnynw+Dm9uyK8wcnBVWLXta1G2nRasdT1E
rdnO3oq5vx+F3nkgkn8xzPCxJKCjdvm8B2SYAOZ3+UaAGe2yYauB6NlIHB8tgO9gqwDxMLB6cOTj
u41P5kbNU0XSq5Bpl0jtN5wD86Ycr8yieSWZuC0o6iCY6dkCmTLxKo2ZXmNn105rYTMtAhosnTei
GTE+7kaXgBX5VY/xzTRYDXiq05vJ1S5SDiBJICk3/XShR82tYPm+rEafgal4y3L+lAzhPq2mmyma
N6FpIxOZ63yv2+WhBORzHIkrd5pyzOkaV6BXxM0pSkAyApvd6F+rFCMRVpeUu3CawTaQf/AesPwh
HN2Gd8VPfRgaL7LTn2Y5XY1GDmTeGIB8U45B6XwegNY/NFfuiK4Odm+BTDcJQG9GV3qSv0cifQIq
7x3gH2JgRCXvs8Vhzdg3AxrinWnEF83MnsGq4Hh2A4xYt9nysYu2VtX+wKcOaiCsb7TO/jlmTel3
GnvTs/7BTqptbJkXFRhR/CZ0VeSha44WkYOhorTg08llRz7UhQD5QRegbgfI5p80ezrv/FZCE1zf
fwW4Umgax5KHwtFF4ABzZ87KbTmA8hyomURYimC7OOwvXnZpFOCJu3DgSokDAqAo0TpG7citkQgZ
HhBIJ/tXB7O3VC3bVbUITg1lOMLwqD6NuCDLqjWgQ6O647YPWgb2jjbZh3O8y6vd+QP87Mp+UcuE
uwNMAUKivHzr6GMU8RHBvSxn7F46Q3sBrlJgo87JjS70y3bhlcnT7JsFgPE4Gb+5LYg/6h6cU0Sb
D2Y+FLd5XoYeTzGSYZvRxaADs6wrYOqgq9j1NMzw6cd31MQ2AlM8eP61V70IH0BWIby5sqg3VAST
hHz8aEAQDa6gFJfNBHI7gMpe4SxGsOYkO3iL55lEIygYh8GvGQGjaQk4/joxyG06t+MF4PUB6xSW
34Yanh79Un7IzBZxJ5zerZBEh4ql0YYDs3QCNqNXmFrvxRbA/MVsTP5o8+h6zsQmrWw/FP2l6IB1
C1DTZ6evpusipB9OC64ol1X/AAcMvZXwA5goqR/xHjP1jvvI28TagL7zKdHqp2hK6n3tiL1pTCAA
g8v1hjxsfACY/kUaaDsmddFvxDoEyvyn1pKVOddaA1UD0YNiFnQBo/Mtc1RYDas2eSRFyjLQo3fH
osdV60DIFFs/IyM9hNlD2Ed//uQ4UUfKavvYBMR8M6MIElp+FJKLKfnRKPEJV/Oz3+rIxWYtTIYU
W0IiCBGDUGC3QMQwaPHm/PVadYBHUqT3IAfyDRk71Kto+AjQDj9xVQR3Kj2W5PCommnOHe3bEq7C
bg9OEnuguhmYCml0VcjyaMb24VKtlXwfd0Dh6sQ93mY6uxvocFHYbG+3nWKgQiVmMcEjXSpSmKNT
YeWmB8AvwdUCLRcSDENhYKuWfKSNdF/gaBq95ziyOLxEyozdg+syiX3L+Hn+46vkSDdmBMBiqyOI
B+Z4lRVBBLeoZS9xTBVGthqZjvSRLozWE3DhCBsmADD/qgLwLTjgSm56Y11vteLHea1WTfr/pBnY
RJU+EgdDw5DgI7kk3VFBbrNWNS951g4gQro1va6BJmeEq4nT8lvO0gve8HvHTg7/ThPp6pQzGcu8
gx2QsL7DW31Lq+Gf8yJkXKilrQd8HixFwTUzUBdINyeioG5JO5xWemHGm+FivgKH6If4wF7cS7RR
8XuubbyciJNukIVibqpnOTp44F/2zEzblXn+s5nSF2cMTYDdG7sydAEiabeI7vYFsOd95MuHln8X
Vmt6rY1KnDmieirG6E1L9IDVVbSpF0a6cMhVKIOrH/rodKSbmJHEAsxVLQLAAHioyQ3WE80VJbm1
3TQ89eG1HB1LwF8GPca4jjReY5V5WYYc7lwdkvzG8ujoRTfdBjwi10tT13kYX/BoCo2tandrrZ9w
8guWK3Xk1zDiwiZw1Iogep4+MBfX3U43zY3NvOm7cd9gfeOZ3843+kvDPV0VTVev65H2kgGC9zBO
09HCO2G0PTRwNy5XdVVVIiSjM5KwAPKS1gaV8TYN29R5OX+JVq3kSAXJSnS0nCkIyOqAYLFQj7jn
6NcZhgjPS1FpIXlrCwQCrMngDTT63rPUK1RAJ8s/8CXTPlJDctNGjCHENiFjoE9oPoev1fh9Sth2
0B/s+pmyUPXlV8PCUWYvubfc7Kx6iuB6krr1zfhnabcb2mBuv/jmus/nD2/1Ey1YHsvrCC8JSTfs
vGc0yVHt6ius1YB6CJOQ9bfzMtY2r5AY/lcIlSJPY7RNykOEBWZ4zTPqCOgRgxFwY4H4zjd8sN0V
m/St/6kaDFqN40dypXBUDW5UoQqLVNG0dxOE93XpzZ2xHeeH8yqu2uCRJOmTlXjLa5oTo0dBEmRz
1r1ZgA3z38mQ3pZxKup4YktEcvq9cLVboNgp5s8V1kAXNY/9XSLGpMYwPabD/WGatz17gyUq3uOr
Qn5fp89hliMh7mhUedtbNfoF+iWogNINsUFcCBrC3fkDWxOEKjEQptFqAS6K5H5SvRg6mnE4huaJ
2W90vjVTRZqw9t2PRUi+xw21Uk9CiCiNGpxFHHU60uHlel4RlRTpkmYEuHT6jJavsD9MgHmySbWl
qJBApBsKftUK/E0M5SZGXuOinTbGZOkKA175HkBAwfIcAFdQwZd3/3Xu9lWdYfSlGOFHQaA6uplH
zVlxWiu3/kSMZMSo04LrJcVyGOguPYNeUnbIQfnFtV/nv4pKzqLukR0zPent0liSAzZgkbPyjZBu
arIfB0sBhaSStPz9SFI0YddpKpFtEXSk2rbY5O4jSz/mOFEc3YoZnByddGNat5/jEJVqVLzpdm6N
izqfFXuiKiOQbgxIqAvTqAq8SLFDXjaZP4epXwyqGKrSRLoyQ8cTwEnjCeeEt1oKHkrQsp7//AoJ
8vRAE4dtTDskT3U0bUH+NycqKP61BPj4c8jQCDN8Y8/sSmCGVmymH+Jx+pbdN+/8pbyy7xuUizBg
km3SywnDEr9m1eKCSkEpprGJVpRXMIaoi72i/m7rr+dPUGEK8v43n1x7IBx8haOGrn4KwvgCzCtl
5qqqICpNlr8f3Z9hJEkOQrYRfCvTFfD2tnGdKiogiisqw4eCuRXt1wKHpQNziZc3nYj8uvtlhB/n
z2xVFYwnODrwFheI71NVWjMF+7OA1TEt82zyXXMUvmYl+QT7w28B0v3M4p6EZo6Iljnuz5aZ7yWI
ozF1eRkR/pG22I04r9CqERzJky6qgUGnJIxa5Iba9Nbz7AkMvU+ppYJIOy8G+5Wn59aIYRxjutxW
mqJT9t736AOAq/G8MucPD/Atp1IiLepdIRB6rBQ4SOMrtpb9bLwaYwFSZ1U1bNUUlm10B3PVAK6W
Ts7UZxNLjxG8A33nZQyO0Yfz2iz/gPTuQRkEKGLLJqLxBXLJTmp0wJkxBq5WXiKkgsnTuLUqq7u0
8AQPK6vZzu5AHyOQdysOcl2336KliJd3oRU5mj5ipJ8BCIY+Jo5KxKpFHGkn3SSSTS1tgWIeTDMQ
87hxpaf5RpBMEe9Umkj3qQPpb+YOYgzi/mA20YcN4l3FYa1qYlK0uABEtMCxn1pdaxhmZdaouzvD
N24tRKfCE5VqzGfVw2H4AtMdumMCkehUii6M2pxLZG8giNn2PL83ZkyV2Czda73yrbOq0pEw6fub
zRS5oH1F6o4mVL1sCyDdqf6HtCvbjVxXkl8kQLvEV221uGyX93a/CLa7rYWkRO3L10+ogZlTpRJK
6J77cBecC2dRTDKTmZERL9f9e9EIOP9BnQiyTNT7zldECkUwEuJdbyhig3w0oPpBa1aqWGtGZisZ
QMBAS1FAlLdNXMJRSswmTH5wfSnK5EYXZ/VkLTNvztWKFNGYVCD0cs0HJZB9Y2t8Kp8YGLkxfo4u
u+taF9MxLtvo/+LhE8QMJKoQNpkznGSg5B6E2UCTy3RSDBRFSr4SIxbPkKWjJAtZC+DZZg6OXnsH
3CTOkKlsB1l14PArFpamiHHN/WdCPfeFXFfLpg7zEhhU64f4xTzQpXitrwb8V+kA97KqnbJqUTu3
2OlZFNcSPpvxFD1iitLNPP5iP9OdsZf29o18E2+u+8iiJ54scfrKJ1lQ0VYpVTmyIAHWpFg+2NKX
TL6u21jeKVDdQOYGu3VxpKSQDR3U149F/JCWT7a0dmuvGZgdJyiMIE+kGY5T/5HRWzN9/4cFTDoj
GKUBWc/c1aLSHhVetd1Rh3AmgEUF8OL/YAEl7amojZL/HJgZAq1J+tHojqwtPOiHYS5+JRf981q/
uAxOTMx2OsxDTZc0mFCkgH4Mlmdv2MFqXP3PWFLhNfYG44WZ5Smu5qZO+UCDtYbG4j6d/ITZ3VqS
sRM9hM5xZO91c2cka0FvCTVuKtClmoTqAAWcD9JkEjwQkug4P4Dcq1Wg8WBSO0L4g+ZBoDeuAJ+v
w3zMG64pHS6e3VPbsw8siFnJIL/ucFsUkq+EDmjdfoOvAZRkUMdydNUjIsjctYrD0kfFdBtiFSbJ
QTs4y/hoAjWPQo5L4Dn7bdWJJztcnaGbDtDcd05szAXFKBv11BCAkk+fVWCMYVsBIuamAXErDyhD
3Q1v+ltx+y8Oc2p3dsfL4CCMS4aMLylCx4LQZ7c2Vr7UzZlmu5WJ8hf8PvM3mlpLpkRbKBtWvtjR
0Lc3OsZ6Qg/RPyfYtnjLHgBnudW36crVuzSgB9OoehFoCUFedRaeQQ/WtlwucOh34PW8Db0aZKWq
l9+vjQIuusiJoVm6WVZQfYdGbXccpVsgPJ3QXONLX0w1Ttcy88LSGIEwrBC4pG3ld74WVK62BX4u
b/34s/qyQMKa+lIKykpvfE8+r9+eizWRE+vzSiVXGjr2OoBx5oPtdm7n6277pEOqEJCkzEkD24MC
rGdBWaPamG+Jt1YpXYqip/ZnftqBnaKRbNjn+SvAVG5pP3NirqUjU7pxcQr/20Z1lo501LJBLouM
J7wNN/Zr4kMj1mk8M3HMbfT/XtMsFREMGrEsFiU4KgF2Tj9jzAiUq3X/pefklGtDKROsdDiC5/lH
KhuMycyGsKgwIxBTxZJTo4HvGKDFC5QsvK+a8C4s+30ba+raB1281v4zPldeGklqYWIRB7D2yH0a
Ovkd91MPz1hyh6P4M99pHyqEyv21k7/oLtN6J1oJ0ODMDj7PJ5mECqEYZY0buca9Bo3uG22w1ohT
pj904TGQUsUgN+oByMTPvy4FJ2jRlJD9K8U9Gn0HClQ3A+x0SA4CXa/rp3DxlkEhH2BKzZgYmc+N
dSn60VxoOAQ132mNfkcN6/HvTYAiGOWfaUgWds5N6HYb04ThlulSTHrIhlc279ctLI2Lo4EPXhZr
4mFDkePcRIo5lTYUFJeyjoAgAhDOHEzF6R96Vw94gFCwsqZVi7O8YUhSc7BSWAQnKS7OZhN78jvk
05wRM27k+A8DbhjSRfuL4HELuO1sm4rS1rnNJIieCrqx0jxyQmsTF9KaIMSSO5zamd1WLcvSSBkt
SDTi5ZShm/v3bMvgRDtZyGynmtbIMbwK6dtITz2pxID9Gt5v6ZyCeA3qOeiBY+hjdk7RH4cWcQ+R
0S56lkvDbYreGcZf1z1u6QbUoZsF2mgZWf4f9zh5geU5+l9JiO0HMGpHH+rtECi+frOWAyzddSho
oOMuGzKAM7OrIE7GqhsKKGby+oDTs1F4eQ9G/7eErNWElr7aqaXZayzLUjkyIqgz9iLclFwDGEuB
2GS8tjuLB+fU0Gx7ejFUUNzuWqRuSlArTgg6vn20J66xkfZKv4PyqHd9r5Z8+tTiLJGyQt2iLOmh
edsSRyKdS4Wxu25iCWM2Ibenaw7ZKNzi/AJSsxy6QxY2Cvo8OQMlLeYPPHNnKl7v1268imdaXNOJ
vdmahoKMqt7DHjS3AcQ2XD1bW9J0pczDELgtAf7S8DDDv58vCRP6Q06yHOfoT2rGUNMYN2STB9mt
FFz/fEun6dTUtNqT0ySyoa1LsJUBHhZtK3Dld4EelJu1CL5UWTs1MztNEz4mqtuiPaZJHgzJoLgI
rZj9aTUTFI3Jts8iviN2vL2+usW9OvmQs6MVxik3SwVmW7120+wuYh9/bwAEPdC+AfnLVL47/3wK
BREgTyHgCnXNnaqy96SXflw3sfhOPrExB/4MAyZ3ex02SOw0/uB3lQPykcSva2f4VfvpY6I5QNUb
awFpsThwangW+STalBUfoYGb7jDhICAc9833KQjtJ6p3MULnyalBYecwd9hcX/PSvgHcIANoOxES
zTH9PTXVzM7iFr16yzfDwnalpi/960YW78NTK7OTbJWtUucqrCDayh/NJvHLT90zYhd9OhdoZa/u
3Osml656E4osU7o3UevM7qreHMw6y+3mCOHHrzYE6H609Sdz4MNKbvkn1M6vEARiJC0Q20Cnbnbg
MJBBRpuT5phbSuXp0DWvS5s4dVY9VZH+Zinll5o3nm2i51UO4mPIpsGNrsVUibUdbN3LxbAVar5P
h+qnHFtbcyzeCdR3HVbWm6KpPsJ6z9J7qQIUnktuUmg7g0U3aZkdK2r6TK1yRxWhh1H2T90o3/Io
/D2MykMSA0aSaiMmA2Opd9qY/8RwSX7TZ1x24kpIKH0rDbLuqnVCrRldO3WqfDPS8qFOoxIrwLRb
BXMu5DcypzO5rwzZjtK48LhmIK2x7Ufb5r+MbtxUdberzVqG5q20Cweeub0Jzr2sGG4g3XHH1Lx/
zsOy2MtFJAUd6WxPg4rhbtC6wktb5bXQ2HOSlU8Y5Vyjh198hMMFjEljFgWNeSFKMnteDBhI/HP1
dtRRbuxj8xX5NiB9UzKrOsON4dJAeuY3kKC57olL1qfsCU8qdKMwPTNzxVIbOkOvcfFLW/Mh2yke
88at/Du7B5n7TReoDaqaqlc8xQ/VzWoKPzWKZ945iavpKBATHIf5+c6JrIQNlZpj0ud+JitB03dQ
SymrB8GjAytZoJcpUMqscg15LQ9eKmGh7oewquItqYI/6PzSZnKZ2CLBh6+Dyh+DaNs84MHyZnvR
rvHUIN5CLeG2265llAuXGsziX/YfMtc5EEUG4tyQYwXS1bGnYqwL5eW1TV0Is5B6spEYo4k53TLn
K0tGkIp2qK0gwxtsV+h+78Wu8cY31ftE38KPVumUH90OlLXeWq73JyOeb+qp8dkDpq47eeAoECBr
4R9k2wwO2/X35MneiCDfsJv022o9CtmhG9NrPP48wc7DR+1Z3azpeCxV1zBahJlLaJJO9KQz5zbq
NEzbFp+aHfof5S7/6FDKuo3vlTvpNn8uR8dy5UA9cC/bFH+fcsC0PaksTSpy8yF+M2Rl3LAWW5Bj
xBqkwHytrrXkR6cW5kmNUih9yaF/rQrmQNnLM6o1V138gABPoxeKvgCAC7MjUrepOpZ1DWliT/62
7sud6o+75EHyw2AIoB7yoX2rjnDJqrTRUjqPWgWC/mQedH0zFwY4N7frDpbZIXsmQX9DXW2TPpYO
D6TVmt1SbnVmbeazqprIVTLCWvjSfHevsZt6cSAfMcb5PfpFEO/XEuGFDODM4OzDqhNeqxhgsAvr
QKhHSA46BYtXVEUXsnrwBKKhY0FTFh9zZsUchwHzpRakX9SWYza1Styo519qyC1PUhHyrayGoHXv
x8WaHuSSaVTQLHSyQXyJOuX5FdSLxpQzAUL51t5RK3U79tViZHjQFScnn9zc6+zheihbOg+nFmd7
iHnbJhyieAQZ3KuAzoqm/QPYehr8A+UiWmVTu/F8TRxcCpj7IvUR2j0e42iTGehQra1jOrfz+/PE
yjzP76hZS70UykccSSeVv2I2OAl/6fHlrn+wpVECqJYhtbeQHKJUM7sehaJTkeKViZs6A8QKLT++
0X/R3qWuQLdePWi5GwXJGnR5caNOzM7y7Y7zulUSBtGoEblXVgRWuprXLM2AWbYKSBLB9Ysy0Wyv
JFHa2UCbESSH6R5Des+dApYbiFOPXg0oO8Q76p9KIr1UFo5BWIxvMq08uctKx+LWe5jWv600JW5K
KtCdD8ZuyFvFL5PxYwibTagm4UqfefEKgnoqEkEIwVvAI547V9RCkA8D9eBAd8LQhy6Hj3sWbcKk
dUYG5q7STYK1/suiq4H8RZkoYCY/OLdpZJzpNMSRMUhzsOPf0kh2mD4r4vfrnra44xAd1oHbxDNk
Pv+nNzSxUrBqHeWSgIqvK74TNrjXbSzdqMAaGKDVUtGRnL+pLOydzDnWkuZsX1btsx7r962Qg+tm
FpdyYmbmvINRDpYMqoqjXRj7NIt3iUZWBkfWTMw8QbfGdCgpPCEaG6cij+Crub6G5YP/3yLmcGs7
z6kaQzLqSNvcV4u83I0Wen6aJN+2dR7ICRigy9x+isATEvcK9L4GBewgTBq8qAN9CeaGnbLWnq//
rKUdhJALhN2RqaGRMAsZclanPVNk0K7z1A2jF125697+wcRE7aor02PYmn1awSRaQPJsunruMzzr
1WobamscAYu5C3gI/tfKXAMgTUz03DtY6X/o38YhQsNRfjJ/NMepmLCWoy1+NXSOJiQh2jt/9vq0
csf5qJigKTpyS/Y00vlc/mLmCpB5wSVtgGMJxkc13E3zB4VZaWHOUlzZoKx6iPouKKkQK+FozcYs
fqdNqGddikui0go/I51n1isHa7rOZpH1bBWzdMhobVWUvIfbh35cty7L6K41b7RW29jGz7/2NNA/
QxRhahWBnG7maWk/hCHK7GBA4pBiNLXGyZOq3GDQeuWzLew/2FHAgAtoMQS95s0WSctQI44MoDvJ
vZ03oEy+k/Af11ezECjArQFREBPMgZfCi7ghhNr04AoTjeGxmHgJuS2rwTH71+uGllaDlBG5yATN
QZ/3PCJJIsOjLcYdUGAWWhaZJ3rL4fnayPUSo/rEqo8cDm80FeD/cztx0gjbFiEI8Dak9JoNf5Gf
etcoXOi1+taaay+tCnk2lCShJH3Jsq9KJvjAbIwf99YLCG18oziM0RqIa+n82DifyPenRc0vgsi0
act6CG4x4KasnHmVXuyu787iZ4P+HhRhoXGCquy00JPLhsYA31qxXh31GCRjxdjmnqVWJuJD+ist
attNKsXD2NNtB5iZGxnmQYsAkLz+K6zpJpifYwKFVQW8tCiizAMFr0WL/BhsPZrGmce0aNgMtvlo
Nymq4VIa/ygTlFW1zu/UNgxCheFtBd/eM9G2PuiI8b+JmQGDNUiPWso6YNxs8pK1ZrIXoL3/thDj
TCveWcBj0zAKb/SharbQTw/BEWsrN0YZy5hDsD+1JAH1v11lLhTc8UsgOOwohOw4a7e0N2/IKPlQ
IEiCqmk/IcCdb2oT0wtpAi3dTnWA35Acq6rfYon7eqTfZ2EcSKF027L2J8AGW9qVmKyoCPUKRX9l
gCU7ipo/phR5Mws3Q49mu2RYYJWyGbJYYSHURFbtpb10y0T2qxD5cy5HAbNyN+cgALPN8LdVguil
pt1tSDBFfn1rLh0dJTsTPo4Hpw7kxGwyxJCMQi0HXEYGCSFyWTi0V5zaWInil7fRuZXZJZFCjSAu
VBBqxZy7MbRLVfqJz+3Xw9rAwWXEOLc0eeKJv3exhAd0FWJMuNW/7aa5D2O7QSdifMytenRHQ/y4
/gGXDSL9mZ7NujkfDNAiQ40jBL9jqLYOrV9TSsDPOoIw8EX6B2ZzrM6GnsT0RgLWfHaadRl+OuoT
tBVldK0l2763VtLlxa0ik1YPXjWYrpltFehsWSQIJqBGSHx17E5kvUNJhY7fSvJ4efthLSeGZjuF
iXgQ200ThG3UVW7Fxl3GlTVhoLXVzKKG0RaNMdoa7nEuQWLm0xQPtvy7KUz/uhesLWb65yduF6rh
qFclRp/s+lEGkUCzFpCWDVjgjMODDAd2ti0JVKJ5rAEQVI9BE9cO1f9+4HHaj/8szPZDHtSuURtA
UDXjsaDGo1nxx+sfafGuObEw2wxTQQsJg0fATaETZEjv4AR0u+rpupHLDzWRJYMWzoSyrgyK2fOd
KGLLhEwd+JLr+LHsf5vx5/W/f7kI/H0bOrro/CB9n6MWomZAX4iC60BN3/Qo8ewc48/xWmowPUov
AuaJldmjte94hwFrAUIccteCmb6I9U0HyukO5AdU6sH7mKxkCsvrwntExz2Gl8n0z088GJqlilHF
QD5bWfmoMnEPJcGnsSv/flwGCEjgtzGqhc2ZFzgR9hBHK7CdJyMozfN2O4po5bG8fCP/X0ibywhG
LNEzII1Aw2SZrh52rz1vkk05tMnuZszXAs6lv50fm9nJNwY5zdOJHoWN5dYqu0Pbr0SYy50hMhpD
UPJDncS8kDNOIAhWgW8ToGbwG1LxAs0/ZwzXQEZrVmbr0Hkj1aaCw5l2uYfist2nD2G1NpyxUMjA
lY+nvApo1sQwPDueUmyyIoxyAN0HBwh0F8PpA9BMG/nYuzVzbAfNpdqFTuJal2v6w+cnaoo1oMBU
of2kIrc/9+8xNypRah1GWzbtodq0W21T7erN2uN+KeBomoKcERcEuliz9VERgkQEkLMjLnG3T9+h
Sw+K+PceDfrr99CS350Ymk8qgPEy75kpMISRfPAa/Kzd6z8YAP8TLjlcChdwvbiuqryUeHcEtSi0
l/aqmnvXLSxuCQG0EZKfoAGfCxYNNc1HSGj2R6UMv+suu8mIcStp3SftMsVp2+THiLly+Af0i65b
XnJ2ILT+z/LM2TPAt1B8ATVOKbeyw6Sph62oWybTlZC3AMUBtBZ1K1B44RWOrO3c7YpeLpowSgr0
BkAo7PaeFvCt9laYrnVX7+M7Vjn8vf9Jn9bgdUtLRK8Akn5QkryEdPaVHmYiIeLYV3uLfCVMuOma
8tGSs9uGhlc5SnOYTZydKbT560HwUBxRJHStfgwgqPIoQsO17HEtIv7Bzs0PMJoDGtr+hnKpqaqq
XQi6tU4c4wNHZ7P4aIo7SCH6ycZ6AFU3mLs3+rOyyQ/VoXhWD+YWauMb5XjdcRb6q8ATn/yK6ZOc
hMkEkwKsAEEwluzat/Fzeky2WaC8SY/xpxp58hfZpNvxJXmqtnylGLZwXJDz6wgD+AnkYtIUsnZl
hv5Vc6S59S2UtHfCJlHcojBfZIlBBCVTwZkOkZK+Yisn9U/zdvbxz2yr58vWlcwg4C5pMC6u3aUs
fYlI9QV9Xm9g5ouR1sKR+uxZzwrdsZp4cMEdPWyKVvsC++qjiIp3Ocf2cAyqVQJq2EMo5eA9hixu
a5YMVN0iSIrxpbW0QzQaCWBG4HbQe18KC2uX1PmPTK7faw30C7Qd1rpq6sJVin4/+q7QBZz0KWdn
tB1jO4lsdAnlzdQx1335d3sct/Yx/upabxqqMTZQ0v1lvuVe8m5+Nr/6F+l9LUCplzkfLruTnzH7
xilluHJBp4QIhUGUhO7At3cHDIbXB1riKJ4auSyIPerqjhoUBwI+CtdsXFC6e43qNIile7ZZazgt
dLnOf9UsaaeispO8xq+aWFh0t3LD41ih31h5U6wunkjnSM/XD9mfztnc21C1RM0K/cCprnjubaD4
bojNjfpoNhBLwn9/oIBneErSQxdcByF5bt2GSnJjt9pnCj7cowirXWRZKMn03DPt8AeVisLTwMzq
ibIBBDK3f2qdIiNTT4DOMuSNqLKjzEYwSLYgDhCOYoCIJ84r/H+TAZO1BW8cqbM8fTRuRw2FmKYz
N2C3tpzEQH2sa9rU6epIcdD93eQseuOd8mK3xTbMJh50TQS4flFbUspt3svCybnxS8/0fRLXjzRq
AqHX1NeLYQuaJv3WyMufkcx2xZC/9ybfCG6Bm7lVDtSIv0CzX/iGMYLVuZb8PmKl05cKdAHyLSYx
99kgJb7clJZrReBKtMwa+dPE6pDq3HDGuv6gmlK/WbDqUMPIHKDJqRuTuvCtGrC+NrMcpdDzHR78
iS+ysrvXGwVS0sWAKRAJBOWRndYentIAc4qmd9TG/OplAHPyXPnsWOmrrSFtSxNCXWh2CC82yIF1
8ua6UyzEM9RJoc43ycYQbV41L5qO9WAOQOmjjT2p0L5FVx9sbq+8Ty7MAL0CsgOCwR7Uwy4ArEMu
96Oc8vxotErlWIIf7az6qHmx0m1YaDnhHTRhSQ0ZSigXo1EAQ3KQ+Ns1EF/V64Tglu4oJNY6b3hW
VxFsF6vCW9iCFrkM2CCwHfOZiKE0VBlwhPqYysTTY8QL6oT9r+s7tJANKNA/QdkITQfwpcyyARYp
Vg9G7+YIcGSAnsBLq44JSEslV+SrxDlLdzZAAsAhTrNL+twYVWhMBhB7H7lkBS39UaXaSrhdszB7
glcAnGZ5BAutSKGnYTtFvrv+wdYszN4KZVnUYRfCQqhstfAt+Xv5LSBfJlFMCykgXtyzv9/kSjOw
3oKLkciN2+SuxAzUaCUrJ3NxGf+Zmb9EKnUYC6ojfGZaE1RFCHnq5uH6l1ryX4LYCK+CJ6PNdB4Q
6CANtIpxWIT6qiDmtZAZSZ+v21gIv9BCR8zRAb/Ec3v2tSAXZFoigd48hz502duaT1QL4ApzlyrR
BxWA1mRS/nbdKKoS+OmzWHdq9gI8lEdWzAQHRKmKPZJY2R6e/SsGQXUTE+qqDdlZabzr1fBGpVrm
mrWxTyiCkZxhniDubLAiy4O8t6MBgBM7viUdY/t6JDciy+5izKoEqs3uYwiYuYqk+Jg07xyLFV7S
jbbTJvbB4GDwk1LjseTVs9Si+lORjWU2D3rUfIEk9ylRQD8E4ol9CQB81WWNb5HoIEnZQRltDIuV
lexEYVv7nZHKTjIpJ0DPLoK8Swb+rEJ3USH3rJbjBUL7b62SXnlWAbET7zMj9KheHRKGDg+H+gl4
4EH3yrsC0yWjgUd0cQTzzgOYOX9JFX+uCmmiiH7O1PAh7fs97el2LEn/zKMk0Eb9tqUSeitCfsY0
G9KBWHkAf3HsyKmauYi4z1orQ2Wn77ddbm61trnriuRdtdttIRePUV+/YowVuoIRKaYY41MG2aBo
fI00aV/xOgBS5ZNgEMamonfMMLozDSiyyoiSTlPpN11UGS6I0pmXht0mSe1bvQRPMlXqn1mUPSok
yRxJ7X8QU3qxo6j1S6U7sCLzzVH4Rsp80RHdKXrMi3Tg8VUhNqP01i0dC58O+R0+bxDn8WvEosIh
NfpRGlWyw5DUpU8GNXYkBih+qtg3HXBCEEZJNkzlB1tYyBgti6GHhqox9FJeQ4hz+HEVQ+EoUr+M
0QyohCSIxTXyuRFhftLS6TytiX+zvke6UwLQXQq+E2PZBqSON3pqcmDdzMpBP4I6jZLcpb3mq1H/
TvLhtSnbe5ngWSDG+K6TQShDixjiPYmBDzDe5TqqpikrnyxWPeg9SnRt/1pX9btk2Z9GWTR+FJpg
ltRcFkt3GY8yV5vEMaAVi9EVBf5mteIBLBtPEKGWb1leSSDdtz9JBK3tFGpycS9uTTIajoYxEScX
RPFrIX8TWzybSnRrTWhmEW2oCl0guS3uAfYPwLHzEXb0pQnjzZgqvspS+BLNTTcGDmDI7TvQERp3
WZRWTg9NeYeF7CZOtE3WildAOSOnKaGZZ0fythiMH9XYQQpEr+U9cOteXOShw9ICig3W8CQrBfI3
9VnJhCsU7VNV8txRqISsQ9tTjppRXpmy33LtyxZG5UYFXCIW8gOX0VqKeZQ7hI4A/aWYic/Ufg/V
qpckgfwPCjX6YL+SFldFqiS7vq4fuartdTEG3NbfB4V298Dwfyd477lKTmpQo0xPOPYGmsBfUiQU
t9OrykHGDeZgjCH7dpk+VJWkB/GoFF7dKFA0TynEesLe3A9d9oMDyeXpEOK8ZQp/R7VD9sBBOroZ
GkmO1o2/a0ZWaqIXMWcCGYOaHiLkaFJB9Pk8IJA05aPaq9kRD2ZHM5FfWysJ2iUqHvOjQIOAVgwj
YsaF9ngmEJl1yrOjdd8zl6DgkN9B3boEMF3fGwH3C5du6EGoD+EPhz+bXyHeQxNeaA3KcZkq4peg
qQAowtTUgCbR+WJNA6i1WtcYKh/WPXrMe4SkAXwI07xf6I4rJY6FTwva/wn2YCA5NeZDFrow84Y0
EEeobesnuMPuIkX++yT7zMT0E06KKHWdd01YVfxIMgAQzOJ+rLMA1IErYOqLhBTfDc0aeAc6pajG
TlnFiZk87zkfwoodZRt0AElIuGvSZKN2rRrQ5tf1SL5gDBrkgFwpfwb252/WTpXzFtMd9KhFnccp
hrMMwy2M2q2TNSrsi2wIkzc6ptHQSgNJnDWvoScatNgwPkCPOPSI625GngB68K+vZ8ENTo3MhWb6
gVVNVsr0aJffpPhFjb/fHPx91LFQzMJnm49b5FqbE1IO9NjIPxHx/E77TKRfkV6uZKeL+3JiZ/rn
J04QoYQtxwnWIUP6yW4yjyZHrjE/XRtZXTM0y1G1qCdpCEDDMVZfGcPUtPowakfx9zLg6GCgKIIn
41SVn/uZRAbSyibyxazZawjNlr6Xo7vEWCP4vViOCkAD9LWmOQRwXcxvWDoYWa9lSX2M6H6Un/Lw
N/nDsrk2+jR9lnn+C147zDxhrAtzVLNDCjW5tsYsYoVnlnBaYC/7yjWRy/T8NavXCtYLTESAqmHe
989AANB3M2uFJfVc5yAKxITTQdlK/pexAUr8dm1aZGFE9dzQzO3qvAW7ohXD0IE+5rLP93Qzve7l
2h+eS3e4WRtfWtovzN6QaTQAI4lzHJ7RMNSZpLA8VoKBi5s6URQ7w1Q4ZPFK9+TiaoBrGCiOyBOu
8BIpyRoxUiMi5dHOwfNVk/dKrD34llaD956JQESmsbh5fG+6zBi7tjyO9qeaGX5B9jT9SHozuH7L
rdj54y8nt4M9SoTmrCsxBo5BJeWnqkBbyd6hav231xC+2TSUBeg+XP0Cx8wzpTRIX5bHgpuJB/Tv
s0B/3EHruHMaA5MM19e1tEWmrQNBgG4ngH+z75dAOoeVqM0dy1zdIe87JFysrEhbsmGhkYst0oBK
miMyNV6h/jr2wNaASzFtTDCIUojuIeZu1J6bjsEFZmN5vB/z+kYX6mOMd4ubiXpvjx1x0jG9H0D9
YFjxZkCtLW0+7KYOxkQJonY4EI7wCU1WO7EpNDLqxlHDziUQRiV6FOFdoaAmmZnKLYlQplVz3Scm
pCHzvFBX8ARL4dZU9YlYCKRz8vzO4OCRKbhupsc6/FDAKcpkp4TK3/UNu3BEjM5B4BtdHRO6iWiO
n4cpXI1RmNsRPYJB0jHFS1QmTlwoPtOllcC+bAkMjJapmiilzOIUikXUyEOSIvAKT9XFtq9yt43x
/o6zfzEF9KkBvjloTM6xMhXnUFTR7PTYluUrdALA8kmtl473byyCAMI/fMETY7N6XUuzrCOo4h/r
1v4REumb9Py+SPtbmSOcXLe14BIASgG5i9Yq6qpzJWbaUfS+8Bw/2inf2UBKuTkS5Vr8vRg3akwo
qsoK0DKAaM6OsVZTSW0KXE8qGLVxEh0S/b6+kqX+DirCmG3+I5Z+gV9MLcLrPgX1a7fPdkZQ32s3
7dbc4aHnS5v2sXxR3lcsLlW8gGaZGtOYIpfn49So75ehJACR0Df2RvZF0G6/erf3By/bR6uvp8Vb
Cj3jiRsMMijzBjx6NHFm1SYYHRUPjzwnD8cVZ1iwgMsBCFpMDpvT9OT50VXaUtOoDiAj1/eReYDn
Xf9ga39fPf/7OCkJrVL8/TAJPaO8o5ysrODCnVVytoLZAzOXLTaKbFqB3DhNH21s+rMW2krAWML+
ACpgy8qEAV/gfo1pjzEvBIxYjDsuo2wUK+/d8FF1sst1/UW1H8sRneTsW2kjp610jwqUZZLMb81s
5ccsfdTT3zL985PAr/V6jvQQJ6vJPltoZA+Pf79pp39/+uQnfx9kAlYfdXV5BImbU6O6aYmVCZ/p
7M8S57OvOd3zJxYUDOZ1CoEFk4R3GAsO7DD5ko3ia2DkMGixaxpoFEK88frCFkgYwDmhExv5OvLM
C9qmeEhKJREJLgxwHNXH+r56GcHoeWP50aF3pU25yZNgeCswCruyZwvDDDBt4DDrqq0jqMz8VDdG
otY8wkcFgxgZPXpr+KZT7dhe0r1/sTZhoNEHBG4HifXs8m0aQaB+pxbHCF3WVPUzGuB/7UY0taZy
qD6CpKqyAxTGfcUqg+ufecE/Mf8Ngg2Cus8lfCeihWxqmSiOrBsDYVc+YZF33cTCqT8zMQuY3KZN
lBUZTFjblj/o4zHuV/o2S/An9Den4AKmEv2CETvKKp4TygF/2te7uHPK++YlvU9uK7ARDAf10D2p
tQMIwRrb99Jdc2Z4djqsMsXgsMGwuEN8lF+tbdI7BmRFXciM+s2uq12U69/q7u9v0jOzs+RKko1a
NnJaHJtK9WyOxvHod/m4chAWnePkq852LivqsmJ6WqCQQbYcMyEmb1acY/o+s9vFgEgVYLomAMEX
ZQZoLeRSlAK3FpaPuiSgMH1bUuNBk9uV+2RpLQoAoSidmxhYm2fXih6WWgUxjaPQ021Rp36Srzjh
9M0vloKnENr6ALijbnJ+UVboW/QG3gWYt2xvxz69YYrwdAPswAJzsmsa6IvrAd0AaHKsqeg4u6Pk
1oCmz4BTJVtvkvIuG3zFxRZ3ZmJpQAEQ2zB/2tWsUrs4i4pjJtnocH0PiulMD6tY+h/2vqu7cStb
8694+WnmAb7IYdbt+3CQKJKiqFyqFywFCjln/Pr5DlQ2SZBNuNyzenp6btGmiHjyPjt+e3eZPpwt
iDqxwvMYPhEnHuG5zDJswcCDUAWqkfMgCd9d5zby/Zmpdqrf5iEfIOQSahlEqcnTKaDkZRY07pDC
/yretHZ0r92xW+FWWKoWuxC1meLODJAG2QfpCjEd4OAxmQ587vleVortNm25Ty0FDm/qMjN786n6
hyKh8IhdhdOxBJl/whMiE54fykkebEN/QLBdVTBGxNdgNqCnS8UeIUJJYytOfwMQq1ZP5ZAzRLd5
KTUvtJIwNC+PJG3S0QpAbQDJgvUF7E3sm5MmK2ySRAJCdbdJxdwKfWSFObAUKILY5XJOZsxYDsYQ
WQdZXp5qBPiKOgIwVQD0t/Sdy/gFrxRLhms/payZMSGcjOKkKHr9gPvpejWSJa8ItgC7WzCMZHZJ
MiOonO01mab+GZ0opmAbUpuEbqLGKCL4nvHvogOMytmcSXOFTEh5LMRsxyAh11YQS+IKsVmw/UKJ
5kwGp4pP2l8YfLjpQlDB2Bz3Fyz/aSD2YbBFlKEtxMjT2QF/08iVBmgZYSoCXLuVCS/0Hqy+BTyx
k+5n191YA5Qv0bgceRqJyheK3DEwa29jVd6wyHsZVMHT5fl3blJAVc0BuVQGPZnqQKOBcdOkj3xq
sxDkhvj9++UCTjlQNOKwBP64G30e1D0sUELgGf6CumM6lgwjJ6KQE9jiZko72x4ISkDhUAQFwPnH
pXWNy+RhxYOKNK3lhN1triGFLHS6AxLHwQ/v3Udso8e317AIXGl83BLfVxHe6ppKof1sJh/a8oO6
TFqeCq4mtRkbbEv3Wotv6+whTr5dbu+ZtQDUXkQawM9vtGwdNxfJY7kqqhxvWyWxHgyOlXgJnDV/
XlHEIagBCIsKUJawKiZLoWEGptF6gSqKPENUGDuDL2fPB9feHBrmCeeBIA9opMD+wmwLfOUJ3c0Y
nxt65GzZth0DrI4bLkfkTu2SBK4feTlDrk4nCwqDahnRLSJoPTuZLIoEoHXBB5FnYxOkgCB34Qx5
p7ToeBuh2wcc/OCBLkJ9M2FtKqQmTJMOtKoNgsFMe180BMHxzIJJlRs+KG2hhGZ2qH/e2Q9gojws
UQjJAPGC5Hc8MQpJ7ZlAAPHyKkEgYaOsRKd5uzz5znQf9GtwlqMwf9QP+7iMQfYSjUHDgGXivrBK
aOfSnEvBqehM2wELDez48OMHZ3BcBgLcHR7uI1C9iiVCjyRxxTipruXVtZ+0VpJ0j7UWrXquuclb
H3lBo7A1QyBmw50+ES3k345IxgyBGaZORbwwmaFup+sPaEaIr5DBsEC8F2kXHeypLvLgBmEJpqXX
HL2qnqX0PYWz2OV+PuURUAiN/4INBGbfKU1TeDjS9UEJ1alQQ8VYSfAAEHvE37jtSx2Wc+bFU+YS
DhyH5U3oVghfJvi1gScpgalI/dddU7vLzPyqA1LknHH2dBLRwkCtsUmwgOiaTNSGi2M24BKswcq/
h8fizdDMbQqng4TwSTjywsmWV1Qw5seDFASK73uN42+FSOsxRaq3no9609Vc6/JAneFhURIQG6DU
BGz7iWU20kKvTT3Nh+d/cpVtS8ItukUOcO7uNYKidi7S4DTAB6tDgKsNMtTA7oelftwyn6lFr+B9
7HZS9cHLRUl8BYqzLOFeZZWxAprQuML01BtAclnACDVrpCAmnhpue+Qc5diiJ3wQrau4vM8CMdex
p8akSRNP91M+1MMAGkWx7kQA7jSvlzvr7KgADAy2MPyDZmxS99BNHfgR+VsOzmcRB3OYQlrx8XIh
oHR4zZQCIwMhNGAwI1Jku+NiWID4sPD29LelrHVwrW42kGe9dVtF12lQWozPI6VH7j+wYfgot0VG
kDD1Q05qOwr4m0ZtOj1t0yfA4y8QhfPdzWrXQOKCm1bM3islM4sG/oGCWJU6qxXfAaRg9hq7lp1e
JTCEJGYU8+9u3GxCtY/1UAasORPeNgLQSxjHXyYKNoVEseskfe9SRBBUyF2h1K0A1zzxW90qoR60
TmbIXPaYC3BeZPy7klEdQymlQtdU/7mWtFyPKwBjK+qqyEWby5RVFFW3WgCH9ZCFvI6UvGto3rxF
GITLSG1eCyd6qvsACe5VFz6t8ksmwCU2dOKPJIxtTkEcR9liLhTtyvH7b07FfQcGCdCwOGkBmJm7
DH7exI3lftlAzZcykkSiNv3QmBxZKWp3UUjwAV5XpcE9swqcPgvO5vl+JQ7yQza4PJG8KtChRmPN
0EtWWdRVr1LlsUZdd0tRCfI1IwZXKd9lhlPyuuT5Cy/xXyoVsWmCYAFvBNxOBpdO8TEA4DEZmCi1
6iS6BwK/TyB/1M99l66Fyr1Ccph+GRYBMuUF6m3tsnbKlvdp4T91fB4aQ1e/yxyDyjjZkw/PQOIn
+be+cq8LXrYkBXYPeC6KpK8F1yhdrdPj3h9I3oavkuwVRBK94THjnV7XYNxfMYxw5yIxoDE4AF4J
YfCf2QjOrXew6gBEBaVEWN+UD6sQghn5JQSCOhbKtct1CG5BGgoCH1JeF9LBKBmlMGD/3ZVtUD4U
CtIcZFC6alFme1IXwZN1gOK3WSZNfe2m6iIq8vdkSD+KUtJIp7oblmkTIivFHKzkKV93ROalCWhK
zYQd16ppsEUWHxPAZUbIyETjUrN04Y7806TluLAJX1cmmeyVLQpDMth3eFReI7K+Imo2h8dxSluO
y5lslE3t8JgVkKgjcN0M4h1qpKQG9r9+mYid7TtsJrA8Y9ih9jkmYSEvAo9Ti7Afi9hDUgQzFYoD
z942XnpVGJCsZefy9ZznAQ7KpDzJAWPDu4GUaJR//ErLUOpQBoPBM2hmBgaAPsblJp4tb2Rx4D2K
GT7l82q1LZk04XykW0quELSQkG6h6TUSDsYBYRfCz3P+WEgaSoJRH7q6SZcKHcOLRYzmqbxviVpu
CUEzI/39ncW6L2PShZHvDiK0O8HWaYeQxHL3Eidaviod1qhK+R4ko38LQw0mEcETdbHjgrUcBtgY
sF/pCqJBt6039EumzXtTdQr1CVxAuQ4EEd5lWsmTLuBfi0hhthnDhhsAHf30KuKwZfKw0/6A3Tue
AgPTeilXgbnwshup2vTMdcf9bMCQcFzEhH3W8iRjQsUNtl1fDIBAgxKH7X7a92pSyGSsG0bxUiaE
CBGFMXHABMi8Y85M31Mu9rghk7GuxcgTm8ajywVgM6/KolspCE3TbNESzNhyjbnsh2NCtwlfczQ6
E+GLL8ICAjRKhMN4v8yu6k1o+ss+NMJleq3cCd+BXW2GRv0MoIPUQsw8vPNng+RObUaTvp3o4uBt
5PpyilrkZmdFD0gIR1xTvArXX+Dykdmu5oyMtCsvNXzC0FVhozJ5gGlZhLXBsG9FeD9EMlHm8jCf
xq0ft22KcBnyQs1XwKmBm4cokeRbh5QSa84IzW7Fv6geUe9hLU4QdUMoxPwcbz8zo6ZOGEUZJnld
Y9Yil/GNDDgmWZlzsKMTf9qTkF6hcYFHDrW/HC/wSgRScOIN3rbnhSu5Kxdsp9xUCrO4vDjOFUOd
3qDVh+cjYsWOi8m13GHyove2hVIStl9q+XuWz9Cq0y0S1YeWhXr+wCYy3SIFBG+U0FR421ZrllAX
lIRHNlmdqbIbpag3qpY/XG7UGe3waLAC5D4UY7T7jlslN7nHSyk6z5MCASB8DLwJfOENAfshosva
F9eNGTjsOdDuSI6qF3XwfLkG59YBeAGKfQ49Gcx0xxWI2bAYqrL24JTGJ3DErLBzFJyZKOU6dbLH
y4WdHUMAfAKzEqnO1GnsaKuoPtciLGxbVbZfPkbVuop+2jyBDkVwKrV7Y9uZ5skoxFxI4jjzttgQ
OMLCTCexzpxZ53RVQeCk3tkIhMFEOXGkagtwyA7Uw12XrAoa2lX7M76Pp1ORFgFtBg9PUvgKTleV
7DeuD53GVpK8J9jNGNAI7RkdeNMPsauLmbK7PDawkmKojxcyioReSIHPBUzP0/wmSowwPFFrgi3n
NSURGsUaqsYnVS6oRO0bu+f7h1yq79XGyZGg2r8rWu2RzRlbGWq794YGIUdqjMAt/q6uOcNzpMdU
EE1eYYAGlfUPTIpNJBD67xoLuMO6KOCA0HT3Dtvs8rB+GoR4FzuutmZYyPBpC+CDRrYgLYIpZlmf
SH2fGIg3QX4bvnpqBg65GX15gGmo03SIyisVOJDLoOTq+wzeD8QrkOwhDUXIr7Lbk5ITr5XC3w4Q
zgi81AO9YOulmyNzTgNr5ZXjJRlhAcRPPD67QzzlOwK2FF1u22aZxsJ1knmfrAtEsEJkrCZK77Ks
5hdBzD40le9aVQcEaoCjI7VOzuph4j0z8nDDeJJeADUVYYOVm4H8974Gv1vnTe0S/3sehjfAxWyA
+lWt+AhetlUZxnpU8HbOhletoEAPoAZrt+wlgjW8BY5ko7OIqwuEet1nDGSgNFxllbOTSjYjiqre
eAn3yaY8Z8V+XBlpWSLur+Ge0tLvzCBtH+KKe83Y3tOZstl4cZuiubD5ts1CEpCHNEaMWaEk7wMA
PaHIzjhLDLzXvmAWneorJjIFJSRVI4WIvvMs5+F3ZhCBU9Dlc3bcU1KB8C+qrPzByU9YIbZrYtjA
RShcUnewBDnZsJm3qWJtNeTpA7K9ugSRpm9F0AN/In7Ng3oFf4odlyovfc/tkt4NjcsL5NyiF6FA
pnRFlKDpP6aUYRvwUi5DBcS7D2J6LaHDLxdwtskHBUzkQKnH1uc2g7/N2e9DBz+8VEQM008HmaFf
ocYSZNjI0RxaiQOJjIsUZBF3W0hI/E4FYH7fzYzc2VYosHrT3IKn2QSyQR4SzUU3hfxtEd0y/EsQ
zPD7p5mYoFrGSkeWLnhPwmo1GQo5k4IgixBPBMtbDnVfBS8/mm4ehItgk7lmVd83oelEPi34xAMo
GYnJ1GEtOvmuZB27agfBhNZKIAyjXjFNsA4rdZVnTGRfHtFTLyxaUZ4HtA2EQzgjTLSTTjIAVatn
PHjcuosc6RveymvYLyGRZhs4fg/XRUe0bXg/J0nwp9s6CoapF12EMA4souNhZqNKhFAX+1vEsuer
OlQMJwbWWxyvB615RL7wrdupCgKy3YUmNJwO2GUjVirJUPMYXEa6jGjQNV9AanY7pCUqggxkN7xz
hQZZ52utNGtR6EH1/FJXofEx5QpIMGntzwSDnlt0h3vSRDLQXARNS00HR/YWeWaEK6GrzctjdLYE
uFUC3IQ6y524yqMZQwxgpS3g8Wwh4ja8V99fLuLcYIDpkTBRwbnCsed4MKCRrX2FisC5Ej4DWRmJ
2ErWAobUp58K3Iya59z6o+GXIiBOMPgjoNTBAld7B5uuC0tIrmafQxxtmr5Z+Kz6cLlNZ+QaaK3A
RHCAIAPEydTE6rUBXNIk9Fury7Z005q8nljevSqScEmnuBcRKGmVT4SVK+YcesO5QTssfLI7ZGrY
sg1g9rc5g/1S6PQ+n1m6Z7sR6WsA5C/CgXJq1JVzz3EBluVvfaBmdU4CPTxLMlhZL3fj2WIoRUYY
jwL6MGG/FU+JE4ZTERmpAow+0h7gU8xCb+7MlHO2w/bliBPFaScqmRtXCvaWHu53HqD3gvQvLCTw
9mgH+GK4rtGmHkw8JOSVozrh/a0WPHLBbdLfXu6qs02AnAl0KuwtYPKP39/5Pp8LSLOFQB1/iRCR
qwggsJeLODsaB0XQKhw0QSwkN+EhLm+zqrOAka6rbGHG4DH/SjF7c++kJQO1FiUczPmOk8fwHAEe
lCM8tzn3F+iOBI9/6kdFXUon2+SgVICPYOEzUzEZss07/GcQ8CspC2/d1Hv++TbBuQNFcXBSgDh5
3HVV1hddWdX+tmGLNylXzbyRn5lkLpTh1BOCMmBwyKEIw5QHOC6mTDW+5kvW37I1H1qFyt26tcRc
iUF/yzdcRgCOMZDIn2E4zs0LEDrIk2gd3IwnHZnUbAWUrcbfemljyYCtI5VafVQF0kH/fC8CsRKO
i/gHi+ykF4cOtlRBgJTCy6lE2o57gq8pss00c/CY57Yk8GcIMYa+gypVjvtRquq6Y2TwB0PDroCO
cdWkfWqwXHLVB341Q0vPFgZeEIleAFd5QhkGSQjgYAD3Ip4tLPhbVC4y0Ic0WPbn/SDhq0JB9eHk
QFUqk5WlpDUPABLZ25ZqhiStPAmkTBf5gPjN0+WROkeNAM8K5hNRdqB5k5ESw5KrZCAbw+MNsZY8
AA6UucjEmSKmmkNJA2JN2UICSFr/UczYZcvMiVlnJ/a+FVNG2gFazdDwJbzqlCstWveAge/yx3+o
p1T+eKrlgYfUnQ6aIcXuJs6CB2dQZnSDZ/nsg9GYejBo4uCETA/qI9RksPzESIzAcK58PVOMhANA
6aDLVmaL1WZukM7ObcoCIcEGkNem7CNQvtgEySXhfwAp1Cu0FIFiwnVV95YWSHM5IyijONXQwPng
j8Im3LDnVlIuiTkIutyYjdN8IIK7MwJZiw2WHTZFoeQzBOl885CIDF7M8KyZdmyB7FAyN2ALqXsz
1mBPa9zoKeHV27abw5k9OxdB9H4varL5tnWSBCkLktQlgS5ovikUgNnktRlidK4YFXCIyMoiIbxi
SvmqLsM4NgJIBMOtyloFmlDS3TrF3OZ7ZqwQdQ6dA9z4Yfo68XaHY4aTcIq3baLSiJOlOPQmx/aG
VwOcKGaNy4vsjCIZrPhBcXQgD1iXWK2hFiwlqFbhzsxEQOcaEr1nWVtwfLiawCFFZY0c5+JiRlN5
pkOp3x5lMSgIy9T3XC39rFR6KHW1DGmmmTsVMLKxGOmXG3hmIh6VMpkd0OlIyIeNUuJY093gUysd
o3a3qvpyuZwzRFelVgZEnSHSDiL0cT86aucGrl9ir2pko2GypzSeY2TPdpgGj3AoYCB2TrkJwPT6
SlGiKaUcL91iuEcimOdKVaWZtXu2KRBfgKWE1pyEz7dIt9cVSoymJNkqHvyrpKtmsGTONQURBzB9
g/GD9xVdBAezrnRqREoPoQdPffW1xvtJIvJ3WYk98fKwnBt+LFaYSMZcV1NxzOlTDz5qnockCaoe
l09D8VwmnuX1c15+p2HZ8ESlbvqIvEJEPoSy4yZJcVBzfOF7sEXWyC3ZbiqgIMDZXKKo9TrgzgDv
9RfmNhJ7g3FGxivtBPCqyAuv6+ve3Qb9pisfgNqgJ4gO0JLXy514xoke4ZtIE4zYUQAunygikGu7
ETuoRrfONRS7ZrdwForNG5nu/254/I/37n+5u3T7tSuV//WfOH5HYvvCd4FLf3z4X9f+e5GW6Wf1
n/SxP26b3HWT7ZL7qtjtquvXbHrn0YN4/4/yjdfq9ejATCq/6m/rXdHf7Uoklx0LQU3pnX/24i+7
8S0Pfbb726/vaZ1U9G2unya//rh09fG3XwXMzf84fP2Pa5vXGI9BKd7sql+uyug1+Zg+tnstq7/9
Kv1GVz4yviCUFvpLGN5+/aXd0Svcb4Djp5Ei0NkJcP6kXGWSFpX3t18ZSfwN2k4WARwU54oCmvz6
S5nWX9fk3+B5iVfK8J/GOoTC9PcKHo3UfuR+Sep4mwJUs0R9Rvj4PZ8BV29IctAZIpADSjEYgibL
evCQxoMrHQcx+25HYq1ngG2XMwk8hhRmOX6NJ3spdFfjr/Hc1z374/Fk9scjLA/XMh+ojuTgZfv3
7F87fdnB7ftXdvBn+lGhfRH7srU8GIwuhz/I1437cvb37M993TNpzv7y+Esee2Asa1p2zmj9V2H7
ZybNOfvceM/+xrH8r3efa9KkenU69Eaq1QMiNc4Mw+S1Y8XONvOgd8ebxgcn5Y8lIDlVb/hIc/41
I87dN56bToNJ9fZddK64c9WeFDy+TygCCWbXULqqqiJbF/QLWI3Z2hGAKV5kzHI8P56CXB9WBB61
2frr53i2xJZCpEoOzfFhVc6iioxXxq+v4/FS38qOBV3r68E9+wLH946P7M9lORLIVS7Wyh/12t+2
v/frfUKrwfn3j4rs692kyhAhJQxaNb6HqzxmrMdXK1rEuLDWQT1pqVErAEhp35bxwUkXjW9M4Pn6
Veq+gPHX18NfRYwPjs2XEvft6worB+hNaohlrfEBXv3R2PHooNLj8b7dY4eP7dxfkAMgqeVR2CyA
ySzpWQ8HCKRYc2/Hr1SKZJOrkDrRRQqrr3MVwxSLYoDv8HjLeAEks1kN2nC/f1SWufAm9tWvu/bn
EYIEoFhR2ZRu+aOUNmQfXV5MVvu7OBVzo3X7aBElfujqPuaGUZQDa473DLSGCDAdLK/JOX3/HMvU
BWBp+uSgWNaT2HUphOv9bXHaNdu4NPetGq/l6mAHytBf788zbb3jgyBajjeM58WCTfSq11J7bMJ4
zml5yEtlrxn7QuoC6bd9LgkP6lfnbLkUJP99fOrr+VpUEFfWfnX7vuSuXJehEm33Z7JkuFZhUV5/
9UnvIFmQ3BXh1b7MROIlGLH7PzWIYgJV99iV4wuOB3EsFtFq4Q2ki4PeHM/TQfTbStmMD47NuDiI
+zbsB3J/TsDAHgzkeGEcyIxv/sxAJggCodNT0pANWqeDGKtaf73vlT8GcV8msv8gEyZmtj3eNvbC
Tw1iX0fvdV8Eru7SASy9xtq/fXznhQEcr4+3j4MYsANyXvyxHvaD+FXAuAqBcZceTK5xFY4DOL5m
fPh4ABM+CUw58FMzQuKABVtIpQFXueSxgV/Dld+nuT4e9qmkrIQB0QLjYRjlATLdKy/jEbBo222l
OcvxCBre6B5a4a87e6dJHuNsUSKQ4sGvsvRRFBNLLgbxdrwEndCtxPfJzfhsXkUBEYMYCC30OSkH
aYC2UPp6c5kPih6HmboYr8Jb3zN5Efbg8VlOzWvL63zeHK+2keAtkLT4R3vcoPnRnvFqrxXqQXs6
jfHH9sBzLnkc2+M07mp8r1JlX+0Zr42nfm/PeEDbo9L2jEdMp94Kx+2RaXvGi2N7tJ5ClNOeKOEf
BN+BTl2MVx2u90yWtgcuR+GXcvynOP2HNMZ/U+b9iOn/c8KAvUspH11OX/UvKAeI0L79fTlAR4he
+cv/WO12kZ+4//OHQFAeSgT0BV8SgSb/hkBVxKtSkwbiAKnDw5dEgCswOyAOGcHjwKYbr/wuEXAQ
FxCtC1sbBbxQVKpI+F0i4PjfRp90yK+ISqDs/M9IBLRmh4pHYCnAHgFVBUyh0PdBFXgsFHviICR5
3iE/DlHItfE9JTdAydPho0jeXOKS961KdjuOPGxFY7t9finIo0c+H5cBqcmTQm40srr9CAiOXePp
oFt/SC+H0soUDfGkbhOlaBZ5jdJ2rWgjlTP5Dg9l1CfVc4JK5nqqD4QhnYGIHoJIEbsgqAVvmK8A
eqd1zPQeP2aqNNq+9/ITdC2T7sJwHqlFsrpqGQbdxVk5uqjExydvbxzqRXsrMW7eSvIA0YRsYz3X
dy7Z3cW4tNP0Z5YsXzebx898AahxEpNbqPGIb3jkHihI5P7lxSGPif4U6ZHJkseefP6DlecnpmJA
iv7rVH5UNl7o+SkkXKc2DMMn6Pmnt5y8YQYQ9PR3OgjfELNJvsXo0Zg8heRDIU8p/YmcWPi0+Mnq
33kdqO6YLKrRkPXz+rkjCYETod5g1Ph7+/k5Ic+K/vz8LJO7dxXoAxmR9A1mO0YNo4HJrZA3oARg
uOnYAV4JXt2fkf709Hn/eXneT2NdppNsdO0/0L3BlgYGtEJTnWsg3dfkRhpIsxI1Iq8+EFvDznji
zJY30YxWcpkgsh3rrETqdxOcjrYJnjPEQrzD6ZOR9GA3hyU1O5pUw3nQxP+XR5OVL5PYqWMeQprD
TBIxnN8eOkyf0MSfVC/JW2C4pFo0IBahfrfdRiC2d3e7XUMwGe86nN6NX7vdHaIv9a2H23eq4Rg7
Rqdv2L2CSHjmx8eqJfeucasZoChPHwFAM1ri6B8fLfkIiaqvQrL6+CiMVU0+cOJJQHQWbv+87cn9
J6Xmn3Oms9kZRbvkYHj/D8wooDHMdPNkJ+PKLO7TArOYrvcb7Fh0Z6CfXbNI0WGB5WPbYMj3zmgM
BZlSU9COak1pcUocuzUH6xv9OVJ0iXxI5DvoRg5CMxis/g05SfTSRCQn/qakNb+xOv0BYvT0UVPy
Q2kO4rLwyi9SlBJRf7sJzYE8v2SkNdY2PE4A56fZ8dXLoL/IxCFrlbxXuJ4gS2uCT0bWlakS3D+A
AK0TgitrVwc6LulMnN1AJNVfNjhJ71YJa0lL0eKN1OJBkJa+8Xkb6feRrm5uP1ArJLgApZrT2M93
9WRj/u+u/stdPUs8JgzHvwHxmGP7pmkS/gls3xyXPHW9/GdyyXO0Vph4Yfyj3MKI+HTKiMkAnhTg
QqlMvT6E2C+6MKSMGKvzOtiwBwAM6A/ITUVZ4RJcFk7cUUYpNpMrMF4DuKZY323XnF6Awr3Cf4c8
IinkSJ4i/bYm2Jk+WZKDC+6JZtzfP+Ku5eyuNKKLXar5hM9pkHUX2XRQ8xypP79zlJ/LbWQxwYdW
F+5lyEz6QJuBcGaT/v39g93kDZQ+JLefT0/gLm9K3Av7ie5eM/q7jT17RY92d689CQ128Uk5T9fA
H8rLV0go6upLXCJPaOfjvUdC67HFLeD+bz+xA/eEJfePMWQByljeXuYn/87s3Y/YhNkKRCZwMwU7
Y4/h4tDO1I7Nh7eb3c4xBkK2Y3txGkLLlmb93biocDEOj2993npUnPpwDTC7Anl6+vj4mHMBmK0h
tUYf8Av//BoCT/kse7HvxAlLM0BXxQ4OOpEyAv4d4pgglA5Wjx2fMhIrekgFEXpIGYNrcA8aeAvK
QLBwoabXv32J2fQWoCkYgGSwUtIYKakRHfudMh85Tg84weNZ2aZ8SkqFHFz7+nhbeg+0szodx7s7
MI0vKhiJjLy8OgTSefM0mC8bsAovmo3gLnq1NdIregbXyUYmzyruRqgVecZKpP+9bDJickALR2ox
gkWKW57BpwCgUqccyYu2fNkwNmM/bpIZ87hAV9ylFTnh2QA9wacMgKNtBLhXDkG2M7cgsqy3qU5R
N3gdh7BByDJhJXBt8c7XXUQx2JpMksbo7/OrXiU09SqqWyLUAcBPBGFk7Jq3EnBkcy4Es/WdMD7/
t+s7P2sn7MN/z9o/MWvn9hFtokf5d9lH5nb+qXvTv87Of552ayo8jEDAAWN5vL1wA1tm7VCLtoZk
cyoZFo4G5U8b6u1c1MeYmfWUou2Lmuy1Wd4BUC9HUavK0EaWAnhAIP69fpNDXwnRH8Fh2CDegMVD
7uxRkhuIZL3R7Rfy/m63TcjrY0FlQKiYCNSZo0pLwVGmLwuy2wYkMHvyAaYB+zLUhJ8t+fy4zDKM
3p+XmjHZkKVGBOwhU4m2QFq9MIK1v4GADLA3Ufd0zmCgIuZN/FqLOou/iVFfS4vQLAEG55tIK76w
uFVgpLZruiacuaC0iAF3MSA8rjVA55GYgtN7I7pDZsS1AJlWwAfJHO8GE6hJOkJrdZaEN4Ve6fD0
BhPlG44OkAwduRR0uEvjNwMdBngSexZphj2vSNgP4WSnB6AyX3g12l4YqVkYAoqkn8aiPdFYNZQA
pVkZnDVYnYFUsHrxQHuEN8NFuJLRF4mR6/V1bntWgEQcDDK7O5avd7q36ZBoPiKdnhsiYeB8phqu
GVjAbb3x8Te+1swG99Fu4nQWHQUbIDqmwHdn09/0V2xEC8yD2KhwGBr0f/rxrexaG3vF0VV8kGDZ
pL8uT4xxjV+aGJMdWxFTX64LzO9+2evfY1IZlOX5jt+U1eF1CABvlGvG1wA1LVTfWyhcEZlENVpU
GzOQmzfJovx2SqUEDvqW3qQsDYcFgNBY6DUqE1zLy+aVciSbx0p/xD8wofQrII+vj6+QHzA17ET/
ZIwWLLOy/fh4utzQv0Ps9rNgstVH+dDkJdYBmDDaMqrTUQhyweOvaHcW0mvgCFqh7w+pvn3fhroN
/d37u0h8/Tki27sGemSqwFneJzp0SaNy+vYTDNaW0yEABCZEhZk6zw7OZLf/tx2cURd4IC/8KwwO
UoSdZXb/mFHjjDuo9P9XdAW5v871DqIxkdQNmgVemlBdRqycwUsz0a5BZQuDBfUtzdJsLEpx4a8L
alub8VNndZZot6DAUMYuc9DnarxPtOmq7CCPDVb6mlxxFmepywEyFmdIFt2rYhMASGZgMGazUO6a
BaXMMiiwbABkAmGt1dLHFtWA9vZWgw2KxXdt4PNtgGzE2LURX3V6aTTmoEs2a3Gma2jAbQIAGuJk
g6vWZO57PVg32BlanEXaNoNqdamwBYpQGtDqbwJs44+vgg65i35U7AZrexfr6paqqO9Ce3snGsin
gc8dTJ12hx8i6ZYy6AaMU9t3X4+oeQB8Q2+tQVfxY7t+hjL5FZzCIoLhFuoJMB4WJU/gHD5WT5T4
QFutkFsJbIhEoHD5oN33SWt4T7X/uN7iOkDI8ACk+2CpAxHXcq3Ijo0Se1Vv1RYyfaDnPKN8zNFD
shUbGSwNjqnqCrbhy9R3tH6fSoYH02GyzxRNoCZeW1AG5PctODfVawBpYLhrU3ofrMbIMMyyXT9F
V7UpWKIuGILhjd+CQSVkWQdMpxGbnIHcMmBLShvZvq0YXEmEjXdYuCb8v40Of10TvMoSrItV2rnN
vdFNmbIziUWnTGp79/Q5QGjjOdf0b31MptwOjPya8jiBxb3RN3CLwMrxvGfENmPG2OAZGBibVWzT
u77uLHf0jhQfz6Lf7jKy/CW3yG38RYk+kiCXdox6+2ZiRVauR/gOUbPQjJHZC3VCGymTEVk1ahBY
KcoZOSwbXNZ1bNP2dCvPcpeBMSxSWh+L/kU90ZIUd9GSx/9vPKtbxDjD6MymWcQ6g3QujAlwFEMx
fd3HXywJs4J6gC4GyrjUVmkAoA7sSfjAWowN7Fq9tzoTSb+NwQRquwW25aMzXSxG1cbojIu4syqD
LlYJH86obQBumpSVDM3E6KzcFGCnks3ITo3ITI3UqDaDyRqJjgVt8hg/gEAass3jfhZLyzEzcIbg
EcEiBXfIuY3lGRqeiUz2FmzpZgpe2WbADMHNh2QouNVZ2zH7RWSjWiby5BjgouzKonEtqJ+IelL2
rtY9W4PDvKojcNcIzOSO8qkVWt5bA1oYgKPyrh1MeN8qcNQvYGpb+BZte2dWOMNcqXeB7RsV+FKH
KlXAzBUm4HB0Rg8sRldwhrWoRiY3BN3FL1TG4q3I1DCvczO6AjynmdmVWSJbXGO64H9jcHfg8tCy
zpJ1pE4fSZoKckfdECQwofTJ0szAqqqmajomrVFrAHfMVtGzaDQ4Z9oNKnoO7UIbtRcFI1FjNSlG
bxRoYXolG5np3Id6CkMVa/1v9s6tOXEs2cL/5bwTARJI8Kq7BBhjG9vlF8LlCwhxl0DArz/fknti
auiK4sTp6ZnpCYKyCwshbe1L7syVKzMLv+N3EIe5Z/CsE55mTA+cGOvSs8PFgxHsvI2HFRUs4uxh
541uek2k0dttiLA7uF+mTO9p49123HAvOoQYG1BCURKRNgunSyJhr4/T7Tfg62UirxZSDv+nxYUr
lzzJ6gOcZK9AVKPR3IcfgY9r6c7dT3zvQzycS/d+dPOKWgieKufm2Oc4ny3dHGIKHBUkn3x6gGXy
mkLOUBM2vPkC2TpodGoNCmQn2npC3zRrmTIRmTQCxBv9umH7Ofr0PbOERBpuHs2YAzM3e1oxA2z6
UD079resD0Yr6NBbR3ppE9th6WUuVo27ZEPTiJHRlOmoydmG6KEZNHPZRjSbmPsL1tAGkVuwqupM
VbYeevzkZg8dhXOEy3DGLL0xvBaHtSQ33KYk6yaTzJ+xgNIgDbiwu/IzioXRG3xlyazXo9gMuMlR
mkejLX/KxWoXAqoNWxv17ywE5Z41TYoQUSz8H41tCqvX7bSWa5PeB0SLI603bONGn9kLAr3jvdac
8ngu2TQnd8u4jZLdDsePdaS44Rc4TZGEo2wIRfo3eQVQHUkyz4MvWX2I5AivVRIKAvitpY7A0NJG
bt61vSzUpm71yltSMPtFwrobpm7HtxiNwpmE624WttloO26Hv4k761vM/46vb469fVQ8SX7rnIU7
5dgewy1lLVSbc/XediehXb1ju2Zdd2gL0rEaf1ZtALOZdWkw6jKhZ4ij1JsEy7BECM0pjjx2d9Ey
bH0bMyQF867JyrYwqs2g6LVRZrSm1x6ZlqO2b/kthkwCbOav4pz1mnspnuItLxmMdrh102DnzNwW
cyRFAmId0/c71CT2yaCaCHymcaBKM/J2x5zLUE+aAzMU5G8mdabU0p+iFYQldIGx//k56n0swrvb
J7mR7yuikvwT95+IKjQNGsQs0lRvczHNtDENnbudeBfpb17Mw2px+KTkqsQrwumCQXoe1fVFlvn7
dDsH42rGeLw3xljrq4XTYPaXftpPD4i/9cmx/AJ7+eQtajCtDhfT7v9UZf3h1mcBZbvmMh0fTW4t
x3/N+S5+2hR+EZQD8TNk7eIKk3cFa9iMUrmNcDmJ+iFx5N8+NVxsWvSwe7HV1i5kI5xAo9H9yluI
EpayAw7x5C8hdDyitf1ayapKnf5ipXbOPIfL5rHWOhis1IJ84razQ4idHHPiF9vIJr/u1DNqTm6R
uNw5kEeI4B4esHSayizrblYuBdLqpjuHU7EWWp+z72duM3cLiAfWpWFWW37V1nMILxvX5+Wevp4u
UOpaDbfJRhjMHu1kF286QT7Yfb/QO1WGxl/d8gzKK7d7o2HolrI22ijOmVP5vx6PbsX4Q1uWQ2zt
se90IZ6V/Da/KDclvLAFuwxTYuXGB4EeGzacFcMvXOShhmpa4y1bOY5EuU6ZKhMfJyqgyMEZcwj1
f4xlsnflXWRb7T0h0grsBRhqKKKADR9wgj6AHuYcvL19e6sshKdb3jYdwjWRShyn4kt0a8GQ5Itb
NvRxr+NCOUFaxate3vvWwMcD2lI5eth52XuxSOQBenub89fbG0gkX5074bfk8xPg4p5Nl+etee8p
HKKKTrTgwI499Ojy0GSlC7qPXXaWHmnz3PfHsTy8gGhIwcet94jW4UgLpNPYnZnUQHp4FflEPTh8
pD+rfubKRcAvzphoGVya/BeH9wzivA7vX2l4L24L53DCP29b+Dkh44dt4cx0bfxhUfVzVvIPdzzH
KtOsk1F69G/eZQh/8huXVGeBHWsjh+Qs1pYkriGS5uTM0H3eQpa6sNknqIUg0Q6mI2Q5kdKET6ae
yLPDWYjf/x3UArYgS/+T3Wrm43v4tbS9+AhnWuP8P+8RLmm+nfqZX/Cq+QIZXTXf/6/me2HJdOr/
4eonmb1+ptP9gPGd7cDjXbOWpe0VLhYsQilZYrxQUyoYDw+/gb5jEA4jKatPWs+kcQwI1PTq/tEf
h+Ow7h5BkcgIBDYHD4tSNo6MuI6fuZN4F5hD674EpjhhVqcY6bJ/5+483AQG2e4FVx0wn/YANBhC
fHOD8TgBdDMBAU7BMt6DJpsAZIBhnLXD0q5zNSOoe0Y0wcgikiwqMMu3N0c0tTY46ck1YH8JFW5X
1valrP5UoLjQZ2eivrlup+v9QTp7IKB8U1mYwOQ4JgWAf1nWhwo0PzwLEBcKt7qh14JJZPh43rzt
QyugNirO2wYo6e5m0rX5u4ixvqFMR02MUH3Qr3Cm3jpAid2NgCK95QAOtZ8DTQqMzAEml0GW7EJs
HADVbHgc7cLt/RxfcB424LnrPODMsNFdhYCtwKszYFQMI2DXKTh8ForXLhNcmq1M7H2y9fntCmTM
GQ/Ctj3r3uxrlHRWyo/tF1T+SDm76az9PEhDkHyuqHHX5/XbDki1wE4BrdKvKxgV6DcLswowUMVq
3VfwwQTUCiPabwYFaPiRcUXTr/AR2a8dr95tAMVMH8uAs4T+853ylpZRwQHolcq6FD/jWkWUAhx0
MMwXzI4lASNz4D2M/KfyaYvvgMoofBPQlOvLOp6FbSChmaDFZ4GEAhhTb+1tGUbAEQZ3GubfsakB
7owhXoZI8ME8nIWNuA1ksMPrcARMwrJm6AUzbD0tITHJCq/laAFpOsyZxRs81jpL00SebFCiwTFa
AkIJkMCSx7qpXlzNAnaQ/r31dtUcN3+DfgsgQWY5WNMxyFLH4Kt2r6QhdoU6TlgUfOQZzorfJyBW
YVhynxzotJ3wLP+ES6HDI5ro/7rdGMxzLiwSpESwHW4E17xdPI3dVjx2F6BeVjVJFqFwm7SaIhoC
XfkYaCmWdPYaGEJAlvBMIZrgY1GNa9rfym4tnrL0q1cwT/agy6TTAhf9cu0cAzs8BhuG5sD0Enq0
d8vATEpcPON7KkZoUt3gpI/lqNeErdCgCjuvXPdMSzmPWjdtz+RHOHo2Gse1OxSp7mK0Z4oIg8dP
EOj8GvgTlh1TE/9DQDBSVAfNBtcG1R7zfAe/4VuB2BCaDCDskXAbDdEM5NUAkUUEcY0a6NjCL8Op
O6dVC6ZV4XA8NBFHQn+W+nE1lfMnCgtgb20YVKGMKZO8CBdAhJpYINT0nUaieTet8Gq5cjZPGglQ
8HCqcx4kymoPOldH22Cfet+KZ6FxJ6T8Cw+1mEKLLmcDPP5xoXemHF6F3lXoXYXeVej9lYVeFRX4
O/Tx78rxOcXFrC0Wk04JH0Kssx0uZulIG+9NKk7HxZlVQ++QK3aJ6JZTyOi3vM6FlP9VPqhfteLM
xqjXN9mic0BFL13CUVG4KSSFjrHsmQOpnwU6B84EXIwpfICWO4UTsWaTsNGfYQtCezdxUBIDh64k
d82X1tf20grLpAYiLhYjls7X6svt1XTQ1sHu934rLKstXu6NNkoFQXA4QOUkrlyzqA04RqAD/hqG
MCko8zMFm2TXv3FFrTPUd1VvL6ixAM+/1m3cy3MsXQiGB9SDfSBOijlo9utDFI2ejBbGBq1rFs9Q
qPVe26F65oC/42vDlGYmnUz/49Bx80QqkDS8WU+mj31PFZHXZU8KfONt/KJj3JX+LfhW4XnNoRTC
rdcYTIBJ1SRdauc27tfPG78xqEXy/WqP70Tjj7XXidbeMfwiLW6fjaEoNAbXyB7xMwXjPoQaguXR
C6Uf4obrHZ6zRxkOU47tg/HLsldPZvG4jx450BlfZ8JtiUW+4FnjedwM64mO62fymr5aGB87HOly
L+ln53fu9dRyru+qa+SfVmjRDBNbo3rpq+qaxeOyJ5aAkdj3855invUlVNlPRazIgpnH69SpJ9A+
nGVvTr/rAqIWtPvTmJ6EEPp1ST2NXF56UDGBiuetZ9Cf7f7fDKOCtWQPjrhy5YzVS7fW2XqPqyzu
bHhgisIfk5JwCrpj3vvqrPGLHj6DykNPwYmN1aKdv+5xpcSADqkWnTBXTzg6MboeTzQc0gKf7Gmt
Ndx7kxvdrQlbyEi2vRK9XK1Y0PtWKDbpOExf1WuHwHwuubbcpbJEl79dR3/tvSb3Vbhqk2tse7hP
h7oWxjPvGwGECdd+U5vaXHMbr+NmUnhqQ5tWCRSkNck4bCacYkJVkr9Rhxs0oB3KJ1sRmHz7mTqi
j+t4HJIGJzJc4zGNWkGKgZhGsh83bieAUE10LE5LE/NyEsl9Ow+m3GvJ0dkDyQjbyRFr3Uq2sQlD
Z3WXv9b9NNrHaTSGnlXEJy+LFj5R7VxkHVPOFcGhq8selTFaxytcx8ov4qYrCrKOYp57lNTmupBv
46NwzpuC/0/wRET6oggszYKg6+WWYwaUguNDfbB9GIcnaEOT6OAtbrKbbXzgZF1qTT/Zz+t4+aBG
6KEP3ja2EsPNH0nvCpvslDqNILs7eFwKUai7fj12m86s+6sbwz1464f1Q+d5G/PVT27HcOh37a0R
7HvqXeEWpV93CwZs87g1AGkbwepGF6Ud7+3PIjYNjHDDnd/Ob8cJf9LjaVTErWD/0KBn6r4d5Dct
cJDVXRHrb4PeWQftR5nt+otCzpy38Ft8qw6/RhybMjTgDu1exLtZwGQgNM+bQFY+Zvigmv4pLkMT
OMD01kGL4diF68DuHvurBKoR75Ze58nsYtmHq2HmlyMRnWT9ftGLZh7UKkhLEyoLzgIb43pofhc7
KksoKMyXgAiGq2GOnbMQKIBBbuLN57OKLdWIKO4EZfzrTLGd5sGpK4hhA2eJCL3KmBePXPSziZ8l
mzAP91Nn11+8ZCJtVYzr3C3DklvxuEHBh6HJk/NY3EkssJzrCAgg0/FmNINc1YhO4BIE4odpkg5N
digzWg/mPJdIBhuejbokgQhRmtFrqDdq+sYVvQoDbOKY9GXmm1GDjsk5vUGY+XKQJXQXlzBhdIlz
deoKihDjTE+r0RC/a0O79MwizKs/loFGRKOTw++pegkGvbhgNInv6D55KD5aGQqggnBfPQ9eZV9N
p6jjUHfVmQ3HjoCwonFMnB+MiV1oRzCtOMZVnuCqPS0Hk0Q9nLs2sM6Mq9ECumRWPXj7kRKGsMK+
2G8Zy7oJ6HOK7nSBnJnBAOlS8P0zHk2Np0ldTSw1vhWor4QOHZjGDfpz0U+H0wG1SvopNXJkRq+7
acgL1GQbZZjeNoQnYTzWYBd0+jLxG/4usDGEj15eER1saApZXODY3AMlCAIoAyLpPdOf3dQFO4PL
Hfz0dhUb0KkMtJEOW6SIDmgpgXj84oBN4zU7xCyWIN9hvGqHFltBSE2HTdUcQLLC1N6DdjTx5Vvo
NIX4+LRDmKEghxNABgigaFl8a1NRM7hOTDjCPVWUQQXnpGIA+UFXMaImMIVQwQa0nl3QCHPAhtJr
ia+TiORju2uuypWjrVAg9Lk2JD0IKUS5yUjfRaWLhKcVLVdkGnF51l4ZbUfQ6YAMOtAKp/RGDWyy
IaKRbwRlIK1JeBWYmtcENBBRhWUZwuAE9RHeI5VB1COxghbdWs+sQIIWmmSL3QdtBXxzC/lMn6+C
UhAOuhl4qSgnENqgF1ZAhvi0BQEdJLZN9PTqSWlpJr7fsZ9HE55364qNV0Yme7goKMya4EWDkzMs
Arj0qof6vejq7/pNpSjxuXiBU8At4TopD/h2oLdIye8IJOE5aY0Fi9amL8FvY2FUirGoo0mmVRDr
kXYXfFUXmoctbxXtgCi04xvcsIWixK7PDBlXR0HW4mnIpCBtLnwsBol45C2BBlKx13QNoB7dQXBG
VI9WIEmtRPGVULCYrKnrvB0YpkIwZJjFNtNmyxBrEMCr4EzOfepCCdcBCatRepUmsZh2/jSxGI7V
90nV/WTxALoB/AGjY5ZT4Ri9F6pYxcMtIBmZhHy0eEq8+i3CQzK4ZAQRsxbc0Q3vO3T1Gsxo7reD
fbgEASMuJKY4PCp0M1hzcas7A3sThL0M61EK8DkJar006HxbolhX6u7NDsbhgrOJLQkypnvulUGz
W97DceTmJc3TnWgx04RQDH/cBVvybX545C1dIKy0cTPpaZ6wu5fIN9EZhAeKskZgaRtMU2E86aAW
pzDUyqd5X39DV2SEpOYK0pPKm0KnSmkkzQm24TQRm23Wz+5TunEJSCbwj1QnMNraPNiMNaJGr5AL
ojRpNRI+pBkd6vsZRLtmZEWzqFrTMbRVES3pvxUzqEV3cD+AdRHW5rF459LZgNCgflrc64vrpJYu
meO6P2Cm5Eeoa9exVaBMEuI98cBwo5KX2qn7E85Ed+4g/cFQDNes8YW39A3m6xdkmoOwHr09g7ft
8wkJPY5duphB+QJKNWjz8PhUA6mGJBqueR59u4ns22qSIrdymOGLuGStKszqSGu+ooj0tDrXCqj0
6+SDOd+YaJ1zdVXhnY8mEMXUfxPYR6DYnAvLkKkLGz6wBng3mLZrJsxMTEMgyXpv/5jdKljcRPIc
kcUT1wY+bYXKc7Lx1vhhgFQh6u2h6zGBKvoxsogCDlYsuSSS3sJdd5u38twIIrX99m2Lay8CIxKV
F4kykBwskSRHjmgWzEe0gzMg7IOZMqNsV9hrxeZju9bGnWI0pugbjUpjgHsqTjbmp3U7SSZ+627y
MsUdgDAMhUuDSjMjO2wxG/iBHViXjQTjFI70IpRZ+qSl0GQ+7/hJeZFtxc969k1zDZPmEO27wnYL
3gHiM/WOER3IRALLTeY4hTCMAwqxIKJy8GoKV4ivh0nQdodjLAADVTIN8LbTv3O/FlgsMe06TYi3
xyeDeTBL1oiNLTNmRrXoLYFe2eAIByfleynzbo3lzV/ceozIVHofPAtIPBMpMWGuVeAv6+EYmFC0
vx5v/tj0rBiiJKMkeBryOJ0kIjkkSAkxdkJsdn9PIB9iaiBJry4rgfbT3iT8wNVBHQ4rbtPztdEi
nrgrJreaMWFCNSPxln8bQhZE6bFFMaHgdleOlnww9Y9dTTYEQLVctyEINjGBJ0S6EbRh/pYEYSDQ
mQ7g3wi4BZO25e56Bu6bI1Nejr01DrhpVAtboYksXsRiMrMhsNFSzBF5R2RhUjlY2MLqsLlrYd4r
GYdpJOFgRZt3RGm1QGtQYi3szhbGsWLndu6xq2dpu7UYLjjjW3BXwvm4dhYDwDB95YdQW/V0Yr9L
xkuoWLT9q/UT9xgnyZbjVldDp1g9BpGe6XiVo2KJIJXARq7R5xCDuZmC+epwMJqs2WY0Z7UZTkH3
MMVY4YjZUCJUyYBsHrzGhGW9s9YYjko/MnjwWl9BlXJ3HL32G1IFTEUeNdt9w7VGP9HmJIdN+sVT
NuCYj50WHhEt94O7ftx5KZ/qsjlLuvRM3HXyNRTVXpAB20iWa0IUldMu/4YqE6y5jR3Whp2wk9TC
aWR4Cyao2Ot6mAmCQsrE6paoFrYJwiBRG4lxwEuiiAYbPbS4b7owYFEus+GB9atJ2CHFiITFnCwH
Gu2GlBDUQK6AKtpAgz1EBSsNRcSXCD2hJhyQDDVUDXRoVA5p2Md+p9KQ0yoWY4Mqi7UZK2rEqgJb
a46Nzq3xZaGjSGlsFV1wYOFL8dP8/VIOUT/p/jEqEVIGI0KWjmJFtNlJFsiZuWOWFY60cIV61jhi
h3uGbhFL/cPj1FcgkfpPL9IFYrHA5cc2mCTEzAZIlEguS+kTiEV5iBiLOmqvxThMeOqFz4JFRk0r
cK2Np4rvIMMEnZ3cVW/DUpZdhSHDuw7yT7bHCocp7lOOrEKF7yq2RBbjFMk55dzcbfVmWGD0Pa0g
lgQbQ1EnZnSi96ScwsXuzxDfsD+Z8+odbTYnhL/W6obYhgMGIi5xp4aSL7V2FRNCpP7gWTKk9RzL
f5xIFh85j2sihNpIZ80t1G31PvEcBtJV7tlTmAe4e+8t+nNDdIi2W5jO3qYrRWDXZZNw70S9niNB
tT7kcJT/WLJaQT81JioDWK0O0epR7vB/zkJZBzlM5SUTtB5Nabw8tEt25RMkzG8zth80JsQrP9Do
M25x9FpS3GmbNtCCzRXFAUW/hKfNBVnSkmuzhC28Oh/GNnOI5ft4YiR3lcpa+UU/iS3B41cgEZfc
WPMMI4ZFv0LsK+5Zck1R0RMqHM26jT4FiOhxLWnNb6JH6FdUGYT7voK7cAhjRGiONkZLVBqd1+Ks
JeLj9Khro6TT7gUqwSxquYfXumd/7jFMWszGsZMTrXBE3aTCI256RD19vXcnD+lX2BvzFDGDaTGm
ZVpnsMa7U+l0kXTfIlJcEUaToBJW1BzTGfOZNUtJaWaojYgyOLZKsohqz8BUgDBjEvGw/Jh2ePIp
xdHRTXyC5CIFHNko0eN475osIIEJZHTTVkTME6tkGazvF/5qqBgiveasb1EXYNBzwRk/OXz6Jdav
jFZtaprbkgVLbx0Qb8Wsg6bgtROii9BNG4FQHKV6A62iR4ECMRsmGA5Hrj4LxM5fori0mVbSErS2
TozGhBlKk0nzYyE1TTbouqP8I5oXuxiTjB5APmCJi3wg+ag5XFkWiHJGySGWCP35GGSsG7biXsc3
b2QUHoOUHQwCO7upDB1JWzkBGsg3zYPpHbsj4yUDc1XJ8503Hih0cdeb33TYbaXxf8HpdrJ2ap9b
p4xN7WT4gFFDuygaKLrgwcwhKX+ozqNO3LnFXvgtjkDqxoE9Szq+fPsC4o+enWziE09mYvfIiBV9
AhOeXflt4xmDSU+LeQwtJ0ekTWdO2jX8Dj0IboG9M1N8BXNjBmwg6GgFkiEwoewLQsBK4ExhWY0H
MVCmVZTYRrCOd7wRwgWYBybYZJzqwrpAwuxIgAPkeuCIlGPaDxrgMUV38iFiDnRpRh3tDFTjAHmk
8qGzGZYeZfIADWZ30l1mUl9DKV2UAg/xv7NWx9A/5JEXQIHag9SUpimc5IBslsIqqskSZBOc7m7v
4fAAuzxVGCGFU5MamCFliT3hq03m4aovbUmRIl97DPsr01z7mLRYTFZv/E2ol/qGzFkAyMIYW91W
ALaIKaSxEvovVs8X1AvWmTrjxHg9sJEtwO6UfYHKB/di3gCeqWTrqGLDKLSQIwqBXLmrkcEQyj5o
8pjarrTVb7E3NTnNcBVro0XnxMhUcF2DIZZoUVgZ4oQukc4/v0PBQoiNKwu84Di+mgeux/RtoHYZ
A9QL1OIpw0yObbBOhfqc2HaFsR4ZwqNfgLzmZAqb0HZtnqjuLFQBUkwPtkU46wwqRCUGFrHEEAgr
Umsl08kAxKRsMDgNxDFokIQvWxQIU5VNocI9uKI0V32v7bUID9K+kNLNGrgK+U/I5Mt9creBGFP3
bwjXS4FaGTi6XoBsk0mk4d6wWWl2S6zAMws1cIcKyGu6tefJXd3f3AigtpJWIMhzBwqf8+SaskwB
ILcCG6Zggh1eWYZ6z3TR9GXaM3UwlcMckfmlOqi/kJGBjWrAdsz0a/cEZJ7wY+B7AKumZSD9CESE
A6mdXPJ1bdE6Js5AkSgEFXSQYAF/ZzQeMFPRo7gTNjzYDvx831NUltgdmAsAewdQTEkZSbkKNmJ+
SpP92w+QU7jp2SFaFsekBwHSBXNAOHJ5pCRiRj2vgiVR41Onyd6nPUe6M4aIDO1nK1Ls5gEDl12u
t78x3fwB9x6S5Svzh+kfsI9krLI3BtoPZ/4eibXypls2w0Kj3NWWyo9XxjIpoM0QNirLXYigLFeT
i0lcSdXGkmRXL0baxIU4TJNmHQNuSpwl5iRGPOFxA5g2skUGgsdE/fqK88Skxr2aR7WHKqSpMqRa
tzLfARQ8MZbEX/piMk14N+3bHB0DRBDXdav37apn0Q3cTSRuU87vTVTrEQqVV4EQ3IJYia+AQkIs
PTMW/0x/b/BwrvlUM2QtS49ZoE/y7upJTdoQZTFzmzczILJWTEwWKgoWIU8oxWWOCrIihQoqASt2
EeyBnugfcKhwPZR9mt+DRmF2yHFLuJGvCNoFPCmZk1grWE6Nr87DnhWwV2KtYRUBs6y6uwvxPZcS
zlRk1x+SI/wXJZy5kJzIOotU+APJif4P3u2z2ISrd/vq3b56t5We4+rd/gt6t5XK5erdvnq3r95t
VM2rd1uO1at3++rdvnq3r97tq3f76t2+erev3u2rdxtyqninV+/21bt99W5fvdtX7/bVu331bl+9
21fv9tW7ffVu/3O825eqwlhnWXv+Q6vCtJRk83fR4CbJ+YmAVkHzs9jo2vpUm9WnOyrZKtkjueU6
zvNXXsuF89LXkb1Xleem/FlHRctyiuKFt+STpI6pqomRkLLwb556lD+Fpvb6qiJz5HSmbO2v47gv
tvQstdS/r6WXkrC2z6bGvzMJ68Ws/JaytP7A0rhm5b9m5b9m5b9m5b9m5f93Z+W/VF7HOsuffS2v
899cXudi6s3zLDfX1Jv/Y4sa+Tvl94eETGcq5V89FdLFBFRnvNQ/JwFV42cmR6dtt22rYdXNun3W
61nLyDYdc6l8QEfyq+TEvVlKAlHFPk3Ibfhrw8GwlUvwfJh/vOHZY6ftw3Q52ZLxak2OIfLsEAaq
jE4KuzDJ/KMkq12l8zmS2qJBBp0SEr4qmKxJJaMkLnWiUgzCFdbEthCLEimZiGJdlGUjJ7MH1UQo
RmZ6NklFFKciqj9xUsS/VclV4ecr2khVnVIqVC0I7qReFYlV2p4R26R7UPYvRV0qMpD4FUU/haoq
ZIYNKO8KEFXETxV7WiVIEF9fQaOKl1zzfdudRrPunMgyYsugyittBlFixDkp/4ISC5GShpanZKpR
ADypkUgi2oLJXgRKp7HoUq1pYBF9Uicfj9KLKpGE8jUoVL9NAN6K4HE45q7R3dKiabTzav0WUU97
Ul0oNrHtbCDtExFQxdUp+ndGFMG2+iwlqlYhForWnLo7ortMOH+EVJBRQWz0Kt7OWRLbRpgfrPVF
oFhei/hb6oUGi3tlvVQCAMXqldGq2yZN6le6qLqr2kpKnJo+kvChqjN1INyFxLK0jcgeIMKCPqKm
FQzZgrRRKzJZktfSF4v/W5VZmLCdDjEyFvkuKMKwI6hAWTL/6Aw842hfZ+B1Bv5TZ+BFmXsGSfxR
mUtuvZ/J3E7TbrYbdbvTPseVjo1aq5guEPLe86Pi75WurJ5YZMo6BTa1DLok7yGTmz1QtVnPVk0D
1VNF3rxz4JE6rM/PR7f//KLSh8HGCfp9fnmDlwAg6uD1g+D7IHgJiCvsD/rEeBHrZbnfg+/By4CP
CCtV3RXqI4SxovsOqr2iGLk7auXFqqRHSRaqI6igDwklSOtEITOFMaqqQprE+nXqnjhFUp5YaXIu
EYTnDB7M7kD5px++P1DZ5eQsBxuXm3HP4Dv/PaR+dev4znloFU78ED9M/Bi579zFU2JG76gjNHHi
8KPmftwp0JvqQvxw7O5jTNQkFQXdSXLo0loycTlca05hyKWzyvRvPnXyzO9MHPsm/WivnebMWX9v
LZzJxulQtpdkGQtnPHNqdOSGtlGkZnzLf3eKkZ0F8cKNVaIopGCESrkd+J+4uaqabxh+hI7zcUes
Ynz3oXjGj47/EVM8wnFChwqWmWvcEoJ3R+2oW+rX7N0354MQ3jvaHe855W6v2/EYsXreaXsfYdxx
uXcc397R38RrqgbO1/93C0L/7x7uPrgcRTHVFxMaExOiF96tLHeyDtLMSQnxZ7Z8N5+y4WbYIHbd
vuMBG12yjr+cnthCP9YE9rX9CTnIEPUf+cHZgkcOFqNmXI8pfBcptHNDYbh+6h9XpN1SSDxFJLun
LjHIkTFzMnIKtTiJ2HsSGRBkNmjezr+3v7VnzqqfTdwNmYcI4Vu55c1h7y5JDmA5M6p/LnkWZ05F
nk8CFoPdytlundXtNjxtnMnOadD7LzZI6CF3mnun9WhFq0GdmmYEIB+cdeZxWn5/yJxm5i7TxBzt
3le3Zc/Ykx9jS7MtINQde3eZtEen9yWFPUjaclfMnCNjffLspWtRubjwxuRQIdaYdALkOshdSiSW
U0LsTu5rnTIfC3Je7MhC1L6bjzaZm0+dInPyt5mjUHQKjjvZ0TkdnGJGwN186pYPJKRRFFjndu2u
GgQcLv1w+lneL7zd1Enf9i/G1DFHp5fi5fCSvqXPTaqDv+k5Wx9zh2wYo/uRS0Lu0SGsc4uRwt1v
khvKnd+03CQZJWQr8l8nbnIzcW+SseN/4+W60XDueu+Pj6bTJXaZxJwUCPK8x/7ao+RJ1EUJcSj6
x5Gu1/UihAM1hShqSjsfH3cumTy7lL9zu16fuigSIf1un69E3XcivSlpoiwqR4f7329d13H9G9d1
773usNsdeo+eh5Dpv7z0v38P7uKHh2DQf/nef0G6vLyAdHeccfhy9Pt1t+5ayQv1AglYRU79La8m
FaT6VXUklYt9LGlEt0ViUdKHOc96UwR8unMQZ11VbFWWTxWcKhMjfFZd1hblk/Qwj89dUk9SbEkH
uQ7nUkixJSG4UKLSpMUfXEl3MUI+5FN9LtWNO6jQkq7L6fqnkpyPbZduUbfSNWO3W3tQOOPwffj+
OXzvEB35+Tmsd4/O/SK4pyKZG1GFnlxY1vep4y4GykgTRRQxozQUdcyOzmJAR4b3n/d0aOoxzY7O
NKl50VDpx4dR6fBvWJJWq+YNl30VJuRD6srMw9KZ94cqZl92OeFzaPMl3uh1dCYen5AZazjxoohx
IQ+HmzAj3ikuFXWfu13vMYoY/McL9Qwvb05nFsh1c7puTtfN6bo5XTen6+b0Z29Oxs+qAXUwmNrN
Or8aFZj1oz+2eVpNmvuUJNYknz6CxzRJlDNDf1aOk5RsUcrS0iLXHPss2Q1a3q+xioYlNOx3aNnf
G9A+K3mWbVpzY7WcNsPJzSF1stfOoGy7R6oZA6TMnaLp7h/ar4f3MVWfR8bG2R0cftfIFwdck6zv
O3VnQ3bCU7htO+b3NFmAY429BkdHi4/JsCD3JRo+6XNGtRvTdopuOqqXDu/4nX3so3n9tz9IxHew
HXPhlDPnMHF2GDavxi0J7nbO9uh0Xls2Zditbycsn2TpFP4itskl8XBKjI5OSA3n+NxI6iRYea21
3dPr7r3ElsLga7rjuQt+NRxTwPKNjCYdZ3K7WbgGVVAzp/ggHyJJb8Pyc3G3cay5k95lG7fZcsgi
vuxtjo6Nhj8wwpIbkwfnc/JpT52x7dXQkj+nK2fyuX5bvq3ftjOnnOifuXasm003BS5D+Sbv/F2j
5uy62T6YZr6NijTi1XRmlIf+Prk3QA9JpzXIBmvyDUXGd47nZKNbOuYHzaujfU2d7K18592s/+vB
vzT52me1Abb/8sl3xka4Tr7/nsln/8Qv0GkYLbPRajRM2+6cUZGOJ+NU7OaqgwZWVHP2ZDpX7sBW
d4s5PFre533SilNW6YPMZP7c+cj6VSpxEojtRvmIimVJ6pAtifzmDerwTlQLldy9ZGI6uYiS0ApO
feHYM4f8KXsSYCmzDIlilOJlhFEUYkhPh+twtXRmw+3GwTCt9TbkFv71Grv4mOfGx1/zMc22huts
H+k0TKPRtutWo9kyz9zT813Rzlcnqp3UQxszVoUfrKGqmE0frLBF0T7EbZAnq26eUDvj2epvg/pw
9Vm8cR7Vp6Mj86DAh/FYC943kflNlcCohkHOnQzTtz1S3prh2B8+zt3GreUfk7rbD8ibpQRe5IRS
8feMLE5khiLvEkmMKf5VAGUJ0hMA+HEix9kJv8va/9h2m6bTfKDW/MPHqj/2lLsWiC4klart7/Ei
WEAH+AtIt0Sqw/Y78Nac+sr14O2rxDwZv6Nll7p1XI481sBJb7etvrPo3bY922/5QGF1ckcrTxz5
Lh0q3BVOnSx4NoeJdubvDrmrxr3lU8oNyVB+Z99os2+E9fhp9lkku+CJNMsJD/JGQjbL630rvaeb
too4n9ynWwA1Up89NZIVSYKXpPcKn/gk51a9pzXuoNcR5RD5ipnMpT3Ug1W8BJy5Hw4FOhRBi7Lq
XcEauf8sTKL7fhhkQDFfuRQLD7TlHehhHwjPwBfjvgtwWPCtLVvigpIaz92d08enBM4rTwvYbmtQ
QSHeYTDtdakGgrONbGfBNC6T/fPm87h11tSzdY/JjOTtVC8RiIIrJyFzUnC4NVB/Zr1jYg50U7VP
ucfHLuiPyStz3m++tcLxoO28Rp8qNl0fph7gWt1xNpS/3fDoSj9Yf/a/kWIe187eX8XflKCNnJEJ
qb37dHQNTJIkWuERMILckUAWl3yPzZ8oU/+wCM5kmjnLGqcyZxF4Hkj2y5pc//0XFAfvGVwZ3Ndn
lHKvPfjmqoyKE93fkzuLPLle1D26z5EXjWZO9GsBdHllnkmg68q8rkzVOPivWpnmpe3pjBSw3p2m
VkMrswWgq3pAiJZ+QGZf3Dg4mCjRQz0X79amonYj+ZbHfiNBeJAXz3e9C4DkRSlx5h7+10iJC9v3
mcdwW2w2xWFb9Y+E/bhvD0q/X4P/vXFfGiRD7Ki7Ysd/fT32XNJLskdpS5zc9kDbhxe66OJwndWL
/DOHy9Sj/0KzaZ5ZyH9y1/ysOH2n0bIMsw2pxvwihv2AGOTWrrPP0qwZLpUUv45p7eL6anqNTxLK
sk2fvFp5QYmt3Le/64If7nlmp+X76Xx2Krnn83PdHQwm8He+fRvd318YduMnbuR/eLYzJbKcbfJ6
fTuTTXB4Wxy8zmD+sEndFgmacZ+m3hwGCtqj7cwikxId5kNGhZQTpI7N2JkfvF1+6cEvNehsQ/9n
dPbFTjjbr//0TrjYoDPZOdke2ulmxaisTk52Ny2d8QRiTyeY3jbIOeluVui1W4JDUnc5XCebwRYX
WtO1N854ZMe/1mZalwbkTHZaCzsz0gMzUd61zqDuTqI9rsbUOXiq7EUG6EcbtpEdNP3g4WGPvqwc
+3msNNxr6syUvfXNknejUS2c3zTc5c3aeaJ0OPr91jGcSMphzXv/g60+k67/Ga2+uOrPhPCfteqN
MwH7Z86vn1W0/1ECVZDZD9K1NZ1YndaC+YVdM3asJH+J6zV4Jc2Os577h4uS9Sf47z/c70yy/tH7
/XQvs6xW07JBnY1qc/nh8VZwdOpGDbi53FBsbQVL4jXfOdP+8oLgNLQOf7dj/HCjM0m+zDMr3abI
jI4J+wOZUaeEx/h/2TvXHsW1ZE3/la3+PPQBbAM+Ot3S+H7BBmNIMvmCIDPBgLHNxdx+/TxB9ZzT
u/ZoV2tGM9JIFJWZBuzl5XWJFREr4n2N68M4HM0ObEgXcw1dxMbCsXwxaOLm+w16hMOwxl97MdTC
6N6iYpET+WCVOyIT/3xGtuX+f1a/nwT7ep839e2e+t0xHf0GfOirYnwZHweb5DA5DnpgHPe89nsV
P1a9wXV5iUA0jjaDX9TiV630k6j/f91KvxotPwn+//3R8qve+Emq/9/pjY72DJr/46iQmdGFV1br
/iSn83vdvRf1QXV3OCFwjEhwh/VG1AXRCUkUvr2p0Sl4i9iSkHgV+TiyoK0ieOEtCsN36w2y1h9h
IXzIZRLz8fZemxZnEOKQqJFHNEdkkX1JGEf4DHkrDULcHCsi9CRyZoIfLoFu8pYgOLwIdc4JaN/k
Y+pyqsSrPOOUTzGxK7tRBUUlrKHvBYykMME6ZwLuNvHhDdRz4MHv4kPB2dPBK9c11KBrSEBwQQiT
lYn/xlET/Dc4XiReRXXZPuGlUPE97ro7a+wbQTnz2YGCcBERr3ewiTm5vBNbBKXt3jhkQqxLzMo1
IATmfdtvuy2cONcg7wtlHwS4Dl+fAvEHrsH7d6v3vK+nOAijOb4oXEfaQGN7pYStFQcgNxDjbOtn
vriK5jPNyPz1IodbVxxSu7eL04J4qy+0tAd7DnmsULFu/V50Dw4rSOBmjZbRdLXBHYbVnFnt7t6U
AZ1whfs276O9do0MgtBeZq5H5cFs0foLNqNWm9G5n493sfa+9opxC3R7yED7yCYfP87Ou/kCBP8w
9gGBhpAhbi3NgzeSMETh4lT6ws4ICWft3KAMbO7Nx3V4n5zcO9wPlXPqmL09KOUQXERQt4QgwFvn
qb+ZzH3C+aAgsGfG8HtEQN6IMD1cVIZPdB0Bja5P3CJGl0+0nn9p+Z1jOG9A7Qjw+g3Cia3QVoDv
P1lMQP7GZ6mYQQZSeJAu2htjsnHYMjImEhO1TvF8E1oNBxVqTvwxBDw/Ir6vtj5htfmY+8RMeq67
WLDdNL0CQ87+lrBQ1V5C8A+Q7UHnXbgDhBCqCQnSPMSfh/VHjCBUfsO9eZw2cGDmhvu5NzcHfPQb
o2G0cetvjHFpEhRnT6c8y4HmavEtIfTu2shTCROECsTQQN8Xrk6hl6vsxuQCc+OGwqVtdub3Rz+4
G/ghS1yCOXuhK2KJzDjuz4UJAgjJk2XbuInhj4NhkdOIhmo4V/bLumzKTbOD8XWnJYKPT3YEjSDF
Ge1uv6/EPFXfKyjorHx2JETOFlfqyREPXYnfdRMdYSBoEjjn9oa7iCc099HtbLCtaW9uhJdmqVIS
TJg9PdCfui2J0ZP0SxjsfrDJZTP2+dbsE6ZsO+8GExjJoCyAL0lemXX2YBkyPmz299L14OodlnfU
z+AHHUhlLOgzYY8UUpqrUZgg1bNHQdzVEPdl/HExNXvjtrcQ7Hy7wwdUDd/zMQPPWEYScvs+uDGy
RpCuJAe3FRJVGRx5JgZs9g5TQVTOSBAwiF/0CHCFVuK7IDgRxomCwLrK142xDwvUdI3XusJDLcQn
Qpl1/ayh/WuZcRqSJX6xcNbXnkTX52xzgr+fVlFmdBhmW3sClZg1UXFGMyYnH3dHvHBD6dS2n09V
v5i2K2PurF3V+Fjg9dxYsJYMN9IY+Ww7E3pGIVnMDDsL7/7ROFzQ3nO8+rjUlw3zAv/oxajhusD1
/fGw4ctpSuRayEaqOdHeGm78kb9NyZjgso4xFCoEaXR4zK2R/SHcYZAQCAEBcYpCBpqyMwttiPAI
CfXPIYVmBy63G6QpLTaU2s4degP4diom0JwX3AZ8dYRa42Pvd6CKupCmcYK4jM1pNBqmQUAMsjWk
Agf4+nrh1vjQk6kStz8unqSEnKfCqdEyWobuHIJDoHhKKAS00M0aa5gvjmGHXIULWwgN7Pw9Zn52
p/DSL/sfuit2DcGWW1zgd36COP7oyQjmiUnNDyYwBcCwd4RNQAbVlUA+Qvq2hhrKjpj6JBDE9fwx
JbP/SQQE5WDpCx9bBSMm1JwWW26usLDJrokCX1IW3x0Kr9/70+nD/Zy6NOnnk/Vp9E0X3MypcA0p
rkyi3PicTrWnfXWDWWRuTIIU9j9eTnrt24QPe2P/ZDi+2xdkgZPF3saR1xZmI8taRhHhjbVx8GQN
JgDyC4vTZjLEQp0qNHvHhPG14N/DDCZ7C2aclgklXGXYxCZPJpnhLWLbpc36Ply/yKDcIR6bWGY6
hihmYol5Nmv4mVNT4cnYmcP+bfXARGzhjb9asbC9ktEy7Q2mnDK9GW7/83Nqf0ynfSXAXPw8G8PP
iiYqENzI7DXzavkk4iX0e+5/Z9bFwJPofhrGN3dEpI+Yo6brGmMmK3HhLCOEoDJZ+XkQFE7t9uan
iH82ogixHo+FNe1TN6dESkOZzB1GI3hfCCqX8BBogoM9lMsQKUdo1BB5y+sB9VlpIm+fbMLkWW05
/Rn0zilj4XC8GN98WxDuDklaImWxIpkjnt7sO9IX/dhE1HrJls2ZryStZJdEFg0vhcDSRIzCcMdS
E7QtQnorwjBE7BBvTyGwBRvjwUD2PQiBl0D00Whtf19o853p2h/cW+dv02GQqkzK6ZS506PFW4HH
OBaSi7Xs3LJ3xRnT4ffnsDC4lP0drof4DDFGiD6JRDf+jjHyW33JBNhBQVYMWuGJe45ZLp1Z05yp
9hJWaKMJ/3Wd7CFO1klHevi6czLKAG5xXagaVyVeAzkeLGluySCA/o0CFFYkCoEKBFK/ho/wzs0U
6jsJniU+GrmMdGLSFXaQfNXsIiXC5QnFGOsjBMJQetJEk7nhBRL5KlG1RzcIYmSgbQbpF5HPLq3U
svRwE3ahOlqOWRobJCeM2dU2dvbgRooCSyLE3idD8sta/Egwu8KyCrcQjUA3D66jJdRLs4Ppuwye
0TOu3h63DIKY0V7spZA4ZyLyIzLSArqjb8SE25rWisrgBIGs2Vj7pu4/q0+nLhAhNPmQPIAbAkxG
5m4mWRGFg6YD49uGT0RgCbVPDcWNfDrOyIl4/JBc1J218ceaTw0vHpM8dwZjJgT7X4PlCcbtGf1G
3sZYiLvHkh2x3LP4D0YGkCKf/f5y7ENL8+l+MJnZ3h3gzWSSMLK28GHvoT4ibwKlQVQJpgn5FFRq
wxlUxfA170FfElHDU1+p71LoqaAJ41FoYdc2ZGzPTdaajSgyEDPKCiBS0x2f4NiWZxN27zyVcAKX
QPJM4gIIns7s06Ap59pUmRgf70DGAu2gT2U6iohhIvtjAvNN/3s8hgcpbMAGpEKH1eJ8360gN5yS
/SAJJlKnPWSDtauFOK54wUJkjE/PtpU+z8zxGgIgOW8DoaEMhWUxbMFNpfOo8iHVOxuq4T67ipyO
b7I9DqbmLa/uUhi1hJ2tYQzoTln9ZJd4ymJ/6w8MQ09a3I3G3yMf/FGOwGICwzKEtgzzGoPmgVrF
aokAEQhKlN7o1mDh5BnhVGcA0vgR9R34A6mLXDjG1zYYM0rkmAEMkRfZMUs6MBpwdGK0/vjIGXCm
9BhnS6tR6TXrwHg84kJjIAmUKCM8IM0pJ5Jhww6+RYLOU8qV/Jbe5Buf60X/Hg+WUIXRLHIDbrjk
93h5MJfwZxmwHXJDNByHunEgTTwYUyU5eJ45LsjlIReARBb+O1RCdjkQ16Nv+sX3R2Oyg9DGGZY3
SbLxnTGpSLOOOXNIIxgsHUcSbiQhCOo605+yPw+t88n0EabMpCHDhTQjb4QW634T6MXYfdD4sNhR
K8W6+RR2gFx57grx2HLM4G8kkFyO0SbPb5InI4xXktADgaukEIls2InNAf/dzYAHjd+Sr8QCsWMe
0m503ExrGjVMYT+I5A88Lp9vgrFo3UhRb01cDY/LwkjTYm8wiyYSRwH5ZcJs9gbw6tHUS9XUHdkD
Wo63zmhjDtE1RVAKfVUuMoHnkLQohcbGEmKY7rwDQ5WvuiHyF1I4ERWVo4cdUwu7oY7UFuawh8Uz
L3RsBJ1h2QuQVTl8f5KYldGHYzGrZDKeWN2E/k9esrY9RyoVO5GcK98jAEUuwd2JnPo+h6wx8vyj
fSTLjsrw96CtzI3rk7ddaPbiRYUBkTSsXjSP6tUb2QxwuqKirVGn9KCwF/Pw5mZPo+c6wOKBtOrw
JSSBx+CHzTNnSgk38lSiO/zGc/gjXCEXNvpGQOcY4fu74iyZwoSVkOtEvbMBjIt2v99H3Y9tMmTi
LQEZC9KtBoPBgV/j72/XNY574xtdwWclZYw/h/mIcSlTgd5ilNJjjg+z2fPdGFkl8pipyCgeD2RW
MAzGjNYRpUhH7aKL9+2j9xi2bQck5pgk7YhUi1nHYjsIFncroCLYkEQekBAlpt4k1UwzRr+0oWZu
s1zHBCgENnBPcUwxC4MnoBgMziBexHFgT4KmsWqi9ScbJw1irjO+hyNEEg8lUgqNjwvNgGdmlUlZ
A20WoDi+k3YFv+LBD1r21V/EpAvd0U6lIj1n6wkl2GHMh483FtOrlcVTDX2jJuamA0sZUTfkVmNR
VQSbst51HTKUApGm57DyUM3eJGxsuhlCOIsR5wx1uzNE0EZdlkpRfIQJcliThnwzyR5m4IyPGD7V
+B1pb0Uy+AgbyiBn7VlHD1sQhU5iUERFzKmBHZ/6BU93RhJiQoWSS8jkJEpN9EuK21r3KIOdtbm4
4B8oR8KEiOnFnBHTTFL+Tm6NgG0YD6vnKnDaqJgWbhPqymOfvK8nCecuJAJ3SIaZ3+rPWD89ncfk
dkyLh6+SBMnUpr9ryx4y+DeGFt5jsaVZnCxIGxdtCDFl2VUcyoDYsGnPeoga4cgc5NYs6gUbj8OO
5K6z7mw/Hn57wbSnHR7WrV/hCpHzy5HkxRfD3ehu66wjG28Do6EoGp3VIb7bPRw452f7NcnxbzCx
qzFih28alHqIKQ+iOyHhm93ZTha78+JLg+zt7hQtJsodJr1OiVcy8O8LzZkHXedAi/oPK/t40CI6
vphDHHHHoEkd9qO5qzlXHpBwZJQp9n6CNhyN0BH274hTEccqmtOBWUJensltnKVCSiXnVl/NN0kE
U6xB7+1A3x0geewFqonwsvxbPx+KkoKaePR7wdqDYhhOv06wvYCP9rAu/Vu/POHd2NMYvSDSSuT3
Ic4+jv6ZIEZNVpcBQpGcdGPcMIQm9zxum8tnPVE/B20YEx9Utxgq/QZ9s/Z4Nmue0MwGctXZecsa
XlOVlnDG6NKi9YsfZLRmoLPCNeRxSkO6tPDxGHad2W7UwrRh9CwvvoynGyyoatCEorHnhuikwUR4
ZI9GYCV4JsW3J2gM7/lQSDjvyOQbBJcAvlHjaHCNkElY95vRjHNkBV8HaAGoC/foZES1vSMqrJps
CKdEeSQLDjiFkvaIyPPdumHXiBSAFc79xqDn9tza7hp3e0bCXIKICM5EsyP/bHijzf4j6GICqKUh
/NpYpsiFbXzBI29UZGu0jXZ/Tign23SQY9tdBLBweeKTxycgvNTlUEFidJw96ZQqEmP/dTQ2Qw17
8OTf3qpREKyd4AP73HX7WXwznyuw6wxoV4T4wV8okPemmZ1YX/gMAcRT8ZI+mIhnmk/8svnFmCf7
t7MV4WJMHqzxNEbVJ5qtiwEBuEKS+3sC1CT/rzSWsqyJ/rb0v/sf9nBE36FvEFUetM2BiAAffwp6
BBKdZf/+RtfRgyf77ehIkBtU8rlLdai/Z1oA8h19WSznLEy8mvbp7WpLrWYDhteaj1Qq2TXe8NGR
gReGW//CVe/J0zi5xZOTD6umrwe3hWSA0pq0px50A1nNPm4C3yfuA3x+O+swwIzGsHaFqXwvNIK4
RI7mwcF9uIFYOS1Rl7e2OEUIo5Uz4WZsWhTcNIB0OJuTAD/Q23uH7p4n2ZDMyWeuY3INcXwScocW
LQ5zcYhrRnfAuCKozyvcdrgFvKKCwP3szqdSy3PCOiUc8vmoGuH5iQ/CwYuPJjDvxor0RsKFWQJp
2Ojcv2SWGuT+OsYXT6pjFvXirkXqYSp8ibhFWN9O8Iue/EZwp76sP038NkdZimQ4KeY57r4JuG41
yr3jqIPbMgDvYog3qX/34ytmLo4iHAPCs9rDCxSbITmhZ/zwooxv4q7RwB/tP5zGoPtJVCTPuQoW
YsZCPB40ko/2pxI8YFwl8u9GIDNmzWKi2OI3qowtN0BdnE5lTaE7SKElcNPtk7bdMD+FZ/sT+xkP
J5f3CU3F5afEn3OyhjvG9GPxkU4Sb+um+HWChdAtH3x9dXjGhHY1fGMCKdK3Uy8VJswkDRYdBw/H
3rI98y1cx3dGHwgZJsb+2lllBnatZ8ayXk+zEV4fWWHLvmpoCaqOaphi6/aEPdIki3OXtqe0YhUs
mJAszj2DRF8ZMgwMB82G6z6YwjI+dk6a1KB6YEtjdzWnVLk2vgSL5J1kE4bDlp93QWSR/Qixp8Ou
X3NYWe/HfoSuHUXeV+Wyi/FIFcMMNXYNrC/ct+nc5kFwTIShwMucrS6hwsSpRiQLy1Y+QoVuj8VV
J1rfKoVVE2+UUNjfbOmArtvXUMvwH8YbYr/oHNNrR4CgMN9PyC0ZWZjqbKpwy32YsdNAjg6+kWe0
+FVyWiHbtL6SJE2ZAzhtY1wpO79P5AE6GpaytUT4mKC0CCe4DKUOCiV6T3rG0QjPK7KQxFzZFXpn
l+d9qSKLm/jNgaBhNTqyGLH2jTfhra840SE+GOWojC9jUFX4QmfZeq6mm1AkBAYiLLQqRn81JG5r
dPM7bFqoqBy125jW7n2mhXo4f2uCoFAGirXztAvLzyUV6lyRWyduzBpt58NT/Oirb3eUKlHYhbOZ
9ci8sIZfxqghGXfZeJnZe2vhu19SIE/amMLw7IgF3SRPyD1DeGpXFQp6eTNbSw3a62kLHyc00ROy
9oOxuJurwWnCjqupTbFYAF3oGfvZwWXpLNKK3QvrMNsFeBqifZBb9ZrTsGm8Gxy4EPOyxOLX7k7h
I7eLtBXWE9o7FSAFZSq2RE4Kwf1bjCBorGkIbAWQAcR2EZsBmmU4xAXr4cQ6vW3iU3u+wVkihs0R
ozV3MGsisTa0sAyWInOBjcBiGt8ybP+T0YWm+ZLqaBaYp4G+LEEukCWypnwNMuSSWh8zWuhgkjEl
d8sdfalgGi3LmVSx/r6iKJaRaI2HSMGvtQlyp1aNbhM7bcfxgca5oWaaXU/zKucylOcQjQYTKdDC
cwqLunNKrm41OCSF1Q2pF9/UUX426+g+qelrdqL4oUcGgPIEjWUd0aQJz4f/WQTp3r5kOKFZt6ga
A0JcToW1D86DMpHb6eFpdiDb4j65YovdfIw8ri0Taad1xeDaJ8BVKDgIfEiv8UlinO5nYrEVzpm9
e+8u46Hg7ucGjatO7tGZ2u6fzpFbWliXQRctWDjDH2Ms4q5zja+MKACNPtCfhgUCJr74D2i5++VI
c1hRzz4qm1XHg2tcjGdsnw7YIcWQjkSz5AzV1BxUoTPzABu9FSz3wWGW+2g+odVDEBl6BdCF2zHK
Pn2HtVSCXsHCLItzCyQH44BuVeDr0ACkgJTc2SUAhCxv3s3obOW/Hq+jBvbo2cPWxJ/fbuAxW6vG
ZdnFd+T1RBsfAnmAO/P9bu2GrMUmC5qx+dhhTTbcY9y0jigyuK5ZDABDwuN8jvWgx55e7atOxznx
+4GUwnwh3Mo/jW9v15QpYKpOZdT+Gs7lk8+S1rSEKRnBzjqas63RtLaeWDy517QagR50nDar292v
RnKWhgBqojJtvcxbtCD+bhuLBz566rGqFoRBvZ2sqRa1MHaO9nTfvzrbN7GjP6ilrGp1XwuEGxzY
JZaIFk9yt3SWzDUahoj+wp5M2qG4jIcTWRCo+hDTklUXRmITQ3HiAc9gphMQI3CStg2gIiZcG6dg
AWCbpmZ6GFQsVoh3TEXRCpsG5aSyiyRm+ZFyUi4lQw6Ai8MAM9SkOES97HZueZ6jeeJTqY7GTiSa
DFTVE4xO08ttlBi2dSiUxUOu4JdscJId5BR4abe2uKFFES2SEmbvHTpEyfWVeXHV8By1xVlgTtpe
tTOKREV3ObsHdA1kV3BIL26bPSspo8M3cjzpeGqoep3pDwrnnXWRIijwlBm9JV+Fba9kGbhEZaqC
GnL77k3PEXWWvRvSAW9R02h7ohvtnd6SpZRLD6xiqDCy2EolwHHgRmeqLu7ny2S+3Fkq98hp6ycu
h/CUn2GO5ilbxmVWOtQH/m5+3LN7iVjDeWRZGEmPSvCJgvmlokHmwQWFjQQqumzSCXnr9rjk4kqL
3CLVu3A5NOBJwY0AG6H1mqgDuS03r4LSkTPrQQvDQ5QuChcacP7KSOl4l5F0lpwp5OJ7qxf2PDqb
Hbfd0wXQCSfnpzLKbahflRxNthPFeGhbB4fgHGqmMOIZYxb7YFJIy77EPdjKBZksx/nCwd3vOAv5
RD6XdTf3yuHZvIyEG1tcHUcmBGoXGoIZC/34zaVZeYvXQaYaBgIeobYVcDrjL2bfA60Nr/HanCjc
uaIt2rgpFHPykF//uLActnlUWe25x9xAD4rNDwWnikUl7QArZw0zt3g7NFN0D/Y22cziww+2GDtO
zIy04/0wts3zom9PP2pruvfxLD5AiWOnpj/sw1mPE4rcov5UcYfTIR6ePj9GHwdNQSTAImaSMWWk
7S6MDXmcScCWp2kHBgYAu+f4d2KX9CCDOO7awpUhzn/2/RBJKHPUcWEujky9Pr8XE/aFJvw7mxSD
t+gIvkuJRs47tED+7y0ePqBrAYbhd5u//GNs33knLzxeTEKZlz9+ybl8BFSMlMEuMUgyHY+NwgmH
KfMfy0O0Sc72Al7Mc9qdndnncEqf0gFWeFTWp2BIGT2pcMLvLPQpcEyYOAJ5knKwMtP0eWpKORxT
4p1vKfJpKa2Y3pntceKdueCJPiaTiXHIpAhW3Bw5kQZpalrtUEQQ6CVcSxW5tZxDgTIFOkvwVbji
hySamFTenPAN/jEk2wQxhnCUQwQWQ/TZfJwuYDkpn3PINbQjkoo/IiVEhiEt5ZtnO3lBaVEm8lSm
v5QYMCWxxmgcQFx4apMnM4FX8azEC4FbwUS3VoLZsvJQ2j3LTBIv8bzEZDOWQzaDkqsRPne4EusZ
XpBYcztHVJIpyWX8161enLukTepyAil4XvIltvzc/BJT6yuRe2XfXUsberUnBPPgvrCVPi6XnmdZ
poW39YstXG7E5fw1+UyqJMfgw1AlqiC1QI/mPQr9F8WgwEuupnxpJbzxvFVKrfgwIfwj4Z8EQ0g1
Q8oKV3z1xf0ogB/5wzGPyr3WYhBaK47kgawVX/AzJ7FDKud5X/yEgm5DMSj03spK+cRayZPxfFKK
QNY0fLkh1oabu7yXSJRnBagE8RmrFbmJlEVTymtFglmB5Sz1S1IJKwA7B/P1Hq4aDNDCLSIijbF/
09VKQo5XGb0oW62FeQ8B7CFWR/ZaOZW/2Perylzx6dVLC3fFRxuegX6VixuyIZl6G1B7PL6Rm4g7
IOHOgvwjb1aUwK1A4aEFVuvCIHuOfU3uZaQy5nHeruRa3mAtpp5s8jITGPHcV5CDGFkCD8SuGfvv
Oyw55suz3gUzh4Ods6J3Viv8v2yRMvwqTH7PS4/yJ5PJW93MbDbX3EOjYXhR75jSEimNRCVwTyUr
noua84RihnJXqfDzYahWg9gF3mPBFW6QoHpzlHKJNMTKZPdSQJ+4NyhHS+IdqCbNWJiVe2VKe3tm
p8fihFeXSe3cSL0Pds4R82s/OE4qdjoHHXJAWfmwOjSeML+ZRIEMjt+SHlxE9NSUjIrqW5CyJB4K
hEpaVto/M57AR/Q5bcCTrxJ62uSpNg6/Eh4n4fme7bxaPXcdaWE+lV/S3RzIyEKiPN/eGeP0tnSL
t6JdKYVOx3yXJmbTgs1IbGnpDSrirXYW4gy7E13ACyY5akfQ8byJCA7ElaBzohcVSA8kDYJOhJSU
LH3smTJOwyRZgbHJUE5wPTH0k23krZhwIiuAaWKM8ZUASa0w2GUyMIG/CMaQafxVmNtIpANeHDNc
UYAUcsAByOQMmZxdKwm/+Iv4sLgI8AXijC2TmS6TW2a1lOchKqREpklvxI3mdi31ofzcDb++8BXI
xcgfueRrxfEKgfKc/bWxEhGXnOQCJMRX+LV1cU7IbcMv4LAQCGz2CgoW70+eOgINNJY4BnkU/lCO
JY/3FYI7xVvLs8KvWvwLlhWGv8gB+BeiS3+Kp39Fl76iS1/Rpa/oUusVXTp+RZe+oktf0aWv6NJX
dOnT9n5Fl7Jj8ooufUWXvqJLX9Glsm34ii59RZe+oktf0aWv6NJXdOkruvQVXfqKLn1Fl76iS1/R
pa/o0tP/b9GlhdP+fgWXvoJLX8Glr+DSV3DpK7j0FVz6Ci4l3EtiMV/Bpa/g0ldw6Su49BVcui6L
34p6Pyw3xfn0t79orf8VkqzSava0brfZ1Dudn6BatU3jdip3HcUVQtgTP/I6Q8PTcSWzFpIdYD8l
65+8/+Bkb/saqH0nwAU1IuEl4j+bdK2tWcEwJ5/VJswtYDFcwSBoguGgk9epANegA+Wyt7N3hWzQ
awxWhK3aTVJMBSJhO7wCJVD4NcwmPbM2Lw4vK3+WI7gMcp7gvJBxCWqQRr6m5DFKpqQWSoLlXvb9
yMvc2ee0AjaGJERyGQuyHVteblUpSIYmR44SasstO4TyDSmMACqBJQVAGBhTzjooJyRMei0vA3UH
MCpA0jZBa7mRMp5gUJJ1qni7GcTSABpkhTBygyBWuiDFyQcU8yxgmaeQgntk/s341OFEeQOp+GRt
ZynII2A49izgIbsxnEMT0NUoqWECFmnpdhfMnjZoOVAM+cJHJHhKG1MYiaCe7m/MjgUCGrBzsAGZ
RVh4G/BkIIK2Hq5qNWGzVlOI/wLVUMhQhHDaERrAE/B6Z1tJFBf2a44PljID/Z5yO/AdydG6fyEl
6GzcEtVQLajz+l3JIlctLYIKh0IoxlVg8z7ClXP95FTgVDrGDvjCK0wX8jrbWnIx9Vll7/pyk0+2
oLgthXa5ioRybg8wEUenvu7ewMhrOvK6AsrS/rw7p/6hfweroSRfkRwoT3KxDk5JWtfego3LaYeX
A+TCd68BxkDh5ub2+XMic75LtkeD7BEhFCY/wtV9OVo7fOqvyZ4QmmEAAC3i8QnAJxdAqIct3b+G
DV/SGdZONpMMATlLb5AkcOUmul9E1zD/lkK2M7lQPusx4iEYMnvgSgvt0YkRq6cnAB0EFaPJ/JB0
8pwU8LMl+AxCVqRZ5MoDxfmsMtWDQMwhnSK8Etcvld44jaFUH1hRZtPzzqYu1fOyqPbqKYkxpNHo
fh3mbu1tI/1DHpB6xLrP/JtcqVs+mdtd5mPPVEe6PMaz5K38BV1TGebunDLnEGAJyKik7TfGGlc3
/MYwCwRoYT3YujKLhVv7z7Gqfy1ifgJpfomYl4h5iZiXiPnXRUyrJ1rK7/HXdShwtWan0+2pelf5
iZD0oW63+U1X2m7nAlbMJdyuvc0x7LUH+71/Plod0iKLNC/IB1bXhtr0bmevo4Sdx8W4gxZwyIIC
CB4QooELy6wK+tyH1wSuoxMce45a2x3V7gGHUVmHU3rZukrDbcy9I+gRXVLF+9tiZ5QbO+s43W1w
LHzl2p93/Gtmz2tTy60OSdi3sHr4m9KZX7zNfbw/glKiJ4d5v3XyM1CxS+Czy1V1THok3/dCrTGp
2sPmJtpl7417mNc++BU3o3V19HXcXo/VnZfnzuXoNQ6+2nTnTfeiWnnH6ha2mrn3TlTcnPXa0SCn
Olr7aRucM5L9FWd7sxWSfx/upguBAwlt9f37zhKoGbRMWVta6V23Yb397OwU43Fwt4/oBFDS1rmX
/nnntkBIqD/yxupOQvj+mhk3NLe7deY2D6cGR6vtKvOk2FfGvf0+X6etud8aF9lQbbypZFJvXbVY
lttVfh3mUsW39S4+9z743+7Yl6OjFWG1jsrNRFedvBuWp6h5Dzf7vppP1Eeo5K72sI+t6Njya1/p
hu2Lq6/H52O86Y0eSlCT/viwu27rDm1eO+qcuFt0uXmds6+SX0+i3tY831ytFTYbYUON7/tks/24
q/5+/gsyol+Pxp84Il6j8TUa/09H47993v59/V0OfwjB09//g/efZXU/btbZ+ae3f//v9el8XOSb
RfGbUR+/F/Vv5eq39Lw4b07nzefpP6Sw/7z4779/S1n/uBegXIvfvbGL8+Z8T+rv4330farz87MW
1ErO/Fe//O37Wcr4Xn3/7S+fZV2cpbT1piz+8o+v/C/sVgg1/u2fi//Hd/Fiz2VmWe5+80/5ovg6
/XzV9+J0/ttfGi2t+1dIZrVmu9PTYLHpUeD1+8dXHe2velvt9Zqwmasw0LJ4FOXxnHFZ7686zOea
rmhaq6NoXRWanVNZP79rt/6qa3q7qatqu6X0Ot32X/5nDX/XLf/VTf9siasiFH63hGma0lRbPV3v
qrrS7fy0hFH8rsqup3ZyNU/AWjxmp415AopE83ePjVltnctlqKiTvDtYqwlEWt1uhG2pxFhjq8ex
r96Bmig7b5vGJEPIl7dQ215NHWAXwSdpAEqyDVqw5apko2e6kbWNom3oX0pt3WuWS7JuG8rwnzrh
H4/4z4/U/gMNjAZTClTNerPZU4QZhUf+XIw2xRpXROu/HS6b6taGL2W4A/fy4XVOThtsn+riqJVz
uzhVBfXDlXrDu2CTGv6dXwGaA+3K0j4eoLRqQJZAzrY286D2/rxqMn5+bm0SbZuKAitTr83B76t2
qeftzq7Z7Qwf+0F+9A9Hp/nwe3rcPn6ee8tsjVnZ9ZUe2eNqZjR2M7WK9/dJe+Odr0NqXx8ziAXA
GSpVY9MdXvZAbm3WgyZg2+Ww8rDutRLLueHusa2UtnPOSh6rB0/KcXIqZ3VRmVrm6/nb7hxpa6ej
3ox59dHqhoeiYee9ptlpkzUPiiAY+iA2ZI/g3HK0rf0r4tn2H9w/dNE/t8NPS1Vj0ymO81LtDC9O
uajB/MzAAM3S4uo87v37dZy1AcHt2r11oNnH3Mi8bU4OP9ZwbV+7DEm/zJM2SKEP/Bm/oGxr/UGp
+6luP5EcKaXeeBQZdSu2/c7hDThQc6NNAXS3tGIDAuyeoA6nXXjlmjz/rvXnI0SR0n+aj79rmZ8c
Y+ujWqrnNXc/VGYPZuG7cVgbzbV/7dmoL+UtAQ5fuzjdPS6TR8tt7YKeDgzK3tLp/I1Vl8Md2Hxt
64znxlS+5wAof2mY6jAcT86tqAI66mCf5uafV7slueC/r3YXKYIcURBybYb37wd2o4Jk+5g3lNHm
yFpgNBEPQH91rsYBVwS4fV07y2A73w3X5m0NHoJaWgXLdeMXVv8f/Yoa9Wh3dZnfitZTfxJn85t+
KjZn6rHuWurVyj8y8wT60xYtMb7M8SjpCf4eINQa1mnjMOJ7pf3nTdEV+rc/NEWvrTfbiGi92/6p
KTTtptWd41wZXc0z8Ph3PIttcHxPn8feslGjwh5L+ULZVea63hntORhX9fJYgIN2Wao9q3czN3pf
vY51ALYuX81stlvX1u4MHmsJD1HW85XNtn98HJ3tyagUMH5OncFxtlkD7P74elzHe0Ak9qCjA/1n
Zydr3TVAZOt93xfKZ3kFbnDWHPXAkejMqkOyma7bk1YWdCqvA+N5w1aCUvsqGvE9c3eQudRhQ+/v
inGeBd2W0yyDP2+s9h+HO/zrapfm6vSgotZ/ctLMG6fOOu/SX1fcSKAPP+w9ltR0bWsgGWtmd2e0
KvMKuNjeOcBls2xP25/FSglU5zapsR6W2fl/kPadva0r2bK/iABz+NrNJInKlhy+ELa3zdDMmfz1
t2jg4di0roWHC8wMzuwzc9TsuFatWlV3TqAy38E/1k/lMRIeG0hVBRHv4s+tbBRDK7SSpJyGyvLT
jQisd3IlOLobO61aicXBNwqScHtVdOTOE0TKIKgSYb4LrzGgN8+uReXkuhcEUMEY18rgk5DbiOlE
tIpy4kqBm4/xKJdmADnJcVfCgyrbB5C7a06a+KwARsucHd5e9hRrNOVwVFzJF61Rgm1VKZz0ZKtk
pyo7DdGdDGKOKhZfLggaYgtFVWVVVoTF66QE+tTV8SCcsqeppSK/yjx/M0JsDY9IQhtI/nJP8git
x/xF47FzNYj8YhsKJR29BPJHjZ2sYbex7WxDotkDdPDyVx5C2IccE/Zaw1bpM6uh8VRAbefvfaTM
D8bPRfs59Pnvf3vzYRHY+mors3NjM+i8wS1MpoGhk0b2+Ily/E6GPCJnVVa2Y9uktzPo0Bdu9ZwI
pIWeKhT6NhANffdFwp6Gq/oQQwGuIT6kPBhl8NuMASn3dnJSIdOuQg872BTVv7Aik0r9mIq5mUAl
tCH8W7Xrtv1kNlCodv7+xt93rIpvROCApYEdorr0nZSjKQ0KoxdOiGFWVUdy4K5wbmIm3obQxlGB
ZCsKGyoR2Cw3B3gA6PLq3gv1tQt+TfW3Ycy76NtU17kwcpOOYYhODYnxnDAYYugxSgWSo7fQz6u2
d9/kX8/L4tMXO9MYOa0PolA8wRXtoL9Kjz4u100D4WjIEEJZDNeG6edmcwE8UDAg82F351qXfoUF
iyEsdljRYo5EZRIwhMInTbGSWqpmu8mWKhjLFDlERn31MZThLYR/A9hBuYQMvSnQGJUkjha6HTFL
ZwcfNklKZXfhUYWFx7TnQkjDlV5o5f2n6MNI0j+1dXDnYfyyAvxr1eaL+NuqKUPYxOWAs121VEto
yh45lEywcyH2z2EHa17Z7FmzN/SMCOoMTLXQ+t5iaj/HjsDrsj3Ea3Xna7T2zSwz1dDkO8BWqI7M
erh40BBrzoA/yg+W9l7EJDy2/xBV2zqVYs9WexPWlTmMk066PUF97jrfAwFqePy6qbaKQbIHnFlj
bxziiYiKFc6aYQwuEwnRZ0Xj+X9ePv59pH57ZS8WdRFtyYUstSWThFMv2wzmexOxh9qM8Es05igf
rAe4CTJLetShl/kkVSQDDARBec7KQ6j5MVMJ1qVARIweAkkoLoXQkkS1Byp2CW01kkDIzubg7dLf
Wc+vw/7Xei5eqSGTi0jKS/FUQC+M+k7XURnOdVyLIZIRSpL1AClmK0+o4UDmkllaiJgjkFD4kThI
GP89kb8D+sVEzonPt+3VVNng48ETTlDMtoaU1hNlg1n9g6xrflUDuPzhYUBJt2isHFqt8N2RB6fG
DnOUZC3hxkbkMT1gL925NMWbb9q322oRjUUdl+VcJLEzUjsZmvA+qURzHJBwNIY9O3RUUIvG4gWQ
w4Ntm5pBIk+EsDBA0/JudH9v1aSFdXAndQ3LdB7PFIL2inTwRVBxeZAeKl9mgTdHIwU20mjz0C9u
EcEzU4MXHzz2IPl9L1iWfwVfPxdtCV+PhZBNeaFgNBAWR+4L7zUDglIxAsFo1m+n7MgFBLYX8kdd
2OIEZWQSpSSDPqpoB5fKmrN/nYY4oQ+t3XqDSkpAzB9JTiFOVuNugPXQa/FqQP4ZEoHGc/no4/2/
V+r7HfQvvmPxIhlJ2BhaKrAzCp8jSV9bQBhwhdHNAXV4hJOOCPuk+MIYjLD8O+/CvVdZWjxNzST3
6ggU5dy9FxGk8w1bgswudKRRDt90GwWys9VrCJSYyBBkn0ypJ5r39+kT7u1yafE4RXwo+X2NGSgS
WtaerNG+IvoLBiQiCHVrp4dAOBRxE1q/dc/auYc+Nv4QmriroTQH2x+xXMcMGW1hilf8txHeOBaD
zRf8BnGPwEF21b/UH9xOMsuR6A5LSbeX3Py1vw4PiAUjjQbwLy0LjUQdJt2L1YtSOxok/ztTq01Q
JDJSw5L1WUn2rWRnimtUTqAdFHkFzKKOGSkeJd0WA7ftSfzZPw2QtI8NKzE8AS6LaXiokqsSPIo5
zAtqwR5DjrBwE2tnHpdf8KRln+Ww0Y29XLnN5CYB1PL54yyIX73EO+gGQ+mthL5qTQbpUcQQDaJF
yOhBJAmPpU5y0AXgAL/TT8OzWN25Hm+Hp//dQl9Z/7frUW6VPMhybBIjQ25s5pVdwZojJ9w74icE
1dceeoN7mG5txNzWo4Pa0+qRP4Sw3oEYqqmengu3hjETeAGyw8nbULDyrZSS+gnvEId31VShmHcM
Ye+C5NqnmtcZBLneFFvT4MiFVeS0ld1KpRmQI+HO531l1X88Rl+x07fPmzQ9NPwClyzYCVY+mImP
q+0EtKQGPWai/UQ1uH9Clxv2SNsQoeIa4TfV9zmCWPBAwM3JiZpQCQaK0DaHFWOzGyCWDOMilfb7
EOK4E80mWqY0rmgGqb+7gNSvpH2+QjSJ53lFRklPX4RHXZmJQRIiPIL1MEw5QjrgSlxFhpUOxwl2
iaYPOzuqbzjNzE4xhNUvmaOtuMy+c5JvRpnfxrEMSKJRqoQI41Bg+5JCth4VKRroSLSQhIDLkcHy
Ut+MrvYs83dWUbiZQ3377UVI0cZhMgVzfiEeuznPq09ZSKSTti0j4j+1ByQa0De888E336BvP7oI
HIosL/VhziY6exxJCzcvGMnALZImGx+xCx5mWkCm8l7A8hvlWyz4Ii5Q9bCWk7YTseDc8CiEEHSJ
zViwUs5W8muLxYber7pDNZVKzfbvj/56WH+dl/8+2liEAYo0CKkYJSIgorE3GTKHGj2zwFde52S0
aAlXD0TmXL5DdtVvYwmULKstn2p/K9EhWYWlrQVnn44NhPA7V40fhOlpCNYpcKZ0K4t3YOvbD+y3
8S5QNQA0fsJxWKTG1OGLXcOxRwRvDUbRMrR9LR9G3xEcQnx447wlTnE32J3f0L/ma/HAtyLPx4aE
xQKYKFtN6/C0eRDGnSB6GhwogFW8wpoQl58xX5EyGZEwVMcJxg2TlYP7t6nvzcjNsPLbjMwj/nbj
DWmg65HfsXP92azyY/Qh/gPAiTsNLpujq9yDZoQ7x8RYPPBV0g6ybrDkPFVWPsJHQ4Vhr7rSLmFD
ph23RUJlQYn9zun8Xa/4eUqMxbUYo2QU51MPw+dreo3hELJnUIxNN817HVLhLO4yD1APTEFJaKpm
8Ya88GWCY3q1GreCG5/Vg28LMANR3Bh2rvx5Wkvr7Mo19ti5dbCWTbGl/nuZk9obrhqsnbz6X3wc
dZvXiALH7phG+/YxePv7/OnzTfbXflrcsl3Ox1VhYPWCawBPBX/XtU7Lb5sn9ipEpErspqUpIkmd
Mt4M1z7lbH6NvzPwIBxQ/dkQTdlAmmMnqtXrB2RcE0ebZhXCYin6UJqN6l8bbpOLm2a2KSyf8Kpn
j2VP5IJgmzTAY6vYzfSvd+/JhyFX57D38rm7FLTmiW7YvgDmnMqD/GHl7Q78j1B9TOGDpqyMnBoD
bgYq+jbj7Zp/lI1VPtnTdXyqAzOd/Z/neBfAYWtrnngsNZJq5O8Z/F2mWGyMxVtRipIcGF2anBnv
5CmOfEYBBlXjORs3muGoCGdMwacF7qh/RUgzuB0nZqM9s8YceGsqYBLi4m+2+L+9ly3NG6sPHT+0
ePgZI3UoTD53y8j2q03PX/4euzDfVn+t/uLJkfTe1zsVqx/D6iyDUyiyrgCG0nM1MBWsv39NvhNZ
GIuHpqhKndMlnNzBIApSczoWOyXszcm/cDksu/zV7H/XwHMr8+ZM1JKbdQc/C8Hl+FUMsus8sO4j
YHTwz20Bn0hhN/sRSwhpS8NuQKeJ7EomAp4QQA9+eCckEW9Nly7wM+KoyDwvLZZa15SKb0cRqPBs
+8bTKnQC0e0iU3uaUFzYCZIrPief+Qrg6ZheSvBwXxTuypnS899TeTN7/j6SxcJFYtR2bQaQoYdp
X5LaU+zpzpyn1oA7RFsIbUwXDpMEz5FeX2dIn8/3Y8WbGd/3YSxWtAub0M9nMFJ2IjcWiC7aiWHz
sG8BQ5lzpi2PwM0FWRbbqUCZi/gp2MJ/z8VNFPbbIL623bcHqAb6k7EpFfEk+w78kxwVqbp86FH8
FTeSvMvGu1iKfCs4/f6by0cvEJq8rVuE+QYQOtJ+pq+IBeRjC2Ny3OPg8ErvsBkEQmBKo6evWgcw
z/MIB7DZMDEHvdx3e0BlCSmfqt7sTVRx1jwIBMZHs+VWuC1pc6pwdTATRY5/f8/YzSTl++gXT2iR
Viz0jYadGQL810SmSGyj0+xvCTtZGiWOWiKnTVFtLYmm24XLUJih3duoW33spLEj7vVz9C/oUboj
yUvOUSV2RkCoPFG1NW4tAB8Ws3MEsm9pc+fC/V1VxIX7ffSLl7gMQqFNBsw9EvsyIWJIx88ALodw
eEKlA5V7eAANK0WwWtEGxf+ZZ0651UEGYNvIKS/BBQhmsYn306pkZv4BszRcuTDxSc+xgb9M3vj9
gDxLtmuo03vxZvT6h/6M/AucPLWB7jswTR1e0mhAONZ7qbAjNF4E51JdN7k9wcoMLiknvQLQMz89
98L1GxGzKCq6ygu8yKPyoS+2Xhq0UcyHPn9uECaPmVkOZl7bYUd4GYzEuVsj2fmHrqa+bomhG9oV
6jnVZyB5Km6D0GQ+wb8C3gbxEDyVeKB8vQnZ/TMyH/6fj8vPgS52mcL8Ti9yDBRV8BllgZEWwoBQ
sib4mnROvgvrVZCDcuiMJdXg1zg6GeKHoROJMr6PsNiDWZ/vA0qpE3NAGXeiXetJ07oMdjxnDmB/
JiJyACC7Xji1pICpKA9ns3eJws8IGIsbGAFV8aYmDdinq8yA/fuIMmr2kHZ3jtSNvODnxy42ZdXV
otJ2+FiQh+LVAMYIjLbSD0b7ctVoRxQNYEMobHk3rGDacudI3HiYfv76IoorFaXEtsCvs9FibJXj
RrFq1Y4Ss1fnyKKj3EgbOEOWx0QDURX2iYlCOhiB6lah3sPgfi28PpN6RJC5DIGXxC+w9duFbOic
mqUtH55lB3WMBsBX5OrXCG03s/tutfObdQTMBwekWPeFqXWWdGc5vpgFP/beYgiLl1otY62OKgyh
z/8ZADI+AbVwcHyPPnp4mfFvnbznaCWsI90NUZd51yYSvwfrUSLyXLwwBXkNKw15JYe2EO0U/ePv
G1i/GQt9v8QWK6ZFvFS1Jaq0cf6QGNtJ8EbEQy26uALL1OTGmpq1/zJ2rzqckVvHOEcog/vnWPJS
5vr5VWhw2xDUkaJXMKYiAcWyyhQVULr2jWj6+lx2EJ5EzlLxIsFhHQ+QO0VEBjQ9GqTB2QAS9RDH
u8b2HQl9WFGw5gUbhYBdgWK3YKNAgMKpiXkDRVqot0JhVmVGdckG4FnuhlW6zicCK7pz8wZeCVuj
j4pme+5tWiV7YzPVMJ8THoOjfig27TYIqA03wrd+V+yHFdz0MtJLDv8qxKe82ABJhbGd78TeAFnh
GK6NvBXC0hzWbAYAJji2xkRfjS+dF22SFTrc8ET6mwIdPembvBNhVQu3YBoco0sJWC8jQ44WMkmA
dV4OEIEGF7YuFA+mvW7k+M8TnAdFg8bv+jp8Vl87sEuIBOBtIIrXbqfHOveKQ79tc3i+M3g9G2/N
uRxof4nWkguTwIByEUySmatrm6iOCaY1ELecaILMLmLW4TqZ0nT+EwIYud1GrtKQ8lLEe3y1sKmP
moBBqQcFyPxbii6wkjnaG3/R7Gg954qSFyC1fFbXSGwtpFTdUw4febbizhneN9VODqh4s1dgYnj1
6iuKW/A0bmyT8+B2a6DZD9Q4yZutKGenRV0lGBcAVkOBuyMdJkC+b+1JvHaTnZ9aWE4HVnsqdz2o
C5nV75TNtIH3M7I8lGQyPBSNXb/2g9kJh+TZkLxYphVCX8FwwMc/ogYyjOcOjVOpHVYPBbq2UpsV
CIXYip9d3kAG554SM7BmU/chIf4qfS0ncI02KhxyedeQKX9pL8DZp4fskK6njbHDrR4c2VrNqQTL
mH8AS9EKB7dDxLbjJT6nFgaKnHv27DbLDhbHHJ60tQgzEm/Y8Cvp1DogAfCgIxBZ2GBaH1M06l2V
Bs2Rgx3B+rH+GB6DbXCUn7UXFZkjqm8ozOHkSxpVC2I0tthTpnk8+iHhVudJZoxQovN6VPnfTfnY
vAvwpkTh/Z3zYkt1i60CztlDA4KH/LotVsmqa4mwil6R5kSpgzCrfuTWonu5hJZhNoHJY4AtGY8o
Us6+hyq851Aj2grX8UF8QJlJmObYUH2qkMngUsgu8iZ/Zmg6Q6tbaAL5KT8rdDN6w7DmnktUqAXE
2dwK0HeBBszCYyY61RjIODZrNtMWsUo2++Si42AA0XEDytdGTeG/Iz6CLFe0ZjDCXBBmzQ0JFTPa
Nx8tCg3vWf0hCa4acqbOk6x5UdBuCFNMRDyIb5N1Wq86xc5AreA8eB5uxsexs+sc9jLAR7uDnCK1
J/nootyCUoX/muNNFAk32giVR3RQ1Gb92pX7pn/KnsHO4rf9tTfgTqo7Ki236VHvLWxlHqX20YE5
dkPiPTMsOHLSgpVmf4pVRz8osx05qZAs49BkRIWpW7EeJg+clsDwmowER/xZ8NL3czyYowAjo2Nj
BAHBTgcC8kvEzAk0hb5/7uqzFO873A2seK1mh0xcp/hnmWjRBekl+8QW43YdNgpg4OkYCXYLA2m4
SG+5F9/mtl3vxf4BvIU0OOmDrSib6hNIdSSaEbgR4hoFCu2YP/jam19jMCbq+t0OVoD5oYaVOKCf
lLuIoRXCSxQFmMwH6lMDe28wDP8cTZnVVsAOzgKMIBvBaRLShQMZ/VeNO8A1uH9SToKTHvRHAcfM
IBM4f5OlxKu2AdqCk9ShDvbErQVVJ4H+pqQWqkRlN9JQdDg4cyfrBGFTvjUUE+WGCo47cw2KtG/I
QZSExMrXwu+T/FGJaH4IFSJGVjkTmnDz5Q4/leZYb5sj92lc9dCMUXJRCf6Cgx2shNJu63VKveu5
V+3TQC+q1JtBQZjhqu+17ho7yfHhPYeh47f0h+ConcaD/M9obRSDLMOJ4aDYC7RBYaSaLAGcTwQQ
SPDmP3ZZZOae77tzMaWDySXuVzu7KD3FFkzP4UVPifiWIAsmGlgI04YfdDe7+ph4qfXwo8wUcCpg
8zmQsIaNMXqjERaAixhSsJrkdMsKM3kpYC/9ViG/PsdrMXf1DlZUATqxxaSwatzwqJeDz8koCr/w
pPJ3mRqbKTw9N92A54BWkdvh78NtrkcEso7eQbrcdcgVfBriT9tDfRZx/I6gZE5gg79G7/k+0mcO
TyCchmRTw+PvTRqdCa7kigMby7K05MLUgTTXZjptWEs6lXLwa3rrMSDZ6QEBt3cwHOU2BCKLkiiK
6PTiF3FuqORaWRegifBrKbRkXMw5rRWzTmAji4TIjHQLkXumOHkP79VBcREwpJ3H5T3JJTtnjCjV
GaAAMpLBEl5DOHKPx6wzZfHEEm+qr3qOpRVoBYtB7G6JWdVHxsyGfxL5U6bidUVa+TnBYleBCEnc
mtO9GvoXz/9H7PiVX/73iYvQbAyMIkrR4XYC6FmsRgNUTKLwZul0tQr8EOfzNHJwWR1tAe1ebFNO
eH0klGyG6RShLqSthXiforVKsIyaGNsUFOQKvdo6zGJRI8B6mto/tMSFFM8JAAPhHJ0Zan+VaTgB
Bae6AdenyPEm9Q+15PLJFszcWDZTbiMEJiIk4cLssqZFdpKzOyzU/wVM+e/jF4GzlKITI81k4WSE
MHsv4EMNUMBG6JDQwYLxK7qc/w6F1XnH/DHdX20Z37KFKo3VZBoLdtbOKhi3JISNMsq5YCGBPH2c
RwBJANXirxrckiPX2Eib8tg1oJhRtkbVp/+IXmbYnR395+oNt7iMJj/KP/v/fDtBxzW6/NZiiwo5
ACnAh5/NVcBqgLCFBBjdDvym4FwVvQKAabhNq5M2I9yzf9KpupVWkW/e2183Kwnoc/l/R2iZHinI
E8OSK1EwsXRnQiE3ozBIbo8dhApWmk8MkfCX/kOBfTijAk8COGnnFNBFjnOhzJRRswL19BB4Ai7D
2E16cN1JfFUHW6uJgEq/APg24In2LAESZXiO5yeegfnsIghYVx8l+JwgfqPYVnk9TyOEpYHLHv9e
2NtUjO8fujhIrOSNnAsqdo5GS1gp5crPdkJgsU/8x2D2r9qbPvO0zASdFiWZGOUKE4wbef0VjJcw
ID7JqHa3BEudTF56wmaE6Z9MQhCYsC9TR0OcYGDtEJI31gg/boYbntQfk3LpMRWb5F16LC9wsg4s
1QyvjRUdMitAXaOH0gHITy4qAtpqbEkyQqVBJckuObGHcbDTXYFcaII9dAOL1eKVfwJJ+UF/miE6
ZiO+MQ75ISa9aGXtHm8lpljKaTyaaBgTSXcdXkM8cQCisi2PTo7WzA17FC1DJilSGZG0k12pdol/
xEyS4+w+pp1CU55IqzurMCPBv44XcnCZF1Ci+sVklvi646QGZM3GLLlDiku6CkCjSCUybAIEik5d
r1sz1AHPJHCgzgqJxJOP9pfLvRLazcqd/m0oC0BIDn1B4DFOgNatgoANhY4nY4DLoSMHuSXnR8NJ
QZCD2TAwVC0boPPw92SIMzb212QsXi+eb/iq6gHgB5/6lgOIvzLiZxndQdkWuiATMS7gAV011R4i
V+WoDsI3MGtoSPjAB4CF3rn7buPn32ZkcUJaIY/zxsd45G082tU7Xzh4t+HCntKhXEugwFnVpwEq
iWi2FVzFEXShDH/nTb9Jmfq+Los7P9S1MlCzDLwtMHjN7GBsImviibIpnejCqHYEcfcrzhIfK1SW
oRdiwnDb+XttBPHO2ixKGkKZyb2PTu4zWpO9AEQtwLbv0xefGZIjd37t9iX8beYXlYuSVzi5HXN2
btcKSAYZYddostBGXQIrSVaTZCYlknD+2j2zKxgg43V6QDIRnxkuisEC6+DIHRWEagBDVC/LDkpv
psmLEGzT8CS/q4KpTNtOs/OnMTYrazTVTXAOhzXyYR2lYXhih3bNtlNBOA9vOfooDN8VNCtAEfse
GHbzhf3vW7+KSd9e2BoZxNROmNnKnoDCJDYvmw0CEsk1NBTRunUEDBzN5zD0Hl0W0/wxXlUgT+Uo
x905gV8cwJ8nEEgl5I7QHIWOT8FYoNc1lxRj0/PCmcfFl5qtDmTSrnxHMRpzfMnBswu7s5xcY9tH
tiXH7xGQ9Zd8xAgBrSANQlEYlzeQVOI3ROe9BoTRZMK9KlIlGtFeBQ93H+/IPdb7DZrMz5Evbq9Y
CZU+KAXhLJyTVYNkpbbjjgK6cjRLAmpCA/w3MNdBK753b6m/z8bP317cW0zkSqVoRuFcR6vSR/Ac
exIYY7yC8pLhhrxZBzNp2wdGaBWGHZpp3qK1swWSyQUUIQQgRQhJpbam4pUDMJY9iP22BjcOPtg2
tAHybmvQqvZ0Ea12ZofUKFyNulchIynFxzZ6idptjbsxeRqDdZvbc6cB3MZDPKIF4hZN94oUdP+S
HUQRuIVwKnkvHGA5feeSmC/E39tHljVeMXR0By7oN5h+PQjSEhNhAWoBBjSGACRwOw8u9JdsfIi6
bwa3RgEHmZp+7+fnNf7r5+d1+naSUi6Lu27ohZlea2k5UeClvh7csUCQIFA0+iIJnIn8f3+1OF/A
f/3s4tCkYcxrUTYIKPmArvlQnnQVuGRVWMoju6grtPI5w64ZifSiOZMF2HEgNYbz5iNWdBH3Qb9h
9/eQbtc7pP8WYnEaukQu81rBTCjn5EF9TWuiviIsixgUszI0a84pHDrAytmeWdfusuxvNGjNJ+K/
31+cCD3Ial9UcgHMBfSg+NhzCbqE51Q0ES1MD4/ItwP2YEYvAei7eOI55POmANYxUk70AQ4Wh+hx
JQDiBgu/XjX5RpStvLZ4G9k3drfD/I2qHWXjoevQ/bbKFbwU27Z07hUrbkQBP79lEQVkxjRyaTVh
eRvopziaDUA6tLvRLJHuUTS1FrWHvgpB26lETmzZji2kDNmdXfa/XHD/TekiDIg4Xi5aH0uK7nSg
7MDogBb6YALSNobsWLgDm2aGJmYyAdqN+v/r7y8CgKxkiZBW2OU6Iyh5ANfud6UDlBu9VCSGQ7Xm
6kS5QuEF98/z/3E/L+IBOYxHrpMLATWrHJsXAnURBjAYLTVgeg0qwbQdULxE54Ef2WW+ArZS3Kvi
/ebH/NgHX4Xvb7dL1eR+1EbYB5rmSOh66EwjcsaTGLtA87z2OJfnc5CiR6yIOelfPREAW++tw81h
YBtouiLys/jCz0uOjbIfS2OMo40Qvd2hduIC6rDy/d1etpvX6bdfWmx8bcjUPA9D4TwkdESXArTZ
nmvo81VWpJ60ysappZF9N+r+nRJhnr/97GKjdxMr5UGfK+hPnSnZtTP1KDJLj6w7SphrpztFwGiy
4F+gPec5EDb73hzfCLl/DmGx14U20julCuYbXTPQUcDAFUe5qQjwdCOZHzPadkg9BzqgOYzZguY1
AbT0GjBKmLqeuPe/t/8NPtHP8Sy2v5qngH0kjkcKELgGMEyqp29ltxrQulIlT213bHhUkQGsygBM
Q6tlD3Xuzjs0VN2/x3KjQ+DHWJbHQGonpetjBDuaehkaxwCjUkIHmS2zuVEIgNl4RQGOGaYIjUhm
a6GjfiCHM4bPHFVJNN614FJCBsIF1XDIVv6D/MC8OFn78jv3Er4VaAAI0JSbmzFgCaqCy7hLEkf2
HZCVtGP6T27PgN8BinRxYTbyo146TbAGoQNdBGl5JxG5kZL+/NpFRMOnUjn49TzzxpofATiiKSwD
ATvJXZ5z+sxjHESfbF+y2tGegP+AVIL29naXjE4dU4BkvfL/DwL+HNMizEmMIFKGEjcA03A+UqtX
dixAsQ0xLijoYrMJuLs9vTcysp8/Kv28dqrcF3yjx0SUbF2juCHrwKySkTDmpteuXbfRUcw3PKRG
I2WXAulJB4iIxt0hUA4N+DqW9OkTvVj1kQkSlUGlT2G00FAqaCYqHDGq0A8cZ9XPAFzxVaDJmCCt
Ou26tJPRGiq7r9cN9kNAz4hYGmcEDmvJdq6ugPfcW/TbV6wuQu3GmImEi2+dtFaA3g1uoFj0OrMf
UJfswPWyBbdyIxR32yeJrQzmylCpBP8eLVsv4Fbd02DRb6YV8n/DWARxQhZLzK8w5UpDIZFQQq2G
auPcpoqfzAC/aJUFlnteArYGu4CGBak1IKSKLUNyAVVls0HsKc8pgyBakMQx+s8YyTqUvTQbVxoQ
MYFyklPh8JJOM5tZn3UEawq4QkT9luATB2C95lRSHmXN3Ve7aWgGF7SYV2Y3zNUNPXBY/pK2FkTF
9MQDFDIoZNBsrSHJWTcTJLLlqt5PvSUmRwNKAx13qpTHZEIDvn7nbfwt0qDOm/S/GVu+jYk0DYAO
wGlSwKWIaKqiO1B4AM1gygiq9WY20gT1QX+vthQBHG4n3CmTJW9SEJLATLhwdzt21Pm9+pUefBvU
4hkdh5LrqgaD4tftq/5RIpGj/Kr7BBdisvXioHdenbgcyoVvoF7JBkVFLrgEK0jIGqi1+Su01JwB
tELqV31HAVLhXam2J4j0vQYPbJuCsEV0cAwM5R++5nFw9X9SQSfpQavtIf9Um7UEvT5U73Sw42wm
WKNGWsqjfwX1MxB6P8oK5bVshTxABi3u4e/34n95u/5bk8VznuQl08SZZzYnZRMY4PwKNIjKX6Eo
jDI77awguWAdoMjUm5Cq4V3NHDvz71HcToi+LcLiRc8qxhA0YRRoITR2HBn+TY2VgfiAy/vUEOux
RcIuAWC53yk1b7pf6/+NEbh4QvokTqPax0+PgxWWEP9L1gFeBit1KktCZVJBsbA1VZvZ+uDdC2Vu
oLo4Et9+ffFYQOhrTLQJv85SiwvACmkKIiGBMY0KSscCKhWGo1AJED00l++cR+G3RMmC6LWY9l6p
Rgm5U3jO47WOQgIWv2DzxQVB5Qxl7C+dp4kE7BMdCZW6UurKlfiZ89BQgY0oKORE8nVb0wO7iAoC
ziJR0XbUDscErQQ6mA5iiBYIDZpLsYPSQSRbPTQwQsh3DGXjRUJJWeNWyP1lH321kNE2DpNvApMJ
SsIoagkj1BktbULbb9rbeWRD4rj3TQG3JTracqBZCq332UeF3DlPIKLR2sHkSc1eh6ZST3MkHyh2
SY6orCNly2duhohRjPbaQcqowg4JMDNwCdi/HnV9lCS9kb34UOoG9ah4qHg0SB7zeMNLO31Y+/GO
UxwVpW3qj5BEBuD7lJ4qwCigOelooIIwyKxYjQzPWKvQ1i6JfK1pD3Uq4MCQngY7eDRl3apx0tCX
Abos91kqnlptC6SMzf9wdmbNaWvr2v1FqkK9uFUvAaYzuLlR2Y6DUC8h1PDrv6Gciy8hqcWpU7X3
WnvHMRJq5nyb5xmv1QyBpK4LVLbrK07/jKub33ZNPzMFOvdC/T4C6urJq46GthWTRRP/6JKv6krk
1WIYQtJWxSkt4VcjXXXx8b/fUemvfOPuYbmLcjOimsooUQVm52We27ilZGSjJxsH6oi6hDo/wrhs
Bp88CvrNgAmPdO90vGm2QC8630zZCB3ZB2f196by52n96rn/lvcVZUZjQtHjvaQseuU16/cKyoDb
5pTtC0yhA/9N2PWuXnVC9xBbzbINIFQsBnXZkpejsSm+rjcveRU7T88tKFlpvTvLi0vvt2dXhCqd
s/xiSTGFbZ67AFUX8w1qqNOa/qC0zDdy2HwUu5yqP20gKrKsj2SatMqUxYmeNdxv9lKahhX8hPnN
ag17DKowehnkxRXnMFvH2RJiDjNRV645vgMY3HhgYGLPnkWY4qQzMursVYxRt0wc+UnnQzPDHXVH
pzhEWxMkNi9XNvwQFRpQ3aYm+zbo9Y9eVoB2i0jEWMAtTTFLXEdT0Y/iuX/Z9ijcbk6HjO5JX99E
G5vgYOvY9g30VLqXj29N5F5gwKRkMufbgSZhYawAQdEflFsnOW3KvKf3Dg3OQ7AXz5Hf9Z78orRX
BxEa7ESTBQO6FLB5fNs1Pi1EQBTxA8B/izmVitGO3BMkcs1PBY/VoSuPaXBZRoitkfNnttyYYGiF
W5BKE9uWPkGDPgf1mgpECmHuaVXLy0gISUROMn4fU4u9Zv6KJCgSLCnftt9IQAYwFqW26iPJGonC
lKvEc/szkdyZ6uV6790uo63GGtK/76ZaNifQsCky/CkaGrbxQLZjZTT7bl+zRbnnbexj9MDtusk+
mwGWQWJeUd6U8voWHy9h+iih+LuAefeE3+0R0cxIikYRY8q255ulpUHabC5KeEEHeaMErTsdrRfT
MMJeOhotCCJhQMlynFPn6DuzRf7giDznsxQxgLiMk6eHxs5fXIA/NtG7U7wLySu5jk99qsQ0hIav
tHBKRE473e1X7GXlt2Ysz6pd0Td/Npbqe/ykAxtTB3P4JU5ZxWSGmGR3zXHSno/m3E5U6xpZ5YO1
4pc24L/O8i7UU87yeR4LV2mXEwMDDBxsQr1vRP2e0a0odN543ytHqswkRagayBdbIoFT9qTyItJ3
47o+vdNAH5NN3Yeyl6Dbwq6qumr+MjcWSQyPXxId+SwuasXrsg/4WlruU6T4mu1AOz0Urv+VgRgq
wE0AlZqoSgDi7mI3PZ1rrdBhQOsmRxUihHCOE3G0ks0EG8wPtNfE0bp+DaTqzsxv6aVNjakHuC/1
PoISFeTqqiLrIv8xJGPK135bgU/6TYuGslKwXutXtKbKQQcNCL7lh6YCODPhR2Wu+oqIS3PQLLCH
joU3dodZ9KThN53ZmRo0VYgQLM3gTfhY5At4nvmPsgk6MRQZuXBaCalP2SGzC+yhQ3DBFzVna1+n
HEn25WdWIZwcgoM0VEzsHtrI2aVjo3w+dOxOj/LvD9H9t72LF3Xsw0Mf18ouW06+jHEFdA1bvboq
A8PPDfNRuitOQdh/HfDu9c/GIZlfs1LZpT+NzMOzg2k5MiniaJa8wDJJpsgGtZaBo0wAh34hPbCZ
/yVruv/Kd2/3LE7mqVRyBgDZXmeDXTAPhP3spxqmFQSDyqsfPFLiX+X0+0PeJdfa5dyfEEUqu7I9
w7z7EZ/fb7ebPa/oK7cxjK7jRdjclG9D3qa53+Adj/2y2mHJtLKmMcVcc1qVXsV5tESaF4Oq+21N
ZS7/PDEfwxK+NcXuoXpD3cMI6SRholmIe/+HJQUNtDtEi/lWoA0IK1Fa0x66UGDM7RnKfIQ02uqK
OVf248oqZ7Y6hh1+M2IEz2gXWfaVjeEM3e5ZXQ+Gk1MWSS2jQ3joRNE6FVYGNfpR/yx1P2XwhrFO
Z4uO8Ss0Sjpnjkw33QD5kjNHEJ+bYiENT4XiiYpH/JmUgXB22Url62I8+6cZMYKtf8auYhfHOUuS
GHa39fm2UGHo3Z7l7FiDErwSBHSnn216tdoeoruYWVL39d+B2ONbdpfdD/ItbuIzT0mLf2YSEN3c
hJ7puNBKD7qhbISDtq4NR7xY6RhG0iIfAjnfCtnrTN6XKZcDz4gtzoC9uHG5gKWUVocaI1yyrBSv
7lbjCY7kui0DKO8VvLbG7dKwjlZls4pLh7s3zSFh7s7M126BMn9qYqf5UrtAHkNuiCC/jEWQyr7Y
erLmoz9HWTpKVknNvFvJCYsUgBG/dyrZnit+Xbsjk25y74zezXAjBPGK1543xtWd1d4JxfLNEeQt
gF90/wv0bpU1S/wZDk3cH4Q6OI8VvwU5UmReGnsKCv+5FUeWCkPltIQGKKASoQBp88dVhTSwhl4P
foVJRjMTWxm94xER2qNEe9ri/msxudsC56VstNL511qdbQgKUqdmA5R+SCKKAK8OCFE35WiLtMg2
Dx6Q+92KV1oGijKXJGMOWPWXhOW3bSK+jclZq7L/eT7AKGLkB0aDdzNnxo0YPDjafbZyf7S7NUsU
5gKFjULZRd8FBUJbMJt97GaUV0jtoPlkfu5WpfvgqP9Yq//4jnfLVlqLdZ+ixdldK0vW/Y55U3pA
Ab53sk2Fc/XE9jc4CfYKvYG2262I7c0H5/CPW/zHOdy9h1Gv3dQolZTdaHWUHS+W+Ek+jVbfmC2u
rzfr/EbfvXZUZus84hMp/9gc/zj23eMll4rejgX3GOYpU7ikUJsFpezNLwgdPEUjNxy6p9mwks7b
AvVfZM1ATjN6CNeLmdsVlFMCXEqYWNyx/El2Nzq3n7I1GWVHD/1fR/RV2XPZnYcYA7RX1RK/KwgH
sfjgTur3ZcH75+cutiqHWyKSNyg75R0eVf+zLKZbuJF58V/OmQNhWp9NnhoElLdFtq7q8GI48/pl
NBpTgJRQuYaAAseUfmj0oAwPjaSR7UbdQzAEmCZzxeG9gmYghnplRVnH5hKbUe2z7En7Ll9U+A3g
Xq3y4Ao8dXKxUFbA7qc7Q/Fh5MHIZJB8J7YWSw4uYQJOQ6bhEdbJ1O2pZ96ZVKmwzp9i8pkrq/k1
MC4oLoN8/BSll+T8SNLw6M5Pb8Zvb3fVp3Kh5qmyE1L3nNvtsnK7hfgOOU1/T3Ydbhll998Puvzo
Ft0VJG552d9KMSdGAAldbcviaXCvfgzyCsOUnRi+yu4abZQkwKZx9UQXpx5tQuFDeDf28Sw4tyFN
jvN5Z+CEwoHkkQlYJ/3YjOvqgwR08ahlqz5YAu+1ZLU8V5OrzPLAiVHas0rR7ykaZHi5vBjElgrU
wbmR1ql4n3EhOqLbQpzXfdC3Hzdb9W8+kSYtdfbJbCsT7KlWl9nCzBMz2+gX1cXSD+yPvwRoSmQV
B32ACULCbNexQ18CdyB1bWuMrCRx/vt2/CXEuHtjftlsf3sCxkyqclFPlJ2M2heM6oSSFHBZkIWi
elKt/ivenSwpcSn+JRNuunjv/Xn0YOH/qzl8fxrTPfjtNE79NaUXxhKUzCmZ2Qm671cBQ3HClLqS
DQ8vX71oYUBb5StFM7hQuY357WQKD628s1/y+7vtlvWQfc8wdJDI993Yrr5p/TAv4z2i7QJbj0Rd
04pUDJDSgXwFNMyxWcprINBhH15yu3stgioQJoV3B7GDuourbDGIOCRW2Q9J2JTHbhltjdzRRbp3
VGvKHQwf3J/Z9NcHdhrByT9khBjA//EtDrjvMi61ZOq0GdyL6urr8oOTwHWoeCSmojd6wr4JfrUG
nfZV/CqC3hIx+p13xFJhmdv6yZEFGm0j/h5/LH+Mun07fWTwRNZFG6ZYASGZeQ0D2TpXCw1sBr1P
/4ZubC560mq0mqB1W5vXEKPYtvw5968/Dat1hy/lCUxgmGxw7/LTbR+Kc1Obv+QLLknAkheUuzPC
uPX1Z+8o23rB6SySQF8OrwUVglAf3LkezNENHoEnM9POzj9eO1dcGxR1t/qy+lLC641G29Uh5BWx
MXzESxiEVb2K8QgvL0esa6zXvcozwqyhvvAAzl+ezrubi6rcuoGemFp7juoansR4vAF12mgVXW0m
gaHhpoUhEMLqCeNg+if+itdUwwTIDD04LB71haf0KWFGkpU/5UcjlEnTMbzCUpxh5e7wiLQoSBv7
vNO/GGnRBtk+trpl8qx4mEdpJpbHmz0+JXBQES+FfAj62mPy3ExOB+yxt2fVp2yfvM7nfvsjocHI
XMnYhp5fWRKQxNty1PZ5RifYo8nWf8MLQsKehldjagT7uTPZQJIzB54KBslerMN0J9qwiW6GeV7U
LKNTG0oVJ0SXiuoV16e+EJ5QVy/LUJ6AM6Qj3R4RiJ96DKF8x3GcQ432mh9g6L2ShvsKf6rMDqn0
uJ2F3RzFSII98v26Tfb86C1bF590I3NPXGgI8w547uvapKRpdM75UH4rm9mvygwTN87OZKiJGB55
AdcygdY6XI38WO/ISKmGPuVb1U9LrMun1NSCfFXsIeMbHFmg2WjJooV7OP/mw6t9/T1cuJVuw5+U
xEi15GqbyV0tJxbYRP5sLlqUzNBByMhlBYxFtBPsC5QK1N2f8nVT7A08eNv6Wxd5uYH5UhQ0L3xW
5YwHQ7Gp/wtgPcgq5+7wkr/n/tlp+F16eSdf3s0j6/YimhiIE7BBM7jfLPw4RLPErK3T+2lxmS48
NalKXY/0iNWV0dplaufM9gTDAaeXfw/WLiGHPVR+91mCZMR/E082eKT3gaoEkK3r5Bh3F8wdiAJk
J8NlZVU/K0aBdr4kLtRsVXQboANgvrdGfMQRUxrHG+86N2FG1/OTnRED+ekUTqLn08mJ3vD+OyTO
l96KP7mV4w+KuvPTmsyYYq17CzUsi5N/cSI06cWTfsE+69SvyXHcZB/xsaezgbfzJJilgHjZUmeO
mvsKY8qQNXMl0M39pJhxfSMUmm3AFcJbuKznTFvxdE/4WQkbw+6sMphBCpsi+WmoKJNKAJRQu3Nr
F4+zB+QIxxWlkeWkSYCGGaBpQWDMzAYyScr2XTh3kD5rnDBt3HLTTVVIxrmgF+AG93Z7nD2r4WRq
TvwcBoM7LlFQI+FL3ezAb5ntDqfTDpqefd6opG/pW3sCGvIp0ot3+tYXxKBoXTVMmMaGFcsFKv6N
PRk6B7+tOjBc5V6HZLq7aMEF3RKQyM5jrsYO7QDeFxtcp1sHJ75yaw0HLKAa5Ju3UrEiVoxVdugk
+sZN7mud14H24MUP1Y2RW+rP02YMzj+q0mE2A41lPQ2GuVX/oOsWdoUjf1DohvF0MSh2RF+X5/Sr
D4qjPALV756qJwV7s26ziK7ihU4FeRoJIoFDAdY2M+fv2YceZk7FVNA9lknDbRBNU/9WrCmJw8fT
P2e1VT01XrSbg8tNwtsBCa3GZE4y3oZWm7Jg6BsMBhKwxgJrjSIPwvUSRThecCBt++FjQo9mXuGo
OM7IjAfTL3GonpZ4XieKqau9nL7aHZxSJ/4mM6iXmltZxUq+chUBHJsMeYDgjuTjtGfoACIIyv/d
N8x9mNr4vXGCvowBMxGMl+pJW2AQhnGkX+0uc6SX0hWgpPI0EBa4QIQI3U3aPRbOYL/cX55zd9IM
RivtcGZR2M38k8hCPCFGIycOpKeWY2nAWevPEtP3alhN3WP+11Y8NKu5rT6rJ1/ivkc2ZOjiCT1o
GCP0ZhZP/J2vTzxIgHf98zoOp6vAL9j9y3k9PNGfZYAxRodpMquyqz+7wzUowvZ7HlxC6qhOtapo
SzIhZT+X6UdM1OT6c95xiSZD7smEUWMw6IZGXcp5T+2NyQ5qMYE25ArfjpmTbHuAFFZln74oYxbb
zDsd9aBaZSx6YIifr2tpcV2kL3QrDypw/t6XD+2hZhhL7Qi9zy+Lb/mayopTfsJwwmjGKIcDgdUl
zFbVKnky3DmQGg6hvZ/3TXhZlzwTbxRLQB1UK2Uxo1dQmHBmLs8dG3hkc7wXFNDnKpCERUzzKsZq
F1whe4oWnXrjk9GzfsL6Snr4PcLHg6D0wpt1ZiVm90sdSnVN7xQoIbEfJTiAeXCnGPijgv1qWOJX
FZb7aRzvtDHX62aFiZFG5rYrl7fZ4nZ9UEiV/1Ep1yTmcEmabKhzRlb/GZsOtdjWmjQjNkEONk2T
4iTS4xykSDBRHtg97BwrwbTSsEwkpCP54brS4U1/nxyB+SU4YUilscwy17dc/y/kq/8oHvxxhnfV
7Yt+SeIhV6TtFOzUhS2C32PWdKRwLsMO9ZdFm1/MnqZS24P84dHFuQvcuVy3Uulv0nYiZBAqUh/A
0/nJ7UXJOdq86cYLc4TNB4eV/pG5/vGVp5//ljDkxmhU3ahK2+nV4hXBHGDIZo/yHVhqO1K49EER
VxhGaOYz5sBGnvHUMgyMOSTnYCydEcnz3KMmP4Eu5uw8ytVLO0yA5u2GFdkmKCHEwmLJTgYrZtq1
YEi19DnfCJe65ykGYAY2CX9ia8pzjDN3+gOiv+trVU8oJCq5TP9pkBO27eoKAz+cxAMFPKeJpRBK
CVug6lFUhChyAgIhr+hhM7GMI9GyVlMfIYlqvKpJKDeLFKD+JK0xltPuqUiZU0fIpKmrW1BlCrtb
dA02Lda9i5vPXHYRXVwg4R+aEybui39V1tf2KakO2XilpwUWqn55KE2Zcve7xOmPm3JXSOtbqZeM
kptSzt5uw0umfWf5M0PJrQpkoNWqbiy/DbUl3Z4mIrxW+gIUsYcdtr9sdSSTf5zGXS0tEaS8Ey6/
XoeIFPJtiq6xczP83S0cZnM/wrP9xU6+P+BdAS3J8zpJz5q0zQIyAOFLpro0NXJ1w9LDX9vfwxfP
0P/x0v+Rpd699KJS4hzM1PmusYW9PLg6Tm/IG+Bh2Q5gsGbsOMZTv+X/1lzsbbSabS9HzVPeoZ4a
h/pDN0kFnwc3DoBeX0YHa35PBDcla2A9PxAel2ii3we3CCiqCz6yHqcLMGjao6W/xl5vFYxFP4OH
yZaw5kfnhFRVla36p76heFuSzUnkU1fi4mMS9I4RUo6HTX+8OulRC9U13UXM7mgYRvdMIkMuSZAd
OdCe6sZUGCvy2qHMnL/wQ0E0s4tTNWAF/KSxkya4/OSU69xT18q74iGRvoanp6JEhcc/5D0qF/G1
e9U8RnY4o3diXg3W9ifSJqJkYamhBWBYAWUFH7F19BE/n6gguVRA4saPg9sr14pEnmmWJmm3Xq7R
y9DGJ8F/phAgzzGlUAWYWaeFEeomPQ0bCYYrWe1SRalkwdkzTwtZCKv6rQV+fjKl8PqEnPyVXbFw
OtpKgI5q/ibf2rlFuN8Hd7AnvJBgjj+LDXKsdCdHWNnN5nn2ASdeg8Lx1B9nJwjVQKoqzMQAKGcA
/neqO+zBcFpF68yRdtMsRjJ/Mo2QchWwfZsBVlBPbJXKTjdl/IyeCHqvJ275QuNU2O0PnEQqQprI
vGwZTXxpngCT8tf798led+Ov34IyrDaMED5pNtk2PCwyYiz8crM6lw4IKFLiYhO/kgap/nVVVDbT
Bam1zlY0AknXf8rLy7vqtkvFKiK3+JGTyXDBzgYrd71aC0hKNdk1DBtbEzKE2SH5MVs11FvwWW0B
wwQ0hHyNN1nzRkc66KTjqfkZb7ha3y28BCSXL2hRj5VkXZ9k/7NdsiC/AxFjrbQoubQAcxg/zGix
BBf4XoQjSLHFk5wUAR+jGvKQzxMNU/9k1AUjB8lVZVexbguo/D5hjaOE0xjJ9jMKJzwDv7BS/YQb
njxTqPCMILE5poICkXzcjDdTyhu71WeNomKO/RShG0WADxBOn9fBzL5Iywd+HazQe7E+D6vsi6Xd
Jgk3YJiSGV4GLOItpmR1CTn3s9yKL/PsNUeFJrkxkXg3jWfA9zkjHuWjJiTVTj2vtc7XxUN2dgds
0z1RXBl939KVEu2q6qW6upfEK0RcYG4DZOYKG6ZZFJcF8CUhNXeabQRl59DrGl6a2iMnFp7QfqDS
xnU3ogdzox8jySUNWpQzVf1SLYTCLsWe6v47uw8Z8XnwbqUda2HUh/OPKIZfbhrLWcEo9nRJlgle
c50YVnSCNNTvO3UhMgOzWCOLlmQgnDOTPGQmM0JkQWpT9IeZEJ6aVZYGmebCBz6/iaRUBVmH8BNw
ZfNEEJ/dTFlc4+2vdOSIpnyoN+rPzGcimXqM+EBaOg6h6RzMKHmV4nffmubVTViB62RqNByWkWxS
Y9L1nCbiahYFYxvMUNYCFWMJ5Z2pFsQFJaP00l3FO6o6TFdMI48p0cxpw/HX6tachZL+NtNTNEqT
mh8vFEYZ7LIjcFin+R4DhfT6pC4V9ShIq7p/lW8HiY8G+7Iq6ILSWdaY1QDZiNFBDriUNR6Up+67
RUTlZI7xOT9K/uwFllUPkhqeVrKlKOuiv3EykujrsoRgpeUTWeGtoC8uPBcrZiw+0cRg50n31Vb5
FFckUcYC7o4EHosJ3GhKGIBhls8EO3tjB6EhSMIilAlw5wFZvNmQSREyOj95zpbcXBf2L1K6897w
pz+uLGatkOYjdGTsW8MW04QSflQ6PuCBAxT8zJJi9g9cLfIBoBwnW3raHgrGWqR2hSbSL58np0/h
iW+jH73E/mSz0YPD4J33xP38PtMeNgg9QwHFnkRCGTvJqglJuTArkQCHPYgxJOYzU3IbsjBZMK9r
BZE8FsJF/D4/Mg2D07yhQNdAaxKAK8vU1XbxVn1rVtHLaY+pfyX5rccvTQNAXqIdyQxppD7V8msw
vrEzZR2Jt5cd4quZSaa9AVKLDJVLdFtxwd3bmhqux9SoxkNzFr2QQza/hs5cFyICLgg2fElqeZ/V
QbiuM094Hni1+ExmgIH2t5OlDrH7up4xPZenO6ClNN9oOwRPJMNrmN9LdX2s1/0CTBm7zjo58PoA
9RaepSdhA0bbit7nvhpEu3NiCYH6oPvMuOK/w7o/Io27eKomyEiyczXfae8cVtyfCk9FbsWiHbKr
fxuH6psK6wRn1FYA4WPpO0nfi2idEEFHpxX+U5icCyh6tzmUrqdSeqtVnAE/8erGEWVf9IlXqxLC
OGIZc4lXGuWbDd/4yY5LY4q6qV/RaueRZKyLqy8K1UmWVyehWVZqbgeFXVypzbaIvap8v0n2rFr0
g0+bhoOzmVy9jO2otJo39qlhMnV0kTteXFb6A7ZTOBxtF8qSzQRK1nxs9RiOe+/a70BofkmnNTPB
ZlSJqsWpbcB2/CJVPLOlcxNw5BT2eGiUicCL13b4EX+pn+0PGf41GS1yClv9BCp53rKgX1mxWOg0
UmMvrtmT2YjPCwJ+CJwsBB27ToVWDehbVDP31Rqg3SAYuVkSYHRHOXC0MbUNjQPLM5PKaPV2+WZn
gOb1DKyx2aOCTa5mMKJwwp++oMxrqU6xHn8C/wXED4LqObEvh0z1h4oNq7nZWfuSzbet5s0ZhRjB
0xFoZ54BuIfUq6Cf4V4ws6P2VnB/Ey/6ASCqnFpZ/FODtYhHBhk5G9vVzjq3ZlrwxTRYAG5mxdbP
1MTEyl9vn9HgSW/thXpe+8JpZ/Aets0nVVA2Hvk9fU8PUpAq5rDr/Elm+tyqqxNTFkn5Wd73AzWj
T/V9LJcxZChmQKySl2oPV1Lir38kZHev19e8dybrXhGIT6PoSohNnH7DZgU1jfYRH0FTVz8oz5k9
cupvFIaZuFq9fIlowN34hQ5/Fi3kyIJcvupPfvyi6Y7xg0VbQPNesvRzQ/wL9C3ebcNVaU9ENCxN
xCDSV4YtjxFJ6jQGoyC0FmGRBiQ71Ndizb10VgOACBkJrh+ofTwTLH1nkDxOW7sAHRSE4Dx08dNF
OAzvBsqbxEUIJczexyhg0Of7HDcXlMjCnlPUowS3K3Yl89RmVv6c22eXcaAfwmwl0lWimIv6lbpK
x2quvTSzNadkmB8jLL7WZbcpz05SbfDmpFb2rrXBTbP0o/FF3AeZEYA7r2jtMvkVhXvttyp+XJBb
TJgMyzeMLlXuZ6NdsfMsy2e0/LU5+1QZkjNDVmPpbIqoyq2Gp/RTP7YfJ4svCvgNAVeqOdn7vHI5
JpveQK2dDqlFEEElMXGp+qhcnjm6Hat2uwwJUNBk3qzjA8/7nhlU1qyyU3zBPqU0JXljsFi74sPP
bsnGKB5Zj2dIggRL7/0steVuncGLYGkq/egCixCkIjH/sKUkdZEciu0FvAdOj/krl325jxxGdk7a
CmSuo8eGoVrn2k5dlecZ9tT3qXnR4jdZ8Js+iI1lpOIIYESaFhHB46LNL2iSoDvz/nLBaCqcQvk5
Tja31ejDOJK4zpKJ5Bi5ssCy/qAQ8u92+v/vVd518GdJKktjmcT7qf4C6AQVVwt6nZiP8vVUqJyK
49LDyT3zR3vCXRtfjxRd6ivhBEDcZMJ0Tfanuiewitl7RNALVrBrV1XELI1Fre7V2W5MmcvW+zpS
LviRA8HnaQizdFXi9yiWxaJxTrk1P+grOvo7ZY3g50b8JHc2gVdO7YBk7Ye6beCCUTsIiARD0bti
u/GIECQzy5mHHRbFgt9rRwzG1myNKF85H+IbYeHHKC8n0Rfwmo9ue75CsaB7j1TNniNtZ9JwsczK
ZZd4lx5/b8tq5kSNZCbnTcvqgY6/D8FgsE0RnXPTlzqjQGK3yUmDBO+keA9u6oOLa9yl9kmZX0Ux
P02KAx40ybn5VBPc7nhCac2Qhwc1vL/cZJQvft/ff3kmf6ulaVV+TVuJw3UY7elwWjrgVg4qUFC6
0v+OV8a+txkrAuUlex2IHR9Vjv5ROPrjDO6qeX2XzKskjdHteO3E6HF6N/b/D8Cl+296V6CaVfJg
6DHfFBI4TdIL3sypozTVhXCpPVAjifeW1/uj3cVN6iUTb2nOt0qCbnn1cu/q8kBRTH90+f5V8frj
+t0XoM61dJYVBmlPtJT+Q7Pger99lUE5sUgeaZu1R9/rTmWlCI1U5wbfizF6o0XFh+flZvhp657Y
fOjdF7NjcvWZ/XeiQP9OAFCZtWqxQ1aid1n+gnms0v3wnr5pr5BOnQGBDPMkXZlqBXYfcMsW82P3
2bT3OuXmvInWg3MNxmeB4AkQnpsQGIZ4+xg2ETI1aDOhQdEZX/0HL+KD1dW4X13Tcn7WpgHlccCb
MT0w0PhUmTfj18WFAIpDYPgw3Mlg+d/Hlv5R39NENJfyTNNlXftV//vtrbzGTaPnOcVUFgEgo9He
lUucwRZXVqkWQ+RFedjuAf+4SbnoTit9ZA+PnZaobJq32oIC9DN4xMyb754fnNs/noA/zu3uCbhe
h+Es4BveKu/Nktl4GAiN5eVA75zC5063dK92SfgGhk3QR2xN8bvwHjkY/vXQ/3ESdzenjzGGKDJl
3ullrhSrcgd/QhfmlM3WZKAPbsi/lGt/HO9uy4sUoe/rGV96ViyMzJYaM/+J1wGJqMq0p96JbApX
7LnThAnNBum3I4w0b5mJTy1xTTFxKwa0IL9A9nDmEjE2fFiNvdtk5JTSA2mfNO0R97X43x6fe38H
862us7aQacy0XoxYhTQCuOTFavVQpTuHv4rJcXaM09Htl+IqG30KKKS9p/0jB7ny4Gn5azvLxFl6
EbhRA0FkflmeL8tLEmbq7qzgm6POF9O2QrCirRvFL3u/HjwSiTZyijJEFCFUTmxfe38GjMae1Tb9
G5nhYuVbPveAKc+Yk4lLLreK90hy8trPtnRCb4zwfbRP/mM1+P0BuN8n0wwvWn7ijZxc1xVnZniU
0q/6r1mNhl1cHV3zWhDAvm4VxxyZC1B0HvzOUrNArxFimUVzRDHkxU73SMlnzKdN8v6O/9anVKao
4rcFQ543TV6oswsQGykEdhov+1Btp1Fm8Nhrhong1NVWp09Ui8zrpg/2fMOBRAMzdSWSF9U8/4TG
cYG3iPbwg5RcO4gC8bg14m+vLsw+oDI+r/2afsog2gZZqlJZPdqxhtaYM5/ZqbGfMe4ch6BGNZV+
BMIw+vMkXdv05dyaJPXXsEBinJrKu7ZNlpnmMy4OE+TyBkiL8eE/x93pOD0cjY9CrB4tcnw+YhLz
bjF4XClo02VbIUZTKNZ71BFGkt4lX0j+ql6NBD2BmWGUKMiXLGj0+BI0B+PY9Zc6Hv3ZCYQ4Sl7z
skgOaiCCGwHF7NS06dGCrcBAvBkrZLifTUIJSxDMesFjm7kCQtjrJ45ZbSdudOCxtX1NaIqjmFxM
RSb56shw5CwRqcOnKts5bhbZNpjY6qaKC2nDF79pvXOqTbG8vdHzvhR+CnUjN+fktVbFol26qGDT
JKxRndA+Y6wUX1oDWnsU9syTUVZwChHJtq/FEm1Zg7GKAWZBsjnt5qePaxIo4XydPFN0MLyGIScX
R9FtxiVE26uDZI+mQUAwmc0D/viGtbtadBPj2Df40pI5b+xI8qrLCg7z21QLl6byBaALGezsxeyu
Tt26t2fldrhBGla2FTE0VMiLV+DZMX4YAwMzvCzeJFyIZYe4aQwulLpSXPDHOSrOyLzR+tBfwJNV
lDBtbUN54rNqnP77tFV3muHc9Pe5geeWQgn9WkbGm3oVVmgGJPe6ugXNOrEHmYEeE8M+spUNii90
TPInIq5pDkfqNbS50csZDMdF0kXC312sxoBw+jl/olrOQDrh6bzl80/hpX9O1skXTY7PbJ2vNBXx
GHCVCW1odQsEY8MLbVKq/ai6INquYurYMYvK57U2p4EYU0exeImQEO1T1p7AWIKkWxQ1kUzhjk/T
j6FiMuKEUj4qLT6NGuaT8dy81EDaWAkEK9pQ7o5sevS4a24vXIapE4EMLFlXe4R8aTjrg0EJOHNN
pZ+I/xcH0RlZB0JhWOMAwrHk0ATAcmI4GcalKFkkpNsetYUSlqpz3mqd096+cgDw3a9+NkMMKJ6t
AXgX0bM0e9UZXAbhEzXg9UQzYLbLfh03tbvPeG2cgvM2Ww9IS06IAPlA/ezKfrX5Nd+r5wvpTHrD
VnZ7SScIvQVc16m3k/4hdrlXVLALkx0PM2l/oJj+TK/AOit8sTxMt+VKeIrhek96CQR/xdxlhud2
Il2DOF7ldFguT/U2qg8dWQh1hM5hCoDiG4lTe+kCbQNi13STr5oXWB7vFO17s6XK8/9IO7PlRrGt
3T4REbQCbiVAvSW5t28UttMJohc9PP0/lveJnbbSZXacuqnIcLqSfq3ZfHN8ClUXR+2YOpgfpbl8
w/uF3LDEiix4iN7zh/Kpco1VsjwuzGtEG1c+ssbZxAF4dgKR/EKBHLilsCc+b3yWBfDAbxHQZEaP
3dM7Oo9l+Apt2Ue1SkO7uGdoLS+m3epE02+HY0KK7bhx5W9RCGDMkbjNKqH7Gk6TR/6jHOKrYZW7
8UMcLnCkUbF2mJLYpgVxM6sWA9czIED2VmVZi+xtXG5qvjIDZAwun0hJH9ENdKv0uJ8g5aMCdEUF
hY9G94DlTXz6N+YV9zqbYvLDiFJpLhRlpYWrRGN1zGfMLQzpL5PFuFhE/kta0sk97g0mevAayehX
GOW1XsJy6Z8rBrTZvuiYs2vEksskZ0yHt+wfivxdPV1r9atqvzbxIjN/hSihpjEDbedqkeuHlFoW
VJXud/ByRi5xhTSSQr1/q8m7Y3h9qpYtLgf+Vags0hSDH2FffRYeMfikq/N28Gz52UL5jDgsmzfq
vEQp6OP7sMjQhAVOS5/KMt5P8kPcbIr+jgHypgIwQXWIOzLNr6LHGBSA5nSWg8jNfJ/g8lYthaAM
A66F6pW7eJECSpp4k8Gryql82+Mk+NzeUoQqQVouQ8pqDmMJT+1muKM/pE5XFIyqA6q+GVpBdVGs
oh0/QWn3PKGbtI0XPv1eEgGVFJJyHhDFtygQ6ib6NXc4RT9P1mfUvs8VTY+D+kAHZgeskqYA8iaK
WP0ah+Nle1Pd9QvrAYEToEMZckEmwJonp3wIppitzMKtEbnHK3WR3qmv+nVxl97RJzBoeFiHLrxv
jH0uXYfUAvnJIqQNkS4KVHXsgpOQqTCfJkq9ZuqkD2d6f10/BAcMUtroYPwCS4D/Him9tKASUqF0
y12dtXXOiG4QrkWOtaUPAxEqekgolE1W4TvCbSg3Zb4y01mnX1nasmWIYSl54Ra7Q8ppSfLYtNMz
5qXYs2x9Yz6glEUf1c3NzKvX2t66ptlBm+Mhv7PNTZbS4j/+1p5wlKOBv4l2pnOG6E4H05o1b8Vc
cuyNmkypAlGFgF6Bj4S+7denh+AOnrBBc02e/pzjjIk6JhfpRRw1uaTKKJuqN1ErkO94TSWKBaB4
r5K9vkYA+W8PeZFh5Fk+xFpChqHStPJgLVU7vpDZGysJ/kFUghBBjvJlRc3jh7DRvMjlzpEaqMe2
E7kcs5+02DMhxL0e0HeKyf5oN4aU/a7e9EWfc3FnwZz7sV8QR+vzwnAZ8m2AfGixl6Ma2fDSodUq
mAJoHzoT03gyKtS1GPuIUG/kGY+p1y5u+ORomieGX0WOXRZvIGgQxCMUe8F5FdxEdy9Y9ePlGu27
3OxTpH6Zm0my2p5CRVEPSbi0FVroh/9Uo7TXZvFWO4AxdoZOz2tK56RSZ+YA7OAteLHnOkYuBFMr
bByYuYv4MHwvefj5pow9nr/StfpYhYnai5uieM0y9hoxf7lKT7cDgbnknjeDi1DV9w7hZGExIgZU
1vKSbAzJN/JiXqZbpzw8arnJi4nlA9cLa+uehNXpDvSkaHY4VF/+B6/JsaNelCIzfbCMyq55Nr9p
aCKYv2JXDqaDOY21uwFy9G+D7u0egxbfUZbYMcVCH0jDjt6ema1S6YmCC5nfR1GxrgZvoi/T04LF
PJ2TAo08q28Kp58/JUtczaec76RodV4aZ/VAV/a6bjbPyE6JvNQXFW35U8HogAiktdpTHo634QtK
+jMivK0h76Z1SY1COGucshXSgVQaObfvRsu+nNtF+VMe7EBvq0acmxrMoFk4Zbcktgdsgx0ZdZqD
sF41aZX7FBIpKr+PlWy+LRF9/tAu6qL1eTKp20LUqeaieDbMRIu1W2jPOYXEdCbRFHR+fiLKSBZu
XSynzelMPCO+7cYTsKVmWm+ZcpkRSAEYqq4Sz6abPHKrVX3sqBdLqmZImt9MTHJVMRW56LRrCFpo
5Qo8BlsnOLk4Np/lWVi4HZF2OOsoDPJMYs/8LW9oOAYLHCkRpkzxqVxKMaTfWbqo1mLIBaKb9YJ4
i342r0+1jHyvPl+BD8pvTwv1ztjQesMqIhFGCuBsJdwashlt8goP8heJIJUBmRcYdEh0lEj4sKLc
KSduRh3XYtRhjkcI5k44Yhbdym7wZLFvjtk7Fq/6fXNz3kZ3fYh206mjqzMSOPYBwzmGvyKEBnTN
cV8+kvntztgOmLOM0HzBWlEsbS+/0TbYFMnKrlWWFqN0CUtlMUv36svJOMhMo9CelT/mv9qzVyIN
WiFUoLIL0MA9A1abMuMH0TG4MRacyZIg+jF7wMAcNUPJdaxxJpzge+czOfwWPh5XpbK0HzH/5Bd5
0XASrkHTJRsgS6a0K048dS/JZ2jsrOAQPGa4u1+nFAoIyQxoGGvbusYwVJtX1aJRrqLUOREfW46K
JyXlRNfqEH8sW0QIzWtLMJzuTWog04H+JtnRXv/VmndquOnJFXI2jorvrI3vtOa1tN5yYAU0B9+b
DtOuW6g/U8l+zKpD1143OOL2wTo26X+Db0vu/Cx27HiaZjjU7mofrps1VWTy1ONrfHrMi3dfNakU
UMmnyW8/8u/Kt9l5IddrHTORY46v+0Z9CHCmccz2UIqqDwPNI9/Y2P55sW1rVXvUQ1gFfNY8753w
lhYNIzGYP9paGTmWLYqbn1bYQWnOx0SIiVFq3rOqioCMXNftG2ZN6sXIlY3sPrY4m09HM/Mq6yKp
FUdLrtX2Ouq37TYghW1hoOvMiulotkav8btWw6dl8qPZ+/mouA3HSoh+OVccJk7zW8U5uR8GFI0r
b/CsQ4IgxqXGG3/KdzXVz4e+3G5jtbU7sclHvwWYOsbRbQlN8UTgCcyxgWRZKMtABoRUL0bj7ZFV
077YPbuyUxo7Z7JDn8eVC1hD4MYRnSR48cwzqnXMLZHG/PyM/0Ly0Rb8vC/aF/tiIx27SVUR/oYs
KtcpCsXjZB2BmkFVK2YVpBlof51hr8l1iBkOwIWrBlQJ2MTjTmOWqjvfyfbtWB6gfVel//wkLvbK
rEwk3Zd5Ep09HSCQ9yY5iOxmz7SYnuR6drrrRMXtisUPya+PFe2+3lawQCREUVftL8lc99FGOXGG
tnOeHH6+a2PRhH2xr1Z0e07piWiiBbMq1MCM0BaU5AjXYZ4aS4FQ79xq1tgbDAnpCJAGVyObuzq2
GFxss1VvoLgvRK6EPJgRXX/R3wmOFOIlZvSg/q5hMs/6jTGTF4vyQTPGVr6RhMW+WPmsoImaOGLl
Ywpd5AwAo0+ryBXngALeQbFpzmBojlz3SC5syReLYNINtW2kxFH/r28u5GkieGOGZlbvYXk8jb2O
ys9rkiVfrIRlWZyHuOKQETMJbkOQuC722OJhzkASjt4IM+172s3jKcDo1apfF2FZS3M98T9COPBs
6HF7pvGZYJ7c9l5+5Z/JeIBDjq7CP6/9lnyxFJrNpEurmDdc3GTI08KeWfgvET32nuaaOVOOYz2t
kXDVki+WQPkUZ71vswSWbhM4uNLrbrkFuIFkMHGoviEs9rpw5H0aWQIt+WIJtPvJJNNylsDSJe8P
j/NWPmh7bXpM3A+Hba3Z438omPBibNlYdaJRqNIZYP4OCzu8OMb2AvXnjciSL5a/o141XZPwacso
xgNGMfrnnplzr77WmO4efrMys9oBf50bEBoQvPkwYSjooy/FcijxJGnBjOTdyKr38/duyRernmkE
SRCUFKEA8g4M/+uusrBaZgMk1hwKugw/707Qy38+rCrWsX+uCVnyxTo3GNIkP4tBrnI1EX6NQNK1
+FmH4iB5gdKhhNDvEZmJ/VmZh8erBPH4mxxu/HSHhR2a7AJClFJOmcZl1nPs7MY+lItF8Fgpp0ql
iHLQzCWDP4SAtC1yL3m23nFf7TCypQdBydFVEbbiNb6LmEF7ZCAcXyjmiNf/dnn8EAJ9ip+GoYnr
sv4oI00KLxg8MX0J6EVITym3esdHRPmGY430+EfSW0u5WCMnVUEcXPF2hGIEcnoU/rM26jhcWFuC
tdHrHHkbP87n03XaKYICU+fG4xLcsfsgMxaK1pnl6OCjERpSQhfTACdl5JH/Rdz+GjNZH8vYpyNL
kTTAqmRJrpA5olt2ym3IHPLHxCP2oe/EHMvjy89fwehBL9bGoxLIpmaU6uF4V2yOK/shORz3tls6
0W1x3e6EFk/bjxxz5N3+OKdPF2pmx2Ew+/+sxxgTlhiTeU0ugh3Lkd9UT8IsOHQlOsQ/H/hbudGf
8M/62I8/Hdhguw0U6yO+MmPoih7TZu/0A0GqHpXHHKw3I6eIx6UDK5AzxA7d0llKRz9TcSqdl0hu
9WZuq3jByf8y+LM+sohPJ5f6dTjIomKcMU5wvm3l5bm/MwL8uuFt+CjIkkfsqxgm8lN0DUSg2JUW
tFP/9RdwsTC2odo3Ycp7CC1ARMdhO5XPOLHFr4ohpD7k0G/M34EsGdkyRxIlbAS/BiVqpVapIrZM
JJLoM/Ir+zFt5ky+efm695L9iemH4n9UiCofYcAPG8IlA0vK6rCr648Nu2UINHING1DQvHQrnVR/
ETBXE6860G90rD7cjPRsl0w2pRiBZfKdYK3115K+Q0A3qxao+7ul+dC/VDB28NaEW4LUr1wIDyoR
VvaPpuHl59nEWuqE008GHMY9CHg23uKp3IoaTfjSnl6qfqNASTjZLAj8KoPTg9vfhE3M2JczOV71
4LzJI2HPuPTClBmFkIHJwBZVymoixvV4eZ4pmM6SZCZDSfLnUu1V4l/EV113/MBNpBeFeawcgl02
mVmm5Vkhw8R6sBgLePWRxfUj9/j0jrdHLW3PNV8+YhZlrx9AHGlvyBcqr3VJNpJp/Q7apd8KdQQQ
FTFdP2wZfkLHzOgmA+rcGDHvtpy8l2LXmQc7e4aNGAW3Nb9CX/EZfMZ5suzuEEuNCxb/IWy2FZHc
2pZyGau0p+IY5xq1C7BZcGHAL70z+DgHlQo8RZsdpyyZc3/MTegfVuk/h734JDP/LOWyzsKVviG3
aubdkUGaD0OQ2oNIM7iVDQhcWBjPf14yRy/44pOsk6Zu67xi7LvnGakzhbtMvZTYAxUsCQt9KzgZ
//awl9FGhKdw1ua1ejgBmycs5OWXAC8htZzhwYq/3xbfpoU/1msYu9GX0YbZnRLfD3i+KPYtDku1
lQyYQONdfEKdi18N7BBWpH95ny/DjjKukjirCM3NG5UBbR5u9yrCbmPVN4IE5/1/J2P/fasuAw56
QIEBCkQ9TCiDaDNrNQD70DOPciYS+dQFOEhnUB2r5I+9Ux9//2kVaGyp1fuY5pu8kh4BnYP6mgNd
qlzrUaj/5df/qVXzfbL952rF2vTpqGmeyp1ucFR9W+G4NgtxgZ4wGy0CaRiYwwwgErzbCQzm8RT0
+4Xvz8EvMq/WF/J/0WiH+MXE9lShDdutsVoywWUELID4v2NNNvpafZ/x/TnuRW6V9mpZpTmvFdTl
5XE+AL88rQIPGYsrbRmzXmQeUg+mLn9eNv4h0/xz3IsFK9EldVLHZ/GIh02cT8l4J0RUEI+wLd1Z
ywFJkDJPhxkCmpBiJI1G87afJUDUtsnR8R+ZevYf/4f1TNQ1/t7k/5zYxXomTaK2NBPe+epx8Nor
wSsJMHbgxFg9tZGAc+xNvwwpVHminOyCdy5+rCh3+GsbktA8T0CHIZtjtHCWzsdU0WNr2OUmW/iV
rR9jLlFaNBh40cb54LjsAb8gyPJiOEgIXkarLOKR/nBn1YuKkh9pdX2OecXRGdyDUMNBmx76tN0K
xfppqSSOlFA41Jk9pnjKpv/zK/cPieJ/n6x6UVo6nsuob2vC1iMsg1VQuyUxhDQLegA0Yeb+D5M2
Ix/1RwXo04ri51Lidwq5UxjPAsGZbPYozRS2qWrgjcL9RtRI7aex0sU/FLT+XOrFUpaFftMYfUGO
CpoHpbOY2biDsUPNRtgOMfTtjb5V35eF/xzzYgWL4nOQxyFftBhfarf/qcaCo7uSGcseeZR/31h2
HVOZmLYhMxvyYerx6cYq0rmp+6g297J1U7tiJEUZNhkyXYQrlrkkyJ1K8VU6b0b7+X+vl1+PfHFn
URm0EyZSzL2Qv/eoVeeT0jNRu2tXb8qwUGYxEI+HBP7ZmAfIN2vF10Nf3OBzlSbVpOeidXleyls1
ExMV6Cyw06nmGKnEiyGDQI+IQBur+X+zZHw99sU2Ycpn0yh9LluQuQFCCQ4IIwnJrJcwp4R6D2qe
pn6dLkae9N+LxtcDX+wTBvoz2TI5cDHsrflEfVLr60zm07WZa828E9R3iHLqLchoZYeuo49ub/rT
buQs/i5IfD2Li03BP9ZJm3WFuffDBXotZY85Q+z13Wqg2+Iy6ZxSpnUbxn/Grv/v7ejLkT/GSj69
6faxzYROzNyfwuUxXpEhYg6krM0Gi8QlXNx4H897eazSNHLX9YuamtnW0ulYprxqc3nYWdqtFQF5
JMZWGg+D2jy71/qdzMSEG6UeI9JnY6sLHqk3ct9HvvPLaY4is8+y4p/F10b8yUy7q0NzpbqG3wKi
5kIYjQvqpNqPxCffdF6+3veLzSLpJ6VRJpW5rxyD/QqTYpJFTzm7/mQWMNEPPViI8lIb0x0HhOBo
DDx26eKV/PTge706nY0TJ1D4TulvUXqfthjfM1iTLcLaAzKn3UdHzEIB2o0Vl8c+9480/dPBO6sE
LNdy3yu8j1ZZ9eqbHuY3vqsTBc2kdF8NOxMn+lkUYdkxdu/H3r6LhU6yzWMah7G5L3EhdU/5ujzv
I0Y0nL5dwvoJpMfauO7qTb1nND9ws+IhZUYkGHn5DEs8458ClotFT+4Tsxt8drRweZ5Mz/C79BhH
+MU6WAnOaMGIucJYn+NfC6TveUtEAyYX5MQzxKzBgW38ACXJk+gbgFHSlGumUn6rbg4fk9LFMnjq
blTLgWmFROcIEGCKsdnzeZtoQs6DqCdF+VOeUB/18wnq5geYvQAbDPmVaQqrm2MHQwDhFgs0uUaN
90W8DGxlPuAWkcL4s+/jfmNat0OcOWcB9KA/AJ0YGaMBR8y+TU9oKby0RlMvXev+git1auT7evZS
GZR185foeN9BMtVerAyIxOSZehLWikp9NZHhT032vYzU58Vo3wV4AsvwdnkCCGl1+F02ni4/xuWD
RW2GIRI0G7XhqMxX9Nk1CqbsbrJniOcm3BW5o9A6xnSanQzGs0LDb6YwbKEREx5OwQpX56aY91jf
GHPqOQXeSTTj0EWrLguBwog243T0W4Zwpiivevt0NK46QPL8Cw/Kqx/NldfjBNe7tT95YOzPr57N
yVbR6J1CKjJADwIYnDxxg/ozMnJXwpOADkLuHItnxZ/a2hLjwut8DfcJU4Rf1RpGc/GAyqcSo+/T
81umOIP94HcPzHkMS6wdVHmvwnmqVrSAotKJ4+UZ9mmH73Azz+eaTtcUuItDQokl3xzC6Dw5u9W7
biyhCu2Cxomg/ET6EhJOK9yoqesBgS8c8613cx7Rc/BL1OyS+a06E7w0WCIUBgVrEZTayl/HG0zk
Vqer5Bom9T1wXrwFKFO+qMSfZDTQWIWkNVlAiROzablzZjhzxxQcBANmqxQnmMurybYz5/6VOh88
/QrxPHM3cJS62sm3xpJmMM7o9qJANA86CCyryE7tZcpjuFJw7QPUf2BMLPE3AkqLseASmSpvguV1
d82hu8tXDLYDUAWbCop8ASSpXVCsbou5FjmMUswYRRPlOteflTcJDpQU7xbchztkdWz8G6mdVe+4
rLnnneSor4yP+go6+mL1AbUVzCJK8O3Jq/AOBLxBZeY9I0y8Y0KaHxmtyKWVqYrRuYf6kYmGwp8x
I26xwgmyFFV8I3hvbaAcTsiXGO4sOFLzhmkEkDO72HYn2bJ7BigRrPSj0+erfh2uZscj6sIpYGA8
5DE12jIM0S5VCC28OpQMtBbg5CmEaTmHpFslr9y3yavEEOXseM3Et5iAMJcQNk67gbdx0dPAwuTT
OUsfLRas6auZzqryjoko7CTqiLCBmbuyBFyEP7dQWT6IvTIsjszzRcNvYh0SfJeYDphAd5bWdujU
JcpCR9yTyM0hfQwwnkr+kqEZY26xj0+EELZtPHkQJBOjXQDA7ecMWcAEbpf2Uko3/o6/jBrMWFgU
jCsJVm83q+jFMlCIHg+/X7XbxDPjCafPNLuWaEz5Kz0V/NuW1uRVA4aXxkTWeF1+F7S3EhTuJXOC
wTPoELyphsZN4sMpeUyAMXQbflhi+yBdc5L8JNOXOKErzUK2vKqFI+UhA2E4gj/QpGcWYw5IiuZD
K6Y+DN3hd/g3w9yLWPEQMNR7WLm1NMufj5Ndd9zoJzfxwKdAxDAhx9ZT2VpJ8Tps6PqPJsF/R5Lo
njD/Jrqggadcqq0krTgag0VK2BtrC+4bpnM4SPs63qdAZbadq1LvQCUNdGUklvo7c/l65IvMpY+T
UxWllIgrT4xJZtftXFnARl+QwuyYnYI/nty06/NYBDt2xRe7uar46mnQueLKmSSuDRIyWjEgtlUh
dL5MvHBlO+Zm5FrHjnmxc0ey5EtFybXWJkab7mRVCP6pp8APSVz8a4HbzuvX0Yc7dotFYPMpbIos
OZSjiKJ0sGQJhRWZrYbFcXnC6U4D6BIumL861OtgPnK5fycJXx/tRXqiamp9ViOKeMKGeMkwKsTM
DIfHeVQysaVa4qsZ68V9X8H775usXsqhVCmzolocFM4wCAz3OMAvg1el0xDv61fCx6ntDebqLIwa
XFZ69d7X3Vh6SFO3GNwh38dQGnR/f5rcRQZTnjdHxvPG3vpvY7hPZ3mRyRjnvquPAWcpk74sMW2k
a36mjewrVJvmslM951ALR0LH7/uUn456UepK5ZOc9iEvArYiuPecGIhV1hHtqcJloHKp4WuKQG05
Vvf5jtKNlaVqKIZhwMswL4+b5b6SSbJ8GCrGjj1Q1NX+BKyDobH0Hrtd0jfb2MnJm1Ks0C+a0Mab
fdZsE+Cm4SFsmUDC62kDgqSDk297GVsabBINcoJz7DdJRXgYH+TJSqqXsTTyGn8nLPxy9uJZfvp8
9FaqzCrqZVYK4U8ZO0w459PmwQbiT4v5SVdnxnOywVcY3Trd0lkVOnLv2Cd35Hv6Zvn4ciLi7z+d
SHAKKjwjOxnNg/o730cr9Qn/u+KBqU64KwU+DJ6eTEcO+l17+ctRLxbosylncZTx8JhqJ70nLAWk
Ls0b3CJAde1pfuJtnxVXiekB0sZFM77tHjWPUkg11TZ2MlP0Te0TlW4m7+2zIb/5uVDgT/BNI1D1
+dRmGcPM6YxcI0hnUHIh3vYvmiO/12y2oiAbwZx5pJ/FJOeJAW6V6rvrXyHw3FqrEjDClO52eHKj
6i18YttCcqTendRnmiWYx8iM5+OZ9abeQyfEJwVJwHkO6gr8Lc4kLaboYbDDeBqaMe06A3hwPmjT
rsBTqV9ATmvKe4WFIREnZtz7GhZC88nJa43tOToUGH4cF2ATfr7rH6ruixzvy02/2J3i47HyZU2V
D2rckxVtJczKfHSlAQ+8V57k+CY73iBNPtbXloLX4vVJdq2WsrzPNirb/C9vwA+BQDDIWdELLNcR
kY1fObW50NI5+rg0/M3MwfmE19VCO175/U2uPuX5fYO7jrw45btMWnUF4yTOuSDu6+apMT+3Sy1d
NMxvn8DP3VgYJPX9HhhInl2dzFctu68VRn9xCvPUXzYEPdKZdbP4kIT+DtfKCpneGh/dmY1qUq7c
PDhYTDLUblbjaflY4QsUYuwIkW1lBObUOkXzUqWtP6mn8IO608iX/V3p/ctdFhvnpw8qC89JlJl8
UKJqKtQICBy25KgecaqnX//8TDXxzH56phfbsK3IiWLpfEid5y/kdxnYIarJl27X4yqMesiB7uz6
C74NGQyxg8N4+wTbwLjGa0d6kCo3Wtd31hMT0gcsQ+x1UqwKvGEIHRPM4n8+2dFF72LvDpuJXPmx
BmqbrGyoZpPf/Ut9zXwjAxbhlT3HlD1MHXojwlLjNnBHW4+GuPk/3K7LQczYYKs+ZzwcuwY4jjVW
105LOCXr4LZzjoAKfGFPdNdu8e/awgll+kd4YIpBdFp15UHDsX0u/xYwb6W5B6ipYGC812AxzVRk
f/gFsuELsWjIC1diMeiUw1VJZgRKzS3AH9QUExwfjcxj6C/8159vsCb2vJ8u7yICsCadbLcWl2fd
VWwqNZa2C/25g7rZraIHfG4BVu67X/WdfQ3VeciZ0kZFRXY+DX4DCoBkie6fL12/keH66guSkB4Y
5shpqn/X+4zPn8jloGc9VHJhBSxEUGNMmp1wucmNDdcynfQX4wY2YitKNuA8O1CbZ2fiuxQbZKy/
mIuhDGYK3xSKsGHEsJnXjTY+tG8iKROHbJX0RUPccokBa0tNzo8RGuXTsGSUkbA6M7zhTbuNjLm9
CAG04/EAQyVwdCmHRQhymbQ+L5uZX78Z8o0vrwzlTQOZfmrg3YL1hdIAq8dTq53N/6h1Rzcrqb1Y
tzK5oH/8bUOU6LO7ULmz1KtzfUiCO7V90JCv2sFWJVOHK1HYjadmYNemx9pLm6dQv8LKxundxJVh
prTAMuYhMo07XJRvB0AI6OFwuiaVZsOp+J2VKW2bcmkSmuIyiJG3vjzjkiuti9M9ftwyJREVZwHE
2bgQwTwIzqg7EfyDtsaH9YTxkytzttasbR3lF1YtpKodCy0WdXboFgwDYo+b6ngmTe3bhQQU5rU/
z/sjXJzbmnoUFZ2SMZPrXNkxjVYFjxaUmppctIuWgX5rKHRKj3eKdtD9NdVun4JHfAC4Jo8W/b9b
Bz4/4IuVqDihbxusRj5kLlvT/nyd78Cgm3AqIeDi6SE8pNJD+k6JIrj7+SP9brDl88t1OWB27KTi
OOl5uSovegEx7hno1V5TyG6n+XFRuOWmx0tUf6BUlt5JtyNH/7t1STo+sXixBQNy8gE9+7Q9aZ3a
pEVIrV3ZAbjMfwmUS8aofT1rl3Chxtb8b6726/EuNqiu663MCgZzH/2urRkk5xZShwbNfmnry7zZ
H38dbxRB8xooO/v7VqMfvzUad7SdqX2DMfx6KhcPXVOaLG1yTqVd+S9AknF4WDN/luaLlsq1xbi5
RviwxO9hcE5r/T0jdtyVcxB8E4q+gusT0XvlPw08tWyTEJdPZra0PoewXmiwZ4zOy+/nO535FWHI
hyPMuiP8YwrWeFB1QMvUMnfKw9Bvsm56erav7XLq38Ecwquu7efYx/Uc6zxlbBV8NRLgyS1RMPVs
tm6FMU8cIAhYBZ+oQPf9MCwTuMRLK1o3VM/B1HSvdbuNIugxJi0bSsi3BeOk+gITXzl9NVg9LBe8
T7qDoyT0gowZ6jtCOCqs1wkzReo+umO4iqQxeTbXaFW8o4OrXPPgB4vJUt7hZPmqPbR34Zvm1b/F
JVoW1JutAOENs/RK3hWCoJSbq6G8YYZep84JbNNiotA7iwp+NVXf+p34J9fRHRX6s1Au+itkjpPT
PPTKLVZGDmYCz5l1dbrSvPb6lArngRUVcOrkCkARIK6HIPTkaA9iyU62Jv7vg9NAHeQGG0519M5b
YnrC1GJXXgvrimt65vBxs+fUKcupJrHyCW/2ID3AKzobBJbPGU48U25K86C9Jocc38LWjQ6I7IbF
6fxy5MvAKz2bqez7oErfUWRGQF9gUOLw1OyHat0S5kFkssrnUn6066s4W57oDdjnaoZdUBQsJJzp
6GdMVrKy7kACBU+8RLgPBuXDkZYBE85T+g2gkFz5LdaeJLabCaVmY2ZgnPZQ3JnhWxW+SU/UcM8Y
5UlrKXuhdjsxnqOGvAePWWQP8nURXdk6yKrwPkRYU/g3cZfMuticBgi4VR9tbc4hBSbbnJrB73No
LM6tp+AvLr8RLsrmSmc5mFCbXg+5R+bp81kAgUVsTeWYrgEWjsw1aC+Fiq1mBKiEhrRnEVEOySus
ZVtmdhTP+PBJD01HNos5hfE62VLETSaaqA8nN+EJQR1uMXF8j1UYStsyfZxod9R7o2QbkrhNcEX2
QsroA44B8nWHBRKWGgAMc94TY95mmWOqa35AafTYbWBNMyp5KMYAe8rfUcCX9eKyHx3YvdaEdSd6
c70rHEJggL2+IbXFC719HSvkfaMH/nq4i+BNTuNTYRQ9jeiJYxwhOt0znIuQBWXtLAc6pb1E5h6c
JO+mFuE4CYGc3krrBk/HOXlG9CvLr4USBX7izNLpwTDQamhrqr1ZDRfI6UXnIrdcOgPpsxkvo2IV
AqZ3s8l2tJX/d1ry9VpEoPpplzEjQ1KbkluXqhiqsngFMAlggO/C1/KxuRev9bR5VmpaDUU3koEZ
Ywe/rK1YZyupSnQEMAZp9PhX/aGAbqX+PvbT8Fd8clNbGOmKxbba0ejmC4G65pady+02XyN9Cn3Z
CQd8IagVYHq0rbDXPRiHCqNX60ZVcACZGlulmPr7ZJ/hOWit42BZL4m0+MafMIVI3cAtMCVCMXrd
wK0cSeW/b1r/2cX1i6pNopu2ZBjs4gBl8mWlsQA+swQxDNS44flXV1+nbsvn6ICFHAkgxu7uRelG
rpujX3Xi0bJhrHSScWVw8od+j7E5aFzBoY/w6xgNJP4O2b6+UuK8Pr9S5ilJrYzjwpa8N95Y2bk+
PA3Nqd8sdYnSvqi3ZJ4e4xPN6jZ2y8Ut/ZpbfT2+OL9Pxw9z6TzRCo5fr+QP/10TaXA5uwZuAW7t
hbVycj02I/BNcfXrQS+iJ0On6hxliBP0eSmArsFMNm66W8YYGH+bvcGQG2YZ3Mlhc2LtHPmQvn/L
/kjPLlWMTVX0thLmrDrmHFMtNx8otMBz6R9xeDOwOezOa4HFibsxFNDfiSzX/enIF59wnJix3ZiI
clRlhdlHVbhHf5Ea0zBchvWGDrPCbu+ea2/k5f72Jft03MvvysyDk52V5l5rH4LsycStRFnEzql6
DrJFr+0Hohcnsl999QrNff8LX9zjYuQc/s6Ov177xQdmRwN4hpZvG2pqhUG79SIkqwaNTFT3EFSA
Dk+FU+Zy5Lhj137xgan6cA60OhMCpFBaHRntIjCcELbN8coJF8KGkJ5hMavyDb4Ys5Gjf/t5fbrz
F5/XpIrCodI5eunW1QZLYtQXwmUTsw28r/QNJyM7/dqWxi577HZffGLnyjZTSUN119GwMBeRtS5k
HCKP0CAIV8+LwPBkx8SFjfUV+MzYdX+7nH667oukxC8VZjrBXu2zwsviVe8ibSFQJTonvqYI7W+l
uYZTGLMISzMcn/QfOf4HJeLTshZIeREMFZslT71aWfiKOOkZ4A16RxMHknRNqh8vsNbFcDgcX9XH
Dn8R9DRDJZV9/PHYI3lZLFNSKRxkV1DHqjkG5y7OKZBpnSC6Gl3Rxa39a0X/c+s/qmmfLr3q5JAo
E+1VLWzmZNfOH9lT6SZ2KSM9LolQuWy7GwZdnKR8SP1fOpzck74cfQdG3v2PctSnE9HS6lwwVyQk
aLiTnUgclYdqgZ2FxTAXoigUSp6ijW3kYg394fL1iy9Ob2TZVIsGYTHxJqqbWxlLHUdZlGgP1Q0S
nn77P8wcjFyrfvG52YM5KVST9x1ZkAkAJnKxcaf038yUWcFZ4NllY8f0Lz8z/eIzM+O2NxWF11yf
J5Q+G3+NE47tkYEZ8sw+PkIAzq/OCDzPd+mw8p3GdP/dAmdcIDUKXx1sWWNrsbppq8zJKNIZ8o/z
vK7mA7N94LJwoxmH/Xwz22/KmowMw1BVxZAvD9w3MdedWcNNvIEe/au5lZDVIi1FDQNr/T6ops2r
f4CBS+x6dVp2KJEMkjL6pcOH5Oc1fh/aKarPbmz2+bs38NOZmRe3pMyb89CGqLyzIwOEiD5FXX3C
R0C6soYn0C2wh3N+fg7f1Ha/3A7zYsXpNVOCp0IqRf1Y2kpUyuNZ5Zwkarh1NT2rywLjOlelx4Vk
7rEvjKkl3w/xdtDulP8j7byW40aydvtEiIA3twVTlmTRi7xByFDw3hSAp/8XOOeM2BgO0TF92a2Q
UEhk7tzmM9ZDgEAIQDLCpB1gVAP1uDoBw0ER2H8p9ediVkEGc7gaIj67pT4u1aKgqvxUmNoxMM44
DTNDwEIHF8oKM0u7ci5YKf4rSoJ2WluvT6H4H588f8QPwWmq0tQf5iTwYqO05m9JQak54cXlo9vs
1ZDRBvqsa8PKT3PPj4+d48iHxxpRn1m+zAtfbOEm/qV/Tx3cMMWXBr4Yug7TY4MWULxdgxWsvu4i
+5rCuBCbZs55UfgOtijb0sZDpBv2TObvMoXAGI42bYjVmvmz/OvjGy/yrzRULUuc4e9D4oUhw5iD
Vl0p1r6s3UwD5eUxBK2LMzQx8drAH8xyOxrHK8fjEzHQvx6Pxa3QyHI05hNhikuxxdxacGfZIUbq
SAN0b+0zzs51hggmLbSZ77LpcVF0G6Tx16Ywq79kcVOEl6FKAp0aoBsZQW9FXIL96zjcIi1viZvC
dI3ZpM6NyE1SBiuHFBhQA9voMKo7GmKrGepatFpcIaEkaK0QckvP00saUo7gSnc1+jAtwGzLSZ6/
DlSfds4/7IflrLKvUqmaavZD3nyTo+dS+Z2ihG1c02TO75L4jFIOPgf5S3t5FGqQ0/VNjzQU5Vje
71d+ymeX9sefsoiZgY5DlWnOh6I5TLTKdzRUqXedwj8AnZ3N2FowhetLvvbcRdTr2zYWtZHN6Fvn
S4t44ZHRgTK31G3d94jCQnEsLODS5Kbu2gd/Z34sE6SPb72MfFmS6Wl4mT/4LERwGkVEIyEjz33z
IPU0nOM7Om9cm8pOBXdKaxhpCjCoXOtgPLrhIXAD2pYbTGpSW2q8YjyirB8dAi/5Qc+1i++C9Ka7
PGkBZED6wcL67b8WR81FHI399JKUUcgdO1t94OjdmQ6AcdwFYowNYDngV28XtcvT+90/vbbMRTQt
xaiPx5z0vgVOv/f9e8yZ2aAlzgCVePQvx8FV231Ynaz9Oq9l5c40FwE1k4O0bfKYjKv+oR6ybNdn
D9MRA2xGJ7ZZ36Llj3EIxt2rOINP+zYft84iipLQN4MvUlqYgxuJV2Lf2dCKGCykNEG9oT036s9a
8+LyWABK7Y91svWB/dor53ZtBRYhtAoMqcssatsGMCIlPSmnyLQI8Ew9kehZOaWNBmVhHTK5do+a
i2hpdkpUSz0rgNQiiP3xLXTwv8CSd48oP6ZomOYOL1+/7icwzb/cXcvJaiTEgtoO5AzjLVeXiOgt
DbOZaiLQtZBsRluWm8CYZMh2HCMvudd+wzCyaKtINkKCV74OY+Dr3/QJHOivv2kROo08GlutZRO2
Tox9Ee4BCPZpc0sl2+r6Hd4DOA+vwQs/pXR92H/vULAP2ZMg9Fml6Zz6BDSK7xXFG+lD89BMhxaY
eZhsTpV6V2f3ih2ErxJzsLU84tPhycdfsAieqdJKXT/xLUqYTVsVQWCyal1+VxA05Y2MUO+6cMTK
Fb1EnBtyrjWRZOkkjSX23NsSG5IE+kg282RHE08eLDqztdtx7amLICcFURbqJZ94VqqUkpPhIx0h
uAPUzfD74CY1w4Ciul/ZWGtPXUQ3SYv6dtLe23UXN8eAHpOSDCCVdcurhsDqcX5YeeRKOFlKcuZJ
1ImFBsWIXhGjY/vyOg92sPeFqyDTqgAz8QoPYU2qT32ftP3HTSzJliRJlqao7+H2w3aOytIIFHIB
fHKwc8Jxq6z2ne9KUDNiE1nnUbcvob4xLN1DqBMRrbQFkHXJkCraD4yUmZrfypVtdLg8f69L/Jbv
/BxHXlr3dhdeVZi1jMTfiKza/xGC3VLUU50+ShG6ygfFv6lgherfBEXHMffBxAfYCE4XBVXgy7nE
2AbvegPD2l11jRZ00GzK4dhgQ4M99oiulm8yX5KOyDyX2yLm5rM8eRupW3lmwm3QnX8C/zq6MYZH
g6e+AVRVB0c2bQlEULDJvyGU+w0lb9UGvSUiAfgTlmpDj8wW2iu4ot6ItLnOK2I7zUEWI9ukjC7R
1TWrU5hfZeQujVRuJq29DnLUolH46I4WCJdhY/k8y27AKKVPLfIA2UNTlI4IY+XBov2FlN7gxsqP
VmTejm+IoxjYcSheNPWzIKiq3k/Mg2XX1M6WCdpHtysLaSztVb08tLCRRAWryBwB8V0NE8dPkAg3
7Pjy229vmuJ7MNP9gn1d7Mpn/dfsRJ0VaHGPJSi5N1XgJRIQF1K3lYsZUz/leL+AiejtqQbrLRtu
EEI3wr0pOlVsiy5+zOD9D7bsxccmdGAH2goEmal3Bkr2pvAM7RAnt8lseX25xaKyTq76g/hN3OMc
lML+BSqp2/gZUuuHGgLMwpa/82I2tzqMIi1+8EGyc876Yg+/EB6ecHODowsmAKRtDhC1eUL8MFuz
I5ImN9cYplg6ZCg+v6dg9YXOyXxcAHx0V2LuIb+dTvv5tUvxxwSmrAY+XBUgsvZCuTVzTKxttdtZ
j9pt3Vznl1PWPxNbRDf8rZSg279jPY3lTV1spfR3FNxp0a05w0eirRB4gV+6XcR2u9ZPOX5wjDHL
oN70TIZ7PIeAG4BHq3dSvCvzbZJ5cvZYIHsZieeXoLyxZN+L49yrgHj5gTtxiY7ITlV2UGl7JSsf
UdO38P0eLgqC5Li0YVXSaCfReo3ru8i4CZQfmK7ikDMiX60V7Z2K0191KrMn8fLtkljeoMQc2N6+
KIw4rFlGSUICBfy7fOybV7Gi4J2wZybtngfFGgJZMMkGE+rVvjOMzZD63oQDeoNhOpa+4XjAfjmI
bsTkNtK2XeSldhRyy9oNxgwQ3hwm6u3L8AKeLT7E24vdAAuJd4L4VPfHuLkpi8cwOgf9Uxz+opJK
y9e4d8fwpoCMhXOVjERzeO4lT1A0kIpIxV/l6rPBER/TK9P0gqreWJetdiOHtStbqqMiV9ThoWbC
+1K3PSh0LDNy5sYCZET/2LX4EHX4nlbehH8kcBgOs9FtAp9g5PnyLoglJ1adLLYN2ivYNuFWLMN6
Kw4mXkI4CVXTXTl909kkQf/bOseoMRWnIf2hygqi/XcFzQJJPErF48U6fn0HfF4U/QnF74DkD6F4
MvJ0Clt9upfuRyBO2MbLjhp80xArZegKkjdBcgxYud3B80Khotw0L4G6EQqHfoXDKr8M2wE4SYUB
4XZ8jl97tOG25XdN3LNlxvvgBeFrfJj8Z6S0TObs5Urf+xPINBnZnzd4f8MPb9ClkRx1hTbdq9Bk
wjtfAgF5TcAP0l8hdjhAYOLrDFckBazUz4tTXiN+b4OkmVscU2oPV9KFnYQQxb62bOFV/IUSYIXL
mN21diE6JkEJmM1KN0D79Lr/8KsXddyERnxUDSrrXjlZ8StEndva0J3Rwcw2t12xhXCcGr+N/lAx
kSYgAfGFcDALsVnGMZMdv3KKxMusX8Yr5dbv1G3xAN3qGOcxZTh25/queRCxXcQ20tyDuI1/6zfB
eXiqzuYP8Yf6I38DEo7+VfQ83n29pz4FbHz8IosyJU8SobBQhT+Dyk6ajYa1602/i/ZBBAt4m73S
tAYzC44eLoKXQ6zEaQqajgcWmMijXmwOG2i+8kV8A2eEWGDnSL+n79idGgA5CG+XZqtJhxYSMU6d
eNXicp9uhC2s1re8KTbJDwiUqQ2Aq1dsHSF2ALuriqZrH3BREHVFVMpDQi9DHXdqvDOCLRT5wh57
t4P+YT4ms7gGXNhGWitBPpuxfVje5QBAGklcApW0jctaOc35kI/ylTtsymg/ay9JugdN3zFhsDhf
f9nPuw9/dq22qH7aLGhlrTN0qp8WcLxjAPQnSx2yPfwN8PconBHjBRAE25Unz8v5RcqoLVpHlzRX
zF5jTwk7nLVMrCRderh30tF0ZurI9BRDQr0OoV7Lz+Pz6ot/2rn68OLzbvgQZBTZzIZ2bqOW0Qm9
THK0zKV/ja4DZhtoSdsNt4ED6HotWf4EXP+X8KYtAkUh+HlpzIcpPWlkoNb16OrfZx9rO//BqA3W
It6Dv8lkne6ceQGCBKBZaV5p0L2Cn+m6J8/c6/jqSyzKowBAg2EEtNFaB9qkFrESsNwu5an+MSob
ddP/lmyBLnJ5AIFoOcqvlZ0wR4+vnr8olKymTdpK4/nmY/VdclR1A2lDhVsAJyb3SsO5hAhrjjvr
gWwgoSoF4bJSOX3CfPnrR1n0gwYde0VVZzuI4MyCq1k5WrqKIFnVewX/UKZeLyG+UsK5F85idIrT
ew33qMumnttCq5tz7Yss4m3XDEqTs0vODbBAFVvBvL5qii3I45DZl7Cr5ZvL5TnSfmKwGmYbuupo
0nnhGr7o837Nh0OyCIlif5lQtpqMc2jsJ8kZRg/7LFgL/a9mW9MqutWzeyO1gx0svonJ+waMV4Q6
XXW8TGckcWimYEX/pOMXfdmb5UoIMVY2zjue/MMZnpquyvUJQCb6fPv4JdwLvy6wFQ1A3goCBMha
SMGWjgaH2SbVmXlMQAe3ylOuHkpXO/rFVml3sCqdwcvMeV73CKzBmSGFT80psEGa6J6VHsC+Ggeu
XjQ2QC77Tr7LQ3ueyPa2/LNFBYJk+aX4BqCWga36FofH5lX/Xtnv/oTlOJu1TOmzGbrNDcDG2jaZ
aHe3RjuuXSSf1v9/vpe+iOZpAs/fj5jX9vSRswBxX8ZUyuZn60oYUENtZBBCM9Xwvj7B8rs9wBdH
WF8EczkqLpl5YaPo4z4sbqiFVRvPYTFxfGKc0W8bO0X6Hdx5/VxDHqqrA/EOVPc2/z1QNG86vF5E
RCjCBM/PAI/R9nXIvkXpT7PVPHY+ttDpDzM+RsOLqHjF4ProGNeExbi9H/urHmo3Xq7lHumXCr55
MKe5F8icwSw3MxquZT0U6c/a9+TyNCbbEoMt6hJtnwX7AjPfcDO+UZ6rL5axQSPeYpiekMwANqFv
gLbVVkM1YpOEhxHtZNRPz5VJ8Z/87PvrRL+OFM86RhpoLI2/2Ov8xcgTusERsKO1hgbL4pekx1nY
87fKKboV4BUxFs5e83Pito3dXFWP9QQI35ZJDbfxTXVrBgjYaveztPr8DlvTEZ79ypa4MEgp601u
bayAzMlJz9oON7CnmQmX7JRjcJCOl9ILW9vfq7mnXWnb7GSezJRM7KTUnvBqABs5CVeFTD2D2o8X
9nc4S4naKQmcgVyfxHPamu1xxJce61VLvZf9lzDYVxSJOuJTVvRruOya6KVojz0IKKv8nrIqcUXE
Zv8nEeRRQd1NYvIQBac84j5R20MgDS5S6fBtcQuBxyPkFL4ZixtSEiOAUU/JLrgAckBGqVcQs3NE
qFYGZZKXX/4X9OKHhEtfXP5t01dlqihznwwfMrwAt/q+3TTypkbc829IWK0kG/ryyjfLUPIz2p6z
Yp2OjHbyzu3QBlffQPcaEJksdbv832b0H+LB4maP5SJrBMnUz/i2M1uSUIlzJvqtb/8eLdEkEoAM
Mlpau8T0tWC0uNZzXTKsmsz2LB5gWsTZCVpAGjCtDuiugdkcMZ6tx7cs3JWybelbtLIH7AvQ2nYu
uNAi7Q9O+KU+ijm/0UNuSgfFG+BE9YtI5qJJY2ygwfrIvoVOljxKiJBbuzw9cRBNcBeu8Ujmjm+1
bZDWtW5lveaGB6d8eInEuzCDpz4gGBQCSIYkd8Favt6k2/9Bxf8viYW+SCzUuigT6UK21zqCCVqh
u+sDfqIzZ7nx3QC5DZOieoOW/+wzhfCNQ3ktQ/yyZXFjvVDOEhDDNQ3B+SL4Kl4vEow6jkrTl0i5
5G25h24/E4no29m6vGnRgvj6evh8xPJhGy7SCMlvWqvouZbifZ3Z3XZ6FvBswFkbooYDaWUtb5FW
EoMlbilVJ1Uy/RAMW2pj54oPIlUryEWy7MKmL5YxVlXsToODgcQO2x/CNZn3SlL5+Yjlz3svkUzJ
aDVJlutzXSf85Hzfs/s3yuuE8rrxdtmJK2X6WhK7VNy4jMUUKCavLeNAHr+Gpr+ZsPOekke5v1OV
I2IJ5imutjS6CtU1UhrhkHnz6mnofojhcehv9L9RYq5Ut8Yi2EpVeBH7CTxXlW0TDW0B26cZ3Dtd
5wAl+9mgZHxBmWynWW6JYTt3s7Oy/9Z+wSL85qZ46UQZYEgmP6jKi2qL2AmgnACCTMX0Un2r5KdS
cHN3ZPa8zaKHleevpPPGIgy3oa+XRgJQxodZL9/CEuiQfomQF8Oj3QnzYwcN7zftZlzmKbCacW0B
5hf84rgbi1BMmRtnmkSDIRS4gK8lr5P2huz2tKGM24uxB0eLdYh/moS7tWtg9RAsAmBShwJmFSTp
s9IyuiGNnbz+yx+S0x8ga7X6xLXlXgS3i1qHwVSx4URxmzBITg9zX8qRZU9VwegXKXCKfYW5hQwy
aCx32AavClzNCe9XK74IeaZv6k05EmBnkQlYoA3vPDtnIQWGifh2NeKtXLZLLFKdlm3ZzOQbWt2T
l5NnAhEHFAfJ3BY9DF6RmYLm+jdWez6+X7zp0py6vDAFMrv3mqOtb3V7nAmjkY2ill7czB6VqHus
RtaVDb0UKBD0sKqMeXnjk36wWpIDZ9jpDzMFYqLV+Du+3NE73K6c408XGQEriTmnbmrLxnTtW41S
6kAmxvpU+pDzXnBXSdxC9gLVEU2kKV8mF3+r2raC3SpQ4dN3/vD0RY1VGUOpdBZws3JAVEBsTxJl
P+IlEiaQKea2Fr7NDMDG/3FzfXjyIoKrrT9ZCkr0QEWI3tynO6rp2d9wAixFgsXpQhZxs/aV39EA
/7G1Pjx3XpEP9X02CX0ioM1/1h/rdhuh/cPM5qYffyXtq6LRBerVDfKsG/Nc76ZtEALV8GJ9o90G
xWZ8ad3RIaNHfy/HP3QjXcmn5Cfa6iapx924n/eH+Yg3ZeRl+b5WNkhNSm714/KjuLec2jNukK28
RkiB5aVozo61bRziyoZ7wn/yP0/yaB/vlUNAu+47Xre3wTnH44sp9fyHYr35PVtLl055+oU3O81r
cFwzev5vYMjmaPLVQi0uGN+K1DLp+EANdLvBaZBcQzIXG/RJ3VkudxxWYJfvKAQbKJp2O8WW5feX
SvK1VG9tky5umktkdJVgwYebpnNUXcfdzh8PcnAojCfgFkASzX0NVSf8LQwHYzXZ/jTv+7BhFndN
1kx1p2Safi7lp1p8kjtPjJ61e7hi/kR+sVVpMfeRZ7mDfdHuhIia1q2KR1HfhcUvClSDXNyd3Epx
ZLwDx3YNT/9pIvLh9y1uJhNvpHLQgYRIBibaz2VKeeKA1tZzmxlDzcixi8V3q1ljumHPltuqeo5C
afN1IJM/vZ0+/I7F7RS2YyhWAjG7cUHtSnK90Rmr9snr4IjZs3pxiy0Qf/UYRshoeWn+MzBBVv+O
6ttxImWPiDnp2m+auQRf7OHlECRVir7VctguCBwjRSVvxeyQi9cIXs/wEBoLMvIKnlb/1IejZqep
q3Qn+e94EK8cpuVIJBeCVOyFCFizjpruTdxg5WcgaEZ+NicQlovMfFbvxW57EbjgknYej8yHfuUj
rS3IIt7LVlpUIiRLupu9IyinWjzTFkae82q06Y+gFDTvZXSBKwbxdDV1hGev353o4rVvI69s3Pfh
54dILBp5F2PSoZ+bA4TtWDzHZ9lVjrJ8jM1NCccB35/aOLSV2xSQE+dca2g3gYxKDFqLx0o+Whgj
DZcnqdU9vXclY9M++/0OlGt1pavQ9zZAAIcfs+yGdh2i5KPuFfT+/KeyPw++g9KyiHJBE+4ken6i
6UrxzRhC/duXKEkjuDFu8VhHTq68AUACYhRBjhuU3cDC6NWj0c6ecLV5EAlAndOom/J+/E7NewZv
NG2sY3mPY9oNIpGavr1cdY8oNAREA3MzzDiSjX/W8XBACunxuet2Kr5mxpY+JWJHyYPxqo2oAdiG
Ld8YjwlzfTTw3ItX7fmtV92+fy3jtwCViQTL+Z1SIHW7MRAmwT5QmmVvYUmUr7jm6ulDnp4jvE5G
3khx9Z2BFJi5QSS2pJuBlMK2QvcwZbVukBwuBFss9vTN1Ow2UgA1ePWF9jLTYkby+eUhYfFwntDt
eVSqXV1M9LUd2CcS3gzVJuque2E3vv9P2nQWAIAbsT1Xja0AGJE8FCVy3dYnp31DyEljHnflR5uw
2bR3A86C9/Frmrjxm3qNk7x8NfNz0BOG+wjROdkg6MoACW3VJwBUyfOsU/Y2/pAuewSCpbeqBHLS
HAk3wgmtDGYbWYyU/abgkjY3aWGryq6a//jr0/SOQPsqvCxyidHosilrgveiwLgc8+6g0eZ3Butf
RcFQ2lCXm2Y3zUVBOVAU+GuiRp/X53/Crra4pkuVTCqxqM+HigTDb044Z3BbB56FCowDgRmkq3QY
ZgW+Pt/m0h4Kx4xtQL34fyIxI531/3PZ95H/hxMdRNZgyikXdS+f/K0M4EU5FlisX8vyr8Eky0m8
cjxo6nVq+/HVysdYC7GLe1rPJ1pC1Xv/dUDPjGFBeRMQ0L3W3GFXxgCaPrijpvgL4DNvYS64ElyV
lUxBW9zE2mXQ5ESmJE/BvsbPPdDneGIzAzzq4XVWRQP65+lKLRuu4wEQV2z3/o8UlZw9hjn5IWcg
6dXBrSbcm0Zoa+Y3C/c1xfhWtK5lYG5H32WsHkRU9YdnEFuTqyKfg7TPOob8017ehy+5uMxjI1cr
a065Wkf5NnuhlCLev5ONrPn2sjooXbkJljM3ocmqixrz6dRX0S4fuoPk0UJv9yMSnWjkoM8B0PG3
uZ+D8JV+7tBVTN36qsb08UeK8M0aWuhzHPuf11/OvAZ5UsIGPYKzEuF27EY7RIbosO8RpWzdHDT5
bKYEF8n5eg+/75AvAspy5AWWPamjgJzbGvGFlLmOx7M47lDoxDSzf+ejBVgjCIBgjpGwz/BpFo66
I1tXlXhW5TezuOoEjPP6c6U7iEH14nNkHNsZtis/plhZoEkERPkQ1N8MtHAv4PEF61s9q7aDV7Ol
8tZHGFLZVuVh0q/15rbBafG63s55/yYR0BU/Ff2vui2QA107v5/W/B/WfFEQ1hdNLMGr6OeUxvw+
wPJ17tU7de3Ro7elx8RbrX5XQsZyhBJ3mlmOKSmrrx7VA5UgTFSjcErYA8cRom7hdt/M94cHlctN
0/xYA26sXSHvA48PIbOrwfNdQqby1P6dG+L+otqYruJDbuuOOXiSfmwTSJgbsPOQjNbZVmvLviiu
Bslo5Th4J7j5sDwxHtLmOyNH14o3x6vs7yCEPu2mffjWi1gdJWnfqQUPrR3JSxUnbXb1PN6N3AjD
RwM9GxNuEC5MDLGYpKyturH2/EWkzqJUTHKB8KbDdyxu6mYf91uFgh8sdud11E9omBcZ0MT04BuO
jkwoWmCBF8mMdA5Fsiv3HTCWQb7zA6/1b8Jmp3ix4oLhTgw6sajjPAnCTWBsaE6OM3PWuO5t1XyM
ejsH553f+sKLUj025HCpB5oXIcRUvn25BFvFFoCzWWD2vFq/nyYkOAIqKq+U9g20O/A98rYJ7qz2
BJY4q65Gc29WtyjlFqxWaeOdsNqi+rz+1nUNLzJRt9TFFgmayFCEgahE5TaPhLHxbYBmoAjMkEnf
TC5Whah9rwTD/xKE/zx2sUkm04rjxudWaLEdR1uvJFfnWJg5Ey2chtF2Ctke//ixi71Bk1eprU6l
LHEFFYbetvQkyfadrN3OuDkhPaQu6KlR2X8d/D+n78h/3nd554qSL2YjmZw5Igj9rETfleCaZM1E
BY/mp6H7oA9cS7qVjKMB4iC6qZJvK79h5VMvC2a5lrWgHTkYhJzRm7xmDgiByxg+BsqG1j4INlxE
VmnQn3dB//3uy/oYoFammyW1IEDXWdwUpjuGY45keiL6oTS5gpyOYLp+5X4+Sviz6kvIIIaNsMdm
Rk2UbrD1sCE9x150FcHxt62t6SVeIq7VDWurvLjqpEa3NElnlUN6itTd/a95To0jqRbisFu8cCGH
6+SstTWef9WHqyY0DaNrxPeNbTSu5uV461GuGJu552qNG/Icj8JqLdh+Dgf9sMKLCuUiWpMpFO+c
JTk/Sg6As24zU+slMC3TTnRoG460Q/5h/FhWI8UFl90koHEXZQ4UHVQ7RViBGnMT5+IUDVVQ4kBc
WstmV993EbfyrNektuJ9LThgoTOaSHjhqSbb48WOkB05T26LsZgHr93+h8d3Ebt6RS4aaaACgV6B
atPD7KKMYmn2TfrtbwqnRd9/vVZY282LuCUYVZCLHVUw4DjXCl3oNHCctheQP7aw9VEp9OZlttZe
9vOq4d8xY1k1+IOmNGMBAKYqbcQChCuFrqIt7SS83O2wIVOf3ASLECewVl3Blc/Tpj8PX6DiggQF
6VCVyFZRV+nEfZFSZObZg4S4Ojcxp0rLsQUAjS5/J60cNoL9E5v2FGCfTkDzNyOaBuUpCl5nPyU8
qoyDUp2qCJDG+qxl7ur9Z1nx58fOf/7h5EdWVddywk3auPFDsJNmZbE72tUOClurM6XPsch/zvsS
CNU3l6hDivFfw1nAKVvlR8SeOMHtCtBuuLaGEyK4YPThV/V3MXd4asvSdxrrk+pIa7fq56nen3df
RD3JqvO6nwUVWlLNWeoX+g1t6K3Vb3KvhgK8Ubaz93EZ3QdeE62BYubN/9XSL4JfH0EFVjpCvV/i
+HalF09C863r7goTLaICrR38PdVt0j1E/tWlegj8m0t30NEjHuhSuivhYW3TLhK5rNajFlAlsgAT
GSzCBmRTAsPcokHqHNOR0KXFtxr/187pIh4aURCIevfOR2+Ec5phFSiBcwSbZNkJyr/AZL7P3tMZ
hqdrMWIlNumLgIjxQFHlFc8O6I3FeyV0xYAqAymJIoIzelQgg7oTQ6xtvqr9tPbpF3Gxi5sojqT3
ey+0tpd430X7SMCXAWCz0m6sO2Re/UOVnOQ5f2/A/UIEAUK28tFXln+JW5Lli4XJaswMRHWhYwBb
YJrO9VsckJYZx+suxJMakv6s5VFQdDfXKz9gJe/4D8RSofpTmBIPOnTu2PMbidufLwBTiYg5DzBt
MJr/c2n776O/hC4lHco6RUwCkOJW6cEVQtRnpzs03bN9j5SjuM4AWTlh/4FLylKwkS0XMPJmt0gl
2flN6HQvMzprusrf1qbZn4PS/sRaYxHd2tLXAQMSXqYCWrA+4VsH8hFfG0q0AA68+SBp36T8TNsT
bmVAA2H1iK298iLCkbfnaRCDjBmm8+gqaH3InLAJdxcmwqcQFxm3Tdx0NZitHO0l/ki3xDA1Cjon
mc9UZTswT/N0OKsnw27MLZTa/mAlfwcKNMeML0L6e3Phw22aiXUjGsZ7jSTQiXNFxJQZ42XJdbsj
46m9KTnMchP1sOcut8c1NuZaYfxOYfjwA6qZx6HlHCi/PqnCM5ZoXvAKynnc5cXZ2up0vrcaJN61
YLp2kBcBTVaz/8cgaXHnoC1nOCUCfmCCIDgL8i6armFXtbSs/s5hXnn4Eowk+43Z1znbDLYe0F5M
NoCp5D8uL/omYJBK8MRrEk3cfxg+l1CktOr6Uip4bsrEhJIYLpedHDBiBw/SOe2TYs4yfvg07rvd
PwucS0AS84EqnbAMY1iL8sLFbaUN0P7u3Bt2S8xusFHFORLx9HV/t5VL4905+MMWy8M+F+FUzOjC
rYn/naf0kAgQrUdxKUbOIxNwOJXzdxm4VerHWgW1lC/y6yFOhZ7k+qJRH8v2JULShbY23Re7sDax
6cSog9Lq+qc1o7kIZo3Y5Ip+eb+z34dIwkbZZYl7aa8YHX1DwRxS816r17LEtc29SMymUG3/pbHR
OplGftQhgTuPlI2RudBx1FBnhHsECM4rV1VjVuK3uUjPtNIoJG0Ex1k2rn4YUTX3cDZD2UFEu2lT
dVj5pRCznJXNvfbYRWbmd12oUCaTlqQ2dPlTCLHfjrZNSmEgOtbT32gorq3yIn4pJrtK1UgGDZX+
6bfe34pkQl4KkQusyghHOAB61+1ru1L3Q7f/+o3/C0Dm3+mItRC+lCMhnyqDKiyI7zPptvZvxKe4
3TeTqzildZtjA2c+WaQpzAGb9jCFV9L31iA53166a9DkSULitBbTV25Ra1HHZpdqskbkWc+Q3MmR
NkyOgFqinIA4wbb6NVMApzXE0tozl+Wo2A6pWfNMuPiasSsKdK53UKuqd2LylO4EwBRbZV14+HNJ
mT/pkjVvyg9hLVCEZBCQgqUQLln+W6yA2QCjceoh4l2QcDkgnY+YTOrNpiE75o1m/6BgarQpO+BB
9F+POv0jN7menFkWOIHQdDLQmeKcbNUa+7x9FN9hZGQpx3TbryGA30HdX6Qe7+DGD79fvPRRJPsi
5mMgYRsvg6NYox7Mj6nf/OHqEr9J6U3evOgGk9LsaZCeKzuebTRuEM+AjWh1W9pRpc5Ad0hvpTE/
gbYZy7uy3BUp9CGBimDw0o3+s4MPg95HCqteQSbLxNoEET5s3umbZSQ3wIOi5AX07wDlZNgJOj9l
xEJSRhoGS+M3Nb26lDu1JNvemqTB4MD5lwDJtU8I+m/EjfgjJyvEWae3iG2CM62iM1byNGsRy7NL
2CSxynmr45MAddTVNAw9Mss1UPiIXShr7bQHNpS7/KAydXM7N0/Zalt/JdBZi9iuiGaragJ5aq7v
FBPcV+5o6t5y02wroXkO8nNEPML9Otis5YhL1aaoCAW5Uah9JqRcPNlmeJIcQtObRycDEyi6LtZl
tccsr73sIqoXGlP8SQPNjE6FVF35GCBpAJj9mwlUzM5HYDzZdsUp9CHNdvU+xX9dOF+iu6B5UMOt
r6HDi5blagtiJfJbi8jfG2MtBuZ7C4Ih5+yoIL9FLkXnBM/ZxZN6bkIhYLJafH/5YEMUFzE/83H/
rFTyqC655+NngScgSedM0QPtt+IGJSYQwhHgx9Retf78erTBwxexXeplcRguPHy2sqmhV4vDtrfH
b/TdvoNUxthnDY20+shFaO9KwYqLWRUNAUAiyIWphmY5FWol77IP2PtQ5692WtZWeRHWG0PTcmku
iLSNcI/tav8LARG6Swg+/my/j/t2G6yDB77c6qzufMt9iMUA94Mx79jqluJGuZuWmxCRSQ8vJ//Q
zMowUCVo9NorB3veqv/1CuCx81p8eGwuir6eDjOS1Lwum320S/pTndz02tbPT5mE2sJ3YaQOjcaj
kju4gCu7XSZ/H1cJSPOn/OqHLOKaVqeSMfWM7BAYOWOJPXNRhKdZics8+ogYrSWMax95kacG1TiG
/Szcn41gV8GaIxlG4dnM9Jts3/gYZ5XbBpvEtRX/Ml1hxRcxLc4vvlKPBPBZ0UsFF8rewqKSSuA2
3kX8BmbQQrP2ul/2rXnqImSpVhchJ8K0rq73WrebNQhk6Nazyo+n598FC9qPXr5gqscek9aS1a9L
MEOUFoEr0bIsnAq+7sw1Ku5g1qJy4GLGAhzhJWBvCy++i1bVyu7+bK1VQ1VF9Bo13VhW2xqNlUKb
q+13G5SL2/sIh+ChJsOfh+NoMc5yEnyWtyvP/WxzfXzuIm41vah2UjPMExI0+l/6m+LRcsFYkQSb
nv6cM79Zh9589ok/PnSOMB+OchP5hVgEE3nwTIGZE4O43E2knejZBc0uvpOdelu+MTxrJsfq19Z6
/ueXB/jj4+dv8eHxdRCGsVJzKWrIBpJDRkdpJ9jdi1Zv5qwkf1w9wmtPXMSuqlJDxFp54nQ/fZt7
lNlrvTNBWwENhTB7Xt1Oa591EaOiYbC6/yPtu7bjRrJsf2VWvaMHCLjAXdP9AI90TCbJJKkXLFp4
7/H1d4OqW0pBHEbd0susqZbEIICIE8dsI6JNuCAyO0uCrDkKvM2iurBUG9XDYFJitkZd7piIBtaz
rsJVw3flINKlvvUEG8XUtnqDh+SHEip/m9xIrC47azOtotQAto42Jzg5GO1X14veUwjVEauHmW8J
DvyW6mHqEr1AKuiAm57bv3mCVvEqm/o6GQVMgSXct+YcOCDQoVuV7gPoMRo570k2+kWl0fwN2WHG
u15X1lVYEo6UWBsmnnDEhr1nDC788FKDngSOlwkAOuNpGW97XTbnmS8Cm4RCbJJsubiSEhc2xsRS
74M3FX5wljC7uXCd+bpo+Y0BCBtzay9b94vTq60iFgkGIQkmnKUAvI3Agu6xD1C+Xhkw8oTsTGKn
PIRyKGTeAOBhxy7GyVpX0rJIermG3SOG72cIwbce4EEQO5i7Y5PfpXBKXViLgls0MD6FxCPPUCT8
NNG8CF7rSjjolA5EIpzs5X4Se71BmWnmE+B0iCVgOfFup/s5S+ODcT2tS0qBjzW+ENC5GO1sNrhl
kIlXD0JqZi7yXgvXGlIf7MEt622v4liaF3FZRbgpxhcesrPgDEFPFhyUg7YHZCjJFkU8uoXSLOs1
s/b5Kor5g0aEUsUD1yYPF7bolBQQv4cfKoxZoQTTSS+jsqUIOQtqERqfXbMVFYtx2FhbfRXaqtBH
+iVzH+Cw0U4AxqwgLjH0loZw2nQOhi3ih8aKojKzv0/5FZcbbRXX5HESymaBZKO14xLI+sS2zC/G
vaUPp99F/CnzlIe8tUvYCXN6xesqgKGDzkH62/itF0HX1aQmpXSeF9UDWZehvbPpjwIkbg3OkvQI
RSVQwiWuNhTQcs5YWvos2//xGui6llRbkQYNeIbHcLdAQJtDdZ4W2M1ojrcKhLrkhbw88fvB4po9
gcHAq0KcrLIX4wQAHBqbNFYFKneIdhJE+BpxN2mO1UaGlEBFYic3NriC++Amx2meHNYoRfz6AMHk
fZXr8LIWCgp+fem6NyPwL87Sm1Taw9PopZULXlaXWuNNM+u1oAtu/4zbw4Zmio+xC8jQFgQLB7cH
vkhDzgvrWp0kRg3+ewWeFcduV3x96ii/3HcXmZnsi6OSS8j9KahM1KnJUVUcGG5mMO0Gwnfp4YTl
NnqFvCq48bBlNAr6yNhrX9+pdF3exm3th2MIOL4EZ3iPZJsUyhJx7knSCYBfeKfBqNypmLLqrEdf
PuTFowd8Kg4RQcBprKw8+tUxtweUHyXOurZMO0EB3MnAUFtjchjFg49zx6q8WE++CrYZEcNQ7oHD
hUUaDjFgZODjVxJu1aR2OScCEpUN0WItugq0aZOF/gimM24W38lBtrB6txGhe63BcBbl1gSZGWY8
+fo6o+vKtuE6EIxU5E3g25lajQIEzX+I+ELPA0qRraG0f6fsYZ3FVUQd+kAlwYizSGRdLHTZRx1f
7NMttGd12MHNuvpULuT/HWNHM0LYuqQVp97P0qX6wI7mrFYyoOhWCxA+c319QSmaNQ5TbTBWZXxY
YdWE61K/HGsZu6lBcjCai5VMWpoyGuegi1vt0iVCB521KuPLfqgnXRwjSUwziGSj9Vdpx2q+mrgD
7uxikXmcwrvWaiEODF7vBoTN3yzy6EfmdrE0DbJUjGKkxqA6g7EJH3Y8MgwoMGADKON1CLGnWD2a
T7nEF9fTRzv8YtEk6suIGycMMbWrSt4W0Ho1IXWfdiAohDdh6RV3aIWfhpfFwZZedaY6gd0C0W1E
scTswdCY4SyWwrOB+T5Yn2IV0QB9zlOhwMluVa+zWs0paozSg8kJoEHrQ0GRD52OM+AlxUTzs/be
KpIFROg6SaXfmzhwdsUz9m6LUgG43I9c1bfYBupLNva/FyZUWEWyVtPkzA8RVHz1kCU3mr8ZLEnd
1rkdTuc4vlLSU6JddfMxT2/gHV1ulXYr9I8BvWWcPEac+cBOXeyJknJRPAzIloRms0AYgA9KYcQQ
kjvNQNMBYj2hK48Qk4m6fzLhvNyOqxAnC8MwSjmqkxxaMrg90bUbkJdZpQRvtwPHu/USW1OHbUvC
uD/Jqm8ntVUXdzGm+XJ5DcXMCFBsxajRRuoOoFGGtzkPDROZGooNeBIFiXt+1nyP8eYZW/4jp754
85UiaBA8QP7SwzXdlHgPhHgQWTgXMkWZ1cMNCI2AevCYbbzlvX6x98gqzas6Sji/xoZPsjcR1gad
+EgMKXKLZMtJezV/0eQHMX9VBaj68Au9LAFfa6NG0GlsA/0338JyOi/eQjY2cd2GKFtS+OZ5Y2TC
fNM3IRmbbBYh5tqQYEX6D4V+LzYfWb7OxbparbXTpAxLCuU7QqgrG8nq9r7HGb6rXie3kA+FI85C
/WTdsIx484EMv1iZQDBmrlvgdsTEzj1ihTAhcnrQlgIUJ/CrhGmkPcfWb77nVZTjIPGh5YDtHAf4
jECwCDxCgQIeBpA3hduFRbcEjvHsaoz1tKtAN+VS6LccLrpcdSGmAXJaPNgEEArYK1nc4rKFi+4f
ya5dft1VMZwOdaBMLbKYDzueAfKKGAiE6DGhKCjQAgLs8O8kbayHXUW0opBDIRewbDzZ1PHfFzxW
jEY8BCBQ2KHVh6pzZBr4MqKZuIpmASkmn4R4xQk6qDVAhugY+2dAxx0efmajXXntCW6UsAitMINj
az4yApm4St60suxjlaLLJYx2PMNLBhJ7DeCNRsUtPtXIJYD8w/v2qsJk7GrGCxdXoSz3UzUQggW9
AFZN28CiOXiDf5jRgGBjo8sU6zAfZKzJetzld7o4v6mS5WpV4/IQQGUtDrWXLBZDVbAB7C5/nMzC
jITTPzTOu9jT4ipihYBp+JOEsC3rQe4UrY1JCNVPJ5l4SOSMOQcrFgh1GXNy9R+JVlwuvsrPqpg2
NZRoFvqSMqGPCmeph8gqequ16sYODH8LtRNbYY3KP3UkuVx3FbaqSfqzzKSRC14OqoBUfUFRIkOn
+SppX8bpZgZrDeIRs53K7wICOHhMNjVnuFnAEuk4iG/a9G3O0XwbCi9p3RpMlvZBlrYjbDt4kPX3
U3jg0K3g52fGTmHtzlXsU7oS5KcUOwVJfpduoIEb24GV9J6PJNeEZlyFbI9NCWakdB8KHBcbtG4j
RQylhSI76ooTBXYK53jMy4AnUeDivPSWoMqDLJ4JtGc98Cr+Da1fJHEHYChoRDEgX3s5trnKiSCp
U54ngFsMqXYCs/jdLPYD0nbxyGSW1TLzEXhTCeyJHCmdC94SWhKI+LBpShVdsaHr2xhMhV3Gy5ZW
wa8NxWIWl27jAjHzeTfu9OwOSQRMqoC3zme0XOXB/YeEwouT8dGLvHhksSEhjKBRvPacHZQHlOZW
UO4Ukxd2I4gUwMu0IbR0mCih5cR9kT1K6/AHsyzoAnxcrTAS5MH/tZMAXQIXbRCIMYAMbgxXsZX1
dgdjMptxpBjBV1oFwakN5SoC/x5pW40u6RIDscUs+M7xgrmoDjbwVqswu2Osy6jXpFX86xK0Y6D1
iJs9tdPxZigQdMojptG2NMEGz0gwX8Boo4NTheEjFFlJcwMJH2buvmynr97+Kh5GKh/X8+JeqcB4
yRXdEKnyCA9R9KEim3meWW97HcBAiBxhkLac54IaKFF4S3CRvKWAyFnDgm6vHWAYf7cbIK3SN0me
5pnnUBrBG6dzfGcGGQ1qsWhvhj7cLVAaFvZItmPkMD4zI4BJqwBWLnj+OERjdTBIsuFnKOBFViy5
peTk81UVWc2SJNPMZazLeNFrRYGRpJncKNjWIqh+m/F1mZhJA/b0oh9ppDXYX5Etswa0nwIRL2LI
WlBg7Oc/EfWDIWv6cqujHKSwjBZeksntIV8LyzcbvjjZoKPDe85Gu8hv5Qxyc7af7QMoybOyK8YX
WCsNBOXwJxgh7ozywxIZSQ5Y8AAUw8rcJr0BZx6z7llfYEmSvzhYa509tJYDRVMB5SHXKcTp+vtl
fuA/4Nb2fvNbr0LYOBOtanm0ugYje2oUwB4qCA4Z0m3mode5IOIUbstEWrB22CqAqVOqKXwyLpOK
wOXv6AgxaOgauAv6r8dEBzhtc2ZBsRkDaLpWF+iGmQsJ/XhWXjskLrxBQrMObYi+qY5f6OD1Fjtm
+Pj8TlapqGoiNCLWUxlFoUnKLaLbMVxKZavKLMAsJRik1fypFawJNhlEH26jyvXjK1aIlj76J79u
pR/Lr161EGSiHCBKH/uHAkN+7QZTcChV+bUuwC69dsm8D3eCh3gyWfARKSrYZSpOAf8BiNRSQzzK
V2Knh3BS5z2AFrp8GzxlqhlAYudbib0Pbg+y8G/caNfUi57mqxSnc9AHVa8iu42d/E0Gc3VHD7A0
bZ5DZ8BVQY3OSJ4AabaGt8yiZ9ihYliT4/+KWxGsOLBsr/ELYzTcWVN9VZYvGrdrhDOslyTlzqnQ
l+60va86WQgXue6uhHmyArjbae7u+hLcNoiVavctbOKi+656qJpeVytbOMFCAuqhUHftMz3kYeP0
ILTvRWEL9TaKD/C6JL1VPmd3OcoHmNAoeQZN4SneQmAKEjYJxiyxI/W9vnhzwUo3fqH+e0xvi2I3
xZCBdKFcV8RO7JspzCe7fde7uJsm/BS5utGK1uhgRqpl+jib/danZwU+hcFjz+sZxJqxJKiQ8JBs
ocZvBIOrnbrYVDp4YXc24E+1+CRAjQCKlhqMNXldeO634Q3+HxEpbWAI0pUPrQpJR/oDDgRn+V4M
D1Z4R5za5/E52QsZFOywboJHkA6YTBJhO8XmLEJg0xByXCpXgugJ/WuiWi3o/gBmAqYZm6XoSaUe
vOX+doyvabuvlWu+2INKl08gvhuNeI4jQ1a3oB+o5+ylvZa20RXacwXSgGajhbp0yt/IXgPq8jau
vbHyyCGEJeKzBuWuHQ8LGJtzMSibH4UYxpTewBtdaUHVZL5SBwdWoPMAT1NwJw4TXuRt9uyLHlU2
4D23gdv3gEtdaZzX3+V7aiWqLmFs8gh4EZrFW8jeIYrQk6juAohKQoFdgWolhX7A4A3beF/31tya
8G7ldCh7gOVdWgG18b+mvScf430hedDR9gN97nE4DflxftQ6SziCNdFAflO1ev6h2+Im7EBPgDeh
Dn5EBSuwygHJL2n1cDC0fFfda/EB8tLy63yEqUHwHjRb+bHAlgGcHyShNNzkkNDCkPq5uMfz4jUE
mHEdQBEcRHe6x0/M38TY6VS9gSsAtgJ6c6/Qd4NKpvgocyjA9bC0YYeWNQbeEbQ9i9wLyg3Rtp07
gg9X6oW7NEzHl6k9BIIhgjezx0oBgIsY9bjSvtsMtR7uQH8BqaMQXcCvEqiEDo70Tb7pH3zFrFI9
3w3X0T3eEya4O+ma23L2VGwIfJX1+YhXH0F+HE6c1w0cWQqrHtHLMxJ0S+sNXkSA6c3g5Mx+0+dX
9I/4tspBxapLhKBDIyL1AEuAlki2R9L9UkIf4rtCMSMn+F/QJT8WXKWhSTqWvbyAyCWneoKncmdm
UJeCe1WIfQRZfzu0Ye0MM4HEJQUS8EFxynQbqJsE9h+d9fX9TZYc8KvwvkpO21Ku23FAjqjctSZc
XuXGpdQAI7H3973wLtXEqP0NJilQMWvum95L0ucqPfnlLU8dMMagXqKEp1rtMU+1osWNxdpM6TXr
HvqU3CKpP97aKpedaiFL+wLkFuwEzIxB+9YgDLzJYjOCqAm8T9FL6UymXODn9eFfy64HyBPNI6Fc
RJwhTlumNi84GXbmIzpk0LU1fbCkuI0MQ3LO4uGqzCSnfqToX3ye9Sg5UOG3ESxD3ca3AhAqbM6H
qq8d8rZEDU7TpQh4tB72V9qOQFLOSEYXHmajXDuNfJgLj/RXabUR8mtxPk+jF1hA+w5GCD4vHDzg
5C43d7zvFcU1j3Ek/FX9Rx/gKgUiYHbRVIY0HHi42tXocMsHMRExvxJZausCYwuuB9dpwldSDB/w
o1jutcmuSkyuUCbBHRb68whR7aElVxOFs6sTdFa1uO3IEJaxfZFVMH2eVv742kusuOhCcMUoaX0N
eSHokQlA39jjjeCCK0qRRkx21AJd6fto8Ys8qxOwHPqvvvMqjaYIClK8WEKUglnj1KMVAHMn+JtB
JVofM7MqYGMLvLSJyyJlNwRYD75K8hQ59mepQY7ZWB1szE30uxs4RqFEjZ8ghAdb7jsY1pas4PN5
mfLjfa9ir19V40gX+bvGSqH6mFtiBYV2ExKKUFRe5jlAP+F6guV6u+ExvYMvnqUqYKAzyxjGLbCe
YFfZRCoxwpdvLJK4/oymf2gjh+kxu7QyHn5fgZ0zy7TltX711VfBl/RiI4stIAzwBV9wdeFjBgHn
OfdAUltstCAMibm92Res7cYKa6toOsdBV4wwKoVIiJmnHxwXM4RCjCLecEYwH5elZREzhxFpjMG4
chjvej2vjvpmrAaQQfCuW0AYlZcZ8yXFzEZYIk6xzcOEfYF7gh4h7+GjKxC4FN4M/lUNm/ZZcAbI
EtQbbEfKeivk68+xnmHX0hSNUoBTMNo9tCWg7N66HGwMrdBVtiW0CFgLMo7denZd1knu1wUAdwLs
aottBCH6Jzg0BnbmJfHpw52gNJCfsj4B6zb9aKVcBLogjvJx9nGbQnzgqfWwCSBQbyzqPHyh16fF
XARZ89ff/Xul+sV2X0+pBzmb03LhC7ThHR+iuwlJ8s5oQyuGVZ+K9A6qr1pwp40H+FrQ2aWzl6Nl
hUj00gNFpeD2Q1sQlgHpqW52S6GWN6eS2/niKYt2M3zE1buxeIklh4yLG6R6o3TjbQd9uiTYwDtA
pbddNwBSqSI9laJEl+Dr5/fXRbefFIiuwhw5t3ARSmOEOqnR32f/XCQQLDQUJIbpNuPM3Elx6TrK
Ow8Tb2s4yFcU7pI6R25quTLl+lsvmXyzlaC0xLlpf5sWd0LvzaLeQk4T5i6l3WUPbXUXqpouk5up
gz21nXOQG73v+CeU0AVYlJyHKnlEHu1vIXQjFvCZZ3wKRuBZT+15jfJdtKjDRdB0cbhkB1M7wUWP
ru3sStNRAHQb0QIkr2N2FETW8V9i08Xey0mjSkGK3k1rDoADwVC2dOAS4FsYs1AHWGD5HKn3cgIl
dxSyU+QUADSM074EMJabvlHfmZQrEkOlk+M8aoTySSkOA7GEFL8wWgb/SHXoIvX8cDe++IVlWW6G
5Ds+1XeaHnR52Mvjbsy3IYjVFowfn2FF07LEsVnBYXU5NEIWptHi+tfCB/WIDRhZi4pW0lzx4QkB
2goEZJxCdGbsjeXnfnVKV3dDVolUa5egFLQnsymQ1lavbevmsAMzZYAOZAN5aI1i0cthWNxHe5if
uVHDoiEwfo01DkCFc5ZPOBQmXX6o0ptRttDzEvX4ZVhMLyPYYDa7sHBU+IAI4BqDChrZqFUZL4Nx
UNZoACUQfEpGXJTFsj/hz5stkymryk8ZNEx00Koh8QnzlA0zRLOef7msLnZdXre1mnIYxUGbwuaD
qxYOF6PR87gwnRaaFIMjRl76JC3o+irfq9xJQXsnH7/zX/77Zfw/wVtx/P7hm//8D/77pSgnSM2H
7eo//7OPXuqiKd7b/1n+2V9/7ed/9J+r8i2/aeu3t3b/VK7/5k//ED//z/XNp/bpp/+w8jZqp+vu
rZ5Ob02Xth+L4Ddd/ubf/cP/evv4KbdT+fbvP16KLm+XnxZERf7Hn3/kvf77D7J8zP++/Pl//uHh
KcO/uy3y4OmXv//21LT//oMTVPFfqqjyqkx5WVEkHkFsePvzj5R/EYHipxNeEFSB4sPmBVBfyz+T
/4W/LWiaCI8bXDI48k3RffwRIf8S0dxVqKQpKi8JoCv8v1/tp4/046P9V95lxyLK2+bff6xLKl6W
l9VFTaWSJKgfVf/F5iF1HxWQndHOET85Gqc6DRTiZDJvVDXdkow34mbaZCIb+cxYeH1q2zoptUho
tPM8hLsiG81ezlBhco6WyDBmQYaBTnAbNmbQ1eZMUiud3ydAzyt13guFf+SbNyr3RlvB1KYEniqA
5RkRH5Oxg3F2fai4ypw43sIUzxV7qBlUT6LyqlbXUhyZVTW5NISJDHAVQhgf6nm0qpSAok4XExoe
oEg/f1DQFg5bBWDwyqgwgEHtcxctvvQV1P+D547U27jHBKkJ9pOqeU0SbWc12eTxbQP9UK5FdSqi
v5yR/TjdpxUa4PW3vNnTrnyf0vZ1aCDyKkf7MdR2Sigc5bQD7lpxpWq+ERWip8Dc47mNhGbHPs9v
hKL0ZoJkSxMzyGJG1X3W1ZvETyB93YQB+s6lTYeM0/MeVD8KKpJGYXiz2JzCEG2GriH9ptWKKVWj
W0fRXg26Z5rNKCFBZGmAFJlgKyLRBqD7SDwTdBLbZrK1XHmDvaXbkACyLE1olDW5nQpBrwk1CXqn
SU10LTnGY6aX5S4tfR0/fBsHmBm24zcF0jc199LJmKS2cqQ3EXGH9GpWuxs57d+5urXbDMTtaABZ
K9aQW2KsH+ft1RQsWpxyA75eChxH6MOu/eKQ/nkSLnf+L92E71ufqIQSVZV4ssTVi62vRt0YkSJu
7wejOhcHFFaj3t01C5cDTuZmA88lfje1i3nm9XDfstZfXxjr5Ve3ZxDHeVOXWL6fa13NoO90JWSM
K/rzQ/bXI64PWdWFnQKgc3uf7papeb0doPSYblg9t3VP4vujSFQUqQDimbZqVJadGoKZM6nnAX1I
H95SZQnZhe62L0MnnJjc9PWFt15u9eGyIRnCNOeUM+yCHmDfraHlcZ984+9iZOy1hfMM3Euut4ne
H/6GMcgai7BefvXhSC1wPeEG9SyE02Gs4YdGwtmsSviClzW0nrU7lfgnP1cfFNI90mBi5eTLhX6Z
d/38Cwi/MP0qSZF8XlDPPpBeSoc+T0EcSYHEYXYjkbswe+yDt7HapemNHwjm18fm628trLl+MR+r
qaxl6rmd+A2BsgYlndmrGsIk5iajevp6uV9GqXhYWZU03KEiyAjChxbFxSnVKg5/0LTKOYC/kRGd
QrQxfVMxERk/MIfsTuqvb1dWZREXtygTSVqrTMQiGfuhaLCg/AhEeCTe/f8/kaLgTEqCgHRAWSOJ
mghQCyEUtPPwYUQF1ak3ePDAhx3UOWtwWdSmT+LMT8st1cPFCxyIUGR+VGnnSjuQlBijiPlJRtyv
n+oXkg2+00/LLL/GxTJ8mrWyGrTaWQX+LK5lHQh3MwAbtutBayIY98A0R64CV1J4NGcijJcKo6p7
x1ch8zC8txMB7+aOz3c5cvQBHMzwsa0BwVDhl057k4eMjqZojN3MejmrEjMKo1Dre5Ge+9aSIt/m
uduasOzAlQ8G6erEKsjUcM2olGJXrZahFd+KssprZ96PMVpUguc8DN8qrendMYvRzahntK+ztNDV
UOHMJIuAKA43XRaZsD7axVN919PEK4fjLCWeXzf7eoLmn/xQgYc6JhPSnIPPb8Q08sKhfh4wcYvp
VaKlqU4GCUaJz2kASxQABIuoNeJx8KZG+aYIiqfSxASS7yDwvqNkqJUILuygucur4ZWvMdYMywoO
ezHYr2oynCJR3PlR5AI0IugkwjQ5vVHqb60KE2RkBadIwGiSks2sVe5EMGnUxtlS5VInAuSd5D5z
+DI4pUJiS5CPQ9IAzmwdOLAWcdJYWPZCbs4FJNeScsZpD1Uo7iX0tR14wcgCzO27EfARqBlUUQLV
7PtEgPNfiGoHwUju5rO4KC1J2FAaeFNz/hAEoT2l9XXeD9Bk7W/biNvWSmCGMFwcBoAHhMSsZiRP
HHCywFpVfeXU/ugRpBsippky5Br6pDSHqDQUCEAO05lE6D3Fh8AHFo4jAOnk7xxaYwPwWVlpdn16
MwVQjC8oJLQTnRREl4XMiXxyhNiBN4exm0CjVIo6Q2uCndI8CAJU2PJi38TCrQ8Dn7KisFecH2To
1UZ+qIt8YYUYnSt8aal94lblYx4+lpE7whIOkrokem3KW00SnAhOFnMB+OWUm8oQQ274Nqv9Q5O3
RzU4Kn7udM3wkGKEWUWS27XoXPVz6gWLAFfAWxzgTXHsv/dVfTfJUMKe8pdpSA5wJ/WEZLDDoNwW
mmQRPzR7heo1WlU9NDnlUrTmMLfKRIOxkXQfqbMXDwBgZL6tVuEm6zO3qZGPU+AEOy47JPASFWvU
41n0WNTBt4Jw1lxittuF6DNX24h0GKa0J7VrdTWoznWf6SqM8cQk3Pt1gDS58YIqsLI8cdo8MrJp
uOXi0iOx+pqBbT/J4U2lnWqofWkk07PZyXMOO9kLxFepnEw/uZNk8brsTj4P8hXKgyJ9VkIIojTH
hD5Eyb5LwEbqIn2sDqEwW7GoQUYAYAdsr76+hxm4DmHbeQpRPpBDw2dXIwfTgnIGn+g6qidskGgj
Tf4D6CepmWm5mcjbcroN2weqjkaH4x09wb40xkA90nZB8VrheAQh9FCeBN6TtVGvM2Tl6aTTiZ7D
UDGyih4UcaE57EBwnkcVWIzYLiZ8ce5q0O7zCKQHTIKm7p6nj22oODzQAZNfXGuj0xRvw3jWhHPM
PfJgwhTlfRrKRgtLKtqpbuvfacqdmD2DbF8LW67dcMCMpJ4gomvU6MX4WvEBABZHcXicoehcQYe0
6HDAE6sc+wCZe7nlZs3OKfD4ivQ4gsc5DHKlkzZ9RISB6wU1kpm8ZFDW06Dx5knToyg+BNOeG3YR
yWw5A2ipN6vptfGfomI2qRpBR6EGjXs/aV5YATNAYHcIyaehfWlbXi+HwZ0BxxEA6UnnDO/rteAk
OJkG1BxHzqxbDOUbwIrK1siS3ZgHW0GZQ0jYN1AjUcKrqe4PtGqsAAYHkI5+IzVnpwhf03Bfc5o5
tqCnCp7SvI9kX+Y7hX4LtFzPs0ZPybYB1UQEAGL2zdx/H+CWIGWvaXBU+1uFnBBBQF6WDMrbQ7kp
Kn/btfUevYDnFrteaCP0bAU74HMvTzTdn6ajouSoFmeEtcnJe4TN3reFcBPlAK1jYi4J7VaB7Y8k
vqS1A+yR0O+aaifW2z52MX4pUPYl0TIP4WyVd/vhseyhP10eQ+h8Jns4bYrTSRA3vlaZfb4FNr0g
e0WFY5f6QBUrxBCjxFClBySlAnassAahxRNd+0IHbqajzKCYVKNOpN0Q3iiQb8EfN+m4qVvgTgDa
ESAKnJGdLNdmMz7E+aaKtmJ1K8ePMn+dRqU+ZbDNDTXJVDKAkKQTSmwh6fWqssWenpsM6CIqzfCC
PsrzcyxK96L0UOOTqTkma2l0zQnaltLqpsPHkMbBbPnqqA4zLHGbQ5D1nS7mEW/FCGCIMccGIncK
GgAyLzrwF7qnU1RtJ9xNGBsmnDGLmVXNCSJtIpZWlTTuNGBvAeOaFu+p1BilDA+KAhAdDda5qOVL
XnoI637v98INDfhtHMNGV5pB9AneuUGCmqVfP6rpQpgWIIkt7klyEiP4YvojAFZZMhpb2NCofKFt
Oj84017wcC0/qjB1bmfgu5KRP4QdmhRie91P6H0MeR7p3SC/dAC69AV29wS0TBKL5hi2V75GAPFX
H2euE/QyPPFo5xVwixsQsPrGE8dHMPzMqSDXWahYdQnVQQBZNQEoSxg5FD4U0oWzLE8gaBGzBIYc
JX1XwRQ3hV8kvJTDvjEE0RnD2qapZgaib43BPsX+C+IKrfjEqetIVwHsK5tGj33u2JUULXgAv3jN
f+aFLnXjGcIfSigRs+iUh69zzc9qAgU5OpTnICVEKV0GBxe5phAXTTTy5ZJBD1ayzcF8WRQd0yfF
Js++UVhfr/dJvfnTcqsMGlzReJBopJ2L/AzmbMbFhgZnUR9jqCVDJbhGv15wSQfX6eLl861y6VqD
8HKaBdoZ4jaGDUV3eLv2M2u2s/za61UUQURtRSRZoGu9oowbw7ybQ+0ch4MZAIRZgHb89YN8oE6+
WmOV+PZ+o9YN6bVzAwOCQBZvRiFypqh1SFl4Ar+HRdNt25ee7E9Gyo0OY/lP0/uLR1w1JmK+GujY
oNSCiN4ZBiOHRXGGv4ItoUHM/LAou4qPX6/5ScsFjdsfb3XVnAg4OmW5IlMsSTdAvTmw8bFrh4VD
YD3Zqgkxom2L5hk+XtGdMh4Uy0nTx/j562f59KD9eBht3WmI/YlX8hx1i3y1NB8x9w/NEEockyk0
AFfke/H49Yq/gIg/ysi/Xp+2bi9kbd1IhOL1QSbNVu3klNvI+qXj4pweWK2b3JXWoqaFRibvpnvR
A6yQqSn1+ctVNHFxqxbJujPYK77fZbWGqtAWVVzGV7LdOJzRIhQfMtlSHrrXaetbBaOG/vxA/lh2
9U1VSOOSfsSyWXaYtH0dRIzjyFhg3Q6kXF5PPSX0nMOrnt6MXMhY4AOR8et5/+sR1lMwlGhjD+8z
7YyR7aIqDNE3G+wKEzhV2LDrqkOOoMZChY2HPcTN34DnrIFC3/fPj1+A/Hw1pKOcjnOm0rOcowev
AoFLYWrkA3OXjO2Dlon3Qdgb/ZCjaR4wwg1j23zMsy+uJTr6bVNFFEefPkjqroVTd33z9fn4gLh9
9YJXd9FE+CktSY6rb9PuOqeA3OwLOA1HqBizOW+sB1r+/OKBSi4JUrHDxQd7KmsB0c+uZsHeRdec
ha9xc81CUbI26Oq6oJGcZnOI7aMKs9Ert0Iq27/5AldXQtH5iJtahnaYRR3RLBy0pZYtScxwIx1Y
dga/EHnX+3F9HaDamkYZ+7E1w2OHdAVUslD3r6V3f1PeprfxY43GzKSTffaUP6Jos4b/S9qX9rbq
a+9+IiQG28BbCGRo0rm0u29QdwcGM2PGT38feoedkNygc/7S0U9H2lIdG3t5ea1neFFrWFEiaXtT
DGgW2AC9dwTuAlskU2Fl56tJEX+xi7y09LPgY6CAV8jptLFQlSwRdvGcxDVZrianZxn4Aelr4Utc
ynJQYvq/UXZOXtXYIPG2BTsBfN20ciU4QVYTXWWSYVnhSgv5U1aiyNsfosXpLuxsMtX4j3Z2V4rM
REfI8FTylvbwbsifeVkvFOqXJjiLRbUsq3JEmeHJfWLVMDrwtZ2c5K4GvsT1tfyFYV0JC/OaclgH
hjpk+Ho+dGPgIjfuJzfk1I4gL+vmu9Alq3EnHHONRmF9h+LrBrUvS1/6pBeX9V9pe95NlqA/DoAo
8q3WTVIbZjWOP0CjOXDYXtlVqG8/5gBGlQsIkItb99+o82sNTyNZ8/Ue1VUd7hPabce+ry/vxQ95
NMBstxSmLlUonhpeL1V7AxmHkoJIBXYMnE2XvuSF7tJxHX0u7ZDypK7UoTM9DdLHxnoY7OBjeMi2
GhyP/XvlVlnrDwyFycKmqZN98Hvo1Czq1y98x/lN1pM4J9THhPOmdqJ+XeDJkydLedblXXu0rtOH
PT6FYYgOoQEMQLj1H+CuDGE7yIbwNbHKd+CX7GKDJuyObJIXad/ZqLZNqilLzcsza+1Z5+JXHvLo
V6SKJOcyQ5JrHKCfOjjIOh2Idzpwh93THf2Z9IjC90W23nT6z47s0eSnTXc0rCwnZMh7DAsBzI/U
6aF/xO6gUDP5tN8shfelDzq79Uw2CqNBYu0FJFgVECEVDBancre6flB+u3HXJjW77rjKqyo2TNMz
N8lecdMNHlxu8Rqty1W+be4nIZhFceulEzO7uZQYRX+fohpA1mKb3f0fdKqrOOFuKdIs7ZX5nVXx
UM9Fg4+G4tF+BAlmkx/MW91BBwKwQktdtWtIsDwunZTp81xZ1vl1JRO10+UaN0nS0efQ7Nam1m5U
/Yeb7TZZXNCpfHJttNm9BR1jPSSZNqV94R7xZ9Oso4Oxhy7eDmnfsh3N5fFMDS1qyExqbPr3o5NA
JZr7/YAW7wj0brQp8dTSYT/7pj8ArICOqJEtbdOLW0aTma6jB6to86Yy7bBP/RFbRjcPhDy1BaQm
hTqsaCuv8/TBJHvZbCxUnnbDYvv34gvlaOzZuWclzTSeYWx5Z+yUjY84N+HG492Sru3lt8LRSLND
n4uAt0VX/YbX9bj1t8p6cH1rqnosPxYuXsJHg81OvmJwQzcqTKuvNgT9HD9Y1PK6eA0fDTE76H1e
irLMMZ/is/+Eq+e40lbpOv4rbmTuTkSE+im/lzdLdknnwzImKwS1AFzMRJ47LRI/NCpF7dGGqXsg
rCqQjYAhTwNoe79fD58Xqh+nQ81PguL7MlqSqLdYupU/QhgR79aXEG/lQ3EDm4vC4dtmn03iupv2
O7GVbSDZgL1f/xnTpzo9/6e/YnYtSxqPgwo4Zw9Oore9JNBDLmyZ8hu1a6ByvZXVJUWG8/h2OuJ0
fR1FANHLaRGxDPxsYOXbSN1WpPXKUNm1RfFalEtX/i9q/doMZ2ewC7V4bFhiAkE0vci0DYvRmLQK
oJRldIzWykPwrLqpa271EITxQ+4AZD8Vm5U/yt2yQun52Tmd/uyg0rDnetkDhJkxeF5pW9iKutc/
6dIIs9Opq5yGkVYZHtqbhvrVk9frf/88vzidwexoqqQkFJpPKEcyaHERKNBn6VoKNtdHWZjF3Mqh
kYxmEByz8MvvuPC4vnD+Fk763LghTFSSDcAbeHFJnK6CFGtkbLLgEEcLE7mAlpnWS0cPgwHLqc2t
meE1GNQNASgn3gYbGJ/11rgHsdotntAnGw4NlEddHWaXCjhFcJCFntvLINkqjMEnAjmYv+vrK3uh
cHf6g2YnkAOAYOgVSj1T4U6ijrKXvwFfCOGbBM431Ha09TjJm5f30IYlkHx7At5/qah9od58+itm
55JT0Um1hMZHwElrcSig+pCGr5RwVcrJ2gilG7/NV7XI1mabraqhfBq1qfkllwvPsMs7zTQYcGBI
StjsRGahHJR5njKPo9+rA0DQLb5+Lh4ZFX97Arjp6lzHXQuyrpO5BBRf3IMCD8EJI4ZgQ7swkwsp
OdZU05gMELqKhtlsKhzIEx7QlnnIg/ZRE1ss5ivSazAE8V1e8vuSPTZgJhn+LqAfoyZZVajeJGWI
9uiCD82Z0v4EgTeZoZiKiUmz+btSz+uw41FdezmpH9IAxQmE3KIqP7uicQceOZrevzd8vKWD4lb+
oAN048NpKdUsKQ5/ckMF2zyw4ehyW/P+AFAVnALT8bHKtSe/ZbVltihUQiMhre4QjdaBWYEVDDRO
2O5io8cupuEGrbzbIS9v9VxG1AeO8PpRmkLd/G45nuO0tY7uspLUWd+Pfe0JGeIgRrjva/iehNo9
mPwovqiOnA8WNDqd68P+Pj2ujTs7wf44tJpCMuGVKWduJgvfklKwvmW082uj2nY5ALlMoAhPExkb
oLs1c9+3etE/MRM8yqy+7+Ffmmim20MehoHxppp9aNWypxQA2UoF0AIgpgWQCs7oR0chjW5gIDBS
Q2H+NRvwzlOAyIi6kZVwXzbiDdSGD7WqIeoRtcyWw+5PBluUOuH5wiaf9vBs7sjkqamhFyzrhM72
OHSFAIxPIgFI7mMqBmCyIEBa3EchSqXB9/WF/pViOh/MRNCG8QE15pS4nAwoA+W68HKl3eVS8B6Z
Lbrj1e1IxCqLuo/ckDehobhyUZYoEaHLMvhwRpXpA6HwZPCL4rYwOtXS5eyjDKtVY2QHuQJOSbSo
Q7fxuxIVezkkB9lXtnElb6sgQEWcgraWdKAL5laNbn8iv4sQ2Ulfw9LG2EgUutmm8S76EtIi4iZi
wHWUwFMNEM1X4nCd++az7OeOzPEyLo3HIi7uAuBqYshdF7zU3dIYXq4v1flnAUFFNem0UDDWnT+z
QDnhcHxkvde0LwS6CyntoOHDUDpLAFXhCyfgV7P79MNgOLBliKZTYipzf+4yygwi4V3n6fSzBuvK
IM2PCKvXnOVu3P7kSn8TypVLg2f81ftC66Gh4VFptGsjcho5OkSyss1FtmDgfSGd1hUVVz0oPliK
uRhUUIwmFVQB/qrIHmR9eB71r4iwmzAngMU1D6j2LRyHS/foRHvDa9rAvgDj8DQGgfQUBIHPBy9W
AGCjADoWY7ZTyERWxnMhGMM9NaWXbqSWH6YPkURvzFGGxaq+EAwvfBM2TdvEDyEyzuj0Gj6KhgMb
DUm0ZeuFIOuOEbybSWTl3YgojZ5gSz96qJCbGrRxhPE3TtCWS4FHSR56YHqiCtrQdQqZZuDfFKNf
KBuf705mUg0kK2IQimfdLGCS2KwBjQCisx/yTSn9tFA8kvgXgfydAe2b//QoYDDCqIyPwRCoZoMV
HeurUBi9h7Ntj/m7Fv7Rs1ssvtUCoHt9rAs3EMYCd2xacwIP4dM1Vzu/HeqeDl5E6F0u4j0UQjd5
K93EBPMa1HSj6OlOQQZ1fdwL6fPJuLNHAOuDsoymXdfr3DLS18434WXR2VqbLmyri5/u3wznu6pK
Ek0aNNZ4PThFrQzVCfkvk3/a8ZmV48KsLqSCJjV0hBVCVabR2Q4G28TM4rKQQUB4FR302quFzzV9
+tOwha1xNMCsuwAjZl9JsghhC7ZD/reZ7DL+ef3LnNH4kXidjKGebgnT1zmLm6xHpV3eyZCJRaUd
hacWjS+ogsPIfdF141cI49q0tNMhM420Pocvmcd6eqem6SrVCxd41BvKUc+QAQ+oXmsu3VVCs6K4
hqizbJs+fFCU3mrjH96EtlQsPPDIxY1jgm05XUg4j7PAqDWynzFcBJ4+wpsPcNWMdK88Qfirql2n
Czem2WOgF/scequ4YuGS2L6k/Z+qfM5NcBr0yhmCADhMCH30eJbUyEy5AY+WkX0RRFABWnyuqy4a
YU9gUm4TJKhtk1kBbNm4Cunhnt6mjG5Ioz/U0Cq28tBfRzq0diDSxRp48kEETYOGd9z/VYBNrgZz
H3etFTbN1qyXyvVLqzH9+1Fw1qLWNLICB5ZCz6sffgzlm5HASs1dZ2QLu/zyfjha+llUMoIgCrms
4hpsY1isw4hwKFYFsPuCZu+y2kKnSH1gEduoQ+yUwYsU8YcoIl6beHUL5mDfWOX4n5oSTOdiKu5B
WQZJCri2pyugmlqiGSzuvf6z2MLhh1ggaAITaRVwhwQmVVm0fLkUJA15evZDowqou9mxaKAaFAK7
2HucE1v3t4DgWSJ4y6M/C0d+OtLz82fgwtWReqiY2SysVErDwj42ceOggheHkA9t33sifqIKfqrS
AD06lIPz8KnjOHc9UJNpuRClf8Pw2U9QFW16QGu4amcXQtyA4lvkdetxxdxqsbwR8L6LgRWOMvpY
FMrGGKBZU5GHWJYWksFLQdVQwd4CwQoEMTrbbaLz/ayUczBC4gxEBWiBBfcKYL0Li7w0zGyG3Fey
irGy91Ql3iU5WkCBNIIoq+VbPZCfowAmF0i42joFWWQ6VD3N14HcOkOTvgYk2Qi+dAsv/CQ2u6+Y
n2pam+C7t/zFj24z+a6KF97xFzJa82hx51tr0ElaoDOseGWjwtacOMJ4V6EXYJdJ6aYtNNZotF1Y
6fPtPJHdVQ3VA1zFzJitdJJnZi23wQB8yugqcB4Qr74L4I4j1slaub8+2i9Q4XTnnow2rzRCbkqD
3l/VgQWxg6xOhU0Ua49GBHMH8MeJ0n9KottUyKfTZnAAnFyN/m0xbI02cfTyw9BgtVg/JQKsKfBf
i/aPT2+0KH0qy68i+zsYuHiDh9J80Iyf67/8PKSf/vDZqU+TnnCcptZL2GOUwkYGvHgdTIWsHNyw
Wco0L48GaQOCEKqpv9ft0QVSgNMtBXRATK9MV5L7dY+SlgWK/irpFScu88frs/tVwD7/Lv8GnB3r
lrcMbP9I9khRHzLYxRREtcCeu81hgqhDly5voBxb+gfJjG51Jt6GLoTEL7D4oda7TcRWuTSuDQ4O
kNxs4jy9K5GCqxJMgQkMaMAvDEsYuMeggSixG7XRFr5h2wp1kSimayEl9yo+LRkeC/+NB8rz2OIl
W/rOqEJ+C1623Eg2Y62uWQ0KDGhCmQ0Q3XsqCpjOyhDRK78yaXN9Tc7P+/TF/y3J7GDgBYD6aGgi
249/TPIeZ68hOOz/xRi4QqBUgVclxCJOr0kzkpS6ZDpiCnls+kMaPAbS8/UhztNsTONfrWDSyTjO
RQow+FTTaIWXwMu9/4xZvZDHnwet0wFmc+ibtJSNdsRLFJ1tHcoPardhw60wh0+jg05DuSQYOi38
2V49mtF8r6YRH3KK9yWpxCpSZQg6qTYF9yMvW7htdXv4Ut+0/ZJRy8UzeTTsbD9QLYlLqF8Mnp9/
SfGfAXy3JHolUO4NynRhTRc+2vwdVqfFgLIPkplgfNbSweqgQnd9W1xIG08+21zXkhWgP0Kjowe6
A+03eFDqcPTlDgBJEOQfuukJs5J23VML0FDkpvzhfzj+dC8dhTgK8kTbmqXsQX3SyhUwHvP6sVOE
KwXSapSGRz+UtxHzdw3bV8abD7oy9X1i5QEciEhlqXD/kXi+cAMvLfwsi1RBHMxrLe68ZkS9XtwC
87xw5Be20e+L8mjeiZFzLpQQbVijsNLw1dcMezRhmS6Qh4dLAo8XRzsq3c1Of1PIQe/XI6RH86+e
bpCPgmCI2xFUqMVNezEQoBmio7pjIP2f1vZoZkxR2UB5rqA84ruq3NhBDFStlO+k2D9Evf/Qp7Vz
fRf9MgbOYsHRmFMQPxpzHBLOxtZvvECDwnbPW9NiJRyC8SqSVkMwbAsYVkWycOsoPNDiNcZTNNHB
lRtYVlokaxwoxfgZ3xcNeZXGaisNEchmkNsYOvbatFD+7rXkMZa0WxqNeCrquzSIoTu/xIX6BVOe
zQQFM2RiAEPQucj8EBIydnonvFEaH3sIklNV5VY1clsjezW6FYUMDXeQRlFWjtlNFoobszsYmeq0
JjhlA0j/BmB87CEdv83odWRPJP8z+KA+mjARSbYhSGxBlTl1EoPpDHbV4l67GJePZjD7FoopRF3r
CgT10vcRjF5bUYN9DadZCiGcGJLXQvZ3NIA94cImmHKv+dIx0EkQ0ExTpr+CNEebQPWTRFKDvvGE
qm64AhkGFYTtWJL2eY1haZ6isp8C7VSDo6no5oienPrmK/1BEe2bHqdQ1Q+CdWJEd8xIb9Ume8nQ
N6xE86PJ/ef1X3v+TtVlVLvwHwJVKDrP8VkE3FTf6o3XQMNB1GsaVQ7x1yFbclu5lL8waHtMKlhI
7Oe9G+IbNcsGWnu1/zRKfwQwvCMUF6/P5gIRbZrJL47HJOg1zG9FlEPTJu56j7Eaf98Had2wmOBu
2AegHT+ZaryuAHbVAaldGlu99N0xJuimDBo58yxZl8eh1rIMb1GpgUBbcc+0+Fuq853Ghdt3bsJf
VYn00DOM7kAsLuCedH32l6IrM3BTMRmpOpt3IFLO03TUQxlGJjBmStaR3Nph8iMHLxmi+vWxLu6b
o7Gm33K0yXuJ+8IkFe5rJrsQEUPhBlo8WvgN1NTz9aEu7pyjoWYJVp3mIq+KZPSC4KEOnoiE/q+0
hNO9vHYo2CtMhdqNPpuPHvFCSKVReqBw20kQr3KuQv6+s8L6XkuLhYKUceli12VNRn9cQY1ovk9R
jxtlX9VzD+xfmFTeap18YyAphhgI+rgc+VWlARISpDfxiFxI5HsoXKDpAAUMsa1DuIcqf3qVrkQe
7ao+W9McpMehgHZq7GhE3alp6RCwgDOI+cYpyOPKszQOVtDu6lhe9RD0qodbGiQZGjVrXt4Y5lc8
+Bs8MVDbhGdygD+d3ijoeHL4qinEfKLg5+eS7+DCcABpsYdWxwO5tAYhnFy9h0DbQ6hWbtNTEMBB
Ait2oglcU6WOGT3VJsQ3WnKf9aktffkPxUqPbpPibxN1UH4JbRYTjxXMkcrManm3rzrT6XTJMups
3yZQhunzbWrUN9GIo/ufA2FxXlS0z1AahLIVmbtuRTWaaGBgC0/mcCKuunUJqSk1RAcvBGXfBw+S
v7Mx2amk2SgZpPn7HRWCLpzecwQHwOeoFBLNIMAKsd8U+ehISbB6bCkNxauA11r/XN3Vh3AVHbIN
vHLxe1bAqa1Kxbl+uM5bBqej/iKGjkY1SvQ0fR6J18kpNkGQXLOtcODB/ghM1C7cBe4SSP28WYgh
kVOYMup2AFrKs7NGMhYXpaolqPG0K92dNuFT4AA10XSW8q7sJiJS+E5wcUJW6FVfCCdnJx3vW4yL
fAW1DFRnZ6NXgZnKQ9pzr+Gq5Svvg9xaSftNws7xa7G0vGdxchoNBUpNnrx60P45jZNBE1Y5HVvu
aU/KZ/UsvugraEHBC4MTlWnVW+XQHuS//mP/5/p3vTjLo3FnQTPRFK2qioF7LHzTq2Jdcrb1sw8Q
wbdt0i28ni5P0kDvH8VfGTTz00mi+9H5CCbcg7zJKoWEHrg6bhw+GEvPtF9p3ZPc6nc5/400/ZKj
3SrSQZGihItXE5omIR7VJKEPXGEHo0g2EgN2Lh6scBisMf6IGugLAQugTup0+qHEbZh3QLpkknAh
EGEHsGxNEoDy9lSMT0kH2FACow2jcEfRAxHKVtc/ifLbaj759cizkBUSlSIzgXzU7DlHa56NERQ4
Pa0KnQqxDso98IV3O2bca0EEza7RVRuCUlPotD6Mk9pyW6jxxvQ7PBUSl3bSSm8mbRoos5uojWoQ
66jHXdWBfWEoq5rVzsD8PTegp2hCJySqXkMzdoeB2pKW2/IAgwq9aeDxo5WQ++ygtCJsLrk1i6E3
Dvmaqn0vNd1l/bhPjXVAqdUkxc6UNBf+SKkS2KV5wA2Utqh4EXrPVC+IVVvNoZStmuseteEOh5bn
5ZPU3uYUfkbVZ9TeVWO6HtpHXh58ciuMAp4Td4LdAADQtPGqmdqCMFOQUbOLIGObHDgLJ3xuNr40
0adk7psQRpfA6HJoYI0SsOfiXom4DXWtB734S4dHnsf4ntJDJg8oT/f6Z12a30qrOUn91fqtWyqK
i5DtRlX/TnXccKyqnHx41CHRIb5zI7GjhlmhZFhdNNzHAVmZ+P9hqj01uIIEnJo4Hj16d6fCjSps
X6N+2Jp5fIuiAUyJ4HBOsyW557MT/LtZGCTqCM6UPLeuH/xADaWqywHVNNbNT+eEdvM+CRvUrvID
46oeZmqhU8vWUip0nkRP9yExJ8FaRiigT6eHLJbCIfULvfV8UwcazEdzTgQxeESFU6Hmq/rvUVsE
Vj62j9VAvhKqvV4/Kefx5PQHzM7JxGjQOsCtPEqa+1HqnchP/3ZQ+WmjaCGPPUvEZgFlFp/bMgeQ
zEy5Z6r3Uvi63Ds6+4yzAWaBGDs5GpJQ414AyLTZ9quMqnaCxxYfaqta1MI4q3rMhps9gJI40k1l
0LnnSwD45m99h3d2aFh6zGAbInCKliSxzz+Wopg6nlxoDBAZONfT3dIzZJSxIbhXTbrTTxqwZnjr
Wb3/eH1TnLcZMbXjgWaxX4sHWaorg3sKwh/qnWuaJu66oNAQVt5FN6zC/COLubsw7LTbT4L2bNj5
DoHQYa/o0+Wmsn0XZS4zOnw42LzrEkqupi1UcwvD+1WSCauC4JwZBUs3x7Thr/2G2Sbyi4iiRhCL
13hLfoYDtO5tKDOtilsNfTGojC0ciumTXRtutolaoQYd7pnE09NmJYEOJr6j7j8G3Jyuqz5rYJpB
Uph1R2NwFVBGrd/0cqm2+f/ZMVMhQFWAQpzjkCGiBHhJEXGvFsaqpFPJp9uEHVS7EOz9QLa7Ho4S
NccFuWTle3kJ/w09xZ2jRKUrhmIC/3Mvhz5tCgWreriJlaUmwDme/3cR/w0zO3w0JgA2+ISDUyfd
acG6exxeIKSC/OhltOmu2KXb0SE37QfkCeHhs0iwvxRuTMME6hHa4uj9zw5Hbg5KWTJEtwYe5eqk
hIEsPp68+ggcfBDgtKfrx/FSvD4ecHYSUsBzjDLXY0hAJistBro2+v6fjTDb/PFYZ3Xg97E3olop
is8WedH1ES5GzH+L9gvxPtobelx3PjZ97OEMrJLgU4LzrpZ9BuHCG2BhreZ0Up83FbKIIQYY8dEn
T5q6ALNSzyqd0+47msgsURClNOSdYsTe1BM2IeeXEsmSYPIbi9jWariowEFELdp1oDc3ZfoHjWIC
Mzm1BodPSE5ATHtM/Fud8oNa0LWvmrAwW9J+1aYPdhbNjn7lFFyPlxtKaMEg4ymklah5MMhNAMqg
NMOhk+g7bw0nTZ44dE574LMIGKKd/Bjmz4oClwkgakrYKMafudoAzgwFOIj2UTCGALSzoyz6Iw2J
nbJ+xZOPDph/wzxEcQM1QZgba1Cr7zK0jLcS9BojmTlZHNoJHB0bgBfTqttc31XnPNDZ15iFnJaq
LW3hAglNpcER9/lDCOgffQg3PaxQ7aU74lJec/ztZ5FH1nlRRmo1XftfOWxnBSyqlEm3USkPRkfW
1ye3dGRmd38o5WHcFiYuC3UnyADxeWgos9JWYA11faRzUPVsGWchLaSdrNcqzn8HA67q3nwNHA7K
vmHBsxUOg4sh9EK6fXqKZiGtHvWswbZADNchuaezqfxoQ7HYCSvlqc/Ei0x+clAM+hZv26GOFnqM
S0s7j3cKbURRFRysxH4F8V/LzzU7BRuHLrxoLt4VeFXgf+AgmfPWvzDkdKx4jruikW7yitqaD795
1VJgZVr1LXrmS3iGcx7/9C2Phpx9y5gmdSt3XezBoLja1o/hG3+XnEnwJvqCU/JW3SSbYr1UG/+t
d5xFnKNhZ19UgtU2Dw2kNl3yU/Wmq4vm0CE7BFtkm0Zy77AcMhhDC+eLJt9kvEOFs6h/AvRDcmbW
Fs1Qm5U+eZ1s0wwyVj6IPEX/VnWK13fDoQzMnQyB4YbQpxQqzAF5N0C1qDtzhezfKvzkthmwfcx4
ZRA8mtFxI1BY7rPoTurMBwqHqbjPb4IqvW214SNr/ZeuHldUGNZ/c5aOFmK2tyRoRBq1j9y5M5Sb
MbitjZtS5gfTTLf1wOw4JXYPjckxgzBG3jgd/ZARYK//iPOqy+kmmKMX/FLJheYjFdN1/7VC2zRI
ghsRQxiDflcQ2NWM7pABO0U4bOdQVhpaCCirg82rxiFqviWBsPt8sMdAs5u+d2HLuNYABjKq6kuY
910OQ8ZiaetezB//rdxv0Di6tFKh41lRBdxLAURP8wYELiCuYIt1fXGWhpnf4GqGg6qEiD1NswE5
aaeH4p6m6e76MBdjzNFsZlcwMlQgxIF99vqimOSdV535XcDvo+rkha+9NKHZJUjGsZKTJuYeMSHF
iid2BjmtuFvIrC7WIY8Cy5zyVPgwFZEUXBL0KbxXPvV7uqpW1X6AJxX64a4PfWaruAETEc5UNhpk
t62d3DK4RhLFhrvl0tV/IRFTp24SpCpUikLzbH0h/hCOVc9iz+din/eNDS6Uk6Dm1VbpzcClDTAk
tqz/mDAGSDV54Qa5sOYno8/WXEu4jnY2oqyp/+1EBhu/P128sOJLY0z/fnQejLIsNIjuIe/P6nU3
6rYO4D4B1vj6Rp0C0ixyn0xllmcEVA6qtsJdHG/9tbaRnMaV1nCGWUhnzk1pAD85/mCzi4mJUGql
GG2BMG5WEE/dpiPSJ545vRzC+LJxAtYc9O6b9PC4jZIVR6cN6d1KNvw/GdxyyrjZA2XtxNknYc3C
GbpwWk9+3Oz66kTTqUYmRZ5IIC6fKis/BNAyswZj2F5f7ksX9MlQ0/c4+qyBpHbM15GbK6mxpWiu
+QzM1QCg/BKGvz0U1uF8MHKxipW3kb9n+WNKc5SpUY2M7sE9XQiHCzOfg6qDQaqavkZvSBoAg5DY
Vi3GbeHrzhgsRMRfZPqVnTYHXkREVrpOlmLQgaI3cHZc1sJRnuaA1PjdCyQK1kYsbEUZ4fEQoGVb
V05FWqBogH411WCrKMpdLNqpCm2FOXsvk/GhH9VDQF8N/YN1kNHKJX1jDqD/dNVLXLBXyLQDPgS7
Sjx2WFPe9Ya50xp136v6mg4AxgCYgsQB+uCZ3QR7BQ7uCdTdTVrjcadti2RYyVr5Wv/2UIZ1HUDZ
u3poyW0BL3czC0E/2MrMX00i1YVE0UI37X7xPTdFk7OFmxD/AHWBlzuviwsuULRO5Qj21R9N99QH
T9f35KU9MCFiQKZA/Vuf8wULng950DSRl5Y3FYFSV7WRgmetlxdiwKXazUQ0+38DzWJNhiUqjKbG
Mfvf/d7n+J7sRijaQ38X6uVr8tmEK2mtOeUdeY25tQTFPcdcThi4ox8wC0J1o5ixmQis5M5/KG+L
e+3G3xrPxJKopdixFTv+LVw3F91Gl1Z4Fl9aI6m0PMHE6y5wapRXIEppj+We+t/XP+WlS+N4grPo
IpRSrdDXi7ws+CtpjQtynCP0+PW/GAW4H1i/KCiDz6k+xPRZK6oM06m/R9jDMnST9HKh1nJ+ManA
BJjgL8EISgOp7TRQtk3Fuz6WAi/igSta6Q64wq3UQ240REplmhTvCRUa5ekCe/YCPuDkpmKzDDHF
9mV9iDgF+4QWYkWhXXEb3BfToYfWqZ9DUMvhf7JUXjif7+mws4xG5qHG2mS670OYAgf8sQ0DyLEr
djhIFoUZeVdLhy4f3evf8uKhPLqY56hRbeyGQZP9CKozb1V7H6qe36LPFr+0xpcML5JSb60UgVmH
I4dotlr5Z5BjELxyh/WJY4yAaLTtvQ9pHHjjLZQmFn/cbBMMiQyZpkDEnnCh/hlY0lvhii0c7b7b
zWfnBvewEHwM/pRudUjWS9oxF/App59kFq/oCIxmlCO11p86h7plYJVrmE78YVa+zR7bW7gDv5hf
17/HpRN8/DlmIYqkCrLXHBX8Jn1K+i8JVhfRwhCLO3wWjprWEGYbIX0dKXH95gVujJYO24eI9rbR
QKkpHOw2GTcZEes6fY5VHTbNmat38kL2sTTZWbiS5CwLAPXinoyiI5EnIQ7csN339SW9FH2PlnTe
d5EM3e/Cro29ir+0Vb7S062AvBgqac71gRamo0+PlqPcjsSgiI28iaHyk65z+szbfm2oCxSuX9zo
WTrw7+mjz+JT0qnwkCR43WsG3BOi5sBgw4OQjKZVcAv4jxdV6XvdouTcDs2mSrCkhE1np0i2Agjw
slXcBoZFWRjfa71+p1eB3RNYiGjhg9DVHfWlZ5mqD6qB4mZD0PeOVAH9MM0za5SGAfXkWnlLBSBa
iVxXK6NIbSINO4MOr1WVuqmQbIZqjKg+QDG3ZKDdRogedRx6a/rar/OVWqWboc/2SAJXhH1XJcXA
8KFKkAVXhw5YvZBmlmqypQRk4dWoz2IsRe2dhHWGRyyg2qiQ79LQQHFasko4c5midoPAcEy03X3y
nssAE8Zeo4L/WLxB1XTLoLqSNZWBTi/gzWVE/0BnBrjCuFp4kxnTIb/2iaeM8GgjRWmphyNaCh5E
YVaCVA4j8RZwgIcIgjZdB7g5LLQkASB5dF9TJO5t5pR+iEJNhtLSGyvuobMbt7KTGX8LABmojCLZ
yBydqe4QBZY8wApUkdZGVztJAKY302zSNBZ4EG7OgxXqcjdpSsDc9r8SBjk+huwIkh4wRMWrTTIk
KG1o6zwf9y2J7lu84vRK3KSBsCIWv0djDryN7rsa79bFGNm5Dk9DMW4hbOCgrfsxokLRRsaOh2Sl
h/+Lve9YbhzZtv2VjpqjLxImAdy45wzgCDqJFOVKE4QMBe8T9uvfgrq6RYFs4ZjpG1R3VLCkJBKZ
O3fuvUywGDxlFci7pBmWLbokME5bo+F14PvG4n2yyfhyEaXJFjT2zk5SKJSSWucKuMHBuKFBXRE2
XAMnrcustDOgMQn1jrwEr/CqWQB4WOpakpqwoNG5wL8qyVzN71ygiArCqH/CA16nqbjGfH1bFBAz
1vSef9+pW0pvBxDqgr5ZCq58rPvMSpJ4T9VwQXtqEg7NygI1Tx+swsFIIOHP+M7M1dJEh8wI6WPc
NqbaRQYfwVJM89biKCZVPdcVHIBCfuH5ZgwxHQZLK/lGFGrQNocdx5SfHUd1oqYLUqNnE0sAN+0S
TpwJcHO3eGWMgCcLUxQgI9H31dgqANjqsbn1H10goY3wQJet3ZvNlliCr4O3c1XO1hAux3GAySRF
0wTIVn4dvJKUjrWxiN1LCkPIO0gKPUiAFRacO5N3zI00CbGhL+R+PKC65CFOxnFrurELJxl1k8Sz
2KPLh8bnU01i0hBLYsvYWHvAvUuUjj4Hg7N38GdsLc+dVHnq4B8mUGaUdbYAnWjpJ8Kac7sFH8+5
FFy8H/HQA/lzhidxJ+uqmJZxgVriVjtI791GMsrrZA/72QVb5fcxrBL04pDezTn2/E2e9znwZF1V
bUKzVka5tDR7owfwK7DKCs5H3F1vQ3Rikxue2S8wD4Zito42A06ffe5JojcEqDG4QhJCKbsUdLbU
7AHSFnvEe3XTrfybYZsVFqowNtDCM7H+b5Kxz0efJHw9nL+kNsZJo27DXeTpsc1Zo0JibxZ2MIqg
m9XcDWdcvufHy+eQk/zPFQW+80IsuXA5mJUerLoXNIL14Z3avTPMaaCOv+270SZJXoPCRqOCM3rv
tQm0MeSbUT5HFFIdykzo9BQm/CFn9u/MnpoK58ObkMQoHAb3qpoAn3nMYlXXZtE242745sGmnjBK
mwdFwDIs2uK6bn5Gdad/n09K4twQk0CUpb7bSm6MQnOvmVFN9ABK56JiwJUaf0IDzUV4qCnpsiTV
IxW9ZaPIh1KobqNBve6YvCnAOuLT0vQA2wxxgOexfCNnZCXDLyFlPODmsWtoCZxOm8pR1M6uhNQM
odYaEqQLuAf4EGZTvNca7PFAAa8Pt98a6mx5DlQDeeQzV+/lA/gqeir6pgwoHNde9UplpMmTH9VG
kicL4jO9YK9Zdx3L3rZmWw1dMPDZdc1XTdCvdZIiU8kfYRquc+QOFBKdxTC56XmjHpp1V3A2F8e2
kMNhttsxprwE8KWukTzmlFjpQ4qtIt57eW9R+bVJgl3AywYF+Nb1dKqVW05Kl52bbbJAslShyMFf
B5MDjIcuUAHewY5vgeUZWLyqEuTtzavb/5TaW5gt2pQmRsWD454jY4kK01VgZ5gMuxRiX0mQmIzb
sBSCACAw+nllomRi+DCaD0X4WibMioPI8hP4YlJBF0FW6SiwCaliQaUuqoeFoDDMXq6r5SvjbiQl
XMvsjXMPnUL0LIM6zLswvJci70CETB86wci7nypcjkHhB7fkVQ5Hpl3iyG6Fll6su+NBUSp6C5pl
/conMNFFv5VwTtVAnxEvErbsV4xupbjTKyWyBRXWfGkKHSC4ryj1jVYfWVUYUO4xlRBDiDX3NvgU
qk3U6jl+QSBLQEiS6nIPx1AtMAo4TGpYKoVvoIRoVoJoCCoQiZhutbalATi9SnWK9oUVqNr6juqt
XFbc9hHsV5kIGDG1q6G1y5xZtI9NV/TXSmbKsFCSocjq5oXuk8BWSW+U6NYWHJQEoefSQ/igE5A9
Kp2Vp/B9jCUDmG3Tj+Dqkh1CBUhTpK4uyic8vDuLOjXAhb9xE/cqY41e540jh6GV8g8akZD6vrHq
SpLAc057uxd3eZi9DnW4bIZkVVaZ4XrYQYLcmDBPXLt8tw7CK2HcCaxY1MELx2W4LcEaXisEE+KH
VuaVW7lzNx4y2Ubml0Ddof4cw7gd/ot1bsqdajK3B2kJ9l+YnkHJFrA4sWRX1YuGM0UxW0gstUIp
MYiCGytckfRqjGWttKJg0tYcRss8aZ9VtaUAK58doN9hdRpefR1vCqyEri4BDsccRjG3rLu3eFzs
Lb/rkp+apKxrSb1r8XUqChtWlRoNLl9hfJ/z0aKii5gP9y74dPnQgJIZmjGy7azjDA6hJEezqwFO
vEnB/JfhSpgARBwWaM7fkj5bBrRZUWjbdSP2XupTh8gBAlVTPfO8FuhlAccNQJEoBOny9Fbp21Ub
4sSH8mZepjsRikEZD9kKPBwuWpCmSBsbcpWOB3kSUgrLCjKptXSrAZEexcIKqipGlGNmWbABnyFQ
XWNwW4MywWCd76QiHE2pslDqYsvzsl1y6V0YuVe+ohoKKunyC9RkdJb2euSvNa52EtxoxUExFc6/
50t5JQKHrXCvVfRTdPNVobF1TWDemqYG8Z8i2jyqYlRYmMR1m8VXLWj7sQsrGDddChq0K9FNsBK1
sIuBvxUypplceZVTKGM1/gLqcdd+14ItQMdQ2KxRtrUDrkVLPoWSUDT4eqdtXHe0o6V7AjUPr/nJ
8P+a64A5E9+jHFhDeCcQXRkyi8WeU0r9CqVL+N7KSyF6wT3XgDjflrjDNodhLjiYdp50GNUzCPTe
IxLfEOIbgquaHlhA7RDvpShaMhlqB7grBaH/HMnaKEdrt6F765EKFz7/OqLcNguHa7RzZrKwuUN7
kgjDmboWU+jm3ieDaAUBzpgWV0eqzdSc5hKujzP35A4TZpEr1QHGqVf5xl0oTtDpyk2z4m3BZHfp
CtKMMznezHViqpHYFiKFxwWQY35QJzr6oKsywy0PJqwVeh/f5wx/02D8K7n7MO46ebxMVPi2CpBK
t4AW6qINvK/trQRRBxzeoo7vJCZI2tezEtczad4UGAt8WtCTAQABaQED1WAta8tCNakhM71zFIhZ
IAZCRkp5rysTPuKSM/sNxgXyXT42SWuHXOqlMkJhrDR5yGLpzTWctA3p4N94Bgj7x7mr2+UqzedM
TxLbIKIVoRmeONReRsYZmOU6nOD1AFGiTOYk3Wa2xxRDy+WSGBDXx+13uGLJ1ivgQnz//dq5BPJA
c/qvJ5riZzURwmqRh8Jw2lNLrQNDVNNVCeEC1obU6IDUS0SwEDQYROMVNuINR4nJEFYhrieW/ZbP
XdMdXTs5luNcpiUsiStArgB20oQH6iVOpD25kmfXOJzFORLNucvEB8bg8+tPsmWZBm2CZC+8D+4H
m94Ld1EHjoId250z7JsY7p6j68ro2nwbOvk+HHRBny9TzH6NSSAjLYT3qhQSvI2wYfE1CVF0UwH+
heJ6B2FaT+UWgi9arp/baXEoC9A5ysDiBFAbctxYIMWFglol9xvw6UxUbg2fzEudzYXBKQc4BY7Z
KwYvvPchcZUAa9X1iVkGt6hHoWwIJi4ae9Ko+JSFZgiz+Yo+eUKz8it4xH+/7P6mqvT53ia3f00K
fTShAcgcnSh4C5ngSliJdmUUW2kHdMQ+vhHvY8u3lN3c9fviBUtC4Q6GVRDYnhq7uVHcx0Grofet
rqv8jnVzCt4Xt+3nANOraCIyRUnc8Xo/TjFhujL6C/DefxT2T8aZFMeQ3IRdz9PgvkDqFtau4QEO
FvehA0zllYvcUvOh4hVoj2nZ2sw/sBr23AUg2uAE9568SIPEmnmtF+PxyVeabMcCAo6U7zG342tt
cAzBUspqYElJEP39p7nq1cyrnHJfGiIOYSRK4T3PyYYi94CoazMr9WLEP3mi8SucnK11yiI/YZhk
oeN0XH8F9y0KK0Ph7mNuztN2bqzJpqgkKcwVlUcwi0osHFTi2C6oggWyUr1pavO/fFmTEpjiCXlc
jyQQ+ZCjwVoY6o5fovD5ESLnwfQXu90nMzmpemEz4Ahw8XThMnCqrWLJC9UGMHluDV7MSk7GmeQE
aHJKitSo4xqMnpuNt27vtHWwV25i3WpN2I8Km+bomaI+186/3Dw+GXmSHQha6EdJLQAkgbjv9jeJ
UDld/nPUb++6wm4D0ZZQY4lQgvCTsRWQoE/h7cWxohLMSS3MRKFp8tC4PXwPKBYuQKK6BE5phEuq
l/1nQegvpNLU+oOyfui4HBWxFhZgiYXULzzA4ckZfcmJ5T6E+/oFrRv7+7V7eeN/jjrZlYpLW6Fw
MdNesSsAHPbnYfWXl9HnEJPNCHWQhOdDDMEveoNhGYkb/q5YNA6knSAdpMNL1ipX0cEzhZv/7uEm
+xKq474cizg/0vxnAOPsgMYzQW1u+qZbMWU913lIV1Q0O2BKImjO949wefF9Tt5kD9ZCzdWuCPxa
0OBOT2qzgJSImM2JAV2iAwmjwsYvnBw/2XEkb/JM6Qg6KY/lhi3rbbaNH2r0D0DMP8gzbfiZFTHF
2LdCm+UKylMw0sm3XIuWt3tDwgehvYIxCEra3eG/msQpPL4e1clCApBei4qKqhZmHCaLVlFnzoGZ
xfAxxycnXNH2Uti36IRA+cYI20Gn7czEzayGDzbSyQiJ0vVhTUMcNMA5CdK+R8PSTx++n63L2e3n
Wvj4/GQUkQQF86HWCxBXQCG9jiONrEFI4a+xWX2TVDo5BrOOj5eYd6dLcIqSr6UBuJp+COBnCWuK
7ioUASqUxbHaVdfwDmhz6LMG0Ol6ShNFlwNFF2HTwcnpgo8ik44VOxUG6E25zrhuybLhrihuBnJb
+xBCopnBoG5UFe5TSeWjzPp12gF25TZXYdBZLgTqVDe3vUI0hTBfaEOmy54MYDVuPgX7TyDwJxM8
iUtguZQdx2H9K9wq93+q/XpWjflyjvDXfv7o2p28w9p1GTwgcJqoKMOSwmHSFYj3+rKCzQ4HUf3W
+/n9qjmnMSGhUqHVg/aywoPaP0miBZ5Lc1ihNncpKpUJAyiEMcGCL+qNnHTitZvly9Dlb9O4OkJC
cqMl3K4sq5vBLzckRHk6EzMbeq9mI3VGJt6p8n0UADM8KM0hyvw1H8sbzvPWatjeZk15JbWpCs3d
4borsk6XoC+NaUXVJt+UcGGU/Fc/8lECB7u5qnYpCDpqjUo5CukQqr6jdb5wew7F5FRcyHLezBzm
Z/v0Yy4kSZShcjAiMb/muknMpWrXes1dhzoV58PMnYMei//2/ZSPy+RLzebrKFNsFpGTOmAobt7h
P0ZVJSP/mGsBfeiO3w90FtgmA01ebVbIMbBfGEgqMgPbxKjyYAbhfh50JmNMLjyCr3hMGKdM5IVn
QWSA6eCqA40wv2tAALqBE6uttqnRD8ySYIoopSbnFlYup/8+TX7yVca72cneQdKAAr/E1XfxRnnk
Qcpd5tdQMuGuUqeD9XxmR7mer7r7cC2s86N7NceoONu7k/HH13E6PkKbJPXYSbnbHboSFEQUdCFS
ZXcUBu3IdWEksAAM7PuXPLeaxjV9MqrmSk1dNxg1UvhlUfnAkLloY+VmLTPz+6HOrmeTB5zEv7wh
nVolGEruMrSG4LCT7WBVYvq8gg7JTBJ4cS8quKmIBDqSqFZ8fa6aDL6igJF91/Wansb7tsz1wZ/Z
IReXL0SLYGuEIcjZjld6LaIQ82Z3LlzVIIyd6oFbHoIBSBRNFA03VoCvYt3CVSHAyue2ColkPUmI
BvXOep+r8swUk4+a8SQ6EFj9QJ0HpAEqTDO6sI/iFK4S8l3XoIsc6RTZCJebgvRUFZrhQfXKw6mK
qqVDaP9epYHJIviN18oVn+dgofN6UWxwrQ11iIOhibsYZIKCdAG0a2iT6sH3wEOV3pLyuWgCwwcy
K0YYctEWh4HEYuDWfD42Ym6zHLwO9PFEr0WjWrpuRPExqDqjgr+Fh6qeLAKVF+364LFVFk1G4EUk
b+Glguae4uQEcDCTxoMuyjZXQORK9axciMxwwK2ofwMPaPSh9dEaSMJtFncGisp4OO8qSR9AzDB6
bcEl0HgXkblATbB7K/gSPTLXZmAFCT5vwkLKg7Ys0csMGhjBbROGm4buUeGDIi81YMvSZyqY/qWF
QqNdKK1RwhiKt0O6KOiLF5NtxNGXGtpaRaHiaogCPY2gfoQyb8zAvIKQvKRuhhCU//ApAruApJAM
bBe9siBgbnVDbYwMShU+MH2OilMt6FmM9iZR7msXfhGpQ2tigEFo9sKS1NUrUwsjKoo7uGMvPamA
jxxtD0VfLWHjuBbqTRftWtKbrdcbUlMuvt+5F0ITFhXk4+HcCuKMMrnv1AVfQcpxkO/CJVuKDnPk
he/8VQb+n9fuf71jtvtjmVb//D/8/TXL+xI2EGzy139ug9cyq7J39n/jj/31z77+0D+v82N6YOXx
yLbP+fRffvlB/P5f45vP7PnLXyx4n7F+Xx/L/uZY1TH7GATfdPyX/+qHvx0/fsttnx//8eM1Qz1r
/G1ekKU/fn20fPvHj5Ei8D+nv/7XZ1fPCX5s9Vw2QfXbsoqf07fpjx2fK/aPHxwcDX8HUhIWJhqh
SLbGinB7/OMjyv8OZSWICAuweOPh9fXjtzQrmY8f43+Hh7oK8J+iQutVgWL/j9+qrP7zM0jAInMD
FgKKknBgVH/8+R2/vKzPl/dbWie7LEhZ9Y8f8BlATD2NPWR0l4FuIoS5wHBBXPwacxWY5vqQRBuu
62CZweUkS6HyJ1Cnk2FMfRUMgG4g64vs4AE+iFlvik0OunusAz8LM8xrpPcumvA8YNQPRbJQSkf2
FiUDpQ3738HllwFbgaC2bhqo4AFgCMlsYEFNrVwwZJmp4YL/eI89FqyCbiuqcJYy6FHMTQ3mQnTR
d0tJNmXOLAJHba2EmnlgVnsWGbV8FcrX6hLU+lDe0p8UWDpvCyUnlZcXXWn06YZwY+WyDTEmAtcO
mCKgyEsI5/gPVfOgtU+MX/hXUbXi2aIGU1OAfdxDiFDoigZ576AkVBs0eObrVdGvG+k2q1fdc8Bt
+3JfCdQQin1Z3GuDo8hAiDtcqXuDHT4n/cF7c6NN1uiaatQQzthUGzhGPqOTnWM+oPTGG5UAiUhB
Vx9qYTe8s6t8BVB43unaT3SMlPCqy2zy1tiqZmbJUuAhxGfVwMbEN36gUxhei1ai3OaKBT2ODEzW
2gqkxS+lyf+/s3+okKT6+51tH9+O5TM7vv12YPhf9Vv2/ttHhEuPVfB8utXH3/PHVofW7++8KFMB
N6pRpllD7Phjp+O0/x33CkUV4FAF9XAVGfmvjU4QAqAAqEExEh9AZQ2J9K99Tn6H45Mg8zzA1tCc
hhnkv7PLhYl+vYr4Au9GWElCRRraLtAA/LrL3ViUtS7jUBGW640qi9BI6NLQ8UPOGXiI5PCGXPGA
pLbhBu6neppct9xDAYiOHyBbSGF4EYWPWhE8k0ypzSTITShSHzSJWGKo7Wt/I3jPBJ2YAjLsKkXt
MLDS4QXy0YAxJQeSUauoc5sv3ut4F7trAfUJnPglwDKtBzdz+FGnr2L8VFWC6fbQkgc1i5NgOcfn
pthzdla4Oi7peiXSJWzADM8H+bU7Jj3oqfjjN5YfQAK10FkIS2Bt60dvMlGMCt8bdLKDCNUiuY8P
AyRsiHQTt8hx0lJ91tz0Go5nyxRgdK2k1ynD14/TDK0i+IukLfZu2B0DDukIk7aC2r+DdGmAz/cE
zN1LRqG+7MTwmon7fUO2GrlTyswA1UKq4CrTJ7oX3pXBNax7AGXbCS54kCLaG6HutQc1vm7TZQD8
rdwfcmmHRFsfWnWFw8IQ5dqkoEnn6EjLpbtxK86KMhnenzlvEVc1NC00sjg0cYhYWrSrxGM1yjCn
2kIWPCPrYJ5LeTPkIzvLGpiidVuZZNsOVglIpRZ8nunwerdHwJVXKyZJIlNpbwQmm3QACVi6Y55G
jKwOFpCK9NTBLgdUZH3tsYH/K0oGPQguxaoJs3uZvbpgqWvAXYlldKggadq5FMiLiHvJM3wCAH8m
kcdi8Ped4nJGUEpXEYeCudZG125Vr2EZ867KvtWisFwvI+XOD4udGDwobnPsgK4qCtfJ3XYtN/mj
4gq6VEIPpSk2QGK6cq6nWWaL8NmT4Jas5RWqk5LZQZwprx+l3oV7EjUkNQamDs1w4XmUXFUABA1z
EXkovEwFXPWzxlFJqYOGaOW0xbmylcsrgY8NFpcrLbkJikxP5AIevI5b+msGN8AIcq2C/5LHgBG2
vAAWA6OPMgCPsHDexvWcW+bXTO6PzTtyLoBY0JAQTDt+QUc9ueilYO+lDzyMJUBYArAYWkmAZHmA
0NXeLvbmbLC/3sXOB0VAO71jAqDlMzTmg73swTurWYMKDo+duVLC1+zjfJTJTTYPfbUVQzyay3q7
UUN40/eJxR08VJYqnHX+QIBEa3SlfVFJjhbELU2f3EY0+55gKb6EvQco1xxO/+Kzo0QGldSxJjQl
uGlyJ0ArggT7unpp2IEAsBsqM/XhyTX016OfDDKpokCdtepTIgR7PKIKqqfVXoGmbbawSn8SHgGw
s7JUr52Tk+xX/nea732tHJwPOrlhU87TaBLhrdJkoYXXkrrtA4ufU+KeSG39MQzySlyXxA/j1ckw
5VDW7SD24V7WG3PE3jeR4ZqaAU0eCzQ8zpyrw0ykx89HnCzXPurjoWowohqSRZNf94q2ZxlnYMub
CrDedSJbJTQ9Uba2BMIZKozhNJSsAlDGkgRsuBgNyrQs9IxR+/s5v/imT2djusjLvhBZOYR7gFot
Yss2BSpo3Tj0oC0ADQZafavOlK0nbdnz+ZjUbbg0UpXGxZjuMSsM7bG9gYHpIml15MogUBnQkbZD
VAiNmWdFBnRynTgfd3LrlGNP0Lhx3M6mq3qRLGobV2KdLeZgcJf26OmkjpHlpAYW5Eqi8Oix7CPh
ttRw/q60fKYcNcEYnj/MJGuqlExSfQVjgBWjK3r6U3kB0G4p462Fe6xkIzVA1Pl+Bi9FxJPnmtoV
xyG0Iyjrwj3kTFcNqqh5FRlqlG450fGHfY9g+P2Ak37i2VPKk5JxGLW0zzSMKC0aHLCWtwKU0YC/
vWjkRmDOLZFLp9npA07iXlEqvJBDYQnDeU5qM6e1JfuvusSXssRppJtZH2fKSVIxoFuOYTzgXoXw
LQRJwJPnmsoTStWfk4e8Gg0EGAJMS3eNpxbw+wCUPFyCHywf0mXiQKDR1yH6bgh2slQfyX2zj+y5
dfI3O/yvkaedWYnJEDlpMLKwIHa6I7fQS5bX3M1IceJhKaKHscn9dK3vV8vXevDH80IXguAqAxUV
JCOTxeIxGKFrHA32CQT+xPZREY8AWICfUQJImc+UsC49I+BqKLDKKhw0ziinANFrJfjy4R7Qqndi
o+TAdzpoekbN6cOV2Fu86b32TtnN5SXjcfFZFfn1mCcDTxapGMRqD6vXcJ82/a6luWcgI9S77hh5
w8oDjbjxXSsLXLiXVMSIu3BLusqpuX1fVXP7c+67TA5TvpdAjgKQe+/dYwogfGYOTmRAjxcqBnq1
Kw3+ZXZxXYhCXyZ+cpyGPm16Mcbzj+YhEoDjyiozOKOylbtRoN6Vrcz2bLU3BRjSP8wOPz7S2fTj
msqjBDbW6SePnMphDjNJpIXj8FDJqiIgnCE+vOmsWEb319TMOa2zCTrz1yuHyDBKpZTwwhQUnAso
YsMDEalRHhst19skUA0OdqhchkdPnuIMDfzC3fNQTOKHx1TAvaeEgS1sFLy4eJEk3EOjB9ETbRa+
fr/phLP5gFg/SoiUyAKBsdBHA+HksOtFSBL2cETf9cBdC1lrJIVkDhpu1X6qAHxMH3oYjwsab8HE
9AVXz1Uc4yYdUCOXcifLiiWcDk3CiAPEvDlEElyNwfDx0E0tOXnhxXNYpYn2KWZz/MYC+CYIitCP
5qc5j9vLHm7xdMdMKJo4sQmizMfBya/nNNfO1upkqEmqQ+OyFORKort2SK55cduCUq5gxYwsKIrO
cy7OwczO49JkyEmWk1K4CAfj03X1o5p7Zjz4Vpo9w4t2qTTsOaSAJsQhdI/dldhGL8LADHjAwpdW
WgLLcv/96jjPfSl6R5SoKO5QqoKk/zUVgo49wqSmiDs3egfbYh8I3FOUkhj+G+9p99ZybxUyXq2O
4TUnLlLtvWtkhwAWroEQp9GA6DU8mHTiz4n7nt8DJt9s8moUNfUgbSOKO55T90pSrgoAKNqhuVIg
x1zwhdmr172qLsWYQDugBHAwBjJk1rr+LIJCwQk1LwnKXyhwk2ku0LuSmiWwkN8RZdnWryAF3sgS
KJwSIDMVcCkqMIkSerVuqwcDv2ZAJQRcAE/3di6Wn2UlFNpmsNKBBTacis5k1YEZTFO4xrU7gPds
yetQsUI1mG9eqiYxoGKlNwkHoKQcbnK/07tY1OtahoCIqLNuMPxIMmfWztl5PvlCkzQaYBpOoF3e
7sZsTH4o9sE6Nhungf+1UYGcDdhOZscL4UYtje+HnpuKSXJd+n4Yum7R7lT5EeZioNCiSNftvx/k
/O719fmmiNA25qUuEv58Pmh7W5yRMFNcwEE6gRRaYLroFlozo45Z0JfzazLqJEtCsyUcfAmj8qvA
6Y9YTgZuXYZ276/mIu352v6yosYa8uk9KBVrKJbWmEZYHsBO7UVNZqZw3KPfPcvkLK440mi5UrW7
OtvlrodKHfRSomviF3OzNrMiplQNHixKQRExa6POOc0WMRI9iNbUQGdDSN9f54YRQwhkZh1efD6o
AY49OFWEr+fXCWwZCToQabED4kpnUmxlFdpN7WOtKDO7/+LznYw0iYYqhQgUn8bj5pd1LUTZR34b
y5Azi+/sPBwX38kwk8NJyRTfjXCr243lhsFkuwZwWuzqUTUegtGP/SMxajSfpJe5O/mFk+jr0JNo
kjZDPCSwIUM0cVlgSpK3CqV3KQ90wYptdRcYgbcYkDa6sDdUmmcfHhaNHtlzKcHFTXEyBZPY4ldD
UNXjO43QCYz5Z6nt5gLnuK/OtoUCvy8ZRrrwhJ1sC+rTKACNc3xU7jW33SX0AXXxXdDzf8GN44M6
+d1o4wOfJIBN1Se9RJN211DoqsNBEvZ3C7/DEcEHeg7Bg1B1dbeDy1mYObIf2jV4sKIyrBoZLPcu
N/v2Zwo5As9PLKk7xCLexODi5HuR+rsY7QoICcG4iF8PWnaf1Lj5dxVchhqHr2ELngGP4ifoKNS9
HQyzq+ZitDyZyskO7NmfZ9BoG8hu6wVzmN6a+Y3gzC2M82LHx+b4fG2TPVgo8DcI5WyMMS340Xaw
H+/LZWJ6BnrG67mbzOUt/zncZC+mnMT8jMeGSMDW9mp6yyJoSAazx/jcapxsvDJraTbwOAVi8ExU
Sfdt1UyWkg1EkIQzbq6Gc54AT6ZxssHaRmYiibAetVqHMtVNtc+eurV4A1EIMdYhtLYNTM/Xyc+Z
2DbznGMD9nQfxDDiLlw3HV8fpDMCZ3Ag/QBKny4boYWzfOZsOL/GfH3OsXl7Op6kgbeSqHh/0JQD
0h45msEs32HbearQ3NKcurPFjTzkMM/EHreH4FcdDhalsPkyIvNfGG9m26mTCKbyfkyl+iNYE5vT
RYcuIQ9ihJ8gob8txo3L4Zvw9eGaexK+Qq9pVVi9IdeDsWADOBaCCq7Z0OoLjBI6HirX61Va2d+v
lpnNp07iSlLIbabitrzjIrIta2BHqApzzplRLqeYn+FLnYSUmkMdqftYI3hrK2JqgtU5mhUthxjL
EpaE3ZYzZxlf49v5bkonkcX1oVqZ5pjS4j25SqxEsL2tpNPHegdU34OyI3P9qos3hZPHnIQYQJbK
qstw4I00x3gHhT4K+hyw+k5coTYDASvfIhbw+GTWtuxSRgPzbfh8oQAyWn593YW5Ggh1XrNmF/mQ
5sohzgWQYFfaCTA6cKPVexSrv1869NLakTGiTDWg6DDq1yHTzFf9iO/aXV8jkrbwHZW1W4Wv9Do9
dnGux2UKorhgQDcCUCiI75ebRLtqmbSEtKkFl8UVRWGlaQVbGWq7z7ZqAiGgoF9pQPUz5H8MsCke
ph5F6poUIvCjQZEs5hYd4IZcyQZP6KpVGtRwNZsGmwbN0AHOoDJ5pFKlCxSlUOnZFw5x5MjcfSEe
vH7NQSvIlQCfqHybxa0h9q6ZUFHngd9zykBYBSrV4zaCqNAhQHmYZrLJVcxOVFEnWnst/XvsCVSB
ED5xyVUActMI/kxeHFpySZnDcHJXAaWRecc6TYBumivCX8r2ZGmE2amiqp31x/lK9mu/5ptd6qc6
4LtGk7ZzB8Gl7XY6xiQBS7qKKUWJMepVbZXL5no07AToYljIq8xGp1ac22+XjrrTESfRy49ZAp4N
RhztijxHNNGXQV4EacdVcC0uv1/vFw8fVBaRzI5V77OWN7Rl6g7ukjhYUWeXjPx67ALVZtvoMPma
t0Y6axOOC+NkuPHhTw4EILBdjxU4e3zYMYzZs7fUYMcAOODMixMuLo6TkcYXezISvB19F3p/Y8aA
2GHBqHaVQG8FqjIL4vgHb6tto9uBs6gp6YDeGDzSJRieQQdiLhe8+E1Qo0MdF+XDM5S3VBRJpQlp
AyUh3BHERg/pXNf34rR+DjHtCfWRxlK3gry1IsODpeE2g8yM1IXOvWJmhAEeg/7UgNkOZ8UNLsbo
k6EnmRJepoe6c4atbsW3Reyw0iruRRvCYHZlw2xyASENy6vMVFoJzuxpeOlwAnYexwMgeOAOTAKN
X0NCO6yqZke3UGy6KXf9XRIhC84d/rXYALVqsafAhIz17ff75uIxoQGyD6AIHVfZZHWprsb5EY6J
ZvDNvD1CCQtXrTmO/MU0lILwiQKmioA67bqpJYFEXty0u9B3gWSTzTCF1TJAdhSiVT3odTnUkZT/
R9p5NcfNHF//E6EKOdwC2Mi0JCVS4g1KETlnfPr3B9llLcF9F3/7qXLZF3Kxd2Z6Gj3dp88JB1dE
8s5fJVK8tErWKINvJLoay4+hCS1ZC0CNigLFfNXJttF2ni7ixohbRA2OyRsVk9frOztnTcv85szm
klAi8SzPi+adDSSLjxkMVqPhWI0ApdvKo+Li6lTRxH3AYYKUfH+GYzY0slmq/VwdlrRbyXj21qay
0O28sBxuvopqAcN84hLDRfE9FLJJ4huVoqYbeHdVMQ0ImsPwOhovRfMqRAzJq08FtWi4Fk5JKR+Y
cNx58zxRDik7mI1er/bTFAFyfAnyBy8Q73XxFtQLmKlxLwvFJ0Q7nc4SoaiTChdWPHS4mA3Jaumu
VRXwfmAyqng7xdVer540yLd8KjOmkdlBJW8jHlQTAh8D/fK2NW2GNdD+2JSD6OSpykynbHcDTHzD
r1p+jrrvnnDQwnAnhMqNpD54Fk/2znKHRN+oUABWcuH0jIT4vWEHwW01+i+9pjO9wawKKMICnsV8
CvZ4xA5B870C0FAId+WY2z5QtoQESNVgBYMbsdGfvA7MZCeHUDnGOzp3dmP9anWPBMyCJaz93Da/
zVy5C2tpIxhvBUx4oTh+mlLtcx5Aexb7Hgom0UaAp1lpdFsMnjqkTvSauZoY+ZPK3BTCbtK7W5nY
KKXixstnxV8ISpOvlZfd5a38FhvoPVnV3uR/YwvJblWZqbSdasogGNOwQhceMDr6bZs8tagg6o9Z
ou+GCAFhA6aoAkm0YnTkRrHpHG360aB409sWarVTy7u5bkNX9DMHHKErzgSKdUC5JgL78Sak8t6X
+83kMVebFodW/xq0EFOmykYon6dBfPXz7i6Jn+jgBJFHiRZeVU21R6N3Y8bDLCU8EVRwBVl4QAN9
L47BfRGKWw+q+4EspmZPTd+0U2kvyqVdpy9pVX/Oy3RjMBWZeD/K/nFQp63qBfcj3OpTVNu6FD+U
WnPXpOY2wlg4IUWrNbtgbnwZ36SxdcS2sie52SUTf2R8ywy0ZdpiIyT9rpJ/tJpkGwr/En0yE2tX
CuI+NbrbypdgA9I2Vtk6WQ+8L4M2T/maCv1DZqhbulhOqiFkaMVO2eVOkSJ/S0aM2I6fQuQOBYzE
5E9hVlBc9u4QP/mtdJNo1S5DyLKK0M2DtnCXJ6FbJsLOUPxtP1S/qio7gohGKf5zLDzp6JakLXPG
ZN2iFG7qunUSo9hB033QlcjNQstOzOYBhs+NpH4pvWTb9BWzsPqNqJZfhzS88QbtZYp5ESqQGu1n
DR/pc2v+EKPQGZP4TpWlH4jR2FWjHSoFPa9w2Emm7OTqMbW6WykTbhGntiGJ/JKGL0PWnhIRpfvO
sMtEcwq9fgmM9pfMnFwhjDQeOZs0QhnM2KaKdEB58pdYZbtGre/6sT/Ig2WrxoA1FeGgbOeBaKyg
cimTjaUde+3VDO5kqbGT4Fvv/5JgZ46+WgGddqE9JLnoFIYCZUK5I07idfInr/N3cUmZKaygAmCC
ibm5gHTDCwXBTfE+VUc9JFG+6OP3Tt9Yyg+p9uHVS5zca54G33d72dgoBpzaerIReMZFyrdUkO3U
mLaD+tgAtigyODKT0rUyiaox7f/OdCuGji1a1vHjVOxG7S4K+m2vZZvGC2747UFwjGpjY8a3UlC4
U8a0WBvYovZk5oe8yHmsUSVl8NluYYE1p3uPwGDUvJFS0Ymyn4J+ykCgBnnjWtp0p6sP8Jekb363
bcVfTSEeKiA2pQFzcXSnljd6e9CHk26+6LTRJyvddAachh1l7/4oKQxWD+kmxok9Ew7S/jEtTn71
uRG23mBuG+VBLG91i5ALbV34c7C+Df49lJtR/CZBh6hmL1nyrRFU21MLu5W/oLLHgm4C9Zcl3hrS
N938XHmf4oq6SZ/bnfwQivBSwnGflI0jt+ZTS8wxawbsCp1r9eLpgDAzhsnL1jaoumiKthHD9jnm
AqZp7mbKJ8v/qnp3kQBT8bjNUIKJm8yFRNCJjI4murJpY2DPsMSGRQPs+VYV6SfwQc6xGLYJ43yp
Y0reNpMjZKVE+CUfS+GTYVIY7/O91Ea3EXc3QyRQHZ+9SEaHC+k8Sz0YcvwqyTxb2d681LctX3rG
AzYBrdDeOmaQBwoJ+O5ceZnU0p4q5kOFo6l0B6P9PNYAG0b5xh9NZ2J8uzd4HRvBfmZo1Y9e/uIN
X1ITFMf0o0cGS0huk+aUIIZVWxGAb+jJ/DeE7hzmpuEpRWev/FJXo+uPA6M69U6Kvsblm5XWAHya
F728zQoIbVKJakdoG+1TinzU1Dco5HW2SCQNa8aA1LdeYeYx1xl9V7+S0G1aHt5K9JiPr1MLSzAF
e9lon1OpdsNAu0VpiI98vJtkppXbwNFLpJPijuHlYV+M1sGTlKNoNsdEOWjIFHgljBI9Q4iG/1CV
T0JpHrs4trvkiz89t0wAFCVhAsh+R0AUsnCDHgRcXMm9QDfNjO4SgxY3yRQ4kqo0t8pobC3xLgh8
OxXLbT71TuMj9iXfKcMxBmKefQm8wi7Vg1Ufe/Wh4ENiyUz63RdoR2gg7wUmHNAfzX3FNUhBasZI
U0U5TN3j4ENQGsJVIx5jEULRWSfah3Q5d3GQnmV3snxnRbg0mhul1962Mf5lwceRabsROYYsj221
3Sp8q9HWc1LmVaZPQyUe1Uw7xtZAaJL3gcYwRucUk3oQzdZVGC0RgPiPsrcBPeUmjKEFcE5Y4auU
vo5x7Sjt92kybVFoXK+eeUQf0pwODozwZkH1dcjB0cDZWtpFXfD/Ul3q64x90YRsvZ3uM9wS/Azo
mIhJtZGMz0MubmLreyw9ya3qeAJol5aBAwPp0ZpGejHaqX8jFZ91WE1z/1ZLwCGbxqGVGTLgdw8J
tHOArNTuDlZlx89uUzX47EHYLKbhUZC/DIN6E7XqpqZtUyjFPp6HxGq4T5Od0AVPVfuiKSClwvxz
Hej7NhQOHtiK1pg2uTecInnaal20kdX42KXf21flRytx+weUUJN061v9Tuy/INVqy0VtC/jPKD+q
jX/TIlvsJcmh76rvPnARU462sfgDGvdNR6IC1/QxQ2ait+bWRrHvKu9+gHOpkncqYRSZll3BBzDR
YpQxJjsJfxUWKYa6j8ZnrUrtJIVwl+RO/Vxm045EY9dMv0ThVgwm2xiNe6Acm7JHiMPwTbfNkVFv
t4ER3NbyeJR0/t96cD8EkxMb3/PS2Oltc89gz2vKEGFTKXuxrG/6gYYnCVk2Vk7qx4cQKa0cVuw+
kTYhNQAtyxjdg3dMTrd8z+0cVJ1JbJAhv526AtY4a+Nl9abhChfB2zQOm0nxjmPUuPJYuKHAfFHf
7KtCowC7VyrzICjfBQA1SqBuu1IjTCq2RiKZdP42m0t4/VsLrMwgCKRZBTck7MTRg0bqlY+/TPGb
JDybk7GNAhTWwUspGo6ZOTmjyaT4YXsjlgrtI54EMlLlgWwHyqmc7nzoQoh3Q8nxqeI+g2rG84f7
XqWHp/t3GpNdWX9Muu999xK0UDP6zyg/woFpN+ZPCApq8dnLJXeYBU9KyxbCmxQ2jtiQdmjIOm1u
7CMD9p8g3TJA4KC7DHNzy+SlQITpbVNEzVEj/gQ/SjYEroAx+FYZ9zmaHfYkhgd6wnwEzd9hAQ9v
R86DJG0cT1urYQrb91/NUubZYm78Vt2HTNrUIpR+RexkAX0PL4Uu0qRbgCIa7K6Vh75JwolCRxCT
DsdgUPm7rqS81hMEZLV6C/sFzEGCIw/xrqMaCKkzGTChZlQ3M+euqT232WCL/qvek9op/VGRP03J
j8T6JjafMp/BGpWSXvqLMLURlYchFQ+Tp7kxZNC+doxSdHtBC41pAJk6BX/kbhtD3pLNZuFaEfBS
XcNgeluf346aZC6KgFEzBZnZa/3JC62TmFsHpHheYqUmsaHmHCBhnN+GDJ8izo7yPJlw2+1G4VVU
bwvjJYeYVCh69/rD/GK/4/w3LfodUiJ1fqsYNAKsEznAlgT5JhTUb12WuBIXvzXD3diNBWNuhA/r
vsiSvdEnLiNOm+s/5eKj2lBNQ5vpbCiNvH+5xxqkCUJu8nJPCqeQvnbpy3UDFwsvVK9FTaVcKUvL
ygeyO4OmDi39W+2GzHwf0Vf1rGN5qznrkPWFDMK/yuWGhS2R2MaU96ISEXbpiJaQCGxBanbTaB4C
Ht2W1bmCLjgibxBhepG7b0q5D/zJVWUo8kNe5aV304t8mzJUqKJjaIm7JvdFW+rSzZRau5GKg5/T
dUAfQQwga/Bh0daZfOM7xR13oyE96HUG5U/qZE1+E/XWyjlddBlThF2HYXeUNz9UP+KkkZKShalv
8T1MQ0TdwCYofJox8tM3Jhz6mzVcj3ypv3ludPaes8pvbUG92OcjvdswPHRKA63GQU6PQkuUfYhj
zxW0aFunjGkrCdg7w7UI5XnF679+iqZjMJKvxztD92wR+uz204prXSpwnf+8xdWuFR63Rjj1p3lG
CvCw6hg30k13w2TrMbiHv8MpYSbJ7LVa6ZrdxfUNRC/LW5K8U1V+gu3PKcbwTo+VY56vYWQ+WoJp
dhaNoocGicHSnYt+EiKg3BS88welvvH1dFPMUnvFmtj5x9rzbAgzhAARBpXFVoZl1WuGRmVd5PXF
2BlSIe7EgGBbaTZ8+onk764f3sfA897gYg+jHNkVscag105OBZIrV/v9dRMfIz8mgDD9aWp95Ogq
VXGq0hQTmh7x5wXb6Gq7qlonjJONBjnqdXMf4e869jgjqDxFAxT8on4v+14sV5LVzoiOfhM2W8oD
xo/BlW5rOl1wJMP24CpvCjUzR6Kuv13zy/mQ3hd8+QFIyTN1CUHSh/aIJsimN5kBCy4fa0T0KunN
kNYkgS665F8jywZJMRmhSK+rA2MRnQTmStHDo5oNFzXPg88Tk2ozZV68sVxprcP2sTczrw+c9tz+
kT+0KCTFR4FQ09uTYpArKdOTj6yIUUJr0zX7moueG6jIN1BsMrK4criX/FWRREUXNaaC+LK8D4W6
NuoCyU53YrzfvkNnda/t53kOFZhV/HUdZnXJec/sLYfYrFZIVL/z6V0WsAG238eCUXQrsNF7dUgt
t9eXd8lzFIOboopkxADp36+uKpl4LwSpPZk5JZ3nUDh2a6OAl/zm3MSiX4myE3IGHiaE4caykJdJ
dyFEz9mw1sH7+NGabyCJnoQ6FRPfixQADqeMWVGzO0HG4Izfsi26Qjv0BFKXeuXKbbjkFee25rB6
9oHUW6vP8xZbMsMhXhm5Xb/SWrkwAPB+OQvHy/rGNM0eE+Lj6MyDwCBG7gSHb7GdPKn7tfHm+c8t
Y4gKkY3G7BB0ftpi95qkaGPPA6Oi7qo/nEf99ozz6P8LZ/o4GEqwRAlRs8gJyWmkhR0xpY4M7+Qf
GBrKWzTokVJ7tUCANkACHOX3eOBB6RDFrnv6quHFkQlGDeVWx/xA48JG1dSHDhVPfy/t6Ys86zZo
fts3fsxYRmG1af+n5fZxd/+uenGYcTkl/4K8encDR0lrF/ESaT5SVBJVZ1S2s775DAWaXoH5EkyL
I1XXkCE92GnzrxBvAdG7X42slz7/Kl9+RZJ4jzJv9N6Px0RS4ZSgxU+7gVyZxzfFbXBJk+EYj3B4
zGexCw4mlYRvobvW1v9z2B+35T/mrTnwn10jtaiiHtXo/pRBFCFszKNyoyFD+9Sldv9j3DabaTOg
oSx/L+5Ef80hLno83j4/EBXeKIvUp5jMCQJRYGB0SEf8kNUL7r+w3rJkI0XimFuk7u1wS2Ft3Scu
O+SZ/UUmVGQ+qqAFN6E/xvG+c7uD8orUDFMWwEcgHd/MtU872eUr6dHlyHJmeHEFjUHM/XziqkPv
AXfTDLkjcc5uBkfYDXf/h3nb+Q9+OOYzg4urN4l507QtBvPfiuIKqFo9kh25LHVDi7RD9PQJ1tJt
+fx/YDf4iD4i3pzZXnh4U/haBaFnf1Ie6Bq61Yl5yDv5q7brb32HWsaaks8FfO87g/rCp5nH8iQv
YbEUvqiR7qwb64e2T3fzYNvXaiPsUh+ZyLUU8AIK6b3ZxZe8aPrJGDrMzhMg8ibc8NreTsd5Ptxz
jBUhposXl7EPnYwXZCGd//cX15KYfaRgCarioG3bHSkRwg3prXlrPUKNdDTc5JbyqDs+/Q9BnO+7
aCqiqFtMm76324gkh3WM3emBCnxK6DRUSM86E8DK+LXfKr/plIPdRyfAWTE95ylLJ9ZIk8jxMWws
h100FCO9Ni66k6nmj4Km7gyT1nqW7VUfkeFedeu51W9kWy1mML/Ttxad6ZXfcCnt0CD55HnD8IS6
TNcouNXoPcakHSAQj/2OLo+BPuFX6bEHhZ9skkd6iKtfzktJ4rnVeWfOonTct5FcGlgtAbiVT/lb
gCcHr8HLPAwzfY5d+D8o1v/DtS5crKh7X5VzrPaOZtnVoa0g2nK6ffAbCIHoVkdPtIWIGbTrdi+l
q+eLnY/gbLFTLdWp6PHy7hPaUbSNVGPXAl4V6ZBct7R2mIvvD4SzYwKHYHeSlNtmeBHat+t//0Lp
CC8585bFByaf/LiBB3LGlTW35m/FheOAtgAaL3zbCH5vwtdYXDm2tUUtvi2mH3tRn2FTt55J/SH/
WRsEvXhAVC3n8XaYDZa0Eb7uC2aalt1JgSq70oEtfA6KWwUc6cr2zW794cJrEOoydaqI0hIYlyYh
ffuxn7eP+eT7dhd+BoBMiupMvxLnfwCtclpn5hYfSQ/qpC6WMefdwVWw94/+bXqQnMaB4cvWV7z8
4pU+M7b4Ko5RXwh6Ma8tRPy8/K5Zmzp3Vzbw0rP9bEXLiZMWwWSh6zACG+OxhtBmOAq7eW5UW7lJ
FzMajdDPC50xbu0Pa/vZpe2QMI0LFQzjXBDsDsXzXHYZUBGKmHxEH3Rl9y7Utuez+mtvcbMEf+rr
vOBboKcnhZZRpZyMRrLj/EYvP4s0dzIdIl/xrSXXWdnUyyf31/TigmWyJkji8Gep+g7e/vZN2vsb
kB2b0RVvrZfYLVYJg+TLd+6v0YVvGkJRtskIONZ7K5lRugECJjrKNrzvtmjPO4k7vMJdbht341bZ
gG3gyyd/Ke6TTfHZd1dJn9e2YOG8VZfqMqikDgR056IL7Ja74KF4Red1IznVkRb71+G0su2Xg8F/
dmBZlilScExxwBzFjOPsDvGmdBB9PUT3rPdGfbpu7WIQ1XmOgcsnzfnj7mfubNSSFalix9O/+N1H
9GS9FQOXL8yZhfkXnFlAQ1UFlMZystv8PnCKZ8uw1dOcnXo3FR12e/p6fUmXngDzPAgIXCiVPxS0
YXfUKNuLzQmqQdWpGyYjg2NSJPewYNDukryVe/KRtpM6w7nBhctKTRBlJK/NSfZjt6xBMMvgKbk8
IIvUIrPHpr4ZRiAEsWRtogFAAo/tqWTx9fg4NQjTZv1dYkEHEg4oGwzoBQNpe0mmo5IOj3Bw36DW
d4sw3GYAHKchfizS4o7gd7++cZecXbcY7qJ4gNrTsv8jNaVaCGLPOobWKeveHYXPCD2uZLfzlVl+
686tLPyh0wVlGrShOekhVKReXIFIPWi+1znSJN5rcPAGYAfzaaWMdsmsIc3SEbiEJi1z6qA2Co/3
f3vqEQ1PEx68kXKvx8MhQDA6ru8qTbuTqeWvOMfFij05vKJqoiGacNO/d3+rVYrGV5MGqXDJRs3m
IOaGCHCmH6gBSN9TH0ZRkCaB333rJVQOBV9+0Hp/M9XhdgypTaUqaIcACJIUu0JibCrPeLx+7rN/
Lk/E4K0BvTRVzQ+49aE15FxT6+Y0ysEdbCS9+Fs3IltVGYjzvgehvOIBl0L8uT35/ZbIQgOfbto2
p7L40UZkiCkzD+CcFSTSr6/sUnQ7t7TYfLMNvcQsWJmlP6X9qzg9Xf/7l0KNQcNAQtt4VgVYfB7K
Io6AMLESE+FCxUNI2kSGuq1cNQLJJIPYu27v0g2F95eiKffThAn8/c41xRiJiTU1J60DYVc/m94x
Kr5ft/Gnu/LeHUyq9LToWNc8MrFYVFBIKvyTdXtqwjcdUv/Bb55L8MZDIu2m1HtolJuoqfeGNazl
2x8dEcu6BfPKnw7IsjBcJIMP9VPXnnwjcjxdduNUepBDsGeU8duo2gum+eP6aj/64nuTi9itlQLz
KOh0nMyJGsIA2mwinRu/9WtDdhcSOSwZiiT/wUAwpvH+7GrYuoy2GJj8PFpf2l1815Dgl59miee1
pvpHN3lvapEzlmPrhdqEqUo6NXBjSSNqQGBsr2/dhTrQezOL/LBTvS40S8wIz8mn2ubFfGM5/TY/
tCcS4ZWgsbamxUHVlSfyn749ddWXpIL4+iA2a0I1azYWnj94WphECjZk/G0EjyiC6rDCNVmzC6/l
dxv3p4R/lhKJ9VQVRsfG9Y/V7aTe6k6+0z/BqARMjlrWPEjeb9ZIFS5err/+pyzqWeLY0VmeF5dZ
xk4NfVtOvG0IyYEK3X9bajtZkX5d95DL+4kMwlzGmgnb3ru85SOmawJCOw0Dr6T4l+HViEr9vG7k
Y4xnM6nri1CZzYJZ848428xOLJS8H/4Y+Z0UN4318s/+/uIyGU0WRYjEtaAIkC7TXuVyjdvz4smc
rWBxj0JxsKZQYAVheaqAJBdp5nTha5u/WQJQbJrP11d0oW78fssWd8mcMkXWMpYE1nEk/9qQ9gAQ
TtzpD64F4sR22haP4WpgutCIeG95ccP8yPcGyLHbEwDsHETn1vvt33QPydZz5U/YTZsNlJgbf516
WMYNPnzV/m7yUtsrGFvJCkPWHB1qHXFTJz2mO/WTtqu9HZn49t+6DP//7uMl5zdo9ZgWuBCL7GDh
l5YUR5ZXtKe8AQwuM6VbFoB0u/tQDvbS+GukjplNsBUKMOwAEu0F4OUKPSkDmRzbCNbYRxa/B7AG
CDmquVS0tQv3pEZPDk43Q7unCeao8WTH6Vu2xoG4ZmRxWbzKTNGNNbX7acicALWMVHoevTXmrjUr
i61VGHDNeNCyFAnO6PoHLHpOQnf8+jVZBJYPG7a4JUEiegH7qd3LYJWFTmWU8/W/tyDB0orixBy4
lulcLUmdGhSjdl+0EWB0y43N9r/7bP5ZxLmJeZFn0dEXRdSW1Em7b5QXgzd499nsf/+zVcyndWYi
tFTGinNMiOFzlLyW7VpBZHaas6v7YQ0Lp2IOr9fGUtTu26N6nNzheUSBEWAgzUuC5TegMfZgbhTG
elY2b5kKf7C8cLRRy3PTQkDo3miseVoNOn/R875I/WgrvXY0E+1zggaC7fXmr7pbozO45ObnZ7dw
QArTWTyNrNuXPsnJSVfAesUrUJZLTn5uYxGQQ4/h3Y7JyPugfAisT1W+Rvuw7N/92UP8W0ZaBbya
sXTyyROVvAZPe89LX3vWvkDOsUPE4bt/W0VO+0M6MvZpp880dtAcu+6Zywz1g+2F98uJWkba6Gn3
RCGnQvQ9cKub9svopm6wWYMYXNrK84Uu7kEP40fUhBhL41deV3bKqN7KepQLN+HcxOImhH4mRiit
aPfwYm0qa0/l4rHbq1yDtNvBb2Kd1ij71xa1uAEVoHdw0AR0vQGnwarGend9UWsWFl4uClYjAilk
23xU8bwQec8VnuhL8eN81xY+nqeNXiQeB6OOD36ArF6jb7oAbJNurTWrL13Zv6ZMcdGRNwHatoo8
m9oxGA2UyoHINzsYG1+2fXAWIn7Xhtu23V7fxDW7i0y7SxUtEzUcw4phF06jbRqodiKIm39mZk6y
zkJ9MOYd5ELcZY200YNbvJY0O4ualbi7tpr5GpyZ6SSDxnfOLkZmj9Jja/vwzQ0rZ3XZ7+BQIaky
4elZbFmje2bvxYF+Xze5E8u/gurb9c2a3Wr52aKI+h8Di82qm4zvhOXr9wa063ANOWOj71nNpg4S
V0aEtUqjYyesXKfLzv7X6mLvPKNQk77Gap2feJJBOZjC+97bnR/ur69vvvrX1jdv8Nkp9Wj1FlbG
Boqd9hgWj50Ybya/c31y+1Z+uG5s+Wb+dyj/u67ZZ86s1WKmJYWFtQo6YidLt5mLamZqd/A0bOTK
ld3sDb7xtcb2pYhrAPGcOc5BKy6z+LLy6ihV2E4BHc2Nuom2VOf92PZ3Iv0nX3D/D0+VS+5/bnMR
EYMK1yllbGo8zUy0Mjcxok+Crbvyl+DJsxnA1g4Q4q5s8SV/PTe7CJNhxWBuk2C27L+phbXPGFsP
OEtkT++DPnTDVnVDsz78DwdLe12n6y2C7lnew2moSsEX/qzWv6+qT2iDzcg41fUesuqFMHOzXky6
5LrnNhdX08h9lbYX4TKnGSB1s4zW16CK7Qrkcw177vUlfjhPAMJAyqG3puqHBMXiSiZCHEdS0JYP
Pr2hvB1+lgil+7280uG4aMYQRQMRS0snpL2/IXDcCIHaaeVDU4k3uXmTdOGTJDcrXjI737tbPy/m
zMpi65g8TAwIFsoHtQrdXvlSKqlNQcEWmIhuO/V3Jwkr27dmcbF9jWBqQpVM5UNX6c95/kvSJyeb
GleQ9KfWYppOKJ3rB7YskEjqYpGL0MY4UgYrmlw+CJnvBBKgzDTo90KnOKEEE9U8dR8wmh0HO9Wr
GD6SnzJpcDJfOpRIEg8M517/QR+C+p/fg3YJgsj891L+PJgYL5NKnd9TPjZaZRcGE6nGg9WtlaIu
+9B/DC2rJO2Umjk0VOXDFAR7fzxAJrCZgi/XV3P5QP8aWTjq0EZwgPSsRs6J25ZoD9AbZM1vvY82
kvigdrp93eDaqhY+W6oIF0cRq7IYsFbDo1IWW6P8fN3Isrb1b6f5u6yFn45ZbbSDxbLEoxnvEXOa
bOk1/jyj6KsJwWPQPD4DiU6/Vz5dN722voW7lijBikLI+nRKO2Z8D4eR46sr6cz8Rz5e/L/Lm3/E
2Qc4GrVeRS2Qi9+Zx6L0XDHLNtfX8fGt+N7PjfkenNnwq86v6tn9CCaq6Xijnf2sTu1unv1J7LCz
ldSN5J0Cjaz3tEZC9+GjsDA+//uZcasvYWRU5/PTESEKSmescc2Awe6CCfiVxGLtyOY7cmas9KNB
ZtaII4vg+A73RWPYvvd4fT/XVrT4osuFX+tQMbKdigx6RewfFflRV1jZmgbQynKW+KsQrXvBn5dT
F/42796mRN1DY7dyj1dccMnzG0WtIFTifEId3sDQuyD8uL5jK4F2ye4L41JulLMPlFZxLJPG9qA/
0GXJVfLuv32Vvne3JbFvrkeRpgVsmdnDaujX1H3zjerf9/2aNtGHxG5haREe6nLsQnUOD2oDwYLM
m0CS3CD56sk/wTc6IvRk1dpRLUnm/x0N/6AtwBRAL/rewUkgCyh1eoyiVOH2kzMc6p0AkYst/0R4
+ltzhALEgRvhUVhnTb7sKH+NL27XpGVx1SgYH6Jv0gCBApL21x3lcopgzfNsBl0FMHrv19eDjoih
3yoBh3seBP7xTb0zXVDq6K5C7ECSPpQ2zCYrceOCg1JVkMQ5zaM/v8Rrlb4eV7pP+lWFPPArsnOf
3q5bDi/X13chdNCpgWqP/j/Kx9bi+GC5Fqyw5iKESrnpw9zp068CREiBcNKkbmUzL0SPd8YWx5Wo
U+0HMsbUimuQ7TWoaSI85fqSLluhAMmaDFqdi++zGicDFHUqIXd8i2E2MSIYrdfqZZfOhzb/f4ws
7poZpp6RzV/JEJp/IPR2O7zK0y/fXAnta4tZuF9Q0zCMA5L9sokh5f7ew5iWEa+ub9mFe8TB/F3N
vNqzr5QitT60hlhRred+uPP/2477HCXeGVi4WRT2hpiHbFcjvmbtfa395IBWFrG2VUvvMvNAGDpl
/q6L8N0wfwdPkuL/ur5VHwsUi6UsPrY9Yh6mGmCmcUeammltBxLsCdqT8dZtisyFHDB21pr6K2tT
F/VG9FAjkUmV8iFDJ6FKHiu8QRfXEI5rVhYJu6QxH1oa3JyQAJ4Pjl59qgA7Xd/ANSPye19rrDyV
RXBGD2Eu7aBdQI07cJjrdP+ZmUUUyD3LDJOetQjmLjMMuHEgKi9e/5mRRRQQutRSq5JjsaAt4vVv
T2FlG+E/dLnlN8isWgnMO2YqNGTM39bNrJPRbpNv8rZyul//03eV5jEjtTLPMuXDDLc2TfkID2L5
EMWqXXbP+bTy2fmYNszzwPOUJAzBooL21nsvUKw0jocmqh/6iduad/pTkhnfJWGEZiDYJKqHmF4F
uZAW/ZyCEkSluu0ny5Wb/tCn422YQrReoM3VHyIj3F0/1Q/RkN8G6A6Nb4b8QHPOHnwWDducmo3p
l/WDCKaYFznN7Wlz3cTHtGK2oc4rnwe/PuCxw1xQEivEBgTJ9/V9vB/23q30qrqtq/1Of2SO7w5r
sKeL61IVY+bQh9NmmVZrcd/EWYJNnxadUPww15KJNQOLq11mgALKeVFy+bunw5PExkoGsWZh4TZ5
jfq8omMhKnIIFb+a01oMXLMw//vZ4fft5GVmi4Uu+6SND43/+/rJr/39hXMN3thFQzcfAg/e+Hti
SCvxdc3A4lte92qWVvJ8CEO4qQBO1Nnal/aiCQYXyRh1WVWWPFitOVV1ZGHCQilESH5V0pqrLumC
JJCvGixSFiFCYor8z7+fHYMuVk3aR1X9UNPCc4fbN/m31jKJk53gu3bNn8ZnVBhStxy3yFk7AFAg
MTX+l508+w0Ld+6gJc76it8wAdkRMzgE41Xtytlh31VbFutcOPQ4hlFqBPW8Tm/HqHy86fZNaleb
5ClCvKqcViebZgf7aBF2DnhllBkk/97BvX4qFabE64d0ejPjm1j9qa2VyC76x0wA8i8Tyxl8qK3Z
KZVFGRJYgPSXkD/9D5fozMAiUUGlcdB0BQOTP9kpgPs6WbtGS5XXf3mgiQDtjOuCBmdxUVPTHyrZ
m5oHM46/8X46iW1w8rr6RoiTh6JpGPXoXKTNDr7UbESvc9OouUGXxRmNxi3K+BcypF+AL32GVepF
lBO6Dhls7VBg15MFbWC3Vjz+8PyfXYnxxVnjg4GY5bun97rM6yaFH6wiXtL68IYO2zKTjtS5NnL2
hoTKQRaClQfKR+wMZoEGcNZzKPggvWYkZTlIWtU8MEtgUGFoDmMjbk3qyooyvPhxhKhp4VLtizfq
/yPty3ok1ZVu/9BFAsz4ypQjlTUP/YK6q6uYDMZgxl9/F72/ezuLTBXa+9N5OVJtdaRNOByOWLEW
yKC+d4Q5mC2dGVommOgBNn/uvHx1ZnVidUEiND8miYJCHMfUsLZaHR8qfSXVu+bTECuFlh9GRHUg
/b5aslkbTdLExEmRhRtb004b1+aEV0ws6ZBiI9MGQ3Bx0qqDVN8Uw+/vN2vt319s1giAot1opThJ
DagKM2cEVeT3Fi6BOLMz/N2lP38/C9sZF9pIS+wS2uDTkQYT2/LMh+SO1+8oxiZadI1XUoLrLvD/
P8yyUoJmo4lZK/if3ZVuS+a6521vtpgyWgvWa/s3//1scZJMU7UoKxwwtBB527iDZa9s4LXgbGMD
iQV1aftieqksayjNAshy0scDFf12yp9JvUoAuGZlkSKwqLaNSIOVGmQSqCuVgWK/2b7ArCN47h4i
aKjnPqasi5XO5dUNPFvdogrQ9goBti4XpxIsytDJ4DpdcQZ1fghfBIQzE4sigD3EEjinYUK74z/H
n+1m+FVkHkYRY4djtOW+8RQUIzHqBNpWaZZUAKu/s4YQu34Mzn7FIljoeZqNVYRfMe5VNwHNtxN5
M4hx9Oq79LRmbmVbl3GjKfUBoro41wZ5JAwzVtJa2n3tarEh8Q6HhGTGBR2drlqMR0YmTgOzW7cY
qMcL9jxycGEbLz0UJSyNf2ikWrlbrhxtTAmhqjxzraJKufAXw+5L1tiiPnGzcFW7fpP0V2ZuRKQ/
fR+3yBz6Fm7zxdLCbfrCVoWddvVJ62Ow3Nb1Ji36yI2brHYSlb6DDA/6arou3xK1/MxV9XksXko5
ZaheaKFqyZqvmpZfptUzNLbv2xJ5QD9K4IIv858UmgxRXQybWVjC6F6nVGxlpfDKQqcOONpRqFJ9
vYGQQJSsnIdr70yQmmiqaiqEqKjPf41ZcsRyGkOE6FTD9D6tgFOT3PfBtV4hZRg5xgHKkB5bOefX
rM4gD4xf4oGvYCbyq1XMX4LBW0GOKV7bn+nP7Jbt8x8V5LI+DduBcggSd7DVQ4H934fPL3YXgQ3X
cie3JuwS+zToO6V76sXa2uYdW7jKFxsLp7Trnkp2AxvZbjhSD5zVCVQQ9LuZ/8J6idcHDGbfWxrE
4KFsohOAUcDl8KGJN4ihtXZ9sp40UDG7xDE2k4d+Jai+mBv9Tj7HoBe+/qEeEn9tHOtKbAGwDcyX
JnIs5QKRIFQlp1OE1Wrmq11sDTP8/uRddZUzA0skQtyYyVS1s4GNCu4d/cByL/bLFwiTbIB1BRFj
7treuFkxe3VT/67LXORCguQltwTMNr4S6MfcTz8YFIC0LaSUbCQsakD9aDxi/LK0/NZpVpqCV27g
82011a8HJGqrqiASzKdxOIABQBxJv1tZ4lUbGPBWoYpsoXm1PIRypvVW8c8SX+tdDtHp2DdvNKfE
YDrOfubXT2uUf0sWgPnVhAT5r9HFCVQ1DsruES+zLhA72XCzU+FONzMNWL3PPVnx17D711eJ/hyo
R4C6XSo/C7CNkFiHQSu6NfQHm0C7Z01X7LqTzk3A/zGyyPzKCEOdmoRKgHEXbwufhWm4U2/V3zNj
p+Ine2aBX/D7z3f14J2ZXHy9VqoaqaFYVxXd2eOWQEDiewPLQdX/+VR/F7X4VHnf22iUwYLu0F28
bUAcaN+AaRl6umsMZlcuclNVLPwPczTgalictjRVc1x2KBhxdKaZPvMFHe34tanKlV277M7MPb8z
S4uDxeKMlnqFL9UnkK8GBTfEVdCOwaC2Az1WB6C1FDJN67SD19zw3O7inmVZmwlBYBecwIOXbzFj
94tsC7c+TMggwBAPYTbSu//F+8/NLhyTId0lujmXqKJ9W9zy4QWq0yt+sra0hSfSaSoac4SNeRiB
lV7iQnjiY7g3N0CYoCWNhiSEIsXb92av+f+crxiYWoGS6LIAGCV6PUVaiSJ8dCRS70TGWgv3WuUC
7Od/TSx8JdWaVqCJhlIszx214b6Rj5uqSyF/BF6MQX8spEfNYAfZqNZi8/xPL+/0c9MLdzG0Ie1o
VM3l/86rbttQYLqj9zjkgtNgrXm4tpULJynSLlUnA8YGzgB0YU6/hnK6xMTNx+5sKxc+IpDZavGI
A94F0JaVnBRyuk+ZBzY90F6AelQ0TvoOHOnL2tvnqnOeGV4EsUxPa9lusDYZmjSM/Rw1xbXLVVe5
GsDOzCySPq1gWknn1onwZFfxch+DzjrkNIfGlW/7YFSR1zsDsrF1XsS1FS6eJlImgeBcwDTU5CJg
0wsgC8PpILmV30DleIvXrEc3/+X6Of+g84vwrNYRpVSPKUTATxzCLGp6tNZ4WlaWtZyNh8Z4q2cS
a045MqABPL3sk64Nvc1f5ZtT9ufVd7YIjZtWEc0HvG9+xfqdnOPtqj40SQEUswi+j1crHkIWwWQ0
BJRlFDhiGYMlbHyXshctheQQqVeuuLWNW4QOq7DMwmqxcSx9scuw016VYSUpV6/aAP5ItfByNS/K
UKlBzZTGKvKdXmz6fHxSc1mGeKAVNn23h/rLvWaMrg0lG5GSfdK2rhlBcihRIKSIJjihXpPj4HPm
C2v61dH4WKn03uyLU8Qj147yj8wsBicuJu8/fAU0lCGcPGsdLKu0lEVG18lWc1KQYIgtfqHTGu9G
sdYduLpBf+0sSy56PAihl7DDJxUjycQndE/kbuWVsmZlkTZNiUkFzWBlKC1oCL3r8SsEPp3vt2zN
yMJx81qzSgoK1FPZxFAhgzZm80bK+++NXM2goSdgmipesjOl6td4UpOcN0ZkIz8CGDDbAVn8O3H5
xkBXBU1+p1A92jjWQd5qK4Ov15f31/AifI4CyrVGBsMjKhHWbcbf1bU37JqJZaycWp7YNUxYYHxC
8gmVi31tr5WGrwaYvzu4hN4qTSMw4gorOSYOh7GHXCTzdahb0Wh4/N99rWW+jsGHoUbzEO4N+oaf
9e+55wp9w/SYPQ++AG+JBO0nDEqvEQNdAsPnPOJskQtn5JDzbHoL1076CUlV8qg71a6APBXqpw3Y
eQGu2SifWjCCP2uVtOLaZyRoYymY0Edze8mHJMaWmEOkNKeWahvOf3QDCTCO9i/vCYPgCaShlGJj
ohat7cUKhQw+iAj45lAxI2jxdngK/ej476JcC1EX77t/LJlzO0ExwF41r/fs9svSmqJSKkth2yU3
MTjYmMmCSQaBdMfdsjGCGnTSjc5mpR1MqhYrTrS8fP+Yhwo3Co8WNnQJEhhyW5WQNknhqMd7rf+l
DKUTMe7IkIFRlLUu0PLjLa3Np+dssS0zokLEqhTKHdu0VXyvlZqTRdLK/XJR2V/aWcSxoTQ6vYqI
FNKdgEThsYPQnttAUD0bMaxge1a9Um9c28ZF/NLkVJebHgYNE2Ik2iwjagOSlbgJv02zlaGvizD9
z/IAvEDRHWw+y3JxE0M/XZoMKbQkdssMcEnB/K3EoQr5BvpoV2MiyM3BN4spJETaJKhcxdnomSnk
a5t/GbqXP0b7+k37QUVxB+SkYc4eqvowqgDMrGQ6Vw4JIg5I1mT0LY25ifzVhgUGbgIJpPFGz0q4
ZedlFOKa9KioEDOWTkreOJSpELOUg7KYnJU4O6/gPEE1QLhtmjPAYOYfv5BKMvocRR4L1tU7eU8w
6hr7xlu9zY/2Bsp+zviSrKz30pvA+gjdGwQgMNjjQfN1uRMtiTZknEObsXdJbwfJxPbxgMG3sQU3
tVBXVjhffV8X+NXe4hNiF9MYuQW/yfTJg/fuxwlCFRmYokvucnBB6OZwP/XRiudcWSYBCyOonEEP
itr18qsiG00LA2YjLQ06WvrW0HhChoB2EuO+7O+//46X5uA7gIpAth5EwRfAumjkNpFanYRC712T
M6+CWjPI1p1qIA6z1+ZM18wtrhC761MyF35CoOldEd1ZUbRp5fxYNIM3FWuPqMvI+nVxC5dB9i9X
EuCKYTUcCsAt7YdMWtm/i2sfYhkYroFOjAVdRRUaZV/dUuJ9O2RkImG7j+6MfYxSNbT90M5/w2yR
iZcGOJ5ziJW0kExeGwe7cFGAZUCGiXvSQLfq4pqs0o6jrMyGkCq2B1HizCkhjY7+sLQpOXU7ITE/
qUDfWccr0fbi9C8sL++srASLSFMNYUEhPlpKAfRiV4p3y6RxZqwFQS5CufaHo2qxsbGW9ZQUMCH0
DyhdAw5Pt3ZFPaGtXFMXxbSlpcViEOUmvVNhSQFYLq2kw8Bp0Cgf5fgqer4pm3ZnJT8nafv90btq
11JtaCiAdBXj0Is3Eu1H9M4iOoQ9JN8rPgWt9VHoqVNClLh+TpvOB9UflF5Xvt21jbXmCRPV0ua+
3CLCZD3rISoxm52AQOs1RySQDFaehuzzvyxwVgnTgG/CkM7i/NV9rdogOB1CdFactkPSqE6ncTyS
KaCsCUyqbKOscSO2Vlu+wGAiowBlFXgzZhScDlKEr6cyr/QyhcqfEVaxGuQSTTEeaYB9iac/aa3+
nBLZISXx8gTzhlWxs4fqRjb5Hc2rp6HcSynojTPpQQNeysjaQ8bG7dhC2lvS/O+3aP4dXy4ZTN0j
coC5gQDehcP89Xc2gheF1ctqKGM+XU4/dPshJish6qoNqICCn8ICJHwJNMuHRkHKTNSwjcOkfOqr
x578+n4Zly5lA1yhqthx4F5Ba/Z1GaiySwCaV2poRk+8AC+CRIO2uyGV5nxvaE4Zv+yXJcMMsJ+4
m42ZrOmrIabkrAPSSAv7hvgaq4O00xxF1xzAt70yS1C0WisyXFxZs0kAONDABpk+1Ce/mkzaeADC
stVCFBXRn+u2g3wUjQllYHWrrMWEa+vDKwskDKhdgXVtsb4cssyWYeHG6qdTJFpHafWHURI7CFMF
iW3taoDUV7b04tthfecm1a/rK4rWMIoi1kKZPjTpR2E/DflrvsoLfNUMIbMwJFCIF4AYKytzMXUW
7uL6USgC3C/xrWKmQaSPqfe9k6yZWrw7TEazLAGCOIz79BA3ozewl5argUVWIrg6783SHQnyJmjs
IQmwlmGmq7RynBl1w95VguExmBUIbgCu2zahdptQtEWQLuYYIC0CjNU7tZvdrXVILvoXoNHALaki
C8fWEmsZQmwIo7IOEyEhNLpP1aPkDA/9R/JA7iG6vekfzY/EtyH6ubLHF93y2Sxg9PBR0IXoeCl/
dZte6pOSlIUWWiL126nyEoV8KI+ZkWyIFoXQpbzBzjm5em/1yd7uohu7EI/ff+jLGxQ/Ak1ZBZOm
gPNfdNBlucnlRFAtNApoHwnIwnH+0Iz8IRmqMONtIJnJ1mDdi2IkK7fotbCAxAGUrrjC5YuSS8YN
Iy2hIRsqgriGKoIhUTeiAE/uBA30bK2NcxHEsdK5EoINR2n74tKOR1zYDBjmkKWs86KGHvU2/cB0
VeF+v6fXIhDqWPKspzST3SyyA84KayhqRsLMpkHP0fwClYgRCU9RB1ePS6jz1Wu+dO3AYmSJaBB0
hvLeMqpH0BOI42F+hMR+egN9d0xHofGNwtmbXvikcmdKIeHK29WodFk1wL6aoMAC7gPy3xdhSTLA
7CZN+IwR+zW21ZFmdNPH/L6rga8k+IyqXDn91N6oCj/YXf5MDcwvDkq9q9m4b9amWS9AAPOxOv89
i9hlyLEy1TV+j7wvb81tvscUm/rGvd6rnQlqdCWQDr+//+LXXAvnBxmIgucLiPK+nmTcORBQqRIS
FmO8a8STXVtenSorfnXVCsbmCNoy8KzlNdq1jPOWt2rYSw8VBCYms0M6tjbTf9UKhtMw34NRsYuA
PEICaaBWg0RkLN1ifMsMOI+5NkR0zV8tDVxbyCzQE1je0jJPzI6VMe4y0TsW/c2I8Hl5V0Wf33+Z
63ZQf0QlQMYbfZF62E1uFbTMSajIoKqtEhedub4M69UmsXblHkOi/P8MLfVceqVuOzrABXr7RogH
wf93C9EXaU2ZErBn5ZSEavYCigxHa6Lcof10E5X1yp18fc8ge0/mZ8eFomrBuZamuJrCHhKmY1Z7
dgTUk5wFTHQr18/VXQO2F9AqRK6LQVArbREllIKEaTw4A8S723LFwgUmfA4HM/UuQXice5oLD1CM
UYnlkmkhhhLMh9ZXjmMYb8k23eR4c/eOHsqBFsjbbFMHOSiAS3cNRXkx7vrPTwCHBDqTSD6X9HIQ
xpJM2iA/bHwDMShyGgfCILbigl6HOON750PHG/MRG8N0mOxJ3lqV42qGg7wGWFwIsyLXWaQaojAb
LW4rbEJyl1i1l0TV77oEbHRUdgAYuEYyBmbVnSCos89k5mpVumHAbLmK1ipOn2HYfBpXf9W1BAB3
lQpyURNF5yVGURZM6zAFgF/1w8Q0QuepruEqv6Id+NmCYsd+K2BTkrdrkzbX7udzs7P/n3ULJFYq
UFnOtVCp6XtNjFMXGZt+JF7SV0FlyW6bJrvvw9BljQteiFVijchz8H8WHyDvoFFCZbiA8tC9mlC1
CuSwCa1dgoj0VD1n98m2PWkv/UEKVixfX+1fy/MRPFttNqBBaTcRwePEa+SNsUm3PIzv8o96C/Hz
+jN9bI/yK/QP0VRb+8Lz2Vom9zZK27OuJ3Tvloxmtk7NLrHwjBgJVK2RbOVZgHqbD7Z9xxizH+P0
kYp6JVJeu8DOjC4xxcBQM0mfbBIOFoSQO+ZkXeGX+a/v9/WqFUgcG7jFFHzR+e9n2zqZCbhLEpWE
DCxtlv2Z0s4R+koB70p4NNAwR42J4IVwMXZWVKIGwAmVURsThnhGOxxcn9+vY8XEEstAuZL3mtmR
0ABdWo5jPygrxcHLShLmJwFgB3OGaiuoAiy2KlJTKyFJQ8IZFcz27VNyyu8SL3WlHzIedUB8ByD3
xLyr7VVedM9XrrMrX+qL+cVxF5I6sKmrSViWXRA3vT9o3C+lf6mrBUf4uspF1s+KQcmKCqucysZV
ACevk1fLXGsaXQmZJui1ZQRxA4rnyzFPHVwrvWUhDZgwGF1MljPI2rYydDequIOVruzdleABpLo6
P89R9jGWbJP9KFOllfGUYXVy34vnrAHrq/WhJumuV0tX7j6+98bLjtzMv4qVzf0pclkGwzRTifdD
IkIOZH6345vqxf5hOfMFHa0xZqmXvq/ixTITUcxqPRdcmiyb4qoE3gCOmXVO7UlH9Y4/z3zORZhv
oqOJmRVPbKUnEPulTnUP9tk7+TDjXb9f9WWY/Po7FvWjvsc0QFbgd8hxGxg1+PCG39mAWq+uuyBR
dHM0fHWxqqwqX1s/MjwNHxZFVFSUvsYwarEc9XNSh7iafKJxT6P0ttC22lQHuPz9Om5+WbTYqwTV
D3OX28eIpY7Kfln8XaPvGcCkhfgh4spV9F0McDfeCW6n/57QfScUqF36UBmnerzhFgArZnnHh7BD
vl8kz1rcb9NqwCAlJF2n2zJ+lktlI9RsCw5QT84RHgaIV7RQ8xLbUs2CMek3kSU7FjM8HXJ78fRb
NOwUQ/io7X6VOmYm7aAW6JDXv1r7SKzPtjtV5lNSth6r7lNU5nJfgHt22rQg9iCVvhtNusmau44d
s3j+bZDznmiQIxOrCdQox3tFeTdYWGRQzynBWE6eDP6gqe96BASFQQNO+iCDZjM1Cf7I3RTif3QY
XUBJNoTZW1FFTsGHB7mSt21HnuS6c1ivuRZTtl2ngyoGDMPTm6EVbq7qfhvRXa60jhlNTqnfJ92B
jvgHZNmtke/3yByJ9EsbtyY0QCWRBipGQytxnORjFr3YyejK8WvZFJCPs2YtqCA1DgMzfWkCQ0L3
NrX70k48qwfLaYrHcFz5EL3xiPWU9bfRKDmWyJ6k8jeX/SQGmqEE7zLk4Tr9ZVI+edM4gEZv5LZy
NAh2ttaPWMUvVTWXgcDF7H/Y7QTV5tZpBXjqx8/BysKKyDdJU/7oRbplBiDB9gPYuQJTAvQvfzCt
9wzpboFAmStVMNro8+F5VnRV0Jk/pyx1OSDtRaz6UnIrMOhfjiM05ORNXvXYaduX1dIZchAIWZ91
1/m9Pm0F3zeGCIhVbSRjpySxL3c/JZIEkcx9UOHZtHBZnvty8wb0tQMalo0uV0eFv7Q2GGVq6ll6
fGwlfU+yJJDwGgB45pEUyUHSaWBjeZhvxms13us0dzGRcmzxGY2W+ro9eqRlPgWhYKNNHvAGTjUB
zF3xLep/ziC96XHvJEQ4g6A7m+1olXmq1UGTqX6QlNKd+uTJ1LqtjKGnptO9AVEnaqFZ+D4Ud1Zc
O4Yee3aiupHVuHFkeDSHuH1i7GoJSptYDUG5UvBNc+gx6dNNgMxrTkqUOxwGvZTcUclclo2B3ut+
DsrNrk+cvugcaepCqfoAW75Du8Jp8vqOqq/pnDaRt0Se/42UOgJFgJqYN7ndvfVmh/OTiTumEa+V
n6qs8G0+udNQ+JE4CE13k17xx1b1ZTuU5AmuxT3TbL02q7ZjUgTKZIIHsXA4GZ1K3XYtvSG2CIRm
bDpa+JWF4S+9crJEclOuHBNDd8AN7CjxC4RaHXuETGps+Gn1FuU/Oau3CYLIYP+MepDORBEYej9j
mTtxmr+iIuDmhKM75VnGrlJ+sPq1rultKuuQWm8edXpoeLoh+FSp+WPgt3b3YcfBXPPQMh24Vhus
gqkr679HeLBWSEeapAcFGq2TFnT5e9sf9OopF7FbmbdcYOgwBQl7fhDFrq4/1OndbD7U9K2eQkMv
HNn+nBBlWPlYzC890LpZg9dlN30reczcM6SQUszwrNdvRytyOHTo68HN8siP4g6hdsNL2wGf/cGW
PnsCzilN20T8wdQZtOMfkly4SgyVo2iNTevKA1bV0CBH4oECOfpUi9eLZNEqEbJUhxA8eFW5S6xt
Lfx8m+4xyOlg29mjSN0xgVypmxzofm2wTP2TaHx9SaCfAxynBXQvaCaWFbY6SQuqpTKaAvKd3QIy
qlW3NnlurIDoUzANlRuT3dDu5Yw7rS57hm7gbTU5yPduJuOXaU0+ARNOIYFQ6qmF6qklR64lJc7Q
hEP/IcNLKeKqFZue0U5PivELUrK8fVa72qNm7dba4GRGGwzob48Dc1IRO8Yc2Bqw0mhTjs5juhkz
6k/M3M4nAmfRockvswsVyoAigtShPofKSAtzQQKrFY6eQo4tqzEl/KMy7wAhdSbpkJfdziBjqEuT
i1ajnN0IINa5cdsz0HqiVVdBskv8MLXbiB5Y1rud8lFJ+dFkZZg344nlpqOOT1J9LNGhtbQu6LTh
Tmo6jEBV/T1P5G3DVb+Wn1Jso12LTdRqPgdhiNn97EDLXti2S+qPePgQxmsxvlIhHJC3+3bSO41Z
eFH1xNPHQgGeLx38coqduAdCVI0+Sy33hDJ6JfrwsbwRI6TGB9sxWyiwKrso031FbX5Y7IYU3JE7
5WAYdJ/YDznN8B8GavWYm6iJmHuJxS9SnR0LRX5Lhe61CnfhMq4kyof+D9WH6YHE1TPKMkzq6mDX
CFMA3qcMY7HZEQLsXqH9pih851Hn8ww9pKz06o54E3RpZOXYCsUt5F8c96pV7hScu5IojtqBzLE+
jUV0AEG+mwv11gZ6IAaDZBr50Ifzahrt57ykpE9TPrizVlyvPKr6ezeCY2B46RUeNOZWMW5ya9tZ
Ml7YKoCXlp+PupNP9z1/LU0d15fml0i7pOmQSl6K/hLoFhSW+SPeCxhLWhk3/UPjeXF4kFIjy4Xe
J/q+X/O8FhNcZTXZ8PTSDpQxCdKk22UCgBegCsfxvebgMm2DlkX4WLd9r7oD+6Elj3GxRwJBySee
p461taWX+DcXN9nwguZ0DkGQMuMet7qHMRYbSuDw2DFN+A0/lu1JoS/l8Bjbn8rwWItko/aSNzb8
NkmMDePClTrbMdjgd9Rt++x3o9yhybpp9dbHYQ/Ktn9C091Vy9yP43xvRsWBMVyBckkdFiv+NL2Z
GfEkqfWMIXYNFr9LyFkbph9bVm0bK3VS626aniidRmc0ErcxfoAg4bZMG2fo0m0tyYHR5C4BCL3B
vWU+JPwABcoNCEXcLi73JI53at0Ehshu7R4UTYrmdtKw6Qzu1B31/k9TtJkVs0yEOvMjSbgtS9xy
raE9v08vvt4MxECtHO+wZZZu8yEd+2Zswgjs0TYKh2Zb+EkD4o7q6ft3yOVLGUH2zNLiHTJ2RaZy
HZbMaXDa+nfboTRqrZXf1tazuEyUxmIaEromNCQ9SCXJK+qQxWBMwHPr+/VcKXvOCwL2AKOn6O0u
R4CIlXArzVkTIgRbm3jbbpSXYlNvuZfu7A0wSdtqQzerBAjzChZfTAPA2wQkcGYvW2I5OnvMJWu0
6lA/TYEZTFski6D2m/lV5irbGlTnSiMZ1/OZvUWFQ0+NnNsD7M3j7FCwwyqROblsp/hIu3+tzfNe
6bB9tbcodehpHMlo3Nbhn/nFx+aG7btD6rZeeQOZ0+266NaVHuNXi3Od4qzaxrOJ2COBxdobMHqn
o35PTwLf0cAoO04kd/rD2rZefR2f7eqicWCqtAcIebap8UDmoSbWhJ7XlrUsVeZgoy8nCR9O24Ce
4yCH9EHyTVff9F53U+6zOwCnVmoNf0bRvnHOJfdB3ESpXM3O2bu9T47jvvcVVDysvXLE1kJdL9mb
nvCsjeznPt4WuTttDOTvwCSPidOiWpxt86Dfrp2aK9s9V30AVLQBE7rAcTHeTjmfoiasZ04i9lIq
r99HA3KlzDJfgsDOWDaqqcseuS4lbdZHVIQJbR6pyLwB42oVdK/N4V3RjwpTPLOHPGP9k9LRn4x2
a6tIxgEibCTLTafqVFDkR8kAVqbsTc+UwGpGtzU+KaBFY90FVFEh+fQBtpy9aKEqoIFIV9W2jRwM
9eil0XtHXuKuCWjGAt5BQ0lONymkqf992AOcHRrbfxJmCG0vzicZ8fwpDTUFoLY8DphaJQESjge8
QIZ9cgMBUubUm8j3vt/fy9IkrALDpkAifba9iOuSUvC4TKYU7WnupBDq7OXRVxqgenBbx622+d7c
laj31d7sUGcxARUcYnEFq5zejf3EnHiroKlHnyGLIUP6L/XW+niX1+NsEMXJmY8FIJJFuYxAUNdq
VT1FJ0Vse0ziNr18aIzn79d1aQWkkyra+7juQQ27HH3XJqPL9YikYSLj0Y/MNpd+jqtcOVdCz1cz
i7tepppRCxNm6I7/FDviUQ/y1F7ndj7GtQuvcv89sTBkKEDPgEzGtDCVdAGMybtOEDnrcgBjqo2M
CShTXhODvCxYwwSG09DlmbWoL65e9PZ0g5d5yBsU5dTKb4mNGkvlNIOCot9TH68ctmU2M1OenM2N
Lfv+Y16B3VEBlTFtMPOaJH7fH+QCzzRzRclu6Rd/DCkyiv4YHVMv4EtSVdcSZRiOA7YGx+u+6oTT
qGtCnstDvLSyuGgjoYlkUnOM4CnyDtUzQ3qWG92b2tRN2Mu/8/Q/tua2FjB3cMZlU5qnWWvkOQE7
VYf7BSXfhuDFCCm0780sXeIfM/N8BqaaQNm/OLa2sGKbFxIYlABOKpIkZCoKARgwLEy8JAR9Nus1
7e2rJudeOzCF6GwvA7AsNbqMjkp9ajA9HUudg0YKqHIlPHNxp/LJL6o1bZarfnhmcvHhjChVCfQO
6lOChn2kZuDcvC/5J2Q3Vxx+bW2LtKgRHCrHaBqc0lzdJ2a9GVPsYI9LLUMRDhWDNU7mi57Qnw+I
U41OKPq6F/d2n7eYmRyT5jSWz6zmW9ENIAywfNsQRx7Tw4TqZ18z1J+zbaUkK+3La+cOIyAy0KnA
RyI/+XrNYCiOYmQS5HCple2V2oSg6ACGxJVO7zI3mdd4bmWRwhus4BbL6pns7tUo6E9TLQOaVM+S
ke11ZroZhlLw/tt+fzTW1jZHg7MrNKJoYXNjqE+KZPnJdBRcOKm9xiZxLaYAgKPZFl6v4MpdHECg
51XUXFVYqfSjiI+ajVEGOnfNG9TU1pBlV9d0Zm1xsU0YlKBZMtUnaRr2qOt7siXcfq1ReW1NM2pX
tfAkB8XWYucGWzJqFM9w3KQfaQnKX6L5cc9Qv1X3rFs73JdrMg0dOwf/MwBVXiKF42Sy7L62s1v0
Ylp+rC3ghVCZ+t4ZLpf01cgin1KsxKi0KctvZatyh/wtawEGjjWno+9k6v3vjS2z/dndz1c0r/jM
8xRp5ldmMKajyZRmP4p45bq8ADYvLSxOFO1tJenkOL/V9PRByZIHo299O9KdEW1LQFA3EVhcSGQD
TZ+u2V77XgvvUFJd9KWR5reoBwGoSY7sruVOh/eqgNDnid4Id/igqDD+l08I3weo2jQxuLOIzWgD
SZIoSHYr09jBWBvq3blr6Og0tfVWXtPWvbZKAPcA61EA3VOWOGe5qVFVxg1+26XUq2Nk4OgUZcp/
cZU5l5NBKDm/2xauUhErq7qhyG/zxna1qYcMPAu+98bL6ItUcR77/5N1X8AQ6z5tR6nFSmp7REsa
YmDYM9awXcSIi796GIVyx1Xltms+OiNsMUqmAtV7UZjNpnaYtFJKbxVwGpSViTbgNPd/xnIrhtaN
+nYTpVoAJr9PEZHX7xd98QTAsOUMR9SAvdSwsUt0Vo3nR99zPb1NjrI7ox7awS1c0gbCaT37EwN1
7vh/Obuy5UpxLftFRICYX5nObDxnOl8IO20zg5gE6Ot74dvR1wbi0FVR+VreR0LD1t5rqHb6+/Ww
i/xhKsdhpkViQhdAmqOBit4U0b4Notsub2/TkoJzjToweqi9Kh57YtosebsecTlQgNKhI0aQlgB9
hMfVz8OGkVSXBR05eohHgcp6q5RhuZEW7tB+ZFoIbjDcr1p530PSoqEktATszECAe9QQQQ4lMDeW
22LjfP0eQPIAyAR8bL5N2yBK+1BFKj/13cXsOcpHS9G2rt0F5hClXAz7/8IshfjVLmliaAWNPUaS
QzyKSbdGIO5JFDiG0V1C3bgY+dTZxbjRmudy45SjfqhkZZdTxS01CsG8p+tfY3XwIPwAkI1aDGha
Pz8G5AVMY6hyiNahKJsOF719NYeX6zGWKSOGruBlAWSpgpRjDrcMYZNeMVib+Vmi4COigc2hVJca
/LYZZKcW/dpAv0cT7rlADqQsN/KqlfgEgCmCRw0Ks8s3hzAOoxA0QeeXvXmAi4RjjKmroombZKUz
BoOjVWAa1f25joWdMWZb8afL7XuRD00enJTwCEYpATyUeXoy5koe1Gi5+zR6qvXIkuLK7frxNBjw
EWueikID5kfwjLRy0doHXORR1g8ZenrReNGjTb3VxW0//RyonmDngyWy4BRA5lUjQ2R0EBHEdUi5
B+Z6ZIVHDaKvI+Thw9/whAXKZkMIYGXjIy42vAz+oY7iw+weVpukbIaMMX+IhWTC5XihDjXSbsDr
SPxTKLHDE3IUGbunwi2H3A12CMBXwDg1zObl68aqFNe+yrefMx2N35KemKaD0KQ983XAycY+s6vS
tA2o5XXsl5prVhTDtgx0pBCwlo3Q0xG3WBA6RLxBckdVad4/7xsxzSQNkKg2yKwKblhi08FoqXaa
brRUMXX67FXWM1+uxEPffWxEJyvRNdC8cP4iWdDmLIyMa3IrRCHzw1djZxILMpJeag/AsVhIVGJv
k1q3EhAP/kk4HLLXS1sKWkpMjvKU+V2t7QpVssdxWnD5ONi9MkKcOwIKlDpyoqINn/Z36Rjtxvvr
o14edBMhGYPG4jeXMhRao7CJctb5wwAL+8JSxI8aeJJ/EQQLHLwjCfb189s0HQK5miSU/Vh5UYTM
lYAvGVNto4SyEL7BsoE2kgKRBqiJo4I2SyzFmNR6aciNL+plZAGAAREBat6kMUfvtndDUS0sVtZ/
uCQfoJR7kSN6kOONPvbyUFNEUMxwjKCIuCT7Y23pvdYrnR/hiq7keI8r4DhoUPwp+o1H/8rJgVjA
okLOWJ0E5WYpQyoqKOaj+eszEa1Q/WagkacrWWmrzIApGqm9Xr8lGeyek9EPSQajcvAn46xxQtIe
9OLt+mdetNyA0hShaIcUBizNiTX68+iADJxQxFwCR+AuvYENksMt1P/Kv5O8pv4K5gie1BtLS1pk
xV8xwTf7uqcXmVqXdIUYopblo6vuUmaJNhyMfYg4CbZxTj7bzCJedwvC+D52TCfe6lStfW6ChA3a
FbIEKOFsyBCvF828CWG4AVUOo0Stjkt2ah7zf14M/5pdBQwFCGWY8oK/J40jYKk0n+4n9e/oClYK
WRxLc/TLRBrs/XrXvW0Nb3kn4ouikIu9K03/ZndTPci53ssKnEuq0O6ld038u7FmVidw0t4yUZHD
Mp5lWm3QV5lZai1GVTyGotvYkFKDZJWt/AVC9BU4lsQNveZtq5Cw6Mx8Tee3wNMP+3bPqVIi9kA7
1RDJp4/FCzoLF/UGsA0YFlrA/GZPmrsx1PXJBGUNNQVRXzC4Y13lBVFRIizw5n2uD4VnHBh4i89g
2tiiVVwyO/x1PebyeEdBWZmka3QiotEw+37SILEu7xp4jeQhMKG3UgDAc7Pllzn9lZ/39s8os5RB
M7LMiEa19WmIExZZSQ7rnqH44HgeSsFWM2Mlb/0Zbrbn0g6VYwaWuW9QaSfxwWsNslPRGC1JA7BO
YIMvMtW5zjo/ZmLiXJ/SBc5wWjjf5lSbEqhvCyfuUh5UFUYLeCZzuEM9CcaaDupQdjZagex2Dncn
xgjqlFCpKNSNe279m4IoiP2C58PibZICbaYb2JMs8zIKlHf73CWP1we5tlQhHYO/A/kNCJbMdmXd
lGOmVjH2vaJZBen3g2zsrodYXTTgbcKrRSaQnZyFGLqUEYjGdT7KyocB4K4s1dyurbx4jGxYc2yE
WztnYPeB+UI0iKhNP+fbVxPFmBpAlGEnIMEeoSCi8hDw/d7qs425W72WcfkRvG+Q2S8SyabidSsO
GBnzqldiNxbOGCd4T4E9CazuVmut0Nm8B9dWBapcaFziPY10cjadtM9bLcp7OGftjTupBv5EdqqP
+gTZn8/2uT9Hp+KPfrj+CddHiuQDSRdWIq7An5Oa1i2suUtMan8MPqJDcVDcxNMOw53xqFiiJ563
eZGr44TnK9hFQEgsOs9dlcmxBpAETHPfFEEDePS9UbqNLTYdWPMDDZUY/MNn1BcGhHU3dGpUip0f
RMSq1RaCCLc5tEw7okCJBq+uesNLfW0zAIwAmSRRAdd0vqeLvuFFEuPtEeN1peofGusBV9esVg6d
sNtSg10dHvTE5ClVhRTA7LNxpINlCb05XwCjCHCCE4HaTCKcsj45toLulptbYu08mVSa0U5HZW0h
4NF2jAOCidQcz9fiwHPU7CzQZaBjCBn72ILhlVM+gFLE3OsrdHW1QNgLN98kYDjPSLs6zyjElluf
0Nhq8WZO06dK+cf9aNwIqKCgWggCNwqWswtJLPrOLBV4T4U09HT+qQI4GprpIc3uKTyTrg9p+mOz
tQlNVoiy4Ik6taVnwbRSaOKOQjGcp8XOHPI9kyrHbInFEki8V4+hTN3IaDeOz7V0CVZJkCeAlSGB
GMs8rAphCTCssdVtkIee9VMIWH3nhbeynTvR3RZ8b2XBQO0F59iXE/CyNhYKeR/1eu3T6kWr/4yo
Sl2fxvUBGaDxodQAi+P5hRASSns6YSJUf8Ijih/8TbDBF2oOkw0MEM9b+q+rQ4L15VTuk+EHOdt1
elYn4UCm+hLldoZ8TGdbLZ2VYwR7zMRrfiIzo7z48zyOUqMWBbVt/e441lb2aBy7xjJPxUP9hnL5
7/yxA5fnsf1DP7bwsquD+xZ5lgJKcoGNFuDpN2kk9CY4+VG09cWWlSkIinyLMVuC8pCZHHantW+S
xiuqxBGrbEdKiDCXQHo3qtWj516yT3zaw/XFsnKM4EGPvTYpqy3lRgaB9CF2IwTtG8MZyMQs4nYi
bmnyrBTDoXo6FWIMgI+AAZwtkcaA1GKG8hs2GakteAPe4Flim/fyvX7pnPR2uBEteFSaziYBn6yc
KliT4P+j/61C3e3nyumVVOvg9936ejhVP3UvBnOg8MrIBaPUilzYm2yq960UbODCBPM1CB6hELxw
GG+KPOtUHW6V5gOPLfESPSCFzqzgL4GUppoA5vnPPyOkT4HPQGKLiZ7VS4yKjPVoIDEzBfi2m56Y
GFZGNzbhSqIJPytkKJCvxbtrfpWDgU1VNcWV05uA1ICiFhc+JX/ETZeFtewL5TTc3ybKXZAmm32z
UokYxxSidRL1N2k0vbtUdMIJOsZq6HYRbGKUoD+VhnhvZuxRIvyYk+pG1YV9p1SJJVJpY59MEX/e
TdP+wPN2UtDDDMzWb6VXNIatguwXRbMLxnKHEpmXjNExle/DMntQ5MFrhi0F32U68zPqdDZ9S+21
msQUJ6vsJ/WLqCRHUqGAmg+2FlwUoKK7NNvIKlYKXdghIiQVUK/HB1jMfK7mOS8CGb5UDE5K6V0A
LuRJA3xetqGyTW1BsDYF4NaGObkYa1i/OjQtp0Pq2zAHYWihWI6gCkgCqZs8CLll2tK+pkfTbl3F
q3cVPaqOuO8le7NYvVzW05D/G31WLpHbgaWBjugTItuvJhdwekTC2u75UdiZHwHzRPViHrYCry2p
73FnV1qJRqwaGP87ammf7qaRkr2x9UlXx4fcBjo8kH9YsAdzrsuFEQkygMjMUezGVkW04tzcbgob
vCJLcsV9HR67fzu130LP1q8aKCofp6mtHWCRnRgdXyBBdwXgz+KJ2b2jee0FDjqFgBxv61JdXm34
rt+Cz1ZVJAQsCUYER9fLkZzMa9VLEPxtnMEtAaCXg33RXcrS2Xw7Lm8cBIYOHBBrUNdaSHzCrSug
ACjJfv452uG+8PKd3tzqEDoq3H4Pl5rrZ/9KofhnvOn3fNs+qpYkxKCIN4pHsPwYgzrVPRoAkHE2
7ZiiiBr8VpBH6IfB5u5EutlSUFi576D3DWS2ifwP5c65nti0p6VM4sQ31OpPkKunLsxs/LCzQvmB
CwlwFNJpSAq3GB1zpB4SvHHrey8TNQMVeiBVYLaqQDt39r15orHAbBvJNy69O9F+mmRHlFvdFj3Z
5fCS3MXyQey8jdlf+do/ws6Oj0boWNHptYTjY8q2M3QiLHpCm3OXe6AZb930K7sZ4cDRAOwZFppz
mD8fFVDxIiL5CVGdJn9TJDRjhLeUbjadlj1LzOcXahBocfQBZjnFWIckV7SBfJ2L07mRX9QL8Uov
9DYb9quTCGVfgDHQA1gUljoxFvtWa4lfN+5UPi5tZpEJMW7rOyyaXbHZkV2LiMyCAAe31qIUq5H3
EKEiPv9bH5q79lfnxbeBVbjp/8PQa+UoQn/wv8Fm5yDNzKrRM4P4ZhvvulK3BPTdIVm4sQXWdgBy
XFTJlEnDeP7FQkHjRVgFxG+4YJFEODYDv7u+3JfvMJQYv4WYpvXbWSNLUDETtBAZCXkf9VMlJw7T
e4coTyMEFq7HWkkDEQxlHPSSAa0G/fxnMCGkooAuiuzLIPhoTntmB30/7JmC9eAIkW3ecTdxY3+r
dfyVLs+yPQSe+LqT1C8KHz8DkzSXZBAlZJQcs9qpzUM7QjupfoB/s1u76a3WuB20LM7GXzriBh3B
d0nu/s3F/eNXzE4WXRlCQwqzKTGBVU1X2UkOr9zIo26IX+AUDcTyIV33b6gi0B38EXo28wC8akHI
EVqDMAdoWiKYWBsfd8qYr83x7F0tpKDMhwbmuHWU0YUF6k6wWys9s8/yMbTr3WaWuXZySlAJRzEL
mmfoy/38qEUSqmUqpsSXQ9c0dkW0i+zYNRzjPPnSx7HTBJep5JP7m6GnXTEfK/jDqC5BBHOCLP8M
LSONJ1qJO+I/WXXitW+x7jIbAnuucMjLjU79EtiIzwehBgUKkmhWL5xGxlAYAyGqJD+EEmocJLuU
5x6VmgOBgkwio4INFQlWd4fIiLzr33XtqJMBMkLtCZgf8I1+DjXWA9ayAKElMTiI1Z+wrqF/WzjX
o6wdQ9+jzI6h0GhqiBpRycca8qIwckf2KwG5o8nvYrhyXQ+20pYDFEFDaXDSlsXTd/YcjYU0y2kF
2Fo3DKg61cxucbP3GkQaQziz8sbpNMH9UixRqM9HtjGnq9/z2w+YE1V5T9hI21b0uZFy6JgIj7hA
rKIFXqmo7bRKbtskOQ+hfqDmFn9nGRwWOf8xBlEhIbfI7eSyT3Mzyjts1N4NjuXROAzH8VzcbSXO
iwfRFAh5mwFYPzq6c9BHZFQqkwSgBkMdOkcJFD6otjcUYc8zxQ7k0ulHMBaM5vH6513cmrOws7XU
GlWimBlqJ0EdWVHw0A8f1wMsePDQcZ1a1Nj+SISB156dpnGfJ1QKlMaXfXZGJzfzBDfcARYJWc/X
5pABBpDYrcNfNuIuyoqzuLMjVuo1HhcNKttymzxyrTwqhWahDHfTmIo7VpUDISNXzQOHR8rGBiWL
430We7ZnALSkZGzQtWOe4PfQBXsCzlg5gujoRWgZBufxBSVp1UWWp6K+CZn52h732UUcN37JcvdO
vwS7FrgpVDIXWUTGdLBflB7efV2OopjoDmTYyQN7U7gB2xA27FQoHXXy8EfkORxU0vuNzzAtoB+n
P34ARO7g6DUlMQubK2DCpLGG3z3ucQ0FDv0tdFE/86J9//Av1AimxQajR0ifwzcELeHZAVyM5QhN
Ynma+CGc1EZxr0IUrPYmNdfEFZJtJf21HfQ95GwHNSWlrBkAd23cMd0TGyone8hxWsA0GxZ7LZ3Y
2yIvrp0VeAFBS1fBgxO41p/XTBAAQtBHGhBxxxglI+PQe2hv7LaOpGUKOs0mxNWBvsOrC0Xkn3Gg
fDAQbqI+PhWHMLwJnOQOJ2j07Ibn0I7ccFNPYn1o/xdyjsLIwhE+JJD9AXxnyoqMQzoJSWznQ6vL
UkMLGJBQyMPObzWBjWpDOsCEGgjz7YrHwkF6a2tnFaCrxko3nbCXfalpLv8bcH6L0V4zKtapNeYS
xWPu6J6M3k1ikd/FfWi3l9BR369vvUUyMos42wtNF+RaHQYgD0IKMXjUjZuoer0eYvV4QeMEEo6i
DHDgvL+gtplu4HZGt83q3YnGMSEw3OnZSj+2ngSrGw1w0wlPhm7GPI/MSqkagw59oqH9rQuS1ZLN
N9c0JfPDakoepx4ldATmRX6VMZ4hh2v8tjL2XOP7MqJ3KVR+IM+0N6AapTTQpyiyTylIUeKBd+zG
fK4tS2OCfIIaA5r1vAKtm8JYSIHY+FROzwNNUOZWya+uFj9zI3Lz6iD1oE/I0hnL+pm1aHnT+PP6
b1i8FLBsoCSvoSABigROmZ+bnoFq1AE6jJ4+ZNW0MPTUNABIHywOcNiuh1JX5xv3EsT4Uc9ZsGvN
3hjNVmkx3MIvWvWZcvisBu9idcOkGrhX4o3xB2tad5SAnzA6m0WDrfRgjRDxHNVv9fDEGLuYEWR1
xssgtRZIhLYSRqaFTjOHnRCxR0DFGHsqeX0kufybcs2Bx9FFhv6haNY2l6S9nhFwVIoHDlnHkOj7
WCvAXtNky8i7j156KtvKFnOYwqXCJUlwOIy/YqW9hezNDvwPu5Pers/LsqIIpgJ6vZPQA3yLwTz+
+Q0GhehmowKoIh65M4lHQa0drKAHYQc0qGj9i/sEaw0vJYjVYyfPSye1XslBQ5rO78EmVcX8aXLO
aFLiSD2KhlrxWcGisSjErcx+bUd/ccD+9/PPrs64a7MCQD8Q/nngCdD1UsfyKKWindFHqYFKl2RY
YVl6QLXsI/h/SYF5jqHYtcXXXPkdEnqkgG8CMIBe8OykZG2n52qEy0CUIHk4/JHq2+sfdPFiw/cE
ZBvDVAAzXNSmeAZt6iyOah9n8gPRCmfo6TurYy9KY6fWtlS7VsfzLdxsXlMStRFNE8jJiaJjFlMx
euvTrZwS6KcgzcLGnbQZZ496RsyGIv2q/ewMLRnNg+8dUoM9ZF6iFtA09gwPtrCzxDfUS7fw8auz
CRqfoSMzAe5odkKNnAxhkuBiwy8AqDiU/rJY3Zvxo6Q8NdHfQLoE/W8Ns9oakFdLknKnsuoh0Q2/
SIhTmfCnwSLY6A//BzQ9uzzQ9v7yOADXZHF2jzTr0yrrap+MqlvF0h1Rsj8xx7rVmQ6d//c806yk
IbuY62cGUfWsBGAYTiRWoySfWTZ4LBG9MoTskQq+XJqnllprHlq6IMMRL1ETr+fGm2ZWe6h82aqe
PaitYDVx4WLxothe555C33No49WQeKjwoOvoq5zsNR1I1kCxOjm9kPYDSrWhqdoavpAkfAj0Th5T
pxNg0dhUlmbmxyoL0JVK/8qT6qNyhBq0yxV2GONzHUC00ExtRjVXF+I9T8wTWlxguL0o1RMs5I4d
UCgUDzxQeUxxPIQsgVD3fTMyS2+fWSPf1kZzSITYMzLR4kUBQhQ9RqS7RzXsHFZVCMZchHduhOcZ
t6DMagnBaDdm70nQoNWDZkeK6lS0vVP22kFUngr5UQd3SEfjIZYBXpJNOwhfVfaHt2DEm/K7gPlQ
qLAvBsWpRKA2y1Pb/y1jakPF916rKnukyhlaKqdygAuVsTeqSWiwx4tNF0wr0guH1uIhqyHhbGbO
wMBNNQNY1nZQRYB9LVNERxVyr5Hf0gz0jIjZVIVKA6xlzbzeZFmvLX6IzEBPDh22iTDw82qQeQUT
O7mq/RK6FyQ+wtLgqW9uOeTzrTTR93nxty6Z3SlHAhA6dOMPcd7bqTC6yajuc1lz4MFh04TaUBYU
+9QdNelPYXglqKkczuqBehMPpwyKKALElgP1OYZ8VNkNXmZwWDI31qTQHCF2JOEiDCU7jAM7HG5w
30LE95zrxAV2wWF96Ao59JSzS5sMlgF29mBQuGFi0YF42ovp74ayEEs9cqhgXgqBOA0z9nou/oZ+
81CV3giXZ5kDBqT1T6QZXLG81XFcln11DEZI/iqNJYaQQKalFyemp0fqeZCKRzOSd1pSHALIhFw/
xb9g9YsdDhYSnNox+0At/Zz7WogKyiCG4Oc1BJh4aQNQ7WtYKDUkmmPKDgBsd6hMyxGErvMEgKlf
Cge9ucEY6WtL4LdRqfag70n8Xil3dTqACSweWdztwhiVdPV5hMqkyjL83/cmbSAPeZ/EB7EvoSsL
b1PkG2pkPPEhvjGNAIqPYMVo2O1d9yugwp3Ks0sFqVI+qEhrPhV+ygCXKGvhjAIs2qKJBSlfJ8GZ
oUOiOG12uiqcWqIfVfPj+kytXUAgbU22mEhmFyVfgUXQQpbwcNTV+zAM8bnfrwdYeSbiBfAFXQD7
f4GIUzoShV0HkRuqjdBAH2+ZVpziNNkx7DipMnegyHosHA/Xwy6RXLjI8Tww0GMFpECcv7xHUQ9T
eCG2eO+kr/RA7NxNHGgiKV9FHLbDIQrKR+Ru4SaXbe6fged86kCTijKeChuN27vJS7Pjb6y7NWEA
33VHiF673S99UtCb2t/W/wfNIK7U0zB0ZOk4ddDvJrM6nqAbeS9FqOMNWGJlJf6W+/yjMPMd7x6b
KXHWoa0u/xYT3WohVGzqndUq93p6F2qQML/UenKpBiiVh82etfw+Dh7UTrN5FV6I0rwLYbiTKt3L
h8pP8twTQ9nT4EdUELRgK9BSA90plb8wDXOwIEBnvoT8qKGJqIi/JfnMjYdSrSZuvZuAJBZXELgd
/mTCi0QOMYREFfQeiupYFMlLnDe23pduLEDmHfLRUXeft9QNqv5D7cI/pXHTjR+h8ZJCXVgTsrtU
fyl45gCi4yA1ha8AjGShGT7qHqUnCRdRLypgzRp/xBobNgfTU05cY7xPQULIi+hTgBpd2UfOYKLY
N8IhT0SCpPzuijsOOmOgcNzyb8x0k+FxUO6V/ob0Tz0E6qGefH3xkpXHJUB5UBGCtS4kCOdpLkzK
+qRKUTaq0+KSFIWlwj2hIvca0+1hAEigNofXRBrvcmKAIS/Bn0o0HvEMPOcqxNNx0vS6Dula/SiG
1a4Vu3dVBoVWEe/hp5Y513/tWoIp4ymM3jtwiwDs/zxrtV5KTbk28QQCpLbSQ1uOXjSN7vI625iX
tdIMeIb6JA6nAjs/x28YXUjllkpg/hx1r+vdctyxX+mudomXuY2yjwDa3zi/llAz7Gf8B2YA8vSl
LEShMUioxGbrZ5nN8Q9SrfAdv41Lz5iERdGsOklwdN+Y1LWKHvCLYCSoE+Z7QSdRhUAK2prg/ArR
zyB2f9NdEqd4K/YJZCD+4qWv7IudKm/FXSmIY8nh7ABMBsWNOWENk2EWPXT7vyqJFBTS6KH41Ti4
887aL9CQ/sV7C7fONMdQGVkwISZQJSca6u+t6sJWzCkiwWERNLDHz4qIm+CbtaMRJH+gI6HyBkLe
7EHSSVUFKwPcClTUHpTA3HO9dPL2LELDuMul1pX73jENPklPb5RQIHCJjTBPSlDYn1QHUS1Y+FyF
dU6yWKqwek3R1qWzqPqNEKI4VVxYrj5GkuzgOIAjR+UOAeTUw0dNwMOjlJNjDqOMQfMMAc107G4W
6U4VN4e4euvLe1K9xyq0rbEm+prbA0wB5KTZqQbzAT7V4lOE5GQsfye9VwESKoqqJ1LloGn8wTCH
uzK4hYv3J/A6VmI+yeYLGctTCvS9kdzmyI8GcOLrTNrlDVgjeD0muXYfUt80Y0dizUNAHyk080Mh
eWwiWCal8MeAsUQtPtcad1IBrgyVgdzmvUoTq4IpChlSP3JGk6D+M1y6+tTQE4/gtQErm+il6xJH
1V7SJLdC7Qjsxtge+vBvIbwIavisQdSnls9U8XsKtgzHoJlTD/cZJzbRz1n90kO3iYWG3bJyFzWR
3cd3qeTF0qWEyHom9+cB/hUtjDiUJH5uoGBd1OdSw+tlUBLHUPLjCGsNTm7apHS5nN426WMr4f8Q
X4fKM9qPjiZ2ld+HyTFibwyGLwneazQV3AKvIaPhhzp84GkD9QS61wrqArxxigizJ91lGSJgj7xH
2gHV7EQACRxyEgdl+NSHV8IEWwBpvA5E2yzZoZX5bwqpHd6huNXeJuPL9VN79SyFBCtO08nldsEV
j6peViECNZHkisdasqS9eo/kqLTam/oITZ/Tpgjm6lH6LeQ8K9fkpAI0GCH7IwQegOy0Szv8AOP3
r2Tj+bzPDWszHVs7z5De4h0A+SLAwme3k1wXBG+MChovfXIBp8fOTWQYTIUGVRk7qFoc05x48J97
ZgYE4LPiXKf1ScdiuD7f08ky3/z4GdNFic78QnKUcLlDQRIyO6T8zGBHxOqPJNwAVCgbMaab+hvq
qZZi0UjkHF0gwPzCyMrA8/rno0BzeBKjAid9wTfUMqPK8lxq/Lz8yMVjGhdWPd5dj7G6TNDtwcdA
7rqENTVywWBhg6svfu7dyGYPMDCLPHLILOEu2ueoNr5sXrcrSQzwil/wCSCpUF38OXVNG4hxncdI
Ynbca83DCNNDapU786bzmm7HXf25RzUl/H/YH6713X/EntWQy6BtjcAAo7J1RLu6qVDMt81fU5eL
4dn4ONmZ54kHOsYWHnZlvSAwkgx8SBAD56VBAr07JQK70s9QyU1wlg1b9Pe1Z9iPENNP+LYkzRyC
hBnYcF9N5WBX6XZ2C/Spl+7g36XvzdzJXNMZbiVf3kJWT9M223FYoxCGQDddBC93VviM5EygjazC
P6eAmxZYUXKrOWl6BlpTZi4cpq8v25UNTqANIaNojD6bMacF6nI0NuDuVf5QvlT9Sys/8mFjZ6yE
kEDrgA8dOj+qqc5GVKdKkQd6C72mVgKkxoTlam5L8fs/Hgii4K8DRINg85dzBvRQFqToMbAQCtmo
n6USIimtcz0MGDLLD/Q90PyljEql1JUlKE9NhE2mwCpmLKxEbFGOQbrByHuSvvcweBVsLtYovbZe
mP/No3Yfmoo1BidWH3KGhAivDvNRqu6ElO5oceHibRftzUnPSoaD1fALrjWiYY+1rbZ4D/mmvg+E
DhbPp1y3CvF2fKujO9rvs9CTktKiuRd2N21+NN8l9T1HBpHe6p2tJpnFzTfCna7F7V67iWDBkSzs
35L6d1ochvC1hoh511taotiElLtGgmhV/5YZsdMNOXIPCpuSUyXaShHaChAHUNZ6y+o3oT4R7R6Z
XRadGUTRpVcRBl3kuSTeAHGBymrpDS6McTgmxY6WDgkuJDsNGcxtjibsMMU/af8YDB6n+8mHRUXP
mu7z1CP9pRFv5fSuB6cg8rLaNgonj22eOlCO0ukNpw4v9iH51EF3EHZUP9Zi7RSB07dHLb1XHqro
0cg/pfylhw0tej3pTQKProAcJPrYlPtC2Gk0hZjpaw0Z9fap1E4NIELtUYJrGWWVPSAXa1qYL6EO
0Ru/BRLt9E4/RwEEGrji1PwkyIXT1ZlbK1DbTKEbhHECshpl1ALN3Fb0G6P5EwuX2IArjIYyOzvH
+ZtsuqacW0rxWRh3RiJaneDDwCwX/qr8QthRCdGEQ6FXLXTRSnTI75QPKZXxe36BZ9GKx4DdFeRF
lmUvhZTjwP7Q3oB34Tu86FEkgSQ4vOjFEbkcKhVF2Ntyo7ui8g65EqsJiKUbo50b99f3w8oN9GM3
zFpbbWzAU1ABO7UmphPpKJLH8DSr3NzoveuR1o4RPCoVAI0AYYP5yM8zue5IA4kEKCTJAbf1od+H
JbM4+ze5wvfW6OxKrbssLhWJY0AMpoTFc8TvJBDOr49l9YKZdB50EYf9xNn8ORgANSSzbPQKdT5s
QuSUmgUDp73mBCEg319uKhORBD6KgiVvFRlXr5hvwWftO9ajRy2FCF6OFofHGJwy2BkAFU9ziLZn
n805BJapOTWCHT78Y4oFMEVfSEcNKACIg84y2yRuEghdxJAwTgr4Qhk3aqlZYt/gYIk20r7pT82u
0gkWOL1ZAQwDYuvnJEtDpcPDSBqxNiMLufG+wNWQduZ9EYFMQjunyqjb83p3/eOuhp2STZDQIcww
L/fI0UCzNuCjn8M1VBUKuEmpFgke6g6yL0C8NyKouM3T9aAr6ZgGHSl10mScaBfzwcqZGZlC2ms3
NSWupCb7AHXTgcSp14TJqUFeCkPUXcnzl4GER6zKhzjoiVUZqMtFXbZPGfRYDbLxCZZgf3AdJfwg
HaBTuNDOdy186YY+hijNDTaWq4WktFQlfy6z7DVWO6ftcqcz1aeEQLZegpWbqQGNn2PWgiMXU7eg
qBpQKEyK6EzU8Prg5KXBa8hM6Ma9vtwT+J0TqA85F1IhebbtIb7UQt2PmDd80mwW4E4hQYVM9Wtq
7uL8se1eNr7X8jj7GXCWPo/R5K6QKebNOChvZWaeog4Zg0yOWp1CfA3ljwywjJIUO8ahzS5lTmGY
9zyAehCRhXe5YRvLdhrhz90y/SDU3gHEFoFQmu2WNOjxtxMNM4AucdfCda4WbTq8pjmwV2208ehb
n+//RpvulW8ZdtU0VIobRBvK0C6R5ZAClriFX6EQw+D/FehbE742vomfgDrWhCWbF3yDaGBcaLPQ
lwrZNjWQ1XXdVgT1V2xMzUfgZctk8GMIb7Ck3Y+q5lb8OR0Lry6HnRLUJ7XrPlU2bOStywsUJEZY
hsDXA9sAIMifE0HHtBYociu/SjRPi95TA48LZJVxyTeW+ArWfAr1P5x913IcSbLsr6zNe+0tLY6d
3YeSLdAKIAiQL2UkBiyts+TXX09wzrA7u7dzZx5m12ggEZUqMjLCw93EJgdN8HUHUx6n5jL0cnSY
VRQ2SDwgM5RTMbl1Nai7tp8jO83SdS5/UoVizdnv18UBSpqB3KUEhiNkaplxgksbZIqquBxQ1ZY2
tA0tdCG/VEBiwdYcedVwUBzq1Xb+IOmg/Wf0Nc5ijow2UtW87ZdDVnS2Wmt2LXBCn+sTfGmBuUZT
Xaxbte2WQ6jNGz1XAlIdCSrznIm7ZQaPQVpXAXvLVa65NPVS7rVCPMybnegM68yDAksEegdwjGbH
+lQlPsjZeFavtyWyGCrWSwFrICUzvtyWmUTmSRphFRqb6GtGQt21HqtNtMHzHq3FstuX9vwi80ht
eWaZObUWZQBVNsxKBz3o94DOlSs5DeYv2Vp0Uy/ObBMcoFu19iTOObyRWcSIdZrjRk3oWuJpTE1h
MpRqQQVU6h0ZoHngg7OACndvZJ84fCbXW1uUUl6CwQlU2VewsGokMz4nnA8LQqF8BmB/WHE2z61T
d26Cmc9JmXOyiNYMqoxybfgN9AHjb4tD4zvB1TgO5trD0hn8NR7lcs+IBR7gcxsvh1avVmIItJDQ
r6dK9Y0hex4k7fX+4OTrsgjsmaiKIM5C9Yf16Fq3LLXa6TM4PJfX5MU4ANXkgUef9mabbuem+zJx
oK0MD0Nbz0puuevmF9CeGvofxW0wI47iWFBDPLkOi2V3ZSDpb7IDFjq8Lp038Q0YoqNu2dZXEu9U
xZE8dWu5PO6MG4Ef8jZn30B32dlNKgkd9lAtLYe4QiLYllz5XQERihe77ap7BdajNZ0cyfHM72vv
/gpwbTNOXRc7ggT2tBwq1C0IsEouEAsFEpCqO3iJsapq04nJg+LIIELm9U7d8BUKmqcBpaYpV4AE
LweuNbEcplO0HPJWsxNUblNEbP2DoXGKfTcea0A8nxliQrV6QJ8syPtn9AxAyrWzDVqHRwfG8CM7
zus6iJ/zRxEDBE/sy/0JvuH7YRl8XYgOELWwXZWJGgmZXiXLQUX5J9M+9bPkxgWPh+wGHJgO0LDA
EouNdJUfDyWp7nQDNxm6WhJ7DFJ4e4AIPBlk4XbtcKsbNw6uaoEen/4Hujy2zb6LwKMha+F4mCD/
bAqCl+UmcEN7IkKlAo+mzAQ2znyViMXbsDcm9MIyc1j0TOzNkgjjIV4bbwa43Z6qU4I7bT4IO2MT
vU7AmDxxL1N6WV6G1kisno2XOSaxYBhEUmBVFjVPHOp9J0A+WVD8Oi5cRZ+hvguSchnA69lC8i0L
7u8i9kEKPS6wRoBUGnsImVH2QZqkuoZ3H1pDNBksbNB1nkLdznNoTydYYT0xd7o0fSWKzgm5rx5/
1LAFwDfepShSoJJ1eUKLShEm6P7SJhjJbzb1cRhsy4c2wykLLC8EBYyysTbpVl5pX1CnENa8mWdv
WOYDWAE7EkKrYBnxAQnClWVeq2DYuz+3V2HDhwnawQo2B0QPrBdS53KKWwtdI2jDk3yAEzcR2p6J
DSQOpcZIfMJj8mOfTrBIsd54WCOGB9SB8XuDKoiDHoK+e4b2QiRlxzAFs7+YLBBQLnxEG8DQKjvO
MFln+9MoOnTxPpbBWc3cdFCwActYhk4KtBe5ybaGyISdPmWVgxYjJRAC2tJi5+/j4iq/3zfNHlnW
MnNkm7TDBRB2aFwFXnQcT0v+EkoLbxnZQIm1whxRNGKIYVthfBbI7De1X+gO5NBaDwoWq9qJXPGv
5sE+DMLN0aubcuUyAbYFeGNbShhWtXh4YvvxsqsUgkICr4R74wyAG+6XISYEHENBbgidvyoznLg4
5uGP+wt0w72gSgKXjaYi5I3YIqTWVZY50/1Y5Ind68VmBE9OBS4/ZalOcRbbBWoJqRhx3gp0m587
VUyggsYe9PyCzRIZPuYYiBClRQ7egnOJ++8LUNG5AqqIZH7qjR9LLtj3B3n1eKbmaJc63uqAaAKe
e+nLhmpo8oSgdSsvlnUlRZt2iYH7Ee1hISd0Vm8zCDVPxQJ+K/J+3/YVsA62kTqjEuno70BDC2M7
rPOOkGhGD1Ns7sRkXLWmBNx7ouzBCuQlVakFigbQxiK6EYoADl7EEBEEvn5xIJrxNGmjEZi9CNaX
pd+j187RY/BeGMqrWhUv01+/ZWm8Qrn58Bag1Ti2JTscta63InHaQ1TWQ5NEYjdV/4nE+ktj9kAJ
rTPTOKJB6t1QQ0cOVdSW2mPSEiSE49yXC55s3vUONZEGBkUXfUBrV4IHoAStxiiqtL2pFU4dRY45
VVszXFUgg1zCAaE7Hgwdj1/uxtUAKjsFOX44aqiTsNOQFo0yxlDc2qd5uZuX9KFt+yM8rJeECDPm
xtd7QI0iKtuB+hwQOrpR7/AC5nSOXN8X4BTU0YRBxUnw0GRuYbg2c06yqd/rTQQZJOT8lcUD2ZQr
FxrwzN1zv/BUmq/PJpI82GVopMT1f6WuQJasb/o5XPZ92O2J4krkEZhRlCePQm54908HezPpVGgA
1y9eQVR4i3U/kxy2c6gm/d5MXuYZKJ0JRF39AjUFLlk260o/TIH8hzZaGdfcr23VdmaGu2gvonUR
GFXV7nJ1NY4VKCvmtdY9NpUcAIxzWmTzZWgVbxxQzX2VVZ4S8K0P0Wh/Bvwfgna2pE6EJS6sMiP7
XBhc7J6gCHkJcfbM0LHC3QFfT8Ma/N+lv2tzTUzSaCH7CuiyuqdgP30zdiPGNPnZYO3BNnWMqnJ9
fzXZ2/6nWdDDUzVb/QpDLEY98EDg9kQFdXmJRBD0T4mbkZf7VtgjASsIR5EapKq514DKxAqFIbJi
Aii25kdD66J8YmupFXRRue8T/RR2vO7iGwMD0hg0voBa4DXH5j9RBokgra11+wk9LlGkB1VCfDk7
3R/YVUYCFDxI7WLdVDCYXTf4xi2ZKrBmJ/sInE5ihsMulq+L1n8uamFbSennSZkeyhkMzBKeX5Ps
iOJTpiuf4049CQUJSr14qHF99FZil0k/OiA3/Iv+6OMTEbPhHGlgn2LRrGRoKlGA8OA+Ko39kg2+
HO+tCQ0r6M9cioeoeOXMydXU0zk5M0g9yHmGZAHIMc1hkLhdbkc5FC1cdF5R1rXI09fSo7LrLDt5
MI9R0PuUSBB0RS+p13wpAy5ki97V52ELRo9sLt5DePp+dJhcfkyytPFg9lm0txoN1OKAWcZAyasd
uhmaF61Ez087PE3F8M3KrUAEO9T9ybg61pfmr8CMpThOcV1G+zgy/HZpUAPNaYnNWyw8R/UBwNLu
CPo2/77ZqxTDz2Ej2AU9sYFcDROtoaSjDUZRRftME90pUVaKAZgIELw+olM/zep10htvqhqDiGsm
28QE5ErT/yqXNv0KlEeBHKNyiUA1X05+XYtN3fUmkBkSEBwhMKphcH+gt+YXwC2QgaKKiEIa3Ytn
e01WJjWHHF+0NyHHZS3JSx4vmT1Kjb0syl5tgzrtHqZmdO+bvYo1PkZ2ZpfZ41ZiTIlYwS6xbCBC
a18jQB8SEbn6uLMrF4iXEYx/nN105UfpfCoo6OMso9mAzX9KuVqr44jN3MxoVOqTF62PHbFqglTu
vAgciiYYBu6PlC4Re36wcPChcKZIHrGxsDQObZVE0X5ufcskroSMVdG+lpADiKaMU6W84TmoMhjo
hkG/jncGXe2z1cyyeDJSVRB2pvxFVwFWryw3HVROqYquzdWQfllhz+TcYHajCVZG6aQPpW3KP8bm
IBBOe+HVE+Zjj5zZYabOjMd5EgnsCINlL5ruRHGylcPiS9KYD5OueboYYdcIXTDgrfCxbP/vbfqf
6L06/hxO9+//xZ/fqnpukygmzB//fajfyyfSvr+T3bf6f+k//fOvXv7Df+8SNJF21Q/C/q2Lf4Tf
/4d99xv5dvEHryQJmU/9ezs/vnd9Tj4M4Evp3/xvf/iP94/f8mmu3//121vVl4T+tgjvqd/++NH6
93/9ZspnG5j++j9+tv9W4J/57Xv5Fv+DTlD53iXf2H/5/q0j//pNAPTgn0iSwWEAHgNRP5oOGN9/
/khT/wn4OWR1KDUkKLuxCcuqJTH+mfFP2nxiIceGZw1yQjq2Vlf1Hz+TjX9CWgINa/idgKqhK+u3
/5uEi+X6tXz/KPviWEHRu/vXb5cRJ+CbUGcDwhjE4WjvQTWV8Wt1Us0IzRSkD/QJrdbIDvMAnJen
gIJD0PaKWJOOhVKVMbsTD98aqmiNfALb10rTIjsGS0ZCipXEC8UYqPa1Kazg+bGOsrSqiFDJp3A3
ar65iZ3UJSvcgUDVzbYQVK5w5F38l67k2iYTTzetGgJcSORT2oTbckQBtQmWqOHlsW7PItojEGIY
qPUzHqshcNX1kMsnisqWHkYQQ+du5KEJ8oBWaqfwyXvk8tKsl9fAz7FhrwF1JFEWJzY30lXg1KmN
SD/N4hdx1gOlrdzM/NGJtadJxDc1jltmulWvDTILmEWSlkeDqZ3Q97CefkerT+oLexBiHQFZWw9e
+Ri+QHpAfRG+ANnqnR3gP47G+VFg/Oi1dWYpp7wou6Y1tNPY6S6eRD4ag92qbddVL67qFNSpC/Sm
K8Gf5Jmzvrd20flM02N6diGJUwjZO7weTolu2kVSOfFSeGCB/OmtL5z1+RCBpr+4k67HyJz3ppSi
UqgF7QRl0wRNqfkqlMHw0HfILft59Jih21SMXs2mOyZFSdMKAKvLdqjnp8IAlnUCwk7cJR3I0Rrh
YRyJLabFpmqPnUExv8uqXHZTFK/FAd39ReLJYfIEbnw3rJqNZQwg5IlQr4y8Gg9cq182s6I4BoKY
Vv8aCQqgOrJLoIilZvOhE60HC7nh8kcUa2sD3DxgcFB0MNdCSwd6Ok9VL5fOMMZBWijuGL6HemOb
o7GpLcW2wmIN1VQvRm/a1MWrLP/egksgzb6MaMhtARLMJbiD+akJ0Y7lRb2MjtZnvUaks4n62FYa
ZJJmadcoyrMJxljdAtlWhp6PTH8pE9E2qtqOpX0RDk45g4tQG4+xJtsyfpcIbJEktit5nG0rPSB/
85oKJxJuJ0mx4/pVHIMW3Ry0Ax2PCVforc9h1dty23h6BdxHI23INDuG9j3Gb9Zr+GSBElc7le6i
gf3BAOp6UFs7sdDMXEJRLkW/reTU8WKX0PLr5ZcI7fv4oSCiP1cOnU74Vjb6o9LutQHwBxSz81O1
vMYAWZeCv5Q7ojYPTUqAuU5XxvAjzCev1DGtUWXLBtJobWlPKdYLMUxZxjak0n1dy+ysBrPDoB1F
bQYmWXcrErmSKtpEgQrAVDmj9U2XwJxnao5W49f2pdcqwWjF9mIgnESfcD/oz1L/A7BGKHK2XdBY
A7g6KtsyC1sCRFaXBkeb2k3UTQ74UB8iWcLKRl6FoszSYL6s2h/L4RHSjegj/z3uIX332CkCxHIL
v8g1v5JlUKWEgZGeJiH6mreCUy+Gl6A7rutXGahCqiG00wS8oOKqkhVnBr+KQaBdEO4ibULiN3EM
GeoNqIiki/BVRA4TpH7PywJUWw36xfi9zBGCxykePkgxgGAU3tueAUVL80+ztanH3imRvyVz4giD
+LUb4pcZbrQdsbHTaVvHgjcA+VgWZdDjvDfgs4ikNiiEEETlw0OESZtAhAGe9o2QYNRQmWn644BW
wX5+g8qiY8TGejF/lALZgUgFC7SpFRTtTc1NW2Qi0vlzqUA7ekQyMC6VkwX2M8jiOkIr+vUYIp2G
LK46vsToEYBQ1TqOh9UEqedwfs4XiEtrhiNXyyqZS1eLIVI0fmvT3CmhPl9UtZNmWy17hj9xF/Am
gqSe4xcvw5M/3BWKjXiGIDWPLOClXyw1Y5yUVNJOIlB0MghGjCZb3Xf7N12vBFFMgE1p0MW43hYY
AOCHde2Uqp/16lvdP7bRj/smbgYmSNb+aYMZRjMQaMLiyXWidPf5sfSjk+CEDxCTPkLVGqBIO+a8
V5mH+f/N3C+TNKA4u1GspkjVuZm1E4o3s6c7qV9/txzVJp8pNTyPCexGeALJerwVUSwFhzFbLZXS
JNYrYdBOpj56hLxUGTqFlwYEOt79qbyxIWAI+SUEv3iIs8gJPe5ykKSq2kkSIQgkHozk7b4Bhcaj
v15tHxN3YYGZOAXsH8XSwIK5U8GiBs6tlx58koVX7fLv3S78Yvk5lCJtI3WSgJJgw7shUfysbuPM
HZ7jU79SHwUf3u3+h93YpxffxeQ4Gr2PpLjGUWgynP3BtEX9x1ItHCtMGxSGj9cI1AQMtLojj3fF
VNI2Rpsl6qyc5vhFm0G0EecBQf8HscC6LU3eWKZuaomukCqepgqc5b1hHv1xKEMbeDSAIYytrcRo
BENfmaic1KB4LLxhhQ6fA8UZxR6PD0y+2rQoYJzbouHv2RER8fhJS71STnKAvE4AGsogXINp12nQ
CYxrz58c0dVXpf1GFV8ip9wIbhxAWJrjgXjfwcT2CPxwajSMGaTKNun3mvW9kYijKAPHm9JfdLG1
LwaMvMflgJM2Q0lgIMoJJB94gtW+SvkxitdIN72MmCvw18WFwvNE94cnsa0CgLkb6pSlygn3Cbii
q3wDwsV1kfwA+B2Fa+FtkmMvHGaXkkfV4KSqp3BXC71ngZTXHrLtqPDSaldniZkI5p2RSoIRFWCp
OxlqbMvFd135MY8/7p/Xa6fPGKGh+Nn2MiJZrhVhUE4UJSO52rZxwqPhLc7skiAHXYbCA7RdOUfG
InOVgeVKVqMUw0of0NGe2PSFmDlow3mNHynXDzg5Xc4geYtLZ/p8kFYXA++AM5R8nj3RU1YhQJqU
O1nbEK8BS7fg5g7v5PKM0p+fGW3NpioMZVJOICUBMcV+Kusgiko3y3ks9gbdCfeODON1tSpv4xol
vxPaWgRvzhcnzr5kACai0W90ItNa6Z36VFjIVta6uuuKDEQT5GtvtFCwQ3ZxSBCpEUoYWtXKJwVU
PxO0jKMCTZcS6K7spFe+WfOyr6rxU5VF7tIgFAVje1s+xTJCrm5eSWHqSOqwUpv51QClvt3MdZA2
ioyQ1wiUBvigtt3FILjs5DchiZ1Je9LF3AstdFoqYCuNVDefZEjjfjfHrTKokIFDNmQCWw2CO7C6
uW26EeN61fXJc9GMh6Ko7SFR7GXKY6cABwGejIsja/VJlky/kdENLk+uusjALH7v23Rv5JxLmM7q
2awj2UAlRVXQJKCH7rr/vUFdf0jkND7MQ7ctircF6ZuRQJxZpk8tbqzE7Kcrc8xFkBbagugzjwGC
mlxNBrN7gHeVJbjloQgg7+vUJhAoQR9vQV3HcY8MCAStE8xYGe9fU8ltrc6o8dHTAeJD4kN87vfV
nnamC17jGsGwl3CKZZdSYXTfa271ivGH7DfozMWQT4ohRSEmQBc6R1xApTI9QP2Rk95hrCC0OL9v
cb1fHtsxmWSrbOCeCHhbdKvzsmT2xoaHCuGZYSa0K1SVZPqinNBcATpey9aB4OlrixcpMZuUHQ6b
3k/EsCLQGMZw3PiTbILp18WZ7CCPYnjCTicbdBFLn1s0GJQODyPNGeNHGHXmAeUw0mslwt1iQhSF
fB3nl5Z85bj2q0D4crk+XhhnNqwsLPVJgmsP0Z9CNboqp96Ovu6nG94h4A2HuSrJICcQJ8FwemTZ
0HJjlwDQmiCO5AyJ/p4zv/LHkiEHTRszQKhLv+NsSEmSKSPpzJ9Z1AUZVED6CwdP/EB2S6D7ubT0
Hw+fexaZq2oMw17vIA/6cSVLrvUiVg7NZr6VixMidQsWxufwUVtDZeH+WBnEAA3k6Wn7NVbm5hKG
RJLA/yoj/IiP/V5ubdHrcE06gpP/AAbyAUw3PtVqrrGup8jlUZXdXtNf9pnTLnXmWPalJZ+S4r3r
FlDnlo5EOu/+MHlWmMMu6TUyKZjgUyNU/gIa5sxMkG3inIXbgdWfYzEY/2hkkKor5BBWwM6bzn6d
RJxx8CwwVZJ6apFrB3/3SRwVUAnMriAb/v2pYmrJVzviI9Y52/3jVKILsxJkZCEml+7+bheh8cod
ILtX+Ugh/vWCzOUeZOvIaSiUUZnAYva5h7pgsjEFFCgD9dj7CIJBHLYxRtv6xBknby7pz8/GmfYI
2SKC1eq85htt3EEHPMoFkGMN7XrTgHKSe85v3wW/Ngjdpmcmh7mXOqWFyTnv7G4uHLOK7DJrHAvL
SQiPAJ9p0LleSsatoHwdWzPBxDYessxhQLmGg2k7GfbgTB4I2J/JDkwl/YpHMsA5byzewwhVcChL
MFwpG40Y78BWg923f+YsIcdRG4zzGHM1lUdw+55aV/J13D3D4g7bZDf6VNc2ln2TgzpmQkDWWxqM
H5HJ3DfjDINj/qO2kAWfHgroxyUyj2iGM4Em40rCTEvVSoDDktCmkhuLPcvHXOUli/7D4/PPDclW
XYVeEPt0xk03+MW+3y/g9EZ2CqXCgL4/C6hEZkH8lZfJ4O1LWkM/PwetOM4odWN09NLp9toWpYPm
HQK2BZ6EvSuCrsWrQZOwblb3dwznAJpMBGEJTamI9MwPJSjD04NGHqLlVQQFgfJ039JHSfzOlW5e
uZdsLMsCU6tO/TdF1kE1Iby3+kPbo15Qg0an31tW7yGT5iyonsiJ/qIly07XczC/8LCrvGueTYhK
rRbpi0UH7ute64ZBHyTZ9lP4pdjpR2KjtQIqUelJ7fdP45ZXIOauN+OHemEpQIyKuZg3yd7cqJ7x
oo/r0LWc3pW8IQ/UbbsLPV6plh7/e0vAxDZ5YoHrN8dtmeeD38m1i2yOLcSK2xfQ7TXqwGr/cpng
8iozGY8ETc3FjDqEU4q5DscvjRp7mVav7++tmzcXnr1IpKMfB0/gy+OT5IMcRSayDQpovbMO7MEh
b8NcFwboQH7ZYGMZlNDyNDQb5L4OZiC5maeB+dJN1uNDuQGjKtcT0W++Wqsze0xkA8bPJkW/Mhxe
BpJa4CFltVmNCUCZpei2eaTbeqY9hlG7GcoY+PlitGVtfhnzOiiLbhWr8xGcws9KLK6XHDkLS329
P+nSzd109oWM05p7YpT6gqUlLqiUzEDx+2D4jtL/ZlgNTvLQu+D76u3whd8qzjPNuK0YnJ4aKSUZ
+LBvUyq6ufFohomtRpEnJWtz7FzOWOlY7q0G47yMCigDApJb5LzB4+s1wbCaj0pAb1XtyAsWONvZ
YKIiwM7SeMLM4pg+h6bqjC2vF+MDgnJvPIwDSvRIrEQcKMS0o6c6GcYEcR2vP+V+tQNFInCSD/Gq
PyqRc0q4nfG8ATJ+yDKreELbHuLbHCm2xanggu4vGM8C43bCOVO0MIGFiaxz1IZTUvj3Ldy8Oc92
P+NzTDVaFAK69JOw6A5YCu06XC8UeYPQR+xE7761m+HPL2ts+IPe/kHVE0M+9cZTK4ESHfR18K2c
x696Y1AUcQbiaLQrgLuA2XnzOGVxKenCqdHEYwEwgw0sKISqlRjUd70Mun2znbwFZMaAIyObWxBI
k5pqZxdL5BUpzUBQdqcki/dyjx5tQ6aIjFjfplpReJOOZ8ukqMdMJo48bwpjdhtk6IzsU9OjcFP9
3suyZ0HKwNbkebbFKd2ZpYkEA7gfpRbsYM3kSSFaLCsqvwHNjt6O6mxyQ3Xs7UQiuz7JOlfuwxIy
PBno3dL2U59Wf31vXUwSc3bMQp1CjEc4FQ24gFoS7mtB5IBT2fQmDawvjDBHRMrzrpFkIpxAxvMJ
EYIzvlv7bq9sk62uglGA0p3QF4tgOhkoTjMn3WX4n+D+trsVD6MhnbZLS2i3R6/d5c1qFV2NXrEq
P0w+3Pu8q58oUXv/sEirHAkD8Gb0W3AocqzSYJ7xThdWmW1oheMQC1aaH2IV+uVQwlpJ+WjPBB3h
WeEnSXwwDP1BgiacER/v275xs1yYZhZXKkGGmI9lfsiMft2CODtsDQ9aDF4NSLc5dK6utJz9dCu0
uLDJrDX2cYEML2xKB/IgqMiEhi5YUKiEJrRfvJDnS3hjZJyjVlVpkVVxfhhN8EEugisoq1p9FMGk
XovLugB6KK36L5KRn/Am9+Oqj+w+ml9UaTZsjQCLOivmgQjWlyUrvQUqNmOh/uiROnO6NN+UkvgO
Xs4w3M1ytE2Vzu/FdA1GAGh0Cvu+rL/N+RMIFiC3kvqNiof+BCZxoNe0dAAgSoPIyvJ50IkGD4cv
KIa3uZLsss9WoVR+Vc1kL8XK26gpHs4gxNTcqgQkKjcREPW2rieuDNWX1CpXJsBA93cHd6kYrz+Q
EhiABEtFya+n9bIyH3QUuRWv/S84ha8xFXACZ6ePjTkJhMDMpcPpE/Ts0ExfDJ34IfhvI7jAsAVw
UO38Fp2LHQG1aRxoOcRZsH8s4LNAreksZIaG3mKPlJEVq9YUkbMMMZICb1VUOCGgGFqxnoF+1604
MCNoSZGD2b8qEPC+P283gtmLgTDBbDjIxMKJDk+4XBwUS7ylJrtc70G/oNlL+i6Bi2+28tV9q7ee
nBdmmQhVxS1mCm2RHwbwiUCnKvFiTbUhueg2UBvJELXm5BGRpN11JXrpVT+vjnL7RaDR9t+4wS++
hQlZ2z6bjELAzmnGFl1GmS3PjVsDeskZMx3THd9pMB67spQ6kxu6QxHZGX7nLGDfIZtqPQXjquLN
8I1ix8WoGE9dJ6lYywZmuMXCCjoiIaLbGeCGEOyEHlzhZcNbV39akMhWYkCq7g9W4VwUBuOtjaTp
0rjBAUnXYHU1N5DsdtsX8rSsoIpaBPJB2RmAr9cBCWiRArKK1pPyah1qVNdbEJFTrVte9pa31xlv
3pAWTVUSvTKtDWrPdjspDpEnND291taIbiRkAM2el12h2+d62SGwSbWy0AbLWJXNOKzFqhIQ0IOm
EFC52M8QIhhBvGoDa82ja7iVwcDC/7LH3CGgOBbNxjBDitKobFH5VKP4C9yEAIkk6O6FxkrIN6Zv
buuAV8T7D074l23GCafD0NVtik1HYYGC3YOgp8AW1zYAHQVcQqnb6/mntY89eJajBhKbiKGe5Qf1
qyhtpukJ4mOil7vhGkxbiZ0UTikFleoV0Bzyxk+1M654zRK8T2Dc59CRTiEZJrvtNmAs9KFw5nTA
AxOlgZASMMFARAzRy/3DRR3FnR2lMM6zAk+yGo4Y90RMB6E6gIm/37dwK4NwvokUxleBh0ckY41x
0e6MEKzN66R1olVhoPSQ7IaN6BtoIF8DVy5MOMS8QIg3QsZ5mZkGgSiZjlDVIewr2/nICbXoqbs3
h4x/whPbqJQeFtq5dBKoLTbDehh6JxIOAo9/kbdJGA8gTvJoiDkms05nz5B6XyqzIAKGGf21O6h0
eVGZQl+S81ChI7g3QsYPqE2clOhyyA8zGLYBCbaR4vV7AXhpTqWBt1jMoa/UPJsmhPyHAmzjUTc7
wvj3LrM/T7rK1Bjq3qqTRMRYBj9aGdtoM8lraCG7YPlZlf2as/k5Hpvt3OwGHUkeas2c9EBoX7r8
Wz9IgIfn0BiVISLU2jJBKiZV3azZyMqPaJk42/O6decjwPw1YuaMm5HRCbOMb+g39bpYRZtyW63T
rcBtiboFUD0/6ioT/oRLV+SSgOWLH8o1OTZO7C57I+iPscfzlv/h0fprVIxbAUyyDmP06BzkyesA
h4S8ow1M16qPwIIo5/7iETyruCnbm4cd1BsKVWEErS6zQy0hFvUpwhDLSVsNemSDnd3BVW3X6Gtb
al5G+uZ5/2WOvZfAvx/KUwVzknFAUxK0wzeh+raIqQcpPQcYZDREkL9zCM9sMheREAKOX6poy2mh
QtspeHql3MT3zZjuzAazJ7XWGCwwAvy83a3ttBLX1dr8b272myfQRDcodNIU80pbxOjrPguFqjwo
ZRIM7bKWQ+UJtEaOJfXvDZpCqCB2jiaXPKpdIRS9QtEgSMuT3ru5byw0AIDzBW2rbBNATYgSLQnI
ngXpcyTp7iRO0E/IVu0kP849L/V73SyIMw9UNKiTQNIJomXm1kvQ200ifSwO9WvSOHnhgO/Dyp30
GOOpUEDRRZA2lIcPkiGfxIfaAWgy4Li+W1v3/BOYa1FE+q6aigL01sMzmIjWVl04ipw4UFbyejy+
jJRsKSeD9F0u8YS18FjKPxldZi/x8pALsa+SJ70bnaUSOJ9GB89eZ+dfRtfqLNjT+y63mgSTE4XT
c2aYdqOoz82gcR4uty6zczPMrRmZQi6TOi/h+1d9rLq19HdQK7TfFXlE8A7pV5JZI2i9xcpQC1xm
0Cb2Ei8LzAcpoPVF1CzWvOv5w7sxM3duj3VHlZpEtVSMy2GKIECGPq8BYsFZOu6qvnHlSlwtEvCR
2rcR5HyyqT3EItQ4w9yu4vdJfx+s1AEPpot4wl46xEnzsxrvy/JrCZzGUoq2pQpBSMw9mrIPYdET
8EdonLW/BfS5GALj3eII8fQca8UBoXW+bgdbAG+s4KmuhNy1B8wX96r6eJbdmzXG2UlVGslCJxeH
yhM3+sZaC6viRbFBsewlGxEtu7Z+sILY1z9FXruy9tAF9SUPIgYv5XPynXMs6ea+9zHMHR1H0qyp
zbAcUmEJFDKtRml+rnXrOZcgwSN+oY2MQhc+jEbrqOH3ZcAJ1MH4NndHaZkcOLhVjpa2+1+l8L6K
uc0H3RJoY1Fx6HTRlePRqfNlrZPPUzs4hYKqp3kMoUQezTU406A8kwd1Bx3x+GgAJVKq2mqxBq9S
q30DZpWu/tKOQpCOuksAqMjHZ7DxbeZieqMqLYrVQMM82RbT4kuQXovndj/k1Qlg7VWZ19ua6IEJ
Sdz7I+QNkHHI6CsSlSnEtsvQqCimIzSHhseqXsXmIa55ufUb8boJATu0KOHO08CaeenglERvRZUU
xUGUIw8ceMEM6n9Q09pEi/9GPH1hi/Fy5ahDaVJuQYBtmu9T2wUWhQZZZDt0gKc3lZ2i5x/iPrL4
MPfv9ydVvnG5XxhnojFEh0VNQO1zUMUJvcaTXUOItDAMr5MTv1K6lYBmYh0UMLkpIcEPsIeoB62o
7MPwEE/9WjG2RVnbrbAfjM4tMrKqNc22+gctkzkb4Fae8uxbEY9cLsqY9apeZfCdtUF2yzicZhyj
GYLnEnppy1wH69RKzR8JeCbk6nUepf9P2nftRq4k234RgaRJmle6MlKJUsm01C+ETDdNkkx69/V3
Ufue6arsOsU5M8B+2ICAjmKaiMiIFWth4NvYdygsVf399XW7VFw5+y2CE0xaOpSTjHVr/cGbPOYh
AbvHXDRKaBi92f2X1gT/xxWZyTKuWzCCL9wwNF/OzX1qsF07+DxqoJ3nQ4jBkUZr2+nJz1Bew5Vd
vw/I3M+XXssitFY5PjdUIXOlvGZwc9AuS9eo5y+kPGfLKnixsLQyZDZjHmS7dldt9B3d6D7Zrs1k
XMhfzswIvkRpMUtrcZykieqQjn7mqnI/ye1K+rJmRcjf5Bm8dLyGlZCBmGe6YY15CwWzlbOxtmSC
qyqI0hSFWhUo80EpyI0dyV8WT95KzjLcobhozG1QW/03Oi/W4pr+CoX/cpNogJ4fi0aLWaHMdRHU
UXzT1j/nEIjfGGN1JnCqQH5rRuLNqQbNOoTEBLLepra1oFtr3aMcDdpO1VZn3dOR8uS6vNFLUBrE
P/XZ2LYVRQstINneqm9k61CXEqb7dRtazdOS+7Spl3dv0QTy+tDCYzU/mjK44jM0gPkPShu7rLYq
K5xq3hukci0mPXK13JZoxHXN0quLbPTwbV58SARROpscq3/v8XvyvN5KUYVorThjfTuOqs9L6Lmb
L9OMEdwGXTjmzhp7K7rE1XUMZ0i/xvFdZ+DhxLhsO86e2UKJnsW7vM3dgb1BG2YDzcnHYmxdyNSN
WuRpVPL06d6EHkec75S58jEz6xkV5rXT3F80HSYZFPhMfkhLTFZh8aB6Y0Ml+6YhbOWQXvKqEOwA
94tBwCUEaujzPZT6ORuZqWVQ5DRsDRwUEERQt3ML6HbtsafIGf4dFYtVs8Ll6AnHhYNSexBNXkkd
vXQyxV7g1NVG8ogFotwdFOpdyNauhJELZ/bse4X70hAtp91gZAEhkp2DU6CMSq/WqFPpuxJyQlpU
b1eu6IUge2ZSuCYQswCNiYxvjXfDb+ovV3O6lzfpuwbfBr22p+v2LniEM3PL309eZzUKSFAygrnC
Gt2Kx4e2qL1GVfwm65Aa5gdrJH41rol+qxeChAUlMYBSMTwPvkrBro6xRJX1yXA00p9dei+Psj2Z
rW9VIRrlOrTCuNckD5j/g+AgNZ5SVjwXpvraNcZb3k74ZTVGhjGqQkbuNyPo08YOMq15/bNtUb2f
ePhUZtwhtfbCyscq6j+Bg7nJw84hbD8Pb13xRdPPCmS4EFioo5VNFI7NMsSmQleZWBR1AdBaCRGQ
14Yuq52uHMeW3w5teCtbD7FuuhN4OqQxuwMHyYpFMcf4y6QQDHMMN6RK18kgwh9d2cXcOPMsNI4w
WOPHoxM/Xz82F7bvLCgK21ewSJUMieRBHPZeOzfwWg0I6amz5PnXTV1OOzF5CKwMNFj+ImztmFpM
3KrzoOiVDahU7qkFNCIUko+ZjtKKkjwNbHhQhswB6sEGsfaxIu0rI7QCfHPeKjXEw6v5K234W5Kx
mw6TVuPUoLUKwaEUoupsbSj4wp2CXsufHyxkYBpLdDa1MfLkzT8KPwuqMd2vdUUvtWrP7AjHLDWy
YcjifA5aObJLrbUlqfbCOfkoRuMwhL95Ufstm+7jvtiPpnXIrZZupC5+pZlhI5V3In2K3Q7FqoWG
tR3yHtgvcClAmgkjwcZjMgEwg9ZAzD84zW2wAEDzPgjHCo1X7lzfZeHKLOCss28Rzi8by0HKWTEH
0lw4ESv2nLyOKeRRB75XwZFjQIH0usXlX/wrHznZJSGWhZS1WiwvFjO/N8mdFMYrjZxLkNCzjxLj
Fo9Zlk3tjDnmjaqRPRCotpQCsQ2UxtQ5HbISGXwWqC13shWY6QI5MexqeCejucGLyTam/BZUwm/V
pHzlqAuHCPH/3SoIEY6U6lxPWpIjVQrtmYEu5e26gYuJ7ckyLxt/EmDmOB1aqYDoFZufu3Tc8ewW
gJ8VfsvLdaYTK4I/yvWw41mIldYOKDPtQJ/hUq/xdXvJC9aLTJd6L6c7K07c6p02mnKPr1qwAcAD
dZscxL71e3e/jsy+1FI6Mya8H02zn8xqOUaLP5kOkQdV2r3mFw/G7r/aq+8gc7JXhOdyPZEEKTqD
yBHSGyhuFFnhXrfyv3wP+LdRLjdNwxC+R+8NrlWajnSuTMFegGaAlT5OE3etYZfpoLLpIzuP7zNz
jXQOwkYXL/0f04JrZkyVh3lE5Yv2oI6V3zUDvFNS/nNS30ymO0NvuhAze4LqwmbIAbuBOPTQtX7X
bE1QIqAFsOnYr9CCLoO1McfWr6WAG9AzvKMgLAi3VvbUSZMLFghH7xMPEXlrtW89Kw5RFtmSgcLQ
MOb7IpLssUnvM968UxI7tab9Trhy1MfsJlGaHYkzT+MpFLNrPyUyWBvSezBXPloQiE7QvLTwNzOm
3syUTdq8jfSYhvONZWLUSbM+6v4lAoBar8wNr8GADGa8tJwd2mdOIlc7yWRbyoHzwIB9YWDiC7ie
crirMPBfpoBb4Lk0WN02qSd8JC6QNd0RwnfJ+BqXs6vnP7vccCs9PUpjb5tyuJnJ4A7duNHD0GsT
AvmIL6NQNlCBsJOY+m1S7HJT9gsp2dOGgCe48tKUBoR3YChXNswCh6P6qIyYjiwKCEaWj5KmHKLI
cLrsRRnoQVXBdUEU/Dndlcnso9a9GxJ912CQK8sBkoZi4Gg5pGg3cQyRH/6ZqjdzdCAD+PoMX82/
4DkWSlHHkKotYW9j+oOUuw64PQKxApYUXgShWmlQgXWcoV1k2VHcB+CC82qleBmnpwh9/y6rf4Rd
vJ/M8mVMQr/K8bi8fjMWZ3sSkv5K4oSQZFS6EXe1qRwlefbNCQW1KnEmYAwq3JXVkoMIOPrLnBCe
LEOKMuSxypE3rT1g3p3n7X7AisbtWNpp0fhNTtwqf6uS9zp+tazez3prWykmFHmKaG9oayQnF/24
RSAIiasEWgaxcZf2aU+tGg8uZWPuIRiNSX/mAB3tAnPlJO5aprZqT4hOUY5JPVqhWfBdEIFE9bwd
bcwCoJJUBdCUWclyLqXNp58nhCm9J+BpmfB5U3eLBCczmZe2xyLkKwT4l2bxwMr7r3X8/vuJJ5/x
ctXr0cqCGa4mSZIgMkcQF5Iamn1mOnwN9Ksl5uRqTPqw5n2XoB+UVvcl+8xALVnyeCkpkPvUClW3
IHiDQXi+adeSD/HV8p31nf5MIRLkeJAVdWICzJMFWZtEdlvimI85kLUhZpAmmkNNu7anim9GSfOa
HErekK5dq+BfauCeLZcQFqYpBNdtgWOQwc+hH22Td+ume4YMaruFeIrbPNVH67f6Xu75I3tcbd5e
ypEscPAomE8AaFssqwxdZFVWNOc49QaIqJqtDiUz5gExv4FoMNsBEMd7VIvX4v0lWAca1mhegFZX
h0y8cB7TNA8npcD6xyoKgiMKgt1zvw3r/ejIDrllbuRqa6jdy4v9x6gllOaNeSrMIsXZJCC2Q/QD
eKt6xzSKHXnJZrjPb3PF5uigvCb3KcjW4hWhsYuLfWJeOHMpaOVi3sM8HiSg95QwK7OLszVZ8ktA
vNOltYQjVYzyCB4RLC3Or47/fi8U0OGO3qH3CUVd23qwUG9tHWgpHbtoJZBcvlgnHyk8DaU+VMnQ
fftRbYOhfGBXyVtyK22KfeTLKw2OtRUV3m6Um5Ksx1hRvf6oomCA5F9av18PjZcSt5OTagmhcUgU
GrcWPggkWy04Q8pVVsPLseBkzYRw2EMAK1ILfEbrDt7sDpsMIpXhbevJznwoD6uNmrVlE55ec0V4
2+o4IaN8awRLNT6Brh+tfCWI34m/6GKu00OsGRUCXpFopQrF+Sxo2o+peh4x9NWkK+/eNRuCVyFE
UzDYhr3qm1fCj9wEzODx+nG4vFlgql+UPiA5ScXFSyYQz/aoRA/7zou2DPM9YMq+R83SV7ahZ60E
1Mue8sSesG7tHKIn0eCb0h2mVD6XJ+YikI00EKS1O8VN/DUo7aWqN/Q0/3yisIw5NB/NPqVwVBvp
tXCzxwH6wofeU53aKTU7c5Ck/XerKrJvKTHeDzTBV9LAeDX8ecuc0jMDxUdhz7XctQrW2ieKGuCU
9NqMCXEANg86tTtEAeDON+BTLaHcSfcdgJMsoCvuSsx7/8k6/iysLrhmgkA/NDXen5iDBLXqQkcE
fsJ9sjGQ+CmPAPzftpvIXUMXXjpDZ7V2IfIwdR443sTI5V9GF1232K4OIIi+1wP2pIL5KPamtYTz
0gqf2RS+FfpUaVZR3BPzIAWdboM6/se4xWPpE2XT2+5eu4n86j+oxpwZFaJPN42F2kYwKm2RUG2X
0W7zlr+ifQXIef6jWWFzu1RQOLMnBKDQqI2RhljYtnkgWQ2a8izeKQ241tCgAh+ipBTPRItuY0hG
Xr8xF8LSaRtDzGVoGCOxCqPhmMoYR2lkW8/+7+nKmQXh0OiR1WR8ioejOmRebTx0cWGr/OP6Z3yP
MJ28PHEloG4OCUhUZDDqQkRRh7iSrD6qzOw4NIbTAmhb15UPGuVX1qdf1hgVtjGniq1Z4PLUcuVG
74irxV/6nDuNln5mpHhX1AlNVZDBo7mhJmw7RjkYMVFlVmZ+w4i5yYn8llbdezeUDeQaMSKG+0dQ
idfBaYmprUi9G3LFiaKnrK8DM7ubCnDFZPdAv/mpVN7wpnkGxA2uPkluiVrdgXaDuVo7PwC+Idvl
DErGATr3KpQro7HaZxM78F7bJT1o6eVya9TaLwsT1kr/pdQDBKDqTaKCsbysjqZUPGVJ4Q9t/VCn
PzKpRH0l9htSdUD0tJCzn02HJujgRKqjJmu6Od8zvyfLv7zEISBGMR6uo3Egi5pOUjyBOAUCBAGr
FacP88OYJi9VNjiZpgZ1wveKkgHwzCfdMxhmI9F8zhqUBeiPJDo2aI8X4KqQm8TppNSGU4WyCXHA
gc2Gt5jXrh7Ntl6AZY1YNgeXL1564FS0pelTru5r+j7V3hTdm8OhwuHKyo9RzWyL9AeqjBDQKp/Q
zkKze3QqCTN96V3Y7LThrQAyzAJFpPIchSAZVO4QIjdouPhGtjDCR3c6CkA5lAvZDIQkfa3jcJvE
4GVpchvCgCuhS5zu/mcJIRKMZiIxINYuREs+tbyio6IG6oS5dwi7AFgWhWwLYsRDGCkuxS/jY2Zn
PPNlxVEH7hr9RgvZE3RnnE79ZeQLDq65m4BHiIfw04ISAFsTHxQTc/FnioVjWstqrEf4mVJ/U+wM
0K9bHgQoNNT6N9RZJ/UUK9V/GRT8R5u2Eu26dlFjtQ6paQH4dNOb3GYxd8IY46rVb728jbMfcbP2
rP72fn8d6z978r0YJ1WIrC0iOckaNSgM5RXyJW6f30Kw1DUYcZSE7ceqrNy4Ht5MmW01ymu7G4FQ
KhvyqUxP5jAXwGgZmMqXpsSdUrAfRBB1sxkBhzEDXjXvnsALsZ+mx4iEYCF/ykntQ2rug1fHWMq8
srrNJ+5wecBkLJntNIMunyIPW8nYkG6fpcA/Q7j8Ft5gyG7LgR3S6Ejmx0w1HqUUaUhjQKtZzp+m
QTHsEHx+s7Qzho+s4yiAvfDh19jc91Xha/pDP/2MuWLL/ZNR36b5C6qvRfyUdYelrTYZnZ1qrxTj
sS28UWuBxNuEHp/W2zSEs51x7XBrBvSn01Zxig7sMip5rWoOzG93O9LSpjFY8RSg5yCDJhNbD3Nv
JQb8XXykmrGEAExIW3BD540aonZNEaoQ+MjGcFN2v8apdEkm+01Bd2zUNtetiYnJci7PzAkxmw7p
yHiKAD04RpA+Ve8odS7aAIanfPYFGqbLfOkqK5gQr/+yujxdTk5kBxhNkkhcClQLAFypfqKl6tLw
tooxkwSBklLF6DdrnUmnLq3R0obqBu/pVpli//oCXKj1UopZAU2GVOEianT+S7Qy7HNVw/f3ug4G
jvtoem6Hxs4gbiSF6creihnS93efWhPetlzPWsidwprKe3/uG1sZUk8FNTOd0UaYUi9ubiol9dN4
WMm2L6w45i8scOhTMChTkT8PlGCDxsCQHSw440UtxZBfr6/k/+JT/5gQXD+LOlmaysXExtxoQFdm
N6A0BU1+7GWrfLfiy3NZytMPMoXyVWgMzcgtWMtUZ7bscqd5AJO7iepYB+mAc3tYqw+uLKHIoFfM
kPYaikkN0AtySoKipLVyPtYsCK+EsmjMogf7ThB1uVeTZxUkNCubtLiPv2PBvzZJpMWbJVmaI21Q
QXtiprsF2GR5g1+86Koje5m33qNddv2aweWbT696AgY8kuKblieIvE02/x489MI9PjsOwj0mVGlk
ieA4FLrkFzVu0ZNh7okxbxJQbKws4rIP175JuMaJ1Sm0UbCIUKVUHeo3G9PFaweMz+6/w5axFDWu
mROKLJ2Kd3I0YAnDtnQTDpXP+aHF6PDUgNYBHIK15l7/wOX3XzMoVFkGIilxqOCk51BPjQ3M+7Xc
49Znmn5eN7TmM8TKd64bUU1bbFvry5+qv6gFUI98LlywxWaNnFCEMIk+Q3wmtrwNSa7DWp7Z86v1
SBN3rLeyr3iod/zCE2U3cLv9jcdJmdvxS/kSb3MX5b9gddB/5aZbQjpYY3xtrgBzD5g0eL1x1LXQ
lujsqvrgZmrtgYjFNqtXkm8rCOf0rASQDGyZofR+fQOWayHuNO6NClosDApC3wV/P7mdPNGNxDRx
kpvyzkL3YVJ1EPyvMqNfOlCnZoQLk819YmjRss2o6VrUQxur7TelP24/R/D0eJF2uyjXutMqwcCl
hT61LNwd3kyzwdFSDgqGt8iS4LGVydFLt/PUgnBZpgT4qGjCZekhhMOmLeZTvZFWR1KTmxLiXMmk
rVQ7Lsa+U5NipM1qK+4WJ06DuTqw4yJQE7qV21SHRddD2652qC651xOL4gxc2pdy34HvA3VXa74D
sjmM/PJxofWEDAG4+5tdbbpL3g3Qernp154wYq3w++ae2hfui1VWKLgsHndwQJD0AlU1wJ7pdlEz
+dQszLJ4iF4PYI9e8YQr90OkipjAedLqMTZXhUJBBiYnSweLE1t7Nq+cUlVI+jEAMuDrl1NacrtC
xYaUK8W5NQvL308uOmmzYUpkWOBj7cyz5pprc0lrSyW4EkDsUh5TWGi7wUZJxGoMVMjWTsLadwie
pK+qoTIKHESIR7g59BzmZA3+cfGtfnrYBJ+h8KmnLWTmgqSaPeCHbT05ZuEDXwin9GNSY8q+w7xp
ld6U7nV3fOmBAHVfVE8WGV7go4SDMJi5UtKuVAMjQGXa5k50oBsc7f3qE+zijT6xJBwIBfO1aUK6
ZbvwuBpJAbgRJGoy9bNoNoz20A68qZvSUSWMFag3YYQcvj2YITQnc9po4LqSfAtZ4/UF0C6dIigE
QzZO0TRIIQuuzco1Ra8mjKfQIgCPo4MJSXeImCtDelNpMPFTumZxrKsdpTUIEHZ9tTVpgaGNG1bX
jjG9GEYwxZJDomw79/scLd4WJO+9B7U0r07feh3NhmJ6q/vhhz7L/kTAmtBkdtw0tqGnXlqE+6FS
HDLJe5QdDkZKb6DrWNshL5FqoYrizOmcOOEAsC/0G7fXv/+76SEE5LP3qHD2AEuQTJ1MUqBHhZ9q
4WNC5newj7ha8oK5cvif93Y6kmJwaTf7U4JpWp1swiR1kyZyMXrtmWDsoRFYT4HPqMCGXPNiL5fR
TTazvQla0lAunbkC9WQJRMcsYQjZDANUBHc1C39TqboLq8LVoSqnvYXKez09tuymVV5m62kmyqYa
P/IMrKNdPzljx54B5wbofHwArf1HPM6qh7qam5e6r8tvknzQjQcNlNfRVKFIuY/DILQ2VhMUUXxX
0/Th+uKJzf7vKHFyeKjwJjSTvulquQXtQdU7PP1VxlHQtk+84HdJDDz+kLuJIm+ZVduxlfis5X4L
gH7ZT6jk9Hw7562vjm/qsLn+w8Qxi79+mBC+6tEsEmY0RSDXmJEzx51pFIXbjmGx4w0EN6rqKzaH
TVhZLuVgeuZoP4eF9JhpyU0LXJ2sHuoYfZSou5E604Z/iIvHzLxLp3xXNWANUEe7wb6rg2F3qrKF
slM5gOKUQ6koS+7LZeCCFDdd8UBjkD2C1mztSXQhC1KhCA3SVNNUMSkseP/YqnUqlaYSkL2KVqzu
mi8puOYUP3YXHNd0WxiO/gOT8fQdOGuw/644jgt+48y+EBfSNutReKZKoGMeP31r2geAJa/v4ton
Clcz042uAouFEgwMOtvhbd0fCwlnO62dKgFWCVOt1w1eiHVn3yRklnwE7SOVDSWY2bEYXuLJXNk1
9cLj/MyC4G2hwp5aFoZIAgsn0SIFJjXulH6AlC5GmEFFUDdvadbs5KTfFByfmr91Q2WnOGWJ+UNN
/XH6Gc2PnXLo09xOdOCWkBq2E9s3Su3n0m0HbY02Y7fySEB/b+1juTzWefxzivDqaX5pseT2APX2
KYKMMiQAyRbg2IvX/MLKQorvvqhnwJSUkoKpHG2v5S6EFpgXA6kg73uM6Nyj+7JKBaKtHBfxiRdp
aCV1WqgEnUYe9GjYVEzbpmiVSdpDMep2PQG+qRTQP0ycugC+D82HrJEdTE+G/Z2CGcncyDA1/xky
ZDkmxNz5+ySpTiYDYxHvF5Fji6IG5RfyLlM/0vhBah7N6iEhGKixWrdJLc9Ei8WgN9L0BVifJ7Fj
lhrbCllNaxGnJg9j8Rli9FpG4C+nUl05XhdSjNPTJWKvOlpGoBPCsudhg4mkp64F2YJc+5PxK+9+
X78ra7aExImEUcyqHpczbXagjXczdNbroOYq2C9frpu6FGbOvktMnUhcNyTBzi6v2RYIQXQrvJBB
59BcaJjAae+CUmPbBdizFZewuDEhPTgzLbhZqzE51AThElJoWs+V7lglShkaZlo1Y8XURY8KfhWZ
0oXBR3yTxBCXzqR+VIISrNwDGAIyYGwyjO9eX81LHUMVes7/siOsZjHNdcxUDreace4vwvFoz0Ty
HVW2afqLVpBIh8ZYumc6Bm/q3Kkb5XluvqYudFDJBJgWPDPMhuAj5aBBAG912630/i+9t89+orDq
RtRk6BEguDRe9tSGm0z15BsGrV/FH8hj7cQPa7VmEaSyZAxnJoV4JpdtkiZ6qwT8dwSXuhufFu1O
YPHdsNtAhRuQ0LWzddFLnmyEEN9GDXKTZoQNj+vUqcP7DKiC63u9dqSEgBYaHUM4g4UZb4c5sTkQ
7HhpXDeyunRCUCtphJlDCUu3cC/20JlBK6K1tcfOndxpx4P1ftbFW/ln5UR6vckyepV2moy6fSnb
KQcJmyJjcKFAqtmtrKGIERFPhsiuVyZqM+oZ/v26HZ6YFtZ+KJXqfpww7VL34PROjHJv1BRkK8QZ
zO4magDFoRnD/CV7b2VMV/QY6Rl7oBCMVn3Wq/w5al/16EuNKqTLN134rjR9aEPMMHFR/7Dz0Xg0
6tyu0qVhZRyjQn+fetyGWvf7Rn+rimgLtOlXPYxfQGaAcwsdtCYtPIkctTGIht4rMCYT4t3kGlO/
6Tg6XOjy6VN4g5auZyaGX/dM33YT2csSR3KBeS7I1/e03Gemuou01J4BkRz0oJefpbTGTwEhP1gn
iTkiWYFAE7IRctdoRwsPaFutnmkWb/j46/rRupguneyzcl5Esboswnp0CqCALZCHbJPsNOAc6e66
mZWL+BejIFPAUApRwqCbDpm6m4r/K5XyX2dI8Ln92LCRouYUJJld3Na7wg9d86vzk6/IqVfZSC8V
VE6d2fej/6T4hPiU9VOLe28eyt2wAVW6n9yDhc2FR1+5HmtrJ/jNlpTgPe1xOA0TSPoWsNr29fru
KGsmBD9J+zCN5laSg650pr25j24oSkTomZOvFB2M6WfqYhIK4wpVg0c5JK6AE3Wyw3pt+1L35Gxd
BX+qdqWeSlKiBNTuXX6Utz0ghQuNVv9cOKsYxosJ7cnpF/xq1U3pYCYNTn/xqxjus+ix6NpdFxJQ
dkAcXXZblOJklTuYZXDmZLCzGkoXPaYk2Z5w1Q3ZoYvWMI4rIUV88k/IhSyzhbM3x/ea3g3sUY5e
QBRjj8YR5Sk7bhE9oTeDoZasuC+Mx1I1wYQVu9cPxVrQocILP2lbkFRLcA2NBzampa+KwOOODy34
1YjLfONtbT9WjiEVnFHS1CM1hglfDj8418ep11dSs2/hsr+yzT87TtVzf9cUGS8qPPqDTOkejNZ4
ZxzxjdZv7fhVUsgSJJ+d2XsJAOzjM9d+qM1nrlV2qbTHxqxe0FnySEIdIwnk8n7qiT0tjhyzflov
w4WD/BjPxLHYT817VL2kcmZ3AwU32ZOOwcfC8ECWifpuBvANCnRQTO3u1A4cluVX1R36Gor19ChN
v1v5rco/qwx0MzJGHhTFHUz8Pw39gRHXjNDRsg4McDKaKhDn7h6tsXsOlRcF0EajgfDLW1XdDA2q
valbjaWfqyBZazCQyD/UvrWN/F6yZi+WsxurvI+yDwb9BkBBHaOAhlDcTyFyfwoEkYVG6aDK3sCr
taC/5kG/B2pPPChAcbJe8Aq5WdT7fZd6YRECR4VkV5q8YsDChV+8Mp3avEn11W7lys2nQv6r54PU
Ti2V0X0JH2SALW5nt/7CFkI6trXxLIjxA1zMLs0289fQ6Ws3XPDoVv8/scowPsIBQin6UZnTlaN+
CQd16krFQYZsKnOkJTNS02D4Lb3qGHBzQ3c27OxmmTwzEqdldhKs9ZdWMkcqePB5UnhFrCUygtgq
xrhd/FuRlkNfr8TFiydIhvg04EfoKyhEcFAqwG65lMsK+D97G4JGjllZgLCpm3Z6ixKG4WmUeUw7
UQHeXYNnX9rCU9uCqypR1pkpqsdBsVBFgZAOySQD8G7FBy/lXdFdnZoR3VWnqmYTq/jEqgbp+ujy
+NXEw5XJkjeVBGPPn+PcOJSsiahdcsWyTHQKKh0ZsibC/VCHsjIYxxM2LH6z+lUdVhLCi4H+1IBw
B6DIRXSw3irHGe0LIwkd8FvvykxBOdUCUg9j3VMJzsh5347v42zsa2tcWdzLn/iHS0dIeqys4rzT
QGyjxscKiOIBSOeV7Vu256/tO6HrEe5CCaZI3owwseh7qFAjRqMHZJbo7ELnQbI53646tuXgXTMp
pDSlUbaovcPkP6qyiUdAwAJXtpjMnue361948Rr8+UARssbzbFZJD2ukR2Gv3478V2Wu1TpXVlFE
qaWjUseNWcrB9GD+NIGxSH3lnr+CdHCnetNW8q9/07eSgbCEQKqC4RllImpiDOw8R+hqjZCJ4qMq
iByn5tuAJBDCWpvS1H5IkVHvhjS6BxGhV6A+PlqPuh4k1iGjSFTlym5i6aFX4kOsde5Af0b8xoLk
ERk7f6hKXxvBuh+byG6HxjHqvRw+Sxh2R5eGceMY6xn1jXS+1dT56fpXXcIbnH2VcBalQedjRPBV
S2atOA0AFlJugxLhrvhobd3WwOckyTdr4eBCoD0zK5zHsZBLieWqDHmwI8tftDy2I60HHU227fKn
CoDRle9cvP6V3RMH1BvJxCzU8p0Lgcr3dz5HG+KrXnn4TzrOpx/3TdNzksO0vTH2qEf8c781rCk4
q6i2m4nNfknevJH3s4fHdNra8a+12HAJ+nVmfPEEJ8a7cLYALobx1gXMH8YLxYsixyp2arWg9yCG
ALKPxEc5ogdll8ts+bUDnASDHP/BE/XspwhhqkiN/3+2QqDMpjLo2cf1Xb3gZ84MLL785FsjNipM
Uwj4KyiYfpM3KzqwVXd9ISCcGRFiHhrrka6VqHnxnIG68cdQz+71z1gO+7WzKQS9rpBoLy0hJwNO
FRS7wKku5Hurpda1OyB4MPCaYQLBgB083ZzlaKAqWXrWJvOSYG0mb21rBL8SSjNpSw0XXDZamy9x
1PzihK2s3KUOxdnmCH6ks/7nWpN9sm0Gj41O3393JyD47YTI2YmNVJp81PsYh13eXd+574fhX1v3
Z4hBzKYlNS+LIcYQA5Ws37IefVS99anz33LU2+oYVLOCtiD0M2UNspogHmqYE1l422A95hB0OCE6
3hswczTx+0ieG7wYLVo70/hDkxRMcahuqvBtVpm+hEG/2JC9MEv2pax5SS7Zcf8eSntJ8636icVH
gFzs3vjq4clnxW3ANgBucrvoK1cvpn2mEResNW6r5raiytCNxghLincrG35lUb+CwlIu5Pun4xZi
vg8uAo5h4mXcgu1zcI9V1VFNC7+3ZpcPljtpEVB0vd+2wLJgOgcswg6D6JQM0jFqlnZff3Ll0PHQ
VqTYbsbRRz9VCfcpBXmBspGVcruykxcj0slOCiepSBKqYSJHCtIcZNGdpBx4hbFVQhzw1n/VvGNO
myX8IVaKVyLP3NcoVpkWpPKmMUv32LeNlKhuREZmZ0TZ97Hp5x3KYtKwsdIXZg0erejWRMlO79t9
1WPgvrYwhxsWTlx+Ml3ecR1qqBiJiziAZdNHqoGHdk7B9Yr3EpRCcLTZtilTP14mpknppIZVbxNT
AY+lVL5Whoz+6ax+VVGGuTngBmuMMZGG3cQme9ClIMmh6Wyii4OKdchBRlE13soqXvJkfxZRnOeW
QszgRQauQ1pCnXw0wNB+046b60a+sbpXLp04xZ1GUqJVVo6zpfA7MqS/+qTbTtqnkhde8/9Iu7Kl
yHFt+0WO8CBPrx5zgkyggIIXB0WD5dnybH/9XebceypL5En17fPUEd3VpZQs7XHttaSNUpzkAcDq
6WBjkrLvTV/XIWddgK8xsdxUilHG+1S0zEEhHthVTCqid8xABIWS8PwijYKncNESnp0J75CHaCCS
jTPJOiWsC8OlSxJo6HpfP5Wv+JM/lfORG87itnFpj5O6vjiX/qB/AcYZb6ibo+Btu2OQbdmWArrw
Iv8T5PEfSC7u5URxG1dTPUhHMlQuUxkkTwVHeKlocb7EF5rwzNFj2FpbYht7G4J6m3ebeL+qDwHN
55rdIXKsAE3R/6+G99o7+GNRrpCAGptBFAmLJosWQO4jUESI6ovR99k3+0qHz/bV6lC2sdd9lYfs
1vg0XGW/bFcpvNqPT+mEkvpKjY1pPMFduRQJnK/LRWaIELM+7fDJRjnxq+gxK58j9UDm2TXyBFIm
ia9kmMcmNgpDohrJpQoyztVWMYaGKS3V5BZnUiHpZYMH0XnlFj1fxDygYQCx8nadogKR9t+YSr0U
xJ2vuf73s4PuMLopoaQvHScVahJNe4ypERTprS0/Z9G+nJ8j1oNdWW6ceExPsmYHbZO4aiTEvV48
eRUJpC6bqq6ZXAxWDKkdN3WNk1ekVfzPqdhfcvGrK9rnHE0/iTi6UT/b5eIbrHMFn/3iKZwtzpmI
iYC4NktL3OhqPnZ2j9wcs9Gd7McQTiAV8r5omy3ZEzrksJGl23UzdFyAmHDG2hD8GF435V/PC0Jb
qgJuMM3ke2WSbYydVqfS0VIrJ267zVxETjaBGr1yIiB3LEA3NUPxmhqXY5xuyqT2pnl8VMtkYzQf
RVO5dXZs0nav29Ghb9iDMWQ3TGuhGFJiuLL0DTqmbi1Hf6nD5/WTvGTTDVBnKApmDMFNzpmGKZNI
3loQsW4q3Nu4dFu21fJC0PO5FEOdr8J5Dis155bWGT0uReWMWeEV8k8L/e5Mfr++nUtlNxRLf++H
e5IRhKCLJmsoMpCV5rx8gMiHW2xhVyGFKapzX6rQ/rEa9xgLXTKbPsnpEUzgTjRkgR7NgWRFgNRa
/jD7KhSV5r0VnyTz6fpGRSe6ftczMwAweqo1YJs7zkvrS1Xum7oWKC14x3QRJkx4putvOVuLSmat
jgu+3sqQTQwHwe+GOIsrfXZ3YuZ40Y3k7MqUxlOVrnelmic3zeLQGGpX6TrBdO361/BBxvlF4SyI
PM0Ly1t8urE9xLMVDPNBzmXIfjyzSuT01+t9bS0ursghG5SiRE9Bhg+eYKUIDO05yW3U1wBsTDVw
gkbghVD2Ogi2q9wKUXUR+EnBbvmeaw3tBn20rPgY5drLPGlI/zPwY6JIpqSvclF512/nxdrN2eny
vVUIXS890/AR12IcfVnYUcFD3LNdGkhgF4Zq7Gs1uMoNqqr1E7CNoXWPmU8xQOpiLHn+QzjLA37C
yOjyCKBykPStlYKMgsPAsW2PgbjSXTD/mfoxyPq3ibETJdWiU+eMUa9ZCeJ3GNd+AeIQDNT5EntZ
i6SMbShNBH7oEubt3BrxHcckbYHdVEp61NCPssxXGeM8UMR2+haGSd41aYIctPBK7F+bDyw6zoQK
rrrALPFtR3UsMau84KZL0qNR3GVVqPXxERpSAqK0i3H0+XflbFISGdKSdZQe0cUBBHo8EJvBhY6+
1Gc7MN4hGWW+DakTvVY2igSeAsiVgOkIFD06kIe2CCcnOnw+lVN1SQe3LezJWq2UDUcih3/Zyd7r
iVtF23zXb66/MkNwv74mU84M8zIqEwZBcdrQ9t3J6RM6+96QRhs2D5uGNptaoigjnlpb2zINHAIU
wMt5t8zgA9XvojEPB0RNg6L7xrRTDYLKJvCRSDB1DXouIGhbKn+9SkX+ixXQgRvZliQN6J1rjxo7
FDYoFC96A1Sbc6hKHYCgt6yugBqHsnlchnEOGIBG3E7LgPqyq2BIY7cu0XLQctduB4zmKF5pJI+y
9tBkpxa8MqoJJpk6QxdB9TMLcEM9swe3BJR6JUd6B0jwoMXPddsyl9kj/B0a2csQC8ZDhd+Se7dR
VulQhIRzXR2e8VbdJbsiTKBfrnqq5CaBCBcicHlfJEdn33EEsbTWoN5w1BrNzXQLQpgErNP/pIp9
9mYMLmbIppyB/wjmaBmZpxfrRKjg5EQb4V6lTC1U9eJ0XQGccEMDzqPhADYBgTcTRSRfD+PswKp4
lheQ3tBjBvciPwEAEnY7C5T17YMkpB4WbYqLFGiBylhZ4es0EQqW7zkdnWSYBB5TtAgXIhhdlumA
+K3x3GbQMEjAqkCMmbiUNp3dAJObtjIL2mrGAiOVNzesTsMprQQ2SbAPk8snyGhatBsKelTnyu8B
TejR5W6iVHBcAstncm59aMo2h2I7RdfNcMxmn+n5Vqs+WvsFMoP+dTMr2hJnDSQa6R0FUO6InqoD
xR+wv0BnK++D68tcrCZAIQoiVCDx1tG3/zPMVpJIj6W8AQ3szgSxqWZGPkW/q5prsL3bW13DKGce
NJgPqXJ0iGU71FNMNYqiiMsu/N8/4yvnOXtbzJAVhZlwKl/G7yneo/y6ijTUfsncyce1RMSEsUZh
U2c9x+9R8u+FuW+qyt04TxIW1p3RXxubYKQbHJBVoZZibOwXUef20igV4qXfC3IfNqOkI2lvIjbE
gFEdRYmbLifCPvrYcOxVi3hUwzwBkoie9IGAbS/WXvKkQP/DNeAPU5DpQjAYvY/nPjPBjgAnBWlH
c/IQ1zudOTotkz0QtvkqWABJq/oMfkxjSOsjKuEG1d6syn4SPQ5S9ozaIyR4ct2fizdD1MT4D4nq
762uhuHso9IYjCTVerbp1tgRN9s1ew1DytONmKyTF9/9KoeYmm4STUdNjPCdpDrPe6awOj7GNgBZ
S+2tIaDe9vNmjDFz1hn5fKOYWeoUmkb3tmxSlI/GABhgR2V0M/TTr6Q376MClIjR1N3GBajXp8mx
DFMN6mYwIHygRV6cGvuYzXdkaHa1am87OXITqQ6yYhAYgIvxwPmOOA/QjOOgDSqM2ujq7/mPFSqa
IXnIIfIDdtd/5nHO1+MsQYdp50VT11OrChdjS4D0J06jDqHA4qwvin9xZ+vwTY5l1NWxqVoE6BDX
TIGFBEZzM0Becyl2VN2IgYEXHff5ipx7aOVssZLsa8UIs7MQXzoiVPWhtTXsqn4jLulftKrnK3JW
Je0VAp6hDlbVnQALUQBg/VWBr3YFP+oYa53vJOFYjrZeiGsHy1mWXEX/qwEJJ9ShF/S6ALMcP2wk
nEkk+Wn0bDQnZTzYmGuBpUm0PUXTf+o/5j7HNGbtsfrTlN8ZxIPz+b6vQLVyX8jHcbotQALBTLLX
zN6tLbAPFmGBed0aDTUIygexUT1AHuKhyEFIyGT6nCkPYyWClX13h4YBeTZMDUOHxLL5uu/Ut1EN
0GJ1opBCB9enY6rEmUbRoOv3ZXT9/LtxFsvMY1mKmjE+5vYvUDFuSQZUci9q811yduercAEr0SEj
zXrcDpWqTrvoCFVKYKQjt5IUkRUR7WiNac5ssEr7vjGKIT6WP5cAzeMdCFlAZwj91dP6AuArrHgv
nmq92Jo53yNnvZg0RkVBcJJDEG9YHrYL4PRQtpmCyIAOpO3Pgezp5rM2zn9H8ElkZDhjJqXl1OTN
/z55yfgcb6xt633ZGLz4v9EhuRQbnu2XD3KnJQNvCui3kImPPiRIrU/5MYUGToCZyGDxMQj4WKSO
Xf2NRE501nz4S8dFxVTr12YnL1du5+QnaT7XQoC8rbarfCvZK0MG9DV4z0UBjWjjnKmrm3npy2KO
QURRhFIanXp2Y04vZoQps1LY/7kUrp0fM2fjUkhgFImB61zrxolhWIMO9yalGGBmXsbe6nqvFxgs
wACxos5Oo4EIGcy5Ag8m+hGcldC6vrZKE+9X3g0H4pr1JgWjYOej6ZIGDMmgCJUmigXM9ZWfvWK5
KRs9n+CbSagFdu0hFF/70ouL2YpNVd7AmwgMh8BGmZyNqqE80KPNEB9ZCxxjlvma2jlz0jt9L4KG
ipbiTJSUpHNpRLi+tg6uVXAnLTBQpGU+pPQEu9Ium0MbDJfENECezR1kXOryVEotxEzYUEGbxnyr
unZP0CmpjDakUQt20eGmqiEPplmvioE62pKHhvRKIsNpgWaRzHbTmtAAWyVPLIa0rAqbEgicwbcl
GdCj3FVR8VLKHEwst5ZBHdUAYw7Ympi6zYxHTLrfFMy8b8v+8fq1FG2N+2Lo84HBVVvLIC1gMiTB
9PGLZgqEFb6Ant+DjN8HyH0sGi3oE+gK/AnRvXR+Alr3Ni0kbZemY6DFNDTTeS9Nxvsy1uh+dTkI
8iSw5sepa2MG0+gXt7RTr438qqDuNOsryN+9fhJfvc9rP5JzPiBlzcw+GSBSZLN9kQDNU2wicONB
U7afI0+j4EqHfO7wnGhJUFSPIPr10G33ovIw6oo7pXczOMoKcOuNGBm34JnXT2zbrYsRRZeSsIaE
NMgjs+YgqYZbQvoxRUIBVnBfpl1IMHOfQa4tQgZm9rEb98mhNQ7jlPugKt+A5QATtUUWxJlZuobO
flzfvugicL5vXsp+aAtcBKtOPHuAVrg9+KBM/2dm8N9Xged6U6W2Z7RAgjK9q2j8b3oMui4hwJfv
qwAFRtm86/tazeq3r0psYpmQcJftrxTwzAjmhMUsXut81KjDFDwVc7e5vsLFk/u9Ar8jw8iXSZ1w
uUmf7lDTD6nWb3VVDq4vc9HgnS3D5SNNiyq4OqMvppP3MW28PjEgSKiAPb4UlEZFK3HO2UjahZUY
Rz6quglWq7c+BjWy5g0NFVyGr9H1Kx/nGwuEGmPg2SwhIqMdlFk6zC2GwCHkcMgkW/bnqLpfuREc
K+t+tC19J9Ny1M0W6lkQl3KGip40o++dxi49rYDc6gIGkPHZNtKgMOo3ylD6MbouVGOySUBwQI6d
hbmFqfulKvVdnLJHa1Zbt5+RGPc3RjR9kpz6K393aiUfutXcJlL5mkmq4EpeAND+mZfwliaHYKq9
KNVJ0X9B0DHoehu8LbYLgmNHxbSrhsyqGN/G+RcxYrSlwFWflg9N+4FKf6DlZVAuBAhbYYjy/cP/
+bs4G5ARWFULyJDTKFe/WGftxr58yLL8npUTKEIrh8oF5DbGXcwGZ5jVxxLsYdESKHETLiB7IcI+
4brinxfkj1/ED7V0USEXaTJXp7mIDwTcYpNGwoQm/gKtYkiMhUoa/UzsTZoTrxkzAHzvwXS4B9bB
mTFCKjN8WlkOOikKNCqS/xI9/NX0nJmWtFmIXq6m5asoZ2xlSIOQ+Nf1Z3+5DnH27tdfcbZKpo9R
O9eo6a9RXDt4yS4OiYN3v0kHFHSERdWLcerZeuslOVuv6Eek0incYOdZHeCsX+P7KN6CPwiamH7l
lRgS2wo2KVqUCxBqFch1MmOT9IBNQXH0mKNRQpzBp8UOoOr8VTQw8v2uI2k/2yb3Bk3W/m+xZYhy
qIGmgZLre1M2A9kUUIZcjn7OluKelVLJNmE6qvKDtiB7Ba5gOJVEWcO+3OnKlvqKkvup1m6r0kqc
RGn2dTf5LFqn8JTeKSRjr2rZThuNHzXVnIl9mOT5+hcQHAdPMsKKtpsVgg/QNRuZomeZvpsqdHJF
GvYCd8yDuFp9bpc5x+0y+3Kf22jxGgK0jOBVEs570aIb45IARmFandfrs9tGBcD4VHRlRSe2Xunz
d0KidJWfhz9GD6ybm9CK1ZtpAT1pLic3RB7v2aQAEnfqjSJUuw+Qr++nWNlHKTjlK5Ud0qYWhLCX
c/rfN41wFgkw9xnqH8gxW18JoqcxdhXQ/WUeNH0zF3IvYeUZ8n02BonQboiOnTNTU2vkMU2Q+q0p
dNuFjbq1oTJ6/ZZebA6cvVrCGSdZhTWfFYQmSV1sq/EulZ8XhAyFLnsjUva0OzX5pwH1HKmcHq+v
vZqgP13RHwaDcCaqiEAoQ2vcqwxynSlA7fbwiLKmS6F20L1cX+ty6n72ITnrlExT35QL9gkZ5jl3
CCDla5jcQgTojW071IP+yziZp0aVzSnu2lxaG/sQ4tWAjaB/Xd+U4IbwwC7dqqakyfD0raH2FvI0
QuggrT+vL3LRvqBxqmoaBDdUm/tKC2p4JYgNIb5rgD3FJmFOBADRSwwtkJJGIQDFABMct1wgXs9K
NaRsgkrlUDwZcv0MBgPmKEhADuVc7YxOvlMKsHST9AD5E6hYSlHkUSUBnHSing757cbInuZSvS1R
JJYNBWLWyV+1bNw29bzDn96PmnxQx/7++tFcQroZGurhugzN4FWS5E+LVduSVdg0KY5xGgcDuP3a
SDfdSKb3pZH+QBUA9a+q2yPwuyvaPEyml9JQwjhTHpMEk9+k3aWSJkF7p9uk9kqVkJzAo4SyMKZp
EPhAelwvlKfrP/pSVo4fDQl5g+iaSviJYxtT92DV74ojG3VApsfDpBgPWVWEpmz5iUz2c03eQD6w
B+PrsYUOnVH8ZS7qkzZkb2zod3YD8Q6b3Mole5JXWShF3mX6bWLEjikdkAh4czaHi7Q4rYEFZvaZ
oxKSQcfEsIjXj6rD1Bp2HUxVy1j8lDC/ybTJs2m8T+IhhHJ6MLUYF5PkkzSQn5IF6CS+/PVTuOBr
DHTZFZsAs20Cx/7nl5spie1R7nEINuCYrQUmOhkiYfhtkCu6vtR3xjwTOnEaJjhlxVAsMI7/uRYg
4mhE1cCrD0Fy2z+1fuWbRy2g7oLJlpV8CPN9h4661lHx0120lzyRKfoe8nI/gbfyoNdqVSvBZPe0
l9hzYWLmS6aPoy17sbFrDdsBMOGulY2gBw0lSUUSHGtA9oep59bnHkoL9HxV0iU/KhDQqZo3eZDd
ciBuLD02809bKdAuF82jfocJcotyJr+ikWmbxQylWP2dLT96sA/SCKOE8yklbF8lP/WoDtB382d1
clKl9RcT8XGKSdKhFkAWv1lq7qfwAWvcoa6p4Apo6keehCiHdfbP69fsuyf/cw2+9dHXCuvKRc6P
6LkcyswMCmh80XpXloMHxIybVmB8Rv5uP/aDqEu+fr8r35e34LpdJX2fSdKRTmDAxkhflm9BWH6K
7UdlEWxUcJd4+M9s1DWRCI1PtrlR6Asz59Eh2uhMFnuQe/NUptt2jERx0uUvaBqY1YCr0r7ii7Pg
VIqyPK3N1UfB64DuAmMd1Buc/Em5X6WOU0fdt7IjUt3+7mG+PurvZbn4My5sKUaxzQa3XP7DwARl
WsU38QSRPmmfj6XfFa+Mfg7qrZrNL7L2Y8Z0t9pNN+Br32jmTUSfgMndESMb/GxUHFof9KJ4UCJR
4ek/3L7fP5Qzcqjyrio7Hc4H6LI4dkingoN9DLUy3kvIN0FP6kpThH5QqBiisdfvYTp3TJx9a9Oq
6FOKr9P6UWjulQPxi10JwQuIyAXmDk23cTs9sufrT+77CCe3LGfWmiKi1OixrDbsG3tjmObOora3
0ubQlz7+ISuo8Kg/4/pOkmxvQP23Aot7O9hhClxk0QBNRVB4GZ1aaRHvdEdTGRt4xbdIK3dVJpxZ
u/xMf38kziKaZtJm9YSAMQV5kENfzABlcR1RfhTEENGeg9nDJMlcOn0aQJpZ4AgvP9zfq3NG0DAY
I30Ne7zSMZYIv5UQOiRhKwgnv8Yovxujf6/Dk2QUc1ov8wRnkytPkXoDHm5fb7aSsriZfDfSv/oi
2teDIYirBLvj6TLshMhGnkoWzjberGSTWrjyYwiRcgJD9BVtnBkiC8KrypwiHm/BlPQEfmx/5a5T
t5Kv3w4uhBPQMQmE5aRvXE1/3vQvO3W2al5bmpyCF/I4qPEmqp8MOrgUw4YaFD/L1LUgv9CY7V1Z
VnfX39h/CF1+f03OAipmlZCxw35XmiHo6K5wROJUB3Nn7GUho8v3XITbKGfHzFIGv01kWUdd+Wwg
oUVTJ0W5k9xmDMrlID7Im8002X4b31na4lj1PtKPEWs8udzlyUanv6bsF/5HVGLAC1YZr4v9swK3
//VTEV02zt51GOmUptiw8JRiqLRlUGlbOZBEM27f4XzcaXAGzoyVJlX62j422X2sPGZNDzP1riuj
Y6bMU+0XWf+JvrGbgiiCpBu9Y26m2K49hnl7k9sL4oGT3aC4GiVeSmdXMe8nc9gYU/HREgaOoGel
3MPB3UqpIYjwRT5B5YzdLCeZxPLVY/+c/TXf14EPkMBBgInrlTInvQNFnJh383txkjszzswpsjb3
afxl5qB5A3rcbJe5JqbYnCxcuelkD/IwW3qru8ON/ZLuRBZCYCD47hlmYfS2a3KEDCDwIMe8/liI
oJ/1rSbw5xY1LmEneAcroglFI0vblHrukiF7uH7DRVacl3KCbK1lYnYHD/EYb5qHAZzQo1ffiy3q
+lauuAu+ZabZ6ANnVoY7bmZIup+1oQ9AMuPasQg2own87xc515kVtYt2UnINsIe5se+GpfklgyrD
hH5cKRk7tUMKbimhlJk3FGoyUg4mTLJ4at09xARNULkIOu3UAwBiVbJTJAr0h6H7wBRwkRRbrbdD
yXhHKVIuCheS4n4Kzx5NEKeaNEh2P855ty2sd8PeqY29szEOlcbCRyfwE1/Aj7Mddq2VEonBfKbb
KFyz22HTB/auC0XdBoEF1DgLOBJMh1oWrqBMooO15ACIBKn+2tPZzxpj30Uf+SSCJYrW5KwhiO8H
uy0RPi3KKSluEsgkyCMoru/zCpovXePFkRUInsH6lK7dTs6KqRHVZ7CbYp+ZdlvM7wb5YRuNN9X7
tngD6Rqw5qVXlvZGY4VgbdHD4AwZS0Ej1+er54WhZITsbHLTK2AlEQ30/YcKyb99PN8roVZegzGx
tHFryM560jfUU1MMp7mg7L5pfMg+u2QvB5HThfYJYI3+Ob0RkQsKbBrfR+lItYCtFu6iYO99MYcd
4LrXv6XAMPN9lFkZzRK0pUABDJrTJnMINjcAU+T/Lszm6ciTWa4GdP/yowTDorJfFWidF11/L4Zi
M6AWkAGCUtpleH1zX/Htt4tqAtqkWCiGIk3GRT57+cZkU2VQ9fXlZ5PXv3U/2C5BUgGpco+FmbvC
XInk2TsYKE92atcQVGMvHu/ZD1D//AGovGIiUltjFfWJZkezuhXTK116jGdLaH8uMTRDuhA7sTE8
q3pGDYozAmmqKBdclK+u0rWz5GJeO66GvqQGXDgCS1N+mKV71XzRR7TdiRsxQDUmFTMoEqSTJ2UL
HgcwTt2XzRQAcHWwGyuM2h1kyd1FZ86QkKMxt+4MdiyNbTLW+73euyqoA0qbeUn9bkSKU5o0jDGr
qqyypeiPjNLzOFthor6w/ETLFBMrpxKjKaQvIKbcURQi2lJ1YmsR7P1y+HR2xutnPrtH5aSaizHi
M4La89Ch2ELdwUOf3u2JI0E/kr7ZgC3roQzRFh0sPTtR0HvREJz9AM6zTFLLMMrMbFCU9yhZAGo5
P11/K5crk2dLcI6knDq9lWPVBnJ1JapIvUl2pFtUQQnITGHl3OQB8mF6KbAMohfC+RKQplQYza+t
42Tqmxn6ZSmUvtJOlH+vf82128v5jQS8zOOE13HU2Y2MuD6tXlTlZw7AkDJKvxT7Vwzg3ZBQ12iT
bZfgBVXgQWJPaDIFaX9jyeOGEFVQgb3ou38fOV8dLRuokapVb35lTGt6vrITFoEoLPkOwFpD47N1
ODM4ICkrIBOFzMzq/bg3oKxmLhoSICve6Us1hUk+qaDbRxTXzyRxIrAEuD0bHzQLBEl6F42u1NCH
bOy3ZTs5Y6+vpAFA62eujaq9rfbPwGp5Rlb9ANph9GaqvFPWOqMyeJZFAEu2wYWe2/HWlJPhLh8t
GpgqIFvt9KbQ5rVewihimPYGYBsPWNFUwQO+nHednQD3+cusaHIrW+wveE3pQfA289veS24ws406
af06P+cfeiXst4o8EA9tkgZIdNKiwcMtofU4/qDzh2z9UCYMoEOrrOlaVyOHKHmI02OV72p5OrTJ
npjlZ6pU4YrMYQtxpTRou9tGjFa/GE39Pha+7TYwuug2m81j5Y8olmyVQ+7RIHGBWJEeQXt4aA8L
UnhRNng5tjpbl3OL8NdGJct4jUuWhCkGFNlYI2nobkgbbVS2H5q9pFZHzQBK2Tg24G1EX6+pO9eG
+AxMLjoHJLXcVgNbxwxupWZ6jDJ1c90iiqw+X9RnWZvLkTaZRxAhfyXrRuzKH/kDELyudMO20g5k
k4qrOjCUHujkReD3y/Xr38fE03mpZlqikzutJjnaVXcVmnIZ1GLYg3hIUmCGvxSDzjyckrYZK/PV
wciTK6uvOhS10SG9fqIiH8PPKijxqDOaI6aeXftY3LaQ+AnXJBrsFCE7QLfu4x9AHjjjx7nOpcQM
ZlnjrlnKnUp2DGql13clsuKc40z1Ntby8cuKN1D0GTb/suIicg2QwF/3YSbnKsGVZWWV1JlHJsdb
Gb2frYompmdDdMtt4+wtLjDim5jItOuFysCXymFGlFcV6FfS5vsCpEIZ5LJgy4f4TtLHLavbnaYs
ADE0n/NEl1tLqaA9ETMZ9UVdctXOTD56AGYcpZ1SMIpO/gTpuDAzMskzcK4OqaAfwewFMwyyCj6T
CVScbaapLiLS0FKyn7qshYBxpJ49N0FnyWAQ029qG0jSlP0kpnWioG+GDrDTFdQfEgxMAB+ndUD2
SF4js1CJ8a6ASW0bFOctGqpQHgBPALXulfgzR8q7crSu7oSxrSL3mN5VnSkvXwwrv1MAI/Ujmr3X
ph1MpvSgEbplhnLX1Xd2Uz41FnsaTNODTtpzElnI7Ez1hRg35ryi9tR9VJg3/dwHcj0dij5jTjUk
KUARBBJ9S/6GMSYf1LQRSXO/t2K3zygSbuykLxEyWSAsXYH/SQ9Z1ZS6MkXRLZvRnbPbZ2U2H+jQ
3CRqcr8o+mvXkQWnCmrNeJqdccA2X+tBPyF8Vpwoh6iJERHD1VA4gVEI6qR3e/Vzmg9mO4ZN9lcq
RT+Z8h4no0+AI45A8UVf8yLB5Ga9kVtMyi/RIYnpO+SJf6UWiBA66OrOPfjIIM98/TmIrJbFJSR2
L6tNVMBqRTfSe7aJd9D5gZlcXv8GjFXkwLikJKuavLQ0OLD4LX5SX8vtylVfPkv3BCy8bnLq3NU2
/7/pUf40KTxQw0AlTK0SGMsmqYFSVxwUpIOYPQgOcjUcV2JWi7NcoPYD0a+MZUbXCosnPch85ddC
trYbPZj+BO6DDmqnPhuEYcv3IWVuh5xN65ak0ycCo9nZDsgMO1TSXUwIouCHQjXatjQs6r+h03K5
wPrb41mcicOwkEzbSTMh9ykHhlz4JjpK+Kdjm0poJgvw6eXtWJX+sMjh9eP+zr7A7ZmLEU1owVm1
NdtH1pl+at9jUCmpFbdRatDmvcTTMYc63kjC2fpZzPcSAuH5SzX8Z6Eem5F6cY1EcNwplQqLhCGo
ucWQYerAwLkSckZlmW6G9iZS3gbluUXnuQLhVmVN4GDWySOR8JfrMyscK8XQefGRVK92pQjYsETf
lVexVcYqb22G76o9TIGFPg2Myt7yBpdoIB5DN/wfvhUAu0xLVUwoaf2ZOiNpwtC0hhakYUPL4VS1
o6Nmgjzqcj/O/PcifHuhmDrg9SgWWbmu0Ol0l726LbYGyGvtrWjicr2D35/l78W4bKqnspoMkmkd
rbYJAaQuEfoZcoPJUuYvy5YtmSDAuFyiP9seFy5bZZXAkRfWsWjrR8N4HpZTMhLHUP6CmLY7IreS
Muu1GKRb2exTiGBE9xZ4mUm7PJcgK4662MnQfnYiyfabLka3X5ZC0lZujnS+M/VTYhKXackI6hAa
ewP88G6U9dtpym/ztDHcSm8/qNzc6MUDsffWiHa8sq2lz+svUPgZOc8RNYaaWQOE68GE5y0edTNw
fSHoNUPN7z5EWYhyOXD7/SE55zFF8mJM+iJBuQXFwcRt75q/qjv79otKcgcr9xearLdFgKHw0hFV
dKyL1t3CiNxKTKJaXx/9LOKWZEilSijSHyXAz4hVHEkLlco5BvHyMEGilubUKYyG+KZJigANmmST
QJYBk20ddUZ7l2mT0y+feiU5Mqjel5g5ZHmPzdq1oJ03VfdoDHgq/pCefrRW6+aS5Uwzc8uauPX0
s6AngMidXIHOno1/mz8MLRrZ8uLOIOKqQWmvDyliGuJL2keMqDFuWo8W9wp4Uqwmd1KocdaSdqqW
aFsS9ZYOyk4jesjAa2vFlpvaP1M7D5Zs8KLU8CMJ6jEwnk02OWz8aNW7WT213UljsTeV4DyUX5UE
ZJMV9cbpfUluoNBrlcWbRJd9sfS3oxn/itMqyCnIeOxHw4yD3B6flDK6LcHTFhmR18SpwFxezt7P
vhHnjugwxLNUV/Hp/xQ/8BMlvw4a5kv+Ks8Yuy11cDviAE7Spb70IhpLvhjhnP0Ezn4atSRRFdDZ
owTJgkx7yPTPqcQUnPXj+uO7WGH8vQ7f7sDclL5kmLU6AkihWM+WLpiP+Q52X93r2QKc2ZR7IksJ
Y7DRjPpJM4ZZAR2+5q5uyoNKC1cbIZSWJA5B/1Aa7pNU8mgee//dLjlLalcx1QClw48Ah166o4aI
1/Ryinu2Tc6G2VIqk0JFs1HDXCKZIwgMInBLY0dtdKhr9Shrz9qNwSrcdUARp1MBJYk2giQFeHIj
yKn+dxvmbBz0IWi2cqAdV5LNyKBu34jC1PXDffOHZzvmiuP/Q9qXLTeOK9t+ESNIgASJVw6aLFmW
5/ILw1Wu4gzO49efRZ97u2RaW7i3d/RjRRsCmMhMZK5cy9JEZjYJGgMztWq0gcCRBzoAgBmaJ6nL
ljjN5WQISXxecIHTBeT/tQUpV+jwn+hYgVD8yH5Bb9hNXH4HzgdZAVF2PRYJcV+yAXxouIZgJlqz
NXEoRvTECzS4Vv0eFaB/oSs23xdOGBD8+O+b2F6TsUCxmjK460QAuvB6lQPaM00jmvMjd/TIzetN
F2kbElgfahdA6+PnddPRLh722S9YXJbWYj7PfXQErINpIyhMwvafWWlPG8utIHbEQXtwzCOkjZEr
Q3NczgXOFl/cIxMTsqTRUkgf4MWfRy8Cc+QhxurHTaKku9C/VbpdxBsv7d64Ik7Xt36xGna2+OLW
+CAPbUVJ8RTIfhv+lvPeFvHH9TWkx7u4NxpRCMdYItQrnuNHaFE3x+jEwDPgIBPJbcuG6mzuxgiq
IMHJZf0Q2bddvC1BGRKApQRCH/q6fu72zaNA4Zc7DfraBiQSBo/vMle9kV3giynX2cEurlHrA4YU
5fNXrSpQrT4PZbuuQSUf8WTtmwdw5DpRGMsu78WM/WzVRRhvCoxaawk2a6C/AeVe+ClzlboxdFre
wZPyStzmsDN3aAFLFTwupxBnay/idwp+2SGKqXVsDXtmWUo8gDS89m1W2SB3EJ7xUJCEnKXne8Wa
3Mgru5cD799f8PnmPks0fZG3VmNAfmceF8Tw9kz+wx4mBy+Wk38TQqDsXxi2qUMm1IL/ggzFwrCT
KFBKX0EqgUJvWaGoyGt75AIDZxNNXYXxdatHu5GEPwpa4HNM28r6GZf3ueJHdjLpoGBSC+pwf3q7
/ssu5VLnP2xh9KGiUcxzQiFiCu8DFbNNOvJ+5VGT18Bm17iMiecrLew8sgYGDjWoFurr9j3zhk3k
GOv8Lv7UK5eVoy5+4fPVFvZthXpkFhWaTCPeTTNRpfkTsC3QA7NVDvU/KT2w7BwXNi1SVGcNI+TH
PMFLLWeeakEo1frBx1RiS59cQlcO8tvLnoNXqIoFhR5r7gRd5UCw3AOn3FujQz+DRJuAaqWTmd2+
ICWKLXgHDL74oZr+Ool+qZFleINAslVbaNUPxAKGBgLbSSAsryy0p6rEGwhiqAUAabiHWjX9mCgm
jepC/YFZV90OjP4F9Lf3DSWRE6AoFZL21A74i4pKbqcMQx1GlIGtUzU7PLrAYomB3KJ9poY46H2L
Uixf6+mjAr20aYI+Uh+wYcUBZWc9mKLHxmHsLUiLVQCetxV94JCRppUAL3vl5eWO54adBr8LZMxl
jWpGH9yHgm0bxVzVuepl+n3dgmNmfFMpbldu7ECTaqsxlAmjTa+9X789c9C79ikWCTzoLTsoIejW
0cS5TB1wCN3j9RUuhd0zO17CKwXQwzQvoeI2gOSUxaj+RZ07hPn6+jIXI+/5OovcAjJiU2OqcFCQ
qWj0Z6i00H6X1Q5gHVOCmeY/MeTgsjEHfMUHb/pHEDzrM+Yif2sn7kh+jGzT87GfuWe8i1K9F8gs
K3f0mg/wls0OGloEoy2eQdHmZKv+JVDt68vKVl346CgQajYYMyA3rmywQ25GltroEHjXl5G5piUk
sjKrtNdZSj+HYHDCT+EDUILujJ5rDrAjWfCRGenC8ULgOLX00FeOJP2DcskOucb/L/MA8vJz41k4
247QtPZrQHN9/bHVa3foAF2DYv31g5t/57XLtnCx6shijffEgiQumGUp9abiV9QAZZjprmgVSToo
sYbl47/EZJ5hjKifcigC0YGtUjQ0SF6vrm/qYlJ/dnZLPGNtDEGhDUjE1F0w2TPxYgPyj3SyiR25
vS0LjJI4tQQ3CoYyVhCUGHLVFUeotW35ia2K9wngMsnOZpdx5XstAY4F+ISqHBMpx6Ce7IAIsJDW
/rYM3nvrV5rVHg/eRQ1CuXtLCCetn8Pef7r+Ey5mmueHu3AkaKKWjBQIlY2Lj/eebRphaz/RBQO1
bOnW7Vzjzx7nFITd6xPGAlUp3crF6sf5b1i4FWjHmKyoAEasPbpCkDqJhyCBABmIjFArS8Cco9rp
b9mlv9g2Ol92kdjlIHTWyw64fCtP75I2v8nicsvHcBd1WNKCREQcryOISdQFl9QIZVdn4XDiHle1
9Gf8WtFBYfStQFdclYliSbyavvA5tKqqMUAR+dg1iudXRyQrkqt56WF2foILf4OpwU6ZOGY6SVic
BNc8kgEEUAnXGIDhykF4EB6jxHCv2+zlw6PgKTAgfE/5IhBrVThZY1fSoy6U9X60DjFIn64vcbEd
jQr7P2ssrkVvTVBLzRDpgJgA2yy4jvKftR5t+6yza34Tx7+bcR+02zSQLS3b3fzvZ5E97oXaDz1W
7rUfvX7qDBQAR8lE0eXv9nd3C8sPfCNqtTn110twmqL2Hmnhr6m8ozza+epd0bylRIYZvxyb/q65
MPnIqHsztFDJrVGaESXGDG5V42OgIK/GEJbk88kWW5h+riJDj8yGQ8eRoYO1pq7+e1be1EHV6CTb
NrLzx2IXQkzIniSR/nL4+LvPxZ3IxoiLYkb9imL0lFg/mJO2aSAhkVUy/cDrpgK5+6+mElg8rJo5
HdPQD0pfi+IPSV4lJ3nZifzf7ejqIn/3BZ3ZJRpcNoy6jk/BW3jk99M62+urao25nvqF/YuRrL9X
T1fJ111FxCymPqnoMYotV/Bbf5J1R2TntnAgKdMnX1QtPWb5TaUQiCw98HyQpOiyg1t4kCQyY6YQ
2Htvvjb6UzzIKPlmG/6ePPz9MgtHAUHvOlLxBoAYGtkV6I3l46uIqzXcI54/zbq1pII1siUXfgOc
NFxTLPiN0jOhjPxMt2SnufQGE5TRrtoYEAu0VUjdrYLX/kY2DX39TuvqwoGkll9VzITbNzWbQ5A7
AgEGELETuOmbQFZy1IzZzK4d78KFDCTF9JeorWPClBuCd3rdQoVTKArmwLIY4DYKwfCaTI3LjZKu
/CmFokkfDHaTxy0cXPan6RN1p0QcXXKlASAtBEMliNtQNLCA6gWTnh31GK1FiB6dMaZbAzSPMePV
NmY5swlw8znBbLAJfjAWMtfkreVlVgoQcEJf0PxCf74kPwpmYLIiLizXH+vGG2NUQ3OzKQ/jlGWb
OIPs4GSkHcoY09bq2wnUiCGk6kQLRqLpJvGb0q608aWNk8i2uhTIMcWgj21Y9jdpnDF7tCzzRmUU
hK95voJWy24ARBDkAOtA345s2JYlyPnTrgMHu6llR4N0yMkr7Wc1jQ810yCLoQQHhePNExle1vo5
iDuwv6yYW3Zxdt8OUIZR4mMDNQzwK0c2pwJo8DGDyEbirzLzj6JyL26rrcUTjGwYwybVgwnEuNx3
aJK++V3nFoO1nppqHajdtlb9DfNRDCh5DQVTVByBmNFmtvjitmUgDikjNVwPWW24hFl7qw13eUi8
Xok89Pk+4gxowMKqn8Hgdeqbws6G0YlAYBTpbowmapAgahRxftB9Y5MByRjV4lVJf9A0uZu6HuhU
Cn02Ym0LkTR2mBHQCE3DmzbVe8Oqn8C8AcEUf1OR/KbVIHFgMbGPQCqERgXYJqoAwiAx3YyUwmKo
p5bgfufIRDA9OfZOEGoQizLE7xGi7FP97FcyApSLzhHCCCoIlSB7sgwqUVaGIcAh9NhB5LQa9DUz
Pqam+TeZ49kqi7BicKX539GUzvhZjMCHlcmqTd8jw3kfog+LlK4kjl1Mec4WXESV3qKNRuaBp95B
PRuwNOBTLaibvtSruXnBfopN605e6ol15oMJ77+MBsusINKEHtYdRaP8bmiJDdYXyQoXv9s/GSu+
39ewOdAib7gJ3J8f/qkzVI2npzrPHyTHeD27AVHY11VwtWJDYMwYs3HGSjXcPPEINEi6lRIDcqPb
ZJV69fhBUSiFytR/lxl8FgrOUmPCDN+0WEGPsfIOJaOtAad5fX+yQ6Rft6eZhIDfKMeDJv/dQTHK
NF+HRtJP+A/1jH8C9yfc7mwbGvFjPVFwhrXXe5Obeanb3ZjQr6Be+iYFgF80/DO7WKQJosuVPh1Q
eSJrijG4W7oqG8ygRR7awbb/CwhJqA/qmtu71Bs3aK3IGN5lJrNIGoa0oD6dkwYfEc1vUJjMSuip
sZu6kjbcJTnCZw337GhDq46LpkLuOItvzW0zQF8nJChoA8zQmwGyGVXgEM0B2JrLVNy/6+V8Fvn+
fthFyqCMENeOW7w6gFjamht6Axo6PfHi0uufCsuuHkLjOJVe19+hxHgAEairHrtn6FetVcgu/FR/
gl6RI62pBge8O4iGjV395j+szM4A3rpJ1/9mUhi42f/j6/UlIyIm9wrUJTk9llHkFPW9lUqpyy6a
39kSizMRmRW0ajtzErjar2iTrhSnblw9XtNb8ojpzE+rI5nt3w7z7Kcrs77LVZ6zH7DwvL2lDLzr
LHps1dPUTFug5yI7rRIvVQtIR6o2phv2IZQWYl3yEvzO5T3bwz9LY2jhqzdpUyUiGsHbabZG6097
mtzanqWDgcK0C7BtgVbHLlEIlsrfXZyVOl968fqolbTPJxOXbobXGMTub+tDkNjNRrsNcnvYjW63
Ln1UUAsHTMKKHaU2RHtk9/FyEn12Agvnk+hU54We8WMXvFuWAjufTr0fveu+n++4wd8ZzdwKU4Bp
+D5BRSFBMl+kt5U62DR4KGPujICtGJgVZuWu8A+huovYKUYPPtdaxG9kZeMMMIwh/LBjCuaEmwBd
NeooYBSLMb3QYhYuP7C0tMPBxGBDadda5RRoq0fGXiMfU/hQg9pK6Pss/cHC3E333D9w/89IH7Oc
y+oSc3j89qg4O4+FLzRDn0C6Q6ef4FHFrp3hptmRlfCClaw29znndW2txXupFGJA4cqH41fD25E/
K9G9MRwn9sEwCJJMoMkikOv7NdQz9LLeNlm0afi6Adtn/wQSze2YZxvohYL6J9/hoeXqeNsYUWmr
IwSuhRfWt8Xwogg0GIPuVE3NRrQY3c4DD6TkDvR8XQZPmJNkG0zrJo2dvH00+ROA6mAovNWn1148
k3Y6NOOwtQTkGUH4ka/FdDN1p1F5CZNmG5Dc4+zEDcCzQO7YNadCJ3bT/ynA1RRFW40FXje8tZm5
qhQttk28yKAktm50MCw0qNwruOJpjN+cQeXPu54qXAw1Z59y4diIMXajP2r4lCoGYlR/zcfJQeXO
rjhdzyTz15e7XCQ/W2/hx0YrLsEobcJX15nHm/5eh1JgWc4seVrv1plwixYCPpDXiyk48AVyXORk
LbkHsuLYGZlk+zLntsw3QXc8+okGx97u/LdpRbzIi3XQXTR2tq23w9q3gd5fFU4AaRZJqntxIOHM
u33LQnMo7mjkc8al90TtgjQ4dC135mNgN+iXdwc5G9JF4Pf5oosXRGhlqOhVA/3nBeH3tuUGLXi8
V+Jnsv9fEXZfPwau8YjZNVlfavaVV+7zZ9P0LLcZiBgG4ETpkQlj52vmqknVfQQGleuGdrkj9NfQ
lulpV8aqOfgImLWngJKNQz0JTP8thngsatN7f1VTR3MAPjrlQDGmt3MhUJa1XswZz37DIm4AX98a
fgk/mRr3Q3MT09YJ2QtqLJJbdT07MT4nwM/OFF7Q9yeLUrQWAZSHesK40jx1E66vn6ns0y1csQkC
39Hyc/0Yh73HKsXuSqDmtH/Vnj87tYVLasPcL+oKy2BE0678ya4guDkEteTQJJ7v86KcHVqbarWR
Ch+eiM1jHxCpL1unC3y7TwvolOSr/+rwPgeuz5ZLSFBbRZ1CoQX6tuNg7gR5M5NW5lPm9/GV6/V5
Lc6WCQLMavYjoUeLYBQ24l4nlFVhpWvaU5tHv63+pygngH16yYWT2PpnKne+MEG3uQoVlAYaVLya
Q9OjtpW8F7HM2C8yAmJwxKCWzjRiLembQQWmREjG+TGApD1GZcQKIR0FusQLXfM2gIiWS1baobxL
d/BhW8h5xo5w0NlzZL7s8r37+0sWeZA26SM6Z5V+TFL2W2PJarSO4VhuWpThJqj2VB+hISkeXL6D
f5dc3MFuNPqxLkr9qNE/LEt+iy54qSGqdt1Y/0NY/LvMtztYFH2PJ8cxrU/zbIofNfsh+hnqMeKz
AmIL69TVr2ISJyvoXNbt2/qtVTSnNILSYXoEIgs2A88myaXl31JPgzGMfBiaYRAQGy3J4Vg721ki
2qM6Ji/qhMQu1Uroto7jfQrdHm8ghWo3AcixwvKYmMVvGqg3Qcb8lU7T7cjre3AVq3ZlmEAHhvE4
brsy6G2jZkfS5u5Y1Wu1i3Zh2lC3Ap+8N1Ar2Rk8Rht9KN00MX6X+kCdKqt3RCQfVjzj55gJNt99
SatbxQS0EmD1hversGSrrOg21PKRvWZb3iGX45OXWA9xrz3mJ1aw2KbT3aRh0Jo8mpW5zoLsvs5B
BKJCtpFq91PW7X0z3pmiU25MgsONjVMgMKClEUhEpOEqVUX/XgqlcPC/2OgICTvRxbFJopsx71Br
xygcMkcVigRR8ByNzFbD6jaLE+hO5/yhrzoA+S0gUSrjtQYujJfhi96CBUZLglWNyXCtar2umm4D
LQFXRf3QEj+QfNZvvnjxVRfvvJAavQ6ET3s00h+KBnVp6K9O+a9hLFwRy1j/vl2heTGdW4TqsB9j
OXyWZCrTaZC3YKT6EbPDmL6l/eb6/bm4n7MlFtcnnkJDxCb209f7kAK8PwhoxL9EHcQR4x/X1/rm
hBbbmf/9zPEmZlyXuY7tNBV3A1DbkHJ4DMrkjsdk3SnDsSi6CnNarWRdyTEucVNtExqDZc3HSP40
xpE3K2I8Xd/a9wz5696WmKnEEGadBThHchJ71anRlXAClPyKyo7AJL1vnnxPVmqR7Yt8Pc+eQDOd
cuyLm+i5Zz+nmNhdL5kI+xYtFxtb1FRia+i7OCzaI0C4TlKbXg5VnUD9ozSSGSjZbhY3q9BbIgjD
biaUT7TsUAwToN/v17+TbJH5389McCJ+CSklLFJAynjQbjO4tb5+/O8WWQRbU4+nhOSwhZHHkK87
WfATtSE5rvk4vqRPi++yCK/VxHCTZt/A+qeofFLMl+ubkP39hWNIoasS1T7+vkEKL0ABqAyerq8g
+xYLdyDMiYPHHMckRohoDrFTgSSo0l6vryKx36XSTRk14RjN+yh1TPfnuWvSw4TqYz1Nsoz2on/j
uo5xbpUSusxoTTOP45YUwzFjvZuHxU3fm7E9QqmE5d07+Fc+iq68Q/f6pWLFs1WI+zGNntJ6/GEG
5Us0KpshLFECwqQcyZWfFm8lNvP9qQmjsTgnZI4qhmotjhz031CuJbq4ox1faS1QasLiYO0zSzvh
9A5j5Td+Z7hG9Sst9yVyonI81uPvPDwV9EGpTFcEbW6PdfbSFug6+4UJ9IMs6n2vIONXcpUbVP1U
PlnizYZBBBg3ZeIu85uV1Vm7EV30FpyCGqRdgzF7MlVjngu4rWMZkOkT6by4VhjkUxlDxIXmypKL
EurC3ORdWtwBEONFQXEAjykwFsT/yEYFbILjtBUVZhti5QDch27Xgw+mK1b3rqHljl7GbtT1zx1o
8TGUvY/H3vMzHfV3ztzRrFwavTWp8hgS0zGGN7PH1LwRQW1Xd4keH/rKa5pe2FGsOj1pd0pagtNf
mE6e55K4/x1wZzBsFK0IVVchQ7RkfDDrINUrQ6A7aoEk2Wc/Kx0TIkUIBfBXMqFCX5jbQIXM6FCH
66kaJWHle3VnXt/SddWihHG2TI/bHPSBnZYUdwD5lboAJWVkd22EIrnp1eGfjDz5VbHiA4IOhE95
hRGMbaehY1ejXK1jXsTQQOzywBvuXXcYxveUyFR1k0BXigBqAZ3arzGijTDHTWjd3oF2wJs5QVgG
wg8jNU/+EL4mVNm1RfnYGeOeIqtFibYIt4XeQCpFCK/QRjAiqSDniu0IOA2egJQxB4hhmBxcbK+s
XoBNW6nRIySObdIzSKee2hjdMYqKbYLC9Aii8UbkTzrESczOsscyhMxj4dZ55pgUZG/deBtFmIyz
ABeoDAhAahBc0ioX4rpvRdZA4DpwQ124k+hXRfeW4lGUCvVeLYabHJGomSfrTPEcTrF7/eS+N1oN
nJxFoIw0D5Txz5LqWXQVUzRRP6rau0n35goWGi8uewge56E9CP6ury/3PUJ9XW0RZi2w0w4Gx2qi
NJ4b3b/nxsP1Fb4TEi42tAiyZUh8ipy0vcP9jq0tTm5yZ+49E4rQa0tzMf0xV+bmoquMv+TCBfm6
vUUAjjJesRr1g7uAKOs8fk7wWdOy99S+XI1+tsJ45uRXa0MhmCnSnXj6pWpA33SnnkGVFYX5mftn
bNyKGZJA9z2kfv1liwuS+H3ntwUuSJD/HkA/Xk2/fBiYGSSSqyg7g2UpyhDMbH0VK9V/rGnrg/n3
MFaAl2YeVEYcVMKMzuWV3UMKxWGr5imS61/N+e3XgPBls8ugjvKNaSYNfkJe9Ldq0e4Kcocreadi
8CmPnibjrqjNx8gHTWQtbB48jzI+vs9dXvsJizxfWAX3exq3d0OzzisQApmgzyK93dl4uW+sZJW/
DpsZVuPbYrdRXPrj+jWQXDQyH9HZtVZGDKaGHY5AxN2+B5ddFSQSk7rwfvp6zPNvOFvDSHNS5MCI
3vnjZvrQd8Qrn0AvefDNtbbTV4mLmpjEf0ita05Qz9bsIHRP9Qj76n4Jw4s7ED84/JWte0AXOps5
8cpyByeuVy3da8Ut5FHkk8eSu0QWTgyPKcwdd0F7hxDpCm0nkmMLqdAglWU20t0ufFkaDcARzbvV
T7zeqTtt1Tr+odhm3rQxHUxGeMwNypO6yjHJLmtMf++mffWk3yQ1wNDnTwFW70Gl6lF2T90Ux1u7
Y24bmVumq+BH4OQPMvmZzzHm75eHASSCbANF2AWAqu/yrNDCpr0rs4/SvNFL3/ON0Bn4aqSBO1p7
cOyCoO8wgGTEVKHuHYRoffw2OvBUqw9m/xSQ42Q194pvugAD2l16E5ivfv1Q+3R1/Z59dpSu/dbF
RTf9oUlKNYVBokIB0BxUt1AsdoBOgRrILoewknQmZ/bV15Zc3G2Mw4ABTfn8LuDkutE2iqN6/SF0
OUzCsgno44w7aOSu5LSAsqUXV34ytaBTdOx2WM2MnP/Lqyynsb3svf4awOKW47WTjfocQ/IeuN2p
cKN8e/27XXhWzc7r7xKLSwxYREYNA0vM4I98cAFwCMC6MXm8s6v95DKUgqCRXngpBtpvMQld3Y8g
5JDDPyQfc3HFG8xVmkMFJ6qUwSGuG5tAFTPGMM31/f4HV/J3v4vUREtqIcIyR1j21D/QYsRzt1Q3
7a22CdYTepUYIBg88z1UN3hDkf8Hurr/kJj9/QWzbZ257kj4ldWMOHF9be16T7GFmzvRU/YbFIh2
voUw4wtrbBlF92wqVy7LkpfP1yCeZTCsOvLwlqW/iGndF/1JcrrfGmOfrvKfvX02Fs72Fk+xz4HG
mE+329efmlWAUG/JRradT6d7bT8Lf5MkpanX89XQHsR2ciG91O6YdqBuvvb3Mzq3X7Etsyfo24va
ZjfivnPobgApxqZc6VAblQENJHd1+fIvdO5T5Fh4eiX1Vgt9zwgkJRCZ5fCF10mNik5lhiX6neGK
rYZ8vroDgt/h8LNArld25gZSLMH3NtXioy68UOvzfmwIPmpXl3YKic0e0remdQJpzcoHEjWGvq0/
bWkBdoSEOS3v7vNMHNLJcEbMCHTIScqh9KjPJUHne5MSv4xRhEamGnPlavHL1FwLcujdt3crdQ3G
ydxu4nsT5B/PKubc8dhBJBjxXrVpgZYAsfPOGbeg9tlBFtSRFCUuRYTzn7Lwo2mY+HFTK83daD1w
P1unOIna2kJkFgiy1tVzxQ0UGbDmks2dL7pwmia3ajDpY/91g74z+B6aQDYmLtvXwl8apkhTJcS+
Zs21/y7Sne9k4RRLs0wGNUVAtfze7erUHoxHiW+S7GQJQqpUqpq1igijnqBRsAGsFpM0QJe6KImt
85U45L8mBwRfq9k+ahnXu+RTLWFI0QhMIViq4a8KpMiQLFeFxALnj730iGdHuES8h0bLCFeRjgcG
BH3HP1nZuwLw+ml0Q+tfJV/nqy2SrzLv/Fwd4BSmV43Vdlnelim4XjHY49SuSveGE/0KlF0EGJD/
MJcZ5MSvsg+6cIeF1WghZ/NPUAY3Ht7GqtlEfrKPjR9pcqu279Iu4Heo7FeHs6wShQUk4MB03dyB
DRxCgOYOoq+JHan8nqogaWTKb1XUGIvHQQhIcinUMXsIIhoAzdatnfnoG6Jrnw4oRLMstQkxQfhf
1q+64XsVHm4Sk5+D4DWTWDilNuvKGoJrCBjVJyNVslOc9keyRWfdyR5kQKzLJm4ajKCFwPVPkOlZ
8A/7LGGaCQOcedvNYXBrUUo8/sUyHdKLf9ZYfHMOkvcsDLEGWPK8GmQ9G7bVQWWm7o3Akb8xZFta
BBgNA1hARsPBRj0/Jbl2aHQJMYZ0R4tvlPq1USAlbO/aUvMsTXOH9MB060ZVw72ipp6J0n1sgrW5
qp5E23qVNUjMRLbJRRQZIV3DwnB2jMEpTE7MlAyxyP7+IoSkwAeEXRC2d2kdr3w+2lEks4tPhb0v
lg5VNoKCvMFNFaVvtogfdDKTVB3C8aiS/iRG6MwUpvWmKSrKWxh+HNsCfBmRuWvN5DCZ2c0Q8j9h
qCsbzfBD4EfQCRliAzyAA+Q26gzsBK3SgrkYSOEy0h5DrdwEfflRRfQlr5uDSVrLTXxAOvvJZhG7
qYjyg+Yo/wNmHAlu0xQigEK4wyCDuH3nasZWDY1QVUOZn/MlsqKkQ6d30ZBBHDs8QEHEGabYmxQI
xFVB9ZLSfj2M0bEe+o+gIivqV+B1TNwGXOBBT9wonryAvFqsdA3IwkPy262U8mejxU/tRE5VcMqH
Vy39GBX4K/UO+gE22h2Olin7ooMaj9ZAC1U9dSj5hwPYyhN2M1Djz3XH9c1i5i0iqdMNAz9AX7Yx
LKhE+IJ0xbFpdn4yt56kRZ1v0fLrEstsQEk5GYd8LI7KRt915n1d3QH2XayEAP8ufPtqYrZlfijq
ca4fyCrk86VemuvZBpfZgFbHmPArsHocKXdT+1H0FPOkwjb0l+sn+e3Zt9jm4plU0IzpzO+LYwAx
IGV4zhPVyZikISZbZP6cZ45fM3smAg2fqwfBd0J9pzBPWq9L8ptv4X6xlYUvDvMWGJsIW4njJ8FK
iFC+V/qTqryRtHUVijlqMFteP73v1YLFmgvnTGkU1y0YGo79blopfCuUI1jRIm0rCoBkfLwvOg+s
5ZP+mOiO1XgZJkrWslxr9o/XjGXhn7OO5aZpwlh8HbIfwvdK/cNga3DEQSDrPVZ+X9/0J97n2noL
f92LKOUptn20IKsaNXjWRaP5XIliA8EGto/iaEM6QBPLmfk9BCuIDn08kIBra+Qaq2SI7zs998IG
WiMJ5mMEONYLjDirIUQ8O5KCse5DqaptCPGVQM13EPqCYmKOlnwMlRf0rTcjFL5UNh0jw8eE+WCb
pbZtR3/d1KoXdu+hqNZjJpy6/9M0REJ38v2Rvfjki0gCmVGuds1QHA0AIIZCX+XxkwaWNqYIl0BM
MkmhzjRA96bwIP8COreTUWvrkN9poQHdlE7C/iOx+mUbCU17U6MVPj5lhWclBdhLS5uNMWQMXbUJ
Vt2MhA0K77oNfH9Zf54ChGY0QzWgqrCwOQBFOpoqWLYbhNP1UFMKwGoA4otuhgGrIx4YwlWSx2F8
6SuIszG2Klm2a9hY2Jg9fxFW7wxmcygxJNoW1c2klG94nCpPkdU4mq56ftNnstv6Ld1d/OiF4aZ1
wvwGUekY7qP7aDOhIIw5zj8Bsl0IcUtW+2xvLK4J1/BmNBmoTxmC3levVxa5avRanR0jcCSUkQ/S
FnUfQvSo7/MbDUrEiHEu4L23IsB0cMiDRy0uf4+m9W6GUHiFqrwWob5Z16HH/dSdMOdY+/EqU/xD
BzytE+lNb9OuYjYa8LA/zZCY1gW3PYsD6CitWgwojkV7oc2y0LLCQj2WGGDm9ZaYG5aJ7XVL4hcM
+MsqiwjEzBQKK1OlHknR2JzcUkzNRT/JdJzyzBbt6CRF4pUU5VjltlG0td9ZeyP/OSUG1Owye8gf
NPWDi9uks5wIlKoBC8BPMdrFELmZmjlxZNhjBtBJBmYJaPyF5e86A+F5AOgJkOIjGEShlWQcSPdY
JdRpwJXQ0G5O0KDLXjnqBPU3ZNfaCfKbjhL8IJ1pQ2SYTzc82qiNuleKwS4wDJjH5iYwRq/V6H4k
9W2KuS09ME6DQl0rHE9mGo825S14jhP9vUmSUzW02yoKPKIkdl+KrVmhHGkNW8KGfQUuDYuNN3oU
HQhH685KmO0TTEaAaQzzyLhiBK0fux3qn7TU17wB1qbjx2KcDh2L10E4/MpzvQDcCnNUVH/VgEKL
ahBhJBN7B7r6TbOGG9QcvC4/GlO3uv5ZPxunS+unlHFAew0Gqo2FgwDvztQondEfCzPcp9bKUGon
q49cNaFP+mEoQHvDRSscO/8f0r6rSVadS/YXEQECJHjFla9q716I7m0wwnv49Tfpe+Pb1VRNae7M
edvnnNirJKSlZXJlppUNOaNNEUF/HmcgpREygAS8WIdYJVAjhCOFWM1IZ82su0YTdg/J/Ftu/daF
X8gSrZNIq/Ynn7Qb3NYvRduXPRAubZUcMb8EvQkt/iqgdZGk8QFFtcd0TutDw/8iEYUeV/x7qBhm
VirMG+BBrJxOIX/lLn02SbTrGIhHKuXYGCNU4fkTFFKYZfqGPfBsTdl7tq8H7vAQ35I16zZEUTqQ
vRqQpTaUbB1at6r0FQFRo6eg59Q+GRTSxmLfDogI1wZ6jH7yYMjAm8vbzn+d/JXRPeoKWmsDtbQM
cerfvhwBr3iKNW0VSai8c+05l6CGDuhZXMZ3mW64fkfsJtG2xcQgGm5WQH7Hv3JMatZ95sWTAtGA
qFsPdf3cdtDf5NJB4pXt97HTYCxWlfD/J5iciyE0BpL/6k/NEhuzqbaPuXOOihbRX6LkF4jWvKg8
5eEW77NFMZveQz4mBe7OAPctS++rFhxbqQ0MomXmf+rp3gTKg87jmc29rN/FCWgaIf+R89RpjRcV
MFoKOQ+djpgnG+yI7Cgm+IoCJGSZ4kBT2s/uhvGJ6/GjCWm2YpDebx/zK3mlopiYg6FAeqkaEo+f
Th6FCE0atVw5jVnjJGO2HdXaLjEQYfARtLvUMWModUN4OAQzWqC8jOXJzCa77g4Kw0Q+CAG79jVK
+lOpqntZewSljFtQxQlbdqAZKpDKiePOav4rvnzCuEupb5kNPn9ttrYqmY0N/rpX6ovwKZfO/+fC
lm45D5pCjrCwiOUAsz93Ceh7TMH2XeZxP40si4RlnOW0zJRTPkLhN5SdBDLyt7/Q5fPy08Qi9xjA
ZZwXVaqcelyRnm79acVq0OFMX2m3rZOtZj7dNnglQPxpcd7Zs2xH4mkMf4qd6zzVK97j5tCumvVc
hCLEgc/FZViHhhvbRJBmXd9NUwEIVmUqYLA/DWtGGVc1pfGpmF60dpPjhby9tOtn4j8GlnhjDHH0
Uj4Z8UnxwXtgBAruV/C77zTBFl7643kH/9lZXCqZQhgpkmBnTCroPfN9FO3i3nCKVN6YvogCUp3/
up/u/6e5xVH343wMs1SOT+0EKglfW0EkxSJZs6Y03ettu1LqfsdyOJs6wOudJMmD1BhAz1QhFAta
dZXTj7iJ3ZglGO5L7FTPj5g7wURBua40RGrYOM1KowQdxoAcTKbadIxWE+p5VSr/YVnugq5VEH5e
1g2h23G+iYu7pZoaajYDlU9hCiJdaDrpJqpXkRONPnoL4ETQ9HUs/xpDvLgNCWxTEiUJl5iPxU9Y
3D2DJjxRs4BD9fmIUPjJQAjCKfptKeVOX4E9CfLp46MmOUW09zlK3EYn2oZ5mbc+7uI2Mt83wEjA
5NOk/c2MCLIlgJ7SEJEmAHXJPQMqmLFV5Ou2Wey5fBdS2b19a0SneVEjyGLFaJsSpGRawl5aJQV5
gY7aGNvHmeINfSsyJzrOi8jLj5ks6Q2cqj+AhwrNbYbqMIJGa/BB6B2XXlKewja0lOYtV0dbr5G8
VcjCTNes9gyCoS0ByUH7lZDETmb6sTg4KOSZFMeyLFEvRFryVCh32vCErqKnFFvakVUuAxWuelXt
Ox0FVtBPvHxSbHCcu1KoOIaZ7EhiHuP8I5tDE8zVY9TMHkPkqxj41cFJEwQNIgbQB5kyaO5Dq+u2
U1FY4NC1AuaW/uCoQKuPne/4Rme1teRkFVjvx5emabcJcWswR2jAOuk+XWHs9qkPW9WixfD/TZS5
ONSLYHGESH0yVPicVc93KWnsOsMP7gR8LyJXu/Dlud6i6moo8SkwZx1dspr8eFVFguaC4MWgixQ1
B4g+RGYao5bxNTA0patKlAfMzvPG/VsmkYMsT2MQwZfX7uB0kJZPVj6GHzWr2SuQad8gDZvpo3pv
mgERenWHMVrZKnQAFRKBL5i/zK2fsvDzYP4jIyaW41PafabYy7GUN2XNTxA3WA38l9/8+V9dfLpw
f3Hbtl3PSHzqO+pI/eQhWfem4N4PY0eB4t1ta9cDnf88msuB7Fiter1FrfwUyIAMJQziFIxusuag
w+PJqJSxiTIbKadz267oDC3cWxj0St6UDCe1hgZWLe0Q7gvGrS8RJj/vHF24NF7nXZD4eEjoqJ/6
pjwFylqfZYbbLxMPb5jKTtpFtsoqFNoKL4mm9Shnm6iMnygIJk3AyztldIu43dxevGjTF85AYnSQ
8hbRZQIKO33XQHk7XJOdCOn5zRN/cXQNU5cZFOwM5NQ42mcxZUjHiY4hkU9piuDVJ8h7im47tOqD
FPmtJeXlLGpohms5CtCJSqDoJkOYMNbpWyT1FID5el/TF6J+DiAtzmXMydc4JL87v37lwQEcf45S
bYZyzzK+NoF3q7IP8l2/HWXDUY3wN2Q3WpvkYBCjuxRUqWbPtkbLf48Z3fXJ9KC0/V1hxO8kEnL2
X33Czxa/uEcdp22bJFz5pg0OG0irMtconQ4EbMVK/R1iwERQ5L16ps8szt75bLtLOmZDVySYwqnf
G3QGJ0XgeOdLcet7Li5N6ZdyljYwQMH/WQGai3kli7Xz3KZocuXqS3K2lsXdaQCbjPV5LU1e/1EK
jO6GKEyZg+AmXE97zuwsrkKf92rUUHwl8NQOO81uV9PadDVrfENFw+ee7JUeB5+NIYqvLvH1s3c4
szxf0rOvpQ9jTXJlXmGS2hPbjogiGqiKxvSzAeVz9h4xQN6Bu0dJTWPAopjlHjW5257gkiLr569Y
vqUDr0dFmn+FhqgoTuRVXmDgC8CT9K+aBoe22evZWir0bc2eI9D5FYYnUfDpqiegZLakGrZZVtt1
pKHoOVhB8UdTXqL80wej4pTd4THZZvoz4fl26kJLK7U1dE1w53VH9mVU38Gho1SWZIxu1ESoGEGT
FZ6ijyu7wYuaqonH5MkxS8XR1dzugDQJK9MiUusCNHAI4t4uAe1Fu/FV9ut1G6VQsQ+Mr9BX0OAl
kqXLD74UyRaJSwaGNx9reIAEeWJl1QTmdfrQ5syL5OilCxWXFhlCTZJDeyI+ob14IIOQbudadgEg
icxUA6N2BqrsPz97nvFpDBNVPulp4jRGAjq8EYG1Qi2w+iptbE/DTgFmJjaA8PxQMf2HcZrbH/3a
oT//DWwRQNUtpB5a4A5OervVKLFLSNv6XOrtgoxIajDhmPxSMtlClMHUX/70MpmNlTG+a30oMRmG
4BBeuwoEpXqiaApQ2fKyMZ4xf4pKFKWPjSPb4BAzuxXk3lath7pasIvXs762CNh69UOcGV22ymuJ
BoXGvo32rgZk7TF2fAdkGhhKtmUoxAs7nkAyXDrQ84UuG+RSB1kDUtXykaQQke7f1Aj4DekQ9/c5
dLdRkVfMVQys/9SueqR4JmSLU3/aDbLp9W1hdTMzpv9VdCe/eun1z4atAvj5ZgKbf5Cmb6AEAc20
soHmtdcVErFMQwJEik71imrIF/WChOtQmyA4MHTmrtWKNyBgVctQNYy90iTzGpmeugn9hnpi0osP
XumtkRsEZVNwdQNJ8atRA8BGmi+AVe7kVn9RabcyosHTzQz3sITOdeevw2l40qMQcLDJ8LIWoswB
94JQ+mjD2AvqZltWv2KmeTL3nbQlxxIs0RmtQcm3bRTdngwfx/GlgwyYoquoK2PArEaPeHwlQWyl
OWBYkupSKG5X/d8SkI+Yay9AOpToJfsPim8giUPpfvrVsRd8ZavIuTXK0HXr+o2vZE5Txc5EJQyL
GrKjcmLLIfgApeAR3Itr1HCOBW0/OqpboayjPo2gRGnQI0GYBDSMlh36qN2PzFbL7KuDKK6l6VBQ
U2cpjDJzxgL02kGHDnYmc8dvwGwNjkat0PYZ7bxURzlGiY5BRO51kMDWIVknKXulHTgoe38bRboT
wZrcpCMKxK8mr92St/uG5/cySg+1njVWpGJSiLC90aAXSF2J6SsSKZZUdccskrjbJ3PttSjcstNf
DNDOWCwLH5RQQTr2MhoBBp0jL0wjfORhfdu1XIkQfhzwRbLCeNznGMuTj1RmfxskEIHEN131kvkv
/ztDi9BSDnmFIwdDTWi6fMK7gRBLl5tVL7HVbVPXalI/FrWI5Ay/GzOZVPKxtzF7HK3LleEozAaS
xqLeuKYioqLLcXtwU527pkUghwEAnIW0lY+Vgj6HfIizp6IkO7CO4SLETjhuaumu999vr/NbJm4R
3v0wuwjvVBmk8GCIko+yyl1mVA6G5dE05JDKfQBG1BrQ8DPZvWTcxQClt8YvX3ZQrVkpGBSv8mhj
VvDZ5UqTjmO4L+Rd2UL1O3vtjVeWBauKIQWYTkkOqvHqvYPbYYqy1kjv3V6G0LEvQkeiZ1WUSXDs
8laNQI1gkcGKoDuurvidDH04/Ol/MJS6+GSLOBIsTr2hd518BHv8vmsUpw4+ZeiVgvc/gx8H+9GQ
AsabWXnyqpO30BA96ldalz8PzSKwCLQipen89TjquaE1jxHGjvlQD1sV40dQqFXs2DI1LL5dY9IB
RLySDV5l4bt6JXI/P0VLaIdEMqkd5se8drFILXOh/qB90x67rTekwBeuusHVAW4SghdEphcVeN8f
g6xi+Ag+nrK4jdeaNIA2Op0ER+xKovVjiQsvV0pM8usBWw2RS1DM3qNQ/Xr7EM/H5cZVXA74mikA
KTKHe9PVau8HiZf20aomvzuVOCn9bIdft+2x+XTcMrjwceGojGE3R0MaZl/6hlsUPYOSv8mq10r6
S6U2oCzAAGaeOkwyHFmHSAB6RpD1fFLaJ59xy6gLeAF9iwYVxcSwuqLkSSL3XYzGZ8btaIKcKxQj
k545+YSAQScgLZ0gv/1La59Z9ZQjMSjyE57PV4zUNOEvE03iCLqc8VT/LgG7zg03MdtDi4Bf7lHR
3cXANOjtLhl/QQBkrzfSxvB/k1FzixDkacpTEAFQ9dvEmKg8fRjTvqrvW7oZESzVfWMFcWCHSfsY
ac9GkpwCgjHjHAyqBa5F1YIrzfjU2FM+1DuStjsTzdHbWy56Vr7nZM8SwD5E7onZQHh5CFhS1BNT
ewSKHe2VVb0TKRVetwZwpi4rsqmqS+jTmAOYUo7zg1nm+7ZEshUMXiZ3bh6PTh2fwnz6quKdEjyB
Tc7UBed59rkXx+vM+sI95nSYuCTDOiZ7UIImm4neS9HfMNE/jVwR5RPz/btlbeEKZeBXwEUBa8A3
h4DoocOeTw86WFzBPv2k43R38iz/Wjjp+Pv59mcVrHSJn1LLkWRmC9tZgyladTj0/E+TQ2kA3fEw
EWzrN5v/jZUuG/lBB9HAroE1lprHtklwnd5ZldtT3jq5fkj6I61PEigBTZC5RVmHFGI/DM/Q9bZR
doWQ7ur26q9AS/EK/fvQxsI1Si1gYdKEHzTyR9AHHJRBA5Uns4hGrTj4alSk3iWaO5BVDDH0HkCW
oDB029DeUpBt1nybAgkSmwAziX7ZHL3c2qplxBjggY7mC6BS/T1DZUeX3Hja6EBi+OWbKml3ZfIW
pJqNaoTD/Ic8b5woai1VhdxQkolu/5V+14+NWjhcDFXWHDp38hHq2l+8eKiawI0Tc1Xq0Ciiq3Dq
dpPuNPpDmwjKhFdfybNPNP/3M78TpooZq/NGTJRvIs33sokgbckFZq7HYWd2FuFkVIcVCsCw02bT
6wgeXj3B9Xcl8z6TIZRCEBzI7KS0ezLjbEGp2cSCeqXwNM6X9Wyp2qyrGWn4CfnwETXyHykfjpX5
qJpbRV4bA/sdFesAqgug1yLTQU4DcH+t6+aRAfwcTHaeSmuTiFguRPu/8IWjrmt1r+JH6b35jIq1
WSkfQoqSS3qHOSA92/2FDzRm7auK6vzEJfrXBGd3i0YnQROfx61tYDTe4o12CDL9aSJ0A8a9spfs
lIPcoxtdxjORT563+sb1u5jU7jGqIc/nXUKLg0D/3Jy4XdIcwtzcUiQkcUq47/Dv2sEE/rrA7F38
W+l0uxzXIe3Wk9+tiS5wCt/B6K1ftYgYYymRkyJGxDhuZRvkynSr2f2DaXqBW71iANiBOMkL4Tbo
sNbwBeJRrKuB3r/PZC78pRllpQauMvkYq/I7xZlTQ9CN+b3X57/r5INrArSN6DMsvGCTBn3SzHlz
yFtAtYD4wuOgK8FG6ugq6AUtsKtH3ZRnKC5RdO0ixInkxKcaEtlkfC37Axs/ivzh9osz+8mLL3hm
YuFlGsiAy+lsYsgh45Y+miDXum3hemZ1ZmLhReqpHIpqDsaLjHgByHCNFJJv4aoFlrAiyUukFetU
+jSJbGWG8RhBqXhINhWYbsEhb+VNYgV+ZLHmPZYeIcDlxP2OTI9pL4worwbxZz904VlKFOL8ns97
4WGquT9FLv9DQZhTWBhbbJXvaoXhjjb7hSMdeCLs+PU67pn9hc8J+0jO8hQbVZfmfdTswuBThfb2
WB8SpOF0gJCclj4TMDIZj1J5pynjyuyU9e3P9S3q++NEfGvOsP9wfC9+BZABUZDKABUnPVTGgICG
3bA6cIxc+NMHn+5a6bEErGjE+LwUmOD4QeMl+5NjskNjryz+GPLcpjnSoPkJBiDKjwDxWeslX6Xh
Q4p4oYH0ozocZeXE/DdM09lSXUHT8C2SgTI55jG31QxNm/qtoy8xxAx1ALKL4Xen1Bg0aB6qgmKK
Lg/smvZrLZmeb2/AZXn/5wYsy/tgj2klP5bNk0SA7p2gdwgGncrkdoIxqVyH+gj6Lr7c4lRIzzSJ
trGGxeI4qsWpNX2HUZHM9yUfy+InLfxsWOVhOhFQj/dbdsqP9FPxzBP7Ff4Guqy7C7YmtLYH/zga
azSinZm9TTQad+H4Fr9g4WhpkwMXPOAX0G46RPlrXprHBBO93XQniWxdJlsLYwsv6/vmxCYC0Z8C
b9nMjeZ0lvQ53ZurxE0OIm2Fy3rhwtwilvSlzC99FeZCXHIDPGQyRgG0fF/Lm17q7GiMNlmUr0PR
0OYlldPC8CKUVHgz9LSGAkpDlGNelB6RAMSSRtc3861G3jXp76hBc1jJrGQEc4QeraGCCa7zXavm
K73OVmOnb81K8hr+bGBSgem7PIbqYg+gKFSyaInQexI4iMspoMWvXjwZqgl+8zTCUYC8PAY0SvB5
WICDI+5gpwmeE0SCzgA1rMYCdQLmSt/idZe8zkJRYhmAS5+5+DGLx2Xqe8rzqNCAuwWRHtn6CItR
C8AoDdonbwZsiwmYLoPDhdHFQ5E0k8wMDpG/iD8qzR03d2rg27n/V0sgwApBV8ahZwgv14UPQ/vo
y39IP93nuQjEepGTLX7HwlVr7dCQGDnXSW0gRH3CeCzYBd55lIuiz4uX8aehZVYuUalWpwZSRUA3
v0F0MAFtZG0lj5KdWPoq32gOPOCGgGltXAu9gWCVyyS9qqVw6CSITmgrzDEwtJpQXgIBVePbmDXu
XKm0WWQ3Bx/qg6I3+TLCXax84ffQEddDVGNnqcXyJXoo7pSnctWtI9s8lEiz3dHBcIJTfxErdIPM
Ek15qqKdX7jCrk6kmviFcUq00IYk+W6Uh5ee5VBATwD5Cn10KE3oZR07JWdrTR0GO0GjawC5hO9r
jgKZk5ANr3plzPjjrIdgbvARVNM6bzZhTp8hh4mHTDMfokx1Ci20xuYeoP8MWsSReWTqPe8xSjVl
wf1YTfdykX4BNv3YtZjOQoeKF3sJxfLbD/BFSLrY8oU7TrEG3xw641RNL2ow629RwXkWWVj43Qgz
3kmswIONQb/lkrQipSKMJi8qFItlLNxkU9XpoBrQVg8RqgTqG9J0YG0HN2qZHRbApoCCtTQ+AyoB
3yUi6BE9ocbCL2ayHI2qMiu740lbFd6wlu/a1vq/6kSJHb3e/maioMlYuEQNBByJ1kNQq55yEFb8
Zh1zFMx1VUOIPhgYl7ryNMmAe0of1RhbQQOWjjK0VfiQvHM6Hv+5/YPmT3gRxYJxGzxQTAWB+eLe
JF1eUT4OBkLMjREzCGg/azQSnKPr3uHMyuKoxkBfTkGAgUJtNTihjWTGB3db79WH1G5AMzbZUmJV
Ww31++Ajuc/5f+MJvBqZnf2G5WGeGh++mZindGjtPoKY9QkSeSgLfo5MkP2KNnVxpEtoxKcZV40T
hoQsvQe6QntBDUAwgXr9eT1b0eLs1kpT9HEJbZ/ahex4pYPHAnOPYPUE5bg38md9mtnbVMMRy4Zd
dbdnphfHuPIJ+FMBtz3FIwjhGoDfwcKnJgAVqLaGGmxUR9uJM/v2YZ3/1luHdfGOmwULTMDZ4CqA
08TgO1RFU5uwXwaQ92SrxoKywuWQ8uya/q1y2WOs69FXRoNrpzTeZP47a7k9Je0O5STwtccdKHoI
NDUhJKGWh9AsXY31XuLvjdFrUGSUo3odZ7oHfXcgDMHK/ZhoOub6DCvsVavLZk7fzg0xE3N7l67H
emc/e5EF6ekUV1NuwqedZHtyyDZYK2vDmVYqRmxtYolRTtoM5brxZZbSWpPeKI1aNga0Xz/0qnFz
XOFOA4oreqowkIVxCmkNMOymA9bNGmfXrmFUceVrg4HebYe+OaTlm1yHjPuAnCKWihWHXhOnxlM4
zUN/JaaA5l6K9jbUJ0XbxnRfkmNb7Vt979fhJiUHLmt2qEGRMaZ/zOqPluRO23erOgt3DPMbtzf5
6tN4tsdLvxmBjp7luHtJF60qkK77iuD0CT/jwmnSUdY5KeE0axdAnNoyMQC8zpE0zHK2Pd0UH4H3
P9IpPlvWwkkOUzHp1bwsBj6OJoMirAi6I3DD33furFYecCAypxR32Jilovm9Wp6aKPOKah1KL7e/
kcANf082n5mSoZsZlG0JOlsD/KwJ3xiKtmow7XXbjPBDLZxhH+vMHBqkFzMLLLFrGwMcPuQ5W6fc
xDsA/N5F4bbQ5MITkmkCTXyL76RbxZ5u+yOoOZ0IWKG2s2a+OLHQscDjqwswJ6f5oHGC0xhvGpD2
dmu+mdxkK+paCO7V9zji2Tebgi4qxwLHQ6m3Blh0zU4UjAhOxTc86cxCy2uz7DqCxzl5qpETjf3f
AUR7gjNxNar9d5GWKhcFacNarfCB5G31lHndukECKK3oTlwPvZr3nZla+AmeaZWS9TNbQzq50th6
HGop8czoxu8Fq5q92g03/z3wfbZ3Sq1lBZCQ2mmAwITVRjboGsDHD9BP7QU2/2/wpwqe/G/ZljOL
GCczGYdu9akF+0ct34fSro8zq6h3eUHvcqCKBUsU7eYiqDIqtevzGB+udtFLlE7JE4Aep8BVHjQA
dsPJit61tbhAIzr3Cx9SjFEc1plioDhR46mLnaEIHMHSRF9v4TRkPuIfgONxhXUUn0p8vQDc743L
/ONM8yJm6hL5qe+44ezz1XLMMwnpHXZTOo3MaTaJx1fhS7kH3JxtZ5ZxUSngshv7M2pbKrLlcsVj
Xfquu6WfoFOf2etSCv4hFzjAjbrS6s3YvDVgDGGDM4H09zskUu4Eu33dzxiMyQrYHC/451mupyQt
vg/SzMjqMAhqox3j5ivwUzs13xfGboB8sggZJ7K7qMRg3koLw6JQT0XLTiyGXDQf3zJFxCF9PXM2
/61vPm1nn7ZSsxQdhmCutc+i1ImHuZYNKHmoF7v0mIt67NcP7z9zCy9H6IjxHCOdU8j0OJM3hw6i
8YfBBvXOWn8XnaLr9/GfuXmXz1ZHciZz0C7OuqmYEag6OwSf+e0Tcj0S+mdikSUmit4ymUFEOM1A
sJzrLoZDHAkcxEohO1X7dNvadb/2z9rCr/VDraMMCmtypbjTtA8zf2ZjQYNJkJaKzt/Ck2X6UPiG
hmgIdF5WU/2d/MApm8G9vZz/wrP8W8/CmYHUMA2G5vt6qSomg1DqjL2ZPhd9UEgv+dawCt3/5alY
ogt6PrV91aCKXqQfffRrTEV0O4KvtKSAZx0g2cl8qdJE8fSk9kzyAdpMkN/GoghFcKGWkICWpxS5
J15WVEFnAQhLf50pv6MNA58zNyxRZPdfFIH+88WWHO80AhNX3H+HREFtgarV09A4ytyZdR4i3W7X
PtS/0Z9DJWiWn0AwISKOvN7B+uezlhzwmtRD94vBibT8lZngDpKJo4NfLMboRsjvTBJY02OQvgnO
6vXs+N/KF85k0Goq9SZCzt5GlovouVmrK3Qg16I9vgRDfb99/ywtfEoTkqLUuK6eVLX/ikgbe+CP
nWtQ4awM5hlZ83dSA4phYPXYJ0ZtTZheIzlo8McvwaKvR27/fsrC4Rh1Z2i8wzsU7luX/kUU5cWO
/jC9mu5gj06WWuYW0Fg3cAbB0yuyvPBAHW86WYlz9USGCqQIkv6hlJhvBiBXqziYj1hvZzzyBOsV
3aeFQ0I9CIGAgVAHoOO3WVsHUGYoUgwuhqnQaBY981cdoCGDEsyQKaaejcWhanuupdTM8P7a5csI
4LINGfovkJe7jeHkDu6PJ2wxXUsCz20ujlcV87YbYzofZNmeM93CsIpHcMeBVkf5FlIY3MZmrdNA
G/E9foaup2CXL0nEccLPf8LiWE2lXHMlwRUGOwNaHqBmaVPMlU/wYTQnDom7D62P/2Zxeidp+hdv
iskL0fq1pEGHNHXThFYV5mD2wIQxJPH6wpLSqXSR1IzWUNHPFELToKrEaGQaDqcwBraVoWpvVf1g
E3VPWO5UIVDn42T13VvY1F/DFP4aSeCoINlKg+SPL0u/u+DBRE+ozNe6jsnTdmpSjI1iLoOq0tvY
QF+ze4oAUJ3UHeSzQYqjeWNK3UEhXheDw79gFi9N8OqAwKzYSui3TzIFH2IOZprOQ0vGUgLDMcfA
zoIAKt+hHcTdRh2VVRKDUwQicRFyQLCtDkoK+O0mHZUN8XsrIqkbYB9aQL/NI1otO/DQ3YEXCRQ8
7fTMJ0RTpQHyvwQa3SQqEY/EG1BtQIhxWvf01e/KNTC2doql+IDe9ocac5ysUsAXEVkZX6lwoSno
FWoGdhLZABLnLZUfaPxQ1w99/1cDYJmuzepotL3tp0+o0PxF4mOHSPN95TPI0Q2B5Jht9uqj4ORc
c8LnB2fhFeQBSlFVjoMTb4J1uuUrzBJboBgUyhNeC4DODS0cQYKcNaAd3jlpkJweeqsEiXJR/r29
HoGVZSgSdh2ugozrH6p7FXKoU7dHzHXbhuiyLcMRs5lKo2yxZ5Dfe5hZHMifbgOqwo/45N81FrA9
/FA6vUP2mPgZ/kQOBfeBCOA7JyzLosPZfi4DlansNFC2fjs63MyXzPORxCVH39LWvbCRLdrW2cuf
xf0M3D/RpMBYDALbsCWWgStopg+3N3b2k7eWtEhmyrTM2nxOZlR/AnejYg30KZI+w/DPbTuiR8Kc
l3u2nAmDn1kJBkxkTTPr5yZ8r22Ma81hcu35FnyFOMi6ljqdf6/FI6FolQoh7O/8W7bRCwDRsepM
684aQCdLPJa5jfDOGdde33Oji2ehjrnUDwrqJ6ryNwmSlVYG+zCIH0An1aO5yv7UccU8o+JHqQDt
HFR8fZ+/ZWC99ypIN9vg4XUNOhl2RoY7H3CxUSGbMq8tMDdbxvACjqbVFCR2A/iOFP8OACAKjqn+
Bug3NMufdNRdNWWwubapBwXMAfgjfUkoZoKk9zzb6mxVZm+1fOBEA8MpCBpL9DqBUFa3xdCtSnLI
zaceKBl0P9SpwoC2YpXDCfq9kOFF04h/6sFnkjArVH9z9tDh2dKlF1leDz0q6L3VRL5DMFYsk25j
dvqhNau/ivkcRpiB5tuhU1uvI+Oh7sPNpNTvtC5W1SB/BrriCk7cZeHTVIhsmjKZhdHIsvpSKBNI
rTVolPZ277ZHdd2B9qXeTAfxHN7lQftpanYcZ4cbiG45UGtkMDlECsCBYvNehLG4vKg/TSzcQTjJ
/281Wpys2+4wgrl0NC2dC5o9l4pcP8Mac/E6TVmc1F3oqyjog2P+IWnXBMX8h9QtDwqQwKWFW+sq
aJ2DQidZcy95jjwdI6bg4pPs6QDSL5AZCAO+yx3+EWx90xOf7TDXAKeDLrF6ypR8HU8HFopItq76
W4XoYK3WCAWa9uc3NCrEDrqG4jVI2eyRKFaP4nUfUdGxvBq5ntlZeNxaymmv58jctVVyFx1bkGI4
CkB4hYculE0ey2gF94TgFbhrcbB+FcFonJlf+GFNUfI+rYGEIyvz13AyDrqD+vIeINXPYY+QzOW2
sqq5N9jVJ4QMDuWmeki9fl2ub19P0XYvfHMRqHluVvDNLUtBiEvdoMNsUp55t83M3vbifTtb7sIb
DwUYR3QDu20A+lomB6VXrGpCwBln991UCKxdIufny3NmbnF5/BCzVOoMum0cYGTA3VvaCihuFN1t
xseebyTLw7MHWkNMYoJ0xKoJlKseBrbr9cbuakvMwSHa50UMKBkheko6flFQYwqw83eKTp47JgqN
rr56/xa+pNUJoMXodwNQb9qq2mjPgSvZcwIo7ys73ma2sH5yNRQ7s7dAFnQx8zH42gNlB5TcNnVD
L1h12/hlcKGNIqzkC+4sXfj3ZAiLrG4aFasL1mBzdqKN5sVbYVZ7uYuQvwODuw4BHNkE7PynD6q0
NEz9me7cfx7tGZcb/OEoVXA0cAsrczFYL2JGu+IPfppcLE0upJClA8LMMiUPtTquzaBeD3lWu7xD
BUoBAq3oNpEBlc2YfY7S37bLHb9D/ahK0D6IQApasP1A8o1U+96AnlEj/R/Srqy5bZ1Z/iJWcQG3
V66SLFny7uSFFccJuO/7r79N3TqfaVgRTp08u8ojgEDPYJZuJcc0MQacIHOQU/1JjYVdPAs8IP16
BD7/cgaw5TY1UXnGZi3+ndipUzxFeEotInCYROEWunnfhsFtKqcJWkswZVE7KNYg7Z8QCOMu0pTT
vvC6DbdBj2eQQWpkBIMsTETjKI6gsg8fq7C4LdUE/VWGcDs29xT040K5V3rQ4GpD89AqL3XLK658
9bufN5mB6akdjCigSNajnSZoG1dpJh5m8r4jA9Eq8uc6KB+NY7jF/MBWDd3wW+6oN+OG7rN9vCkP
OygPb2vorHmqne4ibnBxAbY/r5KF7Xkyp3GZoDG+Q5HaXZKjMUSqJ/QsITNiWDO6KMBbOFnGAxTf
oS+LfoPwjkcfeKGN7vPPYLA6MMspVBPshLjwvULccPBjiMomdousCpwJci8wLW4kbpMA56yxEzRF
bEbRSLABZ3lIW3lJfG3fOMSrd5C1cIIf173ycmo+e+VloaZqEhCvw18yCy2iQiadgV5PoVV2QaHb
OYYmVLDGN1lpXTf11f99ipvZ9gciauXQLK+AUo83DZ2sOCu3Slpx0OhrnPHZDIMOphEqZlOWwjHu
B0vC8H3bvQvj4ISKACExXnHm0q1cPW3Y7oc21epJiAvjaLa7zPyV9L//btOYW28oVTyEAzYtwMi6
QgYfWTA3rbgj6l8zYZ93jbn6gR5VZhzrSyasuc1Rj29BMVTf8jNhvA1jLriu5PIga0vzRnE7N5hv
jx+v7xjPAHOiZzOiehbiizTy4xi1blKOzl9ZYBsYsJHzOCiwEM57Wj4aKCJcN8C5KWRZ4uqJldMi
CFuKj9ENR6OHf0PyNFd4fX0X+s7xUyVFUQyiQftOZGKciAboLBcxu0V8/VXpdxRjeJvxJrORyn4t
p21+K+xqtI1pnIft8olZzFnbXdzQank1OhjFMo8xhQfeybipbAGtnaQrnB70B5BvdEzo/F3f0YuA
vrbJhChJkGJTJ9iMS7S6Qk2gao69DF7IEiNICoZmd1GVWzVY73KQjVPjXYvuZcxB6QrHyX7lzQBP
//qXMB+3KqpUCioMrpUmqu2a34Napz1AnwRyXmBDeZljDKWT0CkVNFI1YEicMifVKzvuSkc3btSQ
N2R88bSpEmQBJQjmaipzDLrZDKmhl5jIqp7Bkuc3YgWOOh5JFM8K89ExAUWhRBagRkNvxyTeZJFi
G1pk/5fvvFoM850hGhuEaTbrR0hITi6GJF4EN99g3hJPoGorPWuQtPa54cJFn7OyynzTdhQndCim
S0tTvw+3hh/a5gvYXH8sQ3yLGnK5k99Mx9z85WqXTV/dpBl96CSH8DzsDlisislrF2/a5cUHwTcH
hPEouqUHXih6oc8HZ3i1XsYrKQWp0k5Fa3droO4jjS9VKWOmLcBLg6DGBKGZ+hajQUgx+kGiHZQY
g1LXl34RQ1a/gPFXmq43SLsKeHKgZ0uGxJFegr46Ht6zdrSSuHhIpuj+usmvpNrLzV3ZZFxXqOWx
YMjmstsTnjnqjaxC6hPTdDGKVeg80rDpaLSNNuWvWuBWIS7U8T+bZxybBirvoe8m/QhWcsMnbuyV
L9q2cujj7IJph0tpdqEz4pNBNpMw6WU7xNA3Qr9q4Hd+4jee4P+bRkfOx2Qf22OLnv8We3s0jbex
B021KTlFlNmafF/GdFvW369/yQsz4Z9XxoBROJN5HpQQc/qo+8lP5ryPQ8OW6RaV3HjwyLfKKfai
Q/Gca6CDVrqCeqsmaND7F03UHGA8E7eu7nCgYb6VFrhLBqZ1yND4Wn8DXmQeMC4Q9MXpfhxellsf
k2IypEWWj+l3rozOqMruNwQFuwK0X7IFKkVOx8UfNplA4FsiULA+O8LVwnqt0ypoK+vH+rV30MX2
Et0RNwe9iYBSU/rDdBtUCVV7PMg3wwZFQnV7/Stfjm9QDvnnBzD3FboYUw3fpiMtgbmcH6LbqOcO
wRShbfPY+tmxvEOJmbfTC/h93ekPs8w9bYQxSysIfB7nn8tgm3mDvkQU+Z3UQhb7UbxBswDaarlZ
kcVNfzGLN9zS+6HrCDE++wLEFbpaGHg4LhMH8z7ZgYbel2wokx/+Q0sR7s/KFnN/hEmrW3HAWPHS
89Fv22PoCDba+myIr2Ok1+Q9HZctu7Y2xqtrg64GAwmEoz6fzLZxEMq4mJcSW4wuDVBXQ0qGx1Zz
2cet1sj49CzU0hCNIkt0PMy27NIdCmyjLdnVe+aAgvDl+mm9eD9X5hhXDlEXXSZgazuawZOoQ1jn
/fr/vxiirP4/47KHcdYyakwYMkX2GZ3lFgTnv0fz+yAMrwlXUofzvRjvLAVz06elIBzzrLcGUkIu
XLUVBAGVYewht82LqS++XleLY256C9KoXtITvPmXQRQ7xPtV9butuOFFPhc91coQc7dDbRDVqBrB
OmHOnh7rYGsLrSqbvECFjghag3Nz+nX9w3HO/pchGwgS9eWAD1eMpReiea1Gmdik8l0jvUdDtasE
Ys0Vt6lquVJXrhw7dJPmclPLeURPmDSDnh1615aULoZyfeJhbP8/JPY/QQo7glOKAsTDTJWe9GY3
RqaXtD/l/ptUpbaYor6qbtCpzHmHXg7oPr4mm5FK2qnMqhBXvPfmZZqu06wQrRD1C0Ru3RotekZh
zT+WvjnTKZ2/+6wMvAThVJGUhvREtczue7qp5G0tt5YQmnaJftc+bU6KyQlhL8YaqwUzIEMTMxG6
GptcKd8q7QF69TZJOYPOl93uygiDNKLQy2U0jAEqb8OZXNTUrf6lVn3T7V1o+lnJg9of1K3CCTgu
B8grwwzqZGFs5KO2oE7ZHUi5jzPxZyAYP/Li59gPGx1cfzH08dDRaxu5+DZDzgglFR4F6EX3v/oV
DBbFdYcpCGjHHYmA4KbLv8dp7wRqta8SbgV78bNfL6mhLJVylMQNBo7GbO5JiqFr5BK2AYYRVISr
SmvYg6J7E8GhTZ/j/KnPiaM2rZeJNS/W4fwAtuOMhIpKw6Y2j91u9Bam5cDJMQWo2Bk4lnmR1eXT
+7/Vsp1nXagHcRYn9CTFItpjoq0RYsZWbjk38w8H+MMOE91gQXpV9YCFDJVhiHmUiJVBTWUHx2ab
/ZR2AcYpEyf1eW/ay0kq7cMwG+aoWd9JiFlRf6n3ootGD1+R3NbSIK5soeoyOYWX+mLhXoci3r4y
UDSAKETUI908JvoLldQDcl65IHBu5+X442NtDPRkRaPQGROIIJXHWyBXbfBWgAATErzTk0z86yv6
Q/D2YY3BoIiAlDYJcAlLp/uteo0fOtrjIplmbEqfl0i97KE/jDG4I5oS6Y2ZgPRMzI/NNGzAJUto
/11apIbjn2nzLA/i21+ukIGZWihbOqAygXB/speUfeb3YDIT/NpOPF7Yw1shgzNxV8emEGv0FG8j
8AZo2wyPRnHzH9jEliDgn52EHAvwbvVkzNJunIwMQXC87bfpMfKLPRoS0YvBS0FfP/Igpv5saKBm
RWUJN60qf1azX7antnjgfKHLEdTHYhgY6ZsG6kYL09U/VfHl5Rvh7Sv4mUe9YsOxdx2LVZFBjzQb
tZoufrd/lbyF5Akqlro72xBAf5i4XUOcK6aKDGrUMe2mRMWpb19Hh9h4b34DNYAvucYLfxT2ci5q
dTIY+JByTS6gTGceIUuEXn87iQ4dWvohxWiV5nNIvxWa2/Q5p9n5crj/8QkZGFEqGYptCUCLSN8g
l+lWmKDWa7yfQFxeCD8GbqfkdZSEet3ncymLA8gSNZxLqJePnmyjJFOf1M0yreqr1FoC8PGHMlop
xZQst+nlcujysVwGU2SahkEB0R0kOBV8VM1Gw3/hC7cQCNpC1tQujn0FphBu6mI5Kn8OY1RWhMko
hNIQquXkeuVWdhPXEKx2U7uyl7rCtn1KfR77G+f+n4/bCmgEoZDTODUWF7/FUJIvAKrnglt1upyT
+d+GfhFdIoM5iyM+pwi+FeFt6bIePMwXfOeP+HL28HxdVysKojRUJ1T6j7QFexIRISLPGeLkWWDw
JYegeWAOyNLKCbFFObeiSORhGAczz73r61XUVZ3FaEfECQx86MKD2aS3qZ9sQarjB7byeB0zr/s1
9RyQrcx1iSKE04SIsjUgUKL+qMHXVtGbDv3dvUY9UIjbXa9xQIUT5qnn+HNllc5RMEkarC7Zs3GP
FOFb9D3ydX8Zftfekgc+fvK+HYMrmtyqEPxDSCvr2jeFvpgjjwz5q4TPUh35QOjzY3u1qnHIJ0UH
xRAkIDU3V36CucyZwWo+U2Lr+mMtK1DNNDonAz+nkBWRGyqiLU6gPQRTODrfdrE57AOpsimB1g+i
+3FubULRLR9pmN3V0xvViPxczH6mCTEx/Yr2Qrnag5jmtnKnTLAVRRyt6+eDt21M3KPm4xBAWxRw
rN+M4Bqq+IIRl1NX/4OI84TsatvCYNallID8bRlB6g6JX7vh5t8UWTiQx+aHs0BSRbkDPVdCDddo
EOrXgFtRer6+Zed81BUwZ2mfjEKfaAox+qOB2bKyqE8KkTfJVLllD/c1gOix1uJXWSoOuhicGgGM
GspQ2TM0HYNW8zF02ufjj6oP7nOjDi15iH+NpYpKQT9a+pR44IBKbiS91Z7AaIXq4zwelAFoFOhy
YTeQpYvpX17Yc9Pa6huVCfRSuhDhL/EVL7mpDrqrHYNN7wbIEQlb3Ym34dP1beQEAmci2ZXJQZaa
vJo085ijS0Cg3mzS3+p0N2XHSGi5fIu8s7H8fWVN0NsZgpfnRFgB7VHUaeYb5V45iF5xkj0IEtrp
E29unoO9LOkTGHipnmemcOxLE+rOiZU2xlMUnUCVuq2b5zgwrabX/9LByAwQzhC+EGUZac0lKBes
xs4fxs1SLy+2+Q6SiIF7/TteYB75BIvnIY/V1hr9LJWdgRAAyp/RrWyHdvVEf9X5xtir/pIngYb3
FkPX1CMvpsPLEF2K6AhaezQ8QjVVOafMVtYxmQqloiYPjrM52LMKfXqofkbSi4a6NWehl7BybWr5
+8pUUmNwSBJSJElQHRfdilpQZQ0dHeJn+a36VCcO361dbKZZG2UObtiVNJfACHdsUHNqBWiNpZCY
0HpMyBYOJdSZyammqTPHGSTUbxuIFMO/1FYy9W6NIfhUvVUq6l/fCt5OMK8GbWz7EOSzwVFrYmua
AltoE++6iYu5zvXCmXM8CekoTHWznOPud3O7pK2TJ+m77oMYL7H4HOYXH2Brg8zbYMz7qlUKtJqo
1uDSG5Spt8tjj3Clu3lHlvG5upR3tDcU4UhAF9ylttI8SHPh6/Pr9S28hLCrBbGOVwCLVFQFuBpG
+1TQx6pqMJX42sV7TeM19V6C17UpJttgpmUi6LWA2l6bbFMQ1pL4RxkXvMQ759yxnjcX8rFVOmNp
316qYFK7MM7tqD94mqdtInTGA2f+bhOZN4EZQe5UIwly/aaG0d/OpcUTFU/ShMx6QHjgzftkDMRg
8I4qeRiYx2k3/UaS0tGnfeZHaANHgHhTVG7qat6/Ka7zdpaBmaSUmtmUK3rqBshaCeBpSp+vb+T5
KciGTeszwoBGSKa40+JoyRb1SKeEdogIQ/SWURPewNfF1M3aFgMe0PhUE4gvIGG5GT3dg27mqUVl
BgxD/6Ixgbd3LHAUeVE2KiKZyaz8Ip92mV5ynCzvfjGQEWhdKKtLsFTBCwSBZmsjNDU4CWwOLrF1
WPxrIdc7SThW/Vs1ewXYIBr6LFDeQbj0BF59HLbwWkWYW5NjpCaWg7BEKLjHUAHCNE3vT+iU4WVf
ON+HLbyGszB2bQxPEhivYfmexP8lel4viMEICJlLePfhEaWAela2u9v6QXqT3uqNrNjCrjsmXljY
vDG4S9Hl2igDFWlaGpmuAXKj9j6ef8/j7Of9L62tHEN8UUXqB+PMiYA46MSOAkxiW2ikJsKxxWSj
QL+VM6ZE+nw3z9QtBJNzHC8Wr9crZACjUPtgGqssOMp3CNhtKFWTxJcMREE2mIcxJAMGRlfe5ME+
xtoPvPCdd2wYDEm7kqjickxNAXrEgU/Bi8CBxEsJ7fUKGeSAxjQlcnPutwxAwx57Wo7sebNX3NIv
XvRHjjnexWNQRAXKi8k8L00k5aPodn5/Q0D6jo7hpd8htXkdABzUYscIIA1Z10WPD1j2GDbVPZJM
0GVo/OvL4lwEdvY+LEHNIszA+v/naIWSuIdZIr/j+GbOcSDLt1xF/2ajNgGEL+mpgCqWhY48NBgp
Le9E8BbDQIkIJym0NYBePkyZj15GG5lIvBzPo1mk3jUOuHLumkfwWZ+6jbK9vpU8H83OZcj6QEYJ
V/nYKwkYjSqn6RJnlsi2bsNdH8qY6q2duegPY7JZ2IKum+dtMROEyIKS9cGA80LRKTK9GchVXjdw
di1XYhDCQIqqqFqtdujRl5Pa6pPCMmak6IZsckCF1Nl51L/3RndMVWmXdnQ7poEDlemyx5hE3TgG
BOaDBM/LfvY0MrhKKPii3u57tXHAzgQ1y/CdEOqWkME29AORoMep3hkzagwZ1D+0kEdnd4FdDqXX
j9cvYTBqIlE2jTnCNhN0QoRmTgvOS6tMey+qND8afwRlbU2Q/dALwUL20K8L8aCX8ZZQ2WvqZfJG
bSzUuDZFtq/6zMFk3t85jbOi2OreYAROIRlYiI5B/SbRvdbFTyryZKn0pIMv6vr3vZh4JpJJTM0w
RUVj1WB0pZZ1WYMn7l+hxqgfW8/wwX32VGk2ccAwIoJa0Jc33PGIy6HTh135MzjQ2mjCQMTJDbea
vwgOZ3cwKd0ESO5DdtCG7CDSA3xuv8s35sMuAxcClaM5Djo0jLSPmgBmeR4gLR7o64X5MLD8gPXX
EwpoF08T+lK12ZsEcds0P5IcEU40O8Kc2WPOme6/7DM+DDIYYGSoD1IFK5r132In2or0XYiIwzkn
l8pW63PC4ICZpXHXS/heSysxyJ3Q+h9tw40InR5eZ8EFOqnljn6siLmjmaBLjRQjaoq32u8iO2O5
ed/C8YrfgBs2ug33OBvH2FYt4aH/HnG1A3l7yoQZtA5EeTab4CgWkiuZ5fuMbHKfjc/Xd5V3GJnw
YqrqFpO2OCuGUdqx+COBDsh1C3/Au//tJduNBcGlrshrpE4ERJ6QGpd9xen8wi/ftIdmP1f20tO4
dLwbG/mVeCKXa5KzlWyHlkxFNA6ZODh6+j0HXjaVYUk9L8+xwMWVW8eSf8V1P8nzEAfHKMp1kLOU
XtkENtVBsp8lltz0/qBGWzkWNp1kAEvl4TaJiHd9szmfk2UuHceZQE4Dz0HdzKwCmlKgjvo7Cwy4
jLkqVvI40BMo3VAieU5RDblugfe5GDRpG3UehQopsD7q7bhMtl3ypEjVw3UrvCtuMnBSKCWUEDqy
0ENIHnmWfzT+7EAE66m+kXyUGLzoqOzQ5/YkWioS4qbDS3jw1slgDBGStgOk0VMGopd4vm/C70L8
8/oq//Ae+7h8DIw04NloTAFFIlUobFPuDcuQciem4FJV4icxuu/6/LbIajA3Ztssb45t+jaEuJFC
YM8YtperXY3WfNXg4M4fotaPH8YAjzoaGLrXGiRUfdBWQHag8/LbRVKQ73A5tnS2gasd2rLrwB8L
yWdQLqsvtf4+iiTdhglcyAQN0hKlrOkQR7uulGRepuE6MOCR8dkdZ1naBhUUKeFLjF19REoco8w5
WAEX1BM4rvjyW+SfbdXF5cesfH8tSj1F05+BphVjt4hfLJRm/Hl57pYyQUzZV6WotKgmRBpxFBSg
+7rxpPkomt/QAWjRbD/ryb0SvOcZbz+v3xudbfHKo1GL6qxfigyGv/QhVX6APZV/GksHLKioSu5o
Ec8kA0mZpPZRu2T/0Q7kCOFT2oOKgqib65f1OnjrIoNIVNTVDNMaoKIoJCujNwOoS69b+EOO9eN4
MJiTiEPSpAOmqpcYKn0vwVC5dG/1P/Id/95d0BVdR1G6yIBPUsxJEnU4+eJO9UTVQemNDFsCtZnE
CWU7x0ywcTehlHuzUHNC2BNERupRmwNL1neZJ5fO8MbLEP2hRvWxBQzwUIGkpayB4lo7lNsSaWYM
tWMEAELWZ1kQXvv0sqN/Dgt0tqdLq+NxlsFwcqR94aoGugWqympEcxdF3xLx75yafr62q+s/GqOp
4mkcgNq53oavAhiYnpJf81t+THPLcCpndA2vvCugColOKS8/aJgjOfJa9nhrZkBIiktJCwkOsjwq
nlLNGzkVrF6E7q1Y+yTizeFx7g1bTjbAu1q2GrZYrH5XaNCYDM61OVf9r31EJuipgizQIKsJvpND
gXKtFXuRD1Hedps7OMT3Akgdb7rYUnzRES27n/z+UNqmI9zId2psFS/XbzEH49n+sFRAVUFVl1qk
j4oaKNqnc/KMO0+54M21VTN4FCkNxvCW4b/BJjv1OLl1B3LH0MGhehW95GR4ZJM88A4P74KyE7qg
Qqd5HbQmzvDSbdccBN0i2+XVJWOkDC0JfK7uBYiurZQBKmkIozrXFHqapnYfEj23Z0WDYuDbHNzq
QmylZWDl3Ww1Zm7L0BAXCsmuw0NiJN8iQj0TNH1tTE4FJN6vf2qO4zn3cazvM0gjoBe9vJ2Czp+L
1kW86BWpyTvgF9/WIAkQwbYkYViXcXAQn44luTyTroQn2Q6e6/fUM7a9nW0jdPALqkW81gdtmvqo
nvV3ePWeiwtd/QDmrOVKPBXoHghP6J22MyN2pgCPfKJ71/fzIjKtzCx/X+0n2vgjUSyK4JhVE1gs
M7cTICYKjnIi+kKQ+9etnafkv5yrlTnmXIEsBcTnNVhVMHBuVRWxWiq4DV5MgoyUbCXaKX1L0CBv
J2q1KVS6jcV6F4/dXR1LmD6XQeHQqODSzaXetEapqa1sQjQuYho3LLIXGulIUcr0d0X76Vc4lOhl
KYyXjj7lkLfpwdIZmE99FNyoUeK1prEdp+QmgLj4IJ5KbW/mLxmoXJLsdZrNU1+NxSaPkxOtJCgF
n4xOTa1KOnSNPyU5Zo6mrLaJeBpL+UAa+RSqNXVpjLfCWMV+iP8VFKXbRm1iFyKkh6u6ijaKorpi
2zvX9/X6YcGh/fwVTbmY+2KZk9DooaDhoaaPSIlurxu5nJf838czROZOZGY+zXTE0wlu1mmGvSlr
NuQ890P0kJFTSQqw3E7PVD0U1TFJuqM0RJ7SQTqacmL6LzisoYXVFAlRDRnzdGyN16SgMB6kXrwt
m2wjDPEp0MAwWOUPicGhoPiKvYwp5q0yNEMTNlkn3v5T75cNUGcuvQyYac+tHCVRzrf84swYi2ys
IEKeMs8q8TatvxkIj8YY4vKyalcKsavylLdIsc0i52J+deiMVfb5UkDjZBywpekovYB02lb6RzOU
N2F2FNVFHwCFS0U9SZpntjclDZ2xR0GH9rYKMaIOykdGrrsBGB5l9PmC+NgYLDBNblL0McdJeNNN
+Q0y6DMHpr82ljE/mzn4umAOTRXiZ9egKfK72zG0dNPPIUtTumptVaAw/wFlXUik+f9iIOLLtTtb
V4z/l5rV2eSSEkITR1VhHd1duhPqP9UQ/nmZHwKdeLLv6V3coojHf0j84Vh+WGbWbUahFMh0EG8h
XP46184yOyfYmCxLPXPXQpqFF4R8CQiYpTJ335CQaQZvj3hrgge41iQ7XR4qkiOrSwNfa08pj7Lv
64uaMcl4wAG5IN1sYRLznfns9Vvp3AEqDU5H7MzjRXe8j8l4QghsDYK8rBBMi5aUvnZFZg89L/n7
dWqVWRXjAdWiKPTaxJlp3NHBKK7Tls6MMoTb24NTW0UHjhcNzYEOL0j+KijAWGbeedIUTVolYoFS
2dtFMWxq+a4UAqtEF069S6LmV5j6Pch0IOGLgO4xaO5SqrocJ7LA16cI4NOvMNjUU6IalTDX+BWD
BH8xj5tc/RV30laQBysD9Jg5hDfmbUuhwRPiLSpHm+u/4Fyru/YLGEiXglaOdHCB3SoK3p+ZU2Tt
boy/j0Z509QIHxBeZGD6B4vQRLqbum8the47yMqL71r4bmi/q7m6MdvCFmPVqqPUkVBOlmsI0Muy
E5sYjBJSZwRHXjWcqkyClMx9rEWWBhUH2eifqnEvCo0dqZMzFt0RPT2QbCltEa2+NRaektyOhNOs
7qugs0za7uq09rU8t69vAwdCDDYxplJNT8cC2zD3lafL3aag38YucyYskC6qCsWuGrxAQBupmLuT
QO144PHALTB17VMwXkcXWnOMMV18W0KKWdElGw1Id9fXyTPBICXpB1VNdDhwIjxo6klPeOVrzr36
EhZJWq70yYLFS4jQPua9r/2oDoGjHLSfgaWmyDby0Ji3KAYaKzGE0K4OEKGpZpH5Nah5XQwL2l37
MgwazmUu5vMCU/jwd03WO1EYbpr8uz5qTjc9X/9GX7NwDCgwoBjpjZwOwtmRDq7kYLjoe3uzDBYW
nj7wmal5GMQgYSdABqPTljPhk9/TYQYTH4bx7GAhHeQ76+uu02ATXoPcGfq8LE5DiskI4rdoCD2T
oJFT6N2e7IS4493t674ML9jP74EuIHkthziSNXGzzBFtldhxi8ikvIECebLF21kEXQp/vJFzbNjx
xtFM46hdDmYRTZag6FYw/ZT1nw1kMsfk5/VTczlQ/icGMs4At3q6tiKVDSECeOQicQM99ssA79Z4
OspzAiaPeJcNxkYa/vJmsLOPoPLIwrqE2bqPT1WN1CyaCE3tgZovssh56HDuOZvYyqGQEosjDmpR
/zLJjky8xnDe2WSApK2gI9kEOCjKfAqN6qbuKrsJpu+gRROUd5o/Xv9kvPUwqFLHUYhWH5iLS9Ft
FYIpTg6U8E4+gyR4i2M+CtTkt70q3eYUcoVT8apGKe+GLZ7pCj6yeSgVnIutMsBOINVe2xsYVwFv
zvizg47NPLQW6XXHJAga4hOgzRe70OvS/7CbqPZIhqlL0BE0md0s27qFDBx+Q9tSG91Sssnt7bx0
PtYmmO0UYqlFM/WyndCxU5TCmdPJJkZuCyOm+WXbnDqHSne0nEPMEamHvAosJP/uSVLZcjd/q3PB
LdXaS4nyX77A+qcxIF4rtIqyFD9tCG1kI2sJqVhjq9v9b92w23sRKoa8p/lFV/9h02SD17qnWU6S
s6tfuBsqu8WUiAEZ7tEF2RwGQtNDfOBlAr/OpsE7rq0yaG7WWm+WIlaaD6ZViV4L6iAzT12ab4Tw
TotCW5smSwzCB0gR2caElOFdNkEjHBF2O8U2NTuX6Hge8qYhFnRgL8H6hzGpiqYT61FbfpgyxLdl
dyL1u4b2lSmNttdx42vqidmC5TqusH6o1CkMFqxfFG8n7LjsQP7Hx9euPQ3JCii1/Arcia8w8GXu
lzG8INrKMObTlAikhohQBRBDltCiqe6EKHfr+SZAhnJ4laLIHvuMs+BLQLne2QXmVmYxV9115XLQ
CEWOEWyKRuhc39JLnnptgUV+s8CYzgKUM/nZj6MfV5gelYlFsunWLBres+/yUdE1GSMkIroXmQXR
WiBhmYrAKrCNjRh7gm6SPxQgbOrt5HHRWRVxYxHr+deXefHkGKphiAYGwBeW0c87CWQSpUoYmnOB
t7ifI0d9WxQiOg8VC0szLC3/Nxwdl0LMtVkGOKUwlnIzFJuz+AnoQTK3h6osYszX8RDxqTkuub21
OQYMs1hLKy2bG1SmBlecXdJ6ZBEeWzhckVaoka5xwtGNPB7Z18UM3Moyyz7cwtnqoM9YLItQ4Ant
pj8uFzN4WEhNx8Nc2OGverT+xVTppTO1Ns3gYipnSjTI6rLHkyuDguKBuhBTs5vCCul5wAwMB9vk
yD1Tyz9mcW9tmMG9Oe7kRMnxcRfxjxqsqomdglS6vRW5/D3KpXu6tsUg3wThU7ABSlhkEboxtHJz
8wEEpMi53mTDt2RGchgpODVDLD+bDoHkvbHI3MgbGVKFAdqUsxqt1BinARFa9r0WG7vFM6RQX4Sy
sCL9feoPNK2dQo1v+wHp0glsNu33qDkWJib+0Z5ohq1daeU2qfOCg0Hn2YlrG8mgaydhJGxQ+uao
6PddHNlhMTxTmb4b/WMaq7Yc/5KLcjPExaaeIk8rUaeJ3QIpIWVEYzg6+qYIWWiw/BjlY1YGdm88
SiYcXXYXhfdBjUx55akoSUwPTTLiv8duVKBFtiLeDN5zvNzdBiw9xbwTA8zTx89BFdu1kGQ8EFqu
37V1MujXRKayNAk2GLqGRCDKpnb1C0SWRmoJlvSWQL8Oou0bObJqyAp7Obo+NtdhkPcDGLSvjXmS
qdA1R5NAgAl6yfJs7MCXYJdqdRzq2JHnZ2HgMNFcTDGtzy6DvWCiqaYGM9bovSI6UiOSBbYrt/1d
YrOtZdSVFyrpl/zm2iIDu3Jr0gSN+bgtiWproIEam2eUsG0VPYzIM07PQvFLG6mFeS/wVFlC/jor
z3X3IGqhLbaHOoTUKSaJImri4+DWmD8CAIuKLEta3IZxh7+4EqgwIkm0pXx2WyhAmPK3uvG71k8R
/LYJQE+t3KSa3aLPfUMBR03vxdNT1D7RIrY77ZTpkEQSTauLcgyDgSRrGCxRiSFa5GUpQYeqP4T3
qflWmhirlqDeRAQrMzH6maI9Dv+7bgoH7OODXrtBlXuFlm9jg3j5HN4b+atotqLVtulxalPD1uX+
7vpR4nlUjfE1khYlYysCkZbDjOF8VDbtDIxpeAnsIhsEDS5ojXgH+GKKaPVl9SVQW0VEfTMGpIsA
9stgewUSWF9wO699DizjJXJ4XIEXiw9rc4xv0dVBzVVd/n+ID18L23AGr75tHijfeV96S65tMe6k
SMpsBC14g37I7F6yGqvfKD4wzYKkJWi6eZeEuzbGpYwKCaEyAjDI95NbgpGwBWF2tW39f+GjeWtj
EB6C2pVutIv7QtxXfsOQbIZcW7Y1vPoJnocrYSx/1edDxL7eTQZrSU5qUW6wujTOvD7a62OwC0p0
KRqmk87GBrViBaXMoD4kAeJdXdQ3I81+l+gUt7M0yV1zkDAW37W/erWCc6A9tFNBt2Iq+nRqyPge
ZsJejOIfERR/HdGoNSsOZChOa4piB9H/kXZlzY3bzPYXsYoE91eukmxL3pd5QXk8Y+77zl9/D5zv
xhpYESaZp1QlFbcANhqN7j7nlC/g704uCkAz7vO+NjYZ1fLQ6uZDTSYDlHRv9Zq7RWcG+poC6dS6
dkuDsb7X8ZwuzI0qPaK/7TT0DUwEQEhPLqE43tg8VQ/rBZEg+jHI1FmsEm89dfLkKnINcM2Y5QJF
jc5RTPy7+S2z27DMQbENHs+U1q6SPRbD4K45hkTzxRkpdct5v0zWvm9jNM8RhlS/r29SKrtpAeOF
U6MPpNc3hrWT7NyJCHhCpB+Veavkt9k4uFFTBZZ00XZzCDWyINOhuAgGPLsx/TiTwNJAfc1anVRr
/TKW3HiunE65SbUXcwGaaYz9zNy16k+i/2ibBzuXoQMMcoJla6Qk7GMo+GGmVEts0LqDEWFAXlLP
btEWXpoBXpLb0AgtPYgMbqrxAqfVs2eXKQVZcu0Dr6bH0qOOibR4LZy538XRz77E1FTZOjnrbhXg
OIcKYGVvtGRbyoMzrmYwLqAALUKp2FkjmBLb1RsyMrtl1mNMJXkh0HC0srtJf53m5imVQANj97Vb
6epVGmNH5ztbv7PBpD7ne5M0jVd0bBQq+tHK15ZJHFvGjOn0inZOEA3PVko2EPNyaAXW2u42wxNW
yoFVB1NiFqW+pV/EVagC21a90vVKbu9t3XKLZXD0+aFmjLf2lVRDlbX1Rx15/nyXDNuhxjwp6CQ7
s2zc2f4x19rzUnR3apQ/5/MeHNqHpNpnWr+v0h1jdKLV/ByPdB8blV+mzWXeLbsU3aupuoozcICt
yYNepq6d/xjyn30jHyStvxdcJyevbJPoOtFUUCPzQPpZm2oN9Oz9QcLMq796hZ9hgFnylRCO3IDQ
UMygyLKAL+nYkUku4Ea9spIoSmHSHF/W/sIcyQPIoF2zsVxtWNx8EmBhTqZfRwa5iDum1GhyK+kP
k01dOQ6LtfYS/Vqf0ahvtduC7DUh86zgSWhyKZ+VRmOT23aHyS7F72y8GEjsFulrCgWvDGU5pa4R
76jbI3Y10msdPZDCDMh0vayiif+v0BIuJnOJYK9pS1kuSAQXiCfP3yx5dUh/bTbKvWnuJNSBAcRr
DGTl9Hud1BdDFrsTeVQb4OUx3UXni7i+zO3YyVZMYsV7exZNzArTCy5xrIolrzKKW0MLlSFkZBuF
S+4Hb3ykxAGnof9fvP6zLGFySRR68QAKL0hUwdsfjJ1XfgA+IFEne8CvBtOdmJdb9FS3uBRKBaPS
lJofNtWgYNNa+xwSDDOGmZoxZJiIdHFxgxCPYMxO8AIRuCMPam3raokWijoM8Jdu29+VEosrIpE0
0YvS4o42WLwSy8it7pApN0Y2ubkKGnDIvsv6vVTcGcl7VIDoya7caowDOZXcEhF+mjag5HG0ePUg
koNbEPdG+0SBFpuze0W5qshhnkGROKG033qSkbnTInmqAXbxOLlShmS36K0/57Y/5JUjacimED1X
ywQt7Ch5CfJ9yD8I6eBORs5PH7K4qGJUs1Ga0keNafJ78zZ+Zok4Sltehnr4eFlCR1qUPH6Ay7/E
ziOjXELXrwMm2UG0c2iWTT7XbUBSvCL7ywmPFG3a5Qg0FbQBFwCq9AHPvsiRasWxpKDun2pMvMv1
4Fbz5GionCyjs6hPg/S9t7/RBrdj/txVFnRi3mU81/t4daboXSmeUogfUcutksGVlHtJWTBMAY6J
+jKLcw9n1iaxp6a7SFEwt3rQrIdBar3zB/bkXh9FcG7ZUS9B8dVABB/z8rXpyovYlAUmTj+Xj2xw
metER5rTiNkIYt2fQES36cCsigrefCF7jN1C9DXJyfT8yCR3SeRSpU0R5DdhcnrEG9hsQSfchLab
Xa4EciJMJ7z2TUzSoYFseRJAKKxpLA5Oov3lbohKJ0laFLiSR6PdGNVVrYkEZ0UBiNvdhfS0Girc
QZr8rcoeu2h1VBHu+yu68NeLzuL2U28M2scJTkfvZa/kMfNncGp6ClOfk9x1B1wjpJcgQZc4GpsL
FFZjWXg7dzq5bYzjZlGXBFGW1YHne6YGx1TlpbDDhSLyHraYc8a4O3Mc6tRWKixWHr93xm2WX2vk
WkoEE/+i5yqvngEORLxJWqyph4648chUb7Ntc1/eiJ/iJ/O0z+DGI7O1qizlusOKGAuLukEh5gMs
KCxmCArIPACbkcx1o42bON+W1+zqf1ug2cfew6JvJKrW8CjsQl0NfVSwe8+FswZ0V8Al3yBV0Wxl
D6TsrpBFQuCC/FBsKemJ1FSonLCGAH1n7NDjhoFVuh+/Abs8GTeOvhgXl211Gupu7lkexbAxgHUR
nLQR5Qw8qAxQ3OeuLsJjnw7UR0a5UKKMldHG0AA8LDcGcsUBouOgmr2bPBCFBoknbDuL3IWLKmsB
TLJUf/Qb7Oe/CjaGYz1rG3H9RBTB+KECcxkxczshgeq90Wtu+zWIn2M38QvXxIBqt50f+xmOM8So
TAkXetJ3DEidG5qhyLrBVd2MuAAdgGYy35m9+gc7GaiE4Z3qICn2yO35O/100n9kjv2co5qiVdC1
6aOoR9JfoWrppwfNM28mz34HJlCY839QN3+Jl0fmuHwtG6QkVidctpCqo3c9mi3Ei5uXLnFVrzxU
IFAvH7XWs/DyaK908yJTrhkEU5zECRfOnZoCmnnlUOG2ZWdUT1BMZUVA1LggWwYWYZGMx8kJButo
5dyB0e1uSOQOK0+3CkHTxh0PqD5Ax0uqnPol8SH57kJPFPTSq2u0Xidj+4XOdTLXOfoR3CmKQHsO
9C1+BHMutGSZd2lO6TT3+Nq/wago3GXuMh56Za5l+eN7S2+aX4WsTVi//sXfKLz6T97GR8vjbmMM
odIhL2ENQHcw5z4arMkDAVH0RDeNx1oOuRODJil38t1/64geGeees2OSDrZW4STJu/YePL4b22cE
ZizrEOGHT+Zxn6b4RgAI5dWKaPDdJr+rSvodI9YYLoxFvauTF8uRGS4UobGalHWU9SAO6VCqtTbj
dL3KAxQV9H3Xd6BtMeQwiUsUTuqg7YyNDpmF1F4u1n7y/ixOmVyc6quxVi0WONItDTVX2RRwJYZx
Ha/+PDiYXJiiNZpoFPP3OCeYJTA+ggMjgFoQlxD0RfqvH2WHM2HR5IIDwYSjJOsSki7L8NdxdJOu
CvRKd+wRSor2j6k8JPZOlrZD9Jybnpb17hAB/6Fj6pOaobJ4nRl5sdX5Eh6PskbCdZE2WjRcNGqE
MvQQQPfbBe21W07PUYc59giE01W91ecsXKp4g8q1N8lz0AAQIGN2KZVCCW8hnWxyuQDGN3Mts3PS
FLVs9osIfoNUh6kFhdhB2bRK6Rr2FQbs3Wy+ssd8r0JwOtILX0OpodQwqWRAIeE60309BZ3XbHmy
HrtSehtXkm/Zl2ViblDWLr+Pveks8kFHEzoHpCC3ZDTg8wPJ5aturX+kKt5EdiIazSEnk94jT+fi
YqfFXQQef7RoMI+8gPurOmTGS4cdsGQEjzUJaumQpA/NIDmlXbiKFVj57AB+5GeEuuYEJGdbBgMg
BEVeeLk0+L10qRa23wD1lcbfIbPntF1+1c8gpMAcueh4CAK7ycXZNDVAm9LCYdlsEdrq/x/Yx0eA
wp4kcXNQFIK4ULsY4BeuMBeBpBNCODsT1JM/2cS/xvJq0ImhTRj7wvtLFJG4GEuqEpGuxznJt4Xl
ZXv0l7zCtcEVD0a4hTrjrbwRAQ1OwpWObm6+ZhhFtFkWA86RbknuzGtQq9AaAgYgrFBrYsNFqYI6
kP8b6z2Z9X76JV8x1DSqkHTGeqM9DZc9G2bKncGbX8lG9CAjgi/Klw3HSbLBe8gulRF9vcFZ+3rT
FdMhU1en12RvQU1PU5qtmb1muvkoNXdRHW8mUvvteG23ZjCZ28H8WafoYI1KONs3UzReAh7oFXKC
P2fFgeBOEHgDX/xTSSFldER5/8Pp0XdHsSycN7WfvyoYu5pGV5zBnpx/PfYG9qOOEuZKz6Jm7uD4
jC1FJY5JHZa8MRYNinQWyepvtOLZaTpzP/BQfMNKZtWc8G16bw0Sy0tQUnyKdixfNZ6RTIUKGCMB
eayC3yioCGILX9CpjVnHCDRWzDJlJKyYwK9uGEfM6Heji9nB33B8kU0unklLqepajU/LbMqPpPTY
Jqshfe5XMDD+xkjAV2IaVrf6rAN+3BFHH3aZVr0bVWQYyaPRomLrTO4CEuj6R5fBo9eDHuQBIysu
LbfNn8zCl9ZNcz+Ym8XDLOxPYT7Jlvjlm3/+Hh7hbZrWQAwD246XGdrrmDFZN4anh6gNOoqru/ku
9zdi+MpJVzsyywX21Jz0tVHhagp5S5rU0Y2XcXrCdPO1UpHbRVe2glN88sF7ZJCL6YOURunyUVYO
EsPRg78grlGB0UlG8i56JJwMc5/meC7jytIotADxmctkepST9UZd76dV9Kw+NTN95Ew8l7EtFYbZ
MitdGwWzWXkdEosyf9DNwAZtA7TFI9m6lYxRgJb5Kn7xqxfz7MZJXaH7o314jbEDMfRGCZste9CK
ilwnU6ajfeRSZFR5F1Kwz6aNiS+r0Xa0x00++K0WJECia7of6f9anYJbHBd7U1okU2nDJij6nkiy
a3XyWOSlf94jBQdPYx50FAjUuqgGucEJMEnrd7Pq6WZ0V4/dPi12ai05f2aNSz21Nprrge0jLfeL
gtLkClaPUgMEyfLV6eW8sa+8m9wOcnG1Xnob0uWw1npm51f5Jk9uSbaJ0GX5gF9bW2vAxAnmXvyK
Ok0eKH77LfFiwTCAaIv5INNQzKnn2GK9AWxnuqwj89qiy3XWgB5KBPA6mSYceSoXYCy9HVadVXpM
Jf0mqeSxjf9bH/LThs71lc3JoBkxsa+6o76tFgTSOhDQje6CGaHYX/16J9ahP7WJtiJjYkTRTNnm
++frUOT4lFhXj9gyzSEQB/66WhfNojtmUQj8VD8VOI/M8WnwhJZKNAwW2U+LdadNqz9hOMU23rvm
reqksLam2k9BIPBeQE/vXjMX+mwWNN8MRW/7EmhTnGKp7B0KUKFlQcBhlJx07sMGk58Uheq6N2sX
PDS7JW03cSwfRhMDRSZkmRRgGe25153SQuaNsefVLbIUbAjS0GwMObmKaNk7VancFXUh+XS0fCUb
d3JmemsHUtUFs75LhdGrfoJ41iBNm0V5oxRWlOGClrVv1zYG5rGBJWul6tu5vqXgKzx/9ETbxxVT
omWYs7SxyV7GyNJQOnX3ps0/z9s4dXcffyLya+TSQPmOzYYXYqwCr34Qm1vJXRRf4hPV+n2zvJ03
J1oSdwXY5WCagBqSvVVGTipfRhoQcP3dnxnhYr5ZZpNFWXtWT6nb0NcVbHHx9/M2TnYzjjeOrfQ4
5Lfx/y4WLWwLzEN8pCFJaKMmCq5xr7v7jUL/qbB0bJML/JOZzvFsYPe0G/052hhuGki+4TWXCL8o
Xv4GMlnkHlzwx1z2/154M7iCNFRZusvRCOdG9ltJvo4UEWO8yD+4KL+WtCky1tCOGUyYFbKkixmg
aMHHE5nh4nucaVo1A/i574P42n5eL+ljccPElkYf5DzQH9Y28U5YFRBY5fukoLNoTTunZL+0DsoC
EJFbrhIfwx13s9s+Yvpk3BcB0Fzz9fnlCqI+3zddrVKDrCI2de2IHyuNB7l6t7bJJmrS+6EbwvPm
BF7K906bGDgfqcDmzvQBSFgMiYrasyILXBShiO9dMjIL5b2M/EN9+LMVcAEkx9hdtzIv1KL0MK3x
pbLc/JkF5ipH0WOZliyWSliQtWjXEQNVT8EaTtagjoIFT0zdauCd//jqk1vHXrf6auFGFyBtPjD1
nA5l6QDitTYeohhhO7+6U4n+sWkuamgaSAb6j1PcgDNnsIJkyn27rIDX6FCclRxjvo4rUUmWRT/+
9XtslYsdEF3NTZMlVFOiAL+EWaBWCYdIDjGsIwgggrBoc/GjV1KqWOzhv5BmI5d6KHdKSKvXVJ0u
pTh2GjPyz2/pWZdXZB5DjQxnURYKlzch5lykD0m9/TMDXLKhq4OsUfbNqiy9o7p2ZTQixuWzHwhr
4HKNwpZBXjtgDZ2f7aXn6ELf5HfzRYtudXc5sW51/I3e/ms1dLxf/nYLWOWChUVjSVdYLj+XBxLX
V22t37Dh9PPbd/IVfWyGixkFQdm+ZMPKevHSovFRJXdg0cXsPyp8teKrKoSJpOomHm2BZ5ycVbEV
1bQ0ELDYKv/4bKHdVvToke/tu+aV4gXfuLGHIUyXHqr7YQsCk0B0lZ0kvju2yWUieZuZS91hU8dG
v8xbiBOAhGmF2s2Sjh6xMTsVNSEEcHft8q7Rdz26qJS7ErgGYuYBmL09bfxOwJ811cU3dQxsw/4+
GCCoNDZyXjsaiLKdBlxwgm90+iL83CkuLvVVSvIqxk4pByOEOjlQWMRBRMQcivwGoIC6+6vLLGpC
nD68n3a5yNSvtWbnaqTuY2gBQVbFmSfB6RWtjAtI8O8ukkqsDIzmAN8c1kED4H+XtSroBp/Pb+Pp
Y/z3aviHq95SUmqs2FGSd7m3b9LFelLVXTII0hZ2B36N5592uIhkKBFUfnrYiYf6bta6HahDwYwj
cAqRFS4oqZhKTe0BVnq7fLcW8prrYQlgyvk9+4fb+HMxXBRq6yQmFZvlmN+kQ3SB92V0ke3QEXoG
udC7ERSH6iULRI53cgrw6JzqXFTqI6Jki7WwojjG2EJzwzoAszs/akIhJNFGsv9+lNIU+FTtxBoO
rTU9rVqIgtttnAgGDAQnSefizqjkZm0yP+/p4ijTtz4WvB2FH4qLEZIcYTKuZlkE2ggMdPwteegd
PcSQD9PvYNVzYEmFKdNJmMHxl+JiRIXbPWpYbGoWxwrBav8i+xDOvjH3ug9M0f0AlCyaU9JWpKIt
CB06Fzq6iI7Rwu5HKy0Dw7qK84dsGDa0v0tbTXQM2B87c6Z53gPSzLPWsyL35AL3Z2QbMwo9BntT
XUbGaW0b1ZmCxcs0d8Dof2yDglSUnYq2mp+Xq+0lzhuWfC87rf+eADeVhO3iJJeTpzRu4w0eSphh
hcFL0b0pCJ0GF2wkqEz38cwsK8atLKfBANwgaa1NPS6eIOKczlH/jjgfpNJH59HqqkrVV2w1BOFu
1coBxKC8V587hqOPPcNbMPDkjcOl+tF//G9PtE/rXODp+mXIDHZJSCsJ597Czt4KFihwXJ4chZYV
iSl6+/Cl4hUQdFvzy3tgRlzWWk3uwWeRdkG1JZ4YCieIdQYXhtZmIVY0YnWQQX3SG6iQDtCjVl/P
r1AQ7Aw+FGkZWLtZkmUbBnAyq5+L5rVEFrigA6H4//9KeMPY8hLk5p9d4jzsvQVBoW2wSzxL6n0N
EBrRD0r+9kcbxQ+3ZUptkYEdqwZXLJKr6kdDRNgzwVaZXDZiorkixexjyHa3q3tMk1l/drfx82qN
rS5jyyykuuLlNPdU+nh+n066LdFkm2CeS9M0LtT3atqqpoQ8VFfB+Ey3UvmjGwQX6MkI/2mDzw4H
omtTy/o0dpR7yRLOBPAwCwQz+qsFkq00vjEtIe/Aybh6ZJT7OBmNl04f2MKA9LUdMKwBE4zqqOUV
NsBSbnyLipsDhhDbK57+aE91LqTLpTXZVgTTBebQVIiS5MvqlKJjdDqRO1ohlz9KeTknRoFgx2ZI
Vg9MULtyA85uKKiLEgLRZnKhe4qSUS2pRPaNjXddNW8HO3M0gM/muvTOb97JYV/7aFlc0qiVVYq3
H3Yvv+weQYkRmv68Gz+E7sW4LYH788ljN/Ta0rAcXDLodT4YrlpkjyTVfMGiTl5MR4vi4nbcppYa
F1gUfVgWvypD2c8wTlw8d4DH9k5Mdv2r+pgFoL1zz5s+2aw93k8uoJMSfEMoKar7tPVazIyDA3xb
gd0ApFYo+NVO/Ii5NzuUdii4FG7uJ97wJDyNon3mwowxgoK8XvEj7M3g1/eGa2vbvxCWBRvRGEP5
yYSczffza8fozank8nPf+eQyaWRiNXSWD3TUM4BQpSIkyWTswU3zzZ4pRvCWh6l57yQQKLwu2Us9
/zCm61rbap3XxJdq8gIIZgVOoywFgm+K/LiJkImm3rR2AFHjkZs7WnXV0C04rAFPY4w3iDNS7Jcd
vay6xtWLHtwxkRup7+UIHI8NUaj1ZgVNACbhijoLuqjfjmOCbiXOMIJwDvmb+BtJ0QddbZdahkOU
JzDxeAOoHKwR8upXc7M6hYn/69CNCmSfQHUuXdpzAd6GHGjPzUA3fXNZq9tJue5G/AHMscftqxof
yulgkDvFVMARAV7DcnDHLob4QgTSycltisGnleHr4E2gtoYp3Yc4bZ3UrF7U4hnjw9ECaEN+LxkA
sbCdemiy1otBYq+Y3xX5tkhRr9MPkb1uYum7bSl+SR8yjJnZoFXUEiPQlM7Ds93pUI5QQTxRAQ85
EhcSFI6q/YzbzLUBMqoHTCblQ2glNRQajA0d5z2dLZf2Uw4eomwB7DkKz7uKwEH5B4Ci5NTUa9xR
FkkuNC3yoPp0L5Ui7KTIH7mrgYDodNJTnAOIi7hTdGfOUGHdN9l1a4FMw14Eh//knOHR4eczfq02
M8nSYc/4tgbAp6A/6FkYr6V32vPqMySssL4guCsM7q7QmsyYbBbqike0QGWQPRJPKVzN/2vwrGpv
tArv5ugt3Ymg8ScTsqPTzj7y0fum01ZrWWSY7kDlSeTZsUVFNZEFtvgjC6ZRS/PEFifj+1HjgWqC
2tPp0u3RGribYpzg9dEEC8sNDo21OBiKHreA/l3oPgZ7lPfoBXC5C+FnE62MuyZMPTUxhA+7oF65
G3Dxsjak6UZbZac9Q5lJ+OYWGeSuhGpKSh1IF3VfF7I/LpFnroLsWbSX/CNgMVTQzZgwwQo3M+rf
96lHvbfBU8GpHTJJ0PJBtJEC9+cfBY1q2PGUIaMolxl8R9/W9b1Q6LVWiAyJEiX+cWBGNIbgIFZn
HtpLM1g3NIj3Fo5WC6VT0cDjSeTZUSThwSzm2EEgTMK6cJfvrYS4OjoaWb6fpsxds/s+QisvgbCW
8qpCNm58Uu1XAxIBUgmRt6bCrOIUVsrqNyZwU+dD9+kdN3ViyQrUFT9qO0dnspF6yepkJKfjMju5
GTuVhCsXJXWtbQWmTo94kE9b3ClZi3kG+SoQEnO7SYHg8HKPbu0H6VXVHcWtfoDXf3t+daczx0+L
3DHpKsZfO2JCANrSQQPqLWmyvDaPXA08uu36fN7a6ULY5wI/ssmjzZzqaqgnDebyy1raNUBsvcmP
ddBdJVetPxA0EsKo9ylIkkH2KizDnb6F/17sB/DzyDrocqlNkw/E1ArIyVUP1szEKW6oh7zhHYI1
uDow0CuMRSK73LVcxUUjZQbsKhDRLucGPSkosKc/zm+uwFE/OCSOVodE1C4jhu1LlwbacD/1nDjx
aAB1JRiMFH5FFnuPLNG2RicNKjxQNUIVLDIcQGO7/TQDZACSJlfXneE+icPeXX+CfMs/v8zTgf3z
I3K38AAxQT1m57FfS3eWXypdcEeKvhZ3CadGWSsRgY8apPPz4Wc9mW4/iy4P9s2/1KWPTgJ3ESeY
WLGGAl8r3iYrCHlR3nGxl8Qp7pkKlqiY9A/vtM9t40KLGpl9IgOUiUkuY2fcND64ya7SztOAGYe0
XzC+dy+Au4Hyc6+72nflv1TljpbLxZnSos2AWTLUL5tp2/WBLXWb1nz6I9fg0Qi1XU2EUuxp2xIf
hGqe0Qg+m8D5eBK0dCk0aiZYxlwtlxPJtnYhsCDwPpUru2QdNLf7Du6d2XfKeC2ND8oiMHGSO8D+
/Bgqd35XPIhWi3Yy6tiTL6FuBWWV27zZUa8FMKm4B1dnUNyVPwl0nUSxQ7Q+7vhmayxTc0B/UHeM
kCnx6IF+Ee3yiwJk1HZYeeDGExpl1bgzh03ljnTbdGsuZTDagfsBPBAMIpNAyNIHOX/wn8Y/jnaX
O9kzVaCcoeKkZXjHdnnYrBAHpH8WpFTuOPcrWJeaFG5iaqAPbEAzSN0BOlfnD5ToY3GnVpVIU3Ql
3J1MaZhBR7G32m21/vwjKzzaJcmIqpIWVqg2b5Xlomj7rUVvzhv5h2z97wDIo13mQdfLWgO3s7yr
bmO3ulkvLC+9Gx1G9w6RSGibYizDO2+VfYYzjscjXSSwJkqliohkI+xN4FIg43xVNLsEVO+Srrtd
G543+A9l289lcvEDLSp1lcGQiWUuj4xEBnp14KyZgUAXJe2ChEPjwsgggW60p8zRTTj6vJW02qkx
Y6pUD+cXJTLExYyhj5ZYGeHsq/qjaX8WkupgpAoyl+fNiOLiB6faUV6jpuaorLSSgWaLfyjP1uoi
//bqDVGd3o83tRt/A9QbQDskpyJPERw1jYsaUzPiZVdjjZoduYraumb5Hmf78ytkf+ScO3JRo1lG
OVMNQHXjDCU2GWi99IpmY1CMYSQaaRUtiIsdhS1ZONY41WWNMZCpwdtJuVhEykuivIbv/tApWaeU
5VGmGrtpKYf9+DhHSkBAa1t0D/Pwqhtg00hulrxzWgxBO9ddGSwY0rT1IdQbsJikr2PefDu/0/9Q
Gvv7HOpcg0jVZGlYTYSbCroO2xLszfI2Dyg0yJXd6tsoxoueN4KPy/eFJCkFIIy9rWRZciiklAql
9e3m29TfrP2LYHksjJzxJJ0LM2ZM2rxua8znozuE2gdUFTdMbRdcgCDG/R0uHJFFLtrETZvTJYPF
5t0K5QRd9zTIIOCKkeJ2T35HG4T9xXNr5MKOPjVSMTG+AuNKtR0MUGku+4LQFr8Ea8SM5OE3EBei
ZXKpypT1taksMDrm1rayGyhZV16ZFIEqtdsstUPafasxmmaMEirW4Gi0oGxWiLgaREvnohEUsdqx
XeFLCa2dtH5rRJpYwvPBhSJgctoEoBlUAsB4608l5AQZtoTcMRKKV1SZvolJ1r7exoSoiqIAA2cw
TWrug65yiyZRTdcDVWsHKkVOnYFbGoCgHGoOrTo5SicLMqivG/mrSe5z1sOKFqqEiFvF05Xd5fsM
wmP/+iz+aoP7WDpZykIqYMM8JLcau/IdDdTt5g71cYDQhd020Zq4T0csSpc+g73OVwcXPRvwewMU
pIf9I3ihWlBTiTkMTzA//LpI7jrpcrWMEsY+QxX7QMiFYhY7Y12dRenRZkTtCp+xoaOTZJ27dBCl
NcMBY07ZqPpUQS9pALP6wVINX7G3iYIS7YBZu1upBLVpnYKsuBHlm1/fHL/84C+P0a5W1+WDS3kX
bZYr6CiBFmN1GeJGFPlP1A1/tcVdNsMIYKPFqBchcO33W2jLNE6yy0I9NMD34v6XxvavBll14yhT
UnRbUsF1tx60LvMbnByIWjhQKQzPu7bgwH55DE+tWVc65vfVtoHgx1uaqG4ZfV8xdBH1SVgJZ25O
pM+/Loz5/tHCqtiIk4x+8BSC7/mOkaesN9A39Wjk/Pv8+VdbXDjK1rbAWCALsujOlTE0ECl0DKQ1
mBJRp+5rbvCrKS4MZSUUv2YTp6cwOuhKYzBeDTVb3tZmfEUWUZXkBDThV3NcRMqhgmgQ0nUHo/xZ
WvJOl03gf1RP0VdHny46gCEmhYZGmgkc5kQK/6tlLjbhCQxFhBEL1cLuFdEJ2gSQjma4RctbQ4wi
kGfzJro2d/rsyZvi+3l/FURGlQtSMjqEbVuk8iGrf6xG63ar8YfBnn8sG1AoglYg0iDG+wgEvjvV
uDbXEKWTQLV82xOVM07c1L9sKf9wJrJVVJqKLWVtrsjyzICNdOeOYTvJNYv22Z1oalUU0Ph3c2dh
8C1TrRWvWJArqxeoUSJ6NpDdAEGYK29Mb5wEriOINRqX0SrrakiLjZNvLYCEtA7mOFzArjzFoB4w
3HMpnJdlQfLX/PLXjeVizZSqfZa02NgxAJe99EGeYvpjDEyoAbl3MbOiaIlcwFkUYJRJB/ds/MEH
R69L9Duz8etDkUHuJQFVneob2aEgEGr08hsRg9zXZ/yv6+WCkFlHkpWyKzyCcldFLiOqu2XTXWUY
mTt/Dr8KGZiQ2SCmpSsqITb+8WsYj+SISQ43aDfjeRJd2M9675vmbVb5UXpl/MRIcgLGbMaWF9VO
Ucpuo+z7W8wJfRfdzcKfwrzg6EZJMBgJfkL2Uw7mszk6he0myVWqwptdFQyBqM94wP/a7zMERsBQ
Rh3TvBhvMy+7024F2/IlPnHbwvl4q1aVAe5pgBkQPJT0FpAGTfIxM5RA17EPSihMYFIbap3+0G/m
R8th2J579VFVNrZ2L+bz+nItcb+HOwE45OPYx6W6l6Z50803M5hWMyWgaKBnvaD28TWmMGPqB3+S
bVgKT3g8yCtQolWr7scA7ZbMLWaHog6c7hU/dShYB3/++0yZmcRrA9K/FrEMmbsP8rafoYUVaXu7
1Z1sNh1dKi5SK5O2mGO5tqLOHVXizZK5s5TU72PrYpqh8lNYzX2rz5vzX/9L207RdNVC4YFh9mzV
4MfXx2QsMs205avJLbfs6hgg7PxQPGhgh+u2YyiBQkW6ru5ERwB7zEU63jJ38iUs29JqSb4Cb/4m
VqF0uP5YC7JtlTgwyIVeHQzMGMQ/h3qF2ARQeSVORd85Rt1dTQWjeNyTPFx7dE4xV5YoNfTWLhv6
PEn9Jp0NNyEgiVfQOMBDGF0ZzHukm458t5uNNeW5mwN93sYQ7ml6N4sh/71cNFV9rUJDwjbAlocC
kal/M/VHFYjhAW8YPdcxzfcsK1tZhZZb9zSMhSNbywWI7tAybq46pfYUyAKuyrjNGuhoQpJxgk6U
PuqbuEJbNANoZ8RYUgktxOlKlaEO20Fuoug3ZaKHkxa5nUTDVbonLRZTREEuv2G0CXN05S7BSPmQ
YvzBvpzj0rFTSD1SyCKiuNX0mpd1jzS5KfrBT/LSU/CeBHmt206FJ41AknVPBCIATFOvjBlNDhh6
BsguZC9RfU8xIjgCgQE5vMSxoie17bxRg4QTaS/V8dEq2v+j7DqWI8e17BchggBBgNzSppWU8tKG
IakkehL05uvnsN5iVFmayjeLjo62yCSRwL3nHuM0q5vllNpyINtxkEjZulvm0S6S6qCKk5xzD+7P
XpSXV4jNcJlhemzUvTYO4aBXb3MBEnlp2aoqr5qc2sQonJkSfxofB5r5jA9Or7eeYPMmNZEtlhGX
IU0pnj+RK+AM4XtvfSXziYwPZa17gJi2uVXamFt6QxZv8FRvkEW5IyL1x9ayswK6XkQax5myLTO7
jnW5SkMRToWkvYwf9SoOtKo5sB6BtdZTKX2tMZyu+QK2EtvRRFHOwM44l4fSCl1TjPAQRC+owSik
Q/EG6Xg6/4qoYXfsuZ4+quIwsWODqQ61njVENxlU+YMxH+k8H4voI1umYKhgTb20+J89Jwq7bURV
NhOvEXclpSAqKj9nArttcOLoNsQ2a8LOVUwEjIZeqxlbokOFNT5oSwND0dY3i08egZ1QJBtLqkO4
LL4OB7IZoUAZRhZ5OjpU3NdcnWSTeItCREfmRIBTovq6K8rNIOARF++TxvRIRr0xi90Jcvg0Mby0
U+6k9kxclzz3B3HTJWynamjlw3dzDP2SPA6KBk3yWNebuoF5oBowup38JCYwvaH2AJ5vhV1ckNGJ
tcEek1sLULlkiBQZlCtA3BybYrOiU3Xd70hUOUJEnqqkPYrPEqQBbMPt1CD5q+pcCRasQ1RkJ4Xl
ZlFzK2l1a2qDG4dsW4K7WNFsV8dgWi1Bqh5G684cG6fUCJyow1NSfCZLeZ11qKVSpDdaCQD01iWc
HhPa7fKKQqE67xJtttti32q/FvKrAVm5Mx//fcr+ZdGHs05QU5OQZgsL0eNnZ35Ym5UAdUo74hS4
Lwunv8q8IuBu+NLZrVs8NPv0qcV5izBLOw/EbfMgt0l8MVD5N5nle3V59jl+92jf6g5raKw5Wj/H
6riPwf5dczM+9LWt7uALutXuwgNUmV6HdDmnfxd8WwaXuOF/dQ7nH+G8Ckt51GkhPkJ6MOG/n+zU
e7QVbralnrYZN5WnX5rgnBcU/1mRszWHXZf6uRcp5KBJ2CEtGw9/rfsQj8Rt4HwUoZ326kgIhpGv
7aX05qdLTKq/oIPztc8LPQjuG2b+vl4hsXMwYnxIAhmM23lTX8jaOK/jzpc6q+MY6xNW1YN2jNmh
CEsnay9R0c5r9d8rwK4Lnl26pZl/C3fkYlhVpR1niagEem1olrP0CNf8f+fKrSsx3ZACBQmKM2t9
pd/2KRID2z7ty7UqaQ4pd/hj7iKsFY4h9eJr7n/jMcR/2pkSrYFhoEtgwjp3MNBi+H/F9aIdG4RC
YTsd0nT05r7YFsAGywWgIJy/FqG8uoefZ/uhKebyKXVYi44hxkFOEneskQLW5qCWo5Yyjd1SNRtg
iUFRSLvACIYYum3yATZnr9JcPG2yHE2YjlY8zuTGHLZFd0gKSG3VlxX2TqwwhsO9W1TYp2S5zVGY
t2A2KkuA5WQGXXJjmqCnWWKnLfcctwTrMzsrfyXM8hQBp4c/seKuMq4o/MWG5AUui85SnCb+lbYh
CojSFsWXgdorV0NQNlBm8KcMJQ2pR69VCy4dVP8t8RcR2/PcAh19iSD/S3BbkAxBLjESQhByP9U1
9E1w3itAG5bWkUaoP4AAoAjQcPcRRp0ZFQXNDuBzukIrgqi8wylgC6AxbXGXTAHmgTpuqJkUW214
1tL7bOhshja7Kme/4PfrA67rxRnz2DYKbZvqVzBFtXWMfWU22UX+vNR7JYnfQURg1u+0DW1DTsgr
eGPa4uBisclwx8vnCvYQFPdxs9Vl44w1sqokdTj+rMLWjsevLGsCdCDPvZ6+5OMTYRwsdhBT2sFO
Gw3KCMPWYIM2G7HPYbIlutnuM2NP236fRo+h8WyMuLXyTblk9ljcLfirUS+OcvpqSYRAE8trWkAz
E0EgNvrM9lXr4BmOWxmXXVvuprlySkM4nC1gpgw2LU9hKuyqAJM+Gjwm2Cmz9G3eQJcAr1cFPhpt
iE/WCnVMgpDNe9Ew16SGI/vJpka+t7DpqrWZSTCT47ltVP1ThRKTjRaEIZWj1aUbGqgjjnzejQme
JtqgpNGcpXnSIVDSaLozEeDZTJNP6ut+bvwWtIUCnL5l0P2E3UFr4zVZfcN1uKXzq6FR2zTdlDLH
7O81T8Q1Yocdc2m2U/1RDClKrMIdivfZ+Fysm6HF/Uu/+qTxm/J+AGGltdBlGld6FnoNHFlIDl/H
/l0ffskI4/cOqYKw8lATYjnjFP79IP+aXwmyH1lD3UX1trncxSjWBks6GaD/VEedEduLArUT2RHJ
NB1pYwZige7wqy9wGySY/upky4C3gusa6OVdOz/VIUaJ+QdPZw/IwdZEHzAOd0tLvampbmQx+qos
N1PxNXSVI+XNXKc3MxdOgyZe0bt0DDQD5QxDIni2BDg7jxPsBlNJv3T9SCUOC7jSK4wnwmQ/Il26
VE8DEk+15VZXVzGZ7BZwdi2vx+xk4OgozUcRHWKWrA0jHJMQFYr3K0zwpZi0reVeD/mNiFMvF6U7
EFBXVOxpWbkV2hQ0FkhdKUdQ4ww4QRmbgSC5pLuKeGo3+FmFDQZduVdC15NZAi9/y/AydXcMX+D1
alv0mfWIMB2+hvEpN6gNY2UcHy8ZOfL+ayQ7RMLaCcQeDca+tf6Zyet5Rvh750bVNulQmZeGM1U4
ycrapfRxTjsvItGGdbsE+fAAEJOluUFwgR2ny85rqT0SGrTDbYLTb47WWfUsNbtMMk8tOElbfDPj
yxC5p/LQ08gYwJXIo1N9PTS9XagG/fMtBnfQTXkVnpKhSl8CSNcQOx8Z1wU9jlppp33hQIBzncfA
hJEwG86XjOR+aq//uFPOm9yyriiHpeSxabcik06aNZsJA8akD916hKNCijieKLONclugzI3HBOok
yx4mY2cm8VYukG/1+YVy1FoxvbMyUIK6rmu45qSQ53LoRBIycmrOQJyoG7PWV2mBkxLBiiG8D5Ay
rIfyQIoTwfwsthqXpV/t8rwsk2vitOfje0RuW8ntsZt3Oj6e0crPsbC2MPM/EQMHk+gdSR4otr+R
dndL2aNGQFcB/2uBC6qo3/QEx1My+ZJnThslbkh0N41uOmTdLqZDe2svM0Bgebqpw7a24Z27HxLq
KZa5YyJ9PvKDKT9mXJ8Lb68YGXAIm8c+A6NEMNeYFTKWj6ac3HqOvUkbgpo/JubrOP4O7bXFuFfC
OiR17VTFfkUMyKQhrPiu6mMnKohrtW9VtG+m3q2yp65lLyY6QCcZjC0PcYjnCs51bZBFx4Y3e44G
J9Fnf4ikkxfDjpbajTVauEFBJoul8+9m4i9ZBIqj72/vXGICA9rKSKtWQ7CwrdXOkNjLc3uV7Ux3
vlaPxim9WtWN2b3wJ4SSXRpQ/R/Lr4W0kBRY6lltpiv4XDWVAm4Ds1hECQT9sfCWffawTphNcOXz
3bxBfRjbbH+pnv5x41pc48LATIOdjx0ymWphMpvLEXs2i1MoCrdj9HLh+f4ATEn2bZGzml2ptJ4U
RXCHfr34a5qs5YWbYqs7qYfgyksA3Nr6nf8Wdd2UlDODWUig+bPUjdqxTbEcvhL3VwSO1/ZwnXjD
HnWTNzmoW9RVtW2uxEZl9uXMsB+6Bvl9+fMDKtHqiUwQeEIr7DTyhWcP/36cpvFD/yV1JEQbsPs1
GT8v5mHSJJdhapZjVyKbfWztRU9sqhsbq4s9Zcl9qj2Z/SPJXh8N8hYthtMP6PDx+yf95Atl+IUm
3LAA9DeX7m/zKnipzukDpY0TW9SLemTEzuwj5w81kOkGSQNVcqgJLvQ+CnjzUPZftcJsX3G7mbOA
hdWvwehcY+I+I5mvLzVMYBqbmkcyWr7Kmxezrgs7JdTJ6l+9OdqjGYEbh16xzfwKqSpzafpR2Lsq
E1tkDZ16mAZ3RuXXafjYaMW2x11HAOjMOSjMNDnB6xMq1DKYCzAStHED9xngHfUm4qg+wltZSicp
b0YTaW0olFk3+wpojEkbH07CB9W9KBP/AYyGK/rQ1G9Cr/06B4w2f7ZgMcCs9GgtrT/m/IUDwcnS
8UgQsaNVH3Nau81I3XpQ2zCiG3g7uIp7YyMgtf1AbKedRsBz1Eta3rLofUh1ryhwyBol0HY0C3hV
kkFuVd7CRNMZ0gFCTp1dGzyGyAJxVAi+r9FG9F6Kh6RmH4l+Huf3QgemFgKLypG8MC1eyOBiDIf1
gd7BWbmNRKDaeyjUkXivO6Fke1YRx4osxxStg6vLTpLU79B19N0VLd8biwQWIKKKFU7R6/juYM1K
3abd+2hdCQk3GZT1LSzARTnbndG6TUdc3mNcb8rcXg3IpK6uwyxCIWkhKId7pkIBZKG/quAMka2u
JgOukDkoayy8WO6AQr1HoluqlyiYcgQBaYEWCrcxiWPA9jmxnirJN8S474YORSgiPHIdznL6MWKz
rTXQUfciiIYmMIYQtxQ6NrjpW1EVpDpxMs30uRDBXDOba9grvNpkOgky/tybNBCsd7oRitWeb1hY
g6O4OGnY2WaDEip+gR+4p1kA3MLPEQ8WJawjrRgLlNvevBM6buC+3tfCrfTRrygykCt8VxSJuJeH
PgJQnj4XyDzqYRjd15/JtKCv7SNbNi9Nbtr90H2YzQJ0undgT+uoJvMjRDXNEdKTFthQVQhKRkRZ
NIXuMiPfl8BKjJ/yFp2OuFMMiXhG7XZK2T1fm63ZkXrqWurIxc2C8RLwehv8JLtJUQiFzGu7F6mB
jzlZLjJayuGU9ddqLjZxrm0S3K0heDkdsMYuyz306HATqBBjm1FXGnTD8Zim9qpBkbiKV63nesS5
mTR2ZN0X2UEnsN5IK7tgFOBj5HMDAqESG3PEBh+bQ2G2fmk+VRjq1gy5csngGfKu7HKn7+5nC0Xk
Y1EV9kBQGqRXsM/bZtGnrr3A0sw1xttez3fwrXYNDb/UuHYUAVChvXTLvKkSDVO7FB3rw7wMDhHP
bf8CZHgbg7eig7xnwVwLp05FNTcvb5oZAwXTXpqjgElDL+0pP8Vx57ZqV6/AOUecYlRi7tCgtBG7
bkltHTFUMUCtLrdHJGShvndMdL8dmCKxeMiH0J3GxTWKBQL9QzE/zxGGeQb+GJBVLtoHk91hylKF
qavKx4g9x2DDLgbaeQG1j6rctGA2/IW8WMfvNJ6QG9J6kZZfFxp9yIpNh7PBopj5T7ljVca2RnSC
mF8z+qZlxa5r42ukAF1NMj+VBPOc+kWnGLv0OmzL+VHNqzcCflrIlVqMbtNm0MpijdECU4w+GNor
mt1MZlc0xwFfr9HzzDP6B4pmxcqvGHDusNRckcNItraQYmTYaVW4cxtdTXUW6PkX71oPOVduCm4/
Sv9wbg4V+vU0Q22UplCN1juCYGpzMDdFGO6IdQeevNOoIiBMYfYLjLxoAC7A5X02/YrftSO1OxE5
MA+/1ku0ZwJsREwZ6knzafUUcuT3lImD8gGp9/ilmLFrUOrnenPM5yqYR4m31tozwXAnJu4iTTvM
XqYiPSgcnmmb32IQ5y64WRAkjZi0XwDlg1GWx8IY7UEBCgBiogtm691nA8RFhIgGjNZTDWewzhxM
avwIQ6+EgQZ/3ZMnqn1E1T7q1pMRzXxeua1ofRFVa4Cyk1ERFEmKivy2x49Zq1YrLgPbFWfEevgq
9TatnIfcfKGtbpPpc4lqsB8EdITiwRgYynPrlzXo9jByNy8kWNaWU8cNwtUTtwCYVDUSwP5XT6yr
LIoCYSHeq9X9JeEBIREEgr3dTQVsJYQPoy6nTZcGeyBz0jh2OlO5vH0goXKK0HLNyXAo4MZRx5Ex
nfL6xVILTtPWZ01zEGm+r0JEmYvcgZ7cjefXHPdea+ae3p4WaQUWrNxQ8vkU8xeDngzRHC1yGNvX
BhZEWubyBKlApEV1odwKtiAkFycjM722fLVmvlccDhjWnSY2CDQGkQczNEL9VMHNh4WADjKXEcMF
BdLWoSoveLlrAB7ESFobLEDpcWGz9AXWFpWVYPMlft7jNTX3M9LV03bYN3mFAebkteIDLYc/sg42
yXMwa1dhj7Oqjx+a9tOMUoznrpiFSSmqCDMpILR8qKLHmn2KRfhMrniTctIiSDvszkxzLFD+ovo+
TbZ52NspMt1pUrkCN9gUD/sxxLkxjp4cCg8pBw6FlgfT911TIwCbw7xMmTey5IckqjBzpP6I8inm
GFioeyVeJ4iLlpDbffLONLiVt9Z7jlYEk1ZHoUxD8p6fR6Y3sid9KXfVBKSYw5EkDHLYaKpiO8CL
JBqoY4EAoYVOlz5Vy7hdMgF+GG4o/TXNrUfOpCNQowxo6uKGOWmu7wxJ3QEy61k8LEAeKBv2LNPs
Xh/vI4yIi+IAYucGsBfVj+XyVkMznRho/dmvtjphsOnJpfc0edUjL11j8rYWGI4p4utF92tsOq/o
+5tJD92ynndtFSOc0HChEvYIfOvwt6waL6SJ9sQERgZgDf8YwVIYZzBMPulVZuyS/LWqYYk0DU6G
sSePYEvCYLur7CVWTpNKpyF4dl1vx1XvZTBsGWL5uyhuuwLAx0uI4iykHBv9aqoe+vTWbAWaychL
Vi0y3Gt4+94vt7X8CGv8/1MkDOL0I5MXzSkObOJmqGU0+dJQwy0zH+QzYAyRM0xvUFjaZpfvQuC6
vyfcKYoeZCDkseYL/kwBKsGNHRjY6IbDcyO33TQf1u3dmQ9L/l5gwhiP18CbYYlvrw88i4J+uIky
y4lytuni2xT7fqkG1CLUGfivmeK3lYd2PhyRPZVE/aYX/dYQt0ar4/z4qEXlGtbXWB6t9K3THkex
ErB1O9LmTQt8gALRbSmmAN24TTE7b+RnYRJUheBqmycOnBDyaa+vZof34LnSydGmjy5CdHRWeGIJ
/dyc0bZLW/DG5ogvVGQG7oXoN1RS3HzFs8EAvrYzQPu0vcTm+ru3E0LqgFfRKmvo8Vbu1bcxhgHT
08KK+vl3q7xGkhtBvLksJf+LWklRKn5f52y8OGXw1i95CzwHLbm+QZwRSMXxhl2OFPy7XfxjpfMs
lTwq6rkouhmDmTXkWW7+k+y3OIAlmZ2eLkea/t3y/7ni2byQN0TPDRYvx7AEvEi0q1gvvC7L/H+3
qX85rp49Q/Os6x9pP5u8Lufj70w+UEdcfQPWjYP+zAsTu7oOf3PYL0m8fvf3f/b/f36/s7Edb7JO
q0QxYyRLfep2W/VSB6A0BMvTqkhFtRPoXv6aOyYcMlea4+yigLkoNftxq+L3siIrYCbJM1THwg+v
xr07H3lg+Pq+2xgBKFAX7XJ+YP3g635b5+wnUajUzJcE67CT5nCQ3cybDGLEeDMAq7oUN/wD/IrV
DJ1B1iEM+ZcpeTn3+cRyYzpWX+m99MNjt02gaG5dVAIeuhhkprqVSy5KPH+YJf658BmsArNJGpKR
TUctELsC4eSZgzyz0UaHhNC95Nr08ks5PexvnOXPNc9eYZvXyRAv+nREu1N7iw9vryCCETs4jdfL
XvNyF3KsgF0DW7CZS054v964KXf5Q3c5BPDHny3oDhKMS7lSy/48+iaQycfcaBCqC/e1btsjVEq4
6j2BOAtOW8AIo2vtEpnv0ppnzEGhRbyI1jUbV23LFwx+XOJgampXK5HtZg24vAjf/fjQv33P9TN9
O+LLRhf5SNvp98+32qHN9YrDSiwf8D0BWAftZvCJe2nY/wMKi5f9bd2zDdZ0qpRRgnV5kNxGe93P
9nTTPWWvq8XdgrVbZRs7kI3c8lNcCp748bD4tvjZThOI9gJTK13vGwhLdv/JC2ebSxzBv9iZ65ls
agANGWAgcCXPHq4p5yGODKzDT2prPqbgANSudcpvI0SGRv5Fbsr60M7OYikoCkhqWabE4ObPlwkU
szPYwNgR1CJ7RoEWRumOry2CgTgweWXJe8t8JfX7hJH/AkCSTpVjdd2nzBEwEyn333fSD48ZH8dC
SJolmdDOiSvFUCDho9AZ3vEay5YFayz7f1E+rFfo31/7f9c5u/oGs42gjMXX5oH5pfxwi54eFoO4
0JUjLvxIMfu4sNrZQ+6iPOThQNmxZxz8idJPZ6BylRbE+kcH0C3jd5b1kCJRR1n3IyrlGR3PMj23
Q4Lsp8pexiuhPTAwxApwI5dMA54J9q6CYXeZudFI0BahHDSetDq0x8W0iUSmEmQtVo+5GhoimJzk
mFPTRLpEIHwBgKum1SBYdL5eAyhoKDpXtWuSN43jvS7dc1p1PuWgamD6VZTwEmwJBulwrWSgpMJo
1aTTSUuS9xFU1SWudkV5S5vBSWfdlYi4s0IQDSyFBhPddrLckV65XYUGByUyKnWdzLalwGgkV4OJ
GUMOxzC6a6YbA1rdzET0G7DoAT1khjn9QkEN0MCUml5gcutQhe6GrHlKHRgYFTC4FCHeoKnkr6g9
fdAZmkqzC32AHu4ELosDrvN1V3+I/EprAceybEfybN8VFOg3GM/kWcRNgJ+GG5cZ7O1HgLNXfQgG
RuZ35WFOj5BboRuAR1z6lqMF1At4UObLTYx6HzDje0pOzLpdTMMB6S2IM782hD3pfO0mwbO972gg
U9jTspPJn6b8ukevb0wflDxlNHJGoqGzLk+lEV8ZS+8Y8+Ko7p2SzGujxjUREpiqCpU6AxWl8EyQ
WHRQLyvM5notc8L5eRjhjlnXLu8ggc1fY/os+8RlC0iwQh6zbnYlcPMCJqTL6rmk3+SYb0pxP8Wv
nHykAHYZ5KcgSZQwitThx87x0kKwWg32VmPaBgNmh5u6G80aaAYT+v3QozOgWEn9gkxBan2QJIjR
Bcc6cUl9RRvcOtKyWXOy2n3a3ozqVFoHvXqsdISQTAdibepIQ5MSBXOeB2b4phswnYgml+pqx9QI
bHuwG2BxyLy38+Ju6K8IQFCrvAK9J+4k8tkXN2wOIyWIC+RuFT9K2CAW6Q24pACydOC9tw1/HsEZ
nQdM6wEAGriU9804OZX+lmaAW4CmRDGeYvw2L+8kK/axAechGOIn1nXVL5tIpHZc9A6xkD/A+gOJ
TBAzwYnCTEfWwu5Qz9AoP6Ei2Ek8thmkSvhbor1tfVJ2btHhYjJfZ4SyjBLkYmBBTX5X4e/2WumR
CpRhmW7G8mAQw5kRlaQ05QKMO8TT5M0j8+kI2AwAZVn7TfWowvAdoY5uU+X7dJa72dQ9VWt7Szfw
tj6zqICz9CPDa6DhF4W9fQ5+eAUkocSuQrcGklYSFNOwbWaccdnDkim/pL2t5EurNtMsbRJH7qDr
G4V3Z7ZwJuQAoYfW64Bc5c1bVZnAdFBCITytqFzKhJuCgdJGNaDypzyxjghjAiQHczzpU9DPS3Aq
reFdzyM3SbGr89ShYHxXNYJmqh0vXqGs9ur5iRsPlIPWvObtPs0rsaqL7QbnVa56r+CmncWlq2Lm
tt2tRoD+YoAyjMWzVD6yp2zRNJsFhKhwyNyCQoTbEAeEV6caMaEHicvqHBih3+SLAu412TXYNmpq
7AGEelB34Y4wbYrsOikTV29ewxK/GrK1sAfj8EGOx7ynQB8BtrRgBRHujMsvjOHFBOJ4TiAYady5
X1yFf4OTFwIiw5Ldjtbsifw6g40Vix5Sa7KZZYHl/0jn+1j/Mtunlr0Z4dEsVDCxz07pgYWJ22LW
F67Tn4ryP+7Ts/pQr5mlm9hLaF7/Q8acMcxCj1Vtp2De8M3lioL9XFH879V6VsHoDWVhz7Fk51K/
euzxQ7lPbyDnyFGeVo7p6kEdu9AJuBEGbd7sL4+RU/jdJ0hO5GK1+kOB/McDOCsacdly0uqcHY0R
7H/d2sdRAkBxsf9dt6zP8V/1xFl5CPvAiVVhz46WfI+RtpQv1YUVflsZ/WuJszZy6YlulCNKI3lt
OgB+Ho1De6Xvoem8131IEoBLgGDjtgdjnaFvyQmqMlgIWh6cOIFGbcDkf6+8HPHSzG2c/8Ky4VLt
tv7z731BkvddneMDptvpMHrlS7ZLAtgS14EJUXx2A5LVKomvEAuRuJcK2Us11nnGY5foSTqE2n+2
3eDX+3yb/6pf1Za6KNohH/GqEWTaxQMgWd+YG7HHhM/Vt//eB0z7aSOASgFGrcUpNc92fz9GAKSL
djzKogxy0Fv1ArqcdjlAqgAtJWQVun7dpr+KuN1ITK9A8XEtMw8KgPcxPQh4RNdWtVW9hoEWOKKp
fvfvT/jbm+2vfYTWApgH2inj3LJksLKRMljSoPTFpGaLkcL14sZO+8Yd5S9PUTBtpMO3HQYTXrbl
fuavlHjEkgflAx6dr7B3LqEWPz+2bx/q7JxKKzGbaYsPxYIMKXXU79xyW94oH/2spx9HV3NXvTIc
2Tbqoi/lz6ekBOtYGqu7qXYGuCXzXLWTsayn5Ii1EUyzWxXvwMEcjNL55jLE9xN+CRoax5PGG7Cs
c6PXvKyoQVB0QjQDhk2HyWYEaRyyXmky2g3Q22S+ZiJx1kvt3xuA/tj7fFv67FkbUWOxOLLoUS2x
a861N2DCkUX3oYKrQHIfTi+mOiWL5Wftcon68+NxbHIOTZk0IHc/64RMzLiyIanXzTd68JFxo1MW
VJ+mu2IkuAagwbEv+VmxHw+mb4uefeGs1VMzzeP1YAqD0oUjBJKHirf2FgzO7DXykHXkYdzsmXa6
iU/FgTpgmWVOeUSWNXTk4+YioezHU+LbJzo7JTJjmMJxithx3jVbY9/tPxaH7DogJ/9+13858wNO
kOLbQmfX3yR1AmYHFhp8Hbp4exj83EdqMnyns+NQ4mwugvWLay6z0Wbb4yHddA/wZb8NQ0ehW3ii
l7QpP78NicMHOSgQBZz92FgyM2qGyfrdZwciL+SjUcRqpL52jHYEr4I68q3dRs+Jf0mIav6mef55
+GEqwYTAgMIQmnZOJKxMEBSrgmpHThHrfYAWNOhBNK7DPOCTcBOjAxkVZowdGJiLYcAcAoEfEzwF
9dFLogVFnyH3JWI58kl3tOS9MJ64ujeBm7BYbOEugSElGJ/1o6gWu+q605qKbvUGpCnxcwXmAIXi
UMhb3urPrDuNaKe6CWMLTNVmtJYjeMxWPkP0mTtZUbiRPoF/BSo7AQunqTxRiB0g+wMmvsAPpv1c
j35HoTNMW0ywNDuGxHGEWlDp0LSKMDzqeuoJNAw0CZ1QvcXqVWJQWuXcYfQtjSyvZhxD9nybxcoj
GnditIg0Sz0CDTYXTyXI0hYElxMHqjviK6FbTTmynhjeDus2iC4FLTl2tJZ4KWbEDLmzHI9pXN5p
oTbwO0Uky+xRaAkXzJjrRfmNVuJ7XpkN9doW0/J6SyvM7szZS9p3C6yfHo6b6G678EOCCa8tmOcz
w4sSKwBB6WFIwVouIZstXQlYIytGt8Z4rJ6WTSZAxUeZl+HDoJXX2AS+TYN2nPuVxZ2KjODG+xPI
tHMqA2YAMxSVXyyVm2iZHZdfLLrhc/UwV2wHm9YV79hZlvJN6AOIeNXaR4b3YnaJb2TZdcRBTR/v
OEZpWtfeTeixhywFqzvyjNKA3QbdtzmAgOhz4MIuzAhKw+65gWu21lAnKfqAYvg/SxBcoLC0KgLy
N3rwVLmKIikapO6q0NwZfZQe1V5p1YcSEie9mO5LA61uBfNEtY1T67kiN4OQ26gqN1RiSvrABUpB
EhOn6uqga2419LT/Q9qZLcetHGn4iRCBfbntfe8mKVKkbhCkKGHfdzz9fKBjrBbI0xiPL+xw+Nis
rkJVVlbmv5AM0D5soRkGD36GUUY4XDt3kArjeZc+OSA0sKRay7EDOyRoZKovp97CzcC6sxEUt2xz
YzTda57mQLJ0ae1L1iGtqQhEKZwINarPrEUGTFXsURkoyn2Ji5xTQQYw0TMVkOYoQau7IWA//APp
npeVC77N2vS+tc0cMHV5lO4TPV5WmfyQReIq9tqlJvtoQx5KLNSM6F5w+7kpUdaSgIU2rw14PPFo
20+WRb0b1CiK8HNFe+3invqEu0XRb2kGzS7TgkvZeWsaqKr3XlqPrvELkd++AxP9bJdvQUEoKLNF
pBSLvvWXmT+AFLNlUz7Z+SkB0mdq0I6pkzTV1mnuVU/ah4YMNNMGqiluE4GGqoyEcAIiu2sWmn/f
ifBEOtTYPG8ugfrseC7Dcc7QhAuqbxQ7eCW+JPJDKb/06cBM7oEVRfsaunQlCWsHSrXIs16ttX1E
+95x9G1XVXM9hQlUyev+vdStJ0362YDh8gs4/JygRH9zS2fXptVa1tttzCbygGHMO9FeqHV9CMno
Kr684oHpMdNDZYdLQyx3rX0XhcWibNG66Np9wDdVRGqBuOnMFLfcqoG01VMLNFdOJcIePOVmWept
VArCscVmfFdD3hU9MaPY29Qkw+AtdkXQBzxE9H4VNE+i0wJT29vWXV3La0+D6Qqyr3DzJVkfrib9
AswmBG97bqTd3LfQ7Ov1Y9lQqXrVsnPjhsdMzVftJWkruCb+RkzuFRMIkGVtQKop+Zukgdvzi7tK
MJe5YxxNcpmqEV9gqM4itVxCQtumdcH3OTbxpaQPVrKJYp1aReAuKx1QB4E5VV7ssDuk/RN4locU
SGRbUksgTU8IM3rE+TQL66TgoyWlHXTtOxdOhYJqRKX7G884G20ANE9tHmLbgEYAQKmGD2C/VNiv
pFW4SvlZSf7atTA2jIy7AkgqdUjVWIcuqTicK6PcJmAMNTDDmfXs+E85pWKnJKrKT4HQz1rQRAIF
nJrxS8BzQ5CT219W/MsJv1kD0Wug+yBraQIQyIrBxAW5WngWafoYVeXcttWV1TfLVIofQJjq8KdE
6lhW+svo5EVZQ3GM8YSB5Zao5hxS4qagvua5zkbsf0h5TM2qn0kSVb8W7oYu7yLne4xUZ15Djvf3
iY+8R+WuKrxwSEHnXr8jWGscBZWOcqT6G62g44vkKw6CgFIvQmmt/a446kG9g9yCidjFsl+M8mc6
MHyGSmkkb1IKsAYAO7LmiyJCkEddNRMA+7PxYiwIcFxciFxmscfNI1HlEtKF7//2mnbdhs4ycinN
msJBCXuGtuZK4ewromUhW8+9JBzMVHjoXGWmoYhXait06sGgR2CZQHVGHV8q3bhm+cO2jUXpqXOf
KleH8UqGXWX97oAetQGRyTrZkvxLpXLf5Al0rXcnDg6tFS9M9Bo0tlMZr7xW3bcwNnIwXrLkzHB6
mOtS99tw2xNol0UvuhTlq4Ppv6PMsBXZk4mScEfqy0S7RLq6CoUM6ZRdo5waNNt680UoAsyUPS6V
S2Idnf7V7+/95lmOX1VgK1GMuMAzGdIKgutcir7n6fcUiFRqwbo2CQS8OnSKYIblHAY+ndMi00le
6DXCSvTvuUlXggwYjuuleG5zHYSvOG+MaJbnPB7JcepKRG8hWBoh+UN86svyKHFrl1G6NN3m0RLQ
RJNzri13IariL6iv7tztSPPat0rOl7idUZBrz135Yreb8MUUhIUidXMm1gjKPAuxYxHvCgO7ouA5
cJsFgQGA+iGBcBWal8Snox62O0dUTxj3nUuooY2WrvN8XwwoS6hhkaitDW4wpbW31Aeo0WfzMKQk
W7OQRP4O1/hQohRZbErwg10FTNqF/dnsZNGctZj1ieDlHQ8+jyJBuiypp9IsopbZg93uwm4XhVxH
MYkEDNKO49hLEdCmY2FhrK7WoDgRoYM9mYsNjYcGiJOGRsSzaJ9l4G1OluwU7JUV+Y2XQPDNSECV
pD1GV+miiM9tcw6U+1D8UXbRGaPaPS/GUgtRY+Ko5PuYh6NroDUBpUzNd5aSUI6tNzqPtzj8VTcK
P8TcCWqxkbRuEbfRPAWzBZFuiXn53Ol+65h5QGEAw7gPjLfWdyFuDjNGCgJXCA9iE5ZJ87ashn02
iP56Wz0Dvs7WbizpVSjWWoOKvWdDjsYAEmEhDySkKjyKDnUNkga5zimU0jgoeGvqcHpzdRf54VKy
3a0oWXMrekBAY+X23zyVJ0BHz76n/ODHy0iz53KfHtsESLsRAasbdCROMXFE05x1av0WM2rdZr2q
axCTOL+U8X1ogsU3M/y3qcFTUOyxI7X7tePREQhy9KXaVUo23lNtRQNjrSrqKbP9lS04q6z0F/zx
taw++ggq2vpr0iYDdoumxwH8IwVvrN1wInNQ6igdf92V8SVM3kyjwqMI2h9rGCpwLCEN8OqZd1q+
TmkT1YqxBhK1FFmgOKq2PNng4FIdj8x9JqgzxWD/KG6wDFzChhR903pxXhjaXgQHaXC96fpvREIX
tXEqA31j2O7eryHl2vFK1mxuTnp8fjVXrGTlpsZSHoBhg7yD/jsLz2ozIbj+Bb4ETQGebrDBFdEy
zVGVL49oGLPlgFxsrUPxe1BZHFyMhKV3KPftDlXoQ3+c7tgq1vBKHz/drgYeF/hcXQu9Psrao5wk
8yq1Z07yrrtbVbI2oikvQJ3OxBi8pKsuckh8svZQcUcOcHMp1ZdC+GjQ4modbVF2/dpNi3XulAva
KxePGylM6Ge13xHXXGgZcHml2tRS+SOJn/oIwKPwbsrfsgy7K+e5j+41TGECzV3HQTLr8nWvHBK0
cT1hafOWDIJwrsuvtfnouKDe4TOH/qMQpMtW48ZsfknkoSKKf61EfuiWqJ18a2L+h+x05znQXnO4
kX2Rb1GEWig+rSdIUCXVwqQtYW7gdsvJFTITLuHFAlcbSHdC+liFLn8oIJuAfwzCuXS1taI8FtAP
QdySrdAa5KHSwx5rKW3kJBzBPtWeOuPB428GwXdfcFcGE6ne6469Lok8U6NvifISkgAnTbeQi9fc
OHbmQwLwOul/uiBMJXJCR7b2lv+zgOKfEpK7iH6GR98I7qr1mtC6lIkkavbScltIIEiROoP63iBg
h1oNvFopfYN+s3ULWOIhrwhp29fPrSosTFnfBuE7lKWlDQK1r+NNXJc7xeSy4xaSsAQyyqOjeEuz
bFae2O8iifek4p24Tum8ORskx+CSYPwHZlTL/IVi0M1s/V3Jrwr1/pw7T44kg8RGDcao7rsCdJZ3
tvq9RRJu1PoMmCN4YZisKL+Qyts95w5R7VK5ZPFTV1Mp6ZtFFVWzMCYme+ksIER3ITDfXtnXIGuN
jL5Q+hOZimXHRnXAfHuhv0M3YenJ30XM+mQz4MYDr07e1oAe1gz7GBJ3nTJ9iIpgn7jcns6bSgwv
6pY3o7JKRYCyARxrTVx1VAxgDNMP1pD93lAbaNVyG5PjC9jBcRUvHBn0VfgUBzb6MqDq4dzHaQRx
1CWcQjgt6R4I8VItSZIsYWW233TjlXLFXiufInTRe2ctlvLOiuK5q64q2V77qrjoc2wxNkRdQPZk
wwEfIqkWln92o+9KfVH6rZeus+Tsy/GPvjKe+hy1HqeHqHSOyaGSpt/KdrgSipPNHWYDm+cjftwS
GQ1A84Po6ECd4yHtAX0xBFqrFAEEynKteuKt+932T7J6F9gbk6Vwa28dUjtUC23TZB1i5uLvIvwR
dB4KBk9use+jS1e0+GjhOGmr80GpQFafYuTBc4EEnIk3wVMlvaNDujEpeqSqsYogY+WJNE9Bi5vd
06C5lcLuybx+y95cyspjxFvC3CsZKnZpsC65+AX7khrN2oc8RzPk5IjN3M/3PDZfXOyLvfIOHivM
bReBwcHBkjZM7YDMLcFlJLjBsAzkeqG0zSqkJ/TXBk6Bh5CWzqVRJBaeAneiXs5yLTzLIrpMWrNM
ige5XYkIz3b53hNOooKqqPhYkqkY8WND815AU6pNrWMoUAVUHlqDq+UdZMSpiNzvlSeuNEi/QYp8
h0WWU//qtGxuee+xCDM+pUnq/I6VaJWY26Z57/pTn70WvUXdDDS3rs3iNl6a/jctv/hKRkZ7KPWn
3r0gzDL3eLdU0/Zgn6unf11B1qiCGOd+lmZ51FKuj2k1BTt9ax2FdXIuJvRlPler/x5ohBJyelGS
gsAH0efW80Lf1z1iCY63vF2k/QLz9fcwo6K4a/VW7cUMM/jACLMf2MQ/yNsBwbdxl8LEBf4Zvff3
YKNieCpLgi3moOia4U1K3TGEllSXyrLSzkoeLm7PbWhK3rq0R4Vu3/UsR0AsC/bym1Shkgp/FUky
/gWyOUEoDnjR7RG/gAkOEzSAnssDju6Dm3vVhtTkthVKX++BJwan6AQPFBiZuxrSlEFRZ9DKl37X
pwAi06KaqLf/Q3b0Z/BhPa4GN2rDRuMyGLCRg1s0lwIF5R/Km3CvAsCVF/A89LdkFR8ny+rDJvm8
0n9GHuVlkJBkW5KhcJeL/AB2bo47LMYAA/q2vM8nOwtTy6wPh/RqppGkp7Jra8MySyvImHvewcHR
WxNfD9WhWbXLGKit8i5smn0ycS6/QK7/9Y31UQQwazuoUokTUyxR7TnFi+QIas5awmh6Snfpo79G
NvYyBVz/h4P67zXWR/GgQz46xTlUPLYr+vv1t2w+yJlDwMCV8cCdMSlV+3UA+jPgKDLUZiZ3ru6I
x1iRN32O/HYobFJryt/oM2Tj7+UcxYTYTRuraOzmmBjCWgi0hSCdFR17l//cTpO+3/XpHONb5RyA
ktdZw7ZplvBgEVMo8eah3Lvs3qbc3j63mv4ebNT98gDhuartDohhczeQURTIKNNdtq9D6p+vNAJ/
2J3gJ43Atkj9H2b5k6r2zKqeErBR7Jj17fD2BbyGOVmSDkBYFLFwGJ3znJpuFpTOcFnYd/G3aOPd
Bb9IJRYw/ubFYi199x514DXdQd/jn3cyDtYl2xuXbCLUfbU1UW9QJcOkic2//X3+NXheSdeZzbE0
3m3tIoqnqv2PLR2G3XI9yOjAWegQKHovNUfxbgin2sZ/oJgN0ye+1zfCNAzhqzfm9Xij8xao4Mnq
kvH+FdSSO/o5j/Gq3SNSsCy/uyvtXjwDeIVGUKMkiTzoi7WxtlN9yi8/8vXvGB1It/NSMa9Z3AG2
Re7R/EDEb22dPOJ59I161xoS3/Ff1u7doZwLL/GPdB0elS0iBLc33JdLQr9elwzRQMN3tCRhVaRd
Gfr9Mcof8/wtUYwJYNMXeAQ+8kDCoVMtIRo5Oj6aWFKH05yehrAL4sPZQdh9dsApTbNjvp7Mn6FG
1zP0z1yVUlSANEeYie4vlUrk7eX6pLz/sWWvZjM6n7XaNYrTdQiLrZWVQ8vl0d5Rsty1b/TEZhVm
e8lCceYUAZvNVLv/y/Tjaik/YDZXl3KuF6FvdEpPu1/fcSlvjI29G7Ke7jJ4YJSP/syjrz4Fvvrq
E4J1siRZNVB2RCXr72BQxr3mlmIlHTXvsaMvJIjUOSNzFfT6KbIhhYNm8dEGqaE6m8GUzPkXYR76
AnwnkQa7CYLn79GD2lIMh6YqSz5wAcvNQK6aTnm+uCX/GmYUjOjcORW1cumYy6jN1ru6+t2JQwvr
ZWILfZypv3I5ZCRNVaQGBg9CFseXpC/lSlB6DSSQ1kPht7wEUBMcBY5P1R9CoBOmEm8cC5hG58GS
dY9GGt/1IeVcOuJeoe18oMsAVg9Nk8zl1gFV3sC+T4xLXfZbo/MvqgGMy0h3PY/uMNXompTrvlV2
LiYwbRzxIgdIq4v+2sA+tFEQQQvit6SxtgVkUzHLV50t7A23v+sGwQBg9SL98iZK5rZgXmr6H2kM
2CHX3Uf5Q4gA8Y4cJEUsb83u2acqXvYtMr3GU64i4iflb6HE/7dwoOtHmxxtgJK+eGX9Soz7ztKX
vs5/oyCZ6po43ZjnEik3p0VrxgC5QwG/p49SRMks6H/HRfwQWNbOs+RtoJs/RdHc9AZ6zxX80Ia+
W2CvbGRtDJRLyq6zZrogb/VYPJsCSEEjftJtfRVKqFD0+kxBF0aJm/nAtjZa97tq9gs/61ZZVq/6
PJ+Xqg0NHnJFqi2FNtlqznvuH52ULB8KtVSraxup2UxUt7bRHiLJO1UUefFYoIQdobrlHXogwE6Z
zHxYw675bNgWhRtnGXbi3Oi9ZUv13ULXMRAHFZ0KkjGuBCjVzA0Hnpcmzn2HYnerLYOsXKK0sXGb
9NEOzjq1ygq5b+Ltwi3Kb5phHfQyWthguGs54R4p+dm39+1HdPm0bUHWGKKoixr/4e9zGMd+bVSZ
2hJ9oMUbz91v6aBoyxhHK9pVz9pRfidX5hVEmSGGVr2cTNA/RQIOjiVqOvw7k/xo/PZToixRRS8Z
3gX6DjIg9QEPYvCqOWW/2D3K3Dq2S2kJk+onMtkTnq76pwAxGn10u3SJFoWiFkO91M1L48NnRcGl
ioSTUMOEL938LqqdbZT/0pDbjvpHgFnYfIGr1LpLnL34JTgaF4XQhu8uSYsKcQ96zzOz+qGrCHvo
xWLQJ6oyca6DoclbJCaTUyM5l8ZGpwjVjlR0L0VXbpX8VDUPVoeUT4T0kGkuo7inVYwZC9wgK1+5
brFVEvXNZdu3dJpra1UCoBD6ct3WbyXXFoJ5NDutte4gLaN1+6KUX5G02ZUOrBspW2bQwwSt3FNf
X3p4NcOkKbMp88BhwcYb6vpzju5STbAcmD18TgI7Ulh3CGmsAGgurH1wNzCFo0PxTDGBar/4ffIu
/fw1SbA13YSFRqNDHkv/BoWUKgSQIQdLnspv1C4B/x/bt8EptVpU34zfBQWwyT38KUXRGBYsKq8k
hE2NDz3rqytcTpykKwKlPnrQoIKh/4nK4O2D+um6Fnk9XBnAqaOMS9brHP83HEjyHIf7Fm3+CH12
xV9VdTzPUh91KGkVqP1C1361fjOBAPyYwvVnHQ8/Oid0O0RPcfH2s0Hq9FEHfMXcFgH9rGavK3ea
ZK8SeDSYI4RNQ6PLnQtySNMfzcTQWQn4dEi1TNM2nNlFu/INY+X35dSbePwdxj9ytPcaZOZzfXCs
6610bcbyqtHOtz/DRzS6sQ7auIRS27qSalZ/dvx+qWfnQrfv5cbceZq68K2u2ngIui2wUuq3nRqI
KP703kLsjWRt6VTzk0xFYb7r2J8BhuI0eyWwcaX1oNjCS5AJHjg59P1bQehmGcW2M4K2tDjj9t61
TOXFD9v7Dn15N1Yvmpm8pok6r1TpFFEPrDzkXew7w77PbDDXNJsj7d1qeNN+b7TvoXQMkKCS9Y0n
uYuEynPgbJxmFxlvVvzoVA+Wd992d7X9I08nqpcTX2VsaGMrTeK0gSeec5SJXB+ggDwFzh02/62v
MkrzZKBIltJhgJRo5sxIkS2RorWkKAc3fArQAJnYBBOjje7MtgkktwFheRaTd0F7leMXVXm7PcQ4
io52sjas6VVEaYPAxCIb9ziBXCRMtmHBZVQ81HpMO1SYu+yx2wOOI+d4wHHRVwfyiWRJcbbSGvBS
frChqRWA88xMmRhqKpRpw2+5mlyjCX7pCXwt+2g9V2u8M+f9Ott2D/8Hgsvw5W/tjFHYlMKmyLQa
X+RyVS/EZbwqv8tbALqrcIlfzESNc+qrjYJkDkY8TzMGM/pLpzw40i5BEZMOS291OGVMSSlMfbNR
uIsqS5ciHlmnpNHXgXHCkItsAz8+e0pSf+IIjwvHWC/raTB8MXA0m77d6IK2vL3/pkYYvQd1NwwM
YXBqExXjW1ap92E9Fbpv74RxIVhJ7Qj7G9znTGMfVC/AWEvv6fYkPmXTo1OkjyKDi3qqb5tsgPxn
dx90fPeZtNLn/b7ee8dKmDlrm4eudUdjFWAMJJ2pQDi1jMM/vzpaseEVKCayjAi5rmwQa1aWTqQC
nyrq40mOQgUcXMNve6xoByeu6uT/9BcDF6RZ0Kp9ECaVfL/e5SopHZ17kCGjNY0UpQtkMy4oRty3
+hqSAgDri42m8u2P9/Xh/TPOaOmcIjZBnzKOqurHLi1ZPsq1Rbt0dXOB6gOM/m5i0ytTcxstZWGI
oOsLrsZimW7BCuPvhReStoJDvgZVtQLeweNLWSIvRtoAWfhE0VheISD4PX4MkFlIlxRW05mD4M7T
1MtsCB+fQ+efBRl+/NVeEoS2oU+cF+cAuGJGzcCN+k3vAM6H/m8Dnij7SxnHi9uf4R8yzT/DjiI2
RaG0Rr1aPLuFNPNKvBTKaGUn0daCZeUOUnSEOJ+Sps+daGjlrisBvgVzzYC+sI0S0NI0/HUBtF8L
LtpFG9A2v93+kcN3ubU0o0DvxlFRObLNMXOax0TPTmr17CF1eXuUfzhpf5ZiFOBdGG54VDDM0Jn0
LLh+eO5BcKN3VZ7+L/JKX+dR/zugLI6y28LqEX+QGNBT/HXYaaiTZmiW5ifbNS7xZNJxexnlcREw
D2tBF6SkODflW90fnMxClFCaOGSfmIL/ild/JjWkCNf72EmwShYYJX/GXWDmorcDGHboSPTLgVab
TqtlD7fVP+8PWRzFLLtzmt7IM+wiK+HUGztFRMAJ/dywRBZTOIXoPYtEmNIBDCnYE1nIEKhuDT4K
ZKIpapUPNvZc+yAZy70T5nf/1caUxVHcSq3ORdaUuDWQL509lEBMTn/CSpqbG3GyRH47MlNb/fsD
NjkiTdRXWU1gR4oMKb6hcrpD3s3uziVFj4nZTW3LUQQyo9hJaoUNA8LnbGEzBR85XPT9Avg8VYRD
8uK9TKMlb98FAJX/nqVuoJ3hZYwqJC+qi8ZvLMwj81co+hPzmxpoFFUay0QZQ+bj1R00Z1WZy8mx
0p2ZWk6I6HxqbYxO3geh9urkoRlZNyV0POIX4gqv8I1QuhrU96tv3jd15S9Rpp1ny0lBpokT8PEA
uRpXV+zQDztOQEE1PDUgHkTUf2R5bVOh7pSfSYI/i73PRP9kAcNNUHeNs/dCKf+7AC5/yMxd/ZC4
IKnIE8ykUWapnvR5NjfxPiGC168UcTbTzbKpYPdxpVyNWLeeZlYpCWAXF3sMcdoINdT23TDvTefR
ozyUShBldYAX7hoTOigZPWKx1cPEERoC3I0Y9PEzr35Gl4hmYijDFyjKQ4kJUGN3C48ycyhai1j2
gTofNCgIjknNKAHXZxhrr/eeb/+MqX0wClM5ZBvXB8t0lhLlYvtYV7kvt0eYOEsfoJereTYioGSj
I9AL0SqwrRX8TglytKGs/rtxRiFJt+sU6lrKAyws1oXoUFmWZnGDkJTQTpXEJz7dKA6VQqUVXsGi
tZhiqkkEWBH9l9Tc4MS+vj2ricD+gVe6Wj08KBXFttglWqptxZgaVmEde/O58p56NkcSWL9vD/hx
4G7sy3GzVY6KvNVbbKQHMwUg8dAdHwXnzTQdODwvosl9rACrgzGg5U9mMREQv9yPVKUlXdUsnEFG
j9y01osgEt3yHGvZvu4cQM7RVMgZUrRPM7waY5TtwE6QJGDo5RkezkX0926Tneuhc455s56+OnF3
iuS3KJtsog9/+NbAo5xHKJos1z32DeJDB/E1WrabaoV847z+IUxKh3x5RV/Ncljpq52TKn4sazWz
xLTj3HjhrhUubbO9vVumPtcofED86DCvZRDKsUc9b3ddkk19ri8zxauJDAHmaiIQF0wqxtTVc3jo
dWrO0mKvKilkWCQEgzu98tYYgm1Bzl5sTBtuT/DL6HU1+CiqNEnXGmLM4KLTULg+ugYSWy1WaXU6
Nc8vL4SroUZRJfJElV48a4mIxJPK3hhMLetlsYVeu5jW6vj6FXk13ijJgTZYBH7P1IYMVZipywhm
gDcr5unZf1EOCGUtgDYsmwjZr3W4FL9j1TARsz/J23ykP39+wzj98TMNXtvQMxlwc+oTVkQusuKz
obcazGkLbwKSIRStIRIgYjbHK6BuZyGdzqmX/Jdx9uqHjOJO7hdRHmFoeoaw4rsCcIONU/xOMJtT
wpo295Q0zCes53jmoyDUuYYKy51YoK57eWbD3rtEOMkOb1fqKSfg+dbc32PXt7y9oacmOopBldpL
HlbhlCxM1McsHEqEADeSeumg923z2IuLiRG/LmZfre0oEiGSKEnp8GQeNpr6NCAWcRxbaE/TL4RP
OKXxso4CktXromM0HxsKOTMTSRCqHahGzo072MNQFymMIDgKK3bmrKZKi0MwuBHfx6mO2nhpq1oB
rzBI4kYSH3Nto+ryEmMeYA51O7GwU8ONYpNcC51aqiHDCcq2NE1wM/6y9+kfyu8ZDim3N85EqP9Y
+aswbFiW5SJDUZ4lM99ERbFW1c3tESZi7TjXCZFPCZuOb4ct2aAmkuSrKut3YT1Vnx02wY3vNE5x
PFelT9wxlRJ+uylGcNL1vQnb+vZ8hgB6a5hRTPEyL0/anmHcPNgL0aMqPvW9s0ViVIoQxwcu47W/
bg85NbNRVIEhlshaRVQREudoGEdPyQ95MFV1m9gKH1H9aiv4ceXEesMoEmTtzn1Al3t+ex4TW0Ee
hQw1NpKuGjZbHgoP2D+Esr9WWhldsakH6NRIw4pezUXv8z5RhmTQS3ATCcqNZ19wnUe8dmJ3f51Y
/wmDH+jYq5EyoZSlUvkITTyujVW/wdbpkA33Wg4odCoYTQT6D5Hxq+F0RHRcx+cjFUimdAqKI4W9
Dxv4kTIYtN5YtJI3kQ1+XNe3dvzwm67GLEzf9+Wht+Iq1ko14Y+6M9tHZlMQt2p4Z0iXVDnq1X+5
6UeJjFPHmRJBez17VnFy85WWyrta+357R0pTN7YyqvyGWVGomIzSf+t5h+Wpe3ZM/QnJf/wnmgxp
E8ydsTvZyD46tYlIDAPjYK80Ry0XtoPIsJt60S5F7gC0oCDgt4w+ygA3n7ux5M3rvEOpKTIvYmtj
nNejAeC64CEw1qHKJfgAC3VPOYSReYrSkhEKcSdrxaprzlUM91bpZrgs8btKuE8o75Q5OibB0kU8
g47EQnLujUEDxUk3GoLEDiIA5THD/QQvsFng4wnzzZXkmWxi1IxBiWtXOyyIdqgco4tny+IusA0M
fOGZruGfYrLevrX1WTcR10vWefLYR5s2K78ZMdAewZyngK0yddOW0sy0X/wMaWXyDBV2OB69P0vd
+xXH92b6XAruMu4wiO7eai85ukjiZCRbpgV6Mw6srS0VP9LGH4jh6ULHHhlLEpxOVDzfI3jTSy8l
ZTX9OEQEhjZG3Je/JLc/4fy3ktVgZqE9qwK8MXLGBay4jBz3yS/VOwjwButU49JrCnd2fJb9sxCI
g9ypN3XwJ8Llh3Th1alotSpRnWq4boBlRkv8lgaJOHK9eaitkADoFuFm2gdiatTRVZDIlW2Ew+3T
yTouyeHRRNz19pmYCDGf8NFlnhbmcI/isblxkCZSfubVMrPCVd4M+lvOxK0weQRH1wJssEIRDTJJ
9vMqfDfqmfmUHYX54K7h7p0LBTTkgSbzuok7QhndEW1TRF45gKZ8CPS2U80q//fAqI2gwd1e0an8
9aMderVXvKoMHFUbqoLUg4uT+ctAJ/3AptkgpClu5VXwc5Dvw2MLyvzE8k7tmFE+GclaE6TDY14D
P1zVnFx14oKY2jCj+yFIQtn2lYiFLL6VYb5JhZMFhBPQwSzq930erW4v59fpkDl4liqKoX9AW69W
U5DNVo0SZlQXFcESbTIJ4Y0J8NY/XOx/RhmtmxTqLRA27h+V0LjTVtJmKOEL8X4wmg3c2WTxfnij
fb5m/ww4WsY4UAeHNbM/18jOZOm9kaATnm5qwPtJOO+RhXWcbU8FW4FDbmTaskI54/bKft14lf/8
htGlW+ieodfDgzlfgIrWVmjKzdsdUtqrIZ2ZJjF9vXX+Pd4nicOixReJ7us5cutFAuoZ7Lpfyksn
fwzTdCUYwnJihkOAvLHKxih9Z+vEsTWEbXVdNa+op66jOeYQzaLG/RXs+nnyu359AP/McfhFV9s1
LGCjiIhnsKbGz9pay0tpM7DfbHSOvI80cVpheOKIjKVLAerLZp4OWakSrDrh1GClm0YTVd1/KAH8
mdkocFeenOV5PhzElU+dY6htoSKxG3wpphDOU4s4CtZpkdhqOST0cVJfUr0+avUUeezr++DPbIZ/
fvWd0LrXqFyzZrUanOMoPNoI+TuvpL8Tp2zq44wiixD2JDHDixixrrnVZgtbVHaF/e32Tp86WqNw
YtW+nKkg4M9Bhhw/UdksdlmH5a2artXuyZk0OJqa1ih2SEnqhu5Q+5Kah15x50YFtfM/1S7/VyXo
3x9pbHDm5IaZWDH7wLO8s9i2R1d4ur1uE9MYc0Ulw1U62WTdVFc8BX08l1pnkWHteXuYiQ099jMr
PVTM9JBhLLpNqRVsNLRT/rshhgvnakN7FVhoCNnc/BpW6al9UPz32yNMHBlzmOTVCIrX1ogcMUKX
Oiun+hmkiBjac737dXucqcUavtn1OE1Vkevy1fHJPHhysBXxtr49xFQwM0fHP4Yq6PQOc8EmZCv+
MJwHS7/nTeQYh0ZvsP+mcO08p0I88ZWm1nAUDfpSFQ1naBCUurxxpXDph1yFHT376G5iisNN8+nu
03U00iT6cJ/8k0q5lutEIA31t8azukzWgx6A/dMZXKjmkzzLL/OZq9FGm0OtCjtTQuJBsaQyEt1L
M2cp3Qs/qJIggbroNtH/B/9zNeBolwTYTWuhxoBmGh5TfCyzKXS69GVwuBpitEn6rOipZvKxakSM
xSK4C3P/ISvFg0dbNTCUHTK5uy5EhcvKH6qoOUrqVtWzfQ4tzm+Tb7c/6Jdb5+rXjLaOiHRkLCdM
GKHNZzO6t5pNj/WoI0/kwsPfubVvRleJmpuBxFOJcZz+oobbrOWV371HHWKbdru4PampJR5dI6Zp
dprdM1gYKndd+eRY6mMRTzQAvwwof1ZuXCu2dc/yM4NByqTdqK2B4pY2cdomFm3MjZLMuNdhbgMp
rPIfuESnFRYiEDZmgyOVlf6+vWpTExqO/lWEpD6chYHOaIag70PV2vjqxOma+C6fysO8C1DyRohM
zk6mau8i5S1DPOr2NKYGGaZ5NY0ISEwZDige739Iu7LduGFk+0UCRFEUpVdtvbjt9r69ELGdaN9F
bV9/jzKYcUfpac2dAYIEQQKXuBWLVXXOYeUPybO7mT3VNFeW5i+m+d9RxMnyz59xYoaZgsOnk+k4
WLsKFKdFmrhIUIH+VLMSt5z6yploO/PQQl0+cXhXQ6ynOtSg4YxHNEibFMpQnmhAFif1zGFh5FoQ
LwqNz9DoHBTp3UDcVsFNxyy7A2OiZYI07/JMnW94OhnDwhXVJR10OQMHlNyWnuYYQFU6w1WEfnSA
2OfqMpTRV+6q84/iE6MLj2NGVmnU8+EcfEE28+tp7oDvkq3qQr4Rspn/4yAXnocMoAFPZs8zc0sg
Jzg8zsIx8xhNUGhDE2jtnbHiUpeMJQkrQTZsIQpIpeXqRnAbV7mvgy4oh7L85cGtOIhl5nlq6ypR
53hZA4HsmNzSjv0o9fgeiPajsfYaWBnXMlsZBQFwLBl6RlikOrn6FtVg6wX0uw6LlWH9ruJcuC3o
whWVkzZW6nwrCQiGeZOAko25bccrY9Qc9bnsUL0NvFnAFmluKj+mCryGN5a4kcBVWh+A6plAqq7t
pBX/uExqWhrSw+PcpDMCu1ao/Qdfa5pZcV104bra3qqndICFgtAbEnxwE1BF4+HynllbxoXjymiM
DF6EZQSHhYMEJlhsE0et3iyN+5ctrQ1n/pITF5nwKDeseRXNon7N8LSX7VvfrAznPG7o25/QhT8R
ZYqmBRnO55v4goFtwJ/GB4CmP0x1m7uhb0EGKemAcXBVeojZ4wAZ4rVIdW1vLJxMpWqjQEUSKzdy
cIFKJzBWrrU1C4uYRhcxq5kKC73ZPfRhd2eF28vLteJM9EUZy2iNjuGEI7QPtU8Rb5RBHCqNgLHx
mK6hvc5vDYsBlEQs8y/dU5Gh70NHzRbl6PpLnTYQKIRixtp5Or/Vv60s3AhIzZXKyGFFFtYd6X4p
ClrQ48yZ+Mvlqfs3l9q3JfrnVgfrBeS4BIJ6cZ3dIPe47wCSMD9rXKHrmbl5qf/2jt/GFm6iKqqq
1SDncSyiVyVO7AIihXjReqFFN0o+uAno/uvy6X8c4sJvlFYuQJKC7dF4gxtqv5N12eusQ0xNMG+t
5TzP7/fvQS6cR1NnMeiLYtyiQ/sqgvxWL1bBtGv7Y+E6gihWFT7zAsz0VwF456erCGWVAd1AyESC
y9ONcMlwdIHr+3hvrOU+z7abQprnn4dg4TT6nskmUE208Nqd2+3QTI4bDSKX6+SFa5O5cB5MaxMO
QQJ0Y362B+KW+XX82y2O0EW1aw4YT76xVl585wsB38NbElinIRvBMY7Z1TeoWGkgyAWp2D/QjlC6
TcfrxF+7ov/N4/pfU7qkSp0MWiSdhoH2joVxIlBpDw2gA7NSoKS/aPXZQ5AvW83Qr/gza+FpAGuP
+jDGbg1MCq0YtmWi/Qq1lffTv7nrvoe3cDNMn1ikTHQCQgHFbaglJ81LXe84e8zQIxBAP6dMtzpU
IRIafrVK91MkgGrIxlUjth955FUyujdzcOXkGXQ7Ov+yj1ibhYVjisJJC5Mes98ardca5mFM1SdF
pSsX1eo0LF0RMxJUWWGn80evjFx2UJ+gr5s1z7z1LDymtmJXuYNnqjfEvIJC7zifqrXO0PPpvpMN
vnBRLAkgZKPjM2KUnDT9kYiDlu/7noIH/9XUvtIO5OQ6dI3Gz8vzvHKcrYXfMlutb6sCu63OA+g8
s8c0XbnQZtdz4YqxFq6pK3mZJRksTPqXObErLeN4QyduEUfPs6qRDtbu/21MCxcl2zQ0gwSTKdLw
vS/Vp3At+7CyXqCd+fOSrk1uFMm8XloWf9bDr7iK36wEXTFRdytU40ExbgOzhLzOZx7sLo/u8skg
S/QCxJqnrugwnzrSpxDLliDsr45qukavcb4R4l97kqgLR6QzQ2+xetORg0p8VqVJJuYENURgDOkZ
EPCIemdWZAFlmJ0NaOwVkG+Lh00XZ14yWU7FA+/y0I2zewkEVWB20wn9SyIUZTCVlhqyPoCZ2gj0
HkaNA1vc4wUSNmxT0hF3UKJoToBrCrRnI/QdIAw0vdcphEeUD0AU3LTa8LqxSfs04UBNoGxpIa+q
p3AAhu4R+MDciPd6ztyc0QOlAE5BGs4AfVmDdJmmV24uEbcM/asyEvDaf4EG3jOYtK3kRgc/el3k
IFsrHZ0KTwTc6+sXlj4Y1eDWkju8egq0Yg8ePLuHmLMVT1eNImwa32qkPlSAw3VJsbWqGqxrtxm5
LdJjxd64WtrgoXK1toO+ae61IDe6PLXzOf/rlJ7M7MIBpTWoCaFGB7xKKP2qLJwwO1QhpCkwY6pB
7cvWzqeLTswt3I4mQENWZ3Pm+hXdSnT0wWMAdKeveLWnoco1uhl6bNaeVmvbZ+GKMrXp2Rjg1JZ1
9lGDXjKZ7sIJiLdjZty3ULS5PMq1OV34oakdOICHc8WrLY5DUdqS/xiYdk3koeu2l22dD1e+Z3QZ
IuVGyi2QmOEG2fXAU03eP3tExANmF7Jgt6DVv+Yrzuhs2HtiddG/INJIjHwGAIX616imjwPJjhR1
ZI1tLo/vrNc7MbRwRkKW6H+c+y8VPX0DgOtOp89xuL9s5C9m7t+Z2BMri6DIGkhaF3M7hgRMq0+b
XQLWcTPB7kSND7Ie6HuPqbIZG7JtBg0cX7dEBI4FzXXBkk1ZVp4OuRk2lC5PpXP54+bdcuGE/hZ5
OUmBBGarKy3BtykRxJaCJ6YY23QK0PH5q2M3CuTR1KxZsbmyg615VU5slnrY4DGKWR+haW+Wilul
8YHT8tBAboS+XB7g2VDkZPIXLqjMFZSvFAywEuQoRrpno7lyIte26zzek/HoqahDOa9vUfAnI3gs
qfkixY9gFXI9b8dLi7XwNPVUx4EWwlDwg32a+2SfbJJDDFZMB8SEqymj8zkDE8rTYHBFWXFJH5k1
A7pVuajx/Ou97jH3E0jTqq/KJvawHR8vrxMxzm6LE3OL4JwMLZSfFADKhWF5qEE6AWQ+pYEaA91E
FXpeoXM16nujGN0O3FWFUdjGdBtB3CVLoFsFsuuxf4/7TQU0KymhvCIdFW/m2ETVEjJAwN95HMIb
oXYz1hCYLN+77hV95l493ij9F2ivnTgCKSPEt/JhgEIYONaaHyGEXvFD2BA4qfahq3saPOvdU9Jv
DdSgtNbNysGNgoe4OI4hCBC1a2m+qIYPoTNruBrY+zCOUBp7ToYDMXd6HDkDpKd42ziI60JzP1EX
HshutV+ouDpBkOGiKpwcQloIBN3IjHZDWHikfeByp0MAEuR69qATW4qbSYXUawn9nuSNGgdI9aga
Phk5xQHx7xBCsToHhyygxB251cnThL6F5KoRD32aew15lKAzJAIytzWkKmvhJvW4K6IapHbRrkUZ
jxmfsgcnaV7eUSgLlaRD4An0U3lTTAe1hDRGfZd0N1Hz3AydWyVgcA2gcD9mDkS33ocWTMsSsLwO
ZJEQWwv7N9bcmfXgQnwVuoH3PUTvWsyIUTtG/yTqjWY+VNBCA6Ow30LvRNbSZpAcrCPrrm9Arzlp
bzG6nE1oLIoivp+U7qopQFQDSfXKZaF844n40uJyO8MpTag39hQ/wqIlCkWifgBq95lOFAMJf17e
uWv7duHOogQiwNqcRuBqDfVLDSKAsGuNXq/eZjVxL1s7n7U4OSYLh8ayDNdWBXOZAk7une6FPtAY
eoPOc1vYc0LvP+hzmG/cvzzPidGFi4vakcVs5sRp6213qI9zfQqjxVI5kb/2bj0bUJ0YW7i5NFct
I567VKYhf5zCHxmerdA5DbvRRmBgSwi/Xp7TNYOLkCpEs6RkPUYHUKebNSA0CHdmTPYM7+O8eVK1
7WV75x963yNcUq4pE2Yzm1OV4pr4pT9sxZbvZ4b19aU7G+KcmFrEUomZhLo2b5ewZTcG5JLVqXoL
tI//cUTz1XVyBzaGAaCHBPZekLda/aLtl1G8yWg75KqTIm4cyhSavrkd92tFnPNR/8kIF+EVBxWF
5HPHTwiimmZPfAoMruFOzC4IxLcBBNbcdZDC2Uv/xOritqoKywiKuUpM8rcG6rc4gG2rQenv8/LM
zj9nefIYJSrXQeROKF+cPKMAqWYBWc1jb2R7wrptJsOVeOzcUE5NLM7bFIXgSW47vJX0X4Kqzkxy
yxqAMfkarnDN0uKgkchMsrEG2U+RXyVQqStr2xqeCDQVL0/a2XfLyZD+aqEMu1Y0mZyfYK+NBZ2y
MoBamhqNW5I2P1kOVLbOdnHXtpskpxHEGrNj0iHPrjS7THmiCMkvf9G5S+L0gxbHMOiIaHmAZYz5
VwaVQpoe6HAvsHdSublsSjt35E9tLc4iADuVMUwgKqyK9MbILBDghJU79tpNUwSgppGgmA+TJ2Fl
bhLdGuUXzwuHKqDQNK+0KvWaml0JDkU0/bPRbmkY3qQN86aIeiOCGVqiaQDc1pc/+uy1dvrRi1Oc
9RktCMeKzfARxeZX/EO4rZ3tho2AxKuz1ubxu8vh74Olg93ZNKjF9cW13Ssxa3NZoLjBofpqVu9G
cRv2N63QvK69E8bekhtJwKUTv/caAFDepENiHMK1XVpCbQAoLlV3px7s8Rb0G8HslwoQcViQA05D
8TVydHP0jx3UoUtSugFfSwOcP0rfnz//+4nDZZY55EMJnlrBmQOJIHswZ9BY4ld1ubKhznpYRr9t
LXwQI3FP+pnKDdTQOSKOYJ8TL+9AdDAgp1K4rQF98PX3x/kz82124S0ylsUKxBJBoFjeDuBWSAE8
I7ddubHqO56NNlOeJLIuYvK5GIExvDKMTU/2OigECz15u7xBzx+qf33Mkhs610ZphHWGA5weihzl
oelRaLvLNs77+m8bCydRqHqa5xQDjrhpGwykjNAMvGzi/Frq6I6FHhvTzSWLelPqRTiOsFGQyIIa
a7qtygGazcZzGBu3afowjLFjQvk9CvQ7s6WQBR1eDeiKpwAiXv6Wef3+OoHfn7KcUjzQkqEFZ84x
ayI0lIGhH1hSokGFcdoVZQMlTAuaCYN32erZg3NidTHJUtPNETgI7KrQsC0kN3J5BUDQVgeF32VL
Z5fzxJL25xHlPIvzATUvhJXck/rg5tFKaul3o/6lKVx4TSkyvSytdDoaXHrcUCEgnjfKHsxYx1QD
4WJCb7o6L0GxOYGVpES2oKfSVgnel1aovtXcyOxeK3K0fqOzfQgeo6a/A578KifstsnbXQQOG7vu
zcYRaeMgv2oH4mWiDA+6fUhKu+6iPXT/XLPYGn3ltsjaD0q4awrqmf2jWX+VpgL4X/CQpaZnxclt
A10MNPR4Dc1vlQB8qHnpmgPe3FP/qxASlW3IyeZgBmV4vfY5XKuktgpyvgn58Jq6U5rZAWvQfJwe
TAnIApcHHfLYUr1TogF7JoZ291g2aDhor3vgHABn06DjPISqD2eyS4sHEUG0yQBSKX8o6EsyNYAZ
c1crGv/y+p91GbPioc6ZRTWycJvUhFL2CKUSMELdg2vTkapf9Svh4fkz9G1jEbtBC5gFrAffX4yU
yDDda9pjVkOCr9t0EIZo0wC43bvLwzp/gL5Nzp90cvNkfc2zPE1xgNCHXYe2DMUNVMw9IdZain7D
U//e3v8ytWxhBt//GOclRDFEdxwlkMcQaclAgB11x5IBfS6BXKHdLqOmH6fE1sBsXtzH2Q9r/BwQ
kBvlBI3b0tZNPEJiDxLIewTZsd2ZLQLc96rEx6uvlGY71CZU4NVzm1ZkqwX5ncLjjYAAA7HyOSWx
4ujPrBqoLHUGMUxDI2xJetlGTUurgpcIdroD3Xbb/0wH78wG/MPMYgMORREYXCur4wh1T0Ihf15P
aFRc80K/GwsXy/SHncUmpIWZCfwq0UdX+qEa2iT4VUNlvc51v6JQrrCgnavGjtAL+PmffVw7xBqd
FKoraCIUlrmLC89Mn2ODe0p5yFjvsPSKdT/67qptNgLsnCTaAhlnlz13qvGQoKmowg1Rr/aYzZ+6
GArO6/eOW9wOKO5xvOpwngzt0aC9LdN9iRQg798lsezayraXD9NvJ3DJ4OKSqKGI2CctnETrzkoq
kZf8NL5KVAXc6BCD5XgOsHxrh+pVKVcq2mcTvKeDXdweeCLFYVDANsQ73RzpFUCcoE4Euckp26TD
S5PeMvKhkod0CB/psNaNcTa+g5wLg7QKYdpSVWts2rgemnE6yqp1rT44JFYEUZy7rHztSPHfOOMT
Y7NXO/FaQd4LnGvUdMGa42XJZ8XuJ1SeL6/mWdd4YmRx4IJaZ1jOGuzpI4g45U6rJ1vRO5tht1+2
dLaoxE5MLc4ciBwVNTQrTF7NH1Nz8lNNr+9MBQxgDUl+pAGK1qwCaZSpF59Jr1+xbDzWbbkLlI7a
UdhwLwJg18Emb9xS1aqNIAZ03P8bqMvpdy5uizArqoFmw4Q4fbT1LrfNtAB70FoO4/xe/p6PJco6
GgkZugFwB4QFm9KfcV90gyv/P8N9zafyr1N7Ym3hJozBCrUoQMpkqAZ/qK8T9l62YpNYd5y3dgOC
bZwtZ+DQkddVCJ2vAerO8tWcTCtfuA01kXkKQm+0UXAoEQQfae5IeSwS6dX1TKfyrtR45QOWsbLt
Vs7sEnQNaiPDGiLs8HwmZvEEpjp0M8dsHa200fZ+k+0IxDj7q8Rf1XKe3dGlSV+k3BBmKaHKcYQB
zNj0DWLP36TpfAb4vUYoT/lrPZ5nmQZPp3m+YU+8hhYw1AxKDfF1mG3a4jqB4GZy1Dp6IyGfaEuI
bWmQAGuVbDeiecMW5egYXfsei/zTKEpqg2L/gXPdHaGJBd5iJ8umt0gz5Yp3W1uWhXczeCsqIjE1
Vl34VUhtiOG5TMXjhhK3IM3KNjj7sjnZ/gs/l5bSoJJjFzTqLiTCjugadPhsivx05hf+TaaNprUE
53lOkc+cktMGQBVUN/5LXuVTWwsfJWk3sJbw6Qgichtavnan/6yCQ1R98vAnart2PXz1ity2mvRS
q7Jl/kvL1jqjzgRr2slHLFOWgimkh07PBKFnVDLLH4ImaHZaid3PhjffC7cEfospUMrRaLBwJcqS
/RZgNATUzI4DfRvxX+uKwWci3T9GtfBTFjofUkbg/qE4a6vFRxyZT3pHHdpCBTV7jwsUGK3Uu+yl
VranuYhrhGjjbkixPaV4VeorcxXY/m9uG0s3DV1n1FhCbQipUe2t+IjWYepXdu534MNtdqoN6qpV
lPH5qOLb2MLvdaqWg9sGxsxpp9Shk0SVlwSFrUTJihs5nze3LG7p1DBMvsSq9L0+Vmh3G48K39Vo
UE4gQ1rX0SZIX0FvjLuMe6rVQd5T2yYqfa8s8RB0yVXXvQeiWWkmPruKJ9+y8AAGR9W3otp4jESH
xOtV2yorbuzMxFJiqdDKNjFadbmKVSP1UhNddbQiFUix2of6jdeN0uvo2uk+l9/+w9ZiEbmQdWyo
Q3VUiHEViM43jXBXC9OxpOJLJmx0QPu1KH0ooeCJQ2zeYzflebEy5jOz+sd3LG60USapTECxd2xT
7lf8VinS7eXTdy7F+IeJxWWEvDqZ2niqEJr66KLgr9hH3qyNbcJ3125/QKVztdn5N7pvER38YXV5
J1X9EFd9UR1ZXPY+Ck3vEG1BVIIKdRfvSt69NTjMYEkr9jrpP5Q+OwjFxX73LWxmoHySEXoMT7Td
Vib4i41fY/oqqtc4fTbN50YVqj3ID5Lfa+YvsJe6yH/oqliZurXFWWz5XA+6IVSwODLut4OVXkEg
aWX9z1wzf0zT4q4jihQpmRfHqk2nM36KMNyW1dPlLbAyDn0RHodaraQB6AKOqjRdVbEcpf//u/jT
YeiLe6VUhzrkCSz06JwzcjDVNitjWHEO+uISkTQgbcRAsF5rIPyRckOj1pU5eGq73eXZWrO0cA36
ZKAhMIQbClrphGnlJiXfS9n4FuQhL5taWf1l0WsiXa6b8+qD4NGV1a8JFIiF8C8bOfc2/WNxFg4g
C0arUwtZHePcdELrIzOQ+5Hda2C8iiR1auvOqCs7iu95QuymGva0gjCzMtlV8qmgYgYBE7uK0QLZ
r+GRz7HU/fFpCy9RBYZse1ZD23McUpuk6V5aKO21oY8g0C4iROptu0vRyh2AgQwFYp+r22xstpJ6
JCneDCF2tUx8dbW570yk9MeXLc4+tFTSQM3nHQ0JHFe/wRv+tqYH1UtAZw59aN3TpB2rO/O13yVo
96tWfM/aDbWsDEHGfppohg+ovB7BIQUyqd+Yu/GoQa8MjT7/ARrqzLPldMzLClDUFlNJgMJCezFp
trWwu90MiOWeeSweW8+0+2OGm/GgbddedmujXQqXBtm36eLmH3oG1gYEJrZqb5H2W/G6Kw6RLdxV
NpGJJ/PiWqgqR6CZjFYP3ZqJhb9KswSymylM0KOxV47BFdpDQeZXchcQSE/dCkddwQeuOJOljmmU
UqaK2ZnoNdlGw2uBmjedNivO5LwVHeUTU1cNfYlM6bOg6bmJPcJsI3ToK/MbEDKUqPIAdfEDpAWe
sstekO1fsXt+b37bXSxZJ4H+FRR21X3/Q0UX6L0OnF7sJk4JBvZrdYc8y6w0iv7TNYKGtSEvljJU
1R4aVTDdQv7ZTF6Q+YYWzNrEzgP4O2D6HuDi2lE6U5jRPLG1ZTfPM7Fr6HZ2FXjWpvADX7+/PKFr
g5r//SSVMoWCdujGLo8DhIpUK7wyM/RQ6HzNja2t2+Ly4X3MRtEGsx8dXM1p0F66LTXgOnW7xt45
zEi77AWKRbRYhYKsjXH+tpMxjpEWDUoO21lc3magsmxAJGPVciVgOIcvhN/8XrrFXZGiB7owoCJy
7Or4Osk1N+KjF/SRa4gZdZQbP2tZ2krIbEV85vyoJS9Ue0J5rNALX5YZtBcj694iAVqku3qb8P+C
lu2PD1xEmdBTKUXcYCJyC5SaxW28ymR4bqpPS2iL7VTLooA8Q0yPwwAKVuUZhL42W6XOPndGTq0s
xtHpYNwXrVUes2fVQXVmD4kvd/TlLjsq7lrf67kI4MTYUlLEKBnI5iKN3+qbdtdsZvoQ3VdXr76V
mfudeTvZpFnLtMJMqupYQhglN7as+xiIunIMzzGknNYEf2dQTqwYWTVOoWaptwmqrM00OSbXXCbN
LZOtM+b61izbez1mnlanrt7UV3meucg/eHo77SIJhCxvbM3S52p/fYwLtJBHmZ2IlzBAOS4AqSRd
45c4l1T/45sXflcNRhJ3k1EeJ1Jdl03bPpiJwZ3OaremUUHbHPUdP6uTwWcCMG2rXLlQzz0ETjfA
wiNHGh6mXMPKTGjcb17Q4+U2+kEFU/llV3yu6PjHQBeHp8uyhqWjWYI3wx5utb2+73YIGuzU7bbG
wSoxUnvyoFbzvrbHz+V1/zC9cM9kQLldghT0N+ge0f8mdIPNCBnc8G4NbK+fC4lO53PhjrHN1VEj
OZ318uwJKhl5kv0opvQ1JMPGMq6xgmiIQXUu2sp2JubV3V5mtgW1JtbuGHQ8hsxjxvUkcUjixxQt
khS9lXar1y9Ncp3lyNJM5N6CTkDTCbsYUvTR7JHoAU2Wqjut7FxFNqCID/rC06vHrhxQC6TiB1Xl
kVflo5WQo5olD4bauurKfbu6yItLYupzLYorVOVnd5J4c7NDYuNR0/9MnnTX2hjb0kEG2NznG/64
ssHmk7KMLU5nfuE3xdSiU7+C39Q25gaQHDgzJAHe0dXml9DFpmv2VlZ62SgCeQE0LLFmvm8URwTx
Phy538W9J4t+g95StLfuAnWDm89Vmuaq11HHIbEdKZm3MvK1L1mkPswJDfcVwdFqXX0/Paau2AHv
6vANdSANo6KTdQ1/ei5pe3qktPkSO3G1QQGceJGViDrq567B+IfJBvuK3de5W+nMKURzY03RNZa6
Sfw6UxhuygZbc0MC7lwe/9nLBSJ4FtU1TdWsxcITNYzaIUpLSJ79ErEGHu8HPnYroes5bjs665H8
wwpdAuVJo3E6jnDUOvjZWhOkm+ULdnbb2sFd2vtR4uqofhIn+Qm81W/Ybxbakeri99pAR6+tF276
c6w2CrXXluNc/Hn6bYsN0KJPqYBsTnmsgtc0t/ZVs6NR5PfQEQFE7fJsn91sJ/OwWPkWEVxpZpiH
QID3nt600dp+Pt/bc2JicScm6oiIloUlnpX6XuxLX14LtOdMgBzZihM67CUZbMXroGNAncLvv/5B
oT4zxhheH9rqFfmpXkVHlKLlx9ptcq6J+4+NME/QydZHoacWXYMJUPfRVpOuBU/8Eyzy9GVC+zhk
oN3QyUM72TQudglUWccXaVMAJmunKeARXMiksbe13vK1LbC4XutWl2XB9PIoIQonKvRDVVlhW7zd
FloZu1ZFVvpAL586uuwnMyWRCR4faMACrLiGk6MqMItdunLuzl/eJ5thHvjJdA+dUdZQ5pidG4qy
Dr0qroNDtes260u7NqTF7YXuYyOfYlYe4+otNcudFV2rSb0Spa4ZWXgrmeoMTLfYPtqY2U3fbPup
smsIu1w+pmvztozsy1CDupAqiqP5HoXgCuxeTfWVm4YrzQ6ZNrQYoh1Hygce/f9raFRjFgNySKeM
Wotoi0Eo0ewCC4b1OxIMfhBXu8tjM43ZoV2465ekqdDVadJYGfgt2LByu6eWB8Ubv66Vu6lSthog
IwCLJhOFIKrxoskYfZbxIy4FD4TjfodbWB1mMKG5jzMS2An0hHlFQI3R3HQtMAbmwQRbIvA8V0jd
2lFmQLcWGFjxFKGNl3XdPdKWQIWiSK8VaOKFiBKlLlBTNlrbvGgCwWngmVXxBG46RG/3VXeQ3XWZ
gK3xuit/RuTdlJkjTQIdaahVI78vy6cKHYpSN1wy4iilwhmizNHj2tayCDV5gJYAG5ZFaxd5eaOJ
AKIVR97Udiegylz5uVF6md4c5EQPvSV8JQuOWZk8mpJ7llqguncnwNk16ho0dHrPioiN9ux7Tji0
kDahNdmxlm24ZvqoQ6L/uXJqXgPE+iYp5CRBiuqW+HtaEnsikNADaeeg8m0HDEQq0VkZCjsw0OJV
ob4XCodouk/bymmL+SIqIUCqOADquQpBCqSZi8ibkbENWHu30EZ3hYJrE4uZFooPqXS3YoWfqL9I
HPtd8dVFcsN7vovrfFfr4wYY1CujQWNuVO+tlhZ2lhXXTdB5eV8d4C42IqcP1fA0q1/UIJVt1Q0G
YYNpxkGX2mbUg5+FjA4VGQGJ6ioP0Fmv44qN9AUei/2WmeMzEeBgJdNtMzRgaNR3k8Qn5mOzI7q4
abTxZ9wioQRtpSprN4pSulq1GxskPWN0/mq/tAgsJyra8Yqn0qwdSm4UBSBPyKKnjYlOtPZ2ioOf
xMBKhwHaibMPlIq30IhzNUbe+wLJFWhcBuAXEmn6lDPtvSbVHhmOXdwrrqbIKwGJcRGVbigIShfS
VioGtarmYObaldkMz2mU32igBggDnPZEB2mbiScAyg2tuGbx2zSGQAckXjzdxP1zyD8swMwT6fd6
4Bjhs9L/IqPpqCP9gHLJW4dyccrEto1zL2e/ip55ZvDKlPDRSAB/MekOOpl7Kx/vUA79UKcCk/3Q
1WhtrlNR2MHwEQy927NwCw4sN5yst6gRPjVnKegcSPMouDIjComtQ1ZsMnABabzyaZUfRETQCmt5
KseLLWabLO1uyBTaIX9NkVCi4QBwZ+Kiul0oAHuak7oppHUd9/kecZw/6e2+mLSD1XAH+q3zoXdT
vXYm8yEMq7uJ9NdhiLJwbjgBmiezQneb6VXRjiDFR74AaYC2twmQ1WA/8ZuMewkbVDsjtQHa2mZn
mTcV1NAntKUZ2vTOyk9drcJNbqiHKujdmhVXYRgXTiSUB7NH85g+mD9qrm/zNN9pNAYSJLgSSemU
DcjHqulepcFWS8SjEg4EYB+4F645vD9UBrok+QAYROeOEbczSnYcf5qQ19Xnognee6qS++ATwElJ
vCkodxrQY4ZaH/JU8eMAfA2lgi4x01aK0A1xaEihg/gX6Cat8eL+p4TmZp3/Cuo9R0FwBKnPCI2Y
cOz3CRhfEmvfUfE6IN6XuXFTgRhItqUXZaoncssHfaTPrOIWZD/bYbpGHs7m7KYdIM6avFjps9V8
jIW+N+MfoBLw9fAlKO4q+atCaTwcPC1p7MocdxOIKLsscEQB6VGCKCoF2WD4lkusHwphE9Rk2vAe
fXDHzBK3DdcdCykeotONUIENUYnXwkVx0Ap0pWrszWBvBF4MHC6zZ9kz1gy2iT7xFC+VFi+Vwtz1
7dZINmw88nCb00eNt05q3OTxjiVoDc8cK92l2UMp2g+d+Kz5HMiroLUTQr/nlSV+VD0omFmlgx88
aA30Wid0FqFVy7pGBQnZLpAh2WHuGtC+MyB499qUThbjrELtLUmu8nAz0W1qmO4UWA4jxoajf7PN
fxj5JmnvI+Nz7ELbmmYZukcTbIyqp6svSBi9F2mOy+gdUAQ3xX+PfY3jqqmvwdMIROBzqvVez+tj
lPcQdqgBRUBps//q40OlwvkqwPQG0bZhBIt4E1YPsSZ8k4DXmtH7SLlS1Bw9hYpP0niT6PHj/5H2
XcuR60q2X8QIWpB4pS0nVcmbF4akbpGgBQ3ovv4uauLOrmbXFPeceW1FBwoEkEhkLlPFUJ2i2qkH
oTFQ0JibwuRlIBBYGKKZt6UrrZ1KYwcR9ixxEO79jCaOCa6EHImdMXHb4KVXWCDshOwdtaZNwqRd
H+PBaGYbNXtSWSUg+fAtQvkLms3bGn0lOx3LXY6bceTxrrFekYrBFdDpTLYrpMotpU61swJv3Dw+
TEA6c032LAaz2hKujcJNQ/Y1SNlDLnEfgt4PrEtdc9g0eWOLsXT0NsYqVlgT4FbzytGJ32Ab681d
i0fzsDVB+KFF+9gnlavkgQXNdHjWI+B5NUtDXMfa44iF7kvmau0uJcZO6MlxMEa77PNHmuELSt39
1PbukEDPv+nuJaM+TVJ+U9fVllA48UnGKUvS2wGMgrSXEMvNQNFrrzJQoWTVIWXIaxihmyqhjlxy
T0on1+pDO6x1F8zpgy7XAc3ecQsHOul+J1rvWHCxbbT3WIKYwFT4hEO/Uyigw1s3EQPfpFPfE17v
8FitZM3OMxJoWXaIk3uthgxw77XCdGvl25gi+KWRALoWPmydbjNL8geDeKSPA27cx0xszeo2Bv1J
vW0liElCKqwZx6+xGuw84r/hD+qzJvImgzhxFTkxg3SYmNl2idsyqJdpxSaSTC9h4kaVik0dydAw
e60jbadxE9aKkmsh34Gi1ZCq27wjR6uf4LCm2V3OvTbp973yqsvpy5SWXog8rcipHzXvedg5TO2c
HtmfXn81jXASWPzWFvhIOnzQxxu9aJFitbbU1xtQDB/woA9KHEij568JCCDQ17b1HCKSNaIQfpVa
HIieBhmTfJI/NZHqILWLgCUv0b4STe9ZHYWOGkRVcsA04KaugPxjlqknReMJ6YoD92gXZZl07F6I
YZxwQDbgMUH0DNgE6y3CbiRU2Ng/aLWHrqGXdo8TqlQveotnAVT3BPOlOsenHL7KsnpWYGFSD/dw
hsMMd4AUeMSyfCuHBFsZ27kBIamveoRltDE9Au7wrDL5LYNjr4ZNZBqG3QzUroAhNqIUSi3STQb8
V5s0u8LsfMhF73plKH9OHmsqp6pKOJyriMe6P+hwYJW3vNScRuQgFepBBauYEYJvo/oJvt0TUJV3
RJs8YM7slmRHC5c66qBuU8/aepotIVGCAUFgNBCaZvyAQhHuPe1hwiO9k4Zf0xDdJzLImBYAVO13
DOm9PBKHjIpDaN2xSHPVUAWj57lNuFuakyPpic1R3Iom8ayYqQvknl/0UOyvgBVscTr5GD20Gg/g
SPCQjXemkb+16bAdS823dOZAf8BtVcUZabXJDZDR49BPBwhTMt1vJPOpN3NbQu6YY9Op+XdKIrvQ
yvs2OUBBM+FdIEsvefXURnu93c/aAiV1eJ9BlaaB6sQIaRT4ooeBJvByjcEFi3N3zNLApNNGzhLE
9N+FMMARZHbYshuiQRazxspVliuB8WPQwSuKNfDh/La89mxalC4AUc3TLkEDyyCtE4/NNyC5AWnf
1LR4Am9wm1TNqRIv119ray2OH+2Asxd8LfdaOyUov/d4NeHZ6AskUAly/Sp7R5LtyPEzb/2xjv6T
l7ZsUqKYGvoW1qJyIKKurMwQ45ac2Y012GTct9GvldnNRYG/v+k/oyyLBqIxcNwk8yQHc7fGHT10
OkFEvWOe5ADUZxeFF9qqzaALcrcGKZmncG3wRTEhV6OYTbTnxw5TayY/rbY9iB+4lLpxTULt51F9
ZTC6kAo18dbpgQrWjlbyEBUPaQZmTVFBWFdWE7cx7lM+KyZJdgUhT7hK2Qn/FHidmnsLT8heITay
ZKcbURyOQBjKWshpTe6QDTDF1laKUxfhYOo/a7/UPA7Z1EWmlKE+PcFfSvowNRaYU7+vlX5Lw7ey
ZPZIkqBp7isrBj+I31p4PxgsaIEejVm3lVPEdq2uDnlYBte3zMqiLXWR9VqnyZgV1TEOdxG7G3qK
lLA7DoXi03CN7Lc22KKWytG2pPGUA8oiYLKi4+IoKzeX7gogSrQ1LebLtWHDhPw32P70h9pydtIF
tGSsrEHEK6cnmWuBkYz/SXFJ/2eERfW5qyUrG5XYPJVp5TH5ECnZSjfh4nk+G2H5wWIx9XKCW7uW
IAVC8HjAq4nTT474aEkIWiRe2Q+XA+TZkIuwrHZR3EScAYypPkYhv091iM5KqLUoWu+XXDfBJ8fK
RSSzaay713fjJV4B6tn/fNK5YHm2aBwgwDQDCvzIulkuOw9Cxry+hYRR/9RUcwNDc6U82TRoRWZ6
kthD1awUKy82of+7xqsutZsjvYQqrYzC6xhym1QfZmt5gCO7uboK1bl4BZ4NtQjXcTugZlkq/Gh0
+9h4Lmc92p7ZbW8ZzqCyp6LZiYkEvMuIA7b0ZhZ3LtgYO2qt+mAvuKIvdyIDsTAH7KUg1sr2uwgS
PC+fzgf6bDlq1KekSiXlEU+wUETQpf8Fd0bPyNHyCB+L9iDwapLLfVJSFC4B6c/XtuPFU3xWwF18
Irw4etmCPsKp8oDC9HSPAUkPeUS/AopeteM7aUUV/+Lynw24uMUqTkZugKgNgh/UHcZnqUW1T7o1
rGgF7HB9Zvqyh1eXUOYrZKM8Sll64Gpg6GIlPl3cXv89lb+Qgx1Rof8A8QcoO2U3ZTMeDSpB23ow
Hgke8npUbMI0ng6x1N9fP8YX2wpnAy8CYyk0ZtWmVh4bvCIGXT3y7lPKlJXpXW7wnw2ziI4lNJst
LcHu/P9ItxxQxMjJAziJo+PtWHvm67fVJ3pcaydjbfHmv58djN6K9DEV2CUSKP2J2fvKYB2vf8SL
l+XZ7JahMG0sPubz/ZWnrnEIocs0ogTYlKBcZiubfm06izaJacIQK07RJpnw5FO1Fx3Vi5XZzIvx
V8J2Np1FKCGT3tXp1M4PkPorU7q3iMoRgliCfiAUALBwqIqgoMzRkoKY6fAb4qIONMsrP6rLty7p
DtC03JT8vtBPGs3eJigWy73lhnRP5DKg4kUlOlTTT8CT4FmvoUApO6Z+UmBnaIGGbLXg4txEqeIT
8paX4/NE/USN7CGBXriUOiyrkYXdmZztDLFt0s5t0Y3ps51SFU6tNqiOx/uqq7eTlvwWGTfwZql9
iIs9oQwFiU1Fg8QYUW7LbizQ5GLPeCprlQHa+WTZkJE1nJ6IU6bHN22cPneRCH3VgOiG2YXuHLnx
Gs6bh+sffSV+6/IieqoyVwawncofCAxq1DIU56mN8OlKQR2gA2EX/XbtHXD5Ej9b6kUIHUjTJEaj
mycg+XdwFrErJ3bBAveJv269vRJrlq1FZRrqKJ3TPCCPKgnVHoL6WO5e/5AXzwdRqWZqeL9ZP9/5
/LiXZGhY2VunBNVvioJqHa9BGX7UhP86IGdjLEIKN9K0asoOZxAaroDwHHO4Fm6I3n9z9oTKEHZ1
PfrlxA4s5K+52UXOlFYonOfkQ28Jh6IvXKy5UFApicbnopqgh1PvOcpatiRHWPm7BJXePgIjOlU+
lSzd9LFpwKIc6lNC5CfwQmLAn8WuwdGQs9KNY8UeYvrS5yjlplD/QNmg4MK2lN7mzbOhIx8VUCKS
TUeDJC8MDOwwnG8YzXg1dJj4jcLNu4AQlEaj1V12ceHPvtciPhKY98lMDLjduA5aeVAbrS3qvdaf
CDovyBUTqOcOYrRpFsRT5DHlwGWvrdIVFZG137GInZGmC9VKa+tEJ5Sl0coemJ8Va/qJlw/V2XQX
8VPWWcNGVZvBsTIeTiCEK7e9P7qqXT0UzhqwZG1Si8DRNglqRUmPG3wQTtfr21kFPerC7f/+XOmK
TFCXp6pG1OWkAImfQkM2T3Vt2KyFoICxuT7CRXDY+RCLmSS5OcLRFt+t9ekRxlGam+6SB8lhW3Eo
JrAn2hvUeL2VUS9lkeejLkJgSZKOTAPDqK4VSL5hI1UOItSkUYUZHM4cnFRn3KylJRcD/tm4S7/J
WiFNj4IowbiKP4P/s6N0W7no+Lj8btyvcqYu7RNd0RVVVuDwB7vpP/OgSajhVBE+70olCvSPzC0d
Aisn9QsGj0DgHXPgHf/DWf4z6iK/rAzWR5IQuGB2ZFdGdubPWCd07ObvyqCQsCb7cTE46yoQKaDg
KIa+NH6UKnTQJ7VM7lQ12Ulq5hfTeIhDumuJ/qwbMNZoFS8000c5Tnehnh8IB5YWohco5dIQmusA
QrGIg2yHvjZcxjNdfaph+jJ7kbodNMp7+g7T+/e8Lw+EpluNT57Jn7Wo8MBXdoHxctvqqWbbBKy9
udbVdL3TzCrpFfdJZz6OQ/+g9+0uH7ASOXPrtvkIdbKNuBFAxR5WqsncskEXXJqb/tFmAqlcroh/
feNf3A/EIHAeB3ke8op/7gc57oeir/GdJrGLGgOdZJTLi7XTdQlxo4OjL4OkT2VqLE4XwBFpYcgy
eqWdvNdIZUfssYlfcss4FtWdjBSHVTeNdYCxYbryJKaX8tizscmi8KgyDcI34zQeBYORRVRBarM/
cH08FCX57CMVopUWVOOVOI0dYsTRpuHW6EtMj7Y1wIpuXU3iKYJ2iFdTwENkE/1D9EwU/OiuStwa
1ttop7kldOG7BmShWGwV4Hf1IXsqreEuNnDvRxwYIRY7YxPC2oo5enRKYZ4x5V+KDBBibtkNkuB4
OIjsranIHTw3/DBRDgowCUNBN5RXrjX37bPUHyOUE5r9lP4GKN6nwI320V5Ojwo4qCpvnI7DJ1GT
PoZZfg7N4iTkTmWlno5W0xB/6copAkCBWMQpUF0V6tNo3SvjbdmClzO5KJ58wXvxpDXvUN24a6w4
SMJv0ryp8b4btT0xdCcCStJUdhPMBIS5GRuyY3jnyEbrFB1d2zoXLP208+VbBCyEsFTJQoOcID6w
hY77NkM8Bql9s8Zhu5QyQkfNAuZMR+KoLfaoNUF8qKUp5EzGwmlUAC7WdAgvWUlpZ0Ms/UCrjkpQ
XkzoqfHqCMUR8c52fJNYDpIxMyhdEIPExnz8F84YK5Nb8ts1YhUskxM4DcN/p25e6um2H97lKNzK
gm0LE/Yueus3s7Bwq7mMwTqhmmyu/e9LKIalUiLP0UY35UW0IbxvhdzDaMis1YCYoKWsajlceIX/
McQc8M4yfy51vRV3jXWaAb0USg7MG/bKJna/8q1A89KR94Yr9msg6ktpyx/jLrLKieFUJFMEJTVX
05zhlW1Sj+k26YPhrvUUZ8A7fYM+u9StBLjVkRc5GarMEDfi1X/NuLydeZHVb2C1cE7AmfDR2y2C
1eleiKp/THeRpfFQURUrG8iJPsxqR9EPdVfAIdAAUvlfbOC18Rank2eq0EKUBo7Pr7KjAsY9bQLi
5lvNY/5aSX1lCy1fqIgBag0EPJaSZuhFVb4JxIQo3aRSgTSc1tbvwtk8/5Q/WNyzHduN6LZF8jAe
422aQ+MApvEgYbidUwpnGm3F6W7X1UfWBl1kZJnJdC4X+J65jCrxkNqT8Xg9s7iEIf5jXvOSns0L
dnKItSaG4DBv3jRBGnQyYO2aU3j9Jl3TF7yQyPwx2iK0dEMH1aQsno61TDyrgDRld0CysTKntc+2
iC4NoMlwjUB0ad0GXUCY5LmVI3ntbqK3euareCRI7ho6f23QRWipZKgGqwOmJoHllsgfWXZamdbK
6fop3J4tVRUXKYzTEEJwMfkkqO7TneWWr0YAWNzNugHd2oQWwaPV0ykkLXYGNMrtoUERg95dn9Ha
bliGiy6jVkcwgkE/adTbUnbLi4/rY6yECXWRWI6UA5tZIkxMqCNUB7MJAah5qpv3bGzc60Nd/GCa
BgFeUzc1edn0bay0j3kJZSlhFC7rUJ4b5LUwdHEPnI2xOK7obTWZ3OXWqfYnfzhUu8wHwvEgUHkc
An5jrOy5iyt0Ntw85bMtx+WKAVAE+KQKGE7X1nap/k7BtL3+4S5JOxnW2TCLA0vGVAduJxyPXTFs
JCG9mFWHNDz5jMN2O4YPavprKAjgbvEh7vmLBXd28CveKnXNInBtCReHeKhKJlWZNh4ndP/SfIIn
1Jpk19onXSQCNZTba43jkyY8cWSJwdcJGNl8pVd0cduffdHF4TVlkiS6qo/HSgc5cPrd5tVG56/x
BPxrupIvXiJlny3f3waziVbgPZnTuTzy2m5zr96K23wHyP5NdDdTcWGrdoA+16PiAVLL3Szof61f
ltc/7F9es0Zthj0LFXxYAiwQudX1ewYg+f9pq/5lNEtDsKkzXcxBGBaqzqyiY3qwP6FgBDZbAD7E
qmPFvOkWJew/Pu/izGsRlM+yRhqPJVoxlfWcVze0vq3GlS2z9v0WZz2NmATV6Pl6gSdmkh0VVFiU
dCWgrBx1RV4c9SRulCKp87m0FZ+izVxxbW0lgGQ3+s5kv56UXhJb/ePzLc50GQ8D71hknQBqeISe
6X2oWbPlwGOiJPcSWkph0fuoc2iJ9VaxspnJQMJVrTu50r9ki7myrLimcqy6DqhEOGdaLNDB1FnZ
WPNFdG2VF3GB5yQuGIQSj2MtUMDqAAPGUOXGgCTjVLM9wYXSA5CZaSu38CUglWHpGkARkCu0FHO5
8G05GChMQ4PihlXOcOy/VQe8pRvjE7WNjeVqxG2/22cA9Hs4NK7VxH9u4L8mfjb8YkdMJlimkA6Y
d4ThQ25f3Iv3ObUe7sZXDZsCznOB5adu+iBt1Ze1iD/nGH+PTkxrLigQJKd/3nCgMKUp5zrF6P+V
/tZes0UTb3N9eX9q7tfGWRzirouSrjZldtIA1a9TfOG6hiQ9v29B98/a/QBgOCCrA7uf+01m0gV5
SzeF3rogRPt6VZ4Ka7hXlKMVx6DmAJirc6/smwQKBDBshH9jyCASnFdba03d9RIvGhvkn2+02CDq
ODu+1yY7hdDJV0rjyUjBQkk+2okkbhJxTxag34/1rtUMmE1vUl0BleFUtug9a78mBkoKfbb67yiR
HrIYPpT9PgRVIp12VSr2cZe52mC4FQx2YCHjX//wa+u72F0RLygCtsVOrKuBsqcBIFZBjj5jm1a2
Ghf7wrDQ6tbXUpqLQfvsmy2izmCNojN4Nu8rw5cH25iJw1s4PiHQAXxf2N0NrMNu2Mv16V6uM5yN
uwgjgkoSaqnh3KrAaUURH0oBicuCwVH92VZZ3qwTk+dveG1vL5KNsoYsRW+kaBwogdy/NfEXbA9X
PujaOi7eCmM48DqlBOsYwk8LKvTwcxF1FgwCEAB6J7UhzFXNNYzpXLe8MrMlHtaApKmuoBx5guAE
SOp50PjF7dxk+hd6C3OkuTbWIhKJaFC1QcVO7UFfysG6MOP0JuTAkIcbEYLaZuawVCXA0mapOwFq
pHAruL57Vj7yT5X+LN2Pacp6omj0ZKgwHmuAiieA8LehyzXf0O8r9gn0xsrCzpvj2rQXwUVihdYb
ocJO9Zh5qmkE2sjAbDi1PPGb3ghCVSL29WleTkL+OSR0ERQSNEd1MXZzEtd7VeGGuTtr9eWvJMMx
gTVcHbDVAsGlLuJ5GF2ypuNwqg2TquzEtciGeHVQkeYwRbEXNadREl5Vw1LPim/bMQsi2bo1zJl1
vKbVufozFhEiA/uS1zVOUltto+p7BMO4b8ARzsi2M5QHKNVqxl0v+4ml7/Wsue/TFQjWSrigi3Bh
SqACDumAHzAA4SPHED8H4d9aO7srEXipGTJpaBsNsc6ADoLAu7LlyW3dFwGMjTaxZG5Ay3A7CSpl
SgK2BoffnuzqvdjRuAJBhHpdV6/Upa6fLuQaOAlnp6uoJ2R4k4FnUmi8JHSED9uhH0EyzrJ9MSRB
XkreNOYrF+CPTsv/fMDQQ/xzWD7iFmpii560Y3gnvQKfBWcF7Ya4w954iX3Jqz1jN4P6chjCcLxk
3LVS7eUtZ+mGZWgwhjGMOcyez7yjtSmVITt1vnieXDW1x98wabZ713iG3fC61+/la/BsxEW6BTJa
MUhTz06D9s35Ji7rnVpAYpx3xXsDgHVZ5ZsSGXVkBqqEf1ZCFOBBz+87c5ur9cqOv6QPa1hnP2cR
cBpYuEedoOxkDD4yOnkz1/8BrvHEsAcDdH4DVdSenMnLXRVErc31gHfxKJwNv0hGNFpQo4AI3Mno
ikfIlmtOh2JenECZgMjf18e6/N46G2wRX5Dkpk3eYzAGf6ZUr33JCCGDIUFnrR9QmJ9Ccc/D+tsq
EXHBuAbXegN/JD9P9AM6wDYJZwRUPsLyqXPygnsU+KPUyPe0Kf+j1+jZb10cydoawwgCp+xEFcij
d6VjFp+hvquT8GHUw4OcjbDtstyBsm0f534CLjyoiIgoa7XDizHx7IcsDqnU5vBJbDg9hTl0DEYZ
+sWNo7Bf19dmvkv/CgX/jLLssjNSW6ZRghwWEx0y0KZjJL+vj3CJQXS+039kPc6OOtjwcpP1TIMH
WflMdnHnhDv9o7Gx7w/UnzamI1x+W0NC1gw6EMP8aXChIutd/xmXcF1//IxFMhWpMbDSCohMhlT9
An7C4aru9ZlwDFN2+hTtRa18LpTOzqtnhnu35fnD9Z+w9q0XEYgzKSujXKEnwZ8r+psPa8/2lUNN
FokTDAZI3lDsXZKUmxFnZiqqralkXmmAgW+qnjbpW6hnOHWeAs5Yw7ovDmoTTWNAB2zSCdkO6VoR
6fI792yLLSKdxSEMo0Qybht0dust3VcBBEOCWau/22r7cDt3eSGzoMJZ1lGcFp1eKJ3Im6yyx30S
rMrVXbx0z37PIvQ1E4RNsN4UqNkeBsCNI4VOGdRHYwMkJSBV9ccHv+8C+obXy5ov9eXm2tngi1AI
Ub+MyxT3XtxJd4mOn0DHQIU/ewIN6hSwI/jRjflTKp46bSWVXz0Bi9CWdZXeDi3Oer+Dky1Onrpt
3PntWTuQY1lJ4te+8iJ8mSTqkyTBXmST9VIxaB0AawKEtN+pWz3KtnQuXAASfv2IWSvDLt25lLIf
WkvLIBchnpIB+mFQ2cil0qlDyMFDOSSlzwWgQwYCTUffhfEFIqkrqbIdNxOoui+y8mDG8DlOklPF
diF0a5MWBfJE3xcAtieF/AHVnhJs706LoQrSJLeReddP2r4pn1rjvkgeSdQ6UQE5nSmCsgx4ku2n
2dzy8EuGl6AsSzaB9nsD4c1CEJdCmKSkHxJ8IityMMQO5GZHHQNlAh4NFvP8WIiPwrpXlWd4BDgV
dGeMzUhv6kjYmXhuoteqrewy3ecFxCfi7VDAm/ihgPJEEVFvUJ5GEEMUrmwUEL+txMC3UPdlxoMx
0b1aSHZpKjKIZqLYjVBIbhvyzEPrYxrDldxb/UEoXrlplgjGiKbQSp4IeAOJAiZwVHkDw9nrtx0d
/LzL7kfwuE3I7lS9cKr5wyWxY4GYr8gHq0fRr9PdQvAHocf3GrikSU7dkqNB1FkHpe2OffWFetFJ
Ij2UHvg2VB8t3rlWQrfxVLpS8coG3DzF7xzK3spgVxBwSaLaMUnraeZOguoAhDv9iUx+LmDqluSB
DBHDri/2VMwidGVABkgtpOZboUAyA67udU98iVu2EsJYEL4C+bcGH4UeXOouJJ5esw1ESB1t+MrL
39WAngBe8LUaO1XB7/zGDp95MNTGYbAyX4Y8FAUvX4UnC8QeNhnM3bLciKAlmB1E091aJjhro9w8
NzkEiKxIdftw/LaMeCtLxC/aEWsHU0O9id2ifhB95rHBAyPIGQzu6FCgLkrLVyHekCfyRq3K9xGa
ITzGnqfZRqkmLxl7F9HhpKF6wmE7EsY67GRfSdl7IbIumDJ/5DH70ur0EInJyQ3qWaR8HGp6rM30
98S1J6AId5Omf4qEO7GuHYyZNtj376NWgd0/gMYo4S0FkZ1SdiRQ7gw0flJibnv5pTTNQITUz1KY
+LbZbzm0tiYFrSGuUKKDIdBI4c1K9pRFTsLTr1Qib1r4UOtHopy0HKWJSPfzMYUEtIA4QGNnNRIK
1XII9J4KSXvsaQ2CvnBE8dFFfs42QxrZMaAAxvikyXdp867AC1OHHgQoOk5UP5nQaTAH6EoKFDjH
J1WcdJF6RYXGAGEBdLmcsmEQHEs7jBVtW0iz8mLbgfZihdAxggAkcA0h1In6Y2dWD9ZUuXEdwZ99
2kGxb9vCZqg4aQMM1DrT43jfW2m6DXmqQONAtxVQUFMGvREoBMs2S6VPKEt8mnXRuZNRBK3aQ98C
mgMC0uYVRMzqrodehPKoCKDBpMmtyq+pgZ1xHW/LoneVcHiBSGZQ1FtFgj4ChKzj927WOoZdjT+V
9TaLEjCe9kBiQDWs9LLyteu2Zv9ZQEpM/pQgixRGJxnKtlRA1TDRvIKYe15Svy2t10pPfQnC28Au
+2H4VKW7Id+ZTN6mEDrh6haEoY0G829ZgbWD2b5Q2m8nyKJdj/3mnD9dizCLDK/s5QH6U6Z6HBTo
j4d+JeXHgj2N6W8lNA+Nlh1h8w56bydG9BxjHN5oehNWO7ij0ODz2kPgRBxIL98AIHXbxRATMzYR
4XcA4DlKm9y05q9Geq3L91DbglBowxLRoaNiW3zyNRm8BJhAlhNaNYBGw/wzSyE3PLZOExr7qcLt
V7ziwQ9XrQKKNc9aels2n6k12TotIUpz0wFKq31oaN9r+y68KWKw1Zv7BjseuH4b3VSowgHAKRfP
1vA8hLssBmJrjBwRPXUDTCgh/6jFrd139YYM4aa09G0tR2tJxJwkXPvIiyQWknq6BJmUuYrdfKQf
mg/rv8KO3iVvfry3t82h2ZJNfowe1jKKtRf8siul61wjJfrjp2Rb53CptQF1JKlbCy99T/Fynjwr
TOBo57LVhuuclv09a0tWFU21CP0pZ5y9YdqcdVOh4QWbCgiJiBhrH8kHNAycOAICeChl//pmvlyj
sf4ZcZE18xRSdeaAcgX0oW5zSYHYQmsiRe4ncbS0Sob2l/plInkktepJ6osU3tRyF7QKaji6uW9U
yFKFuQA7oAtvCd7KxESEIjoU16TukCvQabv+iy8JuOKB9c8vXqS2rV6OuSThG+XhC+zHDNJ51NrB
Kx4yKxmc8SDEI7DXrT4QDf0QA1CHGfxCILCj1tSVm5fBaO4TQ3niAmpLU956xGC3koXp5ZUGo6zJ
bqDtlkdklyHaqulNiZ0n4TlD6hRO7qe6fVaN9+uz+lnZv1aeWppKVUMG+2IxKzUL1U5uO4bCsIJL
u79BZ3+2O4F3BZgCNp7nK4nz5ebr2YiLNF2MoalC0hqlGQWAZiG2Ne9Onf7RlZ3H8+6XgI2zrWdQ
f9MgFgeQVKMZt0AZoYRi7isLXZBGy/cSlO47qiFNMFZSucvviLMfuEjtUymTa7XGJ+Ew8lVF7wsw
A8A8epuGDHKD3d5EZKqFdqQy3+hwLGUtWXvNX3pLU6wGMVQV9ARrcTxESFiWV9hss/bKEGLfz/or
bvkVQQjI0wxXVv9FZ/piCDofdvF25BZqiE2PUynvoNAZOwwI2plq1KFFrGLgcL/+kloddLEFoSUv
SbCam7dgGMA3eUzBh0AbL3atQ+sVg2t+VO3mX1gXzRfmcu+fz3axE7Ox421iWug/OZ2ruJA4kgCa
1O1yq29gRrvmu3upfHE+3GJfRcjb1CbBmnJRuUOZOJzcSM1JN1a5aheaeGjgUgN0KkpxqhcjkdwS
NEYB5Fgcos28c6D3BdEeaVcHq/TJC7M6H2uJStaURpbVca50axBmzDtHDaFepn8MZQxuCWxn5fRG
Nacbpj40Y+Vyanixzj/kadiwmj22MftcCWk/TkaLdf3jJy2K71NfJskE3UZk7tGIJ0aNJ0JfQ2wr
GU4i73djB1MXmuqQJDSzQ0gbYbe5eIN9qtz1T7GSftfQd21lSO5NT1UXO6EE83gohiE7eJfEERBz
Gxwpu8V/7EE+pwpMRvLUg94VlMO8RP9VtHiFMDOF5mDWbKC84vRxC2c081YOiW22qMgB5BJBhCWp
MuSb3AvxgBDWp4R8vq0Bty5u4lkdBdqOs75NLAvo0VK3DhU7Ah4ql/GIaX7weiU56uoDlKJsWC44
Ki/x9Dsw64YpEAFRT7R5MFQoFaWnhj3xwlUgaJfFkqPVjV8j94aG72htOu2pgeYmo+KxSsSWF7XH
VIAfp+beysFXSKMbqU8+2x4HVPlW0qdE3VjqXZtQpPJfPaUOXiuVPniEQIYzofHRMvLt9XX94Rwu
l9UETAnR0FB1VVvkv61Qe6Sginq0bqDoNriJZuOJMDwkzQ3EOVv1VO2wp5zOy/hePCZwnkPlR/fL
NywTGsnKdw7ym6PuOZ6d/iqoZ47I137dInEkguUGw2GEiARA3pDG2uA29aZDFtoUFmKxP8tmmTt6
p0AvE+W/yu1d9QA0zCryZu2XLMqkPfa7QlppADJvl0+vlthBEvP6WvykBddmu7ifakhIm5EAprMA
GcD/f6R92XLdOrLsFzECJAGQfOW4Bq1BgyXZLwzJsjjPM7/+JrX7tmmaZ/Gc7oj9tBVhLICFqkJV
Vqa3qy/yS+HpU6MN98JCeWMw+9TE7Pdhq7WzljryuR0sglRY5oqqxtgf5a95WXxLWgpWq5Y6PRJH
aLgDyVVHD2Pf2SwfX0X31GtIZetLKH8U/WcoY4RK+E5k6aBy9j50oc5iRW9ACHT7jFZyaq5RLhNR
wkQR2G9gMLOcekggN9x4IC0ZYjOo4uvg72t2aggGzfutz7ECpZuvtWxzpH4oZZ0mS5csyM9+d4gv
bQBWHw6R2DF8AJmb3RSohW5RY4lbzn9xJfHARJ9vQAQdI+USVvQ5bCWrHVsTzHgmmB2uSTg8CaN6
DryDIAIWRSPFVNViz2oGHQHkbh2O5fa5r9rHLPotHzMlTwuWcySYAmHPpQ8yf2Hfa6cOWFJVUlB+
BDlmq9milFoqGFAkRTB75hpu6NoduN3kFFSeQIJoiezgDWq6zP9FIg8wqo0H/cpT848wtbinQTGq
dd3ivVel6BEC5OZrXmLwKMDggbt3R7QrwEi2hT7Z+mSLm0t455YFIFPXbKgvLYu/gVxYb4n30Pv5
Ria9tdTioiZcDjA2gNSAhy+wlBRiKtGZR2BTwCj4xm3bWmuRRBItdguh8MJr17xH5Zs3DieJQkMI
1a7b5rVp88usMSPUh+Z0eK28pwqqR650j/3Ybl84gUAK3ce0QEerd2848iJ6rFXpnEfEZAyDPwNY
bJtxd/sXrRWG/jCkhafJSCNWRRuFV017k6rkqKLlNWgQp0lQpEEPiqF2IPlmJYAZexKSpZ4uJ3hl
jjXqLnn7I2DslGXfRK6cRJ/cpU3o5BTDNh6mhhUDRNRW5X1PaG8IxVECM3Ut3xVaZiug9eBE3Heo
XBhhjyF0pTy3WjaJEZ5jTwZFyGgPOfnhJuWnn8EtY8ReaWoLeE8LxCd2PUL1kWOuPzl4onYnx/VJ
LR7ULnOEaACpe5aAcvstn0rKDQaVkc2MQnVHfG7S0P+V5pEKQtIW3AQ5aIO18BvPtc+2xbxxnwQM
BeNwQAJFA5sV4beeb4pRTBF9GQNnfmY5aKMIrO61Gn5m0q4XcwhzK4+x/S9SnDAyRnYf2Zv59lpY
ma+6SG4ZA7HxP8gSFEYQCk2q+SfW7odE3EvQVkNBQo9y9U5uAaUDl3+J19v4Q+DUDAQB7EXR3isf
bxvglsf9+vss1Pm+r2BkBpdPuWTH/A6GfimemZ31iLTgKAdrT4ukYDA7ML8fJFP8BZ7tbVz1WmVh
fg++OvWznwFDKSDUgZ8h+lBeq++Zi9ezVjsUtVtOwuewjCh4eQM0xBKdiXTQO16fOd8HoLQpf0XS
eAzq+ljRC+Q9nNtntPbK/ePHLbw9C6nbK9OPm/JDCrg5ja6+XZigJDRrFEf1+p5gLuD77WWnf/WW
jS68PaM4kSCBCxbG7KAKwP6g1XR7ibV0EyT8GlWJIqlMWfjDVBkFtZ02RlK05RRZT7NPVkb27VXo
lEr8tZPfy6hTCjT7uLIPqN6g4baBq2hH0JugDAR+XeUEGbOHWoN0Cd6dgLWVYX0MkvygQm8BA9/X
IoLOYUJOJCE/xtw33Qro7Dwzu3IE77V3JwIZpYNA/cLooRdBrF014iML0UPLkv5MwZ8gsu67RN8I
ax6AqQb1/WOPZq+QynhqkV1ABjsuNAc0sij/gXGBbJEXbpywurjyBRyhzwlOOGwwx8EbI+hkIx5e
b5/wWimQzz6kunjBqDXU3zjNy0u8756j45TLi/dI2WxJR6PB2CoErprm7IMuLoTI/YERjkTEY5lT
oIWHEbGNDGvdMc3WWGQgfdzRpp62RAG6yyXJSRAd/CQHYbi2y5FopYITFsTxwYMJftI7KVKcsLn3
0K+S41/hsBPryCI96CrqLLAH8GswVzEHubdun/3qF+ZQGGKaRsF6sDiLppZ8ruUtO6ttoudolvh1
fQ2FcuOqrucus3Wm3zG7RJEgZ77oMwBRzd5MvytgeX9UrElTDxSYlmemB/oCpeSNlGk1N5utuvwK
GUQWujFi52y8DMpLOGS7sWt3TXx/+xS/CJD/8hGzhRZJYNIPbtGJU2m5zKHfUMl23nV6Eojg2MPU
2rDLwdzVDbLOyqMyFLvMfxTyXE+bo6K4hscqq5bGXZP/kALBEvqfYyubCUh54vEX2E9IB5UQSNb3
mP+gMaD/j2x09SSXLlr8KpPR0VDLSZvAonlnBuMrL8e72osMlI8POQjpAT+zVW8Ep0yEqRdQKUEb
s9FA7JG+adGLCPeBraFm45sSlMdQ/YbY06jL3rMqt3BK6UQvrrf+fZsJ5xFEzllTHTNWOlIZPjUq
xGEO3cgfCAZKPLfRGxnVdTlFJx80+TFAEOERDPG6hjbaW0VPtVQZXdw5QTwaWVcaNbiW3PswQztZ
u2ugFZBVzWEAf3QWZBtWuGXsi4DRRlGTF4VKz30h6gn4UBP1BGKkjaRky+gWSXFaQU0o5jE7C9Uh
4NByiU+gVtwRdcPoNnazHJigiQsmzVCg5xxuhcUY8h9/RW5nb5j2WvT7bdlL6m9pyIWUqBimUirf
UtK9K/aTvA+ao8IximIMoSCByArr9qobZ7ic7840vImHKGTnQn2k1UfmhuDvewo7aeOhSKfQcuPi
LscwIiaGWZ4BuV7XGDV071I8uYtk79EfGpk4IO44SH1Q1DqFGICphPwgBz9y9ti66AfjkTNG8a/e
S940HkGGsE8xN9ijGhVl6WfZKoADZkBB5jBlONfmF0o1z52HYm/HTy5AGDUeG64CxC4a6lbdFPYA
xbBOES0ljPH/PPj9DLWU8JHLygMQGub//ZBndaIlfrQvgroSMLp80YZrP2oQl5AsQnDDN+oi07Va
nvF8nSnBmvn+WgT+sRZQI9Ii9i0EwCJktksvY+nrvGkOdMsbbxnPIqaRuIySPk/YWeQPglA6KTqL
vVqeMndjymDrBk5/n20McnUsbcSGnaVgRH9OPLoogotSseG21s6PzK7gtN/ZMqLUATUHlNq5GvAu
jQcDoh14/DOoTmFgk+TQixk37t9X82T5zeZrLgKaG4VqTAaNntPqKWvAXA5xlYBZjeAetOSa989t
1x4mla3bJrm11YWHDuWhHYKyZmclIkakqQbybitmr6hzmhQ0tpkQbhjnlrEsvHXk17wQPZeeG4wj
hxKUTwJtN5Qn0o3Pt/e2+n7+92dUlnTZgYzpLiko2TlML6H2Mw96CPuoe1IcQn+L7u/2rpSvRtXM
ZKiQ9q7vIt2KSmYVAoNCjlY6kDd6ASR9w4durbW43hmIwtrKR7yrQBFcp9Rmg2hHaXnvg5r79hGu
oXz5b7NUyOKlAKRILAcyztCTiJmxwcrR9QHxs+F3vkHGc5Q9SD30qzB02kGk6vbqt6/7X2RdTZp7
cqTBr2TQVgNVwDkryyvK9xtJ65adLLwK2pea3LmIfSPoslIpRKkr3rd1rEdKblWS5tze1eQN/+eb
DraKP71LjbcmQBoI8Jxnutq9lOW32wtsHdvClYyhqiZpW03uKzeFhNoqrJ6W/YaX3Dq2hetQodOJ
hAjDjWMhG133xFQB3JKDUUiantZboJytTS3cRhVmQ+9HHTvXFTCcjWAMKmAKypYtbPhhYIb//DqA
/VTossPW6iS8qp1nNb4IhBYY/aXq3MmSnRZgxAI+JWRbj6eNLX7dxZkP6ZRRauo6gy9WONQMqd1E
hRNGP29bx+YOF+4jgHxjrXpYRgbKNO49I0ZG6YvUoANxukRCRiXfc+0+L35srHw72CjLdo0o4nmd
EWVCYRDD8/T6goGJi1uD6Xsa4a6NSDDQGMeMXvxtiy9O2jrdRZLilhVK5wzYE8h3GWGFipKM6lHH
Nct1NWL5Zegwl9gJpoK52J8EUdu5KKcj5TBTcB1B9MaQUvdVQik8psSKRYgdZsRsNM2pBki8qhCz
zYb3yGcbXnDDX3yVG2dmkWhCXgjqdJ3bb3IkQxlS3d3+MNPdueGRvmoJsxUybxzDQkNNwu3eKjEB
WqAwvfJHEaV6Ufk7tSp1BQTetxddr+H+Ds9LPFojFoqYhfDukzWU17y7gt2UKeifT5190VJfmsio
4yP7FoV6BwpaU92inNoyyIULK4iAEXuKXCSCMC+H8hwDxK8VroGiQT1TQZ1g4wps+MyvM5md9DCG
MubsfHbm/qmHLG0jEkP1Azsv0H3RgtfbR7yxvWXbIivArFNgbPtcklIHG71RZkCEQ7K2TJ9BcX3E
fPru9oprhCfzfGEpodTx0OsGBc6l1jDG0Q0mb069MJEVg3MKKPoAuN6xKg2JdUC8CjolseXl72P/
MywAgG0BRAHjsJAc86CzoZ/ANmL9GhnvHz9w4f0StLvCUu2RS0T5C5G+Qx0R+rjJCexKYCsfTpEv
25JYWDn3IPSMYkobWr74GIMEX89DDJcGmcWzj04+JvRHP+RWz6FOq5ETJqyS2sPf2qNbawBofwAo
YvclZCE1DIBJfrlrS7TPukSsbQxzGGGTfks61+oK7gh99EpQuEypZEWcAzWCP2gymDyCwJBZb2LU
C8H1V+xXhgqxNEkujR6k9QUmSErVEvJ2V/c7XuxjTs5xM2LAooAMrmBo4rAbitBulADe9S6tcnDx
M8icEkNDB1PVUBNrQbYCnXCKIRqla87BIDpQb7w0IOctFPW1b8fOrMQePoGyEs/lEE/xZhBMpahU
I0xIYGeFPxhlDChMhbGPOEYeNY746tGYvLdQTqxBR8wirdpwIRuecdkFglAs2mMtcoKJOhvfFTMT
b7fteSPV/mIHm91XOoR9H7t4Hok02eXpZzKCw4f8krqNoLy+E1BTi+CklMgXmfhsnZb5tPC9oL8o
yoOYP2v11pD2uuP5vcD0A2YLRM2QaH2GBWpzbIxKsFT/ixJzAvHI0HGM7FE1vCtQzDvFhNnfPsat
7U2xebb6qIA+sMH7C4xtnlkOmBzr/xPyMlzs3ztcpNXg8+3UNsQaUzgRJVM2+52GgdzmLkT3x4jA
8d78l9taJNpsaBM+Tocq9r7FsK0yePzvDm4RoMa8SodoWkHFsIrbPVWwv9sr/A/p4L/PbQko0kYA
HKji9xdyaPeNA+VWm9oQ+d7sAq0nYL8XWvS2UPBqC2X6QJHymvYftfCi+eHWbjbsnEt/WpqWSjxR
XOwmf9VE3VQ0HZX3+9hUvyPXVQ23cSDNC1PYSi/XaFfm5sflPxcecyKgmIiFOyPdd8xmjVHvJ8rZ
yiTFEzFLMEFsLbpxrZZT0iOUsXlX4EQDWgDQqqBuukEi8KVS8Hdq+PujLW5u3RYZg1xcd1HQXnGb
dse7Ha1/FA3YB3nQP2sJeWEQiDUr33ugowJX/6VO6bcoE2AqUg2Euy5/FvxDq75Vw4ebCdCzvHT0
jXeQElLSUxjddSCGH+X0JAFOVpTjzh8gViOjv0swVinFzm2LX7NDkQBPpXCVUPSF//xSwGbLSjH5
2hhkZEF0DKIfUMy5vcbaZAGfL7K4uBwI3YSxyRzSAG0pzFkk35ngWfLwKRSlHoMKz2vB5ex+STPU
bOsdu2Ya8/UXz+W8l6WKTJuUxNppyxwi9/bGFm+f41/MmJ2C8S+Je5PFRyB38U0M60GfWp8oMXtM
rh5KHdNe6GGYtxe+vbW/uDClLlBaUJr0lyYN78Yg33Px4fYK65hXUYKo9YS/kb4GhGbxisZpXqNM
2VwC7zROPPkToUlraJjAvgsfEC/Vu+nBGh4xBWhtrD05iuWNUyQuQ6hsstEliWSXULVNadmAZEK0
w5+jOTkR0cGyQJbrsbM5gDK5xL8W5JDToRwEEcoy96g8nzUVeoCX1i737C44UHOwu5890CrDjm/l
bKsVRWW23PR5Z2friwFpUhf7c0+iLZvewd3FoB1DYd3Y8o+rOIf5Wgvv5SpNEA0NtgZCzo+JjpOa
vQFMyOGf9bZwDqu3XuEKkMD4TwMB/Z97ayTwtkNpZvj33jjsZFJPRtq/21xt7QLOV1vEurFRtEob
v3DoKKfkR5fsIPrpTEnPWBgBsJ6YyPRNutvilVwNdvOVF8GuRe/dA78M2KAPio6CkeNfMNQt/+AY
nCxsYT8+oum0cS+2druwG6WVmpSIDUjqvc4kXv2NdYLRxODHz65a+46hxn3uoqal6rGYWF33QcU7
JTnEzffbP2TN/cz3vrApzhUtbDPMJkDh9ZRD9C8vtwgW1+ox8yUWqSxASBCAjmFG4R7N/t0/Kdn2
VNTWThaBUMmHMR0K7CTQ5H0dlw6IpG6f1SoKZQbg/yrKzS57F/ge5TGWAKmAgk4PSEL+oRWeKjxI
HsxYM8DwDsr6rSghTYf0l1v7PUPy9ffZ0tB6c6PJuV9odi68FyFLUXD/3uYYBfK+E69zxgDUA0x2
eg/1ppDtvfikqeBeRGaT+3hCKNRQs8RiUOFm1Tsbx9HkUrSH1oWjsv5UVoneNlsq5atXa967XVyt
phPLJhghFjQJVVHIcXkWrpeJrMkAo9gb3VSdWSsSzRdc3Ku6rQIUN9CUjtRHCTeHSJBjwHhT476n
Sn7QhqfbNiGxrS+ztDuRFhUR0+aSZY8CmMFQ7RbHALAVKu/lcQhMqFVduq4rraHrMRSKsrFNJ6Xj
QvEx35Q1xUOi1JKFqT7RkmOOYUKN94ZStkAlspyA8JhIBlVGTAKNgDMUlVO05BuIKx4iRoxWjfYd
1PaqIdKbon9IUfcTvQ8XID9JA1ZVepbSe69/a/uDBAnFsaA6VTI9SZEtiu9BLID2gplZdSf4lTlC
w6zVDrkKloQMb6YEdDiHrvZ1wYcwQw0oLEPMSQNDjUTd9Z/i8DJ070n2OgzvgjBghiWYJJnRxgN5
FDfRi9WD9CdQLHovgvK2qWwq7bKwx1QqBN7Jj4KAKqEC9HB8FqldVWc/AHAowcRRiLnkHCy1D6Co
MoQgNijUTJkKXZ8EPfLwo6e1EYqu0eTyXVxAxb7F5LELoafHqH5ymQvmjsrkgBxCvkKvyfgaALjk
AVfsubJVJkWMSpdsJL6LphUIGTq/AeVKOhWoLmoE8r0u05FKmGHXWYxDW3IIJfkIFnfQwbyS6AHf
ap/Lz8I4MYU8cGjCdOOjWzXgHQM/Y1rpY/deoiegwgTFKDMKcTTy8SqBfYBCyiwkxZ64oyn2Ts8E
I/VAqTTWoFF5Zcq1Jb88fHvaq6aSSbrW3lNwGkjDR4+548QDJY4A/c1qNCTxieaaMYzQ/5Lvveii
8Q9O8R5sOgN03nokS6bnv/PwlJQHVu775NqgEc7aWg/kHc8rvca3Yv0LZ/tIxAx4cSD5FePiltf9
lMpzGXyISWIIKk68FXXECUN0H+owBqgEs4UQ6h49cN9Ihz55HOUnKfiumaly18gHqebTrISpKqJZ
DO8FGTEQfXGF60BeFIy/jZi2SRmIJ0oYiHyi8knsQfXYGWORg0V51/We1Sq9Uaap2YWl7mX3eQyU
bA2+h4SYUh9ZHaS5fBV80+BG0+Iejy84FfDzi5KvNyj1tyqGY3mnjyjVSuSDDhDj89876T4bNN0l
qKj4u0HBKOKVNblx2ymsYqbngWLxXsp8VvYi2Hu+st7mIbZVs4aiD/+OlyEm+8guCuyt8s16KjoL
EYtHkli5vsamANjawUN2SJxpcC97AqHRZiq6mr38Xupr4nEWjTKvAXsY0wDJoRxXI9Ij+olH8O1T
nBznjZAnL9LPqgK7Klhmh4vsW0WBp6UP7oLp8l9V17y91NZ+Fj5cLVUZe0KKkvDXGJQjDWigEUe2
kr7Vx9Ds2BZm4Qq51PAOZkEOkKYEx6IxTVd6T4JTA+eva+bg3N7XliEuRdhCrYFcXY0zbG3I5DXM
zp9wkRF/oWaFKYIGANr+HG0Ola4/VX7vlC76zr0vkyyRkMxXVnIGPUZ2z6+tMalZ+RZER7dZ27dy
s6UiWyiwHtQUsH5yKJD2FIaMGeWvqU40ND4laD1OL5fABKH5xm1fTTxne108XMBdmiLdnLLCHszT
dW5X9P32Z1zNoGcrLLMozF1ngqCwC1N7U84LsANV17BPjCL2QJSEeM31uN9qLq2//6D1rFAmcYAL
F8uSSBzEUgoAtfOhZhGl9uhBzbJidsBQDOHtXhCdASmHQDEV0yUnIeAb93I1t5r9gunoZ35GcaGJ
lsm4l5r/bVQfIoDgiwLSMw+3z3d1RkOZrbN4BRVxQd3aT+hFkgcISIDpNYpNMR2ug1uDMOzaFu+t
hDZUke6KTNjV4kshQVM8Ck6Zcq0k5UMVZKcRPsBB8RBXYCpWIG5eh99z9S1rH2ThvhPDA8MwnTr8
kNkVEAUDfYNPCZF1SOR3oiJKSw0IS7szLQHa51r2Q67JW5JJ11JACWoEjuf2nldd3mzLi1dZGfRq
zkLOMP1KLFJSS8EwccaC/+RyzJZZeFah6SPS5jK7CMOx9agxVvGGjazHvdkSC6+qCf//fZmq30Yt
BAFd8b2IEpBrcmCeRqtIYpMP3bEVgUSXX24f49p7Y245i6BbiVqIRgC4DFL5F9iGDFpStA2hxf1Y
aG/Dpirbxp3kSxRgSLpQbEC5i5qM62g2FBwMjpyi2E81oM3KyO3dYSbyz/tHKQ8kQQmHS28PFjdC
u34XHyBY8C9elcgU9rHh3xXHcaNSP5nFX7H/39+Uk4VPDZQyJ7EPyjCA1oy2zHQt+x6leMpFyTHq
n29/w9XYoUlThYti6J1+FVBnbqb3Q5J4kUCB5BEuo4mnzik4gH10Eg1UdfAYHcNDi3dTsnEH1yLH
fN2F5QLvPQ5aybBuidn+MNXT7vvtra1FjvkKC/MMmNAqtevRixA81E1piUVzJ4DbMhmbHQOrRka8
3QDaydurrlrpbNklVKPgbZ5xEQdaWZPdFM6U/zJnynxdQ9oYltrY47JMGRbI1GArFATigkGKj57E
kEAYgSqQj1VJdqMPsIaymW5P0W9povM9LkwUCrBe3ZWcXpk6OkFZgK03E95Z7eojz6HtG/8q6WAO
oMIauQDS8KyEIjGAhEK1NZeydkvnv2QRpxnLh06UZRxAEpqYFwUvXe9k1Hd66RCLGEAmxNr6wGuR
eb7mIjKDam7gaucj6ZkwdirPH8oM5G9i5QFEC42AfkBWqTStkWaKfB+kIZjxusdIxoBrMYoC5JyJ
E7vfojF6yvtBMjK36J3KFUEBq7oRCF2mDNwrXlsGvjQPWQie43g7l21jCZBG0tXm3mWjKYQg7Igg
Y0xcC7PWqpFoojPGP7W2PHdR8kLE0TWAL941Ep6BeOyHQwLpWLAfaoeUuGbYvuQSxh8bXPJ0N9SK
7gP4Fr3gAapHn2OH2Sd+lugRErgPEemnGW4dotYAGj6Nynuf/6oFEDkCGpJHqE+POuo6Jy/9FLGj
bhimDnql4McOD7WXGvLITprW2qDMMWncOK4rWuArP6hZbuVuc9J4a8fNSZTAPtkXR5KUoJQVHSFp
DwLlTl/7P2WMfAqd+C2qTkPgB44vDEYPTkU96WvZSiTImnsc3HfCg6ySV4IiaHJg0mOQQUCbupZE
lAPwLJe8Vi0PXELAKg3lnvIa8wDDye3DB7X2dBCd6XkEZne8wFNAG5rcNdQa1YWN2LnuJn4zjfBF
2pVlniCkQA9fmJ7um7fcBr8rwhkU3kG7ZG4BUlexAfPa4BR05m5eCkG2AEAXngguaK6hFX3sbG7X
p824ueobZhtbOHataSq/88hwKTGuOJU9RaIrZ5BnWSAndASwUG5Eks2jXDh6F/RUYwRAL/YWf3SO
uwdj1fNgJmZ02UaKrOWOs4Nckjm7WlGUzcTagronYHGlWaAi5UrFRu649cGURfoBPDRGa12sk0n0
cQT74KAei1Y5lAWqTeqT1k/lQAHZdviw5d/WnPvvD6gsnDsJS7eBCjQ4cA7+lVqZgzGIu4mS+38D
vNnypYtrAB2oFk4IvL4R90x0wH7Ewp2Kd0OCQYiNfa0a5u9MZ9lGoF7Rtb1HKej5ejDHxWYNUAO6
iKKBqtrOMyVlwzBXGxfzQLG4dO0oq3UGT4erADJWO9pV3/qd9wsEna/e4SeQdaqB12SwFyFjLOxD
g10ao3upXuhZftrYPF3Nt6ZhZUVWGFHUxUGrVSrSFi7zEiPXylPp7MvVpzIk56gaOn3oKm6KeTve
iQpILtEQbO1BcCVzxL+oBwqK2bkPuthuZKDoyuGklO/Mu29Dh7sHsT1V7imhbwX/NYrHggHsmNYQ
KjkX2VM5trokvFG0EaOgdcTknZFLxVG4xvzugKLnaKH/+gYqMjeDGIMoPcRjZ/hy8kraBpwntDwO
VeMgTj6xOsNER/BSxleNfW+zMyHvVGufYpA19REzAH4CPVt+V0X32Kvh58mhFT7ALwW9jFSvFNAT
q6KFF1Ie/Kx4b8debNSloBMaGQVohNP8h+xd8gjkbtBa8AJ45rZ+CjCImEQNyKdBCJoDeUteufQs
oDodxugadGCbbT9LcBmkaC3EIDMBVEILFNAKgL0Yc8g0O0jlIYGkKPf1NpHAaPfipwBoNmDhQk4k
Cj/C7E2D4IMoAy2KB1vRIIJ2IEIL34UEaOIwAVY11nvUoBl+eXbtZIry8F2afsou6OPwQ/3h0R8R
OUO0J6ocs4E9nnuZFaF7LEm1jsF5wiEHlv50h2sFFrlK4ZYXgP45AMuSJbf3t81tMuy/8kMViByu
qQBALJEPfZyDnFaBCxFJZJTeALLnEWEVIQBaSnGxmY9OzvDWepOXmUU3T6I1lwtAcagD2mhTfMH4
9Ck8S2bugFHv9t5W39zabHOLW+1mUSSlJaAIEylIcMRtNtMdsWVL+I94V3GEvw9yEUzBUZt7LnoZ
eISST37gz+gRRTvlmDmeU6LnZPUOCXTglR+jVwguWre3uvUZF4GVJmgFqT4aimlILlp71qA44B/S
pjrFwVZNZtU//d7pVzycfcKyDpM4wQz8RXbxVEpAciSU5u3trFZmZ6f59WVna3RB3zfZlChQh0Nq
WzKn55lmVGYsnphgTYp5/1k6NNvXIpoWYpz7PcRSsSb9TO3QFoyfqFg+SOaEk9mqx64+h2arLZ5D
8B7V4AMsc1Gk5uwOhxGtLV7+SuXdyPkpDn9unOhq+J6tN33V2YmKI6jgMViKiwfMbNKch+SlV+9R
drcruUeTqo9iqw1Sm6ANGufetZXDF/DVB7rXgV6Rp5irbDa+8poO6PzOLKdsygJMad0/sCsOUAs9
oYCDS2pMnShQyFuyBR3yH2DKNatf7ctUz2H3CsCkpdEdo8po640ftA4EmB3SwjuJBOxYvoePgi7n
vkYru9W5gakDJ0DC76HMAuJwZ0tbaOPuLus6EO/LRWUCA8hVp/cMGGr6oWYPfh2fSn8TCjb1NG44
4C9lsZkdaIIaF6WfSBcziUpHVEWjx6C1qMRmNPR2U58Ab3U2znU1E59lNItjbYDjgPpDT68UGVT/
OQTvDbRlNwx8NWmcLbJw9pIctNSnqOaUMpQUtOxOSMBdhgY84x6EJ8qDj3kJXhV7N3KPQglikl5l
VplLG5tdLfTMfsciEGghmt8xB3+mC7KZQZONLCxtwCZtjHbEwbmQn2N/v7H31ag6W3Ph/j2vwXQ0
2IWQb3xvmtqsgBpQY3SwxMEMIYrC0rOSZr8ipdjJIHW/vfrq14UaBgcTEEQIv0R1ZhaFWRMvnPi+
L+EwGCFBx58WRh7IG8t83YO/LPf3OksqEO7WI6CbLb1mnm9IGSiEffTLKr7L4pBgqxiriWtyRzTV
yRso4g2JE+LogQQwYrTkBUzoqBmgLazfyKG+ery3ftn0eWYnIJVKp6AxhUYzuCWnegqSQ5NXdvHW
AW1VW6WkV5WtHlqTgGHKTh+9k3rRUocAupFaUA8Pz3J9V38qPtAnmJPUQYjkbMW31QAwO75FeOsa
D8wwCsJbkfp62V1ZZWvBZSAf/5U1LNtxdZFGvAd180XKjo1LLLd8TbOtjvGGyWn0zwNPuyGvyixE
uhN15qji0Raii6LGu9t7WZ2s02ZnNv2O2Yft8DpIvRyl79xvTNFrLAwLXwmRayMvygPGAGyfC6Za
jk6EQaxe7M1oAv8EuROL9G0AIBL8KZhvV8pHSrojZ64lNNHGr1xPlma/cuFeEzlyR43VzUUUbNfB
pRghjuZZihFrZ2JDy8dmGw5nNWTNVlz4WshEVJGmDfTKMSLjDYjMYHwjIHjoJHJizcZq62F5ttzC
pTJ/ZB4Q2vQa7/ln+NTvvYNiFHedXb7FO8iPbQPCp8tw60YvHKqvIhUSfESsNgddWbIXqpcoIp9K
5EJ6PD90wF5Jj9kAAJcf7bW224ght+1bW/bPIGdbZUOH85UBYWKYSicQmo3LdGOZ258R5Pl/mreL
+rgIClnpwqngVGD5xuSkzrvnPBqtMtxogKzXWP79FcHV/edqWaiSkbVwQJLjOuNd51RQMb+0Znqt
HIDx9Na11Kdgj/GFHb3jx+GlsHNIy2GA6B5kW7dv9pqA6pzSmS0smPFkcJupaDdNrqXNoW91qhqS
VTio+uvBkyrdVXfsU0YpreWbb43JYP82Lzy3/0VevTBosLT2NVRTJxRwd6di7REhQmaNpQpvkAyx
QZFgbWx4K+9bWLSYipoYMd58iRawI5BrOiz3QI+bBOKrVgXdT4ieMA5R7ClRmzlNTGXRNhkGfqmL
bjRSSRtQ4IHkBJgAjrni5EqpJ95TOF7r7ilJQMuGlCECZ76Uj6aLEnSVv8Ve81R64r1UgSVfUooz
H+pDWze7UR2A6vQEI4BSRxyFmAjZGhdfjZOzn7+ILRRik4HSQIdgkk2n9TnVFEgFyWZbftv4JNO/
9JcVzFZaRBclT+Ly/5H2Xc2R40y2vwgRJOhf6curZFt6YbS6W/SeBAn++nuo3TuqpmqKu98+zmhi
UACBRCLzGHV+tMtvAXfafg9zA7x8UKrK0Gd9ajc5yCBrGO21r7O8LPSOlUGPrcf1ykyqyC8ycmwN
v8neZLqm0PPJ1b01xcUxoyEXs5gVMFFI/GZ6ps0vbEK3gxrYJKPmCFxQdEwyNLtSeCckPbwadv34
k4zeIKCup6FKOEuRGs/G0JtiFMwdu9JUw9xUUeO7/TnWvsbiTOpR+9/tAsDzzxpg0YO49vhaG2Jx
BksVeOe+QfHLAKSz1UHW71cQCSubdynjWqikgkBMqp5KBhQ1XgAdLmal0+0q1lfW63py9LV9l7qp
QV2OSarTOYSKbqm6UDMscrhwwEcMOo1m5gb2r9Hqfk6SV5UeZ6aCp4G/pti8sqb64lbJQITUwAjh
J5EymxrEylls/p92xlK5NUlpkklVzE7qFNuwVTJjqG3fHmLlVC4VSqNsShuUhNmJyASA9sQ0gjNF
r7Wr/bpfEXS73oW7+HCLuDOqeDwZIQXA0+MWd6D/jQpL8qJ5hRNt17za5//ZjQigL+JNHdBsmOar
rjdAAxCIXdW6KwdrR2ttmEWgEeOpbxQVUTuFfNzIgLRGizxrx7W84epL+2LtFlFCzrOEdyOOMFw+
qdJDYmKTZ7I9AALe6T/a/EfQ3rM6NjvgHm9vkbWjvQgeA1Nr+LbM/jg1UFTRqR9fCwFYI20lhPxL
1fyf+3v5zoaSRcNqaUjAx+h/lnHjjG1hKtJoNlRGqtQ/aVr6ouPq1XXNbDhbmefKl1xqcRZVkrOw
RYFqyt+yIvUEwNNipIq3V3NtlEXYYII0hh1DETuAPLJQvY2RauXaivLM2iCLTCgLBwGGwtgsLT0T
/dzyl56viMWt7IrlS7gvBllsGYYABt0SZCCXgghyLnD/kNYULq83ur/2vjFP9yKxU6YK/obzc4HS
6D4tto2BUNhuhRqkopdIpNYEdIoRfNz+UmsznP9+MSrafoBod3NoFBpIrIDKUVCXqs9paqzsiatX
iaGh/qsDxgxmxN8jje2YwUWX0VPW+wxdGnUtyl8vYV2MsIgeQYTY0QRCcobM+Vn6QbfdJnNT735G
lBhog2Wzq1K0XXuuX68QXIy7iB21GOS87PDlkk2RW/3P2b57pqyy1p1VEsiqNMPVj/Y14DIPadsq
Gbg6oq0IUe8u6i1cGTuB90c5Sb3b+2Plqy0TgGYMBzUdanrqJpeWhZ1ma1ZD1y/Mi9ksznEvVqHc
zr29T/MpcqrcyAWjyVXbjc7MylvL0demNP/9YstLXRtHTG/xLodNCFSGkDvdXrP5e3+7lC8mtDjJ
kVqqqSx1ybkedNTFm8NYd1avjR4rky1PFZvlI0yR+cqw1yPIxbiLs0yoonGiQNJ7akWrI7KTN6NV
jkjchvKuh3620g1HYhhmKpYr14qsre3JxfFuY1rSqMfha0lwLKQU9nF6u23Ubqf3AQB9IhJUOBKD
Q5aJIP0X2kOFJpOqFe8QibUU+Y/Bt/ALtVkk23pYuCzQUDQhHmMQKuxSKxxrPOTFxm8GZkJY7BDG
xU4PjQ9tqPZDn25rUPhSCQg21lhSWzwLI/EMKjicJltSPxWM7ateNoMu3IiZ+FgpgRnroMGk5DCl
kS/GT2meWlC4MINy2HFSuXU3QC+tMlOSWGPBz7S6o4kn1hse/xK4hJLKT7EZnEEd7IiEfh9A2wOO
9TxFPxN1QifUkSzBH1tJ6EahoSVn4GMp+X0JoedhyPeUI2XPFRg5jH7bglJPUjuYOpgzsNHO9cEx
IO6SgNpnl5HxnoidTyBvDrHzJjbOOTHcIEExhb+ORgVZGHEHIUKXp7B+kMiTnM9ZWkleBqKbPbzU
07Lb5ErkZm36pA3ZuWhg3CHjWq76l0lrHDUgPuS5FHPqgagYwg3TwXVMETLD1FQlOGJD3VDqzHJq
TANKqVAmMmHzBCsH4VBD+GRsOpQNkDt1kSuRH20reQnNfSF9GJt4OwmG2Wah0wyTGQ0xMC2l3SbQ
560Gk43oQSrSC080tzPucnovAFxTNH/UHolzAufkCq19NfUgcW1KxPBFMEvLXLahduFQ4k91ZybT
OZC0ExmLOwVCYE0k+VqGp0osDPt8yH/IAnhWVNhWnIHoKWrPOl7AMmXOFKabFqCVEb7QhQBP9BaG
SIeshTpr6UwV8Vsd/EFhH3dvLexDgdTJoAcmkn2qR3bZeRPM2vKzHN4H7CmptrJ2B+VFcdqp4RlK
G0T4hft0mwSbPE08OfpVDS0grblrTI9Z5lcEs+//pCG4yd0zyIx9uAt1gHUzxUY+PwUPibIFdBut
41dD+MVa8FDB2wQ2UqVnhf9IgaoBoliGXFjhxNWhjZ9jfj9RS5COUf1DngAr/cMNh5cugb/hOP6G
W6kHadiDZuxQAbVJ2bpj4BSGp8sDqJWpR8ctg3/i8KrwX1Abhlb0D0H16/bnVJf7KRLtQnrqJ8Fk
9K7Izm3gCdpGyHAyOwp60EvcntIh23H5EaBdNwfztdNzrynlDU8CuxpEdJLudbm8l5XYVLN3SYFt
DEnNuJn78xA1an8TNPZo+jzgIqhHm/To34zUDOrKlNnjOEAdQcr8IYLrewDhf8ksdeKOVQrLg8bJ
yHkKI3ieg2cmH8KaWTJ7kACCbevXIn8Oxu7egFhg2UGvDkDhqQeg9wdqJttiCOyST3YMAC3+G/Co
qHSiw2gHzbkLS7thuaNW1CIwAS92k6K+Qe7EqpEz9VFsgX5iRsCyZWeNb6SgsoAC96q0dgZxeoXp
Qc0fILKPTVqcuCoeMuEtgbwbV5JHGmi/Y4hSJ3JrRi2MfwZoejTcjhGGdP0PE9gOhH87N3SYTb0a
0lHNizNMCOC2DAmwYQTouPJTBXtUk4jZkftOBMYUZG6UYJ1RxrNp8jpJMmVYN4QoiUTDe8drr4or
W0gMW5U+YLEOXDq8DFLDUQreWqms+zwhdtkzJ09rN8hrMyjgE10rttbWdgxIcsA7R4pK2FpB06+J
rVrRvAkSyr0kuiOESKscyaQOQYRieOBaukkS2JUAdmcro+hBHXtbDx883ZP0XYXpzMjEt6iPrbxo
9r2c+QGIUj0iT1PTDauTQ5BI92I0nDPqTbBkp+LvQKEeNxBys+G+NRBVM+21BeF3alsnLuJzKR/4
JG6aInzjgeJobXBsCb3rU2XPmc84gA4CAaZ5q1ewbmGxI5axNdbTL6ElllidoykrZtE/r8ieWxnX
FcwryCjtA3WyEhUBuIq9utagAQltwmaVdHflZQM8PqrXqq4AIyAvEohMLjS1EWlyjp8FIN+hgQJD
YbfaKQ7/VW/6TbE1XsXN7aRlbcxF8sA5lZoOPqlntex8aBDaHHYaWvx8e5RrOcpfU1ukCZqqJExt
RZSv4wTP3cht0KAV+ctY6vssTr0u0B/SyXiqqtxdGfpKceGvoRfPA2hjAYaqcjwPWu0UQvd+6g3I
JcB5vYdy4PASTWDHovFYJLJPy5XlpVeSwr9Gn/9+kXWSlqHSJXXqSWeCDb7dO5F+ENTkE2VCDKm2
1Gi26FN0gDlCGLbPbWGQDr0Gx4iOmxHc4MRC97JYvM/795jedQxUy96sFYSCEHq+RWvFuGPr6Z0Z
XqVC8DD8WFm/OQ9fpLWXM1DmHsjFDNIIzOV0rlyomd1+VJvcSR5iT6WWdI7uVT+MzGilqTVvhlsj
LjpoElfA+Z43ixhsBmg3dIhVKOSZOWRWgnHNx+hTXPPWcIuqhVoYma5Ok3oSzvDolT+A1cImhYdW
/AJVAne0UVb24tocDYgyOEVjkrfpozuW7rpm1rfdgvexSOms5aYosryU6+KCGmvT9PmklFwkw37v
giC+6rb7bYEXwyyeQjHELARwM5OzIAlAndf7ElQZWVW3hQJKChKP21voe1F7Md4isIVSrkco886U
8FkgWXakHXIimCseyDHGk090jHPisz8dHs9od68KTH17+i3GXwQ5QSk0MZ+hJIGoHnSdHBJ9rczx
Cav7axctxlhEuFFmpOJhm5z1Q++A+eEUp9yT7mVbPbWbzKk8Y5O+317X+WffGnIR2YS+16RpwMls
xsJJcJn3GVioePBVdC2Irg21CGOQPO1FNhecW+CmLdya3WNml9YMHk0fc9Drfxjb3C680r89xZWd
+k1MYIzrdpjJGCDVHNTkVx7vqwBpJ4e2irqKdvt2Gf79DZdCAgrsAseoxrlIYE1ps73h1l5R+qrd
9oCZg5kENYrAbt//9/Jui4EXIUiqVLlX58a5yk+1np+4BECT+MplgCQhVxmJod1C2Cbp3aGdNqkm
mRyaP7eXem0HfxoeXQR6dRoEhYhoMWuiiQwX2ffcxIDSIx45sOWyxmf40VnaK/8/T38RjyYJHrRg
LoBJLQLRV/aOUB0NrbEKBXm76hvyR4y3h4qd18X9Ix8yR4UC5e3py9e3OETEFY0aVF/iNiYSQeJz
6jlAKMqrWDa/tFABm6F2xaKdIXHCXdUbssUjtXZqsXin9fQwFeE7q5pjVfMzGISa0wXdflRSn6of
Kv2d5JPZQuuHCWc9rN2eKG9NG1hTUmY2dDXPqk7OHL1EKuhOgDdD1LZ3gBPus67ftOSpxrswnUa7
joQQjk/gsWp5ZhVTYA8ZkvtWF35PE8jg4suU/rm9GlfPnWQouqFSWaXL+t8Yd0NVCxK+yHQMCbqM
sbQV9PrIeOiBQbi29daGW9QCJ+jwTSkj5C7Z0BmqbEMeS91ULyB0fqoONk/6Md/Z9cvtWV497xez
XOy7mkXRIBSyepo4c2RhV8FXyiBrhcc5DH8L0xejzL/i4lxR3qawE1fVU6Cirlm+GRXQyEjyoebF
4POpw3/t9rSu7uSLAee/Xww4kJg0PUPOmZXMjNVjk/ixGmJm97fHWVu++atejKMqaCkJaaCewvyP
qP0qA8NS1wj6a3NZ3HEGqIVAJ7D4rEWRT9TfBh9BG2psY1i5ada+0uKGg9wGVGsKHH9efUDS446w
+yn8iPoIohI7MJFXWkzfTSM+Q/5XuFmE/CLrA51OKfoim9AfDnT0JcEsn5BnBu4M0jcGJz3h/Z2c
5d1/ZGW6GH9x5HKADNOwpvwcpcxMorsB+jL/wfagXzNcnK5Gy+Ra4/h0GQH7qfijhQ/RmhPL1S14
McbibI0Myh5ZgRubNMJ9pCcWHPn8elwDK/xLBvs1l8WRYm0Ddpo48DNzh2fIvPnEnu5qR95qbv9E
nNgib+FW308f8JZ6WAMZ029P2MW3Wh60VO0iZcz5WTGBiBVd0N9OM7wgtdL9BHtqmAWDEFVu+GaG
NvFtuhInv/dqFj9gcQoFIEUVATye85zAT+COpm/drraVLSqMr/rx9r75TOq+BcyLj7o4ipHOVTlm
fX2qhMiaAGTKjWwjoV62KcPyT9JoG6OK3UyJHyII7Uhwy1Y75UXRU1iF6uQhVXNrEFUvGnS36DMv
JbDI6UCNh+ReOZZ2RieUanszDX6H0FoVmo8wDe2c/lDY6Gcsw9NaT05h3e1yo3OyBBJWQrSRcmbr
Q/oaEf0QCmskme84zr9X+LOAchFLeRtPOSyMpJOgVlstYZAg2scalIPAcajk57HrPMD4IGbTWz22
eRcRSH4qkil2PTQf3oY6hO0KkBO1ji5JYha1sdHTA4cipRRDlmrEG7ZuraQbzrc/1nfM5+KHLx7r
AEnHRh0MMmTG4DUWejqsLe3WamsTrvJuCHPYTbuHqXm/kZ6A6l5rQF27W7+2yufGvVi2RtayQAXd
6RT3FQQYz3PV9PYE57N1YzN+doEvRkj7pBfTHnF6VtiIFJBoIaWWqGwLTIwNfuJKKvTd/nmxnouo
Cc2dTJXp53qKQL8DrVs4lRU4sIXPTGJmNropOHq1lx4qhzkQ51yvD1y9dC9WdRFVI+Qr6MPVyTlV
mCUQssn1EyWJKRVrTrTzbL6trqSKiqSClW0smbJNbehF2XQc1XZiRghuTboGzLpaU7kYYhG6QyGX
qknFByz25ZEfO9GMHfSqEkuzChMqLWBrH+sNyAdW9lRCDWNlh17dPxfDL2I36zWq5T1B0z4q70v1
ZShek8CXWPkrK5rN7b16Pam4GGwRp8Oqy9RChTgjlGS9YHKSwqruODnmlRU7UP4LTXFrQDMcBbU8
vNOj/Trx7jvSad7AF79hEb2nWsx1uUjDc67Br5y+67xyA8CVyzyGQdnkKazaieROgvMcxFFuLwBd
We1lGKWQBwUEFA9pMKEpBL01t0UxppIt9ihBEN6w0MD4ELeiI/uR37oQ+d4A0eZAEcZJ3TUU5fVr
82sploRbfewhKSBh60FNAIjA6jSrEk7eJyYwNf+zd8Y/Z2kZC1PW1SnpMv1UTSOQwPugmuCXC0GQ
CjKaqhc0aydLmXPUG6d3GRsbpUkqZcrDsx4Je6UmfpbIW2g/mY32hjvVCSDdGTThRhK6B1kDEROS
XiYH0DwDBbaHFSzEt8wEl0OuEbsgjzGFeGv6psTsKPN2C0lht4Lk7DipTkJQldC6jTrpZl1lfi5n
HlOqB0YBKNdogZay4g7qqzLe10awVYgBm/Q7QiS3LFSIcycmL6jTg7mIktlWEWKPUzAD1LtchbNK
LFtpgx5SmfuwujiXefsniTq/nWYTyPJHm7QWHQQ/HrYVgRK+giykNawyPU5lYIv0XEPgikFXeOgg
9qBaQvIU5JlDoCKcDYMVdzXAADqqBuNB7iSYlxVbYN/VEJKwGKXh6KSBxl4nit2SRwMd92I8V+n7
NFROrIXbIRo8eDZCVfaQwgJIltJNyQD9LhqccQgQNaIFj/anruweGSUHENJg8KUcWggEdVQ/MqiZ
MvRTown2WCDqsxc5SJ26NOyoPpRofgfGw5DcNxXBz3mb6ns5OUz5Nu2OobLJASHJ3gqoW8OhCsLN
+ePclg9igBdF5o8NNODANgD+3W6Z6mZNDH3xAESu3hmmV0VCyjHlAC5X6BFCpApgGEVsjmUwbds4
eRtTtu1KvnJjX0+Xv96/S6ylhuZakXdAbszHToJMjSPu5LmoYBtWvplZx6KlWPJLaXOou4U2WXnb
XX8tXJz7xR2e1VD7jhKE4UK4E6HZiZ6FoO6MQXkSjNQ0oB9S97DeoE+icZxk+Jllb8rEt4MChSzh
bRIAT4AmdfQeJGslzpXL8LMGeJHNxHFDlYlO8XmERUb73x5J65KsV59lFwuwuHMBnyx4SKvk3Je/
ixkOA7hCF33cDvbfgX9/3zSff7+YTJ1wJWBCAJCaDQMOxHjBLsTfeJr4qBFYzX2cugLb0mADsUIb
bdvbw18vGHyF28Vdq0OgEb1oEE3CPnqUpgMej2jgRW7ZejrZi6V3e7jvcMPFbBf3apVoMhFnuCFz
25/yM95/EBDm7qcnGJLEVaHnla3yuckvVjfuOzELG+gwFmgwhoglUFbZJDA4Yo1mwvcaUJVgHwFm
cnuea8Mu3hMi7ZCsBXhpz3WR1lM3nRP5wirD4Xq1+2uLfubhF9OTMihh8FTgyHF1swhZa2YxNMwh
KldXkdM0+i4MQfbMzyJVLCWJDx04t81Jyves4Wt76fp5+afcqi0S7iwKE9hxFBo6nponthoytdpM
lbVhrub1X4HxE8x3MeeprPV4iCV+1gCxYvKGQpAI2C6DkpWz8b3f/7lZvya0yHozsakTkEvjs1iB
vm7wuwov0Sh5le2q13eFBroSGy1O4pXd8y/Z59fAi1OptTKpBo4HRSqHG0COm+xcKmgd5/sU2iMF
5CD7jU4gqDesjLz2CRfHM+edxISx5GejOhjTR9tuk25NNPT62fhncksAMG1TRU45xkhwNub2sOQR
r/F6//YRvB7ZvoZZHMGJhl2hj+i/V/2wqUsILpQnqRjMfgxBIRvdrmhX6BEri7ekJ8RpJ5Ux2pkn
HrywwU3RYeirNXrq9bfmP9My5mz2YveHvZjJYdvyc8gUV4+43bE1CPDa9lsS9XtDj/qEYIwIhjcV
NHoDf35b/k+k4/4ly/iazyLL0Bhov4GCirViMliWQZcjMsvehs6XcBqt+Dc7Nl6GawFAdE88kd/a
4+1tcr1U8RVOltQFVMTCOqUI1Z1Lt/URpOoXgFjE98AGMvMoOtm2+NM4/9XB4TvxrljFdP/Lpfi1
BotEA5k1hFjJ523RbXgKg1srA3YDssiNidJTZI4dQHwrR/1fntlfoy6i26DIwPbCM+CsYwSm/55g
BlTBYTtuXUqgIj5IJvxvZ8DKG9WwNNF9SXahqJg18wj4g6UETYo2cLTEvv1J/iUl+vpli/CHEqdY
5SnHJ7HjY/tTQp2IWBVM36zZyi66Dy14DbxqG9qslDm+Cyn/HfGNRfyTSKfHOcCln7sRFgdoHTPk
CrUn3uPZYEpgweWTjbRhrQS4MjKgK3+fa7kbWkNMGIDa3Ao8gOZ0M4UP/Htmpo/obeC9BeeBEExY
c5Ug911E4a9Zg3r+99ipMKSDos1HAClo7me2JGKlxfP8wMCrr3Szg7byurhecf3n2ElLyr/BijER
1YmfawdwPaewgcAUfWKxGUlj6W4O3zJgZPG4WatlXb1/NE3SFUlSgfaYw/hFBM3R+Z3iBCnvWEjn
TnubQEAvo+OQESdk4NlA/Fw3Vi6jq1H7YszFCTdQY6BVjDG1HOR20KojGG7fPjWfsKpvdYyLMRbn
WexVNKvmMWYxWtI62o/sd1h6UrrnqAuFcCcy2V7NTCZbw3ECHgRpt+rC6gfKvgAbh50vlGZpbJKf
YefACwlI7dKOHADJ1qAS9Dtabd5xF791ccKzTCp5BQHqMxuhMqXGwA8H24I+4ey5oWig5IfHABxU
B0gc9xXgAhSv/xD+QxVotqXmUn0rQ86SJTOTc4I1RvEIhsZ+thuKC1g7TUODTiT1WRZvm0S2S4Cc
De4BCusoTDgwADb1GABxLbPSqdmJeXeYAMsdFF2AJIvmlTHKjqiBoGRuAj+u9lgJGKHXRNo0HRCL
PNh2EJsL+IMRPyUGuCFqAs9VBYKQmh3MFRaV4MXcNttQCR9HyJ8Y3Q85+UBY81gig+b+xAFX7hE7
SVVBx8NPhTeiNBbLPfz2baghzBqJM/RQXZayncrVB0ML3TQArIREIojUzFPJvd4cknbYkVkOFETI
vKVbrSksYYgtTdxSeRvJKDCh/5QAf5PuGximCGXgxFLujnK0h2na3TjW22H8kaUTMMyCY1QqvJlC
U0uAL1UeMlECEcDYyGMCShiqj8STKpShRHTJo9xJ89wMVMVOCIFNW957BoqycS/cxbV0aKbSHo3C
CssYvBn5LRWjew1VPR1xe+KQ62yNl4lkW1lp32CDBYw332pEuCed/GMGjQLjZjXiWz+hLDPRByPS
d7Gh+DmUnZUGVodMtFmNTU2BozfwAICLVi4odjCbZtHETUl2H0QCg2G7tpmMaVtPlW6WA7TMFa2/
h9mVHcji7yYknQu8d2WJDOKeTdjXds6VRz5Spxo6N5ICG7geEBpGk7XdaUi6gy6jnQY50kRSj6Mx
moJwFJRDTA4tRbjk3MkNZkcadPhBiIDolxvVwFxWqg8yy5+6vZsE2CJO2WZoH/N2W5LUypVsr6r8
T9TLe0UvR+DjpXPZyE9TV24gjenIBKqlNXIjjoxABgsxrF7UKQCZU3QKAAHl8T1IKejTgVlBZUoD
v7no49deNjyU3FZyh6uZ7tfxlRbhrA+6htGoAetN2jZoJTd3xvAfVQouxliEM6YNod7p0QxjY/u2
c5Wdvpnu8404OdU2fxh8en87gK7EaGkRkwq1SNO2QsFtMH4Ymquip3J7gOt53sWUFtlFKXdKwgW8
fCIggxowx3q4fCSA9pOdovhZpwIaFULhZUPgo5nIiTcY+eb2b1i5/JZQROwe7Pcak8w2sZ9uGx8v
dSQ1/1nT4GuqSxAi4UlZigxF9dk2dzbeAFt7AyNUh/oAIK8kE9+1RP6+Tj7tcS6u9E4ZqJgNWNjW
kdzBE3coDNjUAjw+2Lae4ciAdga/FKvxYAQkbUULur/b0CXu7cW93iq5mPUCjjKUQEiBPQ4eIWwj
INDuoK5+HNx51qEt/Cf7VRd0KkqioKrfxPXKRi0no2CnwTjCjhVA/DVfhuuJ4dcQyxr0QGg6ZjWX
UZtETKHcVNwWqfhc8beC0+QU23jdemsOHt/ymItBF9lom1LWDC2aa7N4COz34LcMM4MQ4W/Xu/mm
fizdwc+hpb6W/a8NTP9ODIUo7ERVlyF+URq1SWjjaZP8TpqfDK6Qt3fK1QB6McfFRsnimoqEV+wk
AfIggro5SVsoe60EnKsR7WKU+e8Xx6KVxUAsAZ87QXmiIT0uhrURru/4iyEWyfRUKlATl434DJBL
6Is+VK5zE96Ztuw2XnxaI1WszWhx8SRtX9Q8DDBc/7OD3eWQn29/mDnI39p8i1snKbQBsgIKlH4b
dMGi32nyqDNqGSLf5Elvj0G8EpDXZrS4dViZZvCDx07oylc+M8DAVLs9pevXzsU3Wlw7fVKMdZsg
UMhet6nrvY5KCoOa1H/52QX0HZga8BFXRr19mkC+WWy+Rm9r4NlmzeS5zBfcKb+oCha3WbwnzzW1
RUfB+xbUXWutf377cEHe9O+RO0lpYiRb/Snv0A7XHzsQI2vjdWV+t3eKtnzAlilaxc1EEaa2/bMM
IjQmGdnoE04SunPzJRNaeE1AzwqYk9avVr7q2iQXEYQoNZ4dkiidDP1dzjRL5jUsdNcgg/N2//fj
oAnz7r2IIMCKZzXTcnYyKIVH5iMpgDzrfmkjjKYUtpLyre2YZSyZRg4tauzTEg32RC2tCIRa+pMO
6kpcXFu7RRSRiFTWLOjiszriitaQ54uVHaqrUuXzhfFt9QxRBBJfoqIuLIKJKhdlEJfYiO2s8zor
a6QWKJE5dkaCWs5qDWltvEUsSeKpEAkZyV0BKp4YHWmqPvUj9Um9x/G3wikB5662ZOUgw1w2yNM1
f/GrP+Ar//nkEV5sl9ZoiqCo0Y5qfgBhuW9hYCknJjwyrOknAF5r0I2VZFZahJiJ5QkqHhK5G4Px
oQwUK6MG5CKj/iyU4FpXctzbHelOYmGDow1DZ/yz0Qm42sGt7kcI0EIRShjHI4wvrRHWxmkX+rfD
xPX69teSfAoEXyxJFcVEEir0qoft8FHeD96MnmHb+ont5E1rzylx4eSusINUauatbYmrR+pi9PmD
XYyel6Sn2OQhqoqGr027Tt1mXb4f6NPtaV7PAy4GWoYjfWClWnNME34K0WsEpBZAQkfNkxx4S68+
L64G34vhFnHJ0Ous0+e32qyWwx2IT7nzuspAFka2ilUVLfHQHQpvrXS1tqCLGMUrLg8JReHKAA4l
rNRnaeygxTBZHFWH22t6NfZeRI/FtT20aiz1ciScYIHn5eGfTt3lI/JSGIBN05rg/vUk4Wu0JeaM
qHmQirPMnOzFvho91Bax1D2UJKyKb2KXyfaq4ce8J26ExyWwDBzhHn4nEYPlU+yX4cv/H1KwIQMT
OYEFAuvtJb369S4muTgOmSFmvAgxYkvu9OanHHwkqIqWyen2MCtf7nOtL06dUgMMRRmGMcQIFu1k
KwZOIEc2oY90tapwHXR9ManFWQg0o5kGUYA3eUnv8eiG31lR+ErbQy8VlCstqM0sewkC+KMPUOYq
DL8OC0jJpF45BGbHcSup9T5ENU2ROi8CP00Aq1WgH2lnOBFOL2llUKc+WjEzb6/T9fflxU9fnKYI
/gZKyGbhOujeGLEf4JX3WYAszjDbg4yAO+ajk47bCOGcVk9QyDY1Bb3cld8xZ4S3duIiIQjiJE9b
QezRK0bzRfIDe4RaC+wem3PsrmbGV4PXxawXacGYTQlk6fHObB0G7Vpws6kT34v2cBDR13K4O8Cs
S/fnJGEdEHM197kYfJEjxFUQZ73QxuekeczVYJdATYPWw8pBm/fcrQVdxK5JyjkhcsZOE4QtBvK7
B3nm9jdbGWEJ7NFzCX4CGh5qqNU6OaksyKuvUDiu4z++1uoTond5jjMdllBywk7MYA6h0y4GM0As
tkUbATCo2HF50gK8pAC7uT055Ia3F3AJ7GkUOJ/yyYCTjsjfmjCH8pSi7zmt/ghasC8j5Q+sBz/g
BpvsBYlyT9ZKCCpnhmQqQ86sqhvhn2cUJyKmpTklErO1KT6oA9y7oCBx35PREYUKSgsZWhfqu0JF
Eway712gPCVduUtpCXUJeZ9rr5FculKumTCusMt8PFIR1Zdw9AKlcpR+MAkJTcDIICciWgMj7sAf
uuRZbypTQHkaFXQ/bVUrRMGGgulRhAY0gJ45KAgdWgZa+WdKUqAy/8BFGvXxJkktTtHvye/S5I31
AqRuWms0PsSwturEryCdNf5OpPPY+1yarBEia0b9WI+B2UCkPKufEhkeZRBmAm8G6IsfU3aPfwPj
+D+l9FTIe1EYbI0eG3GTRYkZBfskek7ZAAVhyE4YOd44ojMpj6qQ2o30LMgGnK/ua/JTwyxp/iHR
H0LfmlwBxl+GGnOwkcSPikvmRCQUb1GOlw85bLKm/0faeS23jmvd+olYBRJgumVUsmQ52zes5RWY
A5jJpz+D3lVtbW618J/ua1cZIsLExAzfQJVplW2V7nekhE5Yo1iz/JyaY5W31pAkXqfcK/l+CKCo
Kj000V0SLZH9xxIXRTQ8s/Y+Z7/a5I+C1ORQEbcy/mQqvEOUERfVgek+nrSQ0SwsklAn7ya3HDSI
mu+S+neNACv7EY2zzbDoA98w7B2phEIdckSTbloR6D1Godq9Eroyuj9mcOTn5j4LgFgrmNVImS1n
W0Nu7b5BF1pjeB1H+bvkZJnmgQpt1ck5wLwIdvy1O5MyhcpoEyamuQ41qkqlygEryEmt7lSk2hr9
vczuy/StHO+M8ldPNE/FitHsZIDuWNA/U6+7oJ5aWTQiHaZEAsf9qkd7+YNWUYRGHvos6vDA1s6Q
GL4LdxLCyNFR8hN3ehU5tNcck8vBFJiDC0sDHtrE1aohp2DMXaTCUARTJ1s9zJ3b0/xlstaG+XKg
xSe7GEhCWH6oSgxET7NXR/7UgEZgN4vIJzho84Zt44PyM/4l4clWIQsIIPs78qliSMjVAoDLX7Jy
W6o50FLgeghiy71DyXFi5z7YFuADIDTVeXzLZVTcxlAgvAsxIefMFjmgV9MGlz9h5X6ALshKg2Qo
NIId0yYCylNj6eZpMKgd6rEd578CYEUYAclrg84Xi/KPdtCdtEn8Mt30/X1ETDvrhk1TQ37RkD+H
PH5RsyPuIlewcF+lJ7dWbuWjQMdX4d2IoMUYEytqDZuhPiTusiPrUncah80wm34GkaxcAgc9IHaT
NpaSIOlb0rOu/8iMXazvIuk5QahWI8xpQPIbJ9VRSgqYICxEBUghQghOG2jviN75XGn90lCtIUQ5
CMBKWpB6i8COOv4yUF265Nl1pfJUfYZy9D6hwLIPDf46oFxehsAx6geGBPV2fFO1KPCVev6QUPMx
re/kdHYimPnBuE/pnyCqnJTM3hAUdg3wYTfpXt9kls6LHVJm3qyiRUArzkwd7TCWzzyWbGP25ji1
OhiwqGb7WDmnBbA3KFYwpOqlTFtHwkLRlDybVfEwhhxaOmBHGr9HCQX0MvHCufNImv5q2v6ppARX
l7ErGHM51CF1g3sD4Y/6GB3GkkDzUrkzcXFBRmZHW/2gtoo90fAub5t7fRg3nYpoh4ZQJnNqtXpr
JLZnwXiW1XqXMnKkCjZzvIg5tijmAhIwzZHIV+2pI06IEOFI5i1TlUMf4IUwH6f2rcka1zCLZ1Uf
D/ooOVMDjBevLHR9oBQCyHxwp8iEEcFvU6SPFrswMt/jONzqTW1rgYa7V98ZkJVaGljKOD52kKVU
KS+hdvvam2SbhYmnBdEpGvO7UANnDQLYJAIUjGFfl/MebrmDqi8rl2enxM0/zoHLmndjvk+LOy6l
Pg3epWlTh+Nd2neAdFJHbdJdFk/3dMr2DR2Qvg9PTdc4MtkZbGOGEPxM8U/nYauCQGTkypZw3a3H
1MmSajvXCRTVDKjqxQ3FxaxCdONYcmSYT7L2agSfQW06sRLvBuACh5raQVN6JaKroElYmZG/56Q4
zCXElyW66bsjWNVAhaZWoe55+lMbQzuUK9dIFFcrXRQoFBFqpNE6EszStpoyPwyQQZNRgBFWdygj
eWoANAjDdl9k9T6aiRdM/TaJ9J8VC/dTWjppdV9BMmpsKjgy3AsJKkPMn01h2kaFDa9ze1K3utTf
KQBjTtqfwgjPtQz97uETMmCvhUxDCx0sVsRTr4bUnt4NIBpyNxnLbW0MD3kbPYWoyMuKFiC3yUsp
c02NP9Ymcjl58jCZOP7GbCJzBMFR5kWB5qIw9FEZUdxDUT5IxszmE3W1mG8rpUYvEsNSGHcDGmtU
/V5Bv48cbFSNn9CBu+Ep+tqTj6iAcilhkAJ/krOHqskt2Uw9XIUfIVV+pXm00UH8vm3arrrZl2Z4
/R7qWrxKwOf6ElyJN9kjLnbEjaKzqLfsapCDAo0CBA4wOFRd3X687Mx4UDg5yXF/IIhJTvet+pzL
zxD1WKgnEOdS3T7/g84X8AARt587InB01OtX/fdvWN17YYJwsbQQgzOz8umofzK1fc9HqN7LPPox
geAYJJVsN3X8XqVB4fRJB7LrbJZWNVXnUWshLEQBXQE4MCqOKco/ZonZMdfRHhXnFszqts6aQ901
hw6FNkEUQXBe9fOuh7GJQUA8RCX1wQs8Vlmza+TGYqx1OpIVFoPCYNe89p2y16cQGAyo8MgThO+p
HxXvJB4sjh6uJHE4BSqy/TOooyVzDY7in7lt3ChNtpBUdeG03d4h1x7MVNWIqpq6Rpm2ivMOKDZp
mx7P82ICGCADLGB67KXo3E8dwLyxZ5iiioJrr+TLEVfOHx7FPTIEGmoESyg6a/o2aubXEKy62x92
NYB98cBc7cdAH5iGzkMk/xbPG/VLadshIkPdoUCeYPLgItkI6W9vj3rN1YakD/bZV1riyy268AHr
3khkmuFx3qj9W9s9GpHqE/YHhGyLoXjs9mDXC1svRls5WWmnyVOX0SXaUW3lQ+FJ6KiHfAuKCGzm
ZTtpqz1I98KjvnjMa3fp8iNX7lKYZlVaSCQ+g8z8U0cNO3OKl6WgFRrOQqb5cmZvDbayYBWWD2XT
CMF1s2QZ8bFEp6ZgGq8PwVRIKRKNyNpqq6AKhE2lVMdflclRAzTbuEHv94t8Nn1IB8M/uBNFS6/3
AZjfY65MVQpMzYS27/4EeNKOZJ9FfR+Nv80Y17zu6BF1jR5y6Ei5mFDEFnzv9ZDc99irbVOlROvm
cmSnDOTVwNDdKZM2eovWVtlpwL/UpI9BAYeZ1ZuFAnt79GvHX7748NXm0cpR1SVt0TFOpa0Uhfbc
a35Hfv+7Uda7hlfIIaPp9KTOmg2hSC8HqqsXYamun/bviVwF/FApWdKwH6YTirE46k1HBCMkYEDq
4a6gos7Mv4nofo+2CvwRUhRaYGDZoM6MPQL03CKaNv9JD+oOZ88JT6Jw6nUb+teI+upyAE13MKYZ
wrxTDZ8BwY7A4K6u4+VIzHJvxng3qg/6dL69dlfDAxdbRF/dEGo9mmFa9+xkPuLl4oe7xpN3iP/8
n7pkrvsMfwVHjNVhCBqJqsFI6ImiLUABrScPt0NZvNapLMqpXrObF86Ysdr6oQa65MgR9kDZ5XZG
vwVDNBwpAQ+tAOaheBaxEUWPcGN1ChYluKrQZ4qO0P5gvIyPfeLN3K0STwdeu0dNRY9yotAu4Jvf
NUigP5PGLk8R93QFaVORXPo1O3v5/avj0s4N8lIQAMTRZwiJfjBDkCS/ZlsuB1idEPhLI1QdEfeI
ync2nyc865RCwJ69egwvHd3VhqkztUxAYMGh0CBXzdzECRyQuZdKyOwIzj3aKhRBtPz6Hv32a1cb
p5/kntIOiYWmi51MZ9u+kN0JZBepa73bh++qP3jhxq/XiAVFmrTwzvBojkrVCXXFmdXE78HL76FW
0QsM9dWGpMvpXK2ZUgVpzGV0ES91nZCYk0y/eGe/0w9g4Rfh8V3za06tPPbF+I3r+/GvaV37vsh2
IYloVPEZHqmlaJM1zQ+3Z1OwcNrKkgVTE8oTavZPQ/HYDcDYU5SPZ9sy+SdEv4tZ1BbTc+l3cgrB
prgnSNnwDclzaIt2m4RLR55EAvfh2qV3OdTKW5paQkM9xyHT0YPQAlSpoiMiJckB3KOXPInc21Mo
WqTl7xdflnBTn+UKeUwkZ+yq2i5U9tsjfF1jaxfz8otWJ9rIEzlR9AaJ8bDajJFuN012RtvgE4pY
iEUK+rMkEwA5s9napo5KOxLIiosQ53Ohpeeqat+zuPPMsHdTsHarvPQz+qgN+pPahidwzf0cDcVo
l/hRZuOhhf/KxoOm70eUykgzWkHCD1N57Ebd1qPfvSxb7RL4mN8zbbDzurZUfiag+mfsdx1toqy3
W1nxBnTuJIHqkOmj149yI1tVWGxmBCeWqolBe8vnh0FGeJ8dosZ8m5vBiVlxUovRDsrwlBrvbfE4
EoSXgs9iLu/B0d11SnKnjYID/jdh8e9TtjJeIVQ5ImmAp9t7xZYfuzvgSTVAwSElAk1f5H56a7RH
F3ylFP1TUHvwo/bDGF4yYYHJso631nl1HWbJEBdNidPIyEfA7hXtVx3f395LVzvFLvfSyn5qpUxV
ucJBZLO0iwzm9TMq5RMQ5CG7GWXnevIklBJyDpvWnziHWdjGhofcgSV39625o/jrqLwSNI8l+VMW
PSd1iUzdTyjnAq5ibpQhQKKppyq6sUy3jrUtIY9G21hE3dz+FpHxWllmbcgwYwo0Hkv2FKCnrusR
xafwGTgTvAn+JmHx1x5ZO5p1wKepDFWgJBLF4yo6rpRhk2RwSxr+QkII9TDzQKpzgr2TVYc6+hF3
j3mdO7T1CnqKyWvKRQ8V0UW/dkOTUJJlsmi2ZgfU10b2wkNZkIoZtOZRrr9THPIq1Ay7au6+4zHq
ao9yhtY4kiEA07hg/YNY5MsWoupu67aFu3jA0BAShRGunouLMdd7dqoBHULf1VI0gWRV6pZ2uivt
+Df8btRTlo8Zs0S+4NUH8EUYSF3tLoOleqSWiF3Mw74M6JYr4W6KSqTOKezgfKoRU01r1R87OATQ
H769twWfvL4vqaRxTR5RGp43nzUKKMJgsjry8/YgVw/Q97yu4wp1LIP4oOvROdbhcM/vMgAwUdZa
oy5k2Im+Z3VLzgBR1XqRxefogAZVSz2kbvxbgroTeGaTA4A0aCzb/29pELQGXSyhtvyoi6u5g1BB
EECL6jRUAGkWZ2NGm2f2dHsSr7obF5O4uj7GySjqLMBKASlnRexzQJ49JJlLx62pvN4e62rf/uUX
rU5C3MNE8dxQUDYHOY1E2iGBS1zdsMYtijjcpa+Xqa4cHMNmS0xfRRkRfb/9G0QruToXbZCAk8W0
6FxlmVONEoS6D0ry7yZ1bW8HCkI805d+5maX1nhaK/EhQe9pY/KtnNTe7U8SnfW1JWVT11ahimaZ
sg6cGdx4SqCXsaUF0izkEapPLblL8+ewE7ybrhtTk5myqRLZUFYbdDIyPQp0FIkbRXufRffylL7c
/rRlNf7HpVC/R1jtzloldctqGp2BE8T1gNydP7ti3ubfzOD3OKtrIenURpNy1CwpUueUavoUZsqf
WuM+N6NTbUxOP6MWCUKk8mD+6Eno3/7M6680+LaGrmkKNdbq8mMpcSovTyUkT2trrqzltQYikhOe
pw51wfIR8Aj4IMxufwul7ZdJ/J9Jvhh8Zdz0sginIEB8dimAXjhtIaRIka19nI7jXnOgdv2SbrtD
eD9ta7t+Do755xdtAe6kY4g62a6n1C5+zWpTlTPX0yKB1dOlDwqgAbBBapjFdmVCo7B39SkdrCau
LJ63gkvrKrySXgy92m25pqSTCSg9VkH2+l/N78hBot7YKtsIldJWYS3dl2SzBAN1tPgpO3r/h23i
x9QLgXi5vSWunq2L37LakVRTZIAe8FuMGRoGeEC3wjKha3Hqy89dWWMZaecojsGICrl+bNCTqJTp
vRlU+6CFxkX2FgzvZboza/MOIRlBKOkq/uty8JUdZsjMlRNBbBfR1l0GsUdQjlJrabY1HhcmaFe7
1YdYwnX5pht7fU1wapII+VIJoZ5xHCB3h4LV4KUufBKhpmE4kKQVBCWvxwi/19FYhSiGcDSpucSW
lsOV7mMXYDHzNXGMbWrH23aXHEFtdGPHcKFybNfI7yQ+eFl8c3s7Xb32Ln7GKoDRokGJNzq2Uxou
ZIL3oHpv2Pb2GMJvpf/tsIw8L/shwCCDnR47K98rfpw7cWwbf/guPwNg4bao5ntaclkAdvQojEZh
Ek6TeJ1F37uyaRmdI1CCYEXqUPcWsJyCshuJhgKTIbJW6/A20wOVAWO1fHLvxJvmOfZV3/DAthDY
A+FIK+NkovhN1mQUUaFq11+6Rvo99dN7ZSO6DwTXwTqq3bfNXGtLtZZU9cBBg3UKYKimuXVmimK9
y65bn0ZGiK5QDQZNWbfa81KfmgVc8kXvQXXWxoQcFfUVIHTMey44ildLKC5HW50BjUHTDNFlGf1M
wTnecH/pukHdkU/tHFtQ9O67iue6HG91HFKSdWE0JBjPnt9oZ3MAbBTL8GUnAzqObGe7Oho/tRMY
2DgML6jLtUNxq4pojlcnITLmvG2nATs0HDZxXN7xkewiRbXGCB1HKPE12F0MYRSmblIDdZTQ6fwH
ZuFyHlY7V5Ilqkjo78Mqs535OB4WXlq4oRsIrG5QV/Y7OAyeudNdFFzZNeD/VvE7uxMtxzWLcPkr
VhdqGsV6p6B+7CwhiFfGABOmjpkI9tg1f/VykNWVqqhVJ2vx8qljdwxqitqxwg+b6rGFMK2JYgVt
BA86YqKDdO1auxx3dZuOUmnkhZ4tW41NboBC3PpJRV2Ey33TTbd4UUFAc8Oh/PufvS7Ktwsmd61R
GMeGGdQMk5suoNn5j9yC+Ts2AmsrmF11dZcmRTbXJMOB6j1okPrtZvCWXv1/ZGovZvMLu33x8AZ0
VY4VhnLNBYFaAPjfbvKtAblBkbCIyCStq7oGpJ0yWcoXvx81p5KFwXYGPG5WIh2Lbk9huYdoClfW
YDBBBmVRKgNN0+JB1WMKm60ipLt+Pf1uWHZ12TAXUwgW71DIHawOwvVWjrR2pLupKf3puPQyV/yZ
B091NUF/uLc69paBmaVP9Z1Z00PV0w2NJjeBFDYwpR10Jye1sY2BeUmmOIXe2wP4FgWUuG7bqatR
UoaYI5VVdWnQXNnrhNaSTrm6uP/pMfEVn3rdV0RytGUbna+Wead4pQPMjSMYWWCj1ZXZaA156oNl
VZaCctztDpKeW91dOPXpSdh7vFi6W2uzMhYlqyDSa2C0Ep0euJB2gISjAxUaOufAo7vOm20Z2Jdu
L6oZu1pQdXGw1hnBMOaJUUdMPivn+FhtFzpivck4+m1BKnThCaL2Gr3EtsiluVrycDnwynKMHIKf
qHSSz8HzAmaJodgjHdGv42meWC7oqqt2OdrK0Si4Lhc8V+XzjK7teCQoAJg/zATCF42b1/D7CR4C
ZfzFSrq9k67a4e8tzFbHblIrbRoqBfESFL5DvXxEI0Siirzeq7fNxSirCz1tQGgmEg53VCJzgcLg
crKJDMG9EaR1iKSLgBXXPamLAVd3dxxl3Qj3bTGT6KaUD81duJm3VWFJbuZpaIBA4FB2x49+hJYE
P017iA55oob0xTT+z7G5+BGrQ0q6keqsw9yO6Uen/0AO89+t3epY1koZs0aD+aHoeGg3fYGKV8g0
3B7kaozjwsitb+pqRM+BqsrLgyX/URyane4wX/K0u2JreqWvu8YWjIVT6odb8A+CzUKP1bx6h9ah
f4Qtu/wtq1M5M6OpJlmLznX2zMkbA+L49tdezTFdjrA6iWlTVBWkqP4T0YmJrX+OlgQQa3hv7vA2
RPue0O0XHMH1ld7XCcpv8iVk2UIGqnmU6l8U6VjBhy0//MZmVFf3OMwoN/t6uatkCmLm5CroylAQ
mGyHVzMmnwndp/ErUcguU0GSSF5uj38163w5sStDo+oNaD/xvGyjwR1eSrAMH1FdEnUWus3swYvv
Zbc+p/f0pT2jWgJybf/In/8+jl/F6hcexjjmTZV2U3Se8HjJ2tSukTWUIe1w+0uvXpYXw6xMTx2l
hla1+FCeQPwaJY59nm1QKCDpSKfz59uDCad1ZWOygHbT1OFqhmjJkexKNO3UDgWNLfVrt/ihvU2e
8Tb/UX7SHSifLvS83Nu/QLR7V0bIUIegGSgOTNlUjintqGa66iQI/gkGWbsBsdnRBihUOIcydWTE
cymqYsvm9fanXItjXGzRdXGQkdSEKYs9rXTooJmGbZTERReFVXL/9kiCm2Gd7dT1UuezNmIr9u9S
xK1BF9XQiL5l5ZpyQmS5NLAsvdHuKUMQLa9QKABhqViIUBfseG1lWlK1ozRPgugsDaOXjqoL5eOj
OiJg0GvQAG52g+QaQ2jDCSisvCj2tOvstq9cZGscZVIt1BOd+iIRLKdo0yx/vzjvk9RUPF8imLz8
PWZPaYZqCSLUYBYt5dq1KXqZBxM2DcLSkzU7gw+pdNQHkMcZT2cmAeb+Lw2ZtqzHxYflKSoODQkW
RpZHC3cg+vMeerSZ3d6jVx9+33ZMW1mWMA1Ijo9DANgwLHRjQ08bnX2A+5ZHqXtKFUTc9VL0ohLc
UtrKmtA5qePaYMv1uxDy//OUVt3kiCbFjSlAaVLBxl1nXUmZ0ipN4aCBrONWhzazK/g0+V33nm4y
D3J9e+0RyhNugExO9foTrvkuvJP97KjaaN/3QSjfLmHr4AGNpXeZUEpdsALrLC1pRzkA9yfC0xvP
Wh8JgG2EYUVvHcE50Zc1udhOaUbRjog6ovOY5OiiA3gel7JSccG9eP1J9b2h1inLuM6jKctwUsLB
WZ5ypW88Ra/xgeCJnHwIYzKLhbvh8OgrqySrWm6q2lfshxm2fFhoSZAjR7oUBdZL4FQU0hL5jmtN
GI62Rohiw+Ym29KdAPSULLppN9kfEJMcBIy3whFFS7cyPsOYpnWWw8RlB4T43XnTDDb5xazBoW7h
56/BkfiaIId/NfV9cU3qK/PTxoNG6ilaElRovD7K+9TXTg0km6aNKAkluMX0lQ1CSdJUqSruyZFE
TsvRlZw/QDjARVG0YHeKnjn6yvLIiSZNCL5HZ+UD7dZOZDfPC6BfewqZAya5Q1CzYHVvfAvquocQ
E/F7T79HmdQfaaMd0Tl32/qKfs8679ipmjJpIX7PtIO0bGzVT6Dsvs3ohUKNwQN7lje6V3glwkyt
1TnJRocv63aHIt/UO2UvOk1XyygvFn2dlVSaLhvj+csWscwyf37Z5h0ceP1zhuKovDVeBl/dlGiB
SQ/srTIcONnTdkzRAW5pm/6Y3i9Z8GE/39UfsfBKFG1KY2XEBojKKlOyRBi0n1JRn6Ej6AL6MfHH
tvQnFKwj1GwAUR8MIsyE4AwaKzszZ0EAWXWYTy3BQoHfXqulKwUvt/eDyHqu84aFOZVjuizA6AG5
jqOOCgNgA76I1vR+FpTNCg7eujOm52Q0SlDBzzmogSX46hMpbEP7oTUCayKK1KyTh3oWBmjphwlT
/NkLXAiQooWj9NGSDFH1zCscQA433AHuwWWeYlW+/C8/dWVjwrY1G6D04QSgo7hhRwpKAdf2ICHd
XkHRPlkZmJxNc94jq37SYyDG+tGBlqITJ6rAkAmGWbNlEFkrurnCU4kaGUSlnaSE7MMk8JxEg6zi
MOE4QjIpwiATfQ/kCvSK2Iql99sTJvCszdWRlsORS5BJwMFS9lH92UTCYI9gl6+1n+rUUA0eEzjS
P0cHABEwep16s1yfS2Hv6C4QdRPKLLe/S+QnmCuLUeXgVDEVW771Bpdgk6P+3uk3QBSjSZht1HsR
q100k8tyXnh4KF+p2SjBz52VGGC83utSLvgo0RDLVF8M0WpGX1fQ0DxH+eJEIsAiFc7tefvyd294
dObK8ai4nJVTjyybOkEAGNy+FLwGFgLtkkw4sEn9qiTjtpjlt1ip3ipIiMxF5Xdm81lkRmBx9HdY
hi4/52R8gfabFVTPbUWRy04dFBY4WX9X1ncgpPbDs6RU6PZHs8nMVU+TXgfgZDNzsgLdm7KPslhi
AorXj8Znmz4oMuBcEbOm9sj4QTZNSycSHr/bKcrtbjbfA2Y8ZZxujLyB4OoS/n6qCmLp4DIA8wUL
OzY/gkFB7VjpSCnIDIMB6ZZsz+efRIXuLppN0qUzOENfopafggnUGR1HWxdFrK8SXC+ueXNlDGWg
UzpszwSd17PHHyCJi5g5x722Xyre0VT3YnLo0y83uVWdh1c81AQJ8esbiTFNV5FW07/KwC42kikP
8zyPRXJepjuEOg6amW7vo6uCPEz+HmK1V6dSTlkErsjZoACZRMOrrGgyyJjGU1XRfRCiZ5BJjoRF
TqTswI0C6sOV0yG4ETXSse64O4+Zk0ncKRn8m1m31eik5V4OqH08qZ+3f+7fuDbfP3e17SVTVnlW
hTJu/ui+8iKv2MT3CnDiYmDidYP4PdRq+XMwWGdw2JIzSChOLG8oHzYSPQMPIbilMINXn2ffQ62u
w4FUDcugWYXe0+dY/tS13q2aym0C/eeo0cZBFWNijQYgmFXQzLaa5ce4Vm2Q94itxtSA7LMS+qk8
PGdEdpOoBvANZWLsOBL93iipx4b7ovgB3Aresx8oaUFi+BkdBX31MbZvORzoYLZNUIAog3MNINCC
b5o/OpqhtxFyGWbmhvVRCrxaguZNeR/W7/HwIskvs4Yiid7R+Gc93XUzQAGnanoztcfceCrMnx3b
tOazgcRSq5pW2f6cwsPMHoIxspq52dad4WtKbpP5gyWAniA83KB9RX1U8x9pt1eqY8GOlf46d+D6
1scMgjsJdHH7xNLZO5WLF2JuIqjzxMFWhVouH4LtTI6j8SfF5mtmxCnyn7HyIytDWwIrDl3biK79
ajUOoUHdytUf4/TK2I+hzRYgYKU1cEVONaaATy+y+dtIEFcNS9DVH1TeODTYpIuMpPxe/0owD8b4
PPV/BoVZSSZww/4mkv3XhmCLYbg4+EONHrTWMBbow+AqL+qG2/UrBGXt0kaBg24ju+/mvxSvtZfn
QwQwi+hivu7VfP+C1TVZJjOTciipnVjcQ4C83Uyj6RCws24faMHOZ6vzrIFESyIO89OhaIP20ZbM
2Lwh9l2T/cuhVuc5kpsuBwM4OUPIyUllJD/D0FZMarWliFEqMlP/k8bKRm626bRkIvAGui+8dkP9
6ljblbDeZrEN/+sI/LVQ61xWJxG5LDoqn8kIOHQChTW3iEbJJUpe2RlAggZ71hHMGhMhmkQw9BrF
qtdZWeUxN07clR6RyQZqvmkgC4YS3fFVRQEGLnQQh34YiHCjGeX/ACpZ3N4bH/91ji7OiSEzEtUV
bPRQ46BoUG0s7aQFYmbyqNv+FknLXm3Bubgtvx5wF+NlXM1pk/UUTA1AOBHEI7aSxJ7WKdaICv+q
dCqmAywto6WSPTbVXQg1S5/P+0L+MSTSttMybpH0Iywj10grwSNh2cG3ZoPi7xe/jjKOEB/n5okT
A9m20J/L9MBH1YlUsokRxIRavSAZJTi/a6RQNPVUbuDOnTQgmRT4iAUE50JY0o7PgvP7N6/jv3b6
V9XUxecZJIxJL1XshCYpeyxequItrCEWoYJalXCra96q4tzlS7y23BvtOzSAodM8dFbRqYatxSbe
gHXsslx/o6nyPgM7uKO6DHvTkV+3zdpitm6txDJtFz91Zlyvu76ipwm3UDBBF4cQO0lNvwZmMZl0
wSpc7Qe43JcrMxppxYCgFBxF1TLOFLpbXYUK53aH2KcdvzFcXFa3/4cO8veCrCyqYuqlUeUhOw0Z
xCTrAm6gB2TjjJ031LILgd8dL6sXknMJ4qXdK4CTfjvLmlVVv+Sec68rG7sPiDvm+6Wz2ny5vQqi
zblyq2LTSMMszGYIZWVOWr4G1bgDRDHAE+L2QIrg5K0FKdIOnxUmHK8xPBUMn7jTLj0uYUF+Fz22
kK8a3QwlILNtfEnEoCPKB1cXNYoVYu+iFy4K7m5vv7X2hKZXY1nyJDlP+ptaVf7QjdspyA9zX++M
IHPKoPRnkm+iCRUOZvrWJJpdIg8J7JwtNSVIARCeNbINhKqcQIdcKLRRI6r7TGP7iI1WlE/2jIce
VBH8UYfZTWq4Qw9DtFHaFmDo2q1psEXPvxMV2n2jmRYt9tDttDvZcBIVzT9FiqdTY1r1ALhFNiEr
2u3SDFTE8STP92ojbeKmdpouAV96LrYIFVkxA0w55CfIFRSwsH+mId9QA+GCBFWfirqFBtu5ANnf
HA9hYO6yKN+2LDwneuuj3MEiZQmOY7tpSbgdNXBmVH0fKc2DVp/DVgNt+UHq91nWbeMOSdIIudrP
gaMGBST9pMPws3mnBeeSvyaVCtQQtfriEOr1w9BEbj4U+1xmp6JnhwBozmD2JbN081ZFJw7U483J
yaLeSVI4sEmym0EVraoT659bXNS8RU/JsKsJ0Mw4RyUi+5N5MsZfWgk1doAym09dnSxWFlij2jUl
08sK8y6tNHfOVA+vtCGhT2oSOhkheIFxW2mjpd3OMcEWJMOMDMGT3JZ2n+xZs9VU+aDQn3qJxFaq
plu157iKcrtMoZpHo19yGj/3euRAh/Ihy2K3Guv9XOBp0P8DF9MgKKKRTaKic2/tuaimkWmmTKcT
QAQKGPjFUYsEN+K18NJ/jbFyY/uRQvG3K2Ci7B4gRXJk0HYuoQXYgOsQWE14RIvNo6gy+cr5+69R
V+ZfK7RS1clIT3rny7gI9XhrZPXmttG51vb4X6OsjD4dWqk2+pKdpHAhjgNV+KtTf5YaEsV97481
nGkodeOGtkoW7EpT39fDL6N+A/cjYOxYm2ABC37SlQ/XL+4huvhrF/deyAGILIg5wiM0T9UW8juQ
kQfceTPaeEtCfNGV7iP/Xw66cnvClpA01iR6Kt4at93mu3BXfc4P3JH8aJ87odNsRMyjv8lA/HX1
0dUDTS81PFY6OJ7ZlmvWwuSrQwv2yS4dXlhoSBPEaUQTu9rHWpCgz1RRjVPN4Uhnphd3hWvWqiuY
S4HjshZ4NWotTptpeXgi9OfAEh2X4mbyqLyDDoBqxk10pHDm/2kdx/eErnwJhvLiaQIB8zSZR/P/
kXZdS5LiWPuJiBAIe4tLU1mV5U3fEFVtQMILz9P/H7X7d2Uz2amN3ZuJmeiZUQLS0TGfKag/GD+Z
KQOpa59wkAuJGV2lBBWIoVRLlfHIkaOy6Xoe8e2GYxa90BSaqsQz49eWOSG1O9wEuKrcSaBPzPBR
ywy4j3xk7S8npfCDsNnewr/vFJtC6LnbmXHl2rUFUw8tblwl4W+NKu7zGorAsKsGStxqNbfQ48eZ
kASa2lobqMJUgxhdzczsv3Ez9hfvWYVNYd7Dq3kooSPAr6ceoskoG9QuezNy/SqyMn+28m0RQX1n
KIIxSgLWpehPlFvmVP4weXnveMZQunYEI5cGsaAaN+AOeGrTeDAb3tLZgFPEx9hiVN7DFJAYmGtB
zLsePWhBX1OjNXDft0HR47+LSKgA/JnN+VOkjF7GqefovZeXP9n8PYNLQ0wgQWvAbhmTWSP7rjWt
H3HoVJdXFoUwgQXxmOEBUnYwbZjchtqhhuEgQYtmMgafqBAoy6PFvBkNogeY1G4H9V1tv+U13FOT
BHa8cZA4g5vx52xMwqkHtYPColErAz6T5YMg2cBToytEXsbSdeB6Ted3ohxn5R6DY9eCAXd2SK1f
dVIE6OluLOF4eb3JFm3mg1CuC+NHlZluMVqunW0AyWCPCWRZNXXwBPquafxczWOYm1CRNic/tVTI
iyvBYIkghzbdAhLHzcpVcBtUNLlUeLgYqufQH5Uy+I2lQEl5QDVYe/Aq8Cwl96Ap7zjwrMDfzhRb
oohdBktu80AsjIWNHWyfkGHBeAOdKCXfl0JA5Iz4ud5CRgl8DsBFFSUU8SMlJVK50XfYq0grr6TC
rWHZCmUmSwekY3xzIGA0jWlAepQB6fXoHJB9A0AfTtO2pBDIgpO3Dadz4ehA1wvsXB3q7sZGU+ud
Ut5lY7aZyOg1veMn/Huqtpu5jcOKw6S40Dym9NiExVZPjnpn++1s+rQAq7J8zftlJ/Rh1KRXFAVZ
UbAAqRadfohKAyF9z+Y6ZDg02K/wKbLdaaGT1TcTCQjeuDFBEznr/Mwmflk8JwVDq9O5rQr71rKR
QpXwYlBwqvCORph/JFBLwn/P+OA7/V1NH4v0Vql/MjQxCZvdaWjcISOQvYpk150kWq55OshrkriZ
0HtZTJWrByTRya7cLDZkcxAp3gydfnCscAWFssnApyn1hUC2BvBWvcj0no1LIzzaGIjH4smxvvEw
8SDeNG7VjXId4cKtvH4DUZ6gDqIjDciLg2meBuifOwdIfGx3OFKodF7nGlJy/NjyBbZHkjvlsy6/
9FNXeYpG5sqoB/xUR3Whl++n09b5sEJSwyUQZvCvCzYw/m5/aGAhRC/93cJoLu5hOxnK8LmyFsKa
KjQCi2wqBD+leO39EcCW6SeDWsH4mEEnscI7wgUeKreLsFD+SHy5qt95ztrXvGWtLDQWZq8X2qAC
IjkFnb4nAd2mmyGMfyQC1pr+f2A7JWmSrQHDc5qUsJ/HkgtzlLwvCRmUzNzsHiZX0kRFlhmtgcMR
q7jCdKxmX2ue4jYejFt2qK98/SAnGy5p1oWttcYO62YhLNhG43uO3WHUNG+EHPnllGjJrC4tscou
HQUs60zt8MH4VkmgXlSHtZAhnM7VKaeJ8xo23BqEwWlhWWWj/TKfa2/RXoWB+LMIltYB853Hy4/1
F77e74RrrY9U6a3Z2QZWXKzTdYABj3GQetbdvFkolIOvubhpsw2soo4yxp7sq63Ko0zwqmWYyNzR
mrgcAysi0z6W1kYrUIaWd7PdkHyRI+6eMULxrh8/lkwWalq6S0LNnz70K1nZJ111Vf6AFik4Yag2
y6DYWa/Tc9cfysKHZtmm9kHRI1vYRJht0G+gYythMZ9pdv1RDa72aerAf74a8cRmJ2BUcy+itxE3
Ec/DyxvnL2Px3xtHJ3/WeElG8iqrcgeSifE2UwHGgzcHtGwOmQvyGuhOfL8MZM3Y3SLQ7yqZxZxs
5651D1R4tasG9s/RvlaOEPrx6usPI4fyDnop/oyJnJ9t0e8OuytZZ02XBAN99YGFasdCrVAekbm/
trNhT5uK76ahC8YJuVamw5Oj09oDAHiFu5CKeLknsNgenGOGuQStHpRi9kw1PgzJtAF8AT5moWUo
+xYijGWUQCdxdOG9RsSdyu8UgoYORBTDdrT3SYZcAvjBRiQZmnP6zwJ2UbQGQmzQg5TUN4ZOb9BX
2xRTtXGI2CqA8MzfBJVgEs7dYH9stFWlBhdDm9ZiEYLwTIEtsAhLpYfsuWHu5GMgKSX4ngkXfyy4
qtkKwWc4XqC+h1GEx6fCTRVbsqnPfNfTJdZXZD1QtWsTtFJa5R19vNj4VcjEDc7pu/yxxiokqVY0
RFZRUrSi6mfNMz0esqd6E+lua0JGHBMjn/ik9SDxaocKtP0ZWhfajXIlw7hL3uf60gRLkgxGzKcj
4/1VXnRXFjbe5SBxbgD6x8OuohFqKb3gsWb/29qleFiguQtAk9/J4LjnMo4/1lqe96TpZA6J4EaN
j2doP2sBvykxPw91t2ti8wmOpldCfexgO5gIc0up2XhQL329/Liy7bP8+ckvqB2mKckc0aNNrmuo
QMXwVclk86/PntIqE/njOdfXJmmTUV/6fUDZuiOqJ8K1R8WJ4RmKzDpG8gilpI9+sJ954ewdS8HY
GZMVpX0XsOdS04emh8+X+ehYOEKINzhXW7uHlyCuqBi1ZpIJCFwrWw4jRjcd0ea2DfVn3zJoAs9A
sWGeApb7mGBmoQ37upGAHmQvcVUmULPi1azhJXYq2gLsADcU1sz+//alVsGrTjUkWXCyuaPxe0Qg
D20UW6WTpnNnCsPTT7Um00wovNOYZYuYvtih0T7ujCs4VT8s6N18N/mMovLKH7INxOouP6DkcK+J
JVBnHawqQkka2Q9zq4RpK4LLK5xDK/3xcKt9WJFOEaDFqHd1nW31xfGyLBLTozWzIImbQzZRTVw4
n3pJqwZEgTRHXc13zZj43GmCqMO1ZD7ofAoylQEcflsM1231rBhoe8UHVmMcSK9MSIrB0Ujy9c+V
ovjpBjjai04F+dQeODmouVEpalIN89HKYb+WbvQEYP1ksgBtjH8BSbFJzescTFhIpcD1AN6iNhoo
Vb6BaVcAz/ktxEaCqrPRZAKXraPwz4xChz9z3rsqzN4Yx0wF7puXX/j5g/H1o1cXB2pnJUq7Agq4
+p2IOg9G7pCElUxKlo/2z+Dytcgqs7EFafq0T/XjpL2lTcnR/spvOITFUyrBfv8lS/5aanU3aDUq
YMBPMZb1ih1NgvlQzBgxuUvRswCbIGI6v0NeGQrk5VF2+S3JwqXnXM7PyQ5I8qRWkwmiWfrGCJfU
5V8qOLJlzh/Dr2dc3QhjkXU9S6HmXWSDX0Tcm9nP/21XrE6hEjM2NxXUYHlf3Oa02GUzPIA7SVVx
To3jjxOzisr52FmVCrrLnZNaVyWvfCEqXxkxLxxqP3IUV6/QAxXfi/zjf3u+VaQ2GzseeexAddsy
0ZwsgxbRoZXhV2TfaZVbitlko86XVYCWyrNnxZEhtc9hhk7f4BolVSYKyzis9o7CnwIT2HrhDSRI
od61gOsdAN1tyPgR+ADX8FcLdGm+d6658McvWAWQdop7BDpYu7DnyYMmE1id6HVH26VNqW1RqA1b
2VBOErM+G3Enx4wVaLL3hkmPsHpF5qX6c7pP6im8vEckX+8T3HyyigVn1Aw+MmDfKbhtTO7lg7Ta
lATGNcIp1mrVLPtxhl0tIDw/qA+b2t2QBgoS2nJXoF8OcCuEz2VNElW28CqEqPYwdKlhZXfRLEIF
tt5aL65zTFNM8hYphWcWzyCDRLh6moZ6NfjHQlVci4MBUHbQ45R6k0tC52decPK2YTDJuWZD8ZSY
PqRkfs1A49/kARAc6bUVKIHjRYC0lC67be/LW7KVdThkseiTJnjyA8ZUFHrbGtNxJM9tNtxHPQT2
TRJmcLOAC8cmG/kW0Ggiy0w/WZwXLo1P+M/JwlNMzLyrcGkwDl3tNDv0RhEaeX0L16D8Phqm+HUo
OiTSx8aCSYz1YFRgRI+xa1QQTuifqzL282IrogG8sdEty9YjmR1m02PC3sUyxwP9KY1YQIoBGiTx
Jhu0F0vsSLLRjG+zme0L+IeX/KbnEK5AuhrlrT8qz7bzQbLrygGrsMo94Ji9ofrezA+0PVrVxwiQ
A6/QYUtMvyXlhlZPRZbt4XkRpOXk1tZ9Ph1Kdp+aM5SuJ9dprsf0qsl/RQ0wL6x4SzXN5xVQ3y04
Z/HL1AKdkkPISzE2Kadb3fjGoHNRt4+XT7UsdqxiMuadpd1iwHQsO+oiYQsUda90qSR2yKLiGrNl
tl2SMgfbuQkwQtP8PIh26qbcte/p29LAyjyZD47kwdawrFKznYn3AA3MqgBMlmwHDX0ygI8uv7+/
FMS/k481CoPrk5V0/YLd3ijfF2wC5p0HZwMw0z6Ws00lQfiTLXtyOKykVOuxWYIwxGzs3F9kEzG2
9TtQ4eDmOmjBf6DLuVxZF07kGn/RasxiaUyXZgpODuDxMEUM8l0dVhup64Xss60C8QzhAXMkZnZX
YhZqmcVucvSHIgEkDOVcMd6bVRfEEUyJY3BsAYX0bIyGScqDVsFwXJXBrmU/Z7k3Tt43LFw6K1Lw
vivnWn0sW+j/o0K/vIVka6yyvkQBZi8jWIMy2+vbDqbLAFgnqmQZ6U5dJXl2TPUk1nDU/zWaao+l
p4Ds2uycn4ovvVGXzvSlTbMKLEXONdob8TJk6XeqW0I+z9pofnqUzRllsWXdI49UaKz3Knqk4+sE
SbfnxSaFbbowOkbf1SAPY+lMZXlTF55t3RQ3517LIE0I29NeeKD8bcX8MSQfCorVPg3qqPIv7xBJ
drLuhGfZVGpTApvVCFcXReOtujetY4Jm9eV1PhsWlx5sVS3qvW3Uk9rNR1L+FArsh3QME9k2EloW
zFqMfxhqC373GgEQRYnh4T7AjkqLWzfSuBFoHYzl26nVgHmoB9dJahbGCrLuJvOKuvOSeKuP8zuj
VQjDNXfE4BnKY/1EPAUyn5AeE716I9jT2DxmLYM3L+gNnBQ/wWz0lNTEyB+w0V5t/FkffTvSFv8t
YNF1eKPa9M4YrochPsD32SMgDgIv4AtQifR5sSsH3LLARRtlD6Rqg9qMgCDLrA1YV7lbdwmc5b8r
NtK96LWKUS7UM9hfbD9GGqQ8iZvQ0VPabz2UaLTZDAv1eUplUoXnzyeYh6bmGJTAOPjPWFPD+04t
h9w8DvAP67pvnALOAN/1WtlUKGojgHj67r0BbETvb0glJPHh7Kb+Wn59RacATZaDQ42j3n4wIULe
6Z4d927Oqa/Dayw2hGRbn5tu2eRkyVWtVEZ10SmlvnTu4i3x9DsOrQmARmGwsrSwieOqd/mO+Cji
tqn0FJ+9S09W1/58302T4gdYAPFMA0WT6SrqHi4fp/PNl5MVVsfJyrM4sVsT+uSxPwRWaEBNH+m8
H7nVvXqzIBhB9w7jUKZeInuy5c9Pbq0BsOZxzvBkjKM7WFPjJrar4PLDfUoYX4oVq0WgwxKVlsC1
ZQIwxiNoJrTjtmnIoeTsWDsFhEzQ/1msy3Q90WD8jrY4TLt6QJs1cd/AMRrNSYO8agwI4fpKHblX
gVnU6r8UDaWVU3sNwNrYIH4ifjEIeM2w63acX11cwxoO7Ez+zEB2BC9iL6pb0SLfAixshm6626XT
naOo3pxPcF0DYE7P7jvqbAfrxwRhrJhTV5tv6/LV6B4vvxVZ2fQ51Dx59RrPlHgeoPmRHdpdus83
35eel7zPcPYTfzVX9VViknRpa9cxWkUEcCJRgmQup8qeb6z/Tm3XfEGY8hhAhUHLNB9ReKfF7Liz
Rl566w3d5zeHdfBM2Kv6Zs6rmzpphafq6ByVZQDP3vd47l9SE1QYNfUl73g5mJd23iqRGS20f+0+
hjAOJFwphA4NwPhFJsKm+944j10/7rig7mwpV3X+1BfSakb2YlaR2p5QXE4zcv7FbT11UWjuqQ3b
E5iC2D5s3hl6TFriFnd8L812JMm4sUIE5HyIWZ7MqADAdLK4444U6ttO6vUUxTiEeq978jiAGJYy
SXag2pLn/gwJJ5vbgEEIzpkzHWer+TVpwrccgEM77s5pBb9wO6xiuJr2D4kaX9GmfR5IDBCqWlzn
zfQ+KEN/iJPncoSTpgn+gwnVddw3cLlEB7zI76bSeqGsAvymfFHbB0copluODabcVdyCScaVp5ph
SosKQFXIu5JqyPodiGsrVdd7U+R8G4z+jkzpAX4aHoALHiUAMAKaq4yAvsG0mpVLRe8gzpS+PcLs
KgeDEcM2sxv2/fhmqA9JO/ld+Z3yKZxix81gMYZMZauCLZPF8PtKw7y9LdUJQgv0thEtkL+d342/
qpRtKOk9A8agKjDFk6X7kdJ5KjAKNFGuODz7YDeyT2Mw9jTH09L7cWw9HTBTqqpuBmXpbsLeiRtX
Te5hTekXGXp5MKG2YAnZNH4CyLDVqW5XYT0FtIIOH/3ZJHe13npx4viCwamEKL5Rgoo94KdnH6ZZ
bSp98tJ0DOuIhUY13vOSgj1puUB/+0lEN0N7O6jI0NofBVodPDY83fipq2/lnAVJzMCSASjJTMME
R62bjsUI4FIDH5jmqTGBYzRLj4rBNbjmR1Pk650SmE+W/a5WJNAsYNgxoSqG1JuXFzglwXBnkpdY
7VyWbW3dmzoOuYPKJbQInaj10jpyOwZyMswONerHRhGUcxkwGwDF9jaZe7fAb4+iN52PQVfmXhEz
P1Hei1HxzR5vqWgCS+chne9Q6UBNB2JvHNbFzuBbSXObtsqrqaNxQzJQ4WCeKeAsPrGdJD4t1/o/
4tPJtb+qYWmeRHna4f+toy8FdQ8v8cqN4zW+QRYdPdDIpdWWbMnVdaBURjanUKxAXwAsWSxIX5ae
qenartgne1mZfrZkPXnCVcnKFVupoLOiHSk99GntN+wm0/rN5fe4RNFLr3EV5huTR+rkoO1AteIR
IqwwG0pcg+2EoD5A8XsW51uD55K8RpaGr1kLHdr3Qsz4ekCkH5QkWHo6xRaFJZqtFDhZKaRC8u3W
9StX2ry0RvTGeuDvXQ0KW7A4cctD+7yIAcWhbGD+WUhceLHr8jXOLdjLlMvefxh91W8RAFEA+fEV
kOTVDkTCUgnYfQ+COdT2l33rIFedPQshrIReAOa2P5ZfJm/Dn01qvrbVus4dY9RpXYoSJBLvHeee
oP8Ftee04tBXGfksInCQKd51q5WIFncRBHfn+fXyxj17TZ48xvKYJ9ekLowWhUVlHkdV8QENcU1g
ZJy3iZeuAeDI5cX+gv75naUZqzImEtBGHSAog9mk4VtGhhnB7LUMrsA92UDt16XcgjhH5s2gCTvJ
d8nykj7PWn0hS6KJtzYS0XJStyQ6knbwp/pO2FrQ5GHJymDkD4ylEiGwvyDjvh579ZJFOSk4OJih
V6P1rvbDldZnG2HmQco31Ixw+zyNY7ezo2qrg5SaQFNG6yTv/hP4/4+T9JWFrzkJnQE9BBvR4mjM
I0jZD1Rpwc2lGxJpDyOf8qA02gpZRGFvLf4aFb1b2rBgtcM6GX2dYAYJPcnMTr0KcwlutJ5FQF/P
f6QLgc9oAtHaYZy8dUnuV+hOdODtOP2RdMzvQTppW8XPZ8vnAraLoH13qghrpACToW6nxvQUXXWH
iYaVNXpGfF+OP5RYAQVq2LD+aYairuC2qzYAf8CMvuDwoRZo5Iw/ZuSuXRRLAqsknK8HSiUUw6uu
M4yjRoBe1JQiqEtMsxy+xZn0hu5m6Aa3VUZJ1iqLdut5Ugzikq7mmnFsDTtQZiWkxhwYhQG1l9iG
g2Rbb7i5bzMRwFqSYK5XfaTZvWpDNGKCwIa2m9OnQfsw8wl54pXWxiAuVSGd3rWqD4Qz7/QYTKhm
zp7ULkYdlqRHp61kogOyS2KVU5CIkG4oELiWHvwCaIwxQUnhCraMRVlIJfgwWWtmXV/mWZqVfEJr
JjsMz4UZOFfKS+oEihZUBFPZRZQLuXQdGk4Qtdv5yYQY6Ifspjof204i6SrPMMoOYL8KDZQBorbT
Te0l4eL7QoPkv5Lt/eNqWKUbcQRGGR8FojZX32Yrc6PyKWk+nEL3B527zoTmLsSLsoWub9zZ+RP8
1yUtuM8z8I94cvK8q8JyMKLGNvMljbPLa9yALCiKRAuzDEED6lJOBJkRDbNPvcCdoniUobxSqkXF
SQG/pBvdJsmhPRd7ZheHMd0xU/VUKMrxxZIoKoImXjTZp2pnpNE3JZEiUc9W5l+/f12cFlFUaqTE
BV4hDGW0x2mCAIVhP+kNiJIcbaGdsFnQpjsbail2U3iS20hy9a4rVEzjciUHGgjGeeMrsqmKLaZB
m8g3AvM7QKvX6c7ZR1dMynaSpY3ra5g1adOMLJnQy1zy73Qf+d8X2Wyydf4rwefTvbq+dOF8F2Wk
x7kwXIhD+Cgat6jEk/BfuOYFtR3WL5df7XKfXtia/xAQ6MaR9EvSWEfwAxwY7G3fL69w/ko/2T2r
GNfV5lzo+mfdxEa/6r3qR+GP2+WhsHFg+k2k7l/n+A1/vMlV4VRYHSAABm4Hclc+jz5yNSAmtyhY
YYriQQVCR5OWQk0EWomz4oLKe/mZtbPtnJNnXkU4Z6ybjiytpOxgvRLmwTOso6HzUn6rv1kKYOtL
pI3cG+vnFIVp9zJ+g7ebJI2Rhdk1U6+dtFlYqpJBP9x5LffRrgvTW1jpgHouC+mybbSKcKxsbNR0
0BVSLVRXNvYp7HQvv1PJEmt+AcVdmTPDwLQM+qrtr2U89L8tsBpb6COLSWXjbpzEHFQJ8ECskBA/
lsvmwmlb0wagAVKObW5hGBOr4QyKc5/XaC69JGoHLFLlOpTLNoEkwzCXPz+pWsC+Vid7+Dx9s/DB
5V08EBbEnJHCRxpMTSmaYTnPlx5y+ZAnK/apQ5RRw4ey5huzeo/iJ33WJd9KdqWuqXdjHJNWyREq
e8hX616+x6RCvYp2cBt7yPdwN/bppl/4NNBaiK7IFiZT19qNARnVt/worfVleZW5ijeR2eiqk0/z
MZrzAMQQj8/G9wlun1uDiQ5ohuSHXnaDF0XTjCR/7MKu7dQNsWHICWRQ0R/q+NDYDdjyjUfTznNI
DjY9ZG9NkLN7CrByB/GIJ1oI9A4zX6cGlH1mnwIMOc+56yC3LwsDnXsRaEjaRPTQY8hppJM7QpGg
T65Hfusgg9AwOhX8By8OsFkJqdpC307xHPWH2rGgbh7mDj3GkQEo95CjMzDj5xr65I8DANu9tjeM
wdVNZI0mJjdWNQeshwLta5E33mDvRfrSgmlvzjpI5R8L111gEEzYjvIinNIGRKzrPAmTVgsyS4C0
dUNJsRMzDQxoPqgDDdM09TidfbtQtlYDv2pgrgp8Rb0LnX7yinTaQZ7N1dXIpdauAx19Li1vGEDk
mA98fEgxzIjYSz++qxCnyNlG0F+Ad+l2680omxTnfRgyL1EwsBtpWLRzoDjDsY6LXZQnbu4A0a51
kr0qyyE+BTVODgRjJDGZgstoSfI/xXM2bPOvFL+QmnxIV1slvG3Z180E9QAkEZ/DSfjbwlnR2sAa
x03AfdtejprndLtOr9q1xUo2azZEP3DL0HpCUTyJp0IvrqIKkldWdTXCWlRwdHetOPmh4QvHWW5B
9Grw2qjcNzHMUJrEpcLYFZXh50ufPusAz0zsg9pFfg7gcqFlEHOIVHNbNDV0qaCpZc57O583l5/k
L/elozq2o5m2QVaJSgpSk5q1FHb0TZjO1bFte2j+C74werxKU+51zDi0pLtKe+eqtmhwef3zcfNr
+VUMMSJdtfiC6VeyyjOnR2P+1usybossG1vTajpHE7YxosfLd9Eegarb1F7xAkF+3/lplB6EDiTb
f/nZF66DteuMw4G71HNcqwBpxJUINcyI2FR7vC4l2v9/+YC/oRZr5xmOuYNp1sp8LKgZ9BFmhWLc
ZwVyaXvyenRAbZq/i5nvqxrSmqz93zKUNW9o0sdI6XMkfQMfAe8oQ0y5JXv0/B75esLV3Zq2qu6M
HfIsQh+h+39FB+ZnbRRe3ol/uc7+fyvqa3MIiLnZTVQjaUAwB/6xY59Uy7Z1G5/fiK2xWUDvNGgO
GOwjmxxk6eSSHv9zz3ytvzoKfaRyG5Ba7dgRKK8UUNWDObiOcXhVQCmqebj8uOdbWF+rrZN1pcxt
bdLBz0BzvIqia6d5yeLr0QapAGgp3VGDGXJDlxc9n85+LboK07ORjlM+4BGTugFB6FBGsoT5PPpd
/VpilZTnTZ/0OQW+zHDJnmzsTRy75V25Qa+r/zVBXgYoFWuXXcuG2ZJHc1az7NooY1Pj1DmyWN+k
eRm20pbE+XPw+9GcVa5u2X0OkUBVO6pQRbQKbc+nbVtImtGfSl0XtqGz9EVOLu7Bhixazkl21zDA
VFX9ttXBsVLTfnDHqHjtTCVoLW30+yizPYglXqMtC0mfDL6Mc0At5zWD1lDW3ygF99pc2ZlqCcZc
E+hNDQT7nO7M+UrX5gO6pA3Ytbneu8pcQ4CQGveqComqFpTSbKRBbmdvmejcIXqHBZV/eSeeZ9d8
7ROH/vmYzaTm9jAB95ihVW1HNubFP5voAOrQVVLph35AmiUSUA/RgYg65Uibb04yhFNuvJDcDLW2
uely9NCAKQnH1JLcH8tBuPQRViEPyta0qsVgHrsqhqZYU7p6DJGSqNoLpb3XgSUcFOm0UBKAnGX/
nXx5pyoaUfWoYbJdf9ChjpBui4elEaPuY28MFhU+vrFfuIwqJglFzirwiUQYjhVrS2d0kflpXApf
6qt75yPaabf0bjqYW21b/cxVz/ZkygznL+qvM7UKg6WAIoSpNzpEKYyy96IJOAfRXEX3ku0mW2cV
+fRIT5IiTQE3iSHMuS/gzwP0wWaowPrwegiDgusbgMMP9oDMg/A8efVkq69CYtaBz8oifFd90+6g
nhQN6LGpQPGx7eK0rt2OXnIfhRB+eh128LO9Anq1fSs/mg8Zu+svLar/f90GWUVJlfZWMTD8FAEV
Jczz0iCHKixG4ZFnedEjO6Q7tOKDJPU11euIq0q7qpeDKKi8f27ymXAykRKbbXGXY42reyzo/i2j
MICdCICm3NXu8tc3yCqmVpqt2azXkA6WkPTK+GYg3+IRuCCnkW20JW79PXKArvzn82kxc5Ikx/1n
Xy86VQnmC+HS+RgDE7UnFLJkqe7lqGGQdagqOcY5owpkXWruGABqpfmDoeqHqI2nx4ksbl+OjAZZ
HdgBmol9qUGEYtizm/61C8qbxakXhoseOFOjB7Q82In6VtnJNq9s56yOcM7TbEb4BwIWOK5WD812
UbGTBH7ZIquzmpNBK2G7BiRqo+4FjDs6cdC4DPD6l3r59zn8hH6ehvrYnlLTmTKEhHjbPyytIyCO
bhZnTOdWNtaX7JDPCuZkMSC5UKQsR26aKxh2FYGAcqGtwVkkda3p9XKk/UsX+uvRVmdN2FXj9AMO
ANmL3bBffAin2dWg1v78aZfpt7/IDoruow9SBVxLPO3DkEwcZQ+8OoOCg3I8cKIdHYgRduki04zJ
jWq7FmYBQDi4lx9Zsmc+SSUn7zdiqjnRFCfQaPJrE2g6m14nubO9vMp5OPDva8T41JI/WYaraW6U
GcFUyOJhBTAcM557C/fWlHhQ1fRN57sGnw9SjZLnk+7WVYJAiohGkBzXAEIzfyXILv1800NqrH5U
39uNVI1LEmI+ofAnD6rA7SMeHBSCg9dkbnyf34gf+i/YNEKWPEy9DL4xbuJ4SeOmFfh+ssbqOYlG
NJe+dvAq0Bh2QaupoBmsiYcSOFQeu1EMuN2QeD1QNyIkJHaV6KZBm9RM6aZ5M62dVT03hrG1amxo
TjxqoKU6KvtYwH07gy/XvJ2tG9Lxm7ZO9ymMJRgL5sr054jdFmJ8z2Io7rFpo0DTtS/MAy+bbTmU
2wgulBOR3FLnNY1OHnEV5tAniItWxxeF7/KvYfa02QOWVXkRt4uYw3fIyTKXvFLPeDJ+LW0anF6k
4f1/IO24XE8X7svPrsDJx9ZaEIDbZAlOsBzTnY1ayET+L6e3xmfAOlkh0WNdNCpCOthjh2aTb9iu
2WnS8Z/sQVZxj6hsJk2BV8rSl6GAwWoyBJIIIHuSVVyzMB+qZwVcDLLR9rnpLoYR87YCNtOHNh2c
zQS8/og7HQQSWdlk72yUM0zH0U0KgdR/UIq4lQmrHnFlNRzSrU9A2AFtHcvyi7Ov8WuZNXUocdI6
SwUOP9+N9GCF2bGHLQx4t8m9Ilw97I7yR5OtucpJSd9remKgCJkaNKspYBsWk/VAZWustgeUdKC1
QzXtaBvmtQXos4rx2+X9cU4l1SYn7261P8w+T4WxgIXB8q9+KN+hKeslkGoF2SUHuD/g2zdUsooB
SgFEZJGJ9hvmy8Ln+QTg5Fcsb+L0vGXpbIhlut8EM8BMzIPbrxd/sxW3/bDgXY0B5J0dWr8Mb9ou
AycPHnaSk3L2Bjn5CctePv0JLFeVlCK9aqDMXKgOYO7ZMZ30cIAet1WMQa7pu8sv/+z3NYlOialq
tu2s8uLGZsD6Tk53NCmHtU3YwGrj8gpnD+DJCqtryVRrI6pUZN4pzPqo8a1RazARpA7nZ2ulk2VW
V8OAtiTXW4BPwLgIVAs4/Zq6SZt4kQ2D6MFCAWul9bORgbJhw/pCt666Rt/ZwC66RMVfFAibQ1A9
kcDWzk9ff/8wZ127Tk0TDVU89kcbI0tC+VudNL76f6Rd147ktrb9IgGKlPSqWKG7qnN6ETrMSFSm
svT1d6nPhbuGLhcPfAADY3gAs0iRe29urgDqRKb5lv3K4KVZALuvQzOt7nqnhb91YkaArhZbfVDd
Iot3Oqwv7QnyRfl9m9QwkwjI1Bxk+EHBX29x+mHxoqqBBHT1r0qokx/PhRgydWWR66xHCUU35jOM
wJ3vhrYD5yVhL/Q8jflkNC7YDCqMlvUmh+AG3jxGosNJqYe7VvkrkmHKx8DkSB0lTVwLncVZyd0m
2Y3jPSsEvczLO9bm78Iy/JwkuVXsI4h4GpTp5WtZf7x8KM73m0+mykWbycazitl+N5CmAEaBReGN
kq94qyHt4JrVwQ4JeiwQ1BY9Qp5vYZ4MzUUZRYeLFrw4NPSutKB5LV8Lf57AwblLoaKwVk0MVwHZ
oWCosE3z34BtLp9VW+YKc6iZaBQ1QX80B/UdXOuAUbhqk8GRGXPrunRl3ScRLNWtT4jmhTbkb9hI
YFPzFGuRMxqaaJuLvjgXBWlS5EvaSv2xGk1nnKat1JeHhYEWII/9r74dNiPLAQiI+psitra2Qvcd
TaAwtOAF3U4dQivv8ga5HJdtmYuanSqrIIghLvd1C+j6vp9jwaTP3jZPtgEXMBFBZOD18AI35LrT
FIDpD8wpFOLXiDZM/rg8n29Zjr8VzD/D8a2Drq8Qek0UEh0kvbz4rqKu/ASUw80M9uAd9SNv1fNo
7zL8m+nKwXAHFhyOwuihpiHUsX8bzJUsqMmv/reibpQoSvPNBgq1zrYYNKw3rv6jGjb9/ZSEoA5X
b1IR9I9ZqN7nB8Dg8AAPg7sJRmcwM4av6FcBLhOao5IH43shVuxsRXCyalxpZJCkMud11RTJghrZ
kVb1poAdIEhina57prQRfKa1k3rpM3FxaYlpWtEOIRhoGHXXXcFm0VQd+HaEUD0Ju80AYGDvWZ99
QK+HZ+qC3+aoTvcr9wd4ACJcUa8S/Kbz9/iTReACViRnQz9HCBdqWKBrt2zGm5U4DnFeSL2IiOPf
GIxLK8AFp0KV654V9XCkfeznA25ESET1SqmOgYO0IehtKG8tUDR4+NhKANYoEE1GVq7024E9K9Ut
YY+p9QFHbqfB/jHHJahm6hkKqlkiY6OULmVPUpO4sdR7GWSabeCIpOplsd+HtHbmAQhrKKJK1m9N
zx2zfbG00Smjr1zGEwdojSOYrlkGYW8JEP2tDPUGYkD7JrbcMm03BRkdVXtd4topIpA59+30nqLd
0phgkdLaM1btbDWFYUsBRDQ0037rch4MuPq5oG24MVECCN0AUyEIAKLkzrdHBtqbs5KZaymh7+Dm
UTjG1aqh3QfdUwRCI+wgRFYQgiD6/axwUk+DXaK0FkOSTcbpHXADJ0qb28sHRjgtLowaC8hacofN
OQXdtr7H6+TKGPMbf0TzxOnC/Lp6vjykYFZ86wH6R0VilA1ClSVD4C9xC1MwqfMiKD8nju89LMUI
1nFb49Ja5buaykcojVuQAh/vu5iGRQGH42XOwMahlXFHFCW7US0wc01KH7Tk2QDkvFweSjPQGgCa
0OrrvvRkteWxPXsDqo+ebZogyUZ3KqzZU9RfSfPUZyUUsNCuyZWj0rzUYw7wnHQ3wjtE7vYmedEz
BWxWsFPg4WLp3WrbUjujOrkMIhmzbD3JcJZR4Ay4JF9aP7uWCpWmLDrImVmEpI33cqYc4qW8qTL9
DQrFVyrYtjAtU9TWk6BOUdGvDihTlu3xU27jJEYFelWPs5fY1IOHhrPARiiKelEluG6QC/GGly4k
Cu3GFA/WR7gQ97/139AyeJV/JYESO8o+C1tv9PqjsYP0iW6tZ0RwPfvGFF0an0sxdk7YlPTtvPoD
lqBWW5Pp99Ic1pYauZMK959aX5rdoH6UY3elQsGo3SvzsckOQ/87SWLITxxKbEbk6Lw/Kghxmvwy
jObBGn/Z80cTV/D6Q0OkuVOi13x+xFo76NRsqZE7rXxD5hTaZKnTwuuayYYXQbJDORjVDYy9Y/Mx
B2uadKEs7WVJ28szvBzJh8U6NwIE2Ewtj/YPZP6igBngmlwStyy/Fvq7YU8E8lFdDBipHqbaruu3
5bJhxW01zW5iN8AuPkiD6El6vQ5dWksue2ZKqikaQzBYNd7AJ4cP84AUWX2pe0sA4PoWm7w0FpcV
i6aA/tCIfdN4Uag/QvoLGpH9SxvqTyDdhW1QOnClPKyWdBAj2dceyjxRc00UirhcmcJKoOuZph7N
OD9qhbqbFllQpn7nhUvz5GrzYgJxxrSWGdcVcmvc9zDXSD+Zq6Mv4yxwnJ387FW5zgLRPUlwSeFJ
c0TrWoPaKL0yk+4zQ9203TWr9lMu+JCiqyDfobR7qC92a8nVeM3VPL+lD/EmceVH7QNpBE0vPFjI
h/FL3D88e+sBnVKDr7quy/ybNqNLUekZvl5mWHsbF4xskfGI//Yv0tXJKOqfTS0D/fqOqlhHAleJ
XG+Cunu6PML5FTwZggthEIrLxllPyVGTPtBsdtriOWZawIa72or3jQnzTd12iu5JG64X+csYZa+L
VLzaTywYmtkT/JyzRfvJz+GigFxKiqRasn2UIA+xA2LjjTrLf4y6XgYQsp5AN0XlClEGoRLc2QN5
MjQXFBZtUq0afa1jmwIJ3sH7daw+BdM7e0U4GYM79LbKKG00TE8Py4cC0gDDzg6tPVqygtQkmgx3
8pN8MGy6RpdkLA95Mu5yYAMuT0Z0BNZPeVIhWjTXzSSGbvA8NS6clyDMDq8D+NheHka4Q7kq0VJL
mix2jieQ1bF58fqwhP8RKAsO+Uyf4H7kpTvbU7aXhxUsIH/nJmbZydqCo6fl/V6rYAfevF8e4fz6
AWytG7KlajygfRnNzIgyeESUoH3XIwBAqP1aIsqrZ3sVMKz6/2F4ILaqZE1Vm+vL+D0UP3ExzwBP
oa76CRrzu309+Xh9S9EYoPeiZ4Hv5+m/pZ+TodeUf7JDpEyW5541cIO5Hrx6W/igQ6y4h8EdfDTp
b6frcVMIqE9nS8KTMbmQaUHKjyhzPB/VVNo16GEDhg+X+ZDKzxUpHJU9TJnIS/f8XvlZYu3PeQ6F
nZstLM0gmDaCdxsfFOFSns2oJ9Naf8LJUuZYRW2qIgPNjHfLwDzyzotnSLm/RSgjWTd5I3wxNQgm
TRPynnUL5zxPoePBMmH0bkne5b37D4fyZ8pcsFTnkparPQcS78q1DFtY89mqI71A/gNiNXNQN096
8l/U3IJTY3IR1MiLSTFGrLWsQ2/R1J1YgQ1T1gtKJ9EwXPzEtmWwVkiGY55dqbbmVvVDlCa+YBXP
1rwnX5ULoW3Lip7ZWMWVQ4OE5y97dTsHmp8JuWOiPcpFUSAhC3iEYiiiNUEZT64y5gIMznnOx890
rDX7nWzSOO0WBZqtcL/w+6f6JvWgpOoa4Md9u0kLc5wovlhcfOlKsEEV8N4AafhGsaK14yQAF0ou
ZFncZJP7uAFVH4KPJlhJi4swMZXzTB9Qc6ZbsmsejM3KMTZCqG3PXuXVYeq2gncw4cJyAWaRTK0o
y7U08Q3IHjbbMkiC2i/Jnuj+CDmMQIzJEU1z/fuTj1n2FbAwEz4m2C5XTbbs+vzh8kqeR8me7Bcu
iFAtn6wygg9e6xfvhe1ayoa0gSW/SXEotZv5vXXa62Ffb7Rds4OAiYz0L781w92w8jCd1YBZiK08
35Q6+VFcgKmZmumTinmvJgLtAaZLA0S5iWPsukPm9ZtkJwzu6465kCe/hfNOlnqOi05V7HhN0can
ESiblUkHgX7N/W/UvgShzeKCjjIVbLAp6g46q566SsfhkXeq7wQf93yp+1eGsLiAUxXg6k1gr+Fw
jv7i5V4Lb0Xgq1zJH1zykh4UmJN3j+Nzvus30lckwgCJDg1PDwGqJcrY6msxTICtUE+Gu7HdhiTu
3DYF9y51WB4d8grSICrub9IjznV4eREEZ+hv9JFcr+RcBS6i0Rs/b2BUJItCg2gILhrlBpHTbqVQ
wSTnRfYxv1c8SfkVQN0ynhTyR1Hf4jwo8eeA8DSObhmarDTiYWX2hasSf7xl23R9bRWUcoKNanMR
qB+ZOg0Vol4OqkvTSFuZmGFViy4YohXkohA8IiXoKaGiKGC3Dh+sUK0EdwlRTOHpFvUA8SxrTb7p
Vpr2EZ6GcMhtqEMQza3zZwkunOLupKAS5uEp3TC2QwvkCnZGfrOC4LSwPnShqNcjPGdcPNFxhUnl
LCZH1qJvYILPvZs6Bt4RHC0ArIi+hjK5aQ043X1Y5d6uBNcowf3G5uKMKZMJYD98vl6K3BpSrpWm
7SCy4OjSTacFlw+0YLJo/PyZFcdIjwdWFf13dlAhcQeV772EL2mHEFICCMa/PODlul/n+0xkjtKp
N9LhqA7o5Op0ExsRNEXZfugFvabL2wVA0D9nZphpA2sTnDbdhD/9qN4tkL3sNaj0yk8maPzsFUKp
zuXZna3gVOQ2VdEsDX9yhY0t0VlKKC6n1jUkzDIZ/Jj1eto5kwvJ086FPSoDe1CYcc+FltNxudAC
sdIkNigUSVczA8AjVlGsPhz2UCzFq/nsmeS/wL2e5Q2fjspFmr4oU1LmWGJY4vp0kXaLrBwrGvlW
tJnS3mvh1QV1ti3FA1+1KIKDcrYbfDo8V9loZGAFraEKMhkZJLe3nQH1fKjO5kbiGvTTJB8aeEFy
l3ld8pZA16Ai0Z6NUJI1IZ1qdmEFSOHlDSD6Dtw1q2rhC2J15XzswU/Ige2uE2hJQrX+8jBnn8FP
p87FKLVOjGnR0AhvvOpJ9ktv6Bz2ybbqVQ1xeONBMNy5lHI6HBeTkiRSE21Fz6OjowTVcIXiFryv
b4ElPN9EMACCuFUo2taXh1X54DRA4kO3G6xm1xx1C+y9RdCLEw3AXbiiUUkH6FvYRwLAkZXtCZQ/
Ly/duSj0s3JA6vwZhZJ8XhQz141jr75qVe3qcvSgGC+THOFR8jbt5XCALtjlMc+6tZ4OykWhvlDM
CSKLCkIfxOS7PuxK+KuSVI/woprOh6qfNEcqxx6u0XB+sObkvp3qt35qNpHS+d0AAA5sXPUsP+jt
mDqwKyodPUNLT4VGodFcJ63lVKv+Tpc9kCT121pFnJ3bNyAQbiwCeTptdArEXdrv9OIlXhRB3jqX
JE9nyEWeNuoGwqBhf+wnCgpV71HIf8fxVhmq0JQSkW3k+pX4C83pcFykGRtZiaAuB0ApbCO7LXPp
LQ1XNeF8Uwk7G5djCITs/twyPS0bTacVYkjxexiBDR3gM/L78hYRxE6Vx5Qtw7hAsX4AvPKFppiU
GVCfPsoIoC4Yyl7jTz7MYv4Lrp8gdKkyF0v6JqsYs6DqstrarTd/ZKkRBcfowbF104qq4bN80ZNv
xze+mQbXDkDOMdMgCqftAFhGHTkwIgz1LFA/sxsYom2S2/TXKDuiil+wTXkk2dzqjdLM6LoZED8n
1PIreC0oi+F36nxtRExw8AU753vpT+7d9TAvZU8y3GSQ7Dq1cnsJAGLR2Ttb/Z+uKBdeEkKMeDGA
QFs7CvWXEqz6fvUHKDcKFMiR9hwhn0oQqL9/0snMlLmIUWr0eNUrqsazl8yr4wIqN1A/h976nMmB
jSeN3oaQ8a2SYdJ4HDCOTP43UiWqamiGiX/AU+ASRjnNC2w6MfUePod9gZupSC35/Df8GYFLGEWr
Z8Ca4jbaZjsTEpbyarCoPAqO//mA9jMK9wlJ0bI0SmF4rQ4fWdtspRQgs/yhUuNAbnSA/xVPBpU5
tUdf0wZ0FiRJ8NR9lulxupTrJz/5pJAumjplfZ5c+ynxHu12KxwhBxE5Csi4a1NF7t208OIHAECf
5OIb7QmmheDMnD+iPyuxfo+Tn6GQPhpJi0xizFMwAo9i9Kobdxbk1evdUEyC4USfl8sktqTWo0HR
RUptlG4LXo7yzpknEdrtHy4iP9PikgjL0WIFbBo4yXmzKgUorQvWGNp+9EYLc5BZvukzosUUzY4r
S4ndJkxLgR8aQOhcFHgWYSOVseh96nxR9TM5LoV0czrWSwbU+jhmT4aUB/PUw6NX8TSF+XrXvhM4
HYxNJuhNnQ9Cfw3LvzxWsQEt2QY7dgECJMkyrzBEaVk0BBdfamU2m6hbD0WDQhs81eZhBfOsjFG8
4U8+PCTEZbbgq/HyT/KcLgNk3IajWSmOwXI3Yru4ElFwz46iGUgOKkg1+OPPg9alSjEBZkIg9bdd
9GPPXtAldi7HtbOH+WQM7nT1hOR1qwC7rxWQ67PezAZM2/ylj8AcoZvLY539VCdjcSesUJq6MOnK
ZAT+F6oUzqgJRlhPy9+qzpMRuNMUKSUZoYtAji0M4zRS+jV00Ef6trIiBn08SNm/oi6qJ0NyJwsg
gSyTaUuO0E70CvR/4Frvj+O0pfX7gP4JQHcOTOfk6dmEKuZQPyr63kpEQfJ8zfbzM/iTZuuSpZhI
hUfm4x0xdwzDZ12w0gGyNYQ9JHcNCaqvPAb3ngZM0Kc9G15ORucOYTnPWgI7w+EYy/MGQj7WMPrD
ZB0ysw4tcOIiSwlM2O79T/uJP4UGU6NYV7F3u7mCrslugdPL5RHOp9yTiXFZPzIndZkqXHcpxAsA
Yg3mJxIuHjjpngZxOeJaXoIDcxO7MtpFkIx8696o0HDj7Fv7ySYz15N1knIh+RlDF0xKoOCSPLB8
h26uC/NNv/WgUpYSB+kJJneh2AT3fOV6sgBcDNKBxcqo2pG1j9E/LcCcV269X+8eoNAFii+Ord/O
1BcOMf++b5VJOaJTqB4lvOvTuXW7UXGs4cFMEdjn1KMSqp8ldmuDAPxv+Vq+GhC8s/zeju1AzibH
Siu/gidUUyaeDgX2VgpY3t7ZabxpihoJoTT8GA5XlzeLJoilJhff5LahBdNTessi3AnxK8tWuy2l
OtpJw9BCPGB+LPR5qxjGrV6MrxCerDv1d2uoYVkqm7EH+x5GkoY0QoU9CxQD7ioqJhHdxRo6IPFV
rUx+a8YhkY1bMs27amn3bMlfQGXc9At9KtqCuFok7TQ9vsuzyXbkNDLhNh0LwqwgMZlcmG3lSmpo
O+OVX7qf4vWNvVlJHILjff7ee7L3uNDaDLFRZVayej5TaHejZ4cn79qH6cU29zMm1IDQBWGMRy9k
kLDWGpmRI+Tu/XEyTK8pTOYtLUw2RiALIonUDjXJK7RrtVBSrMgtcnbfkmTLkFlIZO9bqPtnBlwC
oV9ooyCHFGRCdS9lOnpCzxLkDsaxdKyaOUPyafR4/DGvtOJTzkoXLtoQYNoV5sFQfk0guixp927H
UkiI5SnFsKno8mhUzbWlSbnbzfYdxP4B++6XTa8UGtq2MPmMC0CDomgUfPHz1bFmK7AVNVRd5n2j
s0huRrMkyW2/q1EcQ/sHUC7L0x0qAYZnOSSQ94MpCL9nyZbqyahc3LNbiN4RSyFHAOicsgL/B/z5
3oqvB1aHXQXPOusu0RpwJ5aPVv/s6LXeqPhUr1qP6Kz3r7GpyV6tVD5LHy6f9vOH/WdBuMJJhViC
qhe1eewNqH3iWaYykyPMG928zG6rQcQ3/IfD8DMeF1xiU5qbMscHaP1VAYLudJidwJ9LCougRR9G
8MHPEvpPl5474/CeIfocoZQakrs6U286poETVdbQLDe9rnyZICCSzNaDUlewbcy3vaR6kKJHuxYx
SyseEaCcVenYyMBssH+1xvBrUv+NtOXpj+QiBFWTmpEOFTJhnRP3q6ih4AbzD4XVX+uuc899rTrZ
eUqx7h1gbtPV5DU3UMJxpRZrD7BriPDgwrfQjQ5Cjuk/VB8/Y3NlVVxW4H4kJXTyul0u7WujdXqY
cWgyiG02ajxEkciGmLS8hfuhHd8BzzVq0oZ0t0vJ/KV/nIarfuXgwe1EeRnyVnA+1z3w90z98/u4
zstE4F5Da5kcO/KZFNK1pMpfspwEqW1sZa3YQ6JfkGPPQg9Ovjjvv9VpXWnQCdAVC9G1WG6j7gFv
ziSqXNI8FNltXYW5+XT5qK9R5tI0uShkqWNDS7Uzj2oHUQS58ypI9l8e4nxG/VnJ9e9PCjwAHXIF
kwDXDk7VTN4pbRWmtmAewr3MxazEliEUb2CUVPua0w1hwX/a2PYBGrR3SXRj02fzFqKTHppIXiW4
JKz/90vLyEWwaTEprKOgKBwtJZqRBym2grbZFfPd5bUU7UouctFinHMkRmBx1RSh6a7KMl8aa2+A
a2TXruZ0umhXrhv90tS4ODSMGWgaOGl4yp0cfYKcZF66rTS7FXuqgWtSLSN3+/Gp6nUvUW4aSaTQ
J9g/vG9OZUaaPJLBPBb2wW5gapxtpuzz8rqer47+2qMGH42UoQRbPwZaPb2qJRDQqyKM5GEvzV9t
peyUAV6ydt4JXpLOQgRPTvzffHHgZGQULaS2u4rQgJbLh6SgEpjzIqxgzWyk8g5GqfdpVcbXSk4H
z1rUZzpKvyu7Bhd4RoLskoBNq+r+iFtM1cHpyNJDuVa+okS/LiUwHkcYbxlWB35cLZQwEYQPg7tD
oo7U7dk2ktsZpdPa+CcuCyV3vJEO6og3Rv8/pjsT1JJxNY98cj29Quc6Pv6rXuNPNcU78Mh6C+e0
dD2A8Mg1UCF1xuh1RPSiL4rRvKndCBBwOQ7Iyqv0qbbv4H05+KuRkajtIFpZLp7RNB/Ab0N5mFWD
1zM8qKep4GgLgpbBBa1kiNLegK7FsZKtfZJpbqnP4WwvHtoOl4+X6AhzYavLjJR1GQqNOb6drMVZ
rMKFv6xgPqIl4yIVSlYVBttIASzCDXpgfgsFicsTEZ1YwpdMJNZTY8ZnMbXf0Pb10ymBrXcJAQoZ
IkyNEoV5DAfkCLbGETyRk3GIfZhC38EAAUjUwWUMmpF9/yllHS55FdwYRvk39LCrfTEBINLMvadn
s8vwRl4w+nD51wsW6G/vVeo0TsuaI9cFMorGa7ubyyMIbg5/s+aRIy1OVMhM24PiQAfPbSTqSUDg
lCTz+1QIPVzj8oXkxPvylASomgxErVuNFm6fFnuSFX7fR7ichrq6HRbVq0fTr1eTZtw2/7fJrst9
UtiwiapKrqBETPTMreQVsg3Xu1LTPR31qVqJPp8g+fM98zpZZqNjKJlHKHLl6uypkmfZozPga1ps
16SizqsgQPB+PKSK4F9MDHKs2saNtAKZJr2WCbqs8yw4WKKtycUiHZbJeGTG1qyp5cx96Y66IAaJ
Vo+LQZldQsJGR6rKijhQVAjv0etWotCnpIGZQFQpE4niCooKngKnKN1gGVExH80+dnsFKkFZFkgx
sDeN5MZ14iyd6c9U1KsTXW/5fjmIPXpcymBHLrB+p7bsD8WvUqk8eXhm5uho9NmqftvFjV7HTsyG
31R7rkvLGXXc+yg0awrY47LUWyB8i3ffCqT8ZfYvH51/6L3+VXDxfiYDcJ+p/Z/33g5Mp9GLN6sT
IXUp2DSH5A5ADCGWV5CF+J56pCRdO8Oq9FjON/j4SSTBKkwoiygIgd8KGidRoQWjsp169LMrvX9v
2a9kzjdxmVwPS7nrl+Jey9sNJcM+GmFpr9zQ+D5RYgCqBrYx4mkVMrg3ImlbzSaMZnP5WrOyNyOm
XgekFVuMK1I1t1OEd4c4/cRG2hmGui279qvHRprLyl0IvC+HyZlH6PKk5AomUNo+HYBunY1C3feL
dqNkNnM6bUndGSUvLESDuR8+c3BiHIonDSftsn/1vm8SyyY20YnMk5nUZqDWoCJ2pVcr8gYAo2nT
lE6bwdUWcEVXfZyXkIWr7qcesGanQSnnZpiu6zARUEbPBrWTX6L+GbUNOjJbskGcIEtxVUOgNQNe
tCkzL0oNQVA7fxJPxuLKYxhuRnk0a+YxoQ696x5iw0FncWvAXw0SBeGCl410dZWK3dQpwwXNpdHB
xhFcTs/u+5NfweUpDfx3iUV46Fnk39DrIPl7rAnyvmhR159wsumbTlbqopzNowTX5EEpg1p/kZrC
gVGSoJtw/r3oZDbrTzkZStZI3Zsjvp8c2keYC9ufduL1B2VjYe8oZajnAVbVlzxhz140SS5HRc1Q
lAqBqzaz9hIaoeWTOsr3hgZxFGDjYLjVybNb9/Qwk/lKbdtAS+/l7H2cBy8RoruE68Dls7leZLxu
9xpA3kvQHqYrBe92V6s+Kp63fSW57mBDj8a9IHKfTWony88V2VHWjn1pMkhDzJWjLh9TXDlF/kL1
W7nKgkWPd0PZbwXZ4vy72c+oPNspQTbrWQkf96jAkL1uOo3V24dczyVPmWdXhxVV1Ex38A1otmnR
PE8LCSjo2PgPzGEG8P5jD4hfdW1oMXHaeHnvWXSwR/JezxPolVH2oasVNA5bxXDYwqYQzohpKCsQ
vCogeZg9dFDfKom0SeZUQm05I1aWmdslFLZ79duktV8abAvDUleAsWnn3Csj+07qp7uhrw9KU3qt
aiPRZZCu1PCwcQOskZczaa9DsqbvivcpJqEqD8fRQhKMx+1gQZgibfaS1nuF1L3JDYyjgJ613+tx
9O2idEvppjDbbd3Gm5FcW9FukX5LBnwSh5u6D1i/n+uHBJh3Gv2qjWejvFmyvW29zmjmWv1mhBV3
HlbZUVMetOGqanqnbq1Ao1e5lARDlTmqepfOmdcoIAn2xXaRG6cfvwpQlJK5cKMUdnR5WNtX0nxH
6b0VF0GR3UvzQ26DKorkWikjfHdkIHGpt8TwCTwkiHnseWxSL0cA7KVbRj4i4OENmioBEEqCBvfl
wKd8011OQgVVq9lYCgQ+U/tS6zsL4qlF8XJ5bwpivPJd6ZwMsiw6UE4NzmF6RUKl3eSDa6wu2D5x
K7RCJrd4aMi3TuHslJZX6EBbNXCIEzLXzhYef50R5fuZ6+SH1A2FnecKk0jYNaOQO4LHj6J61V0b
ZmHjE73cgh/tzPVrjMggxs6dLeFPxucCM5ya9D5iinnUpr2WoV9WS4J8KvqeXACeYiWNk6hBOi1S
zxgAisqSsG/Dy1/0fI/nZCJcZDWXWCqyNCLHKcl38TBsk1b2s9G+a6YskAc76KBcteTPIyZ5eWjR
BLng2i64oFsRlrCZ92raIIHkrj6InMgFH4qXiYM4f1M3EWVHs1ke9b7zEyryvjvLJFP/WkOZ54Ym
iTTE8EfU0CcbrnS/vV1ha8abHVbB/JHu/g2R7HQ4rqjTioQ2iE/syJpiC0XnQI7b54bepiInjstf
SOYpXf0sqZO+CgcqKkTH9NhrY+WBWYIa9Twg/2T5uJKNGUM5aWxYlXjV3zXAOVeqvJkPC2iVcwBj
5XRxWsPH8y9UNUWt1PNErpPB1zU4CSQV3mOJlHfqkdUWMrrlDgqazJLmM6V25y5x8koPSvocKcho
UJASHAJRZcPzSSmN5CixEVGlDTL7rn6A520HPSH4fYOO0Jj7NYCKFVUF5R3PKG1ippSjZJpHG/An
C9r8TMITbz6hoyO8oq8h5G99q5Ml5kIM0wYyENjyHOdU3ZsM/fuIgPOfUOipJtq2i+AErKPnokPa
dZvRMO9uOuOhQiKlSe9kgEqq2VVBM4iBJ24tw92qQwOsNC23VZ8X43WWcAGcdb8gdyA8Cu4TooXi
opSV9g2jmW6jD7UbrFutjvdFj8dyW5Ra12bqP6+SwjO+KjI2yqRAG6kmJiQe5wV0CQlwmUF6bawx
SKPqum0X+ERd43/r6InpwEz+ydA16sQmgJGHjL0T4zOnuZtrJe625v+2VYEg+fOolNWcwksGFQaQ
C5rbA0nN9hmM2Ig3+PnkAcXF2i0K8UAMXxNEcZ5LBmuVcZwjQNUbGN3mNTTPoc59OR0JorjC650r
1qTY0zBrmF5M3cQdr+Pd+qKTDcDf1yhiRLHn8tZSeO+vCvkvN6sUVyzIddYt4G7xIxsnZ7FFoJOz
jjE/KUPhfYqToZTmoUvZN0k224yGh441KCXmToWqr3y1bEwXgOHxqnOn2M2XXWbt6l+2GvSWA3fm
XyJUyuXMgrbxn1tpyaC3RyE4cbRh5gKj8FH/xRACBF9UtMBcCUUTnVR4nF4Ti3WLo5QXbnzotgTS
tCvkMo/uNQhX/BcwT0F1ylPMhrmLbImgAdR4VriazcO6y5BQItvuFTT7vekNKq7yqmMqurGKDgoX
rmAZPqVqhXRmgfUFVZUF7EfBqgqG4FllWWnXViLjnORXxTs0N935mu5wOfQtCJojWcVCIRfBcvJc
sj7upBZC7ezYDKmvap+Z3vp1WwW4BDxGLRFsm3WJLgRinkrW0SpPJTat1Vy3Vfa2PwYkaIQN2u+7
0oVxvu9aJ5WHXUHrwywzBi7Z6ONaCnjBstG9HprqoJva2R7+9MAI+v/b5/vGKp0MO+j5kpBaX3FQ
sks30GkunelD+mbLx2513/zSRG+vgh3zreF6MmQ1TGyhGmrwwqwap+zQio6098vzEkSU7wh4MobZ
Lr3Rp2jKJfbjtLQ46/fFIrpMfN8WLn0zrlrUpiaV46XTcLDrq44CvOB02/YwhtoHMPPf6QKwXQC5
6U0VSB65ox+XpyncNVzktBN4vhsdkrC8I7+zfQoIG/OgpfKlwowEmkaXhxN9OS6C9poRgQ6DG4Cl
21sTrNGc3l4e4TyW6a/qEO47f6YCvZpBmzINLKmGCju3xnBojD1j93MEKOhzsjyMaHxqDFzshYWV
Orgz+ZKQLbuBug18fTXzBXwUQZQTbScujppSlReGgpBTGDNUJWRvKRcX1xTRaVQvBxveMEtVUR3b
FcVTwTa9WVVEV8P08QoCGmhnCksc0WhcBafPLFqWETetLiA7tqvcwkVrHu6mYMcLtbAE2Vdbf8zJ
iUxLUssp3qvhePhppeQR3g2uxkz/3z0V/+wgHtKsN7PMdAs5b1pubFwRGrC5oV0aTclVPI4QNxcB
IwSb41uE4GRmFuvUEYBkE3yVIJ4jt29vSS8idInqUY2LNXmj1UuvM4Z6tH9S5EP5+n+kfdly3DjT
7BMxguDOW27NXtSt3bJvGJJtcSdBgvvT/0l9cUZtuN2Y47mYmIjxhNEAqwqFqqzMVd1vzUgXOYSw
tXhiQ3DPfoibn+1L01vbzi08QeLuPmHTQ9S2N7Qr7oBT9VRNWHoSLccFFxbrDYO6aYMx2MHTQMDT
QLQBfTLwGIBVVPaqu5Q4VXEEi0ldOSKGDcE1/6EjebbZ1KS93VDdwjW/tmO7cG3GKaHovhVEUJUL
JKQh3aituUs0fZvkKQD/iuCFKroSeGSzGS0gOWBALugqcTFz7wwzvYsh/tyofl390OlBX46jfir7
A6idTOVZzWVPEMUFLqFxkWUgNsZj1rYbSP1Sx4LW33u6J6HkJ1/SxJehJPfYurMjEoG4PM7w6fsa
F2Tyrl2ohovjRB6mYJ3R0NxV0PiDxgnIosMENeP9v4ikgs/Kw5djWZeTckGSuI5wS47hkrc1lmL0
ZxWCARONI7r5L4ZTCwMb4Ci1NO1j5uXMXnPLGtBfsMwTI49AXpmkCPU29jrrWfApL27tcyEeggpa
mMwEj9r6Dp79+RvJMYW7amATN9mDKHz6F9Woi9ZztiRnPUxeKmswkGbkJhh+Td1P42Kri1iaL3r8
2SqcrWQNMUaNYNLj/3m8vlnn3kQef7mkeLYO1whPMzrU3YzXX25ABkJjxZ7l9aEwv2TQ+7PKfjdG
u0R7mMcfk9xuBV/vYhnpbPH1656biRTJE4aNmxOxi6CMtVeCCYIoNV2pvgVDpKfQGeRjCUY8RFIM
wn1zF5YlFbbVVjXA0xjaJfE32VicqsFrm1F3aKptYe5I9CXKqxtpJoLu1+UgeLZvLi9eak2jaj9g
xCLoDrOyGR7X7nDq5lvtJf2haVBJEt0gIkfh7i8jNoYxjXvtZBuGL88vUl5617+myC+43HiIM+i0
Zih7yfGNtNwX9Z4aAjDD5Xmks4PjLqjKNLIoWtaHU1XvcjxC86YJ+0F1auA4aNKjzTeHdW2Fubr4
baI50OZ0rm/z43b47Vn1+Rt4oOlikSzvjIieLJNgGFWD2MnwVJL8WZrTozVsaPHW52+WFXZx7CuA
jer1e2LpW9tKQ63VD1VaH/s5P0wQ/Oh/JiyY2wJzyrXbLSB/yKYtsWD5seqARXtuisAey33Cbu1i
CMvJDMx0J0dk0zZ1iMauA61HUA7kzlKVm2zRBe0OgdXwuNQpV2x9ZAD/kVXvsNk2EHO5fpwfmfW1
4+QCnRRDMEBRk+akZuN9WdKjZP6UqBRm1V1C2LYHcVP7pFa3o60BNTVtbUl2a3LXQndTMlJPVe6G
6B3HOUJEWwaXb/YtlWK/yZGa5W8zZN4MVQEfVu7axrGaf3REdmWlE6CoBPcdj3YdAfZfbI1YJ2Y/
NIBOTRWaEz1avdCTun5el6cTz8yPi5lNDL3ZKO+ANQX5dGeF8uxod9UWMrAbUkJtCakhhOZc3XDH
H5AU34i62QI357GuuV6STqsQSKT41ZTvJb1yjEUTWIVoES5AtpqRlbWBACmNptfPu45mUOz+LjhK
0VfjYqJEVbpqga09AgUFiuXQncobsqHPxK29ZGfuViJIkXiT6OYxuDjJ2ryIABAyT1TpMKyWOYuc
Om2N1hbURaFXubUSNJ++DpUdqJWoVCByaC6AWpKUDWQFmhNW7MpRDgyjEkixioI0j3JNG6lBcatS
TySjbmLYboXhIG/StC82faZG7MlQ0ZXfVFkJCMlSz9CUv3plfDoJD2KlBl3UakRQQTF9l+6bG+TY
Xn7AvBByKBsAtObLdVsSnCuPYAUaJzdZjpeTDSZxEAgDlRBcX0GUNPDw1ThfojE3QGQSvxfbCejI
ffZgeQWotT6mQQH2CqB3Ook6opc73mdnyQWcrNGlrC2wNSCWwizX3bK0w6QiLonojRyx50zVNhR1
051mgup6wohkhgKYXSyvUI1N9otcg7EC01SOkjSe4FBWZ7lye5hcGoe/cW4by6aoSw8eu0+RvTqx
v44oRye6byFUP287/Kcg/vJXc0Bn58LFqEShQ181eON0Mup7ZuXQRVRuXO++a7vjAhRtirmolhz9
3DtjFfN8ih6j0NysKMr4lGyun6Ug5vL8ChPNtLpcgcAdPHIXpTMQBLnge4nW4MLPqKgYnYLs5akG
EapKUcVovkZN51/fyUcR7cq58ZQKdmelg4yGxamkswOp+rDLnrIusNgrVO1qgFzah7mpXXlUt+oY
5um40SbmJ+xGMTY9KIKWaPItJUiSe70+mIW+wWCsNDwDCQC1cd3R0e4eSYwcr4uA/r4FKtupspWp
4fH6RgQXFI/NLgxqLGOHcnO5NCcttm5tsvxg4/tAZUF0WZ342olxWdgcj7XCzPXCpZDunbYUio3X
9yKKX5b662OvIX2Ch49FUT1W0LGGbiPosvbK19YffCuYQyI5GEC8vujlHsink1rrvs9emB1ZmqGZ
qXqiEQsyIw6GhNGHZK4Vd+hMtxvewOCigiQQoN3FkbRkz6rW1+PupI+2v4zL1upbPx5np7TWoJbJ
3rgqz1//maLT56IYnXTSDG0BcjswzuuSDoaZr9dXEF3KFhet+jitjGWmKyt7HGpPK+hLQzW9ua1P
4oqTaD9c3IqKopSVZcaw2dKC2PaJTKFgO4JA8puYRNQncz715mkGJqBPc7DrINNXljuwl33LFtmT
kVjNEwpew3PH5A1L5O+zdKsnuwWw4//4Y7iols9MT1oM/iIlz4/MjzbzzXiEzLineWCDm6FE6vzn
PJwHXkek1dsxA9x7HF7H9mcEdhbdnkX+s36pK3GBRwsO2dCPso4yCfSWVBfs9uX9qrRk+mRjnMjm
Z//TWgeL86cc0iEY1QpHyUULoz61d+VJ8vTt3xw11Oc12dJtW+fHms3epkqaTZgmfur9JX8yUwdj
7f9DoOE2UZ/jaCM/ikUNLkNPzxbmAkmiF1rXWSo9FVOCo3iLY7pLly+ZcdsZQED1GJtVoUQgrFOt
tvPbBzhblwsNoBFYTKRUGmhxjepdqp2PSjXaqN27usMs1lEJigXYsg80w7/ALl9MQc7W51y5XIY4
YSpm/mDb4FMOMcMB7DjyK3M3P8qh6HV50d7OluMeR1C8jjK5xJiqhFrcXEnHgaVuLCdgtENUrIVN
RtF6nOuyEvRCfQJ7Qgprb1gJCEy0U2yXIItcR54mOcTkCnRys1AJRQ3ri8nr52b5SlILFWZTV3R6
amWkKvoc6nl/G+kY/qsyDNkVgQrRW4EDrbfsFXviKzqdrWuZJMOeRhck6ho2Wt9o0GYfPWnTHf9F
gVm04GpgZzfwIiUzUmWc8IocmTyQyfxcB2HIzgi0N/HVI/AXvhKjMaaZS0UoiNwhpCm5uNYhP207
TZz683yUM9uLkQZcP9XLRayzL8lFh2GSh6JU8RU7aB2m1XcguRymNrcppeBviSQXYgPPHeZbbEt3
CcCgNeswjSX5Sv2zym9j8trHd5Y0uQV0ApM5aJbOUfoDmXqvV6BInxovie0nMw3XN3U031fpfaa+
QAZeYB+i4+PCTZVkk47MWTvNrPSr/FVXTUeeTrT3TQ0jEnrtEVU0jHcxyz07PC41keJFKwcFISbr
dgxkNyYKV2gI2j+vf6TL8yBn63ChTLG0ODUlTN/KG21jtA6kbR/To11Duy3z8s2yg1z6Nn2MHuLH
7tX6Fy3ry13ys1/ARbdBluusSjGXPoOLVImemfnU2NRRxl3TM7CFfcHEkGtCpyNiu1mbfH2QBRf6
xczs7Bdw8W4lrR/aFNfYME/+bG4b0xL4gmAFvvozsjGiZmRSZNw0KLIbqay86x/ycgXtcxN8dccs
c5TQwIr3ARBd+5lTqGxlyBdWm0aUaK7dvCvxki/s6AxI4o4CRLX2/ektaPDDNW+m92JEw+VKy9m+
1lB6Fiqr2iSxNsARoNKL+s693B9ULwvWTD3Tg+ag7xDEhqNcOYlvCQzj8kvpbHEuhGW6pdBlLtdM
j72TOZj9VdIw/Zk9tF86J93ad+YueVWC9i73QFcv/bj+UUVmwwUeuZPZ0FGFnlLdDCA74NhaIeAZ
WP+Ka5+SizNWJI1Gh+v1NCG3AIEf+nxBl9giixHthAszc1fUwziiyw80z8HYqR4oSGJHck233qo+
RWNACM7+0Bu/tjUusMQNLSJ9tRwVkkLmi/E+pFgGPHG3/5vHWHsF0+DQH5qvNEghm43lMU+zttH3
6Xl51cLKFaVWomPgIo1esK7Ke9z7bRxv9OKmTEQ1i8sVhU+T5cs8pgZbsVINTyC3KfHUcsfSU/yV
5mhyB/kGpJjtDpoRgp6YIGXkizKtrNI5btE1iJdtI5dODGZ4s0qcBM+8rP123S1Ei3HZU0VHqwC1
FLKI4c0avy41qhjp1ujCNpIF7nG5s3R2nFz4yZsknRQd/iHvVoWxJt90ljPtDY8F8WN1LDGdmPjm
V+2m9k2UbAQBSOCdfKXG0HKJZDoSU1v/XiYgrq3wT/N6/TgvTzCd7ZELM6OSKYUkw1HICt8MU0xr
fQDs480qDo35rbbyFeAZxT4qiu58BSad5cqILDjEFLRbefIMI+iH+w8xdiwdF4cG8ptf03771xWZ
s31zQSmXNam3CdJi9ESK3NyoVDQKLvp+XAiSk7qhuQy3IDXsRMLkgAYRqr9Ri1PO9sFFlUlNNU2a
P67I6UBxGaub/FYJRSMfotDCV1egtFtSWqIiN+/U2hlODdCn0vMCXBEQ0/vUsz1JkDcJl+RwRUWk
LLiikJqtwToNewOD3I6WYQwDkRrZaNrtE+BTBG4nMkubizCFnUxykqT2ib7kz8ou2gxbGuDK8pWt
Pngo4e2Gm/TUh4sAyyG4H/h5zUzPZRPylzZEcLYQbXJYJxokEq2w/vlZOgWp5AxlVTicGdt+PN21
sQg9JVqBiyYWk+M8teBVuhXGQ+3EhghtIoj//MTlICVtNDbYg4Qe5vwddMOjtZvS+yp+F0RGwcuP
H7K09VKuIxPg7q4HYE+rvRwdoE6WvBpSvW0+YSzoNIDUoJR3Vfd1JChW5Nu8QmlzAG5MXjwi94+F
lr71VFS0UESnwMWWGUpU2pjgou9UPH79iN5ioK/BYCFgUwjiKEpZHkX/JgDNOrIZqDjqu+hlMD1y
p7106t06NwW4iMBjBRGPVwA1FjuvtLVnkqF3L6MKGKMaWbOH6x/mA1X/59zO4Gct89o2p9pECtAF
o49xdx+c4DE9EH2D+KAf7WMnO8u+tUAz6iq3KAz6bNsE2l6RHdPTbrKntN6CkL0o36AhV75d/3Vr
znztx3FBS8bgZT7WCFqYLzFL4pCxD6RqCFny9fpCl8Gz/0R+g5+qLBmdsjSt17Ra3rFXyMkBOguy
i4B5k0/vi1BcYjcu250mA7OrgiWBn3paerCPZIOMom8PWntTBlX+snJF4KaOa1l2SiPetvo9pl4V
oLPy7q6ffowKcbpyV0IDpLNeaAZqDuOwdFslvQebYFCqFhTGXo0hBfMmA+5jXyQHiAt7GTQHkuHd
iG4izQq0dhvJ94tZ+mOWeLORBAbcCjw3jlaCMwKcodnsWdaNNBUONe/sCXwfeurR8ktePHb5exl9
BbvNqlwANdxbGKibG7YHhQIrQpjq7sZe9fTRdHK7A8O77ve4drJjYd1OvS3Ag1wOkp+HyF0wuhnJ
WqGvDwFp8IF8wZB6JfDEPxRWPtfgUlcyY7J4SWRUToCqcYolWHHV6xOnzA82YDyJL1JuWkPO74b/
uSJ3uegzQHfdjBWVsTmlpuzO41c1TR4HFYSdbwTNzOv2fznYfK7HXTWpnHRga4YgjzygBmDfpQr1
FVtwjpfvgM9FVm8/uzHTPIu7xcKUn5VGN+MUb+Q6PVUMLEb2coqNCR3SPPMSqfCub+6yEqb9uTCX
nhImzwb4dXGad/M73ALRpD30+db+ni9ues8mD69WkOC5YBrwO4jM+PWj1buT5Wavc0Deh9elcQ/p
DWKiM2/Hh0SIn/1D/Pn8idwd1BPITBdZjx7th2pv4hZBvIPeJkqym+UdD/tN/GaKrv8/1Cw/V+Xz
XW1qrHzC2EnUQjtXacNheUsVc2dGL3argFyYlnu7kNFzs5Bs69tBBQ00sDmqAf4VRApdPbBavlNb
BiLMtroBC5OySTHQe/0DXp7Z/vyA/GhYrlg5pMbnta1gFi4wibNPPJwQhjRzh3ROfmNjiHlYKeRQ
QSru5i/DTfmjXR+UAlu6fCP9c2IqdyNRKvUWozAlY1wca8LJ9TcFVR8tGl7fs+By+OgJnDnLstjE
TtuigRbDsJNB8jS0X+fhbrTtHcuJAGB6efLw7IC5CNeDDzCPJUTR9XUgfbfeTc3N6YZtpA+0U/1I
nsdoA1lHVAfFXRyRHfJTZKmK63cGb8XH8hnzImXT7PrcyVFKklzIrX+nz/FtvzVfzZ+wrr5ywIAq
eqoIbhJ+yGzJQa1g9oiBU1C+1ouLiedwCGm4ybcYKoWSmFDZWBB1+SGzhspjKxUwJrnqbg31hhYU
SacpSKL+UND+tFku/E0q5I6GDu+I4tBu1TD2BxRcQXfgpJ7wZSvaEhfH4jqbwIgLQxrA9qiyrQ0F
DWjJp5iJr4pweQa/AtISIWz4D9Wlzz3ykYwoOSvXowS8bEY36X2cUncBLV7tri/cBaE8307tc6Js
CgAMqk3hxwHowq877WUczKcf8fNnUVPq4DSDIa+AQVPxAF3O/VVyUQ6k/qCFQknU1TGvJAr8sJlh
9PKoRIBtrhIq42ZNSwAo2uibLGwBLo6/XN/gH+r4/5wzP2RmtVKmyAk2mGyXFzgJKHqk0NoQb8W8
OUmgeXrhyWBiXL5RUAWApki7v/4TBG7627hZ3yYWmeCmRUOdsbwfWkHp4A9gjM89rr/gLPSaQ9FO
jCJPaYjyNHQA4L2oBMippvVVfWcZmKfoWle1+5frOxMlARqXhTXqPNf1hMMFq43s5vVmpZKbSjw4
0TukTvxo76anyhVFPoHPalxe1ssJ7hfw2Z3YoLigVvNIUnqViAr2DxWoz2PlwhCNFbteFOyOQc6v
Tf32kQZT2HjsAPJhIOMe/gWuRuQeXDhKSESiufigCChTV/GLQDqaR80D4aPXLU6y00QhQGSeXCDq
c02bpRIBsFh0CBLcNvnoXTcTwQr8UGKs4hMV5OPFY/mZ/g1KoYIVRGGMl8XImWZgQHBELysgQYUm
IR561YdCHnjVN7VoaEG0I+VXh0uyVO/SHpaRzyVmrSo3r+TN9UNbP/SVOMkjuxStsZlcMxtkMN9K
bQhS7Ta1R1dqnnq1BFu9IEittnxtuXXHZyFkVhq0AiIk1kk83BKlgpIIJHBYkKaFF1ulYLU/VFn/
cS1enWLK7K4bbXgwBhLimzR11+zYQjKB0BH1bn2bGE51/B8jjagT93v0sD4Ac9rK8Kwq/MSOwgbT
UlNU5s2+c+defp81aNY2sSA4/p54/7oMF6TMhBa2PuGCBw7mhzVtTfVmitQvyvzzuqFcyJZ+XYgL
U1oTzSzqm/9h/jW38uJdFAy+6oMcSdDru+Bnv67FhSeS0IpaMyZUV1hn9pJC2vR7/5Ic1zmSmAkS
3N+97NfFuMhUG6a+tBpK4qwwnDJ6tVXBXMyF5OCXFXhwBsq4OqEjzLDz8iMkvOfZmcBmgCSscXK3
D0Bh+Mo8spEDvCQUBwVD0fNMYIw8dgOulS992+HjtdsZs4vEJBvS56LvJjhKHrZBaZ9nRoNq4UeW
i0rBgYDge0VS9K23DnaJ3wqiJdeb7iyiTEY0YbIK9l807VMvhUWVPF63fNEK65+frSDpLNfmmaFB
m4CMq7jvJGt7fYUL/dFfDWT9fGdL6LEhx73drtCa3m+OkEcoTsatvLVzp/fWdFHycCEbVNj+Fa7M
hQ81JmRJ1+MrI+3WjDVfnY0Ni7UNy7JNXFW3JtmaTeRq9uTR5Jnh3W3JLkWhrYvvZxHP5++30a/n
wMWYtp6lDCB2DFsp6jGL9lUOGcgEFXXovtXsziIimpYLL+xfV+QizZhEhBI0HUGUqu+0Zfy2QGyv
s3YsJfuq2PV08Ur1pwQEcC5HDpkyx8JjtDRu53JASXWBptPB7G8Ho76xaqQA5RIIbGO95H+9Mn/9
hVx46leq+pZK9GRXmTuxBzu9TUrLSfRt2bQQx6nC2FycySLQk8lBpF8Ygkqy4Ibh8R4pY2mPcjya
92oG9VHNa6V5J48QQ6f/cSWuiDQng74kEjzNBmSU3nca2xZ5gg6H/h8P1eIyq8Eo2javEZGnIOv8
Fb3S7ofdYnqrtHJ0lAQbE4QQfgjHKCMLqnTwb2vR9pHsqXYsqFSJPhIXpIgyQ7KCwEpiM9q1KvNs
EgGYT9w+7wWbES3FBStljpNeWkMGocWu7WwUFh5nO36rQK0usP3Vtq/YPg/eSLRhqEd1fYH5OQts
DIa1YbutggR3SvbM5iA5qjOY4qARHayUKmJgs+jLcRGpyYcsHdfNSrX6ko3DPkbZ9/ouBXczP1TT
Vco8Wgk2qTfQLdIyh/W7uhJdMaJVuDASmWBtslOssvROcagNZ63ASH61zw/1AbGMQHIj90R1GMEH
5AEdbK4jCGTj+NQS7GFZ5i5SF0pj90zyowUC/459j1RRUBcYKD89I3VVYshrk6jV6pdKRsjuZnSs
7bCu/mJM95fozOM4pKphXZmU6E+cOsVZn1EOBM3upj1eGZ0zg/V9BFmj/Ng+wTZNgX8IvikP5jDs
fClGA+/DoruLMLSeoS1JhMywAhewudCiyg0ZY4qobAJnYWKX02htrruAaAkupBBUdwoDHDAnSXlr
IK4UK52I/GV11CuhhId0LATzYsym2qmn4K/1DcODzt/RxCu+vlG2qvWQtlD3VV0olwgZxEXfiQsi
6kAKO7PwdLJySIPakhfJR9tKBM+MC+3YX22Ry2XQtDIjHfRIGPUsj/l+gQIMNCmmHWBuruzEJyik
Xf9simhjfFChjTT1C+611lspbPsNap1F5fSb/A6UoSrxiwVDJ2tRqfDLE30qNMj5yJIrPQLLbN+m
ncAhPpgg//yVVR610UTUykiB0d1pGDGhD3FU/ceg2c9WvUtLTMiVcRL7WePMSoUabCwdlhgFRSiO
Oqw2NnSxVjkPR58hGVUk2zrT73t9bgLSABqN5Jjo420e956d9EmQJyq46Bjo3weRcuOFvtP5p1R5
Hu3OziFtl9j4lKggY+x5F98vXuXl3xBWCtvTHrp3dgAqKJj3kctEvrLmWddOkcuO4ijJx2pEUsww
OoQ6LwhE40O9XW6qTR1eN6EPTrJra3Hvt75ZMs3sEazXt7Gh4zDxNq7v2610igrPPvUs6N9ltwKM
GkohYVJiPCt3UNN3MdczvgIw63Zhvs2O+nsEXkw729rNd8Aga4dWfvsKtrXhuYf+j+WOipcdWe2Y
Gy0w9pInemP/wf80xVrp14jxMR9//opjSq9HGugCR9faxCAWOfyPZQ78Fwae9dQ1BEnfhcL4aiaf
K3KhmbFStyKUgIAeAwioU7b5flb6vTYoDgPBXlwPjpmAJD7Bn2K+bepHjyipNytv6JUKgsGFYtuv
P4YL4umkZm2dguSk/b4UbrWNNqgre0mg3MJibdMtgcNfIb7l21QJUqg/PGM/D2JNCc6OvsknrUr6
0jrpiWPdsMLBs82Pv0mYJpRPNYRfXlRf3ke+Ltj05fzmc10usttZ07Q0h6xHsY1DEqLzD+OSQxGN
2OXL63MZLrJLwzgQsrKUU1D2E7AbVWkPVFS7j5cy7Ap1c90pL4f1z+W4sA4UWJHHKiarS0jCsVK+
0/P5VGuN4CHxh8f3P+vwXcE0W6Q5a1Ai1W5UAAV7Z3xeDnZQBNGW7uWHEhDgd7/ejofxcYUSZa66
vb7RCy2tX2yWbxPONkBluQx2hE77OdljkNtIDdRHCNH6Y5wFk5Wdxt68G8pFsHfBEfP9wmSyzMac
SyDD532mAqnR5GEhiWToPqhDf4+unyfMRVdoMREkPhgL6xn0NQ0FNHus7oOKjaeuLCG4Vc5+Z7dv
cv3OtMwzoOAz5YfZ1NGcHic/TsCkvDi9cqdVblc37jIwV69pKBnEr6rKG2bTm5p43wKk1BdRB6KO
/kaRIb2dzzOEUhYbca9ovhBWqUHO2u+jPL1iEtSx7MeIQXAnFZzrhW7ar1+UC4l1K+FeLjN6mtu3
haXPXbWESvK1K36u1ZqFvRnLWwUdg3o4QnRSAlMAUxb/ulldYEL59UdwoTAry1kaW3zdeUyDUmsD
e1VLS2PbqcafU4J/0b0GdotCfh2SFr/K2jQgmdN0KAQmz/iTg9xKgdJjdFff2/aBdCzE/+i341Ft
csek77qtb7UyGFokd8rz0KmhBNETKwniLBZMqKwnds2GuNiKYWnVbBXUx8lgO9J4aPSf149LdHNo
XBQlrCzlnLSIA98MkKpNhx7Sl/lmulN6R70BmfHzislA7W2+F6x8+an46R9cYM26uGCLZYFBzm+q
DUx0hymme+1FCUysSz6GUmyvFGTqIufn4utYWJE16jAPqh3kxDhQ+8GOR1G7fs3SfvtuuqbbK2mD
Aa7pX+9ElGNGo2B4msbP8X11m+9sX3pKjkkIYKZQcOriDXW2GHeQnW3VNS1jeqpQmxxiLZiSR1Xd
pYAL5pQIrvv1L7u2M+78WGMUU0awWFQ8970ctNOjmpxAXxAPk6+JZjUu2sjn1vhbys6NPOtUqT6N
Naay4WKG8X1WX+c2Dq9bo2ghrvwZa6ZEoTFdn+b+VcqAwqmPuv5II1G74aJDn22IS+8LIlV2U2BD
0AJ0EgugservCqxna3AXj1IrVdJpZn3S69k3atRgSpBXzMmOdI/6QB4sufRKY9rNmXWwqAkZXkXw
irmcXZz9BO4maHSM8QGXWH+8YjS3gLqkn9fuFHklWKNqzBPjcz7MQQ0VRHTvWdij0ZCYLig+RY38
iw5/9lO4+4CWOtXaFgar5aabWYrbGnWgYFr0vxkQF6k7lQ1aZQ/GKYtL11YgGl7hyatiKb0XnO7l
F+rZlrjoIlUks6ht1yeLdE9qXYKl5hHjmQEb7wbg59PoezF8VaqnLFn2BRv9GFONo927TQw0vP6j
iTFMzUS0ppc9yJKVdXJA/03DqC1SiJaZan3KgQ5qavRKDF+SKV4fknf9qC9/0c+VuKOeNFurUmYg
KBDTb+07tQKthy1SRfnDKX8uw53yYthNI8XaasNwI0yGq+mpYBCd8+LDtKsf87VoG4NZkXwfMV3w
8/omLweKz9W5oF50dommgmmcFLPxl8x2474Iri9x+d74XIIL5ZgJHSFtodQnCSMmKaalyXaI8FLu
bikTeaHAOj4eA2ePxLKoKGU9rGOywjIF/MPaArom9aILQ3BsH0iKs3WGaknipgb2sJgXr6CYOa0F
Kdl6Kr9fgP+c2gd+4mwFqdPokKDtfUqyQyITR6ZdYNgMCrNPBErE0tMgi8BwosPjAnplmdCRKzvz
ZDbTvpehMRFLm1GfDwY4n6/bxAXQKtJn/XN7XOSOomo2ULeoT43f+ySgt2U43xRIpjFp1WqblQli
JWOEu0lQzv1paZvrP0Dg3B9ll7PjLRtzKmobXjeBjT2NfuR6aLeits9lkMvZLrkQ0lStPZoqzCRi
sT/l1Mm0mxaQSumRxajZzBXI78D8VTSOGk+OMvUC1xPtkostkqFLULeHEdXRS2mZXlkehjwXLCLy
BS6EqGRoS0JK89TghRirjacnvSAbFC3BhZBUkpW0ylB3apaT1RoHvRf1pUWf6gPgc24QqiUvtIJB
go/NA4bMG/bGFiN3mzKIPfL1uvUJnPsjrzlbTGrGbMkUWJ+q34Nl1WnxxpNARAIovHnqTcWpTU2Q
eV40BRtcIwpudJPwKECQ3LaDXFYYNZVOeO6hgJYFJe3+5kOdrcK59Rw3ei4xxPrRYF5PbsFALlhh
tabf4uLZCus+z45uXPIG0mFLfSqtfT+hOq4yx1SApqkqlC40R05b//rHuvx2PVuS82JS2VKRg2EI
9WvZVdzSb7fMZTeJR8P4kB8MJwHgnMlQfxYke5eN8mxlzn9ZrVd2TubP/NbKNjkw/dKm3fRDICpv
rxu5dracJ2PoWqu7Hmfbxy89hbT9eFiswbEXESRVZIycP89EpXVcrinBknggxN0oTHWbMRLY/MXM
4/P4eBq4oanTvl4rcCz7ktnfY6sO9MzwwdLt9tS4E5iJwDJ5Aji1TueBLmS90rRNe4h2DJIpQ6hQ
Ry2d/Gltkq2GYtYB+yJiUxIcqMG99yJKi4L0MJRFhVBLSg94wDZNKao3rBnAFQPhOeBaSrV5lIYa
4L84zP36pn0rwGE0+Ab48JXMNR+vn6loW1w4sY2ktapmgucNm0QpQsU45fn/v1gmUpEzK1l/xFlE
MViSMXC34+zmbD/Lx34QQSQEfmVwAYS1lqzHMWKvqryrTXlMNNmxlsFb7CS4fmAii+cCRjSVdNFb
7IVhPJrMz0WzbKxprxeYQrIV//piom1x4WLpiFTb0QiDV052mgD8sK2jbVP9HT7u7Atx4SJV5Gmh
2borYIWNZsWbPmkegN0xNHmrzVh71zf2oX55xc55NG9qZtKS5QAr1HJyH6uSn2ottM/Gxy5T4NBx
OI2jkxS6V2golGfLLdN6XzEeoBca0iwkxb6JOpcM6qGc2jdVKkuX6A8QUdtc/6GiC4IH/dpJhlKD
ik+gQaW0Pa2gKfVuxfkooXn7V4+ez8/AQ3/rapaVeEKQGbo4tJLDhHf+9f2s/nzt3Nf4c+aKyIsG
nVrwd93SQjYd5VSEbLvcRjzbBBdSpIzZk1FjCYZnx/rcBslD+wYeMRtzeqpLbpR9ARIfZxHhiER7
48LMbNXZQmUYsU1Z0NH9VLH/eHpcmJHlNqOyjTwFCAjn/0j7jua4ka3ZX4QIeBS2sG1INo0oUtog
REoCCqbg7a//Epx3h7g1UFe8uRttJHWh3Klj8mRGFXPsuv8fh+DsC164OKbgpYCvf+yWzouEl31d
hmtHgDMq6L6PFTPCIRuLu1ZqQ6sIQQggKCHt8J6sNt9WDWIoIDtWuYPW2VYmZwYeshX+oIDSYGhA
Vg6cECMglFvuoi+6AwDuGbuFCFRzYi99IL51ARW9b3Wg6xS2ce53EGw+iTuYeVYtWQMw5Ef/5KqD
uMhgiXE6xR8Nd4JmSnOXH7KgP6ixk/ySzr3hjKL0yYfc4T9X/3NduEOqjvMylEpeXRSCUgz9Oczn
ArFJbQBeVEL+Tc6DElleRVeOGnqhsmVwDHR5qSAu0KdvMxidTCtGy2l2MU1QWTO01cfpSVabIK8V
/DPiDRYq6ACuynaFUuzgzDENujIBAQIpv86NCjWn9C3L85D2eQKq1uKbCepOre0EL+U+sGKz3txt
yeVFJ7LV4aC5lrPy5sMUvFmPq7t2WxyZPx/Mxo1EauT7VuBzgbkLZDb6ULQMu2zF7DhkLx30q67b
0D+8CZ9DcDeoriTNbFVMzIzuSfoVbrVHmsQZ5/xGNR8T3Qh7QBijpITGXkgb6V8FaJ/Dc4913xGr
g2QLZpgNTtctHirrAZkVp0gqZyZHyxJplez7IX+PyFMkWGNsDEa66lmBk2HEEWx0Z7beZGqJntt1
d65cD54CwQCtlokM93pmZHc4FqcURxTeCIi88HqsCasock0SkEdbc0R0LztUEP9ltHheBAvCmjQ3
MDooAn7HBxY02qHp7mTLH0A72d82L8UpCVbp4OZrfmDfaUDfViEOEOMUKNsLnoJ9Q/256pwJteMy
N6NkrXA2lUP6yC2X3532dP0wiwbhjOLUs0RHRxq2Nvk+9EArdA/GLIpG91Pwn6aApz+Y5hotMgNu
TIfcD/K5XukqpYcVJeiBOVsIuMEXCw7cVkGK3KtFGmd/8Ek+l5IzReqgKdpQ4sqsDCjZgfrZL7nz
1Avwf/cQpPHsg3KRH0VJKIEp4ovHYPvPDXVe30B2GpvRW8Q9GLLgvnCmSLI0yaoKTKxit4r221bH
sEk1Z64PUDAcAXLK67sqFWGb9lF6m/3kTFBltZFhJNhPNVx590Bu40Uee1upCDQfhUER3bzglPLl
Yyiy2pRpOKV98qTFaOHSc1dTRGzeu7gXS7YNE3hARTY/oLob71hG9T3rs3J1WuQPgvnUs1I3qcGw
SRzZy7yogLKQqAq4N7ntqNzhrOcibqo4wxX80CZfDoN2mAdowc6gOmjCg8mOxeKVAvzEhwfGm9rt
sNzRYTYkjaSsJZc4d+bG6UZH+dmVYL9JoIpBkU0xQvUJiZXOkb7LQf86B4u/ArtFRZH1rFz7Du4s
lZS1E1yTdforK0p3+Esu9t/A/zbT5d8wLWcaqCVSxFbNMR3vrXI5lPVrMt5ABlDUwrla5itT4l+x
cRpmGqsVQAjJ5Jjmy9C90gi9ZsZPKQKZEfXN6VVFH94IaLnendJStLl7lmc7WS5bVXWyAexqjsmW
cAbL+1RNDtffjd360nYI7nVSjFwb+gGndk0ZMK+9lY37JXUbyJjfFTfpneoVXtyEoG7rwNsx+EXr
/q+z5N4uVEIGZVYbcqH9e0GOy/zl+hwFF5On0IGicNRZCCsvjPyckH7p9G8mAH3XBxEcf/6RsEwQ
zmcxjn/ehZl1V6gPjYzc8/JE5RUJ+DovIiWzPW9uu3PcxZdYZaI4Z5cXmrNA6bBN5fPUjcFUCN8J
0eS4uy1J6K7pjfUcBloAKtpw6O8lTUPDtgFQxVFz20sVFiMqdNXJ8sy7bAhEORXBJvJPxyxLkL4x
cE478jhBPmPJTvWQ/I82nMfA1u1iqGUFY7py7S/empi2wK1y0D3tBICOV3rzwda860dn9xne7CQP
gJVGuqRKY2LUU3E3XEow/VI3ekofCw9YX1eUPBLsJs+OMxYpUzQF960vyUmvfyra4yQHKlrtqWmf
ylJxWClqXxRYMp274/k0GlFTYvty0niSfa8lTXB9FQXXgSfGMRYpbuYct9zMxjAbx2AVYp4SJCnm
QjDUbuS43bD1WzYOBlSXobTcsxI85fSA28Cc+Ps8AovqLu6a4ae6AOSwG4RvR+TC4TkbFG1VC0fV
daVg/QjCFRc0e4PiU5B3K758yOQ3UZ5DtKicjcl7nUGfo8CiNqBAvJ2sKlCyowa6zuubJ3LZPlpj
NivaQIo1l0uYz8ZTQJ2ZBqYSlM/srfIXtz9ibpEXiWoAu4j3zaLyLDmKmirgecHsZi3slS918WbY
j6Y5u1n+XEIJMEXUqnSj4LrvXgUF/ViqrujE5jsVdeSh45EmAKxEvdNYxGNSJnAK9w/oZgzuuhUT
y+e+rsml+LoEOlq6V4Iz+8Fw/xJjuL55u1UAazPaars3m1fpJtJDbYznIb5ZSpBQgTxEhiZBmR5b
FvtIgoVW9V7HSCAP50S6K7NXs37tWO5EUBmyFOioNSTMK0TkQw4G2ftIFyIgd325zTdyV3ZILTDC
E/qZyJRSl9zXZaC8DC80rL3JcGAEYd9zd7po30CpGgwGaOQFDpdo97mLTCNT1pmJtZLhU3aN5apj
JKqGi+bK3dpyjEkn5fCRIT6Ihn7wpT6hBdG8aT3I555KpLnc6ydglxBnewI4B2GKYjbNA84bcq1+
dMpO1XkV9Fqt0v+/+AWyjf/ZSFvm2xoHFhma2q/XZzo3de1mcnXQFisoYkjQozdAMLOra4nhOCBy
q4LrX7UGPJan3jdeq5+1i3TrrK2dnNQxvuKlNIRwhnWD/hF4bObI+/1JxuJ4xW6grKP1tdMZnVOB
3ptJt7U1uMY8eq1puDVosOKxcGcwT47UH/uHLuqCqaZOTGM31TXRNu+l9bZrvy7W5qJ3chOVVgyG
rDX/MhwlxV1eouMSO0tYHBe/c/PTfM5/gZ9FvCZXLw42gjNp1tiN0RBL7DKunTOyOwKfFUcH2XYU
+tBXX1nyJPdfTbR+pOTWJiAjn+jx+mEQTZ+zc1GtLfI4Rwxg8cqJJqDEcifpf1boZ4lmUef+/uu0
OQScxSJj08ptasBi2fN5wWHr50uc9i6J7zRVdzIVVVUCaKgh2OVdT3szLmehtGmhhmHhgslp7Cia
Hdb1ax03X66v5W4ub3uWOCNlsWxeTERMyBfEB5DI3i2hfmSys2oeSg+Rs6J5+4MiSkHttoFtx+VM
1RBHJWNktO5So3ix5BHnRUH1BXlMzepvDCY5mRGfhrw8DZX6RDvQHc6635FQLqYHcATlTq1lP1Dv
Xhy5M38ljXovV/PJTGs/UdVznQzZsc4K26lkOXWlKodY5dBHx6SWWqeKtHBs2y9RiY2Mtex9tKXX
wu5iWJTqLM35UUkMoPAhKWakVLCxu/iszdR50K9emUTtS7wLyvS1zY7qSlvZOLCjJP41ME9TLEcq
Yy8xzpnmTw3x4+aoxzeUVEGsL6JXaq+zevs1nGVVwNHZtgOAhCPgnXEKzmZqOKibo/oVu9DIBaMx
8ftMPszgNclyEWG04Jh/uFAbW5ZHPYSmCWgfe6AxDVo5cv0QKSLU+q4D/XmZPkK/zShGPpuqtuJM
srQJpRJ+bWIhSpYOuj4IrJPAQH642JuhpiUtpxEEmpdCAyM44vRWGPes9v3Ku8SDgXs62TqUWlYn
6i8I/sgeLbcHqwcyiqljRmdR2C9aP84I4mWrSjUGAI7mL0gAOObSe3Odel0qC5ZvP8TabBVn9/qi
a0eSlStlxAJp+xX2IPtAtsAs5b+rr+OxE5I772bfiClbuq0SvEkfN3a7Z0U5s8ye/grrZr912dM4
h+h1lLpzgdTKLZTgIQtZHodwWFo3h6yIaNqrL8Hv6fYTODtsZKqyZLrJLpW38gODydOT3PEe/Htg
MxQ1Ge+9oNvBOOMrFXlHxxHzpUV1XPLcH1pIaKSyaxaGU4g94T0bsxmPBytLXcV60tgMewquQc1b
DgbI+83X6Q7EIwLzundUt2Nx9qy35WWyV1U2opZOmfdg9ch9dRnPSy+EM4nmxTmIkJroWWyBE0MP
pxvjXELIfgza43ALpg/BtHZfje28VqOwOaN2aVjDaGIN5zA5qic8CaAyAMXbkfxU88fBnXzmjwd0
pC7l83UfYc9Eb0fmXD6i9+gXZgDRzFoUFEkZliQL2TKE14fZTT5sx1m/YzNDZqXU7AvMcGUdTo9Q
TDxExzSQwNUoB3CCVCGJwUe+68qtUzm7Zrf2mNHSYhfZfC11LVCt1m+idzSpHkvJ8prIJyCxH9Ms
sO2jUv2Kc+bWVmisKoPtoU40z+6eawAFpqrw7OyUquCvmpizZL07a4CkxEepeyynaa1RdPpTZZy7
8afGnrKycczpTh1AgaGU+M13UksQBA6AkHNgixxT8hoSiZZYdGA54zrbdYwuVQLXeXnp5Ax0gZdp
1EE8G+r5a5aoXm8e2fAEAgTRyKJDxNm3Nq+KqY9g39KjEWR3iqcgn1sd6A3ancIyGN8gSiO4MqIh
OSvHWGdotgn8gWEPz22WnyNrfIknXWC6Pw7JlUPE18KQ34n6qsfUBjBgnBYvcbPJ6R+VQEqcDo3j
yxvixuUgQasdDdxu90g16Lh1kNuERLS3fLt+jXYrkZtrxJfL5KodaS6jmiybra+yLKAsC/PWelC1
ehUves0V3aWEeqU63tDm59jMnkLvpuW9SEcQK8RuDzYUxtKfqOUZjsKS77r0g2bfJk1U9hLsEI8Q
sat0NK0WJX0SoYMwkg5LCc4dPT9cX5LdzP52STjbKamGFlsl3gSlBp2PnoQlmx5TTA7oGF/tlpu4
TZ1mumS57lH63HezFaD+EFz/DMHLxEtnVHrfd5OOy5cNljNMidug+p3FsZd3uqiCIrjoPEQE5RPw
4MeIkZneA79mBqpuO2DccGZ206a9s9i1p6W3aRzYsiDrKdpUzqZKI0iHygwevUJ/VHOGxD8Izebf
19dyNyzfbilnyeRaVViafrgUKxguD5rzHJhBFohST394I3SFGKqpWQrhzEiO2xSZOtLTTG1Ut4y/
VAXzC21xQQntUAvpj6VwCYwpcPhKfVbxTJn6s0VUnCjE0QkLuvpAils40Y5l3ahQD9NsdJ7lsIFy
46S0BFqgcrOGnCi9zWbZtXEj8+nJLGu/hjq3bj8p5o8EQj5t3fRO0qbfolqJXFC/vqUSvSjq8nNm
D0yVRfdm/xT9PXWeK5HZuRp1K9v7oui3VEEzunE2shttSUAI/G0CbyOZD9HyVcRGsT4G/7Son+Ou
37XxBNS0ZnlNUYbQgBpNqj40WR+SigTZ2JxXjYC0bQRWfD0v14bkXLkxTTu5hAD9ZTHNU4pux7g0
QNl/0pLpoaCiXu0/HN/PGXIWCX3ZTacxlUELrXfq7q1PDF9iv4cBtDCQFp2+qNFrGlHRK7z+7LVZ
cq6cXcxpP63iQSoqLWEU9mHkURfNTEis3iiQrhKpo+1Fw8T8nOdqLDY7OcWtyboRA4K22J3Gyiva
f2VuPkfgzM28TFSCYiroUBX2GOXYOF1BaSP1BQZnP0D7HIczOEthLlGxajmkR+vdCsAGA7/UAKMZ
iAz/bRTzORrnLhnoYYtlRWdg77wd5Bu7YyerOsdo57g+LdGx54wb8P12pQ644RVYc2cwg7bmS16T
05x9XwwRN9z1JVT5mgFJa2q1usIuZjo+lWpy6RQ5VIbuFE/dnREj9GxuLc1wpEpyDXKu0fZ5fbb7
T9N/VlXlqwijydSuqVfeoPIbOgLoyuUNgqPrg6xL9uc7pvL6lHVL20Y1MMs1o6qd/yJgKwJRk9b1
m6XKnAVRal3JupWjd2hHB/KTWpK41yfyh4Dsc7k4a8GWSVV6qJmDSg48RP50iH4aaJr7gA437vgy
gJ5LdEauH0hV5gyGRBSykASG8T/qesq5OEXePSobww/VSfzRKQ+iwtn190aVORtSN6DbNOGbXRYZ
zUhxdJLhIumT5AAn6S9T8xSJZNx2qWA+DaMqc+ZEVuKmH1YRcPCU/sbrloK7/X7+0d0rB8m3kB0h
0Ft0uq9Iuk6S3yALT8UBkmixOStDaD9qwyLjQtImXIz+LlWn10i2fZ1Cb3TsnB4N30sU1U4Bf8tJ
Y9XCu1gE05i7MxlPSiwHRaa5yXiQDQgf9S81KdwlM1zSA5mH0mqUzN7clO4SH+XaqyMQEqPZp9d7
d5xLv2gUt9QVN48o4D25fJ/k8wEFt6AdoJ00v8TmD1bHobUgGV/lvq1R0FDHbq0SKD7e5yUqxSrx
i+I5MVRfM9ERoTIn6pdzWWsHg2Vebo2P1y/FLsHsduM4i5nCCySpBOHx0V1sqDE6uuHoaCm5nRDW
Lh7kaAOUQImng1vInX5P6gnpoVdjOWCaPhVSfAqOLl9MKCvNiNCRDDprTUZtSnuJm/FL3HyTpeZY
g4LTjgvv+goIjCjPJdLPIBplqw/RGuepVpyh+qkAoXF9kD9EsX/bHr4u0CpMGaMJELClLg6S8jga
5tFSQJtZvLG+DYv+W7Xg2aV3bfYTgnIOHUDHCmLtZJqCsTPcfHyVwT+tTLWrd+ASV4HDjaKjJJuS
wDMQ7QBniK2pYJSu69Fpyl0D7G+vgxckd0kN5gzowUoi7IJwbTi7TAulWJgEu7ziAJm3nKfU7Zym
OuE6gbDGBafaG5qeXM2XoNLtADQ6TKEBUp4uFZyF1TBeeev4SgTDGxSXDeaeY9kV+ZdFviflV30Q
cTv9IcfyeRw4C510VDcLCUHY2sk9xm4SyBIahm/i0h2M0K58yzXCF9Oz79ZGOOvU30+3iU+XRxXd
LdFZR8OJ4HUU7gJnwVnN6Niv+omjCxLbzLE9zTEflvcZWA/1V4G2iMgbkFpzwB6+FuXtxtHcLhRV
UgU2/KNZZONhtygzgbIIn2G15NDOqieZlpMU7ClP73Pz2/VruZ6sa/vNGb9Z6oiOIGIdDEdtGJ2W
ZYJ1FVwnvlbQUlRHiYqLH0E6qu3f48440CFxNKSIrO5bJpKMFkyJ5zaplgLdCzbseVW3IYmflGg4
/E+L9oHb2uxQCdKIJFbh0nTx4MiQay/tWQBMFE2Cs0GJFY+KuWASEDZwSfPFTG2BQRZ4tR/NXptJ
oJtyyiKU4C9Ek1+XcfCapQBlPdrHRjWMFLz0tl+qAgIHW/DW8C0kFV1GBgF1YNJRMlLehgTMm5bi
AzvgaJBukOMjWIgdpOsO6gAi59EGjTriB3C+q9KhW+5rCrJt+wcoYJ0KL4EEMgYDDEa1dVNrsVcq
r6ChA0buaW6eCyTIZLM66fRO11FzAAlqET+R5VCnnaOhvXSByvJs4Uca4IHtye8T6lrx+1CS18Z8
m4DIr7vesc23itBQHiSn1ad7wtiNqt1G5uCMsM5FfT+Qr+CzXXoZyjmHTMndxFC8OXttuu8WOtNM
5Y12b6YtOUM2uIUVDPGpA9X4AKpYvbfd0s4CWSdumZJfg06cqa0fI3vUnFRSHiwtfUqp4qdQhxz0
KEiiOVRG9aRRlPOnPqStDhe6A1VbM2FOL2kdgRY3MwVXeHfXLF23tTVppvJqF0OcEYOOiIA6YGQg
mdudJHQx/YtLtRlD/e/EgtRK3ZIbA7yQ7Ek3NFdLZ8EIu2/bZgTuTg1tPULLYkFFlry1rA9aIFKb
3oaf/HJ9Kvulvc1I6+3e3C3FpNSy55lB+oc+Sk4esHt4OCgmVrlDbjo/ctBQdCtVTikaedfYbkZe
d3IzchylVp5LH1UZIKgX6FWHtr889F597Fx2gtIReqWyy3iT+wwOrXd94qIV5h51MMQ2kbVqIWZZ
d5NPCDDqETLhkt9GIgDIbjMq2cyUe601HbCWNEelb22wMWA+DsC82uPvQXLzyhteuoPlj0F9Y4c9
EAZgjJWNcCYPsgyVS2cgviitvO8+bD5o3ZrN0muynuMm4gDLp+IR8nvdjXwafSuonkqXeFLuywEJ
LNSS7hU/ORkeRL2AihVtgcisc1uASzqWhgSzbmj12TIsJ9XgPjUPBvSBtfpI0HYxZCLM0a59+Dsp
qKrcXkhWVLdQNiToEXiS2qfBIJ4RR8H1wyUK1D6EOTYLHJkVbQcDjtEQyOjJI+6MFo7ZjUI5O5R3
7crKEsYhWFmMECl4KNL3LgTboejgZt7oiIqRomSKyrlObT5kTW1/fM6YO0XrQK7SB/1JmP6QwhbX
TRZLTgt2l69MWlKusNxAoLDSreTB8CZNN9GRnqAbfFfemAGUQtaIFMlgl0mPwilfLx+ofCUyqYuq
KBQNd256RnXPYzVqXso3s/+JBhf02fq5eqj0GpH/4/W930U1boJ0vrBYAtvdIgu33nYtKPwkiKTj
LxOCISraTuOgfkO3jVOLMn+71vTzXPNqG1WfpmDUwhZPOvL43UvTZ8/tHJ/yGQCNVHYWQIKvT3TX
gm5G5F4OcN0vc6TC7zPgDRVscuXhvh6fpn+hCE3k7YJyDwV6n6fF7j8W9C8CkgQczXeIt98XVw+a
MIOMucCL+AjxrwQbfMOgQTV1sNeYb+0CA/7TAcnhASJJIYHGjEg2QzgaZ5TyopEVG0XF/5d4bDFa
EVr+jBZsehGZ3f0nf7NxnPUnaK2ogXrFxjlmCP04jz11eGxvkW4LO39CuJg8dM8jpA2O10/MH2rh
f0fSH8DcjVkszXJsZwUj6yHMIlJ+XuLZAA+uDckyRC1EUxUYe75jsCmtLkkM1PJYXh1s1Eiz1Aq6
TKQQJLh7fMsgXAk5VlM8ZLkxupqWBm310napE5nRC4vAkpP/uL6QogE5B3QyMStjVTqTiucMmgp0
PKbRs2bOniYZTqfO/vXx9j2YzyPD9wsiEZrIclKRS1c94CZiiOde+0LKyY31zJ+L39X8bo7Mm2Zs
6PIuGa0TlYVTFKmD4AQleABEkx9pnPtKETtAXz9DCg/aN8vXkhSCjxUtDmeXosUGimPB4lQlcalS
hmPDnIEpoYGOAG0KyjG8vjqCl45vO+yWYUyS1ZVUtdAedD/WZDSI0IesLQ6GeTMT0GTUk8BCrSbh
ioHSOeep1aZ2sQAoAv2XhKDsgUhQ3KnvbOXrJAsC/N3mro0B5gUp8kjXY7mFAU6O7LimmUFHBMlT
BwqXA6iAXWKgHLlCgBu3ARtx6ljHdD7lSPtdX2iRndQ5y6XSrl30DFu7InNXDGKDIlrQf/Q0Gd8M
QQZA5DbxHYlsUJp86ACWX4ezzzmYMQywVPYBIpSQ3MUXEU/MejSvbCrfjbio05TTGj7TXP5O5Pqm
V6mgCrnbprXZS4ODN9TJWNvpKr6dTtal1bO7GTq6uYwgHwG9ZcgoxAY1auXTVHnzv5H52Q7O2a2M
Sq3VN3DKjKVFT0l7IxUsGHJF5IIJ7D5P4GtUEJyZ15RU/LX/bZ6MQ2Jc6G0UxEfytKam9Zc0u6sF
YACB3TE4u9NrUj5FK9yASvFDBZRNEk/3knyOiRZmM3zg5vnfXIfPMI5HBxXRZJhDgixBjdhixf7R
k358//BRDonAyO3am8+xeDiOntkjOmVRrrNbdsvG+z6XnJSBYpcCHSRK7e+/N5vRuICly6txoCj1
XHTDcI0pBrtb5dSo6cndd3s15xpzqa45ejQEQw3PbEQrTtI6sQoVofGFIajSUt0n3RfFjB8SNn5v
0U2MJh/Wv2iLEB+9+wL8/bn/0FmcEellM1lRmCiKEB3S5Dcj/jTdJA2i++60+jea30CowDHf5g7T
eBGRouwb6c03cBe7gkc3JRS2Qx56N6+ZH1HbW+i7Ud12Vo6rDXVG9BHmA/RXJdWN68GzSXVIFMnL
5MEjSu8MCzoN4hF5veKGaEuBbvYIQt+1ACAoWi3OCtRDWaoLwbFlLXGNYvSM6AG80c6QPzWV5S6g
Y02E7+VutLJZHi6j1kqNQaMK5xf01Bi0DjrWoQ4sHcpWiF3Yo3L6zPcgm/Lf6RU0LkZjhfD3Qu3C
rTLiJuiEzu33DN3EKjKrsXJfEyVoCxEZ667d20xy/fuNfy2r9tgvKVCeydgfFnM4VjELTEOoHrv7
Tm3G4ZyPXE6SesmB8CzBdwCaN9zH2J0y5baRfxK8/1ONjIclh+b8ShfTVUbri94gozyMApu7/yGW
jTwvhJ1MY7VamwlLmj0bK2gDSrm/kTN1UHS7bmP3sRLW5wicyyHXBU3jGYd1vdpAk1pJCNro5Zz5
+rOkOqjtefatXjo2yn56foGEEBL4YkyWYKI8PXfPUmWmHY5UQ3+UTRZkqhkIZrp/av+eKc/JrZOW
IGGCmephfDBar+iec/NY30ae6S2n+lg90tQZHmSEN1FQdq66zvPfRGzYS0vViaUAjsqdYDOpdKLV
CDSgmvcSr2CGzg5muHnXJ7u3nNth+APcWz1ILWL7An5WH50JbgsFyetD7Hpa2zG4sznZUTLauJKX
uHhf5BZ4kPrF7Cw/i4lXt8wbR+iByW95bj5L/fH64HuGYDs2d2p7PU1ITuGLFPnylsgvcRX/rCHr
e30U4RS5Z9pWCmBHJ0yxGRM3rb8MKkpVcubN4y0QPa4Eopey/5bmEOzooDR8ffQ9i76ZI48+6YaO
lcsKhtHS9suU918a/b0r0a8swjzsch7aiq2YMtEho2Txb8ek1FZqD/YFPM6BeYrP0JWdnOz7cKBH
/dWkjkpRJVmJgVAnkQT38g+L/Dn6epY3No6MmTpHa7VpGc2nvn6z45s4ove2DSXHqfMYhH1JbL6A
ESnsIUl+fZE/Yjs+JNnOnbuQtLeJvRQYfVrm78jToW0nLLLsFtBx3MvR7ZrbTEm/6hZNXBmKlyX5
UtrPsv2QysNxIcxtpyOa4vA69H6GNlutvvT53dK+myS+JSw5ZVbVuyAfPssy6VHkZLqrprkdIIzH
/yqkB5VFEILpCkdHVbFlR9uyHLOATIBsQVa4nZxkWDQQOOfAz+Vm/rhI6ZvR2ObtJOXHpBXd633T
8bkdnOkYVynoiAEHrqGjO15aB8p7nmDRsaPX1pyzHAWQb8my7ngaJcd2UrxlEiSQPhI214bgDIRS
pFaWkKi6z4vppBgAohZzpfnAsh0iOvlzq/mGNd0qrIhR01dPLYpRI4xWPkDbbKzzMLLRVDZbN2hd
PWt6BnxErdUHaxh+juXwO43rUGkU8EQTaJt3NwORzgXLT2obnUlHf+Tod6u69hjTwoXWiquVKtyi
zpy8lhWBOZM7KNRb7pxLFAqshuxMqP+7HY3ubCmLBWd8L3DbHnHOirFhyZZy0IrLoJhOPVXonUKL
VPuW5NSBj0Ohl319f3czsPBZdJNYpmkqhPPVwekHFUjTKC5mmzl6gydItp5GCv62offronEtWfES
9j0q+qMiQz16Yk9LAfDrVBzpJAWxbD2aSiXCv6527B+HYvNZ6n9bGsBD0kKuJxvcrsmX8cdwodD/
7JzixkaJ8Ht0J4yb9oLK7TpwhtUsCPZWWTQkWEZfd+vTXN1k9Y+m8oiHCmlYgik7cfTlZn5Jb0Va
Fh8PxLXpcoaVdllfGOlUgGWenvJkdiscROshGX70I1Cniu1Kw7vcTP/mdm9WmbOoA+toH2dDcRkt
iE00/kxi0ZMhWlfORpny0jdFiyGGIP9CD2NonOn37Hbl0hp8AyBZ9LPOL9a9iMZxL7Lb7idnuOqp
UWRlHPFQ6oWX5hX0fW8y46vdBRr9YaHtVAO+9/pd2jXHm9XkDFkRszZVwYBzkegPhtUcbFWwmqIR
OPNQWvC8RwWLaUsXMqBDXy3C63PY5R3YrBufXJn0KAfjilJc2lytnK6Ob8Fe61Zp6ciZHZoZqoiw
m4yeetkOIKZ3mpfaIWjx1PLMk5DEu/496wm8cjF4DE3MmEkMDQax1UvfLsezNVFfUkSMdqJhOHOT
Vokhtwrun8l+VvJTgw43lohI5Nejfm0unImxBgU4yRaUDqbRunaqO3l7hjDvQZoEWY3d5PR2Ezlz
MuhtYVB5ti7apTpWwV+2M3emryuNjagDQ9lNkW2H48yIJhtqg2hfuwAngXa/onmvSPHLaCw0d7P5
KBXNL4B74Bjrsp/X5kkfa3xGL7VuapMvs11IwZyXEIDVKPibIu2ZLbV+pHamujZFdS5Z6NcoQke4
2qOaY8795KQdWvwVqoPebcgOpiYfzJpqTm4l4PyCM3BHowyGdEl94JWOCW2eRwSRWmoEC0q22FvP
Lsqgy5ejnFbaoSbDEjQDeSuK7CYi+uQ0GQAv1UB/kpj9GmrlobAgnZyOroIIIrYnBw7BeWQYUmcB
rTSPVK8wc54+WKFdG6dCr++UhII5MD8svfJut4Wr5s1BU6vWpZQ9ElUykSQwULOKpVu5HhpPT+ji
SeDbACnbZQHqSZ+KM43NUyOXLxObz+Ziu02JD1jy7GWw5A8x1wKNQu2D3c0vrZp5TRX5yQJaBDAC
2WOD5h7tgEw+GpmrW7AXnKzWOJUN/Q0dh6g+F2a4FOHUoopt9Q5I85BIrd0IqUtDPUlN5kZZ+6VQ
3orm0CynzjixNX2k5e5QS06to0+6uNPLb9FARQWP9cb947Joqi3rli4jtcoZ0/8j7bua40aWZn8R
IoAG0Gi8wo7hGJKi0wtCpCR47/Hrb4IbcTRszU5/95zHDcWyBm2qqquyMieiT00eIvHsAZaAA8Ix
jjzT1jUvOipuIyQ/uRqnLuzxrtVMZarGfQ4igMStx3eK3Um1p4QwEAdqAj9+/SH1xxpfQ2lIHC4h
gZeF5NgW9FnBdj5Ri3ill5W28IIKvo0vp8gFsBF6oqFgsquPYEz+nmNqL92iAgxWvMTK7sdNYo9C
bWWRWc6p1nobyIva5Ce1rS2jLjFU/zKmbzJGFHJFSDN4NeBfLCnnXSmF/JNGFHbKUJnCQE64FM9L
DolXLXLG5o5CEQ+E4FZHwS8BgGqPYkT2FDNPHx7WLS/C05I80SK3bwewqyH74mdxrrifIPae9mpw
jIDGpdJDbwrfxVcfDRcmOPe7pJJsYmx6uJeScsek7mfQaIpVScox1ozfHaPuGLeWiatsN8YC0FU8
nou63o36uGfy8GREhynGINvUuT0JQICzadj3EoWgJJP3WQ/RxHFyJEyP6PKpUEdwJ+BvyG+L/g3r
7coBUIGRcgyryRqUVYHpx1CiMtmmjpIEmNqOQfpO2p2qjx4N2oe5u4/a4Nhqg2PI2dGoRGnYVRoj
8896GJzrWIgZ6GzG22HeSafxubhLX4D99XofGAHUvLartPj0jLGy+EMSDpNd7dReWuccCYWYcaRk
XX6S78OHYKe/YDpwXLUEa2dwiQN/Lznq2+1DJrhpbK2nXtRl8rYKojTDTavUyJ6mc4LJUXU84Plr
pWNr3TZ2/bHyZ335JyPG8gdl6fThfs4QDpM3qH/ZINbYjgYywRCMdVm3V9TZleVOYPoTOvZXVPiT
Ypvca0IZCEVQl8MzyAgzWzcoFNpyGlp52gHAOHelHZT9qR7G36yG0DjLEsVqmZLbXY9yHK5hvVHL
SPXbpkZ0pWTxSKLtusnA+PJC3+Wi9YsKXkJpqujQhctsUZb9hDz1fUyT85LLQO9N0EyfEyC5IasY
O2gfj54kG/u5yh8EC33VpV187brtF9s6lUuSSBCnw3Ak2ZEd1NsWWy+BmCzhvzs3DSzANofFJk4F
2FkpxCxd9V0X9rmL1BlKGLESD5qRerkKHz4wwYZehWFdpo7cbVHUIE9YDROTF/j5OlvrKKGVQUda
85Kd6cSicvt17/Cfj/pr+hrOL0mpiVRf+w7W0LtyVz/F6EU+IuHcjoBv0A3ZxJ6+TTClKGKLve4c
Loxz1ZayVzQo4eI5I4HIkkCzWNolc7lZ6nSTYSahw+yiMaa7afggsulI4eBMhmZJWuvcPlpXYdd/
1v3v6WyzDIw8Rso+2tSPjypwMo3D/OaMKS57wnBZ4QCIh4lbVzIfFzdxN4Ut6uNffQ/98SM8psUI
qwYMUzkoyn70oJNDZ1xFojoOItD71Wv0xw4PZQF/AMmlWg+OcybfSUp0N2MiUicPw3QiGUZHumwT
y7UgxRMEZR7cAnBhkmZlDZccQGtYAnN+kTjqmmj3YLafH7tJRMN29bZefCb56i3yYAA8tZtzZMzS
npkbHKat4NQIdowHszSxXpNCQzIz4LZqP1pb9UA8azIrAElZuB+/Z56E8QEgDFJLtpQfmFKL4YDv
miPZSFshMnZN6f6KBhdfzOVWbT6oYzsh0LPBKUAEh5eLU+zzV+lg7Ig140zf/v7rvuPCIJdpMRa2
TZzIazFL9bpT9dai5g4Effg0QL5LsYmlbZLCAbriJXsSfa5o8dd/v4gG6jjKc19rwXFSfqbl70w1
ICPWgShUETgH0euEb2XnuZ43RV/CRRqo0OXfNBlSRcG2mysokmmWkrlR/Ag9YasV8XBcrcP8WWBe
cjeBznMcdAgHSv/aZaaFyU2NCBoOgmSJ8lE1nmnDssIE/MLwgiawEwqQ5Lwp9CPQs4L0/3pt5OKL
uBiqJ6GuSDGuTOeBWN4xPbbLttU3GWLTzNdsjC1vVjZ8kN3sWmjuOcHrckg9ESRHcHYoF2ZV0Pfq
eYVp0mp8NI1fcpA6S3Q/wsXfviGC/eOFbUnQl4AHILhOir7JUqiwxQXGTkIBDPRTleDGzec1bZOm
1yEyJwfHatJcKUwsFVmDMSWHIa0eE+QtEJaHIkxkgFG4KqVHk9CXqC8dI2zuIB/zPpn6rhqKDe3i
zBrkEnObIKcLwl9l+GAO5c9ao/KrUoF8pbR0BYR20zzvhyJ51Mdhg/FfcIybBaaDficgvyqY4lQj
KDnQqcoDI7GY9r60L+tNHTHJmB2gIOxW8+BpRu9KLblTZeqWxUuQx9bspyDFe53KwxL8ztOXiMm4
buE9mSmU7GIvyFW31XM77AFzrZM7Nii7QM0fMKJpEyZbdav6Ta7slextaaM9hBbcWtPApiVbeQJV
Os1w+yXfF6lymqLsoSurPf60RZPcy82pcRJJn6EYihdd2aj7oV4s6BHloLgytdiO5cklJuAVtYgD
7upkyuUriXPdICtqVSlETM7kyp3oXaWBUbKZPTLsO/2tR6sUfVg7SVMnRUdkSIhN+s4OJvw3pkfk
8fX2uf2E6946UJxn1+pck8wK1xTNYWcCk3ovF1bTxdsl2inNFgorVj+0HpRWrbRTXWNEhbCqwVQJ
adlI3hVxcmYZxhMDjCrqod8OMkgvTwl42MeJfW/CuzkA/fb021gMuNLFHyEaZBYfcwTJuSSwiqqz
NUItZkSOrDxAf8qNBx0t49mRuye5pFgcYjE5Br1H7+XtMal/ZqSDqqtI/kd0g7ko0xB1ilID3lEK
TLtoiZVViVXPAiXf64nwH7docE5YM4oeYwoI3eojvY+Pw12B8h7w06/Y3VXYCIpw7u0tFplkXH40
pCRVJtB8nrrOcDKwqZPw1BleOmcfXcM2hm7u1O4F9Rq7m5NfktE6ZP6eR++3f4YgS2N8mcpEMWhS
UdeMm3jTqhVGAf7XD+XulkS0MVNifGgBnhBQt5ZnaKlheQ17CsCL4kg+3aeeCC71Obl34wox7gpJ
ZFZmuCeU+6LguU/yXVwujjqcdeV5GQ9zBRnkQtl3Dd7UUgx62NQhg28UdyqGOMrh2BZvKh7VaQv8
fgW32VdWOvlR9NqFmOAIH9LovZMAV22egWYSZTyC+Mi4U9+zfE7VCKc+uhtMS1IspLducgq2qU0z
u32NjqYfWNlONIYkeCUw7hoswUCTKke+o1dkm4RPVaFYcg4AcfgQSqOdJrUohb0GrbtwvIzLRwJQ
omZhicOxVLE/yJh5zLIdK/R7ou07MwaZz7BT4moLXVPBIotOPpeDlMssVx2YjU+S8aGaqquMtX/7
bgl8F9+7DLtKD9nS5qdFp3aLoR9Wq3ZYNIILJjLDPeJZ2IAVAYC6Uw1thRBiCckDyIZuf8pVDPXF
PpmctzKjSG3JiNWaUfnBsO6P8SlE48yKiEvR9NqiV+C0km06yraxwaC8X1VEjyJ2l2vtYEUnaMBQ
Qqmu8XizMhxGDJGi1reK92jr8CE9QC3VCL34oPrRpvENqBhnaCAI9vIaMOWL5fU4XTx3qjYb1WCc
cSWJhQiJ3ey/r2MvH5NNMafrVk/VA1qpGLoUOtB1bTlP9sU058lKSkgQD+iX/PPRKE0wMFn1HgEL
fQQQkuA8XSuofrH3l/dp5GmssddpdTTpLtOgbd42LlExjU0Q7sMZb65dW4hgJ1e8zxe7nPcZdGTm
oYH7MsTxVgHn/QRSkQjgyUBt7Ar9iqIJBU7gyt35YpJzP3E8tKUhRfmpyye0M7Nt26w9C0Vweq74
mi9mOF8TyErfda1snuTiVwqoIhUC6wVnhC+5h1GXG01drR08SbVXIkzqtK/5FqL3T+Lp0Wv1ussP
4mvuagS26n5EOUnzq20OhRpQjeWl3Wugx72LeksBR/zaz5N89Veyk84oNDHSQarJ0d9EdTvBHvKJ
FM1Y2MkGWN8U7bmjBwmN8lkEdhfdCT5PylW1idqGDvfrzD4oVCDgOzvEqnwRcarQEudoiqIkNJ1g
qdJ+El12u1B/iarWyjsAiaEiGs0bVjWnpBZJG11JOr7sKedmmgTzH0WAPe31vVltJs30h/ohCWOR
f1lP+w1/9ld2A4aRCASxJg5PBl5CxwTZx0lyVV/zWAeRSBWFK3Qytv0ZLM6RJaJiv/bY+/KhnJ/R
jA6DGTKILrJXFYSSu1X5gp2bd/A7NpZxv+pFkg19WEQYgiu5zhe7nLMpTdWUmwjOBk7GnurBY9WP
ApJJRJ4sQ6vdJHiem43WDoIFX7/n1npz3gf8KpNapIgfgRy/JWZrU1YgE98p1UOxiBBSAlfHJz1q
2Ia0NdD9ZdQ8VcZhSuuH27mIyAKX78wUytNyk6CUrUe2YQJ/tYh6tiL/9le6U1GN6DWifetqeEZv
Q6gCEj/+scQW3r52DknEHg0K0AyDr8SeIM3k5U76KMo6PjlXbmwdL4cpw+3EPdLy+2Jonhh0W2sD
/Bhd+p7hTdIUtWNMhUMa/YFkdx063gkDmV35nAI1U9eHtNFtDOh4lRnYY1/ZXWpYq5yWivNXt2w7
g+VaxhBbmT7ETS6YpxWcOpPzYxDxBLm/EueYuDKRGoKRsx8grlF7yKQshf3+3w4F57xSfQyCNsLY
SiWdIvktSz5u//31/7+1EVxOtHIHt/mCNnoPLRJZH7yCvZGsFsALRUeb80wMoLAM0m+QEKSIncUv
dRFA8UQGOBdkSOXQ0gV3J1Dvu7BwMY7n3V6o21FE59mk0xiPHFalgC4GgT1LtT0qxw76uJDgvm3o
9qcADI0du0jI6WI0y5Ig7Hf5Nzl66Meft//+tV7whbvWecboCFqGKTPWusUCvFx36vMPKMI9ZtLb
3NWWNOgOyYIDeg4V29GmTq2mFMk23z51usxVZxqlDUc9zvJTI581kNpK41OFiHj7Q29fVJ2fyVTz
UTc1cAKBEa6ObQVoxgY87W0z2ysVPoptssAziL6Ku6uIgn1BiJSdTK3yw0r3gNf0oHkt6nWI7HB3
Vmox9DPVOCF57q/NDvmgErdMLeUlAIZ+sbvnwII0G7SuaoT86ggaZHZCiRmgVBGvmGiNuYud1a0+
S83aftXVUyGPdtsUzqx2bg38lzSx+9tbKvpy7prPkC9JlgJfHkrHrtyZ9XPWCzZRdM/5pKJPFiIZ
6JYnLWi5ptYC0EvPj3R5v/0p18DDl9fwM1++uOf9sgQAD5vr63dywsKpvGkTgxmnBqXmPhQKlQlK
DPpnN/LCnlR1i5z1WDsE9V2KC3FX26uEmGbVW+hTggPOQh/E/R+/cn3fXVhlC5Uakn5aXVmVQIsM
Mt0Y9Orjdt7UG4E1ge/8dH0X1iKdFhm6tysLRAUqTqghdZtgY7QAhQG+44EWH5UdX2BUcCg/C+IX
Rg3schcsBhjUX2G0PEZ2aw/7+a33qmftVXUrO3REkiUiJ/652xdGA3Mx43pGp3HyQEepe8qmeAcR
i62Azak+i3G7gscFNHy+biTa0IouyUi2Z9BjLdDT0qdnqh2Z0zpVDBY7JXXD1Ja+LclZVPL+l6Or
MpMQTVYZz7ZEFBqMeY6I1TgAbbu5i9bbPzRS7XYGiswFGavdi4AA1/f1j1Xu6CqqpIZpholaY0w8
o5TcLCiPVfYiOD7XX09/zHCxMJRlOiY5UpdEX5wCDIikIsAxKqisvpH5WasPNcO4JNEEYeRaowZH
84/h9TJdHCG5o/KgK0GGVV1J1kAoe8ifDHewJT9zpTfzLFpQ4T6uK35hMY5i1FplpIGrVkW5rEBR
5lSu9qHaCSiirOYXSq0hXsi3l/i6S//zodzRjeN4TmKTZad5PqXTVouJ3Wffh1g0xCk6MFwwlCU1
wODJWnRrDkxtnTp7q9JMkNX8y83/8zVcDIwzGmIqgzAweWq/tZ32nIFSTf65MrCnAI+5Qhe+Jpx/
PxH+GOQiYq2SdMwkA8s36nulYNucjWiIVzaVk2OvZbaRpXYY7tVSs6WoEPj0ddFuWOdRZRFGk3p9
xinVUa6t5d5qMs2taihWDMWeqZrgpUIEm8gDyqoRVL9GTDMg9gJ/BC9CC+3tTTi6lWKDgBCME8pO
hbYCfUm+J/7sB6h4WOEp8+F/+vdhFN1S0fdzXigapAV4WJRYhxhIuugl0YvMGpV+bzKw2jRF5raM
vLRtfa4S1VOq+HGOE9cAEj3X4u8DeJmtRTctFL7927fqkxr91s5wjqvv21ICQQ8avQ4mVSKI1hJH
21HAsbMztDTBRh9JbpjbLaQSsnW08/8QlkS7xfmwdtJonS94lfWFX0mj1xAfBTj39pdeYwO49JT6
+isu/FbNQkIb2czwpaOrOGiPbGvka+F9CkiR5Ode+Nh5FEmbyGOKNp/zXEosVWG5Pjr7UD5W6uCM
Yeq2pXks0symaSK4a/9So/3PVecRaUamZ1EU6Dj8EJAM3iDWbqfQua/MHOAVcC9pD92Sul1miJza
9cTtj2HOqcFk3pgyzhIFq7jdHtdRugkPGf1eugfBuBt6Qma59XjeOr6cW5NNsEErEhyLPIZuVaq2
NM72iMkwzNCB3QZFYiY7OWRSW4naKYlfNDSNiSZ6zYkOFz+j1IVGVARrUAQdd2xjcg/uXA8tqfZN
ewVoQ2bbk2qrgXe39Lf45fbZFsRGfmap1EaQBs2IJtoIshvU0RgUb0K9s7O0FlwjkSnOk+lNPXad
BEgGdMWssYKqdf2TkK0cvt/+JJELp5xjGtReq8FikZ3K9l2NQzuefkiphqpG5GP+3GlTzcvoQ2aU
NskLu0GVs9L9qLpvkxJ8XdSbtTa00sQEIKvasqA4hEDOTDWFuoYSO3XkVyR9uP2bRckY5RzZ3Ddx
1JqgE+pmCrnU80y/MTM6VOxgzIEbKL+DMHL7nllJ/gtjjQ64ApFvCwEaAn9KOU+HKQwG1nI4AJCs
ObK7jkBAiyDHI7G9KzBRk9mxsBgsssk5uTRoc0mbsF1Zt3hLe2SAR9RGLwikIiurq73w4ZWmLiVb
o1U7g7RFfkQBatMW325v47/Utf/jxyjvx7KlqvsWxeEkk9w5vmfQt+1G2YvAltPItW3kk50s6j7o
NSsl3/Wud+XchJM14IIQPkmLcfbGzoA3M8lpVkonCOh7mTXnTj3o3Y+1YaZJsRNnoq0X3U7OHVa9
KilZjyR5MTrIWkiuljzF5GHpRSWjf3lJ/meNjPVBdLETibQQGgNQetJ6ZP+1vi2jU0MXG9w60S6h
XgYtjLr5MLXnGmNWUjw/GSX4mAkBgvT77f0ShB0eRxsFIAwHPyWmX4vf0toky0X529VlVTXMvyhg
/TB5pthmiYKwkOBfM5ST4qmzlEG12upenQSPnPVk/RXOLgxxt6itFbNiTMlOldxYYzy4XRJAwSY4
6R0G7SFMEpmR91+s3oVJ7krp3RibmUkQQbPj1EdQZxW+UUVfxd2njFboTuS5BAXRwaH3zFcdYNq8
0I19ADc83c6/6eCgFc8XXj0ZF9/GXQelLTRGUhX9W7O3G/SWOln2by/f+idu7Bj/sqHhNI4qZKag
d8h2q3Lj6M13APoIDobIDNdPMNRmKsMAuwTd8G1vKlZJEicpc5+pj4N6b2RnpRPB8a8nkn+WT+di
fdOU8zLkCGdJs2VRvUvQ1htQgR/xPuy0eN+MjRMmdLf0Ag98PZBeWOaCvzY0aR8rGjuBcxK0tqce
z8ame1EVuDU1BrRKkh1MN/qjFG9YlDumHPqM1G7WifiarzdbL37KesYuHB3w6kkbSzhD7BDdKUgw
AeCwZ7c5T9vMQaGnPUgQUAse2zv62hWuuYMqw6dCwu1zdr1icPE7uKAOKgSd1RUe8P8w20e2CoYf
WF7swKp26UkE9RDcHZ1zRXqXQuQxxYmbmWklybaWl/8mmF98Eed5xgIMwo2kshNyeL+sRzdIAZsD
bdLtlbuaM1yY4bzPlCRZAAglgYKsfu6oX6Uz8jPBiRVECJ3zNIOJ4gqEMdnJUH/WILqQ+gyEtntF
FnH3CRwB/9AwmT7HYbBGCN3wByBU+vENM5p4nytWvfw2wjeCzPj2Cgr8N/+86JXCAOPqgHyyh95V
EtmRwbwpplaHSfgQEkdyH25umxRsGuVcT4yo1KZxDbeaBXYMkYpQUazS/N92jc/Xe0PJYvDlSqcF
/iWf3uOhsnuka7Je/n8fQhOTkyaTNaYozOApnwmalYGaKeHZYIGlDtSaQTCgz6JSw5W07IsdHuAS
GIY8K9UUnYkPpnXb2CeY2XxpZGuwJnuViKiQDyLShsJR4b/9xVfLXISKpyCUOvA4nhvTWvWSUFmB
VE28ne7/0aYQg+hX//A19H61yJ2RUDIwnZ7UgMHMtVvEbzQPXB06CpPeunMtQmRfiYZfzXExKQrI
ZI4kxhQGlBFoAKXIQfGGgWzjIUF54anqf5UTRCWLRACL+PsufDW8rvxFBMKFC6ekx10Il43BdgT6
uZMA/fX3Df9qggsuYy0PSyKr4XkuyV4ry23c3isxMETQr8NhtktFpJT2tx/7apELL4ZpYsSuaqST
3D+tw0BlIVlhvqNa6y9pYwX5aJmV6NUiOqNcxGnB71MrgxGeO+B3C5ShJXAT3XZcyhXZ0a9fxsWb
Ma87LTCG8BwFOzOFJFuo3wfgWNToi6rtzRZuUxr2I50tkj80ZmjnK1ligEJrXm6UQHPwfreUwtxP
knFs8qjzla4G7Hc5x+W86/sZ70YZI3Jvc/RQZK9BIzuJbL4ypm20NHg0QO8ECs6tnAH1ugwhHPaA
vJc6IGCw++j3UM+PpMIUMpWdtEd1oCnv8lnfKmprpYoBX45sJof8aC9Zc6HlljnHT1P30habscdw
oL4v8nLfJJNdj4YrF4U9FW/MnJy6e9HGHpqbD1GCLttTEH+kjWeCCLBQDac3oRjQnUBoC3iVD3hX
FX1TsgoMTbMbSxTNAMDW0zspPbbte62hZjarTk57K0vPjIAZfaFuDdXWVLKouhwGkC/mkJcDzbxG
90n1qg4bJp9S8gFF6KpBkR9URFlng9zfgqpSGt5FzSGEjGPWQ8jwJ8bKwxkdx7lzq+G91Q518NKZ
7zT5OcP1d7S1oOpjp+zUgxX39gERnUEuU5A0GqMJ0oRnqbvv5sAyS1GJ7rYFxoOcxrEtMSLXhuew
Di2GEG3kqXv7I277C8bDm5JMkWaJlgDJ1h8Qi3R1FvlKCSG6uvoV1b0XjIYgIbjt7BmPd0pBq6pF
UhKd8fR2uhxDnklmQw8MdKR3iiwiRLzyALm8xIzHNjFD1UqZaPAUjmyHG6AB/OUlAjBH3Q3Hyp7f
RWDK206e8XLyxkKKclamAKzTj5U83RE5tEiaPt7etyvN26/fxXnAbKTlUko4G4PXbNvMTwpbkZ2p
36NQ7baO7CmTY+iQsxOOvIk2kHOLU6/NcSnR8JxCeFQKAifuU2tSA49Op2noBCmryBp3y8quN4o2
T8JznkoP2djZudKghVZvKF2cRFcEXl9g7jN3uAjRvYyUT9EkXOroqTJ/SZiPbjGcqYxQKUyJwJho
E3kQEBj+DBUEVdKp89anaOGowPygU1dvU+Bu0T0OnXYnkkkRHNBPJNTFJ47mDICpLrETM88GGJTL
ymrVp9vH8+9X1JfT+RfyB5xDUGBg4ZkUj5Fyl1J5U0OZimqNf9vQldf0V0urD734mhzRhWlpF56n
VR6gdHvoIOzV42QrdrCfzLtYeP4/9QP/PV1ln7t6YbKA+Fc9ozGNqnzxDY/pEoCmXe3HG+gSKHuG
/cuONSTVWgcoPyf3ioPuUB9UCy5UVH3iUU/b14olnpcRrTqXiuE1UoYNQUTSaGmRZvblQHkGJeQH
+sKCaykytd6jizUAcI1JfVCF5zhdwG75XhJXKmILvJ639/eK/MPX/eW8Td/Hy1BQ3P9sG2/MR+ZD
AmLtybWe+tu4X6HxKOY+DH7mxx6myi3hmJrounAOKMwrmoXLGJ0Bfb/T7OExTwFjq9wRcltIXw4D
8hDvv5hA/PLZn93+i/XVGVgTprwKTktTWYwe57n8kWrUauTdND1LE9RT39IpttR2q0MqQlsgMFk0
XpOlgo0WvJbY5wZd/BKpXbv6DBswL6rLKtDZVerzOJhuJn9XWXoAw95Lns52GgikRQSu+HNW9MIw
iUkULFIA+W+w1id97iwYjUjPxQxa8loE8xa8t9ln9fDCGpVQkqt0wPpXznEgTVZwpLL/HLwc3OEZ
7IB2shMdLkGC90mjcmmURqjYR110rsmbFn8MVJAlXJmn/XqM1sN9YSBSu3BsonXzdotXPuQbIFuN
bltDqKk9480AWj6QXcFNwWeEx3S7uKw4GMX/gWlUcI0+H1sXv2RoO0x95510aqJ3BVn7xPa9KZIG
EGV7nw3BCytsiLV2Wa9N46Bh+hz4oD/0QWDxWt7NTmfHDhFx199+/jJeaJjFU0vLfIjOc/JiyI8S
QZY+E7yAS4sGGFmM9ukQi4yKFpPzSdoYNsMia3hzY55L7cH6NIE0zogFtS6Bk+cVhKuuVOc5yeH6
AqTnmmwP+Lo6Sdyk0USpkOC2q1zVidZDEtMFAWVZkReb9tC9gNyGnssnzHNCBJ04nZ9C6dYaRWgX
wWLycsH6pIaZpGMHw+pcsrOMR/syighRRf6Flwcuo5hhrhM3Ea18aVclD+Fe2Ujo5GdHFXwQPrho
WuLIgwUlaOd2DBV9IJciyX2OGCajoJeDjSXJFjtP7ltZECdERtZ/v7h58biUBD1PuDL22g/f5uA9
iQUB4Qqr1BdvxmsCG0knh30VR+dyoT7YP62JlnYFAZJ5OmWTL0vHNFOtBECsOTCcFrCdcfKDcgGb
n1JaUiJZSzPv8rS1VPCgZjP6l+Zjpe0VDdIDQhTVFeDL15/L5UhxpM5TK+H6vHZOt9U30wZ9S3Ub
3JUfnZuDlLUHAZa26fe93bvBQ/ZqOOa5+hCDFgnW/kbCqnI5VJhEQz1KSFjLOd8qHehLKzBoovM9
xi8KmJjkeSuz1urDnbr8qFRTdLdFfoRzV7SKzDjq2+isoZYNocCkRtvYdNccPXyjGwMIzmWyC180
CyDwzbz6MNUDZqZqIZ3qJrWW/tgwcEDp50zOrWz5VWWDE9aKwGcK/BgPjleGRE9jfC6IkQJrzM90
6R3alFZdowqmiXzXlbGVL2dMW7f+4toNIVQmqhR326gduiu8Be+PtLTiLfjOwY8qqrteIcn7ak/9
ak+v+0CVq/6fdFzfQ4TJHj3FLXbiEZn1VN44tRrntrpk0MCSGkgnLQp+lIQ5WgMl5z6zSRDtGOTC
ZACAb3tK5ZNC7ZZRzo2FjM1NhHLbWY3Ue2mYNhho9qmp+2PAftKJ5s4UJ+CMT4ffMvQ47ayn2qZK
R8so2feMNT5o77zYxMlKMH3CiPFTyrq30Wy+5THBTJgi+V3/oZQgYQNJ75jslehhnkdPUyk4+n9o
KG8WvwqCojYAKiGtrTkP3byvfMb2avJT1aAAl1QWgZPAsKhlhqjT4sJmdWjrLZCKneKUeBYYyzFp
fmb9qUKlNDfvg3AvB99BbWu1cj65qnEmtRczFE01FAAOsgxCN4KhWa0Dgpa0VtJ86C3+TIp5+ane
5DJxJIgNU7OytCizCnCnQuQyBzBPHs6gl7PMorD67jEjh6J6LKElyaLKNuhR77eFXNuTsjGUX9Dx
8JT419z3dgQOxyKCtkEa2JICqiMoV+k1Zg7oa1Tc6SBXiJMXPTtPNZgXO8XCqMI2Kr81DGOxSBuT
0G/W2YwWMJfoQYk+mARJN0z0m4BmQtJnMH9RfaPq79EY21L1HbXhBkwGcmc63fDAhsnu0QGNutOi
flPTATThZzl6r1rDkScoZhkHqsR2Nm2qMID60n2V+D1WWonAUrKg5fakdRjbGgBo0NxBrS1wb9uh
qnlVGAOSXrqjlmym8j3BX16aM4kLKyxfpeBFAbhRbd6VtASQimDiG/8SxZndkN8aFBN0HPDbB1rw
wOBFqrM0zFmt6OFZXyJ0lR+JaARQZICLcWonRb1K19CCkoMCnnMqID0UFXh4yWl5agK5UFHAnSN7
8WQXSjo70zYPemOhZbCPhShvUcmBZ+ilWQ/Fq6YEVssaXYLxsSA9LhtABcN7dE+8erv6u+y+sitw
xfROU1s476Iysqg2yOOR5kgqwF+JlW3d+rn6lm6UDXBWmEhsvw3Pob2OsYkAFlfAz1+8Oz9tMcyg
zi8UBOrOGxtreFW8+kEG5XdkraYnW7oHPeE8WMD+HcQgL0EKyaOUaNWYgRI25inIis1Q7Ob+sQpi
//aNENUzeDZfQkjWdQUevA3YDWcaPjCMBLdmZHXknnXPo470X2p3bdR8E1gWfR8f0FQd6Lz1JI82
iM3X+oJshdavzroDrNxd51Yc0YNYkI3woxJ5PQFEwNAlUAaQb86y1bN3ldVW0kpWKb8LPvDv0aSv
x2fNAy+SkZ7ORdVA4uOcbIPZggLLHuMmGPUEU2knlC4ReB6d8zzJHJuU1CCvK2VtN2ZQDjMLwVkR
meDyZmXMslKKgMEw56M0HjVV1GMWnQguMV46QNqhIBSe0Vx1Rv1+QaUrMIXSBYL8m4cagaOwLbpk
1Q9wZbs8LmjZWsMLymie6qaedE72jV3YInE5werxYKMZc1uNoaJwqtcGOGiqTRuLYoNg/XhwUSmV
UpOsVegVSif9P9K+a0lSnOv2iYjAm1tckrayvLkh2gLCg0DA0/+LOnGmsjU5qS9m7rqjokrIbW2z
9loumIt8Kru64bHKY+d6WwUZyujuJIpERVPjvGBIPJGJ1AABSfDSSn03lf+tuGzzgKbOGaVWkZDK
b+oPeDobA4iD27dVFE3zzQWUakxeUtSB+gAoo85NovGu3awpCWUHGshQPY8RChaGC8WFtW26+LW8
19EgFLa/0rn2h9ng6a+lHsTGQ48wTd+wF+lRCyu/P2YAZG6kAA6UB/HD8qCGsNLAQRybjSg/Inpq
eW5sXalkdArgSSgGb/ZMBKIe2qqAknAB1C6+Ob8hNeGBEEP0xovSs3x/ArTm8swyYDCTb+kZQNSf
I1qbm0jZ1x75Pryt1Q1VDZbn8UN+as/sEdQ78UmkbyuyDpwRAhk0UUiLem4yHJLiBTio7kHLRXo9
Ij+O7zPI8S5kilGAtp7Mbqeia9JatRYQTNk1RO56qCE4zxMARC1UksZYvrP7JWqgWnL72AtyAnyP
AfqqUrUfkHKfUda1EwiijNAMG9rRy4oicUGYETSO86tuQY9+e2RRCpCn71ZjREJ2jtiSbJtD/FEB
Z27CYiHE+phgi/On+UDFRG8CG8lzWTYONRu7g40070tEHH0AAvYgCX6hLVUGiz9kxcb8f4A5C06V
tZrQC1+gKmJ9WEZg+hy2b7oR3QgaLvJ9oxH/9rIK0gTWOv+LgXS5tLS2wBs6KWdQMHhTP3pjLKFj
L/N7+kRicn97QJG5sDg3pwYxdU3qOT3H8njsEcvV5LTIH6z4mZeyx3KQvDqyb6BvJu43jqQEzkBd
gpgTvyk4UwL/zuKcoBmKeGi8xqf0A0SASLJlhula5ra0Ugi4idQ9hCeYc4gSZ67HZr3D+mY8AGwL
4W1w+ZPQgJBaKG3Sk4XkMqhujJ+3l1y0x5yJsnOgoCppxHtLZG9Gv3vSSk8pOC5apBLnEXEaSGlv
Dyl6HnmqS4h6Le2QACVquCBkWMPAbPeU/SpzN/2hvDoP4KOtomW3lpXyOzL4GoDHoJ9Ehl2wxyLL
ybNgxlqy5NbMELGgqAVpN9QlVyk7Y4M49L4Sjic4UzzRJaSz7NJsEf4Os+rnzoKGwwJZpgxpdsv2
pUoWXODVEtxIufGcl6STJjR+wtUh9cc4/FRMUTFdYPLt9QMuLAQwlUNBhhgZhC7zc5C86lLs1axy
J2ACddCkpBn+s3Z0Co6QIB7iucGJ3ZhQWUA4vQqnTHJIQOSrbACUckEOQdxvr/lx9JzNtMlAmDJJ
LjTjbn+BwAjbvKVSQVk8Zbg3XQOlrCHxQca2q6sYPABMMFmRbeBJvfNCatsJeNW7+BjfG5nrgO0H
xFdRtjMhATfYkZwGiK2J+6+oi//wIHl672Icat0e2hh67YU3LNvBUk/jYoXpVLuOCklz6WVEvlLt
pK2VmNuMWAKvQv2U5L11ijkTxfJYIlOKTFtGoMlhfbdbkJtkkaTtnfjbXKgQE+6ivAdIVu7GcS1S
5QBvJCDRyJdfrQVrstBhM1uzR9QWRJ1dDS8hIWGn0h1ztLMCJC1y0r6ia8+KWgMO+ruotj2JQ6OS
vNGGcKl1qiUV4qiGXxb9eS5HKHHomwGgZKlCorY1wQbUPmtz7ZX1tC0121sS57ekS4o3x/lbaxsb
DRQDLM8Mb7LRaNzGRRCrFgqW5dYsLTczhseuXtRjnw2wdh0r/blZDgxcGx3QttJAey81GNK9c/XW
QU51oGoRzCp5tu2XJZP8jpCopjGAUdqMtsj0yPRHpz8YbNmrY/VCNN13Ys1H6qvwmzpTA9TzUarZ
qFriVmXm0QUrg4acURu93m7cQomYcp+kJXpRoT2LOns14+MNufo+mWkk+azUYLrGoXJ7Y3THYg/u
Z3ceZi8DUaBqP6ljFsg282h7UGsa9An4BZLJ63L5Xq8cL3OYN2vfJrZzikOrj1gBSFQUT4q1hHr7
Pjunfpy9Cv2WILIx1HNm2G6vg4ai11zHnP2Ozj6B7JbW38sd8koTspaFl6CHESUhj8wDOmLeyr7z
MwgIArfvplPjL9gHW68+kLfpo7E2X6iq+I5y7OzcbSU7YMN5BgzHsq1Ay5ZHuaVHLdH9guYnK7X9
krTnso3krn9b1JOc3GnQJQA6U0+cIE8PpEH1AhCaVE+AD61wFuxZcZ2lQZs7VK5Jj9Lkfmn8+VQt
DOdr9iWDRHHcniRwBAz0eQHknNgkyud+MyWgM9GRl3UCPcmOyNOeU3n5mClqQiwaJglCbmrQa0bg
zFpQF+WRKQT9fciaowyHnqey0F3mPGnOEU5MUFM1tLq0BR2BHiXWbrKljUX1vc1+yBKokMzHBToz
WlWFZssgww12BgfiNr+rUgVHBGI1kMSlvo2Ft5TtQB/M8YzkCpgG3rpG80YZFBat7A+9/FrOEo7K
N2t6SKqJuHqXbp08+wGlarA61PVJKRZUYN7rvNvMQ7HLxtRNmby30KdZAOuel6hPZOGsVt6ydICi
Q0G4jDTloCpnCCJWNrRoxldVVTxDqjxqf0+Q3dNaelcAFtIg8KAjKg+gXQCWNe6o16F04SS4TXkV
mCnzdD1xY31XDoorT2PQLVBuB8cQiJL7qBFjEwQPpMN5kQRk94wwAtL5DuRl8uvYgfFeAUvNrO5G
3QL9bVONBzth9/j20Jo/ilH2qxpJb/YgVVrEaPZQyNP3bkC1RW4AYr39jAlCGIdzO1FemFlmIYRZ
PU/y0jVnZxS4e9cLqZoGRjPLNkASx4URMxpQ+8oAW3NSQY5jOA2T7IJ6wVUgV9Q4QPjJqLbFj6PV
oqUF3M3jKKA6uup2XXwA91aTJC4SVS+yMwOOUomXMB3UQBkQsk3WaUDHxO01vZ51uRiP23Q16bGk
qDCsubPanQPNB+EwCAjR1QKSJdgFJIKgBuVRr32cI03g0X9ih/72Xl4Mz+3plCwjbVMkfdYWs961
Xtk3eXard+eH/FKFxV0KGG29quLYEfb9d4V/FQGL+p/tIXZlN380LVfkaV89ZxffxL3hU12wtCiw
BXIJwXV58JxWCcA9dXvlr/vzX8Pw6di6zhSlAe4PcAi6hQtKQlhtxTc2sg/5JRmK1Msg8M4EM+Nz
sanZF3CCCwk9wNpWquhRhvZB35qi0Pjv7HlwxC6mpv7patsDmzLVRomDbMdte8w2SGz4UEuO6kiw
iOtfunF+eFaZWVYglCFhpPRQYaxln22s40q4uNIPiHCaV3rH/5wXF0JoMTSfHQXiJ2hItD3FZ5v+
AdmbGSlnPA3JLsO1sX5XL8Possf8yQzpc7XLwOYtmLUmmDVnpeqJ2RW17JWkoD6NEAZA5ACNI4qe
0Ljz0fLxP1BNivaUM0yp1SgycbDSxZZuh02+ybbSRo3EgA/RIeUsUtbm5rzkGRKRhuxD+sFn+m85
dfzba3jd8P3VwWvznbUVGXT0mmorfH8GqFjz9F0Wwd25S+4lqOq562ImuscO+Y8FgOsPaAQIPuHq
RC++YI0bLwLSwRhGU3aqGIXOzk2Bzc+zF71XBZdxPZN/uyEXo3B3sWd6LJkOGq1S9WWen6giKi5e
N2QXI6yn9WIeC9XKsbOB6c1sAyXUOxZD4HEFbCiVb/YwZi+988MEk2TTD26NNU00YVr56um8+Abu
ZuoOMxs5RZk83a6tygDsoFRAwK0sStZfkUH9I8h0uLvXL9qcjyVdq2hKaBwQbKSNCz0zdxVwXlVI
MMFc93pUS0z8aNPcS8J67mcF/tamcpex7lQ5HW1kOw3tdxWvKoy/kKbxnOVMp3tVqk+ZjT0gO0N7
bsoPtBeBRthGbtl+qirlNCLwrZ3ej9GvWt8p1lGXDL8hatjqDKxbJmgDf3Xko44fFEV+QZ8QOoN0
dOtbrq6MrtIcOrQRM/1bUYSDZHgksT20bnvlrPjWMPqpyc6qbP9KzRUZMRl7e1zO2tQsXqXVW3N5
L2VF4BpezQxePDicG1HPJpEN5B7ubJYHYC6aJsiia69LTf26+oCatMB4XL1UF+NxLgJYWpupj3Pp
riqbaEEHIYEOMBtUxR0TNDrXD9Q5UfVjtmk0951nIC2bFXjgmelX8q6GYjDJQDw0HbpshuJahXb3
zKttyZONb6QUpdaugx2+PpcvurRyXyUGGI9A8aqFTVhulI2zwbPhiWhtRP4zX1dZpk7NUhsL0zZs
I7E1sQFIadG8FNZJKp1jCw6tBMK61XxPzTe8YwJ/Vllfh7/djIupcuauaudBGwZQQDDAhGhoveW/
u20ZLPuZuVLvdkG/re6dX+J+SOHUOTMYa5aRp4ANIs1Xn4ZNudEfF68DSCbzHV+kXnUdgXkxT87g
jSTObce0U/jtLKBPppfshvd6W684JKHNE1yvvxVXllX4efXSO3/+rW01t9maXuGzh+EoPax0m+0B
dNNjD4UiIXv4Vct+MVHO1DlGauVLbiMi0+bQyplf28C46k5QlfFWd7pAN5WtBckntRgEh0lwy/my
CtzYOOkohtash2X+6EYBq/3VgPtiapzVcqbMUigsAcg9oDkfgkQg7Ldi121doVtXgjNWiSH1edki
njHGxxRAyxR1mgJaCxMRYAk+Uc03RuKLJcvYlRpEwrNzi1fSS8Z08hzroYY9NJJ3FleHCZhPiMrg
+i+uWdV3cldGQzu8kW70tdmKbM04jkkONH5iuiwZvNFoAXNdEk8iWwiy+mqfQaGRvKaoHI8dqlva
yVIJhAGpqyKzVSKNX6JE3yRVSC3nR0pby6VL/yArE4N0Twcm67F4lg1V4JILzA5fnDFUEut5j8ig
mUkQw5hbjuG1DvGU9merfb/9/FxPsn8dHL42o9Q2hHYcXP7VB0FnYBE6waoUlPqZhwSjAs0luD6F
x/5Vx9HFwJyNIyRVZ2Res7PE9hI72/rPhgkuheDS8WWaAcXxZpZgwBU4Gf3UeOgocW+v31XH+2IW
nAtnanVO2fp66wOU7MfTym04I7/130bhDNdsZUtL5zw7D+uWWD+dKvWqVIjqEthmvuCiTRNSWRrO
AnJEzRZcCihk+Y7XvGS/mgAwcw98uT60DsAfKWwpEu0VZ8BqRdKLiuI4EIDGx/FHnkqCrRLYLp5n
KW6GvEG1F8Rx8a6r3izrMet2XXa+vVXXEThfJ4IPBnXbKGR0xUio8ipvnY9GDRpOvr1rP6q76nt8
XgUwLeSlTtn7CmGc/gfY6/U+oYtv4MLBTqd2WZR4ZOmPOrDvqydLRUzRPyMWzYPYN44U25meZn+l
YJ4PBtoYyaaA4KEICHV1zS1F1vCKWo7Kk4HUSzG0k4Rdna03FeD8vHuPncfBEMhgXzWZF8NwnlpR
LDmk1Vrcj7Y5yRQ8B6hrpfQgd/mmGvXo9hZfPaoXo3GWi5qJNpVlnZ1j03BLdFYQIiLFv+4BXoyx
fsNFIGxmMFlT0Wfnpml9Ozbe2Ci9K90YGVBGp5A0nlvZVcCzNrapW0AbSFeeb89StKacZaMGzfSu
YVhTrbxznAV0tk2k6vomNmrfkra3R7tqRy/my1m4vIRQbJrRDJibyR1hQKUk38iOSEbs+nN3Mc46
64t1LRKprW0dflLyksGl3moR4J0DCVDJBPCiDYtddSQf7NV4uj2/67H+xcCcfaMTWYhRVhkgF0o4
LO7il/c9pGTWVC1SbXdpRJCMdn4z1IUC0TW8nle5GJ3z27CFU1sCGoiMW/W0+Na+fkb3k2u73el/
wmoJtvMzirxY5k6foEFYYbzELnwTpF1MujdNUeRyRSodCZSvaX1GNhfDTADbozkGN3HStV/6DOk2
w2/ZGTqgpoaCmqyNoWRIXikPQdUjfSTZP1EyhN82nEzagqfcM5FrQmlwUJuHsjkN9YNc4YEzq4di
srbyYh7nrnmkLYrOTp9HhpE+Cs6FaKU405XIRaage2gtmmhvkB4IU8hwgLsze4rdzkUsQjbpQX8Q
jCqwy5/n5XLhZFansYX9OVqDmz51yMKCzhpcF0PgHBny62rkwFpTtxM1xF31MS62jDNsTg/90JFi
yzIa5g7q8dODjRRb9pFpfj6V/3WinBVLSrJM8rwidRr0cHU9pNqnjaaD/jCXoLi7PE/1EpEJspMD
fkCqPFIdtKTRpH+XbPVAbPDOoZIiWP71hfhbcHOxCJy1kxvTVrLJAYIS4gvZiH4GFWL1et44bjKg
PwyNbZrqG1Z/oK3+ltCoAqJikEFff/tDjHW1b30IZw57kxpSoWA31tDfCVf4aLaDTvdjGhoAPn63
3xVwELjtc9K6xXfjUEieAQHxcArsEEo0IMTJEBvMeyDWwiGyj8N+dgE+WrsAfOncwqYBE+AzyEaN
x+q4HJM7NOEgsymodIqey882pIvzzGZS0ViDdUUGHuFLvbFkFBuZD5j1BmO/3142kTn9NPYXw2VQ
jpiIjrexD1ZsOQBJZ3UbR2MAVPumfs2+C8YTbBPP3QL2cYl1Oq5ruiVn/SULMMGTDkIgDbwa9ndx
x5poQM6BNBgIahYVz3GXLS6Qe2E/iWRWr4Nevy7BpyN9sYiVkS2FWmDPIFW76wCxPehIe6/l4um3
4rU/7ajYidJPArvHc7IAMjvLbB7wDrLXIUN405v7RlbuW1NAzCnwnj6xoBeTG0Go0SvWaneMeoOu
H7T1PYwDmsVVA8IrnWC069DSi7XkzBxEzGpptDCveaPdrV3bbR5UQJTk/hSVXn1kv/K1cHo2IdMD
3ovnud1Vzw3Sy+dayPa6no0bNoXnZXGmqbFKE1NfW2jKh2EzRj8Wr32im0HgiF/PXF5MmzNfhWnq
rDZB2mkl3zS04udOsWs0sA7Dg7x37O4tneyQUPUw1uNJ0nQpuH0xRceJc+qIXKB4UmDZB4T95lCf
M/MprXeZNIgsjmgkzoFTbVKodYPLkr1AqSp2eziOkqdskrMMWAPzQZQfroKgt+d3vX3za4E/MRcX
x9gcEgNMeTA81YGc5QBwwjywz/q2D5edtNH3LLIaF6A4lI2E3V7XSw0Xg3NGyNayXm5qzDk+2jjS
64S1Tf2kRr0g2ShyznnCFr1VVKb8/2cQBTcPOsla7PXTNi/gNkTFHkJ2aJ2hFsDo6cSQBBlExAsC
R5Cnc2lHQ81lFKvPjtIdNA2IkQE87vPL7R0VjbIa/osN1ZmxFDUQSIBGSwFNDHB8mWKyvvU03jAB
GmeOuq4rLN0aMRfUwIsVF6l5HUCBemeeGlzJoqOHbugFz+T11MvFgVkv0cXkEpuO45Ig2xAfa8iN
4LSWvkwPEt3pnbvGeis1FQTL6EtneyAk0OagLb3mIX4Vtx4LHgCNM02oJihtYcM0TNmzyqb72dQ/
lETfZrm8MdLs1+1tFS04Z4iY5TCrWtP/8s4Ie7DJGRs97IRkHQK3QOOsEO2bhDKwkZwptKqYGQ22
IGMr8qx4gpWGTSo4eT49KyVEYShEWHLWUQo3w9WzEuEmBBPiuVXKAZQboDJE2SRH6/You1VON7e3
5voQum6piFQtw+TWbEolx1wAIkYdW/WM5qVdRJn062/DXyP8rSTrMHkq0Wl/BrD0VPXod0syjFR4
Bo0Fjvb1U/01FGeSNcueGZshVhi3K+URoMNSGvQg3HHelsZ6vb1y1wuw1tdo6p/3uY6zAYhwUKdS
sEBXBNTLc9ZkJ2nRXSSmfHvZp223V+UnffqWJC9Kb55SSX7oerBIkx4qPFRzkwoJstvfJVrvNbq7
MDOGZE052h/QAwESM/ABeTTdZ23vUX38d+/v1wpw5toZFxuAd8OBFqgF9bYgfWy+578ccDaAIzPI
fGtLn8mRmB4onwSzvP5SfA3N2XAKYHo6KTIykHQ35WnIZkgiLiI6keuG62sUzmTr0CHWSI5R2uEb
6fLtuU8/ao24p9IfRZg70Yw4k1y0ps16grZUvQErYTp4ugoZPCPb3j4e/+C3fM2JM8ZmRUbSGkt2
XnoDYGx5mymLO4FDpypBmw/WJjIYngbi8mR5uD30J1/Z3x/er6E5Y2N20OJuCnVFFSIA9gB79dPK
zROvQh/FY3aE8NqBgiJi7Wu3tzk4w6YYgTIIpULgyaVz+gw4fK4GKjh0wvxl8PpXaSsCxV69P6Ab
BXU2tFVMvn+0XpxktmR8pGyPbtzU36oyUpfhWbIEtZjr2d6LkbjrYyMs6ocKOx4/r1DDeoeVoHuw
ACobAAB2RZT72SNquCKLfN2hvBiYvzxaXKaqpK751uaphKTHp9JedefsiV96XVCcMsgw76pg/DXv
Rdle0fpyd0pSK2gKtEZ21uLnFB01uYU2D5AWyFMssBHXLfTFPLkrFatGw9JFW+1TfTIO1r59pq+2
3/qAj+DBTo/V/ZoiEs3wOuLyYlzuikksL4ehwRFa81Y68COSDWncXQWd4h1KbE/znXPfncp3HTsc
PwBtUef3t6/a9Vt+8QncVVMXcKSxIkNYBLAnIAIRlAe3K1RYEdiTqw7E10A8EiLN5M6W6wU8iOhX
6oC5ZHMu2EfRENyz3iuJAWp+DRbLMB9VdTiYsfVvSnQXs1D/fDRpIi0NBG1BSqCBtq7+nrQDdBbA
d90UkVI3AkT8VVN/MRr/RM967jAb5yOl0VIorjkDDALWrttn4JMx6W/m9mIYzr5YZBwzUGSn52yE
4sC4PJhg/5nzeZOCly+vdMh4lsUSpMPyNOaoxdLqqaymJydvd7psRgn6f7I4ggSVNxP1Y6jAntYj
4GznbtOS1K9YvFPnbaM+tkbs6/J7mZbbDp1rcWa4c8eiUTuk/bHVgIQMC7Kfladaa9282MomqMzW
/rQOfDns7KT5E0S6AlOudpU8vivNeTKI304ioILoIHF2z7LNhNlDTc4xeumq/Kgogo29njW8WHLO
uCX9ZFYK0xHpbNZYRw+c77EdFI9dtPpEjRZmgPDsRKrhqz25tdGcnQO3fbIYPSJLeyTbXtWxsK2n
0n6jazRY5ucURHO3z9YnheatITkTVzftyOYYd3Lt6dB1N4Odc17BnaVEk596ThPVu7X9twDUawqU
ANJUESg/7+PX6h6keJ4dZj9sBLaGlwJyLkf/KpV6sRGc/cvK0VJLFRfaapvInOsHpxi3DOq6STP5
t9dCcJt5SEVVD6TWazxocqpBafWlqMimnB/+2yCcDZR0pwAEJYeBotmuifOAGemBdkwwF8ENcTg7
CJowNowUnoGDttK5bwHdFWGSRENwxs+mSZx1BiHnTHpMug8DFuX2UokGWH9+EQClNXSeUZJA5t4a
3cGyvcYc/NtDiLacMyRjoetyUbTkvFTSo1Q7rqUmPpgDBK+SaCacNcngn5Legv+SJXdN1QV2JwJ+
Xm9L+7onfCtk1tiFXlgpORvu6HdbNSiD4QjxtbfC2UlNNKkeVT30bLXTew1F8MGffRPsjuy0sKD7
AJWmo4VGse82KxZRyHl2PcN78XmcmSl7p8tkDXcLkBJv3PbPkLtogeKPoKPtO5vaXyHH1eTWd4ke
aQLX5nq652J03ojUHUGnRULO5ofhuM1TD+ShFGSHkWEZYMFCUQx4e8MtXgBpgN8Idaf1xY41NDgl
3mIJyYnXx+Dvlhu6BqZmIhvJJ5W0dla0GSLOgHqUhVt/Azv+USnd6X4z+Gq46t0X945f7kWdK9fv
zNe4nGkh6HFvmhR3Ju3rMNUdL5asTQfY4+2reX0Jv4bhzEstLdUiOV1+7tQT+LlDSkTHQjSR9Qsu
7EvX6GVakJmcpRxN5KhWTeGSi/QZRNPgLEylmTkUbNv8rJPYn3vohRWSqK5wPRL7WirObQB5wzCY
ve6gMUz+HQOrjPda/rmyVANLuUcFhezF3QPrnbl1/LgbberjKCUJzT8Dk/aYb4yNGcp70fsvOuXc
1UVzezdm8kjOTln4OHheBdEm1j9VKTAC2cvtMydYSJ661JZIU6UFFtKA39WN6S6doXsddkyEevuH
yPKvLeMJS43FLLqxxkjUL0Y3gUFG+0V/jBHTglbiJXbpznaxf5vqOQ//JVWO/TU8d4fRibGkuYk7
HCvwrIxNXYYZtOwaFvtE6gTvuOCe8cSljjWZ0N1at/BOq9izk5O7efl9e+f+4YH5mhF3maEBq1nF
iCd2DdUVtIR3E8iZKw88Nff1U3+mEKWykCyoQfDgIfskyjb9Q47i6wO4iy7nTTwMoCOAXhuD3Ez/
2V2XQxzZSb36aXiCJGACKlM/DcTbeR2YcrGf68G+MGX2ZKgVWvCRCDpYrhYCU/Pa7P/fw5ruzAfB
WouuCWdvlgZPG3jMCV6eya/OIJgKyqMVLDiyMprdZTAtihlhr7MbX8yRMzg0BT82UPbpWbvTfszY
4+LAAFP36WO2i99rhmDJlUO21feoVR/pBFZaUaFaNHHOGJFGqUfKKPbYBpt2ZJUOlCNJ1Nb/8fHj
O+1tS52YFOPVUKxnvXxNHRGnn8B68331imI2cz/ra+sX3X5V8kRCBv+QvvrrVvBEp+qs6U2r46io
BBRgYMJW2hnK8Tko/MipgfZVfJIhPtMJUiYic8B32ReMdSNNYNyUuzVz16CNyENGw3lwvPygoSFn
pXvb6ic0NUJUYRD4LiLzzrOg1kldkR6NYHB3sxP0FOyd7CAXPu6Lx1WrnfnjCU23ykv7pEfgZj9a
T7evqODV5ClSJWi2NK0EYzQtlp/nAKz32wGo+LzeKokAFSRca874yChuKlaGt0zfOEWIfo67Fg+Z
djRdzat9spNdhiU3PHAORrenKbiPPP8pulViM8twH2012VrdY26dKv0dgljh7XEEThxPd1q2mcSG
AtfRTq0o1adtojiCIyOaCmda4r4H10Xdk7OmQD1xBj0UZH16z4zfb0/lHzJbf91IvozbU82QGjCY
AA+3UvItLvrATQ85PI9+S5DEiQhSe6+3B11N8w1fke+xRYMUYQl4ns5mCwzVFPa5GkntUYqN85Db
nprqwe0B/yHi+5ol5+CoptorC8UFrAsXxBeIOD8JgsGsDDarApBnEJb+t8PI15u6aWqJWuDOkVEN
Vj40C1xTq8MqNwKHSmC8eYpSO4U3NeYTbjegtEU4Rqv+GfBKggkJTj3fQxu3et4a4Eg7QyrEVSt0
FE2ifoxPO8ydDFW2DMuEhremODxsoUMkyeYUMRgU89zO6BdwNnazO875oyOD6StVADSY9fkIlj5o
TYMJsO37H2iw0l1U7Ik3TY7z1FBj+SgH2oXQqYZ8WYlETgNoYlLCta4LgL+fWQIC5kYH9hpCABqA
2G4L/ZPKVI6q0/2GNx5UxvCR6cU3o6C/xrreG8wjK4dZ6xymJvtVV9bRIEsVgVAAjZ6NeW9KqPuT
udXQSAJxg6rwaqis6JJ+SrJXJ7MBJTAgKg3azRQay7YUAJTpZansFVbvVyP8s0Wj+EvqpjcTVE/B
R1DZkmAPr7mllwvMX/d4IHPdoS3kzHbwiw/Dpn+ud9XdtNe3YEU7NA/LsQX326uoaeKK0//HuFye
M1uWTFU1SGfPMaqvfbcdpTqcQHN7+6JfMZt/DMPdc8Np5oaOS37uZzzjBfj6Bzi85rLv0p+3RxJN
iMtHKGY2pHJjw0DTzq2SFmoqoWWIZENFo6x38sKRBy5psimyheelvdfHOzmVNnXtiF7sdfFv3Dr+
ZhcQrKOVCb+AbNnLCocG+9kPOVxjJOfp9rIJD+C6gxczUhsH5JFZhRt+HA/5t9Vxh/DZAIL2h/ku
eSpO6X6BEA0qDEJCWNHh4OIUDeSAbd075Nznr3aRecnAAlk6LrkwA7Mes1sLuj6AF5Mkk5zG05Lk
8Pdkb/HX/OIYxaEctmG1EekgXyN1+uPQc75COViJms0sP7eB8qPcU0RheTQHSDGuXVcfFegyWt9A
W0/qqz/o7K4gnmEvynFee2MvP4OvGLdjo/WgdVonzYJxW/hoHjfRZdZuKVReqiMaXG6fpSsP0h8D
cjYltrsJsEA8Flb7lLGn0ni+/fev+UZ/DMBZky6tUqtXcft00BuAS26T7+qNuV0ntTJH4dWIT6LE
geCQ8izCNlUaOk8yAXnUEAztdtD2cax7ZNncntw18P4fk+NMi1SSuJWrGpnITQ4RR/VZh3BLttOL
UwFodRoVECnzKJr1FAiVudOHAt7vLPHM7ytn5KP1Ljw/AlvHswzHoyqDExLnB9xkQQn5UYhn1ib4
+yiQQojhcxeLIIbMXoPr/LEQnEUypyyxlm7Kz8ZjdzB3ZeJCmAygt082shVCXPrFCRWJsGGC10p0
gDmDpC+tozQJDvCkMy9XS7+strd3WRENwVkiuR3Yolng6NMep7f+W/ppiaZdF5Fv0Gw8iJs+RQNy
xihl8TQOM96SXoLGGkiKmyIVwHUFQ/CFWUh9DFVLdTyKw5tRL8jH5v/RTfpkSb4w4KqyGODRxLJR
PwVnR+qtMkdQm8k2yk47Dr6xk99kP38Ti3gIbgFfqZ0kpg9Ghfs/Od8WirNYRKZIkVpgYxzOd4F0
U273MTKwICT1Z6kPMnTqZ6vQnJCOVDSddS8vFpIunQFEgbJeagW5AHSp7OojhYNhu1DH2OhIBoAn
8vahvxIPXV5onuAMfbRduqw+rryD2QYsHbKEoSqEIohcGYczHEBHdRDjM1H52srrAXljsKBBDn0x
5ldIt66U+nrvFc+loMIj2j/ObhR2A+iUDEB8VvyWltAerXAixI2t99sLKdo8zniAj8hgEBXOz3SU
Qoh+eVr2u6GKwP1cv/aGs+RwFmNYmlhNZAnLyB5VlPZTne1MvQvkZfRjUSbspu1QZb4Si8TDOEwp
3HYZqT7DBJw7/hdEDV/HD0PwbkkBGn4VWMGzkj/b0s8Z8cHtbRHNgXNLaDMoulLi2VBQuKhVSK5N
ot4k0RCchZgTc0q6YYGFSCaXymDQ1UWQqvUr/3HbsUycZaiWKUnmHreUgpogXfb0ZwaSkBa16kE9
042I2O1TMv3WeOthv7BERdpYcosVgyVi6J9lmwkp4HpL621B9yzfJ/keDuvKT9Buix1NEb+X9zbI
eT+Q3Ld/JB56i7dJqAp6G67Vav44LpwVqRzLrGMDS22XKrjflV1n3lkS4Br/R9p1LbeOa8svYhVz
eGVUtOS0HV5Y9g7MOfPrb8Nz7tk6GI3W1MyzqwyBAHrlbvNXqzzFw2Ncq46ch09Fl2OuYH2+fZlu
O7k4Bw5MVlFa8yUGirFOERarJPdGbwueCsWq1ZvvQO0XzBNxhW8iCxblkAU8tFYXyvAS5Br0/PIp
nMHfSDV/Xku7/8+n5ZBFX2QhDy24uOm2Lxzp0J/qUxb02Bj6oMHs9TWsrSD1XzradvoUiDYfYpNf
xZCLGxdqhQ7hUpysiEeUgALMMl717PX2+d20BaC64dAGGge9KGkz2JNMDJuCxFc0PuNFuDOgP3B7
JWo7HOwoYlQUuKroj2A0j0NyCKG72w0G4d3djiOxIw578jpphnr6iiOZXk3pTs+xm0FYCpzIILGl
uIgJqPvyoC9OKV+1ypwZmvbqvDOmYptaxD24HWFgR+zLXiyha00lKSuWYDl2uTmX6B3/Ea7ozo99
wxk9wXRa07XMVxmydLcPjboeHLrU4WJM3YpDi61AqhpbhNDGooNKax382ytdq/tcvrYvd+lil0W2
xnlUJYijACSGr61uNm2b5jl7ZqSyq9cHRb8vs72Q2oBV84FKMZI/gAOVtporrR3g1gqbAepg4W48
p9+jPTMrg99+NKHd/KjczM8dqnWIukMc0LTKMocY8QGcob4wTIWfFjV1iYg1vsDu4vM2zZClELhj
lwgEwW+1j0n72GWfFn0hIK58T5+pYSzi8nyV4C+WlBtlAO0iZgCsVcVwTr4NC/AYFtLWGlXCIFBv
hOdlUPu+knQZt0dG47GE5mHIFCILjiaUzw6dxpU7R9v4PnrMj1RRmsA1np2hNZJhjHVkeZbq+9KB
u36BdB7dn8du3w3/g+dmAIF1Ys4JYI35O/Ubcgwx2Eve6xOioYP42mynbTl7CZTNgXXkdA71OGQO
gybNHAqjYzEfMEj9JrxmYAjXPTbqOqIrJYyCGqnXKGdujlt93sYG6u5yKKSYY1cxTvRzXkdOmzR2
v9zfXuHa7NMl+ny5fxd3VRUjwSoZ+rDsY4NRs+Jd1h0LlB5HwdO8eSc5kTP+LMD9M8CRo2JOaocc
9oymVLZVBy9qXb51SuXLEDIidkjdUw5k+nJqhrHElEOTQMG+DO260mxhAtn10tmaUt/1tSa4PTqW
h1z2cwjNSNUDFIYOg5YMtpHFFfVmb+cQZZEnaliVVi9WOcSQUFLfjXNhm92pHsVnbX2KanSSoRu0
aPci2vNClBWMBOJktZ9a2nEpfkkY/dOSMKhav5yms6hDmm413TwTfSZOYszaLms+RWOv1fIdhl+d
UhA3kuBH0WmcTlG1WVGSgwYTRHy2lZr4c6GdWilyorz01bbbmlHnDmbq69nTOgRTMdt6V4JcVHRV
6BVFMS4HmnEnPXbmYdOFj4WEvl9Q3CUSWEcxRIkJxejnPIAhJlU8UXxe5OotLNo7vXVE9anLdiJI
TLThx6R5ml5CXkk8FOGdkuyGKtrMhQ//S49aO4P3LhiqnWF2HayEtqDoTgjSECt9nNrS7qsgjhJ7
aBNHaFJX1otDXt73I8Rahue4e5THYV9PrqJBwk6FqpQJXR9QzaZmCK2lD02ttxIIYjEDVMUd2OsU
txyeF8vypQTplVa9M4wcfSat9jPO4N3nrbNOy7dw6e+yBHJLAjTR8x+KGUwRYa6Iy6pwbukgWeiO
mursLLRPcr7+FPQ9ric1E028uj8xaMxxIWVNl50ziN1Usnpq6+SNeHYEbvMMGWliCpqqI06dIJB0
6HY92umXZ4hHFccZQzI7IxAP0yOmHcBbHf+kWoduJ3DxxNgnuMA1wVTBwFrjQzJcE2zMXKMrw7UQ
voxevC/fy2dyzJGdzQ1LxfNoaEm1LlOV/uHIscSnMfpD955Ln3r4bdwogeiL7vqMsDgU9lntqvFb
ojxDJ4vCF+p4ObNRKgJGvzv8EDXQfB0as+htiMAotDqaE37WR7SmUNHAzWQUPjcXDcdSvBh5jZRX
GpWuqYV2XP5qrMEGj1ukvt++WtQb4WxGn4/zqssITxWxPQ3CzmjAKU2OglCWn6fPmASrm2SmBtT7
k5dshgDF/nPspqcMI8ETcpTmSx1EpzigtG0I91FlxOgXV7fLpxIUIci1hXHkqeJWMqB+FGa23lPJ
HeLU+NkHCDwIoWmhIlDm0IqIN2X2oMqDW83mcTVjKnNFrSb/777AxAoR0xTnxlypePDGR0an2fl1
42j3ksOaifJjGsgiyThHfVEuNB6TsAoh6JWdk2I3dvpHo/8sJtnuY4sKwq+vBO5cEFgZosK/gyUS
IS9joEw/7MptXjrSRrirN8spPLXfBgwcy3vBjY/hSjz5a129cON+r8u9iXZMu66UEXJ0C/jdl3b3
5UNYkS3AyQmhNOhaJSZM02x1oAHqpeJbvNTnFtIhY1Nt21Y95VnmW5Fp5xBB79PMbwv1PpZCyvRc
Nwu/fyjnjRkzWmYVTCKeu7WCUgcMK5Tes9k6lJiT1hRl8zcIHK8Dxn/X5B+UOsdq1CuoDbF6tPgs
Wl7qKg3GtxpXRHZEamwoBUaPlEGgluVsuZZH0WSwJpR0id1a/WyNcjMom9tgeI1G6fLkVe5VZZWs
N6WGzS2B9L0ebeh0pluQGETiBrLb0SbbAfy3WuvHoFdC2+WHtoCeR4Q4BZW3+4uU6O/vzD2zPpdQ
hZNh8qXRcKviTsuOofRUw00c76XqSYA7rTYwjGHoouXQbeXumFaGLRuk9Web/rMp/v1LOOvf9rIq
KeiTPqtM9jWsHaEd3GK5LyGTGmkgRIZ72sv7RPs5jOdYoChDrxvg38uzm3GB4OIiz9JiSsgNK5Wr
4d3Vxbfbx06twHDoYoWoM8URSRN8alR7ij5oxNC7vQJ1ezmL3spDUcepDisLHZfVQN4frYvWQjWj
UMtwwFVakxXNPXskuJnzuZ5WuxIpGlvyZnKoU6GHKUtiBabnl3CqHkCv4k6pnYNzNEIa29rJdkYO
L/5FheK/t4AfgyrlahWHHreg8yrQyqCkCj08NL0Jnuj2QeRTfgNxJ/hhqGwyaqtJsF4+xp6YoPmj
Df7VndA4rBFTTavXvMBhCR9zP7upPNhNRo5kUhvhcCQxKnDydIC09rsQuYsUKD68r029V8TAmFxj
t/4NGn7yuNivunhSQ9yHrdSxR2ub95JsV7vIA/mM+H396KDx51LJT3JBDiXSqkIXrYTU0oq+VRlt
RHl9zPK7DC28mQKCYeFBbiUbDvWuk77DD/13Z8khCIIjbYKoB8bJZNkepQ9Bepqohj7CG9I4DAGD
Ri3IOWqH0G615nInoEwtozdpxETZv9sNByOR0UdrK6NmtGSdPWurPYhnU6NSSezi3TArGgcjU9cP
otZiuiD6kPz5MQc7EFN+FBYbAMJoJgm37i9aJf4LIfwAUx6PsaUMQMdYn6AzPXnzmHtS192N+sOi
T7YMyfgGvFj6+JomKqyqCe4g0zORNFFi0U6t12b9vP2liTPlR55AcRZ3xQjLM8LFlY2NVSK3hE7x
3kyJ3CRhGvihpwyyClJdYRIAouQ6ZqymUjzVOdETQvijf5pwEpIRTjEsQ6w3jjmOnt7dSe0xycX3
Ye58scmIm0qAGz/TZObxokHiPT1XWn6nDuKDhFHj20dE7YkDllAQpmVSWkyLDY1n6mAEnyPo/4GQ
rzZOYWrs9KEnnga1Kw5NlHmaEqhgwPbI4m5Q0o1KG3Hq5nFokiu9bFYjorh4C/rzBL2GkafdtS8s
qTN7kSO/5LvokWoTplblkMUq1bSIUwXp4+ah7jG9kGs2EixO2JWvt4/tL2o5v187By86aGuKqsNH
BJ9t+hyhZxYjoZbXe9pu7Xyr8DDsBlF5sFZRafi/SHb8d2l+vgGDbpGQ6kiS9269XQ/Kxgj3qeSM
ha0+JtvyDkWWneA2n9V8EFBeIjCF8s/4ySaj0iwljTGBNuzW7903xhHGknXJQd5iEoU1DVuuRBjA
vyiY/94z5820fT4Z6FZke2azzrkLvcvxxfJmR/YxMQ7uZI844OsZwt8rMvty4WJYkmjlcVcD0Sww
2Salp0m7TDDgqNXOkj3EWmOrFjLUWm3rqUYYEwJO+XEn0bQKiF/JKCZZw9kYoYoYg7FEcG/vkVqF
wx5E7/KqhdhiZIp2O52huG7XSkQgHAE3Bgc3gllFnZbAeRHHPtAbw20iwi5Q++DAJk5TkBPr8EHh
t3hGDqEE5Snp/+UiHLYUkCWoxALZInlC63+6W9egaEfv9omQ95yHlaEssi5luaFf+q4CnaL9R482
MmAgNdomPpX4IE6Hn2hYpCVJRwUTb0WE4VUtcZP8jdgTgcq87F7Xz6amtDgeNcCwxoHNzuvbsfEE
DzbbF3bdo1ltJpKegNoZBxmNWORJvGLZOoMKkf6zEf6B7tllOsfkIGINdUvIW1yJaYX0jTXe59p4
UPJvM5Srbn9D6hOyvV6AUSs2oIZZjOxcmK+DCG5RM3mFnvNHLv/L18pPKIB2cYrbkAXCjAs/Gmwl
Ix7SX7Ss/RdZTQ4QFGWCWzrCfsXhcU6HTWo+pf0PNf6uA2lD6dW0QNBXvpj1U4+Sk5mvQL+jlC5+
or2P2iZP0RDSbQSLegrU4+NV+uRFLpdZRWAiB6Mrom8g8ka7cWfQyRR+HixEhE6ux0FKawyNZIVY
b/TNAAQegZWcEvBUqb640cttfKTah6gnwaGLmUbSMolwWpZ8+Bxk/bGriHoP5RfxgwuipBfQvMSr
yw+9zwbD5Ge0uYwbRkrSPUEs74S5U1rRgLDWfxpmWBSlNgss28I/iCDGt7PuWEv8jG46ygGjEvj8
/AKy4bpQa5ickIPVj9Fagkr2aHeFq/kS2L3SX8VWWWzzoAUmUhOgP4lqm1aMJaweP+EwWHGrSMx6
h8WjmhhOiQ7MRlD828hDXBmLQ568yIZsWRDYTZXsSMhVd/LH7RWoZ8DPMrQxND6WlFWfUf5dwbdZ
29p+3uDheWNyhHdHTklSm+IQaFbVVhF63BYF49Km0qH1e0tsilmXG+kHnpxuKqyyQGTHMlSTl20a
TNYlAetjYyJOVCs7A4pbi3FAEldxpKoTroKu6q44GneW0m2beADzluIrk+LlVkx5KtT147BkqGMQ
rg5fLw6eQ7ttoVQ120hkVKm9YuQV+kmhJ510sMaELvFxWVX1r/er/mnCQc27akD5jjU9YwgT7H4e
ZpbAwkPxAdy2uyo/5zBrjSpODRIA3fQR5ssWnuw2byN70KhiJPNRb22J81b6djUWqUZ5d/SjjbWX
XorKMUA1O9lsNDC0U1vcw4FRCzupSdZnIr2pipwnIxdaKOYlLNGwMx7DYAhid7ThSEtgM6Hn56iv
ymFKiDbrRMrwNpol3alR5JUrJBXa1B5njQg+iGhVFdk1vvCc+kzpSsFAaQSq6F981prkhT/ajWqH
eB5HxqZtbVNSHY99sFvHySFME62lOMVYljUKI81Z+/Omt2EQXmU39f7GhOft56jyIw6Ttoim0LQ5
Chj9Nu0BN0Vjo31WP9fe7PUoHdt5vKELp38xc/L/3pzKjzkseRrOid7kZxGsFR5TT7bDyQY5spPY
s+Bs59heN6o7opBivpif7QyJ4xAsfehmSjGk/Tc+BXW9OGQyw7UA/7KKDgIL8+iDaqN8bpdjGWRR
5slV4yNtc2dI4H8Zf1VobWoem+xJb781meLW0Lm8DVbybXBW+REJQyryOUMPF07GhNBK65bbGlS+
TAaww8s+qyhso2U7c8AkjMeOdmDrazAFU7mYKVfARKxsqILh9ZYr09JAU2Samsp3kxhTnHei/tUq
W30IsYsbepo3hoPxfTCZsVl20uheT5BfrMlBnDRM+ZgWX2tOXl+f1oPlh5Ujd3YO9kbwMfhd8b6+
CxXjrSNO4bqTcbE4h3AobjQl6ApYgW+CjmHi9aErvylfYj7gf21EmyyxX3UBLpbkYE40a7kdzTA5
ayf2MFL/SX+a3APO+kRlq9i/+hPcXCzFoZxlKapZsFg3waxRWD+b+o/bt5i8MBygdVPSSrGOzcw+
I9uT9qhZqucEfWosWsEXtDTnXx8al9hRtUpuYilhwYT+K33SfOhBusVhkO140yO1Si1IfUbOjyqT
rP0jIOsH8CIbUBVKfxLfkboUHDgljWBEYwjDEG/rbQG5SfOwYlCY0UcwQc/bq13Hnt/3gi9rY7K1
MHoVaVNGdd4568twHLdqIN5ZT4xCQ3UwTBXdD28VsAkmeMcmAME3tGmDdpfuQqemUibX26kvfhEL
5C7scadIlR7N8HPUoN325/GxPCVgXn8p1l0RjAh+0btsolbmitCQBAywHPceUiLv1NQQBUd8gbxZ
E7h3hgXBNiTRYaXS1+FYPKtQGxWO2i60S0/em7XXPlOz/de9rYtvwGHRovbWKCWgMZ6cGeOIICyA
ZnRvG+CETt8pNllyNXbpL764oa5xMjA5jdnXXgsw3yBUdQuE4pk72WRsfNU1v9gbh0TtoE6SJmM1
1EUg4NoctSZQpb1e+clxTB3mCKDgtAfBhgJlxdWVDPAiehlFkkThlcbhVW2VlqzlyGOpR0WBYM9w
PxxZmSKFYKht7CKIttD0MFezEBeb5/BqGiwzKllXx4B2dl+BQGh4ECAo4f4dL5oyaRqHVosqL2ak
IOrr3dGNE3ftMEY4Im7GqAv69aYAsgUeAShXfauLHXLwtfZSVpSsPS8/SH6yUV7DZ/Od6cllOzRP
llszteVt70lOt2V7jp/jnfGh7Sp/2Vcvt3/LVb/q90/h6+2jUQyVLmUYhRvAry59BzH4Jo+R6lXO
xfrTEDvCBBLGgS+mK+m6rGqFulcxR36SwIVBnun2lq5HKxd74lykuqx1xZRiljUYMRcKRt1dforh
G+l2fqd4iT98UmQ8FD7wVfUpNts0nWDZmaqsgKmiZPcHGike2KCD2ztkL+CGo8JX1OskMyZLh0HS
OrDEZ4nTpe9V9ZqsLXIVEWH+ricjLz4nB0YQIGh1aYDTxziqon3uRpkdumuQQO5Uh4pj8yKcpe3t
HV7PDl4syiGPMqK1pdSwRUt7WMB71w21M6lioBYfVtE+SVPvgXhgb2gmdFza06hDFF0ubXVYmCb0
x1pM9yV6mQyptVfpR5qr95JJNTaQh84hFWRr8kRkGTCQ4cINL4LMmXwLnj+z/+QVuxoNX3wSDqlC
Iex1a4WpZXOBAi61BnfbMeD3LK70jGFZqln+eo38YkUep5ZSL9SV3TPblHZjZdcHTJRiEDB6nh/C
0k6/Cfcgid8UA5prKbeLQAq+QB8PMrRfNWzX6B/b9TPODOf2HfuaeL/xjP5Ug2+STk5MHB8rh2f7
DoxdIPmEMk11oj4lgfgGB0kyWmDypUWB0GjeamXYdbN1V4teIz8Te2JHcmtPnFc0Cxj/VSOEh5OD
HDD8r+0CijULrzb2Rc1pN/pp/igx0fmeudYWFMa316cOjf39wk1q0ZSGFwF4N2sonpmW10wUFxb1
6gwOj3QFMqaR+hUBL57QeyWGfaB45Emg1/xB13a/Ugu3PikHRbGK1qjQSLEnK9qZcucYUr4RVtAM
5JJvVsW51rJAUkR3ViXic14fVv39Ag0OYeIoK2pLxPecnFy20x/L3dLY46eGssyK3PC0lw/tt3U3
bDO3PCYvtw+TurQc4EDUwFzHBVHWmsL10CCQbkDhRRs3ZZJQb5Fai4OaWWyrUWOZW0b/BOL7e2Q2
9iyWYWTQ8b7wYy8pbSripxxcvnC/hlWUWPN/gghoxqIlZg9FintI5dn6JjtFLpXJoswpX8gv4zBf
VgHeydeRVokjf7AaaQaOkfGb+B1a6bk9w+v8R21dv6+SyUFQKlqJIDUm2tv1H3WvO3JWgTkp3hYW
NZtDgABf0UfHwNqpLI8yyG9V9BiGn7fvJXvgNx6kyYFMNMHtEUJmlpRfIfhxBb3125RSkbo+Z3Lx
wTicmXqw6nYzC36CqvSm4SC5qz+Im3d1BddI5Onu4heFv4D2DfHYOHxiYh3pByoYJF4GX+ifYxFz
CBkgYIiB6YvqTMpDqQ72KP+7584X7steGjWDUe7HveChGmajD9BOCi8NiZFf6n5wuGIUamaGHRbq
wcY8jS8hxQxzvTni4ug4NIkERdIzER20nTe6rNFtRFa2caA1q7r9L9lXQFWUOsJGvushS0d5LsT9
5Kv3U6ekU9Mieu+iUxX9rKOnBhmi22+AghG+Vh8pEEhIoKR2Xk/6Tjxm79lzdFx+TD6SegHK9Q/L
xthmxBWhbC9ftG+SuesxicPeRLSZAsQCaO5QGffntzbQKcYr4urzxfm6B7W9xqyfeczu4C3N6Cax
vPUegzM1cqaYoHTQrbxCl4Ua0qHSAnzFXhfibCoFYMzktAdGdsWEcc0DygoByi1nKqKjDBFfvjfK
RJaqEB+2rOwIVAWK3TkRQhxU1wwEFJVkq4e/MbFDfWH29wt/TTO03lJKYFx+KDEeepgPoWp3z/3e
QBIx/A5TtDx1j/GOyqdRT4Tza+oZ06QQaELaQfnZLhM4Je+GNQluvxEKBiwOaBa1a2uU9NB5/su8
77w4UGx119lSfGAXNwFTVN3Zwv34bfwAIUJLMvuTp8rhkJmIRbUmCJ2Nx8Up7qYAoXOJawvOxxUs
I5hcFXt7poa/buOr9qfCvgJV63zBs0mi17aPbXBFEOhDJKA1vqSvz4JYFGmd/0fJB/IsrJohg5sN
XOA+s4wC0uC1k50rt/9pveX37b3+WR71h9tHzE7wr10BTZT/9/42ei7mVS6AQhHxr64t+ymXHnI5
8WNQ65foLl4nChqoJbkIyzS7ZEm0OD9b1dMCQZpmxbBlDWbyvLK1HpW4UCHaGm4/Fo0nQDQlWZSb
NspxnrMtNbHTo6d1pDTMiLSZxhf5WxT3ui6scqTyx62mn8CIAv5qJCHP5gYTw8WjAjVQn+JRuLo5
S7ZUw9BlxRS5JzL2w1zVBRBIj+7z6ZsU35P0fgxM/nRJfi/B144Lq5LDTGsAcktry2bpruYDAitH
rd4gvEw8jetJk4vVuNpMYpVDA2mKHEZr+jX7rS/uFN/CPB8yglvDMWJnXOzwtfSWDcUfR3zLL+t9
geZJGMZ9pcPxGMLUSfXSr9PtnOkErFKfk38ARayPamRl51T7PprfVc16aLvO07rQzihSlav26eJj
cq5+qmRKaGoslZu9azpS9Cmqlr1bTQIVgDKkuHVJ2Le9+HZGaUAFYsRK+UF2BDTswvyydJ7qw/b+
jVI6tTPO8kr6MMjmiEetBsO35s7YRF7/EjKddqSg0LWQ2UVpW2RWjT2nW9tkh3uxzV6yRGFoYBLZ
I5f2EdQXQRhE9tJdrwteHBxneusOkcqoQS1IDvSA1UihF+SZZwOzPRD9tJGtRZK0dGZixIW6mxya
qKwqOJsoZ8ip5AkiONJaLDkUtjVLgaxQTZfEcl8OyMXXVHSx0lVI2p3rV7ArB6WCTUbY5jDY0i55
WneMMxR5i/in9uO24bvuoP7+wF8J9Iul26jLhXL4SiOMbo1e5B+5D8pST/YT6VGEWBiZgCZu7Fe8
fLHiUitWD3FahDXZY7IG6DX1tD7zlJQq4MjUShzC9INhWb0ZMoq/7KF/ak/1Y2sij4+iShjvVqT8
T1WguqUtOeJTvtPizTi66gbzNxWS4S/DnhIjuepRXXxsDobkOTK7VUB2qizfRgu57ooSx70ez10s
weHPEC6CMSQsaATnsHSIMX6NBPtgM9FlaLh7kREszALTrV4EJHydxsW5RnOomSumF88LWNCVTQ/e
pm6b7qhcG2GcvlrgLpZJ+7QbNROumt7nTtRJ+3GRIGKeU0B+1T+7+JAc8jRZIdfajMvDQlTV69AX
ATp+BSk23e09FaplP8b78Rm187Jypj1Zprlau79Yn4OgRM7CWe7As5uAhlkUU2cRlo00dLYlv8lg
cFsk8xhpvS3OvXsbE4hnw5PstRrGKeVRwyRauZv150aW72L1iWlS3V6HcnF4zrZ60Qst0Q2IxD/q
v2LQSvihy+hpoWjpJ9t6wzq0Tb8OQkd5IpYmXiJP5DY0WW5NrHTeg3QLYSP4XqB7gtWV+2qrFKCZ
KB1qKJ1ak4MjoZ3RXc+Ar0dnS+kjUCV8RsKM8NRtabwuZjzCo0qayZ8ize61Q2+hSSuLN8tCZN+u
B6W/L6jCIY2xzsMCjUnWslMgq4K2we2IjrAcqQ30l5xCh0x5EwijcL6OsvajGWWYoK8x4WEoxjFS
MjzM7BgVESSPlvVV1mN0vkWW6ihl8wxmBrFavEj83hahJ4sggBQyw0IPfJb7jZaBXmYYft2+Wdcr
zhefhfOM9Cmv6pI5ZOWhuStLv5RsZV+Bj/F+We6VT6Yus4DOTuqeVdEdHuVPdfTLI5U7pOy6wsGX
MEDHUWxVVuU1MQ4NxoVAe0DW0tN9EBI/i/8ox3axbQ6uyi4SWhQGkPXF/M1B3fXoJwMHhyugHhE+
LhVI7tN9G1D7JKwBz1CVmWBkBFciUnvCoW/0nS4Xm0R8uH2mlFHlG3RjRU8HIYVRZf2W/WkpNlH7
wHKILSyq3oGQ0JYFVw394vSPhh5+f1eepWrIRNGykiQ/F8pbDB7tmJGQqYs3g/bk9i4JeFI5eOrk
Dm8mBXqsIqyLqmEOR/JvL0E9DpX9hgvjret5XEFxin1IydcO0zF5D7daZM974TPbsb5jdD4ubuFD
p+WLdHabBmSOlLBvKgdcdRG2ExhR/+ixqdUvwvcqmO+tB+WexUwsnfaipyT+X8+MXJwlh1/RUsfl
FAEatFP1Ye7Yq0QXnLf8YAyXjZ+/W1tte/uLU++DQ6PR6pXaShTY8rnyrNG6w1v5bi1Pt1e5Xl++
2BmHNqFogHyxxi1VA9zUjQzCZXC/D8j9uiAM8xAaRq6w7MxP9JOn98kjiDSbze3fQJ0qB0DzIouj
WYG5zMwe5TU8Jv3og30iECUiWiOsEN/G27RsvJFlg0d/PjCtu8GfDv9IzlUWf39SnpQKAjVjFloW
sq9SYc995xdInmnSu2RQiiDX89sXS7GcxsWrbKwYFF/GV8wwedD1WQ/QrA4Wz0wcrX/JGdckVFKM
j2XcIUBKGpdWoSJOT+PAJxpgknUBw7ChriQ2aFh/5OJJSQ5D//ivronGIdAq9pKIYkVyrjopiKrT
AE3GvmwhCKlTtJ1XG1AvPiuHM32UNcO8wAS3MMGi1znzfr2Dc+Qm4D69vSsqT8J32MYoy7dVhZl0
zdaDsAzqM1oQbMOrczsPve51ciUkCjGwNqskHxd1djzGyOVspixSsmYIbtm6uhvjOACJI2GgqHV4
kMkEeaxBKXNeltBF7tAWrBctn+00oYK/L4N+I73F81Vh6F5TuqrPQflhbMcRs9kThEAq8zELRduY
fqCp7DSKnpBHEPgNA+hdbA0PApjOtvakFaNzRQCCPr9Qd7nwUqofpXlX4XtU2lNuvMWNfA8J+qcm
W+xu3Fti5i7a7E76D1U37xozRgLorc8Kzc6WOnQSq3lq1pS4nexQbuyQb9iFX1EjekTlpdZ+LKXq
TmsUFKlga13kTr1MHB3lQfH9unna6JVRQ4zAPLIsXg+arc4Z9wo0WIUja8nOd8K2GP31jXgY7FLc
2ieHbWqZy/EslzlyQPWhg7LDgbEYRp7hjcspnlwLWUS0WZ6a/ajYClXkob4yB2tG35h1nmAer23v
jRC86cDxBENlUVM6kHT3bm+WsEx8P6+WJLK+LDjTcY4dbcXtUmF5q943MNaZR6CQWCZn0e9vr0qF
GjqHc6WShyvEx5GRidBClrXvxTw7XR9Bj1X3uhn8UnWxEZPoWBUPbYxhw2HwWjAS/sufweDjwoqp
kjxbUA/5I2ETDu66YWol884KIK/xXGUO1YxJ5S90DvhMoxdAqf8fAVH9p9QgacsK3tLXWIPHJoWR
no7t4SV+Fik0JNx1nUPDVgjTJmHyHoAmbyxWJ8sJiKC8dV4cfYGElBrN+KKsAV5FA3wCwvAp8wrk
EqXdesdoQGW3b2xlpzklCA+kz0b7tyEe38Ar6KXYdgquF0invLqoPdNsnVYTCf+RAAq+izcaG6Uz
ixYl4PklyvfoUdws6lmCergcQYUW5dLb95V4rHwrb5h0dWl1OUZ1d5o/HM1tsdX9dEdOVhFeiMFB
ULn0mtEYAEBMSQTQ3/XKTNk0KoR3VfSHaOdajdxiFZwylH01JSlJCQTkybMGbRHiJcTyrDm6fKvu
JDfzUj97Zulo1c8GG9IQ0LolPSJq3xwq9R1ab4Quy7+E59FYgFwEZP6Q/pBJYoLr7Uy/PT2eVUue
Z72V24LNey/ehJA238M7CfINRncDqnmKuqgc6kS9IcRWhfo6ZDjhnz+aoeEWUuFmYeIW7X2ux/7t
m0oBvMFBTR4WajKruKr999mHWNJ+RMHPOoYnyUs9y6XoeKnMosGezgWSj0sCmgcWTQobAxUwDDSt
m7FGow1LCEODwkvv1Qdij4Rz+acO3hbq1JARhu2EiyDu2KKpX4IowHguP4RA3yDmeaOS/MRR8j28
omRE3WjBYIu65sQQa6k7ywUs2GOebFoT6UpDJg6T2ifnD7VivopLj7OcYiTXhdqrk8mxptdMKgiD
TBgovn13rVIhmko8igmjb9YPA5OlxJkREMo38BaD0olamX6xHdRbxnScP4qpq7owQjDD3VZzkFNx
dW95afaUJi51S3lyLlCR5k1Z4UuCKjSQvSYYepcV3ZcDa9/NnWFHFWsJLOVbeBe1KNWux7vQ1yNE
O5ehcIT5PgT5cUiNBpO741BG74ehCi18294Pg+WY+ophz4YdbVNQWrLx6BbJ5H/ScYYJB0NVVEPV
TJ72GMKSIJPVluQcqm+dNqFUS3VBX+04u1yCwzKsHUntihxc562+vDrVXemABisoBRtTYTvBLl0J
/L8oj7oYvPMa5dCM9nIYg+KRSu1eu76XP4WDuaIx4lZjDGc5iHO6IAsYAYK8/yc9khfL8JFelAlC
VgtfKcB3xRq3U5q7ojgTscdVG3i5DLPHF6BtSsUkNjPSYi1m2SWUOc6Jh/aBbYzWSNbwRZ3kVwKM
j+wuF+SQLCtXQVwMXJbMahdbjJtDDoEydxJfU+2Xit6CJbTbcCdj0qYLo+PYNI+S8WDGmTfAQe/j
u7htXFNAh9P/kfZdy3Hj0LZfxCrm8MrQUVJ3K1iWXliWLIMJDGDm198F+ZxRX7incWr8NjWqMhog
sOPaayVeOCYHtW1vkp6sB5JGRTmgcGKmzXrUinAsa79JysAjc5CCUclkEBJHT63WBzMiE7BE1IRQ
BWx4o02r0sKzdFy0mn52mY75iClQ52dS3haptx7jBfnICHgf4JopblqdpJE1OBLTyIOba2cjBH2m
Uhd1o6tAdS9e6CVu4BhWNNYyuQbZMkIxjaXUsRwO+7U7a681YJnpdtNcPkjsPP+113YjhHJV7ya6
pnwWt7hiMIhhHmjwW6B1eZIDGS7GO+c3i/vQs6s81JD3cUyTHKFWBtB2GWYremtuwZoH0Pb/YXzo
kk8+X0+wtRzOoLcl4L2T8oOgKFSqVcC6Jw3cppKTvOSTz1cSrF87jU0+tHikPKMrh0CnO57OcXa3
eHnIfG7YZW3vi/OR54sKdm72GjzQEZXskpX7ZpoKP2fG4Bv2vYqcwyiaoK+tF1BQMcRA6PeXMilT
yfmKGaRZkSWfS0BGppj6HVS4+zHQk2Yra1BLDLqYQuKeqo6tGcAzmP3NiMdduO02VT3fAjC8vLe1
ydetcnX9m8o2J5hBNsUkHXQMcKgj9THNEeFHrA3rEUMx4fWVLk4wnn1IMZU0waGf1jHuqaa3K92w
/Lhw/MbWQ1sFnYkGes56WBUqcE2GpL0subdiFqkA26tVvD1gpjPQTCtbNYPrm5OYMnEa1MrGqZ/G
Lj3qlPh2sp2B9tHSj+uLyCyLmCgWrG/7LsY+2ohtGwKYHw2SFqQzsa/dztDKSOyNZEnZ/RCMC6FJ
alAGG21CDcTON+VnW94L+lX9zAs43q9EDehKVhyTfTHB0vSFG8dlyQE24JW1MAWp0L+9joJd6ZYq
d+tFT0GVjUBDc9eg0A5S6oKjawkHgwbNMkEGztq61STxr7IPKaaLuk69iVkTilK7eqtH6Q44320b
ahAKxEC0fNrzUuh/9vTETLFNzK7uQajxiUYrWdQkjwlDHYXHqPpqWUCrFsC8gPvcmbZATMkcB7ci
V1zwn1Ofk+kUFE+/r+4aCJDNJYZtyO3EqnC2m8gqWDTURVDV2aqqaFDRSvK1ZYG7mE4mXquqBsWI
bet2K2KOp9mt7aBcjFcy3FfgKvRsshrZE+hE8X7h0cbSb1vqZw54LewhyJjzrVMPaTXfZOMM4ZGk
WFOdO9t7q3lLM1kxXmJQxOR0cJ24nhhu5zw7sCQvLqt94jCJ2bo4XXp+MfjPOItVSqiXqKTPk2M9
uFumaVHfrDxtZ7K7OjdvYqBxigYeSHf0t0GbV82cr4ldRgPaZwNVfKeeUTjWfCuD5KZOHttlecQh
QyG+kfgpiUEQk9fKSEdd4XPDjer6sftuNE8SSydxv+LgqdvFcTG5MK7ZVlciHbgOpkdJiJcJQi2M
fzOAmfM6SvD/0fKBxOD2+g+QfXHB5DWGqrpjzqPh6iOJX+p8A85zmeGRHaNg9LLKJXEGaQ0MFA6g
OLaDDurZqMdPgM3YUPyF4qV0EFWW24mTqI41er/5m8ZAW3Wcu+M3PRglewr1bmlv4yKe5OxWi1Op
STpYgwLmKuyy+lb9oPcz+qPr6uSoYK/uV4sbDD/6x+UV09rdST5VcRERcb6+EFTpVro0ntUCPfcd
jKH3NobSrNInSGhbFJfe62ceMVdhmYfNITnJQG0XG0vny/OE6OxRmyMElBUOFELTctveVbv2FhN/
zZqDB3kN1EODKWK387O3lbGSSy6xOLDaKQ1tWg0oMFLYflyOpy5Z1rO2RNffiiQqEedU5x5+2SmB
Ma4LZM0mCVx20Dq06+xYIrBzERpxfpj8p5wdpqPaFfVUZI/m+tZaqVNApqh9AiFrjHLdEBlB1QWe
dZeupDqWF7ve50sLsVe1FH1eA/WFcG8Kq/t8k4JjEHXQ//2O6qP9lpyy/zDnd76qYIdsnRkjtbHh
tsyQan0bOjOk9PvffUDBDjGSWD0FaueY6o+ufqvE9ZaRx66U8vJfN3ieOIXaaZNKKg2mIHXRsHJn
tgJrg9/Af0054AqoXANMVlOMOIHcrbZY4adjDnHs8r3Nbdlduh4GeeK8qsXsdJ7gyj4/KAgBUBew
ogLYVrpSQuXx+hFff4qeKhihTJ0NtDrhMSGnHFRGuSbmk2vIKFOue01PZJturLbpJspLRUBEshxm
LVbWxCnXLioduR6fxvax7/q/igY8cRY11cnoDkkFuXYMqs+DCwj+IgmNZMfH/3727tlYZkDxoPOY
u3sP8eiUfeR49de/kcRTeapgXboOWunURTeuCx3/tbqnER2j/jatgt+EBkbQ3WICT8MY8cdGVtqV
+ClYsf9/j07peu1QokOvK8+usZlz64h5OT8fb2r9Zw/1RU/dTtbrzL4b08/Ree8H5qdW5jce9an9
xsZD3TwogGpcP5Xr1t0Taai71Ij1ZMChKOrN0AVGDlravvZjo5Mdv2wlwQypUHxR6xkoiN9q9eBX
cHbKvXMPuOQWI5crOMm9YqBzIfFfksslzgKPjkVHy8YOp3wGyzb13bbxtUJq/ST7+6ytnV1ib2g8
1+DtcwZaScyohOyg3BvEX+47y2egduQkcU7mV5XM1Ml2KFifjiZ142mUc7VPYCIswx7ZlnfixcJm
y3bQv1JVP/dW0jt9qXH/5b68z9T7bMt5lXqtl+ForUPzA6C5+RXaCT3c9Yt39zv8WVqfHFvAJapV
/YrHNW5mGbpGEvJ6n/2xs19hM6rTCULBnwl3c6pQbzZBVqrsuls5G7fEx30Cx88WS/NeIQ5c17EE
9J70u3GU7oeHjP+ewHufocrZEmrnpGVdob/Nwr7websSqN7VvMK0U5BFRDqPLzOMn2HZ2YKkNmPo
QuAAISdQbDEXwolzwvfylwIR8U9kVlDct4ccg0IyLgBJ3OV9xtdna7faaLm1htasdnDXzqp5irds
b93y0FlHjVsJuSyetCEsezGCLcrHjrLORss02RaDr0b9ethkz2bmQ4JwXe6QlyEcW8lKMzyau/Jh
xdlhrSmXElqfgN1bYBlzXi3O+Z99M/onLf3VtjJRNEm4IM4LK0o6F0AR/X4XvGnJR9vpStYblX3C
P6aELTAXOwT0B/RXVwEDYoHnPI2SB7ZxXt3D9C3b58g8ZSOJMoeqC5kXalhql2vYXheS+/jEIGhC
ds16uSlBfGhv9cP0q7g3fnTr4sMLZUNU14t83mcJ7OzapsOoxWhN42zJbWkfbAyZEoz5ZMauq2aJ
i744jHJmZnV+m88WM7QxNSDpxRvhDN1nAJaf2wx1PWh/oJTZbIuouGVZZJYyxyJxaeKccJ1Mdaeq
QDFwMR5OiaQQ37srH2ZtBfUmzN/ofPRnNja5NFrgPuvaWxHCJT1eaiWpgLfhXN/GTVF+ZmKcAQrV
972MVEZ6xEIiplCiAwIL582Dk2EbrxNM/FRr5S4P6DbbpNr/YQr78h0yNcczTdfUxc+KgmPmaAu6
/bZeVT5Imf02Ubc1LAKKUZClkrF4/Iuj/FqQf+6ze9SouY0AcoGwAmdJ/gaoyOfMn7qyfujSgPey
o/xaTPiAc5v3ma1b+bFD2MW0TWbLqDJlKwjfbNQ8qrmYDT3m8YNh974pTxkuu+KvTQh+QreWQoUi
DW8CxevGC37PEC2/5rALtA85UuIilkcz/llQHOiu69HTNBUEnFzOqPX7j9QOeMWQR4/0AUJGvXR8
/bIv/FpSQINUeVmkXYJj7I06KGzdb+i066UwpU97/OeL/lpHiFLLdFQppMV5ccf81d4tW6Xa9s0N
PTW3OWiU6TbZL0+pHjSH6dVLg3pXHboP5UXmrizZfgW/geahaVs6tOZL691N3zsGoZvipqqYr7B8
bcZ3lNC7forq8dGztp13u8wnq9xX2UNl608WWxvAT+cpdJ5qd5c6zHfA0LhkGNWF+AXoOXywnKGc
nfmedjJnEkBcCA30wm/7N5YtPrUqP1bcoB2NtafGazXToSCRYFgLszHD2D7MI6aASxIoZbEhdR0t
XQr72gRG1R311HkYiuS2zbPAaDogA/tIbbvoek5oSiyTOJ0+6j3R03aKD90IMpd+2KjKQ77kq2Sh
z91Q3qGXhHYOuUHegRrZQ2dvld7207L33VSLLOXFq5Zvw1Dda96hy8d9U5JNYh3a4pezNGFPzZOS
LTeOvdbnbbF4fjmNQTuwfeb0tyb6IK26Ae3PyTOTva2Pu6VLnlqrhgw7GCqV7LUgTA1ZDWnAymh8
Nzd2OXKcKZGhFmU3hf/9zF66qsbshaI653jvJckPdZXtslkmuSBbRbDKdKZJ5yozICXpD4QSWvXL
lk5Fyz6oYIw72JWmUmBW2ojcWyszKg/IEeOQD7h7O/XG3agbdR/fJZL6pszliLPtFZh5iKLEBMC5
+rF8SSM+ZYpBHuDZEd3LOtmXI94vEyOY69GuK8NxURG37Lcmz3Z08DDwVa+8SovqhGz66lVxtJfr
r+VfsBb/rCoOtmuJOyysQ/HPBOuHE2NjJAsnY5dUZLNY3oZW+k08xBvD+SZZ+XJ89rWyYLo9pe3y
3MZ+O54pDttmrQTFPr81j0PAvtng4zCOLmbZJGwgl/OYr2UFS+4UU99NDDlwMUA0A3oW2c++JoGm
PzrVj831PV6cbDnziOKsO+uToiq5l7ceOKIMuSmsH9SdwVZwcILlLYd31FFesN/Sg7Jt30wJnuVf
0puv3fIw5MwK2GNWlXOMQwZ787YBuywc85o/HWtN1j2m0tBc+m+T7+fbFmxPn5mjV47YNtfdglb8
qgNtlxmma/1xXMUHwisBesSyUPUk6YbkEZmCPTJjt5zKGCsrY+OTsQibp3oati09aSN4qhVIHZY/
rn/ky2GPiTDYMWyIbunCw00KdSg61hKIxj+3ANsoHvNb2019vQAVM1ieCrT/oePsNy0NIN7qW7qz
Kk1wEDTggr3+Yz4X+yNQ+foxYgw2DhhxpoMKEXmAfcd7SEVnIYqwQKr0Txn6788dW1sWrsAQQK4m
cJ/R2kxztMXWXb439xUi0X16AAv23X+hCNDOfpnw3k3mAcE6Q6FvsX6RrPOz7Puk3F/f/uX7fraI
8LqtFNlIWQGsq4J2z0ZW0s2omZa2b5cudLTB4Lb8qEc7TFrEJz0JKydK0OxtqjqopxPRLAnB28Uw
/+z3CPGaWrVGUbQaNg2umNqyA9PLJQQ5F13w2RLCE/dKtDXdDld+0o4k/8aUO2Y+/OWxCg96xs21
WIk1eGSv5z6MWPEwPTvEr6MR6l2IfMGkoYIxVdajvuglznYnPGhKUmTSPKcoqOnbi/tulyeFrKq8
l5UuZecohBmFa4yg1senao0ecGkzYrEaUfv1+lHKLoSQ9+X9rBIjw0mW8aFmz5ot+VQX3dvZeQnG
yLJMMLYQgENoxnyt1ULGaDjomC40u4AWSlhUsqTkMmTqa00xhtAr0zWYgTiJa1L1XuDuWtvvgYyx
oDdWRTS9LX+aIG6qQbaCaTy7D4buXR8Cq1pDA0eeiErOWKTRKRymKVMNG0iseR031qaGjvz1z3gZ
bHy2Z8HQaLOnskQFHJYLyVWnGCpjUNiIpid51f4yCPBsLcGImFWy2OboAOP4ru/YtlylT/ojgeIW
r4hmTzKGE+neBItS6IUNZtGaHD1MTaJm54a94edbFeVs916qmCl5dyJNDjjg4sTydJ5ak82ESe5X
zmRqrK0du5vu2gOypFmu2sbP7IqfFAMFKJqB83buyFEfWYDWpt9Nd2MzhJnSPkDCO0xMbFnvV2Yy
+JNGntt5yzIZ/4Ns64LJKfVS0y0bW++VOlAHYzPlaciaMrx+WWXvQbA5fdovWq3MGDmG7GqX3cf6
IlnhYth1dkMFq4NaZ5umDqxOn21a8qjXdlhZSVg2dzrKvB7oJ73k219tSqTHIXVb2G2LqaYJrJO0
2+WexFJLPs7nXNBZ6JwSZ2wWC56n7PJtrb4tnhIZ0gRa8m1EQcrcNczMtQwesOZBqR3TXI2uH5Rs
H6L1GAjwyynirmHeL8Ta0O4R0HCJPbyYo39dAJHuxp0sewD6Cclcs0nIhwnFIcN6QDlwtygf1/cj
W4rv9+y7aKlqqObIb7Py1OTtjiLKsxeM0WbdvY1K6vXVZKcnxh+mYWCqbcmhdI0GG9EOhp5vLCBa
ry9zGT12doCCKSjGqrFnGweYbWvdn5AqGnsGch0opsGB+mMKYCl0Wz6KJ9lwsOTtioqSRt/ZagYa
UBAEoFa38yIuk4d6SnR9hxdZcs/if5HrxkuQmHAJeGQm2gosD+tug1ZXEJ/UyNjPt5AcyU/Jgb2l
IPJSw3q3fLApSk7Gi/cim+mTnbY4q6h7iz56Lb4ql8hF25++Vk/2Ud8uYPHQom6d7ZSj95I8yca/
JbdJpKexjGLyihhvUbMjtgCg520skJhdP+nLdauvu2QLsQkMYzplNlbhyns2TpoDStMbjh4b9zLV
k08i3CueVJSS9PRMb2se0WZbFIrBcoWruurXrel3D1x8dQjM7/ZDdQM05NE8LAHz8TOeqzf9Lg7m
jew2S6yDyE2TDI3GK5+w2n2AQ54wVld5eyfZZvogSbxkcZlISEPsTkmI9nnO5ZYTb5Go29A1b8P3
h3Kt31//rpLQ3hZMEehstIbSFlRKJtvoGoYGU2/l9tvKfEoczCpMsskX2VkKNimOu77LU3zZeNr0
I/SqjQNxfppJHcmK1bK8XWSZ6ZRq9uIY5o93TIuX6SGNvIBbAgO9lCHiUlVl0DxfP1CJ7xV5Z0ob
XP11DPatpf/etcnOyBRJsZF/kitvQ5wIrICa6Ag+FQZX07DIMN7rGMfF6JEw/zdYyNerF6cCkwQg
GJXXV7JtvKPRUPocTKQetDWfFgKfGLLmSKbSJit+ifQyeopZhApdInw4NeDitRVXW+X4Kddvj3lY
rGV1pMvYCdPxdEwZGo4jCn+0w7KkgMdyhzVs+yFUP9x51za+mUdqHhWJ74bvfNJNfWSoVNSbaR58
9iHDj/2LD/n6GcJzrBJVSYmnkeP03d05KlS7pj1nMFShJaNCgmFas/sqZLeyhS/f2q91hVdpqRVx
s2SEVM3wao5jqDgyiqLLmKqzExYShnpopiHOcG256kKH6S/UqCefgm3LAqQqfmQRn0owl5BCwj5f
K/ndvJcVfi4PJ5z9CCGnyCdnKaAggx9xAx1Xa+Xu6iN4/9ZO1L/HN01Yzn5y565sLispe0yyOybi
LjtwNBXtMsAeMR+kiieOIMkjTQtQucdv4CA9ulXW5pt6U++SSBYs/UsK/s9H/vz7WZA7x3EaVxNJ
EKDYeMzTpo7UFWi+QBcu85jStYRwwZhsrau7kvxmiDoRWF7vFhoFH/IZ7csNka+PKoIuu5p2ZgGt
ZOxr/EbAfXtfmBBpnp+Sw+CPR2dd3Ns0WJZoWAN3tXW2gOjIbpbkAYmQS5IVFm1HPKA4JVHcP6BZ
LIvALtv9r88n5Chzjm57mpUpr5fezz+qE3vk5EJcBxUcP3vII4yIgmQdxMvR5deqgkUCE+ZixwyX
1l4OpXlop30qU5a4jDU6+4CC9ckXN2GqiboJB5WYP7L33vSdDtNSXJ7MiJSRqysrUlVJ2dYEi7TQ
ZpiKvs+Pc3NnxO1WTctwNqrgekAgW0UwOWM3OV6cl5ij6VlAFUguNL9c2RFKFhGBlDra2VoG0t0j
h3Nr1iEdwdw+vFzfieSOi/BJ4hheYnhtfqTVR6MfKkuTHNUnhfafoc0/l00ETpoNyE7YDPfXZLO/
KM0divSPhbfszHjaM1VnUTmUrwx0t4Rq92WdEp8V9qmtgLBUMMM/jIod0AoIFW289RotmD0HhDFe
4lNoBlvxrnZWSpyvSAfykhE4VxTnzDY+FJO6KmNvpROIN3CVkVmZfIdCtY2ZfcCq9t2s8p3NUEb0
9F01DG91YdOwmfADep31QTKe/u6shQJLXC9xPKW4m0CT+4VqhXHNJGBG2Z3hn/vMHQzQ5lBcUDId
FXsDqTPQvKb629/tgv+EsyW0FliqWcO1dBqU6QcvosMoiYYvgw2+jIcIyVwcQ+3tZkCjgJJ1Mv1K
QFrpzu3GZUNAu9fRBU+SAm0MzZDd1otx+NdlFawWK/N8qByYfDIe7P7Fkpbx/iUX/FpBMFCOiyF9
M1fI5xjD6IY1VL6xqe0csjvvQz46KvPaYtdZKzsK5FuRHHPa+qX94U2IfLuYhlMHfvsEhHIp3MzA
Sr9Ju609frt+XSQ3UuwzM7ccKKptwC92jp83H63hrK1YkvHKTlVUbhl6TSnipk2QXWgr9rM7JCEs
BwCFGD4qdmQli4VkuxJCoYouSdc6Hd/VN5D3n0qdHG1LUliWPQNDMBhdZXSq1ajchxqAMzVr/Wf8
wAEv7n+Rtta+HpyIhUsXZTLVmJsm82Z2hhUgd5vr90DiaAzBbEy0zV0nR5TedE9mrgdAX6yuryC7
6aIcCwNtfMHSJTmyUo+0AvNdyT0t35yc+Yn2jnK2VW2s7s2rJcAO2dYEozHVyZApc0+AtVT3fUYi
wAOer++N/xNXnKiIMFMbs6BGilo27W4W68mdoWazvGlDGdZjLbGBspzGEKKbxlyWKWZuf0gn/ZPz
+23KByTKtlXBPcbhDL6NpLZPYGr9NjBtSxp1p5RL57ssWcWT/dwDw5I4CGBzEB5C4cbP2tSveoll
+Zfy5T+mVGwnj0ZBp8bCufNHr1hRjvSn81EzAY8UtOki6RiP5NWL/WLVSuPWmHrOAqAG3ZaPoXHB
3RLkqlpQbKqDPBGS3C1RbiU2CstIazgka0y2rvNhp7IsRxapi9gzq7RVnepgF+ODdQa446LS9c0x
cCGdBNY5ROuYgJitNVVl2Q+/SFdu9WfoeBZK2KjAzlr9WaBZbswPFLin+LFxjhlK/Eic1dVw1z/U
r9l8cultNkHVTFbg595W/AW6Z9mOqmuuY4nhr+3ZVG8qLzlmuu3XE8Y8WrpOEzAumd6TtezK+Of1
h3zxtM9XFDyHVzmLQ1WMMQ6Q7nFJMDx4z9mKkw/PYQG6s3dzL8+KLt2i80UFR5J6qRpnBGhwK2Xv
cZ0+DVRioC59yvMV+C84+5RVkc2jUeISZdvmTtuzjYX+CLuV1jv48Vz7YIIbcdPWtIiNdfgIixnk
kQtdNtSb0LIgq1YSTcs2JeTJY1O7qu7VKTSkpreish6MnoXEVPcaBqJ018Fo+hj0vQSLecnKnB+l
4E6AyXEdj/OLdwRy2qq2An09amiyifeLxbvzdcRI1OwHokwZt2bk3jnUWzNw3lBAeiA7BbAKY9dj
WKFadQQcfLJ3d7G+c7646GNsrUG4kfMpHe/gVL6zqtDnK2C9yzv9wVoVgL7GN31oVn6F+g4b/V7G
SXmxcHj2G8TQFBWmMhk9hpb6xj7RH9b3+Zv+zds3t/V+fmfKUTmRANXwg3IzyGQxJQ9SjFezZVni
wUbaneQ3E6K5ehkkxpXfzSsPxRDsTGZCmCuFRtix9qCzgCJ/7Gx19b0dRslCkusqBqkZ1bSknXGK
RrubrB8dvlieP0qspuTZi/HpqGRVaoAqF1ZzjgzwX8ah8VkjY2sSyjQ6LuLUzi+GYGQciI7Vaomq
HIibgiSw53VaRJnro7bt3A27KbKCyfTbByV0Iw6sgqULwDjIJrROZPKinx/q2ocUjNCQZrWumXpy
nAraBnFmbsgQrwz8d2NhPrFwwOGqAcLcBEq+RFWXvS6ts8k9etsv45PpJbsCZVLb+DnRRyt7zic8
Kv0n5BreuljZG317p6fuW9LlPnFP5WhuZpRa9NvZ7kZf0TXpsMSlUPb8cAXz1o4J7dsGV58rOjW7
+icMDk+C9e34PoZWAMLhE9NXfefLyp4Xe1DnS4sWz3b/RxgE8eq7Frbr5JCDqqoPofD2AjaulXTi
UrZZwcwp5jzGzMHjMNfpZtCjfnqc3gjI+aaAd0bwLTC9UN2TBwQ9kjBe8i7F6Diekq6sFyytq0Cp
2e7K1cxgypS15GnK1hHg2taosFKjeCycEQKWXPFBehGWz95tu9U3us/WipzCVRK3iWGxVSudy1NK
brrXMWc7D8ir1n2Oz0LmaEA8Dkjpg3e0jsZWsmG+oSsPUoyXDbsrJzv9DHXSewPj2O3K/s58TrIu
+4YSIy4GyBU0l2iXVHDR+ouzJKvJodvBc1baUISSXfEQ8NquBJuXePqYq+7/BFaKnwR9jgnzJjTY
J1Od+uaUf3lBBcM2unk9ORlCgNqJfbObIQx2HA1DtjGJ6/gcAzyLTKniZZkaY2PTdzXgEWP1hE4k
LufwIe+RXfbrHoZXNTDQua7w3ivLbXp8L3D8TIZf2UqA4PH6h7r83P5ZQaS+U5XYRtuV60LET66Z
hVr+oU8y4d6LPWvd+1pFeNTwKvmYEmglsHCOOKtfAZ+LdjlneFExFkxDqCn9N1bR82WFoCVpMWE5
Kzi+NtJWRjg/1QcLERiUNnrMoMyP9l7fJ6f4TpYDXxzbPV9YSJCImloUg4+cZsE9GSvFN02/glBU
svPqsMiDFM2raAn01O9eubd30clyoyUPx4YTcEtHGS+JbZ//Hn7Pzi6tGVu97hDOqjjcF2zcz6Zz
o2IiCJSZPjTnQoMYqKAVm8Rt76/fL+mnFwyBbmYZG+wU8VyubLMEakqxnh7yJNuBhjxUOI3tWESO
TUG5UwUu5mOb1I/7rVsmm9HIfbuNt6kMan7Zj37dR8FWUGZZidMANzw0J3dxfL12InexfFpkUdE3
Ep8mvQ7855wdP1S7CksZMu62jdWyxbjWFDxm3ml57jCFgDE8EKcEts9dOG9Kjaci94c+pE00ShHo
EpPiCUHLGNtxzChBRzPLdlaF4WB9kLg0mU0RrNakpnU3QjMQygUYtRvqIDUmf1BSSTp9/SP+wZxH
bVJVNVXAsajcarjAnoqh/7b1c+29Lel/yqL/98b8wYxXOqxh7dKAG3xi/lzoAYuhrDCd/uq1/MGJ
l2g6A6kvcAoj1M3nVb3lVKTFM1HQYomamx93RRSoG5sAEuxfX/r6R/uDJ2/SFBprEza4NI/Z+C0x
rKAnMu8pW0SwQ2DeVWxMbRdop7/bdbnR2jhUbSIBSF6/4p4I1NL61FgqBp9GlIfSPZlE0kiR7UKw
HqytINVGcb9LtDUU81Vz9+aUSZqWl2O1rwsn2IzcZnHRJ2D7ncn3ZbrTQOtrN1CRlIkHyDYj2APa
kgpAbLhmuzSDJqFRM2pBrz9dv12yTyKYBLoMC/E4kV85jvvM21tFubm+wuUQ/p/zEpFTXk8dVdW4
9IOZRcNkYso1DszybXLYqrBsf/CUl+sr8t/8Z4j7taIQ1HSDN3mg0UdhTTtmELVyhjHkGiuN5mvg
YzS9YjVAZe/6opJr8dnEOHMlpTejDtNzDiW39ouui0gOumkHmqzV2/WVJJ9MhEw5vZ1No4pXlNLx
VSPJ46RJBBgvtlm/wpI/SOgyI9eNxvnUleOqqe1ag6YlQJMRnw+vn1rJk5LEIt5nMf3s8Kzc7fXE
67Kj8bBgoLRfN7dWFnACgA6tbMymQ1EnqNfeSyMtDkqc1ScQ+WxpffHctnYnkOJAuBjyWVtnxXkd
JoalFyfIU1D16qEKXLoteXqyGyMYkrZ3MrOJEXzQAhB4qGaMXe/D+QdDMX27fmUkmxQhRknmqK7H
sRyGW7zYOd31irkFa/lKoZ0PxLrEJ0tuqNht0Vq9ZDPrwbQ1/0IHvfFp7Moqqxe7gmd39A+8keKU
pOEll0/+J5TvqieKZpLDda7ljMqyExQSB6MGa0DWA2sfF5w0ofXrl/aVAWDxphooZmsBNfzlBxBI
L2wtm6eVPUeRn61wZ2VpaqAQmohBFwgVQczrc12galtG9EFa+eDp1xUDKnJ5GQBdWZmBo+XamVpY
gsiQj204ELQFLY0Mvyw7Wv5Ozl5gHw+9rvP5rSJ5czRocjYYt+4SP0E9q29lIo+y1fjfz1arprFg
doaKkq5ucgbssJYAoejeLdM+q2Rwi4tQhfNLKjhxHXTRVDXR+VR46EhYWC1zZKfJpoudY1PcuMpq
yshBzUvfiSeJo/iXOug/jlCEBLmeN/R0xL3pVuZuukn3YHJfxzdWlD5mG73zva20dS65OmKvhVSW
qQIAyF/lDPh/GdLXOHx3MEFWvP7tuxC7K/OctorHm+Ze+sP1XuDjx+ptUOo7K5v8IuvWamNvqgLQ
7Gqbuvs2KbfX7eon1OTKSxG7L9QwSwuBDAfGpxvnuTlpzwPXiN/Uib88g2DQHH3jebydNu42vgGh
/WpG6bt6SPKwTzFUB9mEuvFH1MCPVqiv3YAogQ0ItC9rxEliIrF7kyy1VlYck6ibcwg2oTVNTQRF
G2/IN5UGqlIn9dEU+LtMUGznTCy1RjPlhgtlfpqmUV+XIQGzlpewsHCkA1iSmFkEHy2lkxnLbNGj
Z6mPDd0Q6+DYqV/rQJRPql+16OJ48Z06sr1hZetWLe9agAFKw/OpOsrooiSRr4hTUkrsUmEmBSL2
We21iIC42HKyu7SqQ28eN2YdP6XjEFWV5YO+de30/aFpbGBeT7T+RmLQoDN3pS6LJFSVuGdDMIHg
LizrZOnp0ei/j/N3EEH415+FbAHB6kEUJyn7uaHHxP2RMKTl7eP1BXTZ0fLrfmbFiUfilsT40Oba
QhsgtPaYLPyePU5hrgYMQmDgtUAdk0Xkp/fR09UMqBAqKhsl5Mrh8X7eDlUgs0eS2yd2YubBi51p
WOgxxqSMYdxW03SXmc+SrV8u4P9j1EVwEnQcM3shKoVznsL+fr5VG9+GEsEDH55Nd9WtGfZgYNH3
xZN5Q17sTTqu6idZu1K2V+4Hzj5AZXdLbNsz7tD0PBDypjQouYPM//pmJVZLbMHMwOUixMMqWvxm
D96tWoC2asSEVzP6peKs+gJl6tSUPVzZsvx+/z/Svqs5clxp9hcxAiRhyFeadjKUN/PCkDQretDb
X/9lz4m42+L2bcTZ87AvsxGqBghUFaqyMk8WZ8iwnztpFHdNHfulAdrzKZu2uZW9j8vbwGbPYPE+
KeabqRW/Brk4YATw+kgcTAxGtcbgj5HcNLqBGml108aqKrZq74///+TnlY01ViBPwuGvDLeHIH2k
NW6ZqoKb4havGTESfFY7kjjORjt/6vqvLLEVzxKVhZUjKmRREE0cLQxN5JhaCZqsUTWwrzKydkYh
RVd9wMcsIu5aYeywxPQVx/RyGd+mK3fEBaOZWPBFhI5Z2L4CgR2Uw2dpgkWkfKsz8hGX0+eyGPe5
ZUET3pi+w2JsHZ6E1MlnYd3wFnNPko33BZmu7LgdvY7POZCtllORSjo5qk4Oy2/tyABj3JI4S2+5
gJY4S146QKbuk0S6CHeFjBxivuTjTTElLuPLZmjbl0X+ElnsCSvftHwBq3OLPmoRPxWkcRvN8nvK
Ng0Nr+gAykZCtrP1asaVR8N0Sy3Ls9p5l5n1x6BHlWM0xq9Zi+/jEpjB8mVGhl5PUBQsv2Z7dkQE
7YPqLixuZwEtSgPKV43t1JN0DPHcL6lDKlgoN+WiuxNoVdLqd6b/jhh5TxP2MYriRrb9S2zEt4wn
O2g5oJ47bceGXptpfCj7WNGcPMtCgAcNDoGuUwK6tp+XKaF9nNRHLW/jngP8UTpj4XfWc7K4GpAD
s1OASRXvkX3hm6/HsfkB0IxfRbOrvjNoA3QzJh87IAr+zR0//VkrF0SNZMp0jg4ZRSWi4gU2FsAP
gPcvn9xzl+PUzMqVTLTo9UGHGV797q2PVFXEVP391duuiWZGoR6e3/XWFTEfdQSqyws4C+46XcHK
h/QyNAkYcv7DdZ2+t/c9ZnxvcIciR+B93DzwXfOreIzv7XdVDDwLbju1vXItuY05nIECwZfu2aZ6
BNXrfXtTVZ7eunaKWWtUrg7Qy5pACevkkyu3SdAC2qM4wscVrt8gp79i5XysKjFyiOsite9nOJ7h
MBhbPR/v7fFqMRSVuovfE57g6AhPQk9iVO1/wCZlIdAT/EoHa3v5g56Lvf9vNbCwKt7OJavsWsMM
fmoApzgeEonaX1R8paz/mGrhgrbI0RsVCei5kHpqdZXOaEvR5OlyLO9I29UssGq1tptqsSJQnG04
ntpZeRsih8kaJ9Aa0O3ktQ45oBZ9lKjIPYGpGYi8gRHeDyGOUXpoyNZ3R2V2slOia4+b+P89Mtjk
lXdZGjM16+oP3Unx0G81PwMZCBQqALJThV/V91x5mLqNDCAHsWJygIzMju9HsKLlB1UR6Sze+nRn
V56GM703uxYl69rP96XfeUe1wDjoU8cIxP1xF+NnZaHs+Ecv7ePK+UzDVHe1hdziOPyaFE52aFBP
3VuBASI24JQB8T7CzVQzNn9oYS7ZXTkeSme7A3t2AXaozGsw4wUhKKfKxneQxxzE2GxojgKaGLRN
SzCVMYP9gUiw+ObuuBCQNUIs+Xckf5nQKxsnHRQNR/5vDijQb0jY1/jXiiKq9+S6IL2TQmbR7u+G
6DPpPkIIzBcmeEPje2KMTloA9EUSvyo1BOs7K3mqkgS6WtdyvpN57PFlespz7jaUudEybRcIgTto
Nr5Rltqu2Ql/4P0jtLmvURR7rmi7TeXkxjPmvsFUihKO20YqStizZbHTo7JymDWYlSdweRV31g3z
/nNQULDxjf2Re5ehz6AK5gqvuW6BjYLXbUnwjCFmuS/6J2Y3/6LibuqGxSD1CdD4mkeooGEnUWrE
6Ye7ZHnogE73sl8+G2VOLKw85Bj2QzbmcBnm8FrHr1C2vR473ZnJV2z0iihz7nV/upqVlzSHVoR9
CZ9R2O3Btg6dBbCoBfpIqziM0PRq5bK5vLqzX+hkdSuHmBiDWVoDok5p1L4WbhujU8S1867/xMTK
EXJ7oRArRDWIPSYf5Bt9SeSY0Q76LuBEMh4BcsHbJNOc4tr+AHPkS7dNgDPkraOrkNx/6qL/cB+M
cMosBFhkvT+j+KQtHSCybXebRsmBToWvA2CmadBUN6oHPoy/0Is7tN0cJAYpHTucstsip5lT2j0u
bvaAI+iIrHaLetp0RVq5DcSfMYxXgjw7cY+9njYHxZ+IO5dAQJUgnkboWG5Nzr57S9ZuyUW7yWYj
VWSDf3B3q5VRYVimaXObGYSvNlmrk5hHZjcFA/9cEujQSYyoaeJLZvmBh5gaL9PxMIyPdrWzeuC/
lhoPl8YVcfNFwPKam8BDxv2XSR+GuvnqpxqkzHqzWSDJipJd6NQQ55lyggLEtEunxOu68l1rx++O
yQzok2qXDwt0c95ChrEGEX+E5JoUIGSS7pwud30VfsukuouXsHWnon7uYvG25MM7k2QrpxC14jH2
tPxjyCpwsxZX+Qy1s/KoGc03PfppItff566GKloceYmUmz4uHvKBQYQyT9Jt1WmvvV0AuWVar4vs
vUUjwo1leaAJ2cfcqF2Z9wGX7VMa8WSbx/0LgIZQ761SMFFX9bKDBESzmVrtdmjBMsdsvs+o/iW7
7rrXoGq8xLqfSdOz4rDzrS7DQNyY7y/fxXPtLirw/YRuWrpB15rfVpZqUZfZY4C9GqEwZz4Jorut
xdxY5K4YWIBvBJmLwdc4cdKhOoRR+xfRu93lH3ImdaECI+hEmIwBE7u6JhXpTVKxBRPivHWXrNrF
fHI0in5f/gFeJYfG6b1dPl82eialODW6prE06i4EhRIdAyO6qef7hb+laKRQhTc63oN/3JO/l7bm
suTZLNJohBWdJY5u9Y5ZQ+ojrhT38VyT9sdqVlGjjceEQ1N5DI4AOzz+AKgDehuzXL62zf223Kso
vFTbt3LkbVb1jZ3DoGHeh+MTIZsEz3f1SOPxh1/awJWj6TA30qU5NrAs+qAlTeTBJR3q2PQJfx61
T5rEV30WWc5CJzcJs2uWG97/dlKOW3HyFovlwMKxncdATMcqpeYL2Wyt+lP8myoBFXCqOojoObPZ
Kh7TtjaorUO0c4hz3+B/jUDKXl7L+YNyYmL13SJImaY1Qk8wyPgqM97KsXfzqfUajBewyJXkvsoK
rzLRoq2zxasb//IPOJPe/Fji6numpQ1lpKkbgzFvnXFOwESCaTiA/WIkz7xSlZ3OZDg/zK2+nVnm
lSS0hbn6c5bga6il26GAL246JCCDrkioznqyk909rv7kqORkqqAINuFWFJETzuk+pzMk3kanSWxX
oAlZSnmjTWJzeVPPehkL1U+wFhNqrnEgpZbqSQYfHkjIu9GlhY7n6OVKro2zd/7EzMrJMAw3mlaN
syOnTfhdRqHXLL9MU8UZolrN6hYsYZGJkWITh6HYAYK5byYIA6aqR+XxpP/Ds5ysZnUTSp3zxG7q
MdCiq354NMD0evmrnD/qf3+V1VGfjZaOOcV22R3D4+5haNy+8efhvptVk98qU6tjXs1GWQPaMQZs
mDYMvKOW7XAOQJmkjrq6orK2OuWkTBKoVmPn7Cx0R0CcU0gsNf1XCzmXhOv+5W1UnbrVG7zUokLa
/XhcW7Eru1+5rUFUgvi2xbaXLakO3ioPoXNYQURVQjM5DISJ8DnZTh79vmzkTzvnwrlbIzesaBwr
YRVjEAL7OyTNvd5kbk3v+bQ4rLGctEsOUVk9F11NHQhqPZplWfgJxL4cICoBC2pAqGRW4U6yZs+M
Ptzzkva+DI0XSZabUh8PJUk2LfJnJx8w1mhrXbUHiddtm5XQAYOjR1sDLaHHqF2es/w6DtNv6Ea/
arnpsKz5bsabjo3XooHie/0RFqUz4KdZmaWDNnfwG2W1TrHva3hJVOngxQ5xnsY082yJ4RigM6RQ
gKJVVlbey5ZVlg8GzlFNfkVRt7W6nUAb8fLXVVyNNfxDL6bIrqoSAUAmjmAIAgTS5+FzlPU3pTKa
K67GGvaRLRHNSHi8GvVTMh27erMbJ4irolflDWc6b9Q2KbXxUmBo4hx39ySyIbgw0JwiNZFau5EV
2zfD7FLEbmgpjZVfJtrjVIJDgDT/4lKeGl65ttnO+3SxkTCE48cSvbfRVaikVDr31U5tHP//yeJm
DgP1UpoBsfNfmsEbZ+qMTRe+zIbcDVnpZXi2leA/G+M4sIZkO5nlPTqEsUMKvm8ZOoRldqvpYFbk
0bbRMvx75EC4/KZIuV83HyV6fWGr7ymKfxYaYFMFJbx2OwIxUUbMKWm8E/Gws7r7WN/kVnydT3Tf
ZBgCEqALKclNTMRVY1R+YuZBG2X7FuWnUkyvefcwtCjcd41bW7Q7lPq0bbvS423qGbF8yCW5W3RU
TNmcepeP+rn7dLppK78MEYCRjDmSjhGlfDuq/HR5T9BA+9+srHwySanZ0Rmfn+Epqo9ffLqKlbqx
5+7RyVLWb0HLTloD2owwgsoCKbBbFLUW/lQoiQ5VllZdl4Rh1pxpuEbQkt6ztt9Y1bumg45zmhUb
p7K0cnco/4hxrvF54jDa6PVGQ+s6C2rIRl7+QOeqvKeeYf1oaSI97CEBMAbptdxDhAa6vgACuikA
7LNT3Rq7Hgyuw+ZfdONgFjXYYzPZYGt0/txUI83bzAyKVN9ERD/wCvB1KE8W8zcmODaKVZ7fzr/N
rbLFeZksI6WRGeQ0fcs42Gl786miH312P5Xv5Vy5GWaIQXfecMvJW0rcSQPr9CA8YCIcDYqel3/Q
OVKpH+tfOeSi6NJQ0tgM5kNzFCMHqv7TSh1NR++89ow308W8sW+/55OT+vNu/FSNEJ6//3/vyHHH
TpymmMlUa0liBuVCUDQKqv6XXqiAvWeNoDJFDWIQwfWVZ24nKhuyCCOQIYq4NVioqq8u/u/Rk9Q+
MbLyZEAsyNEcuBHYlKNA0/hhXTmpLFGLEm5bdopPd/YonZhbuTSjTDjc+2wEDXtoqrcaaNB8MLcC
VdPLZ+Rcz/50YetxBKOv07FPsXujO3jZbpxcYvkZDgR6VuGfvrm9HX+jb04+Y343v6r6MYqvt36X
JqClEKzGpQnb67aevbaEG68UcehsSePk860HFBahzxW18fmYQ9zwW98Nu/+IH8+P2UZFgn42Vfj7
4/3pPpyc+kVUk0Zy3Qgy/YnPSNCn+7EdHKuY3Vld1lMclfVAglwQ1CeGo8KCASMCqEdvzNfhatzk
t3/4oNzEsx5UnvUcTeKPY7NyLQu6Xzqf4FrkEnskmbeVVm/yQmyAf7vnlYn+ENrLIB+Gmoeiv3be
rZ3s78qrlEZXsg6th8B8TB4mwOn5tnyQj6jyb3qv3QO+Dwn5GZoW1ibbqPr1qu1eeRtSa/BpHB/X
Jp0bTcJvU7anTe0KW0XWcIwX61fg6aFd+ZwmzYQu0uOXnflmSGoXzPIKUKfKxMrPWK0djUVkYiuT
xUnIVTtoCk92DphzelLWb1mDDqWWGxrcc3MfN+hqSG2jjRoE5+qDNH7b7WtnxX6STD6dQGxrbJsQ
bI48BZ0OpNB1ADDw2I3Fsb/9UQqQPMjNZRd43MYL27x+WoZZ13QVKmYBxXCniREAMUpn1vYkbJ02
QYAef182qHB560EFOS0SolyGEQwmcICVcFoJxvFSVcdVuKH1OxMj++gA6tPRDJgg8TKXue7wCOg/
oHnooFiUytrxpJ04vS7ShzIMFwA8RHZNqxkMaumtHUZbPuPLcpVHV1zD9XRBWIKUEU0TIwjJzZCm
fsUXZ4xvp0w1MntO/eTH+V15m5jkGaslFnaUwLNqZ7mKtvp2fpPfZAOmHbf/tNzmDbiMy4dE5WHX
kwEMSD0WStsI5hAEBHORHuz2m3HmiuRe56NjoIyXarqTJO+XLSt8wpr3VDBr4VYP95oX/BCzJ1u5
p6qzsvI6vanrkVUzI1gwl1uYtg89B7fJFwBMLNcwVXOligu+ngWowIBQjykuwjSnDJDjeJNNT0My
YFa8JA44SLwBdPL/0yauJwPynEjLlnAqQoDAw77SldS7f3KWf/gtpnMhbJsylDJ/3rg5TCrZ9SCQ
Z5ncjmO5rfCGn+kC1j5+XUb5vc6kazEQ2DfRhsfh98JeWw0jCFuN4vlq3rPa3IxF6iLK2E5jl3iu
AJQUaqocU/lLV1eorBOgqBEEAs0OHxv00xfzmbQCtSHdB5uIM3etM4DuhRvgG22gIr8wKC2CBSTP
d8zU8SKt/L67sqfravhE3ROlTbSeUlvxzc5niSc7uo7tWqF1PBqMAFD7m6SwMW9cDW5u5xgDvom1
0R/NeE/DAlQT0p/0fAuebUW4PBsbTn7COuaDOWlq4xa5Y6q5UXobSczQyIfLh/O8TzuxsrqANB2n
GOClY9J/ZPQEld29QO/hildO601QdMo8djckd62qVKPa4jWV0gIqpTFp4NXCcvFJxXeTvezDqXet
0b5OonuSCmc2O0yWzC90uF3MSJE9nhsDpfbfa7dX5ZUu0ZMZWBs8rUAVVc+OLr4G+gF9A8z77ehk
7Vjfu7cdU5V9zzv0E8PGz/vaMbaQRcemJ8NzalubOdUBx8F0UDTeN9C5hkPfNVDyGkm8vfy9jXM6
cD8Wbf60PVIzF4bU+iBaktQFCdVvPtFPlB7cNLmWlt67s45ZyMFYMCUxcUdruLkx5wZg6hChLZqi
Q88nDWzTNmSyGTq/XQwIwcKnv7QivrIofZSpvEm1pTkSTz9ndvJl91axb4f4TUuLd1AgOsLOI7fO
Yszo0HzZFPMAniNqbgdAAqYCYkmheIDPCmhlfuYRAYVm2gVlxF/YFPdelll/IcrfsiTPXfQ4DUDx
4ct4qF1P5vSc0vkhmzDUEHENclPQqfDSxUJYiV1KMNhnLtSzEjk4GkqSnm4PhZ92UeLkyFE8YeCu
Yx5l31jtndaZuUN5f22M4ObvwsoDsvK2jdpdUeY+rcgrCV/Lll9XtuUx9i2zZBvphcu58PW+fTIL
sLc2ixvb+K+NXNPu79O+eWDp9aJx0DYxoOIl3/K+dGOu305df8tTFGjH0YlYdd0DqmWR97YLr8Fj
iL0/chaX1E3DFP5IfCI2f5vJsO2N/MGayy0vS1fvrhL8lVYAcKjfYIQkcq12afy2Zz5L2+eMMbcZ
5F7X+gMmrZ06nl3dDvc1yxNMRiW73O6cuonvFs10TD29QRvpyLkgHybT2M1l8WuWaer0S2t4zdjc
ijgGb3I8PM+odblVjgI1RHuv26m+sef5ChyZZfnOdOZPhbXBufOP+81N6S7oOtd56CZLV4BRCmye
eVyDz9fKHImIMBg4Y5AZQfcL8DDi2NV3TLONBCvDnMnXvKifFmZVztjP7mjhfYCpMBe1RW/pjIcx
IjuDNo6Rav7Q6pC+Gm9n+WSOmQ8A+91sFC9piOnjZdoUdW870jC8jrS+3T5PdYPOiOHk+XcjX+vs
y9JmZ2zfl9J29Tp/mnPpTJglqnUJPkljZxK8eBvAw/URZ7FF7x7CgtPk2pR4jege6i71WwLEwvBF
4y9ObgWym9IKAd7NnCyc/HymXmboIUZx2m0O/K2hjfuhCZ3EStzF0lWNZpXLt1f5+TD1Ud0bqICg
jOZ0InFlCCq+OXPj5gBWmCChxsGOcrxDNMcEbCYeDuDBcGiUb6cajKzKsp0yFKzyF9ZzpklSGkG6
xwNFbo5E8umLvYVsmRs9qmgd/xToL6RL9ioJKZBv2i0phiAVEfPLEX6wJ9EvKzsQswUw71sy/UBN
6DJp8z1pQPbPiWtK3U2PF5ZEmp+Hs1cO0oX+/AZaWfArqTvpsW+M4mVasm2XDHeF9S4ty+/yawCE
/8qHNpjw4mqTt26i/ijZnR0/81CiHZ4csgLjZ/BIrNE2Swhe+z53Gq3+nm3DRj6kTd6UjN92orXw
qdmLDqVbR6v0w9AsqsmAszi/06i4Sn2YkRkpS5CS62xvgr0rREiCODTDIEL+YUKEayxMt0DXqDX/
qmPLNcdWkfmcbxJYNhWmINwi6/eq2YzpWCa2jqSEuBCorkBPTT09dttrhoQEsjrKBsE5IDDalX/b
XN0KjfY9BVmzHpBDt9fao4ae2IWHFpwetScwCg4WGFAvYpzvSBCw0x7DI+NwPKpF5c4mfie/ZHUb
ZCNCq7LwYGho4thsiBwjBDdTBx5Z86Wks5tnnddbkFPujF03Fa5Fv820c7QYynNZ7V/OGM4+mU5+
zeqySJvNmEvEvrQhBzEGAU+odBo+X02C747PBV6qBE3PV6JPbK6OoByZhKaMpQe045gPn/X7btIp
3rfSzQdMqZgf3C69lBQI8dAy6UInDQdntgPwmfqCQoKq0y0o6miA2TZU9TY429w++XWrxHxpF0K0
Y91PB+vzwF5IPNyk8QMQuc4EtHKFWc/OANQl+1dVwBPDq1x9RKt5tvQIdYD2eZkfWt4oLt5xX//h
GP82sH4ei0nGc8dFH8wD9+rkUFTZzu4TAHpfx3FRHKw/1YNL1lbp98imuUI3COXAsnSsUjh2DWrN
FHidWHfjKfTn4/y2BezFcENBES/e4ia6IvMNWF6dfh63VgpaTjBRNuDB4uD6Ya9iqpwJ3IYQWUXt
bvxqEWupFnsJJkKlqK5NrcGrJu0OnCavsQnWgaZyqkjbEKDjG0il0EWVcStuM13l+piPLVvawZfl
8UeF2RupWbgyip6U6sasR/LlFGfTMOBoHJ9x2AS6PbLtitfYO5JdD378OR0QsrwiUI14qc7M2m+O
FsbsK1gWmKxPxOAIhAa6UL9cuF9pmnfZHR3P+D8ODaIesREYOF0PImaCZTwXowE3zTZyM+zMbbtv
tiqy8qNXu2Rm9dU6KZbQGlsSNID+YzrLrUXqpLWJtHDeXF6RytTqQVYkYxSJqSNBGj4XKQoN45cG
gyzcXbZz/rl7snWrLxU2i6BTp5NAXhvuUTtn2mVb/ZDvyE7FuXH8U5e2bxXC+lbIwioaEtTRkzZ/
RaMKqXs+SzlZzCospZopS41iMVNX+aIcnDpv9pPpLUtgQEhYA4mbk0HSJm5/N/XiQJ7wKyulAiR2
9uyf/IhVnDK72dT6oidBjCQ/TS3XFvA/XEMowmsNTAKXv+BZV3JibhV4WEaNSM4VzGW9k0S7gn63
1r/qoZ8YWQUZKrqhrslAAtu4puKuid47JLeXF6I4Hn/qIycdAiOPgYLKR4heo8dSZ5uRlQoLiq36
cxdOLOjFGCVtuGCr+G+D3abkVz4o6Bj/vJMuHPI/r5oTG5kYRF9XKEq2eXdf5GgyZrTaQza3dLiZ
YiZzuAYbTgOS6rnzcmCGXDCnuBGZ71qeABNdxUgh8fx3CN6TV02DqGe1eG1EM2CYozQhBp7Bcw/0
MYnqqzj+FYKm0zDsHZPm/VgsLu8xg0Rmp2ZvEROHFPVSO/vkRXvFy/iODKFjGl8TXfw61m6yFoWZ
uMN7OfK7avyNYSc8MwhqCYXTy/2c+xVYoDQRXZlh4hnG4mZgh8qM7jeU/QBZM4o9gVrFnJTwh+Vz
rtmbOWOHmJYHPZuvgfMEn2B5lZAZiq96hSGl5q5MdV84ZoyIIAv7ekxqiLQJBGD+UmXkfui6YKhi
8LWkQW5x4H+qaj8y4UwtR86bggN8xrxW58xTfrB4+aYn0AXNUdPh4H6JMNqFobXLJ1N1blbOuEHa
MS8dTqZp7bUK82H9rkotRQzT/1C8XTo6K1cMyOTSDpVBggh6Lc2i7wfT2smeeyMXV3YCXAkQcixt
HtpjNrmA0sIGmoWmw94wiacVb1FpeUeqEtm8WeXjLA95WTuRzNwQ1QQyBKDAreLc0WzM+YlHQiTm
Cq7q5op22aa2In9EIs8s/On5d9+ASpt/mbl5VXcx6qAoS+T6PS/5A8VAXMLfDHZjLqbH+9t0BMsG
3rus0zxK4lsjRPGJLx8aQIwCL3bdDFLrc05/J0Xs5OxWRz0vqx6G4UlDWS1LMTcGmFcT35raQ1zf
ZOBS0aa3fkjcMUmcqezBKwr2xvoQxqMTpvuixVujGzC7dz3LT735tRTWnte1b7bE1Zj00fzfUFyF
cga+oJ09LkALtGCvKjozwFY2Sypvafq7H//Sqic2/SW1vzT6O+YdijyFk+jSkYnlZrFA7iK2bTVf
99CviIG3dI25ebBSwCTnhbx01Kw9VvbiBlOYSHRsfgcBvkPYY6GTIZ4IwJ5XaW/fGzK6jU16IHJ5
qKlVesbMPi8fUkXGsOZlnUWV1LVExqCxwe/MftOk1sZOwIqCWcjLplT3YRVmUcUbFmkjkPfNl8WZ
YxkR6oqG4tapFrSKoz2IFnk4H+Oo+Gwq3cm12ddy4RRCxayiSoL+JNInTtvgRV3CTyEJMvXrwsrf
4tBC2SZ3ypjv8al2YGy6i1Ca0YrEY2G4vbyfqsi3iq7jVJRW3yCEtwb3SvalZSqEpSJBXqO4TE0r
O6rNJCgSpKxxnj/mgKSAjuVp0Np7K81uczQg63JSODXFSVmjt4qJZlJvcFLYAtoh+pBZN2J+u7x7
KhurrNzWw4JNOXITaDIAJz10z81k/fcnHuP6mIoSEF7U2TpzmEs9rkuMhWMOp/Qa/Sm0HmzlbNQ5
XowfVlYrkdVoh4OsSVD66T69i66KQ30DQGa1w5C5j7kGNASUCppntu+H0VVwS/IpT0vKloDbj2FW
+DMarXqooiRQWVnFNqoxS1gtrOQ6qLTSlzS66eJk81+fhB9LOf6Ik2tskbQlmElEsToKjGOnLHqp
ivx/PAor5xcVQJimNozk5nWIJLjpMPKSCoXzU+3XyvlVNro5AFstQRahJQRqrSwRviSFYsfOFVV/
bNnq9QDK9Y5ndkSCGfBOw0U/7DH2OgedCtDAkp29VyEDz3j1HwZXvi4En1lpkRxPtAoEHs0hHK2t
1fYHYKNVaztel1U+dWpq7fSktPJMaHCrjZfddnvzarmyvBbCYvZLtlFVPBQf7B+erhwLTRAcC1bf
5JUNhpdXylVu/FyX5seSVh4itOiCN8XRnzqDd2SXHiwnqjeRz73OJx6OoV5jQNTRlLJXZ2LUD8sr
NwEuGHMyodUWjHrljmh3xfH35durOotrpKppT2VYmnB/oyv35qbwC5DbvKJX6NJN86u66XeqkSTF
YVyTZ+t1gTeRoEtQle+T5H6Uo/dlz+5ivCrWdobF6cf2HX/JiWtKbdPoGmAZgkI3Cmdhxi7TB7Q0
wSw11ZsJzfUhmnxiLdvFSN24/Lhs/xwm9of9lT+ZEIgbUeHzlT7fGi715+WQ4U1aBcvO8uSOB/2e
ZyDUuNYguHQTxQ6/VdF5n0lCfvyGla8RbavPedEB24FZT9TKXcw6OzXI2Gn5jF590JWfhawUuZXq
Xq79DR+KuNLgb3I7dUSCk4TnS21V+8sbrDCzRrFSa15qksKP2mgcR13kAaWDop3wL5tRHNg1FhUs
tchEoowEJF1821z8uGAH1v1immrCQLWglafhEvV0WXBcDXsvrMZr+odQ6v99enh6Iv7R0rPbqrCb
lARVBOKHVnq6qFyBF9vlXTse7guBYD3jyFuLT8Z4vOZJ4RZJ5Ff5W2nccZo6Zmn+bwdujTwlA5uI
SHDTIt57zLwJ48Fl2eflFam+zsqdzJj7NacOx01Ha9weF6+LBg96FIrjdg6T9OMDrdxGm/VR05iw
I5MBb3bAACN/EagdGZpbdnuBxz8ZHHALKb6YwlWsMabWkDdzbuP0WXq3rdrOL6arqv4AD4+jz5bH
sWpSR7vLm6q6XCtXITI9IvmCL1dPv/qqdxkIF0LUbAfl/Pbl87juqFWkXUZNxy0WCbivw1cMJ20u
L0VxPtbw0jQW1WzOCKWp8cLjRx2FED1TRU9VwF53saoKCX2tIec5MsawaxnY/rihT/MGZHSP6U28
1xSlddWyVkkIgH/CMAZs3MQfwMTr5tVfC+aHL++dKslaK3zindLEHUWsbv3ZDxN3/kABzA09tjiY
G/EIiAqe8br4V9Kip7dtPSBNlqgvbCshQZf2Xq5PfhaCGVXLvbJShUWqOIIrB2LbDeQQNLzHksrw
NH4FQJpiG89/K86ZyQTQx2L1rWooXTdjYcDpRoVjxdxrww8u/wUXDLbsbyvHdZ7kVU1Zd3arD0uw
UNtt7Heb3MymnwHnVwyqTst5//C3reOK/4+9L2tu3MjS/SsOP1/UAEggkZho9wM2bqIoLhIpvSCo
DfueWH/9fFCVbRasFq9vx0TciZgIt91VJJhAIpeT53zLRVsCIUpYVDWSAPURwlzdgktrjt3k6+H3
+Zv5s5XJm1GHIB5CScSbSRUrIzeDfy3TfO3NTBb1UI+7XvQ69NngKJBwFPlSUcsrr/9aZ02CvZaT
qKFxO2xSoDhDzwO9HcNApnbq6VfW7WvPM1m3VcX1FV9Fj5WA6nsy0DCAvejXCBdXWmETOV2lYBGU
uPBAodIZEQmt0aykRwD/9eu/1swE/6D1Ki1pJg0bd5hnPg52GZScro2Af7Gv/zHIprJtbU1yvwIr
dhP1cFUdSh2a4xA1JLckqxaeUM8oiQYjd3UDmtvGv/eEk4VBCGSmeRRPGJWZyXW42UKsLgnUKx35
edD35yOO8+xitupJVoiyjNkau+vS3eZgrgWFZ2bCY+hfg8hc7c/xrV401lRiK9c5lqEIIq9JUpsK
tByq5yC8kRLFwpS2hQGkMSm5EmxebXiyWlRlhlCzIuNq0ULMPbSK/Jk0rZkXb7yRTSgG2vBztvPk
yoHyyvRmkzUkAMAXBS60G0K0UU4z23U5cKGpoXr0ytFqfFHT6F3VATtVJRC42RTcoRRq3/akHDYc
YNoCuvVFfRVb9gl6S71sY3LaqcIIwGM9BkyA14fK7+787KkPMxvSCmU9ipmSRef3m4ZHV9auT3O+
ly1PZgORQ8mlejFsgBQ9Bwk5kDjd6mLnxJH/yBSkfqlLoGwvrYFPXWQl6M8ZddSwNaVetykczb6e
ndd6ezJtUkkLkpxUw8YnkaUELwr0879u4bMV7vKJJ3MFGqdt0gZogQUnMQLoJJqz8ppI7Gfj87KR
ybwoIp41pEMjMaFGMXgzD3KhAjDrmXwtIfzZQnPZ1GQqdBKpmaRybD8t0O16tWAh3IBaMNZbby63
uvl199FxLP51PmgUOBYEVhKdbndMi2U49SGVhJo+6XuT12sFaDcIiAKHKgQEbgj1koviuuUyFgRJ
7/fY8J+zfDgVVdfP5LJszayuGysHZpRniumjAAy7QafWyVwpQQ7I3M4kPbNLKJVCbKYIYyyeA5RL
IXAKAMWNwIZdimK/n/tO7wk3TMxRpe2iNZRq1xSRl0o1p4o8w9dR6209g4E6RADazyEjXYV7V40s
N12G4oHW1cljFEVrLq+o2kZIhClHN06PoYukmMhnBEJkMaipYDebXdRfWUE/H41/9KY22dZjJdc6
ykMEQ6GwqAY2cxP9tpaviX98Ph7/bGayrcuR1+lFFAybWhOhxUtmYMI4vQwpLumaqM7nM/jPpiZr
mV50ClhGyHYkACirEGupu2uosWtNTBat3K952yIFtaEJoP/VDkR0++tRrl4Z5dpkHeriJKEd2Iqb
rhsx5rEx8L1WiWBMFE4Po4+4XtfVPRgCptoxEzj4WPINnYlg7EBYzhgy36pzyYoTeRFRfa1B3HfA
fTbQ5KksFvaGEquGQp5iOV0kXj2LM3dGyi1UYlY9DneZ6ngS5B73YvcWe+c0L5deBLAfglgt9OcN
urQShHUh4XwYMbKVeHULHvuzoAkKpH/GHC/nMRwLwSVRr6FHP7KJ0yWAihrI/7quKTKbjCbWaCUP
aI5sbrbK1FvX8y23IXZdiJaCiDTKyidQYp4jPIxAg63fw+EOXKYBugsw93DJAvTPeZdFq4S2diYl
MEqHc2roQQO+PYJ7qxngHQAvCs958KEqELzqzHHTUyVdCSM+PWtfPslksBZ94yPrj81d092RaITA
/S1x91lV236Vm275EOq5U+o7KQCFSHkNRPDUU3XpajLsdOiVrekzMQKVSZqqQBJIgkTEpGO7UGl6
SE+TW2jGmJnfWF0LdDmkhKWksHTRtdvouXa9lQdEvarlKNbDMj33DyNZBmI9JgWYhcallcbiTK9j
aKECn8+uCYjQ8Tam7//yNie9FroIg4gbkVsXBO+PbUCUYQQEfyJB2wlDTczYjey0TZ8gMxIaKIPN
CE91O/Kx6EaAPS4zgacm0ernUFKdSoB+hBiYjRRbftg7ilAv+swDWJdbegAtIo+AiIf55Ya6FWEB
ExPB6fMCU6J5jXhnwKxoD8QQ+JJp7Ii6vEplgokGiW11Xzbc8CXpQdQDqwMNTgB7EwcOG6oKGx69
xrAMEnOICgJQJfowXhFCk0WZgV1llnmFnQnnhgH1FtVbP0FlS/PqK/HlZ8aQKpM1UJ0JgHJsWgWq
YNjdanFLboGENTAo7LLBrsb2gb4K28YqXGiihsBZ3ehCCnDQjR9vSveuGVYSxwig9Sp0g6MGrFyj
Jjix90sZRJyo7I1+iC2lbm1430VpU5m8DRwEmcuoicxM1h9Rbk+M3IcWQhpYLncXYSleiRY+nWCX
DzcJhFpdpI1PMaJVg6PcAzpRLxxFEBjNwI5mpT2AVATfUwO8NCjBaNaVZfyzgXrRtZPYCLBs2rMm
JbdgRUpEW8sDwLeDdA3oPu43f5kPF80wfH5x/EqgU5YJDebDSA1i7+o8mdWOdyeZsoGxaF5Dqn62
mV/26SQC8zVXApUyIVDa7xcKiq41faGSYGn6NdjEZxvtRUvTslLrl3qZRCUmOm9n0PA0pKa7Mvw/
YwlcDv9pTanksRy6XoF3RHOA/loA+QZlxihfa3K48YE/iCWsAQJZMER/leRao/hnqXmgZPgO69IZ
xAUZ3fDrg/ez4Ozy8SfrXN/p2Fc5bk1c9g8dZmevm4NvwF3LBL57mSZzlsPq3Iisa1D/ax0/iXD8
guQezbAm1BoWgirfp9fstq492yTA8YHJlMRmfDaPnvIKYvmut+zih39rAk6rUQFouQJDsve21ItF
knWgSmVgoV71AfjsAH35pibLTC6ptAdRHTNQPkQ6UkrJYPXDnVTCq70wKg7HJAVKpsqV+OHaa5qs
L4VYqmkF775bucWSi4NCmLnO1z34GQ/1p/kxWVy0Nu/rXkEbygwcQKz4Mx3e5eB9riTY31zFY11Z
XMhkcSnKOHGrgZNbqVgXeToKzJp6Es7CLra+frKxc75YNadlKC/SUxmMV3IbNIolhAUkn1UTe8Gq
5uqs1f8fOASX/TitSfkwHdE0Af0YK75FgsIqexhbXwXgX3moyZIRFZ3MI7Ea31Ywj5bRbBQ5k69y
WT6jmvz0NJMFgsGMWa0rTN/OocsMHvOOu1DgLq8V5rgeXS8OXVkvplWpfNB9EroYF6Rcd5q205P2
RkB96OsxcWVCTUtQYYHTd/0x2APQi1Ppxqvd/ddNjPPlq2E3WSq4oLS0GMOtvg0XWVUZch3bAU9n
FFoDroAk2xVOxrWemy4S8EysRB0hUAnjbK7GUBDorOs6k9cWCmWyUIRuq7dxgLW2cyRHHVZkFc0q
S4Yr9Eqet/N/MwqZWp60Xt8PcoeRTsAE6LLE7NRqUfdsEeTllVFxZU2aittKKV5Vm2Psecg7+oAB
uK1rdhBd6LLy+3L7Hy/df3pv2d33gVD98x/48wtg/RAa9/nkj//c5G/pnpdvb3x9zv8xXvrHV//5
8x9x5Y9fts78/NMf7JSDwLmt38p+91bVMf9oE/cwfvP/9sNf3j5+5dDnb7/9+pLVKR9/zQuy9Ncf
Hy1ef/uVYfL/x+XP//js9pzgMuMcvZW/LKr4nL5Or3o7V/y3XwXAir8pmijrEoJguOmMMVj79udH
jDJNUyCZLdLxdJJmJfd/+1X8Jn9YiEGORVQVlcDX49dfqqz+/pnEdIb0gK7JCmFQ3Ca//n6HP72E
P1/KL2md3GVByqvffv0wY/pz0jJFVcYiLhQAiE5UWdUmY7sshKboEkJ2Cjt2+noA/xZcS2Dyqmeh
QlrR6aW1r4G1NNhus8uHB5riaLkr8jMRVlF+owid0SD1qtdvglvMBbqt67VG1rp7ow1rKPo18rJC
hABSOxRm7hsOy+9FgpRAtvGaGYdrHjGbZE8Gkw+GNpiAQFaqne76BZCBqlVHpsIM/c09htsm3aF8
XruWryCaNYb0RrkVqN1H2byOw+9uHX9ruK6DlxKo1Xf+89j8eYz/jxvUOpbJfz2oZ/U5uRzM47e/
D2ZJUb7pKoUUAWMqklMSApjvY3n8hEqjtQmIuhABGDPXP4ayRL5RJF0oBpcCFylRwc/9GMn4SB6z
MbqMfBekzNjfGcdj4xebD0O2XKcKiMIKZTB10bXJXlATL4RahRBvxC23kMh4CMEjupN1E670Tggy
EQI7Gaml9+jRfQ6Q8bAveunHxPppIn3WvkJlmUI1TUQOB59fnFRhpEHBu2LxBsZmIjIjnv+eSoi+
6it7Hv1Y/i9m7PcnvWhpMmNzglQ7hfT9pmHU6TLFiUBrGlp2A1VES9E7gFxDGLOLjw3U07wMYtQw
RsL7mQPma2fxodHzWcZjI6joXIAUvdRVi4JlkKGSNizJF56KhE3mOXU6mGJdWnorg6LnAXcRzTts
EYmL5AeNfMODdImioAzgJ1ZSlJDQTO+6zNv4YA2JFOqWGfSOOg2SXr4TqJFdArwRCcIsEoG08TR9
XsGWqVPPMuURWI2i02TpouqlWSpRB2qAZlnUa2iTwKwyo6sgGGZNye04Huye7Gp/7mmV3VanELti
7jlullp9ItuKWM1l4FAJVI4613+EKY7NXciMd6EZo04shuEMw8iWRX3dyamZ6Y0TqXxT6KWjyzgA
1700F91mXqTkXm7YI0m2ns8OPXlsJBxPOwja03PX4hH4KZLYzEsqO/P3rYaQPskWOte2HotXuVDi
AZvZaPjQprVTwHNu9AvvCNLZoWDJ7rAIWOawxAOTWdv0irACjxXK/K0Zqr0hZvWxV2IzymIHnlAL
QSznrGpv46i8TUJw54rKvxuZeApW095tTOKju1X5oBeyU6BCAPCewWPBljSU/HbubfEO7IYRJ+2u
FWOrBnJMKeWdDtOhlGtWAoXLMKxmtSlQYDmGDoo0uwzOo2qczLmY273qD2Ze6Q5NpDvoJi7SQdnV
6R0v6JFI3ZLnlZVSJPBLIqxVQZ1HBVsyli8xVA4ifNBZXS94BZZsoZt13ztcS6GaUTuwJgVaOF64
cTFnAp0HdTYTmmOAjGs+Su3KrtPJcCqUSwfLzFxp9A1EAXap0i1JLSFfwc0QQabPG3w3NZo+AB0Q
LigZ1O0gPRiodMGGwNRK1dAVYlUwO+9Bea3TfRnmRhP2FmrQDilgCj3CIrRAMmQJkHtk7ZAj7jNl
DsSiGQfwApZUsTeTVt1q4VOPw3DZHMO+vxGEwaqVBizexEiJehfk2abTLChPG+q2C+GUlRnRTHjL
XTO87TEBDt594dmE9LsSelwgOc1BT9xKMz2DwIXnVjM5G04lp04VeBkEXxiSzXCANfVo2Ml5Hc1A
7/XNMlNdu/SVA3X5IoFEoVEH5YsQ9gpIxUWBkrrkmhkmH9QVQP0URQNWkquMEqMpglWJcc8VaU4H
yHBEuZWg2pK0YzXOc2QfATXI5g4PO1utxJsMVNFoKCyJ5pAquNH4KvN0O8urjcZbJ1SOuQpV/yG3
2jw0q+5twAg1hkZdxi2dCVC65e2j351Zla6g6gGxEfaKxNRWggZk3hbzYBCsiEgvQRmahQpLzLbe
4TRhNANW7+xZK3Q7r+AM6RVHvwrRQiHv86wZMMmLeRbr80SC7lIiZ6g5hy88RUF/SPZV41lp3cxa
TVqEWXtSgiGHhIw2K7v6jYIbZ4j+S6A+uGo1F4PYLKWlQNyTmJ0zYZNG2lMi5qcoa48wJjMVCld6
9uYCAiI1jaWo73BqNHiSh0ZXwrYPCmXQskuXKkTqvEKGGbCyogG6tXkKpXut8Gcw1LULmr6jsnRT
CfW2rdlNrGn2AI9HVCEMXt4U6n3gLROh2Iq5YIO6aMucQDZtsFgfOy4sY/ocRmWBukdm20kUwNQ4
sXmj2Ukf2np+br0WKmOlg76APNkp1oiJ6Woh1baU0/DVi5sjbyAELCbzuOg2EcGvk3bBQexVM9cm
0CMuoUes9rCkhMqsdvYqPBa6NOO3IIej/PHqRt0cVEZRHnZEX2Ze9KBA7wEKPKacQ9OuKy3onxoR
iL0plQxJV9d+qNhhBLHcEtW9/omp3RqwesMt2ckVLL+KcQWkeyiAyFS2/eydwC/ZzZ8kkUtW6wYb
VWn3Low4DMaSOXyNQ2zkaaCaBMtkWzy4im7HOrJSBwa5OihFC7ENRSFD7SKYqi6ECBJ9LRQeOSo5
ZJa2kFCSSrtQiiX1sV64+bqqk9MoDOdzaVuNC2E7LMRmS+TqrhRuI3DV2xwKK5CZgWEzU5J15EIu
L1RgWirvCiDtGHuuqnLBYdIs1Tuv1i1ZeSO9aGUDskkFvYlUduBCS01ZEs6hdu/VkG7JFCNloQXB
WNCeob4mM5CP1X2VvMrKDSme0laxFajiRi2zx+4p/RgVfd2iEjGyUVex11ZVP6xKsUUNUPAWQ7pi
NdCl3lMq3HEXdiWtoSXQ1o82AnSge44yhxDaXJzlmsPSEdnT5AtBFxeZ8NT4MgofPbZz6OthRbXU
jsA0o1xW7L5XdafgwUzTNadr2ltNH0IwsgW8f9VMK3GfpYJNWLXN1ezgM/+57ylQUVsZe1DK+nMK
vfSsb5etqxl0KF+HNF7pKTzvmjBAymiw5RTe1KpveqBhkja4KXusGeW6zBOjknPYVL1HvgLI4RNU
5T0vmQdNuFTAFyY+mOcMwkFN6AR1MocaveGC46sV3IL0rpVF7l4gmBTYtgN0byLfIHYC5FyxUllY
siw3m4ofIZ64C7r6UYhEqxkOXfTMcQMhIfCYa3Ye3noiHxSYZsn9jUu2Acyd286bi7WEO0b0Q/O7
NgXWAeJmBdzOtHMMinkayQ7E4ExN2Ob0Leeob+eDIw0QC5FSJ6ZY8zqUkxFe9YIKrB7AFNk1zMDP
KZIfYfFFsDhJOkLZo0DBj8ZAQdxroL7L9DUvryUAJ3jx31vRKZXpeAJg411cBL+ZRKqgcBGStqar
YhxbkBLOntyFZrYWznQEwllIpF219J7UwP7a7iTj1JRi6Ocygv5RBwkhnu1DVhpZXExIwzPpPJ8F
jraQFl+H+pMU4Y9mVbiXM/jkaerU1caTvUIC9iABjjy6BRTBSTKzbU1uUEOB53ygO9Hx6yYnNK+/
Njmm9y56uCrENhSoive44VawC+aIVlqTKBtmNTBM7xdDjCcWDc/RbyroaT2p1/Bj4wFmeuzQwJJm
wOp9YvIlcdar0K1PNp0rOAUkkGEXD3xnlNxIwcPXT/vZoGWjn9jIyv6r6pPqC8iHxm68kYUbP1/k
+jFVruQqP8x1p49z2cYknazLDB4OIOhvSCXvfSg/elTvUMfoFoIgBIbslXOleFPKvUwwpvrXBgy+
UhlQKuPYd149wbU429XsliHcapLAzjLZifThLEpAZkYo/8Zj/Vxjtl6ms1wqbl3IueoQ6gZQA0Gb
HVfcEQUftLVt2bRGAJyVmGAzUP156acLH+rzZjLUa7GON5mOolxVNGaa5P1KrUHmBg4agWHzEPtk
nURXDpmfvACGHJMsKhJCWmXq4B3A/TlUPZ5uMh9BL4qEnnZWyVXZ7WvNTKdvXwp60sTJRnqJblWn
mJXHeMVX8WpYDnZot5KJZOTd12Nrokn+MZN+erbJQZ1HoZdwUqWYvJ2F45SlO+lCIaceFeaRJ+2h
eh41e9dByNtaLrymDYh+XGMV/5yO/3EXuozBLeJu2LR8h/BI1bNiSDcedGFFREOxsPv6QT/pXGAI
MX2oqACmOLURUFRfEQEGSTYRTi9Io86AfzGhGnclg/zJg/zUzCQbAevJUoNwB5aFTrc4QlkS/r3S
xUdf/dTEZA8jclMiT5ElGzcsjayAhF/097TBf29CERmspCRdF8fOvFhecwFeAaWIJnAmWugrjAEz
NqAXeJM418TSPklUYV1D6hbi/QQUl8nTQLx/SPhQxZuigGilxxIcCkdWS/tcByuuxNgrfRwwIcH5
9XiYVDG+PyNg1hrsjpiExPOk4YpFjeKK2LVGinmzYDUU4QJTnfUWDvtj7mD+7zU4lXxnOPRAzqlO
sDuDeW1VRrQt5+PWHM/95TXo3LhWTNZzrFd/PN1U3T2gql9pEsM4lDuLDA8Ze2+AaqjZFUjKZ69P
JhTpJwCGVDpltmpQSpep3yQbVsIE9kkcBEMINjSGGHYO86zyRh9OH/34v5noX1HduBhSY/nmp/rK
/O1cvv6or/yCGssv6xcrS8/x739XXeapP37re6JaI9/Gqoo0rqzIxjINrXxPVOMTJKF11Dwg7K7o
HynsH4lqQZWR3UbeGB7rskhgZPpHolpQyTecU0F104AdxJqKOPRvlFzIx2pyMVZR0hlbUrA0w8JD
ZB8Q2YvVhns6FVzuRUsm3EC9CvGFnkP5qvCdXCu2VVoSo44E2Opy0OnHbCpTAmJFnrgGvwa6ckJP
TQqIWgcLaRw4U9AIRGRueHgD7F5sBRXEjNIymRdDuHT1ARO8bnGaEZDxCKtYAJYCnsCympvdUFMT
cAGkSILWjgd5Lpe1bwsNfAESN4RiFhMBIFcz1G9xSUxjaiciGMMVFTObB9COR02JWxrU5E1JbTY6
xF1nDUTpCzZEZiAS1XJ7uNgUTE7MOG2gqFIte6F7jITMyev+IMjNUoCYlgmWxkJhZQZlpgSYPL2v
HZKsYJVaLjUOH1XOUrNMsFgWLeSRhRTeHLre3LLE91YNWQRiU9sh7IGjPoKmOFLOCOHIcxi3zVwR
RCir+aEldgoQ57CikosyMbLeVcAacPBkKVC2+SZsAfTsPZwaw2SbDZVvlwC4w0CmtfBKlyprkaeU
2hZS2Koh0VZfZyl/G2CkacBJ/skrqxsJDC/Iid2mxYDYoWgAJ5HaWStLj63gAWMFoRcTTkyJIQi4
A6QdalMfKjvQk1sQohWDeYDWK0DMdiK4PvCKOifgCsxEpIAAn4+AvfTEZ2wsiclpexKadBnUFgSu
HN09hIk/r23UjZF5AWYx9so1wre5RqLC6NXCgrsPmEoNEg0CqgQGatoHxU8cqPZ3eQWRPfglQMIn
ovBS7G5qpDLgX+vUuJU8f4CH5zxxhxmk0k9ywZDkDcSXgByzAKdWz4bZJvStgkz4/ki+Vi0y5CqC
mEAhv0NqUEshXB1C4Z4Qz4mSMekFIxUc/4lixmFpt4NgV5X4GGmRKVIkX3hzW5TCrFGKVZQps8zF
OR9uMTsViAxdJntW36ZCgYQ/UijVzYCkqhQfkdZJraCkwGnEML2UhdmQKS9ejmvFvEe+qI7sKofp
JXQDlm5HTFlAfTKjc+BX5iqFrWPtdOpwagm/ZW4Nv8zhpHd4R16dw0pAgeZalLBbwoJZr7Zr1dO2
qV4EVgiz3xjZWNMnZpZVOpJS/LaoW8UQd43qyTbcpV9iCSn62L0lMRLAOvSHE29eydVoreDUSKgK
YoJeEWaals7CMLR0Cn+Cx0gFulQNkSnozZB0CxVq9LHkSEjiNdBQZjWYGD7SjzTcF6m3qupcRsoX
yCwc0p0+RS6PCygPBYP0zPFatRLQ+jK2vWhYR8kAMykX6N+6gtKigHT7IBp5rjeWWKeCierAXBmG
me6Gy8xXAYuHxZAHljaSNq+QtLqTBsheigQaqFwrDChVyGbYbfGMlVXIUFiW/MSOUhd+Gw0+gkY2
A1if6IpvBBziIH2aCKZYFUs1wjqXMw0s7NQLTCFHMlIf3quiNf+7dtJDluCfL8u+/7I4/BOs4f8P
HAMIRV9utBgR4/76VyjDx4UXWAbonCuqJms47AGx8Pu2+gFzQEhEAUlgoIUDE/hHAVj8hmBTI7qu
ihTFY2x3uJU/sAyoFY8xMPia2KtRQf5bG6s+ic1GLINOFDKeeShIc1NQraKyvqygO7Vr4I4WLeGy
DvMGL78TlLdOR5Lb4FaPU+Wi7Sw3X3EK7qaTwWbJnXnqNgm2kLAegeIA/wFdIFgNCk/kOYP+xrD0
29sgxaYYELvCgtA1t8Q9cOUsHetuq0WHIL+J6F3frH1lwdV1TyEUFWz0zIYdTVM6GpRgEzMCBTdx
xHo5dFZjI4V4QNoYs6GwInWuSacMOX1uislWlm0Blu11WDikM5XC7lsH1lg0yjF1TOIdM/W+36Nq
2gX7nIQwVUFlIED+R5lzdd/rzqAYrWwPkRWqVg77qsFKnhOy6UKsSOxeWHnH/66Z9T8NAgTqwFdT
ZxWkXnJOf9m9vb3/FI6Ol/0+caj0DScFmcCp+DIaFSRKvmlUorImAc2D6YFrfoSj2ggBomQE+WgE
+Ioxx/hj1tBvImEqjo/AVWgAHGBu/41odAyGLw9OmM6ixBjAScgTKFBCxD1cHn1DEPzSug/zbd5C
BN0JUP8JO1PgSob/SGFBBwR5rIkGR/SCcE07iW47BLdIcOcJrI/u1MST1AgMGU+MDFTB647Oh7ZE
WFg3kCoBz1DXe/XI3D6JFr1ScsiW1qnURGyVZRE4P9jY86iz6zRSstyJ2NAlL1DDrVA2TLFT0N76
PxCX47AHCuItCVtEnUNDAQtihU7B76p9wIsYRekL0AQYWYV6iJ1KxtFz/Bsv3+ljmdkXwK00osxV
HF3g2UqOsNYZQ+dDEgsSANDBTUUPvmcVrxGayRHBpgRcvAeJkMCPYBfmezk0iHE9vh+pdN1GIw87
lAmu0Vt2VsquehfBs2WGH6TILbVx1NsFOJ2IoSA9CQHmqpdzlEVCzNw288XMQH6G3cdUbZ7jIPQd
NUlauFqqcEXQ+tHRqAplxGYIRVHWKPIONj2BJvfvChViH8IvCgxq6irO7y+G8CdYlglzAKAwDWMB
6zFGJBZsDNCfx4RccaH20yDZNg5x4Fnj0NcSGA5k96tZgHXJQug0d23PdwrU3RoLkIWv70D+mQj1
1zvA8L8clYgaZMBVcAfCnCLHPKMA/cKZAoG/xedwkJJmo1XIprVS+Jf7MwFezs3j/65pvB9hjdKY
bvzXEDC4pAQVT87VZwHBeOn3dQ0n7m9weUBFgCAZIgLL9Xs8MH6iEpQrMYzwoc7wye/HbEn8pgCz
CNwXeM7je/5jXRPw0TjwKBwtUUj6uwsb1q4Jd+ED1YjfAd8Py6VGRuzZ5SAqBY9HailLc102hxeE
A+5Tv01P3pG8Snv+4p6rd+XJOytP8ak7iVu4Mcjr7k57He70A9xmhrvuJN3hMmkTPNTvybu2V/cq
SG6v47eFQ/MSPKh7CR4wUPWOTdjQHYeTd9bwY81JeNRfoRO91V58fF3be2dx221inG+fk4fomAeG
uk9P3Z36Muy1l3bbZAY/9dv85MuGfuhOwdE7ijvlSd7V79ArBi6pe6lLQ38cn6B/117qs3z2bjk0
KAztRB+EU/xK35WH6ozjAN9X2+CMBZY+yA98358B88of6133Cv/Tgzf+ARrdmYF/nTr8j75jsWue
9aN8L77xPVLS/b36XL2pRxVy7Pc50FS55T5UT9KR7+MXdu7AOz1UT/hi9dbe+6dkqa40sAS37Vv9
1Gz6M8523b59qp/YWX6odg1q9+/NodopD/GjehM+po/Dob8VnsX75hATqzsk1BoOfuTUO/j6HsSH
9py/+o+4VfrA3rBw+yekrqszzEqrHUTCcPPpK2Cnw6HZo63+tr/Ho93x1wHgl5W3Ch/LR+WBPTR3
zR6als3ef8HPQ6f+JnsSjtWW7+X78jF8AVFbPylAjr/7j5SC9m7kUDM3+nP4ygSbvg/NrEqW8aOM
tFT+OhzCxwCK47g/D4RJyNLjIZpNiYdBM48FwHQHGsGx0BDQUXjsQ3vu77XnsYfJ2N3dXsYbwYV8
g75j73i3Z/8VN7sfCzzb+l07RQ99acgPuKsHmMHJ7+I7e0csmBzVPXoR48YtDWik17ghqTHEM4h/
gDqqcMA5RZWBS/A06B10FAATJXoE/MrAwnXK+3hofAY0rtsraFk4jV/gdnTWXnCZGhj+q35KzhoM
DWJDetH3RWxoB3U/vLBZeIhf49fsHJ0pLiz3Cny5HvCw8I1L7QZ70bE+Kw/qM9R54DR3gAAfRsJW
fBDPLc7Vr8VZwv0ceGAED0CCdHfDi/vuxgbeZJg46Jpk/Baer39PzvVZfA9EszvgGaQXUBq1l/CF
PANUiV/vRIPA1gAS+c/ZU/ZEjkAYRE+qawGoB+oE/j/CA/Tuk3YU78t9iZOlb2jPyVNdGO29dtSx
hxzR9+I9THHfxMjGX2E8tDv5vsbo7A7akTyzx+5QlWYPqAHGQ7EbDvJ9ta12/IAbTl/7W/VGvMeU
6e/RhXjNd9VT+PJf7J3ZkuJasqZfpazvKdMscXkYIiIzI4JBoIEbmQRCCIFA8/D0/Sn27qrc7OzE
6pybvmjLMUCwJl/u//Ll/jsIApEnWNGu1tVqED4K3ubp5LordidWszwMfFmXCYkRfC1PbM9OMb19
r0I2m10RP1lPyo3uqPvWKY4RF+YsnWThbOkJdzl0FjsdTZD5sc/6Vj5Fy0+syGg/ds4H6Th2xg6B
KkzXIGnSRDhKR+gxTogK22Qh7xOL/9T5rN5TNWKXWLlEACAniEleE+7Pwqib4hj7cTFp1kM3fVhE
Eat6cXKL1SiotuOgDdAKq442L4jeZXJ264NHcMyxHWSPaLqTywQJPrXx2K2ig5wirSzrGRLb40iZ
3+vJ2EQK+GoEgo6yhRnT0LwvOjBtsLOp+TQleuzGy/sRFC0mImPJZr8cHWS330vrxOfLRw47CTVI
/zv/4mpWftAsxSKP0LAu+5RKkZ/3A0uzGLM/yHi3Tgfv1fjuHbt2RqPaaD6sCN6kwi8uiB3fwwZh
Ndn5lDxEETA+Jkw5MghItEZ7pWOLxdfvlX/ztR3PI7+saL9RjtJoLljGMT14R1kahLrACoz3DLHK
SMybXCQCgeZMeC7NzoS/++peIiCZScBeCEcR7kVCi6y2Zs2lo+joG8wHXlCbogWJNd6fXFZz3QTK
OsaMqGbusJ+ldemkqAuWzNLf231k3Y6qKZuRhRdVPE/6/RnH33q0kT7UzWjT73kNjvh7GFnSWt6X
m5Ob+NegdG629CHur764V3lVs8olI4gt/M5NUG91V1wmduz3NaoYO6PMRz8yG1up7xHNG7B3wnLo
eI33TJeQT6j0Qeyfo0fzLPC2d2eMWFHb8KhvulW/V9bCKrKNneo2fNpuHYS7Xoxs1c7NBit7fvXm
dAbakMMgOnuMMwbYbI7qnras1B3tWSWmTrK68yza9gFRxrKtBsqGEiHSJsY9tamOwmdvUnzT7ahf
EtT7MdNKhZHc9twsTNNJafOwHBBQ57nXdnIN+THaoljET3SIHNQT5ds90NwklG3DjUPjPDHcW6hR
pCTEkajjwN1F2zwQBV5oA+qaQg3DuyoFbW2+33CzZKK5vCIGTUhNEz3olknYY1OTHe7I2syXWIGL
e3epoUXEGOHVfmsWu0vQLSiMaQ36Bk19f1HfzsVwiu8d7Jc7NnU0iWfh460XhtUeil299HDP8h0S
GzQ3i/CUzYrVbdfaFZZHDVAvYbmsF8IW1uVqVR8qrHhtKj4hnoIxK0+vNF5v0kPhs/vYdWzbG/G4
/Ktepvzs7a5Wb3xj12odu5gtzK7BZDi9G3OBIwbSIAPaoLGUreEjVfzHSnbo3SqsUWhn9+x0VuUb
QJHW9I6VX6EyTy76TGHQdJ6Iq8GO14OqqHyMSrGWrJGd7VA2n1cdxwlKxdvcwrtJkadqlZuliZFF
uaPEh4VsyM9jopsQpXzdDTQ9u+tOHWxdvOsDFtdw+YuFQR/zgWbXbHkPSz5ITwEiYG6QHL4T9NNC
8TE8y2uynVw+G3BQlvFNWSjCW4Bx74krG55os/mXFRhWISLQfe9ZwANxU6J5qlXqSuO5Wk9rE2jU
msI2PaCktCkfuQBOVAxYwa9KmdWIWkb+zKzbnvac7Ph2QEuzBWy5GPlyiZEKhvncNuO5iDHCXuzK
hbId/nfBI8TbnY+IH8ulFopgPOGI69phJoll6azLgZooK2Eb+ygpGdRS7VqzwpyNnC+4U280v1wi
Byf2yfAhp1if94MFVax6wzKEYnA32fIAREBEa5ZLDELIFBIeeguT7Uma1wFyrb17BzbQxWNnjtgk
W3ZYs7zY3ia9zcbbs3+3PRMf8Q4qzGMeyB9xWDij7XhHqCDCt4FNYuFRHdvR3vtjlA+B08KyPTbL
s9U49bE8VvuK3b86+cK+/+wW7bo/9uuCnu34Vn5dfFzZ8rrY45re0JtNv86tblkGhimujf3JEvbK
Zryq5wLUSZOT3+1HW8FRzM4RzNx6V1f9mijPk62ZzV5w+vVoJ+2V/Yi6qJuTL380jrzS3Cg8+2tj
c7GICTSpQAPa0XeSKS3vF3jNz5a6Ptvy7hwYB+391M8Yy0orp96hZZnlVbOM3jtHXjM1/L7bfJo3
3s+B4OprkeuUEPXSB6rNRH4bry+BvjXuqK4+QDyTreIqGxI8+Ghueq607I/MnPipuYQQJ6GAi9NJ
GXHjdMvKET8vVun3fmeOrasbTatv2UHb3/3IvZHACJy0NMf7cU5n7We5G1uqf/fHlucQTlquo0Pi
wozTbIrlfR1X85ifi83YkrfVIvWzjeGo22rTgez3HrHVEx7bjc4TLYCFr9iUq8psUhhKuHqZqX50
yPlu5ifGwm9Tq3Dao+fIvvjRb7XgThSmXyyHRImJFxCWKtmZSdRNv20WqTAtfcORj/pRzyeK4+2l
oX7kRNuTw0JaD4loR2PfTymPe1T2+FTOVmlJJip0L3/063Z1babaoVtKSxw10fYOOqTQlTLRKAtO
0fAddNEupoHdj8CKdrLrcXoYL0RmMsuEeqL05xkSIjBtmos0WmNqUi8NU3IMs113Tu3XfuxqdptM
RL9wSh8yE9lKDoOL1gguO6Jce8vg/LbrP8pVQz1Iuw9bv1om+3rXQtNjltmEymhjl7SkDHSOmt6M
sunVzX2WSLao3rVVAVvFJNvE9Cksw8asV+Wq9TWW/iNf9/3kqs5FcAw4/ujt83UZnnbF8mLJH+Lq
fmQ9jb02LFLrR9ikD0qFL3skg+fvFvU4TxZUzIpzOZ7964ZVkpwRW1JwiHhNfcEx3gtHY8WUPRvy
7LMOw7Iz8shN/eEBtsKwMS/pXHN499TPiUfsj4Zz8VktrpSHJINjhYK3ooMOkKJ60SA6fIa/qYp1
vU5r1D7IsJucyVa4zmJpJjl8+2g+us55jq4oTuPwdYg2pz9fM2/5DAFQnPzII3y8tr56bVJL9yiu
GBbfLTmiJVr6MbVaXmOTOv1KcVKm06oc2rvhqLfPfv958i+fwgtdOflMVyUhYGe0jMzWN/tPhuif
Le7BU79dC07BoDiJShMk32mWI1iZJvKaji0y+ix/MGV7bk1pov+8+IZJ/1FKg+hfjh21eibIkGEm
OaHcMwM5VZykZkJPvueIR82JDoojObHKnsviScZbe6KMKXuIeAv7/NgeNfPyo5gl31Qsr5mxKfoV
feJhYz/a0Ro9He9K6qmZDNksj7zDje7FqlzJEdyLpWw0c2Q1LirNHe8aV9o3e80c7+5fT7KhKB/H
DGvvzILVr6TN3T/bQ7OVg94UV6OtdGBG7M6JGJWFdG1Y6s2dEae+vssc5q083i39tZ6Pt+IRtWsK
AI5FjSKXPzpWkkUU1xJq6nQ88b6xEVdjv3IbJw2IwgfgMeWpf7faNUsvmKyvZnK3j74dlsEu2JMa
G1BABLVBPs0ardLt2yMs0mvjIO0pXN1/tvfpPbg5J7rYuYNiVDYxJ0GaBZBxoIpmV6e5UV8OuR5t
udRcnX0khxiHQZoEBw7s/TnwTGOD2jVbsukQNyaE08tKXA02aLQ1zH5V89X9MbX7TxJN3ALNi8JZ
C2TicZr0NiqoEkPhorYlbl2bQX+j5vV1FJLIS10MYCYXSrbknoNTkAqUiZu1QfvW/uiWPIqNkJbM
lhu9333vkIQo+55o3xCkEm2xrsQev5fERVwxVDqXQa4HLR/45jMN+NpAQMlJezZ2bmMIP3lCWGjv
Xw9gSl3jMN56B4UeaAyUd29OtCXFhpul8GydbOlAFoL2LixzjoAQkAZsGcwV67gYzDcs8mwhYzOy
BoXjbTqkngFr5vk2uwTCnu/iFXFV7e82pqxfCUvM3kFYGBsgNAa1W3jlNBNn0qZm9ToX6P0OvLYv
Ad3HpLwbhzIATDM8+eMe0MHc1lz0OPNSc4y/23gGPGWGERwwOno9r19iyL3sb+ComLLsg/fAc3nc
G4BgFb2tCd+6DwCxW5yJFRmapI0UpJIpzGFOEAhRA+rUcBkJVhmLYt+Zx5QlisOq/lZzllCApMZB
XBNhob23tmTeQpQBK7uNd+OttKQjWGYzDtOj4HoHfmSGXbTJvlvc5Gm8UzZ89G5HW5ERA1uRoaEH
IbRUwEtxnQcK++dKZMKARhmyMDGaSURSBVzlNj0kxqDvZ2JQDwcaHqEuIJCsUzBs9CWZc1zB1Lnx
DlTJQee2qwPZvhjgYzAmeAIWx2iXY5OqWWniZsOxhzeHPBFw8ErwQbPlBmcA3gxft7OVR6bFVraB
oggLv8oBpCQhg7iGpS1TQA+kLQ3drAMsqrxmqVgaAdmtA2PTIjiei2gPr7mjNQHXpIQmw98iG7lL
p739tZYiFXHXrGRrIyL8oYE0iEJQ/FZeM3Bbe2+WEuop2moHeVUewQJoC5wJHMud1uJHaZ9bBQmx
7OWDiDnO/aSYAWYO8QFdhgSRR3VQj8UmdiJXP4pW2k8SpzG5LrKKTeSehKlu5aurq8ZTHpctYSNs
wD6bdDy9A6m8ASPBjFSvdatRpmdyUtzOrDY9QEbYlGtiQmDnS3d8yGo/mw3VDLeR02xuuCbMfnff
1WuB9Vvc3HKX78QwcbQgX7Wh2E7kbWbecVjNyzAGI0V77Y2pCIkv1OxyK9lpmIaCLQWjA3dX/Mcm
wsroIf0k5WRAXICIMgSQbHv3ZlL2sQk6+x7qmybAI6BApc1JwsYb0Njtwtj2S7wCSnAL0rB2z2GC
NwAvczCq56PNdfBACOtzmNEoj0nUkRxcCGU4VHzcAdP4B8GkviJZZYF5M/OdBnbrecuzvYAuMTqy
95WgWHDV3YY5UhG223wnh+KHwYGbfB16yv9I9c9MwBKhW+XaC+Sw2TQmoVKZK2/7bd9OPbtZeE6+
qxaXHTdoNfgncotDtSjMYtn718OI+BxXtsRjxfmhBgeB2MwcTGPskfgNRhIQoDnFoPDvfm3J2JUN
0dHDVN3BmKCpfgwSbUB2HrmDPiDGc+IDr7fapBrw7zJyo0O9IvtZ3F5dLuOBGB3WBcN8N2ZU8FyS
NrYtTGGjXybJAfwWu9E+3Xl2bWn7q9ssSjqdr6N9tRgNyF21lEDfZEQCHwQH1KEECfBx2/ol9JSD
vceQ0kYOxFTsxgYbC3YPAq+W1QaYEE8AE7UFsgJd3C3sEcjYvPucWGgmned+vh6wxPCLnFuOVJqp
fhT7Zmls7nbOnmRPnWfEMOyEveR4XxCEFMN8JW7rrezX6waZrs4zcvWAgBJ/ogNseKUv+mPwN18f
O8xf2JkMhqlhC+KK3uVgxcGAcyILSju3rzsFc+FtvqBQa6W+ZyahyiEK0+/qW4+dsL8cOeN1JEJN
atYMZJNaIBnGpVxeWIsBUnOGKP1seeknjBxA69QWywYy/YJPpGimxszbM1/eHrRxoSLdPveZxPFr
9T4+RgcgsgCqcpt66jmYa9Bow9Rtch+ATcdP/hnM8bVENIUyUY+kmxsgQddbDGvXWnyfMm39ekUD
8aE+MuLcH5+m/ChbxZLU4sRR3iszpzL7Z7FJWGxOSaZuiVuOOZVJUiC7VLBZ5qGg4YSMszzsAmIz
u+AEpaB7lF0S1rKA7TZ2R+LL6CC6CRvlPMnsYnDVuTd84GSMBMJnHHCV5EjrmLsiDX9g7VbXSbNK
gszGX8iFU+1c7d7MbG+r7NoFV1sLeRNbqSNSyGjf70d7iWsZeY8/jlsrfHTiLLGuPn/wH5wQbe4O
JsY2w7Eo7jN9VhzlfcZbOciJmwl8xCwQh97h5oxgaK4virVn3Xw8g/iRoSX2c0ArYdh+cxwe9XFM
jwafrc4ZbjS/+YXfSjOuWST8eb2DCwqsi1cXzzC/VeSeAw6/HT4snmatOjeOAmLH4g8cNYO/SKQR
XjodytOcwQB9uaTAP8j/hGMzdNG54drMGFQyuJRxvEa+t4usJOCReu/tKkaHu/YNctm99JE6uCZX
o4ovztnUTkfADBdybr/E30W55Um7zI7GdliH3qUyMXf1pVsEvUnMQbsYb4a5FtYy5zSzsCHS3aWO
7jZBv/R24lK5TqiVOXyLtPa2+oHPc79Y00PcXsi94+2Ez/HmxlXj4BZHwvx+KayET5y6TrPq1qqL
PiftdzVyL+GdGNgvE4B/0VXN6jg4YPXZCCC1uh17bhW/1k9aa9vr8bQVVgrEGCuZQer7yOrNbi2t
h79zh+Ey08ZO3lR81ybN8OKWjrbTdtlRNpk5C5vRu9gOYUWHu9XV+nL620WQK5NzeLW9XY070FE3
X0MkTpfhCFxoRVazKtf1drTBod0vlXUW5PurJX1I63bZQUUwEd3RQT/QvLAeb2JbxcvPtNyCrJsy
AaWE0I027BaOyIVZLcUwxo0XtiEpC/ohCq7DRrmEujt2SVZKbG4xgjyku3xEr4a99rW1CgxM0HGb
aTd4ANhwX8dtITjvsDeijznj+XNYBWN2Fk5Cm2/l91mBfW5iYATtaqANOYWjw82+2jdb213tyLra
mU1bbM7Cljf5XjQv4S2IiFAxceJDM7Jr9wxNNsWD9IHbHje/X1Ib2Ro8/5GlHoTPZiWt2Vp4XJG3
wYV/Ow5eWLPmdpgVAnrmUy49bGlHZrQ5yN0VaTM+ANg5u7A6iiZ3AhvGBmlYZFdcxrAGpy22nevu
QQFIa/p3DwvuDxC5rY4G6FYQPd1Y6ztkFNzMtYvRpl1GNvfdDqvEiWN9Zp3XjPyKyfkcu1db38h0
qty3C9UdbYxduee5oZV+IaJiJKLeZv1CWH9ti578LXvsqptB+wxX4/c9k2DmCJ/n87lT2LvcBLAT
RV5m8K0jBZfwhCjVbukmNjS2zBZe8WUVgDMC2UU2WNvRsNnO8xYwgvje7FPIaNWNvmGakmGJpIAF
yRGI0Ub92pjC5+3oba/BaRsFjS27P9Cg3jQdBMjjRg7NKKxFh/022mtHHTgGeLNP7NZuPUhVGSq4
98N2L6zQrJaxlc0q8AIKm43ce6gN4oe8CoG6GeQPEUkmpx2IrLOZPEaqu1XApq3iF9Vtldl5hw0w
yzXg8B6CzIbeet1s5HLTL0DK/MeHxxsksgZIVGa7LbdXnK7LLABt8Rv/Es3o7yAx+hZUCxx3oSj9
oFg37jNciiH/0oHL6j79084QtCts2l0L/As0O3bqHWCSuSIWeuymO7WdgkfZU9E+XzULMpMNO3Mz
UCzwjOZEq1yXay3orREOIU4Nbh3mq2xpnGbp+u7Hh6vbfupWvVK3hi1uGVq1aD9FH1Yn0ZLoexg5
MeB+i99qp9jCaNqZDd9+O1RLsE5oBADeEBDE6IATQb7r7DrMTCkwgJH3FZmUDAo0PSBgup2Hg48t
mbchmxdMbrac9Yz5H8MXwJ3VInM92wiInoxBjDylcZWV77z7jJ5tmQ58l2Yig7+LckowsjpVfaDk
UuOuckA/ig3G3InW2df26lG2YNDAF1otoNBH+64NEOFnUjGbQHqzWdx3hVmuwB8xEBGcsLpWPFyu
471h11sQco/LzgjAyayLEjBSlNIllIYubr2A5URCeKulVzXQq1wVrLtmDwcC5gQkBq2+Pa5mjCTZ
M3mLNrwZXBBWAa+Ua5yEGz5+DutQsWm79/OVFhgBc9aHsF3nu8jxgobRD0BDYnJ1K3NB5wqnYO7i
eK4LEB3+Pe3SkP7cbHy50SDFvCb1M9Q8O2Z3C5qgZO3rVbwnyXiIJ2UPQSMDOhnEesdHRZf8+5m3
0weVn06rH8PZQwhiGyYPV/jE2gBDIrzCg/kbH7gjTLFjg4mEMInNPNz1Gtt2KawLNGyH1YvxG1tj
QhGwTr1LP8X/RqzXf1VFmfuXmGjOSZWHfvWP2/EfZok6Lsp4XzwGg/+/GOY9cEf+3+O6lv7l2uX+
P/6rvF0ufwlWHT73r2DVIQoLYjnSlshuF4bYv//DWEe4qiQSzWUQzArxHJFgf0Z1af8UJUGUBZ4W
CSHVh2Iof0arKv8kN4aEJ9Ll/ohjFf+TaNVHpoGvaFWSF0nTUmGsM5SHlGGyjRJCMkfR6ka6SgfZ
dTJPtmQacXL7LGbt/DLPoe94/WmafhUPOcQ7/pSw9bdWHwLJikIyIrUYR6tTPove0hcStd7U1XjV
zsspDAOzJ8095DL+rbmHnFot8wpdudKcHM1GZv2uzK+vxYt4nkavNemT3kR6k/381Zg/aZdV+u0w
h/j6n/LSqN9Cca/r6bRilJ+NlUPf8sObZTNtHx0A6EH5Sq7Lk0jPhzo5X5GeZJD/a0XVhzodVwqV
qVV/Pa2aaQ8d/BDcRBxZ9H08LQmR5w6DRCFtkr8+XdQns6wOIag/jfZUEn59KqPTqoBEad7Niynp
QUyyYtbz01thwtyOLsoml9dq8vuJ/luegi78ZcgP4bXnuiBxr41PK+E7Ua3ftW86VLbCj//peqoP
QbRqrHvy+UI72of4cpqKk9sr6VYzbxZDnjv63ofPq0mLT7aKimb5eVb1cTUSpJERsZzNPF9Wrwky
q79Snncq/Hi6hs9mcpDon9Zw7KHCjBR1wBp+I77x/fZdIqOvmXJpTv62/j1fi1hZ3E4hBlZ9tlGH
wfxGLwxpLz83f1HOcRWPEaH25bRMl9f57TWeVrN4eXqjtsk0mj2tE/6LuOi/iM6DJuoM4lnlCy3q
93zZ32oDQjdjK5barK53uTZ6GSejaZqPZ0ZxbaeRVj4Z8rNN86CapNzIRkl8Oa3GRjvTC3HSCCEc
X7MqelIRVBxG8ru5fVBGsXChhM8gvJD8UbBicq4m9VvxEb8m3wCm03R13YjzgY85Ep5szyerqj1q
pKSFku5+P63gWJpW0mkqa09IKJ618KB6tMITa6+lhUjGyUvdjf+wOvbftOpjBH9+hmk8p5bbSu7r
eddtLnedvOFnikx8Io7ag4a5aLfinsPBtLp8K78RhxvNB/IdcVqvrmb1hE9gEK3fCIQ2TOpPe70t
ysK7UzwNbN3NTqn3rcmyF0/Eb5beXzr5MvXu3pMmn6gX7UG9JLdR2p3022l1Lr+pt/eBcQ5+8Enb
Zh9F9n7TYTtMKT32e+vwTPK1B62SKCR6egUWsX3Jv93foTOYiW+nGZDjVXwVXqJpMht9E96eKtMn
O0570C335p5U+iAzxTz91s3lWfY67DhyjSfZ+/i7BPt5YzdvT4VoEJLfLeyDTtHq6CTdz+x0ldt8
KSFJWNDfZDWdKOOtoO/IG+JuIOIaL54K0HvjP22C30/5s/34oGsK1SsMTWTGYayYK3Ex7bL/kH3j
EdM9liO7N+Vt1FaDqRBHDmFkmP/XU6GdZ5cxEXWeKFpepX5W1NFVs1acj893g0vo5uP3A32yh/QH
xdNmOuz2MMWtugoCzlHzot+FrV5dPwrxDHteQxTcLX2iyZ9Mrv6gI1SSq6KKNYY0E8qRIp5e05ff
j+oZ6NAfVIN4Le6GliG55Yzad8v0pX6rvxsTmQulaOZNn7T2ROnpD1rhnLaS3t+Q12aqTyiTNo1X
+lx/PcNqos3/h2096IKzotdyc/0COMTXvtY/qpfbhjhisMVTJP5sXA/7f9xc0xKmCbTdt/it+mgn
yTT5dnq7c8R5pmueqJpH1vFSji/K9cwJp5e4/j1TYKqQDudemd3T+yqXnSez+ASU6g/7+1op5x42
twGUtrN8Kb+N57gzJuXn5ft/WkTob6bXeIAPp0rOIrlCGCVxJyTnWe5ZGbeeumc9GdWTSTQeNvPV
02I1Hk5OkQrnWEsomafoc4pxd69jTZpmUvdSCBeUp8D1ylW4+nkKa2OecJciXbvr9Na3r2Uk1CQ+
puLsSeee7HpjWJKfrbV8z6psgMbUM30puDInCg4jth/4f3AiSvcZUvVsZz6xJMaDqtFPo0sm9V/r
XM8Ii5io+evpRZ/evpVrAeKUt6v9+2E+G+WD4hFOd+1i5GCS/p7+aO7wOGmxvP59G490g1+mQxry
7knOhWb9kbgpayn0W2Q0Us64H+zt4rQaXBD6VHhJuB3WySx4ejqWf6UMSAvWRU3UNW385Yj5af2g
Ey7zRDlpy16vR3djMfSAHyfjcXviSsroNZ2bT7GCIHE5hkrupE9E5QYtdHwx4IWFaCpuXhMpwaHt
1WIkv8SC0OdzWasv6iyuq3w0u93lejxLT1eV0z4lqYpZD105bCciLChvl66roWMZGyVxurIGBfKl
1fR2mheCWL2mvaqNvsMy3ii3zUUoxsaLDi0sN78VRxTuVOEJ7stYn3ytxf/nYvpfkNb/JJZ/42L6
DJt/TP1LeLilsf8X3+HwuT8TQnXpnwLFKSQD5kYcgWN2w58FAlQDrn9NUGWYGeB8MMAl/0oINf4p
SKqgQt0FmxbU/Ujin77DkST9E1oIXRQEVVLGXymm/0Gq+1/RvKbC6jSmtI8g6wI0pcKjp0ltvbHS
nSt9qycNAf7iOJ2mvWS8Xs4eXp/+aunRJXmFybiYolDDn6Zr+Qec/bk+wMMu1iDFgHLqj7RW8l6Z
pr8qRFEv7z3lfbutsa2daD04YnAj/mjGk+JdmAlvz7w/f1VNf2/vweZB4JPmt9O4214K6e1ac0Ue
5wR+/X5UA/z4N3T/s5Ghpuawfhpu478OShY6pdPTc7eloGpOUC/ZEtmICh/G00Lswzf9rqWH4UA+
DGujFHXbwYQPql0OoBWanhfSt+ibtpfnKfSy0YsKG82Tw/qTMSoP9lyPhFQdVV63TQpxFzXd9zim
lKzE9ah4uvxRdeQvNXL+IiWDWfzNMJUHmy7Xsj4SYhobzCYy8kKSEwF88Mrmr7qrH36/fL+UkX8v
nzL05iclf+khVb4qtKZS9jMTXrLzMwD7RTP5twHBPgnN2cAM/DggSU/HMA9mZEpeJZQLuKTtSvlF
bdsf444q6E1bBI2kfW9k9aMtDcs4c8DOSTfI5fuPuEqus7rg8g1GN1Ifx8n7qBj5N/28hFpMntVw
P2VGR5Bn006Fuo3IrZE5rVYaBNkQT03urcJt7F1KZnLHJauhXcNb3yg/dG/8FqXkAkhV9WpU9eU1
0cfXJ4etX295TVdQXoKiyl/v/zS9t1JJkng0arfn99ZJYf6aim/GTJ1TQ/W2iaZ3Ut1+v57DyeNx
sjVRhcFS0oeSPg8IPoN143Qu2SS6TnaUTvEMDW65l9838iuhAYZA3COR5I/m/qvQeBFVvu53nVtU
+LoTYqSN3e8beNTTg6b8uYFhQ/40bY1WnYQmGbfbWGlmfen9qOrry62O36K+XPRN+pIr437qdc9K
eT9r92H2tHh88XoYgLfK63DJU7/Jr6e35wSgD6fVP5Tmz+N7UJowfXh5lrNKl3fv9Tpvf9zn9Xwo
aTp4jJ96V36lvn5u7UFxJrknylJKawPtJ9le1DJOZl2yHM3LCWlQMxiHMol7l9e6mj2jAP1V21DU
jBWEEjpn7UGbaedSqE+XW7ttx9oyHinf0g4OsktNMV15+3uhebgZ/GNWoX8yKAQkAhUe3QyenN00
49402/ZFOML+NiP++Ebmz8WCo53q2JPxTHjGTPur/TaGjQewY4gUN3qY2zyDl/HWJu1WFUh6GVeT
VHeuxbMibQ9e1j+GBgIXIWOBQF58vMfR65OgQMbXYhSaOUUJv7dvxPuTDaS8PXOy/nJEPzU1bP6f
9t6FA2UmpqxYmrWHpruu9FH3coaZ/wlw+OUm+HlMD1okL26XgiIK7ZYKsHNxVn0Y35qX7v2CS//5
kfyBKP7vM/igUpKqVaRYjLttOTNeRY9E1fNsNK1e9O9UTptlS65xZ5dX49l59FfW/OdBPmgUSY4T
IaK8DQs3lKTCf/OWvOvfy2n+mk6fXRv/Si+PJUWRNf6m2PVDY+r1Ut6hpW+3FJmbXRJt0lw3v99j
v2xBHiQdFC1CofpX4VCKnqp/l7aleM1KbyxBDv4b369gUSSwJHf7DzKh3qMGErmCIJjTx6XG40tQ
7u9bGObg0UCOf2rhQQ76BNrV8sQcxWJLaoPek4KjVm80ZMLBeJu2ZWv9vsVfbiiYghVBVQ3+fpgz
2HM6/KqXdju+dRQJyF5GBXVO9GdQ46H+2Z8S/u92xAeUCpN9d5cHUavObT71Tt57eZcXSq/iCIKj
aja66UFMDaFZmuZvzMMiiSkz2utEziuUFIk0NczVioh0yU6MS/FSG8bC6OuPcSIQjqjMs1aYRy05
UxnZ/VJJetG4gyDv7MlwWCQkoqXy4uRJs0TMjfn9FH9voyiEclyinlTkzSlBfaBQO7GuoNsfXWQs
xzcNiog8X4gSZTpuaka1Jk+nqNgQvd3jTo37fNqMyTbTCth1QMak12o/qKb+fiMRPYma0UuVCXBO
yOl3WW6W9zZrJyP5bOqNBuv+WT5/uycDoZd+eu/KLOiuzTJVyejpyL0V9NeyV1e5mrhVGi3juvs+
6tO3s1h9v4nXvX7J79M+UxeFTLA19/WQlWgSVX7U0VsmlNUsyqpd2knSW0n1oXscrfNb+drXinmS
6pVxzfOpKp8Jgo6Sfa4pIUXMPiIRBsKiqb436SjwcnklJeVHHxHNpJfyTh3pr1VMMFd7IQBtNM4O
olrnk3PEPZMEuasefTdyA1fWfQh/krylJ+HbSnAEJd1eboCyicREyvEV+vKzVzxRZX/f+kT3SATd
UFsGdDl+UC6JfEsbJgWuH6kiijF7O9/lt9/vlF9YcNqgqoYqiUBXHAX/m7QvW5IU17b8IsxAAiRe
ncGH8JjDM4YXLEcxg5BAwNf3orrNToZH3PBTt8usXiqtUi4kbW3tvYb34UXzZXDtSuA23djlQey8
q3qLU+psoYmu9uOWxt32kmz4x+P5fsyzXIyV+QRDwwwpulZPPDUPqDFdVWVzQTX887nhBocJIPJm
qO29n1sXwGaBBfl6E0gIeuS7ZQfNRrBU4DFAwyKuy/BSjf3jixlT+8+Q5x2nhTjCmQw3gGMiXWap
/UhTJ4G+8b3XOLedrPfD6O6/XsOPCd/7Mc8SPm4YnOcYxnRgDdX4mwyWTybnqMOy+OuRzjTq1oD3
fqj17v0rUxkdLsess8yph2RWVGUw4fkHDjZd8b2LmkB2kzUxyWIa1tF/gXNZZ/L+Jnk//FmpOZ3t
xhQSM22OqxlLDtcIk7gJBJkvN2YureR6OP+eqp1xi7cYqzoCEw/TCvmNJcBIxf0zRHNr0FYe2tdi
B8T1VXfpO396QFyIsmHnBuu5fD92YFRrpO9hnvAGG7KTzl66WVyILp8Pwh0U6DjBUVj//K8J4k0n
tD+taznnz5XHdpOwj+4sLlVXPt2e2DmoQeJffv5GqLKGysXHOHUWsmFj5g1NVFgkZbhAZOToB5v1
rYCG18U1vDTy2RL6hcllLRDbGLsdoNyUZiCs5kDskOjCuVg33oeNiQcfNO8YPiY7WzA/z/PUIr45
rV188k/Ngd2U+yle7YG6rbrwTcmnB4F7qDjA39jxzh8nbTVJV5fKgCTUQrByR58A259jloiY78mj
gws48m7SHciZ0PjcrygC/+HCnD/dPzygPvUhMQxd//f7h5gcLdlhNKcxmZL2xoWNC1T11wYmnIJj
6wB4eJ5czO4vjXoWgXy37/1FYtTqiNjjRD6igBWDsIpmsNoXO3VrdvP2/3OqZ3HHlKLrHKoNLpLy
e3YUN1NkQSkm3Te7ro4QdaPyIiD1f1jj/3zfs907lG2fkgBv6/UdAzGeJaqifu+G9Kr9XYNkz2+n
b22UxXkZNjDu+S+qGOv9+GFX/7XCZxHCLReDxf/nF0CoHsSYsNk7UZcYEzuAgYWrHXsKn6JX9DvX
5rh9YYtdWuv1fP8VoRro9Qe1wFrXE/iEsOSDSSq8BTZfr+76Hb+a5dnZ9Zoe/gwlZulR0DQDk+Rp
8b+ZCNq/1PMdHzLZZ0NYhpaaaBxXTfq4REEN9YuQp97j1zNZ/5r3MyFwKAfs2/cooYBrv/9eltfW
LZnm6SQgt7RAgK0xMOAri9DLX9zO3X492ufJwF+zOkvjROuhdty05mTtxHf5rXla4MMLv5l6W8E4
eJPdAL50dEEcCXEkL1WBPk/u/hr9LLmDaK+TFRlGH5MFRfs6XsWjgAT1N/kdBbCXvV7CoHy6Uf4z
4jlEkVuSEJphFcuxu9Ek26YO3lZff9RPt/xfY5wF1aCCo2w3deaUl/Q1hU27n8OQEU//r4f5pEqO
TOqvccj7rYL2dt1kboOc8dbEa+herkp4+EGPJpmu/4vM7dK8ziJoPY1K+gNWa22xpAcS99Br2+fh
ej/BsDMCM0pEl4ozn9S73s/yLIQuCo4X3cDMP8VlFTrPkIMPvXs30dvgLrgAuSKX5rj++V/hisve
dooat4R7P0YG3CUYAxbhACStl9QH6GVC8g1sAniFA1IH15dI3DUPzX2zvbRRL/2Qs7gpSoB6ZC4R
0TKUSK2s2mLfwrE1P329iz7Nr/7aRGfxpkyHbtL2GtYqbCAJ32Zodvgd3u7WdOFcfFKOfb+UZ8FG
wvlpyS0cDHe7As5hOhzSbX1HdvBMvzDWp9feX9M6iyxsHDw797BXe6fcdq4OMfLGpG6YM6jfPhQI
rt6lFOPCkp2/G123LFyiJCqzXn5LZX1ntPOMt8GFtuqlc3+ORUw1mvX+PKzn0MQExdG1qj1E3Q26
eMjA2f7rHXLpjmBncWZw0mbwGZYtvc6XNfdPt+UV3UHaYA/cGboEa7On3kOdnlxsxn/+TQO4UXkw
lwPe4f15zIivPcUqlE9SmKvD3rFiErLmwaUyw2f7xXF87jmgXPn8vIJaNl0rXBtznA/jkcTTL2iU
qlCG7IG9DRFMzWOSeBDSaN4Ax4y+/sAfj6ALvy1UN1yGjhLAAO/n6HqTFDpFHM/gfO8V/EbUzS5o
+6TPxgsdwo+fE0Mxm8Jx1gfM5LyoyqxgBFRDYCiqw5FDJ9DvY6u9dPo+GWbt7iCNWXEp7nnv2h1E
HWScDKeU12Ha+hsbMUzMNPz6w302zNo8gkuj63ofXr+jo6Zq5v14GoI07KmGdzSNhnb3vxkFDXgU
8TgmdbY8hV3807gdT6n5LtIHF/yf/+dU9z+jFz6bCYoE6PQxSgECOhtjSLuCWwUfTuPPJYFs0Pym
wiwiTTihDBTh2wXIwIIIdqf/dm4onxE8/Qi3A3CrzsZ1ZIf3n5qGU09+j5xsRE9i5xJp4+PkMIgP
2iOK+Yyi1fh+f2s+pZMizXCqKvCZ0TPKzZXbqQtA8Y+JM0aBiY6NPo4LzNRZxNdePeb1UA0n2cwb
sVDon9yoIg1tcRPkF0Lwp2PB7XLtFiHYnu9vzym63pbucGqU2fTldwHVmMByN0AhRuiYhV8v0mej
AZoARpZjow563iz1Cxu2t6wcTnOx2reLsJZ71oNkPNwH+QVDz8/WCigCoAZt4sLD9mytpIL2P8sp
NKtRtW8tunG7fZX//HpCHwMezqrvoiOLHvdqdPB+Q3SytQPSUn2qzPMgLWgAjUehJjjKX0rFPxYA
MRLjNvPwYFuZuWcjTRwkocFoXMn2JqBgw9tjNNVXnf4JgMmGqQvx9YyUuRZX0QHBeIhJjrv2+t4P
mBeqmS1JFaqbVgAJMAbzjfKkTAgKRkLjEUIHOrycm3+2bNiL6PzBvxFO02dPDjjA9Fnbu/iiThPq
Cr0d176RMOD59wu3mjkCjwhzE3peLho5s4q87PWpW+VWHWtTQW/S4t0TGccLl+Jnm/7voc6SDrD0
ciDqWyj95G+WD90kp9oRyORXWeh5lwyVPx0MN4kLgw98xHOg8GBKD/+x1Kc5R7ztLegljNHqEUO8
NPYqFf/rzwi2N8Ce/0COgBN+v0mcqp8M6gnqpFiZ1PB3M8O0nSDlESzdhQD/ycyAJ117J7iMPwKb
hlI6Q1m16jS6FmwloaPUPknNQwUR0+FCL/XSWGfpvW3lXV0rjKXEGFmATFYB0Mu9t2ECCmVcXPiK
n+x5TI0iacKd+RFO1aREzTqoFfY8BID8WwrFunn+9u+XyrEZQekbTkgfisIOjCfBKi9wnh0fQot1
HLgqhL1OMl2ynf6YgXoOxABgcPoP6u08yosmb8ss83s8jvS+Sv5vV+QyPv2zr+YQxEKYuwAgzNc/
/+uBO4Gt5aD33J+sqtpbEJ1wR28TTHz79Xf7bC8A6oaEC1fWxwywUqVI20aoUwoVjLHqYjYtYTEj
5ELs2ljFhTfKJ3F+vYi5YyN3x518dqMsqqOuWWx5QhK/ye03jzSHoF7CPoBHKMzfmuLH1/P7BBjj
+QBEIyG0wVzBJfP+O85BPRk5KXmqaMjcmCZlvHI4l/vSiTK8iaCytW1vhx27UKH45O5ECoAVBC6C
U/f8QUQXREWfdPKkxXe4oIWVDeX+1w7Cbl9P8PyLItGAXSG8gSgAmOu98n5+Ip9ggisy863rijup
ofXnHuCY/md2IR6vOP2TyfJC/DjfmudDnsUPk6IkOrkWlOn4VSp3S7UT+kJ68w+a4+/y6vkYZ1li
izbIBETr+G2lasH6Bp0OkxS75v4SHuxDJnA20nmlMRuExA7CSCt80Npk4RPwHmENUv+ctFFsP19q
W5Pz2ibyeJxpGEQ56NARJMFnS+YHphOLkd98MsAWPU10D+fUTIRTCWKxLQ9lfcy763IiR5ZBrfV3
MEMZ1n6dIL+jGDzj9B/FfrfdcF/59W5kYyzLe48e4NF7YXN9sgzvf+rZeYVfnPL1jJ+60p/X76LB
0c129u5i8cI9j0Q0wBaGUx/YE7hpP2CvAqmrFP8OJzJADDbtsiYxQtA4BWM34lYNBTx7qCKaWc+I
zxaSXoP3lnL8DZsLyOb1UAqmHE5Akhke1fgnbscGwju28zMNBn/j2w2UehSTUdCn5gD8FRAXWAqU
mmaghRYGFr6AwQwyjL2q+Z+S2V6SMqSfuUjrqHBqGqkZzaFsWV1VOueKais91hbq7xQQoKSY6Hgr
uBPcFV5PwyGz2uveHf0N5+ZKGgYFwXooriTJ213XUCjHuhPYEUvQXTvSG7f24qmkZEORNBLGmHlT
/GyWIAchSD36NtmV3O+P3KAPlbKDn3c7VwRQ3acEogw5PKVVOouYFE4Vuw26g5wptHkDfJa6or/n
0v62+FrFKYFRdAaslghKfFxviyjfxHbQu7dAYMr9mMkhSodmO6bVtTV04BFqakIagNVUE8AyJ+lt
sgH2oeBWyRshLfxeOFyHkwf5JjBQ2luMgBePdQKBCirjNRx5arG3uExq143TrgNiK2cJ/KIp5Nnc
g12NW22CIzzC4WoYAKZPUjEl1Rg8gYaahUXPAlhy2FcpH14zBiPSmh3yjDQRvBrHXVZW1UaDBBBl
Q5n0yNg2o5O2IdOHvgnzAcMv8CmFMTPUodAQpyBxpEMM++JH4zi/56x/6nn/NAZLvQNX4EZLWJvk
6K8fULgwe4A4v6cthMUUcLDbxR10sswmuJBG/5NL/h3w1u2P/A95BfdxPa4kob/ve59OOQp4jvqn
A7mie+1iy+LipnP3sB1bFWoAognwPhkTz06+vkMuDn4WkdzeV6KdMfgKDHc2wApus0f4SVkhzD1i
D+XK+lH7ITZ2+PXI56EQs0YdD5bzBJckHmJnWU7r25lp6qI/deR3NyPz6OpLIWz9cGcf1oXp3ors
wFB46r3/sK6Yp7GoZnmauFqgtlj1Ucv9IVks+ydcu19MsLZVg9FEZdqDnN5rtsmcTl34HR9nipKH
j+SHreCyD8WVHm6U02RZ8kRguDkUUNe7//pTniccOIDvBlh/wF8JY17MTrpYqTzNMA6V3RA75k1j
20/Dha362UAo4DguamAMm/Xsai7GDnda3cpTawPpIeMhTTet/pOT8sIn+3gjIKNZVwyD4Ll3vjm8
kqjC0QVmRPmw8Vw6hu1c77xFRcpmv3PVX/iEH/qc63ZETRmJG3CAIOSdJVPNyvasHN2dioWy2LQM
rQ+fVfHQTuktQYEsKmhdhRLqRnAuLV9ECXczJ93lEmdSQT/spjCUbr9e2A/IV/wqMAsZCsIuUIPO
edI8tcWSj6PoTnVn3qz8zSx5kkF6kVGZgLsa8uaB0F8uAKZgBMU5BJdH8yRcP7TVtd35cW/cQ1Vc
t9A9v/DL1uv/7Gzh94AYhzoeVuqcoJ27o6idzG8BGrCAaZU7XUBMvvOHb7T1k95Lw2kRe45uBGiJ
94MnkgCwIJFCzf/rX0I+7hUKl2GGKjbzUa5yzwKJW6eAyk5ec0qbPnTGDMTh8QaNBKibiqKG5HuR
zHWaANdJx+2yOEnjPLmICRJkqsmGPMVjC1UMZgNaMXoRFf52YmoOg7Z5Fe2wFawKh0rHi+P+TvX0
L98KOLqITuA9u1B9C5zz6levsqEQ5ahP1kTfDL+igIb70H4h9XQBzPTxM+HcrqVXl+JRgqj7Pkik
S5aD3OrhLa6WvdIiWdp9SaECTbzbMnDir1flQ/q4Tgy1E6xJAErqh/PEpQ1tmdTqT0vjbVPBrrMF
Jo/N4wwINLyWd+M87lL2ownsCzHqQy/sfOSzNwoFtiRr15Gz48q/cEO5rXfiAOmVbfmkkiFywjax
7iBxeuELfxLnETrwEcHz5UCGnGXMddqni13jQd15D27+UlUXnYPJh0O3BieUOTAEcfzzCy1b8qwA
Lq4/MQsAF8e/XngZbCYzhFK6B5DGS5gKDjUMCVH+0FrG+RRAYhc2IXUXq+w7pz+sAboUL013PfXf
ufJuA7+58ID7bKOB7YxyDMjwq3/u+43mZKaabe31pyI99VpcWez3PMSWxeIlJxfeo+dP4H/W+q+x
zta68SbRLwZjqcG/zj0Ik+Z9lCONzMY21kDJK0IvxJsPr8bzMc8uwb60vbHJUQXq3PLYUujODfKt
VvBmHejWg51irqEL4ARJnVv7RepIaXQCCHuFXfY2Ky5suvXYvo/D2BL/+QLnDF5rDBooX6BYlCsR
e2RBobKIbXopyn66t/8a5iyV0l6XZ846aU6fXIBKmLxUzfhkIqgKAZBOwSRZQQjvt81Y8LbOPRdl
PBe6uySAXy28uGxn93Vg+mwYHNK1Ione0If6eAncT1NKiWEWmSwccuJBtzXzJQDl+mvPlgVt4pVL
BNre2lN7Pxs753PtiPWk3up9fnD30LeKi8OlggKF9sAnIzHsSdBwQS790KnB05nNrpP24OkNIzTD
1KHvuUjmnMvYFBD4ro0CF1jNW+mILOaju5sGGEMYx3+aKwWzkMHb2yX/taoMbdhIXJh8Nj9HLfNd
qay3uiiPdWAiPQ0qcqbeCv1mBsI4u8scdpjmap8N1n1VOA/cFfue1TdWm3/3S+vUpqDazdkrb2S/
KS0B+UA1/i7gdr/LRpSOaF9nyZi1MiwHGx4UduaHQ1rVCT7nt2lu1YH67GS4fUwB/A2dUsCPhcJ0
U00vFqeoyxsCIwQfMp6DPFlcXVXpOLyZwTmoXB4XGnVG7Bdh3c4QyyBLAMLt8OorH5Ylk7mpZjwU
e5gmGfLMOpBpjJvt2WJ+o8AFJegA19VU33YUDuyLggJbIEDMH2HLW4lrn7KdY+k9NYfgp5bmtfcA
XsF2AHHYXNueioXjwJLGY08Q2zuqusu3pmA/ylEe3CZ9Mq1EtaEeoM2OF3WTTXvtTd1G1xqm10ta
JNQxj0XvOtFSBbEE+mdfAbKC53x1nEb524x8jAJAKvGXZImms0kCV98oxX/z0Zm3xBmmeARUKnZo
U9x4wmdRjZ5oVOimTPhS3hR8hOVXdp2x5iEDJWXycwDu/XuWlS8aLKJ8qn6qINi2VrkfhHMojRfs
83rZl3oqQkd1QARr9YOmQmzk0r3g/30YaWWHgdBOlDsQulfiF5D3N1VqobpbNduhSJ/Z7NxIWz5M
9eLEfTHtuoC89R54I8v0lNUwVVOQbW4mf9lYnmzuaVBUx16l940HH081Nwlqug8Fs5xN71a3WV1f
5dRCz8S4D1gQWEkAQBFqbl25hWC7clgOghH8Zdn45HfwrahGlHHk6OBlXfmQIRsg3AIi1J98AJ+8
LMiwVwaE4dlMdkT7wUahZq20eDVMk+qh/JZVFJU7gRzcSX2UmKr+O5Bf2N9l+Ydm5MU07Fa4wyOZ
CrPRwXKVWiCV9cS6MamUkTvDdSoryLbI2HffgdOBgnNsUeAXDukdm5o/s25eywpK12rth6IwEsl5
8t940BW7IBBHMLR+KGLteAv9crSaq12+5F3kTiopWOptUBeR8EPTUwLJOT+c/MI7kN7x4yXVO2yk
+yCzYspbHDX3KKHPWFTwHFMp8InUey77gYQlQtqm6+rXZqpwaQcvaaD0HozZl87Y02YgdE85dI9s
DZ+NhgCcjT5cyYWMPCn2UrBuk08d6nK2HfatJ65xPmecqPlZ+D2AoxR0N1Pf4c5ut0O1VKh85irm
pISUUwHTusBq5K6ZoMXv8Ts9uPc6954dbqCupvtNxa0hkpMvQiFR4cr0MoFKNv5AtamCubKcYlr7
x2okb2WfRwQvqIPXuySSpPpB3Iliu3p/ULvKbxxsnWXj8SUNUaKBW1ox7gwZy5iO8rns8h+SwUYg
A+A37EymIsqGX15lQw1ocjTcRyHKuqAf3pTWvnG7b0HNeihiiVtNvUdB5ydApk6iK69tXmwln7Cv
OdgCorsCzh9+3lmFMDqpDbI9SICONry7SAMlp4nfeiS/66tahC6XAoKQDKxXTfC+UtBzB10vjfCs
OI2B6De0Xn45vfk9tjCOzGT7OLS2wU7WziZg5sX2SwYG/Hy7MjjhLgdzktRrfldNAb8IDs+Ycur1
LtPkroc+x1U92WAuLgMq4lJCY64qf3V9de+0lISNV3yTrvrupJUBG7waQjzzRhy9/DpvnDtaklh7
UD3KenZMJYFbaXulg5JhxbxT1VYvDohaoVLiFpiMG97Btm1FMI6a1mHfQ4KepzUEtLrh2c/naaMy
ezviuQc1m/yuBmwoy9wn1Xh6U2TkmBp1WCbypnEmNtPcFNHsAA/dtFdpUF0PcnE340xuXAcYraY+
AvJx8AR8EHLbdsLFsa5y5pfh0MA8QflZ1BbdgqTRsTeVrv94fvtYYeMlQ+YBqSJaVB7YlpZLJKVI
TKGvNB111ATNfTeBBSIzBzwwtB9noKqi0qgraIcCZtL9KfEImD2/vAbbs7oNJtXGoAp5KEbxkz+n
HbrlM0reTLVbXGkEfVgc+BYxr/P4r6HH3Wi1SkKtufkOEa0Iip2HhUMc3BEzTD2p/gVNB4Mef8Ue
bCYhH6s5EHGgfIa2V4jQCAbTc+e7kDUsNXJ7V+Ve4gZQMyXFdNM34lS3Crpb8CkuGtiocYR0Ty8P
0OlNgNZBWX229hMlh9aWYNVWet8r2L8ETvNnGlMUWeFk1LHxaSqbaUv0hOWzim8BGZ+KojtVBGYA
/gTrgmzSBzrBzCPLIZJWdwfaVFALWVmtLjR3I4X6WAixzKSnBQzsQZT1EmuE09nsVT9RooWxgc/m
Y+l0ZeTK/kqXuACEBWWUHqch8q2ObvggQXsGQDD057yN0lSJm5Rqtu2bcd56Vo63oBEqhIxaES/z
Av+zso0bCK72Rbdd2hlKEbYrQs7wx6a/Qrh/KvG/E0QFkeVjaHXefm5rpBJDDi+hyToGRF8tnJmo
aOqDhVuSoh7tTqyL86Z8DKgx0eB3LdZC3HWzV8Y9Qy+SeJI/S+3QbiMY4PSSw4OtpM11PWcKfkPq
WmRY3VGrqM+Deo8n520/TsiGS0Ej5IJ3lZIQCbGHNxKQvRdk+VtuBTlEoMnoRjzww6UdRERmPd97
WXdLlSE41EyEnm3XBzkWfVQPQoR+wdGJ0DjtRaPE1pvsH7Ts231b0G+aVzvTwMLFoCdTubmBLVX1
4HmTissmy0Ot0+JI/OF+DkbwsfUNLasuqVudH5oRYCsgiNwN9tHjQoR7O3ct7gtVWteWSjeTi2Zo
XY7XHuvb0CCtiJbUBzU4H+HElD8ueFpt9NJsC4FLsWLX/gT/PjQY7A2xfO9oCoBABo9fOYXZCwM1
c1lkKNuUkZ3nVtj1bpIZHxb2mZNtAgNjMRwuOK92/aGrZzdWCG3C4omSECyoVBbWNf7LzLOEF/Nx
bhj67UUKOpffjTu3TCGDqZs9flUVTuiQx3Nmo73gAHo1j8AasC5qychwyw/w8cjze6B/jqmX/ZRQ
7ohIm+6HvrxRxPBvZhbBlS3r11SKb50JKonrCBuIdLq4CgrHbOcOJCOQWUu8ozd9YSG9W6aE9baz
hXoXRSNAo2qN0qmD0YOo4MFjwLpnwFVOTdo+yGU+6mLNeHz+2E3YsT5UfEfV3A7a/xMAwBjyNtjJ
sg0iYlyWBD2doqonTkgNDBS77qfjuivugNMNXvFwi68sOxRmpJtxtOAKCP/6IGf02uqX25kYYCAH
t77LuNt/67nWx17Y+VXjGuup7eHm6KZ9k3SQZ4xLBt1XMOZJ0mrQv4OmareGyvJHBk+HhE7dUYO0
cwDZRaNvhmxbWdyOG63d7TzDl60jcgjdHm0z1h54AVEs30esmOq3tPKSsUjjjKnb1JdNstjNmxhg
8yeLTkcuseH2ns8H1TG4zFTziXreSUKqaXFVACkG79kWzSuEXNpry+ruBjMY1PzQwWohRx5z2SJU
BNeV1R0ctbxWyNbG1Q1600s4nKj2iprVNdXFoahdUNSIfPJl/qvh+NjC7wTYVHmw8Wfkfy21xmsC
ofMN4+W4WUzRxWU2BsfWKxj0K7sxEsMQQ8wpMoHmkRpyLxRefZ1xFc8pDPFSURyYDwfhpbTxKabs
rgVVeuPrUh+Nzb+rNjgJ/NxIBdkxKNt9lxeH3PZuAikO0uv2ciD4LMVOpwF8d13oDWSNxcMqgKe7
O06RbQFZJUwxJdIhD24tHz2e31p+85Kl9t2SBZDYHMgd6SnI8iRubNjWT6Apj04eI1T/9nxUFWnb
35ZdfRpIcd+KdMsrnOixsJ5RGrJgRzVvGS3evBnfYJ5owj0Dbx8O2Tjh7XrlDLHuEMGYoc8cbORN
RxYZgwl1a4hVbOlM9shBfhYLMl0z76grvrcSbVA9A9LUMWdLlvJOIdNC8Yt4kRIMJqaMwYMU11+e
ds/IzMCym7KrtrH3fKARlIujUUNZCk1vXCAjeR01HmSW9k5QhoDPalVdVUtwx7yWxcoLoHna4vxT
u7vnWd3H/dqlTnkFfqTtxEPm/jKWbjeL18wPztxdm3J49DwIhwf0ccq7q6wo972PnW0XYJbyIt07
owUXU+gjDKTGnrRgYCPpIg+V5Wh0BO1j5SJoTejJ5gDzKYDfs4a8chsp9Ehuu140AD95SYVUUbdq
l9vN97oY2tDV2SNdrG1qimfP0BD13sTPmkPG9UONcLQxvXfjE7gR0/Il73QOrXEQ+Z3leswJiqfQ
xlAEOHs8pXPuoDVdhVmj0RfRR1oFV0Vrh9wB7aD1Ys9RMM3JrR+2YglzsqfGcY7B6O8saUVBUCaC
oZNM/cQ0ZJ9VMnZyfcSmCOeUvGYEXd6RwbNnLn64yBdm3/nZU7obmHhdxvy7S4vrIc12zFWwlx0r
gRtwukEt7mQEPnXfzod6Hg6ZPW5zCHRsJMEN13FjNi2FIZgUeez5QbrRGjZsVXqP+ijb2J2KW7u8
72y5zUYIHtdoeaYDQr+2Hiyd/6Bzcc0Hsysm74pXcExX1t6zm73Q5I3bncDjxxx058HHu51o6LD5
p79UjyYQ38tsitNZ39IBAdtCGkAGiPsZH4AgO/Jod9sFLSoR1h4V+z2f6sgfprdawHNLBK0Xjmxw
YuirHGoXvXbom+A2CG5tx8BluICNc1fg7dHS5RWwAQPUrNoVvv/oLGJbWO03aI5ftwqhMatuxxxP
93K5d80EHz/V44EfHP0q+2Hp5VERPCICiKZkFApuxF/weoaxMDxarM2gEANdlcIyCdyLje84z9SR
L71V9tt0TCFO6kJijjfjwTfyjtTpTgRVGTKSemFf8GtNAtxSon2ZbJ7HNZSKsaeLY+EXMlyy2Y00
4m8kAzhPNYKJbe+mGep+5GVwK7Sx+J/RLuLeRR98sV7KyXnLcxhjOfRtcCFIxa0gtvo+nOx6CFkb
7HE/AB/vNgdryHcWb0TY13Tn+9Pvsaqe3MEWITRJkDSZXQVmqKjt7VSKyNQkUcr+M5b2XYGY60L4
EaAbFVs0iHonD5t0tSQGoKTtrCFsU/IGnXFo7yGtFBY8lnuDvwxCHo7wbwOQs8IWe7233aseKEts
lm+t5T1kOaAji93/7qd52bIF7qwKTraj+d6p9DDP/nW5FDD3XR4Hd7iZIYy1WdLsNvfgAuFRiMXX
WyCII+V7h5q419p414HbRBzS65s0c7asRfWPAMfAy3hp4cZF+HDbllOSD9V1weALGugH47MRbhP2
gS/2dam9ez2UdlinwSEHPKX25ldaNDvbSRM5PIzFLfQhf7l83BBZbrMejKzGs/fldMOR+zH0kZCI
3fbt8Ijs6rtT1Vu7W3Z+3iS57MLWrw9psyQGCGQkngoNl9rt4qBz7rQy92g+wAKzapK0z5AxVk8L
LULgznEHzN1LNaAXltVw+1bNti9chEUEc32VjQNqlIB14O6ELW/fyWtkXb/57G1osWzxGAgDC112
Z7OMqBbCBRM2Xe3/4ew8lhtXtjX9RIiAN1OAIOhFGcpNEDIleO/z6e/HO+hTW0e9Fd3TiqoCASQy
11q/25v5rdx7DDdftYSSmJMgt/LCyxNrY2Xx05AZgZa2UlDF1IGFaB+nQl7nQ9HQ+DEVraMo4TzG
MTyx5zPHj+oucr6m4UnXkSGZnBPC9oU+GX4tDOHLSreVhnxfaPrsynFb75hgxqvcsm+TySThupR8
J2m9OpPv+6EJqq5/tNLuXDTxZjQJUK4mdrc4ewsZBm6VIjl29Lp7rXHEuY77xgsz5UVbOPFTtWjZ
tPR+7czyx9gkfpykq0gZt0YUb6QqZADIuFFpYn+o7Y0xFGtcroJypJxLRvGkOsm9pnHgU2rdTTqj
u7CMAlhSWwTpdcA45VkVMl5zfA9BZpQdBc3I3AJ3pZPIdCLbK5aXTbAkw4beiyviHTWzYfQ1MEia
665xLZn8mKZJ+E6x99GG7kVOxkCdQKgG/eyk0eyloagwN76GweuQt8o03Cddl1/bqvuwG0FsedcZ
k3rXjhsOpyF8iEPbXi1443tSqtyGlbVbhAMkMwVJW55L+Mx+14OA5xm9LSCR8OsS+nakiEejDKNN
mg/tuqosWl3zIV/UL9ACdtikvsvTxKIg7p/yvNlVlXgMjewzn/PoTgvhkiWA9ZT8y0Ud5Y/aSG7b
hqYULv5b0ocZMzFBk9LWx1ykeKHl7NaI88h7HZSzU5O+KZXlRz2LditUycvT6GglMpdITL9Pp2Ij
S/0tptvpti8i2E7LQbWTZysedc9KNXGIB/UU2t2qj+sD7+WwNN3RHBTc7BUdl2jttVKXj5KcK1+U
+b3RFefFrgXtC/ukzfTHG4arR3ViNR7gPnEbCsaFfXvUayqxTqfbqhXdG5XyXY6vvSy0ODddMvYE
nVZ/KUhPF0lPc6aR0VhaDyk6SgYot6Njs1/lxBFnObpDu3mNtWHXTMmXYdQHJrmfidbu+nSh1MOD
OC35OlnEg9sYpNdGZRhYksqoJW3GVRdmQZiRq6TKvjqGARSlQO9lOFnGtWmEBNVuGwvr7FlaDlPF
iG6pkHAozm0XZ45vdPaNmpUMqsWXzZqfSmN11dKVEyGdY3XXDl237pb4kiVk7+lND3LXdGT5Rdq2
TdOCbl1/rrv0jyQPa2mpFeYs4VFTss9Bbk51Fz2zlx3zwvkce8Jk+9H8Kh1clsOhOIX9hE9Vyv5S
UAxUaXekm7EPnBukq8y26VayEJ5qgRAqanpXaOSQTRVwQ2TIL5VOSyh1pm+F9n6QmEVJ1jj7c8d4
YF6yJChKZ0bRLW0hJH6mfXbQLPz+0rbb5LK51tssmGMmt0umvJWmudcsY587V6A4OqkL8QpNd25G
56UrinQ1yTHT64qieVTie1uNDqlh+HGevPRNfa6d6MuqtHXqNF9KHELuEzoVyaIzXetuuxYMAUqH
e43NcxsWGmzIh5gJRWRpmWcOZuwaeXFUnGo79dIxtCEkT4KZvrBShgI65r8xFlHZVELnIWhGiSqJ
HjEz3KounZXS0bl1MYILjo/eGvdTazOI7pRbq08fQ4H6YyhrNO1hf6Oa3V3VoXVRuoo2uekObOoW
h0ON3ViVBWpCcRSHI1lr5K2XTXfDBHdtZ6Yv0zD2o7oz1X6TOlTO9ERVL15HB3OzKY7KVdhNAq5i
slraMYjmNPZU3fRtfNX0rLzYlQHGLJhE0E0uW1uyFH9JlPs4XLQNA/ev0gZiHLvsDweJv4ykWjBa
biJ1I0/amjdFb6xLRyVW9pmijYzaNN1XlfIAmjd7c5m8Z4PiUE8nFzuKkLTrXRu0IruDdgSHoimO
+ow/UjLppT+Y3bhqasang26FrtDkdD2PJqFFXXfsSrv2YllZTam402fp1aC/dWUxDX4O2daPlYLJ
sGkDZNX3SGIgmmZvttntNUxOPTMXhguQeMMt0XNU3bkyYfowfUpR+ZIpo5baCwSbWzFMwRQqd5m0
JPzYVvH0vD5HdnRWHHHT1OEZGs0t5JyNlGCVXIfSV93E6ypS3tOeGE0RzqtFjLdjal6KRdqboaBK
LWZk9XBzPRrgQ1cnZ2S48opZSkCWEAsjoexSGKLHDJH8oikJR7Nqifef3Ag9u8+jCqAsaRrEp0rr
Cak5yVJ+IyzllEziRZjlw9zYgR2CudnjjL1ccUvKAklPQ214Us5J0E/vQ6M8Zwa9eTm2eyOLC/z8
+v3CpM6RrV3WRsdl1E9a3H907ETD0mS7OFItz6n1+YqzHGVV3UNwXkVj1LlazQA4t4yjoYbrQZ42
FZNCXih7cpaNr+BWf5ZJ/4oLMwi7rlylU3td6/m2bsdilZnlTSZXNWdwgv+QyWBSTsrEs+0GTKwk
BDmXN501vTE/Z9cuzklru2YleVNWUoDOlbQyahNT+MzI340BFlRhjEHajaeWVmrRTD8bxg8jV+60
rtBXimRvy5q+byDtXbYDs+o/QhO6+WD2B0cs+8mOAclUpsLNXO/7gsICLtrWtIn70cFxSOt6lygN
tSnl8zC9air3YdaRvjqbn0aLdhHJf4qXLrqTV70SNqEPRrwicIIMZ6rWOeSrrm/gvWwYrR2YWT+n
Vz7bMiIawXc/MJT+baIA1mui2tGDPKdz8mjO83ruer9xhpOlTocyCfu1LNtHAW9e6uXBTQ2xvDhj
Kb+mcdNvsNZPaCD66WB0UUu5nY7CrSaMtbN++VQSFtZsR4tbNN1zLxHtW+DemMraKlT4KsuFhEWr
fWSLrdxcayfYzctK72vazVyxVoOTvi8jPgqm/JwNzBsSVI/u0gwHU1sKPxL5AWt0H6zWT/LJj1uE
Krq1k0W/ta3wEobFaZTF1s6WkxGGB9JRci/PkowxbrNziFzSIAh61TiTTqyVd31VkW/JF19lyeB1
hTr4ljZej8c5oFS663BcuAKwNYPKm1FRgyJydgqD0VAd5s1SZTtKrH2+xBgqi5jBkywfIZAFjMxO
xqALDyUPQeYteIt16hbdBcZ67e3KN7tpZxvz62DsnRh8K+FrT+NuZ0n2STXqo6hgjI4aWe6s5VO9
JKA0eDxW+AewHuo3Q+HbEhNyvriaOfXmZa2Uzr3WVZJrZiZgUztcprHt+AXzXTs1RzJ2PLwwgr5r
DyKMTuVoJWuhVl9tBkVFroqt7Ix7RUlxJzOZsC4roqEeE4d5sjXI+1qvThSH+8UuX4p0XpVz+sYU
0R+taG901Y7Em+04z3/kqdphELteun43oai0C/EBzhm5ojE3sZHuplTdJNKSgi2RxlLby3s5zoch
HgMrLGdeVqR5csvo2q6rFYY6FA6i/1Dt9E5ho2kjbNOQG5h5HVRLS/SfHPrlIu/JKnmy9fyxjbqt
rXXPzuIwA5N9eQHUkZnOCkufifXS/HhI9klbPc2LZHlJl76g79qPXfLVWvHjoKq1a5TZpk3ZaurG
vBGGfZi10JeIRsJFvtuNks4srpvI1ek4ecwtB1/QzJRoCtNbMnaUT/aBQy3FN5297JxlCJJQe68p
RBeLhPK6+pQS/a2W573egshPMjEohkTOaMG4VoN0Mce8xVkRr7EQb2VoPNdy9pCF5bKWSikQKLO9
UcrpovW9M6UnXZ92bb0wOjQ3YEgbuYvXQOh3izw9zRVkPqvcF6J46PBbRiZcbao2XYu2PZiZo4Il
ap/1aGoedgr7VMS8iiz3E0VJXEensm1rjBUlqD9T/l52Vu/lRfqpwxKQ8E11MbT9nGlxnIbhZtmM
fonWyquUeMPHjWoSWEIf6LlLptJhB4FBvkd27Pd2sjbnfI2HQ0ADZO9kCR9mEyLeZM33cmYxE1om
eoEsXvMmLsosqAjSLPLHxN6i2t3Lkb2ehfbZy1A3DHQMuTr/mSXiH4yrzKMQGH9nYzAY5nvR8D20
cfwAUepQJAjPo2g4OLF+0DvcMPToVsEhM4hE8ji3dO2VxIjVML0+qqmRlocxHxiIjlVgLtIhCvPb
PFc+oSOf8tF+rufwPmvMg3C6jdKp/lLK53FcGuqL5Lmxus1cFY+Dre5FJ28w/bitHNKt8Yy7sa6D
p7DD0JYSv2DIiyTKn0W+qivltrXrm7AxBzesMoDorG+9Sm1eGSodc0d91gb2rX6cd9k4bqUpP48h
nTw4blDaOnA9dlOmtonLPJDt6QljqsBo51viTXagZrtoTJ5kEW0yPg536pNNalQYAyY08HNIjGpd
XtoZzkfpWKR5jHHoWR1qB7lhiNkO9ENxxTB0osWdNTkwogTm+TAUBy1EEmA0kq/WSGKEMnRuOpvg
g063akoZ1MJEN9BND1brHAsNaLBS6DSYA01GGrr4owalMZyXngVY2EBj4TXwh7oHOs9S3Iyyimty
m3hTk91rcnmM+C/0VFnNYNip82UJel9T2WZgv6U8n6/C5yEbTs1YvEpO9Qgt7xhV15I7y9aZXey7
qXNHxt7xbB8Mo5FRLV16KT/q+WuYTXu5BO7OGnrPdnB7ZbmlXQn6vNj1c7izpXoLq2CbLWDe6leo
pyt51k59sez0uvfrUfOLKb5McfhQQ7c05HDrkDfR0FPAK8g2kjEeGkM92JF5Z9sjyK+FHMnkOCvq
r1ntGCDBwOggW+vJ7IrI8JeBss+KPWnAwnE0AwEnOzLTu6VanvMUsKHkTPc6Gdtfw6DpoyLaLNM1
aS9ZFXmy54n5JueEISZfrkNGQ6pfW4ig4jg8m2bvYRIBNx8rqrG4Lc34ALcwSIfF75uK5vpN6h4c
DR8AbXnNm/ymHkUQh1HvdfHopYRnAPZe0IsAe59rLlF2A9E6sbpuZPPY9PNLqGdvorBPJqqwKOnu
RUSJN1xxnGJxl6HYduN8q0RJiEUcZi5AKXEmb+WojVbQTHrmCcV27phCWz31sAI3RA0mM04AGGz8
3J6HTqZWvxgAbQ0EBK0osbSTvarJHlUn+tQLzWslUI+22DQ9CXqw41ZZlPtNOF6u/KVR03zTHC8a
xrgdu+Mi+rXljCvTrjNPgg3IvrDu5jCoSqqauL0H8A0so1ybzrIid+Co9BkTwuRmcOh8Ze1KKlxJ
fXxBl3ZQjT7ox4r0gYgVbR6c3qAhaQJnkQMsl9cqhVrLkd46oe8g5SpnehWczyMju4VP6IkhdcOO
YsGAsl+mb3Wfe0xK1kZ1Pyv5LsuNQzIy32Qyr6jDE4OI1WAVq9ZQHkHZHLexIMXMo8IkyIEKQLWE
cxCz8NyVKoraRNwnCjkbMthlYnt0BhDg1HWr3KfG/FAA4KhMZCaZ/7WOGCuV66YvD3CB7tVl/Aor
lq7RPUGsOGv5KSqdj1B/M+jWJ5lXGZvFq9Ynh4oz2xCmX5QS0B9+MCCrou3O82It62wonkAk4Ew+
dfOHZoAUWwSrguG1mTK5grMIspZC5Sl7hJJ58mx6aGy9qE0QoUTnYZhPWRZvCWtdl8t0kNvQs5lc
Cit/KhZji07GT9PWK2Xndsid687LvJDvcOppzyzIQhKQh9OlW0mZ1n03PLTZH8dSjkujrLp63lc2
FYIEVTJeTkLMbwBWjEULb9Be2xZylMGBSdL22e61Gx79vhTJVjHig5am5+xa4seQ67WeWo1yS83G
8yK1XrMQ55aOaxmMAcGlO1EPuflgQtti7hUXT9ezvKtDL9ahyswqc4teeEpq3hpyH9SKcZ8M8JdE
Zz2EbKxulTar3nS2Rqj6odCe4riEH5Zu1NyOoZPQXS7TTQJfSEzKl6PTK6fTH3mI910EUDmLtehz
bNZ1LWjZcWnAiNXh6DFGhnNKfbNAa7QHHUpd987nvRpQT+q0i65lzHhMzcqjCpQL2guxXqKfmKpN
J5H4E7Ezx1N4FlJ71hhKtZa1bwZli5TncZSS/XUq7OZj89U2cWBM3btqJJuqs0+FXG2Wbt7DSVk7
g/OQF2xFebWx+3pthEWgMGoeiGs3lcpXpQlelczJns9bSvLHOaTvSxAAaImO9KYpLyO9UhpBMwF+
RGnWepmanPjtFkFBC2EM6bJXU4hjeqXGG6UBlG+tBVo6Inis9NwlFnRgCjDrPANsDuyeNKKl4ITI
Wq+t5V1UIhrFUIURRkx27ZyUtyhWj4VprtBM7RLLOGN5EhChcNAAPLWl3dSNc0Q8yySl714hfznw
WY6NNG8La9hz0m3GPv5SQtSxcQjAph+UtNkUarfF6/aVw/kpnqcnq1hgXOgxHBltvBdm+1EhPI8i
rC9nZYVP2D315SV2ilOpVv0KK4VbrIM9tU9k1yoGyx/rcZeYw95aWtoxtf/Dk73kOudSL5on/h7n
UNF+lEDw/iCQ4IIsKzN417h0j23VvSUZpKwUxjgSijbQJ/NjUKxtUlOyqQLOsFwgL6oV+8OxCto1
QNuoQms4qs7WdBhq20b/OrSwBa/6V/AvpuNZ+WJYCvItOPtD+DzK421txpbrUBu4zHAAz+v5aJsP
thLPrt1MR4oynPHqauNIYl3Mgt6OMLLJagqvaFX6yApShNUD8c/LLTbzD/IIalvHWeyZFSBOoezD
ieMiU+7reN53ndhIOkkGKSiKYhNiXy+fUQw2a0gkxvXLLlUwU3OUnRL3g+vEo5vX865PpC9Djc5N
LL1zSB/mIT3mc/FUavJFgdYFF3VrmaVvKRB5BmcvZeOyinr7SZMy1UuHaS0R3cC3HD0ncSmDw9br
qGhOVUlpN0z1ptQWDpMGpXtavtno2hprfCniKwwfazga5NDNI+25RsZZLKlf6uFuJG2C8MZD0wOD
gHADNIG2EuRgrzLJOI5Qu/WW8UR3hWdB4dXspWF7HjsJYppIH8piepgg9Eboha7kgO0QQydk2T/H
sX3WGulzqETk6yalYT5kGZS16rHS08lDcjHC4TBenLq4M+Rm1UzDSh8h9kbyVjeGU4GiX2j5w7IU
MxHy4V4WMw3xDB2znurUzersDlwJ5HOqJlcKky0pBCeKqq881l8tQBqzoS6Zu6KBglpWnrJUWBbO
z5aWvzgRWEZftms0XfdzU3+NubSAeGdBOdnLZhr6rdWljiu113lwaPH8U3HOevu0OEApRgzDApXb
iWHaUcvh5JpaCFshszfqTCY8I2VSyYyXROtpMUL7ZqrnzSgxEawgrnCISXF1jIS1qh19M+rJBwkR
zOZNCMVq+MK4Lma8rcEJ1k3KdwGP0F4GUKvKoLYD1/Zg2XJut2bjjhG/MII37LUI0mgCNlrtwDjX
VkttPFZVQ8fFZ1AzEFTGKTDiAhnBuLyE7TVtqaR0ata10S0rDWTOKqneqU1b1wxbr1/m97IR29lJ
th2RW9iE3DCkP5CmtMLGZxtCfO0Fne8w7Eotf2IU8xFqwKlykWyakjwuk3RyyWYHcTZAqkcpG461
LrEUHQsTAYh1lebViUS3PgWSbZwdydnN1AL0MPZdUba6a83SuO0SbK2sFHYk363qShBCA8tGw75c
Ryvw4ZyqA0oVTB1DLfTQzX3MYLTQTGiUZvFiwwmj8cKhR86u7t+QVyvG38Nk3WR9+GiyD2jWsJaX
8JxLI7TcEZxq1nU+As12CCiQxSYZ0AaVdcnuGCHMlBo9dYnyQPVQm6/WFN9nSg+HUtFfhgRAs5Ap
HROlWeNieXFGWfKEExc+OhOu5YQPGZZIitW/Zl10rAbD5yAhIaqSe1csUtAm6WNRxH4xLvw1YaD3
kNZwFUGm5flY6FS3lLn6eRKwriWny48kzGWnxoHP1UXzmZ95NurhLoIl72kZ5odlEzrbrETfHE7R
vHXkHLcuxMhBmgKVjmOfrdUhPNTXWhDK1EfXWVtN6YtVmBj3cDwj0pfBoAZw11y7h6Ozq1oZW5gB
WwAGuwrzMT4Zhc5AZ3u38ZLlgBWJQoiwek6KLkhS6OiyGdRxTqC4NbNbLFu0p4hp+i9JprIEozzH
lBbMWWSx1pjYl5WxzfX+U5vzS6H0B0mdRk9X7ffBlNd0tkDZ3RVRDbHllZL4RcT2KafGGglzArbb
kF6I+U9EOIEh2huTnPjZil8mpdpoYfmWqdUnixHOa18em7i8qzIQjn7hRNezZWXloARpTMc62s4d
P/utN+eHMDT3yK8qcoqxFZcn9stsXzbD1tGyi4GL/4qSXvdzR/JUSdN2GdNuH4rkTRFiRCTZYpv0
eODHAskxpkIWYO+wb5PQH3oN0eN4ECPAZKzcxZVQcZiCpzI66rucqj7WUxr/kKEIQwu3NCMTesZ4
D2cSmk4Urspcv7NmmhJyjJ4KQ92DMbt13W/7uHluGA4xGHqwlHpnyhCDK5N4iDJX9ynMnUiV7vUh
OSiD/u4syTHOpue87I6lRFuaZpSUMt+VFk0revwy+H9XlFmWpWnm1fIHg6N/Sr2Sbqh1vBLbC9Dp
A9q/91rVGurK7jcT0p+ka39f6KoO/UvmH0pN1GoguRdVZ4+lyi5fBRO1f78b5b+F3WS42GCrV0s+
xfxfw4i/rrLYVHfplLW4USSn/gBqpLv6S+/2fvjcnYmZln+54g96US5omToKNoQP3+2uhjALbSPP
20vUGm960mymWPu05mRj9vnjWFS/SEZ/eoq2wWZj0bugGf8uT2U6IcHPaS+5BY56qjEw/82R7MdL
YG2B58TVS/O7aj/qyqLQmMxfRItALnNNe9sWs/fLi/rpuaEb/z9XuUo2/3pRSqeEI742DWEY7XYR
7kN3vAKf9AZbdW09vtH/3UfX/cP9zeBK/0F2i2mYbiFF1jWsIL49wx63kiVWFcTdCCCBWc1xRf6V
5E9x/eQYVbOOKjlQ6vwuhjYcTIV0B2RyK+tjH0j9gNmnw5oS9Vs41VfijUEPQoBVfOVRNdW4ddpc
Yhq67IysfJ50E3bUlarXZDQn+fKujSNYR8H4yRbigsHcqSjsDSkOkAqRFcbX1PgZvxQ91y+mZCer
KrZT2PDabYnsAiAQfDdT23nPmUUilvPYQVfa16NEJR3P6S96dPWHD0rDFhnbYPy6ZFbeP9+TMCuT
TFCn5oOa/OHOekKPfsvorTnq22JXHR1fu0WwvHEe61v22AGZ0B+A3N/yKtXr9vBNkvr379C+pagp
kapFqSLVl3YVBuZjukKmALW//rT/gEBjEd+T7XHlnz7gfHPT2z6UXNaP+os8/AfHGeMfv+Pbfgkf
OguVJGouhmvfzqrbhlCjXWudrvWz9Rqymk/2GrHD7e9ZiT/5l/z1KrRvO2guCMiNNLu+KPpHke/b
iSPcfFuy1v/l2/xBLv2Pe/wm/61MfaAP4VmTiCP5zelqFez4DI9RfX7UJxiq699stH675LftIFyk
qGwqHqvUUKi8C/k3w57/8oZHZIzTBmM9wjUMhZPonwsZmeuUY0tYX+RduOuOhUf3uLuGN0fr36z1
f7oZkzx1KCoyrlnfz4QWfjaFRFlfTCgADZB49cvu+dsFrivlr81zLCyR6ICml2jZdH2xblX5F6H5
Tz4UmgmjWMe/Bg+M72Y5xmgRBTiEFet8JNUbCnW2x87uPd/PnuLxld3X2Mz2+M5N/m+68B9uD8id
AxxfIJhZ3z1RInMOm1mdywtlMxPzTUsb8MsSv24X37YTXUVliAuQjMOn8W2Jy05iEHYNZSDfGmtj
z+DdNYLqHO+aXx6kKv9w0nELbJ2cNFzy+2pIcZqYtU4uLpQ/lHFS+6fWk7chKSS/HJ1HBFcPha3Q
SeCvdgNyQnXbA3Spi2Ff1e1XEWxj3EbRhNZaDjf8+c0yLDtFIVKn02285OymW+tTLFyoKpD9deQX
QoflWcuVcOlGfDN33scGsn2hQSSFHIMFQoccRSRLvE7sapPNlfCyJZ39qrTbNdOUzYAdyAkel75q
US+vCxN6aMeyPo/djG59mYB9EomTiyH0fppLLH0GzJv0yqpR+lpio2NF5taKQsdkPWD6PFJym/Hd
ohrY+qblpZyK4smKVWmrhpK0UuexxyYpqX0t15Z1zPBztxQEmiUc2P6Eiw/7fXeHJupdgUXmpQ2T
xSKVmlW3QPQxrtMrpsXCW3LFOBmLop5iSYMqSxW11ZGq4hCrvjcJgE04xbLXmDksKlt5iibolanC
KNuQ0+4gUtTm9NE0SW3pNDi+jo+RA8m6Es4McUzONniX7BtlDrQR7zYEZo/RrNxbVUjUFIwztZXx
5gzNy9JK82YYSlxqZMU+9FbeUx2Kmgw1Wo8lD2+wFtDX6IGk1ZIM95mogcWadyStkBjRoXpOMTqb
vrUH31hiCChqxseXZupGKaGuhQ4ee3Ipvjj7y3UVWp8ZWPtsRcTqoG9xx6vqN3Im21fzfLlRQEtd
MTiJnxRG5eJv1vMeCtlLEBK7yKJf52SiM7QG0BujVlYImRnVm3m0G0OybCz5yarLG1pNrISlZ11Q
rI1VN6yoS9DQ5GN+VCRZX0GbJcxQv07i7RIxX57d8u93USJL6DZ10m8tlC92YT5JWuLbk7aTnfTI
SpwodXoIlIrffPURFAcHdH3HIByro1Rt18UwRX6pjNKOqTLItF33QYGqCOAs0h+nrHhVY3VBYib0
oITGezO0PJdGUodVay8ZRAcp8gi5Y60JNd8JCyzPyRZ4rIaEB59jvRuSMLdmawN7XlsUh7RlBmO2
r7QLNp4IKdx+vs4RMvMEoSsL/n1T+qHwxkNSVVXZpDj9L7ssSnETg8QYpzXyV3UAiYUCByHvb3vf
DyUdzBhZU2nWr/7G19/x1+lhWBYESfPaMRMH5rO3w+h2x33iCejIAQkf6/CXiuKHO7PZZkEO5KuF
nPqtaIqWztArOaagqEcvH04ZfKSyvvv3x/fDqWErMvCSYmCNgmnTP2+rJAVMRE2C21ho3IhG+wqh
yPzy7H65hvGtChWMXYai41SEde5aTQU/4/bf7+KH0+LvuzC+PSopTW2FyW11Wa5yTKhVKMjD8gZu
4NlO7FeOtF+iBn68JXLSVY55jMi+rwYcgDttTLilKrL3uVav8U79+vd7Un+oXMmm/s81vtUrEgDZ
UhbclB5UJ0CUHYHL/hRcK8vItzbpWvKcoxHoa7TLu24LrNG7c9Afp83/R2lmq6ppOTLu8uZ/tTPK
WDeNOmXVhbQsQ39FavXLCvmpcPr7Ct8blRydyajMVXWx0OYw6bnLOdaujpSNRN5is4WnlK2mTXub
7nNfWmnbf3/WPzS3gAswMunXTCYS38rcqxOnXoVpdcmLmpG1DSFVv9GwdWmvaHVkibVcJr+FEvxQ
Tf3jotcf9deOQoGLVOc6g+uxOZQaBlycV7DkVHVVGw3KRgAqGxWpBzPWj2q9X/37Tf/80P+662/f
PjJPeLEqdw208VAeFp/S4GR62S69gXiwsoLypDyC5NfBb2OtnxrCv+4dJ9R/3vtSyzJ8jbiiMVXW
wHqu6slvy6UiRKxbzT5DTSQuGxRnv+ypisp//K2E/ceFv+0Ucmnos9qylIEO133t5qvw7PjOrbmG
GVVf7F+u99M+8Z+F5cjXn/PXO861XCRy32eXibF7Jp6pk355iz+dEn9f4VtNTpCkYyx1UV1G7aPt
t5Kh+BXmrf++VH6+CGmkGLdyBJrfvo+87mVHqEt2KfOLNb/DpId3+cse8Ns1vn0OZiTFYNhsAVU8
HXFxDZD6bmR1+qW1+L8svf/cy7dVH09GZVbXzQx0FGTEk/v1Gm4zLTsrPi1WpesEQBAqf5S6vy78
H3caXE6t/w21IBr8nwsiHgqV2RldWld7zVe9jTaYSwfRbUn9sB4+8sfmoHjmOt9Nipe9//tb/ME2
E99dzeTaBAZjDHl9BX+txjSyy9pudVrEOJpX7WxflqaEuwZ9GAAIHU+9vP0Paee1HDeybO0nQgS8
uQXQjk4i1S1KukHIDbz3ePrzQTv+M00Qf+PM7GtGMLsKWVVpVq7lVwjAM8/sq+SQvaC9Fnl5LswG
LphBPwQDKIMqn9FpTbfrQxkaJim6R7l3JlS7z1soscZKYyJX+Aji/FUXGA+OpmJDVWjtWEE0qKGg
KqskMYtvaKhRClqRdIhM5qS2yc4U5A2SvVU/UcmkyXYpXr0TAub5HdViVFJqrYPrhvkuvVNemx/G
jljcVXZMNFmkWf9cWZGSi0kFZCZ3gy+e6uHbj0SfKmvbyUsu8nNxChA7iy8/GSI6N4ft4tjqE4DA
hUUpnklecclZV0itP9Q6h05/FDkLtQ0VXOQKzs/J0e6Ux2anoIAbPHvO9E8lUP4s88ry/ImvfBGG
jzxE3Q3LwCBF6ZtSzyOVNLPEidm9YOMCWzt21+tcbOqYxEwaBUl+8YX8FAmtXQQaa/oJ3cGhZnQx
1jYiijXKSFiTNTQhoF99L7Xhdw2YzkSML8MezJqt1Ifqk+fG6IBmoM/tst8fQ3eLgnCtXvfG6uK9
IYH1O10bmY93EMp8ah+bI9A1d3zIPwQbTZXNFS5eniRT27TLCR9mUc6R++RE3yP4QFUIGU4kOInb
eF+ftxS6N+0uPCftEsNLGux63yD2/QWxEQz34T68lC6InvP4CVKqXLQ3M8C1ePz6iy58yEwaszIi
vmhyAjQLRpzmqAPKB8TPh2mnHmlBuMbZ/xT88wz3zTdd5AEguJIyZez1kkfN0U/FU+NJ4Ne23vjV
0EgjkTbhHgB4by6+px5oYe9TfUD2d+QuUNzSCfbZ/YhAFiDsrfOxdoVriqUiiEF5750kV2sGehG1
Wn4JP9OacOrDnM+UrvA83zmzGJf8cvv1W/18lGVFwnz4SMx3MYzWaoViAAhXp7vebA5lqb00ofIa
BuH5tqnVtV2ZWoQyzP4KZVYR3fpxyIwjY1KgJm+b2FrN8gXMfHi7/IDprQEM3WB9yhXzmdLVh2wy
v942te4Yfy/HWgTriaJBxTP42aWFNQJM5Cnb+zvIOb3d6GoUPjaDpI39W6ojCEmJ+vTsiSO3GK3A
78V+OP4cnBgtU7dyhNN/bXFxb5ZJMjGKwRK1T4GMkmp7mIkN7BLiaH0PpYe9zeO6vq3IiVMuVQ2J
rPPtCyj3BtOOvh9flA+ig1D0IX0UHEZlneA+3W+1Atd6/CZBzP+ztvyIrRaPRlxDmd7soYmUbe3o
fZwvaiYQ4XNDYn7zvpx//zLV0gzuEgW4vaRbi/XlZlvpcWkxhZXSU7SGhr0MFN8ep7rgVJQXqRzP
UhGadjyA9QNELFKGnlkjY/WYAYA6UdjmZmi0DwEzKcAilXNVBQ+MU6j2hovPYff//7cipff2W1Tt
ZEVwvWWX4FScGM67847lKSIJ3d6XVecmIPhDlC1Z4mJbxGQwKqET0ovKfL6mn4FTbixmdeP/tiAt
FpOJEZsqyOQYd8npUaVz13+LnwHpnaxv2sEyHTgmj+QbzjODmxu25/+93EhIyhUJtSPR1JcanCao
QEmJyuji5dYz+gDz5LLidBZ9GNmIIA6bxJJeSvUgKHCXMDy1Eeit7S5BuzFz6yMEstxdCxWHNpPZ
XUOpdqbV2JX29fYS13ZX58yaiiGTGSxborDIVPCBMgzuT0eFyRmjOBUBAre0Gjr5NWQST802ctY5
sni/qX+bXLwnkm9OnRZUGeBhYkblU8jkQqJtqc6ubp1Ez03TDV1GQeXtGchbRr8FKcwvkWbBbHBS
5c3qy+pCrkzMP+Eq6M+mNtcFg6+TPWh0q1QH2uCd5za2yrMCAfNT+jH9Wh22VL+2zM5/vzILf1gV
MPKdXko4s2yrTJyJMWfITjdCjK0dXERqtMrLcmjJadAy623gjYqdKVvyymsvv361h4s4RlOZiYUh
ObvkSkLPCblox9Db75yHX7UajO5tb5dW12ToNHxlurEAf97uHWT6hlfkNGK7vbK39uPF+1j+hjDJ
7na8jMy7/VA3dnE1wNfJfSWUvXRwaYsayWAkEMDpSUQSIzrdqWQ4zzFP/qm4L93JmaNRFD22Ws6r
67wyKr9dp2/0QiB0XXhpmBQcYnptxta65n/x7hhDWGnSpUcZe9nTDnwgziBqWdddQQO9PIS/K5hy
bcZgduIR5q/bn27N6+cbUAP+InMjL85zqkeKn4dqeqG/Yys0KSEbgTzMs2+bWds4gzIJL5k1i7Qv
vpYFUjpmEi29cBmGUGP2QfZvFjL7gmzNKtJ/KjVXx9eHQ6IDJJ1exqx9SeLiINfTx94yN1x9ZSGW
ghSXTMBC1r5sIuW+mAAUZrZGzaRDOwwQAG7GGVs2Fl6mZqbHbnGagCXALkDP2ekf49/CZ/NT7wp/
5W78aYg2PtCKH7xZ18IPWgPiUCYawosGk3YoPTC5JDA+fdsLtozMC7/6RrpftLCY4wXS8EnpfoHc
ZnzktomViw9tEcS9Sd5MoJyLddRp1YR04pNLqYtOIv3sNOk4RH8l3pa/rcXKFibYNYBPBK/zYq8W
k3gMkDewMfKV+l39lCH72tj+GWQJEaHgSh9vL2zVHr011KkRLoX6e3GEJvDMOpd5egE/MIef0d77
Rdt8eNbuIM69ZIetSvDa10J5iKNkcqzgd3m7wAwqfq3G2y+6zohtIexLb9jVVf7P4xbLkgiTqC+K
yrsLL5NHX4FrCdol5gBjWUW8+Udey6fb27d2ppgcmHHLAJjfyXsUBsISSh6nF1MLPqpTdraC/vm2
ibUnyZrhwyyEj/ROBa0YDEUS4okpaHqwtCRpYTNAa6eH0mU8gZDCLgbHiuytItuaz88XOOVgYFCI
vrz9UFOftlKpZHhiHN8nafUbovFLm7TQOvfhVvC+upGWrkiGhCyhuPSKaowkI+7z+EINmgCQVNTI
3H+8kXRYFQrOsiLxsi8r92pUweai6vPbHn8vzhJFJlCpL8J36TDsgnv1ByJVGwH7e2efTVJP50TL
72XekK4dO2ol7KH6l6B8H9svVvz59rLWTXB01bmDjKbc28/kp4ZnVe3gX6L8axw2thY+Vv/8+puX
8beN2VWuLyWik0krmGWcIga6RYZ4erdljAy20o2P9N7psISstoq+mvW+NBe3CdRS0HZdFJlASw/D
H4wAPYZWedTxkN3trXvvdG+NLXKbqklioVVVOqTe8LMtom/AALZw86uf52pBi+sOsZqwSRMjvgTw
MZlKiyJZsqu9YuOWmH/q2/iOpaD9A3h1TkCXD1Q5eWnOhEV0kUcnqj2GrXoAgqph3cljduBvgQ2U
1rm9f/Nvv2V03t8rtxgklKDVWsYoYp7FvjuGJ+BIh6360apPXK1t4eFDJngtnBfRBXWHT0OmPXRA
zOyo1t2ZaPf2klZd4srWwtPVOP8TiUUX1RgPqAPZJbINt02sesSViUVWE8fMJaBAEl9UabzPqvAj
x/eV8aF/LPU34/+55iAaMulXLszACdpUfhhQ4qPKFTWvXcNkfXXWu63mubT2fa4tLY+RaWVxN7sB
U/g76SF9KvbIWjv5F+8E1vMB4ZSf9Q/x5fYurvmeAeIYzDaoOMrqb33PqJlJK/OIXTyER8hEjjM2
HCayjVbsvEtLF782s/AHiA4bJehq3gyIHhDzZQs9W6sbR6G5nKK3c3tVKynv/NX+XtbiqxWi14+A
F+e9lFDK2MNX6wLo/cGgo+PBkuyIxy3w9po/XptcfL5xkoJJlJL4UhXgw40XkBi7Nu43Lva1C+ra
yuIeTKcJ5KY4xRfmp21RfiyiEQ6Wl6COdzkc7EG529jJ99XANzu5hHX5o5nEacMxk1MBCYEYXtpR
Ue6LUD7LKOmRve6FaPisivCNdIF8/hfm56I3AMe5HLkMaCbYV4K8VaI/cHz/XjnOeuZQSBy3Ckxr
pw9MqKLwWuoicMK3B0HMc9n3fDO6dOVjHkOxAI64+VYAK9lYkbxyFFDZZBTDZKBNWT4x1CTNALRP
dJE+jc7ciAlc/5Fx8N0MQN3qiqw5JYGahJ4jp1vTF2mJSrbV154pnGOAGI6m1l+6LD8yeLmFYVq7
8KGCEUUqjwzQLeF3I3LokDfG0cVkJrn9KnTixnW/eqQtE6wIGrDE8MsArcn7Qq00rsfkwTukO3oP
kSOfk9e53QLc7lAheb6Fr1t1iiubi2sLeiTUoZQW76u/tMynQ0L7SasytJKqjVb86oe6srS4sHIp
rHu5pmBWwVyhjZ9Vb7Al2BE2nG/+3st7eAbd8JihACwukxFLHoO2tajtd3uUw8hSSzI6G3FVqldD
tHV3rLo6OZdqQY0hU4F8e6YgnkXn0sfVB3hiSYpRS6qc+suwkx/mAaStG/gP8urd6iz63hqDJ1S/
F5s4qT5scarKJvKCQtjvNuguoykHJejTPGH5aFzqB/M4/S4Qh+cp0ByodrSCe/R4e59Xv+bVD1m8
BVHQRnpO9Y5SSoC8wWsuIMo2bmzvqnNeGVnsLlw23UT/hBhfME6x2D9NogqZjxa+DgMKi7dXtBqd
WH9bWyqWQiCkChGCXeztuMtkW9nHu2APrXf0A/oaLi/hVDKOeKg3SkYrkYMkgujlbtZ5MpeV5CQJ
y0nJsWvWnitklLDDmYQRXvIO8hJd21rnfM8vfAh7VArovomAxxa72qlCZiqw9l2Kn82X2WmHY/BD
/6q61sE85h82QRQrZ+Ta3rLTF0St0pgy6/OpIu/Ll/ZQOvLX8cNo2fMZCaeNAGJlsFWH1gEMIcCm
ecRteUg8QUxqSBcvXT/cifLwsVGt+yboZbfuKGDKCgheM4QRM4ecq2zGr2pbfGgmBFc6kI4jjXXZ
gBAe2n9PLimaRN39CGBp1wsWHLL5uE98ltLMyjG3XXDlUEmizEiuwcw+ZFeLF1plvClXTb6MOegn
qQRs0sE7VOkbAf+ap2PHkBgRES3m2xcegLgVHiDF8aX4ArP1dzpcdvicOsLnGZ7UuzChPsJ9sPVS
r2AJ+C5/m12OWLRdOwpqG81lFSjxdDtAKm33Hyx1A5b1+M9xzdgDQKrO8rMULBd+kGZSWviVGV5a
79UTfg3pxsTw6ue6+v+LOxCSWJJav+MOLJ8LP0d6EN1O5fttn1iLCt6s4t3H8lojs3ih678mN3Dq
S/EjdHTqedkfDBIUWhvLklcC4muLf/5+la3Hk9B45RiSWnyZvjQPxT74YFz837LuCCBqerd/aM8I
ou6yw3iYmf9Ot1e8MlMyfzegB5IMNOPdWKWvItgboHZ3mWAUURU07yFwEdC8ipwGjvNCVkHTKVBP
waz+1KWQ9cg1PMdIK3wRY+EimhP8kfPJVTsdFCw8wrZotndxhkhAHkCskuVwJSbRgMSLL6DtWcF4
V8m83L4UbmzmStTIWmYwM7VEqFYXR1qzMkYnWw2f9x7C9CXQtq7zLQPz368+FqXXGKZGwlId3snK
k44lIpi3P8ifDOjdi3G1iPkgXNlgvhR5vanggxQdUo3GAPlSOvwsW+FM9nIIWzq6SsDoaeYLkaso
9Sm3oMyCtcZXos8jt5jdd+1xSoUHPYdYpi78p3CSnFGuX0ooghF0+pkqNAAZOkTto+0+CpUk7PXK
O0D4cewjyrxBpHgb96C8unfzsMDc65SMZe4wyRFcvd5IO3Ue8EidzA3vzI9AJoFroiDlkulCx6W5
+cEAhKRANeRYv8viWINMiZ2t4G4l2uFGtiAHohEhM8f+dpfrCg03q9TCS1JbI1OU6YdBDKH3KpH0
aAb39jddfQMIIKEW18GNv5upixJliBqrD7mMGR5F0OKSMqLvdM6wQ3/xHj2vSkcHxkbl9XDb9Nqu
I16iqurcK30HquQBtGo1Zp1hppzGpjxlVLtvm1i9wiSim/l1Yx5kyXRCbcSqw4zVGZ/Q53hA8/6u
hoDgQIC8G/feA4KkJ/UBvtDeTrt9+C/gsCDVr+wvTqWmN6h4RaVwblHvFNR7pqeY3N2qAa1FcsDy
AP/D5cKUweJp6FurTQVPCED/jzv9u3HU7vMDKtO74OgJ87Cnc3tbV78crAEQMZGjMpD51kPLsWgU
EzT1pQvdOPohFtXGTbPSwmLfriws0tEcvRkmdcneZm6C7hS5JoIQv9DZdCH9A+WP3hlcdc2W2fml
Xl5w12YXRy9NZcQhChYWnKa9d2fd1xfr1d9Vr9oT3BgO3OzPiOjO2OmtGc35P9+yvIghPFSgkcxp
40s4C+a10SzdpzwNPBijL+xiVdgIJ2aXuGVv4TKd14tq1ZO3CUwuTvDhqU3ypGWfJe7xbExsOfta
llsR+drNdrW9xhxwXL0fgz9aHlgF3g/0AexaEqHXmzzw8PnHWu03wofVHcWLgEjA1Uat662xeBpi
xNe86CIWyte0JF7Qw2dVQI8DfSxoijcrsavOc2VQfmtwjAOr9iQKG5Pvdu7gAlr9WnyKvgD4dyeQ
4sYd4pXjKbrznK3a9mpITU/5fxe7CC+KsDNAIRNS17tpL+/inVQ7ykvn1DDlcLflr//iArgyt7jW
Klmt29oiQRE89FVihkGLyr1tYuvzLe8YhO9qsOnxpRXS5j6VvM+qFJu7yCsJroPoCcHjYXfb5Oq1
drWqxaWjxLUHJwlx/KSof6U+Invq2P7z+XIsXBmZ1311BjStSyOooiOmwRh2CX8Ffrl1i62Uvt6Y
WNwlKCPW/ThDt5SYYhSiGafpSUHv7oSOw2EruVq9SK7Ws7hIRAn5ljDlymxxgRC208YDtMO1nf6q
xfLkhcMxTDZKiBsnbVlJ8CPm/uOWxCRDn4OY1O7lUwZJUpkh8PTM+Od/5xh/Bpmuvpk8cG0MArH1
2Mp3Q+kdPVnfuI/XIxVyU5nhf0Zkl9UYCeKPespZ0/hsPqcvGVgDYRe9Bnv4Bo/Ct8mZiMegvHRR
zDttwq7+5MDv3oO/zS+3VPTbHlhKH13KnUl/zLhH3O4D0s6ICBOfn6w7mleu4E4baKJV77kyu7ik
1VYVUyEUQppy2r4+wJ6y16kFbYWaqw/PlZnF1VxYeuFpIy0Py8qio1WauxI1mL0I7+WYWOfb18h8
M93aysVdPLUjjEdDE4F5JWguTnEv2bnwfNvIyjAkh84E+cLwOWQ7S1IHsM+JETYCz9tz9iB86B4U
V/sx61fvOsc4QGvZfK7n8TIaLcVWIriCAcM4g8EU1jUgBMsCVVuEIbJJkU9xfaaO0oHFzL0dlWlk
80h59Hh7sasX85W5+e9X52+A+N5U4KS/iHnw3NYQ6tAcuW3ij4MvvxrcYZAuwkkFgGnx1cQW+buO
KIwX1LxDV4fpx37fnpK7LXDCCs8dRJwzah3YBX3o5Un3vUCd5Ja8Z57VncUffRsUHaP9Ku82QhSO
diDQdIrH4dB9J17YUcPfyjFXz/tcgtMhhwErvUwyTRowZlCx3ISpbuEVOQqQOT1R50FxonnEZu/d
x+i1HsfjVv1v7Wtem148T2nmlf3EtMxF8luEuZ7CdGPgenNxizcJHU3Ln5C+RHC+ym2SiS8WjYK9
Bf/szguAopGNhTZFQaZLevVLK6GI4SHNLMf6XZhppVMGpnjMp2hCjlLY+125kbGtBDfMGdESxc9m
GODCoUslnhKjJS30ZP8OxlmLYdRyuLcSdMySrZtivtwWnv3G2HxfXZ2esVCqsvJmY99mOCCCPr/N
00D9TvtebUJvVusJV1/XXMT4IqhEOKEC8DDPFOzm8GOGdqTYhSucR2yeDA8OwmlzmnitWsmRUi2L
IU14RxfL9JUmgp2bFwynFguqeQqqFoXdN4/QGyNi+ah6X7V2C0q86szAb2mnQ35D8ejt5jKFUnlC
UwlnBPZUG2XNz8IQnTbupjUjzJ2qjPaT4r8bfKfHkcWez0D4XDBP0BlmAq/9bb3MpLflSYrRttgE
c64eIigfTBP2BRnJy8XTHImDWooi1BNM2O4CB06xY+l0xAWeKz2pDBHLR5oD9avm3l7t6v3I7B+N
D1WfezeLD2kgkA18qyguCPmNTvzZOsoH9U7dTccGtRi72iVPUDoItvoBkuyT/NBcrM0XZy1ggKRp
bq1Sn3oHXRiCrrSKdB6fRvm8EGwlg0RLfikbfX97tauZ27Wl5VUAfy5cjyVjOPO0f98ad1opfhAo
4Ea9daeisVNDem1mUbwTEPudZUSfmrzauJDWPOz6Vyz2vMxqZRJmsE1XSQ+5Lv0w6/R8e6WrEe61
jUV6VcbN2HUSo/Bzlao/TGf4+OqDdFaO6ndkhdyaeeohdOqPMiSzKLpnmxSzK9eudP0LFoeV0Qyk
tWc+Ha3TXMusT1mOBAnarKjcVdZWEWvdGlPjc+9CBpry9mpIk6wNVMaRoESjeVu36p3QVp/A5J49
ZIOKLt+IpVe/IZzRMzYF9ZclJqDNeOpFi5GQ2RJKPNPWbMa6r86QF0aAYVhdzgQl3pgAoGPUOXtg
HE7mRKII4KiV+59Rgy1C11WP4bkwDVWciZyX9qI+MHp5GucBFPM5eYi/x5+92P4z8+o7giNckqfc
ssNz+qtxZsatfxOpzEBImuM0kqXlF1S0ITXUPGMCsNPtDOphsOyH26diPliLx3mmj/1fE4vMBLmk
pu2h87wE+m/D11Ac+xCWW564cpvRR5AQAeL1la1lFdyw0rhR4eK8KDkkF9OvXJH3k/htRNT49mpW
EnPubeaEuTTnGbyFy+dSTLvdTxgXbtRPSpIiaqzuoK9FiK1s76MOYFHBnMWG1ZWDBphNlcy5XQ50
dXGsTWmUyz7Qk0teKejWdq9GF76gX7wH1BTx3dSNiGrNL2lLwpw+NyZJghbxZRv6xpBK+IX3DT1I
Ub6D6LWB0HEHw/lTtWvqvaGhTIWGBAIntvEXMc/BdzcfypXPSgRp0WDgpTLfQd7QNNXNfJjxDXv/
COeldEStGHpPurHH9jE+Ju5MUdbv5Q++Z6Nf4sTICl2K+N6THGQXtkdXVzeGsUTG+KDoAfm3SKLy
EUUJE1HBi3gg7qabpBxPGmTZv72PAlxpwgFB0mgn/LJ+ta/bRG0rZwmmjBlCqZOavqOr8rypDbQB
UFTQD24JY2kIe2q2TWy/GlATF+Fw0Ce/w+fJcplkUTiEFwoJL1JZIH81ap/kbkTCVDb/0nz1p2GO
Hwy9DhCq66lXeul9GSl/3T5sK/c9vfG/f8bsHtdxfa4Vo96l9LY0yF3Sv6J4IyhYgxy8sbA4WLqI
MG/qEdxW7oD05GcZjWY7vOt+zFEYrV7//wBt21rVIjsU86jq8hCbSYfmdPttKlXn9r6tucl18rVw
Utj+/ULqyYdUlF0OJbmR49fDd/ic/ktDiw9E3cSMoqHAkNW7Ug9VR4pk2lblcK0Y8ya/W3wleHSz
MUNz/tw71UNxQs6Hckz1ij6r0/6SN9Hff6qdiyfrjb3FF0KaskHDbd6/QwI1vlM/dscZWdlDeLIJ
Vl6LOd5YW9y1QlqMUZywuvAzkpXH+gAph2pn9rQzoYXYevG3NnMJ/kOUGd1s2FnPYOm/JKfqpBxp
Pc6X14BILAvcrMTM7nZjO5d5lt/qaayiSMwhy87h9/QlvYv2kgGT6LArRCr2mxZX7i9NguiLXFzX
389ayzna54wextR6o7PiTkeYq3EWnxgK1rbD7dO2BhqZ00hqlExdg8RbxARm3xRDlTIt0CBxYQtf
/KfhgbmPY3NIHgt32oe8VcU+vpNcuJCFXbuvXe+D/xHycYO38054lt14L6b27Z+1Qi8I3kHRqIAx
p6tBFPv29tTHJJiMygt5PFuqIu2T6ARn7YP/0pwGThCktbvmr58I0TnDnfmAzPduJuv9OZ7CD1sV
wZV7lqhMA7lO9cJ4L1zgc4tbHToh5+xnFdrh5z9jtS4i4r0PnWyyg0f2eeu7vA/VKD2pUPYBr2IO
bJlljwJD1qnoW2dftn5GmncSW8YBlOZOqotfmVTdx9NWnLbS1ScVIiwEsgylpbUsG6ewaI2D4Bkc
rnFnpPvmE8LSnObezV58Ohv3wc7fHlieHeztATOoJsAXKGuQ273jQBlkeFa6STfOcqyCFRvT2O5Q
WYPs+75UkF0Sa/nJKMTCMQW/R0axfKnSxth4S98/Om9/xOLShGDQgm7GgHJt/BZ237rB24tCurvt
1CvFN6zM4w9AMxjkWlajYh/nMkXkBpBQedb/woEOiBLsrIPwrbC/Jjv5x1x8u210Bab31uhiacOg
ooZRSMa5oe0dOcQKbnwE2LnTPumH5Gv5eyaKCj40d3MPa7pDYhK6lldlFz1vUbbMb8G7L82ZJlec
0+Bl+Fn5qVx5/micw+qXJfzs/Tup/DrJil0ok+NnmpNS8d1Y/fy63rI5xzNXUdjU1Vo5jWz5QJlM
xLV+MtLmgjAMn4Unaja76dDvy48TeKqGWSzF6U/Vo3VC8gvmmK2MedXLyJOZd5gHsJcJq27GoS8r
/JhGCX2gjMFzXIeHDmUB9/ayV4+yfGVpkbcantIjRdQb5+QBOQuFUzyjQnU3fKxd4656kWJX/z+8
z+tf+O8FLmK3Ng9HJNM641xMn6opcmvjFR13u1Z9x5SyU2nIaCJsdJu3NnXxhVFFb02/ZqlVle99
gdH2EXHlpDtubOmfK/edKyHQplNOhmNtOaHo5wVSDn1lnaui9fey30eujwzy5xZJZ6dOiuIxQ5jj
EOXqdPJUVB6SUm3uEIT3nCH04N8uapo3cTe5vYheZZ4b/Q488ouu1iBCGSaA0Cx3VE94bPxadZs2
TZyKMX5HRtTPHfVBQuixYJ4k9I9Kb5yS3nJzf/zZjMGP3ArvjNE8xTo1yKROdJRdc3Tp5X0XaK7n
A0lO5Y9+bALPFU+6UT+getKjqq6I59YSPFeptZNaTQ9qlN2FcdNQwe0/lizPRguk2GlKAidBWst2
04+dC9u4Lehp9yj73WvreeHTJFXTYeqC/BniRwXuV5oMyMQLHvMtSHgIPCe5Zbl+bp6sJP/VipFu
y5NZ7+oExUplVuINBZsWn+96U3CUDeskGcEhNK0Pk+RRBjQkc0YjPZpKioQ8uhMDZJm1LgLwlIbU
qRLlZ9wnP/zM3NfIcXHkX6xYu4zR9Oon2Z2vNkd1qtzOQJpWMe/bof8uJePHRrN+1mq2qzy4qoKm
tw0hu2vQe63GdG9l1j3YvQ+qkOyBLO8TWTnpZXlA8eljWAXVPbD2aj9IA3W2Qov2qZEPD4NaQbes
oI8pdhpku7KUPtVKOyJC2beQvycVwvVCEp7UMNY/mlWhfNQHc0K7UOtfA8tEbENBI/1eT4W9pldn
YchDJ2+jr8i0X4agCo7CFEVOnSo9UvBbuJ7V06RR8BIlCyz+EmuLVLHnF0NhneMUH8wy9E7GlnEM
ceq3Hqb3HSEeJoM6DYUoSX/HBhXldSLXSmSdS09vDkprTK7lpY9lXo92LdJVnTLyWS8xyifLnwnY
av9QpSUzYnHSf02mXnUAdQ33klceJgPZSjOk0aLpU7djAvuLOPTNxmuytjmUk5ggUxQi9CWXi9TH
QILD0TybRnwOowyBGtn77pX51ozhqiEDhiKNWAHw7SKrCrsJsYgwNc+Rnth66zlxgwzyVja1YWUJ
KkkroQmHqWY5fUf1T/9VtsGD3Hhb9MzvawbGLD1iqjo0frP419s32MxTJZZyyzjHw3BSvOrej5Kt
4vf7YpvBZhGiQ2cGO8fSxigUSJXPr8AkZy9InHLOike/6Bu7DtXPt5+CtX27trUoHBSDilpHiK28
975IY/MkR8JrL46n22ZWMvm3a5pjm6vYpatbUxRQdT4XSKrS935I6sD16u5OQ9wVNYBnmJgOCO32
MMiI7qQZGx2L1XWiADY3ZYDdL8vFSRxqXhe2hCuNdhJa76gIIzOM5v72Olc/3ZzuqjO8w1qWa+Ny
gFEvIypSs0/CLGjd+HYv/RRTaSMq2jC0xLdaLWlmPBCdmAOCRiJZjhG5Q6Z8HaN8w9RKqZVv9/ei
jEVanQl9WqnJHJWglmjdhyg1wU36zXONHTeqS//blfeNo4u26MZuiqb2hvesBb7gF+b7lSTyXX+4
TbQ653UimcvEh8zXdo3ZHvuOaLvJxvve1DYyqNXNJban8q4CnFleWQyajGnQZDgLjI8wVeywb6OX
hQbkBn5k3dLcKJxFnt81oGdhJT1XQ1ZW8+mC4MVAutAJmNwprOrrv/BN7W9b82+5OoKFKZUKfWbj
nMUPqtwzkqTvRxzTR//stqW1S5JpQrIi2vkI5y6u/AC9PT3KTP0stf0pU6anqCk3Xtw1l0CAkfxz
fsTeUZHlQacXCcH72UAVOQ54YJunMJAeveglMz/fXs7a3aGjB0MBi4eSB/PtxtHtCpRR4COZBHpW
goqghPoA+pW3zazu2pWZ+e9X30fKm0wTFcz0pe+q5ksX/JuHhSBbpz5G8+odCa06lRWsblhAtKt0
1KJ98upmsOVAsFHt3mhdrbi2yjw8bSvI1EwmYt4uB7G9KAwhCDtLo/ngadqljLujJcUvQCF2t3du
BaHIY3lla+HahDFikASjcRaf211f2TPNS+SmTgkN98lyxA/xybOhggjs4LKFK135bG9sL142VSqH
MsxE46xnwgt0N6+lXG04+0qpmPUpIrRgf6p3y0jWHFVTELWGozso3wqzP/Q1Uo1qaQGgeAkRN0dp
mBZUg6Y4RWTVPPemdIhLfcNDVwp5qk65B+k1qpm03d5+0kKQBCFQuBcVFOIjNPW89lH04QCIRldt
Xltjw4VWDh72aLShtUqyuiRWUOQ6blMtImigXts1nzKrJhtJNlY130aLXBiJNziLKR1r1jvIk1YH
gyJxGXIvEo/XdC+F8qXOcjuCDEMI1EOR/cjyy22XXdtK6tScjZlN8V3CoCXiZJSWr51HPUHlWDEk
OzaT0DGK4K4vDDfStOfU3KzarVybmogfSSrEtTAdLr5gmwWNkPehdm4rypM7/2VQdwMJ4W5u5DAX
/UUZP2j50+jOCOytktGW8cUp9RGvD6A8186W/kMHKFcGoR1BtJjrvh38m4xgLgFz8SApLb7jyahr
E5lHNdXOlTDaVvA19Zhfjrbm5//UuRbeM6d+f14hCinLnoo0ZKbfC/OOUloO7ViCEM6pOgfFxbm0
39mNLUL0/TmXbV4NqOmC3SAfpguaGO5tl1rBFRskc4A8eXJpMyzDljrTzchIPPUcZp/wPdlpkw5h
yk/DtGP8+BTJJ3EaT74IheZtyytXPR0XCP5MHRrId8F1G3aWSMKinuHCsa0qc4qR5fqkvUXnSxvG
VryIjH7+pqRH3Anz36+eyaFI0jptCvXcD4VrxF8FSXMgTrQbn4rZP2XgAVpCgx/Wb8SOgF4utQga
nwa8nIU0vutHqf0YGFsTNMutmw0o7NwMt0TrYMmLIKchqmQyDX4fmkTHpw5mWyZCpqri5qH8D5Og
/xijE4N/zLDHxdaNZmVSPjdh61STk9L0x1ov97LebAw5L++2/5gxYNRi2pZvtLhkhlQ0+7rTA5jg
zXtZEw9pAimZl4QHuYicYYhDdISLrTbb8h3+Y9UAocJ2AjxaVuT9IhnTwWNxSazEdi2LX+vQ+HLb
0ZcP0n9sMOAHdF/E1xeBbVjnhRJnQQiCUm+o0wEftIrkNS70LR6apZf/scSTJ6MnzYda4qjyzrQC
o86CCwqQp1btst2kKKfJ94++lX9MvXCLleldjLG0uAg/BXXqqzbIrbP1qTpBfPZYI2seO9Vojw/F
N283/frne4nDMwLx5+5YQqk6tALECfmUC7j4n01o/SVaVBPlCkz8bUNr7kiHQiP1oXDzDrtkTUIe
1vIEzKNE2CNpbcH8YRQ0fPXvnqTuW0PaMLjmibBIcBnS9qb7uPB//mCFVTII56hW7o1heEinLdLT
NUecAxbmcahuAvt8ewnqUeVH0jQK5zL7FVTqqfXgp8i2pEpWregwjyncT4h1LRaiNQXVLQnKhcT7
3tea43dffHkr/Fp1PLZEoS0JOwxP9tu19FWlQQ7KhM/QjZE9DcaPXowLp5L7u1YbEaaGlE/Ph71a
h7/TxPodefkTx3BXVvVWVrl2G1//lMUZiIcpKfK6/x/Ormw3blzbfpEAzcOrxqryHMt2nBchdhLN
AzVLX38XfXBPV0m8xdtBP6SBANlFkdzcw9prxS9SJR9r7Vkth1OsYfb88/qRZK+Z0oVJBmB9OwY+
gCXgSiA+DWBLfIhmZz6m6N/RSQm0D6ccMzE8CB9zaVCE1hEjiEAwbny/XIESI44mIazQa8jTkzSC
f4Lcjv3kXV8bwxBiWkTt4HlAc3hL2m3FqZr0gyiE4px7LaRE1bK3hxwDW4SXF7FNIb2kFw2L2rhj
UixKQhrc7HVEdb1LFNGJ4gw0w6YUjsM8ciIPxnXAyv5rbksmNGOAQdIsfEKzkG8KtXX6AbK0dR9c
/4C7bBae+MLOpt6m9WaRjRrsrA9qMHmx6Bi1Ld1OQR1I99WrcSf6DehNfkkEVBm8IH03jLG1Ll9e
x67Iq7le8hjYeahJxLYWYXb4hJmMID1S5M4EfhLTjjWneygfeCO+DF99sfSNL0jSZepKFX4ttazj
agyOkavOqjwrPeajlgd55VxE3pZuLnypVXklLPjUSgKiHpCXR2BChn6fe31LGWZAsY1ED0cE/Mfb
17wpqkmWcwCvxuiEg2O3XYFbzqkl8oxs1jK37dDPlSWEBrAnZD7UOYCx6s/rK9l143E8sBRk5YaJ
etiOwCYb236qAGz88lz16MqqHbmWM3qqr52mW+O1ehJv4s65bpZx02HVQiWAIqh29OhxChy0kuMl
Uoh2QHv1ACV7xwCea/l23dAOBPif9f3X0paaFQS3Yw86BwEQkyhQQXeY+OKjEtBpMsvlSlLRq3ye
PW6tba56Elmx0MdwllMDBZl5fLGMDDJG+i2glpk9tN1rkqb3Yk/8oZ6J0xCJB6+gp2L3CxSkjfT1
xUO0eRdizYzHuMBL1E9BMrzMkJi+/kWZx5KK62oYQUWGSP/+LF8b5j7JcmKAl0brULi3vFU6KDOv
L8fetzMz9ASdmemTQtPqXoWZ03Jqj3TAW7mj7QnKAMtjpWE5SdTrcZ3xfuvg2dr4qToVhjVW4CRn
X7BspPsJ6iexlzwIjvZjdiAT8DlgFJE2Q/haYtQD77YMaQ4QVujb7tLtUoC0AyYfEV8ey3vFnQ9r
oAUUdp+7GN/i3DxWqGIhSYMOHzSHsNLNAZFjcxD1qRbCORVQz4ia+1lWUnuYeg9dklM2a6eOTCEc
tzfUUmc3Uv0NkoGZrca8WVamFzj7KfT1uNjj1JJRUDDCJX/ryUmDLK5G7mWFd2SZdwJuGsAmTCzv
pIaTHINJudkjhBmKxV4NQbIH4d/K6nxdfRSmLFD7YsxpWzhqU0FT6iIFi3CKVuFDKgh/c/Ew/K1j
qpJyjW02DnSuUj6MWIUsPC7Sd037Xla88gXrS0H3HK1w0CziUdjcgwFYRiHpUfyu+491+l3MH9ed
B/OiIZik1SygYna9F6jWzVJUrREq+1nYdm59TwOh+JRjGmwkjoVpt9vlSPGybvLCsc26Z/AoGL3B
YNheDQb9hKQCkWiEe6aD2uCdDrnQKTTJdPTRzn1e8MPylJTyDioJKArt6iYp0aZhovaGtnZI3DrZ
iD95jCasSwRkKspamMmXdnUSvdMmohBLw1P6bqSTLVmTHVXf10R2Od+PvZ5/LNHDc3ZdUbhvrAJw
sVCzQdgyoGd2IDP4NzWwBY1/ktmV3SGHbhDPOzNXaAKLY1LNFjAOXNo1zKiVlGiKQkvwB1IieXwf
MKzAIzdnnv0zMxtvBIwXFPMSOQrVebyp+vUFjH/h9U/IMoF2DbDEGP8yUWO+XEm5EsgCkhLPzJDf
mEp+a85qcN3EfpPQ0JGBVcDdApB3F5oCGjWvAwjozTKootUGt7S9clXN9wuhbSMZ3Rw8IiLc5+VC
kiIt8rHHNTaFNxH/ugAahOvrYFnAKvAfjjXwF3SdZ4cNsvTJ2g+mFhaVZcuopS6rcbhugvWpaLJu
gMqC3tCNs6tGre/SLFFDdfyWpe9VcyNxq5iM5xbQkTMjdJ1n6+jHLIqstYCRQPHBDvnUv4H90aVx
TP6g48Fzry+KbRDPAziAUWzclSISZVAnQDrNEBLGMxhWhLdOdywPVcfRRskHhLlcBjrmh8TLijcD
Ywi72T1zFgmCA6KG4Gi25ei3qLxqUswJXBhG0KM00DJHjczckbIJyZCg4FErYazGbkyZ39vPkvDU
wakvuYzF8OlAuwgNJbDU7K5PGclNPPcG+njkPspVNwdxgFWeCGgssUT/+l4xzrhEnyPwuUDvCByi
l2ejMbN1NeVOC7NFc2PUBUjFASDv5kNwAGAClVL6Bu27ZsAraaBHna2wB5d9f6Qclulv3TUfJEdz
xrvUF7kFB/qrN58QrzsU3tCToCIEmxxoxKxGUciZjoxrdjvdh0JLkCKh1GvbAID/QeB3ylgmwSqE
fBwvIQjYN+4ozQtSLwl2rf8+u4qb41W6Q5EKt2x9SX3ryCukMjaOshj9r70tWqtauyoTlkgMtXn2
17o8FuW360dj1/zDxiEfp/g2iujeY5ZqDO+ClUQM6+5XMZ2UefZG+TZfVIRJT3Jk+Vo6QyBm5RzJ
/Vt7YXaLu6zWUi+TThfDCc3PZfww1NFO6yNpn66vj/UFQTiAwiJiTcSZmzc96iC6EYMMPZykbjqY
UZ/YqD5WnM4Vy4oJVTnoiUHUdcfFMU1ZhdioW8MGjQFhtt6qTn/91wuhc1eUew20I7tqd5yCCSyZ
BCXMlBatCJF8x7vMo4phnYYLK3ShZ6+I1HeAiiaaEgLKPThxSd6MqTYxdtQAY07Gz7qG3PVCDF9r
JTArp0bOcSQM73vxA+jfn/0AMIaNHbDQSwiFp4CkJipSafwuCOvx+uekN3XjPHDawVyCFAFt4W0J
OMqLeO6SXvkqR3VBjgkYyvDPG2FjLYcy5Rl4+Rk9JLldRGFdjQUAHMnW1edhfi6FlRPCMO4SoARQ
pYVSGu7w9oxPvVwWk1wuIaghXTmRHDP/mKrM1SDrdP2rsR59NBfR1EYTUwZ6bnOd1HjJc9Msxa/x
OMq4M4p2pNi6O4CKX7blNwjccUzu7xYobgDGkIADNwFA2ZwINar0wRzxshS36b15AuDE1x/1X6kj
+rHT/Ej9+uO6xf2eAcJpUGlUQCLMXRYfCSQ2o9VUwnK4TYraXaT7uuIJpu3AscD6AvZhgNIbepRw
OZunRM7HBMn9ooQADEnf42+ar6IUBF6oR+ub4aHr8SRK9uKLtxhCRb1etPv3f7/Msx+wLVhOUiMX
o26aWCYUwy3psVE6r81VjgNmFNiwUCBLAHYxgCDYQockaZi1ShpMoIApER8OzanEO734svvvR0bp
V9UoswfoWAB82xZHSNnK2gyQcygZwyFepddRrwNAxF1Dz9zC6PxJXDnRPaOyTVeHMRcwTcsQxNzE
IZacpmLfwab8pP7JS8B3euME1ro/ot/fQ/ZY7hzsYPnAyyOZhsGtgJK6ik7rjqWvaYfULHSif11G
TBPIP/XVaR6iY3TApFVtD2FRBCk3CmJdyDOz26fbIHGZ10UvhZVxLNWnBPHB9ZPJaGThxdaRWSBa
Relwe2SWCcKcuYDIjtIP0lp6+htYY4xng+pz9dQDlY2DJOMbJKZ4ac3el8K14ZuiCEB7BlvTqtgj
k8oQcc1KFOgELF7a6ugy8AyEF9wxnOmlLfpbzt46c4SyjUIQA1EGcSWBBBT4w8BAl4Z1qPxMPF6d
aCcigNtxsbiN97bE3GrjHrFecjTA0JYf4L9Xt2ps61MMKB+0YEsH/VF4rW9nLxOd8rN7bpxJtNVv
nB3eB9L0l9CvjKIVesubjAQasm1kFFj68tSDMqGCzqZlOXTMWvGWA7QXXjgGGU79wuAmsBH6StDW
RtHAQDF5qyvZinoQPAjluHXYfpNt8DQYHi9FYdwUtM0REQL8jbLZNl0Y1LpJB1VbQ+jmfety9cao
Gvf6wjgmthnCtJZW3badGKp5c48JylsVWrnXTbDOKZI6CWgKeHBxx6UP6EYu9fKohnIg+cCXBXSC
Q3+eUIeDcqMzcV4MxlZRNi10SFSwku2680Wlw43rOoB6U2GXQM7VbdhWqfMXqwLsC1haquCy64ag
DFiaY4qAevbTlLIVBmBS8Ho7W7zmtfKaQKg4oQxrYYC049RDOHnPn7yqGHnOMgSDCfyJYuGytb/k
lsekxbGydc9CrVWp1COCnpXfajo4UX+Kc56UC8/I5s0bJ8EcekNewjVpX7Ox+WyE8VRGJSdKZ5xu
wCb++8W+YoszD6lPUTYuGGsNU0PzLRBDKTPnGDD8PYbyZMQMEDTZYw6TRRrWOm6XkJDkmzlrN3kB
EVRR1gDKXTj7z/K/SAIoYhzRwh4GaOZiFGU9DoB5h6IZbTbGmEc3JTsKKxeEOIcBJCP1neDoz2Vq
i37tV0H6VsWHlSdNzorKUAtCUqKBhACXerOBa5doeTvrM55YxVd/r6NvQnsQFAQOeaj/H5yrtKh9
mW+hjWtBOs6g0rY73DokgUUhKhaUGVpfUNzmdgRyCSPW5VP+O3szXkBFVvw0/tQuEDKOEV6/6zuw
NR4+gH00ZBBQj0HvdRNsR60qIljKge7RMMGcQdmhTHXbGKv7EYRj6ZB7anGTrsSJStEVSOoQFaPo
qeSK5XiKsw+BNG7biu6IWWNRyu6VfLofNO6mMF7F85+5JabVAbZCALKiKOKIjlnYIDh3mxvjKTm0
Tvsy2X/xPl3Y2xyCoUv1FKmVGBIQJGTr62ryhnh3dB/0y2MkFSBlVNcpu85ljNP0NWnqNBfD0e+P
BYh8xsTWRJvcURJwqt+TFZ6Q2dYjr//MuNgmZhkBwEasusd4ZctUAaKgLiGazbY2vGlteiem71ET
cXwUwxVS6kxkHChFIp/brLDtxSyrpnoJO+HN1O9L5c+oPV8/v6wXmKJCEY4CTI4ZrM35LRR9WOqU
wAawVVJiGx+U/Ls8Sl4+oKGY+ryTwdw3SIVi1gvBy37OZBxzoEsaffiKTZtH+UUSnAS1s1+NZwWV
N/R2gRH+GV04rmnWLTg3vemPjao8k6WHaRqqqU7nVJafB5SaD8gxaKRjvp0TRDG2EPM7KI+DnBnt
rG0uDjLuakgrOKc8P6h95GQ6tNp+Xt9DxlMGGXs0mWjxhE5kXV4E8OCPzaQkfSj0gKdKdqdz3Ye8
97HnJrYZvaVnmAAvxCk0HmicFp96e/Lr43/wHdxtos7h0qOjooXZRp3O6FPc0+WCkATGUaqaQzir
pduot11R2tJ6szavyZLYTfRSFE9S8wcjHpyEe/8lUXsHkh4EMlQofZtvy61UN7MCw0TXnAZswPag
QBXv+nYxclCKWqGgEZoF7sDYeqGBcDgT+lCOvBTUI14faofETZ3he/dJapuEEQimC49iZ7jfdn8g
8TijmACsEGiCAKG5/LaSmmNSTsMVoCxUSeUoN5IEinIYd5PD+hIhEe5t/tXb+8wLsxZlqzgLtwDz
SrOC3ryuBpNE/FRBnbDp/rTK2/WPy7OzeXc6MzWMWSzGcJ0UVwKJ4myRgOi/QPbwF4aAAaFNV9R4
ty2iVRhladaVNlyS71L+Z6yfBOExmjnVf9ZuWRAqR4ELaPddUVToYkRZo9qGVlWf+qa8N1flZl3M
f43TpEN/aLljNBpXbvsIxEOjy8KyklDOQNoZTac1r56r2OQM+zBaebBjIs2j7Kioum52Z9VLuTGb
tQ3VJ+P7ektHOmQch1vwkbnDUXoZPpaYc9sYkTGuND4gsj5cNYTXlyfPkEsJnTy1wYHXIPRq3Sa/
iUfLhdZbDdKm6b2qEZ6Wx+o/pIOK1zrCY/2R8iAgDN9y8TvoyT27AWgVKGQkURdCrQp3zLKN7PX6
kWRU7aiKI1CwgLgDHbTFuVdQHjKiwWr++7ytyDmfqZyhFYh2ZiMgnd54M36McjOsYrYe1COYaME7
dLmwURIK3WhnbGpQhe1tElBVbtGDuOU9peqXbvqb9QlsBc1rix4CnyOTuo7L1wL2MSYLOBRlftu2
oFPSZE0PUviwsIIhWw7pmh0f1uVOV17RVkOxSXQgfONc/9Zfx2ZrFfJ/4EjAJJ61YxDU0qU1xwRH
ebVs8SQ61S9Q7oqvkeGoIHMEYUiBYW/dHb3im1YFYM8eX2MHYgXCk+Txm0F7t2dSOkOabYELGgiG
zR4IC7g3EqMNh0y+0Rswza2RDyZPp84Vzsr3LunC1HbkYJksTJot2O5FK0GT9NkPslOv/1qHnHZI
UGy3KJW2gorJxlXEZAU8SE7brygxviF3X8BnwLq1QPGSU+z0IJXmvY70qO42FYoHGBShk4Lbx7Gp
5nhUZIIL1H/0i+kkIHIjAO/UzegTLqM8a9PASU+vDXoXaLFdblqjd5k1mn0bSi1mGErNW7TMjtTX
nAzB9dPKWheuJiaZAKpBAWzjA2NiCoa16iRMoimwIsUfii6Yl8Ydq/YoxynPz+/jbHB64CNiYdSv
bd+TRDQzKxXG8SupAGWcq4PbA5y83RHqVr/jyuY5V0YajkEX0BHQIgCwVsbWCYl1MQkE13EYxPsa
gzBKLzylK5RlVGWAloIquKYwgF8tEhe7HmvAJtFmAKOVaMux8Thn5mO2WgcQwL2LeZk7gH7OdldO
uidmxs9RXQvONWKkQZe/eJOLLIYKPH1aUbc5eTkQboo7WE6FfES5S8P0lwqw9udi2uWz9H79NDDO
3cW32jgLvWsXVSoRuiTGkNrmhCFwaYxdUS0jSBlCG+i6uf3Dd7HQbelBmKTUXNuhDUf1dzwf+5xX
lqS/d3NrKSuVCgFflJJRD7i8R5Ze9XWnlW0IkVswFv+n4V6djOP1dTAcH6a6LBSP4WMZDcBlLbqp
TYYwS18S8Y3EmOrCHNl1I6w3HLRwgIchNUA9aduTzpOxUKVuQXIQoIrnkDurgxhe4kIOFQSiRRPk
ruUqnGCWEZihWnNmlR6Zs+AkUSAMlS9jjwtb/2x85N9257+PoDlv7S9eZM7p/3qQtnuGyBljO+hR
w/TmvlZVJPYjGQhgLVM4dfVdJOEqqtP8zSTZz2VqJzsBo70zqMmPqEo/lHl5XocJgK9J1U8gkB3A
fpRlARS5ZWfWlLsoeskaiLQPxuQI1qraej6stt4mHlj8Cts06x+qmH/OU/Jd1pt7Q0pvIxVYY3EY
Usc0e7ebxPsRkPpWs06YdHYpuyNZ5+9tUViubCYPOelaL+9Ww42kcrELuQZboQqqDFPOF8ykQd8b
EiGNM3R97XFOBeMOoZ+FjJHGV5TR73J/DLxKgzlV5MuhJs50p4PAxjUwnCm67Q/1rdVc4RfHJiOu
urApb2yuQ1Qk40RCKpI23SXuaNe31qkNNN5zwVwdyiQYtaUZ/7aSp6yNNuVaQ0IxWH1J83QEjfpj
6mQ/LeJU9xiXcfOP66vbF40pdcI/JjcHXh+IqRbpSFBiMDMXzE1PedOdpMjUbXGSXgW5vQG4i+cK
GSAolIhNtAXwQqH9sH2mqnRVpWaG08+O5kmyiaMflWDAq8hj1WY5K0BMgIQDqp4CGS83L2qyrOtG
1IRI2gZiaRwK0t31BW+KkBFYAGiCOg2FtO45h4VxidW+NZDUTLdJ1v4sDMHGTTQS6Bq3xtv1PWMd
k3Nj9O/PnBRGzqxkWJY2zPXZKbJjt8oc78sKI5ApYkCekhyAUHHzNBKLdJA2qbswfxWRu3SBiQKy
r0R2UzpoZwN5jDGP1ivDBQe1PJVu7KvfePAZVkZ1/iu2xRIh6yZpXqXmK/bt7lGFgq4JtCcMGyPZ
TvOnvzFQ4Ja8tHdUy8+86kW/v/6pGU/qxS/Y+Ju4UOtJpqEp6XPM9S7QULHsJK+OiRR9mE1kl0t2
10Qpt9BI/+HNu3BheON0qlmUKzXHHoMkHxXa+rQe1KN0yg7Nbx6AjlH6RnX9n83ezhkIVZWAs1BE
HHRE4/628qlgzPIw+UJQ+sJR5XxTRt3v0t7m/BZts/athMyp86IAqpOKq8SPQ0D1I0z0SGyMOaSd
W2Hg4ZVq1PzmgTT+jwVT0nswrcDNbh7dbjVj0g4IkpfT7IKh/DB/WPedvzqt3T8tbzwoBiPORN2K
NtxlNObwyF/e1wi8s8akGAQAgte5fVbqG/Krghbi9aPK8HSA1EnAECAsA1qK5iJnXgFQj26ozaQL
1eyt1AbXBG/zvPAyQ/adBN8ERozRt9h1NatOWMQOJBoI15fCHlFSuQFe8Hm8QRIMrklAPgKwot5W
p+ymdPnSHEzfd2Z+cy96BZxg+pi1oR5FYBRIXRTz3OsfcicKgZSbKsVjjQg994zBcbZ0ZAYHGB6n
/pg8gie4OSp+B6eTuBBbXOz+bb2lWreoET8bHohsJWi1yi5YNpPZTgZXCDm/iBmCnP2ibY5kmVaq
NfhFzfcF/jdxpIP6YgDVDTEy/0ir1pV9HxX+XHm1m2PijhuOs777+TfZPAhpWsSKioGnLzAveRpe
MJTf3FCpX8Wbfyc/jEeeihgrAzjfhq0Iy1onvWyVGgnX595tjkMQvVPoVn9DXNMG4ffDdODaZCTs
FzY3V9UsyqrPdSxTvgO5HGyWwZz4KeJLyRMP3dvy7+dZcdboOCtwAlCS2j60eMbjXBhQsCqrz6a+
iaY/148OK9I6N7B9Q1OwIiM2UenG9Uflpj8YT6pPU5maw8zKPCH/rMTafDqpmvQmNWFIJ6CKEd/L
kfdusN5EgIURLYJZFCWxjdtOhlat50XCLUD1whahp+V0iZU7TUS0II0bw7aG6gPKI89g2YPmK8jm
bQlcl5ycjTH4ij2jcC1ar8Lg3CamXFdJiIQJh2T8rDAn+YpA7KDc1IHhxaMNsRbaNB6eJdWOfYWT
IjA/8pnpTbheQPeAmNQ1CWZyFHLg91v51/UTwzKBZwTflyJtkeNfviODtVRJORJkBGVyAImsO/BU
y1kv1bkF+gvOXqrSyPtZjDskVABpJZbsSMZN3PLGv5hWQMNEZ8DAgLfNrNdCpulvBCukfTG15gAp
Wz8Vp7849sBYgiQYJRFUMDefaxEGrYKgIkqK1UuZ3+rKy/Xt2NFz09fo3MDma9W9ucyFOhE0M0ZI
qkh24lteedT97MQTcWFFu+emNgc77dK5UWOspSAArFqP2fR7UDInqmanGX6C8sBJWul0fX3M44Y7
ieEKqPyCUO3yMAhJlelVieWJ8XdpKO145HlAVviFiAEAGcqDuJsDTMU2nomlN2FT29HkIlmiSvWC
05Z2YTrtqyoBByaiI2O8J6p7fXXMWPfc+Gb39DVd5LWFcQhMvY5h5ScP5Sn+Nt7SeFcJos4rf2FE
PvsRuzLHXzJ382zdm93MjTjuK2I2qFvA8x/GA+ZGj/KBl2GzCrjQrQLFAEhKKI5wExq0S6G3aLpg
B0/RKb7HZCJ07EeUg9zek8E8I5zUj/SZ125jlerANIlxMJW2vUD4cXlwRK3K2qRDP3P0USC0W0Q9
Xh6kt7JfedZ7i1oJ73owY99zk5vgUyqTNFkFbCYdh5yP0QkSu4coQFHhWcWaS2fw05LymrRO/WC5
XDQ706WdLXnjawixWiFeYR91tilxvve30FUPHi1HBr5xALI7O+RcMTzm9TkzujnBy0yyOhvwnSMJ
FL/kTRXhG8zRlnJe0su0RMesdJSW8fBsDtJQzhLp6hUd6nl2wFNyIJVoz8VjbDxdv5Wsag30b6FR
quFu7nqWXdmByMtAAmo1aIQr6U9T635FcnJsJz3oq9S/bo6xLkyuUFpmxJbwQ9uTmiBp0wi+oCbL
ttInTkRUNBgKW4j+XLfEuhQXpjYnlECXJwYsmmZnxeOMhEWyM/QKCwo77dwM8CEMANxYHLjQ/2EW
RVm4caCFti4ApyNL9AqFGgqmad67JyAKkA6OnuguR/ODD6Nh3IQvSgQ0JyF0tqNGgkNotaWt8UmJ
ZAvdHYlrDzO+/z6lvrCySbu0uQKQ1Sra0KyUUByVQ7X2Qd0NHHAL65FAFUJD2xrCBntpijKPon5e
J/gVqBBqfuFGrvoYPWr1gTK7aSfZLZ8h1QvMwuNkcNbIct9gmMLxBIsFMt5tnGRElSZMnULBEhiR
SW0FbZbxAFlbgB9llxIeugeuJ2NdCcSYGLQF6YQpb8EoBeKMLipkWtmbvOwRQFzKch2FnQ+NRSc7
QBzpJeZCLhmxBu38wr+APAjkmRv/OYmkmaJoRCRgLagiKk7R5bwHn/HqXtjYuEtQbQjpUMOGBGDX
aI8pkLE2/t96oDjLxNePy4MEahyAQ2D/Hm2L4G/qWxe/YfPyCwBoy1qL3yCe0kP+BDZ4CFk6ut38
1P3xN5rrvP1kXUcMt9M4G83uHbqzh8SWNcbAC7TW+JnJQIK0GaZWJePzun9jbuA/drbwSxUpJmDu
sGNBzkuWbjOZl49LzP0DiQM0YsD3Az2Gy7AC+aRcrGb3H+yQ+adEzSd9mW/KQ+bHv6ODFdQu/Ix8
0z2nD/nb9eWxAgyMnQO0BLYFNHC3Mc2syuJYkpgGGB1I2IsTKWywus7H6iG9o8NbyqnsMTuTANBy
TA6lq4o2r73L/MZYObqg6EniC1x+ADnGqHNhIcVssuhZaVDI07j9BcYDrOD2/6+N7UiVUso5Ra3j
Is7EVacfBaq+prU4JPfL/i9yZsrl+qUABmezxQTNU5S0xFDrUEQftUGRTpwTnhOl7+qmXH9uYwsG
EvWp1OdYqEFxVx3TQ3pCe8JL7hXIrf/NdKiJqS2wxCsYqwI1zCae0KsJVI/zXIeV+nvICmetJ+f6
QWTtDy3uwgAoKzC7c3kGEO0PLVFRA7DqUBtPgwIIEPkcltQWuL1Alu/AqBZlQgOIbDe2YqxWP45d
RkITk0dr9F7rn7lR/82CdFxqEeVxGNosSB1rCcSGAw7coDzEgvqhJnPqDyaEAysgKoKugSDp9W/I
ukc44ohNMJuhAjBx+Q21stBrw2phsl4GGzx8bm/Wv67bYH07DCYDWAQCJxDDbJYlzBDgXMS0CU2p
DzLDvK8qYPctwkvSmXagf4PQjhKYbJElUzuSZFky5AB96oNpSUT6AXyMKJPKvb4iVm8GpHIKhjpR
fNJ3CL5aVGtw3GgYGXWXP+V9esA8C8SBk9VRnAyDq9xqHntt/zW4vbpjb6yVYMAgJqFTG7AwcDB7
iW848ucyor4Ncie3CJTj9XWybhimyiUIIVO4yTbqApgyGgpVr8FQhsGgvKs+xT5/SKz0AcXPQ0l4
N5p5GjEpBE4nSuS9vQBWlvXtoGCVY/G+iI9i9H59PcwwUqXnHMx1VMZt45RizOLN+rzWYW+tDlEt
D6Ou6Y1h4b0yYdyhAgeBsZS3EcSUnMSsITcwdJM/xlZrgwriTcniU9ZWJuR5C+4m08hu65/B24H6
EkjI8ATQ7TgrObayWcT1iDegxPy3cVJJ5JIV2VD+Bk0OC6KoyqDY4/xLXd/y6gP8kpwUkP15DLzr
FL0O/hr6A89/QK1paVwuONaKI3ySw+zPaOOAKidyPxEOVqsDT+s0f8GOAptndum5OLNbzo04NsqE
twLX9rhmFtSXJvk1jlEv4JwA5jemsA4weoBbfxu8YDitNYqlq78SCcFOHAyhCQ7lblKc+W75+JsK
kEKvzv8apI/y+drkbJCUsf+6ua66OhA7VkBRNR9GDHFYIKL49f+glxVZqQuqXFBUoTTqO+6SUkqk
Tp6bOkwRa/hF1f+xlrW2dTnNXFXLX2U9v5l7UmHEaX6SC/luyhXtvTcq4VC2uRKoY/IiTxnEPcng
KFLh1cQM6rHzqtn6VvcA/msZ+bFW4zvezPe4Vm8xf/M7NoXEJXUetiDgh9Jy/9I2+g0O28nUsmd1
1d7zUTmKqvBUioUzNpJfQIK2XsgxKZHUZXN8M3b9KY0UwR5F/cXogWaa9CdhqihKxdfwEirrEJCx
AY5MtN5U0OznYv27ARuq3dXSfaeb3mRZ72B5BTJJnxMQ05hPuk4CPKNw02P0lHbDSZcKtO7NH/mc
vKhj97yU63Mhzb8LNbnLIPA4RIlTR9AJxKfo6uRpKGKUzBaU8PIhMMzBByQzqLPZa/rkzhiM0zTo
TtFUt+sggnYnMg7ZUj8YY+Ms8nTTl62nRbkPPfeXOAMUpp9vKqF5T/rlbclEjBVNh6xrEnsFqikV
xWOxyrzsnRX74UYjdwcnLeqQm4d+qCDUKUx6RevLKgBwfheUOPYxRDTt8R5H0Lt+0RhPByapIW2H
gU8kslvsFOrJVU9lSMNIGI7iHAdSubqm+JaNKGNPXKYQxvIuzG2KIMmgq5GSyhXex8mbQ5R2PwzP
QBoEFVx+YYeFPFIxyIqnH/2UvbDFgJelh3x5FUrEFYAouAdH1v3wKoPGmQRRmL/Ed0hln3F3+tKj
aupNwHMsdMM2jwWYXgGhpeM5mMjaPGUG4GKYdsIHJvWfudScolKeyPxdFIEPLgDES8ubXjV4LwTD
fV5Y3XizOMnKVQe2ESgR65kkwk8oNcW2WuD2TcaTXCVgSbLsNSsLO6/FOwA5nazV7L6feCEYI1bA
LwFfJx2LM7APl361yZMhErqhCofEUb6nh+YBjumzjpF4ireZh00PNIVnlHmq/zG65VRooOPe9gqh
x2zxMsXORLeUfesbHYaVdOiYpnqwfGTBdFoOvA3/irZ2O24BRWHh7Mm7nqemJFkmYkQ17ADz/Tnf
9g/Fczw76nv9qQWy39rz3Rg7ydN0sMLrl5mFcgC16z+m6WacPWKoRFUpRrgrsFRazpSSwyhNh3rO
nVEtoWBBM65jr/m5sjwmwzdVR0yad2ipJJJb1M+cH0NP9uY7YB5TRhnHgCbCjqnQiNOqmTWCMAng
GBsRXGYbcXFY5vmzb6Y/naodEZo+kFj5kUTaWzGr3Pifdfgo4z0yNRy93ehJRaylK2ul/AK+GT6Q
hp6WOdoK5Id2qrwqiPiw76+60WbdgIKhJQDCSSrBsjnxXQ6u/WHF/quCelJQA8Lxyw1/mcYfRmVo
dq33H3L3ZwSLra20gQBCezDyiv5Y93dRstwjIzpK8vA7j5vbNjLftCx5zNXRNYYiLGsLqUyO/KWo
Qf2Q5a6wtOCfgO550TTAudX9L8GoO86FYqQ1YCYWgW9Di0PbzbemUKGvuq4ogNCMPaUvXcz+2doi
ctwWx8wWXpJM5djHVlmEQlS6WiSeirTyI7Hk4B7YZoD6sGj+Ym4RexGZzFKTkiKcrclZ8/5o9AO4
fiNOI4Nx+FCCwCf7mrjeTVDEep2bI4K40IjvE+lDKf+m2n5hYePli0aRBHmAhVTpg7mR0JD5Ia9B
b/5uc9HJmsKLwQqpGJPbTB99rAd5KQZE/bUolqMPfzj3nfG2o99PZ6EMlP93ZZEa9yGPiZyHiVXe
l/H3UsMku744BeKwec7spFedVLw3he44d/2hjRf7+i/QmL8AtR/1C08IRdpL9ycuk65HMeLaXhyC
ZiCVX9bSk5m1Jkrk8pMUr7dNna+gQZdab5BU1dNH67FKZl+Ui19y2n1WubDSYPGkFaAuBGMOEHqC
aReDDnZzKVL+h7kvaW4cV7P9Kx21ZzU4kx1974KkqNGjJA+5YdhOJzgCIMH5179DV916NqW2bkVv
epGLDNuCCGL4hjMwr1IztoGLVnSgrVRD0DRvrSiHvZjhlvuqURd9Q2M/TpwH15bxgjbQth0L4zVO
YztMhwbpWWag7Os6mVfp8UOlUuhYa8YaMH4WDDivEP1r5SoB0XeZjBVkVmmDXEQme1MWUSC05rVP
3an2yLx8ZM/fz+EpsxctTFwhOLdwf05Fha9zqGalIFHRJHt45CwnzkDevTPyakbbZNl6Emg5lE7Q
GR62zRZqdVFAVd+gnq2Gw/DGH7//Nic7FV9m8izBakK17QTPwTKAtOCXjC9j9TtqKQtNKe71rvC/
H+a0ToRxpvBwYvlOUfds4UDczOlsiH8BG6hC1zFZuNSrHif6vhGSlQaFiQsjnpwNswFncTCkBEDp
dniyr8Ad9w09C2Ktvaj+eRJ7zkaZ3URFayZxrJZ4rJDtWoCTi80ofaM7VB38O6VfbZN1vyhvnW28
6Oo+MNuF+/P7qT33Bj/N7EeT4lNEkoDoh84AFm+Ur2JVvNVmdQ0M84X76dx0QnV0UnOZkLbzjV8n
OFxdAHj3WpksClofwDlaf/8g0xv5cqtjLiE+CwELHV33E7aniFllV44Z7xUJL4WiEX4WP7CYL0eH
3Rnaa2I1F9bIuambzEkmR2gQWeclkIz2vIbyabyHIV70mI0laIXjFCqosOb6/uHODQVyKdjtCNQm
H+avmz7XolwRmkb3RL8z6zHoBtMzLlJzT6cQmAR0AdANA77tBFTOuKP1A6vivTaAPIpIQmXMGwq+
qF3iq2UBANMli8YzOxtjOvCNw+pAO3ze3hizviUt4fF+ygSyLd80SDSRUA+hviDi3zA/Pj1ACQ5O
4G8h7WKZ8G+dzSUEmYVMkw6XMmsONHG3cRHbXqfdmKQMbBs+M/wJaMKQAwwXt9Sz8iSgA/RiOziN
SnXVkAZmvkjGcSfEcbHVU9xIBr82W5CajGqhOOWF3XNGXAxotg8BTSgH6SdWIUPflU5TZ9mBPdVB
tRahcg/LHRn0AICz90sJ0sliQ90fzgrAwgPggfLxbIJivU6dMnPig+3etLHju1AUp2N76aFOSmsY
Bk7f0OuHZOWp3k2ndDogXVaC2H+COjYPMBMDzJ49ZkDUyh0JSnSyg0u12Y/X++WcmIYFhBPMrUkw
c15QyVpKJTfaBMyJIfKyIl13cegode0PLWThUpFy0Khl5Cm2EY6qTgORSJh6kloLtLFVvSoCjqi2
1ZdMwEVXR5/HI1F9R51sU5Xps5K4e4Kw8kob6k3P0mtpZoteVWokV9YT78WqKMg9ScufqVqhbW4B
lmgnAOt8f2Kcnrhf99UUin06141SbcCzx74iCg8HUm1zs37/3w0xWydRpnA5WYnvE+auBjb4g32x
zHz2MXAUTQcS/FrnvUndTaCS7hQxop0PF45NVnrWrRGM/qQurj/DM+fS1X96KWPmPg05rdtPM6fm
PY0gyYtjHRh69YNYHa/SzUXcxrnTFuGbi9x3MlSan3wuehQj7DfifQV8IVnkgZoYiyQf39uVtet9
x6s8lgdZUKX2cwtqoSG3lwQEzp6+gBmgUzRp4JzcK1mD8oCA4fXH6QutiXC0NpN8BxjQfpx5Lb/o
2Hb6Qm20sdGYAvABJbf5U2MPNMIsETEODmSI5Y28aIJ+UluaNjjsZ3CbQHH8pKbQ5l1eF9aQHFT3
xU2EBwmxjYm2Uw7dfdTZv98DJ4tlGswCtQxhDWwz5iCjpBvbDNcXTpNPiwUirsvvhzmZNQyDPQCx
GdAhsDhnQX9nSnV0Eys+ZPlPo7oajf3/7vNnp4WGWIKjqh0fQF7zVOeZwW/0b4+A7YvcEyW3KcKY
HRZMI7zLQa0+tDGMKms9SFDx+n6Ikw2FuxzpLXRHp2sLa+zrxgVaCXI9sHvYOxYUwitkbUm2MM14
qTG5BPwMF4ry+v2Qp3h940OkHIqIiAPRIpq9GKb2Q0GyVNsL1q2hR+vJZCOLcl+Yuq+jGxpRsnDK
G/w1hIh6178w/AlVbBp+ctaBXzy6vXNIAGBvUONpXHWfxylAtH0I2digsgH+UnrfLrlPdSW0ubmJ
sktu3idL8mNoRKMTYfg0ShhM5kJ4yVL3RZctklH1+/jCojxto2IIMAWwZoCPwkfNsr4y6g0l6Yi2
n4QL6zWDsSMkCyxrnfGwC/P7Zp8Euc+UZWZckGg+CYEwMhJOXUN8CIz7yX5LzUYB6Ufd84J6pfbD
BUa5UC/VQ06nEKI7YMWjCA3s1UnVzqpNBzAilezbtrx2IvZIbe3SCpl27pdwB88x+Vihu4HcATSm
r5uCkiiNAT8Y93ofB/Aw31hRyjySu4+VY+GMd3ZD2T8oCbDDReUUPsqWXg+E6IW9eTqhkL50EXfj
H6TQ5glMZJYSXURK9pmsPdZed/axMI/f74aT/T89IpnsfYC0OH1pomSV1tdpuzdTGTT6cxbxDbX5
hnGUZDVxRVT6d+uhuGEA4sVCQUkNmuSzQ00djVS3EOPte5TznMrdVXoWAjT18P2Dncb/0ziAeqPj
CNog7E++vkRuAbHUV3GK8ke3QCsAUpTtSqy6cHLDtS+pfJ0E5tNoEBZGawSe6CdyAOMwZFCSt5K9
NV4Z8V1vAd8NvZE8uSQMcbL+vw40Lyc7eiGzvrFRFRgge1G+dfxv22JOI0zWYzpBvRNAha8T58ip
ZN6YyZ5ZQtnagriLvO3Hvx0IYxRnGgooOmSXs3MqZoOrKGaHYlG8TQD28QZgci5soNPDcPp8uFYj
a7FxJs15iF3nNFmcYbLSdXmNrvoPkTwrC7RN0ZyFKpi2gM5dgUro3SVbjLNv6dPAs3jYrGKNjpma
7Al9JGnu6ZwEF9b3Scg2PRvOeByB0JU7uUWHpCh0Nx6SfR/SVbagmxIWBvoKcqRqv7M/rE3E0nx2
9HXctp61+H547eSMnA0//fxTxE+cJrdGdUxwz0Crz2cBv7JtT+nfBFsLJ4RJ5qSrvOBjIJZ8360k
cN6duoiuL2Xep9SKj2/yV3F3DseVtI3YkPTJXkf2ES2bpaF4NlslQOdPdkAEtl5Bm15YWidn89dB
5/jcBtqUqaq2yb7of1TS8hy5vmh2eubJgGFAARfNKfA1EC1/nWPBiQntIEO5N70xnEjtecivwOad
Gr4L4mFiH79/q2c2zISaQGw+LStoBM9uvpQKyGahAXOvvkXLsL2F3HgcWPYCR81DuYbsROVrqNYt
7Ut33ek9BBoq0HdorgI5cGIfBYhr12ZRH91LC3lUDhE4HRom2Y/RPGju6I3u/fdPerp7gJ6c+I4f
HXyInH2d2o5FLgOvI7rPoMEO7SePm6WncXhh1z+B47ywWk5vB4yGQq6Oyj8cXeYc9sSOemDEreh+
aOiihlFpVCuBGu2a7sKtd3ruAL8Hssikc47Yb04zygiw+bnCo3tqb3n8q0//xHH/51v/X/Sd3/4R
Bcl//jf+/8bFUCU0rmf//eeNeGf7unp/r69exH9Pf/rXr379w39eJW8Vl/xXPf+tL3+Ez/9z/OCl
fvnynwWrk3q4a96r4f5dNnn9MQC+6fSb/+4P/+P941MOg3j/x29vvGH19Gk04ey3P3+0/vmP35AE
fVpC0+f/+cPrlwJ/d500uOH++KS/fv39Rdb/+E0BBeB3qJcgo8A+nXIpvJbu/a8foWKG/jK4H8hG
dSx8xE51PP2Z8zsybjj24WbSkacSnKGSN3/8zP0dqT4+cpKtR3nZNH/716N/eUn//6X9B2uKW54A
pfiP3xAbYz1/CmlheoBakG5POk/YZsAEfl3vdg2JBUguiWORx7eVm4cxrO0DS6DuL9PxquBLo6pA
bar6UINtR4MzFGa6mU+EKQIhTQ0sC7a3hD4s7LgB4sYelspohBq9QQMxYE4uvDTvbuIOSmnStKAg
Nd5VoPXtCmItNYsvqCteYKnsN6D6FJm1VJJy7cLl1G+GKwDStoaNOwMKu7W+sxXbd1iDvRh7A320
7YOwszehDuvaeqi0dJuUxh2vG8+EaIPyqyePOXo+Qx52Kiq8ApVX5UHG3VXRGausjMJKH9aJ23qK
QXdcjNfCvBlz04800ytdO2QU0kjc8ATTbnsb1rUMzRDlB8nUX2mh37Cmv+7GA5RrdqNcGXCWdZIk
UNPy6PKMe0rabRurBT8rNhd5owWpvYxzgOUN7d3pm+2Yiecofu7HZ3t8JUrx6NKn1t4oZAhT+Uva
93YP+Xx2U+PUAQ7aq8fXpIa8fHkrxTHOH03KA7e5L1Hnz45dVPspso1SHEexZeTokjWglislus0T
OGX+IvTFordOehvZkVemeeCSOytaygjlYgUXBrQj0/KVyupYjmKB9+9XegGbB8dz2msK1TZx3UR3
CtCNOIMjN/eEtSyUq9SIWl8UGexhb3tlCNpWD/OIBI65M9k+Sq4rcZ871+4IB88be9yY3Y+S7KDs
iZ75g5letVpx45iKD82mhWIdutx5asSzASy3/jQ02kJF36Bt6p2pwx2hzpZumnmgLvtN2erAf2xV
Am1uvKLa3sWa5o/6vu5eUsW6jqx1Lh/s+Kfe0UVF8lsm9imC7qg3AyxHFJi9ul+l3Vs3/IR/gS80
24MP9SKrKfr2jk/i1zp7cvNHZh/qoe09ksXbXuy7mPhavFVH5ag77ZUzGkCfQo1J4fZCUhjk6k1l
AInQDssiy1sv4tVLzLJfedmuib0sh3c4t/T9ncMkfN6vex3urNDb1SpPbUF7Y9WPyNhlVrbOYZWY
U3pgVnevucpDnMqlq0DlUyXNL2BfE1154nmcLFltXQO8+Ucc97fO8//xlP5ysn976v+fPM9xCv/n
vw7Nk/P84YU1L3Xz9UjHX/xxpAPw8Tvaoh9yCKaBvBjn6R8nOsqJvyOjhCbfxL2ANjkO7b8OdP13
9PMtpOsILSaMDAK2fx3oGj4Q5VUA6JBVgY6CYO9f3+3fONBPitDIm1GARnqLqiAqePOIYlC0DASk
tj92/mSzgOzW8N56XwvrpbJOry4R+50pHvp0f5gf46G/hdHA1TlRlhEkHzJRyP7IFFp4daa9Gnq/
biQOQNvtF4ic1iSP14kiFwqs3qGn/8A7avlCjL8GCceQQt4orvNQGYrwyrZbdnn2kInyR64MAgKe
3aol2h1nxZMeO53PDS7DolFiz1L71K9LJwmGtHkBS2kprLr1SdKhEVXx6ySbfPnsblMSgNJsp/7p
qAlwgTYzlvAMq5duSwR6kgV20ZCDDkhjD0Zi5TJXjH3kWm9jmULAQx1N35QAaac99zVZw9p7MCBu
OjJ4J1LS+OoIuCPPJEAqCUwmnLhgYWf0UPJsm4chi271IQIh0YFmt9mAkNg26IZxrgcaEiLs+4Dk
zsK0ezjXitz16lyBY3nWNT5gP7ddMWYet3nvoZANSbc4GNX+Ldb5bS6F/2mZ/7mUPscCJ3pHeJVY
vqC/QvHROu1YN6muxe1gdsfE1R6g7guWifC5PQQouG3zXsGUt88uJDFq88LQWP7zRQQqD/oYUCed
QqVZ0G3ZaSnUXGmPTb7iFJ1/9bYvf3z/eNo81oZ9CrCiCLemPili/FlhwYi0xKJO0h6ltCpfNSPu
c1BWPeyW3KOmttOr7lmT5J1X7cp0h196l+0psaVXGPadHNgv7uLygB214/W1iH3F6duAp0bsxcJ4
TXWdBygtGWE5UDS6lf42s+IrczCevn+QkwIWFPFQH5tUikG2PTX/SGmCiFIk5bF/6xb6LoGeJF0P
4bCD4+xFRPeZaftIwJB84XSCEuisXAY9c0XQzOHHIUPJD/Km8aR4GyfgjBjxQsmLdSkg59GOCygh
YgIMgKScdCk7LYi5KAKV0/usKddKXGx6B8DP1i0xf/TOhQrBOlLit7q344XZ50+tYjh3ldCJb3co
u38/bfMMaJo1TBeImZNxEACrXwNdKB6MaZsN/GioG5XlYUnZH1fmlwzoywZC7D1fx2DIo7g+SeVM
mqmzMVzuFGoh6vJYJA0c0zLrtqh66AgbcqXK9LamkQnOLry9BrHXsirx3R5hnu4eWrcp1qNddAvF
SBMPEnrvkVYQn4yJ4SV1hEKbKj10OBdR6d5qDtwR4vqeSvWOQ2d2rZf6EyOsWeWjFXZ1tCmFA12X
BG5mpdiCw/tLw1xLQQNmQGVLLyzpDQ57NYzGuoKKGrABrbnVogSyCQMkShVmBk0kBpx1yZ1VwBYo
zW/SJkOzSZPmEjZx7qK208pTdKPykqq8GtGT2tTwtg0jB07puSHWdWcgPGfD1agVhlf10PpHpXwZ
0xKcHW2njOS+F+0bsNRHs0/vzThP/LwVez3KqyCJMTsaiukGt4910ee+0UQVZNetd96NNQDcZQFm
Y4Gev3DWJpWtx3rnVjGsp0yawmuSzlxVqbkZFAuhFYyHfKHzVxDrolVscljmGGkI16p+pQjT8LTO
tf28zq+ayGw92isNfOB4tWapr6XV1izwJcD98WtXY/eK3l1rkPYaRHktbfKcDgjGG1qucrwXNVIW
cFrRQljVDFsrcsz3UravsZE8UNcJIsoCV+9/Zk3y0GvDi8VGgCBkdV3JcSd7G/eQ8jSSOr/t0nRV
8vohSds3JadVaDa6FZTqUCxg8rY121ENqrI/RJogS6dktccleZS0eFAj4wH3suFXamxCYNq6q3IF
vh2w+0Rba/LJSvP3TFOyoLNqGkSJewmKPksqERSgwQQ8ENTHoS90RjdqNElmjfw4yUAWKK8XO7lG
I/dCY+lMsDPFHBr8YBDrnPojmp0xAslTMgQ7zrK47+BYWK+0A67bdRGi5W7df3+GnBTepgf7POCs
fAtkCYGNFQaEtPoOEKuFCldO7Tb3LG8I2CKBLcGlQ8VC3Di7HEHoBVgN9T4D1Zt5k79LuOrKxsqO
Y2GTqxF0NvBoePra1rWF2xL68QpKZFsH6JHAoc2aRelTJPt0IfRM8QjlalAzmBWMYItlhfPO0+KH
NWr5Yqxo8oPoxtXAzduqUHoPvLw6zOpUWbYOxb2fSUP3tF6pdmYHZunQYod1xjVl1VOr1tvGyI+F
zA88jjfMtINEq/akcBq/pwhyWNVlodaZtq/3ih24Dtrg1JV3SBmFZ3cq27TCqY9jm25zKscw08zo
h1TjvZsMz1ZOmoNe6/e8N15yLb6uBwS0vN5hHSApzB/6CEvagQen18AlcVHp0GAnHSjcsVbnHq9t
FwIiY4XmHCErlmj3CY0gjmvE1srltbF0Sfk4cMXTMihipu0OuOjl2LtBSYrmxmrLdccyiLQS91ZK
0HnKAi6sZQ4ZiSbd8Q5oZKV39lVrpTcqfFJaYh9zO5ceKflO1QTa1kXYZSh5RBKI6hbJciXrMexs
Z/BrQ+5wwnerytBwSVrUDATX4aPVgYKmpv0d04w7gw+aZ+fxvVuPUEcsFHTBISDgpso9QEgrhWqm
L1tBbhXSVCHgV6NH7QE6EASQKy1lh9GsgGkzi9CmVe+7hfEYl0lYgHgpBDwkczNnK5ZDyc0aISFR
2rqyMlMj8XWVaWEWG/XTKFPqZaQQfu04Y1DHdnkbm85rqvFfuSOe6HS5lEV+n+aVdQen0no96NoY
aEayL1OcSmmkPrTChvI0eJieXSXS00qdb7gSI42tiV14UEiHb0Uz6D5ks681IZ3w+y175koGHQt9
b4KW4qm1UJ6ZOVUbNznWKd+lTgT2ZL1Dk//CMCfYBZwMoEAhv4MeELKueXjB84bkvLOT47DRfJjn
QjzKWHehBUT1JfzKCfEJYR/I7xOkEIcryrqzkKztKE2VTKFHYwlZ/R/NsTjCPvIWJOVFf22tYJC0
5Tz4fh7PnLVfBp0LyBQRrbuyjOhxkp4uIJ6GYgxU28ylFQpoz5MLEnwn2QgIFB9ZNFJsxGwnhJLa
qllqDoV+kITeUY2s8gqmSAhrWuPJGn7WFn8txp1S/13E2se4wG8huIb0/UkCrZiyz+A9qh86LXtk
aO873b3LoBpjZ94IIIig4kpzL3VvT6Z3GhZ3C7wL0NkBxmBax5/aZuPYdQrhhnrIHIhJORsUYkNj
HYX1QvXN3Lvs94Q+w+xiwZAmFDYmmDfgas4c4gNNl9yUsAM+cFSVSiP7JVSugyfMY6AXlLAXZhQA
+h0t1AHHuciGDQc5AEWRxBOyf2hR6XUUE3CwZqOwIvatXg1FA11IZjOP5/pORw7v13Zm+IwSxLk5
cuQu3kRdstJRyAtJLsC6iJHdto0svSx3cVC1OdwMDQ1GJby5BaxvDQhAGGXQDSzyBfLhK8DgQKDG
JbEwFe0pzXKeeybj/K7IylXG2wIrJFYCo3Dpommy2mvLJAMPhaEKkBvPfd2GLIm2CoNtp64dxRAb
vsUadg3P9zX6QreuWqycOL4qKErDlkH3qq6ovj6aD7kO9G7VFCvTaC1IRRv72ILppwupT4Sf9TW1
k8qrePxS5kgGE5Yu2xoEGitDPFij0j5l0Fd5p/qVcIxlIpHl19Ktt4IMKwE11FUsaHtVagLBnDYC
Ji40tqokolyCaoUHseO3GFWQdSpQkK4aWAwlcuFaIxQ3CH8sUqsKxwxwExTdAeVRDdhq6QZ0OaRz
O6IR5Y11CWE5vfKlVD3TKKnvkCh5pLldeRDfwuzrfbVMdAv9vKJ5A4lH3oNY9ND3UOdG7IyFYUZO
WBkJ6LQReS9G1KZ5XVxldnld4CbztLiBdjqPhg2QiUFTZEOQDsWP0miAIKvVg5GPIVFcc1dH0VKL
rT1FQnFrUX3LLJIiPaGIHrA0lLqBTmSjJkFUMb4SthL/jMy03WhE1kujA4XXKIALEA0/asy676sa
YrgdkUecGcU6y/BG0q6DEnXT7rCkX1UrHheJRIWlYx2Cw6h7YjQn3pBa16lhvQjByg1LrAi/3bU+
V9lLozqHIUvsZdWnLwaKWF2d5yA70ScNhtFeaXVXSe+6fjZ0O2S19yqkvvcuSfjN0EfocyCRoyns
Fgy5tMdpDavwonFK1Ohh8dLrklxn3WhCfjPaQV/DwJlNN3rLnsweXDIlxSUPgsFVYeB9l9aVaSjw
ZdWmkG7EZhNN0vo1kateJEutScSN1rhrwMBXhKCe4cYAF5gmahal9aIMxb4QiepbgFSjNnLTSxM9
NBTyQapb5xESgQwUzYIsgKwGADuBey50r3dMinUZbYhxHYsUCyS+S4sWkLEGau1WiWp1XwDJ5RRi
bZYODWpXEi/THBoSyBp6xIhHgFLNS8KwZ48tC9KFtgGfOhSrvp6U8LwaNWIxHFuN7eUtomHNDYFW
PCb1Y3MRB3lSbfk4JSdjXDBioP2mz4Zzq85AbMS1A9vVEA3tV3TXgCugwdSIhpd8oU801P4YzQH8
FT3vU2BKoeKUq7pC+5BmzVYo7w8PfPSb61z3IiAZts6tDOltFMORJeQV9G/CS+HFvE42/wqzHEd2
SLI1KbRDnNtBOtaLXtrvWp/Cd/Uia/rSWLOaHIRodS3r8S4nKlq06X82ZhCHGQSEIiC2YfbOPNpA
K+FS2XpeDJqeEfVTAgAYNFCIO4ug0A7PNE066oEoJtJEVUG1GiHGhZDp/ChoBqDFP/Eypszu052u
RnVB286CsTvw9u2tvAYdpwBKAx5QB/AKvbJcXJIUnoe7eDBAfkDdmni4Eyb865B5iyDfkggjIp6v
WPdLa7R1AtO6759sDsqYjzJbIhSpnILwST1oAy6hKlma1AltuD2Y7RWv70fjEmXrzDoB4FgDINFC
KgyWy9fHajuRKkQf1UPJNIETs9x2LXM8ZqorNa0ulBXOzuGnwWavDVVQVXEiVT1IpqOgz4YlS8iO
pM7997N4dhzAhabaBfhI85CvrUjntsCKHgbtWerCi/TYT5VL1nYf9YHPHZrpZU0yJLYBzDvwdLM9
JpomzSTS4IPTAe1UD/arhUQdwHTI0w0ZNLtG1L7KoYepoR3t68G4Qfwbptlg+KSAnx/AyVscj0EJ
naBBH3w77guv7PgmGkuyQJejuaALf5LffHxjYH0gIAI46IniVm81GcR40TOGK+oCnGCyaN6dgP6w
AnOpbHTk+Fuyci4kHPOa1TQo0kSANCCwD2zobOdQW+eDzZ3xkFZgKNG8qgPYwu470yy8KEsYFAkE
oo/0qubZhQV3ZmiAbIEzgYAzZMDmgXhitIOR8wHREQz7io2z5ruJkCMvzeuZ82hCcQFhDpwt9Bxn
p15a9aAN6Ll6GEG72jhjxyd4e+GZWbMTOYcIN8vhDOeSeCG1og6U1Dx2dEBRIjZ2tdXgHTjt+9/e
BEDba1P3By4/IBF+3dkZyZtII9gEmbJTlZvGRSh34c2euNLg1WIMFCNRRYNYxZxXAEEHk/daNp3D
pPKajXmbr+Nnyx9XdEmhtgW48RWwiijm0asekLpN/UtAN2VNgnQBxVLlguzRmX0PYUhIUAHgg8U2
xyWO6FLwjrXjQVRPMcTEOBzCRuXS5TNnM0wPDT9fhHO4ecD4mk3skDpah6xgPFBHv45ZAkkNXk1b
2qFeV0Wdl8VM95IIuVFn578cV/xtvtn0FeDohotvAhZBLeHru7ULblJzdIaDcTcsJhOgVkLcur/L
dqNvhcPKnMpjF66mk0LMfNDZ6Z3FyHis6mPQCi402VX5NPpwGwuS4KICzZlrCeEDMOsY9IwA9KiS
LOqg+nCIk6JETTPfSxdGQglTUAm0S+aZKnoykKXwWjUOJQHJOGv1cRG70TW6jb+wFKIQ1cgHUxEX
2p1nouQvX226wj/FHlXl1CrgUsOhG3oUbquAd4+aWOet7VNl+f0ePjuWChQ1qiboH88r1G6pCweU
xeFQ837r2MYN+ni7tLGvOjX6hXTsEjfpzHio+IN0CsC5NbGgvj5bzNXWKrt2QPihAsdrWQe7HFCH
F/UPaESA/ycvUj/OvGlo+hiTWgKKJdoclU5zteoBAxsOI6FO0MmC+VahyNAUsPMzmuzCKj73hLgR
TBxZ4HidoF6VZmQS3bjhgJRqm8o0RKGmxiEx2AHrs9cuN8bD9+/wzB0EDiH2KMheOCznuFdw8sua
xkr/wb1jYQ0+xHQHXcK/n3RQsFO+jDPdUZ/WZe5yZsfoNRxgc94GqBgfk0XhmxUUmqdtyp9zlGnW
3z/buTNh8nXDygSvzILw29dBR0ehianY/Ydm+gBz0PI9WU5GMNrrpbHOXTZQoSYQtcONjqLa7JJ1
B9VKamH2hwZRchDH0DBP+7SCfFGN4y5Wl8yKl0IlR1QnIBfTG1dpVP+KCvBVVZwLyO7T17HI6YLm
fGnpRurTJgZkLKvrYEzULGRGc0hklKLQNPZB1DfXNSL8bdso2SNUXYzl95N3buWDugWdGxeCNyft
Jwm+AlVTk8Blxlmg//WQV+Rgj6BypRZ9/H6ssy8K0TCsi2EWAt3T2eTZLWnKtNTIgVXwqeI0f9cZ
FWjbSHPjQF0ugAn5T+ShIbOMEXXJ2EIEYx4vfIszF7QDNBNYvMg2puTt63Jp21Zlbi3JYXA4MuzU
ulGppNtUHWMHlRXYUJSNS4IGBTSPtGMTyr6F9D76Q17v6q0XO6wUvpqK+E5okXPpZj8TxjkQ5UDX
EygdpEOzSeoSPZYsM0fovelPsBQNkh+F3z1DdO1pslpWgvGSBO7ZXftpyDm5qILNEG2BVIdAKfF5
HxiLcfUG1KXjqz50jwLyeonRrV94ynnKF3Pi8CyyR8juOs0txYLxUgj/BrRuHw3RPGp9DHUhYL5C
J9fDikjl2hZwLCuF8t6QVN3Krrd8QH2eUdLfDGK44lXXeZXW8sBq9VsoS8hAGa3OFxnZ6wb9wbD0
PLRbdIiWkWNa1ochVaBsPBJoxRSoserMDluZ35W2eynBPf+0iPw0C8HEiWx4pUXUUMBLPgzqamgf
e0Ayvl/UH+T+WRqI/Ys9NbWoJsG2r4sa4GxI8xdjfyhEZgdN1nWwmW7sn7QfuC9HuNuZTbNIKuC8
xrJpQyPTj+MIaDE0iJVlbKM3ySrL9ahUmiVJ3V1pQ0t/bDtypVvNCzeakHVMrsc+hqTGAKdZHE2t
rzPt0iExRXCfnwQkXUuD0CUa4kDBg+T09UmgxKDaGSvLgy6hEu92K1OSK7NOl0OElQlLqBYSTQMq
gbxWdqyfCmdx8Ddn8+M7QE0N0H0UIZ152mLZXdkyJYKf0Ahr8LZqgSnUdyYlN61DoIGVdIECBJ1g
9p09dOtOqa6Bb/+VA5w9tIPfUGSyVXc9wLkHhwnYzjQLhdWsE8m9YVBCnhg3sD9e5AN7+P6rT3fd
fPZwwoImC3bdxHP5OnudqDStVSdvK9htEu76EcmXvSt2+I4+5RcOq/m6NqazHEioyQ4U9aj5uxor
mwJMlPYwkeZ+pNherF4ss52uh69jTD//FFIUqUw47/P+QE3rOBr/j7TzWm4cydLwEyEC3twCBI28
ipS9QUhVJXgPJMzT74eeiB2JVIgzu33RF13dDQJIZJ7zn98w65mVncSUpmobVy/BE2se8vQUEnhY
G91NUwxnkthOnym/AHMEmIXUGCfqGnxm+BMhDQfsXm9nWKbIcFaaWa3sCaUbyMrPr5DndvISwb6J
HsdNme/ghGBTqqLXMaMeDq2tXncC9pMWSY6b99AbBrppX6us96rVYn4F4zHVSu2LaK7iVVnIOfpG
1b4Igh5v+El6GBtbudGbAF6Fk0MlyMu1Edd3hlDllaWGGp/VPOxHzAI8RRlLplDOTTbWioeRWeYN
dXBTxASj1NhD7OSgLq6bpkl8rOlsL3Yc5gahmviDSQlUOf1vmayopBeX/WDii5rdwkXTvYhIG7+q
JQsFRqe42NhPLhwM/DrtbMcn8tgDlBFWZD/UmlB9x5BMPvK8uLVi5bEzYQ6bqdJBxc2faHkeNeLN
3NmQcG4U2KeJsNtmqpAJj0o+urackEMGEmLE9FlPcJsjFPK20shDCeHfeHbdvJF79wfX8bUxif1k
VOYKM3b1Aiuh96FCRWI0+V6d59mdso5jhRxdH6Oh5zlOHmUxVc9lAZpHbF7rmnL2N9GkC0lTXkyN
/6Jx2nc1g1MrmmzTDXHiBpJR0BWyVCWGoF4MyWXtjKm9iq3xY2iql1ytfasLkDtE057ukXj50HzF
k2/yNElCejJRa5jd9SiDls/28KINlJFNWl2Fpdx6cxUJb9CA0bu8mvDx6lY4jRNiaqgXejoDAxl/
Ckd+UWItXog41dZ08ngtF9EThlw3Wds3u6Rr8WV2pmu9j58Dfhc5GlgxNMmIygXxTTHfWBIUNVOa
Ohz8LGOXlFFYuHqBB7As2p1AFQrrMavdSdI/8OD++/MXcVyxsc04EFSheCweA5wKX7eAOItmvHNs
cQh7M4SNrV4jYWuXofafny/0zX5GZYrnFaosDutjqK7tkmgculkc1OhCEBcsy+fyNv4xYvi6QS/s
1MW9C1UYsMJR9TkA2Suto3WHru5nT9WHwBty8zoKdD4yzWTSLEnifVpeqzUHsW8xM3ThZg5upyrl
WjcIuhoZULthnA53GUvUM8ppvP35QZwQFharDHymcaVYcNoT498xHJ0iE6L/pyTU1vRUXn5t+aZL
pb6OLs5FMi54xdenYoAG420GqoX84hhLMjqjDRjOtQfJ1C5z4h88qxe3QjNTt22kezGAtkRxdWZj
//YulzHc0tGpS7nxdWGlVt+Xami3dI7mRrlqN8t0SnizxzGycVbnNMunMUY81c/XO4Jt2oZtBeVv
eyhs812v0pekzgBGw9bLIwXh61iZ10oziFWlKJ2Pgv29UxgZhEklLgOr5Hy1h+6iwgl8ZSXoqsSo
Rw+lQGVUJ8NbbFiRd2Yd6MdAIwuBYownZGN9jDXAUWE5WZEh1zjdHZxk6DejRlXYZBFsZb28MmrC
rBC/MqAtx2e9t5J1a9K12nWnebkc7KjtGzfRh8nV7fGB8hTDunp8i1E63XaWum6NAearnBIBA0Qq
p3Qcc9R/lEiq3CEN0MiJaRUY5qNRh9fFcp9VbRsrKzWrC1rHwKuD+aMMRjgf0YDMTOmNh6qIk21r
6WIbptWD2Q+Gm5lINyw1/piKrIDIHjcP0hjWbhmEF8iAzA1+wB9aUFQrOQie28W5TEjKcz/YL6Ie
9OuunXZKYQeu4Yz32jRdSnAe/bkPY8pqUkrCwBSrbCFzj7lC6RwElZ/OKo0kRoten4w8iOqpCYtd
pNJzJB1qvVy6C9J03xTGpS3mD4OF6Na9/oFVXupNdZS4ZqJeW2r1BE/jRk6qAU63fDDhmgfBLd9n
iQ/f8ORUIzSQeLjNws52a0JjPT0wVVdvRtNVyvZZE2hMZCfIN3jHxr7qhJM3kmLl65Xo/UkaFX8I
KsgTmvknraSnOMJaW8dkgO21i91Mb1I/V+WYXkulR6vG20TjDORc8wozKDZxPyXrzMntXWJP4Rqr
G/h3bBR2I/HcJc0tQmq2uMZvIbGM1QAZjMyBBn5NPczrujAzV5mXH8wDx8M48dow2IRpOno9B/pF
bwf2b7kloEBV6VHOrO7TQosBHUMz5kF8mSfjCU0b9WDWSD9azEIklwgQYugMdPaY5pyN5Vga96M9
jk8BkQVzEBXQ/Kg0T+CEyhV/HRICUpVtszUWOf95/uB3N8XmLZuqjnDLOB5AwE5p7UDPqn+27n/F
A0g+lnobdUUexLmp0/L9H9/Vp6sdOyKkkTpU0KQqtlCxcp5Nr4hc6Jj/XE7DDWV1jsF3glawI2EX
8L/3d+zqW4mCRIykqMAyh8cFIom8GaMcXN9wY+sPOVLZ1M2ffl4q3728zxddHvqnLkRN7DyQllxN
+SLcatvucnl5GMrsfr7MCUR2fHNH223Rx7baW9ycfY0+YT1vF/WPdYG87+xpdDKI/de1WJPwTPHF
Oj79jHy0q75hoThIqpvVfEgvCg6hAzRB4RsktPVbtXMzb3w5c5POMeq4XBkZJexEdIUWaqevTzOK
qiiUZiLAYlmTVpmWvPaKMLzBrPaoTJ6TsWWUAiq4QjII2VCNnhU5b9woJxxJjmVnm5tqR85FCvG9
n+9FU+41aZ59B14dgKoE11tN3SwQsdeowy4O7E02GhsyQXZjoR8kC8FHM+U08sSmCHXcm0oqbZKu
+a2DviFSQqQ7WA9qH9xM0vQ3qxlGlOiQh5hIY5X8lpAjQk2cu2qCjj6L6MNU04fJme+6Qr1BtHM1
Ssmzk4rHbtRv1Nj6BTP71lGm58GBa60HwZ94KteWZN7qiWm5VaBfB02ibaOoIAmbxBhdN38NvXo1
RBN8d0d/DlKxLST5om6azu3kCiKb9RhG4wt6t1+VMu/QSnyY5vRY1V0LdBdf6YWd+EApCSmb4cC9
zh9JHGzGkcK2hHmrDcoeOeZ1P7c30xR6QzvBBMjepgGFZ2VcihaBkza+x035ezTjbRKjj2vzZOOE
NFKzqv6xq9D07WGUtp2SK25JdJw3VqTVdZV2V0aZ6WL7i8342CLGE5QJqcOp15Y3/VA4nrX8aruF
8SEX2kOWqH+aAHdZZ5Rudbn6sNrQZJQp3WZDl/IaW9PPFIT+isU5K5WXUYekJrEaf1IpEiZI/yBc
lM9KZrkhPAB/ys2XYioGz2mH+2ZUt0EcFK7IxavKH/mp7kQo4I2HZDR+8QsfNcH/mNoTM5B2vi50
/V4WNbeQTO+dU0mrEt0pnEcFdj1RkOuGOK5V7fTtXlhSv2pb2LNZUKrXsGVqTOWsR2V0upUzKrXX
NSGn+zCP7thLj6OGZNUuC9prLShdIO7MT5SoeOCnV/izTwhTzXLyUDRGu9xJMUpvLMcvbbiccZf/
xcyx8YjEDP2C82ZdFVXhzUpmb3W1Sdcm4hDXqm3rtzDHS6cwCYkQWXOhj6o4w2w47csWV5h/g01H
m6LoDSXLY6c6TJJDovKTrs/rUj7Tk32zVwBpmrLGoUnfdHyclXD/0Ht0HGdVDBkzp/9j1gq8qZ6z
CDxzpeOjrC7rCDsYqoGwSdw2++Mg8MCJwK2N7FxZ/c2piXM0tJ3FPlqB5/h1A5wcJVK6LuTJDTHq
FslT8LdtVGvXSAFammoVlk7kQkh2+1bFN+Ci0JPVXJVvZ3bi734Hkif2f0xjyYFejr1Px1qEB32h
DITTNRPaxUhHT1atRNn4wVhRFxIbP5veMEkY+8awCeptkiauXJ6ztv7mycMkYMqOldrSZhydek49
RKE1OtlhaMtNUreehsVxO++m9sz5+s2KZVSILwvgqLwoOb/eL37jXdjJZX4oRXdVaK3fmpE7sHf9
/Fy/uR9AbE5WmgcLY4Cj+0mqNkqgPtcHvYsc15DnN93JN7FjbxLZOcuJOEUtqPJYQxAeWVEnhSVw
72Dj8VIf5kDflg2qHaW4iuWN2lrQ2ct9rQfrQAQeBPNfWotVdJ2mtyTqPGpG++v/cOOffsrRjhBg
LDOjKAW8T9PLuM+eJhloiMEaElf9TOm5rM2jyvPLbR895HmsJhFbDXm801M2kKo3116fFitED+jp
t0OjryEMrX++wVOrLKbnnx/28jI+fTF1IdVKvIwn0rK6q+eUva9/M/p0Z+ivIRugX6bD6MWUATN5
JUPH+pK1zNe74rXSlddYsR6Jez3DOfp2vX167Ef1lNCKpLdlfpQzTF5Y4ZcA8I+Di3YGFvp2pQFh
4B2Jq9VJxRj3cWQbVlEfsA3fTpJ1Gc3G/c8P+J+ZwfFrZQuAFbEwqBjnf33AnSjl1B7Smvnn4CO1
nzEd3zZw9u5ppVfKo3bRH8rVtA1uyhXC8sTVO9c4s018t7Q+/4bleX96yZWgXi6VpD6gw6ZNN3cB
AReulDoXkSOvdcnAiaLv73W5PrMhn44aDEQ7GKouJh/shcsP+3ThSCHwiMEweeGy80gU/Dq1kneG
PeCuwqLajL2fn/Y3++Hn6x0feVmf2KDMnOBDC42YavyP3HQ7R8vOcYrBafnpR+8VD7TFeA2tK8yx
I6xNL0x48QmhlPIwD+7QzjSHhvoaBtOlKueEF9XpdTtN+2jMrhJFvLap8jaM0+RKWfvWWc5DNvYp
QUAMCPJ8P5tOx0EUEm4pDbmbx+X9VDbPRa8xIAxqc6UqeJSIfFTAZMq7oBmuIKPHt0YuEh859ZtJ
SbVSU2bLomzdPtCRiWvwX5WEF5zYa2wqESQtT0U34t//SCSDHGsQJUZnL4z+Tk2i+3wCk+7sDzUc
9jk5Wa7SDdll1tqkFFly6xp99zZP9aVmN9GG/7OF8ZD5XmuIOwZjDt1+FL9SRpBXRVW3qC5Sh+F1
TdFIVBL+QWro6ZL0EQhyGjHvu6XjdzNlSD0g4l2XNuaFEBOhA3XSr/C/2KNfYo4d1MxiagQ2DC/J
I57m9yjId1FgbiOjuG0GQr5D1c63uKdMvpJVz4NEckEtY5NiVvplZCfbYChTv6TPdttchQUhL2Ys
ZXQh14iz9HYIrrAnfJMivXGFVkvrCbtmGdbUui8nmosQ3RByV9LgnTDA7gBpfxWMcDErPfarcvhr
GiHCW6vzuwxWdCeSG/7N2O0V7SZQ+191CxFG7uJ3K9FKZl/BS5FqnevIDeYp8MfXg0bsEET4v52w
7utM1rxuztqtmhq5n+bOQ2DOcCZS5SmWJ4ExJj9d04hRycLqduqjfCdE2WMEphwMWcSbAEMR1260
16G1TGrM7M4YsUkTJM/5hoNzTJMltzUE7vUwWeEqcaLQXwhCbl0OAq+ypIFvWaXqFhybmN5Y/4tC
yc+NqPb7WM4ui0Hp8AXTXixRMyRKGOjNVji7orYHV+8TvKlm6yZOqn6FxOzXbE4FUjrV9jBg6zzR
plszS7dzUd2FHcBRXj7pVowaq2meim5+MU1mBzYcPdhF4koOot9j3j+Ueoncd8AVoK4HRmi1ZW+T
LkONXFW5p9XxxaSNgesAr7rDzPJz4gymaiQnblY4d0mDYVohVn2Z76F6+nqTQJhIVc8S3eiNAdFT
iVHdWpKxSgUYoiRJbiAnuyg2a0/TBeZpLV0iFMU0qgPP4WAeVX0/RSiCG6mw17Whzy5C5E1T2r/D
KcQqNFoxTVKQJzc3uC3f6AYFqVyAMTsa31au5/OdGIwl+1G/gLKwHYVZ7mrDjlxrHke3h5EDhC3W
vO+/M9hn3pJ5YGcpcQuSKdyxkH/nZObVlXgdOX+YOaZZsG71ig5L6u4cPScji6CadRPF02ow7Pa6
NIvQG2f5Dl9j34jQnXXmAOBZB5ek18puoqD7A67AYiiN9V1uBX+cIQu9OeQxiCrVV2UAQaBtV9EQ
kp/YSs2FaK1XevwrzSCALoiuIDO8GE1DfkKaE5nljFrmxvNiKzdOu3GUnOs0kHSY+dNLLE27TErv
JZlvSpsjkhDGydg6Q967ztyqG2w0pI2VhFtU0Y6XOKTnxsMdJnw+IP9fi6YWovulLIzRz5aJYqY1
CjyGNnk20YdvBquSvGwa7s2wgSrfwUrMk8cABwM3B4XdNl1DLq8M04Yo0Owptk1PbrT1PDoXSg+x
HsnljGmOpq1TrGPCif1K018Lp3gwuPuynRtPqNLGmdlQCkkjEa8s1Y9Qs/NVSg7HCsTosjKclxxs
3a1mKYKgI+57LAaZM4h5o5v9bYFHw1sJ59wrmGCtQM+tVRZIwoe2Je51MoHzqKpcPR721IA7keXl
ysgjZ8nFZfhNjKKHD0HmxVn4wp5FF455glspobpiVTMGd8JdpDP8VjPlykYMiGV78SR6crTUOjdW
cbdMehtwxsphNU1C3QdSdVNb4C5SzsWUtrooNav28N64qMfsoDVIg6o+Yr9bBC6BXd1p7fQut/of
Wcklb8oTsdI5EfG9p/cjUeDBmbPQDQKhrBAqO7xbZkTMjkv2eUAMZwk0ymPz3ZZ7P5+MwA8cA9GH
PGu+VEemrza25mMiSw85KPkqT5uLbIbsbln9My6FJKQ6fbySmhq7dlNZG3Z+p6dtgOdezKefNHed
aWxCI99OaXuLUWXnpl2JAV/VJX7eN0yzVespUNRtOGO2opTX09A+E+00EO7cnYPpT2OImEN+Lh2O
xmYDH6wcaQRoaxECq6BdZxWD/RQCzRjrl1VnXSfYIPZxvscAxRPNP9DfRqlZBaBN67mG9ISl0Vhu
ctvk5/5mr/bSeP5VJLRnlqbfMvM/U1mdKAvBOPnRTHghx0OKPVac1H3OxKImMlTfSL9p5JV3/cXx
YjTHwm1IbvaGM5Xzd8C4tUR5oHpDbn6S5c64PzKEAVKSiMhPEthZIfCt1q4J591kAnMEohUb3CFY
J+5iCzRG0gKsefTJm5/rShrPk3IPpZrOlJuBB45c+lF3Vjb5MJRsHuwiCIe1VskgU5Z+L18QmbxW
GnzQmjB/bwVKnMxgChSXGqizlDdsE9lHTlS229XDLyuPWLazbW/hjYBBSOjJp7yDSGz9HvsyWBfB
rL+0cfJbzxPOIhPxskgKeyOiUfOmzrkzYqPypJTDxVEuoNbc5kSFe1Ya2Ss7tiK3whBtHQ8tW5Mu
NoU036QRD0eT44exCq5Dfd7GksrEMzH26dSMWGaCtsIag/uAhUZuEVQ55OFKNqBYmWknXGPEvmik
iHLHBgNNW+7mvaGm+a6S8NLszBq3UKnD7Ymhv1dYffgbUW6NUwmQ7e0yhJuj0PHKfPilzXK2U7oE
Vqw+3AIkG+5ErjZEmf5CzY2roVOB6at5HSvA4JF1Nerjk6IEN7qoG78xgwaIUq08LRFsxflsrNVY
/ssk6tF0ZjTd4TrsNA0aAgQSAJrXqJJ/jVTVmy6LUs8eApw6g0vHvErUqxrcOG490W0g30xbosFe
EXLFZICN9zCGXnI9fT+zik7bIczzF8YwGCPe9McTigziBwhuldGH4eXnWr+rA7QPL70W9A4uIXKK
4WoXml9tMk87/HzxU0oC18ZQjNDfJVDpuF8pkUk30UCy6qDorhO+h5qF8vlezwEE7V9hMJxDFr77
Yj5f8GiXK2xJJeYozA7peDuJd8fs8HYPfYmDhvkrJgic5eGMZnfyf77T0yZwuVP67UVKuAgJvzad
IpjTJpWc9BDCRUI7wPodvblpz1zmG+rL1+scddWYYKc1/mopbEHMt2Pou/qLnN4FhrEmlNS3Rcpg
IPpj1cbk5xGrEiOrScWxK6+dSygIbjbizSefCwT+dpF9uv2jxjRMrFpzem7fae6XUYIhd24j3rBz
Y8TTnHkI3z1r0iJg1iwzMLTlX581PoPB3FI9H5Ao49k1rfKqxGFCnAEgv91+YSpqBhZdaCyPAWYD
Ilxma0Z6IGDR7+Zpp/UZk47Rk+BhZPcqpIApeZIz8efntfQNpcYEWLUUHRfD5dpH+NhczanTlUp6
IFIZb2WTMo6TqE4wzKVLakbxlOQpdivRzlTqXRqj0VPFUyZX259/yHefL1F5eK1A33VOQNFhwm3F
VMnPnSylcqVK9pdQ4R7mvoZlWRa99rp67tA7hccgMGFHhDsa04qTA5jKKxc608yDMjW+0mGkI3CM
DuVVWIvXWUtflAT3vXG4GrvgCsfKt9kp7sPZgAXSn1ln3wyS+S10fguFmQwMbVmIn5AkUxGSMytD
cgiCchcagj56zK+HYfDLxqA7KH9DdqTWjbZSqblW//Lz4/+mGDE5/U2bRAF+wkmYTpAPnWSFREdG
O7GafAKJLpycuMolrQ3v0Yfs4Zym4BRg+nrFI+w5C+UOZplIKbi6Xbsxd50fbf8DfoX9zdLSVTZK
m2REwLjjb7gINaVJJ74tYwr3dj7eW036KxfWzVBZOweDXtfJMtiX+psdBzDmkAYzfa03Zh/4Tedc
ZHCAjBYL2Vq9HLX4dUyrzJWC4DeGbF40VBemUfyJYSDBgsWWKLfyddK3EWTnclvoSNP0/kNN0480
1kLPiYK7Vp2voC/vcqn2M0O77RSs0dDKGpeaGEioM5v7Wi1fcnvGa8G2XyGK7YXcbnTB5lMzcikU
4ykX9ibq8AoSanpbVuIjHdrrZs62wopfa5AbFzFNhLUKfkU5WVPrpmQmJOFzucYHZd9O1P16UWzV
ueUfj/EvTApnTLclGnkruhshKbm9ZN8Oer/4BxXvo0qzha9d5Q5J8+EUTuB1eO5S9enAkdiIzgMe
PuRRe3VeHyQ1v6+S/tnI+ntHzZ/EmP8aNUzvsPHZ5ml0kzbtnyK1X3Upf6ljRWKMVdr3dpbvcfwx
VqLIiBCvR0alE2DCQCdcxkzxa7P4w7T1AA5ab43MKAEEoxs9cl4bpd2Pivhwogp5/PMYG2+NmRpe
WUJ0nUtt8Oq5lde5k6+NGm+uObuaJ6151lUsf81hpmqw40s5knZ9H2XYWeI9XzV2u9Wk6TKNERUM
jjpdlhDc14Fk01ynTeBLTkRyN2Z2DaoUN87zG1kCyWQKjaLNVp7jIW6AAhIdfzk78awAPkGlZx9p
Iu3pfCaPKV6PfX5yIwrldZ6Tq0FOZh5xfj1FiF/wHL0Br/jddunOHMdrrbOgdTlKsqOifUMBb6/l
BBPYKcKByQgedLvZ6trAFGMoP1Qtfs6irmbfIDEgtubLUqGjClXtWTXBOoQhpWtNMm4jJ7xJJirN
wbxtVOd3YY/5Ou5s1aVp+jNmunPmwPvu49egPCHxX+wxjk3Tsgl/ibCL//3x/4fkqmVA+BXFXhQ8
yLsh58POP74O8aaKXkDT/SeJtdshkdk6/rBW/PL2nJjyu1taaDJIADCGPGEK98RA46QfJeygCxUI
Uv263XWbc4Yw3xxanJIq5GoderV6rJ7M5JZVXTjOHvGvazZgTefUT98QjSwZOx94tvB7T19OI0Px
REASHbr1vFb9etM8gQIursb6euEZxavkGguiMyfQ6fOzVMJXmPbilcLEavnzTydgitVhV3WBsyfq
zIAsBLsmm9q12qr03oXY61lNSUmIQaQi767l6jYJMYSzxs72W4XGTq5ogXQqlywmYUlfxGo1HpLF
8kn8/FtPf+pihsHcx1h8hU+KFaMwRVyXs7OXTPwo0oSKRZ/AKAaNL7GAY7RAkHsjhPojN7Z97kmd
dh64EJtI+E0Up6eZaaNRtZPR1dY+CsTLpFRrhX1kxDVHY0Ju5zkSzQUOa7uLYjz8fOegjCdfFCSI
f7EgMHA4+aLyVMMjLguMva4myYrV85hqEGiKrKww9Q1vFSu6KrPksmjHbaDE2Y2U6OImnvUWzH12
sCW1dE9vaFvyMTRAhZrF3zJzk5Yt3FqA96C4Gai7V6ETbKfBfCyH0V5VqnxZxNjMZfOAsVZ+ycjx
lz2nJixsB6mUFO5qq7zqEgWLdl17dbTg91hXfqUKFQdz1etMtV7JbPgewIu0mmpZuJWm5VtnTASw
C9gbTKw/HYDCSoF6umqbiXm8HLzGOUMSoU6/xhTIUwrMm8qqLvIFL2/t8K+OSTTYeqj4iVwRbJLY
bwoAg4twQSPihGQJdBKaO5sWme3TA1YQtw4dxSop2s6Ta/s5IEyzlSi1qEKxx9yEwSJDM4TphXG9
nis1exiz8FWx8xsNX2KjxQTdis0rcxa/iyTQ/LZJXvoB89Apkm8W0xS9qp5yR950iYM3qaxi4mYe
iqF8sybtDmUjvGaFFcN5CqprRKtJ7pibFXjFnlktp4tlcQVYyJ8EfyF4XLbnT9/0MmMqJ8cI9knm
4VVT37c3zBW2HWPi6rFwl5Bv9fLPWbrO6a7PZTFVYSINpgUQ8fWy7diHEY4L+Oc4fJC2zgDTJhlg
VTmEGOJ+h25Yrf6iIiUDXrW3eWEliJOcX2fu/vufYXGkUnwu4bBff8bMi+zxAwz2xVVyV63HS+B5
b3yEIOSdOxW+fdCoSWkdOYFOkBe76aYC67dgnw7Vuq7enWz2c00/8z7PXWWptD+/TqvJclnNg32r
aLu+Vi7nmFC+7pzA+bTD5/V9upmjk8BYrIxMsLw9SveNYcW/clmGdIk0zh0y5YWd9sx+fnqmfrng
P6KKT/dVmTUjD6MI9nX7Z55eS+3h55Vw5rkdd/d4WQxlwwxqz1xwpTIKMoe9gjzk/3cV9evbQWpB
aZo0wT6z3yuItTIO8TNGlT9f5buzjw2LERKCWxrWo0VdRxYEtI76Q1bFdWjo+9gWGDvb0h2z1vdU
R2g2mN2NbZ214fimR0VrZECfcBCxgjEeIT9tUjFxM+nXrb15H2yKlVTs6r+Or22GlbxyUr9vz35Y
p1Qda9EbEN6yQPUwIb4+1Lwp0TyrcXIYma97thFtldHcIRLuGL4M56Kkv71FGG9sGXh8mPLxhtn0
4xSLdowPwzytQyMBejBWmi4fhI3LZFBXrjIM27wvkPk596MS7jSI1gwE78L+HMtPWxbM1+LZXsJ1
F2NHCltwga/3ToWRt0iJQ2xWJFD40LfK8sZUxu5Xbmn1zgrbZh0N86+qlcVlaFrosaSgxkhUK7Zd
o6voMOtiM4LcrCLJbF+GTHRvhk1cFXcDMt4Z5ZVdxcnF2Fal12lVfmPNdemXkdQ/jwJOQ6oW/Q2E
kvq6T5bwmSCXnyulNZ4N1mF1ZmWfvurldmmzYVgqp8xVSeoqtc4iksitcUdxQz79KH5bZTH6gvLg
v95LuZqpsHo4p9AMHy1mZbQC0qt4uCp8Chcd+HaMVEhL3Vkc97Rc/Hqlo10bKurEDdvhIbi2L4wn
exfvoNo9hatzFlOn29xyIQO9MlRKPFeWP/+0jeZ53I0mldhBooZSheHK3UEuzuzV5y5yhEprQBUj
6RPhoR6nVQnZw8yklam+/bzLfYOLfr2Xo9dTzOTCDlMYHbKdDcHgDstpz/Jxvn+sSIf4D4w+vxlA
fr3i0WtSg2TU8ooFsfhTWrabAiV5nTvRrEqpL62C/8sChLsI92+RdhwPTBQxWtXEGP3QqXdDedWU
pSdIRDnzHE+PVrpVzaJdpS0+tVWUHDK656EID8qsxRBuOh6llR1mMhNWBjNsCCui8Tp7fIylYr4Q
UwyMxilyaTOMRfmWRyu9bs45Rnz3qZMESSQGVtsGR8nXlRpqQzlaWRIeSjMm6KoNUzcNyJoz+nEn
lLMWistGebyR4mAjLxAk8RHHu7oZliJxGksihXfykEF4CX7iuEpfTStagMv6DNP2xLeWMhBQ/9/X
O6oEjKHv7QKZw16s52dUgQW+5avYhy+w7VfOBXKGzp9I2Javmotpe+7y/5jw/nS7R+dGU8QppYgt
7RO+1Cspc0CaNBgsescgXQuxP1PKxIIOJJ6aJrgr+x4vSZuKxe6H8noW2t/Oagovnway+yaCMCMI
/nroaGuVdJetyoILwUuxQJjavuzcWsmnXdKl12Zr32D9sBoC7q2p85VT4vydmU3zHJaxdG5tf7uK
Pj3mZe1/2u8mOQoipgo85t/2Rvecy3mL0EEqVsIrHiu3u+EHSC6hNaX/81d17sJHG60kOqVDecZ6
wqUSdT0EEeCQXDsX9/vNdQAA4PYCNCzV3tFnMjlyETdVIO3DPH1r+/YxNuQc14RoK6T28PM9nRb9
NtfCDYyyByLtMVJntlFeZwCS+6FM4I3qJNWV9cGeOjxP82lfjs6Zr+Sbg0ShjCRylURYzT4eC3ST
I1JhjdI+In2SRCUdrDkKHn++q28KOjo/wEydjsYyMBX9ukb6cu6zxCEwZPDyN20NmTNZ5ZwknQ9D
GQrDA/zEMxv7dycJbmeYXHA9mCwnu1sxGGi7Q2lv3KqeDlvARcywkLE9HC6qjXTmzX23SgBylwHF
8rdji4TWaAlEmk16z7i6UQpYv3MZxeBx0tUEkeTMV7d8VEebi/L5asuv+fTRoUDGWEait9eyCEfq
6TlW/ls/arZPLqFrpODZy1s7emdhq4etWmsB/h7jlV5Z6zI1z72j/2HvvHojt7J9/1UGfudc5nBw
Zh6KrKhUUknq8EKou2XmnPnp749tjy2xCuLY9/UCB5hjqLuX9uYOa6/1DxcnDcwpLnsKrj7m7F0x
BKOgdvLgnob76ldvlxyowiAihzc7intb/2rYWdegre+Wbv2L0/dn3Ll2mIusS8f08rZu1Ue9Fncy
TMyFRPrSzkIS6j9jm4uFJYPiJtZI3QNsjtvfD/Vn0bz/G/vqbYzZFWd0oxZ5KcsAmAWgY9nmUnUo
F1g6cvDAfGqozAnoi6XvNn37s+X3ZmyztSGCm5Vdl+82mVxNFHSSlFV6Ndr5qt/m2yVmw9JUTp/z
zWpv8+mdUhFOoKHngfbGxVlyHz6ezAtrEctT2aRnQfcdrP/7IFXcWD1tIvcEGWmjNFejklMhdO0e
26a/E0mfBIYn9f45dGX0iixtSiL1aQpyFpErjIi4zFVfPEj+kg7NhUaGCRwIiQKaQCKl+tn9lQ8h
xxaGiCf3xr/Wt+K6WkF3FwBVUIjzjtI62uDftyBwfF4gAT5HyROHxqnnPK9SSODAFGNo2dmF/7nr
s1cAwB4NZP1OGYVwjYfla+PTvw0g+X48uxcWC4qaPCUxrkUIZn4QF4HqGVoduKd8PAb9FyMFwi8v
3JqXLjSgEkhQomkPamSuaR8JctpmYLBO0in2HW9nsQNqeAtfKidEDMlBKXJZRIBb+XzfyUi9I+c1
gVSQ5nu/RhM9N8eRJt/JYq2uIe6S1UbZr+ioGI5gWZ8oQqs2eD3JrurG3xRV3F8VqbSPUSlZTbJn
CGQ1Ka3vqLW1CA3gWPIcbYhA40sP4ahRMw+jrdnq3Rpt2XJDw75Y55ht3vSJzN3dJf46soYrURee
SvTBwSvX61SJHsIq/bVtFNceUv8rt/Gx8uIrXek+m4P6I4dA3fvp3YAIyRAWV7ER2VoA1aMaMFTI
/Oe2lq8TcIjJYK5VF8syJa3u1IB+AbJVBd1//aoa+s/WWMgYYcPnrDKk4eL7TglskiXVZhUqCHf0
/cEUcuFGGdC7E3vpay32155r/Br0or/XkO1EIVeOnFH1boyybZ0ipSHjda38hb6z9y3hlNkCKwf3
gTbMSx5WGJb46suABXjfprAzCjROMQTTnsysQ6pM7l9qzR9WZQU/X7TylVyjMhP2wg+6d946jsE3
a2q28zINAnbq7+ugW+sl+N0ULbxtpra4cbeVsG49/7tYik9BqB5zF5J/4hnXaS0g7BObiNfk+qFK
w5+WxVWEylLlcUkmFv2hUSwOvZR7q74ztm6c8zzXEeYaJI5KYZR/WEXhHxqchW5kvOj2mW/Rk9Xk
5Iil7NeyKA5CzZuDMw+7CSUFgFAVX2gYQBIYKrhrWj/aUoCkmOw1mWPi8bUZS/NlrPEYksyIQq46
YHgpVf46zeJuj+CVsm3E/ge/JiY21k3lZ/V93Aa3YBa/9GUMZnYwqaMlB0n0t7WRQ9BpappIvGy+
DFnhlG18arPgEZg+Dk9wEW104IcVoHHHKstvfQ9cu0O+zByeonH0NmUxPiiIGK78HshBVUjfIbQg
ttjLd6PeYyUafpFK3D4LnW+QZBjQd+h/b/QMqzdToZreFlmyjismPW4g/mvDcG0A+8Jbj4ZcWgxA
4ktNWnliCFh97F79qFRXhqtJUK71ZoVzdHLlp9NSRqNu4yf5bR+zRypKf3FVU5UJiw3Pv3TTSxpg
1ND1wJWEykoJagPfe19MDsAfopuub3+4qOmsUjNtVmrUttukBkBoDWa/LbRQ2/js+lXdjr6TgqJB
Iz/Z+lrkvnh6Vx6DsurXVowKlV/E0qZWWORWOIQ7MOj6SlYL6wAcl04wPLVVIoHFUPsh3CInWa+S
lk6k6+KiVfZatet8iddx1rumjVZfv00sQPVQHZpdFcqFTT+2Wze0OveZlY6O7hNT6AiiFL72eRTd
1IkHPHdxmq7uGjEINxir/nAFi0oO9X/01kqZmZRpfAXYFWPXWTnuwK9mdJ4MPiVrUTtFrDNTTVa6
0iurTtSfrE56DcXgqzx6qa16A88VpHltt5fhHUmtuR8hLGzgVYnQPypcFEefIrwpPzVeHKw66RlP
weeg8Z5iCfmLHlTIBukGzJMS81Z0m1McBC+ZUm8ECyhQb5m+E3T119ZFGggQ9ars3BezwMCVabEF
y33tUyybS1QehhL6ue76j5XfoM4xig2wGb2GVhce4OqBtECvY0jKZ0g69OYjODZmD3zNN7J2Xas0
SQeFzn2JDawaCnTSXW3YBBwgjgwC4aatY9yBu/xVRCf2JhKbcReaWvHFE+phFQeVuZWQOnryLWvv
0ZI4KklvPemdFaB24R/DAa9NSYhwhzTwk/guWXoDy9jr9vhOP4UTBaeyQBLosNdWYcrUymFzTH1h
U2rBndig2OSZ3SMwiRZxqyTbil5cPFsAxtadFSLuUR7qRtCPxuBGt0MSmQ9qLiPFoWblJq56kFOF
AIBd9Q8s5YyeMHbqJcJ4a1NAPFoUBusGWY2xhQDc9rsuhdo0RFlsF60XfFJDI9kWooLtllol66pT
ob4Z40rBxHk1gP8FZoZkRsH37GJMwN0Q4IFfPzdRodqmDszbjzrYIALHKZYRvdB199BRN5UoHK3S
bEBisyYl6jMbml86nWLxqvbEyDHSEmGuNF+SHr2Yi6HQOgE8YBeQlb2/wGPP5NKTBfMUT5mYLT7L
62obbqB5ILvtTLLF/8VL+EJRgbT2z6Cz9Lmw9KzOB4Kq99GLfmi2rlNepad2h2E4vm+r9ibdCtfq
pyXjnwu08ymf/jPwLF3BXFgbeWuZp2odvYgTnHKtp3aPPBAfzClX49NwhfXDkmLdxezMJPXj5YpB
1hmklZZNYLSAvHiedGtQAdt2x4l936/LFXxhxzgu1fwvFBtQxABZiUYDOKsz35xcqHy3qjKKfWaj
bZErEBzLK/svuB1zDSNCA5RngAjSD5hCRzWcU+imG20cdJIq/cfHGfAFHDUPalnGYAOcp3JmVuOV
VmEK8GNPJBDXUTH2tl6bX0yh9SHaxpjdpS+VUWorVQRMEQxLAoXnGTjh6YmSgtOkxCTp/SIXB9y6
9KAxTtXkXO/rnyUIzPagds9l3vzIW/x9Qsu1tok05NeBH6G63wA5TT1405GeWicZENl3kLHK0rv1
/N0Phl2i1A8UDlnAeU3DSEwfPZDWOHX36T6lQOlkN1AHOYCRT8yc/onF4Xz8MZZCTj9/83Y10MTB
0rI2TqMyXEPa2w1qsPDWujTfb0c122a4elDh8wYDMBKl9Fyn49juwOtuPx7JhW01zR5rCo13lJPn
SI4Oc5auBi58anwbgKtvg9wlOXKyzyB16jViQYIDKnTpo5137t6HnRU5zKBpmk6qjFOtcHWiUjKx
IBEwHHK0hCtvPMa8xnCk718GVToqtf708bjPH13El7FBgpPAcTLHGg5qXpc8Q4yT1lnkeKsEOddO
HydX+YW1cvFD6tggUY4FFjovxoqFWhQyd8epNr/F3GWV8dCPnz8ezaWvKPNkRaWCUVGpnF1BumCW
ehXFxonnxM5TNtkWr7Sv7l13DWf4adhVn1Cf+jjmhXGhHcjMgZOVqEHMFmhcKOIwlop+wmUI0TbB
rqAxD8tAqwt7bSo3UOrAEAVQ7ayE04+Kb45SLZ8SbpefQnQCdsA5GNR2rWDvI1/9dek7yoTUs6lx
TNWAMyAqivRiX6SDdJqUBKf6W/YKe3qvrIPNUoX5/JKRJYaGygj/a0KanJ2rZlCpmaaNymmQytxu
e1wtIUkif2SOZHGC8Eka1qGgUu0GanPVN8awF6tQdUSjPn78Qc+2BL8BCrSKBUKACsu8JQL2Cunf
MYVD7JpHHELu1FiGDWBpG2UEAfp3gpkm+0G+0BPxaNybfZ8qp6K9DmlUxhFAS2+DssHCAXd5VH8E
UqaD6M1RPRQZethtopzcPL7x2voxChGsFtq73kyWQIFn9bFpBg3KlohiACuZC8aYZZ+UwHiV06Se
gmVov62w7cFdGh/6QqoczwdoIxmQf+P28eP5PNslhAZ1zkKaej5nhU5VjRA0UTr5pOouvcRoV7dL
7nHKpakEkIPmDjuDlTLbiQgMYN0hhPJJb0f09Exbzjv6rFiv7kSXykSdGDVy31W90pXARfJEMba9
/9Im4WDr1fhj1HoA/8Y3QWyH9UhLbCUHzVMR9/tRCSGXtkhMWK6PV3Ghfut093nIXN1xu+SlbWJ8
iBMebGWKMIIMRDtPU21dibW30zGruRHUZO0qFF07+NgfT+3ZQTdN7eSQhFwqsgTWbNiIKIRy0sby
CU3HU1cr3wOpRoAR9caP47BWWIvvKvBEUqFOcBJIoDznV8WYN0JUFIrMWYBwbQ0r3wbc8KPrlH5j
eIh0j0WhrcvWFFZG1e3bqSGFHsO3Er+SVRun+6ZTdFwr23vBzCcqlULdb/AxKkhxQbLS6lHK5Hjn
d/WVFPW70pc++W761KWD6fRtOa6yynsCLxjZee67AGg93J2r4tbwJSx8u0axRbHadJaq28DF+AOe
fpTdAd3K7Mkogr2eRkhECjqxcuteoYYzprG5px5TrdAHxAS50L7DSkN03xc7KLzCVRr1X5MRGbck
QjIakHRvt2JxbUQqBgB68sViiKXePktxcOzC/L6o2kPVyJ9Q6EbUWG6+GVmn2VUhXueqtY3U/CFt
utexLR4qTzKxlFWjTdkNW16due3HyqOv5ht5zH8N0/raNYR9UmRPYVx91tzgO/UTZ1TkfBekEk36
dHjxxPaL6VkoTIkaMvfJpi6sI8/zXT0mPNGV58JojoM1UcgxRAo7/9jV6b7Tc2kzxqgfdAEltbIs
Tl6pJVC+DY/nqbCTOCpI3w2nd/PPFu/7kTeP0wjokNSo+Icq6pKjatz6EAJuIimLUO8vst0Q5+Jx
RG5x1QShduhFSl6UjjtcVgpquNgPUolQWyeVTLuu5UMz1u16aZGer1HYVTqe9eDm6AXM7iv8zzMz
GbKR51+5t660bz3bfV84wjZGBHLVF6vFF+eFbfEu5CxXHAod2++ekFjwbCUH0iQiVFvlXt2ou+GT
8WNhhNMIZrvwXbhZLgULF6dIg3D8pWevfBKL7x1ij2N9TIHNJ75hRz0PG3XYKOGSe86FY/xd7Onn
b24rvcCg23OJ7ck3ZX+nd88fD+4cwCLju6Yi7QVliIf0vG8kRFFQo1g8nobGVWyFmjLeGXYteN6D
GwQ/qqovkQUwriU0Uk1BGSG7V/m214FseuImT5Rg1VoeOj2injl1CVY07g69qQp7Mwhu0l5vr5va
4hzHkHHbpSMOqrVb2vjE61u5dn+F/h08iwjW3PQRhWnFzxbeTRdmEEst0kRM7XTlzF/Oxec1xQ9Z
Ool1Y+fGfRwsiYBciDAh76cnE2jWs/emJ2q52MWWeJISOIpKKHrI4qJD+/GXuhSFvFoBnmIAL5vv
syw0rV5zdfEU5c+iRlHwb2QM4AD+DDDbVQUMEUNqCZCP2l6t/I05uguAxqUxzHYSctyim5PUn+IB
4l8oQhVJlfT/caKmX+LNlhkR7jJa3RVPRvCiBZaNu8lChAsJwLuZmr10si6sUeFjpvSuu64iGWpP
n14F3qK8zM+3zOzoIRKO2hbsJ+vMsVV2NR+TR03kcDW348nfy7+qduz4Tv4JaSnrBWW4Tbbxe9td
ONYvpHZvA8/V94JMh3oAOe40DGtxSL62XvyJJNAWxwV9yAspskpTiLecTF3tzC22CM06wJ8GCpn/
VNXKJgleRa9ekR2mtAiH8aquNx9vpAuTqmggIiFjgnqB0TbL38a08yS1ypqTnnfXMvyhpihaaE19
jfIO1vMt1qpkEEYIX4qGz5D1GPJQ8L52C3quBiIkJLrZBiWz5mBoYb0pvSx2Pv4l5fMPoIrIn1sS
tpXUkOcYMcgnbdRRiTkJRnOfGaibRJCl0XURrprWKgGOw/gq2vyrWGYuBKx6awVFv5JTbe978r0U
h9+yKtxlfnM9jMk3dPg8rijX3SEYdzDz8Qlw+yHwmmOBPRvAYmRuaD4t8vfOd7yKDTBlJAD+QGLn
+Ky6zszeHJP6FATat1KsUMDJvXWhFShwoRs1hLhAB1JyT4PnRDdBok9Bb7QK8SNqlOvE1X58PK8X
fx/WGex4TtIzJHAWIgJb44h5ctNk3RfHpksWvtw5IlVmyG9CzMDNrp/qTcbriz2LpPlj+Dl2sm31
1VtbNr4X9viSrvEQQfHukG6Xymg/ofTvDwyCA0gHewtpFqO694dfTMJbtJZYncIBu9i4MsIt5h6f
8oCeZyIJ3tZEbtJTcpwCgnZH+9Zu5bDeilNrVxKqyfFSetbyWqFy4z9rWnWjxNs8UXcUXZAQykv0
8sh67L6RJRufRN+J8uK2z8RXNcrv5KzGjVhSXzEwz2Cyeltfz9tVlQsna4gSu/fE0pFlt9/lw5Ib
2/mhrE6iIlRnVN5M8nyl6Yko0QUuqlPhmlcoOaO5Vm15ZT98vIDOK2t83rdxZtek4EWxNKbEmRwp
00fJKWzcQW13Ix2MA6bAO+vx44g/t/r8m76NOLs1zcYPQ9HPKxbUsI528d0dJP+N5ERr0k3fgUZK
n0VbT72e8T7aalvMCQ95tPa/JpByt8LRXLj/Lpyg7+dg2mVvrtik9VoxSZiDyZxE3eoH8SXlUsLl
zhHuQW04SBHcpdulKvv5XUFYEIsW6mU0PubgrWF0/bwYw+rkBqG1Hkf9k+AjWUafFlhVHwuroVNC
TG3QrMlCXOU//g4/+wZn34EaMTBhEE9nEKsMnbdhjMyS7MXPb0JkwGhp4BpXDV6w7wMPlAdmQDYd
y/Ug5l8yF9gB2/Fk5tmhRRJeibxrP403lh/Gq9gUv3M03nE9PQtRpa3dVlG2WtfJV5qblluInbdt
WQYrevOYqlE50eL8Vk3q2GlEcwMA4x4UQGB7VfcgtsphyISbKGt2CJvdaI23t0brWpXCoxTWz2pi
fGNC/ZUWD3dxKfWbpCy/jx1En7zkLJKTetypQ6rsxaDZKbnrU/42vIX5u7RzKAujAMfuMxHNmp1N
tZmKdeFKJYw2AyujVQRKP+BM9B+io3jdAilcWjAXQ6LOxZEA9Jki7uxxqqJd1pL7lydxW63ra7yD
J3KLZasr1HObPX3Cze8x/8/3/n+81+z424Ko/v2//Pf3DDO3wPPr2X/++yb4XmZV9mv9v9Nf++OP
vf9L/77LX9NTXb6+1jcv+fxPvvuL/Pu/x3de6pd3/7FOa4A5981rOTy8Vk1c/wzCbzr9yf/2h/94
/fmvPA75679++Z41aT39a16Qpb/8/qP9j3/9AtPizY6Z/v3ff3j7kvD3bl+asjn7868vVc1f1fV/
ojdo8dikGgkFh9O7e/3jJxCmTapfPERJyX75R5ohhvivXwTxn9NxzlNp6pOQqmkTzYrE7D8/RKgK
P1kqcRqrSvrlPyN/943+/Gb/SBvwTkFaV//65TfC1tvNTctrujmAatJRhSczW5yx6iWZ7qfuEXrM
ChOstXXX4LioKtssqtfKo3KXdyvhqg6u9FtJWkknpVkVOwuAx0121d3zBvCem2SAHXorjuzEo149
CJgmYILXhHuEcTcjFI9xo1bFLvu1ArvnrcDaCZ/attik4Hxy7UcZPUnVPvLvA8qp8ipVHP01idf9
KRjvSzMGIIZXCo8nyUn3xgai1Bqjb/gg2qlZ961N/dTwsRyyvoWO9eCj0ZDH96GMwrtWbrJVjtDU
JG8mtwov+gdYrEkprXX/ZsDSpilvVfMoRP3GqnQUCFUMYNGubV9FLXQEeaT4uKqtRw/Vc2zXnKx7
RNd0lWXXlXTVB3caigyJ+xoEz3pyjUqHllxJSYj72C5uNpFy20ZIzib7wH9WeR1j1tAIm5yirZAi
6pwjHGjH4k6HLJOuE3c16XI5jYL6a3LSx9tYuimleqsdCk36LlHZFMQbLWidyuydXBEdNcaaS/VX
cvRVKmMwbFuw+c1DxVRae9XHaGaPo3nRrls7u25fEIxpf6Wa2JVOajoypKvv6L59wTQXIcjD02/g
DFndKNJz269ATlj29/K5Dmx15yo/oKr534M1Bnd2sh8c6Ub+lmyMg2arV3ieprZ1He/VXyc5B2CX
d26zzm60q2irbDG1/2Zehy/DdTI5ZR9b4xrn0/qp38qJHWjX2Y9ExdK6OMlOuy1OtbwPjK2lrqT0
uyXldnVX33j9pvrR7KvrajPe1jt3h4yjCK0K/RoH9+RiLR8yAxx466F1ejLl9ag5g/uYky54sGac
SZMJVlJme+MPN9j0fW738lUdgcTPaHSOYBi2mgdMfqcdm6u4XwUnn8pu+Ciy5CKQVPnTUF0p0ka+
xejYv1eN1dhv9WbD/2MJD6rf3DdXiBivwfxIT7/7XP3/g/UXnqEfHazHl7x5+cfta/ePbROkry/v
ztjpr/5+xmrWP0ErK+i8GSLtwz+PWFX8J3IJaM1B6uakVfkrfx6x3I4WwirwdiZIC3/vzyNWkv45
FR8pPuAkOzWSlb9yxv7sXL47YnX66zS9Aa1oqgX+/n3WaFRK3RbhmB+7g6qtKuTI6SQOGyQWHVDM
Tt85UenEt/la/C7X23b9mwWdssR9PksK8D/h95iQ1dB3ofdPT+832avMCylMFH6PMuqiddk014mI
TRvqYTyRS0lDfgGBs8CwePsHkaqju9OID2qvg3OraBRGY2atae93C/3WM0TP9ItR2KNTCIIbOMKU
/775xbrOlcVKa/KjYXlrE3l4w+qQIEvAHEKZ1i2nrw8eQh7ISi9A3Vkb70rcs8j6rCnqy2JWg/3O
jxqYP8fnjW7nIbUP0euW7Bami3S+Ct4Mct5VTgeS9MLs82MGjgUB9FutenRr6VNGiYNO7JuN8vs9
//Zen78YfhvXT8dqrnfyj/czCkx3kIwxz49SdJ1rjT1a4yrOioPVqA5+DdcGJ6hcqtuPo0rTSj4b
I7g/haozhS1x9j7KQnTyh9HLj9W6d6Bi2CDAvatkHazhw9n9Wpdh0BSkn/56SZrr4pd8E3r6+Zs1
5ApS7idxiAGMdZvGwoY8fpdow8IreBrARwOcbaHaNT0PcHJ+RCh+VRZ4HIb1amESl2LMMrJIGcK2
tfz8WHvrfK+uMxtH7Qn6ZFtfrW25ipzmKvIXioOXpg8AEMco5mHTO+/99IVWEAHdMrNjVD+4Yntt
IdCNp4Lz8diWoszWh9R4bRuFbnbspcxBFH3Xe4Gjdks6Y2emvix/BUomYBnUe+kfzz5TLIT4L4fR
tA6lTd7a5TG7F27lu+5I0XMjkW4gBZU+RSfhun9K7SUG2YUv+C787Au6VthEQRHgDZHqZJgmWHZt
/Zdn8l2I2Z3SIUMlmx6LxOo/pek9XhtUbuu/EQSYA7fj1HqhTv1+UfhaqFMp1bJjg+F74506LXH8
oVlYFJdm622U+cey2rFCMjM7ep6FR4nnIP6wcDBdOJcmvMYfA5l9ENPtxD4WWd1yeRzRMkrCGy8W
tqmer6iV2kOHUe/H32f6pWcHxbuIs+8zyJaZQDjJjmB1V6j0OGb2hFmcjenbwlF/cfpIcui/UVvg
3fj+I8FSQaccbbNjp933/YA42ZLAw8UIvBGRD+YVe+Y3nUedihq8mB0T4zR4P9JhqXp7MYBB1V8n
KQFpNv38zdldjWU3eclnRxH98F4q7QirnI+/x8UjgcLwHzFm06SGBdjPosmO4V7bqJlNz8BAq0vd
Fa8RZZHOkR0VgW87xpr5SvwGlkRdLSl4XVwUk6IjdXII8HNeHbtp0BQIK8dKufeh/pja0cc2nmbL
QlqzFGi2pfymKFuhKVh92IXU1ldX1fZB9iUwrYXU7UKeQYPuzxHNNlbY+K45IC59FA/aJjpMupvq
JjwsTdzF/fsmzGw3AfkoXLXOuZ1APIiVsQ4bGFcAY9we+QXJDselQ+lSsqwgz8T/TdpIZ23nPjQ7
LddjvtW6vPbt8i64dyk5U2Dc8lY38eBdujWmuZofGW8jznI2FSsRy8JP9wiG3EHn3w6NKyt/GisY
QtBXPt4PZ1yN6Yqk5GPRMUAP6azDCvgqClCknsbXrRH8bXSIzu4eEtleORSP3X44gXZeuFDkaQzn
Y/wj6ry9qmKpo6l9N0V1t9EudXCMcdpHDNPro/5abE1n2orti/asIxtzant7uTg67fSz3+H3epxM
uFnOb6RKDYycNRuraN+S549tY8vKUh53MQykZJnSHjqQ6uxRIyh6SoGcgpg1OQW0z4lw3zDPC59x
ysveDsbiYp5OfeTNkWRCsZWfvzk6ozxAzwz/gaO8Fe7cbb4J1jTJ18JNv67vl0m68zVKOGZMYrmY
PyHBs7qyWPRyaeVqcZc2iNTuPM+Q0DoeuwIafufhHAULtcz3pds15QLxYj6f89Cz7VHWI/TS1s3v
oPSVdqGqB21Qb1tTrjYfz+n8sJkCTcKdWK+iJnwmQcc7dOhVsC13fqltsxGWXiNoJay2WluFAojP
QBa+Vx0NiY/jnj2DfwZGKIwugU4DfM7fQBCn0Iy8ze/UoWgdcSwBAvSdOrnqwZX7FLpDcWiyUn0y
Na+Ago3T4zqXtWBpk85xX/weaA8jkUZlZBJpnK0po6ZNGhn5cCySxIxXlV7rTiYpxYMhQrleGUj0
ga+zQrx8hrFrEwee2VBux0RFnReJxcHFSy0d8foSM9OpFBAGHC+We5O0go5XFfhJKGlxSWPUrOJK
wyI0j1K76v263H48p/PM4udQULfhoMMxRP/pgPhme7SSMqKim/bHCqIwbk2U8aowyxeW5vy6naJA
noAkRe4CpGy2NLMsUsXGQKMdYiXARj0AZ73SrbS8NdE3UuxIdqGWfzyyC9uBOg49AoAcdAmm2tbb
jY+wSe27IqDLVgNG9k1sD93w/eMQ8oWdQP2MdwZQbsgU8y7SKOO8rmdtd7QSLB1t4PII0reUcg7d
xLncpEkufI4jv5buke6rDOQ4yijUfphx5vHctySxRmIX1i85SBN/rhU0qzbpKEeVLQydaG2aNG5E
OxEDuYK5W3vPaOKD9pfqIjrFeRrmqygw44l8zssjbDtW/WDl9R3UVu/Z1yo4yx8P+cKsQunjuYOc
hIFVwux8y7TSCDX0K469/JBg91z7e1X7q9opLBcgIaj3QB9jt0uz7ExxU5kGZ9wcFapMiq0iNPla
Kn77pMdxVi6cKhd2gGkhAEdNBnoT2uXv18nQ4MHpDVV9rAvhLmuix95UFl4g0oVL6F2MaVbf7DI3
TgexNWDWhntl09b2dI8H6GFsRYetX9LeNJYOqQtbDnoG8FtZxNDirCetjiCDe9Sjb+WmsfZG5Y+P
Q9ME/SYtfNlfq9i2P328NOapLl/tXcTZJm8yLxGygomcmEVYPu7qtb7B93z3cZjzFYiSMAtEQZ+S
vuD8LRQrQdMmqoqVriU7xSDfynXoSHn26eMwPxfZ+8RBpwRsTD5KBDuj23geohFZ3OZk7umj99Je
V7c/63Rbba3H9mTHsAd19W3JEeTS8HBjYeUDnMarY7ZUBt8EmzOm7i3GAzuL1a6Vzx5KBB+P7mIU
rnHucSzfoOm+X5BRI9FLzTL3llwP6dShOwyJdRsqxtIsnl+VYBTRSUH0D10AegXvA2UcfS0aCvWx
MsfTKDT3Xd7fy6W473VEDsTwq2jmKAfkwP4Lfd0L7l++38CeUzWnZo7OqDgfqAYXVy8NmYF65bUU
gz0a2oUD5PwSmGSaRRVxXFilZAXvhzigrT9YBrW0sVefIiN91iLxE2oD9HW9x0qCiwEb4OPPd35m
Icc7eTr8lLk54yRCMWmL3Ejc26oOV0G5L6MfHwc4Xx8E0FG8pYk+NdlnqxDyv1SnXuTd6fU1eBOx
R7llwZf7YgggX5y61B/P7s5Cl0sjhWp6iwaYnVhXaTpg7/Ty8TjOT8GfGA80mi1WOR/o/bfhywwB
Or3JMcdjWY1eI1HCC+VeW+Lgnp99E8wbBNKEX4GOY7yPU5ouwKBoDI9+9SWkG4uoiAPu5LpEiUap
nzND+NyP+gKA/cLgONo5ImhWWTQx5u80nhBQfaT4GEhB5bRjdPAE95gH5rNSDL39l2ZyQslAU1N4
3EyUAE2erfKwiPO+Rkv/zpd+9cVnPyhWZf1ctvuPw0wT9ebUPQszW3htyn1WhkjEgAE/hLWarjhV
JHJFZHaG2Nj3hRz8tbNwHnLO+/OxxoiHLHfvBgOZmFFcD1pmRygKfTyy2Xo/CzM7CUmarAoYrA/w
Co0oQRoPPUrLDvXOpYf17HQ4izSbwxHevR7XLtlM0u3ysfoq+97wN0YzpfJ4GlCP/I2g9iajyYOo
wPw1Mu7UpEc4El9InLncbqkqeWnS3oaZDSVABVtLogh6suf+cMtbTdC3fjI8ffxpZhvp54QhGUau
hPAmu2m2ttVMHEC3yga+HfIqU6rnGPCxnKpPrmj9jW30NtTsoIjyNNPSLPSPMUCSruz3aO8e0kba
9V2xdMlfGpaF9pXK2YOc9/wQN109CaN6MO7iArPZu66UDhhrrlJscj+ev0tf6W2gWTaRyAWepXnM
0o6GdeN5B3DzGxbfwmF+YV2DR0Bdgxo1Xbh5IV/xGxm1DEO/S6PyFaH/G0CPNx+PZF71m5bCuxiz
oYB2HlIBD+47dRs8SNaqW4trbVfcCOvKGYeVd/yvdK9nKcRvUSWeO4hukqrPsyRfcSsZixPvOIqE
rL6acKu6PHSq9ogjHqbO9wvDnA6b2THLA+vPgLMV32hab6Llb92F+3oPYGzCIckbW94tFaYvnOfk
sTAWQNApgC1nF3CZ+WYyFpJ5l+F4v1cVV4YGFluPSRBgi5yMycYd8/6vpRY/p/NN0Hm5Ieiawo9Q
lj8GJk0L6tTgnbIfgVx6m4V5vLDF3g7PmM2jgRMcm0wV7ia8c/7Fwyl7bI8KDt5XGO1s4vWA2btx
E4ghQo+LvgwX9h1Yftg18KzBq8yR7RYMwEp0Y/NOxZPNcgNsQMWj0GkPH49yKcxskJkYU27QEvfO
63KMl73+ynCbq9KNl3R0lgJNs/3mUik8lA0MuUC2ClMLnpI7ock3rVgu5E3zOuK0PtAGB82JJjvd
73lpSLZSOcjUfLxDu+pOkAos6/R1ret2i65IbhjXsv6U1/FRCMuF4//CCE3cqvhW4D90HA/ej1Bo
Tcv3y06+U6XeVmpKw3Gy1Yzhb4Qhf/+/pH1Zk9s4k+0vYgT35ZWrpFqo2sv1wmiXbe47we3Xz0F9
c68liCNM9UQ7HP3SnQIIZCYyT56DKg3cJB49zK0bxCJu29nUwiIXnTSBXnT+Vsi8fsylPwZqG6kg
irFgw7wg+hG0rNTaLjZCCAX4XTqGUpqVnDyDZ4M5e6mYRiAXT6wQgduJwOC45pxW4IbLR1aLLgRt
4UOMjy1pxWRMwMqXraAmbTAyMdWeIKBAGz/OsezBKX+OMQr51Y9s/AnV4UObi37f5c4kfGIa4dsf
jmbYQMHhBwG5zL7+R2hHJ52u6aFlRfAYvd0BjwoiYc6uXh7Dr0SeYqvxMr4YfVXVXk6raV6+jqGs
L/Zk7YeB44XZDiGuGawgUlPGUjTF2cPemQlYaJQMfIdGIC33FJqc+aY7TB+aZgsBmBmc6Y3XKv/K
as5D27lVxolU8zLllaHHR9SOhOgua6q52xfAfxg2+OITMTBNFcPuRdK/lNmUR7eVashNaBTGPHll
OzZVUAr6MgTDShZdcCpRzX61oqr8aPTJHJx00DEFGAliq9jQMKtaTLJnK8TrpaZv38x8nutgKiVw
xGcF6CN9Lc5MCMB0k4qxhkRuJFexBGN4hXRHFK6z1bcudi//VVodSe2664B+hua1+FH3akH2uqqm
oTFrLdSfYtRMBUdvMl04pFZbT36ZDfMbkTrLAmch0BT2PEt5BAJCzPElulDHIZgGJgwHaVO63qfg
HpNuEJIzxKMJFUBlL6eJ2e4q0mTzp5hMtYkXkADBwFKJ1tIpIxXzjHJt1X/0SJgGUDuUaXRHJJOO
grQDlB5fNZQWzd084JF/axGyqu53ow/uJsoqX0EO/8b4sjSZ8Lo2RjXUVoy2FmDjjDEC+E2OInpW
KfYTY+BIZCk92LljzmozmZdGlsNWDCNAuS2lsuWa0wbZuHZANmAqAWgUUbmYeaxoBaFBLyHM1hl5
DxCGy73VFrvrG7bl0OjNA4ICeQH+ZtaSWJM8NmW/IrTZ0YPkp7scAEP5h+FM/lLbyW6+Sw489pzL
RA9dAepEMX2lYSCE/Uxjg+NQIKZ24AVGW9eJO0DcwVW6Qii4HH9fX+Nl3gW3guIQGJ5R2IPA3fnn
AnVGCxKwcQljofMtgrGLUb0nsvIoFv/GV9I5a2A4wLeCpOHclNQWNYkhSRWCx8YG44OTooAf6x/X
F7QR59AzRjjFCacvEGb7orHARFGDDsRco3KkPsbS6l23QP8PjF9EExxsMSK4CJSL15M1z6ORm9Ic
JsbPQvi5Sp3XxL3bqm9aLNuC2XtFxcv+tw68BA8FSQu0ig32VolLVhlrVAmhYgVtA7o9/Q/pdE4w
21oYNg3VPVwpsMUyhZWC4IQQiFiEhY4RHc0CbTtIRuPaNpvnKVncdX2Q0Xe9vpssPQZ1GFRdgsY4
6KCiwHx+LEi6LHD1cxkiYriJFmnBMOQCBm3IEur96Alt6q45KGVABN3EZmabeYOhTCIeM0t8X4zS
Eyb1wSCpjwr4O4rgo405NXBmgLy3yA3KyQx5nCbxlLh4XMAWWfWVl+bRM4g33LpK98C1OcIwG5yF
bXwyA8pVCuqyVLyA1a/StbpDU6VcQ1ByIB8u7Dwp7YlXMdg47lCDxNaBEw4tXzbPKRJtmEE6XIZK
BUXIrH1p+v7H9S+0sRAK79YhvQncPNiYzj/QUBNd6Um6hq0MzqcPcbpPJE7quGkC2rcAQQDVj6Tt
3ESdmnm8jNYSVsA7AfhnGp/x+nl9GV9VDebeoncCz4p90inm4txIroPESUiKEhWJYV8f0oPhxwfz
WQzVfQSRnW7XGbbyMXiRTfljzUdMbrc76CkNmKHyr/+Wy/XioNNXBZ7zwGeyBZhVySEYqw9rWDTP
2vA0jC95wUsaN23QTNz8+mhsxR4pa29OK84ftKLcKm6Dec7twmp8oqhgNBd2AzqmcCq4Shggy6tj
OZa7tv/Rl4o7JuL++orZLiCuOTSzUe1GaUZF+4D9OUsb5fpsiT2amiNQboUbQ7S2B63g6K3eslff
sjuMR1UB7yHATlLDMD42nokmtAcxnsPutbEUSVeISXaUEwzCtqJjCEAq1u/lEmMKD0LtEO75FAZl
cSfTckfZcLRiOC79W6SqO4tywJuUEF0QvjkRcvHDmPzaqk2weFs5xFwJGJyKxEmG0ksy89tpH10/
BnGgGQtXy4YOqYLAtaEV2THS3w1xdidwYJklT/SUHcj479X8NcMkEuaQjIs1VdnRzCCu3bwQpbQ1
TMGC4TTx1mTYN2p6V8q/ysG8S7r5YzCl32o24uWSqGAaV/sA0NxgkIjT827+ZUaFHQC1C4a2AE9A
6D6/+JANBm/siBMAXssJ5AlouIytW5jVZ2PiPKbfTxvP7cnn9pJKVsAiFGfHonCGbi/+WV3wWQZg
MIj8BmQvvujKGOnggn4vY8G5XSZd7Y2qr8FBiJPewH/NtJmvfLtADayWjmxRxGWieMDzpVlajKHU
WUiPegP9PX3wDG08mLHGiZ0bX+zMDJMqGoMmL22OHYyN4sZUll2nB2DufV2l2OsJjwHs0lOeL4oJ
DLXUW8toKnk4zlkFTYClEJZAmRZ5CMFMM2ac87FhzsTT2KAj2Tpa6oy5MV3k2FyH7thISoLhYln2
LQkAJNDippy4ulE5wHMPg4A0JUaGwAKAYoCZ9XXBfMjoT1DtK/z6t/AIlpRQcmQ7+9AyTFhfd/Rb
q4N3/8I14QloMV4NLG6KlMcYEhAliHPP0a6qBndsDe9fmMH/HT0t4DtQjj0/iBhMLrXIqLAwTOkO
ZpBUvyo15tQ3N9eCsAWOeeziRV3OnKtJqfO6PSbKrUnioJDFWzDt/IvzB4r1v2YYfyH0kLjSjBFm
xiChs8PiZI9SyonAG3cKB476QaqVBIDR+Y6hZLHMhIjtMVWW5qUtYQSjS2NAhhXS250q3ENgXeYY
3XBJwGvBqo7hV4ifMafBiuR2zE3MITSQG87cqYkjR+lFaPJdPw6Yk2UfZTjhKgrBSIQBvmQfl/La
zZKep/Wxc5NnE6Nrj7KXHtKd8Cl6uffFDPQENhFrsZObLph2IDGGshC3ZrbxK8CwANYuVFERdJlI
Ew1pLiagyDmWjXQspeRJ6yc/N5OgsmoOFG5jZ0H6KSGlAhoU4G/mc47DCMmXVG+PSJ3NP8qoRlB3
rcZe//5FO7PDxPXRgPwH9HWao4DDIZtQaLmftIpzTDbOJjSmQIcG2Af+sGElmpYMKVwnhL2e/abV
MztumgMEMXN3ESdizyvhWNzaPtSF8eTEcAJo0ZjtSyH1kaTQozyig/FPNsaaXQjp6/VDuVE/ovpn
f40we2eprdw09dQeJwe6PT5Kjm0wNt50nDEF4EDzyBFUEOWnvBHLrZwXlw4ZH54ZwFPpTPyE5smE
bhrmqOZPkDmAUloabW2XhJhJBGXEXvRBof+cvjfg4Qh5CTe90ufPLCBpTmxbjJ8BWV8BUCquPOpX
Ge6hgTvXvS486WaJXqYLQ3gxYuoBfy4GEkSSCmmUSYg08hJYpXorVlis1emQ7kvxoosbytgNIl7t
PjOoSq1QvV3/wHQpF78AbUO8WBEh4OPOl7qMWjNGKVzqnJeSl5oYRnDmPlJAvNgJYGYtY13+1dfx
P8Ka4llhZuP79R+wudcIgRg/NcCZzkZBMx8ltTIzTOStgp1L71qygtevAvvbynGwWzfUAi8URvMk
ADlZZiGxrKpES+BfoXVh59Nod8vkDPpDIwdtNj5eX9ZG3EXMpZg8+nBDeD/f1yQjGJgRhOYoFcWh
iaV7yA87Cyl5GIWLoIExTdS7UBUATJTqjZ7bEZa41KeqmkMxFozSNZRpaN+GDANzdtFIEA5KFT2P
96lmJaDA7qWm8QrUzYSbfk41eZfHfSF7op7W0qeuN6bOecJffF2w+Yn4qpQzFg8rtvxc9XJcllk0
gvRNCtQK8lLacDPIdzm3aH/hDWEJ6P4vjVeq+MdmIOvY5WpmkVBOAZ4pZQ0pW5FK300NYYVmHniD
WyCHZJOBpYQqW1KpJLQiohmOUdUN8eOhIw3GMAEWca+foq3tw1pA/YESHGi+mUWl8mTk9SCSUBei
wiFNq2bgvE/M3VT0IpTpjNm/bvCyxmHQ+QVUMxXYRGBmzm0ezctCYmUKp0N9P4baDiRDO7yDJQJl
IsBXvdKtkoN5D3qgf2MZ3S0wiaAmDYDu+Ulu1AFgrmieQvFBQf35SILEHQ17hi4l6KsPxeMcQCwy
1J45dukennlAtFYxDwbILgQw6B06t5uVogpNuHYKqcz8EAJoI+wsiAPTpYIzlTTedYMXboixR7/5
CbBBwYCNKiMtD0UzRRNBEsIkrnxFQFnYamrL1WTCe2lc1g2/vATosejDF+zDTKqw6E0z5Jo5h9Wt
7JB7gNv8xOk/2gAUJZJnCx6U5vCP7KLWkbv5D9CsOdNNE3wT0A4ha+qt/v4OJpvIBQ1lBUjXhXLz
WpXvSvw+1pwTLF/u77kN5nsCUNTE2McZNdIR3BmO8LbutEcdEvPii/TWQ/FK8+R37bXwksfIrn1Q
rWsvycFy88UmNzwYy2Ue87VkFG0Au0PDhe1IDJja0cDxN4crFK+CLxobd0b8QTDfodeyQisnPYrY
eMtteI3My+yNMc74D2PRIxAdwjgY9sufgz9jhLT9gByfYPc/dHv2tNcUanAcr0V3+PxGgSHoC1aD
sIQpLyanyKdKgjipOIVRgjGyqPEnkPQvjcSJ55eVAawOWQOA6TIKoyDDOb9JDSbEB8z9TfjSHSTp
XttHSnpM764ZB/87AbUNh4yXGR1eQ7IGgm3mAE/l0mPSGfFMkkYIUQ6ysm+sGvsrJRVa4Vr+3Ryf
xk8kh5hwRJkFcf58iRIBRVMiwFlMs1DJzri0vWS308AFr11kojSwUcFyFFiBfGXfYi3BE3dVWwLw
GrAFNyQw93S4eNl3wbcbgYwpZg9lNKysVGpIKFkfa9ZgguZ2lMTgupdlx6yoqzlbEOMG4jnKJzPr
SBi/yod4Z9zUL+YRdNjJY/sjdYsg/Xnd4IbbURGlUZQAhTFKIcxVI+U6rZllDaGQEKr0apl22UC+
ElK4HvAkMhj1DB4cYuM0gmkC6QgF5ANHxuzkiB57bEG3MYTA3BFpr5vlxV2SW4Em/Is7DWwQin0Q
+VEpzvv8IObQ+wUhZEXCTDdvWwz7e2lcQPYWaBf72xv5JTSAThrE3dDkOrdUrGh9NQU2MjXaAHP3
QacZn0D7/q6baT+ZEsdZ0T1inBWcFGrBqF7J6kUpczHFqrIEfQiN5Wj0DwuwVtfXsxUBTi18IRBP
Ar5ktt0cWbBAuYBXV7IzX9/XD+tb5Ea+GUYYHlPfrB81D5K34YbxKkBNGQk4/Wj0xJ7YLbSyUvM1
WcJVnoFOejXgjUXln+ur2zCChAKgcoqXuWzeQo8pndZoje6lhfR2jzEUuxiyn0XEpXriWWLyJrme
40QepjYcBT8jN5oZuRNiy/XlbNzis+Uwe9YNU1NGelTfG0X3s7eg1DDqjbrT1vQnhKhvMYyycM4f
K+VFHRVNyTBCbsH/XgzTYI59JILSTaEyg1vlIHuZH0Oi0oOaLw3Q/wtOh40jj9kGpCQU4gTQDLOT
hTgLXb7UKoUrGKZtrmqyI2tJOEdjywXjIYHCNk4HBoXZN3AcobFvIfu5b9RutsUBxPF4kXnVLLta
bHomBMPjSdoLsrWLG+JMEaTTyxKirzwk/9bRUXAF0DZX8CRn68brIpVNldbtvdTpP2RFeGhKKWgy
Hshx0wzmvgyMX1HwKN33kwvXis0UYfRFBcJFg1oxiC6cbp0q22oh9nz9nG59QmwonTbHTB4eauem
8qoUMR3aglR96aFL/mCox+sGttYCrCN6+yYcyMW8iIrMUZVyogDn/biKD5nhz7w5uS0TOuZ2wfFM
hw/YY1itvWn2+aqEZlpK6MRJ4KLFabmJKqPnbNdGoERtFnooqJICnsPGlE6r1qJUagWIKijtmi8D
sCyrqTgDkIvX940mZEw4ObPE5L69OHbzNDdKKHbx6opykvmgEzQh+hNBR1k2lw9CFvN5XkHPfd3y
1nYaAKdhTB419YtDLqdmolQZvtis6RCOBuG8Ndqr9ee6lc1LDZERDPFCnBKFbibprmRgCpC/KXgu
R4Hu9A/zjb4HN5SzuOnnciNwegRbXw4jhihOUoKhC/W4qOy0aI0zJUxFwxFAb9xnH2X+WI48+raN
ygcwkugzosWDnt+Flga4B5JCyyU5XB7Kf9LdFLR3KD+AcGMNCHSqwMALJA0YbRueFM1WBEBGBYor
eCiwKLC4kmyR0bUyBCm0nswAkgRos3de/Bw7ncMXob2sOQNCcGKNHXEkYHZGjx3W8vIJ5CQ7nQx2
20EhwMxCc35PwZHcgYkvH2c3VQ3O9bjEWDDWmftRtbmlYppYDtM/5sPyR7ptH/IP61H4J7+Fowya
x/Fx+P2H7HjJ0NbntSTUIME+ApQZUCTnHhPwiZVoOpbdvKsPVljej/shBAovflD360EUDss+ORhH
ifOA27iVZ2aZB1zcrJVWr5EU6gvIYciPJXtUMp6C5IbTQe4KcqavgADGgPO1rQCiGGo5SpjHPYKv
yRmNZ6H/XNonnTxV3IY8/USMizuzxuyk2a2SXLWdFBbEodKq8QFU+QXu/+CARpuXHm1EujNrzAY2
GeCJE8YVw86l2TNYUuu9AJLuya1V0G53TuzL5Puu9Mwm4+OMBIogi0ikEOWcEG8qpCSiY3Zv110p
3afLfQSMAiUSpGGshqsodooSiZUUxmvxDKUeG0pqWiT6bVLve+O7mGLcOwoB+H/GmIRBLLW4tMRa
Ckn9KVIlDItz0Le/018DTIkxGXA8ZbWVQqH5YVitDS14ju/g7Rf9BSfpVVUKhVlb2K+h7l0t+llb
L0rfA9kbtgZv1IiloaZZOeRY8VUAOsHf7LysWsUAuIipFFYqeGVLtN8FR678pnZ7X3uIdlC83NEx
SXUHflloLDVOKtr17voJoefs4oSc/AjmXpd9p8QD6BcwmRnvKn/cpXsBYYjHorIZgFCfhDYjsAeo
vTPnXRUiAURPlhgiFwsgHYYr3XjNPyADQQDieWKWKOlra8EzgvoZTfx0tmw3DKmGboYqotQkOujq
Vn7yBNK31C53y+8Y2jQAPQQEo04AsdISdHSv5Lb60zgMKOqJEOP4b874My2OU/7nzfWD9xnzfzpS
jQuIh0qGKauQNoYQq7fJUDoiKGhB7OVVEdofSooiJsQDxreuetKL5YjBbU6Ws3V5UHoAGP+rvMJ2
YQESWHuizmIot38K6EOQhDcFuFUKBvznrwnWARSDMMQ9TFABAPMAGm23RPkffG1ud089d+HwqFA3
Y+6pTcYn6LBXdhVsmnczFWa1dQcwlvtuV9xod9MnAAStP93UjadwnNFW1MXTgsKwKWKUzagKzPnm
QtyLodDu0x4oNQjdlimv/kx/Pns9cWCQGcLtgQaPyWXAD1/Hgh6LISVOThzlZt1FKD+DOGKPBsoL
j+Jj8xOCtkYBBgrwfwgcnTvAUa/NnlgCRlX96AGs+DeJn96tsV3cjEB8y+gMgmizEzhudyNhxIMJ
jXk64IDeDds8glxXludmo96nGqRUuxdtmYNOSN0on52ux2RD9VSIpW8JkaPyZgMu0/9z24zPV2cy
RZS3KOxA7GfVi5OJD7XY3vQpDyTEs0SP1El0GdsZjG25gQCZvYnRrYzF9evrMn7/gUhXBB5Y1EV0
DKYzh0bLBNQhcZZC03hq9PYmU/HpusqOlE88fI/w+Jxjurkw+lhD9w8DWWwVZpplMmUYwAjjBXSX
60ecv/YZAaKGA0XYtAMclwa+NgyvsV0fMOIpC2WIDDEk4jbGAQScdtHjvrf9t70leIJQxgEqD95F
ZdGnmOk0hngwxLBeVvCuQ6zm+2/pMwtsyZYUWRRZeSSG6xIB6h+r4muVlPGuNZfavR7jL10/TKkY
TkEV1cSINnPuikmW1j6VxTApP8z81YKG878xQGf/cATgDxknjFlMBPdREMNS9MCPaSuQIr5uYaPC
Tdfw1wRzS4UZGL9hgImmcJp94887GUIzk6OIngKJDihmusVvY1+/qZ0zcwpV2/v31zazfyscs4Ca
LWKMIDotWDK1+vH68i7zTqyOMnpDUQ6klWy+MsU6xk6RqYcAlhzrJfX7crwTkjwAZWdno/Hzct0e
/cXnYYXaw40Ebgb50ddun3iiHkLhqT4rCCtJZ2cNJgug+dbU4r84eGjnoJRDGRwBuzh3eH0yLKNa
m0j61N/WGNnjzNPC28irQCqnKPRwg2/3oiQlZiJE5yqR5hwE3CkJzTkc8ckKar8KBP/724YaH3wc
MnYMJTHrUQnYVIRloSO7g0ti2YEsqKU8XTey0XPGkv5a0Zju1LysDcD8q4iWm5v+s3i6kx/MI6Ax
wZw45ZFO0/JAE9vbeGKTCRkzBnryaIVNzR7dcd8eYm+0VZTckLjdGZzUaSvcn62QSRQLzKY3swhr
y2HY5wfByZ31oPt4aLu8OeGNjAbIUnwvMDdSUgB29E+J5jgrIn1FBhU/WqiROIpPgjyQnwB2zPd6
bSteduDVFFlibbxAqFlU6tEhRn7IImf7eLVQMDGoWckf9lqJAUunI/aEWW+IxH8gRb3pPPACPMaV
s34krW+gBHgEdSbnDn4FEuauQ/iFqviAW/ySmHaoxb4tJWxAYfVrahPkVq4ETuGXpE5Xz+pNw6uS
WLmZs1RwoEkTH0rdFDgjFhsO5+xHMC50NkqxEAoLpBdVGMe1ow23I2hor9+cDT8N6ShUOVDut1Tz
S3LgxKulSSERDQyIIcD6qZMnzZOiNby35eZK8LJEWwtn6qI4Pa9A66P9jsFz66e05uCSBMFw/n59
JVv3kVbb4GSQ6SgoSjOes6yiCGL0S0gOxEt3bUBPC3EVp3RjLh5/Y9/gOPEqx9gXUAWsW5sMdNDi
isxhayWpQ0SkPGb0k7OiywIimHX/GmG9WpPkkxS144yXxeqLXuGXuZ3GzvBmOYW9YNgrs+Vd8yJM
dvHCc28beSPAUcAWoD9DfQGTn5iYHSHdsgCbJt9O0xjMcuRPve6CQ5tzBDd6F7jWmAz/Gg5HPKc/
5eQMLoaWQkJam8JiGPZDj/GK9aVLE7cniy3FIBdW8ielq53ISu0V1MrzrN50OW9SeMvD4mdAthuQ
AzqQzHhYkpYtWPiw22rX2+NSvZvq41xJvoaXP+bGHMA87Th+X3LdkXIeIeBWskZpqsArY1C5TDZ7
xuxPkctZhhH52wjVlWRPa7iZbzmD1+71fechPLv/X/H0fyyybFzNU2Ape46rpB27Yl2mUK/v0+lH
B5x7G/+4fo437soZlJN5IEOyW0uSEVDO0rTem0ID5xePqXTLBIWo0ilvTCazy4Dc1JLXjTWGcW05
bVLcZNI39UhodEJzDXBBzA+q4ERljkcud5YK3o4xRF/+nzxLb8eo3Se5cG8OPPj41mpOTTF3L1+j
UgfZxBiOMV5S/WNDOGXnjcttmohsKD1RJhWTqd5H4DOYzNUYw16xdlE7O1rWfyhqHJBu5rwKN9J0
mELzA5MbJugb6VpPLncCFHy+VBK+TAFqDnAyJeaTQOQPyBXtQf7Om++83DqKqwEA8ethdTEnZdQd
FKWrXA1H5VebYvBe/L63Aj0HZsHA0QHO5Iv5QGEhjdgKkgTc0OyubuFOGHp3/tNqbR7En7wy8OUN
RYAG6SAmUSiLLMv2EE0q0GSLDjhlLXkCoDUEw7H4L7zrl3SjBQgaBrBAgfkGzPHg2Tz/UPrSj8BQ
SFM46I2Y2GuHpij4gwjAchhelUx/EiQje0xMoxYeW2g0vg9d9I/QRPs1nZJ8Z0B+MQnaSavrmwyq
i9Muz6cF1EtjpLzMIPBqXAuaPg/Xf/bG95ZkfAkRSsKYzWMv/iiXlbWqc3SfLrmCCRU9tbFdnJf0
xicAIAIEKTi+wPVpbKZf9Jhp1Mfo3uylXbLUd8t6W/XN/9EK42DMKF4xCtRH98JkuNFY24WBoCPw
5AEu7z74a0QU55C44FOzoyliXeqJMmckzEdjsudcLe1CUwDUjciznhcKZ1Ub1WYQBOCdTtG5SMrY
oi8KvCNIvLIpTPBpbsdbY5cfQCctNF6OW1PvRbfUdlSmR3z89tE4Ncx21Du1aIXIzKcwU3/H4+RG
6BJdt7B1Z85MMAcDzHoTJkPp2vY6avdTa4/Pli88djfVbvL7W8nrHPkGUHbAuRVOVN1Im2TsLBBN
qO1hAJt9Lk3p2KG9V+PCgtgSGkR++9uiFKiO4lQP/yYhhDkq2Y1HPFXroJfkxJEXpSaMuWCOYWS9
LSinK/dEvY1Gjnu9THkxnYWipAiqIPB1s4vS5gUg9lkcQ0BD4XcsL0MNpB2qG1HbESt2Yunz+jfc
uNuYWobyHGWxQJuHqRwAOk7EVZbHsCwj2o5I/iS1LtiNyoM+b3iqM0PsWRExrplO6hguxae8vA3m
6/WFbLx/QLCE5EQGMwudkmTS6LGqurkWkANNzojAVHqSDRmlnRbgFHKfB7Rsc/5CPjfGRAujhIaJ
mQBxP/roWgUDuq7JTtzxXiEbpQig61EOQDOHRie2mSM1GIErRUJgZ/LqR9ofi1wqdkeRTVDpCL+t
fIlE79wk44elTBWnUYVJUf4Q6l/1zGMz5y5KOb9KeS8AZDCPJCw7G5RBt9qufMF8hB8/ExcifjZ0
kVzeQ3/L7Z9uJD2eJ9e3ESrLmvMJbn/dk+ITyDt7mo+WGXMu8NYxP7XDuIk4L+ZFW7C2ePg5d7IN
jhiOhS0XcWqBOedFmiWrQfB9EuHOiGq3q6JA0CSvXyWXCKrXC7yWoszbPOa0T0WWoQQAkxheSm09
MJ70QDedFCCXwhbvcm/GbBoknwMhmNA3Kn3lkN9qQU8HiTCKjUns63d9y2mdbgGTvws6pP3kAr9H
sQo7Wh5iVbYXPbhu5OvBy97xUyvUB5wcGWnsOmNcYSW6Sx+1W0AXXVCy/DA8cOO+q7YG8M3+M0jB
TC3udeACaLvacuW7JgD/QWmb3hz2ml3xOp9brgfIZWCYqdjBxXT2UEOpx0i/Pka861GWpHqN/HmY
zYP81wwr87eUcV8WykDCaoidHkO8cc7JXTeq1vA0JyaYkNA3JKOKDQQFT1qyRsXK9Ad79BTHvBF3
kbM8pNw6w+bRObHJeDdQ8fWdYcBm/kd9gMrdXsEThqpCmpJdvf6nyMB7wmzUU88Xyji8SFAh2l7i
k2X7KNB2467zZtob53KZbwbB0y1l3FxqGVWc1LA0+vk9bXnh9YJRVepTYy5mhreXjK8TiG6SOsNe
WtpjQu5N5dcs/Lp+Cbe3Dthh0KuK4uXzr2swLDJ3OQlNczxYUfNLk9rfC5optq6lb6pVmE4GiHY5
l89Cyht03j6hJ9YZX6vJYmTNLeaLAHaS7SggAcUVC69L65Z7DUw/1YugcJzb5sU7sck4274fp7bX
sGJdITbFvUoaL4RsfDi831UqCIeeODKZc88WESmtSFx0oTIk3pSbR2zjQRLmn9c/3kbYQCEa0xw4
kZgSZEEFajqTOQJqERMd7R+ljp/MqHuRssgTCEDg121tLQlFb/RP0BS95H4aIGNjTp3QhlKZhKD0
fK6kCByW7T/XzUgb3pfqSqLNj8Iw2v3M1yE5nqli1zehGAAaEVh+HSMnMxtbd3tXtyUnuknd5E7Y
TyEfJb2xSDwKMOePkTc0SFnGuWSJrc6qEoK+DIHo0XAjV/mNQniUghvf7cwM40QiqZKsDMI9odUm
N5YxP4Bx054TQNyU4uX6fm4c9jNTzEkU8z4x9CiFZ9QSx1Dfq5UXZOgDhoniZxaYK5wtSVyrSUHC
tlTupDjfJ231DF0YzxKn4yJ2EAQVi/2ymk94+HAO5Zb/QHkZwkfgDgCXCJu+Z2kdKVMmDKH6oB6K
Y3uf3uRe4lc7KcifMRAx3PWcrtlGIR2MyicmmQAH/ezWjLRoCOWgACGkBGxyfgAAzPuPoqx4C0m4
Hdl1/vUPuXk0T8wyIW4xIQOpyviQUXyXiI8WiL5RIOa4Rnq5Lr7liRHmYAqLkC9dh/PftZmT1bVP
ojTQuznQB9PrLV5NkLcm5nDizSBMfY2vB0q0Z7E3DnWa7JaKN2nBWxVzQod8lmZQ7oATT7PulGX0
oCK9b9cWTNi9L1s8MbjtVcFP0s4aAAmMB8u0tOpx5wZE7RSwlF9N+ioVHDe5aYNCd5GjyvibsUFm
wapAVQLeivaBmLUtg+ezb3hhbMsZYywG1TzapgbvH/OBFkXs67bADKv6gFr0bW1PB8lXvek3nbeX
ghVTn/fJLnbqp+aOB+bcKuyhUEyHVoAgBwEg8zygdWllHBcombqLM99OgbKjcOzxoAWTq2FKJjmQ
nba/fs22/OWJUTYrJ1KfxqMwD6GEurTWfiYphwB+c0/psBE0gzFwD1aB89xAj1Dnxlz1EOp36yfq
lLdgI7oV7+q72fSjX8lb9DS/jo/Nw7KDuhFPVnVreeheUOpByq3KlrOhtzqpKchNw6RonL78scSc
zs9GlxOqFX8tsD3lVh7GGARvAwX/gnYiPeh7bGQAJMkdt3hDXS3rrk5tMe8bqN+qEeAEWM1+dlFT
C0vHAsE9Zk0PMbfAsen4T60xjl8U0bBeqbLu8FngmRHfqC+pB3KB2+RP7y7u+NB8xCHZ8VjJLgkC
0StBDw2FUaD40Hpk7roo9REGtQrY9fWg2kNeK8jvjF3r6JNtecKrcEdus122y33LjX9qLv5+4v2I
DX+DDBP00xijonOuzF1co0UmAgbWQnPIbMN87uOjmvKE2jeNfImeImNGqZG5GfHS6hMYgnoI/x3N
ETJDSVCi/nH9gvOMMMEgh+JOi75gHxqA2C0ZaESjn2iLcaxsUO9ggvaLthiTDhBKZo6mFeVinCpT
T7sSemAedGe6qx/XvbQT7lW3+rM6eJ7aEOEtbaSzr4tPGWGqB/AAcUL6xo0/+yHMqYVurFivE36I
ZDym81Okcqi+ZLoS5hJSUQQgCtC/QiRijufSrjWIxIYeL+JmH9904fQnChq/DzK/dKKdEcQ/xnvl
kOwqYLoslzcss1XsPLPP1KpMdcRs4dr3uB5GqB/GffmQq7gYStDeagfNmVu7CNTH66doy4ufWWUu
RCvV0aRYsFrdzrfqDFbw6Me6K9FxAnuKa7xWnniT3S128cD3RBtH2KLUjwCJgjfg4nUJSsBIHYne
hYKi2+o62tJkOGvFuylb3Se0hIGf1EFphwYG82VB8l2OVrq0oToNQdmuTgyADAGL0TCDgLzK3JUA
sWLdCNpkZ5MGcc4/0yr7cdm74oCpgLp5qpqbkpuBXxZoFTTg6SwEuqWQPWP8hD5aq5VBoTPs3heM
IpJAiG2N8lSjm/O6Oua77mfesiNv7U+JAzveqP/ANvRhsO8GgDTsCzFGdFMKU6pRqdUgmte+lDUY
0iZX8sSdlnkir9y90YU7N0jv90mRFELQapJJMEi7cIqbuYX0FeQiGzxlD8Ze+3X9ZFP/d36dqT0Q
RYhgV7rUQm/mKW2iDvYS8HyD7vZhin+NdfuRcz3xxs2lah0IazjJFC7M3KFGQv2iN6MmXAKjdYkX
78BYQsu96T7aFaW7vupo+fBonrd2VAbsDT1GgKzBHMi8pIi6Kn0kyDX6WJKvO//F2XX2yG1z3V8k
QL18lTRly2hmveuWL4Tt2KIqVaj669/DfYA3M5QwwhpBgiABfIcUeXnLuecku/GJhE7Qhua+2Mdn
c4OKeW2ZN/akL6ilmkrc1GBn68wiMzCOVChgAedqPQqyOcFKtAWK3rQpXRFSTxUBV5dY47Br/tUz
H+PlO+sle6NH87k5kN3wdQuFuRKwg0MKZPWCJVGMmktvXkodVlaFys6qBdFM97H8zs/GU/YZg3QH
9sDe0thHS+pcb2Xk4oNJR1ZwVwE0hf4qnlvJTxVc5dAjGBheIOeXs68PCQTam524lPxQHjbhy8sn
VXBl2cDmYMwMHLXS5mbWpBEl6YQ9HNrWF3zNor0G7S7B3FIgAtsMdcVdWKwRWHpBFmAsKWPRMORF
whg7t48K9fMHba/4xS57pCAVGpvAOmXgxhXUAVVgDP7WqOTyxcGKgdLE3ADSBhAl4NddOaGkI3lp
NXZ5bvi3Mj1PzQvXt77iile/sSFdE0jeq6kbwwZYUwy0hAB4iMCnYj2NT1Y0nd1X/mX8MfVBsU/2
dGOIaeWLQmcBJBqAkeEv2RM59Tgn1qiX50lzAj6Xfu1t9fhWEiNwnqBIhX9gJxeUFo0ZK7zNWYmX
Iz56YIHq4QLSY4kAYfMmiqBOOi2AXAOxhFlbUCnLbB14mwd9AL8kalT6n+wYP+KJ+taFWgB6vL3y
dv/FWHOokP3CdQDgDyPT8ulwe5NCV80qAC2FNPNFQKP50QmMwxzU/2b7zbuw8kTd2JNOCgcbfJHp
ToG2FrqlHg0zTEnPR/vS7p1DUflO7rNQP/4NKBtMb6i2Q1EIkAHIj91eg3zMh5Q5EFfw5qoISi3O
jyWl1UZsuTyMsILbBoFSwRcnc645A5J0l/b83OmlN0A8jfZvzKD5ltrHchtNHBIb7F2YAAcaRsoM
6jr1stIy2nMTu/auZG1kx92j0ZindOrM4P4hWXgQMWQuGGZ1V18RbsbJh3MphuqCh8mvlKcBchjT
Vjl4y4j0fWKHA/mpxwxsGIembI4ZdIIwt7ixlMX3kZYiPTezm/RqQWDF1R/V4ocV//7oVqHgBdZf
4FnRAQGt0O0pc2KVGl4ykrM+Kv/kGMDVxmTn9FvjlMvNujUj/v+VTwf5Pq8VQCzPlH4qx0s6zH6s
/fybpQgakveSuUzANI1FmwzDnJ3NrvimztOJqd3R87KNG7N4HCHiC85iG5VrE/wCMiFi7FWzxtUi
OxMy9mBu98ozI737FJtx4Y9TnD7UtaEcEgdPZNxWWy/XogMizCMMEJLk2pJHoIqZPpigKrwoWfK5
n7xwSIrHzEAm1ILKwLL8RgOvugds0djt/mKDr0xLZ7FUq7RzFFyr0VCCru38Lld93vy5b2V54lH3
QskS3sJATUPGWE9zNkMOTmGXklaoz5s/NKvYqBsunBH2EFOPqJmjgQIcm+SMLMrTSeUeu8Q9+WTm
wyvRi++l5fwxAfq9v5q1g48nGMUK00QlSz6UqRZrCXw8u+S1+zseoF8D5mLMDNVD+HFDJkqhGFYW
TP+yloHDmN1TaBth25z9hEEzkut7MmzS/S4qMNi7aztSHtVRo+mJWpMI6KGH7rMoQkA3IciP9GXr
7V07Cch8Id+BF3ApN+6aBJWCwa0uBuBBz2BzbfcuM7boGNe+EJ5ZXCow0VkLkTlw9o1JM6bVBYoA
ZoBBAuY3FW1DhZBv9z/RIujE1uHtE4R6OHcL+Y6BK4OqdTgLtPPCLuv2GLp9nJXvM+Br9ZA/ushm
7ltcWxsoH0GqgOQT/L7SGzVn5VQbw8gurdIe1RHsvmNRAN1Prb/wvdeGJNeAxYjsN03PPYhd9xC+
aPaMTkroOf2WqO3a5YULRGKCFAxTXdKLZSpWo1kV9CwctAo7+jIX1V4hr6z9en/vlrVGfK5rQ2Jz
r94sfYZuBUqNGBnNtV1vZE88Jm90/hdz+z7PppApI0Txxr2FiXOS/qN3bE8JoBEeZIma7FDpLFCN
f3FXQnegjwrqdv3g+vd/5NoHRmXIRTAM+UIEO7e/sdCzQVfALnup4u6ph0phCfBCpW3dkbWbeG1G
cpguBYM9y/LyMs0NOIeN/tnchkKuGgGRChwgSMyR/N2uZbbSqptJakW842bQTgoootPiLwQfMSYA
0SGg+A0T3TdpLRZUtjmoJ4tLi2mXoBSk3nYguKjnl6LdIQiKyl150L5//EOJaXusDjEpGC9vF+eq
sepM6IdFY99nn/uiSi5jYic/9aa1H+6bWqKscHDFLA9ySzFtIw9FcIwbcqHzFyEFNZ70tnHZwU11
cPAZ3uSSndn0Dt9XJLfBdkap3R8GpW3qnWLG9bRxQFc+qgbuUMEYiUnAhdg9YHJV5VXEjICO98He
UJLfH1/tjQXpe0LzBI8sLdgl63U9nAhoRLWMdk8o3igBpWn2VDR1HFbQRt/FpZdfLC+bN175ZaUW
1RJ0y4S8DAhsFsQA+LK16pHRiKCg0+7UEWoW6PX/KRgm9gGQLn0wZ4w7OxM+IXNeR2hJB52jkgc2
dFvtoGW7QPwYTKeIqQOUjuWEXM9dcxp6nURilt8Bh4/3k5c+G32N+yQN0dUO9D2S1uJUjZDb9ZXv
W/Tr7oqT1kSNDHkFCh1IxG6PuwnuUVWpxuwMPkxHDSY8hy9a3bUQcUf3H/zXqFvQKmQx4WSHqWCW
PNutozfBNNopP8xGmRiYRXMZKu3cpE6Kg5oxBDVNrWBMXq296bkvR9YfkqnpDcgXDZiE/WlCy1U/
TMWQuHtzohhmji2STH7d5hkjPjhuZx776MmNv5jTqEJwzNXnkA6G9tVNGqAPS1MpdjZXmBtaDPF7
aEO4OjumSuypEanMDsWG0nHyU5zMUxkaxZzluzGFCuTOHmutDRS14rU/OPWcf8ZAfd3viklRnbCi
vOu+ZDri231cW8Tz3SRz8p05Izv3HZsPim/UdtL6I7yjF87U6TE5lfOx3o+G3mQ+tePqZ8qgnvZE
KgyHPXhq38enYSq6HPMymH7vz4qiJXyvudwsC7/qWBi3Xjm8gfA8YxBY0fkPx+v53swsHp+getj9
hL5urrwWU1n1Q5D3mMHxZ/wh5Tcvq1z9waSTyd+yuK91yM+k3KoxKdcXzq7VWDl8N0ZBv1Ml3jD6
pDUMwF2M2tGf27K1tpA1a2/dtVuTIk8tGXqDEb282MPnlj5q6mnKNuKlFW8Fz4kBT8xtAywu53a9
XdSa0/blxUoG1W/N8ajF3a8NhyXqlzf1snf3/J8RKa7obD21CsLxZn+zfqUX41icdIxEJ29aUF+q
wxa8fm1NUJpEewVkFKiKSNtm10bMmMXZxcY8EjiCaXdR4rjYQJqIP0VeFG4YggQMMELNTQoAByUr
SDIX5UUHwYVtWn7Rmj7u+y6pX9XyG34ZqA29jz8uSHf+Myo9qj0tMZ2h1MjjYgUzQsr4lHX9FsJq
xZXdGJH2z9C50hKrKi81HkerZmHnosFBdIgtbDxlq18KUwB4KsFzv6Bp6jjpzKlAlIUm/ykZjRBQ
3I3as/gMi8+E2gU4hsDTtyBqglRWpo59hR3DaHni5A+p/gbCSx/aT74ybY0Xr27dlTWx4KsIunLG
bIYrLy/JeFacIZhs6IDpdcD6Pxt3asUS3l88vujvgdfovWp8ZUnpTKUHwaF7LnKfA9twmaLynIDn
kQMxbwE8thtPgrru9GGk5PvD/59haYl9laBDrCG+6Zzpu0Wz2s8662seQx/s/hJXDsfNiyq8ytUK
IQXGPXvoqks/afwZzGHeQ9fqH6YSxnKu321pOUk1GtU8aAW+GPdTWvkm5kUy7Oj9xax4C8zrIrnC
34I1TnKBGuCEehqX2bl1LYzrdy+YPfW10oBOgOKXpPFr+99ydDeitJXDD+Ex5MIYJwSiQa4sDUWF
4W4Gx2tp/RdEG5/r0ntWB/JkKPygFe2GS1x5r3AWERVClA4ATXlWmJccElxeU1yY/dakzbFT90zl
G0ZWDr448HhSwHmD4XHJBUJ9g/V57CCbGZDcJ98zcArSPPUhCLLxzVaXA68kRCRBoyS/jVM9gGYz
7vOL7bzW/fNkXOp4A/CwUiAR3gLhM+SWQKAiLSZP5gRPRplfxsoq/VGvH7Vy+hJr7RTQwS59OlGQ
Uyne1nDYyt0CzQK6ExrCUXRbpVNf5zrNnZEWF44aKsR+gyHZeoVXTjzckqC0F8XAxYknrp03JiSz
L8b8L7KVQOloEMdkr85lQN3vSBofudptePu1T4bYW5AIIQ1QZcElu+VtU41KAYV1xJst12M/zWfV
p4qxNce2lgHhGMIUcjxA0FRpD6lNdbUkjv3OJKHukp2XBsmB7zAzeDCGYLPruHbwr+1JLqTvaxDN
Aod0MU/6IwitnluBOogq8BdrIEljIfgAT1vCxesbikYnNBBUtDv1WydM59ZlfQb3CKKhgFbgsVEg
B8Y3ytMrfspyENZA1FOcGJmtKLfMhGS1WlyynL7Qtjk3hf3LpOODNuWRWetbdf1ltxj1duBooYIr
HNYiSYeG5URbHYFHxmK/BM96HzNMCjbwIlMI1gF/UmdQ6BqP+VQFbrpxSpfQL5hHbUS1XbA4QNlK
KmK502y4telml/SBPwiETHPWnstQA1IG0yoH69HA6w0dQzsNtgaJ17b62rT0QaES4M4aHYoLHtR9
GlcYC2MjeieT9thb1nOhcx7ef/qWUyTvq0Uig3AckjzypTTceLCSHCbNg7FnOhjufXZywzGY9kMI
dHv1TX/qjveNrl0WTK38v03pcmaaBtdqg1gkVuI3LwEMtDQfoe6yo9PWTOaqKdRmQcuBojPYFW6v
iIoWkVtafXZhXtQa/X5Sbd8bSODArX54UYhjgelCGw5tHBlHgbnIFnwHGYhM1Ab48lg/0rjdtUn5
UyeIWu4bWyuqoZyGFo6L2MTBU3G7rrpVPCQBaXlp2/xNmcd9zZTPLE6elHh4LMFmA5o9tGe1XTaX
+/u2V55FwXCND4jZCMFYcWt6dFkJgmS3uGBKAeeDH4f4oWbpqSpSIDJR1rBf7hsUf6CUJQgWGjQ4
AZlbYuXSNiV84mqOtf6eHHdXWluzPyuO1IZCslCRAY3vIg/REIY5HG8iQjHlucrB3J2UaY6Hqd+K
m1duOJCr2rtmDcjfZOlVrrnl7NKKRCwheVgOfFeqA93HKXkkLuhM9OHb/c1bXdqVQXFBrgJ1Ritg
sUsGbJ/7DVK+kKM6ERSo7htZWxXQ6YJcBLCNBQ7amKY+y+24uBjVd73+nAztMdYuED72lcLaOH4r
oQswG2gxQCQdyb2cW7XQvTc5RxZXtsw6JRpvHouEJOcOajoPajFqfueicteA3Hqn57TbYrNe21Ax
BCryOnTNZIgCuPIxYoKK6oVg2BQYucABnsNLkw3HvHbor82In3H13Qo1aXvkPqDfLb8O0Fqwqs13
dsU3IjL6byXS0UAdoUzJ3OWX5I/l23kIIYSdqMd6aCQJeROAnt/5HTeDpfUtRKkEMS4a+HIqwvDq
eynQHwARKt/Mx1g9/g83lf4BkBtIQu8R9FjZfivoXTULrSH4SxC5LMjk7dJNSrUci0tcfymbg83e
auPz/YuwxIOBWBj8df9vQ8oZYvyvKgXtH/a0Snz2w9kDHf8wGSipgj2ofSgwFr1xUraWJVWEZm6n
js5gErVIPj/R4nfTbxQi75tYwAYyVpYpz+HyC20o/KnmalDM3cmaqb2xmNVjj8jARVpsLJmQTGtI
OlfDN4K0+8G2x4PJx414di3kgZeHmwepGSbR5M5elrU97SFSfBkC+ta8NWcGogv7tf/S+OUuC+Pz
FtH++qL+Myjc59Vd5qVVQsgFXwh85btkevDaLTzb+rm7WpN07gxILldZIfIPhHEYjdzrF0jNBsqj
4LuBhNgWxfqax7/eQ+nQxfE4ZbpBQP/M9d2MTxnWefPUacMbceM/XY3Cyf2btbaH+GJCnQ/KxwDi
3u5hM1pmM3FinYvZzHzLmqMudv/KiC4ICMWAwwKVz7zE62ljeGcjV4O0B8KjN0yy8YCtXSYLsAsw
Npo2vriAVF2dhi619LFNcMRnMD43wKPrX3pvgxly1YYIdwGZxjCWDEv10qyZmtSzzqmR+En+UJDf
aDNtfJK1JBuIYQwyAP+AgQm5QFJMo87ojKc4r9Mo78YDxeBjBhX7XnnsTPuJaulr0pkPbapA7R28
ZtNf9HPxCzCeK8QnkQjLZUi9KJzBQhe1Z+gUtWV2rJjx5f7JWws4BCMOHnsBs3ufN7j6XqkxOUOF
anhkG6xCK418SjPlGYOJL9NEHtuyCjw1tv0KkosbznDtK15blh5orxhzZ7Lb7OJkU/zM8tKL/akn
kFVzTV59vb9M8YdJUTaGLQVdG6bZMFgtXTCHoAbAHSu/zAWGFQYKXRUNAjnQxes4cHz3ja24D9ww
qLECT2piHEUyNnm6MVsO0jIvxbCUYx1YofgmYcGUOE/uZhC8li7d2JN20sjUyXC7ObvMJRn8Mi2O
pMuOcxrvSd6FacrBnUqfR69F83SrAb6SL8E2UE+gQ0H9RE5BYzAJAgTXZBdOJp+AZXyo7C+1g/J/
TPxmiA/qnB/vb+/at3RVJBn/u5vy9mqpTVwEdtkFPUo/KSAj2bpPCUS7KFAmf2EKgbAoLIsqlJSI
Or0Xz/2UZJek0XZF9w933xTNPmBk976dFf8P2DncJeJFoR0n3fRhTJxx5p4Z9VkX2pX2aSjtjXrv
ynVDQdkUopQC5S63JmMXOn9z36cXp3oZhrOHJrdFN77MysG/tiHP2OOBI2Oqw0bLfxXEDfj0c5i/
Zp4TjJtv9MopuLElfRrDaQicBWyNWrODus8us1Ofm8lTugWNXAs/bkzpt29aOrdMbzhMpQ+j7neR
oL0yQ+fQiklfQQ+1VSnTtjZSOg8moegxj7DYfKNv/KEM66D/WZIgR2Bf+YIymB7dn0N9GLPd1pzg
6kHBOXTgujwdtcrb1ZLOzc0Rcf5Fz3dT1fLDMI9PpjPlu78481d2pKDOi5G89ZhVuKRgVMJsTpI+
AEBebBzJtXgY6E+ATkGjBCERuZbUeHZFBr1LL9CysQ9eE2pv+V4JsJmTEVRJoGNOz1P8rXRs9QsK
fR5ReUSoIu1i0uHVHFSYzRjAQAXUoDxi/Wo95dlMB2WvqrTZqJqt+pAri9J+VgTZQJy36WUYfs72
k0ve7n+vtRWJGTzg+IA0giO5PRdlYapl0dLkgipV4Zts3g3xHCW1+r3JnGdXTbZK1WsHEcPJ6N+4
mP/DnNGtQXNK5zjLLHoRysTprzooWGCiClcG4ETJfwit0Oa3SZ7sLS6NLcPSezp34KKkTKcXG5D4
wCTadCiNNupKPm98s9XTeb1G6Zj0wAs2fW3SS/ZFdQPyB42qnbcr//STP/1yffUZbH7qhtH15YH+
EMId4kuKg3QV8imKNwCiPNELbUefqtocmBXb9zXfqvKsuWgkoDCD1xO0JJIXMzJlJLaRgkSvaP3O
cAIL4uk5qh/a3B/uH86lKVSLgcID+AaYNvRVbtdkjU3FXYomacmmyqd6VzyDM3d6Jk4x7/u4/XXf
3HILhcANUjXonEPqwpTMxaQEtk1lzSWGpE0ZP3vl5OMWbMSRyxsNnjQ4enRJgeJGX/F2UTYKfJh4
KapLlmVhY37z5q1iwfJOCwsgjRHzvfBTUqKbc3NWYz0lmEEXnC7ZLv5tfOJ2mAyYmhYzzAoY2abY
p/GOb0HMVhIs4IKRKKIbhebMAqYLdHw8EbckmJusf3jQKBXTDVMCldAMdrfqciufDPPL4Ph/p6DG
yb/dzDF2PH1ic3UZaFlAmL59BE4R6t/DJkh25SzeWJI+m9PXDKEy1tUFHeg5KQDPAHJjmBGKHOq+
uKAMc85PW8PSa59SKEwIjiPB+CjFQ8VQdqgvONVlJiVmaSeteM7npvAJ8Mch2vspUvERNA/3L8IK
cB8f8cqsFBsNKtVyt8IJEvPoWpjvQdEx8dDRHxwnslp/EPwnYGzwDF//lKSBoflzfUQ0yDY51deu
y/VPkb5whkKh3qCdC9VbnvjGHkJeIRKRUQ3GQAsE0HzEj9jkcRArvE0tb3dA+tyguU1cG10c3KH/
sQ7Yl+QAFFRg76uDZmxs+PuUwcKc0HkRiDJBE3J7js2asbYbPe/cK4pqPwEmmkLZEvhQugOttnIE
FCa1/ZISCt4kVJIgtWtN+le78VJwbet9nfpl4vHet4fB5DuapY26K0YLmPS4Req8Ax1dRz8pJWKB
MB6a2gggJ2w133uQG/YhSptpvStapY53BTXmMaiTBB+X8tj4ObC+Mk85b80J8smT9jKYQ5z41AAK
YyM6WPvYKGSJFp1gu5LLnAoDvzCpciAt+S/LeYmnLdjU2n0CyxtYiwCPEROut/uMDhmD4g4tLro5
5NrnoplK9Tmb6kQ9j4bdlF9m1+Y/G272E9n4xgtXhdojBmrBMwr6T7gKyXTlkYSwNsPYtYHIuDUG
kLKZiQIc97DF07piCkk7Gj0O5kAAKJEegLHoDV0psvnsTvHOzIESR7e1ytjuvpt4H366ObUYRUKD
E98LAiGwJp1ahv/UYba7AMVW+eDwHWuhHcwOZpj+IL7xhTVhiv+yn452u7GZ66aFELOwjSdbeqsZ
BJsg8adPZyfe6YEiiG4CYLtL34l+2f4AbYkIYgRGBsFkUGDdX/fiKRDLvrItOeWhwsxlleXz2Wpf
ylh9LA14oKQMY3vewKYtP+StJf32uKpt05skxock8z9W+xrbn+wtyflVE+hTQ80Sfy2hMqqaFp3H
5nNsKn6vTr4O2PmUvd3fsmVBEk1/xFSiSg2iA5krjPd09Nwkdc8EKODc9vuKBCDIAGfYZ0Kqw9Rp
wWwMG99psTQ0d4U+C5R8wcSx0JeOQY+JNjmQfcWkh0XXHzDGHSI8CO+vbcWngGZXqAQIVubF5Iqb
do3tlkp2sUCF4TKG4pjrs/47GV9tZbMTJN67mzsHDkJd4D4B3BB1bOnw2QqA97GTkyh9sL51L4KF
HdzPPgYgDaiLbHPLL78cWk7vXK2444Jp6PYIQtmKZIirSDR6FHXIXk0SP4UcsuerLsmzPQZMq2TH
LROXH0Q96K4wskXAuwwqxY0DO7MY+sTy5UWrYzINCsbGz0rjfqoVTI10qJ+kPQ4qmIBsJ9R1e5fl
6oG32S4jNFCyLX7LxT5IP0HaB1OhXq4p9XwGWQiYtYB1ysuHqmRhmX3zuLEnMfj+uvLbB8+WsCrY
MzBoJ86X5MlLtwH+NbWms4dRLN3Bu+FoPp4XMHalYaPrH+zBANcrxusEL5wQQJGfR9oTUmLuezyB
4D7BxJXyOnHlteo25Y5lF/puCNUouARBrClPNw2zayamoo2nqtMPFc9fId6+R2f/NWX1xhbKXuB/
ppBG4plA20WucOQTtasKIc2p5j8t9VdWv9nTVltpy4b0tlOkxPmsTOOJpH1YY6rVtYZgTordx07D
+1Jw6T14NWSOhmSGzynNSvCpnDw7sf0iGYewpwVm0TrKfbNwLizV+f5vbArEA0AqIHGT3vgaqbfe
9c14gu7KAdP3zyTNTjaxjsOkfBob9kGf/b8lIvLDcOn7tOetu6mASWXVAHNFPfzDBvKPlU4tMFrd
9/vLWvtiOOPCqWAYzJQTK86NodO7cjyZbv408OZBy4gPFZGNCyW/DWI5oBUGjgd4VLxCUvaSN3mS
JKM9AGnGMPJ8MpM8mPrXomtDIMSC+2sSn+L6aXg3BveI+iT+XjxEierM/cy8Aacw9hX+PKm/7htY
2zShxSTmMxF4ye5Bb3PiKI2D1ZjuKSdvTqs+24q+sYwtK2JPrypZ5piCQaC3hlNWPrkNlKzcIujU
rRx3zQOhhAzEPxieMCsp3SVNAflMTPLxpBZgFUVN5l9jKg4T018+CnkWn0VUcIEgh74iaNxu14MM
LekGlmB8xlJOBLRSvpIAhjUbPz78dUQ8oAopQlByLKgKgFBuwZM3nuK0NQLCa4TfU5eGemJuhTzy
JxJcjqj/OWihA5YEUNntkkhr1tTUsyKqswaSMylzne8MRafBn5hj//7YuoQxFNvRsUe1Hy1t6Q2s
qxzsEtzOoz4x4t53+oI7gc6q8TOSEl4f7lsTBfXrSwRrKEqjTQJfJyRopXPB3GnQqE6LKO+t2Qgy
rUvTo1KVavHTmesq/dG5kweZlJm1uGSGkUKH4/4vWGwuIOsgbYOqAjqwot98u7klNw2CcCqL1NY+
tMP8rakEkScoRT7oa8VSEdIhh8KpBH5cOph1SQEoJ3keKbU2glMR+kxmOCXuABCOPUNt8P665Ajq
3RzKkgjFxcih7HK93IwtwxyzqM2qFDEk+KRcqmJMpStBUxyQtivPc+2knzEuODPf1LeyKfnKix+A
GwL2AFwOPJ/SeiHiZVtk1rOIVY2p7wo7JkmQ8sJTdvlQFc6eJ9y2Nqqxa+cJOTL6K0Bf4g2QzpM9
YCq7wgx91GusMUMrp7z1ZwCE06808WoS6IQk3xAPOdqTNatDtdGEXtt1xHI4SjbaZAttV11rVOxu
PUVJkyIp1723qYf6gscDhtZq6rDZt5LmjJRiC3S9tt2Y0wGnBuoQokZwe461AchCVgxjlKNbcM41
L+d+3NW2d0SR2OSPuTMXWz1W+QkUn/japvR20DqJvRawnqhnzHeszlf0LdD84nrCBDB4BnwDHnUc
5ttl2ZWReuVoDtFkmyg00zCBmGTjxg/3b8va7r1zvWF0FrmlLRU4MBvA7Cqbh6gwsUsUaAZ/UNir
bfVuYLhVtnE5VzbO1mwVgoeuKhBY0sfqxxnT4ak6RNrU/8zmYvZZali7+2vaMiJ9nTEvYzAr6ENE
e+ut4oYWGjbZ0gta2biblYgLeRU+IHPJKKm0IRorCO2YPpLzP+DjfEvqTS7r1fWgRSUYw0EsKqel
OTga8DY1wztNRElwkfxYRb+FgmMY0n18p41hsd+Sz1o5gC5yNEFlKgZ+ZCIUTNkxbJvLI5Z76a61
NPZAZ694HXRmH+9/sJW9dHUktGjVYnJiQRWZT1kDyQ+LRzyHuEgX71U6nHGGfI1mG4/Rip/EvQJH
NoCS8JZypot4T4G7GHmkgJPAqOyvZT2/1J56Sln2xTP6J9ve6tNumHxHYF2dFPRLrYq1E4/0fjr2
XvNV0GDbzNu3cfPiJKe0f7u/nWtf7mqN71NkVwZbqiO7GWCw7pK9MUw+o8rOnLbWtfbVrs1I7xy4
NEqnNmGGtnRfqG0Qg8rCGPln5OIbB2TlBqCwB2gralI4KTKspANkU0sBco00+Nt6pj8SPm9s2roJ
vNfoAOuIU6SCl8ZiJ6YOx2o84Linb/XmZOlyv8AQLpiqcOoQz8oXqs8chTbe0ER6MibPLSNK2PJJ
8TH3STu/cJQx3t8/CAuEAGatRDzrICFAArp4ROZ+7PMqz5tI6KV2p/nJvpgA3O+mvegvkU+YLnU2
9nFRRJNtio2+On2oKqjg44LNdtc8lHvy0D/Fp/FRhUlU6LfwCMvLhcAS9V7ghUGbpsvRnqNXpGV5
UkeWYn6udPUEsbpfQM98V5ooiWMedOMmund5VG5tSge/qG1DAaFLHTWmO/kqcoNiSrfUv8UjdZsg
CCNISTCToQsRhdtt5AwUgWWV1RGhg/JgtNQNKUoncejE5jPKWuq3zI31TdTwyiEF2yKIukWVWUy2
3prFABnIBDCpEWnN+NsxIUgBnp5Us8J8io+9GfvQxj1WwxTOSX029B/w23uweb60JH9xJ/rQMOec
JUlox2DhMbJPjZ0FOcANs/1rbJIHXhvhZI5veoY6tq79yXvzQFp9p7j5oXdNCAbkYaHGwUjYZSin
/hNrocSc5/2/BHyhagsWeDaHEKYvHkFu1ke1lcx7d+JokdfI2az20/0btPqpkYEC/IhaGBK12+3A
MEZe6pVdRXVS8KApUoR6hJvhfStLhy2yo/+sSJvu8ClJGbeqqJiNHZvMIypJj02zRYGxthgcERiC
mDxyPynWI33DR7fpqkih6idQUE4+KB/+/fhSRG9ZBSc5hgYNaSmjBkomw84rPHbp5Cu5Uu7zmtYh
Gd2PFjzgaMBFBveGPg/KBDJglM19niUxqyIXWY6fceOUKeRrVpIv95e0tm2YSnAwJIvaOP7l9gwQ
NYaMBadVpJrlT3UqKXrg2tYRWDUiig+49Gi5yDFen7Z571kuixqQFYeGVre7tFOMjTrh2u2GsxQa
U7jbUMe7XYqjT50RNyasFPODXfCwJuSYWErgku/3N23tSF9bks6BUnQoEVJYcirP3feUkp2rkHYP
9YEtPbK1RYmSDagoULOGIvLtolynrV3wCzEQVaOniB5ZlLfuvrDIU1f1v+4va9WW7UD7DA2iJVGD
Pk9DZtcji0gGOq4dnTXQ7HtlXr22/YiJR63mir3x0RZPnCjU2DCKNYKXWwZfg53e7JykyKLC9lIj
0I0hQTsOUsSAVqE41Kv1LkPNQQ8ZfsJWy2GZ1+PtwUJFHOGgGy2fmKboqW14ZYSirIdRcZp+ZmPj
/k5Z2kY0nz4pNYaOiDW4iZ81sfr68f1G1xPwdiE2A991+22NRIktwZsZUVP93ExqEkBA6bEiemQx
sws+bAwNMHD/uqL2vFBxGblS24Uzl5FFrGRvNQ17jBNufCHE0kOdbzqwxYfFK3ttT7ojI/VIzzB3
GbUF/aeb3Zd6wANrZuNnVy0fDKBi/EQvPkpUDrcJq9DIEV90KeVCqh5RRDuWUZKC3SXQCqdDFs7j
pNrd38616PPGkvARV5Eg2F8JUuiujNQX59w8pxfrqOzqcGz89McU5rt4b4UbJsUTJkVNkPxEdUGc
F9TepPOSkxpI1LQoUcQFDgVqHEBusVZ9TM1pPDqgKXlEJlFCvJzpiEvmvH/Mezvb0HZZ+HJcWBTI
39GkGIaWL6yj5NVsA0kV6XqaASXSIKQKSkj2fjgDeycWR4Vc8GriKZQe9D4r6hqPcRkhmjP+zVvc
frWLf06A8h3VfNySdFhZl5jOc/CnISbFQNTt90QNLuNNTfKocewJ8xnZm2vXX+9/wcW7ISifwI4t
+qjoRS/SsDS21MaDjVLXf2dm75Q/yYy54U8zUtEPdjLQekb/D61oQBxQaZPzZLBOun1pjnmUzTbG
Ikrt1eDOc9/lW1zcCycKQzZuOoCygEkBEXa7cW2qj1XjpnmEKj8GnotBtwT7mQVt3y42jD5kJghc
/IZq2egrVWrrQZ312Ycrpbc/w5COS40pCUbcAntbWHNY9aqDcD6DbJgf1135zxyb9bhRblm8l9r/
cfZlzXHjWLO/iBHcl1dutUgqyrItW35h2O429xUkQPLX34TmuzNVIKMY8kRM9IOi+xRA4OAseTJB
HAZAKegcFBNYJiF2UsysBma7Ly6zpLwooBwEbsJgwxxSuwMfgan2zvP9A7SCbOGrQo4GebYGEgl0
/gWTVZ2gxGMV+WWYoIxohdm5ko4QrVUuy1k6kAiEOU9qDoXNj9KIiYa5u79yd8tYY7ihTPNLKtPS
15F9Bh00X70eMMmdl2rjJoKOAxH8f66iSMtmQ2ZOt5Ikv7DaeJ6q/NhO5c5FXOfx/NNhPA8oDfQz
Vn0UDCKCqG+WclTKNBlPfDumnxW5I29Vl6iZZ09zmruKWtijZw5OCWhK7zTfC7LE36mZKKanWVld
7agqbCyc8/dCRUrBVQKR9u0eSy1FX86w8XGH1EfB4zXmksf3T9DGbUW+B5QsYF1QyxWpuusMAMsy
lapLP5my5EkK2DS8abBLhma6VFXBaE5KioRT7/8ZrJYmboWwaMc3bV0ccEJjUoCD+FeTRwnL5rap
+uqSgW+lCCpZmseQkN6c3BLT7MiJk1Je/PsrXxESo4EDyBeWjIlW4D7Eeae2TvoOPj679D7mlTWv
6bzWORgYxAzIQfIsj+kBmR4UI+x/akEe1N6ujB+/njcvuPAThC9cFqOutRp+Qnoif/rUr0y3A2sY
wOHDUY+yNCilQMZA82k4tAfnn/sbsD5eWD/uMQamURteDV4ldlplstJklxFE1Go8gVnROd03sf6w
tyYEL0Ha3pHA8ZtdslJ1M6cPJaME4p4cdLwD901tHmQuvwnoqoUpKMHfK0OTxqBVry5V5/Su1uf0
yNoOxHnp0p7GgcUHR03A6lPrJoDeZiXtxEHqeq0QE0CyhM1Edc4UKX2KrKBaLRkVOMXt5hucTeZB
zDX5Kley6pakY8EMVQViptBjGZJzXxeNl6mgMcsn+dLX5h9L7XPPMJMXzAlMfrGkSHf6gsPy63Pp
WKifNr4WY3FKqlUnmxegSD4NXqpLx/t7+T7YdHsu+VqAC0CDAuxSsnAua5RXm7JTgEUoyexOZglI
tZx/AWk1cY1G6cMZLfbzmEjx2eztzgM7Y+sPUnKOF+nIuuU0qpbv9NrvfjFTF9P536S4Bnl0eZ7U
GJzfBgkBI/UKbJA/zHKUFsZXVSlCQLl/UlU5g7DjIBtt6qtGfMKLeh6c1G1H50LT7IlJLHQSKSxJ
c1JzemqIdEpq5Vx28sUpRgwxVNPOOV4HajjHmM/isTaiT3H2v1dAzZ8uZXbR5kJy+SSaOxFkEou+
7Ak4bbgEBdUKBQQDaPGiDic4fSkx23HESzQQCFDSCRBQKW91fObJBFWxBrgQNI/NvQEncYX/8bwQ
qMKcFkj3REAIZPWkmGYtZCVijULjroWiOiS4lNxL4IB3Et0NY+AEdbgUHM+zRQTXoDJtLM3cjAro
QoAzCmkgdctdctotMxgOgEdATr2mOgVFFGrlkmJEWpqGBE3RLtcDzZF2PM+mGRAoIUcAhnA1vMcG
Z0z6YTAiopV+1unu1HxW6+Jw/06K5wIfCAE15g8gP2QgYeB/vwq4jMnEKH+rGdHodG6L9Nn8VbUR
07+CnmQn4NoyhQ4syiA4hzgSQuqjWPXSzTMWNEg/Zm4tt12NXsa+C+eiC++va2v3wOIFn21y/QsR
mUNr4hizBWNlY3vJPPtGkkTUIF/vm1nl53z/ru3w1/Bq//TRSPWUEgNkU0vvo9Zfh83Ix9MB9K5B
xIyusp+E495k4lqGlNtFtoqhERRuVz0bM0v0viK9EU2/wag/PKqeGijH2F8u7Pfo15cR8oB7ccXm
nl7ZFNw3ODEbEPvDZte9dvObLKMIsUcHKkYPfD95WI6iCmZ/VrjF3qriNKYlLhfo3UbjX335df+L
bZ3CawPCgZczW1Ihr2BEvQO1il62Hue2b12bQRvC7KfvmNnbecI36AuwJsDU4HvxSIPz9/aMlFZG
pGqBPjgXGtYhixufnAufBJAOVVh+bXbi+117YhtWK/AKJo4exT+onx2VoxPQs3bANLOfB4m/p/q1
a084F1I5KpgMwfqc4xImsFd/6wwPQ7kHPvMH4eZ+Dw6n8i27jiTej8nVlgq+RI47jFcjAo3YmQVg
0Q7z1K2eUhmv+UU/GWBfc0EVeZSeMRnXG56lufIvaaemvHn3r7+rcPfRMhkT2mPdJGhPxmMR4Pq9
DMcxVDzVzT/FmLHc+7T8091bN7+iV+5GGhZa1/CwUW3YwJFThUR5RWrZ1aQ0/dk2S+NpiRz51ZLn
/+rS7LwxnXY7OLWVH+CQdoSkGFkDlxV87O2PmGPSS6ZeL9E8j648GZ6mNdBJ2hO2FEu7GIa7MSNE
+TQH9Yu9YNyp1P6xs+99U3hN8tIqT3meueAMdu87hr1V8UzgamsrGzB2s8+XqGv+MUBIIcvPOt1r
Bbw3O+99QB7uX1kZ0WJ3nFTivoBi4Jt443yYfsWaq0NdFZgCDZyI5ZP8gHM7hPlhPlZhGhDZ3dXq
Xi0X8tx4PviDjEIhuGVvf0hSmGpB6pkfXhR0z/GBcP1sfzi2Ad4P0HK4Wai+3N/iDecOOCdog2Se
jq8oEo1s1EZtACWkPVeBVMZuuutr90wIhwaiAdDLTEGGlzau8xmkI2Hq99/aYB4xggzNSIxd7RWS
tt7im2UJJ6fventBIdaMtMTvH+VgBvlSFJ/6I/vdv7JH8gyx8Ic9UpyNwW/E1P/dzBVrokxkNnGu
kCg/tV+gZiO5fAK8wPwxt/6sPqtfzM/qd+k8fFIfis9QUNi5MFtbjfFJGcK9ULxawR4RevXFVDac
ktg8Qrf3IQF29m9soIQEXgmcmZXSio5Lv0AJCKTuUw18WY6RoFLS9xijN1cCZ4Py9TvroHAp5SFJ
LCO1nEtZPRYYlGsWtpP6bt02oPP+a0FwmeMAsVYG5bAL9Ge9CqpZJntOleyD+SReRdSIEQ2+0x+A
seL2Tpv2qCRZ6ZiRoi9+0v9bd6DckZ2db7IRQaGWicoh9N3AmCXmdHmWJ6XCegz5S7V8WnJHCmu7
GH51hWY+ML1Nz8gj1Q/W8rA09GhlFKW5hKkqVmubeJog8zWrERAv9WOa0/Shg3Z6UPZ1FhCADg8f
dlWcqg6NYbT5ARrgH/TKTxemsjR6biuRQ5s0jGUDYXzZ7TU1xOIOymOY/gDMg6cpGAcSrJhxgte6
NefIbIdjkaZHZBNP+iJ5MwFjy/0VbdrCenjiAPZb0eGr6kAAHM/LaCKfzCEtvII+jEb7UDHn231L
q+vEV3VlSb3du2HpmnpmVhEtaT74A6ksN9fTXXFg/p+5eUq5GWD1MWUHTCPS/lszU8smUtg5BOx7
iyzo6UM01c27jLcLoN47/CmcpGiZm6tz6uQuayqjCshiD0voxFXDggnw+uSlhPbKXg91dd3x01CA
AJYClXbkusJ1xxSoncUjKh6K/o+SgHSjb0MdheD7+7xpBXBI9IS4/qGIdzHMFjw4rGTRVC1cqc2x
3aHSadCptRneN7V+4wArBnwHdV0DwEsAz283m2p2Nk6stqNBrU+1AX3PsUT9vlkeifK2lHoIAdRQ
zr9hhkDq7EtDpsiUq9Trajb6hb4TgfIX9fbT818DHBYecwNdMeHFzdtuaCqrsKNiMv2iJE8zfWjj
w1ADQGFAr1OxA4QZO9u9jvcBbAU2hn9aNFYx4ny7B11LikYzSgVUK5xopPSnY3FInobABmVO/2S8
SXu7vgr3uUU04IAeQfEMV+rWIjgh2qyrqRLhb9+Vzvhitnaocl2kXA4LkMtwAFpj98Ci6uphsqyd
H7A+YThdfOYOHSzQnbzHIFdeUFYlCX6jUqLCfBjLSzu8ZHsqdJsmML8F9CmoNlatRpR928SOkY/n
8a9hfAb6f3S+3D+860QCq7gyIcSEk2NJViHlMJHG3qROYaaXUd+rLl4cKEcrFzn+6GAkRpeQ6IMJ
C5hh3BwRp1xoA0rUhQ6qEl4kYcSNzRdH/n5/XRsHEiEFpPu4n8FTIvbEtbFNW1kal2jo5KOiFREO
00mfR1/WugdjqEArMz50peVKqeou8uhB8TCs6vSrNcsfDXBAtw4mKc6YwtsUosdLUTXHbDg0T1uM
Ko0tKBkN01OH5/srVtc+3wEnIqBjKBCBmEWET6hd5xRGXNUR+v9aMKsJlJ6hz+1WSea8YATfOClx
rvkQHFQrdwHG4mQt05cJlExQ02TnrpPeumF5TUA4fqgpYHR2k6phNabOWStTKKoWsX5Cu9BxFbPf
0zFYvYtADXI2CLyNKOkCOiTc5iLJtUJJkdAqCP4KVyIfDsm5BSTkiJXBzorbdGthsWIWqzNZorqh
Lu+/zbXj3/8Eq/vKTaCDoOOfOOKm8OpCeVNqpRJZuUoBeZorz5I6N073JEi2zAChiwCMj5qsPrTC
jMoCNfIMz9O4lIJTCiFeHE97Pn1tB/VTVIhhC3zw8EG3O5bNKjOXRi3BgQb+P4UcFyMAaUTQH6VP
0/iSZ57h0YPk7wFvV0E0Hi5cGfhW1N/RWhTOQs9qakAAFVdXlfy6r564GIhNliMzJtcp9o7enjnh
qwFZWCeVs8xR3ucv6AO9DjbtXIf8NiF8ZCzxzlzsCvgAdpWb5QlPpbEobZyX8hylJ/NsHafj4BJf
DWUIVWX7Cfje6oRjX442K50EF6v349kbX+Nz6jWfmq/OCyBJZ/U7qI2GF/0h85tf9y8Df39v4pD3
ZYK+D2h/BEa68D5nlkGZMpI5MobiQOvvhvZmGl/TcY/ZYR1+CYaEgJLKoHWpZRwX5k2+jxlj6yH3
KYQ0tHP1Vp+P9a7m2LrEKpgUboZO87KsDDajUlWfyIUlXmkeluaoVa7l6S5ElUMbEKDnLqp+oxaZ
pC5Uq/Sd2vnm9eT8iP+3wUKgN0l9P05YeaRm3wjobNL+97js1HF3bIiQ/rqidg4cfBUpM7hwbadx
ob/3VRr6neLt2v3zO4G2N0J2UGaIdKo5ZhB7pZfmaJRA2O02FpkdDBmDm+2jURu+HAfAc+FCKNSK
tPVlJ8VZDvLWSNe65LFjE/XlxO4PdQbqnY9fAAwOYUEIQgAqEtICVIC0bJG1JSra5Ulu2Dku5ifD
nI9qqvzFZ8Kbg3QZtEnAhgoeEy6ly/K+gkuhxluipL+hAgER+2nnfdv6SlAbwPg3+tX4v3DTdCfr
cpaoU7TEjLnSlP9Td/VOsLRtA+ESxlUQHor0D1m5TKkO8ryoLKDBOJjtK2ZtpZ1Ps3WsQS7yDp7F
oJyYrSyakpHFmmBEfm6HCco3aLeq+c52bXnAayv8V1xlCE3RWWZlKHhYuk+L2T30bD7W0Fmz2Jf7
J217OfxRQdCBXrXw+Z0BcuYtpKAiywF5tETcbHIeh675976ZTU+L+REAglGVAdxGeClLi9NIzMkS
kT/QfABIT4MyH5wgwD9/dPBpucMBuPY3+S8cHWrE0OQEIBHDOOKxs41+JkVaRZCQzV1n0Q/p1H7r
KUYC7i9w8+xdGRLcesXA79bwgAfTYbaE3tz8dt/A5oe6MiC4bAkEHEztekRuy0A92QYdcMMQ7UJu
cceh8p8qvr5Xeyb2VTWbpApGdKuoVYcfsd2aQZP2Z9Y14Vx1gHXmx1EDS9795W3uHxJDVAHAOIKH
6fbAs0Zv6pw1c8SgFjODGMhp5511be7glQnhE/WsK0e1j8vIWoZTCgnz2RiPUG7c8UKbQRo67P9d
ivClIBEXg9OkxlI86NG8QXHphX23XRW83u1X/eX+vm0uChM4mDFCiRZY8dt9A5RFmZJBXqJFKqJY
LiMjnk4o5X+/b2bTH8FzA87CMXtiZShmY0MrzZkjSYEeNjVex2z53mAUcCL0b64siuxYE+pQK15L
Flc9HTo6RYU+/CaVrbqWMmUuanHmTpaydeYApeQDhyD2WlFTjXM86YC7T5FTGsTrQYnyqy1lbU89
cOsTmZzSFcMDNug5xMe8AtwN9JMU5YT+WaXkcelZWCb088c/EcpRmoInFrmqKZiRZiJnlS3RSJJT
l8Xflzb1SvkHy9q/uKpgQgAM2YRDxQbeHrkxNes5QWk4Qt3bpZZ6Trt45wxsHTdeeoGgByeUFKdH
cAYzqejtOZrbP2nZ4JE9Y84xGPMdp7ppB8cMED6UBA2RAquujSUvNAUtd4e6EjhT6fBLSk8T3VOx
3zoD/Dz/f0OCe8vsTIpt1s7RhJm0g2Qv+XHWzBzSi6wO7p+DPVOCR1gUey6tXIEnkHMoYfW1m0Gr
EqQ7/3zcDmao0Mfh/b2V8Eqlwo3aZcJAMZKc4iE9zFL6dUiVnZr01nIwag6VKFBDA3QunDZ7qZhk
zyaLWqexXLsyplM6Wo1HU3U+3F/RWnAIET7vnyPyfoefCYiiNM/0jABmHrV28pBb8oMUd81pTnWX
TXXrZw391CxmaCVTlENR6r71rYViWgrLBKmYvSqZ5Cj/yBUgVFEGNYGFUb/WgJ8ye/++Gb5fwuuO
NEbFhoLjhsuM3d5eGzh6VpUliprFCAFJs/53gXpaeN/Ixr2CEZRpwWBoYZJJvTWyoLlAEyOBkbly
KcYg7LwH7LgHSHXYeW43tg3hAu4uENAY/hIDS1ARTB2SSmxbab/NzfgCKY/al6R+p/ayuW9XdoRz
qLIl7obRohGhy78SGKtcE1Muwf192zQCCBBqV3gSVo2BqUpAuD4qNMocYI8Kw+9a/W8+zZUJ4dOo
jV2ATLYFVX/+U4c8KXXM75JO/pFy1b+/GO7TxJMGakkDhXr8Y5UpJYkxjmqKQ5Bh0lCfZU/HVE7a
/mb9G0AWf3EMoDGIxBKxI5QLhatrTEyCjMmcR1WJYz3Ydedlszb7UpP9e39Z3H+ulsWV63ivikMq
b882lWJgtJpOhkxXFhZz5sdafGZDGhRN7HWNgqXuEW6szzjaRbzDzL0gHnhhcSPTliVpnAkmH6kB
gQdQkH66v6oNE5i+hRHIrKJqKzYaFEZ0MFvaTURyKLVozoGCSCOZ9j7TWgEKNVl0VOB6QJIEcgTx
dbIHzckXswG8xgjVxlsetAzQ3gjEygUYo9A0CKX8UFRPn9v0uAdI2QjNYR0UzkCYA1+z8kuYnFpI
KRkADgHTw2FipHP1Ux90p/I8yu4ehGntBlHTB3sGd4OAE4u+qSEMDAMZnSPKDJ8Z1CvR3FWy3u2q
dOeybSTYqOEgvkRpH3k2zqdwLFFsc5YJ+WH6mF0AlrqMXzl401NPpmsdhhfooqU/8r0Xkx/228sA
qwidUBbj+ptiJ7PrIM8Lt1hGI2iMPdpIqmuOb1ZjYmykORrLz3H5VdR26i5gbtZK8+v9U7v2l4Cg
YzABWHEU/DEMeLvoqZNT006qJQJA7cswDF9npz3dN7G+GNwEeo7oi6EfKH7D3CrVPKMlIjeNM/6O
ftNKAcv3orbNlYBbGBg+NDhXnp+1hpZoPSLRZP5aDADc0j06orU7xkLAas0rpUAniflBPRVSMrbo
VQzxz6Hg9TElsGbLg1cIEvbP/V3bXA4GzUGoB3I4MBbcfpixMVOlq2JEUrGauwuJT7U17MF8Nj+N
hc8C1i3McYlV0kUfFRvko3U0oelSIkekCXSmrD3ZrM2Nw4fnk2p8NkBYSwPin0kq0QaptT/azDxr
xAwCIBFMQTtTlYP7O7eGfQODgbwKBAH4l7WV8qQ5NEbROshKR08/cHXvLEh987E52SGXBf4LH4Ug
HnVtoCGABRPjQSJL0qJUBo2c6k2KMTZrxX7f/WnBdnR/YVtf69qQEHjUOViDJBtpsNnYZ2deQsWU
HnKyx7Cobn0uAGmQkaCCjsSe//2qdNrG7YyHzMwxRwQuO0N/KNq0CeNlUE6mPpoHVW6hI2R1rxUh
fjFDNoA6oBuqul+sd0Y3cZZXlbS/Zcn50stovwwpOTYkKw9ztjwPcn/RbNAa1nXYy3qoUpBRxphq
CkxtT+Jv4/XAG/m/hQhP5dATpQKZRA6XkHkZ+1bo54Fmnml9lFxERroBoQgwo8p4FlekEItMQJua
Wnk0qp+S/tix4qmvfi+ZsxOjbSwIzRMMbRggeULNiv/96stk4Kuq1KRdnhuWHcsUfDHZD23Rwnbc
I9rdcD9QTAIaAKUQMPyK3Cxga5+nnNTLsyN/puznku/UJ7ZeW9SNMBanIbDlk0q3SyHLwMaZavOz
ehge5Z8EcQw9oqn9yTrLfnnOovKwd1E31oTSGxdeBFgTFoUHvrLBmAcwSv5MWwVyT6Vv5ntSUxtX
5x2NhqQNyBeQTt+uCuQr6qIZjD4T5ZO0fDaTzNfl19S23Zzs9V7X7gDhLJieQGrIcXYG//vVYcBj
ntosyfvnGTiTvv8M0QyX1nu+e41sAUWQAyE7PqOJwSdRVkpxOmge5kjp509o1wXFg+ImLHB+68CZ
pWj1mlnwrqJl+1yebTwqg1cXwZ5q5sZ5wc9AkRFoVKRDIA+5XS30Q6rU5LyeJAhZoBK39F+4gP0Q
zL5ZuxCGO+3FZus8BSb51iJNwf9EPtueQaKq7EkcFbHzq8FkMjUwrJ9nf1TtVx9j4Fcjh/sefiO8
vjUpuN50QDNisN5XGR86KyRY4YReuh72pt9+3Vvh+kbAHPBRuONw9iu/ZTosTvpMqZ4d3D62uANE
kO6vaO2xHNSGOYoY943TR99+ttxuwFZds+o56Z4lq/dNCLNrnQSAzh4if8+SEGQwSGe0zVTE0RTH
gZU5wTRUDxPTXAeJ8/1FbWwbHnrOQQSZR85mc7soWg+JA67v5tkxoeVtyV15hsfZo1jatoKAgk/Y
cyq8WyvGSC2Z6AqEzExyblR6SAjdyVlXJlB7xogE1AUQmaElK+wZ9ADNvlzsEoI7kNey+vkMENuO
Hhv/b9wkOLc2RIZcfSmgkUzL+tmc50Nfl+cuJmfTSvwyG/xRlUZM/ecgvVR27tKeXaHKEOfQfZhJ
nUR1lRzyDBRVqeEbkE/Vht/WZF5QSQyTrPPvH40Nq0jJkedA4h1EUeIbQ8aiKIHrhtTRlEmhzcDt
Hdvq53qez10K3UxzPEqEC8w78073Yg26BKnntWlhwZRMGsHsuvGemk9gZ80hLGl5pgsHGbZPzm7g
y4+58GXR9jaBOQY1H1YrnJ7UWlJL7pkZJfWiawEIGurcK2QACUMdocN8tLW2o0e7t1N6ur/Nq7cP
a4U0KG+EQ8hqpQWmzEaO6U4T01Q2gYhN5pYG5tANY8d7revZaDtxBkodjFjgvxentc2kGO1Uje2L
fpgetSM96lDYZqf+sOeJldVjI1jiV/XqNdebhnWJAkvl4/xCf0OGUXKJl4byW/Y1DvURusZ45b0m
dcfj7swdzxyEL4nKg4WXHtNMnNrz1ngHvAkxoMsOKuHkSLziU+xnh+E8+umxPWTKjvtcl7BAWey8
D/cDFMoVbG/NFSmBem1fkucYTLgs6DvVCHojtvOn1iksDKkWDvkyF3N8YmYKoc4ymfPP9qTE4IbI
Bpd1z+lcdq5EG0iGdk9aWwbtMHRdcP+Qvae/t9vyfxhzDqLDlLTggZO5KhGEL+SZmNbZqOcA2Nuj
YVc/0VKJpNgMM0oCeM6LMw3fR5K7iHQf0dkDlURtBXJumHhRp09VJgXJsDwMhnyU5uHL1EiuY5FH
s13+WEUSJnniG0i+WVZ5pP2REsVT2OPAKncs4teESr5Df9ftVyZlXtvMjyjkP6NmFDhJ9dhYe35z
4024utWANAsfR4kLudLj4tnsY39g0JU3s70DsHHekJ9zEQ2utbAStOirOlf6BoJwZuG2pzZMgtw4
OF7pdifzWI/+7u3aclXXBoUXe3ToPOFDxhcOU1x84jWYLPXl/GKhZMpHW7PCqz19eICWxp6c/Zav
wkQyilIgXUaiKFwuSacgLVOz4lmWMkXxmZP0P+Jl6U13KkGhs3do11cZGCGU1hXMQUMgXfh8+tza
eWoa5fOQSm8YYHhmc/1RwBuc77UJYUGg0GtyC3f4ue2cAZhgCPsCv9W7ajzvtC5XMR138wpAYpi4
RvwodsFQUQKFHtQDL2r+TSkiTEcFifrS1Xs4BvHVRkEdurkI9Dk3GPrlwoq6ZMjtosjySzynEGCc
ZkM+x5mxPMqV0wVSbmIuMsHYEK6zajzLervsPN7iGfnPD0DZEuTcfLBPOJ8p7S1wgUjZBfDy2dPZ
zFxTQqwC5bI9nNCmKZBEougML4xC2e39bqdR6bSRZaDXnvoDVUEQvLRkOtiJbe3cc9GVgFcCYSXq
6TL2F6xjQo6vQvshqYehuqAyyxQfh37WQ7sf7L1qhfh4wpADIRWACQErBLJUWJMGXSCwbM3FpSgm
v4wZ5j5zt8/fOvUzY2rA+uXr/adhvYmAb3DqXhD3Yg5AjM1zog5Sm4B9q7TmPg3UWZkz6MTIZhog
J1D3aCVW0QFfIDohINtC14VDLW4/GnKbXDYXzs7pT2F8MEL0scgh9js/+6Id5AhU7i7twhp1k70h
JfEOiqaFKK/S0ajvCpimzLJAyBQz+gejjPmh6ZXpxTD04fX+3q4NolEHQC1uPXwmSg+3a63lAQR9
MWglbRBmEmYfLIJXwvqGrQnvW1qFd8B73ZgSzk1VFHg/8Z+/ZFT1CuMHxWVoi99Nfagwrd5a9Kdm
Tt6U73X3V0WV903lFIB4GFDJe4+QrqK9GI1cqyiNEgqsw2kwjujjQcQqCyQA2JmvXeQQ8XSGcnXv
ksfGpyBcRLzj7wV+63tjysj64Fg5qBS/53ardSvTRxoPIElNejWE0Bf9bBEbGFaj7v2KZSpmdSqr
QvGqaHa+8voGwTQcOO4EIs6VplTr5GZMJtDzUiOtQuRFmePrw9y/oMe1yyK+aQxT07yUAwSRqNpV
s6YooXhbgPWxoQpwAYPzZyQyOcyIpYh//1RtnF/esud2uOySJTwmsZpi3iuP80umlKWrM2cx/W4y
G81vhmpgTyhGf7QzgHOMV4t/RBUHGoiB2+/oEGqAXoLmF7uz/tQOQz3CkAimmxWzHHaWt3bqmLBX
QO+EfgeYgsXixzRQqJsMoGCtwcBOfcuk+Xel7/M9iaJNO2ANQLEWlPmr6ps+6xrTTTCu1rLZnoid
9kFSl9pOdWLTChI87gkMkJHzSPXqIoKXYFSzxMoulZFKZ1ti9AWAzL1S7ZYVkKzjrqPDiuK9EJQN
S/aeuWcXSigKHnLfyK/gT4XQ8MePHhwmsDyAJQEFLNihRTbawJRmFwh+e+rixBcdUxyBM2XTQyqX
8eG+ua1rhTMHqQYVeCRwqt5uXmZDHz6vdb4sUlcBgCVAA7QGI6lr0QYlgfvmuDe6TsfwjcC9hXl6
/sqjHi14q9lo65SxMrkQMzcgTlmkJ4q+5mGwJ+g2WHSxXKUl9fN9q+vrDFSMyinjUW3nDH63i6zl
3hy0wZGeliWdPY2OZ6MZgiFOxmMLF7lT2Ni0BhwA511ETV/kDsgHQ5LkUpeeytpqUdKI6fxgVtrw
A2R7ynNLLLbzDddHE4EFehaIn/AMAflzu7xuGR27bs3sUg4OQ7cC7/18sIFm2VNSX3+9d4lIIOaA
BcAIqBBHlP3MNJCNgPsVk34OHQ+KLi2uOpmJy5z5NC3TnsX18YRFyOzhCUexYSUQ3cVG1VnNAMJb
MDI8IBCVfJXZTQBWAu3DkS5MYWiGTwC9Y1Vud1HtctKhvpldFmckn4D+LzLXcBb2YW/FKzTghsY8
Mzy+GLsPQ90lYzNmlzlNXhtJArWqo/6+f963DgRK2yhsoJgIuIZwy8o2nYBkAkdvq7fJuZCa+Cmx
7WZnw7ZOw7UVwXUkdZwg5IWVJfuhtkMK0df+YVRfR7lr3XbamznaWhTCF/DlItNCCCBcYrmbxnbS
rJSLzbYYzVZrO46seZH3Rtw2DWHYHKkIWiuKLawrh+LCnPZyepEkQi42iDB6CA9TTOx8/CshgOKT
wVwbWCxMNo05sUbT0ss0qiQyoXv3RpZqj9Zt7Y3AQQ6wmca5beB7BecAblaW0dxIL6CzR81KsgMm
p8deyzo3H9Wdw711XVFFBqgNmSkHCt3eIUSAiM0KbF2SqHUEClh03KSKJP7UZOOOrc2FwalDVRWV
EpR3b21RAGKkflzSi5KPi2cQYCxz9KqD2dAk1D+XKfty/3ttGIQyE4oLKJbzd0R4mQcMvGnFPKaX
MTZ18NIBraePUuJZKW39aUr2HNLGZnK/Dm4MlK5BNM5/z1VcAwXecZZxly8GxMzctspDLtXrYVc/
OswA3Bh8HwDRHBq1njZpMlYkllXhJNZ09oc+yTFBQz9Ke/RuBYNNOOwmh44KJxHALtbZc5xcoOaQ
Bz1KFbZayP79j7RxeTGZ+j8jwqlo86prpcVJUIUxaxqxjBEagn6ZfVgpFXvGGTLQyEbsZInxegHC
+Uwf0vQCLLFd+WOXFWro0FzZEQ7eOgWc/gKZFrqweAZvT0Fhpoy2jplckuaCmrXbW5DdXL7f37VN
I1xtE1gr0AaICMaG5jbIRMbk0tbLJ7tXXjFEHFoO/XAchj3j9wcOgldeBPcQgyTAgLBEcpmGYkTJ
qh+9PJbN0i/J0AN1NMzs9S8WdmVRuENgHV9A1NwnFy0fz4Vd+441zAfEElX4QUOoPXKJY9hCrxez
ObefqTbrJTcbJj0ZzHD1yQGUwZyfmomVh/uG+C++iaAROKNdxnvWqOBi3O3WEOnrJZFL5jxZcnkG
LEANByP7bDZF4i9GsqdyzN86wRrSe1DUY12cCUZYFh0xbGCnzHqioyH7NK3eGGnPvYZhbAPzQdDx
BRmrvDcnvTqOKGPAr8NLcJGDNaKVJktN5BlWl6p7ArytDZnqdGHTFHuP8LYpeHQ+CrIeNshAVA6N
wsl6Skjp0ThMJNANTDtIqZVTel/P/4wITglVWjmnMYzk8uDNC6gijbf7p2JvGcJ3wn0jyZjAwkK+
OPUxWz4vxs7l3TKBKjDCYz6JtBperhJwNdEFJtRsOJoaGkvE9rXxo6MsgDBwIOZ/zfC9vHr1hroa
MzbCDCeAVcrW1ZQvTazuxF57i+F/v7KCSWULqsl8v8b00R7b10aeSg8J2vH+d1l19P+zHLysQKtB
IU28rpSY8jBmOMqQDvg5vyqPpeJ2T9mT8UQD2ScxGFj32Du31/Y/k8Jpq8AipjcpTKq14yXgs1Uz
QPOWDxes3j8UaHpQAMVsuZgMIiSzuhYF5afeAQMeaDyBaVVeQBG01xnYXA/eJLR2UEteja8vHQPb
gE2sJ6TaD1YZYeoblKt7ZAPr+jyyZ8zH8/kPaLqiZHV7JOaUxYpRNtLT4Cth6lVnKnkUHO8GxjI8
QJHO6bH7TIuAVJ+K1meDa487b8jaTdz+AiHxWGZtQK6BX9CWo5tpmmcv8c553DTBGQ4wHYsHRBZM
SJB1Z2ZcSk+V0v47GujH1XuN2g0TiIYQkivgblhLAsbxXEuZDQxSU7BLrqTf0sX4ef9W7ZgQWVXK
ttVzp4GJ3Ppt52Cj+ihyHxyg4MQDAS6GKtDKE5uJ09BOGShA46cxTY6sV4O8mnc+9vpUwwSysv9H
2pU1x40zyV/ECN7HK8m+JLG7JVny8YKQZZs3Cd7Hr9+Evt11N8hthLwz8zSOcDXAQqFQlZXJ7lW0
1fh2YYwiBIg5TRL0BQCYRevSrnWTPBEEugVQ42MpF3a4Lz4rjaTppU2CeWwdP6TGfQiFDnAnQI1k
YjCHOju0CrnXrfabptMvZhE/mGG7NSXVd5xTC9qqaLReWyd/v/0R1zYADW7G9I2SN2ahrs9bOpRq
iUhFAhka244JNtnpmEDr7P9nhbnSRaCvKlkJG6KSALyTrtH/aqXBNyyRjJpoLezPL6zEThJTjHCT
wGkeifZshI9O9Ov2QhYjEexDXu4XSwwvbERaolZ6B6eXKvWXUzfbkciuWRq7GP0tNQsPQ2vsqtn2
rLG4i8ph39Joa9n9P/jt5c/gw6REIRknYUOVOd+XKdmaZhVAdmtze7lsNdeJ5/Vqebedwh4jgNhR
Mr5UHSA6fQDOQ7eNJ0FEXIv7V/vKFTWVMW1MrdNIMN11byRzh2Pmlzv9u3KMD+OGxl77Gt2nW8e3
XwaR1MZaIMO0M9R5MHGAkgmXzDM6k6KYJRJk6XwO7XCfd43ge/0f6/trg0sHRoC32kkLpcDZW6cQ
al0g074v/Mobod2g+/2fudg1aD0f7a+S/2kxU+a0IG8Chy7gChC5unZaaP9KlTXCafNZHj27V/wq
HURwiPWjASpTVu5EbspXFmbVGLRmlgmSLNkbZk/zw7uBup0v7Uq/gGSj/1kyxI/DeGGR29Q5HfSK
TLA4tb+geOVOoOG8fQAWaPkPE5hzQGpl4l9+fINoYzpqWUcCwx02Su+Gjetsx71x1N3sVfujBPR3
vrUEvQt2rBbH7q9R/mYdyp7OxO4RyMjbRBQXoD3ToW7TF5Bjic61pArcc/WcXxjkTgBolvVMlbHK
1KJPdgfZMLWC2rX2GDaDAIm0kovDGS9scR+tydueYkSTucmHYp0/3puHFOhaxdO87NHxLQHKSrQ4
7oojMTrGQw6DspN4VTSBy/I+dpBNDiL9o9VAcrE0/prLhywZk5EELdIhLce1rgkDicgGd5Ynoquh
7rQkqN+VEtBW7UHZW2BBtIImdttj7kvfRSMjIpNsgy/uvEQZlNA24Y5ja547UzvJcffpZy1zCkCb
cMSQF/MdSTXNpXlMYUIpQ8+RHyilW9P+9PP82gh3m3Vo3YXhPJAgnjV3nhk9awx6CxHByvrp/bsW
7iprsynv8A+2S4tcvfxZRaWnGI8FwHf2jzY2/dshat0c+nPoVKP1zjdKSEwl9GprEuhZ7uzruAEs
oykeqqK7A4fDHgTeUMCbhkJQTVk9VQxxg4cnE4jgT5WSF0ZKGqyyJPcRIFTGgzGFhzgVQcdZKrMI
hheGuEOV15lMmgnrY2KmUEnzc2X2FeN5agc3NkS5wIIU8yPgX5jjztcgx2CkJxXOlw/JL/DD/Rkb
vwzdQgOqCD/Am7Z2tkXvxvKkO+2P7Ot7UfgXrZg7b9BAAOhlxhEPm1clpZskhXgqOYCA2e1TXeA+
H/rNt/aXSyWdSI8xBQxrWfqAyp6Xpj+jHHc3faT589DXbmG+Q90C5e5qd9tzV+PKxVZz5xHTG+ii
DHChhOAspoB3/7xtQLg27igCiQkhTaCVP1KS8sm6jzDJoe2aL+VJ9NHWM7y/q+EhI3hrj4BcsDv0
dd6qr3mIqYP4zh7c8SvoJN6H0k1/tZ79tfhtQ1BaBGxc9xkDrWw89sHcw9/gmtLoRVTgXWLFbnlk
hOR29qOcn4tMNMi4+phFn+p/bXE3eJ+ovdpaaGcrJ+nZ+jYe6CkN8uHjCu+P2ZPqQ8h91+xFssbr
qcOFYS7mlHMdS0WNRaq7bqP4+Sa9I4d0F3uDn56LTfysCK6l9fTvwiIXfABDjXJFyVGCuMsO9MBG
NZPC1c+YFzhEUG6S985BxLgqNMqFoDSMW3QXsEwFFJUEqsIRU5Tz6b76Nn0rjtV22M+ChbK/chkE
/n5SLuTMaAcpVKV4IdDJTdVvTvY7dP4xtv61woUagte5SR3sZrXpNuFeh06Oi/6FHEjfrG16Z20Q
4XIVY1atl6VuOxyyXbm5HRLWY87fn8DFnCQZ01jO4btt+00iD9n8SW6m/1wff/9+LuJAqE2VqIq/
XyrBFdeARTkRTcYttdvxnGOT6yiJAcMFNNx1PmZNkyV3E7ax2RjfsrOzTbbmmY0Zzd7kjzv1ngbD
XpQErnolG54EkQb6UAvktNO0aYFhTewcdM1m39lCszQFqwuTOZz87ln9Ggo51Nfc8tImt9K2ovUM
phz2wGtB73/Mw01siHrIAiP8awtMvd1M+wSvLZXutM5+G5z6SzJifOG2661lTBeLMbgQXcqzrSVm
RoII7N6FDvYOeYZIbu8SQ8TStP6x/oMnQIsfUyzXLpLIOgbCUt0JNLf38ye0dRkkWttZd+F53pj7
dBv6IrXE1fVd2ORiCO1BdVzFqhNk6rGMQ7fUoMJuPivm4fY+rvo/WPUZWOJjcVwY6Ru5lRjTAsII
PYwP+V5CaNw5m/BQqbhkpwNEox5p54t6b6sVjkvDXPDIMgJqF3DABB0qHKPfuMNvllCYQJqPR3lv
CBb6AfvkozKAkvgHDSzc6tx9R0G5p5jd7AQyu++2MpzftV/b6IHMOzv29JeabAfogPuSp34Ztua2
9QboY7yk35LcjaMfVPYc6NbsRD9s9cRc/C7uVkw0MiqzPTpBXHZbbYjcuscTJyH+7Q+9Fqsvl885
sQ01caL2CpafgZ3LvK+EjfX1c3KxEs5na9MZq9bCDjPh1vypO3aP1U7a1BvjrvyV7cEzvBfBsYU2
Ofc101g3235yguiQHWa/PmNW4Gf+4njsC4JwEbi9eEs2t/eSRUrelRgCA4OCGiaJeEJyWwN7Mp67
aDkZc3qf6jF5agtLfpBbw/k22vVJyXS4VDJ25femwzSDIPgtvyUjLgAhGNDGDEXFfUtQL6lD0ZVK
EENUhPavffV6e4HrBlhrknW8Fo2MsGloGIYw4IBdW41eJhEZ8DLDZtwOaBWheIXRMr4z2VcKKdHh
lwMyy76S/TATy4OcqIuKqz+J6iHLWAqiAnRZNWA+WNGWO/lj2IFNuaRyYFV4fcb2PUBnW62C8C5E
7T/9aa5tsZ29KO/E3dRRWpVyMObjXrbqx0ZJBHzXy72DyAurEqC3a2MSkXsxgKa3G+cpxDEDkHN+
dIap7A9aOFfpkWJKqXk2dcnIH4BjbUQTiUvTwCyjuQXCaID4gOC6Xh0bPNanSMVO5pJjuE6Xxz1w
0pFJ/A5zSfGG0lY1XCsZ808D+sCdCWcHGxiTU0N//tp0DAq8xikTtrE6BpCyPHOtToQsXR5s2ICn
YFAB53qBqofkHfCEtjwHmVw/ySXIQKnZ3tklWC5aNXVrNG8SBahIs9A/XVdlo+eM6w5QQgywcDvb
J86UWr05BFDBku9HRZ7vIrtCdyilXQBpIpFSyNq7E3w1Kka+sFpGTHa9n3NcRG2YlA6rHJdu80fb
antp08U7xXIZnQDKx5v8JJ1pvxHptK3ceECdWkDbm9BFAs/ftelUH9EgHiY70LXvPRhXdOM1NR9v
R7Clp36MJkJnFc8gwNi4/dSHUQePZ2MHRbxL9eg+n+p9C2KGqnAHdRQYWwmXmCUFOpjRFAAEyKUy
Xa1XMYgCrEBLH3q7cCVdNDSwDGGgYrywwBz3IqwUkRo7BrWsQO5D6B996Qf7i9nupULb3d63Fb+4
ssQTo8RKmkeYtgM0BclueF/dWa1b/rae6Ff2NgE0D501nwZl4QqLPsvTx/gmGZsTmmvAoXI5/aDH
iT7VuhWAGdw4OafyCCrRl+pH88I4uDqfRJvirc4gVV768TYUlZqXbolbFUMMGDIAGSvmh673eAbe
uqysSQm08EVOXZMWbvNZ1kkVcG0MdWOii6maLeT7IMQeSyr0HYLaeJqQ1rfps2aKnIVfCCasAPMH
0zCb8wPcmtvHrk1apwNrxzE0JOcQmUnvhV1GNtVUOoLCNe/5gO/KaIUiJqoAGi2OMqb+lF6PZ3Ks
ouqrVey1cXq57ZDLxVxb4C5UTRvBSp+qWAxgJ27RgSnPwM55hlELFSvZOb3M6z5WgxlC8BoDrAnZ
ymsPqFNE2zIbinO/TYjrqK6ierZ2D6YJBaomjldvrDspfq7aQ/0j9jNPFezm2lrh9pYFhjswNvIY
nS6yJKevi+Q0lsOr3Ba/gPX9oijJ57cUvqEj8DMXXNzinWGPfZsOjEAk8dRc9oGgco386dMfDsN+
IA1Q4Bi41bgoP1apXSNUkmNsJ+BRjLtc0bxOJxn6hmVSi2q2i8CFj4fOMoh3/psWhft4A5FSTJPl
5Njgdaf44GJr9b3TeBLYNAY//FVSFxqL0aaEsDkYiPzbq+UD9Id1YOZVPAeA8uWhgzUoqkeiYbV1
1Tj7KpFLnyQh5NRJNLsRKDYESeCKq7C1/o89fnazwxskqwyNHKl9wFjiJspMwK1EsnsrB0JhjM6A
IBjoW/CjlBUp6r7F5PW5GpK7PnmiGG6k5bylSeWRpvX0WpQHraxLA/Uwo7EHZTWeBtdHcNLALQbS
u/ycK9amiLMHlOEfh5AKGucrcYtRY4K3FOO1qAByZoBfVSW7sfNz1cVeiVLwLPg+K/6ADizzfByA
ZVkx06NZndqoPEdF8TvvnNwNpTlDNCn1rWw0/efdjzV8IfKL7BUBhFtPL0FeZ2qN/KzJr5We39Ga
+hbpNrkIK7W2cawxCno51rXguT7D0YmSqNbzM+bjPRWHLA//YSlog34U2tBE5mVI0HdJ52E2naNj
akCB9bLkt3rRfekxFO2lpjQ83z65ixICji7m7/8aZC55kVthXr5scqMkx0h17V3kKW7+m3GWU8gU
t6+qSz3JFz0Tl5SKnFHuOWOmJI2mAUYZY3l8r+3j3bCVduAHgTURfnXlGF+tkPMO0hcF6YC7OWZJ
m2+74jnq5e6lx6zlVsZDYCNZtHvoynoUHIKVw8yoCDHTAX5YkCpxGVVY22OOCRJyVJTCdk0nlLwu
lu8cZfot+IYsnedu7ktLfDjMSZM0mV5aJ6WQ3V4jrpyfUg1VS6AGhvy1qr6ZaeF2RvHJUSb4Do4b
e8OAKA3xhFuhhMkH1Qa73rmk9HdEMqjoNvTFMTLB83DlC+JhwUb0QH0rQ1b72kcBHLRbpZfNUyHL
T6Fufy3z/K5zKKiAusit4pm6Esb3Nre3deWwQ6MYTMVIhjEYxteZshAS3m2R5uey76ztBAaYH9TS
9O+3rSwqwdhEUPYjF0AjhlFRcQewm6eqAMu9DTdx6XtxUDczpjHc8n380xyQ83mikutKcAaHC5hZ
ALfEeODivZaXlIyhbWEuWulfjNDKv0fxUD/0UGNDwb2SRStc2UgAyHEQMLUKOT6eKCdvsiStutY6
yp22DWfDy5wMpYU/cgrRAEVSHjNJ20dxD32THNzWM1hfwtZta22HH7gVbPfyx7DBLlQNMR0AqDJf
eyNKNikOhJuPhlu+lk/phqbeXPqjJxko+KtutJHppgsFhbFlLGBWLbQSsN+MOvTagxUyzD1og/Vj
3x5m9VTH+3YQtAsXvQzQ9sFLmU4ImP2XxLFyMTidXqJWUjyonukVUCjxx5+5Nz9JAWvmZaFHQlfP
XZEc4bplpu9jAPfNxK2uV4fiF0QCcXqP9Tv29I2hUSXLNY6gCSwjX/EStLdj3/je5f+wrfiKQCqh
TIvJFa7OMRik04om1QBSUFxl+NNhnLaADPNtn2EXxHV4VVGoBZ0Lxq5RnuKHoKnRFLR1CuU49o4K
6V7DocoPZ5g70xttp8HLqHRix0t7MxcRuyzPKiwi50OjFGM5wLNd72yskxFrp/Kxoa9zdZd0b6h5
VPru9gJXzgSs4ESgFIZ00OG8EywT06SHhXw01UfLOEXz2+2/fwGegWsyISMZ85SgYEWgu14GrrwR
VJDWfAzB0Ih5vEnuvtdpQX8YhVy5kywTyVXrpDcOjZ5rD1oVoY+Jp3dV+7UcO6KBquV6UfXDsx1k
h8xj+SQriSNTK0ptPs41lC/yzh8SEdRs+eFgAn7JdhPi7fyVNdHemCwtmY9R0c2K25MuAu+QrAPT
FttKFG36uEXkEewz+1DXnsoU7FCMYDKNy4IE8KS1k5njdJzfIVaibkjn6xIkaOYIFc3yu2y74LEU
QcJXvi7e0nh9sgHqlQlWZ04llcbTdGx9eshzl57a/bC17oZf6t44317i8ixCbA5EJQoIo8COzLMf
VBI4S0q1SM5O/zWNHq28cu3hm6I/5kLxzmXMBgBdlSGtA5g7SvtcIckYYlD01CVA0mD+q8Lar2zi
NpOoobH0FBTdEcTQDQYvAK7l67ORR3gZZdkUnZ3W8ls194hUbC292EWfPuUwhHYdrgYsDNfEtSEC
DvzGbqvonAB3mJdfMZX5cvvjLM8Vs4BbACV8FLf5fFArrdCW0iI64yZ80KfEjTsRPdzKR3HAwQPB
BdAYwhG4gAhcvewAYxGd52Hc12EeFHL6VCSi+3rlo1yZYX9+8SqKLVUKaYa90qvE7c03i0auPJ1b
9F1ub5loPczfLwxlY9FIbYf1ROmL0mPcQX8wUmF1SLQclmBfWCk7Ys2aCSuGq703b5pf7ejP1nbJ
IfbsU/UFfeLyBM0vESn76urAFYrXMi4AZPDXdpM8pb1KsugMeTnNI7UeDKP0SDN93tzexhXPA9WB
A7ZkkB1AuYlbIGg70j5VpBClGt3Pkv6nTfUvt02sRB4QHMggzkf1GoGO87xxVDOmnBaeJWq8ggj5
rkO30O3x7PJaNaJ+XSNE3Da5uqoLk5wXJrmeGZCZC89pFP0o7fnFyETq4gsgJNaDZYEOlE0ugkyb
c8A0SYAJVuTwrJ2yb+nr9Cp9TV/qvf08gdBhYwPeI7p9l04BX0CuCl17kJQvssUe7JTZNMnzcazI
ee6hyKyFu7HrBM/v5eahec+4wVicQKGeC3cVXgDhmGnFmRTm5LbGuKnHQiTWtFLJuN4+zvFo0Q5R
PmL79B3ZTZsh6Pd0g2LksfbkT6O52bfCGwrdfIAHkPFy/iCneUjR3gjPJKN+P5A9zEMaKtzGkuRG
YSu4MFby+mt7nG+UqICNStuxxWlbjDDPFI3ubdFv5UPmOjtyP+KZoW4b6oeIJYIjvRazUOSFiyDx
RqufuxdrM89rYCzhmHPh5eP3Jkzcos+8WRN1jJaegmUCT8B6U+BV4umZjRi4BVNNwzNEAgAXjZPv
5pwI8pbV1YCtCbUgVDAW/YCmqkGIkmbhWU1myA9oCR684cNAy4daPdyOGmumwFcCRjJAdFCB5aol
xmzLGGabpVM85huNzH4eEbdSDB8kYoIztjzKCOooVaPGy8gSeVgCePinzuzL8Axu3xQ5Ut+D4UF9
KuxQwA21ZkhDuQKJNFJMAGeuL5IuhLxiBl3e80wfEytwIFSmm4IH9FqAR18Ij2ggb+EI3L5N0Ww2
cZLD29PuF+oEhVeGSn0XdSkYGw3olDlkFiTsa56HThSjKWFFAX7/UmlsCOZVw7ORDdWuHxPFI1Ul
4ltYls9sFB9MHd8H9YFFd6bpoX+RzjaslMMhzIDvsyo3LJ5UC4o9Ed3qvSjEs/fc9TvkyiJfkByh
xYoWI65jXZI9RU6flanc1xL1VbKT1MSP5d4Hc/6f246//IAATTEiSrSgUOHhE3bq1IYTGYZ0skl2
D6kPSKxj2iYs0H1QErQzy+LXbYMLrmI0S8HTiwoo4BbMMPeutUPLypqxhcWRbPNmcju7ciPSvULk
xDOJtAUTjZ/NwKXTWpA4Lk853kGIjqy6zN4NzLUuUrrJNCOpH6hzisFXtTeseTOWWug60PJzS0tU
w1uzxqIjEm5UI0Aaem0tk2lSyJLhnIhM8WAPzYAqBGJxpD60TpIJwsrKh8SSoEGGZx6YRfnKuVVq
SlaxtVk1nne0cc1RdqGI6TXOT1JWgkO4tjZsIK4axpi2kCBLgDMmNMqc0zDXeMFGde5HBGpaaGC5
RhyKWBZXWrUoFRtYGYAQrA7BxbIsU4lpj6Z9AkvqQ3/O/Bx4+/553mf3/d3kG54MGoB7aPRZX267
6zKIXhvmAtxQxlPeNjBc6+8xYE+SkflKO/i3rTDH484+lodKJ74esmSe1tGUSlkaJ4JnRVbE/jSW
zpcZ7MqC1sOqFdC6aKh3gi+QB6H2qVo3iZE6J7tvu62eUfUQqbaII3htxwCcBJgEjW1gTdmvuDhk
7QiN9iiX7VMpNb3XV4X+3kxx6xGIi4gqRmsrgqgNOgAqDvVCDrksS8hzVJN9Ir382yq7r3ki+bc/
zepy2EWNoqIiL4onch1mgzlXMKEXvpE5d3lX7DpFxJG0uhKMuKMrZEB6mf82jUrqpmgL+xRqkK4e
I6ptqpyO3/9hMag3oLkG2OKCeTjqkpaAvNE+oa+FCyXfOrOyBwTiH+Isyq+g9UTdEmVM7tBgyDuk
TCb91FXGb92UECEao/ZL6alW23l7e00r3VjGjov4im8NnCdPih47Rd/oWgx5u7Db9jR+LVPrpZaV
gNhd0A8PXfQD8mlbM8VQuILxsWgoN06inLLI9rvo84kxfg3j0kCTD8BLntJG7ya5nEL2a6Rn3apd
I7UEu7vmKpcWuOdTkUWZEUGU9DTF8jGLyGYEOuX2nq6Fd7gHk8MC3mHRUVfUWTL7Aib0Fl2XItlE
vXGvj5XrjLvbllayHqAz/lpix+8iWjhSWJkUpYMT1O3ua/OnahzK7mdOy006EER19bkqRBNca0ca
gRbOCR7d5WN6GrvcTgCcOiXTcwopiLh9jOWft9e17pUXRrjbX0mo05YKjOR/oHRxF71HfgMaYmgD
RU/x95wxcti5O4iKcCtpAOrzeC8hvCMiftSdL/bTpmj8tBCbOBkjulbNUL6AQTXAW9FTqHTszSrZ
317oijcClwg6RgjTW4j37M8vDI4N5OnUAvERFDKd2xKCqSBii+b6VhwSa0IxDJ0kNGJ5tEoR69Kk
xJZ1IhBhIT/DCGzETeLrhuCKXIwRIzvVAFZH4wU5qoyi7PVyGjMOIYJCrFO9pQ+oTQBpkT+CmzP1
4p2xM7cdxgoPqV/8hm6XCBG2tpWXttm3vdjKvi2dcsJGn6ZOd1w6SMcmpe+f/1yAuwGwitsZ4yBc
8DAmqSzCMUEiVQO2PecGsOpQr75tZO1r4dGJ+TCon+BdyKX4uj5JuQNE8Emtf/ZACmIyBIgRayNp
IsK6tS0DPzDeZ/iPvSuut0xBoquOVmWdstAICjsL2ql8u72YlWjBknhW6QOiDUNv1yaMIbLGprGN
kx6BRCeSv7aG7eWtfrhtZmUlV2Y4x9NB5iDFpWScGjC7O0C3ywVawbdtfLQ+uTyTESxBcRCFMPbc
vF5LbGk9heancTKrATBZ18yafPRmR450txrUqNw5djmVj61KS/PQEaUlno2XRZBIRWwWnhxOI6R6
aKFGe1Nvm99DgQLANkPB9QuA8rl8zmiZJAF2TKkAnulyDKcpRjz55ewwIH3uEPyfygiVXVjEg9O7
VWcmkeD6WvlkeNUiMUR9AHz5fG+2SmVIM/VYJu3QHjIHSFbK25aKJvFXPhlcDhm7jCIV46i+3k1N
S/K5kWTjlMpmUOT689CKEO6rK0GPHvokyNYwlnBtwp57iLJWYGB0ElLtcKOlJ7zGiK+rifx5B0T/
E11J9EHRKeSL2jGmVOgcK87JkN+j6afS/cMjB1UbTFeg5Ql0KA9pccCKaTZq55yUVh1atyty+z1p
U1vg5CvgIBs5C1r/qFAin+Y7agQOJY8GXsL6btjMvrbPd93W2k2+DHVlACoFzrZSzr6yxw8wA0as
AR8De6Bg2PWH7iUC8NvYKZvxJRZqlSorCdPl6vgx5gg46DZPGwf60c57k7lmve1j177TPeN+3tf3
IAfO3gyIOk9u8dSdxEPhK8H96gfwIbdAYliEFYYt0gZz1KmXOOZOUjpXt0UTqCvej5CrooIPVSc8
JblXv1qms6aneLBC09nX4sc6qtwBU9u3o+LKMcbxYgIbeEMyxdvrM9bjseK0TWYjYyeIFKHf1s63
2yZWFnJlgjvGIMxWqxLw9pOhF1BpzO3aNcmMtjUlglO8kv/BEhIyBHjMh/FNPdUq1XyOJevU67Nv
1P1GM6p3zBqVHspsGFHR6ffbS1txBxP0bADRs3QTlq93r6Rh3xVNx5KWN6l5HKRigxzKUzTBpMOK
36OBA1iIBiyYsVCRLqHJq9dIDJFn9po/lWnQDNM3JZ3uDVl6TtJuq0RoslDRWNiadwA2j6oTapVo
YnL3cpprWgYQOwpArdnfhbYRPaZyLz3f3sUVPAhjWsXcLKI8bmj+EWtXuaS2MVImRsumeuAq3tN7
a4cpiG0k6AustC9hi9EtIjxaqDdxJ1hOsqiCXAbSsxaNFY/JH1UuGSqdeE7cT3exQ8EsIRW6K6dD
uumHIgJqVNGkvW7nYeGlkaR+nYBLV3Z6WoyiJhZ/WJCZAsqN2iIY5CHYy5dCaM8myrKsD5LOTjdp
VhpPBRBQZyrr1SfPJTOFNgKGq5g816LXrkClCNNjQx8YLWimSIIdaJRR85FClf7tL7yyKkxNQqAL
uQLTDuKSe8zgki4f1T4AJsjTapS4c9M155//YgU9dcyjAUDAQz0KhURmmCl9YCu7Ygaw/08oP902
8dExvUwisWmIknhHAp3ABj3YSi+eKRjNKZ28gg1JmpxdC4ae8zxOoPaOh2QDmk2wArV1fV9MeXig
WVaHLjvT4KJIqYsRb4xvKnkeb7R2Nt9NOaVeq1nlNgKKbVdIcrU1qxrQxzqhbiqBC2eKR/17gcF4
H3qwX2ZaZV49wLAeh+RAtBmsXGYpu+NcAytuF40vaS29iyU9BDFsKz82lCoPNQ6fYKsXL/yPfYCA
HFNlwgAWjw2SBtnquwZfVML85kly6Ta/G+/tQ7gLD85OusPE11b0RFzzIjjI/9rkLhIak1JrB9iE
Y7tO/2orNUCAIiZfPuZ9rAwYLsB9UfdcTLUB7GwYVdP3wRiRcZtOlvQQdm37yavqwwpAFKhTAMG9
6FhUiE4FaPRhZTB88Co+hLr5rVXQSgh1mnlx2Qge96vL+muQ77DFI1GkVq77QMkd2bPq7rfU2YKe
9eoHQvEAjWRWlTa4Y26HqTmUVYWIoo5B30gHpVQSt7QrAbyfv3Y/Ng9MCEjWAWvAlX99CJ2aKDX4
XuAI84y2ruGq5aNUx5hBFamcr60IvUEEL4xLogrOrSgDEapi1FYXzFKje3WaKJsoajQ3lUORMN7a
B0LBEZbwQsAFwOV7Bo1jQ+9hKi6j1HXyKXeNyBBctetGAHzGrBg4MfiWdd9rktkYWheAljf1QsOY
fzYZcF7u7TC5tm0WUzgDpA/TmXx0sOxw7EuKtbRSv+ka+2eiattRFg2ArvnBpRm22otg3I3WZE8x
zAAsZmzmnEBCXsuq30M5NXeZkzeCMbjVZQGPz2CkmF7hvUEpailBMwbLSsbxXgnD+6a0y62hE0UQ
HhaNYubibNTif0xxpSqnq5IBD/wuCKFvuzPzOSAkC/JRoS44uH4TM0kfe+gX+mk8yV5kI/O8/QnX
PAVFfDy9wQIC/Cfbi4u91UIHejbt1AXV3L3ZffXeK9b2tgk+q/3PGjG2iHQdGld89pzWtAAlmtwF
peFUD8NY5vdqo9Vubllo4ZaxhKG2Atj11mjrN2IhUN62zz8XPuyDgQBZELqOi25Fk2RyhtPdBZFa
zZuB1UuSuY99lHxx9px23qRJJCoErPrQhVHuw7Zyk5XV0CCiEEM61CQrd31VTb7dtKIX5CLXRSwB
dAjvIMtGMF5scK72Uq8OBP7qm9NG9dS3xgs3cuuPkRfizezNL/G2FY0gLLaVs8qdSgArRxnPZPBw
TJlbgwxyGN/UIvSdSPHqphaclMV+QumLaYKwwVuopPGI0UYKy7GJ+zawwrR8GMqm39HGmR/6Ss/e
b/vLiimM4yBjxmlgAG/u06GRA7o2JWuCKTFQG1cUuoskCWLeiWTub5ta1HHw6aAJAalU6IXjhclD
U9KxTPo8lpoge5i32jbfJM+5Jz9bu2qr/iRe4t22t4ikTNmJTRshB8XDg29aSlVSVCiaVoEdZ3rv
Gbk0BEMdRtSLrQgaEarTy6JG6cp2IpVGEwq5DviD+UIlRlWHTgM8JGib9hDFtmfU46YKi93tpS2Z
zGAEJUqkCWj8IgNiv+MiknUSBLPqmdKAia4noZ/5EVgEHTe9rwLjaJ9jr98MDyWYLaOH7HcHTVMv
91M/3CrPeBMeREPiK1sNBVpWoUBCAY0PbgSpL8nQgHSWBlZt4eEeFdaku4VhUNmPqNo8qvpQfhp1
yrIKlO8xXQKZWAR0LrmgZkgsZdRL7EH6RLfpTj4AgOm2wJyGwjLd6goxAYklYkQInLDXG25LxKnA
51EGhlZV4DqfE7yepbSEnGoT2ck7GUdr3Nz+yitBB4MscGD0ESApwp9NOreZZElDGcRTchhTPWjH
+GlOlD3Rwl9xJ4kSw+Ua0fFD4o7jifn7hVj3EMl5OhYGCIiafDO3g9eVSYC5DJdUomH1lTAOW3Bd
YPFQbV+ku3GoYPio6CA6/lo/dEycwrN93TXu6CuwP24s1GxYOTKYlGCsUTgzOPaadv0F61EC50QG
i9L9iOjT7Yi/C3fklwVSv9l13jC2NuauDqS0Nwwu/Vn5zg7Eh6PrFB4Uy+sEU5qHNnq9/Y3V5Udm
iZcO5Dkk51Ei4QLwQIvOblMpD5zY+lX03UNi2RsSlXhjRNnbKEOVO1Fz4o5TEZQ1BOhHM3kqc/vO
bMgjoPCdX4/NDvHoPkfrzLVSC4AxPMz7MNt3ZnEqrOwpwgTd97qvS4BRcggtWtqPYZhUQVD6qONc
1RFQzgNUArwl+KwIgNwOV6FltnWPpdBv4ZPu9Wfo3mhf6b3uJm9K5ipvNaOhjX6LuPCWD3fOMHc4
jawrSKzAsAW+no1+N+wSjMy5w3ftB+OSDD0s3NdEAyXLWI/lAofOELk4nnwxm0aN0eSdmQdyAY7f
WvUzm3rg4xW8O9iP53cV+Dg0LGHOWJzKmHZGE0UkDybVeu0t4y4lRPAGWDOB6wp1LAaZXsi5DeNY
JE4fFoGevxda7lW6IghlqxaAY2BcggqQcewUXNxXg9o6UW/ZeYARfc8a6B3pRFXGZfQCfBFvdGQW
QL0i+b42odiNMkuzlQdQjQQZykBxuA3rKTf1ZBdWqeizLBJ9+BxmbDTWrAammG9Up5WMhEnX86Cm
UXuIQ7P0e0U95JJ17v+LtO9oshRXo/xFRODNFrg286Z3lRsiuwwSSEJCgCR+/Zz7NtNpojJ6JuJt
urpf6UrIfOYYSiEgIUZSQl5fbCBP+53/1Vdz/ffgH05aBl/EwXQRPwXzpKvB+q+Sy66MXC82kOf4
/fc76quPh8ANEBQw58Ba+zAaquURA6GSn0jqPzTFFFZz46X/D9scuxvJNYqdZ5DB+88X+V1gvTng
qH9Ie2BGgozulu+Ms76aCrCMYLyfKcxA1LwfZYQ6oim0xm3ruz9QlZpLi+jpvy/Xv8bIPgRDcjVU
ZXbkp1adATtLNcr+m1D68zTOLwV2Xga/iM/qn2kiM79XHT9RPZ2dgIZgOAhD+7u/z+T89ry/et4P
c96G/z610h8zRShO7QwFo2JBJKvKmEZlGpKyof6eT89/H/HzqULKg9rUudWPPP2j/BU0k5zBeelP
rniOQgthSVSDIYh7lqgKJ3HokvCSMPcfSQ9n8UP4OOPe+N9F+zG4mzvXRxPyhRNoPutl/iSWzFSi
jX8A59JUwxLm3z2V5z3wfmVxB0K9BhgUIK2w5d+vbCHVlLSwFD+psBluuvxMuSF5vF3WYNyt+K0Q
5IqLHQ0yfyNJr6rVkfg/byLw3ZCq/K/YjYbYh2M9d6ZtweylpzGMrgk8nkto/ohvjvX5Yn8/0feD
nHfyv7ZQ7phkRYBBwsY39UQhKuEt8yPLXS1il4GK/a3MxOddi3wIrwDCy/9Jinw44wBP0pS1lJyW
OC3jMyJFh5u8+dNHl8rf6vA7+ObnPYvx8C2R8eH5gbLF+ym2QbwMMdirJwPlma1lU7aUVORQ8SB5
ulEZS2oVuPScJ7zEyXekz/O9+HGBcS+jW4vSD/jGH2arbJuMBe/JKfPaPYl8NPPegvmbAOGLQc4w
I3SEEaKiBPphqxThYhLf5uQU9LM8ggiR1CbueR223nf6q5+vNgBJIJQCCiuEbYEkfb+aDuicmMUJ
OQHBvYf9WdkH7ptS+3dDhO+HyEhUNA3FEJ2HTg9owUfw6efq7zfZFxsfOn4JwEoBgqpPivGNxzqS
NBE5WV9UAII9yJUcMmi9eLIHWCB6+/twX34hkOfxqCFWRDXv/ZwMAPnc91ZyoiHf4NHZFYnbajr+
9zsDMlJoFSK+Ao/qI3YuLlbokOoUs1rd/6jn3bafpu/0Db44we9G+fDu0CLmXiTxgQKtDsAjXOvZ
QxDn+1vZJLAdG8TOyM3fF/AT6ufcy8V2g5wermV02z6soEe1yxggc8iymtr5SaWpf4DJMK6Oa6fc
rZ33qwsgHfu4DHCAYt/0mb7cL/8a/sMtMnQIMl2B/eJ3RxeKchT9IVxvEgUVSpp8M9kvrqx3cz3v
pn/dyk7ZsAMmiJzIYP8ZIUtXpZm4aqYU5oKab90AxcKz3lM0Qo7h7+v85eEDqhhbCBVAoBbeDx0U
gtk1wUaF0sNNPyzQrPguE/jqLEDXEsLoYMwCWP9hKSG9u3jJMOEstNljkMlbNP+funz4Jmr4aib/
HubDIvIxG1Paz+QUuqK4y5ZIHL2ULNM3L+h3s/lwGBojCdX+SE46bR/6YXiTXnDRfnuyvzpzUOA4
k/tDlII/Fme92M0mKhbMBiWiGqTnWsaPQ7CVPt3AZQNOCMrb/H0rfLXlUQ9G5Q7AJvQhz//+X7sw
JG04E2XwcMqf48iOnN63IjmE8mwd/PL3sb5cRZSD4SYBcAJsXt6P1YdDsHROkZMbWNU2rpqjtRb+
f5YoxyUC3V2E/yj+gsL0YXd3iBGcShALoBLyaq16mujYfLMhPid/78f48HxB7o1TRrEhRO7KIlTb
bpk2YS8e0+jx74v25Q5HheN/6waAyIfYwotM03geI6dJhleRWn8Urf1OV+qbMT6qV4mJ9Fk/ChzW
bNrFUM2Duvo33/7LffZ/p/ExqUCrjMatHPCcUFGu5gXYxPJc3mw4307t+M3D/8WEzjB5dKbOmHwE
hu93GhddAwg1wYRsm1b+wodts67f+VZ+N8qHs7NIbhRNm/YEG4VfcUE2OZ3/+7L9L7CFzTZK+p/Y
+jPtzmD8gpw8KNmOnP+Kg1fUGwCZX5A2u93f99oXu/rMbkF8ifgCsfSHAxpAsazTGhmR8OLKyLCe
yFIncBBfm7u/j/TFVYCR8NTG6CCeC/rvP9CcLXpSFs+Dm+k2WtbdPImLnMv/lwmh4BUjEQE+/yP8
OnK685DNkVNk4P06r9Xs8ZKtXjnx7Jst98XdDfY8engoakBm5mM3SKmxMUt+flOdqKSDU55YSwE0
7zr1pW5fwdD+ZsQv1xD1PEA3gbX7xPlO2oFLfC/ccyTdEsd3Mo7rxOP7v3+qL0rKQJijAwJhtjMk
/2N2M+gpQW0Xgco8ljIsoefVgkxxAeR87bZFeMz+ABadVODvVN/R979cVOB4wXoERQn8v/fbJPXW
Zp4UrvLGXntxUDej/EeC4cV5/BpofXCOfnOxf3WmUUkGRgsPItKfD4+HSjhQngTXrbf+SdJXgOLq
vy/nV1MC9w80EdQNPntbdCmF/96CzFigllOsxYVpIrY1qaFnBN5zrLxLFJuCbz7iV3sFaGIQEfC/
Myri/UJmcDjXmhTtyWT3erwS/Fdqvgmev7o8QkhvnE3HzzyBD0+i5/vLogtHr0YI+JVNdLbBcxvR
ePWaks3fF/GL1wRlhXP58LwrAWd5Px2/71zqncsLTbC+aQ8shBRKEjTXD6jKwaNAAbD/30c8g1kh
AoDlwzF4PyIzicpykbQnKYELM0WsS7nEV3CNH0DHHl+mmW//PuJnqA7EHM61XpTUkU5+hpGEfjtD
tbc9eSa/KxR4xYCh4fWH4Uy0sf24CyHg4tK+ciL6ZpN+Qk4jEXs39ocFVlnczpFtyamHfJBL3lyx
bHUgniLIS7bFVBUsASoV1k45v+vX70rrX0wdsSjKqngj0NoBkuf9anMIt/sOQsaXMqZlk8FTPgHX
aBn2TEEc2h83En/W0nDn2vHh78v+OS0DbhK4pAgyPGc3hQ8f2uMubVUshxOUzx8SyrJdL8apAuBW
Ad0C4946Bye+ZIH+TlHu8wHCTX4mqqOIBDzIRwgw02b0e92gxRicoKBRObicyoCX8/xd5/fzbQCJ
5BBodGi8o8n8cTNLr1l7GGVxYL/a4KFZYXlceoxHjzHgxd/JCXwxLVSskMzgnCLj/AgNLJRMtXMD
P8GBcd5TmY/bsFF259bVr0xCmvu/f8DPkwMA4kxoxcUA/OvH2I/pcJgRluHND5YfY+575TwS2ESE
wXeU588zez/Sh/hPZzIbUV0mpzG6ZPw2Jk8ePXrN7/+/+Xw4ioPJe4glou5n7b2Y8AQ70Lym717a
L+eSg7oNqA6epo/bfrWpSzSMKU/YNvFGt9mDMP7hbAheAaLzTfHvi8HOQEdsdXTcISP24YzlnVvQ
00C+0cxFivSJiXIY3SukGtrScszv7yt4XqF35Vk4vZw5ID66+2cBr/Ob/68cVy6gOQ+jzC8Blg/+
+DRNXvoknx/QbQieHSK6Czpk3VPE7XdKTue/+ePI0AUBixFVFjwe54X418hjnwRq0E12KU0wQP2H
ce93PAr/myrIpy2PCSKpPusXgC/0SUqaW9vhOsEwvcy3evQgVTNti458wxY6W3h8mtBZKAYBCGIy
QImL8y/514T4mBu74oxfpzHL61B5v9JC30UZeidNgieqFXiTYFn3K+bzk2nGrpaz/8T94Aml18uU
JbzK+/kH81Wto/XOH31XsZz88qR5jSX/E642riI7JBUwqBn2eriB8OWFyoedN8sXmi4XiDHudDo/
piK6DGN9L9fmGbSNrCJsavcMak5VTGBPPy8kqNuC77iYLkmRwXsKZoCzYv/EpntNjJtr6ugTTXvw
nPEPbeZvs4A+iGlg5SJVVBaDPITxtG+W5GWcUa9oO3MCpxhXMsEbREJbk8HJivQJUqQgP7ZNY8FB
m8dtn+kNb72oNiL5nfOw2cjZupq3+TFAQlIlCB5KIs/2JKBYlCRLGBIFvZa9ZAcm+LMzsTmKLrjU
UNqIovP6dqneKKgs4Gev4ilvAOzKZEPasln6rPath5h8IPmjxyZ32Y+qr6lh03aY2ux5MDyvrF6Z
qRIqi3tfk+iRDPqXXxjyAkXr5gRs3rLuMwiBNtu5n2DP3ifd3Zzke8ggNXWbLvJ6TGRTqXy9nVPp
qijm2zBb7mSj5mrozbDXRWfK2bQR0PO23Xp2eRsXyuplSlUFnTlZgYGiNpYIW2XUHKaY/ch9+sPi
PFYdydEnkuxpaIe1zKj9J+vmtkp5fOV1iEOm0NtD1HmPyH2nOiq3MghdmS4s3Djae0hY5Q8Zspsw
wI8MR8/iL1vzvZp9UqdK7ky3HkGht/XU5uOma7z8VCRQzK5H0nW/VA9/SB2Q8SbKqX7q7BQ8a9Jr
s0mNlz1xw8z9SHRwh05gHFQsoOmVjyhsrVYZKeCz4lg/TWYIoGyui3xPrMRGWQoBGJf01kOhk+nk
6UHCNEuva1/iJ3uqDAQwMWFK/etkYQTi/t1wUbQTfQN4YtoGqSceceTDq34VMby2DHuZGjRnavBv
3rIu/M0Dsidx8ZN7zW2gCnaMqFo2tJO6jjxGaw0tjroV2j8K0+sq63hYRfC3o+fvM+cW6ugrOp3z
KO9Xg1Z8Ec1jDSZqUIlpoiXLBXuKfeVVSataWLgBeGC0D70X5bclehRPMTCAJXRdz/r1y1DKZDmg
szSXYBb2tecaeIhx/2c6FnSP6iy5ZsKBR7uQm4jRqCId4xs6wQu1A8W45ilgtugtQ2ex92/jYDQl
sA5dCR/Gt9iFrOxjIFYze8OiwJTc5r+MaH85hYgUBsftLpL46skQ/KIEzI0haauZTw9WyAEKwOfM
J3xL/Q649rk4mD7OSl6Yh6CN76Omu88I2fnEZPve52+jL14TL/1jsgyCIgA8l0G6ZmXHIL28ZtNS
OTQLtpPfN9C/wcIWOvJPxUjnPdx6bMXCkVQKOsQlulO8DNukKBsOXmDXIFmOSfIzYNxsCypeLeuf
0kXBzZCkw80CHYm7NaReHTHoBPhzAHufBZAtu6zgJScQtg/dAP3JKMWXcz9nXLgoL9C9nkaIzxeQ
A4jZsg0MDVALsCc4PbmyS+epni3nuzWjE/5c/GA2VqUUNsFdzMd6Rj8JhoOjt0yV9sb+OaQ8OUQc
vTKgAZLSAci7DVohN6AWFqc1aYbaBcTWwnUhruSmrxox8QvSEgpw1JpsUPtfayUir3KI1eqYNMVF
1NFmIwI7XOX+EmxA83pdZjJsGjBEf8pCJbum8PU2o9ikXrEOuw532Va0Ia0zl3U1U5Zfiqyb7h1U
cLdeQMlWsuZZZ0hPRm3EMWcImJs0eJ7gWl6mwRJBWiTOvQc9LeEhppTti3X6gzr4YzA2/WlOWH8N
6uXvgKReZYX1ytRmrKSZeGzoCPPYeX4GyW4pffRi6mRWv4H4HcpxCeYNXGenG5jtrmXC1mibAytT
0QXuBlzAYCDqsic5YgdDt2GtsjSBZnecdRvhg3AAcjuv/fOOLpqifbRizfZQd4p06eJihnxfO8kD
emW3fNCyLDz/aSmmFuOH5ndqgukh5UleJ23a3K8xfUODJb7AoScQufDHykLhsx7MEF4A62MPBvq9
NQcKFPPyGnZVMMt21AbBNqQkvA2TJdkqHr6MLoFDvddDTAJU9LMafr6lveGAQDTpVZj2dhOsETmE
44j/xgc2doAA2awpbo1uuF5ZD55hjuQGfwkNL+MWl2NWmLcwIrg2fPAins1cZNuxGODombiljPvs
bqZTWKJe8iuOZlFyMiXbLsZ+LUwQHtc409DUAtQFFaIfPag/VeB0cBHmZL4MXItncTVN2aYa7/xi
H+eQ6Psl9Nj9GiaqXEfotM6JPwG8MmE/5En+wpfxtV3SfIP77W2OMnX0EwjsORQL65U1wV56DJ9h
SJuKEtTwBtU9GxqvR54vYxkVVNVj0EDgqFHDBeX6VkW4cQnu0+OgIDETTxG9iVv6M5/NVFGmxCWb
cMmLLtEbWTizR7z4TJnGkw/Ey3BSSqvHNhjTWjcx37Mp7UsmlGXlnKW7kGMeXiuWsp+KEbJKbVDO
vsuxRZPlbvSI2XI0DmvVDsgNfJ9t5dqpTetidYwjEZSDhekPNv0IFq6BiyguwUNDcKudHf0q3HdT
3Q+4RFqeTls5F8BsNuYCtDf/kazN8BJ3BbyBvRD/B9MOlyvNXwWqklURjk+2We+5OqMVkU9uYtja
74xO7cbEka4suGLlIgq83ByurUligze6Avrf5RS7K7EvDE7AVWDAo29hBVbDudYvJ8OX3RhPcwm4
Q4SHCVmiN2dJDRhWt1tzIfcEAddBNW66zobiNhEcxOqxeUwNvChXCdEEqLwgrMw8Xs/5EFesG2cI
Kkzhjqc5Xj3Hfs2y+SnT1ABJ1a+byfIr/Jt/YPwAW8MmjyDYWYTVUHTLLoUU6wbe4AVkpXSPNJm8
Jsv4xhucUhucPck7/cMfqCkNAowtMgy2ScMm2CiSJntvpuou52laqp7ASqZlrHKzzp6QEBvomGlK
ysl2wMtH7W+/KbKX0Ub9QzItON6+D+B52VJo9I6TY/XZAgkCulDSfR3nFW8LehxKQrOp0fbI2lFd
RAoo5dhM0VrSEKzCCxcnd2p01WJ+T1EA6jmqqaVBX/sK9Da+TaKBPCQRrEThlyouVIxfwtBpvFjy
BD59eEFhpKQZ/EZIcoq4WI906BSvY+Ehv14KqNeoPoMG9Bp38moOV+DSlE0XxPKLXapCwHVl5qnc
LtCx3+UpGUqjA75J7QjfMh0JPGWZtkB6wQooOppgLarGzLKKhyD9LYVRFyHp+iep4NZT9sK4rcNb
hg8yUXiDdhZeC328DtvJi/ibNFI/8j51r9mIen9AQ9wRIDRvojWiFS0sjs+4vEV86A9z0oNa7Lt2
i+uEnZIBEdlIQzidCQSfaoqT7SimZqdi01eCgLabaHxxn/Y4nHYEnNqH/HTiEOPFNlnqPnT02Km5
OMoxkohGPACtV+hZhQrVAeC/fsFx5ECKsD2oaRnraA1+xUP0GnoFwn9A0ep1GR/BoIwhXJxC4rHv
cJUkXlSOczvfQFPAHYLOrDC1oEl0M4Sh/QFdTyI3Q0yyOhhlg6CM4s2cx9l7SU04g+6d8W1n1+EW
tiLBNo1JcNWzJgWgnoLl3fnmCK6YuJgFlPV0sWB9mi4BAB9FTXo9SOKqxIdIV8+X5qaTnNYTALU1
+ruHaOmuM7TzDpyQqDJhuE8DL6sWYW46vf5MG7FUoRmWUoTsPmL+XZDASwImxkAmP+vB1V2uqnHR
byrqrtO+uKe+eOrn8TFMhh8ygn5sE2a2yldxL4ezhG1CEfsrWvI5vopo8kMWzdHGzW5NIcPa2+Zk
h/kScIoHZAZqQ4vwUmvnlSyZrwuDzyqBeCv1LCEfmP5g6G8dc2sUXuTxgvbtz9SNj6yNwTnv3R3M
OIBhH1NbcuXQXfF3NoAADY1gTiDpj9TkIUS+/L0LLPw4kvxaN8Tf8NF/hfxAsYW25XDqNEgD1C/Q
SuX7tUvWupiTrsJTZktEhAeUxH71UfOwpKaHZl10yJpwR5Do1SYXAZLj5I/NVmjQtKGrlIeSfZi9
zSL3cFKmm9YDFudMf6rXPsZ9Q0JXZ22xEUpvMAJkBaehKckCRTchAIhOVVY2Fu9erGvr9O+8jyww
nbC9G1FKDvs3qO1chb73MvKuVB59iGb2erbJCSCRVGnAmVgaXkxJvJWpvMoI+xngbJF4oJUYhyNR
DJZhXnozxP0NyhvIt5owrJpIh9VEm5ugm7aJF+9mMcCBxtKXGcFYY9kvEWeoCCanXiJfmfv2dZjm
3/Azuu7C4mfUst89Cf8pPLVUTWoxtcCpkqf+tbd4zxruIRZc3GrIu0eXpRDopfnNKoaHPhjvpdWv
mXHddpnWAOLSKYDgwquRMh5jteTlyoKXeNUbZ+SNZcMNy5qaZsMLj9e8ws6Jar2AZgh8Tnoj+uB3
PiainHJUcsLwCe6Yl2sjLy3LR2S0ZpsbKCY46S8lwFFHbrufOiYH1RVvTExHEk0R9Bi6X1m6nJAb
YtMPc61CXHZdJxIcMgVX5aFFZoHKS4UkfacIUTVM7IMq6dWJe/BpDTTCFbTQS9Y5yOnYyOBBhnWG
IOaUr+sN4fI2F/lPx8gese0dhRxyiTPKcUNG0H9MEec2B3/KKV6y6Fdg11/jIH6StbvsIUtQJ132
Y4T3c7XEMt8AJfeqNPfKVYQozKnHNY5egEdbt3Ohe7zI6S288NBzmUy+bbP+RojlOg0A7BigOYn7
BY6vHrkdfHkNzXb8Q9OZ2iMsqGm3FJs1C3gNhHaI1xhU7hW89xJyaDNeD/cEvt4xQq2idCO9VgVy
0YUv7SbiRS0KpE+tcPthZQ8C3TMy8Eut9LOzI4KNvO+2+SR+NMJ/y2xzTQIEGRMi6IQi1064OHHT
XfcmgAAMzeKSD2O2keFyUMwch7W9znlx0pOflpnKX+YV2UvU9/2lY/y3W+g/eD8JSv9+VFnmbqcB
CJ0ATkB4JQnyegHA0zHMIT+JlBJrX/BgxxZs8WBxAXhV8Rxs2hhvYMNttB9XcNhSb8kqaVCB1N1m
7k1bda2+HMJJ1RH4tWRut2DCPSidvHSrTyowlXg5+W1YjbBwrEhsbwuBBnPXJV4dm7bfoXgRbkln
ESVKO5VGennVK89UaJ/wKov7uLaqA8Z46h07yh5oj0EswTGMx2bbZIle7+Ks72zFYf65QwG3qdbE
ymvVQrO5NFG7qA2XsoNl/BxhKyHC4JvexRIIS+zeg+zgr5ctuZVl2MT26Kw715CzJrjpm8Q+r85M
B0fAntx0RjbXAAK2P207DCfSm/QZBKpuqUm3mCP4A/jqbKasK7OhOxtHgv+PFliChWsRHVZTpnmV
zHo69SpKfvSOiyqUgdtFCQ/2cxw3JV3S6fccLJDfc5bcCjDAVOUFHYlKJ+L8CO00MiJqZAA8gfSQ
PdrG5JfK2RRIQz+981vKN60AKx56fvTOxDICM270vDvAKKJnlNpa1KyJ3+9EMpNnoxD8wA0oHMph
woNQTEVgd3oGa3GvKPdQxBcmq5kF6nvD/LBnVdBTthtlS5BBx/MGzUAfA1r2zGBjkFTSBijkTXr+
TUYvTJF5CoVElLTY0JGyw13Y0Gk7gvIKFGib/slHCpVjZb0eAemqjyL0nK5igB6icprziFWFSgFo
DPkiXschmv0yguo4urV69NHZTG1xP3MB2lhPFU6cdWF4re1ihiq2wfjDAtbXVThkflFD0lZfR3Ku
fU6Mf/RjO6eYdztDrC2N0TWLshnCP0NHiqicexQxdW+WGq6B7jITo95MxCMaBO7Yf5xZ4V2aLG6e
vNVDBtSE6fySFZO9IUVKXvNZmGsPlenHIhfpMded2Pe9HY8qt96W5HNH0G82lCLgikZQGecs3I1N
OO0F8di1SCd5GRedh7fSeg7V2sUrkBAF/ljLIvV2fQDnNRR8Hbx6h2BjQp1XOJs5EuO4qx0Fla33
h2E3Bn1xSKCMdQEB6wRCYPkIAtDANn1hi2ORdctJmTbdcEcKaC0RdA4FxFcamQw10DztzbhA1YcN
qAFD5Z2irgCRh+cp6ekuD7Hsl5BLSt5Yx/XDmgctqyakPKjwdFxtJx3ovWwZncpu9QKYu0D7aLck
kdoPVGhE805N5RKGy7jrJUA+KOTl+esQDvQeobo9DnOLhEKPg6l113t56Z3DBySCnoCvb+xtczlP
O9+fl6chW20I3HfGD5NKgp2yQbpBRt91ZQ7fq18hWCH/0MFOAr1gXHErSG1l0jGwGCyQIqjRVHoU
RWkhV4n8yl+PKBpkl6i52KqVNq4poAJHD850V51l6r6NLRmR+LsBhjKwXYPIUQAmYS+A4MI+n8wl
F6oDfsfL/8hgYvWINt9tSOX6MHIoUZdBN66bFjfTi+em9JBb5Jsv0bq0fhX5Kr9AKosighrgW9hk
ZeRLlA0IIEivQ+uGw9C24ZOb8+UK4VO748ySXSayoF5QuKww8iSQbVB55TdhAqvqhow7CT8Ydwi9
7prFwSXe1L6yRYrL2GsQEyNtyrdxwNUp7Sdb+gzd2BI/9xWgx/7WumLatWtBr9ceMOosakNohZqs
nJCubxpmLdCEiakWP1tL18V0q+2ZMSWKdqcF2hAqIS+A6BuvFF7zp+1ZVuYuzneJhcJzQfwHIkcY
4iQOynhhgz8algBwJEy9l4iLF4Y837f4YZ3hwZZwsl7kUqDSkLuLeUU1BRedrdIRxjp2hCJioRGC
zKL47Rj9KSkSoHZdsss0y7tS9zEpY4m3mvcz7EuTNzLC07CHHVeZNR22ZJ6JLapMuvap7aqOQ3C4
CRb1hAmkyOkj1L68+IBLDIkPY2qjsvA2munPRQ49Qm0EYqjwF4BVTWGdCWC4Wh1eKsJ/Jr5e8LMa
3OarueJxtFaW5Ki1BondwQv0TTXdXQ68yCN429kODFVdAhft8GUa2IwhLS1DZjNU7Dy6pxHKPZHt
3S5Ox7aKFdKAZlLdxnHAcWEzdxwCHddd68ylp1sw0MMcAWA25mG7F8HZ03lV4kp69HeReWc/YHJc
s/XSH/gjcHzJQdq+qRtWmF2CEtx+AHZ5P88BvY1he3kxe4n/lhoS/VAMdVxZrG2FBwJMP271ZRsR
cUCfUf1obAF2izCxvU9ZComwHHgE1acHb8oI0tHBmKukBSO5KmyedGWRAprYuzzeDB7yTEdMXpMF
3q+mh40Sm/tDtkokPMHsHaWEBS0Sv7gS/QBSm0gDwAzJdHTTCvfGEVk4hz1v2RVGbiM5wR546XFF
4zXYOLxn+IZQwD1LtVcmxd5bRij94mFDrYtqpiGLh3cOlF3/dqBZuOnyCfFpusBCAUXspt0F6AZt
knQEaLObuluR4dGrZNbOugTxpxWbRXPgv2a9mqgC/Y7/gKhGCpq4nTpdNu3I3sYcxekyyLso3xeG
miVDR2oRegdUcr/8mogJ0W8S5B/TKOaXiaA0gvruzLva79o1v4f0R+5fojmWBIe+HzxA+UC20SjW
+fCcwsSXmiKzm4aymJf+lpmM0NsGNbhHFoe0PwJYIifU/X197dAmqTpJsy0eKHOprWo3ZDb2YhxQ
HSw7DWFs4DtiNFTiiLc/cYu3r0XQphexJydE7kXSXxtJ+6vFJsFx4Hphjdz6QqBef5SBoLKMvdCH
0k0T7nnWrNcsGtzPDtp+lSuUv/EWpl6dsUjr4rC97u0cvTBm2AFKQMlF76DCWKJZohAUKgJBYSEe
Vi9MbrrI+RDMIcmxoMGyGUJcCWMcIFrwEdPzMvOZvIQtXHss1ma6iWB9dhfDR61KQ10chzx1iDr/
D0fnsRQ7skXRL1KEvJnKlbd4Jgq4gJTy3n19r+rh69dBQ5WUec62CwMiH4PtJTG9KebMFmzLhdG6
vb6OtZsOqZ1Q/mGJB5DXHMCT5rNUWOtJYZ691POsn9vlEalMtI39q5ZOFbaymeHNGFAgjukaSKgZ
/KQr2v1qEG5oN86yZfSofKOKu++RttcOgG4djlT9xfdEYuXDjqYar3oTZ89zbmrfRmUh30BlvR1j
fMrkyuRDPE/WrhmN9Kzxjd6JAWkAsMu1A4Knpy71E8jqj6RS7D9n5UkNWsNOTI8ZBkg8T9T0qbCw
hLmInICoieUq/i0Ud0p+pwsIr5iowmdHdCanFQG+GR7OSFr2Y1WBmqp1fluSKMt92xbWPXWS5QE2
W+qxF8r0SaZRkVHps6RXXmf9pke53gCzA3vBEyilF1dybngpZoLet+QY/12VxuniNo4SjeEgOVUV
LmqhzFegXGH48dg99pk0yc5woGO0Kdum39bVkj5FddFmBxm02+9oB3drBBQj+ylNRl6ijnUZMlPn
1S6fHwDyGEsWM1VlAXQOhK6/r1Fk/k5JSWjq2mjx4LVG3gF1diWn6Lqk8il3mhHKS+53+Topftkw
ex1RFgCX2yOoL7GFmKqfJGMRq0uAjMS5qFW5AgnNGEhIRJlZ4AxpI4EVjSScXstoxswo7DEGryzk
PwwbuealcHd3cF9GBCipdvJzs6RPh6iK7F8mTWbhlrkweGVioyBWW2mBe2cznrfO0C9QMswDO7qC
6zdLLbqnrqvrTTOq1r2BhXE8XmLIBQtwufWz2dJudmrUL6LW24LjMZ9NCC6jusWOZCOgIwkqNOo8
iQ9qNHLCVHOl+npWO/fMTs3IJcw+rfcrEobsOrOCDL9cqz0gUzHQ6ygWR283Dd858GDdFH8V3Iuf
jvFGXnWmtpLkkLkRF+ehIFOFUgUFX++BX0N/1vpsDPSxuTdshjdLwj0mptL2I5xrQVkPUvig36az
Nppp7RlWMtxpsor8soQrrg3yS9cl/2cSgRllzL5r2t3jJWobsnexjERjbOwVDHBBpMOaz1B0rqrP
XNtWptVcolqmrp5OuplXSH1xyUfwCTNB0OBmQz+FmdZpbsrSB5Rld07mp8TTuks3FgHS6hc6yQav
z6fbWEfcVn3fKy9cpZriWU3aeHk97RDqUSdWlNnLNAHbu5DLENJtMu/LujlEET8pE+mlt8tLZa6M
BlYZNE5hhHWbn2uZpUG3wsQw+2BuzC1z+XOZKFEo9/q2WJ0nSM+Nvaxf7Puzl9QaxG/+E+sMAM74
yd4HqNSICBiDfcyUeSLlpghGWwbww03pFp36aeos7XM0Vp5hEsIgR4myW1gAg1my0whCV7T0dbT8
2r2UFD5SI3rqu3q8GvTKBInRNB+Glsh+TyLMqWtEzhggV8/DELGecNK6M/lxdcrCba92QyGL1gTg
qLGbR3m+7YuYRPrSuDZzabqSKnatkz03RU8emXqRFygGGSelzzkHIxyB0DjydI4Ji1tzfnYUNzzl
iFBMxFt3LVXM78WC/yazc2tZYk+8iu1FS2SxPU1n6C3uCqvbZkIEvVJsUuYJw+jvPfKNyFSPKkN8
3TKdq+aTIfB/ZkkwEWbuSRmdzRZEx9RuCDUNB1Jk85EksxxMIWYllbqeg9T6aWvz2FQS86R1q+Mm
IFfqBEp9kInpYtw62I/m0FU6ro/FYWi2ihZdIzO6Sy0dgbjZr0tRE+Xd2N/d2h3lFTu06rxULYHm
Vn+e8jaMogjpSIUGpfbgMk6SEgfK0H6asRo0WhnqM/dJMqKfcBDWmG9JzHKwDHLpDyWhEJIJST3M
lwckpozriZKZkAwzdaeoEzUBhuWJdNpIywLwLrSzXquHqSgtz5FW31SXU5EsOy3qD2Nr8A1WftKz
umbG4BW55GUdmtTc6L+WXNvb4Jaulcy7IZcE203y1IneRCbQD/wBRbYfjfwVaCl4mIdMs/DEFIVZ
pro444n/brtdFg3XLk/g8u9yMW67Zdpb/E+gytNsvUIjh3Nke02Sf9uTvaULacMg8B7Lpi8p+eS3
Eavukg6Nbxr8BXWL7KAUbbZpKjn1IhKlo2TZZIuJy9G8RmJ4MAcnyXhXrXcjbcGS+XL7KXtqG+sq
60XsJgaxbjYJXixT6zB5wC1XrbGebYuRlmOuVclBqLd10e1Wke/a1XpWm8Krx3TAAJ5vs+VEATV/
cLyhiy+n+oOqP33cZEB3rmWPz6vIdplQUTmkR96It1p1tlb3W9lsM5A4XFqT9GWN2uglKFfcLO8v
4Co4vppr57Q3a0m2WSeudgSz0DLsQLwVu7Ti212rbVK/ZQovpWO54CdRpW7n8mlIxzCb5q0NUMOt
XFJXCub+YMqaddkSXnWihygAMLglarjUpGnOLNWx9k5kVED9R5DI1Q5tKxgwzIIiVaB2IxePEzgR
5F70iI4f3bzBTpN2N7sQO0Y7cK4HSg04uC0SniMtATdjT7DK8q1MSyC++VvqCR6golCqZxo52oPt
dGHCUupqYgzK5ZFFt9RQ5LErt+oWhA3x9xAWkfTKkrenmGxrFmA2sGH7NLJfK6V87xvlNPTOteTc
9lXR2KxpTO4IbRANIIRp+UjTcvWyFkTK7lwiRH1VSrYGNSpTEd+KLP7LpxlZTGs33BAdW7E4Kl3j
jmuyZWw6UicJC6csrt06RiAnC0IqBhtXrcFC6ejE8pWf2QP9MpMghtfq04mNoJ3tHBWO+m8qgU3q
OMzM4c2OltGPO8K5pVp/hbL/KGwxu5RisnfI9lXV2s3clFtDamB1tOhlNosnwKsPockvtSOeeTDO
3LHI+aKeBmaQKE+K46uhjTHsjvpv0M33uTKF24sk97Qye48s6bAm0w1886xWKwImsf6NpsOdSNPG
vl6GdiPX8+BpE76lrFHvXDEpSqL6UMZ08g2U0u7LonjNBMyfY473IkX4JTq/6MWbrNWnYZzao5or
W+byN8DnjVjXJ7kyXxNVfkdEF2ip6ed68eKUZDlH6pdhp8+RLPvc/8AHjl9PzgvVantDQf+ityTo
iD7xi4x7u3Fm2V8MpwRoe+ibCCuD3d2srRyseenz228ION8IVaYT3Q4R4gSqBsxezp+2FgWLrN8T
ubhkotyUdXHOQGkUJzsl68M4pUYUqs+XJa1fi1qHTLQq31K7997qD8xwfj81n0KNPtMkPU6QTVaH
VqxNZyQR3Qqz2P9mMg+O1lU7Y5UPqxx/10n9zqz2E8Xr11QRh9XaVG+ByLQdmkTzB3DyW0ES6Ha1
+dtN2RXYzWPthG3/VG35zEjoy1YfAmoeW/uUJnzm6Yq4SEEsJEMx1+1yVhb5NSuzxavXp8Gegngt
nlTQBG36TBRjy5oLtlZtzCh/T6Vpo6Vfpn7ILDrcWFizHpCjrn1lyC+LVG+z8inpzReo0FervzcQ
3Yt6nWUjtBwRyHa70eYXMJe3vFU2Wk5cWfwV1yYUvvw2ZZ+GzfTX8UlJJfrEuzKb96WSA2sWPpJH
Un12ZaGyVeTsmOn4vYLbNNp1qGVqhb5ijVdRpae0eXpIYWrEROmAyUvfrPrB1pCKJGckZQfTcLxB
ScJstk+281VZzCNJWr2AuWzRmW81qR5c1sxnqzOPPOKa243tP0lHxlIr9LFmVfokOzEgC2vvzsK2
vccGc7Zi8aPZpNwMMQX0UVs+yZP02jfqs6rGvS+SNRhN6ZiZ6dFakCkoFeqOgrNPqJcFCbjXwc97
HdzJBi449tdiuik12iKrt+0AWXDrSaq270x1Y0jGH8qLZ0OOxEYFlDlb85C5mrk+S6myyUS/pdhs
R0xt5tlz8i4kcGCz7gyPyVYOeohcZ/hy6i2RDF6mx14+KL48noTzRSXU09DtLeMm1ZJnO6/5mHjF
qO86dDqR8Y6c5ShE5s/KyMoGj2QTB77Cj3ec1YFYfqV2mzDEyuvHatzzepdryPD6OEC7oVqS26S7
sSsBlmc3nr9atXzLHf1kL1DC6DqkJtS6Ek5avVf14BmckhbcW2WWZzWtAhmcPGVLbKwRqwmvSRs/
lcaPnL6X0n2d+7CYMPeV+yGW92TEt/V06RH4yKwAsZnfJeK8EsjnMv+bITFVPrZoOVCLthTF3pze
Hgdd7viivLcr+FT6T5Of7Tm+CF3fVfKvnldHS6rJa+tCUeZh03yj2gjgjD0k+K6iUN5c6l6jaode
1gIwAl2gOUn2LX9dZHYbJf9rq79RMTeLJe9tKdtIVuepNroQvpo+Pi1Um8SoPKQynHICfeJ7Pb21
jN2tAnaBpOWDaKCfes0FGhpthdWez5re88slSag0ZqDEPGBDzOhohNLkJO5azXtTK0LqD1mVykCb
xNU0Gh/Nj2ej8SnmipXnuYM6hG85WZF1mLXlyaqap3S0bugsgop/a4xDozN2oI8PkNZTracK5bqq
MuIU3GwYuYoKqZijeRLAH9QfIRfF6hZi9ajE2VrT7McAjd4Em65Dl5ar7j00RWtTb001R+pHVazV
7CJFZiEWfiONSBitfVMhJKuCxrb5aC9lXHNuF4iZRpQl5L9qo2tnjluQql4WrTvkJ+QtngYHbSOG
N6JvA/1ZagcGqgKpeooHO9DsDlAR6mz5J+LHCti7qGuT4k/k0ttQ/f8qhHBpeBxRjvFxNoz0Q2l+
OHb04izGobfig2UlPl3nk18b8iXRrHBIwZ+yMSyNNGxQCa7OHPLtyYIf9aZbSaCrP3M9bahPPAKh
P7V8oOaDZpjfqcg6pq18cCC6CBnw1Li5WYXw0P4Ekv1gWNEXz2lYpv11jmefBZ5i5qmma8dSvKak
TytS86B7XEetJm/SQcN3EN/h+InnmAbEIOM+czousYyzaYUFb4AHtotJSpZ0H+i3gV05RMt86ZUh
jJTUN2WiZlgt7O4k7O+oRvKvNsem+1qUZasikYviG+UMJ9i+fdQtNAPMgc4EkJuCVZc02cUX5o80
/sbNU2s9MMXqWayniuCmOrlbdXyVo1uriG1TxCdKSEP6GfYKMaylFE5y7o3xdVnjzVC85vY/TX2t
WsZg0e0Xu78v9a/x+H4LyzVN62AtOHsbXN8dGOcwn2pQu9SWYKLaQOig+u22Xi00c+JksPx0jUNd
m70X8uoq7bCR0J31rUCyhqZGmL7Vo5oy/yw1VJedWX6k9mFG0jfA5Uu8TbGVoojNNnmaXwoT0tts
PXKP3SrLwuYxFNXWrpucQG1zxr6wkH4c62aW4wlXERf86vbmsovH1cPttU3hIwUkbgV31cLIO1Z2
rIbfgYt17vZYRZktZ18qSeqzPsBRuXx+LScJmx5SAohBjPdpAb5WU7I2TBQ30quTj9t2GkOysrx+
kG/ROHko9rxkTvfF2p6n5Sx05VdSu+0sVCBMfdva0b2W6z1qTh8O6b00mcSq+NAX1cme8wPGmWBO
7VvnIOw1jaOWtqGyGFS7GycMCO5kR0Hcae96+Umo5aedOMdxxAHgRC8SRMBQaKE8mpe0IIyN4rWH
FpEbzJtj4Zd2dirWIYIbHpETVskm1R7j8hCkD0kTvQC+ZE+QJthExhnl51BkOzM2tnqDoCeNX9G8
4Q7JKBHJdPl1HaprSbKmW1IOQ2UN2m7d4Qk1JrY7kRXZVhXDNY0dYnlU4ztWFkR7KmHDVVf8Ofky
uLFhJn5dxfm1jbQXJAYWz9mDEre1H0eL2NlKErytLvFke2TJQW7Si3VvpUnQGEZQ8KjOKEP1rH/o
n4Aak3MZJ/46J7tSbxjqlJ1tYOYgmHsFnXHnqNytVpy6rdO7FIRvxyS5qMbgc8vs1kLyJGvk7CRw
Nq3cZJH/ZdP3WH+jjHtz8o9a0l+iRgSjZO+kStosMke27dPZHojhI4ojv0CyMxFIq/exN6OxdKU2
eZeMdG8hTl0y/o9Eua1cPyu9tGpWu4OYgqGUbrWCW6eiQyCam9ntGk4fXTv31oyIxZIgm+w6BaJg
o51MBfiDxpcLvIkeOhYXYaGrn8zvqZsSlIUVI1G2aWm20CuGdFjGcbm0+fwkoRffyA6flWokn+lS
fJMX8jE0MUaY8kYxsd8M8sEoYQAmystta1/I+sFhikwiZa9Mi9v1qM7acjvXJpO5s09F4uuAC8hi
t6XxMgzVpStrt4NmoqcgaLiQDGfxExQ6aykditY5yehpNdxeUUwFfMNuhJSgLMurGk1ux0y/rOpT
RKVa2xpb+HmP4p63R4H6OmWXcXi86NJxBqFnZbvLvekPapa62YiN27CxwkSbwYSM4xVNmFdFjsgN
YKlQU05xEKSF66zXU0+3oNXzUdkKWzqhtNmxxe/J+bv2CWzgqL8VVU9f8aR7eqz8PfqzLY27UuTh
otQeiUyYQoirK5SgLF4G5E88es8MOgyT1DomP2muv+TjzHRWeqOEMUxJ3HlwfG2wgnRROCoey8RD
TK5+lFWO0QeSSX9IaqtQUoeP0ZxZ3eP20bXA18sw5zjpNZImF+GfzcKyHIsC+alI8zDX5l823DAr
ICsT+PLJusiQ57poPVBWL4vIF65tr0puzTQcoomhYFICK4p5rvODzvSvJtlfs1a7eTE3xiMfF5y/
sBdGDYKFcoaCuruZ2oRq8BuV6KmwZl+eTK+dp22rl3sn7+5EapzSpQXFKvdJn27HnmlswGJf1Mmr
auo4NBDVpRzAUbqZcueqD4NX97KXt7WflzZGONVNW2ljkAHYLwUPu/0h13Wg1yunc+fZNA9NlYR2
mDB4JFyJOnhdpH5G+rBXYEtrOfWVLNnGMsriqg26Qq9dMHFLzXYPza4+Jd6IeRCDikcP203ixh9A
8jOYgjJffNMcXsd82eZRuieO9jKr0XPdOVzNGc+67HXxciDziKZrQDUGEuGEhlE+D7K81TTJH6fG
r+PlWrXTxpQMn1b0qR2vQrB2i4Oyvg2w/KSW+SlHA+b447TkO+KevaLjxpj+sJ74iWycJKv/UKjG
zs1u77RsFJFxGYaX1Ok2Vv7K9Bqo+YpIVvYNnGwZyKANspitjqtoaCFSGFsbJ0sKojTIoVL/U3mq
RZ34iKVd/DYgXnXotHgZBNWFcnrIjHvdp08IPvxlwqGVpWAbgN+VkWLX4O3FuXRIM+vUKZxM1KRd
ernZMEPBTeDnX2J1qzPltX2/6xI8nTOPt6TUWwJV0JlpUN+AEfClv8QqliFGymsnSMFfgT/N5mDW
K2pkyukxQqlV2Enm0+CspPDa/RlpO/gaLM2lGIvkpeFIgExBH6fbjcEdYoVNoaDzhtfaCn6QFz/c
ct0MFDPG9YrRqQ6kReDHd6Q0kDNjTxPFUawdchcbNhn5ebtD7ju6Fd4x16Z6A128XQSGllu7UY3l
LVhTEtqK9oZT9XUtsVIxlOiezTbhLS0AFdDsm9Q4wm0URKNxO1ToPNbn2qqybacz22fGKl2Qvr8D
82q/0NNcvpTNUq8T/8R9FVSR9twVzWU2859ei/5EkQWwEf5kqvxK2GwKUw00QXhUMhkwFePesr6M
rFJ8cn63ZTHwz/V712nMkVDGmrrpFrSXmjMd1Cb+6iPzI141zSsdtP19/LyOk280aLYUiaU33vTz
sKG34mZH5UvDoTkYXHx1v+OICIs04r7gv5DXF90c3UJFr66Om8YUu1J+RUR+m9fkaYlntzVgKFvc
IIAaqWRtbGgfw+oMNyFrxI3r+ATT4mqSdC1qGolJTdfG+hTF49WpGFBaYGpOEr+PjFtvD55ezkEU
kbyo2JibOAwkx13HocFtI24D+yiYlo+uZ9+gv9WM1htRLLlqmTfo8JPHR3HJRuMcOwT6zml+i7Ps
yTAg1x3MaWVzVId0s0zdflqdt7HNtnNb/sxOc7GH4cgtGUxttbEigzeay2+ysbjC3Ce98krDG+Yd
qoh1OfsteOb0VH6HpMCda97XmCeYf8OPWRlQvnEfV7TNqSXZ/HloV5Xv1JFbdrlXpo3wOLhveDhA
NdC7xSr81NJs4ZJ3pY0joigx/a1BVCxf9lw+d8P0Npr1VdLsUJ6tPXoXEgfTL1tCWxuZxmaoeRUa
ZMcFMu8VGbdcd1sjj471hEbUmG0R1Avgjih+WmVQcW5Fppt3bdjQhuBKsvQKzn5fV67/onAuybAu
SJOYBapThGeei1lyVQF1bO2oNUQQ23/M8adVvSQWi+C0ShvgzY1Kygk8pZ+0+VsNYWBWwje16rsX
sAlas7drrBVL9WHMGrYd4akyh4OwDkNToLWTXgV91a3xtlhiOxdXTe63Ss0QIOf/6OZW3YWVQMvG
+6qY98fXnyxGKGLj+Hg1esi2mAuLrJAgbfODYcOdiM760wbl2+nFpjWTs9EanrIGg8LmmOHgUkpk
f/N1tO3ZG/qTASTS9tJm4OsmFXqHdzdMNf07cuyr3at7TUwo1h2kGfmGHIG9lqS8Wa89Wn0VLk3F
x+Ukzb5ONzTWeVZfhWUjbVfRMQm3rrouYQymaAAo5eMusYEeEwmcbQ2WND6LjFgN9CzwnKOWBX30
0xGmnGRsO9PTZMJQPJwvCVi9el7YbNuKiV3aINcN06S9lMx/Y915MnqeOv8Tk+K2cn+0+b3W0bmU
aJkKBJ2uktVtUKzSW9soV07o95VlsirKq11L2O7k52peb7lhf08LXLnT3ysZD2xfPk3cYIg8w9li
1Sea8yfpmSqQfJW2copxpelT2QZtIXOBg1M4sqAegUu/cUJFLndDUe96+RcDja/nQCT51mKxVUaS
OluL8fPq6NisKH+30BlGxwkZZ+5EYSMN524uz4M0PgKlc7br7CjJNW+I2CcG2pekiNhlX7opOiTj
+pMP5rJxsi71jGqkDWK2rcfEFoX9lMPQyE3jW5a5gs7hXcljp7jISl2FVhl1THM1B3vaz35RRAGz
JTOj5sAsLJshKl8tET/JonpByXRpi+rFXLtPkSLwc+TLYEj7mGsZguirnS/pysOO3dfoV08BD+ge
Pe/kmIIOd/UJgu00ENJGSg0LDxZ3ZcaAkValj6jlYzTELiXI3e9y5ri0VJVnNZWfQSzv8jqAAKWN
fY6tepcUorpOfWF4aA7Iru8HdWu0eOO1cTygm9xOa7m+5Mi35bG65zKVe1U7e2Jt/02CvlYnVe9K
EaluZ/AemiMiocwst5j6OexF9W/o8o0hD8eZ2kN3zOT7Yqy96zRS5A3a8i+vZHQPxV9BuADwIwZM
0vWBacy9VomdlnYY1cSPkWSxH6PWdpP+4e5rOoptlOWgGObeAi5tc+sT2msNybULMNwEeZ2UG1Pp
bmghUJYukbypTcBmBM2+PS3odJTkqxwdrIeYeQt7i9b9qPWdP+qsAoUUdIZ5YfG6E8b5IilFHPSd
faK3+6up6XyYg6UyqEwqI66b4vhQx3eKuNedFoxGc5SIaSnsHnA2+yH3AwUD/Gym72HwPmSSGaK1
O002uglZ/saw4E3ZiG75TWWhblHs4AlkU17CJMMfQYNe9FgbI1jo5FBpXCxJ7jfyb4JYwa2Td8zr
ASzORnEaaDvhO2l1hlw6dvg0nfk8K4hZ+Oo9rXfC/2PdS5mXng29s4w7b8OmXpRNhI4KxQ6XTYXO
XxAYMDc8NRh7CWcKB0X/SOPiMunKbeBVoDsUo/XX1CiuM+0Mw9NW00uK/EkkCiodX7ePRr+xWlBw
9mSJAdkI+vR5kkIxo1ajLsyd2LaoGJ2NEzwLDbEY0v9i5ot4uiUiuaorDpuyfXZG+zbO6zmKMAQl
TFVi7+DyIi6UO0Do5G6wwcTjQEQCFyykvzlGgTlc4/gs22JT1295+j4a72X5V+tpy/ZJoG8l+Yjb
GYuM5axGCZZ3frKT73StDjIwd7mxNgUXi6OeK/4bcR+x5+OfXaWgtekhS8etqIj36JHQuEaLtiKb
yGTIOnRhL1S3nOz4KTX2bKpGdyvBpoDK1cvM39id5AUAZIL3LHe40j00pAx62SHGxifq39l8fG88
vnOyR4TuDuqAqPUrZ2iM0HVPJ8twNjMrLn4etwBXbAkc7+ZThlyFLCXmrNziiDCvECa2jP171kIU
nxMtMkVhBmn1HeFPKdBxwtCpPXxCST+jfc1ac79Mrw65HYaihzrwUW1851a7RciCt5FB15lOTsS2
9yJEc5bs9oMl6zj32juC7a1OKq67WPG11ZdPIaEJHG9Kt2/i96yYXQU/VJ+9zHIa5tVy7uLx5GSM
HuwjlGlvpuR3rN4NDZtA92qqMScACkUpJZPWBFF7krWLUWkbZbyZy6Upn9Dhl+x/6Ap0zB/ILFY9
u0vGsEFpsZV4dyX2oKbLdomCKl9oB/idUxUJTAe6VwNaGk18wchB0kLN61qE1lJtOmT8etXtBXBk
CS4QD+bzWJIxMerTeZymhDERcSy6cxXd3Bg7l36tJLeo81O8SJsqujmquKSp4tlTqm5wed0aQ/uT
4v49RSfXQgrHtuo1jfI9NnWIPo7VFwOrUAR4hxyMouKr0PrflDwwb0j1LYrW1m2G8puS3qsV/bOI
JdQ16b1qzDDCMxJkq7zvbeV5xPAlRYsPc77XUJAJLs+pRdBhPQpJaEVfxvRZkeaLPRJ1U2r1Tszi
uxTxRe7fyw5X8doqYdoQhYTUKhRraj8r4wiXpY4fixOHURLZx0jXxn2UGWMgp7T7FlbzhufYIrHB
XDeGMb3QePs5Zv09xevozhLGpHHp8XgY2Y9QNJ9PYNNJ3GZ5tn6x5G1VxdqObb/lh2yrQsapaocF
Nv1qrZ5NvHSAccA58BcLgt0jBg0vgy4e+uimO3ChaZ7+TbFa7fELJdsVznVCcl7jjciT7i7ZwkS5
gf7OnVUnuk5J9lOp1uJiQUH4zwyqRxK7Qd+fKHV/TKRiAxznxnzBqz51YW9Jzd9SzwIDmI5kT4vl
uw70I1cPMQ6oQAMlPI1vSt6AMOs2TRlLoEbap4K7kUt6CnpZPuOpwVTRpRc15bvhcZay9DTH9pk4
iy0JpIjeI+Zf9W6UwwcKmd1SNpsoE3uYcp6X1H8Y8CN+VvbQqpdbO5GfKk19Tmf1vCa0rAragepk
h1X33KiO1+vZp8n4TJ4hbcat2E2DcSjzFsvzUlwiVGPYoHGeyB+xnH2VD9eFEVEjs06GNxAXhJ4n
mPqfCKnEPO0WXQXtPLYIGawyhoCwXgpVHIxOxeE3blXaHFQVqQWuWsERjE3kFuXZrevK5xyDXkb+
REoUD5kfXmXVviBtEuv6eVQQdzbxs1gM5nbluadrJGrMM3z8Hrj/D+0aYo1ysyaq32nsg+jsBQWP
+AHdQfpHMVtQS80FOfQlwShE/2vDhJVv0lwJJxNv338cncdyrMgWRb+ICBLPtAyUlarkpQkhcxtv
ExLz9W/xJh3RHX2NqjB5tlnHLrO/Rg3JgbuPQDPXQSr/gICQEnYiypFp8mzPvc/WUeIwbJ33ZU9A
KttNZsLw0T8CuN9FvjzVdvoM8WcLmp5b39NxozhHdm2ojf9KDIZGTMEM6LfMzz2nPDvPGM5itsBU
V+mo1bAKXU7ySV4+j1gFabmWc9Gvm8Zn8h8OvW0eO6sOe2GSfuXl5DIDzA1GmpxxqAeeLFcrLr4m
s9trMSICs6Je9JvWYeaf3wYr37ouheil2kbsnOi6OPDNc+617xF/nYR+HVQBbV8Kew9EYTeIOayT
BD+BJAK2J2zJa5s9OVIjbQDudDF3U3qY8WAkS2jJ7iyhxkbvocrDydeZZ9xrrbSX1Ra2ARmRQtu1
aRCrbP1JIdF819oarLcPnl/fy0n7mAj+8LSi75ggA3Jno1UwDNyyqviq/c9htdMnrFk0hDV+vOuy
/1LL2WvZv9KVR68d155DQM+KKEi9aTubLLMMu3wmO2BQ7cX0zf7JHncnSlg85ny2Qv4uSv/rVrbX
u+1hcmX44AvFVmd4KlIEec1m3zYV5QD68DZe5VXfexOj9d0O9kaTyanP3pP2c+rqoyWfCi15b/vo
KyEjrHMPFiRe5sgImNkOUAIukckjlo7DE0PRVl+7h9gk+abp/2SE4FMnT5PM4dQcisS9OG35z627
D2LwqxL51iTm/4dA0u9EqiYeTW+TJVjWDR6Mjm5sJ2g1ICkpP10XqzvNEBEKySo7Wexm7oll1YHs
G0f+TUxy1Kc1NCwLXQecadLqCaWbkUdbRRbLnucbofltBloo5qWml5BKpmar8HFKhBS7bc7rd270
qDmV9tAg4BrSOsdR85Ho8RF2zMWa1pYVTMC2KLdlUh5q81XvafqP1cVPayy17KWJvR295f8zRDag
q97FYhPz1F6oAT1KyzpkyFlpOt8McvliJIVXOOxyNbLrGLkfjY6lwKFGL3GzcM3hWsBteTUaKzRZ
vdr37n6xy3Sj8WEYq5fITvmz546hilqMeAY/gkg52UxDi7Ntj/opGd7UrH3VFlxp05740CgftlXz
j4bR3ki6C9idfWFXlB4zfij7oItbbBgpfcRL4Yr/fIQks8Czj8UFXgchfpIzIxmM0Z0BZtmfsI++
mRb349h/uUh+ZhRd45QnGg3nNyiuX2U0HkFRIbPfuoKC4PwbcRE17WOaUZMfvUu3FoTm6ZIL741M
ob2FYn1K2/Yu+5vTtrfeiPclwrPI6V/lCtJQGg2/GvqJr8Gy8X1yq7hCzZI/GepVT/vzMJB7r9Vj
JMbTWGhX9j9ekqGjBO9vfV871LZ8lqV4TlLC4WzQ1jBDBWT8WPdvdvNNPUxs8hHfuYNjsmWFEnqK
Zt6RWFWQUV7iAwQz0+WUVYx5+HYlB/LOV74HBkWPLhW5tUthW+5jak9usHjyvfT0gE8dnU1kj1X9
3ivygfF8Tzvenouun9ZEXNfd+tjS+PEmfyMtTF2gWYTQ0vzdb7zNWEKIaKYnEDAXHIQjcjbromak
Kwoap86T9073Pv0cbgNdeCg0Y/SlVf0fueRwMYdbMk8fKlaXPo4vypG/6MGs7bG0t3bMyB/WgVj8
x4GwroQWNU1Mow1TUzKlj0JPOByo30rnavDypd4PkmOt5zoecZRsH/falQwx8LvhCweeOCZ3Gg02
6rdrzaf+oDG6BlEo97lqrdwzNedtBUMQ7UNf8LNqVIMs9FP8yyQh8BbhZYzuQzT72H9e8p321aPu
JE0Yp0ANS71+MMng5cJ/X+L52cynY+rSlFbRLjGTp9x8aos57DnqOhRPjVk+2jGR6oUWmOOdjEY9
Yc6/plazJn3bgEzxG2EJxPTHlsM26II9Vy5CEk8UqDChlZt4hsO/CI9CG0kad99kOA9pnN/QMw9O
MZx96GdKSuAHzK2asE4lMTqB7wNRZLybLeG2dFkNJ0ccHTrj04iRak3T4+Qik+pT/+bL6ieP853T
AZgqviVDaktacxp9sUmc4U4u5o7Cde5kEtSVdxur4t6ZpDItKw9sCkakFdub34uTjnvb0tTzUFh8
/lvP89yB+o8Ityt0GDh1NpybOb/NxPlKgTvtIViSDryVbuoiYy4byybEuJRb4uMgkrhGZzMKldOR
gJPWeCyRm9NBnFIbi90qXnSrIAuX8tglf9dyGkeoc0n1D2MDwGQ46O5v4YmDPkAQmztwc9EZWYS/
aPmm7PhBFKjfK3AwG7wwN0vAYv5zYsOcoSr9aLnpmSfLgXL3m+Pm/xJvCeOBYluZPir5W5GNXNU3
g0Q7hddAU2bIgebgDphg6CQ6/1iLeYkycCNn6z8wPy9+2dAy4JylbP9tivmfXEodBt5ctNQfTkTP
0i/V0TTNYxwPJz+b7P2ouje2VKN5qgd6YYdGTiGRryPp2Mds7g+eJS9+Xn6aBQdWMDnzplccFov6
JzeGp3Eg/9gX+EpxP751hn3F/C05oZv01qYr7tyh0MW9idybIeOnZc1yMuikUjvrnXVttBqpEOYL
kRA3QqOpLToVxUBsdvDe+N7IEtmCc0GPRbGQQ7BaXe455aDSDAioHhx5w/giW0oW2SFZ5iceoIaO
Y+kgG2PdpKgyEjrVmB0zzY8L/ppAOnzU6ycO3x/dMhuHMVVi4hSTcdaECb6lgBx/zfgOx1Z13Z5y
yl2VfOrTYOPSF5IIb4JmQw2+xNFF8d5b7FP6V45usU9iGf1InQRnIBlQtgn7zXaKp6xneTQXlUQC
WT6mNjlUTvnAaxM6S96cfcAza49DWQNB93nYy2hB31qyI8PeriNcS/+VvdBTdaULELg1U2VjtK/1
hHjuttwuqvPYcLvQ2E8H5xfHPigygQ+ivhpBuFaOxjuZ8O9U+oG1wD2E9Hoyl/goTdwReOw/Hfmo
jsemWaQvXRIR2InIWqQD1xLCBBuw3oe0O6Hryad5gmhtdRxG2SP4niXWwwRc4OBE3cHUh/gBYGW6
07T8lGm4sbA1rwwuV7OnzJ/YHQnfNQAHS/EeD2kTagynRN6CbMhRusZO0OxrQr8gzRP597kDjddq
FQmdhI6SEO6Ou+Zdn770nu+g777XulwpeRDWCNd939xM7rV1t/sprklOu678qxqKY9XSvuA0vQEk
LHbg+l4Sufzg5FD7Vt0zDbkwqmsPp0jbuz6ggiS9yLF2cYxmgzfg+EmBSguWmk1KghXoaMHgqLGw
6bIbPCV97U3kxWujkB421MMEBSL+IIdhdSML6sZo+euZQ8F1mp/8uDvqg3Uky0UrJIuCskQMomhn
BDWQp0CzjQ/RG/bZWIjamhPjz0LVdwN9AJQZlO/9yIVAnQbL0R6jF6fhuie/8VHRESVaYji72Iyt
bQ15EYsJ3pTzb7DVB0Blqi3MilzPHobVMsT73o/pd3zXzPeO81pb/hCMOW9aoUVd6FQtfTjIMBUl
SWQ5d9/O7ngyQMsFY8Wbhjwt7XLdIgiE+OgafHKV/cmp+hCr+MMt1GtZa4/lFGO3c6TTxH5e0sAj
gtahiqWGCow6e6rM5G4PKojol7Fg77cc60d285A1yd4j2AeUa76ANJxMl4K8QTim0t7dnvSEqV8W
x/hINe74ftl1eXUCQoF3wCMOgSaZX0BowHMBkuFEzOUuqydqowpy7g6vgMAP0vLS9X62nUW003v/
KTbtq9OxJ5MjmR6VH1Hx1k4dbQFYX2NHmLH+9Fz1ZjPtNbF51CHecYIABoSa7za3kdCR7pnXaNEf
uG65iRMsFR5Cnm4e5Wxe6jbawyZ5GhL1FEfLvjPjZwAfO8W7bGC2NyPmGmP+r7VQKfpcegeeEG/x
qL4XEb9VHtCsqoYPW4etZm/VGohxhyOQgK1A5JQjJ4GYQzBSe5PUuxJFObc3Trz8WByldRBag9Y/
t3RaGwdtbSxCF2sim9PztETPmmY/C9DB4zjQsJiOBk6/RBiVPPp8GJ5j5171ZQGZNewhf+60BTSE
fPYH59Vhyl3GJGz0gRlBPud5fy7oNGI4crbORv+O1GRB/cEiJYd69HQAklqzxuY/oyXG9E/kbVLl
yS7X8RTXQ4+zkx4Vj+xSOEngp3je5CMUh6savas695Rm8xhrW4y7rPkzih+x1p/ZmzcAvPVwflvE
P3LxfvHECTbbLIMnNg4vlYWTvD7Ul8H4z+dusFxj5zQaHA2sFh0oZ2RdB1HtrGHa92l7YNvjpfLM
Jz9J9qlLNhIo2ZBOPMiyd80dvszWWAO9kL/8FuN9IvQtL0Y08EHUnAHASQ8bviASrhAqTq5VNrtG
m/kAyw/Drk9OPWEnygOl1V2u0k+3zMPRRhhW2jFL6caQl8NGRdTVI++WLORoa7v60AvxLJIBzCme
TI1vvOsVBypBmXVK631nkdV31a7UiItk2pXoTbhGk6q5P2fuOW7NJ4c5saFnMyM7jyNiCO6du8ht
nHubvuXeSNO7v1DXJJhnurSBkBzYphKADN27cXF0XBK2HDWKbB1WZR+K2A8dLz9yXITv4i4vScGF
4+TkANcUF+sQOOhB3yHQQ9Zuq1C1DU6+Npp+poGXteqrT+lulMnF9DvuSSjUTlZ+0sLl6NWpA7ka
KOBpGHuksmG1UiP/isv04M0CUrTz0EwqWHtQcVle8mL8oBS4ExnfrjHyAi/kPm0YjqzyPoDIaBrv
var/s+3XOna5Jn3a9J79qBf6i2M2bxSn+s1k9i8Jo1ytwVJUlCx7nNBSPUNy2k262JJrfaK+vM95
EPVL/NGtL26Hu0em0FzJR4PlDnOCyQur372fQu+DpnoD/BX4/ntRd8ReoCwZHONJvM7DTF1N2zcQ
jFkMTBRG3DmfBYiWYW+8jtocIs5uu/HNw5nwJUiG5pIvaCsu465JE8cnYJ+zOSUZCDfoYVd2B6m+
SuTPikKeMskG89yi3nLAXv8mFPrf7CUoGVVgEqyiD/vhatFTC9a1dZ2jHmu7uvzXcw3n5PtoXh+j
3guNCVmJlG3JcON18yNAbGCj6o+R96fzxJmV9OTAjek/5c8PDo+22SdTo+tGkCKz5g05X0FuzkA4
KOlnF9PP4DV/luXdwL5hTbB63eTCzdo6iI3lJU/KULK4rp/koWOfhUPf0UtFWDYtngijiF/ihnSh
IcFMdclx9QTyHM63ADrkgOGK54Nsp2dHE/c5zw5RbT2MsnwYNe3UD/Z1pLRmp2m4jP7O4+72DPiX
fOLJjJKiy7MXAWrifcawjDUx7g2LqR06JgXD/ZBybWXTpxV7TBgWSvqrnyyBPWRB0zl7NgTABmHd
CPDQZPGOMTuxfPezKMCB8a82B7A6FecIobmr4sMslwsJrxPlkzPd3WvN+GpM5TO/M2Kut5uZlWey
9yXhNIdnDtiza5THL6C5D30jSXdIclfkRp4pL95FXVLcdbeL5e7rMT4P9LYClelnp/cfF9ejKBgF
UpkfgwAo6nZBjaaaNM3JwEPAHhnNf0NtB06cBZNzLIzmypMcOAfgQd+m9EVprpxumZ2EBHZOWrX8
RYncE00EHQ1iRnEtVl0V9Eu5bwrnQjf83Fbdw9KMvyBC7hnQ5sbpzgnB5WqNesbmbaIJ70U4kTb+
gDFRT872Vp0HnYgPbiW2MSaRv3hn2/Y4Idqccf/pYjgvKg+VyaZPRIyIhWD8cWczmR97P39LmAo6
+gk2rWZ78Mvb0tj2AweyecdhwsKgRPrpPSfUJd7l7Otfs+RXuZiZaTz+Q3LbehJwJKJMUqOOl8tn
pQ0/veJ4CxMPnsdF6hJyQYN/pqKPRdP2ueG+FKZ2UtG8jwha5Pn8ZnCqm2yAJ+i6YS2i7GjRRnHK
WG06E5aSbAgaUhja+M34EpXm3pkpVHl5aW4U1m8B2yZy6SIng73DZuPoEOHPajs3/TKsZe83DqUd
/UGtDW5LTwJlRsHIya6Ks7Cq8H+YTgZLPujArV12UBeLfrNztbIIj67IyTzclcmrk2x41asPF29x
kVVYlNndK/pbKr/0JYcsVfVb6qz/5azDs4f6YTK5uFrEGTYP/Mui+IP59ILqQfLIFN9G3/+AYv8V
wng1Jf0HUjrQyviqNz21+03OudxKeDRnNmsOyvVKardNuTx7msW0MwVZMYVcJGHszjfQFbuYHx8O
UvRV830MqoQzmhjvrj+fbeH/OAvStF4vT25nXHj/4XUT2NVgy3rtj4zp5GtFkMMdXsSw6wvzkyDs
h/BZPKA5nH0XuuRdqLEeiM45z9LsxV0IrjuVeSjTZjf3/eNgZZ9d6+wy24W9nY97uAEPo2U+2TQN
6jLeSU5CmVH+pxrb42Yj7JIbyck08g+LSDC7lkOS90f6ASF0LJqey8HQ3J9c9zcxKRYEXGCMgvHH
NXOojMk5xvxuFv9DFvNzUdfvCV3ACcQ3ojzliIpQmXmpeJtwOrg5ubdf434QnMPZTPb9+DvAJvRm
/7Uoiq/Sqg4LTBdXseeAoTvTmkCg/oJYPdmRJMxIH4OggLX86uVXLr8zSIxYdvC52RBdQ6UdngbO
aUgQ+6RjXRtX/UCkzEiemEd3ttWc1MSjEwYlZ5QTuxx+aZueC5JPBqOdZ7phwjoNM7HCmrVLVC+O
SWsewdMw81AgIp6gZLsdxvQ4CJenEX+UJMELOFJ10QUq+uM8lYHWjRfXNagWDqzXKFfjBA5IQEjj
MNec04GNQrbYL0Ic7Rwu9fR/+Fb97Wc8z70q2uhe/zlnSCsJb70eKPSCTwtIbkrHQ0Er1pMGkSj3
xkn1UkT9HmzySZWIdHhsPedh0ePx+O5u8jFe2HSIQ14GfV6uDaGHniqBBniCn4Kr2wDwYKuLSZpS
eushIbpCgftyehN6EtsO/E+C469LgtacI+LR9K+Wl6kpEdShksfObwGlCfz1WZvmJ1BhJJyI2VMs
inVs3ZlivgBXyJZ7ZE1HcakCEmwdiszRb89ijawoz5aZBVlvBhqxQtFGj00rH7Q+e21q7RxNyb42
sw8NGGLBbcDAtxYphyDzylesLA4yzcaD6TYv1j6b5vfUMsBX5NvRbEnNF49EW3aOoMlmzDRP55TF
n+YpXnlugKk5lnoEe+rAaaxda98893cC4xz7eqColJYpMimVszStLhnKlBsx6HicwNJL071yoxHt
/KdaRQmEXBLwBCvGiGvfTBB/a8oSHc+jijovDSEKss5uEozdRDEa7JqRpPsc4wOC5EERmmEH122Z
dMKA5ZacRrLhuy+2hvmNiUsjg3dkTepQEVYrGwe7hZx7xukMa3Bsj9kIVsw1Qt8nUbYu5NBQmzL7
ld1XhAdouRm/KNrsay8O0skeNaKgfbNpky8OFqAX+wf2i3M9TKHe0g6ETKZos0mdyU/VGbGlhI0F
8oxQ4L3kRUEEfdY+WGd08YEekMS4zmBBhygi4Wrzh6OS3Hl0vOlOR1DW/8tMM6iqHsqKgMot/PPM
cMKh8eCp9rXI/YOjL+HcjGdQuOVmLgroIjafhscTaHBWJxGxTQFqMqxiW2juEQ+K5+RE6KtZzmND
8AJwTr3TrfrZKnkqEbd4TPPq2HB/5iXed2b+MKkfjCI5ioKkaTIQjyMGJGgcee1JK3y+IU4QJhtM
wI7RjVwu5YKssDQHn9V+hrTfgSFm5Jmqa8TbWKPMQ8bsrrUmC7w/V6Rdbg6BlGSjUxrvEdfEUh76
Og1HBVIKd8pGE0g6/FfCSMvCvgQuANtjIPELQBzxTiTLpwYY2W76R9EVoA1LzHp379hfgx6fxsl4
9IthN8XiKkw4p4mxxUIie1Gc6ZeF0laBZdehqf9WnnMak24vCu3WmOPVcbzNrKz74PsXrDw23lTh
nLmUF7i348DUl2NfwbKkqzAb0c51HMlT5M7ehn0t0pvQ5sCl7p/MCF+tg9JR8qwwqYY7zD8C9gp+
8IVqB8aumnFH+l3bnVGrdnY673umiiThcUwVxIzmJ/K158zk1VdvdZk9RDF95zwHzTKyxIMYkW1b
HYjyabvM9kNiVPekXd+xdeA5xZVk8i0DqR6DeJqr8rHOlmPF0SSPP8eeULnRbQ0fNq8JHJ+u/mjl
MG7Ao1U72V26Mgrs6bm3gbRoCgeZG7yojlzU8GarF0ajQOSMVpesZbdEGx2IYu716iTj6bkulrNG
ZXEekBUdqLEEM3SyILJd3ggoHbsUSUWJG/vF+OhoHg/j1WS4zqKTg2K+0E2T43LAxn8ae+hEs3os
maRo0zwOxrHPHChJXz1O+zAAyB1R6NP2b+AsLRvBFehdfHZD4D0zjYxhQ3ZYEE+rqXqONTwS7KjI
LA+RtZwBlOzwoPYGUeTMea9EgqoIiigeDpP5oCcytLv1FMchw7omerEvGSeiVnHJ/Uv7B9dFP7bO
BcW1vmH1N4wpDtI585owWWDCFVnA41yT333Yk6IyoEEu8WfB48KDhxXPxX6erNAexi+doJbindmS
2v+vUmglgt5DOR2M6klrn/rqwY/9bVGZ13iJD2xGCmzaV01LxneYTv/fOLRwRQ13G+ZuY/0HxwSl
N/+GqHgykvYnQYfuSgNQAE8Hqj+SOkpMaCQGkxQj8FDE3QkJdZ530UrkN8d8z+qlYJQv4N/59lAt
ukIPxlr/a/X2qxgdSmYIwOiZKmhy4xEpFLBGrP3pWQFIGiiNsDJGafUG5BN06yJYQ5M2T6kcv7he
kH3NPtpP5rA3hg4Gk3yPfePXcOazdPIHPKw3XECPeL5Ez154JRWMEbS0GssNJeVTyy12VLD4mLsV
/UI8sBT0enkcLY4XFgUNLXfKnyn7v5vduhOJfC2LBmkUafHRTpxXpP33fs585s1hp7WE2hXrNRZ0
ImKXpFG7BDhomjtPrYuxbwpmVetOWIH1pQ8xMK7GZwQamIcXWOoz/j7EOu4Yy27OacuSBELGoW6l
/9V0Tk2z/ZxxM7nKmheqCxBcrInPI8orepTkfvRe4t52i0PbsjqYbQSNZ6ZKxVPoM/cXSAxsnUJb
4WkKc5IqIPwTx5XvfLfXqEw+FQvEsKFGAOO2VoT1siSf/sBgq8qJ/BZ43z0Y6wjsFrpb4xblQ92O
9gWptvxgvwf5WEXDuqyVd8pU3UNd4y2T1YuL3hF9yIjdAKKSb4lGFo6Rk+UKNDiheJfWIU6z/sS2
JZiWHJofC1dqDYqVO19ZnbA+BUQ1EP8ZdPMA2fcse3ZU1LT6K5Tb3EZnZj8B5NiTGplkVJm9Zg4F
xiz7Nnugu+bgX6z1Wdo06B4ddxAG0EeS9vQEmfAwlVGKF50LxGDN2ZKBkszdlIWc6fRnVtBix9J6
NpO8DqxYA5ZgjiThpw6vuY/GByH06TB35vxQZ17+XIMt3DuOTszO0XZTORGCID7j2wsRHc+O72PT
5wdgG5u25+Vhqk9WlctNaa42DebikAys/Oh8lnjQW/S51/q0on6B5EuIJrHo3YMbH8ErliI6e2BP
Y608pQ1k2ArdpK0PVt9AWWW9De2+XPfuyMIk0wzCOaRPSaPR4NdYw9YaLaO9XUa7uuIhapXAciKn
PdIW5CrXOEJjf1bMm24K8JJKrKtI1VpRdC/gj+lzeoVLEjS8eAdH4vK2J6SA33QpOR4mbUCvUO4m
S+MAYXBiVAMZPG9iuUhSRyyw9uwjH/awsRL9Wparztr4hIObX6JxZ5GUJg5ZVB6ScXhOU6TIwtGI
D5ZPLNu7JYgxaYKb7ygWEWF99faT0s3nokQO1Sz1OtcjGYDqNhveVW/La9Y0NyVTOuM9VIt+ClXH
wBunz7ahLkDPaQcSh5/Mx1IvXwXwmYbiGPliKhPzhMJdx+JBR05rXWvrLpSlqXgNrnU15pa3o7aW
PMoegZ5iJ5QoXtOR82G3HIuYoowW8nDJ6gUXFkRl+f+EBnfcN22IgyLP9lzvzmFii8sOnC475HqS
q37HcYr+84aViHngAMQNjXTy3zpByHEBqvbXWgWx6NGz54PpCHGvyiLg6e7vo9H843kKHQfGB7bM
3c67h2hgvlU12jrNcazZKN7aXUpnX43OoUqJY5tZWEYeO8xNCENlgegTC52fC0a13lfgSmNe22Yo
5+IMoHO/+KSkKhKAB4qIUA/nKb7YNQYJaanQ7aW7KxVLdYbk7ObDHS4zuR12erioO6ZH9FmnMwkz
zMMIivj+nGJvW9VLXEu0JyjlsFYKYFqdjppHXoZvwbZfTIDPstPsEOkxZfUcYLKWQWXTzOqnJCwG
0seFJiTfXRg7tGpr6jINoVV/jSgODXP19KMv5d1cBnaHyUjfdHZ8MnrfoQNk7lwbNEiaq3Ckwych
fTZld2Wj361n94j0NZxHl3OFhgbU6drzYFg/rog/21yjN0bM0TBNbEQSEW0ceEVLPK96i3PxUEoN
ghMiaSm+O73/Z0nwXcZatyHUfUenplQzP2RttcusPpAlGUNW1gMhO8DbIj2kd1dEoS0QIVr0tfGB
5nbQRz4YL6lOvebyy5I6mGIWGSIZ02lKhztbpOtdjyOx16LUOqhmEIFnWp+LT0MW9QpybqbDuKBb
WnCNnFivQL7HBNJF5XY8ksYdTkUrOjLHlnEG3zATTROD/YZf6nE+XL7SdapcjBL8btF5GAb1idDL
lS1GZ8kqpLGowsyraFFwiqrY1wldGXEINs3P3CWArwte51o935UuOPikEXi4ORjWqGHmP0CATjn4
lTdcXbr39MY6T10Mr1M7Z2SfZ83Zjw8s3nZt8axanWiUt/6migjT2DrrnWjIR23FbMdN+jdo0A4d
gmBq8dZNJm+z0/+0KCrb0SVDhyk8+P1flpvbTkonsKz+UsyYF8zU74WqCMQTAk2c6kiQ9Eh+1jvA
x8UuTcyLy2NxGkZKLmvoUe8o07iWDPxZvggDnCovztfKcb9zf7x5lf+rdPcZglHg6vWl99Z1oP1P
Xkdk+X36m7YiJos8v1Ep10xNN7Rh1B8AN26gP7xMpvPKwqirkP+lBn2NxFbPRg/roAKzQqBrwp6U
B5+la34CUlIbiyOt6nGLLnVqDedDa5IXRdNzUxdEGV03IW5fEscCSWK6UMoQqQYiyJKxcJwAfDmn
gs/Gd9KQ3kk49RaKmXroOxYEFI693p7zh1PPVzF6DzQnkQuWlHU51r6xiiakQbhZID9YJqtUYpc6
k5PX77kjNAxMovN4TAGHgBuR48CZAdyJ8ohuGxaVw0Ndu/dK4FHQiczw3Mr+OGRsoRuZx1Q7n+K2
EYTJ2Pvp6PCVLeVgebusyavj4c9zp7/WR0u15RGxmqr/RBbdHPAi69Rm7w94XGwJmDJYsRmH6s1g
af+aFIuAJQ3LZkGFgqDgnnUo0ztinGCtGqCafApb9rhR1BuHca85wJVZLnUcBtBfQyU3Xd2RgIg/
YiY2c0lBd9cVG1n9+scakgfPdICX2hhwzJtsOXO6EU04E/tIOE3IA7pnLwApBUKMK1FlWYy9mMr+
XWOb+DeH1PG8sP3TikDN0wB1qpeI7/9fbUr7iVV12ZnIpEIwcHmVUx4bTn2iHHJMNZXMNu3/9flo
fTTuSo4ZKB1txoKZtAcesqtmZrtuqeXetlX80nWDTbqdto6z9rb4flUyXtkSir5YUucSIj+z9/II
2ThsoTTomcXLqT6NAn7UnL/qehoWOrG3qUUMdo/YUKc4GzpYPf6xJoLJVHeOl8EIurz4JsL34rIW
FTI4sntJn4g1CPU8UxCJeU2K9dhPdiPUhfZTmK7HBmKxV2p6Mf1MJ30DF1VYgjsOz2gZrS/NI1Bq
1qtiVxmsrVluEDL+bM+9e736mVfXwyaK5xksfhNLChppYA2NSm5OXX8QPyZx11esZ8+KbSu1ljpg
pJGoZvdaW9GC1TJmrpQyL7HdnOgsG2k0678irvdJyzYpObmXXvqEudfXZfNoeHNAGP3gxYDD+h6t
0bHaU+FYf7pRP7Pf7G1yOYS2MEddS6m721KFEaXB1gLnH6mslSJODtGykR7maV5YNMVGWFuQJjFm
J9/2lYDA2Pf/uB1uttE9WbV24d0FDMLB9EHcCPoCbETJgpAU43i0ildziDQWDpdOIOr+2EAkonlR
1kho8qWutF+/4+8wGx3BZUAsVsvRLK7jk3TjOwGBi9CMF0trWGgTB9J24MrN3XXyzXtRSmLyicvr
PGbjwuIRRalHwZOh+sDoXbaJYODJqhPK7AttyPO8TDtDN89T0Zyk7w974cxxODakQzKBY0NiwmAr
RFFG3YUmeLQphPcYD2RYE9LhI4vEsvGshP6ycM5mdYuPKGo0ALphoU82cQgOuN+On5Em9nDHYYZW
7IpIf3IfUdlViL7t/D/SzqxHbmvZ0n/l4Dw30ZyHi779kHPWkKxJUkkvhKQqcZ5n/vr+KKOvK5lE
EvIxbBhwGYramxF7x45YsRaIf18E+dTH0A8UvQYNLkoQGx572bYe4GigPPOIzvGLEXYtZEDetmy7
Ncqqu4DhrEand4EkcCpD7prcZKp4M4jZFkX4HnBkBNtY4DyoKo3ezj14oXBXhe6zwVBdBj9YIo5c
+LAaJRBLiMaaGUxmP9RN0RUb1SC7wtMqyq2D1xzSKv6iUeJpe+8m9Bjuqp9rbv5Yczd9kWwkAyI4
mUovwPpA6DclI80O6NQV3SIkxpInCMAHWNDTV0H95BfVxvPYkL6Ub0zaLAVKBOxH98hbeiOS/CAq
tFfjdEOIbWqw9co+IVtJYQODpYmz8DMiALcZuoo0rO7GKcIW3ah0aGCfzeAmdJg9k2mIAsCItZ9m
rMFGAZEozyiLsdBAFu/FmhowGceg5ZSaC9tnApCkbish91w1iL1K8W3f3qZqf99L+SFTnaMs/UL+
eks47JCw5PanDgZDgOHBIs1sihB/p1m2KyGdrmH38s0XtD72nU67DYS6EXSfafbe6U1H4iOT+Udf
g5RCY61uG1fdlCjMBV7zDCfVSW+51Q31qCY/c09l3sO5V2vbY2s0n7FafZOjZJYa8W2WezudLLjK
tMeWfq0XAY7QM/ernqK44+Xf69y5M03QsGIAV6JVP+TD90o2TxJw2SJ49sTPbe0ew6xDoIx3uzk2
nVG79XmFlaOQSLj2cPqMma3M6e7glts1AOvEr5DI3wolyoAws/imua4T9SEcPsHUzsmeY63eW7RO
NJp2SIjIsJYNHNuMuO+k9kHM32WZ3or21UGAqcjjL3L2IxC8o9yFW0BOnQy8ynsTqqMkDLuif2ih
JBAHeSNRzKF4thvBz175TWW6QJJeezxPVtR7OMQf26K6dVGjcdOvjPCukvQ5heXYyPKdC9iIQoHQ
Gut0gLVaC+468V4v72O9+9agTKj3kLWYNDRN4egz3pKZDDgO4jOAvz0p6w7SGbghqfjirkqmfWFy
tE9fgvpHDrop65OvHmJKKlqMiQaDWvXLF14kxTxaXAP0XXju3roh4/bRvW4+88ZeRRDWNPxZcKUi
ABIc5MZ8STpqX2L9jGgmmtvxkeybYeLs3lIZFtGo3zbvARjnkQyjkcWDJJWbQoqOpcmkWRkyIu9S
YdSytQTkmTufwpEHjyEs3Mz6V1A5oE5p9p+RuTp4jgf9cbx2hE96NCBLzch/8trBScAwbUGzUwf2
0TIAlNK388LvbvuAYshLmCLCFUfMpDoQAgVPUnmPFvY2C/RjoTOTYoURPcVhrWd0KngseIycDaIG
OdiwQjMbUCleq4HppsnrB1BH8KbzDe0ZKopvFCuHwq7p7zpA1vQEhk9GzLISAnnIE2kR85JniJ8Z
2I5MKC0LKMWMe97gm7RGOzGlZFoo9kj51yRQECrkrlrOyA+8d1Uof0m8+Gde6BWwsfCzqeX7TKJn
Rt2CmRxRY/g2/lVW5kPKp4brYy+ha2Fp+r0svld9vQP6TZ0CnpEASjLD5dwNH6Cduska7i6zj185
rVeqVW1bSg99YX4uISQpnNvQH6yHpndOfolweyyob+UgHrtSZi68U16tqrpBaxOrzkPROTdqLNqy
B15CYubXdQ5dFfCy0x+MygIzk9iRF3/XRG76CoYa7nG4FvIoB5nLQ98MKT3nRfJaWOm3eiAocgt4
jWjZWhidzHGRcsHrF1AAqIBSDrZGANJOAHOeqJTGGRWrD7XiP2jItJtCfFu34nEQ842gBI9tgkhy
Aoe6E9wqZUfhCuZwFA5BPYrm0ZRArkjpqU2DRw9V92iAsNyDftMtH0O0cyKLWramPoBmv+t87daD
j/wYj4QvTQiQse1/KQG04CPx/94LqohhMhLhNjWp6nsZSG0mkVPn2fXDF1CvOTbb515S7xOwKZGc
3zShcwfxwTfGlD+Z3Thh2EGyXejOe9mS0yVykNwaNcWtLi1S2DeKI2VK8Kcl/f4MkGtNh1A087fU
QLBTGG45vzceEu/c0LfkohJVkoZ2rHnXg/ytK+FO9GVlWzbur7QBPJAo5r5InDenKz5BYnafqiqI
Rlmw5dglS8oHYsf7bmQ0nOOR485ote8M/YFkHLGtIhTnFARPWiI+MI37aljDU4OCA4BARllNkg1+
TWuFciW/f+bf8Bj4XstYidMfQY7Cppgy3BH31tFD/ghceoRwjQm4xzM+hQyZrHWwX9sCadW1W+Sn
BHiKAamnqYZvZmZ+9yEQpyjm79qeVpfDowRSIqsBw+Fla/AKeyPo3wtAGh3kOMik0ecPVefgScr3
slW+wFOAFFrl3UDjSdlCgJeu0r7w4REKrIvPca0f6Gkd+1I9ukBCMo8jDsAw12asfZdc5Qty8MVa
4ZplXs1dw320GwyI13FeW0rzY4QKuJr2xtqlz6H0ytc6T+DOru0szm6KYaDb4haPXRQ/KwLUBh4t
TSPudhbqE7E7xNBMUm3K1OHQdvXW0IVdAn8tPBwIxzfWJ7eR7SpzUSqF/ls166+K2lFD1qwXdUSF
ZPCpyIr/KNfik45YbO0O27AFLylnAKd9XeO5rmQ/xC6xNfDPwO+pa8bxd3bR9pweplLjBbjbFpjv
T8nz3kE33Kmp9w69wt6RaoYfU57tJoyAAs0f4JQQDdCw7oroDgSKsI5MOAoD8Yeu6tnRhIiKwiU8
hVR7v4sqHA9w/jAyi+R6ZibtCq1lf8XonYZMQ8rpaZpMG4qoSFo3aeSAdfIaMGrqVpbVX1Wd3opD
BohWl28E9Loat+dTqC8NtEYQ90OK1sB8448qBt/89LObSNV97uS/goySqoRgPSOitU9Jo2IeiQdD
DvVikss7Xap/+iTtbu6f0tD9hN7Dl1yHZVkki0XY9lWv2JBCAUPsR5VOrc07iszTQBJoMFfqxd/M
Vr3BGhQddBaCMg5HVudHNWLaqNfAAfz7X//7//6fn91/ue/pAyISbpr8C+HIB1TiqvK//639+1/Z
X//1+Pbf/zaZRVNNXbYsCVIU3VQsg5///P7kJy7/s/S/IIKK0QHOvAetFeGJtwxuDMXctLl1e92Q
tGTJPLeUOKhp5haWws/Npjoat229Mb8GP6x77Ybc5n1kIHiw7hasKmfro8avm7qiqZZKXQvtTmWy
vkBiHCnXFcOmN7OG7G+NKg69B6gEV+1G2fYE8tJCpQWTk4VKNKWiFnCfHR39Q/IMfHPV75QtSo+7
YH99eeqMKZVPp1mSrsuaNa7+w9eL9QENo0zQ7Qx8EoU/GLfs6xbOv9pf+6dKOpRfkiqKlj4u9oMF
5OgqJzcjwy6RNSgowbZDsDP6T//AiiJqChMtmqoq+rkVDIRqIbSm3UUuLDvdZ6f0P8dJvbBds4v5
YGbiDFy7ZtSCYuBiImOiVN6MIgUcK9dXI815ADwKCl9GNHVDnmya23BeFWVt2LBUHvtvwUZYk7Fu
8zf5sOQBc0syNJ1UDCe3iOHznQtVCe5+1TfIe9GR6Dw/eLQkSs0u3dPdwrJmbRn4m65KliRPv1IB
SCGqYNSzh8wDmloFQEvoeEm8lN3Ect+6IIy/GGLi30A/5nebMNP8r05edzWTXT1sDo0UxvH49FRu
AZ045bqGKj5d+MhzMcHr8H9+y8lHNkhNw7gxdNsvWvdoghXYNvDCPi5sxrixfx+cfwWGKUmWIkt8
Z9mcfGPdyHgZCcxw0qDu1xTNOFvC9+LrcAtxPsJbe3cNTGkTrK/bnfsGwPkV3ZRETdJV6/x7J0FX
FZBV6/aIHS/Vx7SKtgnDxNetSOLc6mQL/KcoYkceN/lD2Kthb6RVX+g2XJ2wCfbeu1i+v9PRv3Ny
ce8HhbYqY+/dbyEdv256PB0n+2pIHDdQNCqSyT5PLCuB2LmiZECvmO9EkhdcCwH66tbhZT7AIEr/
6OW6yRmPMSRT4Q/lbDBEedzzD4s1gsBzjaQzgME8FMaLg47uf2ZgEqSjiiHgqt5g9lLZFaDUnNY5
XjchyXP7ZlomU20a19z0oEYx0sl0qhY2iM69sgkQElyrG2qfu+xePfVP183NfqUP1sbf5sOW9YXr
MqSFNRrr67GfIMviVqmgt9W+Q6iNsM3bdYNj1E7dQuaMM0XdMNiwiVtAZ04zu8gMOwQmBo+Jswkj
Km0DHJ+DuAfTshDfM3FmfLQ3CW9Dc8JG14Py5EAm4A43Jb0lSz1dX9ScEVO1NEuXUX5WpclRVckp
zV0p15G2gBcxOhTwSpGtLETU7z9muneUSBhkUy2DmalJMHteSeLYuzo50AAl1Ep6jcGGrf1vzpt7
h9zZk4Jk1Mrjxbg3t3++wo+mJ6FVBIqlcoAWJ1A9SFeECp2bRBJ3mopY4HVTMwcyxwZZHs0GPHMa
xXGji6JUBLqte68usth8O5LcVczs2HVDc4fjmaVJOGciA6CNlwunmFbKULUvefbdk9sdY757y1Th
ICCzDbVN6wu7BdOj2118yg+LnHgMEwf09AY+ZXCMn/zbYDNml/UmfoPrY3/d1pxz4poahW60brno
zkO8MfMsl11Zg7urO+kVowSiVo0aQ/3Cfs4cv/TPVA5g09I4iCf5csrsQle2gmYXvkj5wYMrJvnz
LJaXjoyWJxPNqqJOTo9MDk3dNFVQGFwoHhzlSg7+vVkItNmFGBZHlGoYkmhM/EJjVBjx2lizmUn8
BgfhJyson//4o7CQv01Mvn9eem5TdDrUZHAZ0BSlJBfIX/7cBm8lLkMaBLoy/R56HCphqIeaHWaQ
u1f9W0THCBXHhXfSTLySP/1tZpLJAB1sU08IdRsO6ltBa58Z96aV4oyFvz93ZVOSef6ZrEdCA/bc
lYdaazVdYEXIANwBAqP6nML2ksjGP/CAj4YmMQP9tUjrVtHslMJMXEJdFfYLR8Cck300MTnMcxFa
2cZIy5OVmNa3FkIP9yYNkXBf2LO5hOJs0yZHd0hPsx36gfhfNZvyRKV0K9rSmq7wIbk3F86AuTMV
a6r6O3G3TG3i2EpVl6YQ+fFJD2EF96VdkjGIa7b3oMsPtYD4lDLcZwibIYaxsKPS/JYaliTij6Y8
vTmcQs9Er80Nu75Rb9o9LxT/BAn1Vlt7W9oXwb23N/zN9SCbSaDIcFXDlEWNFGCarlE/U5oS5O0p
UMSvIUr3DaJDip49wCD4KnbCs1hBr3zd5mzEKaYskQkAhVImYSAEctdkulGdNBoccVlBystwyqYB
wfWDwqyyYG78ZJO7isK3qVGX0BTz4lGfSHkxSBE0isFwot60Lep3rfd3Rucwnfvt+tJmLiteRRL7
aMnwAImTqIAMVyv01KR3mLp3KrqQYHho7PZxqi/Exewm8rjns5G0Yez8LFFhWnRZgmYb8Ka34AG8
AtBPAAUUiIR/sChD1kh4DdEQf0fohySb1pYOAQeh3ngOPTPzDd7oW11nVOC6nUlp7vdb1pQ+GJoc
W22H4m3p9MUpeu127oHBI2cT8KV4yHafC0DkW+aRUDRaCPq5GFCpKWkW/9CDn8R8BxNj0/SlYgf0
3eTWhCeNqSqZlAYqNl3PVqBTFpY655MfTU5yDSseVFBr5KO16lurXs9+CZFxn3ftSxvU38xm+Hx9
a2eXyAekBkmNVdMmO5vREA1KAQ0MQUZzFPJtP3MRunSPLhwkjTsAACm3103OhYJKGmyRTFHYnRaf
8jRqgR7Wii2P7An5NwjRYWiIDv/Eisq6NFU35emVKuWx37p9q9lM533SA+URIDygjOQfhIBKef//
m5nsX+q4FdAPWItqiYlqf+35966+dFCNmcb0oFINSaMWzltFlCdOwdBMFZqlqdqSedN13V0NParg
wF/BfL0o+Oha5+8DjKXXd3DWFT9YneQ/VumEeqH7pd2OzbpOSJ5AZR/K1v+iMMFloXD05/Y0Hs/S
WAoHGzw5/eWgN3kfucWp4RHWiHdKD+B8nFVq7FJZSoTmFsexL1NM0QCYGpPv5uXI0jP1m5+0mIZy
ZIXyi+mHPkD62IcWDD5d+ptD5T5fX+Oc7+sWlWref9StzEmeD29dhOStqdtmB4oncZ9Z8ZPpWr+u
mxlvk6nDGIpMGVQTdZGy6/kd0Kf4UKkEhi0M2sFL/YcAWa3rJuauGbozZN8krSKn87kJdGHFOMlT
nWtmVzGFIiXDRhvgl4Ho/rqluT1jCYahaZKhW/q42A+3DMznatu65HnQcaIYmsJpohflHhDMUq9p
btssOER4oXMWXnig4YNsMYRGs2sTJEPpgdiOUGhZOP+kcfcnX8eSyQRU0mSsqJNwRlIcMg690mCj
g/khVwNoBco6RtxW8p5acdSSQUqSyb6B8exSo+sWt86mcQZnr6ciclNMoS+0oWZWTqFYodEm4jCy
OYn1skZ5cRgicukcDeeAscPBXDhO5kyoozfKQDCp204+o6G1hiG0usrjU36HvO69VVGd/GNXsYgt
TTYVcq2Ld5SMZjNCX6pqZ4b7DtHFi5LSQkuEr9fNzC7FkBRDM/F9SZqkWKWGwG4xRKrdQ9Xc9tIp
AWJ13cSM01sqpFooyGiiRNno3OlplXUmQ8GqTa35U6UED3IvRjDjxgsf/vJq4YvTYWW3MMbmnduJ
dENn+i1VbKiz3+KCceQk1G5TGfILTZC/aoZ3CK0GaQ3h9foCL88PS6QMxoVGGFgXNW1TEjhddC7O
zL8T81tAIXfoRzDp/ucnPX+6TpYv4XWk+xPXrixgoaCIGM3PH3XkHkPt1APkSL4UzC5fX9PlpYIp
UOrkUzyZLmrAQFZQPNN9xVaAVg0xc3TRDy//6dWwqycL+c2lD57bmtR/Hdka2lLBlloNb12h7zpv
eLm+nDkTXFaSSgKsiMY0N4xyR0uYw1Nsq/8l+j+okG6uG5hzPoPDRuWhQsyKkzW4sQT3k+6Wp7Yg
iQEb40Q/E4WZr3qTo2HkOZ/lpfbU3JrIouB5wRXoqEySDEURxLDg/LWDSgAh+iTXv66vac4Ap49K
N5N1yeLE3WrQp75WNIyJpUPAWFv6bkJQcN3G5eFAKYDSl6RZVCQuclvkMWPGfnLVNoL0aMKVVKEO
BHXTwhU/b4aX6e9y9UWnC/Wawg8rl0tBZJQZTgbZBMzUyAtRM1PIGZfzt52JG8htrllBS3oLlcZG
2pT77gAhxMrapxvh61LBfyZGMWaqJhhqKm7TWorpt5XGtFhxsvqYiWE/vK+g/OpDuOb0NGo2QiY8
Xf9a43V+ft2Py/vb4uQo73TKF51aFCcf/lqqQ+seHiLY15JOGDnVGBJfqDXMHK2SSOCKUIjSGlUm
2V8SiiGI2ro4lSRNuVn+FESDcXUAw01l/vjzxUkMQkiabIztm0k8pUaP2rRRFXaquxuZuetjBwEZ
JOLqHiwkeEe0cDZqGS/UZmeijHNJBVaABKGmyJMog5rOF8qagsAQ6umAyjS6oDtBcKE4vr6+mRhQ
ZJX1kbEYFAHGn39IPnVgoqEVNqodqW++GK8qaNSURRDQuEsTF1FkTVU4kThmL3r1XZA7kiAw0Gk9
F0fl0B3idb1DZ3fd3LubevXHS6KHDEYCVBGHhzHJ3EMtzCPEyQa7Q2nvNqoHQPqRIt21gREsHPAz
u0eGRL5nGqrCzTiJ7DqTSqlPEaUuvKERAOaG0j7KKXKvGAcOl8qHs9Ywpooao9MXu1iLPRBbkQHF
vEOp/je3EbSMUKFd37+ZE4RykAygiZoJDL2T/bNSvYYhDiaCIHPXUv+ZLtSKOR4x+Fqpf34Cn5ka
j5YP3uf4HSrNSiTbkfLgV3v0zbz25R+sxqTAxdNGwsEnJqCiKsOMi9IWUsh5GCqHrWg9ZFL21ulV
Bvuc20uwh0HO5C/E8MXnogUlWuJoE4AQLPbni3M9v6G6pkq2h2vkiniI3XIbpwsBfHEY4nXgUKhh
A5+w5GmOEYu5YGWiINph0u7r1Hw2INBJ1WykNM0WVnRhS2cfR5QitnhOTSE3uecV6Op2kg1z5FHM
InDfLvij7wYqKde/2sz5Z3EomRQnxfG7Tc4/T/e0zDRqLNXmsc/krRqpC25+8XlYjMGOwRhGwUL6
/Yr94HuxFLQtwhgSjH+idW/x1GFWM8jzW1cWmh/XlzNzRcIkwVo0Isciazp3Ba9RgjaISsmGQhtV
MYboDEbwVjCd3CPq95kx1NeogFTzutXZFZLZ8gABBMdb7txqn5qKW7SFZGfMj1CJhHmrMRUmg5m9
uG5JvnzyW2PFh+auCPSLI/7clFXD9tEpjmgzZZrDQS67cFAITRQxYM50j7CrkzT1GdXR8oERnhbN
J9PPE+8BVVkjuemNXEZOKKw1aM8ltBD2oaDWz7IEFf/OgE1xuNHLOrjjrRWLt2aTpD3oNwluG99x
U6Z5C7i16m2fJxBAXl/ahc8bBDEXpPwbJ3KBuYMvSfIHPZXspouZXFEOqVN8T5Fg6tAt+c9MTQ5e
0XQslw6DxJTF98SCRzMwUSQ+aOav63Yugmtc0vjs1vELnSA7/1gQapWZV/uSTdlLPRpOHB0ZJF+C
SlxsHPEFdZ0BqEDlKpmGMLhtGKA9QtgIPlm8FRPlmwN7Xq/+6Qca7RC/3FSySPtykg0qap4bXlpJ
dpLUN67nIBOCEqbVwbvnLJy1cwFlqiOQhzVBUD/+/MOR0WpknZJBGJu5Cz/2Ta4/ReFS1M6AV8cF
/W1l3NgPVswuj7vKwcrY90US+X2EmBj7ZBt8W4KYXHwjPEETVXl8LOAS09KjjGhoiYQ7l4eWwSGE
sPK6EsOvfetXjBNW+fa64128h0dz1K5GpLsx3iLnK+vdqC6cIBHtoIFc30iM+74EINc31iGPi0ff
dL+LupLeVJH7dN3y3EJ/t/BovBp0fSf3SeD3XugrWm87cfpTZdgjECMU5kXYzJj9u25rLrw+2JqG
V0ib3XJqq7fDwrztleSdE/pPHZGNpD5n0isnji8e4UEW1chRSb0tDrbovQ3oCBq766u4BARgw6Q/
PvaPqZBMfUPMmj70AhEb2UM9Dv3pb4X4U2kZzRzJiGLYo4rHSMj/wSH40ewkxiIFMEARDL09OHHw
o9d9ANxtKGw71J3JAvL0cWGdF+nuuE6ds5CSOFjb6WuyZ1I8zdseUtyNuE4emKoHoLeJdnBpH0Np
075m5QpleDt6d9OFtc55ykfT488/RHqYlXnjdGxxirS7E3zS0n/gihaBjdNzFF8gu0pdK4PSiHua
GGHEsGRivcKgX3xZ2MKLcxHAMJ0tEA28F3CXaVz7eu0mkdLa1U/xxryxRljcPfOeDf1rZN5s3hHR
/o8ryBOjk7cX3ZQ+jcK+tR3UEHoGVmv9DXzj6j9cm3z+jXLkvtQixgy4TVjgnT3jmY8iNHdfnAO6
FevhU9KtovXS6i4xMZPlTa61wGMMrxeG1oaEZXht7oo3dZvv/b13QsqUY3q9DG3/3dM6e6ZPbE78
EXrcKs19sbWLTfqZOTDnV72XvgDjCH54n+HfPRmfm0/Vp+iT9XJ9ly8diAeFZVo82nmqcZufb3IG
0ZFZN0BHYU/Gmm5t26pELURZ6vnO3EB/9SWBw1DumNYGnFQTK9+qhZMe38YENhKIN745HN1REzNp
jhV87OgELjQhZo6YM6uTRDzNwCUUTVKeQoZWnYEhc2gpJaGCT/5k8Si9vpmX9UbKH5xjtODksVE0
7URFndo4ICk0MKrZS7ZrDiNC1bihNbCh17aQfs18Ohm8pcz3A6UKgcv5p/P8ENLEJOltq0yVuzIq
htvBKPpnz3CL/fWFzX48HtUWzRxxbBydm0LnKBAc5gRtBJa0JzM3vbveioR9K+b+0fMRLtAM573V
5GQvJHr1+br1mcNaJiFW8E9qCZx259alDCqGXlA7W1eCtQgjSKVHx+smZvfyg4mL+PNrUxQ0GKhq
7eC6EFYbIiTTxfa6maWVTPZRZlg1oa6IQK6vfun7cidE7YLHXyKaRh/8sJSJW4RmkZZCwG6NNW+m
5W+QOkv35qZb9xtwfSjINLul0vf8umh7aPxtiepk+9Qwa1GQkzukirtXDTJFBDkXEq+5rIh0SyK/
40bVoO899wKxdUreIiZCbqK8dXTPrn3vHuH5V1RpfjqJVcB5oL7WkIHAuvKPNnXEZnKjSzKl4XPj
VaiYguXgH+VW/AXyDepGyusv2qO0llext6JJ9g555ua6u8yfJx/MTvbVdSvdqiL8pV2be0io3r1N
tWp3PIHfl6u3o2Oc30HiiBqgMcwSdfUCSJjpvWWlgNEdDx0gMT6guRJDF6T1X1vXKe6vr20u4kaI
tQ44YASTTEKhdwSnLFKxs9HWgNyqOYCX3MA1vnAkzy3KImHHb8avN63EFGGB8sEAEtM3OuM9k3Wx
vFEZAo93SiME0VbstEj644P5vDA4SVw0fosqCnnlh0304ITSp1Lr7hz/zw+TczMTn+xM0s46pfLT
oCp0r8AXcOiYN1mIu8sNBL5KgZOwYxhbMyffKUfLWokUuo6m3IwMZnAHMUv6iiQjQFNt6Q1y6RVY
Y/JO0kBOga6bvBbVDrAIxaXiJLsULiQjfmqgsYfbDI3t6/53+dinYMFjWAdeSrmT19Z5SGsFbMjw
xsl2I22yY7YDmYJY7gZ5JbDPS5H8G3p4HlwUo8e/yNdJs/TJNqpu0rUIons2wqYP9db85p68B+Wu
HiUVVjDWH9Xn+Bi+JE/h13zHRvu7xbz28hI//xUmF4PnFE6cO/wK/U1zV29DxgtX+hYpkNty7279
e/GoQqR0jLZoW+zKw8J2j05/bQPGTO3Di8sKAWPmOtbbNaKNa2kFz/wGue89rBw7ZeE6n8nhWSt4
IAlZar7y9GmJw6qZY6Ye+bS5HzY6glSryna3+kbbo9GHRPhuqf8/c1if25wc1rrX1H2qYLNdN5v0
qd43B2Uvj622vbDYarsMy9EYmZhCZAI2nOTtSJoEphoX3ILWCR3uVSwrD7rvruUmWziof5fIp19u
BLrIDFqDfZryCOQ0WkKjG7/cDfpa++wYDiukk9Wds2cy4gk5Y+mb99n5SX0xzVbPYC22131n3Lhr
v8AkUvUuF3NldNyqzFZyhnywtjAkNfP+Yob8wxon506fVgpZHyYQk9gXLzm8retk52z8dXon9rtu
G29u0HN1nrSFK/7ywBsNw9UwlkFEwCrnYVH3qJFFMU6jQj/hKek61Z9Gto/rO/gbN3a5hX+bmcS+
a1qtJhSsT917D+6tdtB++I/GSbuPjzpEvbt4Izwwy64vfLl5u1Td4GkwdIN+yPny3LqrBJQwx2NP
/OXs21O+9jbInq3112w7tqHDTWgvZaOz0c+U/v9YnVzAvoeI9tB7Hk1v91AhBgaD9w5ea3WFrP0m
3Hk9dEur7uH6Js+66Qerk/s4y1XBilXWmjftnSMKu9D5cd3C7/fjxWf8YGJyxGhq6Hpe5nukoc5e
/BQehtv8xt9mXyo4FoQbeVdt/ZfyCP31rj6kh+Ku2rRf0n9ylNNUk8ekgM7a9HCNjbZWCzH07ORO
3t77W4+KHRTRm1O21xYO8tnwMDWq/sDfgElM4jIrUoh4qYbaxmCtrAK+gf4NbbCl8Bgd4mJf/zZj
TN4WcI8nWTEEnq3YydHY+TfqBqqHNRS/a3+zdBEvrMmYxEQCXWwrQ+VpN9ZNiR53+JrpC9PV47Zc
W88kAFrE7bK2wIS6N2/KfXVod+pumYHjEm88IqdpMtFRGJkgfh+rHy71ynLk1oXnDrYPy7ZeQVit
u0MCeeXO2kdIM2+8T9cjYCbGmOOm2QQJBP+e9sE9gUFn0y9c2xUgmRC8dda/XLcwd41bDEvCnsMM
qHnRo3PVKmhgjnNtybdOEWrIRSYRXnX6HMYDkCof0t4fiLtsGrE5IaqOIM0SYdCMh9DTZVz3Lxzr
9LXZsQF1lwWuraG3kCLfhNDJqpeX3P6yOEYqKoPV4fKhaGVOThM50VKmxCwBWT1EjrJgrTHaJcFj
iV6kJLoLr6KZwgTmKCIBRpIV6jjjqj84i5VXhW84xPJfGWC8hbku3esbKEMeGK1cwa9crbyFytXM
XaADBqFiAJgaVo1p8aiOGjkqRE04lVuFx/uwhvk+gH96LXxLvU0HNp5hqz0qyUsPjMsMDcPYM0yG
1i8Hr3lnF3kO9RqoA5P0jN3Nio2evWrO03WPvYyJ35P/NJSpOF6CkwLNzErDKDXkA8SdnPcQOfcL
OeClp+hgrUgA+Xa8XqeeIiKiinaukZ+q1JG2MPNuLLfrVr2nyatKqV8c9vfPF6WCM+TpOXbZpjC8
1AKDJ1SMCMFifS96whe9HRYc8jLKSGnhd+IZyAQIrdhzf0yYCfWaKslP1AduC7iH/Vy6h5BZWrhd
ZjYPXhKDwhh5ukY//txOXUaSKMhgapGf2JcJrL0IO6j6k9yhRJ5JC+/1mZRrpMMCm6kxQIDJyfXi
m0LT+bWi2sIh/yX8lO5qXnfVLRyQ9ddube37Y/bNDddLDa+Z3YTFgLl5hZoOU5vjLnyI7lYM3MoP
mswOPdinBXmjJM7ODcrdH/sF7X/AheylgsNPkqzBKipLj5IM+uV4q+guXOHV43UTcysBlIlnAO8a
mRnOV1IFJQMrsQt/tvTaQsEuSC96mS98phkj4BaZWoG/DA6r6RyVNOQQt4dqamcwSEFiJCXwE3rd
wrtmdOHzPICI5W42wH8ahNHko1i6Vyae2KR2jwa3iDxDXWmIq4SrPkE8Lv6VIYh2ffMuTz3A9hI4
DUCMFrW96Z3SWUKcmEN+UjIrOXWC8S5EanoQLeS14lReSA/lJXPjNn/wOua23Lbl2XpSLeElgwA6
zOpVkTPAWwybtHE/QV68KdEa1I2H0LEOYfiAPuO96b6NqnMV+mEuanho/208KUMC5QVs0dp1v5lo
U6iuuM4bHvDFsL++SZcff9ykcVyJz3NZ5dLcjGZ+ASOnntcvURWEq6xx7oLC/3ndzuXJgx2Zawgy
E2A6U0S6G3WFm1lju0FUTnXfHxE3vzMLFSJTmIwDTV046WZq9BjEr0fg0Yj3mJw9Ygxbuqe6GbTr
DriFQICLpoCfMs27e3iTAJS1PbIp7rvfZG80ypYymll3+GB/mveaKkpXnl/YEcgq343WiU8xxmtG
ebSFV9DlrTsuFYY7wNUjV8jkINJQJyulQlahomckR6mj2wDAxPXvN5MyYWSEizHXaQKRmMQvw4hy
Ax9PepKe+7Wzj7dD5G1U1OKFLVcwkoEryFkjdYOY3hJAac5H4YMY4XdEMSnUeWQN/uDxpm+cUxjL
yOCo/UHMDQ0d02ihtzK3kR8NTXwGPvXIp4LV2oJTCauw0Jq12C6x4MxFwkcjE8dIDD2UZKF0TqVV
fSnSeO1lcYJIg4vIreJ8VfJu4RycNcicLAh/PtxFc7YJjIw2sQI2rjimxknhCRFZlAINCYP+grHZ
b/XB2MRN2sYxAmZ1W54s6ANUcLSiMJRqNwP8RdsFlxx36vxKGS95aHiYTbdkhvjO/cLtzNplWsc5
xa2yC3LIXupWRKXJ3buu9pj5wVOSagZqvv4xG7qjnOs3SdAsBN/sgsG6cn9S473oN+Za5NKsiJ2T
2embNC1cWOMh3Pf/GCXPx6MlxIQGrBdj3/F8sV1LP51BfOeUi8K7X+ovihq9+IK2UDmaXc4HM5NL
M9PAPScxZmoFXVLlpFaPDQps17/ckpHx5x+uSjkU/DiuPdYSd09h4W3aSLgvlWx33cxsOJOYMfTJ
FI00HWux6sKvY+n/kfZly3HjWpBfxAiCO1+51CYVS4slW35hSLZMEiS4718/CU3M7SoUozjufrod
1xE6BRA4OEueTMkOiujRyt6J9Of23198YzAtowDiCtwDHpnLdVRphi4lScJgsPNdq2sBAMh3EJhP
nKyjXCoaAiqxDI2zeoaaL1Q+/8U+ntsX0oY5leTSmvGxNPJGESYMyve5WoPWLrmPcyNCDMqSWrfC
meJEtMMPaVRQwZyAemqqOw2a4KxZm4S/DhQt+cyeKnp7m9DC6rMwyG2tdBqMt+HZZJ45za8U2pJQ
cPuujUX637ZSFVy/HUVAkeX8euWFK1lkOw8/46bzb5+YpYN/vjbu0c4OvqbrEhRUcSIr5RuFnkUy
PKvAyN82svjBkGzxUTWDF/QvjVSV1Jo2kueghmyLqYIFf1QL0J5IL5gmA/fDPDYrTn/poqFXj0IV
iikYtxLuc5o1pt4hswhq+4Ww37P6fHtFi0fi7O8Ljj6FiG8B5Ry+bbk36vE2UyDXHcTDqdQhEbnK
Lbi2HuFeSzGYTmUI5wbymNzFUtM4ykzeb6+J/2bx8TrfM/Hu5unUQPXUDlQQ8lMT6kXKLtRfxlnd
3Ta0uJivxx8D4ggP+b+fnzk2VgqSHzsAOf+jFaUP4IRfWcuaCeH7K7MtEaR1dqBVvzorcrLw9b+t
QTgA2ZA3SFKwWVJ91I1HEn/e/vsLTTc4nbNNEr743Fl9OKDFELA/xqP8Wm7Uj1F2su9cocip9sp9
eWhfJM/+Rlbi6sWtw0SkDcAQ0hVT8AhFPSi0HHU7GI16R1vzWI/zSlS76HTOTAiRQ8o0qAg2Gm4n
dOTnPnbs6rP56zFq0F2gGocsEnNaAAIK68i6cZCNzLKCUCnKOzZD1H7qY8vLuqRdmTNaWA9mtTFj
hCqCjLhVWM80I76sMtUKkqFzCWQiIc+GJqm54tQWqlfg28TAD7h60Le/Alrlfaj1ltFZQfT6hV57
THdoGZ5Mf9gQnz3XQesmmzUkJeHPqeAXLqwK17Uu2lhSQM4daNtkB+St7NjModkxfcEgEHuJtuqB
+MUme0SFWu0fG327xof7VW289ROE69xOkHdQFPyE8BhulZ9g4/tjP48eKJm28YY8NUfrAZJRx+iB
+PIu3lahE244Chrsa06+XcOrLH1usHYBqwv6OuDKhZOFiS8J/Gu1FeRx/dCV6tYYEHpE+oqbRK9o
aed5W4CT4uAbCB450tEVCPn3xs9oq0Ma5l3qlyQc0eJJR4iT6fooQzM9UiHa2s/GsZykLEPmRjv1
kI22mW3qkfTsGaNICti+oAsDWk1G5FPeQbD3XsKAGwT3WlSTPTOL424XdaYEtcSpkWQPvwgwrclO
1ckZYksy/MbqSZs5qWxM7X2SmnK4zbO+K11JSjSw3o1Svcm1SsrdvMWU6YYodNB8WlpWtzEgvZJv
QMAeNy5EYeroMSu0BnPJCgT8WrnJW6iu9mqseqHZmjNUAy0p+qPTGVIzkFRku4ZkBd2HZgQBLcgO
0WI36KxR7yk0LKpNUxJp+AVBghraSG3eSw8QdM7YRitVnR3LOprTo6k1xggpwkgjkN3JCcCsfdJl
LujSBsWXSsWAZMtYNm/AdcWGo4BucXJ1tMKM3QCBentTMj19S+JB9qEzXX18zY+7rdVB51gZI7PH
JH4V0W1ppVO6I0PWy5Bkq+vQ6UHqojy0ABltDSPJzWdDisLPctK6aGfg/563BMHes6JEMjmyumX2
BsLe9UlNoTG70SzSQ06agTnLndq4baH8BK2/I7PzVHFsAzOMOwiitQDfS3ncP+ZFH6O6M0HAYz9D
fDSDgjYSLCgT9nlWKK8YtaDEzZisdi5ty6J32ybU5qdRy+fC10oUwbxZpyb0dqdIi3eYoTAzYLFG
Tac+qMHqwreRx5gbWc2y+YA2GTS6a4i3WE7W2NAvHTIQxW/KKZtB5S83Jk+nzCQL7ALAdoiC17a2
lxAofQw2LXsXqVfWQXl0lga3rO0RMtqtUuGbzlWp+WSK8IdDYOqMHZDOqX2g4NaZvWqIaHEo4qlq
7vI+hwrQkEaK7ukx9NrcsTNr+EjoC8wOtPAsLv6qaxOg2AyUEDpI44kb1wWF+nEmF08QcGyVb3JS
J+glQipARiMiIwyC8VKhV+m+UuRw8HOccNQLY9WSDzladtIWn6rvtjMkONm9Qbr4g1mlYj80faMW
73FUJ4ZLc6uufJqmVb6ZIHNX71iLzAuMfyFTnF4uErD9pWODzjpUtCLIEtXtT81QusEdq5qVRzVX
O4gWMkWufQgYRRABK2Ja+xTAU31LSJgnfjGiY7Nlcg+OesWKsmFDCXzDA6RDMcMeWuApVTMouWn5
NMwPfadm3WMTxnKxp5pV/8Grgjg2nrGbmyahiunFiZGspQFLFTvkpHiOAS1ULN0SgqZ+qFJVngwz
KPz+RzN4ZANkYcX7L7/lyGv2+aGwN7a3BiPiblJ4PWAWnUYMpvFRZ8FshFBTyVvTDCy7HLwpssEm
CWH7To52Q2m+DmEhO1HXb25HcPyvXllFqg/+SrgIWVRk0OtZkhn6KEGk/8jNbcvnVcixg/bnbTsL
rxH6WTzQQZ4DEJEQKFql2UuFppiBOape1aUPUjLsYin2b5tZXA742QDPRAHjanpDGyQFgqSzGYC1
tcp+dfafsPiRZR+3rSxAQbFXnIaQAAuKF0b4Vmqk2Qk4KqxA2o0b4w+Edu+AUKq20CneoV6+sd3G
k7Zy6xffFI/62TZdgyou7ef5LxD2M4vwQcFwbQUVSGnhALfxEPmavjY1smZGeNtJouhxYWKhOnQZ
29x2CBS2uH77yoYufbfz5QjFEhUFT7nTuB1HPjTv0V1ztK1HyTXuk2Ptq4fZrzZQcnxI/lDX9jJ/
fu+P9TF5bnbFyk9ZiGZAOKWBTRDjjDisQhWgn+y2GSVqBTWkO16bKJ8/tQ68PLcXvGgFtAkQvECA
DCwMruVZcqnHpTRNaLAE1ITka5I/4+1fqUguxeGorII6A0VewKNF4B78SRabgJgH0P/dVq9F0LiV
a3lMAogOT5VDnb6CxsuaH1tc2pn7FDZwqjo9VDt4FJs8SDIU0oZyZfMUHrpeOa0zE0LRCRGJjqAP
Joyf/Q+C+T7tRfpejI71AHVVj+2bb81vSKQfOCil8MptdbcGoFu6F+dvhBBcz+hDVGaPX2DN0y4n
xnubjQ+z3TzdPiZfldBbKxVyNlWf0eYFnVjABcDab4prOuzOwjA7ZkdcYNAPQ2AVbnIA/NyTT/rW
+oHIt/gGedDT+nTJ2pfl/352aJN5mvDs48dYQ+0NyiuQXM7t9a5Z4Nt+ZqEjStyaKbY1tO5oj5ZA
Wa2cneXX/eyFEExIAGC2yLnNIN73BWJAZ75PD8mR/aDvykY6AFrh5m61knovvu1nRoXrjrSmb8Ya
z5JmTFsy2du5V/xWNRHaN9TRhuytCce1BJA/AeLZQXUETVz0qVHGF3z3bJh9lo74XJpZQLO6v1cH
+3ubVN+Ynh+Usnu9/e0WzanI9zHjx5XDBBfOakOqoqw1A4mFsUvV/GdEpp8mJCTVzn5UtH/RMQNS
5X/2bMHP9GEKIAm3x2z5QQ5zqIxLxrNO6cq6lq46BrPBcwM2GIDthG1kNJqVQUEDsIs6jGbbk+pj
lsV0NSv9awkOMElwgQcN7SoVkDPhUVes1ho7MOEEdgL2t+KPWa7NUi1cME4IxNk8MQpwJTODPGnQ
VGYZgWp392Av35Oc+bfPwZoJ4aznVI3GOtGNAEcOeQkFN/pa/2bpEmMGB6orEOD4wvxe+gk9xPwR
Gr96AHA0JlEqt3lhmI+sfV5OURzq5y/KX6PZELvibHOyUHCliBAwJZSsvOxUPeihtwAlz7K8B1Ay
WzlsC47CRD8U6FAdkwT4n8uFVV01dEBYgPO3Zh9NM77ZGcSqw+w5ttMXFAyODNNQKy5x4YCbYLLB
kDVmB0EZKVzcSS/UDsm2HpTJu5U8kO6ppyuxyNKZMCBsAFJFThUhloig+VOTqmz0QJW7xJ0NtHxp
1axNni1asbgWDphSrtUEp5JYhRnLWEgWtk4VSn9Coqb/ZrdAEQpGfOjYATF9+YUGGpGBoRYWMNn6
HobjHZMpZljb7e1btPRRwH8LCDEG97ihSzNGQbOaRkwLJAw7JqAUSDMvgcr7f7MiLEay6KzSHFaI
dLL7P2X9aqxClPl9F54hrjdl8A+CXElEocSx3PQJcHIBbSGUEHXAa1A8CpC0wYNkrH2epd7yhTlh
42hMu3lWIi0o5r02HCs9Ps3jk5Xdz9Mxq15wwYBiy//FoThfo7CP1TzmlV7GWtDQvTY+ztVHoq2R
aSycCDgfqDAAzQOIsIhWApsXZI26RvlSgWI429qrWfx1QwpMzzxdgK4u1xTkv+Es/pryGHLeLG5P
IxvAbTU+EHONp+s6TLA5mattAjCJJFpkc5OTVkkrc6hPU1oGA+bN7Sb5RnV6H8bJa1wBiPW3Rxwf
BkAXNHWB18MGXi6pyAxrQCeyhhAY0KwtylCOHKmmX2L6aHPb1PVJ56QRmFKGcAW470WcupSljaWG
XX2yUuVg6ZG5jdUKC9PZRxHJ324bu+53AJuJyUE+eY1ikei1Lb2asloNq1PZQt6k/m2xGgsr76W4
97IEL6Jde6hP/v1uYgtBDooEGXQjV+9TSOVqqKv6hGQgeZ1H2XyK0vAtl8e1CeyFIQ58LbxI4Mfg
UgViIk7ssM1kDBNjnq/dSx+Rb0P12H6Md/Iue1kb6Fn6dOfGhFOitogAC27MnGiALOcYNSCPAD2u
AzavFST+9UUGDyQSc4zTKfw/1MsTCUS8praFggxNy72I/eokzVWVVRHURTOIJTiPBL6YCC4YSGdi
GrKqwITW+UkDpKxnbuZd76Ah8yh3AL04Gmoq0LC/fTDX7PKtPvMhVGmoAibI6lSgSq1Kb3gUnER7
uW1kobjByTT/WZ0QKjMSkqhIYGU+Db7sk51tOu1dRx3d730ZFaISAyGQ8lzrO399ncvn7NKwkA5U
VpXU8gzDPPTUN9km8lO3wdTe7Lfbbrc2Bn0d01yaE4Izo0SvogvL6sTHmKIOolD188pWXsecFyZE
4BDHaA0GOhmYNOsVr/02bKttepxNx7pvfWWjePVj/UJfyGfurlUxr0wDGwsyRY7BRXZ1dcdTgolL
WaUFGCSSHTX6fW1EG6RBfqhVbtGju1Wt6YleHU/AAeFVkALBQ3MC08vjOWtQ7lAK4Onl6JhHP2to
EJbdCmb/eshTMCIckozUTdexocCQJykcHcy1ry0GLdvc6Z8hXuaSp5lPenKWgj11wvAIDhKvPQ53
q21x7kwujqvwS4TzkxtqXOXV1y+JH5pg3Kf+/D3dNt4EnIEr38Urzu3qvF7Ygy7s5fZGGMHuzBT2
Mr12bOVRTf5+EJqbADkTJMqRJF/Nrs5VEw5m1xWn+J7uyUZz9V33icZaug3v+9pRNuGdJjvVxxrP
1vUU/ZdhJDAob4CrTRzYryoqjSi6F2AkqF7pb9Ujd9Guep+9fIP5Wbf1SwNz2NOOYRTOq7drM/TX
WS+3j1kTPjmJZoo4cAL6k6zVIik/1cTrfIxDB93PAf2aL9s9OXLFv/W+1LXHE8zyT37m0NUoVElS
2DkmRGVXcQ3X/ggfbHd0LWf41sL+SupzFSHCHkJPDonjTSlxyFBhLIaM4JSDWzgE6CpH8sPU5w5S
Kn6ohluaZqv1BB6fi7eEG+QZFwiKREEViIVHdjjjy9rPBCBU6iR+f1f65WvxW/3E+LD/ty4XSwQ3
MyIpHgVcQWQYRLOgGgeIvLadfCAZcmf+CFsv/EYCIChRw2AePUzfu+926Ri2d9v60hU9Ny58zyKH
RBBr+/yU4/FK4ObpWgiwaAHVGYMzwPDJ78sTYyTajO5UlZ8mzbjPIdJowwXeXsTSqQQWE38f+HFo
EolxvZ6a+jDbKjuFx+6VBzYGGBOb+9nnE9//H/R+PAIUjggSIgzLoy8EnXUxIW+smBqDRRhGX2U3
3WWn1NVALJvt8m21u722q2AUFLmYK8LRhxIvcj0hGDVB+Zz0ZslOtSUFZbmNfqtAr4zmmrDsNWYK
hsD6jOcfxx7CVkIkmqRqJYHthJ2id+2Qh868UbbKcXJTMJ/E3i+792rLrfbkXbuDWrl7e5XXY72C
deEcknnUQjWH9S49pK/lnvnhXvuWT451ygxHdamTeqscNgtH82LJPDw4c2Z5mUDCrYXR/J6Gjvxu
fWbgCCl9gBxGX/WB4aCHNaNrNoWIOFJoO0h8m5voe1/fF1O4EnIvHRgTc4iI1DjXrAj10mq9bNvB
yE5z22xntQFddO1Iev/cV0+3P9pC9ASy438sCScGL5A61xosDc30Shr0n/TWLfSVF2DppbswIxyN
KG3SDpzsGThH0uwgS77ian5zNPaF7UCGUv8jN17+mK8Shy59qfPlCaeD9PYIfiMTyxtQpoSwYSGv
gEpXlyYcBpOCVZZI2EFkR+MP40C89rk5tsB2bKVjOm9UZC6hv1a9vqbKwmUDSzWCbdThUNwRw948
MZVM0jO8OABzfUa+BPc1eOq7ctesNLuWN/EfU0LwS9QGk4UZVlg0v/XwIaJvt8/gUhx2sRbheZGN
MQZoDgbSPwbeT+V92ObP9BnQFTCE1rvOU93ol3InvTGv41Sva421Rc91tpliDUvVWEL1GcdEeSSN
P9ceg8OU/MqbBy9tdjOohtbJv5av3v+2VXwVIlTO0lnFqlGs99Skux/0+ls6pB+3d/c6s748KV/N
9zMP2eZGb8X610mBfEDpaYYLmWDEmACbea5UOcaufWGWs+Yl19YnuBYEE6VmVdhUFdqRjsrGP9NA
72Z7rbJ+XVjiCwToAuVAAgSPSIfXtPKQhTYW2G7k2gFgB+Qq0giWV3y3zXC3xn+zeB3OzAkXHkJ3
Q4fnPDvZ6E24sV1ZztgN8cprumZFuN/NFAM9VuN0gAXLoXMBeOnaaPCaCeFeA7PZA2QNEzEzPTCc
OwiT/vohQ3+AE4kjtwMPqSqswoS+dyJTNT216K2WZkd/ZUO7mRWWBoBCrJXIrk8c6BUwgcjVsKCf
LjITxdD4qCytTU96Xr9gmPwFTEnvDWGvt2/UV6XtMnS8sCNSE5VRJXVZ1KWoBqibqnHmvb4j30Nk
GT+7F3sDvnTv/94ve8t+v/QBA5eXRdxK26255oWzz3+KjcMPDmDQvAoPXFQqbYTBGWyw13M1Nbdw
7ScNc8jFZrpbozC6PjCwAq0xED+hmX2leIMugAG5O5meJKl9hvjNQ2s03u29XfqEgGphkhA0gaAi
FdYThsmkG2NLkcs0rlI+oZzstPTzvxkRbnCvmBNkvjp6ghqLG8c9+FKmTaKuaVcsrYXTnCJvAqXq
VctvzMxqtnOSgDLoY4of0xqB+CoOcyH+QAsWUSJgYTJU+8S+gTJbMiDJkhTU3vhLOqWNE7uJb3n9
oc6c+Kna6266Si58PRoBOqYzqyLJfWsmDPMtsMoZjfM39hTtOOPhIz3ZT07rGJ2jvFn7bjN44OIF
n1x8sDGC50DncZDwgq+pnC0U6C5/j5BisY5Cqy0MJUyLhJPDfLb9MBiols27cG+6xb7GBJO9VX0e
S2R+8lwfwQD0/xFJLHzzi31RLtMRNS8ySvjX4GFZubHBnuRFL9+TvbRtt3HqhMxZLQlyPy24owub
wkOrFaTIow42wa+wg0XyEYFINN5JT784wbTqz+Au/ZF64ZMVYw5hxcWTNfPca5zFFxWgiiC7/Vpy
12yyBjybxmf9DFlHVNBAm0gmp9l3v5vS0T/r7WrphQeHt1YveIy2sZXIsL++vLoBL231s3pB5Ni9
SG7vqofhPt5Zu+zATtKe9P7a5i/ErpcHT/AloZYXIFvD6ifX2DIDKcBPiD3C/xu5O/U73R8g+lA+
Alkn7zAmHK2n3fzzXm0AOC9AegHGJFBbXe6/1ZfgYmqxAeFxAnYm8dnR9qXj5FFHvut2q2k+P8K3
7Akr1uumR5ED9kD/F+2yDduWd7nuTBgGk3dWMK0W8xaeHTQMVRAM4cnRr9qwetxh5hHk1IE2NK9N
+NMYIZddlF7TQ3rSeqTJhyr/0ICW5MMYCjTY9I3epd9uvxnXP4LrXarob3MwD37K5S5ng2GkzdBK
gQK2eEy8GPtqDtcCmEUjEA5RMNyD/skVDF1XwkQJSylQ8wwEHygQsRIzG/9iJWdGhJhMHYqOdC1W
oldvYBmBDG/s/QsLmBXEkwcWwivNRKNJaptBWjVAgHxgtPMbrOa2CX7ILg+hikgEBUMdfBfAjAlt
CaD6+rKPZDAOEPo7zaU74Hf3aoIhPKv8ddvUtUvnptCbINgNACnE+wWysrIchjAg0V3dv+blVlNX
+ktLq+EKHEA6cbSTWCE3WNGFsg4CD4jVOjT8ZUUTMDWpM1prMT//uOK+nVsSLi+UaVrLYCAVYJHk
jvHoJoPtABvgAgLQrS1r4TijhAXdUS75iOK/kGCkSsNiqcey0qF6hrTkGyby14KspQVpEE/jzQVY
EkHxdSONEqa0YMNUqsdEt+JDkc79E5oOLZgoq9qbSTT+dUUEzHHwSXzwBR1H8Z5KwGMUqAKCmiFJ
o41hF3QTsXAtqFko53Iz4PPknPwIuISgpgFjbtnLGPfnjNnW+7wrd2QGRffoEld3UeHktSXqYsqq
ATp81dEvnUquP8P5juB+RfhLk0dtmg2Yl1a2vJ7c7octV6vlVMEamF+3w17ZSesV3ev3DKs+M8tP
1Vk8EcolGwYy81VzgejKjXRPwvwN+qvbsnLsh7Xyz9IROjcoXHDDHOuhbWWsc3yPVP5+GE4DzjK7
kjCT2v+9+8VdgFAZ2uTgABNhMGyu0tLWQBFupKOyV6yR7Uqtmf3bTuv66oECizMO2ujWXJOyZiDd
spp0NII+0ZzczB0Sff83Fmx0GXDv0Pniu3r+mUhXlk3SGQGmCNzRegYcfsXHX6+BY67AsAUkAchf
RYCclOV6g+kBANAz6dnUKHRxk5XS44JvvzAhnLWogBRFRjIzyFTDBZwB45f37bi9vVML5UUsREOI
xsVOAQnnJ/5sqyyVGXPdw4q2lf0aysgVSIYxuaOhRaG7drSPwNaEwdA1u/wTCM4enhcJ+xchMF6v
S7utUWCGs474sAnZSD8sSGeDnQztEXk/H/RDFzrqe7GpAVP4a/iVhRWDqAx8jRpa3CLzZN4ONC9o
aASK1Hka/WXFP7HTkJX/vbK118kHDIH8FAQInB1Y7Ez2CcvtBHMC2Np2P72wn0QCjSxz9CflufWJ
S/zxqBdPpXJnET/Rt8X32z/g+ozyy4UOMzq/YK2whE9LaaWliqSAIgC4EELepXIFpn79DTU0sIFs
ASchWkFieo/pq6ZtewzjD7L+I+4Mty0T36AQsLeLdz0v9rfXs9CGRSnpa1aB84jb4pszT3JctbFq
BoSajwYAbSy0nZlUn6VpuAAFQ/mQuWbzmgNTlww6JvHvQnVtZHdhV1FpAhoMMSRYEkUyEIMMmP8v
MVyqQWJeyXpkUmsMsNePGy+Z/WNC+HBpEpOOVVgnFGYVqNZTDTKOElLVMl+hFV0owF+aEpyMMTJD
Q8yN1RznjXFQvfIUPSKb2Tded6/ca7vyGAZrr/f1xYBReH6AW/B4X9GAMymh+VAzM1Dkvg7MpM/v
hngs4HuawQlLM9+OdAJZl8HqlQduaWdB4YK2JaglkLUJz2mbalJiTbGJwQol+cxRkX2fYcoHE0Dr
5lUJpueVM7t0XOBnsEygwDDJIfSPSqMmczjUZiAfkl0TP6uN299VXg/nmjbb7JFGbgmpuZUndqH2
ipbDP2bFMrDFpArSYTBL96nhcOJ/wxs25bt94MTZq4UO7q0vvfmlOcGbV0WBgY8E5rKGfdT576ID
biGvH1rJ8AitnRwMPfZwYGHmtZO5cogXjhMyOTzFvNcIRyQYL3IZha0KHzXOC4gpAJw1vE01c6u8
jJymmL3MpCv7u/BVL0wKGTefZLdnKzGDKdU8DQLhVvrj9sG5fv1xPjGryx8pJJIidNDqKW3kAo9H
GUdunJxIdEqUbOU6LO/cP0b4v589/hI4MPQoxAxYX/8AN6kbDt869hZqsdOMD6zrvf+2JuEuEFCQ
WVLD19Qj/4kHxzS+x1RbsbLwKnHEONosgHOqhpiwFqOu9mpuwIrazW6fqp92DdATaSDmjhLoCwub
n/9iXaCMA/uNCcIjMRg0oEkZdlCjQBHoJ6hn9sbQb+xmTZN5wXdhXVCU414T41rCMa9zyuIIzKFB
ZX83m0fJ0g9GnbtNtdbeWzwVmOEE1h+4qisRjZ7aAKhBgzqozRR9t8FJDektAtJDqh7wsI+R+nF7
/xa/2D8GRWelpTlLYhMRWVa+jbHpMUJqcM1o90U5b4He2942t3h5z8wJG1mwOZZsGaGnog9+WOlP
JPzr6QwwIeGVwcAo3D76LHzFZxdL16oONCOYS5RT+TlVdaecpa0OYh1aTyvHffFYYLRfBj+ErsPW
pam2oQk1K5hS625Xh5hMrWxwUB+i6vvtbbuehMeioGENoBhI9hH3CY+nbERSpoQ9PtO+eBr84i6C
n9hx9SrFjd3mCFId3tAwt8am+2Fu4UXAq72y2oVvxy+a8sVzjIxFcCHh2IyJ3BNwnkZAYNBXRL0r
PnHhMIKMFE0xLlygY2Mv9zNPqp50eqUGdcZcmiAHMXyq1m5qmluWvt/e0yVjmFBClI6MBLVC4R1B
etArSZGpQTkl7NSW01A46dQqwTBYtZ8ltHxWR30aVta4cGbA8m1yPUDA0nFGL9dY5LlksNhSAgyo
uyz5FRuaw+izLb3eXt7C1zq3I6L9i1BJ81DSlSDKVYdl9yZbY/BeaDFyzXNMkUFoFiRHIjRTbmyK
wl2IHARQyX6fP4/fjYfpIdnTQPWnXdRCEMVZC2AXsmaoXuKC46BAEOVq0KubtDJDJR5xJILm4Qlj
s8A4megp5UH1ED/Sz1WL1ycFTRQceETNKM9c6SVgzBC5SPFFJTBv6r3io+B1N9/VO7It7umTscn8
6S58Wh1BWbSLIh9Egy2M9uj83888WZ2FGaqNqA8gwvI19hpOHyxt72luHOO+/mPbkMqKtWw3tL2T
De9FWrldPkCjMG1jZ4Y4joMxNTeS2xVHcB0fYcxTRYsdk8scWcOP+NnvkpSsmA0gioO6qpw5qbys
UKFH/ffe4NKMsHyJTVWq2Igtq8q473ULMUs6637RlU/dPGabBqQjt+/M9d3UUY1BQg0FKwwdif4H
Bbi46huiBanWO6m5ySnd1JrklMnv24aun3k0DBTgfi3OnmiIXSOqlVKXF40WsCl+IBUBDIoFcfhc
RPmdXFG3NqcVt8PdymWWgPE6zBjjHEN5FyCYy29mFVMSj2mlBEyq95o2/yI4H65VRk9NY+1AXQc5
KJDiOVTJX26v9XpSF+vEdUXWB/y2ierjpel5yJJZmSSCxpINXT6F7Do1P87F/NGlzRtkgTftmOys
KXkayrlZ+aSL6z4zLjzRXY16UzFSJSh66UUhUDIaUkAOqJQ4bZ1D0lx/iwyySTjr3cq6+Z++2nKE
i3CRoP0ERc/lutOWTsY8W+Dh7WzFtWn9aEjTO8P0fVQVT+pMH4osPlixtgWDx6OGkMUJUzDbjX31
vPJTrh8DRA6YokHWj8DoivJY1zvViKlKUDuf3MnnSJDoYLutg9jctXZgztmtWFxa/LlFYfHmQHs2
Z7AI9jrzxDL9s0qG2emhaALNgBqU9JnilUnJnLyHo5r6RHbHVu19yuo/eSqtfIzrm82nWHG1NaSq
SFeFviDVEiszYp0EESqsCTOdytiVXeFW9lp3Zmmr+WwJKrqAK12NmFBZTpVem0gA5biD3APiOGfk
31wp3iqA2hJBkiBOXxWslxRSaFjOrD3E7RRuZ1pNXihlcPzE+ASNJSqCdAaXrZ7tQR24lk4u7Scv
5FrQ3gFrgZh2TQh9FZnNJJBkCV4EQmuytpvD+1b6vH2QuJMXL9G5Ib7dZ29NgxJZLpcjTi5jH70M
ndYEqJX0Uc5+xu2/+XYmwng88+jFoA54aUwaiJVPWBlipukEYbm7qIv3t9fD/8TVes5MCH6YJnDO
c5coQTK+KFbt1EboagPZ3LayuGtnVvi/n+1apoH6Nx1jJVABSkinHmdQvVfBnTkBTx+tVfbW1iSU
MurU1Ko542uaFFeNTM/SXztpjUpt8R0BjAX1fEz6I3AX7jCLKbhFSoOARZvdK0oaANixqfDquLM6
Wah7z4fBzvyqnn6MM3D9t7d06V4DPIo/h3QPQBbu8M62FPU8vc6kkARzab1D7myD4vz32yYWLxXY
RjAMh0YgrvWliTQr9KmDimOg9O8Wwh1pHl0Fs2Haw207i6fjzI7gm0EHC+w30tmgMUrJKerihXXd
M4vJNxbVxzYPV3oV19EOXp8ze0IAQOpaQ8Ud3grx1APSrs6B/tjvIuFaWpX5Kksjc4vuryl2EHZw
FXkAUtGFwXm53E06mYNRgpU7iHrdrzT9DrVv00kr+aDO5WdCx9wpVWVt7IOv5ep+n1kV07u2YXjx
8A31yXrq2vRBUYdAHbv3gmiRI4fdIbWmyk3s9sC6aOAXczN2+l/TcPLYElOkPEkC148inNawLuww
yhXEHvOwT4pxX0jKQ6pa326fpKVLcW5G8M4JiEqsesIrn+fV3qrSbwm6DysR3LKN/z3dIqdQ2Fd5
GknY0QQ0z4OVHfI5+nF7GQtovYvwQAz8p0RJWMHXEWu15UUhOapRvx3BL+2YOe4IkHTgXtbHyDHV
wo+V1Bv16meU9akbJd1bkaUf8gztT72IcGuNgy13h56Vo5uO2RrzzZK3xaEG+sPEPL3+RSV45ojM
Iemkir+INuRToqwwXDkFZ0CnSr9v78qSmzg3JFwg0FXI8dQQEvQ4njbkU2Qz9ls7IMMTpuu9/2ZM
uDcz5iDLvkRAYfaxZ6W1qzbvIJT2NPM4Tyufe3FhwATxKgEiGJEwzyR2THpoWAQJZYg6bXpf57GP
JHb2pHSCs2BrucCyRdNCBqRhdE/Mvmy7NAZZQVDYmPN73ZgP85ge6NB6eh1mYITO13pfS08JHpH/
GeQ/6OyQTFHXNrM6EIyVqu4oKWjyPTEklnEcrnw4fgpEh8edLEhOwGd2NZ+bxHKCdjAsaXV2xEzC
LgHNSWQl+6Gr75MOMpql/Xb7rCyb5B+OoI6GrPZycXKO8DZG6zeYRxM8siCecpQpfIIiyXs0tKET
K5AEAAX5622zi3uKBf4/s8KzGef/h7Qr240cV7JfJEDUrldJudpWererXgSXq0r7vuvr59C4dzqT
IpLjHqD7qQBHhhgMxnqOTmq5hFgzCD8xkXebGtlnIJn7Uusfr4vi2guSB4C5orW/gtpfpmGZ7agj
foKZJ0dKpm0247FoxnR2Ukk6DaYhAlvlancmkrmAbapmWqc3uBTKojqmFNzKU/IcgHWlAwT6dfW4
LgzwUKhHACMOUwWXBxi0udkmTUv8vJ4dYj5n1Z+uEHxCvj7/yGBuADZkJWm0oU9Jm6DVsLw2g/0m
5erd2CeT4I0SKcS4ymlq2zoBf4Cfd+rGKkFeXD8TIjoikRTmiEBNkFhNBZVmCW/5jWGfsuHbE6e0
JgUCB8x4YIKWXT6stbGSDHAy+EM0e23VPZtD/FmSBjukeSKYluQZOU2Q6TAjp3dcaMpSJloBI8cs
Wqhmnqb87kHB0i9AvwkFPoP37c6FKZcml8ozYLzHivhdPBuYpR3+aFP7DFoDgdnx5aDEQHFuUNhj
zsjCklJhLzHxg1S/N+bsJI3dLTCMBHEmVwyqOQhwUbJctT1BWWDOmYxvN/XY/1P66QCSDV+uEAh8
/6raKmVfBgjYuiFZG800NCBo8GdsSdvSD6xEeZRj47oUzmXFwLatY2wWuAtoKlyeDvAJ6xGXSPbj
GJ1V0rzb/XjbF+R5DKrDdVGcL4eYifLWwPWgaccYwmibU1dHlexrgHolavh3JvYWgcL+uhiuRmdi
mAB87OVCGqNO9rGf51aj8auZVISQE9HB/mT+ui5MpBMNoc9f+ypNhyFqZEx14rlojPiun5vHrKqe
r8vhTIEBxQsko8ioMCIF87sUFHR9HGldLSNDNe4sW9rYZncfN425DYPy2GnlLiYSaAwwXyDNxo9o
NA0HZnrQ7UwweMJV+eyXMB4XZL9NKU+l7FfBZ5e9E0zFW7Foh4l7iGdCmMus1LY0ELmQ/Z48DOad
hvxx0d+nSASlK1CGnf3V+h6a2FCmG97VeXam+aNH6iE4PIE27NhnO2fzmKXQRtlpgCMg6Fh76biZ
9uGdjbUg4DtEzlwdKRTN5v8pmrl0mWSXaoAWGsC4J+BwPef7/CE+Bp7myZ8LdhoeKVWUgaqs4Inh
LKFdGKzGXMM6qntJjaAzALq2I7b3852SgCaqOVHyhn6rQ/g+P1nVBmoTQZ2FXjsmND6/LRpzLWO7
+o/wRb/NlbdUiAfC6YVeqkcN6+zi221p1hjBkjFq1hwkx5S9/s46dJsxdozYaR7yp+KPaAzgK1m5
pha1szOhLfB39cnGN+22PbY8F695wuxe9zYEbnyIHikUf/KQvJTW9roV8T4nxr7xOmDegrbsL+UO
ijYGIFrCIxHYoTNHpHWyrhC4Uu4npdV7A9A8QFhhm9oR+kQEfagFkNO95ebyPtyTPZicHUOCtWyk
Y7YJn0SWwnEAJqG7HKAzwaPBjlYojdYRHfspPhJINxmxZyABkk8RuQCOBzgX81VhPTs5lGitMo3z
xSfa7wYdML0BmIURgGaz2F0/K65CiBuA5oAID2Mjl2cVjkkkR3m0+IuqnlJQNIUEBtkGRCCHd1wm
whPsN2N1zYBVXAoyxrGR7SKcfZK58GU5diwTrMK0Xq54mS97jRuLcUGo17i8ASZglLBDAXgoShDD
CG1ysshtg+NSg8UjY7ut5MVdFDCPzcGWhNVrPL1ac34qa6CLRYnTFqM32v+iIH75M5g3cOgl0JSl
OM7Izr0gtryiUI+K6ttg25UxWauD0lo3thamaK6fLscFXEpmHsYsDO200PEBlJ3pxI/mNrkfd8Gh
ujGc7m/hW1tU6e5EEJkcZ34hlc37jbRTEm2EVP2EV8T6m+/T1DESp/hlv0R+dwyfNSAqpECVckni
mL+vK7026UvpTPqPkUy9rxp87bjtvDbUPCUCEF9kCwJHnhgUpVDew0CtuQb/k6rWtox09sfqt232
jpG9hLoAvFEkg3mYLDRnUOiCDNt4KRGm6aBK+z4oBLZ/sMkEaDgwc6/gwOtGHTDHU82+FVT7ZgYn
/RAL+go8Nc5FMCcyGVG0BF0x+7kK95w1DuliT9Ierp/7+tm5VISJXfAUFZreQoqUFNg2q4Z9NmDd
7roQ6jFYj3KuChOnkNGYrHooZ39Al0BL1E2X145VP4/NvCG9qKS+fgegEqBRAYEFdHs4sEunmebd
EhUqzl+PXrruLraifa+Znp5+XteK++nO5DCfDvBe2aJhyN9Pq9Qz9cy1EmVzXQTHBvBYg8IJiPN4
b9hGtGEPyRIjEwA9TuQMykse9Vj+fv62EAXOHsVGTHOgn8K4u0YHFUA6laPfN6+BDTuL32dNUHnh
KPK1k4FiH3D6VluVadIAsFEyBn+pf7Rd6Rjd2xQLAlLOuSsY1LeRzmLlzGZf5aWxCjS+5cHvQa9t
/tWCPxqgk8UbqhxdVFx5jFngWGgZ5NK+pqWOtdm0BlQnjkP63Cl3sSSI7DmmpSIMBLYJ8Mkx+s08
wR1RpLqzW6jSRk7e4ukNRQBSXBFIc4HyjlGwFbpl0ymlkdjx4Nv672ia3E7RnW/blQqD+q8EtuEr
y7OkS1Ey+GaRu7ak3kbqjV2KPDHvNID5aKG+omISiw0u57mtliIhPdhmPoz+lAHTNhH1G+mJMv4L
M9DYykR7GrtF7HHouVEuWTj2ftG/E4yB9j+V8CPrGld2WsOLyPv3PxxgZmQdwOCI0VkHlqNPrQTy
1PtRuDiUEqhS8H9vCc6HBlCMVnTuUwHwPgURYxfVNbA9LGDVHXxqCE4MflcH67OnWJaOOmqxziKT
HN1bRcTUwrmnaNkCQIDiHWFbi57oWZyumEoPx2n3fpBl/thn3qIAlab+JPEs0JDz7sAZ0ElkFCwx
IMiEkK0d5JNZ4dyw83AKigr41FIOZkO9vEFqeYMtehFtNOdWYfIRc48KBrxhjoxu0lhrQ9bOPUAg
+pt6Md+RTwqeHY7B08Ud4H/S0STkBpefLygXwIBYbe9nWNwDh4uT160nm6L4m2sdZ2IYTbA1oaRZ
3/R+qCVH7NLctMswb6Vk2RCjmLBgE//B+tnjdcv/yi1WNnkmldrOmW0UMl5VK+l7P1/kynITOVeT
n4baWm+hEii/AKweaEcb6BrJoccYENlVUlHqLiCnBttbkmCRd7EaWSm2GkFz5A5TlmHbOAgAxKam
ZmI9ZBkRXiSeQaNZDU8NPG/sbDMBR6jmWqP2ce9bVbM15Y+svp/i0gWEi3v98/DOREPeTqfrOcBy
gwksGPTTOh8TEK4lY66kO1XB2zzpTrQ81OPv6+I4u34QRuEFsWOM26MzivX50iex1XZISdIFpKDZ
Nt2RBykCvhKwIYWZ51f/hTl94JIDSxCMtSqBbOb003oubClRfRV0CPF+2ctkq8TgX9wsfvZaH6ad
fNP+MuqdeoDdy6arPueyI22vq805zotfwdigFgA4stAjFZRs9+UrAG9rLXIFwT3HMxl4TuApgK4D
sAnmEpdTq8ZVEyhYFW9MB0X6277bziVmhgBMc6qqWBBQcJBTASx3JpD5tLExDLFV2wpqad1BvqNb
BZO7uN1jsxMhn3McFFyfjpV/zM9jiJMVRaqpX0boBpwB1cnm6k4Bv7OTaiKQT85HvBDEHJQkN6Oc
BxA0yVHhZfiSbg8al1ZST81S/qoK5e91y+DUY8wLiUxcBgLvDAtRX1+x/QCywPAU40Nmb5M7egGY
SCrcChHYFs8nXghlXjE9jqxCBSWwTz6X2FE9ALb+kDCrg3ljt6qBiQKicNOpwCajntQf1zXmeBwA
8yAYQfaBIItda1602k6DHPs8MrYOwwiTsNJbNgHz0QLAfA1IFknbXJfItZ4zicyhLmqf20CBhqHq
0hZ87UfN2DWRiIaKpxdAhKmPQb0VzZ5LT4OW35imBAsDoRnGzjQVx7TJQjeTpD2InU4kmNE/EL1u
9Kcz7u3i5WasJy8xPVNIXe/reKC09M9s1m5WAh5P2NrhhiFnzyhjMoAoMOpFGXp/UIpDFYc3WSLK
HzjnpKkEqzvocMNXszGxrdbGXExp71dLdzepxTY3gHGo16IWLe+jncthVEnjrJDnsEC0OB/s7iHN
fwXanxa4BdfNjvfFzsUwBjHZGWrXctb7S6bv7LR8kkIiyIG5miAqxOALHrnV6mZQqga2BZLe76LH
sAnRw+jdKY9cSXu7rgv3aHAyCLIxG7pCQIntCeCoMgQV5U+rpGAWsSv1peCLcaQA7eR/rxDb1kNW
agGhDlfIDuJnMNzsLTv3LeFGIQcPCi8JHi+wuxNM1bA4MqSY47DSQsWPbsPXFjs89+Y23yRe4BmH
Yj8dI394jfaohx/FaFCcI8NIFMYdKAYatKX/fhaO5rkeGf2ASXMjBlFCX8gemTQvkaLHoUtFu5M8
TYH7gQE6aiBYiKVf/EzaFIZTHbaYo6OkTBRP10zcvHS7X3roKIfwEKMCTCv+AVi99+r99G3+PwCu
oN4AED5Qo2Gxh/FPVVNoaV+GmClWjpUxOd1cb3RJhHDAsZsLKcyFxtpQSjpFkv0Jw4Fm/lMzi82S
iAjQRVKY+xzM9pgvVEoVPc6gJYvk3lmC1+sXjX4QxqHbKkALURRAfwYFiMsDq8C0IVWNLPthjtWv
MEQq5st54lvkF8bs9teFcWwRXIOYNMdloGTZ7OlYUhnTLU5fWaSjNT/jZfYke9725vP3BSEhxi42
TABzMcynsxtDzWN9kH0M4j6hRuG0wOerAnMTGgKPyDskJE0oOqIQgQYXEwXHdgLEJD2BpBC7tCk2
R5wxqB/tuhHxJ3LcO2BZDNTTgC+J9ILRKSQxehlDRnU6Ke0p1UTNR/oHWFPATDr+MvawKCb0pSnI
Wph2XaYv2AIo7no8uY5RhttQUX+bvXIP1h8Jk1/W+2wp3x4VsaAV3AagmDBsyA6QZ3bUNJURyX4K
jtVWNitnqFSkEuH3OcfBSHsuif2G2pCQvA1lv/yrHeeN6qUbiufVbpXP8B69SBA+iFKx9bFBpI5U
F/VvC8+ZcvlVB1kt0rqcF39YAke3bnRRCiESwNzgorCKRZqUBRYo75pymhzABYkIsddmDi3QKcLl
BFr5avFqyLA2MVoj+t+15dnGa6WRe3PWBCkeVwrQ5mlMZoGQkbHAxCxNYBjUi2915YbkxmfdNC91
XQuq7JyiALRBjo4JM/TzUaS8PBNViXJr6UpYOl0Q0Mws3ixz2GyVtpfvktJ6NpWmvSP5NG3bJlx2
AZmkbT0jlS/nKPl2+wp3TkYfERvHiA6+ELLPnsza1id1SCU0yMck8BBgAYI71f9ed4i8LwufCzBI
1H7XoW6VpFFPKnzZuXztGlDuFVjx+XbMBoZLRJjIL8EIDpyIy6+KXkM7FqM2+3MW3I2z9BeAtR4J
qvfrqqxfLIih0LGYXKBMxlTVs+/VTkNqWtGM/mszPxuNnHngNd9ldYY5/dBCFgkkyOsSOTfsQiJj
lnGQgacrHma/qGuaIZOXqep/fV8GxQ4Bhg0AJlc+UG/zIKlDtMnGbiQO9sz+gJz387oMTnEKYBpf
czO03bAqW8cNlplAKDz69cbYtZvBs46a7rRgFHHDzTw69Z8OwNf5YTIcfbdsssGTDiJwQ2oFl68M
BjJA240HRtPXgFRJUKXZIEkgV8Dw9/tE5MEZxpRgUFH/2ZG5vuuNPMGAnSzaMOacIsrNKFThqaaE
x4zvr0twXZQ6zJMU2ejVWj7u8ygPBJ17DuYG8gnMzGM0APw+WIW8NE+zNu06jqXOz27t0+RVP+IN
Ss2bbjN96MfQTYEkLtqKXV9ujDGjLUjTC+zLsWFVKOf4L1c6f8Z4TYsK9/xsmq/XbYcvA9Ck8FQI
qtjLbWRJiZXipfNT2XJUPdujBeIAXkTwAvA+H6DnZJSIkUfQVujl59OComiwo9YCPGTaxmAn6A7L
gdI6glGWguJH5QZ48IIHgf7RS5vE1ijFpMbCAyi32dAKA7C1IbdxCxw6OkyW7lTA9IirimvPZWsg
N0HlW6G8cuzzFoU5oGWlrPEBy7hd1E2MJkQIoAEDJJnBKIi1OQcGe9CAwKLLmIFih0lLZYnyMtdr
zF0l7hL9sutxi6bOdatYzxvTDjIqpYBAobeKvVRZgHk1kloxyPjI1gQJb/pSvXUUaBjfT0JdT+CK
V94D8gA+hGAbQAmI7pkMQsVoIwo2eYypfd3R63ZbtL5d2G6ofaoBoBGzwvsXGiLowZ4P0mhcZ0ai
ViRSVdtZfJomcBkr2kG1A6cYzbss6w7RELlj8VEGzb6MC0/SW8Uxo9ZRyxfBz6AhyYWJQnG8eQjA
VHxnLGRc3osIRTc7tofolIbIatFYHafqYE46yplRtSkV422IULotiBMhmgGAw7GLfl//DVQE8xPo
bjdMSsHgk8yedYhOa0lmOTzZeKF6+7UDkkHvtL3gMvJsCsiXtOyO9Ra4NaZlk4ITYxnNJgRLT3er
vXan0qUcacMmCp3lThJWp1c3BQi06EUBJomiFiFYZz6tZVOwF6AHLUvzokmFr5bjexMTkWtbXX+8
7JSUHtaLNGtlSXkwLkNvtxSWO/Vrv/mNhY1xN76Ah2FTHqZXNMOSm/C9uBMOWXNODuUYBGcAJcdE
JMtXS/pOt6dMNvz4VXpqDuot+EYfgucF5MeJ3x+Cm+jYvski37B6cOlIBraVFNwelFjZwNbq7RTR
cmn57YgqO5F/FBPaoYV2F1VAOEnGrV5gka3ofsOc3bFKtlP9V5IHzGjKm+uWuz5hOntEh6lQ50Xs
waRIdhFVpYLc1e+U23H+MZk/llm0IbPW9lIG/fezsBTbqpM21zN4NKYOwPyPUiGq767TFiReSP3B
Q/q1x8k+U0be1rYFnKWv4pqyyTBIm7vywdwVeBN10TXkKAQOJDyJQIkEUD87uFVgOzdfVBxfASqY
rQxMmuUm3oUHeatsAWJPifUEx8SXiJQMHoZuxjIXfwiUytKTCJjMkr1Ji9t5EhFcrJ8PBL645xQr
EoMw7HpMUk2LaUiSCTzAd9AgHWIAokpot6njm95/1uq3adQQxJzLo7/nzCjmKVwsoAhYKMlXewnM
WKBWcJJR3cpCHCWOjSOgBocaZWzQVnXeyDAGJS870wf2P/CSVEBBWzvw+wwgFLNqKdxev1LrPiJm
8IGRZ2BOkeJuskEnUiF9iKzK8isvOzS32T1xEsD9a44efdEmi5l/116MKApmyTFDCA9qsrXlMTBm
0gB705eHj3l5KAjoheOjZYlGFDhfErN3aGljFgIT62wLXwaypx23kKNk+QGENF6M9cdWfbn+ATna
IJIGzzUcJAdpPQxbG5nOaPhFMAJduXaL7i8mGJw+SQSR4Cq6hedHfEtHIwEFtIKmnCegV8lSa/h5
/yiRYjf2/aGLsMQfBzcZMbyswFx2lIvcP3Wql+ECWpP4fCjm0HiBdbqDUkpjWzYGNnuqAyZKQk+/
UffdHnsT27LfK2JOPY7/uJDIuuBCklvdgqLJIfg7xI69DQ6Gp4K2eb4l/ycq0K+QnVUS+yAU5wkO
a4XyHmppkKqpouNlJe/WMd23L0nhKPfBNjil9/NtBw63BLPPgo/LMVHzTCzL4pbF4xy3JtF9KUV9
LHfyjjhGmG2um+i6bY9Ulo6yUJx+4BuyydjQ9FprWLXuaw/Vbf8BkrJtOznlzk5cG8Qes4eO2eAo
iDuFb8E6WIJoDA4jgMCqzyrebcZSjYss1f0hGUCodCMnGbpXv4Bxuu/nUFDE5xnOuTAmxo8RO3S2
nOh+k+ROlf1dxlyQt/De7gt92JdAN5Ka1Lnu65hR16Taza0W4Xp4n2PAZEzrXYB+MPiQXKJhLyyN
nYGIuB3WXHv0OM++KZNbl7nUlaEKNdWT7GouSd0mcmSkE5VXuskpuNcAvd74vh66Ser0T9lPK3em
u8rN7kR5HP+LIxLD3AJuDQtLbgwZJsHUSPeD6sbEbg5YU73rxvuFoMNeTSyU/68Ipsg7SrrWNl2s
+9adtVM25KasHVJt4t20T2G8lBuYFmOKo3KT7QJ3vJl+ZCDluf4r+HoiDAb2NArbbMiG7l0Islb6
I9QH1XyIZxHJ2loA+gpIk7AyjZx4NV5ft0PTtoVN/BFVBLN6a+L372pAwVMRkNE1sXXu0C/BHMmN
jP1ygMhp5E9XPl4XsPZllwKohmcxElhCMiAxUqS64kcAiN8+uGsxJHRdCCepvJRCf8WZlFYG2V4r
QUp7nF31HaUKy+lycA2D3/Eh9sKTKJjlBEgAD6YwAwg3Uddlw5Wy04ooA8ejj2X5U/Sj2E57+cf0
oJzS58RJNiO6hW8CJakTuTR5vLTg8kAvF4n6ineqKMclbOiacnBXf4Q32keYeQD9BfNTeEgP0yZw
qgdSusCYm/dCQMl1hQLIpTTBVW3zK9u8/MILciyd5Oji2U/jRgN8JQq7bvocuo0rnmrgGI0CyAMK
8wb6tRWNXBG0bRrr2PWa6BxS/dGqn6UtQpTjOO2vCBAYKMgViM6CbQyhoXQWsCIBgOE0hzh3usLJ
d/rPxQ2cNPSqnXB1dx00AQsM1QF0CwGquIrVUskoc6yejCh/BscQUATKhq62UvZTSUPdx7U9UfFT
kddWQ10H9kBQv6Mw/ZcH15pdvyRSjq5AA7SzbftXQT9Af0u2po81xVPvVY/BO0DnQcLpYA3cwwKU
wG7XESr2N9Dvw30BGc9qpc5uOrXS+2Dww9fgJwEPc73DuoD+a/4TeDYw0/P70AW81eBXrnhrcR2I
I9hHjQJTxyiVoqp4qT6Gsq1YKbBzYwXGPlyWt5rCaUVV8NiFxst1TXmyKEC7AZhEhP3sIJCB6UsN
EHO9X5fGoZmyCuPhld9r+o9MI5kg7ufcEVrroIaEBG11R0g/Fc0Uo+Zb97a5GYeqB/YjqV+NohWh
ja4dDxwOZKCtA8JFdP8uv+FY2IVeZ2h6FPlih1u1TYODJM36tAslTHwckmLW9ecOZer0vlWSRdSh
W0eLaBZ//QBkh3Q1/FJ+3pZhaoHTCfBduVvZP1F/d412dLK2d7RgEjzq6ykn2CqdwUANGsaKYsKl
OIRndjhqlY5Eo/7Q3Ig45Yv5KN8DUCh7HTYK3Cs5kBGNLSfcznvhOO3a1V7Kp2Z29pjFZSIvhQL5
lMQ53BfbuHZMd0Zhptv1b5GgpbUOMS6lMf5haIpWsSVIC1PTjTHCpn+bNor5nszxZQT9wG6ChAG1
dWux3BJ7Ltdv3hqclJHBBL9JVIZVHFAZQIivtok3OP3WPHY783Bd0vraodQJunV4EuQuK369cQKG
zJi0gQ+jVDw53yeLNZ2seioFWcvamSCw0GWbIpSjDsOWy+aqMZZWJooPLDAHPMJOrXzGIJaYy0bg
oDkqYUQBA060QY0qAuMiB+A66ImR66coADlnPszEU8ED4ZIuFdk2RynMR2J+ENucYFk0matFqiKp
lbbufSBzv6mB/lsd8lNQA7iraURDLTyvhZed+kYgNGOc7fIaqbXWDUUt66cS3/gBlEWAYx4zS3sx
FS04WWOUZE4epoSioAKcenPdTjjSL46PXvKzS2xj9lzW+0UBXm3tydHklUNzl05PUxR7SxkB3HJ/
XSDHSSKswJwJ1tPRU2QLupISxVFgdsC0D+3dAviwKntvsFme68YmEEbcnIOkHGKApUKrDijUNNI5
U88Kw97QQ2BeLanuDhrZtMltnqheXNkC6xRJYh4fpYtmLWlbSGqfzDDy1PwJBMmGKjivdWuauvoz
jRjTrKqyIHHZqfAgof+1TNTu0t0cejEAXdpDdoyfTE+E5ED/6GVIT98XoKqg0KohiWCc7xQoZjui
GOLbUeXGOtxWjgoyVrOu2wZXDLJH7OtC0ipzwAq9VAKuVPXn+jOSawyqJa7aF4KT4uRE0OZMDGPz
81wN0ljhE1beAJJYwy0nN/A6xLdgPd93u+hBVCnjGseZRMYMB+AadSOQQ7EZnjpq8VENo1uqKHsE
z9e/IOeVvFCNsUIS9GrbVxCEZV530t4l0eoFXwAwZeGM0AFn6XCGZO6HXM1VP8k+MguUZIL+JP9L
/fP3mS/VD7FRpVhWBM3FKTbLH4nSbLVBcexq+e68J71I2EX4rybMp2qioJP7gmpiHDqpdLroqcs/
rh8Hz9mdy2Au6zKViZnUkEGSwNrYRjK7vbIUm1i2+1MH3uZfYJ8uBWVZ7hFRtBuCdV26AHTp8/Kw
AtDfCKFmWe2LsDoU0iRw4txTohPNmAUAMAT76Ae2Dvj7GQtjmLEbuqc8+G31x0wVAavx/AESFRVj
D3j3Md18qUkFAhJ06GLVV7rZKbKHGl2doBGRqXGlfLWQsE2CvXfGuZlZPhSWZGJRKtd3vWF62kQc
ZRBRjKxxaWBw6O/TNQjKkMpWG5tMKRtwzilfzNSj3xyyW2sXuf0uPBY3+l32Ie2SffVQ3EUv162Q
ZxDIbEFwi+ofclxGQSmazK6RG8Wvg3c5fRms76JMQjEw6GLf1ED8srKGxVaxHRVXip/2tmu32Tbv
HrDTJJDC0wKbWCgO0G1+MN9dGgP+IHY6EhBvScVdNgLOp9MFzw/HqmFnGCJCDQIVAFaC1I6GVaKP
5Ld65VoAiqkJti3D0RtakSiOzdHAHNaGvXrEzUzQR9M69GuwnKfWz0vwI5Ke4vzh+qlzCu24OAAj
QTeWgB2Khdcw+3ruJLVV0KhHob12tb/KscFCjLKpd7k7zN7i3sq36g4blw7wFyynfoo94VwLp+Z5
8TNY6kAll3UcHH5Gu2kOgeFUT5OTu+kh2ren8ff/gemUE9JCb5qMgG4M2xCMuS8j6ZNwhDlqu3kz
A/rJcPodCu87wzNO2IwIf0x++TTfmCiA7nTv+lfnZeUX0umvO4s4F9IF0RhCXVrwx+7RVnrsngsv
3FgeJge3/SH3qrvQtW6Kf1Hmp18azDUokYNsdVXrbUyjtmWInhBaJFqCM65EsRP/4/4jg96hM/WG
oJHMXMPHLTfKbtpW6HEqH/9Vr3tNQBL+iMbNxj4IS7ucx/RCPeZc7QTOW43hABovajwM7YxH44GG
b3QAJQtcHQugiitvC0xtgPXwX53rP4oz5xqQpeqiGh93BIAc2laOYd2Wd/pj+2k+EBQFscqLPs50
396Q8CisyFJ/wATgF7ozdYMwU0bgqUC6trPf8z2dRcPgmzt8aHtR5YAXHp/LYuH/iFVKkmLguQg/
6HJKh23UzbIDGvJjdJNu41PwKOoJCkUy7jCy1T7KJqg3bHNfc4EscgJP5QZwmzuKo5iehOzLPAeM
EjadJEZwsfL1/UTK0ehK+kHDvf0LLcj8Jd4NWD+XPWtfPkU/+730/RcMEyP/yKQv3NndIYVZ6+oM
mRmwU1CJcexCVALljAJQTuJ/ZFC9z2QgoB1LkJkBD2GXHaTP6VaOXX0/3dhutdE+SbGhCU74JJqn
F8pl/AIpo0WV6/98zwBNgghz/ClmCvND9mi+1k/KW3ZH7kXbiZygAFxdlPsQfU1MNjJBQYYF8Lwa
JgQFan0wpeWtCu3f128+VwTmDwAfpVASS+aLKqPWBjOBCEvNt4oRuU0VetdFcJwqZhtoWQvgJzRC
vDw0WypGY9AHbMfO+k1WmN5S/K7L0VG1cqMZmSPPIiAmnlIY06L1QYgE2sqlxMKqTVJMOK5pUv9E
AbhLqjwUzO5xrhgSRFTTaS6C8IPx18k8ld2ygAqpCmZggj/Lae4S/en6p+MqciaEUcTWSmAvAYvV
R5vdIymYQOLtdQmcqPBCDcb1xmFShYEFCeOEKSXyqPbqJkx+ZYVoyJv3vcDFSukP0QVD0fbyTEig
yVMnQZBMkt9LpNduZ7QvvQ0auusaiQQxGqlNh3GPAoJ0e3aC/HOMC2fWRJuiPKNGO4/uoGALBV2K
S3WAtxcAPxLESuZS7PLyF5kfJzU8KNrPui5crREUDniGgNVNGDOqfWsQrglcJuG0oLUe2tqH3uhv
RSSL8lFe8Q0IIv8IYb6cAhA2bCaCxaTI3OVz8oJj+9OSnOlB+gkwH+x+ydtyKx0kERMGL4g+F8y+
yVlooNOjQDvKoVs+ojYWblLgKAMw9jeAezzt8bqJCL7mFwrO2TOSaUozBJSeUM6PSl04+iyaSeEa
IVYIaDqHGjvb1W5B1ZRgGRfEG9WftsycqYvdUhLBiPGkYNacrnhh7xBZFWOEoPDBZggIrtqKAO46
dupZ96b+u+zytA6CnQQdojCjzCaOAe50a8agQEra58n8aaDjlgw/rp8IVxN0CPC2oxC7yhjLftSH
BDjzPmiNQcaGFfkURNRNLfANXBOnG95AfqS9f/ZcjBjIglkNjpJI+TO0m/aVfFb3QEs+VTf2clcj
s1CAnit5okkVnsUBzxI0bOA+wmYXc7XCOhnUKUaLpc0NYPRrTqS/ffsLosGCXjSQszUTCSJjC3Gh
gd0zJz4IUJ1Ie9HAeaQnIufKi2UvxDCRUDAnhmRJGRTZBLsC46bT3jqEu9YjQBgC+qh9sL8fVyLR
hZUj7aP9KsbThi0pW3DDwfy0VwOM71YmSvs4vhyBMuoVFKUTTXam9dZksj3KBqaIyPgmBc+yJJ80
O9pa9iE1jJMy9YI3l2PsF/KYgKiPpTpTB9Cw1NV91GRbHaMvYqoDrhRMemBgAAtxqxeq1NsAux/4
bm32hvwKEI1YJtSJ4EZxDNsGGj1gYZFsrMehTK1OqjYAGIjaPLRT645Ec/+FYdOtQcwdY9aZHe8b
CR7zBgAUfqPdxkC5VLObUhHufXDiIEAywAjo6hfuJ+NKyVR1fYEJbz+5lU7BsTh1e+1353THeUtz
itjL7vKbcv8vVEMhB+U+4P2sBgvDIQY17qjLfmF+ZijJguLcqbXvu2/4VTTVaOgNYFLGMaBlMgLr
GkLSZTjaQeOSQb0bYlHrjmcImBXDVdXhW1e7CnWRtIu8TLJfz3eq+jMsvw8sgc8PmFi6aIltyJXv
jrs2HqpYBeWCZ+3kV/uG3Gj3VrHtt+VBvq3uAm2n3osqXmu1LoUql251rvJJazA+DTb0m0L+YRmL
4AKtrykVgBcPuxAWdo6YlyEgs5QHGcBhjERxaiwXq+2v2fh+7xFSANJIV1XR2GLDVUUO405CWc1f
5mTytNa03bqusAFkSfHmu0ZNRVG6JPgebMMx3q0mXadO2gIAmnRylvShk0+FIXrIuV/ti8II4Dno
0zFfjSh5GKUlbCHTbs36bapuguT5uh6cyXwogio1GtIUdIF1CWmhZkpfzZRXJN636k16nG6sw+Aa
jurWP+p7ApxtJ3uxf1fedcl85f4RzKRKajdjMs6AYGuRnKV4SKafEYBvrgtZOzxohw1pQPtiVdpg
d5eDeMk6lIhwTO1jO/yMF9Awa8fcEPQhefcHMR0eVrS8QWxFdT0LtRtDmZsW9g3Q02Ib2JOnL6JY
m6cJ3ZaHHnAM6J5cipBiAyZXGmBEGN9BKgvc1pq85cq/uUIowyAGwXbpGkOkr4pZzSx99rM52qS6
6soLpHUiLBve4Z+LYbRRurhLsO8NCIWocJqhcpJl3vetITh+TkkLW0PoodL2DLLYr7ncs4OxMxL3
TaEOyLkmT0FRskpdK93kOxN4n7On/8ketMAb96LT4gz8Xgpm4rmu6wY7TCG4uLVmR9kse3Mzvw+b
0K2O8VY068QJWNFbRU4LIwcoCxBqL61Dz5NG+h/Svqy5bV3p9hexivPwSlKDZUuyndhx/MKKM3AE
BxAcf/234HvvdySQJdzkVO3s/ZCq3QLYaDS6V6812tZwsvwpyB4ZcGnFJzKtCYfQ7n22kxXTeey5
rmZfWxRik1tjLCsvzQHPaLBWgbvPJYqfAfys762qnZ/bDgxQvskKsDyA7WEkfqTWXb65fb6XSS16
b0j+OCmd4yCQXa87Ne1yivJugFLHhwXkkWslZ6rumwYTMZ5vKNHutr0Vv4UqOAeKq4aKCRghgdIt
RuqKVMAXe/EIIjUkU35UpRBl6cyp+PL3xjSQ639iypzFpdkAN9arXg6dgKwLTZa9pp55bDNbUnVZ
iSwQ4wPFGZh3MdQt3gB2MVp0UpP+pKbDkUCQJEhViAuCAEgLogra2bdXtfI6BbvIhT3BVyNzpppH
YvD5H+Ifytk9DKc2mH1vE4E37kvxTJ/VvQx5ur5GEMWAOQtMAGKAjjTSkalwu5NmM98g9YamBheh
1BVHpse7chfg6KPOjEkXrFJMQtSOWKgu6NASqCtfxwyflCtjzQkxS41SM3cKFJyvnR6naBqAqEBQ
s+wB3XrmGL90VrMynFpGZRjltfUANQb6TIhC4i4VrFmgSZoLD8z4dgmeCHXaVYrMJVYWhNcbiPzg
6iCXFLvcca3NcZeM7GRoRRdCw3gOkS96Pq0a2at0JTBzrVNQcFgAavI8/nrz8mzQ7KaNOC1MH4J3
IygSX0FjxTig//dkSnA8KxcQzPERDDAGgBBGzBPTUoXYJdg80EruQ3BsjHc12FR9NzTP5Q9AlLf2
t/olDqUCSvx+uQ7P13b162VGrlXndWm3mNCr78yN9g3th/FJOxgBC1Cs28eSwswKMubaoHDhDWM7
E/DGtqeZeeCN605G+wrSNb9M+23XtNA0MP1saoLZpOiJZF9QwYZwpOPHLliN8/yYGXFYuMoBKCvZ
N+C5+K294B5+kQQobWNDOc/BJ2+fmE73tasEhP5IdTcwDQhbetU9Hl2+2UJOzK6fJOFuGXr4xnDK
eJSU8GQQroxG9WjGZr09lW96ErDeH9Brz754m4lubL8HpmNr7wH3N/1KEthXcnuY5lMMOLk4W2LU
s7KYKBg2bk+tnX/LibFtNXJm1Np73g6aBSFl8QNx5m2svJpeHkzMCPt4PnQlLrXBA9Xlb6fpNrf3
Y3nWr3+TEE56s+3HSMOB6OwERSFNJWFbTRC/SqRv6WXkujYl7PwYe4wCTtyeKETDpl9e/XF7KeuH
m4+qAFELXQ0RB+2BXN3UQcTAFeki5zO/jDdmv+9Vv/7WYAS2fJ7HYOzC2PWlcIJVv7owLnh1nGiJ
XccjNpL60RO0ox6KULt3ntEr3jW9X0JoMw+LQEYBs6R+A/ULnvL/u2ghgDaDOvXdMPEAOle+ZoTG
F/pA9obqR4Y/g4o9x3zXvMnua7ARc61RkCtIicrWP+1/foTgRW7RQchQw+IHbe9qv5JU9nDkvrGI
GRerFHzHtmmktNXQnthchQbERWzyXEdsW/UHW/9x249WjgTeJhhaQ+cB99+iqA2xsd6p4UaF8bvP
vpdN7qeZrPwrMyLsmNGAnZ7oMAI294a+jOz5H/ISYBMv1iHsWVXFIH+IcN48laK1kQYFlFbLWPZE
XXH8KzNC/jiDsqSeGpixmtrHpbMZizyMCitQZQRSq3sGzCVGYtBtWHSeWtI5cxybWND8aNY/alT+
mfJ8++OvtAWxaxdGhOXEZWx2tQYjGWV/NCcNvUEPEmDcaG6BQ/l9bjyfeGD+y4Gg1tWtoTsHHVjn
2z9DtlThOUeagro5j5VtjwS5aHxWfslqWRlw5djivgHKCfM4KC+IRQyz0ykZM1gprGJTJd6bniay
k7vmHiDjB3Iac/8aMtfr2556Nm0xZ96eprJwfIuoX1MyqL7RzlDuKSRX7OqCkLLqjo2yPZCn18am
LrdyN26QZukW2FZB6WqX9NvtT7O6IE5tAIUj/kITUrk4rcaKkKw9kUnbOyRD3y7tjpFuPoyFI5tu
kxkT0rgxLauytYv2FNPML6w7lsd+Xj0R7eX2otb8DeVTDHnyV5IntiidSovmxoroSVFeahdYP/uH
2r/+dzaEjbO8EtqdlK9FT5s0ME1ONdf3LfHTSkNKetva6s5drEjYObO0zDKN7fE8G95BNYowZfbX
dE5fVJXubpv6LPwKtxPARlwdGcVAFDiF0zpjKrX2tNkCsZ29wTNzfCzv5q/drgg5UrUBB6sdDlsU
cLdQifUhzbZN9v3G2uDPJ2+oLBlZ+5qc0Y9Tb6NQLb556yx2+yGtkAgBJtSwd7dzwgpkHLeXvRoq
L80Ip631CMolKWSGacgerK21b4769zTwdnqYntmLDEXJ7ytxl7nGHTraXLxHfLsplTbTjuCL1rNB
wibNFN9r3XxP9NL5GsWRffCqmn65vcjVrbwwKjhtCRwX7guwyzcYXM+z90h/yYikXL1SLrQBvweu
nBPr4Rks3NSaklM0oU2G/rbx5kGBMlDxj+LbIS1Q98dF04XOEMjKlGvR8tKscNUl6VBko+ew89Rm
/mRF/gj6mn/YPs5gAiQeJ58XVpaZRm4wBVyeavStTf542ld3klGA8J+58IsLG8IyrCE18lhrrbMN
GbWQTV6F1MOFEob9u1bwrp/q2lcrV9LhXPd+PChAaI6R/wUmPlfwpI+dHDlvoGihU/kJnxd3v7Mi
rMtNQny6K36b/3Jlo7duoh+AJWuucJ32kTMSCvTtee7rnTYCyEbzrAr/4auhiYYrFDWmRTeNOlUJ
0KtLT42pH8cq+pJFdjhR9x8SbaCVsHsYp+DEoNe3NUgPuwbFXXoaG/LhpBUmucBiNgNkKbkLViPH
hSHBQ2Jj6OyMwlA6tk9FTsBoZ3XfDQ3qJaX2WIzz32Nouf66C3oYMExBXV64EPLExMp6+IattWY4
O0a/i+LC2f79Z4KMMPhSUGpHHscLLReFlEIh2jBBC/uc5e6e6U0YF+65Z7K6xdr5ggGwsnNc60Lo
ANljVHtZb509gp4CIK7mS1ERI4Cwg8qgD5e131ll1Ecn8WTEN2uXOMaMuUgmcB6Yj7xeoWXWpRsT
rzlFbm1sjE55TBTlgLFPK7QiJhOFXVso8mHgzQCuhUHhq83KPBndNNGTUcQIiOUY+5rd3mkgV/eV
YrrTKzfx7VmXjPuvXTHowwMHgmELCwnE9SIpCEyNWulhlg7ZITNZtIm4kLwDEOndbY9Zi/ig4eQS
oJxoX6y2pvFsxJ4+GedGKcKx/OW1khxv9YMBWAIBUB1DzeIdPY8Qp0/GyDy7Zd0gr8PjJc9/ZGBF
8UGbLWP9XF0OaL352CTkCsXJ2QZMeXqdI+9ySi90jOJH0jSTJHbIbAh5ZDlqysBxFGe1YaFueyG4
Mfe3v8qqAzgmvjy4xFS0fK4doPZyvI+0mp7iuLJ8B9IzatB3ijL4ThNZreRKXl0Q+sl4wPCeqCku
SCW2CZFo/VwUif6QgHPkJ9WGXhKbVs8SEAzggUNfxBIFfG1j7NXaS+kpH+NQ1VPTd9T+g0X9n5HS
t6wbX+Mm+gfv5gNLeM2CGBNOfr2PWtpOtjq7zSnXM/phT9R6RD1CdgOvfa1LK8L+9U3hsYro5rlI
zCMZvWeDurE/RbI7ZO0ofdb20IpB5BUhVNo45q1pdM2pbaNj12vPladvQBDws1E82YPh8+CLOZSH
UwviV2h+LlQAqJX1zsyoeWZb8gqMJZrVILUd+2362zk5kOM0f1Y/qzsuc5D9zlUU5/1m33yQcxyS
j9unYc0/QbyJp7UFjB8oTq+/os7s0hkGC+tunBdixLupnP6+KYg7+cIG/w0XN6dGFD3OZtigkDP1
0xlouyST1CJW/QQ9aeCrUFwBi+i1jXYiYMoYdL6OxD0itTZ9o7abA9NjInH8FQ4crOfCFv8tF+sx
WrfRXCWKTgVa331UhZ2GBv/8prTTY6tWoYM0Z3acrT5IcLIrmRVQpSBsQ8MQoA7xgi4qbUROVaJu
kE26n472Q5TFz248P86m9VRHyvfbzsFDoeCnfBABjLdcn9YR2fJJ6XiJPdvRKQZABTy/gZ51gam8
l54LiEHlG6Oxm+pCEsxWjiL4nl1eC8YwCRZ8vb1JCuEbNMqak5MlaqBXiXnf85kIV4/ZljqFlkku
nVWDOnJvHWtAtVPIe9zMbVR80gac4yrd6PPUPJn5TL6opfluNVb+10RQ/JzpwPSD34jDs67Xhxoj
6UlvInBCRmsLUH691YjTSp65Kwcb2B8kBZimxQcUQTFJX1RZ7sBKHeVhniGm/P1FitcK0Ceuhllz
Pq98vQ7U1BsyVh0FrLGim7i0HvNh+AVF9ya87YZLt4fsIyYgeB4FBkHRIbRistqaVuY5rn4baWh4
HTLFzm+6b1AACv7BFqBmPKVCpiN2tdKCxpNT5Pg40aMFtUW1frYwgs1qDBoVhmRhy6CFhaHAzlMR
/i4TnhS9Q0HYCnDimVZHFZS8VH8H9cnu9oqWjoDQ+wnNQ1hEvUw4ThmellofefUJfL+kAmwnlUno
ri0DYAKo9fDBogVFte3UthllVn0y1DzQ5mebapD2UCVfZqVuA83DCzN8oRdhl0V6C4SVUaP3Ru/c
KkhCD5LLyrsWxEGs+V7oPcigwbKVCS6uGFlWtNSpT8PshrPSBaW5S2wZmmzNv0E/ASp9jBItxXpI
H+sqKYb6FGlxsjWo3YSgcgUTWRu5ZPJRNlK3kFq2JI6xapYjTzDcpi1HKJMcNLpZntMz+D5CZSwf
gFQ7dBqGiCERDF15Sd69cm1+qor+rz1+21x8P9KpEJCocbSmyfgG3C3oTLvqZ2LW23Jkj11m3dlt
dJ6J9cDmv4+5V7YN4dWnouZGqg7Mhmaa7lMoY1ikePv7cwZNp/+3PEM4zLNlNhHLsTynHO/JbN/b
tYwMfnlRXa9CvDl0Os15OjSnfjKdXcqFjzovtU993YIplqTa5vaSVu3hRsTYAoToFuzhQxr1yF8h
ZZqlyV5Jkk065YEelyHLZI2r1ZN2YYo764VzJKlG24oV/LrK3jSv+GPG4zHXZXoLshXxh9SFmYKM
aT7FNfxgLPcEGmP+lAKLYxj5jwaMG5KQtb4ozLJz0kRU9oSIVWGsrmm8GYFR6azdNGVuqBROd6fV
zJN8qnVTmG3C9AyCoIiWN4x4BlqxbE4Gnph7p60g0p5rxaFvvUSShUpMiWepNMCvgGHC6KSWkU/0
LvQ6SLUgOP6D8yE7Qk7GS6PiTWwoLEkxVxOB5DV6o3N5XyYzZEbKZNekstLG8v2MgwU+G/C6g6Tf
FWt7CTXascvgfWMGDuQvSo2a5fgwaR4gQT+rTJJWr93IHgpsSK2RNYEb+doJWwJlkcFIECmUj4Y+
uePr7Z1bgeZgORcGBL/zmggaaRHydsiJvc0kcO7TTb8vP4ynYasFxmsdB2Xw/8GCwePP9XsBdXLd
AtYK3HdgdeWec3G6OpCfF3bX1p/jFE3QgikeGBgfIGzQt2qgxZds5NpCrwzy435hMFatjGkZqz8Z
gvLZzzfpEwloEVKymYPaB+A88B5jMI3IkFyfA8S31ioErFxX+6ZRaI0ukrYFhcsWGENtx1lr6x2V
zW2veAyaHly1BUEEFIbC3QIYxuDEZV2fdPSpZuPOymXcpCu0P8jfMHoOjDBSUcziXW+lWRcRsQCt
ANyjGGzdH02dGn5RE1U5pEmsAfdaRLrR7seCGeaGZKAIVodWDboB4q9jbsZbao9dE/uUaNMfrUt5
+RZMRgy54OCCEaUFvQaKU4ySbRGnefp02+uXYYlrbIANDyNwvHAuLGCo5npKTJWcbDd1NpRYkAwZ
CmsD4DfZ3ja1vEXwKgXsAVxkaN8DV329V5PmZj3NInLqytn1rXaiGFmt3qKxO3bFICufrC0MtNOY
4rExXbP4+GNKSedVFjk17QcZv6c25DATWQ6/TAaxJOCboU7A5/RFLV8dMTVxbSwJWHgV3M/zVyvq
vs6K+1jUxk+bSWCpa2uCqiLvmkPLcVFuq6CIRTpw4Z5Ye8jjr24E8srq7vZXWh4adHeBEUevBtVq
vOiuv1LWZF0aMZ2cUIRDq5BW94aiyqal11wBu4UGObIkbTFjM1puZNilQU5ZAu49MsITzP6xIW3i
p4jwt1e0umvAUkM7GpVeDMperyhNR5qjlUJObjrdNW22Y5iH6mgnOUmra7owI9xPPdAMTUo1mBkc
skFA30MNCIW71v5mzJOkGrLmeHjdo46AVzDvB12vKVI7pemVlpxA8/wMkE/5TKn1oGVoaGRmhVme
MpPNJ/GHxnXo9jBCj1E1QABgVxRh7auo0xWmpifDLQDDVp6q+nXoP+b6UOpftYq8K64MYbZiEkvD
vAJUJTiPvLCldTbVcTNN6SdbE+YMd/mdtkH7aXfbQVbeyKA+UE1AKECzsGyTJwmmZHK3TD9vJTX3
tTlsd0qQBj2B9gHF+9XXMim77kp3/tqskFYz3YpjjVQpEo5hU37vIJ4OxQGQ0hpBskccPloyRKfU
JN/xi6vfSroZk0EwycnbuyeP+f3e9NOvqg51hWRTBNIx3uWxcFE/gZOiQQBMgNg5VMau1LtojE4U
PEBZboXe/KQYX51E+hX5/XHtoNwSyl3cSZHHCd5CRgdamuZsnsHzqPi07vRtWxh7lbGD2rLjGCER
rgpyIiAlAs+1pEO6jJuwzoc2cCCRfItVZmb2vd51dDgnNPXum9aI7mJTVq9f20xHQ30Nl+gKehwT
o0OHKnB1qprXOC0CFFnCqksCvGHC22diGTRdF2OB0MBCaQpvWMFRmrhO0G3pqpNdazut9wJFfU8y
WQ151Qqm4rhQBHDMYilvavKpKs2yOpVZemfVbDOVWWhk3t3txSyjJRaDBijalmheL0ptZqF2rDdJ
hTbH5A/2l16JQoe1/lxDUd0x97etrSyKU6K6XPEOuydWqit1UGer18pTNjD0U1z9UAweLgIjff4X
Q5BswfA6oOBiQmVDWlEvvAiGyMjCySmL0AIVeVC6LJeEyLU1ASEIFhXo1IIxgTvmRdwo3CmjXRKX
J91sufQuGAj77qCPs6QhtTJrhaorytaom/DkQPSIeELC4JVVxR9h2yQow/EDYzYgWCo39EU2mLBy
Zq+MCZmB3nNTEdxvjM61/kMrP25/oJWL5Xo1Qkga5jJvnIg73obz/vnsMYekjh1ivKNH/RU3SyBr
k66EeG6Tc1pA3xHzQ8LJreM00vEAqT5fd/C7dpdsMUEELggYfI/lTK98l4S4i2Y2V7EB6JHXHa59
Q8N1AlEGSBdbfv1QneptfCBv0VnD2FiymWUhY9VDLs0JH20YwRLU924JnsoxVPwC8nH6d2unbcaj
XOppZUYNTViEWwOM4fA88YzF1WA4xKq5tRqOiOf5CZwN8Tu757rJTeSbb9mz+jAf6dH6LqNXXIb7
q8eZGIRdc7K7zp3JaejAtTq1QVe/gbI66JuX2466PN5XmYi4yt4iTdPpdXpyhmQTp4diQtlBGu25
5107CqxgXgU7CedUHdEzLaAtFIOkp66dm6MHubB8Y1W2+qG2BvTxHJeVGOjTafmLOIgMvlm2hh38
w0oB90BCicG6Rce7NJjjDZWSnFgzW36Um5M/DfNTXHWPf28Ig7bQfYaYCPqywjuqrTRo/9RRcbIY
/eUa9DhbcxWMevT3RIU45/j/owoBGLUuPgWcZErHVIMhAoRsbn0BEzfEWMBZEMu0Lla8hOOlkF9h
tgVIfOHkqQY1FdeKyWm0o/gYWUW5aaK9NmuDJG6uGgL0B1VZMMQBpHgdUVxtSJiRYEljqeZ7SKH8
cNz2yTRSmTLmZzlUcEle+AWbPXr16MUJX0mnjJFGTePTFBR3emCEgJzd5xASzg/Nc+tzhmMvMO6N
j6bBAC5w42Cir/xig7iNWYedfZ9svDJgP+mTXBp+mbXwCvh/fhvfpYs7F4CnJC3cHHIfJIfm6dDY
ru9qmf3U5WzcA4KqJX5fk+zbbcdduUCu7Yp3PWO2YjnYE3M3vFogHc4D48lFVRD0aZt4K3tXrgz3
X9vj+3CxTo1kajqNWOd0oKmv/8n6oN42RwdE1gEqg2yDTE336530wbC8/q8NC25WqdQr5ziLT/ZT
tGsOVUAC5reh8jSFFFdXFMj4a6RbK0TA0U7y3sB8zOdDk+zTTRVEX81z/8q3ttiVPyWfUuJCnlBy
Q1+t1cwcK2wnH2QmG/jzwQz4lcn22hTwlAAZMEMXWH2WmOabd+NkeUJWgMTHGkaTm96oASdEJ5vy
oT0lAVjod9puRA2h8O09PCqU9kxX7k3PhGYAQggKWQtVPTTW86yfk/jkvvehe7B/QFuJjP54T/fJ
j/xr/xrpXARTCwaZmNjKFXdlWVj1mBTZ4DlxfKpypjjhxMak/TrQquyhXdq16b6rqNX7uTcm0QuC
H8a7davVZRwnq44GwDoSQGQtACYLsaNnc2+yGGc4OrrU51kSD2tjUHCOpgx7LkOArKS63NZ/LApR
Y7JL4g0O9nw+j9sEQ5xhutGzUH/kyXvzGHf+tJcmgysXxZVRIXQwWy0zKJ3GpyTZ5ZANbpqzXv9L
PLxcmRAmzEJjll5hL92Xeau+tjtOPF/vWeF3d8CTbWUZ/IqCw/VWClEirkqLlXhtoaoczKGHfFqD
HLwP8vCA3ZeYYALvvQ95t/613EDgjwbGFy4orITWneQQ8xtdPMToIvJXM9AOgP1eh+aEJZreTZFy
tJ+0rfXQgH/+5xhYf5BohLLRqfVv+R9bwrcEncw0DbanHBl62SMZfo8R+9n2Mubo1diA+x6tUdTs
F8MpY1akIB7SlWNVOC/2kIJVIgpRSTf9aWbh7f1bXdKFLSEa2FpkMLSFlGOdxniCxcW71mS/arf9
9Q920FThwFiMBXxGg4sbdEKMJ8aIqBN5YDk9N+yQa7J4vnZZmhc2+N9f2OhYpmoY2ovxyuvD/kHf
tLv+vgmtXeQXex1cxLLH+XoMu7AoxDBrbDEPo8Ki+jRstBDN5ZB+KyB/UJ+KQxnIejkrbVEcuwt7
grOPgP1NDUqyp2mHMlECPoTHJMjjID0Cn2WhH1s8l4f2Ud3LDvwKxodbRv6OuqWKP8Le9uNs5k4O
P0lcPLzmEk1CN3EhEK1PYAkEnKOo6kegWI/JZO+o5/w9XJzb52hjHU8InPfrb9uP1KNuZCrHwZy2
zoBrwir9MZXUdlY9CJNUKIqh0b2go+uj0tFSipOnsSc2/mSzbGpg/QteWBC+oFKBwztpDOXovtg7
PZjvuqcsTF9Kxx8D8jVCFml+KGGv+P9w/C7MCpHLccumYramHPPmfqzyIClfMbL+XxoRbqGoGSJd
ibE2ix3A+DDWp9h8ub0O/jvFaI+JcfRA4IMgZRbcIPVyR6sKmOhHa743SyMLMHTR39WJVR80Akh9
ZCiuJEddi5EA0kMAE00CwH2EzYvBmqxqbIJXWBMLQGr8QjztI6pmSX1+1Q4WBTeHmsOiY4bDF3du
2yvHKN9X9D0bfpjs9+39W7tagCABIBpA92Xh12bOOBkNw/4BjYeRMKS4PRCXYxlvRhApb25bWztO
2Br0G8Czj9FEYeMySjCKVVUKCgtoGukga5eSWq+bgMorSM7R2RQHZEDqk3dRR3El571P1Sqg9OX2
Ita+ist1ZP+vBcHlKsXqLLdtlWM6IF0c4kdWFS9qh/LFv9jhwoVAaUCYQIgMZcKI3tclNkvP9kZh
favRt8yTXqZ+sLoeNEhtjowCO5lw46eDkc1eO8AF4h8Zo37BchAMSlxZ/CyYWAeTG94ZfDwOymjC
l48apk09hsxPZdIHDqiR6/TX7e0SPfnTAj45ZgkgWofO6PWFgIpuE/exNgIE8FMjX8uh85Pm3pBp
u4m7xc1wRAjqgagnLSclkFnPEW1HPE/TjQPFk3we7ogpy2INIa79HzPI9VATd5dU3AktITFvV+Mp
LXzzAN3P9/gwPI4HUB5lexUK2ez77e1bX9d/DPK0+iJX0gZLwUXbjCdb/Y6Y6pf6d3eWxM0F9Air
Ark3qDDwb7SuxUlQu2ToAyRWf4JsYfVHPRh8Jr8IizOan+7D8LNuAof6IHHYcfLQOtQk27qySM7+
i1+BsVv8CP73F4vs2egUfV72ACbPftuDXJbVviMDqy2tAMkPJD4vO2JaUxzIcGilN7FN2SkecuJn
tef5HsVjEhyeP/72o3FwCEiTuUOiySVcsKQsMEOrglQnMRjtAtYXmGVTdA30a3aMTDS8bU68bNEw
sYCdtKCCgXEdU5Qwym2aDyYzMHoVv8Xte/WzBe/jgLQh/Xbb0HIHURtG4wK9cReDM2ITwSwZnWzw
NWPKMbWUIC/nnICzQY+SsAV4V8YGs2YO7ghkPqIgKqpC6AD34xCPQF6h7n2YWxaoFEy9lSzlWnSB
MOPEC+vgB8cngxuKZpIxGarJKE/m07x1ts3O2XhHoDQx/JeG0hIl/79dZkaiNeFA124Ux+XAre3s
Q73t9xS8KDyfhK3d7c/FbzzRFLgRAMlTUfoGWcv1sapMSsc67dBNqw0tP0ymMeqPumkm9Rl0ibZ9
GFV1Gn29qip3YzW6Qe/SzouM7e2fsbwBsLGILqj04z9QHrn+GfmUmWNiJtZxaJvz1JdpWKZZ7DeR
2QYQS6gl9/Ny1RimQGMeahYYEVywOZQ4lWmJLAcziGcn6pGoK+mhHD10vGp/Al1N1c+QDTdkQjFr
djFk/CkjhnqAeAp58T1Pk1Y7puxjVIYgTaOjrdthUnyJwe+YJ/ExU2WShqtG0bSB43Ksihg5WxPc
MFbRY7H6n1xNt2Ry0YRqA6urwxy8cXVh3CXp6+0Pqi0DDicC5+NZDh8/FpO5iLljX9mTczQbY+sq
3V2rePupTDdlaYWaov7SK+25LoqtO1fvutbcMcMOGwSk1sx/Tqn9iJ+875K/RRbg5gLXqQ4dE36L
LNpXtMG2q05sH+EAfm1VgQkWmb6XdXqWOROgwCiOAAgMhBc6Zdf+PKVEAxVEZR/NKsJmg63SkD3j
l5EPw2gqMJN42gKhLmIkRrB6DXanWUezTd60xNh7I8GZbSXZ38p3RF6J5wWcduWo1G7mtVblWMfe
TvRuY6sTyXZTGjuQaexJ3O77Zuow4aVaVMqNvlwihEZwOkGFC9EZvNaud3GI1Ih0Ywm862H4UdxZ
W16USY/VLg8G8EW5LsqhMgag5Xoh7IU4hOldPtcgFkdGxooMBe78NHjt/FjO1Ny7dmzvZndUvzvR
7D7hLpLRZa2dFgRVMIpgNg+kHqISlt5AhybF+T1OaEUHVYQSfY/zsx09fZ9b1aFS8Y0NsFnWlr0B
Rup16GJw80b9a6f0T3Fnz6FeIinK1cwLhqw2JfF5UW/n5wYjzaim4CZEjBbuicYkfZObjXXU6ypw
EvpcDK4T6FP2ADnmOoA6R+Qz2xv3eksP9mRvm36+s/W22U065KOUlqX72xFm+aHwi3gdCUho/CRH
uJK7MrVms86so5NSEHgmzh9IB82+qvVnaImxoGzRbP/vTAr38lBrCEgktY4uix7cUj+Ww7g3WiUJ
DdctglqpZZRtyxNwvUghjrBeqWynhkUTm1x0tW/ZbwOAV7fXtZLeQLUbqTUSNoyy6ouvm4DUr81c
81hEH8qUvVNL3+Zep/uaRgwfaAU70Nnwu6zpm671L1bXqH5s1hLk9DIJwK8wIB+OsWvO/iUsdm7R
Y3YpGOTzXNv2Gbj5Hfh499bmfztKBG+GKAqwvjjfmFj+PI4XjwmKY9h7GrWOWVtsdHX2azyeQUwU
ql1zX8+O3zEZ1Izn89eJFjcJNRbO2mPhIF3HMt2uwNk/DdaxrXHHtb9oke2zxN6MZn2YAEcB7dLL
7a+6ckDQR0LLAeN/ePGKqXE9FZC+A5r72M7nXvmY9WGfQrM40zB5kxSSjGrlwkMChylEPNKQw4mn
0XUSTJmD0OGYGDP4WcpJsW3fc2tVwjG28BHU7TCQhUAJSRgTc0ziNmb5AISidbSrk6Z+VHa2Ie3o
I1hKFrSMeNwS8iUOcsE9K6b8RWKUkx3DUv4akU0yb3lX2a2B6Q30Ny3Q7C3Px23JGVi0ITQ8tAF6
t1FtwUsXvnm9QGVinRbrk3nMHpzzGCaZ32GyfQ5JAY5ExNj3Tt94smbEIkXkRrGbwPlycnsRakP0
Mc57tTWPnjI9WVoSpp7+0HRHpXa3k1V8H9N9NMhaYwv/5EY5EoZXE3VM11+v1GVaRV0Go2NsvSRZ
t6eFexirYZfXSdgk+t/eFzCHBj0gYaDlWAIVVQVKoQMoHY7z+E2Ddl3ZUL8rv9t5E46mBI21GDzj
X/HCmKikGcU261KdYW1bLs+XQcase0v2ZOuF4/fbx3zNUa9sCR7Tm3lcoXJqHlk4hjMgRUmoZljT
Ln7gONb0XPab1JUkBGsfjw8i4QtqqNSKUy4GdIpUi8HoQNM9KqnbSm23U59tqiEJukkmPrdA7Xxu
KOYygI/mJXUxYuf2oNsx91Cud9gcMB7Rb3r0Wdies4gOd/o+jsLq4/bWLoIaviJITFH4shC2Ucy4
9lBndNyp7CgWadeYrHltRhl3wQLwydd1aYLv88VNFDfGnKZgGTrOqvdCtfKHXVSbekBZIa0enBh4
jXHIfRK1W5r/Nkfvqeuy785YbxxjCkA3sMkYGneWucHr+fnvV48sGJVl0Ppi5wW/yiavxusFIT2f
GR9i2sZERhqytsGXJoSEqpnqqGud2jxqdRRMJQBn06/bi1g0O/kG2xp6jRgiwqkX8/k+VVRQog7m
0e0p9IBJGGP6cWqRKHpT0Mf9RrHVYB6Yn0zS8Rf+86/ufG4bAz6YOOBsR5ZwWSFVrNxcRcjhJ7M7
pRsuN++AC7Z4H3zZw2U1DlxaE7yVmnNWmtOnNTVQN0CxAe51B/WVJ/0h3Xb3/YuME2P5bBEWKHgv
s9TZNAg2l/xxd2YA3JNGAKLPQgsMxnfjpnoEsaRRgN+3PsoqV8uKtGBcrKBO9YABIxjPRrwHNT1w
FXXfkWGXoqjRpw9NngTK/DQoEEUFC6ret9BOLo65kwSONqGxSe4wuRPi+RDWVDbQ8qmzdOvbC2/X
Oi8xWMP9rt2QkxnQL6kXJAF5B11Nf9fuMAC9n7YQIdiUL1bgfhi7eUOD6mz9qAMQiEl64csE/3qv
xLGogmaY5alwH+m4CRKdbqbhPKrgb7SUL2MEpo3qR5E+KQPkX/K7bpQV76X2hVjCHAAdLOPTN8u7
mPjetxjh29gND23HH/Gb26d+La7g+Q4hUd7pXXB3F6PZVq4Gc0SLgsz6rhsyKoxFOs83FGzqaFz/
D2nf+ts27m37FwmXeksXB78PkmzHTuykSZO280WYtqlEkXpRb/31d7Hn3BmbFiykBxgMMOjMbJPa
JPdj7bUw83vFb53ocQcEOz4vA/lLzbptAafTZrGrNL4z/O9Tpq3MYMrLQnUoTC3Jhwi32dVcaRUL
1EoyBIa9+QvskVGmYxhrdY5ZXhK3rCg5mGXEjck8vOvxVD3nxRxkrn4HxEZk0rXm5YIp1MjQWZQF
UTT/lPOL/J0iRIKpjLv0tcMr/CYa4v8AcWr2SZt6f3vbKRY20DTxvWASLRBHTXJLSJuTDpiY45Sk
h1anP/0RUslsXonHlsxAl1CmeCbeNjXtmkBdJlLU0oBY74+9luBy8ba2thLNLng4xkQk44bs+2I2
9zJuwKAGn7suJseWp++T42y1rF4hJ1tw8QsTynsyU6MkOWikj9T2ntoGF1dmAgqY6aFra6ckbvas
614//I3AjikHX2QPCYp5l8sqe8agEohjpWXPnvbT4Q9x/37bxELkKkscmAJHXRMlNWVZBdTMMS6H
iMspf+rpg1ORyDb2qVdEZTlHt20tuviZLWU5KNp4FvcRtU7kU2/Xx6QrNjp1wUxsrqSrC16HQAOZ
I64lU9IfX25c3FboXYoEoYa7cxP+UDj6UxPnKyHh0nrAvuKge4JpfbAqXFpB7j3zGn9yjCF5X941
0I/8YQMpBh54hkFVtBISssZUveSGBpivEPyDyg610UubbYvCZo3O0xGydQev8CJfgMrBmnUtSFHG
aHv3rSjdceXLLYU2KEVhoEZSbnqYQ7w0m85lppluaRzJgd7xKH9tMK5Rh3FkIBXYy2kzB3QIAPDf
rQmtL2wyLIOxQg65XVcA/HkoGW9gOeWtezeYOZC4wn3K6jYE5cDP2x66FB9jfFhSH2HuDIBOBbNf
m2lHWB7juuoqqAdIOj3uaoFlaFFuijt/nkGC79jv7hwDj8OGFb9dusdA8QtIFloymPhXthkjnV0d
4w+PwnBCM+6CWF9rlCyaQOEaM1zygKgcReigNFmHWtJxnJ9a583ha93EJQOg5EaZCPPYaHcpd7E1
mN6c5oZ5bIkI9Phrkb7c/khLHoHsE4Bo9NLAiqwcAcbQG5kGyIWL2NtYLiYpUG33mx9+YW9vW1p0
BzTrcEPqAGGjIqy4vasXo9uM5rHQ9aoIcgT3n1DQ87f6nNOQ2rWLAQ6HotGOtvHRn3QzRIE/WfGK
hdsMSacEnKATg9608ivGWbMahkGF41D/0Hvou4DZIl8bmVvY1Qsj8s/PUu9aMMdFvwxGoJoUl5AG
oyzSM9kS/Hx7Vxcc5MKScjnz0am1ohTwwPi1zw6Vu1JuWloJIgFofaMaA/yKshLa5cQYjFk/tkn1
0prGp4KNYJ0TeRZ4lCXR7dUsWrOlkIocwkU57XLfTA8y0oUz6EcEWge9Rf80ZYbYtUbZB5qReytM
Zgubh+4fGp34OwhBVHkHvcHAXJ/6+pFxEMPkuhhBB8J3t9e04HCyxYipA3g9mEWVWBSDxu4M6Ix+
tCo/nOK3EWrA5bjW0Fy04uoYBrAkuawaGjpm1xRN6+lHbr7pUMagNUhbVnxB+pISwNvoB8uyDQgw
rsDVTVplFljM9aM7k8MMko+2QILSfa2oFtpipRq/8DafG7OVx2PWjQQTgsBR5MkxdbKtPw4hBveD
0oEOGXiHV8kOl3ZQvhNo9wGedcU3Rwj3u5F08L3cCk0N5CXkKTHXZHwWrQAqhW6GZIRXPTwtUmEA
Gaofq8GbQq/HIFExsb9TbqwcpSXfRhQPNgqABADLUtwuaWtwz3YeOeZDLvbon3ZFYA2DtvJ+LKzH
wQAyODyASbxmznN5V89DPJGjYSX7qSBblnQbvZs2Hz5E4FAAihP8HVJtTK727EJlia2VplaSo9M0
P3obdeG++Ksy1saEFu4fXAewI0vBQNEom2Z1YtLETAmqsuNj39ShrmUPuZZ/QYljTUhnqT4LZmZU
amSehcadEp/M2hR7WZViTcfqoXujdzVY5NiufBd3/WHa2r8gV7vLX5zntZKJsVA8RLNQmnVA6oHR
0cvdFAbhWd4YM9LjMD7yPdnJKqIVTq/FY7lznvTn4Yk+xC8+uHXt0PmSssD/efuDLrgnfoLkhcdV
AtSb8kHHIXXzBlowx6qwH3iCvlAKkq2Vt37NiHTeM69xzMnjAjxBx4YjqGF8200s+vA64ChgfEFq
hCFvX6nFWWVfFrGPTDbXzLAsqzAbVoozCz75rwUE0cpFSOfGrLgHC3UWH2vanrwMysEWLX/1dlGu
7NiaMSUcrGsoBfe+Ro5pfJynNwLI6Oy8VPGv27u2cGtcrEkpzkPFpkd2QvVjmfbRpNONg4mJwa63
t80s1XEv7CiOXjJRlNRI9aP9MoX2Fv0/dt9/j6vgBw8kbfSIAimLSBNaeZAUqzK18uMrDybMgyAd
6lGYB1F7n8Az2Q3grOSo1zFU1+04CxDfPjegOu4yC7355r2qWRMM6doQ6+IGAyEGvmycMmSZl54/
YMYHtIzSabTqb8bpo0HZV2zGp9sbvOgustCBrjLYI9W6F62tuAPugxybVAtJSjYQIoHmGN+Cxvzl
tqmrkSh0W5BG/mtLOcyZC+CEMWMzyc5FLhcOYbU3o/kujmKo2QcjmDfHd20VMbtwh0BwFYxLaPAA
p6ZmYH5jCHfsbSyxrbb2aJ3iPl+Jq5Y+lqy2yZdHDkIoK7MbIGi7wSHHuC5DbUwDU4tDc9jf3sCl
bwW0IDgo4JDI9hSXoJ3ONTtvyBHKpk/joL8D6gC25fEw5h8VBpWfykNgjRI5qO6uAP2sb5kHOSVy
7HxtJ/psZ9TzytFe+iyo2iAclQgUEGMqDl4I1L+0YT7aqbgX1Pox6/Ea8eYSYAJ4/d/FPES9VxWE
JPVJqrd8Pjp/maBw0s3XMvTDvAu1XRmxKK1f/6C7INuhoAgE5xYqycqFlQ2V51WxPR2dHmPS9N3o
1/LfBTe4sCA39uxNhJwFmLYJLMQY+3bjfU2NUI+z0M3XkrmFT3RhSXHrNNca7iSwlBV/FejDgjfq
tkcvnJsLA3KpZ0sxY9+I7QwGiPOVg37Xmb8Y5Uqles2Gkl/Xc+37g+1MxxohREYxMk7nTdWMH353
0fTxUYuUKnbXShCtqEmbYW4Qc7FfOpM+cKs56MX8YGc/P7pn0hAm4KBhB+C2q6zHolmjaYWJHiX5
qbVW6DMz0JM10M9CifN3hRHgGyBeUQpXwqLZmVjii3g6DvQLt8YAN8XOARVwOXf7Et2f/sVFsl2b
WZDV05bwYWMmQCSZKIB2Yiu8JhLz19srX3hALn6TynCskdF3eubhN4V9JPbGxvol2TGzaM7By9bQ
oHwSoaGHa93k32XkyzAAhpGUo7qGniG4gC79VBv1mYlGHjnN0R990sybOmnn53IeXLSvm6n7OXV2
8i23Wy+ORoMkDyUjNfr4Lnd2MarFu7lrxFOXWPyJaH5+KOfJ/aolWkmDtMurT4Zfl16YTF33kjvD
+CudSf651sBVqY/oPvA6a60dNGl1zByVY3aa/WHYWqSlaeC2zIB852A1/m4WOms+t82cfnN9HwFR
QWo7StH0+pm1DYCTea9lAMTZ9D7zxuHQanp5GHA9DwGH+u+nagCu2IkzK0z7kTSB5iTjdxvr/wwe
6G4bTzn7ak0+5rssgF/KTZ121hB5ft+9AQ5j37eWgyzVab3878El2RhQ4HJO7RBb3+aBDHcGQGNv
HfPZY0M0yADlvMt9qJ/7LT0aXh4fGsBX7gd9nkCC1KYd/o76/gnj8JoTaHiS7szUrc0nITTbuJ+z
BjyasW7kj5NdWdk2dvuk3EJClSQRTUq3C/H2F/be8tr+2Z5n929ux+TZyZr2awtZkCN1aDwEeg9u
5orGqRuUXsNX66bX9yjcB61mDDSjcoopyUv3sWnjxljhdGwxV2WJjTCefS2BOMipnA5t7Wxz+9cw
7NpxPxtNZPu7In1fOToyNrjy4H9/goo5mydAaVDOl0fHf6ydIHlmd3Mw3kHenrcBaNw23d6647tk
CCBSqa2U6X4T4qvmkWQhxCRyVECtHNdx4zepD/PCDLsN2fj3+h0nEAjeiE29jx+YJAQM079cqNvs
RR8kW+uBgKVlrdy/eIWc/xDlxXEySYkK3ZRjZ3wCIysC90c6/mLtW65/S8pj2h6c7pH1btBO5afe
bELR90HrZ9CvX5uiX/KK85+iXOS9HtvC77EnaWbeD3ETlN2aENfiLX5uQwkZK3NObQo9rqOmB+TN
CukmfRRpoIEzRuZPhoG5MbAPfTfu1u7MpdWBgxFzn0ir8SIqSS8RjBuNk49H9OKcTTdV9D5J42wl
tb4uaIIJBg0OhKrgHcWsy+XJGoZe80Vbj0foJddQRneGz/38aHErSIAyWjlD8ierTuyizSKHamTS
p6bWfhGTmnAYOxhhE/BHidIxN9VxLYZc9NJzS8p7A0QJb4oJliTBCZ64cPAeRnuXs3t/A8AS8t78
RXQRZ7LFuLJKuYpbq1QCWHPqAWkx/8d2v9e/wP8DuU728kc+crah0ofOwj/gijVLz2Cqp37UYeqM
lO2Kgyz0rOAhZzaUGBbOkY92m43HIin2xKRNUNUDZPCyJ4+h3kPoPU/EwdLsT5PDP5xcI43S3d+6
UOBSUQELGgUuohi84WiMGtrfRYh0e4PpyWC2Pg6WvDSlHHTGk0nrcgumEicwcnNXpSK67RlLJ9pH
cvsbVIJUVzlrjNYkbXo2H6F8FzodmEcxF3HbxHWsjsQToCwcZDA+X41A9lnvuxMZp6NHZxQFbPCy
DWEutJXUc9EMwD6QvENJB83ZS78bLOhm9SlSgr7NvjqFP3/Jx2JP26n6fHs9C1uGlhsCdcwGA4Ch
FoinckzL2u5w/dafk1gETbGmK3KdDAKbj9ID6vdok18RjRtuJ+aUsQkgEjfEDFZAjBOYMTduk+xu
r+W6FAZLuMlRWsc40NW83ci0wihlEJPtIcB1oLscBPjVbo1ndunbwAMwmoKh1GvWilJv82TUbFx9
dhw47pcagnfZGknVAuQQjRv8hYscrX8Mol56gE+J2xRIaxAODZt8DrodO7ZBvtd2mDY4rEUdS2s6
t6bEf2nXOSBh0MejSXHV6BpQn60ZNsxdk6ta6EhIgRE0EeVkJNQ5FEuJV7Pckx+p3/YP2U/zwb3X
kLMBUWrszV0OrriTubHujDbIXvMvtx1kwRWR/gIAhMceU3fqbUcHrpmTn0xHoL/CIf3Sib/KGrMG
VKyk2vKiOX+hQC4GpglU6kHNjSOsLtKGBpjt9DWkR+YGjVJ7SNriMFpJCpZOx2peZkHfpjZGPvix
Bf62C5EVwCxkUPN7DOHsuUJ32R3yKctPAMJ0m173K9nIbAH26fgYxBUEeFYsLq0UWykl6+VwpRo2
54k7TyCv5CejjiH6qHW9OUdJmWSvpe4XelA1dvXagrT0x+2VqveWnPb3oWUopydRs1XnjBiuXWHR
jp20nDwD1/GTeNXK23g1BSN3E8SYDqpkgNvZKowDatokaTOTn/xW/zFnlrEf5s7fu12THUq/yLcg
zfMfNC92c9Axl3yH8XTnK1Icd8VvFzcZfSxgZ0Ay4KhAfJEZQ85HwnFvmgA3ocbafq1a1/tqJ94I
UfbRonHgZt5Ub27v8qJhyS8P4hm0q335Fc78abR8qoNlBjvQM/I15q194EXj7XtRT/deOownDU74
/bZR9ZTKbcdUI7AZEkKDcvWlUeFSghxf4yc+5eYDiLW6z0lLvENV5OLV97W18tvvx1Q9rTbOKkon
GAUCLPrSIOR7vNHP8Z1T6pV32Vy7kTCsz5ar3YGBG2WixG9DkEYcGE1YMPs0D6As2W1HCA8hM7fG
kABBFfXAXzZCe8SwT7fzRdMEAlpSAdjC32cgkEZT3zMfMORGzwc8hIBo2AmQr3Gp/VVx8knUwglz
m5b4v/kJED16jv+LW20Sz66DGPS722yqp6Nvd12oe/1mKMQvX89/maLdVWx6cHr9FXRbEaaf3zkv
tM1IRrarSDxGpcOTSDD9KXH8eyvpP6Wx82Sm9okz8WmoqBfoNRsCdFi2Ix63jd+wcoOePgppHv2s
Q2grgJ4T1Ot7UX22ss4KG6gJB9ng1RvLTt5Tr31Lm4nsenvwgrwkIw6+y+8sryy2zVxi0p1UwxYq
Vj9mxr/MGt8wgo0VVpR3zhQyp/tZF0knu5uHHORJSDsje4LUq5WQN6HrfNNO3UdjOelov1UTcE4x
eaJyvaDwbna97/BTxzCkyHLtrSPkNU3HNSpw+VarDoZONEruv4fQVQAcbbSe22LGMaL4bqJJ+l0C
mbOfRW5qoa9Teqgq8BbqtE/2Hz9LDiZa0QB3UdhQr7Ca6AxQEyzRzpj35FLePZapX+2LQu8/JziH
K3HrVTIj91SyuINpBkkFRA4uz1IvnKLu6o6fWrOgZZDapISqoiWfAtdNqje9z8c0gtDyzO6gCv8W
C4HiWle1K/UcNaD5/TsAA0TXH/c32Movf4cZQ/4SHsNPkJLMXxPhGDWKfr3hhRjPa1ZwREs3FrYX
+Q2uEHlrXRqbOOsFGTk/iYFYn9Guso/p2JUvbdLE+6Eia4P8aqD7e3FwWoTVGPH11WHsVqtJIsqM
Q4gz7TALU2jbzOhjWRr0f+qIOHCpTOWelCIGWq+fuui2V10/vvjIHuYmTdya+MrKes3SHbjTYL31
MOOwlMBuv7rVOK7JD1xVGX4v9MyQEgQ73pCCtQOGrB29y8dN4r7QgxR90sPei0SDGkrofWEkmu7X
5iAW1whWJsj5SH4r9czmk10P2YA91noMoWog70ex+fY2ym1SrwXQ+UE9Hd1fF7xMl27TN1qMSA4m
SN0UIuwnx2VhnLbxNo2neQjBs1t8TqEhssa0e20Y/GBoc5syIQPUSYnBrdxMR4Qa6WmcgAkrhCND
VN/66syOf8hig4TUTcH6fXu5Szt6vlz552fBRInauMgqjZ0AL5w2mUjoDqBhsXLjLR189J4l7hYA
T9Q2Lq3MVgOaLddlpwwsZFOo0Q5dTrNm1XOpi9pbCZCWTj7eVPAXulDouCLK8SwG8d2C4Wb3vIwE
hjmLqMGO7wiNa4SLTfZyexMXl4d3BLGYhAOZyibGKEb5fmWwU+nTKQ9Tz22/dVVX2pjiaoo8um1t
6eECQQlyXTSmfcSfl5sJYCwvvRFRdqlpbZTm8VPcTM9pFn8p69gInQRvcms0b7etLm6qhyQey3RR
mJV7cOYogLQYrU1jdiq0ImdhJSbD33i5x6EAMAAQDEhj463Vuq8SbnnXQDwPgSASe8wvKFaLzkrH
uTfZyat1jLhizgU0m/7wjQNPeZf6PH8oeQkK/jLVw9hnzd2gke6oW00XeqRd4zRZ2gMUjZFAgtGE
4C293IPUoJCwyLHzU9H4PMzBdexv8S3aIsoHvKSRb7Rm+QefGyhsMBSCYVLClS+NGhzQW4ggsFPf
cHoP1KezM2uKYBa0SWHrdVANal286iJ31sTTl/xadoxRCoWjQcLw0vSUj03KCsZOY1V/4038ZJat
Fg0N7VfWeAW4kN/5zJKq4aox3aN+y9lvVYk4CbMfUrXEeTS2SdhpEblbuyOWXmsgL3FeccVjRkX5
lNx3ue6NGQOhZpHcj+hHj3YPhiGdDJGVplUXdHOXHYgu4jsO1uvtx0/TuXnlo9ZQt8nyqmCnWaft
HkJkQ0ABN92i2pvcE2Ps7m7bk3eC+qqBgBIhF1BAKAko54g7Ds1jK2UnhhGnEv0bka6VOZaupXMT
8vCcXRDzZI+tEDDh11yP6NQibUH8u3XrqggNakFaCyNgoV5m/UpNYPFYAnSEGpKsXqkXoo2dA3NB
BXqtKgVilfY81wJApP0nqxzjnW3ka5Xgxe1ECcmBYhGQtCrG2jbwMENrm51Q99yMzYmw4g9eTFzt
/1hQjl6dIHvzGSyIVGP3tT/4W8NLy+d89qrNbd+44sHA4ZMcfhjMBHERRo5ka+fsy7mg2EhpRtip
3fK9Xgbs2d/SQ/zTbIJ+g8bro3NPvtgfxL79NmoAwoXjh2BO9UjIvrnCdmZ2qiFN/eS3kL7w27rZ
giKn291e4MI1hlLRv6YUz2xAZQG6KzwiaHUUXwxme5tJ4DYNvJysFWcWfFHOkwB8KeePryB9et31
I7AHiKeIeR+jCVzY9jZnzzoa97dXtXCDgQga4b7sjgNNrgSq02SyUdfiDFJWemQPYM91SzzLPMBz
EeoVVCLtX33ZhbetLni+JJ3A6jCSCdyScnHpHu9ISbC+TMz6ac7t7IHL0a7bVq6A6tI7zs0o7g/u
TjIxVjLkGO0ekmogRQscO5qsIHvUNlLiqH6wtm2IkkW25ebWKY7mvPMherU697/kPSg44q3AjCoq
uMo+W5MxZp2Lp6lMq61Oum06sm1dfRTXKFeM3FGmNUDFg9fr8hBixD812lTLTq1VPNiauWst+vE7
Rc75Y6jLBv2hq755XmnWaZrK1MZFlSGYDG8cIzb65bcWuMR4JdlfeA8QJoHyWNY48PQot0qHTiJu
TwSMnpay53gqDOuuLebGAtxmzEXkD7P5TStjB7eMmbmvtz1Ivt/KgwcINJRSiVS2vxq19WND9Gne
4xz2INIPwCc4QgkDVbIswNDhwLZdbQFNDK5azV1BDi4sHOhEzPnib5KKQPmSDuh3eJzibZ+8BOU0
XW/4Do8g1YMpaWT2UzTNd1vPmiZ0Sv/X7XUvGpeicxguARGWGqIaXaExP8dbaAiWfZ4TTxhBmU3t
fU3NeetUcfyjKmYURdJyhWVs4WbAnY3UACU1mTory+7AsMBtQDVOOU9R5mzMMbBiRsPb61v8rrJR
5ABXB4Cu/BVnb1Xa5z4Ek3BMMuqFIBOI+im/d6zvRdE8zVm7QlS6uKYza/JuOLPmjgyJvoU1pQ4o
ObQuexTdpEe3l7RwkfuIsH2cSzSVrzKrAZ8HRwUXTMdjE3EnqNS+uXCYfVt3XdAndvqozWR+EQVJ
N66bWyvh08IFB8JiOYyDxx+IM3WRea5hPgyhRj3xeA5mD0DhyJs89rMDX8Ma4mAp1JepBLDooOb3
r1BtpEnJZMZOhiSKWH/Xg+A2Zt4Tch+DvnwI+j513YDMCA1AAJtJzIALZuEgBW3knakxFPcnY+IR
SVxjjZJ76fAYErCpI7mD0ILy6sQmE07VTtmJJ0YP6SqneWFFXj2Acpg+WxAQfrCHmO5zzEj+weFB
xQKXBWokGNxQvkHXVMzsPTM76a2pbfpZvMyQitzcdrQlbz43osRBAnWlxs5IdnIxxZtuGp1ZDHR1
Gen/4AaUJSwbLu1j8lVZjVby2qKmgdBkFlm3KWM+MQyK9s2PUszGjz7mzlNVZMNn8PDqaxQw8n+u
3vwYSAHVAQRapXre5ZltHG/Ua44boipzyT3k10m5z0qLvE4Fy7uVpS5bQ2sMuYuFsytd6uyGwAtk
CByu7OTNI41KM+/QSoqBlhyKcSXgW/t8SspK2ilvKhu7yvWCBGbTPmXzGnXD0vVqAKcGzWXUz64y
/hpXjk0yPTvFU/vWzkDuA3RbRCY30DOz5nIz5mz8E7eUGBQ5tGSj4Xe5hVM51b3f9nDL3sh+ZbGt
bTpq8pVwZCEwRzQiXwyg7DEZpVjhINI1qAMrutbV2zKrhgggrPiBWjl5A6Zrjbx0qemC+NhGoAwU
PJxReQ8bg7oEQ7LZCZinMkxR2Y1sjlBdN9skMuuqDXG7Qo/IHZOoM2rvcSpt/U+8E2VQcH/oIJJQ
i3ZtVgsxeSVw35YROMx9GCt9N7Qf1fFB7AqxoH/NKBfLlEnOhaHKkICPG6hOBDnTVh7J5e1Egk9Q
AwMwSsUWWGVaeo6RZ6cG/f9HZ0rMkEy2FgBT4ePc+c3BqYQdErcWkLU1GsjKVJP3/fYNung8zn6E
cemqmgWSYrQNs5PvT4PYF/own2pJChwYAL77Ee5EPQ/SxEm7lcO/1HXx8UCjViUHrPA9L00ndQ+K
DBOXN7hydCAeIfk3F5W7YYg0oz7XJyDEM0Cz8849aZgpC9HWJA+8MkVkIAyLeDtCyFSbUfdBSIGg
0HHfb2/O4lV4tjmKw/uawO1H4Wyl9sVtP41xF2mNvRL/LV6C4Fy0JBIB6adyuwMJqZsglaGnadT9
lzbv84PRjuL59lJ+j4RcPSKSEgA9WkS0ase0qhzeOW2GwE8M1Z7n9vAk9H44FQCG7QtHWIHb9WDg
Z20DVUSMM7dB4tLZ3pTWlNiB4c7afenoCQ0zFKKgEttTMM5nM/lu2EXHQrQ+kxNuOXIqDF6sPYFL
m3TuK4qblmYTJ6DngZu6KCy2xfAi0vzl9hYtfW0TJw7KNqDZhfie4o8T0uCBzbhaGhSnApM6ubfL
DI3MoWEVZbG7bW7xi6DfgZvGBR8JcspLez6pStmtQ36MiXXzIc0/0+kT+MnsGCMbYU8C9xmkuxuU
jtGMZE+Z/ZI4Oz7s05XSxOK6z36Hcg4nwGDqzMUrDLzPQUzxY0asQ8rHlcxjyQwolP5xQCWu4AUt
jNanMEP5C+LG58ZxH8vc2dze1qULDSGnpBVGCIPr5XJXW7cyR50n2YkUNb+rCIQT/bovo4KX42Ph
GSPYm6j3J64DWA+aKKB6QWPj0qjm6XNBihYJMohpfyaDZtsbs43rd6sR6ZpI0dJGSlkUNB/BIg6S
vktjGeRBqF5a2cnGcFARCE5dCEl3pAYjPG3W0lP5f1PvDRnHgCoFxVQQv1xam/LK0oBAROTbTskm
dYbhICpM6mRt3O7w70+fipxaG1e0dha0bdb9dft7Lq0WNyCIaWWHHH9d2i8Hu0KYjaCDifk7ML7B
NI7boZlW0pU1M8oyez/DbrowE3vzidh877HmPdXq8PZqlirTCJ3+XY78HWfRNaFGUk4j7HR0j6Gu
ArN7fOt88+fAeMl4UAsMNfANjT6KvJUBDYh7gCZH4IbUWN3GinX//dgOooeCsadpFY+aAUN61Cys
tV7U0iGUUSkqVS7MqR2+UmdTkRsIn6oWB9xjHX1xTfhOME2t90nTB5B0GXyt878UEEOxFdECqin+
Fd6gAAppKHuBg1G2E2b/DGPvZLg8OZ+LyOs7I41uf81Fp0HVGIpMKD8SU/mYXj4JxlwETxQU1LNX
QP85DYi2lsSvmVFuFyE8D501BIpUsEAjUNsd8qAHeO9/txr5Uc9cs8tB8khqRDtMQ9zXt1EHUrvC
/SjB6G9PRBIN+AUktXAULs3EMe3R2G2yk1EmZomB7cR8oA03To4UN1w5b0v1DxutGFyXGKeAV1wa
S9IqN3KOHAkCPekWdTwLFXdNw+B7zx9JnuifRA7G41QDGOXju4kmLPpAIKFFdVpZptmAfdaacNCr
zmI8SGOPTWFTzYAlgv3RW/FEeT2pt7SkwJFwOExAqHSdIwp5elk19AQ2BMz/Yga4vPv4es4tKOsZ
6850hN3TE5r3IZ2y0EjRmKFrSeaSrwNJiJYdeGhwdSiBHqb/bAdXFD3lRn1XizHsSLrNVps+izU7
dD5AfwzwFSilFMcYs3IePSHoqfraRua226WR8a0P2033UEbT3Vp7dXlZ/5jzlVivMeO28yECgBJO
Eg6TETIGNVr30x98o38XpZKAWqmRDpCLoCdiGq/gG4wmJ49Imay8lUvOhj4E+D0kZwUKvJeHKq/L
EQUh3EfjlA/PrlNnYV2Zaw3+pS1D7QS8UhC0kSCQSysjJp0xMYHbXJRmlHXs4BgFRO/W0HGLL/K5
HcWxh9IY0WPEQYUUxJ0e5GPAX/Kjj3lcLwCD6n3uBTFELleuh8U9BOxcUtHL9FfZw5F6gsyFTU8M
kw3BXDf3tDLeP+4OmB/7x4ZylpqpxN56LsVwtX4PPrgty6Yobp0/8LpzM0poUc1g/hozmMHlhrl6
gMjB9AFozOYPVoP+sBybBi5NBdQgLWXIyJDAGpODpaBtcPC73sa4ic32f2IKgxDwOlSv1U5+xq3C
0VhMT40x/WCa/svxEoDxUQW4bWfRCdDA/P92FBcf6lgjbeHDjj8+u534OY/ZGn3S0guI6gomkHVZ
iVRZMjzGx7rlFhxtmu5j08TsXe+/cat705zCDpy6vS8Bol6JJZZWhtk4TLWAvx+qo4pPNBiVgeyd
Q096VXp3TR5/Md10LaZdMyL//Cxg0bW8KHpoVALpyfzAMed7ZBGvH/9E5wuRt9SZjdpNp57MHj2J
GeMReQzpxZr8Sb343IjiByipcjRw8I0QyGRh29QbTjy+8knkL70KEVDSB+0ConL0ci9XQnjdCRDT
IUQAgqiM+8DiWciNNY3SxbIedCP/saPcbC6hTQleGAQKO80PeB7awOdXgRQl9KImmtJNWmyafXzP
tmtpx6JDnJlWLrzMamqtHmA6EcY9+v85fH38qGiljF/P16e4tjbpoGLzYQTZYqiLHwWYR/7A59BI
lPzuENRVscVlPVcARxOKgTDfiRrf+VImEOz93xlRyjFW4/rUGEY8Dk7GvnBmTRtK7LW0evmL/LsU
JczqyAgNpGmi0G/O8VXEvmRTvbIS+UBfOTaeUUlZCOEqtSWQD2XZD4ynxzSvGSi5neMkugNaZjUa
V/yba1J3xeJizHAeDCs+0M+pyGqOcBuz5RoPURQdoQIYsY22qaPeOGgCoiVGoEVr8jWLh/gszleu
vLpBjxhsGbhXs+qODoc5DS0MXv2Ba5wZUe68Xks73syIwWe//aVN1kua5x9u42A+FiUsE/rCwHCq
BQKWpcSmJnLNzqDxrybvfO8rdKt6cGNYgogP5y5SYhfzzQAbAw+oZkft7LUSXQJf72dDhNSjMbKw
0nyees2dN7d379odMaSKkSDkFVDPvaKl0ou4NewZ2Dzf8ejX3PeaY2bHfJeCJ/Eh78l0P3CrXCuQ
y4N0eQiwQgOiqpLqFSBU4/J2B02H02segNzFjN7NEM+DgfYmbVG7HmxQQqJ3Uftg9JwMsvMHMvb7
uOiBjbi9dvlQKb8CrSH0xgzIdeGaVI47ZtYT159R9ynL9Nn3IbWaDvxvF8QSYaxNKwXl67sFkHVJ
/SXZBpHfK8aytsNoaII0JE5F/LP1Epu8lcy1+evvRf2fH+P/Td7Lp//+/c1//gv//KOsJoFiTav8
438eq/fipRXv7+3x7+q/5H/6z796+R/+50h/iLIpf7Xqv3XxH+H//z/2o7/bvy/+YVO0IFj41L2L
6fn9/5H2HcuVI1myvzLWe7RBi8VsQkBcQV7yUm9gJJMJrTW+fhzs6i4meB8x9maTVlbMZARCnDjC
j3vTpe3nAJjp8jf/tz/8r4/P33I3lR///Y/3olv05G8/gqjI//HXj7xf//0PRL5f9nf5/X/98Oo1
w787vtZN+Jqm/+U16Wv+q/n2Tz9emxa/xZD/iQANiFsAlZfmVpyK4ePzJ7r4TxRRFywOqI5R5YQl
AYN7G+Ifqf8ELaqB+4imQWhVLgF4U3TLj9R/ovFkaXX5z7/7x7+X4I/N+nvz/ivvslMR5W2z/OI/
zwkOI0yMBE5K0KKDDeDboawCv9OrQgzODe8PeuoNyT5k5T7MiQXBYoEGqOpRlQysbIh+KD7iZzVj
UvGs2AnPAuSGaEYrKSCdyvrcVQNXj09qchK1R8HMyDA95+lrV18Zjy36T5OHtK6BR7dleV8KCPV3
fQ4dKQh1aykJ5h10zogas9pi4kCLI1prJt4OoJqmiQOqTNDbRMF5LjzNvAEhGTKmOgpB3bSLoWHk
C54OZTTFxU+yCb/Ky2WqoeAu2Rn6PSU6fcivjZPoNAb3GqjZj3JNYp9otlZ4Sm/7LClsIwCLjU4m
JqOVB71fZE65SLLmPKEzN4xVFicOEPXqdKj9mJtIahZmR11LOQ/Dh9Y/jx207c0deClaC0xVs/5Y
6SnNB65KtMqO4+AOhVv2iZt2qCYOD9LsdPWuBAmoSMT4Oi2hZQUeNM9IWC4+qXXnZOLb2PNNW7Tq
tPlr32GFQNACIggY5T9NIlhWsy6LpeDc25gdBNdGyPE6KqnA7wVQveJ9uRt/Hbw/Dtry6P9t/L6P
t/Li0eU7RUWG8QYq2SpN2fxmPifoIhSclPs+3Qp/PtPLPw24ylyU5WhOQooBU0+Galra7SXrBq2+
oysqpMlQTYjQUA3iKYVF5E7yWSbbbf4k9xxCjT1FW4h4Jen2JLLgfayhTjMfKtXTph0eCBjum9J6
MNTNSsSn+/p92kAfo9EArbvrCp3VTD06meTg3A772Y4bZiZuVtLKScZdS/qJ5xV60x3VriowkwqF
nW/JqSjL0/DTFFZuVGdKldFYWLnRRmfixEONQhpXqLgkEh0RXrI30afDEzpjF5sDXNbeP45gd6Qx
yCcEwDRpwAeVRTSxrpMaVdo8sJXITWyl51ND+4TUOiZfoK7TgB1RdTbO2p9Oxr/P2t9ruDrb1mxp
ST1pwVm9KR4m3t+FtKJhSCwudkRM6UznBzg6rMCC5nRj8K3VWx10S8RhUWM1OFd8IeUybPlDaYnP
0jffzQ7/0m9VSiIeMhZXm0zU/0qd/7R7q3OfCL3QAPIYnGWNGDVD1ikur2em+Z40nSfZQbrQBpKy
QFVScip0H0kkSJiiupnGGgVMsQcJqT3Lm9Ho54i9a0V2JO9H9bU0dxBl1l4XaoLIFgOaV3ehp3Wk
9FRIuRBwjoDge3qor7HY7ASe1h4ifbeyThoyk7vWZ+JDnxNAJ+oYopKgVi1NAgJycC0EBMRzSkRK
e35MO6JPJIBtto2CDTWB9Cz+TvDYvkvXBXQgPVhwe1IIZClwHjt36HlwE79HEdXObcwSYpwbcENS
4xR+KDoFKZ/45tNs3/GZxU8ADwglAy2VJNGR5G8nBYfwvVBJi/Phg/VwujF+4aN8R+baXt31tvKO
WhxqSgChzu9yfAe6zKFyZNiC5/y+GGwL5B/XPh9tyQ5zW9IdDaqEJgkGbkAMGQBb6b7O9sAvwdbj
/fAi4y2rjjNV0Be7S7WbSvc6/ybOTjIYIEZPk56S8RSjOpfZgfoWGo/N9JA7VrRHWQFaM8QIP2b9
pA+nWXs0pqeN43vRH1ha1f6yP6vIN4PIjDmJynL59V3ZsPAp4gKNDur7yCdPgqisvWWqV3RE3+/r
cqW+pJHSsotqP8eRBYlGJzlyz1JPnalOAU8w8ebjKYcBT3YLdauCpxkvbFzaWzRz+s9mA7nNP6cR
Tr5ujBJuLhrdZQfcfepOUylOYlTZVk8aWDV5dLT2VO6FWwm2Y6960o11I+yMioAVhQEu+ZR6BRdO
2seoEmEg6DPM36cF9UeMk74fNB7ezlw8NAdT4cpte6cwnfrocmE9MY5JD8+jhYKn7Jp2cSeyggVn
8xaowZyKihdtdYJ9Apz/37biW549rROxMEt8MdTdIUm+q3LWZW5feIX+uHygW0PflgsO/C8Wakyf
2RzsgKco7oTdcN2OZH6pX8srGW045u3GQVyM9E9zW8Vs6GhOGjnD3MDAyYXr8i4LCLTTvKU7nzTo
aCTDOX7ZPATL+f5p2FXyAjBbX81UDKu/dByU/YabVbj7PYcifZXjScPhrJjcsbrd40kJWzLfGQXJ
YblCpiusMUH5xEvVHtgAqW4AwnigupN8DX9S7aALtIP3S/qKxI54E83eJO+i17wiY+7EEXhI3IQF
TMppzaoHtP4mrHPznAZPsLuWO8x2TRIWTzvQS7QWMTQa1xTNLftN/OFlf+3fduCb0mUGtdcgXi5D
y6qUQLPEgfYPX0yYQjOWwOD9vN+fDud64cE3BBA5SMmQili9W3FfIUSX9OAcex2XqWGXEOTOqUlb
cDgvDqNw1UO+HjJ61EBAMuMlIP5+O4l00f35OpGVBYyyMSvy5ctN8P6S/JTsFLinM0GbnXKbOPCT
p/ZafG53p6mjjUUSr5JZvUtfAlu+inxeHkDZ/Fw6KVVFLjuVC33gZ7Bi3icS3dL5W+WT/2U6v052
ZToB/VNboD7gbfzWcIMnIldUIDpkEmCuYvjz0uzOIAJN1HuQ5W6UOi8GEX+PDuWEPy1mZpR6PS17
lh9qbzj6ngoKUBFnFDaa6ZujXTqTYEZGghmQge/MqnHTCZFWmtiZ5uALPKQNWKRN4bc5OmF7EhU2
gExJPMyhM+U8jG+7mefN0eidhs4EoR0iRx0ezr1OLMfPqPAiT7Z+DZZj/E9wHEMi5A4QI6XY9xm4
B7gIjmiKOOGgaHbMQsTBOgicSrdIOILXVmR56U6IVgsGH6r/XQmkf0OPWTZxkVY6VPyQ1u/CnWUx
LYHMfDpTUyE1nzlkEIFT8R01caPM6bgFNw1mTaM5CKRC0rEl/kSD7HAQPbVlFiIzbmTkvWMF+GVA
/Zw7MoE6WyDz/qgGhzyYgE+9DlghIVK8VVobPyxK1qsmzcqdFHgV2LYVV5/fBP+3EOza4a5rkRm6
E7fqkCvowL8O5AL2AfhuIfdb99QIQaRGEvCocH8HXl0Vu8IxWXSQaE2AzwH0fSOptpJ++TbgGija
+kUSFKmFd6JnA4jeEx6ey0ekEPKCGQV/PBjQcGjvb3TUI1pax1t269Kh/PLByqqiI/UdCoTD5wfj
+lUjmxqCimGMlx+18TvDZ/CEp+v4NQSKjcFthIz4iwxyXmQ+cUuqt5/t6EVn6ut8Vu9mUwZmqAWY
D7JwCqQSSG8LKlzfhmY7iC+BtIe2sSfobAm8BbaFl73oUyDHKsOEo/H0W3e5qJZzNGfQrxR3XXeb
N9iQPAfbPzOgKH9G9CWeZ6cYyCjxPqblfrILqL7fC0yFRqPPgmYfCDR3ygAa5uD57rdKO6vyxF8H
5ssEVwtkSWUZFlkRnpsdHhpoY9gRmNLepmtg6g8+TJfAyopMW7zQK3Lzz3GRhgWWfdHVA7Jr9cAV
SMWBmt4IzuF86ng2MkRGc4B4bNHIpLHEAxDv+3sQN09Egr9bUajeiz3pSq8ExwwXImZadOO0XDi9
f0xq9dhJnTSneQ+Tin5yO7eLIw6rf8CzQRfWVv+q24J2XHoz/hhx9WJJfRzrc4QRW5Z7wlNpj24L
NdzKAyEe3wwtLoQzX0db84sPnZ/OoKUIztNuSXNBDuPNuo2QAZDocNbfLO//+n3rPuhUK7JomjCi
tHCK0KKG6xIu0hMtsQY25qx0Nl/GC5HLH1+5OtJ51cpC3GJM+ITi7+qqcfq98lJBbds2mXmeqf9U
nWIeL97kzwdI2Rp6OWBfYrdpTpJMXD5XQwKXZlcSM2am91w91c/ZrnfFs/4cPlXUMsice5LmTMgd
ASvwNNLgeTiH3NeOE+JuoIsSbtZ4Ykm9w0tRVwRM3/FIDe/nGV8ykH8s1iq9BQ2uv+5h9luki11E
VHHXPaQxkdzWXTJ/U8u1hwxrNT5vjP1nCeibDVhXY+UEysGjgtUabS21w+fcTtH2SrWX5c71XHpI
XXCQyfbmRy+e2Mq7NtDrq4IuBebnmxruEKMgpMhRePaP8NTuTXhqM21Omb1JDH/pQHwdaZX/MlBe
low+Cc91ShtoGUsslpEHA2XSsfdpk9Khhkeajkxc8pes2QLqSpeu/NcJrOwsEKdZApqq8DxopI7I
xJuZpAyFAsiHJQfLgUgDaAjn7atwIWL9Y41XtnQIZx2NYGl47gPedrQykekefeJDScHXid+8++Xv
3EDwqthLhmwQnHxic0kzZJQUnDpmKfYinqRNKZFTW1DshvnkNU+xUBE6+nUvUyHAkMgbd1haXJSf
DsfKJLdTkxhtgS1r+MhaD6pub9OTateOxebTzzfg4iv4ZXfWQBulz/JyGMMQ8fVEa5XKrW3OdxIK
OmDa+F14QUxqOhZ06JezgheS58AXamwMUNE/+XTckjDanNHKgQMIdhzSBDMSRrsREHr6EQpI4MKW
XvLfokJlG/VZkUB6YNFiIcpuMaayazxv645ctKafsMOlEwEkPStrOiui2VmLIRdfkgeQKQAa1J7T
6/CcIwIRuJWQKuZCyefKqQHMlu8X0qxgZyKDZNeP2rFjDSRS5hEJmTS/HWa28AhNTAl2SX9KKb7g
5+389G6/Hx3gJP+a8MqYSgLUGcxiMWgWkan8UMt0iPDiVfeqZFcGV1BWA9KkvzE12tgdGx/A3sa1
3it3kV0GrjmTGJbvQ0+Qj58kipS8spmSv2R1v67qcnG/vFHoD/ADo8ckQXOacWDH/N/INLsSMjZj
gFpPMtuDpw18G9n82ab6fX3QPwa1YbAar72BNi3ladQRIZsG1e6AKNyVp5zl3cgGKCO8+Ez25p1J
BnQVgs+3RHInUl/9YlfGbGOnLlunv2ey8hGkYWwjsLQu2c3Wm44Nkt8dkdTruvCm4SbtTkZ6RMmz
p5rTHVI+hrucLuKLgD7h7oUWHa4VFQVXu1zWio4DdLR3w1t1Dl9SWu1/nu1FL1ECXuPf67a6CCUo
XuMqxJYtuGOIueIQtQS5dqewK5kHbKsxbnOjVge5SJBYAFoY9dD32Q5yNjioh/Td1fQsvSCWn4iC
TF6OMuX4rufYJjzSoWxv4VEvRbN4Q/7+7tVRjdvEF4IU350WRLLBq8b9wB0UFJ9R4lZ6FEpoS5An
XuKU+KUrJTqrV3l1H+kbGKRPwu2fTu7qHW+02SqkAQsiZrwB9wotT50zGzc1UmFoS/b93wou7wDa
0qQMWDYj2TkdBDpFTmQiwyJn1A+cRXW1Ue6TBBX/Qw7xeiTHp52CT+pBit8/W0AFQEnUMh/kBhIe
1WMPxlXl2or4z+fpEw//7WsAwdAWKWL0uqyeuEGbgyqvl6CPp+FrlOygRzbxoXAGgYuJJ7FUvoUG
W1o7s+yqEavjx0K/zSLg1EqKmqVi8hz4hBAECZuMU/JFj+Xvya3fRCM1QVrfYXJ962BNa9a/9+Me
8ZhCYrSad4gfEpUVA51vhQ/z3IU8CjnoW0G5e66dGpVF+vNyXUorLq1p/14ubfUm1k2KHlLAlM7i
zUIMTmQO9N6V7iGM0Qlwaaf0JT9ujbrq+f2Xd/x11JWJCo1B6vIKo7b2RAfpGJWnRt9DEGVRpAJN
CrVmL5KJ+YTrGOt7iZYtnJStEsClFNYfH7+yPXnTqwM0yLEdtlB78wFU84hEbP8O+XkDjfV2uz3m
Ra/5y4KvzE9fF2JsLkdAQtYjsdtxXyFPCNeZVh8ZLeRz4O8CmWWhg/xfynMnSJ829nxxT79fEchy
4BUAXnQNrI3TVBDltAzPM3KYjS09Sx4edRNEA3QJ0iPBrd6DloMzHLqOdmAbdxsTWLb3pwms/Gdj
tPKm1LEGqjOkREX5WWdQs7pTYEQCttVLddnXgrzLv793ZRI0Kxi6cmhw2thouKF/r/vnpD4Bok3M
9Mpojt2r1ni95YW0iHaDxdWEK5gPvHY6VcesezIkr5bcomKhGyjM92suqTdh6vmdUy0mOmM5VcF7
dCUoG7nwC5MHbRDgjGjkBJMqRIP+dGmkFrSaxdymsGdgOSFRa+tLHCshY10JL2kq0Tbb+yiQG/2H
Uh/UGNBbFE94A1U3NihuYz5DB6XlEo+5Ph0CVrKyvJM79DTioYPksuDW1iF30nKjY/nC7QL+UYRW
tKot/Mlr4rvaHPQoD/sUIbDvAHwc7QTaDahUoGROTVd0pa3FuhAR/jnk6nKBRXtu2gRD9nbgxhBy
dD8hbQ1fKiP1TnRjihbVn0/zxR36+p2rl1z3o0HvTAw60Ki25V0MPzNnfXgFfCpppuesvhrSB4BA
Nel2zI46zBx8ZePBEu+lCh7I88hTqBOUv2s6JdeBXQ0+F9MnVb4f5HtVfRXKQy9ydQYrojXcbZXj
tMseGFDjn/2hICNeXQ8IFGRNV6OyJEPIzr9JTz6yka0tAmYREYAtiuCYe+ZOPCY75HbS83SUfC9+
j0Gyh9QOKk5odfrl38W/JY1oIcWj4YEirjnJMpkOC5KAKLy+ijKK+5abbKTRfeAV8X0KFydkixbE
Tf+onzqFaOhPJcOxcBJqHEu3d9tz4UR0eHpv31DPUQeiIrjAnwwsihX813Lfush8FTQ+4yKYgqco
XqvvhNIRWxbFp8xYUs8DQs0iOg0xQVkGMEezsCeTg38MQEBS74sPqT8NgxvaqjcDEECAXARs0BIp
kv3EjHkrcSt3JRD7mEAYhQQ1od5FWxR+mzxQEJ4hPCsgtTXF+ziy44qDGJEo+g5EwM6kPpaiRZPi
dUyfsuIw+L+rDkehekSlGYqX9R5xHjrviDK+t2gG6T1BdRKTA37VCKTDrwcgzclguQpWK25ZOaMB
yXlnrOkgkLYEIagTgrYbs50AWeCRQv2DHHOr5CbL9+q1iFBj3CXxfqyc0qd5Q02o5bq5v9dPvc/M
5xwtIhSgR/WXEhDNvBOjUwcJyOmpRyX4Vf+FCQReXNHAA8oHAEvfbt4Fi8J8oGSVIoq5UkPkWTHe
AfpvSs8g4tlEJ2xGEWPNoW5CIotE5VFJJ9KlAZXQ9iv6701/DtOA6IFJZgjAR2i0fo/L91QtMUm4
P2XmoT1+PprmdV++VyAaq6SH4akHZCi1I/W2ru0WkA0jHpwe+rNBdVS0pwxw1lEuSDMiIVXfavrz
ZH7AjGtYKIMC9WTmdgmGTP0+Dq+bFoZRuQahQt6dmvDX4n2Lc0m07iSUyG3GJUvHBz+eHM26w9oY
Eh80hY5mYAfjTdNd+/3RCp9DFZqpODOz1SGjAw3baVclD/7o4FACDEAqJ21op9PcNnpazIhJkfNH
kTviwFJlu+mjuYe6Ai8jGt0ZJZQ468qZBFfrbYMDoMHKkfgRGB53cbiTo5IIKBiK1l0xq9QIXGBL
i7Eh+XCMdwDtiK4W/RpNxL5QGShujeq+Qft6PQNRpL7KbwZEckGnbN1oVYe06zkpUeFXwrO8l6cD
SLMTI2KBeRMor0UcMkU5K+pjK9xmEm86u8dKjwBkZRTUjE37mo9X+VCSQD1G0y2kwZl1B6ksoGGw
m3wyaFXbfcPlYgI091npDdYBMCXFAlgyRqcpCwpxIKTKcwo0OqnV9zSABz50ZESaLMr3bROyqkRZ
3VJI5QIxJF7BN48d5ZcFAn4d7JAWOMQzaA7TbLyWZEA4dK9ImS57pfUR+wVTb/WrMt4rp1JDrzbs
UFOiLsgGoHnj3iv6CIKzEp5UBMqYEIoUOWSab8qYQw6iAQ0TYMdh4qTWh6rHhw63TO5/hQ0oglBl
hWAgad7Cm3naBfgvETpRt9K4s/yPJrnp5PtON+0+6nCzcP4RzlXasS5eu2p2Su0UR7BmQHpW3L8d
IVftf6joqJMGIkuvkhnaeX9MqYH8pXDbq4+agCCLNNpL1z8ATBJbKAnvivrcAqWsIq9Iijdj4Vdc
0utobIPaWeh/6OW5z17rgeZpw9st/v7PMOqbC4d3HfKPhqaBDu1Pt2QS0bg7xeOS3YuBcmGlhaZh
owVBF4vhEc3XYctVEzg3luhsAOguImC17xnkaODvSspBFrgJaByY0TsOtkiDBhYHDDCtHGO8TSH3
RIEmzWC4wcxxyhReVNfCFEFb21aQ65V+B4MTpQcYa8D8mLDhocoXPVS0dYM8WwV/3dp3ydO+H3p1
Ds+ZScsU1tVGfcx/bX7D0lgRcI4mcEESTTQqA5kDzBcOn7TLkVSlc+haTNnKpl7M3H6Z0MqzmcB4
C5VtKUT1pWcWykzlse+Ak6fRqwj8nDp6BVUFElYcSbkMSKTfQuHIsCUfW92FF8sqEhiTZR2EH9/Z
hoWgj6q+1JYIW7KL/lAs8Quo/a2S1dUu4D2gD8INIDDanQn1csAcNtLYl3cHkZu+sP4hi7I6fFrR
JOpsWstiDC2SfIgha7uagU1lmknM5CqjVsEz6UPQnxd3M4Z6BC1QnwfqYgohJq392vABL20PaOoB
sl/aIr+JYWZgUNSLUVjWpPQmTAPeDlAAmSNN9myR1p7tHmm/lOsBWEYB9eZVx3KUv6G5HHNFdnVi
OBLX4a4C5SF7mXSbwMglm9jHTyXL9cX9MtM1imLoGq1KdR8mX9t3OguBeDWWcnOXMlNnPQOeRUcZ
8QHmLatpHtt5co2DVSDD25BK2EGdglbwC3+1+MJDUzz9L2q5S9z9bY4LpgD0NWjZ/vS4v6Rxk9IY
5VDLonP0oO5UimyUC4/wJfNiN+VAX27kID9lXH4abxWPSnOlDW2P8QYqUt8Byg/1XCSQcfkHCxr2
pPNp34FV3hHeJWaOtBVYzErxzWxZA2cyR+JopwJQREc87yXCLrRDPsI2OSEymFsXULkUv6NjEN0c
0LeAiN4qJOyA+YCmEI5/b4OOzR9Y4ObAenfP/rOUExSDkfgWF9TUcO8zPD0FKOrl/rke7GA4hpUD
/FQZHCWqtrxRGIQV8dnCk9DTSnH78Fc5uKKVIRuW3hvs53siX8p+fJ36KvGjiWneDWUQnR+OPcM0
iwggtgnRQseil7a7UopdJJ/7+Sji5UzujeIKF4QBLOxmkTdbxzTBuzA6wun/PLNVLgiUqaGa+VhU
iEHv6tk2Gt40B33kY0d9gwktn4AGTmjjmPFeB+boIfMM6agpOyl3JJNpIDTxtJyb+23o0yXIJHrK
wMIAoBX4ldeIkjDtg7FO5cW81F59Vu+jlIdADYPyk+XwXiIPS2OwIuQSzVFXdybFzQBfjOkMoDri
/AiJHjp19s/bqVyqt3yd1+ri+HpUyHOBpwDKtWb6UVgMGWHH33X3IfMjllvMmo5Rft+1QPg8Bj2L
ElYNvJl2JiBsrGNSeRJ9ghwK6m0Zy1AejUkikiK0zWofdkc5d6vQlrqtLPGlK/R14quYV+wsSPBa
n2/YjBcdVzez0e7mKzdqDEw0KaAPqLmhgmVbAF4ZD22dge3xqXrOs51UhaRPd4J0lIHiw4zZVnH9
YlL+ywTNFeAyLYqslBPseMWbhxZhqnVUaq8070FIJcXc6Hjb7Hyfdw9GSife3ejh04iAAB4lSghA
dOusEGwldouaDSkFdWv/0C8KODxFySPkggXePPzQs26mQyaRkG+aqcUlWVvVr5+wMlO1puV5q2GN
R9vU9434MqElIj+XhYhEI9C9QD+WeKztHunt2sEV2y9IyGsZOYDol1BYVJWAt7TV/NY/pMApDZ6O
Dj39aD23xmHawjN+unTfpws1ax19mmjbXRkANbYAIZrg0c4A/5ZXEzfVG7i0ukFMvAAD4iUrRTOJ
el3ELTHZVHkAtlUJHNXGg54Q/FTV03OvLu3AukmADUQZ3wKIuySdQE24iGDRm5sXMJz+fAkvFrRA
6fWfia9cQ79AnqGtMfH6felDCpHSYw16OHGcC6dxFlUNHGiNA5aa5jzpqZogzwrMDfRAf57KxVQS
mkshdCdCoOEbZUNvSRW0upFpbfjEIQnkLo02n61/6h69hvNWGHKxfPF1wJUBqoPUhBxyF56Vjqg1
gElcC/kIYIPAoSSiQVd7B6rwzkPNikkbPvmlDj4Ixovw+dB4jbza6oAbWptDzQ8LX1TvpiMABJz3
VyGbBvLeqDzrkeZsUE3LGRJ77rCFP7sIZ/g6/OotLTo9rND8iOGBjwbqjEk2pLUVVLLg4M52ieYF
dFOZ2H45pX4HZj5WiHY+3UO+GL25NgJweetFuOiaf53U6hbhbRfVIsKG4MmJXkOfRMhN9DSMiRXb
7dlqUGSiyOKFD6Idu6ruRE/IXlTtUd4PyM7+fB4vOruqoWjgsFah3rdObU6o1JeTPCDzj6LKjNN4
lOxBcg1EKnEJ2jZbM4AQtHInUtGlBXf3s9ESsxLza9UbadJ48rUFDHZ7RJAPX3BjfpfCTBUYXjB2
AC76rTc31ysxnANsYQTVxGt1Z6ZukDqpQOfHQLaRDBwMb2KScGXoBJWYJSMxxK7/gRZV2PSB/Dyd
T3aEbybwy3RWleBZ6oIIBAoLohePocwjHrIUksjJQ4ScZa5d6/MTMKx1S/AnsH2gb0BOFn/i/3Qf
As9dzZk5spgsl4HqCVQE+hryQXcxVe5+nuuFVD+i4S9zXYG/TOBvhaBctpZBieYDyZTjoh6EZpxf
rZPTlG5x110s3n4dcWVrUr+Xo7zGiKmHtJt+pSt3SBJ2L37gQdIInT6OVvJ+Agr8oKKZqOV6QVAy
Urrr1n8wQH4YGTsDTUPQA3F/XozFW1ntGxhfQJ8m6uDagDjMn8mYthnnqJzypaMG3OV273a24CxO
88/D6Bde9K/jrGNH5AwjqzGzBdG7tHajVNtejfK99DYVtH+M7jMkIFCwfQRxZnI/z6yMqXEFgs5+
ZpnTgNL8PkS+8cMvSbWEHKRGADM58jMy83mL8+X4DOcphHwOMGC7+ry0Hjes60noogcDkFE33yV2
yLuZpeqVCQ1eZGxNJHGRLU1nkqVPPVIjvfF57DaNyYXY5Y+vX5l7abayWoywysvXL0W4EWxeJAi8
uTtV2ZsmEqiJh7UT3asKaR9rQLp0NtkST8C4eSNGGjOED1k7jvEe3as/b82ll/ePya0eg7DKs0yH
xuAnjKahDSI/rPdhpgu6D1iLn4e7ZOYX2U4E+yAkBk3l6sRNYSu05qAJt4p6K3WOCPIGJ9mhQSZT
3wF0RKdNfSxSG4g6YL1FA+49F2s7EEmrsYhtbQ00JS/dAKiz6VClQmPZ53y/ZAyq2RADrU8DRG8L
+htFDjQla44Akw4UzT3IK2SFLCWiOyMhMGlZe62hxJMRP30L7uO3TKPI4DfIuOuwHY/o4a10V7qK
el61zxIkMpD9Uxa/WsMxU3EW90PHldIpRSffoxLSSHbgLHlALqJpMWt7Ioy3nUZV61bv7oaBCsA2
LgBgCSpZQBUdNEehhZ0eQetpPac3Uc3R4dQexceqJTgdOTB19V46j++zRNC7I6A7Qr2t0CP9Du9f
tFivoGsZAsZBwXw0Wo8aRYO7gIbljOtHQG1btKQCxHSYrw2J+PetnT2aNx08ULvZWSzkxRmdv+Xk
tIU9TgKft+SqLlR/NRPW8j87snYE5gZycj52JHrouIaOg8SZb5euQtWOd4ObbTylly/Al/EW2/Xl
BKC62ULdGbYJiDV4wUjr4/HyXTg8PLL/f1Brf3zdKgMpDTEkRmZ8HQSVHJ0C4d3QBWgtcWBpce83
4lXrgqOwaLeYUJBeRLLV1cvcTkY3974v3EbCIUHVpDecrnwvcCzlXVE4auaY2cnKEfCxOKXRgL53
CmBZrgKRwHRUo1unEHih3EUzyFioqjhWc22+yLWtPcl8KbkG92DE1FG4XPz1tHqYJ7cwHUPkKaTj
J5QhHeB2QdaSwHUbIE6MfkOEM4dIgA91VRk9EyLXrLzSeK5Vp4FMec3iEBlZO5AOAKsC/o8SV3vV
EhWYPpI2pG7Q15vkpDOWiB8FFO2XnxD/xrLLhOYnJXKmkgN8mNduGEM0j6HGsQVEuuRF/LGuKy9C
NzNfA/WWcBuiFxWNOhy8MSjKOQYQE0CjvGfnrRaOSzw8GHJh40F/EFy+lelsWkXsEVUKtwUIK9hc
H1XQph2Eve7IOgECa3gI9smNcTud5PmELUhkZj6Fv2sJmX0RKzWw6m7BBQl2dNX33HyznitX3EUu
qi/9eSGCQEYNjcwj91UvR7Fq46nRlpu79ja+fIC+Sk3kCiQFQCQG239O76SDdAZ9EDPcGMatJeKH
foMXOXvrqOqIKHsCFU8UBlYpiUaOfNYFOzb/h7Pz2nEcy7btFxGgN6908gqjsPlChMmkEb0nv/4O
Zh+cylDFTR000EA1qrKKlETuvfZac455KjbSoTe95tY6JM808G90n3XafK09PpCN5fEgvtM72jO9
QvKCFN5oHZpZAzyfa0Xvdy3JP3+Py/wVI9UEUxstHoHCnpxU2U9e2NiYRCraknfGi7VL/Mg1AuSY
erwPmYqmdnvX4yRbBraK066i0RYl76qB6jt/MsmRGiHEBDioyDO+LmmzUBdWl8jCPe9FixRtZCS6
llyLIUHhMEW1vJmTSYSxLPIRT9jnN0iTAQVYQNKr7M3rjFf5HK7Oma/HiO2xJ+OrzsL3QP+EiBY6
JVLsq3vxd1vxn3d9sVSpjTpJYyAK92K8iVJfU8E+7SYv88B8OInmG/NhsqBiBDajmJK+z5XSZCnD
vz6ehrT0xTn14Rz+F1NP6MKpELUwY++Mn/LIm8edZatvkl2bdkn+beqqqs0AzbCrnOpyqgFe+Ubu
TYKbob4xRYfDljE6w3oXtldOWN/UKai58MouEkh6TJctg1ZstTq1hvQUa7s8OPTNWvZkmADhnsST
0CuyGwzdysNgrjkSJ166arQrct9vXt+vt3BRKc6VpYShilxJNpw02CoVeGzXzHa5uTJTTwakI6IB
BblVPELlUDnLVa7E4fdQsjeU27G1p8HB56xW9HQXW3xwivTlZQBbMGJlxNO40veBP1j3yFP6kEk5
gs5la0y2Qg+6yyZtUW1257ODqPx5YFxxpTr9HUN38Qj8qZm7PA+FgB34X7do5sxFUyr/TMu1wPvb
H5J41WMTb7GxJx8gI8/VXpwfe23dlffn8aCOd0WEmy6gnVTsM0zhyt0iV8v8aXYrEYKOHtEpGCTs
Ru1zrp80DWdb0mPeLNacUPJ0hx+elpM4XXmuvymovgoBL5Zdre9hgUv8bmiBOmqcCLwNijp109I/
FWVHRWRy5cAnq9/WHfRNTPYrssYusz/LsAyEeq6F+ypDvFWUkHNaN9XPNlnJvE2WMwkVm9aLFKjO
0L+1yk/lQ+scRbyV1MjWUtNWVEdFSw89ITycxfWo7BHHmQO4Ikd/DDgqqMsp+TOdgFyUd0n8FkuH
3x5mMh74+iVpa0VOKD81sz9a3jK3oosN6QjJzUek8bZ0sVMXv5rqoZj8yc1nu21YLqU7L6vuRGOT
NIA7fgNZannFfycMDmm8SScPFJ5d9sTDc39r0zzUCXXG2gzWobxX8gRpl10GOzH6GLRbAY2JKqzb
hgb7SU9Wvb6d48jNzL2+6EhKp8XumKzC0jfQlsRhaKd6Zqec+satmd+n+iFV3gTjrqh+GNWzML0L
yEjNyKC4ee7Fd0ndiNJOjj6F8UOZ9ufwVz78BH7rtEDRrWYH39EWAhNrG2I5kh1NlEPQtYansZNt
xXoYplXJ1PEMfSrmA/V+bb1q/W00kvadYQMvipuqdeXsLdZu9Sx3JTjRZfKQaoeKxhwZJZy5gQ49
DcnurOGlU34stazul6vO6DCR3571HyYGcym4r6WdGrya1qtpvpbySZzfzww+cw49Eh0ORIRmSyBd
Rwokg8WsdHXzrldO5+xOKN6K5jTSSiffFnEd9st83Z9XpblXwp8JtlLhPhFfzECAPf/rXG4rZEh4
h5pTUu6lBjGTIyS7bvi0gk+wyk7X/hrjDz15KNAfDvFNqP+oB36+B0F8wcZiqMdQejetB1W9aaGo
ZO9z+p7Kfopu43zU00OOO/VGSj4W+t5sAZi4HbRVHsBakB6T4MqLZCxb9dcVaWGAGwZrP1lF/870
Vq2kN4ZCuIdV62PSX6vWr9L0F3yytq0Styj81rgjeoFiuF36Js3ghMpJzB2re1KkN7KceKS2yJEW
JSN71/BaKSyk9pnpnqAchHwrQCXpNlrzmyqRQW+yzu/of8XMBmtTYMFTGAQjQdw2mI6aGwHqV7L0
ECee6DpyDE6LD2n3IIuPuXLUsw2PSuIwqwEszoHU6tbMnMDVJKuy93CaWfmjpO+1B+NKnKO6tFH+
9VVR9JCooJK2fjndrueSbOlu6SAbG9EZGa6cMztc16DHPG1tUKKHz0w4SmOrofDSnFDfT8rnOfLk
6NGSHiB3qKSWObKdP4bdrSTE9kBrNdh12I+rFfYmbUJsvoA3tPNThew+R7pz1d/z3VTmd+QATUqW
T2a2X4s3PSq0TiuzZRRCAK+xkxhjMxFAFLLI3W8570/PM0MmbpVto7LL+5Rj8TVpwze7Bg+ejkjr
f25jqZb+OBZLQUcmSoJVNXyrN4BBXnVtDxXlsPQHjY1in5sr46jvqAtfrnhxvjH0sZhNgQ8+RE4u
u0JHdKPbHJW1RT9qsRVYR8mTfsbuNSXzd66SP6/8+5//8Vkns5kGIU/+o5FaUJCBdhxR/xg3kOqw
GECscdtoMwS4Lmycpz3cseszh2Uf/tfz+883flniDWMd9wRxL030M51ODmNoQgw31umYltCD8PjE
qHw4BFfQzGdmyLZ6fuUJCN7+Xgl/J9T68n1cVHptG1jh1PB96HfNGwXCo/EcvOqfwoFpR7/9D/x0
WiNSz1r72mt87TH4Pb3648eIR9kcpJGLL0dTbd63t/NaZ+LfPpXHYJdCUdLj/8qTbtIDpPkP+3lJ
nf36uKe1qJ11OYpOnWbDzmTMHPnN2bXuLW/yVR8pbcVfGDBfZdt9p4j8cumLc0+VJ1aPF4D5MdM2
aSWluLqe5uCgFa+q/hLgSYjvBZNe7E6LjtGw6xfn905KfkjNGvVcyMsPQKfMduPYeLTRU9WX1XtT
fhrzn+RQ2ud6zd9Kxh9VvTFUf0Zeezg3BwkFsbqXY7e5iWHuKHZwoDzTTrQP//44ad/Vgn9+txcr
miKkcm+ZfLf9hzY+i/M6f2hP1eNs+fWNhXzjLkF7hz68tJVj9sK2i67sJJ/qEjquOxmPVejlMP9u
jMeytrsXCo0Mz13lZMB33xRG/xG6DxvtL2d8Niuz8uPn/IWO1Cw9lS/50glVkCu9W/levP/7Z/t+
6WCdhmZPLgQSgK/PjdWNhRwoVnjKmr0C5FjAO0M/KJ6wg5lu1Oyj/q0r7RqpfA8oD83pf07PRmPa
f7+V7zQ1JkQdzogEbKukxn29ldYag1haRtqLvLLr96J8J563fbWZKPoVV1pnLFvmHjE6VYubSAfp
zGFxM8j7WF+fwd1O8UdTPTI5CdnnFC+1PKHYa+IuUp+hyEbmPunXZ/nKYvPddOzP276cDYWNEAdm
weywqO3JdILcS3un/OwRbet2LbhKD6vqJ8hmUeFVPPerjgwWslB6caP7YeKjWSi9INLQNq/+/o1+
vxT9841eWqhk7Vw0qsE32rqBZkvmpl9SChYGCOPfDtHPftj8X5aE36ejy63gtwxCJHpG5Pf8+lMG
hM6oWlEz3qUHPqaqHdefeM+y4KjI+0rcFOIa7Sp9WmtjPmvyIQ5dQk/6xKtVr84KOxbXpnwnnfem
dLA0T8qcXP8Vl78yaQMjsdgmLrmFDt4MuHSJyZFqnbT+YhRCA5jRQTTfo24/G26t+Sk6ZvD3GE7Q
o5S7Kvc0c8X2bDWbqdo106FlMrcSRtvId0J7r4UHC6fP9KwoDybNI2GUnaSr4b3YUoEy3UuvTbC+
M+5Cr0cz8j9f1sX6GYwZVrIUUyA4kTj3RK9o3ioAGbnFnslgkM4VSnnqY2gI2yS8m7otUiakUORt
yn6OPSXaqgW8bTeK1te6St8+Q0yWVLKDiBol8evipxSnKe0zzjdM6nN2bMBsXuq26+FjojkIOfRh
9pYO2zUV1TcdI5gLf1z4ooATJDM1FCwnp3OyoZkOE9rrb7IRGLu8sZyIKWTltPhH0GuG15t53/V6
/7z6xWLUZD3xYxXecH1ZfRisoX605ddFnD//SO9y5xrl7Tup45+f97K7PGlzk3Y1n1d/BFTvjjIy
DbcVbm4g7fKMtqYP0UzKaGo6g+yCVw5XWYkGL/1hocR34l8zrojCv7KEfLf3/fE9XO4PqpSaE8om
6Bc+KSdLb9XwtLvBrf+DRPX+frnv34V/fnR9uZ0/iqeqEIqhGvnaF7W/2vh8C43mgxJE1h+B03bk
x9izEucj+jU6s7iORC9gsrILXloKBxoiCyv02qOofHeI/fNLuBjpVYIZdJoGsqDxglVAuGIOQ2UI
naCiw1+0fgCDmYbU4KXsOryygb6PnSy6j6HhRV7uFdpmWNTtq6gBkIfTSXfwtaQC0nj8d/71tNfv
IAt0rkgh0UnPIxTy4o7jWdG6nrRuzNZebT3Gwi1PVL+ihafdDINNYG/b+JO1intHFtzK2qj7BVV0
9RS2DB//tRH8cR/LP//j98yTTtQLGe5xAzGyRGuEfDz7WROm4FqmozChZBW7Vv+ry9Lwt6tebD+j
VMj6pEzhyao2wyJPyBu6ttJK1aHQJY8x9m9Bfy/F41InA+KhDYGF1fQKcL+Q2hAgOYnqt+1+4hl8
kJtVvjSNV4K86QMctYLhBsamVf249cL2gTmVEt2M6k027Kxkoy21nBNXwOCHcltkd1V6uDZr+L3q
/usT4rbAp0OcDWqgr9+rVcxxOMntbyhNY5aOLIIJrd+DnHFHtWld0em5t5xXZT+cZXtWvSRzkPSO
pT2iSNO9aPACIqodFlcr2qHdNL36ZeBP/Wg5MMGABa7auXR3uw36LTRPL/EMEQNHxFbV39MJmvIS
SHE3F8fRq5q7THuaS7p/XlevBgVrGhDQRbh1bZn8fj/645NfPFFx2pwVQWmAdmw1f/jZiwuNTfA6
zgVMfwgRcjLRjU/XztjfDkwN5GqSgtyElO+LfZBk4aIquxLtgOS2bnQrO8J75PcOpXwfOQvUWry+
+S7/0X//zP9c9GIPTIWyysyigj4LM+vsSwvlMsu3nAeeTSAKlJe3IfkeDjrmBKfdzVWo2rfL/x+f
+mIbVI08V3WhYB35IJfBBeUGxei3uGY+CC4D/yvr/5UP/Fsd/sd6UVq5aow63zKI2SRcxWT2Dkvt
2nEC4LVibEweCapzWJHOfDQeU3EzesPn/CYSNYf4hjVmp8EofbgOzfjOLEMqzf/+GL/7d3/cW99V
+jhGNaDFbJV193HmDpM3SVsl4x3Dc3jT5zf6ArudOJq4ES7xASVGNW7H8wtyAlPFPXxKlYezuZEt
e2Zi9ENI1mfhYMqumrAL8LZco1d9243786YvNtSJsGEpUpFHSXATz+vx5RycWuY4Hh7q24ZFoPDl
TbEPppOQeVSWUU5/8MyLe23JQkv+zcNskVvHFBCtEoaOr2uWWeRmPw4JptpkOyWnKvAKw0bVLx9S
63Cu/Yiwkp58Un/UHzPI4dlG0Kgvx7OdDXu8Hhtp3YU/86D0A8p1CdPxXC/OdCr/8WFBmIfKLtc2
rNEzX71q16l0VHg3y2WUVyquNtL/Sys/yzEg6836POR2StN0uFGMmyq+M9p1s2rXDEDdfEztprpR
pI0eHmsG5F6Q/Yjq2zzdRMXJYP6NaS30W9zENisvQl5F91PNtnIvQ4rZuHHsoX/XWj/JGMLYWD1i
oAwzs0IzsnXa3AEUoRKIbqxy8hgfjewUpvtp9vOGp7fdyMF71W816caQD4my0jmvaD6HHUPzi2hF
8k4krszzm0WyBMKIAMvDriWYCIP380hYQ2Sb93PuRIMT6WuDF8KEvpgcJGr42XhKGAj//b39tliH
0QG93JQ5wF/qjbVMJdZlbnDtwp/Q9hquNYut3S9WFsqGyVUsbyhdkb/NWdC9dkgxvysz/ri8dTEi
FKIpjyWDy6srhYgKuEwOnbeRVAfpRYzW5WLS2en1zNDs1PRua9yUr1Hspq/ZPXPScd+IXlJvJ7I7
xj56aqMfDd5Sgp0UT6MoSomFcbvD/CxgK+p99Dk+qTlnFnwz49Ok8faM1Gzwa+NIHnYRPrXittbu
hHlljWtjfuvixJXg+KhbSzjK1gYchAALv/BUzlPWCordzQwdIL0tsROTq1TetyCeNbcs3uDbIc3u
S1/H2mT5wrCOtbXCefVqsuC3DfM/v8OLTpAk5pkBRES412x5a72UHUIyi31VfVn0QMndfwMhMv+8
4OXSFDaZoOaMWDGzegsG8BNdrcPQEmwq8aTX6/irH/GiaqpbCThpw2OyCFn726TCPKjD5ZhQitkW
T+bV5uj/55KwolHi825cHp+HeIplUxmWJ1M3nYX4g3Rx07mw1dbJ7roK5OoFL0oGYkYqrWxG4X4k
rUWg3oWT6FuYQgRyuDyWLhlV0ZW3/9uVXfnnQ15UCaFBuLQV8CGJkvGDp+ZOWdPiPTJxog3XPjJr
gg7iXLnodx4Hnp//verlgbmpGmlMFT7pAtDryvdZQBzqph/9DedoW5E+WFrnh0T3xEeSLeYGtTRm
31sqCDBHInl/HbT5EQn/CZaL2ns5q5OxTbrdNG+naBMZiF55VdsclIee2lkWIDF8jZtfbf4g6ycw
MF3ys0oi+6y8lMsfHsmEI5kgXgvB3YQFhuw4fcWaAoChrtYZ2002wbffCxUxJB/dgYk2y8nwWKSr
It2J8zZJb9irjGeI6iGit4VdlN+1YJlQmNWPZ+W9b0enFnrfDBpbKFP7nD8IOZ0ho/OttGBmiMHl
zJ7Ybopl6yRB6I0ms7gfj9YMeMJWaTbyLVErNsOLNDALDW0jvQ2blRFti2qbNznLHZNk5jPlXhg2
0XgQzrs83rbz4DZsabHw0CKCqLx2XhnzVkuPCBy9Kz/td5pWa9F8Iu0npQeP19dSQcg7AkFjBuOL
L3kZaMml3yb+ACVL2VWP4ZnAGoA8GX+9M2+Ln+EdP14NZVhGPBH7su7gdGkRbYYW45CRJCbPVPzM
8E0c3bLliaApRM+YfUG4saTbbnxLZPYB/T4XDll5W5prw593KfLitYRQKTsS8nomPCbzFKwG+h2w
BwUlPAlRhn/GEvdWHPVViVlxoxKp1PyEZhq4iJ/z2R1BzdCu/BSlU/SkqX6mOOqNscqmnSGiFG9Q
jwDQabfmuCuro94CR3+Kch2ezN6U7+vzhEX4JNSPGeb6HKl0DodnqDxNcyv10RTvhfizL99arMtn
ikmMFv11xPjSgbw4hiwGfxMvsARa8LJyEyc57sYgWjT2dJC7yQZeFlJtr5VdsJk0R7yh90gZlqEJ
vGYINZdF+W8Xv1jQ0iQpzVmMlxZCHwFUN+/0g2g4qLsz9DHjTf+RxrYx7KCtNNtasK21JTsM/419
cJg4PAAH8aKNtNEU/lEdP5bo8pK1dBKPMQdH37wLVuEO55j6KLEAgDMxF9vG+SdQoISIrl95/c4A
Rzlq9yEuB2xc42qGQcTEabxJrKN6areQfsZ7+aYsbmG9BI3XQdZ9ao8qNZfPMOezzVfFw7TPPenx
MQUOe20B/k7KyQ8EoJYXBgrrb+nbH0eTeAikpLWQco5LUbxplhp/tDt5S6qd+SZIjq650GAxjNhT
CIqBFjMpXKuq3TJLK2dHc/TKKxHB8a55SNSuFWi/Jw3//hH/ucGLU/vUqWVO8OrvfoWheqFZkou3
SVQEFV7FuKyxgXrkt0JvW5aPKVdkPHIvBU5oeJCQCBcbnaUzf95w1u28SF4ju+pEdx7d9O6a+AsW
4L8eOcZhmkRorkacKDjtr8tPEGpnWT4H51NQ+Q35esVTWR3C8ybvtrK8qqVjbuBnedUr4CcculVH
/4lKkHcz8bODwHAKNgfeHRf0WXJjbrBCbQ0Wa92D2zM9KE/028TezvmmneoEKya7KQ/qOtjF804X
j9Xsm+ZGEm6t4FkAo5RLr5b6ci4eBvEpTNGf66+JTpPReGJy56YiZ4Cpd/Qa1kx7lPO3CHiWJT2i
vPECC3GLPvhjRvu83wDtkobPWmBT7m4LVDbGXgTNo8s+aK5Vrh36muRTGkSj+TBFjIhA1LSmdjsJ
P+MOzdBgp2CeqiCilk2dCDuJgvqvb05y+Ks5f0wBa2j9nLa7GD5atBXUjTlsSu0mbU4iyDQrPZD1
IgubsHhUkruz8qxoy1QMTWX+awZ1QVD8LyXfZoNt9S7BqBEkB8UW+c0hMwrrwnpiruQYwHIF7Ucs
vvSwniQt3Ju1vp6RirUEoozZi57sxHANQFpWia5ZQ7QKPtV4pS+6oZ2lbPivlWin5P6hG7dN/sZn
st7Oqifyp3AoOeNdbZ7Ek5W8FC+q4DO0rSeX+foiO0KehPSmGezmdfhAE20ZC1+rgMFUYUufbsuJ
b82OE0/W1/qDdpA/pg8Eo3SnW+h3+iP/HxUYnVk7NB+r8QQ8x5rRZG318TmwbmR1cStrpkNiiEKa
DmJ8JkLw5ApbLBXHtBgWe5LhloOriKupegmz167fJdp2wAZzTgpbObO5W9s8/xymW73aaNpuSPaF
sa7QS5mnOH7U+gytFQPe/i2TFw6Zaz328ppl7Ad+WcFwptBt5XUh0VTKjyncMTP4CFU3GvfZy3k6
VvDumTcMTieghuRw0N4M1Q8p8hPtIPDw6P1aGod1iRlMhxsRcMIS0RSG5WMRT/4ozogGDdwQPwPh
V4Z0r+xI2xqBzqXGkpcojegnx2IdSPSIm9bpkk8y0py6xVbHab4+36Qc8CGaO1aGMCzF3iQCLJbZ
gU7W9JlX22kimNBI12WKllfAOoTlteTXn+nO0N8tdGSay0hlAn9cUtXscn3VFRwa1wLtLVDIDos2
b3PIjbp6gRd125xvZP5N6AePZbWLK3fWXLledQLBRztI+0H9jOaJV9NRcY8y9JV3bZ276vzBXm3I
ftbt6vw90p/b8zHMX6wo4Fy3a9QlEiKKWVVg7b1k6MKb4IEo3oeydMz3pclgYIbYx7PpxWSkGLeT
8UMPHs7nm9jvxRcN73B2kPEaTP1tHv0y+3l1Ng6g3KXpQay23EWZFl6TPlTFhgwUFI8bFfKw2mQU
gUeVJzudX2JtBXlLVg9F8jAYdxXUctm3wI0FkYfB0FRXaAT74S4Y95L1pBj70B96H8f/UD1Xxp0l
7kbEAG18q7Is51srfMq6x7HfFc0vyRhXKRGS1ftQG1ATCZ3s3srwTYJW158Tp+ofrXYVmKco+VGH
tGzgo0+9K8+A6lw5ZqF4mjGQzeYhU7Csqdsh203W7WQ9i/lOpPmpbPPgPYlWQ3hXN5sWte2Ewjl4
U6o7y3ozaYfH/aNQbebQm+CchvltTaRzPt2q6q4Y9mV20yofsbIpB7syj+d4o+uvAUW8kj9iKpK6
Q92vAYVW5XbuGEsnNx1H/WhmlLybCabSiN5a5+djGW1j8B8atM8f6oTvvj9m9AaUECTVml+VeOSx
U+38B+0PpT4GFeRDVq1TPD4p5NsWvhQAe+NsALRJLgmFvBeVg2WCNtk05rE4n8Rka0A0SO/D9piH
LNAaXqbzncU2sRYEiJ+eMdAXaG1J9tEaR0uSQDu+nrudBQd+XKcKwj/aFqHLiuAE7W6mehXIid7T
QmpRMoM/FnYFetAZozj5pXSlcMkTPc3gHIoOfOgE56fCyxb8LNQfkvwstK+gI+xa1sAbuDKsfjYg
ZL7wJwUowt5cPOb9wwzCozhLbkNJleMWwaoHt5Uem/YjpD0zLGZ8EwMxtkQaAclx7kUkqbotGPtG
2GXU3hq/ms34mV0NLJ8EyB2xbvkM760ZPzrjLiBm2ejsqmBog1lbrp6NfoODKpJ2tfA5mT46L9TO
BDEJG2SemfEqtg1aaar1+FYeGMudUj6lFa8M5TaBR26eTD59d5dqjhX9MIq7mkw0ZXEVyuK1Q+y/
T85LpaGSjo5MUWaw8LXSaGSVplMfpSfp1DEhw9gLWJelyIUc8GbMTsJ0m6XoWj32zRTl63Uv6jG5
U1sRcWR6Ug8ym6yXfiKfHW08mWTGsb9wvqGNePXQ/s0k9et1LyqrWYywhqkx111NnoXW6Njg5QLy
shJeqFWp/4Aspq+K6OpI7LNbdN/5KTC86qDtzI2yCl+F1E5wqvR7mUAF2EPWTx2ODgM9FtLt1e9p
6UF9rVu/3u+FNiMiA91sl98HJ1Lnhevyho4Kr8REl4rJ2BoP35Wz77/PWl+veNElF5NpkC0t5HA7
IYFmCi47yIAtCd0D75e0CjEVinj98cE9XLn0v8emXy99cdJSZz1Oc4UPK+uuipgJkJahbQLTm2Oa
2ytcjXgVSHxD8Y5a7SWBtRz7/4Uz8etdXJz9Q8XQz6nIXbRUZNi4idhmG+K8h+xr8MVmnUykxYjT
/lrd/83QnCtDETCp+S1sHxefX+nEIQr05DfP+Eju80Pj5RvN19bnx+Igm16wWaINK9Gvbv8P46Xf
+u5/PWt/XP7ig7fpQCp5eWYt+IifqU624X3yWbIQ6F4t38JBtM8F+i3xVEvPcUkpHywKd+otNpT6
tus+QlnxVM4kY/2qaU8xXYkGh0mE4RTlVxJsodaSsrZW53Wg+Uo0uC1RQQO41J5Kb6JnDSC3CE6l
sJ0YmBfBMTjP4E8BWA+PonWcesPJazekAQLsmMQjxVHkp0ADBRkecOaI4QF/VzuepvbeBNw7yK/T
SIO8u1fmo7mKOqwjOB2OLUfO+tAgG0oG1wyBOxvKNjB2cnVs1b22NGKau0jXnfP02FQ/m3IHktVB
CTY9JQbTVvaRPqjv5Y56HsdLqv7sys+Wsf6ZHOkfaoksKgocSd5rA8kOK725T4z3OtmL5kmZbhV9
LUqFLcfPWn+K82MRWbal7avoZgCMi/SR6nYxNQ/SjmN9qe0qnAIG+zUlJRs6LUGnfgY1RaJe/LNC
aEiPLrOF1biVN8DI0drt0vfudb4DtS67xZ5c54kHmZ6kL97M80Y+NbTlKP9/1oFbrvOnBHYmTQY7
eedQUL9H78MHDpv2Vzf5LfNFwT8b5Jo7itrbsvyUIGcwJ8aLGk774DngjqzJzj6r1wiAfWdTG/Db
weBAJmTVvmqurPNWNDeGZpe/lpXDGl3OojX21OJGTR6biY28dqrgMUWn3W2x5xS340qlfIemlq6H
PTG0SUDnIN324rqfvRFpy6v0aGJb3Z1fDcFjlDbOXseB5S0CPvwEDJR4sXPs9hahstj/LUeMXBkl
T4ObYt9FcJvXAjVrYFv82+ovq7xldiuHK/5MBLxZt/s3maBomciKFVnM52iVt76WueZ8LOL7+LyX
sFTh73kjfLg+psXOKm4NCku0gUG9LotdmCekaa976U5UPaRitP0cCMJEbT/G5ntd7PLo0FiPYsWM
DqMR0SfJhhMtHrNC2OrGGpOoHCPS3PUY/Ch3ZR4Rm2o5eZZfgfOBU7gd7+tf2P/mzK0xHYuFTTsW
Odz5U2yXw/3QrPN0O42nSIT91XOI/RSCYyuclPoJy2B53gQEbbSbkpicZiM1PhoKrfFpC9Ydbqba
lZTtnHtInOZ0i3IoXHI6Irpaoy3TUX5Q55MGfNp0z/JtQ6USGr8EUrgUAsQDa63QlU5YGirxKWPg
2JUZvOC9Hqxq/gyDTQ2SrBzYixPi73vIb5Hu10WMJiEGb12xaJ2QY/u1oLHGsNOiqs1OGIrkzBU9
xm21RiK8o8W+2d/1+Taf153mFf1KRCmu+0DvbqBKOk3kxKNLM4gUSAUWYeSnqZPVeMuuGia+oWd9
vcuL0dMsFaLUiU12aibS+WzFP2v0o1bMw3HA186ceaWOrIImk54dNBz47t+/pqs3cFH3KUVWT0PS
Z6ducmZQKX4FmIAC1qdjvEDBJ3iGkulyvsScS7//St0pLz/D336mi/pvmJpKHIouO9Ein516Y0ab
Brs5QWUvS52BP0es3VbzA2PdmygCSsbdnAS3Nae/579/F1fv5aImjMVK1aeRR0ahb5us8eV2Xsqe
p4NNcBSJqDRXBJWMa8TlDZxcXMqCsWPfg5yD8PHvd/PNJBsXNXACFQayAYr14pdJsqrM5SjPTsI6
3wsfMa/cWtqRYvUp3sggsaZN4c+Vbd1m73+/8jf6kq9XvvhNimjCRNFkXHkXPhF1bR4iwcfOoY1+
/xK/hffRZ7sJdy2WHkInNymtOhrgqU8/SR6P4qk0WBr24YZ06qO8Fm45Ten3QDH+fpvfHB2+3ubF
zzVPsdq3Gl/QItPvP6efRPc41iF/s8hCWoz1ADevqb7ggn3zwP75s1wU4nNQpHOYFtniH5/Fp8g6
qFbnhv8JIUwpi+Q9BJg6XM20FUpzM4grCglR7byCuIBBfaH+EcQ9YFtz2kScKIvGj8Eq9sGbFd2L
A9O1pSWhomm7NSGJSkHA4CiDzYSiTtmnPTT0VXpuSAV7xq5bZYTGqN3SClink7gSR1QF8ceM32pe
C+GjJuJzY+OVtl1+7LwzLvuIyQnmCSSJBQSoqgG/NvmptX6qgL+jMTZ8icVuvgna++58UmDHdQwZ
Oo1wYZyrBc5V3crtoD2Nk+hjbICJnvUhs78HjPyoiZrF3Y/lQGU405vrVpMcrbgp2AzLBRDPZN3c
jOQkcNAr8NBkKhjEz0G4FSdUgWhZ888l70JyVW6yV34ZEqAH4Ybf2s6UszcawL9T0LXzD/ncu2F3
n3Rb5bxP4vuAr0vu3/roTS6OEcWOofyssx9J2TgxifJx9IAiQ4MfSrpjuWqcYnxo+2MckqLAnCTr
VkWvYkhmEtnKtghPikRJfeHE45yYgRXFxR7HaBD4CG9DAt3KW8N6LgrbDGmCOt1ngzm9XGdAj4In
oT/Aoh+QfIous8nYjx6NvUIiJ8Jd8a0iqXaB7u9C8f+Rdl67jWPbun4iAszhViRFJVvO6UawXWVS
zDk9/f7ojb3apnWsxjpAo9ANNIpTM47wh30oXiWSJx5cHTUAYX00lzrVT6O7SHvbTFcRko1Z97fC
zxOcUu42RzSECaV1u5FdqwYuED+Y1rUVfASto+DeVmKyZXpVjK5LtEuUKczJgFPJXhhvanE9GtuA
dL65GccX2kHGuCp7p/w4ipeDubLGVT8ALOVHc9XmO1+/8YmE7RIZBKlZqTHaFeB7kGkhZlEeNPEi
YVsmOlJP8rPeoReLQqvvHsx1mB0XWeOZBsRur9iNYECpPXry4aJGCbUjdK7qJz+8aVHRIK6QvEz9
S1AapN6Iri991UG+jShJiWgq05sWBA5ENBWe/vrVU4T5IXGSRhXc95CPUOSNQUphVk7SF6DTJ5w6
Dg0KopsWlVJXSZysdIejyM5li8AIl7a1QDf5Wege9O5CjK7a+A6V23SFEgweRCDatZvO2khWtkii
P4K+qZHBlW4tDsKggpoBlItxaHGhIi7uhtoiLLahtMrpSIu1V1q34bjvlI8jigdCSKn7BtrYMMHr
wgpdOEGjHuv40JiCSZ2h/l/BFYwkE5tuAEJ+WJFq8PqRC7bVwFHMW/ggh/xCqonX8OLyL5LDhYEi
buKp6b6W76ZS+yG9E03vOYntnsE1sj1iAq5DTeiWiRUveiSLhkG3zZK/cHjjOCCSSdyGOTMq2ffU
1HokxlF3G26lyJPxEjGWZ+7r6dmYP/Vfb85ZQUHwQcmVUN25r7kZzId06QOzIVU87rDjnYomNPsN
9/evfiKufnxVkU0JE4FPR7rvcWCLRJd0DI6IkRRPHVdgFS8aqrHa0SSEVZwi+9OMazrmUnfrYy1Q
C0s5JCx84i4NKlflQsRGHcWS8YKXUPxQEUTYIeC5ybcHsFgOqFcSVWxVfEe6Hp74N9XaCPdKdtXg
0skPjBYBjZwNcXy26D/U7jYMH0mbppXJDcQLF/EHfCSgjomdP4xe+obpz6a/FDbdDvM8apbxMnwY
DfuI7LQOpBTxp754OyqQqgsnDZaDQD/JQeHZwiEQubdJZ1VoVpW88g/yuWjxZ2GGJ1fRZRq7CnqZ
2mwJTWG0rKTm8evZ5dOzq/GWlPZxRDkFLx4jcxG76V1RpdnyKTTHU/b3bGg/feXnkv4zill5JDfC
rJKkIqH+4GiNB4Eryl1qxw2AhBVuLxjBZFjNq/RMgk2bo1+9gtKfoqeALqWP8M0wbDv4BhMAsHXF
dPX7ljsduX2ZpVn9pKtLS0imEKFyoar0FOo69oft0y+jr0jrjJBaX9j3FA0zsIjlmcDohCztt1XS
ZyDEpuLtk3S+nzZ2A1C7GzHVkylL0uEEaeqYwqItbShpZD8aNrB4NyAClABV0mwcG9bnkowTgNvv
A5rlYoJ1bEZDLpNPMg3mXEO99IO1HGzoTEso6y1rukgD/tQuBYHUzc1tGG8Fw/Up9pPPlnCQllPv
inf8XJXvBHjr+9hmGVh2LIpGKthM03bGIy0OdlqBUlJLYzd4r1IIoI9l6qkEdMLV6Ko56omxrSU7
tBiQ3YDpSQfcLq0bYMRa6QbtuUR2GsAvu/0TI/AFUqFlvWwFGSmijyBs5oJQUDtHQkzYIYQoaOxA
2u3cTHVy2P7qMgXcFy/xlqPeMSmdCueTxpO5NRAP3A9kKJV44n2/U5VsMFJZIEFAYEDnxaZKRI0o
2ytgGWMHjJuqooXCTstCD8hEnt/2McRBBwcyCQEqykeuFPxNMgektZ+uObdT3n3mFJ4M1L8McpbF
UJBqdNgpU2YZTaqLvXRJ2DVZAePNNHlHoLOHko1ElwcJUafh8pRdDaGzM5fmybTy62zN8pR4jLRQ
VYIEMifxdXHJC4ySxoVRIR/kFgiZYrCJVRa3AqwBj54fumwlvcHzKeXPkj57/cuUzHKXTlQCsIoR
I4GsuM6RRsh5ALGAA2AWgMhGVyl5lj+7hGZ2ttZwguL9/fOz12Ps9CSBWJHgmkHhU5MncjeiYBEd
Bf1Pxo626anQJk+exVXxpmQkcQcsf37fF6eX44s62WwUljAmB1kU4lvNh2Ge6Vwr9FdRKhAvpAUV
OiD9rbFEfzRbH6CjIRX6PtRbdHIMwz2XTp4giGGXSH4PdUmTaL3N9sYgD0ftMI7x7fguLes/dJmk
bWKbzdo6ICp3GCjcAZzdj7Ir6F6p7UvNa9+iYp2Q+Nu17lSOrtja5EFu0DjOoeq6YuFm8UtMnBOV
a20zeSNYxNW7AqKsvNKjC72+XFXNZWi4h9SJFHq2Z47eCSb6918122dmJsRqfezp31wo0P7eg/A+
g+KWQlWCVb0Y3qlX+lQRP/AIiojFNsOafApL8D94AG7OsSbVEzfot0merfggpWNjiUN8G1LYJs7D
jK4HqbKrjhf1uFXrBzEobUteSfLxQhJArozkDKbvVaVbvwxbE3DRIl7rx7Vk7kwwE/2FjxhsYeyb
ZsM1K0nrMHUopKYayQDREFUyw/A6gsJyGTbt4vcNfAKTyuyaOiYuWB39NP7KDaEbZbSeINPTzb/r
pi7tlDSMbvtSFouzmL5T04cMkDFxZVBJV2d71Cir4hhOe7QmguEZdCwVZym3smOuTKKKZdctxuOa
Pra4pKFtjRvIAoJEScEWF/nFufGcEFVBtPPLeGa7SyvG2ExiceqOJVQNeAiDDoK6gp3CZNHtESO3
EdYQa9oJ7H1HWg/K/vc1OCEM+X0Msy1VCHqcFMq0pdbHFZNQoATZeoa6GrVgASFr6HcoUOP7sToW
W95pAtFRuzBTm/RQShw6ERB0kN8bdnQqVOFCMTpaNKQMYLaMi/AShNWW2ouwqsK7uieB0M6cUfPE
W8AsGppl4RYBc3MWk6WJJIWG+fkLesuDkVXS1qHF7+gPzUv1EtQo5NjaVnG4RPa8XLW5z1F1am+F
fqmkz+RGFRIHzTJF7Rd7Fm2RhStjf7xEL0AhshZtLXD64k7mGqIzREILulBZSu2ldXy2Mid9rJ66
xqZRMQpurwOD4O6yjY/40txP2WB7bdJAKJ1D4HQm0hDNJhztCv8VGlfKDXjYaqn1rnCfNETzVO8X
woflL4XIATki0yXZ5OAjSaWQdkLn6MzknYrwZVnBchaytYTTxizC11U68RxO5A3TLRVhW2o3lJPs
srkUbOB3yv9eBBrvuHYZe+cK1Sf6w+w+xUBiR5P4w5ztvjIdFdP05clkV7R5SqkBTsdgojnJ+G54
KOBRgoOpaCe1fRAQRThW56bgRDb/bQyzJEwxjKLtA2U6hRl0vmRJK3YpS8tBe9M81ARdADIHWz1n
EnMqiMBzTkJdVIV8K83L4gESOEJaq/Et5fnSpE65piqaag/FuCmmC6CjcuK7DajEddy+pSIYXQ+H
XOdfSBefyIa/DWUWYbbNQbIqUY+RZrioXKXkMd3Iza4i27KA2/Zer21a9F5NCpQxHblJ+u7sbXjy
HH+Zj9ntXIAMsbScQWD4QjN9XIrJqlOWlrHJvLjfHcx9ttaRqlgcACoe85WRLn+/C0+1kL5Nw+w+
TlvjEOkHLb5F/BzsUHCRqJsU3oioLCbZasJKUN3aqoZ45p17208+hpMFIfK8um5on7nwl+yoS/Ig
ziasgn4BRHhNhdDWXOFicBIaVmfP/clNjzAenougpKhAfE98wlG2ylxPpqcXdBpKgC/jahITo6Tg
gHOnnrv/737hl2/OpldqkyoSFb7JFqNCuYB14hkeijAEUK51ZZ1R/zt9t3353uxyyYxcStMC8Em8
ztfCAm7IXxVX3rV8hQIzqo/O+KA+qglV8RXww9/30gn+ADfbl4/PbxVNwwDKAnNj1Xa8znAPr7Jd
VlErzP5atk62IG9M4R1BUJlie+sKxzVB2JGkWF7ICHAam7Zfi0TH3D5JtwR0fiabOzk9U+3Lonxs
mJYxmx7DrEY99U2AWDESPDtgUbxfBy91auCymFJXDsqmR3MtIPLgJfGdnK3OFsBONE3lr2OYzVKU
yONgHA2yhv24TIAeJMsQ9KJdudY7qd3glqh0oUyLra4SbUDHJBOd+nyT/WQo9nUgs3ew9aXgEFYM
BFSapaPbuumdKtmAQbcTrw+W7/riqP3R1U8ld1BC51bjZKbxZQBzk7ZaOUZmkSDtllFe1dGl1emE
bYX0OsIbYpOolzmAecRpIttcR/DY6geYUhAsNWml7jLI5ZhZWs1/UbL5uj7z2CqMC522ujW9jY3k
acTM7Sb1nST2enUFEcDSNhEHCdhBE90ncOQoGaMTvqSCdEDDZZNY53btqYvr6zxNMf6Xa7KuxVGR
A3ZtvAae8hyjKQKIGDXyxknuykUHIjt3xz+/n+YTgnzGt3lQvn81jVQpC3K+Cna4nABCn2m2v1dW
Xbs6BquaQgDmRrVT4yJ+aWzHHYypwHAxig1tCduEwJaW5VUENIIW1HLCAVK/GZOLg6OoLx3RjiOD
WUi3gFKqP1RwDGV5rFCDX4mgF/wlXCLQ0OcvAfnUo6tYcGl1ZWrOz1OiKqbt1R6oLelAeSZ1feku
uOoAimbk3lvrgOahVSL9ruMW6ROLFXR26FSBaiISkTEJ7RbXoJSj/tzlrZ1c6C8jm70WgS4bpRZQ
3cjfI/iD9Nn0aOW3u8rc5s22gQ7T2yDRx2UUXGfiiCfY64APRAvETFY2YjplAllxeVCew/F2QCAt
eYybJ0zEWycrrlo6ijrdT0wSRo68WDw0iEfH2HykV1i+Fw+HdHuEUV4/qSwd1RwdJFRU3xTBhXi0
o3hj6C7UvfgFWzJ/NUneBOJCia/rT21/mK1LNQRURJgP12OB6E1rK9HKkjZdtjfCFbzE1LxsN3L8
EhluR6wJkeka51fdunge80uzXMvAlhPYlh5UM8BPlpf0WxE7KKR37wmEYWWGK2QfM81Bhm1SAhWm
QmXzcdR3prGrrTuz3+jCukVAEnloSqxeEK0lV1zloWdq9zARQDNF1FpRn/HicgcJw8IyDOF10FKi
40s0kPe4EANaV9X1Ubrt/bs0orhXPqiAIIwtCLXuFuEQ7CbYnf1VcHjS8o/ULcZdeh9C1ylufz+F
p1+sL1ti9mKZ/ZHo88hmrZ+wycG+lHYRWbtxk2BjbsvLGhI/nkDcPmc+PB3vWeVa/npKZs+UGXV+
k8cUPmVPpiptc46vrFf1Hd1njgF6q4F35ovndv/sPRrLYyRJHT+1ABf9dMAXJlwO2VJ4nTR5apR/
FyytcCZoOcF055r7Z4K1Wb8lbjqlQDBsitAm1GbsCCBVPfizFHTr+/D+nPfNKYAOH9SwZlbgWBqf
+eGX21yOe/2IEVpyy8ZqKKtnTlk6ceCF1qoRLn0shLcBrwp4gHaD0TVKyJSIBPgM9B3ZpEA0MXGO
sHUHEukGGMOH5hN8PkCMSuxZ4p5i3L8oyJ9enP+M+jOz+zLqoe98XRKn5qE0KcOiQIDWtgKB60i5
TXIxy0wWDQyVc8tz7ruzSkcFvC3O/akdB39OXvR3w33mHb2S1i67X3Hbf2OIdTJP/bJGcz8svz5U
YqLkU18JYAt9UkwoQc2s0ZQPabYJNOwXn2G8ujIB4X6U7xJU1EcQ0P/VmbAUy5Qp3v1Q81aiMm2q
FlQbvQcAOXdU7G4TO5ucN6j7oOq4sBzoNL9/9VTLjy36z1fl708/MXKhdsH/ffWAJuoDZCqNhYYp
uczoSFLtJ1E+rEdPRH8OLbrcaxE1zG+g2iGd/nw2Vjz9aP8zpFk00ga5HCsmjTTYX0LlomBfvfSa
ZxEFau4I2wMvXMj8DtgIKYY929o488Y7xPyipwzhFkjlgKPypQCd1f59uk7m0KqIAAcW0wr57Ozi
Kmu/i5KAzow2Vdny9eTVol+NlxBcV5PM1fhQLIft8e3MZ6d8dX5Df/ns/ObSYk1Ms4jPxuuehNKF
yt7TDsIM2rFgiWJRCmpfez7Xm/s0y/r5XWIRkTIWW3L2JFE/SxL/8Hk4kPjF7V3K9vLoyv0K1mQZ
70N8tEoHw3ecNpz0D8bZAJ3U3i4o5yRI0h+FhQZpzLHah3qKr4A2ARkPFK8aUPE+3ujyldbsetlL
yk0SeCBatIJbDiu57RGgz3B9jPZ6fAeg+ixtxvhx3ZgqKBcTYz6ZdpduzX5b1FSWeTgW0X9eg+Px
T0Z9LOrcUdtnEK/ZZLKNZEQuu023VgxQ+we7+VvrHph6g6pq6KohPUnwDZgCrHRpKfubsv3A5AhU
GWSo3JG6D/zIvDQJVwLk0qJ4JWv2ooo6pKpf4glu1zUixcNzHD/L/r4Z6UVc+rmx6pINZIxE2UQo
1MqEHa/a3n+wblvC64/4sOhGO2ifCvUOIse13DiwC7ii48chp21zQHwC9T78i8NXYPWJ+oCdsVRw
gzu6Ch3JHfXlmG91DZ6e/iftEQQJvJgvors+Lo5PsOLsQl3BXm32oL4B9A78r31/H6rPLVSmtH81
OGaNprtaRTn1aB+qO0T8etiklgG/xIt4z8UbbDzlfFNSDkjpIBcIKkThvlQvR39lhdt22Ejtc1Nt
Y+tBhVk+Zs2ia/8eiHeeo+4hVLVFGr85fuGa3d/YxCTUQVElEbYUNZK3SbML7Mybftm85dFlpe3r
zkW1vGVvwgEDQZU5wvOIbD3l8dDDHSN46WnSvQDlJKzXRdv6E/zFCPTMFaH9SPqnfYUutiryD3Dg
2b6SWr2KIl+FgrkBrmjFeyPgQFhPivCq+W8lXLly5CYvV4cWd8Q1Hu8iFN1LoceWigqFI9h6s/bz
606RFn19GR62WnUVae/l4ZGQ2znE96JRoQa3BJuY3wz0g6FWyYcQs5MbVImSflkjagG+7qjcj/FD
Ez6L2RrpA2TRgrNKH2d/7Sx2TCEqWkEkRqTQLd4Fhn+VWsdFnCKMxZCSFg++67FeHf1lBUuDcF+/
gXAkJxsu8uo1uOu51QHM7vxVuoRTjCL6RTosjHEd1W7HphNJXw70avzxsVC5UGy4EEWzETWXXVma
215ajRwauiA5jBG3gQseKFz90xr/fgnLpxfWmjTPJZWi/qyo2GZm1x0O7XRhGE9i7IaHdWGJC8jE
n27yZrjFhkf1kGcVcKrDZhqAFajEwc5uz6vjfRZMv13Nn9vsn9HMEsgj0ngNxgHRLW5U3LROfoB5
okyjevMzV5ly9jTfqJBeHcW/OCBoDcjo8GZq6A7lr9JhB3SB1PbsC3nqWlUkxVI0UyPqnXfK0wJv
l7gTmCXQllSzPcFcoCdSvrX2kX7TuATtGbvdSh/PrM/Pt5kZ+frl2YwoikQLtDYjHkluRxNSUYrs
wzou3DJdTc7uTUB9Kx+vRekNgO/ZF2Xa6vMV+fr92cEv+jiWFMGIbjN3XGpL+bW5psZxG0GP6BwD
gKfj26F7vG1WmvP71vyZaMx++uwU6mFuFemBn44z31hvfAMu3bVA5pxS7W5j0GUSF4aIGji8Weu+
mCyrAR+th/Ya1haKrtFKREekfpKOkOnk67J5S2AiSRfR8SYZHzV7xBZlMnz7fdwnjpRGdVZU0XnB
FV6ZbxaxF6y2rwZwRxBX0XOxPKCdDYREOhQ9t8jieK/fKS+Agek5Xg/tIrFWyWEtr1IvOrdzfzr1
smG/Dma2f0LLjMZGHvNJuPxAeJnYwjvAxa3ySI3gWfwTfGTUq2F2oIkDgKCK94CXQYCfWcyfxdrZ
OGb7SDIitY/DPr/VmgWYD3kz1dOizfEaRIlHOXCNbRNaoHRM/0Xy93MTT5NAlkyEi3XlvG1XFYkR
16WW83qV68m4GmUW6bCF6DSxNlCNeRc+SnvY5jhMxRdnmyhT/Pz9DH3//HS7fMk9D6nY45mm5LdA
ORCMElPXx8x6cGlSj3wcFB16G89He0Anc6PQXi5ql5TtWjz3jP/MCz9X4Z+JmN32tdxjY65KOb3b
8G6E29cuitcgcMrduEP37JbsQ3eStTjclpcG6hgep+zMjfa5/X+bjdmODNouCCO6hreCddGJNjKs
0lJUNgalMrSwxaUKycoL1J2IsDGM18wEOz7a8R1VBm28FBEfEy6imyHbmv71RF+BAMTO1W+k2k2P
XhFv/fI+JdRG1K1sL4XmSiht+TYwYVXtDPCnd4NyieHHzm+eC4oQA/FbY7finsqdFjuWv9eoSVjB
nSVhQiLiOSC+HnGytwUBdczPjn4aXmGEQr8H5ov6OIZbjWoerSn0LYWP4+H5SDzbyD3MW2iL0aLv
9m2GXefTOL4K450AmOsKJ63fbx3l50POJjNVijKKqvNCzQ4Y8RjWl6aeT82rflmu0+dc+ysmm+5y
+Nu/NRPeHgroEKOC5OrWQnhpJU+5pA5ASfZKcTPsY6rHGgd33OUwawqd6PHMCE+dQiAfSKNihAby
Q/l+DNRDfAzCnBHKqANXr214Q7dEpWFzo+DLtGh0G8/4uP8Ttkv1SrkBkAtAHbIDfl7QUwM8Yl9F
yWk/MA4hP+TeBKTB/b+yGtc4UCK9HCt0Rdq1FHrFubGfOsJfxz47whENBFlsGXuA0ttSUjBRscEH
E9dOSp16iapIwX80Hn6HwyV06QvzWbuslmW5gIIC1kS5RjlJ8joHzdQVZPHx2ZfsDFNcE+ScQ+f2
zH4g5/tx69CYpgpiQUQ1LXme5rJ9La2p4/B2uFYWna0ZXu/f6EHwZB2ofF+gu/IHDZ8AHyEsLUpp
EX0Qs+bD0nyBzYIGDMnNUO3a91TaoUys6aiyVhtTvO67rSg9p9aeKrsolcuyuGuwfiwgtVZUlq+S
egfDgsBY1BdJaQfCtZGvKAT27ZXYXSBTnpIz6t06iq/A1tTGoiSmChnfJGnN/4edwMRgLvCcBk6I
HFp32cRuDj3DUZ5km8TyQkDaZxvd1x3egQsEUx6TFfE5FnH8icfd6+TJTZXZid/Q2xmRZHo0LkEq
o1VpyYtC9hR5CqN0rOLZ7A0kFlchMcyXPQmatQRCHCOqZjIe0HiO399pk4+x8FE0uFCMuGqjyoT4
jwvHpVHoMdoA/BHF0nHSKhYZgZG/wi3+qDlD5Eqy64/XNX+Zb5tHzDOGzQERzgB9Jg1xr482X4tQ
rUBUIoWGg9P1PszXLda0coCOvE5HBH0k9OfROb8z2mWR3RT+3yb0mhBRL0dDoLHcliEiUGtGAM5D
QTHojknFDpC9d+hhG2/rySvUzgv78K4HU4oBiV6CDfchbOD2mttin+1RC7b1CxOj3gc4J4S5CuHV
FYJTQIEP9mQvLDdL/0PRd7m+a9DyPAxO366wggl0uGReIG97eYsIkKXcCv4qugVucQPRSJbsdvJc
nBrkNb0ojCJxKR7W+SW1Txoijn7TGBudg8BDXCx0dV2J75XslmS11s6gTOqC14K/4Ji20KC0Zcd2
saUR4iAFmjthv+KvJw8LKZFBJapAkUmL+t660jAn2ULfBwuICv/f+GVAFih0gYvVz0dtDacWWIoU
rIZV8yjsCuqktrJOL8AwwlSzqZqg/rUlpJygDlyNeJEvzWESZDIv/YfS36R24gCwQxxmuBaWpPFB
hBjdgi8W5kIV34doX+1Lr1kVbrdF4i4HjIV2RXrxKSljrG8VFx1PnAHap5Bwa1ipj+YW14B6UV8o
GKz8jTAFJlx86ZUtHdKcSqBaU0VSt+219QHBbaCW6WFSe1dcyatq1S+Fd+1W2HWr4jb38G7MvWzZ
rcVx2ZKaLqM1co30u1AyhqUTr/p6SReEpQVBBelhJyyDv/HffCMv848BhnGwUa4ON9Eeo+v+BaVU
LVqbLaPJlod4R6w0AU8nWQNx2IoYaKh2Brs/3NHgQp0FuUUgONnm8IDLpC1eHZAYvqzWqRvhq8vI
qYZxoMBPrZEau+aYQ5/bWfxlBb37o0cnILCDFfRFR76JvdzrvWrNmxVGqxFXWOkape+XHB/NCS7L
h6hapXvsWAGI8Dakr/WrBJ10UXrBS33NUXfkp+AVHfHLflWQOWwlsAD3CITdwoaJ1rpTeAfnnYjQ
Zt1poW1at3T9te+1b4zFn5huEbRZSmbaYir4XanFCh9D1+ptJX2IDrsY+WSTJ6ot3iaV7xFR1N3B
qe6hjK/Dj6r2+sSD7o95GLGdD7JQmvQnoVfpyBCQ1CNEVyzMO4MvDAu5XIFKFtHNzzBGT67w7lha
qVO8B+mWdi6aHp3v5A/NHQIIpe7477kXe8IZs7ef0AZyL8OUZBkzPfQL5vWeHspjlkl1SKCIHkm7
Ee8VrF3oaO1JW1TK5sIFb7AauOVN8we45Jt4cGjicwov8IA985adiG2+j2aWCZZj3KejX4W3vEwj
1l3Y8KB7d4eBqXkP0pmGcF+7FCfUv2qBNMmCi1IJCHSgt+FbHCB0UXzWDuPl8S7GQc13gFyvG+vM
rH0+qd9D2+/jnBXSydVRJcuYNcWHHefgiKtvUmVRjF4nLyeJZOzvejcm6WT/KJ74eA6Q99n7/2UE
c+cINF0aX+6ZqRJnGQ91nFsEzB3sFtki0Wv+HteO8mzc1cvOcEan/aP2a9ryCYcc8VcbBWhQwvoO
TcfQzZ7QOSoLW0IZIXVhf8pUhFA9cYY3nmMuZM2BJH5mqf8fU2hKcBKmboQ+m8KwOBzkpsxC6lFo
u31gbIQs23WLH0FwSdvebl+4Yexwc27mfhL6P3f8fz5szPqoQnz0u0RLQgotKCCai+ZC2gqu6ijX
9IqQgCntw+gMyZls6ERePG2Zfz476w8mrVLkhyqdorTodZI20HbZRloVHkrel9lO+Rh2RA31hfAs
3/wej5+oU3z/tPw9Hj+qUp/KMlOd7rLX9ErbcXgixCf3h+d8pV2HN82d9Td0m8fwWt0e3/+FrtjJ
EPXLj59nBMEoxfnInKO/gaPaNQd5pP2zAGjoI699Nd5wWxKeIr6Dp4RVLIhGLoQzsBV9+p0/z8w/
SzCL7TGEFDMFNwq23LgsUqKyLf2oLt4oIIY6J0GVVNqIw+rw6n8qAXLVWVfNGwV7iBj9lbbu37GE
I11VlElGBB3mqNxmH9a+X6fmC9Fk1KNXupp+UbfgUjLutRcCGwkaFNT9mA46+sp4qeckNbVXUzEn
7C36x8rkptpy8I7pkpseobf4pdmeqxCdLLN93YGzmoDoD9lYpuzAyS8p/zMhqX00I4a77mW4b/4W
FzJV+HCBJWlVuZmyE2ATI2z01F4EL9pav+iwHNn3z0wHwgxy7qU7wxHPaier0yr8tkqzskFjmMEw
okL/SeMUH4zGzq9gLdHgvpYH238QW8fahQW2z+GFcpXuTHxnp2X57DrHrpohQDW5pxe8EBhfQ1AE
FJ0tWupQ1G6PeDDbMpfmh167he4iAKWu/oVv06m9ZpKfS5JhGdiNzia79wfDH7T8+PkrJp976XEq
QKFL6qYX1Zn36Cf3iDtt4upYiBFRkNRnX0sqycTVlBQwXNPmHGu2J/Wew0dm2GqVYpt+XDQD3Unk
+VexsENfmVxbKJeig5oEFu5T8G9i5zb5hEvACQ+OFjrUSzCen/Z+rdmoAqnjLqPwipJw7qIMkmY2
Qf656/nkZfX1p8yWX8//76eMn0VVqPHIrtzV+8ODRXH1xngLaMk+Dvv+g4hdy7yx2YUE3qK/OHNr
nlzBL3M6q7NkndlGx4o5pUqBQiR9QleFaxQ5IRpJmqcLq+H4AFysrZaH1kNXVMuW2vGqq7YJGrqT
UmD7/PuQfkKAZss8C4/SvAhMJWVI6ROwsNbuPPxU7Xg7Uk+zpYvAPVfRPNmn+boas1f64MudIjR8
sV/24O8IYhEpwvmPpBipEzRaSpea2RTWO9g32Jj1oDGAk4uttGDx9kJ31kflJynq+yTM328I3pUh
Dwxp6tnJLUqlDiGr74aEOWjPmij5hnvdX2ekqP0fvX1W1cts8I4ZYSMRUoU49NuIUeqEpk9QfILG
fycJ63J4OgrbY7ZW/I3R3Wm5sMjJzJv+76ih5nzW2e1EifbbmTVmAYGSFGUxSPyO0ULBz2F6I2ht
eMSi70nBCaED9Q6dvCjb42mBLd9iyrqxJHPP1etOHzlD1NjstAbleWswzFKkdLPPGe1wWnCTgfds
g57BsVubKIxvBdErgBe7UuyWHvB81UvSdSFscczIzOWZTT4d8Pn9j0Hsf0YzuwAoBVdWFDOaeF3C
/3sdHXwnlMxBTxgm2IbHdHN4nDLq4WwP7FSYAumCUppmmpo2j0m1oyj3mhRNW6tzJYRqajeUcOTE
47IfHCnadL4HA3OyKZl6ooQyQbPPVef3GZCnm+XnDPxnGPMdbgRpb9b+53qIqF6QDi8j3JNGGimp
iXbx0shdGd1hWsn2pNZB3G7Z0R8NDhri5p1XUzWSUH32UOo+ez+fep6/zNF826JxUumNzBxVbr2j
XKaaT+CRO+2yJa0GZt0vmudAfjYno6fpLogRXl8boUO5OTvcUe35r9o+HKV/1s2YrvIvfZf6GCml
KDCmAL2EEG4EnGt/bUmu728iYQloIUJeKqUIlWUbcIwoMGeoL3i/r5tyeuf+s26zKLep/CQt0flm
aoxw55tbE+GbRZLfBOlTkd403d2Ayqb6cuiv4uEmb5H9XorCPkAK63gxMYlCijR6BHx5VRaOiY/P
cRsfiCevwyPBYYEshBsQRi7PNe1+4uimOxVuEx4QdL2NOd2kktsmjzThiC6z8q4tk+tW2Eiyg26X
jYAArn4YADgUsJGhGZa+1/DveFAv6swe6SqcV1U4OZNfxjN76BJkRbQqDqaZBPhOwo+KwVSFL8XF
AZ94G7rzIbHRpfvk7lvnctOTe/zL52evnh+maQ0X7DgpGBBJpbihWTdTDx5hTzAe1POqx3Ptsp90
S9bAAnXDRjaA+X4+/l82cSzlh8ZKjeMtYiQUrMnV6c9s025ZCH+h2L0LsWNQ3/2INxhSHKptA9o8
9tfnDGh+On/OxjFNzpdxpGXPdsALHM3q6jWlusa5scW1Sl3403KUmiPAlsvfz87J1/Drr59FsMd2
GCdY6ZHkJHnVq2XQLyfcfFXvEbdSl+jkg6g5Ug1Gr2xyoy6o/3U2Rfoz4zj1BHwdx+z1aXXfr6Sa
cUzRBQ6+gQ0EsOvcukNbv96L8m1mPvjg1ArTa7VlSj7h6gyRMxCJXtVS9i5e6sgLwy3U7NqrtE0s
rIJzLuonVglsFiBOTMNV1VQ+3/Qvq6THjVbHppp/jrMFaYt2k0sQRkJHrdRGshoVErRGz2QaJ0JQ
vmuIkiLqbNIf2kydgUeFpNDi9lHb1QDZln+0R55HcmTMh+Jl6/lc+b8vyola0fePzq4DWSrzoar4
sehlpmvwhJHlBO+fse+ixPBecI8kqpan7qZylSEuz3x/2nzfH+Tv35/dB2EqBEElyZ9AjwyVUPzL
PJ82QrtEud6AB3LvA/ai2u5FIKjk9f/f5/VZxQrvj1IcMn4+bHhtKaDkBpLAUQD+N04uY/iy7vJn
2Uk9X91LyeuZr/88Ed9+vD6LU03EUwczZcX7ZVNQOVyifGzC93HRUUKmnZehQdLaOVor5QOxFUIQ
TVjrZ3XdTq4BNHSSW/jwuAh8v5Zq37cGvQLfEg2Lg+EgBTp6mZcXpNUN6cd42b/2L5SuBO9QXf0+
Bcqpb1uKpKPvoYOenje0ixYZg36oMlLBzh0eMmOZGt4wen2+KpkAERN7IAEU7K+GJ7T3enlTM1NA
TOEGtV5xdLS/6F/R0qqjq4OyKkivr8qlQfPhESSnfJjQnmXr/j5q68SoYWxDIYVqCGTgB0R4rKpe
yev8fyg7r93IsW3LfhEBevMaJMOHwsjrhZAyJXrv+fV3sLqBTkUKGbeB41CnKskgN/dea65p7s0D
Bgx6frL6XegfWq3AahwAcFHvMLp3s5Vp09051QM0qmBdxg6jTGOnZk5I4KfTjgsB2gW0LAYhLwq2
1ovmmBxT6NDEORlu+KioiS2ZodOkB8aiHnFA9MLqRsXaUsFpJ30ZPsxXpbmbcsd7wHUYJwFQcRKa
9rmjfzQIEkhwUT7VvfkBZ1cOl8q4bWJHfa7OU73Q182jGi6ZhhE0mD7NubId0+Cj9IhNZ7Ktj3Xr
yqRiD8zintNf/gsjSLKYbvZryly9XW0C3x7n1SYUG15emklXzB7GYrXQfqlfAyxQ5AbQvd5KCltz
GeFz+Jr/al9qjIRxH6zODXsTTIEl/Nj/jI/+04vLeHTcVVTw4TJFk/b67xf/w3apK5oomqIJCUOR
//slf5wNcuupltjJpKpsx2SLmyrewspazKZFox5HmgmUabhDLWPFDdyEIYlPavsNIsUPAwraSTgq
uH6IqvQXKyEcisn0hXq45Bqo28I6jq6AHrB8H/lIx70KMKqjiIjw6YjPbXuMfSb8rbxIoFxjP9yt
/R4lCeKZKIfn7a2o9Ar0tR5sfbbZJe7lBKT8pvtXnEG5q/xPAVGBPFvGkm8FWyfq3DrfaOoi0W42
QT/UakzK4N7Mxt+QLq6fcC7GTRfJQX8ZZynyIt7OTrr6gnofLkPQbYtlt1bRG80c4GqeYreTcwub
+aEE+H4TV4XaUHaBHoV6R2rktOzRLC4wAV0xvsSWwgYQfc4x0bmBoUvzWfP9K+Cis3pehB+rKtdY
galhrxn5cc/ayk7Krlljs+rI+/9FQMTfRfj3K11XYpXYVaVVzas4XPeH4aMiRo5R5IzF1QtTt/PV
DGT3mLLQjdCilyiNEAAgMZt7qfm+NMYMTLgnN8tXWLsWVI7GLT7Wz6/hjydyhROSaJ1VlRT2F430
kg5+XbsaIOy2DsEE2NtyzVvsvh+KsO+P5morKgu1DeWMlxBs2idlX9KhkRC5at6Bi5j137reD4DE
9+td1T9628taZ/At44WkvwTNSw93tCfye1fomzBftezI6UMHx0zO9wZT9mDfG0zy1Pl9ZYy/vY0W
P8Ph5oFM45kOov2ypPJW7f43YsttsudZKhNFmtirN0HwkKB4KWlS5XSImi0mJfJqTNzS1qwHNSAe
oH/wpV1mYDFOHLx0qNsXjQBIy0msz1Q94FQEZ+VG8ab+fWzoisk+IYkyR7B1TRKuyzHROlnqL8w5
3anZtMkaMmOPk1G+xt35CHAd4MM0kgfnWJIjKLZBejrB8DQgCBc5AH144IuOXLzEZoI02cMTeR0D
cZ3qRsxsAFiSRt6HeJP+aj5picsPhpcNBKwbv2R+yddf/jw7owRS2dmvi6A6KpQ89Mb+oq7yuwz6
tbIq7mbey43T68cH9sd1rra1QPaqKInM/iIRo1Uv1WoJFvlGlmOnzR+Vf4bLGS9vgTf/90T6/gM5
FiVkYqZpUOpdN+BTmAnRMCSMbLpdZWyUYRlsMAi37kmPqL8KyfG1Xct+DnVyb2KkjR9SRjhSqYoM
n4JFAlbBtMkMN5XvDifjVAXr4BB+eeFGkT8RRWYU7tBcxcOoLUg3Mw/5e9O4/OG6umzzu9C0U/a2
aE51qYCB17m4UN+0aq0aUOKCwo6gHpJ9Ip375CvngoHw5o1YB54mJnUmzhSxda8Zm4iwuQkvaj8N
Ln3yGbeP8YSTH9JdYy3mT1HQOtJkvlnSk5A/aNLeL2DfiK9SuUmCRz/5NFC/4LiFwiDBG7X51INn
Nf6qpM8isRv5N67lq8rbmulKTgMsB9zkRTn5eISQUBs9+O/peOTh5F9eYUtMC4Vdso8qp/1CFkvV
Od035GFiSG0eRwyky82MpMJDxzsa20q3PZs6FuSqudC8bdgoiGdeYonQ5wWCqdRaAsPbwXTiqt6Z
UhSOtT8eeUc+X4hQvnglRrjGRoyeW+QKaU3hoS5yRV0MLaEBDDub7FXD07it92aNraGAYp/k9S8l
PwTmyjAexenQkTlp3rXSg2YeB0ZM00mudkw9obC1xKTZJTA4CmyEzQT2iVa6VCQQKWNjbgsychnk
2tV9XNCfzQdSckcSZlscLJhN7aZ2vHW6Gh/FYeH59rxrw8KGR7OZvnx8QyDcFDsBsQtMptJF33LH
UDyxnDazLcvVHaZuoDD6Bj9PUHkEGe0J+vi98DaecmL51nhUuPHSv5cX7/2SuCM605h4GAlp3kVh
tgASOlWX0vGrdaYtyr2kO+IyImo2Z9ThYg49vmAVTv2QReQTrXR+Af7d5PligXCUH2px121Jx2Ts
RKYdmxVrc6nfk7dCyCfW7g/hyfrq7piZaF/FU/JUvjAtSnLeDYb7NqZzSv6k7+UTXiQYkCymtbrR
yAkeyrsUpcdZ/WB8RsmcLON6UwnPUGnHX/WvYUA6/s6YiZUHBF/Z9atJhFJ25+OIH2K/sYicdjU/
Sebp8B+jiPzZ6aLqawhBmeXojZ3iswDHKvFOnEj9zmofzWP6YJy7xbCwmkW35lkVX50rO8Q53MMy
TxavoD2UyBYfHY552WtVXwYPDMghb0ZKV920prtj6gY7jy1Zfh0+9BOYEAec1bxr9b63FoF0topy
bQkwvvqCDOaIHEJiB+AMrLn3JDha3ds8i30Uy008vNSanX1IdxP4bhw5+XiqSxTAVJQGnH0GMuFz
TEAf4pKzJ+1Lg1CqRQOR7lUzl1Nk0/7Kw0ZrH5P3vHFTaJ/WXV9tsPgPozchfIZfj+yOq5vSosd0
tHYZ87OqeNuJtqzJFaheYnh2T/BopdxRYHjV8+y8GKGsbnrJEWHQyVhn2OQmMUQfxgXhpmn0RqzY
opbEB50nGRS/gmmNmYWBW6/ggheKIBZEU7bvCaIUqFIVOpll/lJ8AVKJip0YTvMU105woRuos9dE
M9zYJCb+rO+hHJp78Vh9SZhtDTvdMVaEYC39ByAuK3VHnjBpF6S8+tjfD9mugNFavRALIIkrpd7z
6YzESdSY99W/DMtuxxNrheZUucy0Jz5LOAG8r8HAet1RqmUrERTlWvorKbz5sNSbQ1esTP+Xr9xh
WIlBuuGKg7gOOAEGyBJCQGjDUxafi2wjKvchEXFn/yC8p8iF2bVpU8X0ApsCJl+NcjZyMuzyBDKP
O3fCtwH7Dw0F9vCr40kKNfoB7LIxPcflH0on7h9uAq+NfzV3WtQcfA+2Flx5ilh8qULl2VKO4rAS
MkIwD5356oektXIuVoyrTC+2SyFxNYvsd+VZB67sz2aPu6OHqHZTRiuLkygmqjZj6+6e5PSi6GdB
dBv1YOhnlpjYbwnIDYkCJUuh9LqT0bERTR/Q3kipRLeeO2PkaFj58DNNDzS45fi4VzO00HjArslD
sicom2Z4p4enWr2TEFCEtGTFM2kHeu3ZsjK/b1LrV+2w4gkq3e++24SBjHFM6+g1IdOHAAqnNH3g
S7moifkqMJ4uCld8tdpPM0Nfg5qpXfLPmi3MtpXME+a8JPk2skXENh1il7IjX1vb5sM2g2zLnzNi
xAQhMFi2PGxrF5lLngk9McQXI93QvBf1bmoB3NdJfE6exY1yFjqqQye3vnhxteFG7Un/7XV2CSOi
svMeE9+FZPAH8/h3beMY1Y7dsQiPJD8DFEsqeRgHflqv3FekpyZzMugLj8scX7xwZwqbMvzFLMjz
1tGwTyjreBYUhN0Toc26RWXansruwAce0VFgvo2PebFKoWO7CbaHxaKPHHw7fWmZqg5/u9AulfDY
dutSWAiZI+uuKd+1+l4zHsr4Y8q3FQ81ZShvnpsss33tjp/Od5GMMwuVmpL10EbQ9WHLv3qM0YjI
KzGy7m2E4WP0JEenJjpq6YskXoZmJ9HV/k6evd+m6mCXxBv0+MdhymqbUr0zogcvf+9nW7es2xpV
Y9ccBH1N0p92b+kV+WPySYWpYyEz705Kd4d/xiLEK6Re9dM2EPekd8UBKV/Zi58Zdj6tJmIyEwaN
ZgPaaBz16mSo+y5YpeqrWexqoi+EbtVJd02zVkhbiP1luRiC1aC4ArY81jJunRFNAt7TCW2h7ZHv
KGxrgdMI7h+AjZ7VdsompwUHvyYW24SqH9jkcdgCdBRJB8/T6T2Vp1g6df6LLN7FBSrZZjMKj4GI
y7ADg439lf+cGM+itRAco3WaYW0E6ylYD/3G1w/4euKI5KieE0Js121fx0QqelCHfYn6iNF/usjZ
LSTvUsZnhj0lYTi+9SqRSU0BrNvNuDLNZSNcJuGis/SS+E4UdtO4baHeE2Mrsd3hulO8qf4dx89s
uwUTuwtAJdvNHMzbxw8ZqAjyKfA+QsUHeg89X1cYQRMiIHgXCQMPbjLwP832C7mTVjzOtwsqR+xs
TfSMMFPwM/4Ge5heig5ILzrK3GaNt3TJkC6ewKnhNXe/Lepiv9haw8qIdvn4K8829XhRNFstIWos
alQNTUSnaBcyUT+dPXXnpKGE3FVtuiz6cyl+FKZbf0jdGcq8kV0mxj4V9QQ61WwpZHCm9zobi0xy
Oqrc2M9cCO6UR5A49S1/s9Q4OgfljC2OHzOVQzuETPCpYKp+oWIYID5GAoQ8qi88wXAhkJ/jbK2m
m9HX2Nk+G220BXK/g0M/0F1HuyCaE3bxLNgz+i/89Zhvx+73YIwEzCN5XHONqV80er1ijYdj45QZ
7iPd747cRa9YBSV4IbtjmzsQqfhHFLZb9WSklzjfRtEqMfZRS/mI5yoVFxLX+Jwqa03fl82XsE/Q
o/n1bjTOlZWDdi/IKkwBlsNT4qNsceXuqUxIiv9IAX/YTzE58woXapLCHqFIbmU+VR2RTB8QN0y1
XzaqoxsL6AJDv5BFV2sfhD3aj5TdMrCezEs+XXT1iCm52j1NbWHXIYlNd6E8+xkUaAQg4jXSUmkc
rdt0qiMbNB89OY5sVMSlszlGbsy9UhxZjCsx9SJOiICqMD0YxSPhC8qwqvIlYJ14F9VHy3gqunWa
ryFgsjJGMkrqoxLxTRUQjjhpvV1ersJyJUJGJ7BudPrwWBauB/tPNF5bZTMNq8h04Sjm7RJlbqLc
YX+WcPnUNB1NhFWpCajQJurvEg6/clRZNCKS4ia6w92Qm/bShabZffe7SdlESelNSQ6Q4xc/IWkc
zseaoePA72XzhRBZ7eT6S44O/26Clb+hDHpRgxpAZCBPu32FuDRNw14o/jeEJdaHhOwNs0+78gjR
2isZbUN7APl1UReU05LQeLwVcL4C9lKYP7JIXTITWgMfBadWV7JybMynoHhE9ipCJrgxnlN/mNZb
gKAAA0yuJekaE5TKqg4rUwrvO+blaXHSxyOPBk92qd7SC0PRWpMuPrOGPNe0XLUh+NTJA3uI3yxs
nr1fw3IiqsbWppmQapFixSRRRPaEpk45meKTFixXEdWLetGtbTNtDOsuBSXBiK1qaV4dtCtRsWRP
rLvf/34RPxHg5p9kaaKkW+ZfHsyZmsIT4ir3yrF1CRMQJNzmXIE0KIwBbYF8k4XcI1QnZXVHeaE6
U7zGBVNfUiOFr/6Ew9yNx/3TqNzCmByehqpgCaZdTcJ8URDrQc7Ce1KnMKAoMpJVQONS6CQ4nsUu
8+qS9CUEVZXpxA8ek+D8eHsqK8+Dv2u8ZJZ4GuQeESxwPRgUpFBWojwN72ODkR8hXMDQSbLPm6UX
2l3hJNExbFaxcBAK9E7GKVOW6HDUJaKim3oI6ac1+OfNzB/UHzMPsEe/anVuZj4d5sAgDnWinDuI
I3ZjkdG+xT1fDcBjfbQ4Ey5gN+Cx/1hZ14+DoYAmi7il4QZwhT6mYdFhhMhr4Q6yXWdtpoIO0z/5
yguSXdvofbiJzUKhAoO81RX8pfYppsgeCd6EZ7aiwEXVhEmIWh0N/YEjLHrkK1hlBGH766k9Utm+
+XB2IxdbrR1JFi/1Wj5rxj7ILtj8eezodqevze4J5xmF9O7/FL6YBSK+s2DRLVT9LBFUqmqruHRE
RvXVwYdU4xJuBhmp4jymz3O00Pn3R/TDuES1FBOnLhkU1AJ6+/5y0lzou8Ti5RDtKR7Q/mJu6GYF
i9QJK4dRIHGzo+P33AK1DwcaNRcl+Y3bkH9aI3/extUaGbjDrJ4XbISRRjuTR0CksEOaZ5oclYHv
4P8UOdiAjlBMfika7pAyKBMO04JbEh+CEAv6mvEbCtm/n9AP7g2Ir2Z9CEMl2fwr62aoRAlenR/e
C6AXpKIuU3NnINf3dz1ZbmDZpJg4on7Ks0shbdXhOR7vR8igX+QlIk/zvdf61j3p8xThekH/eU/q
97eWN3VvkWqG5cfoNvGyA2t28idqdVJBPbw6XjXvXfpdGWsStPPgkE9HAfFuQ6A0kQR26R/07MsX
0R/b4uBmKuzhU1oteXbzvIoCqBMx5SKEGZpPp6xjmqTopGdLvd+GmJGZbCtrWTirIEd6uTGEU2bu
Zv+n/hFQXKj3cUVBtqveoUFoLs6dVByaM1QnAqAVIEoku3S46B7/v98UqS5svZohGoryF0c00gJr
Mi0rv88Qg64EH9Uv4VewId6It0EwaCa293sgLdoR1F26SX+raEcJaqBDT26N+H/Y9b7dzDVTNJiy
PK80bqb2TkiT8ZvQnYlE6NndIR52zeCQUYo18NqCqavdDB0y/8bqv1//6sPWwiktg8DI7yk6wLYT
49L7R68mqJ3vyy/yg5IP97IpuNDYJkStJR/bY2ecBbSyd7GLI4kCLIbqk16C3rUGSwjCJaqZi+a2
B2+z+IWaE4nok3KHeJLMnODdAveMH4s5LnqV/u6h385NQbkbOyf2HMPfit0XRWZRYvNoLfv78BXj
nB6zVhWD+OKtfdADJ/uao8GxgU0PCu2QSiufCTK8588sZR8YYXKkBKBX0MyQ8Q6b2ZPJEWba2b8X
0w+zQ57frNpXRBWDzWv1pehP5FvRDNwbfoFRCMp3aSHmszFgO1t7WqTQU8wdbk9Xf9gLv1/5aoSY
FogJ4mFeOa4V0eYOz5F1jImMKxfwSx86yAEPozvUB8s6VzVRNu6YdIi2vgb9IGCKW1bnJOEo6edU
oFvDGH3eWr5vPd/v7qr8nRLc9kU/KO4xWWsBerwDZWX5Ho+PUrcapbUenPvwBSsuDRDvqU82AdFE
a5MqOdy25cTY4C598zYYA+xmmVW/UES7463C0rkg0kcvHyw8xW3YYBb+qnKLJ6TQBEFZp+ytinc+
vkvky0CsVjTg8q2cnRPAFg+peZgRA4hbgD0GDvSedpNzHPuIw/+9Mn5imyjk4OjMorTZTPKqyIsa
IdXkKCruYf1SYk6bFt3cF2YL0SttqW8sjWd0ZjgOum3pjJDeLAIuMbEHoSBps/7P+5akkj2dML4q
kQH4vOifLZJpf//7Tn9eSX/c6dWcvsiaMCnk/+6UeOKu2dbyFuV/8Dte4+O1sxicvCmjG6XQXRa9
tJi20tbYap/l0trSp6yDPYmpN+7px/Xzxz1d1WJVWA+BOXBP3YuIYAAjL6y/KwdyxrztYHmymlYB
wHK0FX9NX94LjcaaBxS8gV1IJ+MGaeLv9D/ceP58mVcfG0NHpuAFt0N3LFQzyKA/UrOX8ToVXD77
ZtOv6kf91bjAaANVOTY7fd9Vi5zo12HHPIS4MtkBfFipN3i3/9H1r780TaSHETnPSF+6Wmd1PXl9
PD+psVo2S2s/4lHwcNbuCxDfjnW2q99TfakTNbMfD1m0rO7LrYI+11j0j1a3hBzMAAB8rUCy/VAP
Nn8t5wtZWh2wMEnG6jH7yHaydZDFp07cKvVd2Nvxvldd9X78PaiHmVZNnhVmGbRObov4XLLL8FUl
YXroz7L8XhKLjGC1Jo646YE4sJBZU9PGv3DynPcq599rR/u7SoRgyJaMnYoJee4/u5U/Ooncag0h
7VLIpgS4Etk2VQ8qYx8Qx6w5eCFvq9hoJQw11NK42+80TiFzFb1HaIqobR4VvDLtEWeTDqvEZcZU
lEFamu1lHAzIZdbuu99YkmOLwiiLRD7SUhYUoP5eG7fp9DSxMEGmthpIIRhyTfU0dg2+9DsLjML2
PnrcOm/85B+0yd9+snVFME293pCtmJ9Md07bPjgxyVEcfgAOjrcff5e+WyORXXo7pp61zYj21n53
8xauKolBjaymjpOZzxwL2NvDq2JGmjjDhxTZ2IZ5OKxiuSCDxNioEKE23eqrlb/72e9P4ao9MGrT
KMI2ZiUzZ39DN0//locQjJY42OvjKi72sbmH0YXrCpEzUu6Si0ffwuCO3OlDep8aW7+593aSO8qO
hGm8Le9u0fOVv6ty7pJSAR4Gynn+x/eqHNqCMHVlXsw+fZIzMjOHwMnS+z0i+dwWx/pQk86mPmbx
kdJ6eqbBfDaz5XTR3kzAArALLF9sAnWpSj+s+C7XNux81SEHIO8Plm7DNBCccn3jq/ppR9Ys9T/D
Wn32iL66bU3VE2MsCvwK4E1wPjSyY4zLIllqqhtj6BqszPfxMTn2K/8i/SJVqnaE8Stgag6oDJyw
bmVC0S++dgru85XZODTRjbiID+JmXLZ7gGgy/wz/GevtZKVBiOkJdl0JIGMcfjhsmksmGHxBBVWw
sLnVFvx4Xs9sS0UWRdg+2tWJY5V9YuUR7NAXnJ4BZkZx1odPHIjMhJy+u4S0QRkOqXhjy/VC2UsL
8kwerGGRvzDEbCswSUDtTZgC5RHSvMgf5KX2OMtI//0mflzmCH1QJpsgWuo1LVg1pb6q2n6u/PDd
xPEGy57PSnHVR+tDQdarPBoty0P4akiYYFoyb9DCCtd2IjvlgqnUcsRMPDlX/SatnnPmUiN2Oco6
17equvr3zf6AdcGe+oMMdHU8eX4OyySEykqeAx4kjHKmZdCuAbrIfukfwvzSJS+G8iZDCglWob7p
SxitA0OinOCe062wAUWaN4Hv5yU3JBPJRraxJtEFfl/HoZamYojp+CX3XKKgxFNHcTEda55iIsI0
q10twa1Ee8nbd3M6eAS45959LTxLMioW9XOgAvKKk198hsorXBKF1Iy8J2AudFGLrxq6XTlhLlmd
fYGNDxbYMJSLLsRcON547SUn/N03X1oLJzoCg4XCt1P4NAwVVk1ZLKTh2fK2YwA/GQ5Cr89QBprY
mUhbN5u4TY89kZ1J3C1GAefx2mCttng3ZWRQ0G/k5AIiP/KHcSVhDt1yignKZ1p8ajUcDelkvYgy
YdvkfeDcYffyyvNfyhxCBPc5ii1/FTYEHtiEkdpm/YTbADaYTJT8GMI4TH3tAIdiylxYmaSWi4SG
zRJBUd1UxcUUfwnVxFzXXFTDxsQZ2PIfCN4Iq1csvIVkmwUveO/kMScpeX4FQ7zxMY2YB0GtSrdW
vtKbFygKkJr5A5xEOY/gffXMisEsyiwpkR0seowVU8J8D3OOHgBKRRyv2kf5S7mHJIPF0Cyn7vDw
nZq9IeyFOWPT4eQxx1PxVDP3+VB28Irwxykcy8XefpqJCf4rLlWfKqN+oiiZ+XCBZhtBdxed2Pzo
5acyXqbY2RiOlDOOhfgTznSVMiCZnbHYTJlISvwDxbMYvln1ZY4fNDYlNpHVsuP/KBscMZjk8dcF
AZOtHHDMex4EKJj5awP9JL9LqbMlGGSvBVEobK2Z25rwtEjPdLzwEYVKC4O/efFNOpu3Mnj3x+eM
UJU4dGPyaKXZXTbx7hRCaqXVGF9MoktDWwjmEamMD5RwL+i8WpmM7G0zuqhQx10iulFxpyu8iPoj
jgjQYp5mbkz/ksFYM/LPTjp3ZAGx/PHzrjWXWhbIXuowKBwYPR4yLiitZEwg0y3J1160j8muqTce
jF6w2gvXAtcRvW2FgFNYFs0l6B5JEmH77B5xL+APH03CjpZF+FAxKc0uknpsjT3O4eFjrnwFa11f
hTx6f+9TTC7EAqeHLFrJ6NngCm2DYevl7o0d6+8qgg2C/XVG8thijavz2S+wok/HdubKytVCh+Gi
uSK+ZRYsnr1MwzMz0VzFtPWlRjaJi/QjFiCbOYnbrsVbspkfgMXvtzOfy39Us8Wo1NjgcztetO2Q
aNiZhip2UUCJSlwZT4hpJhDAOmK5yC+TS3+rzzl+uLj53hleyq3Mhh9OyvmONFGWTFjklDDf72hS
Oymp8nEAyHS0xA5wbX9QGfvcV5u8ftRKEnE6ciUxEucTJWGsdns8soApViK+RPD5mt182pA3GB9N
ug3FzeJ55498Zi79GqILtoP/fqnSDx3c95u+qg0rTenbMuiGi3FvvZD8AioLbCzVTuQ7oUS4BUpB
b5nT//yCg9gj5I9tgBzRsOGBlKfJ1NYBDV2q1Guvipdh+Cmpa7l4Hy1rMc6GTPx3Kr4IdvoSPrBX
mTBY5roXghn4pi0Di0OXkbjoUkPTDNjP1Dax0w/jKXbi+Eg1F2yTtfgQuQRHTHIHYvPQRyR/2aP1
IHTHurtTHtsHQI5PgQSKjwHsRrUZnFlgpXYMySKGlLqMxv8I0QRqei7WbeL9bFH2a3br5Xtnh7qL
LlCnkou6LmyGrN5Fo8tnuYRH5WQwMn6DwiezZSxDUSKhddVTzuDiZO0tqHnvwboItyTymNihQI9I
eWEldqTGrTX2g8fT99d19RFC5TBGK+5maQSLnjASH+iQEa89mwhMqEgZF1rOcCOvV50P/7+KA0MC
zkMiAdv7qjjwZK2Y4lodLq34UFlH2j+Ic+W+xf6OeX+FB8xAYBQ0rdyBd4blFm9vaeRLiaD4T9Dr
pF7gwCcUp5n8qGDMAl3OHqxF+E7ArfeFIy4Up1eQqBQnIZ0yHq0D8W7ZnD1a2F2O+LEPbvyoHzBK
nuUfP+oKvMi1uPEEjx8lSQs8ncun2c0mOhpobhbaGXM4yVVvhg/+J+f716O86heqMhlTqxWHix/f
S1QyMBX3oF6IDeJkk2qv/gUPqUSHusRhZb1k2p5gZgg+ug3jkxrDNbapU6yaT+VdXFJWJJgLZs+D
+lrBNVnAJOENvcf7EpoMhv2r4Y6iOz/mCBvvC7KFbSXEfjC4aLb5rH3Ge0RrJqZk6NFUzZXx1rzw
2VFY3To9/u7uvj3s66TBKamjoMlYuHG1HOtliS2qvCCQk15coes0YdasFH83i19GFStvpHflhkaz
sGzpUYL7A7NI3HQXmCr/C1n+XG3/9VKw9Z1n4ar8V8iPFDZpkUjKXI1rw84S7wEykGN79tjvRnPj
n5joyKRFsOGsb4IUty5+tQUjcWyMsebiCaO7lUzedrKa+KpbyBqlAzEKU/Ni9t30YT7feC8/SuoY
zqEvmVGhv5Jz5GQaRDPiI+ixZ0DawjR1OafPjtFqELd6sgxCm7DU3IGC5d3Bhbn1839ghOiKJWIk
RfcviX81mEnban1ST/OWZh2VpbJvZFt9Fz7MMxMLu15VJF/rNk7n5ga3+VX+2x/YWnYysiAsLKFY
59ijwuAHwpagVDv5rcbyx1ID6Q0cCSKbZRxcvh/slTSFBaMzNooM80jXW8GTytTHOt6J6vPob0t9
z7S3mI5sWcVFZCodRLuC2Y34MfmbCFuTG7jWD7ZYPDMsLeb4bAwuxKtNJNGrtOsab7iMZ/PNOCId
twcqaJugKKVxkW4Gv5RnqLtVvcMxVfyd0UgZTvIUdovKVbGdXHgPDK7cZBthOEMIyYEDE9bcwbwk
8PfguPT0WbahcRBPN0THvNS/vzZVtCSDjB+8tDX56u6xgDH92Jwo3R7xGQf6x8I5XLfpdmgekC1I
6l6H1j0i2KUldUXqc1HNV2Lx1ZOBpXIaqCYFPv8epbeigcyLcltUF1C4m0XcHvX4zsf4tj8r+XYa
XCM8mqiSzXNu7uNhJUMkZ2/UQE2k9J6S3ficsdbYI5VKhY6qA/KuE9BQExBMXDA0CX0nEIDoCKyl
RcW3E/YP1AUPh/ZiI6W4QykurawAcKfgOz0ueuucVy6OqZ4db/5PvARutqbNdj+6uD+v42erh3Dm
w9xk5JHuS6QEgf+glF80Ilrzqx4kGL/FWtW/Mrjd1WvAeaRjd4udrgU4dMP74D9izdX2p0JgkERV
lEiG+a+y/aOWbs0h9zyBHaiHb8cghoyzwqme/TcDX2ppP4OmD4gVn3PoT3Z7DFzh5Nne2zTsKLL7
O4gf5rjCD1ahD0F1myQvBd3nWB1jc5P7qxTLvS98Abv1uOGEQQ4RTQvDfOq7ZTKs+vGX2H1a0jJs
76zuXAlfGXXj/yLr+m/8W//2K686htybYGiH6C7lAwB4tZdtYaHsGCZ/wEQ4MPPC/2TZ724iwPNy
/tfTvdo+SlnVrEz5D+ohRqMivWFwMLaQtHWkrUM3Ku+7eCsQzOyt6JaC7eB9VRpQ5c2h7A9V3LcH
cDXQkopxqK1gfs2Gra+G6qFQHBjJ6B1qYVPnxwkgBtrlUiPvcHICKKrdU9Fv/91y/IR8IZsm3Isx
lmyY121SWyi1lmc8Dox5MWJEWWwzzgoQ4++hpDF1eSgbTkHEz2c0/PGi69bK9JI3d0r0ZAbLG3fz
4zP5426uDl8pK8gWEaR56eN328froVtlips4JTbnMPt91c20LTM+qNT6In8NXzsdsgztRw4DK7rz
QH6Klg0K/jMOYpCo/32DPx3Q3x7XVcWf9v0kN8ReILM0ZmCTgXACjL+F8hqEGzBvqDyER1MmD8p9
397drNzmJ/DX8v3jCV19NmqXNdMwP6Fh2cgQXG3MAn2ej21Ro9XRXVINi6xdgsH7HR0d9Rkit/xd
5cBp0cA7FW3b/b8fijVf8697UhQi4lhA+DtffVKVlLQENHBP0xG/Uj9EGWGTlpHihOfbYknDh2mM
EB0nBfqsz16eglZOGD7pVJcEMcxuxlV3CnhtBhRuJnC9mIBCxuswPkGt03tCklBQ4Rys9w9yi7ul
tsIHA7kF8h1wUOwGXvSXDjTOgom8EijZz9UnPFsLAUPwO20WmYGiAQnCui22BKFFHD79pxw9QC8m
6ixbteQffUIL6Tq33Il32sY6jc88Oh/T7/iUEjUQBVDTcYMXL4q8M7mb+Xe9NbW+bgECzLlCru8V
emvvifJ+8O+9luW4QrJ468T+aQmoMgQuiXGvzNie1/HH+SCKuYWBCDsnkIXbdTZinDk4ol8O7pDj
nHeLJvFTm4vU+f9d8GrNBWmupyXqIS6YPGDVNND6HMqV6dQOB/pT/EsgVfImO+OnjlClqCIli2GB
pVwXJkPX+oIQ1fPv9Ajee+zqlfQ/nJ3XbuvYtm2/iABzeBWDom1Zzn4hHJaZsxi//jQauLe8tHSs
i/u2gdpVohnmHHOM3ls/LizGYaoXjna7T+vD/8Nfe24N+vGzysmUMjWHzFQzjPYznY/sAnVj6pyL
kEEMd/NBoHI6N5RusArZl7zP59r+P//k76HKj0eb+63uE+cwf91sTqG2w3rgVtzlKDkcyf6+uBue
fZcIBDMtyQI7ctpKKOta8ztT6w5o6SiGUs84+KvOpbohQXm49Oae//vQaIqaqKAsPpWbqENbJG16
nB/pgG1ooRhXY3BnWJhehke6+IhrF4H03I3QX6pNpl/L4aYgRsSkPyxRoY1kQgbJp8gpWiROO6Iq
jCP8uum4ilF5tfm7PjBXqHYZRh65u+nE2Ru6Joa7IHzAuuqYk5TJyh/3WueIpKjYKX60RSwcOuux
SSsGgA+Z9M50p+FMbMSfaLVG6iLcpsdoNUlgyuqHoV+ZT7nu9PnzgBTIQTGO6RgCHw3hnWFitaa5
EmxQSiZEP44UMhP/fjt8CeUhYUyRoZwf1olxpeo3Eau0pj+pqYqr+7onmK+/99/RpsUuIxcwhgop
A4mDtyYkcRMaQrHGaym5Eb7blv/S7FY4QoGGU4zrzkuefl/a0WGeWdtnVe3/eWInVUpY1oXeB2N3
qEmyyAP3OTTXpbSvjjHTVRpyeA8T6VXNaOJJyWM/YsbEyjRKV3rmZIRzqvhhxJFszPKrUG/NNmFo
TNHcPpX+h0iLqRjUVZ5pdiC/DtaH4dduvVdq/17JX0UeUKoC8Cm30fhALKQFFy+yOIDyaxrhK6kp
OUV3XGn8W02uL3SL7DMhs0NTXhRW4+qcVY7qwAx432ovMmrJsFI2AyOf3MB1lBwkefCahimMTD5K
g2tFk2wMioiTDRQQIw1Lvv/I2mbHT7lg5qO/6NNbpN9PwUNEYqF+L8IUn7ZjvU/hZw7hu9A9C/qf
rE8JUPFpdwNnsVYkTa4koV1iXvCMflh2Q24T4JzATzDMxpusOTUWzKUpwDN6lAS6SMp+TLeG/5KL
Tqq9lU24BsdJl9poPQwKRmlro4sBV5uuwOG6tY0dSxheiP+xxo0MLswdl2m5y0SnHOhlO/wDY7JV
kjzSJYJJZFuOPn0w4Kg3+lNcIcJz9G6TMe9S40Pv3/jYw8213KziyT4GnmXajb/A6x8/Vlc0xzhM
caDS/gzomUjgjj4QfhOZAT8HWFiVviJBqei+7pnUKdcZVeywVN8HQOjm03g08avtI0yUUpJ7KnPM
jWIfXQOBObl/llNxH9ZH1eZMwFj+CsQSiQHDQ1NhjX9QcpI0RNq5xQ29pze54bQH0urKfxeoLIqF
9jYpG/TUFK7VumN+k15PwyL4nK8+sC19kcuohRdT45XoZkfQUthrG6JQjxvioOrhoZRWarfoMoZc
OoZdRG8uc0KDvukD8uwg9qw/RL0aR09K2ZGwILmavD3eCq8yyABwOPVGpJgonrI7zobl7fAlOqNP
7PB1K4bQDlb9kc+aJqFN849nYm5b2XF7f6GuWmZG5tPxjQ2VNyt0a+F61F2xoxCnz0i6SrHPDWd4
ZMR1pKqr3nGuvQ2jm2LHuIPcm/1hPJDfdDfp59ww6hb6jWKQxpbujtkqhWEL1RBJagvkMk3X+oqB
KP+zjQ+B/zGpty1YoaJdzeDfbZhsiV4FlDA4uj0+5Jan7azaxWyWo8LkmZZb/hSh+opTlz8rwvBa
OsZb/nick066Q9oBZ7HjlGOVg6IMUy1Az5YOM8k7xweJOkzCII07Uuf9t6tPevNe+ABPKwqhb83N
z+5NXHQP3CmNCayLYF83ib1aGDDxFkdNoHjcMnqm3oN9UxVX/BqCUTfxPWSX4JZNoKs6bh1Hkq5E
YE5YzNm4ubUi6clMLxpHzGzl6CniGqsl5uKjfKWQMnVcN90SsyUUB9FnLGxnJDDh/yG0ju4owdnQ
T4bXYA+//KG9C5mVvEWNIy9QPnIhwT0vP8pyclax8C7j2lbMrRStfBpB8UFkZTCeGFVMmsMD161V
1W34AgN/zTCkAm+QHcGxenXgtZpbp0tAd6aADMohK8DJHLrJzDzgLWoEWZkbrj7jK6P4Q/K+4DVh
aNWJLhCosbohae84AYvYJsdV0mLBZ8K6OkJZ/w4zZe5mzk7UTcxrSDws3zdNZnmhfvCfMwjLSnYg
fitHTr2sWzbaZxo+68gbK/UR9035IoRX81T8KFwX5vyf55dHzS3oa++xf5KenGRePvC1CFcSRBCa
lx+W6vX9Fl/VVB5xTj+X7Z8gESjoa2coB1BKul2J0brjfwtpbiv0oDv1ZvaODxYBEnhP/X2Iu7K1
5jytWLvJ0ysZbztbtw8PcqSQgBbITJ1Tghisu86jb6sPC6bOHO0Fxj/wG5jGti81zrsQcegRod9t
J76L8WMPkT7GC6YdglttThbmFYRAOlk2mx4eIvxelBgyPk/Cc5kiEi80bjEZa+uOgOXwZRD+YDNM
CXoQaZOQEl25ivqUMv30WZtC/MfVQwjmW3DKJIK+8SfsGSLezaF41CTKWyg+t8WK8Vk6bvI4xrJ7
HfG+zS5Iwf9DV8aoWlel8jWiR7O6M+Ezto9le0uIq132t2RiKRyiEsLBbhssohr/kSWnnDTeGvru
iLHw95LgjMtGV5GkzI15U6RteHL86DM/xt9Sgj9SvVnNSQ+J1wRiPc5BjkUhd48A0sS6+V4QbcqY
/8+69edFnBxJRtHqq86kkJzrVtWWFtFtvUVpskxdjFeXOrxnW3I/f+7khJs3k1kbLfOSHM8r+zor
NEGSnA9a5jcJ1s2bPL5J1VWn3ZD8VsfeDA0tQ68INl2JldBRHVQdM0wl5TVZNJWLpVbb09GV8DUP
6C5dJpUFSRlOY4JpXjbzag+nAdIlsAJv2hdfnQMjWGWK9JLs+VLnjK4LT/bMVIjmlygSMiuqoMlP
OsG+mlWNGjHEV191KAg8zps59U7+zEen9eZc7eJlekxdgRoUO+Dvvy6fUTT8/PVTdaiRN3Eq6DzS
mfkFe82uKGL0ZX7fL0lbIngNdBUWjZbTX70MkBHOoXXMg3+/jDNeF17v/26CdaIbIBvK0MP5MuJ1
tEqdhB6Kei3E91a+wm5ItcXJCBKDdjVgcbvYFDzXSvn56/N57ccBMKsnXRE0ft18zcIrpj8zo5+K
8EhRoNgR25bLdpaGm0s8LOVcoU8vAcrv3AaUTxVnillFecwc44ByXGcqCLQIAeWisaeVZdzXCpR+
HKcLDVkEZIXuPoyRXLeeZIdbwMTlprqLl9IdluAY9zXBZy36M/cTvBOkDUP2KiSR/bp6v/C0zt+v
/676ZGoc5pKU6lrLIPOxvs9WaBZsqoqNcPWtwbQB87i//+J3Q/S02WWokmRpc/vln+Fk0xlpHPhz
23ZDd14x11PoCM+ldN1bdtgDcCHDgJBKW82JLgF+sKiZp4AoUN2AcmyneimKdcfYlAdQayvhPtv2
ixL7qpN8UElRiU9X1Q0d/WwBPS4clhcu/9xj/nn5Jy9YLQxBrnbcMB+bbAXge8esRd/ULyNOpmTZ
RPjk12l6S75Fg04ekkbFy6be6cnWxAYSU1lTR6UbbOAEkPF9+I8lyZQIqRbI56hMhuFKZpiV7hPh
ZWBwU44vhfoW9i9B88RX08VLTcNC9pwmH5L6dGmlPtvP/vn3nexOhVDUdW4h+8FBjbMgR2QkuLSv
RafDFJGvBbcj2hLtItXN/SxnULt9e9zitI8uNlfmXeG3V+Vkk5rGuGvL+eXExv8ha9tynXswTmSM
iZQkULFGMjjwNCAV/v0p/y93QQWMKskGE42THpaoxqYZVsz0GrerHbpnADtnv3vRvnAkHTk2+ciK
svnEYtelF3glp6/WaeULW8p3j+7fW/DfhZysptUx6BJD4HEYgkeiVWkue2nJ0bxreYNSQkv1vak9
lfJDK5Jns7BeU8BYCH3oYgulVwZrCiOvw9FTl1vUo7MvNnq6cLPO9cAMvmZRAftsoaX7e80ds+io
px0rXzYRarnuHJXNh9uVA3BgA0QsJawF9QrLo02TQQ62OGHRrUWoLD3zkrBPnx/NP3dMo+UCkwFT
1in/MLW6FEA/E4ZKW9RocmiVp6hhdNPWKCeAIsuuTPY055zBqUQbYZi0GuYIyrm6AMu+oE9T2wyT
sYZGduNUO/LBloorbtH9Qdpa+ovxo/qwlkdsA9k7PjOvIwlPGl3/A7HoLHI/pqt+nW7mOX54Yf05
20s2dPCHJDbrNJVPaowh5BHQ8x0ORBy7Orm+6m1SLvtkGXTgU6+l6TVhFaSwHPBswgZZ/P6wz9hu
dPXH759WGUrsB1Y0IJRHPB/xN0drEIPRo/TZuv1jdfTKbAfGuJdgCnyK2XXJFHJbcpgxPNl0DLot
MKdoe02Lbt/cFq/de/nkr4zb8i1EVMVZnC4RiXO4D2hBpZ7/oX2lCkfCtaW+QAbQYe6puzYvv9sq
j5yyrNIrgLWh5I/R5V9aB86u9v/d7dNiRtTTPu8jXm3zNeGNcY/7YliIYCw+mXu6kHbgfAafubhi
n6Lts2hu2i2Y7g+Y2o8IjL1L/ozzb/ePCzrZfgxtbOswZUmM9ZU1XKv5tp9umG7OOntiiZPriqxf
7ZpWcDjtyprJ36jt/ek5GV7E1M0ab1ahaHhov13QICeBAEV/2uk2FKgSqRgzO7Gn0AZfYzIHxPix
bo6rIfBUcmVFR8X50LyozIFolx1pFaPpNKLPmGwBnLvLxvD8Qx1eHYGAOoajXkTsnytXfr59J7uT
VPn5MfDncwQqisyt15kbkLQEfhp6d98tePW/M3wvvPTnCnvDnAMwTQXpzKkXQxmUycjSoTsY9I6K
a8o8YIEPo7GVrBV6QVS56NmGDXob+6i+JnYoz3gnkDRUJCn58yPtpNwWSf0tDymi0OQ67/bG9KH4
+AVKYRl6DCHpQXhSuU0BmjkKa1akPUyYL4N1yrhPgovrd18loioa6XArlySHSv5jOPZE3ZKFaURO
pimLSXqmeIRmbLpOLlz4+M8eXSH3Muk2JQX+wclu1BZF0JYF0qGZoUxHtq+utenRzN6THixZdQda
RL6VCNoAdNJuh+5GcGqwcjHsqAtf5tlJyM9LOfkQulw29EpRUd1clfe8/kt/DUOcDgulM92931+A
8/XAjz/85L2L+gFakjZrpoy1VK9C4YrBOgqlyB27lc4Ig2IJ5027pC8ZvBi9w17LGDaEPruoLuZf
nV2VflzN/JX8OOTIbG9TU/K3pzgY4VsuI2ObpYgfTKftN6YCVFtHtrM+0oDHI3hxsnj2qPnz5p8c
58somGq943bAGBZXLVo7yGcrtEXgpryPZsbBW6OLHYCBtb6F5ZIvEDJfpjxcfCFPpiuFYLSZYnAn
VN1hCBZ2SwPIm4KVYO3DacWQKDtt6gEtIcA7I0R23JnjI1t+fOFYc/FKToqgKK2tSZuY88BRk1Jb
tCfkXhgcKIVIBjNvTaf3NM0z5KXGi0JQHcXPpYL5THSozvFT0Wc6CSWQdPKallmh9tks7RNWoEkC
LCEL2mhxhuaYdeYRe7DkVKiggIrK4R82iRK4CiQHA66CO5oPk7r0dyp7GusYp5QFJ1Zzp5q3gvBl
RhVqp0tmzrP17c8rPnmV215lXCwbqJiaHexlxdqAIg1I5wDby1wqcqIJxXR2W7Q3irZp411MkjmB
Klsy7vD+Y8oVI0cLQDHse8WR8ZY1T6LwIjBU/H0J0OYF5bSu/HmlJ+98lyY54Dp9Fvqgq/HTjW4L
x3Y54iBUM7qWzYNavMdOVeyEPzICV/6O8bqsv9cF5hPhQACFDWFWF9/r9EMgjyVHuEexFhyfYnkp
O8HABK4kHX0OVBJn1m+1ptecYZaoVgCNG09cIcGHdXykivfxLVx6h8+tK1gjcVQjw6SNdfIOq1GY
BUfIQ3zWBp4snN5r4H+MYe2xflb4wvgblijf51NEXr9O7YULOCeeJSTpvws46UbEXRjWElhQDnxk
RvLpFOWuiZe5sPWLnaW8DcK27a9SNV2o3J8VvlmXx8+0Jxwc5mP1curcgrlVBPAr2ETKg8h0bKaE
OprkSZ+/vxFnN4WfV3tSiqvNVFV6YpF8QLYQsbU07+WNiJPP7Zi/eQzNQSGTVy+ue+Mdo505D42c
QL4c/3nuzPPjSr6v9MeGEBDSXXS6ySlRWhz9K9IIleUUe3AANFBOqgOSFJy+gk0bcrnnYwvjKD1u
+vFzzkf8/bacMw79fIjfm8ePi2mmWklDndsiALwj1qFZTTCZULyKsG2NKz/cQBQqdc5GxsYgIq0j
cYdcArfHfrskWOR2XOXdKg42sukJlD4KtKeUtnS9FMJblSifiUPYpRP/uXOVycnGtAxV1M7YbZu8
PvYaV90T5UiWLclBOGOAhi6JlJxmShsevOwIWt2TlAvFjHrmwzMxI4vYUQyO0d+9xR+3zM9MOVU0
FElEDABEYvOeyxnQzDAwUtmd9E0P0tM2P+F6q/fMhrt7lCbtHtxwxrRjsHEpGcZCe2+Xs5KJO4rk
ZyEvaCyGgFvRcgiFPRR2r12l3RWiLuFb2QYSXL0BtyJeeAXO1Qd//T0n3/GoDamVDMhwOi9YaeSP
0oYNQubEtyoGpg1ooPVcpLbvLS6w1AaJSUc/4nu5cGO/N7yTRZv4M6iAdCaYtognBWvsj0Vf1EJ3
qDifEeedu7OUDh+anU3XM6EtRE+x/P0DOPfX//WjJ6WpYjb07Y5Wx1/f0jsjfDn3kJkBhxyo/Z2E
lGxX0jwxwyNmiyuJ+Sl7Ses0CPlW1gWoyblC+a+rOakJqqIO46LgWTArpDNTkggRLdWFtcSFd7F9
eE5z9tevneznVSlKozkn7pC+VAIiYjMbVsj00XMCeOdoQMPk0tZ8rvay5Bn7aJKqrfwDtoxRVGZK
GcyRFy09JuEWSx9JX+B1A5danKUGA/efgfMxayJsFjOfcb6XaplvYdvpy8bgR9JN2to69fHfZXkj
B2rkV+k8+eDpRhszYPbp9oCTRWRvH/qN8dXfm6CvwxKJ1QIgUKu6XWXjKUd3qEB0ciblSW32Q7AR
+mU4XM1xhb+/nGcf0M+LPKmY42BKjGJoZy2i9kwT2u0YzO6ZktvNeo7BqcFaXdgoz36FP3/zpK4o
ymMVZtr3b851cWM3M5LzuEAJgP5q0V4UqZ/bgyww5zAM+V2glye/OIYg4ay5Gm/gbdrFSp27pY4P
hbvdx/0j2XELBP7jEoD+EX2sEz5OdnN/POjy4kGx7MxfGlBNEkwURXiD5QXVttUCAcAb/vj7AzlX
AVsqQJ+51Yxp6bToqlpjyq1anV/emIm/07yWTNk3yBcbY0FdiKEeXTvB2ZrkwvIOPXTCs24Uka6m
87h2CBDiKl5gIEkCpzrSpvz9Cs++MjQV0cRamCURHv79XodCYjRZyCKK6IuwHrddkmrif4IJWKaH
eSMJXy+uofO3cvot/fzNkx2ktJp8zAc6LhH9bDiz/MxAlPWB2ZlWERuy7uo7td8kvc0J80b1MiLL
3CJCV+T6wWsU7ITu3jheTaKn5xfuh3Hp2k7qvgaVFlsKLdCooVDF/YB6iAwT0KUT4wkHvrhLzSUK
f3pcGJFy589Y/OgmN+/byLAVUEvd/qjdtOKzAplAqGsgL+Oi5kwDa5HJd1JhnnbAi9w04lcNFwLN
V1xsJ20bmLtcWYO4F9S3sn+UIFC5cnGjzacFAtvetfG+919KeZuI73FxkOJ9m+B1i3CETmxG/SeH
vn7TZ9scj5f8JtAtibcxbexx18b3XbwH+d3TzsiEbaZfcEqcXQV+PFL1ZKYSN3ohNsduXnmiA6M5
O/bMtbqmP78ernlyL7+/tvK8kv3yCp06MwT0CH1Vs/EdnbhZEcj5RJQLEsHC4eDLBoFPI/QwTC2J
SHbzK6jvKeNDjmNYNPEEfZbx4vcrOldjWhpJj3MfUYIbfbIVc+rivJtyRerS3OhoWWIvWtEqDOhg
ih9sCraE2dW75HlQz92Jn797simbWqhL6qyKJmjwccyfUJogBYYojgb1eF2TT7NotXciRSjUQdx6
pgPsdob2sGkby3nGldI/IS2ysPMlJ1QAuEd7yuk9BfqiJYBmRGDrjeLiC6WmEANwcLp06XfzsOTC
EfGcvIB7aJisRjLx76dewawluTurOaOKG7HxksGdQDrzGEPtOTsuZ1CXvBNXZXwtRNeAWn5/gsr8
aZ++Uz9+/dsL+KNQVwMjHbWKXx+80bU89W0slsYzjYtg5SGlwzneolSKp12YEOSyjbMrtbfxLAYI
paVlXmwr2an2BVOCFiq84Q7dlUDssE6DxoO3jgs/uSloarALX9LGn0uHs8AJaXNzCO+neVILl4E/
VAD35qIcblcHIKuKieiB3IlQoRY9LbERa3SIBtmk81XjlG9Dfqdx8KiXWnszDesgfwj6ZwVpZpGD
hw6AkHi/3+Dv3e6fG/zjIk9q53zATq7HDF7nDjMnoFK1rclrO4erm482BAx5cbxBVFsrG/WihOds
DffzJp18on4ut0dRR5w1pyHsZULgTIf4y4mVijO+3YxL+YgHaEUOS2B+zW5ZYwf+IfX0xFPvR/SV
MVJ8m6lU212r+MDiZK/X25Jm5O93Sp13wH/vlDqn6FkEoaknu1AaJ/VQBJwZMZ69zUWV1HmqtIVX
DetzSOxId479ko4UYRpZuuyOw+K+AHKg3xlk4Uq+p8yiPbSMujshqphWee5q4so8IgDbxTjVIgak
UHoqIrV0dRV4x26dxJsAUA2Q0XrLR88cly8cDeb773/bGXiazqtqkltJZaTj4uRv//GZyWYT5kUD
xiOPdxZS5wrZuz68GTO6R72VViHE3JHslLBAuBY80efwSUXzsLg+s4jPItH+XYA3hArPGeZ4q2Yf
u1XlhqwZ26a6E+4xFzT6Bl+SIa4aAIqcRi9+cPO78s8TIgYZeIqMt+t0Ej11ZtRqAVokxtBduZiD
BdXH/pr2njdki5HMI3mVClvgT2nECjZ6s4I7xvFresG3l/T3u3r2XKr9uJ6TbSDQcqPui2peOkPx
utMPSQK1DX2/XF9L1MNAzmmwas0bmlFjqU5PdcHEENeMKL9l0f3vV3PmSyeeXOZQLkss5P8c2jTT
EgLD4kvrN9qdni0JmSm9SbuBUmUTzYJHsY0OozNYCMZE9uxL0exnBFu0ebgds5GG/fi7MP/xkqWa
0CVdE8uH+mOWascvde81r4iPxKtga26M57q+HScuxJa/Ha6Buf/OgtP2GUHKELlo05ishIv2g0Qg
5IlkWbWo/RhwV9Sh12P+3IuHurtQfp7ZAf+67u8l7Md1G2HVBUpaSSxRMtoyZadXdKIXsac7pIZ1
yr1C4OEhcxrQQBddt2eqKn6d3YMtRKVXdVrD1J3pV0rfiAeRyLGlri/UPy06clI47JbNWFvL/ZVI
sFHgCnRFGTs4Gh1s9BGs2LZmugKN3A5B/b3vwp/+/Z06s3qT9YuoTCPvF/TbqTiileMcf7IsHSxG
1QRXoCHA4BiVX8mE9HO6GcjBxWe0oY55gnLa90swOC0EScLEjtNrWF3XE2dCj5h6fE0P5IsE8Wpo
XRoG7ej8frGy+W9Zxk4824ZJHTVndMDfq9zkF1GUVIrMCo4iJYAYVyVrXVwHArKUTx0PhPZnhJwc
Kwgl50aSE2avtUl24a3RTljRb/VynwyO0uIveZyetecG6huTiVa5tRLRzhl4BfWnLL6O4qughYRg
oa6Q1kmDUZmj8bWo3h5ly5HlVyMlqwUmsyguTCBE00bEzdZf5QRO/2GWFiWPU/hCjH2O8OlT1Hcx
FaP/FRMkSUpOFT1a/mA3kifAzxFkhPvjQSOeb0zee+YgGsGM9Hl1HAdEhfTKojAeLflGbu+JWdBu
xXbNSU60/kRErQEnc+oRqyB5Q/w7kUOXxMI4TXHajTbKq5o8PAIRqZIZ90UQ9ZfFuDXNNUetBOAz
xpM/Vr+K+xtF9hRGWa9Fv8RzYcqorG/KCaWMLSIF31WcntzQWifiqpI4Nyerpvj0CT6pYfrbjNmn
aDdIjsLCSA5ivekCJzPvYpRwFe6rVYVPwYRV45PV+aQz1HEFjALB6jgs8XZnw85vH6mQ23qbqg5p
QQGWM+khqJak8ETplXGf0QyPF6qyJp1nIJmH2Urnf/WANjtapt26iTwr3qZUk426npObzGo5ciyb
PkTqw6O8bY1NS+Bmj2cgjv408Yup38Ce6+9hyklvonkYQRXafrcssBaIR8VuQhfDQWxuVWsp3BY7
zTX3ySw78J3yfVrpZFX6H/kBQy98GCxzK/m63IQo/3FZCK/S9UAPfD7tvxA6eCO41An77nr+/1Hz
A2nP/LUv4JnZ4gQyM3FhXFFKFg8YJL5ASvDvwZ0ql8X0FHRLVAKTpENRPKgFnDzfwNVzG+buyFur
TK/l8ECwI7mNsbTqfTwBHxhHwCtPbrtH8vlJQtF6PISbi82xuZPx94799xc5f7E/llZFTY+1Rob0
Icgc7Vl0R2OvPdXbo1vcq5M3sM5uZmCPMuMXyb/4fUHQ5wL8t18/6bMYoCysQIzUQ/KVPVYCLgjc
Weig6vJGTzesyI5kxQt5ZEy7qz9zhQYRVjYnIjo5WQDTpJMlKDdjPH9i8tEOriRljcdYIN1sYXQz
1lubQQCeqNgDazI5RZZ9BKLrieW6ux2w+xC9hAMHmS1nUerYCgUDx77RvLLoneYLfXI4rSSCHVSz
Sy5vEdAtyHcnRej3W3GG42ZqwK4VWdU13UBN/feDkKsuSlKavYfhmWXP/Cre6AM1j1qzHmgY6rmL
JmzWXylXoTM+gJR0irWheyiAAN4b7SE4riN9topdnhR99ylOH5OmARYRdXLV//FvMI5S5N5M5YPf
seEuCYpmnyHToTl+yOadvqwsG2PgnAvnxL4DHk6XFlQH8PxaOxvuaD/qnB49HsJSXGFyvJvKB7nf
Nf466ZEeYlJDJEkOIkPWCf6PiF/swu39tkH/9iecVIJTJAiTZGQywy5sxIjELOM2oUGfPxUD4/eF
vCmyVZxfQZYFu6mvJAiJAm6mRauSWbOoqbHt44FwLjh3ub7Xs3UwPBKeYVyaCJ9/EZDhMpMG5yR9
fzM/vkihDnojiEWZDD3Yw46ebJie4GXEPqviO04oFee6C7I3RmEDc3LulmjmJw5uXuThM1nhKAEp
ucL+NkvDjpc0Udq5r5Y39f9eofz3qxqMgjGUYDcOlgxEMFBuj80qxUcz56MqfMb7/kuCvZlh0FQ+
s3zLkYZMMmb/Pfuho38BIWQc0dPIbK+PyAN8T7P2KoqZ0ZM26bVuvcfqxpo2pvqY6aQ5HsCaGa5x
i5fXKveI4ydbDIHVYKabO/ioIfYXPsZ/+518jAYoMZBRZ3g6RZIIlhVV89sCGF1cWeEyybZhepg0
zHl3WbkUjT31Hq1YX/DAwi7i+uBXmy7n9aq2fuVq2FD3l4Z7Z6zVXJdJP5q5raL/M9zTpBYCjl/L
NPggT2deiucSDfYh1V0g25llW+h6HfEPgBr9TZm80XLlis6fMeyyh/qGPCefIZByTxwCRZT2peIY
anCtsV+qcgvF9Y5IEDAg1GUZCiekReVCC/Zxg4THU01X71bqYrQWsbguwM0Qs92Q5GmIS6JQOoy/
xTK1tsH0lda7NLpVjCcz2PXBLvlosVmOt4G1+QYhszog/cOHvxESFpSKVd49Zo86jeCLrUDp7NsK
n4yzNYeuf05dSWIce6MaZPor1g2Enm14Q5ajHbxc7qVI/55/eT5QEcAw6yanhZP9rJW07KjL/BaZ
5qFrQc+n5cuW447NSgTxfXm6dabH9fdPnowN6kxqRb8c5cNc2SIDcTtiQ3YBG0RkEzMGHYG0pvGV
da3b7jtb9FgytJkS9+7jgs6846PqiXxDl1xR2tlv6Me9OOloaOoEsCmb5EOjwTZxdZC7WFLZs+RF
DuMVQBhk0mduF8bSOxl6ElJ1tfHSnK49ZdEigBNgKlvYVMWS5NrolUa2O9gg2pLqJdL+4MlvdrIz
FShDsy3wfau+nqjdipRed/WCTZraWTExK/gLZBYWMU3ZXCoLLo5sko8ufZxnhkZg+JCpG/Bj+Uj/
aU+1Y0NO8vcW4y91hu5dtQzoujvzzofhnoRXIGLThZ3t3PFU02WJD1PS0MefTtO6qBI7PmD5kLAz
u0SaR07OBNrcyRU5mE6WOAOWe90Wh/tsCeaHzo+mgkVj13DZcnFFW+iJ2VaKS+OPf1vH3JAfV3by
anZWISd5MkmzRmd6Pop7qVig13dmh+CRSEAmoTdkfFtL3RtXpIJiF7/kvTq7m4ImnHdSRUHsclJW
Cb7ZsmpG0iyfJv2CuiVEDQF6gJcLC/F0K/T7YXxskmVpedY1x7Nb2Vi1aK1DF8v3MbiRgGvqT77E
YT+EO37VwtS90Bn6X67SVHHH0l/AJfb3jioXHO59pZZgiiyix+N03dQ4GY6c064kFbeUA68JzlH8
jEMeu8Z7YreORAh0ejelGyzb3ZuVPrXJAUM47Suk6/WFSv1M2uT8LP+7wpP6KdKmiX+YyIf8g71n
dpagOWMD1HIKDIdwDFh/iHTQn3YcmRDbmCuES2zNWP0v5b9p84+dFnM/L+bkocZGgC/n6IsH7cac
ID6Rz1aTfQGWe99FbnVgS8vTHe21yHJCvgIg6wB+hblf3PxhQyT6ZKJdPKyignGyI9+Nz+EhPD4G
4t0MapiWMc4vA0H7bnweCOGJnusr+ArIkZ56xSVwQPiCUuA/d+GaAaP8qm8vw97OQCu545YIr1JX
oHue7iVmWJTZUPvS4QhMwG3Ftdas+gpnA4Ie5Z1krOOictQPsXYsoOy4pGZEgdwsxeP2chMMJte5
e24BfWMERbvpe+v7UZb6Unb0KzUUD/SHLLLSs2VwzdF9Km6GZGclD3q70zkO0IxWUyKNOLblBAMa
VQwiGvgVYOlVLDhjYXfQ9tu5sh5HDxoLyHEyvoORs/8aQ8zx2n9KSidT19QXoGOxZoo3FYpMTaB/
dSU1VFxpZw/6fQc6TRvX8bS2XuFSK9lWU7eB4VZCtGCYsiz2wzLxwqWKQ2kZIiypvGany7NCZiSp
I7sdSXF/QpXSc1YkzCy50sBIjGuhWbQEZUpeKi4mkYk/GUBLlOWsUtMXvQPjtZ9Bx6haxD2aa/Lj
IwBEjqLc9C8wGfKvsLInbaGypd4qG3FnLWmfbFUnWVehq4KgZ8bk1vRiiMpl6V0MlpO3wH74Gzg/
kU4qk+xVIqGejSrUd7HLJ89IPFtSSCyUJW79Q8ufiM6QIRaCCbrVa/lDIjCS6KLALZB50FpzdH9F
ia0cqmflFrGE8NZH130I7SD3/PBRrWmmAObQnSp+7aDl0qsS4eOgUAEaUb+NXrSresAHb/Q05Luq
JXwOUg5TU1JwlkF0Ld6gMuHuL+JrybA1w670FdzlwfC+E9lmQn//7OuuNDoxpxNtkb4BkSbO7Gah
1NuxJIvVM259AbiOTeJ16du1SS7vtUKaT+HVf6qbcGs+z1hWbRHHt4UIaY1MZFBTIB9qkA9m8MlJ
Myw21rjq4nVpwGewDepbYeVLXqOwZG9T5WGkcReIJBkJhwaWa8U4LaEYeTbTx0F7kKf/Ie3Mehvn
tjP9X/q6CXAeLvpGJDXLtizPN0SVq8x5nvnr+6HTSGxZKAVp5CQnOcgHbZObe6/1rnfQ8AH8lad3
vuV21BDsG9+u1QWMw/BvtpaO2ZP5MqyCI0lH8iY79tT85HgshI8p2FhQDP3NiD3MW+cvh5X0t2eU
ThC8iMXGFufmk7jXBDJ5UUoVN2znEutjDEije/Z1iHwM41P/BvumZ6XYd+RlRk9pvmHyKGPGbS4j
TNR7ZIXvKI0SAIm7uOF8uyuGrWo+DKrjA7s1d1N+iHBYi8VXvUZShiolvPFEV7LuI+we0ggTkdue
99OT+hKE+zha9+ZNTPt+o4gEZ8Owcdrglt6NIq3OnwrroIoPZX0nSftG+hCCR5m2wYAiejCbx0h6
0kpyu7EfWMraImXTKCHY5AsgHxl9ZmRnj8Nj2S4weqGm4PQvsl8ZlgYC3g+bqrm1+q2M3QryZZhr
uuMbD3l9045rOd3xfzbCKo3WZb3vQl7Noc+f5OSvTvM9WdtM/BC0fdq/q+HDAPY5p7h3MRMvcJu6
Oo00o2NJx+I0hLQTCe6t5XtDvjEbYobrazluF2aRJlGbhCjggkbt9UnH+nIcanokTV3Pfdi8i7xW
jHtxlTD82QPcCH+V4q1hbfKC7gY0PvCxa+hfmKlEneRYtTPVJeWhGS0Uou1RxCNEe50QV2OzGq8b
qC3W0YOp4I87tTpM7T2eKxYZAvqmlN5bxQkRuCgTqOsh1R9r49DrbnS8RqGQLtD/+RN1pJXzgEH/
EYcQ0BhbHm75eDQiKcXM0C9upPfwKegoTVyB+EwyABDEtdIKxbCEu6HUbOeszfhN87bDiEpxhS1A
YvwOEA1ocCMUkFUTu0RCQQjQiNgPGjCdtTAWFIcx9b8nYhcQv9XNbNPIJAVBXSAtIYwtUlzlq3ko
FriUR6mFpaAmL2TxoBAYIY3LIfhlClio7Egzak0HublMDJbgr6LWLbelPeyyZ/UWHFD1bkd/1Ygk
9awQIVTyCo9ILnokROprawHUbnuUAH3zIkaPbbsScNwo5O1k4zhcyA8znby1GRwLqZvmrx73WDZR
Ix567Z0kgbrezETk4F7l77QqYHcmKgXPySjuJFxqaUPwfzoqWBdhnrDIo71neET8bsv8lTu88Fzs
IFFQlHZCDod1SOR1EB37d/2lV22zyBcSiV7dKoTqTGhgecB+WDoWOwOfYphNNzDiwLzJNYnxglcw
tjyYJ8mN3GRVcaRdcx2+gB3PkihVNpCM/0yCbAc00EbRV/diGS4V+Na+dRpxbTIIxWz2beqaEJ51
phq43us1wTCHdHqbONJSSim6Mv0DjjBXnSAxesDn7ElXbrx+RRRQkAH733XTuqJ/wzmg2mj5zT60
YOaQyexbeDoZ/jHuAqcGaNLptv1DrcL+9leG5wb6opBWgOm+4pjWEsIZxB1ztiqeot+meqXNUX4O
tSBdmrPxOSAD0SpnxbsQt7qUFwnsvJgMbSfFeKg8dsRj0Gu8WAo3LgEYxlvzLG7ArmpzBdIypbsJ
kyqRcdy4CG7Su2Y1rjktyceVZVdH6CEterKM/sqS6ym3gbTzmzvlGgvf+FlIf1/6WVU/NkEd6UJW
nSaiwczbSsJ9i5gobMZWZYJLHrdCz6BQ0N8Z0pkYi2BLMTIZPGrEEUjQSCUcUutnCydG9VdCf+Qf
BYkhi3JPPhCWaqNiS1uJytRaCIBERyJ8tG1yj7fhQn7Btnguf+6L53nOghWVZx3r6ckriHZZCSDx
abdtdTeTNtnwKFcH2dqwv61mX0iHkrQS1aWeWxJifPKqk4xgBvdeSO8yVopXdvoFuvX8nPA8h54B
k808IxJJcTRJgVFWJ73e1yVh09jFPrQTMCZwsZ39Lp2weZHSD0N6xcroT77ENO+aBvJzAvC96/m+
iDPYtfDkcirbqjqJWy4c4z2eNpJ4VxJbXhJcPTDbs+s3wQU2gc0wUU2X76O+DrHpgonhMJyEvKKj
oHCvgKU/Qa95XQaDXdIXZqLV9+Z1TFM1KtKwOpUWUc9oDpACOT2OLykMzwUgO9a7nedkHZUxtD98
tOYZudD9rmwjXlWIiOru6d9ruoDFIAWEYSzDpjGJiDwD4hSqgSZFl3OiqMG80ALqKpYKdBhH1ff9
Ul3GDYaIsB8xPvz3T1+oDL7/9A/Uw9P00hCrE6iH4Dtq9FzhRlotBBjOOClOC0tzPXk1EHq20//m
b9kJO8i/7VtN2xwuiVbL830kQf7dxoYbRbby5kHChmK7N47Zr3ZTLoe/prpRIVocYBdIBbXu7yh7
9+OlvMvodOQrSayf6MP5xkOixulGFYBi5+xhRkmTpUXORzYsE+1PMftw+JYDxFgEK4P7D16dMZxS
eZVgS+jflvmpL//UytbDv9GjFiPWTXtqxl2U2Um9adAuz7w2w2UQqj7RetiMjxI7gl8ytJhSPuZF
jWfaTW1txOJVN9ehGS6EbUEUF5hMhGiK6b/kzmjqNQzvQi7DbIRs6QpgBxyzcyCmiUTClMSyPqkc
zM9ptrLG5URkJooumG7Q3LxBtntyyoDQjLLDunKdY1XYlLfwYZIbAGyaMWpSu/TJmHNjpbQ9kKdK
fVDj0S2Uo1cepP4xrI5EjtX1OmzWqndo9XsF1eN1dPiCeQJ/jwEaMteoXNNnB5dqJUaEzXZ9msmF
ARl4OuJk3B/lFTai9Yya+Hfl4PBX1jkwabzByoqh0n4Sb0LxVjXURdhRi5W3XNcTnwyC69AeEPME
q7H426bPXQF/AgJRcORlL6Ub2pchtE2MIj0gWSPGO8K/GeuHAk5aVj9h1e4EEt+Ad1NpBCKygjC6
D3APmZZF9ZR6v6NiJ1K8oLi8LtRDX/ADxZifx6w70wzjJ12mScUo1HulPrXbbMOoY2CujK1kBVVk
HGhTccXV1CeMFYb1xHCj22P10c4eKsOuK24LLFDmrIpJ+9ULN15xI0CDkik4vPsEI83gfvRuyhav
2GYbp5uidjOcxnVCWQcDKA/jeS74jJxNKv8eO5hJrHH4xGOou8vj96RJHeItWnKLepz76W6MR7In
Xmmdq3gOI57uErKPK/G2V57S+kWtXgx6/QDpHq7tOb37+EAToRGw+Kmgle/LRHNC9TcF1Gw1f9LM
u0E7wi7oNxkIWe7vtJ53mz1X8tHAHzeRsDWXV6O3ouMk6YLZ558S2SukpmnH1KDLXNp9v9tmyaYa
fvndS6EjbpPW3fF/ZOXNmzJhqaHqtsQfluVj7ktlEcbzzu0JidnhpTLTCC0uOnAH099JJGYxzPr3
6X2Bavb9Z88qoorbhP3Bz875XGXxkTBEg4SxIt3J5o81HCPmxS51fyevr0pALu1OOPoKoB+qTFjX
32/SRlQJhoms+hR/TEuU888iaphqMTjavrmNZo30abCnEXPU25bmh2+ETpDknGu0/QvYo0U/KElc
6ngJUNx/X4gsNTllIQsh4mvWL8E9UJjYLoo7ADwR4rYtnwLDwRGLBFtnVhVieY3nIMpMz/n3G7mg
OZ7Xoup8zPyLAcf3tRheLQ2Cx1rwHoMu1b349YIJMkrpN+teuY/9VY6e8kna1g9AuevYRMN/jahy
sZ74uoiz2isNgp76h0UY2JdgNZiuEbs5AgNvu8X7NHLN+2vGfhcowd//8LOX0Je1oU4qv0m9iX8z
FJCEoYW/6WNjATQ3lutqfM+6mzZ2Kkxa5A2PxDZfAdf+MJ+t5b2BKs/GSzK3U8kGi4gnB5qVku/T
DkOX+YQFCPeSI5N3TVhfu0svDENZP+nyACSA2MZ5xkMsm6OQCKwf9UuyZWCwEjDij+jf8FYmmfr6
9a38nPV+/8kzNtMUhXFfpd58fQsGjgVOP9koPCZSUUzXQ/7BVAxteAsLzYWpqY2O2hIJKO5nFkGZ
r7vOweFW3nFw+mgdSJ/+m9/isnylRrzAS/6+zrMPvS6zINcq1tk4luqGvyyJPHcbkmL/NnuiZs8g
uB10CSCXeVQOObP6vBCv6UjNS7U7tKP5NXEjIjP5/nHlmiWrCp/YCdU5BmFFu7KoRYjUmZ61Zkvg
ZbmwsGAutyKxhBXOjfEtGvZCW8mGq2p3BZEOBg/2Rtf3GQD1tGGsa2L0gHIGX3Rwz2jdajtx7val
B0Y1Kxp1vbhJ3eQ2peyjneT/TbxJAUy57peWS+v+FBHs45aOtjXSrSSuE2qtz5GSWB7y8ph8gND7
GPHl4lLRnGyFdF7z8Hyn9/MZekvRqhHArOVH9Rk/hBpTmpG4DYyRrwkSLh+TX57e2WVhWIY5eBZP
r8CjiOAnnAuX+a9hjyMjvpLFPH3GjaXho3XZZ3TC5BEGKCy9v1fOyJ/DGfbTl4Vo31+jNtVCVaos
ROKDng6TvyLI2cC2C6RqofYkEZDSENyCb/+iK2/K2ZxdeyJIIPqYnU8S19rUjD9VJ72NHpU/V1Z3
8VrDoWX2bqMW1c52e1+kSGHF+QTHNw07dVvRV3PieOVMOKfjcJj+ZXwQLqj5mb1WE8yltWYbrQNC
xu32P4jM42l9Wc9Zh9bKKukPButBJvfQ6osO342DsZ75PAwbgNRm8xyVoTnjwt/XrpILk1SS00CJ
TMpPhCznJHxRi5omNLzy1FVrA6AQ7MsJKhc8WDnBYUEduYMATGUOgbRv73q5WeAYHxurLt8pdon8
4yp1Qbu0fwwNPrahKgzsPzMv33/dh5lf/5//Jf1vs6y7ejTNcmb7speLwFEqR3wab/q/knksKHGn
8FVDttkpEtMjxACdvBjVU4MvSb1SUIS24yK8qfbeanjIj/mjfhfkjtrYw4gv12yAjUEgom/CZkfB
wVi/L6BeumSzVQEN1LZPHoziV5wSHvbU4UqIeVJJfqbTwsbu7kxGUCXT7/6YdG4TvPvXBsoXawz0
9Dr5kRogxjlcICaC5nccIlR9/2EknGKfPw29rQV0tfBLlfiAvbl3YPiKNDkg95YisDePHrIcS1Gu
C/wvfTMEBEIHgISGTcd51SMao1BnSnVK9vrKWJaraj1t5yi62Ynm6p6cD6qzDl8Wdca6lgRz6QeH
pPeixBcMIBxS7YgZnJZlvqvql2o8acteWZZvEbKpBkbffsq2w3yB0wbI6XIQN2oyX55Lv7b/fWpc
KrlkkRCo2d1A+smJCL0+GrwZVprS12xjLJXhb+CUZLUbm/nMsoKNSlYSDIArl/PVHz471Zuy6rgS
/YrjIcNBAsQiuaWNJxLDX8xqy1R302UJEUTZ/E/+ZAtxG8qJmUd0hqRFox7Xpcw2ZBSGwhI+B24o
WvHJM0yQQ9jW0/WPX7/08iURzpJKs2VCP/5+eSS1kNdhwa+qK3/N0aziy+GTQb+t1dENSaZp2l0W
v4qjRuO7jprc0YdNCrMQX1jBlv9ahCgCqfGfJW5ADoDIFfwLZB/+obFWkO/Ts9nwxz9g+dJ9erC4
QE2wlkn3UFa8IoKP9FCSJDKqNipLYtF7cT8oOy89TiET1cbNeiY5oWtp/SJ5U0gqLBxc5si00e6S
w7W6+9IBLX99HmdFZNQJRjEKFochZ6AdkSxPGYSHZIQRz+++c8UKSQ8SUub6ib4Q/uaclnb/h+gU
jyEDJsgMqP+9MS61ArLM7TlPW0gLPcef/VpThEow5rrWeBE0NyFYIWCUDNmTPkRZWPhhAt3b2ts0
OYXgWJIrQhPxgILnKy3Mb1GxMCWJNjJKiGo5oSrEm7Z/IBBTNJdZvuwLjH4itCTXqLSXdtfXpZ91
TrJcCEGVmlSY9Z5QggQSgRvTTTO08l3rHRsBbNuxN3NgYmBfgrUjLCsGcIyvBNz0aK0KgmGufOOX
CnAZlxxLtHQMM8gL+77nu6ZT5Wrggc4Hfqba8lN5jLCkzkY4TOVjDLF3TnTAjdtVw+XweJ1RY8yf
1fmZ+3UJZ8fMmArD0EosYYbmmo1q0lRmt1D3MAIj7sd88xidfbpiDASKPOHq4LZcP9AHpoVAk/sm
wE+RmdbAmus3ae9imxTpBz++YXraZ7/4XEOG8nPI6vxnpcE9lBORkt5HYfjMSHL6wIkFaH5bRfac
UFbceDscY/z37K1X0ROxyxa0jHlyyJMXVVEWJaBDNG6L1sF5QiEht1+XPClMl3XnOnH3UjP37R2d
nUuF0f6/d1S6kCk2+ZFN/iC0C8T4MajcR3AXvJq/4IeSMHSDDMFaxA80S3ijiS9ms/JJ6luUS2Ln
NygK1Cug+KWSgUxFQ4Tmy7HJHvq+g5piSPLc0tnXH+glvfQ0ebd1SAc1qzQiaKkOrpS9ADHkkGLt
x1yWAKq7Lr7DN+Dq/T3/2I+99GUx53spHKo+DNhL9QeStEVF1DUWKfH+AIDEiuTcDpa6uCOUAdGa
d6sOy/COcOp8U4TkTlHBOP8+sC4I/YhaJgEMT0aaS/TM35+OVjezoJkFBfvwxnoh86IgKDVdWtBT
/kgmEU1bLJJnlDifbU4Uf5+dsFgxi71O7iyoMzUibEO70N9kYSHdMCWd7tNoh0pfgfwk3mr5XWis
Uc0OH9CKxge1gCpAA4p89wEsWaw3+su4lDe4c1a/9c19SyBkjaPD2mCiAihbMCRbGNCh56Sc4lAr
aw1Lruo5+OuLmCbZDRSwOeFNBrwVsIV3G+U5YYpjjC9F/6BopG1ZCwtmVhtiY3Bfe45+bYddmCt/
e4ZnJ6dXtEnUpjzDbgnlAR1g6BTiHtdjkpQXjPPz25mX8Bz9KZYCxFV90Twp0IZwNOrimzl0FbbW
lYvoAguQMllUNFHHixuV+tmul7o4GMhWrk/I2QjgtE2RABM3IMYOQ9qP3tWneZrvu2hUDG0BzvML
j8qSgde7Xm48PAMIF56rt2bVrqVyY15zqrlAh/++wLMvQfFNKRxEFkgaWCI7MoUbPqTpc7bMHzvi
OADSIHWU6TIvb8dH320WsrQ3qrmsew1c31HwHHbqkRy+KzSBi2UFpbWCLl4kqf5HRV+TQxcmjGLk
xKH/xYKFylneKsA7g4vCgsBlzxkGKHzkgvWyk/p3rUGkWXCP4sgNXDJ6Auvvv7/TC8RjHteXRZ3t
MckvJCIeWRTRdxjt2V1jZ/Fj0lDLcSEv2/ZWQJdY1LsxfELRZcUneDiio++wRxGDdiGkJwJpYH44
KqFYGt5yVfvahVfm7xcP26/LPNt28TjKvRzwVgmqq2Cd2dX0DM2zv0+3YIqvEB9T0Cq6TMKFSJuZ
MJdzpGErGst/P68Lbijz86I2p0xGr38+ChUHuRQHs6tPPngZbvQqycs4iy/Et2KjugGg1nRvnmRC
wA7zYNPb68w6Q5WQvJ3YIdC7Yy7eQNdpUS5kb+QoqMHrWKxJDWuRybyEjnVVNHRBIv59zWdwh2TW
njrNa55DUaXmaIFUJbeYJ8dPjQmc7Q2LWn0u82UHeu5tC+skSA9wNhyoFU7IkSgvE32PUHMRUOxq
xiICUYJv0T5fvccu4LeETyBvQs0gMrU8e88TWtUuzap5qRjNziMYpq2YrphEeDoCrEvSCULNbccb
P+XkxkNOXGuGm7ZL5ard9vxYzu/Ur2s5O0mmohtFlP9zffaZ24TnQOCjXQiD9UQu/Dz3qJy+QoHt
zjK7qgEfuOZkOCNj/1rDWQk01JMkimMz73uF+5wcs/VAPsOKP3nfO3HoyNWBOV30CQ6r5enfu/3i
Zwdgp5PlKRuYDZ71o1YdhFGQfD6C1k0aF9AOjRltGfY49S7FIS6788dTjxh0TzCMhFeSmECsF+xr
Bbt08Un811LObYhKeSgL/nsu2KXl1LgqR6KtKjuYAS52paSeNvu4dnzN5hTPN8E10PDiV2RgtIBZ
Kr2ydP7le5LYqWlS1Ccv2s7bsgxQ0Z0SRxvfxfwxLIAqcTFLOQEDdaU2KyPbFahx2/hxbKGtQYS1
vZui3WDRZgW7Up3mmUspPzbR74BExitv7lLtAMgIAwbLehZ8BrkGg2co8RhxDRKI2qy04jja6Y2x
lH57ewMF8+x0larIqSiYooX2YRFzQ8/jw66cI1PgrvdXMS15/mJ+7OYvizo7iLQYa9IsZ1He39qF
QooSp7Zbcgbl37MBNDx8pgok1M0nvAPzz7w1yYZ1Olwhk02Kp7tOmuSVB/XTR9jCp+a/HtTZFo/l
KTUtMaFQxWsC60S89xApLZjwuYK26rsDWsEUZ9mUb405PB2hXv83mp2LoBOEBFSDgMIm4PD3gln2
EzNvPdZRwwNk4iu7hUiavRs2WNvjMhKiaPlvTMwuNsJff/cc7LCSvK6ylBOmKBYeLi63gH83qpuv
NLLYXz1oXFh1bqnbILxOromJpeWK1H5XM8Mv1paA0LwLU8JM9HwWpYyAUGMa1Kc5Rq1eYYF4F2+z
JZBSCSKN3H/R/VbpWrI9Du23lCVx9WDeYh7u9mtV/NXgoG24EiJ+YNsr/cyn6PrH1tWZGuCwKbNd
zvqZwuoLr5n8eW3Y6tFfr3C4LcxDIUFrfQhjvCiX1eSY3UHTtwYmWAl6MY4qMvAM2da0LabYCN7S
cFHCWW251Nzeum0MR9OI3NySpUldVYhv0ImRtWT5R8LQX7ytMGnybBol6yQX72p80qSPCFoJYohR
dMNqh0WnJGyUCE1nZuvGwqpvixG/VfWmj26JiLlKUbhwQ3+egFRB6Byt8wdRymGp1y1MyBk4MaER
YSKor+ryMe9eQ3mHr2jKDG8eoKTtThsW8G81IDMP4/3uwW+ufL6X6BrflnNWvxo5TSJbpjq11dLH
YnE5z8D7aKVk68KlhmmAahkAGhvtmrLws8E/2xKkhomqgq5YMXBc/f7F4j2e5oVYoTyww+Qkh7ck
2oJ3Ln3zWe9/e/5SKRwN1qqbLDWcZBRsUdYmGV7yslFWzELyZmNVSxJu5TvTv/NELEiydCcu5O4O
S5Urx9zF14bLmyiLmvLTQ7Aa0QzI9K8n8rg7ZJCwS+YjV90YBFfjI+POc8I/g83QK7UTyirm4aTu
XusfLx1zEAH+cx3n17ivZEXaDHp1yhOnsRafow07/xuu5kKUkwZW33WE+1Lr9e1Xz77eEjShgNUL
om/dlsAM2QZuKp6uwxPGHqpjjlu4AbOJOF/mZJOjbEmbsN2S4osexZkDgK709pf37ZfncLZvw86Q
Kmz/Kgo7f91hOce2JfiAb3iOV7LJ9535b0q/mP78/+2Ec7Z6WySyEcoabHW+2qchuY+R9wS3YoG3
1X9IcxWRKBNHA2UkCFugtiNzwPNW1098SbxQY/NiTKoUCkzGTmdlCukLUyhHQ3Wq2Y0oipp7Kd4L
GAIhEOYyDmzvEN+Yk+ckoZO0LsREa9ylxeT2PTZWQQqF7obED7BwFX/HepMJBxGiunBXIYLHPakI
3LSEX5rdptFz/hFwtSOYOwonmZRBzSVvY50eC5hd8apHClqtqvQQ67akVBg2L4cIIesSL6bS2HCA
xQ0yBvhzEBK2DQ5BluUiOkRaJ2ePRfhA2ed56FBmK7cMn04YD5MbVH+rZEOfUjP/5w5vlvoyhs4q
6j6+RWHUrfz6MJIrbvaYi1W1Mwq/2uk5kdZjszZJKB42vb6SAASk38SKl+2ueWQaor2qKFslMD0Y
GeSZwKdVruWefbLNfhxwujTHA4hcyuf8HfKyIllKVXjdiogBzdOw/Ixfy0M7XKfMq+ODkW/FTflu
TIv+LngyjtaqRtDxJ7pplzwW7r4nVCrtEqUaouANXlo3DBrW+uPVCLyfWLElgktBUQZ0NJmQnJVx
TddFeKIbJY1jithHxpJYWwcn845LOP+lPBQvs22x1EFjq0yonisPcCy8MwjAg2JjZSsDv/TpON+2
yZwy7Uj9Ffzn59H3fYnnR59Rj1prFSzR7BgrVRtS3GAwooOntwYr2LQPKSLZZXXth7UfJe7ZD5+d
fgLzl6DMFH6Y4IlgONUEh5X+IYi7xVD0EMCorcD40x0YEK9t9vyIU9zJzEWoLxGeY5wZNes519UK
l5EjDytL5FNE7gWHzDXhBBxJ8GoyF5G4IzBiUvahcDDljyb76CHdpOJdaP5OUtVuIfDULzm2kI7y
C4TeKdQrhdpP0tnZH3t2sI4Z8XWiJZUn/RDed/PcduM98Ac8gRor7ohNrvvvA5Vu6rytmX9SQvfA
xuN/OT/ESBsQ1L4ayhOIcJLjwnKD9IlGgsisMtmKwnOYqmsFtVlOhtqYLvAN9D7C+5dAdtQPA1G3
5i1n35bWrjS3Mde6dMBfUNpr+7JzyFrLMBzCXGdhuT3Zue1GRT6BpVVr57LjvcAxwkPBR/o9nixp
NRhOLi9KI3V85AEw0Q+QKUxG9+z6DSRectdbBaX2dgycX7iOjeZaMu24cqBzSuEmbzdd/pyLu4jU
YuS+Ur6tEg4ooPLW0ZfZW3MMyMmVN226R10qekc946sJ3igWGsTFvrfrPPQ7i/y5bPBJMK4gIj97
yPlh81/IcAwDu4uzDz3Jlaroa1gB5qOFeENdaopdzKGty3aVoe9Q19kpxo0cy1p2HjY3pm0ka5Vm
c3RkCGab+AMjx6vuXT/67e/L+vwGvxBohnHksOyF8iRVL4O+Lj0aW3U5OBOifCdFAopNpeB0wOHD
tkJS7i+4DFInus8Yr0truYaBvQ1gzs8hIfr9v7foT1D8bHVnJ0AkQypQwLJOFuouwPd6M6cnCvek
labEYwTmQhV3sely83dkOy2sFdo0Cf86w8nuyaGZ2R2NsPYxlLpG8/jZ9Z2t7eyDtequIIUGtkXO
dY2i19iIZDAJrpgHCwlpp3cbhfTCpxJJFRhgtsmUNfgqeVPg0eFelZyezLWB6/zVa1/G9qWDnLxg
Rnmt9ZHmgv7bfXi20jNwMq41oxkl3jG+A95WnCkBFLHPzSLud3Fiq++zywt2koa3/vf7k36USZ+/
bBGwoWsSHiFnZVKRV/nkmfEs07uXul3rFvBhwm0d3QTVSkRU8N59aB/GUxPalUg661X07fOz+vm3
/9cKzqCbahrSrBbROIYeHr4wKrv3ceJg8Q/NIC1079RjWOLLr0ry5vHiphDXipYzhYTT9K3jAzWN
XYlGpIOtuRLGkyLcjih8/KPYvHukM6nlh4+FHFZTzWFot1KzEbVXSVv7+lJgpGvYXuyWj/5xmFX9
JSa0JZrB7CD5b0X+0ljH/ICDSz1s4Vqeot81UvwjqGQj31LJWvyzJo4us7c7tsmO9DbYJVnGlGu4
/z4RFWf7D1gx4mGFM4PcP2veMzcl2Yq/+Fbs4KjhYoxy68EnYCp6ble+O8XHd+NtHmTpu8AtKSaG
8E8QNwuqpUx8Gdpb/RnSm0g+l+GULiYZQex48uNU7DXxhayGLPs95i/RUb1pBTwBGLurSC9qvNxy
x6LundDItFgDoNipTIc0ikWu3yMgNqelZWA+wYHy5lE2hsXtLJTF9AKNP/9ssL3OVLhcuSgWvq2a
oSjwJb53ukmlDnUh0enKh8YpiEs1nfEwe+Zrs/7YqJfYS1+33Z1P8h9b7suvzmjilyM1awSxqCJ+
tXiXsI5zDRxYZuf2j0GFI3mglqs+WRMBDMrNtOsW2I7U3sHaWv4x1AFahhPDNOi3wxrn0kp6+W/w
5i4e+1/WeIYBZIHvG/HEGudRBfDPam6rh7UXO+WWfQtlyVUXDWHMKU0dVxRyG5dxMx3Jln9jb1w5
KOaD4F/P7AzNq1EU1er8ppif7NGtFeGvurxDNjD3l/i8bbEU1bB7rTe1ef+Zw/TvBfycj80n1ZcH
cnZS1YKiyvHIAtTVIGwRFYngXPPcIMbZy1yX6Vp77syj1N4l0u+cfKyenT11K3FYVfDcKnsgRFt2
LbsKN/guA0/Xsx3tIeBekuMHo9uIyVFUN4K0m4MFA+9O9pwQgOfak5z39L+e5NmB18WapwtIfXmS
WBoQPuZgK29rh6zko5/zX66esRcPeQDgOayA4vqcJR1qYhnrGbQzZOTGrYqFnL4CB36kaMmwV3SQ
8NpWaeNLj3kblfvi36/uJ0gyvzo4oAqBv+JPDqwu9E1qwfFFXtxnLhTyJlmikCumZT04NUo1xLNR
h2t7z5WLdNtzDcGNirsWqgXZy1tRcrPu4d+L+gmynS3q7DUUdVUGNf8T3JVSJVe3hrAFbfOIuGr2
9HjzBAGxgUXCTLMTSOtIe7K+4BkOu0gEnQXJF94oWG0f/59UWhTDUdUPJFN6EboyHKu03r46xbx4
cn15kmc1qogTmawRcsNHIH9wwY2jTWat9mdy/IiEx0Cv4Las/C2clBn2QpQ5LHNwazLYI9jQD+Rd
Er4OcIhQb8CZEeIrmUfKtRd+8fD6z2Uan33NlwO2HdQgC1SW+Zn/F4ubWOdkWNKEMNMmrjy9ERaf
tAn4MDR6bb3GL0OI1jVZ65hk2bjPxjQm/w352cWP78vKzurVZpi8vot46yAuxrox1pwlk1MpToo+
x99PgCeRvkpXkQc7737Qd03qZsVTuclRwpt0pUTAEkh7bfovX3tiZ7VqOkQkRMynG5Y5cBMhmqHj
Nh9F7wRLOLANoidmmnRXLQ3/UFobK9pW7SOlKIHBdhJsspJR8sK7GjemXlgYWwr2roUZDd3R2T2k
92YltB0PbMBrytGUpwQwjXImWfryKmQMCbuToa3l+sLSEA9ltcFbo60c732ql7AA079pCAi26TN8
C5yiXo/1kq6F3v8ZYzzyL4qHyj+qGNJCitTj/axGqqliVo1+p3qOheXSlbb6c8lnB/C3P+nsKlPm
M1JnNnVK+XasRa3vtHYlU2/qqH22CA4GJ7F46IG2TjynwjSqXenafcohhS2ppzIYXmH4WNn9jP9f
ux7Un9fDt9Wd3XNe5nejVc8PfKlufQTPT/MNS44UwZTIWxapEy67a8a7P4d1sx3cTNFmPsbQ4XNK
9eWLTUQtECuZX82kGR8tKubQnMwwYRDSxG508h8tG7eAIXVLeH2YyeB4bUczY1O+espdqDW+Lebs
Y8D/vmtHjcXMkyC0Y1C/JDi7vsPVwXdhTiTtYdEt6FsQo2TXjHaM1K1HMr8cTbB3p1ll8rKWZtOU
xwRfuNd/3x0/2QtnT+u8bI1yrzNFFohX3aC51R21RhA69UJ5DpYr+Q/oW7zmJgNPwf4LfjTGiVl3
ZR//RFHPVjHvpC/vDM6ALyOwqygkDON3Ux8BqImZwWQu2HoR84bCIYVDF4tFRECNuoEDFizHjKv+
hLFZHy91DOC8mUEvuL4MzWSvLiP+SdhW/REPMRmZY7zxlQYnYqIQXLG/ArlcKv8VcC3YTuZsQ3iu
ShjVLq2quPmPF42aknMP7PKRPAT0lBv8W+cB7LVAnEtn7ddf/eRjfHluozFZWejzq1bzSQNiSpU3
j4RPWcnSalfVAyCmHZyIFHuDJaCgXRf0nYLtjw6xHRf5ZRNsG9WRm2uE9otn7X89jk8o+svC1Ej3
1ULlhSZgylJ1NIz7vL1XK4jHBw23CMxubO03MZxuPC4V+bWKT4xDpZsa5wc85FYGYRsYHj9dk65f
qpW+PbGzD9IMrFiSAp6YtihN/J21cdfFACSHNjxkqAKmRd4dVNJlRMbFne015YIxBXNp7T5YEzAV
3UyaQ9kRcEvVcyomSehaLjrBaEv9ZmQCwn987Rj5aa0zfx9fHufZV2qWaprHAo+zwUAUJ69dKR8C
f6e68TFwQj4PrIL3CnR1Ys44zYfysRq3V7GdC9eNhN2AwbhDnoln53PtiXu9UyddPInjobEOhvou
FQ9NsxXRl9K3FLum2TTee9TfxCnpVyXlEW2HMD71UbiQo3Hxfzk7z93GsS5dXxEB5vBXpEhFy5Yc
6w9hu6rEnPPVn4c1B/OVZU1pMECj0QmtTXLvtVd4gzD96kAiao/naK++y9kJmF0p4xXlGpVTljZ/
lpWHGvx+QXEq6Z+YsyAXkUTHUTgxSJ+kOzlYd+2pMjeT9HmmsubvG2Q+Zz2oDCrSC5GgSRdiiVbl
KvffZ1mxhIb9iDODFkJ+hSbgb2RuH8SySuGHUe/oDAconWlLINHCRAryUtCbjQe4bXuh2FXmrouc
HrUV0Jwxyol2o7+M7TYUvAHzGqia1R6KF/JkaFwmIyyNebjVmSDHZ5N3ZiZh75W91yXbzKBZ8WMw
t1X2IiQvmbKRwYsFnhi/p9BQdOEJwlZVutZ5jadCnr621alSTqG+UerCBr6B92A2bJQQ846Xf18E
34etlmQaBmoumB4h/nHZPquiUsmEUc1OzZwUNXwvGvAoRRc/x6eUGzNep3CMul3q3jLEuvnTF/VL
24/yGE9KRn8MlofcHoVgqdGIoIEDWmURrsWzZykP2E7R52dkeeP2ufr7JqpMMOhwMv1G7GySs1VW
o5WdVFQ0IdvWK9m23DlRlYxFNUL/MNHWp21oY3FXr/794q+UlBJaWf/59YscTk9SWZxGIzud0WI7
P8j1p1QeNG0tha6ceFN8AIyw6GmNLwUvMuyBgRJDuCBdsd/N1B5+sLYbmdt3KhWbAcskS5IkBSes
y6mmHjYWop8VdAMNeHoFLWC6K9l8WC0YriYuIM9AA874Z5bbNb8xHK3D+xaZMxqLmQB3QLf1+pDg
Z+k3dtTcl3O5Of3G9h4FltiD42E5o3XGNwiv8Rjd8uZ+FF6VznBj2tb/fsHq9zR0fhj2tiLyxzde
mKrA3dOtPDuJnvQar6atCKX5pYIsybhLl07n8DkMP3X/KMv9IgempDqWN4dRM8dzw8aAWckciyoY
MKs4h/fpbaoSR3ww0XFbRI3Xj3s1XcUfpcjugHjXO4G4xT5PWAjuv5/FmK+nrwn/12e5uL40sbMa
RcsyEiXJRdbErULaEMlekt/NdcOUHxvTykfQT17GauQoxQbV870QvPnCr4F0yBQ0nIpIvP+/Ioke
HUJzgdpgTt/kTUXcYSo9eMfT03jKQe0+lYe2cJBwRTEkeZCewK8XD9kPRgkZIrcmDDk4Ic1B+Nmj
qHGsXuvf1kGMV6gZeXE28bl/B+eNhu6O3P1aWedVgPgGY51QcYTHW/izK2NNedZYoy9De4j67qLe
6KUkyNUky08+0Dj6UST+ZP0ZBHq3R3KQY+3/L4xfrlzO/CycfVlFMUn6VnBEtH5HJa9zekICSZZ4
p9ppuMrUlS6sMKvCtk7YaOMB5L2ypO2P+9OwK/J3RF7/vTm+i6qBNKMtJc7+p9zOlwTtpm97KS6r
8hSqbkYZaqCCgmYmlAXcC1C7A12h2ONz9Cqi56xCS1j4xWIh309358QVaBN8WnuZTmLldBsciJke
Ibc8SougdSUwFOSyEG1BfQjvdBBckQlq6PQ/uRPHfC10yyl6riIvU2eB2n8/2ZUqRZZmmrck6Sht
aOJF6Z6kxTkCmsWT/ZY3+C/tKblJzJS7NlrKP5PZTc5mirzqX6beljNevjPeWMPVz/z3Gi7itCnm
rZVqaXk6C7tC+ZUZK5hOKq2q84PpKP6u715G4cESvW4JL4URpRchOGg+/59eBRBQnMolFeGRr6XS
lBi50scRIA6hh5Zw36FnDXmViue3ukRDOKUCwM3MjXvCsbyaRZofJnkvrkQFSP6Ny+sPH+drPJo/
zH9Wc1G4VeSc7VAE5akKEXF2UwsrhU1OC79FindgJuOU+taHAB/JTLfo/p/TVesZpksWNbeAUJVl
zoUYh8hHHF8z0UM9jmCBMdp90qYLdBE0FEEJxqX8EVMGl5WXMja4OUm5Ao7hSeDRs7toEeH++PW9
arE0DlpjFKfwOXlM7qfz/UgjlWxn3IrS3kwWxkrb5k9t5JUAY2adAcsLcVBLwE/Zwh745s5UPowc
xxDqdiTAmTna4cu/v77+ven3dZUXqZJpJTp0FK04Za+ithD6F3Fa5eJ+TJexRiPabrqF9ao42kvd
Ojn2wdzT1kyt0fKVhDiEtu4go9OZf82xwdnS+fqR7kM42ghgIvvb++9WfmciWpy4iGyEa2taQBB6
bXeZ7oY/sRZSksUy2Kpbsvp7fMGFaKsme5NjaKe1jT14/WH9DD9u1bl/ks9v2+yvj3PRLC7bbIqN
jI/DtUd6/T7bKjBPlCILs2KHATibRqJxYXDq8MmTm+BGEnE9Av1nBeqMb/mroM0KJYj0iRX0YNaQ
v0CZBaH6uVHtlt1yxrsNB8zQkHimAgv1gwTT0MaT7GYRNn/hf7yKS4Ycjt145CpWcUKjHDA3jC5+
M3AkZwb1/tFmScS9qK+G37o7oPxzk6Hw5xr9vgLMKWkuMuy+DMZqr0Sj0PTYpCMw0SBWs0G6OgoA
Oj/6MsUbOO/mI9HwHzx7YfWpBnsjtSUZcXQvgv4PZLDegvDoAPe1xADqQ6jKdjzB2XarO2NApZ2u
zgK70h6k91m8lwXVHqt1lECrkReo7mnBvjG2/U5aJlS50kH7PGPIhCkFalUn/RgGUD8xMI+c8fjv
83cFJCIjfiKK/yV/+Y17FQRoRQ6tXJxUdZv3TrFuQqfpvBqfR/W9aO4IE8z+LbtX76rxWRHHRR0+
m8aBOJbJb9NS9de6sY+xavT7nuwA7etoGd/YrFePiwb7lHYUGfw3oF8iCqlVTW1xyn8DmERGfZFA
9cM3ATuMSN/Sy57Hc+g9E4Mx970l+XSloJrf0n///iWKL+2qpPHVaj6uI0XNahruiZ32+AZx3npC
F3ye+fcIWnfQ52/ULlc6cfw4fExLZEqIXsdFrqCFM/m2jgvqqbuzcH/G4XV5Xppri59LF4ZOcg8E
gE16q4z8PtGaf9iQ0T6mWYOe29cQUZltEJTayN548B/Kuxr1esgZdrUV1+FahZ8yezYkm35Vr843
7oUrRSSKRBIoezIUcKiX1XtXQF8M4p4S1osxvbeBUlXVS6nfn4cHM7qX4sc8P4bdHqlcMjenRO8d
QaHwTYqe1elzPjCNuG2DG+XKFTQQy0IRGrMnPsc3m75Ma6ec4dmcGuu/5XILE0x+53SgQoA6Dntw
nAheG0XgErtxCK6mJijjzIxYeDIA+r9+jr4tjEYxm+yU+8uYVl+9rONVepQe4cjUwi8z8sTySfPf
Mjil3UEPNuMZfTK7UJbCB1y1JwT0ZTzvmS7+ITAGEqC/33ikjv4ifDU/zMnpzCUoBaFbDcXTKD8V
51WcrfLh1nG+evcgECgrFLGzfdXF7ZdoYtSGWY9isC3aWE+XFurtezFuQE3s0/EVwARgD4jk+B9U
3pST1/vbSt6iNIkB7Y0IeCUDkUWZ0ILpAbn45fHKlI5eN36op2ANFh4HG/+8H8JlxhBtG4fbFt3F
maF98BsP1dXqeRZjymxDcmXLLUfw9KB91jfWJH+/E2lIogmkzs5/GFF//dSinAuWErKmYgAG+mmp
vzt1V2ebadrNUNwNYGyTvABjHKTUwcFk23ytpy5AI2ynM/Xk22p+4z1dKxf+XpN2kTBMRmW1Wcaa
IhyZX3V0c/OSPuNRWE7jKhy2JFNy9ja73YQLC9T3uOm73wKo8AWe8P9+P9eOwpe1XIyKZWPIom4e
E6jemG97Oo/nbaxsBpiZkBzl3mbrg//ScBS+z5zUq6AvA9RhJjtLUM9WP9vWBzW2aLAgdeDe4bQL
VcdmB5qVHeDGEN0V1pL7WYOB93xbs/LajfblCeYd8Ff61ZWNIoYRT1Avq2E7LntGGphxnxFJjJBd
PXKRFc9G/ouOjcrV+nwz7RK/d5FkmWtf0XUTaQfNvKgP5FyRArMr/iiWqxK0F35pluwUobYbrxh5
xPx1/1QW95iRUnePhAal8RJ1iYkMTaIKOpH0MvQbvdpO46uFHuroFfUPIOLR+XQWj4WdrKTnaV8g
1qQsJhdnhLKyZ2hL9yFtxaW8Gag1dgNz5jvwsr7xWnORUjbFa1P8kbwxNKPYix3FdI074w4unf+T
blCCNBzq8eUIHdtcjpGnvkmBm01HCCVTsRTrQ0aT0//D0rAWKkNksnzaFNB+SBOyZYkOcxnvwvBo
6qB0MSMoI7gvPlxQrHfjJ6xAgpYIuul/IrsnFO75cAvPfP0sITeu6roBBeZycl9A5cNZ1wQ8joht
teoA0ENCoL/GRHXkEimedP+Xri9n7bnhXW03dfPYGDbKAejo3ThM/8NidPTHdPQNvvn8NlqnpFUN
yjMdMTtnFHLIgiPSneYv4E/GJtE3bb4z6vus2cmuwZwGSioKUj1eKjeW8l1aE/0YUf/PUi6qbyGP
pjiWgbziji7+NlV3KtcVbo+zlSXkNDg6TGHiZYLrk4NOVCQsE2WTB177k66yk98aU12ZD8mkHrNM
Kt0JAFoXGVCWS2Hai8Usklb7zGseE+3YFqiy4BBjPZ4L/Idg8q0jR8fe5Lwpq1WDlU9xPy0H6RDI
q8xksNU5yY9bx/cKKAAxEXrsTDfmHtKlNph+pjk2lXRNJum5aCxCLy5qxQEd1nIeMiz0k4GFcH4X
pJLXaAtxrS/KddvYrbb2uU7tfwfkK/11lmOAzycxsRCTvAgmTVacMyTl5gS5TuHcND2wjJPw4ls7
tbqTz6d0Jp/jZwBlv/z0ASvje9Y7obKbuFAJxZlHu5m2SGuX/jbycTejH9bkR2TAIu2UMKe3LQie
VPpAapdZduMBrmX4Xx7gog9BqjLkvskDxM8+dj2Ooh+MF6i7tiEC5tQYvZ3vcuAdafCm3TR/vpJo
8+Ma8A4NpC293q+XQatZKbASv5jpK4y38VeSHPUBA+j7BrmLk/yL5iYO8/dnD9zOuACQlZH7zilS
AnQHJerZ2dRfdrTDsxvVx3edQI6kStJJXJiHaJfaP5Mmj8mA4c+pRCRVWoz1rgcCXsdAToaDoSN8
UOypHX38kVSCdzRsttRfyS58j/FuSimS0X4KPjORlqKTyq5OkDuvRGKxGtH5emrylTXsSh/TJ4ze
SQjXOboJv9u3YqVmO8govWtsgm0V7gf0yC3clBh+puMLgkJI2o1wbw2nrh7AUedMvpXHcR0epAg/
FDv8CG5ica59KU1UFOoxGbr+N1SELJZKLKrFSaBhJO3EB/Fo7FB+2Pib0HDlp37fPhn4obvTh4qW
1I466ZPqFPuiIN0AA0DicF/TRNnfLOSvXed/rewSOZH0oTGpEStj+yBXfh6XFtdua+u//d8G9ByE
3F0EkquVtldS1AwBRmJoqfGNNiFDn03m3RK2vMLaQcmNmvVPB+c7cCnqekVqiq5gyK+ZnpiSKrvt
MizvFdjGtRPAoIZQiEdMZAO7z7dT9y6jdl9DnaGezxSMzW8NAq/mXX+v6SLvKku1jHyDNYFfwqDK
sboF+P6scM7LMsJCccjv6nh3Rk/EUJ2gW+e3tKr0ua1+0W368lYu7hTJkLpzKdPLEFamp9raKp/s
MEfm8okWpqw5JbJ+599N91y3iPDHCobGfLb0ocElSkRwZBYkVbI7CIR99SNssLU+N5shfmmWEeIZ
CeDpc2KP8o7KrlT4bx4o+VC+0gmyZEWM8nR31pTARHFnHsN0mdO0rkqnqsuFH2MSjTfHhOOk8ayg
JV1Hjwzrs+Cn0D02wi8hguNF8I1CbOmNh5v37fz2L9+NjiQtctGKaWGE+jUQpgm1HnXu/HUEjIKV
wkZlqVjr9qg5xfjsZ4ywC+sNOn3xqG26ASmmXaI7vv8ESchpb11rV28FHeCuKGNKobOqr+spIjGu
ezEvTgNSzTVM2BDPLgz5vJAZ6h7tBv8Oskh/VJCT/HVrr/7p0H97G3/9+sWARkmSKJKilGvBAMTh
lMOTakDUSrC6wvoxbN6NcDdGa/TX0PvrtmFxpCNm4MzjRQrOIw6dMb3aZPVdGMHN3Jj9VldAfzip
4TEJN0FzTym2JDSbG9ufuf83wUlzHfavJ7hIC4JQUPrMiuYIkBc/C1C96+ATDrEnDfT3bXxLqb/8
vTYcaJsiDAdtGNjpYtaJU5AJ8MEZh9y6NE6xao2W+Q2FsT9Z0sX6ZuFdC7VlMqlvHkda4M9WJBpd
JsTQrfc4eDCGrdx9GNpB7VdSauMjCAVpeHBr7a7gpsIoVHuZkIS1SE1pkR6MwMU0NjeWKIBM4+7c
rWqZUdVayYDC4Pq4ECPnjBGk5qVA1h+j0pOVpVG5qBZVKSYNd5W+PYdHtZyFI7PyJTEe2FudBhbp
gMIREM5X0x3AlzL2MJeyAKFJ0B1BHe0BMkBabeOI6M3cUPuR+c90n3LLbcYHi8Sz3tc/cSkF6OP/
8huChvDLOt/cpSTo3z+yZSAhDUmNadM3oXe9rQ3dFwfgCAUjVrtOEUxGh08xvXZcYo8jpMDO9qy4
AjUuuDNKzfRotRtnRwufzPhkRqvk/C7XO1/0rAGDohVqsILhqRJ2S90LcEmLsGdA+F8wpGT8a/Gv
dQIXLGYHlS6MSdX6GKMSU+WPEvteXYL4ad+zt/hB7RdVOJv6YrE13cV4cvmuTKKBK0S47eGoA0FF
upCmDo5GmZ3Ngs/guBdqPv9ZJu7hMviWIRSoLtLCNWgsSvGDWSCFTaG+yj/FlqzlhL4+rneWR0bW
OXHvlogXDBv8KlN/bs3OSIPmmIdOLjxNk62+qmS00iLH5zZ+kbR5NiVBDULzh7kXbocBnBMfC4He
JWE6QAWzAe8Nlct8YThmsNUZ0lgL8xCu09dpg1YBxwfWDRLZwFphAk+b4Tms9roJDF2tSQxJvnBE
mzWz8vSIX3H/Wr91ePSKOA1vC5r2yloLDzx0pK7SYFPGW23cSQNqO+DF0odwsMm/MPx6gmlJVXZM
rUW+m3U75FXyJK7MFUj4Y3En7/wXKV7KIhA1hE8X/C9fzq+oPmvvkQ77u7Js+Mixs6nvtSclubf6
vYq4X+6UmJQgn8fIzYcugVzHXpWWRXMYc4AZmA/LN+a8VwioOH3BydAsJIfmVvPXyJ6SBOQyht9z
R3/Z/TRzu/5lJPt4X7w0SFPDzwXoSiQiqQUDY+6xBnHSk/IL9vGddN/jVuUZb7fuvyuUz6+rushO
Jrwtk6BmVb0Nx3qjP4/7cfTyH+YbOKnegcwM5UYG5ufIkO4f/13EXYObfHknF5lJ5gehPkR1duKg
QiKQbdWeqQQcyOXozmoV3QLIoHarm3etePzyuxdVv1+ORmy2bXYyTuRCDe1FrGYR7HTwB20+QG0o
06LJVuET16DbzTqKaJM0uHO3myZGhT6xZY/v45ZsXVtw/SO+f5he5HaLJB3zgVttimtpwZcFX6QF
WtpMcABZcPw8a3ZZeJQvjKO49uky2f7n7AwUMTulcfx+4xPN/+fLC+vvbXuREmRGH1eVxi+fn6P7
7kCr0P+J0xi3TfBseckK/YGN8aYrP2787pWk9csTX1zkbalYcWbyu4DEsO2eZSyYzeIgHvm2tlQP
mvdfilxSe+Og4kRw45EvKnOjVYxzLDL2sObdYf5ozhDRbHlayJUtIU+NkU60I5/dlCsZZaVwEa7w
p3GomNfBu7jGLVzZt6+QmegSBh9NYWet27rWQ6sujSflbj7q4gKm5k7aGBv5oByRCEbHi2hHaE96
p8Z0yVi2AomvMPu/j8JafjM1G9CdfF7p9wXTeRCVczBkVsGIFpDHedMD80RMgfHk3jJ3zM2nHKMs
B9MuzTxkr0Y7D81O2lvwYDmilzwiP7sU0ARaZJ/WY/KkHv1kiQTx9JMW5/bWZO9an412HyIvdGt0
sMEXebbeh3pSzXDIzu0c/VlaaCiSFE9T4IroouDRjWfjbwPEm20CB3I0waM0QOIhzNYWLKgbbb8r
ikAYomB/AE5XQ1eLVOJrNM4mQxJUPcUUc7w3DXvGuvUn0b83tdfO9Cp/w9wz1sUFtqetuPenFbHR
lrESOWkxhJO5q0/pZqccARymtJlg16huNS7lV59K8ll4Un922M2i+qJs0LxA44iYEu9aKjCoKzZQ
feY+B/0A1XPbfFh2szRfx08A3qoDeaVX76vcaZVTgBlK1CE00P+mpzVZrjl6Bq3HjRWhDUpHxjO3
/TqiwiruDH2b3bWPSoyLZcug+q5uMbFe9LvivdzNhGCQ5Oq2mB5i7kmmm90hLhwfsKKyksItMj/C
+TMV3/ORCdzxxnG+Umd9ed8XYeQcwgaVfd43aaRLF7xC/IV1LsOd4J3D/43o09UA8tcXvgggkykG
oTb/Io3SzCvFVW3ONlO1uiAHkTnSjormFO0207HMJd2sGw0+5doCLFFVqSvncfalNrmgBVBLRCul
y30AYqo+6MA2sS52VDA2pIXjcnzvgOh/Ml0d+Zul4sA6sYPKTdDFNb0hWbSPTCHs8VWiXSF/5upS
S9EuY/a+vFX6mXNQu4zzf6/2IhGwElUOYhV9efo4+W/LBC6OCQDa1guJ7uCuePV/Zf5m6k/TNODG
/kjmbI52gpFqiznng9Ft5XGfhi88nJp4YMwo5Ht/KzX7ESR8qiHpsWOSg4TwwrD2YbQ+t/FyxDDA
4ABGq96/04CAIbhqJyV9fv41GlVeQ34KLgnHdewuESmAipDGuyy/VyqcQFwkDOhcPsrKcTjvd4H6
GoSPhvhuMrtIt1JPEZNt6nqjx25YvXbZz9qIFzKyEr6F4ddGyn76wU4AuGV5HQVgqbrdH2ts86ZO
6rUrxRLhBjBgBeJwGf6sqkiDSDTSk3E+KtmhaDbO2Bz7+CWy1pJT/ui2iod8eZSsTOWnld9X4yKh
yzi8zEH+dlPqajj+az3GxWg1ntBmo3xBVXvm8MDGle14hWK+YOeFmzAKxLV4GZorS9r0Tnnvvwjr
5k0MXDgpWX8jGGvXUgyLRrSOAaT83di8U60JadQ2PYHH6+e5pGnaAPFmLKZg613nFuOHnL5n/S5H
hMzvX4fmrgvcimDX0gm+14adoD/UnGgdHUYsEdCVtbIW/WhHhbCL1GXoiGa2kNtfqE+Fs+f7Sh+4
7NZ1eID+HtjZnmhKuql6Otwv4CY4PFpOKW2Gbmnqt2lA0rVw+PcjXySgSSSOymjyyJb6EewaiPYt
o8fCeLLSQ1K+ys272Dx1+g4YcpMcK+WYSae4YPOitdmpEcUOtB1xk9SHuv2phPfRgDLNeJexv4Vq
VQsvMiltXo6MmwHolz9juLkjfnj0ZbWfOooh7dFSf4nFLwOFwqF4q8VD0G8k2Qm3M7dYPEF2VutV
reyM8jnBi1gLuIfkBwHTNG2pd7b1O0x/JNOB8eWZ8SZ2L4HyZipI1QBeRYblM8s97GA0Zp3n49T/
MKanUHoeDc+qjmn4JI37kGhWv+fKp27CKdTXtXRSCsxXh2Nab1plISrLdKS6ZUYYpWtDXhUQmgsP
1qIe3klHNJdKcNLgNlDu9cQJrxBHkbeYTGRP/767rszkFDBgTK41A0bHt9ylDQZJLJMqpXJLykdR
2IH+V1yobv3vZNw17X1pPZ8llyo9QlWlAL++QgELVfPO1UnT/OemOZjDT50G6M3xwPcm/Je1XR7k
dGzTJs7LlFtOcjvV1kEPPJb9kv6Cj0hssq/iRzE9ysFds+wAflP0bnUV1Un41HYV3RtYnVaarbXr
f7804/uhnpuYWIqhbW4CpL+4fodRgjeWiu3JMvcoKXTmR4qsscxYvFfVxWvVv5jeedt6w0ePRNRC
fBrQTLNL407HLj07Q8N4HZyoXZAoRI/nVeIw5KBPJb6DXlUwZ6FlQTMdq42VBjy3OSCVowWPfvis
R17U3XUrGgYpthxwTYpfQf1JjhYqz4q0sepd3L+0bLrUWDZoDSND7VrKi4bwfD/uKhxgylU7Q/YZ
/jy3/eu53eaiimLIFrucf7+lK+zTP63e2YkXyNk3llBkYNZQBXp7auhAZgxNNufxR2N6af+EgBah
kIHFQDuNvokCkuoRM9Yak7TQo98S7JPyd9iu4plTE2zMeP/vxV0Z039d3EXOBkZ+EqtSaU8jDeBE
3knqb7SZy6XZrY16q4suZYiI6YwBgqRekCgM9qgsKy8239Lo4d+L+TNN+pqffF3MxX5i2pu3Q6m1
pync6aVLW49hfYYS5LTMakY42GUTphLI+m7brYA0WzPNaqNJsBw3kq3jgzArjmOP0wsH1o2nyyq5
zfC8AiP8us6L4jE7a2elqHhp5/pYpr/O2ZIZpizsaNke0ezkZC6D9j7slojdqefnXj2CJ4AEIjhD
54yVh0rTjU2mXIkR8zzhvzfZRe3VNsl4xtyUTebMp11eqBNaBptheKHLqZXOH0cONvxBzOxhJklu
UettBxe9TZqVE51IG2tCdO4oT7HPlEgYWHDnwUliwZHsTqi63QIfXj8ayuzHzEBCx8Hya4UWmpNS
KJLVnrrsTahXabNLRrzaPCgjjXRXlSvjgyszci27tjYDOqkQ/sHFRqFdChsUCxEJlI4dHryhG0J3
v/FSvzuaYLco/md52kUGJZzNPldboz0Bd4hmw/X2fXJ1bMeWaMehLqvaQbnCJc2kYbGcho+pPqKI
JCEoUS1R4is0d2Q76i9wtBunT/bnYvnvE3P9+P61wouGY+/HuV6rxJap35bMtWK6bEgFBvV+wAVm
yYAgqrf5cCcRVnu3AtSko69Vw4Cr+htv6wpn/OvbuqguRL0ohkgx25Mkywu5pvZHqelZgRtyvlfp
I0NuzuhRSE+Bv1WrJZXOBASscYLD52BDk6oI0oqjVg/Qgo/cI/3kQO8tDa+c9AVyJ1P/gHbNv1/g
FcTL10UrX3dgYPapLAl84nrZ0wyHZ20wt31gIgDLGZnSlDv2vIKrOSz97uQHRx0cjBcUu7P18H8A
aM6LMUUVnwUD9M1F/DubWTyIgdBy0Y94G0uPBeUrAjrFW+L465EBRW3sJOveepp1/OP6MT7fneFy
mOph4n6/cb1fmbR/Xc5FmIMQGgjW6ONMsQ6kWQaZr8ElwQQAzLYc4WLfj/coDcmNp48uwnv1Wpbt
YEOcgLuHl1wp3eT4X4+9RArJYrjGFO3ig4nVIDa5wjsSs3uRvBEyg167rWnrPUTGTFmgjh44aeQJ
0tPAQNs84FN3RnO2PGqIDDmFSpRb3Wo23VzWRbLfh+dz1kpBdxJEJ66PDdFC8d8HR11CJSoRbPPG
dm22KyM8UPuc1HKPnFyMuTozUkYiMzLAubG15+D57Tb9603N2dtfYNDG0IvRGM/difDfFI8T+3pR
v8MbnwJvqh4k1bY6F5MhC4rGAjO0wXT5ou6AdXc/ywL84ebkzXaI9t2ZGAYv9Rbg7Hr8+muNF+mH
n+ptro68tuHTqlbgtHCUtpjNz1yEbjH+VENH5zJlSO6M65iefPxx4y1dzWFN2ZBg8xvf3eWMtB2S
Xgs7Ls5+WTK6TqDjDM6fCfisYY4HImJ3qE0rdz46uvhpLEV9iU2VgR4NZQteLNgK58XLjXXNZ/3b
1/trXRfRdEADNq7kuDtJB+R58nEpSc9gg/x6Z44LJCPEmtTC9kevQ3IBIDLWaQRVKmDzNIDdc8NX
2n++RK3mpMnclroFN72iz0d4+GuFFydREBRBHpukO9F2cV5BZLXPk/KcIjtJdPrUx3WEKbW+ap8h
x+vMOfekt9hDFrBLDFuT8z8FIUisyPMjz7hTD9V789Bq+G/QFXLOeEZ1rvGm3CNWeSOyKd9L869L
vzyt1VTEZs3LzeCD0twPNF4vAFk747yWDyE20yB41kiUnJIXi9Yx4pzlOggOeTyrsmfPabUXm43f
2qgRMsNT7sVopci23Lr/3gbqrW1wcYjjXIrR44m6k7IIHqVgqSRuiFQeQKvhRzdDvIcOrO8SWCS+
3/7kmcJdR7YuOz2dJ9QhV6oB9bcrbJ6i0LbIANXVq3oCZnKANTYGeH4iILJAo7c/6R8+Lsioe1m7
c1EsYbRX5H3xMviVr/79WFcIYl8/wMW5jzJaRWPM3ol2kE7C8nPqLKiJm/w9rhfDKfgsnwClhCCt
Y/c8uq2FjLVrVjTPkLZbtJbXq7b4COYtKCBwL9Mbp+8KO2peHyYt3MOS9I1L0o5+YqDzSlRQjpSh
871X2p3myfWBdoS+nemLDfzGm1Sg+cG/H/v//uHLWj8WytG0grRjFAfSrlinNMi4ZNO5k96sMBAC
w9bFCyAZt2Lx/7DV/vPTF7mknFZB0Kf8dFQ85tkvf1qb02Eee/UUMvFHXEAX1Ff4ftKOY8o/odz7
FL0a52cTiqG1MRBCSIN9/Tw53MKaZEsDPaPi/TzsI8cMt7q2iwOnDY90enOsm5sHaUD5ZZNLi5au
OOmqM6prpdvXwy4Vn25suO9wki8f9I9ixF+XodzLraBrPBzMCHIqydOGk1Ktz/oiPspLOd72ksuW
j5781gvjHZ6fAfvPsZybuNxbe8u4iJtqrAl1GrC3QKsoCS0d9RnrCETEAKYlyUJ/rTaFJ0WLf7+B
61ctkFsAwTRhv3EyU7UVDL+vulM5rjsXyTt14MStlBHXkNoTlnK6y/MdtmfQ8jt81z4KL4AIt7yx
jHkXfdvgfy3jIvQ2ljAYYV12Jx1HbryPhm1/r79qdn64ramr3Pqxi+gZNWZuEco6kPbnFUSOclmE
jiquFAhZAVgfxNQVhjQLBqjqg7mhLX4IDoyOqF0kbBSoO9pyFUp3/nSy4rUYOmPMoBfI1I2XcjVV
++ulXITDPiibSdCb7mSapwk/HXFYozInOUzC1VWRvDKOrF+t9gh6heRs30RLhKvi/1sTAW1mS4XA
o6nqRQRIBcuIm3iat8jC9xRH+WgRz5G8HA8C5L2IRZg8Y0HU2gZniB6V/FZQmeQ/cgvNmxfhKQOq
3R5Rz0jJtPPCUbo1XrejT2t+cfvzXq/P/1rvRY6kMH7rrLGnLquOsYAYkidJOwXbycGlza574WoC
5Y3tr3Qysk2VrRgMwkHW5KXUuQNfOV3n2KJCpI7p2qZO5qU33+n3mRuB5681Xpz2Xg3TJJG67hQC
iJK7J0jfOHXbLKO2IR11Fd3ubdt/wEunp4mDufjcsiNrqmNbYECCIyP6YJjLwt+SSDWX/RstGgZn
jqS4vfSpyxGClu9d41oBcOsMcfKw+fXv/fk/nKP/bIyLQ5skZ1/29YGH0FwZL14oeii+6XBAnmdT
UhWzd7n65Yv7foJ21L8DmCF3IqH60bS/ztFdA0xrbkzHvrGI872muKl4qqef/Up7/PdSrxZiNFnx
mIF1aX1zV5smJUzo5NOFOCifISgsxygOET1gAhti2h6ezbXkasZCZayg2KnTBCvdOCKQ/v84O6/d
yLVri34RAebwylCsrCy19EKopW7GYo719Xewfa8tVRcOLwz7wYaPURTD3muvNeeYeu/ToF2odK7Q
7iH0ouufYx6vuDB6swqV6lzNDYbA74CyqDlZBNu8vkmtXSQfBWudqtsBM/Rz/4AuDSxRqW/FeNe8
FjGpHS8mr0ewxhhppXd1QClqj5rdNF6C72xwSUKhEKS5E7zqza6mRUKAUc0xZTj9UMLJBkgkqS5q
zX7YdMUmZ7hH8IqzcNOvVal4TTARaxIB5vrFOhvJZdKKktRjYD6dvbKnZeOEkq8emsRBh7IRbowO
ode/JD6HFBXCr8L0Y31d/qasVnwh3Ri/1fXSzb/awfh6XRfratdnZaWcWdDq0JVJJEm353qtng8Q
FmmSOZUvOJO4SqKVUvmINIWcsnql1cSH+U1MmHeL5XCxV3tt1gQF6T93a76bX2qRUlfG8zmR+4cJ
xGa71/TGHhgDiPVzEOG8+ilXud3Loh00LpLMgFjCxFgNHPhkbY2MwSj3BkAYu2NrUB+SabvUObii
auCd/XKBF40fPZ6EYgqV+XGeWehzD534NN0YxV0vH1XRj2hojLJ9Uu4YKWPu3gTmczvuCbGKGOFn
zX1mHcmvygP+t23lVrVr3Y3vJ7e4kWUvsB7r7iaBYOyclhrKVyBm36983mi/3FpVV5smq8S5zIuP
ubqX9R0ZOnm9JkEFiS+YB3S+1HambI/9tlc85D6KYQ98VDiyYh9q/PQqP6p0lGuSpmy82XAP1Zvk
CKs6WJ0S0MAz81DObvRy01TrgrTlTbOfSQ1LBfkV3eYM96YVSC+QyfmfhuuXPyYbTpGejmpPVAeh
DC8oXIbkxdy2yGq8fl1a7nlkAC5v09NKcSKKx7vYjZ4WPu1r+9fXi7hY+ttIq8RQ5yJatyWxRY83
xrQ6nTfUAUiWpuo2yTkw3o2Iieeh8q3wK5xRpk4aPUunXzTr8V2B/aj2ovBalj+XA0WuHua/XuHF
4tOOcRirCm8rGGGPrd8icesjQmVb2KgKM6zjp4cy8GnaMw1qj8wTpje+K6XetflW5QzslvdsvFwq
guniE4IBtZ5sC+muZnPz//l+Xp2Zfr3aiyVpiEwlP1f63PGK7y2+4tyVuq0R2CpqaLCbGhW4OBuW
J42m3FPHqpVzOLkLitty3BGcnLfrAlt0pTwG5a2gfyr1Y5pzTCEG0YvHdYs6lWQ0aYe80JA3ubWz
QGokbxCcR7ql4gYrjiqRMXogh7V8jm+lZ4v2u+4psVMekd+wuyTPrIHkOoW9I/fbDjZhTABS+aNi
zBv7KtpxVJrRJkFOkcBLX4uBLxQ+yK/ltXIujy6PC19v18Va2SVWdzIErX8Y7lBGZmx8KxGLV/KS
t9sePR6DLuhCTAIdtVpX3eYU3eP5AlQ6YzMq2Vt6flenHF8v6GJtjM950I8db1uyKR9pC2D1Kqed
ZK7jDMDFjX56aCEfVQ6Y1oQcYq85MnVz48PwAerhnLl6vR7gqfr8Q+HzWK10E+Dqg87nsyhBuTpe
g4eLpVAVddNQLm5e2NWlUIwW299H6zanBwFNM5yXWSgn6qsItjatDYk3H6Uq+gwsYEDRShNP7EZd
pR955qvWavmh/plj/PVQv1zXxT0czU62zhHXpdlEDZrlZ0/iCmDGzZzUC6ZKs/EWdPmNKNyE3f/j
4HD1LPz1xlxsExKB7PppvjH5NOdDDuxak5fTrjCBwmSk0czYv9+9cDsmG8UZjw1YRzpjS0fya82e
L5ehXs4X9bo9JeZ8H9R7gvy8ur4hu3JVBPdzQMfQrrVxTW1XvoXu4mzzWgv0629fnPXGMEyzdmKm
FT6rdOBChMw+tVv1zMHEL6d9QEcQkundHMBb3g/ivio30q/0dTlpRr1+G1Skw8y+GH1dLOB5Qg5B
eRLmTbsQPEukwcdiNTwMaN0Vc32C/8vqUu1Ck2cBome8a8+Q18+f+vgYmN65dXL9kEYbspQCzkyz
Bw39bTDdhsovS76LKoZkiXc6U3/Km5lOe2edEyep7ouHRr/R80NQYmM7lnr4/5HhXes8oXjjOCLL
CkeAiwPglAallErh8JCitoOCwWzFgghj1w2qQMgia+FXO92U9b3aIjaWYIOk5aZSF2ct2rVmyNcL
udjJ6zLRJmHkQqD9y65lHfT+bZSeK+FhxOWp7CMSUdt1xRqVJK/d+FoQmObMtj/xLpl+MkA2x61c
vYcTdXP/gof6RLBb5qbRu3H6NUGSfrbQitVrJpOPCo0K4bWr/BoTWXYYhJ3eRk6oPEUwHgL4n5Z+
bJXdsO6X5DZXnLAKZdP8L8R3f/uD47xLiBXiz1QUT7EOYXvfccs7p/s9oi09O2hueqJcy1uV8by8
zRTCB9fQoIChOtI6/GVCeYX++jiQRQVAD+kc4XHZXalSALW76EQ62LGEaYulbnispF3df/bKRmiY
VnWSO/tpImK3HhJFdUXNS62fpQ5vLdPtoL4Tit0sFn/K7yKvAfjoiLB1a+y3Vb6ZtLdOvVGhz0qj
XybuP9cd13olHIpFi/6fAcL6zyD8azFpTOdxTFQQlAp9B1+tP8/NwQxXhnSfiS4WxJN+22JEVI8p
/mR9PybrE433kEUBR6dX6i5k7j47FuJ9pzwJkKEK+CFHdTHOeH4NLzYHHQsBwzhyMNW/wGShXFhd
33cim0NH6AMk5fNanV1ss/hTc86/QOgtnF/Npd+8KMoiM27qcP7N4MC7kaNFkG0ltjVEjrot/EgC
PIE2+7rBWMuJHomhULa44M8ffNN9QbPQL94rWOlzLwkmtnreZox618NT91Qc0LfuEfrCjMFAEHea
HQUP048ES6ritaS3li+yRTMqX/dkH2Gg2wahJ+VHidnOM84sz/Qw3wuP8guZiRqw4n4jqz5MuKJH
HrXp5pxUt2t2rbFH23o6uwZxDq9dA17aNl6J6yhye9qdSah4WuIsX9vIvz2riwKjC8dO1AfuG4hF
NyZoWFzPaZDAMmdr4Sn08UmgGfvFoAa41dKnfq3XAwYAkgoiRMJ6Lw9IVi9i8NISfn6V8c7a40r0
882ZVbU6nJ5y0VZLu2dyY23DTe+xsLoDKCaUxJ/itPR9XTGsKt8uZn7HvnxgeZspo6pkIuKNOgbg
56BxBGyY8PFTQEcuWCJFsgsNm4fdd4fzYFNQJESd8N9IPfSkzDlxEoUyBOL+SZH2lXmE9N7gGQhn
h0+0r17GV0FwzYw4Va8kULzaSNUmZXRAtqu2Y2rJy2W+TZEjErPQHkjBHKCfUt2xo2I79WdVS7PF
qtDh4FV0j3/sbCHVf6+SjUBrO1SKGYJcBTjSSZxwamaihrOz4r04ekq9NU9rpXWqZE1/GMy5wd8F
Pkl/1KKdjkEVC26NRJcHfXOuDmfrpmQiLU0vOjrlXtmzjweCpxK4jZzrTqGT3mIEejtNW2n6EJRN
hAZyL/wSb8rJhkdCDK1W/OY/DOOKxkw/fMTENYIGzA6VcC9BMaOxy6suOgiJo+pnQMNmcPTbgXMo
sMgYrpuDT1d/5Ddp9UXM9IlsNt2mtI3wTntmXNXfR+BYDF97TnZJfQzodSg4eG0oKCzT+EbO75wG
a2MXkNzWrOPTqs9pDNkhKQm1/GgFt1KzH6Vtwh0NDg2+2HqDXIHWVoaHw6TedunjqjAQVIMel10h
Lj5vcMyyUUjarpZIRmaFWVfYC3OOEW5ZG/aouzoI6smr9iY4e0XEqmpPlMHjTXY+QLhn5zUIB2Vk
AdCZnupKUOwpfSSVJyyW3uorpRlWdewMGBqQJV16Gs5p0arhmfFHNB3R0I+u7hgvk+6O7QGNnoaB
2tFpL/L5O8m7XGNcCSinSeMhSP1Xhm9wrb4IyaK2Rb/SlYCTqGoyBG+JsOSLoqo5CVWQ1sr5QX7r
asBwf760k8N7Ka3GfU9q6AycRlWrm3slXg0qgRe3GJHxW2c5H0Nkt2ximDzZ3GUSvuKStt9D1B1H
ZW3dn5JdKOGBdyMYDaWT1DZPokRlJCH0oCmUbaR21ehznDoePCvZVadDDtePqiC4H/KNAvOj4jWw
CT4pD2HlKYR6vhZeGbpNc8wzB0de2jU2mkpT3Y7hEgrxz8HuYg81AWxCdNRFRO3WxbrcpuUwNlk3
sS7DneX7nRMlNel+7I9a5BEZpNNtfDIM/MnSJhVvBoUZbVC/8WEVNS+6A3E0Wwd2GvtRXbqyQmZL
u+n7+9YZdsqnDHRFees4sSauMfULu7E01/t/XT0EOXyEsqzxF3xfSXtVqsuinCBeo2Dheyn8OR33
NNwpoj/bp2nekRc9CQATxyWjyhULN1L2Lz9+MVMqdDnmcNrz4+RheSEs2vNbWb5NTGw28VqpFJc0
ge42RVeer/Vwq2sOk20UFArOdTF/LP0UQcmkPUWMyIcNfZHa/2/mhaas0lGHxU161+VnGY5BrtWx
ND2UAA8+2DlaAr839S0z+RPgjsQzPz+AJUYHBVPHJl5pAxl2/1xQ/gGD/vWUDBWtoqzMveKLM3SY
nsYxbJMzxwkGG7VDTzAdASwnK8HTG/mYItmHyRExb3HVlSm6wvMcpnSi6wRsWX/iPwDdcmDkZA9i
tcpTVomW0D1VWS81tK/uzUxgIHFK3Df6Id/fqCQS9bHK4vNDmGwM7IkMg1/1px6k2JyiCESDKRvO
IsRKXKqS+bAHvIXbdeUYiO3JpAYn+IpZ0MUnacZSVbZVOD3EaA4seS9L2xChM9MygGW09r282Exk
X4XbUXw9c9oKhA/LfMRcM94jnsVP6Zx0Il725Zulk5XgADPp7vCi50tHhWtNdCBUYKjmsIa/vVpn
IRKrXhJGfLyAcuoV3nyIT76xknbCkfMcTecXobutrVezezU4USQWi+Bdaj4XtWqLxVPliisNSSOx
zTEg9cDVQk6OLy07l8ymrxEHGKm38fPw2zwETwDgE+R0Cdb7xcHUlTMvqCjFEE1zDnu4/FCis6II
1sBSMhbkDQ/YL0vjcPItuCB2hmxt8oyegpWELevP4XvSqMT9pfCaK1YwxdRFdR6qyEyDLx9+GDSj
VMnj9CCZB51g34mgdGqJ7TzGLUsc3kttymuzg2+/eNFiC80yVCaNZYz3jNovqrC0A8t0mztVO7IL
Gl7jNntApX1FXl3pLGmZry7iX//ki+VBaPTcZGI8PVRe9qi+C8lqeoJXBnak9pRtyNhEW7dP0ZKf
5cpJ7uvfbV601Coed6jMf7eww45K6Iur7SX02yKJO4wiWg7eS6vLtVPQt9+82K+Yh576TGG3VX3o
YoZNle/AG/Y/AKQ4PN6ECZ2KsDSlLbXQQrw2qvv22xfbVdPwkAPe8Act4AwkekawGUnQZDmZ01Th
sriwnRzW4sQFcTkZL3M3moBHUrnQkuH3g9E2uYTcuhDm5565tdGfTNwzyx/BXJNdbhhf3gjzombr
z+r/FiUmuQ9YoXOWPi/YDLdzEGgyoWNffDLXKomvP3lxJovEdirQZU8PFnJ+SLgxiuzz4xyvqT5m
dqp5bEvpIg7u6najszkTkoXQirCb79vNeTAKVRKa6QGTo6es0p201l8n8xatzBwpNB0J77MDbZ14
AYrdbftr8fO/Vrd/vYKLP3wMNUuIW66gXykrNufUE7zIXEXkv7m5tpv7jD2h3U3246QufIJ/Okl/
Pecvf/3FZnvSIOEpdTt/DoSqp58RHAX6HCSXb+Rsz2Dtd+ZBgmDnb7FYBs+1cL/04K92Br7+/RcN
nU4vI10X+ftBRqknaCpUJY6KMp94FYcIZV4+yIXjerhtWRXq3J1+QKQx/OV38NrACCHpf16Gi42/
7TKFYDNuB4f5VGKFOGUURgzQCCCE7TRQHbni6Xler0w0V1p/RKRiQaORUFkdAgYUGdPIedlKn0Ps
cMvz/utPDBcne6RFjSJerNVpJZa6WhS8LcIKWoHshPQd0tugeLbUZ9WpkW65NTgnhrrsFH5e7/v+
hlydOIAcvDiZuFYpmWCD5y1TMbHjfv96ItbwXE70nDzc7DRjuOicVAD7Hrtj5MwliI68NHDkjeZr
lSO2m/Sz/W9g6SBDDGpGIK2Kyfz4+1VoJckTgq7OaAnKBPOHkK2G4jZINtqq8WNfoceEBZFtzAWY
KiZvQLJ6JGR0gUDeLdUx1wqIb1dz8T1bZSgzRNDme6Ii6tmFWyhhe8npNjkpP0uByX/KootP+NvP
XTyCcWhUbYj4ufpHA6VAJkeWfHT6HnZsOMM9cWHJp56uEwLgit1s1v0oCzt8LyOve04II1lLcJVK
1p6T/QuKHTD3nzQK5rysDe2VXLfJVmUQ8zvobBgECg6neznwoaWgAsLPo3qgHkgHR4ZB/dsXLrYM
8UY4CHcQ1SDHmE5yJ1ZbQBvNz9hcGfGOpNpM2PxzyX5Np/PtLlwsIuiG2jxuuAvwLhggEIeHaqRz
kpNTPprwvFUMgPMAR/FL2bcGTi+3nlUBVshsczWtMfxDE29f//mqtCtL+7erulxPYmW0coUXM/3N
2FJS95Vyx+imQL5wvoEKTtSeh6pVAV6TuhosUkJjWO1koFU23ouu8dLQn9F1AOtLjLL2+GLcp6TY
K3ZvawfpmGirUe9t0bpp8hXhU0m2BY09QlSjdJt+DK5QzZ5QGS2aeTeYr0N322R3wfhZ8Tjz0bZc
YcGl92cQ+tf7SCNqZqwYkOUvKiyCFBqpD3gSmIM6T/Q4QKiDNxVeozG8euz0ldTtmmo1Bk8jqp2T
8NwpOzI9SEpvf40lBNYSoiXV2DnzKuWpTH06NiTU4nlW6QiXbi7TFZy2EDBdazxIJoqnTTIuqj+u
f8cQiehYQ4jTLhW2pkGPX6hNsFO43jfNW/qrpdXn4LidkS/CxlDcf35dro2655TKf//iRYGYJ20c
Zya5mbjmwV78nBnonrFOHmJf/tBvwlum7Y3xFB0RBGyXYL3mlfPXt1+/WEXNJFejXOXXB15CX0H7
wBIOSRAUb4DPn2Ya1zN46XF0mcNxeIx+F9lOT90RnMev6l5/bx+EED2HKxb3mXlXl16LpJBJfUIW
/eqkuQ0mKMHuwCl16ySjTwmwnFxknFHHhNCvzAnJJ/V1ZPWcOWpAJ71dZ+uEJejkMSXOa7vcTatk
je8Y8le+Mi1Pq2/Ogq/l+5rMkmQ3pI+n7tbSbq1if5ZXQnpMm5fkLc8+xPSG/t9S2Lh59QunqYkD
FKoQosrvW0/chH1TBWyAhF1QPnb3QED28bF+DLL1Wf/Vg+7SdyVGIMqYCS7nCrIVrTKm5VLu0Gq0
hJmSCEFyG2GR8bNP9b24m0BbFfe0Gs/BLkg8JUBEc6xGQK47TfJEENm504tOwf9XejcmF2N49SFq
H2q9Se5h94hufrIplECMNr2Ti5wZwWXfqevQjXxGTJW2QdlqnR3kysno5ky6i5uRoUuJpnZqSPbu
DxOBdsImjIhhdqBWLPfFrtT7GEP/c+cuXvawTce873jdJtDZYopSz84z4IuKH61bDCYquM9ipamL
G/Q1hTTxPYybVRJW/s5WCfuoyfOIZzY4+O+tmkYvIkFbk93id9jYgM07eJozCOiM4ls/BMlt2T9H
lMj0naynodm09SqMvFJ86z7FdWeuIMNoEOvh9dpL5fEfk+zlevrlai+N7ZE01Fkwsp5mGMlkf5ZQ
SdLPEY20Bzk96Nf16Yc8beEzkQOFa8yXDlCpZOGOHSGS3xm4yPkeVF1tuUGH7Zy40k1Cnqq0+sjq
2aEP844AFDE9tNnPtj8M5kqxk2arBOsB5T19oK5fneXjkD9rxVNm7DPQz2nwunQOkufN8K8/VCZ+
jS9JUqw/WKIvQzk16DU1iOV8JqtzAow88b17j9f0XwrEHt1NMGwx7yNRTijGg3qd9r4VO1L1Z+wq
T5vcfHby/B6iyWKDZC7Z/unSLqqLqGx72Uy5NNROrv5bdYqzH3Iu0PzgRx6uSKd8WaodpGsri/zl
dlzUDqoxCFM28Jv9yvqgU0HQ1NnteioCT0MyPrcrKPLdGOnNSiz9ha1o6WFc9KTYxUMrCfh19cD2
NyN2fRw3qdNKswq7FV+rGXab7GgcOqbit6f3hQtYuuUX5xwxOueNWM8X4KdIPgEhMat+SmlQa9sa
/+qM4VrSFlw7/xF28O9XUL/oSDUiwaBjRL029x8H0+0INxhvISMIxiaadqh5z1QsOEL8EgW6somr
twAmUmquzeRJIUj9Ke5+6NUdPGFaqhZ6GycR1hCQmu5Xa3jiaaHsVeZF8vLFVES6VgqNcmAEF3dJ
sOSubwxxvkvCh5Gsuuo2ij3WMGU1xquaIZdz0hyLZD9O8cpNmjyPGTZA3IEubCjRjX+I67TEwnCj
dre9gKdcKDlArLOOCAV/6bh4DRpjfbncy7XsNPFIVfM8H40CP04ON+ku9nC9hqk3yKvMeiUy3sK+
68qCb2dMguV0b7aQXlO06I7yKW3Iu1cJdiCKtP8lLupZrowqiQCzCMUU1bmAvSiBJk0OjNoCZB0h
FHHOuP5D9mm4y37EV0jN6sjGOvycj/gpkWDkVSe7pQPd9Zv05SIuzo9Kja9U4fXnmTY6Z4Nt/pmv
atAgPVZ2L3o+Jce+8sJxLfCaoVGbB86RuElJpGHMO0tpf3ac/BonP90DBY/LlBmOtf4vvs+vt+ri
2GmEbZsmMrdq/lS6+zoC/ZIeLCebbP2Dud862uLx+ucfvdb8+PZ8LtZh8wRvTTpP+YPsmyhjnaze
Ro1PazJOj2cOl/l6ylcnrNb1neg2DzTNIHUb1IkCwo2bpVHB1R2LeQUhTowsDBaH78VfXmmFfDKH
HH1x7yr4lsgHGAEOQKQlaEzyNDJk6eYBMrarHypCuohshpE4rPwXCJwzKSZnd+SfTI/Vy39zp0wR
LaMpiQTsXjweUxWmPJa4tGiDiIxqkHf2tdpG5IerG9j1JOlOLZxyezTnkK6ncKCIua2jbXlY2j2v
jWkt1KL/vpaLp4arRxiLiWvRnyDI9IAEm+HVaF5CdvZyD8yo20TPEJikbqXOlnERN09I0420H04O
D9QkVvFu9Ae99PIUcdJSx+ZKB1JlDYU9OysUeJ7zZvil8hjPaa0OWTvTF+eEdcrz6ME8WZt6wuM3
3p1gqCS+CbxVesVkP/vLG38qXUmePDPDC588SyCBCXvqvX9+jMbfZzKuDA+wDuruChb3lIV5mjbc
usaLyCLYiD6iI4a4d1KzSRQ8//D2V1K1Zek/RRsygrOb+M4ADy84NAHL/lj9IhfGnqzntHMV48SJ
4nFlRhELBn9pOUKLvxfjT6Vx2soj370liwWSdbQyDvSL4GV0kiP+1HrPoqsoQ+6HWohNgyGVQkrC
MYhJU6cJiqXmEMIA7I9F/uNkvJ1n59PJVlJCpx+6jkNE85L1N7xbC0fmKxvgfIMsQ5QM0hvQl31/
dIp4HrIhYBlKmPgTFaf2hxqIS2pbiMt+Rgij0gGBODUMwXFd6+IcQ+JjHbsVLGBYqZh24favUwoL
dTMp4DQxb+oAw7Xxrkw/9OWIkytFBpds8ET/LB3yZQc3YoM5iymLWLKZnnMY68PGaHcJZfiwDsr9
MGwKZi24RFYk02F4im54PMHtPPRkj/RyWiI70aS57J/E+zNRj8q6j7aD/DN0F53of+7f9wIDOwI5
Yxgief8U/WKJi3vkBI0Oz1CcNpnpT7+ND5QDJHyZ25NXIc6GW7ERuxu94pwgPA9pymaOdSE7SsYh
xs2SE+kJQBZaWQfr+HPkdLxr3uItSURsFtSx0vsEA2uVlMe8WSnBMcOCXAoP4CxVDuwnegZ6/H6u
PsPkPh/fo8KDOXLWnci4HcT72FpJwjrM/4B8h1WTH0qaWpxPQLq1tngvF8zRyJx4GwwngOUr7tBd
SertYqjPld4NN4o7ZVDfIF64fKpho6ex1gwnFAsTf9SK46UubZTqdcAhxNlswMLM6E62ZfW5M+7N
6lUZD5lfLNVYV3yU84VolmiJeF/+Ei8EuTxYVqBAoEy2um8B/9QY7AY9mubnytpnrRNuP5qPvDzW
57WQbk0+003rtNmulRA3nnfF9CtctJ1eOc5wWYZO0AKOdfbLixeJTqGhlJJ5eqiSl8rYme2qBmcy
+9DaLWpQ1OjCTc7wKyBhY73sP78SMaCKxNPBfZ7rZPGytDsFidaE4VyvpCtKltwjpKREs2etrNId
AKessgJ8qYAPUniB7tDqdyz6SCrSNYJgRI2q4prYO4tVdBcAgvIgfoQuR9VY5Rjqk5Rb4tsptgEh
YEvJq1d20O8Xf1ESRlIw6XLOkkGAhztuGEoNr7G1V1DEVeFDX3pVfxcIa+DZp02F0uoue6dPtNbi
ZylcF/1tB1hwDMklXMnmKhk2ovy0tBJf3USRGM1tFURG8mUx1ESpKXRzJELxW1pNuWtUW4LRcbZx
eHZ1CSHaTaV81pjack+GfX9CW4NUNRI4gDxoFjL+gSQgZ4n2pf59ROLefbmuiz5TNjVCPPVkWswT
f5mhxMNQ2as42nQpik/bKlzjXn1E5Tl9Vu2rIm+QbYpMseD0ttvpR0ikCloEdB/CrXYrHjPJNWJi
Wj3TcizFjUvPAH87+jgnDABJi8GKV2pern+e9CGNmfPpLz6cmC+9roNi7gNMp13POKsByt1wDL0V
06PpCk9cqvJOgDyLi7XNY86eM+do6UZekal8v5CLGynKpTzGUp3j1h+4AlG1exFC+lj5Z+Suycvg
WoJXPRiotgLjCFtt+Xz2d1Pg+yVc7PZpVYhWfqrmQ0fgq7PWUJ6ZBgUftAuuuwMYIjlk9eoLddiV
Sv/7D198gEMX6kXQ8xD0ZCu0Phhr/CBetoJQAFF0dtA3doL06s76Ocpe4VgUP90qdlRjQ3JkBCUb
E0lxSCrKNHuxc/b3FPb71V0U+7olKvVklHN7CiwbtBhHjRn7uXByjPiRd3ymhocK46Ut3EaXZMQ6
uo0SX1/Kirz6joAZUyzyoDSATBcPqMjVwrSMnAPaHe3uQlzryirUQJTa5xdGcZ68SlCwMKammWNt
hs9lzP8VQYc6k87+fQkXj8q0um6YZHIGWCsLO6JJqDhNw3DS6UhUkt6aD/Ej4mnxhJCW7FWM0Oth
t7QNXyEHfb+Mi2dSF0JPrix3AlilF8EjPdl/lAQOxhga77s5rm5RUTXf3stq7evffnHSUk5dLdA5
mDvb5NG9WqZd+Qj43dGLc6d8Wz46XZGOff8zL45OFkzTKAz4xRqBZnmLEcdiaMwRwe6pSvlja8zI
m2Ub0NXC9OufetGgTIeJQifnh0FTM1vNOVY6IjFr0n0j75oCy6A3nwJar++d6AfpHHLysy09XCbR
Cz7tjXxatXRJOqd5Uitbtkh5QyBtwLdi2uSbpHWQYt7dCvOn7cLAEss5Vi+XCQRwM81XN/12BrB5
suyayZ6Aq/J5jvRgcGYn+5bIGFn0hWBFcJ8e7MPzIRhupIBA0zUOoLpYjdS/2rCWG4fexNJefLXY
MtmEOc3OMlrpYs+YKquUujHh5hgw+PfmmXaQXbyFnuWd9kCjOPQ3Gv4Gm3QrHNkLbZqrW+7Xn7/Y
KSwBCW9X8fMGAScTrWOpcQPmuqrDGsmaXTCTeiBl/Jy+Be09rGit91nHk5VksmbO8WfEWK4SBUfi
XTnnmvWVk3HqGHeBeZiR4ec1CbiitVbQZnpjQjNsH7THJPXiJUrFlakoL/iXW3mxovVjGZzkLuI7
3hoP9d7g92L0YIDl4OIjeXfOfF4KsemuiKlMtmMT99AbhyZeF5Z6vObBUQgOerEThG0ZHoEJBYUz
PPH8oSl2w11iPSY8HU4VvIXKrVIx3g/uJ+VFllZyIB1yk9ggJ2WeOfNcKeadLvJ0ZS+cHjLhYXbA
YP0Nnfa8DePQ6Tl8qNzlQv5Zne6itwHGgNHdpDcSJ8t214j3pvTTFMCIcv7SbskKHHXGvfbwcmp2
qnqT58wSNR9+aPdzqc8iLb4YF2tzIYpyPjTxfPQ9yf50fgsltCN7uLBRfSjafSDcVu1ele4kIYPq
wfcr0V2Ucw8ri+4T9efrzZuQPOaVN1Wr7lfcv1YYPEDguUHun4VDaa07/xRuBGcwfyu+JK6F7LMK
jyOeM2PdoUjgM94JhTcad1owf+/JD0WZ/aZY4jYS7JuTY3b3bbNetQpCNFlA/mJxivKngL3kPk83
PcqNk1e/n3mhsy1xq4yxx58GtdeHGR4aY8fTFp8F/H+Nq5SvZ5flZT7mGIg76WgzPcxP2wocKTmc
1ugOxocQHgb9aTA2VrzusVAWrpbeWSghCJkRbBatmP/XFgx4cv6ZdauU+oPbYm4g31gVnr0T3KB5
O5GTR5HPRYWZazCJTJX3s1bZtfhDGbFH4aOJLY4uuuVZwfo8bnvxR2cHSyXAX+ZV8CfEWGNbZd3B
F3opCQuiOskgtYoPhrEhQ+4MjpMkj9843rCbtcRBk9P0yHmLQ7+TCgSX7SC2ynTRKgCdpLmdPtNX
qIlmOyc2LI94Lo8Dl5d3sUX2uZoqqsnlqb6Y+5BQpcAec1vEQT0jD3WTjcIXydF+TH7rN9UmWxc3
9ROpTACSpeqpkH6m4X5Qn+KbYd3spNfkqR/JEFqsH+br+LqV/7lODU2/gfiR3svFupNM7RSp4yTO
2IMY8qHia/UBbdBKcEJxN89GNOkg5W5kEeW7qFX+S09Fs1bUiZZHkTu7tv64lr60RMWE1LCTKpsP
EkjfPbiOF9PDa9hArqHR1jD9rNujzsi79JB9Gax2z0jF9FX8of6cSE7cLflX/7KR/euKaGsgNiQj
7pI8EFp5OMVxbz4oN/leujFyIsar4/Cck5z1WWobSo5wnGPMsJNxqmc4Mo3ABjYoasvTYz3c1jXI
ObQsTt04XYUv78WIV2cNQpKHlCgn7ZLUOA2no00c9amZp6zZMdpp0PFaMrV/F+G+ggxnj0/Jm/4S
sB68dawz9KgeSPAYiM996ERbUx+sfgPzUxLsiasLMKSd73uMwUva3cvD0J8bQkeFf2tXWvxhScd9
qlLrIf8xTY41HWO0CLwWuNRvwrsJu+Ux21kl9mM3RcbMwvCjCmz5BOSeQFJUJ1a865fQlcbSVV18
X0NfBtXYRxayjmyT0vEC07HJWEZvqgHRgU9NrhLJklGgEjCVyn4QkQ0b/w5pqpzB4Tk54V/k7Hag
ibHPUkm6JYZc5oBkW49PFSS1VUaUn10SNdWyyDqm5p4FJwJhvtV2ZEY72U66G+/Jc2iNWUU3VC6c
nJj45M4vUM6cUYUGjBRup+BdLF7l6L5N1y3qVLd7qMoZfJU6xUP6wFK5cIz8M0j4/lH/qwn2f4/s
olpu9DqdCjm0HjphHyt3Bo0Fc43uZGQ1/IR1KUt+uUl3Om1pAhPw8sHM9YRfsrBKMICsKxMNfrnT
YNPYanCIKgcwBMO/4JZYW+l/ODuvJbexbNt+ESLgzSssvUumkV4YaZQACA/Cf/0Z0HlRMRXKe+5L
d3VVlwgSwN5rrzXnmL1LmaQJXvIj89uGpDxb+BA2ZIZppa3vbm/hA8mha0jTwjJ7bplkOsQZTlSf
Q6B8I3z8cvqZ5cCiRrMCDw2Uud+ilj+Wj+SSSGbZiQBAPGJlsNfTFgrqxbi/ba4LuF0kvp3+PSoB
N3C/Yt595n1xUfayIsQG+TqB8ZDc0HYWZC4yndmg+ISONHgWuWPWLmVBHx7M4ad+hBwuZu4tdoT3
5BU+ABy8mMCqYX1j9Iy6tW4DMopbTGj8v+h5W5DsA14wQFBRPovjRKh+n8Ne620RmWNil6TiXpfR
tAubTVe7nMZjMuYtkN/2ZBKa9En2GiBXMrCM8pzne/zfWbLIukepXnRtoPTrGyAD2XpQpsNkBlrI
WeNmR+YSzW5JQBOkK78tDk29VFLEt8UhTBZjspIuKyN1CnkFadSws0+Y02jOevl4wZ8tRKeoQTj4
Wb9cl1eEaHJxKKgbTCcfn9tpDwVcvy4lgqd0fT2FQXQQrFk7G4YvcbvRlTNUFBCFrgbRpV6Wt4UU
Bn20hfZyjd1LtB3GdSZkrKpHAw5qh40bE3bl6J+R6pRhoBouIOyBbw+sx0S3ttOsJUgj6bJMb4FJ
zY7Xu/1VP6QD7RRfu237yr+9ph9twKSmWMHd0tYknZHDKNgBh4Ow3CrNRyeyIdrwQYJsHz0mNA4X
iNQWKErDNvjfcbhiYLmuVySPAFRMKXMFNxGOUrqsrIXRna6oOy7mmyWvymhb1+8SnnzgKnkwqzcK
v3vMer/hTVzd9n3ndPIWREhoBTo/9DJaWE8V07YElpzoStUTBYx8w0A/U7sqdL2v1yfjcXy5LYct
J6wuMF+YcZCS6qndQjvdfij4xDfdEVEr3tNusrEMxpdAuzHDDjqRX8aP4Y29Q0PxRrdytd2cRtzG
9uShyKyIUmHSD08g8uIllK8foWpfzhRWzJcvmZ9ynLDs7um6KLj8dCFwJoiItcbGj+qdvJbeTSe+
xTRyOD+LfvWRnNGzaUcjGJ4sIlQjxwSkUhKZQqKGe7NsYcsUkfi1E82kgEgQv1giMhNDDy0QSVbD
6rK4GlBVaJzG5+lpepXBa2hkmvjAQFi+ZAmagiP64gbI62sEwqlb317qz/ici4s0ZYrPDfZKtoLW
5r1rL/gV7IQ7HxPhql4fb4Wt/OwRiLZB2j/mQOE0P+P1HhfKUX2vIbuHgUEeQebplAGEEtKEeJ1e
w8PIQvceAgl5oucjhMd0Nwp++ZSdb4fkkHF2lzf8VOwPmb5IluWTtZV+JsuRq/9hDs9qxUmqOsop
c1BX23KThZpAbi5PfoEtIH0S8ckTZ12frWl55V2TrT2QP2vcb7pPI3kuhrUAZGMzus1xejQ4pQW6
f/XggMxWgOjXd4ugdS9guV9377pOqizoU8WNPjMcfEqTDe9sU0MVCYyB1aNeUo2bt83ceUeXH7/G
gJIh1E4RlFqUNRH/zbkM8A6b080SHR0uqBQ0yc8ro0jt9oLD+9oG7Or0ecqPaiUtmuQox2vechxD
+mJ+LsR3aKdooErO7E/Y1f3b0oTaLwfpa8rrj1QkXamjj/HPbjS/xioTedErTyWx4s1n/op3v3uq
sp8lbI2IiVSBRH7yCC1pBbANbxx+SVdtUfd/6u99ZxeRmxT7C4Hv5pLet0wanm988sQzqsG0rJer
glnqx783G/nLKYK9RqIyZ5CkSjrzNvaiP/Y3xSwUM6279Nz41ZM1wwvt6J1uxtU23XAbfarzo3j9
JNQE8TLTA4Innsdka3ynEvyCjZtvuGQqGjk9pgVX5a7T02lCeInENj3ryWfts/irP9NNvbmsknX5
gIsgcYaTKNmT4XC4TFiSsn2ynLzUs5Ydq0Zg9MH0zY/z5ZT/+5pQfAB6AYhJ9st/f5wxNKTmanBN
lC+Q23Xy+daVZqvb3NrjeygKGGqDXdzeS315xcNAyHn8kAs/YIJhf1WUnxa4hQwFQ7idSTB553Yw
Kqq0ZAs8JretZnmltenTjYYmEosDuOsu6GsPz6b1IxPW3/UtzPu26v0XurvbZZbHGUim9NyLq8Ha
T92zJPrCGvmweLj10Pgi3bFkwVUUzS1jz+xjN+zfkupXWPDaAHWJeF4t45ix9utuijZh11nP9eU5
J0pehFon3GT31hwBoF2tB9O+kDpdOKL9wNYxpluhX+XWSX5jcJaFp1He/O6quh3UAJNYA0+bI2nI
rG0/BPw72lq+rVgvhQAEirxWOfZf7auX0nQrH4fXHPCzi4sYaQedoXRurVn1060+gpryMFjkvPSv
/35bvphu//f3M+BDYKqfU0X/+0AoWmpodS/x+znDdUMDAElSC2FjHSv+lcAwfY7PLrogoXiYtcjU
rP++gi+ai/sruKsNJc2Ktdaa0vOY73qPPk9qBZCgVKYx9eSbOA/jJnYyeUXRVmZOMc9QgOOYqMdw
YWZzD2NXTDjS0WxwJEFi88zNasQt0x0NAqn8/+CI/SIEvL/ou/cIS6hRhrX4+2fjGlZJEYTROaQh
qvkxWglurWA9MhVWlI1cOZz9VH5P9xqTDVTRrpTPYhiUuq/cPkRiG9OOUAeszbdf12RdGd/8xL+V
IP8527ASsQ6ZhoaKSqZl+t+bfBOGMklyDBiQRi/5TqVawH+l/qqnnWUsavFg6i+jo8HYKQ9omUjh
m0ZfFA4SNB6mRbU7NT384sBcKZuxIkbYqRdCBibbjc8tIobA2Pawdj5h11xWaUWqsWNZO/bdGJoH
QpKCNO+R/dYsaXkteKGGcldOTsV+kQcDPq+MKgDZ9Co/wbx5/M4+82VGb+L0MlSd/xTVv8RLj8M0
GKp2vZ46QhpC2v7ZWzF5TeoLZoDBYEzoUAQ3w6FU1kt/KPBWLEw3ypYoJrlaTTv32keUr8TKE8SX
m3U086VI0OQ3zfkv8+Tf16kBOARHYplf+iiRfumUqTTik7I3j5hogEOpOOPYwj9VL0Z4pOc+3Nka
bBVJek/kNXrm+vvI4y+jwvvruFtUBy2bkrCJ+b2qpQi70NMyJ3fRQDGRl3YQmEaVeFcmSJCnKLIT
5rrKd1SyL+Or+4u4O5CHbVrUgh5dT+CzqI3wOOlPv3uTdI+YlmDztSleGohUzndDmr8/MHPtAOhv
htjcrYrVKLfyZKTSaZL42i6MJiPxZ/hP7k7jR6Q8DhkQBiCT2mpuHE8XJlKuRgHZimBZDM2RuiNR
eyLZCdihW4jjgVR+81Z/mST9/oH+uMi7t7qf8lLUIp4WGTsz7xRqzQ4veL3s9lhq8w0EWHFr2kQa
JP53j+rXfWN+pf748PsFMB2nSLpydyJjYTWrBPJRi6TKyy2fZ6X1ZRKeiPqzE0BnrdeVb6RQAW/4
997xtfE4X4VB39E09b8IqkxpaqL2Jokn7M39KoOs9SJ+qp8TbKEb9e9mCIM6csWono/41eyJhRMM
NLR5zzf4iy5EqvvVKu92OlNZulTvzbSlMMzMgIZzP/pj6rO+KbmnfVo5JzeOkdazSEv54kdPF9LI
kd29kGAl/NR+KgF0tEXyorKWMck3SZYYVjWZPfgsES+BD6r28T6c3EtmV2/Sd3aDL4XQ/FOYEi1H
g2SaLyKuoo+nJFaz+FS7UXUul00fJOFzrnt9HkBXjN1UcDFJDOdU2Nac4WiTQIF1aFpdHb7JBWXe
b/t1Nj10YJZjTwHsqsC/sM6UUdQ5/751X9tQd9cr/3dPgi50K9qSoRcULN5tTARMkxClMnVFQDOn
uYcMFplFea1x/Pdn63/9rSwTHwF99K8Qz/iqRmXU8OakS+slFr3u3L5mT3iT6dRI0w5pPzkCgmwX
0gKXgSG9N8PhdtnElIyTIOwttbbDfDUx3iY2LIKJwiVfZyZawghvKUsL5eIXwAQfw5/1c7mWH9S9
ueeYP9BDVaNAY1Y4pHBcoeQwu0r7kxgeksv7OK3L+EWD92bUB3WiU8O/AhZcPsS4jPWbW0r7YVd/
G67x9/X+j9/j7l50dQ3oVGV/BIuokn3mIV4uS1Dcu+QaNLgtEAkv+9QHBu9gUGwwfDkX+ZsnWJvX
q/9UKTwRJtYOHYIxairjbsGvO1LFo4wnuHyhXSC7xCjTH6Ps6NWzinPOIvd8caFCpi0BXmVwZdnP
sre+2Vuji6OOq9Q8kqCpGwfgv25hbDtwnYUTCm7WLCe0JMUPxXrG7YqXOz7k2lYrlyREt+4EwdvJ
dwL5boyeztawrH8jo28d7tCRGe5C/Tai7Es/4O7r3qkksnjUQhWa1unmIYOJpb0VuY24K31LWHMH
QsZstLsMzvza5lpvSgz76Xdhs1+73ncXcWdSyqRLmol5I540IxBTt2RjzX7Ew0YmjjQgpPeToWtx
AuA7yUQZpe1KfZIxXmGaKP0ryrurz8S8fKgeRU4yxPyieXSSX+0PRho1FDPTJeRBI3Y2Ix/Azvbj
23WlOemJftw1WRhMh/vn9DVagPKNV6ppixgycpvMQlqCAyeSb3rfv4WOXx4xXIwGLkZZF+8Fe1k3
XlNoSvHpuhwAqoYiFBHCDqhps+x5sN60yz6tl1n72opBM6tmbu5UrRjsqT/JzuvGjTGQ6beVaOs6
abnOxnVIYCz6AXw+Rb296L+E29MVGs7legorSoGQ7XB677SddvXG77a/r6eQ+e4ZKkWtaEJu/b1J
/9HqmEZTagyDR4ijz6eO8zBfN6p33Uz+5JJt8YxNOUR6X9m/8jcdjeyH/kN1I83X6XhScx/Adc5M
W8MDsvxdv+sL2G4uT/68uLvnOzFzKZanajpxyAZrO7mKaZ8lwcEboVJMOlYYmL+Y7Ub++zImZ0RY
ZXixtZ3+o7NnsE7ohC+Me+hjX5wK2FW/hYPW6gzbnX9vB38tpP680ruXIOxyfTRjFh5lz8tuvHdL
CceUUrjqYQbIt0vtqfl5PX5bQ/11wZtTSTAdEI94P47PFC2vLYtfqCe9bg4DDkcGMZ2j29mByahj
LYvqmyPG19M2d8US+URqBTzx90jLKI4spa15ZLLy6cpsWhhUClvZqSnSqlXIrqt2uOCBMR4Myl1G
eIfSu5CATnNbLReFvkTfQju8Z3ZEjgZCC+VoqWfxciR3MN1aTPL8f98ebT5t3L+0f17y3YNkXi8q
4IokPsEU0DkOuUV1KArgvVRiLDN0z3n8zd2YLOb6PD+o/JJ4u0xgqhQ27bDr223aAe4tNmp/zEDC
qupDRB+ZZM+mWoFIuCG/yhzhkVAJPqYRvFvriNBnhee02o23M2tfsi+s4whe1tQzcu6unNUxo8iv
BYs1yNJ0G323Nit/KZFk9BozwEfVpPks8t8SybqWStdGZnKqQO1VONuXobwCFjMJKyaz1K9lv+5a
tjJnmPyrpgHA3UWMNy5vujEuQuvi/4wMyTHFficOip0xs1CqRUtHRA3521PLESZyr/qcvtFjZ0Gr
DE64u+BaZOGwrm+CuKtvZ+t6ktKN6DVn+ZORcbcZztaz0pBA5sSB+SF+KMfpkxU9OWufMs00kGg3
/8Yyryz6H2q914yd3K2v7WN+090bCUIx07nYWI6c/5OCGfCR+SitesYZOOMbzxhtlqfy1BwznkuM
GLGyr267FuQz3dzmNL3zl9T6soiB1s6ZprwjZssxW+KhuhI5TB/dlh44duH/1X/2OOkv29IM6ncV
VgvVLmQVWpfmhpKX7y5noFttrVtm40aAkK65okWWFTOxXYmtlM4bAzRxr8uuQo7hPF5AhY5nd3Aq
piF0P161eEUiwg134YDmwxllV7Ye4yiI2ERvrqWsGjyR8amfnkk9TwiaZbIEorr2amULPJavxa77
XvUBmqOhO/GPC9Lac5+QmHZat8bHVT1q9M9pF1YLkX+/26Q86FAZNHSNQIUXBrr9HIMewqcaIcFF
+yxF+BE1AtOOExCQ4aUenRTCgqfifWoee3aGPqZ8HV3MfdiZLh80QAfpsYv34zUY2kMuOfH0ohsb
DTEOCYWFn+hOpTtZZSOxbNBXthr6zNsRr0af2NIbQRdsNBfwX4+gjBFuZP1We1auPgoehRCubgtS
tSkZeB2S0pn6ndHWdm5uJY006MWoMI3a9+ZB4CjwKt98gekwQXIPXKjMpiVsGbARANCV6xqVsLi7
YTs3T2g7r/UvSdhN0k+D0+a4jOM3ET6StrEuJjqEyUVJepOdiT6sso7LWdVpqC6PCcuuelF8EVyM
4cngwgW7FPnD92LzSzMrJyHWkAN+7owl+QefSvaqosgQry/h29i9RyW77YiyxNEN32qX4XernnFf
Hlo4IyDTaobEoH6ms//35R8vTWqGk5Cc6pfqk3ZdjbqxoYZYXbKVOj2KRaCCKuInFPyGjjJvAV02
OOmCnYYnpgeWjG/IaVdJ6ZXvxkMlr4R38ZVYBEKNh2X0ksqceJldL67seXXbQ4lCew62rJpAeU7R
Ik7eioHkmk/1soA+i1TDxNgPCfdISP1LtBgf0mOaBJ3uCP3yIr9lJlNqTLNJkIExiQ0k7tBI11K3
vUheSu5uHQIhx+1nRqOjNPsw9nFpD7kTPv97w1DuN4z7n+6uMWJJYSpf5Tg9KQ/a+w0xilrNySzt
Me7cOgcXbaMxmrhIao8SaTHhPKvSY4pauYVTrCL3PVmahFwcKm3TNE9aSGvUTvbtc/GWrf99rV+O
XmxsmsV0CLCdKpEudL/Gm6OBdUOdqD2U9wEkV7oBAxygf/TmoIbYGRmBerk35xd889H3p2A+Whdl
slQ0fLW6eD+fEiRh0hRFik/6Nl8Wuzn+KQ4mktkdyauD0DW+wU9J4tdneu6bizoEWQ0C1b1yLWpy
qY6LSDr1K9pGl5+sz4bE4B/4/dqgmrgtDSbHibiU2kDHNiJx5BmftZhdt9j18o9mWEvGgsClKtyO
0mrMgig6iUiWIOgHAPKf2zVLfNmjbJ6F3HgPOU1k78W+XV83POag9a0UEwYyEVj6V+2xQ4WfEOv1
LumrPEG4NG7kEBzdw4WgZqbULDpW4ekP1lGAZQybDa0I0ify4ZRlGK9r4yGEOd+tozzQjUUqB2h+
cS8k7xlIvzGQKlu8LI3oGDdbGOCJ9a6H64F0RPqmdDHpvqwH7SxGwRgSkkb6nEI8hnc5X3x5LxzL
HX+UuKi+e+Tm0/yf9dTv+/7HXbirp9JciKvixiMXLfUVkdEBwIlgTuJGlfQt0ef3qf3Lp80zUIgE
ugwX8b/rWBlPl7LksTgRcxC1jiT46GLizxyxyKvyrorLXD/VDEl6l4iG5FVE7B96MSJG9ak8p2z/
m/hZ3raf+VmcoHRQ3/Wn22Cbr6H1Aogm+qG+goHARWJlrO6VI2EaidFaubctug1n1okKmZs0noZa
2OwW5u3ldstAu27GyEDIfqaGjUkeU84SINedtG0f0kW9ux3MdfpTfJvqn5AAqtIbLXf8P5885lsh
qfhhVMMEd3R/Hr3pQq53HVsRjD9/WApvLJOQXGj0Azw9MkQ8ISFOoO+jPfmmrP5yPrv/7Lumj9Z1
alhkfPasGm0Awf+KXi4rxj9MeXrfEO0MZpZqm6jQdhcfIYlX7vozx3g0Lrd9dYgP1hxYPDAGLoM5
OwECXEwD/O27bvyXScD9ld5thZOaGrmsc2YBWImWB2V37xbY/+e8Om+C+1zuKM2UhJflu89W5sfz
/vH98w7d7SVCK17Na1vG3KHoAFBxEapuJtE7FYF8kEwgPvfRIr/EHpmyuMKhI5BK4Pd1kEMU3w3F
hvzDtH6kkQTDEIeqcDA9VfnmVPflpHD/C9114xNF6cuk4V7OEHnDpBBYadkSoQgFMxDFy40Jja4G
rfZdF3f+g//188xb8R8dCKGZJDkx5wf4ffLzc7yYPX+mm73wLr0KQYoA+vbd+iX+bQH7857cNQqj
SyRc8oTzevbZjnaF+HSba446r2W/oos7pdsOEFfnd5cfWXKAXjOAr5DLDfma2JDydN9py2rYVu3P
xECvFS+0dUrMqvJG4JBirgbqWEDUi0F2lDdI7SdlayK+GZ4ZViIZqnWbwW3O8dJYFxl9Xnua28F7
ZGOqNU/GjNX0KsiBlrkx1gLsKJQ9st3ps3qqZ4YNBUskHJ6JNUTUyjNvD9QWaQ/Pkyn3o4K8jRzo
sViMZu2anWw3JLvohV/VQbqlKYbiishr9aEQyANHZdtvbw2xGPWLHDnJk7RP3oDDXYBmQpo9FIv/
j6Jhdg8gHSEtyPrdX/jzhgtSfknLdF6xGKVeHckOvVu848uj4XwqyZJok5d/f+YXIc3vp/uPz7x7
B0OKifYCTZ/PNJFIolFy2o4TI0rcTguSwkdFOOENhgAXJC0xUx5ADfYzDvYSfJ0G2xd4i/b4fcrF
X5/EP67s7r0bLGuQoiyZTnA0ZPxc1W7uJhyBhlYq+BZ/4kS6U/dxCCUJ1VO3q3/K4yYnsEHbhw/V
Nzfni79j/qFUgwk/8QiY6e876EUlFzJDiukkHnnaMfnaQ++LpFrv+leISYrmNZ1jvWF5/UEC7oOp
eqNERXwwK1dBYkZM2/ss5yFdHDRWFD/9+z7+dZWiVWkgPpI1kwi1/y4WeWVllyK9TqcZNiMNaxXt
7m5Y5O2vDv2hRm7SG/Ev/2do0+9f5Y+PvVujasgGYnTlY7txN/miF2Y0/YGpqNuxP/I8mW78Wi+1
ze8Y6z2zH1KaMez4+CkY6LUPkYdyohA3qBW+W7f/9vz8+YvcrWSNfBl7TDkTDVzNN8i6cXAD7Yg0
s2sMkOv8/d93QL53I9//FHeln1ook6kVmB6UPUCkci2mD9dkU1+W814qRH5Y+DdAzL7JZVR+abrK
zW81vD7feWi+SB3ur+Tu3COKTHvGim+uJb4e8Kym3hyBMmInm4NEEoemkgOFJIcqKnl974/f1hVf
uBP/ew2GBnGSQ5B+X31NN62S24xrmPEDBFikjK4vtLS0Q62/qhPtxOHDfEyXLDc1V8VLDcvUu1wR
eSGSqr04onRkcKT7FbEshT8Zz4lvMfB9FRgs0NRo7L795iX66y0E3StC7KCNi7Lwvy9R0pliq9ej
yCNTn+XsyWBkApNGQE7YOe1LseyX0mP+s+Qk267D2use428Xmi9a1vmX++MirDsYn2wlaVKlnXhS
tzSJKK9z9jpMHvNaExj8ZbbDCOTXUQC8E1Nmi3+Qmk1cqhFy3R95gYPQNreIIQPsoavoI9vFnMYv
jOkXch4AwEZHNUPCr0j1l51lhzti4HCE1Yd2a8prjfaSJ7nI1Zpzd9YWRaDshKesCZDGZOrJqjdp
+aCoL0b7mCkfmXi4VGcx8+ts0ZHLeoM25FEu5iGqclDLK7qh6U9pcLJok//sZuuWgAhf2JtwdefE
OyIU2VzeafbdCC/ES/o4PFKWFwCYvuv7/LXgnGegTPHR5MGJ+e/9rauhyqOuk04WgG4YhTRUSfjJ
vIvhRNa2r+3eK3Zkyiy1tfJmKYtJ8mBKz2ZEULSagw56ylw0CHIHmPNFpjrZMnWm1fldaQxrmUu5
L/5mgIGEcBAw370PTkulKKJMmE5St24E32iCNPVz9YMoYLJAeyaqWDuYEDQo/L1CxOZhX3SnQwH3
K15ZBhAPl4seP2pvfqHgZbqGi3cMID6UsevidXJm8fdGS1YhTf5qWyzbJS0o97aw9smTsSHo5lj5
EQK2hRm59SsS+dEpUlQbjvJTISfsdgAOI4xvU7EaBc294MXV6CVfPtPquaMf0F894bYDhlwoFb3v
pelqzachvd6Ao0DzVG1m+s0z34941ngOMhsMRpR29zZbm5ZToJZHPrEP3aKF2utPlEAT+C5EgI78
Q1xaqRe9yQ9D7Y8HUq5iyZ9qx8xt4fqAMY9HCuW22pUIvn8ZzYdV4Qi7EFG4aq2VHcXLCxrCo/DZ
pGBMHLHDLAItEmELiYZB0hBHtsyZf8SRN2VeSkstX0nqtryehWEzCWtZXjfJ/lqtkiQoxgAercHk
IoxWRulhDrzRy8QtX3AsOJT6KuVZDq/vwgXAU/YCryZVF9CjOopo3uAxD91OfmxEHBHvQ7GS4vPY
0YneShLOw19sHMzQx2TXxL4+62hXU0X2wozZU1Gw0W6NSvsqIq+JaQBktiB5SenrzJWbn5www/BB
77kXNsg7dA58StzTg+mciUZL/LPElgAmfeDmYph3cnwX2CRCGxha2/1AUiifKxwxGQ0X+7ozH26+
6Bc+73ZUnBz6+5eSFIZ0G86H6NIO36raVx6Ms3pxCi5Lo8WZL6ME8pRNg50OvN45dPzkaI3bbHIL
dX8T7RRBgeCg05U6r+68OPavdMPxfahbBD0MJQe6x4TEQeUubWhlAkgHmuY4WDkgExTj84RyjEc3
jRq54fVcYPAzk2MEHFjfTqob5suUuNpuOSN+r3ZneCYEgIF8uEV/nTnPTe+YSALkR7NYxCAQphdF
WPBJRrcoW5PG1GcPaloQbJpdhwaNbOQ18tYysZbYumiXplckjpgdpcTTKd1Ll5Gvjp+dRKNe8vik
ZnzR2q2gb3LcPOSrNGt0SvoufjaxekeP9OtCeABi7bcMRDwd6Jn6nkL/RTXTwfxivpJkvyxsQZK0
aeQPhNjCcKjkRSM+hZd1evWwYLXZR8umKGWvikAEnvDSNTdninfoj3koNNs6ywVSLcPrykfEYuZJ
ok+fv5jtob6ui/bz1j2JDO16grJkdVvMJmXEHTOru7rwZrPzPn4bX/BlOvx7r8Nlq9G3JHPst7j2
jxNP1/bmeDNpl434a5ul3Lq1OGv3UbevIu/B9BTiAli5/l2q/fVjZ6iQQl4k2Nv77mwi6alJd2Y6
AcZrA3SIInErN0fkAYI3uOx9CzYD4vJ++laH+tdCHZEEmgJVFuHX3pWlphSGZS5SY2g21n6OB/Zl
OEe+4bDCBheOrFQZ6+++Mbyvv+wnf37sXXWalFY2lTf6PBWe0OShwZSYrKoJmvRrVtXuYE6LRprc
SBacSc+2VylyBObRs39icx2pF551aQXHXc6huESeVUfgGTa3svRvxYfGEkVwa4VwNgwIEOePbvG/
3hYoBW/yinZzVl1RR1vY4HInu+yK9iRMu0Z/13LRMzm7v7Tw3DNxGaWmnTONHkpXvzybBar+S+MT
EVVzDaqvolgni6/G23YJaUtJLFbuWDv1+9WEq7Bsir2Ima86x9J26iq7IKl0pDqS+GtN/WVSew/c
2046hN2bPDwiTSZpsokpnxyYvCMgbRRZ8CRgqBSA2bV9+TwcteLQCyvpBrZzXscyyY51Ps0FEjkV
VPIAPQKh96x0iXUH29q01sq1oqwipogxWZ4hsj/lR0dSLNNC8dBj4KnO6YWp62nCl8k5ofjId+Ny
2t7OAhP06yaryDO30b2a5/iROCY33ykBU6JOs5XjVdyWr2qCUsAWyif0Ayo/Rwg54lqsRcSWBV7G
8iPhb7Spr8qbuCNQNIjw++WfLeN27jb/qFldd9rnYMF2BvU2ZLOPz7ou5eG5NRb8wU6nvRjaC2A1
DE4Rs2PbZKlbVVFAdWfitGWlZqYMVaUa4DIGgoY+idC8/jUz4R5CW3pkU728y+QHYc1OZoviHLnK
2cvFf4H6ExJzPdqtZceMafGQkcxRJnaD4BZW0MXD4Us0AvkHRuoOn+Wu+zmxRww25aOIDYvBhjna
SvZ5096zZXh9LOTNhfCPCqrkY5kFkA4+mrWQYQenUx0S9zfzweIHqgSfoIDdZY/dbzhaloPNAUXY
sBr9yct1t/LR9XqV4vC/8Ru/6PshdVV9KTzObpzLVjnW2kxKu34a41ZQXnD1JZRmn1gHjW35lKD/
PNfUDsussyF6IKbYzNoHuoV7elao8bGnpd5lYRwLKsnQYwvNoFSjiBGCvPswBaIhntvicSiQiKyT
bV/4mCc7jNxKFUCK6SrM5KsaEma6VYiRTVNm/HQjLm6C6zvpF0q6VelyVeAXDVhPKKp7jV0SLscQ
hg5gyUviZT8lOKkPsseIHKClIziEcaa7fqM8peR9W07xAwH4QLOngLnBmVl6rKtNwlidwUbvayj4
oNvNExu24R35wqbkmi+kE6uqM1b7rLSF2InU9VBtbs0zm6iK9fniVsprB6Kj53vVD4L5JOYLyfAi
JoAPVInc3Ftk98/CB/tyoixHRkRT82O8DCjUzzpZuHWtOZcc6rjDFoayYGx9s153DaOsF1zdPTaP
ePfvzeKvHTJiXmdXt4K/415JRPNXnkkEaAwcXMxd5g8op0ax8GgBidFKqB/kQ9+ti3ox9W5krNlr
MRISmYXpNTxE+k4KHzTeYGDETvpYfNOxxVf+l5UdzxkDDp1pI7vofw81ah8K2B3KWekEcYgEqopf
HhePuRxOSoiswQZ6rKnLHFVOl21Rrm3V84ii8GD2Tjq9Fy1OQodQjRz1CLkQtwO15Hnyqn002DwH
OKXoQFIdkrDDU8rRfCUj8dC2QPn18KO48vsfrO5D5N+boIDuxx8tgUPXc6juqPS5hM6ai/twOZeS
5FIRdjNCYm9c/RzStX3JXwXTYSqCFMCtrrtC3cFF569bhbVqNZWBqG+m5jAkW210b+DdDO8KUTo/
XBSiUrw53YGD2q13omc6t2SZb8UDyF9A8MZJPLBkWkflUzheOd4xoado/VFAj9UQWBKyN27R87vT
Z00SOjbXx/yNH0O5OpNhJ4+CFsQsdkSCCnYYTAD4Hbr+VwiiXk+qVc9pBAlzHFgfFjuEo84hASi5
vBgBD0/wJ2b0wsu3jCSnRw4Hh/BTP1HxVgt9i5lUex9X8jbhoGmnKmADuIoPt2cp36itf7WIB1q2
CW/ysRo21MJUeYKfFKu0W+TGJkmObXPI4105+DF1ow6W3y3HF/bCpGttCI1CuyAeQRQ9ELACqqTS
0X9yAATQRPVcaHO4O4U6obakqbhhcsxL/HqFLwdztEE7bKR2m1BAFpsQsanAWbK+7prb/3B2Xr2t
qtsa/kVI9HJrDNiOHZf03KC0CaZ3DL9+P2Rf7EzHmtY5a0lLaxbJBH9ljHe8BfPDa2KUi3AVlmZT
2BDyKfKC/17Aw9EIUkHG1DeYpGdLMcLmELhCZhVjcY5vdysgkIITFEkb7raExEynOjH9YHh4TfNI
gsDv7YToQZ4y1WD6Y6D599M0sqa1+RHgqnmeStLasw64Q2vjwapvOus+Jol7qFG89uRsrwvxUMNX
S8NF6WXxVowfORzm6sCcY1WoND7jOk1u6tNCNXZ+TyweTsWKQB/bN3TsG02cm4Xrx49p/RDj2dCY
KzFYysHSL9yiWqm5DRnWcmNkq+NaHfaFPNCNzKWeWghSzT1GAv7xj8iUftQdPf1QB8Cf4yKYqD61
G5YLK0RA3t4UxdIY1yOSG7xn4QIFOnwT9/RZ9B5zNn6VYJ5Rri1taVD/NOm9NPwZaVGaXKUHNg51
beFMhs82R+wRBhhB5JvG9yDjF53NDdKPDv+juJW1lAnVQdIxuH3xRd5XohH0dZpV5PN0Hr9oIGml
1B+udJwh0iY2EG+HLZmHoe509ZzIW4LboI/kGzNDCOcTfM+fSff0pLJ4k+EzAFpjbfJq6Zfz5E/H
gT+jp/S4a2EwVUc7x+4R91plNZU5VAoIRvhNlASyF3xG2fR7VLCmbzogTunu2PGHM8N3hH3zhjfe
Q2t8KCnpx+J2POETT7YA3CgfjwtOyDkatYFll65VeWemuAmoOEn1t8KwF2A65M997ZUv6hPuYm3p
SMYO0/Bc907RZxsT6/U4KjfN8U9IVycivb/DzEDp6buBagrmA/04en1QboJkC+SZkvRRRPGfOlwH
kBFxlKa226aIwb7kZsFo7ai9DZErZtosMrCQxvaPqqiOAQOCJ0mHq8jZhkeQira1FD9i4eVUvmXw
6gL4554We2P2fqw9SX/Sa7to5wRH9Tci18LRWHX+Y4hUEgOdWopBEz1FOOj5XIbupPI3TtFjqi7z
p2tX2aWb7OfW086Qz5OiimIYgHlVU+J0i9oz3GA80iKghJEKG9HDpoOYInCvya28c0SAJKAI6o8N
8z4jcPFegDrynaCh2mbvKsE+cki4b69Ng6Yz6Qyem0LFJ99r/vnVuPbWkGalzinBrUNcxmlefdav
sKE66AWajXGd/tlYc/UOuvF9YCsOnm4higrCKVq+7IWxvKZR+kW/xyFqYrRBVtcn3dY5YFgfw/ZY
J2h+asCJyd2r53O1rRnPW8uJGMH6e795xcCgx61KnKKetEmfFDlxeZpEm32ksHxuYCLK0eS2961L
KYUtoi7ZnLWnx0YTnaO+CYxXH9JZpd9C9+twkOpOL+342S/Ew5XC63dh8/dPdHYv+KZPLFzHaHLY
ax/liZGbW5vzBLAO97p0FTg6yOEMY4RRn+G70Vb3ijOZVF9blxc4En8/yBlsXBppNdZiIB5gSGMS
kTSLQXMJ0ZQWMpeorYibUfZQqVs47s+vTXMusNj4dF2EpaxZks6/f19Ip9wXs+hU8ekbAfAVKhFY
FEr8mT9XbtUZNeei/5T9WRrNyrvg+o34e6719+dPyMIPjKYvIrWStKPIUsfOhzMdRyCsH1QbtChw
UPDRe9jIS0JvfNSG2eltotcLn1cWw+8N9/dTnPFUUjFOk1KMRSCbCD+ChR88Jwj9aQTvQ+mWHLXj
CtwIfjA9gT3+kcJNY85N9TH1PZO0Jt+5tuG+2fx/HwF/P9HZ8lTUuI2ELpueyN9HS/j+VWbD+y0w
yiGQlAw/Wq36UeIqxCVjdIk3lz2WcQa2diy46IwP+FQ4hjPp7y1n0G/7hDDbtxSYs1EeBnxaUkKJ
xjVRL1p7E5u7oDyYZCCkRJxqd3G7jbJZ/CVCl2/xE/luIqfVcONvj7wW0xZWxw/mrIPXDavqtIzQ
ABLdldzqzGWYW8zicBaPj8ppiQd+ba5o70vZ6cjREe4HSH3cMYO2rI6rdET/sjhm92PileFNpnhW
dicGt8Q+4TxtoMFr+TuuBgFwFXC1XSe6XSgR/37XZzuwUn0LQuUwcXAwewwng5YGM3Ady7A1sxCI
MUQo2FjxJNjCzXRhpTPobJapC4njWq7LdxrWv774s5l33OfFOAglIRTb7ln7MAi44UaHufJCOmTL
KU/GDMplHB7ATHQaEC+NZxH+PIOn3IgP5QYDikPgCQ/w5vaMNVbGYwlh1tpnK2NVrrGpX2AHcGst
1UW7RMCPVtOJVv1NpcxMwrXEp5ZcWYn2d94Wc8Yu8ZYuZLjqHfEbMZzeuUHys6ZAov1e/z/3fZMO
VXTUx4Ovc/VDXqttVb+BVNhN9kH7AI8sBoIMkmnnZ8rCV0h6KGUCf8XGsfTnEXejZh1/xp8WAEO7
OuHxpiESdmnxA3fc/ft8UC+fD/972jN8c1TCxgxqxHa1UyyzT9M7udaCLBTtj9HNwucCHeO6wVwg
XDH+04OlVHkRRZlvZzSdH+0HLa6MTxClgwPMZbdgDeVMTRmI8u5FZhXGRgfu8x+DYB3rnkaB/pBd
z3W59mOcdR+d3+ZW5nOLU2n+oV72NTc2KREnpn/uNQswK43hXvBVss7QgnwZh+RpvM3+gLW9UNwT
UePf1Nt8O9R2xdTFWEUBXdRXY66vEiymdf5rH1BwyChoFEnWzzZlrxRWOEzTchaIdcL39IDCpdcg
vXYRpseuJt8jNwls01xJ/RKW3rXcOu3iEjVU1IaqqWOQeXYpWIIG+KFyLEikLwh3Tf6iKWT8wHYe
EVaB4QpolJwj4GJxnJnM7WfHYqePy0r5c8xwyEYOQaoR8FK8sg76GgMtP9tS++iN19UJ54ibQhPb
koEILKLMjPxWNB86NXZTpotyhZR4djLmk/914OojnR1kKNc/GMtry/vC1IDN+OMnPbts+t6s45PS
ouh+xUkymCIAUrSTHPuWYXNGYPi2N8n4uVLn/op3+a4qGcxYuoqk8xeP3TwqUVcfrYnUwkWGLTH+
fkvjpp7u22pRPxMNcrpD/WIjwUTRsQuvsXguL7L/PcBZ9SH2YxQMEftahQU+5Zdkcw5XUBxmvwwS
50fVpr+cgh+A8q+egRdrH9xCKPXJeZelswUmnNLWavRkqn3wE5Pc5phMarE+v0FjmaxrYDZ/3u/k
cMWY1h5V8tfJSql9zx/ccGqtG4esiO4G7h4+65YzTeH/ffBd4KxYkkwMlDpBKKQrncF/MbQvrSuE
iWjT53/CeqPUS8V/0IptmkDiY0Ks4vRI33wnm4D/9TKt7qPc40V62GZdeZhLJfvPhzk7hUutTtHx
UStOOtkMrdAtrkK4hrdvp89kS+9v63T6M/pwdMqYvSxxjwhfr72TC/O9v9/J2SlqyJmiCQYlc/eB
5SQmZepD+xAi+wgfT38kOwIVfT7Orx/fF2v1Hz+/edbBpqcoHYMimlbrMXiu4+WRtBSuQ8gtdjhX
PzE2tOJlC5UeYrctPl39yS/dHzJ6ABKZmS4i+f+7WFf6WsRXEhKatUiWwvQEMnitOa9JALvlJthe
d7T5Zs2c3wO0wjrcQ1Umx/vsbadZN+RSpEA93MgVfAZv6N86gDMk98w8sBZdq0vGHQi27/18G71R
nYrutP60e1P1rhI1L67B/z2OdfYdgOJLYzhdoeEyuFWHmYZJCaKFm2DPPHOub/Hdk6oZSQiu7kIj
hme+QVt7TY9z8Yv48RRnXdtQBnEWlcCG0ZKWqWic7MjRBREQXNudyiN9is+FTnzlPLjYrDJaJoiE
C1GHOvT3CuiTQC4TBfrYKdv2xlxxUzKejhghOqGEi0p5r8HyOTJa//fWv3hT/Pzc6YX8KBf9vq6r
4MgN5SMgGWxQSnPR7Jq70obMb7f4cDHjD/FGRHhFp6ozMZ0ceq88xaWK4OdTnK9/QZIyaeQpkvUg
OBjQeNPa1zT0PxU8/atw8aUL4ufnnfUCRRsq4rHk8/Jx0dULNXnaIDafcTfP/U/qLxU8asYws4NZ
Y2GICBxogRlc+dIvIGcceD++9LNLIIjB1rXxNJ07yLtkdRVUO8n4UAtSzTaGuB71rWTtW7BrDUFe
vznyeOrBrFfCsJShApBGpzBkO9l+4aTatuq2UXWyg1M6F7lUkfNeKx4vTNX+fuKzm0K0NL82MTo6
WOHM3xjPxU7c5HtEsEPOlQqqzDtLnexQkvbIUUkjOi+W0pox/Sxhlg+Mfm3tyJe2rIK+USYBdzJK
OTs49CxIT73PzgmruQ470NYfEMn5XyqetVAiywf8F+uDjoh3Jn76rrSvHo1H8kUdrJKv2U9c3MY/
H+bs/Cjjo1hWFQ8DXyOqlhDqpDk7eYsbDt16QjmC2W573z2UT//eQhePc9INCd+cXAupLP7eyIpc
1lkejRwgbies8OiRRdi262S8AUVk+tYtSJAb50BB+kJT3QDex7LL+JaUds7sq8Qo+PgRuOrh3891
8Y1MZT4jIiBO6Rsj+HHA1LlVCHrPcwWTq4L6ByG5mza4lt8KDnw2G/5IMA+S+2v9vnKpBFWhYk4x
qajJzk/UVDYbDO6a8RBEBDhH9+M8tW4actonWJVwI+NeUh9G/khxMV1xBgwnAJ/VO6gKtpJHM/Id
qQy7KXfTWlOpMmfrFrXFKQFPvpxd64q47vmGzi9k1K5wXDWSGc1vddqPNzU0U8hC0iJVyB5POpkx
pDmTPG05TeaSf6rSz08MSJBE9F3RrHjGCK/FRdW6yzPJETBjIQZaeIIpDGyFnpMYpxR6Y2HXh+RF
eD4x5UfZC5b0yrQ1yF5EfaH7Kym+w1Aaj2VlH6yLBaAz3nU2+ZP6AokPQp0WVvzMvGMM3d8zDHLk
BhMoO747edofDbXqYEObkHTMJldwKopFuDUW2Ir2p3m6ahaQRMz8Xt+Gi9NGfEr6RYrDbvPHvIP3
KCsONFL8XgdmwuRrlh/EGyxEt3Lo04S3KJ/TveHFpbwyDRbvOmOGLH/gUkQuNmPYi2EsDNhVf1sz
DU6ehl3vQgaN59END6th0oiXqJM+QwLM0DTj/0JuN+xClSjEF5Ho6dDAHm5pMPIG49FO67jZ8ttJ
vggBo3Z5NHl9dCgANumDQpwdDAgxf8PpERboSCxx6Wj5QuwBl9G8W+lzPax606loH/aTzLJzohTv
DML37rs9Yvv2DqgXNckGhKLpcVNamuPcijxVWUCBJPUmi7FvRzh3gv3qwp8zv2Ma0s7FNk+POGFJ
JcKGMnJo7+Yl4DH2s4SnDHqxhJAhHMkB+VBw/z6tzXCbnbye6dtoPhaaTXLapzrOinqLO8S/9/cF
gQ3w9o9Ve3aVdnHgq8MAnEDofFLtq84TUY/0DFVv22h3Or6YIcCl9tpYuzpDSoKOhMgcWzEQhiXS
rDx9xukmUCcyaLWKITvbLX4EV27aixX+z6c8Ox3hgZTZeOQU8hNG7AzsXOzdl/1tsOoqWBZ0GyjY
AD1YPF9EJRpQYK8qW6fP+Nf+Prs72zw2isjkTakexxBCgJgMn3niihETUtwib/pxIju5RrCSmCXb
o3LluzIulT0Ginr6DAX3FOOsyBRkuo+irFGYkBxd3grdrH+QSYzeJ4pjPcV7v3NMOEdSas20d6GY
tzxOOrhKc1O47S1+AfW+8+8FVqTuIRvU1vUhlRbC7J02CWNcWZoLr8IeXDke3Xi4Sz+xis8DUCZw
Vq+WDqb6ILXEBUEK2anqUjQqRkFuSZYJ7GrZLWR30DaQjSq2EUOBJ/0WWmvwnnkNpFpka/9euhdn
b4aF6J7228D07ux15CRKR+ZkaVnjXAFFz5pJ/VM13KKmD1DUUYjKUBDt9pWANuKskRiiaoTpAN6E
yybiDFDUAg7y3MQy/lnx4HGdVgW8Gy55c7rqdQUmFsxkvlTTt+E9iKGrtVdKePnSuiK/yCDGiJ/i
FzX1eCrbLusj6eDDfvxDUEb30WHUxUU7Fw4TPd86iC/jIn3tFtD3l8Ir1CCsXinPUFFINufF9Tro
QlGGjYJuAjHKuOidQ3yJX5iDZBFvFx6nmYrQzmDOsNjnqdfvlBRtPbKRZHVtwCtdOo7++uDpwX5c
oppuCHIUDdIB1BCLENGAnko8i42/o6VNXAUT0Sl0YfIXKrxqSrcbH1MSWsRwGQkeM50CIwImz8mN
wcMzGlKb1yJWHau+a5EtD58KFh9hOT/KKMXeO2jY7S5ktEY6mkQcH5QXfwFDqcjng76eLk7xcVB2
umyb6TZKv47VMjPIjp3LLUYqE8VSJezCWumLdEsgz8K0cVCMsG5QZvKqfCPK4/Gk2HAWDHjGuxHW
pzUrHaN1KsmVlvlglzAllVsLXXF0a5SvCB0zstqOwzpO9j3pf4sife/iD8VcE6Mm4t2nb0LiGVBE
YfqE+Uun3UXlWsyfqWrKtRIs2+FTim8s0xGCZXNaWPrTiQsJMyEuG8VL6M2ODor3LFwqoweDNTnN
jJfj07+35ne1enZWYvSEgRsB1QqyqrM6umtQUylDKXFWClCIQfZNCL4zKhl3wieQXEwWtEsYHmzM
1bU259J18dfHT6Xaj1U0KnnVYgXAyeAQ4QOjZm48y3a6kG66GSyGWfNH0aCjVl59NTlKu1C3/vXZ
Z6eSWNTjqU4D6RCnXpbYpmGXpn2UPQg7LYBIcJunM4n4NIhVvZsiGhEWirJA+qEXs+GlB7b5hLxn
+LaE7WPcOwpFP5royBZfpNf+Az6vvtVeEYWseyI9cGNnsNjh364uE2oQUh7erSWqEGifpgk8jlJl
pYV/kt5BIZHY14Ky1OnW+/1NG3iak/+taOfE+sKUsmPZn0BcSDEmVuFDw0PWOUkzqhvj7vTMqOp4
a+7xYA9ujWcsqZzornoP6xuyvNTga0z2FiIQXFwpdjwq0eJP28IVWtTrAVZJhw+Y099byNdR1SBm
kVwBx+1+Zu2KL+sllpyrENKF4xheKfZ1umIa2PCeLV05N6LMN2jqjY4i9yA7/UPo0nwW6lLuljHx
Xp463vqBh4s2xh6uGG6vbJ4JLTl7pXTD9BCo0ZFJnI8A5bSUQ+GYwhvj+2pWhN5DekCUjjEXFhH4
p96Jc4B/kbnkvz9ZvVBgGNynkAEnicavFsaQQ0UrWnVSSXTz8AVDJewCbAKPIV43lFg4rpVufprp
X+EL099ycr/y8VpRmllU3hlYzia2MTjjcVOObh6vk8CFcVd8y+BKjbx3fe/rkLPXEtTqdiEXgOdX
SsVLeIKFjTMaWAn2xq/5WEmZSNJcpB5Q8SD8nSunu1GdbFZwv82IzgyWUbIZIdgP7suawV1BN/aA
gUF1ekl1x6TYBYP493s1fp0J7AzEjxa2VyaN47ntXSsWensMeKbaCXdR6FX+YroiJgtJ/U14x9K4
abgSdhqXavukQAWKYDdjmRjeBIfv7z8Ue9zLVpa6LWAm0vLTFVQOHtzoZLEO8CpbfQcGiEYc16Dr
w5Fb6SjDn01EE/y1eAP7l/BABIzTbosWzX6AOpQbc3mfF4tpIB5QNdvmdmIgB8yVQIByLrTm0Dxq
tnCyT4N3dcz1a6F/vxaLyFMJtybNOIOwK19uNSEa5cMJVySShtawMhwhW9DuwWtcifJMZ7/Z0YYG
7d/fiPyNR/+1yabPNiwDjg/F469tnltVIfqZIk+i42ILCzS9hRZJ6KmtfFjPE7Vh7DjNTDS+lFuM
cOiNMY4L4GcwhyScCtVBuE7U9+kXQYTWwoIbD3eP+bUOljamSFnIDHCTpWg3O5ipkbEpk1utmYUI
RTXqZzUGTxu+Tl3jxMqzBFjbB5D21zke0VLhKkT9JK9R8D6ma/hkumX7BIMe7/TMETCdey926nEz
YOanrCqkFfqjPzzEXbNI4rdA3SvFdFxsIsOL+y0bV8FQUIT5kmJtV1S4gr6Z7bq1RPjnylxs191c
ZmmEqUsSo3MapJmP+of/qvNK90K8cAx6mvZdImEswEsxV+9FPIohk8qyiqbAoxmBnipDB6VmKz6t
yYYKBqo8b9+Cm5Y4q8BtPQvmVOe0wY0xvvYDZBq7GIlgYhSgc7yXW82/heKLgR9pW58KctNwI7en
RZXC98OkM6t2RVHcxgHU8GJbNs6bFuNSYb1X/GHbkN6ktLMmBs5QGDRBMkjs1PgSCWkqkUZ0HePi
zssqrH9LpL0fEo7YOOUlKOWJl+qHrwpEQ6/oqvoTDul3DJw1SrzlIEDVzOZFb73l1fPUAlvVW68f
xPkqLueZXXYuzM4Ww5xkIR7nsdu/4+/KaqjcHIbWrHmgaZ5N/mMyXZkbjh5eWiJn+EHySLRCPoyX
OgAbprzDXpcdi6Tw0qmzTRx6x0/xvrk9keQaOKRg2ZBPrZPTOZLTyc+Fp81lwn7i1ZDMh6feWGHP
6IofQBh29oqqmNRx+P8wmObCMvTXlrjAsQrPh8EW7gi//RZVdQfBmyTI/ax7qbc43iM8n8xGpnTp
k4ABUQl2xPTXjizGZ8NN19uUwt6/96P0Czw7245nFZuQn6RKadmOk3EsN89L/9AtKhyaRvD7qyeP
+uuSnz6OAfPkKcJlp51d8l17UvOw7FVYZAQxNO7gO/kNgPJMPC7lQ4i+dY40X4NNFjqWjAfrBLyN
nuI179yD1Qtpvu2+NJ5oiGzNMeiHgm4VpA9p6moP0UHEoksErTPnxh4ZD9CbbBMetvv3S5OnUvLX
Gfbjpzh7abKfN5xJonwwwoegdpN7DBL5ImGg4o50W7zjAQ7mBXkLE05Sfe98VBqPMldP99DTpfz7
acxflaAELkFYKtWDZYmc6X8X3XUeDlaaiQpfYe+I4mvF8c14g1gSEbpHOOAH99WXt5htqzxNG+yV
ZpW1KxjqhLKY/UOJ6QSU++zZjzwOyiLbqFimx9oekrvW7PvhLdYgpc/y2Iv05Wi9QsQzkMFHSAKG
VVOsBslFm4LGXHaRqePgSU7iAavlvg+XI9FI/SEp3SZGNwi/bzV2GfaYq4yQpforyNwwwHJgXn62
aA9Ke6hWTG40NID4YoTrMHo+GblXTpYQ6vrY7AvKeYNJhLJKQZ2lWw6RibRNhT0er+yN70nu2deM
rbEpWbxg/nsOwRNwJYIc9uJB34sJt0pln/x3y3+IjIMaVTPLBb7RNxaOhz00QHZqBcbbSLaaaW7A
1M+MiDnvN239GoYh3DFkNoyjFFcRbHHEo9zhoiqJ2kueQzL7shnqNgy3qrs+/MrjOdeaiMg8n/nS
TMJLeqW8hcdFDxmOMoUGEvZi3txweJW9W7Y3ZcfZ2W11WFGiBrPrURd96HnvXbGutCcU21AdJ2bz
5+mtbz1SCb3+Sbv3pZXolU+RzK1L0uiDpT6lNANDq7uqvgJ8OVr3Uo788j56/b9PGnivOlWISpwQ
4pPzeltSG/A2BiAcBqLdLYnmVm1BffCh/ITaEpZJgQblCEDWusGOiear2O1OwwpBah1vEQ5LMJEm
d/cHkg9G25/lc4I1MV+cl9vrs8/vZKPz1cBMhMUwUcB+sa+EU6u3llYqE9khvauYBSh4AWuEhT8k
w01jLuP2EKN7tR5O4o7A1xpfSAlCOexXuykdnBH6conHg4wQKnRqf6uYhS1X+568G1F4SwiI9f/r
+Vh4V3HcC4UwJi8qxokGsNIvYlOuq7EYmI1MIYwAuL7viOnAsGhKmtbnUrYzEO0/TLSiTrtyPP0K
wJl2D02BItOjWsYvvoTW56qUKNn0LccAf8JKSV8NZCXHDcVVqT/hvMeVbUe4/oYRWQxP+eAa4yJP
X2XyGeYsTYD/elthw40FF+Z4NEOdW18j8/xywOc5MS/l2+V2mqjnZ0WxmUJmOcWxekDaXTAJbN6D
/k3Nd7hCPxpbpEqbhDjY2QwNHovS1NaysawR3VaPCLXKqeM3/ZkpgYiTbeFZu/ian4t+4UukZNYM
YFdLZlZ59oRKL9X1cczkg1Di7TFrSZ/yNJeTOSyWffSY4/iIVZ+gbNV24+dr4DRVuRPe4c1F94p5
35n3wlPuxbZ8h+iP/CfKar9N3TG+N81HfiaM2kfOIC5cdPD5ahrF6C6NmYr/C1QuxFHzJNqNstvh
ynzaD81OlHI7EZ99lU7hPYw+UvN+VJ8sBmq1osxU+IbIfqu7x1ZFsuT64pW++Xu0d7YnYYGRHYS3
sUJPMV3UP/Cm7lTKdSpH/13WprilxRvUlVYv0pizRMtmDTEsxCxpGAdF2RINcIoOJJlnsqf6M+1L
6h29dFqkTriTaPhQ7NTmtsrXcM7D40aB18C8O/Ha2b+vbOtCA/bXc5+hraYwZHouxPKhMJYcB+xD
UGZzz1QtndzSCNdtnUw1Xbl1QlTlBgR2PPGxxVbvAgauC8MZ3C73emgm70P5QGJ0ii5V8+RgZdlH
we2UNwMLcpuqH0K1cqOozKuPLyNH+zhiVd4v2mKdCEAE6B0RpHsw1MIJCCsxf6ZJqoF65oE/y9oJ
sdxOsgsYXHtIZPbRuE8mct8aUSVXo6++VdZgF4knh+kU7B1ontgsYBrNFdxNYO8WvFeBch7v66M8
77gTRyZbGgLhsN/nzNoszZqHLeX6hHSot0a4O2VX+EnahYqNTUMS2mSPit3g9IX8WChC4St54fPC
RfNWVZ+RXk72YCWcD/zBkOLn0KMY+opghNjD6OKzpTyUDaJBc18gMY5v8hLfRrG2U8+obL3fwLN5
0Wf+R/goUrwKs+MXkfRETXS3kEgIFOzcJLiTsKlOwIJZUAmW8wTJKIaECH7d5YeofOi7x/H0rF9L
v7Eu1PQGnA6Z7Bvs/tXv+c3PHzZT66EN+mlXDI6mMl9aptznNvh9msUY+TGqz5+b4LEJbsr8PbFW
Sbou5Y2MF7ft98tGXctWMTsiA1ZtRHWIb2IPEoaiLgjyxEagQPhN1JWLQEikp4G7UpAVe6OnMMxM
fVOXWLrf4CuBRzd+Zmv4Z+S7jRAAGFA1wK4zcqrxBvTk4iBgF1vqdPK80nKd49k3JyUoIHmKiCJH
qnf0IqPTKTSmCPTHN71U3TD6AwuF+VC0ScVbH5uk++LEZFIZWUtQZBe+8CKGt01MZ3ENqrtU+xsm
abDTicNLPj+EhbAN6i6RppebyCSksR+hB1Om4kE/NSuYG0xzjCd9LeK061CV4R/ESjpWbOWVETm8
nX+fJr+pItxcTIxgQExh7Nxjfy/uQM/jXO6OCkJCyZVtFmlyW+4nkxVW6Ex7EMd14Iabf3/q5Rfx
41PPzjCpi2p5UOTpRaDTJRTJJ5Haw1K+CW9OHS4PKyT5KKWacncKl0fBy9O1kNvVV47FdrYaFiyx
fz+SpF1ohQiKwQ5SZpNr5ndG0Y+Vn4W5VAt+zjOBOGrBY2W+dcpBsTYyc1t/V1ir47gJyBmoWpgo
A9u2VciVe/f1Zyj9qoeCvSKoR8R1BBimTk/Osd4Z/l4T+5uRtIF0pzGhsnCdCiR4FHBxSmJluldV
JHMCiha+i+bJq8CPU8IwCe+0jWleN3qn8saAyJSCYs9xWdukFK8lw06/D+16cjSSKX0HB6QKWzJh
no33Ic5IpLsqX5OaayQycHhRguf4dIMJts2GCQeH0O1JrbgYSQzV7A6+q/qIMEKsln21wQalYrwW
vo2H7xn9kL0U/Qjm81xhTsFiibCbgODKyJUTCXbHvEu9k39DK4JtBrUrzLTQlYIZAJGwCl5Ph8Fk
lOF2p3XBOdCHq1O0Fcqn0L+x/LU53OKyoqCE20N1fcA56k5X34oG+rrsNPlBJbnhuECBq8nop3aN
8NW3OwyyxzsNg5y9wLx4qcoOpX3owJKpdDz9VBgfc6V4zZptJPGc3fLfy+VbsXFWPcDxx3NuirGh
mTu7FDQpqaKhSrgUVppbKm49rpCT04YMr8MbuwhtB2RyRE7GTlY8E7V5bezCO6wkH8vaEZODgE+B
gGNUUTtm+t6Wa7kGoyoc8vFMLsUqQ8IegwBi+bgp6wfr6GL8iL8IktmStu+2B6FnOsf+ZGQ2xo7E
6cUryvp9pz355JfEEcew7mW8dnNtZAefLIQueozh6SiExkQwHLMQXOHfL0a9cFvyYnSG4qYpa78C
I4w4SsYoC5VDIbgMgwXDM+RHoV5BSZzj9jP9fOM7ftl7HE6th5bT2zkuKCEgX4fLVnGR8d8n5upo
4MaCQaIbjY8wMDNsuryWHogputa4EmWE8SaS7F0VLo4QV4lhFw4DBqCwVyRTBGoyJizqx2GQRlVR
5XI5QVvQc9dFe5crXkCmiaQSQp/tTfT8IKL8OMYW3wsmI3j1ENBoWM+J9qI0Fi6JO43iIEECaM77
/FmYW9emJlPNfr4GOSQnnh+lPUP/vx+yOsVSVyEFP4iv2DFh0V6T8jXTGStCOMRCFGwDq8NoJmgr
kWQtf3FipjmfQp1wS8KURqMozBcasc8o6/hNFsX/ZzXQwimwEJUpXOrsemmLWkjRoqacjwFt2S3K
aTxXmC+af7QOepUjqfjR3Yl/xGom//H/lJDgYo9Ut4KsQnXXGK7GuQDQMNyW/U1izbvus5sxSnFT
9ziy4kkw32oJyTWdk8EbibEEs/anL8io9r8X9u/x+HRn//hRzu6sQML6edCj6aY09/5qXNI8YQtj
OVCBZ9CoALygMiUe6lbhSgl69bPPThs/L6WhV3iNva1VGO8RMegq1Vx12k31ZNiitYXhYH70qd1Q
aF9FAC7thmmwiraI+kU5B7MANPw4ESz1ICxa59SulMTOlpx5drDqadUaGxTPsCeSrc/shDir6MpS
v9S+moplYiltWhBLz2twNZUsoanz5M7EJh2xaEsNmGsY01jkVmIxi+Gepxwf6uYQiBtV8urMMRFi
VvMqcIZxkUA/y28lCbvnu1LchMq60z5RSBH40eqzE8OUR+GD/JrhD/QodbQRSdPTmDsg/2cCG4bm
Weof+nITMm5RjXedmVPvmoQUDPxfqXxqsHmCcVcpdDrTDXl6MqvFcHoKJWYp9/UW1H54z9+55U/9
lS12CSP569VMnf+Po0o4hUFnRIHC/NeXXqRpRtk6kyMMpWXgmP6CMuU4uOq9Gc0LeJlYpQROaZDL
C+6Vz2SEfng3+iQNcSyM3eIaxvybHjRtnB/f3dlZOmhRATbiJ3ctwlGMd7HiXWcvMhxfzEDhQdAh
YLMD5Cm4xL7gZRZUC6R6o92uicDg1HXybBkFC9PJDKe15v7bv3e29muCfvaA0/L/8QbHRKojuQ/Z
Xeggo+ODWh+GYRtUbiLMsNn0RZzAZhKxOOUBWBsTG5ZH+6qbc1+5iTKOsuilfC2Z9gWLNlgI0HXQ
8KgrAYM0sr1DG0ZSavfZTKqJxGL8fiNlEx0h2EnFrajYFhEzPvxYjKNmUFDDr6v6+wv3BBcxQKki
q4p2vn0TlHnVGAjT2DRYoN90vjm73rXD/tI8iP0JIkvFyej8fJMqfWXUkm+BMS3iR3OVuQbGZNt2
rrsyO3B+LUbzN2OI7+3n552t/KI2ZKVJfXlSXH4E+gzbHXlWv038Tn/uL5R4ARkMuvToJBQXVy+3
iwv75+efLewelWGVH+UJnSyxCSQt9T+cncdy41qWRb8IEfBmCkcrUSLlJwylUoJ3hMfX90LWoFIU
O9nRg+qoeNVVhGDuPfecvdfO/BaiD/NVuD+TH0I2c9SWFE5X/i2DqoSp48TpMyPCwFE3I9FeKC1q
/ACNekB1dG3Hmnek8/rg7+s7e6+tY8YAWOD+9GuUIeBuJPuh/UwW/Uzv80YsNrurYsALfUZTnVUc
umShLDpHcJjgqSolpWML24FWnsRo2RMYJpQ+eu/ZYNTPWSCduVH0WXR8dbG5VBP9/ftn47XmJMZh
Zp7UvVHcNCFoxmGjaB+qlbrG6Gd/4goH97iePSplvhJkJCWg3gdmKBiEu2ItJj7oMgV0HnX0QXAH
nh021fbu2pVe3NO1GRsgo7ZD3XJWvZlVkWVqZMrESchfcFW90GE2icUHlyxiG8oxh0QbC232laPu
xbPLX79szOvhX+td3iGI1isNCQcKpfKD5Gs2xx7jjgaQwT6uqzXDtWBG88z5gvIKtmSIZ4thDxEW
DZO7N7V5TYa1pexiIG4PlWvhIYjuTk8CUEpshDe48UU/ggS3nVj9cg/kDREUd3G8kG/Dbf2FQAbq
AcI2oNiPFZFuzyMdoBm3VkH4YE0FTxhIIHpLG5DWv5f7nw4wlg0Wwdn2p4EAOq/tpWQQyBqmC5Ow
Hh69HN8nmQvRrssqpyGkT0kjzvaLCt6lXN7Mf8A8vLwvv0x7Nm+nizLfFhnmFQAljkKo8KtITWsG
5hWc4iUF0rcLPft+FbEp+j7thr2V21pA4eUIH3hM0PqTHBVb6wS02bFvlmLjy7RO7jg99QTLUMbn
0NpxVO/M36XBwMu33jVGNW8GgLCvdrjF4ajS64F2DR/QfBUAb0pMJQikV1ax9Dj+Piqe2M7owAoN
2WibL+K2gY0XfTWso1J6180qmJQ1d2e2SNqZY+5bycuPnybKpVLaKAn40lW3mBMbQhxxFXg8Yamh
ny38U7BW8j0t/uD53w/2j3b8+3o3ZxDPGQpE2SESOvuiyj4IkkxP5wpdJGWN2V/uJfIir5cCPT/D
VrRVV6yo2cvutoErVj8nORzuxyw8KLhPZtXvGCHE4iT1OccYaKFDixlDSoXqVqOrOBUEY97xXooJ
EgT39ED+ae/hmiX8y+aEXgO3szwNXwb5lDNPdd+ts9DVTGc4PSnM7XyzfEGWf0zh86rv6bTWx9/Q
yY7gOWcvmEJ2VE0Z1hwkcxvRBg3X8P0Bcf/7Rv10PSGfAHtFD0zH/YwI9PsCIBz7RAlKUeVGDWCa
7BgEjLUF+2H2q5Q2VIxskeAYT3MIoeydWYQa/yazl37gdVO0Nv/a+WOjv65Zs3oT+fHZYzuWltbn
WqLsebiUrmL1u8ooHkrZk37lZF2rb3K9toTnvl0NxgEEXI4sQ/0EsKAtVeAdarTRMDZ5kTdnJQNO
/VQJ6CM7cDRsyJmjF8aIpW6PHlgKY9UzzhGND31LivORmcXa0NdFj0RTxmWMTDvwFUlcBuDmrfIN
zd+/b/2FtVfFsIklT2EIp7NVfr/1ZWOVpSJyisT+4E2I8xX97cRiq+p38YR43ScNU4WWSO/TWKP0
mjbNHGYJZmgXJ7tTwdjwADlNjjdM8mvDq7qD9Wju9DliQZkchA2ApZr+8fhSvXI4Jj4N8pHFuO42
1SR7QKceqj3xULv6mVTnpL2r6JiRO46i61n8Ba1sZr47p21V4+TkVchWGSzauOQf/vtO/BEKnj/2
v+7En6r8r12oxUFhVeo8DneF49pUfWgRVreRUUqZi3a0IUPpqL/DR+T3x2yhNCxX4k0t30+YY7B8
3DRAg5VZoX66UwNH59btT4foTSP241GBTENMACdU1eataMHW01JHd5dg7nvHMcueZqGi30e6I51I
sI2BK4Jf3Uydz9I53tWqizut7u+t1ofrw7a8S/fTe8gqUm3jDKJTDk74CWmYOtxJwayQaHel6MTl
L8lydNgSlZ0vrjYh5tfj501TkZYwj2cTOys5u0I7doIopId6zRJr7bJbGij12/QcwL5mBkI0LVye
J+ifB/H5eHutaPmzMvzr98+2pMkSkxFTXnZoLFt/TJ6JRPTELwya7f0YLgv6NjJOYMo9W0ND39vc
uGI7kkbHEseapnJySjjvXVn5fzrqWdAsQ0M4TM2t/WgPjMOkhtWgpgdxbQDFPM25fP3TOHqkfTyF
L+Nn4Gle/g56KxcO5CEn/tXDz89im0swmbArEkoq7bwZhwK76Skq0oO8QPCjJY8a0mWksfTGvYLn
Qq+C5vy1Wu7C/ObbzypntdzR7PI6z4RZpYwgd/AL3W4oWDzB0/J169esB9ThTvx59VW4+Cr+9w/+
U2b99f0WxSTkRxlvvD46dD2VrTJsGhXIdrMKMfPSh9u2M66/oWOHl0TdD6GfMzC9U2emxVxbuSMO
TxUX5WfcwwOskHX7UF//vc5ckA1+v0Py9xW3DUZNGSzu0NzKLfZJ/4h8Vc6/Ro/XVoF1gZsFGnL7
gmIKB0dOVJnmmp8iESAPqunIDBRRhTr9fhzs4RerSxPueL/TcSdKbnw7AtOk90tsWH4DbDsFTwdn
7lg/z8oAepOrf/858s8D1vznoNWzCGT+KXyqc0bm+inSZtGl6lXCndA6TbIdcW7sFH9+4ygP9ydt
tuHfNMv4qdUQyK/1ir8OuSQtyuta+Qsl9feLOlsWLIJryikLNQypi0hem9OuSlblXe0cie1s7Hof
OqGJdAAqpiuP60hlwHpj5LcMv+UHQlGRiDSOprnCHIkuMec+DTcGegVfuoZQ/l8+mP/ev/MNWCmk
Um4CjUM7l5NBm4n9EYkEYa/GzVzhtwcIYNdk8xfGIv/x4uuEFLH1n5dcZlRPspIZMj/LmsScla1c
Oh2O/YNavCNqd5T2tpkPXUNNlCRxLQT0UPpFz7k8fy8o2HRXtXzVuAnkO6NfRq7Wrk79+lgdChms
QtHcJvgj2Neh/hEmjimue2JmqcvLItpFFQPmKxv4pTcRvABlDJNjskHOzf55I3SilXCAPXFIcEsT
jE4E3Hm2wsF1f8ByoqiLRLCno9dvoY6GsJ0CV7ERSDPqH5+g212vJn/iv6T5RpvzmZrM8h8NiCI/
5aMQ0uyaJw41JgoEtdIbXgiP8m7mdYvOtQbihRYsvzkf1XRVFRWoRt+XmEnVoq6t1fnhSr5OgNtI
UzPC+lTjHjRpWnY3hXmyW2s9rBkTeRyNXk26CvmyhsZOIgXe+jhYReoqdgTRxZx7rDeSekV6LCk/
igeN5ySjVKPKZsZ9VjxU9EZSdWgYzX1Et9FyKJfMh7RbaY30pPHJcCFOyvv3ckUG15UfPVsa5NIQ
JgwAvCUUeaOTxatQ/W2lBG0Vt7QA1HgZFtjw31SE2woRa6KBpYIF4UY43si0sEtIddWD2uzTuHSG
YZMPB+SIzK8Afrp5sOmbX11MliUH1GXeb6Kn3oMyyWhmRAyVk0vPOc+LYd1J0FcjrIsvmeE2GX3c
lVEtExnLqgG4/s1c/IfUYDX+VHxkxmMseCVu6mhFTBV8fj4/Y6nV2850pPzLMmLnKG2FcWfy325P
bhyozhEdJ9hGunoex5Uxgx8gMKoIvCnnVVecvlmTbEI8t9a9t8cbneTY+BFPi98K61hahIx0i2ql
0ISGu91lriGgWgaCnM2EAxC22hx0BcX5KSwEp0MgRwnY5u9dRSIXbL5xgbyx9YsHA5RzjbJwQehu
YaceidRj5Df9ku+UHJhhjskDXhwL+4omhvl0wmfoTyf6P4uW4DI7Om4oiYmZ4u3UkZ5ejev9WStR
JrGLzdMc1LvW2RpMeuigZuJxtnrilURHyldKGIzEmQw0CbuA9juXDv9+Ey90a+faTOHzZF4/l4rf
P9KiKLMhz7N5Yh9NE2znDYoNPkEiCok8ER11Qd3IiaxfBMlvhKVeFbiqDamPZwEWMSFDTBHoZxFW
IZfLmniOa3vThRX1+yWeNbTV0oowwZ2UfUo8OW9YWt0rMSCfYIm9BwYGCqFP1SXMx4leBM2fqEy6
FGfMbbPEZG23K8LmXeMawuDClvn9ss7WjSlUh3gIZ2WMx5RZpK3uCbaOCgFNrWuwb9vK8Ii3fXH1
p38CZeB0zwsqVFX+9UN7bCZd34YGb0qVLQg0GSR31IDvCs8iyY1jdYfaZhBuVJZcuu8wWN5inKhH
MmTo1KUgdlHS98G7VjzVw23zBTWeYcS4PE52JNosvBAPEFCbfqxeGVhevmd/XfhZ1Zm1aSE1UzDf
M7gGORldv0MHAg4ajoh44Gg/v+jh1VO1dvHT+ut35z3gr6pc7fUik+JoFi7EIStkZm6GfkUIHn5A
NAHxswKiX682jfGIbSbPd8IpxuIGumiqvaLeZsJd5wIMTuVbPGRKvZmajelOt+1xbcyU0HwzV/zk
rE/VRwHJRrxX+01vvo/SU5t0FMokfI++UBOm2reA3B9kv3Ajwe2XJRYTJ5DvK/P+2oD6wrGU18TS
GE4z4NJ/uG+PWlaZUT+r2FBPB/vO7cnpscdbGa9VuOI9DTy6gS8d8zZXr13aKfmr0PgoENwciREL
QDi+/Hu90eev4vtR+fs1nW18x/pYAniCaBBzDp5kPlPSFqwRt7S2L62deQycMNpPfqS+Flh3x1sp
emQPs+z6VncKgDvC6CTlgxX2YDyeevlTu0nTryR4H5WPsDyUIIHiubHBWUTN9pmwEj67YTe2tnTy
BRKHcNXkfkOPhyjE2ypYqzGPsVgNt90NC+zrgEAbJrjRY6q5iUgGOi5/y9q6QWHAxAoLOgPX+P7f
9+SCgVMzVJG1l+kQHIlzRIVAYKsgCyr3ZDW5gGiAvDkD33OxVVEHCzaewRRTPbbZyjZEdOZbuUTt
g5I4pUYhIDP83ZDm2NuJOediCv2TPtROExpu1O5Smr7a5FYzUHrX0xRBrayhrO39IIE9jzUIcyj8
i3LXhDeKQVTuXV5hZnTGegmCmezOGje/adf03sb1Mb2hX12w/Q3b7vjVF+tmWBesGtZrX65bjNyM
KGjENV9qjE3DJeocX7Qxiwig5NJ67LrV9DrcRWgpT2v2l6r1K2wxjEKtT1OHbGU+NSyj+3/f4gut
kO+3eF4g/loA5Ghs2j7RoDhw6CYg8TBmh05fMekJlywIR/rak5PcWZQxFAeMInsT9/S1RtXPED0W
bmjDMI9nVxmnw++XYYr9cCQjSp4Zh5bqSX5HuDb+5pGBCTrJdZ87RraJs4VJ63F+Xe3b1x4NMKHG
AZ0S9pIS0bOtJAtEwV2CueBGCp/M5vZaH/LC1PrblUpnHZS21I+tAgyRlfq4mL+8nmRMRMfzRhEv
6v/HsYnfU+DfMH7SuDVndUh2tJT4lDN9ixUoSJ50XMe6ztt+J4h3hDb4jCJwKJqeOKy7ciFU/ohF
62UgSOSpULZifX9igG/5yOj4/K80S7RLRwTOCCLhWLPq7fxMZyixHFsR8TcWfrLTiwwX4OTmmjcp
0LxR3djNAW1nhupIucGh3njm6LPs4w0gNbVDFToIeJvUhcVgtTuMxKk3JH1w1HnVqMe1zVwrfBGL
6hivR4n/w8SP6KSEVFrcb/k++VW1v2W02GU/UwvN20TYVL/Yq6324cp3cuEvxfQh6YrIfqFL5/26
OJZD86TUCmc2YTe+t4thA4NuUcE3ST6EqxqqCzMXTsn//b3zRp3WGl1niBRRrUp26eSeMCti/uxu
DMMPyFAlW4smNa4Tj/05g2OvZzdt/4WRwziCNPOr8srR7I+U/2yD+nZFZ6dWNdGEVI96TGlE/PGX
02NHcflVFF/o8wKWyOaF8IAuete4OfVSVu7DbtEiGgIL85C9CZ50y9CqxmQ/jICpZpfJ78FiOsMR
6NgyQ5/eBGmpFAup2gyn3/hHB8z19Macfz/Kn2xzQCZ/39qzWqtXlL4bpDg95Nv+SWg8Pf4MB39o
HiqJMQAJim2wG4sFyUxF+NK2REURMzGWt1L4rjeJPblB96s+3R2LQ5O+tscXWsiJ1y1bX21h4Cyx
x0P8WCWnh0q8JdcyH1eR8ZUI90AFWWAZw/CmkjBwWp8KBRHP8ylfV9KzpPhp9qTid3i7pp+/VOWh
xBMVmCemrnCK+r66jmFQhEXImjVygDvBD3Ilyf7PINu67cOnqr+XhX2Nxvx0aHU22r50VEaKxb7X
76Z6sEfNtaClRK/9BOtQ28mMboX72o1PH7F8E0JjU++x0JrNgVDdjA8DM5j5NJCaxvRTBxhGn6dl
mZr2iQkQoPA1Onm/mnFRlC40EmSyt62wud5N+FlT4amdF02siEhez2qqTjPHqGr0GVEUkM4GUC50
w9BHgfmRe+KGxIc3Vo4rr9d8M8+/E6TM4D0NGnegVr7fbKVLQqvpZGk/oL/GQWIsJ7x803R35IjG
Cq6Pdv7bgEDwRndiqcpfhHJW+WMd3SbV20jwzByUzc2qjS1ReSb5cKLwWyIIkHzNaGPMwuFZOPrZ
SX4f2GQgn5qdJW1EBnOPpBLU/Zf1WqUvZbDU+bP98qb5jHbl6Q2ujhYs43ZH27mHetq2mEau/PEX
2mnYQjT+eu62jo357OxXl82UR7iF5lPzsl2QtMy0+wGQ5NyTnMl9aD2vkaguWPNoKsJVU2fFLWf2
sx8tLXXKLKP7z5Zsvkfe8S7Kfp3i3djdlOOWkzi6E+QZEz7wDOAEhfzMDGWK/ivkFez8tt7o+RL0
bXhTEpQu+elnqrka1Bvc4fp9cRVg87PY/37FZy9m0oR6ZFYD+LJmrTJZyF7LFY0NSAPl+IvQdbG9
6WmFM1f9UFdR58HlXzxilcANT1Z2sRJLb04hPG7y5tpJ9GcD7vulna0VktHHjdT3XJq+ZKzabGlQ
YtT0Wth7NSNueA0zmVfgDrr5qbyyOP/EEwFrkTmaqXMek0mz5/vXUykS6qqCZ3lyyet1UleP3WBd
wqiMF7G2iwpHPn5ZwWuvEj/8aYrM8n1pdFEbWRzjJLeHIzc5stsQQjI/QYH2IFROygxRXXBgSUnQ
YEoNb27J2aUwSFu5S67ZpC4Ylkjdpmib7eZoJ87fSBG3UpQXoryfe9xad2v292KzI3Fe4ZRCtYak
411IGfVVfr+UVnH1llmvw6tk7VHDxOP62kp4oeVMkoeiSHi3JI20t7PbKqZZrss5AZDiPYbE7CsC
2hZ50egFyXI6rZTRb5MVwjvrmYhmDLmd4U/iwpS/mmStzmdE2z6RBQZ3gInMLxaY5b9XzUt3TFJN
9Bz4YxTgamdlrtlptXy01OgwVXNyIYCej2ovoEdI3BNnv8w+LsN35QsgzPRerDIeJyBOQP/L4BBJ
V0qdP6vU9yVcB3ABmVgS6Tv+ACL3kUb4SpqzhPsjom9ITfYwazNxjsTErOpIEpmU1nB3sLEjTfr3
vfgjZfj58zMmUoTRhTzx+zdgjmonxvUpOnSkDOrwxH2602nqx8p2do01JFcSf+Ra1g35MJXB7rHo
ZLrhJAS40kN9AyMUQUj0yZigRvFPuYaxElBNuyiJ1zitUsMNCKLEOO3UrRNzmiDyOXUGWoTo1II9
0ZDzyPuG1FThd8gM4hqD+0LnUpf+7JDQ9M2f5rkmT+qQzKLoICyH0efQXNvac/BmusL7tJxlLoUj
OPkXujLgF4QNOizhHjsZAMXYJnVQv6Kd+9NJOL/lHGCgm9Bv4KR1tmmr01GcijiLCAy3T2R700uB
Llu2zmzqPsFNAiFkW7/oDxx7olvdvLmFkK2MbjzsO8YUJxcIK+qF6kP0h8WAiuTRkn0ZaaQOsZJM
b+R1V16TC81ObuJf13x2dLdGWaoSPYoOyqHg/EmIPNMEaZHJ9+NX9DQnKkMSx1ese+hVSX/vTDve
GbfjjocOKJnTl5au4aBgT5/DOq1VB3qOl4iQc9Mt32d7iuVqV/aXnzBB1vU5VWiWVMI6OSdxVCdS
bzHIkSDiV+8p+k0t8kxlY+k35vEprp+r4UGnCTBGd6KkISuTmr3cOIOjEmueu1q2qHps5BYhimi3
em/uKHcjfmgIDpUrd3S06WdhODENZLi3arrrEg/RffBqTGSVoo+VaAx3sUd7poFft+yja2y/P2a+
85fp7z/xbHePBAEzOwEGh3iV6H7YeIyQxtnoo0E3vKuW2q7cDtiSpMgrcCu2szPgHh63Jj4PjTcO
LnwOAa0RuG1AMBUmwNhO5FVQeFHu6rPT8qbWbcYywfRYWkusZkbm9zN8kiZEuQnm/wzClD2p2/T4
i2i7T4ROuDvkzcRBEs8y7apXdQU2imWUM4vmncQ3LV32zcMU0VHzRmM/ZOuT7rMwDOmaGPv8xNjK
smH/Ne2jkmKctsWXajU9DTdVsjNg7MXp5ggQJqYBIX2o/Z1m3KmxnxmLKvfbaXMa3+nX9MFd2jw1
Jh534i+XZr00odXgzr5uLJR/lOFzBYHoQWXCS1l49kXrRRm0J2EQ6dMk6VoR8OLa0rbGD8hK52o+
c3IJTAOSOXXxgcJLiYlsWPbwhYjysBXYZk54mIMPBy9Q7GFxPPJlPBYZyNaSpETFF1bHx7py6Hzo
rQ+l40ol9KdG+PEW/fUHnH3epjbodYP98qC/FU/ZLQo785OXJI8W42RjFIqDjQUq/zG4bzbyQx6v
eD5QTYjRPuKJQcRaOnxAHLnVF2sNJvQZeLlAxqywzLKX9LMS4Z85w7Wh8c/TD7ddluextj6jYc9q
8UpsUyPtWmrxkf59SpOMcwDWZhBG1OUuIDpluiHmlqwUNlUP6cEKgu+/N1BJnO/Nj3v311WcfYHK
SYjTQZCiw0C9KpHLuy/NdwWpbOFKMH8H7yQsmOpAY8aJUez1J5bK41O6azZD6vLNleiQq+eou6de
g1FPFDCQ5qFcVKBQULL9IWAabxD0GO3ScB68IWPFmtPZKBDSxo62PAbcSfwDZV9h233hUYi/+X9E
RS29jYNPHvwpX6Y0KM2nKdoJyioYFhgKdKNyR+uJA0v4i4FJCwpiG78DemJJgCQiugp9E5oECcnh
ODIXDVIKiNaGl4kPMIdr8hPybavRtn42DbKK3T+dMueIBLHfciLFo2SddtDmB2FhccXCYlKulE9/
RKk/7j7d3NnsrIHBOKvl8jJuqlhoowPfRolCRtge1Y2aeoK+pHIpyPLSXqDZdd2G+Qszut4EyUPc
AQHWsxU8UMEtOETbj7Gnb0vkIOUNOEstJYbsA5maIL9F5i7Id0Pra9gp59FYkttsusdnkSEduiDK
CpX/qRWnpd7gO/f//YIpl95yQEMqGxUtQdoL3ys0qesyXY176pcBEiHRsPVaxQNIujriAcuOnqYX
46XYd7v6Ld2hGM4tv0/4azdRsqCbrZh+iH4n3ul35oP4O07WwjtrCE56zRuJY4F/DSjUeB5SvMJg
sq4NVi4dB6DiqWTPgbRBoHz2hLqjnLbNqYkOxqFmrhnyclH0UNdCPrxN1snjyO5rmxVbKFNlR059
w3BbTA4v5rbxwmXJY9tQ1JDJtoGTdO32zj30sxfo2+WdDbZPmZwXfUH2TyZszWyRjnfsXsUyoVW4
sGjhEAyQfgqH4YEYcka2Q81CbWj3AG0SGCuTJsKAh18prCVcXjg7HyTSbzbXxojSvIX86zLP3gIN
x31rSSTJzKMAibCAzUzlgGfsZZHX/havbmqXnttMNGV5RUil/zgdRyPxOlJXtfsZQb4g+Roc4HiL
ycNKfcKTI+aT9QI7Bxpm0jdNhHGGe4QxVWxqDggYt5vHhNNcvwqkubWKweZYXylLL0jXcPP/9xrP
U8KSaNZxINfenz4solX9fCvVnoBvEeFh5siTg7UsOzn5b/XRbF306xHDC8oydFeT3aKzjpfBjf5q
OEEG5KZwy4U5+f0uL5yiBMLeP4Mzl0ihgKCZ29HrPIt+Vq+cBy49WuCRcGPhc6nKD4VwNhjKpCRl
S7s/fGhWp12wxr37G6XuulwHcGSunH8vrSjffvDslR+nY2oUx6Dda3Z0C51uX74cNZvlUn9LF8i9
5CdhN7l5aRMvspxpK/F+CtkVHCZ2hB1ItrhrP2aoMEzw39Oim80YNyPDlD1zvc21BHHjwhf67XLP
Xn2J2xO0ERg6OsXBu05M7YElHAej9aGuhxdhe7rJ32b1Huk4jLBX2Goe6Dk2uYOatuboWbhEQZ1m
5C6emMoeMNTgspu/H+axjujKEB6HW9mPAGsWNr2SAnrHY/3aWzbepAKZFhzUhhwHp7Zsa19hoPEq
d/BMv3mUlzVxqQ/abKItE1T11wTkFwB9vOMmdgRpxgr/mHuF/dQmQcU7Xr5YOyGCcWTHmtcH913o
tXvIIj6q2nYJRtyrnG6ZsM051gJV5lqV7YoQeTIu7exDfm5/8TbHFJmwGckT+fc2daEb+/0yz0rI
Rs2S4lRymY3bmk62R7zqos5YNF75nu5l+/+ga7+gm/r+m2dbS83RXsvrjDcj5kCReDq6Drl9FLrD
MVrBBydGz+76Q9pvtMSXh12ibbJ2suXxpioXMWmggi21ngJTB4EOsBP+VwiImDzjyHLlZ5BLTL8W
luWy0O501YX13WXNRqwe+3knsE/LYJsXbveLHQE1YEanzRHbhYZ8b2SPmKlshFkHnZcEa5lpIrKk
2tZfo3s4rs58HqKYIAatf7Bod+UM9wunP3nCid9ylGQ11itx2OiSW1fgnzedeF+Yi77fyMd1OXqp
tJYHHytcOMRsWH4hbRJa0JiLmPZbtjJ6+Pz7wC0t16r8+rjGJ4lJkuG2hvvrlyTa8h0ZHE5BFonL
wLOPoJUQNLqoTH8aXypGF8SUTK9StlXa5dRC3sGCycEZ6hMC3yt13NXX52xNCswg7OOU1wfj5tEm
hC8hpokudXAjP0SwgmS3AtR/ldyrzf2ts33129d1trhMaVaqlcjiS7zCoHrhwwjAu/aUeg4WJuyh
EpeQe8VsrZl28la9BW9h59PxypTNMfGso5t8/im8TfnZqFko7IZux4fIOgGOj3+L6xuawyy6Lwib
xYh/tOvIq2i+Q9DF+jf7rWNQSA0mjIAq9CEyr1Q4lxpg3/7EswOKGuRZZOnzAqJgMyhVxwIxOzr0
YcXaD+dEKlcE58mLiPERC7QENs4mvIcCUUjXGujn6TMJ3Ah5puwH05UmzR+L/7+ewFm7uI4TQbE6
02RwpvidtaxFTw+cdnCEo6PHXitBVpqDweSPhgor8KPWPn2KfwC892O1YAL/75VMnh/5/35BiET4
z/+SqaTTMIbM8lhVMJsJLwrrbefgFs8iHprb7OrH49wk7u9I+6GhmT4RKbHKB2+MPHk5j+fr9XXx
+AUfA2udJXMOwETESeCsUSt1UaROczlmSWxRjnEAwD6GPFBqHdo4iuYpmTNQkbV25KG5VcHsv0NE
1/H51PQ9bAlwMvy5DRajA+pjzfRS6EaPVyvVedH9cfv+utC5WfLX7VNjWW/CJG3/IB2qNTJj0Zs3
A/SFLzNoXOvxXBebfz+0S33sb7dnrp//+lXy1rNENrg9GGzJ+/CJvTNmbx4AW8VagN8pAaODAOXM
BtUawwkWn2TBEs/nzLSzeS5f4aC6yh4ikSJ5iNMK+nZA8FI/4b4OrhksOJ30DyIg1HxVQWeusEkM
2HChHrsKwUZLQK7lJ623OPbkaxzXS0ML/sAZ28xM/Wcvc8xORijRZ9ofb/7jpWkOAc2DHafuz7R2
kMszT4GC+HxcWgu4rZEfkJQr2j1599eaHpfPBn9dzNmSMiZGkoOCbvcjqdAmRuPQIatg+M1cnQ/j
3lzE0OLpasV+sE7G9cegu9Hj8dV4xAKG/TpfOPJp3YVYZxf/fg8uzWe/3aaz1aS3ph6cOOt578jr
9E7b5p1zKu2ic83e4wXgy+hfzWqZPxtkddBoAU2jekXmANM7ZA/9ii0Zmgu+KULpYpoqNpiFKV5o
VMOSHT3L16Ij/nQozr8XVD7kr4lM8GhVf39zxaIOuynLKZys9XHwmMAY8bYevRiE0ujS/wth3s4K
JiSILoSaEZ7adoLZ1djg28hkg09GcQJ0G/u4AcVZ8q3oPhEWxr7lD5it4pq+iQ14MK5iuqfBSxMs
B+/mC4ee+iFmtgp199+P4cIaasCjErGCiTJauvOOaFFOaRD0dETVxSlkutq2EKDW4Iuiwsvk18la
dOZSiKkSGXOEfkVnqbEVQIXrk/nSC+uTctNpryLcqHpRPl4rVtWfRwouT1W421DU0FmdFY7ikAxW
LwThQV2MmArC+9l5vQ56cLGwL9EYm18tkW/VncK/ZVI0+ULm53cBGP9oTWJKJPtGfas+UIExNAJF
0fvCIvoQIMlEkK85fIw3845ABIN5h+n2evF74UX//iecFUz9sa2CdjCCg7LTF6PXrUjRgItPTjnE
B/6oYBN/NKIrWf7MPobdzPnsMD7pDrbtZws5megnH9nveHNKPRhNNgESlCelTt7ENQPqBYHZ92s9
K7LGYzbVYX8MDp1vLiaZy3mcHsRHPbX191yk0HAJdveRwCI4obJW60Wu3Yfy8vqlXL5thBjoIrzw
n+LPcmxltZzE8HB6GQKvae1xPb2wn5b1MlafGHjQ586Fx2hz2k2/CvFF76mTlTfjXuNQo27VZEuc
X1jbweuEygc14OCWJfSB1J7H68L2Kh77AkqIm/ffKz4XgWp6afS5bAVMeIBGDPh5Xi3wp0B3GRAq
9hGJUecROlH5DNeUdHFaXJvoXziCzpfAdJgDKDxq42y5LyfFLAQlnodMI6H3L5g+MmzV6UeFxIDT
J+2UbQ30/63b5a8JjiC7v8nB6aWL9BCQ83w7BwtpnDsz8ybA7cDpp3K52v/D8/1Zz3+/1LP1X02N
IzczDQ+MYnS77BbFLQm/LznoymprlatB9FXLQfGbAeBJMK30r+Q0kpD2x2bJfNgPsgc+BKP4VRO3
zZMWTD6Ja7f0gvXXMDADUNPJKBDk86cqldpQCpIVHjBdjjZhqTHoa4n13Q1Z8WO3y7fZhk7GNrll
bSLXCTtIuRppWJRrgnDC2I8YSMYeCiMy/r7CI1QUUAmQ7qzRRkF9Mt32d3uQn/ujq30ayNkJEyDC
HgT2+rTol1fLPvFnh9IgdRKMF51eU/6xpiqjooxjYeLcEhcyhx+EaDJjoX6D2UPA5AYhL8q9qH9P
g8WpeiiEOz3fTJJL4y6dbrXTilk4AVJMFPPGK9rtUfAYo/GG5Y1TYZe5t/bp87SYpiXnqhSHim5H
dxy0w/Ku+8qI5sTU2y6OlLvQi6dbxuQi0BROzyjjvBYjn+H2qRNAyMUfLZx8oJmBhzy/tDYyRxvQ
iCLpE7Os2uWYLh84Y/MPW46gRAx1rOq2Gj0FFer4ehMJn0NyHz4r94QkOukaOIdZEetTbkP9TjG8
Pl+iH2DjzoZtpK/jYjtFHGM+p3gzEJfDMIYcpGtajgtWE54AKWug9KEh/hDelFOsd1Wloa5cg8Bf
kEGEZjzZRMyDe0e5nc0l8LVuIwJbWGgZNXkW4w9igWwgOAP0cgY2V+qAn4eBb5d0/pqPYZSVqaUL
1AF04OQv8y14P21VCL9PyoYXQrWxMMbPf45TBcLcte73lace3ZrjAibrazv/5Xtk0bpmIiHNEYPf
q60kbIW+CLigGuE/ZkNOTbYG+7haqJhRACB/AsbFB5u+1ZtxKTzgNRmfJcE+GvNNgmD48O879Gd8
87384w79dUFnfbOsm06znlTYd1B2EC4HC+JD/4ez99xtHOuibZ9IAHP4KwZly5Jj+Q9Rrioz58yn
P4Nu4H5lySjdc4BGdwMdRFHk3muvNeeYXfmYFEfv1GzMXQ95AJzok8BQfu7Z7DvFjVX6R+5w1n7R
57P6NcrC9+owbnwkwHfJerTvsXYg0kQK8jStijVioqXsDOVyOlSrGDseabsMSN/XhHn2xwG04Jau
+P2/v9p324aO/hLW2myRu5pc9SUBMp5YBg/CKtbB6C6hlrVLBoMMAjgjPx/aj/RnO7sa3IV2bPFb
KkeOX802eKYVm8Trst6EzYaEUUh0tTgj6So6mA4qC4xhN7ri33Sg9C9Xe7HJNbLuR50wLdAh28Zq
Bm8lIW5px9j7j7MOsY2t/z/SGnEu1C4fgL/v0sWOVU/TaBQtoKd5slP5O309C5KSnXnI9/G9+qz/
4cdZ3YI1fPexSMMB4am4Xa9xLWkrD+OiVqdzG1iDv0L7xZx6gc7yUXfxG0hrMXyBLPqfMie4cUz7
xswBshUXPPZJoFhE5Xx9Dbtab4Sk95qzIjxGSb7MK1dI7NfmtbM9mPxsePPsQbrn72ZRFpNscFc1
6VrAzLUtgXcD2bWYkfXtGN/l6KVGNgVzeI7yTbdMSCSK1i0tvILAqgWTPES4iZMl9wLgIsNRY7uP
8UFtg22rbzXzcUGur/lj6h5vRnl8c7r7+kUvuiFiH/WiFurTWZ/pbW4P3qe0Qh8rPjDhiqDGUmTI
AKtsL+g701wXHJmXrNh4xwKELc0D7jyjforRM3jeuoQ1zImUkSgRTUwtPHUzmHthpBQFyB/ChjqD
f1+37W709+AaiHFUVwnk/hvruvrNQ0vxMu8xTCaooy8OUKoW9D4mq2m2A4v406HfTsd0fAq0hiPI
Ru5ovODgQ3qRDIal6S91znQinGMpYixvZfnGDC7I1n1HlOY+IFzC519VhA1e6OVY6bCT34ylOdFR
k2E1QlVvZcwexzF7FZWHVH5SwKEwvV9XYOKaYyqthxAgoevnd2NwDIXJ0qfXYqBxP2MV3huyYd7/
vbp9+wL9fQsuDmDRImjGwjAnBh69s5Bsicn6ctiEQEyjhBmD20uo54EL3QY+f9PSnYnH/7v9Fweq
NonGSPP57MoOhY1S3MH7lSqXpMZ15tL0WsbeFqkgGpAFKq5oiTGCyARQR5JTWFSEC1Arq+6WHQE5
wvVaxvFgrgMNoiQoBb++1j2NoUWbcewPPad1Fr+MyRGXHeGDvkvyZdAt0Tned65gqW5yVPfDcXAX
rznTtUPtCDJMGzsherL+YeidVZOgSSImh8Q8k6xW3k3qU03iaFQdcx9RqnIaKYfVgtqt2S2yjQG6
AsP0qoz3lbCW4rtwhd+Hbh0RZ8SvA7gNHCNBoriTFdfHy5lGb5HqKnjEvBY6uk2Oa0ctnR46ppy1
sZOCU1U/jsKRiZBZ2uCLULRBj8JlkGxk9tFxm89y+e5jZP1A6eUUvus/pk8LJJD0EmlzAD2u70zB
GfhnAfweW4nf6MdVd3q6FfxVLNyLGMePRnrAs3/Gzp+VzCtTgFTmA3t5/Jt8SeCrGkF15rLVae0C
f5OZxsvrET1o50jwir1zdAim1xDHqK7tQ4PMynwvkUPeHn35SYb1sUhZBuu32HtsIPzzdwG+twVk
sjh2S1LFBgvqflMuYUEvMGfTfaf6up9pB/K9B0Uc+f+tthcQku+eFQMaL08ypL9LFXYkZ9B6k0D4
fH+a+5gNsHwizMKpMRkyK5O6tQ+5WyNhjucm+tOyOJfAoqR3LXaSdlePP4SCU3B2Er1VtzGkFdTs
AL408ROEt6yCzJIIOCXtQL+T2l9kTC0zCdu5mBfWHEpG4w8np22kA2rFjQ4kyn8Ww3OBu1y4k71t
3O4ZjiBtRcE3+x4JccxtulV4aviRMPAikQJ1Li1NtAPLRXTkoCVYwCsMPJqDQ2iuOr2NPbpSOgZi
+tJV92n2ljBLXqBo1MNXjqo/hYkoasGRDeYriNHjYtmOz5mGMv1nWJhLMVhs2/5eMU6T/JKDiSnT
Q2yexhhe10335/xyXhQic4waXgKAh+pVuabUg7GQ2maWmNRYOlnR8KNJwhpJhYHfoSBcwJq725Z6
rDaZ3WJyPifDXulAB8DjVPR1XT0K2hxAu5TFdklO5e2D83cFvEn+Abx3dJacnC92HqOqq7QY8/kq
CdST+p+CtBr2QbCq2Cac8owuoF9FLh71t25ywsaBRgHAL9nm7StWUAKcbt24byT83Da4apCFBSKZ
zcszhdAOhLRz40g9IbnXWxWswTSYQe7BPZLP/GB2AsekYJrFcfaWX/QbQTmfP7cRyLTQoPxc3BKt
lBo1M7z/diLFGg/1XXBfCPe8CfXd9Ci2OzoyIlwncFe/4gDcMMSFZfbi52S9OgbL5jwxiKi5oTe1
FA4cGysWnls36rs+IM/XnApBF2kOpvu6PQCZSlst/rxQmh6Bt+wni9qt89y4X5sT00cr7K2SxPdN
d+qeFGSjkZ0NGNtdUlRq4aY/8xuF+PzEm9ghUdYhJbr46QDuJkamFQJlkzXVa0jDs8wW9RCHlVeC
kHTC47uVVv7x/JOnAo2e7qAgCZo9725sYq4MiTh3xsyRFo6SrUwTWgX2cVaEyKY0+WihPDhxux2k
bYa1U4uesMYwTzaWgX/SEEQHKflPb4a5ua1L/rZMwKkmCCLkP/gTF1V2UrULxOE+DyZzQqyjZABN
ASqFZW0lkJz7H0A0iIMhlJmNt1riwJ95ybkbSa1dT0g4GY/Yk/dMD8f6d/Ukz3Xv5WJjqDKWF4ki
kpSQr49CMIpdUHDeOlf5ow9AJWJrXErb5pFonWA9Rrva3yj9JhruuY8FbSOYRnaeugpuXzImha2M
lEJbN5VbxFuV1C57dhBEqHNoFwER+fflfqM04Tn563IvDoemEgyB5KESNOn4m5ueMbS4njNCli4E
Q9EyJAZgSxlcVSs71YlyxxotBbAFo0NOKbuxZc5fAfP4f2lofLmyi5JrCMOh1BphYj2U8aNtapTk
hLOKO7/4mS4+FO/PWL5BulrO4ACZgBNb094EZKL+Wm6OnXoXmti4z2Z6XuDav3HbvpmzmCjbsMWK
s8LNuHgAQ1Lc4k7nttWO+sqLMRKgNy2J4cWDk82qd1vVXdwsnaPjqiCye1sTxni6hbj7podOAwLP
F8ddXoer40ppoBMMas72MwUtoDqr72T+GrGpI5eZoerDm7CGFnMzYuL7j5bYHOCPgUW9LImTosyi
0mvZKvcwTeJ6qUvL8eANJ8KFVtoxOEcc3s5Z4hByUf1JDre++zePLt/9fxfwOTn/azIuKkMVGyjU
sclSaxPlgMkycqmcdH2ZWro1bMcjay8pF8kORwg7lfGi/hme4sU8A21ze3qIVnQ+0lsu/09/5dc1
gCszdAw6EPquF18hNKKhYz+YlR+BTaE/yXYh25238s/qUXylTYgbBRYc846kthEF9fjHENC8iVzY
n/qkZE6JWiRe5ac45HFmeV0WO4imemfX5jbydhrxfd2meAFvhkrR4zOEYlNGbvZExNfGPIY/ww+c
mozyE4uuFAExKh0f9B1475/J7t5Q2HROcsaw8oq6C239uXL8R8Ud3nykd8CRI4vAN069/XGOed4w
kv/TKMsAel0On3ybnGYQ+43X6rqr+vXGXfQMO7UPpqKi8O+t+KcSs1eBcspWQrRBE8j0Ek6HQMxZ
xu+b7cix78HOlfdTeJDUGf8mf8zKs9tr0TcijK/XdVGI6HEzeVm5MM9CZ6MaZgpJ0CIirvgQvKcH
0gzk4Zk9Xuxc0WNavTTIVzwkz/FjBVP5dXGo9yRLH9LW9v9ooe2LNg7qipnWsu1m3UCUrT6z5V2m
dmQJZyeklx0eA/3ZhyNZ7QJvXUgv/77X3zjf+E6mjA7aVESJjtnXjSqO55cn8syzKi6xUtmBlW8j
lKNO9Jv+7F6x+tV/CXJ0kSsCEkgWaFbzQYB2cr2MKld6lQKbNBvmxIIdoJe4V2jLUoT5lpRu/Gw9
3LIMfCOp+nLNl133vgxiiXxx71MM4zPuon36Vj6llnIPDoVOWZfMg0sJvKwzK36hmraMOt5v7vLz
g3j1hv/v5okX638xlFE29Zp57vHoCz/Ee+PAANhWnsKtes6fOlaj35AJHuqzuvPutcemAgBmy+mm
qHChg65ehfeypSysGl0GY6v36ZYH/Rvq+XyvaEJqJjZRuhdff9+h94xIrH3vXIonudp01aEV3gwy
mogheQNHwZzwXUH3ht2GhJTGasetGrqxb5W83MZyFHeARdqQ0E9gd+aBBWprrFu7fNVQBDR2p/J8
umVGu3ETlFb1U+qWKi67YjUNdsxY3hKWyWrgRWhQz7vqD3RZ2bCZDCc0lgOa9eTkGWB/V6W+ZRHO
a0uW71r99qjmm/731xtxUeK0C0Et+zHyzoJuhT/Rf9v5E6hx6TdfAVn03AgmlS2+xSf4ftH46we4
eMGGLs0oh0PvjMJlQECLRvtng8fB3CQIQTtI8lbfE0pKBOW2AqlPeDxiDSRGFQbEJQ7kbfZIPWsz
qW9lJqlWCHQQB9SDuuK/v4MkpbwqLsmc7+B8evVQy2spcIlNqjnRxru0B/1s1y9ogf+9cnyj6/9y
Q40LHWE8VqHfqQt2/g09g+C3vg4eGC0c9dRmqViZN0E+35D9DAnNDYYIChqK6ov1l/q1mqQ29c7G
ATtxRCd/ep9QURKAbM9a3+FO1azF5lZ1/E0x//VzL1qhY9cXnRSwH5Wo7IWVn9rKm3YXPGlOz6ln
+YmDn+EONSQj3vnouduK62bnsU3pTz10hK26Ulw69Fb2JwCvdiuj7rrV9PX6Lt5xqVUzqUopNGLw
36Azvf2ckBKy8MDrYJbmI6H0Hay94mq2Cd5WbyrXxx2ugNBiTVAhD1whnfRREYxqNMxzNbiY66z0
eTb54zQ4ANgqHrwG5WGnMyO3pPYx9bdkRw+GW5vPBGDr1gh/oH8gWnr6SWHiLSzhJbJAGy921R/k
AK4Cv40o8nQjyRuBCu7WIvkNuY3+Au46alimptLnEPPvGrLOK6+rWcenhznATXH8U+z4O2AO625d
FIj8A+LQQGBIL+bGfPz3i2Rcd5VnPcGcwkGDhdPixc/Xdlo5TTBBzmbyI0+ZDDbA7AiGtSvjWMm/
OEEGxaNM3HPsNt7az35LCVOFVbWnZ0DY66AczJ8CMZKtGwTH6EMQXDLH8dOrwlPQkPu4VuUN4/06
XLHtVN5L/4NFBjaupjmJN0v7a0At1Rm7pibRvLWM7lQVolWTTonyX1/yf9Me5dN4rNJlvJmIgM7R
ByUZyiDLK+wpcSR1HelWQYYK4wCSaD17hDJBIOO0VBck/aC+fo+IlsMEoByaHzfu3/UpjPsnyTCC
FHAn5mXbpdSneZcrzbMCzM64a4VVSgPzNfMdYI+xd59iOp09BJwA5jkCdL4x2ubmnUokiYb8cDm5
/NJ7de2vabKmy+p1ntDtsde+K4qdTLaxwIvtoKyAKULMzDGD8eCfRXE7RVtJI2NgaT5VlRvWW4EH
fKOj9UqX3XYkNUjdGQMZ9Tt0G+3o4gLsOJxlViw/BO+6d5+cox0lAATi6IX6m4P+lsiQOF/Loluz
Gbz4R/+WAFz87mWVJTp5PGwy58WLZbQuxmZomt48N+5/4CrUoeDlmCXMbkRMnv/+fT7fnosqid/n
f593sXwOdaiT0tiZ52C8Jxus1V224Oa12Oiu9IzwHBlMhqnenoE0T3m9VLbSikIIMmy7pRUt4ZTY
KM6wrglc5o/OiVAqIJUpkGuxp6YrdVrib/VZWZ3+l0iYFzJTAIxk2UPKE61gnQCbh8SMsfXncJha
WwUPVK6EYvXvb/rtBvX3N714k7NRrPRFMJjn8eT/DM/1Herq2BaIKrXm/akjKATEtUVy5b8/+Bv1
NK8ALBr+jJHqat6sjYmo9U1rnodPGS2dY2+rrpOKMeXcGQVvGrhzEqW2rhiwWOazPqCMmdn1tMAs
rELdzTg66ZvieO59oZMlGAQlysXNaAVjrHNoUudWZ1LxPNXbuv1pLqBNpB9i8ShO98ioMJJzspM8
J5AtxBMMjwsCXpk6dA2CiBF5/1L8ocVkQCJ3y2Ei/mCo9mtySX6Ol+m6qA7lJ7M1e6/9ddfs4j/J
e/kLx/hIrMECVYWV5msYoUybcPDBH9gwPZfLlbZp3erD/FmxYD01Aj3RJzVxoojx7RZorPlmHD+N
ZcJrkjqLxX4EQGbOdjPscx5F7SxeBhxl3E0q8iq7xmxSbWBV9+JSDo69uKv0U5GtvQ6lQ5U6kuxk
1S4Jj718Z1AJP5JPrLJJlxg1IbESnr2sj3rhllypPcgvY+tqbNXjMiVICT8bdCPPMptH/DWvQf50
4+m5nnYbNE+RDAGph2t02SUuc0MaVYXmYrQHkovTfPZpZnR212Jh46RC4Uz0E9v3KxS1ZosRdva/
FtNKbGe3eNY50+/wXbqJtvluofr7ui77AHhfJb0LzPNih/8g3/Un5BGb5rf5HqvADvf+E7c7B4NJ
rrKw1IeV2VtEGwjrxe9/36FvRhBf79DFktlk1bTwpnBuvz5jvOP4v/YLy3hmMrfnGL8FbFi4/LBj
v2r154HosFh+KVDzsHeyb37ALncNmDEJ9jVia6dz2f6hu6IiVVPu0/7Xvy/3sxC+XHGRf+OiUTVN
uupLpkJSqNGwMM45IXvGsQv3suaYbWZV6bEL7iEVGNWuNG2KRUA3iFMmV3ASAkx4cBsCp36Xg5vK
L23uylhJo/uEqWW7acEpkIm4WPfRM/WB168AAIqaTWFJp9/zV3mwUgLW4mxZ/elAjd4awOvzbb74
XsRKMFkBY0yG1+WDmrSeWOe9bpx1ej8qI9K1r76q5TpYbMYc7P6zKqD05tyP/9H0XJrZrCxs5l62
0ianE9yknBUoproKJEe4T/fTRyHCyHIaAW4X5AlH0FdAnhQspXFxSFCZUfyNJJe5nefo9X3ok+jb
pVRJL5F5mpR1g0EcUP1i1xVbzNdGMAt6xgT32TwwzASSJT6g9ck4VCMnLJ0yOQSSO6orI19jw6ak
1LtHnaw0wxXBS2jMwG+RZb9biL/ctYvXqJySKe1aHGgGGDLU3a8oVBYk3hOoVWyZ+BZ0LH4vnoZp
sNpqPXeLjTWvdfAHmJvX/WqjLa3D8eaE/JtVRwZvwpqjyuQ2XU5veq30FlIsGWfvqcGVUBM3vGx2
2kZgRj4bqYS1B2bmVnNR/WZRkXl44CXRNGZsf3EeF32pb5pCNM7isRRXbcp5bbrH+PkZQjHJ6xw9
Tlr8nPoPzQd6sBXlTbk4D/AhsSF1y+iDn7Yh9mGcE931rZ5sy2i/eIo33q9OWiWmRZpSGs4cjR6X
1tYE8W0+MjlbrL3W9QFpAxZAVmHSmbeV3KnnqGJ7urFgad/UxH9/y0tygKQqfi0OsnHWxoPaPSy0
DbkfZbwO7udjTfQYL/tdsY3SZbJdbAxnDq6WXTpAs+GKAooadE5zi3I77ZdZ6oSYhHQgZ7P11jNW
IK84NrQFjTbI5jo9PvWwyInGo9/Jtsa/NL7O1WQXI2CBAMkuXrW2gKGcH5ZYbG7BLWeUcfU4sYWB
dQZ3RVQ8T9VFuTFo+WiKE3oLaaUf89rNhWPpnwLhrhgf6ukoLF6QAcoMKxd3aE/z8jcphg/pBN9h
yUuB7sTb+sUqdDg15LYR3pueVWv3VegK3ZpGLoUCbVHVs4vk0Y+hTKGntlRIl8w3X/QdC0tTrH3Y
WgvdVgTOswRrLwCDLnPR9h7833gpmuo+w+Lv27xoJnlD1R2pk4vc6rS7KngYUAHVWPUqk5E+PPTX
lnSkwg4VrN/LEZH1COQWad2+BBQSPCFkkdjz5jiiW+L965mOpEhzK1gAjkE18GmP++s4rJmBLHRS
XwEN3BPkno1uWFrgh0kQX+WrWLkbGyQr1bHmSaKT6DaD5bvm2N0Yol7LrT6vA9Yigghp1nx/7V0G
YzQqcRtWZ7NyCn2Tp42dZLyCyoeaLJiLbMT6EX2MCcQz2A4LAgy3arFS9JU+onXeSug55AcE2P0v
w3forv/Iku1YrQu4RNJa9XaDFlrZAl+54/XdSqHd5pP5wq+/pxV6J8+ty1OA8x39m+FM/boZMEuP
Vk62F4pucTigM/Oz09QeiVWdvA+R+XqRn5Ee59LTlP6UxYd/b+zS1Wv9eUdQoJHqjhTis9v71y+D
a9dQ+rGtmIyEd0lrxapr1s7oaPmKfmZ8lxIh8LuDvQXKXS/3aWlDa80Qbrj/vpBrLtF8IWRoAgJW
4XpcniGFtMtKpecRQSwjP0N+mn4Z2S5nMcTD858Fu5zDTRla6cnJNFxPd3ChVPm2zl29XEWmW5mP
zEjEs3rIMCU+N9tsPHu/a9dcCXtm9LQ77JbZSII+nJop1FYLaRfQOtZBiv2pDot7c0DgtFTtf381
6aodw1djbk+2FuuIolwOdftczI0oE6pz7DlzH00Faz05QXA3gpV21fhRpY8RrlrbMDbhYjsQKOR6
yib23Cq5V3aMPsLnf1/StRaTbI05XYP4KBOI5qWWbMLmF2ieWs4NSMK0pWmNUGOwNVouFi5fEb+2
I5E5p7khYK6bCqBrYcvF589r71+PnZCbkuY1fH4avbRgLU+iQNK7WjipQSjS9F6Ca5wXPZ2N2+he
6QsVE3kWj81irUSHacaEnQGy3rgr8+v/pRq8uKqL5SEa+1wZcqU8x+JqSlmbyn6dyUd/3M5GWAeA
yqqxRnVTgWmD7RO6U+T8+xKum/s8IFTYsJ90lbfx0rXeh0JodolUQWAcHR0hXNK+mN0dmKpKXuvt
61jdNd47Jsv4LkHI6Z005UHVt4KwcHIUb91jwoA1VX77OHLTziEyAwQXF80EAJQXrU+cDDkBumxP
WfQueEiCj5VCMDp6UOnJrx9MYoOZD1OQqOUTg92QIDupXDX5jRf+enwiIWXky0LhhkgN+PbrIzAY
okfGMzebYVpw367S1XSWsJCjvB1t8HOaZdr++79v73evImgHoKYKT/91ULtY9XpVeVXFBF3F218d
JIsJvzHrdjbTkgF+cyBLWEID26EefAtdRV+SgxnbTcz8YXHjHlwfq+Z78L/L0S8mHnqq+7roadq5
3yKc6mtXKa0E6/1GO0nhxgislNUC7yKonGypENaQ2MDvCxS6NF3y2b6KlZIHFVgAMUiS20NgcBYr
ZSe0L8zNGJeVGT+xVbyNDx0xRcQRwKg9CxyxV7csCt9s8liEBIO23Gdu6mV7ZkinIAlEhDUJlLRN
VtuL2hJQFftr3FQE0M9+ZbhBKzIOp5LAFTt/uWm0v268U4gi3oAOjIoGyvvFKyyZoxdiaETa5zOu
xSASWCItVp8XhmXUzZpd2z/6K8QzZA1Xewiw0gAksnBu6YzE68VkvhKUe9g2vlH8N63fakYcC2Ad
vK02kNyMb3c5MaREWLie0ZXlPTGZsDtLVNtvt2qubx51Pp/eIZNaJihXxi2FqC+5T9JZLkyMpxZu
RGjbJxSX+EaCe8aVjZVzcBy2pClRg7OXElKUhVb4CL5yS9T0LVfzf6qhL+sr1HAJVREXQ7kBXPjr
K7+I5LDTvXI8dQs3TFe5uIXHZzDx9ysGW4gXh51BtxjdWkI80Jppe7Ypwo3QnbTuRLAGKrYWq3/x
Q++fyEGta0f35+OBINsCQgeHAMDyF81yuqIoh7pNs8yexyOFc++mzBsyWBbANeA2/ybYEgrVffhY
fNBvb/Mnn/NFdUT/r/RLFRcIcsTAGpGLRI6sE0t+VzHmkh6gCwMXGvttkBwUEnfsiu5duOJcz2Pe
0ESQCfATA/p98jGB1C086anIdOBuig+F4aJlZjis1EdNhlqZ3Y2gcEjCYvV90vAbwrTHzuP9TqNV
2ayy3YxPhMxoRwyU24cAiKvhKs09eCFtfB8x+HTdWhMruyWCqNRlZJOsBtxSr5aWChcT6OGqjyy9
x6ZJjUNfFn64rQEXlqp+LdHZAsc45m6cHJrkrAf3vXKolMBVipdQf4QMwf8N9yeA+xsl0XVf+/NJ
MGYIKX3cq8W/GkUzDpp2PM29wWoteoeR8ECklc26Mu7owOccrRjhkQ4frv69B1xvPBeffdG96LXU
F1oE/afBOJJWLoAs2cjpKXKrwMUQrAU/o9yJ0EdKYIZufPZc11y/Af/73pdvQLjoPbPks2sH5WtX
bURXwg9uNcoG1UnAjHIr/0wSJqoy0/nljU+fOxFXn85yoOF6ZTp5qbtGzVXGnVeNdD0naFpO+8YO
EkMqZJhaEKFIPKVDnrPBuH3BscVNsv2tLe+6dzTf/b+u4eLuR1psVpPezHcgl37Uw1tE2ggImXrr
qTtUQDhCplM6HGTP7oTZZWzEwNFpfQco/UE1z3E6cfMQ/bm1YF/XpFwZ0t+57jI+M0m+rk4KK2aj
xPF8ZQqDICwTMM5WqL/ljd65C2U9mK5Bm7ZDcHUoySo5LNKt3+4krA1e/+yJP+Pqhoz2erJ2cU0X
dbLaR3qgZFyT9zZ+NBtxDXl9DQltcjgr3tTGXu9ZFx93sXvW+ULU0+LzFoRnzWoPhGjn0W/WLpIl
cjtWN9iCmBWXq7a2bi4K3z2eMsMmFeUrLJTLRlqiZU0j9jyeHWUX1aodmBshtCrZwToRwGm3K4fJ
Zt2t0tahoQrYSmOqPN0+nlydiuf78L8ruWx2yWGtpJnMRsW0kMn5AmMJLkl5KQB3Xhc74Yi4LvuI
3gtHI+tA8FZquQy2+u8b7+v8Lly+r39fxoUaLCUzdygabkhjpz/JOvYtoBHFy6/GEQIHaw6sfVZ3
+8an3vgZzLnf+dfZLFRTIygSPpXC3DgFKl1mK6yX2X245oTwpt95a+0hbFcmkkjakmgL1zeLl6vi
6eIHuDgcCG3Yj8GCH6AY7wRLfyVcb0Clbo2aO6NZjvEJwugPph54WCjksEOSa0VvvIVKmt7nbv8e
i0uPML/h/1oac3FlF+uXnJdCY0RcGTDhDqtT81tHqvgbj91Ks+n3JxOXUN6bGh2sfK3dOqLe+nEu
NpChaLW0nz8ef5vZEpyz1D5avr7jj9b4M976T3pmMyUQYIwn29T1XWF1c2zy/Trx1/txsSzl7agt
9IarUFZ9sh2grytLBae53by3wxIhJ1wtSApkTjkYIjz9dAvAfq3Y/PwZgHsKKmXulaspT4QqTo1i
PEmAvBmi1ptSm0taodjTVTUdX/yI4rXM2ScWMCG6Zr8kkjmDtdJbxONolXXjrbmSTF1c0MUtyeTa
kDudC2KwmG3AeTUSSaXGxv+TLlzOtIAjUWTfYWZD0W8Tc3Dj87+rLGTYARo2UgRTl3u7nxOs5mt8
foQ2iwAAA0TvsjuWp//gdnak7fzuMzsEXNfNNWN+7K5Wqr8+/eKtCLS27etxfisQjNXOpPIe4BfQ
cmtae9JdLe5pMnnLrNwb2QYJ8r+//DWgd775ypzow581rG5fl6ysbMsu9fEIYC0WV0m3qjC+WKWV
5ZuFFQj0/PrnOvs5eLYPxW+xF/rHvjkm+HrNx8BGqo9SZnSwkwKAxYt6gt6omW6CYFWz9OBXJT+E
3bMWzeFrv+rdInJIpPr3V/i2Kv3rK1y2AkQ9E1PBXwwnDHHKh2gLf+R8PSwZkc5HxeqMYp78buUG
S/mz8375w5GrQu6coIFKvDySUQrRrl8Yw8lI4ABKVlHaKJNqOtcEMISUOswcwsWm1tf+4tDmh8Dh
RMArDSGenIYMtCQiaWTbrU2yXEFbVYW4W4S7Rrm/cYO+W/k0FTEd7qw59PtiMxRNfmSz04ZTgUMd
cna8riDVEbqlHNBXgPpgeKC+/X+p4z+mAluWm9206Hy3Kc8FNAYMWgwEbH591sbRyFKlFYdTmN+h
Qhx20gczoaQ+SdXS2JaW/N5jdc3Oi+6jmH7FK8gKcv0uAhKK+r3YHwTRksZ9zVHtxg26XoE47NPQ
ZV3WdRH/zNcLE/RUQXbIvo2UtXf04qg8JXb1znK4sFCYiCs/cPBSx5tqFaKNRpnycuMKrm/N3G7A
soN3CUP7Z7vrr8pBSEtRlrzP8lGETSMy8lpKkBg24izJ9KaHWsZ1Rtv05up3vf58/eSL1VdMtCiT
BT5ZfNAQTOwoFXzNrv8UL/jiWytsX6VlgUlxd7OpcV2pSIQ3zgcHhs4cqi5KZs83CRNrgrkeSLpl
KsLSnuzx0GIekDZzGyFz2tTCyzDT+G8s+tdWJcBFjExY/RQ8Y1dhDobvZ1qey8mDdlLe/Odi1nnD
fjqJBAYQdf+beCwQ16iGD91DRTwJ9i3Nhtkl3GXQJnFS6tK29nfxD2V9y0alzWXil5Xl4toufhJj
qISkiiP5HBDaHu57dZcjYjSHO+CX5Q+JwtlAMu+xxFjYv61MPHjImlF+VOsFmjL9LUOFp8XvTE79
7qREvyN/3zOyTE+d9F4yqiLxsqkap2sH27M5KHI4IAiax7wzGJpua3MTC64B3S09TKwTudN+xPWu
lKzAGUEQhEe1eFJxDJTCu4y3L6cXRly6sU+9HQvYv1+Na8ni591grIWKhizxS4zSONQNhXUgz6MF
D900r2J16rQ/iPeHTZI8Vg+B25E+AqKOUBg3dU04Wm4F9QRpInSyEdwDGsQDfd4S5gxNMkKuFDKg
HbUFvuUFNlLcwZF/IpUhkBu0hYfLIrKrB9/RnXwj2YaJbt8R5ZdK30fRjhmptYjwmxuPIcDDjn5D
rm7//a2v60S+NUv27LYGXXO1u+R+X4e5GKcPxauyEizBMRQuH6Yl74Z6AscCF/pH7HpndSPc2Nmu
fUifn61JBAQooKsu5wtjUmrdWCfpQ/rRk5y2jeMtiSbpUmueEt2ZRMaIVvs8PBZH8WWgrbfAX805
Z5sulnW0NLiPlWt6iNLWdERxyGU7cwUYhKcHMc7GMJ2broCrpeTiii+KKEHsKk2LdeWMjFGU9tq4
mZqVbODt2S78vUwZz/wzy08642nioggKKkGbrlqFYoUZRfE4FJaOL2D2ReKH0aPdJLxCByuCdcjk
GuhN3btD+DE1vwuZk8GtL3ANMb34AheHk1KseymTeOUBfXBu39Ofhb7KS86GCNw+WpbGHifY/Jxa
AyE5W3GEsYLL91gyVSZ5l6ksWdX2v5/C68bOxWVdrESphIbWzxQFU62OztBYIwmek7q6PX4CXL4/
MsUVe9uobNlzEC63tmg1VrxgUYEPagMO+fcFXYv/5guSkEdKUGzJ4rnYqWOPBqSWmwqtebSqEU/g
sIOYLgZ0FbRV2FNuOXH3MKdeiVt/WOKTB7m70qEzbGemGSD+JUS4V5kOPnvb3SKSLNXYF/Fs/twj
B7mFL7ouEy+ueF7s/9rZxybMdak3lPNAzljG+HpjaLuaRLP50Kcs1rBHxgWNemgAzKNq6rF2lvvP
Pzb+eDsmZa9+6eGqvUNPHZW1CjXl1mY437XLDefvuyp/vcZI7QwlrTSF2V6hOoF2FuINh9Ks3AZu
Hq4q9L0UinNPvdrifY92Amkh5bYBBG1L53//xKJ+VQvNd4wMIhUeusmY8+JdEMJFkHZDoJ4LRJCk
Eh5DEaPcIS+fa5mFyCEkTBnsXPw/nJ3HcuPasm2/CBHwpgtH0IkSKd9BqKQSPAlPAF//BnROxK2i
FMV7X2M3joktEGatXJlzjvkfMAjO3fQL4T/FeGqJ9VkV8nOnHepsd46ZT/VbUQhSEF7nrSkEOHQH
0cHrJtuAKlMEdoXHskUA3XzoYY9fzt71Ng+OhMNNWEJBcvs6STREcyowkSP33L3oYdCeViZUbyL+
bEu2xXjbNrhoEjuFceg18UphN6InvJw6WsE81xDnUejp1XMk7OPMUe8hO/IBMSSW3BwysOYQ9x4l
twOThfxRejUNrAuIZZLJN7TnSfDO/PsrO4zsYn2MP+pXcJcnHzodRjP1FET6jh247zdGHkTnlVJG
DLghj5PsQGFj2dNniBkU5u7WUHFZeCrZKYEe2VD406VgLMSJXRxdPryZSbDHFnMpQ9QczNWm01cm
1hb4hWdbzZwalpZnuRxc2vNTKW3OBFetpfhdFR8atGddcMqeBxoFCKgMX+o9FJYi1LOIYGZGPPib
4Rbo91kOPXRY0Rn1x3X1fz8Rzm/QHLaLA0WkyLs4aPShkeh1GMpIc0Rn5rup8HK9mUSZfRy99M5k
NH3ttf1WRyM7gJZvMZUnYhVP3N/fUJUTKVFlk7wfdnUdNNRr1XK2dBDq5Iri44itBSACCrFrH++3
9oVhcJqaxT8GR04Cqv/+w0Uz5ZZV5+kBvxe8UwIEziiQ7tEBVY+swupv+v/Q0Axv9NPgdG+d4Q5v
GQaYz+JzUTjtG/vI4lpxr3xfUuarMhlawmbTiMz++6oikUPzdC7TQ0XB4JIX/EYmV25LfhL0h6Mf
LkWA4SK83hgPwN3ZXKBczk/raWU9TLSeUm8Vb/WKoMXZBoqD6d+LzA8b29+Xd7EqT7FhjmF55KYB
YJwNqNI6PhxNGnDRgs6ojOFh021kl9ybJ2U53mn3xgeA9itXce0mXTw6Qz9bBjzL9BBusQPfEymY
OOrn+GjBsk9YpYCJRd0KtKyLxH+r74XltaHSd3Amb4/EE5J0VltU6hevrZJ3khwnrczS3y7hH/SJ
VzeL3IXWw9RVFf1zBzSFdG5SbRg9cwCQkYJtYuklF+9blCdIlGfg0FHydepwhDUdY8/bpPtUT09n
DbMx66xoXakDjPn5/L1jcdmaBZlJ1xEsX9rO6+Icn4tzKO07mI2kxC7YLmLlU4G6KxKO7kftxsxW
M6UkIR7lhN7TrQRPTpeidTNZtmoepOcsW4oi+ZkHCWcQ+ekuS74f72LRrp+EwialRCzx9grwiqSV
CQPfKH4PRYydzzEVPuX01TBvJCJ1I8xMc1juMsFNlKlEO1lvxoQhyuEBlsAT3epA5N1YeeenFkTB
mHHSwFpih+WikTwz2YVyoJYLTfdIcvz3O6Z8G8jMD/iPO3XxIdZpWFrGyDsmHVpjWWg+PQ46VsMz
C8SRrKRPI3Kt3QRLaqV/RWcIj6nhItls+ak1ys2PfjU51mq4gUds3ujev6/v+1Rzvj7C+mA1ccDD
n/T3QpELXVTrhZweWsmd3x3MxNX2/BkpqwhBsJt5/VpeysaSd60HKFDe4HKYVtXyvCmhS+dbTKhX
ruinr/LPK5q7RX9UbGk3zgkKXFG6rB7DLTYAqbqTzCX8O7/YRouCNx4aG/2Kwm0fpUf0dl9ZLFcu
48cH98eNufgytfSsjdXAZWi2EHlEIYtgqtitn8/b8Fa+vb0lcaWD+mih/XXzwSWA6n/hJv5+svrr
8Vw6y62kIyXmOKYHE1OpEYTRNoSF0rrCsDbGAxxoD+HVcTroCm5JlyFbo5FfEpArSsZoPS5jE4np
2sCXio12WvYgtRu/LFbC4PbdRivXDDrkatdVuym6q4uDwamn3We3kXPaCW4vfCTHpTAsKrhM6gK9
+r9v8pex4ds68j83+VJgGheFlVThOT2IybI6uwVvWMJZy1EzakZHfyPpoMs8EZa2uqxxjnunt2Rt
PEEPdEtvHP3xnYYCuaem8aAelFeCXPpVR171M5BFuC4nRxSghhDlEs74kBj34TVl9vf2998fkHmx
lel02PSjxnvCREnzs8kDukPNodqlSdKWLdR2c68GxvLfd0751jOd/6yhqCraXFhDl3dOtIRISee9
K1/Gtwp/ZwcVTxsO9Aamd/nOYi5gRz5WZxwLwCjpCOyqGy3IHqDKVvHDOfIICjNEGqqBhqoND661
ncAORhT0ZumRH2eCZL/STPqpLKEBTWHCjJwExEuttCL3bdY0WnJofS6XjlKtgd2fbjhZpKkdS3TZ
KOKNVfhIz0NyCHBEzARDEYGXVrgpQVyAL1FYErVVi3TjfKXa0IoJQdHeXjuWfSffznjTPy724vQd
HofRSGQlOZxL4nqhTgCUtFXBQ2BLaHbTvheiEyGKOnvSE2EzUnPoTvv4tLQkRPRO9Fu+Pb9k29P2
xPHtt6o71YO8PH5G0CU/odzUiZM+gsE5+uLk6/1ijNcxUXWlU+xKBhWcEzKbEx4eiQxqqC1CtDg/
iiWuucBCT/B/n0Rd/NqLjcDqM2kqGjM5kJDX6TNZoAar7PZmYFkPlnhzFm56E7QqU+LYZqAUnoOM
AQ905bfcxWbWbTUASRybRR8ao2I+Y28lj/M1ZYdutlE2v4T3qeWka/SML1cbyj/U/389rItdYzTF
9pR2RnJozAMvP0Ho5mNLQl+yp6ndbYZ4AW+Wx1IflzTJhFdd2TTVSzf5sngTjv5EA5bj/hiI4ZV3
/qcdFuw76CuqcQ7Ul1ih9JTJ01jH6eHIdEObo6Ex2WTxs5U5+uP0rK9OqwyVyOQKoie9EpsEt43B
fP0bLqf2UByaXyQDXVk9ftjcDFkkpdfUqd6+ocrwIvN9Wpm0z2gSIglBXkx+5k6syeODnu3MLnMC
XzsMYKhO82nTzGkJa2SJtU9dzClSDKqa1J6lXAf4TW7QGLpd/HK1A3blQr9U538UA83UaeZgVRLY
NB+othLtKR9nNNOZIoSGgSK9zUpxqXDDeCHGUFN9NbjOs/yh8QUyXmJAhcZdIcPp4uvoo6NWU1pK
c4tG2LbIYM2lZD4U5SNpkor0Gw5FiI8c857WO3H2cszuS3VHn1tsF1gmh/i+RBjkZi3QhJRVLnAk
CX5EEFoLhhnMJhdXnrD6vUL/64IvvodeyMZ2HHVEtKc7q3om8PDsoQLLbo+HKl6JJWCM5ZG5tpv6
mdNg4kLraVfCQmN2UZKbeiQCHhECJBLs3pica4h+20a0HIO39yTajfw2oQH991V/B+mwCP15my+K
rrAx9FN+LPmKcfKoTsLeFVhc3uwEgFrMwnft/P5d0Pn3n/zyGf3xhonWEQtMwp8889bXt/E7J4Q5
bflT9Vm+Frhr/j9UWhd/8+JQMIVaptbnY3Jgaw7DW+hptO6dITCpcIdFI66z1H3v3Mkr5h5TWvoC
glbRNqcrJ+Br9/vrnP7Hjy8VPZLM+X4TJgac0D8toCCskvuZIE4U5821B/zdcjr/cnolsEBRc35z
iRy7QVGa4hiTD0VKBPspfxa5h/xb+dWoNq2STHnOaG6DJjxvx5vdaZj1+P2HIjgJWZEhsKwcAJff
r4cV7POtgj0TZyXHRea0mFBLX039kFwRXlZ9USt+Wzwyy7OdzNgCiY9peQl3URUkVXCmL+NfW7B+
vqN//MCLcjBvp9jMzBMmRl/xlcQdH6ZgNuBgMv5tzCPka3/xh9kFt5TWFx602YZ2OdavC01U4rQk
54pABdXByRn5WDHaD5jaNfu0uGOYbZm2/jhupSeQtHzoHaDkfkvSdabVWHRRn+8i95pqV/2hS8CV
mfjHlPkU862TXCSDERtichhX5qp+OaI2Rf5JXW85I9Lx7lcnBrS6zUf1odsWD3XQcTRx8wb40fFG
iZ1JWtX0yp7H8SZlLP7RfsqAGZd43YZljUO7IdWbFvDSuKXT2c6S9yvr0Rdi+uJ8goEWngiydnBb
X9vCH9+HXtSjIBNpdNC31KvMYATyMyavWuU7RoGUp7De5fd0L8t2/WjudGZzd9rq5A7qHL9csF9S
CP769yL5ncE1f0P0V/mQ+JRU8eIVE9vw2JZHIz7k5kIpt7Tpm89UdqPJqXAj1E66EVdHiDIainQE
Qh4j5OkpZTIk2up98yzcnWeRk2dNHSfbrUhnndUdYv6Vm/fznmnSIAIHa6KVv2ivxWnTdnUliHv9
rnSLp9qvzq8lmIWXrHtUob9UQb4ErOzGfjvu22zbKrv2GIwf3TtDY2VFI6faZBvQYUMN2M1YcTi5
+o7++L3ydooKCXHQui7PUWWndlk8GDM4uUJoNreg3B7oyTQDwoieunpbfjrzGioNP0yjCn7/y4i1
QReUY0VTbR+Nu0x6Cev32DFB2hWrWtyYMS2sPJhkVwDRtEGXiLkEorPmc17Qx7Wh3HXa3iTubC+r
DsK0ynqoFEfONnCHmQ85CUFK8TIpDr3p4Ygb+q3hylgCrhXcPz5dVhsMaRouzG9h5Uj5rJPYj3CS
pXkdF95Vp3Ga32lBaRYgc5p90o+qlw0vsXvWbkfgzqj7RvI4Cc1enXVPSD8iP3XCYo24IVODWL2r
PmJ6dOI17NKX8PfyMyYL1KDHhUWRKMi/W0ow2xVTqAdxfwRooNua3x/Mzk36HUqryI2ItoM8rtGY
9xn4UtWczgcCohQVIL6DlwfexcmDGaQbXiN8RBEnCHfQFrQeSi47dI9szFmJUbq7qeunYfDOA2eQ
2DZb3Idzh6UgcNtOsM2v1erOgNJEbGToToRZOOJyQHZ7cuMhiIot/VMV8aMeWDI5KpltDntTfWtq
b0ZeC8hhmtuzsuzS59h8bOJd1Ptgu9rfWMKUBxGi8WitTxwkUnt8Gvqlodqn2D46bfLehWtk3leO
ET/eV+juBjsPRmHz8miTj1orTRY4fHnwtMPwnFWOekOkxWzcw3wr+ASZPw6y3d4na/oQd/GhfBru
jLv4hkSBuXr/JcD5dCQi+/LbRlln0yrXqKCJH3cqjnB9sS1IicwYGKo32XlZM88pg7iFZES5eptC
NmYPqDxrPdxLgRruFWVXw14u+w9h2J/D4NQSjp54psTBtfamaYv6G4MORFRtcNMxqJoFTmVJI38k
qOX1mO54CFq6tqS1adxR447QUlUFBvhR3aQMTFL61EfEUdh5T0oQG5v87OiN/e8VnpPYD9W7YWlI
Bhm0M8O5OG6UudSJZVRGBzMJChHdBEOAz2baKpkIQ3/VmKmjdonfnD6ioiEMsHNwb9sjtslCey7P
B6VdMAUDXn88Px2trRI/FNMWuEarc/cUt01eq+YmEjZJCJQn/9RCP1KZBiWpU6qm1zQ3jbARTpVb
jUHGQz2qlasVb0dpDVZIakMHLFsMa1xY9MYiJWcEJcxxrdSuQCzfkDiK/pEQWSIkhY2aSyTrjcmx
sBNAauhAuPmve2Mvye4oEFN4RyI8yuK3MF/jmZArB4VVB1yZDBlTXivjRhb2ZT+bKFoC3FIHWSAz
Xd39SppEIibVcNI2KvG4cgb28VZFCJG9W/0vSYtc4r0d2ZhcDYXZhGRsnJUxFqAR0PhSjamNfuOQ
py/HZDmkAVO8hBYBPdDRjR447OnBUKwniy1yXMrFBkEwVieAVWyaRrpq5XvFnCXCp+FmBDgmLvLu
cUruTT5ANV6HzYq/pEqugLi+WJSdrzwJznvR25O4nUhERFhmPFSukC8M7H255VYTI/1mHxcLAfHE
WG6nEBcbc7uiXajCqyHd6ZiJXNHXDyeB0ZCTIbktSeLYZMKH3t+bFvRZjmyh8NGXnvyhob9Nn9sx
kNRnE4EQvTV+72z+4+x8dAsFaaE5ufE5CLVXMdlNkm9kv6JC9wb+TdRXUXdryleavj+1LtFYAkQT
RXYPlKh/r8aCLBWCqgrxAXC0dZCnZdotuhF4EGMZW9kdY1Dfy+MtlTPGWzKD8X0TdHX0oe9Wya2s
OdL+dlqEKHhBExWvYm8Luh3R93zIShfiFZBuOchPsAGufJc/7nkW8Rsow+i4ftvzwkHMDK0i5o55
utLZ8my0dI8wA8mMey0xqZMWkdnZ66gcapqA5O5atqD66PmpXw3DJZsEkYJ0nGvc4Q0dx5rPoS32
mujLREtYcxzov5eSH2vwPy957hP8UcFi4tQiqyV0UDukuQ8NcnAFyn0Wjf3gl8+SL5GMiLHXgC+h
gtstcN//llInBzwMNt9wJTBJoI5HW8tWCDbYaihR+td2K/7KOzc8Bms120ofp1/Tca8ptnINcS39
1GGHczv/CKg2BNhd7N5NY2VF14vkJrYLJiFS5A3mQif457iWjEBR8dJ6TIk0im+cwTH2ARcDkJL5
9G2lg8lUYMkahhXqTKMIaGm/kKZ1ozwnhh9KywyL6rRohqAYAlW7kdiXwYTCYTTsaSUsRizr0c15
WheoPhJYDwBrCAqWvPPJLVEL7ZiTnByl9WPAhspmIkqp9nt2HVLtSmbIcTD8Zu8Nqs00eifVObHe
rE61a/Hay/c5XQ60GI8ANMdntSb1CBUKilMHRy3xkC5JE2dfe6VnLO/Ot8awqXHfAoy9M3IynO2S
0Amqh3lODnaFpByyK3mj0ig4YfACP0Yq2On132+U/oPg4c/H8TXx/OONstKsKUWDIzzJX0Xh1ayk
WRacGwWE/+bczEKr8FVFdBiuTiaR5Vh8IMgyxLFP2xpFEAofxS9qp6OR32zFwW1MF9S/JrCwujEF
lbaABmDwhdydnlEC0DjryInBOqivJ6SigEjAMjHdkBEDLTSy3wc8+Zg2THqAXkjeE26R6iY2ZqBQ
pAUKHhpaC3tLs3U/9YTl6cqB7AfBMEg85JrYN4ga/wYNTKhRDLMi+IHtEmtTrnmIyKMb/YGv53d+
Jz91a2XZP9NdZVTgauvkFWXUKSP7cyXgz/RCf8Shx2/WtjEVHdN+2RfyO7XbCcqDdnyOjFskxGP5
xmZI7sE8XJrn/qW4ymrvjMymvY/UX3lx008rLV4Rd3g8e+aJE+Ge5Lfzr7iykXAMZ0ivV5aX7wdk
Ewk3IgCk5MRLspj/vbyII6FfaVbX+4KKH8325EUnBsUsg0vz7KKzIz5aCtBqnRfvmbYPkXLFIVP7
YPS1R5q21aKKXmJOy1cOn9L3kOL5ygx0LhyQTfObs6bISmGoplrfF8jnUuVTRqB9jOxYptRvkBTc
5t3qJBwkfS+HB9xoqs4gxhMhWWi+DJ/U1cu9UM97tWVn6TIie6FeWgmMi0z1piPvpfAyDYx9xsY+
w7478Y+IMDhaxsKLULqVSVwhGzff8DZ5UExE0gbbA40guQewHlVeAvYQs1/WLMKnTNwAanLJDQDt
DPJqaWiHmDdWSZ6HYZkli/S8a4HUmi7NdlXb1EcEDH5F9C8I0wWHf5HpGMtB/jS3ms6nbQ5223qO
k+10flDkBS4DW07w5Q/kLvfPkXRbm2sjWYnn2ypc5iC8i9s0+TheM7+o8yH/r6PX/BjwGTACoQ/1
7duIhqrqTXHS90Csu/wQL0jBJhzJkdaZR1MqWRP3Md4Ud0hDUb04w8aUFr21yF+Yz9xFip+8tr8k
OTDuyAOMWFlAKp/tuAjGQ+U34aIi7/Mu/HWOF3hqk6uc9e/Dm6/L52jDkgfm6esw/8dil+RJccZ0
raPALW5MyHY6Jy5KFRddJFPX49E3dPybWGyDjjCyG+vz1N6NgBnq1Tn1Y4Oh+/+iuy996be+39b/
ua6LHlB11HVpPFv6niMQnMScd7M4rknDs6qtMd2MhE+MvH/PkxsWqx5AAarmIxC+hdYEikxtvzNI
DXOsbM8vQm2luTLq5oBZyorEiGMDw8ttUHGKm15k3Fc+x/Jez9xcorItJ5vTtK0SNTgx3RMphtSh
8IvK8NB3auUcg4QIHSym6MfTsmWzHLLn6Oyhr1VvJektsoqgSDZ4TqtKCZRjc0AP5CgglKhPBbvk
Ic/dbvbghekYt+f1yBHaRW/s0LLS6I4j+yf4sKqetPRGHDfCcV8hWSFoLGLjbssHAD12IRPXVD1o
uBpT0+tTD+pRK0BA+mj4zlWkSoaA0QCr2rkgFvdE6MPjqc/9pmf0nd+r4b2mrsJofdZVT3qkGXVd
pYfH8fvXwUtlcsqbEym+zeFGs+tO+emkfX0dNBfg6/qS4GuVS2qBftM9QcFNt5Fot8jjYz9i44vc
pn9L6QHBiFF9hfjz8uZEGy3cpsfe6RIZXAYDTj2YdtrSeLHuw4cED0Z4m7J5FmTchNtifFWht4g6
WtaFhCayc3vZM7I59GLijHsAL92r9GLt+O2lzAIRY0u0jYWnFkLvbUiHh6YIvLjRLjXb3GX3M8mk
w1eO9KJ6xysz3VRL0W3vSL8cPUS8G9ZQQHQdnyjBvuQx+Aic34UzDA+P2kaMMMWTBEdVrFtkBhDr
YJpzivsgkZskHrKTjR4YsjuxxYZfPJu6N91pTN7fu6XGiYmjHG53zUY/G5sHHV/37O6zUaAjIEvs
nr5hE8jrU+ZYqqu9yFcMG9o3LYZJM+9/nuLlkLI+ctidhFzbE38wcpB8RjrFroAiukmcMxq0jkmE
U0FPRr12D/N4objT5vQ2xwL0Qfciyk9i8TYqN4h0aChDVB6QPEDWbd33MvZLuKRr+JxueaOu4e2Q
31J6msKxjYP5zK0eITe/dx8ZPoRAtMvOpesDMi6TnPKaZtL4YT0HiGjqCro/5XvStzSGRgOIUGM1
4DOZJWPJG2l5AtGqvGX9w0jr1nhAQDBi8KdWAU3Mm3DyoRqhfAvTFXsp6uQwBVG9GIxFTo9M/uhQ
WPCgapcgQ7H11eMBi+T5NT2QTnrmuboTaqbPKVupIC4iV6l84uCUcDOIxAMHwmP82WnOuOMNj7nj
yOqiRcKhYM5kPJxiimpQHTCrTazlT5N2X5prYvjAA+IKDffD7b8rZOk7y2l+IdACo3IB2vzN0mw1
k2jUAoL+6BPhWCRhzako1l+b9KlnJZGlF4uXNkSehepRXkFTOWWrijbjoa62KhzWEllMI78o8Vuv
OnTItF/s6Gvr1bjDEAX/eaPkM4RbPnQvVMmETePsQUFOa1UqFh3RKpJLSZkBiQRUyS1DGnQnzHUK
DB2A/ZCsHVMjEUzdmXbFFHhypslpmgCBqYhrjRaCMrxzHIMZ1/vT2lRvZGPTdv7Ygh47RLojKwQk
QkHlNJM8wf6XjqvKWoWw5XgXRptdj3S8kw7x69FIb9uYBWRlaE9li1i0Jg4HnLlmty+yYRvNLo4D
cBiCaqN7kHO/e84f2QkYDDrSw/F3S9ZEuch+Ucoyaxe6u38/LeVbr42HxVNCp2XqJg3tixL2aPan
rEO/sad0hwKdPUb7aJ3e8z5q9Uq/O5OCIXu4InVH07bciSa7zaJDPW5I3puNfooX0VSEspEFPZ1l
4kfZZQd76lzV9C3YlLQuJZgf+orz4r+v/fs49eLaL8oA3Tpmp5oT9Z4dg6KkTTg+Igf0C3VlMNSf
D6ZrkfIX91V7ID2tGsAlpojs2OY84S1+bD/zPU/b+pRMd/ocKNmX+hN5cKfK44mpQG8PcDLO5AcY
64wU3cepsqWHDMWdbDfLciUGkStsGmMeT6fVEt39v3/hdxjY/Atlhki0W0QOVxduFCusB10fptlx
FFuLTApS0YdbYT5OT5QTqZ2o7phsesjS8+xDAQZaL05wrR+P/Oedem2p/2nDxhujzAklzIwu9dpF
EpcGume4d1gbzE/6mvBGSdqMeyfc5qpnJZsJjAFhp0ivRXegmDiTwFzpTxJmTkqaYdqE8VKrVmCC
svSR9JccetDzEQWNvE4OykO7VSnaen/IFnA0+5LW87YxV/15l073tfxMhDMIVq3fGdNCDxc5RYq+
KMplzCCNUBL/GtHk+4RsfgKEfMMYR2Elf+0If5TAltmW1iSYcwkcLtAo+7KKVMmZjTqSx4fZ+8o1
MvWX7uCivP3rb150rYRIjxS5orwdFzONGfsv7pXjcpTwelY2UT6aJ75be/ww4H3IgvYyokmMe4kN
uL0mlvrqR15eDONWmdxC7CVsfH+fcYt5H6xEbgC9b9plKXjynU4xzcN0QpscGSffDlwSffVhVVyR
jxE890ONyAidQwafgPXtlcuVqq20TNQJl6JXwltlm5oLT1GR3sXBlr6OoB9aQtHQHKR0xxAqT3fg
mDGCnlJSNx2qikl6I/gxDdFofZjRh3l6KKzHk3YrgprrP5vzMky9THUzw8vTeyhvkbg+I7MmVbkH
IwErf2E2LxPctoISjyQH+R6vrjgza0y/fThhS1A+xtO92h/i440o36jlqy4spnJhmguJ9kwp303Z
IaYckZiLqXXqFZxd8QhWxCh++VLt3GCiovmm+DIRH1iloFmICTuWd3L1q0rhWFKUhs1bwv9wtHDp
+cTp6AQtpAlEyeo5nO5SglIMTzyjY8IsZZ5VRxifjZTqkL57sq6HlU5PLJ9Km/FOPa7IQG9uG8Sc
ih337mlC9GL5uuQdO7cxVmroGueXCbBsFGBFPZ4D7Vqd8FPdyIYDz9YyRF26HJBLadOlulHQoigo
wzfG/X8yaIjZwYfI68WsoWGpew4J4JiL2GsCjR8/7T8v4OIzM6STnpkSFyDf9W4SVAtsjyAHTRQB
KRFdV2fG39R8LCVYRiQUdGDcqIz+/pLiYerFk0BPps1xqd5O2nsuFNtEL50Y9kDjwAl16notcCbI
VNMx7yMI6X5ya2oRTjn7ZOysx+lNxzIeEf0rrKpbklt86cpz+RLVX3zwCuJIAMOmCtH5q2L4Y8UT
mixPhkzX9orO6GGTAnhvBZ9DvcesxJECOV0Ik1udPY691FGkv29a0dVIriRltQ7y+y4LkrS2I4BG
zNCqTYfcrt8eQxd6Os7Eg24uQhxHb4T0qrLND4nlxahSODt8tJykOAGcjKACxI855MG6K28YG3CS
iUK6eG5DJYtQT3wIfeVuQE6aUET5Bq03hI9UVXt5ndFfxI8Mqns70NTaZJ0d3+nNzSAfwu7DMGq7
1eIrvcCf1smZ3oEqZabicgP/frod28hx6kaV+NkWCQUlqCe+McRm8g+i8zFinjcXm7JtkZf6O95e
qRTml+fiqbExzzALIgaZKl2MlaxzpSlCOOD0Rd7FwVFfmwKkgVUDe8vpZmOvRWsBG2KleuS2DG8T
pkoSvhtHHjau1S3/fT3fh0WgRCTFUDkeyLjtLr9u9ETKUZq4HnExrqK3gb7bvr5t6VM10pLTIXFE
QcngxWs9tB04SJjnMSykVKxe+gEnfPOR3UO7wOtEIHbkdLepV1Y2nf1/X+hPp5W/LvRiFehH4Vzl
Mhcqv4LwIXqoe2SIQjRYtEy0J84JM69Toxr2Z5mtbJsizRVPbW+sZvfvS/luh+OeGXQJoehhMf8G
m5CNsYFDgcIFoecifcbha3Srwnw2xWWoqnYn3EoxMg235P06dE7/NVuofvdPPF+aDs8GoQJwyGEE
88nBeDslnjR5p9rT5LVJwNuVV/6yPSgRC0A1iPtTIfLZ+CaA4HUPJ6OU8j26A7iUyDrey2UaLuEe
GzLGd/X+9K5ChY7XqelqjobHPN/Im8wd19rydO1BXpzN/3s1KrY8CmWqhYsvQG71urVSgSS1ZbEH
kEnjmzGy/mIAVwDmMtFivrakX24h//2bqNBgWM2azov6vNZb7RTpYc5HHxd+dyNWCBRclUyIh9Py
6NXa4bi9WpJejh3+81chUIMJnpVbl27fWm2OhF+WxV68k1d0HDYavMuznSEbAK30keSuDEqX2GfL
TysXNcGxDWgD4FxIvOKBDhRL+nx+vtcQ0dB3wTfJhrSdkMPVd/Gbei8ws+v9UvZoNVLHlzgFkPvR
r3QQTWeTLUZ+rHhTtDF/R0Oga+5Y+VHvQnxM8Wk/ci7mU4fPQXAgk30OzoSRydQe5GBwhhU2+N7p
oHEajhTWpsUoLOJw3VBgEop8eohRnSTQZihHIHbdVr3H/y0iCcxL7kmDWRdslaRBqkEdB0dEPiI6
Q7IZnFIIpH7Z1IfjcQ9dkti8WuFyulsKm/TOqOwGYbeDB70EI9wLvyVMKs06Yggh1K+W8tShryQ+
/MxJeDrftf3ydM0PqV/UPP95cjQ8GeOqEiq4i2Jaj9qqnY55vj99YoY0muCoxTREtlO7miAzZpu8
ekmU1cRZptV+m817qf+WS9AWzaM0VW7Gay0An4luZ3HJ1NvwkrIc2wLm4ap2muJGBiqDdXhw2ZgR
fojpe9LtdMILj4FCViyEb4XgBXsanRyDFsddbKL54YhKluaJo6JJkEkSkN+1fm+0/vRqxM8T9GMD
1UfHN34sqpXKjlugxOgLRIOY8hvtN/y+AIHXv5dD9aebNWulmZ9QIupfW8wfhYiCuTyaCi3fV565
wIOjw9AnBtdcV4aPy1wuVgrI637ui+D7EpQNQMUC+qgIsgrcmYuhqtBvCYCH/hwdeemWE4K2AdSC
9gtKLS/9jDUfD5m5krVdAkg4+8jUX5mFgoY9uzA+Jfl17BdycM2fcJnj8PUeUA1ieWaVJ87honNB
M+ZYtqme7yXatWkABqb5nPzy1vo1/JqPdUrxad0xDfOvOecuybT/+ctUCPPIdk4IvFixkrwrLbUw
8n3yGb2VSz7EXf4EwCS/0YPMv0aTutxdv/25i6rIkIS4MSoz5/gc3850gPneohjxKnkticjg6N/6
iifpDpyjuvIzLbguEtfmPfyP4ui/V4H8kR2LpuTlIb4Lo15sBisnnQHnNYTcKRDPdvI7umseTq/W
rw7wZD13cdMPsphP+36XV+50tHNyhZEOm7fyC6Glb6SimrdoJOm8MnaE9M2S8gTtidUU9t7RFl7A
4JxNO89vesj1pdtZJGLb2Y5VqtUdOEBX5ryXnYL//DBTUSBIfgW8XawnfSumndyy/6gLc1UQejEL
zJnxShVJMA7xRIUj1U626Z15ZE4aMyiGmk9ZWyKmvVIOXIptLi/m0hYvh6fe6ts+3+eRV8sbqM+x
GeTab5kXjBmc6DWi0+uLEwjz3hvoR8Nz3MZabp9lZMfA01lohtzNMTZTvlP4Ge0msn4Jn7l6x1LV
i7uvSAdZtPXuU1HdwiC1yvTC2gnfuuopvWoKvDiwff0g4BGAsOiNwiq9qCiESreG6tzk++yTNvUS
E/7wq8Vb3LsFx0MJRfdSRA6b30wEFGPFWJz90E4DifiyjsbWDb8iNFdRcZ8+TAqYLrSU2/IaQ++y
QzJfpcY/uDX5nBmjXbwDJqhDwxLMjGqA5B0K6Tclnl8AjTnia7/+f8yd6W7jWJqmbyWRv5vV3JdG
VwMjStRiSZbl3X8I22Fz33de/TxUZFbYiphw9wADDFCISpoURZGH53zLu7jYHJHak3KtqDiUpg37
UngnJrCRmqXfxuKPbTZ2Z1+Vbk7P++yt+3hh51AZreiFWqv85FjO8UqiBWutIukS1fZJUyxawXOh
mnqMtqJiVw72yojg77p85n4rgA6k/bc+2UnSC0RBq14Jiq3090MyH1GFnaFyowJx2Xjxos2x0V0C
u6gP6NHsAiBBRnNsXi1to0oXx9K80r1Jgty1x4kwW12rtESRRJp5frbs3kits0gBaklZFZDnQ05T
PuMdsUtSSThrdAQu+/rg1ZdJuzNTDcc+vqF/F5bhpsTqWEfLOOZ5o9pmqpdYFI3kxelDobRrCVBe
Vd2ruW634kQbRPNJvZWQdUg6tLyesCj3XK532PQDSvIZ8nBME9576q8GOZrJ5uxr7tU5e+I0WCi1
aECWRZzvzkkpOrSrpk4D4G/ITTnyYuBl1ObEeLLn6JiWNeAxrzD2UtOpp8m6wH1QBUwXzBghEL1a
Geji2gjDpbC2uitgNpnpCN8KbG/A8n2J35tWo/MhJCmESkCM9Ckv+pxUW3WZy3pCTD80t2OJGWEA
fAWPOlyOxl3i7QTr2Qf8j1YZY8mHTeYU/pRPUj/wEcMnoIuEWZnf19WF2qy7NF7ifx6ixiNfxTHF
Nx0q3zi3gkMmUmrthV0I+9PamtoyYlGiSTybeqbZ9qu5UjpBg373y87STkuQVDdoeBCo06wMMEvu
leiv3fKQybvOYrBelB4Y2TvzXaIyJ27ceF+oF6ydhjjXheswpWPP5GnjsZWiC9VedrtkXI4WdMdN
bE7PbHKd65dBu7DcLZkhwFuFwny8kVEEQZdk4NE63uBgtUGoTI5WuvvR4NxOkl/FBfaW1aKTZgOF
UKCbPVjUd9qQHY6FBE66k10bb7FhJ5hla2urx2lplVyXm/BK36egbZEdsPtuVYzzOlzK2jIQLoR2
1cLqC6lnPdEY1WOg5vtCn/zBkdvEvyPsr5TusY0OWuYI9byv59JX5oC/Sp1wMfkxoM7CH7HSPaHW
3fAokisHdlJgQrzI17njO2BWS/UyRJDbvQGeMSyGGDt6hJ8fS+gLnROZM02zZSyC6dl9ZSB1nvt/
fzE/XNhZoJS6mVpXihkSokwV/9Bpad/rMLxQOy6EyBaDV7G6BJcKI4hiGaPbFWbpfbQNj4ZOx3eu
j/MR/12wH25xrdJC94aXqcs4OOYwsXPNvJyN6TNQkC/C9K/e0bNVshGlCI6YFx1BnuYJYpHWC03C
IndSxK8o4zJowqUhgZoHaAJjZyYYlClmkoa985rXE590wwlBnUqL+B6ls/qua2eFTM8WGDpdLXhk
zLB6BpSGogZI+AM6NYFy2Ui3GAHagruqrC9CmdPS9NPbqQKrE6WpmnBO7QDM04WRpodHIvNyK9uG
k13F2VqxHv3uDvk1xb2o633DhSrHRKUpvzAAZsYz8cZ15y5eoc2OFyKH8WI+hrT/tYNszSXSJPmL
OtuvIsCJKCFiVoT32k/9KaVrel3BCew4qYes0UOFCOFvXNL9iHUv0kw7VJcqWCcMOie5Lc0e+5XR
rZt8k4Cd4oZK/jShfnVdv6jGfLqus/nN1NoozTEfPo6X4wOd2UmJIHeMF0G4oKzW62DvJgahhCz0
rHxGPmZAEIBQG3qmnq7pen/lhHpeoD29YTiDTqIhBqn3af+HdNKLaqMM4I4c3aduUeyVFe9+uwB5
p+zrBTD1DZgNMFjDPbmk8/t35JfLLjxABfAIDrwQxj6vY2EnmX4sZ8lRQOTjtSW9H7pnGfbTVlNt
Zd7Wq/jVx5pVX+KEqJg3FTp/AeDQlQtWBml2lGQB1hIUrXyg1XGPLhDDqcEqwYHBEBYTd+CLS/7V
a/3xkqfs/MPt0qsp4wiL5BjcQU+gzRTty29DOtfTRRavBFAmYJSpy6NzESxkayHlK8zt/HLpzkt5
JaT7okcGcTOOyPkecnkZ8lGB5WqWNpd+doqa0NNuO0xiv3h7z+WVT0/646WfRcRe2KWCbMXJ8eTA
Ie0sFYNCoOeYZEqUeGfDvtsVS1Qva8Sw0niXPQwPij5DM4eZ3hS3TXUVaW/YfrrrIF/jlfFVaQNT
s18ENjoEVkNVNYXO/llgUxfyIIZuR9CuIu267a2NrD6MEv0VSDBidtDHneY9q8mCqHcE9ZwAd6L+
q0wYH2GCzAjIl1OsK24idw8JQNFQn0W8ZJ0k1xoYNyAt1IlljMYROVzA1ADiuDA3VvZYgFfqetCF
jYhhPXYPzbHzd3m5i62XDFZ6Gz9p8ZOk3mUjdLNZj6VfNcfiDv55Qie6wj/ENkDzApFYjMemRI1x
vY/Rj1TmOvxFdWsYD9qdUB89u1/md+URCoV42S4opF8pNny2bB2/Iw2U5hcaqOIEfuSDLtNZF1fG
MHJZLwoKpDpI4En2IC5f6/IVkenOfxabpSyQy0iS7QNJPvhHgHXC1SiD70Fcvs0GRuPB6yCvrX28
x4lbjPKoFmuv3tQX6iWSaFCUIaXAKxDgQU2aUrSS7eHRVBYVjTg7WArZniwJ6wfknOuNTs9Gs4Wr
Np1bGDXWqOsHQBqCRajepLTfqjuZ8XMIcPQZui8cS86xH99H8YchcjaDlr3VjpLGC+g+tXMBu4PE
KWVINOAUF/6jtkUuAI9H+r1BMIufO+ESfGKNrE5u6wgr3n5te/irYo72cdCeBU+dqbhhVzGLhety
3S2Vi/7FCG1vk14LmDDMTJ9aTrjCvARzsGZehkvswn8/K/1yEtcRbKfh8CvFwFrRh6ZxuQQN3jcg
smV5QHB3xYBZ1+UshKrzrjO2NlNX/Uu1uF8UJPn9//pyY3qpP0yJtVVofhQxr6g7ksjkuduHzQwN
3yCah+paJvSKvceuWI1gIlxbvFauhCvdUe9hICRUtl0Yfpd5u8OudiQmCJfJ/e/vjvrrWeXHBZ51
mNWqlwMpSRLI1bN5sB/nylwDMJFtZeXaH1+9/FiSLpuLRnzQUUdFRgyjOgRNjKk0gCcyEMG2YjzN
KcpkjyMgF95ytHeZMqkuwww2rrT8qXWPRrCoNdtvV1Q0fv8bfr1UfrjJZ6VRN7FGz+9TMlTyT+uy
wz6romCLB7vSOmK3Rr9F9jeedt+Z2wHFTPcouA9V7xA9EzXCV32Fy6WhI6VCBdIPYXhQY9wdUpw4
9m1ybEiufn/FvxyThBUG/I/Jg+w8sIj9uk4KMUqO+SvDwkBpDKxwsSjI5i+s2wB5agR7cOuGF0la
Q5Tx+++Xp+DhPFidAFlgcJGP+UntdPA7y3WtMDmaFCLB6/l2tMkFmALrSL5ooCRrCMGtPXTxSlsD
aZzN9vWdZ6dX/PE69whWHwcQjUPjdMNXS/G01P50bdrUAyaSptxwFvgIlV9pfk2aW2M8Yr5TZZXh
hBWbVr0d5YWW7Ix8ISHdG4JOWeSDDU61USdeSOnZsbc2+k1H5vgYavcZWPXM6ftlSWr4Ref114+Q
CBqI12Qaf74cl0YS405KbAidP72R5nRbkdygiFcsNQU/yt6mo7Bws/kYXSiS030F9DvX4TlN9taH
Czib7LXQCE0jJC9VCBBpUyFgges74Tw8rudiXYAMmtUF5qtf2r/+Ks77+M1nk7pkFhGmTHxzdwV+
LNn36+rNRRF6wqmTTy76p+I6333FGjvHB0w/WJ+AEqwnE/bnvGrZKWrWCGEZH5F2bLJDo13ItJmy
my68V2hPRtCpIoIYYDGho08hQu9Uml0IK0zalXhRj6ui2OExWA8oGSziwRa0WSmu/fy99hxlulPa
/0VKwyWjpGDBdqPNfD6Wy1YJEFmOp1RLy2/C/jqE1Ib2SEAVbx3Pw2tMDsGWvBvDU52+denlmCx0
BLJsfUWrILZhy3/x6v9iRfp0SWdBumt1ptlVIt0cKqPKFmKEOjxFNU2VhkrBSD44KXrUMyiEiWa7
7muBzY9FNJPbImQPfPr0hR8vJcVxa+KblUZAcS/c/P4qf/V2fbrKs3i8VD3FZRxMXQqP5zeXx9tR
sFEucnHPbHDnToJFrs9LGKfD5n/uWv7XWPv7wcGK+7xuF2HjF3XN90N7QXV2IE9fFE8DwlKTVROG
sg6Irxkw7Z6KH8jeB6q1z+oqmMP3+f2tOJeA/H4pZIAU681Jc/Ys7jfLvmjcoQGkkD4qrFahe2l2
t1WzjWJYcKsmuxDrrfjc7Py5ti+wFFEX5qU37qHHy/K+qZf6eEjCW+wx0mAHlToqNwPWA3N0PF5+
f6m/qiwgYa6qQDwoK/zUNFMjCsionIfHQptV+V3aX2SVA8webkL4AI4RsqoYwuW+ACADddrTFkDb
82yRwKhDi8WjIzv7C3Dx76/9f3hv2eH7ylH913+y/ZrlQxl4fn22+V+74LXMquy9/s/pY/867POH
/usyf0uv6/Ltrd495+dHfvog5//r++fP9fOnDdReAyxNm7dyOL5VTVyfvoQrnY787+784+10lpsh
f/vnn69Zk9bT2bwgS//8a9f62z//pM304flM5/9r5/454XPXz0Fa/7F6i9/S53/7439Vr28pFizp
H8/ptz9uKFvUz+kf357/sJvUf/7ptG/PVf3PPwX1H6Z0ct0jVADwzzr35x/d22mXpP4DiC80UUkH
2G2JE8k3zcra52PGP4i1sStCkUOjgAEa/c8/qqw57VPFf2CnhV8C3tAa2jJ//n2DPj3KH4/2D4Ap
h4yfUv3zzxOY/UesMPnfIeWKuiCOSIQKaOd/fk3HPumDJCO8k6fqtQj2Xs8bzM9lV96Z0z99I9Ph
t8Rofto87TCiEHb+abuUg5uqC/SVZNR1iZlE621xl/u+E64dx6W04r+fS4/ASEV1Os5GS3zNDJQv
TK+rD1CZo8XYEn8qA4IKQa0HN1qG7wUTf3A3uqGJAU0aPbRiXswEhXC4LEY4xt3wUnjCoSt191sq
AzUqNEhsWZSDoK2YdGHmyLFMtpZm77GmYiPWJWiCy57wJorhbsjM/rVtmnujqNNnvQPkHWNP9ZiX
sQj6g6pelOrPfRQQgcsp+XzexKtS02pIr4F0NAwMRCK1Nq6C6Z+xnqsN2iKn4yvNCHfq0O1OW6eD
lNjTV1NDGVibZnw/LKmkZoEVtjD/flpRQny2m77m9JEYltuHAfzX8//4vGlTfgoOMUlgHGKDZaGH
K2IQdxLY+ZBPyUqhpIIebEDLZnvdze7ULPLuPNfsaLNF+aaOo/AAmxI1naSKvrlXUa2ar6E2AOlu
E/UyL8PJH6goHENQqjujCG9OBxaReJ0OSXvXoQznxJYybpQylpEqqGGmZ5b2OrxLjRF905Q4s60E
+Z1AwBRYGcrBicXcuu0T7e50ROwGV70gCXdJGPiO6XbIz3R+filb5oj8a5e+miMGw2b4TU9LZGkk
eTgoZmSthQj6t2V6DUVq5fF0WXWv7XO9a+8TDaNFxW3zCy/QjH3f0VQsDUV6KYu/fwDCC0ZYe1fi
AE+KsRQs+z5yb+LIeDl9m9sq2zbvhXs1RLClaAKRaVhu93lM5D8mcfQSopBw+gmjQRsg9N36Kiph
SljJRDs3x/ZGrcFATbehlZRNWivtgxoAFtTFULiIgybcdy2iORWvxS1gznxZ63DvRXncelU4bkuv
HrcgkT9unnacDkmsN12JGppYfx/w45NhH1G6PG0rcn+Ic6lY/fU3TZn2nP49fbIaMfCdqKOLH6f+
8e1nf4v6FnkiKVftHzs+nvf0V7OzItb9Iv/ra74fcPY7hkHQ0Fyxtj8u+sfP/fGTTv9l5JW3bdzV
jz/7vvroS1S6TDXTN0rUbbWocPfG9I85CNb+tCn5yaWrhfVGymOUQ047SkGERmFp6fzsYKKn9EJL
YZqdDv7+7+jSczFSb/PjpKePYefoLQaBntDpi057TztUuYZ4Lnmrsw+cNvOqv8V4a1yffXXqi9lC
jFzVPu34cco6VMKtUUeI5nz6YaezpVLwOGrIp3ewl76opjM1fJ44sBRQWWym5QjzCDSiznIW+iBD
hNoPjSHfIICTacEjqAhNAn4mQmxBS7MzjBRtK4kG7n6n/8zqmm10sFxVqDYZb0y2DzVKwr3v0igx
PH1byaNsolfDB09HuwGhTWwKpvP9K05/TEIX6Q6RZ5F4qBIo9XDZd2J8i8MFteVOMLeBnsa3gVwj
ua7E3ea0Nw7laN6zFKzG6WBBCGCXiFkHXoBNOZrIIl5tzU+bpRmDzNKxJD5tDorZXXgeheHTmV3m
8X02iI+nLV4lAzQgZerpW3WxstCAvo3HlMZGYU5cRCu5Pu2To2yLyHVyOG2ZXfetiAA1nLbaPke6
2mu9i9Om2rhkZXmlr06bnRehAJd2JoDMzt+PkZBtS2TA5DSybgzU5W5aCklmlfnH058sV32yjFSG
i88+0WsikA8xFMhpU/HjcBFawL1Ox4ZtIUNZq7r5aRPigbXJXVYmcTq54IvavmmM4+mjZarm1y00
4jYdRag5EmG8bCEQNp1XT8TXvh3L3ek8SBlnrIwCzcXTNRgoQgW4gkIUmC53jKkcCiIgL6Ozbqym
RLAlh7lJBU1d/H6Z48xno5WghqugMoRMKUWQc5AwfP/YMloUkyQj10GZFdm8CJl/WxOFt1qIIfiw
ZXpKdEOn5bSRTX/JFOV+qHN8Uk9HG5lgt16brk47/QqQgvWvc1Vekuz6pHzRxqS9scQiuvHhwqcG
DqL/Oo8bpteyVL24atKuERrGnmwUupssyd/Hrk2/jb20VmXBeBALEwZMb1TbRh67nZECeQrrsn3y
PIKj6VDdJKNNkE2/Tos4WImF3K/6vi+PupnA/pwO0VL08KSxemYNjYniOlBxuTfZj9Gn7jqt2hSR
F0KcRbNnGDLrVTKGCxXo10Pt0QsW1LK4SIYguEwHesht2Xav6C5YpWa+Zi0qeHGmjxhPqcZGjGUK
0KFW3sdqte+mc1VJ+UrcI92YqgI4eoB3LXmue6Vl4/D9HCGJ6GDKzZPSoaUjS/BAa104BB6/WtQQ
PTMqtBTy1C33BJUPpy1/qLtDgG+EHOn5rdmNEMGhDovTlmSN2e1VgxT77DSA/h/kPDwp/nee7HxK
kv6PydP/jynRJBjx739nFD+lRDdN+xw3n5Kd6QPfkx2cC/5ObiRD/wcPDBifhgo9xKsPuY1GboMS
qUU6NBUpSct/5DaS+A/UHan3KyCQRdlS/ifJzanQ+TG5AXELIR7EtwiTF0TeefEoZ2Lwxna4RQpA
k7Zp0toZbH+gGaWDOJdI8V28lBGGSFCDnMl2fQhffddpNIQyYfPZSr6gjgt/XYuXVbepUUqQjtkr
YnnYwon6quwvXdQIu7kmbMuJZr4eBBjM2G9Y+qy8onJ6G1/V4C0xSlXXanhD5z9SVgkY8XhnSs8S
GDcYVl/E+OcRvkKNAMNE0kOob/z8z7/6w9P9Rb5wRrbQ6ZMq+CTjb6ahg6b85B2vtlFT60g230I3
aWcA4FGbc9fQcXfVA72vETkD5St0y5lc389fygj72PORo8FVe1UtbxErx9EJm3KsnCJYz9ZSjFcg
LcXM1rq9VUJJQ5vK2+Zo3bW3Vjs56wE810QQhIDlfNWJwEAjSABXFt78zETOZwafCF5CTMcFuEhI
A0lHAHXIl1/cubN46ac79/kx/FuFhqMa+nJ5K6Op5ADDqPfRBJTckHf0NtTKr577GTXo59t2VpiU
e8nKBFEsbzGMvLFeEeeq1nhiJcLB7ebNHoDTNayEiEtZAEajtfzqqm9j8Q02qunky69KkN+1ZD6/
f58Hz1lxwUuMsRI0Bg8UB9QwQ+T1k02PnYIeleiyDLPwUaiIJwaDsP2mrq7C4hIqU1Q7/SATOjR2
Qt3QonmS0CjuI9oTCLGJAYKegDiD4XGSPizwmxMek4JeqAeWD3dk+Gp1JG01LUNUAEBegBhYkR2C
6G6Mo3WUvIxI1aG2Jc1MhAbC7aQ3GNiw4Cz0wUCTBy+KcsCNxCxJedfWwR2PEvxLyD7+TMPDAFcA
YUZjSREfrPBQ0nmNkczvbwLSeN71Rf7WUqaAeaVEFyDUucAWxkzoZOnUTkAwL41muD7iK8sJm+hS
yYg5F8Ij+0FAFubMfDEFfEzkFyM6qPl8kqnA5FJZ1Dv/KR+WLsLa0UGGOwMoFIScIDucd7zNly68
5x0/u3/DuPdpANH7pNfX2XVyXTC7Ecvma6lb8D2dj0rkrOxnsKZd5Dsu22SvV0tULdt+5Qr4ka/6
vfQ2XDf1ursU6esrDvIaIS7Y6bVWTaKNlCyuBvkgYczp7Rt3GZYok+kwnzfZWr/M98qivdXs6Kbl
3dwM1Tz5Jjr1YmKvx5tune9rZKro2R6B/d7SWyBIoyl6Ux1yu7soHMx3F+OTdKdgZrQW0DenprMD
HKrYIyaS1SE94i45Lkbb32tL5ugVitSIwSJ/JxyM0gnrbYMJnIo03oVwRErRbhxh2Vz3b0a8Z2zF
2rxDDYFmrHSRvAzlRXUR76oXBQfNLyAF0ud2wU9v5Tki2yyKUIL1W96OvYMhRjYDQEqrC7B4fJ29
4cpDuoOSrsGvaK6juRs/ZNLtF3PR9KL99CKyGijUIulVsqx+mlAjKxL82BzLWw35Upo01ULf1Jfg
mIxtZKcrHb5guPIeqm2/D5+6r8Swz5ql328BMHmKnbBvQEGftch7yczgZlXTxKSXM8rZlXHSIUJn
ScNmvbTmIBF5S1bGDlwJ1gF36MSGCwkv2NRWNDgVNuzrrz1WzjqAf1/YJMUCkVCGfv35vnRBEpay
Vpa3g2+jUQpdhF4M7IY5kPjR1gYKgHYFFr6jqB7c//6hnLpt5w9F0UhQWCosyTy/KxoYziGxhvLW
0FcqkQXddHR7sb+RbyzByVadrT34EKeSZWgw4zygbUb+l1Qrz1xXrB9YxJW4LwMwVlH2s67C8O6r
NvdPWf9pFYPejG+GNYlDn/eSPSmTy8TNyluAyaZdVE4AKMEu5ZfUcvLOMcRuVeXPgZs5Y4zFLVoV
zb1pHnxzV6kXpb/X8xc1nQvuUtLhuOkDws05ilVMpO2BMjL+ku9Nay3SEp5v+KIMR6t7bdWd1twl
fb6qtGhmAL/WHKQVZLDmLCIaU9RawJN4gRQVafxOXxZ7wI4ySIDwyZXh6fp7Qz2owaOgHiLl0i2P
ZuFouJwYN314kAaMEHc5Ru/qivlSRAww2ZnW4xDdjNZ2HJcGkUNVs3LaUgOfb6LQKijrpJghjk5Q
r+sU0XvCHm8tBQ8JAiXIc8jLNrmLrCeqBjNRu9QtsF62CLj2yUcRG98GpK5lJ1NuywgvkXkdLXuf
hz4DmsdfFHyhkVFNHnzMEAfxVQDb9PvBdgp1zwcbHQXq/RaeHQhpfR7popn2iZUFzEKvtbLtjHlU
oVa8kJ+F5Eb21nm59DaDsGpNBynY9gLIimaiZxbZQnxZJ1sVSc/oWRmv1WhNHVWXl6L62IoH/1t1
Bb91R9BVY+SqXRlPVRzaDZ3sXt50ANyS+7h64yYX2BnvsUlp33L0KmVk0izHfWnfknxuZQ4vWVRj
JrFA0FZ1AqSe+hkCVkl9YR7leobAcjeV5G0JIumwRL+dGzlTdBsZ9y/u1BlN8PucgGWWRZVcQoBG
P5usShyMLFdyi1vterCLZwifvehY6C1WNoFIDj4QcL4dP1WXdOi/mBPOgDh/fTnOrBNNBMzsebtb
qqEZo2VRMFNGz4PmiAajB7tH5EJmhDHIt6V2KhK4XiCcJ0H5rhBkW6k8Mti1SA0jatgihi6tfWWn
sfS1i4joGAtvb/4VJfqsrfrztZ6Fm26sJZ2ncq1MnnTjR4TNxlULdPFaWvH8BYMhsGjcbYEHDTPr
sAS3ZtkBDq3UKOg/e/PBcowQ5KozAU/wKaPF0C2i1+HF/aIedIZ8+PlazyZ6lcqbG8Y8VPkJ0SQZ
K7l5niN+kh+qZQLTYOfW8+oJn6mWy5NnAUJjthstgbndIxZ4GLoL2HPPAHmyetPhy31hMC6+Jk3+
MlhgOfrr+bNmfn5NQ9AZ6eByT+s5NAkC5jSfVT0KlLOA3u6iXBio2UHqpsS4gETrNPdfgpDVX8wV
9BaVqQGt6YqhnVpIH1pEqTIEVZu43m350JMLJ1VjpxLQChCxA+S6Pf2rmS49SuW6VN4NHnXpzxvY
LgoIWeNFNrDmuzO9nckrainvHvO/C25yEO5RLJzFSMvETltvEoQmivyb2ZoE2mAArGtRWmbyVVK/
GKgIBZUjuLvWWw7KTdZswxiFP0dF7zdZRclBzlB09T3gj5sRXiX+fsM3y3hqtbU/fstYGIr+sRpu
AoJEo90HOKSJHK2SHWT9DvXb9CU0yCGjS96hSL+WPVvU91SLcUIWhyuPAN3QntUxWuXDey8QVM4b
WmbTJ+wB3zWwh70jNddxdlUk4axvWdPUTaDNRuOdSnUt2zHU/y3Y1dpFAR3SjVPihBkgALQOkDpv
lAshwxp12/jgZyGYiMNSMK/CJEQwFZSYBpjkLTY3RYYod/jWeFhW1iBQT1qoDoJEcwvTzEQChBm8
5QWrrpZeRqwo4dxEcI+g6agshU2Vo+hC0o55RDPXxaM5ZUTADNEeKt/i9hIDhixfKcNSwzbOMre1
cBehLavNA9lOe/bN0yfeSJFkBNTzhHqnqlxfyauSurpnG2/lUyTOseRAZMVBd0wOHD6J+mKPpmeP
TKa/oefqeXOmcKNbQNNAZUTQD174KA3LiMAK6VVkCvFRwHPhJbpG3h3cprZukKyBuvCGxbrdDMjK
aKSta62Zp9RE44XWI+u9HnlcwYaMiXWUFlqICcq1DHApX1eXdCtz8z67lLciz+IKsfxvwWP+JMPC
NCBFmvfSM6EddET0K6saMNSuji+8ZpZbizxYycauNO4la9s3T3Fylwg3hb7UYGLF8aJCqZlSwioR
5gXo7vv+tvomIw67ZAkjqbO6Rd6vyLayS4tR2T+ajr8w1i32Y9EcI6zhraZoy1hUqP2bM5oRWu6Y
NV2GZTdureKZcrnlXSeyDSzIiL8J0IkxouvXpJSyRHdh+mC/FymlWzaOIiIA5fbIgumRugwzBF0s
u3xR18MhQtU53GBD66Nka8VokmobQEmTsd5GGy+FaNUQxNgD5Mx5Cbhce88EFxOJed8/N1uq0BMr
KL3PtqayLbRFU6NJ21hr71sBWmeOlMwicmASxMtkjv/GBtGT+EiIlsWIyb9V1RoF3eIbypEBa/c2
3OfGRVVe6dyWAZ3JeaRsJdNGoIJKMqJeeGrZSK1i40N+hGXB9eA08gzDqBX/pzqyAp1zDdAZ9PFl
Yy05R9Es9YeEnygsYuUGii16iJxUSxZDodhJ9YDnRIfy666Hn7spV6jUpisBM+fsoS7JtqItvs4Q
pxI0U1yU74u5+IqAZfqO6gLuT+ZN/i5ddQ+E3uZl8ZBsS4Rwl+3GuFJn+EAMD9qm2Caxk74j8aA9
4WWfPcTvw0O05REUU1i+GFZkUuJXcoBnjQ0C8mlyVg3R0pibf1K3BsJnBn5iebfpgyHBscV3btGH
297UD0J+IxU7rdj1KNJvOgZHhfEQPRn00WfqHIBVYY/P0i45AJYT/WOU57Mme5TdXZofpGU3NzYG
jI04RQIX3wVjIdzyq/HJxach5iTCsZgDBFzEG+R+QSYjjad8AVs74wpOCzU/D5UGgi9cnqgDf14A
+8Sr6zzPvdveQWI6vSnuJutNYu+iQPN/1l+A+wZpD+hdQ1JiI89LjOBhI0MhCv8bMDbz5+z98/VM
j+PDWljmwIByM/NuMRq4GxB+SedSdc+VoHQz5Ft/eEuYz734QptkLmaY007mgC/1BQZKyhYe5wq9
uff+Kr3258KdCLXwsln6jrUI1onkEBcpF9DFM0edo0w3Zyw7J12yWXCFvy/aXcpyeMAk2SZCIiEx
X8Jlt0lv43Ap3iMcKs7c2ymHEUljbGZOA/4bGSyaYebWX1CicXhSUvacRq+ee+PnW6O5HAS73Ksr
zylWv88xYDNzMz4nGaoBrJWcFowJBf6z0DkyUrHxrcC/FZdYImm4Ld6k/nYIVtoLj69D6ikvNtwi
oYb3Y7fqSsnwwLCFwNHNBczzGIVFbTmpe9OBbIscjCK13m7nBZuUdSU5eIWTYECjtZshWTXxWiB2
A+cTVrsKcxN45aF61wewXyZgpp7vcQDyECP3lw2Yx46MISd7u6mFwPalahYP0RImQbELEBGwNo10
n0srdM3q7ihl117k6MO7aD5V1VK3HH9Y18c8Xrb75BsKfuIWMhZRNbXG+Kq9Sm7ybh7ugVGb1Up/
8PctysSzChyFA0MxpCLo78TothF2Zv7ItB08TrOuSXAPR6dyKQcuu5v2GRrUQV0xmtsji0x1097V
zzo6rwsKheqFsCyf6Sxeh6v6OTuMb9QBjd4273PUew27OrA4uNqahUnTeTMzu0LJe1yWb9xEnVj1
jfavYkPeJLvUWWD35VJvHfde3MaT8t6xJPZuZuzJ/RUVl3hFy/gqcLoLCm8LeSVWF9kEp0+J3GaJ
M6xYPTrbH5fxbeR4c+5CRV1+xms5FftSB8pzjVYr1RzrIr+A28DSBFz4ud6jg3CrQnkwbeOh3goO
ttPCDVT24Uib2Q3WBv/iKbhjZFcrgBDSoVulV5CLpFttky/SlykMThd4nQQOcE6Ui9IQs48vEsFf
1Gc+j+apwP/h1c/iymjFIPRv29eS8oJd7Y2H4Jhue/QQQPTfAphLu2/GkQteAnhzIie8BaQuY2Oz
N97JXmvsUnBz+eK66KH96jWzQA4CZcVC8ERz/3hhhpoJhehzYdbM2/eadaNI5UJO3lvuKslYA3dE
0Vd1fmXiv+ReuRviWGciAGCnDAGPf9O7ah2t8wsmmQKcPQVfsMEx5EcbkKmUzSsnWUuGzdSGmuB6
qr0ZCBJQHKiJdEye7UwRFsHoxNLOhOiVvYFUy4qdcqzfkTBwr4sbJI8e9VmyzhfVVkI8fXAQvruM
1tpmKrfzkpE0lvOq3sSQvPBfQmJ6Lb/iV1Fs/dW4TNaKLe3K5wzn0NfxPaV3g4PN1XCpvqaBbb4S
Oej/m7Oz2nGdzdb1FUUyw6kxDmPRSVRoSmKKIb76/bh6a62aqamZ1mq1Gn6K43wwxjteeD8zmv4O
OiXv7TPciqt/H2jqcNn8Os9+vOibFQCbRzKRt0SAXwdfPVjNFgskUi4QP9tX8n2eQFJ8TmwPJsyg
gEGXHFRIFx1qQbgV5IUlzHygI2LxQGXukMLhy/NyLFJxxGQM56/m5GKTGgSk5SvqXJDcaHJaFtt2
eg+GVn9PBVnNP77LzcVajw4XMTX4LqUH98M9x7MC2rziSskjAyJdwolZXSiXTfGdqlK/mjTCq3K4
tRhaYZtvK8PSWchfSR/I5HZLM61YK/r4gk3PZZPkq5asknxwD9XTSVr7yvBvqyLK+fk001/ycfbe
Yd563iBVc4q3u7FTf4Ejhi+oIXrBSRPo5qbF16JGr84Q5/YoMV9PvVUesN4ie8qYKJ/YilUWVxLO
CB9g74mjkblG7GXphDvKUGrX6kN700ZTuh7RLWYj/Keqe9fjbxD+jwe8VbLJuW4cS5kHLFlOa84S
dAJH3EBeR48nXtzLUKXVnuD1r5JnbOPP5DGcRQ+U3upD/NQBhsFHVYLCdP69yrVhEPl7lTOO15jT
61SVf55zvdBHeq/R7rcTojQZULSbnLW+y16xmAasj7jtKty352e8fMeabIE1seGrbfHS7QR+1HG3
k6cnOjOMLvEgRe57XunjmAkDBWjOZUao2njkokJ+QDY52E8Zy1IjennepwH5Mhg8GJZQuBKmyoR9
4GrnH8UlKG/OAbqnqVJDLyd75TwfpSs6WfUMEnfnLfxlRoGUa1g6gNwMSW5Bj6g0y1rMqatxFbxO
5aEmtoQ5GAzzwPn1A1BTfzntmkUzZ3OurtM+teJnYpcmDJ5mPON/IaEYyqWbHwbihKaDQuLqKX4f
Tz/O+f5UnTP1ooUcP6zdY3DcdaRgrJKACsc5esCBlvhF7LJhm4Y9+sIb665/7nc07L+e4ab+jUPj
0Kc6z6DNo10zK77Y5ZUr4gxU20o2BZ8RuNQjp3ronZMbToB20KlKw0TVugZQa2VL8mi/z+T+VaTv
9o7ixpQkF5KqLTnymxlrxHxLyKSSYQSudVf3QxubwY1ST45T3Zcc5RHC+OgEcWis1b7xREd4MK3m
+tIePaLuRhtq3YeowDLayTWmRwU50zTnNNsHIFL73kl6oxH+blEMXF+xgYS7okKF/HO/aP3BuKqd
zkGzjxcJRwjURAZq4kSbnNxmytlIi92PmeSUX8VMn9AuEiQ0mJrchfVvJO2/n+XmhrqYqXCKa36e
48yYML3sP2gF87l28nvqKtOqatIqZhALpQpJidfi/rjQQ+ewBrBl4FV0ThNEtHaac1gej5Y+xwe4
mp2KubRVhaFV1j0y4rrBvjDLrLSlP6bga53jELzST+KgOTphQJXBoT8SfdEGlQpwcyN1/F49Zv7l
Bvvjvd/eYAWJmp3Me6/cdBGOlYezE7qMnhkbj5OJHshbcHJ8JPUlf+iQor9aG1Rh4clViQwRfV1n
bRy3MhYJKJVRqmrZNFuoktM0NosJ3Gma2cM9B7bxgOOzcLKlJ/gCtT2anzGDMCjUJ4biNie3RbtE
8Ips89typPXNvrfTj4vqnWaib3yEQTfVXdbiu3h9Ka/EwjS6bYVIQ61cmmAnAFX2gk2DPuATgsc4
n/Da67iairJznAGUL81l98mIz/r3Uf/3pTtQovAGxr3kVgAoJnmXm7UQ7k9Xu2Xk+a56xUQNZ8q+
2sTuIFrDlBQQ6F3+IlgiYttN8DdVSQIW8//bszD9VGFv/h51HK+KeCzIUGXUgev0A6nhBSwrBcOI
RZdPimTVTwe+DCvWxrXLaFYKkOclRbRm68+nx6t/590MW+X2pJOgtcuQRlXd/FbK/Dhtr3UTynKk
j3bq4Od5xen36mqaBUhNhF7udvBD0PIOntnlgDLJNnF/NHGDb7kiEjM1v9xL+bnx1PjP7pa4AfiX
yv18ewEkepwqcqeOdjXy4t49xfPqOK6y0GrxJFUF+J1eZrqC4aYtJhArnKcu7QfuJTFwD2Hn0/L4
UYZBpr4mx1XfT0jO4n8koX3PWvOWGz6gNpiFCVDEkUSjK70pIbqzpDWheA73l6fsIV30M3Vc7Jtl
kuPmePIvE3Wd8kg07vtmb3jHCUmv4+xOffVdp/z6ATkh8CGWmVt8U9l+/IBygfhBKbTRDpspjmVM
GyAQpZ1ThJ5OqcWJTOitjRlFj2KbLKGYH1R02q98Vy8Kv+8Hz3A6isvXKXIj1dP6RZPiEuYQfFcM
geMgO/ZoR5bJvxee/PtcM3Ay1mX2pMbrux2x66Mwj9vDMdxHQT5rC5uoj2pTIkl+SxywoY8Qr5Q4
xK/UI9vNlZwsSFcISQ9jYzk477WzeimMI1ID+JMH+8z2gIVODuA9A5UbI91hObIxRAAeHa2aqNwS
FgRV6tSLwQvOn0g1xwmiJDOXcUeI4dRK2EfPyapZap0tv1WYdLbrZipvMJ1KHmgEktfC4YKRavBE
rg7M5EvGBRbV7SnEYcSr3zV01ukYCxAsd8kco5nqJooHUHUmfQNncAsrp+xrhGNf5RqU6aIVvtVX
W6Yxn5SO6uTv8SN/nHMdWn1NNsx8dIfK8xdwkhfAdhyY5Sa18s0yh7EuCU3Pfjw/Kf7Vbf1h8rGv
+qf8salsstpJkljQWDFA/GgDAAuMSOs3tq+M2J67uY7uaOi/a40/1zxPpOgSWduM9n9l1bQnEuhV
mNi7vp32dMyR05NRg47eCC6qFQf5g7Y9oimySHsJ4NpD8UelfbwDSfznc/58DlYv3l1obWH9/nLH
Nke1XmZSJ+1OyaSGRmQuJZIvz10EsZZE7Ef8lZvMolJST14Vro+HA0My55pqlokhlS5lzlUI1Awj
b4uoHabeoh6IlQsLBDd6TpNqHzOl9Yco7K3iRA6KQCgL6OYK0zXFhWKSHTQ7yGTsTkcYl5XyhdQW
ri/7PTSX8FQSx6SvQzHbHeH9hnig2d2ko3Amwg2G2QjXCJl8Z37D98FTxyHHHZucFuu9MclF59EU
t1ER+oFuMRAQ2q0s+lQIWvGcMlkkEBLjoPEIsXfmNO0cWh34WUtmeemVPHQ81eEwHbyoG4iAZOeI
+LSFgRpOiKFSofiJ+GSMAQ7LELWdG+HuRO1c5rSsgH/F+VloHvto2dB3ddap3BcvmmJVkGbOa9H0
4oFniPqKKCkIiwrjeDBRwm2pwl64Ts9kRL9IydSA39EStAwd0L5M1TcDe39aL+bwpMFS0I0mUukJ
62Jcj5MXUL36EX+dTeldbeVrVM2NbvDdtA/wDDHuAvuwKj90Y1sDtpGJRAGA/2xfujG4oTVwuLz8
rVT9otif1n3QsfKOEC5TprNeVNH7Kna5NAmLe0ZqNnoLGTFaF9EmuYHuYFxYQ2VnkvPr0D2K19nA
ckiBtdB+EnLbOaaXvdCp4rHbT9KdyUReY5IBPKH6p6ufEFuQLKUu9ENVtlsyIkcjtFnRWC79qnEi
fd72nD0oCKx0wndobazSCRHTmXswqlQIXnFynWQNt8ym7RX/uw2zJcamEIeTaeqMAnxNBz9fq06w
JqQ/XpSgmczXkuBMzPoXhWNiYhXo69lY7WZi4xmnN9xO+XDtm758bZZhYqfG9Cw7xCkW8jMBvsAx
h4MbftXkM+3TdyXy+bxrbAmk6vHfHn84X+sI01WPrYNovUanbE4ZOpz24HQKOPjh8IEBpdF5Odl9
2TIt14L8cDQJ6QNCNT7yesj5tc0rXNILOOUkwkqcnAXMZsgK6K5Ym9fhVBeeGibSmen15255ib70
5OSi0UFn9dwnWmAS3W5iJN9PjMv2xAR1j0Maw2PhyOiwHYuAAeTFw+opaIuGpMRcwNXD6hjtthgE
DVQeJhudpZfuVQrqdH5pbTN2So0A9YHoUyjB5R6j/C+knuF84l8aWSHUdjcndx9fe8UIOZ/6d/0J
JHMqTo1nknb9CESLPKVJ6pmru6l8v0vKPz91GC79qEjC67k/GQmfKvjRKh334/M0DjBUHMJ4yYf8
dx3xF1j4z0+7AcBGBtE6YdNKu3rC6I9B01AwDJlZmseQ7J5l0PDGfp/4//NGvzvTH99NIcND7OtG
2kFTNOG0uuYWM5OFYheTC5muOwFGELtmypE27C8sKBOU2g4NhR96ox16UNwTGgfvnHX8QdrI4ekC
FTjlst/8+73Iv3E33guzRNFAoEIhPdRfP570WkkHJSwraXd4ySWHrDQ5YOAeekf7NNUwx1Ayn5wF
6fNIIrY8SfFNg+H13g9ooT4G0XhLviDIcqahRDCDg7CILohZpzFj6NbJPo4TghtetDtz3r//mj+e
+kYDcVI6rlqxlHayBSVjBlrunnwg1P7h4td3ls5f6ndekYFch/+QYJ7dQBqi0kWCckgJp9gOP2Gz
qj9JDF+e33D1DS4LGC/WEACOY7GVbkMHvUTz/O9fCY7T7YJCF4rlhaCIigwZV7zZohL2AY0RY/Im
vRRfxAoLXyQId930RI7ICbfGia6PjQOOmmisD6NHod2nMXm/XHvEOXRyEYjKFzGYQaJtDrwtIWh1
+BWVZ6YvF4YFZx/VIR4/qhEcua2GUG5Vfjg9qNtjYEzOz5VhK4jarEJ4GZn7NnwSS+boQ3B3J6za
hyScSobdqG7ee5feAxBNPqJVxl30DjHnfBqIzZru1EQZNwzs3kOGXEHtFu51DdE7OOhIU75imKMf
+AtBVGf08dDNBgiYzmQa+1evd6POwc1DwbrmqUD5q3qxMYZNUIP9XRke1BuxX8arBBtNed3hCBgN
uRO+kD0TNS6uNNNX0plR2/2XkcziFZZsxlNy1W1C7PkHYecn4q2dWbNrwbDN70X/WvtHfQqWNoKJ
gdypa18LUm0K049gl8nwMZlRntGN2rAzwo/weTQxmRtdHo4DkIFJoFm7ZoMQUbnYZr/UR48xnKNZ
eJ0SNJKwL5CVvw+BfQC2cvDv9fJ7yd4sl5uz9YqCUcszlgt8YEdIA0w6/DSbwn6QznjgeZVd7w85
Aa/WWV6HVBnAXBpAJGzDAZ3CJnxy54nMAQv940j8fiTKcVzJDJjdNwfNSbuOyuO1VHYMMOt0Ektr
9bDUTT+DOhFbCuN5DA/FZSbYJGDLKDAvS2weQaU64nkRVRWbuhacOPmK6se0edFQLVXqOutfz9DO
6vNW4XYclbtKOlONvKjdtNTei2oAus5W0sOX38kcv4ZD4dt9NKM3GQI9Q/OTRnC7S3wfodwX7SE6
e4k5zvXN6bzttA81f76cyO9N8ZxgCKfoDiRtKvGCUeKhQubOZFny++MLy1w97HEfPdUzQQwuhNIU
C0FYQukOydQFl/Dl+kmk1JPrieCC8NYa9ComiccgLKZm8TzkUAAyKZBI2oABgKa6YALRcUzQ2sGw
EMViO6eD7qYzoKeSsbZUzvVwHZn2aTZcHS1MLRLXhxqK0QEbJ/8UE75jRH6Z/FCrn+HhxFo4Olo3
5btEmGPDcqYH4d9Tks9aPpBE4G56ba8wK6cHycEUM32uBAabYyF8y0MPfjnUtvbgQxyL+KuobUmW
pT4RsM6FEM0udVuEC5WjvENpdq9Bsu73GkSUMzs4OiGppvesvFYifYvLN5pW29EqmmfjaK0+XAAF
TeuKHEUa2t96B3If0RGzMKFUyfYZwhbKwU4YX4oVVPayxznKRZZjSFSmtlisihi+NKRIt7t4l0UP
uYDmQsiyCRNRNbd7eCnQl3Rx0jFa/+LayrDVtlpPCUrB+hShSDyS++d3LmxK3MMTJECdjbm2W0zV
5fm9Hyz8Rvi3c9N05Mhj5wks/xY/hhdLOdjQ1C9EvBputawDySo/eSGMKx3MuUy3+9Smx3VydPIN
7f4F9tYSCUVJgvfH4RFyQvJyJaTaPqW2jAzq8ZQ8h+SIVo+54Uq5KzP8PzZunrjxvZG59IuYMuxM
DZ8bBKeMdm5xT7M9tXDfY2UnLgkbY44yaxf6WIU+s6IPYDJdvgiE0Q4HqiWN/wuhye8C9M8nuFUB
qb3WRtWRJ0iCdNN7Cil52UAzTqe6MhOr9YG9co3t+oE0awVLvsZR1vFC+cpcyCu5m+8L2YUDMU18
MeiXQ3K1IzpSYcXjPt7MR5V7DjrSd+gYRF82grJfdMZbOZo3MOTCqcAkPnMP4tjQV8n1s2+Z3xNg
ruoEGoGqyvK+jeIp3BsDSdbF9E6fEvK2l7ZiPDxTnprXwouMVfzOj9gyvUPLehkUbG3rCbsr8Wyq
e8SCFCutym6RuMYEpJ5t09FnIo6uDBQnh00O/ZEEmpEzECjzty6eQNss8P9nTms2bzEZ4hV9/4FQ
ki7yzsaTNprzf8STk3kly8W9x7W/yVAHzvr+ScgRE/EgMIxb0LIx1fyCd4C8I8roXfsKURUGRG2Z
dHmr/KPfDcPQWf+OrS8ePcGFzhYvgAqLR/fwHH+mtjpvvhhXQRAfYPN4F34cGJEQ3cSOGp8Xhlfj
gtFb0PffMFTyBiib5IZtuEy+mVmnV7oCDNj294j5v0eZN1/s5mosZaEW1ewwfDF0N7OLCCJmN9v+
Md1X86i1Wp8B+DO87dPTYasSombVGtXROD4zhsCad61s7rYLv2aZN89005wcG/QWZWLItAsthvkW
5RZ6IkoloM5nYLSjMkY6gwNT9Rx9GVvtnb0ofuGAtkFHjR88mABl30bgcProJK8d3xsv/Qb3hifU
DYiVAgZsWGf+2SacMXs/JKkO25xwnFfMDbodkUQOvD5ZmxDlheUPZdBQfC6jabY9JEvlzQyOdukx
ULsSaC1b6eOdkuKvFcWPZxoazB+ti1afjL5KNRlPDjBrJJyiVSyALkoF88PrXnwc4XirLDndS+Io
aGPlh2ZtED8p2txkd1C+3+KE4Q0Z0PsY2JB98w3A/3iaNu37o1Eq8m6gTfuyk3VrsKYj9ORlPKGi
JO2IW1LeQ2ou9wdIZnc6uRsv5P+/Y388wM3CrsJQKXM6GRa26EkUPov6NZwydB2Xbj1LYTyu6uA8
GSZp7eO9ue/dr3+zhFs9rNTjiK8PjFZgNgwwiR7E1z5GBHVwoXKLUIpwf9S0SPde/u/RHS+f9lUk
x9ZQWaE3xWWkmkCso1oGex62dc4ZrQXiWzo/l376Ga9HEKF6t7gEmH0v4yXBTityqZt70wr1b1fp
z+e46UuTpk9wuuI5tHnxyvxEsGmE7IHeKgXnZ6kDprMzm5SmKnXq2okPpVVcJyXlj+pX8XstowrA
7xXbl6tH1HP6XM61hb4qnqH2w/eoJZdyIEyWess36fCvncZeB0TXLSMmHvIcrfgJDuDxzfz492b7
LQYd3jCpkoMHG+Ga3wfEj+WN+f5Ib3SZ5R1oqMxdFOfj5K0ZHziXoJJDJzrDsnd0587n/q3x/fm5
N2+0OPYCRkiCvFOXPUP1meImXrTVF4xO4j1mRa4x7ua5ffY7Ym13dz78rz/njy9903VnBg5GGPvI
O8XHZc1PfRBjqw5ASsd3Pune17zZvEVyztqW0d1O8ukwoJeJMzymH7vHUWXpexKpPNXOu29lOrFC
FJ53Pn/Ynrfd2c/XfLN9ZeVSRikMoN1xNhSA+jTsrPJswYAEWO6nkQeMzx5GXkJNjOreXN3zMld+
4YF/rrDbIjBMLkf9yuLb0VfhGM+AJppXr+IOcLXCjSBXxjlIvuwpZNAv8l3uofNhpgM/A7bGHGhh
hNiinCdjWfK7xXkNZNpjoAPZ04oLHK+5HJ8bGnh0dh8x4/0786+bSL//nL8/XuE3Be/HDlFriN9K
o3IGvaM9AIuRDo9M446HSRbZSm4XsD9auL++oIFOd9v+TYH+w8QOC4ASe2GrXeUHm6yxzm8jycZb
xYgf5E082uRvSWIP2OjZPaaDYFZsYRPODt+4e/la4wsgwI5jGkIQ2XtEZhHf2G8ufiq6/14n3136
P9bJt0Tzx5c0Gi2+6CnrtHw6YQrpaHNz2RPkgAPmQX1Mws7DB8zKoH2E2dvoUR8nS6ZPC0IdnYMj
BBrWKNdl2i8y6kfGnfV7bi5Em75QGQN+inPoqwnDTIxTon0veoyMRPbcRGEiY2kHhx7/opOT4MNk
YV7G8YmjvELIgMUArd9mj4dFPik/9UDw48sQKx+T331CG2EPIqsYrwUmUolFnmYzwS0xtvMJf8LI
Jsp1EzUB2Pu/3xf5PP/eWN/ayx8vLEwwAVaGI6RgVnQd0GBoRUdhcWEBy2gAGmZWtvEpjgHJHOw5
FupriBOg00XWWXJJVGIXCl1wJshvJTzzrEwVHDri0WF75AewU5TeWzl3lM+TFHQRKiHv+lLv+dsP
kEQehTmfEG4aESEpghEzdAs8tlDrPGkPJobel8forXyUtlqQYxazSwQGyfARI37RcBxCq2SUxWiy
CkBVTq5R+8hTT+IqKhZZ4587ZOmbVt9IJw9PAqYnDYpthY5FsEcJoMq8Z3pCtgBGa41bhmPx8Dmi
bytt6W7W8t8PUMT4jFih7txKY5SR1GaK3sm7i6cvlUk4jqdnr/CxX5wmD4zT9clxHE2O/mh8z6/8
r/2zoQ+CaPTQhnxLjsxOxiGRpJZLH5NV6MzSJMuJWcIxcZDmoAmccEoRbSZBbJLwuB7o8DD4X/oR
wOudg/z7lPm1QX88zM19iedY14pJLzNnsk6wYgSYN8MmgWia4FfumNqkJxliNBbyPTP5IXr5BRnC
1cmeYeTL+PRZAE6MAPrUrckLBQZhNk6OMRqce0GRfy1ZDQRbKv72FBa3YXrXsA6jkVAOt85hTZRi
2KGnxWgidBH3NJEHK2dxWql79D3yvljepwh+4+a/X9f/PoHyZw9hSsckC3WeoB18uEMujNn5g8LV
ZuQH9qGvi8ZqXpVZ6d9rRPXfTd+QUm7CTYCiAH/1pri4yAXJHcdTurs0W8FvR1x4PT4SBE0dMyDP
dju6+Mfazw7bFG2zPoayIz+hI281BEFOrG/N7En5rAcRUL5RiFfvnpU2yKBHZ94REy288yPAtrfs
qRd8BtQ9XW0tOVr8JtXrEtxcix6UdiITORUbDyFuEM1WvAancCMbcN0LFJj7qva7bHq6kJ7qhxpx
22OIxxnDqdYriHrpgAXiZlHFiBALkjtzMG2Z7K6Chnki1oF6j/RF0Nmv8xRpn6gLCOAYhPx6a5Ug
H8+ZBkqvwo07Tfsi0GJyUP1E+cAJ6whk6KOkSgubZQ9ewZTkPJowk2i/dCMYGv2st1TmcVPhoZ0n
q3SaPB8eig29NgAw9BCVsQMA73nVrM7PMUQy7hXIuq9onHbaV3tkI9jcPPhYknL1fv2MJwfn+Pio
bcVN85bCbZgOKK4J1d+uwgBVlbJPTUjZFnAUai7tWV0A4DwKT+0Mq40gGl/gNmauMSUlkuLSnPd2
EVBoubC6LZyYrEFgguvPuBhfPMU3A454gNWzmy7bR7LKIZcamB5gl+HmDyfargnKcYkSEXBTfAB+
ylb4CA/mvRBYv67BcSI8Ni/1qqJZXh2wwXSwxPUO6LSM8ZXBIyE9U/E5XiqeCv1kgoNoM0nnw9Vk
WCHyqsLLnrKg84/reMs/yyGSVAliTGGwEBtgMd2CCULON3eIA6sNjPcIrrlkHg4h+/jK2J9WTP+q
jlgVJW/tnCQpwhVK1uojtG2EICYcCTgeG9M/T2vvm0Ou+KVoAzk5EHc3Vy93Qeb08UCnABcmwsTO
nvT16BWO36cO4j6IVvsN2T/nB2MFSWaDTHM8WuB7vBCdaj78aYYHwlP/OIIDHfLJDdGLgIPL1rlS
oAxOAp0L6cZTNy1wp2DpcqAWPqk1GYgkhhsjG2XjcRr3vugpdl9OCLfTyHghemqd8TOSoqZ8cnHj
fNwULglk8aRa14w4Hun7Cr8qKGzs45bVsxbyGRtpZEsf8ppUlv4LAmy8YyB8fYoPxC0GEA8oXZt1
iSbx+ZRuIL7wCzNuJVc0joidCMhfK7/4D0D9ULEPEYnLWOjtimVkOiWAd2Eps9FA0/SkGX69g6Q8
wGNUOAeC8IbRkyTaMMJU2sh0fdiYQJK4rxUHWD0AT46mWxWBI4mTQexYqc+6tE2R9SVuc0TidfhI
R0//rpmM3yUTWxx/BVzVVU1Ax/XnmawolZA3fV3sWsrizkkXzaxEr2irH9peD4gLAjb3Bksqdcek
Y1u4iWTh1zznziNj8K1nZtkwiu3tmETfE/mqTjzPqAheIn/drucU4clOIZOmm+bjclqnMKZiXy28
Eo6JlyyNQApYyeZc+ICTh/vLOEcPCBwLAWPNSMHAOQt0+vkVDwSGFIMY3KOW7N2BufBfoOP3XsfN
FVXGkZKpOq+D2kIY8kesZCs9DxNnc1Ju0NX5/37/+lAi/Hkn/vn+b8AUhSC4UxN3HLEUUt0s90gY
AwcXRL8zcfmxpNFU1l0Ih7Q20OZDZmoPxQONGdss3TdTJmdIco3N6AmOQ0pUA8BFR9/otUAGlROO
WcEOCQ3I00LFxU2ef75G2K/hliO7GuDXIAU6wZXw+l4Susb8a6xOQIy3l8ap+ukl85mfkBCbo6pJ
niJh0oI5wjWPfNDaqzEZpdORI69Gutu1dwp66d7LuamvyCAMu1zk5TTGkmL+iOnM7qVaZGvP3Jzr
B6kYlxwqYDBTfY0KMDSRdpx9YyFsJOBsDj8mAPeA0N+1Lz8Y4pzBLosJzi+jrsNVidRzVezq4exJ
NxFSoUXCVNcTJtcvbFKcZgxpyZyjon5HeSG/xChT+G9kF2By1RiG6VS4g0f+pSz+46m+w7h/dD4j
6dLBOGbdlrgXbLNXnsvWp6f9+VGbneCZzIWn0USYho4c0DaYzj1AQR82xq91/L+vRbzBrPWoPuOM
eyl2/TfZmZu8XVxkS36WFmjZSieZYYm5Kib1PlxfxrhM7JBdqot0LczzZTo9PQhr1LPKerSUve5D
++QGCOhsitpOcHrZymshUFantfGVvcrLq03cvduNhY/DxwXj3kn0Olrnr2pv4yURExdliUTHYvQy
QzPAOfEJITKxjbm5A8Cv3u6JGYx7X35AW368fR134zQ5YN8fBeeggIb8mF7tsnSYEYjbHHnS1RoU
OSQrrc7Lw+S0OAGTjJuP7oN58XlJPy9X/lCzpCTnDXxKuV0Ix0WFBAFvjhaCn22+motkmRbkyFO5
Wyz6cooe72rDqZ2NJsm4wQLRLTUHq0RAZz1oEeOPy0m7K2aax4Qs9Chd3HaMEaKjdsxOuSpBLsaG
tDHeBOpaw5Km6LixZJQK/rp7mnz1r0frjxVyc9OYwilNDYMVEs3S1/ChelC+8mrcrnk/8jZ7MIR5
+GBuD77x2VL/rK5IiDDssk972uZtyRo5bpvHEFXI/jzNsVs8LsoN+baXDXzTy0Z86BiO704KahLH
eBLn3b7ZXPbCG2Mu5264/b3vcnNNmHWhtvqZ71JPLqCkCG9hileO9gQb5b9xB/xrIf7j3d3cEvKh
PotHkUOH6iyo/Wb8bX9hIw2d/vs+koRhrf5rI9+cuWkiVaEQFtyA5ORGuVU+C4j74JZiz2N6BdoY
irjciiCFlixM4qVZS5aiOfHIRcTLNG0IsD6lzg4dU6cGSbfA0Vi+4kxnqSPnErvGJ7Ma1jCwSTQo
HU6JrwGiaSuCy6U2IN+TcbgQjc0cJGMlFBYxi3rDZXUQPVwWIFwn8HmhL7dYqlv8rRE+pUSVAj1h
bqpYZIlDwm2f4Xtin1fOo6MlvuTNO+kr0K4pLqI3TFI4mnHX69x6h9Lzum1eWPj4A3FAQPM/SW4C
ifcVZgmaaP4QHEmMbV654qLQZ2uNFAdboPoDDvvINkuq9WY+GJvFD8zf5NxTeDCI39L3FUR/v03f
5F1IXgcgWugiuz199duEKLvnHidQJCnnBWIYd4Tb1NPpNIi5DsuRnzmRW09H4/IzPHkyNe8ZReII
1sM+Fq24dCkvG/xdyUunxAaCoyW4MO85vKB6zGOfvwOkM85g9bh8c74/r4/BJhDuAEOgZDe/4HTg
DSG+qvvLC8Vr+pQ0zuVF3VdLwJVqWkBPpFHKLRMVGfagT+nbnQX3Gwz/8+a66cyPmdQ3zYWljZDj
QqKIby5HxVBTokBZX+1wA9fE6sYq0r9iJo2s0O8m6gSE57jgh43BERqfUx49zL8f7C9DmD8f7GZK
cLrWpXi6shEIbS6ASzAuwOxsCtOPWzSyTyvqX+Ro9+iHxt+KHpxekN8MWibjFsQ86hfjZOTnoSL3
0tduhk8x8jNhW/BLUwha5uZite/nN/ZknLqi6Lai14s8lZ0zCM18w7DDfAHnPCvwX3F7WsliVghu
f57X/b7RvjSYGrBb8SKJZR/dJrYVHv+nj15rzaLEokRXqiUpMIk2FzH/bAmjAMj1+8aTiLeAXbPr
5FmNLY/kGA/s51WnOYLo4aMS2e3JzmE6Cj4kCjFbthVY9AFdXbFUu/H1fHjMmpE3qnT36F8Sq0Cq
arqttNevT4ni3PkF/1aq/XyTN6f00ahLVY6zYndxBMKfVr03aH5Pk4i2o5lgzUnL86FNr2+ICoN/
f7b567NBmeD3yOQEagpU35vbzojLVlQOwmHLhFrroaR9XZSHo/GeXxosCudNG/vV4erotc9LJyvI
iNa9iMKkKd2mTbBae8KR8BDUp4UYvsTx+JIFsepw+TOhyQDuyfKySvQ8AAAC9lyXaXF6q5Rt328u
uctoUxIBrp2qwTvQTsmoXY52l3dhcZgbfrw5TAT7atc0edX0RGZvOCMFCv7YgT6HxAgR4hkCHWNp
nqfXZB9ykF+i+ah9ZVxpHbKRm9MdlUY87YnFlHG4i52jaeP/FQnuOVxqoAERuQ/h4+W6qzPKGpXJ
YQOhKiLnk54mKfbRcB4dn4RsQp7nv1+99Nu0XQIZpkAnppFSnbz1P8uxUj0Wct/W6taYK5Nm1s/Y
G4hPlG7NrcGLlMKtfNBncfecGBzl8NwS6knqxeIIORDKIco8ro4CCmR1PDhVBlnvHG+N+jpR4G3X
CefN5WLLoFOxO3h7R6E6lnGkrVMsa3LHwEsJt7+3A83U7l3b6v1YkGfVcQ8rR5qBEoD1JvE46Xe6
uqXYOmTjgzbXqxfjjbumeDaZow05enI+5aOOyLWxNkB0lHhF4ZpYo4bjHiE6LgwUt2XqNhmmm4Rt
kIH9qikBKlkZ4Y2CQa9PjZcBbeWDr8Gxs/i6iPFMJlgr7PaMt8rY0MUVQNKIjLEyw0tDOtr5yRUX
FUgl9SdXWjuv2vn5tFYODyNsM2CtEfsHAdlPhE2E9xdHkpdyN1AEwbS3xS/Rx6nj7RQGCh7vL7qA
Q/mzKVgtdzc+flt1arwWvqmvdRuTEsxIInzT385bDBvhjl3dird6eUxtDdgICtnGwGThU36ECaav
SEIbDJRAcjzg/oi31doITWhtFQnZvSX/P/a+rDduXVvzr1zcdx1opCSgux9c5aqyq8pDeUicFyFx
EpGiRlISRf36/uSdvVNmbFcfXdyHCzSwESDxtgaKa5Fc6xsO7ackW2MDofNHbKexu1hjwX4OvyRy
uRbhGVq8wZdpuj9iyQQfwILbKjpB4IMALxCvoBuY8S2t+k3Gn0tYJbfbNFsVKHuozVg/hPHj4Mtl
xm/ysFoRFcKcBbM9b7vzESY5OWR6uRRnuodU2FiseDxe1usYx74AmxKZPOXkpiFfbG8T1g9orzlP
1urjyR/8sZxOcx8IpgDKI8T7U7WsSuNQKxbcwYPn2vrcXakHlMHUsKcEepJrqTYAQEhnayc/h2pp
BXssHU25YCk4aPdRchjYNQIbAhNiydE1dJb00cuXUL9DMyX93l/RQwY1Jr2JzuEXF1s4bMPomwfr
0b8S6iJC2QqmkM4qyj7X3T63Nl6/L7Otay8ivQySn5DpK0HTOEXh/hPUiNeGqDCCPnQAnYiNXYSV
9lnHIxrcYWdFzrLv0SOc39AFBY5xiajz0PQ8m8Se/n2N3unGKJGDGI3BJiZWa2B2zWMr8e/UAvJG
a8TKVYpz1bl1Xm4wGRLUrqJvEJc8BSR1psXr1T7duLFx5qzhS4XaHW7sic1ULYItJwR8AAbE8R4b
c/Ldw0EP+gqLGRPMd/GuEcba9jxjpInyaqCDPP+ONCsoPEEOBAsY+hSXoMZ1t6CR8XKpv+jmoB9Q
meZQWIa6svjiAmndXqeRtQHbKQR/BXIcTf4NDoybmHTQ0DjUQOMq+iztba2e7XYZdysP2kso37br
2N6Hzt6PN0mJ7fwNCSClLeCltCFgpMUlyAwZWvBoJcFOmIvkAo7DaP1tYa6FM8EXn66E9Z2QW6e7
/Xg0TCQWCKYEKzz4XPAxBl+EGF9Bhn7dBnWAg6YKboYgKC7HXqDG/tefL//w+49GMkiWNQSM7zd/
jkMOd9sAimMvT/nfYCH0P842NcDu+X2PoE9f85zJF5fUVdd25ddXdkHT7/7yRp1MghzXj7ypN+hB
TwXlq7+9UcPoX+BrEVj2QiEijCZ61N/eqI6HH3lQiPQhUIzEEyIY/vZGhacqZIwcoORCn8DsF93Q
v72Mbv6K47+cbd92R/WnsDoK98k3CPX5SdoAZuqTlfrrPc0ACR4e5JI+Jty7d5S99S2dYUJDuY+m
5FNqo4TjykdPRyAIgUQzotUlvxDoLnQdqMzwj7uCqv6XvsggF/8E5+oChAiI5TTeRhF64VZQTEIl
2R4gq5JBMxRC3kPzHDBwJ7u4P9gBNAp4CSOuBIcQSHpnY77vM0RdHG0EJResftaOc91y/zJLncPQ
+qDidex64mICLnCd+emJTOTYxknprzGZBh+xh1T0Agc5Krt50cDDLi4p9tXNt6jBgQeDgN73edsU
Pyog2MIeTLqo1dDURgU2ToJL2GiuQqJWBY7/qrvvXbVOoXRPa7gbgxfYkus8ddeiGMXCjodPQ4hO
lxcf/C6EKEsQUtQirFViQdmiR82cjQDCtnfRiD1ZBmHlutu5sGceVQtNcb2VGs4iaVxtKog4NNnE
ZIUwcgiWc/kzIudF8FSWEEQG3KQMuzOLX0c53SriXtSkBRYslgdaN7glA1HRBZV2ZFhXsdOxg/sI
LZTEqq9iB5t1zL4V7QAaaCfdHVBw7OhJl81tHldfYYOxbLt+naEmHUAclEi27SN7HREcaeGWlgKq
GiNPe+V10fjQkWU3oWrWRQyZRheKTrRbtkkO8fQUpGF/7TTBpoq66xBEb5LG62b09nK0bxKJgx8t
2wuPZwW2FeEy6FH2cQb7PCTueeGjsijqEygw84j+1wQAhwJqEDCRBavidVAwG4aEwEnSR7TyzwPo
vd+7D+l5segBcA9/Nt81vGVOroBmrR13w+yP4F6CXBBAG9+4a0LqXmf+2D6kWOmn6ZYT/dmHknCb
Ewj3Tuaz3ykkjWotIftZrrmbYL8HDrdvoXcJHiNY6akE5dxud2Ma7hoIWh9luV/Z49hb19gbmE/4
gpw9Cgzht10qVNw+yFhvcw0Ali1PsG7/WPn+GgVseZCRgKtAentV8+6iQVANFY4H9qjOffRovWWw
Sc9RBoXm6HiO+NlCW3kJxfKnj19uynSvMuHL8P++sVGXsUjW20NO2gfLRaWd8nO4ccIUqD+RXt75
zL/vY3zmKrMErINxH2axbQr8Qvl9QDLrnQeVK0hRo9ru0E+hbi99SI7nYNbFGq1m8DA9sdfo4VoU
JmEg1mSFdZuT+MfHw2BueaePTPB0IJNDKMh2zBUhZpBDi7u+fUATPP0KLucG7X37Ibub9O36n/IC
Xbr89jQ94Y3xf3XfKSsfTa7ScosQMjuYXO6T6ooFGghdcqIM7Zj9pD/ezpheiQhopysEWRtApRJV
XZcB2+D0e4gmwKkd8u98UQnUpfzuuimLTzDQ2SclHGGo/ZVGj5yBBijtXViA2x97N7qCrVUq1nZs
XVhg0topdDOd4lq6zpkXwy0Ax15agCvYHHi6VyipCLhG8L56rppdEJZg1ParIc4ONBr2XtusrOIh
ooBWtsPCH63LMX8qQ7rVvn3RWsWaA98UsmvHlmegCpwBw7kYoTxZWzeWB5W2aNuIaFoOIJbQTPoD
ci3apx4ec2V3xdB2BPGKrXQ3fpLZcwFQYQFEJqcwAdIaVWXKVrWMzgtHPIkapxsB/fkcQFGc4rU6
q5UNBdb00ouy63ywUTOy/aX24WzU2/aSgjrnSOjtopTDy/JrCS8Fy+dfZXVbahudKroqumiRsA5N
5PwmtdBVKQEVcbzdKPJFFiZfKiDjyQjomK/21EWjM2FbJ7Meyl6tqGvjmCfP20lzpQmvSu6sg4it
Rhk+pg4k8a0vNvAPseTwESiQsbEi5j1AyE4MFHICFqa4crJLf4T+aNMWi8oZLxMUl7AHgYmsWCcN
f0BG2kcJ20gPBE8P7C6I8PZy42PNzrS3bMAJT2sAL2yAhVJ60TvVfaQ3gXvHUHpsYgHjhQDUUfXD
QsO79bOLCgWIRieXRA47mNattcu3St60PsShYKeoIeKUXIooPisgDCjbO2wPL1N63Wl25YK7xmp6
gsD7Rv5+FWJGinO47/Mg01hhynSVUEjfyvsT2cPoKP2KrxgCStjtQrHHyG6szSUPxQBztp244JcT
igpfb+NuTiEcXsgKRr7Gy/xzJxNqPtjdMHYMd+o/i4sCxNSz/gIGgGiY2dfNArYJWK4jGKhVoFKh
4r3Kf0BxBgqFp3grbw/q7+cwO9RFWvZ1h4xSjp9QfHKyUwnZ+3NhevWixllwwDqel9hEP6SPCJ4b
uphg2NjIwc5+CSj/7X95ZKcHOsrENMozmVW4IaBq3aK/cADSerZuJxc1HP7BRSJ3k8kCaKxoX2FX
uxuXI9hraIV/PJlMnIY5mbxp6I8eJAwIZCg1HmRiwMNE+jK4as/uHRxn9TkqYS8tBSC4kBYe4x/+
dQzbJKQEtahBf/dObA9MnOtfDzPVfaeNCTR4jZnt9qLvpe/KBxyzO0gLgJf8HX7HYDCA29csvDV6
YvDn9Nb+CgLAKCJeBhcfj4dR+zefwARj5MTL4zLBE/ToedIcdjRhe8lksPFt0KSH5QAdno/v+HLJ
P4Ls90ub8IsqpB5yhSMffJZvquHJSbxV7sOfA3VftACAq7TBng+cE/WPU29qTPkm4Qm8m7V8yHRz
IaPPrn+Vt4eWlBtoFrXVibd8c+dx9JLGfGelnTd6iORDDGI7RArPxvxToE/N5mn/8tFQTk9xNJmp
42VWh/XtAToOL30A5iVbnzZLIrsTL/TGrUIbTT4ga6fapWukpKizncphnXywnSchwEBNoFDlbKzK
ObGfeuM7vbqR8Z16KuB+7kj5oPNLnA6Wec8v3exbCQFR3cqztvVPJcO37wi/ZbAE7QCc5tejCM+m
IS6x03pJCe4j2HhFs2oW0zrjXcGbE1rkaNSv6gXji7vm08fh8MZEwev+c/N4WvyOPuHY57JSeLGH
1gYhEnILBaQEBnT+/2u3MT5famW/3tFC51x359EIx4GsOXGXl9g1JuSrtzE+Hk/boKQKb6MAqLI6
tHqr5ItN0POvE6BfAOUbALewEzR3fIV6gRcMzx+/6B/FJ7TTjsfTCDwqM01LB/O0hihvWkODSMNF
cRuFQExDevblZv+/WvmfAfoEIfRcvSCOUc3yg6le+H71cpGzuv4h2qr8jwuZQ0LtuHr55rX+rmba
8b+gLkEgggocgQPz7d/VTPxoopR6qFrF0Deaamq/qpkwPPcgqQmnP1Crf9VAfxUz8SMITKP2aE/K
jjhxRv9OLROZ5VWK/ePRI+NwF6eSdazDzrsrthSAlND5UfSYveDiWnTS2bvi4dIFQBzxND5ANRWq
WDEwhMF5BNBgcgl5NrTV/XABwFEFZdRnqDfi5BWTQ9PckOQK7tzQjffzTTh+iuDYFn5n6JGWGqCZ
9rnxbx0fLeH7Prmg6TKFtwT8NYOvjN5F/MrqrkJo/rpbSW6qaOdDSFRuOf7cWgBps2s5AGBRAo27
dRxQqxgqPKgzaviPt7D6XKegx9v8W1hukuSg4seAXVfWDw54eocG2QjDKTRnyn5V5/siu/H7C+Ks
+mQbVOekvMexhEPDHeY72cYVFxTcf8B7BCBJTiIXWXco9B317kf7wuKfnPFLz2FQsk/kpmgviEaN
Yi1wHQXfsU2Wr4N4Rxx09PPHOFi6YEYBOMCvB72GA4sfAK++c9R5lm9hzTbQS0/tdX+jbaxBSwor
u/4JsKIc/i92v/KyG3huJOhagt4+fl5OCpPD5fQfvFb9T3S47ThcZ6Y+77Yo9mVwJfy7Rt4l+T6j
kxhlBpoGGslotQJhBOeDbK3JpbBQFTtz+b4Gg75eN/QvRdJ/K4/cVwX++1/T7zxXtRYspe3/ef1X
VOF/XXL5tf366i/nZQvr79vuh9CHHxJVhb8L+NP/+f/6w//48XKVe13/+N//+Vx1ZTtdLWVVeRzO
OIR9lAoOnZTs6x+/8He8k/hfBFGOs00IWhyEcf+Odwc/wPYiAJkYhcjY836He+T8Cz8Icc5Hnzj6
65d+hbvvoK1BsGrbINHiFyEv9feb/yo+ftS6MPSxLOjzhkh19gv0/WgV7iIhMy79bBcVKo4HcOIY
eJlD4fsFzHCtcbyRcUJwHu+4neafGAqu3yTFQy+K3HbB3SC0Ak4tBvmjKmt+WQ2eS314M/QCtqcJ
LztpLypfUvBPci/kWxulkuyc5DQN954VuhK+Q35+ajF8fY78/TrGvnDw8pZUYV3uciL4U80EajKo
EH4++q6/Ru/90u3vqxtHKCJcOriVKnYkQf6FR22ZAsYvUVqcd31jCa+sCAcS7RY7WjhFepYMJRXL
RjUJZt0/S9S/8fzGJqUIu7LUJS92cVs2j4njl19ZFdzNu7ix0UJHNctGVRQ7CCN4D50DH7G6r+4/
vvjrTePvkTc2i9ACqFDmDUDXyRgQP3wokOxwkC/4igYyFMuPbzNtfH/v5v65jWkKI1hsj42ioPy7
unTuQs5wvCha4SUrnbm17QCZSb2bcBANuAtswknxuE6hoPXx/Y3z8e8HmHbsR+EoA0uUsJlMdlbE
RsGgYz1E8N+JJUCACems6zhsBXiMo98ziNvzKC/QvnLdgtyMiTeyXYAp5K1jGMOSFQ8HWwdw1h3t
6LOsIPHzI7Ryt/sxUvCJILlXNWJr68oZshO1sddnpn8ePzAm8BAmMvOKaEAHq0HxUECkq1zGPfSC
Ak1Vv3aiBIKKH4/VO6FOjP2JI+LQ74eK76yihbuqqu2ll/nlifbVe1ef3vDoQ0BkQ8LMJI+20s4P
XjR2qAjDQnPeoxtZKgl1lUIZge+QKoMlRql6rGp6qj7/3qNP/3786IN0Gyeh0TaQo160QYTqcW45
/pePH/714fGfb0yMb2yHCe2rMPN2qcj74TlttHLOe96Cr7vgYT70q6hLAL0ebVYW12VTRs4JsdP3
XsxIX20dMxtg32wXZyqEh0LHmn41UaZPhd97NzBSmDtEQ+7UKtuFYZ7XEOTzBbiRQxjO/O5mFisT
tFgdWJtmeUSu64qieRyqp4+/yzsP/wI6O/rshct4VyoVbksIXS6xdoBlk0P5bd7VjcSEQ2wmmOfk
uzgXILA1depAuHtgp0Bi7z29Ec02rdHdDoZ8V1slTJWpCD4jh6gTeem9qxvRXLte3aedne9KL7Uh
Qsr1TZ/qYt6yHRjh3DvpWCVVH25dn6IH1qbDIcw7Ni8TvaisHH3XlgRhbtlOuYtLld05+Zg/jCI4
fPxZX1oJb6x4gRFTbtBK20aDZwcbVQvALNkFhK+0q5K9RcdY3XfpYEOCIC+VY/3kuS3Ke1/ZkMSN
6ZhG8Fv0KmqdUdIWJU592QjcBAoha5hDgCtVxhZNb+zBp/pZugH6YqIJQb3OXWi2iKHPwMVqIChZ
ja6EnWfuwTK9q0I0iGqLlG2K9l8YbdxM2EBLs0JZg5w5n41QDxLm5rD7sbdWJH8Odp0CADz4Mz+Z
Eecx50DgAG20pa3bXQNgOkL1IoflwMcf7Z3ZbGIbYl3SJMyEu9WFJy886Y1fqiFX63lXNyIdYo+8
dFQJmodV3dVJCQXMYGxYcWLgX7AHb8y4FxDV0XxuSNJErR/mOx+ivDjvWv1Yg8rPCahKWljCWneu
I5etjLR76XK3vrATBmFEXnoTfnKkVvY91jmHZu3YEvcZMhrDIsj9UC9pK3WzcS3X5uly3mgYmSMW
xJLoO3c71do1PGpbGLyhTw2207zrG7nDkxXOgwk0cusMNNkmY9a9m4TNibxnlCf/Waz9aQodDTZO
Qym1QV7eRnYBkaok7kS8TWmiVy13GvY1LvqmheQukdjP2qNsF4llQVFtQN98kfR+181bu00KuzWK
ZiC5SLZZDMUO2OrVMMxIQnGq3PteTBh5zK+UGCLLirfZwHpyXg5Egj3iu+TUDaYP/ta0NRKGRlrv
Wp61O6+N0vYxHXXkQJe7b320jFp07C/aPOhLOm936xspRJEOKBXV99sik/V9LAkgBCwv4rtZ0+5F
BP9oXkRWO5DGbsatD3+vRU2s5loH2SkhoHc+xgv34+jqNMBmvBQ+29dNAdEqHq771D51Rnvv4sZO
YWSFLuwqzfY9Y586W7dbJWQ0bymfSjHH8ZJUrUW7IqW7DBNoBz19QKaFDW/HecNuRHtKsS54wrIP
CrWEfar4sAMJZjnv4tOAHY26chuapGWV7XNmP5buWG573wtnDoyx6y+yseRumtNdlSeogAo9bAfm
jjOvbkRvU1tjk5HcPXDXo59AbwUZ26qSdDNvZIzYzRVAgJ7ysMlxexdF6zpJrQu0xPJ25nc1ojX1
0sZrA+ZtKysuvzTdAO8cS3dk3tbexIFQGtKxGSlmZcycm5SH7KCqal4qeHGVO5o2SYy8b3lwV4Uo
Vbgu6eDd9E2Yz5uUrhGtWUzb0CMV30fQswab0GOfNPbK8/YqL5iHo2enwRAKWI6m+ywD4ygSAWrb
3cnj2jsn3RfQzNHVBY2sMmZetfNLX+s9BmoI13JoAf+/yLwQHF8eSJafp9hEw+8g7GnNZg6bEcvu
MEq/8Z0UHMTYXYRhOdxQp27nxcOLeOzRi4Gek6UeUGAHW9aQXCd2EkBeENOKz4uHl2rz8Q18t0iI
U6f70db1uu7K7NBmxJl3jDY78jSqw1iNWbrvYFANU3oe7DJHnxLQM8xS/9kzvWBOjx5+yBn3gADx
t0IErn9vo6sL0aeCSbiPu8oeaug5qCDW4WYsiHKeWVep60GFYOL5SVI4y9DmBN63tttLuIJCGt9i
mdDNsgL60PrCdBCNq1LKsE4XtihiqCXkDsmXKnPtHRtjsMeF7FJ4wCWAig+UKJyDUHYs11hSJQxw
eSn2igMRH8eFDQeOyKl5eOl6XtZBUNDu+WPXed1PxQXrzoQtRXCeaLu/TGrXCh4VavMHq8kcSOVa
QPQxe8yhx9/23TLvBgqFwCYKIa1UZA10n4LGBfbZS8GLhRfGuAxaD9BACXDviqRhBrpijNIAPKck
zONBRfPH5pM3Tr12b0gcQK8jrBzwnyhhS5bL+A4/q2amdRPC4+BxhbaR1lWvomVUU3prsSietyaZ
ECXZlaJLA14fUuAklspRIGGHykkfZ61JtnHMahwJW6zcrg6VYNkVqUO1dXxxCgA+bSje2K3aRtpN
ykH2veVDRC3OyhQ1WId53cZzRbHCbkl4u8gp7OaSDF6Kt9Jxf9sORSsfy6wGRW/VhzJDz9P1+luU
D2NKANRUSQMOZuZ06YnDyZTL3njGlxr4UZxx34t6GIHme9WMEuJdbn9T+0TOy3Ev0PijqysvC4ml
GdwwbevBGilMY4XTzpsbJq6eE1mSXMXWrkvQVSbMr24yMXbzVrUXUPnRo/ud9Iei1vlets7PqHDd
W5HUw7ziwQtd4+jiKrZJz+rE2vmizQ+d40rvbCizYt4574UReXR5lwc+i2ma7jVJqzVXJXop5UkV
2XdWZMfYhSo6ijFxKNupuhLF55h6vL+Ks7RqKMSgGyRN6D5ZgHM6JOFQ8FR1ewKk9d5kNXaokeos
9J/SYs/H4QE7x/HGGsp4ZiQY+9OmhuFIDqPQHbMV2SVE0oOo9dd5iYa8PhZwSJ+GXjbWhyiQ9LZD
3oEwTGIP8+LM1HrlVuhUXt3Uh6Qj/UUH0yG9GG0ILZ3YSkyP+UaWsI2dEFdeUNEQ3zF1dQYQct96
45lu+5ieWzUUUSVPMm85b6jM6ZXIMYhzgqHiFSrb9kAHmLEX8HGYd31jErmu5FA4rcWhQPn8wqW2
gFl40kMpeN71jXmUBn7l6NwZtv3oRkulND0kVXWK0fVOCNjGIcfPULlLddAcCoAGV9yaaG+146pT
2M43g5vEcfx6ohZNAK6I77Edqsx59DXvMkjayAiV++eiLQbsI9Gavc89JddxHfDkfMag4bbT4xxl
rMQLY+Z6UhxUBjKCqgacJHrHggj1vOsbS7GOkrbLXT5uywTN2KJprA2KAHzOlMXTG9HtBlRhExR3
h0QmLhgrvITgNEUGnjOlcH2jYsGwIwwEUKkHWItoiJJDETPsC30i8Rk8rl97bVzeiG7br6xWp5Jc
lr20AHnomAyjh1oAorXMGoAgYJOnU/shgh/TvkU9A4JpQYbeLIT/BR1goMNo0i+FP4BkTwmvseOs
LEgnu2nyOFgxxH9bNhQgXbLSucpATxrOOqyoJ1bqaWr+kZxIHBgBZwV2Fum2ENuEiZwAOuWGgb/i
eDJ5F6pQ6Y2q67bd6YQU1TrXNkRC0MoRze3Hc+vtYjrGz8hYzMrpMLAxuMWDNBgOy/IKAcktpfMW
yv6WJtGqcTrPXdJcDfKyZFWW9ou0jOq9a48O6PvMim+LOu8Ah4MOTK8hSZL3fbCwyhy8IidAUf0y
qPqicOcspXhmIwsWikfJmOb5PmmYvC0sv37qLYjffTwkb2YpXN34JBUZxhZvzffYlFkrLQXZjQPw
ivOubuRARgR4xUOV75uih5O4q/2HwK7FvJEx8dg+1OrqqsaOuAKRdpE2cO3NFMy6Pn72KeG8MVkj
I9FVXtMwPiprW9hEjxe848F55fSR+ylWyLJnfRf2V7brk+FEdL/zKUwEKdzP7RaFk2CHBiB0+cNs
1GscYyH78PELvY2WISDcv07dstetanofB0BR1e1lC7TONSmr3t67KfSAbFBDYcJNmqKEjUxJJVr6
If60ocAWQvXDGix4bxdBBPEVLy2cchP36COcO6yAcV5cRWIZi8ivLnMFfjQszEKNBsC8mWTSf8PC
TqvK8ttdl8kmWUChKo2Xvgu25MeD8+bgQ5XAmKmqF13YMm59C3h/K4couuIAnp8wlH/74kBKvx74
pvWCrq6Uf9HEvneoZO6f1UHifJvz6IG5ImfOGBbDGCXfmKwtuDYW/oOsXXvOrAzgjfD62aOyc2GX
lADRbIN/v3blSH9QDNWc8xUub8zJTuNcrweaPgvUOuFvmZF1K0r/+7yhMZZjNfDRcasgyOAPCmcr
UEGhbgJpMoueSBLTY/6RJPD40xc/2g2R3pcVSXvIPROSwcEibaA5IZSYDEXCYQBLq8i7OekO9zIW
L56GblUJ5AWo05TKOlNFKsuFaOPDx4NlmCP/2l3gBu7rl9F+12hUVvQTQztnV9dO5qLFOna7rusE
DpHlKEI079B9gJu7ZkqfKV7G7YrRkR5o7vHLHAE/a3eOpzFWJtYMsgaQTD+1wRhdWCnAZbSHws7H
L/teSBrxLhlqoU3u4cOlJWthTOLma5H0JzYab250YOlmBHzXJgNRDDzcs45WLd8rRwB0yR3077k3
5BuFbTn8XuHQVWcoOF2MWnn+iU3WO29mrlu6isvObtn41A/5U0pZe9a49bwpaC5RDbMDqaYTBrRT
kk2XZOQ2r4dTzY83V1yMmpEL4iFhDQ/G5FsP+sUyZm2toT9h8V02ivS7Cqz+ULtNc6Lo9944Gbkh
7rgkBRn0U8kmiJZX1+eui7idNb9e5JWPEoO2IUc5+o4F9HdIofifKFC4Vd7pE9efnvKNxPOigX90
fdKTyOE8Tr41iTXyVeHErnuueddeB3aezlu3IiMhFGOaZo6bQhXfLRUUT0rPvuh18TxviIwATws4
t4issr5lpI0eQlEkn1B4PFFneScxv9iAHI1PwxNJiN9C+z1qpJeuUlW58KWxu4Z5UE+ooD7dUquQ
y1nvEhoBzwduZ7wG4BpIYQ3hoBZsYTXqp3lXN7aiMgDqRFdR/K1L3B50/Typ7psGZh3zLm8s8UWW
EqVrEV10iXPd9Cg/ihag6XkXN4I6igroLLQ2LIqHGmzJrO8vy4ad8p97J4hDI4irpgrbykvcC6DQ
7yWBumEYpmzWnjB40fM4mkMgjjkolwX5s0+doD0r0h4Kz/Gk8jZvaIwF3avaqrMaC07CpapWtY8N
RBvpU9n0vaExgtfO2iHQ2sOUjCjUEgHIWpViVpUUlBsjdiPeWOkIoDrsMDkkJ5WNlS2Khq/zBsZY
nJs2lCQe3eRbKPyfZaiyDUhN7okt2zvjYpIWOgpaKEWb+CJNXW9Z2JAWjUd++PjJ30k7xIhUtxhk
nmltfeuL3kF5LO5ArLOqRl3xpBPded5QiJvOu5cRtp1GA7N1uvgbLwPP+lrXNHgoQ8tJVjRHZ3Gj
Ue2fFwnECOIKTVIPWJP6SQyeWo88dzdWVt18/B7vfRAjhkmSoT1U9u6uq9j3pmmgU243/sxBmm56
FMMu9ssxrSz2WcEB5RpWKA0YlmMr82VqAaawCuqx82eOkhHPPGNaSkfWT3wIqy9hysd2GbESUsPz
BsqI6IIljpuVFswJwbQ5153K1jmx5631xIhoritmx3UGjysWBVu01NxboA5PTaB3tnYv4IGjz8Aj
t0tLN06fI0k4LGedFJI92rEbSAfHzdYZS39SZVfjvDllovuZZSkHJ7/owm4p/B/GCOau+cwJ+2J9
fvQyjfKxUYxl+gzktj53xqCNzvrSimfuHQMjsH0sPL1kBT7F6JAzwgjk7sZ8FtgkCCbFyOOIaCy/
Y87YuE+ukx9o4kO3xM9Pfed3YtnE9jeNzbywJ6hF5FFxhw1wee54Xno7KwBMbL8uWVGKGD16UGzD
+6KMyArU0VntJgyMEb5ES29gwHg8pUDqncmM9FeZL2aBPHF1I3irMQZtFNTUC1DUgL1ivr8a6SmX
5feG3QhePXS0DDDhn7iNRlyZQymsKRy9mjfsxnIMfUZGkjDFWYaFB2D/u60nRDmvvmSi8/1GdI6o
JAzVEmGLH57I8IkXUZEn2bCc9fxg+r+e8X5sOx1R7lPVin5RQTcU9PzMUvfzLm+Eawo9XZ4wzZ59
VIrRf4Fz55D2MwtkvhGuMXo+LROF+5R7I137UqiVZDr7PO/ZjbW3gMhO7XJJnxV3mztf5FV21ieV
vph3+Wm+HmVK1XEF8HHiXUzxGpWjt4wDJucthyZGXg2+LDA07pPovC+wkAzuijCWc4AZQfBiNn30
5Gwomdd4PvucBrnap6PyrrO4aU7MyGl43zi9+0a8ckA8I9nE8B60IwVFOhS1xT0HV7r/2lfRLIQz
3sGIWx1h69wAWH5hu8RfpRrgEoux6tusb2ti4hur0CJOBXuOed0sKU+g45/F9ryZY2LilZ9rEhaF
f+Fr7NKh+9m2oEd1opo3eUzJ7zFg8MiOWfVUc5jKAZSxs4J2Zs3chMU3wAx5AyRRn0ilrkpXobw0
Qgrp43F/Z+54RsjS2CUZYT17buoasl9AsIcLKHq3qGu36awuP5ZCI3B5AaFQzGTkNM6DjZtG3XlX
+KfAZu+9grHS8r6To4tz9JOVBdDxLXFQ7RZFWbXJZgQXop23H/dcI/tQJ0u4ysILIJCrZdTlcLSs
pVx//B2moXgjhl+MlI8yRBNYQeA0hfekLHQf3TKyLgPenkI0G5r4/xTjTYnBCNtJ12OJ/5SW5bjm
QIQuxtiH1joH+uy6YpZPlx4ws8ElsVWxh4FCBjHHYQjQDeW8XjOpKniytN7wJadllp2Yfe+8tYmt
h+4iLWkIPt1ZCi0x0DebuhMLCkzsvI9m4ut51AWd4Lx8ErnzCcbKtrcYcgWm1ayvZgLsh1wmk/BU
ATHpCpiJqLlEH0Sfz7u4sVYXXP1fzr6sOU5djfYXUQUIJHilB7fbdhLHO3GcFyrbyWHQgASI6dff
1Tl1b+1o26dv6TF5kGkN37i+tdayXhiFBjK0dKFojKFN6tehTF14vQFIuE11i8UzvMbs0kQUfKZ+
YVjsPHhbo9eiSUNfTFvZ3RAt5JxLfY0c7r1b4zz4oe+WRDQANW/pFt8FyPEfhao982IXPi8wlKcU
WlcvVRAHAGJQRHlNJavE88473joDOdKaAqT3ynQPFl3A63L0yRn3GohGZuD46RklaYkSFHtJRHnC
tbQ7i+663510YcOLBmVJ0NXyJbPRCHw8zQcMjjZRdMUMvmPLXeCwDFZM77SwU1yJ8LSmHBQWcVTG
7Q0LwmR79npZLoI4JQqpWc7b17k2y6mO2PiEqHW8cvkvkfobptxFEFvGeTk1jL+COmktdNaDx7MH
6QRkgbulbvaMdROAjQCE7P1+zmUz/+E78mHNKJcdf21baA+jSQcB7JlcG8J9r5HrooqrsWJ6XWn6
gugY+uaY4jokS0YxYD4AGD2XPX2OoWhwHtcgKA8279cEosgdZiNmtdobAc6hayO177x8F4KcNeUE
Fmf80kuZr5hm+nNsSuFnzH///n9sI9ieWL1Q0r5i6GSbdhQKZdthJJ6DOXDnzsvHjD+a+XVMX2AA
KASGy/S2KqVna8QdyEh0MjcM2MbXrip/huAhPE7VVXfx9iwz6LKcllRccrEpFNte7aQwFDXqXn2r
RSRuwALUsJ3AGz0miQEqFTg78UEPnfiLAFfzisGm9uR1z92pDZIZvlEQYb2uWW7uc5ZpCEt0rV+O
5k5tVEYzAoiteKWzTX62aVWGhRlafcVyXsoDb1iF31Id/7hdqSnVGmBS/mWK0vAsmm6q95ER3ePI
NlrBTOipOW+Qa0OpHSAZeeXPvvNiXIR4HFVVvaV1+xqEFTTvsss4bbiu5bVb947BdhHiaacw+i17
+lKSIftsRpBLFPWSzd/ttIJY2O/gHYdPI0MY5pfCW4wbRkVWlu1eVfOj3+JOXB+onkker/Vr2qfQ
SeBVvwF60w6hn3V29a9kkI/pFCXiFTxt419xI0detMEUeh6w4+5bQD04TCx50Wr+G2NjwNeM1XTl
xb19usm/oGbDDFI3CqG3jDXbthuWYVsgt2zMU0+k3wYlLuKsCmFhF8HJS5XTe7NCIqbOEi+8a/ov
2TNp07ISsia33bb9KIkqiyW81p57+20l/0Kb9XKySJnq1zJCebrNIfyzaCq9ECUQavzTq4Osv5Mg
KUpfqgHo7B2Y1+oSnLIgDvO6mFAJ+vMPGBFYUy6ReOnZUN2KNhC/wLgx+RXUEhdglgF7ugq8rvYy
sPgl6fvukTVx6oUdSlx0GYjWagFqHog/9IIEN+Sy+XXWBPpKIPre2Tq+OhSMzHMVQbYpughkrJMa
C2hCeVYTUDP+c/OjjgoAUOHL2rLDIMqCowaRCmjivExm4mLG8gyQeGa4fMW0sfnINgylQAVDdl6V
Xojw/vn5NFwlrYURr5EWEXTrc4BdjyrgfhjXxIWGTcFac9vCW1JMPdxUCCZ//X+Atd4xay40bCjL
bJJJw19TkUZQsebZ1O9YNSTJ53hasisBxe/azb9dPlhGnU1iUN+KLWUvE8lC9q0bpzB9MsmUPsDV
rA9dDHLesczng0kt20+yHMbvU9sl1UeQtBJo1ixoodaQ65MYcsCEc3I0Fgn195U2y01Z5nTPQSaI
ieUhxHFDtxugj2JONcQUaQ29cSoS85MH6fQTi0Y/qDaN+jJOvLrrM26hbVl2w3FdCK72FKeDV/qT
uFg1FRG0A1Etel2COX3KY7b8EGxbn1sG0KLqJ5HfUAaZez8r5kLXumHsMtqPMAQxXSAr2wFK2LaU
epoxF7XWs1yxLenky9IkwW1qhDZ4p4O9Rsn0jqHJHENjGwkIiVg4JrSj6ZFjZP85mIMrUK/3Lrpj
ZRI9LUOE8vHt2rGt2c1dRX8FC3obeT5l3CtvSv6FVutRzrggFF/LUr1kYyROYN1uDz7RGdi6/3xD
DOptY7t08hUuINhhCGl8BfaOXoEpvJ2qJxe28X9mzmW2LWpeE/kCjt9noIM3CQa5Zvwux5lCp1Xo
l0a2yef//VPeyaESl+7X5LAHfQ+PXuYBqLJaoszLoLL4MdIote4CmumbbYkw9thhFuUwxIBBiWBl
L1IKya44hneuhItxk3UEyjyzVK8xUU1QRNl4C3qEFLJd17PFd+60C3WLV0uU7Qb6kixR+1GKbPgq
utCvLgphyT8PLaHzsHUp2oAN9A2+DAMmgSHAt13boPc+3skHMoFRLkw8/Lfs2tAh3qm4Xa+8FUeO
5P8W4hMX6pYQhZBUo/JayDUE7QSSwru1UiG064cAcPmXHkXx8CtTcQ9yAFtH864KoRqI8bVr+M/3
boBjFKrN2nCwNL21LKDHMmb8kQowa+wEumSZn1l2cXG5WTmiSqBawiHsTiIT4tM4l8O1wWRHZO//
7aMLjZt6lU1rtNWvQHcN5tFSweyJDcka7O0GKstdEBuk1SwOZ1T8mygpSCXSHerS/a+MmOlxBnX0
dBZsnutdjjGFm23Fm7S8qfodpgotpMobKIH/76f/zp1y6XKHcQ3R723UK/gefzSlyb9GGNT/5be4
0yfoQ7BmWRBZvLKB1J/Kqgo+D4p7sWaliSuiNyN5mvt6zF5krcy57URmdzzMy/rKi3hvay7//4+6
SA9eljCuS/oSM9vfrXMgPreYeLmSwL63umMrhkCIRHR5+rLJuL5RKdMPaojEFef0nkV3xY1LJpLM
BH3UFDwFqKpINh6eyqGywV+hJIwdshjvGMwlHf3VY1wyOgZTAAWDdAR+rFCRqLw60JArc+pzSd3P
CyZip8PUP0DGtdC9V7/iomntHBDRdRehuHhIIMMaJ9uNJrPPs8DSjvvNg6UZU4OlbXLMoiftxU2D
dZ0XgXI4yp8K6wZTKoo4oju5GN+dvpjVf1zYWIAhnC7Y6SG1T6wti9XQHx4vGd/tvIVVm2qZ8206
RDl4xVOIEi/q6Le08xD0kCOj0M18kHarC7osp3xJrkRRbz4yfLbjMTubMwQP0MqIkxeMQO8a5RVa
YmUnOE5kFYbbWAY/A7BV3oN3ip6B+/cCqWJ1xxGiGsEQk4XzgUA6JTJjsU1e3Ggkc3FoQbNhNOFy
ki0bjjNUP9aG+VQmsLTzHpeNKgWI5XxYU3ZGPSjaWVFeAzi/c5QuP2xJcSmnJL1ck9cYxY4JYFSv
C+hCoMA3NC8rmafDSs7axEUZe/X4sSHOJVkRaK+BXecD+B0f+iD/seVebO5Y2rkhIar2mYyW+aBy
6AD8h0//8doMF+20IZdZyIR1V3lImS3Ameu3zS7SCZqYNsgIVu7kYWGPtvNBUBGoXf1p9QDgblWG
Kc3DVop6NwI3+7w1ofrLbz8cg70wNUEmD1+9AMRGWYkWxWe/lR1rHaUqzcNxnA+6rw/tRZ9cZ+qr
39qOuW7ozEGdbZGbTm1fNAwNXTC2Pfst7hjs3EJ1nczYkjG7qelW6Nb3ijjmmpmBBxwwn0OQyvi2
qRJUBjmPr8RzFzP0r6IXLorzGlOwl3VgUMTVnoLmWG31sB9o1i1FCeredV+ZvO0KYlCGOtbQqu39
rKILcOJzGJE5GuYDXdGA0sktKtt+rtMFKa09SUmUYsSWd+Sgc70VoKH42+uUXXxSqOjAQYsyH0Lx
qSSfGRSp/RZ23iurQIg6JfNFvyq7zdYqL6jJPOM2l/lzkdsA9g08KjWFfyf132gxfvH7bOe5hv1E
IpNiP0DuXAAnXiR6PPgt7bzWnm6Qtw6wdLNsRZJ1e3ANX7nz73hNl9JzXNAFmgYEQFG2FqUE91ln
PJd2HiufM1FJAm/f9SY6kHAke1sx8ui3J85jZVk/J3ai82Gu5nujzcsUVtcYpd7bFMd3BuMUgQIH
N1BlD7k25yBbrxTW31nZBSHNDZL4hC/VL9OXLV4OVMeLlG+h3x10MUh9KZNYhfhw0x+p+iy8WMUh
Eug8yZKOWjCKdRPa7iq2nNLaq9qCpR3/uWIGsUtK3BJFf8TdX+vglZ1jYfc9TkaAGsXOBxEx6Jnn
U7MD2+iT1+1zgUU6JHms6osj6ptwT7v8fl4H4+UQmNucBR+ABhzm4oei02oeay/iTNCTOTsiwetm
weE/HvKE325tCyUss3labRfftGLyI1UGO4Ku9Ylu/aPcmE8lBCfpGJIcnaPSUFwRI7JjrsQxvcoe
8N57dKzIyMJtETXcwZYcCCg5R1/D6mKaximLF74itA/6v8r8R9ld6VG988Uumok3Y7BYgWtdtSmE
PJqPoZBXWi7vLe2kZ0MCTHApce/a8Zymj73fvUO/8M8AnOmMJSpr5KvBDPkdxICmT3Ki7d7rKbro
pNlwKyDIgiOcBnALa5CUefFronbtPBiaEk7qBsUYUUPMJE6KMfHzAy72qC47w1K0hg8WHLmthHzG
/MtvO8ifmw2EWyvDEiFf2d2FyWtEffiJsBfOIzR5iEkI+JYD7V51U+8r4hnUuyijENTTxlyS4Fnx
vRhoEUMG2W8zHEdehXao1h7P20YPYygK9KW8glTmwotiKJQvyM7wVqaW7laWPfBF9V5hO0SF/zzD
uh9M1Y7YEd4AebvoYq19sCdwAc5TnNCuseBFxCk2tyz+SKODz0YzF5CTQ/oCNHG4zwuYBY9sFmGR
LqlfjMBcPE4bD2HZZY09dE13Yiq6Xev+h9+HO9daQV0mXBo2HrrUwidSIBL8ijvM5W0SgQYBwoQ9
Ya25BaXUcU2JD8AKx+jcaw6IBDKMygIsLQvMPuxYmvtdbBd9oyjkJ9pLZbHrgYcUjQWceLba60EC
K/HnzR67VNt4gyvv5Vp/oJWI9105z16BAnMBD3nFIz2UcGB0vI+ivxKvqQ3CXKADaAh11DfZeJiW
ZwN6oZJ53myXnWdIE4jbWmUPNCbPWXfpmk+j39V2wQ2DMN1Ms8AethUEqfnnKvNC7aMX5JziADFO
0K7X6CMgdC/aUd53HBpwXi/SxU/l0GjlQN4gkFSkv7MjiAIZ4dwvtnbxU30JscCZdvaQbn3BoKEg
rF+3CeLsf97teYYImRkvqfScAhwhf9nGr2rBXGASBErApMqwNOk+0rzbV4sXDzCuthsuyACG6+LW
J3SPEVNiYZhE5fcgXZBKHog+6gN8t4ZeyMPSsWQ3kXH2c2YuKAUc9O0wQAvuUInyMJfbzUJSPyvo
Qk14YDaypfjwOOmKla3F2Hp+9CX4/kcPbqOG1B1arocp+U+2GKhYP3u9GxdbEohuVGmGhW1qol1d
c3G00E/0irIZc/ykaOZcqypGmt4NN2X3Hbolfu/dhZVoSM1pTMbMh5qUT308P/btT78dcbwka7vY
6riaDjmL6r3s4rywgZ+WA2EuTITj6s28w3cPA73JM/FoVr9yC3MRIv1cQTcL+JkDN5/CBt32cvG7
1y6ao40rkJ3QFuYvgtTKXA27RmeeoYNLjgQkPEzH5bOjaK/Jx8Uvf2QujgOUt4tets0eZCBfwxBQ
xq3xmpzCKTrPEYKMNc9qVLZyGR+a9XGRXpJwWNmxrBF4O8OllfYw6Qce1SfeC7/0wIVuALeBri/4
aA8Bs191Rk5EDrHnBXEKIhjukcimg/HAuqgo5/rUlcsnr+foUh9JaC3O0CDCyO7ypWs+jJ7P3MWP
YJDWxsOMjV6Cv4R43q5xl16uwL/bQcxFj0BKqzFxxe0hp9seQ2J7seZ+6ZKLHhlzYVYy4NaF4NPO
EPT5KWgR5uJHNIL3Nb9sBvQCQVSNskXgaTtcSiM9120uSpzfFA7FVic7Ek1+N9pFj9RQ5KikRlRW
zfZjJOqz6ZdvXrfOJTOystckqS51OP0gs74oiV947UJHqrFJqmjCdlhafsFw11Pbaz/EAXPBIzVA
/nyTl7Vh6Fj+iQeeCYcLHGnA8jekEVJpEmOwvWFfA5E9eu20CxzZhomNhKO8TMPpobOQaFWk8ap6
Mhc50omta2qBaz0H06nu5F8IcvziJhc3Mvdk6qIES9dieSrJdpzT6j9+O0L/jPXAO1hNWXbJR6tl
H47miB6VX9SUOMmGNsymQSjsgUePM7FP/cD9zLQr/QvxlCBcpkvxqY6OkN2+Nb3XZBJhLlGRHRnd
MKOIQn4LOUqzPLCr7FDvcvo7GyJTHBvkRYf7KlfgQt2DDD5ay90SgvjtB5mC+DRSlsijSvVwaiS3
5Ez5UnY/h6aq8HDTcEjQDGkxI86zooMGQPwVc2wt+LgCttrkR1SWlO2JWidzb5PWjOcoAotQ6nOg
0CRwApEQAu1NVFp9T2uNmjAKagHZtYvOriS+v8le/uXO8AeceGQawPzbqTm/G0FGRb9gEGT6tID8
I073DCPx9gmg5CB/SSmzT1E6WfVx5WswPjd52D0oqdbjqpJEnOp+aR7bNe4ZtD6amWwn6HJvGmJ9
OpbhlzypG5EXUSuGddjlYmvvQNOhIeHebMIcrMh0sBPGsBpsPWnf0rPYABx/TDWoNn6KaIvVabvo
oxR1ilncZrNi+Hvpl4Ff60u/zQqAnXBymWZYyxxMGdtHjMmHdoL46sqXCUXWC5NwHAZdfhszkWfd
qUqCTKDWPfQq6oqkD6rpiIkD+XFZaxXc6QwjytckQn43U986ICf0qqsgzepaVqD/HBb7aRqShnxp
IR3BPtQ2RfS4gvfhhZIAqiwxBDg5ytl6vbGANNNvbd6ZNDzmgYrVh5jkxv4NUd8G4pGoSUyHnlX6
E/JYaL5cSe1/E8W89blOdqX6jY8pmKjuoBDYTt9SuQ7TXEwQ7ST9Tcraqf/Yg+R1+jwH4C9/qSIT
kudpbuypmauYPys9j8nXrJxNvV84pKFuQhNlJ0i7z8NusFOvv6TxVoWvM2nCsCtak2X53bCw5Nc6
rd34AmXQJCv3bT0nAeTHMfV4QO2ItX8zEvBvYcnqzidnp7nr2VaNW9lUkGvJajMd9NLz1zAms4/B
pblbp5tXQIpmQurPfFjXrWiakGz7JQzFFQd3sYBvHJRbrasCYo3uc/5koRB4I9u+gtOYtUAqXw/l
/oqru6C13/or7E9f13BWds0WpWg6gWtt3kcUsl9DMcKGlrdrEo7l/RBlqCDcGbFmy2OL8vUteBmU
Os0mS0RRjaOJtv2MmS/+M9NdHZMbMlQbuY91H9+wYQzVbWzAWYu4Aop6twTsr+xx7oZc7RPeLeWX
IKFB95wC2hXsdQkC/Rddg3UM0hAiGAo+TMMhqJM+/xbpbqS/4IV6vpuo4rzAAKiG2ItJKSFFlQey
3Nm8ktuZV3z40dOWfeWgZ4+/VRvTJ5XTBNowa9s3y+2Eb2XbTm8ddroA5ydTcjek+TChMNVn698g
4km+dIaM+YnzJGx82rW4N050YWqAJUW80Xtq9BDvIWoz9TdhvtRX1n/v3jge1ZqF5A2M+VPVVKku
kkbGaUGjdfokFjv5BHb4EY7bm4XaMpXx5j7mc3ruR1Y+QiVzueJUfycQb91Kx+mlca2GrsvJPbSz
2nS7neMg+yUEa8LdxMfZrrts3XJ226dWmrUgg8ije+gPNSH+IVOp7uWc1HFQ9JVk9TnLF8UPsZHj
dxBdQp2lazjYXOAh492soJ9wI8NpLvcbiuMPGbMrSISpWo7JMuoPGV+2i/4YDeui5I34KUs97dcy
ToEwjCCCsRVBvADnddClDnW3U4hn5iJRjfiSr23wAkELvdfzOseFBgspBFi7OoPEamXMTVVLMUM7
V8n5biBtlT5iMKjS8Y2Kazn+Il3My1s4026JCz4R3aoibjbDijGm9Q2Y6ZdfMUbqY1IkI7RVZswr
aiMLyOLq9EqS9/bgE81dLr0krIK46ofxjg+mnh/qULVJsc1DzO5t3dPuhOQ1+loGwQQV4D40oKaG
RWyfSCTTCjJKKifqRNaVbx+Wsc3EGXjyct+NrLk1nRm2s1Jj/LlqoWN3ZTzg7SkZmrlt3pErHmyQ
QznncabpUQQlUDM2Dtd9y1YKTt8GROA7sAmlZCd0OOXHNWNbB5pDbaNzgjlMTx/kFmC7RuZ2G0n7
ZMu5KffWTCkmqzGo7FW9w0t0wo+VtdFAh6a5T6suOXQ5384djPeVl/hmMQWrO9ECxOsGEUmb34Gj
lN9UupUN6kAEw5tX/M/b7setxlaI1sYVg2n32BZ66ikJP5GovxYy/ga1vmFH3IpsRfpNgMY8uhNk
Cn+MAopGTzQvcxDZZ5iQUgXr0/UVjCNkB1JHzPBB+EIme4grbp9iYsrqhlNlVHxgyxp2F6L9ep6e
K56YqjA0KIPHelCt+TwnWfhLsaaRuoAO+mC+K5ZrCK9qXpZ8h1MR/FWuQdl8yZYAlCDrWKqTkJR/
k2PYhldO63dn843f6+bbttyWfK6y/n5TKU8hDBhM0SGELqJ9oJlc5UNXbnZ4qtEWbb8DcEOb4zxC
8PGG9jI46lQlP8o53Iqsvigz7iixcbUnBnOVBygDUCCMovBhgSwv+9JcZKVjwOeW/Rgx+yXNonzP
WT1/0a2wQ9EIBfXGadTqmI9RK/dQWVfdByYZEWhWYXfBCs4GuRupyOVLo7tppJBtswyV84Wiv5eA
Ci8s1WOzdiGUzWmYq+QQZzm62takyX6K0Di5XYNOpUGR8zHXJ/QO5n4Xpz20ANUQlLuq5lH/ibdh
Pe4lJWIXJQb91GRbkuo424yRBwrhug3eq4Z9ViOzsAJyU2Bi2lJ9260ztOxsnbMPobXBcwgah3of
IGH9MCZhWe+zibSHSkciuu2k5f25DRnpCpmb2nwqwSYu7qcNvS4aL/XrmCCV2niHGTwASdMaVlyx
Qz+ihvb3GjVJUxb1qNRf8zIZ+r3iKxEZkPJgCEs935sT7rUW1C4c4lf3IC7ZzoSHQQg9+XX+6vec
ndiG1wzl12hb7jsdmq82a6evjIRXUpfLN75xud1+QqNlnCNorO95B0aaivVRWWwBafUpxJ4j1AEF
oY1ObanieL1SV38nmHL7DEvd2agJQIbRBzFJd2RhEd8htszA3tFtJrryZ37DLd/6bU7AE6IzvILY
k90tLdHsLED9L45g44CqRDhWjf46hVl4k3Y8+pmkSHTrIdHhjUV6uLY3EXSCoifeY7qimKJtwLjM
/z7O7J0ddzJuasoE8tGQFU5YvfFiDlT9CIVTzU8yjAWAudMY8u8UXOTHFoOlf//vv/qOz3GVHKTN
xlGCbORO1XX/ZLMm/JmsoxeUheb/ameY0ojBhPldnpjprLtAoaZyVScivrjdNw7S7WqAtXAY5arl
XVnNLLrXYTtpIOOCMPqgdGSfh86qD3YYslsqExntMNhQq+d6RAlpty2g7GfjwNQN6ZZ131QmWk1R
NzaOjhoksnd5Y3m2y1rI0SOuGjEF3Kk6uwwx13F7JXi6vNW3fsHlMvyj0w0mrGWBlEB0N4skiu5K
zPbu8jzYoi+2oTXdgZYr9xqWhqCuY47GPMqIqHDUHcbUj5HKoiMt56f/fY/eZj7A6o41SqO4F9W2
jXdplazNYx1M4x2dtuwhnolsQD1twExBiw0EoGSPKuS2nPQSC3YYm9VeI2L/jRt7az+dfGypk2bI
m7A9I2kel19Ln2afUa3TX3I+YWstLwl90iRo1QFCuQvbg6Uphajv1lCIWKWqZM+B1aH6NssMUi+Z
gUrUzzmD4uctoCXbiaNKN3202wCG8S3PtC1EmbUfeSCDCZmArNN9C0Hi7zmboQTcR+bCbCr1kcl6
Cp97iWLPqaZlX8NrqZ7ulwWD5Du2bf1NNUEX6TjHU/Bcz3V57quoDW8TVAOOAwp/D2Li9Snpjap2
Q9hMCGznKh+Wol/aWO5kAx5PzKlP1Roise4IeeFJNN2X4QoJqhpKPyAkSRL9AUTs0/hIKFB3Rd4O
2X41kiY30WCbEJSesocQNOZngoTtObII9Tmv2zZSRdBFZXCiug9uekYqUBEt5YICSafWLMT4ncJE
IkHq8hEQd7V8R7kwmW9z6P2FZB8oCS8sDEn7YBeN9RiIT2oZ2fzUAOkS7deoDpud3drIPnRgRTY7
ycfhQwhwlj4oTTMo/EWQTrDf7NBF/DauggRCs8L0wb6x62j3oFCK5o8p9IPJQ8Cn6Na2nIpzo7m4
4b2i0xWE72+a4Lcu2MWO/uPB8kp1q025uRtGxvS+p2UX7YlNk20H6aD6WxLrbvtoaG/j4wrd7ZQW
SWrM+rmnA7gZV5COAY5Y04gmH2SfROFejEt7GBdBPsQxDNOXuom6+q7uzHYaxBqYotNJBhLerF2a
ok80Ms8rjvAdf+u2/UKQLiYoK9DHIZjH1wal29tmZU10o6yNvBrxsAuuW4NQgRlkRB8pS7/zRNns
GAUoTR3/t91503+lxI1TOqlQbhCxOBtIjR5NqoabtqyvWOf3FncOu4qaehzBSHoGb0W0lzCge0zd
+RRM8eVOFBKXeLaoNctzVoIS3gBiexqhO3Xw2xdn25txSGzH2/gXLI88Qn9IfevnqPXB1uLbnTyY
2mpCQHYp9lCeSHCb5XrA3Zx913cy4djyXBoxoSiKVtMO0ON13xvQKnvtjRs2UI2cVLOEn+d8MPuZ
wyFNueedcRERJaieomheunOStmw/NGo4Epv4VAJT4rrwNZy3YJBrdbaxxvDkRflsUcu1+Pud6+66
8C4blaGgGz1HsNmjyNkekESvpjo+3fHMCOih5Ahu8XOXZXrX9VIfpjb8j9+JOg81JH2AOlcrz6Ud
5iKUCDEj0vhxuGEc+E+bvxqDeGG05ry2iiOZzKJ9223U8zY6L1UOYFNrRKvPv2Xv0Rko9/Uw+czQ
YNedh9qg7L1q2PRzGOtPVrJxtySoiPjtuvNKJVoSCzgPxZk36VkqXR2i2mRX0qF3LqPbT7I1qoMQ
EZdnm6BGwSVDuySYvEptIF124u5sNpjnjch/Px29znDHRuUFcsbiTqAtNykt6SZ9jnPGIBacDYdI
2yuB9nv74sTZQ4npflFhX2bb9kUGeO+RyKtE4O+t7rzSIW9nVplRnodl+laivHCje+NVD8G+OK90
WOWWErHAa9T080oWwA2gDeLn8FzcRNXFWqN7r88SZEa7uIMEaC+WL1433WU3ybZGM2IXeeaizo/b
wEGpaTCI4Le680hpY3rZBVyeaTKdkBrNR1H5BgIux0kFmBQ0Z3CifLU14nsou/aX++716S7TCXAk
KLjXxpypAreBlWH2pZc0++a3uvNKTTPUvB+D+oyqsjjwUN2016/6ZZF/RfIpcSlPALjIN1biTMGm
hvfTQG+vgapkNO5juY1mr1ugrncrWB3Pyk6B31m7ak/A0m5IR3Kc9Tr+/duqoZzpNV+Mn+S8XrQ/
ehUEozpX6/Qt28rmVgFe5Rdpu52pWERDGrQC8WqYn7oGKhQTD7wGVPHljou1MUTvuylpzwmJwc++
gmIteUa5zbR+JPPE1XcqJ64Ga2GUeZfgLgUaWgZ9MtXPflfVecMVrzDI1TKY5dFkBzS5smPA0lu/
xR1HG+ZQF1lzos80QthXjUAQpKOn3g5xCVDmPFoWE1XNGXe9AqpLxg+6K/3kzYhLgTLQEWXvBanC
xbjZmA6nVhNx47Uxv3E3/8jGAcTuMI0e4jW1VZIXLd/AFRF1ctr7re84267NxhxsxvqctfpTU4fx
ETqx1M9juRpNXWPRqgxi+d/s8ncakrf6SqHiHUfuSjQNloyxmSlMgQ6+opWs9n2OyRS/bXFeq1mM
SNEH5ueEafC4TCbeAez1029xJx62LG2RQhkBO0PJOWQqv58y5SdJRn6Xkv9xY8q1r1JlS3U2ZGow
xjWvqN54pmeuNpMt82SuV96d7YrAr7OjOY2i7P0uo8uLIqHP0uc04+cyZH/93vRt9PVLLiuK2cp0
qJdKnbNBKrQPl9F/X1xqFGgglzmvc+R+cwuQDAffbl/6GgGXHSVc6y1H5/iy68G4oxZJAjN+8s0g
gnJyv6lpEDi11XlFZxSiQcQewOl7BT30ziN1GVIqrbdJlUKdVwEc1Apx4gj9Hb9H6pKNhISpua1j
c47RgC5WgYCY5Fd7L+99uvNKJejssxXsHf+Hsy9rkhPntv1FRAghhHiFHCurskaXhxeFy3ZLDEKA
EAJ+/VnZ9z6c49vf6Rt+6Yi2y5UDsLX32mu4kyrVL2QM9Mc0/Gug4X/67b+dphJSzibMzXDnEfC7
l6BRfsq6qPqX4zQW/7wChL/XbyeqCHpGn4RpgcxuPTdkcSWbvThW2gz96zBhy1ZuED2pAgQkOR3m
TNKvBpEXWSFAZOkQJb3548prc5AsZCc+j9F8P47tcBTJYNuicostK+yg17tWzxgtue/mXdLk1hQg
SbTHrW1tA0x8VQ/RZht6+vuJTmQVDPhWi9blKEgMRh7FnqqDhfHodsmUTebobg028sAgRXVTVJA4
WpELwJAsDuLUmhyhVpBQ8Q00/rUOSfQQsGwHKQ040Q5spuHQiKF9Ah01Kh2oa/Ee2cnDUgqsQT6p
9WbwYvLKAK7vJVBaNRAljkSRFsmwjWHJ3o0R5DJmW9vqyJ2b52cSeq2/ipwOzXen10wtBXVtyF7k
mldtYdpByY8Bq8YGSXup6GDnDBInKZRw9qPpcC0ODLSDL3S8vSLJx7QvMZPXP1im6itWiCw82wFt
yUCZeaCjHYCZercWYWpAzhRkmM6ywq4C6iOk8OKS5fOXsOR5GaIkRoxCxOH8bqNWrYXgq56K1LXR
C8GX/armjpx8YszVVtTjX8yeP/muxqo+6qv6i4xJBllaX497siBb04cazKJZ6mk8DCu17dHF+Wrf
OOI8cafmi7tW4Ixa6Pa1/c5gZ3qMlirtnz0LqSwr0B2uq2zMNc4n8OFmggO0MVP7wpdQn1yv9Mlg
GXIfTLOWdGPdBOZEy9KSraTH1xIb5FHjC1/PEQiXCF+sZXhr1hE2pDXxRzLR+kF1EX328zKfeUyT
+jhkeDADfDLmQiWk3Q+RJfOumsZ0V7WBL6Unoz/AYMRlBYuCfVZCpbSA3H7gRUfc2u+wr0DK2+A7
WYE+uWFigYgFP7OC+ieuiCbDFkQl2ZCVijce/NY2Yxg2b/eLxBJkfp8RPZNchnGIcngpbslwNpRa
BMm5oSsqlUzjtUGQjC+Mm+JfKo6hjBz+vqYJ1X57z7JO9TvixPYy9SQGpVtO/H7hUfOzganGV78Z
9Sh9MGtREUReJuClPjGAUnv8a/HJeoKwagKfkx58PWu/14gFvMVp+B63d2McPpGTRO4a7yDRLJYI
1J2nWkd1fDBwf6u/VOAHRMU06qE9wEEhLWMVTdWbWryL7igoQGHnJoq1YCZqWEVjgSxswfFkQGI2
LzzekeAhyyRVnOzQ1Lj8kbUIWobeQlxknYAedbubwsHnPp5fXNxgNVo1bWUeCXgkchdkiNSzp60B
s3Hi2B36QIQA5bvHZdsqxFjGKQ9HlIDuzmausw1iZ5jUdwTtn4EaQRn5NRqmqO92lmXp0JSA78B+
2TUGr1wELMuGAiKfWBTcDGP6wEbY73Q7knLiyrWruS7EtNIKvHG35AVc8UIGD2YIRw4pDaghmrCp
uVUSCjOFBY9kMQuj75M0yrCns1WKFxmwAGJ1BneLDKtOxOTN9LQhPa0/LLnP39mczyiAPvRXMNXM
NQ0duBdV4BOI0ptShs1lYz29cmPohwRnqsQS2cV76uIhlGQa8ZBPDDNA6e1tt9/AGPDMcYzcnqaV
HEimtMAT7uJ3EnH7ba2GeefSUR/FBr6dYSDl32HYBdvaEmovPo+oA4VKqAFPL1/WL6GPUIX52PP+
IYDztOOLHeJ7lnvfvzZNtbzxELnTGnc+3/k5TV4mrtflgcSzxMJ3HH2xIKmNFVi11ojE0kuL+Bch
+7+6hU/ql424/K4MQRXkLUaaM4GCQKASw3kALBBum5OvKo69poPJbmUrEZehIe39ajILTlwlNyv3
Ve1hrliQaEvOQ9xm8rtscaydBsjl3qp4BasnNblIi5ozyQuxTDR/jTqYeDb7CGFU3VM6CXoBJ9g+
Jwh9SRBWr7ZnCCcRPcp1BbsC0HOVAQz2LOM5Sc5eZxNuowHm8YUnEh/QibZ+ddmYY7u96LG5KJva
+MSmqZ2eeADfQhVhZm0zIxo4nuZDnUyrvTq05tM+8Ais4FUz+6RStbw5hwzhnZyQOwuyiqjta9+S
iN2hEJH9NECifT9ubMruNl1JcoB7a/VrUiwV926bxfGWILCXmrIvsFfhK/rEJTsF7F3ZWd2CDrGO
S15kavy4Rzwy/8ziDe691NTOl+PIWHduNMW52tK6qkvY8EYPqiHsE4NLbFMsdQtufVuh7V9FW/2C
riQX76o2aO4wozY4x/ts82VoK1QaXyE5NCREGhi5U5zLYWvyq6nbThWo2O1nzVoMa5LP7S4WkNJU
fEzhzNcgzICHMf5lDE+vrFJB74NLk+MYJ0xfPSDzw2C67YrPudo7gpiLAtWSh48VzcQZHopyp8Tt
sWNu9PrAkCW0FL7utwecVO6J4LEG84joOtmTKR+mi+mWxO2Cxo1/YrRudq6Ol/SoXaTfu5mO5Akx
9P3VeimyV1Asl8+bTGpaphITYrMTSqKF2abekpcpB8+iByVZFkHMrtR9zKKq6BEE9eEhMOz3Tfp3
5zThtdZYoNoCBBJvBgIzffB9s/5QnTRNCSUajoImxolbIjO9AjttrROQuEHuUAVu5gAqIgVZQkTQ
UF0G0aX64OrbPZWPA2uKnIm6gYWCnoPa9Z1BC8PHuD1Dd0CzQzxR8y0XPDKHakzVuie44qGAyWrt
31xa5VcciPkddpQr+aTBSK92E4eh2GsG3uN+WRX9hkfaqbJj0uGI9ApmkFlhrPA/sUvOrytBrgkg
xmk8VROd7xpyyx2Lk8zEoImOk/9AgvrGL/ho6UmCLtCdKgdH6WUXQFVr+yIsg272k+G5/s4aAiBL
dTz62kZ0SHCi46bhQ06zTw1DdOwepauPdnJVCE8jYP6SIsSh4jthZ/eERBD9ZBAuinHbkfkKBk8U
FyRVXVpOjeZHC8cJXdTj7dnzeb0kR2uXAaTQuUOPyNZtDWhzp1iUdt6Wb2zOwviQQRuHYKvVrndr
4tvaQy0CJhBJp7E+Spwn3YWjKMQFjSb+XbhbA4tzFQySAPZ9Uyg7x99bvmQ/DOjW86FHONaAghBk
u6+23HR4eompD8qH8AtPt972QAybruApz19dBzbPzpDewNwjFp9urH9zz+QAZcGazVtWWp+xtz5z
bnyM0zy6rmC7+BJ6Gr/tICCb3oatxmUla1jYxSLFoAcBuQsv0Tzja0AOg73FbMZsu2RyxTnNKgL+
BOrzTApQcyQe4+DHeb63Qk3LBfFt/cOi6qh+cVLN6yfkxLZvIP1iM8/thn5ySJL8iebJlj0glq4+
+82rEZQ0z7dDbeqZXnpkhV8CrZePdKU0ORtSVQ5qfpu3O/z++DtktPnd0HFOcU8sqT5VNbccjKDq
5r3hNB+6X7gFU3tskFmRXcHLSM1pTJxswY1uJDnzymbze8PZCFZut+A4UNE2yyMI2rT3Jzx0rTy3
KkYFLgAwt1+NVI68IWtq1nvMl8jMIqOBAcrRRnaEbCEMs3Q9dByuTdRlI36xn0SyRuhCZx9fwPQR
V8oNib8MLT6d14Y5zGIovqJZ3XeDL+hrZfsGlw2iDX2lgxqjk4Me8+AStinQuTChwbfUg5x85T2d
NVq8GY1eIzB07Jpu5R8gVcdvstkiVppoQGpNQcCp3x7Rg/ti3eSEJrDnqFKqrjaztzNK+/NKEd6j
JjJEezf39ReF7W+1s/kS4iPbbke1uXUUCmA+PzKtO8RmGjpCYmIzBSeEqpMwgcUT1hheVHZCoNva
b2P7y9axXV8JgwCmlCMX/CR1w5sLFrV2fYnopN+aHFTngvi+rn6ZeWvekQ83nasIbnenQUbclwyt
x4iDfMEpslY8aV4VsLLhynmn2MUtlNO4gBC8Hz6mfPJV4ccFY1GqNsGePPVZXDJkEb2QmEcQBNp4
Mt3ekC2b0f5V/RsQoLUtoXSN1B21Jn+P1hEiySQi60nyHl2N26qpu4rb0X7XjXAvQkpGv5iHFRTh
pljTdk4LrIZlesQRZAQ0KqL64isqYPm8WtrmMGMz/CmEgQ47QuaEHWF9kdknixBD823tHDo6KUCc
H4vBuLH5uWIp83Bb8e0NPt4TErjRvQvdW4heQi8qfj9VUfwNvPauOVjdD/4Ct6P5SuAuIg44QewZ
M2NfFc5bIi4M5zWob2MOtpM3uUvKpI3Cm8PWudttq2/jAkcXBLsGDe+T1EixQeuFMyURNwcD2i7V
D8RVWPS1EUMvbpIwA2od0UkFgxBPHFJNhLo8qmlvdI+mwqNNfhmiXtgDG5qofbYU2zNVKMT4/RWk
RqPA4bi/d4gOPmFYkScnZ23vYW3oXwkHKMdpCr48KKLawQcon5D3Bp7yhxyHzaFxT4E9qM1n7k6M
SdNeu5Q7iYrYYFhK5aD2hPP81INPCuVoLx+RVNXXCPNYhQQCHcxrHqOFLnqQC91+4D0mksiH5ZsZ
Kc3LcVCZLcM082+zZuq9qjSDxYVYTJsdAdlW+2Cb+ZQhZwMU3MUBcKgsS3fjBrBhTTFQHnyauk8h
x6F44Mk8okIBJbBINM8z1CCJQ29G2LxvpjouIODCYepiGP9+SoIQVwdI74KcmhxHmcgh51A8Gb+1
aa7pvsnX/mcmNv7ZCx1Na2GD6FZIkqGgYV/XZQnTB05yvH8J9P6+8mMuP09DFx2k64atpIn0/MH3
+ZA9+S1fxVNqdO5KQD9Ddw4dzbbjCvdNAjFZc3vUazDjWUGzSPETs0ht3Gc9wFnshNf4lgcyOHFX
u94deorjrMdIGFxVLlGCJsrj9HtU3aSfnRx98wZBRiS3HfcetxF87gBroE5V90JtM5QM9dRjMlHW
Pvs6gYK4psgXnuqNEvwdWWmRxxIYi4hqORYNwUc+M9NqhpNusuQIbQnKoVgxkeEhtAuE6GSchmei
WPvVa4ifn0Cd1PMvogLLoT8H0t6f4T4Ldnu0Iq7hPsfR0ZY2ndSyr5BFpQ8yjdaHsMppeuUYln75
1I2/+gizp+w3nr4pFoODquCv+ou4cT3TLrVPDkz5FypG3BI2Hvt9hUdhwHmRMPkCLGpyJQYThxYj
xkxLu0WLg9d/L2Cnld/jKxXZDnAb7mUqakqPKuQ2OkK9F6ICbe9Mzsvgui+WTJgkVeBJvhtM1Pdv
YWzmdKfyuoPkpOG0urTdgiAYiZwftXNxWoWTgzRFHZys87s2B4PF3uLZCkEgsmaYFfpdVFM0m0pX
UfXJgs+7HwWMaQvMtGt2VJNkJ5bUtTrJaWPjAT8HReMRKOYKhRJpU3q+AYr6rGYchLyYoUisDpwR
u54i+NBcGMKvaYnDCcpzsRrcK0MlkLTTzzdYIW9Hpw5LO/XxvVebZK+ZB0pQ5ICIfoTFdGwX+gE1
GNTeQZzJKr085gzdE7t93Nv+Kj6QCd1MCUjHneTMZ8jL4Cq+F2AEwdN+YHHdvaOazNORIT3uRZFe
QoaJCQ0XcrwNCTyNFM7OCKdxKGhOkG/lTB6pYqyQy/kmoh6/nno8u3fJhkETY+hC6aWVuX5qfNDH
GUhLv8O4DORq8RitRNzK5JiB+fAOQih67EKEts6LNYb56p7KOSTHkENfXLrGjct9FfOtem1aMn4B
Vb5Cam+VupPDidGdIjgSNO8tituriQXeZ6qzlha1i91LviWCliQf5nJRaWjhnJD3n5sqRzQsWPfd
B7bYkKQBVqRgiFd+CUNpnVuW+w1lC610Ddwy4JE4bVDavxCKcXO2UIeeYZWeg4w7jDQm7yjC6wFp
jwlW2No9RcPQ53/dgJIimwUkgorS+TorYsV9DpmH+0o5ask764b5BPeBBBwhCyC52Rgi4pXPA8Ya
jFIoWXE6oiGstitGZOgRBFfNXrZDxp4wSNNsQv+jK30wKhKubGTWLPSAOGizFPMsJ4+yZG36bpMJ
4FSot+gr0I4sOwOuj49rGhklCqx+cGJ4AicPtK4oxEORwaz8lUCzhHoHCkaJcXxNwX+HcOyO94NA
s2nZfDZj3t9VXgAYz0IsHnQnG0y7SF2/neyiITu8NzmWPlbbQy2FXY/NMHfdfl4BzOwGh+IysDak
5dCO5B59flYd7BZjMwLJMArQN2GzUD9bdPH8kOgVDweDF8dnvrB+/GG2aqlL6FrnpxCrqcH9OOZt
+k1mphN76IRRg0KaJSeTKZVgoFx0tVtJkpiDFSQxO7Wa9sl0DZLjyEJXfFrw1qutlL5m/Ii60tx5
m/jtKKyuIGNGazL6R0Q0IKQ+G5GScVhEUA8M6hz/ZEmNEmqQCofZAbrcS6I3B2FfHK/7isVhPDbe
Y3mQQwb7GEaudvPQb9WpJxZkosazJt9tfZMPnzY+zq+mtrJH9EHUHRHCOofd7cM+Ehh9qp2FEYfZ
+duMdjEAwz+cHnCVGxkDqVEu1m8SWaRjESSKFPZ5tgPDBUl/QLUQr2BLQJ5peg2LW2MscC3GXMSU
KDimJ4rKn8i0z+5YPcanCgKeqUwz+H8UsC7pv+bArbEDQF1KIKucTxJPLaQyDlBxE9b2hGQbhF12
RnT5vlmn+pG3aSbvfHYr/T6y6cNqAT8dbYq7rUy8AVg6IjihOgDnDesHj8EEOeaL5+NZkhZ9IAPE
uhZMMQCDgxqisl5xbH8ZOoSq33mdsO6n02ngAJ2A797pGIsWCcPAGZBJm8XywiZWXX0Fu6hdlYEN
eUQK2/iM1UGNn6u0QLONSp+0fHK3hB//M5Z2Wd6gt/LA+zn5FEeABYEr5+sVvhnVjwFeNzfbBsK2
AiuHOf4GmLPqLpqGxu0YYk4CNA3YSj42A8mA4y4YVE9ABfFf1cgIUtgpwuwDwFjuOqA6nxUwJ13C
oWGDzh2D6ccILOjggFq/J1AcINEERms5AGX4MI+Av5I6VLDpmlHkWNRt2bPL6ja+ooNrL0yp9XPo
bpO5XoHRkSlT76sG2i5kEvV3C3Y2uqCsMWJvWXNbq1QZJLZy9q+NGoI9cCgO/pKWQRBiTC/KkBvm
EbypG4vZmQJ1zATgdZGuSbJv4DRxAR41qhKnhr6bKgMQPm1zSDXptgJuQQe6h7gUJzjkdGn0WCkJ
O2aemFtcY4XjhhNAqgXasLbkCsF+jxtgeMw2suV7nCVC3CUCRjl4K+G7XuAxwhENHw7CIHcRlibY
GmBzrR5hoe/Fd6h39Fd8UFwJtApoLFos9XJ0MDXwt57WMtnR2+9AgOOtce97zHG8X+5jN0P5wDEU
AbRtBiQWpunF1rV+XroEwKaK4rwtpnnabJlo7u5IGmmYudTIhGRis9/EtJhf61ptfyWw4PgxpNT+
IHE//ch5Dd2+XugTbZL53LVkwoyxLN8EjHw/lEuqa78FdV62TEfF4itM+rlHNztI+8JMk6Z7OpoF
IC0iVwou5QgrbpSZbu8XbJIUHphLvfEcizuqn2yMQxTXwKOsdzmC1XsdfWPA3S+IDsVEQwAbXmms
V7QHkASduF4Ggk0ZykMJODd7SYd5vsNcxT8jVwjlL8rIu8TZeKzqbPkBoxFzxSZQ6WJI8GzAGyxe
T43L5XeA/3iYq3Zs3yD0sM9M4qxGJ5S/eyubpSnRZ+ErxLlWDwUVsvsebO1g3NY7Aaibku4hp330
EtIpOW+6B7uMamVPfNmwJIJEGAZJXN4mYptXlwX6lfS0zRvI6iQVmJlXVlWHLK61OpBlbdGUT0n6
2C1B5t88acWM3PRlK+saLKXPakiwnAp9AGOIYtv8ZYHPUntpIgcclAMp+OQBxz/LiM5PsOkyY2Eg
cQN2i8PAllE+JPcVgMQLZPz+J/AqGFZgLYCcLWxOsmO7BTIXLeujjyYf0UG2G5ufAAeB+YBXWCCI
ZAPZia6pzwo8RwnBtNl6nJu4xgeMdfJxNWN9Iv2C6y4zzIAix4RVYKGMYYkncvyF1gHPIPq1L625
gS9KMZhwLAJ1ETfRWtV7bTPyFg8+fRi2G9xWK4nPgeqEbhfgy/xEsqHf16CHuh2QyeV1nprmIOHY
9Dh3Auh06KDGKiYb4R8PSQ+sSc9MlUNf4/VyKKH8boBt2AUuYe0ZNhDSlGPXAB6Ui8tOOS5TBk3j
JpbL1sOtoqg6CMAGiPiRRIQxl6dT84llBGdQI6zAfGE3WrRcT298gAMJjGLQwBGQ+0/TBHLanmnv
XpBl4Rk+Z0zU0c1qO6YcPizlukxTgiFLzF9sIqGV0jAluaxTI+D2sZjwAAnnbbm9yKCKqcG6q1Qt
q147ixGgrLSO3xxDw4etw/INY3H6IICS9CeB7gIpo70QZt/CgSQ+ijXS+3GJcIwuwwLksOVheoRL
tPgkZY2rqDqHDViuYQWJf9irR6Iy3GYkRqnoa1d/wP3rhnfP2CnuMEiHEsNQ+8RaxktKBa5cg7X0
F6xx8v8zIKz9DJyqi1WzM7Ef8sImS/KoalZPV5sG9wKmWneGm4J5BfQv/vJwjf/Juza8jP1cf+et
jl4WlLvnsbL+UjPYdpYT1C8PihkwDTTa4PC0bjhtC7l0mNprrE92Bs3SYQvBXoYqh11c2tbACmDw
BehLpOlt94HJfM2z5AUFTyBI+wbkmlWMO934sd2hr93KMejl3aBSvcPB2NgHU0cgCMAIC6cL1i9o
JEjAYkwDXe7PZqK4s9DUcvimT7jffdbxe5P6Fqmm+Zr9qLRq35t+rDEf4kaQ52ZY4vw1RCzsWpOY
BzBo9C98vxkUi8AXR9xC8sxhPaFe+dL6Vw6fKl1G22q7Z4QSDtkhus2ApQPmC2sgAD0VXkrJaNih
fqxAJCBB+twwiiy7tMfRduYUEMxdiLO+uxAsMa+Ba+f3QEfFX4AZYRPuYYK0ixdH4LCfwCPELHir
WdkHbCP3BhSf/pxWtP3Mmqz+q51zchYZ8kRf4pGhvcEezX0b02jb3mD6RtS5ri3uE8k5uesiIDKr
NygrUcjkaXFUv2zYUvRHDqHtyxA2mT9mCuAa1hbx8hEZHhieQeeuXQYStQBJainYLCK5c24FsoGz
nalvK5NWl7CCGg4UW9U9zaP+q3UWBvbAcqc9Ol26J5a5l8BBSFlligK5DuGlXeua7ev65ruDscmz
I58xUxRITcYyJYlytavd3K1vI03oM+0xuBGth59hxt+wPmCTmyaiPpB4SYB36Cg9g/Qr951eAUJO
mPrQxqhbx+I4Dsosq0x8hUeE/qVqzj/y2ZPpHPoYNQSXcNpl2LCpEuJpjWY2BRjItY0+ooEx7BEg
gP5cCyPm4yZoB/s8cbsWHDsoU4wCK/FHJG1BUAFni/Rp6PrbXnmd0ENg3hMb1l637b9F1in6pQ4j
eslguvluw4aBNfFo1q0ZmhSJEw22ZlnF+8/W0uhisFk/tKj4URkYb0/er/VcEJeqdxrgimrMUgO0
Hvr+mmHn4ItY90T+kmOF9xWha2OneU6w913TQX9F6CW2S1HGUX/6TtPqRfu2s2fbJ7hdAUFplAND
0DmAJFTAmyd7wSaX1vtBNOamJV5fM1otO2xk0yKf0Ao1Kl7WR9liz1eKba0OQ8bRPmQpZopL4iew
AyRj7hPoFJU4TBV6FQCwaCAW4e50P0MpTbmNjwtoMjOIVOguHhRRICQ16zKcDNhc31YJf70C5oDh
F7x53J3McLIb+JOd5qXXZMcmyoCXrVn6hicJ2EbRLHZLvsl40bBDBhr2HK0+Gb5jH6MOEyc0Oi7N
bZuIfc9fYRsmhj3M5tFc5yw2pC4cMHHy4INPr0mnF32eQC0ZCngc/EQeTf95mJubKfkY8d2Qzeb1
bzwhdrX+quk2nElYM7YDEQgbaxGDylJWUP8+wkGe7KqkmZIP5ERizb+KPCmxMQOoPiwSFKQBQfNL
TCy3RRoWHDMYDtEtMR3nycF4vqRnog0gOjczXNMlZmjEoVlWySkki+a7PKkb/cBwD+DsHWWPEjU1
43lODBlfMML2X2Ns3AYYKA1iuOInxq2AGczygRs54/vBoKH4pNcIMPuQA8w/qXZa70J/O23CWI36
4iWvokOW0naP7pjVZ60lJfBi2lK/g6V/PJ2k1236SLDIFe84k1oDYMZX8OZBz3afayLz64a9BtaE
PDYP2KBn9d1qIozXMGgcjqA9sMPQIIe0UC3wPpJg7yFTKpBepNQF/K/6mPRGTbs2weff4Wm04ajR
K1xMhRMbMWnsU5XUw6Fr4vq75al97zCR+ssIh6vl0PQ38TnrF/scUtgYnGqWzw+Oo2esJY5LrCaT
rQC9aktfNdI5sI8gAPeLFhp/vCN+I+ABhzl4Etsfaahoc+Lx7QdgtAbQ2AgyfwHTok2PWMiL+M/4
6r8Hk6HDBZrovfq/IsgcBOENBI0/IwiT3+QyohktjxOkqDUSRYY51EoI1FHA/vD3/6ZroxKUQFf3
kEPfhAJ/C/6Qcuz+RUr0zw4SafJ7SJk3aZgHQAh3gsEgs+RrlT2aIQp1iZhMcaY8NfR1pkMfHfG0
GPkZNyv263kY5fBnuubfw8wsTlOBEcjerVH3VVlQPPMIas8/Irb/nmdWoTwAR8DXd5NLSrut+/8P
cvh/UDOR3yj5Ah1djskDhNYU5h6QCcPvDjd8chY05KKMG5RriYk3vhlOM/70Zx/pNxYwqZY2mhZh
QNOHqNfc2NEpY9/+7Jf/TgKOYQwW11bdkRX6LNpqU7Q3ken//ttvBO5/kH+R3xjAHKGUlLZrAxhz
5s9GA6NwVOD02NDA/tHtRH93xsMmd04wjkEyBbi48Ol2Q2Swf/vfP8E/e/Sm9PcItGbJQTuuM9xQ
g4pgh2x8imWzJ/dCG2w67aSw+WjQWN/bDRRE8I5HcPvQKy38omqwzTcQpv+lstHbjfb/fp9QtuLP
/5uwAn6PuhdjFl8E5p4rJyBI3xadfYTVMAHDhrYDMFeJow7M3gmetq08ia2/hYHTCHiZbdbbJJ5X
iTvzptqeB2ADzyTr6+8dzonDyvC/LGBtbR0YQQWc5eHos6ax5p/SBAEV//Kt/jP1nP4eLConLGdl
Rps7zuJHcRvY+7lyf6T+o7+ni5IQwSmER9GZ3cSYvAcvN7/xEP73G+I/vfXbn/+3SzBkAgdb2kIm
BjzfFhRzewlgov43pfo/PzKgo/zP349sCqweLOwwAulQXXgWz0UYs+pLUoVq/cPv/7eSAh82LGMn
BuFSruy5G4AR41D7t7v0Vjv+6S79rabA/1kN6wKFDrBCcYb1DxB3auvscUZgg/jUZOTGYwSjHzFP
OZCYnCl08nTToJBR20GQoPEyM3hsir6OIwcRlKURKRf49n6ioBRh2qmhESsGj5u+WCCPba59BOT4
7c+u8W9lS3kzELsYkPtQ8IsGOOhu/EOZM9z9/ucFtoDLFh2rWwOxkYNbAD9g1f1nxfD3WDswrDTg
yw4FF/IlYNy0nMUfylGo+K36gNWXDAzrCJwV2Lj8F2dnshw3rm3RL2IEO7CZZibVpCRbkhvZnjBs
ly/7Hmy//i36TVwoyRmBSQ3q3kJCIA6ag7PXnjnYXk8Mu96cDBQZoDclcCYNJGn2XFMVaJX5Te0G
/2h90WCPtj+ithgtl3KAasLPoyNzl5Ctdw9pYto3eu0rq4JJEj3mBcq9s028MozhR2PXF7b//e9/
JZoCZUGY+zK2uj537uZezvMpC7xqOcOe5W5CYVGznoyMUtcLH+GN86GtIukDOMUpxD77DtMF86oj
0/Y0Ut3VQgqm/BYtgbSq/mgm4fwZKKgRHikKbub14JtN65/0BlNZPzpekGvoU+QVHURVVcY7Ui/j
STNElODusIcWg+yZClIKysdiD4sGspVafVcZ6h6JAaMVmTyjYnsJstQ/UQmx6g2MClAP1nodVreR
50BSszV47JtGqYd3sX01upMp3sJhled46eJDIOr0uiw0SSO2yggf0zGfPT8bz82AdNtbpvIunZdS
c2CU8Hb7kdeg0pZnchXywL1yueGxXQ9/ZftKcK+gBGqgZ+N53OZ3lEdDlOtI1OlNGCW8KyrPykTQ
9d/q531ILHQeF8J57+Era4fKavY2azKN1pJnN6MgduAkJEkxajauhKnreZnvZPV4zoKA6rNOHGu/
rDUbV6I0Mb0YEGo3ngvf+OzJsL5eYk3Fuf0fRrMrwT/Kbr2n8Ds7ebAhrvycjJPWF1URzWQcBXor
ezh3oUiOtsziyK80SUa2p4Splxs7+5sCRI7uuBOQd7Bc3QVGNc6jtN1sKG0dzpXrffSsvD/ypKy5
wasUucKuK8owneG8tsOD7Xry6PSaeBdbxdo2c5xPjoGWpihRmHo2Ka6yWJILYtY34shTgrTjjWWE
Lzick7LwT/9/BV99LeYHhbX/Pptkg1EnRljKc5KOvBrUCMhM9g29yagEaRB2mUc953AeF+s6s+f8
OkfDqHfqUcmzMwKh/x/0Pd3b7RizrUA38Peev3ERUgFyiZgqFGspC2O4lPckW75mvUmNfs754++/
8MZXVSlyRU7NcLmFzJnVe+6mtbst57nUmzIqRa7z67qNVyZkspUfK0riHyyLf+j1XDkrm61tDXNQ
DmdeHAbKj8CIw/uI9bYklSJH6YyBWLCQ52FMvnlcdo9UYmvezlWHvR4kf254qLesYrkJCrJ/w2K0
F0LprTmjxKnNOyal16N9x7t6B4BmzPdK3zSIvy0hqUC9wVfi1eRCtbne6txVadNTsgdLTqZ8hr+3
/tafoASs69qd39edc0dtJm/QFMRQYlTwYvELvb4Tak59ZXtdy5XEqzfbd67ZPsY8ZVDMQNXA3/+E
N+JKpcoFPEObNQ+96Oxq2VB4h4D0JM0q03LqFbYKlkPS0U1y2pUovPQEZzl01YesC2y9WaSi5USx
BH5hrwMvaR31jOns5NOPzXWXb03SjtsvvVFSYhjpHUUqqc8oCcsvb/08nm6nuf6p1/o+vf648E7l
lKMFljI5UJmEDg0/Y55dw1Jv5Vcpc4kJw3+0rJEXWgrwfvc9zbNOi8Bpq5g5d4onC2w1ra8lqEnL
RPSDsGXTnJ9KANdhLdcFQQ7v5+iIDtkueDF7y7wQwW9NfyWCPURaySZdep/0y6cuHdeTzMf1wuR8
q3Ulcqe8gjC7CFr3t/yGp9z5ukCGfKH1ffK9cmFQUXNQfT2A1zBqkLS6cft5WNDLHP2aypjTgl5z
Oq4Zsm69PdLZ31n+mKSV0XjgHyhFoh7YAzidV++oZzf0NkmVPcdDNEjrTtJ6DEPzJt/M7gMauEJv
G1Ahc7VrLYlpBk6KImVC+QWxgcK/1eURVyuEVdBcGRhbMFe5nx5CWJSH0AjFU5pAYNBrfp9gfwz+
2ExQ/9ye5kmJ/DPmhrh2Euq59Vp3/t06itbct3EjSeFQoNcO20pmRyoDKX7S+wEliPEeCjsrXbAc
EUu53OMu5T9PotguJLHfCDNHCeIhqaj/8duA/lvlsxWkMUVXqaBCWa/7ShgHY9Dj1wN2Ax1uduPF
7XhPjYEeDw7p2L9Hf62dFOu7yYUlkZZZtNogXxDF6S3PKm0uHLpMFBRlpQentr8vZVtHqNu1jNCF
reLmCpFj7NO39N3t7G2HuSd3ba8J4rNtZdvdKzdb6Q7Mm7bfxAFVa3CMN8owtb6rrey7ZInMDIM9
Fh14Ct8o0MPTbC3qk17rasyafWPIxIr/SQuE4XFGFWGXUjml17oas+Ng554j4n9GqsJuO6wYjrVw
kk96rSsB6wBFycbRJKJQJD62jiOueSXK9Q4kKnKuy1aQ3XbPrMEx94YaIoQpk2bRh60y5xy4tIb0
R1rPC+ulo2QLpEKrh6a1VeZcIrcxlMnvlXits6twWlKgT0jftAb+P9S5rCyRGK37RpVWzX2Owvaa
6h/N65DKnQtsaVhFPc7oW1noY6xQTzh3pJqdV8IVfBDG1UNM53kktL57W1seljJlP9QbHCVesbRZ
wXqY8T/cTj7OOfgzi9okLTC4raLn6mLaRAYKNT2kU/e1Ip8J0KdEgqXZeSVgIQvJCUqCe25a9hAz
oXajs1/0Bsb+9xYSJP4MDZXy7kNXTMM1KHzqTTenLx/12lc2WHeYgtV0V9o3KSw4kdEwqTyv9Ui0
/Mf/7r4Zs3y53b4eDHDFDiuS/qjdEV1/7/0b52S1xqzbX4cFb1LnIEnxTRmgL30FRu7Nh6agGM4x
Vr16M1utN7NX1GZDW/KHlHk1IVRLeDAvKEL5+x+yz/NXDvymkk5GWTh4dr+6ZxPKwmMhbGRvgcBg
4WBQJ53rnabUqrMM5FyCemE+z6s7fM9WkiaohKpCq4jJVivKinTrvADB1TmTC6ynpjZuDVF8/PsI
7XvrayOk7LlFLsnjb5V9biY/POKzzaMbwH+9K5BaUmYO2PQh/pvPicjezxRNXE34kUV6XVdjGGeg
qeYyfSaZMVPJOgNnkWNp/NJrXgnhAd1KmKfmdK5m7BSRlseRsaV6G7paOtZQ++v1eNyfBxn/kwnZ
HFOv+qrTcUstGQvGNM36fImv1ib3rtFWOvcil5dC6tUJg0m3sip7E2VvsKaG+8Ffih91THH1EQ2S
+KnReZpXPmoetK4TdHN/L3rrBTPK4d1G5y8QjV9dDmhc+aTQuy1XpFtwjsvJfScMx/vOa1OaHzeq
uS9ZN+zX+/9EFD+irM1W6oNZdOLkbsFlBQTaMlN6RjopNx7dwspyHIMz66pPTCu4KrzGbS9E8n77
eeV31eSGuWLNvcR5cycx1XrA65yNYZk8j+r/BHuaNqtcNFL5KLeHYmmpZl4H7AovxOIbI6vmOmZs
udqqqZN7dN0kFdHKxEOErzNZqClE5nLhZ17dmLA2VtZzNwh6XELH+BlFMiC5wUWXPKIdOCBgJC8O
oR9litZEVBMgpi+CrM2M/L4eQXi2RvJuFMumsy7yd+zD+Ed2wlsW6At5ET8nXP3uzG2X0Rbbptd1
NcPr7ppNcEvyvi7T7JOEQQHNYOwvPUO88RFc5dAaegVidGH3d1TR90iQRYPG1vZb3/3F2hBKdMsh
9t1//wz7l31lVrvKSE2OmS99aqx3YAjm4KF2Se7zitjkxQ0Mhq3Kj4PDSfTOisMagOjff/StNW7/
9398HlmP5VTVorpPKSlNUOwj4Bru02xNug9av6CaFewl6Qn56uC5WLcCiQWenTLptK6LTC9lEUXm
5RaeEYTPa1t7t+zxw3Nq6Rnf0LqyiiYVL7r94PrPWQjDdCXhfI10Syt1ROvK8kn5l1uAgCnuJ9cb
H6GD9dCqIFB1esGhJo8yA+1szhPIc1z28LW2vLhCxHGpJPw31PuV+apmj/BoXLnJTc2d3wzhBx7W
w+znMK/1S44cLzkgjnPaAyr1Zjj6iG6osQaKUrT3sbMG46kfcBA+CqNBrEzeLzyucnbeNxg/a27f
av5phprUgaSwz9jSl7eTt6XIuT3T1MlKe6Gaf6q8pDe5t9Vn9lb71NSTdR7mRssAjNaVxaAwt9hI
mHlPgH9zUHFLD3TNSpZL7mVvbKGq44G3FNOUC1ndL83uqi3sLJujnSro3Y52jfXztub+5xTpNJ6S
VjtPNyvWNeXFqb/P8dcmj3K2KjD/cLpuK+7MMS8lQvKwuxnysPzCqRl4l2uOJnLBbMbdpFlDIyq6
Mb9eYJ8ISOO5Wx9iiWv3o0QwCAS78rsuhJcwGwtcMTzQj9JAv4rEfwQF1rpy8x4cRzbOi4jrbBeA
zZBqHqnA5++1HRSqJ4iFHBpyp2iPHIe9DTKGm8Injb3iw9annvm82SQA7zzEsOlTBoQlOwaV5V7B
6yvNK5sBzG6WPgRLBEGuseobkKngKa/LavMvnereWK1tZbUDpWm2Uvrus4lsMAbjbW7yVjj9hb16
n1yvfRRluTM96UjweeZznNdT9alqea2+SeJ6CaK8gJeitSGoOTje0ZKidDvxBLvIv8mqXH6rS/Bf
f2/9jS1bzcF5wWZ3KCWS+2EEJfPVnMNyOiO0S6NklbVzZSEYvrBhv/E11HycaY1+DpzSfq7qcrda
B07mXS3J4F04w/8+ZrzyPf6TkTOMXOzGiHcJbL8HOQfZt8EJAd6iiKwe3Nacoj7czWX9CijNQvJe
iuxUDbXNeRvq9lqR6Jnj4W4GiIPlJOxf+R4wxGL7B8tIbO+hMf3iE4kD9+uwFZbrH+p4StDceIYY
iZJ24Z8UeYwtzOCmvho7IAWPXRjAYj6AgecrPg5jvg3xEVJdlUaN04ju42pATGuBxaal+TWRgIyu
GisNKOqMjTUaS2hrgC+s7JNYe8RKKHET+MmZ+VTmpi1gZyb1tS3jJPwumfJTJNPUWWFdmRty079P
kzem+n/kZY5r45RXGE9F3ufTdZLGGGPb9tYnV22xq0D1fkZZ5iAwFDCB3JwFLi93Ll4cfA4mC6vL
OOy0HhO8ULX0WMGxT5UfJx8CcxweMyPdJDANkCV//xvemubKVtQuXDV60iV3k18Nx9yf4n+sYrO/
67WuHEDdDSjuNmXWuRGiJyHjpdupKTd/OP29/Tc+9G9Piz8OuAGqZmyajeJDV3egtnY8FtxyGUig
mhvSE71fURbmZbVTya5knC2+swXzsBrHiFoB8R0CGwSgv//KW19CWZ8BZpXBGOfGueyd7SiFUT+F
xuhdWDl/n5lfW27U86g5tT3UGPPOc9oNbliDYszpe/TstS387oT7gdxO9hAHIzmcoj7DuLbnAyDe
7GdRAEq9n/zaMq490L5VJIRpXQWxHMBEObkXWTC/8WdOW79pICWh5PqyeGJNH6RMTRoXIl5c7u79
kOP1jHDog2y4Zh+sTHgsrmlVnGIXJupBJnVqVqdalEMQH9q4xlz3yoEzf8mY6HXthAdN8N+XIrOv
RAsoYz77RVUJmHVBNZeREQPvdO11IadaNu0cHKeVA0viT5nDS0kgjAOK/0Izz6BmpkFEpWGSyfJD
DC0rO41p73+dmwlaal7wGPn3GWX/zg+/8tHVtDTQBiuxjaw9zyWmBNlxG2EQHeDDDxHwLE9+Xsu8
X09dRzXYqXa7FdL2NN02i9uvEIJK2d07PjZULKHwlI8BHM2oqWLrczOs/bHoV6w/WjRBBiKvNO3L
g4nuCz8LC8IY+OhgsQ9w1D3ztHImAArmh1lx3Nec6n7oSxt8Dkp+/4bRqMqjX2x+eXD91MrRz8pc
jkcLLMw/pQEoMXaN/p7na2CPqVFYAY8opW3MCPdTp6YuPLCyWwhVpfvTr12Hh12Xd9LkHXA+bBwO
QTA7D62VVt8dsuhXeRckZ780m+wByESHXUfo+uXVvCx9Yb/LUd3V/+ugKT3UKfiXgwHCvH/avI4c
zRXVMI33XUhrs852mzrHCaON7luSBUC2s6Kb5R0uQ8bXDsrQS9Zxkr2p6qH4sZoLjpC+kK0Hx7fO
F9jjvnucgJXuIPHAa740tTkV7+TsmQ+hWDsDvT0c9Z+UH5j3hjF567mQRvXLAQoBdwDsfwzXEJM9
HDj7FVTtAWeexOBbOeI027XhPeN6Yd8iuE0Y6SqspoeK5z8ADD1G9fUKzTAJ3Ieq9daa4XTkTeAh
Lb+tYU90J2lsMJ48v66ke5j2Wyaar8kaj0YlrIzCptD1rCVa5TZcVYCtIYuKEisbTCLS6tMsYzgs
frVkH+1+M+2HaTLW9X8gy4C7rCV3q0NCaG0fRVcu1js5gGQPnM2mYqo1UqN7X5l28TBP0jew3QDE
Zx3acItP6zq3J8HZDCZiWRkYtgDXfCqc1uR6PQRhfg3mTrSfeyjZ3ofKLLz2PSiXsHvBeUteI9bN
brkIgW+U3P/pvYN0kATGhOZCQLNaaGTFjyKm7wcPjNevuS1tylMbQNURVfepRapuGeW5n+d0PLg2
/NtrEgnx9G60IObeZyKoSFmG2HD52Y3pNsvwMGz1YPzcgkm2y2nzvbriigMOCVjG4HZfClvEwTXY
Dst9gUDmJ6dsHckRctGx/BfwkCHT1WnFhvf3FJvbS5/N6XaeWMTn95aB7fsd79Jb+QVahX/gYuWF
98h4cnnTo+BPojqGWsj0NvvkJDtTDi9jTFaiPsWWNc+7sWfOmWWb15+ma2XHuHDkdpsJA0qsacXQ
PiCbPVhUBNcHO0hnyInUCLXOATcBuUTQWFrvHcSWGBCgl0wPXon/zQlVUhI8+m0frjixBE3XH4dl
Hh/ywDec+7JkrfMCvI/kIS8TrmkHUMFtcVXEy2K+R0DR/zRnlHQ+9lGXVMFvXB9MZYs1qbAPBrdd
74DOekNUYFzCqZbpcSxnk9qbSU8Ywyaj7LbJ1Mejw9X6g9uBn7GhHoFkdX9dWNf3A+Zry7qaPnZM
DstsrOfQmAyHoksnBNuVdxteM1PcPyFtTLk3N8OtdPPW/x6iSWNBW9r17PrGfLJhVzzZOMrODyko
N57pTbisE4TeEieEj+WYetl1IDM3/ALA331X85xZf4i71nlKySO6V04ty0vKyTfOPeqrozU4Tmsb
hblnvaEzcMmwD+kgZs1EmfrsaHCYMcN43u5A+GbpKXd42T8NmAZondsCFT3Ao77XlNXcPnc4zDZH
7CrSPAKSfOk95P8Lpv/7uQOVJxAPwyAav6qem6Ufl/wAT3IK7VO7pvH41MI4NBew10VYPGd+6Xjz
h8HPWvt/zkoqFhBNYX+Aht38gGqIkMethuGq8YbWeomTEWOmNaTCEPK/32GelBCS65Fbe/4jsLsB
OKoJx/hoxj4mVl3rA57zBGDj1UfkzQ2xeleUEwYBzQSt5Oi6fWdfo0kdwe20mBIF9N2MYmPJr0dS
hXCpcOKp3k2+WWdPnQNYrih4pIVLRBtjWe3JsLoMz7zWjyIaY6xeWuFk4KJ3xYrnLxhEDJDzIfx1
q2y/jfm63Fg91NluzefhYCeU/xw9kTU3c8utBsFbLyo4bA3OCYBJd+ujRoKeiuNy/DQ4ubPd7+zw
aHYD1zwMRY39CMTs5FOGAcH7gK0pORWeX16vYWU8e3jZfoRbDRvHtngXj8cxB1A8xsVnmw0QsLFv
y+fOp8T0NmO/xQfLJ+ny2eL6/RnwrOyhuJjQl+eugx2dNDtkw0Wq8JDhWoD5F/L7r1Si4NyzjiSM
P7tAlPmDC+hLnBNHzlfQl8GMZr3PRAvd4oPrY1aTpGL3B7LxksOGrLPzU1VjK9YAb1ivgB11Hzx/
w6NurDLrFlgsY7tak/GD/2vvfKL6DbMJlEeAR6lOAWdgb3CD58D3XrBRGg8Z1nGMPi1cFW41Odkp
7t0y7KOZK/746My7tc821MZiRE3e12178JDSsCdYYujflYEFfdd09xmSwYZPw2NQehMkQTAZoIVG
stjuwWl4QHDryeU4M+Yc4g5dUwH3ikMvgSyQx4L/YQsc+Iz1WOAMOI/QnSB19V51zfEV/UVlQWT9
2m+2/QTgfbdDqFYj+Rp0sBYPc1FCM2sAJB3WNG3laTGptbwZxW7et4R8nRO8EMy2junMA0Yxz7I+
IvTMIkzSAO8Y+JgmUbAl/RpxaPT94+oB4vho5ZjfkBSsRHknzbrB2C4nsPivisS89f2VahPuwe7H
tUasa0GohmFscfj41dizJIkOvxCnIdKYXrajSFC8d6LOuBuVJbAXwLHWfiXxwSQPbCj5nWzDHAeY
euzjk1eBYTOuuTgMWKGZOaT+jtqNmx6e+stvMOLW2hCg7LKnXC7C+sAKbhqn7loAlHBeMHgoFqf7
BZfbGOKroLBa+zYOUgszQnaO7dFo5spBvxH3y8ndMuuII5fNDjH1WfoxKAAcnz3Tg/0/olR5cNdu
xyB3nmc94YiCyR84M8DA3pgH2XkUnOuO85qF5nt4edgT8sVYFiIfizaBBJOD6Kc+zwpjBPpebPmn
3mvn/CW09vmDEZMI7iuntF+kD1cd6mQaomXzk7p734Xh+lBXu0mhcJefJn+TifdfuDXuyfUHzB0G
f3POpRSFwCMm98evQVWySgmn9aJthsoW3DtNm0/e0YqThLcyU6SoksJuw/0MpCPYXA74zr0RFPZy
xvgHOZE3OXZkYeQTl9iywJ0/Urvhfvr7Jv/6thgE+7//I7URc67NkdLtQcSxbx276Qxv6pJs763W
95PFH62PHV4Xfd5572YfKXYmOv/Gyi+qpX+nrF/ZsVQ+AS4yztBuQ/dhkEWJ3UK9wtzBXE0SND4M
eY+LktscRsK6xbcF2zlbTMV8hU0NGOV4hW8TJ4YPIDVcUlz5khSTvcKSQ38lN3t6HKGVbKfAtrCd
c2AhRp4v+198R/EBKiThpPENaGd/X/ljlOYqtS3ZwNyz7AVYlDhOldbbNk3vVRd/NE0i1k4W7KCi
TPpH32tPWfWk12nlcFgLLOuwGSVDlZPQqxhIoXPSoc/7sfqPPtcbLPACSTbvNY+Ntx4YG82BVrKQ
WKOaBGI27i1TmXOsve6kNxpqGG3LEJJtlpFk4Q99iIKTbqeVGOLwVaVogMeIGkngPw2kac1PqKSo
ZpceQwaX0Wb98mrjgOWJ3mgoF6C2mmx36pkbdT1cu4l9pd1l5cJjcedMeFMDqyLEsZxw22m/aPVZ
feimxKzDdpJZx2p+WlbKcRgRvaaVIOTmgaFBybSbO675HdopLUE3T8RKEJLHWTFl4AuWy4s/USbV
jpFen5UgXIC+ZuG8t0x4B8lwTOSdXstKEIKDxPF4J4wShGZpHHpMCfRaVoIQinOFs5ezRk2ZDu6J
JIP9NAf5xffuV3czRluJxBGFAsU8vD6VVv/iUOTe+O2FHOpbTSuhuDmTN01FKCO3TK7wVvuQtbPm
eCvBmIpeVqtHMNo0nZUpkgLNpUl9ha0T2bRcxVaQvc5LJpynPr2kfH5jQNQn2KyuE3PKiRm5vSwm
XFfdaFRfXFMHS5osC9do8tNbNvXPtqklYQSSpoRjwfEKWIPTRp7X4Z3ph5bzUMKDDi495rID/ue8
Q/tKUHIbFhymWaMWtgKchknD/E8rdH7X5/yx5yY7VipbCHeDbVyYQ6R9BFF1D0uWr8Y28yXT1ft9
BHG0WJgMhxKP4NjM1a1peeE1K2kp7ej0wvE3//GP4airYqwhZcjfxyYQuQcM6E96I62Eo9FhK13F
jDSbQVIOIHnNK72Wlb3RCz3PX7tgb7k/TqXEoTPRW1nVd6RU2mHuoUuKVkKxth6tsdUbDvXpCK9f
KqIzjGLxkl32W1aPuyy0yVaz50pIJs6GthszuAjTjx9O+z8vtfUODGpC0c46yln2ee3xAozmKdLe
yNRcouwrkvHUuES1kLdx2L+PO/On1iRRaxb6ch6n3bIvshIceLw4uZmyREtngxWJEpCsTH6JHS93
gro57Kez1tGdgcoG2Tn2bGA2zMHPqX/fkdzK05wiSkSC7wrrqton99RCRffw74pFqiXLYkyUqKxD
H3u5lmnCJfuYt9kVFe9aHReqciElSZYtkjEJx5ehK67mNdVsWTmxWgUppmmg0zFPdl7YnHS3A6Fm
mfE5LYLMpukam8b9emfWUuvMKlSQrGXUgswWTfvOrzqgki4ctPYDoVJkR2x58jDlGr1fO0hh0Wmt
VUSE+/nnj50GfSEMKMxdIpzHi08F2uN/MPAUWnQLR6gA2cwgL2K6DMloF59yXKKMedA6V4pQiUgy
g9U0VsMaddZXK+uO5Gy17ksiVAJSVnFns5uNP9saT6MmEzgGemZ/4RC1H5b+e4gSoRKQY8qroenU
QzRAJFip4hynr3ZQOPl1kWeNc8QOiEmvs9oKFe9ammMYuJhHRL2N00a2HrbEv9FrWgnRgk4mdTmu
kSjCTxZG39ST9HqfVmW75qndS9Peu002I3NwOmQt1+u2coRdkirYlqnDnoyhtleBS7MWaYgsrXKx
bHHu3Mq0WSMnJIs8dPiQaJWB07QSpa25WxekDIidtp+wJn22t0sD8sZ0VImuTo57uVEs+9uQn3/E
pKlvP/aTsMYrZ5DLrywbHal11hIqMdTo6mUbl4zrWt8vj6HZPWOV0+rImx3hKwctOcZZKHNv+n1E
nIPu5GxPelNGWWhGs8BAalibCMVHfcDXb4VHk3/Xa1xZa7oqd/c3lRVv39j5Il1xroHdfNRrXFlq
Vg4s4YRuMXKC8Rr/haOfa0nhGW4lZ7z0ksp2KAfRUOX3do/RIybZWr1W6awg+nmVxMsjGnunuyIr
Js8OKDW9o4WvRGnQGFniLrX8iQVodQCWvl4VuIdpTnElUCeMFZe+tIYoyNwbbFpOjpHqaDUYceff
O3URIK3C3o4EYRwfOjj/1Cxpjrgyw2XVpG7pLFxSTOscpiI5UDOmlxUTvjLDpykBfTFzA0qN9D5b
Gsw9YG9qjrcywyndmptxpHEUs7wt4D1ZTO5nrXmoglk9XoIbc2RUECdEwK2vF/dRr2Vl78ywIlsw
Ix44gxpchNyb3aVRr2llGTSAaqxOyYDgO8PJeXoa7FmHtOMIlcdK7SbGp6DEIneRL6ILHsP4Wa/T
Skzak29x3WSk8yo8CfnLKJwLapA97l45bKkkVkt29pD3DIdfixdcVgHQjRf1P2+0rQRkUlLDanKe
3XU9x5Azmz1NejcJlcLqGSFMh73bxvq4pd2pHfTeAoSnROMWj6KVAy3ntjjtnV7AAut9RSUW+2RL
K7GnOqzMP4GBOmRdfeHM/MZnVPGrPchSC7PgIVpk/k4m/imxU82mlVjEaXJosp6m1yY+5HMcmaLX
u7Wp1FXqg6gNX1omCBcfSdFKWr1oDbVQTrEewJI0RCcctSFsdxs0fq+3oKq4VZGDo1/rfohi08oP
ufQ/AsjQO9artFVvJkHD+jRQUCOOeH2cMjKbegOixKLvT7hl49sZjXMW4ah6N+ed3rQWyua4bdNY
Gxa93rf0fbFOfL0FVSixOHUDRLBmv+bg4hfwwJB7F5RBb8WLEopzVzf4pNFyUi7RgqoKAZzeSKs8
VWdG0m+ZFRsMzxdVGKUwtLW+oQpShbPgG26R8g2DFyitd04vrvRaVjZFswmpe6XaJVrD5sms8keh
9wSAk8+/D2WUCojBwIAEQT3e4+uCBez/9Pqs7IlzKN0ucIM+otr61MZhZGSuXoy7+6z5I+fjck6q
c9Pvo9bNb0IA6z0V9nq9VuIQg2wnJsw5My1w/uf+ebUrveyuUFkjsMOpc8fXdN8U5zb+hNHks16v
lUDEwHhq8A/hlNBk5U2PH9FVUyRCb9lTCSMQzoYSPBNalALrSjN9XyaL3vFGrdwR+F8vVe4xSfLc
Poy1/M6lRm9Q1NKdFcvODeJeH03T0B6GCrfxog1dvVVVRYMM3oq/pzO4XwPK0Q5YGM9Hq071HoaF
WsJjiFhiqDq5X8uwbHgFqOaD6L3PWrNFpYEMweiVUzq6X3OqElGwzV+Qsv7Ua1sJzaI3kjYrO/dr
s644e7dbeKRKddIcdCU6MVFOPV4bjG+GoFTUz8z10LbdJVzvG5uOirFomhbzZCo+vwW15R16E3tW
Cqk09x0VY+FtXdrElP7+3Eavu/G8oP04YCaqOdmVDTOkEjsbUM/jdgCE2RkzKmEpxtFbFdXaHnBj
9UAZxPpjrx9CTgL/CkPfULN15QSbFVPmU9KTfsvGHeZj5kM5HJfYG2605qRa5BN3pSzcJKx+rtNa
R1hy3ztLrmW+5wiVQOEsmGEvomi/CWpEbjsjm59jv9Cc8CqBIui6tuwrs4WVXn7snMn/ueRAkTUH
XgnWYeiSouWx9CcC3YSnjYlZk4pu0zsBqOU+a967mYuO8yfy//JQyPV/fpe2mn23/30GwC0UJnuy
5N+ddp1ukzxIz4B09a4nKv+0nsuwKosh+S4TjFVWC9fpdXCSk958VGJ1DuzBc3pWMdMtP2LO3J3q
3XlGq3G17sf0xjIEOtZ/cZbAPWD8B1zV7PVSeGrpD8vVYni+331xukYcc3SdhWNqvsaqxT8r/kqW
SBxkdryzHSe3XI9zroUocoRa+VOnY2Zsxrx+sSfv1M5Fflyn6ZLL5Bsbh1r800q4OqZT2V88mZzK
wigO1K5rTnS1/Ifi+TihLMX+0vb+P3bg/Oo2LWcABkXZTslHWLbsqACtk3k6JkOBQnVl69ObiUqE
er05clce6u+ZAZTuxk6L7Z0Z1G2ud3a0lEOvX7lI+9fQ+urVwjs5bTE9zQiW9C5zKvK0N+wqZNGt
v4eVh1l6la9HM00057paDzQ5icOLZlJ/N8PwYarROncL6natgVdLgkIcqIWN9PXbOpnTETva4ZS0
nd6oq4hTruWrDBGFfh/7pTlOdW0fV0P8o9dz5TbKu6Yo89muvu8ebieHB/LHIHYMvU+qVgVlS9Ga
Zty237Cvdw/WvDSAcn3NU4ZaGGTWFfjRzQ0Ru/UByinUmnKdas1vqoRqh7zWD/fW+7JqD7E/1tFg
1ZcwB3se4ZUss8paSAqL+ozY3r5mok3sXwUchbsAUocd5dtmXa+9kWVPMZLASxCN/YO+9oNK7NI0
32Bp4q/uXFR+FPjW0lDJspZ9egcxc8mcY8ariI45g4Ob+L/PCtgydMa0OvGPxq9xd87NJv1Uw5ry
tD6Oq9YRJXOY1EY/9j9TY75p4SQfpKVFjnZcVbZa4JtgVJYMf1QTBpuOXzdXI0YNWmu0qxYTBXU+
9PPoBC9D/PvKk+Ph2YpLdt+v74uuWk80UyjdwYsNfsxT6yKgg/2WVHo3TVctKZpk6BdxsAUvSZ0A
NmnZA7oyfvz7QvT7jPrfCeqqZUVVgDYQzxbjR9DOovv1f5ydyZKcOte1r4gIIYQQU8imWpcrq3Ez
IdwKAUKITsDV/yv9Tfxyqpx/MDtxIqyk1GvvtZ/le0CDX7lqrFx+Hbloyc0uXirpPpB2lPqu90sd
pEOPuvpDrqY6gxEOpIJeUkaFYw+0Z578ySe/cvIW7nTwBvdKaT53StrmFiU1sr6LyQK38yRoeTge
isLDPEpVQMpYJaUIlf/877/snTFZR96brs6BZ82rXalbP10C9rEKlu/b2l6F/HDDN0g46moH9gDw
RzHLPnJll2DLZOViPZ1o4eUhRe32icqF3wzFyD4XVXVJshy82TNofvX1VM68mZgLbzqFqOhDnvOw
uYPdGSyxZrdE37OpqhV4eP54Gscw/lTmUvYpXn9+dBNxsjyWIidnh26lph0k2/qlUnBSOGQIfJrj
gNp/ApuMWs33c20c/gejzX3nCvgqaho0dwLMjauyDEl43bSOmWczTOFDGNoJ9L8JVXm3iMSNsC+T
Pg/TQfjlXTC72N/3XmSaLBkZXTxx3DCUXKy9TkGmYB6wDvIE8mr3Qfc1+zxWwIT9u/Vzl/5ndaH1
1fbPBzw78QTPT0D41WInK6ycRGZDBEtVOfUXtv0/b543fma9iKeKG6iWq/wuk11/AmMBBtvJYrJ+
vG7GriiuuynUVzEp+h/CCTEc/CZoclBUhn70X5z2bRAmeYba6iydxja4AzYpd8faTObezDL3xhQO
9t1tIAqxa/OCZxcidG8ej5iKq9MePClDjaoL1NF2eX+H2jKw2AAVCO4dyIoI0hco4r4wFn9u+2/1
0uqeHhdqQgk8iW9xb5n5r4hnnfedcpXdjQVz6gADmfC6JNCD+kp4mHohsdXBunJoDohny2FJx9D4
gE6jqrrY/XuGvLcYVzOk90Y41Rgnbplkowb8CUZgaVgUzZaXLHp4dSXoqqlzC/e7J65k/aAVCEnA
r1B6KTz8J9P9Rq+ulYuzmWG7nSv+KKu49MvUoG/EsLeNC/znrFK9/9sUeXilWoGqaQEKjBoTGUey
+tR5cR1cz3ool4cMdacD4tao4RxgisU6Dzej3o+7dlcW0k/pqJUHQgGYSV7CgwClglLiwZh0Tc8/
zg5iTXbwe+W/alv3wVXmRpqqCYrWfhe7qnZ5MlCwBj3doTKSdEJ99ghq8o92yOajP2v1iMJ2p59r
YJHxhRR773TospaGD7II4yrxwKoMdt4gpsLbDR2pmwTbtATH00bE44/elFt7286uRWxPDrkvkmow
8gF32Ma/Ux7ssdVIfXE/UcsgwxIqKm6gjTXl2cxJs9QufvmYs6kgNwDwUAYKwJTDaJhlUX/Ei4Hl
EM7w+hgBteIuabj+VKq8NX6roCQdhgamowV9JFUkrsuwi9qdbswS3lkICtkjFDBtflX6A2jgwxjL
7hkmMCa4htuPo+1NU5VZsCsUAfVy25a8FpVmsIMWsnGYspHXp9nckpfR13TbghCrpxefbR82o2if
jAuGo7N+8NuLG7pF3MjFWloKwlBWww6Gf+Cy8Q5sVuSqofWF3fKd00Ss9goahDioprx9mksRf3Ra
L0cYQfjjPjQy26Q7wV+w3jCoJflYUPHILUDGA/xcvkRzs/W4jf/3heKiMuCI39sn0cZxqgnGtuJT
t63317pV1/ZuJhbHLfHC4IE4XDrTEbHlTVpKHOfnZ+Vf+VhRV6PXd6o48cH0X6WN5AJhR2s3RZLQ
/mpu0pL2Ue2Z6XGeFa9uUX8I643JGi5Om06btaaSNwuAeMOUn2jNwg/WDlWUFPXSfv53839yPG9s
JtH5lPu7g4ZJxzlV8sHRYAIlB/Lk+Sogevk4T3iRFjfEa4ZOATQ/RuKLbEfWwBIrB79GFtTrdgSQ
O1BBbDSgd0WWJ3VbNdHO+WOvroGXAT81Kau5uZdzAClG5s9BQVDgaEkNchTXYle1ajEWkG88I/O0
jAMFnljplnpnAvw7qD7zehebfA6vZ+bNTeIBqh9cNzG6XG8JHWEYV7casBkzvGs6eaIdNgEw0Yr7
sLsYIfkTEH2rk9crVId5A7YTeSRWZVezX7UtcDbwLP7EFCfxnM4sBNl0b7oznXDIpiL4HCHIx1M9
xmz41sIFMQiOfjjhXOqcYsEekFwYB1+4aL1zpVnLMcEgEqyYB/9Rxl5JZRIUg1dd11WoLrlkn8+m
N3qAr86sOe6j1gEa8zRHqn/VIaf6hlRQzN2wytYCELyqOsVdYW9if8E5/e/Z/d7ftVr98DiKOmpC
9qgmhVQyRL4/+97JC63/ydK99UetFj/Axg3Xuo4eWQip24P2ZvKCYH53DxkgkrMmk4tL2SSzK9MQ
OZ5g0KsfbLcE+gBdi0hn4NMam1pqh/YnXmwVOzVZ610DpYZndxpPo6yatOgZ51Xi4DVb7KyY4Q0N
b5NquaEDyU+o41dTWiI70dukryLC77haRHSDOGsut53AfPX+5EbkTWdq/6mMgAIaVNzc+Cim2/97
lN45JNdCUsXyUQNYa54yhCWusYugCGvmJtwFmulf//6N92bCaoF3nQFCPCuaJ0UlNi2Y+j33NqRb
ZCgciMvVJtqOfTDSmD5JVmaPog7Fz5ZbdqF/3vv21SWC24z1BUBZOIHBkiKYEx+Ax99k4IpvX+1N
hkofVMmmPNmsgNekbjTAWQHNyLa9Za0vhXgL0jPgA5/c3OKWnUX5DbBjalvfhKt9BZqiArcFTp+I
7htg4lT0pYEu6unfs+admblWmWahmRFji/RT1jr/qAJRuxutC3toGj/yL5w97+CExTruZao4WhzM
Pp/Oi7vbcfgZ0MTkXQyk3mjlTyTAR7jz4ZD0Ugp3tU+RzZbbxp+mTRpgLtbKVDYvSJryOnviPcKG
/Syu+3qbxgGNn6f1XzcMHbMGKu4hexqYUQfdFu5Uk2zctjWFq4VthD/xpZTZk+wd+KQ2uMNtqbjQ
+Hvjv1rXuon9WfZd9tQRlx9t7KkqyWwwtTuPweT0wgR4Z32vtaqycKjuz9D7BM+6cypvOYIzv0nC
gu5frW8RL0THtI7BibbegWQde8Gbe7ratELWktVBjFrmogsfUdZZfUIONbfZVU/ihnzxYgV3ot2/
f+edPloLWHkLW61xMuWz8ushmUM3XXnSkQu7yPk+8MZBvraJotqrxrkI1HMWO9d8PvsiIoxZZuWj
ZSRUt8hWqjIZG7+60G3v/Tmrm0M2Lj7whUY9cz6Qu5IPwcNEyIXg4nuNn2fz3wtOQTUb+1Q9G0D/
d2XQivsiAFVv20icf/Wv1pnXIU4Ts+nEVPYzQ9jN7rBNIuqxrfnVeh4Q8puzUM0ngUpSXPiX8rGa
RP5rW+urBS2cXgYKQ8pninh6AYq2q2gSNOrScfTOhrG21RtwC5tjEpfP0BWVVSrxGqyAWFxaP8lb
f7iUo3xvhNdrekGIF+mF+KQVarNQVdF+Rk31xtveWvnK/ayZMj0EpyE+Q0/LqdRlOuW5uTCDgj+b
8xvrba1/FSBmeU4JfgIYU8l7zSICqKgBVdeM8wvVIF+5/SgxF77W2njxZ9mM4IiUNWoyTFvDgCZi
4HIeBurLa0JMMabDBEdQ3SjR71yJqwZonXnwo2wn+Eoh+W1edL+E953PxecyYKNp0nLBni4LG3oP
kpuyW/A4HT13gogAEcLMNL59KQGQzm/6pbUK9MAgklc+eJ4CfpLdGQobBUw8qJqVr9whwnMrpW6e
h96itFJNOLMJD4p7RfvuKCdaPEgIWn66GnxU4Fa7k5p81iaDDYMT2AbVUVaRy1LUVEUmNbavPnaU
VF/sGGWfsrNgZc+ss1c26oFSzVTTphKhjTlRUUQ/EgVNEvFnhHNnEw7wGGrAqLyVXmceHeilv/iC
KMW1RKF69J1YcOhTnU8LXLUA4OWVB3i2aHWfJWVmxukIXzD6gS9BD0ddYvkNavVcgBjnUuAdr9UN
tArOHUgD27ODoa19IF7UmpShuZ0AhHxMmCkHIHQLP3vo2rb/QXMqpiNzoxF3sj+HAkwcjd4vNjfU
HcsRrnX7WQ18OVgMqrnCRBizj5ogpPkdNVWz+SAraK9UDVDnA6um4ShqRGz3JOCsSRussF8coCP5
UWaLueXCC/O9zWb/l7ZDrV6gsXb7cpizb4Hv0S/DMsTkdu4LvPsPou6NuOKgOrtUwkS7eICLxuLt
OFLD8xdeUVMdTUk1HfeMS9LkqeZDD2N5UWLoE8fz5rVDnV0IAgNyfhngt953Qxsgi6IclvDc6212
kLA1LBNuzBIfgMhtwTMGOQ5g5UDFB94RXO5qUpUHrmhGbxlqB2gipqX1bmLICAuyR07AevaV5LNV
hzN37lbTkjwEWU3vBx8xYBY2+DcWCX6oR1B3/o0NTYN4LI1mA85ibFy9L5dpNj+5bkTKyznOP+uo
6Ja9BW3cfs7g8yp2tOiK4YbzUZtrDQuNDM5FKJoLE0N5Ee9qnU3q2DH8Yc1EFPtgtMTPFr4Q0U63
DXYMOM/a4SaX4TLuDF6qPxcsvp9dWJFdCfPPYoeoHCaAFn4uP3TSbz6JJdRfgDgX7E4LnWGBUz6F
17zizXgzjFDCQGaSi6QTsh3gjqAwVGXbVh85MLU/cEGeroIxDn7PxI/FTQejhANdGJ/SLAAZMtGF
scujmSIUsapm4Heybga6s7MOyR3s33K+m+IRkTXCEWtSU2iaHRUYwWQuxrC9rXQtH9g4YZ8puzK+
wYDE5cPgNTHBPwR6/heP48IdGmRE9myOdP8ZLx4hfpGyjdRhyLDIcIeoPnHmy3vGC1HvtKu7cW/t
FH+cqG7m02yHMNGIvH2QI3c7IKLz/DhR6oePJmwQVqw7EaQO2u+XYoTtPYPVFwM6X85iH1V+8CDy
iT4WkZ0QIuoynoCM68NCT8EVNNVQWvpJG3ONjE6Q4/dzOMWUj2NZWlCOoeXn14Yj7CWGINjpaRC3
FGbsXlL1rliuncVLHJnR+VMd6yxPmcRVyIuCovja5TXZLSqDGICWi7gtmzySDxQMcoFa/pbfzV4D
5ncNjV0FOLjn4gTZnam50bVy4G3bqLpFFDgu4d3dmR8GYPHiJoPJ8E4ADjdeIdtTHw1menRLmU8/
5gENu7tyBD43hHYaP9LP/QPwfdMPnwQ91LzR2O+66bzF+Gd/t3RWYXdFnZBf/MCWX8GtlWxOLKIa
iK00ufpEJhWPO45MXnmrNLy09mVLBfDuDJ2hd1zparkDDFw2MAXJMr7jkytokUA4T+4UxdxNAI72
0lbB7ZDmXh3D9nWo2gPcpIOjjKQ9ehlj4wFuEOIlDIbwXvV4RVY0dsc4ikDHEnR0vya4VAxHmcFB
BEW7fLgiOCEOU1mEw7ON5u4DrSNgp8uSuedcErvgmDgjsccz//7oSEh/tNp1KgX4Ow92olYADkLx
kXSygQkJhMlhfqRLjsMHk4NWn5zy5Wthu3a8pdW5vdxwYp8t63DalFmYfWtJFTaptoHYFUgif4vj
CKtCxeXZ6BQWOMAz1zO9cDF451qz1vIDBKMcPMXECdZl2U54uLgGZGsYZe1HKaAoRfHeIE4DPJsT
q4L20Rub6UKtq3j7CbFW8uNcMr1UfnRyPs97zOWc50nW2QqziAo1pi2vzlcRq+mHINz8R60eEiQg
fKzhh3Fiw/nA6LQK87uaMl1vS+2tZf6zyPysFyY6QS1vO7gL+/B4Gkm3/Nx0I18bTbIwK3AQVdGp
czg4U4oUa3jsxxYinX//wDtX8rXUPyNICjEph2c3htWetTECr2XBqTzAp1dtCwDS1buCh0FmMrD8
n10ImxlXhOOHSJaX9D/v/Anrgq4sHHSTTxbrIiw7XGMMdts9F5Pzd3HkI4Xy7556Z/mtK7t0SdqC
sSI40byoip3qSqH347J1rq6Lu1gUiZzlfXwyrsRVAdjBx9Dzx21RlD/aqb/epV0heBe3df7Es1Ht
3OjC26mPiv22vlk9S7tg8IPRFfn/RQJtN9KP21fxuryLREPQLszgHYBzFW4J9VSXu769GMd8b2TX
EeS8ow0p6+A0hrAMOpJcxQ+eXpZNiGwu1k7F09j7SBUt4hTQ3t0QP2DPw+L3hw19D53pqu8LOGBl
Lizdd39q+RGJrzaFkfemgANaXy3doCdiKPUyfw/mYTpgIfvHArfhp23fvur5eAlLmik+fYctFkFY
PQ6Q66u20dTYWiqUgYbjqa4oP1FXBkmZo1Qnp7Ch2PTta51QW0B8BRdg72sw47Iy+z29Ev6ySbWA
d/L5IP1rvZIii/2hq9x3XHoCvF2Keje6i9aob53GaHyV+FNTB58G6/mfIFUIb2M9uKs+DDalS9H6
6tAVg6iqgYzh91oPJvUyM+9qN3/b1uvnQ+CvfjEFI262vnkVzVCQ1A9RynsFH186b9ko8fXnTeKv
H+BwMqoDZGBfWK8Ro4JrrB+kdTeLC0HzNzcbtL9arsNCIk0nG78QVKkciOdpHIhyU0oXra+Wq4Gy
TMLAOUZoBlW8NsC7d3I9Tf/d+W/nYtD8ar0GTOJNnkvc0pe2CJOo4Et4UllbR1/4FHgz6vqzzFco
c7CFjwAr9KJ1ihrOqvrGRN6aLbcufMYqwMeyLuSg56kfg2/3pRM/UYS+bX6t6WJ52cWksbL4kY/R
bo7AjKIglF+4bL0z9ms5DypB4PblJvYSDeGnkLdl2iOscmFw3mt8tagzEeZw3JnZS1MF3RFJ83k3
Ltm2WbsW8rQQpED4u7gXVAZ85XC7Sc/K543dslrTeuoat6AO/8XWze04wS8lm7ceAmsFTzjAlggF
/+4lzzKRlAQbqRhpubHTV6vZTtFQeCFxL1CNlzs8mp/Dabkktn5vRNeLGRU9woK2/5I33NxVIS5u
MsznjZ++XsshcHSa8/K1txOCk3JqEV6VgZy//nuzeO/rV4s0aHzttROPXyq426Z0qkU61PrjpsbX
kpyxDfs+Wjq962m0PLPeFLsGEMYtL+2AreU43tL4Mx+V3mkkWNIlllWbUD+Lfmz7+NVK7ceO+nWl
8fFedN00o3koUFN44aX9TrevWWlDF4CjWVi980lhfsB+FhpbOfza9uWrlbrA/r1AnARBH+P1B8QL
+1sGK9tt+8A6SMCnpWhMXsZfQU7rEoZ9vccxtt/26ef++utcFxpMxLl26PTW7hZeHSdUe21rerUJ
1KJhqEIY9c55RapE9xtmpN+3Nb3aAhCMr4qQLvGLa6LgxvpQZ2Xd1F+467xdQYCJvtoDoErGZb7R
0XeDYGH4SfZ5HQQpQ7rC1ilSjF5zqMdFsb1yZhJeamTZ1TDWLX0E9PAQk3DqTtsBoVYJi2U+RNeT
XgK+schtLb7BacmWKUDHqrxNWLhcL1m27Qqx1t3AcnCEltmvdrGaW3Ol22X6WLQD8XabBu4/yhtm
If1HodmullF5mIoy/DThtnRh4N5Z5Gvljd85iyhHXe2kZXU6ZsD+0oZt7JrVStEVD7JqRGZ2RFnP
byStkMuBb9+FvfVPbf1/spsBW0tSCr/22eQJ+dqyRYTF3vkSwWvMqHZ8Qd4pNqn185ntxjgfqkcx
1VP0G+kciZA3y7tJh3jJtdUCITTCbP0OUAObw2LZa8Yf8LAcxdYRXC09WDfnwyQL9tL1YON8dHGO
sFJEIcTdRvFga2UL830/L5wWL0sT9ekEEv9TLTOxRTuOfl6dv1oEI8UDVb4iJPm7tuCmNOqSQe47
82+ta3FLEyPIU7SvGXI3EYbQZfc41IJLQJ/3HhprQctcdXB1plH5g3ilh4xg1qKeZAZDUn8Gbnkx
NzbUlfiJpGfQn2KJ+p9jgAAmq67qcJ75FqkIqvri/z0zTBFy14Y1ardlcDtL9auUtNt2/VrH2/kC
gjzqFcVXYs2xs+R367Mt4daArfU6vVO9hFOY/eZ61AZ3KBBKI8K29cmaOweXy4AU1NhvOkOomHdU
7AK79ctX94tsJojbqsJ+Gwh0TPFZJjzndmO3rPa1uJ8irEE/f41ypZNYiCn1kc/aNp5sdQmAKLlH
NlsUu0BlY96koReCtNIRIJE2RpzWyhPKm0r0rulfTet7fsLmmHqJx9im0rqA/Ud3ggB0kEe998Ky
sP2sZ2Z2c5FDCHThSDyP4hs7/zpQL4lUMYOaYJfNbsyzV81Y9oD0Q4OxVnlN+2cVxWFwD+vSEUdy
mA1+2gwL8AUJ3oMhP4KVFbEyDSEHVVdLTBt55WZZzOMeqUCAu6+QC4/ZzwnZav+HG2veJ1Em2Oeu
RNoRun04RweHnsy6GdNMFz47QtZA4Z8ajTYOPwwwcUbNRC7LmOCQqTJRXRu9RArS8aKGBHsXBKqI
j46W4XIbwYigqJKa9e18JBmOtZ0p/dDeNMuAe2DgT3N0GzWUmU8ynwksYQpDTrayjshE5qWWJhn7
KQRPH/5Q2VRujDKswVYOyD8B1WT4SnQY0V9Vb/rsdRm78fOFcXx7GNc5r35CDDWAffRrHQm2g6X8
x2rOu922xleLlHukYwYK8RcrUK0lZiSHc1deCJWfg6dvTMA1x7FDRY2zUwiAYw4V1xG+4tFwxRuF
qZVlzi+v2lKbeA9PVRIfiwhFH9vCJ2vhG5RQ1dBWUr66PLypqrHZk0jmF7rsHFd9669aHfSGs5mX
Re69iDFozEdDhJmfIXiKl1ugell016DicBssha2zYFBsxZ5oh+iq/UE+boNOs3XqS7atqSEOUl8B
X/po9PAZO9G242qd92JwtPUILK5foJEIr9olDI6i4dtOlGC1589FUYS59IpXMfFrmOVW+yAQ22Bj
bJ31cvBvblw+D69i0H2ChWF2lRy3XQ6D1cMP4XmUpmdWvUolP82LhmZf8U2ZUpwjqwmJF+A0TmGP
Ssi4zVGrMjaw28qft20Qqz4XVMAuCPqTF1xx4oQu45zgqI0unVFvr6V1pnqhuDq1cyBe4mH+4DfR
dT6E2+JhazQdUCGK9ax0r1Yv6i42WXX0mLDbwhtrQ0rN8QQf45a8agLaDCvqMe3Nxk9fo+lG6ecV
i0L3akw93/Qy/Akjd7HtLbtG05nRTqRcZvc6iYol3VItqWwvwcDeuXKs0XTWAOeBTX56pQvldVJk
falVwivXZ08xwELhtjfzmlIXo15fNDRwrzBAGJMIZfZJGOsvm6b8n5f0X6Er1EACcWHZ9AoNEtmj
OkT/f0T23zk91pS6TMfWmypveu1gg85vA/AUTCJn3CoTNmTNuIsmGrpP2/6S1eKF9ygi8c5FX7N8
lsm8QHxV1BvJklC7YVH/1U92Rqmcgir1q6v5yfXwcm/xrtr25asNk0EWWQNCOr02tS+TpdWnqFy+
bWt7tV9mgtd+VLfBVzG2Yq/GsbrOg3bYFhBeE+uEdYz3gyNfdTZ+aMQiU1Qovm768jWwDrpAwpqR
uNfGN3bnhRqUVlSpb9uM18Q6NrtsYqaNXxVpbiwUvfitx20ffl4Nf02VLMjmuAZw87VHGfc+DuhX
W9UbqWJrXF2ZR0KVDRo/z8OOsBvGqx/bvnt1PXZ511cKNKvXsgtvUPscQiEqyMb+Xq3ObnJRHnli
eB1jq/a5KeOETNOWSQ5niNUCGubSQtEeDM/GwoknGbQdbwC2tJtUB2h/tYjIPLVFDc+wZwH8VzK3
Y3Wbu3aTDSIX6xPQVdgRq9Cgdc2qvc7j+b5ibr5wgz+P3n9u8Gj9/F75azZSpxXYYQLv33P51h9x
Vt5u/vbof1uXvGJhVA3+iYKIeW0lqW7rqt4yIfHpq4VkqroeGqv8k63hhg0Bc387jRevY+dW3uqY
VTxIhlWdtfHUPc8dylNIHYvyiNKHdtiLvuzBq/HJpYTAOab31k+tVtZMOygGq2J81jSMn+Zm9F+d
QfH9DiGcOgRvLV7qK99bfJswHqqnyRB62LCo0Yerdaf9UgGDXPfPJEdY3DFw/JJ6qeMt9Ew0vzoW
ZyemsNVz+ChwE4/vKVSMEKNXQ5ZvucHhB1ZL29UN5OXxuDwPJGy+wDHtzqeR//TvznmP7rbmuULL
1i7dENrnrKEZv0FZI3Rcqml4dCUGx+uDnAf3K+ti5h4Zk6V8YjWtxAfED2AGRIIJwM1uGY45s6g8
0mJE5VGsRAPmkdDFmBQycuUu022MzMJQTq8CLi72MJSqLfcyX0i5d4S38U2pHMoGIgF2zNwAgXTo
gMqQ+8ydGUikpardL36eAQYinfeF2CY/Bg4/HLGOeVues1ysD/NBk6BV2UCfeD2F95C7hk951W/K
t6H11T5kG9v4Ra9RdQOS1EF7KCONK2fSf4/kO7vc+jg3U9FOFTBWzwLwsUcrClTS+4iSbbkl4+NX
O5GYJupH0eCeOzD0P3ReHdgUenazSU2I9ld7kRqhEI3ETJ6XyL76DFUBSYNIyKXm39l/1hTawY6e
NRqlwnjcLlPCm9yivgbb3y/qoyyCI3lbIMEcN10idNfT3ahYUV5YZO8NzWoHsj6CAUtUkSe61O3e
Figrrf1i2fI4Qs+tNiCk3s3IXEGeIPXnKfLE3bNvB35peztvM2/s3GS1/XQ0G7u2jqdnjtWvfxo7
D/oIgpuEnj0Iu5vZq8LqFlA+Rve6CEAdTUxVmev/+/+NHgqN6j4Y+t2hxC+kCfGnLruvXVH+JrCe
k3uyjNWpjHIG+szsj8MTBxWoe/RsgMq3uAqLH9LzZlTHwTuIXFfMVM/cD+tvIPGJ35W/dC9nMXT/
Y4jxR4+Rg+aycNAZ/hZDB5KOj4RVuVOosIbmIdblNUN5D0mFa7lLfBR2kb2cbS33KPssLgzJm+9i
jqj6/94JBA4cGYXKPHVB5H9TEDDc6sXy8Bn1K8N44eVxvmD8d2AQef/fH6F53ON5ENpHVhHkK1AD
pTAwfau6F2Fc0R7h8cK/NXZp+wtzIfgTwPrvb4o1MVgguKLB94xPXdXr8Bn49d7di9xv+9s+L/Iv
lhXDUzP0wZAAP5PLg6Z1uezmslb8alZxfQwyxFFuWGZQ45j7Cy6oKMi1kd6Vsy/hJ80bDjK6dJ37
1lVGBwfhK0U+RG1bIOLVoKzviGimui7KalmA7Ks8DhHkMC7efQ0gJb9RJrZTCoQIibI08knspTzU
5hvulx1NeaSLqz7o8J8Zb8cbVJiFGWiBWJQHiPAwGzlqQK5BFvb4DidNAE6pmQv/6Lym2c84pD67
egp2QRyy4LnjsBgaQGGcYSidokAK8kzQCBG85yZuwM2pJ5c1Lxqlq8Fr2zbedCCQTD8srIHSvsvq
GvTGDkZ1dUrDKahL1Bh29oH1sgj2ciH2inALJJLAa7hIjBGYppJk85TiEMaSoGHrv87FBPBaG89f
UC0bNFddj4jsPjN4Je11XEepbTp+J7JQXDuQIj+bFgajD0DFThlQgj2l2YG11j7IPvPC61pTVGvN
2mtuxEi8KRGmbMxtB6dZcWBNXPxgFY1OunHyvmzha1/WZMmCpDV+Ia84tY5f8zooXwe9yGsnUaJ/
xSgGL5V04l8bZJSrhMVuKg6lgLX3Lmsl/U6aVsUSWaMZUjm/LPFLnv+t85g294ObQafiWYAKRuyf
twrw0keKGuwvqtDLY9erYP4tUFlaoZ9Gel8JH+RISMvCK+1UCdIRWyJzVaPmrEt5brujDYehPri2
iqIUZWoqpY3HB1Q3WnOAmhaVsgj40T2vlH/NsmkeU+N57JlG54wpiTOwFmvdsn1J/h9nV9YcJ861
fxFVQoAQt73abttxe5kkc0PlnSRCgNgECPHrv4d8N4nidldxN+WaqNF+dM6zaO9UaShBGJTH7jLG
0s9I5nV2L6GWU77GtQLfFNy/ut3C8QvnjTUB6c5mQfPepCiKlVioKfilkCpje7CaxzvlYY5BomV7
GwNjmnAkcYZqHCGCKWFOnLQIGAqvQbRcG4JzbOgIbW7g5DJ9E8nQFKdoaIYX4Y/+dCdKgSieZjrt
DzT0uHqETCtI2i3IHQ9oDixUFnXQdbEL5Y7ghXrgJoY8Dp7B+S247vOTGnTzU2QYIy3r4lBgOT7W
QTt8rUVEgKpAen65MUmOx2xNaljVhPoREsVsa4e6URCgMkZtB2jv35luxghoBt2pG6xvsw9zXYt9
O3nJU+9FI/hdourmJz7myWNtIci8myFB80IyvEsemITW8AbVN7CA4RhWg4gI0iIxCFQ3lo78dZAQ
R73PQEO3mzQNZhARozDUb7YqpvCfOZqgaJOGg5dCa7SeH0Om2yX7hlqlYFHOH1VRs3vt5VDcHfyM
yVPZtOH3AGwkCFhTQO2nQmtxkMbP6c5UMzRgN9x63lcFpAwY/zFoRaIGqUsq6v8gOqNi17a8OCOw
8aHBrXrNj6rBOYX1yvIbzsMG3HEvV4/K0/joOQc5EoKjcao2QrcYqyRGwK8JeOOlHuwBbGOYmE0Q
nNlpoxq8M2N4d9G4Jf1tbWDbfgRJAxX3IWcC3GewYuDxlf3SVKOh0AnfqLbI2I0fR8Rrt6i2ZqCi
GlHnEoT41lf2HniivLphhYrMi+0K8YkNFiIV04hUCAd0yd/BG0tu24pN2VPWFRVY2vEMUmY5GsRq
4zBacJhFRQ15gueP9zltUbhPtstp+KNOoH0AKvqAB4EIOwSU27iDZgF0f/RjmIKdjJWuxp0PKm17
1DVnHf6/Ckx+CwrOozfByA1Kp/yR9SkFvV1HCTswEJcfo2FOXoqySor7qK46bBCNneDFC9UZkl78
e16x8THTMT0pMnm3KDPTUy+VOrAY+V8ImJMu3RVeQIIHFbRgnikQ/F/6Ge5lNQBb0ZaEfSChFTGn
5pl6VdgdiJom/w6HHLtFXrGvtmUnEFOyJkqPc1OJ7yHAyw8m7djnESrVr0Wg9CEougC0hFq2x7ru
JoAwvEXcdc0LIHbl9hlpQgMJtgqCQVm8g0EE21ZNvYq5gZjGeb0QxWwO7nv8wnSMp8UQKdw1cd4V
ycrPdxIpLVDHcoLVwQvOhYbfcwGr4uc5sezzx8PzbnkaHXBeMIXFSWAq6GkxmzKEk94EiADNfMQn
vJFxtW98AWXJupEWc1mxbx//7PvBf+wSyGCvB6tpVOpeF8r9VoO3D/YbDa6EZJdad4L/VoCgzYdZ
vNpgSRAN0L31E29V3QVD5sT+A1iHpsVCf2HwTwq3HN5DCDrKeFVmJnYZZKpfsDzSNy+kBAsL6gzj
TQy92jX5Vha7DDIRDDERnTYvMprtTgTgZPrILqx6bscug6xu1dhVeQzVJiniQxh29VsGvYxVOZ/Y
pZClOJrGTlHzojhg9xbZyrfca7Mrz5MLi8alkBnwPyCuzc3LLwSbmpDMBT392uPnUuvO40dLKKe3
hqtXPkNKPsVh+QX6D2tHZvnV35K5pKtzEwCl9YIbDS/IwCJErXBp7VbtVpc/RkGdh0lFWL3WBkuS
AVTyqUGItHJand1a50jSI1k2fYJBR7nDgze4bfqrlMkLuv6xyx9LYck6cNPYT7VfTdlbCtOJ8j5q
Ib12A567F9y38SLsMEFX8JkQcN63bZo08SFlCeSiBhVDXKFp+n8hA9KZfVpmUKEQ1RJptHEuPlWp
MT/8cPkXXVlAW3rlVnJqC8gSTjpHyvDV+EhgGNHV5xkggStjfuEt7lLOSOtTcGUyiFgAAveJRTUQ
dzTN5aHUDJnaVcvGpZ5BO6+vOM/aFxshslA8K1+9QJEri/JSF5ybsWgxdzkI8i8mUNBu6fL5EfI1
NIHJxiKm8nEXLq0el4QGmccqD8aiRhHGQpFEF7UWG6UWAZSh4+3jgBdntiuESg7EZ6y/ky0Ee1gQ
psWeSsgEIDbUELUaa2+4LSNaQAonyXdZ2kY7WXu53EgZ4aNRGbTZ08cffWlknLPGyCodWuhqvBa2
1pCAggqTgOOE9Y8txACvwMvezx0CMfnnkZPKCImLUrcvLCfljg/lxDYRgeekzEnxpgIcP3tEr4qf
KUC7dFvFebgKjwMLQSd1OLCM2WFoyldREzzcKO/O/STnKz1bevB3OgdSXX/2jOthhD9TmTxb0ntb
MlIDe5erhZdLk+NED0WIcwSDU+IiWAoJaQkvwINS8TAeAfqEGszHa+BSJ5zjg4iUeX6Ttq8mH82B
+cjhHhMu+vFKlLLssncGySXD2VmYEkYv+WvblUhuWqanbxKOZiXA03M3I1fAs3w7VQz0+lU9cgly
QtpGxywSZw5N/Xu4igT3OWS5rxQ5fhWO3uuQc5wQT0JtuzPZeZgXXwzpkzcJp5MvA7g02Kqgp5id
D2WvIyk5XqSzjeMYqa8oQcZucaS4+biXF5aHS6VLJS0MVMbjJx5w/xuRi+p7UUcP0TyVV860C0vD
lY42vdRszkT+CqoNOxKOdFVba/32cQcutb78/bdQBPY0cEYKmXy1XszRsKrvA+RDrnz78ix5b5bc
nS9ZgoQ3gH0F5OfVGe5/U/QG5UVo05QQ1PgUzG27SoaCxa6EdIifCFVn5CsyTfooOxU9VM1VV6NL
4+ScAwNrNVUIk1+FQcJ/q6mGdFgMMZB1p5jLYytYChBOP3kvLKBIPFs/SZHdoCK5cgBc+H6XzDYA
2gqFeOnhcvfIbejL5G6K4ys32C/s4zvz7FLZeAsFbB2J7rWooB320volpOaQWKrL7zotKduBU20/
E3AJzRb4aiSua1YioaRtMIU/ZFx0Pl6VyfxsJriibUUcAB8QITvFvrI+1q+j51X/gy7o2G5hUQlx
GiRHuoONwjp/qPiilvjxbriwnV3SHDLg/WC7lD+Lth4qZHt7gFMbBU3GLLj66rqwKVy1agPRRZUb
m72CH2XJZgAButwZ1uv5xPqx3E1Ny84f9+fSrC/9/G13s9mEPOHQPZI0YAJVihA6WqWPvPC69pff
/a19Y6rOZvEcP7M4RCjhxQbpGomc5sfN/9Kwem9dOedHMY4pPM/9AEKeffksoJs4bWWbUbyEA1jP
RXk5dz+GynoPoCPW5imNIAR0j0yqz+6JaPPimIrMvy3CECZbktTG24BaODZPfA6HoxoDpKSlbcfx
XNCh7d7SHCrJt4A5Un8PEYu5OeQoDB49r7fNlVD+0pQ44cow5qwpyjJ4oRPIUZT1/BR4UbLu1nX5
grCPy1XVh8ELz7Bo25nbMyS41ylEIcP653SngKFE2ojgZagqQCF4AZ1w2hTVl4+n+8LQuJRBGUYm
tH5LXwyebdNDmzEVPWYq7Xbr2neyf9DRjGr4CQWQoArFtoY24acs8frPH7f+CzD8zmJ1OXVMQAO2
SUb+BIlIzVALrEZ6grQuaLJyRIB/GxSlyDZFOOptMsj2rm4Wxc88KlHOKOvAdMccTjvBHnoFdm9E
EXz9BbuPS+GjZCNj/v3jL700zsvB9PuuDZBZhuZo8AKXMSgDqyaqDqPt7TXZiAvBZuicOj2D3t1s
B/GzqiCo9KI6ijgzS6dmQD69yI6lF1m56UJbXYnCLnVo+ftvHbJK4D7IS/nMwkodOJx2Ni0B6v/j
4brwdHJpe6LvVEabIHuxE/JYWZlU/3RwY+lRLhlKTJEYtij9NTepF4twC/82duXOvnBRuFwkLkQR
GzUOr2zIxuqgyACxXL7g61XVBN2zP0JV7UonLw2hE9+wEa5vZPCTFwME5j3nC8Csk1X0z8djeKl5
5+RADTyJJE+8e42S1Q6G6sPe9695hP2irb2z81zWo/VrIFO83H+iXijQBRWN81ehRAw11qYofrKK
IuL0BgQeG2Ug2gw9yZ4fix5l/GMUkl7dCl91937Txl8LkpnpmPZIV3wqhqz19rIQ4wA1P6SRgXtH
KWZ8oByqIvehgDr2sTVQRwVSIsy3UVkqeRM0QckOcZd11yzWlp3zTgf/wpbSiTCbRclZDKKDxKqg
WXoMmy4Ydn3E+lVSNSz+C2RaeJWJjUjOIdSSXkASm70tXDFx+qxaBS57tGjaqcjyVDzraJjuUTlP
zoHnZevuPpc72gJppQtPQB54EYlTbE6Pft+uzI65rDaNQnACR5HhVTQQOXoUgEHTp9zzg+O6sXEO
zWGIAp+OqXhoW5If2dS3tzP1vq5r3Dkgw9qXflNO0VPKh+4EFXR6nhiAIutad6I01stZqDKOnhaz
shfIn4930J6QV07BC0eHS3ILeTo3jWjEw6+jg0b4ryxIVsYELsuNjz4ouhH1zvAziLMTtS3bIwcz
misAp0tf7xx8wEsBbBTr9lWJtH4C1Il/TyBYf2XJL5HLO+eCqz5gc0i/kyDqX1kmwVOlQoTJ5v/f
SZwG8tT7QfJEgZ05wrWzXreLXVkCHYceBRUCYqpeNn1SwCT8m0VjfOUu//Xifa9PTmanGAFNQtkr
OcN4LI4eBRAe2QNXCWrOQ1FA8Nrwgaa39TzDK493UzvctCOSuFFAyaMPGzgAgoKWwFMsDjqyoaj1
L2eND6AC1jw7S79gdjsMvIcZa18auTGhTu4NzJr5rlZ2CNGq3yEuKvDaYEU25BvIrjYPpcf5Txin
lPUhnBPzGsI9zIegfiHVMO9oDYlBGBqUQ7THwJCT4IH3FbJ2g9ZbARxC/0TyDO5TgR8NX2AjStMT
CUXd3UPKPv4qW3ilBMDpQrM+0d2XqUkZMRtpeis/aXRWbBUCqS30r70J2OzeV+kpKKbsM7pZD8ew
ZF75MDWgaSrokkfweA3T49ClmBywkuC3UK1i9OCWcCaIpxy29bNXPpMIoYLA6+Vp5ICgrDpMXLYA
6ce0schDPcMU1jwgK5o99RpX9setXwipXJ4cX/ANAfINz2HS2881xJ4BFIHY91ZFHd1XHkiGV37p
wsb/izRXgV5CvEY+IynVFDet9lpz64cwKfi4Jxfadyn8GoXJKJoy/Vy0LHzjeOBDUyq7dlNfOlic
22h5qEy1Z9MzwYqu7tiIoDYc4+BTKkYKDkfRJI+hUuVTNZHgSk73Uo+Wv/8WxeuimYHIzLrnEHHa
gxpVX2wa4hfrUAZ/yVj3OSFTERTPgs8p5I3h0TVGeCmsmw7658enXg+UQTiMz8bO2asMqvI1yrpr
qJgLjsWxS40SlQzk0ArxrAA2yL7XfrrAMCtI6b9JNkDGOgoK2BpC1AFSpAh2IwhNzBW/4T0b9b/e
ZAbvHKQ0iq5c+cs6eO+Qdq41o+EunUCd8pnDUOKfAU6nIdxdsGQ2pYHHxpU1fuFXXNYL0NcACMu6
eSYaweqmpWb5maHFYiw7iPVfiTAu/Ywzd4DVx3NpaPXMZqi0nTQ8Mx5YSCv20k3RVdfwC8vbpcDU
ofYQr9vkzCaZTehMxiEcKOHCsGoFuiQYXExzpkCcQ1UcptZAmDdAm43XxIYvjJHLKoEzBqNFHypY
GhF6k/KRfROxZXLrddHzxx24cDa71BLwric2ephtAUtQCGVCM3Ojx8XM1lMV+dKibnMlxrgwFS7N
hHtwC/SAzXwuUsZvawLAUSDBOPy4H5eGaunfb+eYjZHQoVnc/SxRYZs2yAo0x4HwKTv6NefXXCcv
/cry999+xQDNAxkh5r0K5mdkh+I1wKeQKemmmzkFTPPKFrw0VMvff/sZKYWtkrwTbxpOPDDEKIZT
PFT6ys671HrwZ+vM9j3sYSb/zEBY8RG3wXB22+h27dc7O5t4RDYRXphvpseD0869vO9tt65k45JK
ClmGFsVU79XMHEfvvPjyzAwssStD/770IotdokLddBUNyrl9VgEHarfI2wHo6zCHf1LKEYZu0iEb
1BOBJOG0wYsagMARih0t1Iea9FNJBtDYWM+6czLb5OXjxf3+jMGU588ZsxkMArwh5mdgE/xXanz9
z0xWKXcz5sIzi5m1FfYIPYfwkz8VPJ5PyOrMV/blpU934lYmsyyJy9Z7roEH3yvPE90Gl2n9bd3I
ONsecOMGr+s8eC2K6a2e5VDvOqBjr4UAl77e2e+WdoXPo2Z8ZXgkbA0Q/3dTBVTKuo9ffvW3bQ7h
zCmTpV6Idwv/SgG6j1TNuhcjMAR/tg53SIRxowrOLdB02QHSrTDHjqi0/3389e9Hq8x1IOjsNGso
COdvVSbTo0ziCkpdGSXNveGNKPa8a4ton1RhE94M1LOrhO6wXp2kqYaaIQifYnyF8inCriKThwl+
5KsqRaiU/zlqVnQpa1DGPivwJe4HHunXKrx69F4IKZkLLQVRNg0oUv/PAEuI8K7SULOC9dwQ2Y2a
/CLf1WmD5+e2ht+s2uJRudhReYWyG1bUEHTdWBnQU0VWlqiZi0aV2ofUfeZlD3YCpENzUt74HXv9
eIlc2D4uGBWlvHAakYN+MI1sUEwBeLkq8JJf17qz99XEIgvqQ4j8bFTeiDqA9hvNr9VTLn27s/UN
WASBSoz3TNpOH0SW1q+5HIN1y8x1M6gZ8rBj3HfPIOCln0S5FOA94kE3cN3YOJtfFDNkIEkIeFuY
ed9q5NDBsWD5NXeiZYj/folA1eHPXYKQXRMBctt5sEtYbXCs74ox6Lq3MZ8s9Bu5qtX+465c+i1n
vxuZT1qQkJ3pLGV3gA1EH+xlo+obqgt4mM1l32ZXhm2Z3Pf65ex+43XKE+B7nQeOK/2AbC18ATmt
+uwAFfZm3UMf8Pg/h68NwxiVnzw508SKW5Wk/i4V7fCiIMz1g9djAHPdSsOzPu6IJ84fj+OFBe0i
TesYcV6ls/BckxhPLVQGv2bw/9yta92559u6iSFFNWXPAsLVryBvRS9VCXbQx61fQJ4BaPTniIWW
NJBPb9OzjqWHcm4OXgwhWdRslJ8tmdhEvXB/sXisTShfeGDCNx2WA5CuM2pra3TlGIudM4EY1ASr
iNTPhhf1ba2ZvJ3NNSWjC/fpX2DRofUzyMqRswwxhlvNYJZIgK5UW7hf1+Vd2CfySz9rrEsDk8XP
H4/spVXhHBS2bHNBKS4kBmeln2k519k2bhX5sq5556CQIM5M3pjVb2nnLfQ6ULbb7dxfv1Avfb9z
OtiC9EUNws9/A5hl5XgbN97YH8mUzWZrKKz/LNghRxLDQFeOYNHvcGLl9l8FzY1+up3yRo8PMHCF
C/EId8/oNI7TNUeZX1nHd06T2DlNdAhhub6p4jOudp3fS48SQCf70QN6nqjs0ZCxfps1G0HYm3y/
Odap9L7JqW88qKyGBuanmoNEB3s89hQhI09XZeUQQ/25m0hVMMRpU/0GLcpyZwksPmd+td8XpsQF
oTJfTDmppulcd7L9DCej+ueUxub48Yq6cEQz56CRflezAAa9y3Uwg4zapyGBPy00xr4CzFE+ffwr
S2vvTJ0LMYXrVTxGKidnSpM4v2lnw8kDlGXKPVgk4IMiRhsj+Pem3K47W1zEKYJZFhnNizeIE9CT
tDZ7jmsg4T7uz69M/nsdWibr97eG7Ec4rgR45VWq8H/EwM8KARIb+Gq3SnhZ/0yH2R5AIs8UeN8Q
4Ee1CXqogA97J8rnzt8MfVU8A4NNmz0qLN34PfQx15ugXbjKVz5z2RrvfaZzHNExDOGy55dvJBWm
BUI6Qr4uhd2C3gUd9GUGFg3stodKbLto9ZIbrlP1I2+maz5Dv4oS732Bc2INU+NXNFUNVFsLeECx
XKV7wD/idMM16k/g+TbQo7H97B3SWWV3mRny5z7P8uZm4CyZn5C4ofkOlg1gUEMqFNV8AwXSK6v/
0t5yjru2JhGLC5meh1zDlpNk2TnLmV6VXGEuHpYaCrWlVPrnOgEUgecqex3pcOUquIArZC4aVmql
Wr8x1XNbBzCMDYuugDACEYHeAWhYm01aMA66QgyN62RJOoN9ntxJm/RblsTIS+IQwV+hRT6RTYZg
We+sbuBO708owEE/KC6O2WL3eoaBjmy2ZaOyr6FGKXAP6M5YbeqhRIWyQ4vr8ANYjH/uKigqyDkW
ontjcCuOdlbMw/d4BHJl3TPBhcamMqdRWAXsDNdzdt/mrGO7OB+vgsYuLCcXFUtY0vi+7IMz0HNj
tDdtIYAUI5ReOUYvte8ETPBqHMu6yDJIMQAC0UqaPeGxSbYfnxaXWl/+/tuZlnZzrpO5E89tH6D8
gVoyq7fZeNWa5n23AwY71D9/YIjmGu/XYj7DpDj3t2nHi+RESl8VEShJadfvp6kOvwMwDkbz2NWx
3Q3KduxTmWjb3nzcy1+4gndOpMg5kZBMBHXd1+k5FR7Hq6f1IbJbZ9kNp+kwPqZFASWaFiEi25MW
dfw7Bgz4U1pySzepSDL4QjO/9t90F8DFulEVNkunLQBZEAQongjPbX+I/DztUOieaL+PVUgh1iGL
4qg9FQ47fyzVobYJoL1B6Ru+S4caNdWZm+wzBFbzn9C3uKYFfuF+d8G0nE1dNKTYUrSq5KGOFNCb
0hJghr1ek2D38aAuG/S9MXVCswWr0CVNl5xb3bXeTkOmt9/UIi92gxdN/1VZzfdFObDP3QiRjo9/
88JydZG2g2gTZFgBeB7a4kBhdPNlbuvpfx83fmHYXGMOHapmqHLKzrYp8RiHLRGAGqRvi34bcSam
K3HEpZ9xoi/TmaH2MwHNuoLG5RPcNaFYYXnT30cTpLeu/MqlkXJeewLWqTBXriOgUQB2CVN4+dao
6FzZUJdaX/r227FBq7mD8pvAQ3gcZb+XUyy6Q9avxOezcPnd39of0gB0KD/v3oQspk9FB3J6l43l
KmwTc4Gx8HTMqizzw3ORQvr2EPZp1tzFeWKLK4N/YWu4ANi2C9hcBHH/ZuYOsgOtKb8uhXADuSGV
jXsAK6S9DyTIa8eGhdBA+HgBX5oVJ7Ih1MZ5GmkU2708LzY0XDQAZ40Lf137zo7HPZ0S45PwbEof
5zTzbTfvgVNdmTh24bC8TJIkIAAL4G3CNu1ckU/JuJL/zVwQJxtUwsIk6d9qKL7cmrkcvgZ9sE4L
grkgzqKGqE4WTtW9LMvkZziARbjpoTdy5Z7+FQ69c9q6ME7mQZUANtrNG+jAyZMayzTYKSpnu9Hh
OA/buhqn/LNKc/sfaUqYwNdNClkVvOlotGVQAKLjIB97PRYPHYjG9wruQ4+m5uF/NKlLsIW6Sskj
kqhRB5+huH0RMu3hROuXIPZWUIvstS42IHmFXxDTyztV9HO9HYcsOTAD/X5lupZtQmMgiyR5kFEo
ekF5DRc89W8KC8AVgQi6LDbgIsc7CchotvFMHAc3oc0QjAHikRBw/qv8phxb1p2YP+Hd7iUJNLQJ
Ev7VJposE2/YrDLdtdBm2GIz9XqvfTXdRx3HT+p80E8z2OyfBVFesvU4dPQhjUb0sTFUputOP9fT
oVhsuaCJOb4hrhDZ3S+hAggHZcUaBwMGEvefpx+mMi7zikIvkZbkmUN19F8kgFbeDK6zgwxKkSa6
Gt9IWL7WfiJfgnyu31YdES7otWAgs/Z4o5xpBUTcwdgp4kdYR68TRWEu7HUA0g3CQ235zNoUd2UR
g9UOOtVVmdALJ7fr70BkCj8TKykqfoMNnmkOJm46tiLY1F4bpzdeWvS3FtDy8SYIh2vx6YWD24XD
aiRgonQeq3vTlHYL/P+w73V9JStyId5wYa8g7EwTK4dgySWlNygl8lvZQAp/P5EaZYBV8+76W1LK
xaz9EYuKe8FPBWPvZ3CW0muGIZeKfi5qkEK+Uhhs7DdTz5AFpIvXeVhM5RMhgEIqicfvIZZ5/T9a
gZ52RNYHfkR+CWSBB5ZzcDNbWq6sx7smQcMIDbNc8ARPmix5ZLbtfuCQuuYPd2ktOJufQeGvUKoB
3E+nwVZPIHvNHrRK1s2T+xwDUmVIbD/Cj5i2t6ktutMY9ddC23d3T0RiJ7SFwZAA26O3pzSAnuFu
oKb/xOtuvCGYlD1XGYQXbWARSmeoMv73cZfezTPiR51IlyF/2KZD7J/ajpS3ks7tLW89aEF6guMS
rjUSPPPImu8f/9y784Ofc0JfpI+s9UTgn2giv9tUy13cr4uw0Lgz+ZpB4UUNfXjiGqqikBUuN7Nf
vK77cmfumZlU0Vk/PVji0xteiuGUTNmVYbk0C/TPO6sQkkh4UDV3xHBo+5lQDSewbKHZATZh/W+Y
K5hqmUl/W9cXJ9S1iIamRDB+KGaEiihwVtsYsulrAl1MgxPoWm0Gv6mnFOeMQIYsiqqjl12DC14Y
KbdykPqg86a6gZj2gMpLtyd5PuafaQz+ySbC4G0EayDB1stpCg6rRsstJygpYUQ3DuQERAaFOmlU
P4G/viqhGkGj9c+p57GCPGhP+UFLlOCpbfKbKEv83bpvd7e38XzwIVILGaTFQGCiZp+U06qaK77d
2c0kzPo0bnN7N7AJ7qzeaPeA0r+t+3RnN0svaGILVwVEwZ458lrau2wYXtY17uzmpve8BqgtLmHT
pyAhOYXjA2j4ek19CwPj7GdPp0goNwma9xPxCQ+ycg/uer9yUp3tC1VrKN9HrTgqw5+KhvykPF+5
1p29qyLd2Vr13oHLEIUDTgAG2gYyMes+3U3Bw9/XExo2DfdFFJ6sKZE714jXVk2qmwxHdlI2ZiLD
PYuQo96weUICMifrsNYRcZPhBG+gBBXySGyyUo2bSVdmo2j3v3Vf72xVEsGBqgc0C8pVc1nfeBxu
TtMAmvG65p29yvtwqC3FUxYnZn6rM5AB4xmypOtadzYrLZs86LswODGKstAwgbNUzddOgguBkZsF
h1r60OeK4EIJ2r54aCFYNm5Mm8rbIp+haJWCf5+cBwmTmu0M2uDKPjmbOEwtLjeP2Ls2g7B1izAl
Z/l53Xg5W5ilaQabOoHJNu3iShP09gCfgms0pF/P0b8SHliqzj42Bs+HuhHzCQrOYNAlId/Bzbzw
DkDBjv5JwufCP0JPCAYmJVS6INsiAoF8Gqj7/ym4ZHwmULI/ICqBPBDz4KkC4esQeXcKHes9DJan
+CGlvgVgHwYBgFrSHCqkYUrC1wkya/XeTzMFyTpDRfYdsQaKpRDW6B/w/DD7FlYpt4qEcA/HxQo9
mKxuIL078yEKH8aOjf5x1SC7+W7ltSLURZYeVG0eTZkmN9hf+ZU0xgJVeGeE3Xx3XXYoZsMC9ih8
ZudbqONDmLsYmf4mBziX5ZvGh5vtbTbzYjgKGBrlWzyzCnItS7rsrPd+34kbUinBKIG9wGGo41cN
KV8I2q+7HF0nZxWVkc+RSTxyON7AgTcqvQNLq3zdQecKRYiAZRErUiyvJug/oYaf/0xgfvu8btKd
k0j6KY8mkXgL9xFq6IloN145va1r3AkbQB+UdDCRdxCamT3wPt221avc/CLi5r0hMt5UHHLtBzzI
o10LQ4otigRX8hiXlotz4KgaYtb9HGO52OhHUch+M6EssG5UnMOmzUwXTLAdOJAJCRgbgegsRbfm
zR0RN60tvQnW1n5W4YEKLdxCQdsrza5JWF0YFTerXXSAqPbWeAca11/1DG/MhptrCiKXGnd2KGew
KqdjnB+pXjR/dGsPHhnXXSBuRtt0VkD0WQEDUmixL8bpDOuCVV6+GHMnVjANqSiIheqUWpRAgyHw
96IcVn65s0G5jkZk+Vt1QkjfbAQuje1sVr7S/0rPFp5XBkGOCWVtvpWa4iK7ZlS39P6dE9fNzspY
0HaprB2HoJeA4ABgIt+Sbqltwk7yKsny0rJxdqrhmRlRCVAnoum8ARhGbBGVrwHYYGadrVrElNRs
GtXJDll9JLIn++su2he+3E3EDoGkHE4kEjY6cDr8orLgB7w2vH9XnTJuJpZnnY8ika9OYZfnjwpv
n9cSovTrgj03BdtGXGsVc1wbJbE7Ovv+C/SU6bphdxOwMBLKZx4E6jTQyR4ga5EcfNjxbtaNjLNd
Q50au3iwHLWPFdPmcbfrGxmsbN3Zr5C5aWQGM5SDhGgo+B92AtewystrxblLq8a5UxX40iisTfVx
0GrY4OH84k1Xc6qXGqd/Zlcg/pWavJ7rozFgOCkCiS0cbl/XjbuzU9NakCr26/pI4/FlgCjHtmOT
Xvdec20ruS2C2p/8+qh7758QtnmbtVWsiLjKQgS+IYmlszqpGrY1rDNI3LTXcHYXxvwvPaFaSM8z
2Kg8nL+pFqQysBRX6aLiy51LVRu/9WjM62O7qLmpAosx7hK5pnaI1p03OKuysmQ2wVokMPYK7LzJ
zDW9qkvD4uxSCA02EVH1fKd6BDJphu0PP6Sfq5aiqzuhoM5OWlrMdwwpoTal9c5LRbPuBHAJ+RCo
hldIBD6zGdIH0SxLccFBrvtyZ4cqmkVZj0jgWMAekhZdtMlmhNXrGnd2qB66fqQ9PLdMUlUwD4KL
V5aM1bo7w+XeM9WXPvAE8lagFtxGAI34cWvWjctf1PuqmgrfN80RNmD/hE3b7sYp8Vc2vmRafkMI
FVHlEyXC5mhZ9CNtVb7tVi8Xl2dvc+hZ9TRpT7TRw8G08GyfPKmvfPov5Y53wjDXzlGNUwxLvLi7
Ay/LHrRNR7NLWTnl27CWBGw5mG52CQCEqazTfQiCvN0UqfUnDz4dDACL1tMerDvb/+Ps2pbjxLXo
F1ElcRHwSt/cduzEzsWZvFDJmYlAAoQAIeDrz+o8JYrtrtI8TdXUyGqhLW3tvS61fWi5WL5H+H/f
q3hW33KdAzXRlBuw9l1DVH4/mTiLdTGVhLWgmMJFaMhKuA+8vT1fqSG4zpEM1qhqYvV4Cy2hie/J
MJOvVgt1znoQVOIoEBoMb6Fvs8SaUyclEvG3//Irh5FrKjlOGTLlJcUGmNAXMPJyd9lrPZrXBndu
9DXsBsCSw/40ghpXSAs5iiCJ/Urrrmck1EEyzXQ73HFI2CPDV8luWYhfxcgl98ewrSrXgOg7lWfx
kfRp/XVbmfrit+hO8o1qWNb0wTbcKYtrPV+mPbx62JW99OKiA4l12WO/hXTMeQ/k6jTckRQt49he
HKf0yq5E3WujuwdGJmHs0vSouML5bzdOuAMG4tUUwNSdOx3kqVC1wzDcjesSwMKsgXMJIs5nw2B0
505H8ieSGaqMd+uA42gUQERB0+/au+Fye/91GmF051aP5wk7EnWgu3gC16rQke6+kk11t1UFb0OP
fYO/cfkov3/aKSIZ7q/6DA8vvjfA3hWaiSe/wZ1ghTFSZ/J6QVoyj/fQaGdFX6aN56YM/5z5GqcQ
p4Mt9x3L8RwfTUiB62s6CJr6Td6538MhHTOdA9lPYvUBtTOxnyvZeA7uhGudhqCi5LBt1BnS+26k
pyH3s76Nc5eHr4wa06WMhrsQDo5HrUBKKIZF+IluYnwnYHVikmGOxHjXsk4IQL3W6DRtOvBq8mN8
J2ZJD29tAIA3mJbiFtZp85St6NB6fVbX5Qk+gnakE4KKLAn846ePFEqvflsycwJW16Ws14kOd+US
Ljd1EqdFdDks/WbuhCoQn5Tn8Da9a0Hy+YI8K3+HiohXTohFd2JVjvVimmxGrI4XtdAKJpzXnxCv
nGR/Ueo1pPntPEJHZr2cMrMG1QMWo/HPRRNwnPzWxwlYOXadSRt7+QUB3ZshfM5gMegXsJkTsGBH
EwVTquqsQAjYSfyx27kd9N5r6i5nvgUnQFVmq862SZtTm0bknE/jD7/BnXC1sl9kbsPqnCXo16kg
z46bzH2qT8hhnFjlk4JdHSR4700DxHMdGV5sbf6v38zd61VOOtuyXp/CRo5o6DEIbvbzlff4ywSo
S/r15wUCPKka1mQYb0EYhq1ohy4sfHcDW+/h5Q7VNtVt0XkE9egJsKPsrg/xnDzi5WSutE1eCYq/
IGUBpEdxRdZnVQf1tluthmOS2egIm1cCmYa31/C1v+LEdRnIIUuiabwNo7U7oE0b/qMM3AF6QlrP
PRD+uZBwFZ/GtLf0zKr4OYszse/nq2+yy+n2QhKUOlE9dj3e7WSgZwLjYVihLmyMdgm4YF/fXp/X
xncCO6bZsObM0HOpBL1lFRDzmcq8HsNx7kLKiJ3JUJORnutk+hGWU9rvhymNK79zw4WPwU47EME8
hme7mOoEW+nsQcR1fXh7aS4HxAtL78LH2jZrRgkzxLMRccluVSnIXadRXyZ9OJqbtmzY4wQkwHvW
NX6y8VgxJ+bbMNRTplN6zsCsuCu7AUrDkJ/zuyNcVBkkAGNWNXV1Bqle7Qg8Zg6J9FIEwtQvW+y3
XJq1JW3KrmR3DLCyJ7jdQb23blKfijBGdwKZTKohAHtVZ/igt7DA7AZxAx65XD++/bVfCQQXV5aJ
aRPAbva3IczzLCvFPq/81MAweSeKAykg67ps8XkYyw08xKxf+MEATe0ZCE4Ut0iOiIEK5jlUev2f
ySIosc0k9bIei3MXWjaaLRQbvORvbWqqggPTXES9V9UBgzv3MxPh0uRKR+fYpOwHyftavYM99RBc
yXhflurAH3DuaPjEQwIbmt534dChuQh1jDo7czGVEm1Morftp4Io4L9RjdcUlLra5W5Ayyc+qQ3l
iS4BKW8/RUtDviRbBW47NCK21jPXd0na6wgBN5Kn6209AFLBIh3u0rD0KYrghzs3PNPLYONxTO5g
b3b/a0sn6ioO6pV4SZxoJzEIAAHpk7t2QG9Jquaj0OSaiNJrgzvBbpjs8mEdkvMaMFKgODjtory7
pif62ujOhU1KEsx64/zMVQcBsxoUc3WfMOIju4xld4IdugWRzMFuO8MNtbuFVUtQnaeEll5UI4zv
BDsNpIYRX7PyArVmGJjDn6ioN9HcvH0QvpIx/QXtIgNsoQKgnhoLF5bPYtWdfpC6rj93yar67spV
9NqfccO+11LCpTG5A4vvosVRVnLcawJ3+mioay9Rb+DonNgvW0OFaaPgBno8XyVf5W4Wnum5i+Ua
jYBcBc0XoEpLoPHVvDWnpQ+f3/4Mr2xSF8oFxe6pb3ho7kxvH6SqxdcqgpaP3+BO8ALwabnIKaZu
RzgaxwumPkee545LY7ZRGY0Xf5ozN6CrlxJv6YZcVXF9bWGc6LULdGzaNgxuyErhqcNDKIUX3i+6
2IneTXcJZdOApdnkkB8TM0C5c/NqyWE/OrFL+kCPDa0x+ry1/NA30XjOUwDpvL6ri+hSuWlkqVVw
A+O97YFfGNYsGK45Sbyy8n9Buhb4m4NOy0VxKWiWdlIQq/brVsa5S1Qmq83mocTcdds1216tU1Du
qzb+z29pnMS6zhY4rcHEFG8omCZ+3Zq2fNZL7pedurCuMJc20Fs584IlwHVlZCLHKfW8Uf7i3cIn
LiurCKOv1cgOeNIiO92u8TBf+6zOZasjsJ2R/LK7C9aCtSDIRFD/2PstuxOtMpqCJGt0chPr5TFe
kDl65zd/cW5XJcs4zfUtz9k7oKFUgYeaX+7kornWiI3r2i/5eWQRhMzLgKO+20Cq/ei1Ln8BugDU
1uMk7R1qu30BFCPZRdILqhfnLp5LiWW2MZvsHVSZbnUI+aXhunD9K9vFhXOtSbWyfIrGk9LzUjDT
lMX13OmVrMBFc62pVRO4ZuMpbq3Ioekfm+QwMhDpe9P69jZcouwagw+a8DG5kY0YihUQiZ8JCpB+
l+svjazf3sGcDnxRWapv0dhDQ6yt2mNvlbiSN722/E60Sm34xutu4gVcuW7qCuatfeub1f/yo/1t
7gZt8hUiHfYuJv0H1kf2VMlV+zXbXM+NcIW9Xjp2Exhn5f1oYa+xDQBf+AWUc7O2MCwMg42mZz3m
H6AoA/W2Gr5Zbw9+uSReKAW5oK4yq8Dm7CtyznAQ7JUgZjuOhvT9fc9ZXBcNpMTFt7f/1osfOArd
QkRV2gAykqE4Tmw0FAq1CGdIQ5ul8jl68AecDCeIuq5sokEcAyvWfbWK+EhF3/qkIBjd+Q54OMzl
yid5nHhF/iEKsmCrTWDl57U6binCiHoq62quIY4TPCTNNO6Qiyw+eyiC8tafFaxgNSytBi2OUP0/
VBlpZTF0gnC/pXELEUEkSTBqLDy06sROGxSJcxMEnpO/7N3fQjdMAsvWqBJHIfrLZZKemyDeDn7L
fjmvfx+8nihWphbHqkrNvpXRdoSsFr3SCnhly7u1hDxh2UZoJ46UJSU/C9yN9GC7xfq8yPFdnTNz
7Tgol21QH1dZpUdh+aMItJdDMAZ3MpyJWp6kiRDHssvtybSQc6guH9lv4Z1gBZJKhmsixTELKFoy
XV/0arumHPraujuxCsOhTcboXh0xYcg+reEOnq9eci6Q38n/3DKahlzDZKE+mnBdv7IRxmxTro2P
VBZGd0J1WuJBkQkbMh+6w8xnRCpMyLzW3C0agAMpW8MVjoE+j/bROtQFxO6vwVpeWfS/ygZLSLOZ
lBXYZRtVxazkFw1Il++yO5FaDfD64dBBPvayFcVoZ74jHfvgtzKX3/TbMVCCrpyCKSCOsqtAnYg+
m0x6VeXwRZ0gnYMGbn6gaBzHIPoBupZOCh1b7VVpxfBOmLJpgwdijKnXRvzbbNF9GM0/3l6V8NdD
7K/8AIM7UZosLZ9aQuvPpJ8Me8iiaYHAS5PMc1+wod4GVIeoCoZDJWm3fJujaFnbwlg2ZvDOBrYS
FP8yyjYgv/q8r6ANgjTskED0eLoFZ1y0p6GbM307rE1QrsUKq4nu6wWLPNfFRmI8saCYCy78TsBA
Ju6KaC2HBlyRTdbJKZkzGCnaNVuDc4QGTVnv5qnPFeR9h7xsHqcxEnlUxCmHPPV+w0RoXEz5LNdH
qWB4H0NrsF9sW/Qz8EB8t9QDicuiD7vEfEzQmu7vgo3b7DYXwI1+qboRfaYj9CiDpblhgUqIPC3r
jH/2TT/K5iunwbAeWqYS/m1WsJDbxRAYaUKMnLGwhGSAGqOtkHRdt5uWCpU8rFNYVt/jKuor0ODg
cZRnuDsHBqR32fPBQE67llX/M+R9ROBYHdgxeuyJNO0Z448hXKT1xHdZgqpFVaRc0eBQ9gtawnzr
FgUr6FSypeAQNem/N7yb+dd1sqX+2c0Nz/8r2YQi69ymy3azVQaip/ipibwtxTSZpy5JNrrjUB8P
HmSt4LdYpExN+l4vNGJFNyu+fYoqGzVHBqZTgKstYv/NkxThQeA1VR3RjBB2p8Vct6d2WJZ+N0MH
25wJTQZxGoKLJryKuRyPAhrV5a7OZ5OeS5vBIHZfzsEYYTNtqCqlC8xFdkqERp9DqYF8qodIfQiX
DpbMKR+pOXQhqsY3ikDD6jDTPjOfgy0c6XMnIAq4D+Si5T1gQpU5AJfRds/cRL26E4CAPTeJafl/
dbNE67jvaZgClaDDtD5qzYINRSeylRBkA/1mZ8YgTg6hHAl5JBnl0xM0yRv9jKpjxt6bLQIRvwC1
Jh9wo0kNhg0DSoPu9WyQzpVbviyfVC/j6CANC+aDHdcOhQlCq2UPj4Ol3LXgcPS7aTWb/phTs2Qn
FpfJslP1BrCagHdx8L4PYDf3lOSY03tN83hYd0sj6v6Yw8kqLkAyLg1QyWBU6B82TlgkiwaNdtvu
Zzps4z3QkyN73yNAymdVM3wRsEXgftoyOuhjDUo3uR2aJNs+r8ry+ZSaSMXPUAGBZC3V8bAcSB63
MaiPTU//hz8/QrCVLjG8DQC2tZBaGba8T3fL0I7tQ9p2S7vDLOmE7LPuenrYatqG+xKY2f5nOtcG
5FIew8jRFr2VHYw/aDDW41M5xOX8LhJz88Ga1SRn2KEu5j6qkFUd0GRCZ3Bitp9vQzFm+UOjghbu
GpngkTjDCkuIfambGM6pcx9Is4tLHF8w/iixeeMuSHazyrsRZxSrLXo9QQ87y90woX7872xxAFTF
2EQiKwvapxkw+03Mwuc+Hmf9xNekxyHYQJ2Zfp+hCMh+mEzgPVwMaFPaH2wc2KCLDUrX8Qeo/sJ/
rUyrRLf4X1QyzrtANlTPBa3FWH7s1ri0x6ZqM6KLvoOjKS26TUQ96m6wVshver5k3f28yVI8NACj
D/eE8ZXKG7zxIwb52yRI6o821nl/qkkVyf+9fQW8dqk7mRTMcMJJM1xeomumf0qoXT/aUXvJ5ESh
W9ZN+LQoA97/MWrwSwcYej3j39pHr7m7Zd0VfTsarq08jls1VjvWwZPsGMW4vq50lF5ZHLeyW4pk
agReVseMm+ew48M+q0jr9yB02bp1yGaco7IGqGvZTqppup3plVdtFCvvZFMtZW3XjVF1JNqIm6EX
5phXxIvlgtGddKqC4WAol6BCqTgG5G008lHkIvV79biEXbY2Kc8EbMMphi9kS+8zxEXht2mcdAq4
8qSJEkyd8mTeyUz3N6RpU8/RnXwq5zHT09RVuFh6nMIReeQwhnjym7oTqxJosxZWJdWxblgKh4zm
gUyTV3M2goPEnxlytaQNqsYKWWzKv0F2oD+zzVxzd7w8bl5IM926roZG+VBtK6SzVTndIFeBZ2Bh
Zib1OxzxVn83UdV8z5YhzY8qHLzqdvhNThN1MbqE8FdZf65RvSiiNPiyDtxvk7oF31hIyqN+RPiq
oDyNmeK3OlZeIHbM3AnfjORJGUP6DxLoSn6vqqHMiqEBGM3v8HFLvVvcTxpxXR3TqNIf8qnjcj8k
TXNNyvyVk9O1WJYL8mIQPqtjGUXVA2dGPAR1VV+par42uhPDWzXbyDRY+5TA6WAHFMSCazmLeegX
xm7Bt8nXcUuirToCqBcXXcLtHlbRnpVGl8Zb8gV19qSvj4KIp2Hop6FY5inwfEj/VfPlMprHGt+W
W9LsILt/M6nBy0c1wov/z2OijWDJ0GtSHTtR610JdFshxyz025Yuk3euq7XqcZsf4ez83kRzuxdJ
52U/h6k7dcZ1zSVL4SN9tBWDzJCI1yJgyqdFgMGdgEWbJEvTjfAjKePtAWJv94rSwa9m5DJ5K2KM
TlucBla1tsi67Clh0Db0ulVcJm9PqqDHs7M6tmN+ps2yFLUwfhnaL/HZ38ougGeDg7Zg4iEcXA9Q
kI5Pebf6wJex5M5dO5da9oajuzCPaDCbbQK5XPllfi6NN61KXdWjwUbEnItpjB+gPejlzx2FLo2X
i6hC7QT3uDK23fAmltVaTMGU536zd/2zwxpHOd75qBTUCy3oHC/FCEsVvyB1ubwLsBR9B0/CA+2T
9GAH6DdDZm/1S3JcKm8YhCDHhNiOeklFfDINR20nUWTxsmrF6juRKvjA49oQ9Ek4eD4kC/t9Irhn
J8Yl0SquLAplSACVGKbTClbhh17DU8gvWEn05/HLeknTltryEM2ifwBCTxV1yMuPXkeBy6M1VRov
EGIvD/Wc7qBpXp4DA122twf/dc6+kAS6RNqawGev6WN+jHWlQGvQa7630HpLi0ytQfxlhnJo+TDN
0WxPa1+Kahf0tB7u8Ju77jS1cd3tp3lpaqg4QpB/J/ty03hF91mqCng/yCt9zEt2+NI83TTb9FUK
DXm8EJa0pDtFB5jucstEeZTJZLMjAyNDv8MbPPNrsFGXqLvBr6OVIQpsDVfNYzKW9DjAR9SrS0Vd
M22hJtiCw7vgwMsgfLeta7mzxnafr3zXl9eLulRdWc5dM8YD+WLhwAbYXGpQwECNqesgObFtItE7
qLkka3Lq6zxr3uVLw6JHwnXPHum20W5Hah72DzaHBvn/4hjvnHq32AjeVQEMnLmCqJqENcKWxLzz
ulGpSwCe0jKb2gZaAJBqa98FSRU/BCSJv7+9JC/np9QlALMpGnjVk+AQwrvoNAht77uA9l6nO4p/
f54BVT7wdha6PHSVVMc5pFUBxrFfzYO6Dt00MSimL9gs2WCDM8qQ/BxTqrzuDur6c6e6yWhERoxu
6VJsi4EhQOV3r9K/TLjnOg/Rfigv6MTsHTr4K4w3Yul1OFLXhJsmM9vWBR81qJbyX84zvdNxp//x
2jIu97dEzXIOOxYcqpGD+wuUa8Ey7qXGF1GX+VsnfYSos8EhsoZ8GAkDG6XMvAicGN15ZlP0RpDT
dNiQQw5BDVIBdr3KyS+YXOJvUqOwHY/4qkkXNx/KHBQjiHh4SSph7k42kAmRT8nl5CWBEoclCiga
WjzzaoJT11E7z4c0sTmOmQYH8LNJ6ukM8+b+5LdnnGRg2+IB5H8BQRNr6vfhLOyNmBrPWyML/zxm
4gEv3hCanId0Wst/eFRVBeOb9Ktw0MzJ3qvEWjHBNPJAE5Eck6mGogpd/HJUKJP+OXmGbkElliUH
QhyGNX2SfMtrz2D6i/TbgrTHu8vMm2aFJmcqLxgHL82OiLqO2N2akqxtMTon+VlJPd80GxIirx3z
F+t327qBM14eSMi7HbdRgM6H8Hs0Udc3Anu8lRam9Ic4kt+BVMwPlOSTXyi5rF/AK9FADHHIXBpB
z5XSeQsdnCbxkrTDuju3qoLTIPw9g/zQKknv1qSLdlVLiN+dnTqh2gRZTmmyBgfOQ7IfuW2KBQiE
K581ezFjpakTqjROWrSHaHmwfKqnb6QSQXBYK102u0CLiR6auUwuRGVIg3aZDT1j2OX4duhQTWO7
BAeUcu27obKof5bZEng9BalrGtETNCIjvIoPwHXmu5Z2dEdEL/2yYpfiG0HYbSORyg/Q3KA3vW2D
AgYxk9/cXYYvLpPIwHoiR4IJsWkkv2yv+epFM4vwRPrzeEMVOxkasN/34ZLu1Mp23eg7tFMlCyHC
PJcthmbiPCffjBdfG1N2LtqGNKWgFcat+GFh9U5MvjN2IncyrarR072Y0H4OTIun4Aev09Jl7rJY
x1EfELZf6BdS/vQzp8JSOOEapkPTlyCrHqY2UHdkDseiHRfrd9S4KFm9YV+ETZofeF0FZ1zjAC3o
9MpJ88rLxgXJzi3qgyyn+UEQOzYFyp7droPd7RevFXdBshOI2FkHhap9ytITBL3O9SCvlB9embkL
ke1b+AF04cIgghgA5AHF+tDLEDmif8FjrYlVEFls7bDaj/09l146qBjZCUZgydoejVa2LzNSLFo/
ki7/5LfUTjwC4wzEBORR9nG+7vJ2LLRu935DXz7Bb1XfGClMUzIMXUdxQQk4aEDfeCloY0mcm1SG
cIqch5ntUVp7IvQuniO/cHfxsKGJ25bUGJmlWaGD/y2pF7sNc3ZyXQ2vhZ6Mlw0Sz3va/UTy6LnU
Tp4LnavGMoo59xEOER58boXyanDCJuvPrzgOWRuB+cCAAGy+SSY+webQb9YuBrYiScdbgfWIsu5b
SLJ7TT1j0YXAKgm7zfHyERUp98v4Q21+PUHqwl+jig3dCHvbfS/ai3hkoQe/yoLLmFWIPLomGFlD
qhlAwsLP9xLoRycSeUq7KSQEfh0TPysw5C7SkT+9otyFvWZZN6+lwqwXxgDi+5h1j34DO9ejgudS
bUYMDEuIIpf/zYtfjcUFu44xhUoPqBL7cfnMx7hoAMPzm7IThrZuxwuyAV+Q9UXeNOetyf1OJRdC
tWViDiXBht4GdUvlT7iNHrwm7cKnlAlSSVJMmlqU4qKsqJSX5FlEXeAUQK4RfIZHDM2q3Tp81V6a
xhjYuRAzKrekzJB/TCTs/+3gIlPUZdB88lsR504UOmls0l0OD1y5S9Lv4swLsUBdwJRgA0+7Dmtt
A54U6+UJ1ijPfe3ipTjBjSszrHaffs665Aj/Cr+D2rU3CAnQ2yRDxJSk21fNPxWd/BJJlwILXPDC
+Ejyg23MD1rRfxs++HW0UU/+8+ZKaymmGiYM+25MTqlagZzxrF+7KKm2p1mYz1jqUN8Re4IWR+G1
9VyEVMxZ2KY1Bg4W+wTszGOceun6RgA3/7kcgPRPi2wwdEvy+7UTO4C7rrRRXiw8MOayLkkAugKg
LNVTWUJ8MDTVchdnU3ifLRQ6RNS2A9QIJwRSY1Lik8jjbzrJFIQIu7jOKvkEeYamYGuZnCdgy64c
ipdF+av5h9GdvRP2Wi3wHAgf11S1D6td2G2mbPDPBvbewygNOfgqBzBIbvz5ZdZ+6tJBmekzuI7v
tV7Xf4aoJV/f3lG/ABwv/BQXqkPyOUyWEc602FaTLOwgIvmzpPEMozSY95q9DeP+voU3Vw4Z1g4a
QtOasSMxSnyvOc+bvYATenAEat4Yr5IRfrKzGcOMAlHei+1RQ9NAHdFv1vqUVEnmc2JhfOeCWHuT
BWg054+xSLMz61cIAG66vhKll4vgpSV1LgguwtXWSyk+ylhsZAeI+3yu5dzeb7T00wnBT3CTNhFO
Q14ZAdnyjRygCruegy27lntfFuKln+C8n8YEns7ww84eRzFUy6HtovBmrcmsbzs72eOA14TXswc/
xEnkOOqP6YgX3CPaQx2sxZd0+cjHSh7f3uCvHD4u/ofV0MeM8Sh5qhM+BDdxPXW3JV838gB6BEOS
3qwZeEIF7xYIpWfzfCU/feWIcLFBrEkp0J4h/c7DnEY7DrBye27Ypvv9rNkw78YELLkC8j3c6x5m
zEUMyQjKeoEh0V0LVsM3a/U2famo4PJKkvnKvnYBQ3DMqMq8z6K7Ml5oY1HX0dV8hAblFn9N7dW9
d9nBL+w9FzlkLZPgOtntkaRCxXs+2PBBblkdnd7eEa/9DCf4M6CEICoVj59LomBLI3HIbfsWUCu7
6xq4yBze/jOv/QznFMiaClB6QM/ehWGsWTEGuhl3ywYPYL/xnQPAzHSb63Qo76Ai0UBpOm8egqT9
n9/gTvy3S0SbZCrNExwNgnuVJfVdlSzXqjOvfQEn5PWartDB65YnqyuUNct8au2ejaDaXJAgcrjy
oV/7Ak4OEKJaP2Ujjx/V0ouvhAAHkc1p7ZdhECcHAF4GppVbvzwudI3vVwiuvq8D47X+iQv10cMQ
QLa9No92kuqMArO6mzMv8Rf49VyOyt8qb6QCASnuRP95RBibPZwudboj7bW987LPBsZ3bm+Zo/NO
ZkUeTRm39+Vay7rIEhmgNTyxOdnZdgkfwgFy2j9BTRjNuyaw6c2oAS9/yGNc8irqxfepmQbI1Zd4
jB8yzjcBaUNeJZDfTMdvEujCdD+WOQG6WDYpiGbJQApTNal+P1M057crl/nLmyhxMUBQaDFDYNj0
KDPYqhUgI8gfcpyzK/2ll/1WsVjOMaGHpZuXqAwe67LZftYcu2q/VtnQiAI5ysxuYpJYcQTfMshv
YIoqIWxads2T2ZILcxtaI/Gnhoaq2slqstXBJlP1iWle13ukHArasW01g+togv9WQGthnYmNe6PG
Vr/Pxim/zYbLf183SAIVgarq/hYC1Wt/NOjaYQp1tkX7AWW+E1ECxq7o19qTLBMUr7cKXUqvUE3c
brm1wLdnHY2/tw3c5cqwDw9zV/vUKLHEzkkZB2hAkHC2T3oYgyfTYkPipw72Sobx2g5xzkom0zhb
x3V6tNx2t3UqzbvJXtPJ+5Wn/H0bJi4Wqu1kgJx/pI9yxkX4qGuegK7VT3mKch2D6UwbleON3Tq8
nzj0Be0hDXQGTOls+9stQFZ7Zae+9jOd0xQI2CCxPM6+T9BcKxLcN7t0hgXj2xfO5Wx46Wc6pyla
rFUUhUH6vYX/8IlHwfRz7kzyscXZ9ykd1fqsgZ74/vYfe+WnuDAqMsktz1tLHmVFyZEEVQXFDEuu
7IdfqKAXfouLo2oXXtIW1a1HBevg6KQnE+7qNo/ywjLTH8Z4Q8pnSg2FX7wkjyaFmH2og6jdZTWL
zB5u5KA9UwXjIFnnCPt0jjb5NEdduu6HuV/esQyLFIdCJOe4X9fnEhx55JKawdEIOztMiiY1bNlp
bPVjkKvpJLXe6iIBIhYY9ZbxXV3ikN6bYCbv2zQcp0NJN9mfVzUkO4a/9L6dWtg/ZKrSz0apHuOT
NY5uYwXWyEElWna3cVWvzyknEfi1FjpBYDbIfVguLXnXAooxHUYVLezTuJqBHFgjrN5J0ImeFRvi
g5mS/OOYlujygoHSd3dNuDZ707ONn9Z5Cz/IrSujd+MIzcI9EIFreiqXLg93jEAfFNc5YFI9qN1D
QfiWpKhNTistajNv6b7Mh+Ys0jJIT4Pl24xfK9uwyIdpMee6jdefhlcNKaK2TuP9vM7pk2rqrDtQ
wKMCWcgB/73gM/6EbFoLH7qxL/V9slmW7eHeTD77bUQnpkyg4WaQDvF3kpNp31eIZG1zL5ohS1x4
k8QbbpqifPpsOll/KKtNfp6xPP/6zd255UfBtIrbbn1akzx6AnOv6W6pFiDKvz3+ywr+mL6TpwdJ
bscWcNt/83Vb5KmBi29fKJZfVKmgQHPOad2p4xRgIzQFSSspDqmZxY+4rMr0x9uTeO2kcG5nCXtc
e/FbeYItysd4CrOHHOiZT36DX/7ob3lYDFkJWKGP6fcadldnPECj256Yj36DO7eSzOPIZtm2PkF7
SO5gEAY/7oiS/lr59Bdn6aVTzk3iKxxCQTYud3W62OlzSzm9bXsV69Mqqg723L0soZkAxFEC6Qdw
WXZhYCL7X2pROipq1dP0o6oBl0gRqAg2tM1YseXtNefUyzZ5YX4uRI6IPNziqEu+rz3YJ4cSEA27
Y8HKxM2ssOz7dYtJ6Xc5upC5odvSECj19DuDasFRWsPvmsx4yaqyxIXMqayEwsI25Y9Zt1WfxgHi
B4Xo1ej1koSa05/70ChoEWYGuHZdjskuauIO0raRl20OJu/s8roR0VzVbf0olz7/NxzD9iNUn/SV
y/aVAHUhc3UGl+N5HNcnHmiyr+Fsrc9NuEFYxiuMXNBcHLZ4aoxN9t1CVXUiZfKsR8W/+A3uHv+m
MjKdGlgtjWkmd5mAks2O/p+zK2mOW+Xav0hVEgKEtj24u20nbWd6c7NR2bkJQvOEEPr139P5NjfE
na5ik0UWNEYcOJzzDFZ5UUix9E5S1YeWQfpGBE9yhLOb7Zfx/ZTNt7ocb1fWmAuNS7UVaQHTi5ei
iMRhInGx7haKHLWre2JP8LcNPzGlSLYLQ9jf+L0UXMgcqlnlYkD1eFnjodmFMdK2vhf5jTT0ynZy
IXMjdGCqCm2Jp76GJ40cYAfDSj9VVM5c94teVnM4DiVGlyz8rE0H0dVg9fOgxfBOHIeLWJUFJ+CZ
ky760jdD+z0IC+u5NE4co8FnDAqa8lkVMTF7o8cof5fiaexXlIcaze/HUNXmQyEWSl+4mtiOhxAH
X+el9jsoXDgdR5EAp7ISL6Jcqseg7bMXtQp7Y1delviNy8aF01EtJogVLNPD2IcXZaQWRK1dn8D1
735epuTD38+La7/ixHObRLEsU+zJLIuABKSzsfIeOF4K2G41ZV4KEpy5+Dqk4IlJJvTOsFnnI69Y
eM/S2gdegcGd4tNYz2W/ZFn+QSfl8gCJY1sgL9fqRq/xV9vgjS/hwuxauvAsSpLsuaWNhnobF0kW
whujGPV2hIpRvunTcrVfZWPRNunWYnofrgXEkO8EBLde4wpKMWmNpopf2LjgvAuSm4foYj0LBcOp
cI3He0hjffr7hriS47gWGGMq6mDRunomEM4qQfJcKnsflNK8g6OhvYd+aRLfSMevnIyuiCXPLQDQ
XJsHmabxthyi+LCa0LPK9gdeL4qShRNZPdMYDbmxMOzjoErPO+MPzF6V6g4wtfK5TDB3WcC0b879
6vDMhe1BbIkKCKLrZxqt4xYt52aXoCTpV3503TDaQi/tIoPmmTawd+sTFMZYw25wWK9sHxe8l5VJ
BqhCpz+Pwdzh+V5S+snA3Wi562OwhU5TOKSJXyLlovlAugdKv8qmZ/Texq1cx+ilsKn6+PdAuLI7
XUBfT1UvCzWMD7YSkG0Ly36NN/lc+TWkYSP1+92khlxxXvdIYvv2O4Hv+Lc0FPNXv8k793atB1pn
VuTPZEzKi4ZZdEDDX+z/PvovnMAbJ6IL74MidZjMhI7nrGL1u3aq7UcCJZooPGV1mgEyhmf8DyrY
9FPxzlyUe9dkfkCn2tpNOyXNazsM2fM01e0x7gS33zTIG/l9UXU5ewRBlvVfoNUYkA2zIA56KTDB
uMvJBgApnQoSLOND2dSj3PQFiT/YpmN+xzJ1Xq9EF2MarjZHjW5I7wlBBS7pb+lpX9uNTl6Pe3+C
dCEwFSE0I4FdUum/F2tzz+eg67KRWd3Cq3yYX3oGu4S6DthpboDa/Pt+uTJ5F0qYTYWYVtCuzwr9
uE09JF2wm5spGXZ/H/9twyrOXEQh7wpe8bCAy/scxPZLaaXao9egyZMMgEZ5EIqwCQwhMX4Jedsf
KMs0VC0jljYHWXC9fKS5CJaNyaNo2a9x5iWIgYk5FS0KVM2iA509tV0HRTHoMzwXMb9VP79y2Lqg
RMXzkXBGYE0LIIt6V7dFPmwyg1rJjrZ4Mn2FuE+v/eoRrrBbL4cwoqupn9uaVnuu8vaYNzexJ79w
Tm8cKS5QUY2iqcU6NGf4qa/v+9n0y1Z2tkmabT8xtPgQX2itU67HD7k11QnSAnT9XzDCMHFbw1io
gDMPpE6jeE75kehaMViXDnRoNlUxto+0JfRuTKpqOq1ZHIJ7EDdGQUL171vw2hZ3zpYsafRs8Rj7
XKKpATnaGk+wAjvQy/wJG8k5XEIIvEm+hO0z4TBnOsgmrPidJTN7P6hG+yXSLjaSUimg+tqXn9Gc
67Zj2rfPMTq5Nx4015bIeWpYu6iyblT1bGGB8SkjBX9umvRfr/V38ZEwg+Nzw0lx1pICc8bLqW6O
Bdys1htnzJXShIuTHOsyivVCqmc+KTNDajc07V72dVWc1VwZojZRYyRHJ1UCfwBu6zD7yA0hnJ0z
BCpXyQil5OpZA1lWbkeA4/Jd16+3+sVXvosrKAfS1hQBuds+jHmPalrQIdsBjNVL8Q3Td1KRwAZk
aooh+RanVbNZITp86NDe9LtaXD25kQ3C6qmpP48x6tAgLaGpFFHZ+rX1XDk53rAR5YMyeKKqak8C
ovgPjfSyQsbKODFdFyK3+Nz8G6zc6HjiIHPJXWlrY774BYWTNBATx6wtTfY0tgHUsVGyY83dgLTT
79BzMat6beMZNgHZE2xA+ePIyuWxWr3spzhzMappBBnwpZPlax9NBppJvHqvEuNlc4fRnZqBDHPF
FkKDJ8PwdkDpRh6b1M95HaM7IUtHWrY0Guy/GTLhi551Aj/GHqL7fi9nF2yalX0Yq6K2L8A4t59j
xsyryuvc76B2JeXkmEK1ldf5q4Wfyh2pckA0CTAbXpvSRZmyqk+aIjX5a27Yo4rm7GArfkvr6cpZ
5mrKWd6YcCmW5kmoS5q3zsV5Tf1gGRS6278/2bKiZkixuunQM/ajLJkEU8jXpsjdM5gwnbO5z460
5LZDz1ug70ni2mSf/77wlwP3jwwLs3cenGVtszmpJnZUgwg/FQS+zDiAbLVlIgg8TYXcvdN2eJ9U
hLJja2H6ulks0AFVhOfn3/+GN78v/obL//+nv2lrBsgtl8M9Wct6Q0jLtokNfNIfDO7mcLpStUWl
Um36al23hgFwse2m0I+thR9wDnw19fDTJfN0GCVIgsjegbxiBtKQPpchxnfO+z5MW7P2RXnfCuRv
spYppK/5rTLoZRne2j9O/pbpuglZVqHCykK0DGHKuEI3vwIcHSL5eXcOmxpQ/nmKohf0nujdDK3/
UzIYU53Ro1j/zVIznTvOYeTstRlccLIQfVDaVgq1qdkotgDd2t2a5D4QL4ray+9bzYxZa7pJ8qOE
mn12V5e8OURhONQ+ZzjGd+4IPD2GJYgVxmewiIapTLJLVr+rGaM7wa7qZu7WSOOosvPHLK6gpmMh
8u+38E5K1/NcA8hS8GPYAzxJUqHu0xxJzI26Hiqyb281V8zQpDNbIFzCj21Sm3/Goel3XObNGfAQ
8amPixxPdahhvUYqsD/L2LKPiRIT3Y9Vo/bAHZLncAH5iG5MQc0+6BATBwoXOPEMCcAZUDOdgwmt
4kthT5OJ7LnoIJYP1Ur7D5mSUX9oLWEfFQBL7R6PrBk402iEVxHYTOYulKQ6FtC5/EohsqDfiarS
D6pJ9L8hJPNfzTjHj2Al2D0yupRtQtWEX4NIqPcaFOEVeCLRpTBe1PknG8Z4rFiTabolWZ+OW0Lw
qXRlq3YH2BR7WNtLN0MmNP6Z4emLK63n3+p+oeI90/MUb3uCmseGxGWTtZtMFd0HymvOfpYJA3ZJ
sobIHQkGne5CJeL+x8g7bk59Q/qTqfMh1htWdYHdGBUkvTmqjJrqCMtYWUOnpzE6aVCw6UrzKWQh
0mt4/xUTRPaWLrP9hociFADf9ona1nQVmD/ulX7LhwF/Sw/SJLqRUKz+KamNDx3j5AGXqMl3QYHX
8lYOax/cV9AHK/dNXxb6k0rzJv0aacDbz5rOfXOamgEtTTVGAXko0OSH1XxDZ74fFLI1WQ/DY1/L
XGwS0SyvrWL1D87T+mMlg+yblvBSC8IE6AMqKGBwHWtADFMNA5AtnRTEmw1Ydfk+EEUMtQDoB8wn
gPfDD3qph4eh7+xJC5GTfRXmkdgmcKaYbhynb99k4g8QcJUXTbleQMoCl/IJ+KI7NlZ94HW6CBcD
nM1Foy0OnWNZBrDECxI8XHjh1f2gwoW/tlU7ozPMkqMAxmoLN4TyfrqEkc/xIlwlwHCmqRkURqd0
+axUPFb5pqIhyb04j5i+cw+LCz+IF0L8/+LUEHjaLtwLJYXBnUsYTtEp3l2SKYD9CrCE4bK4jbLl
luTStX3j3MLtjLL6mEk0aQ2iAYZPSWM2KUu8sDVoM6W/X3s9+vwtuFKYvkJJH2KsQI33oX7v9Wld
HGu/9lPRz4M46qVZ310w3+VTIGe0/f3Gdy5VGQL/UkxLetR99cFOS7VLzM0y9tsJtHDRgxA05+A1
hulRpPgC+cakVC576Cf2HyUtCvnR729wblewt1SskgTgVwMqCC6sBnLhvqbRrpBvVq5FkEFm9pjh
CfwUjnX+qZvGV5+pw9v3983T9iVguSCEHxUO2q3haHHtpqXAge83vhNbNGvMAFVcfuxV+iT6GQBX
brza6kiZ3MiKEpvQttLABPfFFo3MYleNg9/GdNk3GW6fslgYP9Z1dLBqgPjsusx16VOJwaHjJKtw
/p7TXiSXZLX61Gd9sGUBDb2eFeIP8g1tQXNupT6EtmlfyZxeGnNpH/rdhK5WZQi4NvKsVRyzbsiC
jS5CTL8ox+ZGOnnlxBTOs44wNAEYzKvUps2CL9kI/1+ozd8inl0b3dnyciJjSqNcH/7fGRmVzR0D
4cRv6V2xSq3DtMrR7nggUD7fZwVaZmun/TaNC+YWuqi5iYh5sLCMgVSQ2CFn8GKOUuHSb7K+h1Zq
E8FRu+LfSDqCFhsPJU5Nn5NAuFBcAXxEVy5tCjnZfoQ9QdZ+KnK/+h0m71wjXAOkkADue4J4F9vo
qJx3vkbpCMrfD0m4QzdER60+6ITJLZfJtE0qL+gIZu5cHrCbaYI54wLrUtktqRVo9HGlb6z62wB6
DH+Jgv/UX1pZ9CDSikhtQC1bQUGeOt7ekVG19sgmCpu8JgErRG4iIEX/6eoBNvOo1+wWs8yFZ/rm
AnShE9DLvG7RclEL1FsVTADhxUqrg9/WciIaOjcLXLZte89DOe54KZeHIuk6v+TWla40a9T16UrF
Seix25e97A+eHFt8HucKE6DlWJ0HORiSlr3TAecSOvWwqvVaGReeSwBioXla4STVUxDt6kAO+0b4
FVyEC8MlLYo5LV3pScpYH9qYy+Oc36peXTmmXRSuJWhTpEsaq42N2i/g/vC7mdfhzm9hnJBWc52K
cRjpCfp+6zudRMW4CdKO+GXNLgrX5FbWiiSYPLlcXACCfFwzGEr6Td6J6TDtUIDI0w4vX7TQSDcE
p2qAPZzf6M7tOxarmLsYNLASjzk6p/l2teaz39hOpOIZRwa0drpT26mjCHqQaaGVDjtpv+GdbFO2
8JoToexOEmXtnYbpxd0CLKfn6E6sGhky1k+0O40RTmqYeimzGUYJh0uv2buQ25okFnikujtpNh91
YdptEd98Cl0JJxdyW7ZBO0tSYOVhEwlLIxTEhhQwRb+pO9evmaq+TJZC3meDQokmYykkkfknv8Gd
WG2j2CY8yuW9raJDBn3wXTB6ll2Fi57lKZiXCSH4qGQm7wXHw3yzzp3812/ul8/xn+s3hMGvnEoE
Uwgm/zaToYGntOcTxQXM1lmeBEM7YbvDbfneNBPoXXNtJr+qsXAhs6Eq1lwBN/H/RzANC7iqEN9H
iouZDce4gruuxugtLC+QngSw/ZhnL+NJlFicaOVtzeo8ja3ahDT6Kdt1/DBHNX/y+q4uahaSW1yo
IKhOuu6+9L2MwasTfnvGRcmiC4RaXdMPp3phZjuaON1OTeXlzY4iqhOqfdUqC28w9S5DtfSnKOh4
3+eZ8cGcYXQnVscEHGq10gpXk3k2GakO8eD7QnHVL7N41WaqO+wYMQPcAUUfwJ10N/u9rlyMbGlh
qrGuCKc2boMVpAHCyl0aFPzkt2eci1UwGL9VJFTv9FxG71THyOdZ+SnmYOWdqxUE56oNTd+dILfZ
bAVca1CwQA3eyxMP4zt3axbwblLoS516EosHkXfZeao8j3gXzWqyCarLLfjaYPrjVjUEzq4bmnum
HS6cNRwiQzsVVicRqDPI5PowlNBH8PqsLpQVW0VDIT6qTqoI5buaTED4Jcxvz7hwVAAtVhTWjT6W
YYmmimXVFl36eec3dSdaawZochj282HsI74RaTNv5sjzYevCTzPI2su50vqoIH6A5+cU1TB2LirP
pqZwAagoI+CUnAd9lNbcZdqGn/F89RKhp8JVyhRQnMxXJsuTDJf+yEkzHrrWC3uKwZ1Y5UM+r5MJ
5pNRxbQvQ9F4g7cxuhOp7QDk7CwSiBy0KFe0GhSaiLVemHyM7tyrbcqXfmBWnS61ufDC/hnmW1Sm
S1b0J2AB+pi/Z0s6hcv5NBl1AoKPHYWETlM8sw9/3+xvk9WpcAGhous6AyKeOgHVXZitJvkQbOtR
dTnoDiN/VBVbQJBFV6xIW9U+jjEoW/s+71gUbWwt4DJWVgtABtuakY6f2whS2t/lWnXG7wXgAkdV
0owTX1pzuNSc2xx3A0PD9Mb1dgnqtxbXCXalKLhbaYJw4dTQh4xYwGSSeFQWaOwKDfOkG8PlxmJf
+5JOVYvmU9SJMsRaZ0PxFedWc7BD5UX4xpe8/Op/smrQTYuwQw5zsjIo9ioH0GOowp9/3yfXpu5c
08h3RxqumUbHSwd0m5Ukae+GILcf/cZ3gt+oZkT7fJlPNJTNDyva5Hs++4bnH5qnqstgnVHYE1z1
1J1WUNIa2/FWEfeSJL61h5zgR+kz12O8zAdaTEG9hbaKFBvdSvmQV6vdGTgsHqayQlPAa61cSOk4
Q+sWnoHzEYiNTyQCbb2a/VpfUBP9fRO1XSahWJxMeH/Q+athRXmXjH6gSSpccKCuTSSHYp1PeJ8B
DpKiNxXT6ha54MoedZGBYEmLnlFYYW1AZv1myikAPOWWdtu1wZ3YRSezEECoLpC9WZ5h2wwafz/H
NxKaK6eQiwesCQGIWkT6aEU97EH9VR9NhzhQqod8GeBhnjmfiw0Ms7UxdM3ro6Dri26Ajs917qVX
iq/rxjBUkuIqHZeTWaEsrHRdbCE5doOReW39nftbriC7VajsHTmzoA+EsSh2bLkwbv2CygnivoGm
VqnK/l4mmXoo8bb8EBjfrMzF+HGzjEE9rO3JRuxHBs25R0ChxI3dc2VpXIif1cki+rhbTv2CNo8U
Dd1Xg59UBhUuwE+npRwnNiBmKwKxThFWx6CfKr9avAvwy2CGnjYqWE+cJGIn47Dap8Utee1rC+PE
LMRYc8qqGnVDqKZtAbordsviJcyHdbn86H+v21yl3TJWy6klNeQ2asCom97zmeDCG2TVVQn6T9GD
qatPCuTSLaBsnnHqwhtgpyyjOA/0sQ5AZB3xSbfs5gVyuSjeuAxdl+KRkbbXIZ1PXOhGoNer4CBi
BkhFbQSoU81dEk7de8AK5ycmc1L7dcdd1INCezlPDDOnLF6gx82bJCv3sw6Hrz7HA+QpnK/d0Cma
K2tOv3p1ekBrHIDaWxnE2xs1cXEPBErMbM70ctLTUIACPoV3XYE83G/uTnErbLJcgmJpTiFs/w51
OyOthUt15JW6JX9AACEcC22PGUtjGo0iVMy3YEZ5HfuJCwBsdZPEzYR1H6kMH0I8aj8Pt8W8r627
E8Okz3VEgnA8lUXabU1ShLvG2Je/L/sv5tmfoQABhd/3TDlFGeRpK6in1wnICc39OCqSJ3dtK9N/
G4kqwAD3jS7ujgDoLM2+QJKNoAwHsh8ayPQ/Qhhj2l1sDZ5raFNB5j3NgZHlEg6usW63Qy7D5gjH
9PgxKXv+Iw/aMdqzFK+LrZQqvTNKFe8DyCjpdSNbtB9gBSu8LDlo4qIP+1VfrO4mcyLxsqJF33wJ
Qr9kK3HBh6a3MWTayuVkIQB7ABIrPVbt4HVdJq4RcWjyCi6IZgIqAjKxCpabm8beek9f2VEu7tCM
g+lsD4WIX2I6Vsj2iIaEV309cWGH2K5tPZp8OY0qj7Y1X8ldXikvB0+wvZz0bZQwBss7mTzBmU7t
qQwAKC6a738PhjfXBYM76ZthYww1UZK/jpGa9mHVd+8L4svJdSXlDVNg/dNxeCJRDzQ0MaVm+xgR
WfgcoZy5+Zvusy5ta3xIkc3Lhrdot6UQPdx7LY6bwPFkbSvam+4pTC7SOzkWJ+DoK/mN7hz/eg7K
2S7B9CSgZfK+T3Kkz2krq3/9hncqKDZvggAA2PGpHPNuY3kUfVywk3zuXSy8m8JBkR6pfyieoMvc
7GDcCflAnG83luZye/9xQmP0y279Tw6XVBH41WW7vkDgRWZ3iuvgQ9vyQm+hJj2ucPouh2GT2yhn
dyiGdfUmXXrh5feLX3fuB1JDfGfKuvqJQ8dzG4493U+9V/MAg7vRnLRVKVmbPskcfUQzj9UjxHdu
keDffLBidDec69jUtF/rp5pXtTqQTgw/LiqG9zpL4vbjhYHmBdvETzkPMz7mTQLZXftkk/h/KOMY
6DBaL8App25aJ8Ie/Xk+2qe+KP5VtmfbgfnVIzC4U0sRa8DLASn2U18q8rHPwug11pC2+Hvcvf0J
qAtn1aOZ8GJNl6cxaoN0My64EujEbLkh0hZii5VE7eDvv3WJhz/jhLopngBJtAzMXL5SEv2ErHex
71AyvhGE1wZ3QnwEg4grULCfSHcRbZFS/28dxvb571O/jPLW1J0Qz9KyN0tHpycC0fgT5yU/0REi
WgFQB5///hPXvoQTx+WEDQT8gnmSSQBxpbDh4iucWMPic07JPG8aZAS3tFKuLZYT1tnKOvgNqeGz
BSUy3kwECCeoATWvf/9Trg3vxHXWZejfr7F9Ap+ofTRrlkIQgt3UoLs2vBPL0PQe2iho9ZMQwT99
EzTQ3Qa5wWvuburVt0WRgS8xP/UhQMZ1gVkXYZ7e+Y3uBPNFJIACR6Wf+oz9kC3ezAsDKsZvcOeK
ziEg382Lla91PqmHsU6qd3nux7KnLt+jDrtFSSr6pzZu1gPXZDwydUso7coX/aX0/p8blHboIiOv
6J9qiIfsLZxKLj5FfopL6K//fj+Xa74WTJP6e7YgVZ9AzLjrm/CWTOu1uTtxm5mogsVa2T9lmrU7
HENQHUqrf/w+qROovKZhnKxz/IBaffhosiV7SQfoNPmN7sQpmYIA4O4a33SIVgn5xiWSuwGsDx/E
Ckd1y1n4pcsHDYLnN4Fz8iFbovFLF4hbWiq/GvVvHMouqj5U5KLuZLpvma36+7rG4Y9G4ri+R7LX
s/dlN6PHCEhuoreqgHp2ZfrqSwDyxl2aJhf5pLQlyz1T8OtYUgXvrbXpIn2XNnlGtgGNJ36o03AB
tDplbGWfQflu9jMhdXeIIU8wvIckb3NuIcj/Pxg5j9lmXuNy2hIk9qAaLxN0mvLAlPaxTKeuvJNd
U0TbDBfuvwtfx/clEAf1a8vU+FVNxupNuIbE+lSyOHUpAWivlrA6GEoo1Gr4jCwNBVqLgc/vd9a4
pACwJdoyKkT5HQLOMXyaC3WHp5kXOg6zv9yR/zkP8O4q0AyjydmaMlm3GeFRsWsuzrleG98lBrS2
bsMc2j5nKIfO78OgN5+9xTapywvgeTyj085XsD3Gd+FFDTNtfO8nF+/POQvw2kCL3Bp4lbwzfUT1
O8Zqr/4vlt49cUhfod6jqyeE109riWk3OJs7r6oxhneOHK3CQpJp1d/hQNhvICDP7+d4uCXWciVN
cyH/YV5WcW1nddZ4c+XvlpU0ULpTMYSyeTdKv0vcRf6blRsNt4TyCTizH2XWVU94qt4y1rxiSENd
5H9LweUPxqp66skkpkfwAJZXlP3Ku3Yp8Y+y1WNYsCo5rGhFw9pjGl/KugdYfYLxxi089ttPWuoy
BKAIydtyVuosDPj7SlzUb/WclFD9nVu+JSqT/yRrlYc7IYup20xrHH/wik1XxLseNWwD0B96UrLl
Jz30zdeBQMTg76P/CvE3Lg2XPgDTcxHFE5HnOo4vR3sNiXj1hVQFjBbCguebTEugVnJWxe2OxxfS
vm64JRsaQ0dxhW5r8I5PqBBBh8C232Q38B8JixnftgHg8TtVB3B6SvMOTGf8LWpHGkg+boRW/WGS
mg6PFhaPBbD57STueQBvDwFJv2f4KGqxoWvcVpuxJ1F1sH1YrjtTcqr2me0wHQEUz/0Cm8VpE3Z0
aZ+ZnarukOW16iCWYIFmrZcq+F8On730PrAdrF5iKIE89DN+ZwdTj/YIM1iVbJVJhh9xUvTVg24b
yD+MubEnmHBA4oHGFJI741J0qLOBwDoCowx6SP8tmmYwb9FMHuY9DFUgEZnB+ekIYe5BnNYSIKBj
PtD5qcTrnW1VX8QgOTQ8nzbWcggpoDy1fONJrX6MYdPr99KiZyc3WTe29VaLvqNHE83jy9r07AsL
ZSQ+BUUdiVub+kqmxpw8kHYLrZOMqM8WLMLuXqSGRHvdBYVPl4FTFzNO83yYuqknL0p02UaFqr8b
kvXn3zfulaPNBYyr4GL1IxQ7W1hu1nC3DIZsZ7hlD+kgFy82GQeD6feLl1aTSNc2LZ8M1L1/ll35
CW5Hxfe//wlX1t8VoB8ErZICKiXfg9iQLybkxU8ypV7sUEzdubiMnUtdSEy9rNsJrQ0VnrvEr9uJ
0Z17q87FVAZ1kr8uKCPuot5Eh9my2YfThNGdRBmE0IZCgDP4XmUWGilxYA+trL06d9iXl0P+P9kU
X/Qw56RdHkoG2/qkpHvAxW7JH1/5qC75BdyxxrRRnn1nq2U7Y5ZyW6a32MqXfO+Nw9oVmzcDnrMU
xdtz286kuiubJUkANB7jk8x0Un0quiCwnimtqyQ/Trk09TCbB5ihLtt2rqt9UHc3BJSuhe/l///z
DfD0GWYG37FXkMdhRIYST6s2M42zs6XwzfEKMJf2kQs62rjqo5fYRiH7rCdD83/kVHhpTGEjOduU
Tej7kWqNX6Kxzc4ED6XlEVDP2LPG4DI/pIWFmc2y+qVs0xToWniPwHct2Xmtjsv9yEJU2HB1sjPw
Y+TYtyK4b1rq99R1qR8yWQA5TJvmJRkqvodkT35fdoGfSj11qR9ShZIPU46pRyvw3gIcy3iT9jB6
91saZ3eKleRmTFTzIjP+QU8TOXawH/GrMrjcD22jZmqjip6p5R943+nHKME/fjN3qi95mlo5iLF5
afLCfCjrolR73oHf6vdSdKkf9YJM1Ji1fhUD/5CNgJZWhW/9xeV91PUa2KWYyNlc9LrgIaYPCb1V
T75yMLu8j8EqXbQ9q1+blEFny3bhYxisxu+jurQPAgyOMnHC7kOYc+K0HGlV71a6wgTR68O61A+z
pHIASjh/xZ31bwTe/D4pltHvoHSpHyQKIqPhh/sKS5lgs6xFfA46qW7UXq6c9a4SOaCo9RDKJTwT
2o1IlQWUJYBMo9TsmrbIqqPfCjlBK+Gz2qO2FbywipB9BJjaYTK3MpJrf8NlV/3nviIZngWckOTc
hmm07EJ8j/iOtxLiaNBtH5cbZ/KlNP3GBe9SQTRgdU2u9XK2c5ElqOEl4SeypOM70TXjXT0s4nOY
4E6+8XNXYuIPcsgCuusya3sWF+EiReIDRET8fGqhdvf7kuFsCGcy1eRcLrna0lyC6NZENvSCd3Hq
skPGqYB7cGfpGc9juaMF9N0HK5nfbnL5IZIVqAUPZXjmdaWHo2mpKg9Wj8wvnl2GCCjdQZAWAz3z
FOonAEGYw9rcLBj+esO9sZH+oHeEEeso3MfPYp7n9tj3FSoWbY2X3lbOQW/3dVV14cHiPX+GcHXJ
DiVoanvCegYtQBjWv5snuCZtsnkVYgNxQXkaxgqq5soCoKFXXDT32axTJNGQ/Nhr28n2fUlVBDqg
XNJNq2CP8rrgJbw11RpleFaX2T6kXYgSyZKx/CBV29BXNkwoHcBZuO2gorJ01b5G3lxtizpeURxe
ugAktBKlqiJJ0m3YFLF9EYnpmh/N0rIvIkqLdAeJYPIj6UryTzwh5XsAKQmv67gsv3cB2A5ilXVx
DkgCV1iy6vAcZLH8Usxwn/4fiDn8foBxy41n6ZWIcvXS1cKRoanL5R6CuN8SmGfNCu6zXkcccY44
+Mn2YzaH9UvM5mljamhUwCFturElrxw+LtWlJuFSZaqy55BEMUzRh/VJ4REPUcUJasN2gvBVw8LZ
s/TpyqeHaiZsKSNEQK/ZTs8pOHuNbErf8cnv509gR/AJ7FC/5ErVWzIVq4JRL1SCb1yaV4xu0KT/
/QcMKltEkTQ8S7uk5FEMczztdTFkG275ivYHbcJdyyFpsVVygZimLJLlWwKI/zOZkvBeywYO7MDh
PcKhLJBwzzbhXmoRyU2RROMHuCtAQq4LRu1n0EhdTXYlE/jQLDW5r6ENvuVLHJ6a0Y/UzKnLoBFr
GsvRWnPOhpls23pKHyOtrV+V+Q8OjREzK7vQnHEThHcUIqHHJGE30uZr39Ll0PST4oKanp1pMOnk
Xs8zLEZ6NerHnK/tCEE80qWnS7X3weDg2mYxFDMfBK1FeYDpBkp1JRPqa9GNqP6GkKYw2wJ6wPyg
4yK4K1ZA+wXr+2O0oAZ6I16jX4nxG6e8y835P86urclOVAv/IqsUFPXVfendtyS9k8wk80JlkhlE
UURU1F9/vn2eJkx6uorXVIpmIwsWa32Xvok7OCJv2/cYeq6fOyia39fzYr7u+dqaIxTT7AUVzJK+
NLmAnLQdN0TXLICgeVyiOtreNWAntuNlbYrsvlES5jO4rOnXxsSAN+kBhr6HsY+5+SLz7iZGuxiV
wSBnb9nTABPhyxi15fwe5VQlnyPY3LnDwmXfwiu5XpKrjQj8BWjJd3lRfHTjX/ACKPKHMnO6v6hu
GH6T3PXifUI6WttDrid4B4s44XuVmhyZQlJsDbvCcsfOQ8UpaH6oFM8JziCqAbh/Z9OE8DP4f/lS
OZOWL+mQyuFuGkHXqIa2az+D4rk9yK4T7t2t7DOe1T7Q73UMxZnLjDvySzdPyR2UOsWIyi29rRLC
7kyLdUXRdxnW3/q4JfOJuUI9yn3YClUJdAPeW1GabKgYhTv4H8tYs/S0gXIvUMBVo4sfC9JmQG7F
N8cMk+XRduphTvxN06Z5pLQrP0xzDHcB+NRE+sHsMK2RYGSeYj6ppNoTtslrDcgrfinMxuj9Sif0
bWueYoNWo6jp/qM3fF0+DPNM6EEmyXZsoe71XuaabCcdRTqrpjHXT3ME7I9pkhVw5VhbfViEbp5L
kpffhn3gH1B9H+zTEBfcfYkcacbTrURfHic6xa7CjkcvpbOF0RX6wfxugiw83OJL9r43BFq70L5e
7Hlp8dC0zZYAmFMm5foiFDXJIRuSzB1H1Q/2vmP91p9SNYr91JBy+LFHFsZLCx4fBl5e68w+DYlN
AReYFtmpCq9LO0+nHCbsW34UWbROxZkUC2xijqVuEI43gGd37KEV4KBGoiLxI3MZ7H+OKkn6B3Qi
xAqFKzpPf8cb3pb6BJJEfiUTl+yNEHzluveZX84OnWBGsAc9x/x9CkG4jxAdUm9c9688OnzssCSs
dqDA7O/1TUnX9v0A9fk+4b8PcJ17y1j7tZ/g3WKQ99tykknyEEO++iQVz+5V9Dbt//8V4V+dUV6R
TN9guEKb6A/e5Ww7pANUuHs4b71wYXX6jBK1Pu4RWI2PKCdb/Q3yy8OnuQM98uOOAP3UJkqfIXsS
/RkPjD6wQozryUQm+atFZ/Ygiczqc7aojFW8XmmGFRqiuDLjmKeXZmsFfaiHvXyokdqAKwAruarv
E7keN8hulkcTW/G8T2k2HyBfNyjAnMd5RP7JgUOyC/B+D0ur9uVAkjWFbv4oyvEDA4FCPnZxibX7
zEALI/ICUxxyIFrjiTjZYv8st65Z76AfDABM2su1/V6KlfQPY20hypuBLgI/olwuJ94l9XocbEk6
eJPbIX2etiZxJ2iaj+M9dxSww3Ym6Kjta585empasXR/x3M/NrJagazNL+C20K+uh8hSaZp9PhhK
Cl7lDPFpYtfzxwJH8be0FHlyXPd2plUrY5YcYOAbnzJo+jR1BbETgsZJaRQl8OIpYA5gyJ5sz6Zz
Kq/mMmmGd7SbM/kD2EK1VZGK+g5upltbgpgIm7j8NyT1Shz6bRbJV6jsxN3Hng99eQSFLn7K9yhL
QXLvBaYz1C91lvFrzVd1aUsJlXg1QZCQLgv5cylzKEeVjgtdNRCTVneq69qjQZMnqdrUgA9slxWz
MSP52C0RXARtUZcI9rUcITzekeQTAA0TqaIlkd2TgjlWdNfLaR8xqqrLz4OLRnW05PbKAKfKmUNd
bq6bwE+n3Ucxw5mtGgodfRMZs9FhHFMYa+Eu5dERmjkT7oo6hrR6nKbKHhjQDd/sUCzv1rSUT3FG
txciXXOn5aSK9zXvoz9Zu2bv9FIbdbIau6/O3FR/RC9CHldcGE9zUyeuqqH1c4QnXPZu5mtcv4g2
renLutDh/dreVMbhn2GGA8vrjnzMGyroi3Vs5M+6IHit9VNKUVSx3ZBVTUfEbw7i9udBmaY+b33B
7wDbnCyUPNntkynWNqqKhlk32A7z+GXIZ2jN7xE6mMedwxGyj/Bj70l9e/0BFFk827a1Xxh1E7+b
rW71381N77GpGravdKlw67ZxpRJ0naAq3tbvxkEW1yaFfI48bDQGYe0YL1tuKiVmO1egu6fk5FK8
1NQ+6w+92eLsBS5Zrf2YihKoW90qpCzQmYE4aM5RAqt25fAV7eBEWpGF3p6MStH2ANiEbP4skz0j
Z9fnEIrI0ZLMXjLnOlEcoOO91idpipEcFbCedVeZYoMbnOiYVgnas/jZf/dLi/NBTRG5bNEal1+j
WQ3yGxjbGX2YnZV/uZGn3WWaRR6/38VIDptBUloeIYkPvUtwxqlRR6lwZvwW1V3UPYEs2dIB/IO5
T39fhLHsLgKrjh0K9C/5l3XPuw3RP7EnuF1npIJ7Pd7PXTnopw4pxPwCesrwe7lluMx0lq8fp54D
N5ZnYC1RAL3UcVOzHh4z8IaiqnAALt9DawV7vyT4KntVsh7eWlwwnIRo7scHyVeZPJQABzfnBrxx
9oCkVT3tsDf5EOO4YScokmeukiXXf2u+6quo4W2lALR72XSMRg2SWguSM1AenzpZuMcVHnzPbkRO
flj53FwSvaKp44ravGdw35gOg0jtqdlXtPHXCbD8ht1cX+UUIzuAFgYgxCUo2rtaBvMVdnlFd0Ie
J+JTnfUcThIr3SP8F9f/US9r8wVQn5EdRc6IOfYRRKyAumgtjBpylHUPytb153gvzXKMNywJjAnI
xQpdPoDeTF4sNAPqW8OJLeelH5f0BoaDJ2SlkcWetYJz7GXP854fYqIh2OgIrLzvSmRD+zHaxnSr
oKiS6VOEwk0LrEEzPRd5kthDlmyFeRw3MPy1zpB9CZnvrqLwRP4i5QY0A0Qf9+QBhmr7y9xN6SoO
DS6o/AQpMo7QlpSOL2uyk4PKaiLuoRSS8UvBJvGYwFtRVFtZqncgqi3P8941AFFs8fQ89AskVXXc
SFxUhr4kdoOsUSJMzi91mcNTU6JY48qKk3EweJZwlI1TJQmwUqRBuQXciwPcxPkxkXH2V7MZQG3W
3D2O7TicYCZN24pCCKg9chXHn7Nmcp83vFF/L50un5TW1j7yjWr3Miwl/DKquYOVRF/FFiRDWEbU
MMKu6zT+vGuGJHjpuuV+5NOE/DxRoOQ4I0rMMWURjiGSQ0AadOJ9no8CgJDHLCrHYzqt6xNwFyu7
wCZ8+jQR7thXFHXAu0xcluA0mEfxtOzrdI9joWSftwSGkPfY1fpFUSDTn9nW1exxRuVZVBNcaM9q
qzk9LnqHLY2Bo8ARyP/ha7bXOEZJG81IMVxdfHUNXDCOQEZQ9Q5qzmx8ZAO00XHNWrwEIcY2vNsF
KR8S/KLxQ6fdtkN8P0/w9U2T/56RpAWj3ggRnYatVfYIDXryZ523gK8ovQl21Dnyx0vcjuWTkwz9
ArVHU4u7PprrE2QozDEb3dY/zX02oiojU+xAiotov8ug59Hdt0nP+vtmF+K+5KTFK6pRcLcy4G79
XbbDFD3g1kd5j3Oiqxj816irXFoiHGtl4xPlVH/eOXrsH+YcUhuXJZ7JfpqmudmeLPxQfyw9wFZK
DrExaMWT4hn8iARpT2ThK551ubhPWSmOIJKAONeJFkoLCTBSQOvAzhRS9W3l9GwBqVHQYS4Jdhuy
2ravkiSu1y8g3ZWoMCXDiILHht42OxrURQ9mb+b2WaKFe1hpUaj6kEAw7RN1jN5ppC7Lh6CSmk+E
kWTvydrI5f2+39DnrC7uarg4HkNGpz4TpjNJCTc5veKY7MDYLuRtZ6Bp/8bk//8S+HdyTX0yTFp0
9VpDWP8938HDcEWnzy7jeLDZeXX1Q5nCWffeFHx8maldljuZWousJGqh7r8vMPwbcodQC/ixgNje
6or/6JHAdQ79ZIoYBIG2PW8NMJ6ZzD+FDX6DRPxjcDvBO4CVk70nq5n+iKmp79g6qfuw0b3CKpLB
VW8OmmpC4NCDXkt56dHd//Lfo//yHYeFuT29fpp7BE3vYgdV3HbTfZz24odszE3lC75rb7xEf4lQ
xN/wGr8doBPw+QVVX1u6i+e5iLvnGPQHcJgm1ih0JPEsAosmSz/BajvXHxoAeMo3/vjth/xrG+KP
k59/YApGltTCoKvXcVjo3MRzegOPoP9evtdG916ogkoNi0TI+FYym/5E43Cx1QKcaR84e++FSigS
BLeADe80WiCbW9RjXYC0FjR7H5Vvip3DEV0v9zAjxhHfRpOr9mE0QW2wNPeR7XBkyrfUgW3PgUl8
6KgR91EcppKW+7B2BuIhDB6chU7w1n8p6m7/oba3Tq9XvquPaofwzEpJnOG7FpB6O8gyjx6yNuYh
LXksjBfTut7qOdv329zT+sqBdvmEAzSkPYjBvZBuJciT8A4Cf8bO4g/OgIEYhjEIxYHRvWBOa5JF
GpBZKFdk5UcSge/uyBrmvpD7kHbTxLpcpcXo6PYfLGp7pw3PgDfupNe+qhetbZSZHKCW6d4W6/jU
OuiyjjCvChzdi1U95lGflspCvXOHXtEtvy8k/y0oVH0g+wwlxqmNe3ff7i2/EOa241TMQbgfcDiK
nw/JOZ0gUjvcZLqiyB0FjDDPTRsYqD5AneDlFPUbgeKelKiO9GqCXi0Ebz6FrYx3+6IYriUq/dsj
KSCBlMIbvRo0FWFHpI9B39qI1Es2TRAwE79Dygz269mbrfBX9qMP4d0AwlnhdIfEIdv0gViaV3h1
BSFn8FG9SJW6hX2i3haY5on8bDZk2vuog2qzGN27V+MmpmoxEqdM3EP8y/RjhjS4/xr2Ub1IdZI3
XIJId7+x1L6D+mv2jMdOmAZV7mN40dxJxtXddFqKzL1YvNjQ1QiMVB/CC9h6CnOqBlNfV3KCufRy
mUbye9C6+BBeydH9asS+P/Ji+Zi2MEpVvA8C0KW5D+HdgKOFIAioyxVWHtjmSS8XmCizU9jcvUCF
kThPZp6g8AxZTz4gWKMkzAI39/XrYe64w36phpTsLYE8FNnisqp1+fewqXtXauGojIDhWO7jvCgP
Y77up62NbViS55MRBN9HsW0G6/5/wE3qcHMkaZg8fu6zEXCuQ7Jemu3e1XN6mqXbTmp5C3v2ygnm
w5jNwiAmpudbJNnJfhBpsqPFXMo3XievDe9dqUySRBQF2HPVVjBxmIXNLyirhnna5D6IWY9a9FmC
rYgzzCxVCzvN49IE3ns+iNluHZLWqcfkYaDMTrKfySXK+/IN6OIra+PDmDvdGRgQ3pZe62Q6mlwn
dwlqg2Gb0scxk6GzPYpuYBqZ/BMZR3vXWynDjoLUz3+HNYHoKATp5NRv3bWMzfyxmd28vIGZeG1t
bv/+j1dtDGpxg4r8drdxK06zVfN5AQHrGHQapN7FmvYTj8aWSGwbunwBnxxifev0Fvrutga/eLD6
MOYiBpJsgozsXZcO5kxG4vITB0zoPBjRmsAP4N2vGqzFogXi8a5o0KhkCwrnG2/OYevjRS20fLOB
Rgbrw0vYztjVNd8SNswfg4b38cyGZLvobbndyWndzny7FSqarg2CyaW5j2ZuR3R3StgU3cE8pz2Y
m1cJ6qdBdoq5j2YGUj/ZQDrEumscOC7b/0ZBNYh6gJl7FyxSX1j+btl2x4sVdyDZ3UnN/W9hq+6F
LDG23aBujBK0SIGZleVq1wtECIYgmDpm78WsoOViV7S3AEbKhwPa3WmVk9mEPYp99HLR7PueJhgd
rhbfu13xCtjWtzTFXzlufKwy77Odt2amdWV3dkU5C11HGfxZvViF/caCJgIFIhb335FAMOQYJfwQ
9lm9WCVju42RjeK7m/FsDOmlKniz+zjlLbX7mmW4lngEOyQ0CRSE1vEX/nvmr3j65T5MWQPll8+Q
w7grALsZUKgpht9F2/dHnhXLF5Ut29mlWvyweTe8QyNq/US70NvXBzGzDHmJ0Ddbh3z5SGDytA/u
5b9/2Cu7ycfppo1h/WrodLENkCAzbvTaQAQrbHAvjGHzNPR6XcZLt8CC0CDZP/Z5/yFscC+EXckT
cJNYcyGAwIH3urzM6JG/8b1fWxbv1hUctn3CDgQHEEB+B6mG+awEDOvC5k5+ThnadZrHgoMjLYSa
Knzfrlq7ogm7b308Lss3t9IhiZ5g3NV9jLvSfZrwinjjo94+3i9SBh87O89mReut655vUuUpqUl+
Bup3nA+lWtKwVNxH0IqF23YYAb5nGlZA1gzrk4KNdBAlGFoTXgWqJWSPcuQkz3McN38WOQotJCFB
ooIY3Wv/AB4igNzgWP61MQ9twehhiiFqFrR1fKjrZvOBlZqpZyNy/d3k6a5OIxVhAi6YvRezAuLE
I2A14tmKRv+JStp2zEjdvoXVfSWwfC16g05+xMDef+Y519cpy2IoHggd1r7yYYhplskZTf72qUBf
5MUpAGEjqOH+98rfvt8vNr6PQmwh+N0U0do9S7WzhyJdlxfWt1NxF5Vu/UPCpuHjZKgKIt7gQ3g3
sRMzykZp0T6ZLM2/A0GTHeEyRcMeLb6mqZjYkPeQu3hGqS6uXMvZsSShLQdf0BTirs1Sg9X8TArk
5C7d9OesbrsQVnya+4KmZErbGxxUPGvIEtwJt8Znl8A/978/8ys79F+K9NnA4yHmzXNh2/Lc5in/
1oxF8cbcb+nxLzaRr0g/r7Eqy2RQzwNJi6ce0dYBfIHMc5N7+7lvhrl442H0yjnta5tuzbgmMXPt
M7cWW8eKuT+YXIJUvhiq27BU19c4ZVYUYG+w9lnILao06vqwJZcg47zxNV77Fd5FnK5juVtEwTNM
N4ocVA0l7Psojmh5n4wAUIV9c+8+hoxNacTE57qSxBZgqdj+lNPAeqEvZ2q6dk0mQCvqqs2QO/5/
9AFP7Tcm/9oSeVn12igGk8W2uzRF86VfuscFgm3A8uRhnVX2L/AGqAqbgIMFkqGeP29g41+GdGiC
dhDzoRtSQLMo0ZnD6vTqE4Dz/aleA19L8FryMq3cJjVwroDWjvUfWzS/Wyn7FLJpmC9baqEWfJP+
GDDxmifftohAlmeKm7Z448P++iSCDerPczfrmPOtoKDwbWh64AUJtHJTfw6b/e2P/qNqJde1TBNg
yi/FvnxpG/m+7d6SpHlt3l7MtriGNRCczZPoAG8qljg972Mkg+54VnqxCpzSQMWU3WJ119Mnnrc5
JKeC2PHAa3m3btEMyBwgf3TZoDh5APdvrQCeCyprMF8bHqb2Gv2rElPHq725B/C1vOxt2FOO+Qql
BFDcJYKgZY3XaU4f4l2AcxnoDQ5Bj5/3i5B7Pa9LgdFnBs5cqpAxJGugiwTzMVOmWKB1sCFrgMgV
fBFj0y+HiIehFJgvUtqqpG5scRudTWh+Mt4Xhz0PksuEMJsXp0Vna8hBkNtBoC0IEjNM1wZw6I5B
keqjpuIkGrseurZ1lcnxRU2qq3oFMfSw0b1gjQWfgMWpMXl568M5+BceQw2/YN/6866x7YgHYgLo
TEUojBEFVDNOE4ExVNjkvWjtVCJ3uKJh+Hmh9l3RrPw4lxl7I4V65SDzdUqNjaRUAiZZVbvn2SPv
8BgdALy4C5q9j4gCQXyBgWwZ3bGhbyvhUMkbeFjhmvlwKNtoNRZOYe4ALVDgT+Db1BQbD9uUPiAq
tSXNpiHtEVGC59/TkszlYU3QvAxcnFsC/Y/76QYxhjJ7jflzgIGf4CXdPGewqAjb9j4oaiBDvPVw
Yj3nAOesXD5BTzBwaW676R8zV9BYnXnZxGfD7CVGenPIXUkCB/fCtehQZEzAzsSOj9Gk/H/paEmj
OCyg/gWJikmdpATLsrf9u7yDjmOtWBc4dy9a04mZtm+37UxMW62qfNR1G5YU+AKfIA5loEkKLMu2
Onk0HcoWuZBvqeHfPt2/X23MB0RFiaopEHn7eRpe0GZ9yrkLm/i/wFBdC4AIKBVn0DBOPQ6ZRman
oOPFh0J1dOLFOO77mer1LtqfLIBFYSN7sQkIFBldhw85x9t56eTF5HtYXPoQqFSCi6Wp2c/oPzyA
SVUyHaJllTIf/wQJlloUBt9wbc5jd0yasIPKRz5lILUlZTzv54STDxBqrqtUum9hC+1dn2XBextF
435OVXFeWfOd6Oxj2NBeMA7TCqKc1VhoFa1HCw7dXd+mYUBo5oOeDJhlkDor9/O8ALQl+338qxdi
DcujfdQTmca67jLsP67EGWwbAJYDI93HPKVLoXkcDfsZTPT8NIPG+HEVXIeFpA96Mtsay2TbETj7
55YupzKwDsN8kcJUJ3Rh6nYf6100j2nflj/2RYf1qZkPedISCQaIpLfr/gYUYHzsT3sSZv/LfAHW
CfytUuVooTEm68rBIaeCzHfYleYDnni9CKgFiOSMfk5TpWNC7wC7acNSRB/wNLUpClKd2s/9unwd
Bf8Wye9BAeqjnZJ57Jo6yrDkzai3qisMhIPrsBoqy7yikZmnAo/FdDvHVLxoY772pQw7EH2gU1E2
LulMvZ81F3dxQV8gUBgWPz7KKYb2xkwE286l+BwZkMXjwGeQD3AiA5DfENJCAmHWvjsXCpJCiQvc
Jf/CN/VZ2y1QxbgrthsSA65DFWx3A3e4D3DKS5GRHEIZZypbQA3G4nEa+yDfEwj/etks4P31WLty
O7eTlt+bBkxzGLMPQ1gq4cObhB7AsK3H+KxhGQyxsf1un6gL3C7+9TmqLCu2fDtPbZscM/QtoZoC
TOKnoAhNvSs07ToembKOz3waobQgwSOCav0U8SBXGKy9F6QsErVCJys5ywI2FfG80bsB5fDPQdP3
oU1t1oHivEJDyFjDq07V4nHRLjDd8pFNKHJvuuA7FmcZIHi2Fc13hW35JWzu+c9vrLZfNpvFscJ9
BIOY54KAwN9FYx5Wk/bBTRJ20GXGsTRtOg0ntqWQdt4TEnZn0OznyW91tA5bnt5GXz+3U5lUvQks
AvrAJpaiiWGojc92ZRnkJWI8y/tlsm+JId9S/F+8hHxo08y6DZr29pYIWOfMg81T0zzqWcHCJJMS
+hHwFBYs7HTwsU5sW/PVaoJNRHfw++2i7ncW5qCWQqDo5+/gdnj/AAYan2cK9QmxOnpMFpR4wrao
F7yu0UM3NJAqtrSELAUMF/fkTXu2Vx6kPtrJkaJcxwkbFIRqB3toiNPlcl7DHmE+2MkWkIq4ieqd
QeqQJ5EM5jIO0JYMWhgfzbQb6EGwUSbnbndLZSjj903edmHB5QOaTNuNM2dsB1ZzF3AVh2YKRP2D
nDqhJe+FrrQd5By1wMpMdvremqH+HXqLrgvJVWniTx4+CpD/k9B0oOlvY6KB9A26xjGyN/FyXnCI
NRh5p79tUX8oTBArFSN7CQK0g2YoUBp2hJzNXPQH0rPA1aA/x6fMChi7bhNWYx+vTkUOsgjq94BN
iFl7qcFMsyZ2DLOGkEhZysvYBRUuMbJ3qoCYh3YmYHXHaeouY/Y+HteQWwkjeyeKbSBjBtNNdlTj
fOR7CZuHEHg/TXy8Vb1MWUMhdHTsenVZF3kmWZANGob2+kbTBEutdcbQDjokDfLrwiQhBwmG9pIA
hy7IXBAMnUfxs177qMLtF4QAxOC3C/AfVVwhRSt10pYnyNoN9wnk/C5lYMqO0b1wnHHzL7DrYMcs
p49Z+bXL+pAyF0b2whEQpRSd3JbhbTTfjUjcT1DhICFPOwzuRaSlI6c2a9D50/kLHtEHl8xhm9tH
VzFYsDRliqEVVFAcveo+yNQLk/YCEuoIIONEGJk19HmIDAQ3aMhlg6G9iFTF1CiHrhD0VNsz5Muq
Mgk8sH0IFWnpaFnNsuNq6V9Rp67ZRP8MOvt8/JQppm5Koro8pcaSp8Zs0NFZ9zf2320H/ytBpIkP
n2LjblhbC34CgG2Yj0m6UVjAjbuiB2gUFz/CfoIXnSmsxCOUWosTF5u9G2lKP4iZT2/BvW/B8qsf
4YVn7lQM5SMKHWioBz1xalKI/mTRp7DJeyEKirmGJNdanLKFiEMK06Oq69cgVxd8AC9G24bJvIBS
xElo6FotY6QOGxQXTmFz9+/NwUFvrlf5qWz28aGJiv1pKLK//3vw1/aOF6nSAEiTqwHin3Aqf4fL
bh3uinkoyIHW8Ry4+72YHakEGVdQHAd5dJfL6Qm230FnWOwDpVg8WtAEVHoibJyRgM7iHszl5Nt/
r86vN2X8L6CUGtuSQKD2tCVqY2e4kmX5pacQKQ95sdDYx0rpeGUK4n/ZKdWQHXUNL18gFc6CMq7Y
h0sRqJHBZ2vB9FVy11E1V30adhzEPlJKMCgUzsxmUI2OIIEPIa1T3r9Vnf71roxLL1whIL9aS0p8
1aHP6N0IDTh1lw4C+oN8IsnyEvZ5vbgFeidxitD0JCZ3lg3w+pMBzT1scD9si2QsUE2G6qSuYdyX
dpmEgNoIueaw8b3InVFIasYda6QTIMlqxg6NRl0jbHAvYjdAsoa02zD52d7UNNoDNHWD0DU09lFT
gkB8xUFL52Q4XS983uLPVKyQHg6auw+b0rFLpiLH8Bbqxb+beEr+Upmuv4aN7mXAXRIRmC/G6UkS
PZ7cmEbloRy3fDiGje9ds1O5L3snxu5jSSQMMzOIxi2UB/XasPTeLWsLftNKXbuP+YSsrG4aWIpm
YRQejO6FbQGdR6vQh/g4Z1AWEMQetnl9izf7ylnsq0zFQEyVM9PkZDraPpiRxhXEaYLY1pi6F62T
mKCKAiGQKxGN+q2JFDgHog3yjsboXqx2eh1BKSimazsCW9oS0VfNoG1QShz7mCk3Lrlspp6cinGA
XvGezidYYvwWtB99xNQ0IX60TKaroYs8ql2wR5augUeBD5mCsfOWDrlaoYydzCC6o3GQDXUXlDkh
f/z5Qclj42zj3HQts5VVqBJA2LcIkuqgsS8hpdMSpKO9Jic0CT6DmPUN8pFhZ4yPlCLdmI2A7pRX
CI9dthIMwVAiHObtBekk9pUPCV+uo7XNTSozPnIHadaw7eJdqUODfrij1l5nOmhIna7RkymnOSxd
8rFSMmfJGrvZXtPoqV5+cBVC28aaePE59WlT1D0E2kWZ/B0z1p+aNe8Dd6F3l66otK51y+21TtgJ
9gbPmZBhOYAPkiIs3WbIv2NoKPLOnF9MSoLqU7GPkrIbnG14u45XoF9P9Y72qVyj4o0r+naZ/fux
F/s4KZyGRZ3NxYhd0pfTZYWMcAQfW1BAK8h4pi1g7GyR16At6bsYG1grdOvUj9exNB9sclOAZiIs
w/axU2Kak5i3sbnKzL1zE+CkE0yKwmLJh0/ZUTWqWxNzTesOxgv1Hlc2acPOGB9DBQn3qHObHq92
KJdKWffHnNIg/xsa++JRA2/gkgDTjasaV+iYl9Q8UUO2sGj1DWCLiOERnxbmCi90tRwytsCfFXJY
kKAP2zFexNY0JqVO9XwFA1YdSieXipIsbDv6SCqBYp5MBppejQNsMlUpO2Q0D0sFfCyVwpPPWtes
10SUx3GBNUWfhB0IPpDKwtoOLhjNcGX1Rk6yZNOBThBqD1pyH0yVNXqCUO9grkNuHufyJriZtkFa
ZjT2oVQMIu0EJm0rbI1k1dwaqVOQCweG9m5TV2S27Zhdr21TDodR1snBpXkIYxSDe5dphtMxgWGE
uSZJxOFQteT2S52P659ha0689IgNE5vr3lwNssUi4QU8ACCfGja4d6V2HXjMk+Xk2g2TOKUthOl4
Hzy6F6G9GhbZjgW9rlCrrCAA9BU5zF9BM/fBVAA5btG2EXLtp2KEWGL+oxuLP8LGLn5ecsehJWuW
lF73YhFVtJbf+1qGlVBjH1BlIrA89oUPV70PsahWy8WHJmYbrcImf7vN/9GfmUhEIOxEhuvU5j9m
vW5HWcAhIWzw7OfBUztCuX1MhqvYoazS3IQOCtMEDu5F6ZRk9TDEjUF+BxYPnjOwOSNDkLQEjX1A
VZSPA10M1iWKk98jo9sqUeNbzni3Kf4iVfLlokQf8ZzAeOPaS1Su4ZsAsu+2Bx5fPp5K8mUpG7iG
X8W8rFXkuhhy8CQOO9R9MFW6RDRdnRuu25S8T7lJTwN8HMMOGB9LtbGMAmzbzzjUUTotnfuY5rML
2zA+lIorzNhlWl+h7WsuRbFAO7uTgaUMXyUKfQ0+7ZTOVzJnf2V2ku3LvOut/RAUSj6UikO0uhjk
3F9d69YK5pU/UroGAVVo7COpAAXqtsbs0xVy7rB6IX0xikOZw4U88Lt6sWoTPMXSWu/XnZC/Bmn6
07jBXydsabwbdYMUBt9Ur6+26XcFD50urUYp9Z9hw5OfDzHwhW1W9k1/TWgzH9wN82x5mPU4lt67
UrO9W0aajf/j7Mya68Shb/+JqEKIQbwCZ/RsJ3GSF5XtOEhikARCgD79Xf6/3dQdqvq1u5O2zwFp
77XXXr/xeVrDw6wQxUiV+/+EJPxfjpl/ibZiz2ODe294XlGDoV0dqqUA3eI/fSz/WqcUdoXTUfHh
mYZB1gMc1ifAaP5TkgBK83/uVDBlzeoSfCymjR79AtTQZFrx3zrsf51TcsnjOQEB+Zlw7GlWuFf5
AbsXyBf7bx/NP3cqlslanF9F/wzJGuy9pdTVBF7Qf/zb/7lUbdKaHOzo/jnvHMAslA1NuvzX5/Ff
GxIw42tAMIh8/h+pWmThVST/KXgUX+o/Lyq48eU8T6l8Jts2fNJ14+8lA7jkv33q/7yngkVqzotE
PH95QVaC8UY3Rf/NQwVg7f9+CKxApK1aB/G8xfQ6lv5Nddv3//fPTeLsf1wl/4eC4F9LUgZqcHA2
ArxNk1wuzYpZTeswtOUs2eo88iuodjyV6c6qIZnApwJ2LWK9BWwMTwOBlihNf+Phf1lsnSq1xazy
di7VHQFe0091a3SaH5ZxLxWWILhUSKAAgq373L1gyQzXb6bRRIF7twDFpLJZznirs9SIqy/7rMwv
bEwm8hOoj6i8Jxv4UzCwG4Tyfei0myw8smOUu4oa5BT8QkTdQH/HkWA0qQrsF7vrmnmeHMDDIeRb
C9KNPvS5cqJ23M+izgAcPTjwja8JKUX55GQ6LgeeLbas5DRl7tFteaDXbeeZhEw4zMUrwyYUwDa9
hNYhI1C3DqvrlbZV2jLa3XZZKP0RkCkfw78YM3aOQKrD/YBc874hGcIu69KrxIM0+rWRQwHTGm+k
K016nLyekmMmVW6ODBnI64m0yvPGIA2mvW31XoZmV2DRXBAIM8gK/3TPbkssxkF7IX1qLwC1qawe
kUeEFVOaTNHdLMDqPG5fgMTKlmR59wbLkMeidBmry07N2bUM/RRVq6Pj3MLROcSk4swO5ikRQYFh
SqchnIFYSRmrSdIHkL5HDhTrUa+ka1+3xKfzp8LJUyAcu42y6Tr2TCdFNQW9uaG2Q5z382GdrUxr
bbtynHGABItYjAxeUhwiOUC1CGxgvTMyVGRBRtYjej6+TdXKI6fvMEohrMF/FrG5oh1ZsAvQDdgP
uOUFYip+boONkIOaR0EWP6mf4KG4wyitm+56/Fp5Xxv0Lj1pcs7I7sGVwhj7jTonp3uz9WOEFEkk
+mAlt7RpN4NMOe7imk8lHg8zS6RZVip0vniZy3Frf6OQA5jksAOLCNSg2UeeXGFQTgfkHyikdkIr
kW05zE2amc4OFUekZHHxDhtkxz0r4EiTcC6Tr20PErSpBiTUAU0NwuFai67rhauUAMcxP+UbEz3F
3lO+xO+9l4oMlQMqAKS4CeE9/jMKRejjk4HlYjxgAQNx03FHv95Xqmj+Rkq9rTfLmg9362z0WCEm
c+NVy8skfSpAnIdba86NwJOQ9vpuWWNlDp4Ok/jhaNqKq06nXR9nJNdGCNQoQAq+xx8rQoP3J01u
p2ky2YXt2iAKzC52Xqt2KfLi4rJcyxqVaGp/g+A80usq4Ry+S3Zg+0SN5Yt0q2Qc2PzHM7oWc5Vp
rGN8GGIpCLGMMUz79JggG6ciAp+9R07mZkhltRHRj3GRRh7dKmxZr5sq91uWT180kt2lrinigZ2c
7xMy1oHnKtxMYKayKiv7VI3VKnYKJGMPCFhW9wmDuog1dQI/A6hnAc00BaPU/FJLKcYrmeNy/51N
k0obMDn3Fra8Vud/CcIwSb054+hzptmKWGu0atGIyMGyy++5sDvol2UPpeVGBZ6Od3GJ8Ic3aHYp
P2J4xwZ6CF076SpaDOC7gtqo/ZBYucwarrMUUnmyqOWU5mKyRx6W3H83iQrzQzwgTP8uwUW2QsYt
5wEUxMlPLf2c+bJg44GmsNpWkDFWdyKrCNPHGg37dMhZ5P2D6+jWfXbeBvqyLhwjW59ov53bqY+m
QwmEmXsIZbLauxgnIbvkMGDHP0IWZVmN29Mu9TLTLzxxt2t3LgDkU2cp2ri7EoMkzfddWKyN3gJ4
E7sKbinBz3TvkvxGj9GicRxwr/XRATYX/mJ/GgSPfABb67i5mG9vsdppUqfASIJiWgDyJMKBgqaw
hdtSy7F/X7ocuZH1iBBPuJcAd85+G6DJwpWVIlv3c6kSyq84qXHuNu2qIHtVaeZz9OhEIlvlwJES
booaIeTrWIsFuKfzpgE0+8ZWStmvqZuIlYdu2qX7jQk6wwg0j3NRNMM2ygh0t5QX5oHiBScXupul
OFlMk+Ynu2bC3XiwDlRZCwe68mUTHJyZKN7peBvWfZXfM8mj9druybbcEtnT7QSCRraN1TRASQCn
I4+f2s358KEAtluvps2KQTWMZHP6Q+9smX9ubVglbfKFOobROJIQfJXG2E+DhxHUXlBZFwTSnTTe
cfu8mNaYJhvUsOsqA2aVmEowOXfgIqapfTR7IscD+KmTU1XZbyqvUmJmkVUk2C9KRmknxW/LPnHD
AY+3s6dtktS/uo1hbJ6sJQEKxOrRvYzJsqAkiIgBNmscPMKQIztFP/Fb7v4qyNBF60H4MmxXRDAT
+ouOrpTPmGgtMAGbnK3uMprRfMnkvjRtjfskqL4RcCKO92ztSqCfJwqeTLcCUoiF525k8sh5S/fP
cXDt/MYLJNFArurSqPiI+0Qu34F3xji4iwixL8DwhU7VmS5NqBcMXKahRkPRu4sHLKF4yPPBYVtl
QGzc8ifVO0Kjqw1MOvLWig3pJ0j52BZ7Y5QGArehaLYjHHqsBAC8mHoDyquNUt04jG9ZM608xpQb
4YsvxTQJfwwA+OrHFbDv6+QyW6aVlKlrB0CtupZ8F0vIbe1Tu443y4TYoq7iGHmABIsTABGjwGyr
HeeZUQofkcti1Z5HtU3p3zmHZLTVPZbCva2nGEKsarZWtQ5nSw7LUFT1SaLKvwh/h9QeGWSen6Jo
V/Ej7p1dXaIACuKVFYvVn8tOvn4MtQ2hQe3EyqYArVD+LfLI7r9BlM37P3sYevgSiy7nZQWtWZEG
k+WpPYIsvvjfbk1JNANlCn7nUagyxsS/j9vhNgNxtX8CRntsn7mE0UV/UR27cCAGfo8YOS2pmm7T
OLXdfQxutj8VrvTdo8ltMuD1T3n3E4zkBPVJ3sfikPVhHO9JtLHhpEW5xfBNl271NefdvJ8DMPW+
Mgk2bUBXxVz9c5B8FN9M61Di5Mz7/QHp3QSWZXDJs2LE5QIC57GwY9efon2L4ps25HtULxFqvHoE
t32CgjNy9qtoiUwOu9x1dtKtSjiv7DTga19QpW0HStTan+JoXaL7MCDI9VUvGAMdZo4MylNKFjPX
iKNcyycbLSMDfx189B8otOL5jeBf9weAZ3FvUT0M4hfgrTa5MJ9N8kRklJXnLKztSiqP221G3RiF
IX+cUHfHwOfZfi/juh1jGvBdU1VcwS2Pel2JyQGTVHVUwotYwQiXbzXHqtx6SNLYFEhq1cIdfVLK
vQlFvpf3JXb/QUz3SmORsYKK+pXUXtAN075Ta+bNGtwaTNHoATIUyx+5wsZpd7enPW3V7SwGzbab
ILHlhGAlg6/9q8JqMzlf48LJ8hYki5A16P32ea6RaLDsIH0g3H//LPcpju5dq3Vf4h/Fdqrj3uro
YxjGxDcdoNCs6TTl+Wc2FsV0AgA2NglC2BdQVBZn175epn1gVyrMGEStksgnVej28Mtax/cLVm73
TTbK0o295MDI7s99NuBsrFSWZP6yAZRrDstmcYFiOxQ32HuY9U4qZBp6e5YpyVARJIgVOrFgmGz0
8D8hz/PXM4mF+9mrg0pbG9dLz3lQNTi7nL7GC8WhRcyI7w35/Sy9JKH14deCPB55Q9EJpU87qpju
uE1LTvUpGWe/33Rp64Cv9rGJhmvvl8Re/U42VqdLX8JmnnUuO6JGEPvvctCC1olfE3dKujThrhrC
vKHL88iJ+Jb1MuZ3uKGj+HuSsCS5pArDz71mQZm95lkPhhwSsSxr+IIV1hOcdX61WGFHtYvK1pGt
OLaGjtNDjOsbDCXwlqUlFTK6dFIJkQT0Hgi1RTSmYIu/c0mCCh9E7xcAtcalhkwM0LaB9VJkwAiP
azzqCnuC2OJbXSxoZcFLqbFlOf3WQPKdwiIQri/mTDSYvcVpBd1tu89SvX5xbnM4CqL+LlrXAi0b
E/vziFv6mbmvAV1mM0o+ll2V4z2GXyQ6LMW4wn2b4etrm3hf4vg7sxFVLwqVLDmInfGiNjrS5MxU
Yc1YD7rwiL2KZ3qxrZoAqYVSYR9GHU+fNhtKjNMVV/dDbAfxhdUuc4HHYp9ojeckP7QbIeMj+D42
NYcMB/l7KFRRi+yrswZ7tlFJ1re+ZoMtxM8kLyZErgqrbBWmeMPfPiC5nJwynYoVloCoYH+njU0X
v8H/RY5hZN7epakY+d8cCwF/ARKBsQrE8NbhZSJ5iMEJnnZn31dS8P6Aek2lr18tncEaGbyej+U8
cle7HPi35xx/KsF20ryDupkVGlV7P/t72hZp+zijwUkveEli4MpI7josxC/t18Q/Sx4UhCya122C
wrLK7ajpD6vo6k+0gzJST5F3XWXSrtBfwOxiGm+GaWx5W3cAlL0FCurubeTjfPx0A2C7rE4A4YzR
xefmxVC7eN9gA074J9BhB39AvWC8qhZfBJgmjUvcS0RZ9rSBPD+d1Nz7M5X9RBqNy0OvlcUXlWA6
KVfxGukeoPZ8E6h/SDcHzVHHyA79JdHTegs62xEoFro9tj0nYq84pdy+RJHfl+OqtzAgnzMuXktm
hvE3WSOCx1MhPPUIpOMi6ySdi+mKC3Gd7pehpHsT5alYajVEuASqHufydlbI9Ta3NqWks3XCtp2+
TKApR7gP5n2C0QlSyFADaAu6dFV0cmOVW2kaP0clqHq/It+J7h7g7q9M+2zHsqffyIIF1RRH8DJX
5R6Hw2IRJwpoGOvPuYPqch+EXbvbCQS3QylVkj/pqXMWxZ2j0dEKhVa45kU557hfE/x6EH3WkHyL
BiLHTwbcMQd6RcYah63AhvglUUjnRu4H/gh+YUg6vFLxUiwnn8QxSMYulmGpim3JYZlz1ipz6ihN
Ljlo3I5VcxE63bQxzZDps8olqY3Vm76d8aiIC5R6onBYjESBzOwXc5rQH8hn2a/tfnByJgzTsWzm
pLGqbDVUlQVVVlui8bhbUzfKeiZ5ZCp0RsV9wsTaYbzLpgFVB5QtWKinpbPteS1weiEUYRiyekBF
t9wUfsSDjhATbugr6EogAdYdCaX85bCKFNewAHV4OBLww7+lMbj3z6hoVPdA8HTntwUtVaWRevu1
ZbFCVzF91z5TwNdXSBtqYGG75X2ZXLNA+rlC4KjIugoaNsK7KrqNRa9riexQ6OZ7FAvoHAH2WMQw
ywK5qmYDpZ0RUPJq6FOmst4Mf8HiXtjc4BNhG7CcmyvL00p8u17LBPZTwLQ7nES4xTlqLMmTqGFZ
afKpysZpaV9l1KbjWeTRxO+HJPTDfjcahe2o6muBBt47GUlIRhJ98m9fuGmqRthyEDY44fCNZ2bw
oMDcvdcAU4f9HOUy7i5dyWc8d0IGgj6fImauRiyzod2lB9hk/EE20MHfF6QKcF2lBUMLB5Z8oVG6
iLY05n1KE0i3jUKHAWpLNmtfXgUFaUg0YxJjRmd6sslvNmBv/XvIiCxd0475kL/2O2fBnYetjPcb
vvEYzpusnOheg5UAq9JZhyiZr6kNCIvG8g7ql484Tvv4VkYhxLrOBuTvvux8XSw96Azn8IQ+YNLz
rx7FWfQJEbKI36A5/pIrzkWp4L5RaWSwNapA5D62XYmgZmroUoWsgAy6YChSHJiJMSNyPL1ftUeo
czBgdJT0IxvavY7SWIJGiDMb3XBADyNbUadG8or36SPb5F3A15BUeYJUVi+X6Rd4V21tRMaeKXfd
zSRmXjmfitOcBPTxALuMlWRyarCIsJ+hYr12KWhewS3hISk7FDrbEtEzOhbsYG1L+g3ztzhGImAc
/cT3VR4V9vbrqHTjwa32bV6T6F7BZ3CZnU0a0sbFaaX99m1VCr+Hxs5P3rUQKPetv5tCPlZ7rz/l
Rv70LgkXSHehUty/j8KwqEomHBOTdL4xnUhPEqs8Rza576212Kgs4YdfwBvBqRchPnq57aPidxI0
TE7tnv5Z2IaPae7LY7znw8nT6LfvZ15vUfQ24pGylZNENCEp2nPamh67n169lWPgWJrrcZ4i4bra
dYyvJ/iIN74dsK09ZLRB8or72Hg+3ROexg9e6qTpVRb/WIeyfFSkh82VYW+qGlLES1YZ0a4e6Nfh
HvUfy0Zf9kiONQrVAY74PFQBx/EtnKz8uvoF5yZW0C/lqoqXEqEyNwHSF67oPr13y4bHxkGPGjXf
zmUcsjNugKXBXc+PWZlS9PBuahx2LPEsdpM/QGZqzy7zKRr2/Xfvd+YrDzG0QvAw+vB5wBc8Z9l2
RgLMe0GDvkkIlGavQvzs/fiWI1nyAbsS6Qkx5qYGSXWvvfa8q/aUiqKKlza5D8zRQ2clOXXJguMr
ISibZMGjH8wIfcYvIetY7PqajmDfsn1lLYiAVF6XvFgbrMmyBnv47ZPrpT+uctSvNHaqPYwYbFSY
1ejaTjJ/KMrdvLQ8nm90Ie052XlxhzoUSbIDYAlAwazmB745enYjlszqZCDzjQW16NjHSDqoYiih
99xDKowCR/e1e/dOFvYTao1pUjNnt2qIza9hIvGf3pDNN0MBJFplHc69bJ6mxxnEuxpSOfnbGWyw
Qc0SxzWJ3R2u3PHI5q08bAqiK1o/A81AlOgMIv0jiaP2EjqmoeT15IBy0fwBFaphzi+HyBvZ4IfE
Z+70VXVj/i73CWnKvrAnVXbiNtndryybo5/Qnr/3PBVnZToDIXXH/eKNGP0h0JRfCuLsPaRXRLHk
Ki4yqMNB8SaVfEPAZhmyg4y3uQKxPrqmuZlyVLCG6QZ3xga/Yb+gIkDYPthXMdSSqhB6uWbzgOtQ
Kv+3iDEubG2vo2qMW/rHaLnxE1W4Zutl4dMBx46c4ejo9sNUGhxTIi7pxaP7vrqtXSDf+Q2HAqiN
Tejn6YR2d/rdxjjfasNcdiotnW5npehlyNtwU4oEt9RYltG7RrRmfOrnqFVVa9hjh61QV4k51VAv
UeadgQP/+jT3h8Jk8hvRhF1GgEpvaZHleMS7+HXZXQFFayMa1bXyqmbK7Z974BJghNRA6fAr4X/K
Msc92Q/9rTW0fypBI5yOvcv3D9ByVwwE7c3cLZDGwTUq6k53RVuhNX7deye2nwIjPnOz8Um+IMiA
bRUraaqvPMf/5bpylJzP6CknXCYIgGTYq+6jX21GJnpKIQIdlerEjRXJ8BqtJHmPGN7IJCP2krU0
fnX91F4hs8O9GXfF9FNgWnYK27w/50lgv0fhyNs8jva9LSb1c/eaHyBDD28ow4HkQYTIdggoJKOz
nN3XWoJBWjLeP5Tyxy5z+wf1G0wPIDHIpKum1g5XUpDwSDAqOsU4zc5RW2DAwXia39lu3q4jwjgn
5MGMqDpUSH1NQ9I+b57Hx9wgtQQ+sOKN6Y3bJmlbCkmmkBsSqxd3RrZ3eevx/aKiWnXUnSyK7/wn
D1uX1FuRr+1NMJocdIniu14Y6/1dq9VIbkPbF28ex4Z+znYDvWts7Y6gBF7sz622o60hrvE/q+Ag
sgxd0puzJLaY6lGkfj+QXvJv85Ys72anqz4V+GmwHkNI99yF0OH5D2X+jVF8z0krcgQZSG8QLQUJ
LkGFmLtwyIdlUXUaL1nWZLAbHcdpKg7Z8NU/Z3sG3NXg8iPycUqooguUkjXLhl/9TL8QLvsOFAqh
7qS1ELZaiR2+hRbQ1RS40bVZdaq6JgenZsIEDNV7AxWucxWLJR9+FOij8ipzCVbRB+Yf8c6niJ2F
bgfttL2H5Jl9yb35Q9eZ7qJ56J+96dqi3tLJDE3gWr/kUSzvdgwobMNNlx/SfMm7A6TC8YxhBsQ1
15IcV1SkvxOfDd9MvLfHFNfLCS5zPtbIv0Qr6PIlOSxLETTmQnG4wcJF/pFCs4JsI/K7rY+1qPN1
geQ8bnp9Q1wIEtEASQOBTQn50oLi1eg4lyWgcii1Gh2gwpyXICdMSyfK4wZ9rn1Z86D9QXIuu9qg
dakD+uPCVvEawU9b9vRrEjlvRYwR80BvI/TZJ1b6Mbsi9N3cj2aJu4YMWdw+tsgwCV8Dg/CHUTqc
cMDrtlq33T2jA1Z1op36rnuM4RBvodCtF1Tftf2WY7jFMKatVmjClcTY1lVkZuwwywzugAJxy/cD
1eg7MHS3+mAM1kibsGrzavGYGsiByhaNmSSL6h6F9y1L0+nblmGRFSun+a3W89y/ELm1p33K0TR2
+BmPuxXuCSmp+1tRFu2vYd7iDtUQGirM5nKxoVbkvTt0aNjwqMCQbrBjAPG/BnaEPsiExQfUt0AV
tGuHHYSJD7fLhGFwk5gpft6jclAfGwXDVeIByU/I2SvueplFH9QCTV+JflxvkyHmkGQCruJqyCN+
LNC7NVg+wAi/ivu1e7VE7esp9Yo22Hzq38LqMY4xHeJiKxhwywPlQtCzVpF/Fxh/PCSFj7cGjsbM
HWe2k+UOEzek1CQsA1ZTJ7v8JokSiIXfdZ8BQTqjQLQhn0MlXJ6qwy4y+QYTVfLYOgi0xwgfXzgt
Rms8e4UliLCLXSIbTJWEeTJ59JdsUYIyTZflWSCnYCC1QI7eh51z+1x4ZHWe0E10ZzcM5k++RTte
YwyQyQPHuM5WECilrwNktbIZ/ex+UjePGJHvSGeuzTp1y4FivI+RehdGuN83nLusxtRjYTdKTcXP
dM7gfeAEh8ABTlZ2L+JVqmPXxdvdwtJsh6gbhr+D8rm9Ckylrn3Sq0uWQp6BMAjJ/rKOxVrHadT/
2oshya9xUgYMY7JWNIsEkvhIZ0jpP7jt3bFM3PInpJMTFdwPa9dMsLe5qijp8HvbWixkF9D92gNp
BxRqQBv5p68su6cc9sO/vhvUq8pC1ORiDA8aY4CxKr17CYXc321RZk9Mhy80bBkWe0ELyM4ZzD74
hUUCFTQOfr4CTb39ovmEFBgUYAI8kYRMr+USJ1eN0lyh3vb+G8ZRqz6XvKSuWjIYH5tlF7mvSTxG
czViED4e9hyxlUuSwdPiZ/pgvGUPJInic8tF1yI3CS3ZMevwpVcuh5zGJY0IOkHRvnjbtp9h8fZp
X9vUN3L1EqUhhvbnGb/qH4KRdj1OzMkbrofihPsu+s33AQ7GmM1Y5HVqOQuAbj7ckIj8WbIwfa1q
T+lUlfMGwcH0IJUVXmYwbEe8w0mtuP5GylA+YJTW55cYRsKt4ZPCbhe8BdHZYMAAS8yIzTdYmacL
XS0acEsFV1+Tp0V8brCV30Zp1LKbYbftN0jI/BSPxDywcSrVYaSre5k9dIzDHsMXXasFJUeD49kd
kAJPruOI4/wlYJh1wwQ12xHQIQHDjEynhyJFXnJVSLrf6YShTkG2Xvc1MIrakd2Va4lwiq7bWtRt
rE37Rnnj2EEVmGOfPRGyr1eM0J+mxI34ylAVJKjF2v1HG2PaU6PFGa7RlHp9AcczjMdcz3Q+Lllf
ijpyCy70fkDuq3IccsSGrbHnuJ0TWHI2Wt5M8yDRQ84RGiqT7gr7gRiheGPZ+7YK/ReuC/cThtW5
PaOoLuCIyJfiVSIn4T1tvfhY56G4QgJwdwFi83AAwmIvq1HE0aO1Yv2kSSGuQL7HB6HX5R63Vfwz
T9d1qYxTZKsxrsLEAXya5IoiFF9HwqI2qTGHSGE4nVz02Ylsfu3Y7tBCeqMPHPcL8j0DPmAMCll2
h/aG7TW24oZfcitH3FEJYl3rApCNP6ZU5JElaWounA3ZU5snWDfpB2pvIAWV/oBZEFw5yOVEZTnA
q3EA4gPHSIJi/Ly3GX8QrN+zo58Biai8R5eCWCjPyirAOlLRRKYPWA61B7PAawonTovXAzcnzyAu
O1nAq5zxa5LS/NKmS3imGON+jyZdouFZ8aRi4vgmemkgRjg2waI0lVCcu1aJh72HXxAlM9vc3aA2
F6oEZp8HzLNXcdgN5uRzUMt17bl9y7swP7ZrmeKDIaPrmzDtePOl6kyNt8P0f0XSqQfIiwyEnnV6
wZw4OrQ2W4qKsBSKdk4yjPnw2ou7mXbDLzCgwpvOWHmGbRbSSBIKMOvmIO6jPk1ToDiGaD4E0m3l
k/J7Lt7IQumZi3S5utZS/l0iWjt/h8kE2yA9+JqH2Q5uhKQ/JgbdTEw+SJykQ+XFIAma0AkBZDwj
UYuhHd/P1GCAWMuMb2sN8wI/QbZML7GZMMLIHLf2jIISTIR+3W63Dq17hioabq19mq5ptHmcvIyX
lyRn4iG2UOFPio7Jh448+26RgXwq2DA8oBLbf5olDF/j9Fg/QWQaX6zz2dLIUXZHo0CKByUXWWmV
TzvykLl03Y8Txl4/Bsr74TCuXY4HoxewwA3yIVguPndARJvFJ0Mz2lkcMCRYj9mwIXNiTflwpmHJ
b4jN+4NWiIgwWbvd9APPjlDasyogFLBDM2eSBmfr/AJUALvJCGiEcBzFh2FlaeMl2X7akaxDU/Dl
w6XR/rwptPoaoOlaGWk+814iOpUBcPSYwsMC/aoz4x12ukYceUgFjM7jTvHDJYiXg0lhmyXWGXNz
Cty8wvgNlaHdorTeoTbVFO6uszHTip5hGW7x949p3cJMCKWjXO15xHNz9DkKQy5J8c0Cz3CTDDIH
2yeivzM1l+8jtevtSlC3wVIQnUt4JnDF/y+OzmtJUl2Jol9EBMLzCpRvN+1mel4U4w7CG+HE199V
N87rRJ/uKpAyd66904tDXLIeiiEBl/khJGQ7tVqa4YIAvW8187hr4ZbyQlVVfIwBtzz/OuCKbnlh
Cmv5YkVdfrSqndbTbagq4zh3EsZRw22Mp+mHvTrLntQS1jIpu2pLpzC6KVeZJnXWXLIPpA6SzdrA
byx9KcJtedF+wYwYKo7r11GkncRQwP60b6lDjlsSzeKzMsI7hpjCYXucNZmckDCRtd9ZINPYEEUV
4UCDl5/1RGxVuM7fZdOGiamGIClkKA5jwGUpJvHBJrGf4RJ8cN1bH3MwfDACOcZ+hJnacVdGalaZ
0gaLpCfz7thvgbnud3W8g1F47YuqzGyRe2lJrAwsXH8O75YuSE+RsjVkvdKNnuohIO/HUny7wfTT
oUJOrXHIs9jKx9PIwCgdBvbSCD0MSTevC4LwCtwGPZdOY1mkoQ0CGSr/raVDTFS+hdRk3cKieluu
2RyF9jXW3hP4FFzouFYv7e6xf3zed5k1UTWUp1isksQx67vQ1s4kKKpSbyoAt8cNXIQstaTj9H3a
RsYI3lx9tr1FuoEWN3vf/o5B2/8r1LpdhcsrEL/HFasI2fcc9C+rVfuvzeT2U7bsXQicGlGLN/cK
0u6VkxZGivOkzJZZuwNguE1WGsnVtwibndy/U9iZAhpg2BEIKvffXgjrNM5GUoM5jvdsLPgNVmlu
X4Foa4ybgivCzns/W0B1xCGsazbXwu2k4NygO270zY1X2pWJoVDSqHz+8rp4vY39oN+naO2rO/JN
knnQTg8FHrmMUnE+Vx7WuXQhd1ClJp7ixB9RvxNlSe9lkdNyGNuC0bS+p8Gtynkl5Yeij1TnNJpt
Th7HCf46ZQsO2xk8VC3x+j/GtvMemAbtv8NJ519sqVgpHKmj494xP8bKC965UDcGcKL+0nvu2Yex
Ktid12w8TttgmYdhKiDmmCF7z2Gt52917+2PvWaqEMti3awntdT9jddNn0H/mM9ZTdEkPcc/NWO+
RH8jMZSwxjRFb8x+7spyEbx6YquP/STbQ8ve94O4a5KxEuMjX7N8iaNphbbKzXu1+tGZ8c74YNh0
FmZ1G4sfrltPLxyt6iXfo4FKaPOqn3brbAm83zv4ir5R8o1USF7XpoHto1SheY3vRTj1NLfVXhY0
xVF8tYeKxn+zPWdIJebCMxm4K21/LY+etKxb7mFL97d4+T4a690zsfkNT+T+ZmlZ8F8vl+pvoxRV
mGgt76XOjbwB09pv6A57tsIJU8VssGd7L7xzHhTt57rfL0TfLQ6LZ7xzK7fqFhi7ug0Ubq+EblSH
CUn9amlVvTrR0D2szP9fdybOt23eegbOVcBwmXH7mtVhR24pCjBTl6EIbEK3xbIedF83v00flicX
rpRF4ypKI1/ma4q0uydNb5XUPAu+7xyi5ekOvj3a9sRaSdJh+ywPFBnDUUsLshardSwr/ktzS5cn
TznWS6wqnzBWFfMsrgEjo9CYc+N5aBorSHDddPqn6TrnrXOb6TEedPvetWTEJKToALNF0r0XXmEU
TonX7dGrUeNd73TAHBIi4d0f7JysxoQtfO0DPAIDNQLixt8R2kmYDDK888RLl0fJUPpxxy1RODJz
w630nxpGIHXCGgIaXGFDqf7XEk3TvDkADxHztHD9nGa2xj/YfmwVv5VscusATIz0FO/BRH1QLXFz
tFu91knXswQQhDmqtu4Y2dvwXNdTCPkgQzwhO9pDyEi8nNz8N1gcE5fQGqb2zTezgBqFHhxPjFVy
N7GMO2Y+9RwPnZz6zUncodc1hQD4eObwb8xf5tMikAkAqR+8GK8b95FPsl3NV0jLMHYc09sMF1jE
syjSKAxN+az32YLiZbS7ezevYgvy93XdKSKYkVeqbZIcvNXLSsVKz4sXTndJhrl9eDRkp2VzEwXP
xV2benDaYqgT5ShfPflb4S0X1bak0J+aFjh4hwVwTPOovFU6H3osBt1lME+BvhknXmtuJr/0ds7S
ZiDFeOTI72Pwl/WDfODODhMKbfQPtYS5+bZ4ywre6QSoEJ9si9PVTXoxSGmpV7kdZ6cahqeVfsfL
k7lxjBZp77Qxmw2ZFzYWM9pxDf5Ji43w6e721mTSgVZqSomsjsybcWEdWPlaUwwerdXSbZy6Zife
90izZqoVcazpoznrcrbDosMjBlZ9toPbllwmndPc4bHSJ/YcElYV4a0uo6Zg7i7KO2EYb60/J9qU
kcvchp/H5GYO3EAs2bKW8brcZw2Vech5ZjzeJHCqc1Puaj2gxrZNScG62fzqmgSc5RqgMkoeAGfc
D+GECH8KZtFEWTnl7vpNNn2AhNgGqvrFmbYj7gJXpH2c53gl6nb6GQ0Bc2bJCe0ntmggdAr2msWM
9pUo7IvVEwsAI9HOdupx1/TPOoe0/UsR1JktaRiGtM8MQff4YHu8XodS5079MWpU4lc5mNHgmmX6
EyBiN/2SEr4UjY+LwE7yT9f5/SvqK+5KLmGmqFnsyka/EWI1zEcVd6u6tH7vR6cORztzPiQg5043
cpL9Ar0fp4fF8oo13fw+Cs81nAnNhAX1P7xN3s6ob6A+7O4s1jB7dBJWn59CSzYu9VjeOuWJVOtN
vdTEXONJlvARw4GpXBA9F0tEYDqgrMkPdYnDnthH4M3qCeCcVWEpuNLuXDcZRX3WCpinj/uUypyc
WbjqFLm71Gm3NTwQlaga6+KSk0HnUg+reG5z5S7U1UvH6E9Evfu8N07OBbkFQ73+nWrhxm+ESfHL
siV2af6LofGrnHFKHa7tYQ28xflmIzd1T32OkPoStf0WJ8jPndrYEcJw8RLM28xIiIRPWn4sNjul
0kFpsO2jV4pAnaQAdUulA1b2I/ZVE6d6n6DT1zvXfHaCfSNM3LJ8sJBidweAx3xac+t5p/ClB/PM
UL845STyk4NPfzvbng3+kcGdjtnGbsgqZU1vlL813eJSytdDsTfvflPNlAdyVFFf3oYhjuInqItq
/a8Ju1w+23Lvmt9tnGPIWf11mXLmy7LFgnqfna5B2jpNVWckCMJYOKILukNXtxvaE6yopgfQjAHI
4Ws7Z8gHTrW+rL8PJUPVb1KQ4/uEhm/yBCYjlP/l8d7M1zKeKfrFNudUHI3oN3OxwrnuL1toZPBL
9XDVP3NnwU+j15GPeV124T3NC6RUJmYQ4zOOHmbqtqtE97hNs12fcr2yWjlsAMVT0eSMrFoTRvND
302Vf86bsVwRU9A5f/SezWM6+nS9n2NpjfqTgeStRpVtD0MF4HytI4tGsL2vw+DVGRh0+5XG7FfY
PZ/y0Y6Yhz+0dokGn/vWiJgwT9Dv0dXmxMuZmeqV2XCqHUiwb4XjhG1/reA8x/tQYuitU0kvRo9f
Q7f1xwbhALgm79dGv1NLspx4YZ3fcKthSuYz448CMkuzg/ZX31RcQKNXTs2L29XVlLZsp8QUZLtV
sb5LVrt3mV0p9XGf0W+fjTbh+uaQR+E8Up/sDPXZSjDiM8FwVmSA4cKfTsNk8TiYwdj9Hz7uUrz3
JGnq3yQU5pE5bAON6EtegDl9KsLupyrN0Tbu2wAwMcj4we6pyVQyuaOzFOnQljzxpV7yIouBYNyA
+DRnE/nZb61uEVlUAedwi6rSfq17FjBwKXsamwlJ98w6mPvTmFWc25fF5eW5iKr9qskJPTXFiOLS
Oza5Q0iBzzMcdtCnrqUmrCOBthf1qzGClyZ1cquxbn0Yl1lFgGz9iQqD6ORDF87MazUjkncmDJFg
LUkp1v2CecMEn0A+0fZEI7xOz1xvG0tWwxqRz08HnbvReagG9cUgwT9LCxj/yKdR4ZhxWq9zn7sV
wPK45BHCZWIVo+FPDVznGKEBMOneZAoFEHV/OCV19BOrUjj7SdgvvtteRNd1QZPapWvya8SCiOJX
2bV1QT/jVCGl5mBLSl2bSp/mDE+MukGDhdNtJfa4rQ+yt1AzN9jG5ii8sM5TYg/L9mHZWrXTbku7
gjhn/vAQW03pM59gUpgubV7Tnc3gDTxUrVUfPZ3r8ILZCIYumXgYawAos1a4yoA4myS0u1b2Z5zB
vD3HmHkGTAjo+/zbV15LVDdilXPI6f5KIi4JK/zwSr2PU1qz2ZfMEjzQgRgSzGUzzYnSVvV97vp7
JinNHPSDhUsyHagAkGZdVbkYo8JxCa+oxHsI9Gjv4wYCpGfnamtrGg4Oa8ktylA2ZO13g1BUY/Kw
K0D26WJ82/LLNJR5aDup6Zx8/1WvnK8xI1xhmeo5EBPerwL9YXnGQNfoB0esUXcsaliPz6XhULmV
gZ0bHk7pqPEqJ1SAS+9Ze2ClPAg1VdYc4CDIHVO6J+Ujn57vDkF16p2Rn9Rb295m97ag/NO5BIQf
o6LcxRWw2qlOfWXt7n6o4i7w7RSAxRQnhXRZpXRSk7mZucXpjbQodXPCMwYymY19yEAVwCYkXKIq
RUilz/AHDBNQGcoKYOSP0yydeR2sqWEm09ES1K9qD/mxw4pu96k2soB+0zgv4ylSI3R86IVq/DZ7
eaEuEnrBe9xmXJt0fpO1fK895Y83tTodZqmFSLq0rzAL8lJuaHeW3ml39rzYUNnvV27Abo8N8dfI
ZTmVTUXXxdaouReXZRb9fGX0FduPed5NzCNcJmO/itAN44eaRKTm3FeztlO73VbOXSV08abrau/5
0EHHcapBbWUqdrtPHyu588IUsqtfwhjecccYLEzvndxajfU16HYTBWmx73F3JgDF2Q4j5Wb7Pehm
F+hIjmH5V0ZtncuMDQ11zSrraVmuQ1wUwa8ZHyl8QO5EzRMb3SEfk9GnH0qLGcQaAoF4lbZPbHXn
Hs9iHA3msXqIzZD44XTfpLzBdMAuOaWHhbGOWzy8BzB1MZ96y3g8FJPd5TzZM380ZpNhPvBwDuKB
C7N3s72sBg+rVLsvH8EaWuKWLyhZ5zFu7c4/LEMvykMx9IOV7R1751OvmKv+VMtqn6DaIkLI6KOZ
ym/RAMap6hkZrB5lJK86nnfq7yrG95M2UJbjwVRGTmdnEsHAIvXAWa67GYhhZLDEeHspOQRf+l2q
9stncGcd3TEaYiZRm66TSQx8RlrqDv8LvFL9tFfVKj+6fo1dlUoWBTLTRP0d8bVxTQZP/sLbnBas
mo9frHIqsbgAKoXZVlcURW1BT3hhTd8mnzUuWkqqcJ+Wo9LLRBWJFykC5p5A5E6LTWWfwSvfqajJ
rez4xCZSo16GZWNPNvyTVhgj7KgFjgIZMhLJz/ctO6vnaa8vcui4a0puRmZiFr88vpaQuABXMQzC
aBnOEx9ypXbx3HEwctYZ6mEaWyQUcLbJDOfKOIs8yQDYH8NLrhSFGg+5lwBIb93rYi3CSxaoAOdh
c8z/JWWrif55SKDeX8kQQd5Vm9FS32vFN3XtgxHTCKp7tf1ohVn764qtKUg91Ov1W0Wt1f4DdWyg
jKQyTvAbuhDRefPbQfwaCweMo4q8uX/38RP3D2wficNrYc8Q2lEUbuKNvTUyrzMYVCF/uIALwdWb
h4L5ZKx4szs4PPWXgTEjozQfuMWfy6aY+WQKXfvPqnSX1jvBJ4mFAwYJPjqg0VD0kaNjq8ZOfI9n
JvUqF+orQ+dXmit6IgVjyRTQR3n38vnNf3DDAVfagDLf/gnKoWHuYq/hyL1QN942X+whcmGHJjE2
GyObia9FbuHQfY/23X2nGi1vE32q3fKE8RI+hr0V14dBA2dl9sYKQ5n61NTtKXYDLlo2PfTVlae8
+9V2m73oZG5jp0LRL5AZEir8trjiO8cOdIv62Zle7anSdgKkj5qP0XKzP0wD2Y0xxcE3Nx88PJdV
cFyB1leRGluiTSQbLvBoPo5Mb1119FzWSl8mbsPYu3BBdNF0iOOQiEBG1Szri0+Itc3K7boMyj7t
alox1DKOyl8tvg7afbUw2cOjWHfybd3c9dTpooCxpKT7Jn0fVaCKmKv/YlbSdv/FHpt4l7SznTwC
3V/refzRFkWseOd9rORndEdT2CluOZdhFUqvNQanzTbd/M0dOuk8NOEaDrcFlvUr53wyJ4BjZGpT
j+Oa9uU8bYmJLczEEcjEflOLG4lfmMruRAj2Nho0j1Klu7AWecivoll2GFa/WPvv6I13qGXiRfc+
coxw3nfILTDJ3grxOSqkRS9D+KPeh0C80y3GClErWfuGJthsffnYrNBuqQBWiqHdV+lFf6wy6hoM
OYa3m0mwtwkGYpxaqDVDoOiikg2eiJF+blPlZ5gBOmq0WRZfyzJZ4/dxdVvs16EMZgb8Nd4fmgWz
VTVuKke5Byn2HiR1U17lSHSHaevYTjotOmoYVfHA/10Lr5Spgksj2KBihjXM4ON60W2mQ+T9y6gN
bpu6cYT94UWaNq3nZMxN0gdCu2ennVR7sxW/fOYMkR7Pu9q76FX4hqHHDCvsoYW2VvwR627KabTG
ITyjIAT2p0G0qC826tn+jeNPyyEZaVgHyOiYrbizFo16D4u68S96tEv7YpYWlgbGZNhgwbtmPE4T
sNyHIE6y+uXEWCLOkNuew/SrWaeH3hcMqRI4y3hQRz8Honjb8SROx5rYP0ktGnV18xwG3jB/zg7J
oK91642a+9G3qvgs+tDZM9SjvUhdorH7S2yKnbUUWyQwZ0RVtJ2w5QYydcc82HDjuZHmHGin8roI
OIeDuPtQ/oFwKkg8XHYsUwsn8+5SPcvPWecz6mmvBKgLNK39aInw/jp32o/+EqMwRwDIVhs9xzv2
njM6dhsf6KTq6qtTgSHV2dYmh0dcHZ3vB+bV+XOfF56EqXSRErKYYyW8IM94csy8dbKav1FLZQKx
3W5+dJxM4WPJmod59BNtBfn20WNLr35XcVPDHVlDaNEOgJrwTKC8jt4dAtVqZ1P7oh3IKu6+oVv+
RkFNB8gYdwppcBgqzHc/IdZY67/J46FDE2jbzpyjOBydp1jPTXM1bZfXl1xqoX0CBzsV3Zjm2/IQ
8WkFRSIkZTH6AtIO2KKimh+AeGPlXt2Qv4E7byxdxhpLNZjlz6LFuj6GIOFbfrUgfu+6nNynyxZh
/b/h7ARgAKFiMp358VR1aYApb/thuyWjo6lf6VKVmzuHJh7H4FcAOef9Ie6LgV5Z2qWT2So2FZFx
rna4uzTUvnTsu/8COziLsbqO0hhEBEjiyGWnJsYLeIcIC8FrkwH5dVi9PMloDscks31EYIgPNyBx
WcSLb3tpdAcMguMc9dC9u5u7ZL77O28R8ZSDm4Hkz9+5r2G0lVFldWqZ+ppjq/WMBjW4TfTXCx2O
gHvCwlyeq8K2qDoU8fFSlZx5Q5N31leJLkKaU2/7OxKM28KkrNFY/6nqyY8uo9vUkjkGQDEzmXZR
PwFwUL1XE2IpxVdADMfN23Y5wmkyKjkgGPRA6sFgtHxzZh7c157C8FFYTtAR2BHQunViDPxDuMal
deFyogURi7LVB3Hcpj85VWD0S137pvtcq9IHjQeG2xl20eh6r2uLLxzaHPv2fB5KAcY3FW4X/8LF
TDZMEvhVXOFcmHP3ER1bxmg6pYx+BL3UP5fdVyZllFKs5xG89IsybxGvNkkj+c+6HEvzYPLAjQ0K
r5A/8wptVGc0XM30gsOJfAvDmp4Foa/SzouzkMaR+os9l18kh+s5HUzNHZl4ayRF/kwIxorMIpYd
gUCv1nLyqXlnxgSa23SKnFFmAeX3kBFHIPXn2uUh5qSOCSh1Oa/QrfN6aJohJnOSEXww5e9U3Dzi
fdtRh+mSyu4fg5fRfw+1Z5s1U7Ld+68xRpaDMgsGsj4ObhDU/sk3IbZmXmqVu2c32n1qXZQhuzrn
YQE9qQ1X2VEtyEAJXw1cTLTDH757sp67TMRBMN3i2fUc1nC3ffxMWzuy1MNHPmL2t9B3pHysQPWp
h90w6I7dvjtedHFENIi/m16aDU4uhKw6x3qv+yfuQzOqI8sl+/5sO1sffqemFtNr7pXhRDAAnJ/7
ndygxf8BFbrW/3Fw4E2MnX09kJK3O2fAIuzXG8r/8BbYnj1+s/PO45rjzxMJBarXZ7NNOfx7aiqv
+iMYyhdfhucUNSZmi/bD5BCXcuIZbJ2zRDXxL5yccQYsgDKPAcmU9Tk0wJ+XBusbYSpOztDtkbyM
qbh6RLKM76YKxChOnGE1t3RkB3ilIe13QavejVz9Iau0Pfx9RCk8dBXfzIFD3WJqahM29zSHQMbP
UaWiMN2DYezfez42ZqzTqgv3DzHJjUM6fV0HR9inoMpsFOfllytJjfgpKz8ebyQ/hDkSVFSFTbLi
Rpv/dYqe5Q+ysteOKZIyxYhc2xzRKB6LBayNoeiVuV10m/kIhvT+87s/OOwJf6gXSRthVaLFDGHF
BtYkmoKWyfgazxx2nS/qusAWTkIsjO6qHeLmtuC+NoIwC+we47yyZL6BsbAunrVy4mBcxY3L+G0c
DgXXbojdPOrwPnKjazQlans5HfIVYPdXWSsVaBKFiPp/KKamvfvNI4w7H5bEOIsgNMWM3WBA7avn
kH6TllBkcZbrAV0kZ7jcv/T0h2ygJQeksvCJM0EcnroYx/TdBoR70r/K4W6PP7gV19olluXq/fRD
b1Ifm1nwRa39WLJfRuF8v25bLDB0LbEGIUQmcUn/ge0peC1WrglA7nKr7mcSbt991GfGYdALhQpc
67S3m54PG+miszmU/jLa2wVwgJCuQ7mvrjwCp8jgWmrSnuFHsfMeeFJ3fEsBPvR/ewwN+Fs3XCAZ
oCF5DPgyatuMKZFFKjq67N4av6GYR+PVcd1Y/1mCteieKrOgP8lliu0s52gt09UtlP/Nb2emwRv9
S/l36KsQtagia+/JZu1wfNpkDgyauLutmSXU1sCx4Vn25h+w4HlBxghRzvh8llp+K4ZJjclAORO9
ooZNY2JKXblHs6FKfjFNqDsykCyHEguQx90Efe26eP+CCgTvAH+Qt0/BWMzuWcAs3Arhb9+rfTPR
oa3J2T8treNXz1YVOnM2e83onfQdBXzV6JIMervescCg+fAtKC0rb47SQ8R979yxYljn4mWDELIm
/Z1nys3fKhdwMm0bQK8cLI5na4AmjihK8hZR/tzWtpwGWANMz8fV+MtTQc3ppKEvq/Ew7WEz/agE
y9lSUZUlRpVlKCoyNDqj6Jf9aeUi8OzK7590yTkLhg4KumS7Qo3L8PHR/De6LWM6N8TLNQTHNlv5
I4zW0b9OCujtL4inpuWLXFKi+2R0R7f8L3bMbJ83VI0WGs2Q08Dy3QHMrr4H5OOzUGikkPpDi1E4
0J07PdUcjwqXmCW8TxNHPklioQ1hI4eg3z7JTwitOBkEI/8XWmeGqswjpJAXC4fLcqwWksGLtNa5
AFxy9qn+SWUz4nNgGObVLws60fpJFem3DVx/G7JwmLtbN8d7/gQfGMbk1jl1ZA01h3Cz0D+xAJXT
c2z7DMh4twNuOJplYiWc1sl/OmCIMtmVkpvFU0DvmYVhvdb5qXEG0T3xnK/x13ifuX0uY62K5mgY
scRsnCPBq4+Ojig7fZPkDdpWcW2HQRbTJfZW0EIWdGGVeeB1Z8gHhtUJG/tTzdtlGBVze9FK2Ydd
1rp9kg0zvTQiceW/vbTY7oBToXkcF6cgRUYhujLjHkOciQcIN/c/rIfVf8QglSPYI1Y5uSPmUgfm
qNjk/pDAcovIKbgu/cxZEAcyf4xm0tOOuOggQxlZDtaQmjKQ3y0TunDYeJX3F4c0o3ZHJxyi8Wvi
6Ec/oLvNhWDuCdeQE/ONe7KlPx9M+YjqY0yySONmoE1gwH3gavlQQAkFl4klTb+xHqNU5PeS+ses
I08klqPiRxGbD0p9AJRK2OJXbZiBJgsZDuKgfZJDl0iIN+X55c+cYmhJvaYr38iKAHoey3Z4zkfb
vcq4IKeu6dh/SgFQ+Z+LMzZuuvK4laeJDAhXJYO31tkYBQ3MiO9X3pdZRmvCncsbeKmbOeZh5G7m
bWeFVJhbGfd8Q/y1a2+451xv1jLb7Sl83bsyUMc2hmPDeOborEIajp6i2dp/sCk6YPSBwbLAflps
P1nnQBXjsCz0MEQDI+W2aZ8BeUXK5qTgIMOSWYTk6AL7zev8AYmSAYGQw/zQOEt9A/1YCIsoNlMl
Uz/Px0JH+k9M7A412k4gjIq6p7yv/KzHTH/aiNHN0XLLwRzRaOHXNmGHGzN3SxSv82KM98efpq04
T3EemtSiAH1xkMoyCnl4lsBCqlv9rfFSAjS43IiE048GTXwrElJOyEJbSAOEromwtQx1ybBjD+V2
dWk4f1ph2B+dzol/tLaYb6s01kaA1ap/0SC4X3UQaXPs/VEPJ8cqercg+1uNzp7QVq1PvsLRdFia
ufHfGR1Z3bO1c5z92puW7eJsyF7Flh8sRJn+992wQGJ4YzUeyWlztQtqXRJy8MCY3EZX8hiCiffB
F1hLqxq2NN3KIMp0Lwpcf23hqWyhJUGvxCU1poOL2eRpRrfHTrbb6/LNLISH0egT3Xaa/X553mD7
V9rZyKJmCGLHmR4izuR/tb/gbW7EOkeHQeWLPiy9dl/23gvPQ7H63iHE6n+dA38g+4hiEZ0F0zUp
NfUD8YXd/Kj4XxkGW/Y00UxsHjmPTV5cytKbwuvkBshEaLO1eOru1xKh3awlc1AQmu5Mn9L1n1vY
r+SINGXJVLYobOfQQvtkg0PaWphATJbbyUbd9Z61llN4wgtj3lp3Q9Dj6TRVFt+j0o+twxVyCrpg
z0/sCrO7J2RH+O4EXi7YvkhMmEMvZasF636oTXjQ9miEW47MUF33fFUBsSnKeu3ynAA2Q+vJLs6u
3MGsJpvECyTUov2B097n5cjJoEq1XVpYMrpNfBa0Gre28pp/dl7sZdI7PiknYV7Hp9zy6nNrrRTS
rqe7b5HDXnBo++JhHcv8OIWxeBtsn16wr/Htgr4g76aKb/M618YcvQ3a6RthgAartNZiWxCa6Lau
zj6Q7IHpFwBwg72yP0LQWb7SJWBraLgGI/gftwKWAycQ5g+t8t4cZGCws1Cgv9v7ULyGW1D9x4iU
SCCY5iCjAY7Fvz6uN48p8tgJlwXsAWFNzOpa7Kv/obJYHDxkgLreC1lWNCUpcnqdY38rc+ctp8yV
6QDN453hi73+KUL0tJjTMGL+aTg7N3A1sdh/RWwRvpD1vXPvf/apsm678bf+B40xKgbxNNyJG7XK
9tO0qFhJsWrzhWhWqwO9yFz8V8XYKA5dN9veGRvGRkjhIOHuHK0x8A72TAc504L9yDGnv0T7XQl2
Os3jSikrTiDAwb+dxEMmD3Qrx3WVK1pCqb55gCcEcIlRMt8pLaPeC1OrrzzU6wdpSO3Vrr3iDfCK
XEmkG7x1NjJVKrv+XidOpF4toghfFexYk3ROFbVZ5DU18Hk0zQ10SWxfXW4+kheqzSadlIH2nEoi
8TKMCxHhKUxwRsZsDQI6/tCqPu8tLpujLFo8XIQGANuS8py19eC8tT6muG4s95NNG+8yJBthHnqk
IEgJeuqKyAr8xV/F5DFrgeDlD0YCNGerbXpQC17m47y3s3+QzTa/bc5e/AssxQEbFYELXdVJEjx2
5MHxwMwQt+C8ra39MGP1OI90l5eVF3whoClXFPFSB//j6MyWI0WSKPpFmAHB+pr7opRU2qUXrNRS
BTsEEATw9XOYl5mxnuqqrBREuF+/97irjy5j7F01xsqjV1ZNGP0xugHNoUIVQlhrrGR1D6K+vXP8
t5c8oPyLyy4v/6i2EuFZYxDntZdG/oeWiDdzm5Vx5ByJZjA63cRTni2K9CmNQbBnlN9Ue19CCzzi
mubUAmmcXRwCvcV4UJFJ8+FkN5XorG2TLZlnHWYvDMLhkKW5cXDfIEv6p5rM5J8psfyHKiXoL3Pq
8S25LYF/tfOxLvRnGdTBoOFceXo8Rjl9IYGQrPzJgL0kmMdWlKlPnqJSm0LOxTc+eobTmE5yUOU1
snj0WYz+2OzHKUPRibP2KY6B2mzbWunyVxUATL7iDIOCm4MpxNMJ/OlrwJojBIOniGR34Jq/ZWrZ
0VpV8VDSpPe3mobpYxnp45jytupQV/GUvsBOdeP3OLXrv9ZQ0ynH0cy8JQPmSjhHUkWz41YySAMz
uKlZsZLeF0kQnUfon4YkZt+0J9zXrgO2pk4ljtaQ7O4iyKizCmQey5+BaevNbeYgPyVNkFiMNAOe
zmPpjT1MsBY7RkBVfiJd1N+y2fH1aZzHxbpRaC7kPp2sDzcRpx3fTh9giRfLQuCmjsKIeBi2gHej
HYBktmjys2A7Jg7g3iE14lvjuOkGN6720tEj4WWrzY9N1LNZrMhx4qBMNtYvtFR9gHEUMj4Kl5ba
pJqLw2BXszgUbr6CGOrgt3GsTBzx1TOg83iqb8KMzHCY5E/ikDueeRoIyd5ZqpYHOib5loEqRFsO
IvEUpov8sXHXvQQ5wuGGttEc1GjGe7+CSn3krWPVISGVFiNfFx1HC/MbftisfW/BNhgAQt38uZoc
pwvntGQozZD1RARUWXuzLPYhrwu/uhfVWGNItpdiuM+ZJE+bYTCanacuESUIf00SQuIsGX8xg/mO
LV/8Y/VXzVliqeiIjcGq771GWXhlkIrlrivHhmx33DETKfsiUscorCkmk8CO36qIxQwPvXKbP+Oi
Q+tQj1785ts49VFi+mnHm2bP+C6t4A7WHrm40O94DLGEWweGD/I2Jc78WE9YsXd5pIvsoLNZOQfF
XKQOtnTVdCvCq8KnuA0V/gGDS/JGDHhAMCcL1ZQ4u0cQp4ZcLI5LeCQACcONB7YGhHuiOy8+9bDc
0N+TfiiGfJu6hOaxiSxBmlzqVWHb9DirHfKFGaLlZUrNEnCmzXEXXzCJVObBJ1D2E1MCLBsFkXU4
WV3qn4j068HaNPEo9MeCsTZGmfAZD+yXwdLylPdxVJ27ZmrFaz3Y0ymgG36oIs/Ud/wAmbN4rSFh
pqv2rad4OJVTxTBdEl46NZFLwU/sESOt1UjKVWfW3a4hQ3GDeuYtwJlC0xxWh8MFHSUy57D13f8o
GA1lEM+w3k7azQz97YiIz3qxXuyDDkTlXUbB9JsEASdu5Fs1gfzZp4BqdP/VCohSe9NCxk1ChOK9
25fT+NrRI3B/JmZ69qrWHy8d4db4mfp0Ws5RPE+kL8RYvtNMabH10zAbbjT27n+zbfRdT+hlxHbk
cH+HZRu/1bnL0GzQQc3h4aflq/LjdXA5ObzeDer/GraqJFek6nqO3t59Z/lHfJGNzbMunNlfMJA2
PvtL8vQESWO5RgRqD7lfUaNFE3f+BcDGSFg6TTGurhgNrtOo8PznJGEB4EY0bo6xjE7vqyL5u2Mt
sdn5uRBPxD8z9Wajxp9VvZ4dKYaCaxjbYvyqO794yU2eCibKS3kXzaK9ZV5s8JYRrdnaGJCpc3Ne
QuZoRDDjSm5G0UY3XS95eI1Lo+gN7eWnXUivzlTsR5iK7Tt5M/O3SEEarAA0jNJ0Mi2Hm6QQA21W
nutc2uquGgYcsOOweK9wIGJBzGcI9rW31CjUdrj6jfnfFF2ztKaDA6/lHFjFYLdk4bBR/1NC6q1N
E0tgWJdpzywdv/0utQQ61RbDifGuZDtgu5JPrmwq13GOboXAOhufFc3m0L4v7cgjweHK8rujg3+i
JO1T9Bgoejgr/UXivCxeBhBqNhgcTJeXIa5GdFyujbsMywfxpRgwsGUlWXSPMyMJzmMSR+VuVgrO
tQOqgpmTM+YfydhVv0iqhOBrgg/hxQuKqr4gXQXxF8bvmlsEbkGafqYGPebIz4v9R56d9x8dodwn
TRqz2vhzMscHkmZDdAEB7kbvQdsu1fRdLgPLWeGpoYotR5aaOBUverE0VEOCkoCQg+rQTEOAcf4a
CDMirgqQUfmMkGftLHLc06kfhBPsSgMN6eCHKmJTB2lE33nM8OTYDx41cbUpgfhORzlV8zl3bcQD
UE3lwYQ8/DujmfAwyLB7B1Qr9AEgQUH7k4LPv9Qzjp9N1RdmeucqccU5aHPeIlRmBpdhS6hjk8kl
0NecJqZ/AL08WE+DwKNyMbYRdw3fOMg4RAp1JsmoemZHLrONKrGj4Rjyq/t3S6V1/J04uWrigxB0
cYwY4uqMJzQhmIj9eycKq52+zFT08zUaVqURYiak6EzK+hanPBifdeLgi1k8y/sQJW3ztrY6nAam
KP75OLasRz+jS3gcCwq2C21OT84g0w6Z+nbOqmHnaq+/x46fP7dshGlf6asoGuFsvw3aiRqitiEa
1NyEBt4M6o94cBGI5a4kB9gDwuXJeokWB8q5zOvhhqMSISNvF+q81H5qOETxLVA4v1ltVHMKCxPH
GbBMK/A9ECUk8Td9C6kgQkk9WQJP4WRkO15M3M32BbtvcEmJbjwnmDyv7YTfLhwHf9jM3TB/qiCe
axbmVh19WZMS3eRN0x9pltgXObSs0CvH5Q8bjQF5rStRWB4A+OMAkpckHTVaTqqZpnc7l6p9cLrI
HEFeujeGURhAIc+k6YEuLXnPQ8nZyMRfvU9yLC4W34PaAYqmqQCD1+WXAt34y5a6CbYVi80OQOvi
AyXnaHZWEOVhRNhmiM6tw3XUssvqYiIr3tc0MKsnQ7sHDR863zmF1e0C5eNzsSdahkvDKqDlLHGk
HssRaRFkfi673SLb5kS7qJ4ZQWU4ZlWOhpzFl3GIEHln2/3EWSzB7tOMO0+eD7cyMIlfXyfqEwQn
ZzHZIa5ajVPTUD+GYpGEBxKcdyEKxXLWXY+ySZYkSPGPxusbnrNQ/B4pi+K0hPd3KyDz6C2pFxKn
HMv2nTv66a9Th4oqXTsqREIUgbdp2AXq7gNWL/wOs+M+Rgi87TGR+fACFpLjFNoFuzZIWPJEpYM2
DyRkVwbFXLPpD3yt2tRksPdQurqs25KnVaLdaAuH+3udsULhsRgtrhUTiDDax2nu56AgHLfZtLHD
Z4ssr70A3GXcUXRxxbIjQcvFcrjpLQEMv/cXqyK6iD9jt7ABOz+Bx8eOI0qrWu6wSJBQbyxp9kGg
sjtsf0SW5mE+CyqqxxXR627dPOn/k2RunB2BjeCLvtJP4H+F4ugy+AfcPeScsXWYty/YfO2Tp9n5
sRmgXxxmmp+StPiIgyaQsZVuRyuWUBahOFQ7nJ9+xQaNuL940hv+WW6tPzX4llM94ShS/JZ7Egvy
tY+VewgwCV9HYGTPDG7jN8wx9HuKGdEeF01/mxyeLiYSJKc5HxgxyoQIUWbhJKYiycgau2n/ZFEJ
bCG9ExyC5eS/IfDg/R1jP1/neQmYcLvmtAxDmyIp4QXcs/NDnjFzZ1cOfvaoD7DL0ltetyOpRijD
hMFIvPxEaT5fupAIIrDuUZwXXoa30Jedug/x2J1TMvUtj6nlfPVWJNp7G4jHvyKvbWjtjjNjd1T5
cKyrJHnwofuy+MB1kZur6UiukIlKQxR7X0mnl9u5xky0reyQl3WWw6sQRIrgpaVYf2cj+C5q6b+i
r3a/QzF2ew8S0IdQDW9ijaeZrDb+G7lN4ewyIiSs9qdA8w02tROJ3YDltUBAZnSKgibqS5RipSI4
0Iwnr2FBAVwU8Q+zpc3t1U20Rnh3UqilbSfCO1X3+i7yic095ILBx5GXbLJwOsFs3lR80GdRDOGJ
WK26kvLiT2pjS7xmo0LgpiJnzs/Hcn8aMvWYwcrKObRwcVMEaexFG7uJvMMw9epsxnBWWElVk/tH
HGLWGdxUNP0k1TDyR3E5FhEYyCY4xq2fpjUeS1SWGYMvxlN82qy1KGbKzGLh+wVgsx2G2D/Ti8zh
Q0ZUw3BUNO2TPTDV2PaGTSzFnEVmX0NzFPtsELZ9ZLMBc08cyFgDUX1Cue/wYqHWudhlRKAmB5GK
GjTvVMDBRRZLH/EKL/3ZBQjKCzvgr9lxy3CFwoAcT0Ws1zOVCe57EuPNOCxVXz6S37BPccaCTbxo
0SLPsJvUWQoblw8tJ+2Uyfr8Q+Esva880AfHiFbLhweLgBzoHUlQG/ZHUoIk5CRycBRdKD6EuYx+
PZcnWTepdUDv7+2/uEVzext3vvvJLho57NiHMIDeYleeTxqYPonzomimM4CFOHxciezqZZraKmeO
2Hf++DZnFvQ77OpoRtuW0BDDxsAV/zBym0cS4uRlII9G6WXEIDs8rbfzGUQBsJhS2eZ76ZnUE61T
5sngXekueii4opVdfOWtSY8VUq3e1qMvrU3Xu0X5WAYuFDDFHutqU1RAd49MnpJ0MyHSbkrh2dO9
YfvDPo0isIaAbFIJggGPzpqRiDmrKYCJzkWZfo/KtAHB3TT2wQd1ZIPU8eZakm3kGGMMEtmvEl/L
rYVZ+oAKTGlNkrql9BroVhwevT+zcqNXux/UA6cdHSFjPfNbpaK8BoD6oI4hwjU71u00codpxy/2
mcO2iluWNnS2il7srEsALwedisA+oZ1CGidNZl0j8oJHztr006WJQp8dWJkSEFzVd/RuWKLduh1e
sArnmK3jnuHEbPz7oY7FE6goD7NWNDd3hTM31jEuiri4owEwwylM2nZfYOzov5GjF2w8RIquXJm+
OZMCi/utD4bsAfhqm29xU5Isr/A7VPu+MwW9SJgmzMhbGt/lFLnwTqh0W6/bOzpIAPow+Ts0zTiH
NM4ggFa4I0K8T4NEkpuKDTcT0Qz2gxS4AO1+Cb7tbLWyoLAxqGKA1/zL8P3b1JcTsr3rdfmJ4846
lBmJgp2lqLuxNsjaPiDURvmhbePgi96DaXKAmklrlCLI1oHhP2bRnCFvh9250SND5z4eH1O3z79d
7WLdYSrhn0LypidvmmvqkQSY4oYeosr+Ya2umUl2KeFlyrUwO7YKsZc20GUTEfC84bhQIjeMqJys
uUM81XfsxorCc+KEGLFdOuLpCWhI8Gecm+QdRUEXP13hU41VsBr+0+1cXLK0BmeR0SlxruSJfXWC
3OgzA5T5XA/4+q9sjZHRQWGOEMjmkXsd5EDMRAwhJoqMPPGtxatSHdOBc/uhZ9cE7Kh0woGP6kDR
lXN/scRKVT5RT0ImJD19YxP5Shqxqz3fVXsfe2i8aQ0A6h1RSj96EC2bJm9gmjqzr5h5H3NXYLwB
iymSM9Ctvjiw1SZKn3rqsv7eWWZaicnJAdNuOJzz9Fx5JpfU6Dxdj7bFn6pyCTEDDzqzjoR4Fkav
LK/J0jXt49zXfv1T+ZwIWKZSk/xxkHH8cxgjjX/6hg0xd3bOro6dIejxpbhuzgpnT7TNYXfDhaua
bjywOxSSPuW7B7elTqR/mLO+uWN9SEmiIHNE9qcjxpFtgmyYCYj7mbxmWcAwhNsfIh4PwmBuxrab
K65rQey+7fV4V03UwyyNMNzEVYxKMvE3zfrle0YrHE51oRJXbXh7OyAKvQegI68654U8hPdiBYLZ
D8ZPKe59C7vw1u1ppPZx23nltce1Kw5xSfLhMWCNldjNAnraTi5DP8Kfg3r8QOijZaNBrGV8oOgN
loPVMs+/o5FzT4VJ3epB4+hE5HYtHAiDA3BrE9txfvPBdyQP2DgCoHQ+2Igt8oP8QfOdor2ecC7f
oTrU3jf6VxODfiUnuknCLFDXBs/DdRIQeY5NYFvtZYnjjvgnWQuKvJrRIBwjkCz6vogQ5iE3MIZ4
d/BKa6BvnKZM5Xgg2gmH4g4+gIKYj5f3sR/TYHigcc2ukTVZ/I0EbvwN+xXcqzKieUrayTlmkHTD
9yAOitfGG3X/S7/MURQMY1Y99wipwYZvKHgvEGspo5g94T8dlsRspiT3AmpEN3kv6c/rXaHBpjDn
dGk2oIcm+a7xZ7p/F7bHvoAKluzyLBpTwvitt04TNA1Ib2l28oS+0ssOqlJyVNKeUdiHwbl5Djno
jWGk+V/GRwPhZ62T24x/E3mCxSJfDlJDxd3RU7IVNYZbpuHhusSA0A2JVHK3Rvbxz7jI+Mdwbu8p
LOmQMm3WdFkEUmZTILGB50r6causuH+LMPbTwSvPAWTVxxfSsol9mAVph01FuQR1partEyaXxNpU
dg07mkQmdQw/hGxv6mD6Imw2722nZVzo4f3q2ApQ2k9uteRHNys4GQxpaBZrsQXhLEtOhY0LRXPa
UxaLIw81i3JBBc07PC3uTc1Wm90b44I0CKh1LoDI8nt7Wj+ljXiPH4DaYGNnUfPKSU33HUWIjS4I
0pbxk+RTMklELLPnJLt3xybzD3LsvH3Rd/pfJEc2P2XsyXq2ZkVj7YvUQgCK6yPdv9xTGmAEyMau
tXb+gtI/DywMt+oygUSuveifSyUKD6KzmidYWsitK2H1lWpefHqYLKFFZTFapdJjcIEam0HlGU34
n4k0FBBnDt4tppc3DhlzdRE0+QbLzNzPha8r2OPd/Gx8/N1UPJJQ1exwF0Pfzfvkgl8YMIA7B8GB
p5Kmr159mT25kc/ElWh5iBBXbrn2H7QAnoxAWdat8qVZSOrlw1fvN7hMYBEb/JjpmvxInCL9xG9A
wJXJeLKZ54Y5isuE6ctleN2fHel3v1CrHajDnvuo8Kv0OFRW3EvBoXY1WNVOiiRGxkAgTP5WsZv+
yowVOEfbgHjaRND4GU5EAfscTEdmzLeN9wHwZ0B4EYz5VD2QoOIUodMG5OGf2HBTPmm+4zesi91H
VcUhi+Bp2/YymwuQyXyH4bYq+W3sFBAPzb8O2n1WO0u4ow+n+8Ak0N3cOK8OQRDk6cvcJlZ24jgc
yaNLN3gHy4KJRgaWd8og2uY7j/DFjzX/f/lbatPiEekq3hTwv8/V9X2pHIu/okxGbvHAydRnw+Ko
gw1X8o0ZbH7DYCp2Td6Un3Tm9UeStcTgce7hJTO5YtDj9hNmchnDv8I3woriIPS9D21VJen21KKS
s0u+0L03ZkO+08S3beYD7oBPrG6++7hN/wRL3/6zCZqVZ7RT5mmc9c2jqte+tQc1OPDJpvlAG0cX
YNw6f6bukQ+YieO3ZqjhYELQJEo2zSmW7HAWaO1Sr3Nya54/iwH5CTAmbS77AJLkV6VpvzNJHnI5
SSmvDVZCElAyLimrAnnCA8eESPFT/1pMPwBk8K3qdxry5ZbRaSNvlRFft3Bo5iSggYO7BljOUOHm
/yq0wTu3F352HdgNdvVCuTwqd6LANTCBDOnZaviaMzKOOwj/iKvGjWsQ1gWJEyJZB+T0GWtot050
s6j7sFnVcIk0le+mmNP+sQO6dWa5TnafgK/Z9TQPOFHA6zDRbPzqDfDEcLStkjdByXGlHyhBz+XT
bc0pjIONIlXQUjiZ4KJ52f5kOebGXSS4ZDee1YrPeGQeaJs4DDGwd9M3OLzEnGLWMPyBiaWI76Wz
ea3CiK+WqeawLXxP/FtGgySvIj5NxezvrZMOyWZbO0edD156SCtpPiDDra1YKTln6e3/xZVPeaxC
nT7hskUhITBNpK6BI+FuRVOPJxtrVsAluMqRteV+gnBXxw70BfI4VNML9Y9uAN+N/r2DoeVX+i3X
jNUxkGN55+DupsrN5H0wjdY3JgWuqtbjdWdrgtdt+4BtBEg3/NN5HpOWvBQDE5ttVTEstTFYtvYA
cZ1a3un4TZeFX0ifiQ7i9gNOH4yoJbkGoOeaf3UdBBsrdxtU5snGp+MX88Uj0ko+ivxqu+2BGZ7J
cyDxoJR21QlPMdyBZVo96o1Z2lvZFdU9HT1fPZMJGq++/X9+3XbdeR8Fmb62gypfKjGV15Btrecg
L91vdFa/5c/DaIXfskdoAWQJLgf3R/LgYa8ej4UPZSHJEq+/A6LNs+UBpFzXoawNvWvRun36S20d
tIqT3yJsM6KfCD5yl/JzfukxiwQbvfQm3yrt9N8pMPNHY9YftnYQV9xyJFvmxojIUeWxD47tX2iX
1lDeaUGe8iWc6+KE7zIBlJ6FvbuHJt58YQhAxzBNOre72Rhd3uTiy2JPVED+rCa8FDhD7UvvwsWv
mcmQhote3AxS8QkqApZCnSWklhpu62k7sojG4w9hck89kq9Oj7Ln0xEMRrVOYyqioyDjjmJb0FrQ
jgDtmRyOswgWRvbLgK3Aq1HEcleUru/vBVXJjgJ5PvRzy0xBVcplDMT/lf+TeTcO3KW6YgRqJI1o
tUMBLbqfohTKvkUKFiK1DxuA3M++Im+1K/qJMEgHA+2o+YLsDyLRyKds5viJILQihw0x4FqdTbo+
AMYCzcG/0/rzD2KLJELOIoz9TAFNgjbgnVFPuM05nbyQjTdJlNYPOTLUBXcIirfD6+02HgE+uxFN
ccI0390lcWX9Qq8PqitG+yg7c1A1uxb7an0XJxoBhj3QuGAke82Cq4kc5n1jCZfijrqWVVMyDgyq
UBOXPlb9Erx+cNJIkeMfNDfL5V5IfN8948tTLjWUVeFSuyC8xOIIlFBRhqfDi5bGwm9NbgD4ORfP
MAXTOXD5EC9TkdG39nolsRhJmbCLbJsisWCvYocKGglDh6IU+V6SL2VIKw9132LJFWT3kve0jCkC
czCMWN1L3zFHrD9OevPdibdV0m2/w2kp461bU7/ve9nqa5/GPpzbaUy7A5uVucc9ZMkTzkRM3oFF
wbIv2HeXP8AXi5IT2qq8egKn3X0wWnVzTuAccR7LutiyQ9dPD8pXpj8g0VGFFFHoHYycKBtBtKQD
aeYB9saF/EfGGGfOfR38YKoeziUO43jdeWcBksZ8kD+jJCXvgXQqFPXezYYjZ3HN4omBXjn5LqL1
v3cujTzWZEK1UXN2esCOvxkYxO7dNMr7N3NikEhk8R9xaFauHrMCWCje8QrvUx9qrOWy0JZDLdzZ
7YPtZG3wByOIl78QIgDjMHcOIC9DxxWIglhdX4k+f5zQEOYCJ/GQNs92YYFV2BpBB7bVAujH3h74
9o46lF7xnExxa/425KzvBQbT5Uzad3QfxoKQ71m2LcePVoAZWJ0cpsH4lugAqvQmin1+LaHWDM8U
E7/tTCX8Ck2wWB6mjD/k7NmlXg4M/0kPM8higulhp3xP8AVNWwZGZORNJeQXClf2QX+7FE+9Shfr
DHApObWxT1XmeZwPB75jQbEZ4sH90t0SvdASFOA/k7m/ZxuQ8x02HBp4nbEy9hMO5zOW0AGnwEgg
6SUK2Px9aDzHiJPt5aq8ol54NbWm3RFsapkysdMtVIJ1FooHFQttdS1LfmD3fVDZp95NpmfCtdYh
w+Lwz+dXga4Dj87olWXFQU5hy12di4/GrmLiCoPu7saFYCuxgsJ5w0bGIJyFcWjuZ10jkB+9OhLz
T+YFdkoRMYgQsWBM0kdvUPjXwplA84mMWyF3io90l/ERXSyXC1qxr7P64FUu8Ztsbqv7NfY0XEKZ
WcMb8FJ/fEEEFKul3s9AWxJM0GA5A8EWtse8aFR6NwRVoP96sUPEchNAiZ8OWdWrZesuDnHEeaI9
etBLHO3UJLiwtBVxXiuA3uG1YlhQvK8LpxeQhdZqN2DYwu4oCBSjsUDQLcIBepC3bEtxUerSrWsX
8399sr7IMEg0SXvRvBZowPV3QDaB9AOi2cUfQJhvMbixpG+bKlbT9Z6frhStHrPPWToN9ycBnpGF
QZVEmBIZ6yMLYpT9IWB6VxzhDdPJ2eie3oa89PKYcLI7wz4h0a33TI+X4Y+LuQk7i13ljDQgr/DN
f2AY6loU31kL95hQ/pAr557xv9jcAh2evlGj9kwhSJytninoYAP4zIQ6CSFMsMsAqdZT7g1R38aR
MVbLgJ9nNSxSNhbsHel6GwevGRnHbIxRUbgbAcA8VRMMoR2QOaH3dCRRDEOFivy+yQfu3ZA+unIa
2zunGush6Pc0sS4MfYFxbd3QK94o/5z5T6OF2XttaejzrcZEO7dg8gDMwsmZotqOeAhmINesN2IB
7GYVJm+ijw30XgJWJCg52WirC7jhHltcpx+NpI5p3C7AUdWuaetffmXVsmMBY+wfpRsu48ZvGD8Q
AWIll6BmZ12NoRwfmKeeZsPgbjuDpgTdQiWcbYOCxco6IG64AdUXFM9AAaEKeMLVNpQ7QXvHF2ff
y1GDWsxigi1jhN8F4JcU6ui7dF/Y1Wgv4cQAfvEYOHPFRXNW/MtC4P93AfsHHzISBcERtyLNKg7W
yL2TWIipb9NuZuQzNv1j2OoSD4HWQ3zR2ZjV6ypEVl7sMYhnwakJ5rh+N0NNdtxL2kjdO0pUzxm8
3W/6CedvMPhcPmyEb751v+LNm6qYzJvBRDu+eg6+ETqKtj50rioJDmBUGbYqWIfz9MUEM5JkRipg
ONFh92FzWUSRAG05BzKJ7s5Yfld07Bp6cnts1QfTxmulzgWlmVlUNYuIPOzFRYqpTc7M2k+YzXCe
FcHi6xtLQMPwamUTQn+Wu7iauzL39tDHNMBmMemcjtXPH+Cq1RtmbMO8Q8xsAHsptzypkLkHEhac
8ceBGU6e7cjKKH0Fo5AdhnFF7dhg1/OnPnJMz1AjDtlkthER8D0+AfDbDTs80Ec2jp5AVxgY8/pI
qlv8NAxZ7YOKlWRev4izWwz08T2uG8JvCkrDCvJHxOBewXsqA716PlhHTlibGUxwJg1MCZUwEPxD
tVRHp8VC+1tBtc8lKk1B+Hv1IxuwMlsWQYbZfSpq493NTmMBAJUl6tVQFAA6aivwXgi/F8MjcWb6
vdlhDfueV48uHzq7AJdc6mvldrH3aNZSCFR6bX9gakU61yG5rL3nOuGTai2Oy9l38MXMoiA4UGhs
RYYo3BNOEjxMwG0uknqYIFk0Kv1IID1k4XDlrmWRtd5syqn0u9Y2vhOO2nOQRTlbJtrhzCVTXu26
xdzrcikcJ9P728LV87y1beLebCSRKxmgqHmjMhancaoQQPlPVjh+3po1grWjAqb7b3RhV8QiWjKU
Y4h0f8gi9iiQcDX1pcJxCgqewiM/xBNSU1QS+T8ihaqTq4EMPEHsNd1x6BAPpqpN1C1n6T17aIei
NA/STYf/ShPid/UTyAt6Itq1UUOnn3sO3uWAkIpklnczdX8QMcndF2FRe8jACVNOGmsS453v8Tcn
flm8k0UC9hBEmOL/6dZQVCRWrGbMypEUFxa1983W1RIJNAsLYR7M0DTfmefW/n2DAYzLgYpp58u0
8BgusBrLdeDA7kQzlP4Li4htxuczs/71p3GtqolsVeIPYHJYVEkgBBs2D2M+8CfO7gD/Ah1wTX5Z
RSJPGisXXA7Zgsa1Fj4KhEdSN80H5fUEyNFrf1QneTjqGM8tl0TQf2lYJnKnfc+Xr2qqRkgIZupg
2IwsxABrNMUIRoar9jaz1XAfwECa0KMa+cCCOFCRDAz955n1sMWn7fKtQGb26LhZeUKxYkJm14nj
rA6dAEt4uaMCtG4RR3h0CVTLSS+FU1WIlQIPM4lmMn9AwTiC1ugvv9fYzkcJsGsFsHmW8xd3UIia
CHYLGqUdhpXz7nloQDsP+GDNaLBfmzBrXA090cIwizy58LeRl8/PlZ1X1oNKR7M8U64gGZIlG2EN
kMuo2V9eYHHS7KPsMKKulzy49UWwWiMh7bCJDKIEKN26u+sBWaWwkhxsH2yjwKTjvVQAA4fj7ER0
V968sIrBHjMVP7it4x5s2KYlSWE8Ty/5mGUw5ZuJ2X9k4oRdpiBpvokmjC5A3XCojmyvwXjPaAXD
Sd82wWNQYGsB6cGJt7ATs+Ch46NlJXtte822NSxfR8wi9sgb5syJ+ppFWd17qUftbAFq4A0r8rVb
TVxmhzOuTuuwbhqQW0V9xnUFnhPJyHQhjvieIzKqJzxmuEcsBjgjmVRNg1EzVUFMtaotWn6p3ouc
VvSa4Zi0non+ZAVu1ZiJ3Ubrap0hmSil6hoUa0OTwe3EKz/eNQQtfBWe/JDvheciCogcYsRlXg0o
GfeHaP+mxm8/KUD48uEZoj7h8aKhjKgHWoRlO7hgqfOz5wxN+DcZ1ueX0Vzlot/bBfm23vde8eXz
xmuvXt03CxCUTTZF8WMux5HF3dxr9ym9O4GFDOtGbkz+19BpoDngl5KbIHFX7YifJiekgX/Vj5HZ
uVgYnpowcP8D45SwfYe+BjJDCAxqyxfgvcY+ZqTAD4dti5vbxhEHrhAmZB0P7HZO7Bcw4uXjPEX2
W18yQtpAw8hvHauug13ErIqAmSiXxwgzZ3c1TWcR1O8xn2NoKZxfgHnGfndJSMR8MWXY/yUeiz7g
8WWcmGfI6dZnTCZmJG2qFogjCC/0OTf8C3juyegNFPcVW8EPdOXcGSydtjmrm7ZiRaZI6dbLhsWC
G4IDXb1pAkts/0fSeXTHyWRh+BdxDrGAbeegVrSCveFIllxkKAoo4NfPwzeL2XhmZLkbqu59I8Ov
5V0yzFV/M2ulOpA6Aq0mITqXe4fcAGI5BlU1Z4OlbT8R7+LfM5Y4r3aP/21f13aU3YpwRUMixJT2
nSCeLt8Iu5LXRGDgBkwp1cEVPeeu8or2XxJkyM3BQdCY7JmRJ5zUOTrGXeYiJrjYWZdgP+G/QCHi
l+HyysjATpwom7ivCATgx/S+z6leE3xb8ldYr+uF3x9JrZu+6GHu9zpJre5xliUYa4SDEr+IJgeH
EN3ehzJmDOCxsEvxTI4Dtq6NCFFrnOmvKdG8sdybs0lk47xXAiQZsCnz3got9HMSB2DW5QxW2wi3
YmfJAn5l5GUe2NUSTP+qFgZCh10REk9QIJhTQ9w82yO2axp7Ij7crY7B+VZV8uppBMqRb85SJPqJ
5chTVBZFI9JEIBdsJyqkQgIlE2m9J7izaVmH2jj5XFVt9RdI8vpNEzEXbCc6dkZnO3QWc7oPWrLL
qgl6YvAmHtMqtHr+u7jL76JxzfSVTRlyRLk5P3GIOKhID+eWTyYfOiEwsLe2GmXDzAIXdNdAvq+a
Q0Czf3R0wfg1gIregWC/5YhUH2C6JAZ+5xKazI0ShTF9NqVI239DDMd6KLxZgVg7Qe2/9BIuBAyB
be+K4A92iQwUpiPh9kAj2QyByu7hbQyELVJyR71QXkM+bOOM+KCGwgpKWI8mQYfbRs5X1RlJglxO
abgw4ckuiZT9U4DUhzdCTsvsBJcfvLgZU8Oe7Az/1UfZb+2jFPl3EZOJvp8XB0RLT92Ucbwx2B74
vu35jCYXktIJl5gCvMgQWhxG3kPnAe/BV4ri24V7xzKjCvdFswTmf0U380gtQwWSiyItPNhJwMEh
JniCLX0JwUng4LLvAEpoh5Gut9Ktmtqmg1dj90qS3PkZ5j5A4o4GZFdK+nTYVDuamKc+1JwA1XqM
WN5wjOTcZZQ/UC/n03QQ8T+PhvXsLft+fFmIz1DHhgIK1mBpN92O1aO7I9HX/BC24J7c1urf+a74
ZRKe8b8qWPFRPzT8HAh7XxwRA0BYEEi3PDLduQGRcuuBUkaY7U4R8gAalemfOvkxD9hbwRmd7FqP
3BFEUc5nvaIwVCS2xGHjI+Ja0RTUdLyheTYw99LqswHxqIM3k4b9svMzYqn27Ohc7WhMoDtADvBu
dAKrrs+hfCVwDEdJ0aa/cn7LH90gR9+WXul+9Cm5TVu3Jxp5jd/69KNG/PidReAC0JN1QE+a2V8M
+eWpnHsaKBLdYdzhiG1vXZyJcLPUinUZgjTaUj3KISnQ0o+/2QI9CjmALmamOen73wSLCOdOYm2w
byzBZvzjUhds72msVqhFHaWOZTH1DyjD+SdXsdBvLK42KlBktK992dtgd11LqlLR9mF/b8UEp2NS
Z6LmmQpaeevb0Ov+FJJDTlJyf0OKUr0AvnYbL+tq2prDgMWwdsvlOOUEWXCCGBsSGIdpau/I/1z7
sgdNnkMy2GP30kkimLAdDFCbvceBNThcSHt/tpGZqtjrH+18APTsCLRqtnRk89WDT8hVb+nROsuh
oA9siRwqDZOjzTxfj1AaUTeUyTsv5sgrSdg6XFiDIWhemzu3turny4wPgz+ekc5ABtAeD/3rkKju
AhIqG7uX6iKYVGsYDklLWEJz9P20JXlrEHZzLjzCXtzRIsaE0huoJDN0L5pltDGEKQt+pjvF9XzK
YpcrS7aLmxxAGK1nFuAE0Tmz5jcWBCaLJufz6XZDGYrx6pSi5C2klWwbkn2lLiORRMstGueueAgn
xU4f410kgAgF6C1tcIvdoGD4g4Q4RiqO8TGcRGFZKEQXDskFLQ4InDNXJHKHRfztTTOnVDBF+ubk
60ZSGAI6tkjGEzx5dKpPj5CIWNpJ5UPRibSff2oVl8+u5Y/i1kBmZQT/EWcA3tg26mEYA4wnlNFd
/SphnuDzJO9VLG6Qsn7gv9lFdZKoSwI4jHhVN/0vK//vMtYMFrQxGPsOZXrWXlTCMgesEDUnQuH8
D9l77lOFBwS1QW5oh3SoF2MkYiKm1ioYB1aymDWXEXpK0BAg79klESYWmcsm2mQIovnk0brmlCw0
RfpEbGSzRgsgtS9YmSx7PJVopp6J5iD4wef47NC8Z2RMcS6me0RO7iOJ5ogVKkqMOFrKTCNkKLgB
uPb5uHoPSgiWYjxnhOATCif63t+7k+YlZs3EyJksQwqWk5L7AkeQuy8ujoH2FyB61j03KEX1ltgZ
MOuWtN/6zqEd4+I0XYA4oXRi75CQmblcZ37ug+rRKGDgJ2EvZSoZuagLQmL8Pcaj4Q9Ho+TB9plT
L6YnU5cyGAoBmTXLx2Ym4Wf1CNIakITEm/mmwpJXBROEihAVqiEMgy2uubTluXCpSYFUaFnhd6bE
xLvzIlu+CsVnwEOQf6KiIYFMpsPsoGqAZNhGIFGU+A6qQGeqeYlMSQtwZTrkNWIKDKBMXJdHQArU
a4leQvukFDQEz4YNbI+jirSLUobRj2lAtK/kw7AZoGZNuK09J7j+p24n9zo3L7UI6vbQyLakazse
P6RHF8ExbYm13Yx5HRJtEpdY/+Cf1dbmBFhQd0U8QkjT8ZlJqdHaSuLgQQoMs2pU1a4+EcyiLu6I
0I3PKHafcENV2LwHzJMcr+Fv0tjrYy1N/gBbXUb3w1A4F1EIKOjBWsVeYuw1kGiQeA+ktWh9UWPd
7e1pEe/Gsyk+5p9rffaLwyyiiwU9tcnmF3fO1v6QMDG/dOHXcs+34cGEzd54QYY39whL6Y5Ru2Y0
4g9AT6UeAsSiW116eXawWxuutBojN3owExmQvH59tHXdeA6PusQ5WgkSHogjmKxz0yPye5xzqYOf
qeKhnccQuBQ1wiqOHh1qHLE1xM38LtkVT71q15FEqD76HMBvFOZbD2lqY9lgx00G8nOpIjtsTloJ
xhE1k7kCbjbeM68BkViTqN+SyOY8axajxivWKc6EoeFZpo0r5S0fskFhD6mqexJmCKJgIZnqvV11
oKZkUFT9uckUtcdt7qK3pvyNo95fBR5FTa3BgKNWbtKVG+R+ZFdUHED+0Y6aPjv75QTYShQu9l6k
I6pcZ0GSZQ1+bufg4nadD6yIACtYLZ3PIVYJMtywogYZtcuQvthzK7oTiQSMRgWpssT8gmB8uxJh
zMaognGA34dImZmtpf1llRY2mcSDT6kTtIBg8YpBygezpGm0Gx4lmo9lQ+ZRDMscTPPe43FGANWP
qMLycuKPbVpbDW6oIbJvWB0Ebb0ZJPPN7dlgD9p0rfM+Ayye3Kbwy/fIruV34lCuu+2EaJB8Md6G
R+yIxJcBw3nPDhcMdWge+a9bsqa43BM06icjJJCGkhQi0o0JZULh1ioIAAHfDq2SZ0wNyxGfBEOH
GivsXkRFyD8eLuRx74YhQ6VgyU7edFBVmtwdxPSlifgy0LY2TxoEaMIc3BfeXUdK/XRI+P6uA17r
+pnG5LkMtnqVJv2hj5pNrqhGQWtbxeBHZthYszo6yRiiJ6jCcA/n1+qjKYu+e5A9tsITZKdC0ln7
ao/5Vp0Gp13ByyydNU3PZQ9aJBhQzInQBVBh5Njpe6LRDu7bEPfoNqLZ6SedsS4dRQ2yghe8neBY
IzEb5GE0Vd45sWmYG8gDfCCTX38N/gyfyd7D12vLVS4oQLGGC8iUuqOCONzS0OeegNjSJ7vr2z3W
Z+B8oizZd4t4xqDRszBu+WECsSR+ozv4e5BYFK3w9rNVcXvQA9X+m8qA5gNfOM8QWysmHiWyRRq5
psJu1ejNe616to0YHvEvsUks+ploUVDbg1D3SBBYSqeKnKBt22fTterpbdwQpIsOQaAwzDaVMw5Q
HEkE/zmZUZwikKTpO3Sy4GRF7kpSDaQC3JaA4B6G7qVAEER6OuyXHdz7sNnhbtZ2UAEnAAnhYe6q
Zg9tbZ/xZZEa0ox+SSgE2/MGUoLci3WLeY38Or54XLntI5CQ9xcRNe8R3rJoOQrML5CRAWm9+8Tt
rOFxAse7kkI5z8xzAXMYyIsqo4e5a96gnurhiSSBpkAOpghDIAKfuhU9Tl+WcRdxIgGKFpBlzvEk
MW+ULx7RJwwpi418q3IcE+6TVTnVhBpWz+2q4GbGFZb3x6lHR4Saxdkg3iZDEuR4G5vZAnXseprG
UJpVdNF5gL1UigQUF64jXNHlySnJNUF9VRN0zTGKKLN4T7UiGmp1cUxI86iCY/At7sSSpcGhqmO2
zAhIOtgzfuTIsKy4sF8GE8bDHyEJNm9J579Jj9Twz8p1+QZooAf3DgPf+zUN4bDPfY1w59DNYUqc
dOq09b+sNMs2zTCS4pXIQaC1tQKXnaWs4j2UHnnPFG7wVZAoSZsx3E3QfneN59dnpC/9Nk5SYo3V
bNZgvcLpfsrC0m9qAhAgaszCF62dHnEf2ZxLfaJpBwRTcoWRU1qh+/8CsdbNsZja+EJJHJy7y5EQ
UU4D8MHwbxf7QvUYZhbXmtxbYthofL0CrKan5hfh/ZrDOA9h/47WpK/emYdgs+3SZTejiJmMDUFe
3JZwX/3G/AhGbkUZgk9ePFQ0qEDZCQmXJEjDUJz8pFDXyWfiM4rvPl7ROLdzeXJrinEmhscurM6M
c1m+Vy54JJOi676iEuOPpQWJahWQug8FV8F7VFWE9tNyw5HUuBMKQNwiCBEwwpDFiOaVKLEYbRSw
HMKpBPg94lGziwVlbO5tEAwB8rCUJA/zRI0xukWwgVRykrmRhHtWykL7bOUpehWRoVDzAobaaGFr
t9lm11AoHwWuysOONxb6hbjOpv2FQ8QrL3rKQlpHcmJxtwgm5FXPC0fO6HXp0fghBXqhQvIUzbV4
pFdZ3RJGcuu1mzowapjj+bdFrBIoFU4SMBYG5GRLyJR5Re3CsMTT03LUEgB5xnDoZTeeYETDfVod
cracaDs4VoHboAKgnGlfkLeYQ3t5wivQ3HHXMARyi/goxKKiOTAnpM+1M63YcdyEpGcWaOOdZFXR
kt5LhfJWtPBEskBks3H0OjqXa+TaCWhVHTB5c/tvFc48ewDyUel7GzRAof6E4rgF9SyOsqLtedel
q4N/qDNIVhou1sTHEesINrgKCcxW+cRv8rdwnO4WyxutwxIshBTiJanC/cDGwZSlxqahUYNmoPdw
KkjrRU/t3nIcJh8UpJgHZk/5zTWFg9CgiDkTGQJiI/Hc/csW4GVqdYnenE2N85vRgzuEiZeQphCu
uc0B0ctIBTvkIK4Li2ib18ahVXDv9xarbdqAp1VjWdpfA271g6mDqDgiDymvRe0FV18A3TIA5O1Z
Arvighh8s8dwChaGjAoEMijig2TsYwsPRIK9L0VVubFxpndHG0xxQkVtDfsqZVI/SaLD3Es+kEQt
BwLtMAGgJy7sDOQ0TzDoaEwWLa8Q3gnyDVjhhV6REPYuFt0YiToVcJDKzaEkXoyiRb9Kfysjl6cI
iAc4xtHsZqlL0wP5SKTmSUh9yikQ7uybrGVoMZQu7Ya0aqAva2t6IWVUviYpTt0NXQ4suXifVvM8
wIBIf+NBpmCwh+L033AuiIxUr2L65AHK0Tyk8zsadTqIyjGz6g+7JQuTuhYOuItJIQRQ4ngAQaRK
j8ljY1GvA6Ez0mGbtNndyGf/xZ0QtE+a8nZmV6L/bFYgSTZL24NIonReT8qQEgtcQzN+OhrSeo+A
ZBhq63dU91OP+AizJ16tBXUTdx1VkQ8IwSZeOt55DWtP7ceqhMqj8kLQRdz9gwHMjwajfr9dqp7X
3m21uPBmN58NiG+1TdG3XigJhEKlP2D+2xP892uYbDt4AuCYe64hwoUeKGsB3FgtOJAgaLT6fTST
Hsf+brzp3PP6nViaAwq06L+EEM8sTFy8rgT/luRmZLaHXBSGD4W9iGzYFbtq2WLwVJT5jFjIcxOy
l4g/JebwoDvJNvAAOMJpXk6gcEPVu8Mncoekr7fkpYX8Foyo+k6S/Eb5pB3DYZHpuFJ9SHEXtSGg
ZiabPJOj9bEmf1wHf5ViVAQvW9BFEoyNyORguY7+Kl3BlFkcBIpwl0R3wRsjgsi6xI3OT/CTWBlF
k4wfbmdywn1Zy4k6JG8y2nfLyLyH3HB4IVeANQFVAIVzNDrbRCKZaxBE+s1Xpt+BIptXBFJw9mbg
Fdrobr24aCF2XoowduUhBZMQd4aEfOTWlRTNFQqaf+l/V2ifoX2dqII/4l/hAbcLAcUZTXO4M+l/
GLKKon8jkyeTIFEOOp2F/QERi1BEFgGgKb8jnJdNYOBPRMgKnxE29+ZSAdYSMUY8lndAqOESV9pm
M68hPBxEjgvgRPCu4glFGMuTVozwyvuav/41FFQ+FiE9T0gl5pR+vI7ULkLNC9feT74dXTPjamLX
XRZJXebDb8J5cNl0OV6AK0CkfYZjRQXgBguTVIkT91xxDd4R4Q0g4JNL+pKSDw2TZhT7TLHmGNqk
cgYbir6RbbrzXF5LVITAt8SUiPuZtE02O6IH2M+U3dY77JAegrppnheiM8phPGXUQXb3EOK4H8Y2
BgQXQZ/dUUTo/q1GZpbFIYW+9Yn6elhcOif26Is5VxqDM2bvRzncI95IShEn7gavwQFMw8eZE6nT
1wzm/Uima9Y+iIg9g1cI+2Ncju5+iO3iicKJ7ILNC9hiAjQhiNmdyo9CQWnvkIdXzq50fTb6sSbM
8IOk4Mp58lKbO3FpM1UTQDkN/pYEDFTSoTXpT5cI8mcuAnMK3bH+W7fw8v2ebMAYI0Fgr8mKDNt8
mu6CEvFLACs3WyN0rIli8e31O8sLwBe76ChgFGWOGXlnpsZworPgM1XthPUfgGuPuNNDZX9oPq6E
DQFQzPsgcj4kTh7ul06qldlHyQMn5YXI85LFs26l6Fn1F4IEHrDqyQdq2XviPrhb+wEj9EFynI1b
LK/tvzas1eI8e2bsAq6swhKvru0jrdomE2875rR1b9Isix2LQpHhNCoQstRHm4bX+kdg1bGv48Sv
snoDSAMB30NLEoluB4bGDBc5Vu2cUCZOX8gCXKrF/Dg7TqTOPdleoNv3eLWd8564yQe9QMu1nVvE
VQ6RkMMZZ5FGfcAWgRUXK6RAJ97i1KeMwPM98NAsxV15QsNhUZ1DILI4+sMqMc9LiCbUsWz1ft/w
/jdIcGHkeQdHK9g0IZ3Kcov0y7WO0Nn+hynrmWHfUCjZITRDwlH3A49/1ZX4KZnT+NeHMfSABqV7
sHtixSvyV1HMJgLtXoha4mFSPivyMLHoKxQLVzP1HD8qCGBkyzqb/5p40tsaiY63JfueFzZ1JAFP
bZCQodd3GX0MizuZH6571lMkLGjtqByTvtqFnus9dCifDEcQxUn1yaH5gqSOrMf/UybsO6TEAt+g
tEkwbD7oYRUL1JJtgec7JkM0rSbcPjA4LEzICIG+ncoAEhcMWUcb5elMQaQDbY0jhqOhCDoe+Ihl
/yiDGs9B3RXeO+19bLQ1CMM3+6z9Rizf8D142H8yd+Hg5D3Uz4vgkWX4ZI/lBQW4yGSgznmACQWl
Rhsgiie8GxzYhKw3lHLO4T3FLPFj4flYG3Nyww+rwjTbpMFA2EQcB5n3i5OENju2FSC5GfUSeouI
stzZZZ9FO6UghIeyMOPRQ3o9AN7M4V/XnhAGeRUk0DChKSWhlYdhngln4hNAJDFaU/nbN1S4gE/4
WM95NVkS4GuRrSo7Jzdbt8ajiLAgbfS3bgnBQ+JH8cnGDeLiFStuYu8gUrkf0BKusjO+ihpScxl5
ouUIR/Q+JxVKiaCfIMXqan0AJZZPQkXDPvV+KVrjp2mbJquZrh3ZCkkXzs2zSC19smMKkE4qSd0/
IszVgqY/YCO5uHgRFAo2wTJeTQFWR+LaWNdpThXttRWG20SQBvlvQLTHi5sYLqk4zv/S3IWnEf7M
KY8DcDTB1JTktchUtZ6udgBb7yYUbh4heBLUI2v5J+thjJaHLnTnC1n5QNpkVq0iSTWtJxuU+q8I
yr/dUbtpzKEqe7AoMy/6c+h11N6qrmaBlmTJYhDnOa2WVeRnc50QXkmk8zZrGxLvI1Kx+h3u+rpb
A/cBd1ECYaGfzJQfikAD4BUjihHfE2G1M5oaEFYlwoE208AOfMWbbA6LP5vuD+mHLWKhRK6EBYp1
jMp0QNsfxgpj5vVRnuHgsrNFbN7XEMAx7vDG1R9Mu506hnGB8dohfzR66pELzf+Mykk3tCt4caLw
c1G/qsV3XgJhEenETEYF5abLsqlgHRLpo4NWZj6h4/XcfQqg4tCm5ozelQUI7gJJekm8Souk9z2O
TGk0cZy1RPOBsTQ3hFjHKHFo1MK4281Ww1TPO3rnW4K7dejAkuEF3M4ejgSviC83V/oITpA0dIgB
o4QMfQlhtQd6KgpK2EpLj3d+0qjhTOzElN6T5bLYuxBAtd5MXgS262X52P9rh3YO/7QgvxXW/5iT
cVZWn3/oycZ2gzyDFE0Qg/qjmDgaxh3BGJP17ZDDEB7KZZwEQtmBldWNXebWlC5u9EUi8/wjNhQW
MYf8mP5M4CHbmF2Q5LdN4WLn+24sQInbSmSryZy3lE2Aej1wW0pVMGtH6PU3QWj7H2nPb34PUsNs
M5QAxmgeklCSY0CCcRRvOsSdLP/RErm8tlAgf6uOeDf4MXeR77BZIf+/3Gb1TEA6UKsr7IgMmCTv
NTow3a3lDi8eMiLuHv2K6YYdlWD0+YOntg32Trpyq4FnsaxVkd9SDemZCCwt8q1ow27TmmPvW2EH
oD0V8j3oPRqCCUk0MO2bqRRa3I+wc/MDIRQM/5nuKrOrR7K7TsiufOQzrCvItTOPOdop6VbCfKfq
jwrR5SVN2RIiN+SAzmOvPEZFRKSgIDqYhxyAvWwn+M+lWtlZK8ub8zAANWU0fr1SJsW6J61cP+bW
ysGGLimnBNxgKsBhUYhHhj1G/ngcmXQS4ggusRAAonyT9TFyhJNAdEIQPOnay7HTdGLEn+gHeNqY
W8AYFyHHHU0Ojdip1AmfkriD1GMcC25OK/u3ciGC+ZBhgnvNFYqvzZrw+JShmPkD34XliryLNNiM
prKhrSc6xegrXR7nznjPU7mg+VzgyEPiX+FvWSSj5jG1EU8ckSoiRExH9GeRakr3oXBpzYmCoDzh
ibH3IZEBZpuXyu//LvM0PolpiXry8aktQqDhjfeKdbc6AhOzFrKAoNrRXqT3IVoxoMBxQj9I/2Cx
XTCLOrilHGhrn/Dwna0SWMSuildFvCGrDwghfhLIIe+SqZo+geGHu0zbESjSWDcngenz2UqhMenW
qJo7xHXzS9qvfnYjFQG0FGGxtnmImSU4+yMUdKFOXk3cu6Zn66gA1Mm2d8Iou1gNkteNW+GN6zpi
fTc5eK9/LlqLsbVrKvHYqHJ+aVDt9Bu4MX+8RIS41tsSKShzcR6Za4k2wt8IkLW7eCbgViVz90P1
EY9A0Kze8azlGsYh/Iv8SywJACCApy19L4O1Otsha5+bMczOuM25FHGsxhwKuFzTI6pLszZRkQF0
H6Mhu+FyJ5YHR3OF3qMJPf2lvP9kOVlkoSKyKA/7E/mKPo6MwXsX9bBkWzfwI+sfUexiP5uKekP0
xmdjWcQAqKFCzW5XIz25evUatvnAld5p/5X3WR9JmMoOWQi4frbR6VDZRAs75rze51ByPTHh+J0C
/Zn1WjxhD7aCt6r9TwfO82P29uhxxKD9oWItmyBeaWSfd9pOxnv+I96nZoQeztH+NJsOX+RZo63a
r+Ryvq3aorGu1Mmwb2FlhtxcUyBpDsTohvv+3PtODRqGENIn5cfFMEFCXNU8Oc2YYe4rEBu8J2mS
/kCmjgiHGpu0IQ+PqQPQoDcsQZCGWech0bW7zpGHIe18jWNkpRTsouaOEBDc26pG5GPY/sWOR45/
Q2khB+RK6D5A5cAaZSLje10NqM3p7A39ZyEz7YFxkTnVcBkLxIx6Fj/kJ4t0rxwFZmVrovsZ5zwz
0J+o84FU8Sa2JnnLEkWajSCev3oaSd3G5djTMSKJsBrWtHZV9jL5JYwN/Yhs2CoYlygKvLOtYvQv
aH2wKljdzI9Ee1FEyKwXY9LfdCvpR0u3GN0c30K/P08IMQhDZx3byEmF9V7iKu/JwUcnnmV0W5R2
b2/AepOG2mIiH+WJ8OWU2vvF4wMt2Vm9jc4Sz2m2lUNW0HmYljghtSmjGR0hHg6nC6ESa/uOqxXR
A9swjWkbctOF9y+OLPQQXNqEezgRnQqPThxFEy9SHsJ6JXRiWKciwZGxOqCm4V34EfxfltKqhR6F
8d5Hq5/aKusx5pEMsOkcB7CvKmqaM46Mu+My73pnbMq3Eatp+C8ZlR65mgrCsDYB/E96RoNIg6tF
rD4+BFSI/b5tXLZ48gvrcaSbtNU+M1m5+sEjfmO8P7Jk8bPCftAZT0lCEBP54t7fzG/afx4ZP0jD
UjG7qHxaorfI+8AzdAxmmzgjzMT8a/jbaMfcUecLCIrKfkqHveHqrHeG9u/8rhil7X75o5m7jRVW
kYuQEfCI9Xl1xQDRcrMtiA6cs87qwvkdIWPubn5go3ai55CWHp+k3eRRguD7SDmp1uULYtqpGLWN
4wyHQvDZnegELvtHBdLp05db0UvxTTb8on4nmYTgIxKPadblVBxvCuExx6RP0bdzbBit7tse08ZF
z8Va4GrlTXsQZWw575S9c20CCRgsrkrSJ4WpM1jL6+tkdYpVASVJ2G6snVNLGHhrJlIW+gXRgBEt
Ih0m4fhFdMzCCPJwhR1yHtZnYtuLXdg7lfoEfGzWYhDrR/javbk2VDO2drCMJXYWjVCuC3/ncr0d
UpyzhCjNoz5y8aj2FvkCykp6FeGOIsR1S2hKu+ZGE6jFKZuj5a8EqiOO8LGHnTJWNV3g3eJH6RdD
zm9QExOzmjS2wiOZaKfpHaDCT0xtZL4ykwzfBMy6+KFreiYuoeybJ2m4rxCwLVzWqSobklgF2qpD
SyLq/OQUAswDvb1s2oHzwIwSJkyUKvydrTzibbDCcTlGHRZBcgtS7yonZH57V4nZPmTS5oOjD6Ku
LkO6OlMqxAPhCXienJYqoUJuV4oB0c6sYZc4TbjFjDeYFDGGiybA6BaEU/bjOCENdbDriXXpOrvZ
KuNoyqH91UxulTzJDk0PLlwTjgfpYoVfa/UkQqHezj8pAkLyivejt/aDmSesxQKLC1RgViXXUbXh
s5bItE3jEoNTQuNt07ljTHPR4nxmUENzycKVp/51IJ/3AiQY/dKNS9VQq9OIkAZFewo+cTYjWVGF
gCowF0dZJP6B8rylR8oWsB4VIaGGG43Hf+D6J2yf0vqUx7RoM2c1vbc13UVL+NdHrTUfB3vqruSh
qeXRTz00sAOG861IJ7GW70XUaWOMD2ducQI5yKNVDlihII3VvQpkMsUJ60VF92gQMDZkdgRqvACS
fycZIjApcwA3LIg4TJiAohsmapRNg0TIcoefJH6Es25otC0ZSuqWpypsQ2ItV5wOpVGNJk/mIYaD
OVN8AkQWYC3yC39EKYKNosDtQEjIeSA3AoyFSkuEBUhUoEVL66dtJ32fgPQf2UBhklw0VC8ortTv
YjXJg0qxXEa5JMrIMNN8gumsycuVw+em64FsuMEiMAzxKsFSmRXqryZaVVNkA62ci41oGgapJVvE
46BHgFHdo5IY63u6k614u+ZRXStOxmije4YYs/CeNrVgUfdCQPB72Kpu+RGsgWsqt3Tn4qttVmGk
xGH04zTw5LCcsCROmuDtRAGQHSqixdNDlHRqB/wnGxScRf7LxRl2y8jtZl6uaqueJuSLKKpeEmbM
C2f1sjzPg9N5X9HUNTnRLp4hHehE8DdfOJsYjl3yz+RrRpxwwXoyl7/xQznzHSdF4D1pohi+i9wk
2ReKman84adnd/ay8idGGrf5QNDnLg9VJ/LuWxoJa++CneuDGdtVypK0NVcoWbcXE4/RzS3yavpN
agHUItmRzVM3TflN+IgW3HlA9E4GFZr1qLDF8ITNfXUOtBI2y8b23NyjLwj0XUB3UAQmioJ9Q0BS
am0lUQZIQVP0VCe8AeP0wpe0ptDRwDEn9BZ4FKlvmnys/HcBqsUWvxgwEyrqpYKBKnV0I6/OP9BT
jAoPyJtVOK/4Tk49V3p5GnDoDf3R9iyq5sFrhHXBcOVQC1f5ToGwNnfdo4O+azV5xgtCIuol/8z0
LeRn+mjxvrKJwY1S80JJIZIEaNKh+yGbCZOQ18w8eNJKUdTUBqXFQEUEUgkSzWPspUDt9i5hzJPn
ehyYzZbaIYIN+cPyBEmHrcn3CNnaVlSsXsqQqW+2cqrQ2xi61vWD5l9K6zEeAd2219jWwU3WJS/Z
uFRrbExHh+N+Souwv6K5M2/IDqcT3iiOpEUS3C+dUJKPOCtSNvoOOHgY29b+5Rh+ZoIr/ACNKN33
me3qH3WMnAUDVRRgZTNhA1TKTEBknUnYQGyDyB6TUT4TjEJc64kEi6A7roKC6L5kciSzqoUvczv+
HOoPGg3aEVM2dUSUXVJ4Ba67TUlPTDcm5YQ/6Gl0xRshbGOSM3say0aoi4V2B8JKamlD0lB5iPgF
37Dm1D84yBz/MBQVlMPEH1bDSNKiJKsWLRaxQopY3rdJmhImg97Te+yyyz0TeddsNXXIySYIAiI7
WfHgxMt0TRsOSKT3XvMAOcZZy9R6SuzeZcLkU64dCtAfIQeI7bcJ9YJ+weFCj0mJsPKiFtRo2wG5
E06PIhJfxFyQuEartjphLTc/hYIJSuO1GEP3ObN1jRjpy3fpIiUCtJDfmQn0q43b7tMm7GrZWy0E
49HMsX/Iirz/Rdr3+tAndXrUjhV9ROgdiKvllC/vSuw4eFUDRrByxyvkx2fsDkpQMgzLxl7Zo9+D
/C2XCyWeGUQwDlrs7FV8sJueKVNF+D4RbNNYtCV2i9WUgHkeWt62NQ4yJxR1k1gEZoOZ4hgyDfq0
48hf/hB1YVbf7Khwb5ZM0bhhe4Q0c9nl3kaNV2H7f82xIPQp36klweVHR2sQI0AIc8o9IeFLirkK
Ns04oC14Vw6BPxzCto6/naIDPoqIZsemuOppdmHroSXxLQXiTyVUeyOULXhTtaC1ADuvfSoWLq4U
ogmxn6Kng/xgD4de64cksNlLij3CX5lzTwJzuYHA+SXNGoOpJ2i3NWEm4j4kaRtZ5HRCp7JqIKvm
4PYWgS6YB+6ZvEDKbeI4DquHn7Q15v2HyM8ob5K5hSyNmSUYLo0nEYFQV06/9LPAj0MNvTa2PC4U
BVJ7B9lJ+yzuvwcO2y55+R9nZ7JcOY5t2V9Jy3HRCmwAks/q1eD2ja7kal3uE5q7XMG+BQk2X1+L
McqMehFpFrO0yIgriRcEDs7Ze22vCprmJk3EnijWXGJk4zr/tXAoQkctCIC91MVI6JtD/jOT52wk
frV3p/vUG+nUj4xan7EXtMMFnwqRT4GkgmIfUiGdTtCjuxrvQ55t50lQBmahorSvyoGxsALWHDiL
yXfthP7h0jbd8sg0m4Y3TUluF0RVtwR8lY6708VMYY6s2XmcXW+uLziIIaXFGvDOOYp4XAq+JPFo
Lse3xreRPvVyKcHMAIUthoAAvnLqSXwquGkNMOEqdi0vRfKAl4OuP6PA7Der5Zdz9GLOgsDbZIPb
Xz6X7Ojv4bASNFO7N2q4VnFMNbwJcxN4TxEU3J899Ec0sh6DdY0YpQZ1lZQFi4IOsPBacxrDGiYE
oyuO+9IVMXQOzmgYm2o/RPTquVBwfYCIIl5XVCXhDgvddqcP7edi4gvhyg1qT8K+gogYNNCQI3Sg
aYlGXRsR7KG253Z+IokctMNlaJbB3lmMyq/+3EsYazYjtFtQed5DFLtpusHj4yMrxJermtre2r6o
H2K/yNFkzZXjzseyqgAjQHBgI7xv4jXXC5Ui6954iLphfQzP3jgxmiTJJKteMW4Uw6eQREdHS+Fy
74lByJ9TMvxoZmI0Y95A1g9sKaxLdNiIjNeIbfTnHBbVOypvJiTlHMHQlfSxVitkCnvAF+UtpvUS
HsY4G64ulU67R4HgHApdM5Vj3M/zC9v+ARQ512jqdYdypHC+xjaC63oAS8fgrq2/MgwaxbGkr+y/
ldHE8N5dDEekPQnG4kpCBDAMQWJKXTvNN4QBWGep2f4atTZqRnISrqhr8YMntAPvwKPLN5xtCcWp
VUcPFTDBhal2vHBwoR2I6bnW3vCrL8e2PUgVcFPPJSA0woro1+VNM5/jeOWpZkmG+YbZ4Yhqo6I1
SQo6w3Wfgdy0bQI/oXMM9OidfB92bNQA6oDAgF90CRmFbqrSWvmNdUfTWwCDIW5U8wrjdQIrghXQ
RgzWmfXPrWB35Li+WZqaIchGkUGuX/liybHZYDKhDRwThJB+aqjlx7DMuHW7Yc+emqWjK79i8pfY
dqaBnUcXaKIOSFaq44C55XlEWMfUIG/Q3zUwru4w3bXhZuZvrXadrcdDxd/Tb7tOjt5Ju+tu4i9e
Gd8sridr3llMxDkzadqk+ECXa6QDP7xhLwjNue3pUgnHZv/Fah6k5LNFIyV5AbGj9MvxfaDMvrRT
3V6GSUMimdjLkvfawx/nuej75jTQrzov4gOEnuKYk3KquZRZ8hkD3HqTK6DUO4xU6GNU7UXQjKYM
HrzPXOkGcaSI2KzzgfrgZeC4fZzi1Ws/liVfH5Ym7uakDrfwHosW9x7lAwBT7uCnMkGKlodN/9Eo
qW/jKv/ERKik8bd1xY1hOrFr1F+gqZn3MSuqENQP6s8XzpPq11gwRdsq261KxFRWwjCyR3agUhs9
X1BqFlpskWXwBa8lr8iOwQl5SYUBufrEXuYn3zK4rdURaSrK+Xmid74JZTUh+kGl9EEIKwVRaMrP
EbaG/BrTK9QfDlJedcbbMWDlImwtvWP6gmPVb7WG+tertb8QTs1Okx5/KmLIA8Qhjq+QU/lf5ajc
c9zTI8OpxJZycxpZ0UCI6U+PD21or0EnVYFKTztT/IY6psyOS7hUjMZWOkH1Eni+9omksIvyZ8U1
/4vmBIl+ZKEjr6ljz7/NnSyukeygyvGerD0Sn0AGPJwzwQMMV5k341wSwRccCBCq8UIjLA2SYVVB
JU+O8qFa0YGFkYO7nll7OAbTlcDt6bnUCQsMb8tTunbvEcrQ7rAjZPtQZ0LudTixsL9jQYTNlS7r
nkz4Gy3s1nbw/kOWugsTFGj94tW0TR3zLsgjfHR6AgUksXpHuBvpe4p39jpY+XA3BwUzfNoPnPaA
vl/wO5ENzxTsAPSJIrGsllZwpyA8SNgUAj4d1Vc8cABGdL3eWSrPSJTyISbS6+L7FqDx2sYFrsCM
Ii5kGbahto/Cryost5g47tog1rw9tEsvEEwoG8cFSpObzZp4eca7G9WWiCdjGbxjRLXRCDnZRzwi
uIfNoHKyQGIjmfcINzMnL+5xVw4lpWgdEr2LloFbJglmy40SRv/UiHK6E0U+OigLDSFbPIk9SVnV
0ZaES2vdjECNeBGaVPKs52/Ua6sxdUabJivizvuUMXwABezOBf3AhbkV1IGMvkCPxoTUznOAALos
JHphZ4TeaiHROa5BEDttholYSlo7FexNC95AwMa1EYGxpyeFh+gKCYlaII8dbguDSSAMBXPPmD/O
GVPkWBdxlhs3eFFwZn6w7wtG5wC/tk7adt4xhWuAdXSefW7UrRvfSC2m9ZV1ET2qnFL+DrcM59FQ
lcsjlScgYlJ/OOI4+UZZbQAeuBdyZOkoIe9L98pQ6n7js8l7xM9JYWwsgnpSQmEemAOp7wTc4JmK
GlH0N0szhtoLGcbWcOD3Y5xri8GYI0GY3rCbZzsiiiSq+wYxK1Ng1t426ZZcMDef26BhpmEbzvpH
Bm30bpFoFONBVWHwKlIELtyUc+FfO5+QhoGh37vjV+ivmdAz7nU7ZClL6StAdrZ4QWUGZWuyO2yi
peUT8zSOukbWNVTg5ZCm5nnCrBxHASrIWZdog7jCjOwtXmsLGr+L571o2Jwoba3pK8f7qoWBzbhB
jmy+5FMelGdprfYcoJzYpgd3js9QNeqdnktaeShNw+wOB3VzP0CTeAZ2jkHPJEgkA5HkRF7BBGG0
z/WJpSOm4L2TYCwwehd2vpeDnb86gVjFb1LQV1KkACw7P3KKvcjk+MZRSnOJBnyxJVOzxjgFPRZg
2O++Aeq+Q532zQtlALCddvVcAomwKVg4oqmsEHk78ptH2X6xKuCCZTbjoTAAcLczXYxX6n9II7po
6SLx09G+Zn3fXduqyvAiOKCPpoxSlW+LGiVPmJGsetf8O4xHqzlPpDw94IwXL0KEsb1fOoawjjUy
ptkw5SOCJatN538w1/F9cXD5pb/kTUzlMIuUITuVEIPCoJqbXzpBzBOTDubvudxxNyoaKbJtQVRB
jem3tBL1UHE9T3+sboMA3JrV1h/80FTvZd3F+RdJ8zyjuzJxSINfSo5YOsv4XFirAkmx5dG8wflf
TUjvz8s4UzfOsmI5gKtjMGvL1H8g3z7Y/966Sptg/pZO8SrmIHSVRNMO8u+R8hqBC916+zvQbro8
UbGCCPCXrVN+Eeq3ga5Df88Uf/ysAxEVZ2d0Inlhqoa/0RuxYY4AwONHn3nEXg+Fe5eCHLzU/aIv
5GvpJ9DIgE0FMi70fTF1KFPtOmSuTqGA2sNR4SN8FElHSAMvp3nCAt7TkWTGQkIm7RIFNjTga3At
UBys8hFxT2/E12lGyvGNfR5kR0SSmX9t1doNIqy7snO2FS9z36NkElP+StwXQ0AIJPIwNFORzmc+
lcAnLNgZunNtFi/cAXzl6NjmdO6I/WzgKYvN4schZF/pIbi6Z70mHT7WNOlIQM6CZqfCqsS9IS11
xernmWITogP3zgwTSRpNIZL+bPFW0LWlmqdssobihegCEt3ahUcjmQGPYsWHL8C/il3NGSM/6mw1
Vm1xk7A1cQukYMpqRtsBrSSeTmizCKwCgVwm5SxDWmlN+GuOff9DIKS54tezUrbFHnpvmlZBBCZG
64MzumRlcGNmwuFFOajUFBk/tb6/ll7InZrwFmMJybYxSiCy3xe+zWeUWi3+UfoxaPXQhfFeL5Vv
7lU0lre2c7LjYKXOd34wtJTQ1eVM6zyQPztXIEkFSYgxOUN+dkVfUw6f0iGmqtjA2jRVSfIkXlUH
khXPp3OxEifwJtrJhYsGZy6IOBs7/JibuFJMY56aYMCETzpRGnMl0cgSz2wHjvXVIdgwf2ZZsSPJ
GKA7lwfPdunzILhTB6ATjfqU2bIsHz5T3pnoiXjJ7/O06kHFteVyT/N2+Y3hHog73NEY2UC2Y9ai
WcGrXYZv0xLqW5TDjFBYoX80rgZQMgDdO/hJynPmt/ndxYzwkSPGLr7WU85jk9jNDkMYqgcTji5P
IpFA/4lRJiumVOonzSDramN254oItQGOTotdZCcAhWTXIUm8L9UQxYcUAybFCUPIdxufiH2E4BAc
G9/P32LaVN8FTtrlyA5NMwAyAtN/kaIs0hwM9IAIEDvW7Dv5MSqTqviNQUacXFkBvXF5C7Uk8k0h
GMoRD5EScYRbgleOSmcF4xGFWEhkZmjnMdMNVYyPLoEcwlHDMIZqZ5J30IYj/4MKvif4fDRZkcE7
rHpTvnOXaKrrmIIaTLcgvrR+0rgOM1owkevsdDyDokFnVnD1X0Jslac57nS5J4WKCvGsEP3k+3Z9
BRkIwYqNEBuPJfv4pgKYwPtkdwp6dRIs6Y8pCjLcwyaY8fv4E3gcnLAtQgvoRb9SYxOU9wDJqKoe
W7xNJtvjavOn6UaZjd0rd6qoea0Sarp9hz2KkTCx9VA6D/BWyfBB15QVJ2KL6MmgL6WbreY4x4nV
2fzusUUax2EhxyFhKiUsfenjUObPVg3R6jlz/YGQOJrb3a5PmYPeMesz3Rsct6I/4RD2rG9cftt6
P1qtxi0Dsw3pEtOC/h4fKUqrBnyL2vCbVBU6U7e3zHTC858q7+QpdK7bBQWSez9rbzDxLkPVEG7G
DJvpY6BXTs/6n8h37t1L+84YJexpAc4NzLoOyWO9V11AwZ9rwR86x3Ze+wzeaKRN+5Gzy/Hv6WF4
XHgrVS5im/uMO29g0Vs0w5UH5HTL/BvlkJT0CbinhGNDDJQBhn9zLCYulwkocKDuFletssl81qsn
CbursFYDTAvon55/uqPVQHR01zG6/VExMJjvak+J4ZfwPRE+5/QvLXtrBFvLReo+ZAQ1kGoWfxtj
lHZk4yJFIPM7IJcNGfV6w77mTByWA6KTzobyla6yXT1VoBaCiEYdHZ50zQzkeVG56ChYqyQWPV90
PcmMr6zDloQvyNT9W6xklkLvGVN5lyi1SqUdm5MQURjagT2Qm+4kqcGLvVXoZNw0QTMH7wNJz3rn
MFfVh4gOPGP1uR9K/zMK6WCfopEDG5RjjETmwhxhnSgG6XqmVjVT9zY0c4xkG+3wZZatM+CE5SVn
qoCw75pZ7BDI0BNiiRC/OCsAmLA40KiMR9aunK0zwvQEqvLNEKX9S9gVU3NprKT/DtRDlcdWLhMt
ZYoJgnmAUrYVEEIJTAucUNox5V5DvUYCUzzEcwStbYZmLYp1HIoFx5aDyophJEyl2Z7QfAajAVOT
eql+NC3TfdTKjIs1jXfbkpcInCMKJJJUN9oJ+2+UblCSwPAEtPMT+mYUSuDxr/T8V3tqFbJ/wp9k
Ko1KWAcMFEcEOW1okaOedvi9LYTatc8hMftAl9sQcxR54ghlfLZgl+akU7tsqboRfQFjT+VFcjNI
w4g3SvuInDZqar5cKLf5p0bJTO6UmsJnTC/KZjjglfk7BGq6Ywr+IYKzKDTWZ1nZ1n2aybjymG15
unvNF0ktm6OP9s6OM7SyXlvj+EAH2oDR1vV43ntoCEXwBhclO3b+7O5MU1UYFGTWxQfuYNjOamnI
VeW0428Fb2f84oUNjeimHomJ9+axgxp+TAUd7IXOG+ddjdg6unqGPs/Nxe4VPHjYU4APYVuPL+R5
cb3eWpMtFU49BzMrity8eCVYWid7ZnBxd8w9GMakRYxMjmuuvs4eWs7q2SG+3jPzuef9Kn/MgxpA
PRFNy5uDin5KfqioKNZ0JwMYZjMwN/Du3UhiznO0TexpMmdQSGBOqPZhHNe2r2HG+q3u3CbfGmh1
wV1GszX6wp1O/8ToDfgcaTQ9pKknD4QYWORwB3tGr7xDDynMq0lZ6FBidW49RGp0wOpkU8FAUA1r
/qpGlghN0ajee/JnA1eLtDkx0lyzZTseqYNd6jfasAIaDSdRpyKwzbadh+IeEUARyL3j0Ubv96uA
P/bwxuZY0Q9OJu0AiH6LpZPcxyKFEQKGGKQuPd1xKM9wtDswUHqdW8OCRoTHrGZMGOxj39vntEIP
AX929Ksek8h5Uq6DHnToRzz0JdYYOvmyl9DNh1kTZcG4BiGxD0SCCpiLKvqpBdEOiXO0pyLABeOK
rVKes7aucF/1HsirOzYcBazaq4cQeDaJi86EycHhbv1dNdr52jVds8frO78QvjE9t2hYVnug/41m
z/AbHsw53ZFWOzwTWqcg/64iv3KwoqcSxFj2k97i9BPJIPJwDRoeDTDjUNoX0UIhVfqevaFfzmTB
q5OROXsO03EmK3vZ1LCGgK07rT5wdWC7Ti1mLoLt5tccEG2Zo8mrDnOEjgQbELQl+qwpoB0D9rIO
Wmr4wKcLs40UJI0UITvSDlPQ7S94cM6eAooAyo67+xXMiJgviNJXQFbPPdGL0MeQn9XQzrIl0lpE
8zO+e2FN3wiYXSdsql/RBDR4kTAvyoNYrBNsPWh+F3Us7NhBVzWrwBo2rT2mO+5eXXr/O5aN94BK
PBtsBI3JWnNymGTePhs9UXNporu2lwaUBjpZo9RuidJ52VWuch+WDqr32R7H/oksZsF82Ilq62HJ
ouDguF343OoKLdTUt/DYYHl9pbXnxbTf4gX8nZx2aPzHz8lZJuTzgF4f9KQZ4q5O2QOnG/eIka0n
2EiiAVAqkNMCHXf2X0Cb5OKU4dq/m/qQiWUS+S6k8/V5tR0oklXhepshTFCIli0Co0BqxFw1op/X
NZI04KBG5MV5n/S3OdYYE9p6pX2YFqlSHXGV0mNAL5Z7IWzjgMoJMFkCOQMWuRu9+VbmPgy1YW4Y
aGjTpyBfE14WTjlapkCL0Gayee51EzZbZSRdKO4amNNSt6BlhQhpxSrYVr/rNafS1kbP+UQFxBjR
4/hlvUYdopqgFePetnDAASqrr7jiEB+0DJ7TzcSVHetqLZkJeR2RZIcsZbWNeYLwVeX0ujilZtIh
PUhHc+Rj+4euxo0YHXH6/vtDipacBv5AkBN0P3xhdHWtlG6CDmJkS2UjEIaFQ/yWLyX6oxlqxQ3t
K6yPkpmmvnQ1ChFnKBOxd3I8RY+YYPLqde4ziFBpYXPSxVx4BCMyMkjG0V+e7KSwfxvArewpw8Zz
mqMzg9E1osVTLl7BbY8YANWYChH1ce0jUqlouqvJ6CbFVQNQA7bGLgAveue4rbqgmCyhZwsy63je
/UNcqvDEL4pOYuXKHW1+8s6hM4ayyB6xdPIySaTEifcZrS/B2jHxt8pXzlVPgPLOnqt5cqOOaNTs
VYDyGRCkwChvD1CWkyilfi8hWH3D74RUX/VUZmSnZDRJEFxpK8RERl99vTUtOLZ4+qRkdEhudg4X
169Uw0QHzBEq6GOO9HZPkhNxJqwv+cbSAetCgYao2/Ri/DQ+AySrGdBqhFnuFtR9cfrUGLu+Cxka
cdOtW1+wv6w7WRrn+fdqjPOPcunimzdwm4gjhnGIYvm/2UpoCk3d+DQ2GJUfYyiqxbbg6MK5XZIi
AtwnXeGWzimw8yg/MNG3f+PHYj2Rc6I2vuPnrxDHrT2izcog4EiqTzoxvf0dXwI+RQha6WeZtMj2
mMCFl75uAYhUsHvr3ez7iiqlQ4jBgJD+J8jPBkN46gfmNkMr7k/5zHl1xjtDYgH+jPFYswY5mpgk
EtTRzOtDSSVHpvbtvjtEw4qPsrqGkHhgq0yd4qkBdAP4OP2e2XDVziVam0eaEGTjKInGoE59qrmA
SwHySrRt4Z64SRtBTZzSXYZ7cFKGC9feisPxoVz8BhNI1PGpYCRaQtuCDg6jX9FPmB1AWnghA3MP
8BNg7TCMUEFiZJW3GQ7Bg+pbAiPFtLK5tOM/BZPjHudKILVmYUmij9jVPrn9g5mCBhDt8hZWyHlw
e2rBfOmn73ib5Ru8x9Ewwi+XZTv2Cil/VGFhP2U2SqYa7RRpnh0KsTpET38NyYJDwDG2NCndrp/u
htHL9sDBadmUyPpHEilueb92YPN8YLYIf/CIcsl9ghnGvNaqIMSlTeSigi6JMYicNZ3aRfO3aweY
u/zqYGDWJDEOb/ge7k4ougJrY14F4BJdOu8KHfdu9gJY5K10GbkWC5TNFHrJIVhy3961Mx2vYguI
UW0EAPpfuC6n7zUabVJZJKRHmqiIDoM65m7JGk1eeOGLF9oF/glywqQOlA0YbUSZ6oH+GMJ7bNLE
0buO09xEyaoP54hOXifyKcQpwJFK4gkmV6tnwNxBwf/W0/9Pv/Pt0BWbcuggFx8tB+E2NmJdRn1o
+COmeBBcHoHo4uWsczLYOSjCO/YzzqS2XK8jAuUoAnuA0I8CcM9LGhGIxYx0mQ5c5lw4xa600VYl
DbDxjPwwBg5IK7E7ACqHErWN+2H8/P2JOcnKu2nxQ1Ajkxug4gxxM1RKPktVPYMPPLQpVH76HTsR
lotEdUeZR6zCOD454cp0aSE6IFJrbcZNGPJCdSiqVcsgso6C2daSJVtZXPcPshPkOApoF+EupB9I
fuC4aj+GtCTqQaSr0Z083Vg/EAHJEuALpz/OyDV+DdOQBADw7+MJ16UsL+6YcVTkjt8TFJA0Hjkf
VoOuLdBe9hElmX0WPtAvxJYYBbQ3Y0Z1UPdtg9/BC74sOOeHlrqFmtpFdbveaP1lMo8tvccIGjU+
V3bI+WuJE+k972UP+RAV9U20fbNsCcblQbbpHINpxjL6AuICrcxmwgjILc5bm1jILrqrHzTma7qO
FG4J0OhnlEUEMSARxDCDpheYZ4PU7iBIIqKjPzs7S3vQfewmxLaPPf23miCTfZQP8hw1S26fUqj/
X5aMH4FMLGKns0tUdyrpyFafuuyjcKvQukfFNLPSp8Ibl/s07S3+dQGgbObBOz1zUA+aYE23X9Oc
swA7TIoOBVK2glZtPEnwEEWEzuvEtSYyRwNbSZ0Rr7INx6JkZ6M8wusoXWP7zxFMGNJyVh3iNR8b
Z7yDiqC6TSUiLkXkBMIgGR3L/4USoYCXHdV405HZfI+qLNyaBbovUDrQ8nkC4oNVP5roHsllaAPH
hiAf7/PCFuZrl3DWPeD5CbCxEc8VBZyYETAD98Alqmdin03ekkRH7OzN0uw17lFcbLPs54xAGD2p
4bfOlFyBUUK55Q8kzUb4u9zGma53fkreIm9Ih3eEnMgU1o/HoCjqnMcFLnN9z+STaf+2d3lIqMcn
lX3hzc2nj6ZACbvzx8GB0ESOSfgbLW/lM+3tEktdmsDM2RkDrOurTQjGFSu2ppvOcI8/qCHaSEDg
2TFi7LzXpZ+l+x2IiGIE5de4L70TeV0EBJCqnWRf/HF02ucAoiN3eIuyOsQ6jcX3A/bJiHYaC0yb
4N0FFC6J0Swo3F1YJZWwzqAdUNiuWQxw8zeCtPapO/pNhJ2NrgS30vGyupNAKTUxeJjp2NlgQFB5
TaaJAwh8hLp6O/iakIk3JGFViKeF7yr7W84MWtwthEbOV+hGuMh2OkjUWB0X1lV0XqpR/CpR0zcb
vuzF2SUeYvFNZ3H75aVul3rPGYAnECKA0tOxNAH8PhJHqTI0JxyoeYAw3kXg4IOSDTUiesr8oJSb
kjCU+kETJ4zIrm7pBJkQt+FXmQ2k7pbc6FG0YVqL9GahhQ8Ui4a13i40hLKthcwh2KKTK8FfGV78
zSJRiW96p+Oqqypop4ckcUDhdb6DMG5S7c9ATtUpl3NO7ans+CGR7RwfS1kgBE3MCDIEQGxt45se
kslfNh3dTfqGFH1lhsleRQuqOqtDpQOQrdmCDaNmOeBHRFLG1II0l5u2W9/bdh4ZjFdY3BmR3I1v
6unQ5sboUz6EDSrEcGgkS7NkoNp/cFJPAGhsjzRF6WlgBvA/cGBs5Nz2/Rb9XZeencBu3OfGNDK9
wTFA2Mx3X9zcbGKus+CoKk6BNzT5ZZzxpN0mWkbxi1dzL3wZtF964MhzZNdzCiPorYmZsFzLtmCh
EfsAUwrtj2j9D1qmURmfiLIx5bWqur5EfNKI5ZMEGBBaFBXFe8jO+gsFL5h6rAfx/CFNrOcbl8ey
+s1wqvgbZEmldWRMGzK2MHUllh26X3P0LSRw28xBqLm3S7X0nz7xRvkDzcOsA7mIZJUpVLVk6V1b
z8W01TbRVPckWHl4qV1LxHdOR29uQ4TJlJ5Tu3ahVZG/WJ7oS1LB49xGsL9Xlbb8XYqsPN6anEAH
/EAjGGJQL65jX9nAyYLmWijUh1osU78aFLP2ZW4EYd3hEmDv3TB7QT4DeInLwRbfvk5/BsZdIQ1B
FrYamZNo0hJzEUCl4jgFAGu3AJakvCrfspGm5EVe/Sg8UJ/ou6davwFXR01j96Hl7DM920wX8pqz
5IChAc3GLkTkPHzDHaP7O/iaZbkfelxxKMGzluk12cPRDZhd4B6DyFcLvjHKpx2DSQKB0NRV/tlr
aW6iPS6xML2j7Fco0htjxj2R8W0JOHwJpnMkgGGRQZ3WGvHaMuXfss6RFi8r1xgyXxZ4nxX93Hah
plvgQ05fiXiZgoM9kU6MWXJdmgk8Y3Ws5roPTiY3xCzx8rlQZtmfBpKTvXCdGsaEXt7Ylyv/tIAW
wE831rX9wooGELMAuy7v+jSJT6Hok2FTGGDBX3RnV0j4sLyXZ/pNkxw3ph18/wweoIj2KVKy6RB6
Ywc4kTc25pZS2nTvYxHTQSoopKYzE42k3vux42wnhuabvCcdBaUtJJNtTUriAFarn4P8uWrdmv0j
nXB6YYIDaIy8a+2G/8Cv7uoT1jBowA03FRaEKxwFAYpeb3/AkIRpY+ehJ3EOsIDr7qEQInG+TL49
DzeD5KZ8iAbHXw7k2M5AyFNkmuB/ZiSoC10wZjd0NeJ3hEwZqc5LmZan3hXdsOOS1mQfpc/3tmvr
ug1eO0Y+RMWMJIzRGmyMaLcmJun45DQEIF9YMXH6XtTtIj9zLvXTGxd0tBb8PW4AIjawRj6qQjY4
WVsZebE1bX0G1dnF70a7uwRtHkagC1I2wn2bAf3ahywwA4EqjlX+YNOZSD6rBrz8E3wGQ2AbEBBw
NEbGzvtoIAQGu37Cnb/p+zEt0B6xwdSnOGwc9RUjc9de4sRDLLeBA2fUAQYLRp51NL+cRW7r+cQV
zQsO/QI1/jzZE29G0xsnuQHo1smuTWVob3ok7As9D+TQiOgQ/Xf3vGMiO82inVHVWLx8w4uIHN28
BZ0y9UsP32D+yeg+jsDJIZ4/86hI4tjBxMtnxYwTTSZ1L/UbCGS6AmpbqDKo3ya6XNMJu+Fc15sk
I/NEM7BQbfM6uUOqWLuEnCy3kEuEephJWGMoXBZNtkNRon6YKSLWapOD1ym51nfNBbecV9wXk2v8
H+5Yty52P+k/cXPwe8nIz9TxVZSzwbLkN7Q0t9kcJtFj2Xapv1dlmk0ntLDu8ErwWKROORczJPvl
TGBERsAIAnOxpC90JSpNaA5DhFco98F4Yiup/a/05F2XIFT2lM6sDRIqe4iiNu0gS3GVec0iOkun
OZwgxXj448x33DeZfNMTQ3GbsZsY2icBlIyXNMR0bHYWCI/6SjEEzjZntysvsUOIM0xOCzhqAd0S
9AE20oKwX/CT0dG1ea8p1sgsuncDOGQrh8u1uNOrgfZvPyAqsPeZXU/+F8TpwEBbt0I7CgBl9c46
wdAPWPwtu9y7gDn8Rya5Nobsde74XXKY9/u+q3pRE33Zl2YnKXnbU0Jdzz25ltET4VYXJvCju+O0
behttNRww6Ol6GWcWkFj+4fdRQ1bmEPbiBxDLLK+cx/GWN8PM+CwmJjCpo2Q6tMHdO5wifjApfEo
cgWq7WQNRJXIxBeqf2ukucWGXBZHOBE1oWP4b+S55sl5FTNhzEVYP+pZgPeumYXvGJ/a+poI3BRM
LKOuIdypThoK9TBFgwCLgHkp49WM5tTEXk6zhMspMNoWbOgvAASepTFT0hNQWymJXSRls/C8C8oJ
TkAdurmAmtDl5nFmTACkx/SawpmuZB2zCuA0FgB5LUgrHNdNGXpXwoVTElPp+xJKTgfidfKxcByG
GcUEbWzTD8ds6Gv/l0UvIAHykaAaOii7C1v7krd5VbxlsUxgwIEU7xaJqgsJLRigetX6ChsTdQoj
Uxt7vFoksKblwaJ5WdlfkrqrMvq86YwqeXGtfOk2DYHFU3yUoSmQcJAMkAIrh0mK0aGvv3A0Vzfj
cg/13mjPjkS1puwS0qOM016DMJFb2BISheK33aaX+IlePbu2mq8z34jbsNc43nRBWugY+zwh78hY
tmNO6qWTOqa7W7QXziTbjIXV3qleDnjG8BigXd50osln7AhcVcriTDEa3S+0DAYkOjTgq0PjpWqC
LY8JALZe6yyp3gGyms2lqikBofkm09IlByYHanwKB0HJ8c9//O//+38+pv+KP2tAKXNcV/+ohvJL
jU5D//c/vX/+gxb0+k/Pv/77n5Zje74nlWdL/vnHjyey7/iX7P8FV9lbmjhZPvJKuOfE5PKZBpM4
/PWnO+vH/E8fv/7Yf/l4XJ9KuYFcHnRhcKhxwo53qLRh6hlwTdvcovlRzpX1VAIR26sQqbBgfmjO
cLuQLjFPekk7MYdPMQVHXm8gYXRUccQrLa/46qSkYGZTZ+DF1BeUpjg5ScStaRmW7j1ImuQo9aDu
rBDHzl//SX/yF4nw3/8iCE0AI+Kke/BInXgYzOrrIpWW3hoxbqj4//qnqP/5uYng339Kq6RVlb2w
EEiU03g39yg+0fULqJEWGUeMi2QJzuqvf5j/Jz9s/ef/8iXFWFD1OAX2Q2wb5KjlgvOM7mn4hXyK
rr2pBrMM0YfoFP765/3JmhPrH/0vPy9vR4KBZVBeVw3Kg1Np/ZqYIv8Pj+7PPv0PKxq1FkkhVLAP
Q5aXm9GJ00s/ICL769/9z77+PyzodnBSnkqyPIywDEinHyagWixryUUdA8x/+Eb+7G9w//0JDYh4
SL7IzEOA9fRx8AJ7Byy5Pf/13/Bnn+78+6fDtLIzL07Lq0iA75UjIu1iAg7+9z7d/vdP56gIsTT7
w0PetJxAcz7dZSVt17/z6W74h7VaYhZzKRUEwsjke+TUMBkqAkL/3of/YWEiwwyNRu3x0CKu2A95
3u2zKbz9vQ//w7rUHvG/uDWKaws4+wu4yeirH3Xjf3innHVp/P87rRv+YWHm6H1mwCQAWQKPp01K
nXVVrQLZ4Mg8abG7DKLZuyHxMy+1SRxxjEdfXhFnkYDJafutZItB4JzRWkINvZIyKGQymI5ywKxb
k/Ts3iENJqOTW2jKOZOSrkoyylMCCHK4M3AZuf78vWf1h/U/kl5pRXlXXNmLIIcNiEidi0uEpv5b
i9QN/x9pZ7bcNg6t6ydiFQmC060ky4OcKHbbUZIbVro74TzPfPrzKXtfJGjL2oVz1VWpLhgCsRYW
Fv5BCYECMijl4Ww9CIcvjZZLdO9By9WcvhICmQUNDkQC05chz7SVM36IJy/V3KXmnwGW8EzPjZ/F
kdiJP/B2E5WPNvdm+fD+4r+d4mxfOeEqsCWsh2+hkAQqfCN4tHnwx3hwdnOMooHeGvnKCZd4Bm4w
Zjm8EA3uAo4Y3dttbnZ/v/8j3s5xtq/kiUxUcCaKZSWUkZQJgYrsypbr4fujX6hrbF/JFI0r0Qbl
segIfXwIv8Llmp17H7Tu3dQ2yEAZLkTxYbHxCw4Qqmk+tuiXVgjNnPVhUIRYMYP0UiTmixaewdkm
AO/fIWoessAA3EfLDReypMwz8/OCxJi/DUbpv/rrEjmPCFrwTD76aFpDaEWMuO7c4kp1c/7Gb2QR
T8kiYMqxvfOG6ZjZtKiSXtju3+gt8BYlOqC6vO6dZREOAWxAmLw5rqeAPc+/9f11vfTVlBzJaYdU
beb9bwKePG89wKOsdu+PLs7x98av85VfN5n2agJ/5QV2xFVvV3WWxPnA8eqv+H30N85i8x0WwIjl
sbNT3pQiYCv3i4XpN5YvFHfIydCj8deyx7a8dgagE0ZUWrvAWxJYxWSsexmm1T4QIyRC0hZq8niB
51rFh+0raRHBQUsO+AYfw5lbR+dN8QneVPXMrcfR/ALiz+QCGXqcIzoSh4iXqZvM98xd2pX/vP8B
Ln1eJS9GDQ9XJt1Typr60zBb430MO01z5kpazHh6sfAH4QlvDCc0jSkNahfK0/tTv5AUPSUpStDg
S4u+1tG3Uw8ZCzcBKits9kTMY9B6eP+vXFggT0mKRTcYXNut7MAnAFyGntonmz+lObqSE4t6hcgz
Nskhq2yO967qwCC1vOx9eX/21qXpK1lxatyUC0TC07zvZK9RlNPOCCmU5edGcHv/UaA+sEURb5lf
wnqmiwDbtB/3kI7QFKnS2UE1bJm94ducFu0N730tb1Lvz+3S1JTMkmEWieF7mR2qvgUvlHAfbCdE
dPRGVwMzcwrflENCxYVjFigD/76G8fWiN7oSk9Lrw8ZqkT0M0cHZRiNGRk6EwZ3e6EpQolQRT6gL
uccJq9cXMIPDVy/Orx3zl+JGicoqgJmb9SOjAzeDuOkBJBfmtA2sIbpSWFvnsd5I664SmxESwuj7
RDhIcM/D7wsU372fAaamA70AHvLZZXcdJIc7mQwgK2tIgdbOBuSpVzG5SthOQ7fWsl1TYMFoDG/D
Hn4goqniBolzwC/vf6cLK+kq0ZuZMJRdqxuPw+L7L0iONM0hoRu/b20rGa+cMBfCxFUiGGEf2NEI
zb5mHSDfBXtPx+Q55f1fcGlwJQYHgD10a8fs0IWmcQDQHvw1Y2t/ZX0ujX7+99+6Csgkw44j6l5R
k294qwGfZHi4aerNXYnwCea+2wbBfISNiEZKuIo97IJJc2WUCHeHFuUDIDbH0K4fBSzJG761qxfg
rhrgUz/ZaD+MR3o657dPidb8vSER4NCcvRLjppHIKBpASCZJbeAC1Tsf8WbQnL6jRDcC9Q344GQ4
JvCTUUyhsYdWrf38/ne1zjv7jeThKLEbdQDb3FimB2EiNbJxz2iGLboENHfcoZ6eEcyW/+IeiiId
HIzo7xkU6bD5dZ0bSq95zbDS8hF2cAFpCaggNM2H+MXuHaTY35/ihY1tKwuAdrXsk6gLX3gPze9R
dKqQFOMg1RrdUdJKZcMUGUUbv8q0NJ+Xxop/5Mh7Xhn90uoq+aSJU27aHX72TTcj0JpJSqVkcPIF
SWbYtt5qRa96v0NJLn6ITrwJ/+8VqP340OC2CnQxfdEbXMktYWQkiEBn5Yvwq0PTQxjwgBXphY+j
pBaa+VGSLtN4dKP6cwXJceNUia23eRwls1Qh/BWrkNHrMBQY1troLKf1tU7BhZ3pKJllaKM6sPCT
QmQk+JfN6X46M2j0qlVHySrSlMaMH8P62gE4TLFRC9qnBtbgp/c/6XlfvBH3UokqOGaeVZb4Rk81
gBopAvg0nXmmQJRY5fl6yy+V7MJ7VDpE4y9hwnw+LEkFA6v0g7v3f8N5lLd+gxK7srNHeFDpcPQr
E8BAk/FmwkMkZLXF8gb3w9yFyVmbYoz9Pf8bPgfv/90L310qUR3BQ7JThPGgR7nZA0/2JqAE1Ev0
RlciGV0Mj4+PZUfRQCPmIrezJeAavcGVSPY94RQ83k80buIArx4s2QPJC5Le6EooTzEgjtlI1tfG
RbS4moT/EV6WdaU4O3/Wtz634N9/q3C6PIjNnEfnl8jDC2/jJzb0ifAsM3C2g9nTwuf4yZcz1/j9
n2Od5/3WX1QCPOI50uzqYXldADtG2yGwo+XGnTvErnHDS6p7v29hyAOUh8cmWwivD9WcZ9EuiVO3
uhllz9tlh5jDNyeMEM1+f1qXtp+SGXxLxsDNp+HY1E60RY67vAXzFeh9Q1sJ2Q4pRAtVK0ZfVu8O
q0vkseoZfSm9HWgrQcsD92g7Nse5BLaDEmo9PkEx93Zaa2MroQkooAyRo2qPoYHt8ADV/8mesOnR
G10JTYBklWsgGwYFHt2BBWfF17TOS82VUWLTtQ3UTeA1H0O/foQ3M9xwZ0/0No2thGaHzmYGN2t+
SBIfQf3MRa/QCfFD1VsZJTYXbKNGtMGGo5yhrvEIDfTAXq4dVhd2vK3EIb4yDcIqFSU8ulWgezFO
HG3tdVfiCVA+ChwowDwI8KQHQb1wLAXaHVorI5SDFpmIBX7iOD8gFEliAOhz69S8MOuNrkSrW4oB
rt8yHE3ECrbS6pu7EccfvR0plFitzlq2thUPxwlBs13XtfajjcbIlblf6pcJJVhRZll6CQzqCIHW
SLHFMNbhX3zisXmZ6iiIYYnjWfMzQuT7KcpkeOca0HgPLe7bJ9QN5nC7znlzC6N/nZ/LsLjWyLuw
3X69evx20CwI2qHb6VpHbl7GfddX6fc+8Sa9JCLOf/W30ZMI6FiP8OpRclPa+CjObFGev1LWXZq6
GuZAvYyzkeNxwI5xGwKKPni10eklEaFEebj28GOW1oLCheRuU+DwzK1Ur+D99Wrx27pElm+IHEup
Y4O+EjSuZnwK5kazASqUIF/gsZTo3i+gvaC9RBgm/91nlKNaYWipQQ6SKysXmBvhnD8DzGv2Lc8e
eqtuKTHerSYdC99aHpoWNBsyAukxSDUfCi0lxBevCRncXx7CvCr28PqGvR1iS6e3LkqED12EOziA
i4fQHbH1Gpvgs1GGyV96oyvH8eJNsOgzE+p75aEXZ0l/t4r4ylPghUj6lbR+246ZSyPEqhjcNYps
I2oRfBpHxAD1pq7EqR+ggRpFq3ms+iTZ4jBk//TaOPhXb3QlTrMRm1y7HZi774vD1COB6WDfemU/
/mosv1EWW8pxPEV+X9th673QyGz+GtiR7j9cW1b3aehBue/SqpIbDMzQ9oyWEjETv5wPZY4KJNVf
gN6juUK1zjpkUB7Psl/DTdSXhgubfF52WeJV38QEMwOtupHiE7pDeEqiCnlQEpuzxVLS6zmr4YZi
JnwWgFwG40eInuSNBTfh8SzrXP6AYVblxS18z/EJfzAR3NkmfuH+TW8gcZR4LWJhrUdmbCoQuQ3m
Tkhr2jb8wTZxamRUFyjiJt6XL30KNsg0c/8WVDR/rUXbBVLO2RMkMM6OG35pDPLBGFBZd1N3BenK
/4ilaWoK/0Nh4hr0XFoNOpw1fI9nyPKdySNADYUbomcfPuJXIZMTnkmt9wmOkIw/wp9z4q/FNPOq
Ont0ip0N9pNGHEOFgIW82j16J1aStMtea8OYanacUzOPazN8wHBgAi+Q+/EPczXzO53h4Uz+eeQh
3ORE6B1Rlddz+QUL5QmZsUV3dCU/JnYmzd5NnCOGf/PfTQxzZAMop9dKBEKFXMFmmjDfsesjVIiI
HoZrvqA0YWtlSBEoGRJs+9pKUfO4ldYjbjprfvj/GF3JkAitJXVbieZo1strkeTGc41v24vGV4W1
eM6cv2VIWEVOOzmGfzhze05NFdE/HlHP1ll3hldSJHSys6xUHhxwP5y+YE2BSRfh7F95NnszvzO8
kiPp2jfon6IhhKMIrjcL4DR7WzX4U2guj5IlYfMlWeBM3mEacMTa+9zal7t20HvO5gcoMTuQ5c+I
ef8ASeMZrYrxY4vW5Uetb6sWNGaPeTHQchNblG7aFDGPuXbR6o6uRGxjiMH3nBgl3tzLnhzbh6gh
sfrTm7tS0hR9Cxmztus7uoAvkb/+jCf5Q29oJVpBu8OumrPpkNiye81GtLU3EBuFTp6UropGd+F6
m2WRYNrdoq0hc+cZjylX597B4Eq4Ct4F0ZQw7T2V3mcTJdmHGS0pvWD91UH7LRdMs4s0YimnA5Sc
6rYp439JmqNOjmTmSqhmRjKd6U72Hpj5z6SK/tWt3BlbiVKUaaHPRr65X7Lqq49cyg8niqvvettF
CdEOpDei04O9F179WAUcGqDHtIDGaNsph2qCntMwImJxKJYKsWmcf1wkPzv/X625qxD8KceYFUM0
fM4q3v4KWkcVDaO11YskUwlSt0dxy8ihtU9Z9U8GcfmmrVAj0Zu7EqYoXMge24UZhPeatc+d5/FC
u7EzuxZ6wWQqB2viSRtPxmxGUu1sBsPp4a7bfGndR71foARr5+RD1mbTestjYXXnC8i5teHpVHvs
HOVkNYMsG/G+8Q4wIJGUWwGioWg8aI6uRKsIura3vcrem/EA+RKdm1/qNFeO7fMn/M/dg7kr8ToE
uURCx5wOk/TAmqC/TAXd9CXgZb9p1uUxyPK2/Kn3FZT4XcwRQA185v1gc8H0l3F8whDa1PrGjloV
R9KxrGJuyA4EGvJZCDk5aAFeAeWcd8p/F8oJlDNWxMgWmHiT7AVaIvMD94r6QxzUeErqrI2jlsVV
7aWrSel0yPIxfwwtr3tBQ3LWypzIg/xZWy4YvrUpKeLg1tgpjGH4bUVm7bPe1JXgrTw8RovW9w5h
irsXl6k9PG0tpIzExOzPmaOq6kokg8y9KacnYcKhCORVPMGlj6pEbjKlAf3DnLcHpPPRB6vdJ2/l
NU9vXZTIRTEtw4GWsxD9mnYjhem/IumrVyLARf5zYYhlIRvuZYckyeaUdysxODcg13ux05u+Eq0h
0tmtb+bTAWURdDsmQvWvNETJSetUcVRigMRoY8RD5n8Kbp8XlQOFa6XTEJKOygeovBTDjiKxMKwX
3ylarWNoOuEnrZVR2QCOzaMeTQlyQYwjtT20LwaWjZqDK6EaBb3hoyeOxH0LoB8puHU3WSLSS2O+
EquR64dSuBF+b4vzrUA+YYNDo3+jty5KrLouzjP5KhGDb1IIhgtGcmh18UBe6iVJFbHerLPv0DRE
baKIJ7GFSzLctHmUaO5IJWCxQ3CHuPGoulHJR3kNzC2200hiaj3osyuVmF36CVpU0Tq3dEEQKEPL
tsjzDZZqjuls9L6BErUAsmN/wWrkgJ23s8twHy9KWntag6uw9RDlt2BsIYNDNKGhiOroso1RntPL
OCpePZvxM8TYg+GbGrdPdH2BJleIFejNXqmRIzmneW6E08FH2wrJyTR4MHBq0hxdiduqX5axCfPl
NsMWAmWhYZudl0dv6krYDphruZkXjocuy7ydnDCsGY0u1py6ErdTXRkZTkUmPAE3/4pnJdg6B1nf
TPO7KscsOkFscyv3DpzhGM+TdlL3Ux6EgauX1Tzx51loRkhImm1tHoYux54wF/QR+sXFZ0Rv+ZW4
rVLMrBE1MQ/Sa7OfZw+NbGNbrJLe8ErMViHeuMvSor+9DCBxTDfDQSbxrUhvfBXRPhTTAkXXcA5V
Gn6oQq+8b5G51WqyILL059ojOOJV2Cq4VH+Z+BtNAkQb/w/863P4vFF3qzh1aFFzg9eXeygqZNu3
bhDG64l3erQlJy84677gVoP1mNaXUAHrCdrG0GRG9xB16OThHoPVbaNHtUQfQYliHtdQH/YNl3LT
/SbM2n1oC/yk9KauBLE52/E8wRk8SOfs2OB58QOvJz/1BlcieErqOnfG1TwIr8X2UHhnMxsvja9B
w86TfOsrKwEs59VaObXcA1ZLWOUWCOkioxXs35/9eX3fGl0JX2GsRbxaiH6EY9rIu0mOZnCLAy8m
3p6D7Lteve8qYYwiVtrzTIiIhA3UK7LaCvNLkenlOBW47tITDE1sMQ4CYzB302DHlOxSy/e1WtSO
ilzv4gGf4iIzaeCPKaaGa4lyUlF2Wshw6ajIcIiFXuNim3GolgTfnLSpDojV6DWpHUc5fZfU6A2c
dtxDN4nph+jPAsocMKbm4iuRGzqj7aIZPx6S4KyJdW4QiqXUEgpgaZTQXcdpmQIUFPfIs6ARdGYX
R30/X9n9F2JLBYT7jhW7mNyTGLCH3k00Tp5GjDj0MqaKCG9KUZheMWRo0Jf5S+OAr9XFm7MySuQO
wqmjEhmyw2SgmYvpFNay3Nf1zkUVE744w3g2eHcw5LFuK98L441jFcaP97POhXVXIeES3fICj8Dp
0Ll9hr3Q2uLcbTXo6euNrxy8SDrjuFisrDySAA8g+tatY4tJc3SlWDYDrKDKWjoQq6TAtAnHT9vL
Gr3DSoV8Dy0ilPXoOwcResYHvGXiT3YQftZbGCVYk7w1bTxrWRio8c84CuePozeNT3qjK8Earc2E
p07J6MOwVNvGjKJDumb9vd7wykmLpSWeMrQaD9jd/yuyrrtd3SW90u29tCWVY7ZpgxD4RI4iB/pp
G5K92CNLprshlWCVAg3goEcFRDSJcQobg+VZR5RB9cJVKudrl0iccHC3OIQR6k48o/T/oPxjPGst
vMqLqgDgRGNiykPkwzDakCeN4d4IagS79f6AEq9FW4xDWIgVGQ/UzjfVMjXdwWkLf9YLKhUK3vjS
7me8GA6ysJcWvlmI0kOOEZHezlfB4JnsljyNTHzDkyR4CfPpLM4rBtQc9BZIiVsrx00WgVrz4CQo
7gG2GG7DMNcrb2wlbJvMaH0Q5tZhKILxyxTP7saZvURLJooKWwnbBuU7XzjWepg6p/bw1MQZbLe2
YMT1Nr+thu5iZ5jr1ZyEpfu8xGN503e6fXAVEJ5g4pxXXcjOmeld0AMrv9R1UGlGlhK3VYypYS96
iSUY0uYbrOrG+GF0Y9u60do4KiZ8giGdIQBjHZayPltNWKfS1r1XCSVs4ZzEDuAqecB+y9kkOEM8
ptQlen1qFRKOMI5Teqgw4zgYVp+Wqe1eSy+qr2yac+S8cfFREeGVL9ysxrx5vyQGNo64hC+z2E19
uwSnwJtNS7Pzq0K83bh0ZeOMPEY0VRl8kXVg4rcaZfYXvS+sRK+fWL6o44TUEwzJTvrT/M1xOwBS
esMr0YuduNnY8n8fmSosBG7RE9SiikhHRUa5uVXg2+3JQ3e2s/Iz3Ag2a25qMVUZXjl13biXaRVY
PEb087Iv4iS8QZ5V70qrgqIic3LhkBvLAdmNJ7+suk8ph/AnrVVXQVHFnMkZI/fzeWXiGbuAlZ4n
ZOv1RlfidpCRg6M0kj8R4rdPC7XaP06v+SrvqDhvIY08F35Hvi89/z5DE/hT60M90Ju7cpsVfpQg
Nzpbe3zNs10GMvuYuuKa7s85aN7ICiosKoxRBJ6mdEU6rpLe45R4AtQYVhOGXj5WoVHm2tcFotLW
Hrb2URq23OPx2+ldxVVoVOIsFua8/nQbyTz9CzWYaYdQ5jWJ0UtroxyzuE0Hfe+b1j7EhQ8MRI0h
pBUsejAdAAl8kt9wXaJCRMzNAmu/1JBRkdm91b9U/RI0+W1wgPWxuWKcdai6vr7J7Lb9MqIs9qK1
J1V8FEo0Mqhz9qSwQS8iNPajxNJVr0RQ0VFIk2GYEUjWxeThB7Ma/zBizaBXGKvgqAWXl3aMpvAQ
dlN3W+HEs+8xRblyeFw4ZE0lWAsnGkwZr8tBmolwdyJKsdVAMTG0k5vZRQ3V0ssKKkgqcquChpxF
Vgijb9XkVJ//P76AcsJ2EvCrMOfwUMnxS2dH1b3t6hE9paMipJoe18di6YCpNykm3pDRNkCdNfeO
GrKxzBZbwgjeRKFvPMrUETe2Hdo/9fa9ErJLKWOIEiU9kAxhDhc7q3hyhF75pxIFirEMz4LJ9gEz
bcgNTT6WOOr4sdYJK/8DicrXIYQ2wtI0bn1W/3Y+WzKztPosUoVEuWSzLhlDsT8z64c8Xv4pjWr+
W2fZ5X/xUHXqDSOtJxsVv3Jnu023xZ9NOju98ZWonZKoNad1Xg7umHjYh3LEWrGD0bLe8Odk8Vsu
Xsa1m5OwpHCaiuFnsVoZ6uK6eC6poqISyJntkMvlMDhwbbecJLjJj6aN77ve/JWKmGoeFayxtGn/
AbRYKgd/RRf7ML3RlZBt6LmWmFWw7UsPejOIgp2Ls9Od3uhKxIq2G3LTosuFrGS5jVIoU7aJwKTe
6MptNmqGDHvX2j4kOKhvKhefsBoeu1bpJFVQ1FAWU4MFlHXA3sF8nKQofgSm4WgdhHjbKbtycPwy
AnqCVPb81BVWfrcGGIJqLYyKilrKVfo0++xfr8wSzaMPqd3YWuBOHMv/nDmdy8rCucnan5+w3TNF
IOcs0Zy5EqygrQzpiYTt2IwIvBWsd5PXk96GUWVCs2heY/vs2JJVzgEA47THTELv4i3/g4giK6OW
E4iD25XtDWS/5Isl6kFz1ZU4Fe7kz4k1i/2A7xnNj5yaYNs2o56gjUR4/M/PGnGuDn5eB4dhgucw
TOuCO7a5aq68EqpFw8W+jNPgsMD3SXHkmK1oZ1lCDy0gVTjUkCbuZHQpxyvVpL2pBgj9OSo6Wk8B
UoVDLSb8Sbv1XaiP07JvIhQseJVN9RbH8/5c+mGV5TIXFr0hiY2jiYh+s8kbu/D1DlhPidhJlGYZ
gr4Eaei7e/QGnudU6C6NErF4HK9QeobgYK5Rc+pG7jtRGF+VZz0Xvf+9IeNl8efaNNg0W21eBoco
E1F413kYSt6nNt6LGqnStdWbGn4PVDVuYx5FtWKFIg0swja4eVRXEtp5Gf4zf9dW72omYTXPZS2O
NIwhtcpp7KKXqo+WE89uS6fTUuevKKfJUNrY4YThesTCCgsQYhfPUk0ZM/XOFtWuudppGz4gvG3u
M6OJbz2/13pKYurK5vSHyZdtYjL1uCz22Mfi4Vc6fqyFuGJ8ZX82gREmg1U6R1xuxCfZT2uysXg3
vPJ939yfDK/sTz8FFkVr1zm6wsV80+CsrSs9pAmjK7UfZrSzM6M6fyycGap2a0yfA+MqFeeXzsJb
m1M5VLijNfgTm8kRrfkwv1siv5lvUHuaX8DwmcauNHFaeXCNOr0L22HYQ7x3cePNZRHe51bjJJ8A
hvY3gzVYP/zZFMWEvAmedvhY00PM+A+ims0Hu5hW+5ru3XlLvzVn5Zxa8EBOpl6GH7NczOkpHMre
/7ngJZjcDDlvhMfWS6t7bnPw5x2sfe2vOolC/KfO98faEPgmHt3w/Cnq3sS3D4KU3ujqh+ZNxp58
szqKeRI3SZAG+CcJW6dR5wrVFKFa2wJTVw8fmBHTJDFClI4rM3vVm7vyRUwfM7Cp76xjZYsBzRoc
fTfjqKn/KAKldIjQiMN2ZBFHEJ/+TWFMFJwe31lr8mqVn4yW4XqdbR2lvWYIvWPUtImTFokEvfGV
zIwvKXZ+dsCHLdH4TJJ4/TiG5TU3obezj1ALfaTRzSEL8/a4jHVo7pp2aDJMrK9KPL19egm11l+M
JGwX2uvHX0jqIhu8ryY2OYd4Teufeguk5OcljBw7Qd7iuAA7xF1roLoFIhKf9IZX8nOxDDhFQmI8
Vi4N8GDCuPb68lxafiVqk6zvwmWUxBVmnyA5ckzi0dUr4937k7+0/Ep+nuDoRcD+EA4CYVTtGrsv
A3iTYvwyn/Oe5hZV4hdzmJwjLBHHxRzwGQXe+A2AqaNVmsCx+rOAk2aQz5jvkB1C2i9TNNvpdjUR
lnx/iS58ArXw75xxMSo7MI9LCtp5CAr3OxLF1We90ZXolYNnVlNN7vEdY9M4rXEfRJBv9QZXyv7Q
m1qkZUpxJMjuTRtsVD+FWjBJV6g1v5QlIPwsI2uioeDHqOLbi6ZVmvCUmMWaNh1mZHeOuI1O065g
y9zFfSCTjY3j8DUvlkuf9vzvvzXuJN6/Od0G8zgJa3wy50B8xd7omvbU23UERo3K6Figd6VR2Kz+
BOQwL6psP+Ui/WDG/L4HHhOnl9rtuKwaNfaLOm0fPosS0dxNxbKA+3xIYjP9G0Ivcje537RXttS5
aP5vcSQ8JZTNqWdDxQ63jXKJ7hsshgs6hpG3D6c1FbicC1tqBp4S10VZInVEiXJ0XR67UQWv6zvH
TKkA3o+OCz9FZUq4AQ7IDW7Nx6iozWfUlfqtObVzuh/ScvA3XoLluE5vhTpdiXLRTAVIvNr+H6lB
swjSf1onDJ7e/yEXtrFKm6j6cIq6PLaPQzYlOzfNm/4brspLoleYqkQJRMrPXo99eoqavtkNK/aX
eVJqDq5EujCWyUvwbD5Wiey+44Br9Js4h/r7/tr8euh+Y8O6aowbTZYGYVceBRzX6L5KLfvep67/
LrAQ9rdRXWL2MARB199QO6F/a8Zzme155kuzJ9zNhPFXlQ1Ttgt6s/sIdwrxkhl58FLr9YC9oaQJ
3x5XMB2mdRR9uX7A7tpNtigD+XrVj6vkA9G6Ewq/qX0MBWwLnyT6+H+4Pl6KISUdhGW/VFlkJaeK
Cy8GpmfFrW1UZSGQxGqywp0ztFriCOfL7p/5dBjLPiz8kdTjOd+aLCs+tiLVPOVVxsXEo3Tu5BYl
igtXVvAqV0rbv9Lcu7BK/6FbjLEbj7xAHXFTQInTqjxzizWp/wG1telHnlDB797f7hdSgUq8EPiB
l1znk9OvYsUdW+8rXf/pRW/08+/77bysKrfPDRNnNBPj7x2tvpdkpmGsN7iSCFCFA4o4iBWbpHbc
dmUY3BmGF2kuzHnBfpt6EWdrGmcGm6dHDU/KVDrb3HN8sdWbvRLFTViHbHvcaqsAcXBRgqqMq1CL
C+0KlXhRGZZPeyRLT0JG1W0kUM3eO2WQX5PFvlCqqNSLporjfDJn64jlTjm8TmKU48Pgpn66z7AT
nY+135mPQZvN3/N0bYXesahyMkSQjJVHRXGifebe4/IzNjjsmNU/Wt9EJWXgsZF7sPZX5AAS66Hy
neTgzJpa80LV5wdqHRZtm1vHJagT3h+70pEfZqND7Fxv+kr13pVWWlhG3Z9kPcyPGNR4X63EG64c
jBcyhcrKSKx2LdzB6U7FxInm4jTwIJ1er6MrpBLMSVNYFOuxyb0VmRy/dIM7z9PUVhZSCWYx5hI3
+MZ/YONWt/8jvOoPX/SWXYnkZMaWG/p1ezJ58bkxhzK+HatrthcXTgKpnMboaoSh79fDafCBwG8n
r8k/hXU6FAh4Uk8L29O8nknlZB4SkSXrZLWnsDL5tCVGosiLXRPtvZAwVHrG5KcNSaJrT53hW9+b
Bt8e38KMpNzYhtEON2Ki87tDZCutrU2aLfO39z/OL6z0G+WcytwIY2PkscbOvguJleLerX0hdmth
IQ4RWwbSH4ubZ+sdvYvMfFjs2EQ90Pan6XzzyqK7pjDx1RRispoNqL8pu2WJ5M+mF1hU22WU+h+a
LByn8QYr9qjrN2aBcuXWdv32kM6z792Ea5am2yKs2mKPXn4z7grYuOMtssh+8DqHIjOuVA0XIlR1
ExD1NJtGag2nqvPdadM1djJtx8q8dv+5NL6SX3zIQX02WSZJ38G7xC2HNt/1aerpPYzg9/nnmTvN
Oc/H3jiib9k728JFQ/No53krrjR+fqGq39oMSpZZxsI6a0ol30C8l8mHqlrip6pu+3pjWIPzgihs
Ozwsfdi3H/sV9W3nhseUxrvrq2QaTn6fuJ/GEoX0TZOanr8tk4HLslHFmfPRdGVQHrMGmd2ZNxdz
ZyWitX7aVS/Eq51O8sakFOp0uFrIdSoJbRjjXshEDqeu9SVed54R3ZnWamiJDjC+ktNctwwdUbSk
48B97AKQGqk3GVdaApf2kZLTEsso6MHJ5ntUDPlz3xrla8jZuHk/4s+78a1vrOSxJIDE1gdzz+Wz
QCNngpn0YLrD+bKRj0F+45aG+bnuPFMz6pRbhhyWfhzasDi5VlI/i8Aq/hrL6krL4cJSqeSVLgz8
M4bDe0jO3tGdB1p6Dq8yey4cLip7RbhzEUJsrY6TVycTkjzYj3Vx1aYP5pr2m761plSvNlGpLH4w
9H3K49dJ4lTxiGBmf8ptzFTe/+YXbBmFymVZkFiaezdOTmjkVp+bdkb5Namb9aM5SNyKECgY6xuz
M3vwiFmD8y6S0NaPPjBj9+79KVz6UkpqqZK0QAso6U++V1SYmvvdDeiM8UrmujT6+d9/u43AWuob
mCfdqQkRx+uyOb+bB5w53p/7rwT7Rsyo8r++5wnDyMz2VNh9Im4woHE+RFZmy+0kLbn/RRPMHByn
xWqFt5VZCbnH0TS5kcWSJbDxCsyNI1qh7RajwvImEr31XQRtuvUrQy6bcagaXvqqaV/VEe0TcwA2
z+/oVru9gW6e34fFKO5mF8Im1eW05xsF/wZx5wePXRelB2SmDXTCbf9niaRTvZOI3T9HdpJHu3aK
nE9TC8rg/cW4kD9URo4/jjwluVFxGkin9RZp4WLhFd2BqdoWbhtv7T72bmd62XrvfSpHp1uboaII
KU5dtNr3EWzBZy/2Ne+xKkkncfrBKpK4OEW9wAm8k3OS7xCk1eLpuELl6TRTHMVmJKpTkliY0BdO
vm3trH55/2Nc2PeqHUPT5b2V21Z5krIosc+unZ2Tp92Vo+JC/lN5OiaswDnpk/KUUTq5G0n3+NW3
Q3TpE4jc6XZmV+70foha2hiIbWXW0J6SpcbQKraDT3ajp5DCR1CST2LVPhbxPcuEYu++KUisSFGY
V5bp0kc4//tvyUc2Cw3XLGxOi3CWr75bdJ/q3NOCgjF3pdQwxwUfDKcsT+HcJpvMgsnkRHq0c0YX
f87dFD1yfF1Wn7J1qfJN0q1y3eTulOud/ipnx61Na8bMsjqZISb2zbmscN3is96mUUqLRXhBXdiC
he9w9HBRXL2xu0yzj6ziwMJ5scPcTbjwtUG+9YezSDVEd70Nr+K/knkpnRnjtpM0fPHku9xbs5by
5f2V+fX93jixVARY6NRF0q9deUok9qe3kVmZu2SxjQ/CaBBPDtsIGRyo6MknE6mdb2O2hEe/79oK
5VrT+Fp7/jVl/nOMvTUTJbIl/GgLtGF7ys6xh+gGxnhF01i3bXYVMnAe662/ocQ3R3HCiSqrE+Ye
5QMlTX5YqgZwYOM51XNPn01L6BqdeyXWs7xr4yJY0lMRhtNtYfnL0xpMoeamUGLdL7J4CnheOIZB
dfAzmvGBdbUIPE/xrUVSQn2Iu8rrsjU7RdK1HwYDn5EtmKLyGl/60vjKxcLsY5csnjXHhslH/mLv
YqPTbAerXB/hyimouqo4ZXEa3k3BPL2WQ5xooa0sleqTlU4yez7YtP/H2bU12Yly7V9kFSKi3roP
fUjSOac77w2VmckgKp4QFX/99+z5btKkO7uKu1QuaDayYLHWc2CkdYd+QoqxgHMVOPql5vPL/aCs
Rjl4nsf3dk8rek+rcalLlS+sO/052l9e+din+3CywanWrfXjuOIczEGXvh04FG3CRvcCOG9w7YP4
VD+ucbXkZ7oT4D05Wgsq6P6MCz96Z1OBGrn//65Xke1Ou2y6oJBCkfT54hOdgD6kefOIA0GAwz/O
f8MQsP4rbG28gB1RIYsWPLc+w6m9GU95scfbqZr4l7DhvZDNt3VzTUHMY16w9ae45C0Qhw0rksS+
CDLlNm/aTekfdl/grrno4bT1fXtl7i+fybEPAtR1P/ZbT7Bt5Ibe0JijKFNaMUFjgqaTPKQSHZA/
L9MrPenYhwTmTna6ycf2UU2w9tWMTj+tWRWeVw2lfRl30DosLZnle7Is7YcR5r+3bbFt9ZuoHqpT
1MKV+Wgh2fxz7XI8ZOCyV4TZjkFSztuAaRzFgmv9mOO+uzHwTv4Y9WIPqhXFPpzQ9mQvaiYBJdg2
cBCshJJqOQ+BntWxDyeEfhh2t6XTvRAw6oD43P084Dn65+92icHfb6TY11NWm826WFTmXucJjt6i
OqTAIIedKj5ziNCmA7uExo+9ozu86qFg87Ak1IigEmPsk4fcvo5L1FQtMoFqXUpQIqGokZhKhVV7
odHxfOMADyYzAFvU4xjv8OttwCWcT3FoDzT26UN07HVWq2p5dJASPKt+au8yVwVJ7nBYlj6fPe7R
DZNvsHGGcfvRiw3Gzumk9rDV90GEakE2kDf9+miRVt7gYywflj5QR4z5SLN6BDERHlLxeaj3dC9B
NBHsYO04fwvY+Az0uOeL41pwlTXRoEW3BLhl+EteyMWFLsinsD/g5WK8n3IgCRJylgWr3w4MIh5U
dld6Ri+GLWbvfdpRTbAAgf7NuVlNcU/7PjoISYO6tAxu4s/XprF55AwBO4mv1crfEQ3ruoONwDI5
Bq3Nb9gxYBP7dcTiM7Z9Bbtk+1+WuP5r2OCXqtkvuR5csKaprqBR0aTQnDroPok/b3ORzYGT95Ix
sQywMurH4g1M+YZvMMEt2hKS99fEXl/5tL7ILt0a6gSYcxc5AFvduCYl99sEJ8Sw1bn82V9Wx+o8
W3L4voNcLJKDQCviMINGHnLiY+d4yZjoIxhw2n0/j0Nm3y1wSxnLMRHpx7DJe0FrUXh1cQV4Tp4l
BBXyxdn6Cbl8EUgY5V7Q9pTXomjz/E2xj+ypuNgpl1Pe2pBUAcvjhS3PiyGd87VSpeF45Rib6J/7
vAbB9hnMRp5/W5fhGSKHHcODhGpwWgLVWCxz0AMQw3tpVB7JxbZ5l7+hqCGVbBZ5WdlA/yrmw7zy
YonR4qEQWW/7/WZd2+0tlFODCHOYuxe0TMiiWXJDz6Zi9Q81CPGzqEK3feo9n7goVnTlYWC31rX4
OA6r+WvQNQ/J0TB3L2R1PlYG6tXJ2Yi5fcvSAc3gepz2MN1LiP893zZmIGYz/bjfjGJ6x4YdVYMx
LHvF5P2QrS0xtBWjKh3Q1aXIZ3eMmrDeAYb3A9bsi6kHhy0PHxNzo/bu+8U+IqRsgNG9eB03tseq
RpEDATWy0i24ZwEdC3rWM0gKPF94C4LBgv48aspyruJDw+EIB9HRQIa0j+YCvqNFky/F7N2cmIc1
XcTHLG7CUhDmXbPadAwxdVmbQWh92ibydkjHwD3pQ7mAXp8KPl2+K2HFOxpDwx4Cg0GtXiy8F699
sUNnys6XlelQrpE4Hm7nlmdht+BvWK5821QHNWaosPI4eoMOtntIC/096BJkXrjaIdsa6yA2WvbR
Nt6u0oojG8LkgaGa9HxP0tYQQRcgh5jquqOdQV2F6twpbOpetI6uE6TDS/9MCE0waSglLK74J2xw
L1jBo4y2bMbgpqL/itr8hYs1iGnKmA/R4i2qtHJd2ZkKgBygnxKdd918CZq4D4qyhoAh2zp27tn+
g+RRdeg28m/Y2H6UAlzu0IVgZ8j3Ys5DBgfpJsgsHqviXaq8HqkFjhArToQ8NjOqV0sepoLNEi9G
oTsE9o227IxGijhpiKiXcMMOoklh6v6dCnOqyC4Tg53l8CFPUPeog6UpfGjSymdtoyhi5zFOHnmb
t4cdNoRhh4svpLvus211jt1iCbh7go/0EFozwLp4EQqFE1zYVYpVN8ObfsngK76E1YMwuBehlEBh
e0pJjx7qtmwlWNuuTLs07ELygUgQiUiafm+iquSq0aWluKchFhRE+MS56GW/tmKRVoYjStMVxvZ5
fYozPR2CwtTHHrnORsBd4tS1PUdqTSJycNiPgaN7cSo5pMAhZJ6cL7JJPUwIDlHjfoTN3AtTSMbI
doVK41kRyKXDVbK+TQigfmGje2EKwpcUFE+xs2kSe8PSbj1PcxFSwMIX9S7StRk3QpYdzqTGFaV2
WwRpvC26CZu6d5G61SZKdTw5O22Q4IloLOc48OT1ATlc2GjZ+4yd5d5+oWkbndvL+R42cy9M+zp1
/TYCPyW7GmqHVbKepn2/psx22XS/VZwZ89E4a8rn1KS4Sg3SRnNosmpJ76NW1O2BSBObclqiag5L
OHxwDgTZGSOGYedXGl3FqlsOexWYcPjYHB51MG5iG3Bm2PFvnIFAxFZPaVjQxl7QqmY0MUgSyZmv
c3QgMSx/53oK2/o+GqeptrZGoQbm35fL1Y7anpeq+zto//jyuTpNAE+zcBaXK2jNBiTFQxcHnjc+
FsdkziljFnZu4uXp4klw3Fh3jQJwOVZe2ptezHKtRGE3HDeugKBIY+HMCDWHa7zN10b37lYA6Mw4
TWlyHlkHtoSZpp/LguAKW3UvavnUMLskM25u6Kw+6NiRr7XowvyJ0Ah6/iwo2nFoID8Gix+LoOWp
zW7XtIqPQXP3kTgEon4tSKIwVh7bT/BzlmeUa1Xg4F4KrJZuGtvN4AyI27lsRN0dozr0ke0rMRnC
WkonAtmePlbvmwZbpu6CR/duV8enBO2/Oj338zrBzw1Ck5WygQUCH0kja2gUZStM15Eq0VsY8pIS
9IIwI1jmyzDRWkCuEYIBZ4EseO2hR5+a0Fok8SKVMgDkYmjEnHUOZBjr6+5QDGHmu8w3FVdZYRah
sGNsi9oMmF7DYVBQ7A7b7F6gGjRTOiRNl+OR/DA7Zp7VTViWmvgwGmnlRrseVlyggzytCrd2Nrsw
WffEF8xFI6uSYuP0rPZ9P4CsBAzNxILS98RH0ORLlQDz6+iZDsje3QojrmjdgiAAeL97tynZzDZJ
ON3DUwmKwoecgALXLe5nyCdNfPgMDDDTNRm6VpYmgQGJNoNEuSrQyyrxATQWIu5t1y6QIlyXz+Oc
yEOXR1eqSf/BQH+/86DI+PxkJ70lu56XHciQMYXhRa6gt1yVbpuKDX6h6zgc1tUSd+9kTLvpAFBm
nS+fpdxm8Z1vzLBPBNoDUx6CNceX8iKbZHB/MNGEHzsDnK/TcS2TNfDdn/iAG5nBWytPIdTeUAvv
K0hSbqhIByXO0M95vpQqIzXhBYR7ofT6RTiQH5bUhbUdEx9gI+gG/paj8X+POLLAWjizgQLniY+Q
mRTIDpohH8zr6kMrLcReSbUHXcCwcH++LIzneCIWE2aO+lYi0/TAwVMsg0LPR8fgNdv1MDPHB4VN
dMnZQE+grcughh12xvOpw1+vWm3ax2e7J48CqewdvH/COr2JD4/pYdeFLwibCVu4s1smXibg3wU9
HxIfG5MXBUQzFyAELmL7mDg5TSMvAgf3YvTyLB/6MSfnsYANwVjBlqTe2y5wdC9PNkk3xuIC/Vit
eAfS9XTcilYEpcmJD4rRsFKlpNPYL6b/IBOsSw2ty7ugzehDYuy81VEqFBYdeo6ozbH8WATqWrLE
19MVoB7tkxoxOrC4X1kNAlkOI+SwKPX1dJ2NlwXo3vhM9LKe/1v2Qc9/hS2Md/3qGQn+1mJh1tGO
RwLx9JvdcR62YXxlLTnSvTZmxujp/mONDTllXR1mXZ74WrpmqyKQcnEEkAxq7Dnuw4c9CxOZxDdN
nh8w/R4zON5txfm/jr2j9Gc1xWE3qQ9x0simBors9rzGxS1d4MpaqDEPXHMvSCXgwtChWIozi/Yf
KEcNJZQvgqp+0Ad4vig5GjkAgg4FgM7rnsFwbWbVETKl66eg3ejjm7jScoJiKMTYDZ5rwMn9yFLI
mocN7tWJm9gJEQmHUx1c6gdFF2qO3SjSLnB87zZVSTaTzmKzA03SHvB+IMdNgGAdNnsvUBWXEp4Y
CfyDIuR6PSFg87rAFN+HNvVwy0K5qbuYE5n02McLfN2WNuz88kWxyDB10LlA1VIUET/nqvhnzPg1
9i7DznshSfZxTWvbpDqfkcJAdOKeyImdoLl1rXJz+XIvDe7dplTOsx2TESLj81Kxfw1fkkUd1Cp5
Va66eLeCQI+2He7w+mvYV/aCl+a6pxHBmXY5MEk99R+7ZhpCiMBoCvrRa4d+H4EqPo/dtP0YZ1wr
5V4E4uMSH+QEoZS6WCiGd5vqS1fjRNu3MGFtNB396G3WbpXRgKMhJfORuGR/Uw9hIi8Y3Ytda6ud
CN0gdkEmOORREZc0WcKgfYmPcRIaWmLJsiK8plp96E1d3KdWzGEHvo9x0oRBt9UMAA7WeI3lCo//
zlVhV5UPccoBZsLcJR7/KKqXPIegRdJM1U3QdvcBTpAPXg0MGlJs93657RrMvyvQZg8b3Qtf4eao
GfpL9uFQ7gZU35WQ+Q5i5mDLeKEqRhaBG5FeLvGLtelYTadCsbC6hY9vWixt2hS96aosoAECSfJZ
vR0tDVJuQ4/dKxpD58LEqYVzSFuTLwZc+3J0uQhbdh/dtNaRmWEnBgxx1eqDAEO3BDFXh6UgPrqp
N+j1Aj2F3k5sDzlQ9Oe6ScIMDCHF/Ty/EZvZe9WNw41i8K+gqmkgMXRVme+Vu8oHN5EE4s1pNGK3
Z1w0b21UJ9PbFtzDMFuSxIc32XyDYLDY0zMk7Kc3kpmUllUqtyDWBbZN8nx5+ipfevTscI7trjsZ
0X1wnIT5wic+vgkSR45EFZJiOtnoAP7yh3XPw1AliS9Q5QDGELRqhxvLUC7o9/l9Aq3foJ5d4utT
qYEleiaQZYNK8Wcc9O0dWjKBWasPcDIcPKBJGHbmJv1puuWJmiUM5pj4+CY11mYyi8R+YfYE9rEt
9zUM35T4nuERKihb20bxORXpcliTKjuyVvVhxYLfAE5Rv3NXwTMyT9RQ6gSEzlSg/Bp0cfgIJ9VN
BjdTi/e8ERDDcnQsvql8b4LAq4kPcRIyGWh8ybZpo/tb2TsIslASdqX6ECfdL65OFC7sEc6Ud02G
puCk0yJw6t6VyncwmXW6Djcyx11tKrQBElWEHe0+xAkuxtwUFCVgA+Mc0H/6bxqWxmEVIB/ilO9d
UowVOshrC6qhqqX7OybOhOXtPsSJVtGACiGyU7WiMbUytI20Y2Gw1cRHOHHJaJ+AHn2WqdtO6azW
GyXij0Gb3Uc4SZmSkRVo78CS6ysvUEktUmPCdqOvrdQvubLJhiSJRE16C0vp6hPQ/fWV0f8DdLzw
QPPdwSGeNvF2BuTO2JGCFdVUM3AxiC/94KLBWFiKTRV5yEcYqx+dInQA4KdhooACYlGkN40lY3fM
N3jU4yKmeMbpRqEONue5oyUQ7O2nIU7ZFFYhoJfE4BeKD+86WnGNx6qWkJJce5rc0Dq0QvAbagqw
o8V0DaBqbFdv9ZzHn7soNWGR70sbDaqn81Ch/wCrmKV0Cj00seRFWHXjN9iUjEGdhQX5Wc87v4cv
j35fU5WFVSB8HSNXL2zTBJUfBwLaoZFTctcyWOkGBZCPm8r2uhlbl8fnTg1tydv1S5+wK03AV1JG
HyYlFaQoVrROzq6W7UfeROJTxMOkf5C3Zc/3I+tmSYYLa6uHucJhVSB/7Jc3ZNi6eMl0n9otjgTu
aMh2FgcqFgfXYnVNf+m/w++32OexX3SXjRm2RSz6UbXd/sD3i6t236opA5oshitWA35zXiKld9+7
ecQDUEqV3gpOYO60ZAUYdht/u+7CRXeQP5rerknL/uU0XyLs7omj+mLi7ajnhtWl3eq6gperNngx
JfSDsmvyic9O3MRjPnwnSQce5m5gHxBHF2mVgAXEL/Q+D0+mNncxH+8Vj9+rGBu2HqM6ZNdicO/r
aJqMq1oceRxJ9gWOaOYeb4ZraqKXQV76NunzjWV2AATWNZOP0qaDu5ERuslv14Gp9pZ1a56+C9aF
if02QB5raqUolkc1u+x7s0v+c47Rmw77Bt6ThztoHOItsn+2xfzXGpH2Ns7Wa/fXZTleWib6fJmA
NgH2AZZEjzra5qTUDYdbkIRQRnvMZWNDzhB8aa9QAcMm00LsrvmRJheUZZIN5xj1hCv76D9830s/
wqsq9pWTLpvm5pHyMdog1F4sH2CLM9QHsiTJe8mp25GhNxM5mBngjvry8LLUmq8J3OQf9DCAQjvu
gJWFvA1gg+4VNyyxWEFq9s9rtH7UQKo8zFBnuyKn8eKBjMG9MqSgSOso1AofKW2QKPSodOS3A82y
ax5Yr4SO768hFNhOudiWR7aukGvSbLmDd2zzLd1n/jE2kPEK2ti/+WzY3VVpP7vPeuT/G2nXgk9b
9Pznn0e/LMcLm8JvKIyVIw6r5z4zVyDByeMCRhO6MFt8XOENwY4iYsN4jru4+rTJjQe9C/EHLp/t
lwxrtBvpiwJ/FwL5tuzVOMKW9aou2Svx6jcbRDJE8dzN26MBLo8g/yH6HQcbi5W1aoLamvgJ3qFg
EtRr9Mbko27d1B7GHVp/t8ihZ3MlYl/7Fd55QMaI1AXuy88X5chbk1zMKSVETm+hCKKvfP/XwsQ7
FHAXZ722k/tML4A0OIvR24QOw+nPu+uV0f1OQw9CAx2mSj7meMLBRK+Szf/oNoc5cfPY7zVACoxM
87jaB5p3R2qsvNuJVCGJNAb3bvV13WPSppV9MBUMp1to7Le6CMLrYnD/VgfyaLE8mx/U2JhSZpJN
p7SjYd67GP+yp36JL20dILSRjB/JCJ5gP6X9t6i4asT12ne9/P8vo8MUOq6x5+VjQ3Nzb9jcxiUc
pvhfYdvGu8vFim6vGl31JEdwVmReL7dQqLryjH4lqnw6tRAdxFxExB9J75K7MRf9h5HqWN/v+Wb3
859/weUKe+FY9XsOo0TzCwmqgDBiMdfH8aI6dtQ7afpjT+DZR3mf/a2ruL1zfBjTd8VKsvjuz3/7
tY/jh/RKq02ix419O9QlGyGNvcxNc+WX/fcGfuGn+S0JOy0kmgfnHh1QLgakpQoC8bg8ljuDyk11
sG3L70gE32EgINv5i45sfUsj1uRvGjUnb9OtIPe5BEz6ODfV8ElBg5AfRK4hvg/5fpPd1bvJb8a9
m8hR5t1wqtsWnfQtgYQb3oSQZ4/gwvRv0GL5PRDdogTdDdn+SJc0faBbZv4X4c9dqU9ejoqX1so7
Qiw4IrFjKzZyBV39o7p8dZKCR8PtlL5zORm+V3idXPk0r3x4vymS5zwroKoqHsns5r+hKR515TKH
9Vwg3u0dKXav16it2PYohhkeWWbleQZmcxd9CvsU3qEiuiGKqnGoni5CWk5k8ns96/Tbnwd/JSD9
joiCCp1a1tQ+jKbb/yUgY0Q3uZzT6pbk8bz8vSSufoeWki0OID1HpIwyOOlc+WWvJFl+xyQnJGY4
YeRTU++Ne+fSPoOvFx4Ad3yGVs2plxQy24mCYFs52JUHdWrwxbwEgvYzfjVg4U80kwbVs8XeDE1Y
XxWje+fMOAEihrtcPoKGdqnNXdxczFWA5CvHtN9OUfs0q3aaom9A6aG0Dw5aBuXDJlLLIYvdeO1V
9ErM+J0VRiAhu1shPhN4XDxok69vYhbEEeOx31pxtWhnTerkMY+ggoNGgoS71NXCymtT588v4SYe
46yKu+QRrnRzU1KR959Qd8rDThO/t0IEZILHuJ8ftM7yr3qpk+IwRQTf4s8R+dr0vXDv4RIJSeWm
+oL0aj32Fwu6hGdBjXMsvZdC8FimBdSy6aMxei57kJjv6qEP6q5gdPp86U070GbqZ8y96OY7SyGg
G6ehWqV+ewW9JphYwK7tqSv6+KaqVvpmImsUuO5e2Momzbo0cdG3fly3v6ST8p/sKhfilaj12yuN
jWw7ypk9qoimGtyWy3sbLMzuPgJS6Clo5/hdFqF0vFJoNH1pUEY8QaNXPSQo+JzCRvfu7MaybQUE
CKuf1PxNm4jmYzysMmz1/T4LQ59StaJXT6ajy8edj+6+KNg/YVP3bmjoUcc9oYV9aBQwdgRFgjrv
t7/+PPjlWHkhl/F7Iron0QTf2vSRRKp4KCZr7XGt3G4PbuzgoVC3e5AKF4/9BolrJ1DWtxiZAHoY
712sD7Ibr+X/r5w7fn+EjhvMaCqjnvbM9mc38vYDi+V2/PMqvTa6f+UCYzumWx9944TwjyqZ5vfZ
qAOzVb8/AtG5IsXzYXkQawIOmYDrdFbkgTKsfn9krKddQnigfhrXlb8l01i/r+prjMBXTga/QaIt
XxVeOd29A+y5uW3qGQ+AUYk6vUFREu/HoPX3OyVrEcd2r2L+CEzQDsBBKusa9bKoCry2fiOVzzMa
Ry6fH3hT8xsDbWBextlFFjjsB3gxrNNK9ksx4YAwl9IVcUumjnW0//vn4V/7DJd9++vLvRVwHVUJ
fZTSVh/5NC3HBhfcjWqS5soD+5UQ8PnlsZJzki91/dT08f5Pt2YxPeUadrZXHlWvjU+f/4SG5HiD
SobSyaWF73aYaiZK8w9hC+QFMIH3XpXCZPGJtDs5xfAS/KQKXUMbF0W4JPAje3ewRQEPTfws+gYY
8Q3EtZYHoDfDjJ9jn2hujK11oQb7wCJ82GZeztPe9GFZoc8zZ3VtnMw3+oja8HgHB832to3qPQT4
zGPf8KFp+zXSUHN7Ikuk3kBo8wOg0Nd6Xa9sfZ9n3kjdbxrn5qOZIZ3jpn45Qt5XnupN1ldKL/8J
NLxwSRIvehXaQ1z2RfouN01/13CYF6FD1Lb5JzfuI0lPbJ8Se8TR6g6ySCZZLm01tm9MrxZ+X4tB
RVkJHQLlPqTWqeFw0WIOixufqz7njdJDIZIfBKbGt2lV8a4ETXQYwza1z1aHL7qcetPSR7s16xNb
jXElELf6Wur0ih1I7DPWbb6Kqi/w4Fm7FGsGdP9ESmMF/4vPFrUhTQde32dwU64OCo4gezlXW49/
rvyjcyT51GXL+vPPx8Qr2dBvBPcczy3oIkRf9YC+2QmN6Hq+uYBynlg1J3cVa9fq+Oc/9d/9+9Km
+u20ADx0h9v9uzHvmTkhbzcxxKgr+35YW30ebSdP8RT3fzuquDug5VH0y4HCt/x9Ax2av2C2jVy8
yTfcUyUEtaYCL2mc0fMPJhRz/9hiSvZj6oR511p9Td3w5XAjPo9eFG7soSgVP4JF1dZHMeUwAJ1h
cXcoBKch7FJOfD495Gw1vMxE/jbvYg7fKyaaM+76Kj79ee1f+xHeY8AQjbKGK+LHsSW7OoK9D9gC
dLmoPLuhhVb6n//My1ca8bn1LE/aStdt9A1u72ZDzw1WBvU4CBJ0ahOfXS/loKq1Y80TiaGzk7FI
fhlHOgQdLDB1fH4hQ6R3QkEmz7/kkFB/R4Ulw/siU7wN/MjeW761MN6hadY8CcvMuVBTfxaSJYGz
99IJEoGi5fqpeepX0D/KbdijuczG4pqG/Ms1YOLz5akqEo5mZ/yoYobqEqhJ8M/OxQqFgL4b4dPA
aAP8ygQprcCv7Z0XOYVzn2BJf8/iNXnbgzL2eVr030Fb1SfR00UM3Kgc2V2bVTPclwguEIBBg85V
4tPoZZ0WAFds4iuBeIF6Q3lGVqCFHOqypt0Ye1dxE1/5W69Enc+q70WrRJWY/h6eQv3/CGP5Ozk3
/Ri2sXxefb07uP/2W/0E+ZMd9q1VlZdg18F4LuxLXM6sX1L5fIzQOopV+6S2Tp2Nq9x9W4Up63Li
U+sdgUI+Y2P7JDZhT52Ca6Hd4yBAO0b3QnptsibX41A/ARQaHWq7RId9vaYG+vLdTHzPiRy627PM
lvqJdVqlb1O4qdkyb2F2fTBQCHTvchqHWZqjV/D8IzRA5LbxzPt7uibo7TC9/kzHMENQ4jPtK0cH
o3hRP1FCursBcf1dLjAZDto/PtU+ql3csDhqnrJEicPaVvIMjdAwH2nio/4o3bOtWvb2Ka/B4C3H
lPXDcYA98qew2Xs3M7JpBY9mUT9BJi1/I8aE3LG4vrI0r+TxxAfdwQEBDl1win5LwLav75pooO/W
vdv5G7fs9h+hke0CACZZfZBt19/1eWLsrSs2V5wgRTk3hxg4h+RCLuY/0+6qaNMltn9PBYnP09dL
IqyM5uZpLMwFiJZE08e8ylp93CFJEvQKI78B9YoFhsF0hwSaieaD6Ki5TeIwsh8nPl+/QfIRb4PR
DytgmEeSRClMMtGjDtsW3m2+zVHMYDGun4DNm29xUeUPcoumsCPXR+h10b6v0bLpJ5du8jxPWXTq
yUpD6ElYGe/ehr5A3YqO6Sfl4puOGOytrWmuvCJeuex8sN286q4Yul4/RckobAmPNTjYg18c1lYg
Pt4uJ7Hs21brp6ldxqVsTOKGg7oc7EEf1ofbGergi11gcVi0fs3xtjnWNIwRzYmPsSMO3IeCTckP
Dl2uQ1QLdQtrWBa2a37D2GU1hUM1E9+gy1W5U6P3Xd2mSi8yqCECEaPnl5CLUtuJXdoHPEDdSYo9
/hGne/M1bOW9u7rnaa2ljPTTDnvecq2x9DaNg4RwsPRewBoB8HQ2CczdgtCtNQycujyMTojRvetZ
7+DNTbzunlAbiL9B6aE/QJLl2kH5Smrv8/RZW0RzG8nmgW3bMB0ZHNre2GYuhp9I5lv7EdZxQFAy
2ENcMxB55fz3AXWZqknVVbnGrVfpnxBDGQ6jnhaov7bmyun/32H2wh3jg+pEPoBSl43kB6C5SX+c
s3Hf79U+C/rQ93LX982S5u+63uKATeqieNvtio6lSymeroxH+X7TtBcn1o2j1NVtGX8fTcBUfLtY
CNEHDp+i9e8em3a4zThtb8kwF/VBIf1uShj45u/aZIFAI3adivVRT1AYLgear+DIQjiatN9BG2BT
VzKOJ/MMAQxGxqYskFCuxyRNuLmfRpnV52KuZvstK6zUb1UC9Gw5rzGvzlmL6+2o0SzLb/OCJvro
qob/yNtFNqc5W933dci3z5Nxpj61mei+rrXpXEnnZaj/7YB4S3FGDDlkis5VN1ff943y/9UU/MEb
eMc07aEtoJV7hywgstsBztnpcIjhuwVaOxVdMcITHTQuR25guz6gNKI31x5jmjXFm20Z56k/jfDa
Pkbbsib3UlSk/7LrrT1Ncl8+TUtB67GUYPhD0iUown2ko3Ym2taqwLU24/yAFzfs3yMdJLfOiQ91
VNGSctitd99YB/59QxLKcMRyqBWHzf4SK7+8gwS4/XPRs+Yb5/kHvkt1jiTgxAGDg3njDQ7Xuqlb
+hqyJRVwBOsAWsfUuEBNRV/nlyGGImOgR+UuFiark/OpVVkWcu9g7t7B3ai8ilQFxx5G9uZE3L6X
4HeEqSsnvum2hganrVs33PQ1YIZND05SloSqiPiW2/CWRNt0hZYW33EtsAG4ogI807CP6iVa45Sm
wN9BZXCcBvsRnho8PoDdgHJ70Ph+B4Y3mYGeHjaNGOf0aJbI3MUKR2nY6BeU2S/7HUqOFOwnzN6s
c/Wxxwa9b8gaKGL2WwtmbtKeNKCwYpcvBxHt/bGQOJ/C5n55sv8y94Z3Tm0G8i1A9/Y3PMPdMFVb
kPM0zBG8YHW62Ta2gNyrx13eSR63J/g80JCyGkZnz+duNzFTwcEGV4Cxn/KJ8MeqUtu19sZlmN+u
XQzvRetwcaXAaz8+t2tanNFETctF7GEGBonfO9ETF+MUg20uc/rFzak+DnsoodVvhjhYmG31cFmZ
eKwPvYM+9GCC7IOxLl6wys25VFfQ5AElVx6wItNhKa5pt7686NRvUshlSuG/hJkbkBSatRC6zBak
50EnMPXbE5q5LJohUXKGjW9RNnUrzxOk04I2JPX1fomrMuJqqB9c1OlYJvu7SAf6RlC/JdHMydw4
XQ83TZGgfOaI7td/hr7bo39CjgIAV56HE1upHqYMJ7wA1RMeCfBgGkgWlBQw6vckKAHdM55ydNfH
/u81hfpMwiNzCpu6F6pkm+Jd7zN0uZtkPahKfwf87Bpm/LUt6T2I1NyADTJA0xSSo0/aEnrekG8f
w2buvYfWeYIXyLDCEmGDAgrb1wO8s8PyDeqL964djAVUiuMX3BY4uA85OeBODSnswDvmAuz+5ebg
0kFPOQLxHOTF+MZQcEIynvwIWha/69AP8eYS2g03FGy7s3Bbcx+h0BNS18HUvVJlU2jggG1Dz2TY
WGkNLPC6aAzTK6d+m0GMSxuhBir+Ven6QMwclVW0BGFtMHUvSNfRzCkzs/jXoL1MKeTtZ4uLKWzV
LxHwyydteJ/ktK5wsiepPNgeJL1pq4LoW5i6F6Q8z5WMofVxhhCVgkFdPZfL9H+cXUtznTjT/kVU
gZAEbDk35+I4E2dOnNlQySThIoQQQgj49d9z5v0WEyUeV2nrhQ4GdavV/VzcH2GP7gUpro0brSI8
Oq67720P4mJXBN45iD9TADeo2SVZR7hJ4i7Qbmy4TDp4de88raaq7glcpy9CUvDuTcz2+JhNOg0h
3lLijxUoMBpA9qjih8RlvhQTAhXCHGE6JcQfK8idwfx1maBrY3GZbK3dD+saJskDLvDPGxLKUyvH
plQXKH4ZTIzcH2RctrDd7o8UhOwG2F0V8Rne0PNBa/AAMPP9M2g/+nMB1xtST12mLjpb7lqj+Cld
w1ic+KJenMqMDelEJ3WJgYD7HOczmz8NLWPjh7CH9yK1bWkxQYoOYm7r+BYWZ9/35UWvpGdOU1/B
l/ZT2hAW/f8nVS5Hhdf0dfRX2KN756lytULZPhc/lOiGsory+VCQ5lvY4l6kcnjV0iVHfSdgqfNW
OZK/6mwRtrg/D4CTg5qGEXvdZfB0+Ye53seah+VHfxpAoQ9OoSs2XuRi8kNVrTYvu36oggYxFCiA
nyOVQ+9rrJvbPTLF+tsKZWYg5cawUP1lHIDiKN36JP+hW12VoDl2lyUKDSd/HCAwawBtWY4XuA25
MzqZ9JR2KmjYgDfjBSvs5nu5ug4bfmYLv7ewvdkf91pCUCloV/rc+rqWqNUBur3UYuvfiwRtMZFN
PCyg/HGAZrv6nz5XvSzDa9MDFdttodnAHwfUaQFJV/SR8OoBz3RZ1rzO8jCFY+JPAzRyuxBNjTR2
I6pWCWSdsmEN4kRQ4nf+cYXBSNZWeHToJ7sKfKZIR2Gq++SXlj9zKt1zlDNihqBbXPQf1U7aEPgW
ntyL1cpKK5mZhouAFnB5y++oB8K6kMRvLld13tM4RjC5jsnvi1j1Y0SGlzQ+njk9fmHRz6sqsmUe
Lk5q1hyN2or03NF5DxMwJL5qb7xM/19H1gl4unIphrtRxXlYVeCr9uZUDGuqVXzOMU0+KLl9Gerk
R1Aa8Gn0Zt8RR7xAUVDN2+s4d/F5B1/tGra6d65yeKXtCryii2myt1ZF7NKTRt2FLe6dqxUcTtcR
WuDndl0e+U2SMsVULSw9+vR49GMG0Sg3XKxW9UMd1evXBD5QgXcmn68O1O+SQ6opho0y0szfvE3X
5GlqdJAGESW+am++TbUZF3xWjZldWcOg/NygBRf4cvjPxzZkHYGWyVCmVo171DfLg8HZkCE4nty7
qvLIMrcCa3yp0X8sq0x/HevA7Ui9Q5UWSy72PYvPSsHPU++UtuXaKf4laEP+Qk6fdqoBtVMXtcJN
QTasPzQV1GnDVic/v3Sezjvk5NFuF20njhzy728aruOw657PMddViuFbjEbbxtW1IrjodQptzrBH
9yKVNBqOYK0cLkqv9Tfu4Pc4sxdVgp7J7r9QzJehTQhsJS5UqQu0ab7NXRNEhoAxrjek4ROkpva8
Gy4QO9vKbdjst3Q2zceg9+ITy3HXaNKB4KmJ1fpcuXV5DyfCsJkn8TV7VVIoGNi3KCGl+gwnM11O
IDSGPbkXpbKG35EDVOhiebd+6VKBUYGaVNhm9AV7KXAkc0GpvEhmjXtF+MTtm2kIFAbHRP/nUIoX
tc4LvKB/8GRcVVlBydOUyxpan/q8csoSVGErPDdsW/UHcuv8ZABhHMPevXeobptpCibR+aktvJUM
hPDLyQ35KWx1P1YjsgxxE6HMm9v6le5a3IXHoVaBVz6fWq4xUTLdkk1NSeBecXICRl+6C5TYJj6p
XEz90LZw8L3kcho/iixJX9ONB5EMKPlFu9e2O3NRJC+YdfTHnu7yFXyc2kvQq/dJ5QLa4FklYnmx
CwztbQJ7eMAggowliC/da6Get9bJgGntlq8XC92nVx2KprBd47PKDZKiycRtT45yOFRE3/cRCxxI
/MIjd4XZopSg0IshstVCb7jMzEso82dOD59HvqHzEMPkG4f2VsPYDiYqydyHGR0TX2bXZN00S2JQ
cBS7OcQ7TIT2GYKnYfvFC1WZ7WTKcxwfNS3uc9ur81AEWokRn0UuE8JmKMphv+CKXAoO4PAchbm2
Qxf25wQMoZxm31Nsl8q2ULSpTFMmfcXDyg2fPI62IyDr0pHzJMEC0etSlw6D0LC37jPHIaNoGzpj
w5AKCqWwaD8keeAInvg4pQoyyTkITDhXY5Z+EPFqL0UVBzGwKPFxSsC/ZWvUw7aWRnH10MKhobqs
4GSFQSvIL0ilEWa2cLND7S5vw2Y6ywhiM9USxsXBP+DVwHGVRSDVphgG1aJ71ca6frVaOR2C4skH
K3G15rQbC4Ar6vSKrm11WrUZAzelF6y3KZbgbI7hnmf08Z/Vg81xiA9VUpRYOG7PODq4QY40apmP
oKhVn4LejE8XHyJa1U7iZgPtUMJe0YWg/66kcC7scuPDlaCgWGWN624D7fipnmBeATZOGDyP+Ixx
2DjGNdTB6roU6QwNWfjZlEMsgoCRlPhwpWhoIKQ4ywRWwTX9lPRmP5AoDFiN1W/n1r+mq2oqttRM
CQiGWSGnkvVVf4m0MmHb0ocrARs7k9rgxbukm/QFbpfskuysfUlB8Znj1Qcs0WGESsWyR2fH+49o
z7zPtHoftim9OtiBlDxMCSbm9iYEQF0NseWb22jY6l68RmK1ENTI+ssS66NeuzuR7kEYiMRHK1kl
U9DasTSQriVX9m7dl6DPmfhIJTLsEHHLcfRtEfkMmTVzggZPFpQfEx+olG9AUWc9gHjG3gA5wNDC
XjwMbAl94p/3OdWLFo6yHX7UN3gxg0xZV1TXkI+JPfzz4nk1zHHqzH6W69RCqSxiXzKw/oO2SuKD
lGIOEL+TMj5DfP8hvxmuzk2jAhf37qqM3nSHIDF63hsiyhjSDGfAC4PIrTTxPcbtCiFqCF3s5zrL
x0OuWApZvtDN6AUoTZG2ZorqtzWY7sm2P9MsDwNvJT5KKU9gy7nBK/Z/jkRx3Q2HbFBhE4PEhynl
rdIMAHf0ZyMYdFYZzLQjHXblSHyYUiVAw2lyNH/rdouAT1g5DAQDIdeJD1OysP9luovx6FPxHmKR
5tDv8nNQHPkgJTPDeWNWLYEp6r4dBeP1XQNzx7Ct7qOUtnSrWN1n6ZkuMJmqcOMr2ZaFZUafCF1z
sIipaFF/zegrC2v1XQf90KCre+KjlAS4SVO8Y0Tj2l0cdD7kh3GWOvDZyc/pi2xy4Kut4MWZsw/V
TXGraDQLaidhnPnz4nlOwYlwuF0b0Y1lW2lySERgAzXxuc98FHbcOdCPXOf50Uw4NEbIs4btGB+k
JNNu7ZoWYJx/bMnafv5aRSrM2PkXwxMB47m+B9r6XO+Jfmyzvn4AASbsGvmL2UgMXE/P2pu3H2a2
M/Sdu3kuoVytgyrqX/xGIBgLsjmO0bOKQOnY5psEpRztY1Ai8IFKGxQfHK8mbBqgW3Xe8leolVxY
MPlApYopSERMyAOikvv7ScE8JmUibBiR+MRl004562YAc6mA3m2c9q+qOadhweTjlFBEG6JgfnXW
gorXGiIXukQu1oElmM9chuFyJ9i+Q4YWFhvdFzmJDzJb+6BrXuIzlzVFR9O0lPwvnPQy1ifcPl4i
vNyKrV+ZEb/4hJhxBiklxsEEEdQuOWC8Bw+MGAZg62F1sgmScqC/OIbkrt4YEJE4XQ0ITZtDMRye
LX3EkoWol54gCgkiWVfdqW1w592GTVUSH7BE05U2mB2kZ7LB71Pma/znsuo+6L6U+IAlwvfJRBxI
/W28peI6/rGRNMwu/RcjkL0WvDCspeeik19raD6XdRGGdk98qBJnGediouk5tyB07/FDEWWB78Q7
WWnXkCG6HU9kSs07o1TziTnRhp3bPk5Jy1w3e5HCIW5d+vftCBpzWeS9DGrpJz5Sqd3HuBlxST2T
GAbgFvf4MrU07JLqA5XEwDEJghnvmVp4eSkS7+W+B96uf3H8yId0GKzh9CzGJvpi1M0TJatJkPgv
/cXzA0Mm8JULPDyxeXeqekwM0nVJw45WH6y0i3ijDFrw5yzZH6rNbaVj6Qs31WeSpA9VAtFwV6m8
9SBHCi8RkQ6me21A3mlPmdinJQjMBUvFn4s+x2ayV3anZ0Lbb1LDvmuxNHBt78aax1PC6gbkFAsM
TSmn9K90D9IDx4f14lXBSEu5iaCDbWrovFfr+HmWyx7Gk0h8vw8CtQgJWWpUHpn7gw+Qi27aMWio
nfgW4xSX9j2H0t3Zypkdapg/geLRVxDWDirJfMRSO2lRjFUDI1c+vga59HvEgrSWwWb3xjV8WqcK
4hewLOXA0k+ZuS8mt4QlGh+qhMIXBV6Nk0MpnNdO0Ddmye/C3gn/eZvvuwaHhlF6npoC+mMsS8pq
gUpB2OpeV6leBiNdS+gZOiYXa4vhMkA4IOzs8LFKtumsyzZEKPT75WeZyaqEz8oSVr/7UCWLpqCd
qzQ9tyz9JMfmW9QFcWqgE+Clli2PGpTApv8MiPF2KIahmA6ijbYw/VOMwX7+pnQbi3qMO3XVC/se
o9TYDs1MlAz5qHh8P8Mwkw0b1+JqiYzOWYNSex3DnK6xunfZjveMFcbK/sqhvlFuXVR9hZ5s/WfA
hsTqXs867uOUQ6Bb/U+iQaEpKQ4d2fuX/O5/ezjx2E8xfCFbNBe7fGJLvtA3jLrksesXV3zgW6qL
kESGX/GyDZlxo6+StLvSHIgcIjTBLQSeYEHvyE83bTcnbZcOxVtHQJhou7Y6scoE4Trx7F7CoX1O
NF1jvKFss2fkh/b9ojDNCnt2L+HYbM72YmmLt8L0H0lcy3PPiylwcS9uKdR6oJ9Yj1eyjVUJBJal
h6F/Wd8j+931D6/Gi1stSAZ9FhPf6xVSEGKY1R819pF7L5FE6Sm3euGnDqP7kMssfs8L5E2OPZ8n
O15pM81j6SaMRLMh41XgNvVCGQZWSR5Vaf5WrXH2wQ1868ssroLYpnh8L5anYcZtahPqOjpd3IkF
Ct0rdNiDNpIPmeQJPNM2MokrjAKGvJRNt2dH1hpY74b9gB/DetoBZ2zFlUyVfLSpSckxFWwLkrfg
sY+crBaa9iMthiuf4/4Vd8V8qJf2JXO025b/pVOB1f0oHpsmmeMGOcJAvzweXPQZVq5B1wes7kUx
oAsRimLI9NBC6qGE21elD73k5oWi55ks7aMnlWpjtlRTd81pgbmLQ0nFDrTLh6848/ULP/LcK/Ki
OeuJUXuUyKd0039rSEO+AjWEnMJ2jxe6uK9t0dZodTVDTc9A87Znnjch3UW8fi9ucxoJx2I5XLXL
5SOEoc1fy5IHBpYXtXThG7yQ6uEpb26eNvAd+GNx4qUpwz9IlN9sTB88mdsRgqtJT++l09vf7dxl
D7bOeP1nmhFkz7p2vZhPYtBQNknzutlPnLnJfZY6JYk7uLEIGr+hQeIFOC1cTmuAZ5+KfqlOkJVM
Xkd5FYcVYT7Okhsz4VbX0XuaATCe6338NkEl54Xk9MxJ5OMsK66KbSri5trGE8wJbZO6AT4pasR1
294E4Eirzvvigq5PeFdewFtZzG3KFnpVGCmmp9rVCEuVT4Gx6IMvt5o3JJ8z9aTaNjm4OnUPe9XG
YZHuoy8Bt4wqXKSaqxFw0jB94T52wcnQh1/CqA064yptrhB2+x7zSf2VqP4l7fpnkpQPv9yAXo4G
x9P7OotVX9Jl30Q59MPfQWnKt/ExN5yMWhf11EFSYSlnGD3IAwNu+hi0vg/BzFH6bjBNLd5yi0bK
P1jmuW31C/fuZ44JH4PpulVUg0raq0lcO59wyY8fOPS/pq+73dIopBnEYx+LSeqBScN5cuWtgJHY
zdxu0WseIsmB1f2Dmop5mllNrzKfu7vW9VV5Y/i8kCee2T4+GHPbOyGzIkaO2xs2l3MBYWKbVtX3
sM97+9l/Ibu4rmAwFVfDkxZZm58d8KQ/Kj3k4oUkWvy+ivHRmCYi1iIE2BVKouKwJTa5bFAJRhw0
Bkr1FEhz2LFCzOBB1wl5n/YRlWE5w8dpiiyr1MwSdm1ZY466H5NLB8BvYFx4JzgptMS729RVTvXY
HOo92+dDsgc6MsJL4ecPU/MM2rrd0rzOpzrPIIQ1QCFfyGp44Qr6TOT5YM3abjBglUZdIQwO3gZs
RTEfBBECQc7Xhr/wK8/sXh+zWUskvsYWyZVYCFXcEu2xYC8a4D1zhvqATZ0seoCAZnqltVL0mM9N
dWd1xe2BCDffpj8QKjzs1bzOL+ypW0z/pvbxUZxbojEpJJZd7Yr76eZGWMqtWfMh3vfRYKwCLc4X
4v65/807r2tYrNCJMnaFocMwnBT8WJaL6UTxOgKSCWIodhjf7TDnDdvPPsSTwL0YVnndeJVohh4U
x9E99usWuLpXqWPkukkFA5mr3OCBaEjEvq83oYWgJObjO1VaQO1j6scnkPq21xmqwfdOiM9hi3uB
nvfRxEif45NLCv+IaoYnX9nZIBwWZrZenLsugxZ8T5IrAnI+tGbfTl2gggMrfJQnVAv3ZmSFgvv5
zbq9qrpjxOIfAW8Gi3vltxJrgfaASa6GWNQHg5OPDdNRkBgVlr9Fxr+OJmkN9H5mNT4ZiCTCT7nm
39O1fYmG8Nv8h9W9U9uwqJrUJvh1i4z4iy81v8io72S5Dl1Q9sNveDHcFtRuW7MOTz27ZW/gkPVl
NWCKvnC4/ja7Yv3b3//1hqqpT+posvFVjxC9qh2q4rna8pCqCat7MavbNKMp1ByuhLGiPxKoA8rX
UYe+wQuP/9wn8G7YLlMmbotteIKnkOzfZXAwHUoFVwJ9jJQ1S8gZhP/DC+B2X7dRFz2/guXHy6qG
AMA6kCBfbKzuxS+w6moyed3CixJCdWi70nPThfliM5wfP39hCCXmtoYkBW5VjryLWLr+ZbIwg1Gs
7gUwH2CS3Mt0fMKsd0NVqYvHaA5rHmJ1L353utqUb7iZJAUYJ7LZontS50FYD6zuxa9bJmldM7av
46FKD7mA5OOSs5AxKRb3Apfl2d6qNsdrH264gwUfNSJhrhVY3QtbaoYIuKNc4erfD3W5GbXyAzzj
g5xdsb4XuGaREGBhE7tiFhOfxYR+W5YESSNgcS9ot4xk/UTz/tqCzfJgdda872A2/0LV80xG83Gg
kqSg/vNo/J/LvG2pPaVjEJoEj+6FKt8zqMrrZnjiUUT3MpV1EZVVkb9QKPzTdvqlOGTFL0DQBZfA
LJfiqiioPrpkzZTjQLFjp+5yVWEOVpEqOcayY3CTrWdDQDqOYZcX92n34HrGxx0aeok4kIUaU5ft
mLT0nVztNn3aZTtGIPfkvMZcBOTQPlX9nxGunsj+UwQsApv1SbGxf2uarh7eslGu9HprrV80uDWY
X1UZX15I3c98J186DxBU2AhF4/BEpCrE51RkNj/vGe4Ul6DawpfPq/e6krJH8gALuUtOiaHb5yot
1sD04SvowSY+3+K6GZ/aYrWnqKrYKd6DfCiwEbz0oXu2JqskCg1YsiXlChB2uXKaBMm6Yn0vgbCd
TQNaYsPTRPn4zs1Z90NPRXcOe/Ve+iADmzeWWnnVhVB3tufyoRPQEglb3csfOAZylKSNfmodbT6o
3erHYuUfwxb3jnrwd0RRr2aEF67IjoZjwjrYMKlevHYvfwCYY6OMKXm1egCXrCewX7vRboPk1ljh
y+iBwWcVjNLUE9gM6ZHfDkz4WLyEJH+m2vJl9MS4o1ZZc9iXmMGxA6zj2/rDDkOFuJT5kgQNn/FP
eKd+FcWCDrklV+uW9tjWtn276BcJ4c/9E96pTxkRvVB2uMaQTP3sqqp9rJV1BJe+VMoXmpLPJDcf
oyrgHlf3sAB5ysSyX5puMZc+ER/+e4v+0xb8zSnhi+qRddIwpE9x4Ut6/XpLc2M/1HU1N2e9F+Nn
Wm1de1p2Ob8ym92/xZA/fTvIYX/PAes+iaLHDVfH85HJoX6Ys1Te721TvBD7z71fL/Zp3xqmqz6+
2kysb3Jp977Mk3abz2O1zOKFU/6f5uXv3oGXBOJuZX2TxEBXTJy9qbcBZ55qZ3rachmvZ7lv63hw
UcLsfXsT1ZvUbDJQuW18Wkm8fe5FCqyNLCB7Ua5bbL+tSuX5C0/33Dvwkgh0SSHfDA16ZNeqesiA
ZpvKVKySHiBCYF9Ig//gY3/3CrxkYgHwHYbRxW+lIPNDLDfXP+ic8fUgdiHOtNXbI4uXPisF8GP3
xaZscTR0jt6sTGbABHKR0x9G9y2zlw6XEPIE2yYy3LcRRPO/uAEIwrTckmZYIX1YZDnmb/2cX5jb
ikeBsWOGEdOtZwked+JOG46rv+MYAns/hM7rBC7EDWtLrSw5cAmKyB3EeNO/awFrEPTxlm0qTTbK
7MS75uZDpVclzmsRbT+KOJo/iXxJ324Gcvtv8YmdG5Fv1jg/6Fixo6qr7u+c92OalzQqtv4Am3qz
/S1TlgyPsdha9QgpcbOXYzOQ6ESiWr5LLQxNJCxZ5NnBWLO4h/v2pA6Zipc/etpWoGtm9UbgWNxU
QUQHVvjwY2z/icItdLzXqSMnMyb1NYll/QJy+nbL+s0O8IUSW2G6rZ91csXsP73kUV+8I9mS/d1A
vuAz+qZ9dsIYhxbHKU/Y+vTf6eeZ3OYLKALNJxYFsuXbPGubOwv93Xc9blAvhM5zq3vpGbQNtI6j
Tj8pKFg/NE2afoPpoXghL98uvb97YbeA/Ve7o64M6FAVI3hh2fQE4826uoMPer+Vehiz+LC5uX41
kLY9VUsK0eXOQvMr8D+7/cf/+u09cvBZGursim5adNajso9117sX0u5z781Lu7UacwCF+Hjfsr19
CyiSLI0MG81iG/vZtoBxGZUbv9qC4j4CC1Vzhb6+eqFP9Ey+9OGErAESXcW4C1SrnMc7Frlkf725
FsKlFGpm+hS2c72ECaBhLVyajvcUJk13Ocvb+BApgFeOQev7uMJk6I1TmUXarziyIhHRd5UI9jFs
da/VYnNMbpI1S65btn9VXTpCWnRd/wpb3Ku5WCq3Xaa4LKkNVnFlM4qZwiWVffvv5Z/5wD6e0PSd
6M2AylGpaDHfKwNh1w8mBqbkmIzL8ML3fe5Xbn//V4RVw9hlcVyTqwYqrDpiSui+xE4yUu5ZGO+O
Qb7t5x9peZ4u8zqMT92eO3rs2rbdHrNxhInif7+r20K/yVE+wJBXApAztexAv3IYruk+fduFNjB8
NCHv3JDJkQ1PKBoTTNLE3kynxr44T3vu4b3KR+g05QQKYPcbXvwGVQiJ8mPYwvRM8fa9EN65nOMZ
gvtPKs9w6k+WDezgYAMTlqR9RKHDeJRqq/hVadjknnRVRDDHrEj6Iejj+kKMtitIxl2boXEHrhNH
3+VNxqo6bOv8Aie8iT7PLfKo69f6IEmdPYw1zcMaKj6csI5js4JRvV1FDOkfyaPkrzlr9xAMBCt8
OGFL1QAUvMGcyeqRH1pszO3caLcEnr8+npBO0144ikEWvHhoUUoed+SYxTLILxf/gHcCbyvQXp3D
1sTMnX9ZJMe8hmPSevzvnfNMcvPFGInTywK9ouFp2yL5ECvYAJajzWlWQg26CaxXfVQhrqyJLXC2
PM1JrS9TTt3XrhjXsKZ46kWvVFaOtDbmntfoO5VWxqMuh6llYfvfxxVqXgNYCELevbG2+YO0q3wc
7UvX7mdSmw8VjGHiVM0S+6cY9PAQgbEIx9Mwz1+GLPDzsQLEpeliS8y9gLbIayIh4GdrZl84GZ97
dq+qvlkvVooi7W+5ih+sgdDb0rvuy39vzedW987dbh1SgbyMrlM/D7iJ9dialbRFkDIV3s3td/91
rs+r6Oq9G9VTHLUAAoMq+jpLoy3w3Xhxi1aQEm7czL2dp+5g4KB9Km4qs2HvxqucN2F2x5pF31sR
uctmJH8bCcjMhq3uHbdbxYsB5jAKVqmqOkV1u15oxl64LD33Wb1ohZIRWOIzke9s2n6jN0fNlYWO
JX1QIK7F0K3W2fbWZPNacpLIxz7bpu9B78UHBRKaY9lxw450+YcIKt8Pa8xN2EnlYwEta9YmyW69
+Zv8Nh1AyJjWIOQ1OIrefqnSbqFkhpShi2OB28/QlVnSBp2BWN3bL3MiW+FWTc/pDONC0qXVQaxJ
yJQci3v7BZJ3CUA0K8jQPQT8yD4dgTsLZMz6hVnNxxaKWnjyPaJvCzLn5diykN1CE78ok33uliWr
2ZltTMNSLOGXYZrCNGWhH/Jz9lqbFQq4fAHNukuKkjgFIfvezSFFGZ7dy+ykUj32yETP7ZC9ayG7
XRaF+RgQRVjby+suXuYmT0E7VQ70wbhDDz7VL8LXf5tesPrt7//K6jFrErJHPVaHoMBB31KuXpJP
YY/uJfUR6smYroLT2jX9oxpvKWbWLwHv2T9z9l/uaHh2L0oB4ZOUmaquS2p4474aPfDhvKWpExdK
gCCbUprXZ5fDrf7EF1CNSwerQ3uWqtHjn6ifu/a7guJJ/WfViZaBPQNdyo87K+zyNkmbpYMidl/3
yV5ufZrFHZqfXBFVNuk2G+gy1ly9IXAHL/7IIzsn9/G4pWBMgMVfvROi0BgPg4DI+F7aViT5+xU2
juLSa2GaT2REQ/xvWWdV+pB3dttLHfOozsp4JNEiDk5n/fChxiXUujMfeLx2JdlTZ185Plp1bElr
pxNaQGgUDBzz4gPNo3R/qFlV1dmJuNymd01slpEcOd3Q263trds7zjAUeLPm8O17xAQpSpMSiF3T
fEgnadY/gLTV4ksMyZP4CLAGGc+72GenIaJn7I8m3qO1PrbGCnac662ZzsPasq2MdzCDjikUbMV+
qfd8d+Rgk2wy67s9SlHOYjZF8uhsb8Yvr2hl5JgdJ82z+gSq4I2NUdUzT8sinSL6uh+IoWPJsmVr
+J3r+r77y2mautfQ3DLVkWxpLF4BCVwtGDIAgNil8HEXqfhOuyk2947nSXpvZJNCMX1G8wftw82I
teJl2lS8BTwPBkIf9Fw3YD0uq8qumM7YAa1wMYuubIvO2Id0TkBno2jFbEUZ27xyd3vWok8VYzxp
D3LeuHkUESze71aqdvFOLYOt1kOuGtdur9t1YEV7IOAA81PRN858TaIxo3OZuzUaz/jkcmjP0AWY
J7hxY1DTXVoDv+L9uG7Zmv2lt05GpMxhGwDTPKTdtr7r+xHG8occjsaqKlcIQX+tzDa0/ck0xtjT
1lmm33QbB00X2uuWnYp2GooLqAvcHdKxi/RrMk2kakoDDTBxqnu5xwdXjMNa2rnG8JnehBM/1Z10
biqXqKX6ykfUkUcI8ur2HYT5CQOzvt/YRSyG1d1xBmBnLZ1TRD6M1DXsLDoyy2uHD2ePbUbq+BXe
xkjFo1t6A+B73KzbGh3zLjIJHNQpTfZTvAzT8immG8svgGd18WuHmS+52+O2SmtggLcb8bJSRVcW
EwAxQ9msuqi+wLF0NT/qZATgvKLWTVcOoJj9AQiKrs6gufLtsLVUNqcla51l51bcWprJYiyGFBOl
W5n13SjLuKfV9G2EvWX2CsLJGrIzJFFR8gb3gL04VzXXFMz8RKqTbdauW8puo116Edqk+tDqsUCF
sLctiS8w2enGt3HeIB2YPcrlK7OqeH8dz3O3Hrv0Ng1oW8vIK9cOfcpKum4JPw7J0n0xLo3VK70b
wAw2l84PG+edfKTrxLCbm3mY/3LOWHpqAVxPHypHyG3sUxuC12P7lPwJFdCs+1gP3LSHZKrj5SiX
FY+7MAu1N9Gt0/RRd5NJTsuMqDrVKl3ER1hvrlfA3nR8vOnEgqOQxULLN2LK6/GhGnp7496Pu77j
tQLjbaNoHF4mjpd2hrRppEqzABHZT4a/VXjwIw7cYT5DSaJJj+3IQBtAfTnPT7JZ22Ms4iw73NQu
m8M22frEa5ZZJFhYAMPdlmW1PsQOg9NzVThIOzWwr4aP3iYwUadTT97NQMR8mfZlWw9xMQ+YtE3D
/m0D8YFd+xbmeO/7PCXvK/yjzR2dY+jRbmyvLlA1JZ/4ks2HDjY5wIO1uvmjE4CFlS1czt8qE23R
YeYJVGuToS5wKsgOW0iKPl/KtoGN6jpgjlNCSRfDKpJk612fz6t9pdqF/5XGAOHDEnyvL53dzRd+
g41inBfTA59nuh5dRAUa6lZDYTbel+TDnFTxWkIi9i1P6sJ81art/wB3aaxA7qLu9H+cXVmP3ai2
/kVIeMDGr95DDamqzMlOv1id6sTGNuARjH/9/XbOfeiQpEvi4UhH3Wq2C1iwWOsbVusIfw+Kqrjn
IJzzQz2P4B+hRkbNWOpiaLonbOj+U1plZv4LzTR0ULOkar5RGAONd+mg3Wd4gsAqifNVyfvaVXDF
22kBrUVR9+bIstzMJUN7L7lRS0PfpRKaw2WmRJO+GtGbPXbgntflWhWxxSG5t/N0V+WRHQ/VPPT7
EaAV0Z7aHKjJN3PVLXd9ROoJai3Q/611zT7YbG5uMvThPmvGs+mYdQWpcSeozurh3KN1rt6LJo5v
GZqV9dOYK3OES1W/P+AqhbXGrIxpMB1DKk5rocU5ugroMTzVDyuwFmedj9P2WtfJRMuNtvvTyLL1
JFsgdctaUx3doi2HdpJr2uyNRN66HJeCkOReFM1V4VpVkGnqGPQExwVyVnWdozEZ59a8ESnM4nFC
RfgvRind3Q5u7XrbRyInn2JdtfzVLhSp32gYgNn1foHnNi+N6eoGOvdbjipCFufR3ayhgV/qMUpe
IzxXJIoq/Wdd+vpVAq6xfrCL7uMaCmaOFjdTTKf81gKYl98nWd12H8ms5gN3pDkVJEYeA22pDtov
kJKQjM1PI/onZxpn9gPXXFwqGhdv0iLPUJRNUQbgdOnfQIBJv0vhqEuP6AnPR5i8svexnLByPJKN
fCtbQj+kywQjs3xPIPWZ03qIwIZYmv2py7PibYdb7kBjET+uK5neCt2Z7ibGAfQ5NYq795y4rj5a
17n3Yk8AIM/iNNOnDGya/m2VYwvf4FSz3ypIkUxnIAL6w2BylZbwrnF36dYWF7ylsdgwxxH1qxmI
LHXmbY4aHmxzMKPzNq9f7MxxfQF313zhApZ6pYzVfNNNEldYPa/UPYxbN5j7DT/FDgWrxlOnxfhZ
RGaYhzKDMWoZ5yBf3Gt9jSQKW+dSWtp/Hl2f3VSih/pEC9GbtzJZ3VFABusfgWrBchaJgF5YjGdb
6QazV6XIdv0g04HAA1kgXYBpZtVsr0i2dBv+/2AXpQ563+jUll1UqXuNc/Ddus7kINIhezsJNXxI
62mZj4LQxv21pdFoD44m2ESVdfpgkah9yUS+num45fvrAlclfcK/qlvIzyQxpHTIXZRaosdz2mrY
MpfACGImonVLc3PoJtraWw2gX3fqmo6Pny0E/9jDgPSQP9muMAaEm6a3j8DKEKDmU0ne8VhY+h0Y
3938XY0VA/5Acea+5K2QHEV5QDfutjaqGrQ3J7EMGrnGkBNXbvNopk8x6FTP7cqH+a3rZ4Hjo43y
9Ji7KJ5vceETQHyjLWNPOTzam1tAD8cUZfhlGmxTavzr/u9JFGN8N9sa3DIyzNta7omK2qOxHInj
juYM3sztoMYvtC1qc5JAuG/fRyO1u20KKu2RNcNmb6tZYacVWVxb3H+yX19VkHyZD2kEtlQJORkA
FA+ZgpTKeweRjfapKfhY1QcHtbIqfqdh3yFQXajASS/XdYuG19iZ+X6OmYL4e5SpinzHXpPfLK1z
9xdMDaf0bY1jUp+iFWvyKeajMvBoTVHtxoKtrdJ3GyMZUnADOMDbJstp/t4C1t48KNyBkP8yvN4+
ZqCs3+94BZMc3ovVkizlLqt8Lc41LtTtMVtJ1R6qrmXsvNiNF81Jj1M1wS0BpgYniTdjP70CmLue
36QWd9yrZSBL8jDgkuCqJHue2ze77KUZz/HYgWsq2tjgQK/GqXnGviXZBbIRcXtZ2padVZVt5m+B
1wF/cHEdpXd1nrbxrWtke5uSfnyNL6HNI53hI3QswJIYXyJQ/emF6lVLpG3WCFbmyVkmaNZYbsir
pnOByqZ+MTzeYHbEc1R6qIr3soqtO0ZbmDNJ5FfCV9FGVwX/DPbOGUV+qQzysTSsXuJXwvdO1ZZG
AzsnjH69SnTZfA4ipCAWvGoJ0EGVaKF1BRf28bJO+XoyUREoE+4z5rtxytWcohTDx/Xvaib1wTRZ
SG8DH+4VS8Z4NRYwfEi6QcLsWKXsQw9Bv5AqMgb3aiWrQFgnzZKejcBdtOBBUvaAeAXVSnxmfAXC
RrvqiZ3xzHsQjBRIZCBEEja4VymxsZgM0KLpGSIw+ZGPKJaaPIhJgGnxAhTpoEN1HQEKB+bHbocp
/bKLQGVjnxZPi5l2rZ3Tc423Ewpf2dsoBb8uaFr88jesoIyTbQL7MCIHUOqiBtbOG7jOL7UL/3B2
+RXwVBE8YYeRwY4PaSYMC7PwHfNLBRxYwCmGmON5rraPM4V5Alh2gQKAPhl+KvCCabcZp4sdWSlX
U5d45ASR4dPIJ8PPDUA68OpmqMQhO6jmz/kSKBjp2xIBRDoKsxXYMMKiysL7od4ecyAdSVig+kx4
yTIUYQzO3TEt1hOH/O1TMYYRbDEzXqSCLpc2WtLk7DbsmDRPskO0ru/D9rsXqU4AsLkMiFSB6x+s
FNke2lCNV5/obhiLbT2CYWUK4K66udZ3VTdUYaHq09wlzdgcRRs787o6xR3QSiivBWoC++x2YDSB
v12SDJ4byYYnddzfRA2dQjpVaeSz2ykk6vN5SbOzg814CdqEPUT98AL49A8njE9kB3wIUhscn67j
6JXc4FWoYAB/DNovvhnRPHS8V8j54LlR/T32eX9gEQkC+WBavNt0Jq3KhgSqkbowFymuK7qF+hD4
TkRyHUHyziB+zQUpbrfOvGfp+hLC7U9z7sWoK2aUNPWELzfuYxe3S6mgvRG40b0YtTOek07iVO8k
rCVqAak20ttAPXOfpT5HQ85aohFGlX4Dky8Bm+vAXhL1SerVnEdzNZrkXM39uxpv9QOqw3NQ8kV9
knoHScFWADd8rlJDvrGuUM+xqvsQzEpKfY763IAIR/brvBTuFdWyLRUzb0KiiPoM9Zg4Pjk64p4u
IBI5UsD8snz6Gja4l/BWievrVWKjC1b0eO1zZDF7GJAQ0+LHqKxBG2sxepWY9xXUiQ75hGds2Kcn
P7cexbWutDZzch7BTigpkwMs8gJTXuqbEVnT7rRGk+I8ZfZV1MR52cj+EvblXowmma4twDzpeZaL
ut+6cUTnaA4zaKGF18EX08CSJHfFj+PFTdQeIFNdh026T0QXfW6qPds5XnZot9kVdfppzGXg6Pzn
JXXFQBocWfwsFbk2WwnIs5K+DZp1n4cuQPN1vNe4R8G3PsILfQSZO9D/lPo89NSgAxdzCI2D0CMO
ncZbPTQppT4PHeWUFh4n7VV/OfrO++pL6OuL+iT0BYJC0ECVpimNauPSFXALsgkLO7t8CjrOKU70
POGKWOs2u4GhT383Texd2IrGP2+XegFhDPQYbBf45ZbxDJNMJQON4qnPQW+XlkTQz8W3R1NnTtCO
yE95Q0Ow+in1SehgoKPnA4JkUzJ0ZfDx6/dx74IopCn1KegiRn1/YgSj6xSAj5HE3waShuW71Gd9
yxZss71nHLfdXNyvJiWPEdRhw+5Sn/ItsmrYbdvAL6FA1asutv7UNBMLyo+oT/jmrjYVQY/0LCgc
cwmEqCIeWOGhPuEbhoc6c1uWnKHs8J3X0NrkIowchDX1LlOmhkzv6ZKfQc58PUODFyxJ2HsGhZJv
RMRRHrEFQTE4ozAEqGitS2ODVNjx5V6cZvvS7stcZ2ex5R8EdPAPux3CvBqp70KkLVt5Xq04G4HE
KOtqW45tFgbkoz7Vu5U8kbtNEEcAq7ybdTaUue6ClI3wnvBUXUQ+5rVtK7gwpMnn/7laN6EJr8/z
pugeVcUqcd1t43KsKKyHki74070Kb5ug8A/wJ7yyV7W82ZJ9e0DnuA168lLfewjaWty5dMXoaHh+
jt00vTIELL+gve7zuqmjG4imGqPzVS93SZqhodSKIiy784ndaWvhRzgVqAraCO6hAqiwV2gXhVnk
0cxLey1EwzcOLjK2ZA8tL1Xz4gRV5Q9hc+OFat+LpZnh8nD1QOffchHXBxj+pkG1L+p7EC203vci
Ixh9B5Tjfu2K7HXaBym0IZy8xJduUELB6ENTDmOsDz0z0c2e5MkLR+T1SfQrXJD6LOANssUd0DMA
IAIgh6Zzb7o5LmNBRnlLt2b4GLQCPh2YmzEHpTvDHC0xXmPATtWnuFjCkmCf91vV0FqHvh9G51AH
KgWNvzErwywQqW9GBCZuoRyViKyKDw8cmqXnrQcDK2xm/LeqmfC24Qqj93recDRgZiBcFdYq+MUr
ROTa5KTtpn+oXDeI9uBKgQRCkC5y+qtTyEgFdGzM9E+EMwfQM4j4oGMYpEKK0b2wXVsCDU905/+Z
lYQ8aFVlR+PCDIt/8QlBQYlvMonIc71DuA75mWjBLQVEJGxZvbDtJzeSkfK6Lk3cr+cqn4tPth0C
T3ufz2sglWkdUJvfhzqrj/C7hjavGAJ3vO8Pord8WLEc4jma2IMxxVQuG1jbQTPj24N0q4Uan5zp
d1tDsU7TFDot9RA4uIc5X3GDoM0xua8bdfWpB/rzbFIca2Gf7sVqr9MdaiFd+twA0AEB27XMID8Z
OLiXCQ/UZQJeVexrT4vmYCf1DE5Bewz7cu9+1Q1gd8Uak69uQCbMpTK3haqCjE0gCRR7T9YN8Agp
a/q8ivmu5oAqMUCJAufFqysBVdlDNHtInrPFPknWJOXuQgscPjEElQPAeph2zzQZ6DG7fnW2dy9p
QF6X7jeXq88MEeMYkbgwyXPTQCQrmXl2aGzzT9CS+tQQ1W7OGYdP302q33VxnDZPEheJCEINQHXi
50Vds4zkwIXSZ+6i5G5vYcbZ7aoJS1d9cgjc/ZIaYhPyO28KoPT7H7boYc33X/w/ZFtstUsn+pz1
lnyd7VWftNGhV7ZPD9lMA3R1U3XfcxW5+yarqjOpgPwOW1cvVDOnoMTrePa1niEa71Lk2I0NA1RQ
nx0CkLCqa6DbvioiuyOHOMsBXiBBbbdffD9ise/c6SH9mhEH2BuU0Q90EmGlpV8wSRDjHddJ198h
awutpq6IgNdliQlyrUqBBf15uy9Q03bVPhXflFYfSBFlh74Rz0FL6qOSkgZcyA6I9a+D1Ek5TZU9
LiqMr4gv9wJ1h9pDAYH2+OsSb8NpBlnkFafGvQ/7du9GHcDNnU0Wb89DyjpRurSpX02RSr6EDe9d
qUNuE51Skn271tvWBvK7IDHYsKvDxyaBTb+ydrbLMxxj/qo38oXowOqPj0zKp6QGu0cuz1O1uC9m
AmuqJKaZAr/cu1EhYy0mmdvt1O8THDJZ2c5/h024d51mayPqYR22k+nVQbhzmgUR9LEPvZSXoCTA
XLFtp2m5zauHpf0U9MU+ICnukyiqOcY1Wb8Btu02NJaSOiwz8tFI4EaA2AbCxIlt57hZIbYb2Mrz
oUi0sVAriMftZIvultEKeMQ27KT1gUiSR86IlG6nJb9thhMOlbCp9qJxcm4HTBeTofsWmPAL+DmB
03xNkf5FqZwavsdw4dpOQPfcLrmDuCRVgRvEvzEhPEujbdpQURjrcp+We82j+RA2JV4kNjNgXo5i
qusxel1LYUslkrAU7ocJ1b8mZURnV/Bsx4fv6bFqpntDXtI6vM7rb1JPH3hEiJqLTK3bSe7Dety0
4h9ttiQh/PuU+sCjZgKfpVkwKR2EAyGtcExVWF7oo46KAmxQAWz7Kd+cLBMtQMrZw+wd8d3eVanW
lc/QHsMuBOiQJxsIBkHaSBjauyfjFZxUaIdsJzJ+2MDNUknYBezjjdJ2pcLliJw9Ps7tjWZBnHjq
Q42IUQ6yyrhiklYeOiZuRDGcg2LGBxqZqdPZjg7sydUf+tqWcu/CjhHfDCNFr0LkzODga5Li9Wrg
MleCx2OCpJ+xit7tmKxxRzercYdhzxn91DfsFDYn3u3IWMaWnmF/qPwuylVZqHcBAye/uGBMk1z2
gWNgcF8E3vZBJooYl/98Ys+0jfp8w1TAJMEydZNwErKIGNmLwr12I12dQqhsZzxBDm5sQg5rjOwF
Iaoxc6Hz68jt2ZG/MvscNsf+vWgZB6Mep1KT3xbs7WZCTjt87/X0/tcFMMMqewDtHvctMU+QZU2O
oA4Gufxi8OTnwVWa1IK2+Ghit3OPpo0kX8Omw7sTdzzAEhghYjqWU5I8Tu1T2Lhe9GkDSUtKsOVG
11UH69SpATkxZNcxPOB+ng6pWTPmRSSfbGUu0H8FO22dgl4aGNzbIBE4cjJPoMDUFTEB9HmIv4Tb
QfjwbU1Aoq6WZXpMU+iaClaxu6afQu4BfLq3TWBhtQxxr+ZHrkVRuhyACkbjzwErisG9nVInTTRK
iIs+uAkEBY4j5XaZw+BsGN3bL+OiJyMYNIZaMA4tXcEpsokInBfvwKYJlL1HV2FeGFQzUtFvD63I
gxr8rPAzqHWdNiek1JcfantpLt39YOb5Jmja/Syq6kwOxwRMO7TK+WMV6fbgVBWUo+HbvfNbOD5E
Ww0ts1UxfRxXdbQjHErCPt0LU90uahuhAvG0GjmdtFwvoJDRsDX1c6kcxHMGRri6RCzmTy5HPljK
1kafwr7dO851OpGrT9EMxh8vDhnPgYFAOy9scC9OdV3wbh4xMU4BF6YZqDlDHOaEiTX1ArWKKjst
hkyPXdf29RGH1wQNFFe/pKH4o+b9y4MEP+DFqpvGyNY7+AOS9lFaymGNTxDgKL6vsx57YGlddm+j
dYfiRoJFOs1ERQNUELLlE5SX7bdVG3KQRO7fow5004/QIgDGtExrQgnwGiyZttu616x+DQD6tj2s
E/ik5dAW2Rka0DYu9doUUCRMa/cZh9z8aWZwVsMdsCzjWztz9l6ASHWPMxzsZ4EX5X3BQQ4tFRnh
MWLQYGvaxQyXNYugxgzdtPoRAL2cHNpqW6MX1IavG+V3k+SdORmBgXeTWtxR0PU4yXGNbwcRxI1k
3Eeiw3IRevSkUJcZapYAcuYDh+REP4SZI3A/YdRUQUe6j9SFQJeiJEDqfJ1kzN6HbH/uJ40V7VDI
a2d1odxcdAsW+5s9b8f9Tdjw3rGzwxCsnToI+XUtDMlVB3uwMk2k+hY2vJcfdLnLFemovuRQ5ICk
ydr25RYvbUhChqX1Dh74JozQWjLyiUNjtZzHuiiJfQmQev3GXzcl9/NIm/V1ATl7dUltr89xl3X3
aS7EdmSJsE3Qsc99ZDobB0gXJJ26oCzJjnFkqps5i7+Hzb539kA9qaOgbUNzROn14IZhfSiyRJ3D
RveDFtauxZRM6tLFDaSN7C4fwQoKAr4z7mPTxyVm7Q6UNzTti38oGVWDd6kVQRBJDO+98poGqi10
ybqLEdX0VxajxV3KbmpDCkUY3ksV5gJC1LCAbJ5s03+wCobfpI5Z0GnJfXQ6uPyKm0pgz8zR/JiQ
Pvq6s06HLasPT4/paqMKYOOnLHEfxrWJvyQz45f/3jN/iCkfoJ6jFgeykZYXSI0l4vMI2aD6q4NQ
wPZQrXOVhp1qPlLdCavUDqf3J7tvk4ZqOgwqItUNYXHl26XJvCK8oWt32ZOqu4c0S3WX7VSL8r8n
6fe3ISTPvBfbImEOnCuY+jCIvNwTjvv2o5wcC7JWxe70IleSWfZRzpsn+MLwk4xEdQq1a0J0/vz1
s2KV3qZqvIesG6RRIK/69zAm3aegufHR6pD5s5D8yeWlbea2NM5B1yLrg+i8MAT0whaKG9UCNfDu
Ms9Nd8wnTYBMm7R84TbMfn+j+HD1XKe4Tra5v5jJsvrjLjV0UMtETMW50/D1O9NIteJd2Ex5V+/M
e8jO8La/QAeNlTCoL96mLguqomKmvJsXwCtgkqGmd8nGGvJBEBisbuA9xcPMM7gPYe+SrdDLtslL
bwCRgPkEVrseePYlbHK8tH8bwNrk6KtdJAWfqtzjuqKlM3lIfQuz40VwntUrEAdOXgCSeNOCZ/1I
Zr6HHf8+jF2MyN0bsvSXbsnexdGaXjaU98Piy0exQ5UA1XyQTS8dzupvY5taXbJdhk27D2MfkKxB
aLVoL1vm1rNWkDGnM0R3ghbVdylTQmdwlGpwNgxRbHDqz7BG7KCGF/SK5j6QnXa67/Y073E6cBwM
yrF3Le9Brgj7fC9g0w66WyCzYfgke3DQLbkdRp6dwwb34lXs7dSqqYabCAjWcAvArQiVrioI3AjV
Nu+RvqcKzWp4EVxMwpZjE1W5OKOiBj+qsM/34jXGhTuopeoudIv30go6tjeqayoaOD1ewJJ9Wlk0
KdjazuQZtpTrTT2NMoQAgcnxrts4i7hqG9pfoByXHCk8BlkJYUT3kvPaH/IFH8s+Rx2cYaE5fImB
gQH7LF76z7A/0UE+7wwmPD/f6ICqrpCe0NdEH7az5ayn4Za0UM0Ni1sfxu5yq+ZdAsZn47o7apBG
T3mq5rCl9WHsGsJlY6JwXMYGpGjIdpm7HT8ZtjGZF7StaDORwETh0uOhfoOFPk56CrwEmRe0dUZS
2OOhsmAFe5VFcPcouqkIO+mZF7J62is4Zqj+Au7+45rZ9oaN0HYKilcfwk67XLYV7PwuUNv/3+Bq
SILku7EfvWCVfOWdSeGUei2JpDN8qPe4DdPv58wLVslgCIMyprpsin+DN1h1M/VhyH5oV3u5MTR2
u44oi0i6Xt0j5BvLDeSil5R0st/nl7/g1zHpEaoHOCU5IObpsI7QS47oJwi8Relhi1gfeFf5YHY5
ZIuADZLEXQVw714N7L2EymcIBBfTdP37/tUerIlLxIL/Pc0FNCbrlUJ4Em61kMQM2p2pF7Q6g4fU
j7iCpCQ/JJot8jj1q9heONCu4/ymcuQbUjHS9BGkx/qLMLCkHyLwVA/QjIbWKd5a6buwP8KLX7oQ
hhgjeIQWUMFepy76lrKE/R02unfhQohth84ASkf6WlkzdGaf6mSbw97nvumBXRN4h0AJGek3gxvV
0GVDdc7s9bn135//pxXwolhLm6UFpDsuqJXmZ5WL9FBxgF8PeLgHmstxH+aeaIMuXIp3+kBH0OEh
ingXj2lYsunD3DMIkUMrfkDbo9qiG7nXIj5Nc1UFIaIZ92HuxRBD0KeCHjHgGf9skFCBKE6kX2ho
/4Cz/yYCfoG5J1DDnGfXPaUpk0mp45y9ktm6N/dU7PpWELZBuHxI3H5AAVrfjD1t3q2TgGhhLGvg
bVMAM+7WjRpWdmlPZVkT1vYHWFjwg9F4mR9QRdZ/j1EL2f2udY05ZwZdYuhzGsDHOfTdi5KDli++
FMAIjCOMyRZqv4zo8rzeNcS/D/DigrxqUlTIgttEt+4yXZHQpxz+M/fKFPH8IVG7Q9OpqPOIhN2M
voNDR8dmXLOxf1o7buVDrKMmfUqaQD9reEH8fHaqXVTDsszyAq9Yc+F7h+l3uujDHp++pZaA7nff
o6T/BNVe9wVs5Hh8MHAk2MJezj5QX+apWAqYOD3yq9lovebikg8QPQg6FnwvLTs37TqN7P9rIjST
Y/fKSNKNx5GoMf/w379ynerfbX7v8OkgG0RJROtHujOoscMB8S5SQTKijPt4/b7O9klKJS9xm85n
OcbZG1NBoyzo033EvkPdGqBgJIXT5IYvI89pekMp0DTHsPG9Ahs3SkJNd5GXztXFhU+66Mq238Ka
6Dz2EgdKVppMRXNtxZn+mCcKF8og5zXwmesrikarSzO2xvJirGYHOpLhteQ6SCsDS+uFrhiqfS1Y
3V8aCvkjPpv2NaxWA5+4PnKfR9lVPb2VlxV1z5ITyx8bBVJD2MJ6+UKlqiJdI+TkC23UsemS/bZd
gbQPG93L+KumGomzDPkC3LoBMY3Y3TpVgY0sH8AvWrjbI2FAMttUj06hClgwEkRrYtxH8RPWq33S
PZo1O/TDJ4JaIJxJadhx6aP44amDgvGGDbnU7EFMkYErwVjHYVZp3Ify6xkqZau2xR2EzO07Pi32
48J1WJbvA9NcJ0hkcTnfwQK1/5CCMQjfd2iBvzA1f3gM/QJNA6BOJwsqyPDo6B/g3cHjE3ze4tcr
HCeXvyjZd/CpgvanD1QbKlfB68T0l7bqIb4EvX+IlENn24QlDb9g1apm3meDk6FTGqrgEYVk1ds5
Skwflm36eDU8I8YJ4uzygqp+9L7qWzjFQq6aBw7vxe9c5dPQNHF/gSo+sJNmwwvghqUxD7txfdR/
JgfQw1RUP8LaCBh04HdYdSB9D2XmoAX2YWuyjsw4KJR53Ly7Y9oDz8f6JvA17cPWsp7TYRx6CcMD
NR1Gtpr75OVL8Q9vIR+21k3NsG4mZ4/w8IjuYcM8345dxt+IXgZe6z4JACVNFHxJUj8KMjNMz2bP
YujX92GTf/3D/lUO4MxwvoysfqzbqoAXluQ3k4GydNjo3q07Q09gsWxEbCFZPhSFir/IrerCXro+
JWDth2xvwYK85DhHYZBHCnhC0u9hn+5dui4mUzSubXdxyj7tMc2+rO08fA4b3ItZ2udJA0mw9uLy
3LyhIo3wEMJWOocN7yXJY4SEoVA7WkFdmz3ly9K8jXIdBL/IfcgXjHFsLiCa/D+8I4tit9wO/dYl
L5zHP5C2v6b4uY/5GgHuYMuqm8e2TaFaSzoxwKzN0h+GYCs9ZYmZXln4ZuUPKS/EpRB4ZsO3aODL
AW64e/42ZBZzHx02J3pbOvTULuOophNHMU6g3jQnQYoYLPeJBbOqTb0ptAPHvl8+4Y/aYNO8W/cc
9vleZOtIVkWf6OouRverFJClh3HQ1gVljfkv6DAlQdMq0G2UDSfZsQWQmr+plXVt0B7OfYRYJVy9
cQG4wLWGslTr3pY90CBfwybHi246TnaAGUx7sZKlH+NM1O03truqCgpwUAB+PlYFF2AGqE5csgWN
EdjGWdRaIG0VpEmCveNHOB3AZYP73aWCavRhgYbWt1jJ9GPQ7Pj4MNevOwDBbXVXFwbgoaHFI49Z
u4QwTVnu48PgYpIkW5qISwfPsNJlA/zIWC1J+8Le/H12mvsAsSlVNlEuay9tW3eP0k7RN01gtndI
FNy+zkVl25fU+//0U9d//q/rc7edbiUMffAo1rU8Ozzy50MN+YO/dqUhKUf51IXFs48dcx1MZKCI
3VycHJa/lmJLp5JX0MQLW3Pvqs7w+mu06tpLzFf60CPXJnAKehGecx3mN4e6jxobKtvD5wSdQqY2
/QSqzPJZVybIXwI7ygvnec0GOCfuxV2XVnDNFCggwK0r7KzwIWOREcbFS4Vi2egusN0BinfMA9W0
8O1eKGeSQM3FkOZSi+oxlZO6b6G6F/Q4yH3AmO6HZSd52160hR9JvBTD/WbCVDxZ7gPGaM1qmzHT
XCCzB2NMQNEe9nQYXkgE/rBlfMAYt3MdJeuMM84M/QcCkPw3uqhJHIM2vA8YuwJxnJun4m6GOHZZ
A851bIEXLsNG927ftJZUkL1qLn2e2XfIgpf2tPSQg33hjPvT5Fz/+b8OnnqZp5QnqLZGaVMc9Qr7
SXh2otMQ9vnJz8OvOxp3WN7mkg3b8rqHn9nFdhELQxPlvs6pRGKybm4yj/Xcdc9jc33YD0VKAyff
u30jtUf1AoXGy9TX5F1tNGxDR+jOhx0IPkgMVnuyWmoUclm3DMXNxlDkejINJI3CFtcHimWU0UL0
WFw3MzBQikmPh2WPIIATtLo+VMzVbsX4yH4IRK27Qwb/26dih/vefw//h0vRx4qtsoFb6950lyrG
izVOYPm406xOy2ayET3NMNX+9t+/9Ico8FFjEu6bZFhQOlATu3pmLPrNbgcXdnj68qdJwiCaPTJx
MRXel2MMq8aSp3TvA5fBi2EJX9DMsa25SF11n35QCKjgQVIhGMkPYV3YBB3C9gI/5bfgXnFWwmy2
jwM/Pv75hNjMqBtibHtB/1OdUlgR2gNMTPArYUvrxTB80XYo6C/NZR1VKs9JNC/jfTYOLyK7rifx
bzISHzk27sqsyKKnh6uH8rGaaXwel3S+JXNgxyf3wWOC26aG06y4LGQjB9Lm7VezjcMLjeA/bH4f
OrYvBM7nyl43/9TfobjCnkwCc6qg+feBY7VKl46Da3uJh3R+0o3JqjJibn3hjPjTx3uJcwpj8THt
8fEAizRQV8UJ1IeWXHMfOYan9cQoWMIXYLru4TJGzvsUZu3Cch85huZsanlrJODZ+ss8I08eFJjf
YdPuRe0od6YJJI8e4Xpew8YSuRocRV3gonpBKxRaYGuqxvsxjfoj58qel80EqfthYryQpTKtq6Rw
qPbFBWzR0Toledk12oU9UXz4GMx6NviHV+gwX0u5csrm2x1urmFz4+PH8qri+UyS/sLH6Hu07fxI
UQMMW1YfPRZ3Ud06ufYX7UDcSPmo3xors6BCaO4jxlaxz9TUMYdXaO8O1ZKzmyXpX1Kc/FHp/81J
6UPGZgat3E2009OPNN+OrQZ6JOLyxGNmP3Y94U9dZPovKPdiuxawVDBHkk0peaHb9IezwoeUVUMD
bdoRRtFWFo96qji6lC9iEv/4111/9V+Z9AgVhIQQze/gzwT5wlQV9xoOtfrIkZue65TPJ2FwPO0F
XArWCd2E0rRLH9Soy1Mv3mGbCz7riJffuHLyaJNq+zy43YU9oXwRVUny1MDIXl4Gp6vXXQNu2w1U
4ICUDjqtfsGa5fr/OPuW5bhxptknYgQIgiC4ZV+kltSyxzdZ2jAs2cMLQII3ECSf/mTPdxYj2Br9
gZ29qYZAVKFQlZUZElst4qQJWAzWgILnQXrOjycukWq+QS04mVV+JvlazxBbWUq+bzX6Q16rdzFm
HHweUUsD9X3JB8kzKBIPP9puToVfRHFhZrqTnZlpj93RxQMm8zgoonw/rYsxY9KERq15crpoAUGp
Z5hvQCDa+sUrF2MGcYg5QgEzOVtwDN0SovRftV5/+O278zYGmU6blz0z96YCHYvo6ukUpu+Gqzei
hQvSWlcM5W1jaO6bdXpuctFeJe9HiwuW5g+h0IVokbKDBHgcJydedvyUb1PyWJVafdk04l8zo6AP
JmHpiYJMXMQWyVGX7kCT/Z2OJeNZMvXj0fQF8aJXjBMXs8UAcQDHWDff6zFP/yITOgZZEnRr5xcf
XIJVVIcW5NUDP0PBc8kaEAlndCobv3zAhWvpTVTjNufjM14IgBvUVXiZR5WV8fNfF7DVDD0dC7vO
97bRH3v8b7dwzxnsxGVYNWPUW6L4fD+GotuZUNV1FqfJ/N3Lx1y0lhjXZtt4Ye+tAW0IhgfDz7HB
2JOfdceDq6hkwPK04z1t659Nn7bXm/YcKklcqNaacpMDx2bvWRXfgE+lOJeG+GEsExepVeBl0LTV
QpBfz+auImQ9WDBx+T3JqJNfN2WuVwkc7T3mD/KHPt1QjZ4V7eiV3747GbblY88gtxCe816Mz3kd
Ly//h9fBP27/h+jmgrU4JAjlrIvwLCGgVKdZmmx9eGWiaNhsVoSF+ZuCofFDKQEUg+LfPH6nspyu
eZ+PQ5ZjUmoCbi9elx0VjQyOjUq27shya5IbWSagYSHoAZA7mYTmKrdhORyrJCfJD0NrItQOIBmj
C1CKYY43zOiAx/leb0hiPkJgLLpi0zbHn6iqLpJ3ayvGKOt4ra+XfpkGv4PtIsrybRFTsA7hmQrx
0Sxt8gJVQy+a3Dj5DVDGoO8WAN9y7hpp95AeRVQpV+6FEkxcPJkqorQZB1TdKkv7E4YvlpOMOq8x
u8TFk5nFAk86N+u97ZbgVkGffRcnVPtdEy6cjEkUj4qhkt9ZMHYHDmnTm2nxrQa7ALIC+YVMG8Wf
B67C3VaT4KRiz2msxIWPhahl5/ncANUbT/Q5Yt1yvc1b916D8Y1sxgWPYZIxrxpe4UC2Q/BJkKn4
mgpPKIfLdaa7oSJyRbiqagwryHye/zJczp5f1WlsWUYQSxbOT4bPn/sYIRw06KsfCsUFjSmGuUNV
p8GPAkIOJ/gaOxPSPf93mH2jNOhixiiLURFPOgpQVNLIHWGq/pzHmhe3Je0HT/yHix2rtrBKw4GS
s8yHeceTfP0bjfzWLwFwYWMWjRvog9bheVTd+lmELDL7oUErwS85cmnPKPj4gcidyBlkKfIiWW+/
qjyc/SoaLpGsHkE1XIiInFlgv9Ilgqgst34zt4mLGyMDFCuNEhOe26UWWcHVqnYJhX71fx+fN3zW
5T2bKzvnRWTl97JPxdEkC/KklPqu3skBMNgop7jCsdENWrp9ME8fwmgM/TIMV7da53FbrKEhZ85Y
+annNDhrCfGV/96ZPzsWd7Fj2Oi+jkw+nRFl2M8GxLtHXsSm2UMVTH3x+w3xup7DpzIZ2gl/QZ+0
JmNV0Pxax5Z911y/B2v8c4OLu8iwBmzm2gDDd67Shj7ltliKTKIBOB0jo8ePaOanfkGUuyCxKpFp
Cu4zfpJatzvLyvVzO0Tx5//eq7f+ECeP1yPGCPjUkTPNQVtaVSH5OgLVBRyoEPeJMJBt++8f+rNL
YAb09UcRDWswo0zwZJ6E2PMa1Yog8Gx1cRcrBvnpdo7TFtYhWXqmMQ5tMMfvbdJbh9ZJ6jGeyYrh
n0g3U95mnEGmsFU98QOvoOr0em/oGsRRklT8hLc+SAx71ImU9ZPGirmLFLO5qdclX6rnokYPLVsJ
ekVLP4Z+4yPcxYqJ2YBKLAriUx+ueqcrxo5L3PiRBnEXKlaMqjdJUvLTyIriqZdl9/cU1dM7oeKN
U+kCxUAM3LTlttH/BbuRyf5DOYReKDfuMomhIaoCY1d2EgtSoAksTd2mzTuO+9bKHcdduzSsIkni
U355Aem2oaAVl43XM5a7TGJi0Q2Bqnv1LNXcVRD/RJ6y2+YG//YKBy4arNpoFcZbWT3nDTrf3cTI
mIFcdvZq3HMXDpbnCQbcgyQ+NdqYI1OM7zDH7emvLh5MpLbL6xFjUixS1Y0c9bplUEDCKLff5jh5
c1+E3dgV2JwqSqNPsi9TlHdz6/VM5C4irDABTowt+Imr7puJLhLDoScHA/8NEDaKJVQLiLDsAsXV
/tK9LPvp2WtfXDxYY2OtLBnLZ5RY6megjleVdXHS+PmriwejOZsBZdsw/cZHscurRe3rEXpQfot3
HJYphHXTRjg0XQtFSzGLotltkSdvB3c5w6YEwpBNaOQzHykl+4AtKEWrJUqF14OL/0YaJqQFrTfV
982IEUdLpv46nDxZt7kLCFunmqcoIOl7ru293iJ2VEr61Ym5yxhGVkPKfm3K74Si1IoiU3GahGfx
grtosBQj9jJsgeL5ByU0Sr08o6HXeAHJuQsFazBpYVFFlM9gvS0/yXouvKcEuYsDE6RWVMdW38sV
IAwi8vQaysCFV3meuzAwGhtbVEtffu/rLbme5FIvex4q4vcC5S74C/PTVPdJDfQpX/prEctQ7tCk
gi6fl8u68C9o+83EYGz1YUroFSgP+FM5l+qnn/HLxf6vrnNQ0XrVERcP3RzdrpUsH01cpl/9jEev
ja+qJRskVtMHjrnnQ1zm5i8L6ge/25XT19YFL4uBKJY+2JWfZiXBMMGH/OC3dCcZFjJK1aKL/MGs
IPfPO9BnBqR58TPu3KxVvxLK5jl5WAkaj6xMqtulLfk7T+dLKP+9eg5dkNf7wu1AI5q3/bnpi6q5
KkB3ea6mTmm0OFFQ8juVLurLqJxDHImkD5S21bFXF4ajoJOeoETu4r7mLq0rTNalD7qI1XUlhvF5
Ikvvd3ZcwrBmnpo1Gpvmpl8U8tYgKW/KyPet48K+TEqaBHJayfci5sN3ArGF54D66bqi7e247JrE
mL8nOsGgrWDXlizTnexaz5TYpQzjoM8o7STUDZAa5qDzPjopT25I7lKGzdb0Js3b8tl04ZYe8jqo
95iaC7zUd7A1jtcSTUYTQhzse9Fw+qIttR+iBB2DnZffusCvPu+rgYM+/aGVw8s0xdsx2ZQfSzio
i167LYbjeFRvtXjI68I8mI5cDVp2X7xW7uK+zNRqQamQT2RuyXW5aCggFBFaHX7RwEV+VZshHGAl
9bQ2Qw02r3naq7b0oyjgLvArNPEAed5VPbWzYgcalmMm7eBXyOQurKsqQWFpglQ+mR5MRGYEnA9i
EX78fqhWvv6skxGNMUuvnjCk8pTmXX8SqPD63VIuaouPeIGEgZJP4zKteOxs3cNgpWfi5KK2ap4v
DGo/8klN7Xyj8gEiFc3MPY+M46smXDqjop6dCxZ8Ex3mjTZR+zFfcReyRYquqCpUVW6gAyegVoKO
cKCDb17O5OK1gjCPGN6X8qlK9ZAVQyA+luhc/fCz7tSNZb8hO5CdfFpDVdxGwJJ8WqPES0Us5i5c
K0xS2iGR4c9lL5o8s7rvq73V2o8VmbuArVGsLRW2j87jBNJAWhVm18/Cs2jgEmvlYmgY0yk9i658
6vspvlcNH9/pLb+RN7mALR3mNMGMQvqsy4kFtyCNVp9QhWbmpi1Tv2kI/htwS8Vzn2w5O9FQfSID
2TKwuviBtvlvMK0U8/tbD+O4OFhGwm7ebQP3S5lcjFa/rHQJCgHjAq9XkKcXx8iKn36H3smIbQ2p
0K6G8T6c6c6gSXgYGun5gnIBWr2URoUNZyczYjgcvOZZWCx+Q0zcRWcZzZnp1pidihba12OY76QA
tZPXvvyGzorqOTZJQ3+UeYsiR1gXbEfRKfc8ji48qxz6aAInpnxaBtMcS80vxLmeH9Vl0prGfgw2
DMo81X2Y3gCD151BouOZFLjwLDI3UzJxSp5VWcRpBm5Pm9kU029+95OL0ALKd+2LbVZPch7ma9n1
9YdkhPiM34elr9OCNAH3XSxxt3Z6Lr4RCWHz2M7vkcRekos/PAGpc7dWWtrRbhN5Huve3CbRtp7F
3PhVbl10VhVrTXLWqqe0qdSnjYJMSHHiV/10gU9FhbbpCAatp2ZBeS/nQN1t02beeRq/sS8u8mlO
+9LWwK09Q6yrOiB5msAgb/0ubhf4RONJmik06TPFuTw0YI22u7bvt+Cd18cb95OLfcIYVJXLKEqf
R6nseZOB/Lh2gBXjQ1O/UpkLgJKS9WJJFvZDpJw/1BD9eRCggvQ78y4AKl/WNCxx0p+DhbdXS4Q0
GAoEXmLWMXcBUE25jr3ZQvEwB4X8YJZxTTPWxNBR8/JYFwG1KjsFUwHhLzuAjCKtwC/GQ+PZ6nIh
UCvpZx0Gkt0VPOEP1qS8z4LIBn4+65JnBdIWUQCBgCfQVX5IZDd9o/HAvnjtjIuBoqO1FaBz4bPZ
pucN2d5u6oPB70i6GCjoGM9FImp2B+q4n2B+bG+msnivVPZGPHChT1asOewP+aMKTdUeVWnT5bi1
vomHC37SkL7Mp6EInpGARI82FEGRzRHSMr+Nv0SKfxVv07lmXd3b4LmDXNSHtU7Xvyio1P0OvIt9
4itrRWXH/FnMs/okllj8DEqgLv3WHr1eu61a8O1uW/C8dUN+HSbG3IHI14/Ek7vQpxqyL9VYj8Fz
ier8jmg13CFMynd6UG9EYlfvUZOOTWoMlwsV10B2IjVheZ7CGdB5Wdcx88FvgcDYSYrXjscxA6r4
QKc7Nd4X/J2Hzh9PPTpvTqVpTXut0a+E+rVV90EKGnlRtV5qwTDuPF9TTBGsdugg2b2mX8MuUrsh
p14gDxhPXh+aFvQna8ugBy7y6A5sg6c8jr2m4GGbv7YdRG3F6YyFr4TtKUjoEvRHPc46TDt+Gs5l
N80L1KqhsrGvEn6EIqlPvgTTl2/87xAgwq5ubAAK4jXIkpjemk76PPhg2vHQ3q4RaJSxajHdJeyJ
hs9+u0FfL5kPeCOpEXZt1xyqJLgbqtqnMoMlO3lvOYsg7sKLEH1cgeeqyqz0ueNg2fFF0jZtPFuo
r6thvEqI/pYo6efmLhJiEWCjiCO4eaLyHQczWhF7FawjPCpeb/XKLBcmwemo+Pexfl5iH2AO7Dp+
WLQjXabLqSvVekgM2weS+txpMO24oWlyTKLm+IS4ka8oXw6clz7ZP0w7briwFY8ii42GHvBxGMLT
OnphcWDaccOeVQ2N0hoHL/q15Tqb4gcvZ3HhDsNct6HusdNzj1bJDOLN+ZefZccNWwviPLCWLIcI
JD4ZEFZZP0Mg08+444hLgbFszK8shziA4jCUqA31qrdgqx1PzMNo0bOAJ67JbVF/HZKD15JdhINl
W2nEBrtpEGUJng1F8+Rn2fFCCDebZaMIeAUea/RzK/280AU2xFuXNJCUXQ6m+9aJY1z65QcuoEGi
5S26KrGHnlyz+i7+6bcNjvtZCz2KuoBZEMbN+Y55PfyilDu+Rw3Un5hQiBTLU1WoW2gJ+EVm7tyA
UV12lEXcHi4zY13O9so3JXDBCyot8lFtDBE02PfFnk2eZ8JxvHgwcwJSOJxicaXqv6bZ80w4XoeR
TYxXSsQhkc434I+8G4XX/EmUuniFQiyLmjCdd2Bs2TU6PSbci7EBph3PG+B4QNMSe9BiPodb2GY5
EV4ICBh3LsGo1zEzYIk9RFW3Cwp7q9rBL/Vy4Ql2AEUClyGyujgqsh4sF/spr72mrbFwxxE5iJyH
KLrsSnqPSccstI9eHu4iExoLgnFLN+xI2mYiuW78ii9YsuOJZquE6TQsF9APjuSW79aYvifldAkU
v1VLYdy5CS8C4FIp7Mc0oV+yq71mw2DX8cVZJhHamrDbN4eYfqCtX1hyYQjoRrUiGIrlAFwGL8Kb
quj8MiQXg1BhAKAG29JymNOvunyxnim/Cz/YgGQl6GZe7Kqs73+gae2XaLjAg6Ad0q5NEZfAtnqQ
tTiL0kvSMUpd1MEURrLpB9xXKt9uCGCyTdD95eUoLuSgsc3S1TlCB12aLF/L3YYUyc+0cxvG9VLF
RYANSYNj2NxO9d7PruOBywz5PXJ5SpBll9Z/FfPffnYd5zNF0CC9RagD+cmSzU3f3QZEbn6u4hLD
dODYnRaMCR+a7luNOlMfNp6u4lyIQQqqmXEFbnqU5acZKIOj6SKvaSug650KDdhswMKTw3iayIwU
Iusrv3qBywWTL00dKWhi4VFf7RVJron2ImPAop37sCs0BrfyGZdWsW77MKD7hjAvLAqMu8/CMZmC
IUcsLQJ+x0tAi5YaV5fXGXRhBXExJIHC9NxhUbtm/GAjv2vcRRTwWG7j0uJsQ0OobH4FxU+/9Tq+
GGFaWnM14Z4lwQ6j3l+XwvPOciEEabyRFhyuy2GKPsZrm3WzFzgBX9C5DSEVkU6FvGyybf9C/eDz
mLReDX7YdpyxU2OFMWnYVuaKpt9Y4xenXeCAroq26uoFQQ802ocWoNEMdWuvEniUusgBZEoruVD1
HAQDldxd7qXEAruuI9atisbLN1zYp3r6O/B8A7hggUih6t1erpZefwxlkWmv+X8s2ElIjY5HmQOS
cWiHfRXejZ6JkgsRqJa6UuyywTQCV3b6M5n9oqiLDVBCx32wwbBVn1WZXEnqea1Q5zps8rK1M2Zm
Dmw9RPRDo/zeby4iwIJ9IgRIxR66dj42qb0VoWdZzcUDIG7mLEhLJHcLzab2bzRFd15xzgUDTDpZ
VAAQ70FP9SOtgNupKfV7KLtQABbnF+fDqlVxYaDUezt4kSxGqQsEaKTMm1Z1l7cyH3ciKR7bPvLi
KIFx9yIs27ppU4l8qabHippbkE/5pXhu9x+ngxRFj7OXd+mHENfKOgm/4tpvrX8SNgmEbOwh1MnP
eOnnpwW0cV/9jolzHfI5YLnJYXwVUX3GnoU7sKV6eqTb96drPba9RGk3XY9q/ZB6yWdfFvW6Nm/D
rS2ZxIfcwoeo6qHwuDz47YdzG06yS6uqxH6MS/e1aZZfANZ5tvfcXj8Duc/QhwapR58+heW8ZJMG
CY/Xwt1ev+4pqE/jSyQJy10Zm2za/LJ1t9GPufOlSBY+HwBjPCBFjYnnu8ht8XclMKN0wZoldGlF
OmWxPvrthnMrzia2ljJYput1Lc+Fl2ROlLp9fd3QblZdtRx0ZY7drA/gy/T8gI4nhsMESCh0BA9x
AhAIVGaixa+05Db0FShj0nKCZf2tqK8W3z12nHBhLVkiDbPgB8osLTPuxXuDXXacsFOxzqMKliU5
1du5mr1OhXCpS8IFdPBqg10MGO5a/l0Tr0eFcOWu0pFf+B8aPJVxzxoJ6DD1XbOTkEaoNv7/Na8f
RHtnuNetgtv0dQhdwexUkQRVwXq+lQHNmmHxugpF6vjeVGI0KW0VnptJOX9kW/DXbLbEK/UQLglJ
sthIaUQkFCU+VhEEMY1Xkidc/hEAmUgEPD96p9u9rL7mXjpukUidpDSoBbRfN2EPfKz2TC/HeDGe
G+044GAM+CI6fMKNDhIk4LGud4NK1snTvuOGYR3E0OLBh8yj5nOXjmaPOrIXfCwSLpAmWJRYRKlh
fByi3YDhhDJreFJ+97kAhAulyYVsCN9SmBf3pfhCfJftuCMZ+6ihBu848KBejZyeisVL3hg74nik
jMZgCJCzH0L295isGZjG/fbCcUjSE9l2UK4+lFw9chsOv1gbli9+xtnrOIImOANHBA6JaW7SeNyB
5tPrQhQuhqbC7Ge+UiR5Q1n93XRJmIGjzwdBh712vLI0davHS3FiyVVGyo8q9CqaChdFg+d4ScWl
flCoawB2T5Z4EaJgyY43qlHJarFY8iDro8qh2eGHDBMuiGYbEsxOUljOa3Fs5XaFpN2rOihcEI2W
fRXFFn2ApNVZIthNGi1+n9DF0XDQlDSCJvMBHag95b946FcREy6MZpUjuCwXhKYpOEfBdDeZ1Icp
PhK/oWiCsjSpovOBjMmBY1I4m9Bw9vMXF0cDnvIk7xWWzTrJPtJptFfTlFjfT+nkp0sJcQL06bDf
xbehYncghvzkFUJc4hBV8sTQ0GLh2zUT1RV4uvwSPpc1BNqyXRobrDnmz2scXK+ll9QevqTjjQz0
J5CaJvOBbtfB2h7HgvklZi6WJpy3Wq6YrDgYUZ6rrfmaEOJpWryO1bXlFASYOH5p3R8BxP1kO+aX
l7l4mrLtimSO8A0XcT115a7zY/CGQKtzLcZpKAerV7QSk5c06LPaehWoxW/cIGoE1wBm5g4YbEvx
1lh+eR1nF1MDYuAJuiY4Gqy+ZunPbfZcr+OAQiVLzhXKkBPQAeaUe83JYYOdu5AN8L1ywXrTud3N
tti3frAwwZ0ENaUbAWcJLpbNLvtp7Pa4XPwiqav8FCyxWmuOLt+aB/xjFE1JVqhwefH6hG77uqcB
hL0uZ26OMe+4ojBRf/Sz7ORi6VYkvKWXzY7Sm0GnL93S+aUe7rR8H8oy6C06W8IyzFKqu1r7NQOE
OyuP9GCt9HKJ0F17HURbRivqsyExc89Iri/qb4FWj/2ozYNFmnOXKv0e9+BlW3+Dp8C6E6ZJXCR5
pU18Ehi4u2lyFuOVMSlzB3308D0Q3aWz/IcfcUFYVTe3kWhApNNHmzoRaEfoW1JjXnan5ASq4aK/
cElHA4WgUrXGgCtM9cKFzystZi5OS1KwcQI3FJ5tBX32Yomq+41tg8/bAdad984YlRiYrSV/zGuT
BxkUMWWbDQOp33l2/1MK/tPmOeFdRvGqNkjovMix0zubGsVOSxBCDXwFE8YAZviuvh41Rg+fcmma
6ZjM43BH+lDRaxZgpGmdB2L9RvyZC+8ygUw2yln7siXbBxNEi8xswic/ghjmgrzGCZrPpMvlI/hI
byrQvO1w9L0qOvhUzv3Qc7QcBM7XKSfQOh8nqTKQ8/oRsDEX6EXXsSmNxs5wFn7IaaHX60C2dPQJ
Xli8c1VAASEYodzVvgwpJAK3oP0xBmNVvPMMeSMMuKivImIIYfjaj9XWsm2/omE6ZM3Ss+9pP3kV
cGPmAsDGqKvLoh7Eo807sh9BUR3uACit35MyubjcHzzFBYLxBjIvbN74idZs/CpBhdDgYlqX5qJD
MC/mBAksPj2ofoYow3/fVhcn/NNPOt5PNEyuLI9PpNjIAXg5davRrfygaZMX12B96ser//6lS7ng
T7/khAFTVrayLchQC9bPuxUD6ku2kKTod372nXvXgkidYGLusnmjzQw3yXWg+vfIpN9avVMEGStT
z2164cxM1h/NhTEFHfnac2scv1ZAHdUpRkMfozrGRyCq+DCijXTw2xgn+xP5rBqoueuXcdl+RBtf
ScaN7b1ejXAKx68F080YgJXocRm78kqRPrrCR/VTd2UuVU1XbKbBZFH8WPcFY7t+qvR1nHaJ35Ao
GnQ4rf+aEBsDJvHQS/hjMebRzk5xsa8r7pPCxsyFk/UDhq2rOOWPUP+a94ZAn3aMxTv36hsn0gWU
jbYZ4mbZ2OPYaH3MQXx2Vdb6ndLLG3p7gPG/3pcl0ESweuCPql6nb3HX1ae5BLFPJiXpu2tZaJNf
6XiNb8eCdzdxJHGf530uvebrsHeOO0N6Xhq9xvwxrJufeoKcnKgJeQd69kbUc6FnUK4xLVIQ/RL3
oIGHlo0y1ZdBl7k883SdnmY79O9pjL9xM7mcNpK0cqUKOmSrjDe9G200xcdwTXSzI1AVfOd1fnng
/yG6usg0TPaNUCAx/FEazF9lnEbhU0LaGqzTFfjhiQnl32IGx8hgA+Y1bIRv5Li+aYENrEWkXwjO
d9Zqq36CADXxaWrCupPZN6rArHlD+f8odXoO1pt4tO8lDG+4jwtemyfS0DY3+iWhJbviJm2KTBRb
6DPVFDMXvYaqZW14ixeDnKs0WyNwM8Ysqf1Cuoth66FcEVpou54o6W5ErfqrrlXV0eu+cIFszDTB
MqZjcsrHIjlaXshj2MWe++K4NQEHqQ6XMDmN9fq1mVuxQ+PaT42auYi2HFrCsunm5GRL9WUdqd2V
vP3mtyvOHa0rALDbZgTl6Saaz1VfTlE2mNV+9TPvXNLwcVPG1OYPaJmVf83QLLRZAGlqH0gejqPj
qdB6p1oHFtqznW6XzNh4KVBuA9293/IdX2VbVeaYX+OnqmYPZmD1oTZV9c5p/wf084fg5iLdqg4E
HYkIkdqVltWZnaH9sytq6CSfL1HiPNc0jY6aKWU/VKmyn4JS5N2R5Hq7ivMp8EwxXVRcz21Kg0VD
cQiq2BjU0+spiD1p2ZkLjGNjRKsKCvAnGW7jTpac7+q2ffH6QL8B46KVx6jBFN/zCFWLohtAbIcQ
wje/7NtFxzE21B3RAumAIeTIQdl0qxJPtVDmAuQQoatejyM9Gz73/8vtWyTi7wS8S+z50/FyXHsU
8cZAnQDePJFDSIpvhn1vSBDJrLW98quCuUA5XdRhsaYbNEnb5EuxtBR6ieK9fOatv8Bxb71NcZ1W
NniwdZh/6KqS3FUXtY+qFV6zIjFzOXJGI2SeVvnlJ6rlw0gK/hEtZr/agIubKyTgpuvGkxPa/N2u
qEB8Cy2X9zKwN67634BzQyDnZkQG1oC2vqpjsZ8BBNl7OZaLneOU0hIST3gYihwCVaOooEy8YbbN
L813EXStBKBV1SZ4GGbQVZvq0teJx89+i7+cp3+9firTlGFTseiOLYuuszzok+tlWIQXmC5mLpiO
ALhuxrlsfmI4lma4EparpJtzv0vNVQgbxUXHr0vlz7WuQ5YtDUWkHzfphVTG6p07GdTLiaiGovlp
hqaWWcXa8Yos83uF0beOpeO0yG7XqZigmmMicDexrjtMiifv1MPeMu5cyHmTDPGAnt3LmORh1s7D
1B+qYWz9aIFBv/P65PSpqhcofbJbSpC+WT2PuxCSsO/c+P9wv/weksEo8tp8TnFVjR2JTv20quls
ory1N6OFnPMORM1dt18xfE4OIr7cY1XdoabRKSrCq35d1z1pkybK5ND1+9wMFT0iX4CEShNXSX9L
eLAFe2kTojBOEc5zxpidJhQLk37dEaONOGJmXg/7IEonhoaIWNDXKhZyIEOx8i+jJs2CEopWPzmq
juH3pWuAwi+2OHic6omg+JSv4308B/lTn4R5fGXZ2O+LIJ2aq4XUbLir507IqzyPeZFtoKRfD9CM
NZ9VGIJjgm+NOaq61/nOtL05JniWQFd9KsqvldYGM5EoPBbs706Bci1bAxI+z5vh9sR4vQ6ZGcxw
a+d6MLcGHVvoVa1xd6DVvK5ZN2r+o6es2o7IniGFmVGQzgXZRorlSznMcfE5F0Tcxu0o9BH4CyI/
znPHf5mR0duBXjoeYtLlVSgDEWetwRN9L0cMnkVxyL52E9hzD60Nq9MC9YFzKK38KdIlod9soUD8
kXQdXQ8axYIuS5fUa4A2BuvF69NSJgotl6jJf9a1zLvMYt6JZXmuvWbwYZ+/tm+SkXVaGnaLLITM
+95M07irL/q4/x2G/0lk/3TcnTjc6zlYMQLMboFLKb80bb/dI6bhhaEtotnWzP1njMs1xwpErdV1
xRp9jWrMQLJqiYoziAe6+0rXIjjKqVQ9QHw14NYQwURryug6bjJIyFmZZJtckSj/96L/HGEwAfx6
U0aSxE1EW3bbN/FybVVi91XZeL39MbP22nieX9gcWc1u+aY+VQOdTwMJqneqP3/OljBR9dq4GQc+
NWPavaDWs+1Ibsx8x4oQTh0Wc2A/+e2PE97ZJli4bDMkJaisugZpZTAx0GZ5Kh0ARO38GZz227DK
8FcMbubjQOv4+v/AKn/xnT8cSRe9GWEAIxpSTn9BRG++AdFznV4PTNEzQ8VM7ZaVA5u7mW7wInqK
AX97/edoPOfataH0pQdMl2cgj8h51i2t19Qw7DtBwkCuayVdF74M3dbvQx3wI0YI1Dtn6g1vcKGd
aGy0RE8ifJkagqujF1KlBxpU7TukeuE/M25/+iBOjEh0PEd4/pA6W8C5W3yBjPTC9hXoX6uskStT
mSqILnd2CPQXjTJ8kBVpQItvCiLc11S2/4+zK1mSG9WiX6QIkARCW+VQk8eynd32RtFtZyOEJCSh
CX39O/lWbezqimDTC0c0qQIuF+49wzq1BUzR+r0uTNYNnS3SbdZzdU8XXO4PyjR6P/aggBzXCmfR
gZcLXCi0THV0KefJRdjDTVpX09HUFapNMqOOFjqP+vqgYqjeFqK08btytHN6MGBIveVLph/hKtm/
JdpG5VEsYzN9KNsqok9y1KKDA5Zr2Od1KJP8QYxwStVp7x4cuvoHYdQ6vsXDksUFZ+1wNgBVvINn
y3Lf6KG+jy2MIETTdUec9+4TafE/wj20JgczJzs9aLTrMvwpZBXHssFTNI1ljd59N9zF8JcZHgXw
UbhBAIc19Nad8SZzj65WLj+nc4q/bHAZXGGcqrUtdoOE+mytoGV1jClaZPth342Fx5aF3NKhTZv2
Hdcg0X9KIpyEtu3WK5Bp4miZnp9q+CKhYFHGUVGuoEbeqThOnssVVxA5p7U6Y45v84N2W1XEyZa0
h1ljju/aZvlkywZt0nZLYLQu206awsgWEE5Wlx8tzeOvKaBYawGKF/ZA4oQ8kqzGhcahUPV+3Td+
taYyw2FdIghsOk7X8S7tWP19JXv+hsZugc1cngzNAVaiNv48VFsMwby9fQJ4mzJzF4ttXY7LEveY
lWhYEvWXFWnDz2aoy+RuEQL9yQ2Sj6euraV9x+kyYT81a1Ue4eazBRHRwbbw7pw1VDDXUjjzJyf2
Ldzox8MooFEcdFz7OFaF6/K+JGX8VNKdP5aNjJ6jAVn0v0f/v87ub6LXx7JOWZJyWMpNV9YPXX7a
x2jNi75PzV8JWG5Ib/NAP8tq6x4V3avxrzzpHe6GVbl32O4TeWM1ZfQOMly9CHp0J7444lomQOjD
L+7JikodjJDuEPqiT3xoNxdTbQY78CdoDMkTyvbDHZTaXkNZ3HLCb2bTB3cruECojWGxUkB/7HFG
Dbl+I+oF8SRa2HxsgI7dzQ5C/x+3thT//PcivnTGexmdM9XsC5+m720rM3MaZDsl97gYiT/DxvcS
um6XBfPG4ye7w+jNNas75bF8rU97u6z+Zs58zLOuhFLApiRPGmFblGKv2Fnn2qpDtIKB+9jv8jVQ
wf8Bab/7LS9XEe5mXHR2Wxdp3k7xSU1sGT8NBFCDrpCCk8EVroYuSHeYyn2GTVaTw7R3siaqD6tj
3d96TOA/hdPM0oeW5BV7kvBfr0wxdCbPH22lhHqj8wbSW2cZITGkJp6Ootrq8Y6su4kK2u3NUecC
JY0li8XDyrQejjge6+l+xUTrOzn1ehSFiFPNvinoM+kTyhRb/5C2uY30QcdLzYuoRCG7TVFdLmQX
K1EWS8XS8+7ipS2YAPeiiNZts98iYOHvOA5oKAtU8XJfTssUpKaFo8+7bMfbXJUlpPIehll8IGuT
Fj0EI4Jqt4mvophB2Ggd2lb/yZbpTzVC+qTtXBhmJvGh3zaeU2Rl0gLyk64H0fH+AMBZUHEs8dHf
aKjrKO3H/GHdYexa0lQctw1tn6B49BHgroELM9DK/ElaVCXNzY5r71/D+rxwmPggcJ3OHQy4Oa4h
df+hnaGbyqb+NUraC+37xPeMjFp6o3XR+GobsTyjOmb7QvEh/aGQ4/oihpcvNB+6iLaPS5IrcaBL
ipxNk5EOX4Jmz8eLp7vJF4ay8UMMb9l2GNw5yqV65Tr80ux5L/I4aWmEqyGa6jSiR93iysWY/Tvg
yxFr8c8vkZoqoMdEDX+3dX/T15zcy0iOIZgQDO4lkXWO2jbqIv1dULvco/K0FbKuXmuV/XZeMLqX
QvYK/j/dTKbTuD6p1D4Tx0OKrTgjvMuXWKBQOUsJ5xkyxIXUEIc12xbUWcPo3uNPrQvu3WKfTrYu
/+SVO7emD6lxY2jv3ccavQK5iw+3timQ785tFCYVmPkgmWymXJuxn09TRVABcw9iLl8B4LywkD78
RbWyMbEVWMhx+gdahwBPuw9B29sHv7C2zGXGMCFufF6iFmrhYXJzmQ91QartyQKh2BPb8mKJaLG5
OuQsxip6MVmuqPDpDYVGYfWZUXUmJHnlbv7SVHsRmbpMRWOiZqTt9C0f0/e6TELyE77aC8esatoe
aL75RGDKnuKdmPVhsoyZj1/ZHFPrgAfFCVpr+onmujnsE/6AoD3iw1eWfHLuViY7jTkkrvZhkwew
EQMH9yISlhUJBH8x4XgkgNNhD1EZ1OrDZcPLCwqmRCvhOP/cvlfFiqUtqqk0p7BZ8a61bKUNaP9Y
znVhB0h9FNpUIfUjfPhtc/6rEycMbeNxQuiA+n5a9NvFBnXmMXLy88hrlswDiqfTaRjTe+LoJXJN
EIgKY3tRWZcQQYMPw3QSI8pP3X43R/0xbK69qFwcauI3s4RThus/+UKzpHmXNZOKPgaN76Mt+mns
pzqL1TXV/fy02MY8ocJ1Fza4tw3B/xlYvSCd8T55R7b1a6NU2EHoAy3iimkDF5zpNBvoELGp3d5r
m4lz2Id723Cda8jHmXKCwF31Rzp2d3Ygf4QN7e3DMbbxEqOrfyJmf4QVUVnAJei1+soLZ7iPrpi2
CdrOGhuR7fwADuGpwgsw7Lu9jSj4uKBPwLofxpRvVzgAF5ms+sDBvQTR6CzjFo3BExvz87zpN+B3
hB1Wv2Aqol51qsbQ/dacgLsr6jyoEJdkPqBCMASinjlwuWlFD+vsGojtkn+C5tsHVDDWTRUkmXBe
7f1z1k4X3YSpg2U+lkK10IomAiS3GnXxf2QiKGhuqgp58OAw9NYyG0qURjSCfnf7hGqzqI/p0LVh
y+lj4FJbC9sAzAZDgvghod2fKckCj0Lv8j3FtM5Gh51Cxh3yIvmB7EEIYewUL2PCoDFP1TIvpzJ1
94Yri1oJ4MhhO8U7rBpQewFMcN2PCf3qojaMFnUUJhOGutjPabPZUsITYyEyu+cVBCrSP7pu28KS
m48syeNRNvHksJgJO8J3rytyGJMGTot3YLVJk0Ak8ZZ8UpqcBlpX3/tGBNn7YkW9XS4Sih5y3uOG
tcXHTcf0gPwcdsvnPqqkZ2ZG+RaDp13sDpnaxgKiGHnQxHAfVFKtvFtJ5ZYTUkVftGX8fnQkKONz
H4IwDURUqEovJ3MTeGyl69+gjROmDMJ9i6QNqDIpOUYfGnriEeznIdUTEkTcxzakIAaQSm7LqZvj
e5rZD41K/g4b2gv++EaTStkKPYnWFCyHzEb7Gj/l9/kehbKfo5OidtaUDSZkTjJ7Lzb+QyROBU6J
F/ouaizYXpANqHtgeXT5TfZlkMtjwn3sgTTLMLWQXT05Mw9HNTMoJ6IQHzbhXuT3hKabdtDx26dp
P6Ra3hnNXgPX31btl5o+vtwL/Bxtc2pqSEuUkC6aDmUi9mvTkaj9tIPitIT0QFC39MpMewRDBlgY
godOnDzvOv0bHN066JEFX/Ofd42udrxkc+wapr/YFP5XW1BRj/vYgphS3aFnvJy2/L4Zn3r1I2hB
fVTBHu+0midoCSiXnZ1+M7kw0TnuN/8s7RrNWoxMcYIDVnfueJhqIPdbf2mOEjNwBTgK5/emNkWS
uKC3D/fbfrSvgExIp+WU1fwplmmxsiboDsR9VScADIybGqe+L9PiiozsWbHk0dewZfRCh4u+jFS8
QEpmLNUEoCqQQPel3Vv2IegH/Ob1jtZyhbcbkAwH9UDDosVvWUv4T9pmURB8ic6gORS1fK19+8Lp
7bciTT1uKha2+p7KYSnELsgBrO2gyin3FZgEAJ9NVZVIDRBvQ1limwjUolF4I2ngbHvJZ1aOWwcy
yKn/kH4fAj/bSzobYJgQpK33k+1kflCtea8MioZh+yP++eAzeJ1lJncOZbGxv1v52hyUrkNH99IO
FbvKjUDtaiT8sAJ0O4fZX3C/AxcBhdJZhkrhxEv0WrPDloTlGb/91suhrNIRIydjduQLP8AINWiu
/dbbCsPfaoowcge4+Kb5YYDVctjQXuF0UhD8TktM9BTjdp+bo1nCdt8vEkxxFEF4EyMPLWBc0h72
6Br2zd4lECBoW8P2dT41aVmYND6TLahQwH0VprrKcJWaMNEm7t/0bP7eVklIezHhPtJoAHssF2pf
oFFe/agruJfIPex5xn3btMUksYbe4Qyfxf44Wh4cLb7ME2Ei2toBizjPe9Hm4n4RQSyXhPsaPiN1
ebxSa9FEW/GG5+Vz3CZhRTDuS/jwOd5Md9siasoOdd4fBxOW1X3dHhYtU9vHt1jkUNtMn6qkC3sj
+Jo8fKihlmRHe4pjU8BjCZ6IQQo1CfcFeXLaK6WgPn1K4C1v8OF2CEJ6YGj+cx4Y52aHDitmuqpT
4Dd/6JIHzocX5kAKk2bPBosm2laMizj2edgB4ivq8CaP6xIIx1MC6M1GMNs0LAf4cjrtCh5FbBAv
li2P+dqcs7x/Djr1ftHSMWVlqSLuFO387zyqIXoSBXXPuK+j0+wsG1SKfs6KKE97cmZdWKmb+yI6
lVQq1+rWU2zrYzLnh6n9O2g+fOUccHVqU0u5n5aO1z+wVfR3BT+MsMG9Z1277onLm9sOQS6ve3Vm
SVDPgvv+aTPPdG0kro+M5ofUxfdkCJNThD7Kz6EoB3ww+DboOtPxdEsDCQ+7nvr2aSurE+iYYBXR
KSoy3h+XNsy4lvsCdNRMCR3xJD1tw/g4g/MVrWtY7cIXoFtlKuBrgPo23aAGttT3cgq72/hwnrJt
8jqvcOhFkh3SyUCm5DVM5QsPGR/ME2W1qk2i9pPq2NOQ009MBMklJdxH8rQrxMMiQGjR53vKW9xP
9zTkgoqN64WLi3usII3Ls1XrWY7AOI8VCzn3MLZ3QzV82aPESgB9a970RZRBxqAXcUg4YnQvZmAY
RoYoVhgdlajTOInPWZSH7D+M7SWwrOXxNKyRqwo49qzHHHalp0Fvr8iz/HajYPTbv/+7vc/VykvA
lquC7IJDBKbuUPevQrBZGN17O5J5svtkKL69T4a5iEgDeEwXJpEEQsHP325ZX8ewMcG3RxuVh8W0
9V231U3I6Y2P916PsI5f+nQ10Q8Hq3ewLefhEYoNQUYTGN0rvQy4/pl03DE1rdzzi0mE+nPKSNjE
+9XKlEdJuxlAqYuxh3IXy3EkyupVUZ8Xdo1fr2wb21Uk3jC8tNB42qesOiz1GnL9YdQvWgIV0mg5
xbfRIYgIMRZANME9DRMrpH7tMl6VcrJZoh/glkdoPlf8G5qA6+eAnI+P98IVpJqUgb6CdV2aGfCQ
KmIfR26GwIX14hVPwtK5Bt6jBaTZ4mLA++RASBinn/oV0kou07qaASZxxJCrQQRgWeMgUA6mxotX
4tqtwn8w+gSv8gN60MPRrs0lbOK9cIU9cprhdlFdN6maYkfHOzthI+kg2AK+3gvYeakhMdfu8ipn
0L8r3eHyIvaIhfF8qP+0V+ilDdqm9LHk09+iqsFA6F7lpbwQsH4ddl4IrAVrWV3rTbh3oFzwcz6s
QXBTRv2CLOwSUmPTcnlcV2EfB9AwP29zV4adw35RtozSKMmGrboKNy7YNVqeITD3PWjX+EXZdCAz
2gA4bwox9TWcoAggI4MOeo1jZrxw3aHgN6cVl1e8FOsnmAa4f0zSVc///fEvoOkBNfs5A7qqgaIr
8LgwdQRglpzBEJtQfIN0Zn2ENke+3DH0xJKj3MZx+7hLtG0OMRnYkVE5ZGEXFJ9IkYJDSCX4n49l
1z+tE65tmw1UzqI+kQJXqsX20rnHodn3g1IZ1A944PXEr+IOyyB2s5XkUZK5ugO1EvYCcfKan+ft
8vdLX5JRv5IL0XTIlVUxxdaat+ZNPCzNQ7Wp/NiVERjEUceXoMoMfsq7Oc9160iVdvUV9M7usGqI
vHQbbU7/vc1eODx8wgSp81WabuquM1htxdyBN7VsoSHiV3gJ9G9wQ5zrq97A9kv2bHqKW2gFhH27
l44FJUzzhHRXN4N1tWWJ+8jrqAvb+n6l11ZSmLg29LElMoZ0x6IP2zoHtfuxql50xzpZx0kKfXVJ
3RZS2m0uIFDeBGGSMb6Xj3nWqx7HKX2UFrsmbbsU7Iyg1iIG99JxSocV7a2IPA4pux1Ju31kOVSn
w5bVS8aRAYNtyprmauryrUonec43GYRoY9QvzqKJlrAo1+YqyTZ9H1IUtu5zQH62sHjyS7TDEgsm
ZdZd23JRx47r9YvohjakDIev9166Su+9kZttrqkxd/s2licwnev7oHn3K5NQebLtMpnuqpqZHWzd
VR8nhfLCf49O/x84vzkz/Tqwps0Y7zzdHnmm6OcBuvLvpJvd45LV+XJMs4xkB+h/d+5Tno3yWI1l
Rg/cSZo+pKjlnTkUxsjdYHt2tYvSx6i1oGKtdorfmHTOnjnkksExLdv60Pag6bb94MajUfVcI0mK
SIHnv3f9cYWsAP7LaXls9w7+0ZDagTxBSmO+FqSdrCsMq9WpLIEcPrE5zh/Bi57vNeTpx2e35LH6
MQ/CfKhdNv+10W6EAhCfYA0M+jq/HyM8QUCdtxPo8J0devUgJV3kdweRriOnEPn5HhvbrJ85n+v7
1cTsiW8RuZBqlD9YScQXk83DvarkdC83Z76gh+qOZTyz4UnGmrg3dtnQmqw6AnqoxiPtIwPy+Jms
UGwZ2JwnB1LdmN6QDTew9Kjle1clJPnQkgQqZCKCOohA6xv9iVS5D7ybm8+LtbY9Ty3OoWO66/oT
zXHUOQWNbgB87JexHqbvJKPcHQVe5clfAkgI/iGaME8ri8r2kKB1D8e/ZH8C1kX1BzBV2Tsat1Ye
XDTlFwuaznHXqEMwUXXTWe0yKeK5iZ6ljsf2XAlivg+03/6CTkJ3EsTuDbQiQJ3KwPv/3Lct/wtK
eeS4qmS+cxMQWDs6Cx/caJZjzxLxOc3G+j1DRaUubB5F35euS/MjbtxReWpaIUXRgklx37dpK45G
2PyNdQSIbRZtO0uLmrKu+qcRNiPApqxVewc/VSnRhZPqqpvNtSfU8VL1NoWQ9RmkK/UuqiKJbZHO
d6OsIv5F6VmeOurss6Wie9jnbKkeu9zQ/EnNu323C9l1f87OsXcVESPUHiKaiWLgHVPQ9YyX5tBL
PrCDm+LIPShqmieXTurNbvHIBIE5+w6FDQTnOE3tDUlU2Q9qxuF+mBpT2o/Qx9tVsXS72o6Owkfz
nDSsuato1H3JbcmfVA9jmlfy4y3L/i6cvQwDrjWo9lFHH52Ce6RLGCSdupsARzJkZRv2PvD7DmyC
+KWEK/R1FwxSFRNaR+2cvHLFfuHu43ceXNctHJFOH1XHv7U0H4/d1gS5n0GHysOU6UwPqIa19BGA
inuNshu0m17Vjbid97+Ze1+zP8lMRFoygFLTmJvywM6kOtajZJ9zjRscqbU4gR4OE7r/Prxfminv
poVTemtyOHY8qrZ5Bo+dH3r2qijyC3dpv9emGsDjjLP6WuewKFxHTs3jXjfmXOV0roC+6CcdApnD
ovj5s9sgTwKw1XXrZlDqa+zehVRh/GDqd1dKnoyLieb2mmbRZYgEPVZEBREG8eneEmzUbSPMsOZr
k7Ty3ebiCfyhLAghitFvC//vUjEUbSnU+s0V1f/13UqBaG+RScMu6n6bRfCZZkbiLdYu9i0EtvpD
3gcKCVC/0xIncd9FalmuNqu7YitFe5z3KaSXj3nxb7rjlC5LTuZruoCNj6P4fXrjgwZFld9tyZZ2
iIgo5+vK9+6uWQd7cB2ElYJG97nTZZtKuw4xXkdDJr5gb0IHPkobowPH996lQlu302kzV11CaDBO
836AvB6Zf4R9vheqaSRmIqGtfV0lhImh8zwkx8kla5CJGKM+jbpcJGPw45qvo1NZf0zh6v19r/sk
BH2J4b1wJWOe1KWw3XWjyROQgc0ZN5gybOP4ZGrIagO5opruqlX5QybQIcjyQIU36vOp1QJV0Cy1
LSzqWXc3xk49wURCBn56/PNBQ4fKaihVtlczkayw6wKYzBIHVjN8bwBbZuuo8sU9thsnxYDHXVHb
MGMN6vOqXbXAqqibxqsCtLaAjCbMvps87GXnM6shbKiBZ8eSsq57hkT6D8GzsEjyadVKJK3b7NZe
s8gu6NM5qGQv0HUMilPfFQASoujrjmq8tpqbo+shjQNe119hg9+uDP9KS9IMo8NlcrzSbYqKhPdb
EcHiKmxwL0SFgCAddFqHa5Jl0yHOJbRWaxaEemLU51aj123addvnawy1vT+4zh1qtG545TV9y8u/
uQD6/OqNQUwll2y4qmVVxwxCJydeysDrns+wBq2Adj2O9StPKnusuvibw2H/St64Te/vPt1LqTuo
VtyVrL06vZo33ZQ6cxBNVH6IpQAAPmxtvRoSHw3fjJuHq8ltf+KsZ0dqaxs2uk+LxIuy3+HGbK5u
cd0pXtaxOUaZ1oEVMF/yX2wd2WVZd1fT5T/iFA9lBp3EwI/3EutA8rGk1eQeVQONwXJbzKGTgWek
r/jfE7HXaO+ihjSvS1Gh23JGAyYIxcqoT0OfbGd0s6fDddOTuU/jEi/1xIxhdUdf71+iWY1n9oJv
3zZZzHne3UXQQQ8cPfn5KIOK4EZ20gxXIEy6vzcIj0I3cUZDJWjD+1z0teY1qlNjd6069WUFTPQH
xDfl3/89+AsvtP9bZPzrGHZbYiGOsk1XSWehjgzSjvcxg+5kIVTG3+fTGAXOkhe3JZGTdMBYXx1l
13VKHwcVpu5LfWr6EEFac3b5gF4EoAGda9xBRyqsduqT00mX2wl5driSstOwr3FQqGRhxjvUJ6cP
Owh7y9rEqlC5+gFxZihi9staL2F7x2eoiwoF6wgmIGedjPYsGHyyEwhCBo7updm4HWEO5bL+SmMb
PUH4wr01VUpfeVq+kE18sf9NDQQqPay55mTvbcG57GER0fTQK68n/fm/9/9LP+LHrs7IMsCD8Sos
qdq3OJXhvjgYCp5907bTK7/yQk73+dnl3oulN2V25rGdz6qfYngJBgkcMEq8rIsX5rJZ6uKnFQKS
AHjD8XqX6hXgykvz40VtTRsjTR/Za6MyrQpkW/0PtnGdHIxroQD/36vw+/khPk9bpPDpMN3gHuUA
3GMPJVYqA3vRxMcnmmxZ9pjhTyhzM8OOZTJlYbse5hphH+9lXU5nXsMmeLj2Q2LvumQjj01tv4QN
7l2TDav2DHBNfVUGuqeQGF4+0rwOu+ETH6QYjyJddKaQuVqDpgFIbffT8prD1e+3DvExilHMIKOi
l+HateiYoP8zQYrekhQaz5V5FWb5+wRGfKxi7XbWJTK1slgIktXdICwbz7DHgY6rNGPzwZVjbg/9
5tCcZjSapjc5q+VZCck3iIZGzR/jDWsBUUk7n7IED8HxvPcVwBmsgTjwH3QUzcOylvadyoe5xc2H
NE+zE+vTNGaQbloBQHd10r9nsDbMv+q+B4Smb7d6Oog+TXvEDPhgj1g0e4yW1VRP+AcQXuw0Z+Ij
+OZlNBaTibu+0IQlh22nO3T2E/gk1se6zNgnNHugeezaURyMEQ2ks9BCiBZYjdMZ5uuTGrPyXsHo
K0hQixEfTwZsKWV9anMcV6S+A8Apeei36kfQjv4FTlYOSSkNyyHJt74DH08cgsGfxKfdOvTeIX+x
0KdBLJ8UWp6Heidh6Y74UDIDMhQMVfDlsp/EXQv60jvWqrB+CPGBZBpOVM4A5vVUJo691ejRfp7g
UXUXNOs+kkxHvIY05J6fdd8hgzq1wNeczl1QTYz4mN54kzqDGou+yhscWeQIqGh5LUf//3H667uS
+JDefEgM5bh9XYd2r7M3rovXZxi4mW/5qNGJ5ZOO5jPYD11T9FLTCiFHLPqK0a1uSeBVe5ZMp+0j
gdtxfNINiAynfG3NBeEE29FUVbmsCmyZJi7SZB7fjC1Yop+kRDuy1K4LA5lCZuznh8IQrSnQt8Y9
lnZUhY0A2g41FCQ+dli4jUOTW6LmQRp6iKgjp5qKV4L2Vvn9zQr8ghzuqmnG88Ne52hzEPBbyfqe
1mlmDgkbNn2EgT0lR6HN9mYTcgthWuAc8jKrkAvt8g3XgrjMGzjYASDaJ8srEPqX/iQvs3Z8JTZP
lum6DQ1xD/BgiVwxro0ihz7NmqyIjdLw2mFRckdtJgNzro80HtqhjtHBxSbo4Ssd98A0hELjYKn7
8w5D011sDd9gooLzT04gwmM5wtgpv/hX0dFmWTSb5TLJhhxVMjYPs1XxMeCEStJfrrE6Yg3harnQ
pmshrArnItaKD2GDe5G3In1FppPTJd6BR7Qte3Z14Lz84l0FEK1JdZrZC0mH+UnVGfnciCQO+vRf
rKuABIpFRrW40JG9GUncHxYnkpC7a/KL0xEDEA4smDm7JBHoNYqgFIVK5iu1hdum++XQwOBehEEk
uu4gomUvCxm7o1tQsqdtHjgtt1vnvwsXMOfsqpLbb2rj3wDvcceEbGXQXvzFi0hwDcjvMrBLCrcP
dRQbgaKoWEX+MWQ7/mJHRClg4ygtsku2IfxFWdbHuFw/hQ0e/zwzZJkHCIHL8UK0+yJHCKTXaRj2
AWvqPTYhRiBcO7TjRdp4x17Z6rfJDEhT2Kf7YSp3spYVGS/w7mHHsewdnC1kmNRl8kuGXFWcNA0b
L8k2yzOu4vYjI7EO6Tkkv/gNjWsnYxF346XSE2uKKZUgS2R4a4S8BDG+lwytJonb1DheSiOyolzm
T2kd1IzB2F6kWgYcDpQ6p0ufrMmxaxdekGz6M2hR/YRXcgLVtxRbpqbTUqA8qgs6hQl3/Wo6YgU4
QQNPLoqh2bBEQMi5KJNhx6P/EDIwQMILPEsufZ0O8okIwIoOLOlhvxU2N16sDnVDZQRo3MWUkt0v
/dCfknQJO2X8x1AHloGVBoPDY8c8SCpxwtdlkIEr9owXq/CBlNtwO903SVixj+3zqCUNmxf/MdQM
melTxfoLZBBskTP1vA6sDxz8diP8V+pAYLbJDHbwBZZkf3Vcvd9pUC0uQXfx56GdGVNU6i29iNXV
7y0MCk6dSG3YEeNTauZUzDlPS3JRJRD9JB63IpB7iE/3EipNdvhEdhX0nFetv/V7Iw61GsugLgaG
926mSuop5WNMLnOb16eNiA84xl4zPPxtqQmDJz9PuxJaEIBoMfjCkucu61J6D28VXh3gpkWHU1Cw
+oyZrMYLq4IfyFdE7B85QHjF6FzYXcknzIhV003OmJ4V1ZFjk8BSh8LRpgj7ci9W1ZoDuwYzta8x
6R93PUE8nrSfg8b2+TK9g8fNnAzx19XxhzrVCyzJ9Pewsb1IhSxoBud13V1cZ7YiAZevMD0PeV0m
oGD+vGkgo8R3GIzuF2ti85QAKH7SU0fvwj7dS6l9X66t7BpykfHa3dXD9tG4sjqHDe7FajmOi0XF
dr+AHx/f4y6w30yXwgQfoBXw88SYFiZebJj2C6R29w+6B4p9cU0YnxTz7gVrziLdZ1m3X+qR2js9
gPTW0mT+FDY1fkaF7gqotg6ruiCQ4PSUF3Aa74I07BKfHjPJCDfghuyXZBnVcU7JXdWPU9irw9ct
6kfYTnf9vF9gqEFPdOXNqRzT11xKb6v3m9eYT48RoHZOsYnMBVYP09taDX+Sfg0y24TIsBeoa7su
LurpdnEMRQ1wNj4qOYbNuc+M0SOww2RV4uvmIHbYWwpvZsa+BW0Xn7lCcpeJaNbiq+L0Pcy80Duz
YUbxmBUvTIfBlULCv/FrtvDTNNG/djgMhX23F6PpVC1ppYi8gC7yFb5Sb3Ro+P9CFiq7FBI4i7wQ
BzV2qyIDv+/8Puy7vfCUrRnmccPg9bjjRO/E502FqevAIfrncyujLRGDmczdVsBOLwliC2IVveQ5
w3XQypwlX9dMvedL/Afj+jloNnwmwWAVq29Ex6/lyo9p3n1gw2vlzRfC3ecRCJYK0H/w1Wm+HglY
OgmGD/tqL3HCtATKii2MQrdIvq+r/oGGqSjCwvLnFdwyA7Xosim/uDj+Aj7MffDG80H2OppEiSmJ
v86W3gkcUL0wYddyH2EPK+wabrgy+ao0iGIm6oBkDEP/JIkPsI9JAnSxHravdcw/ACXdHBLy6gF1
m9ff5AQfYL/29bZUQ9p+ZXHe0ftpTqfuDI8RVn2tc5FG7+u8pvrw39vmlgt+92NeeHZgf1Z5Xo1f
uyEvy1MKzv7/OPuyJcdxLMtfact3VpMguKCtsx64avd9faG5xwLuAAkuIL9t3ubH+igqe6pCVVkx
JrPIyJDLBUkkcHHvxVkEzKyR8BYp+CwGKwOY7FDjYFhcDykzYb57XZS/hOPzLOOqBmXwTcv8pq7t
Q5vz64a+xOK7pewdE022N5pPr1T6x9771aHLnyzhSxMzILLcgmofQ6/u1veyZ7u9Csxno2L6eaFl
tpynzPfkG7Rb75yavPNxvS7xvUTfK9PgVHamfFOre+/5Nchstrxu17uE3rMht8uOLvLNxmKAiBAc
hfvXfz87/+xiX2yootf9XKHd84Zj9qToyvtyya/b8y5h91VjmAMOsMSbX8yvJJ82ObvKsBL38WI7
nTtNLadvxNvI+m2n3cerM4xLwD0aJMSDOHb+3HrivbDFAQaT120gl3D7WikLzu82e+1qZ/jIC1m5
kMSh7XXuf/Y/Ie6tPle9qMo3VXpbbrS3Xl1c2ce4hNyPM/B0BZTl3kAhLgI/F+noIOL/+0n4w9vl
X8TIS8g9WjpFYRnKeCV0XeFt20h4O+51aRbidShBgxaR32dts1u7QltHWJiXfWzjONlLVquFJ4rO
qtk6usSYB4bYOk5zF5pDB+Z0hLJIzGnVz1qcVAtC6b5w8sV5afNJGhsNrbVfJad/0o65dE1r2Wgr
w2vJq8sklZteWA4syXPXFZBF7ub2F/2Yf62jgsl/kV8L1nellTvmqzMDU3djUZ5NqRJqULHv+Yt6
NyuzU3vAcHB8A6HcXo+h5hZwMjn4zuq6PsIlHQAFG5ewu9GvVc1t51AOWdO9dOUCO61/Pyv+JDRd
MgI6h6/8fJMQO6T4GPMC4XrS9Om60S9CiDv1tcapiHoVsq1RMVf+NKRTR0x23YZALvb9ORuUxwCi
fS3z5g2Mj63FvV9Qa/4kf7m0SFqpDXhcP/WvdtYW44dn4WT6yTJ6KveuNThOMmjP5dd1Fi6pAcTn
GWOkkq+2LN+Log0tIOd+sfD/5BZf0gKa3IeoJvHFq2+yzSjyLrDklSXupTNd1Vre4vpj80yy4XMB
9g7SBezrVZPnkhTAVGlm2WxDAw9AhhdzNgB9F+4q7q8b/mKBSyi8uogm+avRVXlUI83cGnQ0r8vb
L1kB3eSzArpm+eu61Dk6C2Zusz3OPO36uqVlXXS6EGpW4Bx6/2XJFdKgku5g+P6LpOJ8Cf7FTnHJ
CuDCRKsl7/yXGWZVfN/689pHGWsgMzNkrWVct1Vf8gNGQWk1ksJ7WaQ6dqX6LN35yqtzUVd7qyjn
Vrbui+02zjHrwDnINfrIV02dS06Az4vVHY3MeZkgjndyrKr4JqWefrVT/8nlv2QFCB+yclOfkxcP
VNw+pWD5WXtmwWYzzl1dXadia1/yAzgxaGMKr4znSt8R1c0BDOjn64LOJTmA92p1ROmXMR8g3Gqh
ZO078asjhz/bnC+t2iDCbjBqVsMLNFvrPOaIndSJtSgXZ8XpMi3JpmFs6KIKIkweAdwq66Fn5Kym
rO/dqs+uQpHZ9iWPQCjiuHQyy3jBYaIOugEESd5S+/t1E+1ikQt4MmVdM+VxperHKl+GaNVa/aJm
/pN94ZI4QIq65AQuNbE7DJ8mkzIGyvgqrhsuzMXG7C6kN8vFLWMgn3VQzYDXeaS8zlzHvjR2g6pB
1/UaU9fK3CoAy2gH8PZVi5tc8gVAYYGXnlPUL9gX3I9sWL0pwOjXEeBRP5xbGP9wQoywaqz+MlYv
YEaJMel11tsbF+SEqxj8eIOL+ns0LMkKGFm8iIG/VE39ZRp/2dT513OGXMKu4CQgSmq75QvlXsWj
ZnEwYyycXP6KmPNnb3COif9wdSZTZQPQpnVSiPxO4qQ4oExdB9Ihl6yBZtWtJXwHpHpguQMHZqlB
6fjXVW/kki2gCzrSsgVln469eF3UYDmxLI3pulYgucRBK65Lt7FZnazoQ4eWKHS6zvo6QAe5BF9J
PizCN/Dpy0GSWJNs2k7t4l7VySKX6GSv42111qlLSuFDu8rIt8JS9KoigFxir0xq153jyDpRfPwk
cFKKdHudTohNLtHJw9jxQuiqTjRUMba+WBBr+HUoRmAtf57tGQEY2C4If/mhY8o8LSIuu6saWuQS
eNWsA2htqq0TCEltssr0w7oqryIm4bJcrNMF2aA19DN/EVX+bgGjHzR2d43cDsY+x4Z/iAFNxXLu
DqXx6HK0cSNDMu3FClJpV1F28QYX26pPSd+xmkFtx6sS7IE30vCuymkByvv5s3fr4pNK+XksSgbt
9I6zYJrbL9ekA+QSdAXw8miiU2Y8l3W796HsGjSj83Ld2BcZM9YmLyUjdTKP2SgSLqA5BhbQrNnD
VW9wCbtqnbHTzlLWSeetOkRbyNwuwAjH141+sas6ysXRwuKBjZH33nYYNUg0jp/9okvyr3sB5BJ6
xSqf09Lwq0Qs/jJvmfLmJqTO6IYc7Z83JXNOP6/7IueP8A+T35KTPS8d4o0a/fkdOhmLmZRgkV3F
CrbJJRTLK+p1XIkqk76fy6OV9Q1Iway8qqgml0gsHCr0gk2N95x15IY2ON5lSNSvqinIJRKrb+oG
ett9mXhruSETXdGJo9dRBFAU/HzdpcsnsoAemji1p5PcljRko1vdXXdXL9JhZwQ7yLB5lfjV+M0o
Kh0WPFuu2/8uNYtdPVs22JBVIn3bDtpM1YHB+HDdyrrEYEFqCnZ8pC0To5vLsLf0Xam5E111XS5V
ijNwYry+RxQebJaRyLPKUsV1Tdrpyk9/scNCJdMhuO7uczORcOirt7EqHq/77BcrtfaY1XJDlAm0
ZpxwZM3JrmEFf93gzs/TEfTC0jyLjybeXFEjrDu/PAqrnMerij94Jvw8vmd2g5yVWSa2yNK1r/zU
KZpfaTyeB/nn/hG5RGHhXICMhZ4xeG8Xb0Jr78uS9+4fOjP/+UX/F/8mbv82kvrrf+PxFyGXvuD5
cPHwr4+iwZ//Pr/m//3Oz6/4a/pNnD6ab+ryl356Dcb9432jj+HjpwdxOxTDcneW9Lr/psZ6+DE+
PuH5N/9/n/yPbz9GeVzkt99/+yKAhzqPhtSx/e2Pp7Zff/+NnE8d//Mfx//jyfMX+P23x//7f/qq
WL7900u+fajh998o/Ytvea7jUWjemrZ1PrOYv52fIc5fXA8G6Mx3GXDs3llRuxX9kONF5C8QvHYA
moU4oGN656RCCVSEv/9mOxjP8RzPg4SdS32AD/73o/10c/5+s/6jHZtbUbSD+v23H3Cnv88Gj1Db
Y2Bq+wDkO8hdLo8qgWWbRs92x7D32ZiOnR3Am9nb1ZkrzMArzCHGYZ38gMEZ9HhrJr1omKgBYVLo
UQKYDIfl0pweqM3lDSHmtobgbXHK6dofCmANdr4j0WRAfCI7syrNwDKrT6IpTZpmHHdsmPdwIfgK
wnXTB5aa21A0UxlOOpMPZgNfNR+IJEDNSeDVg77tPb4c87EoQrOx8sSemE7zwbn78SSU64K6WftY
iu77zJi4K4zaQPen2aAsK/dLRabNwhw/nmovZrw3j6xoSWKUmZ1w0/xs5+oXpxTE/AE0+Pn6+rhJ
zISwNoWF3WUsrUZFYA/hTCE8OkTgaicLmkplp56Q7GT7soutvi9iY5w/C4fXJ2tyyVM+zZ+DNYRD
59YPZLCsqJ+L/FZCgy4lXePv8zI7SxpYRR6oqm4OKzn8eGE7rvSx40fSt/aTJs++bIZ9obM2RvfB
foEu3m279t2dPAPrNIiWIS4W2f547Y+HDWvVVqhEUR8+BGvL4xqRAv8ycRsy09nXVbFzLdY9VvJ5
dps5hMB0ucFBXPFAZdVsuWIhOjXqxklGtwmVbuVLQ7PqmPMMisxZ00aKWGLL1sncsMGZI6Jb/Wwv
eZEsfm0ndBndJ9HEuqryQ462wAgww8l1lH/KHTVhK6WIWcVUuYmJ3cPnfYmD0gZ8fuc87MCK16Lz
d2T0o9xxi21WlegBCtzcFApkoklmmi1R16hgBSTixbFB2pltUux+PBSZvukh73Nn59QDNVjDZUma
xrFz1jJkebO+T0wlDhxAMNdUvskpq7arDQVv3qY/vuxawb2ndKtt6w97Pno57itMhB2lIB88gRUT
lN3E4OkKsWU+AnZD+26D+ObCbY3nb4Y5btq8LJbIWQwknASOIMeZJrOzqH3RyKTxLFw0V7cbNHPn
E+2d7Nbs8lCOlB6bkb1JW08H22rs2FodkpJhdVQC9rkVFqSALC60uXc/buVK3SHyTBExwY1v81I9
lWa39TqtN4U3eEcbdh5HbekHlMgkdTMH2tbnv1ZzkmHjiiWyPH2ieVltB/SRjygQncM8Jk4n6QlS
KvNhUHVkS/RG56EeYqgaG8fM7LM1EB0Vm1HxD20sgObAyiEvmHccjNxJi0F3AWhm9J5SHwW+1938
eGTUU77VUA4J8hwseZqhk2yehXPQZqiClWn55ozYir2uyY99bZ+4wd5WX/QnAMzUjR69B0BW69OE
xn0wFQJ5k/5i50TdiHoNewkvBtXpQzn33XG0VLNhDWvCvEdBx2fmBh46SQeeO19BbrT3wq1f1rkx
z2S4DclKeejo9NBYnD1UldxOdf+VQBc1LazeDet+dW4W3t37fvUB0IZ3a4DhGWh3md5Ba39wKj+Y
HNEdJdCM9wSOa9vVzaFr9M1b1avTsfyBroMZlr7nHqBh+jR5DOwq5cGpEO5x+34medqU7GHu7PyB
9PLJkvN91vtBJidx9M9/cXgc7mlRhh5pxEkyIw/GZaq2CiT4re3PIuil8G5dvXq32nENlDookxXV
G5J7686lwjsSg8zxvIJg2A46O0G2xTqdz9HODyDek9TEnI69m3m3I+RpIkvLNv4xYNlXVVRyw0vg
9FOEsNdetmZr8Ufp4EJDMdsNV2GOBy30u29ydgtPJi9YWxSMRm/5t9ho2C0kM/oYooRr9PefgQvG
NooUED87/4rdFjzQs0v3E1r0EbFbO2Vz2z4aU9dts5W0YVV5zSOz8FUpkvMfT9bLkqdCGUsI09QS
d7uq39dc//Gvv/0Mou7hutrmyTHbZHQK9X2wi2Nded6bIQYr7NvO3vwtIjOloM7aEx3rmYxvTS3i
2fXnlPVkSbqitJ+cqrG2ZbF6kVFXsLaCGvB9VTki7NexSQeHk1Bwq4oEwmXIXf8ld+Uag+Vmbpx6
QgjROEyJ3IwZtz/+Guf2zc8GZ6cL145Hg6SAY9zDkuKE4jueGX2CansbEb97mtSeuV4O38/1VQn/
roQIepOx0PWLoLOGHQ5G98omcU6XNO+eO6u9tyYjZbQMVw8/Um665ipZxBrUrbmZehGAjINJBSEW
o4L7y/swrUdt1i+CtV3QMj+BRVLUuP1mhJwk423o25AYr/qdAePbhn2Qsk+GzErOQxGrjABqiSxI
w04mj51Jx6VNA1+6cWVaAJPkEZQAI2JYW4N7qeuQhNQ2diwnXGtEeEgtzNgGzLnZ9kVzB7pwPLlF
0BRZJFoIrgwGu+uLaps5LJrgbzU7NwinSIm9dDSxNsZsazr0iDznvuY0qbP5mE9iI2myQnil0V0i
Cw/75XJEoheQkgWaZ0EljLiEs5qikZ3BzSrP00HwTTaquPJVbEMDv+JVOObzYarZ/nwRzxdi9Yxb
uxLhODabMeP70XPjYhWREoHwYjIA44Wvp18dMNjd4tm0jW1rGAEyBxjsNLHXCcjBywh0nJDmWTgi
cEEbP6krK+m7ZM3scLDmAzXy1NZWPJQ0BX48ANI7AiIyHGy9t2cf0PoOKjh8Kxc7gdhD1DB6XDW9
yQy5VVrFZlc9u9yK1loc1apxH/RhyNdwBscCwoZJP9HI6uZDNprYN/TeWOrnXvinqexCA0cF4+KG
hZoS3rVxuYwRTm0S1fWBd0sKO+Q6jw0drGQKwLXa+1psx+wrFPC3E6ZL0xYHJrKwlm7gsn5D7eYO
MgQxyHCIeRHVTbJMY6gMP6jnNRWEJBbYX0O9ph33oKGv4oGDPbBA7cNj/nuOdzMxt0yvxb5BYdg7
1wEBxbODCU9u6rDxt85QnBTDnGzXCAL95xQm4h6LtNmHOp/3Np9uiN/GtYQ8kw37hcm/7/ptTuYE
/aHuIyduWNb+0fWbBLooIWPys+FIrPNGhOf3ZAOspG1vUy1dpDO1QVcjzYoIE+z7UIPe7mfbReUH
KXro47M4i7ibb0zP+NKBquu3IvBJH01OvzOlTA3HiAt8q5z4SWMYtwV3nkuujudRisd+LdMpG2NH
3lscGQ9mTo26Hj5Bd6NyoIvonOYeElC8TVRJI2Es6VgZIZumqCpJknHjYZJfO+Vv8qlPum6OIEUd
9apIz/O5UMuxHYZnZdr7rFhva1Lu8Mmjrg6R4+KQudmBtxj02EazWaWTcNPzz1nvHStfHCCLsW0g
vDsK8wiA5K4cmwSNgWSU85mtBj/b5YbWfoAjud35/8r0D4WmuHnnQuXYtP7Wpvkx6/Uuc/IYepLh
RDs0Q+of91g5JxPCN9ItYsg67Sx1ON/krIC2UyOxAaqQzPnBrocN8Pg3XeH8+HAzoZGe9E6uczDL
5vkcCxu2nAQKC/WaWySykan6vgpGr7mrmnEDDt/bMlsBSVoucB+W0+whL7XiZRmTxfpyjmf1Hrvb
HZ3duF/ZdiLNwfGhAIDZhfsaGJXziKQtHOiMFVLdWtUUme6aQC0/mYl96zhNKCr2ajvrztblfpVI
NV97xuNurY7nuzDAvNDiGNF10rUTUWYtR8aKqO7b1wnc9PN/zoyXCXpr5FYVaGl8wUabzq1+Uzw7
AZYRqtp9yjoRN5a58ckcDMV4gyARNg1J+3zAYsbC4WqnfTuxlj4h3nTjIGDy9sP24JUh3HvtQDyh
tbNTnvURAMfHEQcGokozSF3J4tDacyqw65lGtq1LGvYL30kHV2pcjqWe76Xnw93FjjJBYtkLbOVg
vDnmtK0sa2+TeUNWe8Nb582Z3GNDIPQ7RKBnRX4DrhrSmhz8EvOlrAx4KXTF+zrSaIF4F8I8LBSW
5YnZT6qq7rJs2tesRqmLizl7Q+rpugxs6m9cm5wggxk6w4hr5b5CFrONdDUeCq7fBsxf15Sv7bJZ
CujeS2nsPOU/qLE4zK0XtPzdVncZZy9D7kS+n9+4bXfsO3dfwwUhd7tkYe0e3i8FQgF/a2DkYRpG
VCjVBmYPCzhD4tX0Q1j8lU70WI1rE7iVSUEUMQNKHw2SIyJOmzqrNtzbLBDyCHCmD3Ue33uSeR23
C03zammCnnteBA1eTFJyN4ki6nITKoqcfUOuf8jq+SsEqt+dsYinZYJgGdI6RbAKjfW9QIPIxFW2
DReXv7r7Rjp26Ez30205DexMfkFldDConchlSFWz3tHChrNru+7bjm791sTucofjliqo4PYQzp77
OevsQemTpvKOF8YjHdVt1lv347wplPvI/fyJ5TSuZJW0Pe2CyZxe3d6EAUAn7/sstBrdBqW3HvjS
fpNQMBbrK/Tqn0050GDq+/dh5Ic+Nz8KMaUunZ9tz++CMhNHo/IeB9dP1rxMqkJuUGanAMHElmNu
FmF/CI9/2Lh9rRapzXXAC5WurbEr19jDpAobw95PHohzmIRB5XVYjqe86x/gDvfmurAAgWnKrvja
QeOtl07SSo06LGI9ymxhP4OhFfeU3ZO5PBmA4BL/HhaGx4HVkZeXX6dq3Y199t2s2oAZ2FxFeesA
Pa9nuSsQD6FVdacY8KVsRJJi7bT56JjqrrSWz1Y3NzjFuncQ/2Zv3RI4JWN1Fqv5hBw3AgYtYtbw
1S5QSjXWM5PVEoAPM4b2SUnyoljggDWVw34TkvYbiLO9iTqE09WWlPqlKOUr1ITuMWeeByHfLAP5
+Ay5LFF/XbU8UYNP4TiojYuF32KHn1pU07TSNygjNrALMo1yT7J3CwfVoK/vYFbwdVaGRM9oPVXW
4oSdD+Glrtisc35y2wDuZjf+mpW438ZXiDKhs/R1sGsSjpVlhItvRH1tfhH9WAfZANWaWbCI4k7V
9vpoeGOwyPwwZAhmFj+O3E6ROGprVy2aoHXU3hQlO1IQ3aG4amyKJRXGbEa8sj8Lr94VqwxAU8dk
nbyED2pGNlbta2LsVkJBPh7FDUyGEGlRgKXSk6ENdtUwUGhGeboIRt8y4hWSZAZSgsA0gHuhG5lD
QcZnL2vJNiZCTNE4Gzm0U7Sa+rMx3WSQSD3FGg+gIS62HaEbjs1V7CrL+2CGuhUUzo8DjzqkW2CX
bJUVM3NK1mncC0T9yVpiSw5pWeqITcMTp9Zh0t0LTkvujDZdavvWagbsve8eZ+GQ1ciljw3UkDdu
I7BxCWIg4BwhIHjsuE+i0er8CO2/zWjAiVJruZ9ahE54ZStgJGsddw0MYjwAYDXFj7xuQSDAmSFB
7EwAknnAzt6GnWrscNbul4r5eQDF6yaAU2A8E5IaUNRqdRFmjTRR2kOGkedTESzwRwrwodO1so9E
end9m4qlvF3hgQnZZqTt1fiu2wc6OSnzrRth+hu7AbAyg89hsI5f1mrdi1xs0eK4G7z2TqN4T9uy
CL3Jepos9ek3WAhZGxqlaAOIN+4rv8Auc08WuePcOK0O2jFHKLVOAYzLNh3NYssovyuHweS9at+z
ClsKqn3azSGt0fhBrBiMKiwN7440HUATbO+0/H4sphurQaNT9fuck4SPRdLhnKDl5rYhRSjG52l0
ojWrDmz2Utl4LwBfxCjCcagF+ix5EpLthiqLnMqJrfrTwCZkLvJY1KTCmWZ2ZKh4shlZKdLigBhm
IudiS+2nHm56as63q/ys5z6yYaPLSuxFMNVt8ildkNBbfR0qVz/UrQo0QfhB9/R1LJbQGFBWmWpv
qaxNPUn0pjrrpRZNux3XLB5YHkvE9rid6c2EZkwwrdYbitgHYIunw8BwC7sWDQGDJ8vi3YN+HViO
Qj1SHlyYsGVrh9xNpfOh0vD+6XLnyddWoKYei605sZXUgSkJtpp7dNawzZJAgF9oZU3S+e4DTnFu
0NxNymJI84YdvalOtd1hC/pOse83y1d/QIXRrTss3SHs2vZkWjTWek5YO2+kWUR0ce+oxxMhe0jj
qcOaGd9bmSV9JY7IO83+Qxj+s7bMRDXZrhPq22yVsTnZoQv5OdZw7GPuru0BVkSXOCnKvgzac/Vl
GofSFykdq62mbgRvyUcvn5OxdkJGjobuQzu3D1IWXwwXQiyGFTduE9TwzXQBpAiKgt8w5KamPewk
HE2z2sRJT5EUWf0s71TxOUt4YH4D0H2XlwgVjr1xmNzASJGfA80b3GA2s0ni0XGiyVyPC822s++i
MpSx1UQ9EEPYF1kKtMN9Qcxd60K6qXDQ6ps9/uk2eQNnZxsowOF7b2X3S1O4ge2/tFOFx3LrZEUM
su2tUWkEbSFToU1USU0fLsgvAaRIfa02GnwB1vnfK3l0z7tRFoJelmbKfK5KvWHS35sZVspMgjHL
b+gg48q+l6ObEhymFJZzstdp368m+sECXBEzgmnbbeka+6wmySSGW8ernsQiDuhI3vo+UJYzFpyZ
H1YTkZHIFKXQ6zB9KcYCdq1ZsvI8NCXs5ccSzRw/7Mvqc1Ik6mkTT2u36X0vXinf1bI+KquP4dCN
FgaitiWLuBHkxSCAD0AAcGXykNf+tIG93+d0LicnP9K0TxSAWFk5Rzj3WQ4gt5hByQGFqdEPAa1p
CrlptVGVrbDozN6yTCe9Yvuy8I1gHuWNPdGwxpKp7feR1F+0j9jpehQ9j2eHimDmZsoRyxbnq+p5
mPPlZuyy/QpHPEE1Yr/7HXcRF7lB93Ktt23ffs7Oh6ffpJlFvUe/+sawV4MMumkO0BVOGrq8Qln8
QcGvzOscOPTVNFlWtOy5EaChHmR+FiydExje8CIUi/iIMlkzNCwWO2CuDg2+hmJ1oSXePBrU23WD
SnRvoYllZxEmWWxNm8EaH1gOthVIpEfZjiEkOiNmOAn4sbczRvXQXMZKDeoaXe8GlcziBE7YdOR2
ZCgH6sfM/WjJDn+6zos0pxu+WjycnenZKZtU2DoRM2wb5027TIFo8u1i0s1aFSm0fK3AoHA5tNSu
dNY71xyiPmebwlh3xZDth3o+rnUWo1/4DvA/DZTdfs8gARAg7d3TlQUwOnxeNQBYOVqN2KJ3tc5l
yNvAF2w3TudUWpchILi7pSvPqUi4dDxU5AA358BAjpu5PMjRPJ1duUV8eBgGFRa+s/OxhoSwEILy
nTL5pmBrAFxHwD0r9aZsZzr1HRXWHEhozE92CTG7MmwXJ7HaDABFW2wrFTm93yZEsFORt0HdJ0tf
xmyooeaqyW2FboBnqZPVEDRDWsReFSzkU3deXDFOTq1+bM5pm8eWj27UUTXa96uf79HGfpzXbx1K
ZVrmb7OAgBbYuWi4oshX26ZDd7curRAHcRtCBSTA07lT6UgOS69T02WPfAB/l8qPds4OcAo84XAk
nZZPulUoJMLaNYLRWO97miXAL59MoGTK6ts4zyHPeOzBZbI2AGaUKHTR7YEZ15Mz0iXI7A1A1aE9
zYkVihJO36s0v5XKPhQwYsX+7IaZga/qY7avNLQmP/Ym44NOqP0o5AbdvDn0E3uHPi8kMbfWAEWg
2jgZM8yKPRxeThRddpN1R9XfqNXfzlCvCjrYjNn+Q4V2YIGTopjZTaCaBlGvD3NzScGa25YLvpDj
h0UpUtffU3ObCx4yiyQ5OgIOGpqyT2orcAsSal3sUViEHAHInmXiMmcDn9fYG3vYS9c6qQd2a2Bp
WaVGDl6c7TqCxR13qHY3MGoKx9m4hVxoKlocnjnySKC4CodATFQRG+Ya+fIBNqmRS4dIkzHyxnuz
j6viAEOULywTsRqN6H8IO7MlV5UmSz8RZiBAwG0waJ6VSmXeYMqJScwghqfvj119UfW3WZedfdJy
lCCIcF++fLl7GDX0Tq23RvP5HNYxqqiGtFs+7lLEr8Z3kv/MW0IPBm50JwJ4e0wheGXfLpSVaa6Y
rrmUsw9Jucrxm5w8Xty68ePPrONohQ5TwcDxsugiybWUyI6VdGGu5tWwxhSPcgPVaAgqFo/yEzxs
PLrRuMSq4c7LF49Bg4qjsXVYiDndPrNFEVziUHG7PnYJAufRpvZvaTyILDN2L/DWTHnB/Y3kaJfp
Fr+Y1jFUUrs2u7UUlg5RkmjS0VazxA2NO+nKzUwBITSBO2eC5ayZHYPss5HetXJl+RsqOPbVa3SM
5rdLI7TGWbNUBmMvGytLYTps8hfFQSW0+m6YbqJvetO3DV1dafIcQutTf/nOWEh72NyZMV/Pmub+
THs3jODt5VzAILVTqnptGkslqldzrMiTOW2h9F5p6pZYDASQRnYnS19mMR7NcQv11lbv2YCQ0pds
WdX3CT2JokJeML5vgWxZRAyCT+Zzr8vqhSknh+QpncJnvDIVElIp7F9q60VuN7PmHKcEeQmPf1AG
u4OyGxSwyyDkZzjYM6ZFRYU5UX7aYh4MW1UOBvhsyKW8Wc9ojujD1HUv3VoO9ajgFuTCCzqJvZ2o
x1x1E6VUtmEQKlu1tpYkohs7bmf+KZw+VPDeM71lYvfLtNOxYHR6YdFUGcwAMK2CJ1txMA5p2zdn
6VmtW8ZotunI5I4EOjMn4bLtqyTczMzYVuc60IteOLuExMrqFeaNU/aVfpGVMHHzhIi21qS9lVny
1iBTQlpkAAaqGdXQnf9bd+oWqvPdkoJhiaZL28taqCwko/4jbTlsJGUYiNWDYfPvy0qVa5GkzBX6
9+W/D6Wlf0ZIOOeVUp3iTk+PhnQLXuUXWTx9k/Uzp9Qs8/DvQ9SFhq0mZuhkdGvdtFrA5O9AeX8q
SeHoRPiHNtlyvk3YtEjZWtpMW9Dfirz9EPiMEa19+ayUEbxfkZSu+Rrkc1HNz9kwMDQ4ynAJ5Wz4
rEdEFPSxjSFyM10U/hjsngwbd/Tc1DytmI/UDVfPvdX4+qXNkk3Q+QE9aN76AX5OMoqX0IlxK0Yh
YKYUEuu93xDL1/VBUuTClmgz+WUlP5oudfCJ/RNi0Zwj5EuD9b/PMmjdRTBLQVMGuQDRTTluqdia
8Sy9Fg2i2mTQarvpXp1byubsrSg27azVr2ZAA/15lVWbiFbkTLGN7lLQ/y86tf8onp5ELEho5qpi
0i7fkk39P2SCZWaExvNltLbkt73dqhE+V7eeN4a0Sh7TALESdf8XFL78BSmUFVWyVdEWbseFUeWL
3NdJMM6ex/Q1AooSP3XjplbgbsPZVSGQ9/6bPOj/anD+u+bmX033/9SEWPTG1bH9M4V89X82TEik
sVEDuZPtUg3S0OlGO+iKcS81MvhgCFxZGmgM00X+Pmmn1Pa8Kg6JSmr86Y/+hh5mROtDkWDnvSFO
xhPzb4LCnmvlD/OT+QXz6W8QJzidZqSM9TExjllsHf59GOPmN1Xe/v939K/q8z/uSJNnMl1gKOxF
DfAfwrUgm5kR8+5pPh1E5rZGDnCoGKLj5Lm07xWyCWougf+NHK51XkRrSTcq26ewMElTuAhjrp95
sHauDf1RbYr/rRD5X93lf17fbJJMUTmkzZX/rFp90c3nJVH8ZCc8bLjf/uVmKqutxh1apmSE/4gU
eHODUZXb8HUd5aFcPFm9/b8Pwet/m/b4rwb6f1zRPzWYpk3jJE39/5n+roTMxLQmflSvlc5tFenl
tFneQsW+xm1WLEnstdc4YWfIszUjXmarIJQTJw1o2FzGXbHKtHWlPvfBPOl3Osndij7dQrdK+aaX
JUxE3Bn/i3x4kk7+90vWuVALOw7Es3TZ+k+99axgrLic6IGjBSfS6rowRtv8+v/vJA6uMZ3W//E+
RE5zjpVpGXO0d//ZjiqJydYaAVk/1aGzf8wQD1MMb91OakTdCw74uEl3zZe5Ms7G2bySIVu9lvmi
tOkt585tJv+5TNBbN9vonO7TfbUqruaaLIB1z646icPV/I/RxCQjj90jPYNEr93+9ROQ/V9Xl/JT
l+zMId2wEe0u84Y3YwPDYofTNx3GMbvPo7kuVtraPxHKroe1dnKMi3oY1vOdfpidENfcEb/t61t7
K+fitc3309/NH+ky2CiOvzbX6d6417f6Fl/9k3GQ1/OTv1MP8bbxCqdwcjff6Efpap5rAsyd4dSb
fBkuqBK3S7dy4pW20BaAqm23Dm6zxXPLn678XbAnqXzQFqMXXmfrjiVQveyjv8rPRZEJY68do7fg
1/8ID/FBWSauvmQWgQ2OdpRtySrUQk4E4epduarb6ifYzEt7eKSBJ5lLRN0J/bwZRM6/iD/RXP+W
4/gkp9tHm9ktWDKrHKbJU++Z7lZb6xtuJzlXVwCZ2y3kX3VZLqI1Cj1l8/ToOKSJZ2PTruE3ceXf
jjf+Sl3L6xbNpfCeTknm1tY38i+/pP3Kb5N1s2eu/xctyz3qL+kejaJ/iWZVXanQy/f9NtPsfttC
qY5ecWXwPVBVnzFkdjMgnLjzN/weTTaeIvzpbrO/+kEHRVho5oSjHSn35X7mam6+Tt1kHR/Ci/lh
wbu8N+/Rm7V/beg9gz/oF3m8CN5mH8mO/xbz49AzBXmX7sJLkIjoMzol6+zg5WvLU7dhzHQXuz7P
Gq/L3T5y+mv20e2T5bht91Flxx/jlit+ZNfEdEbqr0ZX193csvPGY1oFv0E2UY7sIBBEjw06AMcv
p696X0y3Qz4id3dS6iXL9mSwXcvdtMTQ3FguJ3PaBeu5b6FracH8sruA3fCCnFvKIEeYtrPqvbbJ
no7+LsiMvThfo0DYwx/0l/ZE/mRcKU69J3Y817D7N389s6srHMZ8tHkJNbUJrGJyRxHMsIiWGutX
eDUPtZ+TnlyRB5pYbPbz+tkS9iKCcn0mN8beLLBTtzi0O6MRTbVogxUZQqRM/GtL0b2h+GwD22wd
38QR2zNNBJabeeWaFNGS+2Yl8syZ7PYyXQ7713H4DO12p2zGZbogWxZpIvqtanveiX6Z2/lixDqk
b69NszH2pmO4xdL35o5lS67khl7gKkumOHG6JZGeh9trRSRmv64cDKcWT6feBadg/Xp/LS0b3agd
er4TesnCVIX/E+30s1kIa5/sYJbYupH4KnlgaiTin+yoOOlSdeZ296k6dGexHc6PjdEYxKwSzxXc
qct3+DhfQHkxh1aYnIODttbFYOuicsy30qVfvN3aJCbc1vUXwdLw0mW/0qa9IN1HJzlPL4M3WJk8
wddqslHe6Ixbxen5wl9XmL/nsVn5/Lj/aS7czNJiEUpnDtBXnOdtXJcO20yMmkuIENOhT6iIVYnP
EMD9VKv4p4jhDpbEV5a0S4EfqeMvjLu/SM/xT0ieSZjr8IdJutESSWJkS6k9NJ5ScwwXfu8wkEfd
Nkdi6gTmcWZznpNNLbtBt4VuNBjRpfLC7Ir2zCCklh9srJkT1060VLfmI0L1hOzN7leFl5zo+q3L
gp0WlF77SQraX2XWmoZZhuQUrw3J6edrE1vruPe0zIk2ii+Cyq5+YlVUrcvSNTbXMx3LETJVyA9S
Gs96VxELbjtlCZ1UczAqcggLpsg2kRvJbtt4Vur1tcN5qs8krpzi+toGpF/TaS1mpW0Fi5z75jnd
SOxgDZG5DaiobF7uRhuIFQLotb9TSLM94Jejh2WJbNU783V0Do+9Y2K4x7t1eW5ToZ3M3ctrXeCU
M7Onx02GPxNdb3NikvW4jE7RiXwh55zjaEMKrOOfMrIxis+XLd/6bbA02Q/pfj6w3EK9kzlLHyO9
cNhjXNUxxWIqW8MzloWnLyFkPPSvnB9M9AIaxg2x8dEy/EjPrxXY3mUR1tE6WSub6U0TjrrhyfhY
7sCbL/ydv3tuYdPmuij/0pt5si7pjRrHYB89aMn8XOmWUO7SodoqXrEyF6+ZyK7tzfqer/l09qeE
DleaYbp9NCrY8wy3JdK9kovwqK1na2QoznOFItDzF5LgXNrP78JrF3P2hGbXmO/mmp+JTR320GL2
W3gaOAAVBh5auWuoY7fWZX4KHsq3dVDuIyhgq97Th3WYL6SL8j3ee69xsm28mlwp9/INab7VcObZ
dvovvcnr5EFYzWsqHC7WRzDVbJ242AchCfJxHgDOja8ZOcfWNk/Kffp/umX9TviV7BP8c7Rv+cUC
ANJvBze7ptxo+chWOMxDttUPxqW564eelxpcxhZtGk5e/QBAeLz2k2sb1nS+aQXRoHbSFtVWW5sL
7a+9FatkL/+lD+Nb/55XQv/OVvo367wFAJ2rVb6fr5Oz9tdsZ6lj3PPHdOfhdXp27V/rztYjb1ls
5wud5Sm2/T1cdXbhmLbvMjfNS7zUqxaEic5f4PiubydCFcOJEcWjskVhvMi2/s7kgqIH2AMmeKt+
5zfpovGD+WKwp9cm+cmOHj1t8VzROOlW/s1POsBFXtdu6RYO0aarH9XjfD/fq0d1lYjObjyIjlO0
19b5Izw+r+FxsnTJPsNwyn/Jvr09r8E5WxXbqTEXv/hcBWeScbfwSIpiAQbCZva8bf8NzeAnwpTX
8qLypGXlVZ6ySjfGtv8IvpAz8DXedvHySlcXiXDIB4vJ7oYL057tlWO5PGGY+IbuxKyM5LUsQouJ
nj7G9hwjHfOdG9Q232qclxeuXh5ZHX6MzmSbfCmr5N2ZkTwkgZjS9jNRnEx+RrZZ2bQEjRlRU2XL
APl0XMLfzF/t76f8GLe6lxYbYEt7C86cl87BUcOSRwI5F2ckn4v6UT+e1xI8SXLB+rbuygs2esII
mOXJJNcCQ4V54HOK9gFKUuWEP1grZYJO5l/40fz0K2PZfcpvs7f5Q7tFy+ynHAUQhuP0KZeiTxgr
JNLPrhQFOR0nYhkyMb7npShLkf+mvwlDwD5wkl/Ku/peXYadvsXWDxbCalGfIMr1r5T2r2hVvlIc
ZOGtgEzPQ5UJksnZ5XngS9LoRiDmq/nPs0FbKSJpWb+WKJGK2k4mWYiIElGYgj+KOYeSPccShWuV
d4SVRIRbRJ46nqXcaYc119n+qpvmUK7N38gQzLxu1YWuwVQstV9tXJtQc4oooWHfua38M/1MTsoX
KoSxEebKd16bfrKIn/VvdklP+akPRXWRdcrYxT9ESmwCkbx44pLK3u401AtunRB0C1JGjEuy3vPP
dpEsk01p2H6/fH4bnu4Nt/An3RerZusv9Nn0ZNBOIAx/zN745XVwYl1jloPOFunp35XVb5D/SAdH
mfVK1zPXq7a9163DlbSUNrN904nkfXbujzFnsb9bh/pG+YOrOvIu/q5B+N2+OoaqaEcR3wfO1a59
C9bhYXyPTupmwmHZpX+H6XPGhXywPnPKQz/VU7BqRMUSKJvMI7rEaoNX1vkgzN2wTp4i2Ct3Aqxz
c7Q2xcyG/0a5o254kCeV5EFgg+WkfNlrS9TQXHt8yTJRvwHwPxqwZrLHUBgHmMFLbwlEHLwkyaPo
FhNI4CT3OZA02YdHtvf+tSpxPeMXj9+YNSJE86o7s2GNUiM5FRfrPV125xqfVmMnEqI+GOxb/DG4
XsexkQ7GwenWw2n2qaz0lfER/rbL+j2hAubDygRAYF0OohvcoLSNQ/3X5NycceB7r3tNMIMeJTlP
/r7knLVERZKLw2/34xUhQ3NAaccG1BXkhEtUiv2X+fGsbS9Yixr/pDqeygRe0WCro728rhxpWcTk
GAQp2ZJUhWW/FOE/otCO/vw3i2iXSBB1M3X2Yn5GGVUIcukqzcdikXPvb7NUjB/qqtygPU2oqPoo
DUE3+6PywU90Jn68a0STeFygHLfS/jVOsA8e1oX/MPpAAes7f2idk9+yrTOc0k25Qd1N8t76GN4r
ZIx54FidqL9QBhyz76clysGuAhfHg2zX3PHyqyEQWWdXZDbJkHFSG8RlXNvcEHat2H7hVm/pwd9Q
e2Gra5X8I6ogVKHbfCuT3UGMbMvv3Zd/nu5Ot/vGUbCZOXl/r2uOhrwxLecZLCV/+Xy5cugphZDP
49GSf1P5FIbBji5hp3xU/Qvcqm0gQRnvcL22Fb1JKtohe55t2phqkRXsSegL/ANFCzFlZPHWmG0j
uIIBG7JtB6HHkKFwze+KatOtQjHfhs4pg10Rt074orxqbQWPol3QSdA6SK3oOnDCq6Dv5jIzlsbB
P007TCZ/lbr5Tbmrqm2ZC4DDSjrwOf55DdELJmjRN4RH6zs8Rmezc9S7nCxr3bPqe9VDHzduYMxX
9JRd0e4879x8fpxMK7a3Rr5ih6HADJSJSz73TX83vqoDoiLP8j5rYrnuId3DH+w5wDM6T96Ax9xU
zlPijCwnpJM/oD5wBcoMDYjot+N2ip7KdbnWl/kJIu6TUIxWYjXm673c5W/BCSz9UX1VXwMa5+2c
//yl7sqH/G69PTcpwZVstx9GIrJKtBS68M5b39NmZEiX6tMdz9qqWTaEZEj6Pa86GLxfBKRBOQIq
yLbPbbwNt8qlP/SH2U6/ymfjql+jd/9tdgKT3TPw68zWvQn111jSCdHpd3TberkDGKZz8fRxi+FP
vyUARaXr1gsMRISYnJO9Yc3mmmN+mPHkVxCgTmHa+fUeH8Zl7EGD2zPb4oHE12l56FFQ39R7eFW/
zRMaPA5/Ooj5Z3CLbtaFjdPf5QFFL3WIdmGukBSo3+VN/54NPCKb8RrBXAD9+EX+pYZjtSLjaaCz
O0S3qCNRK2pkL8gy7sq3dPFPZIsJmeXd6/K6yLvmQmLhgCN5S9/MjzkH6rd61xlc3y+s0It9xzxO
lrhbiHTpBBsfNFc/pO8M+JM+eHeydLlgliUg6IHk5TRlVf54t64CkCuAsfIGZDDu0nf4k7BhiGL2
7b5cG5v85KUn9R3X946Rzom1P5Wv+rdgJywK1l7ZVtfuUe6lu3WvISuAzsAMitkTki6XbMtdja2w
gNoI6BVnMGzqFtEkkUOyQpH8sZZY9ExFEu8VFHgAjwAml1rfdHYKvESVnS5YoGdr80sEJxIlFZzT
XABjglS0Z/g4mlVlZPplMYn4epvhaXhJKTp08SZ8USy99qPNr4yoIHZa3Y46O0tXee9lgyMTMkcO
VTTsWc76QIXCCsm59Ai/WGUpnbYLoIS4ilfX3qINbIn2KMhPPpqffK1/Jcyu+or/nQt8mpy4JF3B
H4AArRf9tYbKC8793aT6jaINjKLQPpM/JA4WWZKKfYeIAsuGe6GnvjD+6xZVkmR2wehRCLgTvN8/
+975WK0lVbd6J2zT9BCGx7+vWFTfTFHeWPeUcBXfeB2vZLj5jK8npPfQIINYWCRe5ELtNrJnj9fk
azkL3F+/Mc7qefigFwy9xIbO5h+HYfjIqDPp7K4TMfalpX0R1XzY8QPNkBsU2eTxFXtUSIu5OiZ+
GsNgm5kNrQK9YnYMTbDZI8ZXd57dyn12fLJup+Av+0ZOjN7sBduB1QNKcFJrMsaCGlRkwskGsspE
zExc6jYSQuvpOpPA5sxSH4p4wue2M5GB8sjWY/2we98qmKhD+MVIeKpQp83RpcjaHJazNifbiqnD
yMJZxD/mX7QJ7w2CAcUuJ4pEfdARpCVHmyB4E8OuPSPVQUU6u0FnscdqMSNXHzqA7OHW7qtD/sm7
cxKS3/nHi1Wi4KEBetWf2kOl69hkcWZcvoOAnST9NMCZwLq1/0X13R/eRlJtUreIPZ5XjdQTDqoV
9SSAswtLyJ88bv1HAYXQ/1z6sNFwPT/Lho40KH9F8FV8E6ngbpHM8U/TBd4KNZoZ2vlj9KrXFCEj
/K6u7eN17T5ZoHYHRjQFDyZ05Nzj6bBreToknkFD+nf9VwItiFj+yqfTsSMhFSjnhYAAgEZ2O2dK
I7QBrGDzwgcsstp51s7YrmF62F3ZTw1t2e4AdCA7joqsTSw8QDzobcQemiQaTMdv8Nm2DgsNCMok
6uycuHBwWxQ4Ra3D7yUmSirPfLlG7mQRPt2lwsbypyceJnZWOGwJsCKfsLka6kODX+mMDeeH3A87
mpINhPDogpGry60D5MJh9ZEXmFsrgjp74ReWabhMe7spHOiS4VfrbRglJtXmpacCzsJpT8Gl1L1t
+U6L+upfFNACi8/DI/75F0gNIkA+ZokxcFrYDk5xL1JdZNSYZeQ47fngmK0nIfzwbSteID7oAGa9
QImfJY7/8sibM6lLCtczCa0gmk6314Q2OlVuD7WNkCWvKfwQQSPGS3HXFUHpGzZiooRQOFFvSj1e
5obs0YcEe/uD1GHWr2TuxVyTDCElUsDcBajVnPKTDpdyL14HmNArBkGB2KHQDbSfp8f2LUWRjFAm
W4XD9klEamy1fh3n1BA4nHH0Uihby9htDEGFt9nS2E00f9KpxeM9CuDCHBW/GD+z3q2P8VLeFlDr
g4h+emJPFLw4uE91p57nH8kv5zfhqdCwuqHCQwAbaGPTFqLQiSRt5RMTpB37L1CNyjksRftLBzxW
Hq6/PpXrbl8cOa+wceNrilt95oRfcfQcbGgrTCW+A4s6Pv85ijlSV08zOPwi+GMWPIDah62bXQLF
fcaOkYnXN7U3L8ERpc+oWdr9Nb5DPQfULoNOEjuc2fOZhy3HBnFBdUvpiQhaSrIm06dAw/0wE1gZ
BRBn+O7ZBRAv7cJQTi1lnBgczuTTppYLGb362X7MjhVRDpqPUBQXmg9sCN6/W7xvfyeCkO7Pj2DT
EKsw16pGPvTVfvoERhJmdxdZLiw338Xmsf3xb6q69GP3Cc+ouJR6a/Nt7G+0DAnNZHyTz/B7JE2T
/TBfkeYIobVoyRMZxOUeElho3KK1Z4NNIIXFmRkAW2R3dsskWUU08KCZnSEBpKIV2fYXm9E/G7Fo
FbtJ3KxHLGKPRNZfFFawey4pS9yi1HUQPBofyrE/4KmT2+TUcD33Kbi5tvtuH3+bMO8FRXJi/ksy
Kf5O14yY2MgfasBkXwGeweemv1N4q3wReOendP26jKEIdPYvf9Gehs/xqlx9VDLn+Lsk6s5pAUIs
zKYpf8MDFbdfs5/247mhJ8GJgnG4Lp4nXPXFvHTfUoE1FXwsc8EDC2/Gp3xIQEZ/PCPtIr2BXr+N
N/mon+dH82Nc1rvi0C1SV3tLNqSSQvf5WlhiqL3ouWTjOERJarWKUicOHa9M1rLvJn8mDgtrDvMX
r1OKHhQRo0ZHS7g317zY+nkAsj+rBdACEIoiToGQ0KjqpPUA9aE2eqEJwSSTAx120aYjaqCM3TyZ
hu3M5zgip0GQWK1qCjtgz1R7lrrgSzRyBAqoJ2Z/fErZI6NBQiTfFCdwBwa5d2f8IVIaVaGqYH1b
f50IctVC+G8qKZ7yJh2Sc7PqcBdUSKlUoii2iqqxE1MRN3FreGl36RLxsHHX4NdwXlCX9V7etbvi
AvYiMsG2wuNYX3A6Z/0fQsNtdGDxl62RVuXCgDYcuwapGDuRQkX4XIhxXPMHoIWaru4svftzGwhA
XmiWiPkNqzW7DTfpmzAt56hQGf+N6wNCaugxHvN6glVEmTBE2CIyn/EUuHF10/tc9S3sEi4JS0cH
pxgjzzZtjwwFWqK8xSkaRNkdUY3xXp/GFXcn3yQ4UPgH3k87EXs49TJ9J77W0Krwy2dkmenXtNEp
kh/WwbnxSYB1NfxJ8yMJ8iiyW56LYwX1UX5ml+jUvA/sSfXTBATGHBVch4hxlAS1Ih4d+ixgeyG2
4DRHJ28d0I5aEz5PmYwJ03LMJnWj0Cgz+JCP4dfwYyUCNSS6+DmoWnMHlfpehzHQue5S2Es9LBV2
9YxJmaL6U07yRfvJvgSbjX+SIUCsmKLxHRYspbYLvwwGmtt4UM4dS1/JDiy5Aq8wfYXx6cJlo6+w
yqTYWc+OsdAbLz4qd6xu9a2xttqikTdSum0RMiaCpuLwAYBc4I30ZIvDKhCPURYORqO0rj0BkUMY
g15M2VRqMICXreKRNWNhqAEKtQWSWP8a/L7eE5ALbs2kS4atUOsRiOgte3++o5mUW9EM9oD9au3g
6UnRKvvTPw04M7qJZHAxQgY08ZANrlAAN+ARgSEqOvXCixI3YGA9Vjy2KeynBpeQAGk9qwt7Slir
Q7S6oBgVa4zTxPdkPz7MgM/dZFduhm+qL5thXjx9XOo//IdvAt6RGmt0IK0DgCTwJmO10QFJGDwY
LpSl7HT5rbhAdlbv7YesThsjG2zUmgYtULC2jILPbCy8/5H/1m/5SSMFXx2bq4+1qR342udVufff
cP10053tUbkaXGHh9h9VJ4yp4u5fZEVauxXEEjJBJ757JuamTZDPgQN3c+LqUbx+4nt/qT66z24P
/3h0xnv+l4a22YNGYXKQhJtoE1nETjgVJTmN0L6CBrdrI1TTP6wrEgOOceokow2+nQq5f+CXSZKl
iJgypleK12X4hfoML8W7fJz9aB8APo5fQB5fQZblSLCz1JrDjFpo6G+J/h5qywiZJRSZ4o7lAqVe
qu37cgEDq79XB9xC/K1cSSbGH3DRJJsB1PkU5wKWiG+rO4PRczhESgxPr2lNEGhj69JGcHxDLgWU
im6DtXsvs+me5u/zd76UruBrwlKCeW6HR20OcOhgjoiHxgh6lgxSfc6y2mHjkk0hrg5ngsxd+gct
QDg3h5/XgVV2TDU5u+VqYYsJ+0dBphyjaPEHKnlZ8iw3+dR/5F82wvoQUT9NlyWS5l5LlBcLI5tQ
IOxeuoFneCSp82oXae2BeOrSjn+Gx3jFQA679DT8Alph4SsMDN9B8SlRmG6/iJF+ux54Iwiusg/t
9l9KB2IZ4n2n+8tvnF/APmvlk4a5h5EAbgYIIpWJdG2cQnPTwaWaVSHrDobuEaQjFhCzs/LhW45v
o2ikNLiZ8C1znMdPH8RBnhF4yWknzRuJ7YxmAmBmdghS8hYANH3sWoG0C0umCKr10aGqbH6LaipR
ITxv7WdPgbDIvdgNT9LR+qgxTV8SfktBjm73aEMVL1VXvaquq3bYvppy08vp6Yt90X2+CCvCFYOq
AMGYMvmtv8xv8iP8sSYfUv5Ff3iM5EsmvlewNOB58fod2MuP/Kjx0Dgf63jT754naVW+0+n1jScb
PHD00BrdH6x8s0rP+KX+OkMLCXorfrKP8UpK48mmpM3N+XWRmK3gZPDo4xebvQvWVb2pnvcy9yqZ
EwTGqm1yFjh6giKqBgzL037pBNX4i+xIIu5JCCnDPyGyeCNehaV6fjEd7wzeDGELuKDBm9Hz4Lu5
hXOvL/eFbFO6rdMdB7aeOALdGCx0vo2JYRKn+bVLr1zp6/kBW1lVoj+3H1i9FlJEvQAoZwSy8ZUm
WIRj5BMQ4xBNNY2NMASnSP4bw9aFOwaOGJTw0sxlEgGA7jBmAyyIOakyDApUaFhBQGOsjS/pff54
qo5qLuMAdbVNYw1LcZBBd7rwf/HYygcEr2YInaA+twtsoQaHiRFczBWbgCjlfjA6JPxUIW3iLbwS
Sb1jXdG5zwUk+OH6RSRXPKzk+nztyxQZSQvdGBB5n/JiG6e7F7EijUGagw40psmC7xgjWC9+VBDd
E18nEDZHjB2LnCBa1JEbBpQEYxpW84GCLc+Wv61d/DccZj/+D1AhvJRvyiYFyaHFmd9AK/EHZ8tD
Q/PCHGSLkvk6bOJqibY0NwlUp7hNJwvok7GWUZSMFwIOndUj9fJJxEEgahlrckRV/V5V1EwtxsKF
YwEdDJRUMsgHHEnppNdUHv3VnrqXz4T/TafXpn+jvLSLzrHkyt/D4fmeyfgthwD6FXlPbZknGwCZ
NDoz6ZY/3RSS54dMetHc05JCKMJ8x9e8INiVFb0ojv9oukUQX4IvLeOk0+Hmr/lu7twPt4FYwV8T
b8pv+SfQNGI7UxmICTF3GNXUQqSWY5yLTPv1FesSSZmyrgr9bKjFp2T2XmGWGSEZUETSZ0slC73n
BwILKdiYGmZxsldNtjODVdZcYisVyv+h6by2GteWNfxEGkM53NpKzsZg0o0GGFDOWU9/PvXaZ3ez
Nhiw3QpzVv2pjM/yUztmP8VLUF1j5ck0WYbUaHOKzwU1PcV3Z/roKIRH9ZMA5O2XyOsLe8UAog3O
oK2xAUhOtV1L2BBuJ5u0bNtq91rBkEJAuRHPxi37iQ/DpbrMv9RE0IsqXTyrGssDliSTq3GjIigR
WEr3QfpTKM5SbCBsbPELehUUvYgwh/2a1nnloFGRPFhua/1caF/6KO3lAp0CNEjJSzznTkFUgfnS
hx+mcumHnuvDhd5gY5ICv49c42dIHLnw+UsE1DV5GlB0ukKgHADLMMofZxaORhYvOteTvkXQogGF
ace8fGu6l7h41kfupfyum1ehAIaj2K7BTGEXidtnzzmrxd7KvzKTtqjYyrf4lX2O3BagWOo8ak18
Pr1JhCqi4LeUUqp8KQaeoXg1o7det3Xj3IiHpEMBwzKOyqt4sBVwUKsZyBCHhLCxfsK3QXDlwBEb
yOsZsKXf0IIwQoipwZF1aYK9pvsjx5VSWiBTRLSbXz1Yd6/XbvwQgSHGXd54tbbrQXrkQyEfWlar
kn1tMhcSUvTEFsy13oVQVQ1aJxCU+gWQzvzixrd6YbtUdgw0nT8Vl/HMItUTYKH9qDirIphtum2s
uDQSYPVsr/+Iq/iN7ISp6r7M5Kka/Lr/HYK/IIpsHGxVcgio/Ivk2mOKr5bgNRNuST8qp2Z+rwuf
/UN8gbwJwvErw6Vx0fJbuNxCfS/kX0PxVRtPQLytwHIntNATza4vr1h3IgxVgA/U6Ct0SXsrsexV
R3H0WQWM77UVArIl96FdExjYMJw232tHmTrxoNodOv9mI+h2YlDxIKRzNPOJfJtAIm3tkiwHLfwO
49PMRYGbXNZdPFGA12z7NK8seHiUGZ39nNTvc3PIg0McX4T2IilvxvyuRY905GWmaiNZtyTw69nB
e7dCB8aOaCAJ5W23xdOXv5Y385WiAyQ4mR/y8j6Abv32N5IN8lv/urpkQ2IHkHiAT9LEgppRkAUg
T8leGQ6S4uSil+ZekUEAbO05Yd/fQ1xqpTtXjjVwXLnLgm2r7KjdioSb+5BMnhYQ87ETBI/TI3WX
aCRXgtQlTEIuFCPJgJQ+F+NQPbOmmOWtnLaSuKLdbGt03e2v8Q3AA65kwhdi47MP6q/5WnENfxXX
CslN/ZW8UEmaSFBWqZXozZ4C10SB8JK9B1+avBVEGzoDxMQK3PEJ/ESH9g5OxiU8iw1ZRlv9iY1I
9hDBrDRW44I7HPS78mK8CEfDDm2CPS4DqLM3LfvhVHMIaVGf5TdAwlx2CkKqATSvxtWn5uFO0T6S
O3gwQCIJT+FlDmzr2rNKGC/lAcb4HR/XLjxXR8geOCcJ0kH8Mw3QCRsmfX9C8V2+BgiQx32/n67x
W0fg1omiVG9d809etuDw5h9FrubWNxRxxY8JO6Sj/2CY63uFVwBseIN+h+twXlGFjj2NihDi90Ef
TsMHzIFTpJNs9nblmZZEeelpl53Q1FlF5YaGvGjjDRtUWNOTUfO4wD40Z6y2GBV05R8Bh6xutkn4
zKYjfE2CzONDHjfDAd72bO6YrtW9kVt0z71pk7gcZMRtsyNyGyOJQm0DdGXTW24VSubSZ//1V4lO
uzdWxvzA3LxL464y6ZGfWEU45BtuuADQZYW3CpmVijB61TrhUnntnVUi1DvWJucOrTff39S023wL
TYDOU7djT7dhJ7aUZRvAjQ1hHzZxI9tsc0Vqt1VfQq/yDafwzaPh4KvjV6jP/fAUow0efIx03orI
06jdwn3iJjYwvuoXF+2APAb4/LKCW1iGvN5by3dwSITmmQ2c28O8GT6PGCKa303lgim50QVlwbgi
SgFYq3Xj+ZMr+xlbwXl4k7ITkA7HL4IqpH8GWQdxoPmVjSNfpr98t636zfDNe0p/I5fCdBWBTD5n
i7/c3wSF/vKls3ZnGG0j9DFy2ztx27mAVtRYbNnD2+SzlQyUA7zUc34Ha+G2i56jS3mKLghjbfw0
HpFVvBEyMR1O4/rY9r8/rM7/dKb5FhkzB7vcwqH5//0WT4xmIj+FDm/hyleX9WsWbR7n5w6hwzMj
PVqPY2Kn++wZS/Wh3r60G3yw7qp8ra7DrnuprsG+PZe3BY67upa39TuoQI8x6mbUOD7ibHtBULIy
3/k+38PyHVJnVfJpPt4QGw3AgdN1iffhJ5rIb6ol3gaq3yvF5iHn1A5+6qH/3W1MG1+TFxwDrgB1
J1/NF3VXHa7fkt3tpmOzw2/wzm3q6V6INm3eJjv9hMj/HVcYtykiOz7mff46ID9clWryfr3QV5nc
enEaKOrLTbVbJYcobc/Jz9rWHXO0KM1LeR6/ZnjZ5VifV138+q9tUUGuCnmCctB/Km55XoV/+B2g
i4sX4z25EoT4oE5VTQxz2/qLnFAEScmPgqRx4nOE9La4XW8SY7PeOMkOPMlb36vgr2I8ca96qwpZ
3aNe2C4uWrRmpYPBgZtjtRPZBgrKatp07T09d8f12SZ7+PeHm/jBz62+h8DrXymuYjhs9c/aYKTe
UMGiVDJcALvNd+oATHFOU6TOhot7YouXEzXtKp2U3PUJ1b0KLCdcVpEF1nHESUAfvIMObYGKmnFB
2ZjtdI9mcD3yxGmhvg3Pq8ATytrRNtmRoMD94M575RLtcI3bNfI/0SPA67guI9OFHYHlZl1w+u3r
O8I+g3UCpQ0fl0+XCCcMIQWOhQK9P5zhHnkD+vfKFU+rXUTzKd/g65sLRSFy0e9v2luud+7Rjbe7
ed66sqi2/CL+TDfha7nFW2urOcj9vXVxQTDmqpv5R7UfgRu4mhN62UHcaQ7ggE9mhMPRO0LaAoGL
F/GyPtbtF35GPz4M1iqee4Na49Tt+dh0e57EX27LeTnrRxxl1lf7EbjGVrfJltoganfka+w1fvWG
7uU7vse/6gcL+coJo6K4mrvm0PnNwToLrI3WuUNJH58EZ9gIWx73H9iUPNIU6feTb8OByX0RP8SP
CGzzTTuHJ/FDAmQik+tNOVcHeKF23Jgv2jk4Nvy2uqMU4cH5Q7n9+6UBsV6x4nXZG03gsYFAaA4q
lDwFAm+Q5XULWm7nKNZMu/N/cxbt39sv/9sNm5x3uL4vHl0/Me0bJdghXx9z0q3l8KPrt9ePdaFf
P/u9rb9m8TlE4/rt9c/v9ebxdHzC39/f9WdR8f7vp36xi3mWE3tkx/EuOCb4AuRdcWA/2wWuzIlS
7dATd62LHWFb2/9/TioeN7YDZ7jbE+DLqV28ylkfUe0a/V3gks7lKifOFp8TwcMpHbguUIVx6rka
Hm+Pq3fNNo/H9b+9SdwVfuEv5+ygOdNNPxZodNaP9XWH7aO2e7dy5Oc3uleuiWHP6eb9dBvNWZ9X
tQsunZjP4J/Z5x4Pw3k81ivwv2fnSuTdGVuUqR64Mw6I9d+1Xp/AabzC+luP9VuVr9qVv/64aou7
xdOP2cFAJrQeAjSnvrG9smtyoXS8BlGP9tXiWJI1463HlKJne10Pv4kro/PX/65HuPnfZ6SK8ci6
uYKt/ftxHAMcR2JH/2266Zan/L2uZ/vfqYd34ZJYt5Z1u1m3GS6/DXWqs+A+WjeRVfHeeqt4ExU3
N2jBjbtqxwnV9JmYy//zGL6NlxyJjob8vsK0ZB2MA4GHNslrp3ov3tevV3MYuq/9fDIO9Z6d2lm3
FugYnmj1ARk+FMEecILVYV0fRk/z15dYtVvrn1WAT/4Tj2n/Hl3JqPXP+irr2oLCzF9XmfU5c5xU
I6UB8PEGuwra3HXrw1qGNUrBksWfbbu5AOHzZ/1UxbWmouVfdv92vaNy1F9xR7MTyuj3WVn5fNoN
O9TsPI3srL4uA+V8iv/FQvsz3kCsHAWfwOphwX1zWDHqFp9GuUc/gDeGrdjFTLYHvnUS4i/r7Xpk
U4e/42ktdFgDT81FvHd88K89lPuBFXH0hst6eP89LS9+IgNx41qUYZ/rf1AAYSVbtzwyz3f113+r
/vr1upvRpr3qex0XnfBYN5jPwPtvn5kp5QCs3Pw8O9Vu/UpE46Xvp9V1g1kB68Aje1ndNia/Mdmk
NCPCLRCjroJc432Vd66GweQ6HIdjcl0thOuLaZBFEVRGP4E+mePWCKy9jM8ILL5HApfbcRcD4/gZ
WIbFlqExZ+XO8sMOXqVeN1wZJvVEAky1qm2ID+mgXQXMUHmgkLYSYLFJonuPoARQQk0OYXrA8m6y
d4gnvX1ZKBvDBoDeNctLb3lyuav0axKx3A6Ln4p/wnjpo3stwh6F27S6zUn8o4bar5kojkBk9vA8
4RKGuobJHkHhCfvtot5OU8jL8juGUlMkBC/CRfjOqQqVLjlUVfkcaeOzkCi2cBPVsyn8ZRqZFLdm
+O2+S9SCsLHPBaiwGZzUtNpPzdukE81/4EXtpsnvHc0k8ft+lsPPgiGQKJOhDGWiyFbUuEuALwqD
zvCQTSQheBHlT2G4kQHcrPS9q3YJE7LKcUM4hvmtSMQdFwHZKMR7LkdFgaGetXNJBl0UTS6Zpy94
T4wKXPk2AeAHpCXX8knJmrM43qRSXJl+FTbImrEKkCGCGLSNbi3p9mHiii0Bnd2EtBiDPOFeM647
CzStTMSjGXEbCeDgwEYB7Hga08cQPhXuYD7KCfLV6+mTC+Ohy5507GlFV0IPnqMq/RB5xh1PpYzh
MF9KT9Axh8wWqa5HIol89jMxBqppwz3SCU3AZPPZAGigQsKgVN7SDFiua1GPAXEubp78EG7nYHW3
s/zU6gjsaBW1yI0bSJNjnboJuRHtX+jpu/yEjTGtz9yEKEI4dsMGULern0JATUs8QxABbYXpW2KZ
jiIBmsi15ow5KKzKSUVMlh2C17o5N81Hl96iLWXvVr7IKCumvX5NnxR0YeTLnLXn2LrO5fPU6AR1
sZoiquxH1nSEBnm27+V9FXokceuadGkJILeQqliB+KKPMsSRl5jfcovae3FCJFyahOeuexeSu/GO
D6+otnLhBJbhwPzQrVcJBFIi3oD1Rjg0I/maQlEjeLABm2oVu0mlD2bKP/cct9aofivhxA09HDOz
3nUKcscZQGrSjqY5u2WOK5VAjjpBTGYa2klYlnvafKna7JDMGkfKbrT650ATnFlGEzrCBHdStDNT
85DHVJHjckl08x5bEnpTCS1jhOZAmrxCeDUrT4fFL35j5UJuKMj6THT4lfB93j7gotli3Z3QJyw0
62G1icCjyIIzTu38FEy7DhI2wjlluE1zmtrdpF9m7WXsbqB8VkGcCDPV69eoebJgKkeUAYFTqhch
9pBTKnipWDAK+dgg0Whc28TVAqia3If1xgK9Kjyp860FZ1HrL/M1wFmGT0g6JsWt9nnnhXKTMz/C
S75AcCqOUrIeUxEDUCXGvUnvmcw0iv7dRDxxYyjnxhreI/2WJ0xBONaKZ1ZuHfoD0LRCzOFm6vci
LCvzIgrp2mSfOXlfefokh6dBirbYZYezIP47M6nyIhB3gy9iuKnprq4AN5vXQriPuPiCGr6iOWfW
zrUD8aNNdt06ftVN0YuGDpRkz+iR9kmyviHeJN1xLcuT1L96uFXBdye+6eIlRO3cuRmUK9aM5VHg
KCAPmiUyZ8cbEPxjI2ycCmRxTfk8laUDdU0y2TTbU2ZHhQddsIy2VwsblBxqeZxMVzMgaBx+Ao7f
nYGVWJWn9k0idambH1XwwRdrCrqkn8qBdNVDXH4ZFAuDA241/XAXRpQV6kodyOTGYCQkjGQiMMge
raPVHQaIv+llMliPao+3FoQ+Qd68mLXYyMJW9CfMbc5pWzgjmbCCQ85P86G8tXfSjwPBV+o38l6G
2kNmTszPKkvM4lvXOvZ6425TKjvBDqsjKWtyctAFv2SmceWpie32eOgmX6svaXVQuQvEU9gdBfPO
DLpNof4Z6ae6XCaVq/0ayB+tcWDCA1cBQ2TG/phW1wl5Zr8vcU0QBIf1BAM0SgH1lvWksyE280XZ
q3muGTmoZBJl5tJI5iaatk3zAVXG6y9oAtYQv80cOK22Fwnamy6RfDQuWgMqu4W7MqNfyddThjrY
CYwNrorZm9ncmq3U+jgAwNVb1Z2MLyV4VD1RKN7Qvo/JLqLGWNNUNuC8m/hAFhtkYj6/wE5zaqxv
+YtDBSUqMrgEM/6q0vImqnBo/KH2MWVZDmHNjeKIBKbDIrfOmPiKdY+owoON8kbmOSpTzgZL2zxf
FmJmTS+ydpF0loejTrQ/0BYR9LWHABJFI8fa5phAlwyWF0cnC7/SFmK58dGagtfVvzLe6Rc1JxP0
wnwL5IFZbLsGFJbmQjeJy5aodoHc0fkml04QEFBGCtEG2E98yo0PuYQftCs4eWNdbQdrpa8xJR56
LCzdFs2GKXk6EXfmWTMvQ+FGDYvSoQQU4Uer9eSiOiYxLybrMbdXYehkRxh0W7cUdybJ74WDwqzp
EJrsgdol/NpUsT2H4Mp1Aya+VBdp8KDDetMBC4csD9Jnio9oXDV8kPGICKzvMrU5EQLeqIg5A44s
esl06AOuVxif9AQ2OSK3/0Hug/2LUK8Rk5G8cvYz9R4UBPJz6zQJbiIQtmzzr16AtzCmQhltpxEJ
nIdFa6XPCEqc7UDDA4dlwcWCnJErO9qa6oSFjWFLO8x3jg23B8JTlGuoN3KMKgbBpigEd9DsKCJM
zCjGN1w9Vz0ufhzGJHuN4GLiRbI2VJuwSZUNqYi0Xngbrtq3xZsaUTqzRK+UsBbY3IOrHJChR6Ci
86YjbEtzU6alQMh9SwgnoLTo9yubdwPzbJE5iM3Mx5FM0GABg2dcc1oY4HqmLFBYwLoGhNxp72gJ
ahYE/RBwV5LDmu9V2SOviusWLWgOVBucV10NdYPpIksitp4L0cCxnK9IPraGkH4qOo71saidXLvq
xXFKn5qKhZMM+3Pkas1z8KFof2W53XT0cgc53bPzEbv4mPTrKDlVaIcdPTGVDuOyx32+sU1jk3nZ
hE6P8QeO1PvlgRz9cd+xMG/r+NJG7B/ETYU6pJkBoUHsp9OY+rVpw2TXiqgTEiMh1YMoWmcUJVRU
6nVeB/yOsl/h54wfMYLYmXCpyczNm9boKSrzdPGfiqkwScXjP2M8m2eVsOGgxTSaBIKtLgY9rUw6
Y32KVNRFMjFl82cyH0pphmbdD+AroOAllitGKvRENCWFl3aIsuELZUhqHXlox+79OZNYP5CSYFvJ
la29hCkrfGHcL/FrvdxQ2eCOkmrGJDyJ6pHhrzbKEhE0bXgORwj6TRgMnhnLsIydUvnFEJnPZA+i
GWxvJlehGFyX6pTnv6N5TqyvNf6wbHTPVrBJ4m+kc6Lo1fyUXV6AZtjoIFYqCsyt7utu9jUGe0l8
Cmo732neVn3WHJgtIhIlhIbsuGRbvVRPTUjQ5s0QGNAE/XTstVOq+nZ3Eo3qPKrCF8H4glNJ+PBE
9vtVdi/b4pOCFqtjuR02AThLwBiRXa+6ZNYWXuzmfOdtafe0BGa8IyB61BhMdUwNxGcua0CNuXPx
sY+Qz2Mo9oSqHnLqWdrZtSvf0Jxl7xBLLSKoa3kZfq0fWAkIxUfnhRcImwv8tfIs3zJEuZ9oW5YH
OsH7ytzdlB+uBbSu6icJiwSkIiBeBJ+AXv2mH7bGibfio0wgj69+1n54Q+qZKSTJXfsZn4JPfb9c
TEILgLXoAGi4UVPmq3K7jAj52+oEhwW2kjiK4djDSNSrLSB2fyduGFauvCr39gexD9KT2SJ21ilr
Z7W8mQ7uPgIEG7p5lHbGUx91YKOh8D3q+UskaU+CidJOpYEZCFlk3qt4jgwBBWJXQjTFTDue/pYe
wRykozkd5mCBQGbNbsaMFYPxN2NzHrvztste09zAr5l5RlkuW8Oe4b2DkZiR4dW8NXnr9GOMfDK2
2ym1U502QnaXgslbjgb73sLdRVdDeQ3UigKqeJawvSSDRIowUoC+RNAnW4jCRvVekhLXC3CwSXDO
F7wa409pfJpCdiK3mWFXpJ63wlVqTLbu7lNTfm21IlsAdGTAKHeQSBkQHxpbFBqRVLrVAtdChemw
fWU4+03qpX2mMC05+NMmauoUui4eEE13aMALZP5l1hKwiPhbx+hZ1kQjTjK4kqIfrKnemoJ+Z+gI
zHHkaGR6C3HrBNVkFwkD6A4qgZNIvhFaftnC83LNEbOgUbxI3UeOl7XdUivIi7+4FE8ZdY2OYMqZ
kai/G3/hg6FRakLUcfm25JcoumnVCwVLCV4tQHt9dnNxz6d5Vw+vBJa7B02gOYVbrDk+6buGwrcy
0QJbfzWO/mo4K0XHFpsfByC8NoCxDV5isXrSydQo2+iJCM99XWjPETWHqDa2TMqKOdS/UqhB59XS
L4MGf9N52Sci9fcwmT/tuFYBE6w/06BfFhVDGf4RScj9wbJcUwoerSk9VRZjI4jPFiej3sfs6000
hKeonZDORpbiDqaWHsWO1LFWRb1mqTjqiOyySDzcxrO8XdhdzZC45UOEODGmm9JfxBBphDSgoUy/
KvGtKxkixAYnZ6mt6JUXV+eEPJjOmGyV6q1QGp+swnObgxwpRMz02HTL5CMIo88kiMiktnbGVDmV
IiB6YNVtb1MPAbGkLUuF/KubwkurdLcWSbiUNHelR1rZNs9pA+Q9LwD8xSGb60OWCLscKTaTjye/
UAjvtRaPmVjaiPkqMVIUq0geiIHnnO+WSfyw8KzIiYqFT2B8H4mQn/hBm744LGvgetfTTi/2sORs
mgg7XY0dq0afpfIee9x29cz6sjNnINWOqAuEET1sMDa4zsJU0OZchHCWFTLJ4mv9lo4tQoLDz8TF
HZFdWRWjSGJCJB3DOgVavl1q/B0doR9Sc8zmzAnpkMLmIRekoFMKdQrRRVR4RKFhWEORCNU7w+6G
UNOx3ZEGNYO4T9lQHtbyVkWI9qyWb7L+MgUmqIIKH0jeqS0UVIBNZ/7kabodm5tpPLfZX716/9jz
KHyMGLYU9pftaRPVmNC0PNmG6XRtxy8TfEGDawzGBbnWmnuLmkeqPHKxAWUtSiVS2jAiUAMx3Y4J
lTK3gdjfYmu6s8UCRi7IGodlYxl3k38EgXxcdJQw9Jh5QUoHkEmQ/6JvkaW92SpYQ8rtUAzGXuvQ
Tw6DgBLoncuO5ltrmJtYrGoZ3kxnK2jTAw2Oq2fcZMhLTdp3I/1V61rKh9HVpzy0oGNUVs2w+K2l
j3TZUdgwDREWHJ340O8okQdKETbK1ps7n4JjHw7vY4OAewLqosJJBMXu49Ni4HlWDHYnaaRN/VbU
N4u9uh9f9Rv7BhpQeb6xE6oSZB0d7KVn0ICeMXpF4BKoYa51rquKiZuUwGPK82PKmNqnbtinzVEC
SDb3Rtn+rcCNnP4Y1LHzuaj7Q1d8NurRFSVC/rm773WHav6z19/X8lB+spqnaWYUi7ktg7M6f6oS
+iv0a0cdap08imw+V+GXWv5ko2ELxnffMRHrazLuBvKNpTVcMgq5WfP5ElMAEMCsTpdx9vXMk37S
3tXHY99dGUdP8CUioMU2hiekM1F+q+ddnx8YpERwOQMlc2TKWocYWnMj9TXM92IsX4jlIlDHTvPn
WHlph5iVzuQaZWM2mf7wY0lH1giSi50ioJVaGxrzIot7izEc+lFuDih0iu6i9n/oXXrEy8qZq1vR
vnV4KfYJcf5kYtcqKgIcT46hTg7Yrm4fBgNrOBK5N/O+2qPaHOn5os4GMkUnw/rcotqDdntWM48y
PFK26xjUdLhL4VemPzqNwVXw6lByy0UsfyXt0ZY/BUXafO7B2oSvNnwPzffMeFQ6ezmNCxQH9SFl
nRq/FcojyJHGyD9jHqHDJx9giLcLd7SdlJeY4xSiqhLCe9q/JuZri343GkTU4e9T/pVEr8zKEqZz
0uyULvgwCtOfWNu0CfXW+FwgCOK22WTFJZQ+jPm8kBPRHRfSOab5LZzvWnbXm3NoXnMDEUbwlBEs
YWI3RStd8UO22EAbGlhSfAlJaNFQMhdo3bVvU39RxwcVNRqW9sL8A9EivCnaBVW3ARYzRkcS/zJU
+Un+NaIIL5FahbT6pvIZtuOJhZyaLnw1EdsaZAi0yMkIIGBEAVSp8FYh7EvZOOJ9PTIVlEZ3vkjL
dSimL3H4agC1shQHobgCR7PkSe27rrH8CfJvEuBpGd808W/IvpLuo4ikQ7l2+3KOIJc3UZrFJtWr
w9iGfqO0WAZm5r3gfiJBKp06DBxtSMy1haFY12lSI8UzinInWvQtgSie26yOzlSE0owQ6DCqGWsw
drftfFa4QwRwl3pYvkZ0UFP40dQtbSRVklRnjqnup5FZBtcaT0QQlfSAxpbAUNob/V1cj02Xv+Rl
cRSbJnT7dqGy0aRrIHSMRjJ7yclVI/DkFHI2jWX2DQMZvGDF7rKM5hPgQBuBEzLY1WNYw28nZRoI
FHlCMjLk+aGayP9ga+sG+AR3jo6lF/R2wDwsRqtFxwxgGQbO3aw5eu4hZquDN1U4sjaI+QEpVGHd
isAv1GsQvyjpd4wFe/KU5KyFLAJcM+Ezu3ZaPIW1H4me0b6m5i0bwHXGW8r6mjjj2Pc7uVbXOXLn
uKqMaxCh1spAaErgk2A6ToXu17APfY0ycGWMJ0h/WtIEt4FZs04ins4xZTGoZNeyzFWBgkemy1RH
DtjchhTsOjQQFwbCTugyT8zel6iK38OUM9QHpr1N5i2zLQB12G1zqLnW9IqwAQkI7bJyBpnZhYjw
cBA0LVF3UujqIv3mfbQOhbBTCg3JFANR6AS5QbCWTNg2BE2FYly3zymTkbwWYm1LfXsT5Kmit7Y+
ES4t6ifjoi3ktNFnTnLCooHiZozOm8kWNvLWTxMKFiLSBCLgdOFVbW4hNgVBaV6CLL2P27bMbrJs
IUwNemSYzUEoen9e9f2M3RI/p760I2Q8I4NHCB/S/wVKAsan/KTOzCbxLx6ohJhrot/Hp3agTW6V
fWCIn9YkMy8UFaaptx8xL63l2rnPYl8O1S0DBLeKWv9U+fijdIwRUE5KcyHW0xPcWMjTnabKRGwb
D4Vx7hvaimMjkYXE7pYh3MyoMbCYhVr1TY8DhiU3f+0QfkVmTb+mSldZMV09RfYy/OjceXJE9xMJ
QbxbrOjDTLHwRQG9HTC22VyDgmgF7UdZ9I8yYAWoehXeon+pGNLXLLirYxSdxfCkGK+D8Rq258S8
FFl/VieGJRUocJiJZWriU1YZl2ENqlHfR8wLaql73dRiM5pDSmVGbYgDDiV9nMhQ7BagRU9cCCZa
YnkXq/1OQcYnShDePfGOiOn7uD3p9eqGlOXfuC2/zRapc18f6nb1TIj1k4lLSsBsO/fxQeWkpkLr
GyJGjmR0h6y8UI+ewwYnuTE8OiyztpHacFJRrnNX5uQUEGpnXrIAo5zBhSlwg+caHoOohxDuZpRR
yjojNr82JdoLdQQrGSxmgnb8rhW/tDU3ZzmTBM+PtRULbINak7qKiR620JafYlO9GbpfdOhAZeE0
Nuy2OhwgIOmWNSXcljkZ8ku1N1AHNpN0LPGNhATjxXww5tyLwFVp1UUBnyep0NBbLS7nWr7Hmfqs
JxIlfkuoRl9xkXV3vUZCYNTeKI7Xuh2e+4hoVCwouHMY7pDV792dUOuLVfe+dkSDhqSPRbVhvI4F
j3kQZ5r4XQUWQj8SISnBWPc10jVNxo7bf6u0k5t0hi3HOJjNmKRT5ugBh0hklTZ3wp2nLcDcQ2bD
YRo0A06i+UMwsTMQTZYGjAUDNsz+gow+1QzxuGFyaZP3oahPfUwZwGwKCByYLB0omI+2/i5CksgT
idmMy41haTdFeJIji0oqYE+Om4xxmgj6msqW6NZTilqRDmHG6NFRm7aMCJaiW5Z+ggfBhCTyn8Jd
XtHwWEhFo5hGgPuAAhGl7mB8S2vNFA9kW3Sk9dQsTx2+AiLBB6JzxJosjEvXMiKGGzqcP0O5dhbI
p6rbSYr4UsSaF81sSYuZfQf56KYJVWWEGa6YQajUhSu1n7Rfwol5EfXR6gEevGUrReNDqriesC4Y
CJc6jbEJ5WHO/z31+ji7rhxVaBNVLmukBExEaWfhXtbJ95SRm8UeqXMRGe2T2tAY6io9kKx0P1Xr
JJbK/QE1bXGVzBwehqRtZxaliDutX9KnaMazYDHrHuFpaJR3oSUx1Yqtc0VSqD47pYyZtsquUUkI
dgrmVrtBcJXLazW9jZRTivLXvuYjwn0WYuW1zt4G4wHEx7oq//WtS2cCiLrMhwUlrra8gZeShiBI
lLGfdeZbre+K5Z/Q7aflrFavivxqNe92N74pGICbTtnLrJZhq9sCq2z2N4+fC98wSYFL3ayPmFYt
3NUiulFpXKeiew+oeTMk4mmZfFdJehCQ41s4Q2FBelFhIG36xrD2E4NscJ6XQWjLRgV4nnOtN1Zk
umHLZ/1yqVo/KZV3PY0YqMAUGRCrnunnKSEDFUSAXDDJpniZimavNq4aEF5lqK1bmAHmTZIF2hiY
h1rdGJ7XCcOMxmBxYgZMBFNaQQg7hQpvHYokOC1buUHrMNFkdFLwHI3PhhK9iiyaUjNvQ062ooPE
mtNlqK27RlucJO1Xs3brYf3Qq6Z1rJQxu6ZOfnDc45HRgzdL7D71Jvaz6a2Y/o+k89pxHLui6BcR
YA6vJZFUzqWS9EJUaDHnzK/34hjwwB5P6C6JvPecHa8RFjhIU5M5Q+YMxpz235E11fb8LjEOpCVE
Us7PqlLRUxoUTvd43D15n4XeouOPZlBpHbPWMn89KOY+qpNHDyoYuK76y9GkE3a6jt2lAUJEqYAw
AlKBzwJ0Ihi3BSkUBuQI7pa9KhMT6EdnSWnmHpy93+W/LetYwLunc35aXnXLRmWD2z5Ap4OtB4q1
9fr/IIow3qjJu7bNS7TJpmknb5N9uZ2Qywp8wRny0GlnbSlG3jP69r0036a/TZkTP23hRo7Fe12B
CWbao+Yvhob1J1fKoZ5riEvrR9GHgxeWRz+jFElLsJPL34NJQJgcAR03TlX2X6knXcQM5LhsPmIS
HrxK55MLsCBJVIhM8tQ6dVSAWZ4iCY/gxHFvqrTRcJXQJ+D9oVmwNXQfXRWSfExQJy+0j3Q51MFb
WpKBegQacUj/cWhxs/QvQ/mt0390C7Bp0/7GPw6E4M54hO9RaFWZ+CDJWBDsHN46JCFEqgVKZ1HS
9bnbwS5ZXJ9+ONmicbM64nQqi5b7VY6xeGQlSrgaJB75wAruYez9jS2/LGPQqeZU4Us365AsgN6p
aRoK63AZIH6vIhSDsufQQuNmY7kOOqjvgIcqxufeECT8r+NUbUXq3FJeZf/QWMNGpdhkEu/zCpPI
qDlw5OXlb1vcaYUiCRuTCuNdghDaTN5xffGAYQb4PNjbcVxT181HYY57pfvSWaRT1suKn5nLNqoQ
PqLDoZKDi+gXCy79cUKwpa06HS8VJptiTqWIzhYfeOsozZ5NuQpfbX5XsLpM7Prs/tolksrFshIP
oXCILcGVabfqgZvFLFn1pnELzUc3XuNkM+9W8Px48kAjSVjivxaVD0FOuRDGwXPKwISlR1gP0jZs
tpZ1l7BSRPjXdfzOio9Tw60EaoH2JtxbdGZwAc7zNirlLWo12F7W2SVK3jgIEPkSQhR/hVIG/8QG
BvYjZu8AG3spnxvaDYKLOoGT2INPfcoCioCDEqPJRG18j8Gf13YjRW4RbxVcIhN3U5DJ/NUHFmSD
DJfRSx/ZJO8suHwpCInDjYR9GarPEDoC/Cl/at4mpy5OBuKmXWQZiIeiuk3yEjBBl/aDdh/rPx4L
7qdz2l9UaY1SyyBRh1IQ3+1rp0TeRw9eucdKJS+LnLKVKzW3BtCGsPMqzGZ8kx01DEGlEcIDbUIp
i9qgTu6UjSVPR5V4TosOU9PVGPzhW0r0BvAFykOhipR0enYZfrTsU8o+BZOzjY9QpP8yUSnKOsTE
fIiowlYTnoQOnQf+asY1drRlN57U7NAli+oBhdKnbkG6wzw8VGz3LSWMoPM88cZHo/6W9U6nNN3a
cwnNT2QV7nKUzXOh87knTsrD+IeLX7tJxn3+xVOc4spg0LyNGZgJOuyKPX0a2CRRZCtYI6KfMbxZ
/Ua9DGHMvaUfaFrHdZ5D2ch+ulfzztZlkSaodu3RUjR2KqvjxOvA4F+a7nYA8hzSS6/uzX43YRFM
3FF/WmOAOUF3oy64hk1EjAY2TbylytQyJoZkBB/SdM2e3GSfk4CleODhBpYuCsSGxdc05U6uowEF
cbMmIgZAtPXpXKWYPepknVhvP4TmRcLApHcWK9XNFemkydl+Emv899TDMYc7MQ9D0SRrU17L1jbm
+R7C7tBH56HyXRPSCsMeRKbGPQuc0Z2iggkNscZqMqpNlmRrx0RK4MmYFIuXIqbIbUBMBJP1nDNJ
ixDsW9ZLw9WEQU6d9gMmpJJLWZTOlXppGrcp1+JwIdVjZ9XHEChC9baCvlOt5Z+g2zBh2eA0sTMi
Tec27IeXWfwmgLslwBwHEHicrj6k8hGqj5xvF60K94uY/tYtMn/wVCOITwWSFw8I0hIYCzunKz9M
qrYQDw0VLejNIavM6jLKRPHkXfYYDRw7vfjbjtgjTRZFVegxALYHtBhZffOxVUe/Re/oJjbZ0frR
ve6d4FP2Jc0x+QK1mG1HtStKWU2mcYO26rCTjqU53AXP46X7UbnIh1j4IL8LqxBxLzr7gsrIHha8
BlVq65Lx9JMO56Tfb/M0vTWytE/qiMaBxKRwV4tzUBUDk1UKexn6cr4pdJPAqRD4TfQq7Fa4rvWx
+yfBovXtZbT8h6YBkXu5W/Qon8MqQAxYffmVCdTsZNElN7aCdWwC/gfHHxd38k6xzmbhMk8hskRu
kJrOJ3UZVQjwwpcgBh9dcon7X0/ZB8qlt04le42vkDxW0swJC+r3rm72dstYBK/23/iewCykuO81
HEpjtrb65uVFcCr6rLnrELhExT9Knb79YWA9BH4B9EOuwrTpiZtUxxUvsGklSwsKgNFw6pRtkLcH
6mA27SCAYFzEQHKLWT3J77HScdeP1qeQi5x3BgmTBIWKOHk0NjpLancDFNWS210zzH0epKch9k+5
xI9cq6yW0kYt3KDjgTdG0tdbu8cWahDAJ0nSnyIwvHQB9BAT3XLMA32jFbq+swpi2FMZ9ZCZLFEk
xBREEsngz9oUQSYYy1QIwRY8EgqlTWBUmauKkAEJCQkRHVJoNqJ1IW5L+JouDd1Ma3d5xr8t5Y+Q
JQUqH1UP3eGm7jQjqoMWeDn7iwaaK+hE0UeMoT60O0dbDxHc9wFlWkRBjzVBB5BGxe8Axh5wgEZR
siGapgeZkmCQNCSpOmv+zANY8BKIYQG2uq/C4Izjw0vA4+EGliaerf8aHczH2OvA2Uw6MWfnSKOo
QahI3gCDBQxh3jRtRBEenjvA5FnofWK6M7dT3v1gkCINX5cZQOKAmz2LXKOS6CGDPdPuPXUAWb54
9b3hopr0mnuMNSlt6SEjWIFaLdMmpvT6o/e+NIQbkYjPvWAjrYvinvW0qRnSsZUqZxq1lUxf5qiF
22Uo5PeUn77uSHdSBLfvcB6I5k40MFc3iqMz41WwWES2t7M3PHu30nPmYBBW9tPaCC6+hG7NjHde
Wr0C1quioKY6Fg6ZB2RP10DeH6oI2WaAJLPHxoNVBXIaD6+8MUhzgisS5B0O5NxImSJNnuaNaV29
4j4xUZv8mmGBmpRaZSaImJHRqxwZrienbGpD2Eb/FpuLZvwACVsETXk5qavZvyZ+JRi4k/LmkyCG
44DrP7nWKbg9ORSW9pv2yIKUfz6/aJU/e332O0oj77atjc6IRDWwTfnZeEf8SZAkmCUJAkEwc62q
m4Lw2/xPYMeCyHEJ4c3fguLnV37P0UZMBHxo8tL0rhHp9AbCLnbTbXuv1s16/K5ucyj/n08AloMd
rSP8g4/gY09h83ouWSEQ2q7WqNAxMolvvMKNPGcuWb/eWTjOyeeSg66bsOFZ4K+siG4iYSa6Yra7
Em/0NPHm4M/BpfQl2MN29sYBsCz8LYpx8Q7RL1yDZ/SsD+q9vrATjt/Sbm6hmR1wWAu25FQR//kB
qYUAHwobtxZirQd6W+3hjO9GPM38aoJ3Kd82O/GNjhh4OiOJHePoLb3AfpCawqzo518sXYTFpRvv
bRSwFZQWOVZ1Kwmv75a1jc5goaW7LGMb2Tbo+pf32U7FpfRRFc8o/KY3Rgov+JBnK2a/z4cVHMP/
f1uUHVGi9lbKsyjuE4+A/BRqgZwjRwbvArImXPeDnEQO7v//G6VZHIoDfJVX95TenR6pUHTt8y9e
3yxmdu+xGIXNDmKTmAHqd8J2V08l0evY/pCe9EJ8rOWQJa9oMjcI1S89bbe9ZFy8WXEVb3LvVJEH
0vDBsezkqEvYy9bdACBc72oGsWU4HlMJ8fOlsTaFwMBzlhm0JFDQsH07GmB7X/Ok1P5uKIS3VqZO
Y8ZzKOK+KW6R9quhXSnqh9/8GEJDiJ2wlpBqB95x3mi7xFEo89VRxYKixtIZ4BCaitPabE5yvc1i
1E3xojTpoMh4mMVf06JIUEqGi5Ukj1jAzSmWGy8hNY9jjrOt7qlNaVK38jQYjnqOsUHvJ/VY6GMu
KkfQwh9ryrdRFPN6D32069DUIcdXBVl2BeBUeFHdLXXCA/KeQl1PBPvttBogoQpI3sX97U94ykoL
tZtEfOQ4YtAlPhztQ9OuG303yIdadIUEC3SXc60P3jvO+haLcYVvHbxTbFQ3AIduy3LFq4yotAJ2
RDfaD3t1PjD4P3liDfGgNGt9stmO6vKUznpVjm6dhntjcGLfQeUyh/HqiR1W27K86jmp1kjZPbrG
LYdLZ7OMUhPawCJ0EhNkMK1FVCadf5G7aKcSRyAo3d1rLuaY7kYkVgOaBr9SPkp84wUdN4PPytR8
S9qPNImbgpiqtsefm/iLLiYuI0FczYW9R2WkF8BzafeHwjHXeCzRHrD4s+giQw0iZICnEKp96r4G
AkJi1NcxgmGhSe+Kbu4zrbJVND1pBWak1R+EX5tnw1ijNS/pPTV/0AevUhIaigaZY8F0xMsAaGGt
AWp4QuePQtSpCWT/hn0mzEuGBgFoFhFpe1w2KQaJuOmWIbSPRLDo0OxrDaupJZgU0eSW+YEgtoIV
0Vet6u1UGZsW4X8xkiaNCJ3RO+SF+D2K7ZdQ8q3WVfzt86DwsSFJk4iTzX91EyHi2IzEd9wKoj90
Nd2EyogSnXOXamCkHDGqh1gFdJ5FOFGKrC6yy67aZzHgg4W0ntIs4xiOKygb6Qs5Ldnw/C5S3QnF
FTOIH64H62JYl6mySa4IKD8I7I6cbrt+E6Ps00N3GikJ6S/EulF+PDSuSeRNpVzSyvG+OSoGYQUC
WRQo41E8fxQS08gatIwpFxoKiHDqFkbvKPwndNB5dh+QUTDHZX3owlOMGpalRPlt2085P/jFgc+G
FCOLOUwBr9GWRfPVaWt9OMtAZh85ORA8zRYV1UwDMQq6wTbxkLaElsCcuFH59Ik4NE2Mf5b84RTS
qfG+c2yW/H1gv/ULbVtTvnx1D/9pel8oFZkf3qV289M1gnohpvMa3qRH6qQMbAHSKpQ3aXxFtzPT
bsqrjDZoDOGue+pTJsJYXgPFQ7kbx19xZiOubuRLPZHThoTbslvaddA8ZiC44VMnqtXwboLwrMHF
M4ITtzUtN/m/0Ze3GpE/WsIkDX7rn4E3cyAY4gwqEpW0bfejlN4xruAHnP5SPL3hmw9rqB4wlsuC
UtGoPCf1KpRWkraWk9+svkaVXYmOPNm4W+JpH3nhqRCIG9aZFXir81VPjRbcstsAegbC3sgQ5tJf
JR/98aITDgLLFzwmGSSHD0SSNyQDUeR5ywj2IXYX6l2bdiExxmZ+RWOmNUQAOvzUFZcFqusqZM35
oGqMDDhfPssGScE2GVGD5UTFpizqnfTVnuvcbQN4EzI0Kyf27LJwAbDj+bYvMB0myC2W3ckR5sS/
vKa7AqNWszZkljlWc6p8Ce8gCoSTFdUYAhRMzQVasMZhN0n5k3Z6hSjZPJfAoYlzExMNxx88K0mH
ADXjYPvypvQ45951zmHqStlDp4i2IF+R/immCoJmxL+MrMv6p0QC6wEfMqd4qXSmdEyst129ZZF5
6pp/ylLpS9NX0hzWTVbWvEzPUG0TvabxUZmB3YbVSpZRL5e2j9XNNB7ktY9E5qoK+mnP2updRPqT
55jlPVXQ1d4o0gDYnyLHoWcueuYmYeDurFbLDoZ01Q1+FEhZDwDfSpEr6J8VYdN6+VdK62L8q0PF
VfSNqcMx0nodsZ744ovV92MicDbWT1mdOM6k04iAaOfWKfARNxM/AwStcQRyB7KVfnVUIQ3cj+8T
+gsL9FRKKJU6gAlrGtQIbwlpE+mbZvszIndpJLKpynvfhEtlhBeMAldMLTIv6FqY1OU4o5wY8kJS
MYIYvB/zDIe1heijNh6o8VKcY6mTIbuPOldhROySdMHYja4s8VZoUI3iVYfc3Nhzx0NpHgBLliT8
Feo71+FnGsK0CLZXCIlJq20LylgoAxWWlVtqpP7zcbFOUIBHYkb3pdQb45mmbhmt9Fxmwiugupl7
cohugh7I+UGnVnc/WUjgaFnHxLEP78Tjhx1XA+eBsJvEf4VGqudzyGbm5cYKKdJzD6Hxq4asvjFl
sXDXn3AfRxUTzCEeOEtk0BolpwVcDcvhPMQxLSTdaYKMlsSTGeyV+DNloWu5oJWBoHv1zyhvOrBJ
wXtufTJUW/2WRXPAEPFsWajFca0Bn/fycUAZGpFr0eHhR66cPv3RRjdjVjtPcQxqSqQNDJPIv1lS
UF/dgBpBeDQTXvYgD0duSFV0Q2kTAsRK0tviETSjlTBwsG/7cclYydcAkjZkR6G/qtojJRiFQ70j
czNB6XnKp3VCPl1wLIaDofwl6rsoKOstjgUXsceCrqj6QtDuFpOHpDIicLy0PmYUhXKQR8OfRdof
i54cr0PpKFvEUrYrOvoM6rEEss9JyCi2JT1kidtRa1C4o3ECkeVeNjHz+QvFv8wQg8LPPEeAfwrB
Cz0JwJGc7DWs2P8QpHK+JfnClFeAA3nohNk6i9iFd5F+QskTWMcw/Aq54rAGaVXyV3a+4XLolcIp
mw5RuSfsdkyZum+0GFvMVZBmAu/rI1HvSmAjZRqVc0WmAD+MKO29wda8PQsdpBb8xsyYSDaD8SBg
NTtq8peW72VI9+4a6uc0XHOfaervvA6WJ+SomrEWX8B+AH4gPMXgkphVeja/H5gVdGaI7QgFiroz
3/E9ynbA3qO6L6Orh34lKPYdTFtUvhSu+YZLiLagdi2Z31LBU/AXa5tqePjD0SCIQGF2NVeAJ328
IQndRB+g7ObZo/HvRrXmWO/YEwN7uiLkK/EX7gEsyGZMNFvGh1gtcaM5rbyKRAQV9A1uO8YfaSOO
lyG7DMmPTopCWNlpS87lCoNOpa9UbovxhL0Ew+rAR1cgrbP5CbSe9RfBFL/b7pqYrtJf0+4TebHS
L85l53ia29L/11H27PoEdjfFfkBFvovY+syr1nAhr/X8kGb/Iv0ni3Y6KKa8yoq9ZRwthdJJN57Y
CuwCiMQ4I8xi0S9LtwtWNTljerNPiqCyCxGtTIHV0jLrn3gAFL2DYvv0r8qLeC7BIZ4Y6zHyyTfF
6oE/dzsYJW6XBWy9So/vtw8F8M1SQtxcj9Tza+TK8Bi74x+oAzVjI38gVuniQ4WmOXAsypSso0+k
inGutYoAYlZugWc+qPVDE3OI1owfefkT0SzXvQZGUp0Un3CtqCeC8bPWZcReNtTFjKsmPbbeF1ro
wvzuyjUvfqus5elSsajXJ1F7KT1GyXvy8lHQCgxZuyT/RI+CDQlu54jwGxN3hjBcNupVYd37mZ9E
k9gvVbmm6I2VqdIKEiS6cJ9DxUSoGYPiYdCCmbW8L5XKFQcjSIlRz8XQG92q73Q3L3DyhUx4Vge0
EtpmUa4w0XDvNwOEd5qvJN7XtjhR6UwBNeBH1a9qXEtziLGAIIigeOi4RIZsCmX/W57gtzJNb1Zt
XT8y6swZ6z2EogIQ6mha0ta3mnMbpfk2D/HW6Dq7X+bJMAk1+cxaO6zQqvhokvtroxID1/g8POZT
HiaOugvO24U82rhfSX4kTbvPPpSSgDnCqih9XlSsLpNJ+AMgXEErlzVGqxreL8JACo5steJGC/AD
BBic6zRw539dVxEfJRJUapBP12LqaVaR7D81C4w8m1oYfY+yRBF9c6J0szK1TEgd4IodJ27w0lyW
eWgbxrBSW+xX0NLFzhv+FZLhlGS7lDWVCkZERkxPHprGF7ITsYLuRpYSq9zLqI9DAKAYACirHxKo
O75Bn2ywEriXzkbITNaGYvpAbtCQOyKe/WkloHYwkgw9L7IfgkcCNNw0IyXaj8K1M3LLzlwhNEw0
kswWckz32YL1IqfYsqSOAr2iAsOnANy2JGHS3s6xySNvNMc4BvKmUUD/EQdSV+rfbBoxdZ/yukHm
KjJRt8+AbpYUR0RzyNEDdnlLxCoh/eY2UwVUiQ11J+2uix1DIP4qdRvwEdOk7h2fSZvaEqJDLds1
slNKiC2nh8/8AO0ytPtQfentX6htrDqy05Atsp2webEGKMY/iwC6mDw7BBQCcTemsh+1l8XdqiUG
ZEbKEkJZEzG9Q01wMuaZji5Q0/J2eicb28wKFGbkSUO+9egLs+eld0We/E9vsqDVw5Nhuo2wh4zT
Gp7bz8H/EXhwzD1zqB+sEbjvdQKsMBVzvxg9dj7jogvo48i51tuXH+ynFvmiCZyDpN6zrgri0DwD
qPjADDlQ9qhvNSSJGjqyrTyuGAQgKMdorfmu1BJXt0CXjrDDpPQk7GbYR0eXTraNuR+SC3sVDhBI
Rn8A8Bv387PXZE+9m+Nn/6UW+SjhvdbPJCQrEda+wZZrbI3Sv356QsMjGtsLfO4p6D6dNjQGIYP/
SMVPQ/gnqsCxucFcyZtw124jOsPZiFDw/gsivk5iEAFkt3EjuamQrQZTWk4BEVuNrQQXXXJZV3pS
dvCXc/NYgAh8TUF5pNLJSGaI4MiZOPV0y0bNSp4qZ34YTYFr32RnOgbmM4bI5ssP/kQJztx8jnjY
jQl2Cr05/9islCIJNmLlMHqqE8r+ZkSW7TDLDuYK4242V774R7yepnDiixfhHVGiNcKGuE6wAj39
Kig0kPyVFjy95tUSuMz3h8iMNFsqzCeNBSQ9WPplCi4m/RvI1xj0BWvjM3ap4bqRdZbppSk+NchF
5S8tfgs+TSPfT+OBT6DVnZTTEZmrWe4q4SY1Z0zdaXYVq8+ILO0Jl7n/zyLDL/82fR5/ztkME7CO
fv40QEN4TquACaq7nsImMPcPvgmWi5ZLiKgNeTX/PmqQwhCMOy++hvEhSt/QIVULVYrCMiUOQ//t
UXwo+U2DTJWGZrHU08NELWnNz1DyQCXvPLsPsVNBQPnEtaUBuF78JTEIFoEr3UIO4h2uITIDBWsP
nac3nzNE1AWf/F9VsETaQij88K2NXxbLsXKbUpFJh1i8Zo8yG2XpRyed2vZHg/WWHnhpSd+cYlbA
b5muiw/ll2EtYICp+CMnKNvH0vJf7MPcVCeuWKgAdNtDe6Yni6u2vOvRKhVpCCoOVKVJv1DmvEKT
U57LMz2TdxU4k7Ss6MawI/21CBjxjSU7fVpHCIFo5HinJKdheeddQno4Z2FjZCGHhdBrMnC6Jb6B
DTgx8dnFbklP4VF+VzQBKAtVcvs3VTgIfY1Zdkfx9bpUNnjc0fVjFEHAjXGbZuOFsipuwOwqRSy4
Nc4iMdtEmZZLDlFE+wD/qf4BQEnhebUjvStfVeS5JLuCmED2XzAlot6IbGfLJbmfFsbk1O475JgL
ehC+60365b9L7Jagkjj7aea6UE26J9Q3H+6R8hjot8/dhDwyENZ9egVs7UikGZfayfMWRWy37Jb4
1mYHnopO3eUt5cO3kpVAW6e6w8RSUOx3qc7RK5ZnR6C4MWgINsEa7vm4zAx76s/yD3YceEHdGUNM
6kduWqXYT495fDZWkXRSoQcklyxmviaR00VKj7PaDzoJBC13/N+Q5XrRziSubb0XuMHSzuVP0YIM
SBZ7oDAXv0JUrjEgCf2j4+3i5ArCbdreg/DE/Kl1t75eyIp/64PoJ8l6qtw9EokKqfrYAzjxUcr/
LFQ6dDdvnfouXVnVoLxDykZAgL3oyhusEoY0bFhKp+/wt75mnyFsc+2dUIkX2aeWHiFKaYOweDy9
pdotOQIkzAs0cYPZEXs7u2Zw5pRLprvAXGOAqao1rAwMDYoO8vI43QMn61b4ZEFl+Wen3zJeVezT
4ps8tnRRUg+XkKU9wkssJ8EF/OnfiDtA5rxNR9luyO8cJ3+QXeJs3Qyu8Aehz4bSYP8P1/T9EHfd
jzPihpjnSdn7Ij1AMv7Rf0SxKp1+O9MGFFKBb6I1K5JC4riPJmZtjQ75AthUEWvp4Q0Dr0FKUgrZ
/7EsVUdBt6bxpNv8/GF+wsMslEv2iORWPWoE3POw6TLxFf46RAVMmBLwLLFiBNm3NoteLV4k8gj7
fSRtRyJn5A2zbjlyW+6bbo/ovmqfnvZSCZvyV41yYCUZL/FX8ZJ/WPD9r+ShHPuzeoHUBEPFRlyi
jfkgXBTetTGveTAuysYoOCGwRlQCgZKlLb/4PDoKcSFJu4b5CDsfnY+htxzIN6aonXKwfz6LCYBr
/2EwNBx8RHMqafH5djkLW360v/EMTivDLyA6dett/lP/CE9vC6rSfHyWApYaNebhFQKBeodMou5I
b/eVgRauLFGz6yqD3HjiLhjJjS+Qg5Akqmz9v+7AG2q/SUKZ8sVSBYOydH4iI9PxKXD3/Pc/hDIj
lyFAHz2xuE8TSTyhHn6i3VPIndC/TfiMndekvzn3mBYOIikrARoT4G+kxGSbqTz6EaHmvgAU3Cfl
1eBFjf0i3/Vz8NCMg4yqx7csqiRBKve0qk4yc+gijtq3gCYKIRrFxAHfdKoY5Awp6ITkoD1b+hxB
MjSxK/RM5pOmXcpbqSqS4ytw4lLpHeLSZw9QiBbyoV+ssFYPpST8IYNfqy07K7heIN3b7J7TS1JA
swiYEbKaiJ+JZg2aj4zqtSR1OKp/KjX81tACmbSkKe+uJEN5L6EqnmpyPye7Sl95dSq0OxQqIFNq
XTOuFam/g2tVxm9euMTnKNOhzv7FbYzZYqd4oIUMpqqDflUC3PC8Q0JId3kf81PnHc3qnhirapxf
iUbk3eoBdWqQ25UaXMEuRuJTCo0FbNcS10SIQZValD2tjcrH8L1UmwushBZ/js1lJCbEgdSld552
Th1y2JuJG2b4uPktgNRaM13ICUhbck2ZUdnrNYLaZb6+AVtODy6vMY1NPoEt8B0Z0pAB0Y9e3itQ
qmJbd9DlBta2fatsOCKxXwnz7mN+WbMIl+1LazI7Y8yvCRYdThpJKbmLEMq0TgIN8+EWfz4U0m4c
yGRVsGUbJF9gSNI/C9I4qcHSuQ0Qsw/0dmJmV0NcUsBN1m1qdeYxwAUJRggOrdXoIY7JlxUQIAfX
ePwM4390jhj8tTENnZo0fOEzkghESobyKUnEDni6diY2BpJayZ/A5EK/7a1DOLxy84CmSNefY7oF
5KrNL8XYhU6XX3T1aCZnLTpZ00OXqD0RukWfcciSVu/9hSMmgjA+4N36qIxIBsFmcl0FjdtW1dVn
Ba/QvvKJM+sawauIHVj10rpOCWuRUX/AZVULODzPuNUWzBPj4RanVGuQObVCr0NaWjJJB48Rote3
BABFKmJCcz1Q2yJPZI9jCtbHYyyvTH9cxNYzaI4pos+Oeb/k7lOYxXHm5seEL7mpkR18Tcav31zK
7IAhqcISKBP8raxreYVl8diIB47mwvtkAMAp7NUHunVHcQVJFWWviVFKo+EZXFmh5QWB5yh+exLQ
ankXSLVmLpGIKhg0aalHpOjBR6owcT3Ok1Q/h929sf7p06VoGV35ba+riQbEM5Ctm5A8PcDj3kTU
Fd4IWuBD7InsFfFLHl8NW1B19uWbPO6ZKlRIyO5Tx/wvmOtO2KCVLGaBdH5siiN+50xC4UlKSfyq
xxf+TDW6dvXRSHexsENQmknoZbbxdMPUK0i2KoD6IzjdIFVcZ2Q/SuuaQgflTC1sV59HxRH7NdBx
e+gkDhFtbRUr9DJVd4qF+7AWArcJcOjaJGx1o7ME5Ek5/ho42MTNUJp5tsYmXWfvpP8SrS9PO3Ol
cfHhg92W1a4l3UVQSWX01qBcJLx05mcQXWrA2NDOfkXDqWkgM925dMQcSATgOLhaLUAj7nGOHVbO
BUEzqDEj9HOTbchL3P6+S6aTWlP/NOFdOHjpPpx2fEILshQYbiz1p8ZrmtFLsRriQyGvByKTyXPY
z1DrRpZcQqLC7O0Xdlps0Ph4OAkmEisx981mBfqLKqpXRzvWtuwg7F5DtzHDvx7D2bAKu2fr/2XC
loCVTj9O+gtZixlj/FmhJwdjdkJ0Y8G3Fj9rQhw2M6zdul28gyRKSeYZrryMOBSJNfBJErCu5Hcz
PUAyACIq/jfxLIF4QqBrGStKgbMRtaQtTiCDTjnd1G4tEbXqO0LxBNkZ/mMEwflkwSYxzEDn9mEB
P363yUlQ11ZyjssdvnBoN0fi8TfWuNpVl8aamKrh7D1V51raGwSEyvew2CKg0qXNcvY+4WMo9a2A
l8tY6tMxqPam64t75Cx1t7QouWQmaildC0kY43J0In0nlAQeIiLj6Z9/Ij8/kTkjy09+hIkqvADh
8HeerI1m42MPiIJLiMULGisl6qdvTqrq8muJGwyArXVFNVF2nyC99ciAwcp+DNqVYoKx7xr0HSxN
ZX5IyKb3wJ2eluj02YZEBznD4LcBuEqiHeYIGsN2igWue+VKCONry/gBPJF6j9p3CNzpCoL2Fibl
DRDnYPI1e/OKy5ln0Ys2yOx45zwq4kixnBY14QfkX+gfIQ7+aL0MwCejBo7tr0dnUhDsOR1ocG4e
Ck57iGD1HebbdrT3MDlE+c/KIlzpOfE7IBIKkm+CiDiGkdmTuZO58wHUYq8Ixb2ZHeb1kLYRFEaa
PREp6D9iY+uHC0LxBiKhPNeU1mo4V5haP/03yxBLJbU01ZNQsFR2iFQSeBlwzOAVRvrsx6uu22qo
7URKv/mVUAbTnVUulT8mQEs9UbXNTIX8wSpXEkLGwLro9UnTbS9xGVoTi4ndQRvHjT2EjOsucopA
t5HhqOIamY8YEL4FFbJvGRPFpUQEccIOZ3dEMok6rTsC4UGvgcoNkmZrmwfdRESBGgXGUMMXheCS
6vF0TnbyjKsVoJlZYNpb1NPfZOLYkIutF6f5vkh8JAYG7GA+fqvND+3gITA1cdPWJs1Pqf/IhZ5s
hwYJkKR/+uI59IgTF4bVJggqaoQQ3rbw6cWv/j+OzmvJcSMLol+ECHjzSgN6zyab/YJgm0HBe/v1
OlDEakOrHUk9JFB1TeZJto8BDZZRIxnilubHZ04+5BIFMdsIhhiiJPUjDluQEIYCCGsuEz2PFLyb
Yi8E/6kZKLG8XVL+BvbVI9MWh2N+t6oV/JpoCnGOURh4qyp+2vmuHZ8BLshgBYCdxofLQgbDpUgs
c3qGk4pjLaAPsQcSYAf2lXmPaDh00MDl3h9KRgVoF3ZafcvMo402Mue775mYNqG2MfBnYNTOGYEG
FN9jsAkJ6OlgS8HpdMkt1g65gp3gd+x+RX3U1Hdov/ww3sXOV8/COteQMMdsgH4UGdf0l6+AuWWR
LCsnCz0SGsZQ9bBsNDuDE5kdGrD36WfoLI122VknZGv0dCh91Lt5CsOAriFtaAMFoJXhLalXB9Ca
eCk87XH6hSdwFobkCWgMkMizMgsinCfqGy1myZZDYs4kqCBKpEViYIYAZ1NX/IWs6wuK5zl66Zm/
Dkbuk9SqFnL+6CgVm/Y95oTr5NFjumnLcVL0MHJhNMs+rECWy+6oLgSX4j4VhN5aiAWRfhXFIx+P
WiDPS0LglLvZv6vuqoldOkwEpUVV4dgDe8p61RhvnnTO5WNZf1Zc0QzPcCmkc/TUnCt8HohZsOmp
TBlalveSfKZ0478VZ20ybiyMC6WuXbyt8jmSkxUOfza6vKzXd8BGyyd3btIboDZXfMec85UDYUT5
VOpbOfxLkh+Vk3DS06jOvksZ/rxafdxq2roSXLiwB+JELAy25hXOFdtE0I5hZIY2W9HWQfAYeSlU
P992aEKk+q+nNybPq+XRacNTAxA2wWKRM4tRvb8udg5K86fC5Op+a+RaOZ236TyM8JSRO1aYT9m/
pTlIK9ydxQg1r3x6WnXV/YfAzAeDwc8P6FJ/CBnqXcAynvcTaUfZ/pMYBIjWQxnilvqp9XZa8ilj
fw4CZtTEAmZfSv/j08ME1Rev6Ez3//UqSAfjGVf13GGnBp1o8K4kSMg6YYN4u8fiNoifaW/F85KQ
05rrsLtDZ4uYH0gD6pSGj7P/lVkhXE3WUDoO1pRHfkDgHqo/nX7r0I611V0jakVhs54jwBDWCqyM
XFFPd8ceSm1tnpJ4HUuEaJzNkLL+pxVikYAoiNFoeraYAVbJ3do4tL6zyMhAk2177UUw0FHoUzbJ
U+AZ+WQqL3gAXwCbG7oB3HPwgvgWLAA6JQZwfVNGpLCCpIHrFu5HWpWxffvVBgycSm9EkR94f7VG
NIUnYJrxKBWAARQkPcFKKvcq0DKtg+BoHmXk3iraZz2M3EIKkS5AJi8JNKvhcppH1tEpNN4UPYMn
Lm6EFB5kZrhP0t1Axn21MbLPNDYgb4Dl2o/DJmsOVnCJmaUM2IIiWje+kCkbYuwfQ8cwMObROE/P
RDCBSet+UXZ/dCcAYVJyPz8UTg+ec0n+Hqt+NrlvIzT9Tv+wpYdHQawth+xbKcNFrT6s4RnXG5sO
33ymA4Ln8TOoAOF1ByuCSQMxcMiJ5PX/Bu3Wgk2Ck1On6xZeQ+AxAmA2HXIDxjwO8inFhxPRw3Wl
drKif5X5Uag33SpRoScHE+yW7kzgKboMuH8pRokCdSFgONeLhlXWHcYs2sjmMM90Fuz1wuAlqZLv
RkKCmPouTqNW/wmZDTdUvorBS4zfTRrWivmv5CizHEGeVLBowGymDo608N/ofXscYiJ6m9A1iJkS
1tvLzY082EwOgcvJv2byw7RYmlZd2PEJfC3NdCumFKeBB5cYKbEroPVFLMUQWXJJB6gD/UXKxI+/
Gq9D82eYVH2tc83Fucm20XDV0hcqVSi0zPwsbxuCdYi2qEWrHt3LK07crGao+xViukNF0pmLkogv
tmXQF5tzI9aFfqcl4Phpu1tnuj3aBO1SJfjxfkEjpxxpoj+X1jVIt6p3G8uDJh99yNEAs5TuhhAl
Qc8jXYC+LnHTGOSJQxIHaPvr2Xz5wESpCXcqIZ+Wv8sTsgTTp8QMzFsApToZ9bKsC1oCUh1pz1gM
erBhmS578IowT+ytCobzgRF12hgLqgqD+X5lze3yg6i2Sl7L6I8dV2bpbB7CAXYyM+9dZq5lCxHE
I8NPV1BMPtxEutrqLUbEXBjopzN/U+pr5kQjoG3lCg1V65cxThFnIbMYR7ineSsZylW7KhlGGw4d
5bkw3DQH0LC0epCnrqNN0pVCXnn1H6rHGfwMPiAqY4VY5ngpiUdlrHyd6dFBZpoYb3xKggFutF78
NcFaV3e2cQyISDLXpfxRD/sxpqo9QlGLUJKbxgKKgelvFYIz8X0gssPsqpAMfiAC9DcbZCQ+s0Sn
4GTjY3L68VSO/IaU76QDs+dgfAJM/Nsaq55Ik/Dik9k3IlrbdXzQpXD1lg8MXRmdoXUpuldAhe1V
5KMZzUZWLiqGlUImvBD2rdQyDWY63aAbs5X1UPwR2Wd3m5L8Li5SO3lOOz212cf8DDkbR1n+Mjr6
+JotmMIvCM9ZQe9aH1Xxaw48JcaXnX6nyaeiYVbysYNGK7wxBYf/IPkzcXKSgvCzynVyMphLY5Yh
j7aD75GhwQztV9w/8g7+E0DLICa6wEeGaQ9zzVOAKnIj1AByDbjrDeK7/q+2Dr2jEXoOBGHEjXLo
MCjWJokr4P28+JXxaPlISNRbGGdsC5SZuRGs0Ay7pHX/yce/LqIxNJDcj2/H4s2dvBqM35N8Ei8j
DbD5IlDflEiciAEbb7bDNMA+c9ekuEGCCzO23Lt0nFtF9Qh7A7wOJSmKkwwCpVmD5SV9ZcSB7wMp
Yj9tjykdGxB6xqL4GVNSqo3yXqVnfDDzRiSrIdiY8koRH1YjcLmy18WCJEyInFxv4ymAc2hq94Gd
VogvN9d/FbbLDTLivDognlKYyvQN/x64I768R9uYUZVJJ/YWPa5TfPyIrnrXZ80UoWg06PbwXigS
7A6mhwUyoAW+LPot5Fw2kgnsv/yIWO0F57xDWyvADPYZU0zBdj6fA3lbyegKAQOgEr0ihZsWuqjj
qfm9DbC71QDsvSv+yuYGPLcRzC8KnmxGZwDx7JhxKV9cDvE3JRkV/0ZcsEEHzOg8bFYkCVujRqLr
NNENsC+LvpN6ip/Ih2sTfRveqxkvTU/46FcRbBN1p/aXTLpGOf5MljxcbiFMRdmjVqVrraYYgHUL
9FpCVJmQUyfDJyqtcelkGyu37o5BdEZKZp0M8i75jT4shnqo9hEv6wQBMITJVz1WO4q+fM8gUHNe
LGMj/9cCmIW323k4tPH+3kruvezquRtZWDknx6Zf5STOMzeRSnr3WLFXId7aBLwTwilDz3bQ54K1
kbKkqBbCgRKMT2ULMIgomNBiy0pO177oVzJj4hwAUlcZ86RZFcjIZOYX1OBUi/g0dUqxhDqs52Kt
8HWZ8p+Dexyjo++ttZD8KeFGNmTKWZfvTfDyFJjazfenNvSpACsJT4q+yUIGBeNPjkp4KJlFIHhH
jbpY6MgychoQNfTQnf5WMlDEcG+BtOxsbW6F0kKLEfIC6vOXVsjyg2zQdlAPVmt9GXwDXke/T8gB
NpQMH7hZAS0vPuUcdmlFIoeYrkocrR7FEUz/XNq106y6pOhPr06LPOncV88q+JWaqcrkNzwADmDh
0MPltSjnF00JCOtTzz4wwNGvcHmzaikE1l/wRPUzbX8Dkm9bRCE2I8cODYKE4qVEgtNdTGEuDEdl
N4m1zN4q7Sps1rWzjrgVKPLkb0xF27Q6SMOuGl8aLh8EuZ72/+FQonbnT0fnO4o3igRFl9eJxidg
p3ttAXBSzTSASkK6nJjuQ2FQbcRfZrLNy1dS7Ewi+hRnwz6gFTtau7E75vnansLgpddg0JhulQ5Z
3570zSpgfM1VU35Nx2ubHGyScGFheeFPwpLF6X8aXyeJmIlndBzqE+FfZb0Tis6WdDoZND+4Q3WY
RXjRI8QMVUXY6//BktqCERHHcqX9JPlHmz/zkXA/Kv0cOnQLebr0AkTBDbOVdMbiPTuHdv4YzhkL
WK37yobPwDcXsj/s5FIeiJGsv0cnQQeIz8a31l6LIpuPXgeCHF1Y80duDf1dD/qTLnF+jV9N8ZrH
ePEMhoBqPDewNBv2LZJWLdwMvwbYzTuoSnCle9YYygyeDfB+e+bvY6pWB7N1QfvYNQcAeHinLiJD
e/tPFBicw58WZlY23AVx2x2A9E5nKbizzLcV77FbDujeB4C/NTpPQP0ltoY0+xXg9Hzcj3RB+ROA
ClYHtGKMgvrmr8AfPdBL1cHJDh8zsh+dloBcFEYxcKPhliKoUqKPEh52oJsbrQq2SI4ZEOXsLL3k
ZnSUwJTgcfdoimbmskoNqo8kf8saIxGudxsHBbUW3+n/T34fL1sT+UKAfspuPsLg2uivEbo1UwEp
RkQ7VaZnuT9wzCrFIeUFY1EogYKWcR6TVMzcmpALijR5eIPRlOqdHf/WBH66DDJmTI7b4pBDbQR9
RgH8pYS8B9ZHSrhXuJqczjTOLTvQY6G9bC+cywTLMmL0L1MFKIsbdKhFb9A/I3jhdTApDYtzlf/1
aH90NgbySwnYJX918c+YZsAY96l9RbLCHMLPMEJve88NqwPdUUVHa34Y6MPHJCT2+KmN3xGJM9kX
oqqd1mwDh01Tu22UU1R9T6ivCJC3/ufj9ZC0bFKezbJHG7dUpAJh/0F4I7BTajxtH0J/Mb/xWykE
9FgLjLiLtnd7JEfZrykfuu5toduZBlabjsNYu2UGCF9eN1LS1f3AkpF9zQS0SJlAejmD9yP7/bGd
EmDlHqqOMXPTcSenN+SpKbY9eY5DJCNLD7TBeMbMTCknZlK54SzN4lvLfV0OE1ri7jdYXA6THa67
a8qcus+UlnJ3RVDRBf/Qs4t8ORM+IcsrryIZNsHT/lOj3SwUE1cqsxtow/bWzWwbosNnnL1yUkDt
7g0kg9AIDqRWYmzg3534lOr7MNoH3rFr3oHXLZLhi896bjLRbGpvUaWPuCEcQccKjh/UrtmHVhy2
/N8FQOoKKHhD9ZAh0dDYNw3ec4Jr1zhjDUShZDfhGsUPnjBZSYdnbsJVRItEKHEdf5XOR2V/WlJx
lCsoA6ytJ/Glwuiz8u/+8IbolZOAhTQwv8An0RqXPgCgmhDMqZnVNtK+oqTAEAILJ15kYEjIhEt8
N+DkyKBzaPmlJc2HWWXSvhWU8nz0aHwhMHjKpdUedrW3HEKGXUwWuLJNjAmR/4kNgRQdVd6hgMIK
5U6dggMGr9y7FDJVswet097MYKm2u46HBumRlZzlbtv9ZNmp8gkMso6xxyuzLY2Np9/45jNlIwid
TL5HMPT1ZRiXrlrtJdIeBAZlFd+F1d8E/zS9AHwcAhGvt/8rJFAhdlzXXIGI2omsVAiFwv+mK3eG
6rwspIlZx0y/TOE8082br7muUuNfJwOIsT+D8sw6avqGBmungKrW6ruVUfwmTLZIPOYnktsvnsed
7B0p2Xxz13lMSbZywSe1N3VySxALwkLRXay4OW+SLEFIk2D8NSssSdbJ6tQVcNtbiJHd6sqZUP+Z
YDC9CW9TUeenzUz3CBuzPEISCBYs1k73mYurpD8c9dr5PEyhOpebBZxDohykQ4OYE3u/m2TRUtMd
3L3eMlFPjkef8R3nQOBt5WzbqpuXwClbQknBo3WdtszJ67Z/od5sRzAKwT3HDYOKIrY/ElbJ4F2E
fh7RcJjq24kpl7bypfHOtgqUAeDV6FxVj69kC/vEZKwUix3L9QZMpjhPbs9a/Kji6eSMtkS1U6V9
WNxjL1qVUEKlwaVijhkTcJWwZ7bgXomxxr/ylujJ+efoyicZAnp30mz6q/jRIjuiXTBlYJvDjYPU
hCYaFCtrGqW2yPP+qSaCnO+6eHbqZ55+SfrJQQyv+rcCpVjqGt3ZrAktUZZ2AOEx9l118BcOcHK9
QExj3tzGVzYqgfUWO7Sg+SmJtdE4Y5PxQhoJUmQWnOFsM90xYIoW4fBUsTVYVGQKbpaxvsRdslAY
9cigALJtUx6z4WKxksMCiVl26oWPi8CGF3WCMAQ5c0pMBzQ0y0RwCInMqMkWAADRzLijfRXztWTM
jaY5WpE965WjBbRoRBgmynLJRGkVO2SCx5w43PZ4gv9yy5opNQDJpHKTnNbY3HTBn83ivYMMmFQP
mWlNXt5rvu783kVPPWXvbO1C2V4qnjWDQ+2O0ABojBK23Rp4Lj+lM0U6NjX7swIVTUnaQECDpzWz
ckT8Bras5E7uKlKYSNWtEJZ1xsACONwgACUOS/JOZsPDlPUfifbSKKLyLLxPusK+NdaTwAKtg+Yb
89x5o5Kc9PCTjCHvxR4BXFQ+THbg23HYs4WMfZ4ixlVVik1xm2ObEAzh3762idAlCBy6Q7NpvOzS
7iwFdfIF05/cv8yQVDuIstISSOYsp6eEciyvaeM6om/44pYdI2spvMoIP+2DOm5x4UUmFjGq5+Ci
EtZGAY28Ll6mMqkOX2W+5me3/O/UwXHqVuW8VX4q9SChEw9AJGCSTpc2FmhvqxTrfACwyt4GP0bR
fNgy4F4qLjDleyzxBeh3QYAWD4VLSZ4Zc197KsnaIIdTWQ3OBjnApmAZzJEslBVrNVYdkq7NNjlT
G8N51fkiBtTbbksflg/OoHf/mXuHIIS8xOhfRtWL0YY+uEVDk/Hzk8PjANzhLWr+Fd5D7e5mA97E
rlZG8qsY2zoH1rM29F1j2qD+iGBhTIMkDUPKh4kYDaFGEj5aHbhDcZOkTwVbmzj2DA06+yEgKUGO
ZurFIdlpnzjDo3DldiKbm9H3WCK1Z10/kgaUmySJPSthL9QEC0VOz6UhY6fQVEDjT0TntP/ntOdk
RIyC4FXEjMV2WpS7En3hMAESog5un0YcCqQQDSl4qBwG+nrQQBlvurqqUS0YxAz4YAEtgciZqyEz
fgI03OGX7xzaAuBl8OF5qPLUV5a9yurqEKhUedu6xELBzN2+adE/ybgA2iC3bqOn3qtUtFUGrLAx
obBN3sOQKQT2xX8mRIBEfQi0NXHxnaQfeMSfGt9S4r+N/Jmgi3aosH2WroyU68iYcYQPsbbJEpQy
nZshg+HDd4jpVteGQTAJ8+OBpJXh3jvrZrgn/r92vKrtUhgHw9nFqoYGSQ1dxoeMdhq9nhcoqoZn
M+y8Efmr/TDjtwGjypHjdc0Ivgs+wKZ3L60698Az8oeanRKKqnylBOTSX8rmqpTWrCBmmqNbuWni
KfWnEOQplZXeLjupn+GFLtkl2qjkB/EYgzv/B7uMD5k8eKgBdXlTrX3Kwnbm60cfF2fa/1kdq5OG
cROIwnab4b/s5WfZe8tZmNJAxT8xESrFRWeDKlp0Tozvek7aLr9mwSR9GgBRsYwOkOcZZ35R2zK2
YrnMT3FWwyfVFlQPdPeOs0JmzNb0SBUKqgBHahhSmt8ZRyFEYHbXY0XobxJvXLGbXNA46iVSMT4M
4y/y74nJkuhheRePZHmgFt675c4zVUQELd6zhqiL7qlX13avVJuOtQDaYuinZuywQd0G/rNmdZoS
ONwydUl+hPLNQ29oH6XJmtmCcL1txFOwcx7ak+ffhNhpTATs6ImZFmpMbpEDB6OonpboVf2tIvJ3
Vg1QDlN1DfIf02iOxE5Wn2w23WZgpL3SmZ5hfeyNQ188i3SupGfw7UT8qOaZxsK2973z8ssvX/qn
aKco3A0DChN30o6ptPnmlm3RtN1QmOqp2dXJXmbBQp6Z2ACbLrQGLgwULXu2urg2QYO0Tbhg6psa
9EFult1gRsx6okVkC0krIOBUBTDiP4oqONUGL5a+saS56H+Fm/QzgD4nLzpm8rq4pLQ8kxI613Em
0tQtK2SoEQYZAthbVvnKllU+NjjcDrRLZb3l5gNzxlIQXlQAs2LZ3tkSonMgvCJ6sCtAywYEme8X
13Dcf3b/eoAI54rtZIuQleemMo4ARJGPRONHmh4CZ4eJOmXRRxaCj5l9RyObZPuEZX6Gukh72umT
lkbNoF8fVOD7HDjJutJW7Mqno/Xkw4EUXBLjl1VlewXDRWigwtNnDrzpxtl7rHuLhNfJWbb1pY4+
ZMYSsXkyw3MX7nj63XHit85zYK4Gnw5xptVXLF8Z1/XhJetBnh0zf+uLtUa4ir6fzPEwOPGZzg5S
vu66ZRxfGntPeQUJfj4lj4i5CYsq3lUdH+6fwYHrz6nP/XgpUDLj+EnxqiQsBZc+2mCm0OrO0U+p
c0kg2FLAceBrpIsPu27cdvFSHgizWEQCdPICZm3TXjUcg/hL8MGiqxDM2pxPVWcA6XwaoDHNBIuX
TdALBoMNYV2IfJA0e+2boYGLBpMBYZNhcFw16qZitVgVQEVnSbceHMRnJF0z5K+Mm2sV20w8VfhE
Rs5VhwPzpvkYdvmaqkWSPBeIToCa4XmgHPlV8pOja4sgeQr1rCHDEkUybzAupvWyaN4KCnBARD6W
TF+VF7Zy77U/OcYTtPCaEyA2hUEvlE/8C7fB3ic6s77pLvX3fOxmv4j4vDXzGpeHjjE6yniiRfl4
UvnJVqcHhdzey2Hfsuize3Th0Y6RVG6crPJWOHt6RwiIIT42anyiujLrM0mmQ69vj4rDCnesgAeC
gVybTPz0U896rwoXIwcB7td4O4I6k7Nz+QPGRaFKDiLsb7tqWMISQppiBgfyQeoUe8iHEt+NamX1
FOzluezIUK3dsXgFQ+425bkXyJ6A6SH95I9c39D9mR15Ic6Lq4JBTzltKXl4Ne6eKEKCtnSRYgD1
qHhqjYS+n2bem/5epn+ahJzMW+v1qWpevnft1Y3p4bHgWatqbF/MB8WjjC4KJkepeDbNIUE/rwyw
+JZa+9v3kKasl+Tjwd0WySmACqPCIQ8DbaFhh3I48KlyBj4qKyeLzHtFxRvs2iyIf8z2JRtYSjd0
7J18sjQKNA7eqTREUtxzA0h0Vf4/OMTsKTWY6l/++EWwojx++OIZKkd3YJVmYDOJ1E1SjUhJMbO0
OnDAQ4Zrp74k5bnmZVH0fVndC9oF4n+y8KByI0U/BcsYC6JfuxnM87RWqrCB2D2P9K2qT32AZyu+
YOviQyRqulyhJJIL6ExfHr3FEG8VlG7KMyVMo/OzucRCPDFA/3SH4CvlSbfR2aEzNT4a9ity2LiG
8WsKhlILtkdLFtwzoZ/q4hbJBtyXTekcFW4Q2KQM+2IGXxnPEX93CTm35uKx/bvioL1eOdZ1tFn4
MPUtDUgm6IIZoYGWFlG2iHtrnTQnyBZye83y34mwKKCo4avKngoO+CwYXbod1GEKTq2Agz95jsoj
b281EmxlM3n8184pA1ISoUSI52a26sQByJrH8Z4nr1C/Nj4wzWcqVgW+pqydGlRDQ/XjLsZgp5l7
QDm0g3pM6HHIlF19VRpGGOZr1q+EFVedUyXZwTlL3zXBxcMWgEmnmsfeeOs9nJQeERxhE79kXSJf
IHApVv8JHkna72lRk+FV7cmPnY7bay+A5WqMoQbkP5TLlhunB8H2hs1pI+8i5WCbw5rlItQNPO+o
QkFIcWY53sUWtyL/LqKFXX7lzDMjse4RbHSpxVOB5OGQkXdLc2A2CxrYQWZ606FZNBfaSEiyazaX
SNmVHtCpYUv5r5Bxyg5bJxAzuGbqaoq+VXEoKHfVxIMwKX4d9Ryxb6evMFAE2z5oFFpFFHAMfhRI
Uc3RKLZO2CChP9UEqzVLWbvE5YVxRka73BgvTzlAAwjY0GFGwiGoMrpiGV7uM1TauveZOgc/f+TK
QyGmTD6jM4q516IGgTcagBV6Es3e+saiHq9W6zLWZ7AGKpEKR0k3cXSJQBEbq9oEu4ISQvsIJ5VH
mC3kYDWT+7WH6MHgq9lxDQUy42i3Kdxq3A6mvDbQHFrdP9iilnU3K3mW42sI21+2z7l+KrErjtfq
jyEzza9ADqzt5f6j1vk1THQt/c9K5WXefqqkLonnkHRzNYCIKOFZZao2fNdk9U1mK2qnmh3OJFiX
LEJr0r3a3Ftw9jgv2MDSa9IJ6cExrc9D8kb8NfPzm471hSeorZ1djm20LQJX1OIYDyeDnWQ5rSmV
W2phY98I8kYgDBX+e5hmlDogsQGQMrbzq6ghA+IVd1YtA2oQ/96D3xankyvhxTPkeY4JiJsDjWEx
91TwRZxPF7yHY3dmI0cYk9+xvXCjBnpg0/HmMJdu+nnaCVwpwq2UjWWJLawZ3T/EKodG+sz9r0H7
LAvk53QMzc5yiFNk+QtjgsMLJR+ZWU8kMnmKnxufFRq1lqVbj4XC5niTCLFkhGFHkAOpVXScndLk
F5ihPGiQwFUWUzWfhYgMvNZmwo9th82lUkKpUV0qoxaWnsI7VjFII1SGoN5R3oUsjiAMEQ3nr9hl
keoYaG6tfScCtziCpCDeSePvtFYWzS270BwsCodLWkUfbZW7Em09o3stt2YNyp+RgQMSQhxHNM7g
zIi/sFwz+864vtGBEfS9lwVy4nZrCmuvo9gMmO6OcHdrnc6IxLBMh2Z8CIaNDBk4ESxpsKWUNEpR
WCE+RTlqXUYHvZ1I1zF7rNhcFtJf11KsSAxFln6lHcowvZTmHw9yI51btEkxc1ZWVn7+T2fy0k4+
rox14cYnmCQpHrHfEDvDFkdtlnUJ3e1k+54r1HfV3y3vhZ4sopcj0La2JvmoG+BCYRvCTyFpm7Yg
U6BemOVp+kkj+iStlOZSzZ+Tuyj+T5HYaPwGVIX6rTyGRNQXRLvRQ2fFBCNqsPIow7O0/iX6pTT+
WSyoVf+kG92suC6Q3MIGhBku0hNwMQWqXrDMMY9AcGE+4jJloPHxGOSXDRbUEXQ+nHA2qZco4oNj
lq8scJFqsusEgKWJVOrZwyB4RyEz3BQPB6nlvXW8KyGMDCX2dmEl0N1OElFnQ+yXj+kBubTBQNyy
17V9yP29SqxfBY0f/n1167wHkWgkYjCwCAfOShWYjDlPpxpKR45mCmpN1ry1Tf4jC2liD/sRjXcD
pYoBPvaavZz/efTuUY8pCacj63JPnnea5xZYOk0e4kplEAACiDtZGpCADz9Gg2c+QjlUTG8Mci4a
72F4BfGxo6NXp9OMUDN2SAjDTonxFNNSRv7JStj17YL7opX3KmGnXB4OgBiCZaX8oZji4hBFsS/I
WVuALGUqC5XUIJi3H+jS4lEEZIcjCpONVbWVew7kwCe7r9AZM7hunMF8IkCjctk/v+SRJ3QuOlBp
HSI0nB4pHKJUemvQqJKzKF9jW8A2/UnNP3Ys/uAsU+iNo3xtLeI5KY47A+PD3t/2aB0jPuOi3cDZ
WlqC6U26FsmhUJivGx+iQHMWQVFsJGh4QBGVYWNzQOT844r2pSUKypNX3lJAkZCQHJuenzc/Dka8
t4GJEBM+XFseZ6BFbb2zjI098lc3uDOMhmn0liuy6eF0uL2yLIkxdALA3Ym6bsunHFjovapl2Zxt
H+kXugdmJFp0L0s+feZVG9VuhoNd2CsJbbRHmGmEOzWN2XohD8XgJmtnWcbZtm4tAoQJK/jWOBQn
dQ05BJq+k1oH3AD5NuDA6VzrszR+280hX+d4wFRp04lJUzABuI9afEks1a2ooA1ibrvxLqLTlDRo
8uEN/jMU32wKte5cOwwp4aWCQPFfFmVzzrvrNx4JtgAgWaSUMCplnPzRnH8nwoIYjNck2uzrJa6r
gs+uOOrEFZPUx3s6LStHaxtY3BPlgpN64H+eYqLIrWoWt+oyUbj8vCc7tKL4bSbp8L5rIBVIh0p/
leOjH6/4sTZxtmnzDXb36fvEqUlPrnwB8F5jXgobJgpLauomJgdojh01Z6QRi/PYYITV7i0iq1bF
c7hsjRPjTzH2a1M9TDwKuCkROaB/TFS9RnYrDmO9XeMnfsXCmcveurExTNfe3JbdAdv4BNANV8NE
XtrL0Uorn43Tr+NyBVUOmLWNAwmaGiMO2yGxxdziC7Hby6R4QbQGuDwcJ6aMYRovBSeC/+7Ue9tw
4sNOv9OqsUnq6IXyjaZAK4nPZCMJBzUcQdblIa4/kzHgh0J+cosdrHjBwjI3+aKttnm9TbUHZHMc
AE279yzAIhA1euwZcDEdhkikk9DYsapjwGEzt80PaJMU/ZBgdmsS0BknrDSgvQhVF92KX5SlYLww
TilLOWG434GYv6DvtTBzIk8J6391xdIXyuezhPWpsLnnjYSsAa2f86YFbnRocE/74Q59gcqCJeRd
K0KeHKjlB74Mj75Bkxh46pobYqLrDX7N8IuelJaaZJIeQ4Udb7nGcmKNXEzDzZb0bLP66brvXtvD
jnSoT4gSQL9dEsiaLdsOZShpAPta+dYnAV6/rpR1HlCIUXwOMAlzggaJdcF8FhzLfMlrbWRr11Cp
Zt5ls6OLCktwFzdL2pn9KtJcPs1ohxPU65gRpOuy7xddR5DZ8Jk1dM+EbujCWAYoCfqMmE5XI7ao
eZYt8sHvGESP31P2fQ7qbx5tA2yXwT7nHSY1vqvShWVdKcIb+aTG6xL/rRdqrpZDp+WrSZhizlK0
GBa9T26jC/0shmOiQEpmD95izolw/YTJ6AIKmU1zOifVtmZ+jc3VpGKOuVEk6naLaQuhwnp8nqRg
xYAE3v5RgF7jF0mCQ5MdgYzMtGDicu0XkrBnubQdW3u+8MxPlDM8PQXCTqZMiHoibBG+TcAIqRF2
uG1fRT3T7UvB7JCD2Gv+pfsk89ws5Q90YsJcjZgUehOAH+Meup8GUfK969kT9qyDA+RGbCszccu6
b6VAxVQGrELBKDTMx/R1o57wklEtLWxIXS2WMbnsjibdnqlRejNfKybMVBy5jfFVeP7SUORl4+Pw
lPtnjkpq8F81/CkS3+Es5CymOnQCKGkd/j4m32N2D3FFdcSljGPE2IV/LbdLiVwq+W5FSZsE2SBj
VM1xx7VN2vEzqScWXLc0Md8qpAQ4GcoQ/x3wiSj/0XReza1iaRT9RVQRD/AqAUqWZCVb9gvlcE3O
mV8/i66al66emZ7btgTnfGHvtc1HxWcZ5wMMWDqVbCOroDfLICK2miEESJge2cBvWiMv1cyNzpJw
XDxnZbfFVcMkZdrW9llr9PM8nqSCw4YVvRIWexGbRzhVlv9i+d19LHV+RmwpJEa5c5f/FfFW1hAi
zFsnBTZjkiGoA4pJdEEiOMaWypHN9ZD+W+KMYEJV+hOoWAONVF50CeHKwQXJgirAJ17a+2ZZoeCR
h6A7oi+Uuai3E5a15mB3eF3cIdkujnpoQZRnrKLsijQX2BP4r/M9ln69Z0EZcchvZ1ja3Idw9+Ob
6H+G8FQY2AkNkxkaYvg2dTr0PnHPMxfslJLZf7FWhm0/T0BYT4SHj1hf3Sjy2pK9J/AlHlHqee0u
3RMc8SuYVd98FmwDrc4rWK9htOy4qR4GpmCp5dH1SPXGAbvg+WOm1KeZ2npgFSX9q7Hpd5AZDyXv
CHNOruRvZ2Ajm/ys23CfSATFbkoOi7jkltAUd5w4HKJZhTTzIH8uqd5FjYUF5VsJeD2g5NNMYyPE
xY7R6HL0VTyII9Ei6R/E3+FLSwsvyZhIdMxf/Gzdd4wcbAIDFxI+HDqG6zHZPbCrHDFVdJ7I69RN
Po9HcPdSHO2LgwqBRwE5myoNgVwlPUfG3ozsJYpBqSph/MrsjJQ9iSO5QhfOInMpoZOOjZzvCFR/
IzPrKCYriud0EX1Y+F2bEYKGLPbltDhmCtYT5i01mCLxv/fkD0EadMNChnK3jFIIk57QKt/s/Ohb
T5/2VSnYLh9kQsPgJRYnKmMrfzU6ai2nrD6TktYwRuYevwuuKYE8m98egwcUnFlvWUg0zOlkFNL+
j9796gQTdGCdym58l8HYBbHwFCoQ9RJFT5JRy6fs3lP6vnHLHzKlKydHP+ZxxZaVY2Se9K01a8Ry
62zYlWdYm9J3l+Iad5qtOKbo81bBFxkbmjd8RjYh9Cs+SsSfQMpW4YvGWbpnaXaz2CSg7WBHjKEK
A+JPiAOb1Ff52l0RQ6pgvjYxA1aaac6cNXOSwVGxIuZ71kUWaBmqdzSBnvmLAU87WHyYp/qHmkCi
eHblN6akLO4phxyFGcgap7a1L97aXzwkwcHatB8jOVQrDL4+BS3XJqZurtz1olcHALsXpht9ehDj
ph3nWicYe60J2B3xO7jTw7a8zGXZIPCkO/JX4arfC+96UwMaYk++wg++Urz0BxZMcgHp3/D/v2SF
03wyZtXdhFvlFWA1siMmOS5TN+2n36XnBoo3yW4oFQ1XD9Ze+6LhKd2HCtozr1gdcUSorp6s5D0+
9djr//pt3TjYb8k7d6S36EEoJld8ccVTOz/lt7HeNZyz9I00eZQrT5YMFe6ob7vY6g+CJvIQAcFf
ueWXvZintlyzxbP7lUSjyFvirIIH6h2VaZGTSYRCOay+5XFDsaZ8A9bhX6UjnND3IvvWLZcbkfpt
VlzoNTwdkTgk9QkUWHJQUd+gG+VOpXZKfpXeizqQ9RyxeKFVElI21PQ9HmImBvhkmvhYVS8RRqQa
dxa6WKcZtrEGSGzjjxuPHyIWR0W+5mJ3T5Ub71tqbnoBj45sEG9gAJuKPT0xyl0UPK5RjYA40vVA
cAN4DI/QMA6O5aulNIF51mOWsNmZaolOWCWktz7iFsL0hWBdgK4xQteoYe8swdaG+qpnsGg6NyWt
e5JAESUPI/qSwpaor4Z3bzrbDdA9oFkVlWrAIfhq1TDR1BFuC4QsvisLauC3ouPcxC6kkzrMBq/B
TCX4hHTt0GUnr8ftEvEBYZKCfnyKyTv2EcqhM1v+ljF+wwpC99FIn1OdwQAW9jin+1/sV2OyjcOX
Or/Hz3Y4pdiQIBzU87Ut9tBsxug81x9s5NIa5QRt+UxXpOavLBey1EQHzIToBuWaoRDnNRmlWPOs
RCc14VQxaq6MG85gHDB2i7+FU7j/x8eWZs/JcOrkYx4YR1E01YzYzBC5jM76BMVb0VVbLZRuAwZq
rAX8NAXDigyp+VgTXVE408i3iEen3o6V7fWReiNm01kOLn34nJJ9Q609YbTwI9J1/J5llf+bo/Sx
e+MuKmlysnZYMgnUGL9quXQkz2WEynfLDlSUm1kANaoV2SFT1Yv94a6Z1REdNW75BfTG2ca4FDFn
L/6wOpJhMwlSbXe4lTTDnXJ4/ggbKfyTFecxMrJFkWq1P7J14CVumVKgHfU/FP+jb26yiloENd6N
RUwP3Fc9ZCmvtfgaSW+xjjofbiDfE/JErH1F9Rlfe+tYDOeEmnHK3jKT/AZGad3Bzo6ZthmSf0H6
S2fOrLcnXB6SV3UKOmYJ1qsc/NXS9PAKFusBXw9D9Kl54BxEDg1OfJ3NJNqy0Qs9MITzFrHGSq6w
NiJNTy45rIMBOj2OlkVik0QyOk5JKdwEnIWQtZNd2uIcmONOhQ8nzYaAwmlRv3GjDaDHd0GiVYxQ
ciBrEyjVvtpAIGXnz5yvTxeAeMM3SNWWLdHrpVQjCbPFYTRwW0alccCN4QziYNNcjQfOFkb4L7l5
YnjaSYcRFYiq6BvNuFmx/wQMui1TcdfijmOLdUHLrMQZpYIhKu4DhktoEURKnRJCA2aayfeIRMmq
hgqvcIo7NHBb0pQYxqEUtP9gsPUX5JeTOK9n0izltUWgqSujXT04wvIK6mmEzySX/dRPhV6PwCaH
6jb6zt4oKfB9189AWtMV47f5BOvWuM6oeALVGg5xbCK/WNDbH3EtP0kaGo8l+KfOzXH3MmSpdixn
1TemeoMKi4rqfM331/tXRA64pBuffQ2hUhv8ij7Dgn/Be/W91r6Q7iTwtX9E4YyCKm6lHiCBGNwj
5B6LdQVOns5zcoi4Lj1KaoyI2a3yHQSRyPJxcRwgMpWboNrg8eOYYTnnzYCp3oCfpNPe+tRhKYW/
CoZHrISUd/FG9F5oAb5He7+KjCN27wp9UXee6IkEoCJbNo61ts4VT81/ebdhptO6UcHOgqbrWxnX
IvN6bB+CPSmVhhcZ5wlmJWf0YH4QVEPdt2MCi854C5WCtON22qvVJh7cwme8wa3RnewUEZcTm+up
R2e4tWZIDF43OxWyIX8tYETWxEUh+smCqvoAJ9fFJn1BiA2di0d/7aVf26QmxiJpPAINtznq6Q76
RINcNfUpCOrqTvQh+yuIX0a9SdvsUC1qos7Owe6uJJYFog5evc6nvij5qhYyRw+sVCLsmvFsZgMx
CBC9LvtQjogcl/ltlqdtJXimWLkqqNUmBCqmSaZ6CWeURRwDPH596QQBJ/hknmbB15D4xzqO/jh+
nTX0Xrh4KptJp8q0n+vLEu9lM7LklHiy6aqyt2k8KnSvC/KvbLqH2nAzlU4TEXRvuT5aOTGgPjhp
PXnPjOMuluCZYq/VM26uxLwVXc/rRJvCAw+wj23wZ9khuqJIJMwIIEN6zSlgEsmTIRInkrbSpp0S
QRIh2ygpHiXPmbqsgFGTyeHfGH1rNhg+ZsRtQo5G/4OFp0WjYTQ3ncY0j6qDHBduhh9J8+/AOiwk
ozGGuMRED1JamktEOIjAN13RvZrnsG8JpGZ9I/vFi5+U5EhO0BxmxgPLxukea7ML9+ncyxnwJvzg
uEQDDQFffUpkbCVy5l1zg+9wBB3m499sGRXTHzDA4ihlH5nue1i1E7U3l2PTI+eiEivpx3nFY9b9
QRzAcKL4j78mEOY2eWNd/V1zOQ1IB+YxZ9uP8gu8e59Ya5Y81Br/dMo7Y+LTvAdg/i0dZiyUvI8c
xMbktEazLmIk0W0Zvm+6Od91oQoUGc0YdmgZdjsGbiUTbgC0MdLNvVwbvN/TuViMPNTTgT9fQn6l
eki3zA8dpqGvoYHbooZpFPLlxcwMyuCo4jqwCMsoYaopBkECTO9IRh7099K6ltZPxEzOyWtci2ly
sCdeC1SsXYDHoqw9RsoIqzVyl3N8oKgLnjbWhxL6UIDEqWApkY46izr87gMu6Jj6Mg72VZi4vNUH
EUWusZh/VcTGITNzwoAKYz+OFHVkV5jUDJZ0mjE328zSOxyZ8MFQ/PSuUvC2p9JGJCUOxULBI77R
Ha38KbS/Rka1Pyp3rSFaieMv+LMiEhMwFmvMsCZOxMj+N0cmyOGlMYFy0t0is4cV8pFi4hT8oMzg
EaO4Q2o/A2gdsfYVMhgtAyazRJ1X0ZOYk5UUfPGU+fVvonFWZUtOAqXVmweBMrE422MWFkvbAiqN
Iw+tLfEj6/DcYZnuReBJeAcZeKysRg0Y6xHPYfa7ainukBTIir9W59SRqoYV26HGTCillmcr9wjK
bZ8/Q/ZfxXeVm2tp/NP57RsuAw6giKs8nOe1To1ORhZN3Ufe/ZMM3PGsdXI6zrhdAJQWqVSoQo2d
RiKGCZemwBUrVUBCEMEj/ipEeNBZbxYzUxWJzacJMyYznRTQXRXsgiE5GuOLhtN8hrHLEmQ3wdtu
liXgYtGXvbpwaG7P1BRmU12D6NAXe92CxOazNUb66DLw3vas5uuGT3ac6alJujR/JlwPhWWsTB7h
ED3VxNp77NE5DVT1Ks71OQgdLaLPbAqv4TqPKCisPjkSZkhM5uKT/iKvwwVgV3BLpTWSESUx9YMa
ybu0CmFb0WIOHGhWQlMh97hIlH8B5TuJLl4INWBo1RfTuGiRtGSZ+xGFwKKln7dhwTKLLRmdWvmF
GbUyzEOLOgMzQ0SQVG1i8rDQ8rYwZuXCvhpKbKzREWD6NFm2lTHtI8nhfEfsxXRPbp4ygy4RvWIW
HHkw+l2XX2N5ExM8vDbbCJ4MUm+RXHzd+Gh0yCZpLTZdi13ZHP7VhobWOB8xZqjd67RgFogNcMJJ
PhWxbazsNvfy2lBWnTJ7aYyCkKRmALy0h5NR/UphtmPJwvRuqJq1liFnnX0lcWxJSpxWITxk1Gl7
qqHDeMSDhDo2HyZmCZxlbdrdExamG1Fh8CXtagX/gQ/rbF77HrutYcpfUach2tJTpGTnsUnMfVY9
m7HsmWaMrMek5qARCMh6EqKuRaWVUB6HbZzvi8m/qWP4lQfVQzWw8vilApND2iqJzRMUukQhswTo
7X+hJDZTkU90hCUgGhbRcrq80YigWj110plZJZGPHsHMmzbpf+fKTN00xL6mWuPvGJQsZBIW/+ht
1BFsOHkESk2R39iDDSsxwMJbmkhY8AfJshfWI5PdC80SfiuKajHdE9YUZtuuDeU7Hk4VJn2J0hLF
Sd8Sr0mNlWJwQdZJ5Ch0Flv+kdUD7rSF9ouXBp0cKkOqUjM5jizvkSTfCbox7fOiorDV38A+VWh0
0NY1I+2DSdyuDb5Z3QO0Rw+HwqVfsRZENKWE+FfPirkroh0YTUa6oCypzcp5z1yPyo6NZCsB3IX1
i3SdMAeiS0IXBUlPOz4vzSvqKXngzT9TosV4ZWA9LpRs3sVTjvmwXEDYIcE9yp8ub1o21hUrzdam
SSNZF+B3ar0ZhI625AAUPAL/Od9RiWg42FXSVKtbwDSyxWLVdhcU+/LFAiUXd8Y29vdVfqpHD9io
lnzXiz5pKL0lgdOR41dJIhlhm6NXsbnHZAWnbgLczD4uN5n6WFpJBu1cB6HxNeRs7S2k8UdD0h4V
BUeOGo0QJa6iUv6UixQVWS28rLdQwvTSNwM8rM4NgUKkU9TAe7YYzBBDRlbz226NE0uvUmUCuF6i
sIcdZr6CkTInU4GGt9Lf4+QpxTfgHdhvqpUHL8SogC4jHGdkJcQzLO+kfU/ivgz7ZsgTpOSWFDwj
IaGRne0aEm1mTni5ucaMxsw43NZQB9wA5btlFZCJAu0o4+nyiwJvbwP4/4HXMQqfVfSvil9HsR/o
xStcKOaT22obp+F28W0lPWqesHakcleP7zHqxxEZe6++DAx3tfZJysSKwJ1aXBaTZxBtFYyw/doD
AXDLxnM+vyblD+PqRmNWhedcJgpVBdZ8rMmwDP6xTBbGcK4Rw7HYEQdrVFAVtp9mov1NQ/1hFzL6
6mkr4t90BnbCn0BYzr3qGUkEW0SDPrew1XfOTO3QDm96cR2XhmCRNMdYekPausK3r/iGIXaI49xE
hMF2YHsUiZ2tPM7JVUg/Mv/YYmxiKcDvnuxnPkN1jrk5e2j6ZJVsQ1RnEOOxgRBeigUBMqCBs5+M
dLPsnGY8oisOtdYZIZaA0PDRixsXKspTbJ+r9JZAJW6X8aPOMDOUHi1T8AobIUxCG+YHYnxJ/sFv
lypQgSyQ/5zCwzJE1DGLIQxqr5j2c7Dm4/QXJnc1ee2yWzJHeN0MR1XvNS969ScwcUjnGvoAmfLZ
T5x+9PYjUO66WjvgQ30DXte0nat9aqLCYTwdzLiFeulULR+TtE2HX1F/6sZNLV+lJZ7LgomnrWOv
qlidxz8wYThPzH21qZv3uMNpL323ePDnUOacOPiELqm/Orjg7iOHQJomnz3nlowmV0eR19C+ag/y
x72UpButvnWIDiwGqwCORXKIUBSIvs8BwinQDsgYIVwJiTF+mqm7D4UHxmaDN7lJGUjv8OJUsrnH
h9Badz8+SfSybNHkmG/ZZwjBd6qmlZfLEupH6G8AtpCDI6SKyPll14O5VULlEX0VmKNkzBmt2DKo
notPC88nzMWK9eXe8ncZ0TOE0daspx01cCVMRbajIFzPjhBTPBzjJvKLjEk65tRg3gHMI5Mhibf8
jYRZBEW4OQWuKDwokZXmLUlnqcc2HIYYkvLW39vVrsr+FDo3FJ/pk2ytMTuaxCslB3aUU+BVyS6h
5Ki3MWktI6sgzfyeYTe0L0FzDfpfx8+3nYhufrAfho9EdkX1qlEwGrx8YJBHD0cVc3N8sRKf1XhR
5hsknZCYTEfVDyXf1LInUhjzR9ydJU/pXO8sOH4SdEj7oaMry/kde4yS5CEX2s4euS7LdwUrjEaQ
grWm0FiniPU7bnAgtPII4J7fnN3IVJ4ShbfnEPJxq+Wbqf5rmqu6jLndnKJL/S/eQLpoUnBeeYDp
WJWwXwLnXxT7pcFFTEZrNPt45bfVtAvM+zReJ+JJYqP57g4sQPjYwgg4Z4BSjrQowLMS3Pag+x2s
4qJE6ks1INeqjFedHg5LnDXuuphwA9Xp5WuApEGO30LBAptKFsiCi4Z0Dr74KTX76FfKVp4wuI/4
xx84j+7lo7ZcqzvkWBg0ogtxtnedM8gPGZCMQPJNfA2DWXlvtEepuxsaVKtdaxMAzMmGCD/8V4EM
T/n2LYEVB1oVhfAQj5gCMCCkRXSJ+HdJ18JG/R2tC5mGHjlWuTFlysPdUs36kwz1YKlblyXRvmXK
xKivzuCtFk7b9DxURHDcbJAyUoLE/6/m928aH+8Yu2Js9pPKhgqqb4W2z54pPTTWhCivC43sUstn
OYr6KxcJDWc2wkFm0NkJD9nkULwCejRuBlPkYLYOLfsBMgz7PHdTjjxNvgn2DCHhAr4fMWAUThBm
yBP99ZJqK5eHTo/3ZnsI1DMWHVN9bfovaRxXDbe42/rtQR2kTzZmayYC8Q9SR1yC5JKy5u76T81/
VNYpKdG0qiwp8TxjW8+kjToYqxTfkJTbbg3rAtX40RhuRsB2jsWyifw+u4TKNe8OUrOzfFduTors
sWexvnj6av8DSUFtQoDU4YPsTfWSqlCVNl2xTftsS9uMihL40SUsGdnyFa1isQ3EivR5YoMLVCUG
R5921ALCf3mc6ACBsuJ5kgU7HK/tXqPxMtgu/ET099lCTD1kKgpEzy8PkfxZSg80ZGXp9uG5YpY7
7obWE1wg04aCAp6XpzQuse0ZtNCheJulo8KzFPdrBEx7s/ywoTz30ZVt7L6lI8mH/Sh5JhWxtWLI
XP8u7s/6MlQ/OS+9z5yWnQLQbdShLgvKXnnRF6ArdaG6Dmm3sFQQ/asdjfBqim3fbSf4ddiK1QFL
CVMcSArHAqCBtZX3NsujO8ac/o7qYQR8iMgRNIu14W5YFcdxt4SAdJuMmy5OX/KI0ExEW5ucxXe7
MZf7T/eUctPqu1l7cO016b7CzFZE+lqR/0mCyScKrNZtCkbsqAmo12N9k54nVErKjzH9yI/wN9d+
aYqGa2sco2TDJbA899EuN57cbulNfbMQLLMhfmf0IcGiGdcoeV2Rv1G4osNPpGsUnzpS1K1Hykxq
/M4/8EIe+FGtcDtbm1rayvp5IVSgn1FBY/WuSiSIDuHGCaUnf+qcXeSSZgeBR8AygnRCYlINN6vX
xqH5XOLIwIvXzpK0zKy2U1yNMKRSmzgHwua6QTaD16q4BGBY6XzhcxRr7aTbq/Av2+HAQHH5Lr8I
EnLqdV5spXeGMcY74/bxFjz6zKHz1ID+s1fhV2NtMygbTEYEOGPl4gDApWorvB1ez1haXXf/7foY
gQvbBSvGoZ86CzRhi+AWDBe+Hg2cG8qN0cGjjrWAwEDyXnJ+2dBh2wollxdh6X2guiG0RTfoYAcJ
YydVUF6tgnfNm00GnbipDqW9Q65WPvwlRMLFu0Vf1fCzWqvaI0lR/udItUueNpgKe8MPl/Mjci8u
EwQn+6u+YpjHJYnCaxS89c6HTjm5E2pgosZWKa7kXw/ZTECg6UNvvdbaZLV6qAB3gMNmekklCrtu
Hb80LFL0V81aae/SSQARFWsADWyhucIJMSX0Qk4JBFqpj0715nt3YW1Z/bMQEch8l4iKVjF7P47l
FSsdmyWW0/+Ud6NanmfANIgF/vEDLR2+z6BpqfPTsxaj5117jGwUPrRunezlV+2TSEX+cTQr8seA
KE4BB7RKQbHDAcbFu0Z7jU+qZ9KFzanfgM3iaar29bciQ09ZccrxUVHPMweLMQ9mjoSp4J37GyUu
qOp1lmw6HDT2agLqCdMSuT6EQx6LaRkWMipCsrNue4+VSqUvGkgL/FawNefrQlC23BI7Boyl0uH/
Zi8b/BXSyqVFYQWD6JO9Ooxd8x19szF74o05kUE46ld01HGN/6IbaCsXZ53J5CvhDmJZzCaW+i6A
WXWpEEZ3HhuSai8+qObZ52VfpocIPmQrygZiCY9NRnDftEk4C1ZOczWf8ZPLBmjMx/Ja3KtPne0L
jAemZzFwZWxCgJgpqomXQ/Zq0o/wlbFbo0f8LT75BpTuD9PMEoYa4WLdYHdLkf/gSkNC9YFXJXwm
/7T34AEQtr1lxMauSsSqJKku7dwSKx7tY+EyEyjJG7VhQ68x2tlcUjaFPPPLhfbRMO7gFcdA669X
M5HX4JAYjtHexz+UUyzvwifNPpYAqHjQl9cD/3IOKmwcroK+mG8NfhpLBwVTPs8RSq1VwunB+J9n
lIiaJ7IhVvQtNx0tyu94YCrHRrf8ReTAC3+lBtrZ+gZDcFF6zLZMxUXoMsQAvFfLsHvNb06iD7j3
5b8HiMj7a/NWMWvpHDJtSGS2SIRAF09wvUqOtCvpW+KuReKigpNLD+VJjSFF+/IYfQaFu/A3xSbU
d/x0nsVKr/KCbBUX6lYjuoDcSHPNuTf1qJleWeI1vQsTYLM43sY1CASes3k++Sq+ilcle4LqQKqr
kw/HF0Pl02u7VtsG+UsCA7Udf7D+/Hl1CnqdHRMF6Kx9D9k+bm9R/SjsCfIQ+3NuRgqqrL3LBGOv
Z8iSaJ8Rqk1BvG+M+qT9h2OYFFDJKG0nPXSmUudDbnlo2NW+NkHq9ehee8od04YSx5J+9L8RDnfw
9BRMcV6eU8mEexw/UnW22m+DMFKNSOY5ggcG+6veKksibsOgDtVZF+w0PMmi/egUMBPhPeiJtihR
8VMylbs4eDVLQOPYthFzVXRJ7Xwjn4op6kKIcxP/JRz+IlSbY7tLFIS6zMuNicDYljKNjCbTpOnA
lZMWaMBHLWTX1jO7V+Lq1Ud0oAUtep0mbTadTKFstARBTF7fd7yRA25QaCJagy4KDETRDg7Ijwjp
cMcMIi0XJNkpj84KYTVkY6iMWyP7jWg7/Ms9RRejP459Wbnh/rSYfOBRLxvju9wCStWRAbFMasxd
w+i+nT5l7QfDNBsoCWUwmz2rvQ81BlaklkMAty+5Kl3vyHrBdZ32v21OWK8/ds9wZP4TqOU26/uP
tEEer3bI14xok7G4SiQmevq8ra0SzxcVr837oIMd5+daoByTFF+0GvdrZGtfyYR6SyOospGyl5BC
y4w01gUhSChSDnhEios8iFOFmloUeFWaVF7cwNxe2mc//VpU3Flcr7UZuF8dbktjYQZwzRQtNrpY
KE7dNqBgBvJpm/BF0rKLWY0N7cyAlw/yTD20YFIqhnh5vLVEjGnPh0aexTCxw4GSvIzP8+Cf68Lu
SAAG3hVP9nuRlVyzKhynjE1nkmFxaJZRug+loh0IpKMcNTVmvGkl7StbZ0tsdHD+ggSruk1tWyWx
fNZFhu1JqVQmFrAYDSv/0GoALugjU5njPMMZ2KcTVg30IZ2BDARDdbaLY7qDoa6DD2ukf0B9Mwo/
gaEsQHTI6JrIBQhNBgK5LFNPBlge64ynobsHgveva1Fr4ph6q6oIQK/WfvtB+Y+Yi0NTGc9OTqlW
kbFVsZLtZrAXuTqBo5GtrUrvUQ8ECSri2OnaVrPTr7h61yafgGVpGREzmLQqdBAB9RaTsIHakqCP
XOXBNtWzUPRPtpHCq7USyy+Agbi2+IhC5h3MrgI3EODVq0h+rfyQIsgHv5PO6Q3LwmAoW4u0H9vi
4rN5dSu7qdxEks9ESPuAH4HMl2x2JKPHnst2WM2LdW7y8wSp9ORSrxpZg1VK2aH7MS/w+I6t5zOY
gNHJ7+nyDxbLn1gw/E99JXZtxsUY+KZvP85//ML/jCfRvIiMvMMIOA5O5qke6DpgDzBMlvGvzONZ
maJfANWwzboKeWRgb2yVrssSSsPLgWMCLlU8tB+GYn/7o3iNCQFZMk4Y0ttUXrxl5VD+dqQK4/eq
Aq1H9J++q9PSJDcMAHy266l+sRRBMdcNr3ZDnaEWyJamYLmcoVJbXBxF2zIpwY/GHclJhl6ThdQS
lHhvW5SsyxK0jBCmt8AV5ACRU20s0YdDeRKNPBJ6jr/WMtn7YnG6ajIB9UzCGNUVCpsIXXSE1AIC
UlTStu2A68ov4XH5LHjDnWzQS7Wp9DuqBl2+gNMTQP4MUv60zsdvqdkoT/Lyx29sImg0ukBbgkxi
t/dekRmg16yYdUZsWh4JsrHCTYyAfJgRcAf1sl0uIK4O6U87mutgap/9lD3Vxn8PVP3tUWX2vzQd
6pOsm2elsZ+RmaODmKmAhqRH+OJ7U2kdTXazxFmiJ8bkvI0L/5dEos+8QixPlrDeMcpRCbAUqIbk
qsxRKkATjvJnZpSkRrIjzhV0oEKM+yCfL1G3L0ZzM7BzrlmVyUNQOcny62aCICI90g9tQtU/IYOI
JUI3SvMm9Hrv9+tRUEF2mTx6RrEP9JpBkkKpUzN1KFL71wf5b1rlPvzzc1V1Zx0oSUWFmuUGdCWD
/RXaHTN6yXCkr7Da+CNAj6iFIJJbiAwso/CMsqAmJOrCj6yfzsaKtVPYBXP4IR+17OZPKvyAgnKc
oaFHJ0MDb2MVFaAeq9qkXXHMGbHIjDVkgLOz+gj16mXsgq+YGMZeZxJjofMDm47uVVRPrWb5ybn2
aU+5U2r9X9VjKwhe5Jzzo0z/gc7NJKZVtYIdXNXw8MVZ6ukKhXcg5ssYMNYdWmZMWvc1qipSjjIn
e5mwuEhmIBoNxRqJkrFL2FqhQx5Xr3rkkLhNadv9snfa2kn9NQxbX4/folLtgLIg4hN6gxUhkMmQ
QLgTyqiVkwzfCvbhTcoeV2m5nBrj2dtB4HA6EYrFbhpD7ATfZgEkhjeD+cfWNirKQeQChoxtzscv
mCukCRvoypuWElduaNEnCWWv8hdRogqlxcgbi1OZIVKQdACmkc4ZNXCRk40KukYn1Z2WwJKUNbWJ
TvSMhbY2fJcN4OhFDxpFAg2rZYQK1A2B7LOePvl2YG37E1w2rk15eMTx/JFW89Uahj+FZLtsyF66
UEc7xaGn11y5gZJ+2FlRXnwf4fWsm4B15tkZqPlNdXzEmeR1Ap1AqtO3mIFmHIXBEW7zAnHD+Qvg
GOOVrjIEx4lpZda4UgwkgRVH5cge1JFlJLZjkB3sHONbIs/GbflPut3TRpXFuG9ynSmHErAwQ3oz
zVzgpgYzoWzQ0Uu++A2xYUq9lq1L2R82gd0tyb38BVJkEQ/aOSibTWF2yn0Y6vTcye2tj4xRIRs8
bM5WP8lXS0FMmWLQXtuGve1FNH4YTfLWBVbxFxm/daVszIxHqi8s/5Jz0m7aSJfXEmaaqVXsYyxl
1tKRCgiVHBos6v//F9HrxzLhKFftDPWMXoAANdLv3l6o560dfDfWwvY/VzLNn20o/jULsbAORhV/
9fChqzGc3gmDPyoNs35RocsxZRnZblEq9l6Nokdl92fKl+JQ6bZ1zmtCw3mXWSiagkdTmbVd0NJO
9SnZPuGoYZykplLLCDcWK8k2T2JzpanBJZAFqqW+BKVaBtNSR7+Omc1lnMGgCew6vYglOyqayec1
8v5bZbDblDZhUA0u18koBbogiRl2McwZrODsqIS0GssPMEtCAY/MSsxNHrFtT0+EOigxSWpU5muU
cAUb1jC+RpNCGmGniQMaRP0UtSpj9ykNcMIZITNLn7Q0amKW0eqj8XvzmkbmP782o20roODnfcs0
ou3l71QI/yqFMA7YYKDQpQK7/PfdEfT2mpe+xj7A/De1E3AyPdPY8dCAxe2obuaMu7yKDPtsRPei
ydmhjomcXeZ8lB6KBT4/E6rbJhl0FyRfB4LyzqE+1y/lODXIAvFtDq0ivc0cUAgf6vzF1AryDiKL
EBuCieWmmtZdHYyuVPbDehAFc61uSf8opT7dWFVJMl0Km6DzfRKoknw/ztmdLVf6VtTJ6AQzyQxh
KGWnqbjzRpnH2GzNY5sy7QUTt697rsHSnwOUgvzFlBdZQZKknmLWxYk6rlujiPSQBMnfFllNPtqu
vV1GyEbkimtCyxNPTOhAGlTI06DXL7J2VcE/3GqNinCU/8fUmSy3jWxp+IkQkUAigcTW4kyKpKjJ
1gZhV11jnmc8fX+AOvr2hmFVeZBIAHnOP5IVWD4FXVS/Sp91uLQf6xet9rF3Nu6/+I9pdJ/QBesB
2Cb+GNJh+ukM8VOjTXXWYc9H7Fh+s2s44E8NvMH68ZDgZgH3F30CLqnFpuQuu6TTl9U71rvq2g/Z
yG0moD+FJ/eyC6tHtjeqimkzjFsODOUTo+Eg0IsCk2qp0b/miktK1fmpMcgLSDoGJN37o0cDOznw
RazOU8PbTQ2wNJz4ZtVDfAvqosVJulxzcmyKrTlk5wy7vpw7jwSY7uF4xV9EQByRfobDohqn8DNL
xB1BxfSSRy6QiuHp98Ul24+tyWxtXNdPNTJ7QumN6K03uvrSdb3eGTMCkgaF4KWeACjb/Mjo8Rtz
x/w+t1R2JOg8g3z0fhbeH8bX/r3Lx/OgVLwN+9E/D2hk+zpMtzZdDbAnCvRquVBC8ApzMjMAe3Cc
oMF2U1rmc40yKmssb+/PvDFx5bmAM/QdhGX/px2q7B83VJ/BAoRWY4xPHAc2letMN0Nzm0LmEjWy
C/WlOx9QyXl7W8Q5130g6stop5/eiCeqyUGTWWWcHba34hEDgg1p+6Ytu3ytLBzTdqjHe97bLMWi
QhjjxhmtNak38+jBpAB+es9a+Cns2u0z3kpr4xpderBS4CA5SBfpqUkHlm1d6rFWr9PyL0z1CJdm
W+RENdBvy0vLkHVolPFpulZz1rJFTLL8yrema5MEOYhjgKJBorkqLJpa5hELPzM4MTwadmSow+qS
Mj1pHjmHIdcE8/UZIyz6s9RTzCLT+BbIqtp6aMF3sYFAqCOzOQ5s8bLEkKa5BMleXlpFW3kvEbJE
+HJvjsG/VkEazAHrtxzC8t0YoT6UrPcdWe6XSZhUbSNodZ18fh2TaD7WDt/cgL7qtQqJgxpk/p/B
/yt4Ej7QK6RnjbDqRyIJKWhk/ZtAiycvU6T4d6G86nlqyD+p3ypdkmbnNMav1AvQN7jjHcbodzzJ
Gsl1W+xiNwBtjBVwdKjmfNcUaHrSsCxIQPFRsMxufjCsns3KBXaqzVod64iKrNmnD6aqy/jOKShe
+P4/rG4yUbZ00b5kBX5hu6DNccglK2pk7aXFkm8oezqknodiuE2RZkcRNahpy8CV9LT3xuZtJuz4
JcmY2s02qg66JsVJxkjou8wPaJ8R/TOWM/9cVyiFXdOJd4PXune/LJq9wRj/o58r2rAmeKpJzBmG
yFqSqtxSPxwH2BozN/Ov60vS4bqUHe6BrKarc70X0hKoeWY8VZ5/Xn+XYTfETgHDVBYJtbMJDmpK
o3msL5jNLFjAxRwPzB4K6z2uFtmSUNRCQz0YXfGhaoa3ADfDMXZC6NAoga8XTG6Wjd3EDjqTGNcY
xWhMrs6kGtbWkDoaZy53SvPN9dbYYO0dX+NSTxdl5SeRV8NLUgNsVkX78HNZHM0QcV3SehznHYLs
rtwSNNLQyxqFx0Cm5h+4qzAOog/puIdAeQqJa9IdnD4ej4HT3auW6rTOq3+bMwyc0x0JPPePciRT
JYj+Y2grOJaixGKMSOseeik+s5mfM3P1z6l/1pFZk0Wn7O8XPeYvMm0JAxSRvWcl/DW4oOeO9sxf
DXZDyzSmP/NEe61S6ql2e/kpl1zGuSiHS1Z79UdPsDD5ZL1os5OysKy5y0swZO9hpEnHHmrv5JLl
cVp/JVrhYXIr08PkkxMfdIiEwQa/X/KxhtFL0vCv9qz5qsUZY+bB9MSXHDvM3qSycsdGxnlp/0FF
7NDYw0s9Dc4F5A3Yf1hgiXQmh/b/HiqMwLT7pQ6bcN4vQU8G0Z+jKU7fh4km9I3cykPmzxB42q/j
sxsk0DYBIBYpKCxmsdXLs+Xb8kz0rTyvXwZpHO1rKwUbycuLWl5EGqVgdxHq5TDrBqRu7nNfFhgQ
l4XPF0qTBAFKo3SvLzHi3W0+C+RdDlHfCHCNcT/YeEuJNEyLmbIkUY4XjEkjlTMe/jU30KjT6g7v
P8UkPY/rrUGIresokPrccF9s2gOWL8B32kfY982hCvr4qbTHY+m57WUdPitB6ShiZ5agqF/g+Iyy
12UULnre3LJ9RKZLNR3wk+s35CvOBbTimEFCF078WeiU+hHm5D3IeVsiznUEgYRlgBl0/dIgEv/Y
N9mtbPkmiYplplg+NXbK///y/d+wxDpthUlkEsRCDaSnNmN6mGfcrvbQYv1dxqaZ/eCZhxvTK5RP
19sI/myiozJJKCd6bOtdAn/xLcXIh/LmqDiW34txWCxD6lwY3T1A+rlvs9L5cDM5nlM65S6Bi62p
h6EVqcePnE7wiAk21L6LTroLmIKLAbQ6jnLCQP3oX/54+SPRiLszV3DAJA0PpimkhoOA6R9GSt3F
KPtDW9XNLdGEsad2eKVwz1q6jcSpUOhsvfZRzROB175VI9yo67tVpTbFEUSP84XPk4ChyPiq8qI5
zKLjGkQl+qtwk8tclbu49TM8drl8jxQ1yo6lX1Cbg8SHcDm9IgwqbDWVaPkSAidn71AamhwFC/e4
kOn4KhwIQpda12MY4NlU8WDfhhSLVtDeHC/lDNMpR74kKrNNnO4tcrq9kWvrPnQIicy+LvffTx6z
56rDZ9eG4XMSCOPJrdro0GcmjJYBmqKq2nj2B9N4NtzBP05p/U/bsKV4zBFv3QQAb5s6vVjKsHAM
K55DgnkjCYOTHZEK7p/cZIpf1omzkCTKguyYWPJYn0c+ufXEdqVsEBGMhGWUeqmU4EfaWWb/AAmC
TPHRRzqLX1FN2IEscMDtXPl4S0QTBAdTqXOUFEhz65TyVHTWceqal3yW5H6mNp2ZA42H5fIl5970
7MGP+zVNUV1HzFm6pLkrJxtoB3O8TZj0GdEhncJDIQjiae0sI+ucJBUaTGA7zTnBh2RD3onRSxFX
yPGP00CyttOSwbJM/LKdBcnn6b9WLoObqPEyrB98LNp/cqFult0YZxGFzNgOmkRkoVOBT9Qk/jdJ
KmIxnIK3YJwWp+z6A6sWGer6aO3/7/lq+fJnL3zUVBUjfiHJKp6DZjFmabKRQvMcmcG1q8gpW+cB
dwnOcsHJN20UmRedTsQ7eHCbTi9iejjretgZUXQXmO1N6RyoUS7IcWEXqar8L2LZ4GAwe4GRJPY+
CLKMTy80i0vejNupIIMnn+u//50Fu0QyELbdR+yRtZ6DDF58k6UrtSq5sVsLP3rnwqoWDBP+bPtn
C2fd1nNqmNm271uIByjPOmClZsPaN1zOp9HWeqOw7LiJwh9vpzutWlxRMZxDaPeEr5JcjWtQdPso
mW/smN3dTHH8FBkfQziHrGZKUZNuGadwCr+IEEalnUX1S1ylV2+kJi7iAN50o/7pZosVuhmvtsnN
N+Zp+yVh0XsSN5ixzTfSHtKXGFcYUHDrezUZD11Nl0M9H+MZXYrtO1TimAECBwWzSXo3YuXwhczE
3yHLp/YrdMvQHAfyZgeC9JB/m14g30tS3Zmp6F8uTOp1FHAsqhJqk8DGVGQyZxS+A56dWdwRhT2N
d4OBO84UN3rERPJDmjnwpy0pZbOYUlfYAgUySLX5nLkSUTZ0z9HWA1HBTWid7cQ2z11rYfQrq2Tn
A/Uspz87Q9i+z354Uwkmnu8/BSrxc0zy/N5U/L+ZRyq3Wlc5+aHCAI+tkG/b1OjWg07ZVyDKp8RE
9TsAXT59r3dlh6h1veFnrEInYKBj1PAEVXbkbL4v+0aOGzn16pRglvheqIkJYvmMs+N6prS8Mdti
iQC1fwQjxrnSioZ7HaF/tKL+Z5w1igOLJMopNAl7t16aVNM5BDLIKj4i4U/bkT4ksvydZfEPRUIU
HkwSixd1PkE+uceO49G1bXX1wia8u0gdOsNPr+PkFlfTCJR9QOpcnmjVGJ8dgw607xG3npPPKKjf
v29n8kSIkGooeO5LmyZJy33HMEG/KUf197FukhA+xqLfG5ZBmXHqZkhoXEQ8YGaUOdfNCdjkgiuk
ODQdg+66lo/9+5wSXTr2L5xo9UvENvJsTv7JbqhBnDL7Fx2SIanNA/dI3ajnVCFhTnsSDQKbezyI
6qM7zPAyJqbigPAQazmCtNVTNUzhCSqt+ocuktPA/QbZ7csrK6HgidxYpyCa7U+1OGa86VjmaUae
rmFezC7CqEgEL7lHyFaRHyDH4Q+DKQA6sx33bdqe1+XCyPzL97nk+Iz0OH+3Y9V3j6lEbb3+3sYe
P6c+BrBwBo3UC0Z3OZfXF693UPNMtBh4qfvx3xnEmmz4n1nh2m5tcQl8nh6+JpT6++k+FwM5QHk4
UY/Jkyh0zJ9h2PWvdLXfvz86a9ivU+t/59fZFt1WjaqoLwoGd7Q7cemWv3x9qQeH3XUpjXWcZLyg
WmSq00iK57Cs0Jvx30iskocwSu8Jz+UbyEe9jVuY2hWKkJ3GZQzowAnu8815Ap7cHuEI5FRZx8xl
/jBKV+ztKMKM0xW3Oo+yF6sIkkfQojpnV9Zpn38Ih/EyzNqWVOeeYdqBKQYgIrVWfOYVxg23y7G+
GlK3R3eCsCFhbniOCKKZMlqQxyA4fw/ZcUWK8MQlWyvjzShm5ySKKv3goa+fsjGgVb2y4ErwPRz8
AI61me1ffi+Il8grX5AFkyVHJ+kgXqv2Oa4gGNKplpesRD3hQR1tE7N6hEH3J4Vtuw0WVqrGMbOv
piGlqoZtyyb63wtRHWPlLfFW3leOnwkKlF1oBRgZEuk4RUR6rormsm72HSqedciBVRm21AsFexPP
zWEG21mMXTwvs8QAsAmYvB3VXytA4L0qDEp2ly+FJe+qj6droLoeB4IkED1q5HUkO+4Y5I23H4ti
8ZhLdW6N+GZEICdVUHjPuTathyOq19LSA0wxwzvwD/JOJYZrQ4VAxIPtEgz5IyK47hEio6znUF4K
0QcUtjfkHi1MQbNoFKNF0mLbofsjqkaHaB+G/HpuQYA2RUWTTBs6sCbkGFIQV/5er3Am15EMD0XO
ZIroK1ucg8uNE/b/CUrDfjXKACm/inSA+gI9cQcFuFmP89khYIU0nWRblB5KkcWIb2e+s12vS0t5
f6G+8ewXtX+oFYbrgnLfm+U7Z4eIOjLZaxwXGrWhazcmMY10CRkT+ZZ25cH62aqnbpSxKFdzcFzv
Z3uqER8vpb1hmqZHRYLUHAf5KR4GcQknNDKlZg4qcJ8dO9Teno1G9BuVNt2p3hUmQQIqHaHi7fAr
LmX6YQWok1SdWhDzaH1W1NVHfGdNwdLypJe+P9Q/PHm8E2QFnX4Sfp2Rj6jAwOqewKDHn4r58Sm3
MBe3gdrKqbOvRlD8Y1VTxVHAW0Om4W3OVbVHR1/vTfbx8zVBoXsFjOF5FNylUNPDViEser34/6Co
n0qFk9JeH6L5MCdbY6CmAYh6vKvmn9CQ+aGdTDTWBhK3Gk8zNZsI29tqumUgXphYbRZeU9h6FxlW
QpNI9sUynz20IX4lCVpUlbn1aaYJIXZD/9lp1TGoZPaWNyi6/O4VVvWRS0qQuFOJ2CTX4iECDw1n
aPTPYd0PV9jgR++Y075d/63MFy1SfqH3ZUJ+cCtG5GEp+vJs8BkM5ziLyT9E9D8vgE634Dvrr7SF
VCu2nHswYkdgVcbE1lsYy4LakttiRCw2a2phWMMhHcCnOXd5xLkyO4gk9zbDiLetWdarNh6p/QAm
QcheLQOhsQyEc8uPRNXUOBDZLhZcCqxi+LH+RpW66T2NFCVexpfb19wzA9BQgLHzfw+wuuSGGCpQ
DrsIKYL3HVzNOFXKp6iriFpRYJY2KuqitFAYVuENEBX1exZNd1u4xIwVLacmODMedEG1t7bxBXiC
Ld8S215WCvMnW4dVaCyn3x9aXuidNSGNCoVnXaKpXgC7Nzu0mptSdK1aQdpvKuM5ZJT5m+rij98y
WDBw6v3YZbS12x4Ov4Z+uGbIj55wiEvn2/sR9AWMI+DodrC9Ghtiz4Na0JoqwupcDolJzluFuNvm
rol59Fgt66ub7yw6q5/nVCNxm7xkQzaievVxScK4/Zi0+6/GYsd8JYju4ibeCzdsTzBiRG8FFY3c
Hn3w64AR+1N2kWh014tatL74j72EboS5ee55rrDJIJiFaeyORt98GEM2/zHirH5UhURtsSxEmY7F
qfF2Ra8WGlmhJVpkI4ade2R1+N6ekeV3NQ3j1avGYw98QMEATjcNPLNhEi+INuzUR5owzNcee6Br
l2JjguJvHZ/eYxiWfq9LAAe3JnWr6OPqMUX+az/SDRmN8BXa90lC6msgbpIVvCo7EGAx3om0KK+d
n/evg5J7Z7TMg7mcehbPlWPjqlPs8qEDoMl7OXQQQRZTv+yGjYrWoo33vq68fU5iEO2MNDygIviR
4QE8YsGtoGctem9oDyjyKLq5hEWURa3ZNcF0ardOnjgg/aMOfvPobbfrX9V0iMjciALYqRbxlR8E
73XxZc09aFfCP5xzYp8iS+p7E5U9jXvuT5De9L2GWTFUHJNvO7AtENLJ6IpjRCOHXKmQ0UXJEhZh
dzAQ1KOM0zQQ2FThYc0zAkOdq9QqrpNDb0xOWrbss/bH+pZKLj0YcedvVZsmuzuEWEapJdsZkZCh
ognSa8l+gx3CjprF5Zkc1l+mAfKtKzFeotLheSrZjcsZHXnpgJfRayjzjGANOz2JEAmimeOeDeJu
fu+mjraYwT77ynZupuM9csRx9KI31jV3iMxdv6cibwmK1WwAbB7y2U0xdM3LsiqXXo2xcMnKkbV5
kXSCeyqdz1ScoHFtCGg1km0TIRdVTLufLSGqtNCqU0qq3MEoHX6soh6f0Tknc6VJPtp0md08ea7R
EqFr5Tgns+AQE/xzCIfFzr9wpkErk30bsChajVvd0/kbHVsxMddXw0EMr4nTP6Yu7Kj0BTo9L1+a
2AvnQuKiHUfUWt0Sw1uXHaG3hNc4JceKGrqPCjh7EZB4R5RnnMumaTxNGUFCGdf0qWpQznqW8I+V
Ac6yrDbDQG5hP/cFdhb6DLmlrfe8auH8e3XmOJO0qVjG0bYILugsaDwBkokDJ+Bhwj4hpbiWRkQD
6sJSlAz7mNCLht4KNPUDUD0qBP+59xGMU7BqE5A+IHYjZtAppH0olpNuJJ9YwCydexlYZ+W4DXEI
pLgn7YQatpvNA+d3d2uYLj4slwdbqxClO10YXh0s6SNj9QZTTPiapAXPGbTCZvxvWSmMbGqM98w+
uEY09X/0wXF2NZoWIoSje7OeAQhC5OG2n2SnvDZOfYxDo19kKrlh/2PMkpVSzJ/aMtJDjrOah4JP
W54md2nUyYOgCVqfNb/JXMpq4za7T4l1GJIy/Vl1al+7TkA6nPGOnxp5uaY+e5jbC88NkPTwD5kk
AArMmowPyPl82qniAlNjZZ7IrmvPExnhm8BGtTm18uEWvt7nGSn9M3nWSV5+Rdq4+SBkAGbxa27q
8I9LB42NA9hOZrpLIAxRmv+7yFP2tfIpLjTGV9yN4uTK8uFlqOpF8e7oiJB7z2kOLp0bmzFX5SGi
rpT2WBTvC4cQuJb446PHwADqV+BgzMRGNRySELF3XBZQxsvDtCrG8OAsVEabjac88wRjBolDYaXY
U5QX7L2wMEihoHVP9ufcZuduQeDqkfvHfzQLv9kUuKBLYV3E8uFMy8cUx+JvuPBy60tltQe7R8eQ
1NWvCNUkzQg4cmbTBsuyRptP35JYMEh9dhjRtLI5DToI5mk0v1KNGQS4ePqpppAMbu1WT+tlVZa5
uKKWAA3lR50q983gfr8itTrNCkmQziqiY3Con+VCjtK5PpwYiqHt3GuvsHT33QAO15/6XocX0Ze/
nDkkWW4o3a0UAKNtWzlbXJvN8zrc9US13zua+GwSwF8L0t0PI5PHLpoq+3k9UmzafneB66ObKK3f
vEXbCplAV43mq+kg0R7YYVH7Gt6TQTTDtpkTLFl0K1xqZ/SRYSQUDiCiht5qaD2RiIvqtJ++eo86
uCZm+2gM99AVuXlqhXPHqxU+ywF52foGFI3pvmYTh7sOxp0P/vYTzXyhmpvrFpjyljPPRmJ08dK6
hTllvrGGD9uXJQnCUXuyRg3sy1xtiElvMmQDT63RNie/wbqqiu1gec1XoOAyechgJ0ulfg6yodsr
VPPK8EH61klvCscnGxhqky+YPbg4JU0LPpBGNVkuC0dvpv8Z+MZq7uieLo/lTRmGgUdrXUzDqbPC
FzGH+0FYgrBKn4L3qDh/gxQzfhg9GhQNgIoJO2x+DV7wIaZ/6jr+ZY4OmWrL7sCj3D9lKc2GgFPI
ReZJ7aXx7yAoNRixW82a4ScH+2c5duu9bInTK9PyZUgTYpYQHMCuhKjLFwVBPM7BmbxkENxFGGhE
TfJm5/NnaOCYRj9RE6MxsPYPFvvN+nDtnj0iGVBakojnV/LTm4EkuEKX4NYGuvdseq5A+3kwUj/7
jYgPUWgPmO4Uv8sk2oLMuj+8qrrVY15+LuoQ0/Xs5/XzqwmwdiXF37Mzqr09P4TX8HTkgGY95BHS
GWKn3dm/N4npPkAA+WvbodgXigQHVGHzeQAt3Scz2UmVV5IFU+NXatKIDOIZ8awdIvRc30JhMr8D
PQNq4vECC8U6hTCVXHseGoadEKjkoSaQbjbCSlBzl04zob7d7N3dIIMaKogi6luLoEZdbCfXL49p
aBCp3RGgtc7VicYSSO9EtDWkn5+c+Z/AkMn3opdU1WayLeMttMnwtXpT7yu3f2RVoW9h5NBDnRHj
FP+pcz08e1VIuUCNZgzAhykNXTThzlO2C4KIkIlON+ewZCYrQGzuFVKyXpjhm2Ux0SEaeg5VYR8Q
cKHiTwWliRXPF23TOlKj2nxQJTFemqD/UzYoMAg6ns9xHxtnKY6dtIYdZJbA28GbsqCAxtimd+ob
+Zc3hWN3m2g5YPuOdbwIh3QfLZqPAbfS3MXjH+38ZCjSb5Mb8CH46hb5cE9CGPWhHHo+V3AEGnsJ
gcwLF9vRcr8jzqBrkK4mXyX0fgXoDlSn985MhGU3iGnn68xEDfpmdSnwcWIlOM1JSQEE0I7eFCzd
ZGkw8AL/YLpY5/1A48h3zMK75a6ZbwYJbhVwdQeZB2WxKNdDkl/PQw0UBmoL0W8Gbr9TQf0RxcV8
MAZMiyjWzuNU+eco7PaxXZx6pEP2YZEwNhbXeD/P3k2MBW7OZNh1C0GhgrbeBiaKeK8y20NhJHc7
wXi43i122d8HcxjPFj3UOzEI0ihtzAZhPO4aoOjs6TPIMPyrNh1fAidtkcqR455W4lQOxR9zCNJb
RITrUre9XtEdVclnlcPx1sS7F6g4Dm6xvGvNQFD5MlUBgiyRWO2xCoPhraNnd1M3/ZfLE2CTJ+NH
HhHtO1lGtknbeMlKdurTeimvB1lgpeWuZ4NYD4sEFDBdwam26j5SQ/+a54EPRKIS+0ihgpehRfSo
beETaMJazspCx/NFWtPZLGfvo6R6FunYrp7wKi1M5gqQgS5+rmDj7IVqk6mcBAU/JhYgNMstgBBP
3N5EXUo71iHHbbBNkh6vbMiDdiWF8gRxkx6x046xR2ZybvAXh0DWTUfkl9NSf2FYA4t0hkM0KKYv
D/gGr91uXV2MqSye2oq5c32ks7G4N9t1H61Lv5uhp6dY1FcX/cuRXK36Qp0RuSYwBhUhg4qcsnf2
RYR8y0LVtFyU3tCN5/XjbqSVbgibVK/Gv3GqkOzmRPabDlgDtRw7VzT+wXLwTqUxBUeMvuxnHjHN
raWNTRp5tNGo9suk+HCjx9TZ+FbnnYX8krNDn7uPqysFqjh5E4Yq28Jrphrxo5LQHRvSBhIkYwse
IQjW8mKU8RO9t5cEuXWVujRNZNGhWGR/huexXLsR7TuSRMkJIBBKo8/PRtHWP7rQYUfOve81VWns
2sAZGHAChm/s/T7NL66BIPEA8WsQ6IFkGfx4FITn6zK5l1HNd+MW7ZH7cnqyVfDK8VctQ0R0btX8
e5DkhM+FUb5MYxhcZYHs+hv2yLuaFG9jqF6noch3IRqrDwnuH5slrGIYRhe7j5+/CZrExjFqULEY
Cz2eQt/0CWHRoMZKVlcuueq1qc2FYsUPt3xSpoiGGxIiXLlB21x6f/pbDLSpTMROPLxRvKtsFp+z
Y8DEI0bvu0XImPq/FYNdPzr9c9nrxWlMhchgooAxlHlNKeYY+rcOdefPuaeZaESs9WMVv/BJvHlk
UPKPK3CkkbA4yzTfdQfkAOWGec9D3RdHKiMCyqM0SZZXjwDuZBIgbcsJDMO399J4uA1NNqGHHf03
wAMU7IO3sdk2shX5UybpD1HnfQ8T8Irec3IVCIpeB+4HekLLn4ONlgm3AMOGay2jsKzbR0aajpVg
cItz9OVdYyhCPLx4E82SRg7Q9l1iYy1OJ7c9FSUhFOuRicKQRGc3JBVGCOIq6erxycCN5CebVMdh
kRASoZAwREE5H4Z2pCNBex+RMfxEyLxFFUBF2UiCgL/+rqqobA45Bhx6TF5DPbwHATEbxNio1zhK
n9Jlsx27FNuu24zHMTd+yR7nes4AgriEH2hEFXfIGxyo8OA4IRzE6xUVacVcVbQ4CHHUYwy7B7qC
iju5EUMUPqez+1pi1KnHcXpMZnUJEmpsVYd6q2wHuVun4Nwm0g5pKO2ToDJz8TsMwpMV2ASbRBlp
yp3uT8wwKQvs0UAzPS1XdUvqB7Eh1SK4amLrKoLGOVY2yJfjIvlYT7U2da7GEFwjKFriwDME08tc
VQchPMsgtwujccsbBmjkyN7GMP6mDn1mkTc35A8OxNU5/qlP0etIYf8pKpUe8xbFtIxF8LPMOiAK
cgwN5X1UdjiffHKOSF2nIWgVTrrMmBuWyn9TvUThgQa/5dL4O0DyOo3lEGFJMPtLY83FZ9EZySls
mvfawx6ZzJb87EqNbn9scRoKSc7SMqauY8P6fDQ8COW5CLOtCrXxkTQSJN8K9983tyzIjwH9f8ZT
gp/VF2RpLcxOJRn+vIA4Vc7b5KBtJH7rqkP/H+asTJvI6fn5Uou0RUSano6wm2UEOeedm2wmn27Y
dfUzrex3zc9wzFEI5dyeZpJMGzFG1S8PveyPZwCb4oGoHFGSwur6PTYUqUGVcDxYj9hsj3WNHZyo
wenEXbmb9Whfciaz3Xqx1bVLk06PTmzWwdtgEp5AWNitLZIYUQ3nkBUM825e2PEicv5d3x2nBl5O
kcw87GFpzFUMgas+Fmin/EaCHMS2aOxpulqf101M8fI34l14EcSFauU7KvbmR0yFKpCLeW0Cwz0i
x+sBGPFN4clbdhZUdhlu6ggMSg/eTlQ59QpWmlzGMbcPFqGVN+TA05bQuOiclPfaCNUjCWHR3VZf
TaslaNX9p84tGtZG4s6zmkCewcENHHl6oydn2ltZ+xJBOxxWJhbB2rGuXjxjvJOpOH3VUfVBvNuF
iav8ZZUl2sxEIduuMjY1gpRqlfjveA6h90f/BH6IE2twu1Mz5TkzZlGTEAzt4FEpnM0q++njGRNB
emk9VDhV72KTwEu5K7ty+sIoX/cIqP0E+CPGH7gf5t54CWLgy8LZNp0ytqX0NawnpT5zRopuZ9b2
fah7/HplBRXFFBW8lG8eHfZnslntH73j8Z5WiyOmfJXBlP0jO6yxCFsWazQdbzxI49N6KczUS5wd
CTVvzmN6G4EL6A2JLlXTEFSxYvjDHBonEEnKT/ys3zlgSP97VKP0zJ5mPtaKxEUMfevowPmdIYeR
aIBKKOXaYSZCvAPzQKzl80xUzEkEHbLqqPSxWJAzvJIigI/FMYzFpg17bLjC+enMafIoPRU/qLR5
WTD0bIoKwk4r/9jqkPchN6mGkv1nQHzqlIV3P34xgiy6dTOOvjShWiGy28NclvJJS+Q0nhv2rzhE
GggoHGqpycy9XuXfjzcIYBTMSGY4RN4wY/d3IxyPQ2LHL01UbyX9nbf1JUJR2bqUvDZA49vMGMNd
ix53N85td9JuWRyHgsIjD/cRosnpsu4ZReUf8sKonmHL2LnExJSeBfbRruEN+6YP300qL00ELr20
CjArJjZlGR7VYy3IxZQTZGf76R6/o7Rq8rorgXl+shEQ9Ea/7w2051FDorJwKzjKYTGeZGGSfYZ5
cfe6MKGOt9lFJqr5Morle1IS8uSPKepCcqMDrKqfuAiyTWXD4GSefok8CJ4VUbI9D842QHGEMovF
QCJSD3xxnDiZ+RvJf857LJ8MicZ5SYEuovAt7813252bQx4hiXlCTJpN73UfWPdAqzueELFK9xEh
XSmF2SRmIx8jkosD1Gt8aKUP/IlGvIT52rIEtJuwMfQjSFvabLwBiRemyh+hJphjskFwOhnmT03m
eB8NsUTd0ozYuOW742nzWRVSkv4bue5pSMYXk9yua00qbWuYAXqfkMw1C5jP8wg/r2GTQWj+TNGI
hYZciRXjxhlF4l9OVcH/cHcly40cSfZXYHXpbrOBlPsy1pIZsa/cAKJYusASQBIZQC5Abljaxmwu
8xFznlMf5jbHudWfzJfMiwSTjUigSBYRLckkqmQCyYqM9PDw8HB//nynxKAT2yBS5BBT7ztEXvWf
r226LnV2kTEyzc38c6SutjXcJnGsRmjmuNvvwbIdR7hqoqKq7cF44zoBAHFoIv2G1jSLNRojr9dd
cSn2A1lA60EJxZxoxtba7MHbqqLDFVjmTRDTe2CwpVmEBW5TSx21XKoE/gIdBHII7KdDWMwyamUF
Ne0JtG0iYDSIsJs7UjOBfcamg2e5ddykpnjSrnfYexmMqBW7yAiYycq5c1MAMn3cB6sIz+/BWiCj
InclCPfbxdjp+In/eenvnfZ4vZjgbZwBoERxJV2I4C7R9NVIR7y5vi1vgWtP4QsISYxGyNICpSbG
Th1o0a1LPb4Vmn11ygb6S25Ccm+gbRA9a9RUUHoAG0R3uuOF9bJHZgYqVu9x8iM7KAtuE1ygOFf9
YNyNibargagNeRoV/UnE1Nvj9hChW0S03ncBLwTF1N55dBZ7b6qYwWROFIhCo0junZCiP1Lkhd1k
vVR6i1joihv0LEFRXzgxkOr1HPdJXq71zwpQJ6q/0Gx9J4xoxgFNHo1l2yOrOxfU/fNKH1j7FPcq
CMoH0rwmhjgJUGkNeknwLFZFmhNEac0S3fX2FBuahgjKxkCmCq5sDsdr9GaTV8hc7qOl1gVwa93e
hq7xOd0sAVhW5s4vQlL2OqYINvc0EdFHI00oXkkRQa1Kgj7i6IuaJyCBj32wQPvecGhQ5tI09MS6
spVStDYQnYamoFNWCJr7cQSeugQMCD203xFSAryGs0GY4aDEhq6DA1v0UBs0Tx9kZM+78gp1EOii
jBrgeN0n6Ti9cSMCtjq/vH92PcIyIKJZyg51T4iSouFjE/Ws4FRDpAmd0kjQSiTgQRNBIo/SxkAo
yvWWfTMl+8+gLEaYE54zrue1lFZ/bOZJT4tXKtLmKA1ZLpEtA2hnIOgoDwkAJB0apuB3QgXxrjid
KwCwBDqoOVGRQj+lnuf3/CWqEXA1VUcBUKQ1TUGWcRdsCIhigAkao7BcMfTy8+w1R+kF9KouEYA5
ZRELs8SFxScDgSTGQEHfVuLgTuSHy8eyutz2HbQGJhJqOmQHmea5jDi/nIBty3PQiy/0x2VQt2JD
ZNenBXqOowgmANGMR+Y3W0Ha9lNkvtCL3Qt7hyDE2LWWGZwwVvUAvfPcrpJ4citYhElXNprCLtnU
Ixp9hH2WkStODuFt8H2ChgIcNdEW7i2IroicCDeqYo72SKGOHN3YdEXUHqCGeXsTlpNkuATaCBRc
6/3n+dIEBQN+F6SyuDtu52UgPiOAb8y5D8hmJDeQzRe/LAnCsYkn9Hbz+Mue4hA3sggYIFhFO1s9
SoeoYLFiwDPruhuhGF9NyqPtBsz1SLjfp2haApg9yqvCWLrDSY9WB4GL7LoXkbsyGErHqMKCnich
6AkDqT7GoKmWbIHa8drLzPUQTQIm7BAMG5JuLm5ML0TNy8J9jGaIt237LgAZhziMvHdR1uIFah/B
ATRTiYNyW0RCrrbcoAbRAd64YdLqP0dXA7CqpDiRlqEEetH5/B4HwwTuGAr5o/X2VkPdl7t00SoO
4lNpFG4hLZ+EJSo7ArIRa1t3d58lKvcxMa9dN/iC1MumV97oSJajn7ingkE13SnV8TjV2i7Aum3U
oaOL4r6FIAFi/itkz8PUS5tZCHmPdixpIiAT6C5BIhVv06bu6ttqECzBvrr1g+kGTCzj0PFG4yR6
RNuNfUVNpeXtwiiTPorftCootVVlMgedjo/jDY0t0C/HWMvrPprDRKNFGN06QgRcLv3kCmhAK2/d
jrKT1nUYRReHNIgTy4EwGG8D8QFwoLgZI5/nmqLX8Ajo6x1049sh/YwWztsHNFGzTImyQwGpEqUP
KBJCGt2rBuYGmxPl+kD5uNtmGcwp8ngMyaPBsFzddBa9bQ1NXmogoYmaYI+ujb+AeGGBmHRl2wqq
E6VOWt697NS0J8TnbvWG2iL1oF++9qooEO2uulJ71d18QTn2uLdsoodDBaRhtWVr1YAXUEPVWb9p
1sFS2FTaRg/xphp2XSWqKFWlirabjQQTIGEFrVlA29+Yw4FFbTkIyUAKvQM/YD2cikj7e018O9ih
bL4q3C3RVAq8Q2qFjIz+rgPWizpOliZpkJrUCvtSC4H7G3KDoqza5m5sAz8adFFsXEWn2a50HXRB
LNna3qK08gaQQpreBqWD01YH4g16UcuDXUe/ASXfEF0u2nplV1UrIIxA36KohXtm1ayt+rsJypNv
Vw/OL6u+A7L/dWXX3eGp5faT2U66ThMogoZcEZowuelUucPdOkZ4A/QQa4TgKstR8LQcCZ35ddjb
1MGoVQfKt5H2xIZzS9Po9+Ub8MkN9JtdR2magzKIjNEsz+9tG2kDMkDaHERlsVlxe+GjfLPo7W/2
N+jh2oCdQ764gut1HcAVvJLTVpqoTO2h2vBO6QBaUwvb4IMD1w664+5JxR3uG0ih3MjTPbqTe3XQ
Lg1phxGzkjyhXMjDHKUOKp7bqGxtur11vdwK8GblBnpKI+nhgHIUJWggbago195Eq6NzTkPDsxdV
rxt1xHZQp7NY13cdBMFADwd4a21b2+MLu2o274a3447cm3fnXbGH5lgNNOkDbAKBjlH5EYwdHbQJ
7MxbwTXI5Jq49Ta2DaWpNFOIIayt0BxrVYsbeGJf67s9px3V0WLpiU5a6DhDVMg1dk+ADK1H8lR8
BPGR+Eiu1yOps7xGLXYNP62CfrOHioo7vKvWTOpgQHzUb+i3tkA+VkC1tbTMG/FRa24hJv1Gaxp3
bjutbep7dLRatcdNhHcxEI7PelzbQFHQiaQa1kbLCppF4Q/9gIQF5nX4L47RRlSnX/SX15AOwvKV
EdI+TbGt9N1HrFq5gVRnzagirwcA7ZegK96qs+VnFAF3zdZ+YDyMH5AGrcU1MjIHO6eK/p49HXGf
FdoOVzVcxirQFwSb71QMjcYfVfypzLJ/jWsUs7XMWTBBoqdf7iEb2QbkFlM1sDcAxq7SaSl4W7Cf
o3YGztw0eULhBN4Pl8SnVc+4Kw/EaXmAVlvQCohNnO4fvVH2hZfv0yfSr9FMr80bm4pfhV9eEfAF
2EYNmtcFRry1f4hutK7XSEQZXP8iGKCSNXrDr1L1XkG4uI54LMKWKWhfQpCYxp4Ro8sqauJwRLWg
3F2tblSNOtzyllFHb5D6jO5KXQXdUIX2UgA5QwUvie6LFe163V236F5M8G5epfsIruVKXBtjHY07
b7R5Kg/69FWw13sgQ7xLH9NHv4dNhm0KExQht/m46aB3PVYT7XTv0KFkbDvYYEJzfyMO0OSgJw72
gz0sSdQpt2I8CWvTEJrgQKljQ7RBR3CrtvU2+NL66m3SGl8rKPnv6zW1rbY1dH+oIUWstjFrWa7o
M6cfdQG575pt98Htb7qbFnqoNFCS0kDTeAgTEcUqOI0hxrQZ3q06fmeO8iJAG0JUxyUpcKCBdr33
pLQtxslAXCAWu1EMoMtC/fPaBANL6KMD5h4BTHAl4J6AIwCdUTblKhrOdD6Vfvz5rz9Ot/86t4Pb
wAV1lR/9/Fd8ngarXQgKr7jw8edh4OHf7O+8/A77N37ukykCXsFT/OpvNe3g2vLsqPhLdDYvI+Pp
z7OrWbHFfKj7MYl3d4kd7u7tKHHj1396eA+8Jh3oNkAxPejPi0O865eyt/3mQCU7G3S4W9k/fZqi
f0VM5zcngf/p+Uft2U+fRFHPRH+Q/MuUsrd5bQTXwksnMwwtCz8Agq1IqiaY2T/GpxLgQvP8x8oP
hopID677h3/k46V+eeAZGbz+ermoCxNnxnntBQ7SoSKQzQsloEk/qDouE6IoHV5RZCRQNrUfNEE3
RUHUfqcikBTlQhnI5g8qYuaIXmiFlzd/EERDVkRBPajHQd+ONtO39gCzjb71Sy8bBZEXd5btI2JH
R5vxzV/I1ex0gKNtAqysIX5ifpVurMPg/9hoPzP7LLMYRz+k5uzoI/O7B+tz9NPc3GTTen7Ws9BO
Z8pMrE73PYSQf7NF7NAKpw4AM9RQPb8VNXk/fapavjWzjg0C3Q3/mMaJ5YCVPuy410Zthrbtu5Y/
y4ei28zExr904L69JdMgHyezXxr07dJhBxascOkWcgrtEqZd6gP/ZsOI5UPTJ0kChyc9+CS2Z6VB
bMV2xIxOd+Cl71HFAKHllq48OyRTZlklHfDTV56AybxraatWSCYT22JEA+Ii2TQM4c3xzynwyzY/
VWvWxn//z58Fmq1e9v658h5vqlc25ckGPp7/P21PVmyX7O1cltnkeehGEMVW6b6gFiqHketuaWC5
qTULwuNJ66+p2zu1rZlgn3iWy6iyycFCtQJ/loQWswVFHhv8GgIOrXnCzFh8deu9Uxa3MNUeO6z5
poiPFbb+ci6c++7RkcnskvxvvevnRxsODtEf8Ly8ctGMmDCrwGEHXfnzoKDj+U46676/y1JXgjja
QGfykbLTksPWqYDulrH+Ehz+S0+uShIm/ozkA9G5yhyGrTrW7HhMRcw/fVyu9/YKtbNkWgqeSuh7
UkJR0ZxxSRQOjk7N9oJpiDvWtPT28zhoYBXeYBiwDo/CQVlQtIpAPWNm1dfchHfawhdH54n6Of6L
jPLVpfqjqvmnj6911VrZpZEdzpjjWMUV5lKFry3IJEhiRuO1N8352643SsdXcT49KgaNw2Tra5zD
AeyeW2omxLcZm6JxUJM6YNwhO6zOYavWY3AqrlhzrXPYnUNs+6blTdiRDQ73g6Y1YTehwWH5mugW
ySyZwWHJThUBt4Bc8S7YcV//J7ZLsz+104CEzK4TRQ6z7tr+jhEFUKGXT7pHJkWvAOSNHMa1oyB2
mMNFVDhoGeZbkILC4bDtI5IAXmv4v/mbZy4Hj2Okb+1AzM6qg8phI/dxtdgQZro0fnWpccewhUE5
7OI+DtJpIfihclDevpXA+lo+a8xEHocRalKplUQsJZdpphEaB2W7JnDEmVF5GPZs1IIgdDV/zMet
2sFYliskiqwkHy6ThclB3e7h5rNBPEng4BMO7N3UQVOAQqBK4LB6A7g+Tukq896OxSEJHBR6YPs2
eo8z44ocjqYBjQ9apZ4d+Iw+SyIHSzQIEOZgNU8SOejGIJmxsTqJxzE6DNgrjyRzOO0GX/8rKCGl
9/XvWQz2Nvz63/6UrFhZyxxkPUx8EhVkLXPYMEPL3xftqMQjnv4wP9ngCgeFxqV7SXyr1LAixseQ
FA4mD/kFUnCQJS7RRgQ1YuIz56ukcZDGLycOvaRxULZfiDexJhtWizUO2nawoaf7W+dgNcApUhrC
M2KMqCpzGPlqsrOZtdMlyRBlwQT00tQATBTevpycC1/+elkE848Y1kwimjhibaLIwaZfB+FT4C5L
7aiYDtRUXL0Mw9Q0UwSfKPKrb/rIv926K7omXp7+PZ4/9SWRoT3+FhNpPxuDz7/5Wu61Yjkh0pnH
3g+FeFx6pUHL6zCJ8nGo68rj7tG09haSoSFZHY8sChw0rx2yfo/Iw5tqR6FlM0Yxw89cKlzMdc0I
QOIQ/OoEYcH1EyUOBrybbCzCRBjBhZFP/uM3pJ49sXw29CXycJ1uvIIa8Dh674DcYi+fJoctNrCS
GSldhVbRbRI4uGMDgOiYwJckcdhkz3AGOudSHQTOJ6gGiYOj89mO4lLF8pe5llHrI/EI73+xPZux
lJLGYeNdByUo3Z+iUvHIU3nYtSYyhX5pkExmBGc2mTJbUZGAssrF9PHNiAvS5PnIZkw+MuSwdyYH
GV1NklI/iRiNfB6dg1r+7b4+qN+P6rV/K1HlsUMIrKj/uqQKILKFy2lIqAdUlLfjlOcO61eOcI7o
FdkUdOFdfidy/D6OoxPkCotyCaZA8LzxO78HeNpphIjCCgrOzPMrvzN1eOXDdk+RWGV1TztFlXzn
uMWIwpnMwveNWE/CgI1+AEN5msH+vkHhkNPI2xmAWIZwvEy0524RFHh2YpK+b87P0cLTOctwEU58
j+8b+4buBPZk1GTDAFuooaiKrBswEaeH+/c94xbuAvDshacowETrgMxK4JXXTSBwT6SU/AOyDTP8
LtAHdMYqKKJmyIYioe2Pgtu1aGggSy7uoA88qI/U1CqIEeRh9hGsKtoqGRQMjm43sqoBNVvQqY88
zJo7oT3JR6LnP5hgdfpl6FgeUwfymseDXtCNpWsb2I6QnuDMCWgoADrKkmLKkqgLiKW+moU6rNpv
d2wc7EV+a/wo6JE9On4Xx4KLywKreCdm4EjN3rl3rnwgGENGnTmkOq6oUWTnKnJwigESnZPEO94S
PC6NFXT9JFYWf2/Z4d6eB6gFZ0QivWY93ilpTN4qRBN4pOHR1WYOeDIzXZnDdGu2D+od5vrB457Q
DiEGFiPPIzNaj+LiWQPf8dtG+J1rVt3bU4eVLY/MaIOcFAroHO7SDSsM7HNXmFfPo3eKooHQ0tTO
RUpPI4PDjm6SCUKwhcCCyWHlmqhM8yN7dzzht5HDb0PNmnaIey47LA85oHiEla7JwQxXwwBpI8Y0
INWQi+TjV+VW4sPmMEIQeSSx29MT4yDySGK3Y8tlZytykELHDgsKJkry5cLtINIB6A8boxF5nEA9
K04L2sAjo9ojsZMUXRPx9M72/c7JwA1Sa1mcMgcZ9wjsemz7CJMUsgY8ssC9ZGt7ALqG81wbqLkU
FQ4mvh+4M8iEGVc9CQ58v6T7gW8VYVYctggwYTE7WR7Z5W9cU0QeSWCECjYWayt4HM2o7i54PSKP
iOItAhtJAfYj8qg5vAcyp3DZQJlvrnYfPznojkYpBaMTEo+c6yCzmiHxWVAHj1vHYFVILeIWzEES
qYULXTjLR8ri+xIPEW/sGXt4SDwuSYMNifeH4AA7ZQ7m+GFJs7eMc4nATf6Yj2vbc6amS/z5LGCv
jacR1e83miNaqgK9A8cSYzHAr3/53GGRcUDZoIPKx8o0hMetZmCHxWwbj8IDwB1sWh/ULyQfgXng
EKg4xHD71tSeFW96IjA0HA6rLlgzUkbaJlAaaF2eL8DHFfHrf1Dzf+5qpisyiAJMcDPKBlJlsvL2
437D0BpNGPwBI2tnsyPq25Wxv91K4Mz8Q67E0xxlO8jxsiaEgzm9wtk1sciCHZhDnOwqRDqddWg4
eAfI/M9da2ZHTm58MuvPQRD9nUUDe8ywPCbsJMVF4xAWqaBAlkVOyhzmirrPSTBj14zHRXgQklIP
kA3Gu+XhaCCJwcajedxSwQYwL3XpfwZX98fqIPKoo2gjr+DbhawcyILyB338LMXI7NKJPEoROtaK
NQ0iD6hQdxfOd/uiOQPy93IxHPyhblCoIAXD2+VjH3LPZ8bmsKW7QD8unVORcNjXPYstuoZLdbks
4HFawckWUTlIGR4+GBAKusyjWgBRlxlJ2QomUeNw1mFga1fc0zxqra/tFVu7JOoclu7WCnFdcM+5
3aLBZfzliasi8khe3ILWi6xWuBJHuQJnx/+r6f535nEGuAxbK5gNZmSRg3YMHYsUo1ySxGFfD60F
OZU0SijyV/j4YTK0COoI83EOPhaPGaPIiLqFRTOHzrn5sz4+54f9xD4jDh7h5RGxYxDu5HPM5MHD
1N0ADhCkpTZ67CWr0o+lOogVgjh53pnHjxNVSeCwAM8P7Ca+FTmo6/mxlP8vOfdQXeERlx6sgAV2
d+fsDe0XxuPIILMZgix1K4qPhXao1Ph2thtW5F1AqmepDRyyBMrJh9Re/vdMLYtpAuzEITiSnSoW
Figk7v/9+39GS2tnlZrhDpX1mEEL5BCela8aYw8BstNkHtQAQwLClnKPomaPxapLaKomcLhzoTh3
aS1zdY9+rBErQOMivNUdCIAsNuakq7qkc3hoLVjOAghwaC1xjSQsi5apawpAa/nbftwYda2EhISB
iYDyU9DQGPTywW+tskvKUyAwylGU5ONRq/T8DA5xRSQO5mdG5mCDetYqdgpuzUE0bx4Cv11g6YXV
8NIw3/ErUPX6p9R9XYXJxGJWL//wcY0GVpqAyi6Dg1WscIJa8nzQ7DzMP1zyhHlCXJb7jIcDRmcL
QkLGRvIIjFPmH1TYgYiPGZrHBfnaSi3QQ5w5k3ncY6vWDmnMc+cxD2epWtA9HiQqtcBDmTcL0+fh
muTjnmcN43E3BP1tkVWXR4YbZJgzkNImbE3AKQD++7N3LVT0kXwzH84UDqduB7uksH7gCc8f83Gb
0bdCSgBQZJXhwStHM40RZflgfEqRR63ZLVB4cUAJWBkfR+JRE3bgL+6SOI4yW31tp4S1TzwuEoen
9JIpG6eRuNhVwBXIzJpl0x8GE9RL5IqSnTQ8MF9D3EQP8qlCL4PonDGUeOCQD4IaEYBEQStNs52U
J/JgFU4CGTyYtyogcCKRUxqRcE7OGnkUu+Xy/PjGexi8+gQO2KsKsFcF2jeJB49wFWUxiF3mIshU
isfFYmCxPpekc7BvCEvFpTrKBoCpSNhtzANxfdBOOEix8/Xvru3tjqWi8sCYZi/Qt/AEFnwDlg8e
EdLDCxxOgdKfD2Dsvxy/hIzSnDevQ8dOeR1+7oEx/9x338V8/Fax53NEgmreuRqiX/eK8Wu8pXam
vu2P95aHCsRL3+t3WGEVznF2FVKtPMJ2aKRECshrHpCoSmjtWbYiHoxkVSQfmDAYjwhbNXCDInUs
j8ByfYr7AUvBz6M3RgOXmalDeX8LJLI8IMYNC00VvwUH4xCSayaAeDAxC0TL8qPi447QAPFZ5AYY
1RB5VBbRNB0CLsyRLBrq5TO+tUM2aPg229LbBUAPYVKcrMRjh4wA9tyj/wqzcKi5fUsM5461X4ef
4VzJ+B/wUDhU4INMw/ICZnF4eI0VlJMVA4wcLi0Dam6Ds5ciHtiTSpCkdnwuaPemB/r2BqsG9Jr6
566NjjD+/C/nLqw8ro8ZfoaSpMCnplb+3HN4VNbQ9rVnx34zCfC2qDpWiJjHmXXgwffUIAuSGx/q
wfNAZDRQmkD5kvJmUBlcnPYrPIGKvdpX6Z3pzOdTnHZWPB2fx8UdmbXwjPQNDnHE57lnSCyqpdRf
eGFxoSjDAkUDh+MSoVYm83/KAPKBIKuNEpdnEWXv0J/WEO5w8+8xN30wN+QK93E3pRVsjpyrfDyq
wCKPeGAedcpQiH4pY1IpDRE9RZ/tQkUsj9qjTuCgSBGW/Ar9wlkOPh7IGloZQzMk97b9xIiKx0Wi
i8TwBOEcdmAOe6PqhEDWIBt1Zu+JPLgPbi3X24H1+lToPBrWHbjnC1EudMnM5fRx3b+2N6Wq5Z6p
kOFRNnRNCpT2PIqGRpaPNiusm84jnngNgn92VB4nChXwLzZQkCyDBSp4Ll+8WxJPEQc+67SBwYjD
A6wV0tr0Fc60MeED13CLRP8cDDr8swgwivMwzlMCs+8/ow6h1ZbtIoH5L6WrCAmMCA2DD1kZamlg
IAFFqia+w/j/IJa6fFGGwRJ3PkZTJR4u+hDgYna2PBLqwwRVq4XJctDMz1he+LHUx2kkMTB7uVyz
nAWPvPpnuGpnTgtJ5eCFn1wMJR7Aqj6ZoRD99AhC5ReXkhIKMKbJ2dzeHItcRS5B18H5he7FwHIp
6tsl8L9hGOIM1dulYYjjt6HH8T8FvIQW7MhcMrrOA5V+n0QFiL7EA8M4/Pq/aJyws4/1BA2i84/f
clqOJfnrZpzOsfL9unpx7t1559XOUQL+zt7yDTE8762pi6viz/8PAAD//w==</cx:binary>
              </cx:geoCache>
            </cx:geography>
          </cx:layoutPr>
        </cx:series>
        <cx:series layoutId="regionMap" hidden="1" uniqueId="{960A2CFA-6FEE-4072-96BA-53973CD98F34}" formatIdx="1">
          <cx:dataId val="1"/>
          <cx:layoutPr>
            <cx:geography cultureLanguage="en-US" cultureRegion="IN" attribution="Powered by Bing">
              <cx:geoCache provider="{E9337A44-BEBE-4D9F-B70C-5C5E7DAFC167}">
                <cx:binary>xHxpc9u41uZf6erPwzQWEgBv3ftWDRfJ8hbaWZz0F5aTOFxBEgvXXz9HSXdHZizpncxbNamuTiyK
ODjbg7PB//48/etz/fSof5tk3Zh/fZ7+83tubfevP/4wn/Mn+WheyeKzbk371b763Mo/2q9fi89P
f3zRj2PRZH8QhN0/PueP2j5Nv//Xv2G17Km9bj8/2qJt7vonPd8/mb625sSzFx/99rntG7t/PYOV
/vN7+Ng8fnn8/benxhZ2fjt3T//5/dlXfv/tj/VCPxH9rYZ92f4LvMvIK4+7BGNM0Lc/+Pff6rbJ
/nrs+OwVQ9zHCLPvz+nftG8fJbx/fj/fdvP45Yt+Mua3v/7+8d6zvf/4uDBt+J3xsN1vM/zf3/j6
47lg/+vfqw+A09UnB7Jfi+Xco7Xod0Y/PtV/s///LnqKXglMXOIx5H/7I56JnrqvhOe7XHyXO0Ir
yZ/fzsuS//u9leT//ngt+d31/3/Jv2sK+/Tltzf20T6Z/0EF+K88RD2OPPZM8o7vv0JYUBcj77tm
+N9Evxv9f3s/L2tg9fpKEauna328e/M/oY/jXvIPWESP9jH+hjIHjnL66d8etnr1FFh9x7Hdl//8
jjFI+R/s2i/x13vfZf63fa5eeHo09j+/U+8VE1QI7grMhO964Cvj07cn7ivCuOsLADBQtUvI7781
rbY5vERfER+5BHmUEMI8Bo9M2+8fEf+V6yNGfOwzzJjvk39APWnrOWubfwTx18+/Nb1M2qKxBjiB
hbrvX9szxokHLkzY/j+GfcGFB88/P97DwbH/9v/K8sHInrpzyG3Y4211322Gi2WOMjemX71H9FB8
OhDNSxTdnynCzokvsIsoA6k8p9jZqkpJRXU4h0OEHvXr4Sq7cZ6qa7mb4iZutim5OE0SXGbFI2UY
uZT6THiUsxWPsvUpdgY6ha1vTKx0G3vaeWcVv8XD0u1OE8PoJ2qeKwT2KeOI7v/1nD9tifX4uAyh
u+UfaDRd1Fftrn/tRGl4htLPuvM4dn3GfRfshzOwrEPdWZlNJXW8IUxv8KbbTBfZro/SIAuLKIv6
4DS1n9Xmcc8nPpzFcOoSdyXE1qGLyXQ9hdZxbzrOdlq+P00B75d4bovPSez1eGCL6eSO7syBhLul
my4S2+wKX/B4uRwuhzgL2cV4Jc7JcC+jUzTB0Q9potFvylwATfGnbYMpMkF1l0dDqHQ0RzIqIh6d
4XK/4imKcLQeUrQjrZElbAjRto+Zt7FDsORR+SUPy0hfiTdYhZLdo6gGVzjLrn+G+P75gYh7XHuk
zOQUDhu8Ka7MdoxxpMI2bD7Z2N3IaLwodji0YbfF5RkLeskzOMPUo56PKHe9FedpPrjVkH7T7xS5
odmK3bgxu/rSnHF48pKxHlJasUnSMtet7aZwBIwBSmE6htgGaUTicQpZCCLeqgiHNCz6QOVBvW2j
+k42QYuCc46DXzKxg82wPWAcyHwoNSmrATZj4jnGXRt0G7nt4iJpbBmApMMmLM+Y9c+I54Gkmc+x
4NwTaMV/I2nKR6Sn0E/JVV7IwAxxkbKAy2l32pz3K62t+YDSN50fMJd5fLHVAszNl8UFvnBBo2zT
bc9pFP+sUQZkPDgvuQAL8vdCPqDjT2SoxxTOKXEjtijeqzCLuyt+gzYkKmM/OeunP8vwOcX9jg4o
jnJZ6gwACdTm9SHRQZYFBnxUhjZw7rw/5zagYVUG84U6Y74vAOFz0iuszY1vJzg696SLexK326GL
zYchRtd6W0TVg7utb/AZRVLx88H1nOoKfruMVkrNVocZ1a0bdTqtvrqD5EELuWdAuFFRUTU6SGU+
R7W284cUq/EaE7mEjlBtF9J0ME99uaA2wKI0SyQrv7vX6YJjPo7M380M9V1gHb9PdN3OYU498jEX
xE38fB52tds8piPybudKTjRaJCs2DsTBPGhwhi9aj5lLt8/SQNFyjH2Kqq3K+HRVd7a90r5HZDBn
Y7PpXC99V1M3/bjkrGojO1BPRJ6bojoYqDUk7opaPiI76quapOP7obLdhbN4aGcsdaJe+KiIfd8O
UUNp6geoSefIV7jaVrz2LsZyzJM2EzKaRre0ASZMbhqUm51Cs30ccs9JpqpwAGKFqK+IyNDlMLbt
Na8E2zZN736oZ4p54ElUOtHoyjIPC+wgL7SzJpdNlw1uMBf19NGTU9dcFQvXbTDU5d3ssZltNJos
jpwpncZPiOgihqR5LMO0Susy7hy9JKjP03aXGr/BF0Xp1nNY+rq5Ex7uo1KnJQpyqZclcKq8HAAb
B68IeqfmLFAspeGYj7LYjtox2W6YnVIFc1PiEJlx/lSh+hKnZNnNtcrDjvu6DJdpNtckS2cdFHKU
73PEbBMssnfeOks94KDIcBoq4jVu1Keou3G6In8sXJSioELVlGDZ4Qdr6xxHWHoVDVIq1buSDbCj
SrlfcuktVZA2HHaVFn6gGaVDbIg0d0Pr8Gu5eGYjyjy/LbXEAXNG/lBndN6UBbMbg4j/1mKmSODl
xdOQVVUeWJ/P11SVWWQ7jMfQK7tu02vZxII66q3NPP+aO5m+r5H/bpbSdwKmhokGRZmqOMV1OUX5
KLpmVxDCRWBs7vYBcUzThdVgWhw1KNUXZi6mJ8ssfzs5g3idly17N9oCBwQX88e2Kas3vOlM0LCB
ySAXfIjLKp23SNksQKwMpRiXHaudrwPrimDo7BiyqpmjAdz0ipTtFJGamKic2iIakLvswGa7oPNB
Q5WQMuKVXW5cCkJDxE0DMrh/Ll43xRCG169LlprQd6SJfZbzaClrExFZdEGF8XIh3OkOoxy/FwUu
I9WRgC2ts9XIlJd+QZa4dF0v8IhXR42b1UE/NG5op0IHc93by7HN/tSpM2+73OKrvu7p22XiMvDT
Bu28hi4b42hz2S6UBF1aLxsxkiHAfee8ba0iWx+V8qLLkNh1oHMdUZR2V149VhvEJxxVtAR1i36K
0lL7d21dpm3oY1JdD0u6FBtaGb2pc6ODru81DTHSM/iB7nsTqJKZOuBN1n5s0nx+UC5E7Cr36Lua
yO6hUj0dQyuqNB5mX98gky11MDrMRLLP5IbBUbVJG2YvMW3nmGOiygiccNn6osTXfmbFlk6puVlm
L83DVPH0i+icFAez0xeh52Xo1slmZMIMMCAs8hrFls35jqM9bCJqnVDjdngYDMk2g7NUG5Wm9Mrk
hQ9xingz+EXrBTXNRzdATt34gXQbUW9909rtxC3rI6SbMQtrT2VX+ULFZV6VXThqb4hFpmRsrf5Y
6RbsSxddlA09HG98lFEu1Ne2EdVr2Tk47FOfRI0o+wB3hXfZ80F97ErRXPd2wvN2KBsvLv1cBQBc
c9BkI9ZhKkbWBAVnktyRqi4CXlZfR+7qPPbzRjqhgVyt23R61Pp2dPsSnL0V5bVGXfnOsQsYqSGD
r5+KPGUxQECCBzgJ7DIDSjrmfU9lvVXW0cHiwtHcCIxCs9Aq4DlvgrwbSagzk4XaqU3ieTNOdA4R
CiGFd+1lnek+DPn01mtS0E+KHCj3VaJ/7EretBtUTF3IUffoNbzf5NxZypDWBo1fJndoh5DgpetD
mS3TpeV4/jOVjN+YApBtW9KpBV6cVNtLhJxZ7KZWVvnlMAjuNODfaki3FouhDvUosimaKu57YekV
/r1UtJEX0mBUzYE7z336QCZXfipFMc3hnAlnua0zz37BCHEWIjsLErFO4SXscKve+qmil6PnUxkX
GDn3/uDL102zXJ6O9l6MiaBo4DJOMYEk/nlMlCNlmp77EIXpoM8AQtvbuv6ULWdypBeDPchqsWBc
CLFO2OvesyNBQEY6DxN/o+zVaTZ+TjQZI5gT7FIoH/vfIvaD0M5QpDiCwyqs7Qh8PKT+FM3tGSbO
EVnFj3BwKLAhYALjKUjdMvJzJ3TUn6dZeaGAA7wQ7hECGmEIr1TSla0wpayWcN7aD3rXb/e5HHk9
RuOuvBTxaWo/564AbC5lFPvI86Cm9Vz/pFkqZ1jIEkL48dlR9K6c6zddVj/Oqr50OXk6Te7FqP+Q
3l7GB4qyc7tkUlkEeRzeDPtErn4zXOA7AaE3dgP3Oo/Pxf0/JzTPWVxFwbOcZzhOC0CUWN722+FC
x/21e3E2oXkp2j5kbVV4SHFX+aoG1twtCZ3A3PB4nzqhq3M6ezGbOKS0SrvhaPGh3ABKWyAu4qHt
wyli4XQ1yADXkWoD9IGGMnKic1noS27MsMcFpx4kb2htLTpr4AgEFqWTuNlnj745bR4vrs8B74hP
ORTdVqbfjLqbHDGisJtMYGgeoEqdSaRfSN4Zg6QTaqM+xlR4KzUN/TxUTE8ICiYoRHEVu2PoxyaC
IGjbvPM+nqsWvMzTD3orZcmU+3ZcgKesHMPKvx/HD6eFhl/C8EOOVlKrpmVmLv9meH4fGhXmXZBD
Mi2izMRWhelnElWbNBaQT5yT5kv4cUB7XQqRwzxBkU+jUEdDRMI8VFsRjfmu3GRbb7vEdIH8tn/I
43J7huufa6WMCewhTqEYz/y1HidXcctbyFSbaxKaoL9x4iqEqkWE4/IyvzlDbV+NeF4VeU5tpcWy
UkXWy2YB5x6u85B/coeYRSZSu/SqbQLBA/6st5V8X/x7Zf9z2826yPK/Orb//PhfN3+3gb91Gn98
vu/5/vjpdffUvLH66cnePHbrb+6bL/98Fcj91YzZtzye/fBT9+VIf+V7a/nIw/9m84VCBf148+V2
3zH57arVT49/d8K+tWz2b33vwGDoZkIpjDMfCkiIQvPk7w4MtDhfQRgghM8RtDMJgyd/dWBc+grB
Z8SH3gBzod8CR89fHRjKXzGorkEvB1oz6Fvf5m8Gn+kJ2ux//XzYgXnu8A7EINAZovC/50fbOBRF
N2ZTdu/M5XhhJ+FCYjuY2wNZvLD6c2f/sfreQA8OTs5ShEyqnLu205uSimsxDVtpTQ6J2bI5TWN/
CP8w9h809i53QMPgXiBCZXZfoe4dZzMPCZpkyJtzLaNjIlp1UqjtrJJkSO9MO7QBSwt8AfnaEJ/e
/rHVV2VZOpjaK1LYviDFEAgx3xRpz84g3hHZsBXI+t7idtaps3vXwWncj077KPu+iQcx0YvT+3+O
qf+In60wZgQKzr5EeT+YvN9W3iiDibgXc+H5G5kPd17ZnmHmGKX95weKFp1fTVkp0rsKt9ucdBcV
xA25wJ98MiWZU507A48Y7d4bD+mYdCiXuYAElw9Qh+8YCbLS1WEv5zoUOfo1s10nF7adpqWBvuRd
xrvlBjjz3kxeYV8zz5D3p1VzjJGVb9eC0snWUtyVfX+LOhTWdb0bWf6mhgr2ma7KEfNdN/8g1Wua
Burldyhjfzo1JJWt9h5O738V/fywrZVrV0J3PTf9cGcUjokq4nFpA5HuiH0vlne164aVKuNqcGJu
ipDx+32B8TTtPcC+BCts5fWqxcZdmBnu+lQFy2h3jrwfyxuWVZFHP02iCiZnCQayG8QHPlaQV9Og
VuoyRdfSr6K//lKDt/+OhC5WChWyaSwvnPbrvpZ7epurFOWHiFbwgYRO5ZQPwx118h2ln1TxpzsN
UMmYrnSzweMcSFkFjhZRkdHLb11Nd9iNtIhOb4A8TyT+2YC3gpjal6WjySzvkJwDO/rBCPIS0m4x
A9EsIXA/ig9pd5dmG9xOgdRdXGqozkB5hXcp1FLdAL5aVZt8NGeUx/cG8sKZsG7xyZlXRQ+13bt8
GL/kXnMzTuiDUGAvtITCfw2ZnG5JkM/+Zsxs1NEeB8M4DUnqle+h8NAFmdvHyIjX0Eb43DH2mszO
Te8XHyaTveOV8yfu2WbG0+VooMqTz1cCOze811kwQfkdpf2byS+fKomixc9NUHg2B2wHbOydOSzS
9EILiPeW5ZbZ6Q0EBlCpSbd9z6+cPAtzqPIGFEotZui3GRuvbJ9fAoBfFY26YX374Gf9lhJ14Q96
mxf1XcF86B86YuPVRdQQNQb1VMXag3K+HdWG1NOlNwC0UJQF2KYXFDf3dQ2t+r70g8a272fFzsDa
qsv6wx5WKI1HmSnPViopF3Y3LXkFsf1cBX0uaWCz1ot6qGzeALw24TwPwyYbUn7GGY5g0X5m6Rlw
Tws09ucyTWbdbXQvo0bJ7WkzP4IG3v7zg7OnHEnh+pJ0iTvKDz3zHhwrd6TrPp5e/ghSeyukdqFA
J1hHVaIU6YLa63Yz77aktXFm8/+rqtMPxdDnLAyOkWXHPZVgJAxUnrlD77Sp3delYr48o4Jjcto7
5IGcaENn7mazSWZb32qnu5qR81qx/BfVsAJlrg32jeIqcZTTB0vd3qcYZ2E2k91pRRzb/wpOHW8S
Tkkzkwy+GEPHq5wAmwptK4tI/Esk3BVgTp7wO8WwTqwzJ4vjTAHV9lqhvD6jgyNu4K4ist5nXjNk
i06aeuqhYYbKzaircyo4tvrKvycxlUa4UNF2l+INk1PAWPZ0WjL7JV5AbXflvxKarwXKe534Zfo1
JQP0eOclSfM0gVbml1GgM1nJMRb2yj8wUi6c2g4jQFSdYjcEv0uD1h8eTjNxbPH95weLwyRU07q+
VUk1+Z8tVNYDqB6egQm8t/OXJLTy4ZrouXTbwiYWwcCOjSTflHbYpcNNk9vIIemnDPrMamHQo7TV
p1/j6Cefno2qBBAlfrrpDFTwxtTM0a8tvvLojBZ4qbSA40LhadeXOQ/HwWVnXGHvUy/Ja+XOcpCQ
kBTGJn4PPVFvaTdDXb1RVXnVIPaAHBK0Usy3sjHe61/ih6682zA2L6gCYUFUertg82Z0XXWGmyOn
BF05tt/yrBpdqxPju1/6pg9dzb/oHset657J5o6Fc3Tl3pYUIis6p4NISJcfKuGozw2a5UXbmzSu
wP7CulHkVkC7HeYfZuh0Vh6+R6lTX9thbgGKszRGI1YPDApPu46UOB7KCSKvMaMbvNTkjg2YnbGe
YxJZIYatJJ8mB9lkbMdN56irlC6vi6656cE5Tit0L9wXTIiuwCLtZap9K8H6Iey7yDwYl+CNc9FT
/h5BOc2manpkRWHPtLj2MPESuf3nB/Cx2FH6jaNsMtUowBpVELDl+RkDOrb4Cj5gnDJtdO+YpOal
jExlVGDEUpxZfS+Rl7ZOnm8dw7TCUvezTTyRF1HrtSXIjEPDqZqKzWllHGNghRZ96RlXsEonGSkH
6N/PLBSC1NHp1Y8xsEIL6F12tpiESbidSYBp80GmVAQ1J9+rpN+vXiTfZXFYbDtiruu+pZicWRaF
hoNn0MOl0K7/afZ7dCFEXt0Y13T3v8QIWQFFy+u+okzrRC30bT3prdU2WXhz92vLrzCidaAcoqW1
Ca2gvuPk28afYEbEDF/OrH9MTiu3HtOJ9qkodAJTJf0Oq5kFJW38sOgwvXDdhn4cMt1FXMHMpOVZ
E1tSdTBRov0Q01yF0LzvYbiBwbCc69dXdsDyCgqpbagGVl/LQqSb0ZctZEgz9ELTVIYuNXAWOGre
jsYjcdMhf1vn3lvolcsIL6OKHClIXPaa38I4DYEc0pjIn0a6qbinN5mU6LroUjiPc1cHVYe8685M
Y9ANfh3ZKq1uKJ55rPM03/ht6d9SVd2pFpVbQttsk1bjfDlY27/T1Cl3pSuaCKbBYLZwwHlEOo4D
qELCJM5pCR8T8MrSzejU8zy1Kulbet1IpANRyE9jweN9XnOaxpFobt0RZnkn3AEGThPNTbnzpXCv
Go/OTx1kUkGX6SrMlEvPuO4RhvDK4n23zqyu5y4RLr2FOdAPUI651XN7xUFXp/k5gg77uxiHyFx0
i7GkhpPR7VL/0vYwheRnGb/SFmK8XyLxrRZ1AP6Dzl2TIdYlUvhma6FgEMChlkVjb36VxB5ZD0iQ
vq4rJlCXFNjc5q6AQ0bUbyfhvTvNwhFFkNURYy02wowuKALO+jD39RhyZVioizTfsokvZwKVI9rY
X1o55GNaKtkhjk1iOvXaT91bM5U3M0vPGO+x5VcHzVRUEBeqUSWe9tI/88mpkpIXKs7qovlFk12B
XE9JxWFMkyXQ5fevCaWPfBkAZzjMczqLO/7amfOtLX+g8N7pOYxEEZZA2Labm+K+TU08ufO70v9V
EiubWjhTxdABCcmd7bTo+77UN06d3jRkCE+b1RF9rEdlqnnsMwads6SsQ2KCvAxzfcbp9rt8IWz5
NtlyICCYhXVmz61YUizDVWnLp4z6ya/temVFZJqY0gaxJOWlCEen2c59lwXlaKozmz8Gsisg176z
pLPwvcSpdR80rZOMGL2Vtt04fnUx4/xMWHokCl5P8lOojSqvlizhmRPDyHGciuUpzfGl33hQ+8Yk
mv301xwDrbBcT8qS3nSg66qzNwuMx4aZr4uLti5E1Bt6bj7kiE2hFaAjKuBkgpFsiFJ7L1ia6VOK
NL4eZ6K3v6T/fcf3EKTgFmUFQ2zYS8YOhi0dc9M0YuMQ/+n08kcsF+0ZO7DcrICtdnr2EjNjaFJV
uYwnD6szajgmnj3Vg9WXsnTHbO69ZOnFda2861bZN6JFZ2RzrFC8v7x7uH6V+0jRgkGZqmwDV3mb
zK03y7jhC4yOGQGTlTcOVLI7mO87LS6yd7sXPB2tzgwGI0J56QmWTOV1w95lbRchUYX1tCHNWygz
Raa7abQTivR2kk+EfqrpAwwyX1G2gxAGplwfkLosYAZ2Sc+A87F0G60Qws2ndq5KyRORjgGb4KbM
+HXx37qZG1jdXqD0Gnojbv+aq3JXDbdNo8M27YPRNWEFg+iT2pRq3ztRMOl6WkqrAZ1/6sRoBSlj
WbYLY3WbiAlqMflbp8Nw52SGQf1dw9qQLVmo3I+N0oFKP0L1YUsRgntqcINIXrrpdAbwX67cUH9V
R2lcW3SQrbYJG+6WHq4G0CXkLbTXWLPJYVae9B+8Tm5O80z3FvCzZVB/BTl5WrERFUImdijTWBto
lXlTw8rAaPdDt9ApIMqbd1PRfcrT4e3oCwX3tbr5tdWZjlo1QF/Fa7+S2tzLzIGrVbUeA4PgrgFc
eM1iJZe3k3SrwOuaEi7rQMo9VQOL1JB/YcqqQDukCpEPlyvqwlWRSFP4hqeLoMuX7oxEX0YL6q/g
boI5Bq9PdZM4KP9KCMxK+2JYzljNy2Ef3HB97syLbJlCGMuEzHkWzB6FEFa10UR9HZJsPBOVHaOy
AryJdDmCDL1OqKdu/b5/YuqCje/ZIs4YwjEZrTGPm5YqZ5AJ3E3cja5zXabdubL8t9D0JSNbAV5h
80XlC+y+J67d5dOC3zC16B13Kh12dZFBkmS6LhwcUUf1vIAMu5pel57Ul+7kFNu8g1tLJZz0dwsU
C65mo8lGFDlkqoVcroYSpuYG07sQabQjgzshdDoTbB8Tywo4s3pJbd8MdZJiDreXbQA5RHTa9Y4t
vQLAYlkaWuusSmBk/8Jt7FvP1h9OL7133pfkvQIyuGQ+yrG2VVJ3MKgLdxCwyAPq2Xuu3OuhvJFT
9fGXKK0nQNE4YY56qHctvf6Sw12aoJnnzSTYTWFkmNbdh9wxZ87NIwITK6iidd3kLh2LpDU1j3Cm
cFQo51zB/FtZ8wWhiRVK0MbxugVPBcTym8FTEZmcYPTumn4H95ekhwKHT5dZ8QR3Prfp1O0qvER5
7UU2HwPK3gs338BdsSDz8yAd87DFbxxUhEv+tkplILoHbjcQywcVJW/SQcVlWm5H+Nmzm+8kcMZ/
De/ECpJGqO6X2K3rZFrQp6qloYELKmfg7pgSVkBUgohIWrRVAndLrkYzbfhkz0DQkbiIij3Ng7ir
8KuMOVVTAYImEr12sQlRmqiyCNSSlIxtU/a6688g6jFGVphEs7HMq0XWENe7Dcw5Fdtucs+0Ql4O
IKlYoUYtiyqHe4Iy8dgug5qY2qlzI1rHtr1CjRZ+QxEe2QRJuV9VsQ/Sv+igNHdGBcdWXwEHFOsa
uDHYVwlt1U2DiyRD2efTSHFkab4Oa1olK6ldmVR53UUUrhfFbG5UfHr1I4jHV9iQe61g00AA8YR8
B5UYHThuBveUphte0uuKVZ+70pyhdYyTFVB0LWEOU32Z8Lx9WwxwK7HIoQh7mpFji698N11GQcdl
apJJj3M85I+C8vbXtMtXvlu5CKb7sKoSXPomHkY4FCTcT784vfMjRr+ep12gKpUxXMjEVe6DLJtP
rlfHOWnaM5KBA+TlY42vXDbNuqrqWVMkiDhbxcdrAAOPvR/JzlNih+r91dedmXbwKJoWG+f2gYEQ
yUzgAtcSzS6KfOnczYsOMbumPd1qGDcazRdavYVF6kUFtPauCSzE4JdCUNZfwDW+wJXzbhgfZgcy
D+qFlQO3S3nEIJSlFQrgFl8A130B5xlci6Teru13A9rsoR1u8wUd1Lnhk6WHUbQR7eBsUTSHdOLP
gXlXKXevlXQvtb2B75DKDTiBwfyurgMMNxVd9zUk6ddwcIi0/1Tge87yCM4LBxQnWriBX+YxnB1t
rwKcu1vYAszYv/EyBXOo8NtB5itPP5ZyB9OBHC6Rp3MXzKrdaEIDWBJPVeSkMKNX3sB3BHJj2ML/
4ezcmuvkmS//iagSCHG45bCP9t4+xY59QzlOIgFCCCEQ8Oln7amaqndSb/6pmZsn9TiOvQEhda9e
/WuGTqkE34v7SIYqq9M3YuheN7rQ45gPahdVl6b6FbEBHZevOPVmok+VREtxTVCSrzJlhhMq9GnF
bxX621m4QsDvZnnt/ekMgQOtXiKf2vvWf/LlWgRoYJ4YzfwOLdRB9IbPwFPkoWLMJ5OgQ/e7QXki
Uuy9992hD92+GxRSC1Fu3EfD730Q3Y3QMBQywWmUOSd+uWwBbH/T4XYLfTSOIE+cyG6q+mxjTYZn
U9OP20USt6IYPhb4KMuK3tOuv+VWSRvdQ77IyEYKXPD//G787a3+40AQDuXrNGbNw9jwGs+WfXAo
w//zz77tDP8lbon/OBHaTvB0UUhA5jB9hXy+4rZLWvSrwqWpiPzj1/xth/3jaEh6ExmYpxvI59Ge
jirTiIY3suXDSPbzpHek8v+xk/zlbv3p3R7aQbdqGhFjTCI8Jj1scuESu39cyF/2qT9t23pa0ojf
8muYBJ8Fh+48DYfWdv9vLSj/R0UAhOj/jmIGlOUZg830QeF9EIvIfeNOeOHExEq8E7eYaWwfHdnx
iO56Sh58+/o/r4Tbb/gvK+FP+7ZcLHxPiCsfhimM3qt01C867By2p2p4obClX5Jp/Zff7S8WZfqn
jduk0vPNEtUPCavJ2aWMPRLfJOW6Tf0+7iNol80Ap0Y1pVsWGT89bqbZyk6mwKCsPvgrfZr8Y8X8
7cpvK+k/IkeQmaQ0slMPpOn1PdpGJJq7N/K8tmFchOHKywl99f9YQH954f40fietF0bb2qgHmrQ/
u9G8jsmAjnyWk17841f87Xr+2C+kpVtnYNZ58HnLMo3tKSNNyPLRjeQhAMmjQG9w/w8p7haB/bdl
88cGgkb+tUqWFtk5sT/6cLy4dCn9br6aFF0fra0z1lZZV7n/v83wzx60BK20HZOrfGgdev+V/uxI
8I+m3L+8239asqkwo5eEk3zQvj2nExLfaP5IIvuPZfaXPfBPc/U6ea1twqB5sH54z7vwdoAereRX
NkAM3IKPVK32X+HOX6KdPxvm+mY0lvS+RHXm0G+nbjgKGHzxh17vA/dFIui3wz9zr7+sOHZb7P/x
BvlV0k8yDeuHxhPxM9vG6CtqFPntqaQDFa5ROkQAQ2t0tgRhLkafgSiC7QyOAr3HZwnuEmcgl879
tgNpZS4qR63NRxvW/0jY/rcR67+s0z+dyGZcZ+frVDxMi8pahgOf84Nqk2xRj4h9Vr2VtyjMfIYh
L26hGWNHHqt9cxPy22xD7xUO/3F70MgoG2T3smn3+AoydRt1ZRt3Je/fhAnLW3zR8xoxVJd17dM0
zlClNCTSn2T6Pk//OCn+tlj/2LSiDpQDBnTDrbJnIW81uT/+Y/EAC/CXt/pGPfzPB2rS3jgejc2D
SLrhPrBDWyR9suZmCg4R9eLHMHLJIYja95aO0y5JU1O2fkdK30m+jxV7MiQmUSbShO79hLg8sejy
XQDVQVDbp8cGL3GfDQvpXttApKX1Zv7SNz0ADGpCJDj6XbGJJgB8Yl12gqzJKfTn/rIO45I1rB32
tk+AIvH9r35l7Zn6iZ8NmtlD2o8/hEPMlgSLOjUuCvbGGHpeERbkS+htJ+tv9DIzrLVgG7+PjZp3
Av7ME+x23rdwXORhu4GSJBMsA7VC5rHUUO03YRBT9NPeI2lTuDpFncPqMmEezZrZECCEGr4jgZ7z
NYwEtBrhnaN4nYp2btt8DVSLe9SYH+tM5FNPwu4+TgNAPYyY+SORQfMUkeqN86DLVRfR16bzkAP5
dszdFm27xYMnYxTSQ0ywjGVYWSzSzT065cl8Q0ETmAJ6tF1flz2lj0xwZA0TaEBMhMCJjC4+jClX
J9gU4yFv+Vyj8ElPaCng+3YYPqFv/2y1q49BLeGNbAL/ZegXeSXO0rsUZf1T20l+JF0z60xRN18V
kXbv7DIdUD97XqJkLMRaVRfhmXUXTl50aqtNnRtPNwXq2sMrcjAgPtJER58NmDL7Tcfzru7Seh/a
KSzXhAMAgjpK2a6Tf20sCvyuDmFiigyqS9YWivOt1K55A7HqR0wI4CQterPGus/GTuaSq3sST2hM
9kwByvFRJPMhmONnNLbsp7r5cIvuyhuequR8sfkih+eYNqdpaA6bAKsI4BLsDrR+4/NcphonvxzO
RFAob2lfDpUqIjn/HOO21LHJlxR5U10d/C4uk7rKsLcCqLJLbfU0wxLF5/RSrfbsL8DBtGL7CfdX
uF8RtG3VjtNPgkKFH7MlC+mOUrlbsUHysMsR2VX41cah0wSgoGa4qLg/jGOUGTQgUPQl12rLBL5T
t/2epDIj09tSRbla3u0ETZFgo51NGZsWPqr3aYv3HlLpLCV90QXh/eZQG+vHAnHUkwuGS4hVHA3R
YaAO/syuOlM5PwVQwaNUzUU91+uRz7qV2Yr6WYbc9K4SkZfXDA3SS3DAVSc+OAQdFaeQs3zqP8NG
vgd41QcdlRvu8wZHF1MvZPQL4VlEdV4esfRznuvcADCTrmB6VuHt/s0+nmS9Hm7figW5l3zLzTIV
uCcjQhjeXrEzZTIdCpzWe42AdG0iGHqXzPfb49C8d74+dgYVUTbeQzpzs3lYZVCMMihHSg+g1mTb
cFJIPdIJOg8EtkV4hY2frY+nQeesXna6Utno5jwat0f8DRPPdvyRmiBf0JSJ67Ddm0nEmXS/Fm+x
aGgTOQPyMvjV8mYrINupMd3P0Xinkvg425XdPj4z8GhvfsMz0V7x9EEFKYf13hcw3uFfB1OcjVu9
lbyrDpOXZjEW1BJVVws6TbbgBsrhSNB/2Edwit6eWBTcJ94MaT70gEXUeAjtSdRtFgJ1tHVdTjab
IYRD51j8MU/mzqiVHCCDF9oPz1XT5o0GQ2Kpk3sRYrWgsoV67gZcjtnViuUuklfA/EDRwWLrK3pY
E1fUU32/VAl2IP/QtLC/TdhEeQhMlylkL3+DDnvC59R+e28qXS4Gb/+yUzw4ikhW++q2DHHR/XhO
A1fQwT7iGbV9BSIZC0BPOy5BevtS7I0X/FE17EBmrZ+qWpdo/b7zib6tNwnhvg4l+ubG6fbAkpC7
Im7cT8ur31BkC+ejN5T+HBaLHoj4nHJzdjW2BSw2PuH9qb2j6KpSz6/Am1VZsuhCgiGHR3eLUjjI
CiFZ328QK9+o3A/qvG6voj7e1oxb3AgxIG4zscW/onDcB1uLE7/LKV/zJfBuK8CZ8FHbR7c9gA6G
Tdyd9ILdez0GQCFR3DEeA5aEMILItlyr5xr8oxT+fcHm4vZmY22NGy8VWsBm9cWH6ehqmXGoSKh4
AdzjZ+koCrX4WdLdqGU4Vpf3pWPnhbhvCkeJpTApC/J5W/DD9m1my3OVQpbCDivJT/z4cHtrg29o
+Sr6Dv2FM7ng9g9YL7fX7fZRbr+kHRAceYWSQJul3qFFMr3EDNY0dhi7N5rE3y3eEzxiu0U/wrgq
pm4+NugKjNqfIIpkG3KAZvu43XcFJp6vm6dJvohoe4RF+CBVcOyT+NvtESU2fgek9hNYtTvOdJS7
dauLUaSPFFtBk5KyTmKNZCKoMyGXwxQ1zx7gZ6DL3dXUrmUo1HflgOMjzTUO1NX4zQ7Om1eUeiD9
J0veBC2KkysFOTS0pxDAQqvCBAa40XsaFixR1apD3DrsLGwr5ioi9/48594KyN2CZuMy8c2ctWJ+
VduW5jCch9nQsimbOmy0vj/IF3DBcARi/QVbevA6HhV1PQU7Lvy98+fzJqMimZNzEE7PYAC+zf34
tFEPTl2z0xtBmonXt+XiwbkF73qNHCf8BkHqXabrt1Hwk8TXgTQB/3U0052Oki8Aby6GV7tO+e/o
k3ypcZTB6tDlc6hXhFqyZAsFwUxU8WVQ2KWjyKvRoamfmB5fcW6qFyiuh6m2u8Wld42k8VE5nD7r
EjW7lhJ3llW67RE38a+Q+uF+QVc/zXoN0O3gZFcOaQxvWTQF8MIaoDmGNdjNEW/ymiJ8QR0xyhKm
cUhRox1MaFVfgPU472FFt6VvN/A8jItz9E2wk3ZAumW91MsOvUDhycX9EZZvLNupXzM6+JkNvrOB
5mkgjsY4UXRL5A5DHW/PPnS3x1UKdVLpRt9HUtN7Hx4cYHLWtD7BnsHgwnC+euam43vikhF1NBt3
r/6s6B3zQrPv6zmEJ0SucYaronBqheItlqL+7tAxcWI9qsltZ5cq1woaL6yz3UWItK0Os6+i2/1e
2rNFZy/e63jZjoR27CorbWnphd4X0JFp1nMg7rIOjavfLExuwc6OffSMdb0cUh/AsawfwADLAOoT
x00EUPwG023Pa7qB+jO47efItgVCq9RrVFi2kHWHuBltfUnSAaoUJR5SlQDn+yONNJ+yvl7sV+PF
sEYMhk2vU9p2D6Q17rc2Hl3hzfYXjnZjOj0mSNzKkPPUlfUQynIKB+dlSM2WQ8IUdOXGkQ4vcG2O
a9+DoCpBoNsNCdZiGI8wfPfK3lcsVrB+JzfzD4hvuDvePtWb2s9ra2XWJ8SWTVMjZbKuLVLlpkeC
IlRBl26CSX3rv8FRor5xA6diG/e/kkVBou0ctmD6aW0oMq9X7GsRqj2OcpSfXFB714xTUAD36Io1
gmE97JOwqCrty6yao0DhgO+mn2zw2A5EvuCpsn0bZ3RjEeTgWx4xoR2oC7yoXPUaFF2YLIWcHDlw
EcM/P0uvWCICYChvUlwSiQowESVWfCpMETajjS7+2AeAUI72wzo7vblpc3cd7H87jw70Wpu6bXZo
2PKewYwPfwah4fdhO2znzgRAGYZE8DnzPLfmCspQ7kkcF14qQSetI/8TeVPwMUlW5SNb/LuOE6DC
TZKUEwv8SxQbBj9yCAOsJuRuWSi277Vy7sccqWpHaBMdhZnVfmr74LQampw9wxfsO3R97sQ0PKE9
B73VAaTTDJdAc7Ro62K1Hr1U1bo+zqA35XJ0NSij9US++7Fny3H05mOCySSv0VKRHRF9feUN+fDr
5ot08VX5SApxseOd7MMNWLwZgY4/OXwnOnM2atu8CyXYHaPCdpuypmA3v3Y04gihEvxRPqZXtJI+
NQko0IhOmAO0INleSADaJ1XoYREeaIud/8BNlBbgFmYD3qI1be/TsN9NG+JrGanHhqWIIYN9NSCV
GgPz3EzhvYiqEpziFxD6MyZHREVbhBZfhB1LehgR3BPals2QPnG53Bs1wZzE3SMCmA8VAiRI8W2Z
IPE+CMhexOYxCdc0YzPiPd+HQ3+7zPG4bzyyb8S6q9YhyVwqbrIPyjyJBZWQGDAffPKL6/AjBsYQ
RRK3PgQeh3Qyv0lsBGlLnuak3oXxzRsEgCnasyp7W0RPndzyDs0qhdQs2RGb4KrpLk3SV1DJEK2P
JQCwDK0QcTkr7OvWRriFPhxTYXM/bvrqbeI+idXZ6vZldP2uDYDpXWZQTwlJQC4PbXxZFeX7RkXL
tb9BPLHxo3YVVpRkQPfSfcAmRAu28vyTUkS/UJRLul23TVcZI2VYU+2+ZrBzLhMFNbsLxEW31SXq
xRNakdpcBDhfhDvPEFczxbz7CGirbLX1GQ7T94TWX6rtdclqH6BI1f0cJnZdl/q+HdkuqiHvB9WS
9YFtMxL2j67TaGyOp4O+uRBtlKdDWy44C+06va74gWaevlw6xyXrY5M1HaQF3gMZvk3d73YeeCbV
0gBjitBfNfT3PERYRO6ekfVwM2IBjVqGXf0rIPg3tTHnmqjjRAVW6RDvb889kQMQlnGFUEmT5GVM
hypvtrjoGzrDVRx/dwbXF+FIyeY03odRsgdsYQfV+6mRKt5VfWhLBEq/R3hBgn5T2a0VP43iz7RN
drerJoEGPHR936L+ZDusX6GIeUJjVwN4n45+xyRoDkR0zYvGdp5FXB355LljtCY3x6Z94QO5Yyw9
edYcvNZ9Wjnvk3k6RQAdrGKby2FCloeYHrTOSvrFFNb54vOfcgL0tFf0UPUeNgRPZHj3P5MAvgRw
Q4sefgWgEOb2YzIyOUfo7CmqVNNsjJLMOJkA71nnCtDmDCMPzh6eF8qiy4ASZc+zePOBDvWajNvu
fe4sqLfDORHbpYnFoZ7Zj6VDp1So9tQwcOK4vOCadunUNKWPtJhFWzlb/gXMCSCnQeVlsN58SNGf
CdyXZbSJcLdpJbIpGbGZ0pucE8JM3qYsLG2bsMyLlheNWkOCnSBGrryp8WSBIhlmeW7T7ZNDHxmF
gTmp59fEIqtiup+zmMePyTDdxam6k2a9UL+6Jv2IWBGrLwyWaxf4J+6rW3fF55LWh25bULuY0/cG
few4v1EtnRhSz246Y6YGUA+9fFwh7CyRX8wmuZvH8DHg7ETQgQXodnKUXvo93rarduQu5Mvvxo9e
XBxACmgngLXBpECjyF2n3beeD3d0ZvfwiGlANCANyViCc7w8hjbdg7P3OwE0NSPcPkCv+YD3EK0N
8XWU0ztLEYvjTtRr+tLF7MB6dmwRZWbL6s94bPxl4eTK5+5Qt+1hro2GJzMB2PxmRQ56WsbLOkBC
Mc+Ria8WQTyAy/59Mo8/mGuXAwYTgeJmw/HQQao6oN5Mcrh5ESgMA8gg4mQtAuOl2mNF16gbjKUa
QwUGE0KVyAMWI1rYD4r3uIsCD2sJYuuIp5MnquJ3Y59Ox3pioMT1IaYE2ME8eenCSq9fRxin1kVm
aaT1QzA16rlOmCjXsPm5tvPrtNTyninV4gAIgrO6OdBwlVjr3kKDOzKlaG+bfB/vyKouki703bP9
+t35NfyU6Qqoth3T18H5wZEHqyzGSE8fcRc2a74BN0yydYrED2dcm9MO60eH0sUZJK52t3QVgwwW
zqdhxHEZDUvfZtyfpwc81eFTwSWAUgqJV1TuG3/Y2VW1V2YQx7QjYs+mCwgKZxzQFF9twEaMGAYD
I3A52OjWWJdsPJuCZLsAji4eqyjULuumkH9H2DA/J+uooGROaxZgu8ppnXwivIifpoCb72TawOdx
iS+HzBkMZjjqhg0A+zBagT5uO3lCnoLsV8aulGAz4dg0k8vDqG/2ta9gZRumUZypjshpMKs+adtg
bsTNaOmYFJeVBn6pXHDDF87tZejSaefPGvX1OjZFBxj9ZZt0nBN/BnYQutJTunXJV+3Ig6g28KBB
HgYH0KvTumwZSPGIzgKzSw0JLSIWX+wTZGwphF9dAqPJkSqT9U4kpD34PhCyXKXYaBdHSs+Ph13P
I3hFWTPHB95O9TeDppY93JBrNoy1dzBbs5RJ28Dfh/8t+nhFrWtAVwqSHv+u9RevCG0oj7SWEuQi
tLm9iZH779HA3N3kuuC1oW7AAIJmaR+9uK/yvumGy2qWH3RYIGLhCvTdRigvRvQ+vAO2AFbl7KZ9
p6vxzjLLDguYdBdjeHeB6Zqdmlaa12mm4TeDkRl3ywhQuOGyylg49SVH42yWCJwsxA6yCFtFIQ7D
hb0lYQuxHj1sEC6xQQ8V1NMYvXksmILXxOktk0lE7pQbAVTnrSrWGoaUaDWATY69PBN0m1ydUfDQ
hyOGj+AVLpRBdN4N/XxomRnyZo3BqQ9jpCbRTI8iHWifIc4zv2BRAvpptZXN7EiQdCTojXn1JIPT
cFQrAOSmcts17CoCE8xo2iALhFFLZmo/rfOU9vqr4a6Hvd0kOWzTGPfSd8N+bPl4aiRkYUnCpYz7
G2SerMEAZPPcftIJbXVEeSgLGLi6MgqGPujjK+ueFag/30kU+zscRf7VaA/1qHi41X7ha07x8m7z
ftjSn64Sddn5oG6CkJAWmBzSl5WZMQwh5f0jhPct2yxboQdoXUQt7qhqwGyF3HGLjUBmn6cY2bVe
wDqPkAOgamLe18Crc9GIBb/N1cWK+7gba53AbrMFO1PFDM+UAzI7x3ORwuB+SSXEDI8kUUm92pyG
mMUZaOAJJDwafTC3oLTYkLakAyJFiiLOgx57UYI3sO660U2gp6wrR91orExRgYCdGx+nfYKGiJ31
/XA3YxgA9mSlstjT8ZsNvDmfdA91dua4YiGmj27ly94P1w0pLpsAUEIANZtoAdGcb2Df1zuxKlO0
G3pWOxn98rpmPNHVQyhaVfdu1L85UthadfeqM08YFXg/DsFLjXJg2W3to26WE1K4+6nufmN+os27
wX+nLSJp2TpVDANHGKHDJnOyUYXHAl20bgizfkRrFW4XDr2QvCCRel49D+h1UaNlpf0hE9DTQZt6
2aoAx0Yi/Kxa+q8W8XOfGnTSVCUGeh1IMwkAdtke6+fL46xs02Df+vW1S9erGhiU0yotHY7gzonD
okPUROA7CuftLYGNyTT6gMr4sSJQPM0tLo/rFyPRGpG29Su6Vm7xDuDLiHGIRGZfzz4+tBV31WbX
/FbARwI3IoeSr53m37wpvHCpXyVLfruBHlnSvkkHykFbeYDNRigcm20YcEItb41CQD3MCsJU1N5P
tz0YAoLO0gDjHYBZqZE0xs/zNNiCUIiukX7dfP8CTt+PtXUfPV++T+t2NI4e7A3LPqzx06yaC3rJ
fvPFewpmBmW83mmDUQjx7eBA5Awwf1L/GnxlM1rr3YaoFmokKiYJpIoNYcGYBN+CpoMfzftuUUZF
KfDQVcPOb6rXlNYvDSZ/ZaDVH7CqUGClesg1gIIFvPz8njTB98WL3+jYvIUxd+ikSaJM45yHrn+i
ht5VM5SXehv4HWx+GJrQd7tYxT9WZVcsg4EVizHo2QXIs1wHmMiUd2OoNQgx1tGemxkZadexfGbR
+yi8CyGkyVPhT8elme0O51wABBl7cmiwRxUANZ4EIx+EvcfPeeGbuHbYP/JlVJg208R7jE/6rVLo
8zoolp5cFg2xINXRtU2SHrJx8s3q+tuQrKQc2nQqtnr5uDkQRe2u80z3yDrgPmEcwP3aZbcyNIj4
hy6Ynj1eIbNdk8c6aVQWOTgMbU80tjJ1H0LUyDBYgxR4n05WzaVrUWzxvIts8IBQitwnHrjzvfrY
QNPHvzbQ3TUpIEBpCNwoIIdOYLsf0hMD6bJMV/6E+Rvft4FICKLVTXCv3T4VODOtmeJi7sntBBYv
GJpxTOPpfqgRXuruHGO18wF+OxX/jrQ48WD7hmrdhcDon8IDhvkUlQTgJH0Mpf80okcyD+T0UdVh
nEWyfsTfmryRzUn7yadAL1sOAgECMNM9mTm8Ri1kbBWQi0x6jUjc/oRShr7yLXrfCI+P1Abw0a/S
7pio6lzHmuY3A37XIoqo+wAnNuZC6PPS+ClWAX/FzJXXLlyaElPMYFDoB4MTF7mQTGBCjFrbXsK2
i3ZL7Ildp3HTobzHpahQvBjipHR1+5t0wXfETWOODlJZbsNaf7m+UYdeCHsBajUqqJ3HnSZjC8/+
5GUYUPLFqTOHoKbfsCEZJFNuvHIf3oy+8VDsWm5NAlG9FYD1b98sQ7YgWrqVLhzGl8CffqKDOL2r
4jjIzFyPJUx09DRhWkEhIwZjMdyOl8RT1x5PTSC3pSzjBtpVBFVkLyifS0SiKQ4ZDK1Bdb/FIJkg
hsTdM7Xb2iHFLBcjsUz87oWwdcmEGX41guNcnqucO2pOiNyXK47w+KddR/Ycdx4MP6YiawbiWFuY
OtHnaBjwtdaThxFN1WUicY94ADGIoDx4RJZV5WDV6wfaee+DQyGp46J9qcE8KHsSQ/HS6VpA9MD4
uEr2BcJzvhsXE9/3ToZ5FQw/5wW9393IO+QjQqFy0WAbCpx894heLv7k/1au61Gb7VHpdiLJk1Br
eDOGuQxmSiDmtOd1hlg5M6wvVDSwurF1U8syQQViFIaUrJlDc4DJBWpOCs+sa5zMGFCH+WR9hgll
jSpJj8I5JC5RChFgqwc7rs5I13k7G1VLOfTxnGPsECl8xExPxK62MCjjobQdkixe6FKYLSE4GbEC
2tkygVdfu4sCBnPvGLxcoV2+9yMMLNrn6eOQekjhA2jLBrVG+DW2I8UKPCRmjvI5RokTcRzmpmmR
PlRh+7xIGZZVg/EpUtP+GHA/KVCkGa41/gOrAMPEF9QWhlAh6lnBhwsa8T7cWuxqfyAnVPAiZCkT
hvl5OHXBOwpzpG/YRjH8Ipu0dE9Dy28pDdSdMGJNqUBpK3SIGSdL4v8ejNfBWhvQvLGwx2wx4kS7
EdS7U3KpMQAzx2H2xNlMM0J73Dg4P/Il8i4NxWwSSHEwKnfMZWmtya7DNeIUn16RZX42Ds6IcKrT
HdzaDwlf6/061ida96+DcJ+cQ37UROgck3GQKWPICgoiAkLkPG75iFQYQx7iZc8X99MPEDykCno7
RicjqZxpKRKMWHIRkHazRrnVdGS5xguybTvjGfvUYSoMxQ1ZvTTMG1UtyJenscR4H5ePnHd4dIwX
Q7x80pqwMqbrmAHvh2Eio7eUoSTf2jRhJ1g8VMG7aSsGzBzaV633iIFHkB3AM+l3rElEvpLhq1bJ
vAdJwyHaXnF6pTWs3AjtCsgl74iUv0MhQty0SOjlPPjyPajbgt9oUqRF8R6KZBZQ7Im2DtXBmvht
Xq3Ig3G6g0umyQ1rdT72uBxkPZDQtxTuFR8/ZjyrYMXAu6S+9/rx2WO3U1q7Q9gLyFYbSjEaIj9y
g3kC7YG8thgQVqqEKAze4ue4CciJrJ48ImfpH01HIxivoqeUeU1JbSNL9EhddR99WUsRMDUryW0A
3UNEMGRUIbCxW790Rd/PuAifU8gRDapBayp3AYOIU3XSvwYEqIm4uUmIQUPLepMiW7qBv9epp6Gm
U4g6ev3VMMQsQq5vItUdxN8eFSnYhAvIEz0mhjF9DisJuW32Mdoh9sKiDxccJx6s8dAXllcWmg+v
I/5jX1W8DG3VPXZziNO+CqZ7PxbjPoKltIijyO4HJ+CEdMn/Yuy8dltXljT8QkMMUzMAg3MhUaKC
bVly9g1hr2Uzp2bup5+PG4MBzlzN1Ya3LS+ZIqur/lRqk6Mg2U+zGp8AquUlJbQvZNmU+eIC3UJ8
yCVwbLImtNj336fM8ciwRDo/gHXeS7JAdr1RWsemyMvdVDfqjNd5Ve6brALKMza+1joP7EQPGNfD
09Sm5amfqmw/5Hq0NeeEm9nWuh1IWw55F/ubuFQycBvO4q7r7Dvmw/miJ2ZOG9qOcttztZ7nxmmv
1aT3J80fta2dmzHiDbc9xlHvv5s9OaQi7+ygiJMqrNWYv6i+1Pd57OX7sU6sa6Qbzk5iKbz4jWkd
fQ1sTYsWP0gIBn8oR95H1vf5byJZb2guQ/s5QiPsk7hrniSYKxlEDUt5yBJGxrEUENTWYFJ3y0nu
2zaf4YLGLtTLFUjUNO9b9xMHdUhlPNcdGUXR1NvB1M4sCjPN7MuNMkRrrZkEc1WNj3mun9FEPESJ
D7zlztfWojMU2sgl8SJQgqVa/sS98C9LCYFdR0t3lCCqtEJD8Q0n7sUnpzMn722RRk5Zc8FTG0SG
w7GqM/EhY985g41a4zYHhpYbnbVngV471jXuiXYzMtaUOj46uHSu46PDELUz6pRpafTa9r4zInKa
6KZh6CPPpYuZ/AdnNv8qtj1xzBBX7MP1BXlvkZJQZ2SHyRz8jb1k1GBOaEsiNim0FOx2nozjSGpj
sEzeuJn1atpGlpSBZ6KkcQ1yX7sGZeakzdPOzW1vv0g4ijmJIipcXok7NVYqdHqHou73XozwTM73
nYkiL9MT8djNqgurOO9fM+mvMFVkDYeqntSzk2TVXcOQ99dgseCzz8T0jt3Tu/apSnZ0ka/FxCec
m3kZDpU0QrMQ6o6byn9bMglksdhtOLtyDijbztGbW3Qy9pLuFj2v91HXDtcxJUeDNhpkvkqG5imD
cbuVre8FeqyhixxsCzGMMELDsa2vxa7MPdLCZBcbc7Z1NI3ZtyIMrYN4+hI6lWwkhT1gz2ry7bVV
d2BqEwG7upqX2s/kbgKCI6s6G5+yOZ1206IlH7o7Whd2RjjvS9oND7VfT8hYZM1obXGTlIa2m8tC
PLrD6F6tqtafmy5hr0Rpya9Iue6dhfjgOjWW/bH4Rn5ZUgepWamvS/hi/zmq++7DFrEKETXWB98z
aTZE0u9Rj43PbVNNO1HCGpKmtXjBbKr0Ti86eegL2wjkUHfvNR6fvRwEKdxR1oWGEMXrpOvd0YrA
WrH0mg8lnO6OrLvhx66K7ug7YC+R05bvpYJ81Yd2DvRxsm4y7wHKEhFvG2uy0ejUE/umE8pk3iRn
1BI59qYB8ENa8Xvmioh6NVnGBqZQPIguh5XATXAm+7A/ea7DvuPCn54n3a3DxXNinulJ01+h39Ud
dvvqsorNSIIxOe1izaiJ4PU6DNwR+qfMdsW+It8Emrc3ll3euPmBzXBNMPWFhK+vtftxFE22YQ/k
/GFWHk6jqALPMbN2/FOxfW6bTHI8EvgNlWMRKXQkzq59gIvABkb/bL2ReJbc6aKeGB8twiMh8TV3
u1CHAitZpsdlstQxso3F24z1NO1JeOnuRytTF72JmRHySmONXPTO4z2CBCjFg99Ew0GNKfLABp/F
tkqdhozHZvztFA7obbG0w8vcz9nRErX/41mLFcQsRzwPbAHHOLbA8BPkO94vIknCPoVwyNH77wBf
eMQTzS8psr3xmPS2/yIiep2tWGoukq487E1ZFndfVYmcbqLLubfbKr1Lmqo5R1Ht0nx1w/B3Sujz
WzNv7K2CqmGBqFMjDEys8S3Tcv1x8CmvtTK8EyaO5tv2Jus7ZkLcNVYsnuzM9f4qa+p3os+Mk1vH
hLGtz4kRE9MIQFZW7K0Z2weX3EygGyMKOy8tbgVF6bNaRi8shWe9zcPU3SeJ3RyWbjDPepM6BCST
JF16avyMR5OlFV0j2EVnOcvetzv1QtBkFXh6rK6uTwn24BTPhhJ6v/VLY/Y2mW9GuwxJSwUxlxeB
Q1B+oAbwpCbt5pOm54IEziTeF3YKZ20u/QWMUQ+EVMgxauXvc7CfS1tpZSgITAuINqvR5NlJuJgc
qPXMDrel8VgZiaCnpiu+b/vG/04KP1wompti0c1LatXTRrNysTWHoX6ASNUDV9LgFqU2oGmBjmyg
sJhOdGQ785zv4whqvjObPPTIZUehyX2Qd913VLjWZ9dChpNPhch+dFziEEp0FiJX+6wyAIwZdHZx
Rs9Ua+Wy88exhf2enGtap9PV6axhYHzE+Qgm0bN+Uo3uEyssuaeMwtoS4jEHsVLmS+/Pb22GmpMJ
BilIxT+CspXGrBzr0OYTAoKqUaAW7i1R9WtapuZNYxXiWWOpTzjHSRKkNRsKh1keMwDzTVmAgjG7
/LXq8jlB40yEQya0rV+BUwPKkWRTe6b56TjgJ+RJD9MfzWOAd6PICJbRKEI99Z3DqLnTkckSW/9Q
qQHBGspJP1U08oZnjd8kq6IdWJLiMi+leTJqVltWETVp41mdcypUdWB1S83SQVFsUtNyN4ZPwAcj
N71m63fGZigsdol7M05FUoqvWeQMP1wc9Zl5AsGM5ozbRhA94xeVHoCe1FtA4/GY2+034YPQYbMY
vyblC8yQ0duwiL9Rpf74fGhMJl61EU7u3IbRP+Hze15qLP5O+evT6GyTPNovyrwnxiXbJCPcozmV
LR28Ra7O4moPZWN7t7w02Kxr5OzyG2q4YV3Yoe+qsmeSicCodUW2I/H226lleRNSdx0Mi7hFnrn7
uCcLRKw0Q/1dmFXYoFI32tTaDPpQbBtfP/SueeRk0+iAEW/TVIbRkm3NltKfWK9dwopFw5h/KOJH
maGp8ir1d1ZtQIZJmFf+ndEOmIBWOy9SQcuNdin/dTN5qtA7kFl5GvXoqTaHi9Y5MqhykQSyRYQZ
wz7gcTi52WxtZU/osGeVLglECTrATqea+mj+jn6PSVgU7j1OuLWU8a2p32ZjN+1sxYucgRndZ+if
oM5HO2KLZabzJirvVJbJxerdCxkLoR7ZL8pZ7l0j4Qb3T3bH5t2kC4Ymfcgr/p+yNrGJ/KBu6y2I
bbGdhzQ0ecdzYV5youerOj00lTwyBiDj1FCzt/sys0DN4525kpkKG7GqTXylg3xAA7GfeNxUNF2M
OQo8HwW+mS0biaSIp3cagNH9+MFbmMpqyz4n8JDABdMLciucXdO96+BxGLnoWrch0VffxMsqkqvN
JXSX7KPVzVdJOUJ4pwhH2GDb3k+seEakMC4ZCxhsehyAz03UwtG6S/uh1dRhf07OjpXwkRPq/tJE
iUf3Hd0lUXxRQpobK/GuVtlCcJTOW9c3GoN3M9/6zGGf6RKfOlcg8W0V61XLm1hioLym3aDd1A56
jok37XfSWFACqPZoLSmtYqKuVZzulOa8ZKKD7ms/M2v5KszkYqZdvdPbCcsGElyTNnkj9f7c1Opu
sIp4V4t+Z1KvNiadotHpgTXYgcv0Bg4fPzlZ8lpUvBPpMMS7L2U5lHB99bDNtPGszQCofWnOW890
T8TIv8V1pdFBtjrq9Fzvk4B2T3+tZHKfotXGoC65TINih85yZ3iIrdnsuFWmdlqInhJe+r1k5s0b
x0/4j08O0X1jyJeZaHaG/KqiksLRlBoFbpRzc7Gs+NarZj+26UeufdtEwnIdK+UFMMy7hpYcqeu9
AX6uDC0w4+StY+6UygTQaT8qtTxavgbjm/Og/bb2h2qWYMokot4lzDGj5xM7oaUQX5Od/2HLz3eU
KzSC9odsrX2akXiXNOHMR9tn6rao+rPkcxIRUEe3/LYWsa5E9+d18eTwGvDw2xBThRW8dzokdyOr
04USO68XzBT6TZDQtuaGdn0EqSSNverGBxEnQOvjtHGNFvZoqb5q4A0kXXsGlTvTZRE8ScSNYkF4
JT9FWdxWqs4dBFtRjW0ip8Cuh8faQvBjiZ0j1I/bxSmmA8ZnRtR5sT616t0z2e+Op5ze8da72ROm
/nTOQldHtcMKXFyt+zIdT3bFNmlUPAjfbkpFTxpyvTxLrsOYnlvQ5tKZMfOal2o2cXA8z5iSBhe+
q02XIHLZmNQXx35WAU1dIAxcG5bIkHwT5WtE812JYhHl01ymrwVUd5b7BzPBqJ7Ja+a6+/WjSpcl
hOc7e+zckclAq60CvQVVktamtcdzn4tjWUTHEgg1FcNxETHHGq2rVn9CnZ4VLvf1diiycSc8UgbI
i0l1HAvLHEN1eowy5ba0FIrUJ0mS5OqVR/sQNNxONW96/XhMq7smVRyIxHgjNyDGke/zY7GoHzwB
TNdAM/F5KWv5HjsX0kzt1usWd21oRuUDEdvxpnXawKk4NLkFukn7Wd9jXjhhrMXhEmc7vXJfXEpK
bqcZ4TFgt8n0qDvlySq7vxiAzubYh75XHNYXdsUIWLW8ruUWnHhPvdn6cRMQBn8HTbVZTEZqWYc5
gTe+kx2qbkFrO2wHvUGeWpwA8P+oyD7MU8mGIFuw7V5/JLB+W1CN83kORUaLkpnI74gSWDikFz0J
2rk9s5So5M5ar3Y90LMN47FJYfUQyndjdM/JKXn3MjDgyIpYvuaNuDZzdFGkqlm2BZHbgKY2Vwzg
PfDgc+Lat0X0L7hodKpCth9783XK2sOcZgqMZb1KtX43pgNbCGyd8Ck3XBC/beiJBWK+4g9Cp3gT
pbh0Fq0NhNJ8mM4OIbtuspbNCsDKwirBw1L5h8lfbGp93W2dTAbKTa5W7B2yNHqlJ7tEMew1f8A3
IoKHOCv2RZumjEyJPIjeN7YTOqmwYd2m5iCwHrJVWpltiLZNd12dejutFLdKjudS7+9bYb02FnuQ
pqnZycX8YTf4S6Uqrlh7V4zpC+ucz2O7fEHvvsqmfjHigv3vanhl98GBAn5X99gGNFLgWQ19Yi75
TYzol708z7o2XWdmv9buHzTVh0Xm7IvCvAeWBOWTY3vGf3ZvGp4JX6dC3VUd6Uj4DSd0F+vbBqRG
BTraD47WIrtLaDSi9aZKJZaVOWYiWybsRYMhUUrXzwhrnhqhHls/RsE949FL5yHMUu0B1kw70Fk9
zBQ4vHIC9jFX/Xmc6+NcgK/4bNTwSfFqed4SKW/t5HPKkajBqbxF044GtuVJ1BxYZzMOZZns5wXu
yCswc0SmUaJS5Ld4bLmfilM+RBeg5Wd0nwfF8aYDbWGWgZOLW2NBnAGLqw9stOPm9AYfsWg+nhx9
vrXGAJMM9MpkwemNXLatcou/0Drbmv4wKoDKTGqvPn7QYihOfi5fIHbIHakR0hkUcDChp1aXoejM
rxaPESXJmjZpkZjYu9KvTtOgXjijzA54kaHxLip4zodYv9elebPsinN4svdpV/xEtEQWNSfxWOOt
FncJqkjpmyGf9hp5HUM8KcBjx+IFskLGJTk+VPcRlf2hLM1POBhjl+h4bdbnsGbjVxOVh7xBXdO7
1gptxy8p3guCWh8tu/0t4ZKiLqYro7NvjemeJgy3ijGepqEl8qm/RmX+qmkF7ovhT8YrhajPxBoE
qI3uxyYhpmVamLOkttPS8VcakGBO5h+NrHtdSbdWaD0a8mLNgfupEw89odTO5aRO5mKsYukfRMNh
njSreDg0e/tQieoK1HXAbbred0bVbV0OxCGdTpDjT4Kqb3Oirte7ZC+OzuZQHe1+oz05+bs/ctzF
+7rztz73AVefZhPp1DhtC7ZPEUByt4aRrO0keyz31hJd/dK+x6NwMuvh2ZiTnXD9QKAlQxWDecQN
NNlstWoKJvxW89rxniwteo/QmaKks8uDO/ZPunjQp4rQk/IDRcBukevOAee+ZjYFZX3npaNWrYk2
q3e/K4n1xYdYTacEiUrkpKdVCIMWKeqBpYvoqWG0xv8Y+NGRRJecfJWilq9LbhytIfskUeEQoWuq
UFZUfXlXgde07jUyBPbM7z67TwTLvSoctB004NzCTnfxOV/8LckyDrakWXmXiVaKlnVPeI2fWqHr
9vd8d73N6vXm5+JTcg8jSGbZcuCj0SJJ+S62um9JT443rnoeOSKTsb7nZ2PdxD+3akLvAMlXn0dg
GoCB2rEe6/WG1t0Nus4yiFNvq82yhwXtiZbkXm46FD1x6FfNuCmiCg1f1WxsngDBUc6vztzyIzZx
+3H+2MlwSIblPibDA3H1m5/oj7E98T0AnMk9I+wL3L59Xv9r62VYUtjRhwQzRITM8l/i9M95h4Ce
Pw0JrXaewUZ7twhHTz+3tn1wFjvoXETqtfZUmHyePECj8zasmlD8V+t44Tyv/5qgx6rG+gQ3jwZk
CkxpPaSjd4oaXPki0j+aqtxbgx80lTh40RyquSRDWDskPEIuLbOD1FaPsqeCwjJ7TNlE9MALdHG/
GukepHut7Y9yfEAUgs7K3CjzzYyjey2PwslBpjJuo+rN6QHNmLK16Nha927/C3eyrQBzefsKVx84
+BYleFAlv4SABhjQXxzY443KOnBofyd7Bsio2lpMXr7VHlXa/5OP4vS/fXNZD/WpiQI648RAOgKk
yvY4ntRleTdJgjNUdey8/hzlBtkCVI2k6ZFt5f6uiXPq1grFWQukN8SXk3vGHegJcLH7wd86O8/r
ahTM5CwXQwLXwjWsT5TDJzzz0PaUsUjS2PbCCiPUZwHeq5oFUih34Z+Qg3bsYmb7YlGEfGW6Vrsr
9Ol3XPXMXI5Mt59sbivbx1RG3xDz5ILjIZG4CSJ0Uf8x+UPI0KxtF821dtEYozDRdwXy6gjhdMFD
h9NoS9JguqDaRs7voz4NZd5O8Ee1vpELxcwlqHWDU4roAh/lQYo0jS4rTLOaDFri5hgNX7vSQS2E
T2AtZT4xwqyUCF3TwbEjQhFnr7NpXcrKvPCHzDRCTtI8rik1SZHv00E7rQWIh0vAYndDutfhLtha
g5MawwwTzWAy/jvDcI118UxCbcFGG8/8WwACo+Y/xVD+OaV1vUuNeAZo0bn5mPOJQlxW28s03WJn
BIwDJ6hrUEf5U9qrMpt2u4UDXQte9MA1NRpXbR3Zl2vilWvJKohyCzUZonNf77+KolQHc8ooCqWL
26XFvaZH8Wcj+wjO3Xv0S5Sw+ltdkABFNNn9Erf8ijl916nY7B6ZES+icctGy8LjWJ1FLG6ljjvb
cW+5hfrA14ZfNy9v5qryTvW3RdnHonqR3rsw/+Zjyc2S70Yr6KwxO9q0aeDQ+vg8Av3uNPiH51QR
LOjG5vDHW0AiS02h8lsa+OMF5W3hON1z1FZZKCc82mbSvxoLernZZr8rmwL/QGnZCCP7MWTxbvGl
2ka91ChCsdw3C/1GDO7rzPano1y8JUbefxlt3H5qdoewysx1pGTxoAOs+GP76NgTMEIjB1iXnk4F
FVi705dlOLNaY9osa2fCDThAtbGZIluK+KB45+GcNymK29bLLjEU96Ev54hp3Bggu2umMEHUbQS3
uvN8ZRLQoOyPGHg0C7u4tv4oa1RFIKsZfDdz2do4mP2dnQ3ieVV5cAYtaFyMmC5UuV2ytQuJ69Hy
vsaU0inZp8gKBVR0SFDjKmPVyfDJTt0/XhSTsyDpSzfDEBMJ7TTTr26ycHHTZI4VJhqbBG2RVpvS
9TGDcMdaYVmL7Fh4MUSzNZCStTHj2Gq3lZ+7T61rG+eiqDnBRZwfEP6hoExaZKpq8XTqWlqzOmUx
Qvx52H9RGpD1P4qH1BvmC+ckwKObymvXKPHUzmMKk1XRsJPCevR8KQ5WzkbL9RVdwCKc+Mx3kgAB
RbG3pwkwYI7q5H7RRB0OVKl4Lt6Zm8pNV8+PpMCcZsCKCsx8K3KJ59Pk0WgA+NRZl/WrbUfn1fk2
R825ogNWIDSmpBN20Z/6xqXyjIQNrVhrRre5AnEAK3jeqztjUR2L4/p8GpV4t1pcutq4x/oXsrkt
ELoXrinYEpMeER3dmXn8MI3iLnLis+Z4757Ud36chYIYUC2PH53a2Rg4VZLWfJKO+4r75mDZxoPV
FwfL0Y4OLZsata/1vlshAh8x88Y0AeMRrsmqvxQJW3qT+BMzDm4hn4PNz9gD2iZ0p4yNm252Bw4l
CVyvi3tzHPqLOZkPbKQ5YY8owj5u910hz9ziODRF+zGm2t5AyqqGGFQv8Y8YNxAWuXEddIn9VHgJ
6Xkm4KggaoD1GU6hXXojYyY1LqVNBHqL1iHltaMo+pPOQoMjZyWziD38zRbiUMbqmbVGN2J7SaGx
r3kGlu/N53nsX8piJsmcdgZl9MPo44Ei3GRr612YFN0VvQrCVMy5ZZeFyhv3pOT423YRcoORcPdP
B2ZZ97HBWYXP4kgo9+M/kAIne9njqygkrEx69qvyxdebj7Eu+MB43tOS1TLZcvHWc2Juh32Verco
Hx7WRkgO9rIVcx9kk1HvZlf/Wv/qvDVerIUovUJ8aHOx1+3q1e3W8pf0d2WEs753NdKfDP3kt/Xf
SLSPUxufpsx9BBRGmFK4SMi4Pxb70jYIywxgBaZ+OhMCzMXPwhUqXPmWwGYzbj6CU9+P/YgO3zx0
S4umw9ZwV6TvXK2KWBgTB28fRpMZ9Cp7yTjRSSI4lNwca5CgRbJPiaqA+WrE2Gl9evnylHnFcejT
lyitflHl1ZT74lgQCLgwDaJmO+Yu07ZbPBo92n/8KBhDfWwjTEam3/xp29kIRMf7TzIFppNVWwjR
I2mO2zXb3U1yhLQssXAMNDeEcpwmvQCWYZL00+7ORa4xeJzInAjfjTfAwM+rEwoP+MaYqJrd8j4u
7h3648M4EEYYTzvL0y56378ZPKsxEyb9OHSQ9meFYJyc7BoNrVpfHeXCfqc+8hB2De9TH9/KiHgC
5DfXRiNHx1o8Bp7BOgANIbpv668K+QHJNPk5Q8R8qsz6sW9wps65AYGbs6G3TB4tODLD7d9R3dE2
t/WVi79H6JLsZO7lj2t8cwddwyeuNZtGJdisG1S12IGwT6bIDRMGc5X89MJ77BPAZ0Wym6yqUzcZ
byjGw1qWj63zRYux3qT5dkZQNi8pPIp7mgztLy65l/XzxCV606htSNyGgxQoe8rcvdqyfPC49MOa
LLh+0mxSEbfOre9TOb+5kjFccxLzKrThpbSIAa2cYK1DccrOZ3AeA1N+Kb2PJFG46/3sYOgI4Fsp
r+YUf/Qyf0BI81y09btH5Vq/brhMaNjuLKIo10D/ZqjhHar5Lpr9AHPJOVI2DmD7vbZSMkpWBBw6
fus12k9c+6GbOwzGpBiUzVlre26EyriQ7vKB/aDc+TW+KJnIU8p+7kglPE5lb2/iSiMDSes87BjD
A3pXuD+50/zlmlhL2DTdXRPPW19167r3qNlGs/FHtx1/lQER2RGhLXcw862Dy+J5X+TkfJaY9Pp0
OPa9dyoMcasNHmrU1huRUfztDhmc5qtHUP69b1Q57z859D4X2FZ2KPsUPbSNEZqOGFYb4arY53pC
pJ1+aLCTrL/VaaobgO1ei4FdSh1Fr0tyQ41ZgVhZmGnDxEBqE6g6dTci5BDziuHSJsmPmOSjS16p
2+TBbEzbKonu1oVFPZNGJZ1QX7LjmKu/se18+OtoP1intp44eObs26ADLysePzOhZePIUv54RPUH
F4o42LSqbRalBy93gZALGM/EP7tLf4yB6/ngrlWSAVW4Ho1E7f1aXjV85rIan1UXoRcRA07K9Oia
w7h32hggrT4ZS1tsOxNdYW3Ml1RNmxm1SugtKv/xjO7ObOM9Ve7HKpl1hta8NOjVNwj4WxQMQzgR
tSBr66ZGD/05Zr1TRZjDU9XV7hW5JhSwu1x7A+NQWa2LFaroS/VZvC3dmD5nipgvBwNjCZ2RcOub
nY7f63sgliZMNfcuMVDZwFj/SXDC0XlP3EdyiYOUjdeqMx9MrzPwfmOS75I5WOLk6DjquaNeQKu3
eHnQkiFcwSTkf6ZCuxXldCTxaFPWLmyn9RDz/3RtvskEAlEK2u6kenGzFDse885SEuLSr4tCYGNI
8ogT1O+pvUOz6oKmmn+xpeziNL0f5XDq0u8GPWVXY5ptiMG1bO1hraiKcmQhs8ip2+407HvDPzgT
yma30q6FGYUkCIBGmdmLrRUfmKtfqrGkrGL8NeSBieiCM+Kkl4BMjnwnDeR+SvsPp4RoWiP1Q6/g
vprsmfDq6rONkD1mDrL24UMvon6XJu3j0BJyOABw9HF28mLLYgou3DDrcn1vdgDkmWOzNTA/ty7i
9GnkNI0GOpJoWc/R1H+KrPhlQGkMo4yToVL3srFYwOY17AiQRJEpba9Vy3uyJK9a4pG/MQbz5J8R
6T/ng3qZTA9gRnEMW3bTHqIqGiDBzK1Dct2mZj0vj9gqIL/zKtLudNA7KdHUIsWrnrRRtvsR4j0Y
BXE+g9DmcKwJzFL9yL502RDtFfm1s4+1lt0+UaNOEQ7b1TtCshayU/y6uoj2rl4SWaSNwFMLi+gd
l2sDDV7gEOZ4U8zUW7yIGN1G9e1KYI8RncGNIAz1Efc+8iFbEDI8Ty4HdiROEtnbTy2s6csfqjSw
HTm9SiaVKzEFy8Gp8+40ygkEzc1ctQKDp4FVnIekU+KAnw88MIIF3TuijAIjafOTKYAKRD4geR2j
qTmkOklkrGPpxwBXDrlgC2RFNWS445jU2o+8pwtkQrbpJzsSpU4NHiBmxhG3vpGmO3+K9dAbEv3s
IzygHyhHBDsyPjbgYO/QzH9HZ+zOrmr6bZ1q0TnLCZKpDUAPZcTpU18N09084MNuyh7tXQkZD2KM
rmNCTEUfMt2lFJuTXoHDQ+d/sFrcf2B86nfKdbULrKR1ir24II/aMI5OK5+lmFkc4+f9B6KCZqtq
xII6/cYFAyILFKR+XawG0nlAT9hCjWzqiXAu3jlDb+TUO24zhPe6420jA9QsiQm9aacme5gKiyjk
2iredM3L6KR767s2XJ2P3usSEh1kupu77Ffnud3AiM3PTEbEIycgeZ5PoL8u0BDU2A22oBAdgpkE
JLX0Moy6HultK71jTnW8HbwBclqHh5sbgsQTJFlowUF+o8YijsbwnC8keTz6bTYdYnI8trOK0pMg
3CNs0yk/Viuenip//jUbBVqpUyZpNhIvWFYXVeOzFQRPHE67WuKQ0roRAUOXkauUJqo7IFgeT7WI
lzd6aneriejdMGy5G9vcOkae1+PHnAntMjLb39lO+ykA7AJEedmOBKMy2di+g7Z9KV0XMzNph5nU
E9TJ5HCYCTLCbEpxrguy6lHUDps2M8tDkZs3fRT21TeI9NIU04CbPti2z3IQI/4iCuuZIQN7eCxe
uwUgBkEfGpXGy/Y2Xz4VWvac58XHaOj2IZPr9uq+veWT/SXGcqAyYjfDPkimXNy8WrOZkWuhV7fc
rNiuoVL9fWFJ8cZr3IrbfUYtVgubLYN2623/QzKRap3dDI9mY1wTZQSesI4rhgMqeIjL5r5I8Z2o
5FFhkbAjnNuwZszNSRsTap5v/6OxuiaJc4zLhmHdr8BQO4ufAfBV+uWnB9Sq+hzunK50WfFX7gD8
cNNuLnG/DZpsL32GOA9v6mu+Jo9Z7quFpXnT27IL8GQUQWyCn4umeUka8hNWrMjvHpayJIGwCqu0
eRZ+TXwnIqWi2BL4vkP3+5L3w5oOhgcMaUmcBTnia+IR+k83gRwkkuH6T4Tyf/7botruX//F13/q
BoQ8Tvr/8+W/ntEs1eV/ra/535/591f8K/ypH77I8fq/P/Rvr+H3/s+/G3z1X//2BYclvdl1+JHL
7acbiv6f3x//1OtP/n+/+d+Mncd25Miurl/lrp5zX3oz2BOZTEmZKVOq6jITruoy9N7z6e9HUCVm
qbvPuZNYEQACTEkpkgH8+PF/fogXCE5//PePb0XHAxhvAcRPf7yobr//94+lH/f/PXf/ols+/3//
uPyaf/3+9a39j69N+98/qLv8j617FmSMqmPopr40NB1+iEozYQuGtq0N//uHa/xHM1XwB/SsMpnZ
sBY3QLFQmdp/bIcMnGrZ9qKw/vj1SR5XZtf1d88P/rI+7yHsLITEGwGs6eq4MEyT4K2l64ZqviVO
hRdzNp2kfXIr5UNLP6kDcaX+0CyDzOgoxBGMp8q1aEdHJzf/avdPsm2vZyb1gda3IAe+1yolj6Nb
+6fXVb+slAQyE6C+q25ZZbDTQobRctlSMZ/1TgWo7fbGrh5r69nL1e7Yj9a3OSmzekm03RSdZjzA
LJBcUhSwoCj80T0GU+VcN8uHB1oClqMpg+mwDasw0gIVYF+p0ELG7i5HX0lO4eBYT7NZfM/VgaKG
HGa7znDLIzhM+7o1hvBDDyf2RduU/o/wS5co6o8yo0weEN/0XjXraNfEun+gl6/7vzBYa9Kb/fyv
pRmmy7PFMVXPAWhiveGynicw7UUyl89lbHZHLXFv1NoAnNz6/dEPiuFolzZRPFlz+GZamPzlQhNu
ks1IZqE6DsfVhufV8LLdsEm79M2tONvk2971AuK1pXiKqv7frypuN3OZvX7OkoYcN4EVxR9C1/1J
wb/3PlU1SrCtar4D3+XeG1ESAHqb/S9NWl2TlbW/x5ia6ui9j6gQ3VFo82IKSRABDCPxv1CXdz34
mf0deHtkUVA2zQ3ZvznMH0OVIenhcfdIrjLfpLkV871aLEUBaDB/TPv51bLnee9CxfPLyle8e8vs
lWng7TxMr5U8LgE+F+GzDJYegs+cM2IJiEDn9DczKOHVgqNC+FwpyvGNRaH4BcQAZUZT6b9r5Qo5
pW7QbP7du+wtzD47DbabkLH7YDr0RrgMtGS68wyy4qoSBu8clWBHkoG9jmuq8SlWJXY48R4902KD
MA/vRMvSTUoXfEFA3lPWZ1OAalF0VVMBAeFEcSfq0QZ1+iTTdYhGMiTkSK9k+b916DH0v92oNMvT
LBXeJV3TifC9vVGR9CuaJPPKZ1MryNZZxcLJSH4nCdv85MWJ/iBDp4GGyz17F9qW/rCa8f/t74sM
uKgR9wVESMvTr7dK0rTLPt8H5ySzJgYENzhNd7M5FO1yoTmJ/3ahAC4i+om8bJdNcjHVt4j6Lc5r
+6+4q/vjmIfjKSgoE+lK2HgSgnIikiGiooaam8VEg9tHtGIronickgl6Jva+as92gIWdaZGnx5Qf
mtadMQ4FGNplWrmBTSUrg8xc2wK/LhoKI9S9Grpn2pkoGVECqEnu2oIXZAqZ2bhKZTtRhiX68+oz
gZsuiGN7T1Pd4iTDNHo1ODiz3flqCDxHhIU+BnfFRNhwsSPLgDGVw8OFrMER/hjMwt/bSr8fIgvw
TDAW9+0yyMzWswJAS79vYck7iFwvONkbbZHvyPbM187CyEgZaPnRWNrXDmPTnGTJS/ZlalXe+7H1
iiejiB8NelZ/bIeR2uch1C7FSnwoNANYfXBwPfcxzxSftob3vnSU0xgoIRlwY+EmqUGhHGWYUj85
AlCvr8Gig1hdFCLLyjqBvoZa4IttLWoNfl+SoA1VzVFeU4NPSefY2WOz7i5ffb9xJkvZEi+XeuPV
lEuJzdkABzvVI+pFaSs1HX34NZWT/xkSP0p0LEX/kxug/FrigDRMQNdK0gMYzUsPEnWBxZa1nj0o
bQiuVnG/BCT4Plt+GlBrULbvVUs3rtpmSB5DeB53qhM3x0aldU9IfOZ2UOvklDZhDz1CGzwZfVFd
gTBvP/BaDY1vntRfEs153xax/SNo4Z9IE2K4owcHrdFFPz0SIFURH6NALQ5ZN7bvMoo1bpLa4Ubf
tWp62S8RQP7BCHrBvv3Ocir3CfiaLGRD1PfNTZvT7ldkMuSO/Y3HtpGc4pEym76Ypqsm0/UPdDKP
bsC4T5Q/xMaHUm/Pl7lObzDdi7I9h2jyjWX+lZhs9s3P3U+Ut5rvraLy95RVQAT1m8FQfh772jjU
7gS9hkr07B7esehkxH+diQhwFPcEd6Ed6JSSEte/+iBI1P3ECYvE/V+ij3V4TF3DaHZyP+C+4BGs
JhvPrSNa7hCh3Cxk/Uu53iuywQdO/WsXPAcvu0Qi9jKUkWfeDoB8aACmzBwnQ/J1hQGoGox8frSi
ujjaJL4qePTu6IeHIllsRJurakDJS2zzskHaDlxlNl7lMzFA2UdUhUy4TN2Wc6ivmjvHVPi/UWwV
ml6KOLLCzX9ee8Szf/YjhUrWlM8fyCvDe2Vk2Sm1SvfOrWKyUZk5vdP4hdOLwAgfkrqpdpzF7SMs
Jo1u9Udea3NvF3RLd6pFXnNDuiKXb11CzMfBtS8HGnMExW2pxDBG6I7eHLZhVijxlSVsD/MF+C76
rBojvCEi/Mc9Z/qzqdjbXf2zMRwYGZ30J6QjM0BaxUwOlKWBC4CHKj0oAA4OIpRBZE0I9u9SppVM
2yl8cE2t5s7qhbuy6n7mpVcfqbWO9F2eKEN7AZdTdGzzS8qSyfevstUobFA3YxkclkfhJMtVv+53
XXigs3q8noj/Hc81HhW2d0MO1AQ2s0McEIu6gIqc8e/zZnY9F66wsjp4tXEHUycRZdUBYWoHbOAg
SqJK1PDU7JsY/JarRZScunQwoH8UCO4gD4yTy13kNFTQdBDhZ612JV0CovC28Zqx3sPV3x/SoLui
XtKdLpwSGM06DUtAIZFnARcVVSyjtxh4pUIlja3xGBupAjOmcHjo6mZ4kJlq0eeCOpl2L0uPR5NN
uij/GbgTJOSL3QRXO9gia3rsKXK9W03EuqEr0Vym43HzJ3Jleiy6abrfxKT9i/uq/BbZen92db2G
OW905n1lj/QBbhPYKZfzTpyG5b0ZFY+mZVjPciLqwuyZzgn2SQwiakivczWcrmVZOHpxXxOYFVPZ
9GovohRqmWt/cii2XzyK/eLfngdw30ZaQBAUvPhOXn2Lba0TFx58gj9/6UpMJziNXl8wYY/7CiKr
dzIMQX83t4N3WlfgXO7t2uCuioEzp8k7+GrtvVIOECa/bvo3R1WReSfZNfxyxOss3CEdBBKdH9xo
4wivn9XUTzIsIr/NrVOVm4AIlmERlZVnnpTJ/M7Njk8HwvEpVpW9u1iK0evmzZ8B9KSDzue0HgzK
hPfb1F6ab/w6VlSNmlHlXq0if9Kz9bhhq6S0GieYdsR7HfeC/EQGsVWxE0/b/nTxWS12GSVyLpxq
+FOo32ttQO7X7uJGLrntE5PFlXhZTyji5p/sFlezH3wYCvPei8v+4BAAqro8u/WLqT+4qQ6gzOoL
jyC3r3QHg8Cpz1sJ01Uqm2S97BzHPrtdFWebXrxoS89A0PxWqDcPfDVrGrOl7n4Avhly8Pi1hqt2
skiv1s1DAh8uqGTf2a/C0OqOdLeeD5T2fQDB191NZaU8EEn0H2qizAdYAyBlUPyHchlklrq8yPP/
rFy9UcQkN4JG64+bLZ21DECYzlcxJXpIlqXTdSohaZ6xk8voucqRqIwVQJQ8Qdo8hqZumXV2Q7w6
y4ErwxtxIQqLHCicUot6nZoFNzYzhjBfhNTnnZLWVm/qxc3mS2ZvZJPZNjt/cR35l2pPRc6gDp9N
h8YcBpH9g5t72aPjaHywMMyh+0uuobs6t6Actb2Zp4ra3Fmjh66eOd/L4NmP/eabAQQLZr/Y4E5U
ZpCi0HYjm1znXR3DH1KQdHw1rRonv9T7XevVGZDukDwzib1dDCvUX2NFbSh49eDkRSmUayU1FlD8
Z99+M7CoiTjptvZQVJ1KTWTcOzp3i2T+FJpzfQzq8Hthlg41qkDFP5Zh8r30ImfnWlaZXRmO0UBd
p1aXYuz7Zg+s8dc+MZRVtjz0Rjf9pe236eIxS51pBzvyHDvTY1RmdJRcZlnwXUuc8kEWMgSjEYCF
qJt9sFitpl6f3AxhzKNg2TR34/wIiXbzaL3bXIk5VJcDmA1C55ulG9FaJW99+klBo+zD25j79w2Z
YdlbdX3tX/TpgmOHLeC2jwjfGkNnQ1NQlgcZCK28zGaqQqBzetW8UfezBtFAXu7fyGX5du/mdfMn
Mt9bOkcmhQZS2jlxf4mPPe9k/gWhS6hIh6rnf4MUDsWtkMF6FnxC69okpHHvOyGn6cV8dAzjsQm5
7S8uZCXD5mZ1qybNi5vOUOybrIFVSPUC40MPHKPW4SHVl1X728rNRvJ5ff5shKr+IaEdnljKatnn
9M3z2PQ9KTCTGzZcCieZ+dSOnaBNKPnncoBhLAqRiVYGpWZHMkKY3baw3m4O3tjlS1nK0jnxatu7
OejdksgSsN4EGMLk5+BxrIKCvwGCeOh4Ly3wvI8iivvSOEAyfypDEP6xfZ3qpvtQ0yHpWYUAfZ/N
RLVso6NoyYjCZ953r22zdR9EtFnIBpG9+tgscvAtq49XC/HxT1cRi//xKmXXGhdkrEGwAIG8p5/Q
Z+gNaHSzrPqu50hTL1Prl6LWHO3WhWJ1V8ygdOxBpc/NdixZjyNNm8Jp41va1XowsQC2Fm5ECvJ+
rmN3T44BuIZDGdoN9DtXsw9xAnU4wWdntMl2kzO2p4jHb27SXIBk4WefnOAlCIDx0E92/rEgc6gv
8iGIy1slpRJLtmszGPC6HrwHYzbtJ8ftPogcfp9kZ6UdlQzLrterwACREnZxlQsx642OIvDfriJy
uQqH52vd827DIvs8w0f+zu+j5F3AC9J1xxH2SparYiYJGKgj/AqLCQS5j3DNQUzuftN9CEREOnaJ
flh8hcQcieu9+lnXY5ACha5KFXhVawNIcdybpAkfM8XR3udtF93ZNEO55u6af43B3TqaH3yeRrXf
EzOd97TCMj812VIbjoHaDtW1N1v5XVp0HWmj7MmK/ewrgaCFWr0sTwr8IHzHuwYQDIpJ6RfaVNV8
jKiuOZk95Jo04KS5SpN//f1jaATU4ERCvnwMlxj3Al0ediaEMXEKsanDn43qkIGGVrFZ7NfloIaH
KAETLkvXoUZxUp5DJ7beiaSOzRigUNXeyrJJTO2GEA9J8cVbCZKCwtxsXYlospz4gqzMfaNZsJUO
yT3AieReZkr3nTS6f5QF77cvYr3IknsqYx/saaH2eJWLmQxNr1IXZA/xXmzf7Fe0Ub+Mmp6ylOVS
4mCzUzLe2ScYqS43z304juqFonWAoWz953ahzUTh//FuatLb9dOFNphesVPSKryHKuv1Y0aV358a
/259xaWH7a2SkQkBaQTEIX9dm+a3HEoVbTwVpcLbmpLC+9orS48kcqDwe/dkLjWtNq9EKANNHlxt
B3TBSIr4GjbZkSQETdogZLwegmL64jswzk6L3PlNHrjIxb4xCNePE5GdZVNe6dMXx6aSLaTn3K2b
t6szkW+bXi+Sc3Y7pNZU7SOvaB+pQLxtLFs79oHa8pVENMKGA2Ve1F5FifIiG8KKoraA+3w8696F
2EUlkE2j1r3Vkxg72cBb8rT0n3FdSBHF63KNMAF4v25bnDYRXddbJ+cayyVl8Gq1ulepAZMVLDUz
X5/CIssw2J+MsP9htgqJCRLhT51tPxd2ZH8qQ2feGaVT7pUZq6zoSEOZGuTts3Yao/bkJWNyL/fv
Jsto9zPmsP1OGnkDyBlPUeskFO3x0HirDafyrba36uKSfEpaXL56rhrvaOZFevSGjjY0c5Zf9bGb
PU5Jnj/KLMo/t34QPnQR5TAirnpal2ymYhVQ836dgtG47LwWwpwUMNvJUENeSbnXP5m8Vt3YbZOe
vBb23z0leMHBNYkJLnZnxk4007stp/6R94WD5hCbAZg5UmVKXOHWCgCZQmVKNMFom8PZFMaM79Af
ajsCSv0xdBjUqoDF2O4AA3H4O4pinBauZVmD/6MkLrFN+gtW0162jBFgVMAsDtBxmp8sJGzDqYbk
+96YYJ7VnKk5DGnK3UKHiLzx3BvexYbHdhlGvmH7UKWEQ5aiIJWV83JJ90QMNlOPiC8YyFDfbwrc
DjS+4elgc3Pdt1QN8+ykmj93HLDnEZRz9gJEDJOrNnJB6cPepM0N9NqhRcAg1YBckD6lPSWdJ4HO
OPvabvUfdQIXtucV39PSfKp6xf2rGPNPZq6OX4va+WFSkfjF1mBSbHvD49tIRQdQo+aSfKi/G7w2
fu9SSilBUVnNIU0P/N748KqT+Om2etUtlv9/++oIDlYoYw+km4zqrzmcoGIlJAWWPvtGUnL6EnLQ
uqwyOziBTfNFnvTei5zKpfBf5dBGrPbixzKVt35EDotkf9FTLK+Y0YPe2/oHa+pi/lWjB3VZQXcQ
P/6uoxvCAz3RjNVyWW37EpirrLnVP+iTFT8uunQcDPAeI4i8WgVaqGjJxxr2ZlqTTfVf3K4PSRrR
6gTKzC6fQIbSI4HwdKZ9gyfoZ2PO1SeeehQ1KtbwrESkyYO0eTSG6J2hte6npB69SyVLSwpE6/zG
AH9MR123ux9IrYGCjuc/Cz//AaHP9LO4jPyw/2m12U9O6t2fve851MLRwSl44uvOy9doGY8qKP3L
rKCZfGNPX5eb9c9m4uEDjTvF2JDLAJn+7AzUBztKVIHTrPsd8KDsWAeJz/uHce7HggfpIx2OXv1o
/YifimiM5tAXjBq2mSJBuIHn1nE+BwOVaeMyixdZMJYgkV+12+x/tnuj/Vd/Yhck1Ha1vV1fgz/s
LuLCS4+CTQh87Xy5aQXVUNNIajWW5aZVFl4f+pX4l9Ecp+4tcXvKliDnWE+/DblYu0342pP236dm
6zzJQMD/Qz7kykFWUxI5T3ZHLUuicOddFrbeUTM4H9ZVbTlPlHpGt01EQ8SzPQH9GYIaxkaxEwUU
sumlXM5etomi79MPXeL7Z+4i5yiXkz21HfQn0xrXj9MCp73VJriVDQBTD+rngO/ZAy0vzQcRuLQE
BeRv/VXHfUxTqcWog3iJsgB9usrCRknoXVf8nGYluR1BMSXXLz6cOY4oNv21fzXdtg6KcQX+tr3l
J0oOMphL4NyWcHqgED6X9aae4YAtFjpzbpEF9aTLvs0ubxv3rgGYu4hX0zcWmyeZbd7FyRtZPwD5
pilr/2iHsP0sARi+1LCCwrDxPgJTsvP6uLoLTDd/ILfiwJoztl9DqA0kApO18JMkzjy8L5JouCLX
fFkEQ0IXBadIrmSaTllyrPKAzKFZg2ld1CKTGa1Ok6PMumAkkbitw4iWRKQ4FPjiPuUVDRJlFhhg
2WUWLbOhGLVPMtu00yJ7Y7d5AV92B573u+PShJcSdghEMoVnr0RnfAnomEGoXHaDoq8BnTXKQ/IE
jrCAhKujFbBJtkDwCgoXb6xlKTKzNG1IcD+IpDI9dxWrVe3RNgBMrSgGsvKVpTWwFLHRSwlnhq7y
4kd2wcbmLH5kEVFkBBJgfA+VrBX4Pwa6wFxUw0BdfUWrs340ymMWt8pBpaHBLg3M6T0VzbxzeJr2
Q4HtYjjfU4+pc+3nUE3lAyDcBfRR1hBlORGcY7KceQgfZ5d79rQAPIAdn2vdwrhsEyd9GHyv5qjS
v+d5rh3IV/UhJMp8Z5ZlOUz1kwz0aD0TyaYGK4CP6sFqymazqtr+XPS7L6dJ0l0VatpV2sX3+vLo
mtOgeqyI5siKF+51pS2PPDev15WVq28tX/eJ7tWSjI97FetFcN/U5aM6d9F7WADqQ+hnzZUXZvOX
Rd4WUfTey6M/QzekELgw8vsC/td1gDCYh1GuWpegdKHo3TS2ZcOd4On95SbbNkMwrV2rCxGNaEUR
1IbHiaokLps2iXexWXNPeLleX9NDafJ+u1JBDdpt7qvPmZP59/lSNk3dnnW9LtsRvtZFYUaDdeMH
zbc3clmWPI9D4l608KS5xFh6440/W+NjDHM1TSaVFmIQltyApkeZpdEDZGvqg0ggdpgeoUsNwWAT
GdpMIQ4eb5plu5icKXhDDaBbVz3D9OpLaPY/xDok6uNAB4wlkngPl7l3Fy6yWWQWshoA6l1BKwwY
tf20eXiV2XXm0uFG+2LpineKgvHg2FbzTobW8xxw4L0Dse8vmWEWf7ppXhA0X3Lxv20Ska4ZL5sa
vgeHJofit4XOtVTphwVKgD+Obh7XqRNDP1FleX95JoymyLgevI4XnwmW3uh1UOiQoaewk4qxBnR9
Vb5Zalqv3AaltxO5bF+v9sbddvFIV/hcYnn2OeQCpGuePE6Bu7S0RlulcMOFRK2yrCvFsL2dSTDz
PS3tirsyhZlElrpmJe/gt+YHzeF9r5r6U6d43UmLh/y9AYPU1eRAqrhtnXx4DGSZdN38mHTN995U
yfg6Tf/edWjOmIxptpdlp/bgAc1mIqSN1vBD9b6lvEtWMqj5V1/xo2cgTuh5r73YnOWV+eIsboL+
/T850yh90EZF4Xg3A8iZqYyxYr4ZaheCLKt81TvJOjXJYFqur+09syIi/KqQWaF4ym6quOmfbYaP
FhdOQ7jECWBDFY+ih61mBJPVZjvfqQNCPOVHc5oa7b60KCBJlTwDxOcCyrPNOTkZbsGUvpnJyYzM
d5EeDTfNAAYHNmlkrVcmJx7U5sHyqwtZBQNtru/stqYyPtSri5IWVCcxLsOsphW7ClvSFAcdPaWW
y6xXmKuBQiJOg4BSi/puzhK9v6tV1bztAut2u9Z6bV6Fsuuo0/wLCNGbG622HvSyno56rBYUA3j0
YLK08GUQjbqonex7R4r70Nc5D2gRiVJstyVQDqjxa4651bwUJ2+uOmd+FxROcdfDKbmPh4WeLqB4
UwaqJ9NHv3OPpWpb8GcjF5FCLhKmiol6/sVi2+A37jtQuR5tzX/5KOggcUNLreKiD7PszK/jQh8Q
p9Gdn9qGCz/P0N4O+vRTX7YG2SKrJ1rKmJab39KT0aSNDa+8dwCyP4l78ScfwA0CyvQo+b6RpSiy
Uo8Okzs9zUmCK5G5rRS1wjqxOciCRjl4sXVoW3upQIeRWlK95VBzp43MpeqOWJgf69FDxwOZ2w23
W9EuS7GVdLENv79sWC1kOVGQJRYyiI/N5asPa5jeJ7qv/kmzFMpvaGf4p9Mn5VVjdupjk4/KjnB3
cCzypr+L1D6/seLBvNeTNr8eGtehxckSS1AV87MV0/lG9YYvSZbQudhtxh3NRc3HYUm9hGVk7bWA
Vr2d5GMovOS/Me8otggN+l0N5clxpuy4ajVYKS/FwyDWSsFuSiHgMF34QIxpNHYkXpuHs0HnbX7q
Un8XeDPp22n8ZLvU7cxa2IMQIrTCZ+mOspSZyOhEeip0qpZSL3Bb4D3YrVMxHJfNfRGFN2qVv9u2
nZlkTTkcCvAhDXlaAkXgy9RGLejZ22oXYeeEf6m19T42Z+5ZiZfdxnULP05b9bDrUnABfRhEat5T
X4XQ+EDV57gkn01Pzd5HGbUeY6QVN6LMppau7i3U8PFINYM5hRT4ZjiU1bLhdbvYGzT5Xvpqljch
oXeC8IBwq9g5uAqF4mQI3Mc4Nv7UoST8FEL7u6+7WKEyjWWkg6VLctqR9Prof4Asm8JR5AUojoPh
ELWW1/W4IJxNpy+uADdufXRM+9Bzp32kao1a8jlxT4FiB0eRFXmkPiZhQCSyIeovS1FMCvcnPdS+
ZIsFlAG0ik7jL8oC9BQwZ1DC50JpzwIb1efJvuP2X5uwymAgVkE61MCViIXlc9mYlyIU9bppAgvi
Xa9uxONmIDMZKnH6z1fJJ4O4RZADyBsF3KRY/HcvQxyM0WF4Xaa9Y1/5OlRDooiVKD5UMRSkUI0t
1hFsNOs0Ieq8h1fyo+PG7k3hQHRDx5oC0gO7o9CU6Hm0LMnkfG3npqPXghd8zP9U7Kb4GPRhxHkj
/iE7FOq6zhzkJZTEzeJAtJPqrA4Cs62v4ZQMLmcvASOldKCgKMlO97PnPEGtUR2aZRCtDG9k6w7R
8AXi2LFZrsLFVw2ge5OvWyCov+usxt3DRg31tcvNkL5yE8SllkHUcy5H7XoVVgV5s11K4e+LwfmO
dS77VgsXRriDajr63oJu8UW2ORf1uXT1DlIzpCqQq69regK+rOXTNK1BTGKxOdsv5rIWzbpRhLLb
l4uuP0JnwwJxmREIg7KetkWZMj5Shzg+upNuw7Y+3lN5k/tE0JD5VsCrr2YeVlkzhd5VBKEVTUbZ
Jnv/bdtAm82DWIgt3bZc4rA2bE+LYxk8V7EPozXfbyKxXa4q262eAsmkDNd7otz6JOQsd77WrfaG
qqi3b+SilCC1zGSDVVrzznIimqEv989NIXu35bY3bruvBAoTurfSoGC97W57N/cJd7Jb4M1gon7d
xdcdYvzmoyV2B31CRnByc/BPTkVGCZ8LQfvNm0/nNzafZ9sll6jp5wFX1dysDxOffvcNcCqoWElB
zEE0PrjwWi+LALyQewETTXcFCDihapN3briljIGH863XFWglObGZyL7SjJVLq7HMS3l4hSPNE+kQ
QJOb5VkmgzzpfMfoLhIvISS/PP0Kx3IO/ULLpdnDg+0FEEHYdvawDa4SA9EIVX+/yWQ22Q2kA+lk
XG8KSGLyB22mNdIYJVB4LEvRiqLsOOR59kADuddriCIFtQKcOv/wRj6rJp0ocvi6FnsxVQae75BE
PZlzUN6LaI4ORjmkD1RA1qfB8a9SH7rFzLV8+hQy87t2ojEd/UwmdZiz60xRn/mJ57vNrmwgyKnp
rRUaH820nUfnrmqIAtphC4+A36TFaRu0zoL6T0sVsvS8nUFMhFrzOvcmACThZ9aLcUipKUnpEho6
MYG//mWfLF1IC8vBCvYaNJzthUrPPGopnVtYMcpjz23cujXtvjjK2s5aiE+GVLsE31scN0WnKWze
1qL2KFC7M2l0VcJRC+1ASbbLskvoknqPGCJMSmR1AGMdurmgnF6mMkC3p97GDenAxbClcwvvvct0
M5EZ+LRfLow+qRy6V+FNhs3cHBQ0caRyDKnNW9Gu1mfbRTrz3Ih22/bVany98DSrj1No86QRw+0S
CnBS70bW608F6fyjBl5un1E5TrfgauDwOtr2QQZFjaG70D+Kso66mlIg/ikh6V9MGj34NV11qUrv
vcDQf4ra6qc5vJIpzVSvh5w/kBEn1dFahuVgsg4dr4xuVA53b+QVmOwzs3XDIhuB0cII4XZyujm+
8Wm7KSUlfnLj0lv40FSqAZMPnWLoKugZB2pHOGkHw50oZNjsZJmBV6M2cNn3Rm1CmXs1T3VFN1i0
4m91/cZw2yw22xImNi0laBIvH+XsU515kR2il20ZgIGrWUvpZw3Yuk+HiXdFO6YpaDveRV0Ee1/1
Ef6J9GMc1t3RS+uUOgjEhKderBz+bY+zYtJsy+V92aqb8HOQQH4UGFp/72dO/ewU5GQXudnl/kIa
Ge3FLMuKo+WU03MSDNV9SlDqIhjAjKTT0mcuyeY7J+zUTwmt4hdxVSvRXW/59ENYlk4Fq03kmiVV
lHSz0zyrOU7T8GH2cypr+rg9VssgchnSsD1fikylz8K4nMc3s3+1pR1YeKjbhvMzl5JBriDX+idZ
T2POm26On/7V5ZuPVIyqdk3QEHrL18+qmnRXzVJef+fn0qdCKqAZ6EGGuve513ZDfJBZNjbGjZ2G
O1H63S8zWdLCqS2AwSN8s01k/7Rls4vhpXvZPNJp6cYq6Q/wDx9jc09t7M5X+ulGbVXvrh9q705m
07KUWc1dkVr5Zb1O3+hlj1N557tp78ibOEywV28UYkxfNTxuFxSbN8v1Uv9ufqZ3RuhD6CGTX4Pv
t6+JIZDRb4Lq0EtdwSij0lF2INJwKUA40//jOl88tZURXKxOEqlpCLSOS8kG8edBxns32Dep4hDB
dtTxtqM91K3dWDmvLf4cnFp34KT2qlkNRaMXXsQZLp7XPSKTQRVFmvtQTkZ0kovbcSEWp20AlZeR
u9eU4rZqqQVsvd6gmNX0/6Z2qvRdG/rgmBI6UMAJ0O+i19cZeacBTQBVZOyO65l9e9mhtBm60WSG
/3XZQS8igr+R6UL3aMOHXwRFc6BfAKQNYfCpsir/iXgXeJU044G+sMrKUhQOIJZLv7Rdep8p3mrH
E+ALfRTqg5iJvBnhyK2iJ1nEyWTC/eM/jLVCZdacx8o+Led0dSsmKq1SrnTfg+d2cRv1ZQGie4Kh
yFQf/LZo7o2leoE/wtLXlfZwNAy3ns0gM06cJp+VgspxEb3aF4uB1Sjn9gSx9VM4Oc/i7NUeIuia
RjO/7GnVRhelYb1E4Yy6XGJKlvpzxxseYmtqiLTSC9eYWvfKHBMDlNUwawcZ5mBhxyLoftkqGcxN
r4ozw6Y24uBKVGfSbZNKXfjB6D2qlyIYilI6ctNzgqIr2MF740RXp/jCTL2SwiDLOG0KWZLltY9+
+SwLsd+sZObDTbHje0JPD8P/NtdQ7kj6ULKLMjSSU9xSjtBJJkcHktLSU8ybLQu52m37irDbqw41
+sIl4FQKOTr4MSk5aBcOgbPpaIwV/Vw9hb4+cA+o0ZRaR9mlljM97SMjIeJa6jqvU/7sH6zS8w8E
AOboSqZa+OgkUXoQpZkqyDc7mVG7BMDidS8byoZfW5sn2Y4I61hAgOYC2lfL+yyvm9vZziwysR5s
+NXUXg+GkR5z3W5h1u/OZxFUYasseJ29sZt+3ztoHUeKvP9azWp5pWSGzxu4SuTR6/rySh2839a1
vQSO0pxApdhHvUFP3qPnhP1z6RBirckiykqpRrJccQhX2qJUHIvo4AxLoWp7oEYimoB7RdrdBmHX
P+dKqN918H5cyFJ2THVylxqcFvwAi0jhvVPcicWgdqu7NLP75wJy9evB4bdTNbFC41rlU01Vt3MR
5rH30Hm1R5fzSr2eks57UJdBFGOl7qhbsWmCZ72IXveLwSbffIiinXnzmGkqRqrFg17+TsprpdA1
zQO48Msi+zMcrHovsje1sbIUxbZNZMuuSQ2a/Rv5WTmu2DmOeuoBWd2IE8+p/tTrqd6LbrWV6eYF
0ueRNrwjQf+zgjkI/RdsT3ArJXAynBXVydp9Wy23Vs5tOpktjvIcnrW1om61cZb6vJRSU49qXuX5
jMXkn7hCjDdcIXQWUHVVI1/qqLrl6W+4Qqq00gZQguG7shlAaIEXhPzW036WNdS5y4TQp0m3GvMn
EV3rfaKO05U1WfktZwfjXfj/WDuPJbmRZU2/y6wvzKDFYjYpK7N0kewiuYE1ydPQWiXw9PPBUSSy
q/t0z+JuYBHuHo6sSoEIF/9/Ac+OMuPse1vXjwCBX36bWrs6KEN9rCqwiXLHDO7lUrPpHSiK6t/m
dlTbuzZMS7A6onCxWa1X2WoHuGOx1/jV3vYQcW+a1nMPVevmD+ZYULAuQwc8uI2p9W8ayiboy5tt
nLnlPKqVjkfihQqDsN/FiZN9TPiZvbOBHgnnmYiK6rX2dO9FJnpGO4cegM0oUzpougPldem+0Gpl
A556cJPOKBNV6TSHdqR3jsoA4hfB3FJW1sNe100YJny3vv/nd862/vLOAe9CTzFgMq5HcsVF//33
lygPmv/7f7T/qSKniEly98/QvLh3g0JiBhz78pDVhvNaZgpNQTTyGEkDKKOra7SXFXZybzku5cCN
8xJSnU/FsA9EBJWsL53UKOhT4N6Cw/scwoP65IWUnstIryc6MqSVKuK86c4XUVjUPUEjR4abmOzG
T7nP4NRQ383r7XZM+E9U0asFygn5uHlq2KFyruzu2Z+dOF1D6GhiO06h+uUJvJD26PS9snEthZBf
6YTOY9yfRAnB8/gUzAl0tbB6ul4h31jMZFkz8IYAz1D4kMw39qOjLMvWtfq8zMqrFpaAEu91W3ib
f3lXgPp5h73jEEAivWfN4Bbgufz5XbEiD+Khpi+fG9Wzyder9E9/aHrtK9XJ2ffYVb9Axad9tICl
OYJSAP5mFg4f/8mADEz8MKpGdZfTz7CFChXYqDnbL2UAkt03zBYEtMRtD6usch31RDfxUwb1GlQI
RXFbzQ3wOR8DgoeX4hZmKH2ZrlryjvbGgKDD1rr2CfiSi6nEL1Gkxi+uq/unLLTKjUxF4ZuTvaP+
nubc2URkylB8M9qquhWR39bBE7ydDk1uNWRtlnU7XCKbszMjX50Qdr/mq7pu2pcwD4cj8aj29p/f
I03T7D+/Sw791IaDmA5Xz9Yc4x3mTgbgVZnTq/CqKHABRdahb6gokloZvb6a/NRI3QyTxNDCT+pc
YFOPb2aXRN83TlhtgHoDTzazdo0ezaVBepsC/Z3Ex4zG5A8kK3PRygwAi/BDoYFLvFokTb9YiFLM
BmNMd5mtR4sPuUORGZsM4i1bcYBSBuWl9Mu0OwjWyzIEq+wYGUZ2AtfzQpp1xqnuSXmcxh4aod6b
SK7GOtR3hd8DMELX800r8x4icpASnuG5q2/h5ZzPgNSYBXlXvkI9MNM7VtA1OEH5GgUlqHHQCZ5F
SzHEy6hQqJPHtQUVQ+gSkfAyYDCL9BRkmvOhrIKMYG5DHmzWDmzHXxQKIGedSLyC3W9ZhMN5oDfq
gxtxP93S2HFACfE4xuXBqJXqDNRIfQZGDdjeZU4nyl+Hoqq1oT7LaIyseuZRYb4MaWeoz554kaF4
paaz2iYN1M39oGRkLyeVfWthPlXzZUzU4aEkgRz3nvEkF8j1ICoznT3Y6AWbn9SjjN0NT0UaFfde
MfJAMHxCEzT38szML5DrDlAtBkX3dai7jyWkD/8hdgUWSU1LTGkSGO36x8gOmmeAfOl1bgISozVc
7POsLprmOXf0WkRkkN+sDA84XIOF70S/Fpp6axCGG1uq3PN+rzZVdscjAwAKU/N2DUh3n7WO+ogZ
mCmxlReOrdnralrNpnk6wGhNSJnSwYiHder8oLviJc5djqr69FT2WXNPurS+162MLF3a/i6zVd4U
OdCUVCsMMHYspupUAs8KeGlzL3ZmevnjAo/KESxQFL01KrtL381E20qxtXMTcuhyAGOj9OLdMOk9
mMnwJEZ1+5VHG3DKo92d8yyLXoBGzymkyvtvdlh/VvK8+EiLvH/jFp1zMNvWey1K7SgGq+8+sXlh
pBX+2XelwNfepeApT0VTHNqY9trezNLHzk2mO7ZGHRz3ivbNHraKZqbfMo+NzhQDb+pmtveYJAOp
LNWPHnJ/pL/fCvRzNpX6GQiwt5HI5NKPULECM/tXmwul2qepHh7dzNf3qpNbH1LQRB6qwXoemsD+
IKKm1Z7rnv478DCsD6rG/rKNTH0v08rOwwfv4vCwR1mUAIQMsKVB3qZCdAqkcDWmOkVkAXiDoEXB
1WPU2p0T9dOizjJDPy9TUcOl2tmculwKR9GIbFEvPoa5TkaJlOCbVrS7idf21fLUfte3Gs0wqkcr
OCWQu6TThi+lVhwbgpE/FB/MTau4dIAmWP4xUsPphjxS99K5GXuA2eTP3tRGae+bQJ3ugiTxd0Fn
9V8aDtFJ1Q+c8WEEBAvtZsLRN8WLRyA6Lf9eZfQAuBRQ+zydvsVueNt3bGYjes2PU2ZdjtA33NkQ
i903BiHO0VAfKhIUAUSHdPMkICz7BFieeb7nzy2E1o9mpm0drX4TxUbePLH7Ej37Fn7PuuEmziyA
qsNKs25LqFJvZSQXJaNfGj7ZmDoo37pSyNTynO96GA3HyGmd+wRW8F0MlMpOUwzn3pgvYJl11HXN
w3uAgp17sRTVaiQL/WQEyy+J3Lc1YmjlOaHz9nW0AMYw+/JbbBWAjcLG8hhCznAaxig/KqNqcpy0
iVrauf0jhVNebIMCaNzVNrK15kAaDIDX4rxi0vADfAGqZ0bBGg3ApGatyMTkCvamz+3gPA7ZsnZp
NF3aS0XjX8pFAwTN2VQHMtvA5p+r0KnOfmf6oKTPw1RR4LARlVzURIFfYTEFYnixX9VX5otloHjV
vpkxjgWBSCCH1AxkMWcmP5BpUtBJEtnqFShRnTb50a0AK+7qkaidQeW0EUb2o97wXE1d3f2SEkfc
zmCNd26SR7CjtPcXLUu+GLQNw3sBzBPRAIMqyE+xU94ammJ/NYlo7PxwKG4nLTI+6G31QeRazDOZ
Vk+QCYI+fmkr9bs126sgpGwdMtv3vjsAXUJ/+UaHG+7rMIBhHdIY9niJITDJ+IXdlBfnpcyLk9tX
tE4qQXlSR/02NmikJAXg3zmF6t+tUxmJLDGPIPrCmjVbyWoZyWW1quzxJQnU+kbkXsGx1s6mPQGn
yzZu6ugbEe0bcO2L16izx6NlQt1uq974mxP65ygDJCcwjjZELOylX/2KcBEdZfGFp064T3p6IxTF
tgiAut1XvThcPCv9XVchl44jMz6xi8vg76pPQJ5kv9tu+EFpq3snGb7nTc4LaTXzhZIZOuYu/Ze+
Dq2Xdr4EY1ptx7ILD0ToCExVIF9QQarcKrD9LRf6eBHKPFSaeJ9VtsqJ5qf6vWEk5nZFrCE1q+8x
WLubXp/IeEmhQ55oOt9taGpoJeA4U9HX+dSTorQ52OzFmqz4T+upz/SjogXOpijD0t8YjzCvzLhT
vAhvm7BlgZeTqeaAUdW4M1xVRzjqvWaa1WJT0yTJDrF+lLUObBEq+88/+cpJk2gbWVL27NHEchHy
sw9b33DxTn7THuzeSb+rCj0g1gV+wb7WrHMGGdreoGzlC7+KB4keiIXvWBmxvOKOKG37UvaltXFj
JThpAFK9qFarPAPvZuQWEGE8FbobEKajrSj/bgHMQMpzDB5craj3l4t3Q9t5e5eD6XM3TWBtVR4E
0zIVhVwquEDuVjsZpfMKLaXU0Ca1wG78pxdRrNPBtQ2qMma1BimfBv7RzepvtZNlUPXQMEsfZ22p
T27pDm/lLI7P59goAmOpSaEYGCSFid+Uepr6vZ3E8Y0He8Or5VOAVoT9k6Zk0cfAHQ6+5jmvmZmo
HLOppnFmK7ey6l3petpJtFEIO1iYmC811EXPM9mB2Rjqb5rlZpTOchwjFPR2Kfv2B6hN7aEDxW2R
q27Pw0rs8lwh2CHWvGAOdGb1I3RmWOzR/5DpHc2SpOS6k1hMU+k3By8s3kzEjWHYlH5SgRCMI0xz
ELyXUQ4BNFGIu1BAvswZ32tKocm6DCEorkEG+SSEhd/iiIe5aIkud9VuKL8W9fC2dnG3aGVFV7iP
9AnER7O7DGct0uEw0ODXnWdyGbzosozizP4HWThrxWTi7AL50EwGpentsBEhvQlxtgmimW9vGScF
FRVdbd+AljJB6pSqd1AN/WbrgXmU2SrXZ+U7WR3QKmhEvXZYFT3lpXfrMhmJzB6pp6YVXt//fxgX
CT3ajm5YOzF+d/MRRpTbpNYPoR/XPOwoK1SBYQCsdErvs05VXwbN+0T8LPk6VhCVJVbvnLNAN5/K
dNqqjpOejNT8pjXsn9iWvk1LK6VZoZ4xgvSfMpM2HergZ3Ahy5yWZX8no/6OmlWBF0oj9tQc3Q+2
MzQzc3O7fE/I6I+c0vgvqmF0disfCASp26LO9KOjpsHtWs8lSyFefVsqCl8x1bsLuxBZVFStBQdm
D8EFh9J97NrtsaSg83UyL9CSQkf/AD5o+VvXfK5nsUuw/y4ySPNBumW8rotkquvqu0Ws071KOy+Z
SclnuloeRqe+Mn9cSpvssmQrF80c/ZWRXCgKpBbIay8wZf1JsRoviyXLKfnOZbEJyVKbxRD7Wrm5
Lc3EuimGxvqYayBPQTCv7sPYsj4aEdQBJqwLdNMzLaPQuHcC94vYao2uvcCIuZHZYgASsZ9Fw/Pi
DIAHavb5d8j0f+NWQHNQZKxx5MyV5VLBbPA27cOHIgHb8Er0y8xQKEDroTTarUtlJMZWwn4zc4Pb
VQnWCQQKMo/gCBDHq3Zd+j0DAXELo2S3t3NVgS9+biAPpsK7c2roIeee8g4mIroQ5+EE1S10q/Qa
iN2yJElc707xApKLrBU7uQRxYj7YRKhpuwNg452ir8ere4itH7Hg3X1EEbTt10Bv4wfDAxSroZvl
bvmw6n/4oAn+Rs1w/AjjV7B8aGlyvRxNn1YeseJh8neLgioeTiQM/wPtmQIIBj0l2mia9+BCvEa1
1X+8UD3w0YGw1KjjZVIPzbcuM9J7UQGJW+xiYjBHmeoExW7E16Ltu8WXzMQhvlLaoz/KvbKk/wa+
+EYLAXbwp7KyzjReH1WDn2bXSexhZ+3SRlc+UjDHD0U4NKey7ZJP1HgHe02BBC0zwuRTT6flwbLG
cp+GWvzJ4Yx30w8UQctUdbv+VouBz5epEjrlQ5d3r7KUfpr+majiQWZuQPX+5SB2ciMb4MdLWRf3
NSyyE8jNTyb9ARRgwDXgFho86STJvCJ5oGRCexY5NSThWXcC+IF+mfFjABWHCZqmyBKrGO7zyQdw
t3B3EyHxfTnvkNR5XzTq+m1Zgqgnoq4tyjsNEkvRyUUWuVHh7GXKZ7x5CWmWiUDBuB87OgqiDjZf
bwOLxLTtc40zvQ0FvTT4y5RXQv/EHDtepm4SbQUawI+1h38Ozer6HHm9QkMnMutotk73p2lqlmk4
7yKzNTQldhoP9W9RUI+gGfYbHv/d59qMLjdFfqkPxQwqUnL2dwyn++wr9kCPaVUfYjWZvtrYd7/s
V/mf7avZTz8jmrQ8v9/Zi/9f9xX/nmm82c/+ndJJZnTdy6nI6vwujEsSUnZQfC4pvtgNqXehjHzK
P1+s8hgDaPYxs6l2rT3YRUTug+V9iDMqtGSVPpW/OwP9mX1pFx9CisIoeyk+G5R13tCvEOxlqlgK
LGFD6XFMLLpXr76RxWE4sv0KLjW/F9yyHC/1jg2+ehiB2z6z8VLu5VKVhQ3XLsmaXyJFrfm5k/kw
Jl/DIYYuZNZeKXTeiP2kteW2S4w3VyTEtK2VcyYIVJXNqjWVN1NvZK+WSqSm9rvogWBc/sphlxPQ
dPmU2o391Gsgfc5ivYexcSRcsVWSMX8F2GCidTyYjuKD8C9VbVmYQCGAtk6SXWL+SOpeu71K8i1J
v42jFNmDBsGreoTld54sST4jo3rJ3ESGnz6AM1kbu79bUHZEo6ra/IMmHVjJeCDCLDUAfxJ5aads
KoPjWOGb+ibVIucpzCyHjboPDl7dnkQUQ+2hbKhfoeU30x6W6dgV6WaoVQ7cY6jA49M6T2It/sve
bverbL2HuBc7EszhfdRXp1UkC+b7wHOlPSwvb7nPQAfW+vIcpxu3kF88xASh0hlOL5hh9gQothM0
PZmnUKq1m5gUyE2I4WqzLhHZYvzLTRcm0Y2qlsuCK3+rXW5l6dntAdMOi8nd6k097EBNZ8My490F
IJ3ReE0R861c8hkUb5n2GZqr+WyzmMtKMTJnH5ccYmalN2/eycVi4giy++ffI82cs6h/+j2yHL4q
AF5brmVbrvfu9yiywlb3LnT0vOXz3CL+Zk21w7aeNIBkBqJRUfel6fNk+5Ua8ErNO4/K5bdVJKNS
/4/HJ4ic5s8kgk2lHPjqs0fLI5Rl3i0QsXSwHM0iyXcC8Jp1lQsUkQe59ozoGtkFlFuD298Khmv8
N8Zkx3emGKcAP14Z5/nJ7Gr1RACR9MWvXvSo0pMzz8w3mTSj1+QVz7CygF4yN7S/k8lUFLJW7MTf
38nWtXKPoQihgqDuYNdRVnOrhVD5znHKQgKX8RzXlLmruvnWJkECKSpquv1MgPHhfpYlV9apObQT
QMmYeznw60TTjGkXzo7+fAfxvSx8d4fFhQj1OXIq63CzlSW9r37V/e6bQaUm3SZ5c9f2FNskkOc+
yEW1J/OhmGzl4HjGCO4DilQvQmMZdpdqWQGVCW1XEBUHx3juDOBLTW3g7BAgL50a6tm/N4TBcfWz
OKuH7iGaGyrq5iatPA5lMzyUXMDXvLOqsn6QmVjoivlmUc1IhD2BlXcWWdf8SzmJ4fwls2rxP4a7
2zZt+tGJYP45/z25QxR3ZeN8sj3/P1ZmtT3l/RfntioHI6TZrKDeS4ObS0kcBwrjwrkVNZ1VEGJd
WarO1m/H4db0wq7eiGKc/SxzWSguljkhFJIaRLA2y31EFdl0fgJb8vMeaWL+AUs4ALqVqoe79RXU
o/rzHqu1GpLDqGdyYIIhJKmJa53Gwl6Kg/6u6GiV+crYbtq6mPZr+VDeR9Vh6tkEEPhSbyHIe7vo
fQMyvMxpgWD/ONusahmZij4p21Ap1Vt2q4D0KekwUI4o47Co7kPL94+L0BuMaXEv9uEwpWfTd3eO
kZj36aV0NxbHwC91RqGjVtTqXVarxsdWj6BazLsvE4miA/RoUFvP0zhv9oPuep+AWjdu8zq6I6jz
dFGn7JZeu6fCgG+7mypIHMYwu1UGssYbu0u5ipTGbdPZOg3UO4vgSicGzbzWKiF5tgJH2elencSU
0eBL7kHGG1frfL2VjMRGtDK98tiQhbL8Kd/+s9267N09RCGy5U+QO4kwKBMSvk7zh8wWrQyXP+1K
sBg4frbN+s4/xAldinbr/A5cKJzxcJTe6RPhP1NPodDsXed3shW/66WefxizvDo3NlDBHA+zuyoI
66NySb7ZMHOfBCZaKG8UpShOkWGGmxWAWhRdmn+LQ58Oo7kKSaCmXXidTynseZA0/gS1FsXs1yss
yKZHl0aiGbBogSDqyNyDm3wvszgu26fKh0fCsiCNIboI2HTkfRZ7oC+cZ49AGhUtdrOVBaIofXYA
Nin4/erX6CFN7IJ8OPV91j5qgOIYpZ7euzOEnNZ2xjHSpq/aLFrlhHCyqynNG6AX5mW+X+3EeHBc
fdiIK1pUYGxzKGSYXa12ogS+HW76YeRndlf/kVCtTQ4XcuARKuLH0KUpvuqa4CaqCThlouU48pR7
8XDv2qb7MlJKe9I7OpjFWC6WSs157nagoswO/Oli3U59+10W0IrqvuiGas4MjM1JLOgwVu5jo79f
fTSTp7OdjLSj4uAD0migwBx/u1qYeeDuOBbGMCMYKoypd1lI61Nq+C2EonxxN+tcRuvlX2xELdaL
n3X+zsU6ldF/tdOM9LOWwg34d2Zwh7y96kmJvim1Yx4KRYEud74oWmlReRSk4MfO84vSvnbhaBzf
mQR1S+VYqGPdTEpzAp2KfPVPL6urdzI1GautOXbqblXILdfputasPg8652W5yypebi1zvr/uPqyN
txe7GiZKBw+yWhTHXIG3fFSS8ihQcmB6vU2BKtCIFlTjJov99LHuJrr6DMW56+piJzORV1Vqnf9t
a/uuVI38kQoLNw2Fhgr3nOOqf35UU1tjEuksx085DJIn4Gke68zSvzi8GjhY8uLZr7L+qGagw3WO
AR5sqKrzl+by0SWZvuGwaXwHh2ALb5n5h5maWzX4nqVmdmsaO6tJ7bMfZdltmPRkdcaAPLEMRShm
76ZK3/FbL0JRr6tFpsT4wTOI4dO26YJ+W80lUHLpIZEKd85Md1UqVtgdAlebDlV3+UYVGNtr0azm
i80qHM3puUh79SgmU0bDd6vV5BKL+kMImt55iT7PcWgJYc9yHQIdSjYQyUXC2L/sV5GMfsnFj7j4
JV/95BIjH9v2QzzfUyzEVlbNchilsnMU95etbkNZwYM/B0uYiwLuwDJ6J4sjWJI2SapwHbMQI9Mg
jzjpNH+JMFFsgD7Gcnpb//fzxVZ8ixexd73eO5nsdK7d/3pJYrLccpZ5WVnuIQzPN1pQ0P4fKuFy
oW66KIjxMI/L4Odw1ecejDw9tGarqAVr4fadG9G+k3XiNNLzf6Ps8+y/nAodjQ0ppI8UEuqq8b5q
Oqs1swunGbA6s7vR/zhOOoVtNswvu6aAhaetIfDp+/5T54/ljaLlaXIUWdIOw7Gove9TU1Vvxn4S
zy23xuWTAiHGjTgIndAl8wOyb9/4FkFQCg+3KWfgQ63rwFQljQ8xO6NSi9KbkGTNpilKDEUoaseM
eac9sNNn4/duxG5Z4lmX9KYNMdfoU4FZ3HuMB9+ghRe2Fujhg2mjGN+TRBvvrkRi4pKWPEakesCI
Lsx7ka1rRRY0ibOJYQncr4rFqcyz/EfhApOziIpuogqQ1tQ3r+xBy63tQx3vU017dFWyE57ZhI+D
Ypa7tkqnzxfff6pmGDdtqA5U442/g7hRbXUKT5/rJvKPU62PJzuN3hYl0TR91n33CdSC70lqJCdj
TjVSvuCD63S3kgsNkl4UpRtONAgCtbeVqdgMSmjfKZc5fdm74D1neVjvevcCoK1ZAibr0xD1NoTf
qbkVoZKSXZPRKqNwaG9DxQ2gOUpgMptbGS2+ZP6X4TtT8eh01UNjwAF3tWS9VTUGweYS9NUxVdOS
Qka7JGRFBiLKXZ7Qfl8+sAWd4P0KK31jZmp/qFwz1TZiLnr+Nhij2guBy8B5bgOoxwhAJSo5Ezt4
0APL3hGbMbY+EIPUJrkAIfjU/SzTIErDh8ZOd2M2OrcyWxYrLd1sFajvEsAfOtOl2dSrd7V070Rj
ld+EUVBVwT7rg1MuYD5eOwcE6gT0EpkHF078se3bOz2GBG67zgctqfnYNOou6C9f40tav0RKpwM3
o2tbAYgd2uYrxbb1S1+mOtCMvMkq/C1f4Ry/sud0cmWvTtV/3njjVKKItlGxNbEcinnM6H50urcL
CNwVgFLzfFAGZx8VOqiC8/Sd4TrVnRYYoZoU3Tu7pNRo+BXDSwtYItGwbL8Ir24jevVSR5uub/3D
+lLWO6wy4pyU/5mf/EnNDrlb10+Botfs8pPi5JWQrDqUmywy0UZp+uCDhgQExNR5myZN20OdkAsT
O1CMWo+SkFPp0s23mLRewhs+6rSUzJ59n0urVsG9AidSoMXODa3atON2pbUtu3L86jXGZ1o21Bc/
MwAfAiJnG5jGIldUF+SrHPlq72APKd202Hd8T7eUSlal2Tzkiu3/ViQ3HoUer1My8AmLUrDs54wt
vU7lgU8VCO92Zb5SfMpzCVTxX4vEyg7st0W5BYxQqejtzYw3PzVmzDHetB4BIHS/ANnQbAvAKZ4T
OtwPqlqPPO4C65YTt37oYiWDREktIUbw3S9+dTlZSku5ZWHD/FQEX0HbdCm0QpRmhEBIvQd7Z54a
g5c/VnF0m4a2srNb2KCp3a/vM92v7vvW6A/OaNabIVKifidCK4Yg3Rgq7QbCgW+T27mnTJpR5PAX
z4e/9aC4HCM5/IndeigU2+riX9uKdj5Umr8OoMtyw8xPYrtSsP7yK4dVfgNphlF+2dEmxvyXPzmk
yjH0nT+xqCu327ZAOezpzeEner4Emp0yOtXj8CYx7YLfYJg8KQZpZthBhf/Vbl2Rly76df7fPIhH
KFD9I/95tlocdeEBNIZPUGddbiWmKdHNVSQtM/PUsYzhdmmomafDvGCdynrFnNtt/ttaTRvgNE7b
hDxcUbg3kZP293BsXLVfaCR4jmHoadu11YJS5GRr2mQqRCYXMIkP2YWs8CL66Whd9F8dXUrqq9rY
+A8ZRvVc0BD1QFCbQJkXu19BityrWmf/8Jr2j7wDYNWgyOsQObG2mIZhcmWqwL0spnRjXpumY+c8
0FsYANg0vvMqpj7VoID28QKiKKpv6OAcaCZi6y/HgSkL4RNsaOGXI0JCEwms9vPJ4Or0cHXY+Puh
+CtKPuKrq+VYIscU8Zetw6aBv9Eo+aGzdP6vfjFRonmxPsiFfflvHZX58EKl1ofMtePDZJBaFmWW
28aDFQL3/8t+iuvfvDJq7uOTezLnVoqkjj+phto+6brmforMV7LB5atNTeiD7xLmFyO3SbOb1jGT
fTh3Y9SDEeysrndPl2EqXl07/5SqRGhCq3DBfv0sa6YBfgFx0UE+cWo0vz62gX50jMH8o/XaG0KN
l98p/g62sD+ZL03Rjwc9aw0SyrVLgP3SHdS8UF6UBtajqXOs32uWez+X+2E8vl9uuJN2yDs6fhXi
F4BO+GdNqwDHzBu3uKkh4OGbCv/AIvxl081AQHZKmaPYNXUH+Ha0KduNMAflfHofLo5G3Qw8Qplq
TA9DaUK8AHOQ6ObZYpm1i05mhk46PNDDx9QGhPJdEeQlcLO7WSFFj1LLuJro4PjcuewFKkL4Szml
mImFKGlmB9fSMKkdF2BWp+XhQ/EBJOQUkZvaXtO/uJeeMiH2mYJNnNbf1dCLf6QFz6ES9tAPvWHq
B/4J4W1nKsV96o0QOU/u1Zqy/ZZWTfIjntd0fUGOduHgGqJwegKRnbZgM8wP6fzpG+yZOLrSXt3E
Mj+IiBgoNVGt9zDMn0CIq1KKViDZFWXrp4t9RA38bvAnfW+oVAgrVfJxmD9X0LsH566CQU66fDy9
z2mycKIb0Vp87EBCN5V70XbDD6vK9U+/XIjU4qh+Zqfhb2WNVjv5Prw0pBLz4gO0Dspp7WDPSQXt
hoSC6O7icQ5419be0ONAA4tzI3Lph5e1csk0AG8ryuXeyVfbSB9oONUBSVzvuNxH5rN3Gkacm94c
1ZugHKuPauNuE4I24WYeBdC0vx8p6ozTOWtJur+NVINuk27ovlLc8MZzQW6juYVRhAOBNguXoUgH
yMffOC/gT9xahQrP0mwul9XF3y8RI3XmNU0jGLGqKqtugrk3kD+2eaxsKGcKL6k3pMKbx56jxaOM
VoXYyYpV0WfF24rVFQXS3lEUq/G7e6zGqyu5+XpfQ8thcIrN5nbU9vr87U07J/40XE/6fq+z3frU
RpFoNPnK0wP5iTXTPCnmCWtWzbwmi+G3oHkAQIGxHYyzpyTFQzpZxYNvZ9ppbMenDmCqh1UuIyCX
fuRN2Z8SzujBLvA67VYuRl+C3mD6provyibfkD5507y3Wcz/rB67+sUsNM0MvxcXOz6FVTud41+X
8ZJMZ2togFpoLkeqXNtsI1qxW+Z6pL8tEetV/c6N2P29i4s5ddlmXS6mMgUkLtrTN9hB/xZk25ok
1DF1EuW5ySz/2dWTh6JU43uZhReteWq6fCMG+WxFEfyPgIal9HdQVh/44WiIwvKJk25U6UEtYj1g
b3oxbkSx9qWuiit4asc336wvAmEtfkRY+qZxI9PVt5FET6qm8yNWA7hHeeYE3tbo3NfzxQhMaH7s
iTKtwgEcGBG1D3TDyBxc3ATEGVDZxPhK3XhQYc7rRFa2f4BiO3zVVO1gxaX3OaM2GgrqzpirBvUn
taapVkrXXVsHHd9xryysqPkXC/FhpPTaRhd2mbVJhKecwnPs5e7ZtAYXqmbrbTTBi5rTHvBzLmox
fCfz82HMQd9ltVz0X6OgmDUyX4aip7PI3LptmG2vbhtGdM5dzX/d9komNuLi6pZXL/PqduurkZG8
Yr/qq0Oagvksf+i7O652Vx7Veq+0VL4CmF3QGDgk1X0LxOll4yl2f6485yAyf7RLipS76p5YgLPp
nXzcDs6o3VueCzufVWho423Vp96tyLtZORAQGDcRgFdn9pPnMIlJ34vxMgwA1ttbOjAY73zJVC50
V7NxJ0MBesbscb6IB7mxkSvbSlVgWp26KocuubPPcummsd9fMthhtNCwec+z3tzKcLVJqBzSbkRo
zEZX88J1QXl1y3DgfZydLv77iLMh5Dh1+uzUdr1QhQl5rp/NeNSJc7ewh80Uuy1td13bOXcCeCzy
2ar5q0gWCnDygo2M1brwl/tFRCfSqS8oU6AtU31IfLD92R71YDsG2oMKJI6+oTETvO94b6pW+jCZ
qapv8lkLgiMF0GMCj5gIZYm4cesM4j3LBKOQpYuXScuGk+Y1H2Xt4kaMVQ7eNMAlxeHqdvSD2ffU
mC4iWSLuOyBa9h2UB9tKmzrAiw0Lpp28PLfKzHfa9mNKfhTQgLM6X5a50Zs/h6KSuaySqVyolcio
1xhG2r547xx5/2tqr/JNAlfhzhnVdnnvxzpAuKiuza7H4kMug1gva1S+A8vHadWL7OqWMr942rgz
mqLbXlXD05Z/50CSIaJA2o1MwBn0zGULIoX0eVwl+0y31J0n3UnaaGR3YKXdLQisdGGkd33Kdg34
q4GSWkd5yuoseO4SxT/YydBSV4tMLmZPYaxWxX/IrJjNoK9z7lPCjbJoNdXNrzlI3o+rZZsHL4YF
7tJqWSmBvvHdvLwRM1GofB928lrEvyimMFP+62upo16hVK+eltfR6GkQLK+Z12BqweXOz1zjRo3b
PN+ULvhwHf3I5tYMTOtsz5fJ9lHJECad0ty2KfBiVwtEtcxzWlApz8xeRTaK00Xz3tWiE+l6ubqV
3H95KfKqxOjqpvIi6rpOthcneW38MN9pl6j60o50dvj82DwCzcsTv/U+iTyt+mnfAWx40wBh9CXP
/7hU5fQaVLV99oI8303z6n5ebUEjsazWdOWTmA+NNrGne9GgSt22NtRRNGC3w20tQ9XX/x9n37Ul
Kc50+0SsBQgjbtO7qizX9obVPdODBwkPT/9vBdWlmuyeme+cGy0UTmRVJiYUsbfKkGAuMiRHir6F
flJCrQlyxwaJsXn/zgU0tRbok//RewmUB/EP3KDzHQWnZRaFnoNZtMa1QAXSy76t+O5M5RQ327Cz
BHbFGPYdOmDOTT2+Yitb4mUem3R7kpUKp06b0FQP2kRICV89v7GRaTCuKi9FKlsFpCEwO4DVLSOt
oFU6jpvm1jaN4mYPEpoOBbAFNpHi0kbfaNDEhgKxCzcjYyl4tJWeWVYKuFtwJ3B4reIYCXw0T+GN
0cYDoB3X0IJv7dqkXuugKX86zDaeeBfnHDXOARr7jmXeigrbAz526hx0Up1l4XYbz0AbxCJExx4M
ei4BkijIeHFZRlAoFvFusWyHJjmb2fAnK2y+zUZkOmlYIiw2v3otERY5Rei9TdZz6/R++ffOy0ks
J0RnnOH1YgOiqhktQC2ucDsCiJkNv7xLZmwWJKP6AjTZlz4NuxMpFwiZdHS2Y12nmwV0pi6qUnU1
7ONpQlum8vCHNsHfNEf35xYkh9jXadNiG2VoG57BUHGhgSOrflGdnBdZc1Ti0uGiUdZGnaPJeEiG
9p0Pqa22Bzn24q4s4waWvw+kopPPEtwM8uUsADnCtguOVFKBApjqClEV6Nz7aqBpPPg7DzsQKMxD
QSOJaLBtVuyAhBmDYOGnLSnIrhHeDm/+zhkdLD8CPofo3cXzd5wE/h0deZ60cPUEcZdW2PTsbktA
x9ppfESuEs/pjXpkXw7JZ2rwwyWhVJqRFwdpJIPx3Iwgqa0tQOj0YDWaTc96LKMYWwpgNQLjn/Vo
y+RAmC4h+ugeHcwIuiVKMVM67fdm+ebHC/eMzldAJwtQSqAgzT3R4PLu9WgsAuedTMRmVq5ISDad
n1nbBptUaxsA1OPKBHrCXRmiwxLvD3gnw4xE9dy+HmkZrnmfuMXTg9HHDVgqYXFj1oHSaYOi4BH9
RtC+W2IW1ee6Qn8cKJxb58kB2uMKsC3BS2IZE5JNgHwFV0pwPzJu4D7FjK/MFEtqV9vmdTFjJyOY
FtvSGsCj4Z+LpG8eZJsap1505jYMS/GFDwytY8A2AlpVsPpXi4pPwQrIAP8cQ1skrYeHcMIkG9Bh
gVcSw8ZfDtDKElmpDzSN8I4Ktpve/tDlgt1qWxMpM21cq6k2Jq2eUuR6EOyDZ6KjRvtmf85BYe/0
z4C+7ejCa3DrL5afx80PyE0Uu5Csyv3NL6hJ4vbEQD8M9E7wdCVHT4GSRUX6nWVFezCplUFNC79t
DzH4xc29OwEuQ2l7BWXmUTuDMpGqfeFGRm4ugaENRT+uvBJERgSqMCE7uWPhDHYNC31Vp25Cl6Ep
gEaz4DDk6WbkTfCMfCTfVGPmHWgHDNVDL4Ht84cmTaOX1EXTr9o+q4EiemYzyoRo+k9OoxG5WyTC
AEWseN59JNApZSNBovTcgOIduyHo8a561HBZrhGvB8/DLc1JjLticsI7mXn+vKqssT1Y5vCFZDRo
k1wZj1MPJG03Oy8O2g4YkqgClcW80TLtaxZTeDRH/7K4zczIj00RXBmavy6JAAlHl7TxhaaLLMdG
ZuuYQCdWJlpBR9r4d76oJXmsjNLZ/6MreemYFA6F4nw/sg5Es7+ejl71d66ZC4i8FFeerdbqUzRa
r9l4ZtXsU9k4G+al3p7oUB13dDZdx92lUI20NCVCVD2lMjZt/P/km5eJdyqM/EfJ/Kz5UXq2fSrG
mhcoa65ROTa7h3eyBi2WKG/ErWDGHkTFTn2P/tQW1TZwixMRrSc0QqwBwdTOXybkCeYkvQsj3x43
LcNjVIFK9V1p9uZd6qF4bTVMuXlHc54BLchB1oVE/uDPi5ymRZAjx+Au5l0ApJLlkJRz7g9HVnl3
v/OkQHUytTuFlwT4bOD1xqz1NtQr/66Nntrj9aBb8AVYLdA836EnKgE+2u9MljDxONrHUiLrAFLp
OzMqsf+OUuNN1tTxNfXHJxTlxqdyHgqkTpRszoBFEgBWeVsbVnwlGQ2AQ/b24Hys8BL+Zm0w/Eni
HhnEPPSiQ+b0T1FXxyftRlF444PUzy7Etil7a9MjkYJiZ6ApCgXCO4nknmaEuRhLlDLTtPIq54gf
XbRuWAdqnpG1j0XfbyzegUWNN9gA/7urmPp6T7Z9F713Rb9jR66kfFt5qo34ng9l+YI0U7e5cQfm
Nzj41MpMudcjuvnfVg466e8yo/ja82w60+Ak3esRTSvbH883MpqCHf4Pd3bE7h9do1Cosq63yDp8
HSbyP2rV2G2pGjeBDxlwLwhMO0CO6hbqbk6E7YJir/4wS1ClzJPPjnEUopMqHu9osHCFXY5oGpXz
YrFA7Wg7ulOQFk8S5wWCh2Rkkig8nx6A8UdVqvMK6drF+KSkfmdOlgHyKltVarDWIXQckoF2KN+y
VFGaq3MlN1IssXSE2w+gzoRcyATvSa8RfrcSmehFyA3U4NgBjXDrnCr7sW+nEPkydhekpv3oq4EB
mvJoAT5pJbrmJZGeajPMUOXhAioRd7kKralXmoFrorsAW+cZoGvYqu9id9g1bl5stEOO5cCax8ID
eZDiH4KQASD6+QEX9mGPqrJ+PzaANHXVi5utXvBokFHOz7j57v2/y8mMqYamHjU42j4JZXYt0bO8
mlNQtmoFOaAvvtzEjgAr5Fs4Uuj1GehfAeJdiR0pyM630OCjTqIHuqcDpC71ElrgWTpXi5OdXkgv
DoCDxMAjCDCtaE1tQ0dg4ev32Kzo0PyCz4zyw/Q043V5b3O3wTNq1Nmnoar8AoQr6rai5tjjtcHx
gmG03Ck4IxWLQz6XR3T+rVrT9tC3SiMZaXMLhHnreAKQ26RgpqPScPfg+H6gWYHXZqRZlSIpO7de
0SENaLtjB8DmHd8pUoVRrU3SMg7PJMvIeUhC+zgB/GVQAbVdDjqC19C3LkAQc05pl+C+pDCw9TlQ
2BwkcD8d35auB9s/++/WKKNyAiOGHY2gGJuQqqQqmn6KutXIygiPvT/rbpAVqQLkrabhOAH5Pjba
Pn0Gkki3ito42vVZXgaLOdXRoIIDeVn0SLPRY+J+BPwi50Z0nhlAZfwcMBGW0xrAd/Z5eTEYym02
dLhILaO/bzpPHLx6Li9T0Zf55t1hJUHsiOz/34LUKhIZUSA60jL0jgFcHrW470Q6rMOiCK/bb+dG
zoUnH/jsRccgBiIS6hlQDQu6NcAXu+d3ooRKZYVkd8CzLUAxLKxVOUbgxSYPGgbby1eTzPN9qAyt
zAHZQQucKL/uGGBhMnZJ8cSyHAG67ik0ugLUiD9FIPIGhrgoSxBu8C+cs61pZBzZfdB9DxNSqoWV
FyuazvPAH00HLWXTHJQbktEQDN64Dute7LWMl81XmcX12ekNQIFOfbIy+dQ8kIWXAzFM+O5R23et
Wx2teQQvglqaBndobaQihLPR54TMeLauwVx3IJPIA7B8GDkXCSylczEb3SH1+IFmlRK548jEig1Z
h1L2qT2ThgZGGjqcvNQRKzokIw6q31WALZMtOWqFnt6GoDkN75bFt6I9qE3Dd2v5ooz/406MFsi/
txJzy3a9wPQ5C3jge6Z5Aw08uthoEra0nzvgGG3xKvvQ91P4J16wDomMShBWzEgqo9k4QWn/MQKR
aLoau3vfZxVoxGW5acM+/MtLwS/Ga/tPUdqPwN8cvrO6/245trgHisyPamjLexPgS3gdDzMUpPTR
vgrRjc2zvnzCZmn5VIdiXgVSyqNpFtUTKbpxH6MB+3GZoBjlZHOktLWTx/GElIi82mUol165nWCH
rLPDx9qR33KXi7M9oPhpnUWHCM8cj4vO9ppLakxPFq4BQLFMAFYIF6s3UQRfFd1aeLOfrmPfNdZ9
2Nq7VtFSINFoPMqi+ub5uTwPdV3uzEHUm0T5/hofWw9Py9rc9l/jevaztGf/gVx0eFqd1lBnXQ4c
fALAB5bprgxTMOIdQ1ftSHgMmGum06OB248/VJ3TbMBXFe5jqwJIcDSVu5phS5CmWT52h4GH8WaS
VvJhlAzQkaFn40UbxlGHZ1BzNj4bppqNef9oToDiVjoa+H1rMv5Cx6F8bp2qOHWjOCfTMIIZ0HVO
rRpcWQFrcM7xtOzW+Gd2Ba79pKnqOWRrbEpAnw19bR5Ih1JY92SLouFbMlsOs7n/hhrsYLvEWyx/
rqb93i3JTTsBkSQtT2JUmef/9cuw2S+/DM8BGjP4gIEVbZv0DPsOynyuAQs3gH732fc++EnupyCE
VPcJdISsRMaTCw0j8LRxx1Dzd4femKeXvuTVeQoeHJqMwGjEVsBv/FgknqcKgBGt0aVL1N/aLfGd
VALqArHXZETBBw/J+s2itw2JEwJiCdBFvfFjgyfFw2CF7ELFokYHTufWna5UNUr978FP0VIcStOG
D1fN9U4iAN9edb3p3+OQKQ/kEtqtK3TLBVbRJCiEMO7bDL9hFGHxEwDuv9PMm5vpMU1KvFFOBnoj
6xQgRaObNfsgaRs0GyoPwIEf6wb4HU1mohYBLND+kRnFswfyFWNf+fMBFXrDGexHgAGOgjzaAJXZ
QFolDu8Bdz6hxzvFLZpH5jVmtXmVLG22ZRxFi0wrKnss1oLl/Y5kaK0c8bWe1JMb7hGaY4SOtKxq
829gPgp2WqRttYy4TBa6ks7GBRUAXB24MYvXyIC9Kf4LS5xZv3x3A6Dwe/jSOq7j/HJVz6Tt4ElB
iuclWYmHy3OsKMzx7uBc6Ahgou+npEAD6beuA/7jMlO2ivYEzYxvvpUBXL5cos/rTXQTLiUe88by
CnABe2BJVGHMqEdWJ6ocPHzn4V0sy89tY7gvnWEHTy6Ii0zQN7zgEdp9Qafbzkua6pFEgYMa5MSS
44WmOVph1zUK9Q80RRaj3QE3Ytg2Ru29mOXoHCMJiG+K1Lss2bWhORrF1rcTD2i7SJgnaqAjGkCf
6pzQc+Ge0HCPXDkdag0dkYwMtR+FwYUxL1c6hPa7CQOsSbnFtkOyxNexbIpAflbrA+0KZF53xJCS
l0g9jXigWWYTNzde3Nk7mrZDVtwzKRY2lkixrLROmyJXFY9nYk1pcUlHjxcQe0kbCPnct9589FTR
idWzb00BlohxMpxpxaM+nzbZJ7sEphMZ0AAKLPsOD+MgLrKG6uA0xmeST20NJ5NGZygrsMbhnqX9
6Ij86AiZzP+6Nnv+7febmczhtgP0Y9d1bOfmqQVd6wBB9VjzPLmzvwJtTYDSGxHegYxgPpc9GjIV
FbyW0xEN5giqPsHdcq9l2i4QikbI8NIlplZoY3Bwbucir8+0oJbTinMdCBDAC1x21Dnd+Id2N5+b
wV6U2l+frLCArJ1507+c3YjK93efWPvSYursQM1eg1Tr5/r6JPpkFhvDBRUlychVnwWAPebzPFob
Eo3SwLMNnvjyOPh2xLau/833xLhFyS+Aiz0/e+6r/vvcT/ybmRfdqvQM/4GFTnLhDsDG/bnpN55f
j1vfj9pxhyZRZ4NCpmCVOVWV/BHMQCI15vE40H0xsKfksliCMSK5dCLeyggsnJ7pWPknkhlJM6xC
wZutPwQy+WNKgIvkowlshdqK2njE/lS9NSfh4aXGlYcmqr+PBvCXmmou7js10HQCry7ymMmjFpG8
HYPivg0z/9Q07oFESNICMZcOgzwoL1bYr2l2E7Jp8P4UNVvS6bDaKho+xShYARwaOsrLuh5AwOZM
d4HsprsQP6a7RBhAxu5lvpPVXIs9acao/WGC93cfGgN6sZukEOMms6crB13bkUzyNpnRpCbKcZN3
09YY0ITqB1z8tHYEnrNBdpMmeQ30F7v0t//RsL381v4GRuTjOSkAPbMJjDk0nt78FmMvNBvUh7cf
rR4ldEOf8TNgJz+hcTraxznyLaENLNjvkzV6+yiJH3hju2vUeNTbxDHjZ1AGZPd+j1yamo2sAipM
i+xYCOqVA8m4skDr1WJhOVHyjM8IMKsmng4hGGTOrzBI0xpPWvw+lP5fDfCkP+GSyA5Fg70EmmKX
uAG/XSePQEdFf0I2fEWnoHW1Mu5+lHxNUs9u+f1kW0uEDCRFB9/H9gMpKQKfC3nMBUAHG3TtLHtV
fYjte5kWPkqu1VYWzQur95c0YQda9NXQRWxbo0tt1ShuIvxLzgUzhk8skWDKiDs83KSp/4hm3FeL
wkKjOrOTR9aYp04xSTsT0qC2kH/ZIsWzDJ6kN0gJpvdGqBCZ3Sm2126gIF0U9OioBlHW7CjS9tbD
LpDzW8hg5jaQe6O0jGsfGOJiZsWxBjPslQaSt0D7Bba3YaJqA4pJSGPRhup5Pq2ii5Zz1N6ekBP4
bCqrru/tNU+LAs3vMt/3buqtS9uXTyzL5JOZueDM7U33iDpX+SSTaWWHlXU/5UbxgE5NHw0JabcP
Swu9GYUsH9DIAIBrL76QhZa32eiDUU52ezLLu5EBYd0F5SJK6zdpYwOJsBKgUmvjErwYgfe5Htpj
H/D0zwn41atpbpMXUDfM+9ZRuItJGjzipQlbs8okC9J1FHrNN4pmFw0u7PaUXwBBVW5LFU0gWgZU
zz9ZEwCqqoqTl9w1AKZeyD8t1nztjTK/jvNsfUzwFSmSwniuGha9zJazrrrC+hgFF7sZkaH20ZqY
TPgGqmFQQzko8OkEraU0G0t+b8z81SKzsxS4JV1+WLRo8wO1XoTdTZGg+I0CkCYx4hcUovJTqjC+
bFTpmCPg9WlGg0h6xWhdMyC8e5GxAqA1wArcfAIPYKbmBviOpyK8LNO3MEHj+HeLLMxrvuo8l+11
2LoMsd/tGXsbsPOPUYiWQ9SKmt+SrNz5RmT8mOP0sezl9LkZUrmRfRtdW9yIjrgSBwqK6tYJJEHh
Dy/OH1tnQltn7VnePp3KvxrB6iPB4IPfGfRTwR3h39MAduLsMDa4qCQdNtHXPr5zqwyZMXwh811Q
5s4V/yDn2pRlfgZ70D0gBp2rbDy2yEcQKOxaO2rXWkFaYFCGqzIPjXdBSNG27mHqVUniW3CUB7sX
VF3tyEAHGiSQfI1+tMFD9PNEyMSqHAvw3qO/vVGEVvvEgRyKn97P08T1bLx3+beb2GaMy1eaoA8/
Ei2w2Ekd1924AQii6kv+6U8ff5b8R83q/HgjN9MDiq6Qxn8zF0aSn6ym+KhFFEHm3rCNfB68+0OR
ovcAsdU70ttrj+VD8n6T5IO8058R9Bb2uUrRcK7+HlrO6shEF1eUvwtOMYDxA0LPqplv/wtzYZ65
KCzwOv38yxaBKnGp6o3+SwGTPd3JHHRQgGaw73gYfDM7ZHSKOsZjLsniwcJh/Rn9LsMdSYa4se8W
C7cGPgJgDj6TDClp+87GvvG0mcFbtbHdPtks/uRI+n9cSIcIP9BiJFjOQZ0cHdGCNfM/64Cj6BSB
ZIzLXiCyO5lgV3lVWh/jwMwuJGJoHEn2Uw9Ma+G1dxlqgEDXmETZXdHHyJ3aLp6ewB6GBzStIj0N
Pn7nqzpzzS0aD4BwrTV01PvRGV12eLCilZEwB2QmaZhVgNOaNcssD4M1ilB+eIGT7+miTzeCeeRb
C7UpYHPEfaDsQQvmPMh6lichxZc0M9qHNKheB9OdH0ouWhR1/ZSPPcvQV+5jE4nMlCIPDHYtAOiu
JEOEVsZJDaEA21OQoApYK2ilyq2/6EXIQa3URTNWels8CgKgfqiVKBop4toHMnmFqrkYCGVeUM1P
eRJMTyjgHrcsjMAP6CJ9TrIoHo8Bkq73NCuxl3MCQlyxoikNY+QWeDzq5IG8wG82PAr/URugGDba
A0oM5KxqFRpQbvTJ6pLqQjOjBphAUWUvNKMTEgkwjpE8RX/Km1PKwcNcqipoJepd1z6gqQNVxmpK
XoNE01VQxsWJZFnoR9fRHvY6hv6M+nP7/XRM8v79ZyywdfDuM4auWaxZYMkDeRmFHB9x0dYLC8uO
9kYGXmC91Jia7z6jHTs2iL6PoMeRfneuqz9c/9mzUa8ZKoYL1INj96uu+nCZg749hBGmdTaCsbWo
XiyQ/p3Ru4ytrMWaHDvEO9isccFKaM0vDaqFJuxPPMT0jo3fGVoV0XRD08CbzWtuJIdC8ZSGigkV
d0MwGzJXnGgaIM17zFvPWaFiD8yoZuFvLZGJB0PRnpog3AHOgA20cuVL4bjIDqSkFShc17+eUDOg
HoIgeCIPHAx+nEd7wuFZUHqSN+Ew9X28taL+1WhBus86V66qpVPT6ieACd0P3In3RHDpl0NwbM32
oMkwSa45L7UZR8fnjTx/o9QkM+SfEC2Q78zAzgOqTXKjJbLuDhVYxjQAqjzB+yPn6YlARqvUnA+O
J/o1TZHptJ7whSTEUZLkwBlYhdJMT2IEc3IaIB10Y5+UT2RKQ+IIQNCo+L+zD+Vggb/yyVEsz0v8
GGx2dD7ci9MLT9OnLnVC5Ltzy117jkCHKZAsfBTXvztGcWh4omFQxpnbTSuZdLNKB/zWYZGXMZgn
ye29nQ62LBSbPmKkNALN8ztug+hZ9pGnQIbHPruqz89uYnsZzLcjkpGW7G6mLKjkKmUWGhWVx+/s
SPHvawCm8mmSWbunZRt3cuSK3P6H0yA70QBdJBf2UX+M3634Oxkt0Zqo2W7T0//wIbRJLXL8GpaP
nLL5kAfYRPzvv2UUVTvbbCU4m4H7aamhGYDlGakXXZRqntqQTQcSkfLGjBTNpJA9tW8ScrkHCsnL
on0Lp6PQES2hTXT4MA3aVVnbzXbRUvh/d6ZYjolSebO46jO5OVu9BB05aEPdTHPDd4kV792WA+hJ
Qb4DfUWebUv8+Q7f3e6BewGo1J2WsTbaZyhX+J1TJQtjbbipv8qRZLor1eC4xnBXtQAVtxywaKkZ
UCXGO3uYnWHDnOYw2PMHgD2lD6lZpQ8ABhXFILHPnMnHLCjNhwT9MWpCYjEN+aM8128mJG2HdVCx
4IHsmJjlzu1xb3JY52272JlXhbqw0ZCpo8iWZbP5nVraikq4jkEl7Kcs3YGKGbl+L+E73hTjpzlu
jpZfWd/bdAIPCF7hrvOUGucmrtxN25Tie5uvyGAwAfpdBrwFeSOrryiJRrW24ZrfJw/ZHEsWnwXu
l4BkddvjWITFM7rC/yLPJCu+53boPmPPMTrS2qXhDLS2x9gva5dj4m6AJaDXBgjt69ogDamvDaqd
1lbbJFffR4dWVIP3ArUC3wxpYXOkbvtrLmV2cqwSsD5NWb14g52togwwG9ZgL7YArGHAHU9ebUEV
Xq97M3yiYs2wB/7unGT+gaY5dgg3VdQAgmdu7Q+k1dOpiVEW8masfVFI39+3oxGCjKiqNk1QRl9H
E5hbnNlABvfy+8bKOWr4IWfA1V41pVnfc877x94o/pBKjss5eE9BcHHGe3/xAehjSEpALoOWb/s0
dg85NqC/oLqGxA44KfeomMCWngf8AYDXyXU6O+59AMiijVPhFYsnnXvflEPJQHWc1ncV6j6XKWly
Ze0wNLpmhmmgSlEZkqYDOsG5DKwTBSS7RRs6QKwNLWbtwY4kOGhmfH5AbunbEqsuwcQwefWLbG0k
+iO89o3Cis5izS2kXLo2aZ+sNnEPfSOCFU1pAMRYuOqjzD4EpnQ2RerbmzaI7WPTx9Oa/jEVCAiO
nZpSUa2e0v+Jpm1UvDceQzCMaF/SamMKRdpaLfQ/+DZRvhn62Hm0UWhzGFye7pFSaj73Y7gpQEv2
DRAt2caNR/MyxxXSR4C/R2UXFIYrPvmjFzyPbu4cBfDpwHFf+V+TCa0D0FcDS7ZhPkTInJbFUzqy
bZVE9wAlnL6aro+H8alhAJy1s0e/bECbozChqjIrsQubvCrsHFUqpGijqFw8eIQsFEPrJvjZmGAx
SCJMBhY8bMXSEQ12W48b0VbY83xTIMP+i91inI1/JdIKlkhk9ruYi21wToIxvpBV2FQoTiO5HgCD
ZuyBQ/XiJEGLbglsmzko3fXRtj4A9ju0DmWLYuiVmXXBNammYusOtdjUiRtcacjwQ7/OBnscZuGf
tLwJpXXuzf5CInKno7w08e2yehsbeum1rQfFwCyluTJilJbYXhlka7e7kwDyRBY0LZ8AbQH2Txs7
gMtUybyoY9i+mIOtlg14CvQH2V1cVU7iiiK5or9vpw0iIwHCTNp36wF7l0cUxkVrx5XjGWcfolkl
tb+0XgzexAhcqE1ldw9e06LsaLSsL4mwig0SfOk5tSzxsQyNDcnN2Un3UyzKvVD+NV7AjagcPhZJ
aZzyngEpVcl9L47Rkw9eM1BYOIDqNKtVlSo+6xqUK/kMwOuqmKqr1ZXBObJ8lKlKzr66rgvs47r4
4//PwlIx2N9itONjK1HGRFSemVujhjtH5xFKRBSZpxPNX7jvujtTzUye//Uf+wS/bNmZeKdnvglg
SsY8ALzebBOIwmEA9XOz565huwI11mt7LMePnhE5uziv4p2LyryPVYM9jhB4+gfS9g4YRurcwsOp
0oah/FwB0vBKymq2N+EUDc/VPIQvXhGtFvHQ4LU9FQ/kMuN2eimNEeywgg9PHO896L4A0XUmHWSa
R+uEm2n8TIN0ZL8OhZuBxQ+ywElsIHPMiwU5+SgGXxu40hymKBg3vSVADWslMaif8HBAQ2ehRAmV
otNOK+iFB4nyqtlodU0PDOQzzFGxnSO81phBJs9t1MlzrwaaikAIcFRM7oPDLLHXJnSk7ciNZEPn
JQdjsk/a9sYM+5SISWo+sQfcSF4Da7vXZdVpOL7ccb/zDwAPRveKXojOOTO9ZCfsZL6ir3q+xhbu
hQD3r3aemXTpNjaqH6CHSHHphYm2m0cAOzn1dLHz0F+3gxluQeha41XQsIrLhM2GuRvcnQTu2YUG
J+ZPePFRpAGRu04UKgXenfnJCFxzz7LyPFWd4YBLDFgTyDgVIVhTYDMQVAVJSwsbQatbgykCffmB
pOQwIrve9IX3XLMmuUPB27cSrVAvjnTylwAUTKMZiScSVR1+YtioLrDhU+cvkeRgGgPuFxt4/GCp
Qfhxi9Rx3a6HcYwfaIiGMnkwEv5YzUkIGCKr5GBs7eMTimO/3JihvcAAz0V3/fefI4iKb3fQeQBM
cBPtctwPkNq5+TlyMZsGGvKi57JN+0PSm9nZ72oMDfpU18uhmmuNm6bY6QcMIym1nKZOgGqdlXZD
bwbmyO5gXI61blmisuZsnTIzXOtQ773I3lWn8PsojAd5siMDwLF4+8Sol08ghekcOTbhitkO0Tnc
F49Z0n/L8kx+6Yah2No1E0eaxv1+DrH3AOCy8mQOBooglBXqIbOVYgC7RrWTa+9U2ihqUd613xpA
f42GUyQCcI7GEXjoVXpxyRu2EYBTJ56iQRDJR63ADgno5kvrouUVc+S2aoNmQzIajHrG4ylguqVV
WODAUkGWdQJgJ2m7fKzKYzG7WOctFUra0myOHDTWFy2Xah1chJuNzoX2AG2kdVLOsQ6d5zi71mpC
VdOyDmh8UVMu7yNL+iva7U9s/zlG2gZ421lzLBwUX5oWL7426R+kb0EDurbC6REc18v+baQ2dpu6
sNc2N9097elmkQ1ucljQdi6JpLLAV/bVwjAjvJq23WGcs3mVuRz7/FSYybofWGJ6WMoyBxcvZcF0
71ChJ88nY++mPTWGG0u9p1NEeBctjWq31Gqqgs3WsP9KJ4OdqPiS5D/DLhKG17g0Ge+p7JNEJboB
l9C6HlSH1nH+HprkYYJnBxQEcmIp92gEn8rUYYMQzXxtcgSulHVZRIu6Q0vfhQYAEMaXQR5pIkB0
sDL8wt76AA69DINYxQkevgAWll0WkTpySfkbWVgAZCZosBf900o7kczperQS0iENUy3aU4GSPJQW
BIBgGMyv9TieQMhYfxUd2Cj7wmAPORhGDyjeao/cBKRxhJfdTWUm+WfAj71Yk/D3ZolKLWzL5vth
AMkO9pK9D3NTebuiy8xtwWMfiJZ2t0NZRLhoGxcv0S1wyHZGCGPbSN1tLRxzR74gx8R2pTuMGxdQ
FwDHeGViaAH7joyiALsCCecW0L1Nh+YWFgPPVxvKOoMhzTse7lHZkJ2I0EGbLEfKbfBRjc0K91kr
KVyLnorXIE0AUBVWr7s/JlS8bluUz1/NtAlRIFBan6q5NI7e0LMrDRm44q9ZtVoMyLYrUZYy+843
ht1qb0Vmc+6g13tAp8s7YdsBO96Im+xANoge3OWs3ABuHl2yZTSecr8sP7DeOA2KTQ6YkXwjlbya
zPJDEQQnZjr8XMi22gRNM28AnRKcqzj0HprMBn29IpuPxvmzicf6ZxR6mkcHONzgiemKr0EfLwbk
OeNTL57GBBK61k2S73U6fkZdHl88YyDf7RIb1wflSQbkKbq02zl4d0CDb8YBeWn85Q5CHDugsz/Q
wERpnH3cTOsGhOVbxswY79XYUdEmdFQC5zsCjsQ9LqyI1DRxuZ/QFoJi8hkv/YtNZX6vwdt77NVN
mES5zIdz64V3JFrOIge76LoNUCSj7dC0mV2D3gHI5MGr8Opdg0zJWHstN8+1lYMCDmCjcoUHC1OC
RAgCkpLeA5JQZg/dUYsW69v54k1SCpGX+VOnUqokAqR7tM09ho0FhdPH1CA9wdcTSjwAFPlTRrh7
NPxORoB8bRqc68gP9wtyH9mRhw6KZk251rJ/j0dabXwTj6ZATvyc4a50ESJF7cvs5RbKN7h5AZRr
eiqKAHxEmJGcDZO5KElmKgUddVaancCnsA3dcZXEO55jw1GUU3QesyxejkjmKQUd2UGYVKsb9e9c
bmS+N6QVkLa4BDinZa3/j7Iv63IUV7r9RawFYhKvnu1M51iVQ72wampADGJG8Ou/rSArcfv06XNv
PWhJEaHA6cIghSL2JjV5JF+Tb4qNqysxAITf3lAT6PIQxJkAz7KMqRxkGS7WETD91h4X6YbmuZ5l
n0rsvb5ZdvDTjuPhubFD/BKsaUKgFeE+1KyAWNSpb6rAQYlGlimd2OE9ebXh7MWUZiiZCO0Hh4O1
Rsih/6kMQJkCFZdM2zS/NPX90plN0yy+NmVpg78Aqfs505wtdpjgqY6SXHuMknvqgQhYbA0ljfWV
AvmpwMCq/C9kix0ZqnvJhAWvCL6E51k0JsMd0link0JY7uIKZLpcIe/ajyssCrpCNgZfFtHyuXAV
hq3rmXS+mxUo6/v735A3cbQOC9RN7KoSx8Wtwc8oI4hPsYZgNX0QzY+6oV6Y+bNyES1mqHWclWS6
yMn2725JCQh3eUe9T2XNNeP9MvXT5SKiHk3Vs6YRQHC9WQQnq3LzW7z0yhvkz7QbCjoNjn/vtU36
pfGT6oY7Pl6/OkpVsOC+BDj+eYy9YE27vUjwPxu/6zFt6y42hjTmoW9uHYQyECH8syFd9n8kmzeK
3OvSo+MKYLr0zPxK8+qaiRUOWEUC+ub4R4RMA9C0tkmoNrScUZo7PLKMddYk1mle/9BSaNH6TWJ2
Kx4Es828hGo+V0fkIeWtsQc0JkcyWdzslCjt10JSYnNSAT+HAWu93w7WJF4T3uD/AokZK7LiKNXf
/9Mk0gLR+Z8mhXoS01eaHKzbOz4M2+WYoEGJ1MkL5VbRgScpQkufGpDGDYqt0BGDFAmcYNMDMfYR
1C+HrPGw0AJN3Yl61DSpgZ/hMqae0IbgQIQmEhOQVIW/p3mz7KJL5lcuc6ZAyXTldx7P7exlmdo0
nAF1/GrGok9jngCJpgg2xOhR2+zBKMFCM1N7kAz7YBePTDufTUg2KzI3u1FSnRaRak5GjuNT03Hb
cD35rL+RJQvLVVuCXwA4iUivjqLhpiIh6ZU2ysASG65JZcWFu2Fj3N/Z+bAvYgmsGZxOYZNlgCoM
iJZr/FKQpueAso6FzE8QJX/gsQSIvot8nxS4E6sy8sJjmIT5aXLdy+afZIDiLk7FYH3Y0XCZRoor
WYDVDwobm2x9paBpV9dYTOZrSHYbGq6xQ/S7Pgkm6pMdTQ1KWfV47jaxX50kFhCAqNEGiykNFxkw
/VNzTWozNsVHd3ZCVtdOLqxYH+wHabg33eRHDwCfk8cWGQmrjtZYWkaK1BZ4E+BcaV/T2k4ruFFW
d2ZirTxas7VakdsuqnNanMKQA6BICL4apukUxUgqjzJDrXzOq3sxlvfY2Vvvbs1GxOKM/LFtVb+v
80ydzDHNztIIp60lx/GL8D08O4rC/YljK7zUfP/dMYdn1kd/NanND6oF+HAKvE13lbfuzynrxXEe
kgZZHd9FMVaXMtSiv9duoY4iGCZ3RXDDAW9eOYqejjSLRAl2dvdt1nyd3Nr4mE+yoO+eG6AYnMiW
GqQSNEgjsR9rYOXMcrAT/Q9mLYdILi/ytLGD92yL+S7CsAH67IpZS3j54CLSXz/5vdOtUgAN3yms
gu8a38CJJkr8N70euqps2Qag2dnOV8gZdFDdjiR4rSJ9hQQwQEBZP8iDU8mObYLccoA3GB9TDsjp
2fdQOMCkyYMkENthcH+D2sy5M5nz4APz48T0yNA88SRvZQ7EYT4CgoJI6klDNiXzHhgHYMisIFnY
t2rvTfj9Sr/TtKV/XHfypUvsQORnqwbrtWel72NQeltZ19Op5ol4lOloriaQ4v2MEnHyk4SBzxm5
0JETWkff8aonVB3I2UKO0QOeLfKl9uxiHzqZwGaMtfusdI6jj/0igOORv//ZGDqT3yhTNCxZC6W8
G1KSnFNWPo5A+nOwdZw6VxuSk0UvAuvGB8LZZDRIprUVKHWVG6742HSIrIJRqSEeJR8IU/s+iFDB
ooXLY5N6QfKt6TNvplZaGJnIU5FP3e7KvgLwyoG8zZcktWe+L05w3vjVtMIvXGOrZT64Y/34vhoU
P3tasoizfuKbWLbR5kKm7clubOZJ5IEaS6O4jbzlG6Enkcyx07d2LLIjKUmEiSi05WcaINOdn9JE
3tCIrhjVMtqQeWeHQPsjTW1fX40+E11N/17mq5EpKf58RPBVDYcwytM0PfAIMdBP+Iy04D9y4Nxj
AQ4wjSDqykcklc7AF1oyRICTF6pCIbgeUlO2gb+xLKDX/zc/ifTlfZ1gE17ujcnnZ/AP9Xeu5XV3
iKz0d1VttkfW+s8dinGBiaW11Fg1OCZTB5jxZIcX8B+1ZQZ43sVujEKLP77itkGEkvMMIPklv0GW
q+bfbgNRb6wobeYhGOGB4pdrXm1SI0cN+3zASu5o2JNaavXcJSk1XlZcWl44ssxeHbkDKEJ9QWro
AuS77xq1i2yW7Xlrf6NVHLZUOc4J5qgXSa6WgrQoJFmN5/WnKYmXFaGMUi43eQDmkt/xJCwsOJVs
zVs/S7c2yKzuo2ACFL1ugDvj3oos2Q4hU+4qKGsUYgAKbU2KBr/3HiiA8XZsql8+n8ybXjNCVGZR
nKTnv9Eo6KTPV3bA3mX1itDNq1PV6ovBp+5LtqY+04JExq9WNvKz5YXDl7DJ3TXYCMdDUaWHEjvO
ewc8yWdT5A9MgjB+7ePIFukIqbNzc+SnNQJJcKM82QxACiQZUci2j5HLuKZhpQ1AxfYOGojklkTM
Anszy+NXP55s1Lc6nbPu2dTtSasSy9raqNtZ59yI93aIA+wQKfLnAHj0Z183NPTiFhCeoPbUSGHu
AdkqEV7En2qyWTxcKS48OGb2aCURULSC5LvNNUm1TjP1ByRKg1iz3NEw0bLaBUA2yNcfVK6QRdsD
3iFIlb0iJcnyCpk5rZDqaCCwtooyoG5kXYbCNN0MSffRcxulme8/x4uN+LRepnQWoARmP1fqxWbx
wAEvcJqUYNvRRzkWl2GGFY7ZriPEn+N1XGX55bipm3zfZQAeDol0ZxkDBr1+dJqyeVx89JrZvLGr
dAcCK741sv4wgb3qK5JvECzo+bSZQqf4lkygcXKy9jnPrPrWyTt7TXJ8rL8MZFI9RkUg7urAAFOK
tkciKui6EDa6t5lv3PtVV4Exq5DfRvw/rHkfDGcz84BzwKLvTjwUt/9+6gQc+iuOQs5w4OR5OHTi
Jtg9netTYMurhiHysu5J1Q3iub5vnErdKOaEKL6lcReNB0AU7fJgNE4kcsbKKFbX43nOrJv7o5tG
N4sZ9bKeY+6sp0t1IBRc/F9Nmb3RRWn29Zg0NOc/r07ekYbwvfNUuzPsCUlgYR2tDA76hrD0GSiy
qZsXJdjGdJeaLpAoIHGcl6RmCCU6OpnTAjhhdKZu60nMjHMR7KcctV56XlZ2Uf04zy5xHjJ6/U7h
ss2qr448t9VNm+dj/vPPqLZRB4Cd/De3S/L73s+tbRsE8mBH9fimuvpU1tJ8bj1b3vcxfgQkJ7P6
02w0mhNL+fSM5dClmc1A92SaiFHQUzR1or0VVOWtox+2Qj9nY90Yg7EjOZLHGnCBAdec7nyZIr3c
BurWqrU8/HBoDKRF8I3TD2UZkzn9MixWfsyhISlIlsRutKLf0uKbfNGQFFWOZJdx+M0YEBpd7Cqf
k7qTj0ChWPW2l8t1PLTmBmwJAP/WWQCp1gLQfdWwBFqhtTQ38hH2TSsAxbAqerbB/3AYFfIJaRgy
FuGYrLmRrYeXurZQY9wd/IGVa1KSzO+Tu9y1jTOJgtpxD3h7idkHKI3WSiDLNLeKdekX6jVxFNtG
nbD2UWmpV2QJI4aWie7O8Zr6CTfPVk7R0S7M9C3OZbZjQhWnoE6AqJ9PE/5XcUv8v1lkkRcfxsYw
bwuc/qWAYXoDZ1y8ZWUf3MaCN7dDnwHXkFf9ayLNR4fl/i+eydk0sZp4W6js0hTP7Nm0lLZHpl2P
NAq7e60N29p5Xg2OxKQYHdT3/30cKwlAi7g8GVicrQHqzx4ZiLD2EfMnsIHz9L6Teb7JRJG+I0J2
Lj3f+d2z/lixrvrGRsdZg/YgeRCGHRy6xu0OVuLaD2bE+3Vjy/x7xvmurtv84FkAkYiAoXwbMzdu
UfpglWDpzA8kc70eVJxaa+seDU0LICwrElLj9dEPezSCHZmQCGBB2Wpy+/6ADAJd72iIIwFpEPqG
CgG2P8vo9l/GpCZDkvmqSJEox/k58Tvsere9awIyZAj1LdBm98iasp9t3zsy/ZuOhF8dpFFOODML
1BtOt/KVGpILM0ebhcAluDBLAEm/asdkG+HFeRhNE2kWtu9/9R3pHjyGvflkgssrGUz9lSi1Ab8Q
/9oambXH2jDcVCPIwszWEPuulM2W5pppau7cpve2NLcAY9Eu7PHCJ20usQxpAMmwo7muh6UtSFXL
PWmdKfI249D487AGOAgAQqsW2drgRrBLIPS0okX830n0aZo+CmCW+adbokxfrgJ9IiANCynmoXEg
czKc51xPp7GIPPco2maFGDyqQ2boMo1Xlukmse1ih8AfykY1xhnJkG3ifwCb0Ziaum2aledOPe5y
VDXbxbAD1Yh1TyMksXT7auiCdaoUKhO1tv3UKq1FulmwJuNYn6DLBOynKmUX85EOFKwREMFz6dN7
ZvPouUmHy/l/vz55S5zE3ZXy1uTS3MdN3L3GPSDhgQFjIIg+ta9VdnajsHnJq2m8z5XxnaStM7gH
JjyUVGsj2zTEprSFd5znJNOTAtbnw1Q03hcHaLrkOQ1QF91GjUyPOcrZkWCb3hZl/dHIRiAc7DNQ
oHwqsA/Eu4zGRt/KdEPmiskPy9yPUdf2aU5DMllkUeUCECbDkmisnfekS8a3nCFfV+Rhsach592T
7OrwEak/7oO26rNhfAsi89Iq9prZaoy5+wBW2dkXWXGBwEASBOPbp9WnL6V90RXJiob/aUWTCx7f
q3HYe2XwcT/R/UO31z/J+jzuN3YNNpLlZqObdL5fSQjiA9y6ix7oX90m7PBuIbezZZLZ2W4UYA0a
TH98BqnyE8BD7LOMzenZb/FtAT0O7Gda2U6++9AX0ybuyqZal1FnrlDSlJ9IO8RIOcF2K1oPsT6V
tNMKyQ0Zcpy0Kzf1yw0qTvM9GVep697m3vA+u9KXbcrUObte8d8vOyu1RYdo4sWl/YI3x3AEW8b8
SfSH1ZfvJVI43TLtTjT1nz5DX07vNAnVNdPy5/MB8LAyQsazSnvgC6G+jHqNHv67bIg7RL0cVWxp
2v/X3H+6Rtngd1CmYBu9urhXGbxErBWfqAJw90oAPfmm8cEBG/pt8oA4WfyEIMBz7nDvbTILE/Hi
qdwryZ1dXRUptraBDWxEPEJNbE6fqAkzrOVAFywObSJwStlU8ckePbxSgUj8VMcBv3OQWFvrEYkQ
BcKeMA2dFc3PQFpy8LIy2QTRoRAeSutdkDsDw8f/Wfbtbxl77duYNxJxWz4+GwE+R5EV1b3dusB6
m+rpZrBadVKT1x5aHODecQ8vji5r86fGxZ65y2v/RSgT3BUA2P0xqeC2DjMerf7X9SQIMp+TPEm3
4PgAapvbqe2ocy3DZsJjj7oZFz9dR6Ai3PPLG2pITj27iP/YLWrq+Z/Ws6/GTtS2BDQ2c7HysGSc
PXgM9QOAULQAVzyUD11hs3VXyeZbBmI9vO2C37KawLzgqHdgphjrGFCN9/gL06M5DcjQNeNoXw/F
DidKSMXWDYBeg/veNdgWUDg+1k1/U0xp8m0YLR9Yn3/k9RCGt3/3EeogZByAl3bQWLZZYQ/nUfd4
Fkz7snN+geQdpTYkIxMQvU57M/N/ZUMoRhSP/pnWAAby5DbRkaZqC9J1fQWzxXuAZB9yTNda5Ika
Uxy9fHrXn4RMCh8YbJvPz0MzCrr24uFzWhrW5crFtndEkh0upD9GMALNHUREH3/Q7C81gR6CAhd/
DWCS4ARck9eyTY0HU7jhg98P5X3kd0jOwYjkuGvDBwaU3MCKvDMzAt9YYceSINmEsSPZUePhuba2
zaLZoaAHNoBwqnbYMPjrxSYZxumoJkOsRu2fFAxp9+cgDHbziPwzlBdaQrX3dHH6GGAveXXFFN3M
ZrwZD44Z1EDYA7YzeMXC7K5wnlDqkeEeiS4bQxXHjgN86ErOUzxDSmFjfaUnFG5ngrzDB3yR7IMA
2Z5/vJBTpBt4uzpKwA/3qegSY9i3eeicJwvpe1PhiLvMdFAlL1NjLdrU/mE6vwKnDr8BqkECWzQE
La7PGQo0BFuNg8V+IJfsVjS9+5IpO9+HHJUHnUQxkWn377H2AKyYGPmYWfQcKsCumKEcdk7bZ28i
04DD1V/YlDzZiXAeAKXiPIgeoKJTw6ZdpIckU8oa99mEQEivXOeBjA2r6s+VSPc0sl1klIFSoth6
upKzlPlHMwa2C4olPSaN86mmIavHaJ+MDphi/zYNmWj/xcuU5HBIbi66szOUSBSIbP1tKmkUTaJu
rqJHgfyuHdmZtvzNp0xto3DsTwG4wE6+bgYJXtUVdcGzji7pBXXJisakp94yfbZZ1Iv1hWb2eXGl
5co08/pCizvqefb0O2hDL9SV7QCeBTFQdKam5QPq6IYWNDKuBLcBCYtPNZMB4OJSJ4jOi82FMLbK
f9UvF6Ie+bA/r7NorYlbO6cWzrpqkQ1cjrj7kK0eHzNpib0tzPwFIEQPIhIoIPs3i9GYstliLOuv
Dl5BhyoN5CYdm/6b5QdPjPf9s4ja8CaIgmiDM8v+mz01L41j8ieklDe3KJlz1yQv0+zb2Ajg5/SS
3zaeodbkZ/KaX9L17cc0rEDoYqGqZPYv3XjV5UX2OFrTu5ElOcgJzfpEjf/Z+yeZXzgd7h9tk6bl
z/8RCbSucWeBE+VxgElxC8wo+GQM+ekX6JqiUUkQjl3wiNVAewsMTXH2dUO9SCUfPVTWP2U2MtRJ
/l/NmPyZjbVxQwaZaQMpjOdMnMmRzOrm1KJkkkaL/MqbVU7ZXjbWX7NZWbfDikyWaRZwbjdFUfTr
K8UypJ6l7948nsztxWdpC+RnIVuj3HDFyr1dgS3bVAH2fihn2AqlX+isVU+ZAESG5d5QY0XGcATd
z9bSdTkkyqh2h7pp7ub1avpUoW6tvUmsDeiegXHflNF4k7XFgDtFd6kBTgUq/i3jy9SXHyKSV6Gz
j10rOdVYlyhkZrlgmkBhIjLc5DwikTJQLrApsao7p2b9G2/5bp9Zoj6TtunMWq1obAOZTOMZoXyH
HCqZgmMB5FW34Vj+HNu8vO+zXL4ebKIbx+vuXoTsJ/ExOyDVOwIDEsSAWlnZoM0ALnZ8pGFtP//7
zehcowky0zcRjAZ8mQ8EZPMawUxW3gRux5w/cuFn00vfcuNELDhEZVMbWFZgGyb3iyzKA43oBXD5
WfPBeRNJYAlzdkYJmYXAej9+Q7BzWLlOON0rkAvo2rL/UAB4tD6Iui6xaULk94LIVw8B7YroL9Wp
X6lZhB185bC3RV7ZKtpWTRkfB80qTNTCJY5SUEKgzD0Nh8Cqd//+/bnXSLn4/myXWUHg+4HjmsHV
b9ktBy8ZnMl59KLgMcU9AdLbOL/x6g6HXC4ynzL9uKams/C9JWmYAYkbZZcWd6yXwe++GxJYUCFW
I9yKHKAD9vYKSPvxs9GEfMd6EzykbqLOft7iLNMxnMNFHttloZKt2VUoP21JV6M8Nx+FOIeksEFP
pAuaFrvJYRHyq20XfChSIX0NOQBhJIobHpfiLEuj2rosEy9Fl/xOWif8bZRfY+E0v9ocoHyIOY6o
EyqnHRfYXPz7F4sNwVWVDrNs3wr0rRnY3OTXGMRZnBSqRhLMo1e99EKkd1geVKck9hEgKxHyTWsU
k/uobPth9OOaALWyKHxpqrJ75QoxP99MkbGMrINViorcWycxEecOi2rcp272jWTUXNjM3cp879zp
OUThBc7XgAEZdyG2E4b1gjKN+CA9r9njIIm/dn2O1HANA6mwc8GyJLwtnNa/5z4DY19uayA9uU9T
4MCuheuPJx5N48mW1XjSNCD9wdNjElKDjSvfYdGLUwq7+JgiE7fKAVMKwy4PazwttSO/aUq2DgYw
cuD2Q/F01zU3Rd3eVbZn3FtglEP6d2sn2D8UPXg93DDf1rmFIzIQrgIDDAdgiPc+dMEgD0iKbFaz
CZgLhlUVoZCE/JCNVYWohkUpYJe34OGNNBaTGYLhuxRjsra4DUxV3ZBitpFmMKycKmx2i3qxoV4N
UpJkAEj0lZyGgWrzUz14R/JJImoygqUyvcjclpUCnezndRcb6mFRM60QOJTzB6j7wToCN/YXR3Hm
Jh9a99yKGrBNE+A5cYgvv4CBRa4EEPd+187RT/Lul0CaIZDfgMUvLVUY2Xoykb6I40RTrbosAtSc
HDgQPkO738QNclfCqmzPJR2pT61cB+XUnqMUBfVAtAQ1WOaor+EAGL2TAXS029g6zaMplb+SJH6v
giRFJQ8DbEQgxvumBGVh2KvkMTErfxPYhvkUqyZFHMstvySB268zK4xewA0brOI6mM6G23u70Qjb
fVcw+7a2rfGgcKx7I8fAOwKbJzgCLT6/EZ7Qm4zsd8R6sHZMoQQN7p8G5/vlaYhzZSJ3448Qt7+Q
h2VMPRSw4ACeujTpSr3IHANcFPN1CicU2WpRXTu6ML3oXsyau9fTFocXn3zuLqqLz7t81IurXHQF
/b009eKCFwYXXfK1XCWtp+Tjq1qEF5e+mHnxZ/3jB1o8o8CNH//98Wr57vXjFacBDK98Cw2er9cp
cXgp5l2CzOTHbAJlCXAXWg+proU4uabztUyFeT/L8GiO96qS/mpMRC+AXp+aG1941qawkuHI09gF
XH/iAC3RNZrkATiE3n2CLVcRWvi99PiRGMBynpVkIQ07AVwueF85MKlIRI0d4kmTASsWPzs4muKk
Qp2TiSBgPibVYTGsy9y+DW17H6JSH3tW2aOuPGVrZSGEh1u1eImiBD3J5UuEXMp1blb1C+CukA7j
q+YFEZdfwMJDZftYP84nUX1eblw895AOE9SPpFBa5muZQYexyOQpNw6rjW1Hp1VDHX/MIXPCgV9k
V35QTGlsyQ4/QXfde3kFMK1cnSuJ7PTOD6sNkr2G80UjBzUPyQSHctXG0TPIhOZOA1L6Vm1rfXgI
/NQbLvzQxEH7vpjYmwhL1dp52IC94AOrvkJw8c5OJ1Of7oSrwQYgXYEc4HsDMUI0Kjg4yAQiOTUk
j0uJVXZtHjNmcGfFwyK5tazgd2w5KHgySnFwUtCN96w27ySi4XdcJvZNKKbdlZyGoYM/kRt1v6EJ
1LR6KvUiZmF5Z4Y35oDiUuklCUpu43BaVfFogAJG4s2JZN5V4RcY6ib3LagBlGucZyl1L1Q4xWtW
bYLkQxIOAqzzckAJp4Ec+6emQr002I8UGCKRhtTzHlmgY3fTN+mUr+vWcjdNUCW7eexl1bp1ov6B
5g4Kh4bVOBkrYMQgOSlj9f/IafX/YxPJADrsmjZWSNwDmdLVwhPnACCtLHL3wR1H1bB1H3HnljC8
grBtNgyp4DgpN5xnWTMXS+lCIIwEsAiS9U60AxdlilIUe8RkofqjhbSUY241xUM4svyhBZbBMW3V
z9iMiweSU6/lwPGfTPBrsHTybJwEDnWxjnuwMlsAgdhVYviBxH4sRUnWg9uuXElNpczVWN1Qj5oU
KEEfmkVINiATzk9hhtVDYogHQP7ZXxPDAD9nlT5YehRhRDowB9tfAYp7zxJTzDo9ahzH3XNfTGsj
9QI8o4zhYDY1UjLzWgCH2FFfisJnKzwB2+/SrW6nDielIP16ACVK/5cfqlewcgVvoYmcJQQ4uicA
bKe7SZUGMGBrcfj3h7FzXZDOGPM490BGo//5/tX/ZdSMKEgEmcxj4XVI41jFKkTtSm9tQy46gEFl
/jGPgvpQF0V9D2bVaQOs9OwlcI1sFQRN+QtMeeveGZBwYw9I0FPJ+D2WANpgtfKeIwvnzNZo/vB9
t1ubXKAeJAhAKkHcUsQOhZ9PU23SIsZdEcmT48kSq2bNNTUbZbzstxGOLitjCL7LxNlmaSbfgUeC
bb5ow1PAjOYBOVRYixg4Gy9T1W/mIhBChcL5i7qt4t1FXYjtv/z7t2iz/3ylOb4DdHz8HdjU/gfM
RhCpCMwlTvLYgGJu01R1c9+BczGUOSoC3Ki9D4ZO3TTZ9HP02p+u59h/nT1HOn/JXPxseSReyxAh
99Bp0vuhMoODl5vhATys4t7kwObwujB6HTAVX3ew8r3KPoQm/2m4rHu3AKa4ads4OFaAxHzrg13n
ye49G2R8DPqq25IVyGm+tgPLEOhgzl3AsEEG5LC6i5wYZ/jSnFCQk5RAwCqLL7kM27uy7B6bIQAp
olD5l4qbW2A9RY808jLg+Y613R07bRHgkbz3caKzoQnGJLu7QTaP5Iwm+K6uDWh67AwyPLd1jrLp
yvouR1Ufm7CkJRHlFFsAd9kMEsQLJFsURoe6eUzgAFQd8bjzXDd9xMogfUwzc6MB7QE4xVW0rtL0
QYAO9paUWdelj3nEACzDcDaD8CxMgOYfrhiqOfdCq8nG83vUuoZAGrWbaYxwSjEhmSLkFkDeYUOX
Y3xCCUhgd+vZD0esBWDoskcCI2zogqNZhydhem/zp4mntjw3eY0q2E49WMowfH+dpvzglBXOigkd
s2N1BOBRILsRVubfm3+SzXM/pxGGpqfBNu3ENHcSrAArkbHgayL7tVOW4xtT3D6aRTpt2tFXb8mI
ZF4JGIczmQHKf03yODfto/JQwmnm6rSk/lJi8Jzj6/jYWDJj+E5aVw2tt/PDJAX0QvkqE/YL0R77
sehylAMAkWtN5dBabiPz/p/keRv9ozz0QUBs9UA/a3OgsHdgEHgw7WRVDWD7802zCMHZgCMl0Ze6
LAcrshWQtIPDFHOJshw9Rpm8ejBy5Ng6Vno/y3zAHuG4vE42qLv+JbHBeisG+7bgAEwxjOlO4vDq
LQf1wiYF2N45a3iM4J7b7oqkMr9EClBryqgQKGbsW5cM/tcg6+SqDvvg5wBCDtXETQTI5/iIB3rw
PQqwl5vyEaiwOITc1qFkZyAngrerD9UhCHhyL1CEsuGIOB1zv37LCxQw1EHh3QjlffRIxiPgjFWD
aWOz+Efh5azESZSeMnfJksYXfsA2t/YAY4en7KdhXaEQAzmsgN/XwUyCJ6qbEPBE1KWmLRSqSqSH
MmiCLGpM59U0TPDtTZN7UmAGBq1L5p1omMoUCDzLWBgakafXRrPl55yYNCRc1DRs3RbHb817YxXB
AaBM5Ws4uT/TOi/uKQb5K8nC/DXBUdl9EOQ/ScYGOz42SaM2FMS0Uz5usH825ggnx3ywT+Yf80fP
KXCYp8r7UKY4Gz873lDaPcKOiVzXEUAXqHFM18JmsYo+xqku3ytKCSHpyyvLZeaVelGQCxoubicZ
jv+DowWBv+vNlQ14PV+vziyk/bLrqGDgjDGy3kT/GCeRpl+tvB6HXlkFiEJrU6kh/A02xy9t7gev
U5WOGzG5xtFv2R4vsAgYEmgcXn0Dg3J69DP2ISK526DEr2EDqAT/rsi6MjrhsOjpSs6dKL6vw3Sj
gGN9Sz7axNzaMTsg8RXbPInCtbAIyzfGy243IPcZtAMYpr56DawGJF626J4K37yLg7p662NkC05Z
Pm1pCP7gdsWx671jXdR/xVNzTfKmqPLT2KUFSKnc6q1SAIhIy9K7Ia0r1iWWtq9tF3e3sQ00eoEb
uNgkXIEbS4i9YmMaAEQWMOYi78Fp1ZUPeQBkK2o6G1yantUNh8qTGVjurSE49lnxg7SzLPadb7wu
k9M8TB3RHFBZ164y7WtxmAF3za9kerC4+SXpPaRnx8ZT4jn1uU3LDFmvmf9uJDixLX2AreCMe3xM
hfvdZjF/j1BFCMIX1z2BLq154YDYqabJf89swDfxUFPW5sN6CZ63kZJ3FDGPMoT1PEuzp2rZoiBj
0vbIANmT4soBQqP5KhcJjp8RRD4mbLprdVkwvmMLJOnAU6Hh3OvBCpMGpgQhhMZV0Vpqms8eDVWm
1IE58qXZprFVPA1iqp6w2pPHUMf7ObixsrXqBkATmznbz2M379e86MQDWaPOpT8Af7BDQmu2QT2O
vHV8G7mkIIu4saLaPczDvnXkbY3IQbsiIxpTLwgzBDR5ZSMdvkJyKQlny9jqpkNVxmBKtC1jG8bZ
8AaKqD0l9qaTxbAR7OPHqhL9aRJmverB4/iMxQX+B4Xh34GGxMJJDcIEdpQmP7jKwNCCEjjkO4HF
Gkm0h0AV2Qvo+27JYOqjHCgI5uVMkI2KZxRbYv8ZYRMEAM+/rKZ5K/osfAuzvl4jr8F+qn2Pb5Gs
2J/tltdHE0CiR5wnOmcH0G/bFuAwz70/AkJxqKr3BPGIqsemww6+DBMb/4+y62puXGeWv4hVzARf
qZxsOdv7wtpwFgQzmMFffxsjn5XXJ93vhQUMBqBkSxQw09O9qZKU7VCcsPT6uXwF77+5metGbVDG
275mgCx5zOy/DohhLs0KKilm0liAPyPP2hT916maQaSGQhHEPPiwwO8v9mkard2ldWIvmTulN2FT
j3vUUe3FAGWfA+Lp4CME8kWPiVZyMGC60zlgKGHyEnCgRGljhEAviAL4FeN2TsCCOhRhuRgdu79p
7RhbvgJVNoh8218DQ53L2DYeQcZa74a5KteeEZpfgvRoeK39NWWAfsZQi0d5AOix8L06pPoSDClf
NXbeRgkYbPozjeQDt6Yvftykhyxp4T+Upb91ZguxZ/z8LkacPEbPajc4u846YRu0e9UJo/1hJr4X
GYMXL3or60AL0+f+A43jIAbX3i/O7QzavAKIKH8SAIylngcVtflHnbP8hMi3/wjA/7SoOct2l0Eg
vFZAl4YrVin/0XJYsSvbBiy62tkTRnWChBR+6dADnVl274PngmaSCbjQf78TC/G0p7XMf7oTrSZw
ov6nO10cIFJwfU/zOP7wUI+aO765tqERfXD1xUCJwqUVp5mqIZ+GPl0u/avTjBrdD+6VWvQKrNPX
Baj1wSsF2wSkifzslDbeo49aihU4VNUXHG1QXZjx504GfP+7PReOAbHONvk7e+unAOPVkJyxGv4d
H1EjSnzpLgwWY9XYeK06nPPCVkzHVNuzeVRf4la8gSRM/Z09UcN03wLpffHvcXyxAJYCrN5MXL4o
sCePhInCkr4vfbBO2TxfW6D6jS59a+z7Yz+CB3VJTZ66/RG5hBxF3dDcJptTQoH5MpzPPhbxGuEe
Wuh7XeddBsidLo0DIQqpWlQ86hXJdvEBwOfPOxZz8tXJ4mxzeS3k2SAGi5vxjm3KNr6/QITxywQh
sATifhpQTDa65Bp+fO1+sOViw0ej3UFv6N6QKKmt0gZntbB9ZRB4nnFIRDmsdG/w5Ksisrtd4ayY
LdNtYTbda9gEOFEjWtZ17XAGAu8rMuXda2UDbxlbbgxZVywmh/k1n5R/Rg6svreUfwvZdoG6v65c
VylU7OjC0lFtR3wlqJdIQLig8I6qrQlkcygnqmEgKyi30GcjJNyurqUMQYQ2GNnyMok8mdMOxoKc
8Cteb95J+EuWf7Fmq4bs52ghbVgVG3BWOHw1DHW1yM2yWNPw9YIjXIizWluvGtm6fMWrwVqmXT2A
26P1+GpEgnJR1UWzjDUeKUP1xkZCDpsBn+quwiYb944hE3dFwyhCR1mz8dk65DV/JAeawKYA4Z5i
7lZxF3obM2iHOzNwf1rYp33Jc96AetfoTkR+0pdNtRyBiF36CWtu1RR8kV5vPAO5L/asbf0FdTvQ
QqwAM0QNZMKM594Bn0VcuaCY0M7enEMWqyzuFATrnlxx62knWrDk3hfq0YKeWfoL6trA9V0WpK5R
g1WwRxiVFiWTXrRCpezdNA3hU+ne0J1/f5VjiF0bLfrpVVK38Xn64VWaDgpIUe5wWdBFBlTW/OX3
VymSOV5kohgiOp6nZfd9zKDxRCd2OvuT/SqZ8c+2SX6eevXFM9ddhJ6HjEFYKZCZoKKttyRQLv2E
glzFXciHoqzqOmrko9FFcZEay4VbDvXbCMG5nWzjYCmzRr6lff0TMFj8GgulzmmNDHwe1m91n4dL
bAydHXW3eDS+Tx3iFOdTPRXHgZ+QO5zO4EUbd4LH9RZ/AGt/vcyoNYLIzACtMDLiKwl9SGomHXSC
Hq+ulgVocNwhLGqC9xnMHe0iNEDo2Aow0LEyqhD6PTA1JYesxdfgiKd/cmgm0+JrnqMMVaqw3Exl
0Ny6KFXa8inBZyIJRi8COq+9rWUht2MOspXEHluoheUYqSav2yJDk70baTZ5pyhWx8MYFN/kSEtM
I5Qwpi6BMPeI4Fad2Xd5WcuXEdzEhEYRUMtapaab75iyP9jTGShrwDbzna/tM86wOPSqL7m2kz8I
ZeUeEFh2UfDoUBclbMPZEbPtlej2g8jHLxdiuIWKfXd08g47hwjVurHEc1mV1iZlrb9kqcWW2At1
5y5xujPoD9qT5muMQ2GHwC1igHUtIlSFZW5zpwVXpbDyZhm04I4WU33siqrAL5RuDhC62g8+cnRk
c1WJYXDc58sPnkmsjshNQzZED0NQoz7S6GfvgeU9qGyrcslLQE8iGv/QpEk03aqAdlD2N9foPODM
lVq4s+q31J0DVSO97JkRdcvKRwaCffEDr7v/5I/dtPdgDsG7P3LQYoEiPwkl5dnv+S4P1XzLMxcM
005yC+GC+ZZMdGEuimsY6j6jq41cZtsHmNdBRoQGrtPwdIwjfGzBKP5rqUK3ptJ66gcoplxX6qbK
vLXBp6IMi99cF2qEz44CofGriVo8cPJdlzs/rkuTHXL0yCJYYMSl7iyA8I/sBI9jNXnqsgqN0A2d
QUMWO7ffko3WoldYK7ELMpsfr8szszBuEpy+fn8vOYjF98JVH/5StLQR1+AcqYoZDDHgajAbHu7T
IgcoGYWFX/3Z2g2jmHDEGYtF3/L5h4DsWeQYgMBYgSGXAYC/5wQi55uxNcC6iNzDsbU7uU5sJEsq
NspFJcX8ZvbOvWzVyJHHjVD5K0BC5ANGk9b+K5gJFFASlnc3pJW99sfAOJj1kBzCqYYqHOCo56nJ
xLLEUcuq3WlTDLy+cUGJDnJ73WynAopTOfSyrrZMD6gQVLV16R7IrdEUZGRH2LuGcn16wMl0XoQs
mZ6RQFLgfmiNNyv3vsRTZ32f03ZfBWrmkO1KEX+SrohS/rMDlgNkSqAqjv3C+x4P5ZcQB7cvHWge
UQ2X2DcNOAdMTe4RGCXUKloo+3REzUHGjMLtlnljZLPcBxIcIp6+9JXp/Udu0HX+gp3yAJryfS8A
31lo/SUTknRumlqzHM6ZiaCSrTli6h5wnLiSIIfszYwBJCK2SecMh072frC8Dsf5nDhIi7bWESet
pZeObA1c3biECNXwkIx+fq+sNxyxh4c+LiG+jDjMwmuyYUtdy5q8g92GIEPSoz4kwB/Aiwue1CQ8
0aysqtk6bc1nxMXTiExVWRT3tvdKHbqPaqePqyZ4EixzC6QpSe7IY9V1sota7AOPAM01R2qleiQs
svvUy+IN9S5+NIX65BeM9ZcqGRp8KAy1rnMwCdY4aL7ZDmTeZN6+IPnR79vCVAjTM+uNG+q7ZzX5
nSMTeatmnKXcsbfe0ml0Fo3XGgfQCORPmVNuaR1a1kT5yCYeoGQHFv/MmNcppBmOKnXLo2EgdN/k
w64FPZd1IhtdSuxH8cHVPAXa+TKPRmhyWTlGG+nZZRb2u8twnZbBdg5qPJvy6Q1lM+Kbqro+QjTA
OEMMzTtUHP9FGmDFNz6j8sYWbbJ2Ss/ZhW7qPPzNxBYyXgdPdQhW1s74JRy/hyKMPDmLGyqrkVoI
AVijcAs9OIGaiD9LbWgARLug0cwZYtS/D/y+CA36YR9/XqRxvOxQseyLg33lhArbl35GcRV++3H+
1shSbR+0fdR29pv96g9Y4Ad/e3TNl3pGTNoIcmOVD+Flnas/re8XboKXXSAN6Hl1seRuuSkST4Hf
ywusNfHAsF8jiTuqHdG7ZN0AZtreQeSPH8HWXr+0U6LWU+7YuzKpk/uCQwhQTB5kDf70CANUGZJH
jHPnfWnN7x6gPTsiCPIva1ROuuRTfkzjMNjRBgilNu0ttYqpfEZxSbAbLQNSaLoL7cFgN40jmF5+
uXywpXrX9WtaZeQgBWM4OKxiPPZngHi9JFuCNZ0x/F5ARztFTcyKTzHYX3JDFrfSvSdCGIXsw7kX
U3GOtVui3fJu8k5gCeNYMQ0VkIadulFV2BkPsvT5FiX6ITaDc23s2e8Xl0FdNeft5mp3S4DwwOvG
QZ2BMvi9L3Mwcrb7pNHsEcQYSxjiWBNF+MROS0bqU4tVJyjE+acp3caOld00s+fcpPhpciIj5O4y
sJsM7Psw0gWQS4wItvGGJrvhKUi7yI5UGzi89ITcGbZDL3D3XwlDOlZcdPX+orFXeAbUAIMxWP37
kUPV4BltBnAvJFauC8SgDrCcHdNHpk1ID8yd6Etj8BdQSTQiVDyAY5k1J3AXDFM0M4Ot7Kyyo0uf
hgalmhO18CzsDyycFoK8aQAk4u+j1EX52n3jx0ACZ0B3Cf3F15fSGXQBajyaC5QvxUsyOn4lboY6
xCWNRvyq4fnv5ZFI3ayBKCdK6jMc9qVGn1izW6Jouuo21DUBsjnY+ApGSZwgU++c4jjvGnCbgfvh
ekEsUS7L2MsW3Pg13OUd+CHkjM0xeVL/0ppdvUZZPBoDbzYheA/3Crl2q0JIMDhk+JceTdXZx3IU
wHRRE7GHallJa17YXYed3ofxpnIgt4gSiaiOB3P1YRwY1D/nV7m4DxJVbj8M08QPfSRNohGk4ofc
oyI7/RLACGFfXgzdEeIu/Z6HLpJEv5a+vMoBDMKbYPTfPs2gbk1vBPkXvrJLCLyoFsAkaJHYERjf
rVu6OGYfIyDnRt1U2xcT2bPA5jtZYGt2HWi0i9+11WquUOXOIPjiAz4EYwBxpkioAShTvTKK22T0
7ziO4C8lCT4zQ8dxPdv3ocP2uTxmyv3MbgF8OIN/BYWWeOzcOsCnaOGjEftev7mR5QztEbdNn6Fp
K/BrWZp/8OBgoObmpxr6F9fy+attadmkHk9A7iTZIs8QyXZVl59STYo6OWB0b8Nnc2LdTT8F+FJq
szdC2QZn7WpNXZok/ngnb213EgU9TyqATInIgzM075xrj8aSob2MVcxK1thUoSAFgdVbuoSt/YZt
wbATTuXv466YDoiOgRYeTCIIMfcQa/BB/JhpNe2q+gOlWfU3a3LDRVDW6kbMoUIRo6NWgAsaL/g8
H0mi2+ANMFqG/9g76lFByme6Q43huPMsBd5VAWRQzAoLpSezCUnm0Dx+6oIucP4PQJP9GdDk+gGz
EEmH2o3NXJv4GD9UOMXWhI849hWPE2rxwV9uHZNxhLiEM07rPpxRnzoJ+WZ2zoqXpvXk9yo/OoAP
LYwBboFGTuSAyJxUaILYA9O9et4FU2HLbyZvsJedULYZTM5ycAf7qXCPIP9t35CS3SPqWz+Fkxj3
eemzpTtb7D8+n5ZtfcruuoGuSgg8F2ROVuiYn9gkR8PzeRX3/DGom5XTi8eeOQI8OWX3wE1ni5hO
8NKDT2tv9y4ADsYUvHCwAS876I3saVQwsRONkg9Ti/o0E/XZ5NXM3bxVMcjXHnsQsp1bZy6O3Cv7
pSnM5JsTzFFVuO5bUHG5RmVXu5s4wOuGkM/kUJk40TkoEjxDOKFYdjlEBmpIg5lmUd07zC/v2zzh
26Ayq8XVhnNQuvDNod6SCw2oIV2ErpWf7TxpNknQWosBrQMUDL6TQ5WXCsQnlRWFiWiPIZPCXiM/
O61BPQ0d+FGMXeTL8QX8zMCAlMx/A3niCtteROxN6B4Edt7vvEaxZ98EU4u2l4M7r1jY9dD28/K9
TCYwJ0z7TH8x1Vyl+Djg7EfdwGrKdajqfENsxZK34IX0QTdU8NF/BnDdww/0i0IxxMHGm42n7Bvq
d3i9ShxAU2NN2Cr8+PsYZuV9UrZnYYGKzwNRWFTXmfnYzgZbDlDkuW1QqLkxkiDc97OYD1yO9SaA
iv3ZyowDtwFb4I1Mj6Na9qY3HHu/HY/UQsnbe4tsKLZGpM+1waoeFh1IAkBE/+/PTZdggh9ZTl2Q
wDJH1xaaeHD+BUbYTnmnqqpIHpGVLg5l7tmnwOm3dWyCW4q6KgXNYxL3CdjAU+dUtN22mIr2LkOB
xy30PRcATg/nqmDTqqrc4cwz/M+oRbYPo62fLNNmgCCSXYQPedWtXA0VgZKCOs4KcBvIMGL/Ciqh
TQvE5JpG+1bVCxmATZJGIdZ5KAq3uEf1IfKdCqDNuLD2rbCtmwYqSg95NmbbuuqHhe/0yUPSlOro
S/YtlmWUQ6vyKe4b/y63+BHxXuM5M+vkmBleEFE399p+Y4Mub0XdBtFtVGoIyANq50SMf0hIRIKS
HT29IkRR2P5SBjfWCD/d1QC7dbsq1jSOED+mXwTA9bIF82Z28OkTNrYLYGuLp1GJALpuPvQI8WkF
GxlO13qSZ3UQq5VGt2uD0c1OyLU/lC6IYnkM9t5MpXKPc5RYQ+ererXw9XcUlM8q0wYmA8EXh7Gg
fq1mYEjMeGzXJhsAFPJwNjmgus47WIMAWqidqxp8ROBUjq2wSJbX8aq0vttpDeyvFQ4N1LW8jas3
fpn+r4ciaO6CjH21igCSQb9M8eR9Ra0uttdETFUa9qVLk8jtl0lNLnDXlOtTJQOxcT2oXV3xCjVX
uAM5z7wEK4EqwEekb1gBnLvuwT21hmgjBDXY8CM0PBmpNuNPJsAZK0B8mlPPk36PgP+0gYRJedfE
EGBMXcHesj6/YUVt/UQlOfAiSfk9K4DzDgojhu5GbaxcnHMAhZjyQ4nH9HpGnvfeCySy+fj8ftUi
eFnqBi+JX+7xX3ZPSZd7p74O0NLdySwD6HiKcEU2nwMZy6fRwoaZrfzZsV79KZUI46WOJkIe76ef
dYzUH2R2vB8gE1zMzuh/baRng3rLnW4hcyn2eHHGOkNK8JF8yySVkQxs0KaNbnM09aVuGGTUB6NH
OAMPowbiWxvqXVxmJGHHkmfTXcwcFATx3l5PhdMv6ZtC3w+7g2BjI9kZtBzyrqPPG0SF5vejGtgC
VvGcD6frWQ2sYM0addnjgk5tUt2ko+do9Vf+kkjoyugPo5vhbGWHRgVdjhq0ky3kN218XMsN47JZ
X+7jecLcBUMGiSUO/okObJtLLvP5vkAqwjXkI/1S5+5bzYprBwRL8pE2TnCjkTJw2qNfFPoLI8Lg
S2jcgwQLlOVtAj2YaZY/XRcH7BmsKmFQPntF33/1GuBK4yzN3/L4GfLvTjf7i1Bm9daPwa80FU28
tiR8xj6dnytL9MvKs+zbESq0WwtqZnujMsQJoUu2EkPcPfQVaiAgeCW+tojk6U9XPeTZXS1S5ynJ
C7BQ/tlTZravitCEaM2MXwd9jrZBPrhiMU+WQncdnbK4DswsT5b4PUGCY9An9qs3OdKUHHXPIpXT
akTSYl9WCTiXdYvLoVnOmp6WwhCF5qSl4ANdLlGJ3jz4WWEfLqbcLhd4g5BgH/FIH/qR70YemG8/
QzbOb5M5ip0ti3FlJLX1luXybnYq8dAyYZ5A/AtWIe2cNzxZeKqaTgiM5Q94MJxD7e/0+HFgeZ1F
QcY94HMRsU3spF7MM2rS2+nZ8Er/R9JCV8eSnD8AMWpvhkFVOx9nrbIyu4ORujkUa3hw4ikAOdQi
26htQtuoRTbBPEiL8eru/+H772sao/x4R1rPSI3nokiAXdc8xr5Q462Yu/eepkN2E2lvs7IPIvKg
C1jXkqWl2YSutsk1zk6m3COg3wDql6IGkzGCxROqDmIcE7fARfKtnTnzY9GFb+0oi+//6ZADXweq
jsgv7fQHIra7RCKEDmo7QCKsIDvaVRGfTC7LpUrT7quhUgTIivRH0CD1MmOXdVdWI/iJoA+5mYpK
PIYF2BFaJ3Fvu9j0IqvpPBw8kFwRRVk9lQl38Lh0sx11zXzylzlI2DbC4vVTkccpHt45X9OoW/jz
xvNCe0mjfgwtowFB3EUpQOBTFX6M5A9+CmvsqfGdmxTyh1P1Dezl0RAX/o8uAXTXjDP/oQK0cDOB
PnVHvmEGlvsA0MJPvjUQtA9S+w7aNwxl8B9l3X9R7ET43PFAG+9ZjPmhZ2ou1w8HmL6zhBkmvf1w
+W1D8m1Tp1mwNr0+gcYwNDSgnpD9odLvqHdpvkMMA3/w0q3upgyIYuS2UXAiJ3mXyi5dBH3QfWfN
l8sUIPQj5mXGg1d0qO+evHbv4KfjxmVzthRdk35hQ7slX0OVtwpf2m+TgIIUa1jzYE2Wt0Vl9jaz
LAiLgOHZBB34V0jhPA6WVT7GNUoQQhwTV2S3QdAIkcWvY68S/BKWw64PgyMIspPDGE/uCgyX6dlw
m/eW0rYRkrHnMnPdldItHr9VtoPscWenKyKPw2cXkqIovUamw3Mf7aKFvBw45sSI6Cq5zYnZ/8f2
Nvz9TOlZIYo7IAhk4mjpmDiCfSqSsZH1grBKBfQ+sMbIMPp7wP79PbWsX62rrcNLAAlluf0736vb
df7/ZAMWFGkDyC5wXfmUUi1TqAucqB/oVp/mj6rs4vUnO3mQ7TKN+gzo4Dqi5nWclhl9XUGlFxsy
M4YwwZ83yemm1M97/s0L064D2XFp8mWJXN6+/v2SYcewH1uGnL8e6NrZw5nplw+NgJjDh5LD09X8
aRYNkI1aAGG6RXTt/+O8qwsDc0SUdhBApUBqxrJ2lYKhdVFNHHFWX6L8KQCNQtkU/0HBrIuqfju5
ezgX2TY2Pw5iE7blm585BdxptlnlNsG5tByEc6dlOXjFj7SMOfb0XIL8Ofe2Tmhm2yn2qnvbB6wU
Vf14RuHhVsjih5oHcN66J8KzcYgyAxzZm+cCYzciTkDhq4FuYHQAJiJP3wdyA/otNJDUGEjseDwj
VTC3dZQWmbkD5VkLNraiNZFuqYKzN83B2W1Ltk0alOZfbbLpjJNQ8wpg3d6IyA9CgGvXzp0T9egS
QN0qspW0gI6OgzPNz8Hfs5qTni3JxdG3cHojuNyCbOQ3BMMd11zgc26tM8NiD5wnxjlsEiA6J+dl
yKxgOxooSaduaiTzogymeE/dv05CMU4XlTn7fmUhhmqmCjLvjMKx/FgFwyv0TYDGBEMdwrMI/0js
zZbSBeQPmOrgNZMLyNjKNwXKKrAwTGJFwSNUC38HRCI8V3FRnJEV05rVCCrRbM2thfp/x102oVSn
yjOAqyvr9MnBhjMqfCBERwiygeLI/cma8M7vsvRttqCgC5yFe4bCqbsZZFHse8bfpyPu+T59Dpr7
NCtOSYkMDUjI7iwz5HeTCPKnNIOylTaLblAn5J+a6HLwdYS3kTOoGGi0CbgLwn8UhdJoF3d3jl5j
+HMNgBaiWIwhyis9HxQmTm9CcHkAnMsuqhvsxYDILmRQ3YyyxofGlXzpAVOxAe/DYDygtAMMlJBl
QAXfY6IvE/Bh0aSc7tg6PYrJUCsGlHdersklR6j8UOBRBS1VOIMyqXuwcbjRHfKXvEJ0GKW4u5hu
0LpsXPfplF3ieMEAWuGwBdRT5sHRNkqowOt/ReDxfAHxPuM4zuP8iHeyo38wmB34Rhd6bygqqKe7
5uDeJNW0J7g7IeKbVGeauJLLK0A+iUUJ/bEX+jOQgyOZvPxVLrh5Iqdhpfs+dWxAE+HP7bAzvGwC
RwIutpuUezkXu97v301kH3U3SwT+3n4HJhUXsX1UZ8wb+kNYZTEgCQgQPP1JmsZI7lwwKVKPPNx4
ujPZ1N1Qj6YXIlSX6cXQD7sGx4koZMNqZuG+6KvhIezb7jaT0F+SiaNeayNwVgCv5ltP14tBEe9Q
1qx/qICiv01kDEUxN5tfC+jm/aMblwkq6PX0Rq+G40au4hifpMThxbpCBdPB66VkizSuQb9hjrwG
Vyqan/utKxIU6OoJlya2Fk9Zr5zLIhcbzczqAZKM1Pwwifp+CWY4HyyNyvNPsw+VGxCysHXQIQfn
6Qu17BraLX5Xsf1kZZurHXz1EOnsFO8WRRunK/JDzhq5GJoHUPt0cnRCAqtPgYCdXKjvgoBn2SOn
swgArZqXIksqSAxN0yaOix9XaRIpECICpTM4nPXWnwbG3iwj2drZnmx0aaeNU+TD3aUTx+nhn9bp
+Y9ujpuXwJ7xPTdM65CxunluUTQN8IF804iYbRZOxdrTXcSZb93OEA+g5ihvxhI8SaMK6rfrdIZd
4gO0pTa8L/8oskABmAwV25qPQPKqIoN+ro3U6rVPLfLRM6BcOK/Jj+yZ5fsRaKjVcrSRXciMOH6g
Vlc3xqXV/GrVSZbs5tgHfyfPSpA1tXKDHYrzgg/OhvRS/dC2FwDpm6epntlNP885eFURr/ake3T6
NgPslBWXmeDJd16S7HGawCunX/2n93Ht0qitIOY+gdwkn2t7D2StvQ8FKEQXVVNi45FnyBzOQywQ
m8P4xejFLobI19IIx0v/fcKvZZiTgsx16n4Q7R1x7DXI2kd2OrXrKxUeke196vZJenYDyPcaANRP
PYiv6NKC7OvSom5vt5ALV8Ppk/2Tr6vLIBLUYa1RGPJxPmtad+vJoTuPraoWmTc60DbJ4kenjTf0
GO36uNiwpo/X9LQNSxsQRr9/hHZOeiogW3h5Cl+ni2CMH1GbsUniryWzpnsEs52nAPsCo86f2o+d
Rie6MJLZdv70p5vjdq9TzVaAjqDy2GXPeaCKOwuolHuEARRkO8GNQ1261IZqFqzLY53r7e7JhkmT
j/AGUKDIy41uvBhqgch/mjxX5pg8oIgiOwqyBzZC5bnTLTl28SDBB1rm2EBzu8UzcEKcN+b1ktu8
Xhi6ayphbMaS3ULnGy5kIz+3zX/rF/ZLjAPwgTxo0ctyevlPtsvdQByIok2w4UYzSnq3yJOoA12a
bAbT3LVvE/PctW9Y6t1TAXm2Fv78Bw1e7ZcVwrhaICz9FblZqI+WfXc/dKK7VwCiR2HqVXvq9mZQ
nV1USFKPLtDzkptPsxy//ZIlgAyb0YgfckA1MpFtfCTLVsAYBpEsRebdWM64FsY07o2u6dQeGfgV
6P3qu9Qv2YPG2CO94jz96tmDb196EMfAO/7Yu479b/OqXprIOhngLjFt8RpAWjVxhpcutYpTnoCc
gcwtEL4rwJ0hsa29vDm8h9hmf4eT03DvZ92JvLBpZVvT6wwkYeAFCj0BpEACPaX3pV2zHl5cI35f
GtVX+YNtqOmg/KK7GfUFAt0xSvAhvJ1zaVrYmetf8oG1NxVUwKTFq53W1bQ3YYf0VhOkJ/K4OMc8
7w8qDNflDDDs8jJXzgGC7ZaAGmti2oBbTtCQsAx7kfezhRvoten+JThaLre+3OHXDcmlGBsfmz3H
2GDbt+Gc+wjQFeJOJuODh6pl1GiycBtasbdUVuu+jM5gLmqIku0heOm81OBPpkkQ8xV35WCDTfvV
x7lga3XBNmCoKsZ/VLHDgIP35YJvTIhM8zyjiE4bOTV9aR8BeAG7Ec25un9e49Iv4yRcuGKaQHaD
NWhNajl5AVTndfp15Nerutzw6kKtD7e9jDdD0B1M1JeF+U0Yu8bmSgYpNIkk0UZ+stHAJ9uv+VIX
fJMHXYBWvecsBSV34DhnNtX1ArwPfENdG+iWc8X9CsnRLgOvEFzoYqWqPIWh2CLLB8pdsnFm72y7
YMcpwIcwCqv8fSlaRUIc66BQfu+FlbPuE9BqDTxJ7wYpBYphqbKaNagksMBsoS9h4bsHIAUuHmTX
qkM3bo4/tp5EF7IL8V3O3Lu9mgdhHN0xnI5XU21CqhZAQkDa9fI0oPoSHGZpUm+u9zVr6S2hYVmt
UDEv+cLRr9ebgZm5rkWvF986rcbz5yvJxtQ7pMK/u76toQpQWdSh2ivtXuJ6zN/sHpVEduIgQam7
fl8vzGScn626cg8d8F0Lpu1117EIWaHp5OGc8VhjCbJnc5dtJJjW1jQ9qUfQm9fBA+oeAhzEfDci
O8oK/YXL3XFXD3FkONN4ayCceIvS0WYB/qBiHY8Mtl8DHYhvI2uQxoYGmB6lVj06T14JDeWrL9mF
j7wIdM+On+wQeQRjWnhzNfNZ9Kfe1UKeeBmX++rXgkcKP4Syu7Enuz/ZDqhGUAkPivT244VsARPv
NuYs+3J0D3/nWv3NTKaAqOiZXF+XvbqhsNRqP991RD5k0yQzjnW/vZpPXUVzadUCKbElNFB9oFHx
2qe5ZfsEtQKTCyIOIHrTiOgk6ELsEjPKraHDpm6udrNBxTHqAmd8MUA9QVwSGdK+n+cXLjI9IEor
odFg+ccEODMg+1XG16OV9xFXCow2tt34R1B4vV8mXsghSqW1m1BKvqMBmn3xvvQHiXqVbvxGOiLG
HDr3iFNQJwHB4EPbeM3KRoHDimztVLuge7o4kKXsZ2gF2Ya5In8Xz+R7icpXLVVSmyBdy3nWRVU3
QdOSxdlWTKC3cs0mx/MMmHtptdj9AkIBDUpcCu0n5wYJ/NGo12RrfcAVcU7DZK4nQywNfURTBWjl
bZzyoxboSzcussP1Yv/epYEwHrKDbP3Xvuft+mq6zrLiEOh57Xa1Uesfl6MZV2eam3SQ3gt64EZb
s8SOZwA8AaQ7w6YPwCSCUwPwCYOBynhwu5eL0mubu7Z0mzuQUL7bqEsDZOuaNRh/to0ITjOU0PeW
vlSxAw0fatLFmTLwygtHxvtL8zp0cS0D7uPQp9j7Ah+81Nw3G708zcFT3N72ZrsuPBe1NfhNxafW
c44AeiHwRs1aCFB9SGHcYR9eg0ZDAKPEwA8WXZranSvwMfhIlO5TaPt4Q47RFGeQtT0i/EClQ3Tp
kv8j7du648SBbn8Ra4EAAa9N3y+2YztxMi+syUyCQNzv4tefrcJjPJ7M980550VLqiqJTtwNSFV7
bx96ob1/bBgHPTjZCHZEAKS/h6xwJA8iZwcr4Y+BIbAJUrOFbHptgf4aQ+qVeki9Xw3/wzR7yq0c
1BHjSx+VT0NhW8cOm7U73x+NbWOZ1WdU+eE+ApG3P5jd4KkBoq/NkOaHuVLTd8NHXatyB+t5dL1y
Z/Xgzw/6vIKeYOsflVGAL06vBOxY9RlCn8CwZiXUtAc8XCDI5FyrbnptgKxnu6T11IZs5PVQ7FZt
aVzowA6kHJtGZe7eNCz8nXjqOajXqf1qO/VafAZsUTQiBy0xtVWCwL8vvhgN02uOqAaqbRO1Fczc
dlVsXkUeDxej/VkUQAhsyESN2ZUp9APE3jJww06iyrySfYmTegzKI0wRyKAHoLE6k82FtGdypkiJ
Y5QI3pMMudP056QT2PsChzuesRkH5YFbdN2xhT74GdUpkQ0lKaUDtO8fVjL0c+9ZFwpYl1njRygl
WyFFQp5BhspHRrt3ihZUE0GzNMPI7roZoLMPdhpmOIYqoF58W+PJ7rppd/WdPvxgpyFEmpGiSuzH
ZdQiJ1IODqR8QrziFzdhzN0EWlhUcp2MUg0XAInuUfs4HqK0Gi6+bqhnN4Dt7lF00b8fkx9iR/dt
D/yTayZVBL5IzKFAWjBG+jMK14XIw4cygFDKXxODDEwpG4pZujSTIn3LA0eRl3XLEyDqsGcF6viO
HgVzL5rjzEfwRNgQxaLngesYl9ZWeThG0ACP4n4AQ18uD4aqaxSJieEpE9X8qPD9zDnOC8mS4RUx
cVpQVughNNPTK6rh/6QRymYQVtVIt+MlaRmhhndZkIY4+58uwG19HSJo6KGMSRxqzT3pFmCXtHVD
Q2rGGGQJvg6ZgHoat4tHs0eSZ5J4H1ZEQ7kusU5c11696wXWFaZJ3wqWtfUnoRilL72uIE3r69TZ
1oFITvwpATMb3rL+lc+E2E4oVkzgFdWxq4lm0XDhPtG8KTR8iyU7UaRI/OzOr0eovIcGR5m0zzj1
QR3j7AsU4kTBZXKi6snzqueCeA7e7KWlKoiXtc8ec0FkMQnA2TgS8nwuw65yDk2LLQyW6i7Uc0bZ
4yttsGqzjqm3GMm/zqHhrOwapMwmoOhvi5GDT5P9uk6lPeRejOuYjBQu7ck6+gZbPtNq//hx6NMu
y7gTfhVmYDtBE6ZWbaEPVSEiGScachpSgzq6MDJr87SaqPeOyZzGbWr/RVC+jtc5K7m5XrDtRx4a
5lcDN/YvgQp2uVm437whsve1kVsHGiaQHcxLx35pjTw+ux2A02RXLPsy4z30sTXTGDrw2FWQvShK
8D9AM+/mexZ7FGX8zNyUf/N8FEi0+lkxWtadD9KVu2qOrbukM/+s3GI4xrgPeqi3LqyzDRliriMW
W8+dDkDHQmH3z00GLcK/VkhDKxLza5hTMHM3cwNnZnoujg6Rw6JuB5xAk1rTOR9xHreh66LaTkGz
sf9j1gypvdmBoBB5Mu86GG5ySaDbcFGSVaBMeRuTsUhLvH1SlxpyL5E0xo6iDtNE6fKP/7rGupAd
42TNNlE8X2RgIpgNtZE4Fduh8K0MUR0SQQdhBMqDc/ZtLPDKFrWmfZMysBWQ0MK8JNDPooh6Lp0b
9SiEeoPKX5eiITVF9SlhXxLQfz52Q3tXCZXdUIGTPlYtE/fAHu3IR02Np9exUGAeXG2t6nnYCSEO
q+3vC0H4YrxZBT+g4g2ESBKpKxQwX8YhkBc+IHcTUrc3IlVuqEt+v2/kZQ5QOueqPNiq3DVxkDe+
b/6vbEhIvM6lad1ZqQjP/rcV/8NiFdTmcpSd4UPQamB2PvOmGG6d1/X7UiSAjMmIf+qivt8k6Qx1
l1aCnscdX/Ky6Pc8MhkohSycfzFIT4MWV5yTNh6eZRQV+xgKz7ukcTEs4+SCvdW0Ia8JtpRPQZDu
JlBWPFMDMYETsg7pA8WbVoNSM4a9NDldvCYsq7Uy6E5xHoEoq+jAUeMBx32ZDUjLUm8dooCgh8Rr
kuzIxjzWXkzdFD0o/+rk1io3u6OGQ3ESOfTHyu+QmyNTk2Yb7Fr5dbENsjkB6mKfA7vC251fAIjl
WcmF1B3eyTlMxkFTdJzJXmqVntUpCh9E821ghQnYDOPeE99bqSCNHbfFvZ9N9a0AiC7E/TL5DmKe
XdEO2de+KPCc5hK6AD6OX4VUdxTgJdgQ0cwIlbxJYNa3SoOaywHCqu2Y/Y530fJOKFHeKd3z7FKd
XlPBqP5xjU3Xg+MbdL2godF/jSte/cEXAymH/hpkKjjMjnyikZHA1BHpzbvAUflVGNvzsH3nirqp
PqZl+ljqRDQ1aYxCzal1+YGS06uDeoPV/PD9Rh6XkWY9W2aZWXVnt97vnSH7xZlqkwvqZCjSInXf
cqXw0EyDc+F67fPg2p5m3uc7VQ/tM0ruQUCbCLUhbwYtiU+41YRKZHMXogbzzq9Yeh8VZffs8HoK
7cnzjxRrutlwqFFzvEVSEmcutTjFKMutN3Mr2IUkqD+OReNlJxz8g8IaEiVr3Awq4lcBa/I4QQVQ
O5fiGpWmxHO1G8pnJmuNGClEqCFtt7XJwbexDHsctl5AhbhErPaPsQNIuAbpHHIHX4dfhf2Hazkd
MpIgR4Ec9exOG2euk92qqPJLNRYyfoihYa1XYHoFCjEq+m8EAw7qCydI9iZm8yKRzgARIveCa9sO
EMsoXGT823wHoQ8HGtRzFl2XLpg9oiuNpQWVRiMJzoGPN+ctTX4N9+cfENqWh2VIKy5uPZl6li/s
sI7rcksLepFVXU1QjQRsLDdA7shLh21XCdom3KxZ76YXMlraoyiIjOTO3PmHVUpPI35w+//lEu9W
W7oUm4Caews8c7aHKvMXgrrUggWASNf5VXSFgYdV+0VqRPKQT7+0/yKe1inf1snsuTnVIBQEJfC0
1RmHz4AaucgljVui0H4bEYV2rubFRxTaNPr7PFROfFhlnad92cFo4nm9xnpF7V1j9fXX0ZuPPo2H
QpGBFSAUF1W9taXRb9K29iJA8+r80uvGcos03XcKmjqTOecX6vl95gI68BYEfXB1QI77xsnhtTNq
zNZwEwwsgMlO5dbvxvZW2kO/l6gpQFV33t7IRr2p5e2Neq2Km4vRYCOoJ3DdUM+rMzUt08x6vtiQ
zDottnUV6jUxGC7zAgDKD471GvQxvDxA2l5/jNVBM+iabx+jCcBwNVQ9oEuz6Zyt1q3NI3Vt6gZ9
4IAxvatereTig5Gg2sxtnLOXTShVo647mw3oCUGdEE6lP4U01W8MFwpiepVlQdO35AaIWncTa/r3
wZf5MW8UGJZVBRQ4GYH6BdOYAcIO8AY9kAm349c4GlJDXtGAlsFn4rLaac3A77GmJp1fHTo2R5bt
Es24NNmxP/zr+kRQP8yAnr/FrfN5FWRHy7WGDV11dbzFrvZ1TYkb9o5pBUtjwyRrdiMh5UE3jC9A
4VW7YQHSR/pk4N1Y6bTJlEVblI3s8M9RFyfp1YV6y3CaoQS5egxrhM5i3eJ2pCl5Za15e3VDw1/Z
KGR01OeF8vct9sNUGtJ8Wk7GvD+A8ino05Os4mxjgBkJey9+84tGoORGvG/e2cYgPgnbXyKcdIZu
GmQ9cW/Gr9O13acyL80HELXuCL1Njc9KuWmSgl0W2zhA3w2vKEAwA+9tkDYycJm1b+Qav97ckFhk
UMxEaTjT6BL5hGLf6PvqryooxLb4sNhVqshwtqMoyvsCMqsHPjX91Wdpc0pkE538wbAvVto5B2WB
I3YAIeuuDMrxExsYagOK3HsWiQ8uQn8cvpaOTDZFnvbf1SDvOjWynx10k5k3Tag7HL9wQ2vpmnF+
tkZz+qM2pu+m743fkhiH6QV4LcCA5gWhwGd4FJXqduvHQtVffx0mr14+Fgi3QfTnZK8fC3zOPooP
GTBMoJY55bLhj46lsfQju0IZjj92ic0fa62JZ1VANGY5bttuGrNPefpMPopKcT6yk+DY2lEAOZx6
2oLkMn2giBhIqaPhlG1IFyGbcMfPrAUohuLxLuufZw+1DLQGRfRAyG34BDVXGnY9BKATnK6uV3EL
P95GZQKJQP1xldWwTwF7QjJcAW6gwI0BjlPxwlSEfXhqfhKa5cIUoEkdIiTa8cwHxYfR5oe3CKcf
shDIs2A/+tmAGnWIq+D4HHgW6pUQhUVZR22ENER+vl0ca1wPWN7/QttsoZ78Y32wh6J/VAnbDpzQ
Y/hQY45vneub2CA8NG56VCYA5szPxs0gsux3CLw9zAoFo7wG/+uc+gJ1gvOWBXnyI/LMr0Odmd+Q
bfQ3ddDbz14zzNt+dpqHvPY9FMgDlCaFQq4JAvcn5oeyTsWRCiBRp7pJqyx58ZI0v2SCx1uyN42J
fIHkzp2CisJjlmRPVOljlpG3s1oGUTccJuUcMuUO2M2/BQBwdjgu/N5DhWhroKAav3dV3k+pm4SN
duRsvqBcbP5SgMAMeyXzbGUg+0EhCUcqtSvuPcO+T42CP/tT3T0PeZjpAVkGR1xxnBvdl63nPgdJ
+9iP82asRfHMzTi7y8rqiUa9NjHFtsjtNp9wL8ifR5mgIoMLdmrsrnies6w7mMC5b2mCJxu1T1WT
XLLZLe8yxx5RU+zmO46Xf3sbGLK8A+/6GGbaaOfz76Vf/GylI/J+k/sNKObVYGzMrjGPjGqT3FMN
KOxjpeuOnMjmx7Su/I2pK5WooXi3mM1jZwrUMtWXysrLx3zGoYpCCtDNvRCowxSlxrJbWFKJD5WG
sdR8qaiewF60YegWg/rZlz2Qh5pYddYO8tJwnfevw2UpmkbrAQv9MzB/9JYmv4KCMnNL72wFBn/X
rDbkzDno6f6nEJr7H+L+Q4gP5pYDNrDX/xC7Xrad8djeLOO/f9IPy9TjFSLo9tmzuu4CZtfuQj1q
JGdQ+NQN9chWKSfYZ23+eTV9mLo6PkylODzucdi6ruzGoHvxrD+HJBWauxPQDpCYAE2Hhnr/P7am
CrY2ePBPtdf9YzkIunCwC6fjzvLMMWx6Efw2DHjrKafoR88FJBGa8psP7Pl2mPrp3pms/ITba3XM
zIQ/FKq/y8f2Kt1hDwES0G8lFSqfa0PTM4ljMBs83cQC3/deW+BboqDDta9qEFnbGb8U4H6HGIP7
mMVi+F676neFG95vQSHAud9H8hFvLdM+Qooe4lF/NR7kNm++jJPb9O2DdR1SrzcyIxxxG9v6ohPT
hmYKKLNMm9f5nOwOCDpD2bUWR2JiFHwHnj3A7KRhnglnNBSPHBuGF9DO1VcT76chmSnKd/yfeMPl
CxbN8mI/jGwgKaQGrgGsHG0H/MUPbttVn40JJALSyYMdspblZ8vzrEMPtollblvyVxwbzQVrb3qB
NB+kmfVcK8CpUuR4OO/Qc0GEkeDGyH8r5iL4w7Hce0gfJy/SFdl+BojyjNMuH3dXpwI3i+P/Yam9
igv5Rz9MTlh1g3tXtSY0acE1ucVZV4gH54THKsgvAxPPHRycBg/ID+Z3whe71QSxsgA8fGLXFDK/
oyhyRmYv9cN3Oq02o0c5YJDhJQL68cEDxeU1nsqc8SKkOFpOU3tfgpI/r1P9lFcPIj240odODk48
GY5bsG2Z5tsQOA5e+Oax3eH9CKz+2khNbxTjtO1qF3yh0FjYqjrHPcofRrzwe1m//xgJOshnwQPr
uAQCHrFtgMm5UJwDes8bq0znOLgu10fr3VhuXbEVQGp/hT4bvrys68Ht3qivOYOiaZb08kJDnm8D
Xoqvpi28iyqrHtWWFeQKGg6WkWSQ53YEQBjP8xL4zEiCMgmwVQcfO+6U/XsBmt6Qu0F/v8bWVf8a
K0RhvbTCOi0kCwBxpds2G8FNoaHuDNXw5wkFyPJmquo6+ePvicTLsNSNV3SvzRAb74fkpTgK+dWQ
HBTCDemeEmBwpx6kAyCBi+R14Ngo+8WXXBM9Zzj0ReZcdxsbCk4UkRUTiKJRJjx5AZieNoYfpJ9E
5KXbYPTjGzVcgitua9lmtXf8AfVnreriQ1XL6CSG1kdFFZTsUDYpQSHIuuECQGAdgQ4CXb82kCBd
Xcu4Kn22Mz18VvIsRop/NwY4u0dqdUaSzGLNAFiE9K69AD7MzoH0eGcMnM6DphTcxsCgEYIjEn7w
vYidLBY8UbUxtiDdY+0B+dREvbXr6VmPSvxbD/TtjULiYFRXPcGmF4c1mLzKwBtq0VjntQ58lDUO
eiVItlKrjN6Jt1OVOMUx0mmv0nLa1APqSRufh8jnl5dKYynWhmyMABi/cgPf9xodeT0EZ8oZ4GS9
whqMbMdlxOv14YP946K5vvq7aYmZ77NxlA9FB8rvARJYFTrGCEUsB7QD+MsvHQF9uJ9vMdo1etx6
ycGr5dV7f3D8zVJROTQ/U+mANWkV6CbHh5LKD5WXb3NjMyr3NKKizXerILmP8jtsOaw7ZzbqMw4G
pgs1lS2nS5bar0NVoihMVmL3wU5DmkCxH4brSg0kDOoNuaFZHU6DAXkgfTHkIF4vQcNf2dYQXqkw
Zrw8t/q3lvagHEs9lMzTsNA/QjUkYJij8dKdausnq7thTzZzYke/TcajGIArfaeeR2PUz9QXkFy8
6uj9ysZG5KW8z7+KXCc2dtDvJu52uG0Av7BCFCQ48Xedli7/4KDhagMRz65NYxsnF3+bb8gUD/ZE
r1IDfrSsss5FyqiBoFreQdzWHzMrRClbe/Wk1V5VFbG9HUU/yLQ2oBlrr+uQeq6e0FaG2AEugJp2
vcjqWIcf5s6o1gBhZwywnF6ALrsGk42GqyPGTmoDerp+VxS1sU372Ts3wJWerFEOeybqAS8hzcUd
vOyPJsduBOyK/qe+gOBu5Af9HhvB4YV51aXVKH+KQGH9eHz9AVkFZEDeCoapVHipGv7XguGBCog/
1B1TFTGVIbdSNDvQnfqXaIiDS4DzsAsNPWi4QFXqzRPh/O80gq1pDaEZ1KCguTiUAWSlcVzLQ2aB
8r9LA7x3KygJApPjvuCfcrMdlvzZBtP3Dqz+zwLglINjF+MJkq3Zp8zJUKerIxzjR48ixO84eohC
3uGgJhnb6MziYdiWhcg/q8ozjiywnJCGKWgZL23qMrAPm9lnJqF9rqr4T3JCrTB7aH1ksPTMIO6S
p97moG7s8s9kKqObkdlgETBA+Sx59OzivPKWaCijU014Cxmz/NBpEKSfB8ZJWBKE2to75qAS4vMQ
4jEIoRldmQgJ5ng/IE29XWoUx6F/HVPpIRhgWiSf/d9eWTIDH8VfhB5DMnE6KmQDcRTwF6LMaAF1
MLzI25ONGj459ygdia40SkRe35e+8Q6G9mEhCoPGV/RuoRFvf64DJttxAxaaAsXlxbxJmCwewGke
YNPLo/txSJvLMsQpUoQ6y/o1pmEDjnN1jBvkYB2viO+zGYYXlY3q6wjcP+pMs+eyMd27WU6ogtL2
tjTbnaHaGaztGKq/wiDO7t6JfvoNp9nDpepNvGbJurxLnAj7+jy1z9nknsjuCJlA50IGLy3kGi89
L6AuaZUQkNT42dT12D4fhm4hjoLkdxpKz2ULcVSTylMFkrbHYJL1U2HlB8LRDoAIgnyqDRbQLa0h
Etbtp3EuX+xApmEaOOJsAXyGt9wy364UKtxqx0PR9F+iyMGBFNGnLJSv1LUq8Nko1NeLDEoVEESb
HqiBvjsYwztQKEj1IFw0ZIaSLTjZO5wmvAsFmvIAAE+Ck62/4hhy0PeOs0wis+uC+7YJxjuvmvtr
Cx0lI1HdGfx3/ZVM+JPg2+/jJ5D6AW7gNMaJxHwwu+ILjT7ErTZy0FLSGJKw6Fycrur1nHhCapjc
S3edE/Ry+Qj/iFkvQ5c30uwLrb18LvqI6zLCewYXcC0i1DpXhQlp1+IhMWt5g2Jk99ilStyU6zwM
Zgb4k26ieKx3ZdK0Oxpy7raPuageXCd+ncRQ73YTnC2TmhQM0TwYgs2oT+KpcfVxPPUqnPNCn9a7
s0ekYskeG3YKNSUKmeyyXuYJsJf8rfs2aV0x8lstexvh7U8v+24KxayBI61Ll5CSo8ootw/vbEuX
wgHQxYdZZ/ZIpCPjD3HFWXYnbOeBxrKlHVrYfC5DiI/YELqB19a5PhquXgr+f5wLSiIPWLfyyFCq
s5soF5JqKiNAG0CPqo0LRTBRCWdtC/wHoGu7lYF4dVC00JPJ9q+OSiMp2hmkaAlSdQ0QaCMKMXcE
I81vDGAXEHfxdtcY0jy7fTE82jg6BIg1Sb7HvpFuUO2M44kWz2e3EW8Tp8zyfk/KuFsmlgCLP9it
/2wah7RsIa1bAoIxpl48bmk8KHFQXa7OsxkjnQ0obo+Kct1lrfgz4bEJjKG2ZYExbIVeArqswEIm
Q7FbAhfj2+LWDJbcofWakK61XnWNK1DNCuQ+/jnlbOJS+oznwMfgRw8Bqgs1dhCh2j+VQ7WTKTKG
DZcmEktQRLi45KIuE+De2XcgCE86UHMvQ5oPwNFshOt6fDSx6zPLqtpxlONuyLMY16ABNbSXd4sE
SYJJOJM6lDgMOlLgu+tSOBnNOh324zT/NglkB5muCaNenyABuNoYSlBmj8kTmVb7Ohz0/HX4qxCy
/Yc4+hT6itBb/ccV8youkTDWV3OdJgl7V6Q74EjNG8+/NUBTLKTPtubRp6EFthQIIwSQLNPe1UGT
AufrauGFaTCInbQhBKWA5RQdmBxS50T0fdQQW5/3Rum32j6E0BAQly2rPHuZ36OsfCECXGNl5fbb
zBmCIxDfEDS05scGCYObaeLBmNkG+wbhKxGCLVLdoMtsPLZ98kj2OXfrnRyb5qTy2AAZ/4HMfj0O
R68D3VOOGpdvIGG7JNgxPMvYG674JuJcnlZt+nGDE7X43scZ0ac5tVHZhKvhcBXIHO6NQGI3yQtA
T0u8P0XdoYU01L7Uy5rgqUP2K/0i5ygDXr7NtnOJn7PhVqB/lE2+V1VibH3lFU+R06BC3FkGk1WU
T04noHxv1M6eAgReEe8BUTu2zlw+kUmyTIZFb/hHGlqpHK+ezb/RiJrC6VLoHM7NhZacZ9s/lS4Y
R8lbTmP9UJV4g8yCb4UPSumZSFhECzJ6iEdU+2XsJQCi5awBwyorkJXoKry14OjpE3GsdOBflpMn
7olsJdYkxCBZXWla9OLcVPOZ/GSXEvogupB4T7aF4UVfhKHqJ1xtdCHcHrcZDkvdCogGGc3RBXRB
0YWGnTVrqWNqybX4eSB3RmPO4Iz4a86HiTRkdqcOphs/D51CNlE3kMtycViDMhbQabQ7DsLiV1vs
pODQXvy2Ltruje6FJpoicADHIr8N7cZNYPTBts1H5+zjybI0M9D95xx7kQLcZeiSh2KCErSZi/Gd
/103gZyGHa5L+dAWAg6AvwjT8bdcoCy1ye+dZspQ0+llt1k31FuH0Nl1QHiH2iWKqwZujxvqCjCd
+WaUnxeHER2HmkWndbl1Eeqh0A96A728N9MMSsz6Won/xOKguH6I/HBNil+XpV4Kht2pgKw183k3
b9pAeagaGZ0j8r6faeQ6pXcbXdNB5jGffkYc7zpeNvSvweT2wb9JM5bgRqob3gJB09A9opSk2lDy
NjPdW19n/pdCuM7eFH1/oogq7itQdmIv+xbhFMrZeyV7H0H7YbwO3NLU8T6uYRrIn7rTgc7sM4/x
rdeY7YmGkG3aWs7cfq7j1L1xTdlNdsjVcGDwfRAe6/2GCV3oD2GDtgcODv7/LczRq9F0Wu3vFx2n
uFsuCm7A14uun40W1xelsMZAUsH2oYsg22zaRFapPqXKEiByrfAjdWvvxXODU5fIHKflOAScsgCq
tm8RPAN3U53H/pYKlRtWgImC43BvrUCeGE7Jof4LHkhd2UxNBKZzs7ChiqPLm9UEmZXRTL+uATn+
q/6XhSaWARvegfrPhYj6KTdNzc0H2Saum16GYvDaJ7IMU16EhgGGSBJtWuNJp4lCrHKJHzrrIuJs
Psq577S8ib1t8S/4fSh/p+8KRyVJmEB/9O5fAozcUKFwmtcAjg13CR6YoB5ROICUwKPtgjinAz3r
H6U/n3nbGC9+PBs76ZbW2SzK5mHOodtIEZAeCFUvo0cIrT5kdppeKxvsR/SJ6Z9ipOVhwAvyA5lQ
gQv9ZVT47EUEAbIY+f+dJ4GkjbzcuYge9OqbdUxGamx3jMCA3Fub1UY9o9NTqPureZAFcfE2CR08
EApAahAVKOxnMLXNkRSCFpkgrSIU5EZ6yvn4lUyo99WJei+y7zzL/YmdQnMkXaFFYiiuCknBLIMU
DF5x4j3dtSFfgXv+emd/Ny4bqPKmyR09IJZbfAvt8388IEYW3Xp3DM6VZYdgHhd3a1kXV1IAhOrZ
IHEw/qoL03HgyIqBStC2poTwGlJuNZ7+YY8npXnXRtC1SPmY7K1GVKDQ9np5K4JpH49De15saQfk
fQsBuVGCa2GxoR472xvYCqNkzH74n+mzkQP9BztcYPuWadpe4DHTDD7yujuiA4HV1MX3w4DCxMIz
BgivoyYsZzzfdfrcP7djw9hzsJniwRGw0DNUtbWhTjaiEIwZ16VLftdxUAYp3CFcjAHDa/tk+EVJ
sOQDlQlQScBaK/CvpQP96CZb5HJluM74sMBSivBhraCBmqfji1sM7D6e1HP+7UPPsYfim2hx9F1A
OuCjt62Lpykpsj0zhHExZidC+UjVDPtai52QsTIqlB/IeEPe1U5Dahxrum/rnD0wBUE9Of821oE4
OB23D64R+N88Z4fTH3ejRIttmFMBy6xLx6h+TBSPIHWxHslic7wKghQYx3M6IPch0iZFbm+oNm3U
wiNO3/9wVZyANjOrQHs7mV5oIAG8I2OdN8k9OD+Te6QPrYNAySxuxLAt0VmTJTez7UOyTUGAw6hM
gg4IVTR31ABT7YQzaPx3KI+p2AbH/a8eAC9xZOr1l5kcFG0GrTrJsnlabPjTqTuagTO0KAQQzNt+
XMYHLUImJSphRA3hQ6Nqj6BTju+GoHptGmzsor5F4hWWJMaWFBlodPW+dKMP9rZVJU5ColYeL8af
064ez2DD8LfIhavfnMk7m61Zfgav2XhORvABkhKStg8B3pBbpP8Pjf7v9R2AjXGCap6RC4WwnwmJ
dBykgSJPe6u4iT6VbNyYbmQ8MgA2zGJkp6jz1NaLzSTkFVAI+zQBYQjHCxBlx4RVJePGLhobhBkd
wLkaNNH5Iy5UJREEm2OjPWZzn4dGlrsnoSWZpz4ZwQvRdnsaKiuej8zDn7UcW/eZmWq8AguMiiw9
BJ1i8WkyzCXWSDA/U/2mRV73kQJGln4dKjO60WJ0qbzqoPtlerda0ztTo4J4Trc9Er7c3Urgb8MW
DAb3qFTo7n2GjBM4Vs5kMtkIrSQDLIGXKodomA5zBQPts27KtFYXpBrOZCp63OGmLsmPUWCGQuNr
cokSK1Nl1n0VWwpIwLnYgUGWQ7sS0g3cc8yNNWbATqGs7iUa7PnKNRG+V4DEfC7AIm+h8rEMfXt6
53W1l+aaE+TxwJ0/veC/e74SU/g61x/ZiKeuwzaGVWTyAJQtiMeGwNu5EUMWp9OEVtTguLe8laUq
UXmM0zPyxpWTHBLugjYjFfPBKxLQUhmp+SXK3bOncS0mwHyhYPV4Z0YTMHZJM4WEhFGtdeSTKl76
Ls9RBT/M+2VvkugNCz2KqHEyA3VsLWRfdnanb5+0dbFtdedBdffoIpF2QpnhbQXmKM6QsyYYDqTa
sc9388W7wnOqUUoIrDlBfKt1hnYW+PL0PYgYWsDC721986BeVSdIpcfD3nOzwlm85OiBQI58VHqt
sWSPrAZEMBy4YxqujSgLB4RtuIQ+dT6JEjx+0Tx0rAwNBvKylqQidDOW5h68Rfw0ANRyHUhRQtsr
qxkLEHygm3v5sHNzY96sMQGJS6xj1L1B35MZkFnHAdh2giTfk+0mOGpmJrguMKLGcbvvbevPV1QK
4xUwcud9kTR/ij7/7CUDnrK8TUxs8KglLCxsho18nNlKcLz1RXT1DXwDUruYPluAceFUwZw+I6/0
2pu1rUPR6rmTzN+vwLgVJ5fF0ww6DA2pW92D3YOTejLwt9SOd9g6NwIb2mv4OhNgd3wVHLabrQRK
OSkkxuZEDLu0gPxNNrc1A55NG7W7nuVv4MLkRzJJB3rzG6Cps6uInO0aRr0IKAErxQX194WaNm+e
qrFsjqk29XTzIsf6LXwLWb5r63eP4kbgXZp+AItz4bEzJDvYOde9vjd4DtUqdNu1S/5OSBt5x+4X
/jkh7SK9yrvusta7Zddlyry4jxNu7D9e6d10iga393nAQsfo7/JBpCEEGSjz2nvqM0r/+WE1UY8a
0huiqYtXjR9jhQINiCvyeV8ZoCI2QFsHTc8CyR/5WwuCoM9sHPsH/J89kxUJ1eCE3XwMei1evtSz
k+0Sv86O5DU9aBePAKjjNBel5UHwyKBGtxF4XcD+Ftti2iAvm2Ewl4OrKYXCgN5Ck3eNY+6MnQdA
KRD9LOROpA1uQTmdzUb3BXGV1H8fQo5On9xG9ywFIjLUwZ3Hs01gcVfeqhRV0jxKSv8U4z6AzBLP
dq8KgpC5ELNmaAtHBWVYovIgUg+i8SDJYeGIdsfSErc1cr9ygIBRESvBRUZqVuqP1Wa6o78ZraLd
LerE6+LLGJDj9+ssRloI77mAuLnIfCtXxqi4UMa58TwDBRjoka1JkxejcjrUG8KOfNxrxMScqACx
xz+nOao2ChQeIvJdd117XWPoGoFfOan/4rkE5JR+4UQR3S611Hgqis5EhbN+H12bxcgkfzRj2UDS
vG83tlDVbqXk+8C/tzpWTr5fhYwtSqskzhaTHoSFreE+G9ZQXCep8k2nh3kqgocq8Q4VVKCGMBt+
oIK+ejJdhUppJ/6SNODvp8hWOf+HtOtajtzWtl/EKhLMr+ykDpJaowm2X1j22GbOJBi+/i5s9DQ4
bfnec+o+CAXsRHZLIhH2XivBObcGombhCOKdZgew4gXvjNb5bKZZ92Rb4G3P02V+zZz4mEwzsBGQ
sjc+J3qGpMkkqfdzCdzTUTTI3kpnHFSg22Z4nZGarKlxOp6ibNz4EmHT4Ozq2EYFuJ7xJXTN392O
ATPCHg/aZKe/sbSrt0i0r1/8ChsBjdd/a0DwK4pgHVRvoKealcyc/c2Y2dHGjkAFvlL8my/wZNeh
PrrG7IT491OX+8hGXQmceN9v5SJthXpdfB+g7hXrDJzw15t0HMbnwuuLt+QkuXXqCBAAS/xbOLB6
NwHh5cyr3n61jDnbmGaLikgtqzf9AIDVXGCrolSFPc1dASZVAbcqGupRs3jp3AVqTG7MsJHG+MPj
I7cHWZ1G1wx4U69RMZbnBgSEG+Y01jfgHEW70C31Jw0kE9/aufhqjpmBbQ2t+gyGNdx+F78OoA84
ZALA0stdIGOKHjUdkJW2k8m4xMiUUJgEd6mQLpWfVA/agU0ucvjuoVaImnruJNgTQZ1MPM5XLzkP
SBl9q8HS/vZDQgO7q7u3HuewwoYkozCcb140ILFfuMrmpzh+6n3xudVGTKw68GbPBv+VKGNHvtTn
2Z1fDCFSchDwsm1Y1tZ2wCob1QOR/1yxqAdtzuIA6d4yjz5my0ghB6AiHZrS0EeFA1aQvfmln/VS
aunAlbROnt20Keq8ah+wNQUDGOZUgzDeiL2NXDAgw+XYdDNA6lI3X75qgnUcgBD2K5sMSzYWi99Q
aQzagrvcB/vgs1XHG7JS8qkv/UM2Z0AsE+5KkQ6xvZmTztx1Xuk8sUr7pQ9NFu/dsE3PXlHZxZfJ
Ye0GUIq4FxrXeV5uZjcss+wJ5AANil314TR5lpsHRgJQwzEPq90UOUgbs8MoAPwWQIsnLT6GrY2E
YxuQYmE2xd/GHmS7ZmTyrSeGDI+aXVUylBy5afwtrQFf5FVx8UxDbcKjGule7ya4o99HUOG2oLBI
jM+xgZp/wMBxtq1SpHW2BcqPOXfjjS/2/9vJ8JenXpwHiC1xzEDa1NtRFzfmmNKK9NKUVCnt+lPX
itwi8Cwr2c3Cf8BemLej0KSOgVaDjK463YXOiIldU87ROQarjLN57Hpk4OdudJbdBoldRxdn/x9b
Mkv75s+JW5mftGgqgfsQI3WpjLD5uehc22AqXmXb3mXmBqWa5rnWP81dDESsxXReHTB5/TZiSo29
y2bBpofe7MHH0l8YmEpOqB1eDiHWo1e9AKVgES3jNy3j33UkeP2FOE7RIMXV3fYJqKsS0AkaImNA
jEYkT6rRzDKUvwGiRBelMAlObZ5wjwAKFkOqlgHTiBWgFi05ksxC9tSbB7LNrjZeF+w/5ZgR4nQ8
xnu86kztRI0ck2o1HixkoAdSZzGHbXiGvzay6rGDdlb2SkbuSlGBfvnoZTHgCvZlCNTLXDf2neAK
ZF467MwY7MqLZvOvH8jHkIevbpQ1h4ySUmOBCTovoX0GOpx9puFKQ+Ol3PcFIGjILAnL99mKUKl0
tyf5h54/3AdsjKwuYBvjpw4kxo4LFuhYD4D87Vwis6J/YNBK+boNInshtO3lANYc/8im1AIzWeZE
J0Mr91QFXdd8OMyN+eIY3q0wGkB3xZmaaqmdKiA7UpOQhtQjWTyBQhW/C/hQXTT1qPG4HW/cqSnj
bTuVQA4O/HZOt+mUJmdqmrG79R5k4eTEZ1DH4ei8qWq0D+akz5mO7HM7BLi6iLMylJ5+m/5SoSJW
kA/Mng8OhwIzepTHPVCHG9mU72NvGqVCPfrHOv07SSfwOQqucdRp+q9FsRjPIkahDac+bTEDEmgL
2G1vn7subCfs6GIMILyt1eGFtpKRDWnN0as2SwJG3b4CGX3Qjw0cSc81L39yzfwbGc4MHMM4CPhd
pddORNmyDOUEcJBrZAwVztVEPq8yofxcD3vvZ+qphmTSBf8v+74vkiOwiR/yk0ggE4/aOvROk/+Y
8US5RCx0/wC4zneUvHpnanKnv/UeZYlmA7oBFePKrvzZ+N99KbzOT3iCo4BOjB5s7dnPd1FYDfKp
Qf/h8skgnxL0f1+IB4pBzxYyaPejxv2TehyQAZmuny2y//BIcSPwUbU5zkmBAIu9byrCll3HYqhF
LK0jyfysSFHhQIXb9K16HOk4pcO+gxt0PngF2CcVuVeq683GwKbHwVnACUaKOHeeTPDhvZAoXhz/
uQzbE3YdeLahICBL3dQmuNhMQYqJAmiwp2deeBhFXiIQ58Wpq+E8kxbYZ6CO6fkXTxusa2FqnyKR
EGlY4CKYMw91iV6T7qrUjKLhVbNBDEKbjjwevzcNtrxo49EHJYsN9J1+JVN7k0Led9g8UyLq3eW0
XUkiakRsZa+cSoYNsqQ9mQ6393Se/XCoTcfW1ewuF989PJy0k04dczdOH++xtgOA/M/H8sqOFD5q
nAO6YGQkydHq3K/4MT6nWWXtMJVI9o4YRijdBkTsWG9I28VW92LMwAt2B+MzB23h5xnULMKSJJPj
XEHm6r+QczHMyWYGLecx9nr92hngkGpivIEGfdxRAWuK9OCLl0agFMSatdv0HfAWQ/2dylm7IcUp
WtOAr1FUwmJzLN3bRXtKnVrfyZxSyd/nABc+KGJ7BqAhittxf/azykiNrVEqKAHVb+z6mOumOM8P
QdIWN9quz0eU5Xh9uCVhrLvAL6XukFohQB9g2YAYTvYWHBlqO6VZBSIh0OGn49h6kpdBkTMo3ogH
WYUK/W3tAZKeFKVYGFGPGp0WRmpMzA5Iwli7kNYdcmfrAdBh66Zt6R2tcECqW8SAty9oMUuR3F8n
rLCfcUpb7zEZyIKGuDJJ79gOtlY4HrFSpQPgDEgDwnWsZt/Yk1elzVkgx47gK7YiHDfMGZJ6sc6J
zi5N9QDRhqmeGjMf2zaB1JGYDCaQ/p3135B255wimjgqP0c4SzdyAKXbX0jCSPZRCDrKPT1wOD1l
kvTNKGzr5FPi50ph6WG9aWu32Ke+yc9xHwEOeBrad2r8LPmS27x4plE3e96ha0NzQ0MmzDh2owxz
cd9IBALkeNc1qELU+gQHUWB4fgUBw56Ui+FgLxO5hcEQs/pIMrqojm1ixud9hB1H7PjG1nSZQ9+x
9jZ3UG9qYVeuzzwLW9XQlHGplduoT0HzoAPWS8hWimYYUCxsxPOlrMMBxB1xuyVZm0c4LQPfuYu0
9V/AUXv1UTf1qZ9a/lZY/B21L9UveJ84h14D3lNWLCVmCib+tULevGhTr3+p4hFTF3hXjT+Duhdg
GzTECg8LhXiJz3IYt0GSePXXLJ/t53BC7RZFi6wZZ/1RVD7RUNwCMuXBlevOyz6yHFQZiqasRxQf
cZTag/PNkQoNmwc4N8lRCN05OMsTJqljmSyQ1mZab6sqnLAUTSFUcZbOCGx9ip/dImcyNCmLqOR7
0FC5wdC7qbtF0brxMmjF+7yMBp4PYkSh7K4rj0uVfKMLkYJCMfBuzmx4raxh14RJ+mzW+F0boglR
cnqacu2NRCOoxcFh6SHFsce7ZKvsqGcN1R+8NeZjAqTV1wF7yK+A8eYvDDkUZKDkWu8vhzHukC8j
bFWgFMSdGy+Mjb0yJu395uJweplQCfxkhqw9A37x1mAPX2QY3cfUUzbGhM0/D8QCSqRsSYbDqXW8
BzvSPsgoQNR4+NWhBBDcyT8CfGRn2TY/Vi3YFUXxh9bZ9i7jIiWTtn7VWG4UAwDRBuN4BpJegV9N
PuDJ+oeM7HrMtrZayrs3MqZYyne+X0/J/vd4KXIiNzjBRJkXuKEdtqLRIkItxzbrczSFeyLOIsA2
SSxGitTS9tJMMI4pBi4Ozl/lpVyp97OSQhpe9DS1fn1Sp4lVOYI4rNSxTf7zCSNmTM0APDLwsdUG
e1JaeeJIYxSEr51ZzVF2RBrhh/wj9oRjvXbYksyJ3L/BaNs1ACtM/ecxcRsQlPEQOD4CYCAVYALU
S2od3IN4SAH0ey0nJTWFlwIp4MFNqSkUOZMsRAFTEIY9Uovu11DGjri4GpoEQkDjf708ypS0EUdh
ymrlpUI93MZHF++9yUflNEOi+c+3oYzdZTLATfjznT8M1Z0afnZdsmo4qHhkq74NUpCsom/xX9WZ
+DVY+DWQxwIEDCzdusDigF/sxfrRTCbAl9JYY70F6E4hpWY1NshK2mrtoG+K2ew2zMKhHwrUw5uD
HDsidphqgEqVbiRwJ6eO99RVF8e0rpkE5ahwkdGly2w1WJfOk7sLC/zxuuXy0qQL/2wa3rwB0KCL
v0kM5wyFaYw1YDcUwyxn3QUcLQnAqjT+2Ur89B0b8aSjRgRreQ8yK4mGNM4CtmGozDdqFif8piPp
+KxEqWDdtqP0VZs18210muaasr+V3sU8CPPW/KpEba+1x6X3gQwZ6bfIDNizeyy7ULAm4pAxsMD4
thg9H4eXuANSWJ7nBIAe4E8kA/lBA2pH2mn0wUg6o0SmwZ5fAq45D69qOR7KxDqboYUNMCCsNYEa
kzBh3Dz78aRBk2/rqu7OKxGZUGOICNSTxmS0zJF1uO0XGb5vBlH11W4XHxO8CvMO5FOAg2WyJyRX
VqMROOBm22H57l2szKnqkwdcjD0gNSJUVTGjeM8N6a0vwL/UQHSxBVwdQOVnkPxcYrxVL17PvF0x
CEwDTbvJlLYci5QHZBhFC7AcXBMpMUib4gEZpchtqLeWz6sLMtcpgtS2KIsPTGtydgPNYbmHz6JH
HMTiYvZKs1sAIDQiR9YxAxQqFjujR7mcnDOTPuyT+IiZxkudV+HV6HHq2NaFHFnDEl7nDo/gRmco
yBMW1JgGMmsMH/NsJct8hjrRxjI25Oa5nn91tSk7sTH9i0Rka3H82dtM28iRuAL1oj7bObxgP/6K
wbvkBeo9V0zA4x16TGTptUfvOXcyoo2h4Vmg3pv2XZbMIFzgmW/jWNW2QVzZOSDkSso2oLGZGOhO
tnbxSzHBoCFpuKiW0FpmBj5yCPdOPpdXDuZWlFH17h5HuMhWtGoOGP99mTLjV9scm42TGN0nZzS6
/TJX3cW3B/NU17V+0NtOPyIDd944k36gvByZnNMU9mYpTB3VsMjVAeNk92pUy8oiwQ74ZhIW5HC3
iDon2/QLkKxVKofDxgh5XSLzg9JBfD1MkPWTjXuyuWV+iESRlWVqhgCGteYXFQermAnU2lR5DeAI
tjFATXX2xuXW2FMG+FI1nl02nJGoTWbm3XblZeK0XUuIo3RCtu5u6C2wGiSJceltkGvqxXQiETUg
MkC+gGg0y0VGFtnVIBQ81gY/rWSyCyzP4jDWSPh9w6Ltd1oBFxXIzopoPrr4O7afSfazIsqjpP80
CbQwYQxUD3BcDviddTqK0+wx3oFEAAStbtsfyVMuxg1kb3IfjCGrek8k52AVmfTIAHXBByKrRQcf
fJ9l4U+oN140FIm6Or/4qHE8j0b8kyyqxgtpwz7keEigod4CikpUF1njloage8QvVxk28Ze5aqtL
Pbn1sPUxOwrSBDy8mgDbybGYBMXRCCIyI9Kfw9IWk6Va3wNVzQEVtZG8MNd08a7z8u91e8D/RvsH
yqB7cGDO9qFifYJAgNuuMd2cQYfUAHnbqA8pcqmQCQhUbtJGFYCsgxklwU/gmfqU0BDf4E1NNqjL
NoDQFVlbUvggwHi6JTJgyYJ0YwGD5SLF4kjd0ZuwxYWNqSmIGbCw5ZhUGZI2CyzcexDAdcM+4mUK
Bm00If7kAT1tdRVIsdEdhiZ0cDZS6MdBdwJSh2GOo69WvNBlV3nOr6ENeBBKMCwbd7zk4e6WaChy
Dp3OLpFQIRRzhgevW3TrZMQfCnKXkB5TmHfAL2zMQ4wMFcfLw7MBAJU9i4o0iGMfWdYkbEWewuM4
XJCoQJoswmYQ+dBQKZTzg0zGGk1r3sY2a+vlHSVXgkWmrd79mO1tNytOSTL7F9vomxZFBOgaEmJX
UA3UjO1WGpC0MB4MhrPsdL1n4FI0k0b6RyamW0OH6kERgpoCG9GB6w7Vjjbz5e693LinzX7Z/YdO
M8LwgG/n9A8jMVsz8mnGaZvoLq15EvnETyqLwxfflRpiKWoBYB1btqTAJB/fNCUe23WDLlnSWGaI
CO8qcSywzi1s86BQxoULZAT7luBGXA8Ag/zDyrC40JiBpLd1AhzpMz35PmVAG17rSVOC1hd7STh2
pCe06+LIyJyNX+QDWT61HxL06Hne2N03rKDHg3pKq+f8g8zPjM3ochyG5ThB7tgIbIbGqLdjG7Vl
QEJq/tuxLlDllPv/FcMQWHNkRLeQjfUT9v+wNAm14axYUB44VUj7H8iGops3dZYakpSFCFaUG/X+
Kxne37d4kptFML0UeYF9394+0van2iydQ8BV1p7d75QCyFY/NlQ/3DylvdVHjTU1oJ1qh3nvlTw/
+lntnV3RNI7mrpqPZEmC3EBU4QE36N+M//d43Ev2vHU7AEH/uNgEYpKpYM0fY5l9agQRUiUa6rkM
OJ/Uq30GcnGLuRslQ0k52I8eDPUc2Z88jI4kp4biGcSpRGPQnDRHsBieVCjq5cCi37dDPqDAHFDt
Hdsm4ki2tFvM11bIQB7eP2ObpbucNGQkuwQOlBXYTF/biyDJ3UkFWgWWPkiRR/VljFwuJ1lyvBaB
w94BzuQnVrBEEITVub/cuMNoTKRgvPpWTgXgIwS7mPRbdT/0Iz0520s52xtFLgaMqOEEhiUUsM/b
xEcWP4GOE9y4hA5vfYFMTgJqRkIcR8oiB80E9UlMboBs03bj5HwnEYGOk1xaKzsZGeWDcbJX0n/E
dPL0xatw5KzuiWIql0m8dK+aOAHGEg1nv9SNGrO8dWlMDfILQEhCmhDotWcaR5Ou7cop+f5gV1YM
iDNKWABr9HBDJTFM6+oCIeR16BPvpQP7qRg0lg9gPep5RbgfOZYOpDB8R3eDNMfhn5uDeImERQgu
IKNf7A7/J45VA/W9Aq5PVPMt3Vxau1G8lx/Jb5GFH9DtqhtSH4l6q08sPyKZZ8XEkD6KoGRUIG3x
NvV2C2wgazw7c3AsgAo+6VC1bGV4J6IKW2r0qZv6C0nJ0tLi/DwnQF3dkBCENUgkB7vc0qLgGfTI
47mwwhmsyZjC+XGL/x6apDlROByqHMTvUqimeDT1a4rJAfxd6u8eHWnceL/3XbVctCpvNgtKHLcJ
6rzOkzjbzTybY0f9PqYeNebQgnvHBxCyUKqG3Bbh+yBTw9KZyh0IQlEuebcDFzdOuNweqb2Ozvku
T3WnQJpvg6RTN/e+ATCi5FeaAKKQqEceQi1IerAup7L8tLEsEMKBWxtzNuB6ktBLwuycpQwAMoON
ffYkA7wuDi6kYUqGJMS2IZBYZvNmOIBWexfOICj0ABD7BAbl66p8ZRTVYQok7mcTJScPneDhUAPc
HdJsuzR98etS8lNVmc6fyM38ykpj/MqNzN5xy2FngJjrzzGfdRDhAeAataSlXGtVOEOuUDA1Y4+s
LY5q/TVZg34xsLWi52V7iSPGthaq5r7mcf43QwLJ33UDbHogu+F7/K3TRv6tGMp2mw09f+2n0sDE
H9ii7VLEIDqqttHEwbr3ATkYAKnH5wbn1xseG4KYD4thVPf8IBAjl4Y5o1Q/Ku5EX3WhjRu6CAX8
8EriIuo+5IXvAWhIUeg+aChJyeQtCMNSXESpZQTBY6ZiqfugW1W+ZEIyZaK0D5+LLpSIr0wpHq92
/05UZBVPGt8/MA2VloKGqKs4Lg4WivdPpS4mfw0Nfbb7hVa/GxVL3erq21KB1IcFMjRojFoBdnpH
5IiQW4JKNGTQClGmEDQkmAbhbciu1Mk+Bx71DWmD/B7AQYDUghM9BxlygE15XjgoTZH9jaJDAWLQ
cNbwPY1tqgz62eYfarKMfO/ZEHGkC8lQ/4kSRor5sw2y6cKzC0IjUJj4sjxE1oOMqDnK508Tw8Jb
VYgsQtyFNTsUzlAEj3UmeVsAAC9zsXNE/iZ4onV9BoaF2fgTQAPqHFMcYGjL+1l9MOpSQ0ZNgTQW
urcoTVERRV1SD0X2SQd/zT40UMBnC2hlJmb01HuQaandIylR2ABYdjj0do+kM4yUHQ2RKHYLRcP/
j8wCJee2xc4TlpnTLScZ0LTaKZ7/IIlMOdaEUlm0AFHpVh5RjsyZrAOlQBS1BRLx7/nNOGOPL6sY
ZgqGirHG92oK8qc2aZuDP8VvHg8FrYpgj5JdUq+kI/DTarwnQ23nA6o4SPjOQtr3a1wDqiOKisIK
3Kr+tUa9+ZFkpKUmDFm1dVBsun1QpEs/PRXYkwqUMfU0U9Qo3a5gAN449Zymjt+mIll2hIeqRaBz
C/LK/65jN2tPsqlzh/Mg0Fap9yAD0DM8pJ9Xgwp5mi0cSfgz9t/bEZlGM1LBdzR2bTM8LB0f4t2S
g+roUf845t1Q7peORV/CpQt3rjE0T9ZYN78CQRgUIjNAIiq9PpcoDNuU3Gx+BUPIiDomU39pQTL9
CTCpn3Cw6L24XjON814bK2RIYxfQPZS5VZxT29/q2Cg/0qgEdhAybYRiLlCgPtrMrQKpEsJRCElD
Mhx2hJgXOfr0NETDQQ5Jo5VNedZY9sObHFfRNUDFuqiPQ8zFqsFr3rgAfHqInmvY4qGrycikT+ia
0pTubqnweFy6qNjJi4iYq/DSVd0zGck7kx9RXFR9QvF9pJheH2WI2Exwvt5hgqLxHvnDEkSUwH5z
gSfqZ36ClO642pOGGlKA2A4rncKNgasnwEiVuiucJKjBh7WXNqRp0/CXpjXdvdoDph7t+CLJHI+p
sMOz675jrLaCV3vHVTLjT0qpyFx5PyjUBT4KG4KvLKj1aNrqPnglFfkjsP3/akxT25H8kUNS2ZH6
wVcNqUdkldQTQRfxAHiQKyZLZUsyHGrXAKWIhgaw4Lg/5UcyX0/f27GKLl5mW+9gOGiQWtDWh5HK
LwvbOJtFCSjkNstbkauyw7+pf+Kh8WYgW/xZj5sdKuS1atcNQFjyoxgrFsJTcJZGqmPBzENNIUhx
lJ3GkU0VIFeZg1Ks3RhzvBjt7xnwJ32AdJ3ksyD1lvfVEERS7+CowGGWllwJKZhbACwMFGiwxBQG
ITGkj/jCcgx+oaNX+uWTgjimnlVUv3FUuKEuD/WoAyoMfizZAJMWbhMvHbcPaznb0q85W7STkgMN
xDyHMeYBwr1JmnbPOLJpogJHhAbtNpti45kV43Rq03eS60SogNJ1JwXcKbKriwicFmMoaqZYpm1z
sPFsqFIqrtrpmXqypCpuBeCrUFOx1arOShZf/exNBVjkTdrYzYvNbdmqtbzeayb4RZtlegFAQX91
RMO0qt7yeh52hoWihyBioN4D0BUyJdL+Sg0ZhwmwADuDd0elyFxuIS09t8QhIXzJMEo8QDzoQJ5x
sCFCuyKimSwLaOgpUPpIpk1zhxWw+YefGM3JA4L0U9wgVxpJSTMS1Hrwk9bFEmD/AxCXTl9dE9Cz
CGBLz9bKECAsqR5wwGKBUgAWecgBeTlM7IDieSxohWyKjGhn6kgiN5G49Zy4vfvsgYdg5wpshRm4
qAt4P2ygErX49XVpWl/qOMdQ751qMwIn5FlLs2AGCngSoBD/1hOyEVxhV/yuUywSAXPcE+dmNBY5
FqYYq8afnNYFiDOEpF5Q5BKwyCu2SvahtZfgcQpI2fY05wzc47M2Hhgwe7/QELO38WBwB3iLQouy
1Wk1JK05L+2X+rsKnokKZrqJwg2LzdKVnryxGF8l5sLiHsnm4c4KKm8mxw8/59iDWBXUF5Nccqlp
Pa0YRg9vVAA8Xz9aP5CsDMEOBfbz68fsyz/85crBBQ7QMvrHoejdF26a7otFGHmgVtj0Ykgy0vpe
2j4j3yIguXKgoQ+kMbHrru1JEdkdNwFXUxhPtp38+WBMMccIhxLZCIRYcem5wtaPD6zvA5+TBs8h
EL9ZBVIksV0Vv+BsN9eDUHR1H9XZdfU1TvL4xTZ9a0QCMrIj6yU7ksxH3cPNAfNia2M1s70loesv
vbFVoQtMzzaY3ZQb+o5pgSS/lTGqgW7B/W8PX75cTpHWg5a+brWuUsZGF1eAw9akBZnVAjQ4rtkF
LEHuGRw5oGrTAZkcIwUvEg31uNHr+5Il+GcVWqOvxxdlpwMxZ5P3tY+cACjIQ2n9uDqZmHKeSK4C
D1m37I204CiPMlFcDDLEXhzYEoe2PCIRQ4kJQOO73Uq26krvH7EoTLpUqMYg5665XaTKRpxQzfPU
sU1futlTW2vA50294tqLhnqA5/o1jNL8RCNUdpdXCxnXT6xJQHJ/NyPFODW/ajNedEMyFVcS1X4C
iGlhuxj153B2oqN8iqsS2qlF7mVXueZOvQnogU4NPd/JxOhjSzBojPJlQYpSvlDGCNVXS3lT34Ti
CmSuLkBDugre6q9L7b1mmoYJFvMAwh+OfhXIcQw6jOesNtkSVBo4oerKOad6C0uUpQLCRKg91sSA
qTP7LQ1JIV3MYczOdtnv18HoOomJ4+o5bpfDKtrsctQt+H8n9W80k1lNq2qa6dD0xzJN1LKs5j9k
S+PIDfGHxb+vTOwUm1AN8kBRn5T3OnZyp9oJMg97vxU98VPxbohFM07gwEj76gBSPeDG3eXUI5lu
Rq86jst1JId6Fz/t2SYRwLKRaAYOnJnMagtAX2No4rR2pWhdLM9JRg0H1dJr647Vk1JQFPJVilJD
vrD0e4hP1oBk/GUMMxDIAhY+2vZjayETDQ246S3gsprludP/oRwAz3fuREO2WD0iO5nGpNFxFhAA
7Sbbk1oZqqFbuXBRY+pRo7ntsFusqJMBlUIZS+fIn/8EF469G91wOVGD737E1qoYA/CbF4DEAeH0
6DJ0zYQt4pfzw+CmgqmlN13AWxRzrtTSaZChhT9FVU4UTg1XlyeNdH+8/IP9QDdGrtS44R5o5/Up
FByWrmS+RCLOyRd8mauxzfLpAPq+s5R5D+bkTj7UIzX1lMLKQJKG02jExaQGGBPUlVLlhDx3VCpa
7LNKaksrP9qUFbKBZ0qM+/c0NqmnxLhxsdtT2Yz4u0ZeHLmohLkPE+hGCl7Z7gBw0fwM4Ilvc40X
JnJU+EUX7M/E9EwN0T1TjxQhYGVObTNvHuQf2VI4HjNvCwocLfjXmA++99sBKUR5QRVprw1A6Mu8
5IKd7XHaU9ea8vTSFeYFrEn9k5OUYyJqXZON3i3zdkHhCVhThc9sjB2O84S5i7OEdDsaUQ7ALj8F
MJW5aG8qnO3j7xk8IkFSGI1xtEbTCJDmGgLbZcT+GpL4zK1bo3BAjh8eQbHxOWeme1k9t+ipRG4o
UzM36sFFPRDsuc+yF39ZuSozcu30wkSaAmzlZelhKK99u6K6EWmBk0dsVODFoeFhumniWXsu3XLd
jGNqnZylfVJye4jDJaBxa49vWCXUx49c214ztm2yOEjv+SkmGQPRxFSB87vFnCCPITBd/U1Dic5R
ucrL9iJo0gzroJcW9Q/YiGTAtMkdxk6ouGOnyUChIGoH0ZWqIhqAkWObnbubsdR4cptixzy7MwGf
BiNSU2/l402D7p+VStqjgjaImi72GzBQGybqLCIQkEdYMJ0bm+8AH1MhexFN03vlCw3vSjJVcuqR
Eoheuwc5xSAlXiRS+eCugc0smLyhRZapG2Smn1zj3os+lWCkvzj2/KonVfxJipaqP8xaB94BYUGN
lkwLFhBAVMSh4M0ucYzrHBsm2KRh1mVZffWNMVBOmTGHxzHNsKA32yzbAKet3rFuLgAM8yMIG/C2
RpmPfSQ/UhixG7isSq+ccx3PkqwcOWi7RdIjUigvXJAHaNjLeir18o1Gc5fX5p60JrEKNFbXbcY4
7bBv/cPF1jj3nk1v2psoVDxKQ+nTe0m5nVu72XdhBJaKwnavBmr4r1WPchpQaHU7kklFMxZPmo15
sJJVFksBqpAelWjyexf4GjYKOaflheQkYoBoBfWc2R4jcRkXiFfGCJw98Zehj1OOh0I/HaIC5CmB
KnVgQoPDsulAhiu1Pes/+ejaEqHc5y7tReCHqgrSqmh0GRmSNEaBJeaq/EJEIBsV9Yd1hbuku7YN
fQKr2891G8JxHbHuA0+LOmQq3QHPsEUDUm88kwm6TCmAfG0+lwy7ED8jpNEQRdXvKDwKjzSqlhF7
5YCwQx4iEPx3JMy0cnnqZA47ywcbMLAR5r1W9eL3jneyBFQeMuhHkE0vjZSVNohCAuSzSTurSf0T
eVHzgZxE97hkTyIVl2RySFcEXCJQlM7YHavO4F3UX6nxkU3+Ouypb4T9TWqCA+vs+dOLMiQl4/Fw
AN42tjHuERbh5YzDgreJwbYPig6VangOpfNBRScPDZt+NYBHzzjhbp7b3tvOZhW/L1qNfLdqGE80
7HTA/hZ8/DO29PidRECjRBqcxtYWebH8SUoQ/kTvHUPCDMUgr7it7PPdgszaKr72qBatAQLCgQF3
tHM8i6hpQnbrKVnC2xiYHUjRIVl3N3kwrpqw3NdJBQTaezwVdOktQdSdANHaRW4n+apQyk754qh8
dXvLNH275frnSTQcATSPdwW9MESTigaMEIAWIyF4sPGuCWskOYJXXo5IYSONDW/9u6OKU4l3FClI
tgrWqbg4R2zMzYMpOa2M5IUK9zVpQSkHal7zpKOM4hTXP3pKZgBiZNsaA3h5hIlStM7gF1JImgf1
fyVTUckt41H4H4U2wCQwajGSiGuAcCTIh46T8KtVOP2x4rq+K+zupa+b+gLelAth47jeOF3vI4A5
yhHB6MQRntN5gTw5loxVdZR1sMANOjucJUcfJHMkWpXP1p35ewaKyCY7J1gZI8kMz7lIB/hUrVVH
Gqk3Mr2MDYvbSEVvkLL2482uXvR3JYke3P81rB4uR/yfav0xjPzuYC0zqoJEY3DUBy2ioWEaTX9N
cW7saKRji0HKaUhm5EDD/0AWWXkDRBUR/nYhE2NyVHHU1ZmN6ckCZCAQPE3I3QFliJ/nIXB9LCPe
zkLW6yb4kXBO4Z6pmZ2hOvhd8UWJkM/I4q2MQF2lykoUJC3RMG+VbGU+trPR7+k6SFvfNqaHvWkd
EO9ZgsQcCVtCGCQKu2SFU/IAdaJslAv1uB8+laZbPZEFiR5cSUawJ80DVIpy+dDmHpq0D3fQDg4q
dk3rd4JvcU2OiSV1qSmBPeXOyYUGVe3VHNWzjnOR3cFs2+1UojpMeVDvMUwCmsoK6xxl9mhhTOAp
+CgUXa6xl/dKkO51fp09zwPHoesS/VqjWCc5mNaSAf4QDYvneMu4Hm0rbOg8+7kxAdnXq0AqRo6F
O/3aMqTikbXyI6WS/ZKUmHuRcBWHxuEyzGDwwkxiU7lWcxrbRHO+5aDTrTJ/uSQxnh2z3Q9fFhOH
kzgoDv8C6h9WIvlfeeJ1gR37+ed68ap9BwBnZNjr/SGakgXYiVqOEh6AQ+3A05MD6bpggD3qwTUO
DNzfncoCFBjS5cHoELXuTo6FdWinyNO1qnRbZF34gjz58IV6iZai2AoJbHuSdVVtg32zxjys/B/O
vmzJcVzJ8leu3eehDcCdbdP9IGoPSbFlZkTWCy1yKe77Cnz9HDgjgyp1VvXYvCDhC0BliCIBuPs5
JSAFF8fZ0gPoKm/6S6MmmFU0g4Z4zHaWaVoxYsVIM8zKZZ5YbMCsB/5m9TnoQrEAWPq6arydzdr4
BKq0FhTmKFbjQBw5TfHL7TaUdpApSgsRdZpMIOCO2NIuW9BeFwX2jJFYOU2IMgq1sqC1QF+2uxSL
mHtS4TBL7lLmWP6yvIiAbpMVLehv1VKCPJY5aJSaI1EeJDVuATRgdRVuKH5BiQjaTQJc0sf8qAPF
hPSUOkeJcdQsvn91WzywY04BhoQCjt4bgK0FVuctUjd6VDvHlkRl7+RumWbUAKuypnGfATdkV1TW
3haSH6lpJ+lNs8yMCtmFXetyALDGMZAUPrwWfzJfec5dspNp8aSeZ4yVe7cojRrvFWAkhc4u1O09
DTGkaa/sGqi+S+zHFYXoTou8BLYAaIT0T7LMUaNWVOkm40jvmMNEQw6e66EJ1gARxImGkweXpakQ
Sjgn4pU0oihQ/ysm5MHrXa3tSNnaoDFa9QkoK4EeF6yCML/0QXG0FagjNQjk2lfija7L8Ir9Zxca
IZIOyI7LrDfTkGh+XHMIsuagVc484G+nz0IUFjVTCZYhdeIHPhnz2KgPRKKOlVmxWizUIzM5kkhN
rAYvIlmR1ILBi+PNODbgJHuw2B+Lx81UjWA4IVw+jdW+WQaO4ChDd6mqsrm+ygSyOebqq7noqp1q
e6c79Q/K1511s71tkOTcyB6MSVTL1QE2ARRBiCdXBIwyaH2Do74yAsxQiSOGEYWfa1KaCe70LeJT
YBFX1KmJljl866ii0tmLRgGnzlld+c/z9bXYpjqW02MF3AcgUucoE0P0KSvr4RKp2BSJXGegzsYa
cUM6si5+Buue4laXYAn9NZR6IgeoSc/DecrFSHMsF+wbO0QmYpnvwARqn4Y0K7xtkzguGFnFTqZJ
X69RiWOf5q5dpXJVi9jY8Mk2qsuoANYYyK+DSEzIz8CzasU70FLTGJqyiTuUoIvh6eqr6xPJ3c3y
JV/dU1cmy4u/2lIie6nGe82nL32e5OamuBoz32ClBQhqHgpv3Si0FDMrALtii+an5drOdhbJYtvp
dKJeoGBWSMzCHC+zMgMRyYeOXJoc2695xjAGlEwd/0EeHHi6PerIcaVlRN2hzqoL2KTleJ2x4sAU
gk6Ep06XaN1xvk/oPgAcNkojE1haJKEdr24ToYaQnOLjbCIQbQfgbUQhI+tCH7kw8U6IoPURA4as
IZxwAOYR2MdJ1uOGqwj+08i9NvQHPvaXIrDWoWEkj0bTJo9jGCWPTYL/UsUfxrjpQ6BBsh3A0NmZ
bOTK3PE1mFhwnD36gQm8s5nY0xzUIKkdAV+vnbbztRrsITYNkiXmi2n4Ji5B5K30SgdDFGodcHLq
NEiXC8FFqHRO18KgROqRrqpx8CEMcXfjRkamRnWZOe3GlH372znIkI4yWMWMXawk7/F30JC5Z0xx
udbSCVyCN7LI0h9u3MvTZNf9Qyurs66wTKWSpqbB0g7skG3AZ5vdROyU4i8K6kre79IMP+feww27
c1zZePdZy5HKFoIsQBNSlfOaJySMu3usc4H9HijUb2qQ5sNOMkiybTCCJxiUEM3KqCtj71GWCKCh
s50BOBtfIxmw3d19brw48QTMatvG2ecQmZ/y0m02Cx3uVE+oQZqGe1JZemyfMhxskkS8uoU+mVuj
77CXULy61NiW5eCJYCODQOdYdIis2vbIq3voVMpUPLIOa2yIpENiVPiQD85zHo144Ss9qXoTnI+h
zT+R66xSxhL5Cr6hDXgttl7qrqRrBfepTw7DNEUPmhZn5yRuNp2hl0enr86swn1reNl1EyRhsx0A
Cru6MXDlxz0A9MbA8tosVjKQCPqbF8PQgz1N7E5OdzV7Z54bi7HzrVp9GFC/nA0bFI4Zis9FGjvg
ZO6cR6AkbQfU/l5IYrmU9wF4bYFK0yV+HISIwvbaD/K3G8t57PkQ7rDRU3ERDCdD14EUtkrHflvg
6D/BTxvMSSJjyZGGgC8B+wbbsTZBMuD9aRq1daRmciNgv0ppAX8WPdI1lfsnsrymjb64oU4J2O3K
bxlGvZuxNyK5LNMsY/92KpdlLvbweQpwXK8G1CKV2CzNOA4+SBP6Q5yWqJ8mg1dYprenshwbJ5vl
irQmdcsWydh6X3wJR+QrF22MYiZVvD1Xa1OXmgZHjEmA+BZVcZMKW8TyjA1+ve5RhbKqUXzkiZ0R
onAZb6+4/ur0E5CgGHCIW8mqr15e/QQiDH+QeFI+jHnwJ6k5s+x12I/2wSqN7Ouw8VyWH5DNgtwJ
kMqsy6ZQNC2m8QJg+rM1yPTJqwV/Mrryrgtq4yVNmxgUq4CZtZyy/uyBFFHaGT+JzGUnVFSyuUc6
J9VHJD5+X2x60NQbz+McFE1t8aBXL0iLBt+OylUMJBrdsNrNJPE4Ix012N/8NORo7SqAcR0iMYDl
wgzP1KCABPQwizwV4+wCXiIY0g/H37gsKuolPI7OTTS8z0wzjagtlxVATACw0KmmV1gKFqEukDx3
7bH5s2kUvSRV8vaKnoM8lzGkKxCrVJzPD/PYEMDTSCkpN4beAPdVmlittB7KG3T8YoDxLuzqknrA
KwACM7lw5Wcj/rLBTlHfaCpnEWAZOX8u6o4Nm7w80oIdsDATDlVlvsu76XqtH4FocCdHNq3mhf7V
8p665D5UxYp506MGhApwUwL7V3M88BPr445AgEkVo2p8WyWyXZNIhjZLv/c4+NqIVkSbwSjbbZ8W
/AUYd0ddNKAFHAeE16RjPOZREhz+Zw+AzJS+ybjcmanJ76iRbaTPvX/W9TJ+RtC/vhrKA+27qbkM
cLjxe9XUXwussI3/og/D9EUMgbkBl7RxF7r851wi6wVWfBxrVYWsA6gQeyn7tDQo+8J3KASOciZU
FZxkC6pzqG48gJx9rTPGGPk6YVvs+ohNwBvRpgcBOJRdG1r2qlMiGUC3UTwAnYKEUKvLABkYiKoW
kZfsgTb+CVHBZ/0DTXywShupHhpq3D901ItGE4E/XbMA4/4Lepx6fdH5JaiczqBvAjC0U3vAkczi
h4FEGUQro0Hieiyj8jQBgvhUWF2JiEC0TpWK9EhDKrL1VRfbLGfFQEq59joPJnJNqlQDaJPNG7A1
DEgEjAB02CtI77mnHv1XojLUWRCtndZ0Z+eykQA1JG+rLhNkCfx1ikaJpHOZDsjaXk052KYHIjrV
vdLWNNUygOVA1XgHKbIDYHfS2d587vi38MnLOeHN0eJyJqiVWECnWlD7v3MeG913+6x+bRNEJryW
v3iZaY/rMo6jbR4GI5CFKnF3Q0PRpBLVqwUoi1EzZHmrWSZPWaMSfIvYjwS3LhNH3c5+eLkInpGA
3+2ZMPmudaP88xCUX5Iwyb+jrv5HPAV/74ASA6ANZ9auCIbdYPWowTF5Ep3aQUeRjeqFoZsitehD
JiVrwOeaOka/uTFMcRcBHhYN+U00I8lDiv0FMod3Q9v2+yFyj+7IcDZXgyl5DunPMgX25+g9RfO1
mnWGT10EC4C3QN05O2DuqghQx1ROwTxs6JDfMXIWYInyMWDu9rzj+z4PsPwJ++EZeIjA5QApPUjl
gT3ZygEk56m5IaM91ca9Z1g7MoYR/IvUBHct7vkj6QqPO4eydQ0cncBqY8mlV9Hmak8dJNiJSxsZ
Jyc8cDmIb9zoczRsiXmAhL7cEu/ALwtTGO6/BLLYElgLRQzORafoULCE7D60lcMNwIQjChN6AFOh
MicqcMpwdJwchqFNN6U0ghVHDRCI4EDiW62k8zxIxMEslM2sLIXPTaJQCOG9iBBnU1Zquo/eYiA/
r88AKv7PQ2j+2IwOTVEOyPAMxWvipjiQbcpLjNDrpXWRuACYksK8UwaAhCJkXoPucjaP2FTeZTCk
YHbYVV6Yrhwgzd4Z2U8qc12qXmfkoAVt6JfbFbgQGWkY4Q+RiMOBQc1mOH6FpdP5Nlmjl+KsicPv
wkOastXOVdBpGRwiPnZ2kiPFnEAO+F12CQBTFU7GAmlRJN3GYkZ+WFQLyoWX6aqkqxQDeG/+Mox0
jWcxn3mG6TXAUpkihajQPEoFE2n01dvYI8PXwTl35Nthey0msn/jQtpgncL94H841wUgKkE40izj
Kz2NH4MMVV6xfhg8gCuLri//0I2fUe9E34QE27Qe185dj4SXh54hd7g02ujbGIRfI2AuPJs4qz94
j3Uz9MjMAu9Y3iXJg44D4wxPmmdSaZL/aZUtyFaUqkNZ1nZEsAAJhRA1gCkv/uQR9+aVf6uxYGsF
yApzwaN0N9ai3ThT+DIOTnNqU86epNMWpzhPX0vLE7nfG5XlB0hK2fEw4k8R8BeeEJMg22jGgI1S
lfY0khpAor8Ytjf5pVvvHVX9BCJpfke9RWQiRNWgya3NjWERF+cxzspjBAYnygTHOYhApPRTojsg
xvglNUU1lUg9UT+LsPIJS5NSOpa8jiQ0V7YBcO0lo2RxCxtjNbQZU2QDAiQPQPCW0rsfVKMDSAHQ
x9rRVrAJpJ9w/nsX6NodqRZ9HbIAHGz9uCadJ2y2kyAKnR5T5ulH1Is5m5hn7OgCj+1h0gNz1Uk7
/x7Y0a5hZXt2ezyyZ5oF8Bx368AGCyyRJRCXwu+oFci6uIiCS79LkT22oAKFBANEcmfim8bhuoJd
0jVn3bc6+HU/6EoXVKBFNyMHLbKb2O/jFoAg6gEjV+URDuxgNVbyEHrdViZseMbR+PAsAcekkJmD
w6R0touMcyu15Wq2Kl08dTsTRLL3pMp1JLpjPTRtSMy6xsJjuKn2XYQD6jZgT9QMXtNtwRk3rruo
ZLlf8PpSocLxPJQ1f+pNAwjTZhNfjag9Pfc5EK32NAE2UtGjmlNYkvuty76G7qivncjQ7uJgTB+s
KbdXI8okvmlBhHCd2X7R8gQLBlnFe0DS889J2T2QA2gA5SpitflQmF5/12Yy3BTMjb61KLRVM9DU
Yoq99dT2En+nb1oWxw/zsyX03v5Wir23OuviB9FHeEZhHDe6by7QGrZtBTZNQLiWOIlSiyKSqbFF
MLkngKpcZG4ZO9LVfUcpnM2mDcziJRs/Ecd3aETyGNlGDHAVT7w6jpP5feG0pwmM8i+me+UVWy68
+li86hGqwxavrvpMamTdimNlRsnsJYv03Sv3wF7ksHw7cTmAAjlGuXo9Rc+BbuiXqhdH5oRZtK4V
sj22nrQJnbetA8vFjvXZ27JFvd3okosMyysX2ruCTBvrOy08RYrwAvEZnGFk9yRUiv2CVyBqRYgV
+HTKYTGwqkWVGc46dqmTcWcVJPUqQdmjKJE6w4fNkht8k/4rUceLEvfp600KMQ1IUaWJSyUoXiPZ
yXMPgJRTCHRpIBqvbua6ctdk5OOQzT7SuGVuBGKKNYrhsBzNqnFlhX38ADAxF+HrvvaFbSZvoDt6
aWVePQc5WLYKbnOkM0CfinKXDK71xUWqxV4HJs82AzP2m+x9Vw7sDyDvWduOOdUeNETGC05J1mQH
I2C80XBIfByKJv00ut0TzWeGOcBjhzw/F41pP2ijhvWOupDOWtQ4h1b8gOLZY5EPAHmSCFxbVSVe
8661N0AcjfeemcpXp2Z3ugyq57ozp3vURSO+HRnvbqIZ4z2Jf3VjmfVoNvkaa4AtDiWtT/0UVRcc
GPQzh30cIH4ajkV4oFvUhBtoRTmScIdybcaG9mwXzZeokNZb5YBc2TMz435sx/wsPDxKyWBF2b5r
uuTFraW3y4FpvhOe7b2Ek7khh6SKU9RAVvIEYJX2wSwRQBYitd6Q5fsWo8D6WTeS9tjaCKeT3kYp
IpJz3sJcszeVVTmHzqy1Z2vqvgQItEcF3uYTmOieOlNOfuUiLT3+ILgXaXrHRnAgkKorov5S4YGU
JDp4NIoGwfAB36+fgv44ReAeE+QgML6aAKdk/y8T0PRB17WX2My2rcKgjjusq3NX3CErvTz3SkV6
EqlJapSDds5U+ouOeoufkFlzmhi4e5u1GwTjcVlkgmrdKde03qTmw8UhblWb2FaX1emHD87xpmNp
Rn+GqY1j24+FOC3JY+L0oTU5rcHJvIjUm32WFXyYBbE/OFO0XhxpnGkHoN2a4z+6BkgDp0C9cOi2
9SZSFTWmqqhJVM9SBkcD4xQZSEfWxTCqAhvSLQYkcbyPCGNHpXomKXZlrVki8Y8KhHQjdfwEdIfH
VGvch6ZNUd2qzpT0CSc8o8Zf0zLyNr/ziOxmV6EQ9tXQbFQwx1qzDgJT34ED5jC2qQTJ8BBo69SN
nE0EHM0ca+JqnTtu9NDUKX8ayiI+iLZG3gh5IxWyRi5PXx7D3mRPoZZMFzVXKArEsaqi3brqsHY5
zp3PdBPd2PIJJ9fBh9WJOiAaLY7CKi52j3w3UrnmmPjFhANR20SIPlZkpdQzcfN0iBgtahA3IKOj
zXOx7rHa9idUEElES34NwwhU0CHGpChNQamMcloyDlPzPqJRFjKTwc7l6/v2Aet2vsb3YV4IIQk5
N8Y6srR0je3xL9gkgkRC9KWJgSFMbjOmUqqcXSvN1qS8GgFnYQXZ7MzHOLm8F0Tn9aFr9X6HHTgW
bol8cHPT+7Mb3xw3tFSS8bBBtfX0A2hPb5bLtdcGhc9+3o3hpxDLPNCL2/LeymJsIvrKQr132h4Z
qBz2Uq9QBpE37mZIy2Fr1TmCpykHfYjiEAGQlXuotGCzqEhPzWQ6U7e6krtB4iWanxcVIS/T2Iih
LAwZbxNKypFlH2YsvuCTZ597LQVblDW+TlrSHhyzsdf91IyvDGjPgIFO5JmBd+izOyHUqtxyxwIL
UeKCJkLLp9fS9VCCqJkNzu9Q6XYI7DLwS6AunJMSSbIsxsOubzlQqZD762ZFeghYg7IOcqFGS0Ic
/tep4bd2aw47Ggd8TfVwt9k6GvVLaXpf6gjPe7fHW1NXtcyZxLOVRK4qnReRrKVyDpQzU843Y8ka
pekamC2I5FYO4B/mNkLWy6/+aJcf/RzsHTbTkQvj9fyOGkMd/S7iorseR9qPwfM1/pudnJIGWx4R
pXdRERpnPg04P2RhtPM4AFCwKoKSGldB4GZIjuz4rFi0lHKRViA1yRC8B5Xvb0Z2o4OzT1Sa42X5
a0pK6cix+RbIrgdtuwXIM7rM4oJq4ngTmij7Ga2g9B2g5yGqAOaOrIqG+0Q1Y49ovhcCw5gM1KDi
Z7gvUqCIR5Xb729GxCJ5TfDaP9wMCBEadwtsjJc5qKeNzTaIxXgiqU0Q2FzFTrqycSRwWXwLnSND
CBk4XaxQ81WDMzJA9GI9O4ukC7Jc4fQqJZmvvLGA6xzQ0X+wZYXMK0AgidghkWeRode9536ImhOp
UH2drL04BD5NYzsbw0QwCaA85RlxETxMqbs0vGc7nmnlcVFRz1HP4FmXsOtZyOApa1rsY5zhPHnB
gN++1iAirDZ22L8MhzzHWgZ0miDj8bxhzVHO+UB7P4bD+40dOWAHAInrs8nD4j6X3iEaerDN3kzF
qno4DKXurboJP4881e1d3gZ75ABFzyBZjJ7NzsYxDvh6drVpI92/zeP7THNnDxF+RSWcnQF7KggA
5FeBMwzkNwFwm5iN1PmSBSeSiwzfX++Fw4ZEHQyp2pbMAovgNY52a59Et4gw0FEDl9FOOX03Ta3Z
LymJlMzo6Tq+vbQsd3iZIjkl71iyGx1U5Ygy0uZ0xTYEa1Y5Zq9xl+FdMWSGecGez7xYXv4nEsra
PUmLPh+m+IBfw1fGW/OiqyYAL+w5rJ38S+n0X1IEvZAGtJqIG7N0jc8NVgavQadJX9dj8QjgDA//
uUDe9Yk1giug0LYNRj6izBj7XVEar8XUfpmiqFbzDM1kf5Wa/kxHCshHeKnNMdiStDQLsyPpKq+w
Z4rIG5e6827H28hO7QGpSls5G4GncTVv95pEWxUNUkvIsmwBcUjn+AGIYBQNR3uvm0iHtHAutjCr
oTiVn0BNvMt1QFZoTe7uZloIgfr4ECyta0CsD59skfJzkotXVsZB5+MNktnFJ2KTQHYHEF/K6kzj
PGn8fprBVVxSjZcdnLQd9zGP5A6xp+az3jfgD00RN9CSnzw17efZwR7wGrFxxMeMZMe95jvxvDuU
HkKk8MT2Tg1ZPvxI1SI5bC3zxsLboC7rCJQbiflgqKbg4qcJAJ7D6BjGA+mDvnTXVSy19aITJV6Z
noFvFocHWrBiecAeXNQxY9DomNCYHb+ayLWAszlhBQFmaF06m07G3nHULfdIveY34uJCfoCgfB+x
DCuTdtVEBjssvs7YvCBuW2+xHWdItv3rJRY/uuIiUu/mU9DYG78JBHArY2hK31YAi12LKFZeuPbW
VCJ408a5ISvpFhd8Z8C7aRQi4OIYC+Bl0gw0pO1ke8AXCzKSyZV7oVXiwBoL+SVeN2xaj4HIzsQq
xjCy6JuT6PveCUFda3rIt3O59R3UyeBtmhzjc41PuvYyT7vQTIAOFYdsSEBV4RXDRkfy28WLsnxP
T3478BIkf8vP9OSnpjRFtbXKoFnPDIqOSmUGTTlS0qxoTP0pMlaGFpcP5G20RbpMwBPArWnAGbY0
AFzZHejv8J+OCjGe1wSvQc0V4ElYOX/ofeZcUi3kT6Bu72sjeqamwjZwYyWmvkmQzvSMNWh7XxVv
ZZHZWI1i3bPuAqDKz7KwAMo+Aa7pCN5Q2IGduBKpHdy7caw9Cgefwu0k6v7r4DHp9eDRLcG9WxiI
ypBIBk/mcp21lrehUWbjJPeokWRIyUPcNToFnpPdYTt8MkqrvW+n/r0pXSvbeHm6DfuSn5zaFevB
S9y3aXxsxzr/7gHoHZ+46C+eGYCGQcdnzyPkBnInq7eT4+Ixb3vYoAZOY/tL+hrgxRBLppw0agok
ZnhSNIdajsa7Ady2+ZwJp4+Cb/F1fGG1jnWE7tyh3kMlemWdc2fjQw2HwgYqNckmuEfWouetX7bI
RB4GlHU6wR+VkeLMQ6o8QqLpo14DmtUDcMzOYZb8ALFy87kegmarSeHiuLwClt5YZ2vbCcc/imzY
aklg/1CulmnXs2s8lBI5Yol1RGRruIwJMAlsAL++VBNLd14qim0mdeNFejhBkbJMzmTFt5kXnv1l
GZQyq3yQsopQiKwA94A751WrXu+GO5wDnXIgaiJj/0PXKbi+Wb72n/sTEAzuohyceIbbWKcRvzE/
TmT+vU4/O8LV33SJJXsZF9NpTPh0yYCJ5deAqd+yNAJcsYoJeQrS3BpKfAiSAxUtoh7oRUEAPvHJ
XwwuRZQWmXq3U1R1KLZc1t/xV4lQlA4YnaUhnadAcMM2c9d4B79byZCw+DEaumjP3UQg7N9bCOoA
keTUiwqUUzWyDkiHddO7gXqSvKlbCrxVcisF4/gQAyisLhC/VMzxiJE0jyoTddaZil9+0WFpnBw6
biOctfiQuXRz7WIVIbKagukZmE1iW40BAptpmpy12q3B2KTFXxI7+dmomhNN/zSYWvujQg3aCrlY
4hmEPGKrT0Vxl6aIKyO3/7Ouje1ZIPC3fLQsKmbV8slIVdnuwcOy7fLvf/3v//o/36f/CH+WD2Um
wrL4V9HnD/h6u/Y//82Z++9/VbP+8OM//41URvDymJ7j4l8DFOCmsn9/e4qLULn/ryhrmqLoSuOS
I/N1R1A7BKvDjWzLOGocFxUh7yzijL4Tg6cFz/Ktk3bxDMhDHjdgP4PnAeCVmzqy+4L0ZNnAOYgR
WfTxOk1POGPG10xdkDikyAuDD4nUgOoi9fuUPcbCNP0S8co3cJT7+PPbPwT4g1Z5pVWfNMSgtqy1
sqOei+7eMFM8E3TAvxH1j2bhdB97vXA/M+qRjJ1luM8oernIMwMfVjLBKrTjaE/keCLYSG89v/+S
ME22lcYYOCMqJCSS3ChZ2Lk1rpEsrZ1SPNxQdPlYuK7+GEegQm+Ec0+SkcfT/dD1vhMiYOAPgHS7
Q9n4p8XfGFNrD55FlHyTS95G+Ta3g3JNE1ADjqFkrU9Tu20/rsNAaL7SIyc8zFPHhfkEkLPsRFMz
bsaX0YuBUOVFzxRfGOrykmEleyYpqRgH2w9CF04wlv4/32kO+283GrJLXeQL2J7pcN2w/3qjNZkV
ijT05IU5enhHPEp2M1XRTL40syuVqO6LYxyvzGYwz9wBSbfoZzkaeBmt/+rDZBW0W9Rk4ulGEIYM
r9dDJ7pwFQg9fyBEQzKk3fQd0GHGAeEC0DWJmG8EbqqtFq7yRDjfCvUi0zuzOkegrj973MBnQeIl
0hut7YzxbUV9fLHrQzmhJGsXGkCmC1vXXHdAD98awDVCtVedaD5Fm4AKipR0Ci01ZgZGUZHf2xnC
LLMEPGG5a8KsPoE4tL50OpIFaTOndm+lUdQ+SEa7efv24cEEz0s/i1pYzfjdGlp//PNXhZ/+7XcF
gh88DAwkfHhAHnWU/eqhMAzaVOamO12Qlhn4k3RPjqdrz3rduifpmpVfDSH/ik2osULpbnXpjbR6
snXtM+mDSEs2sjTkAaeE+mukHc2x519R0jfuRawHG/Kysf2068zZhH3b7c2sau8L5J1sVKDVJzHx
ZHsfqaZPjWtDhcq8cy8RQW544ifqjRuA+W5ThFW4F0llvIwxcAk9JNsUrV19Zj2wGpWXaCYNXDEY
FPTylYdth9LgFOlTDM+dtWY0nk9L3tJzcQIbefm65e4p4Gz82vda4LfOaNzHbhMdwDiHPz92sw+c
16gdq6X8o4ziQ6Ue/mVhnUxRbBItgn102yfPjtJV6Xb8SCL3hHk/5QMORpGP7jduHu5QzBKA0qnS
Dlri4MQ81l9FFSTfVAd4vOm3GJ1RaVSHNB+mgsnFB6YdL7L6jnaLS0P7RpxEOGsw95Q+GQw8arb/
fPeYjnl79xi2jQwF0CgYOt4q9Mq5unuEnjppGFnJRUPGnV/brnm2dIGflAfu5c7gPyZVkEQqMpKe
xCJh+Z0Rsc2NnkRqonHo1k5favO8v/PreHqYGCpKSnXlZShdQUwgCXJS/nKjp8/gFO5wTKpwZ/WJ
ezRUw3LExlD5YzvHSZvQJdPcJS3J1APGhHtcdLc+NN1iph6KDfchqnv32Rg94+ekb9+v97dTXX2I
Za6bqW+vTI706ebZyX353DkAZnN17UV/5bdcZZlm0U1a/NkeunYb4Ks7emkKQjjqUpOAO+mI7R07
Ljrq3egQXZ+AqKCmoOZKpilm2aljIDR1OIb63Ry/09FlkAyIVfqNOQJI3arWmmLLPeQ38DL4iZw7
hCM9+aXLGuBRmNV4tifpHJGOCU4/R4ufEQYATiIyBr4r6pSsM4OfvOJvwE2VX2x3/DVILVLqahq2
XeWcsYbPgEXKs8J3ilai/gUHdlqhRZd0tM6cnudCWcs+fbfmQxWTFZHi6JkGyD66Hk8eMcYzBOS2
o5vG2wlpFSdHNzK/HACd3cR4i096Cvot3uuf+t5AylFVf8X6MN6lBmq2R+FUX/XC3tsT559ouHCR
22Apt2W4h/8zDUcUKwLJMvZ1c6Id15i3Bqk4/q8fOXZzzh1ZXK5va6fo14NZZq+sHS5Oq9s/EGh9
5Fo6vpgA5tmMhdkBU7pwT7lhRJu81bNXb+oW1zoBZUUXuZ/dujIvXusAkKcD7qeSMicwALQkcVho
C858JMXXG/IjCzUoH0NNOkbc6CW4xn0mGrnRR+TiayLs5ijXEjlbAlyjbWFFmmNRooJkc/yM/AYD
mXh9kLyPpRE3wTE1Fm8YEHBo0Y6oAtNcQ+EkdQeE17oVt8JN28XJkXRl5aH0jQyVI7UD3hs2uFmk
VyHxRlUU11bNj9SzlEi9xdCr+uOB6o+pS94mlQ2TE0qpUUG8jOzrrFoJr0WCtSeHrZN33y216qr5
+N7IIQarEskMZ3zNqlfkl4t9KjNkNuTIjylUBQU1rSqNaKjeguQJKWsrPWD2JlXpK4sjKgi1Q4iD
9/l/TP/52MXixsaDY+ZKzNUfZP6j8eTdQn8p5KNwP+lUVtjQl3dFl703deABWXqRySx0laxKSpJB
7qJvsBCMV7Pl/2eOeTa7bbaJxoz07OZVhmNjANFqnuc94Kx0PHKsTzeCI5kDmRo7SqAmjxq/lQfd
BRwPeTAAaK6qpsjXyAywToBcPYze0B9IosZT+kVEMWF/rMMGea6oFKzMsER9CJs2wujrekVYJ3bc
i7tZpm5UW0W1pS41OeLcrC6NLcBj+/JAOpqNenFQqZRxNbsFcF8cs9rdqWixKU9a5Mo8kmW5Do3B
MXWDBL9RS/xm5OWB0iwFIAQOtQMOccrSJN24ba2APVPfYtjdkburAM5RA3XtHrZD69tBVvmAjfZs
fdUPww/JDVwJ6/UdlSjGEvBjJHKV6Wy0Zr7plFUqkax6kpU7qmAUeZADm1z/h7GLM411Lf1Yhpm7
alDme5eq+8zEiTzYoxHFR8WP0rJKFgiNoQ7RJzlDdSXquZSJmkTPh80YWggSKk/SjUUcpluSadLF
ex4SjMP6n5dmnPHbpZnpogpQ123wNnLPsNXS7Wpp5rBIs3EsoZ+RvpV0B/crS14Np/aX7NKbpNQl
2fRvXRAb1g5qkkjHr7YLwB0cDPc4WyrPA8s61D+73in1xse8n7onUvV6VW6svu03JJLhN4OKQDyS
AzWtGuSoQctEH4NGc6hXWLBn87avMoE+V2buN9r/5WCSAGy6jKIVnsP1/2XsypojxZntLyJCIATi
ldo3l3e7/UJ0T8+w7zu//h4lHuP2zNdzXwgkpWR3uwqkzLMcqFM38NCPhq4DOS6Vmr/5h40H3jYO
npfHnkw9CA6fERKebg34qm1tMyrwQstQr4vlT7OwsSPIx5fch4yCAU2QOw6R723st/65hiYh/DEb
cxdNXFw7nN0BYtWtJ38YK5TgevmjtSAujSSyD4S9dJ1+5+CEcQJNEAatSy0yiWJnbdY4IQa58Ad3
KVDO7cZAzVdNDGG+/fsPkPOPg6EpLdOSzGK6De6L8SVbFHl5U+Kr2118B6I/PgfD1y2nEpzXPFlx
7qOplSlcqG2ZQfYLjBMofRcwUktSc02ddNHwzWRIL03eGsat9crLdb6xBZ+wSYKOn0sFrKiFhnKb
TdOKmrB9BWZIXSh6GcB/QnOlkGWA4mjGslSgrLtYIbI3r85R9AQT5aEPNdgryxBGY5YFAhVIWSuP
CfDP0lcoIhR7gbLdqlbp1/bDMoXuqA88k3hnafkDWaks/f8W+ykk8Yxt13eTG41juBrrlJ0Ly5TP
Nf/TUri/BN6kx8xGxa4Z7eGVoqqgZ2cQcZxnkf1pqqhyBGTOFyjIURSOYkrWFGtRFNai7iWKJtFa
OrS2zr//ZOim+PpoQanY0rlum7aEH73+JWdgQDCyDRyzvZhTLVeTUtamSxDpsBS0oJGz9NFdOg4r
SLBEN8HgwWaC4nS85T7F4QSW3trViIRUHd20MvQPfWvWbl4k6QO+61Rmp/K5xEl6FRqRtaM+YPPZ
2e6it7nyPlnVi1Zx7UyxjQ4JngR//jXFVllZPmTnObIPfGfVVhWf12mxxTvXUfNNxgBQrsYwfZU2
VKNpHdYa0640Gg0qN3a1zkezPtSQSwewWXcOo63Fz8iz7PLSGN/6NvjcX4AeRf1OkX3uV/ERi6c3
Lxm/aaJ+aIR5A+p5c49zqHcr9fwlRLro1artfKfUB7eJ3pSv3Dcv76CoiJuAjfk/c4g2XAh3o1qT
73sXAuV8jImpMZ4+WgTJ+Wh9zIOE4KdVaM2PeVBb8C7Uyvxo/glpDGCn7wPEqpb6X5MThP/u16Nf
9uNXoMiPX2+S9WrIWhDCElso23mjsGEYK7Wr1vUpnJhF8eDjVIXUXVM8ZMx671tGlzuK07qa/8d3
wfma6lRJdSlsW8ejEukP8eWr0PYA5/tpn1wKG4wxvemwzacK1FyWgnTZzjCbCUYIf9enuFOiSi6G
szZVqECAfbKCaJb1qGl+fME3608/EuLRHKV311jD2tYT69FRF9C64ckxpvcU4NjlHxGzysvcGkA6
79omP1AoSp/ANAa6v6WmbsTjxjD7b9ApSVyoGfK7Nmv5XVXX6W4INMBqVR9dmqB01nFlt5ulT2u9
eDUGtr0TQrzHAeL702gdcWy5jUQzIK27xPOLG5qV1ll6l2MbpH4K9SATV14A2jwtK/Au8Y/LbxQL
EQCi4GfHiYEKmte1uAXVrle50gjZ8Gz6PrbA79Ve8uJEYbivujDflQUzXhOPrSgALtnGehBgHQxI
tdxziY8NDdCStlxpWoBEtJt5iX34j6ci//pUNHTDYswwuWma4AYw9VH5tOEqu9AfYMKknQMBNfWF
RCJQ5ROo9cyG1Uv/Qib50gd77mYtpQ8KC1hsbpD60yc514XME+QwJ2COOc6jywBpxhopLBFo7jLA
AcLRXRoRYdKABlrfNoRczhmQT3EErFStbk2gW7eO6Y8uDWtIMsY7uoXd9MEzfP+I3607Mgf7gTTX
itcCGlCrPBTZNm+7mxyP7p++qL7cqKEhKuqf09R8GRrQM6mhX2JQE0lcLoZyX20spyyuJNcqaedQ
rqlnblB/tdGxTb/+0gPEWuTWTAEXcqdZZYr6niqtK7pkk6WfIygdNaRmhbwslEli2/hR5pq9/xSn
ptkAOW86PWhXkwQaWa8qfdOHIEHx8bDo2IRF0TYuySORrs1yUezOqS+2ncILeEUVPIgefnrY3gHm
qlpwrNh7yPPgm9xaoKPCmTlJYGXYA8NfuXRLl0x10p2UE0QvotbafB3oxofff8At/uWtb+g2HnDC
AnNN51x8rRRY9QQ1PxtggMzPkSECof2pz83XIjKsenUPF6rkMYQm0mOb6eDSikicGt6mj3FUAO0Y
lQJ6J2gyDY4UwGCmADxZIFa0jlLEbJBUiBLmAA4Slzsq4tAFtuzxOSijE+3jqcxD/azIDyAyxMMd
SyJvJ8JWawolpbMJtJ9Dg8cSnn7ffRGhvAv0MYiLH00axYH9e/NRJI7/jpjrwRQBFeK7EGe+uQ4D
XSAd6EyUlKhyI3mmn3sneRko59fxVofrWPc+GjWDfm4xWjqg3Pz+r4DM+j/+DA6+046h644O/eN/
FNcsLiS2/MiUdLE5gYYIZfJp5cddHUAXkZVg6Phi+KMcWXRT4Uj9YCTpBlqtsPUBBOlBKwKOo1jb
ofpSYusS6tMmd3x5H2XgzA+ZzWFRUMv7uNC6c4zNFOQvu2w1OWUEN0TH2FNwxiA7CKWffReXQ7aq
ujFdF5nvbSeP2fdFwsUWUG2bfZ/CjN2ZU9dsIYDX7qfQw24W4hk16pdvQVA0SEUPyIxX/fgKLpmb
4Iw29y/xCXI8S/+v8bRO1sY/ewkDDeKzMngN70xkhlaCuKxLm4azFIp9ojM8+PgOxdmPcBFjBkOp
ycIl0vpDnic76qLBJcxI8NAE4htxRgjytmxlfMp7wYBmxIWDTHPT5uyxqPLu0CdRsRMZxzHV96fG
dRJWnyXdDk0S7dqx+j434fF0l0+lvx0TSPu7GjIKx2xy2BHHBdyZDjqp/en2U+h8+ylgnqYWWJaa
p9JIULcweCmBmixK/RSG7bduDPi2iRroOBmjhiuNAAypnz6153A1h+4qDpmGHg+uzdyk6fMiMCiF
LFfh/v6jb319wULRzhQS5QkbWy6TGV9esIA2dLpIwHeohiyYgJgEBw+uaQVcfnXzKfq4y8fgvW+5
+59xuWnibxN63V3mPeLckHybUnDynLAztvHUj2+yfMqtIfmmq+4Q5e6tFvDy0sUZFN1z34PPmsRp
ozCbZ7NjgGaBFOh1QXjUcUhYR4pJaFTyhwyFEV8SVo5XMeHxufI9WF7aml9d/BQG1Y7e8lsPGvQ3
HTQFUOnEj3byAkLUEKe/bUHU+jRAM+DF9T5jNCFpSjOAqk5dv8PABNWfeYYHn/u3JIqwFMobv/+b
OI6q5X8GlVgG1x0mbeQJhG5J60uaoBGs67mVj5cxAbrHgBE38mShzE90GeOkgCMVLkkD1JBLt6Pe
boYMfkoUoqVtcbLg8fQ+71N7jlazKXJp1p7XbE1PC9xU6W+GqOtucrvMr9Gg51e6a2xY9eWBl6y/
DEzQvtsGBU7QNBCrHQPdQcAQQFkcxZFe/XupRK0XjF54jPjwsKxOEQ58bs8Zn7af1lAzLRyeb9p0
t4TTMjSn6rNVCul0OGTH+inKhuGmLNIQVaccbyorBWZL9SVGnRguTi0lANyApKU6ylB5OvKfgwjd
KjJNmC5lD6zvrNdCACEDexK46PWgXdSwAtzovndCvbfm66rK36K+B5/bwhNo9y9NVFjGPdxWsTME
8GSljXCfCtJC3w2OwbC/tBjUNBXr22p6iNbDYnHXcgOCPvikAXR2nSOgHKLv2mJibjp4iKUJH7Mm
2U67BnJkN9MsP8D5HzYx2GDYgFTQqGdrAhNBfxpZNMIbUXsZnqFKCW+trYZTWetCE3OCgCnkUCEx
4+RrSby4eZa0y1OB4ui3Ou2clQGM78U2AN9CBapad+E0/GiNNWGVWxXAVAAce72DHvnyRIhP2Eza
WzA18FIcFLJrwYLOANEJvqcAsqNirIC0dPkUGHwMLyZu0MnEOpGZgB4P07RVpuodvh+8aMEESwBq
mRO61KWlwtAcAjLm3vCTqzNw+z6pshAWNSA1jBlezMOYlJuh7KfN2EfynkKM6YXj9e2GwtxzwcWD
J01tXecgUJRQ8nkIUOw890X9BgEtOIlmHUqfWdiuo9KykFkBYS9MIL4HSYbpOFjdLXUFDnyF3CK1
m6Pp6Hd49E2o49lQjYta536ZRXdjKyNoh8WPX/rbGp4ioP89fVoSYgMgezTymX5oQQZaFR44hzbJ
XqlvXkT9XjAq6g4sNr+JwIeaVF0DomPq5fdOsQeXMCCJk4M0vR9O6fi7BMYFrlAVvVrx2eCmAN6c
5gFwpFmrL/0UQX1xOGarzoGGo03UOOoMFN2u02GRqeZS8KfRebLVvM+jYJoGqJS9gsBeBq5wCAmF
OvvBfQEzibRlT03QDWuUdbRrP7TDbugi+BjnOMNCWqzcRaiAwh5zqNdm4/nPpexh/ZUV+o/EMvYQ
AQoDty0jN0567U8n469xHzqvYzZUKytOyxsQISHbCJXp3DOqQzvyF1KMpstC3RiddMtQJjhTf1d7
UPatIDq20rKm2izMjXnYbKuD7YmXOW5ZT62Std37KiLeFuWOatoMbyAwSG1vbtpCOjcTsL00aFKZ
vLQ+R1hV5t34cXtY6uLaRwT1/bpGpWgxhVH8FHASQe4iPgH/izQ80M4s5mDepXYy9xEM2u4GuMXD
4MU1u1FCJFPpVvbc2IAxkxw1mepnp0kgXjkPe0q4Ug2nA7SzEiiEMzu96LWyw45TIzzxCPkfch9J
K/h/RrV1Jjpr7sHJsNfCCNtRUGHpQgORARHzwEeBfup7JMHfWbF/d+b0HTAyaOQrIdVZPXU5R/bM
e+H1CP7qotz7t0gvskxOJl/CQVS7T/NmLdYRE3U1cY4GtDd1YTwHuZcuDO6bGKqMZZA9tupil/pL
EBnDhWP7+diYSOprrAdrhjfZY6Un6ZHpDSQhVGyTtMF92YSAeGKQJvw6XQtBpQh9wPONPtl4EB3a
t3IYX6GWtE3agT16Latv8BZoIMuFfl2FSRXWq2ZdiW3oxOwRjOpVypP+DO1NCAgwbXxFDiBRqnLO
PkjiecVIrVhY3vuK1E8/mMK0FGirBBqwSI91j1EYKIp58aJrwr/EyBa4pu0XL4bvVTu77awNNe2S
dysvAkaEmjJ2LlDNMe5ojTz119Q9igiKDWoN42ONMMfxt9KsdZnkGvg+yDxQDqLNodiBl/7ctfQj
EcdXugeqNPXNeYkhBXxNiORlbk4wgC+tHvrLyDxeC35IPdHdZJXNYD/sDzcynoyjz1rkhzXLSq5j
g88yyJ3DzqiBNFgneR+BrN35G+wr4MoStNDk62z/ShcDHOd9UWuJW6ZB7q1lOuJ/0th3sn+PcOoU
ROsstr5D/c0/zE2aC2s1fQ1sEF6yKroL02BeNNLa/tDhIU9hSz81p+av2IxMYGTgY1mBu7GD8RK2
Iz6MyA/gsj52oN7deFqc38wDTtQVq86QKFoDQ/zJulwApOK1BRQPCVz8xc58ti6nIZr4EU0toy5P
lfTk0dlwKMJ+oq/T1/O9Fy+v+jrQt9aBhHJfXGduOn2vrTVc56DtGoonv861ddVYALsDuj4Gblib
LQA0A99LPWwvY6YqohqKlZTQ4FHbrSxQv7cxVTAzvZ5jlsQHhAenHRIwsBNQGPpYwey/COHnsj9B
DKk6LMr3dNcAsqT4GkfI5d6BRTY+5uAf3kdtDPMutLpWjI+9iC5eEvdX6rIaw1+xofKBMcGgB3To
Bls1a0OjU1ShTtlkPwsR55C7ibtvdTdiry2Yf8rz1nnuRL5qxNh9i3LN2TWoHG8pLJL+Gc9k/zG2
2uSCwng8h2lOHa6GpitwuvOshziDpmWGD3DBbPsYJ1F775f6UzcySDSBm3XPkKC62Mw+J3jo3Gfq
opUl2+SdCDdLn2HU94YvxJkiEgn2SAb/Y2A/T73BxNNgs+ZR6t+o0UFS8CEAYYBaAn+TB2BKoZoe
WE9hoHv3wHWt50hZd/d4IuGb7VmPOAWWMbQ9QnAQCi3E0VTmGUTODTC96QwZMxRqfTzCro2tTdcx
hUmGl3P5hFPF0yLxkPsx3kYkNtbbUO329iQHAUeCBpteveQ7ACMmFyqUt6i5Z89RrkcoLwCjCiNi
7V40TewS7iT2rFsOgOWzDzW3OaIYE/+hbMr/d4T6KZ6AK54Rs2IzgrrmQvmZwbS7hs1Q10AGKBj6
rYgHH2xFvMTXKCCNmy4YolszSEFNDGR02x6GutGu1EuXPHP4hhnYdL8vpOLHCI6oYQlxdtWa4yJP
7DRoEbstvj35Zoysb0mbBEdado6zovzY69bLHFGECXfTXoOVBNi4779iX3WQG1ULQFrk/Vec29ox
b0PtuiwH3ALfVANDUZAmaFazy9UvZSSDv/Y7u9xpefdm63hVFbAuf1ItVpafWnGg1Td1ahhPphjm
sdrr+FNu1v8272MMqk25G0baoRU2PnNN/yNyOpwBVAuG9f5eeuB+U3MQ+XMqUSqqxk3mIVE3KtWo
rs6hr+5Vxa5TdORRjPgeOdqjQ7XMKph+xHVanRs1GPnJ+4LzaG9uQsfEQgXrVxlEIXdWgedIbI2z
yuiiNyrrCBvnIjyTIin1lxxaDixnwYZESKlv6pLhpFn9LYUt/R/TE08DCTEt+q0c+hhO9JP2rZ+M
97ul78tdMQX+2wQFuXmGrOqrndanZipMeAGPxjO4OvCm0IZ7cFqRtRle7CoxntWr/7YI2EOrYiAw
xE8JND9cy4qySxLo9QbY7uo+N4YzJLTNF9jR2Ycx8HEiVdrG2iSTte4BpkVNtM5WNLT3adWBhgt9
bpOFhbciTtSAf7n35HcNoAWB9FYze6riWbwfbYhqIkUFdghrLpb6xXrmAIplBfeWWWhPUbuj3iio
BJRMtCu1amh8nwMObj81E9axfYEH8pqajZ/qG/zn5/PUTBSocIQFO9qiknvNwiETWjoGd0FgwIai
hsjDACFvB+zuaYBAD8wRqVnxwbkJDOfPMHaGPZ554F7B1OTYOZDV6qu6v3Lwra8R6Ju7gsGyulV9
y8CIPyFMx6FmuvTRXVL29VqHCOj6y4BkfbUaZZNsaWAZ5WanFJqRTKAfSQP001C5++HEbXmg/tCy
p4t0pmkjxm8egFr4bNvZme5qOLw1Lt36LUYCB4UV1/TSeKVPzgila3TSMF0iGqbbLhVIzGWdtuYs
B5wUItm1LMWeWn4/xtB0Us9uavPBdk7+5LuhGqDRBOpp/wHkMmzna4aNOzjtSiaEIxzwpr5k2Gzp
BGZfjOGFVfngziiqHr6W2OBl2wUz1eSQ3C9Zf0OQqRF0S+XU9bYEpP9jEqBE1rZBcRwGAn669hKQ
dxedbeRKUPkK/lh66G4J9aBsL10Kc4I/7LpYRQIaVKMRXP3G9h8LCSnaaYAiANytg0fUqhhk80eA
B9ToZDreA0Afaog6IP6K1IZWm0cKZ7JO8EyL8M9V4XDacG7KxrpQi2bBC/jSOVMCFAfX3d6PfBgZ
4CMv+sw7VlCif6rhYbrGATncN6oJK1Iwrk0I61GwDl/7Pc9GsaLmwIAyCK0BXEQVXNRGeZ2y6HaO
rYEfgUmliweI36/aBG8x1FDv6cdMevokNK+/odBOx3cWr/34ROtYgeXWUGwBbGeCBb3STMEr1V+P
vzZpFDgyYx7VKvtzMCjpn5v/NrfMoV4Qd7Ap9xi29rD/efD7Upyc0K7ukBCr71SXSANxinGquKP+
ghlzl9PU66yIwWUybKi9QbbDufY+TNOl2p3HrXOd1CUIc9hwDPIvClj6cVbrIFPupVsamBf5mL8E
BzXUNYaJtesZFioBs4n76I3kO6kLzLKjVlf5lYCicT0COJ2IZrvEAy7xRq2yivQ73oBUqPJwFvHW
idlDHHWvA148gVwsGMIq+0ZBWaM72w5nn1WbB+lVtIX64OTjWw2tQ/z3teMViorptUlC3c0UpqdB
UnQeoBkhxO0/zYB3+wioWmohBxewHenuIr2BzZbzCIqL8dRknxp/j1BYqe0p7O85Qx3eA2PgwF8H
UPBR9PxFj8b8WMZIAJERDw4E+d7gtYgv0cRe6fVPOwOwgbeaxbwrtTLQjTZ0oSYNqAjaAtAmAcwE
HVkeFhypSXcg2ANRSJuGj+XoJ0BG8H05Cg7xQb9KD88NgW+yFXT4Vga6PLSNlazw5pCPdlROl5QP
36nFuxQakiaboNpre4dQG8PHTusYNlgKwKOaZpwW1wCbi6xogROMp/CScNgAcNRjHjXfKNZjmva7
rtTCx6mCb0QEcq1LU3mcZudxHNaQostPfgDIUFn0cEDRooKao2cgy6JlWbr7ff1Dp6r3L/UP27J1
B1VxSMoYwNt+KUrxIip0ZC/wkva14sgNHF1kof10PG2r9R0EWKCZOrTAHSoeMwjlJtQGJg7GFg7E
f+Dx8N3UHP/NNPH5Qm1LPNcsQqYh08TD2GnTOgPO6q4oO39byLq9iQZvgny/FeHlXbYHv5z8o+6Y
3QnOENG+G5iJ02fWbkdNy28BgPU3vAqaFSDJQBZgu7myq6F7kYAvAxdjFD9E4l+gizr6bt7es6YI
oTPY+5vSSeGuYIG7wdWWS/cU+c+un1DyztexN+Z3Y9Nl27AspouWa/o+GPQa5coe+irToO9MP9Ig
CYRChBFj15003D9YQhgncLwdV/cq49kc7HBv80bD3grNgQHYHbeDgMctmrC8B10WSbMTNR2HP5tF
aVypFcnWhdqo+WhVXfxQBdGWun1eFTcTuKfzD+hz/QiPUbP8IYQJ+RO3MaBpiJIz6kxtDJkGBYpr
nUi4uTWVJwKh1R/NPkDaFUnGB89L79ohHV6SoQeNpZ1AY7FDeTZgTbQBIjN+RXHgRtdb6ycSXHeA
PfQvHk4Fmw7Sr2doWNhnK0z0NVfwz77qd0ZaZrdjzNJbDjoM6BUjLLEt5AHAAk5vNQc6qxw+KTtq
UvBHXMTLdsc0L4TxVzRstAz1PEPAuYeaJqQ0wHECDn4ZJVi8ZBX0e7QwPtN7JzC1FfeL4IFaLbap
S8ua/HUBF52TjJkJdGY8S/PGJt52OABLSG/32XmoubUehjT7zvT/d0RUyA7E2ML5tzUiNpn/gZTg
+ldsnuUAj4CSMbd0kDCkrUqXnwBZzANJWiuxcMV7qEouwgokvhDGeryJZNTOWgy1AUGGWWWBhmcJ
Bpqk65xl0LyA9gK1aSZO+C0Umj7EGkAiD1cN8OFrj/vsJNUFB8rpRE1gwABap1vqpOEYeIK1lVnQ
/FKBFncQQ7fLxC/rLJMdUyuhaZL4oKojnTOBJO4S1rYNOTDmYdztqQltwex2iEd+VHElxVnJmN1S
XI8M8n7upBho7TzOGN0Q8PCV7NURwRv/IqDqwOtqZeh+c4F6LJA3cT/3jyGqDdQ/6aK/U/EEeNUb
/XO/igeC9i3ARnxvFZl+0apBv9CdkgG6BO3GGcb0UzccaickU0OnOwRpdUOhvubB8JDbt4CX3Q1W
ONjACjbymqJaurahgLCmJl2Ktk73vjae4O+ePaKUNa2RnEqQGe/RNFDvixzPcYOSp48chz3IRYiV
pWJpAjB+T0iBWpdlelzKZEfxYxJoB2iWvk/XAyQ/JGhTh7bqYJjRwjUDYm/rNGnrEwMjYERxHLuo
sBINRFzMFwrrBkcbXS3WvdHlOIViIwzlfZpMl09B2KbOi1EfrbXE0aqyNF6oX2d2fdB888y6XC+g
bK3Vp+XCo6L51BTUZEOJpKGxXsLojmLnCLXIl6kU8vVnUExQ+3Ijsjhwu8xghbtMbKhdaxF6aWEa
GsMAmxpYKeD02t7HseSgdLDOLSVr72t1gX1RvmL2FO+pSQN5C/eMJrinScrNYV9w4bmT4XdzHxxK
TKAepvhA8ZqA0r2o5zFZAhke2fyGYzcK/5m6/h4b/OgJs/JdyXBWzJz2p8+AwGxhn/HsG2IAnTrs
rmHp5PsJm+Adfu29b+FIApyWgobn2hsDGXxSb4O88P5yDE8+plU6bTPsYXHsQWjPpbaySst7g2rM
hl4cEnYkDQqmVV/wJyhcjDeskq+d2RlPVgzlauwjXpexwRGvJZPGk2YUkFj4O/Jf5qlIvJ7BT6uD
nW+bKObY4XiJIJEKMiNk9qhvGRBqlJoSEs8wOPQglgU2Gs5qanLra3JTVlW10fRUboGJs49lVvag
XYJGy6Ds8lw3+vemLrw/27Bwg9g0/3CgMAiiSB4+eNy6Zl3/FEiohbqj1mLHoC6BzutjOKCQ7X69
pXEQ7upjTOPzpNJv5pnL9E8xdBtCAuT3Oz3x9W1iM9O0DFBiHEu3wXr/wqfqRktAXEnW5wb2cNyQ
wTHT29CdNUaonU/D3+0yxba6UOMj6kR3JCzCk3DYgxrrVgb3Z3aw1Eb7pqtsOFEm4A6b8L2GbL9T
rrSwd7B31ECDXTWm2C4nIwjdBG4caxpe0eDQpV4UQuct7uejFKAD+S20QnFQsi48qlA9UU5iX5QQ
YXYwbseUFzOhSC4aiQvByIONH5zq6kMdmez0+//Lf6Q0bGTnATzgumUzuJzoX97MBlRydAjxped3
XTc9hv7T/A6TPr56mZN6W6gtONIdJ6jOyG58f0vRqwv1laPV25DXuJLokicD7xzjheaS9INvxPF2
LGpkxZRgU+1w6MbgCHgzOt30/M9JKcR5Vn0w5PteQUI9A+TzXvPzQ6EUhKhP1Fo194kaMkI04PNf
4lo1d+lrCqOCFFgA7zQQo2WztW3kIx0/vQe207/JykG6Pv5/vqVZDAwZlxKV1qa878vpmfrbNBFr
ZCezo6jT/MVpi1XfetY3vVb/MOQ0d9RkbMIpVoQvTsDKYwhM2Jqmqx/HUj257+IgmH8cxVcJXKLo
x6Ue8Le//8PiRfIlWWUzC7KWjtQFB4HlHxpDcVdapg1i+dmpendyzNW75k5khNcBTVLooa+D8z+6
8MFbzcI8FKHWoO8QzcQ3J7qqCGr1JXDh+DufsJ3Oj9Aij7cGEF+vkHPfWzgH/cEZvBUs6Zd30VAh
Iq+Vplf2agXsbgrK+q4vQlguGMGePjhgXjN8ayf8xKiA1DtsJGCgacYHakJF7dMk3Y/2Odc0F2z5
Zht5CpH966XWwUVyqRPm0eleNP3l3+KWvpJlF4AzTesNRajeDZXXTWSZfF9m0yu1FgK+bsMNJ1CD
2HO9whMiv6GuJYxmThic+z1+NwAk4sr2huw25NQqHKxW3aC6xs+s4MO6hCLGjymeA2rAnVeBVVY3
gQ3izO8CLK8sDpPjrENQI1i6//2n6h8YQ5vrkBMSpDNimlx8eVxkyN80o9SDE4x3UE9z+7A7pm2s
Pzem7cqItY92nE8PXmSsg4Kz536EGatRZj+8qGTPTTU4ACtk0EFRc5wULFBpxxXMZhE7lqm3xk+I
9vOKAsxmJqYBljuYqw6ezPPY9ePHMc9e8wFmpwtIPcyHae1AR3mz9CWOYV2hzkY9C249YcbnUBqg
0LpfUaW36yHSKEzQUPH1KWCNkplwd+wKVoN3C1yCVZrfmg7PsKjHvwWFOeqFyoR543fIRffw4ngB
lFvfTzp0nWk0+XWJwtbnJVp9oCV0tXBosvclaA6rbTYv4St0xPJbxLL6a2Kef1jwUKDL3RrSAiiI
gFILhCpwjAQvJxNG5gpztQwYQfwfiRipPgOf8zA23ssSaHju6JbBABX+9bBnlYFpTcVUH5FvAg9E
pVBbdeCHvg8O9yrfWv/aBB71fVRkjH8Krivzh8MgBhQVZrZpGEu2vueIB0fzIPFvxi+gcIsHyOSJ
ByirXGzRQApSdcFm8z2eBmPAdy9RE75Q6yM+wzbjZl6wrHpYBI3Q686tVoc/gRfuichiJBrAWgN/
a6Dlcq3Uhfp5ldXUT61eJMWN04Ur3shsa/dG/FBOOM7EkQGuFBAbACV7f6UjdEMYbFe8TpnPpLH9
YGix3MRWh9REa7MjCrTtLoUTgnocQtTFGqNvPB3vMxgK/lUnb0EepX8OeAi7gtfRcwL+7DpxIO8F
azf/EFi2dguri9em0GyoDHjRloXM3uXdYL8mYKRp2RA/+pGl/cefnH8lpEgdDFTTNoVhGc4/8eDx
0Jv6lKFCJTuJNNCoXVodLIUkaNhmzKQG3070LRevVRpvZvhz6aI7DSn/tQHixLrPx+cevkZ/do4H
310U/l2nqNdNZHk/x0p/8/wm+GYM2KEAv2w+TCFMxuq2jq+VJsWua4fkFDRFdBoDniL5D8hk/h/P
QqQVv3zQQbflzMYHkIN+i83Tlw96LHiHlGhenUywBs+gatj7FqjWQ+Pn/s0ghdqd682j5iCTC42e
6AeDaV1ZFi3yYkW0Rs1M+yNLQRsyauAJDa6xNWvr8ppZRbUfRylhyGOXF3DqTKAb2ulhwBPTDVMD
qcoJ+SpaKWhxeIA7959TngZQ6hHyefRFseb4L75lRm/vjC7qjkjGGeC+henWqltx78UwBvMAiH2T
tn4VqYB0m6HddtIL/nKS9EcQMPECmzFvRUuE0OWvrvgmdrB3GMZdDrbzarEc04zyN321ciWjYIor
whSAWwG7M9D85aqsAiAqhr66B0ZRTJVx55lxdW/hUX6IGXxSaSwYRnmTDMiC4U9ZPAeodAAiPXbf
8X9wLTvgvlzdefL00MbnZEQZvZbdT6gNf/dKfE5wnA5XEnWiG2jlR6sgDd+WzWNedwAgGPEbbSVp
7/hrVxYDe5ZDzn/nB9UqLxk+i7/eRTwGvXHIS5B/dNx9Gt3g3AYsjPF/lJ3XkuO4koafiBH05lbe
lFSSynXPDaPNDL33fPr9APW0evpMnN29YRAJgKqSIYHM39RDc5PbSNFC8PuXluyTm8q8mNemGCk3
lT/nNWKLKfrkPNlX0vq/zft5lZ/z5FWgMnh7rzPGdR1N09HRlPFY5mq6mLtSv8cCyLDYq/59kOMe
TXkmY32KoDd53d2AwU4F5YDrFemYItXR6+v7uKn67qrOtFedMb85EM+2URg2ZBFo9rOX3xJUBpeh
O7c7GWtFjJ/AwtOz8iJD5IfKY2Q232SrC2KYAKqmblG4Ix0SYKchMlfyoMtklTxtKDFuO/LEbLBE
niud1ZMqu2W700Lg6lMT4aUgElyPa8izIIEdh0BTtDWhne1JrZNOBAt8siE5HdE4tw5WHd75gEWf
BNO+7Up1U07oFySegUuT05b7ySgQGgvc9NTl5Uto4v+QGm7w8hghY5kYAaD4RY6XB+47/3qN2CnO
ZL3eOiuKvhpGs3Li0fyE/be1GVzT2pW1lryVfn6VA0Ic0hajRtI+jx20BJU2WmGwG36ttHYFTc38
lEW6zZ4G9RgWHzAig87fkHIrWEXS1MwgesnAXrh1BgRdhLgr/hghO2XsnyPkNSbTKlaAz+tzrdov
YEZR19AiUohxW19i8DRLczTcr7hzkaJA+Ndt4BvD0ykxXxt/jC2n0Hoa22wXpfW4nBzW5Gba7pQi
UP4sTROkqF99br02XI25NT03cFP2VAGrne6VOOWJSYOY1EJuwweyvdkAnvlgkuS1ULK9mtvWp95O
/W1ijeGmJsmIeOL8xzQrDtrmdnl1FfNDhqHGKWAasX7AWOrZS4dlalTOVY8V+9oWlnMoC+t7jfJg
jHhFDV4fLVHfjd19CAPtc4JTio76V2bOe00DnZxiTvFZrfXvRVoaF6XsG/IFPRkvMQz5dWtlIP24
h1kYMTmfk/7jv6/mNfP3TIqLKI3Fb9NzLB1pmt9FA33Lx6dQ1+Jj6/UG0g7aIJwownSNuRmCKJSt
1m44ut/sxE8Wtdno72oL4T/QkvFieCGsOsNsjv7ccyCJsRVG3JfWTLENmCmz6VnzZnYUCFGOz5eQ
TJo3p5/7I/VndZGIZuUAxa2tIV54edC+tWo3nll3f8ipbt7ml8INTnKmYlrK1W89GJRM7NTQfcmH
7y3VnFUThs6qHI0CpgmHbg7KYx8NJL4ebT2L4DU92orVPql2MtQIWoS9tuyF6kUXjdmltfVsCxNA
WcjY46An9cFo45JaEmPl4ZexmK6fq1T5jHuWt4jrCIpP1urhJkxif0HVUp1YVk7K6m4hhzC4cay4
30pXOCkL+bAYkE15mKmsHBXI5Y+QnPDbWDnMwl11ZY2pqiz8WnMvk2acmkIrnlzWDgpmcTgkQUdw
0U4RbRuIwZr7xvRjjuN3yq5SEvxrOv7ORVCU2omc/EZe7D6HzeEycIzp7KmBd5EdqDxHCzXKDUBZ
N7OFT6BKdMJABre1h9vdrU7Gctg0KytDs++XYDcMUIJthcyBwDMInAPQ/fvcR0jGK1/YeseO/r+o
5Modya87Fpd1HAtYVIF1Ssj/IdA0wIgLjHaKj06WwYGuSCaTQs7Yp4YVWqh5dOsEUbxQhN1zjnRc
6M2rO+kZO3Vm/Pffpfn7DgpmpYb+q+pR0VbxgP1tYRlHllWSIEO5yFHTpwmIA19VDvLs0cyKShhd
laTYRC93mm7juWVNeX3CTwES+bnGIlu2HgfX7q5ZFGJXLUbJQwxldVnHlG+jzCDTPCh2ucvhHC2i
HueUpPIo4KZCh65uR33nJRA1S4iaG8m1kj6o8uxBsDJN9e8hQsNf9v5yELEhNG7//X0Tb85vS3LP
QSHJJqOpuRbL0d/fuabxR3hGbXXIbda/FvdSa+3b6nBqBEyU3UmwkM02Axlq1MgQGzZp81ZAQ3Os
lRcJXNBVDcN+gXhaeCrilkK9kR3dvA5PMkQBDgS3bNuZclOT0b2Gpe9tJ73P17XVKe+6OqHogJX8
XjYVR00WiTnBAhe9KT4npefWr1VTzjf0tHd26CpkQ1W4LQV3Rtl0o28qVn47M6zTZdxAkLCRin4u
gGVMTgNdorb6V35kyyjslKscEPRlg7lL1R9lJzRg1HDTdtzI3llLNBhaGboSubKAoFh8wMvzNzXF
/Y0kTTi+nS+7mJu57GXvcIjKtL4FSW6+mLmzllwKbmeYRYqECG7AxjGEILlEr0Ixv1H4/B4PJU4X
HqZokyTk1x9xWts3yS8yEBFZ9z4iv1VnrOw2DQWO+D2wDR0sVB5ewmJgMTUZwecih0syAYLbA0wM
PyvQ//U+iz+aPtKOZa1rSzmdzEG4LLI6YkHWpW9gUDf4HYqNoRLs+sHn5zoASDEHnBBmJfN3XTSk
KIijRX2XJ9Oa5LM7ldnhjvVH8jNaxLYbL2rFK7eQUyZABeZVxbL1pk6BflHa8Q8ZxrKs35hRCi9M
8Iz7zL4aURCxaGVU2I1/DGKyk5n9Rl6rC6etT9KZPZZgXzWpuVSE2Xgo/Mj1dmWafJlkA5XsdGUO
fb2VTaWZ8hMw17dEtfEoGjvlyzAY7ZMvrM47TV1bNqra8xSzOxayDlUZFWc71m4IHfLr911l1VOu
vSZCEUL1Crn/mffekEMXasp+Ow04nkTudFYsJUevPRpNVHyHd3+2xos8KNhCXorE3uGr5D7dh2WR
AUC+Dad1OuJ/VBiRFQUs/qt3h/3uJvcxisJe1/481NGfhRcnV4xVcBWB+7Iwx8b5bKooSwYmjO3W
SNsXN2ouOAk6nyNfQ5yp9rt9NkY9csxv8jJRXHhbxbDHjWwGBu++p7lvLWCyY+KY+GFMMNdCbpQL
kgeeRia48jaDl3+7N4O2DPGcRDqmWLRBq+21LoSRl4YTj2hNezW63ttFvj8v8VTVXt0mVE964X2W
LXP02pewfFNiRsoIP7snHDH0ZznZMlNrkebVfLgPz6waS71+aVJkXatYxt9KQZXQIKHUqNafZEi1
g/EpV4tX0mEqgtSJFqzlBM+usJt0zPdgsvoFWQNeJcij51KfqVml6DXIDqcIjOcJuu+z2hi/duhi
hqJgRvXbjEdHLS6VCImHJi7XuleH3R4jqG2YOO4mKOPiXBTqf5zFP3tHO+15sws7OU3Arpcs4cnx
+807zAMctiodOaSkDo7k7CmBkdbkA040dkpl+N1R/oTM7f8ZUhfo++THHKOAgE9lLmARV5v4oTbM
sVwVyzDzMSdpk2/91PiHwSc93LqUc2DVO3vFrW04YBisNsI0pXVDBBPs8eMxwiwD+6pG/u8jamvu
1+Dj/6pHfIlCfcDEwzKddtM1JEUcbXoBsac9J5BeTp1d4wzTWernJmi483TlcJrYFb0Y/nxR+hy9
dT+f1jZeMrtwoOmtcNYZP+uKEe9dDTivnMzm64pOevAyKONlAImxSRujg2/k2S+BxkdeOZbx3U5P
8m1KG4BqrBWst8wL8QgbRvZwodoeKUatpnHa1Xx72N+RBe3FocHiDONW6yJDXlcVK2C4zVZmOgGh
TcfJQQvDGrRvjufEaxP04OLOPy6M3WgLc7MRbrKqke5wyE3u7lRlH50NJAZ2locaIEB9lKF+WoHc
210wCrSucA7BzRJGkzGkm7adG/6eIZ7f4VoCfxAwKcW/aZisvkp10Nx40bvpRyOqX/yhFs5oql59
LZvBqHAsctL5PeqK8j3P4O9YnRGeYNYZH3WBhFxgvve5NZ7tHqlPGXZQWkEEK8k2gzGM/NUh3iIG
tzi7nKZzlmv6CppbvJJNU8TkmTy05nQZEs/bq2kkvHBEb+hm/qEOosM9VkNp21twhHeab2msftlL
R6H+2lIreO2UIaNC4HUbtY0hXdkIBIoBDVbgKwd29FMBW+bSw+kdx5insVJ1L0M2dGt4amyUO3/c
aboTCXXH4QnyiYpXXVtcq0bBzgBfpHfkgzOe8xi1z4KgFzc55nLAv1wzi/8KUuVdQbT7s5nG6TJL
C1Zf0+gDmmLRECXlwHpQUXbAVPpXtYH3OiiJtZK96EXmOM5HyUL2Jkrl3YKexJaY2otD6BiXPqDC
gUbUgL8sWdyO29YpSa1j2tfJbRL2wKYCsbVqUBOQzXuHi8u5nCBj8qDP6GVRAzrL1pjiQuhqQ7Sg
bomaLgAGkvlB9ZpqJjpEEEz9ctZ3Tl7gRCsIpqbW/llYH1po+S9ubnvrDIWgJxJR/oGNAz7ZtWZd
wVvWS7Momj/ivHvC/8X8S4Mn09VZ+G0ApL9QzMA8aJH9zVJa68X5WrDEfZHnXjCkSyD/2d4RXX00
DvuoLdDVFM1yULul2ikjyjJ4eA2O3i/Lkn3oYxEsF7xm3eHM5qJkG+Twm4MSmjjeyz/OImIDkFMA
BjGwWnn2GPfP3siszYUZ9s3WqRpz16bK88PbR55JHx9p64OaobGvHWsXZNimRXUNhnOs4YwlRvaP
du83zroxeG0Pu9XZO7lQTU/ewK4bunZwspO5aFYRCjT72nZOeIl80/y4/hit+dVo1eKl4P0+Jizc
VndhIL4l6sDtfm416rCZFq6whI33AzCEJaCWwONrUIR/mB2E2bex0r/Mjt+2Lwhl4+rkdRlCNlTv
jWBqd3PpGgssDUDPdwZYLZxoDNQn6b6nah8xaR4k58gx8hJuhAlaIIzIq9gGii9Q5V5FFdqwIBIY
rhXubFzoVrWfmcesXWXC66gUd7RO3MB+a8qOR6wcgbHmWr9v8HJHD3xQ3jzA4FIDyWoQO+4jIzgM
YMoecX9CIvkRd8N8J9+yx3jPQgql4daMxuSzFFINfIQz3GrYy5CUVf0ZHynA7mVIRwxpo4qcEsph
McmHNsCAR0+umqV/6eOp+oxpX7qu06DeJzLr1GyGFPsK1sTZwVXUeTWKUWyS48UI66eu0d23aq0k
3a0lly6Nv5AJQ8i1ZnOhSmDr2BoLLQv7o8TLy17Z5ENB/lkMfvSmYvAk5hoCgy+bg1+3S5/PYykX
pnHTIEabhFTDxDp1pt5ylAtT2SxUkOf2/i5whnBsuijyzDumAcm4ukAAJaoQgkDZ1jrO4iCb8lDm
VbloJ29ep8AN6sWjRw6UU9KAR26cFSYrQ6NUa/ZcGM5+WCB/ToqnLBzQoCs7Y8kosQkwPE9mFMfQ
YAPjZtsUwwVGoY+a+CBAQCs5CvWUalXG1QW3nWy83pdKieoKe645P5WkyddwF/VXAFztQlV671sX
pkubp9lfBvgstTTHz22HbebYWPGVsvu4hbbSYRRdfMEr2SJRjucBADIs4qYnW52ir1U0DSuqFUKz
PCrx/Pl7QFM+RfEQf53N5h8D9OQ2zjZ3Fc/LEbko8tcw6Z/lt1I18BH4l7jWI0/C96Y4NjoflBgv
v/Wa0nSr0OVJU/ju3OhQytzoaVCGI9ln5OdFwUdWgkTISAvo+dID6mdzFvCsxGq8812Jrsu6/DT6
GVsYaqlfkf1eqALNBzG5BRXYFS+dogxbmOTd3iuDfDcFmQ173qptLPdazbQOpZv/+mTX02GTN6p+
fDzs5bM/YQOEPHXxLuNGYPz92IdKqy95lKdreaXcSStuwOa0kPcfd+5Z3uFYun5Ujn6LyRuR/XOc
bMrBv8dYYqIrA9+5APy0nyvlCwvR5vmuSZGJ2GS4/xobhN7KQ9Qirgp16xsvfc43p3e9+GvLQhWs
m/3dmkYkcsbZewnsNtmaiSBS2rr5jEfAvLTccm/1lnHJwPGs8qlqL3CgeYraCRIraN0egPAobEmn
5FlJYSYUcENeEQFyUB6f2j/aQr/WkVhCa9aPNUneBMfO7OOv3cR/FoaD8zbO6fvom4hzjWm3lRD5
sMWFosHZZytXhrIpe+Xa8NGUAPom9n4M/n/NfVxZvtBjbvjPP0O+Lm+he74vPBuShoD/GtR6BGwC
aAVulqY+5ieoY78hKe6Qi5HMzhIU9riSqAwP7MtxMttd0yjW66yRMqu68jpbk/Xa2KjF5K43PnWi
M56R/OnbWd3JJlre3KTHclzLwV4fmHvTL9H/E3O1IfNOacsdXLTaOHdvqT8u5Ez5UsKieYCf+8N7
2HZePbGdDyx28vLMTe0vZW+mB6cv2fVbaq2sk0rxlr7MAthGMp0w19s0vWodwC1Zy8xq4P6JlVfm
GDak3bw4KXYTvQ/8Vb2LOggpOXufJvbq/u7xsL8202DDAQq4GRqOYx9Cn1dI9Dl+yYs2WA6uE62L
0i17EpmMTL2TaSOrUAbjFruL5IL5SbPCOjR/p0pXCKWL6htqz5sBEApEki5aOYBQvxfeiOZiqCcf
caUEKwu/2svo9OFWFC2Og2ZER3lNt8fXu1E85yn3EzjWNlmn0e30vVaRyaHSPr9ARqiQ6OAHo2GT
GerFcM282V9arXZ0kOo4mxVObrpelmjQkfuSLm7yoJkYrAo2mBKW1ZuX2Pu6D/KrZKEPKiKFMKyu
kmk+aOa9DwHtahO1cDpQqgzWqW1lxzkw9attG/lCFulqz/0Of8m/GU1QHhxnoJrstuUXRcPPgfKf
2kDQQVXnahStdv9JoSjBOlQ05RdfNqdJpSkev4+m/EmhgOiu1LCtNkWMabYAWkpnxCqyr76BbObD
J5FnEwycKXy6uzOKoSKkwSyC9Ov9mChCciIpw/K51qK3ToHgZ9v1EC71poi37Mn+0Y64SyyUnuqZ
Em/zZiL/lk8/Tn5Gfj1RCtWLWTIjA2DOJ1KwONHoIMEUNTjLP1f+NTJEHvgcyDWkrzFCNB//I1p+
JLzcwKPuhwrZXKEPTCbTWWFgaa/bAGH6edCwndPTeUVKxhruk00BPW3iej0H/XB/RXlREarhpN9H
/QzJiY83KIyqtQyF4mOqFBW0azUu2W4ZHzwisDwkO7iTTUSq3sji2Rcfp0cIvOlGhrGbiI6rFMrM
c2tr4q9NbjPAuNvEvXUHGMgVFpzJTR5ShF2XHeyczSMG5P4ShbkD7JdZeRgXz9pIGoSfAeDnUFeW
I4WEbVaN4YuHPe4z+qkiTQbFQuZ8uiK9wrDmCz+XzS4T/FVJYu2c8UfsQXM14prk1CiFIhuWOoaC
+c9MgpYSR/25jS8yDVWPmXUPZ2Naf4bvLcNyNMk8V6YAVOjMkaZ9bwTPuSuxMFbr5qgESvYF+oxH
qmwakVhr+OzYhZ9KzwsPXhFlOzOy5+fKUfuViTrseyMgVL1i2WddTf6Cj2WeJ0T5SIj5zlY2+8zH
uCBQFHWvD+6LOVHdkx3yMPtmukoT9dUtvPnq1ckSBfuEjSZ60bBRK+9w30Fqg7ftLcu9bxmRnQxW
90wI+5mNBM5qiePtbCx5F7IpD3Y6/4g9IOthXv+IScguOW807pMu3NWqaYFPpOhfeVZ8kwdfjVeI
A6rP95aCaFYTmlfZwvouubUDKdpxQLXzETNy9GMqfgYpVdFNFLdY84oD9PUfZz2k+yCyTpEJcgeR
DDp1SHNb18MI5zE29SK6+5JCQC4uZZnxuEyHVKxkhZxZnqfjUwxFqBRqaFNjDJjTN+WX2KyCvdQw
a4qScVmYq2snApkng0ky2ZveqrSd50TxzixZtGizWr+4fVG/jPi2GyWaOinbpRcjYgvmk6xby87K
8VE2UZW17JSTACBHS6sxor0cgWijgRayWL38vGTm+u/6CJ7dFi+giBfl43kqqhxOsB6pCwexgFUV
trWzrEiRH50m6NonQwnTo5vj/0o1lag8yKCcZBQl5DvHz5NkB5JE3afoxWewINNoU0dZu45MjFRn
k9pjYvl/lpn1YZkqSFJrtFdKGQfnNlBRIusdMlyu0t/cLARo2JLPsIdy2QnKhzk5H3qbFx9VBT1Q
TsrNnU1ydDJgZTU4o13ikVqEPKgdv7tCRbGTiOwz2VWusxQFHJekwS9DNaRk/aLWzo9LhGngrUNn
gKImxvqBBUhay/AMAsz8UvQIYgoE6JiOv7R+9kk46KSb31kGsarv+Pk0Sa+/wmWekRmf4tOI3eFh
Vgqk0kxluFpF1C21rM7/yDT9qVAD7S8VlALETOurChtsAe8YoFyUppu5igvsKPruGHSDsYk7gJRj
7YZLz9SHL41V7nzHnt9wpPlwerdbFjVrL3LP1otZxPEB1V6k90RTHtrk6nqKfpONx/igVMwXXYyP
NLITsnc2vJdGV7MTaOr13CT+symU9awCwISWhpiviqYUz6uo3wwYYj/LkJ8CMmviLKSWITxH/6W3
Er13fztx9WbuqeQXzZeUtO2mTgCFZvX0yctm/TteO4eSbPbnAmDLwgVCszAoe+5qp0d7MK/fksw3
LoFSJa91gD+oCDfYnx8Vvx+Wdh0ZH25o+ytyfRaPA7jO1JoqlipAkD8gFpBV0OqBO23u7qSxnZV+
KsrB+aiVXDvwYwLFKfzuqgFz+ax1m2fuluYVDPSHbZWf8GD/8Mxk/lTYEBLwG7l1PrAKaNnfK2y7
Pnmjk+ETC8u6L8JmkWZGu5n7c6aH9k3eXSn2orFi1vpONjMnCDEsmM3FYITWS1HY1gvj82FDTbs6
JTpr2EPTp9kqaZp4oadgcOU/qZawFRSAYFv5FpQkRBdVl6tnyxrU92g+yzBVTB/9ISZB4dk4PECH
aePNT+yoL5Xew/lEmC6/mGY1LRy2QbsU5g2kGRfiuxgjOBFLDFWsu4B6pMQ2ZCx12D4g6bwZ7rEL
fwDaA30s9/fCTG3XfCPAWaCoFX2dYwUyU6AUt9KjVJeZlLFkhjlYKH4efE0Vfr3oj+sHUpn1TU4M
dOqNTp5H+6Z269uNjD7VKFGXAkhj7KDng7KVVSizGrxFy7pqZ1uzdbXCjSV5NmZJMs3vT/d8XEmz
MKfhJHezs92Zq3KeJ1ifWYE/IAd5xmY5WUZGZKwfsQqI9C+9llOQ+BEzHh1ysJzriF7ZIQ8UGH6M
e/Q+rqza4d7oSaJExfDJ1Tt+QX6MCV5gAqOK6zh6afxqeEpKc2nWWrdQMrO+A9Kz2TQXiC1SnRD4
dKd20esTvfLeJZuPXjn4/zAX+U3wZY8qasjNvUtBrLlyxxWiXLIcgElvZHlVjutcV9kPeCbLFq5J
CS5zzTXOhYtSmWeoNc/uuLxbIbsqqiIJNl/1bBnnvKDsk3YKjlBN5vzNdpHEl7GjxOcWVP6V0fLH
/Vg4NbSdoidLM8bJu0QyNdncYt4OZlE2va7g21u27lFDX/aOeGr0DOPftJ12ulaju92Wn0s9xxsG
f6OF7WrlTRaVkZg3FmB1oAqKVB56+PbGG1jqyl5+NvuooZQipT4dQ+9WObYxS6n1KWO+EPmUB1ec
RbYZ7xrHuE5T5ZO68dBTLu3nzs88NmyQfR7xqterfiODvjoWm8TXkvl91IvnLq98pJgxKDAC7o+l
rz3pbAVe3BpPYGzbUF0wTUoKgWLBafGjk2SLwOrMto4AS0lGyINBUjbVQfw+nyynynem20eL3xLE
MocsY4XrfqK6FW8fueXH2LG1gBSSvFyB7e6fh9D5kfD2WY4/13wa99+bwxLJ2thx55ATQNzfKvGi
qkv1bUrK7trWanlthvZdhksS2iu4ELu4m5DLU1sje2ncoL94Rbqxpc5wHKJdXUyOLWqtPO+4K25r
O2pXWscuEZFYx3L2nzIEgt7qImaNw/04yrwRl+TMQMubZptxKxxhmJ80yh4o26LnlxRVdCrVYllq
I3RftcyCZ093lHPpT28ucJ79I4QQYvDsO06/4oc6rOQw2Ss7jGFm4a0NbyaQHZAmYrAcMqBqJF9G
jgW5EZAp5cCmwVp0dmpBN6R5n9aIdiF6fgn+/CPlRXO+eh0CO3ZSusfSVpzjnLbO8SpPH0HZ/LfY
b0NMy9b5UaLu9ehwf176EfvteqzQxx27+qeod/wFysLmD6nje8YpVc0MRQRvLXNK99g93STHh5Fh
3rvuQcnukXOo169DIZR8n/PIWD1eh1T3tEHAW100/aixihmCLYQD+8YtElZOWXffQKuRWWJdaSNB
olYznmk+2qVtkRunqNEysJOsC+uqDD6ghu0UbbaA/ZXpa6bHKwl5mrPUP5ncghayWU+Gt4szctGy
OVZtsq56j82MwEflfTaR6Intp6QOnUOAn/E6QBztKA+uiqB44GQJ4vp0DHaAjIgM3k/vg9KUtL88
dcapOiJm8GP6vdvttI0+FsGKh68JJervjZPTdskKotC8kdsk2dHpza2Be/0kQ2ESmEB/7eVjUjuw
AJIXms3wGgFFeZJPxSAmiYFqWrZUTFHDerQ7Wa+S7TItKIhhdnNm87KSCeKw7qatjD/yxXIs6pPZ
Ul76t+vLmphbx+TAKddvycxq7B6qehNC9ybBkVjafla8v8a6mi73WOMgpRcqKer4YBDkYbLmcygs
d+O6RAohlUfLGpNlknntehA6CvcgNzckFcRBz9plSAr6KFv3ifeBOqalveZ+ka0gAhRiZH2wbHPS
I6cGa91FHbjWOrOdKFxHvT3a1spUUST+J7BAgglynuCHQa2Rj6JG98uQXFeKXWFpfwFznrbYkvnb
mpv2Oyokh6Bzwq8qQi3LUK+Gs+qPwdmY+nHpJVX0lbr4Dvp//lFkRUzOxrvYmh+yBkIoChsX72Io
ERWWwXuVoanftYWXvMqIk2RnAALTs+wCDN4t+iFTj7LTUtlVZwkuhrK3sex6g9HBvJa9WoNdToUO
4lL2VtygnrC6Dhf3Cxt7IBOl71zncVTWo501T7BcMDEKzEvZl+MR0Rb0jcDRPo2u8DGW7b7icrUo
XPI43CZKAmwFV1x1K9uuyq7WKozSQA6Y3J2B0s+iJrW/n9zOes/RJl8ofMkBstCM+26XB+p4U/hg
3viwWMESrqN4enbG4hPJQus98Rrv0MWg0WRnGGbptqxaay2bUdeVqyBSk70bIiWXxDHbRTXZJLjH
rCUmpUUb5IyeNvgW8CqBoPT54fRet52w4Ki6oxk1+EXCl/+FBS+a7BKXACnr4yNuh1KmTvRWWZis
Z5DXrLP/npv1Vrk31PHYgwynehN104/T3k0mCoVjuwNGtpetFqZysb+PYZV6vKexjbkbN4EdNFff
TeJtW/Zs4JuAZOajDTrCOPuesVRE5VyWz+UhM9L4gNH69lFWl/Eutfxl2Qf+aibh8NyCaTYH9l7L
CNfSQ2DidZB0un+VB1f3jXXRlOYq+hkLU1LwfVOrOzlEdrRVeIj7mSq9GBbHhb3rsvZPNKvWQWeq
N3lQAnbWGPVmgCjcOVtOir8dKdudZa9fWd7e0ZJ+8ZjRpoDL0D9Ay7hKtNswQcIdim4dB3p8jGLt
Ta7JHpTrX9jWMsh96cnJ4mb32zirs9w1eI9qoRYe6RvdHatVraT68qGqDACPnk53Pt2B1gVmp/vK
9NxnRzha1FHIPn82h6UlmjIme103/AuKYLF/xEncwf+JvaUcwMOW8oY6nlEy09in5uU5V5r0MNRq
yxa8TW52guzyWHbzV3UKV3kx+n962fTmabn1PPSTsZQbN7kw1IGWrWKzRyVABVr66NiHlGcvU+U9
aQBOSFB51s5sB/OM65q3mty8f0spOC9GdNu+aeikAdxF8wT9xC1V9uZrp+h4eHfZ+Kp0EbbTNcRC
M7YazArDGQ1Fll0xyoUSaWuVvJvoYd1TCehZIPmPbNsSBM9IhQCU+bDX/VLND65qdEtXY+nVocWc
H7Cw4lk7UEFXx0+yEfKEehqayFlUGakc1Cv1FpA57rN52bdsLnK/W2ZtDCBJBMcKhuVKfZzWQ+Ec
5UEG4Vns/CpSdjJ0v5o8vU+8nwYkxPRoPtkITdaLXy5mZdiTdmNYr3SRhUXArV8GPMnWMhUrY/Is
yrAN1cdx2crc7T1lW6ff9FhHK9rqhrUzNtNntwtQyA3zbzwfgmWZuukF9F9y/JcRo5MGSz0Z04sg
XR59fbaXetXm5xHBhUtdpwoPNSMAPUVTHtQRjSEtMW56FJv3kIzPvb/QNY988884SfdxAUOi28kR
VZGc9UTYpQlh+jE5WeqQ3AXqZUQe3HS2F5VSaxub76K3QkDW2FK6KRdzno/eqs3GP+6bnhiRcFgx
JSsskzNZAFGCf2nb/eSv7wuSji3cKmn9t4nHwf3Rgi19ma3uT5nMQ9l47L6HKmbcPYIHC01lfQnU
aM9P1ziwPqqNldync0/bqyKmKXOgLR5ZAZ3B3LmMw2OzP8shYoa8SmRklXHPI/y88mPb/88r3V/C
UGCR6rx0UWb42vPU10HmoLQXpmdjwPkQ+aLm/tSH43RQq956D/FX2ap9p2+9Po0+eifZd5OLOpRe
XQ3f1s9Rkn26Jyf7QT/HRvxLK+c5OFHV2xle0MPxrdAij82wWauYfS5q3YYfkJRG9TTlz3fcw+hY
Sz+aWVZKH7SU+8W9jf0UBlTdz/47JsKy9B/jJWICwlNx8fWza5gz7gHyKPfHcrtshrm3Rcr7VYa6
rp7XlEdy3hKkVyNAp2hWQMCVf8gjJpsSciFj+EaghfUTo2G1trGQMfkHPOY6TYfWmnQKnHG4OrQ4
yG2TNBo2co8IMv6PbHYBwPOP3YLSu2ZTCkb5jswodLbZNdADyUeoSHvuIAIKTh+gMW3W9DOo4usg
WjI0Kd8D11dussFNHmzSXJR3+kMaJuYqrLNkqwhdllrrn9w5Jn2PbuYvDwhEFq1TjOexfA48HhyB
h46cPXAX+62jbW4xkqoDz51bYab2dXTNS+j00SdauOP5E6mU1os+2cX/UHZey3Ejy7p+IkTAm9u2
bEcnipR0g5CZgfceT78/ZHPYXLNNnHODKJMFklI3UJX5G4sXcN6450UJ9y3Dqi6KvlVKo52jVqdO
tqzpoxYaQxSodzJLSZ83J3f2y5drHa11BjO5OM03LGWVPc7L2otl9N+BsmW/+Zr8GACKvMxQXO8w
Mptx3Oh+5ssOTPPTYjW2nL5lQ9ZRhUkczXwGBOa8dBOJ/mXXZvmwtpPI/S5r0GczjoMzN9ddm16F
4d5oPfe6ayOzhvxnqZcHHr8B278OrhXqv3yoQRh0A/uCMSCF2S5YhSzKk3v0u1/7peeniD/qSYo2
lZIve6NqH5lF+CSTKdKwq6Ko67N0E9Lh6wGb1Tu5keEow2IfBhMtL7DfTUGFyONQZ7u9CkYH76uP
hyvkNXWnuFSTbk9Rowrrc8T/Pogs8/E27hQuNdbGusiQPKWb3nA2vOOLSzhXP7M4N/bgDooL26Ak
4cyL18aom28S4S8TvnjAjxwUN+yqnHXYpz99Dgf764QEyqVPOPYGsfOGVCzqodc7yOIgLH6GTtqQ
Es6AMwcZZH/dnPJD5QNWB++6HNp8M38aoEliV7ucE0czfapB7rCdp6TuehSlvco9oXKO73yzeMRe
mwAGyq0yjqzoggKdOy6dWMjeYiYdK2Yn4t3l9umpdtX5AZ8Yb+9lWXZXNGn94jnTT+Tust+hMX+r
pxZ3Y1D3C3DgU4DI1FTl+M1P0/x58LJkmzsmhhrLRVoTnE6eeloUXmAUxlPWnyFXBbgP/KF+QCY6
H79puVJtXR+8qKnx+SmcMtkoWqr/9GAGlKUW/8GZHYSnV2pPJAeSg12oSLHnSkkmQflb9zr/MfJB
FnpO8BqgZPoFyHF6tlpE39VYR4WYU2uCHWaDZCbPr8EajxQC72UM2SmcZj8uTjeco67CjvRjSMJa
T2k2XoGot0wYyPRAptjbZldhMpUnv9PoZ4/TxB+tWr5lox9/UTRqFAG2GgeN8scjrhOohrngrCu7
v+CyVX6BcX/wlodGjsHLQUdBYCNd0u41yo6+fpJu1f+M4356zdE4uPg04aCxCJIBjieY5ewlCim4
N9votccwsdlAOPObH5c9RRulQymHFhWH/tpC+OFtUF1jJ+OWqOPfQjxch8qVUkz9KQuH5NRFeB8G
WXlXiWA16m3WCob4f/Rz0gqbqAd63A0mNP/e01aC6QyNcD5Z1oKGX+Cht67AQyVYZqssMNjnRF+F
3x5jjBCzXeNIC6k8Gab+4Bfk3mVSLuE/EdIzUWM72Ib6HhGmbXeXjDHwo2D+5SbVcHJsq3lWwt68
VyNr36lp+yxDQAHqXVXa7eY2tiwqO3vTN2/6YjfQm913UjjpI8R++yVrcqzqsR1IlRwBUQxx1kpr
Gm8mzLmtHo4wJEPN2cfF2Oz4ZhYoybThTlPRu7ta+AXQNfAaWUaXzAQIZILEEFpaMTwDGyuQfR3j
5jYiWPqK/M+8x9F32Eq3WB7JVWa1B+naFXgHVNym+2uwO61CsuEvsB6i56lTjprfB281J5Azjy9r
5fnznVb1v30jUfD0gP/YTZ66UQrP3wvhsVciVLWku9AhpTvOmrGadRUnuFNZpc+3DZe0EDTH9WSw
5p1s4EzxKrzNRKQOqI1TzEnrMN91Ra6dqmwzz8Hw0/b9cctTpT0WMQokXhr9LZs100ACWY0C9wmz
2uiEGVi8zXs26jWOIy5ZBzVWXzsr0+4VTF6pmXnGm01Jfj+4OXU7Ac2UCYJz0+Cfpcsiuy/dXeQ3
UAWWE5kSKsZ9jPqR9G6HNH9xOy4stkzXsaWwFmsjrBEqiD5yygc7sHiXC7hjSDYm5g1XcoDtKfla
t4Pw0FU/S/Ti9iX2SBdFrf0ZVyCa5MvbdV/36bZLDOUiY3ph4BpTUve7Q2Pg7b27RN9iFCfZ2lk3
nLDMDHauE/TQ1ToMkbySTKc0VVJYwLC59MvM/zQ2dFQcUnN6/ldsKXeRQT87l1XtAs3HLxyjCcoi
k0p2PYuTs63jXBjrRyyKYUBaFY5rvWOdYz3JH8t8WFX5MN1LL5UhpdC3tlUGGxlrvWnJIvW8Cjvy
tkUTVKdRErW3vgwmwczfJM1rUFQba54uLTB41gQalJ8VyML3e8hgleyqbBofys5RVmXRZJ8qqLqe
VGdKMkc5lss5nETagBi7463kZY/pZ45X5Pn28pbhW7cLunwToFW1vk1c3/chwkv/gJs9M4+2XaWO
/waURwsQ/Xa5gs6vKHPBnyd1yQdiWQjW18ypm/VhvE05YDvFyhmsCam+JNp+3rDKrrVPwEHWqRtt
pXu7OGiQKE7vn1QUB5xVluTWUS3j5zlM6guGRJx11XE54Y6Pntb+0SbHPdx8ZFoF34/UQWtXwsDo
T49JYzrYoryvnAe7P5jAvLy9VrjJ98AuSBjOUbFNArYxjh++5Zmr7YEQ2Ht/cMxXxU+PglzM2ICt
AT1gxGOPyf00YqwlgiRqkhzY+M5bJYyTvRv37akzZnXdTs74LWzY6ELKG06DovffMGuwlOIFT459
qUfDozfCf12otYlCZjUfwA0LH3f2tMehyIvnxZeLV3U68zxE9PVV8dpfCJK1e1QP6r2YC5xNuxt+
2MugXjX1XowFvstgNmK9U/nwa7XBai8wohWYcmAdkEZq2PwC8AnHtv5qt+ruCnpADH4/qJFx7VZ5
cXK6Ov4C/+ZaQ8g49aC5ZR6lYhDblf/k3N/KC2Nj9ke2GDG4ad7Ca5gH+LkWbr2V+MYwRzzpxcoq
ogKEmYV9nEn43gqk0rqdB6WQKt1qSfGEaJoKRuz2I3U+chvARSqoZiofMrHgw/wFKCZDpPm1BysI
N7dFAjGTG/U4K2x0AbomLmeiKhya5BVr7eAZysf13R3O0y4GL/ggr+26Mrq9EwTe+vpOX1728f8S
ITuBaizSM5uG8xVunOPPXXrTYzfp6fOUZE8ybFNB2reY1O2GAs2Lhb2+EQGPaRHahupidFjj9DGg
EhmZF2ETpcHrQsYyXt65q6mXJBhfg4Ws6fpRtM2rTD+oQDe/df1l7qB61krY3ZVoEe+kW1j9uUry
6EWfMDPzMgsW87K6Aw0M50Wt7zt2Uc/LXcvwe163GZboPKJ3pVKXd23gsL+E7bcXv8bO6VXETZGn
kq45FuWT3uLRUzpwt4EZPbuYeNyLm2NrtadByCTohRpYuuBhYnvueChiDomWzqs31ad0Wy1d9Dmm
k97F9UpmtUqNn0sOZzIplzpGVoeT+4P0+CCAp0U4S58N7dy16XRKHd+4d6uSlFtYwb4q4r9lyNJn
0Ai2TFjZd9xPw8OErw/+DspLEERF9RUed7X292VXTj8AX1f7oTO7vZEY3Q9/H/AW/UEtq9rPKnJ3
MkpCK+j/mhG2tkvHa3ZFGzlPsHkRg/Xr4DFOi/LOigpghSr//B1njTPKTmzhxyTYNY0KX3CZ6O1m
OEsLwAGcA+lfm5VdH1NHjw+2PgQozS+rb2tQtTCyxaFgCGPnSe2MP4KocRI/X7lugCiZW+cnnrPB
VjA4lrsz3KH4CXha28aWURwbAKTH3kJnG91w5HwXADkSsKs2qupfY6uPEJVS/2EyR/PgY/2xhzVj
fJHYsrv3OzwkfdXCzSDJ3LOW2Vh0ZsMa647xbKFbcTaWiz2j7bxrXL9dAe0DmtNaYXOferi/aSHb
m97qxx4NC4hpqodnnTKn+pk9u43kggISwGlObPAx6pIJo5yak7Vc/No4RuQn95FP9mvt+nV8KpRZ
c7E7o2n5YYsWZp3Ud02PQis+qidy1IjbSNPy0o6X11y3B0qhn7L3huZ0p0nTV9c0frL4JIZaSUZf
mh/TN49EavIcI6WfwlnMghkJMs8M74BDfMsMq8LI5J8Lp9xmXEl/8ijbpj0VG6v/HIK5c31dUbVT
tnZj9paflt3uBQcr22XUETonRb8tBhCMCBxAcKPCkNRMioOAbDrJLKdelt9JoAz6C3z4CtFZolXV
zQ/GkqmWWbkMQ5ff1cjHrGRCD61DDdD7OKlqfz8sFzcwYjLqpbdNEfC4v01Iyw+LY9JwWpXJMFSw
NFzCWlWxT5aCBsPSk3GJl26n8Y6aA0SopCsTbhXytQyh+dUg3h7g+L/iL4HSXlOHD3KR8dyCHF3i
HwRW7j8nVLW4s5ISm+NlQoKlZcRldm/l9zmebeZ1UsadKb+D74k5YWrc/SuPK0eItFO/pVQk7qQn
l9uZowumb9jgufuxJIPwYnpRtr5mUvCHfXIbJ9kEsxXdK0kZnBPXL7ekxOZvfM2PbuNHf7SOIxNg
0eKFIirGhnETYwow6U+dN+orCUEElCyMNv+Uu5GIrdft7Bf7InC0DepLyldtjnEeb7r4TxVaa6jR
VGhaYFT43Ro/zQwQfGUbyhc0J7AdKOqJhIhqHJTR49VYGtlDqhbzAl88BCH7vTjX3JNQQtpJoILR
527n1sBQlrOaBEPj+9yda21cVanVH5HG0taBBU8M27i1sFUAHnK+sbrwxfaDaB8AgznyeIiOekB1
cRozykFdd7JsDGqN5SItV+uzUzpzyM+T4b7q+vdxmaw7I93VKrUL6d5mZX2goRvQUIve3WZvd/n4
gTXHzY59+RfbxmKmcdrugAdG8L2uUbFIhreM1/jJ7xp7LcMWzwr2EF59gRFsvQA32VuLBIw34kgD
EBxU17LaTaMXpVXD56ZC68J08E91ljCrQCzBncIHyYdIcuOWGfl/GJOQXJ+Vg1PaKBqTSrnmSYbu
KZxjjUoaNBKr4QNdjEcqOuy57Zg9I3uAdPevZLJeuOsk7bTLbTxPEdlbqpOygw8sZUfxrjrOSdxV
GzepnbsidC99kgIyh48KL6peeFF5h56ilZbj7hqpWzYadiMSGKhlTo+V3T6RzGlPQu2SS57nyVbH
u3dz43xRQ87OJqYdsuhK9CpYai5LZey2VMPcYRMnPAM4n70vk9lb3PJTW7W8K5GcOQmnrvRDpGnj
pLxIt/7oCvEo8ZL3Wel+ml04w+Kmc1srwWpmFxdhKd2CE63strM68dct3sAuW2KlD7feYgBsbT51
wj2+TRiDuzElOhIPHN8TUzvdLnMT6p+7/BYgBD5isoKUEfbvv2eZUOc+2uRN5UAIVKlRPIX66B9N
GMwbdECmH3EwXNQOoekmruu9HFX/dXKVw2+4IJlkVi52k6XbtvVQXfuY6OWofOtLoCxuawOJGNC2
CFUiOlAvPmvY1vl3HCKepCfjYrom3VtEb7RP0wjmYXWbkDhl1v273hqfPhm2SUg1Ydgaps6BbNCL
oNXtBbfO644vRpO0JOLokrHFftapXqQnF6QZKY3MGGXLqrZow8tyj1uE3ANdkPd7SMRyj9tPud3j
9lOWe0BOcU5Taf6l5lrw4qXuVxsQxAVXuPAlqiDYT/1c7WQyAit7wiYEX6RlVsYUkJoFtY1nGfI4
5a7nNJoP/RJRo35HxgxYrsxWYdE8Vovp4cdyuCH7xoIeuLC002rrW3n4NzIR1J2wMH9VY82kSN2q
94UylRy7vAmQUTk/8GWkEutl2ls8z989UoZHEymQ6lcTQDJMqXYbzptbmKS3XH/6URlU8ecpwWUd
zdN2jlETmwekehh3FJ/xtClPKrIgfKTRDNAMP98JJiyN4X0amoZzrmDMyIP9R1/mXXvw1oItM/Pg
OTSdeAOaZbRWfpWNx6kMnky/4IvTRz2PuNJ/5G9Qvw5Oykm5to112tTRL9uzeO739puCleo+Hbri
Lout8JWT7EUCWsD9a07C2I9huYNxT3BwWhgqLv9Nly7EoAxxLGebul796sbz2zC1zp/OsA+xWTTf
HaWbNv4SqtnZfJo6/1OoaIX+ZyivzOjYkfso+FCe3aItt6pfat8GSBCJ1sZ/XMcIYB13+Qvic8Pe
9efoAMvIfAKhgxLSElIm7ioNnfFnPlsp258hvGcjGJIr+taYeb6mjgNYz+qLH0oTeifEusfnTHXL
S1gpDxZv/mcZUrBj2JSOHe3+WZBvgeCpDzILchFpmQL4edGrOSe40VJWVF+NO5k2DTvn/PHzulTx
tBBkFTY1Mhm0aKo01Kh3qOxHd92sZ6AKtPihqXueCUnaq+e2QUF7GcP8oTev06qHD2Tl5dgYN5HC
s5CPcGj05r5HVPQ9JspUld1exUfqtlB+jNIjzaFgtBMiTHd2VRW6MBmmgz0lyJYPGufyJbuUtGa5
qXJ72Cr+gjrMVfarLvByvwryB7/EQDD2ivYRxaeQr4vX4fhEd4LN9IhIjr5H1RXwtXQ/JhK8rhW4
NDh5LmHLeKBG6NJmME9i14WQqPIBOueOdZQ7XeP6BnRjk7uA6/vOS3fV5PpHTZ39Y4cqFCz4pY9u
+mVI64bdycdYZFTvgRItcZ+mKyqHylambpfCN1Rr7TVJvnyBUjg5ETv7MnFUnK91yz3agd4n5xAm
mc+HfM/DHut5UhgkInjRryc9BqCrGM5FWpFm+6gwzV9u46k5wDsPeWJcWlyKV1majXs7yY15Ey+D
mjZdl0jv08SguOHK8vxhLzNyx6HjJGQX1LFJnsUIo6yzYuzwfw/Hy3UkzY3h2gfikTvdZVrmUomW
Obn0QBiZk3W3UXfuSs6L3rZ1UwRPFYsiK1bxz61SBQgD7YwCRhLAOeSD/UCJYCkvfUXtv5T1aC/2
MuqzisLQqRidn02I8Meag8YEbrRp9/GwkUyO5G/wC3X3Bq5MK0n6lOKnhiLIw9R27UlC2iX3Y3Wt
u8/yUP0k5yp3WWLbMn2PhcR+4m/xLmObNDiA2clRfhndGrR7KjmHuPHVZxkaLBhnvHVM2IX8ugMa
Kc8mllSJXWLFuQwFDoASF0jr6raKMuzvxvyTtzMFHD31n+om/Oa1k/qd5Ia/sQYbFbOpK75l8dei
D7TvfaPxTG0gJ2E6qX0nyYHYYlq95GM5n7XIaNey2jcK6iRw5e7ztHsYXdQYhtUVLUeulg9m4LhH
jtDKSlu4LdAo37vis3jryuwtWEwZnQgPxLSeIWOWs7HP0lalNN2B+IY79lMxmy1vQv8vJZ4QN5/z
b2UQIBoypFTfkt46jKikrIsZoMTMWeXYj1Z9iRJ4xkFvOS92WjSrRPfiP0gGrByzMP+OY+3RGZTq
e6552rrC5gpClaPuHQ9tfMdq4OM7QXfkzaccgtRs/91KwOsd+zpQDv93HNulYjcgM4Vbt1Y/oYIM
u+/XKKDO1k+XTliW44X9vsGOP2gsA/EqlIrBfB2vRa/rtWndc4fl8Sc8k/XBftIS/1wuK24H2ise
aplIeePsvNRb/rf8MvwKb3EX6oH1dxpiqEqF+6eFNvG6t7rquS0ie6eGVnOCLJuf80rJdhq5rS+z
71or1STDtCx3wD5vqTjlO9WG9PEHV/VnGz+KYvasg537E4Q+uikCl6uUQsA9u7saWe0FX7xUyW4X
bei+BK0D+H4ZL1PT32We6a6dAJSHBZTvuim/dWW7L90qCaOLyA7cup9mKUJfZPcvs32h/v3OhW0c
hXq3k3n+NndN7+ik0FjupJku/WEa0aCQpp/F7ntUgG7OMSk5LMXG/DRgRpJD2mZssEL/CGjD3hXD
8MUZZsQblos5Jmzypama7vvgbVrGBsX4rpetjpHHP8taO4KlbwaYLdbsSo7ogOBb6s3taUxa+6FS
Uijgo5X9jhwOCWpl3nuO/gsYrvbgmgoSkC6kMxtyog2YlcFh4OgWJLa7q8dSf5AxuVhzcO/anMmt
quR7U4+Kfm/bTxLVfoSiRAxx2Jx/3FbLZGs5lBcr+7noahKk/8C+khYPlTxpz1e4mXSXiAxb57ZA
/AaeFgjQ5SKnzevB009zCml9vJOxW0heUhlb3fpIQ8P3gsmzlcAKEWxKxJOHJJgPLtJNC/OoqzAN
3bzItkPi18jKJ/H25lYNdsR76Of5mJe5ckJXCEJOjGPfnakFJjRLHr9/ZTg4DYLhDv2yrFbDAt+W
y6f+p6ZMOYVeHMdF9mkEtuMNw6Yw/fjX4iPRK0BTLBc8JdYHFazUpDlgiJzvR03XXsy+/yMRjgMj
CLH4bzmIlG1eFjqZz7y7dzRNWWs6W33FUgCmOWm+huNWniG31292sjg8wdAyBu0YZ/xLSPe/R0XQ
CL4hlfoeFS1SshJFXa46gzmWe8mwP1jaEbeREEF9bn2LqrrHFBrbIYmG+FkBYIXVgRb+cnMAODbV
dfao0XxEQaTd9klr/ay/qkES/TKMBHlg3XCP5rypI0770G+hxTlxB19vYd7JJVJaiNmp4m1vY+TY
YOgt0TKGRC+4RAmM+9Tf+kXi7MfC//q/apvnvQrU24d/eNM1lxZCrsHlqpAeVWjGSEy8oIq6IahP
BrLpiDulxgBMiPx0uHOW/DQwc/LTpmSpZSCUNHZUgmPHaNLZYECLxr1krJMleX1d4OgalNpY14FR
V7l+RkRwr/SdeqfV+gSkdkmXIxBFjrwDdYZWUo1GY23Zd7DL2N+M0zdeRPFhRl1yG6gIFHpVgldY
m6f36MGO92PjkaMw+n04IH8vmiEiCXIbu2mVtJb/HichEnyLkzEJlrGJQwLZvwUsdou53f92r3jA
xrDMWp1iIvpFQgwTDtmcaPGmzaFoS1cmruSxSlfVS/TrFmpWfrYarSDbdRPHXWhfsX1yMeJY+YrV
bm0gwicZk5ZcVPyymp00jUjj63cLD/S8qFcypXlh2i2San+xTal24VI5l0silXJpIkLH8mnRdAPx
+cJLo8LzlcBPMXXjE3NbLi1ZIq2PddclHALef4yTjb+LkVcHp0A+v/JRRhTLOS74A/mIy9B11rmi
bpcPPgwK55hBfLp+7q/zfLEasvD41ThG25z6ngTA5+ZoG09l5OV7Hc2gk8QYYVboZ2lqoZ0dgzGa
2WxMTu3xrxJmzaru9fA8RC3qOh8tl32wApXu8K/xWFbc4m5rY4/PbTUsqcSPu9zilICcI3Is/yFW
kc9IgSziFWradNEuVhxvpzfKc/EhaPFJ6wK9KMI5CI7rXt6QId+Izb8ZOh0GUSdy31dujhB0EgFe
dhp+GQOA160MuthRbN/V26Gul+tGgWbQBn1+J4VK1AqtfWjgTSLdoZjSC4nIX9ac9S9B6ccvnAll
Si5Kpb15w2xepCf3inzlRXU1Y9v1sfJmV8U6Bmn+A9Z0vBsnC/9O8JgYUeh7yKbWKloOnWE8g+mN
OY3y0FLvZaxfjqQKSIgNjsjDNpLT6LycRjNOowmCvbiUL4fdstM6wLNEy7rp49Yeb3AsCayDPmrm
g1z4A+xV2fd8UJYxR6vMh7kNrAfPN7emV6FB8BGbIrNxas3xdBuSlpGSAnP6DsvnJRaITIlxltVv
YOEBkQTxpa/RgZs2aPKMF7m0cWCd81LrORHr0Urk4KlS93cGwGQyAtjS9ZmWbWJ7nA7SjU3vbeyy
4DFy4uZVKY7h4k5Xu1kH8s6poh+2G5FrzNBmnhKKub3Rg2n3OnZqZuvwvuUy1fHfQ5QaR+nJeDl5
6yR3OcUti1ADdO7JOGwby2rxE9Nhr4RagazZslwWUDMed5GO7KKscNueomUSWhz90z6sDnWOPtgK
v2fM0pfLtW/AJ7cUGORAKvN0IzPXZjKHBTvsytxZVfgnwViSQ8oyFhG0M8tc562FtgQggCX7Kmqv
gW5VmyZGPO02dnM7EH1YCamWkNnO+Iy543NI9uwYu7BQRdIbXOJXcCrpl6CYw3OGiSFSjuhzf4yn
DjJb/8M4KlvhOWyT+3IMUFVzIOt2rr4VMdibQGwjlVXpm56v4abGe08BAR/sb5Gy2mcTvoE84JIL
UjlLCyfTAzept2sz53vDSjC2otED24CKRWr+kjHR6elF5Kf2wfaak36260rfxOVkHrER+F0EXvkz
tMprI/6n8TG1NPACq37KiG7lPyznR+kPl3ZBKKZ13T4uPUEz5v/R+5jLoGeuff6dDleggpGPfyuo
4+NDuih7FTFqtFNsfhMsQ+TaeGzmd6K2GOtILgKt6eqFQe6ngPU/xBX/GZYYiZYA0v0SPQ4D+dP/
fgOJbEbwCU6R/10nMztXEwqia5bpndqXuHBo03SSlmkEzF5jcJtIlbUMN3li3hWDAl2FcJ3FZEpS
3Fax23u/4aeFEnS73O4uYxDsECPNvk1+Wx8j1EA3UkxrIx2QYYWEdodH4xddLS8yHo6ZAkYoCfmI
UHMzDefc+Ajhc/rv72t7pI6/jCdBX2+MuWqPCCUr3/7IoBHyG1Pk3qMMH0NcZGPLXhorC4tzyAJq
eSv0rzKcT1BCEujP179XftHrHybN6z/L7Q+5/tNoCPevHYM/SIJ6lJm2WtXkq2yIhnY1D2Z9NuLG
1XaGV31Vplrdu2HUnNOS04mNcj77/B0qKNYX3JHROjc8ZwV6xjrg0m1+mWoI6rljl2uZbSMIDl25
JaFve/UaQSoEwM8TAuNnzfLNte831ro2VFSDPyZu3TQP5maFs8p85wTaMcDP2F6X+RSc/q+mi2g+
aOYhLlbg/Ofj3G1lyF7GpSW3kFalI3yKRifSQDOa3O/8lybagaBTzlJplApkZPT2AS3xH6Y5cMSS
id5wkZ0MSmN7HSyS+NEsWwxtQeNWGxR6V3m8yTN8mmakMMxViHDzQzyPv/jTg0MzpulDtVwsvkoP
mlqjp2AtlvNL12ktsNoFPibbBDAfhQqHGvAUG7gCm/7vfy2mrGCDyUHvMQHAv5JZuU01emv5DWSI
lM0BPQv1bHh6eDIKe7Gx0B77sdD8leubm07xw/tWumk+p+syKdN9kfnqo4kI4iMSUhZYRk5+/bJO
Fqe5698jp/M+JGvLsv2ZOkN5lDC5uOQ/tvBItM1tjHrq9bcAJbNwprzXsanR6vWMfB8vVZsa3YS0
/CGjGK58jBq2XvxIVHR9ZbQroyV21nvlCSvzetUUCLw046D/KPv60joBWIYC4X7cZLO/+ggUAihU
/zXv9HITx67yENm9h9ddVx/DWnXOjl6Du8B54IvcyWzYUaZ9WjURiFmQ1OFSMkmwqdmZipu+cLxJ
F2sY609bzOu8m62fg8JOwcvi8aFZRHejuP/VjhwUa1tHEdW0QfEZUfmUFh3iRxEKV0tBENcVpN2W
COl+REhPFg2JoW6aPHpsMEW5PhpKxX812zl74us3PEVJeH006C3eCHWkWjs5KI+l/WpmVf4UAQ/9
VxTKVRbuR7gvZHHKbmx5lodZ8KwleYNWCz0ZMpbHOsWT567360/jWY8CVjNgNjAspoLTFNjDZrC7
8YK+8HjxMjRc88gm4Yni5BaXoTHEYM956gKjuJ5PbgeQTweSOLNwTZLDyLWZJYtZC2XtlYdz/GqC
+/5Yu+TtVAh0W5ERNZOeDDLv2kVn1Ky7BJGEcN7joDpuc0Oz7oZFqzsef2rjaLxF7mwc7V4rAEDh
JxfavEPcpC0pIGrOU2QC8Fn85NrEAiUwKC+GDb7CIE/0lOiLko9LClDLAv9J5U++6p6mKBT58x9E
F94jYy99j0RZCPiqSdZRMCc4VLit+qeZNzrphsuV93ClOGivg93kF7zUYEYIE+LKf9BeQz/KcUHB
IQ/RvYtgClTzR1w41YPLWcJflW7Fe4L91v4KUVC6wAJvteTtrlq1cazskfsEheHZ6VnYS+Dxcaci
efEcmal2yOxh3sEoy95I1pzt0uLMKU5dqBqQFyyKtwxC8RlCh/rMB6E494XzFgghHjMWa408QrOX
WdtS5+c/0pQLCdsKBFXirPsmoXSRqNUbaRqYkLVyjk0AF6tkmPM1rj3z1lOS4r73Omc9qP0irEGt
NyeR8wjbMbzXDDNay94vaef3CZ1qx/3A3nlt1maEKeyiJ1tUqO/nvvaFSk25Qoba+dMOJP2LtP2l
wKBb91FGBTIIzUOhzcU+Yq+3gZU5b7R8GE6mOpYbebyYSfWkB4bzRcZbzjckfSg4f4yDsbygLFb/
ds00fyuLXskPrUORylHb/AJYGuG0Rc6PTFx+GWtwYFI26KeVhXDMPUAR/6SwvRUc17/hXstk4MI6
X4gwN6RXNHjlEUWJDIWr7bBwq9SGkqyReyVGqHl8N5apfdcYDbxgpOfQkKHW86X2S+S9hlG7d1zb
vpQGpVGlhfyLEePe6oruDTuLfl+jgbR8dppXxwDSWsz5I7iDYdVPabGB224CVbe1N6363cwqWnVe
Y91lwThRxaNroKlEwth9KhYRqdrvq5U2RoDBl9VNhDCRBRXmnbQbQUKBotLdXbOsqpW/96+kXx7f
7/1P8bqhdnd6NhjrsS0nBCFjsBhA0je9jvac0xXBLnFqezdhuPlqxBplCN7EB5klx5Cg3J5bF5l1
YvPO6JPyORscG6HtOwmCdOU8alX1ID3DjiYw1SFVv+X+WV+TY03R3s3hRXSW02Hb4GVf1N8AVPsv
/XIxc+QtdXSq9tLta3cGmV38kJ4scZvozTHVABc14oEw9fsYmcVNVHjGHe5fVEGXOlxlFNAnkrBa
S71OxqQON3g2kAU04m/jihJquyUFerVllFiZzROAt0usDOWpD+a2mjj882++Bjn/tcrHCWNW8Ax4
DMfXrh3hCUXlYASRn/v3Vtm8SgmCCqV/7yrlq5Qr3NDzZE6qFdYS6RAp6KP/Yd1yF4n0C4irFvWx
XaRme9k+yqbRV1Csd+wwPss2M/TDYO/l47iRWXal6eNsvA06lsKLkLJcSmStL7427G8JPxs9Phm6
5vvwgvCwMu/3fu2hYJMU6V2qF2/+wkxLQ3O469sxBgUJb80KgZA3oVaT+aQLQXZrNlH/kptR/2hh
KVFF39n8+H+5w18J0I0/mYLbUjhb5Rfs8IxdBI79xAEIpbfAWpwr0ubVt8vfXjzNGzewmzWy4AXw
VdxbY12z946IzoAf/4++zKfLfJfqfIUr6CL/0F/nui9WQsirwq55xkOFp085XWSoVgrkFWP9ixD4
5BIslVfSkOjCLjy/6+X/c1EZUmwchY2rhg9eMfPrZLGzjZvO/S++zmS5bWVb069y44wLUeibiro1
YE9Koqhe9gThLdvo+y6Bp68PCR9T23VqT2DkykyQFkkgc62/ObpS70Dv3Hbzi6HbA+LeObHH7q5o
K4Aro/JiwaGW+V/btc0jqjrjphlZs2DGEE2vdQg6MCUxtJHyJ1KebhHe68cNNVrclm3D2sOkf7LN
wrmLZoEueQZvyrlrK27+YdmO2z865JCBOgv+Tc5GtvIMl7pUIBKSjqa9DZFn20oChfQX9swdgiMN
CB/4FlqpHRrKhScNw7RxdYWIidw/ekEZnSToa5K98lRCyUgDAO4Xf+tdrjD3yHnyUoMTq1sT21dW
+w4PKVUBy+9UfabfGv2H4OGOiDyZT1YWLOYNeTonSlutQAqQTUYDaFNbNQH08Kwf9c3yZZJt4Rn6
pgDAre6v/cuXaUj68yJ4kQkP7omGkEfQt8pNPGnqrkvM4FHFexQurtF8GQz3MZaq0fz9ksJSf/pO
/0VFmvg9DXP43XUUPKTY5+3F4AwHYekfk+ieWomkauwGcxGay+/QinXrptOHp6hU1lOrLzoCCx5U
8Pda8Vlyb5X7LFeJozPOtcuGa4mlCZYtrHZqBMYNwJdB8zwIob51G+6fxhvFOh3PjLwDUuIZb5jg
qrvIaIyd7K1dbLbM0AI2YnVgtM0STYXOi1COM7EbmO2mTW0Mb+wW51j56ctYX8fxyrCBycumoTq/
hsimPMir7IESDwdtUhN1X4f218kTxS/UK/8TjfxXsq6STGyqFCErNKrbYC9J4PJw7bnG5NkgKeLy
VOswSEDsGBpTpJ30wTnGIVwsxzV+6Ip6m1R28D1PgMDA4ARplvzVp4r+1a5yNAb6PPlSB1DhpxbU
mNYANYIxFr8GPlJ+gsT281Dq3truUqiaOsuNNGVHNYXcFrNSnDXPys4UwCi/1oH5Le3dfZrNaD6I
+FFXq996j3W5njX2I8Alsat4wzfFyD3erikJS8uzVumSo6KLg9QjkyF5yGb3oKsp2jJ2NhOS4wbT
yI59mhykppkMVcr4Gg5uD3Wm659GqLJdgu20N1s7QnhKtn7ogxKYmzDK4/s07E8+ZQSEt0BNU0pW
yJ1mdv+Enl999LW5qDxfqSQLwj7RmF0+gLxqv4GuV8hrUDl6tYrB4O1MN/9yhb3Ks0/jEr5XLeIb
0ysZE2Pe4XmhA4hUCR/kli7pkcuDr8bXYd4RypiOcKXuTuGDDPFFRWIw49EnO0cE1W8h2L4iqZo/
R04+kXaCN99HPK9cHTfbkTWL5EPlOLOswUhUR8NTs+cI/OteTEa2UdRB2emVXawLJfAKeF+RdovE
7s6fguC0xPy0fsr7wbh3VqVhFgj/ZBYWGjblwHkNZxvaz7wqBtCNxnQZLOuHDFMt87hLO/rRyIvw
ua+q/R82xFakwbQJJji8c91aHpDD6c8iTLDFtX6FZDwrA33X1Ua65sPvgajNFjUOOaNbKQO2uGu5
ao3DDGm2tVQJC6yIu7id56sOcQfq5zDry6K+6yYnuHAXDC/1fDCLyFubFuAC2SFjsjcCW6/O6I55
vLyEHajcIAxw/H9cIynUv0ThaUc5UXYa+vCCJJ9x0HqYOIWLg5+syyyHzEIWY5bQkIfEbhyAJc7x
GpJn19qPbA6W/rP2H6EM54dlh6eFybTPA+GuFoS5JsbokpsbG6OxZotGDAKQ8+jeafa/LDsNNjDg
rnPraWgC+ykK39vGHx5lJM0HAbqiGQ6yLyjH/KSULonwAITlsocC+zztrpCPPBr5+l/bEurxCRzS
NvkrRadgfx2iC+yWsb5Jj9IQDx1ICyj6E2K26NUERYAlX6jeyr7cd8RmLKdmL3sjF9X6KByR2wU4
/qxYanUeI22ZWo9avcqaGQstAnONjkRO8Wb2ZLHJaRwzN/kRoovRbEnlAMiPlbvlb4hx5jad0Dat
C82m/gxQJwXzeCmDsj7HsNavcB4ZV/mfwEFjrIcqyKexZEI+jfVnc9zr2LEUP4F4Az9GYsooznCx
xV4ZlYLlISldzc8+mkBUl9qMu0dwlPcyHNXxr1ES96BP5edRhn4vwyFVCh/Ru01YNQayPsI76T4e
pCxvDfATZbMm411+DRrzNksw7mv7YWPoSvwRFu7EjyMKn7Okc7d4ERbrekRdEjXb9tFGtfEYdl4z
W000j/IgeLiy6ujVPZwRvFZjF2IkyteXeEazd7ZtLvU2O2YjHpvTdJBFN1k/kzW4DuCqQL/rGp5M
P8AfuX+Tg67xInLSrYZ51eba0WO1/e+iZtX4EOLKwt34oCrWKCBhgDjgsbCcadF4xiH2MbWQy73G
ZafOPuTG52semrMDg4zJQ+zCGe0c/Sd72+4+d0AqljasLvJMb0LtpxvSM8kaD47yrRLogtpKhNmG
3RRvMOTclZOa2a3sDSZz52lj/NClaHJam7Twk61M0UxD+N0KK/8o+R+SUzLBvtxZjmetl2+kGyj2
HbyNZYIckgqclxVkizE7xkwqt33nTp5FSuHeDYGGflM8uXfjfEbiwf3cG5uv5JuCNSb15jtKJBvp
d+OzVt0EtXBvhVbp965P5l7SzYWCMWCtJS+DixuG37TWLgCivbb71jmCozPXgdL4ez/gAcljob0d
sFKWz1b5zIyi6QUluvxOtozZf1kT8Arl89WY3Zl5B7JPHlwMr4BnSVeTISH9Xlvhvs8746GdD7br
5Rhkq/YxmHiCrpvMvG2A+94tTU85Ugb0L3KsVfDw8K1hJ6cXQDsfpjIMbixN/PVreDT7WZO2XGtd
y/aAnNS41Wpko/1xvnqq+OpavgM52676t9HQMaCYS5QZCbK105bB9lqdlDXJa/M6xHUSEp+yB6gN
lQBZ73S1RtuMU6XPSbbeqN7CdHhgjUBGuh5PmGiXPyet/daWAg2kyvSR5U9MRMDKGauAH2dkVxnl
VwgleW6Uj1B8q3XZOaCkvOJWm4Yap0HSvDaLKms/jc6fFe1xKKJNEnATlL+p6wHuyjPbxOokQ/KX
6gT8NQ3/u4xQ4EHEMKgx9dMnr1jJYO0om8HzEcMyBKyrfPK9Q5/Wd8asg4ica9WvltOl28CUsuf7
gCrIPBwGOVW6GMXsoHTCe2MK65WilPreQMDxfkCnz1xNI4pWsaHgHjcHl4HzmUH196To+cOnwfK0
sRB6nJL27jrWcRXr0LjOi4Q0SQhTnAXueqDmvM4l5AmBr/hGdsvDAmuSCKfrnE+wqOvwJSivKYdn
DfLd/Me+4SD83Zb7+IisLwq+4rs67/JjNC4RaSLXcBbYh8iOZVzy73FuNUUHQxXfh9/ywC1fljuN
wvmdEhnfTSCNe9kZS21heTpGenrbturqOvaP+U6I5ZVV5riF/b7wGIdHDZ2928bplXscTOQ96spP
68JKrErLLw/XjobVxb4Et7CSsc7xpvsquZPf9QI2CXZe46NPhdY6GbVCU+sea9ybi70d5trtv/7r
f/6f//0h/lfwo7gUKQ/8/L/yLrsUiNc3//0v2/rXf5VL+Pj9v/9l6Z7LdsaxdB01Ldc0dZX+j2+P
KOQwWvsfgKJFEQV5egLbnW2tKIFC5/Ijn3OjMoMuM+cGDF3S1fqTwOml0VPxrPP0PuIa5m6xWZ++
yQPlSndLikI7xnk9PntWjbzOTGnVtBSF/3I8az748HoQSOOasfoN9dNHITr9oCeTDZ9tgNZwQj/P
PCFod1M65PWwL59dBfAJX2FN7+/sXFV0rP7y4BZ1yB0lbcpIuOMuGbpA+NgFVDDAtTzqwUrMzShF
bknFKcIprHhNKiLGsYJDMqKPDqws3QN3SJZYNEZ3tsL3X44oqsk+C5yPr5NAkGYHeaE0xXn+nz8N
V//7p2Goqoc0O9kay7UMjc/j759GmhikXcBdnNIEnM9oBfUldeuagqHWbHDbLbcyJg/4R2h3ZRMv
IXTkYG11wK91s4k3VFzRd0mr4R4+Tb8cMOTIwYoWPHcBViPukoYDKOVO24/R0ETbtqm+o9u7+SXz
UbqNe1ZaEaxDlewyoljQG69tCg1UsKagua/nM9mhV+QHZMzNHYAIXYu3ngwus0ur1VEM2KeW4UNF
ZsO4bDFzFDOm4teGU2l51qea8WvDiVxgDOqoPsmhctJoNmw6w844yUcgnIrmeL3kEuOSae3ZF9mS
l+wKEe9kEz2/+B7FomXPKq8rLwlW2lheRl7S0xUfjTc2vTo/oMM/f9SGavzxWWue4/CTI01sWCDH
1T9+eYriGpiN5eEhKlXtJFKXvH2DO4SeogGMg4G7acMRPI9fkK6T7bFLbbgxT/oYW+fOLDHMa/DP
XSNpVW+Xthcpza2HsJsTdf8eUzd8CiJGL9fIS+ccgv4+1Fo2kElPvOfRS75ikzd9GFP2jImS9zIi
UrYzlK4/TlVgP3Cv5x7mdupH0LZwA8Lmix9SKZzISN5gpeMj/NBg3DkN0wdyc+0wRh+2b3vrrO7y
s+4LnMb5vkOxsWoohZD8TF4tCRp75VmDcpmSPEWUHmkP00ufkEYNTgZkuHt5UGvSDWGeNIiTTi4c
WuhbMiZ7hR51u64zgnXd9+1se8i8sCAbga/d3RLLxcy87HX9GAyi3yRDEvH0T9G49vWWPBRfffjp
qOHIg05OobHZ1srW5AzizrbEzVXw2kI6D39l7t7LRYRLmblhEbG9XsQq0MAAghAvF06rqjqSA8tw
E4w1koM4HXB71ygjxVp5zlJ8iYZEL7E9qcpzOcda2Og85lz7R9hG8WEZLXvMNn7znQ5YiJw7z5DT
ZBNG7r0yAOSToeUi8lQrnKPWtwZEFYMLy5i8iqcbr4Ud7a0+jm/6CcCC+H3Q7QJJAxTlwRJTRv+j
QzbDoIVFUwErlk054zrOtBXjmKFb+0f82uxQOnM83Mz+0/TBHmGNZQAg5QSn06dNGCJZe6V5qbWz
cZUwuwmQo6VQLgliM21s7vDnjmtoIZVZd5nLFlL9qhSZ+NZFlbVqmlLca2Zq3tWV269lx5RNZ8Tp
8xfHmqpj3KYJenJl9g3hTNmPQXy30krjoCI6ciYJ2Z4d4XAA/L41QeWvrbnpAogwEaGnpK0CnNhZ
AcjyjZyjVvm9gVf20XRdXVvJ4VbEjhyU03w5GVj6/Kq2j6bdXpZB8hp4EeQ72JzuSo7u4W8f2BiT
/SejGz+V/cHRMd4rO/22IceMkr9rPiQGAkJatDRisvZ3RpceZVc3D7J7fnwU+jLcz2jKmMn+i9Ii
bGTZlB3mrOiMl0ZKaptxMqaT/cDFfsiX68mLllrAMm2G7MyvLscOMUi1oH2ojckCiWxMd2WA8JQN
BGQkaxkqOmoOHVQ7/GYnLGzjyrjvfdW4l2dVZk4rW3fHfYQsnQ0UhG5PLXbN6Ji3S8xR4vY2ZQEv
O5fY0FCggHQLbEi+gOxqLKFDIsb9QTY/vUpKckQk9UnMLyzj2TTAG+1nXzYPwM4cL4uRfGAffl9i
wDvv/vkRobveH48IXXVdD782x/I4Na15ufBpccb9XndIYhl7jD9mxFdqa+lONGZXvvvHWFTDCRku
/2IqiJG2Q5V9mKq6r7A2eq9NHiVVMX0eQapHvJcZJmZ5rXncDyigV71Ag91t4ALPrLwpbLu17JWi
07J36mAKW7lqfBrsOSj68tO6uJPS7ppoiHgSuVDAk7Gc77Eu+jGV0B/i+SAMAFExXt0HGQuj+jUa
av1GuPZfCXTOE5LG+sNyUJU9DuzxWbbkcHkmr6MlLR2MQHDHvrDKLW+0Wevd8MKuXk0xWtGVos3P
RFTfm1EluJzO7SCFQfMfe1Bp9Cb984B5vLzyNF9eTpJNeSZjstmx9tz6foBlze9XQCmD5+ynF/v/
XcvShwdKCOr+er3l3c0TPr/56/+jCPPm0BrazfVtLVOuQ+T7SrP4qGdA/GLP9u/YJhkroTnZFxcv
ujVsm+EGRKLzOnogyVnYoy4zip02U1OkytIn7aVFdYk7HArB8xbvekDWz1iPllux54fIIjuulxAe
6hS7P3qsvsF/swucdQe//2L3xgeqFv5x1Etc3yDB1Bhl6eraUWYXuMlMyUdl7QrZv75o3XdyIuVh
jFWxQ7EK4a7+R9IpzhJ2hyTf2JXt7zNtMPrVlCU4+YZC8W6joSp2/Uz+kM14jsmzZaRdlv5tq1Ev
7OzavJFPlsapEJcPtf3ynJF8Y6vTgZFHuv7DH1Xxq2d+0MgxkWU067qzkOxj3bU3Wge/VSNO32zX
2XdjYX6zPcddY3sY3GGlG1yqmKxwiQvpNx+W6YD6zVNrCSwRsMrbyji/0qAb6m8WJljbsMqtY2qY
yXOiZPglTsF2qikPsQ2eiekJVnlq0DVgNJBKW4Iuv6ybHs0bGcNZ3Ty3hs/WaYxUb8WtsIGdSVB2
V7EHxsQDlr8yl39E1CX7slb8G9do4lNSFeQmerWm0pfXOyCmyQM3/HID7qN5KbrMwB5CT77aWfUK
ZgmzD5FusPkTNyLEH7VTFO1s5zr1clGwlPNU/bzEMrakq2jojzF3/5u2q3511POZmWMiD7mRb58c
J4NyHpWkjyDCdaTqwuAcx7fSoTZASVz1rfCsx3DdwMwqO9kExghFqS6i/cT9+iyda0Oe1Ec/Dnrl
aUnMa57ZAulpLhIsKRKl3iRx3twYTHme4xK5JONxU1z++Vavud68tfu0EScNptmqA6hPs9gMWPYf
Wz91KFI26b2+Ex2FYh+431Frm4CKEIgim6L1N4SsNk0fpz9sK/6RmG33EpshrOwqQ5CvSLU7F7T8
RnHH4X1K8zNPxO/TxHIEPcF2M1LOecOXI9qirpodZNN02EeFFDfIe9JrhOYmx/nvqdQG7dEEUS/D
YWNWt+Zgm8jY8amWIpuOzfg10Dr7RXNFf+kiA7FutXzDeNU/GgMyEfGc8Q2VErelVE0Osrfsozdd
eeoQjHuSLoiact+KIXyUkbYqUS0WfLMRkMsLyihLpyqq7BAGYLw9PU0Ak/77IErxVvHD3rsJqgZB
6cZLp4F2G7+d323ZLafhOoJwrRE428oqrJWpedM59xpz3bhh8TKMWbbOJst9Jaego52cTpiQgAsp
sdz5qrTDhwqQ8K8iU586zFS/c+O4CVU/+gl6baerIkYPwQEMx7osXsUA8oSavbZqWq/w6xjeXCTo
oKR2cPIL5RFBq6MMY6kQAl5WXlWrue37fij2lj2hcuBn2nGO5VNPIlRHAGplJUXCbmevlJr/gX45
+dd0ih8glnmHGAXng+qSKnIrQ0XXokMaXEMOPPt/hroii1e2ZoJzn8fDTvhjvBNCl5eX1iETHfSw
/XXpvw1Fzch6Djr3I5pq9TbMunGrAnB7UXLjZ+FV9g9reMXxIv9edGTs4lRNn6BM9atyil5EaJD9
cnTvyFIweS4sVBmjyQBuZqbpc48XzRnE+L1qYsKFXWh4aJSgvJTA6dY6yLt9IzpIEcpwO6eubmTL
0cLRWpVlf2tnrbGntvklTRX1FXDqNwtn7h82Vl9uHZofeV2w0a676MmMK3fXqZlzCgvcwCwbaFI+
T8L26pszTwJauCrF8GvSEPT2Jm3RE5YghQRZTGTg87ulBavu6IUTXqsz8OHvI/QEY6tIqS6joWgs
Tvu7BXz3u7lg88K2hKkCzldF2Bv8eakr/bmItPLBpBil7Tulz+ADVQ6/DdW+95GOvemd7FaGUqOv
KUGkzbgFI+Kto06xyXJwkINzh29omqWIZA5p46wGpQ5OegeDGsL3g9zgDm5xUq2A4skcUhQI4iE3
n+vm1wzQcWtcSsLXSdromds66IyNjKltukmEgYR7092ppm/d6/NBnlV6a/Pba4w1eSrtIDQYEvJO
ELUBm2jh4ABd1uGTq4fVgxGhjjnfK+QhtVNt43lkWOWEwK3KBx/xmusIeY2sKKxtn8Fm87RnF+26
UyVsLG9ks22z+1409w1f0W7thduuspJn2WfayUuHtsxZtpwa6XycwI6tr1WXLi79rRpU2iYfWpRx
0RniQUGm/bi02/yLNSXuZTSVGFyPOd3EvfVl6bvOlb0pRgGP1/kyBkBrvEffZ6VC4hlH1sRDwVuO
4Rk/tklU7VtM3E7TZMwuPNSmc6xK36bKepVfUJTU1+rvSZmhVo9+CvoeTbD7Ss+ys10qqHP75qM8
ZG5cbCYlZ3ludfVZ69LkNXTZkmFB8NSIKnwFe92NyWsWKurToLVrNojJax6M7cOE+Z2coIITuLd5
TkDgQ2AYES287kskBSdEjmSzJNd8U5fJd9kS84jBKjJUSKrgJraom+GlvGtdUKYC1fgHso7xGkNF
58OKj/LeJXJU143a6h/zSVf2cqjd2eEytChK98ObDl0Lg970nadmliqEtR9CjXe7vWRp5UCPAOFr
3SI6L3uvzQztpM+D57noS92l7NVv6p4Ne0bd5Ith+MmaWzCeb1FZP7Fnvsi4oolhW7s5dGywul8w
bkUvNd6qRYEkJ2pT62oM62+iUA4Yc+s/K2wBcYOwvjVJpaxyUTmPwqvHnSVi/caZgWKdwP8vCtJD
5FvpQW63TNfvN1RrsoPcjEEwGjaiHn/1ptSiNzklAVjlerIZc3wbYdcaLyLPkoMi+s9Nb27Wqqu/
FFb7q/falHNLfGWeipKH4xC6rHoyKiZ2CEMQY4ovUV/tg2oYv4NP/zH6qfPse6G9i4qCwkFdg23p
qHBmiCX8FQ8/5Eg9RVZyKqgX5CgT7b2G1X9tltWJpB2W4l3Ursu5KWMBeNzl7J9jJWXxKWDLyirD
xn8dBK6KXmywn+ZT17Kr9ZALrOUbEVJATaM7eSYPGbCdrTO2+kYdZhkIHUULNS/ehwqTRLxC+21b
asW7A9ZkFVeUgLOsjl4NA43heViALtopbXp33Y/JF3YurfI0VKW2s9CWZ/tiia9tRLVBARN01ku1
QPGHDin0rYKDRKtO+dUBBaBaSbFv2XGdITs8i5zOZGYPIQn4RwikRxZn7lm2fLhGBz/o47VsyoPS
tK8sHV9HbvOrOsx+SklkbpDmWXIL5WFwQ0DlXXS8xpsouRQOCApVMZWtojr6M0pVxSpVbdKOm1Er
/B+W5WerqDfdZ1XpxdaIdmZW2Bev90ykkELlHT+eR60bnJ+e+F5hrfbdtt10VfO3elGEg8OZSw64
MCxx1LGxg27Ynawsz+6iIHRZk2bTO9y42wVtP5Sgy4rkDYeqaq1F9skIS0QkijL/mPri0I6gcniC
3ZXmAMrFTIbLWKb+117T1JWPne5LgQPyZmQ9cskEDAe91d8a9Hwu8lD3FZ4QaVWvrzF5NmGoMGXA
ma9xYXXaNgeuuql+z5e9ZnSDw8xwj8l17K1gT3gzj3zFal9fa0qJIpHnpX9l6mDcoAU6PfoRtHDF
JONm2NOjDKkC5W9LD/qdbMqOKtJXHV5+F20eVseNfbBMkiaNEfbIBXMfyjogh2WsXlT2ZzeeD9wy
BrL2V/gcWnn/VyQia6MYrnMTiqq8DCZqsgMUrr/Uwb4Tvq2e6rSpdmbs41EjtUWXU/ht8aEekcr6
w5RF2rNcFUuXbiljusiQGmmQHAIlv+mQgdzmQPHulLBy1mOKFsOUlHOp6Hcb9CmwIQfMfwXEY5V5
1Ci6wo7f0FbGnjT1HnNvVJ8a7B149sVvqGUGd06PhZFsOolGvbZJm20+5skbvuIU4aHz4o7FYN0w
vmKY2d/LTseiRi4UVjdx+JDD8FqpGKG+5I0q4AErxSVhcbYfhY5/a66lJ8Q41EPalzhfxLa11dSx
fcymUMWdMRNvvQpSVR2b8kMx80MsHBLSaUqJqBxmqcXsXh+18pudpWIlwsh8iRql2AxF71wmy4M5
MAzq7TShwjsEbnjkk+vu4oJFPFR4+yEObWctDO9YdVWDPHrY3AaZSrFkPrseHN+pdmg2VqvG63GX
w+CtpboT55ue/Za671nvLu2yUwsgjPMgGazSIt/Uc5AdQ3vb1OlzoJb8bXzVeVRDz37sETeLsoGN
DOX+x8kx+pvESn7Kljy0TW3B0gL4KMfHedSefSNdxitK4TwOGKtCsxPRHtI2WhRuKU5NXI0btVKL
U66a/bvVHJKZE9ZYenH0RJtve8kcK6JvSFDmD06cFetWWOPOx49pxd6h+KIJ1nudDTNQwLp8j3Cu
msMTQvj4xaJTtjTV9mfQ+/2lnxSDu1L9nRxX+cXuMqqbTdwfg7YpvvTWFlC2+p4bNfLVsJA2Mlz7
bbYye0ejbq+OD0UyvCedinu4cIdbF4Hs7RT22iFjK/7u+3jhUIR/4eeFYWdCDtiuJut9cNxsoztI
8CKwYL+PiDa4QfFe9Wpx40JkQ6CMcOPDXOpMGCtRAr1I5Eq69THZeBU87F9L9MUe7KnChZwQqfX4
VmdvtZJNd/LjQx4WwTIhaiKU33n0H2SvHGdTHdqTs2rBaE/vURiKm1jofL/mQ1LlqzzoigtlL+fB
7jCNDNFXvw4oa1BJTgl78BrzyWHuRrfPNmlCFWutwT1CyBMUoryKHAi7/WeB8uNJtmQ8NOtNruPX
1ppmujFCe8g3flAM8N5spO7hMmvbMU2HlWnrIsd6yu9vtZysww4V5YNmTQJ3KmKT5o/Kcirn+DFE
KdkjrybPBkCnccYOJnJFdwky6MmjEg5fDSsjCV3l4TkYNP+SaybOwXOHE/ElczQFUkcT9g9klX4a
SHJ9dbOyW+u+ktzVbqk81JH+13KhWUJXzZ5w6UxDdzr3OcQGJ8brIJsEtSEQd/pKnsZl+zoDhI+f
YoGSWSfdDVCLYS56NcLe4AEdbixHNzdyWmD07s6r4TZKCVQNYzetycJ7qZ/6O6RaTnBvNWXzIOMq
2VM5SoYmq9Eor0N0QvymYDneaCu9meBDuGn5VKtWemPoCDa7jhYDbLKKV02xUH+Ugx2SybD427UT
dkmJ1KyOVGXWX2RvVjoBGolVsg2NtnjKwjh9NM3HZSh4+b+icXhDm7BcXjkz6u5sRthQzC8sr1AX
5a83s1xQi7LlzcimPBRx/ekN1WnQHCBkYOQ9v6S80t/fVOd0t0Eb3E2hl1yQok8vsWqyeCCdBfYb
GtPveNdoFKIzv9xdO1yK6eeooPg3D5PxNFVj+PLujCfhlljpOlYNcJDZxNAEnZPdkfV+LGArAZyo
WXaSD4oOshemmX+P9Sx09famyIf6RB0Xyyq8SLcW2mLmMatqsQ3jkAwwWNaNX4TRTmqhyYOgerap
sMP4FEs9Df8A/EJ3RWgDKcREozZFvWuNunm1W/2pcoLouxlp4HyjnOwKbh4Zy52T58bRBbA06+p5
xMB/qCzUD60hI23pbXfv6SQ5KOdGu8jWldciNi51PCBMb7lvFlnJlx7rn52d1fVOj4xLhVQyJNgS
/2z8eN7zyLqgQuv/qI16p+St+DbY8Od0lhQPWlr5+zHNxqOcFPuYbqf6NL2nTJJuxX1b7mBvjZ8m
ZUbk74d5Uo6m1v0QqVDH50m/X8kZUQ3YtKOZfkECStvqSoIWn85vvYI+g5tFkn0MAfKe/zhiZASS
ZP/5GvDD0w8kfJdrwD/fTHaQ3vnVF5Eq2UUedFjelwqi8KaAprzNtMR1eWZ04T3D4qljvS/HZWHm
rR0EppKYym0n3I1ZtOmrkmbRKlc07UecnrLcNH5amvvWWoX/Zk0qei8mSGUNkN5BU6r+KGc7v2d7
82xVTfXfsz0XOt1I2oPbH77Lne2sJG82LyOw25ORXrTAms6yQ6axS6HyncXVRELplC62tqFDCbaV
FDj9sYlQ1Ez0XWg1yUHV2uSL677ILUstWMAU+UwTGZ3ki/05/LfRch8jR8eDZq+GpvrSBa1lHrmf
5rftfDCLWajUc1iTNsVM8/bYMAXcPljfJemjFjfGnuqHta/mHeqkFR+Oyh28N3v9BVHJTy2dVgIf
EAwZO915pGyFdSc+cuXJYysCbkQrXzxUhyb2EG9BkOiYuY3F0uyGNNlSLBAH2YuOFPXyAeQRms1P
epfve92z3yJDG0+IsVHzTmPylsLW1sP8fiWBX3L35UFto/bQagYyftos/l4aNhW6uX1l+utl3qDR
w+rVCrqY9GFqkeDyYojuBUr7lvkkQ/Y4Fqu6yMobwAbWk5r1GA78fQLsx80gneqtsEYyr0k2VYHs
uxmq023ghz1MbuRK5fe6zZ4GI7W+AZ6dNi32uGgJNf2ZLwBPjDD7gsPXDN+GkEfaAtqg4YmdTFnq
6Cw84MK0iseSJ+a111X1aGtD/tprlH/YSXVi37VG+V51wzOwtvpBZKry4Dr+RZhl+Q7mmCKYolhb
OUpne7TqYd2dGzOBJ4iWxM0wGhvZaeeWclQdF7TTfMUkVSgAUOi5kb3Og8fFTpU2DydLeCqpkS6H
isVTvrq2tcL+1VPDHF/B88y2bP6d03Ve3oQuGSFx1nMER1FWto8ohNePPTugBy979NH9eZSRFDbR
IXeKeC2bsmMKA4QB8kg/yJg85MUOMj7GNAn888ztxvWQVUWwnlA5PWKIUq5AlUcP8jC4iLUMeXUf
u0EZkCVqhntdZ/Elm6hRFzugf8VaNRtrY0QWWiV6ZIpVXHrtnTxURd7dTXMREqzWdxnyy6m9+zTO
8ePopqgAWs9j5ZCUXM4xhhwdF5p7Yqc4oRKd+O5JHtzfZ3/2yOGhPaZrVEYRzpoHypg8W0aPUWfs
A9R9/y9l57UcN7Ks6ydCBLy5Bdo3u5tepG4QkkaCLXj/9OdDkWu4ZvaJHbEvhEAZgGQLjarM/I0R
lckZSlxylmf/v+b/qc9LB6QpHCvdfN0PhjhUU4gFipjHizyQkhgv5Qoxr8BU8p51t1+D3t/TZN+s
YjOaA2aR8+WVsGuQn5an6lindwJhQDlXXjpa0d/4emrqxnYyGg2gsKneRcYSboCqYJydQPuy20Tt
fScZEPFTdI1zOYH8YPQxwawpTX8KWhVhdyGwEY+JqmQPZvsYoSKeIeWnimOo2qqvm6iap6z7FSaA
+2Ruja3bO/EbYtXUqhsPZWwSqd8wsW35Yr41kZbelfqarIyr5G0owQaqADSOshn2012uoDHRAwl9
GDPtyRKdeG1NkH8TENGCuozdALSSTQsLXNsPe+UNNU7tKPuc0R1vcMWYbFRHhTLHWbZkP4QzcTXw
AZW2l0lSx+dlQixbNvvGdTeV6loHNqoGJUj12QOSfF/icVA66kabc/faDyVSmhgfhQhMtI8NjiWk
h6DWbBLEX/VVIfe/SFHCNtTzQ9YM3/pBsWCRjtHjooZQATpg8W70WCR59Ii9Z4wEuPhLjo/rpLrP
8t3gwqqWM+RAnF497aFKnRcyltW9q4/Razk9Sc6KjtXutVXLnOwuBc1Z7crDjC3OVja9NREBDsL6
IList3BsFW4BxJ8t3ovlxuxN7U3Jpo/dE3oPwCrn4cfUGnVgJUv5EE6RQpm9m46JbiS37O+L8LL+
uKgEmyEvMkjrFOy81gVArhgCdUPdi8WDbBk5GJwOkhr1UNYUy4Veq5o5yML1AtlXNMl/XTCDLe5w
P8wuvSleuij9JVb5wSYLh8AGGXmJzN56IJX1V1Xr83ekr7ERVVDfGFpTfehj47ecr3daE0QG5a0F
p82H2sX8XA7EKiae1dROFy2pqtVELYYfE5qXuHC9nSbtxdZDMUWIFPfUGVdnsa9+2WytchwQySi6
DV5kGG7/c04CQhdtqBFWty1clHy5n8Ch8vhJFZtc7ee8dK/qZIq3frTXvBE75VpD0dwdRvUoEkVc
IycmyNPS8EX0UCfdxW1/dyobZNP888+rncaMP66ObfO/rx66qPGJOuaNTMJgM1ReE9wrrrDq9EDB
LHIz9APEcpmOqbvY3gLk+dWhQxjMdejckM+Bpi2ge7NhoqRuxKzTels9e5N1nTHXA9VFOnZp7vLY
096b9cKlWygEOs7nhXE/D/deStg6uV55LvGRDhrJZo/nmN8EqZ2RFPTxY+8n2RRrX7/2fewP+YQ/
mnIQv2HvGJnpuLWLLXBk5962G2AVKd6fX63e3QArd++zSbQPaLq1D/TMRv+tHZPqBhQ3vRFbCN+I
mvmN1ByKJvZIoLc2+xDTQTLvT3JaWFI1LE0TIWLcRIIIQUwJUbMEn21szOOdLIMY/2zKUfyRxrsp
K6KtbvSsAMJ8ndUqe6Hey84StPghK9L4uSqMX9JCXEzLq1HrnxN0xYa8lxhbxYrah5pa1v3cPdkN
iuxfPUP89CHnIcdpyaFW68O9Mc6K7yYO020SQ8kQF4d8/SQsdfjsq5KqOMhm+Pc82acnKtmr+ooQ
t/uY9PlprCh+yxYmOcqhmRKWwA659cAa3fclFOJOjupOWyGTpZPOtYcZzgw750GdtaNsyo20bMYO
o19NOVrYuw/Mi2Ho91asg+Pnx5ydBmTziuWXXfIs9hrlLKLuQKa2W+VZal7VaXyoWGQOiR1Oz55W
fu/jGEnF3H0vOm95lhPUMU5QkIEFQpj3MSHXwvfaHT8nyDvEo575qwvh3f+cNSl1fCDq/LyNw88x
UGf99fdtvibIX6QVzXfdENUTkZW9a1rFasjVLuEZbwYiM90Cr2Gz/TrLzmzSd1Vh1cd/9ctB2fdx
mWyHrr5fChRS973QtAdNAC6HaK34xtQ675UHtUvoOMt6A0ZgbC3fRlLy/ztASFc9919UHdPxPM2B
oWNYkERUW3f/iQYFt1XYtlZZR9a65RBjzrAEniaKU0v0MX+c5vw3UDNZe0mcDscKVo2m99HOxNxh
q02199zG4VobWUAIqLZJco++uCvKu3aqCp+KlPcscEckY2idegdLjED4YLvcZzkzWZKzo2Fsqq8T
284tUNqAtikHEdezqEy55kE2qZ0oW5JSylZOTiasXdzIfXfQ9A2gNdjPlj0TunRk2WXTsCh7wXna
1UNDiXGdofHLdmWcY4NNKymyVzyiyqtsYY8eB4lupqe+n+Ekkio/mZE3HScSW5sYOd1DP4JS8tKy
3vARoaXRoUkkGtbtckm9j1E98mxYf311lJOXygg0F9O1Er2yY98t3cuA6PrGTipBwZmmp2KNze+V
Q+IV3Qv4jGgXjz3C1OuonvfhrhRjTdxDUzGUcD9F2bRJNTWBkYdmJlm/9OKsB/bK6WWxVe80e/1G
tpBJ++yX0776CA6B+WWEE65T/u5LtbzIg52U1cfZV5+m6fdT4jiHry4STniYrQfZh1QknB7eQSQw
/jEgR5U5TFC2SJoTaQzr+NEXIj7qRcBbFyt7SuB4X4o8CgF9wyTeGSnQeNn5XyNf7RGivOfYEWw2
rvs6fNzBEKv4s9nfa5P+ObqULnJGEa4j+iLUxxkdpdosH2Uj42W3n2NzDmRTXSfkdv1Lw/zjLLtk
3a20sgdrtUGRXQVKFRtIkhTd176ui+P7cqg2FQ8Y2c6bDV3iLorH8ZF0FKB4AZ9ENuUhM3XQRY2T
HFEPHR9tm4BOCByV1wvkAVktZJdYy9F/og/yz/iYJNVva1pwEF+7dGyhrzWuibIl7zMh/LB1nLTc
yj7EZUgRV5a3E+VycRA4uoik6h/jxmruEI94ka3KVYF5YY8NPxZhLtknD4hFHQdkAK6y1UHOPXtZ
81POl13YmYDbb5xXIxspGqlu+30w/1LG3niblGjB8w/ArYBdzdOuw3OuXfUldyZjM2l6vOld8d1q
SuWEl2yxd8psCgrRVwjQxX2gLdp9MrJTUIyFbFnXqO+Dllw0V3hPCZ5XuPssP8CAt/sGBhw/ZFy2
KJkMh2lqY4QbCuwfp+5EDgHnmyk9qEVkXyIrTPcTm2o8lgbn2njGS9mgxeB2hBgev4Sntfmxxbtq
640wBsdG7GvbbO+U4oJriVjDLW/A9EDjNxrtg5anu8yoskNaWykw8hw1jmj2q3mBhlLE9oMa4npt
qMp0KuKEiqSrvdbO1P1Aopn3S2Wq10qpLUA1Efsgt4r2ptNo227KzRuo3KCa9ehRHhBJUI8LIAdu
/p8+kJbZtqmsBgjmf/pGD2f5WMnDI07u8ce1UWuQYsjzezlNBcp2R3X79nWRWisj756wRwf5Pxdl
kC8DTXPSveybUR27C2PvPJhgNHyjnesTJVHMb2S7XJEXsi0PtgJUNppx3UZRLvc/jjpmcScNCYhT
pgyaupVtfTCrkzyDcs7UZR1v5VWy9/NStZr8UFD/kSuRXKSiNERbfj3Ivq/mV9+/5qVyLZPDH6df
41+34MvqfC54H6dCDAjTQajBPfU0td3nIYmw4MjWQ+pYce7LthyWnfLsq+9rIEsaxIu+hv99i6+r
P2eid76vYfYFYZ34Y2S5DwryoU9JPhxRifgL+OByUwf8Ycwh0jctIB/g6SJ8WnJR+QpZnN+W+buK
JkAPIzazvMXjB96D5qHy2gomWGw+DKPADTPpsr8K95AaWvq7FtOA1lUonpSuavellptHQ8l1CJpo
9bkAfX+ks7NZVOzTLA+IeoSgwcZCG/JsLFX+grvQ0cJd4j3Oh2TnRg2ovxELNS6gXhyl0YvW883s
2/RnRx3wRR/E1jGFQbkz796zJdtOvam8jO1SHxLF8rvJGc82PixnRPjzc2NuddHNRy8v1pIrGQ8S
lcXGsBvvYOnFMVlS49hHCD2AIavPlW28raAH+WJP17yjSyC4CV9YPee9sDuU0xQteU8bCnZ8oI9p
Uh1ilMeupE0xQTFzHJmWeV9UY7p3xbKZla7d1mItjFcd4kaAy/ZGFKkUwEBM89xkx1lBkMeBFouo
gZvjhZ4+Ko3WH8yZHU6YkugHg23/RGz/kJYU4+MpHu/6DCgm60ogFCzBtNn5vUTpg+kpJjWENDDH
7CVHsOIHIdY2jdzWJy2dX8sqGq8hspIB2nnKj9JVzmHSF6822sKHAh2//eIQwg8A2byGurqb9L8q
MAn+5DbDA1RN95jP6bRLQ015BXFwBf9f30HKLjYiLMwAx5LmDAA+f1PnLW9BLVgEDwy6cd7GiiH4
1nq5b+upOOcuxWynLm/Eilgxd1EetLphbjRKSbdBM73NhAapZ1ebsbWNfZ+Y3tXW1Tdwf2hQdEgq
1piVHFPKZUEc6X859pSdEBiDgmY+ubzGnKwsTkMKnlqp1BVTF1XH0jBctECTmhRTpR5sRZzMsdaC
1q58L8m7jacX9aZEMvnq2El+stnQQfvwla72PdUGNza54be+RvSzE57zlB4T9pXIhJHnbzw2J5Yg
3ZsA/VRdYz+n84vR18VTcbTG5GHobAy2kbXBWwB8TkzeaWdnDVv5RXG3jWAXNus3DIqVU2i0VHfE
BLRvJf4JxJNSLyX9qTZ3fTo96HYKk/pBwRXLn8Wc8LrP+jsILFGYHsPffTpruxY30ZM81F6Tb2bs
8+bSTX3EcbpTXaHxXgsP+a4iO1iKuWvMXLe3dlb3QTXY7yoTHB0roDF+YifU7Wp9Kk/yoHtJ9XEm
m0pllydvPchmhMMtr/G/Z/9rOCdDR81/9A1iylOz+gQS2s3FR7styp+x9dOpLZ6D2Anwp9NPpcj1
02LGFiE6+9scmmFXhT6A5e+4SWH1zlsEUDAWwpCJvCWQp6CeX2w9rnZxNRmnMbWNkzND04Q0MoF/
O4ZZ4vllPJAhGTEAS4WyTyxK7L7ncoeyqYI07Vn1GzDEtYsQNQ4cs4NsjocsdMA7HqARr3cjpUw9
iQd7VHm+VV/V5+zYNHahBVMuXh3hYGm2/gaw0mxPrY5z91JXxXTyonE6KevBUzd5HaO7WA7FKVwP
cq2RZ6jgxJB4SGH6dqRom3FE/UxNx/5EEggTuPVssIZfVVM+48Bh+7Wa8QnU6xJLVs7az6wIGMc1
POZjuFuS7Ip0uXJqVvNHeQgTZEWU3CTtn6Hu185HK+EPk/9/mlm/WqB5tx1pltM4L8WJDVCv5MOp
1QvzaFoAPGxNEKM5VPMGoy+2ptqjhoKs6Kn0xHejbK1toaYzxYyyw0WlLl4jzWtOfEvh2fHBmpNy
tlOMPPsZupDn7OUfFqNMFhSVAP+R6MspqbvlZHUoRpE+RzvMrU7kK+oTe3l376QJG5JCPWWrj5xo
qv7jY/q8ER+TPMuLevg4y9B7PnYGcV+IjAdwfF0EUemCIVWbZdfa1oNRCjTzIg8RfSVuT/LgqnV7
6jOoWVh2gK2EpOFXZelDTG9PIgm/4/b00NTgAauo7oJU1zag0M5u0/tq6J41azpFiXhMa1BoBjiQ
4xA1p7ogLa851ntjK+ElnYYl6NLioUzFhKuJ9hPVeMTO2/EsKNeiBh8hi2kXLmwPxGVtIAmZ2j3W
WRttbJsdUVPl7S5BVjqAp0vltTYR0wI3CXjxddZDsUPiJd0gDtBsIwtPCiUZIyI/WMJKxRfOzHdF
6P7IFBLglt09zWU1baYqcrnEC4NG12PfXrp8FxPZQ+Aan2KH6uo0D6DQ1wTYWlzNLBvDdAdxKXB1
+KA6K28/dfx51YfoLH2rYZ2wQy4HtBVh1YYvFVxAt7EOYJHVXet1bA4st9nGXswiIR4AfeKRqY6w
o6PJOkBAunnRRmmqCHYL3wktLKY9ekMGP3rSUY3j70njhXznpPkRb3yMg3X+yp69DFkmEd7nWYQ8
a+4p+yjJ76fU6g6u3d3ZoWKfs7g6pqxZpyRM9r1IOz7KwUHmAAvVHCsxHzsusW2WctlCE8HrTImu
WSKqIGsadcu71d5iSw3My8lf8YVUt3YKuShValyNJhQNkjjfjp6OYT2Si9vMjV6FCXtupPATOd10
ZbG78R1qzkWM9bQz3K3Lqg/p/l1FCW+TUNIJCtcAO8Kue+OqDtVKTfs+uFDlu66JTwC3A6uxZ2yR
WzRqhiTbOn3Xb7yovjZxcixiA4SAZ94wiIUsVHomLJtcD9wWKHmft3u+n+gTt+WDXlYwFJp2y3/W
crBdYe1ze9hOo97CgjEbnyISD7Wwz1ac8P+qpOnjYvDI6cZxIXm4I5i4rrv/uzZBOy2fp/KoGQOh
waBSq2Q3ni0z0P2ehZ7KRjBWSBtaqGWdczX5k869AKu/KicNKFSTl8VU0MRZTUU+CKgunqcZi583
3qJsdnxLWVCKAP1+l/f37YK1l1rx93dz9pdV1cVWcxXjoli4/pKB+eOZKdpZefNCMHVeWh3tbgvS
8uiqtzRFLKHylr2ueBczj8sg0zrvZGlA3isNHZksdXcZqubXzrtMkRahIx0nT04xhYQ/uXVwlcHZ
kEOyoPx096npoulHfKbbnnfSEtTO4zWR7YXhBUo1RhykyK513Si3xcIvC2ivXtbzScn7ZQ+5+ntZ
arrvsi2+H8eXMs/xchhxm2bDp23ZR41B01h3dh5bBwTtUXnVml/TzHYFMY7wzGp0TXOrPszTDdk8
y7egau8by0nPdq5SHo8vjje0m4LKcDNU7i2ecJ0wmi7ddyOIJIMcvJ+GmXOpF5W3/tLbMKxNDZsv
dlTjINxN5Ak96Hqj8jUAcLup8nw00pxHGEcaKPlyM3jCWRduCxK/Uwf1gP9SVGNkSWoLiVswexCv
kBvtrfWXSq/xUNxTcEFnMApbJElQfM08nhNhU5pUsiSi1OfY2345oZXGnw+xeKndOFAW+PkIRRa+
7pKW08xhs1Te65zpLNEIwO2jpdphj/ldh+61CRfKtYkGKrSskvxWTmANwUMHkTp1/LwCmH9hVcEY
A0dA+jMLRlI3wTw602kU2r0e9c1OsDzfhFfAqrBgDLEIxPdRVL5ganmH3N21J718RTl2xlyMQl81
7kJ38B5Ma9jnM+tPLWpja6sqUqJ1Im6zMhu+N/Xr38NWtKjtedeo5RPA/3brGnW/KZX+R1aIbme7
FY5PAsSFEeHtl8VIxBnmBCqQyIn/CIL9cFFHsEolmndVMkITh2uYuS9LaSrPXqrcg5M+66jKX0h9
DDtdTQmA7Ha8anG3c7NKO8drq++S8WoLY7yqSmSdbFxY4DszI4lBO/OGCHIYn4tQICh5+jWJF/0q
YK9tWuSGAtnkpX2a5rTFdKSdwK0v9Vtkgq/uqrp9q6px9Huj798mmPy+ZxvDGzndAeBkNL1FrNk+
PEbYkEQkfoIQzJtWzD1wB4qb3pL1AFoH463tbcjaPNBvJqZ0SIY0zhtwqdZHQNB9Y/tB9AOzeTN1
GgLoJrmZCrT/G/EOT1TTad/SdgH0apjxt9VGwDdCMbxWcYzmP3oCL02iAOzE/LTp6xcbZnHQqZ31
HPeFgdRGVD0ngrfybFM3c7ywOExtiwIQWiiPUOCIAE0zAoFxgRmcoFgHQtvSgJUtjaPfPHusd5EO
GxQ2IoY8STNfvDQx92nezXel04wHE3voM1n2+tg5rXbqgeWj7Im1sAt4AH6VGx6UOccfz07zwzzW
xqkDTLkVwg7q1HKO8AidDT4L/Eqwj9EpafNtl6iEsUn/kM/qvoxacQ9Cuzl0SMKt/A8L7aXiuckw
dUyX6lsJ3XkDSEgNShPfscI824l5h7OYRhSk/Rpa4xXU7p/CVki8sPlX9fqYsX8ABCw2Uw2bYiIQ
72O+4Es8fh6GTDkV/C6+MbvehsrpneXF075x5lcUC8eNFdrre28yd8mI0EuVi/pMdOKnBfQKzdGm
Q4HAWDChA+i7hj4FM7a/gbOGEqlljEdzFI+m9+46qv5SKPPveCAyN3leY+XQK1F6a/KCYMJz3kLo
iX5lWf2LG8H8ghUPeKipd2lESldpdGDnikEw3nbXIRndXeQVuu/YM7ap5G8H/Q5qPRpEqxhD6mZv
GvjxTe2Jo+WRWzcGXqiJiOOdQDoUSc7kcabc7mt5/Fo5LcQD3xgX8Db9qUoU7RAryQML12Y00ynQ
ZlSCdLX5g/SyZjcl2JDuDwnZkdW8A+WmJolvRaZ1Eos2bJeiL/Bgb86x7mT7MtTe6L2HNd4indU9
WYpylzv5zqrATypsAj+qNuMaNeblCwkAQkokIUkIuqRAi10z5MleN9/1Uhg73o/P9VAUgS7S8dLz
wFN2NKINQuV7p2+yszAAqo7VCEvSHl+mvLb3URh2WNcM39W2JKVgiu1ix7z7pnC4JKQG7LBFcQ/W
65Yq/buwOvhARv8ShXMCwsPPF3h+fYNKg5KwMilVtS07zdnmDgt/3aPBEOMLA2FnC6Ejfm7dXZ1j
Hlmqg4e9DcJOnnldqp66Lgovaewt9yU7aTsdfik6EmSam6FMGSKlYztPQv85OSTNqIWz45z69wcn
zt2/PDhpKSYGIFkhThTRKWy1DKLThKf3uHgPaDrap06ffzdzYeyzcf1AEre5zQ5qf0GbkPRE1/cW
eYm+G4ulPbV4FQKaQ+52XHMFom5HUkWkKEQTdJk9NTdVV3nAE4+4o5oJOYoKV3AA1f2RjfCwn+Ww
HGkgPeHb2qbMlx0fN/ivMXkXXagnMxHz3nb+ZHXYHIdeoW7SuIEKDeVk4GyPOw/UNK1S7QMGOUEF
Oz2okHbV4tTeG/M2o4j1iObNNUdDNEi6HhhXgTbtRPnxBeoqHjkDnKUi244d1HAlK3hZghYif7NX
Ctv5FaXU/rEoZSEol429lOTwQ5w2EmSeVZJQftYaxPnVeK7ibtMP/T3ltcrH1BIOqgbA1Db6h34R
BvCQyoRI1m3j6BhH6OQYOa6xc2bWyFCs/pAiE9sZTBAyavFjmbNeoWmm4A08e3aHBJFloMfXhJsw
jJ97gfqs7py6YdBe+vxZBZWD8kLUXPty/G1S890PS50eajWmfKaxvi1Am/A320LVNIJyAuagKPM1
9JD4qZr2JQkbKnPhn3Asimc1HH4Q3/UIkLe7OQpXRWu+i1WVXW2sXI6Y5EaBZ9tbJH3eicPRvhb9
su2dkGC3db/jFpofFgVvGyMdKB0Z4eKL2ol8rHd4rprXzLQj4qf2dzNiP+Wky7NVZbuseKvL2PwR
1t3FbmrsLNC9FfO3SIjSR3Mca8u5fMQxq985ifNoTPm3ssAFPmnfs0l7Cfvud5GzT+2jH2oy/3GT
pmBH4fVUDqKIulyinl0N5SMrObZ1v1ftfvlRJ+iyhRj86vmAA2rtlx2pFKXQ6p1WG902tQp4+Mlf
HS5rFK7K7jIOqFMKNU8BC9ZoeXrjVkvadqPoJ+oIIsOpWVjhn3bFZlkORAJkn9X7oSfzxpObOJgh
52BQUf2Fg8zuYwCy4S2OQ2wdfle70dhU1uz6vVi+53ww2M0Tj/T3ZW14u0lU8X04mRaIuWvp2ZuE
wPnNaaejZY+hb0Kc26N//KK4IrmtNNJ9GiosUZ13IB3t7Vl4fyiI2pSqER2LMCwfoyb7hd7j5Lsa
Xve6oZx/Orwg2D445Smi1OcjzY+dsjfkgTvxgj+w686OWWZeR5edV0lKLSixrCSlUACOVQ2+EphE
1EZVbBJ00Hj9E1Al4G92CymXjaqbSLiV5nSVZ0ZHutWBkaaOJbySsBmg8DTJA/7lx6itnINt20pQ
ppVyNUr+VAe/GQtbGh7h3LjWyWxdKEsVPhsk5dWbAcxZebas+yXl1VhU6OqRnR90q43vlbRMIZrG
NjLFXq7dgEW35FU80tpRujRbe+74SViVd08gCdDyzvu7Lgqp8WRLh7RFCRLp0wZLZEDbh/iiDryF
zSXP79zUhsIDlTUonSW8wNnfdHaM5m09pr9ViGLs1mNyfxrSozidJSaEwhr3g3imIEX+QsFzIrV8
CdZpItGc5ww2k2Q0l55bn3ucrXyJ7FFTEtVfk+WobLKhDKwU+7ecRO5aGB6wHooasUnUeNyJKfRu
tlZ+HsYQvQNQK1/duqFh+riAHOuWRTq6f05tFIzv0xnaCorp6HL3OqVCMoW8IOGjw3eY31rk+Cmt
ube5gZfYzMhCrN1ylu2yhcAf7WOWS5h1W1rLfdSt4SK7EZK6Oh6VvwyOHFaQzYPUmulH9F3zLDuz
+yTudBoVLy1QsnJQKtfIrnUG6SIchGRzvYeR6Uco+zFLteXcy4MufteYkt1QHGcNUfk/ATGQnL4m
CAeNxYWwa8uWC5CKmbvTPp60CCGH9RIKq/iMITIhLymqpdrYaUYhyU7f2FXNT1U3NyeVtMuHtKsW
XhpUzb878dzuanSGj5oVzXjEDheeveVHPKsjaSHVvBRa292cbnR8OQCJ5M2t2ks/AeiYPVwl8jaj
PgnAea946bdh8OL9kqoUiSYQk2ERF69G0rxJ8780AcW3mMN7qbPVgkHc3+XhN1588HFQFQhsu4eR
mepDRjmg2+W56VzlaFT2zcXK20umh30GmSjM9pqn4my16jOYSP5fQfE8D6q9UYBnPtYrcqpEwlq2
JK9gbc1Npj9KBsLfMz8xVvbGdLN5k3bGDXVp1LhWV4sPG4vF6nCHE0h0zbpWHD471/F/WV+kk50c
Vz9B6UAOWtc+fziU42fW7kmhP8kB+IclOUbYUucPw/JySaCDfxh016Pr3H3oZGtOEcRtY5w/ZYP/
00SvGo8d29m1zcFxXO8+xKFgZ+iLFnhrUx6gqWWnuRS/v7qiBJleeOMBShymglILc3H23TpNJQBr
/ufKqVVj3y1660glPbxXyfzfLy6ZOvylq52cJwdQ9nOJhUnD/EgNSCBVLKaHTCT6ZVyGbiPIoG70
uElvmqalN3k2JQZS+O5c+/8amO2luMusfCf7xyUbzI8pLTF4XQAnkjfpmqE3/XBYEN1Uo4T0Grf/
Oii22m0q+CN+30+/pQJ9MS3WtnKHFvnFVa5+1ie/hoFzkaN1HAa2owzP5dKqD26fXpN1Vka+/xQN
DcAYELtEcd68LeHn7+oReXtpbtYVpE4TS2HPt3qdYRSBY71pJRfZ5PO503u1f5CtmeXRHl+1fNAe
amAjsrPtmvKStmgJSH81AqLxaLRxtOmnVH2N52IgyUeFzXTtX7qHPYloh5r/UPArCE2J5yyeBfgZ
1MD1CrOsMTbeyhK8rpyrugvZpD5xd3KuZYjPS4fVFEVeSmj5eekwWB+XplMpnp3OsikhO87uYy5Z
E4jwDUXItWhcO732jDVBdvPc6VauLa9KtOdFbFGcTz4aolBfeEXlVznEoQ0Q0GuO8mK9B1I1j526
laNJEWcnOI2KH/cw8SJShDfHaK9jPeZvQmgx8N/O5QsRdXfAGZvtvEzDt4onzUXS469/TrVd/XPq
oLr1v6aOc39Fg7XODklcAZ/ro/oeHJ0NXKj8S109W6xljrbEwPNx7CGC9X8Qk4veqwH5q4I9zUZO
kheHmEjfw3G17y0z/6+L4ZnORzmtIQ618Er5ulreU4cB7surrYaM3VBnShBOgNRaVE0PWhJ6926s
9MEYUl+uF31vk+n+PenG1VvK5L1B3WHl1rQ3FbM9H+946iira4k6jCRHllEPZHMWSvJoYQMqW7xH
rKchGycMsBZ43JFCCTd18uU1y29QzlqkEo36YEZqDmtVR+FZdkIzgdWFZYZv4JbxMXFuTKzbxo41
HJKjH/VFcteMnnhWxlzddmmnbGWzaDX4yhEoGD2dxDNiNO6TC/1hbcgJZkWWjnrf3Vy07clSceKB
dbO8dREb77Yx9ZNcoG0ozm3XfWMlqQHidfq9SnRfaItyBbBvvKRD+spqpcDcpbWOYVqrXBN8LY81
huGbKLN8/oW/62V51yctZGtvhGT3B5MVLFdPc7vEe7zpzEdrxqwjV/r2l8FLRiva+6qVlq3pdG86
m4i3buYX+iYeKU1SaCZdKz5OFFQBMeehFPI/5qhYl+2qzsPRyRnVw9CSem9XlhvmkOpBrSuxmb2i
On/8KNNedRHxszFIEkmPosWMfsKaiy6yq0AVd0u6BIzf+kXWbSkxbS+wsLlgJTA9otaDGWm8ioZ3
3xNtpcWLtrjzsi66R00W56Qybn9OvYuQSpy/llbv7imwW3u786rXQhQXcprtz9YBBlCYintr86a+
6wiQN7Xp9edigAogiTJYaA2HVssfh16QIXeqP6NVHEq9qf+o5Mv+ebLOkT0TJ6Pz/zg7s+22kWxN
PxHWwjzccp5JSZYl+QbLzkxjnmc8fX8RVJnOrDqnq/sGRuyIoEiaACL2/gfo4kqADJ6DQ+0qQ0B8
j+ThhO7ItKpKJPBalZpCAkRsIX8GUx/bq3gIu71s/n0Y9LPPYWPzrkfe29BaQ7hWxwSDKmVGFWwc
yJUo7ICFaoJE8cszpw2clampSM4g6bCielDvEY73MDfN9ad/nPH2PmNGPpRH1wvTW6AEm5l913OT
6fqraDWGWjxDLdGhl+t4q3YAbELWOQpmzabzhUWPhTw5CJtCsC/CejplIbgbg9/ruXV9ZSfNdDQd
n+sIAcgNjzowKh1k2zMpoY003YlUFHUTRTWSc66GWOUg8DgtWvhl22bivoPyA8ynvGwjQBZg+oBr
tOpOGUa2OqFLiR1V5uyEcFS8oCxtl9OEhqQ7AX/jTB7Y14wbu0RtxPwVe/SODZxGlS3ZVsZKXJHv
L2CMvX02ohMW1jrKJAOqEFEQPWdzOR1be2dWLdnieqBYDd65X3B54oqt6z6OBLl1AF4Dy4OQPPQN
MprAS+JLbc7T4TFWnqnzPK4m8bSXTaBM3q5zCqwGCtd/yo1mow1sADvRiqh4X7BcpBBISx4grJR7
wyYR9oiBrcqRNeQgZ8kOl5TNQs2zCk0S5iL9kF6dPl+7Q0GOqzeuvF31eUZma9+i50v2qlCzZdN1
7LnqQUHhtNKeUxOZHwR5dq3sDWGIrzNdwc+QbWy2FK+X6GF/TYBvp4qDFFbnnMDUXpVxduAt5M5T
qinwgpMIEIJoyo4Ri1om+vHaSrs2Xiqh7+HaB9s+wCacIqbpI1dijic52hOvZT+lbHDvLxnlkbGE
NZFsoIgqRetcBrPnqrGS/7nF2gfwArkU+eyIlCk6FQXufdtEccJVUyCa0bAmXDkjSg0rB5Ea6opY
i2W6X90PY9Yuecr2x0d8oALQr8pS2FJ6RsFXw+C2mChoPOb5Zu1sy0z/9gjJs/vLxGvb3IR1Hdxa
/a/H/kxGMDO/b8+6JghuWfYzlaqhc46dhWUHmDyD3lData6h9WOFg7KSzhioJ+7JOfo7TP1m8vY6
DqdJW20ac0LIWzSTyMeCJ9KqS6npwdvkbrDCMN4MWDMnBL3r7dQi6iGlu3hgf7nfCO620oE1tujD
u69Zodunu6+dZU37Ph3ROhZW5yAOuPbJVq00M4heZlLXqzgYsm0kuL1RbUY3nDzWkSTz2kKrBVbS
Z69RxfHN5xcqx6Ypqje9Z3S/MRyBW/UbLYCkIRmOjaA5yjN5kPf2OvvIgslZK+S6D6Nm6Oc2dRV4
VghpZln4TfKWWrA6rNP6P5KhJzMQ+fZzTN5si0TcsW1ifxVwd38xEYrcjwFQtURQoEdBXGuNZQ5M
8EVGyOPnS5vd7x4F3ENUBMZXEnpDMI0/YmNEHJXPd25yxHxqivWU5QRdhHWhE0y/DejbWTmbAdUi
tZ7a5wbdiWVumeRNg6BP9tmlg458nV2TzSMohD8SEspwP8JvqCqWa3JO/REyRbhSRox6fcSCWJ1o
9UvIon7nzTal3UmzX6fOei7nMTm5LXvwWB+aq+50vVAWU7emcH+Xh//UIWOZhcoiFXJ74+Ye+pqG
2i5CdRLbZJoyJs/kQZlm9ZQGpgrQPOduTzHrayzw6I79L3vaRNWWShlFN+lpO/Zde4gc0FxyhIw5
mD0sLQErVxz/IzCN6Zvfp5e6CYcvSpBFR1hr4wrC4fwNPeJ73BUAkaRRPuMu41sx3hbxTMRj1FP3
mdMiZeEF8QIQmHMpEdf9aqZvkGaMt3CILBQCEGR1UgV+qN7jNY0639YSTXX0ntQyyOev5DzsFfbc
0NGk+aNeBS9YJXop2kE1mfO2g6G4B03jAYxRxjagquvaJ0hxM1m9EsFaS/9e4CH+XDeZ81u8zdR7
PFKZP/Tg0u3cxtDE85Z4Q6kfroJ1u1hd60ML1jEYvmVGhTiMXgw3s1P73WTXyg5De0zHHIu/bqAS
k9hxcwXhZR8y17qgcjzgkDciW2ogfCBjFN5YQBtNidKFmmDBYJbKnwa/rPaLY7TWsz6wSOu69s4u
BZihHidViZdye5pmfr2p587ku2IfSukP5bk8zU6y6WTuRrNq74xV/IvGtXhqSi9eSV9yJB1YOVGS
zRNKSggoUmgqhuBVLZwnN6miH6o+CreC0bpqaRF9MsVgeE27QG+NNZsgTHkcPMSWamqWCzRhlL2m
uvGzPNTeyVIN4FN1kTx3nl8eba3/IbtkyHJaUeqAciKts0Md4RycTkPuMGN2kzHpxg2p5oemVS7c
EyRXvAQh3micyGagsjKcXUoRpYqz7T02F3AFwig6FCq85yDRrKfH2ZyV7iocS+spYAm7wlZgPsRT
dok0K0M0xUNwW3fiFeTs/BbryefBgxJQKoF9kXEhSbvUvdpHsIsVaRQn2tPUI1oQpka18U3PePME
MF7ccR4j0mD8HGEUtfmWFMV9hE6RZVE06rHPctDWkjFu/3ZkJz1sNC9LgDJ36gnTn8ZRyVr5OLfP
xhTsg67/qGfLuKCsaV7ivKQDp+e/kI7pdlXUYvPg9n+hD9OfG+wZW9tQinWqKP3SZReFWoGOjKUw
aWw1DEm0DO3DuIYx5hjGDX9u86aLw+RjnhiXPJbbCCcc9IoAznR6DSODcfIQtZW/yV0TMRgxQ8Z8
ZTRhrueH1PSBQSJHwfbSJ9W7dYUmIdkn3q3iKItsUv2TjEmJQilbWDZjuyY1PS1lTMdnxcxss/qR
9O13N8JVT4n4PlIsDgK0wxD4yvyVbCpUrElGmdzbrRCB2lkpDo2O2XmNMNwSggNOlg12OdfIxw9d
GnxSsKAoUPXu7t5dj0i8I8WXwc+GS617a7lGUOK+eXrEHlnbQoxregErlWlbXC4+24+1hZzXlzVu
Pqrm3uS9S/OUizXNztkUd7LCG0y4lCXXk7ybTVZ4lb1ybBiW5q71W3RngSmAT6EAW3r1KTThAstD
JpoJCLwlQpjD6tEx2llzH6L147zuO9QBBn3okMaa1p3v1U9holBCuN8ywyqidtywljYwdToAT8+/
zIVhb+BQOitD7McpK1TnqW4+OrGRb8Qhq+aF1TQlCn6MDzW8BkAlbWO9U2DvgPsPESa4zXP6eSZj
sYiNIhYPVrEZgSD+UTVgghtvDA9W5YUv2IhWJwDoH1k1hi+O1V4GS8Xhehi4Z+JIPJ1VCg39oAT8
1HwQoLCKN5XY2muOayO1EuIT8PemFIWF4u+sp5G6ptfCt+iVZEF1on/qhNIwuynElhDZWclmDFf8
BckAKh0pAmuCKv/prG6CuvDadO5w9OWissC8rShUYf0rHsTykYwfDd3U/f9i6eksyLN9j7TZvVZK
mLwCcLqLI1h2icnghD2aJ/y1Owp/a0vRqHYKrQT8L+6TWq37f5o0Bbl27GvxASsEX+TaMgBKtJdN
KfyKv8lnU/aG09+aCUY498GJroCMCuKvWW1Wq9JFMxEt/undLppFGtXzV1WxHPhJ4E6UMco2pjYH
+0xhd+mVRv1cjCRoNA/lVRNH5B8FW0weMfhvlnBCFRPZPKt49iZWBp7o8CCvKnjiyLc4o/d8wYfh
Xb7Dop/VizNDIoei8Ioe+D/7JkaG9YgfYuRQzLQaqi8lpESzzKHqy8X8EAaA3Ode3UsNLjmmx3H7
P8ZcUciRQ8Lebrf9AM4xXM2RhhpzVl3JcbhXS1Sh5FkSkcTOY7B5/+jAYf3cIU5yfMQLkGZHc4p3
GZoZMpcqM6iW0RxQ3KWsINK2cQKyDJXvYScTtbHudjtwPMZSTpiUTrtmk3GY86Q8oOg9LLU0QR7d
DsK9pbTWS+7r2p59C/pyFJxfisK2XlA6LdWsQhqICM/tHzHAvQBdgh+RjXEXBjLhgECoGuXemQJ3
ek7joVo5OXWUVv7+W53vWKxl7bKKzlQ2ke2iJZeyMt4m6j0uQ6O8XP8ek8PkrF+vIccOIKvuL4SM
zhoczg10LcjdKP9jYBu+GK22pvA5BEd+m/M6MzHOECN617jec2K11q5hpY1neYiKejwH4iCb5L63
sQX8fAQDujABkSOCeCibDETKMNVPvbgf+qDkwmG6mUJwT4aJuJkz3VrR/a+IUblbxBlIE0NzYoWE
odHynn9Ry9LYOdAyFzI9I7Mw8jBaPlSduDv4k/emDVN4LE0Sennk3e0oZBVQd9KVT3H8Ih8f8hBB
k0qt5jMkHz2/Jt63q6LZ6M2h1WuAaZky3sa6mm56U0APBFOxkTF70KYbtAPoN0nLdk6Mu5dtHZA1
BhJwF73+MU54R0QhC/ZK1fAZiYoD+6poLXNQIq51+Wc8cdJoDcN6/vb38TKescq/gZGLF0monto0
NF/GoNfOygRuXma9bcVEoc9z0hMCcPqrysLynjSvqWEjdjNuZBZ8rsh7KVjctTlwyrZC8WzVNwfA
WuHl3rJakRe00RRXxFrIrdLn+626UdtXVI/VJyQz8Vl9nJEJR9i8Wo+4UpKRnIblPGrqe5TmH1qs
xz/t/kPtUgHxACaXp7HxfdBBcKSjZX9pukJZFdiqXBQFrN44e7FAGhjUU4MKbHoPkMSF6fqTD5Ow
Xyvs5NzMM1C1XrO+hl7sb7CxgBQvm7iorLzObfay1xwctJYzVz9XZWF9Fdj3Mqu9594N9S89xoly
EkjV7JoF1jc5B/7TfFDLvlta8DYuXohWo5P5F7ay1aofcMttdB/AvAyqLQrucVJfZUse0PIjjSZm
uMZ4rOJeOTzi5pjpFKTBSdRg5S1g45tIOM1XkeVd5VmA+0w0sel7xK3WcHZ4g8YLGQMe6l01cZAv
Urk1tYwgupGeniqWgQJ7oqTp7iE1nKnHZHLV4+hq1RY9//e6dhHqmgazPsVKCqWiV7r61AXevTsZ
KEquZMyMIexuAtAcq2nqS+RDVoOumodO8UlExr2aHO+nqTgdei85yjN5sAYgzct7OxhnrmAx6B7F
nUBzavPgzzZvd/aOlajty2cIMDjMlKKnf4/cHznlzz6a4qcJu8pwyWDZkk+V/8t0hWL9LkpaDBqa
Orx6KYK08UzlVjZrRQtJKtIBiaY8xCa4HHO2gh1lkcWcIWSfzwMOwPe5RdIAGtLn7WOa7EhVdCnt
MFtipzoCRFfHmzwYIdnnAYWoVtwnHnGrC/YUP5xToAjERxCgEPmYKgfLqU6cfJWzJnErkme/pjpU
cJBQS9CJlFPdVpv2BVccyzrPICWuOFQN4nh/bypacfVx7pEtq9XMZ945glKeGlBkLc3nQhxwTehK
VulylAt0DgeEUF/KPjkKBN8LFAH3JFsqGvRHVe+AMIrZclZiTT8zGJKkHsz9IGX2agduXouMkZRP
IiWZvqAfJftkBLMKaED/P+PTfvBh2EbjzgGws7aHwdrowo/N9t0JUkv5e/PRKwfLXlUMdsXgR+9j
ria83BRXB49UGdbGmlv99R9zH83H3w0DkNKV7mxjka2uUpU9YKstGpmOdiYn37QtVMtiMKcMaL5/
arzGPbtCTsGMLeuAtViyMGSyuvSqeIn8zrQbUN99Mp0fhpHnO82lIiUVI7XpGxpHynuXBL+Ho/B7
h9ng+2O0VKMMwu//GC3DY/8d5oV/H22GrrFGw5BftNB5jt3iDY7Oc1V6Qp0oql4D+AEybHeJfkb2
tVq0XVm+gQ13tpPvNVgPdcWbkoX28v4a2TenxuHZRNQqRkqDX3trwrSwWjO+YNeBY8SgWa/mzKoV
sfviLyt9kSqfuaa/9kFYv1dRQr67HJKbQgZ2V5MQ3ju/Zmu/ZtvlmP/lji95Wpg/xewYMbL3OCDN
OJdOcsugre2G3vmcHWjQHP22fNGsAb8cPwTD6Pjjh6NhwmTq6l8NrD1utejlj5hGzVrt/cmd7JuC
buh7O2J0NKgAfQaLIkZDouuimbmyRQXdO7QmmCwnNuZtaBrtVWWbtWraJP2STG8eMLNFrLXxn6gI
LAC9Kt+dSAlWIut5yXvdPGJi2K2TMizeTbc9uo0P3BCzKjSqxi9I2pTbCi9s2MvYicSgCYBCJvHe
BmZNza4Mj3GCHYlAOqVa5NzABOu38RDhP4cGktcS1ssvoTMXx3sMWd5+OTdcLLL3PtNE16QYEA9J
5LxqhF1kB+hZKmdXicxvgaf9lCf4qd1PwKT81FTV+CZO/usxYvosZv3tdf59+q8x6pSteyMMni3f
6VFXC9+1eGDPjEbll4ZdFhLe8bNs2Qksodix84Opx/kXMsgsG6CLrVx/7M8AzpOVkWDRJDwZC7fv
XnwHkqa4I8SU7V5+9VFsvvdJLJ7s05gnW7/mIb8BPmWMiqOVVck290khgaYwX+25uchN2Vz64bLE
WeKaUF45F8iULQO0CH+oqI+Qm2m+Ilm2mAX7MC1G8BYFyddYnIGe/TyTMdkrxyF78L/0Pl6FpA7k
pXBq9xOkcTQ5tI/ec0iY6lG9M6NB+2iMpypW2/cwVMy9P/GX5ahq6t7wao/IS+j9JUihIco4hZsG
FctaP+k4Zn9p4WcNnhehFFVrz96A6bZddM3N0msF2cFcxdpALT+CUkMVBH+npuiVNTK989rrynon
a8zUO/ZDTaK1x1XgWvVVdi9Fh0Dr7sNkxVoMY5ltvMw29jk1gif3YbOHOHTiZktVCQ0Bwyy2BVrP
//PZ/z7OTTX1aPr+0mmMYksu479/pUbFvj1EpAjZwOba4CuybFBb2xRtg7VWCkNx0Uz4WUiIRRBm
/VZ+fj1sb0qvVM/pkHY3xBV/uJrbnoyKOqehNtoJru4PWeCRRZxAtfehZkAZFDWfUjBbDRAmG1nu
QbyxW4SArbZQFYBqmmq+kWU2iVaVZ6Cviws0Hxs/jO73XulWL8dpjbmeetSFhZWWp1lkjRUrGc+y
7SjkAFR4YpvUKUiI4l+1w845OMtD4c/BmVTJUg08FGl+xQcS3DvNqKlsRM1pFovRSq5Li3jXK5p9
lCF50Nq+b7E+V4OVU2Dn6DhATTFpq19Mje+MNAZ6e5Ve3rQubKGX1M4PBfJLr/j2n/30ouf6s/xe
YQ+TG/Pi6f41R5Z2ZTvXPRc9kCLIAn9Uuj4vcrsTNDDw0t7mUYNvYl34EGk/ZeFdFu1VWP/6wlfr
ZFnZBZjZ8l9F/McYTIXxqC68kyzVY+TXrHw1sbeW37/qnWN8netaX4NxxE+15FY0RI1BYV1X3oGh
HXG2zL5rLtKhJcwdZB6zpVVYzdUdImf60n6xqgFVlNBnIWzaarBtkBxdSslAKR4oY2mVj8t+CjfQ
/LuTOs2FdU76ChKpLO+gigDljR3BzpizmiW9Z9zkYfDr7jqbf2QjHP17HF3Ur7k+uvDoC/M+ShWr
TqMAUvaINW3s7gqK3UX1U2reqfrAz91IrHAXhk0JkxKBPEMcZLfsiAScXIVjtSyRytxKX6+m07Wd
bgB/nwTSVMZKr+fxGGmUaSRUFfzxLXM86ySHRFi2XQcH6RAxAUchoOcSSIQ6XXu9b++nuQayYQ7x
/LWK9nWbeM0G39hpPzf5GpehHsnGmY1Kq50ySBGnGnHm05TCJdU67wuOWcMWNuPYLGRMDrElvCKr
/Wg3ds7LJJM0uuLoB9eYkP0QStaelRgHyx6uvUjLVDpWOLGWIBOzHB0vXMpvQnxjPkKzd9FAGZLf
lYh7FeJjj9Cv8f+MR6AXbdLBSzwx+Nb9vpkviS+odryJXy3xHsZRiRf4AA2oQQHF0W4yYxNH1GdH
7No1G4vPf7WoAjTrqBDZeZYsV9tGj0DpMnyhRDPL0vYIsOR4/+SqP0G4CP291OzGHO12hy1ken+W
OZhOgxMQkgrb3Y1EPR/P0qx1+t0nYED0txoYJ5mf4b8KKf2+DoU1UHG2wxaipTwd4zlZuUYPkk/0
OGVfnOXZ4yBjAI9VjzSaGKTCed58XuRN6H3I4P01UVRB3drFw0AG//FysumJP6F25jIkYXp8DJu6
qt5H0B+irSY8YWNNPQy2Pup7YVCxzgudSvctR/uKfOyvfwceBKI9ff77q99F/w1xHN6PviNV7d6R
6n0GSjLKcm91B6KTFHB2faA1ZDlY48mByO57Z68113c4eyA6AiA4E2WPcyxXcN5sCillDeMr1HWX
uGDaKyA1+vDd1tNvke4Mm05v+2M7Jv0RtmblIxWXldCDSlxjhllDBxf9YHn2OCg+hVXbmXaP0H8a
JmMAgHpwYVN8RyJJJJFe+NzaAcguZfNxyPOp5dkQrR8hCV1CucG/pE0BFaaOkYICv9QFpr1H0gKU
g8//Qmx61tKsINTZk285K72lftd6P++GvuFch2s3U9RV1o2YFCFdpxqjfe3VtH2ejUI9qPmcLGSn
jHmJCXnFdcOtbFaT+o6HlUt9eva64Y5R1QN/bfnQbCxDzTEdQrdApuG6EDBZhkr4OTdwBgzc8hQO
Q0ViTAGjbOBm5weTv7Bsx9rKB3KAIvSumpO3x4P68Tz+e+cjXg31xqfwdeghZ94ZIgaibWcdr4xP
/ggptbPslfbkpLl/7+1E8zFX9qJh9DIHZftdxyID+iScc7n8YvVN2iyYnkcF8cogiv+MJ4xq634Y
j8HI1uHUD3FysXATXLJS3HsF9p9q40MsjcaPTsBvXd0x8D2EABE0frtT43a+Yb41kz4N1W9ikj/0
R00jAy3zq4PvzOcxVGAZiyzIr9Rs6KY/Rh+lJBmShyAWS+lsxtTGKIdL4g2rqMRflQrlJy1loKxi
WfiNyLXBqCuYQDRucTGc5j5MfspgiAOkgud/G6aUo3apBODSR5fSGZ/kIyceE2Fo5v8pW/KQkHJd
d6VQRBZmlTJW47K6cFQ9O3w6Xprr0sQ+xoeifk8lyw8Rh/lbFmf6IZTZoQyBpfXsksB+fM44MpRT
YaL6J74Ss568la847ko+w2HAXYFIYD7IJX9/YOce9CKX/OtGjpBP7cKMwh0oHOP+mJexQWNRWCPw
+FgR6K1boo2o6VSfay2Ztz1yJRfwGdSzhIG4HwPLSqbe26aV+5d8MHT9tKspsx9l674OaOPxt5hc
BsD+rJeDyabiqYZYCAFiYZi1i6fQYO8nmycaz9r+zS0wjxaAgP80Ag+7/g3iym8jmkboiFotSl1i
WRPFinsqNHVvRAlLGvkx8zneNSka3I+PWWbglLwOSOcjBjcm3FqOjx2MWPokPOv2sxvDG1baH8OQ
16/6RIYdpjnlkK6pr9Ruwfhh/UAWbVrAzxr/nBqXX5jdwm7CwJX0m2vv+ErHp5b/sPsQ4Zip5t4f
8qUHXRdFBxdugmEHiyKJ3jMdQUe87NpDzQV5sKug2Tg4iCLNl/Vf+rAfjxmeXIsqnvsvNdrbz3OA
BWoR+e3ST9tTo7XTtbESD3K+Oq1sk19bEJvpUw3H7dBpgFPyWK1gWrY7WSdChv5zRCtGNP/diKTL
KnQMut9ew5vLdq3iFLcEc5FsXS1Ol7kNxwWwrF9flfijmxwYcckELdYPY3N37+1gU6/MKtlkekEa
rzWNNwWl0GUc2NFJ91LzzaT4lE1F9zoBTb+STftDjiqC0ttaRsckPgIfbTrikMiSrgjwEZCndq/w
s8fmCY6L8BZAO2PTR4KbLsTG1ULxVl1QIvwimg/8slQhTzXLQ+AqMZePjroD4myRNFv5jpetvAGG
cJoae8caPADdoEggO+cB60bMcCApC0EQzHCwXERyMDdfDa3r92hkoHLvBOXbkIO8KaZ02oV5V76p
Mbg4LTLUi+wNLeib8/AV3qJ77U37vXMjfGowP1ioFT6hthJ63y1fP5hWhpdqNnxMXpr+bLT5HZM5
631uo46Vp9k+h2xgNgBpw7Oba/bezVV1F/XDAIXESFcqLIMYn8uNdMuSJll6mnNXFTG0D1gj5kHz
2R5ETU8OlDEbu4n7PBnz7QE9CV3vNhIq0aZgUvTWYiHtuP5pjmb/NFV6sIJOqywRirB7druZcpLd
mY6aONKjy0l1v6EE51wfh9qqk5U9YOEiY27Hzgr8QnjCGF47PsahYj4f87hFbI75aWqHi8J350Zf
+jGqJIHax+fOLtcVWZkrokfWVZ4NQ51s2cW6QmTuM+aVen+oY+vPKbKWOhLSr2QzcBGZIxO9Km98
7yYkUs3eUvemEGb3UBFE+OvlE7wjKsWyfiwLy0asb7kUgptsWVqkrvCK8TayqFyPIMYzJf4pS9JY
OH6nOuacNXGQZ2qrvvuZ1+5C8n/tlh16uFMb70fktJ8jWrWaNkh1sff0mmGXsIVkwThAsrCLiWr2
oG0jMJnnexNtefK2RVGv5Ji8dJqbXbc462RYZ+e+wxMYgboxtLOPfMosBA/m8Vgng/21HFHRTJrs
AxLttJsHxHxMHUMNyk/jArpOs5sNpk5NAGkTGdL63iZTyc/I140X09c+JtPSv475/Oo0OpbrfXzk
Agw+ksTXVwngkLM1ps5x9nOd6g0qW6pnmB4epHalgCUbu2o1hlgyF61x6PLaAIQFrffEbSJZB51B
2VuOMfXaPsGcGbbcCmdoAipySLoZQfQuvrBu/MxePPIVpJwT9P0AS5989ctkoRzmxGsUtvq9nXId
bWdHjUBKJNjWmIVzvgehQ2AqzphNAkVoUWLtc5YmHgOXqGnUb8AOokvSkTmX4VKFOKb1Tr+RTTkp
1Jp6afWju5Sbp9ypFNdbjPyfbMi2dfs51V5SbvEvac0XU5jIoQiA7je7Ml4m3CF/izfiOf338TM7
4VXae/f4hFpRnG/1xIfcL3e5qdgD578OqH+Lra88wtyA8ILZxgZ+GnK7dv/aQVk5+GiOreSf0lp/
Pzjz8IpCZfVbXIwPqYkI7HRzzms27YZvPlmOG76U5rSXd/bW9KDOdQ6gUWr4b+hH9+w52WXYZZo8
fYKs0IoHRaRZKdwsHGTaCEC1Yjqo6aQNBa0BsOwd8ye75cFOcwugfKZXP/zS8fcV2gcrJ8uGrScE
DuYQn/KptsCFJg78qdJNnxL8JVujg/onQqlWUSRj7SPHq2g163V5SEkUnP75jJFthNk0EkA1apu+
Em9UvVGWQ1TrF/RDkVzUYtLSlgHAROmGHXRabJ3H2npJrXZ89l2uKhozxPlDoup/5I4ZnKOuaJZT
jcOgbD4OCcX/s2zib4umB9jGLcpOA0QBl2/CYmu+qagk7anJvDljlHKhVPHWFrC5XAnzm+o5bGQE
BrhQ9B+d3ano4gP5kCDRx6FOWxAbtfP9EZJnGOSMZ7Q3xrNtpKgYmuZ9BEogL6Fp4+dWZvtWa6aP
EVbcCmixe266nm2mhpp+lKvZV99U3zGRs/+kYkVhIzzpSvOmGUrzXI11S2kx+FkEcXqUoQJLt2s7
5ptZDJAh2/LVTZwo2SoPOwPJuqFZB2OZ4CphBUuJhy1nFde5eLL3eFQ1pwiRA3dh5H8qiIVrteY8
sfVw9lXkdJt5bPBlTMujRK4DJ+sWtigOIOHGHTYIL0neQBINjNda1RHNo2VQsb+3kHf6wwiR6hn9
CcEtCfhp2M0uRjU+hqGuP08RMF831wWuGLQaapj7GgEtgMU0o7GLVlrqRgd5AYhJ1mShVmG66A0P
IcC92bOLIxuq090hmKwX7zQMT8jyZNdOZvgGbYNUpNC149uT35Du+NPS8JRx+/harXIEouzONxlC
7Cc4BAlyh1MTV6RuQe3kOI+AnLaq9TA55YfSzB+eYrRPYa3pV4cnwULG0U5EH9wP20Mb2/l705+d
oaw+HPdLr+NxHabJ9J4avHUFksgZuq//ijzWPW4llbmnxoBGQ+ysxkKtL/kIPvarvK0EiFNI9IMS
FQ7bNOQvQEHIiERGxJrmbeYpDpf/6MhLFJb6Wq13skP3/GDnW7550NFXG4PqVdZvrHQZTjTkvpge
9C6rVyQp54umAXcRmW/bfNICF58qLr1iOxi4lDRapd2aqkqFmm72V43VQxaYP1VleLX55b2P6K0g
O6mnNw+tpl1rmMYej4D4MqTYvmDSoVzHHE0qC2WMM4XV5lQO1SvbQ0RZFTP0V3NTW+seW7xnedDI
KthJbJ+zvEMk0/XDnRtZenIGyaFtzcx9gq6hXuUvMk7tJ35+KrlWfoOiT7aAvHnPszavgyHb1BZ3
/slRsBweWVtqSW4fctShNroZ5q+Qlv4c/Mz+UwwdzCZbFmFiVz8w+En2PamwS6HFX62qDO4tXF+L
i4yPotOqw68+9cK9jCfAiLWFnfxZG+Zb7U0OqRgOBs9QWJTidAC0OAUq3zMPUNnppn03A3BSq5WO
Z+qqQKtmc4cj3Wl4TlJ/xU29WkUeSyD5H+m00+/NR68s6BnY8S37MTjpecLH/dsvCJVuYwV4F9Wg
v3fkennpvaA+PuJN7tZH8RreVBebasbUru8s4zyKQ1aXCsqmMQWLFA7Jb7H7mMbJdsGkfMgOeUjk
DHmKLES+zGOnXHd1//mC0RZzclBBoWHNP5zOMne+UDgK+waFSXE5RqGDOZSnwlpp3PBVDaetjJO+
p2iFh9dGNlHqOsR5Un/BgyA9y+m1E3y9Cwh4ZXBWBz10PqbQe/GAKJV4Lx8TvyyObNEDpItcFaBv
3wFFYKUegV6lvyV9UC7k6W/t+4Tf+jxX1ReGURY7JDXdq6O0N/m7TMLOvQJ5u2mYMJ7GeMgQ70PM
LsvK8tyMOTuhul66lWV9wVmzeSqdGYVwKBpTFagHm5Ta0nDV8s1HEXjdYvGwlZO6n3oHuGA+Sgxz
rHvWrUogQ/o9Jd5usm6/+gK/sO8tXoEdiRZehhLqaFsryQH5dIPEg3YABW6hczsGz3GWXVLJQ6uc
eW/4QJW9bm5uboWygznjafeuoHnaoCh48WdrvMV21nMLDz8UM5luMnSPJ922YUt4Dimo3eN81HjF
3Z58EAIg53uNJhzyg9b7u//D2nk1N85jafgXsYo53CpaluQc+4bV7sCcM3/9PoDclj9P78xO1d6w
COCAlLslEjjnDRh7KS/WnKTrOI+Lg4cg6hGF+nJlUmz+bpkI5IYZUIIW3pxn8EnZjbgXvA61rWEp
uEZkLspqph79dF3lgtWVvzstg1rH8NYs5vzLNg/v2wn1v7Xeo75kmG158WmrGpGbHc393LIxuixH
HSaolVsHI0aMWlPjK/mIokYXH9RiepaPKNlVqBokKHKtpyeZZsfVceiaQx3rFyTYjNd2jjoSV01w
5RZevWc2BjsQHp8wP3yVG4GP0Ar0LCrq0Xto4/vBZjSS8Amt+XOo11fOYTaSX3JFhEF1cFoWOaZy
BQvfuTivlORyabI16ClTArv+g7FSKg9V4CfXksMiWSu1Y9RrZ/IKULrwWspcu1KU1r2ofR3InBNU
SDVjyLQOGwfcXDko/SXSR9+mgf/VMOz6+8nX43sX+GBm94AMwv5evFuX6Ry5W9n0EhVnwSn4Llty
TlM0T1M8xUc5ycv8FrG5LF5RzlSxj5nVNXnp4NjOcFzIWuDeKUqu8iAH5Blpu/BgZxmMrsmbFr4V
6z/7dSDWWWZcIfrXG+5tacJhdT1AVLOKJV2asiwyhzxdJzUodVyFHmAIBT/+cYKZRyh72GmcTtyy
cp6tNNuWHd7sPG2s28RtgQfitb4e/DZ8q+Hxdi0OChZ1f4slxaVuIa7ameMvOS4n2uhjLctGT68R
6t05rA3vnGDo7jUhnSp//zPvwhJbmIViN8VzNwvIV4dYgRwtUuRN7TbjATBG0WOhmus2B48ECQ/m
WbitezxyjaH1XvXw1K0iw7pVk/S9m+hZ8TFq87UBGbTHRjw52Ct0DzSkAoJsRCZKmrAk+liXI5KP
/qcR+DXSlHgV3Z545lZXAKSzIeRgk/rNTRFcSNjhXDk6jzIAgIB00dp8cJv2NwLJ03dL88nAjM8N
ZkoXM9XDYzGAVt9O9HW8jhKS5w8T2CQYk2FxlCg12US3uThKlNpcIy4mR9mb6psuTrKVaWHfNOhq
t3fwlL3PYuWm4p7KQ1R3p6aWOOM3GVZ4b+oMBmYu0ZgVyVf+q16p8GoPUdRjtah38UVYq4g3+u14
YZvaeDvAB5I7CnlIvcRa6ZVVbmrBr0U4eiLL+x5RmzYbDxGR21OJUiP7kNCpHtB7zm8NE22Sxoia
I+ut+MF2kRoWYiE4rJibpkvbbTODJQlta+Oy6oGo0neHOKuRr+vtBq0hkVAudO0KDFt4n5jsAXwf
ea6TEe/UKKugxhRGjkZiNFAYlR6+qeEG93MTrOfKTm4mu8l3iU/O+4lKfXIRpojFGCpuBSdIaoHY
HzUL2o6kLck28ql/2nNvrroZlWa44C4ASLi4QamgdZqh7CSbEgJpYXeEz8C97Mm8EkFLER+LeEvD
FuIcL0Pc9q/xRpYniyjEDrQWFq69Y+grJW9mEhbe1G9OGOoiGSLSoqLGq0XKYU7z6YBboNzf5qqX
XpRUtpaR2O4arZPDy3AOcgcs97xOPuNKUqU3Mt7CLJAFi2lf2Ejb7ikovyKwJDDEavUQV3jZegUI
WiQaGzwYp6Re56o2L+2GtdzpI+iZPUPDYJUiM4zoOMGYQwCAJ94qYAt/iylQfesiQnLVp46AtvG5
FT86NeWgDJMRSmatapjS29qo4e6LheVYY0jhZaaxjiKP3MzH+lKe8SvK975nwmVn3Xlacp6mTc1O
T2abCl8TIT/Gv2Y7BdCG52bcmCiiU86m79OhGFABy73mFHIemEYUrhZ8/42DmZpvfkatW9ZECito
TzCILtIQ7xcDsubv5BBG4XDS6fjRcIqW1RI57IniqRzwNEy2fhVuWuF0jOXNNQog5nawoD7I/7AW
e92ruIhu4Ls4qFs65QYlQev0X6eA7Fxm4VTuhmQMbqYQE5Fhmn6GqoLMuljDRyj6Gys9zxBrfo5i
sFJvYBInmBZs8kO+IKtYpYj8JQ9wYpHK4Yaa4mn4nByQ0VU2q0sXmbHT9mAKlXrf89qUt/20Y8CV
hRVBhPiN/CiuucA6JcZWHlFgN6+UjWkjLIeuqthiO+MPcE9sdjH31Cw4ykFlP6E4E6zHtIl3AyKE
61jo7khIVpq6wRHM7WqoShQYZFNR6pWMSAH7u24mtGMj80oehqr/nZO+uDh3qWCjroIpjHdQK19k
f55pcAjsWhj6Bke3ysKjPEPca16bGcJR5z45YOpWtCzLctqkeZDt9ah/OX+nmwzZOoTgXiLxQ4jQ
KYekKjnZEGb49Sq9u0fZMqGeXlAE8tHeHdnN/7IRFy9G/1dkQclTBzd5HIzcWuuF0RxUDahoY3oz
NutoAmjGhKCFa8cnzJiHbNRxjusnCSiTMDIf97QsR80Douy4SLvS3uT3COCHYH2L7jobojfTjMRS
PUx3KGX0K9lsQeqs8qB0L2TT8ZWfjjtF17KV38+ehRehTIvMPcJQrY0wT2bomJ8J3aS5KAz05W4M
Y0jqZSW0kzKtjy6lshJlxHzZhfpGFdAxyVaQjAZ5djpUFi7aSvQg+89hiu7XayOvagheRXOFp/36
VMj40kyD+mIwvWzZZ01wzwMlXlIymL4hnXecmrCB9DqECwfY1K/ZGH+n/DSeMU4vILoqEQWe1tki
btpeGoln4p+GU5peKtnGHupfaZd76c7OSJ0mVv2916dx+D4DjEchCnakQFewjHw/nJtFNJEolu3c
n3AVYYfxtzjZp3drFBSCo3xO2eJhBeVc5wFYugv5YDo/wOSobAZeoK8xg3gPOQ80FuohmnkdVFOx
9qHKrlCizU+cZ3kWR9dK5JTX524eQ59DlZn4P6GdlVafQts0ugEDeoUp6nSb9Iq6GVwrPyjzMF2G
auvz3sYSoWsLfUWJt3/s+6FbzKzI3loe8SdykW9pC8POSxRuxx8u/nLP9VCZy652cQsgKYinQ2Uv
Q/AFbwrCHOlAErIGfLjxo97f6YVu3rEpZk8tIuAz/UAlf7hPvLLbef6MALTeGS+dSW1EBEwxjFM8
OsordPD0o2PzLANOrhxcHppHRQCNzoeufe2aKTuce+TZp1BYXSt8x8bluY8s1cqhJngT1U256TzA
Kpadz/c93o43HhqdwJnn+0F1pvuysXp2ntp4KZt2qYQ7nbUNqMCwrZZG/6TpQ30nB02xFxlTst2y
yaqNB9xsvZ1C/RadTgX+kRysHdZkbRbsAfRiXknC6woJL4Sdo7hFHxj/aripJL1Fa9YiDiIknofu
Yk6Sn7L/dJCzMMwplvOcmKyq1PyyADO1sAu2gK7uddcdv8gVDJv+GTFrUEiB9TtNlpai5r9RIUc8
xp+fPM/USQTV5hUwPXzdY7Vfn9JfM+nI3F8lwsnKGyoXYXbQtrHnTS8U5BGNx5lzH3fR9OLG60xE
TQ6W66co0W2SKflnlBJVyudrfUTNPVLe8lp/7lhH4crP4Dkq08rNkM6dx9i864o43qKXDOVANGfA
Qnc9THUcYedj1Pe0nAljNc0uF3jWwBZX8DDHA1fXd4EYDoOhv9L69lLOP80oGkx84NhtUpQsmTGt
hh4PnBOPeixAvZQ9pjnJOJLDj8n3COn3Akt3uQQGuo8+DUrccjgVw6Efvg+T8YFFKWa7E0Y3sV7d
9li5agjdtdAqB0qSX2oB4H33tt1auy+v9nMtAJuRfZnr1k6uF2RYFSvD5Yiizt/KFolm3My9rV7U
uIENCxkC7AUXBblh/xiWA3pcFNh8iIqIHEWo8jR5IiH8Zwa+qyixszNHqzbZzwE63adT2S5Fpzzr
XnGdVC7luamE6anXVnLiz1Fy+EuMbAZKD7ktTV6zzKtPf9rQ57+MGFVw6oPv6Ye//ckiS6GmfX6a
JP+Qc75CThiyHB1oZ0IJsgyEO5PqgkoIil0X6eEeQNT7AXsORpF9CMLNubd2Kw3fWhF6CpBDQjEm
czD8NEpr2wgg1LKb8yfVLGxQ2q1zOyURBx+1cRaLp0bE9zZ2rctTuD8G+Q6ZajTtRXwsDmpjkLpq
I30lZ8iBIFDypSNu01dKf+GXijDOAbcgHA/0Zu/kLRYxbu8jDe0aLRgf0ZvZSYBTi+Ktv45YMh6S
BTWgYeUnTXndJkYFJiTOftSU/vO41L8NQK7Wc5y50BEonXpAi3eFoS8q1YtvsTQ1ABlhL7V5X98r
w3fkC5JnP+nLXS8sTKTEjYrPvBOM2aKizLHJB8cHU1NnzoU+pZdz2VML1VxrPUUJ7nMjtmZljb1d
Ydt8YR258Gs7vomDi+wDL3RjIUxERCKBhWuCSSS0bHIHsa+zOqvWMncgR2icR/6E/ZkDB5AUSJIb
lK96wQ1tx4XE7ko6dTXBFx0ihMh9U8Azxo8YOSyZ2Lae/8s8JEiwDjeae5+U3oMdOC/6VGc/vKlA
771qHrKe+gUYKm9bNEWwsAoQe9S9okswetjBtZP7POUW7x1yBDn6GAvXtobb/xzRWdljU8ctFpdd
c33S8BnhL/U9qBBXCwExS+kf0YeornL4EqeKvhyj9m2oNmzuQe9vcq0MDqEyFgcW1c66T2rlwTDg
kWB/7v+ycPLWjF/G6KLSqVXqQyrmTOEcHNDiKQ7+YDpApX3/AbbE+5zu8GWOvI834DkZu9GTxgP+
CEZVW6PfgcGnKAJ0o0cRAN1cg1wn7XnIf4Vjwt5MtHwERqaFnMdmPj9MBeYxH7Gy/xRi+sMVKqA7
z+0vNK2zfya69VogBITmphZumkqt9p0xhHgDgNKgVmu+itAqn+eFn2a/qcx5Dc7LTt9uUXad1ryt
sZvQUNLhqVjfx7X1Pdfc8K3EXX4xjFp5i9XusA9QZ1zJdFyk3VAasL7FjfEaxb0JbkmbLlQfYZlI
vBRxPStJY+CkgERT/JB75A+VuNkFqmNCSaX8xhsLKfhGc6qVHVYsRe3JfGo7sNAgv1EmLAJ0FdMp
Q1wR3GGySnSy5nOkoP/LQNtZyUE4ti1nt7T2oWbeN4Yf3Q3Q/a5J4+Pegor/6xBi2FP5U7eTTbt8
9XXyZEGVo4meIjXJEyV8DQeSmq5lNMcodo0HfHK2sh+NOp6DiccmWlxM3MQFBbVANN2+qIve38uD
7aY+otDme7OaYhg+nY651kdIDWojWrnjuBj45Oup9Lv7hkfHZTviJCeb+qz3LOTwigkS5QrMSn+v
FWWGBR1mOnIQuyCScpa9lINyUtLrAZZiSrHzzY4djFmNfJVmDPKc3rlTqiHZQa8It2GVNE92zRak
ypvH3tWHy0a41wn9wlIcXNuPLnlgpLwqXPtWDuSqAkbcQ89C8/UmXoZCpBDRl3B7ameu9jMpOufS
l3KGYh7izUuzjdVreRUUz/SrIS42g9IVmx6a7CVuUj/bKMl+4DjwFPpF/mj2lbZtbZ4ccTz797VR
/C2gGrPuIu/JTGpOsklNbGGh+f2KfB/8pAcW0ux9mPyp8RYNYN+7INIfhwYb1iDjCxHz3tqWba4j
/THGB+TV4YoYQ3M7QzYHrKbrz+ik/ESsYLgqRcVHPo/Dvlsbsded9EStaUA9Yehu4/ERTf0Iqx+9
AFmdus+9be/kHwUThZ1wihxyn+MswuosP6gCheDCTirU0LiRrbyyvJ0b2Yjji0HAHO0dAg3jcixD
dXvuwyzw6yzL0JuFnCDDrNHGD4j1y/86q88p6UAIbgSclALyecapLe5RT92ep4V/ABwZ3g+FN28s
D8aMOqQsGPG84sfk8NVjPwAiJFY3IbkUFrACEjIySiYvuG209UBC8tnq2XeE6oBTUucdQhdRq14o
Sc2pSlHMSBMcLXlAGIQZaTh+CpP9MqzLkHygeju9VABkZVigJe9XGz+u5oiryaYIK8GbL2bgxUff
ZA+fygokL4xnm4LRZnQQ0QKPx1ZACYUNrxtca9gXPPp6upT9VtI3+wlBoWUSsspv20lb6VNZ7OTo
yB9ToVZ5Z0+jeWv7I7AYLqbH1F0hfQVr2Sxn6uGKW/t72Qz633jWVuBX+EB+YK0QQbMXdYwa8xxk
8Qtqakg7mPXThLDaFaLcLVKBVfRSj4jX5n0xbZGTiF50N3nVFLO/cXKXelGZ7GR3q1XTLhtxcpGT
qmCES1j6416O/vPaalywZBf3bDLr87WR2X/tnLa/Sdpi+Nu1dfEJ+lnwFD+u3eUv6kCOzTAOs2OE
KLRwUNX2/cwoeY44hiJFzMKrbMzxbJSBiGD4q9RIEPYT0QisMiJnj27a7KKuu4V5G12ZWttpKzkF
TtBCGULzMJiVdYGQ61OE6icyn0pK+RC5pF6tLbyF2jK/UIqS3b/faisZY3mWe9QPHUbs2d7Q3Fc8
s5B7ENPlIfk4M2c7XZF5yTNz3ORCeil0Wbv0TnjrmIN2a6bKPbtndJHCBpmEEpckCemktvYlSk6W
USrq9uigOuYy5Zl16Vb1z3yw4u/ipPxzYpIqkD3yZA67n/JE+3Migv+rmP90C3lB0KVH/k1ZIipo
YSlDOV2wABhfiny8SPM2eugyUYHSonIh+2WYbyA0YLN4euHlchH6afwATu1fwjxxNRmm9t2nsKpX
2DSFyEqfr/Zx02lCrX7859VcT23X8qYWZa5VqWBfHEYYkSUT/AZZyJJNy2yVgyxzpTxeTqNSbuE8
KoUcJsX+f50rP4a8kbwydXHlcL7v+UOe7ytHh4+PMUVtv4VX6CwTywUz4XlHKx7Ma1WxzWt5Fjd4
ofiJOWLUIgb6LnIWlaeri3xux60M1GVnU1er1K6b43ny//Wi4m5BkZrX5wu3eYKRrbznx4VPff/N
ReX8FGDd6dN+uqgGklh1ws+fNjRQHAgM5fRPcIr9+ud//LvIi7q2Om7lBz//zf/uwp/un/t2tja6
lRTA78PkuStjFdtC5PcUFw9dsp3hVjYhwwH4yGqcKwchx1e2/m0ZUR8RSnwyotDDT9Ox+/yX6W6V
f57e2MVSXuxjOg4k86KMG/UYdCQxbQFyTozv2TxFP6iSso1FkRrNSBc6IQaO29Lvk/uAsvNfQhO7
eQ8dbfg4MnTSql/JMCxNJ0ofjcI01+kM9QMvVncP8A/4KW51D7PIvdX1NLAjWbQ87H8V6EHRk2Xb
luXRQhNljVkcjLL3l/pgYi4m6iBW3aNRhBqgidPrvQyT/U5gYbOj6JRMe+xaOlRZ9/LsfDDwQKDm
6L6HnAe+BMum7xrlMnPAAlIFHo6JX8N4CLw3FIYbhFH+NGPg3AX4VQe/v16Z1wUVBTREUhBDUT4J
O8jhksWjde+jJAZUDgduU4i5ISCZ3pGUh4z8G43E+AEKcPtQK09y2y0bpfIkN+QFKrX/HEmmT2Ff
50g0AN+/f50jF5qmaTQPavMsL23ngbvxFAfd++npv5n418+EP5i+DEecPFW1K5by7YRhgbJE1t+8
lO8wxDxZkPXPwNCyg+dOfDsFWyEszc9RmnaEU9s/s315j1Ln+i1t5xwUnBohYDlqO0/1rft48F8o
KIVvnQpkazYGF6VTyOzTjHifFL+Ni1+j6hbfRjERPqa2axA/uHdD90WOg2T5PDEOKvRwxBX7/Lec
OICC3UTGUzNb/WWT+JiZo60EbkaDWGXxyhz9J/kNViLvZ1sGyRMlgmqtu0NyZLeERedf5lTjk7Sm
+JjTizltmCfHsSqyvdMa80YvLhpT0TcsOirchFxr32e9KeQTkHOv+Y2FVNVeUxUpFygowcKrF2VZ
+OL79FKiJ/CCzby57NUuuzXmONnOCT7IRibEV8HyhveYfHrr2RS+kOOYXDfOqFEEH+IfpbmTSC4l
SuNlFI/TDct+b9ehK7vJsHd6tEvvRUZoln5dGCA1y+67kk/GTSKYbnOJIRtWABRvacn+IiwwJph5
rZZqyzJdwWdyY6aav5TD8mCrBtX7TLmtZUgcP482xt6AIuKj0RT2ruoD9YJSx3RleWa6dp24eWgm
bHFCUHvfER46FrXYnyXs401T/V0W05PTJ/HrNGn1MgXZfxcY/G+2mYtZSdfXG/nblofcLkeEZvmp
O8WbFeXtoUSBbaeygFgEJCXa+2lC9d+7VnpSeW/Ikxao1MPRXEhd2zjutpHmzntHMn1Rwys3Thcr
+GDO5hVlZQ2l1ijYxzXgyKlrH+sAiGTi6ONFjKLZveFqvxDIKG6CJJmWhd4vobZS3vvnWWFOKAAF
SYdnrDj75yjLRfrYRL6P/jOuUBseTy5+qWLW19iQWbGc/89rfr3j/xYXlIfMCdTqDYB1CtHFVO94
myOy1wwj6sY0bSvrrscCn/sUO9ClX839OmJNvR6ahDZeaduGTeC1DB6qAM0ulcRiXSXaHUJd2dZA
aHVdUmNBGPE7yT1vXSRGvwuzsHzUZ+sIw6b5brkJAvPIVh1t+Ig3+D11CzmQZjxsp9HubnN8UQ+l
jfW5vJLilDtQ4A165KV10VZmv2lSx/hmmqu2AsSHZky1HW3eOZD4HsnAIqGQVj8lJD4PNWdbZNa8
lowRuwlCsb9LDxI/LyY1IKaKkKoeslEzq7HTWVDW8KNj+kbZF4Bl/TSaOA11G1cDZ6ePa7V2GyA/
4NZxJNjNs2/fWxZFbNjIKM40fnWPNxnGONWv3E7sH1qgHKuq4QlfmfzEegOUwgTENU49lhKBiqdU
vB+NEhSIb3tL/CDrK2sOwOyTwFp3tlG9lma4zbPY+THrCpQJp5zvnBnVYvZR2jbW6uoBL+9f1hz7
N06YIXMcw+rQdeutCWryzl7tPviBnq6HqimvdDVId7qrBLvBHjt2pna0tnI9erRKAxtZ/kl+KLOP
XedARVtcqUnz+V38PcKAA1W1JlnqRm+TqBrDqyKc0ME0R/u7xdbX5ZH5RJW8u7DmETvEoHFeQspR
5oWXHSX0dhhL48Gzj1ItWDaAscmRGUE1MfIpLDtKgO74PvKPOTpkTBhiPBGTEW2U0urWlFr0V9Lq
K8nOGOoqXFZYeN7854g5KvI9yPo6bBGOWuAPi1lIjmF0gFXmwL8Jghgbl0u/THAhNskAr0nLzRYo
YzaeItJq2KtVWD5XmNlvSLF1rNhG7U4xlPQ9orBv27x0H7Ef77ZJS9ZUq03/3g3yH6ebdPNrG87D
g0Yx96IBpLhFGN1ZWoI9CMjvJjOc8C5w0ua2NYYHarfli6ohJUZygrepaGrw9RZDnnhXmRtaDzUJ
Xtlf6JWzGxSthUFilS+oFlBCYo12kKPeS4Ge30unAQapVFziQ9crXjpLytW1407OgU620QelemCb
WF4rLprC2Fpnj4U2mpAmC2Szb3mLrgs8LPE/5WzWB87C3P7UFycNduwlUnHnQh2+1+UqKyYeFR+l
MVn4kk17LMJD1z1oUJMOlT6TxMuzh24sIayILsDMLXUXcXoOOTflmavgZN3Ba1t9GUjVYkBbHZNt
jG7hheRVOe4RsR73TRKMe8uFbXjqjOpsWWm6u5MD5xA54xQnRxw55Tx+Dgc56iLpEAyrT9eWp16a
eAsUF6dVVGnWnoeKtZdn58O5LwnjRxK31BGtOq8Xfws59zWN/yemtYLTvGkcf7bwN19qLLkqfA2/
FWmmXpfmbayM4GtKw9zlSGGeYFpzl2FAn2T4gwHxOpdy5ZnsExE2qKuDrOfKfnl49w74M3oe+Fo2
9m7eWZuWb6Q7ckLGSekel0sseVpXXZ37OvhDkN6V7/qHIL4cbLSNNyrJSVlf9sAXSnggN+1u7oWA
MJnbTeOiYg1Nqk+3lLSqxakdTWFxpTl1cTV+jMg+2OiBhkuhXlzJObGJ/eSpM4Tlu447NNZxl7n2
my58cZ0hXqstUhdj1w24sSWQh8EwPVu+dSNR6/B9rxFQeg9tkwFnjpCEtgNH9C+htabYS/a68GaF
oUmsD821FVrW0olxiz8LPZ/0nUl5kStg4Bz8ZUBeIC3iedn0U4L4PmhFifMZgIYt5wHcLdxAkImy
8wxXtPRmXNpBBZDyLwBH2Xe+wvmqEi40ONO4Z4+4Msu02+YjwFPNtfM7eD75XQLtFv82xeZdlhV3
btLnd/X81tiBdyMb1eBZl1WGpYVj6cjr6xTXgc6H7nooOyVZUsm/tzNjOMjLRYA7r6DDbWRLXuB8
1xS4+7rqIZ2fFfyltP+56RUC4+eZ8fIs7S9HG1Qos8zvLkOv9mDbSsZ63Vs/8N5Id21g2AsvT7WN
1PbtsHc5af5aQWNukVUqF2fRX3l2iuuOljokp9Bztwm2dUF5Sr7sRkCqy2TSMNIWxmay6dVts5Mv
SXOY30fPzUgEN7lq7RxdLP38GguUcPwF7uktNdrkJcocbTnNmXnraa3ArZIO8Gu3vdR9vIBDrAbR
pLJNfNG68hGXw2ExT2PxNtUYbGowiRdlTdkgjfDzkVD2HliA0/QP6Vx2a73LkBJpgh7QOsUHaPrU
qMSoBg/uplNqfroMniaQFO/8ZjpN16pgoEAJkzMLw+xGV+DSVHmFkrM9QuMrcLasc/8CXM68lE3g
cdpRt7RX2eqw+r5vXTIZRAaJpj0URo+esapfn6IT4LO530+XkRjUu7Ba181oriMqAlJCwcIlYVk6
bX0pm1hC3BqqF9xiFJQ9xs7MewzdhaqP52NXUDkZh7l4znGU3npz2K973h8HY6h/5yEQKnkwCrfd
jRnbxh6VgXN/+hEh++QowqXYaqq+v67niufSxww58KV5ngaIjuQ8jP7VlzgZcr6RY4O8WWSj9upD
BdieP8v55ueLykudmg3okrxBplt85H9/C0v8tR1MNiRNO/zsQIM0Sm0/ZFNuLztj0i76RrFIrKj1
Rsf+Zq3CXn0IIkXf5TwLlrIJV989Krr9Ilu4M9p3Sa8u5MxWTFcDUPSBW93KAMX3QSyZ9nSIZgv9
wJJ/jUqZ6iOQ9TWGfRgtTll404lDAuBqNZuhtpJNOSBD9LnfmC5YvfOEUIN6TakVcpu4yOkwIoNW
t3mLCUqcX8g+eaXizw11J1z3JxeDMWkPiExFy1O51HMxY6OqNK5P7dLjLcS62rs4108bVTuACEfQ
TFRTySxkt8gInOJzBb25KtbvZXFWBgQN+nmk6ZEptXTlCorRkr1xfZDAVnSThaQ32Y/LtnJP4t1y
VG97tBPl6SlGnn4ESmhsLSefBgSYNkjw13DmwFz1oxmXG1AHKDe0waVhBJjmNmUw7TtzjsqNPAW6
O+1DRYNEj/gYCTUESTdQPbeF60LvmhSeCSiuWDYW8wVCJlW8KKDVRgiVAGHvW/Qxz30jwo3n0fPZ
/yWu/8tccb0hAIEhLZKDREdtlW1bUBba65ezokn011E1s8Vc6f8yOoq+WYz++zg5SsLiPe7LPc73
/RoXocFWIMQvcpVSB2S02hW2BhF1dvKVeK8nK1jdaFeKZpM3sH86B3P7sMvqpQh2cj28laoi52B5
OSjK78FyVG+/seDqbkrN3On4ej/F9TBewdz4UbpT8xThfbdX7QlNIjEY4YK3UzU3hezJaGonDiV5
zVnL0dyzsO3LbMQARHA3zgITEJaXLCnrpzxWQHiqY8BjW4zG7Z2JJu+NbA1NDsXbGu9Dz2kfwevI
3iJv7Vsf1Zxucj14tEjZKEYdbZQ86g4UaLM9xmY4JFGovFOjgj2N0Rrf0NnZO8Zg/ja6fp2jTfsG
iR5rJ/JO96bVResmuBNieViYB/kh19AgES1dQUQFfAH8Y9mOJ72lojvF61NTKKjIs2FUnMsmMran
7FKgDNOqnQYE4wYN5h7a0XjqdVdmNCPTOaPrGC3d0Lj3nMQGoaZV4Yb0ActQudbylfl3pmreJWud
dsE+M9lLBxJLLYpNPcz1WjaDVumxCh1+zzhtQGmy9lrml/fSu2Serm0I2t9tj6VDVJX2Y5wZ46rx
DOs6LFsTvqdmXSpFFxysEKx+q5sFtKzKXbaFMz5Xqf9rQD73ZxMUS9cT1gyaM2z9srUfhoEltetO
8G6mYifzKF6q3yBgO96iXFrez7l+EXbIE8yuO0BzADYrczFyUo4zcVIDu62XYZXi3F42MLxb3Tl2
U+Aez83CrRZ+YreHuVLMGVwjcVUcBOvEMoZlHebDOilUd4FhWX3wA/WnEQU4940zpvc+++GDLU8n
Wy8xTk6rderwOerROQLw4W7irKiDfhb/wLxrvKCBTk2nraa8cMIGWrnHFxfxBGfpu/Y3u63Gy7CZ
/duCysnV0JigrSrlVnaFvedczFAnFmag+LdywEk7b6UHDftt0ScPZWVXi8QHBjdS14mFYeIqq+L6
OkB6e5mpfMvriURmUP5q8KhddHZvP2oJVttV1SZXBlqRu7ix2MCF5GdXoTtXL27pPFqum//ua8Dv
OyWGsonK4Ix+hTqST0VLrLSwy9OsOLxt/BhLKrIJSE8BLAYtdg510kDhZxorF1nSh3iR/gnlqobi
pg+ROU+LpPCHTVTgx9SPdaZCsYuWKJHc21i0YWCi1mu90qZjS40FqbPO2gKaNXjrJtbS90n1Qnq9
hUdl/lYQHvYjpf2ZCkpKkpfVtqm0boU/WcU+Hldap3ZrSLBY3sv0TabZd6rDX3uOCJBZ+RRhme5d
y3/WYz7oLN3wBdl+4glRFYDvwS4R3Ud8G0gLP+eaYyBBVCmrNkzxhBoz66HrI35XQuMRmVTjyNfj
kAn9R9nVGIq2QkJ9GWpesIYSOd4ZRT3dhYpC2sGxjrILdGW3d432J1/EIkPTCnUn2/WarYyVIaiw
ay2vddkI4qm6MHQ0/mVTHhRwqyg0YiwvJ3l9HV872DKcI/IazqpZxeHpc+id+xwLgASw0h40sJ1e
WZpSXTWwE5e9FUVvga/sVLQhnqBB2Nuit/Qtr77gOXWBtIoAOXPwAQe36rjw+MX/W9VUdIus5Wz7
1UrGycMn8VXSqsZBL7d+aysbcJs4E+fRJ6fREi8bhAKL7lLKVDcIdF1AgFSXklHU4KdzF8O3yAIK
QD0wPpSckFFB2gWAPs7kW100S9xJ1z7PEx5pyKqcR6V2gBxFxYZ07UewbCZZU2xJhmLJ6xZHV531
n+IkB237P5Sdx5LcyLKmnwhm0GKbWpVmFcUGxmazobXG098PnnWY1TycmTsbGCLCA5lFIoEI91/I
SRBkwUue2OTeVhEbDtvaFN3svhmmTW0ds4e72Y3qCyideNtHTfy1AQ8xKLDrxxj3dEej9tnqvrEH
hWIfyjpPnu0eszsJYVeKR/vsfMp11jaGobubiNrDZ8NzjM0UWNNBmlMLmaeDiHknTc9stzx31ZdC
16sXz2z4X9KUtxnvx7sY3/eVNH2zbw5yydrgn/ddxzYy3OFiQ1gAC6h2T3aatedscHFu7FCVV3Sw
sLryzUJmZBsPSkQms8pfTMP7q0SQ4UuKXwPa1t2XGFd7Sk1q+zgsh86qkWB0y/Ot38zrnLVzrEOt
IFYO/Ri5D0mxu/XI2ZjGyCVWcDxvAyklkZM+l1/yTp82/GO3az3QnDlfpbWG/UkdAOfHox0rj9CM
9gVS3sO0A5dqrUQJGKGU6Rw4xau0Ji1unv7dVS82MsowX6Ok9e+Jekyaff1rkrI4EU7lqN5n8buj
NbJ6z/mk+0cRmb1pzrre7G+qDIkgGWiKEme/1AZOlzrh78FlZuv32fw9Dkm4G+r5KgggLzMAcnW2
YUmaIFWzS9zhHzzV7LPueta5Xs6aGsTq6sOpDEXDYJ99qoOHwmzupCtQgIxaA6uZMFGx94267Ig6
AMIxMc3A5lWjvpHVt1+kY267AE1KbOmGMWPhgXfbGG7MuixWJjar54TNO6oQ/zrD2vq9D4DNf43e
ZgR+imSjOoHO/UPcUD72tRlReiTg/x4qH3iL++3ryAcGhvUFYYPxVPiNcieHykO+SFPaCftVYCW3
gWszHFkxJgUAy18zfovjdYrHpX5368Zo3FnXOJ3xhKjqWAFeUFYUaqfqLGdxMJd4Hi7t6+ltHDOE
dm3ElnGdIwNuSoJ4JadymPTIPUSFdmjn2Xsoe7O+h8mwCuFoZtsU18PdFA14My92eBIiZ+GI2CcS
rMbhNtAk3XVuv1zp1i8XKZ06X/82kPU12KjlIjIgV6/6lKwFitbOrH6tHKwS46wpD0kdllsxUpwT
pVg3caSeRZjOs7JNqKT2J8OEQf+HSRLlO8Bf+PX+HycFVm0+lbb7kzoKNgWuh3oJ1ZwRC/JvMeyK
jWc71Z2ujsalRteGX16ofTVGb6fOXfx3WPPg6CN8ADTEwQ+J6iAoDp/juTQSkKSa06ATks3HbsCy
ZVgekXWTmQ85Ou6rUZ8XGaP+rgvs9E3VSx8YuKfvrbaf3izPPktAG2ThOs2i7qEKJ/ui6kXGIjup
/kKuaJXzod8osyvbCYrLURvG4IXH5U+ZaS1UQqua1ee2L3BuHVsL/eqk/2Yi2yMRJLtqtC4ZhOmN
TlARfopH6+qAkWvReNB0rF+qBUQ367ht6S4cLHtQw09dYh6kX8ImAx8ra4Hqqa4G6q7Dfca3nUCu
9luYSBpry9X+Haan2RcWp5hCs3t5SCaE5dRq7Dc4iUG/kKTyrVOSypKLvg0YANoR8yNnfUtSezEm
0lkFGd5UUb3lpzLtC6s29lUa2p+jztiS7p+/Kz7qTR2ErYuqKOWTFWbFKmwm9TtVIAQJChRyO91E
wxhE3EZmTB3u7vwmv1CcrFC3OUWO5aNgYuuvkCq8a1NkvG7NqzKUwa7Lszz/qoU9NnFz6oeXBnev
VRe72aOdTvnjnKBnDab7NUnr6XTrN3BJPEgs/63ox43/irv2dbrxHjNk1QSFzIi2/miBu1eh4hS8
ey63ZozpnjS9yOFNuxySMWueuLnXZlpnDxCpnScW7NaxnKBIWWkHSyslc7yzvLzaBG3axeu5ADKI
80O5v7aVSv+uDPhhIh7hPLHgcp4yLHjHKgwf5YKwzat7ZJP2MqbxJNoWQeXvC63dq0U5/7OcjKl1
Pen/c/LfQ9Kj9sZ2Hofog/t6Fo7FkX3dd7khZnFD+NUndw+Gorh38xkf4iR4aB1uIa/4X/QDTQHy
4Tn1tXghtYdI95dXsfYoNYnr9ltKGynEiqOvz492T4l7VS86DbMyDrugL7R1P2TTSnUwNEqtMH0N
4xJlNmDsYohcIxdzNUS2dXU7hv7JPsl+pcKqctPbjnrnd1p7hyEJW9OoC3/UR+Tv2tX7y6OAhXCI
AfAUKy/KsjPQn6UyGbXokCydQdJnZzlg6fx+Js0Pwx+m38JtLZx3ZgMkLpyUOxSqeYlhB6nczR5p
lyAvlZ2MuDaWBhtnEYENMjgLEnMNl/HCN7Q7KufSuPYY7ipAEOXRR6EKSR3nXggIIUDUs211P26c
hBr15g3/Vt1OIuZgLE9ul93rJRpJ6OWjW7GUMVBB+09zIb9l0fzeFLTdrSkIuQ/Bv+bmi+GUmps5
aqdRSqYT6lBawWgsi3lKN1rkF1gE8Bvc4YWnr5KK0k8LJs0+mlNeXigEJ0Di58DbIWHx17WpLyPo
O6X2Ed03NAf8fO+4lbOLgsh6dWafChAYjEzvXvvadV5jL7R3oImMI9zv9Cnif28VL3iOHH6jB4rg
e9A26OC0WnanQV9EkWkcNwG6xt/asVnTY/8opxbXel/Ln6oh04+uMTq7ubTG49BCCam6/JtN4uBv
uy0Og+3bX2sFcQoHshNao2p5bjpSYQhneq+/QgE6XUM70/xzqOGX16uG1ntos4R2g/p+1dIeP1w1
JVXFHgSkQzGPFwcxnwMrgGdEVb18Ey19MiCHUS3HC6qt4yWzja3WjDBlli49SKBX/n46JYvrZZSN
G5n8p2tdJ7rsWg/Y4axRt8N2vl9NbpAuRoPGa4q/CVvGLrn0i2vxbVQMjmW07IzkwibiPXj0y3jT
O6jdLT80BeQjwLHUzM7+8muUztwcxpVTsgm89SXy45RhOcjIb/M+xICX71f42Yfd0S11Y18usKkE
As3ezWoWj52pPl8PJmA9u50v0sILQjk3RvLtCsqaeiCAna5NexlFOb94RmRSLiY9aZ4hZFplyhrx
DjUDgZi+1v++WsXVrpCu29XkAmU3QUyP17Hgvwo21rvWfXKTod7XRdU+pjXaFVHkjm+TATfXCyvj
R1y121aKgHZob2yrCv7WfIxY61K33tSwSBFnV9XHPHeyvZWo/bk0vPJMmaDet44N82MsMDBkq/Eg
hyqdHJxn+3x76wtKJ3woPMXd2zHiyb8NcDfpPF/ZRv+6iEyQpualL6Ft+0dpSX87hYcCSM0pS+yn
EFpKs+6q4KBHgHvGCjGQuU1NdkFedYCNHH3ydCU+zo5drmW0853qSZ9bNux1/ClSpuiTPylfssgu
AIYSH098eYzO6p0MdpY7nvWS7510ZoMRWghAs+tfroOgl+H4+Cp8U6Z2ph7sdZuKszSdHgVhFPqe
pFWH0ddkEW6PqFjt/DSdnybyDhvEcdEWJ2W8shFJ+MZa+RMaPPNPR/PWwJTgFGVhtNLSwf8n7eqH
ssz073NlVqsCQZw3HNN08Of+9Mzac9x6am3cY8FhI2eOyl7tzvNpYJ19GDzfuQuWT44NOE59ErI/
VChyGn3p3COZbu4rw+wwtCPla/aAJs3WMu+ywox32L73T30Ypxu36bTXNknQ23e76ptTzK9BM3c/
/TJHhjfgu7bj34mnRMFKUc37SSvt7+ijsrDRk/BzDO5hXcaa/iyfXGQgXhUt0zcduTFjU7IyR8KD
F6TadOe69cJHq6d4rAyJT8HcCL6aUWGTmYGjnpdtD3x/Plg4JX/NlEJFB6ZAa2UJy5EGU1Wreu7r
vHuAHswic+kHo+VsMj1Wj84ya7S4qzX7c7uQ2gwtBK+UdsZaeGtTgeDVpA36uQjt/IuNy/BCc3O8
vjhrfWmshQQnUT1EROhIefHFwsD3VxQ1M2MtbLZblFzLza4MOrCFBfh5otCjVPdhN6bck8BB8kq1
1kVs8X+zLLfl0C+rJnsiW3cbkOBgmXEbmGQpJp3lHy4Tww4+w+d/lN2EbSXOanDwxgBKmLwVyIlI
v9/ZzrGx/QHVcCxDEHVsMewN+k+mx37VM7JnGMX9pyELIbuqqnaWQUcHPBq4lrYTKABKbf0RrUsk
KpaptZm1D6ad38lgUCjKAYUcbc3yzrnmvXLT7/Z+7cxbSYONKQ/11NemozRrRf9Z9Yl1Ly0jLVZK
E2Ys5FTnaYawKwm2oerCSxmaSK4VNtX9yrFYfuVtWL1q8atP9S1YDeH00KJY903DO3rdNrX2rEEc
2DVmOVw0pABPKPOqe/7A9tFo53hTszz4bPTB306W5V8c0ls45JBJQsN9TTJnbvqVq6vtpo9hRNnB
FK2UwutQwYuyHeWl4uIgAHQmYevsarwonmfcd6iglQqivOXJ003zH0ePkTR027+4qLXyulLZOrOt
wo0u3V1WktaWHQtFCWwmxiI7VE1sXmR3IgMS56C4c40rZPMyzfkh1C04fcsuRvY99Yjxdx66x7bH
kERUxhwRIat5Kez+2NnVsbu6Bkn8LXKouUE8JW9POYTAhw7Nwn/bXugF4g2Ip5LdXawwDCTlTnE8
fI2wTz24PVu7rjKQC6zj6GWep0sfeeW9dNWa8R4RmoswRlSpl8ac3keN0AsOvW6bZyeMLNybEu0t
64r+UFsGqf3SUN/yqVK3EW41exntQvLpjmH2JxnNovIf1CHaexks8bwJYiN4MRJkdSPl5/UKRZOx
xyheri2NlzhaEnyaSj3OqbFoRw6kPylelq4ljX1rShrb0fg0GZU09oemJLn/MDeL+f1JkvtDcKiy
tF4ulSyj8kE5Nt77kK/iZKF9zhXKE1Kdy3AR2ILfTQ5S0tPi7HvSON6DqlbRq1Oz6lg09l2vZOsX
xsEOUJH5uY+dM4DYgaLLWD6r4+LdNBqf/ajEZStw841F7eez4zoJwvymf2zr6IStKVRD1Tg6ttU8
wwpvn9M8jHf+nGhwV+mTg20GX9VI9c7SUi0bgWUmpTk/wrzoHhXXn759avV0/BYqA0KHhlHvpyw9
z3aBfzqOIahbtdYnGy+gVWWN3k/eRqidTemQr6wycD5FcOy2ST6nF9Stk8uiZuhO88OUOt02K4Go
DGKJJ+0yRCLouiktYz/dJ2lYrm07f8KJvLsXkcOhwAh5ankWS9OKvfaYe0q6FpG9HFvPJ9/Wt2XM
Gx6lxfIp8RbqsYnppvvL4fLmdTkvQAtNwBnBbGhb13JQtLp1yil5LFLFcpqzMrwG3a7hqPgImBho
I95ZbMe4ND7rPBjXfqHOZ2lGabFBUsj6NJQokKt9+dWKEvOzqxrlwQu8wzS5L1QlT/HCExFrIzmL
5mkfxl19d+vPVIAnnlHXH1yRSlP1d36twFlb5ssBRoV56ePi5GZYsYXxksJZ9Cup6JgbJ7SNnYjK
mR1Snc3k/chcF64W2nNYgUBLlNLQLVamqjMFuyVWBqUrRFEucG3jwTOq6fGK7Uim1rtIEsHMPHs/
z02zuv4Xh7b23pbhzgDChyrT36IaD80s3VKdqa6a36kDgXdV2/FLzev/1OgOzTBLo4uGrZrMqCLL
e6iLGsJdY9aH/kvt5QoMn8F/osCinXnzfBkK138CNeY/9chr7uC+Wmvpk1jAQahxFna+lz45oLf3
GnhtiGABF5pC1Xjyv4UB4rtXyXU0ZZJ12FX8p9TawIKAs2Jyh328nKFO834mfbdRsDwxYpSJc/Zb
Nl7NXLdbMv7OY42NwaODSwR17V5nQU8fNXUGKjW6C6riKF2IgLQKLy48ujtdvb9GLLFGCdPOtebm
eOsrzXrELJynMcZ+OKtCho7ru8ywKkwe1Bq5hKVN8Uw/9WxkP/RJTCUxVRB/cnUUL6WvropmXF0j
g8I1N7frWgau2xVSSGrH1thUUuXBG9kxtkOV/fAx5Es61fpa5hnOU3+IUAbsRIbIvkY0KndAyKLz
qevir16kK2+VjWebF+fIcMNqOk16ABxe74qXyoDm6hUYRnjIi2ST87OqdPZpw3GllaZ7tSQQpXij
Zump1C48HLmvpNNTY21lWdYMIQz5ebmnZOA6+3rL3WbKuETeZje62yM85NdvepBtKmSVPqeaGx0b
H8PhzosXeSiRLWUbU0LXCxG1aQGsbqbYzC/gq8kYoxG5avIKOVPp/DAu8dhNkVKpgr1p68NRQq7R
jQUkPrFC0JROe5aDOcJnWc12bJYr6chURJVtYzGxlk5bAq5h1/OgmNqzOSTd+eOYTI7YhpSFHhw/
xkdFh8oZKJH2PNRsfBeVo41AthNgOSikI+3lgOcWULf0C4i76dV9BqTl/Fu/RGgmmkHLTBm8TW9H
rDEUy/s78DrtbCSYSMnZn5rSp5QOpVw5LRPP28QhN4jMU9IBh6HJf+TN259H3ibnFkje9Uz6mmXg
NvqnPk13sNooxt1vsSo6Jzo5rLGyyRCr7SGZQVWztswfOnMwDjqrxovl9u4FdcLC35UtiKUMl6+1
1Vohypf2MB1x3LTIBORT9DNz1RjxPf2L0Cl5162xsst+WPOCBePH9AygGxajOQ+nup7dO7ho7gZb
i5zfkZlvSs+Kn+cW+yF/rtTd3LAiX5dF8Kw0xsxXSDE/xODkoSrhmi6xctCCwT6AV7ZW0sSB2d2E
PeB+FC55Bo/1A0gM47Wyhhc25/WDvix6ljFpyRgMyw+tX2MSucwzK+eu78cUAKYx3N04Czd+A6Iw
P4NZHeHVECGHm16dNJeItoaHT1LR3yW6GxxTp7nn8aO/1qqKcU5Q39dL0imay/zx11iZOPEFewBo
FyRpLR1H4k51Cqp7Leqr0pk7uXKn10m5H8lbwpKheRuwJK+r4sJmNTka9gxeu+S0iQJ21EfRbxr0
TRlZ7fduHqdtaDv1ycO641kZ1J8y7mWLwHOQ208BzM0znoTRthwg++BiYa4dVAjPo+uiKR43D3LA
OrJ5kH62J+erMpcM/OqTiNuESoGThcQJBikItuYYn36pNHR5vMpuuUFpOo59TCIVGFuQaY8luhtD
iLFhqwb63olHD2VoolD7XrZNHbeYHkOMVr+RSUOYJG/1s1zaRp770I3dvLGWAmnRG2dAIOa5Mj2c
JZYuD/2uk6v7CNnQJYduqY/WgdrjeaRQyv8VSwZZXZtss1egWIttHChAMKNosSRrra9zZnzKUmv6
p67e2NBRvqtm68A61fprCDNquu3Uvo1DsKTCXPfRMHlNDEWfXYomrE+lA/SHIqx2L9cu+yhaT3aY
j0+jE7YPyGz6hwCDme3AE/EbGfM1VVXtM/eIfygVh62ebo3fFPrjok7ukGb70rUYXTXLQc7k4PTK
qktd5SQGWNI1mp2K4iiVsalW05389SFC5B6ruDv54+XfrvSr4RhFww/pwk9IRXXCSrV1mUTKVjrl
YFrTuLKj7NUACvhQN8HGddL0Llq0lKULqwSAaJN/QKHSdDa9NTxC/GRDwNbTARocDXtFA/VHyrbG
XXEXjYOFSbFKliZrh68etSr8Jb+gCxKdGtNHczpT+q+NEf6tjYPyqKo1qhV1x+p+CUcpM904UxCd
UWQ332x7WqOdPXwlf2PuZ/SbdjK9CJuTXqvdJ7NSjAskqmot05Gx5ZmG/ddd0SnRi+5jPLtcVr6U
krsz2um2zi2GNdiitbzGFQ1vrkXBSQ4wS2fsI5/FVGmMc+WQRAkuCr8C/jRpdq6TJMqPFRw93Px9
klzIcWbKzT0ret2LPys4Op6buK+eWcT9TIus+d51Do7mnaY+4Njh3nnc9OuGndH3OOmfU7WpPsER
T05lFfVbmWDNPxQf4DIQsGAf9Vp2ADzffM67dCfzrDAaNyo6E+ewhWs+o+F4EFdKNKxtSgSxRenr
X3aV1cpBl+Vxipvqci0Z48eJr+Py8lWXQ+z4Zw8g7Elageo6lwZFrDCPWet4ubOdhgAfqKVZy+o6
S+3vnadqR+njEeY9uLqe3plpu5WuaVkmsZ1lkz0bOHopCEDJl5SDpA/sbnp2EkU5ybe9/gVBUBwS
RAMNhALS0HwVykwR+MHDr1Y9F+FDVNmvQraRFt4C19aQzaFEzqA/8IurcjRe9Uah8lvoE3oihflF
0lVdXYFgp8B0kVyWH3vaxjOR/ZRRixruocXC/JrpKrF1uLdL4MgLSUYO5B7bzElesm4OznYR9qsW
VBCpN4VdVF+g0FeSVpIBaQKEqF4Sp7szjYmX+KzWL/ZYh9RCYYXIoIQl+xKhbETsuIIdFO1m9vDH
knCniKd7rxkvt+vJRxYx5TsFvdkhCrNHIyHLPeTmjFh24n3SEis/xjHudNJc5Lgv6FiTmV9GzbFy
Hxu9PEhLDp65dyw886RBrfQeWer5QVqW7bQYZtWsrpbJlj5FG7/tAEkuTfngadxb5pfezZHpntVE
3fcFvhkL7h0QZR2rewdq+dYc43qN9a/JcquwEcRplBM/baoXEJMKBNAyHG+6BvmGFpaYUjUwU/sq
wxjEK87Dgq/jBf7oq4776Ght/lbD+U4L5a2YLPiRo/VFWn02FyfD6vW1NLsuXBxTyb5dY5cLRmN9
QVavv+/DubzPFWwxEfdqtq0dA3GMcywFQ2NEYJ+DV4bdzsLKCrm1aHq02mi60ynyUT9ipQMBgNwG
4BUeAjSh/703JVXU1cp/Nc1Iew/+ba4Ey2ifxxaGbma9ZWub3aGnm941vpXeuXVtXiZ1I93Scxvr
lgDp475Pdhqm7SsZ/e0atzgAbhl6w72++y1uUBvQ+Mqwz0LF6Vkr2/EMhW9q9q1GkUTK/tf8y63z
A/hED+1mT4V/Xh6gXciWGNkCYXSUnePjHbIdLD+8G+asxajuvZWPai2tSvUShDXGbYl06x2ELnfj
ONb8Zcjni7WUW9Nce+mqJvqcu96wdWstvhRKNm0a1/zZL9Zrrm4OW+zN4RgtTTE2iuP6uckd6yJd
BlS3uyA07mXMc0PsgMRtpym6z40C1rXDB212PPWtgMp/R8E5XXX6oL6VVUbmTNHMtYx2jWEt91W4
s4Nae6tUA0PTxlEOMlqGM2/h2Z0v43KpWUseAi/zHmUwSw5e2ruvvz6uh1XII/2UuV6ALuJQfu5+
evqgvKWT3z+QUfpuLqL9s4UpY6y23UaaymRqsKZLEO+tVnx2uuGnYynOkXK2si3H1N44xUDpcTZz
BKE7zWa5N5X9KkTelk0nfoQ4K5KNDQJ7o3dHg7weUP8MItGACcbZijroQkE8sjdZTh2vxXSlJZPm
eRoFslL/LOasV/NWMK31Fra7TRJj+TwZGpFyZ4GolPiv2os6dmdd9pJbcCfcHu0iDdYfsgdyKoeJ
7MGZlfdKWoaK3sVeThOl+msCXXi9inR9yE5Q3ALGc9Uttnn4bFo8dJ/U0TWfugwz5ExX9V2ZNuDG
7SYnz+8lzvHazpz01LWzdifRfVc2MArWQQ3Kee2UE2JmhXN3Dc1b4DBlSx1ZYuWA5FWx86y8wJST
T7Mz9y/US76PXkuiJsQXHeWeu9hLO5Z/Ia9FNcj0g9Yl7qOEBK4RbCO+Il6+lvMYLIeF0HIYahNf
1OUqMtC5s79YUG5vXdKvhSxMtz6Vqc/tFFc7OAMhf041P+HQOay0AK3fME9PEpHFVbXj9xicADjM
T4mKgQu59fz/JyLMYCdEGRtuy9W4d1VnkzoawJbrcTKj6Ggp2ssHtMv1lF/CvsiN4HxFuwiMJbV7
JKRM+GRKseOxn36yDdBoFtJPP9uIFHfh/2wLC4X0Ju9eWZsC7/HJ3SNWpp3r2ip2QRFnn3hmv0+y
EYdtTf+nV8NeKzMV03F2V9ugMufLUGrvk3TFys4WTJIrUx85rXKXkaC+cfR/5/FrC/1f+P74a2b1
KkGen1+gcuGpVm/8sLTeuh5KtGkowU8dqWT+kcmTA6C4VGXtfnM9RVlNXlC+5D1vC0A4qNOlPhL7
7hAcsEF1HuRK8IHwHgla9RQDUD6Vofa9HKb6SdjN6dKFoMq1S6y8JWrpkpaESpfeYU3VcCtL15Tl
f+Uj7pMwRHaSqMol2dVbir7Nub+pO7GAu3bOSfQtTlvneMt9DSV/aZunu8CrT4Xt6wMAQDsC8nnV
5sBbLTlgZrzX0n7+zns3wnm9ny9RZuqPzgDNVQaiJAoh+vvJs9tE5JZq1UD6ghmpj9M5xNIv2YC6
WQ6R+VBPdvS5ZaegoUG1apsixvzc6B/ruT8K67RfqKcFzjyksV+kx66ql5RS3r3wUKcEnRDo1PVJ
BqsBIYAqM52dTIw6Jzrgtw5YdCHE8vR1z2aG4prMRY4j3zpejK1a7P5oIiU6XtPWvyj/aWt96L++
BxtDv/Zd8XQCs+SJ8aOd5k+5ApHJacPwTg5RpHypqsLa37pYRoV3U6IheJIXIGfQAwBToRYeOuU3
u7jCUHZW12anZDGUk/7eKX7aPo+zYXbV7Vxo3gaFlfhZDlnLwy5J4vjkLNkd6UuNg9UE7ZM0pkBL
z+Fg/bjNmczh1YHeEf6ToJKwGsSkSym1zxpEw5dIT6kQQK9BEK1kAWdaJYDHjseUqYYv8FANzGyT
jszfMppOFWQSw0ZNgrJnK3a3rOUyIJeFi8rKiDqt01t/p8alWgyBxqoPVq3Vma+qEw1bUALORXXh
8uhF0O2ysAVsGfn3aMbpmzSup50+dvCPujp5sGegZEtLDkWaGKuuo8IhTceIvRMMx3IlTZml2fqj
0iTOnXT1Vtjt3coFb79cRGmjGtu14+R38/Os2fWLq1akb0p92wX6tBfXydy1Hv1MGZ7SOamoNM4H
cZ3022Q8aS0FK2lWKVy9epGu/X9OclO4etNSJrpNyqk686rStXWFzj4uueAfxH0aBbToOOhpDgi+
xpvaa5oXSNv2jBLO77FD00fHGZXEdYBTwksXWhIbxyZpIM/mSYh4q7JRQe1V+SMQRXcbo7+4g03R
8/DFKyVxMQzZO4t3SmrgJZ7W9vF3vpG0qT9mOwWa58oOWyqNvwfxrU9FQz7Uz6z/XPb2WWqNWafh
jqqSbWsFmIDDPv1wxbsb2Ws/h/ZjOSBP6hvJTrott4jPmR+Oa4HBp1Psb+wGssOvSWqtYyaaY1Cn
zfHvkyTKTVHNkkmRWWnrVO3Hc+gAoNdGBF+xPSGVXyYv9cLPy/LMOBiUWp96GMesqQhBdmGlUdj8
y1MHY91gJvxQ6BHPb73IdwYMq7e+914HJWj+5t1M7q6bPnsjBr9J3ejnMjIwqQX/tInxK/q+fDBV
ue7glLzQnSyBw+SV2dbS1PFt6hOMByqA2vqYI5FnY/GSNWp/ktG5RwHIjAL/TkYrNTg1nu4+yaC9
L6exRea7Tp5Zix8lxKya5D6M0dpylsvPWaOdcp8tm0yRDw87VV9XZn4w3dT4VvrIqS+mlK7V/Uwo
LL8Wbo6Ki+8Yp07BfyqGcLv5FTpMrfO3T6hD1uSPoU6ufrjqr9B46N6vqvTDopNnf7hqjvavrifl
M0YWxU5vc2VPVhIPa1CrehiVb2CpjDO26gZGg0P1NUs6srphmN6jiZO9cBM/SPxtejgQhhr9H6fX
9vg+3TCtVKbLZX3PgWuVQAlvik3eju8aIyIc4hmdi5Fn+iKtRvdNAyQLIVFlwNrohrMMtPYMSWks
WjyoJ36BvbTfA3HkQzXh5cNkmfPrCr99pI4r6SYADXf9LmYG9W+m4r+Kx5lqemS2qOv9fpqMxbDC
itbcyHimKcFZzmZdfz+79X2YLcOei6bA+/sK3OymcvPpPvEDDxtmbSut28ECIn8PG7fcprYx8YQi
FqwwvyE5dSrYk9YUHrmfpvsP02IfYQ93INMMVErew/6IRo2H0sROmjIgqHUM6T8OXN/LecPexEth
GH3Yr0qnG5n+7nZZuYS7XPt/MSDBEU+50cuUc6b71Z2SskIqQ/0kLTnkakF5dRmUQzMFPTZpqrn5
bSA31epO+hIufEBS+QWZKOqxbQHTZiWT+wKrlcmNUVtcql63w63+NdgFZa5b+xYD8xRp6TCur5OV
ump2MLWRjlmsaGU1gXzSYuKzLCyynP+l2ghJeMgCRDpzxcng69QNttda6l9n9n6RnMyh30G2bSjT
4Qsj5jBXCxgfalaoZuHJqfpMv8jw1UzmOl6X0X0HxRr3sFQPgfrnMRvPCNMMg8zmGaCWZ6/9jl4Z
qpAoKWPcHrqu8oGDLOESqJOrPBZjvbLGobV3kl03lQa1T6QOdpJxBx09dSuniVRgz0vi/RaU9jZB
Ye4UOPbW39NKSZCpMTAriz12w3Orv96aIm0tzcyDxKgvnJbbqEhb35pXf9coBLWek0dBUrPI3Weo
remb+2zbQ/OmZU73HLfVvjTj5o08fIx1tvflOqbayxcxVf4MBmf0E44pNRESV8xsAgN0wjiySlpG
y5GMi6IP/V5Gy8Tl2edMLB2W0dzABCgM/e4io7BJ3pBP7BEYY3CRoJcvFhuFd5xrZXgX5ZIabNQ1
yG1GfrK9NhdhrneNrmXEKc33kTLSQIHyl753/i7kdRuRwq9c7Y8XkpGZLOf66pmlxDDvcbU29e+e
6j5Ntg0UpnbLjTGhKylNOEnmY9ZY7iFGiWZlLE0ZUFO1g9v/Qxq3UKxQ34CvOifpGmcL80QbjxmL
DN8BaK9/tgfXP+tWiYCiEQ/AI0iCQUwfMUJe+lD9PKpW+TfqL2sB8qhKrpzZ3CH+sgB40hnxTqdn
c4dEj/E5t8e/SkszHlq1LV+XSUPVNmt7bMsXq1Q3vjsW3yuwymsNYbdl8QAsjwrxTmdP+kmN3XCF
bY+7KHAQMtkdOVPcXPD/bZ5h6rCrRJQyglm+Lar/Yey8duTWtXX9RAKUw23l6god3Q43gpfntHLO
evr9keppefqsvXFgQBDJQVW3WyWRY/xh6E/9hOF8g0BSF5bp57pX4ksc2+FO9svpCQya3Il1xJsb
obgcjgEy1BZya9jeImbmpPO779n2va/0h1gtNE4A+/mDlpy0KIHeLtO3v0Z9UGWvaPUmp1mMyuDA
GhuWHiMtXshhHENxelfqAf4/J0sPQ2Ejen6PGQBK7/tUwYkkU8YnkjUpJRBfAx4NeYR9PayvZI6/
dKE6PrmVn/mbGnR6bOjxTfZZFaUL4C+Xnrzc3vENlQXMP1XGpVhmovLJ4va89sc8MW4QJTECpgy5
9jt+t5vAEs1Ysgcdcl1ZYiaHNmD3nuZjhfqLOm8aAWn5LxHCRvHZx8dijdBMlMD1NNQQ9s2qW1+j
ffCLGCoJn4lf+Hu0jfSFXbqyQ604+KFG7XSWJFLZT+V+AhaTh/fYLP6Ken3+zsYVAlVZFU9G0CvX
IFacLXWs+bs/DOcxKUf0lzF4MYzUO9SWU3919XEjA5QQO+syqsMLqRb1RQvix07u2UDagNCuqu5V
86vvUqoAMnvDEl/JnsuYMphvokXXCg2DQXlJnFD/ppuBty/70TsjZX5cfOxTg/o5Zadhi+RE+jXr
gPBLZWayhWZpej+tOvvSZ2bzpWkRkMjI7jwjsZGAabNgueudfYlV7GI6z7MXhedyTNB4LWa0Fyk5
v+ajXu8UK7EPodiPmkiLPVWqVG2ubmk8tPvOsk5wmLtw643+fHOQEYGiCPcPus1/bbqtfhh4zXxK
AIsiSOzPRwAwybccKakEE27SoylLazQ/ZTc3Y0jd59sf0eIepcL6qkBA3Q5Z/ahaIf7no995QDt4
qC9t02QvhhlWf1oBGHFQ7HWc4B5lVzNawU1cIFNjZZMounr0Jj17CoTbJ5C1N7fjK5tqTb50JXrf
n9wBhTh/zKlI8u1MgE6gqiNe9DEpQJxolL1srgOyGaEAh0aWpx2GsgkfYxY3G2yLoB7rFAqMDCiT
bLoVLtlKok9XvCiMz5n510y24d3Ltb1tB1aDGFCkIfcOfXKcEiAn2OscZdNS+4++XPT5IiRq1L1O
rm83COfbdlB8uFfoC7iJZb7KPmRFa6VxX2RPPbg8SAt2iVYRPml9H17hgtUPNnAzJCPK6Ztlxw9t
PITHxqTK994MKEjoKr6vgBimI0K2ERqwurqdjbj/GtbJU5oF5s8xjrZ66Pk//LFDn6sJzbdKKce9
b8M0MRwz2uZNi0enWd5j1cZljNJEsgl8o7l4Tti/Bq1pnYZKLbZ+CTJ6OwAfHUDbP6eZ3b9C/TR2
nuXA+AthowwhOiHiUj5e4pvBhwu5kgciO3D3uNEMW0kMkAML02CynX3gjHybeIffMm/coqTOa6vJ
IF1CfPcvv7Vr1aesYCdH2ScPVunhlZVwg+il/+jNFo/TziofQmv+FljJ9OT0JQ9cd9AOIWmnm4xY
wmp2LHGau1jNEjfYkX6MTRXPYj3oL06PSrW4H+VtKG/P2GQdk+iJQwL/n1sTzFl3yZr8UUas/W6s
qZsYZO9yZ8uBwbSSy6SfvEh7IK8e3Cpd2E9mQp12BIFHOVbvhjN5/gfZJw+JGP1vIQO1wiuIdJaK
MeV6tbgvHBYN+agrOL1N34X/gaCjHcpIL4UiTvAJ2XkPfyMStDFizW/9JNhBuf0eihbVyPTFhZYk
x2S8Pv4w0cJ+bcJBeXOm9DFH1/9RDjkNUge5jjqzDFdN6u32kHsA/rmWqkFjtYUonxyd7Cw8uZlT
7pSRTOSHoMg81SHKSTmGDQpeLLtY7YNdBdX4huK/sRwQTMHfTnGzOz4U01kO+I1q3NY4NwQ0a1Tq
wxK7zg3a4tjm1kUWUNVSJQ3k+Dx4REXWGeNjnbWgMlTH4ZFrArume4xa/Tb3fbGRzRlt5lPUYTMg
m+kIWFMZ8xyQRqbdLRtsjV+1xUau71nmIk+TkgecbIjPS3Nd4P/W/m1/sJzCDcI1WLcuWEYlV3kw
02hqNu5YUQhqWwTPZFsOzbyRqHT2rrmvYsc8eloKWQ7Xv4u02wojGEugfeKNbA4OPEBEy51z/+DO
44yxd2Le47wMjE2BowpAJd43sjOIGanZzd+BVhS3xTR7JLXDHqj0HUzcnOdQSAlPopYgz2JZS5Dt
5VT21lIfGNz+eBRzdEp1uw+mchyGICx43uWYfL7XKIccHb/09qlo4sKc7vwpq84TX+J3DOJzUaea
b7LZN3jRgZZ6KV1EIbwGT1AxabLr6jGIwm8yCJo9WujiA0JE4c4FSOeDBxwI25Eqv+kNyrHbqKkt
mADdZ4msUwar3PWR3516WGeovvgfzXW0qPXuBDg02OZJxctg8mr7JBd2kX5FU0V/XJZ1w6AFW76A
9VGu4T4Wck5/suqu28gJvVgOygGmxlZi8HUSqz9wAMG2nJMaFllVIFPD6vvkk8jdOHLF6PJUepym
S27XPMj6hmos7uU4BXY7K5uSozQzN/XBJT8CHsGQdubUP/BfKIK9o6YBU/voJPjLGISKj5A/Rf6z
hkL7tHyIUZAtdywszeWPKX/gddbyg2IMysPyB9/Lcvk9ZFTQ2xYF2NBcfnM5ndJYdPKs5jk1u3MM
EYkXtpDBk4p4UvIOP4ZNAuXtWsCz/0cfTwSyuVd2keIOWwMsyylyOoNsaqkgChalARQ0QynPjcBF
rk3558o7x1xGJU5ybcrRNdjmFfrZ9d1vnVc5aHQ0B98ysdcwrORQDrP/H3CMrOeAEUEkhz9U22Zz
R5k2OuuVG5+LbqjueujiVRCb3lvQOkClca87634KFtqGOW4mbnyT0FHfVhOecGlyk2hROSqbs8Be
BA6ja7AVqM8QJ7H9bqxHBNvrZ7aJ3+SupyVTAWgjyM72UFZfB/uBOh7vNhRAh53sKvHe3Bh2bJ91
JXX3Wuf0xRF+Fya4GWVvNu0Tc3y4g1ONb428seRdkA47JGvjj9sAZxuXwlM+/3YbK6CA2ZQxTauD
fagWcM9B32fhzqqc5JRMYOF5jevIarF+QTpsHnhoVjpoGtSSEMTrrrWp30A7tIcIhP6ym1GjFCgg
uXQopn7ln5Z2nHfRHaw4CV1QlkufnAg36RJN3zMhYCGlLCaj+zx1gEplC0h185wF1ed8jKvLIofh
1CDRRNNXtPSMOJwKYAehGcDdrbvLlFLdSMTAn+ABkEfo8bidMe/dARXSqK5ObViACvdrbEkyXVH3
PQp2L0njqy8OhF3N7fEOEa2h5AmmGDpKfgVwkW0b1t2GJ7VyDiiCvES56dzF9XKs6HfOMODoscM7
AYBb4qhPbA7gjGn9mzxAgT30seo9yZZjWvpGiV31QTaDSbX2Zlv5e9nM66p7mI2Z77AXDm960zSH
eGjMBx1TuEfWv8F2DMl0Aw1LwDjTJw8AFvV9EanDVtO0+LGJbdxWWGYO5z7qPsu+NThQlO6e1bzN
LZt3+pA8AqseH5ZJ5Ae0a4LtnUQV9eNoPhSWEiysMQkPks0FZNTYv482/252olmimbzNDae8Jr6W
zO/UM7U9Cne86xWf3Aq6O0LNyHcOpdBcWg+dEGhKwNgcAJT1vLsYVdSaEr88NQfVvln333pkt5wl
r6lO8HW0geIGZGbwQFni36LQ9m5YVOk4mFTUxeWI7EwVhaA6QQoDUtjFKOdW5etEeBuFww4IkQLs
pvdu63XkqKmydOWNjA4Zsb9dSp5WflttQocMsWzKuVPZnGzFaI7m5MGocxpkIakj2GabnRvL9ne1
MFryB/A7AwoLD7rZsmebxmh51i8P8LTttvyhurv85suDmngDX4tyPCzvscgLOh6vVG+jMP/8IaPP
Nsi6laaWbcHk5qdOgJTkAVIlyZ/5Oc279iWpnAKxfR1+tghIqNhdq653KYnO4bmaLOXFattE5IKy
H4GiP83g+96tIo+PBcLZae65RyVqm1vMPng/pbYJDsOyhXJK/91uuoflOa3HeCJnYfNXgxML7F2u
Ebaq8Kk3mscu5cs1JCq1B1vB9t5BFatKYqyKVayDU68DH2q5UMjq1H3IKEgcu8FXn+HitXi3etm3
wYhucgfVomFRmORFLB1cGJjBr+rQNnslCfjdnGy6ubo3nAJzrq8z8Jy5qw9TmxmsiUGLi4LJciab
cuCPvtK3FbSv+AOtA5VS+/zlxRXkPIrKtNfLrtceSj7WN9PTOigvo6mD+uA0P8sAY+NMOB53wt14
7r32mE0DOrj/6u+DkfWkDCn8TMgNZm9OHEQ3s0/780yGmiUhJRbZJw8F+8GbPEtjz8BycPgqW7/F
rSHKQDU1USu0Uf64zHotK/Ccna33BXk7Pngd+KOpTa2x7Ryl3K0DajBEWzPJzB1VCR8kQISOOj5C
aF7oqBbonvkgB+RBhaWAEL48yg5LBMoznjDFpUIu253sLTztfmupbKAL7McBCggVnVWjQ57970Id
chjZvw/pj3XeOoXUd7QtQzCpdlVuzYJ7PWjQDBV0voDk77PpnGMlQfN1hqoXWWZ+0WL/u2zJ/lBX
1YOOvN9O9snDnKXtFpjIBJCV68i+DN6gvDSWfMHGcQEpTAfL8t0HWAT1xS8pBeszmwG2deZd+lx5
gHmwFEmGgyVHSNtH11lXAaxeOgu7kyq+myUpgAVfnKs/x7FjNStY9qmuDzCg/XZBJmu+M58yHRMW
OUopt7jrnrLMjAWHP+pvWmQZu74s3B1+Xf3dtq3+jtrlcDdj82/HtfKT7DJF/zIowtJyX9pasESu
E3sWOCd1LL/IK2g+/zZykk/pb2dnc7Jbr6F071insKIXe6jtpJQIhBhYFucWeiF545+0SQMDUqgN
6VfD3RrGs1xI9oW5ZQOcvMotg89NKVt+r7gbUwtM/otHva22AZrDkF2G0VtOqeOjsSV7l9Mm1vW9
6tUoGq9RlBmbC0vP6WT0RrFdYehdrveHHFuFrZEBclgH9BxzpbCsbm3YvfYafDtZVhxaB5rNBGdV
DfVFOm3t1yrDuyqRtvTLYqAsJP7ql11tPaLwWgJpW0u1PeteB6oObmCZf1/7p55qClCdcb/2yRAd
jRrAPcrXtd9zSRDhXKLxvRL4WHTmdWTT8uSr7eGTnNXueCs1x7yYs2Ls/XScUSlN302yiH+JUAH2
+S108BPrAkTzIxQNsveyMGwZGoCsPvDNKPt3DPfiSiuuEmsmEWnwaY6jU9m3f3eZCksEiTyT/Zbq
LVFr16+JK0hNdMmJc4qdSlj35X4agaNuJmWszqOq3lcLFIDG400qiMk+L7Grc2dN3M3UiZdZ8lQe
qiqqz6M/3GuhKbb2J9hjXOAB7pRaT9WNX/ThfWbXtWuNsvu90xUjrmKGp6hP/1qiEdoRLspCmMtv
4XMT4QEhuodRiqConCAOrZd+0VgGn9b+2M/6QymyAmMXFLe5LUE3KcV2akiv72Sfl8TC9BOowrax
qghVAAKXzqzmhbMpJkRNVSYFep4mRzkuD0MA0h3iDXrq8HJv68DHbLPyTvngQ70JtkkUJDfyzcmt
7MORyu+vduxiMgZBoti0Xpnc5MBohTAU5Gnf5UJOC4bWMrEWQVOe5O1OF98ipAvOfgonaLmkK0+V
Rvye//pYdB/qrKgfegrRl0mds0s3hdlFNuWZ7GOJgh7Uf4vBO4P8udGCe+YC0WgQJ0/XK+iu5iLv
buYUu2wEy+dBu6h9092LFI7jkKXJfxrgpW7jR39ZuWej4aOWz9RJmjOJ3Pxo64X+FjnpXzLCzv1L
qWfJF6TIUaJhDSRzHqPQq0IWB58u9tT6v5uqaILC+Bj1DPcj2LDr/oxSqM53OHL1eK+BOn9wEcM6
lnk5AM9LqbJFRvBNHZybZZGSjlpla6M39qNNtBH/8Lx8qzAs309d6l31qQIosFyvMepy26sAVd1U
7KZiNHSl1K7sY0NVoeMgdpqjiFEq2osurwhsalACsi+XMXIO6SOs0hexVYvy5Db1mlDZUZPUNyAC
lYMudj+RX7E3EmcT+of7xI/cj0ADudGTqk8/WOR/hMg4tWj0W9RnwACt3tzIPnmI2a1mbZ9fZCua
deinTWrv2xZa3Qim6tpFEeuNoj1jB4Opy68uGSEHMSbJKIu/ZKx5Dplnmbt5JM+wNTuUP01tfC4F
62ZsOmGYAKYS6vg36Ef6NnKC6qlq8dIcVIQP/K7BtiSKnG2QRu5XUqiI7AX+36D1dkEyXfNZqXHq
hpgaFvV46/oKBUPJYo3R6orKvBFfun/6ZKA8KIP+LueujNdl7nKZDCEUcWV1LrnbYJdtJQ5DIjaG
pPrAf8o+dgwOq3f4c6A5VkjH2pRn6u9RvyE71jC079bryM+IEmRSo0Gf954smo3g+c/sWGx2G/zC
nRpuE5KAF9lafw9QtvMDnOYfkXmNdL14b6o+ejLz5nMWu8XnhHz5OQAwswNhW3y2m1EBiZtDkBbN
zmrijc6+5C6bTnhjcRRTXnOUDZqsSOFZkXWUWk3aZGEZUdsvPMOVR7/MfsruHjbjYfwVhSzRb1Ha
EP8WZbdkgSPPm77wAryBSf64VmcEP6X+03ItfVQPpeFjVlQZ2VuBMevOzML42HpVhgKZHz5EWeEC
KGe07yrn2cOEUQ4Goit123fXIYdTVn+3wCyORZIPxw4m+FtjzsGmF8rl0xiiORNrXyCrl/t5rsJr
oQURkLGW/yh7nL5DW1hCkQpAMTTJzeepN4GBdo3PQk0sxty4TzeVqHvB1gRMHSKeO6X4tLo5SsHF
zwCdRZxV++ciCcP9OHgfZ/Ovs3V0PUOiaHgeQbXv/z/iigkUBK/ho5+Zpf7ZHeMtVaEJLCPYbxUJ
iG2MntHXXsteFpy8Vx1nZ+x/5kPzrVYwY9ND3wVXEbhPJXrv+GZDI8UaIEK3kOsUilptzEzY9LaY
c2zqHhjvY2e/LkXmnh2yZXYtqqFJc+28rvmEvNCBlT3GnYPZHXuz1g8u8LivArTUVl7wFqFNfbNr
n2KX6FfTmbf6VFXAaYvhbGCb8jxP+VUvKuvdcCP1iiK7EBg2yLtPxXBC1xR0sGhi8wnrRSmMowye
qoEqrY1jixwNyvEl78PuSQ6a+qHjD//e9AV2VW74hqy0ejX7yS1YCfTnsXd4EeWeerUNc+4okYP2
netaqdpdAXlp+itIxnofqOqpqHP90Bqw+VIPSy0IYNomSpzszdas8aXKs40clNI40GC+WwEZVtml
eeAO6zlgB24Gh75sqi8ZWze37qdv4HBZSvi6dSE30jw248R2y/WDgwHRZL8QcMaUJDPJ1NdVS0TS
c0qrp+T+S1+ExNghRwjx4XfBEBlo9dmwTfrUwD7HAiknDnKen/qsYSisWuzSsTHdFUNjvRm2plwG
Ky0xpbCst7xu5ifkAk+ypUR0YT5dRN38KnvULH5TcQIFNM6QriGW4thh8SCvpfWkI2t8Aw+yKT+p
DSPoTljZUVGMc1vdT5SLV5OmBE/PjA0X2LkiS+cDdLf6CozKRThNqAPhnSvqxWJ8dGtUwkWnDIoV
ODIHVbRlp97FHzHLnDUyT20SPXNyxFsvuaS93rdUvDmdA+5HQIHaWe/L+GQqOU05Ig9ebpneSTN1
56RSnA+rbr7A8cBgXJ5CSYbZp/X4aMdZff5z+LfI5XSIHIXX4zRtlrY/GPMFrYZJ2cpTv8L+AhOv
c279sr00hrwId0VaA3ZrdBT1RMmLKmsZLkaasi0PS6Q8rXuIa2YzxxtJtJF9aJ66zQHpgn8IEQEs
7gWD1inxfHKn5JtEiv0hHKI36iQHF2zZOvprYIWfrYNh5k6nNM6/LVaS8sIyzlN0TF2ylvsANSvw
QSz71Q79T/JnSrJ3m5TvTtPdjFEzH9U2sB5hquUkn8r7EqE7SXDA8n3ariGuVpmP66VQO9gCs9hZ
c8aWftSjB5Mcw8ablP7NGZz0KS7msxyUXd1Y7F3Pbp6reO7fvMBGJsaDWCUHpyEb9wX6BYduVId7
r0M8M20hH+Yl4V6WuvFPLe5AX0kmiDMrvQZjBO1nG4y58yhdVnoPWMxQTh5CYeiDSfuVwCvRWdQ9
/bSEyIGNl3XDw4cNxOSE2rnHzFiqjsUJCfUiSNytbBp2Mu7iIqiXUbVPn3x70J6LSNGfzVJwb5x/
9J39EJEHIcVo9iEyR0LfWTb7uZ0w4oMYOkD2R2cbKegw30sp6CV0gv4CEH/64oZIdRqa5ZOLJOyP
K4owPJCmL6uwdKkhAmTENt83VNazQalupmVYr9h6JZCsqR5JmkXfIYyJSswyGAg2he0O72VX1jcZ
IOPBAAKgFbQMJAzMuzcPNySZrVfZpU0kTjwt3DQFlw4FzoLv9vQEldBEUw8VHV8gMeTBVDXn3CXR
32uXPEPvaNeYnX+TLXmNkk/aWo5gX4iryQHc95yz1Sh/yS4Z9mu6MZGYXz4YUeRCK+sFxozwk41+
IZxQCUhecMgrmlktk+o66Z9/QyavAOdEQJ0RtEFB36+z4zJ3xTonGQXYkhsDiBRZ3yS/RtqsXYrS
Q5EkFWlhzbskokuOSy9Qr5jBwcs2g6pbHaz6P7wytMtSLPPd+u2PZmdAIl1GqyF/6wwnOaejoT83
HSycUoDhZW2xrLi7Gif6V7OGtyNLjTJYjspSYy2C5VzUCP0XVcMCGXAbAAsKaqg2RNE3kUKBeRGb
N7UZtWk32W3O6jio2MEzoiB2P22WOVnjb1HB1WTaZZmTsbLahlmNCPC5jIpXmUFK+g6CTprEh4VX
vbZlLkrGyLPcnuotu67oI1C25UQ5vGauoFEDeJOpIzslO1u6FIMW+SEpR+Srlnv1NTd/QCzqkEjB
osFTXwSl92RIWSLTwl1tmYcW2xng3oNM7chkTtq0BvzIsjut6Z4qHj/6Qitm26nZ4u7qwu6kmKLd
/BrvNJv2eo0/2wvPMUNEzA4941BaLJDK1n33O3xm5SEkG35XFNe5T3r42Jha/YA1HTqoGfC3+4TR
yt7VyE/LYNknz5qC5Go0Htfp8my5boN4C1vF+pBUJBVBrPBh8qNRJ3vvve4xG1RzCHdNWRoY1VlB
ScIvLS78tYqLPFsPle+FH8N/xNR2zUjQa8lDL0QWxRXWECPCJE1v0qt8N60vqK51XlU1KM6/OSPL
UTFgkMQ5f4CsBXD71wDOcP/MWC+lAIqQM+R7Ed2B4lTrAAeHQvNxJU8ifJe79NNcoRFFHu3udGjx
z6mqv2BFt9X6UMMYLj+LDO2bjKwa8oPJnD3LFkicz9lY1ss8DEXQCUdG5iIHMYAaUNZBs1FetbNC
Z+f2iArIUaVCwN4TuCjZ1E3UoRMTxd1C/kBRheCVXrM7FE3549YzqsuhO6P5FOVX+E4gjZBjiy+d
b0A1yPz5nw63Gf/jQys8/Bak+Wp8WdpLpOfzxt1ihRaT41KrraPn5rVqR/NqphjzRRRxCtHSFI1f
C/z0P6cyRgd/j250G+1lc508NWXUb9ZOL662gA2Ci+xaRtdoRQXqp3gat//RmUhSetivXUNH7RGP
8/vlbO0zmxo+k5NiFB3neL39r4FystlfKPDhYCSuNCA0cp6UZkKtv0NYyrLOIUn+CVmIBF8Gyx6W
w69RX+M1Ro2KgVgGggS9wEi/8oAwmgNioQ2sliJ8de3/6EWsPUt4bql1+UGFubmTY/LglT9UESAb
aMN+BMj4QOs/2SHZ3nYnOOKb9bdu8WLZmV2GL5z47wBli+jx+l8hA13xm8mzWXc3OvoGD2v/MmNt
a0Owq4MseRlsV5tO3tRX5zafn3tFcN+M5p5OdfYlzXAGjLTAuzpO0F7dtqj3xYyXZYkQWY82ztbA
d/xWupb10k/2KwLOzldKrQGYmNk9D/D9P2NQtWnm2fmaFd14zKiUgDsgzAZX5+WY3XSZpj3Akcak
XoRFhfatsFCfRO+WRKaO0pGMh8oZo7SYDDfsc3aTBQa896PLQq357bQbvXBbKojlyM4FWge+Of49
dOllATTuk0FVToaJkeAAD+FgiKK5orY/XVX3H7Wwdl7IEd1cr6ufGwe101vgRj5Mmsy+zhnoBuBe
MOSnMX5totzdGJ5a7DFGnPMHFW/hw4JO6P2J6tdofFb1zQSx8nPsJDFKRbjZknA1Phtt5R46kKqk
rmkGgzFsbA13oCG2KKnxct9PsSF496R0w87FeipGCAx7ORcj92CTlPx/TR7pBQS9Nk1V13ycGez7
zogfPScNTjGlmwctdK0L+L3k6IMVFyyTeof4pvMJgY4WxWVbgRuWWzuI0RZrkZ7saaWR/ULCBUcw
eSoPcaNX7JH8aLf2yTmR4xmbqnK7rY9R9NOQaPq950m0omXl2aD64W7AQ5K9/T8w2l6r9PuASLXs
WiGzyhRHv8WiDWyeK/AHJ6k/FxQ4JnvhdF0F66ZIKNuZHS47E1LzuNb3trqT41HlA4kMnZ9/aNzJ
ZjrH2T6bahxYVziIBH94KOptwXh3e9mUhyVm6sJCQAO/t3Zj9iRyAJOEtr71BXwjrQBLx+yhpUCp
POSf09xXn9YOC+jKVPUKGQ3kUKXiKQIP8zb01WmZZwpNVICO9kEP+w5ODU3Zl5lpdUkc5VV2yanw
Db9lZowsURaAGg9d5X1Ahv4wT11zkM1OB2dd9SgwyKbbaJ+MzI+eZMt7QXDZfE/8qnvKtO61tjrl
PW5G70FeD7EU1MpCRPWT4XluevWHOCmKYDkZ/5+e/yMmGJr2S0QObXYDNPjj6t0GALg3oMtfU2vI
r24SgQ8DjPWpccMfg4eMvwF3GSXw6j9dTll8NvwAW6MeOmEw6ye/6VAALpRma6LN/L3kzg6rpPs7
qv1vtZt3d6MDdT25bMJjV8+++zC+MXcyrEfFZhelRg6gEYwAv6uB/ckHP4/CVY8ehSvMd+o0/z5F
5m4ESvbZprp4ssDIHivUHr6a1pO8YK2ozt6c8+GMWvf4KQ4ht4kPKlUjQP2k7vBArMZn2wOS7SER
9ZYE47m1DfsUhnazmdKRrWzTgfbpFHMv/5zynpB/XTbdhzzuzNvytxb3ihUNHUJ5o35a++owCfbm
RBVelZerf13emmcKPX50XvyH1lpjPMDycmftKCuHa/9SZhSjw0SiVY4GnfkI7KrYNYFa3qY0HPdx
WphvToGdn6rHwV8ZGUYeSObPuUmfgtLrvhq6qW5zFk/P1CpAPvMVeehsM9kmhqY/mpafbcLedN8C
0D372Juza1Zl0RWxG2Xvqo7+VrgVVeCqcv4OdsgYZZ9QO7l7Imnoi2zi3KJbFZFc3LttSg7RdzNt
GUFRnbYjIzshhiKC1onkiXq4lJV5FLI+a2lu8uzk3I4qrCXKbmutrZxLSllrnBxZY2QTA9h/inlr
hU+O5BTkNgAevg5jG2wl+ELCMDK+QrvJzUO+oxbsurwo8QtHee5Bxkg0R5WoYDTt5El2jVHT3CaS
cjjmOZip8L458foJ8IMok6NiatU9L9S8/0uJFf2bken9HkvFEDbWZDzJQwlv86Zn+bFGQm7pkv2p
Mz1UrPCukVDTll22iZEy3hNIl4npcqDykvYoL8mjDPMQeGjB6DvupnSHPRnx9obAVfY0CV3/YfKb
Q0+uddtFY/a0Dvw7Vg6qBuBAH3OWrQzT+hy6opLMV0QWBWfE/qsQ6jmDYpaIyin9MQ/7/mw0Y/WU
uCTdU5QHX1RHe+2H2nuovUbPN07lQWpoRsffq636z6kMWHplwBLbkgylQBr3O9kpgyrfr60tVuDF
OUX2pQ0T4HtaZfnX0n2FV+XdcEfzbmOAV+7OEOKqk8ZLP3dK3CLqsRpOs1F9kYEexWkgGOICY+1e
grqNMN4Tcek0RHvL4D9JxswQKXl/5eODYuXqoYbSKhYpw9e8j9AGjbMfI3JYaILn2ZODHgR+pIFc
xiwREjxnO9rvESWY4I0BDD50+uhL5JidUNT2blj3Du+uhyYD3bzo0Q7X0LdzWy/64vfWtKu8sTvL
UUs3ztxb1WuXdupTZ8ZfiiKKvuDSpR1Lx4W6bWHE+CHIqEWXwWmCx7rSk6tbj+7OZCf8vQdrJwWZ
FKhu7IpDeJ48P/bSG6/uIuC6sXPnl8ZXKQ4+dwNYWE0wkFUr+WOsVVrn/n/Nw5tjOGisxXEAdIp7
aAaPbRC55O/G4m7rWXGX/fLs34NB5oXAgkSIGEA2xz23YtY6dWgy7TSO6VcnR4lm0Erk3EFHeAIT
ERoxtlbiDNFUmHlN6O3+GJDB0VB0R6yQks06Y72K+P2uSfb32sMN0WskmdOXuW7LMwpqxa6s/eKM
cyMimUkyP4ZNrh/npowv5dS3l0Qtu+OILziah4jgqvwmn9QYi2136ofvZZzfsCERcrLvFeYawaa2
kscyV4PvGNPpGxsE/Ftvwm8Bm8yeuN70uq89LodG1R/xlZt2it6Zuz8GEhDgUCrIp0SKZ9iQy0S0
G++NAfze0hf0vnF1UWFF4VR/dNQZm4JEqaOT/CTZORnZD/A45RbwNBA0JUq6u8/P1ebmfelKfRdB
jiYtd3EUzNix0EQQfkIsGh04lsfpBDxMgGk03f8BFFznWS9aQ8Fubn3hYSXxw0jAMskuOWF9EcZm
+tkNkuoo0/ahof+MNMyGZYsEIOtieboe/hTXivPmo3LntC+1kAGysJ4s0sj+ntkqWQ/FGp5N17WO
E+qqZ3vunDsA2IY9oFt/GVrlGXcoH6ts3zwHgKHyZuh/KGhniw1Q9aZ7GCD2mFBdVa/XH7CXgmGS
+u0zSXbUGBBN/BpkObKApvEzxgUA8e2XtB712yDtJ/pI2/zRbKowP3qqnpFRQFA9Jj1/asUjXT6X
Y2FK2WjmJ/mAXx/ra6wcWGNRe/okW2u/jE0ifCTdCO+lm+Yjn4Q6AL40WThvnQoalWw62hxdGyf4
W7YmWGCvsNdf2lidbr2f96+GlcVHB3o4yvIM9vb/kPZlS3LiardPRAQggeA2yXnOGrt8Q1R5ADEJ
EIPg6f+F0m3c3vaOPmffEGhAZJIJSN+3hkI9JNG9zQMXKhgB+dwYGXEvMAZbzvq4oXTAmBxcP0CO
38zAC5kc/erU3Feqbh7G7mVw4uacjhHEhmnItwjbwqc4tgGam+rmBhcTnkVd1d/rmmmvKgjfxnD8
Xsyd8bLwwlQdNXSpFY4LF5/o0x3x9AucSQOb5Bjhl4vDO/5p0PgpBCBWmE8WC511N9zUABtzTBeD
KBiUeJ9KABMeHeT1nqIeNqb+mJgH3VXR1AdZwbAmuo+9glWss9I/imt2L8wdu70u6Q0AMNY2dPGt
5p94MNa+HCIoCDh4e+x+AiQChwoWrQUw1x21GKdQzlqQCaaosYwWUyzZIULJYMTRj/uK5mbgQQxy
A10IeAcxKArnVq2uYHQ3D2ZJ+b5hEe6q1ETRH+ilDKGGwRsArmZgnL5TR30fO42s1shu9LAv+XFf
36evukkf6ViQrE4dUAWnpLE5tt+U0/RHnSGGbG29Sjwq7gnmOhXpAfRakLKmfHMtIH5lhQeRuekN
KaBlCzc0oIJYFi7zIgZk6Qc2dkbJZsODErZz0pBZBJbiTad1xjCVJRbIXNlkSaLJvvnRDpvxUVcY
mZkGrSchczu1h5xjfjN1t6HuBMr7lIieXkts2lSNV0DjcpWlyjnRQeCdpav0JoOH81SvCxF8nO/Q
gdrH3VRGw2HejF0J4lhC1EHUrahAHUTZ7WuIdpdir/vpqvkIvecrE5mk8txLwg8tiyvgQCE+3gIx
BUuYIv4rLvJPAIf1uM7f6VOU1Q+K5v1b7E0MvDBKH1Q9DOvOiiEu37T80PjdtqkoXcDkHGJD0yYD
aeZsdCxc17y07g26TrcKxxvOLZyHODyZl7qq8R1ExpCJ3wjqF1tQg2Cx5cj6JkIKp+Meeet76kSX
07r8u5zUfbHXZVYBQRXkU39dlhNLqaIdnEZkVK0HEykU6nThm/RKiHlCjzHJur2PDMInJSddEshl
X5UYLfjYwVDZoCO//vMgNSk/TgfliOl9GqeD/N8cpKDODauEpIEyKSLgtW3YZ0TqgqqE/4lpFwjb
J1hEQoQhOoG4hDXhtGn9DIBtN0q3c10EeCIEi+p+qev0AA4oWrvOAau7mtaTus4qJotRhiSChIUC
iLTY6D29iXICy0a3whvDMr83WCoyAWf4u4iY4qQ83E9OLzhWN+gu8yilk2eLhgLYOdf9MkopewiL
lA14/n8PPA/Cot4DjfY41+hx5s9a1Ua642S8/lKf9lj8j2WS7KrpF6XuBEoB1+X+e3uh+rlIsJjp
+7o9676t/XUgfXYDKLHblyDALu5+maELzTpOOwbuJPw2XVvVV2Ko4O5/2YNTuO6pZMvZQBNUrj2E
EsszFtPmA9YyOyIyZ3eHSGjwxB2BUS0FpIjuyIq6rxEq8K3taHFoTOW+tUisxoaVbDOc583Yk+Es
2KryBT/rrrpNV4/ACm2SCmSRuT+H9aENwDmG434OfMx0/NysR1DxWg83V+s9YdU/D/fLyeYhgcq/
4p5I9vfMUuL5bGdw8vBLdkrnogAGfch0hym7Naen2pQaqyj282BOZ82t92zVXNapMT71Jm1orPSJ
dCurA4h+h1fDDT/crLf291zbJD+KFPhnXaVTenozVTUSBkz3DB0ENO7FGdAN2rDBrGseFdFlNFj8
THusTpHpZwduCf6c1jB2JmDI7HQrS8ZqFSU1XesinNmR+1GWs9SdrRGJbIPVItCtPQhkgGDh7xpN
Q3V1bwB34SCdjFIVZ9Zj6XzSTffB4Kjij3jn6FJF5YP+VJkFNDsClK8K/y6QeKr4CyW9CbTGVISH
LT/ed2HPhF0oFx71HrQo+RFiIA3i2ABMCufDiom7B534+4ZMRWdsqwIAXFSavuFC6tUrv5f7Oqr/
c1d3vR+lB/hteT6T7mMBmhJA9rlDEOLvj8D0iXWZscGEFWS9aIwwOqYSOWufqvg4F/lUV45DCjKg
ra6d1XubX7og6ZjJxb2PHkIfwxRJ4MYCa5BpaH2IbvxlaF03N+h+iBR9pMQj67m+RLBW3j9lmXfj
2rNyaIgCSbNPYIS413u/K/4vdb+M/N+Hiv/0MTIZh+li/oD/fZg07/E++V2fP34a3y7BOh2Gqz7q
frr7MKAB/OPUP7f9brhfP+rP/X9q04fez/BTrT77/YxwEQOzV1f8x2f69+f9+ex6GH2oTFv4Gcxj
zy1z3a+f6ueR/ofz5xlAD7/+QD+VfzrtT7v6Y/2+XNsjnlcsrLAk5cW+nDZ6r3ec/Nfi77rofhOe
bK/3/njs3GXu98vZ/jjUvzj2l6HmTzqf7Y/D/3Lsvzjb//tQf7wurWHcINAN0fPp0v/x084N//On
NeCmkoKp8I9f+l986T9eU7j7IQL2b6/JPMx8TX537P/n9fjjUH8822+vx/wp5yv/x6H/2GVu+OVy
z0O50CTjaQRRlxa2d95iwATiPGD1HDi9hPcocOUWYIeojCd0TNeCbp+K3F/pjrpubu27BFyHqXVu
uI8AJCtaiAPE7TQMxJq/D6iLEZR6AkjtwU1iLOFYIetlRZR5MqJCHVMRGZCfYMObhwR3U3D72YfB
MOBzJrl008bnrndMMgble5T0hoPGjkV/PmyKKJlUlaTh3o+IBoDZUtpa9966oz4EMQhkJUW5nwdw
jT66QMr5l3F9MkJBLYMPaKj86EVKy10U/dgeqp7EL0gBV8gnF+4xUVX84nrDZ6g1w1NoKhUJxBxA
O7zoEnDwUA4EoUiXSjIiAgXNID1qlD2avc8XAvoE67KuJqMpiGHtf9qlYVTbgQJ86HttN+/qvgh/
SIjJJRCM4cAVAhzuQKcZKhNLzw2NTfhX5LXkJYeZM/JC5WNnptGrajxvH8cJfOBrAiGjEMtrovJm
rVtlqbqAp4a116224s8KCbWrG7rAXyCpaU3pUAGJ10UOdPs7iG2fIb5kPcRmAhX1mE9eCEX/zgoV
IDXBN3kND6yQqP7CoGB7gQnDnncFPfhmafMVMSAtAKmZ89yjhDDMWVrvusZFBxdyzp1/aBoYok7j
lN2kI4xQ9xaWHv4JgcmXEDAIuEqZ/VMIYSBD8CeGyANM7o4INrA1hen5xfUpsHsNdPRGBGRYLNxn
GJ3ZEGvscxgEoui6CEdDJgqgoqlYxV64AezcXkJa3nl2HdhkwqAl/N4KXcnNGKUFSEHoTBR0dHOg
cFe6czGAKwMJJed76zBW66RTfK07FyPoAxYUWta6M6WUrKBiYN9bAUNtV5bfRZCENTGyaWWrDBIg
G91ZiMpf0sG0NvorEAS14KdkRFs9cmb7colls9zqYykBNlt0Dtm6Bly7nCpGxB8fF75NXXEsEU94
9V24tnhYZo5Fajz6hgOLxKk6puUpoQo523FMXkkv+dZJq2ylW2MTVvMG1Od3uhUSel/AtgnPVJT9
yW/Cs9mpZMk8K4QBuFE/tSBrbj3SQ3hnKgrSWOci966GGuon0tbyqRvyIEpE+pDUxgsF1OwAmtq4
oSIVQddQBSe6HrbkXdHvU98tYDmWf4YWYPrQACa+ySfwfGaXYO3xoU/WwPhDZ8V3rNcuhTbSaOf1
URdbQmHbgFcinTx0wkE8CXBJSwaAdykN8eSYKRRDIYKwz1Iws3C/hOtKKBfQP3IesppCi8imNwKM
765zIa6k62JQjG/MjLp1FUGjW9fpjcihR9WkPgJC07G6n10hKo/keAYhWwylG+zav8iuM4/cT+LJ
4exhJD2kLSywLlK2t1uOv3PoKgSXfYEtg9r/QW90E8etey82Zv4+SNiSxQAm8RHmiU5SxY+AaGP1
x2T7kimB1AdMLz+JVrxBZglCPYMDBx4pmlUT0WGNzEIF1sx+3tiplPCvniqbUH5vCRGnXqQt9OMU
EfU56r60cZee4Or+pmo/37g1lNNGHlIgQO1lDBkey7OPMHwcr4mjlrx1s202yHrDRBPdsPR3Atso
6VVk5rkA73QZA5e96TJ3X1MJmi1wEgFJ5bhtPbHPaMNubu2wm5ECzmyPiPvqOktQSGHikbOQ8ZDc
LIttEugMnnJcYNVn4Q4akgbk8LCpaVRtDBblC6goGCfmuN1aJa1cAHXVNNDbBkflvisEssxl16Wr
Bsogx3Ziu+g93cdDjHjVmEUadDHiSRZAD0VPL3nBzauuQYhhMjSJGdBw6KAbat9UECGEurSuo8xK
kZ4rYF4xZcQV/VzAFvI82967DXzFODAvS12nN0XhF1fCnuGrnl48pLGuBQkKmIQ/eSl9SiCHcK6y
pn7uJxioA0LayZBR/QwtPTC9wQGCZBAW56GIxM23anHDsmMzJIZ78iBpACwA5BRx0z1MApAPJRvt
JStNYxlP2cCxVMUujYDBoDFvJ7nfBaCE9SqsPTfwoqg/eE2yzyrl3VrPV2BLxPYqlDx764z0r6Yy
+ls81LiUEC5FFrTOF5ZhIGNUkAGKlMM77cN24wAs84AccEzNZReN7lfPcK+w74H8Rj5lDGsCGXub
ql3mIQRBm6R41HXAdp06u4IaYol3YJaKYkt4NR7NwaAbpEUSPwaWI3fIta2FWEIbkb8w2csFnOok
kDvy1LGeLGrP7pEIGdhRb0wJj8C5qPeoYPkWUenHomohg67rOmdK/LlELTPisPUAV7IAhOrhOHjw
+o58G46QzMr+gidT4KdGEUDQlm3TyrWe4T2WLHsCQY2IGs4tzIwAJlHjvnOnK1TDDW5VGVm+MNrk
eYinKDXSu3at1DdnaN6J29qvIvKBt2syvoVsS7F2ARh21QVWqOoSY/61o02jYKgeW0tRpiRwoV5/
Inkd7gcJwfrRPkLIF2IoXvnITbrqDAncwuB+oh3Jjs6ISGUYwXaIibI4KZAUV33Xj69GAzsHa4M3
iW0sioL4V7ZMHeVe9T5Ysf61cqyrMJQLHC1KUVijT0L9BRDFdDPXDTUrV5ElraU+SjdYyWhulQV1
y7kOCnnlErTHt9LESrkEMOs5zLKvGW+tr45fL0bRSqQ/e38BKkrx0HKInCrfhNe7jUic6AxQ+FIf
TqpF8VbAvLP0E3rtkA25ehn7OnhW8da0VrSyadfvaN0he1A2eJyFAoTernhomEOf6tYDtgroN9Z5
zbnBtAKi20DTOT0H3zxtxFK3FiHczOOxsjdG32Qnu1LOogN0U1JIbLrd3rIaec0gIPQ0CrA2Xe4o
YJOYt437Klp5QIQsldm4FwUdyY05JgIuxb4LlzaQjBolt1YvxYZVIr/FoBZCzK2IPueRu6+Krn1N
sxqxvJz2O7PIhwevx+NR9zD5cHOi3n824wamLyAVbblVRk+QBv7IfMjqsbwbzrCcT1aZbJOD5Uj3
1ngMs02I2H3ksv/q0549dPCEwWwSIuS16VbvRblmcEhbWHAyfCL9cIr83vrLcgprOYzEOeFfLw6Q
TirWXsEBnI8hmRcJWF2VQgW5ZOlHAUrPpKwgr14CNQ6m6kOZNQLB/KRdl50lH9yYlBCbatjbELvX
UcYgCuTuyXLz5NvoyA8wv+zXkXnRskfq55rY8J9n0jA3UGyDgAaHTmOM5IvRpiCzEwvwM1KfoVpe
fuvIJE9vQkJtcKBSVeaPllm7X53UWTFGrHfh91UAx6j8ZrpJsjUdVu1KYWertmzToAnxR7Vbh24n
BtKV1y0JGquQsJJSAEcAnIYpHxRqs/oNvyVf8shv4IFd17u2w2jAGoIkUDsVbvpbComxJ7AfGeQP
OAThqkasLGhBXGwxhFDzF94xKsBzzPHL7QsQ4/HArYAy7aMrtKsBV7ewWkrgbn2pUmdY+xzy8VHo
1psqrKMTs8t8C4N3/+CLNNm5ceztq5J/c13IxpjKOE5YV6gp2BB+L6udLul6vemnHnO3Nnbf05R0
m7lq7hZHXbvyU4WXrGTOU24XQTXm/UMxleA9+U5iezj1Tgsjq9iuAwIY2E4XvcE8IJ33Mdo0P8Pb
rbzCAyUKWiHzjS5mRlteMxv4VpcixD710FW6ERl9YAaNNgQoIauAMYYgUcGjblkNfbNIJfGOPe/6
544+qjaR30DAC/BCApiEv1nC0ypckI9ABu86Js1H0VvARvnkSwv1bJY30LpOnEsuh6voY38f9WcH
xPzATNwH4UUwF0Re0As6mMtPsDfglfOp9r6LV8UQ5NFYruF12u4cAniBUF71YjMfuhcEyFxd9FXR
rZTEmjm2mVowzCpuNkgWNw/EukVnOcNurhNj+tEqxvbjEPY3XZ/S+Oa4tQA7Ay/poFdsm0Fh8KQb
4b37BXK9OaC1BYTne9m9ZBAG2SsoHQZwOJZYwSfPfZfBpT0cnkMmiqUXy08aGgmFMwtiTQZsJHRZ
bwBQQ2UZR5syJjClRxddr7GWsG30dpbfniqzjQ/EAFrbCPHsxaxGLRy768+sLIyHcHAvuKfzN9FC
+Rd2N4C7TEW/9VchZqWCHg0355hNJWrYjTx6gJVFcYz9ryJPkkOX0OKonPpqJaU8FZHF4HFqgatu
mc9m7WeXVtRPpQvJkN4rr2Nf/tWxwToJR1gnkF+dVWIYddBGcXILU/JQVqZ16KeS3iRDhu/ndXsN
t/JgZwYr7gnHVWbt3rFsGNI6AryFjOH3hCUxc3DHN2l/rWFb/2GVHl9EMP64FGH7V8uJux6KVuE/
kNHXIZPwUxz8Q+jwYlVV4Z7SVG1TrBwOwnHYRjYwkFMpYgEM+aMy99gy6vKt3/i3RAj/GyA+nemA
chj14FyAXPlZeQQra8CAXl0wAYMOOaaNi/MAGQJNXCuk7Qct3FejhkQXpPYXRSkglRvBL8S22vGd
heZF4gH54PkhpKUcvGEXUPcFxHOooqATI7i7AkHFSWliZXiuBERjgBMdMetDJEKkRXnl/zUSOOLa
60Lw7pvR9asC689oYYh3ml3A03YOetMr7h7gU40HUVLdVA8J87Hp48AGu+RzmpNlGg72W+SWJxc6
81h7QegenP9wM2ae+woYDAjYXf3ulgwrdQuWuVU7kIehqj9AHA23mMtZ21jIRRZ2/AscLvpFx8to
zW2O69lW3aNS9aeM1wCRAmn5GI62Af0pWP/iWbMDJybcwmtKnGHEWq6Ai4GEmEyuxKygD2DHwyvJ
AVH0ifTf2qr+0gD385En3Y2PDDymKrfPJod9jV9x49y5TQ4ptuyLSBvnjXBeY7Ed+vsUPgJXFsdP
HjSJ4dBnvdSxa10A73vRpaqvJCYfWbMobTFlFOvLjCXiJsRQuSyS9ZBj1mwOcKfKY/OppMpbmNxv
Di3MO5ZNETpwqRHhupCgcAgY2S2h+KXWU5p2J6YUp/9FwTr5BtXL0CHsLCLXX6SIZa39gmHSgke1
vMyVzlQM49ZdIi1aLlxI+sF+DCp6IE7BfbqFdG8H+JpZ9Z+AHHXfgbm470w1P5oEG51/9jFT5b4z
dIYejQrg2VCcla3iBe43AeyIy655RT/3bVi9mWYSryJbqp22sgJJ362hZLagXUyX+AqI8BCgo2B0
3YW7GNYEl1qBIATxvvgjxqpQDJX/7PpuBdo7zTcV9/zX3AfjXtb8AwE0GsBXqzvVYG7U9VIrDmsZ
Yr2nVYgN0rvHQrz8Uj13xeQpgEYaJO47vvDjyc/DjhCi6Qa5UpNpuZczjr9mlu2G1Myvdl4V15Q7
cNtNq3fdAyvcifoee0Argp5YrCMSgZ8B46BrWNkWgpdjtYkLf3gMqxrW9ZNsmYKroJ0P4gMTTZBE
ET3vR/E6+Ahw+Ywj7sai8jW182QZRiXd6VZqti+GbLD85FnykvU3XRvaVXVOPWgMh60A7gOSG83O
b4BaA4u2WHY5ATll0tAEDYN+BqoTE0H8pIOBF5cRGtkGH1Q86E1N6GboEuusS4XN5RoW0tsshh2Y
77j4K8J875MdbQ0jbt5Hxwb8jFjWzolD/6lMuwvEzpt3oNdUAHJLf/KGiB3HIefLyGvSNyaitQY2
2xY4VhaAQnDxIwx3F+Rp/9ljdPAX7blw9iAfPtsGtw/gTpKlIDL+yIxXEAL6T4RyYwUCqruDvGOx
qnnrLGrQJ7FYK5ygg431o4AM4m2ALCw1GuexZQ2m9ES+E+EAEGjX1So3CpCc8S0XAwHRp8zMEnMB
D3pdmuQrU7muZLy3oJBwHn1fvpRufAAkRd2wVG9ecnopoqJ6ZghyPuIOA6kCta6dhpcxHB7LAlch
crNuaUeqgum8mZeLxjLEpvMq5wBv5gL8T1hAgY3yoDeWD6kKmUAmC3PDLg08UDWXUaWytTvCHFP3
qXoPuEYTOl/TYf1gtddpkLiDfTs8LGHB8IOP5ZgARI5eG+ESgaOlN0DVJfsw9d/ulhytezFEIkBH
jnHJDYe/8jSEVQYEW191XWHD0/qXPd1aCPfnfoYAz0d4xcIejL+4dm0kNT0Yfp9cAMd0ELtMk1UM
JsWaTKIFY5/Ep6kvEBpJUNp9unY022Oes2hyCMswAeOSeoFuMEwboQJM5Qy1BDqve9B7DJHd+57/
Y+93rVBMPjF9i3SRiakjW7jQJvySFwjamWHqPkK3O98MJRZwpUvheDtCFIONXHxMfcE4p1gXTg4d
BigwpKXAmBMCxHXrjhfID/d4rkLVqHcgY0WnhvqfDfoIm5uXpEteYtYAVMQT8syhHbbRRZnb9jPW
O/amEsimgy+4HOFevTeAob0aTVwGorSSL9lXpyT0swP2BNzksexoRm7vOZB5a48R8yVMxwcjglwT
CfvnYsTjQja0g65LK1dh7j3zymQlGJIxLM0Nk6SnokjiM8lKecFv0+6MOvrUmSFKumraRFgq7LjH
P+mqPK7KbUzhLoD/JW7MqPwMuwJ+Si1OD3YhWsQqr73bqhPXVFtQ0tQJnjcoAz2yh5Cvm+Nm28Qw
zoKQG2LpNRi1gdVggbjGw2PcD0BLdhNhhNsQgaalXz0yi3cbO4JDUA7y/jWZQHXeAHpRbwwFRAvw
8AZN0H4u7Y4t+4JaG+2ENkCyeGky+HJrrzPdqqbO5tS5njpLCYi8nSp+8UUorzKyt4pJCJ1Miqe5
CuEFm2U3XkPOFP/YybOqYnvdCNQz4LgSmQPd2vR+sR9lCZWt6VC/QxYHCrWBDDvynHdGtm4ymcGx
A786hBfz9RjV5Uo42QIumXhe+a1zANcSDplTUT/DTCNaQ4u7v+qqPOrkMo09/EnZpD0jQA0yrUTe
zI4u8bKzz7OS3lQVRRk5l8zvr2mUBqYLZilCNcWTwlztlhBY32rUMcnCF6PxzBOdcMcUf8BlKUm8
0UXl8nSvDzUUlOcKsGsXMRhEiBaP6dEkFOrCczknzbgEHgfyB1Pz3MBJXoIwAhltk8GrQybJcHAQ
QHt2LDyEoYmM2AXJYYCKhGfJyvjLGH2zmDC+ZiAPksKARVzTABNLovpEBh4dMgYkliPj8jEXKZKk
oxt9kf23RpbQvfv7GJqP+Qqe3vXJrAXZ8fTWhX59w7KuDOALIzf3J70uWz4Qcc3U7FOmMC0Z1ZLI
IV+a1OVrjUDVGyTtIK8kze91Gluq+/VAXa3H6efQ/UKBpaVNpIMbDLnTwDCABS3CRjxFFPhTvcd/
7M2tRo+sBE1MhFbBpWv61ruUjvAxe4q6j4wyBBOk/ZI04E+NLReYQrv1c1uHCLmjg2Iw0oNGYHRT
aS8QGYIv3uBwgtfeWnegoT1AGa4w9pQ9DZOtNljgSHCQHbwM83tBVyM3kWyJoEgyTb3mrg2l3iLh
ZbbRDdDJh2tfBl/MkjCYhxgPer6qLzR+Tu9AOtBSp+uq63UVl+zhful10UEP3UgnS3A/bNghBKsh
Jeyo50Lcp/E+9C0/0EWbSbGSEDLY6kkQUfCQpgM4oLrVa7/lNLKercofr0PrPOaZ0e0Kn4P5nfVQ
HQOrQCDaDs/g8Mde3phIvNTkoOv1Zu6mi3mSQgBJFlUwN0ASMtsQPmYLLYQbtWF3QoJzcTdE1XVa
ExfvSo78N6SOdd3c4MUItrlAzAdzHYK25q5PkncBXU/LX5iNd6ENoisaiq4R6hqwzkHU28Mv8qyr
dKOu13s9qBWQ7wEN5Cf55x9H6C65LWKymHtXU289FumKdT3R17Tuogqzak8gFz1LOur6VPtzQXsN
+G+w2YD7BFAWwd0v0BcYNwoerZuWRuqVtuPmHpYE5DyIeOqciramZ0ZaoNpLCz5GLDqOQJG9mPGY
bP0RxEDa+WtMkMwDb4W3LYbePBhd9B97WEJ729/1i5zo2Oh39QCpKXXD5BuaPeJoCOgh6QkJm/IS
oTOEOz0hcXlJt1FoyUC39gaD+pyvLjDf8qBlhncFppMgxU9F/eoAhbDFGhNF/WJRRdIFUsJmgWQx
nygogP8bsF2Gllty1KdwuGmsMx/PFt1K/Cq7cjPf0DKiFwfJsLsC6kBPcSOt43cBVBQNYByOutHO
IAE+QGNtg0iBfGj9BuSqzI+hpoYiFJyaB5HekNirb7ombZrpfQ51e91m5DmEan0XUnMZXIEz+iaR
wxerzp4WIV4e7TTpv3BHY23xogUjFQkSloZQEm8oeRU8hgoa754qk4Bg7nSvTViRV9ZPAoMZSVZR
i1513bSIKPak+ri/0hFaNyFxwNvwdq8uCLnklT18qrBMXYa5Xx3GFvbXcZVcTeEcqu86rtmkX+CM
fnG2wtbYVGxw1wmSwJ88+ED28Jh2VUnW+XC8uxsmHdxhWgibJXXuHH0wVJciSfxnQaF61OIDwCH8
SQsrwSkKuRCa3EtTmy7ZTkOef/TUIktz6e8223IoLGIgIqQdmMjgqkDlMNKsqAsDylawc1tD1GpS
GtebHrPV7z3A4IRFJfR/WknvPfRB8xj6AGZAvufHGENKyVXZyB5aoAuAMJTujcSynmoux1VoqGKN
AIgFtYih2gEaIgPd6pYqPXdd+Byn6GvCH/HJYivdpLs3dXkxO5Zd7r0taNMQaDXvzTCI4kmXCH6L
i4apbMt0fKFyQI21WlOunYmAR6ZNNalZ97GnDphQBbpUTRLW972pUXdDHE8dQKL/3mOqTyveLngB
K9yBl15QxRXU6E1Y7XUMgIHBq98hKzeenKgwt0PvP7VDZp50FQNbQS2dOPEhtZc4eN4MoK5U3RQw
KG9whxlAVSxNMz/pG2AchHHEDOum//+6Copv0C61kfeZb5rfHIS0yP0e0r18WF6uQlM1K7tAaDb4
bwfE4Sgf5rPMZ/5xEEtFt5UVHkBdXpR7CiboXrpduddFYtqwnC64DJBOoDBrVpggyqFYufjnLR24
p63KGEoiCNQGAvTKfNXjDlwwSbqtrZTNEIzk49nwv95LhA750eu7nYkg3Dqyc3z86Y2u39765e9w
K19UeY2L/aNB9X177vDA0D1oBgEl7vrJukVu66qUitb4s1nBaCKrUQ95fNUNA3GucGnlB2vw+Vnk
yLt3A796MjF2vglBRE4wPVZTnUQ23/JzP+igwBNUthTeHtoKyL3lollHJvRklwkJzVM+UUi4SA4M
kwhIOZBi4URYqy8zsyJHaUL2F2y1sIMZX/8m8Gg6UpCPl26UIX9cQsAHOQSGCG5anfXGgAHlfa9p
7A2LwDG0B08FYGLX56FwEFGJQ1BkeAmhSIbl3BLkrfrcRPDMARkJItadMS5jVVePtqxg8xya5bNh
kySIKK1fhYOVICa6zSnNeBzEDYwZEsDeAP1o8UemAyzfPch7InCEZFL4aYBh0LKnVvlilHBTqOTn
0AnHK2moufEglLEGpM1beCNtT6nPHlMXBGKpynJTIES0LGQaxJEYwJnEJs0ttTY5TM91HYyn1EMe
qqdMJCZyUrBZrUDE5UYCrKHZ1PKCuX0ZJaxYwf6hXXHPSJeVQbDaDHly38S1v1asC49DCO9zx4c/
lwkV9b3eZAAQQ68zF6cIvL+l2eYKSjyO/1IhFLKw0jo/2VERviRWvoHQagRmIx7BoR8vda+IIrLS
ge24IALmj5GlxK4Tg7i3UhB24MKUKEwfMEadWt6C9apa5HZmB8zKi30Esfo99Ka+7811uiEREzlb
NzMbUDpgmNBdb3TP+cC5bu6i9yCtXwCSyIZVa3efBqJchNo4RhGV+89dZKHwUTwOdO04oad1WXfV
e7rOGBoQfZ9BOW42ts/LvV+pbuc25RMJfXs9f3yexiqoB+hSNQIgRGUcqD1ZfAG+sO8noD+ZoODu
6HwRllsCvBE7C9+JjAAPi2Z6YjT7SnoI8s3lRLqQpCiKfNcD6oAwLxwEaxM5bE0P0IP2o53Iv6xp
aGTikDVugEHZl9ZwlsjoA15arWoatxBda5MtSzCvSwSwH4EzFuAMuFEJ5i+sBYr7L6Ivnb7EenPv
FDY2fpL7vq7W/eeuWBe6W2XANSztinwrJ5zyYDl5vtUXUODR2oBWiR+gb5H0hanpdNmhEVHA1aog
1XUgp563yBFM9fPl1z+mrrv/RHPz3DLX6b15o3+XufhLv5b/H2PntSSp0mTrV9nW14d/0OLY/HMB
pKysLN3qBmuJ1pqnPx+RvTtr1/QcG7NujAgCkoIgwsPd11oy77yLzGCvQ8uAhgXhfF7wtZkkeoUo
92QVzZebzsj8nD0iOzWsNNlADit3fN1c713UhX1v/zpRlMWTubYWe29OeVN89Ydfz1OGhptHjpCV
azo9J7pmLxvRAzpLzRZvANfvQ6uBF6ozpmwjXhfO7uJ4fdHXoqi7vtFrUZIqEtKuL1wceXueYzt+
UQGZikO1JK9GrmRCrF0J/Qebhhgd/TmX2sUTFYxE3a9dPSe1GWWW53nALTiVR4Ox+9gQvqdzrrti
g/Js/bqcx1BC9x10pOL9XB/Xq8/8snt5ukVjbgYn2Fjqt9nG2B9CZu11k6zPQ1t/50/FP9WJM8QB
cdq1KOrwiP26lDwSHJal8eeQOqfLlyq+SbHp14FA7FkCtCPK4kP+U5s/1UElwWu5Hnn7C+KIuOzl
F+ac3MCmTjwy7fACrX/29Z2Kj1i82Dd116LYe3Pan+r+x0tdL//mtMixalw24eDG6xgZy2hO/tpd
y8Pag8SY+epIxaI6g9uCQ3OesytOFeXLRcSVfp8+k26BmtvvSrGnDvWya/tsLy5ewxjqL9pGgu7y
8j2Lz1QMXddJ4U3d9Uu+tvtTXamsyA3RFUXD62VE3bV4vYzo0tei2Lt88dfKNz91vcyffmlQVBgD
w5dM62BjXmfTy+j3dlec+6ryMhO/rRUNXrUSu9dGUVwPy2UgH8UY++q3RKu3V8XyKg5D8O06aBhr
Uti1mK4DixhdRJ0oir3/bTtxrjgt1TN/SdR2fxlWr7d+GdbF/f23XfE+YjGSi92QVCcSeL5cH4SY
akTf7hWUf7QB8LschnRmMYRlBNS6GzFIiHJO2uKaQPl7iKtRGum7l+vQKq71x+F2naivH5po8qbd
9RsTB5LQkYhvz/Jlkn/zHb85N8glvFjy8XLzZvFtruTysBrviwd5CIx2I4ELdcm2Oo4W9lGx/9tY
e2UeRMLAEDdy3Yi7tsIEVXFtYxLc2IqHcR35RfFNnSqeItlrwjhro0jeiG+2ELs26dF7He/XTpr0
zzOJ7YsnrC1UhCTgfutXL5oHTv88RrCqxq39yga93L14j+2gSL9MzUwYoJd3KgxQsXvpzNc33SLL
KwW9uRedBrK+zJeWYoY89PcTEX/x5VWKylfl36+RfD6tWabDtTNd+thvm1dcXvzstbeKPVEnjv6p
KOr+dKlMbXVoU3x9XduLmxNNu7T8GJINy5qh9i/DrVazwoNYwCGLlyVcOswu9Ck/+tW6EyOR2EM1
4nWxjPJ8Y+bKz1BT62Pa44UkM68+BjBq7oMYT8PtUNuw70TEYBRpgTNhqPevpjSsYma36ywppsap
TNLFG8sSkCtxBJfsg2/XByP2xKY1yP7Xim7bqnd9Anr/OkdLJDJvyVQ8i4bSZCg+ur2sg4BTc+l1
Vs7IKty3QJ1g5CLXGKGEODYf69YBSj7VOzHmLE2GKVOCIN8MPDLRe8WX7Rg9k9Fimqzz+/CTBGsd
EpxV7vZta/iiidLC7Q8NIhPwZaM3/H43Kb54kmKDLQR3hnUQdynezGWomhHIhTXPfhJ1dRI7Li6W
e9OYv0egag6c9+bFZKOUExP/Lj7xrIw2SjJ03IjjyZN6FJ9J4/T7tMdFtCzTDYZSjldORX2z/MqM
kW5wN8Imv77u6/1J5D1vILn4gh7SC8kd0qZFMmLxOmQoDomMuw5NsMyFyvbT5Djaxmjn+oihp2/o
AB/Fzb9a1V0M61e1l09NmNvX/j22dr2mSuBZ+G2zXZ+iYqVERrpuLz6vyyNb15aib4uLvBmDLt+3
qHxzSiURto0q6BFZi8+IPSF5IwzToNiWOuzQqGMRO0RcikEe9Jebj3a/nafqQR90/EBkiQLb3xtj
/kDgzFXgssnD4GQmqZcv3YOZ35exY23Er6ZQeq4RRxe69G1Yse6mB9FZ1o8LWinXMCqE+9S9VLYs
TzL9oEeNdlmkXlaxF8tCfIjiO78aB2/qNLFaEG0uu2+Oi+L/bGBczhHdgPDtVk7LYNfG4xYUmXVZ
Lv2P1oepNfBuF+3uMtBqPMbsY9NFxu7aVwtT98gZGveiiog684kYUy67olaUxZ7YmKFEoxAFC+zH
caurC+Qb6PnorbG5DhwXM1j03t8mt1qazSFtphJ9Wrwfv/0QoptMiRm6PdLeoGayVx/gdRQVH+XF
nnEWOdkzpuBeNDwnj6a96JEkwMxADVQPoolgpyjZVnx+4o0TaXPVIbb3out1y3BpIH47w+nmF2Wz
XExFcWdvfvdPdVHvrKHZ+NQNzMxeNZnyliyuu8tw1ozDFu7Ke3Hb4mpmG5a7vPvlThFXtKZWxoUU
fVajQlk2lrQQzc92CzzJ4virGV7c92WivHw9Yla7fE7iLzSUNj4uT2aj+10jlfur5yMfNNXvF6Vw
XxnEsooCZqXrxaVbv+qCr3bFzetpUfphp/Wm28ICty9zi0mCnINtltALxRwv1r+tik9NIpodVvEW
3GV3SIaneonNXdbqW62wsE1Fb7LaLAJ400Gd3n0NmlWDpK5V2ObXlbX4IsQPI1O5EPghGe/a/UTH
ettF27F/zMvAR552vzTRirz722v16glenug6+Ys98RRlEr3ddurQz/09bOl9OftlHTPs/bYUyEY6
Dnr+gZEeXxAMa6tJZBRmvJ9IKEA/klFYrEEvu8LQm/TIJNywXuPV7hJUOAnqIEbIL97rMFr6orXo
wVFY82hFuYNEfkW9XUwc8XuvBp3rV99g7vn5FKqXhyQeTRvFnV8VKvTWYlVv4EiY6/QwgJZbPD1R
p61KAFt8rlrePRl6QiLMZe4fcSGgTfH5lck1k762SXvYv/A5z6bnEAjG1au2PAwTRbD1L/z1qPov
3dLAkCtsUNEtxWPmro4R3PurooDT767P31EIJCXrfHetu9iy3fp3QY6oXnwghVJ/N+Dz3mT42Q5F
fie6hOgNkjMvfNajNy6AhPbot5ANxIgkftmcrHgTWTA9vvpqxO5lUxpuptbWPl97DB45Z1OjfnOo
oC9eDVipkXeaAhhomnG7IzuvX9b+hpWDpoxkrLJ1kBOvQ+ypDayMENb/HkkvNyWOXTqNksrLRuyK
SrERb03sacSyveCH3eXWQ9WXPhHwT6gkqZdFnR3rBelqUjWSFKoHqG+Nf/vsrL6Tdq1V9ao3QkUp
nszFshPjkV6TuL4XuxdHpXj5l93JbsOjoX/tgmw8XNd6KB5giOlm7b5ZBM5dACnrksGiqSxP4D/z
TZjNbmbmpN3hUorkn3r0PBHw3M87Y32PUPuQRCD6iRi2Lq/YIg/XTW96fXU/CBtw9aNm66ZYNwsk
eJs4zN6LKrHR65sBNYCDaF5E947DLWerFTytX6TZNYhN5C/y8mWITlNzpwIB9ZNiO1T63dBpZLZI
hFUti9yIVpk8xQTmgrEQZvVeJx8c2s3I1Rs6j0mgb8Niq3elRkE7k2zCO80207t+0bQDPKv34arE
FSfFsguk+DvJbKZfSIPkOzVswCGJSTjzrZZQe1g+w51qeJ3e/CpWFcEsuIg0Lw4NH1x+dkx6O9pr
mibtzCDOgdcSqCgXW3voq6ZivowJoK5FlHY+xKrRbNUldhEJDe6X+XnR0MoryPu7zzPSnWQnt1Dj
Ifw2SDMXJDHP2cZAFp/S+WdL3vR9NVTmvdHRV6Ss6YFuxzA127HzvgXC6pN1KzPCSe5FD7QOA7rU
DA5VCoFidvMJneqbgsVDK0OuosICEEuyTp6CcbaTxeFG/diZos3Sa3spbJLPlf5h0SJ5h+yv6aej
9KikIRxxErgZrfWLotI+mNGnAeRQu9rDKCghFbAGNZG1JfD/sx3zHfSXYL2H5qeGrJzkJQqmLZmW
Pgmfiw+lWejVWVL7y7xVUnU5ynbyPu4nQE05kkjwuctuk5Tj1tT15DQoKFevmj6FZPKtlua5CEO3
mhkce9OGzN9Iup2CNKKfJZWGcHFYHIpFeeZ+tONEWsHRCQg98v2VwQACMxdbUuEkcEGGg8Baw+8J
MKLYjBmJyfWiDp65XkFcxhKt7e77UoBUQLI9e3HKL1MFMGd2Ruslbuv3htqBH+2S/K4bJzIko8U+
m+NceHpstJvrBH9ZRkGCn/oL6Aevh1zV6qviDJebN4Y8BJR/b9T1lWorYUVoRZkv5u1eDxwvN7XZ
M3tnOmeREngBdJG+vRZlTb4HnVCR4qMepBwteFQPCXfF6rxB5Ef12hRYFtCFnmziStmqBRySC7IN
9a5wMjezewW9zLTf59UABX08pX7Yp6ZvLQ0wUzl2UfANz9dND/bq6BQ5SWq83VonZsb6dMWc3c6B
oSDDA5fbIDUPCEGA42smDZkyD/bu2FMdI3I723xw+iK5IboSuKTlkkktDeARrDbFt/0QdEoCumNK
oEM8dyPZtpfNrJuoxZb3SaYaKG3F77shQzi7qwy3tvNDaqWIAIQWuqgolJBWL0Vnuwq7h0Vvuoc2
aTbDACmdKGnFpJzyUTvkVZOe0nWTWdDiN/P9UgLn0Z2JXNzwB7khxcOypPumtKbjlCqbHwacoiSU
2YdEHbQbCPHrPWT77jTVpQckOEKA2WAOInKznW06lA05hq8H1eRK9WKcjWbYmVbeHpqxJKmMie9G
7F03VRCDFNLSjdmjnTpOk2tDVnkfUOoCWfcbyyjh47WfS8SCyGTIzo5RNl5jw65rLKmzV2q59aEg
BNpo5OEx0gYvrGzpW1o6Rxvl0RnKjk7ugm8Q3KekIDRgZsq503dJkuy0sgSla/T2xySNn5QSDU1p
CQdU61qCehZcAyMSFhAsV7Lb1RFU4isJvlRUxh4NPkJVMPl5XVmEBOtmCAjjCrVKUwqPWR96RbF8
bjolcLMMcEE0Ql1a60+60VTP4GEBpTuAUCteY96b4cYKAs2t+v7zEJSoGWXpZ6lJNrI51VBwxLgF
0j7mz3ZOVdJ/0eMyhjEjQFkmoC+ZJjH3uDAPUw2xMF20PKS52iJT5DxGeXc393O37wH5eSMSBydQ
bo/1QBBakhw3Ic5/NhVZcvOerFhQvSstAOM0XhPZMxCC7VLJ8lKT6lgj8NmAyO1+dEruKSz4QKeR
LpYE9q5b7YAWKmFCCytEgiSIvV0DgXPId4EVDzFPvUMSMpU1vwoj10mg/FR6C9DQ2hnJA+1dFdJe
j9R7x13q8LFW+3nn5F3jmiW5LCpauGlhGQTFeXxKkb+QU59DLY/yneF3edqhCjU94GqddMu8bfUA
psIWQA+c2rGrqsbkGTrJZ21+a2lJ9T6Sum8KcLabgLL+gvnLvaLBV/Pn1gGDWdNJcM+20kiWOFip
UA2DTVq4hAXcQtKNjdCCXrS/NaIHkIq9OsGg0LTekOqsAtPK78cBh2leMmSnpeX1ErBvCUDAkNWq
q8uKca+E5gfH0Y2j1NbGPWrjPwc5abeWqaNrmHpaHev7JsebkMTfRxiZkcfIP5j12OyN+T7XbWWr
o0DiEf7iMyXj2QVxpB0rdVG9Tr7PqqrzGA7tU9YrX+Nhhg2iT0heC9psUzZl8mIuAesNwv/4MRQC
YopWnRQT/epMsQ+kseKz0ObwaIHGOsmKVCMhD9OxMgBXWoC15LiFVOVxXuls+r45T2WtPBZT2BxJ
zf2ZQhBRGt4E/GrXm9JZyb/UjSm/QKw7H6K8rH1TkcZdquB8NLrBvLXWTaH3D01f35RBpB7aJgLV
kaozOX3y16oKLWA8irbpC4LtkHa6cpMSKCdJ7sZooYEwpITUzSb2ajTvvUyDqFUrC8fjWwaRa5hf
IsP8WgZhtk2dQtk4ij1utaTbL2ZVesagR2Dxxolkj6727XxyDnlT7doGq6wBxMdKbC9B637CWA28
RJ3vM3PqUMROe/TCFWcjJzCkALPuThZf4r6WzJduqOsHM5JwC02qnwGz2Ugj6l5Lp35IEW9lZpvJ
ndTJdNOatN3QD5rj2JnpPiy0jYpnVAoNdeNk6lM5DcuNiiiUmxmT/JCFxFmDUj0VDQIPxiKN9DBE
77JqjI6W+h06YuncGVnAulGGeyOVJ2aB4QOwWTC9sX0ktRwNhN+bxK6WBtOTytmBM4nrACpfnov4
fTDOg6u1ibzNg1A7GTOqrO085p6d3spR69wvw0Olk5PbAnMguRavDaIT/lDzhpZJ67eYFFkxdxDa
a2ikoS28BXpFzM5AdWqI7Ccb27WUcIjGLfQyqvaSDQi298NoH1bZS598AolOnB1KTT5LjdX4WS1V
roFSDm8n3MeyNzV8dgsCaL5SaTeGHBkb0no88P3IfjZWvCuJevVtOQFNUH6Ozqhvs76XjohDzb4S
21CJtuswm6i5mzufSZDwWr0gUoLevZ8P6AfLNSPiVDYHtEJAN6HRhXW0T1ES8zKjfFLaZPZzPLOW
U39NFB0aIUAqrlMNtxJ6YY0WgBU26w+ZLhOELrJTU7X2LZJ3NspWabeNWrhx0O0inVIeK/KeNnVI
mtsc5rf21ACwbvSxOs6j9mI00cCd6BNQf7M6L+QYH6LZIoXeyNsnRTGbpxS7V87V5E5UDdhr0HMj
fywODlU6PgYGJD/RAFODk0he2NoTLirONPJ5uZWU5lGf+uaJ3Cdt48whFpUDSCNUinRbVhKaJshQ
1FMfHBjR+GEy5dd8fOmmHyf53CYBSf12DT0Vr88XjUWdpvjmpDkkg4JCgyj5Qeuk5mAbFVHfLuOR
G20HAUedRH4XNl8ns4Bfe3Lys1kPluxOcogURpk8vqoTu1aWLUctKo+iJE7jI0ejyZxPyGoRuhjG
YQfQQX405W56tHyxLzZG2MKjO+K6u9bVivmxD4Pk5JDD9VjH8gT96PhybTAOXehnDQRc1zqz335H
Kp3k8YEceFuWg6PqpD8gYggfSYQKH3tUsbcpeGz/Wqc1NeC1lsS9Qs1iMsEaezcGdnsWZyyltpyx
tXaiJDZdO+JVnlWd/mqHj6Zt+6pVxPdDAx2HamrpQQXj8lgGmXbbm/OdKIlNa8BtW4M62IuiXCTz
eVq4ybW9qtbhU9cDWkCB2dqJOtAE/R0Qhh1W/NqCZnONkhIY3PLSolby5r7VUTC7XIMWJGD3vj6i
9S3qskKq/SKXgk3d/6yk3noEEGo9Ov0wbew8bhF7R2+GjPwJfR0pehBN4hxm3oIJ25M7lRxz8m9P
bYGZa5Lp9qi2I8Ec9M9c0fiyGceVRLwI9lUI5rrstadRRW8ZI2DwrLU4WXn8VCU7eTS1pxR75kle
mtBDCqM/iAYji6hDskiId6/tRRPYU9LAYcEbTvohN9X4Uaqc4qjM0B9kaRM/JuumWlNLGz0v8VRR
FBs7YoVak1Z5xCNWpcjKQKUB4H6Q9dIjoVB/rhBv8XJNxWJsCu0ZY27cGAoKoOIoD8jZr9B6r3QW
7TlMzfK2nKpvoi0SR9NjUEeXY+n4XeaxzEtUI+ltpqeiS36mMDYAkG6iYxNY7R0hLvVpSqJ8EwFk
zRA+8ZK56p9aY0zvJIsF/1oSG6dcVTODarzUBaGuAWBl7RGo6JHZ66ZTyy3Y7+T+chbiSBsG6Hkj
DsrI8t7X6LxfL9k7hemST6ocRB2qXvMxWtn9xQmiLhgA+EcguC4tbMIDBTKVG1Gc9Lh6mALQbutd
Fkhn3uVSvFd7J/FM6PMOvaLLT1VHSryssTBr7FR5wuWlPE0OfWvQugdRZcYmQuuLme/ECcFkDqdB
m75iFClPoipLnFu94sMQJVu1TBKYpGEjirHJw5LrYVOXyb5WG+XW0dvxUR8nmD4q9ROT4/goNoud
oAxjdMo6Yf6qqxzbW0olvr+0mEubuAJ59hqxgF1iQUAX9UhUK0oQ/dCGW8GYUs7yV4DZ2nsegO1L
epGe9dqA4i9SlB0w7O5B6lCZKzvV+TzX0UFfluonytXHqZDi29FJvgUrF7ODmX2y1o1ZW4Fbgyq+
0zTiJnVdtk99lXyaK4nHFmoLvbyAiqM2fcmJI78AmnxOXeEiiBpYPCYlr7eypDeubuTS3m68YlLP
9aBAJtfEzt566vt840ifyVPU75BbbAjQAjSfTKV83+rOgW8z3FqBVLsWxA5DoTxaNgQV3bc2Q9Jp
hKULcmgL90dkPxQD5C+6o1VQQ4fOXv5QtCQOh7I/I5r8xJ++bRQzvi8ZH5dUfSTBc/YB3zosHZ3p
1lhqZZPOBkwhS+LZkZZ+HtLR3I5NgruhLAi/GtYGVWUFEUd8rt0U6TcaWFGtiX+MvSofw8r6Zrfp
zVI68UZdFhA0ap19CM2dbKvYdohllXiBPSep5fdyZknbKIktYr55etfF0ncQj7DJ1DFMfxY5ltE3
vg31fRlM93pfv+hKPj+XbSahpVh/raZcPqSrCATrSVQ2UZE8KFYHZRnUaBijveomaZrcF0DGyNmW
gy/OeAxME6qHIcsvGwXh4Fqa4BWLq8UV5nSmNQXyGIQL42l5HnV4DS3EX9OpSM5o7iRYiGaxUTql
3e4hGY2/W5B7eHIVm3cFJBlrANjEbKu+a3M0vW9n6zE1jPC7kifvC8NGXiqH/wtoCZEHvY5ulHoK
jtbQZPtGn6ozVO0lERRoOLFDwyclNwovJgH4k2NJL9ZQLT8ViGesVfmoCDLCznAToO4+u2NSZS92
Pev+EkftHiYBxTVYGiDIWrfNEepBTLNQRpQkrdAUjILhvh/67rkLzO55XiFiZj48ilKmFixJI3m5
EcVJVapNpVb9VhRHxMMOGQgBt++K/jk11wkN/Oj1anUhbVPVMu5FeyW2TCRqjQquPn7K0NN8G43J
tBFFB/zoDfoarB3Xo1HD1G8YM9xFlMQGnbGzrY+40NYq2ndgBCCoF0WzG4HkkdPuiyJSOMspxIP/
62pWrq8zmDgm7s+orA+LWai34t6D0Uz8geD7pcWcN6zCnRkvxfpTJfPFOTOKF1Hqhjn0Iz3N3HAO
orsBZbU7khZSN0+6Aq8DdWKTDIHiK3NIykdjSv4Mmh5dQzm8QxwYzn0YVO8kWSqOVq3fv6kXxQgk
qjEs82nocBK4oi4cOiwVEtu34vyR2A859k6y6YfaOc9TLe+aCb9jq1l0aFEpNmjLuYPMh32twkHo
nEsS6r1uSqzLBcRRcUADGH/IsuEjqvRnuakGFlZqqRFBj8xzF83Psy0vh1d1MxilLStaCAfWJoXa
mGeljTjFIrnBwu4+XYqsTlAqysdov04/BIFawyOto2b1tZ6jteVwxp8vCmID+Q8HoSRBYG7uCLiI
sjikznN+E4NIUnPVPOvr5nIpkotzd1QVaycqe/j5wKe3wzaps+UM0616BK2GxCklUaU26j4cjOV+
iuYDEMsanp1RfwGyjx3Uy5cScn47rL7goYsc/SU1km29mOWjaNko+WbJpuVSiufab+PFuZQqMnFR
qyqfREuUwN1maeanOKiMl15l4aj3zuVY1nxXAxani2PYN9ABVS9VrmytaFIestEuXySw2H2atHfi
GBSkcJShnX3bZFW+1VPCDbrdPJZo/Q6GG6vkKWqmTW6nlLaEAQhQZ6Hlx0P1lCyo2rXRoj2S086K
IZFX1+fc7KGqKDz4/un/dL2Mxd1eHfCrzIMSupqN0JFWlfXB6WemQE0270EgKSdjam+1FT+dznZ4
HCe4O0VRKUsVWhkTY80gzSNBXHCCqMaDWdH2I1JHdyk0Zjtp/twkTfwtxP7z4Clr7x2YBV3w/Ckk
hFa14wN6b7dwCpZSUmwqZem9Il/BLUVxU4EXh20JbpDkqVZ64xv948CiyngZdHwKIfjYKEulDyT4
g/NDq3SZ+iLGpzy7ydlWbT10BxQiG1uVf6SSdOsEWvMtd5KPtaAhm9HNanPk+nCsanuEsb4hXvJo
hGoM63CdkiOgpHehFmi3TkXHXquSdSP2bDnRdgBBEjcA6QWrUvAEgsuVptbZoWa9PE9ldz84dfkl
IZYIIiZXXA1yJc/KpA42PaU7qWpj+YtmQVps1TNZg1KMd775YJnOXR7szDxtyIhhEyMqBTbJLwtJ
QnRLK7xoyJ+yGbBLWSE/nun9tlfsapMz9nnhMI57uQgtrzITFeKQstk2E6K1YxFEL8WQKntTBb5v
zkOKWEa9y/I+3pjaoarG5hliKeaYHtJKKFYfRKlzgve9NHVn0zKzlzmGFgo0EoDttZhKUe/pyjQf
phkPZBcyeo6Z/CFIB21XLHn/okLmsWk10yA3cjSfUih1cXasK+aGHPXhIY/V7FmdwngXWkO2MbN2
++6v//iv//w2/d/wRwk36xyWxV9Fv+YGFV3773ea/u6v6lJ9+P7vdwZWvA4S1dIQl7QU2VLX49++
PMZFSGvl/xBnBmuRRPG+t+YPmWweBZVpvcg2T1CdApfJpUQ0dy1PYVSc1jZqXH4KjYV5raqVh5CB
3y/zRb7sibpSzwPSKDgaobfHm0R1VLSDrBBOYLDOF7adeeXYqeC/ZWlm5HvBryM2GA8YHXn7KFq0
tumKP/w//vGXt+JJfCurmTkPBO0/i/+1+1Gev+Q/2v9cz/rd6k2j5zLn3/+3yW38rSnb8mf3ttU/
rsuv/7o7/0v35R8F6Kvibn7ofzTz4w++/+7vN7i2/N8e/OuHuMrzXP3497tvuN679WphXBbvfh1a
37hia696yHr9XwfXJ/Hvd+cf41+ff3zJvhTf/9tZP7603b/fSYpl/kuRdVW3YUGwLePdX+OP9YBi
Gv+yFdvRHFW2HRvYyLu/SDrqIs5RnX9xhD7C+kxXFEXjJloAs+sxQ/2XacmcYqmKaREfst/9/ef/
6sCX9/bnDs19/LNH26aC00LGa8/P2Cx4+al/9GijCA1oP+WvzZoDl/3AsbsnlnyA3P0wGy4D41I9
4A80+4dIDZ9svXpuh+5FWvL3s2YCnWbICpz3gWy9rw6Nxih+rr/Ihu7WY+zF+rxvq24PQfvemgMU
4tTdylIyzfEuhsdS29s66JnuYe7HXWQ426/WNhvwBxz6R22Z9pat77Je3cfDdJA+VADsCfotm9S2
ts0T3GN35qw/4FCeNf0miMaT1KC4FaEVDysjuBzw7Oo2kpyjk0Y3wSwdF9s8loV6JNgcqndadQc2
GrofTe3PTQ+VbKyeFkm7gYoWBPHsLxjW42Mq94eKAMoXnFL7iAyRwKh3YRxDRGuCRnxUK2PTIaQG
1dJxsJlHlHM6dFCNMZvGZzkf7xN/ggNEslHKSs2TmphrSOYEhmsgFdEO3ytL9qJnxpbhES6N6Gke
XbhSjf42WIZTZ5HAkG6CU3AYAwiM/WwLkHlXOQ8tf2F9SxLInhwYb1H5MnHRl9BSAXpc9rI07Z3i
oJX9rtCaXZVXu5DJNCBkYMNzGrpoMUvA4pTST2+bD4AsoSlp3LrNdvbhR27cpzviZsTHicbj1db3
HSKZMLXujSrc43E5B3K0lwj32Va7a4CISHDdqeq206vt0AWbvhw3yhng8sntEzglIALHJdEosb+c
209KNtw0U3Tbz8q5i7P7GcytYd64zjSeliKD3Gy61W3pts2IaxPeneCQmdT2PGwi2c3rbJcR2Ym3
gV1v+8rZlCkzAylmFQrlfV1vVcVdUOyFTWYFysE2tGxhKd9aMHrFZg+P6IJ4nrWDAzhqgpNhRrdQ
xO/gAXELOJCi/In0aYIODdwykWs2wY1taDcB4Rpjr8vTNiX/djzlsn2yIm/p6/3o5we4e/yyXIXO
tI+Fu4HCPJyc7SfjWHes+5+Xur/LHSb9Rwnebwd+nWCXzOZu4X+pqrtY17fdlyxHeLEcsMthpvCS
0Nx21rwtVRRQBnw+Fm53WPpLPduADfX54+UtzGqYyIRcU1LvxmFPV9xUXXVKwxrgQHmTLMSHijuS
8m8X0rky+X6MY3g464f4qQiqj/CNf+xvSIh8Pwfae+NT243eEvx07HanEQAfa0Do6YJ1V2zjr5bC
ohwWMYBw+0aFvHxvy99CC89nW+3McdmZir6Tb/I78Kr7tErJrTqoGpx8OhQj3mjFXuEtP6K6Per5
QwKfX7RJlPQ26FHSk8LzqHTnYhig6VnOcTmdTVQGIhDEE/STfl+NN07OHzRaR3z0R4iHUAQgUhps
tNHLsHC/7iOdhArl3qrD++iW1JfAODWNc8KytCwDyQvrJpRVtNrmQ1Z/HBCBRB5vE4P8t20SEZ7q
jRHop3GMzlboF0151/kfASJ7lpbu0sJ5IOKiR/KTvuwzWXmvKcV78xHAW2buk4zEPNLbMq/9YKrO
DlL0XZ31Oxbru9FadWZ96WQc8u4c7fwcoVbfh/NlmwXTNohK3+r3LBg2PlS4sr1VNN8wDf/V3PQH
60U1zX8M9rajmpZqmLajkwSkKqrxZrCv4rzojSbPP7Vk948PCnLhlVTQj4db/DCII+he5w/bophP
vVre9hvYSVW38y0zfmgK66HXqse2Vh9nHEVmPHoMGfMS30ISddIVSOhwTkx6dpzGY6eXR6W7JUC9
kaG8us2HelP2xgZH0tYc523j+1I6n/x2U5D9MP8/ws5jyW0sC9NPhAh4swUJRwBkkmmUyg1CFt57
PP18nFlMd3VE96JCVQpJlWIC957zW6oImll1Ps1YywS/ToZAKbXAKquLRPqdYP0g7fIiDyZorxZQ
hna42q+WeVusBE5Y4dquFAqX4tUsuysx2rYg8LxuVUxj8kgKK1WZ49U1ZZJvk85TE80dAomsV2R3
rGepg0TP1HnXhdI9ov6aEYwMHe7LKb3zJleWlHMUKs72m7nEbdvWcxsynMSgnpdLPlSsF2m0/2kn
KeyXW9mMpKm8lxtS4WJ5FPjsd39XRV8bDr/hH2UnDGQZ/WNs+e9XjlUO4D/KATxOO8dWY1/yS7JO
9WCxt6L0Ml7AbZoJW0Vn6yvXFNNFy5nXS68pO6tZwl+exr4KxKJE+0Nm6Jxepovk6Vh4RrQU1fZV
JbUrZovL43szTd5S2fC2wUZwlUoXvvhFus4y5yKiF0/7AsPxDEXxsuV9EubzpC2+umh+MxZBTYiG
OCIcfCvEQLaOWz0Wb+JUvCmW+VqWFZujLw9aTIos66ZBNQhxXWZrIdUiwc4Q3bXOvb7bKFOl9vfE
E8UhfCbbhPOFqEvtkx3Pt2Q8W+Xkr+3mEwbqj8KlrY77UG13qQRsLnBjlOQ/CdeEZohnl85EWm4q
mvHwgBMICHDz98L0OBwbs3WQzAmJS2qp24N7q4TXSu3kZQo9edPoaNVV6yyfEZuBYIVhzQrzPJEy
2VXjfezkezmZV5aeeUruVaPekwfb7KUrlsv4zTrnhR4mEJYGNQrpUYcUZVwKj1xzmJ+ZFyHzwBss
xR2OxV3IXSQUass+1J6XZ2pcxVCd//GSS8Y/X3KTLhjJUmTFkHVZ0Rg5/3WiKy3+5r3RUpExPI5X
2Pz9/jHSZ0BwZ9gdsr8Sf10fMexPN9EjKElREyXxljXXnQ+UqNBTr5auKO0ukUsn6dMot1CaxFC9
cLWTtTOYMeF/MUEV5OLNsaYUseIeZJyTVR1NgUIvRfZd47VDI+gXXFypkhO5cErTLdIUC97hnbQb
VFpFQJoVep6JqLItko7fsrPQrVtNsdbwdLeExo07/SWFJ/e7d1PfOx0iwOgvqX7e4+Y8bsl1WfoX
sx3vE3DkmxTmhuivI4exK+t5ABtYicFySIG1S0H69chLIt8cVHmn7HbYCzHHqYNO9JE9szb1z2Vq
Pjul/zb8tPYuJrJVjTLUA4P61bNg9lTRLoa/V7xkCj6LnS4eEz20dvjq/iJ0POmZEBjxt10T3J3n
WrtrlenqheYNssDj1pB43DMLH/YKZiG239GV3EpEprSyMi38WM/V0t86pb4JQn47yPzV59FThf6K
Pi0e9SI2jSFKT4DjdpeItqK3XpEdZ3ifSexcMzWcAVtGlvPvneoW9ua1OIgU1cIlhhKuPOMpO5sk
E9rDiVw1p6/6c6Z4o6o6nFROa1EJXEeCqp+3HhmNdz207kynFYCpAhxQ9mdp7J1MEJ0nXodm1RXa
3RXtpcLMr4tEZ0MSqsep2kp/3lp/TCZ/lFZfZRrtentqpTAx5NCo+VGsw9W2viuIV8jedKQWBAsw
v0aRN5L5Ly08fR3vR+aqjySD8TJ1aIfsLIhNPK9y+N/fGtQi//HWGCxHuqnDj+oWi9C/vzVmozRa
pprN17CEgp9Wf+pNPE8dKre1dwwO0iKa0cEpzjR1jjxpToIea8/ZkdazwJGmp6tnAlP1fzOxCZ6y
tKEUgkMvg76yifad6EfaiURSWus6ROUPreCtGsUQTWo4IrBdnZIDtCn31zpJHrWJumO9HfXXkBqX
TCpe0ky9ZsscS+duFwJ0tEaxXYYyi+phiXNdv1pQXxUzGEnK6L9sy6gfuUPjTLQPLnBgpPzSXtXC
r0k93H4NZ8MqX4txfes3+R12/mM/xSbBUtVo+sZAL9Jsr+nmNAkRhS+Uez/KUbvrZXeXa+nlC51f
J5JVnkVfdVmHli5ekIFSbjRR1TCNIpPh4Y+2FYrGgrbnoiuW07DnGRDto0/3rb9u3MCKFCxieamb
8ZKDkhSXBgmY1nG0LLGkrYgwl5jopG9m944R3QGh9amL9ntJ9PM/W6tG+1FFqraFBM1Iq+SyVHr7
2J30pvRBpc6mfLyQccXNVsfEhN7IAXEF1PLgl87CIFKUxOEvgyfXotuXoEZRftpfbJXGudmRsfEZ
70ufu2O/ud9G1xRmIpg8MnOytfLzk9cpptupq4s6ws0M/Uxni5gAnfEbD4bKfSMN4SSXa5DUqGKs
Ney4CnMu4YQER1MKjyO7DocCu9feaGizuyliV+u1+v3Y9MdGoqssv6/J8k5K2vu2vecrUhaxe8Ve
8qD8ZMhCkSSHWVkD4B8EOqN9mU60KkynS9cnTtqsrEOzQzm9UwxMN5wJZVKDTvMJISd/XaxoOBFJ
+iIIg12s+hmIGR1T5k2UVwty3KVKXGsO4Xthtx5xqZnRfmbGi45WjJSCqSGSq+QCQPUdkIFQ88Uj
r9KrZT44kNu8cs1FdNSEvIwmd8kmtSsyylQ2qLX0arj/DepFSqBtV91v0ylAdRF0FcaM5LgUFwQv
ZuZZOXHA6LOPlZyt3tnDzBHywtNKxbYSsoG9emfgSQQfIS8Z/TwhS+Jvre5LyNGHavFX25efh424
XmgtEzKkRZS0TM1FhNyuTETQVlxTk1P3B9nvZxGJV+vMwL1fOibBQcuc1udS6hdvSDW3tO9o3X2J
/9SZ0xuj/x8Qoyw97+f/jzEypJuGoZrc26rCjA78+e8nUY1Kr900of8yaQBHX3xNByDBSXvKPO4T
1lPrVvWxUrYR5V/3dM4e+FImSQklC1eGoL5LqfauzVQlOWu6+lUy+N3bTthgKbEf1qTKbo2XW2xe
CM5k5wupu/3ziOZNo5uMsWj19jIhTab1a3+q2JnzzatTrFb4bswkD5DLFfPsHWJ2sfAd506j12+p
pFOB0b5bxD1nt/xLqDpnLn/NK2lHXdxiKplLn2+cP010vY0ACDpz+SF6lrJ6U8lliSyMb46grb5l
GI+iQC1qV1l5o+VqMZ23N7npoBqgESgymnohSrMsphgybnOdD+JP0wmu8BD5E5E2LzpYVJMFM5Um
zc8cGbBxGQ38PcsSKLPhI/sgMtAeFnJi6z7OCr9b6ouEGFKQu0g365i3ujtNmvkCc3+3y0jT2rsq
D4/pb1PhG6weEwCMdU+F7ZWP9XXMHGVTSHyVGKX3SMn6CEFjpY/X9k0wlas1JHE5NPG6tZGsNbSh
pQECW3NY7AqCW4oLnKnTvSgVVj/Ty5rdH4Q8UPU90NgG0om02PUih5NqXKam4sSdw6KXQlG0i22M
NnOJKBhKi8si5BfBiHKKGEYmg0QLij+C0r51HJHW1iJO/pD3NVzklK4g/SVtaJi558+U8pIY03x5
5C4K8kC1uqDOmkDbq2DtsuB4HruZ7IOa+/rDCNAcn+vJZpAi0NB7ZpvOLfl+ocC70Ya/ewUKSt5v
Oi/S0Y8+fDvMeLIO3tjoeFnQQlv/a+41/2O5NQ1LQmvMB6RKlFP9Y7nNLSutO5rBv5L6JWXZSIiG
078ml/hcD0O9f0yeIkrXY8Y8E2mktsEVcq4YpiPSXYD3qC1YA++GrcnRZxdhYLxv+vAwSLpvk7BP
hBBHXkgiv92klmNtoZUX93SF4p3r4Gv9wEcUHkVy0aWYdOrbVsjXtVViWV9Czjm2WBsSyjPcp/cE
+3qy/JwzcqTGMVjMRwGG8/OnSXVLNQlOAY+/o/fVKqcM3UPC3v5hQpO62Ukk0qn23cJSLrVQXAZt
CjZDP2FntPNwFHZfb1SP3H+/blK+KVYgZCIq9hWfjXWWOyE0fkpVjm9Cv0tJ/yAV9lG8wrZCINj1
ZgN4HmNkyiFprnejnO9jXpDnXF/IF7w32XyH9LobKCwe1kMD5YBD9mSAon6iic9AtynYB24Aqlnx
G7nVT2RnxQlxvDI+hBOclvk2jUhiBJuAgaAjYkud5Ws3G5GoEkNYnZiqrgVwhELxo9az7cmPOlrd
ZgYBnZGzmy+m/JEpeyiuBXYiFMSQdfmb4s15Em5UyjfNyC6TxClVKZ8ReOi2hxzkUUXsqjYD/gmx
ptnlJnvIaXCq5gA3q2fd96LzB+wn1tOCsvZ+jqOEZoxBY88gekq3lb572UXhVplncxIfm9BdZvjH
tT9e2qK6qcVsbxUllacf5rrawt92k4O9y4O2GP39rZgzb5WRM+aINg2KBLDJDF9ACl2LHsekmdMZ
CgWZ8RAsMWlvwu7C8LgJuyoNg4BIAuAtSpi5sZsyBY+eg+Ky032VFrKHjsabjMy3qsaf19bfNFxd
yfeBb900a6fenLCVovIoB7/KeTI470rF8kpT8oaZe7m2lWGPKynsILezuboxvsStc8ejXajjQ3+Y
qc0sf6+lE4VNRK7/HozNB+gCCMYo46lXFUuVFBZYpTQLvBSdYIOoHAeKDWLfnCZzvmzZEFj+8l3U
cscC2/ogMG04cWi7EndsnshnREAI8/8fc/VvxNW/Una6+e8Mx/M+fVIvMteprhiGaP3jXNDUxhAG
CjO/VvqKlk68DGfGU7dAXFrkFG6iKThcY3/RsxKo5v9N8eCCu2DFm0Lbw16zkxHHam4BlQ8UVs0N
T0Lbvehj9bIRc7h5Y4267HfBc+7IM3WNyRKjJIihEC/9AQitRWLRs0fipRUCtajD/YeVVV4ain+F
Qf9WzM233Um7kDLiWO62u/C5PZshfFJ3iMHbmZlaD2/0QfGmEaRhoeDYyiTyTsnrXafQKgrW4WE6
TbfiV2fye0F+mzM+pyvlNmy63aulUYWkmrfnrZpmr8azi+WkqEC1XePv2XDW5J9ingbt1/oHM8m1
LPPbshuxgipYpQNhzl+Gvn4ZUtWZC+MErXlDt0pas/QhaeYHSfkMhigdkUUN5D1RFFSlqJd+BgU4
Q/Xa4U7Zi3BARrQGek6EddrfaZfA9Fpe9ux37dELNHd+eSgeugD9pJurfdOys7astpZZTrF4X6iY
Fbj3vEliilmrCV+Y9dJOHWqv+Wbu61X+wFESUXIRUYQartcW2bo5+9Lbzx2h/3wnCNgVybcQ0+Qp
gvZTQfSrtgkyUUc3LJ5TeP95vFWzddV6zbMQrfe1EmdjGjfAQYsZEFQSqjiAsxM2VqdIslMxE2aX
cBn2TmEdzpgIjtwNbmJodF7hd3BaefSbDg4LcE9rPpesD1SkaAoGD0TlgYWbgNfs3L8XLEjczAip
lOMIzWQLJ0ZZGgU3m17U0AT0ng76Y2FjxK54z2vltetgQ7Ine8BRCyUzhCbdSkpeen8aVXuRUwxK
31d6gM2GCNgDbmYHn5nOe9F4NTLkTRiJKkyDkZbX9Up4zA0lLnv6bh8ZcdqodSjn9EpG8PJL8iVt
CWYAlQqbUvbn8CkImdvT7Tg+Cr08yxmm2t7yLWCCQgafW33iXDxJHD0NXrwSsfmdq2rzfhYDMTfY
9+anT26Km4TNNuEx7ahV5XgrhDMlDmEFwkoT7zTdwHUkhY9H3Uf8nT+NrD8rIhAqsOrxhFPFxrWY
EvXJF0BUxRYkpItSmYj0YQiF56VkZk5jumNGn0WQxqug3Ksif7qJ0XbgGjg3PhtwYXAMj8p1sqO+
J8Z5HziVNgenr1PPpyJDSSfxjKSM1XPxyA/zUQdRNUo+/v7sjKbyVdCEd/5WH7Q4xcXAKd5071S3
7LYQ2/1Gy6k5v/Qji6GCL6SNeiEL0LN1SgMWrp5M+0Uu50svT+Ex1hFjSwSeU9J4Sg5U9zH9Jbst
JTBK6YHBV+ECQ0RnWBdWZRdmcEiZES5aHloeemG/lGafrI6zpNwbS/C6a/PAD2FTYmGPUxIa8hJm
zdnIV/yWgdShmCq4lPLeg6dz8wKAGQhOYnuUQXfak0xviW1RZjwo40na+PadBnTBVTYG/bQCc4CF
0yBa1N5qlp5AJGL6bBVDTNewTmqAr5Xh1jpc2fiL7h0dLngfNE/QJtCfygM3Gt8Kai2fFZ3yOdIk
nqO8g0k7AlJwguNkdbg4jz5QLtWPzqzCCTo4n+59udxhD7m9DfTf3Us6rDdT0+AETuyGUhI1Zh1Z
dR2mTerR3SZVVOqVf/IG3o+OQ/ZQQ86j+mz0aIMO857m6Ssv6mu9/05HgZ0we6/S9h3FsjerSI5b
60Vyfuzr5ksOObFQvD8SuOw+Z+PPnX1u3fHZPV+D5qiZUz/TTNm+6zPkergKGMMNb97FuKkR3rGr
t/0VBvZm/uwBZTtZ5decsmNBPOdTDRrK3XI7dPWmieZNOsxbw2BnhcZMKTEPu7IEI4Bz/w0rCj7q
VUojpRvfJZ67UnM3YXMLULVkTpxdkpwDL0A+jfg8P7gyzwijW4uNUfWEdPNzIB99LS4rHhMZd0pG
8gM8zR21cU8h9EU0J3R7lOoSqCyrxErNA8RsHd8N2tXkPKYrJ9JZ4JgPeuq7KOhFdbz5/hgWlgbT
Anv/RldsXXUeaRLUfX6VCm7ETXJ3Cjf4KiEiy/nUpZg1tz0WSOrK+F/A5ZFbfjHMHGUh0ECJOyWe
vjB+noii/5Ucadjpr6JQPwh5z1tQDd0VYF9SsC95VR4DSgzOhzY9d3QIqyT8SCuggEIha0KPLJ8h
5aM+pQWGo1FaXlel12omBSuSK7zda2Sum0Bvhnxb++mKeymW5VuRKh5q36k9lSSa48Xyy/IkBGzO
/s6ctf4kxrmCFRKny7gRx8T9Bje5SRTQfrfgBtQa1LNTwBP/UPvNRVVFIHLi3Nyahm42mic2kmF+
6xWkECu0TVJNea3UFCbXCNtDJvOlwhCu3wfAx2f69PZ9/FZTLIcQtTSTON/yGMezTOwBxXpwI1Ws
LFU0q4edNJR2SFrw36FTspH+A7CwxCffAJSBOkrWn9Dqv4iiprQuZ4LPjy+jJdrcGS8GBsrRaoPe
sYo9ohw4LrMuoDDxWY7X7eRir/d2qx7JwmjZNq9137wec0byNlwXfhLVfIzF/GgVPq3KlxLDyxfJ
W7bRIxbbIxXHkXVbZFfCB+PqHzKpNkqUh/gB47lQouITVaMLOcLo/Cnv2mnOde4homws0X8OORp3
8N4CL6k3GiZf3vqYTrKTSaXcmnwo/eE2Ss3L14ZUD8pY1rPJiN3yj1LId/OFCzKr52gsusgYm+io
KCMAKvFomWWJo6rVCEwe+C0rAyuRfK1t/TJXPGLpbaB924MMNv2BKJlnJWJ5aQ/iCqGciVnyq+6X
PTjPvecpt4++6en5G+wd3e1cQNaSBpK4e1lNN5wYzB3mmhZPaV1dzG64iON8wW16qXSCs6DasyXo
A+2SF9IbgSJv3XZeMxwzWmofH+3blPdRSkM8tqRTX8zhDo5XZUTHsbRseeJLqQsq6V6AWKclKlCo
F8+pJKpHIZYyHIydT6TWRHfJhuwGaQl1xirOXKBohsaDZH0S3K8Kb1slflbzmZOQk44arV2L6/UI
sY3cgf/Tiq5RjYjW4aL2SbCT9TxYpi91I24B1mA0y3ZxKof1ZJ5SDjGE0s6hUv39TD1yzZM5/qXp
Giq0eMo/LnWo6SCYt3Oov/+Ph9z8D34A25SqqjzkBMCAE/xjizi2o56ortG/DEKnZSv1pP4MxIQ3
v6Ss2n7miDea/pKRQpVs76smf9C5V5EEx+qgTOrD1JLHpJgP/ZI+JEP2j0L0s3Hzdas7ifNkk4eU
lLcFJVLxVCKp0TF7BB2dypZexVZ8Fbm4uy5ITYZgqM+6pHlu3nx0kViyTE9hQIZRQ0d60lYhuC1v
q9KdVfMsJYOjyqkjGcp5Impva4m5aBGIiNSzEjknTuRWkSzj1nXhNeB65aQwLtI8blZ+0bIxvnJI
hgWpmrTThSlDHJE7tt0NayjLc6gwmm4t4sMYhQ6r+xqbZzTjVnvBMB/orDsQn0mn+Gtd+gAIIAWG
a2ii+2seG24kcCo3JZyYIdNNx83VaOlM1dJb0sFbUQdMSrSpbbwg+mzw/jWbHsufyog9f5Sdqv0r
uo7aVsQNFZfNUT/bkqvg7xhhTQ534mPUvQkLSbgoLQVgJLA806eShA4SfsyRSXa8PbZpj9Ucj/K5
VfXX1pgoX5Mf2qLdRV4LYSBZZL2peDnGQ4sU55RJdVAjv5TRL6/noqMsgB3HwRqdTFBm6Qtv6LDd
jn59mfv93lISawxzgN7+sVbla7X1r0oGm1UMLt1Vak9yTY6AXw3BwEMKOzn1Siyv+ynp1UBIJ24u
/fSRnESCCM/VqWa8nyTZtRRsKxi2R8P/7w+7rP4HhWzB7hsoVDjSUQj+kwyzSJgfUytLvqy5J5by
jLUxMAwvkRR6tdpwZDzVEiEqRDU2aRqByjKT/TI7yq8myrv+hof0Zf47VGZgyoSMk9d3cDwNEAc2
OMs7mFmdKB55f3QUpzbeeG9iixb7k5HCKSLRyNXC60TLPc77OobqgB7P/mp7UN3ELhBtDG9uIqA/
OJxlbTxJ03zAW7/7LSn9/70Upt9gKZtJgV4VdznsTv8Xz2OYiYyX69WcfxHM5ukn5bym5qVdvlZi
2AT9ptGDhKXtVjq1YbiyiFqunLwNVVOymxSgp/6Gb1jAbgHKQkVVpZsfrZcj6baKW6tjhRs/iPeJ
9IY9WFHeezN5Q0M3C0k4hdi5R8UXxMm2yBSQD1gETfKq/bFCax6UU+5o2Xr8TfJbtW/BL53Kte5W
1GpA4NbhlacGIZfKxGZM73lxBIW2XwbsX6UtLnB+Oi/x3xdhmW36CWyp5oJpJH/kppRXRq/51OaC
v51eZgU9IETl1vcYVf80ZnXG/+lvBYfLU9fRaAGZTtiCtTNLR2Vb4nZqZd6RssFRZysIXho4pNZL
R9qQjiuivrN0Kt8kfNzdNJxEyqlxrBKG/6byKq2i+tBn5f7EyVQ0388l2iJCIh0jRvT8kOIk5KBZ
0EkAjUlxZZwmWbqQHxOqquWiuHZ7gh/lDJ5YPLxG4riVfk10zwpaFcymvaTKtei2W7OWJLqIL+h6
7ptJbe8qnuZEvPLltYn1YgWrTwd7ZDGJrQ2wYXeVFfgtrK/KBov4YDA7gCVJ8P3NAy8jxsH8dKjX
QxquOj870ioiIwsYhN8SaNmiN15V/kynq2IQajWEWu5hjQdDrSjH27ySDHC+X//9zUQF/I9Zi5sH
EbomU3GiWvjv/zlrLbVebHPa/DCHPMS8G5WmFSdTfSMgCKJXIDdYy4kiBGjMvM8RtrqHpPKXfD5T
G07/qemCSQlSOO5maJhllFOh9hQSmnBbJP59uKNqfquq8Vu+VC/G/orY4D2p+zeyAx9HX9z1rrgR
oWuFT5q3qweMw8TjTNutOpdhPyaU7y6eVGCiKdwnYyTZkqIGOyUu5ipdLLEIe4PozkQOBf2LjBDX
0obTuAH3oj3YEDLsQaeNwdgPQVaWgTDRXzwpSAhGn/XX3mY10F+WEDOVXUBIyE+pbHOYb8WzYpi3
zAIyMG0Bv3Mmr56KUHTrdBcFqJa52OLPGNNqoXN4tkDDjfMy1I6U7M6EWFS1iSDVw0YU8SkH9D7F
4+jUyxDpt284QH1TK4P9cymC4gfruTJeUkVH28kF0/0+kMxoFjiG+dIKiCttw9Mk7VOuzM9kXm1Z
xEbSCN/kHAlpcdWyDa2gQjOVEQlLETVolkrlTH8ENNUU6IBWFI6UiHub8mbVkEEGAP64PTQ5fRwq
aactMR/FB42GH+JPrSQKjuhgInbvqbvbw/amtj7L5ctQjy9r3b/oOVKYTjolj+a9zXesZP0LJNxL
3sPRsonRR3RVuvJaPsN7mh+C0Ua6I8OO9zqb7TMXhrCK7daGw05cIB+fhj4RaZ/1P24eyRLV5yD1
r/SnosiQnzKEkGTqomX9g/5UukyUe7VSf2yDs/ZwGIjZcPHpXwWpKjvRjSmILTjJBKHeF1OEZm+Z
0B/wcOXRnJ0M+dSRpoav75RLF9S7HO3TLEU9NfcEE2EPFu/LZ2YdHk4vhUVl331ikv28Xa972QUW
QZbq9DB1WPO6OBXT59j+MSbN3ts/VgpGiAk0xnap9fNVBRASU+yjh3ab6dxcOPd0sp2p6tzdDIFH
yi0iJa415ERkUVPOYW0ZIGpl7WkAJVRTAmR+S/7g8mgzdMgL+N/fg3whUPR9gowlAFYzbzJ3EGF1
iIGQAxJJ6y6oRjlstiZCMEuoFMgVAtg+5RcrUNjOTL5wKmrUnb5qfI70PzpKKji4b11ttiXmrETR
KJT9LW3kQ68tMXSEXSLxkXfk3Ip3aAAVZJDAg7dmnL0hexz3wqtzWmp0FJRiLLKqKp8CzLKYnlXr
tTUF3KnxlL9Lm+oKuuAS/5Oie5LR8nXgRbUu2qO5+AO4Zv+mSdy+fBKMe3atCZ42E4j0VTLwUmWk
CrB2pvWRss9k1RdyKnESAD9JrdHDsj+pJUhPTz3LDHqGb1f5KwmQkSLtqearMhRvJDjWJQKVeY84
DSNVoGcUIoesxbXO7USR474xrjS2g/FrFf5iDfSF6ZtZPWUmjKz8S+wVh2wC4mHg5k55+aoXlxI1
uWGCo+fknAb5eu6lt7Ws0aoSpSN9JxJH2Dha5h+FZXe95su7GOjyctk5nPgNJH6Fx7S5+vzD0KgH
PdYIYVC1y16x2DrCDf1IA8tEMSQ47qpm8ZLNaHCVXxJo6cyooMq2pg5+y6eYTz8tqXl0OPn09k9u
fC6ozaEnm/3VEF/wCyM4dsTOvEhd4+ntywwGH7VEi7X6Z40ItJYwSljYIChm4I8kqr1J82BTmqAT
Eb8WY4ClTWgIHmhvuRF28Alqf63xmxXiK10siFzttftdKylKbAffcDcoaE8Wv08WX6Tizx2Yx2qk
OcIUqh0VPSSbu9amXY39WebspendYBTgIxPWsODjkAd3qbSglYpLzkWsL2CXvyjQm0+LjsZcc9e9
u2AqCdVSC49fmrE8tp2qm0Hyt0w8jYfxRriXcuqMMuIlVIdI8JvPVFAvU5qEC0++WY583au7Ex0v
U0K30164N9ULQfyYqog4/b2PtIYxyxsk3e8X6mRaXUEmGxzmQrrWeJqlu2CkuE60G/8nae1jBFZI
Mb5kLABKwoXRXfu/qnQRiPMSJtIw35a5cWSycPpPUYNQ6o2boM130xqCKYcyfVVqMxay/ZrstCH3
NsrNKy7Qm4Wy1ijXW2un+SnLVhwdLOa2sX1bsV0a9mev5rdWlW6ofp/RTmVzXfT+2g4raIWDdc4/
8keFjHyRbT2NVe6l5dyX231FQzsX3Z3lSxVJiGCWY+d6euTzswEgfRhlUCU33nDNejpN7C35kSBZ
XGY4F15UZoVKc0yaOqelhnF0CcMlTMGMcmON5qmI0EYRukhVI9Jq8kagPWcCDsCecfqx7wEYWovd
7u9iQ+E7cYyZ3b102ke3ss73V3X43RGo1Ut+7ueCwwUV6zpK9PUddi2tLnv5TW0gzVAmuF36I+5G
x2Ku7fkZWJpd9Ixcdgf9p9gNJwrBcBtp3tZ8l4/iMnYfpURujIf4DUaiM6BCSMc+Gp9MmGm7aiZd
y2Z5rlPt0nJz4BwnwXoh9UYhp2tGfXp45nPbR0qdH75mZoGuMgqJVjDV6FnN5aL8srLHbiWovjIv
OQov45Bf+KcDY5ddleO+BxDfwF2qN3JdXlExhFXxg5bhu2Q8eoBoTSfEXzx1yvQ6WstrJfxIGKp3
jvdh3y7dPFwM/ZESpjYRyCw1odw4WYVsjsBIcKV8+tXpfOH1RSFHtDcavzEKPwNuLzPVW+pTJhaO
2q+ct+Nb3c8PYx9eDELGqWqwIGkQXkrnHNmvQD9kIVPCW/Hokq/wO+mr/8PReSxHiq5B9ImIwJst
RWHKG6lkNoR61I33nqe/h7voiImeGRkKfj6TeRInPa+rV2XWCLoXu2TirwvdvZEPiLGfnNDZ8k0e
x75FOcxuHZDbTuJWXhPi6MiMG/Pl0gB7iTmcViV6OiC0nxW/8pg+LERvgrUJJN7GUXvLpektzoUn
IcpGe59MCAQj3pFjp9uuImAqSoYj3EiQEVikwhOsXgHRf8HQysaY6VYGMoqV2YxY2NsftXuxe9VW
+amtbi8KjmDH0a2fSriOBkwMPEIY1nK9DETjs5yZL3EGYGVrpf5TbdYPS00fMk6WPHzT3GJ41K0c
MFMQpx/0Mft+WAMz71iLldTFuzkN36pBfLZmSrsf75Sl9CY6FVnejWHQa/9iK6XlFS5NlFwII2kz
Kk9GmimDmhF4MehYgUUyw5JgBjk0Nm9SnR2VOXYyiYKg38g9/+DQcllY7StfQ9cdEz055tiHNP3B
aPkQFo4pYCcj6k6QGrcvGTGVzwnpevHs9IX7pnGnEN9siYPmIOr2aKSXhEth4jZC3gN3R9vLHCVC
z70PgcSys42ja4fc1ii08amgVLaxZnJe/cddq0t38CIHhDPJT4TOWVkUJ/kJq4tlemX4Az/UKKtD
3rSHBKGj8jJ5pPnCEGDp/58Z7FuWSZPkDf8aSz5XzHmK9ZoIt7nMjmaB95WCitJLZPovFBceVyiZ
9A/6cf7s/i3hR5JOXvITjynwMr/uDwk/Q6u1Ps+ljRLdNtgjlTS2yvwcNDcxxufYys+NisUR2J/y
9hw9BKt9WLZm/pF5W6UtGXxM2XTbyAD1TlgXa82beglHFDbBH2SyQU3aYTEVAQ0ow60DjBZKZh6y
FXVdK7nKyWKhHTWL3ywDmISa+Z3qUIjUN43Ya90K1JAxbsoq+acAtQJvXWGygSpJm2GR/2ujY8Gw
T2YMpcyJl7Edw0nZDP0NXQinuoqbhURKBGwFrq/Ek1lqalvAKSILCOsGhHDZMyyPa3MQeUgoCU/N
0h0lVB1i92ryoC6/SySAK1sr8LEkrKQkjFMDGq6oeN8VGAFA8l1SHAVVPBTcPa3dsmQktRynBjsu
LyknTwmvmwQq/wDjcyCBz6iuGugdc3OBd3KQzwCbh89Wb/dN+8pIjnz0Tf40hfrBKAcimzppiO7K
Y1Kgb0PdsGhvoX6cwmeiE/bW5IeKKzXn9Q5X/44tGiuM/tPqtFeaa+/5dilLFdPpLPljj9nlLKzK
IRyFg1VlR40NqSjfm/VbQJrgl01Nz8jikCqcaZFQyQEOCDdN+OwBmlAr5A4so53ZZsC/4u3lJ1Vf
qSLbIcvfxsjuoPISfH+ZpZ9m0gAKoBXhuU3Ls3ClhAO8f4ol8yRcV2hzvmnMQcdiFBplEHE5ek4N
CyegNU1sIBxdRc2KTYV8epYXWXMaTQUqY3LEs6S+RosbGddsXMbIM8Bkwe3N5o3iYltT/2z76U0z
vVb9VRUWysJySMNrPkkfzRR/yoLy0dPB51ZAhmtY1EdId2dTVk6NWu1lcbWvsfJ3WuCS6p/9lhaS
npi5nHogCECLys0bOeie0oWeGlMf8tD8a0Skx4s762wXaYpr+bGa0ZOzto9FbxZlj0Gh7qXUA6ny
0sICJiNyxi6oEuk2d35hae6WNaMJB4l6wTQ+sTsDujR9AtMKrX9fluGN0cLTjEIg0qudop1eZArR
0K9J99BezaMM30v9txSuWf7cWOVp5JXYL2tfI2W1FSjN7WHfU1dRRa55jkukO4zDfBB3gINW66pT
oXefovRVKOw2eZ1NlE/Ezourj9fElommyRB9lpH4/3Njo1+SFG+k6Q7faxhiJRJ0dxur1JTUKDBs
JdrDLm0gOmRT6zplKrM0ST2DEI4VIQevINrWlHnz+kNtXa24zrLOqzATwaQLw1NtrbuSvOBU+J6y
M4scd4h0Po2eNKVkX1iOkHQIfxUHPcQJ8vECyaMk/SLEnk03FyyhdCjCD2oGcz9BoJWG+QwNThFc
zRzuqQWgBxUZwDKyoU+1Jp3UUD819YUG/GQaiyNTWCSFeEo4QRLxO8euxaCct1kFVjiHNJ6+Qd19
EmN5z6T8Jie7HMHoU1bUZ5p3D7W2bk2MrAjhOTLRmqW33l5aGfgMOho8cCXix048kWLbWZ9J39O5
Q3ToMXZU+0IJnTIWnTDaGYa1g+Zp4l7FwWUXFYZn7r5C3Vc5FiChcoleddmrLHbE1gMxSt18qWXh
iS/6a0R4bp/+lIt1WRPt3MXzaZZ49C3/Ko4EbI3fCMyHXLulXMv2Xuhs8st9xa9sjIwUlbuMUEMo
IM2IWHGL7xoQiapWnmqGrsLkWF9qt6vDff8b1zYu4la60WrQCQzQdg4UpWOVHOSBoUCh7gD1exHV
imRNHxB2X+DRbdn4nPOFSg+RZ+ck+RhkIpwvTKb1Ec7UsZm0Qz0lByPmUz1J2M57E0c2mbt9DQJ7
cupac7Ii2U91te+0hZeM05T71kSi/dt21oUu0db6T/1ASZLX11L4wVuYNL9d51b00yZWjq5w0jeT
JxK7vS3Ip9Sw3iza7fq3UYrDXF07scSkvTw6tlRj5OEhL2fN5/ahMvXIEfdlS/c3Uc2BvofXNmEJ
7uzWNCyNNtph+oE4oIVWrEAwod3aIXmzj2Hxl0dEIkZisUflt50+kjDz0ZpRPRcAFiGVzGjvO+6r
wUJiiexmYkNveGm0L2LTnXa8QbypamiMrU2+Ky56kDB3azLtECGXm3BdU/ul6bvSdF6GjrMfEOOV
Xk9QSUi0fKpAJGdxUVdoTdAqqBqCUVMJlmgJFrYJMz7r/tQANc0tuhu3y/y5WT7Lztf+kzBZFNUJ
bX2exsd0Uzr8NH1MJ23TjTTV3zwaTxlTBrJUdaHmAWNctYvYAqa+sv3pPwFlUt4lgRlehEHex6Hs
i1kQRxdL4R2iBKBbgsTaTRpM0/44kHNlCjc+q1I5mYvxiuXZ7oS9NAp37bMbHlGWPhNZf7B8tNoU
gikvzn9KER71GddWekpNQuNETJ31C7Sfw9tpBiHXiVHQUDlSQNYVnVJ8Lq3am/vSK3kAGuBua30N
M+XMD31mGR+P5OsoKiBDX96lZkcWNaEIAm8iEcEc6lFF9/q18/TJdJdqcKOkYcF+XxUnDu2p4BOJ
Pegfav8nAoVZt+f8TRDMfTQ7UTI81kW4J6w6aKfRZWXBNGj3ObH2Pctonj4rN45F9+qAbgpgEXvG
cWSRCN2+Uwvwh6bD6YyLbV+BC4gIGAz1wWlbxcHxr+AuSlSmxAqvDGsMoBAMKCb1PMOjLLqdZrih
GHnCiARyRq34N6yRCaVPhs0UHLoYfmo6uWzzT/YgjuGI8LLhvvzswLWyXCTiAWVhYRxhvKCbPsoS
F9VXjF8hfx8u+a+4Sn7P9p+5i5wwWNsOr5ZBW2DWvRNiiRZwcYmvIWYlRTOtFa9ZOG9dB5dlXdkQ
jf66jSCwMzN3J8v2uqCjBk9RobDSowANu8ALL9VmWzXAcHeOEP3JTKxpeC77QyZqn4qVf/HT2kr4
k8GvZS+GOgv8BHu11M5788ystLoSOkcPL9rZRWodCFs3sEFXo5quGqpH2pcIPgS1Jv3+gQsgQZZD
ganmH0r2Ps1Q6MASFA+mI952SFYWmeDtoXkQMe4zEEZbw0ygDyaoCvftIRT4kxADhLgDV4dXZQEx
dee+1U4Z44JajU/i/DOZn6VwHsVyZww72ostn6n6USsEiWA7JkIWBGzlZHFM6nPu5CdV+Wo1l9CI
L9uno0/QIrD0UvoX8AuTHPed6DdNDqdK9FK82xNq6ppxdf7fvAg7FsfOMnc3Bv+0L/HZWODfAg3t
skAxUTiKhbsW96SoAWb6Yw0McT3V3ceifJUs3oUB0ganUj15o1B7C6OOpvgw6us48+JkKMaKvfju
V8FpKk/s6mCAfZeEJqAPCnxAvw13ss6dnHMnh+aRx7qe+JVp2WJaoKuGnUsBV0vRGB4WRibj+InM
wrCYjJ2VcqQyktG+7DoWNszQWh7pMgPXnuwF2jSDtEhhcpCXoKMs70r9ZYQI4jAqxjuz+tdJ59T0
swtnQcuXQjVmrSDgm//mYSenQbN8bwAns2VPFNkmEyn6LxCWR4vZVzRGe8zO9jhK9ifxvocpZaVe
8fLSSdUWBe6oqmRqPSDASaMzBdaZXfF5qC/os0Gf957Jn+2IJEpZ4gjqw8xTOILG8J3qajd2iFhL
RmI6lUVsV+0vWcRFt7xW3p6shlWyvqkuO4QFut38SBroUGdKmre4AJM2PgoqGHaNZCjcewgzjDpg
YxprvO+gD7QxFiYjCJWUcRkUF21mzD1yXtSYefpdTT3YuvDQXOSbPB6anSK2NBreHFbulxEa4lL2
F+0S6sCl+zjoU7wxCT7PsCYOsGJLXwaNkgQhZgz5UMrvUOPclRgKoVOx/7HLYiSdMgDHDGOE2LCW
//BNX2XBVlO7VRRbUOtLn4lneZBPZGoccUbACEHZvXoSOeYmsu+iPLZxf0KIdc4k6VLl2TG3LigM
mcqWTXhKY3QGxlPh7TGSl5k+1xQ3A4LQCO4IOY6PKkl2ptWBMrjMan2kR544nidxPAndJSfxgPCc
0fhCIlTDTQdMR7+hXvsqvKeadWsH/WpmI/6ZhGnTb12CgbXV8s9kskfRJDdqfibQdzrdJmqO9Jcg
hXcMe0Oc3dOWnTXxMkBNJ3+gmhHbc1jIZ6DNtlacm3ixt8IrMJbfoSnscH6TLKaePTc5U63wrdmx
0GICcFol45wO8yUVvoQ/Rv8xdYiqcBaX7UEbjiOQ1jiozd6Jm4ZuzPlTEKWgib9RRicndjbgryGj
uf9vyb1UuI+3VfqoyBYl3AkZd7d+Eb1ihR1dEOF0mHn6NxpysXparvozhCW7w/0cMvQj1ab2whbz
h4DUMXrbsnFgvR6RsYkA68NaPoJLZAg8BfJe3RUqbCBcLpJ2yvP0DJ3rMg+chCXzRuihnaJgbeT+
KZVAskfKNosI0HAKYEO5yqy7Wsibdo2gJvysiPyFCuN5cV5kwzVT4dUq5qvu6EOyOYjVLlAnW2o3
XwYBHiWtjVT7c8RJLE6eEV8N4z+9+y/ymTZ8y0Zxxbtzgc9mR/PW7lw0t7nI0H+T+nweGe3B0OuD
ynQA3zJOiB8prRm+Ad5y8VnMPxa52rP2L3soHhrYztJJR/YclZ3+atLfVGCIbE+tBSU9ukeVdU8q
+VG9AN8e+/hHKCq36tBOsAKymBFGiUQlX55p3nN8dF0ucpDga5OLE+Kmpadpx05bbKsQtkoYgmJm
i92eENMHcL+oZjaj/taytBsLzVt58ShmUM26Z9Cd8mIxx58qkxlk8QX2Hf2tlVduGu/h/vgNM3Xm
z9W21Fiv6uR0Xb6TWeNhWiwZIvA3LSNSdUTCXywXztDEwImqvsoSeVqvHcWWjyj/qFeXrCccOgLg
GZtRkylUr5xVDxkJ7FO2M3dTTJehbUEaUg+U9kEWgmFiPxZFhi/yp4gNRCLANvq95FJb1mL/OQ76
x+x04hVZJAYxFBqUBQllQSRdKdfFf1r6PmX1u77wRYlIOtGND4l204DrblZiiqitYmzE5sqnGzV/
RUYKSTvhHCq8aARsyKds7QbcEwI9unLsLXTm2hSAC1IRt+V4c2xeYxWJqYjVQ2Iks8yZ/i27JI29
WOe5n5/Cs1SFnbPtelbuCfX3E8VXyy+Dhi9FAsjLoUW0KHd/qv7RkeHLuDmU3hDIdnp0j7HbreEZ
khdxMOxWFBC9ds/bybiyr0qlds+cj2n0QDPCslJEhmkpvFFHy9alA2CHnVz9stUaTBJCkmJXNveM
n1E8GNFeTXrfQBEb4gI3IWRFu6hBjPOoyr8zzYpDegQYlDu+krHEyvxXJRakm5zIepoz3k2mB/3A
UoN3b/yQNQ6BbWqiXRtwLtv+CiYj04Re+V3lv8jNHB1kSoEOoTv1rELXBenwT4SeGsmAC0DFrmhh
VA9HtVyhWc4ZpXnVAlgHQLnFtQpUlDn0SyRw1feUH3to2fWeV5Q8FV2TZJ1jVmYjPxLby4bPIBIK
dyqPBM7GOsjKj4xlBz2avsy881/WDL3Vicb3OH6gCa+1mY7yDQRA+r0gRjvNdez2tG4xKX8zrtez
mPUOkpEZen3Yw+MM2LIy7pcZhrD27snHSANLeuUa/RnjKIWX+mGiM2vRnrBW91WQYvofVuUtzaCg
/gfGcev2OlZJhM/geKkY6CAx71la12851tl0qRz9TrmbUGZUv0kakMTE/8J0JcEeZFXH7Rvli1um
J8RVirGPfhxgj7bWbnl+f9Ml40l96jWfQiZSHJ6Ndtmp5lOSUTjGEIwsJjeMZlL5ZaY+PwbCwpQp
0XKp5m9ZT5Ecw2O5m+VNBmXKp4JUhZ9UlN64YiGjlUjyWAllPdhuVXCRTG27xPyEqrylyxtuHf+m
Z91UMWNaLoiyLezyn02x552n6f5E0BSgco8bIc0YSdtzHzsG8I3EZrckWWAwu1PJdYG4x7ZZiRC8
j+STko8p6H7Ld/xeko9Jn+7AitrPJulPnXQA1xBPH3yNvJ3stNf8nP++x/5zQoPFxupHP8Pfm8h8
4gRh92j+LOKXFXe7UpbtqnqVVeyC3Ez7xm6dwfooEFRTL/TlVZndfiZIt8OFIu8V8igkJk+mPR00
8oeMGX6zoPjRC+ErcQDGSHAOv1YqvfRvi1C0atIDvpjOZOwojB/qOR8plaIHlWMmrZcIOPn2/2tP
FA7SZrPJpX2p7M7rtaYcMoTeyes7ilYGC0+SiYZscoEpKfQP3Ht8eH21f+mVwkTZjvmpYrTLmDhY
trddY8dkOx3j+u4gqlwl3tF4Vv7L8LHpzZ+JKJWGjFFeNhrF1DsyjDT5nssal3JAmmw2Cja8db//
j/GcRhiRzKTH2Kl56/QykIdTqzxk40m6V918lvn2lVvHnAk0uUlk6wrLSq+3r1kiDh3zsskVCZlp
m08kK5L0MQyyY8Jt+xCNi4JozzG6L535Z1W+0gIaT0aT8tF0NynMd9si05Gn7sB/qxsXuB5Fu/ii
eKDcz3c1sZBl4sQnQoc4bY399t1180NWzvWcOgbZPxoWxhfZ47JBpejkJMosBiFXZIQa15rMhwbs
IepX4LDiof+KtpQMfjy9fx8sSNzfegfNWoCi4xTiPT5l6mcq/Y2sD351rT2s4ktn8UXyhFQ45NMo
4t8pT5ggHUDOW4cu+yfzixv97kiCqiVuB3+6V+x1yyBbznP+NSqMT22p3zUWuyEUO7rPrR69Z+nk
asJ92CnmuRw/jPyrZT3VYmXh85G03XpFp9W6pTw7ErcDf5PwkfEt5/Ep8TV1hMW9tthslZm7gNuG
dV4sO5MKjO/NhwbdZTKejhCfjIJ4O90ZxIOWMGB9qsVtaZGJ4EKLcbZ6Cu9QGtrynci1fZH9g9UV
vwDIOjKZVo7JROADwJpbN+xlUrx7uj9A5K3IcjhZ/F2nCzzUoMX55xU5l3icp4POx1VqAnk3Kfvn
fC/Ex0Jsd4P4M9UeTzlfXcAEK1/X36r/u8a3RuSS7LrhV2w47cy/Uf1BHCUWqa67ALZSpGfjD+XI
pcaT85b8GeF6qy1Ha0ZoAcWMflf5twvmD7P6mInWrVm5QPIuyQ1vLQZkOH4syhuLKSzDCdofkczi
2zEd78Jw11vExhKJjaeaI7eKGQ4HZXIrdOAwltMc4xGzv7z8GQbXOvVLtJsmCpBVvMC5WeWPttZ2
JHeU6o0v3k/2gDSy0e//dwh3N8F6IDwHwmRLwQJDYMlsmagAvCttdJBM5gdCe2tnL1FeMjpFsapO
JWM2SSxOpBLCIPM7hCmFcK0yEUESXjjGAnulzH1ZIGBFnD2D4ubATEwep6uEMF+2kLE2+G0S9jQZ
F1BJbhOgWRQIs/RI91XVkhfQvMsAJpXJBwF56GvejYard3DLMycjuF6ELb3FR5ZZR9JRc0AZqurf
tSp/dO2H+REW7FHKEUkm87z/wCICtfBgau3ROjHCEPV9S8Ox9DvIcagAqXDTowwYWDnWHabhWUAT
mOxDHrMI2aQIOCMnV0UfkrduUN/kDge4huw4YbH21qNI1tkIAiJAq6SQCoWdwCTfx4wCllIHSU8D
yEr7fHqo46cBRM5qXRO8gFDNexFvGngLXeah8aWz2mjOWhd78iz2RoPGGjebUbriuLpZgg47I5Hm
2MW2wU/TS9kbvYPdpYZj6ZCzaj/EukMxUY9+Gy2+AXm0AdgiFKM//JHA9hhME3Xkmuo0+eGukHD1
mGSnDues2jTNzjwu/Aamm4DTycDcZaK0N1mVEmKT1uypL4WWb+GO1PSRj0glBW0qfK+T4qQB5pLF
1ZGzlTXe+j7adkAGjE9l8/jnKDxSi7sLu54VwKFhkRkddP4YtYmbQgmQeepD7S4W23SG+ulvlIAg
wXwdNRYxpKMXHv4/iEHEBxnRTF2oW4QMOivKV2PLF/ejI24LiXjMyNVafIiYcOCbaSU/beLojRXU
XOSU6J8+1uDpFe8oMmcIYFjfwnMRLddSbo5WeK7CZ87qFLMXVXyhUVHxvkBkxrROWy8G+2mz/S+u
uZoSDB3lq/nppAJAI0M0BpYyFIql3Icp8bUERaq9h1KYZq2sKhLKYo/hJZtvZIkRWVhfwnAYJM4q
CdPnGW5qVZOJ3vvmP0v/zX/lddeztAV2oP2di/VGmizW76O0tu/VI+a4xH04Kfd+Yp6kOK3l44IV
TTIMbuFIg9cunI54MpCPbS1Vvcanrk5PWgNGo9wTEXvKBu24bfnykBrSZo6PP9huu71QnwFtvLVC
/CJXme4rEpJnUd/E8aemY2o3A4i8iRW7ioCWeEekiF2wktORMOYG9Rf6xdH5VJfeQ+44yXowCLcG
qWI1vcfKKZTfVCZACAtCcx9HhR2Fl6jW7kZr3K1auWsbJ135YhIo5xJy9UM7WpeiuXSx8KhZgzXM
O6mNYlZllakhqxz3OVuFH3pIW7UQij51YmSW/FD3SWCIJ51prdABkBCdBsI3oSj7bCQAHHu3vqM1
bVPlOijpezTTBlYPUQZWP1/neH5KovYkNL2w7JA8swgQVirXgAWis5HuVmyfG4x3lvYNGNQe65Re
A2MJAZxMnhQjLK1E19jJQqCPnF6OwrkM3sc0XiKt8wb0oG/h5K9OaMwIK/Ha8V8Pd2/M9L1arED7
Rw7ZFaDkng2J6oStwvNGXCbfAuAG+m6oDSQJ5x0iw1FyVFKob2KoelKIobxK8ckrQckzlyHyUYNW
+WmKZGeJzM6Fr2LFNANb7WlUkt2BRqmjo6rE230Vx41HpVy3Hn77EkiKhHCblTh94IG0T2aY/8JR
eYur+AnJem+IjSMaxkXdTQqOZYBfL56uBNRh5WmG7FWFD73i1d7K/q2RrtRa+8yX28xRVJQzeKMY
waq88PmYJsQJhFrKBFYtR4WklSwl+DBWkQOzMpDdsa8hTM1eji2L5YfQnkUWAqbs9RWrXdyGi2Qn
7WWEgdXAByj6l84EazUD9iJG+GeKGoR0eG0vaZsESVr5m+yewcqgY3WzvuNddqxLN+PXYHTMM/q+
Wl6NhnHFrD2NLfvCl8wrW5BOK5RFUTngR8OlB+LS6DnlIprwF5u4XDYhxBHucuIxOijKdCwQFi24
6vqDOFdHMXNw9x6q7/raxc8w+pz4DQqRMXe9qUZ6klQHITkmxA4hDGuxgSQxKz9nIx2EcYCscyBj
iMYuyBlDN2Kg8oiibTAY2Jhe/jbiozLXa9Zkdq2yDtY9rS780bq2E2YvdojmDA4YGRm9v4DQejLn
YJMVLY8mQowWQqwceBRbhxGJ1spuOCYEk9Z36uqyvrTdcF6t9oRSC7qDhCgHflLfv5lzjtZbOg6W
RouqsvbKrv1zliq/TzU/yY/IOiMDy7DGgrAAI137TRP5Uo6dn+OP/IqTLqL2cnHKpyrsA/1E9zqZ
12J6Wa30LurNW5FR+j9U3NQaGviBumZCwbQY7soWu+pUZ6qTfcU8iiiiFXRwrAWiwjue44mmtewc
pVt2ltCfTeA0BlpaRZcuOghbc+AGPnThHJjIaTgfTQZCE/B0tS8CzsgiLo6roB/YMSL/Y6S12rxM
tTQPii72cF0u/bJd7Bmw3Mi8wUB6TSCL13EGZjH3VLNThNUTtjchgxRccway1RbzB+4nGSXKcNBr
89gk+bnc+uH0EFUAUbeL66+SMyflTdOLOyImOxKID95isHU8tcw59fgc5tIdNdBY5M9O1B9DtTwK
NqcdMVkMAkXlioWQvvnEklDkKLWy+5TM97FU7kWj3YWILTpbtvSma9o14n2VsS5bKEe604DXVaHV
mZsAgmJcQoLlOEdQpqnSSezIsurDUzeEJwHDUWpt8hVhr4E3mZX4ZAGK5G3BLAATWMM0E22gpIIz
XrqTioCO6auGRzczgwyDWoJSZJ3Jo1K4gUdUdPoBdB77KgQ92szYnTFaNJkHvXDEyRnCAT2Pjf+N
GavXNoU/6aPPBZiHFPVGIDRcURQ5i3Aj15yGvFMpiyrTBzwXhMwO1IiIUbxxI0NPC6WchH13xB/H
Hlhm/26Q5ISOhmd6xhIPgaouxYe8YJWe5R1NCdmrLve9GsbM7hVYY3uj88NZwb+D9PHSahJgXAPF
0OKVnKfj0KEmOBF6aDcAxCXTV2MoGdNjzh6JorhCUbgK908HNpR4JP2v0UE4rCkc1xGhj8Zji9FD
K92ZoNGVQX/etxgfQ3b3rpV8xWhp1rfhMYqC21ayh72/Zvk+vzcmm83Et2A+Y9ZGA5z07ndEys3I
Z6SU4iY97l4MjFzkfOG17z9RqMjGtG/CG8X+burZo6aVy/TPekJDzgDTxTLiAC54wwWPMtU3Nt9G
Xfxftz6gcyhJT0paL1VQDyGGYtyqxtKNPVJcf8lITyW0AViQLqOpnudqODMHz1nANTG/kKP1+QG8
emv+V814DnerM5F1THEjzVqABO4IqACJY3QEi+WHADfN736R0VZ8NMx4UreCz85fsCSj4yJ2e2FP
YLnRaHlN9xMbmTM/452kUT4AP1P3YdY6DYVBVJqOWGSAKPs9oRD7JWczy6e8y6vU5RWNkX1AhSK6
MEJcmPVcbszHeuzJMWpcL5bqr/koKqmDiH5X1rTTMWChXN/Xp341rsnAincbTPGaCNFDR16f2MC2
wEklfhUyWcAQQQhphpxwCi8TBBHF0g8JgZ9yWB/SnqNe6dlFZppyWhvEkBFbV43MYjnoNMlH6oo/
UcGnoRxLd2Jl5LRXxnjorIsw9mUJznWFTyuOGEhWQYURVpKXoGNsRQAhKkYobBPrPkwYQOWdIZrf
Q6t8n0v1Lc2TN7kp7Y6vvi1X0VoSjFnWKOKSc6lojtoUXjlRNDEq49wWC/yhyQPi/VLdppj4JlYJ
qO72C/Kuru6OGtTMXoKMplIFwA9n6jWCtaFtCitcNCVk3E1uB+6lvglLd21iYnMjNyr4do2B8wSc
M/GUU7Mcx2c7ZnB90ZEPC/Vj9rToHhOpe2/r5hWx+CoUWKGgkXrlp0A8u5JyaMzHmcW1GT6RsXdD
c5Xyia12cxVVAsu0fQrKOCScvfWH9hUu4cnS21Mi+WkZP+u2vC+snMZU8eu4PdeNM0MxWYd2b2bK
vsRul6Xb4OOE5Elc7wqCnuwvxhQDRZEslCiCO0dn9V1LEAVwEVmiN1F8kbdAXnjj4YrtkIFJE2M7
Vtqo5yKvhvy4CLGf6hN2sh2afYKCJGl0FOuOVM1TF3QExCLAb21j5dAKjGuru5lP93bb7AGVYqef
Wmh2NlCLM7D4nYr+bn1aUkuONDaoDxOheATiPxf24b1ju9mHXpzG/nZ3xkhvRR7Y+KeOhdsyA2dD
A0ZlEM8i6t/mmKlffZcc9JDFWVgSXsxK33hQjRFdYCPXQlGRIn03RM2p6mOyJL4CdEYhgEQDOqMV
KgTI3VLx3u95zJDaJAPjNPlbtHYrarZBTfYiHvQBhEsU04bKFNUT6jqL+lR0sByZ/whWvaX9dF1+
0NxjtvU6lQ7iLusLKSokvSGWyQkZRM6IM78mTW2OMri2qA0d1oEWmv8RW86roLixsJDlN5YD+0xb
QDceZC0+M73Hq+RhiUTFou31Yo+PjyUHFi22XBvlsXnhSsJcFbRk6KLtJwahidAC7lokBAJ/xi19
QpiDBY36zKXQsBRYtGwL7uBkN/Nk6TxZcaz4IpqJvBYpKvJ9yYEzjC48T94KxEl8sk2zWMlgR0EQ
mkiLPystwqfxE73iWaD1k5P5JhOeMUf8XP3N5GDByO6M3AOIf/rwquf9TZn55IQtTg5F0Fb8TNDR
4wvSJ/aIM9o6NXK+KYI0/b8U7171k5H+cRmoGAmuXI0/1fZiJQeggQBgkQWAo3xgo5cgMWuj6TVN
2avelEXSOXkMw58uYojFv9Ugt69QNdp7nRk3bAWYHYaDZcl+U/+Po/NYbhuLgugXoQo5bEEABEGC
SYGSNihZlpFzxtfP4Sw8M+WxLZkE37uh+zRvRv+jsBfoLXwGfbiRf8zdOSwVTcQ97ViYRqc8Ome1
cpPK7SZgg0YdE5mcjl0afGVUOij7xnfAQ5dx26WGRvrgW2nqbP7Fc6vpoYIwWfPqdDtWQIi2lSou
thMQAvQs5KFo63iKG1iUCWk7ggP1G9uZ7C5a5BYLcyv2Qn/IQka8mN8Lhi1IjCd0AdpF6+ApgAGt
V/WINgww6AoYtP/NEuk0kYuR9I9eZzrew4wjkIrFMSZ1UcG4i9sUg93KgEbWruJ8E0mGKecnIyny
NkHx5tpTjTGkAVToLpcnmEM5CMlFt5a9Nc5Bmx57Ih5UCLITexREcgVgOdMtUtnXEQME5gTPQGBJ
F8WuTL2fstnAz9vRxagmF8kQKvocQgvCHuQzQPU14LANcNhGhY2mXyiKLqPgM8aTQP9wrcT6ceAz
dRfpS2EuHYbpbwPz2YDJR/Q3FgakP68FnJPBYDOwipds+J1g+xQZZmGCvcEUAsgL+KuEtYFJUQGh
EpKfnu1Wqb+XqiMlMx61PzXsKlm4dhkthaeD5NK8ptg8qbTF5X/zioNlvxf+EnxxSEp8QHxWGyJX
QMui80e3gT7E1sdblLCWZEWmm0FCfa2tU4hTskvAeX4nKqaU6wDIARCDBzKLpf5DxPo/pZi3lMmt
DAvhT+dZ6wF1bEZ4RsO+I5XeBemOVRpdbH1ba0or49oupAoAPprYgYF3osrql9gz3xNt5ALsg9FQ
jylTCjQklCfluVSbyzbg/83TW/WyWvJ5qi00G6cVrEdnBFksndN8QxAinrO4ddDUOUyKI+ko5Mkb
4aVCr3sIVu0Dou5DJiNx45XoeCWkhICHV4jtUqHDcvqUSXrhHeqfLxvfmgRUhiUNs+fdHGPnk8/6
+BobBiG4G/0SBM0/nZ9lCd6BkmHhudB5Kt2Md6UVfgSG2TxvclMw/IM99T0jLOuxGpBAW3v6aa04
8iLXHFa3oTfLNYuGy2YqggRrJ1+7GiYdCMCSrJdIcejlGf1n4/uw3PkakP2tbnGJUXZbfiPtqCPM
NH++kq03WehuFrtJfne0XRNiDZ7gGjv9HTRqhq724xj7KvIes233Y48DQn1SW95KftHMtL0H5Vrt
aiy61dxxGfDhEKl5K3vg+LABxPsm1zd9jdweFsvhQMClXhFHT6UVH7ENoerw6gXh8ehG+kH8rHhs
qgl0Fj5so7crQXO38xwDpWC3ZulM1lXxikdO6jETxV5apm9IRt67Mn4QMVkMvr6M/k51ZIirq0Qb
pQTqwuSVZU7MBgqG4XgwZ5FsnVPETmEoLtJ9jFnPgN0QwY9Imk0qrS+dNQmGF0Oyav5pzfcMbpWU
dC7aM9z0qtNY7LfQNQUkkzgaU1xSW1MQ6ety5r3rxFcmJq3Ek7d4+CPwmGuzCIgPMbq9mgQzqA4Z
z2tZHwaj9Rem0niuSt1LdSxtVB1ABs3RsTi1lvMyKWQGHlSAhuN7wqs8sZgxNd1Dpb2XjJ2oTxch
zk7xds0r9d6WGXSc3TT9K9T2jqOBztGLyN9SY+Im2oGYx0+LaYg2IfvmqZF5aqydGD8pOHmwEWgk
GCaUPa+UnLwVA7VguRMIOYt99B9rhIcHjTrtq0z0Q6qB5H83MEHnGJJYTPDPnjdgbRZE2ouv4Zdd
WRANz3GnwQeoAn/025n8C7llArJ7jOxtbkDDsqNZPczxiIEST9X/qRY76HhwC4WdkaY5I3iftg77
kaMj2SvjiDbpmoJa1XNlV5JHW+dYUYnSncB4rDZFz+fw3mYkp2GzJslcUZnWsOYSmZd3EyBw8Jeq
ZWfKDJGHc4tpvKRb7vMcXfr5NKdmiB8Ee1jHzH68dtF80/ThvkTpS4chUP+RiQoZKczpsQhda01o
tbiE++TbUla8KysfFf6trXuLyUeCkEArHTftlZsihfIzcrMbL1GRXMoJah6LJmYS4DjF/jZtFwsC
ySAiQT0IMhxIYfIl9nZGxgI4OnISrXoCyoJknOYFPtBeTPGqSZItc++cI0FysPnjrWAU2DUOFa3I
GqxY69DKTC83qDJn7YLZAHrSAeD0wcoeMTICc8TE/UC70GWHLSKGC+fJ2t5M+KjT8YR9qAVwM45+
gSnZUCwfbDpw551S4VsdXbXOOLCZQaqmi76o7Wubt+ckJaTXmJ5BGbwmhtvljUebS35qH4HRZZXe
wm/pETRY2MibfzCHk7ZH/dpec5LNNBkmf/PzUPQVt8v3SMfM9w1Uqu9ovmROqOwQDdgMVfEgrLsp
H/xGvulj4kYYXXKdWE+Qqhlt40hnlIn+pqxMxuz4KnVYzvvnggAEJDYgQ9jDE/fAN8YFulrQjWpc
7KHrepOJNEO6lBS6KS5GSfukga2U1xFZSS4u1DS5r0+ko2/XCJmPzEyD8BfmwzU2vmUyj/LcnXgd
V5zoGn44ywraDFijCefRKo41ES4XXk4clrw8ymuBin8x2NyUNNDVw2p+xY6QuDx6FePxJd7pCD9p
a58j9QsfNXLFrJMEeOFZR23BVv+Dkz/BZJxbv+FPnN5x/ozIoiN+dKW1p/6hd7Xtqvg3D0yfcAC1
KFMWpgjJva6bFzHuESSmb9r/etddhIOfgYhXfWcE0pg7negmYhG7+rft1494xFBQdR/J00iqfJLm
RqHFBBl1/vSmaMxBkFNlUhyo/LaERD2GUb14XTF/i7SHckkMCO2hOFhnATzw6sA1D4cVdS2opPjD
IIfhXPcLoWiYIvCRmAUE3Mn+FsKueY/bsG446lZmosWVgLErtRLw0+WmldKt7JXdnAHmpC42M+Mq
SaGeuGIWnyOmz+O9bITDouuHfJBZKE7AWbhwxZM5guyRCVg856+b9iFiUhXMfb8xRf/5P2OqUzwZ
HQ4Oj2TEVH5SvtKB6UARnbr+ZJJM3OH8YO3OmmA99hlBe8jINZJq12vGhHBMppuKWZj4VpGaW6Tp
2wyLdrC5WcaHEHsy1+HW4zHPJKIkcaKjYV4YYnW7DBk8Oh9U83sDMZjYgb6VMqyBrV9BTRiwYHXF
OVFenyQY4B069PcGy/2QHXjHxg6VCqI7qB1Ijwu61iW7TyiPSnfgD192JGgIiFGod2TCsxZyXLYN
V5GOJf5YfrCmdrbsRZ3BsaOnYOznPmMIxVc+uLY0fxlvGA9XixnCI4cJuYm3pbvzHhzbDwlaAcj6
biztTNxX7R+ithgb0SIPlp2eCCDpWURHzHqfAUwn+lvG2vNhXyGFiXqnY2UdgwnhcAFjbXeFo2/U
+vWr9MVdQbdV2YuxW8RX9klofPGRqS0jyZ+F31dTX0EHFgUy+sxtx/h0dpSSwC1xcDmHFL73cdGv
c4WYEbKrfJxGfN2YweRDRuFWWrUzArtRQoHc7XjMvAFSR3E0u+7UO+vIguxF6Yb91Sj2FrdHjeFt
Uz9sXQD+PV8sVBmW0yOSmHmplHCr3U5+/qxSu2qBLx/3Hiq2r9z8p8ZvmN5Q45QnWXqA8xjT/YDC
IiNHU0LZjDFaY7sbHZUsXLuL9a13l1pJPLH1i7KjaN4lfxIIjAJlFeC+lvwFXcDgyw6r6s8tfaJo
LDZWD4rKVpDtZCP2b7PXK2Modr+Orji8drL/oxgebkUK5k91NDzqO5ohLQbycxjRQJT8qHnfs+bx
rHaJFCJ1RlzBSXMpD6yT1gkxu/ivGM6xlgZA2Q+L8GGKMONFd+D7I2vRlqokEAV6NYsoS+aW0P86
SUXUy5iyITUy2WcPuEn14LTpWWGznN06ZPG6fO467KqoWeagghgcJTbB7DuTKIL+MqfnZvg3iwDx
3HrCOLN0fDpeiHa1+f299WueJpQc4982+WGNyZ9HtEpKDgnbukkLqGJB+hMGs0ULFbxCRMpji21d
P+l/JUrBJfE63xR+tvT12d+01Wgrd35yVa9zD1EA7J+44//XhkswJwVzwjXTPMTyrqD9gJkvQzsx
SZI9sjzkM2RtP5seFh5D7EOsvVT0txDfUutgLEkwITgoc9rVEgUGaT4LpPm4ZGSZBrSr+uAvkF0F
dAZ9z9FEsIgWf1oZqp7pb1VUO+7Gwcn64bw0j0XisnplRbFs4dfw9Ctj5Mdj8yXA/17weFQ6z4TR
naSBzAdDDOpMPQyM3XP9dWT0XvygqXSfEUdi3GBzoeNpIi+XWkYI237Okcx2Xrs7yDF6jt1mUyXg
RVIGwVNaRCEJIV5kXiHumLO3rUreJObp5Y6cnnVgj0yw9nIyicQSVnpwFBIynflVpMtql33ENIbY
IuSEQDflOczNKuxF0SdEk5nnaSnmo5kDRqqiQ3NUCzodREfgl/BNUDmUV+G3aCIy1tF9mIubyQjJ
9sxppWaPVm2fNKk/aRPQODJP8v5DknuXnpbH1XJH5yHNaMIdSReYrHUnla1Mhb+0xlyqpfJR+mfE
xin+m9bLUfbizmQVvR36Q37V8XxEH8+MU9Wb8Za18VsFL6FsL2/dKJyLCSWEup5SOedOOwnA1Zeh
dWXtraVhmK1ASF7015UFd1vt1EMvMNuNaf47eOOzTRvDIzcmPyIPbQNdgrlA8TAjX25IO8pgN76p
fDiBenTsTKbdVEgQh552i4ZqP00GVIxs4P7m+AYjJ5IfZf2GEAOOhswDX6G+ZyM3ub3BmIavnGPb
Wu+K+lUrj0XdL3AKnsSMmrEGt1ztzOtEmp6jKlTRwMcLwTaAmWpneldeQ6ByUJumd3xRf8oRKgoS
bQnLpbCrHkwlofTZI79FkBRbvkavSq8ykpXsgZZYQCSzcFg0/RAYMktSZI5qOG0zJdvk1JwmBrEO
IjIK5dyXpLDMlLv9dVrumMHG5ivBcMzBX6pHzj6guqv8mDR5R4TcOFJgBeQTJiJFOSeNeSKmrAey
OoElMex9Gv01WcDBaBh4iBp8tCTXF/fniVCX6PB7P98935WnDkFY7p1hy8uHfCV6r7Rwh+0EXsWK
tNDWIjSgDkoQbdbOdFJi5pfn+IQCXvEWNGVl/idbmOtFnB2CzYssZDeYPfYA3E2RvmcZ96nqAA4m
onpBJ3FtOwa0q9M8VIJVu/YF5FvHy94JTE1XxsGV305g44O5aynwftXPyGp3PLNNfhOHAijLS8+Q
PkrJUAF+8q1q2LM7yMEJ8C4aShRteYW4/FUt0NPBG47/ZoPdPfgs6ghJYJ02pjdxqLXpe6EHCsdL
P2IQSc9yxkSHoJTpNkguI5FYu5rtlw6OrefJNN8rxgHwv8799DrwiphIeHZ8dU6x8R/oVLQMu03A
tGh6lvSNw2inDFdig7QJkkq2M8u70b4sC7EPn3P0L63uBR67mXV+ehknF7sPWVEWj1oKLW9JeXi4
OC6wEkNtZHa22wCbc1Kq8V8xyqmeQR4i2rsIq/lq8OK2wyVJWZjuITqSMILQnVXJAf2XQLotvCsU
IjD05eo9jvurUnM0fzI25A9ATeOqyiN/G/5Emdv0i7OmMlJrJYznW7L+mLwnTRHe+2i+p2+8RjLS
1QaPFzPClGmiajfz+z1qe1KlfNibQyvsfsudjrNFnA5yJjv3TgstXjtlohNmAEnySGlPWIypKqTx
HU54nr3PEY9MdTCvw6NnYsUeSGetkdBKw+VmjiWwrXuxyDzOU4NU66y4dUYDUv1iooRJmFs+/QyP
Ng5wRfVRukdXlB17pUFnaA+PtB0xqNKrKn4ZPr8wSvK569/4w9WMTA5EiU9XYyXY/O24E0yJAS2L
HihZUb9ftDBCq+Xw78pCfPLLCHVupEDkzFAdOl+otMVl+pOTI1GQwtgfWVosK4mqMwJvJ7vMDZuA
p3wyppyS/kh5ezNqHzHfIrSPDfWt3ox0r6jW4mGfteJjoFKsRoYqzaGpE0p7xd+mmajGwrXykHto
P6wdsFHiaylyAZgMBJ4/d7sFrsLct97UOSPclKWf1AfYs+qhDRF4ncdRwxejnyLJYd2Lw4eYDLsR
amY8Hndomv5EnAn1xHp32bOW5uJlw4b2TGvAjdj6c9vWugw2tDuGTdXp1jkwznj7TiS0ls1Loouv
o4sWJg6YdgYdgloxuhKw49MYy90dZTTivXQhS9g8IrEUWRSw8j1NuLQ7HDEWW4fnAp1M55P6Lz/3
kvE+pfN71dHjVP0ujbfX+ZtqM7qgb7CBHhwyaoH8vjhP942RRe/yLgfTsW3e0t+2TnQ3EvjifKDj
WtElaL6h0m2syt4AgnYqIwIrFNCDJQobgfbZ779mo7W93AVBbvMFbUKRfLT0dp7VSIiZ/ok/WM1d
/DA1fBEDy8cghmsL39OkIzPic5cIoaUDLd1r7WN6shvHEiZK8WYfzGwffxmN+rpgtKudAUPYfUEg
tF6XNr0Si3IRGuvY195d/+w71oeVeuqO8cTzx8WoVuoR+1UgbG8bE+jVMg4YS6ms0hPW46rxCiSW
ys36aonBnorejjCjnMwXc2OPvvTnISWCuekvk3tq0ubYo2dsUcCuGueE4Sw62DDAHwJByagoBlbL
+IufDiQ2ccBp99pogqwAMcgKTsMRY7kx67fWwyw0YxUDdw+reQl3NLJWcZdb5brig27ZWqZxF+YA
F/Vd7bDngQllrIZbe+QzStphur1pBP/q+Xfhv62pIyx4CUzWnv0+23CkkJ7J6CIUJfMsCsAbsNNw
3GUK7yi+HfOzjeguwBtV5qciE5mKC0KysIDkH2SAJtGTJwxj66T0xl3A4soNbjxrbsr76xz9Cite
jAGFMTZfxmwTpejMLZdxW03uKL+0E5xJbtHpgHpojP8KzSPW2S3xR+tBZr6SWJLEjV0L2A9b9iws
2K4WJQEXocW8j83dzzxTptyk6X0eifTm0sQsxCTSlWmb+BXSllMbgeMv7xZVSs5sjLFB9EvdUMZB
T2i5aiaOlX+Y0yvbQTrJmS7H5o7i2IxMzspF5bxmLGfruHg4/+E650wSifEip/MQcbtxEkvpRZoS
VFxWqFbfcZLZMWGvRzMdoCelr8adwCmbhMWWY5JDvY9/S7J1vKgkm5ScF4AHXCDG9JvxX2KG9SIO
l1miXvSF+wJ9lu2rlVzg6xNLnpQfiYl40XzN37qZEFAdny/NUQbtA0bQDrS3TBXGMczVbMLunx5D
9DlE3K/aQ23rY8yPpZF2bKB2csrDUd37ZrTH+He2MJvVLF6xqPXvY/eVgGxgMRUpDGVILExyBEE+
Zw/ilZB4BiW1Aj3bTpEVHdO2g1mEZV6TD7Ju+gCrtm6n0JaCspytyJWf9hF28OmeLzixKe/6Xf3W
bNUl+tTqnA8rlMTRThwgTGmFrp4GIJl/o0P5tsi8jiagnebJv7WXR1JILF9UtnsdSjs7+lz8w8TN
Y3KfMWeDDvVYfGKp3PtBGukGPyEn8cfyz249LUgtksTmvGjTmakP7TBPhWTjtXEiMpJToNLmbep3
rHVGJ3mJSVmCu8Is9vHKf+Vkir1S0QvC81ezCMA7RPIHOpSXhh4sAtxIP77YGPq8Z1/Cfx7iADtu
7G6PVrWzF6tTX+NbHbbi6PDx4o0BSvkWE578e0+/ypgWiSvK5SdDRPtuHcauOcV3/tqXOjSlaXcX
2cCwOOyRDetLJhKpCngqc0sG39ml6vuP+IuvpIvbB6cMPJzsknGfxTskA6c2VQ617CWVvdlEir+k
fKuI2j9mtCHtW533N57RjPNd+T4M1riLXWoSHtY0t9vfbTaIvjZsspSM7pwq0w7zMRjTHsyMgkyZ
tM5fEpYL5ER/JtQ6g9meqpzB/HIr9MLXMHLlX8twTN3iYpLVhimJl3CbnIZq6lX6I2ZI/NYqqN+A
7pPH2L4dyqVm0twceFUeMdvVwk2/+NsgNVxyvPzP16+ayITRDFvMVKcOeV54N4z150AN9VaGfCC2
Cn8mLP9xz9vNGnI6msSazNjfoR5YTMn4fd12Ehuml3lMsfeZNAIOCYzEG7MR4Uh/TcmjZu/oebf5
V5him861eFHmf0J2kZAS9gcFUU/CqLiQtmML6jBP0TqR0br81YhG6beVRN89r3Z2QWCCa5uObg3Q
GWO1ORFNkv6Nh2cNDA+KiRSjH8qz+j5OyEvtRbzrRXPqtp9kDqxR9jOD7KyffpGOMwccVGtUeSvp
bNiM7FKd3TSOPeQ6cCZXCHdofJjn9G6NJos2IuE7mWgGOkg6Flk1sBXzoDEQxRq7pFKOsmGdZsMI
Ko26u2IP7fTjdlr6MtxGMdQjJLwo9p4vbBfG8UF6TMt7/pwuEwOl2odk9qRjggtjRvGk5dVB+jMX
x7zXT0Wuhi3t2MJwSnmYIFG2PREO502tLnUiXZDGXlF9WRAOPxU1vXdN/iJjl0ApRXrgQVWxxQNa
R9sRJ+8bh55AiK/63OZ24/WJrKtthGvoQHmqzPws6/G1X1UCYr9ouBpizjaVvGWqJJO4jnxYue0d
aCGmv2zZdS2yyzhGoZTLJ9mNZHZ4ustY3QNb7CrG6EkrYWDogRIp9vNx8o3Hpm8ukJXuSUmo4N3U
HQGvntI/lpJNvtFxeTN0vceZ6T7VNLjtI4LYvWEajpjDWrq9/pWqlTRZqCkqMxiN1HZwGhbcfwtS
v7iwe74xDLOU0S/bbo8dX0DeL6bko3qAV4N17A9i2Bpek0DkUs0925sdTSuXec5Nhyb7PJbJFYDG
e1sQSx4FMURfBgveCisdYeH2I2P1nXp3Ujr0LDICd93XVyTKiAo1cHETpAwVWVlbNcjXbIuFnSQv
9Bq0IeiR8rLwzYAMeEP8qKDHwO7MmFMw0ZB3HIzJhIabp+IV7l5IdstpiZSjARnAWsyDwSsv5r9s
4YAC1qVyrnr21O10j/v4FQc2oJFO+Ez1R24ou8OrCrOvWpNHV3MmqDBCdYhR1AmWHESMztJ1r1Xj
PnFQvus96ICCca/dcSTr2+pChj6acoQgfAuYpxgWCMa6f5M1tkTIyTIaWMg50gB6eNuL2KMzbIuC
s7ERTLbYj8Tep9aym5K/IAR3qDvHEtlJTzBYjnKHQ/aQlTo+MvW4GTKZLigSIxB3Qk6nyq/vsLqP
bcDMzVjjk23cJ0ODVZUHw9ofMFstfocgImO0sq2sKUPJnP0kW8gwRNo3jz/qbrHAUTEPpkr164nP
OltdgTQfNO1zKxyLAsD3LpL6dyvuHohn9uVquZE2fmQMUwyJpUbkcT9ytSRF+05cXKschacfwY6J
3cqtgjCfHfCBkrTdPCt2hSNgAOaTnO41hiJWRtjIj6gSY14C1GcPUJGk3XO0Uhn9FR4anvQJyByX
9rohZ7X2gllgmcB3Pm6IGgxH1h4KVQivL7nwTtR+b1LEM9AGLZG+a5ISnjlQnEjH+KnlcVo5euO7
lMf4niKHPGyl+gqZJ9VZi0lb0Fff0CMUbb1s8XKO2TT7wgYzoexRKt4m6Z+Et3frW88C9Q1wxCMy
oZQPW54GBirlJ+8OjkZADx00QM4r2Tia9xEbD+45A/ZKxIPwRwXdVRGYfDWcTduuYltdsmoNNSU6
WsziIM6uHVDT5axXihchzdQGmbjK3I+eRuxBsgXIvBGi58VrCXGbxt284UcmDWS2JhybfP1kC8Z0
o3VDMh1Y4LJ6hTRC8dIlsytqOMnqBt6uwHbibOiSY5KDqe6UXCVcBRRTCnwdb6JYhvWGkYetWUUi
4vPH/0GCZnnsuOcTNYQm7DZdDtyYYjvXgQcnJCOVwSAPQWJKrqZ8s/YIlj8UIHTtBF1MkYwNNrpG
Qn5ry+Eq6O8oic706EUfpOS9oWDzceg7VaHiTs+Oc6mc4gztrvGGuDDQVJ1ZiEBkanSHJAhDWqg3
zvA6xM8XEEZTqWpoQYxWejOsRT2MmT4zT5v6+pQmK8nVpB+NRwy6zH8xv5DLNAOvadnbyO58zouW
I8BJNitYv/JOP8wWT1FqHvtOh5xxNa2EdtTPVGLgTTKwRaiKKTrZ+N5k073spLs4a3fKs0lG06p8
5xmYV+FYhnZZKXA05n1EcTZILBcoOydDCdVpDbe8ZDmigtL3LTN22zHaSQAwgbIxFDT9RB58mXnW
VJyiLTkuBNNY36mVBFbBFsg4R37kcZjaZfthCkYo9cjlYoKU6Se61F2CaZfDImAfCD54wmC12ihR
BvbzKBnKQnZNlksiq7BVipl/xrslMMIuKoh/WPctq6pOqvyFrqFBGZ7Cx7PY6onjbjQhHsgwiZWT
GWuQdYEazJ8y+BQ9E47M4o8go0sFX2iPBkCTjwChiJF4TqCojVN1Oilj/1JKx8UsD5YLbW9tkCyU
KOTjU89J0dTcfjCC2gXCh11DNPGqVAlEPtTi1h0tKqKMZNnVFwTBrqP+bjXuQO2+TOkdkRAWwv3/
c6Vn9Jwqe6k0eUD2PQgRkOUi1WXk3OpsYGtyuabCn8ZuL/w+X8FHlGQI1azbOg0v2g2j3yRLlyaa
rxCMGDwXvRNBusY9gRFHYPy5Bc8NY1zb6IVTV7pxfABWt/joqtKvIsT7WdocsQmtL3vAtKFoRz1R
bnmr3g11ehlRJmIJJP1WWiEbEKwyNM213oRLlIoXuaNj1Q89CVbNORoXPxZLfyTxWidVUlYsTszO
AyOjKiisOE57jl7EpShkPUSgHcdZ6TQB7yXdt3Lst5lmv3dM2QiXX1iWHo+Lh+ECTwDRQEAge73b
bxv2TGPep9i99TDjnZ1q/AilfBsfrDbnVnrJNONFOEz7WDdCnWif9qL0EwztXXUjbHSoFcj9SYA0
3lFT0bVmzdUwHuTwDSeLRJ0p9eC0barXguTZ6o8yMz9A55GLU8HDiiwm0JnfpneEE/0ppf5E/PVp
6B9dASmZ8Sh1+tlAntSTR56YYfGvbL62sdy3cBRYzAFWCqGBXkr1Z6quFKtMyPO0fWmTHvwfern0
N9epNznhyCoWjesslV7fTYHQWgGLMR4sYfth3Cfn10QGRNrcN3qJxMAEIQ+owjAqg20YukM/f1Zj
hyiyu6xTc8lVe5XGD1YcSiDgpCLiCkxa5AkCoBWqQh5qC+ZN4+YFsTeE2iZT76mJ4m0Ru0cE0Ghl
64q7n4zYjY0EM++VZ6Z1hs4KKAiOhsCEfze07VXLWaEm+jVizNmU5+XPxjqEGRXrOx2KRcoPReMO
gEAAQStxymKw9W54CGr6QS8Rx0HejrZVwgjJjgNega5OX/OOmS0fOB7vXBBJL275jm9PrPsG+dWw
VX6ymfRdynQQL8uM9kNn/CFiYpWtI6vmfjw1whzOv+TWkB6EJ6WfzVueDPeVSPRCD+c1KDeEI7RC
Wi3QOOqn6WFWhCHR4A5j5E9HKSoPtS74NBjSmoZRf8mQibRo9bHlyeeRdSxtM5GiXT4cqZVqtvsb
oBrCJ3MYnRIrSu50uGcLLVykPtQYR8dOaOejYjBFSwrod0YwtQhthP1spMEySId0LA7Vo2N1yV6C
OYnHwMl7aisNzOkAo9oE3yFbYsq2WdznxBSZeEDzdfIUMfbAu7oRz4sOIuipkBRqkEaICPpEdA3Y
CqNxGKR7qRkB7bQtPnWcyqXo2qtApm+XwHmkTELc35oTtPD6tQaHQfb8ztBVrvqf54Db6m59NF1X
FvIRE7NCEc985GtWG4AKEYbnqLJm0khhL0i8JWNFWLLKF95rgrJbo4gcnpbYyMG0QlZyRJ+OFr61
/AW3LVoB1mEAM5Vr58+1fk5LYHaieEIZrxF8rLDqBUy4HWICjiemslqNSWA88Wldvkh9YEQkMAVl
LxQtmPiAtooCUmz2kykURVBpUnMyuzbMpv4s9/WlZN6l7eWfqtvCeq4vVTSDs5CdUtguyMNPSUxl
YOQ3tPi3jdCKCXXl7BTl4Cv8MFfuBBMqYdn4ZhTR6bNPQETRiPq+Bf9PyoPZn1lBZXWFKShyN0Q1
PKAa9CTzOE1/FulQEaM8vmYWl4fENhZ5uco0s9Cx+IneRBjvVPzVEfPlESqIaUI0yPNDsKTiSVW9
Lx0d/DDOgRQYgoQUFN+yrrqm6CTwebJSAS6aexnAfubokXZ4qyitIVaADyqOFadqqtNpqcvJEnNc
8rS/asqMAGsu/grS0Zr8qdlb95uJhMJwl+UVc61pIh4ijR5Ptq+XHfqyXan6ZKsS78r192m0gi3h
2py27G3KFeCSw3FapbeZxNO2/xh1C1kBON7p8JehvY+LgsIwxOfD/tZRGWw3UfIyJHK4aiHbaTEd
iaWMDhrNRf4HciWJLOcoGcI+Om7peIiayK8rX81mu069WKLeEWp+5Lu1JNxOAN5/Bu0IgCdiKVng
5KOMmaK/snhHJY9HcKAM4YWco0PGWTRDCHOM9i0FzNYOR9kMVj1yc1gJpbxbm8ylAHoZqvNKhNRW
tJdI0a8WujHgeZg/Z0MI8+g72XayKXgsds8GFtC5tc69qJ3VSDpLSCv6ezkot+8GZB7rQlOg1+wv
qqdSDOI1BdgiTzi7iwJzMkR4+v6EQaM8EdkzyD6malNjIYT7taJPL51BQkCHWycXnVxMglEdghod
HIuGiyWNjpJIB3kySfYu4OEOflrtBG7qmiF5o+Sst3U/mxw1X7zSiR6JFu8nddr3pYYNFZ4Psar0
E7r20pTCq1Lpb9Xav0/ih4z16d/cBFqcgsYToaT/x9KZ7TaOZFv0iwiQDI6vkqiJmiVP+UKkM50c
g/P89Xex+gLtRnchq8qWJUacffZem4ZLOM6xumE2Wc2wbEXb+HhdO37WTio3wRjSMa4C4bdAW4Bs
nHnP1lW+pUTYK0KCODArcq+cO2+ITqMMD/Pb8uPRYJm42wKWEWUgyjMdxj3l83tHp1LQAIdbIRGm
1IU2tJKZtP9YW9rndlVEMogXaBijg42T2CKwptmHDO7nZPxmEZBuHdK1RaVtJtFe8OPMJzPDgK2m
x7SkeRxwU8nNrCp5rb/LOF6BmsRTT/8kT06oiducT0jcdjuFT0hDb5X4NixC5fPfTCkekNC0Yp0v
pmH4JzOmlQzdlPY7KdgodZcUJRP0U4bvTQG+a15kRH612yhfWvWmaPOn0hufrEpWczw+AhR6lXEf
RRRI8H4yDrKjGmrVT0cRWRSpQTGlKnAINlj/uKnVV+BdEbp21ayH7O4EKvzgS1NrtMySxkhvNk3M
RodzQH7oqfwY9vVP6nBxdI+inCEeq6eo4OUotkqyi68BCjDFbGSv1+rHMPyzlFfGlUGA7k4BiESk
GuN2rcFSySF/O9xNcry/gbnjAnR3U39Q/1R0z3Jhc6wr1IgbE10Oao7QeuD8atBEHFe+Rr15C0Eq
NdgG5t1UfNrZe6v/6kM+SM5t4LAfYPdr805v8c5n+Fjs6VA9qVbIF84qTNW68KiAb5t3Pc2grF2b
9pDXut8+1OY8WcVmpkQADiIltx4Hq0fRiZdYX4mZgy1QubxwYuVEfGlO5V8ExCEPP9hD0YG0nzIa
KH9sFnqqzrwT/zTdk5XVSQQs2GYHMup85Y5UsTAwPLuA/C/Mp0OjRAyXCWLvR4D3kX44A+sro4oW
cKGot2KeGN69Yb4l+ssu/1QATkZIFw50kxYARvgKIyAUv2hr45RBA8CUQR0D7GGLKqJ4uhh/IpZR
YbZpxqdTnieFitTklwZarcfUvKQiN2mTeDMbPnPKVx9F/kWe244hmecsxt8otaMJeYjeEO6diwPX
3ak+u3CjYL3XeKs2xwwvYTDRjUL63baf8nOSzOZkxDrCKYSQaL/6IJY434O90+3L4Y9ZQCltfzrO
YG0kVFCQLSPVOG002LpZu47jS9JvsS3oiEZ68BP+BArtNan4L19Rka+A2v5luD+GhT5dIHa0UKRw
aKrRPgOXM5OWDcyPJlzn1m4YWJPpmDf3kj8tBd91H1I+3PoWSkudmpAwnuXVbuVZcgMN60ecxk+z
1p4GV074eS4OrkhfG+8mVpfw0ioTzw/3OjgTH3q46sSaCYe2BGRxgOyNtoV2CGpcbpPZPIyBue8t
wlMYuyvEBipARoWroe6wt6z2Zqnvm+w9LL75/qz+kdWw4/KdYgI3yD+QLY6tNRxUwndMS/ZMDkxV
11X1qEeFTE1HXfkSkCaex1PVYTgSUwOK6IN2Q1gsKh6AJ85SqCLJBpTb5MaHJvvTrNUKoT860wwW
rSfTOc6WC0twPTuYHZNwndgV0gT3bI0b6VjQvPCmOFwZkcpZEpl8mhsNk9P0E2oc/woNi40AqK/s
hI3XzilpQ19ujQHnfz8WnKPtXjXNlY7k35GpmzGp+IlB8EqUZ1Nn/T8/zDY6Vi6SyxLhQN7Ms8/F
dtNjWCm6r8F5tz/EQOp6+qsZ+dZybb+k9y4NeqACPIN4FqmafpJnQid72p/2bgLt9OFk6XaudhqK
Vqbj6YYzNM/1jkTQKMqD1DjHeyA1TPVm6QfcGrgIFMrf8tU7zqPqNFSf45KegYCmwkeVzV+Cz33T
I1HHvPw4ZJjiqTzJC+f0rb0CLGpUD3nfMRcql8OyWdeHoIles+s8fvE/B+qujOhBmGzEnND+qbjv
NfXsKTZqlX+1RwXwD9n8IDtEln3I8U0DeanpWlFisJUw9HhP5acs0TBRK2CwVkLQoFHUXtkTmusa
5tXhmJi/EdZpZgA0YB/rq3zUDRzHpXGIoQRgEc9sG7OqcUylBve8ONj5hK0T2894KMmGxIMNSDrb
yplTNRTbpFcInHOOcdNL73rqzQFwNpR925AY0tbiQ84km0aAs7jM4xV8EB5zCnstnO1yqnYJEUWk
Io6VSBm2FTu/NMfjflT7wZMtf5XYnyJccjEUda2gGgTvnENvFCA73PbFuYJ3QXjjc/zQ/n8m0sPm
KKnZGY6iTo8DcUBZtlvcV3k2Yz3LRrjKf6evwh23oxMjOWjezF5EnJMq9XC/6w1T+2R5joFT758z
4I3RcZpDrxSZs8XqaN4lLEyC0M/JxG6ovSoqYHqb98jWhQcePPkzbD0uZdZde1KYVq9ch83AKj83
T3FhnjxCDMrAVhQwBtiwoI534khKC9e2URMoAJehkcKiHMCrvTD5RcvVeohpYltKD3juTMRSq/bQ
ryMDzPZ0aYd2l7maLyxWjKt2r2F3RAJbCywdzKp9e0SXdhsfczhOrd1YGIeytfcDevni7zTbN3ug
f6aF4YWXfBO6/TUw9ZtITGqb8pvLjAy990fHDaJWy/YrwGcTHFumleFCsSJMRkt4NKcKOnFHukks
XD6QErBW4siTGKfxiDemJz0YiPBiXeZR5aSU2iUfKwKKBg1GXP2zyTei8jU30dvoird0XPNoktOd
DasuH8kYP1hzJzl6clDf4frcZBVic0uuIlzt+nb0lHXPNqBfPeIzssu9ba0rdO2Tag7Q18W5SfJN
arOQpUkT8IYwIZXQaGXzc9eZBjgAY58O1ATtajK2JfkcHP0xUix54oG8SWfZzI/HmcgJvFHfnBXq
VdId71uODiI/+oPyjDp78RO/ZW7xnpKgbSU+gPFGsdluysJzKPtb1GW3+AaKDruefaRgwS9LKtK6
4tiElzCAap0Oh+hfUSUerq+9CjBTmxpyc/MJltMKc6JPy/OJvezV0Hn/vWnIcq23K72uvBvAPWed
s7R9WlfsqzPny9oEDxaaS2NWd3OdAPZtSYChjuVOd9io/grdUxoSsl54C+NaLb6Vb2ATiko1mCzX
BgbBrhDnoqUKxul9E3iZ4KbdRR96YB8HmrRBHeT4mLQSeOo475udW7wmbgmAbCcyyo2XtGw46m/w
uhgD62M0i2Osf810Evye7PJEXE5IIIK/s+ogisgz+HlN8Shj0Md0VyeNp95V4iDARie01JLmtGB+
Am6FzJvI5irayCMotylPSoSzLCp9xWmZ4yef3Zih31Pz3DMfljgxQB/6jlftAZ4BAkBnYOQLOX9R
4vbmRjrOEW/czapjvOYfxI4KLivW/KUV7paYFNeqYMeH35Wqr6OA2opyCkNel984dRobRwohw/R3
OXGyN86+o1tD5FAiofBjYtpLbNftnsceq+Nk3wb20tlJaG37K1FIU5gJkDKcRZsifGGGm2Em/g8X
khG4X3AhGcnTjmFkuXHSVDDKiM9Ufx0EveV5sjP3/D8lv05leB91tmfgeKK9odjPiuHLYPgqne5d
NbX38N6Z3fNBrGO5+qf22i6gey1nrnm2YdVTB11jZ6kHY1cvKynZkcjElSOpWhX6FgrPtvb1r5oj
bsmmbpzNg30GjxsAD36RaUyRziEKiJYN5b7S852xsXtlV/2hfszXyNEVwXhpbXS1raITPKsZomd4
zjlsGkM/dngko/baTMsHAlMPGW39hatcZtx9QmRmT1sIOPHDosQlap198qookmoyCgfKg8aeSJDk
57NZALYbTc+gQssgF+Ko5PJmiL3KEb+FxiCoMwhqKsW5qUU59lpY3IdrynC3KBjuUut26qu94isn
wyk39msPPBbC3KUa9KsvDgnW2QDceX/JnemUfULelz2A5zE6C4cfsFCuEgkCWW4lxvwxFQ381acy
WU8jPDu9RUSBk42vIgNz8Sh+K5ZOOziPd0J2YTjs0xo+Kcacnqovbck3Jo8YcD1KQiHRj3H9UEEk
oFPEVBDptk5sEbgyeARqONHMGsjKYmsbhETYssdY94L3wjaW9w/AxF1/pTkJ/xIr4zw8cnf6nZbT
oY3Ho2MZvsXOFXbB9vsV6piIizVNVndWPasSGH3Bm8rujVere+Y8eiGAfkxLE5QyxkCuYI6KMy0+
U0vhVOABSaoWFGsmGc1XuGvWrRb4E+UKPc+RtInOYTdfDCO8RWV179L2kV1zLtsaH5PwpNjVyZWf
MJa44FAl2RyT+CvPLa9LOOi5VlTRYYIhGeG/HepfnabuM6LXsxLvh5rdO35SwvkdePJ4sWexo0nm
fTebvKsxQow4z+ivJr+j/Gh0oU7caap+y/uWHl6iZO8lRynD7K0ouCBOp6JGr1jF+/w2/c4JEqb5
Zu61s61PvLsav0jzY/0VsuQZKedqBi6ALpCYcT4Ry5/qQ81WV2Ormyk0b8Cc6kJWGbWvtYNvq8se
qKCOPi1PCXuB2SmhQ4DTMS7E6vXET98UNm8WNQ1zyJNc068C/3WqEIc3blrywqbqdM515kjsu5i/
LzwnxdHJT44yHLr+XuXpmTCQAeC148bHbkkFNjuQdg0ojBFhu7GcM4WDuoZ8yKnT/QuUv4HAocWV
CobNcUZfTtGXJ3JDfXurdB1qVrnVWhYT0avqXpXqWyci8sscJi46KMpx9jWkNb33SnOH5SpZJJYA
0Tm55O6LQrXPYf7EFpZjQYjGv3HqpVi7EMO5/6XVGwMiaerFN5Yp5g37gnOyY+5DLu9gtHBQbNgb
1sVQri3iBwKo3oyvLxsPvCHM5Q8NBxc7dG/uegxvTrLpxe/F9WCijLA/7+VniLUo2kcNCAlFY/D6
F23zNoJrn7GwnD0HPzF36WJvM9+8XCGxozePdvgRzrwanXs9vkc5m2OKXajvYDkVKPtw8OrWr9XN
lBU7nI9zSlgmhd6NoUoGkPSgx7ahuS9nAry0hVRadsCoZQzpWcslKY1NtOlUJAj4GCEtw7jtSODu
kAk5TQ4Dkjb3Bi6ZARHPevpri3bThyE9yPV/t2L7F5rdaTBZULLTUPjJ1OGro/nNLo+zPNvA8pzT
iiKTCbPu5Po545LSXUIUq4F/S/xlNutWUgtHTMjN7j14prQeWb4+xv6iOPG6S5CoNhSfBU7nt+m6
iop3yk96eVfBervcKHmopBdL0DaWbDNnODbwMwz++ZG1w7qhvVqi6GNhY5TKPcnuBZ8EJ8eakXi7
mKJHLhMi0znQhPGmZTzLijX/cb8lVTdNNJwsziB8EZkl/Qhqrr5tXYpa4wi2DYlrnIMQjc7RVrgv
tzFOIF9z+MmyxF3vW6B5oIYy8eG2kyZ6kbotWKkaXxEUHtV5d+B+sZtgn7Ib7djjGjZzSyA71Lj/
zCVAA9ySqWVLj6/XfOmWvAwWjabnrjq4+B0IgjlmdIiNh1J9tyrQbjlsc4CHtHkYwmOO9Bip3IcJ
VhofbCkh7x5J22ILNLZkmfakwvwsQoJQg+OMy51fUvw1ddfqHEcYwxXgcP0ldpniUQPDCVBef0QI
cEM6erX12OKonLMXD/Uej5Vo/WqXN2AOrHNrzB6+PBUpsu8vw0hJndjjruBGlOAKGUOxtl02+5mx
cc1rTaU8CDfMAtQ3cI2Q6d8ZTnGK6s9KnlKalPDRTUwDqEw/hvp7rYYrJbVrzQLhgoVd5Gc7PxNT
Foy7yge9PG6ywesWmWvwQkT7+fvlCc/AynXj1dT8pL4GJGFo5nWJ9tbzKydl1wGbI57nKgfcBGLo
nnx3PdtuJoi9lRV7sapYlw4kM9pkCwqX8lqu5Pa8k//o+zssnyPWRQx+/MzsHN6C+I4plXcXHCnm
KJsHhO5+FH7d8VZhO+f8wJPYGg73aHutJN2xVLauvA7dxL0NsIfCgcbg417rTV/eix6PRw1FZtU0
p8oebk5s3j8HGa4m0m86X5vJtuCRYQ8DKJjQ0A4FaE1FxGhSjq3skyg+mFS60z7ACjahOAhyDQjf
2XqQr6SQvtc33W9wwpNX8aqplbGvdQACOOPrF6wUK7losMaNnPIbdVrbCLZCg+lk24eiiH1NIAls
ahBk4ayu9fpNpV6v6dsX3lVMpEQoG6n4TQW7Jr2USnnhUWhMR4xkx9a8CiZynIyLTzNRAd6pK4bu
5Gmq7cWkHY0RU+yF4tt1dAhcmuT4GmIX8h6mDVAzZvyZhof4F594LgFkeO9Bs1T6YSiEOhmtlE8D
pKo20nmJmF9pmITGeqOhCC19itXkzWbmQYsFEvwnjlJs1+qp7Uc/NJWVQ2FzltKIGLFr9SJkK3C2
rgcKjjjWhjXb7B6gV4UQMSyr3gIaTgxIBefe1jYQPNKlZGsatpOJRtYvr+MI+sL19DfDJe8uql2W
flkoWQErYrS4zlX3CQYhOdSHIYP3EGxwq1+0sLpgQaJuj4sATJym7S9S1Jdyji/OoXHDM6enVLSz
bK/xj2MG3JeGZ+23p64wEKKQnGfwJgoDD/3w20xXrpFZXI2iRErKzyFkXz9Lf1ugucl66fam/gvH
tTSr9ewm2zh6DfSl9yB9SIt6NvA0jUs36xq2nM54yOLolC0tlR6A1iRmuN8T68ADYO9NigUX86bG
fNFVjBCly4JqAUzK4r8nb8IoBwwWxx5p8asD9IhNALFV+oAIBFzRFJcyTlowPTP/NAd9dXC/a7jS
FKXZo3UPshh0EHrvFKz7vMakq31Lff4srFvH8Sn17UwtESYDha09889iOFYST0leAqaY5cKQCvdx
ClHCoD+GPSNXYZJsCU/M9iMZ/jVGdjVk++GEynuLq8M8oxrz3Jx5bpp56Bu5Bl9zpQfY0IZLaLDX
POZ0KrVBvE4avKR2e1QQDS0OMJsjMK2xucx/NHU8LSblRiADdt0t14N72MvnhCwRYwee1rrV0CxS
nO2yZeWIaBG1lOFujL4+Z3l7ZlXM9dAxz7PBZ4SHaW20NH+O19awrvYUMKnGNxuGP+Q+jmNPmAii
1s5MAL6Y5MLpq+rpJhT95TucnRXUR2BZBbsi12b6wrXhAvZyVdZ3Iy9+/NdVbCRfXAPBlRL3KxML
9hW/wYxUTn/G+um4CMb6UsGDcgTBpv6IaPYyBc1sOxv+kNvfhsTLpHEKDDpFurOmBCfGK8GaucN3
IKqtzbYj4sNoM1Yw3W500MuJ1uNEeQ1WiLs935Y84DvbZpKGmsdCC0F6t8h+bE1iepLCp5o/RzAQ
mqXvsi9NqH5VcieYyoNeS5yfrQ8rs8cwGVrTOVD7Sxeup0zi6+ghbEuGGmvVyMxXMtaXS8CI2d7o
gFp2fgpSzCl9By9EioFVXVpYCBNiw8ZTZx9sFa/rYBN0WlkiPNe26bfNwDOi4Dncb+L4V0uwvMi6
7RKqjzKYCiuOBc+miE8pHDww11AAKo2xQmMhCapy40zTRk1R0p8o4RuVLFKHZhJiFa2so24YvtHP
SGQ3wuBpaN7qU5djpCovqTNtHBp1lxo+tIJGW26kuzoEpKOUu7k7FnV7q5vhCh8KuegzZZ8fTMkp
VgFz1wi2KjU3Gskqjjj0tIp9niMRJGp7Z1NC12FMdVprX2ArX4TWYvpKBOucofO6HTtirx3YEIwt
POJxm5FfWprDGHbjloDuVo2IzbPBzviaKxZmJOh6m/ehcRgi9QADaVxuGra4ucYvx6GoWlcv5TCc
9S47Cd0EaFsdWfxovyr+q/kJGdQ79NVGXCye/SQJH7k9X4oElEcz568UOooVPUR+y6AT9ouyAFPn
XziJq6yUK0Gh6QLAnYOJml9pQH1+s+RX/s/FwjHRW9cvU7Vj7R0zpZelIq64yNMM5Jca54W9iUqk
eUR35Z6N/Guqd82BfSpe3Wkc4axLHDTGL1kVdKxzwotDBIl/ct+jyWI9ttEmBiD6h2Xo9yPvltI+
9MyN/QpB5I+0FBRTrIvrEEs13oGBJ6TD/KN50/UP9WGnUKO31Lkyz16NCPk029BVflf67BHpwUPU
oIkLHnyX6gQWPpTruj1PF77XXTHz+2vUQ6nTqyG2nUyg83a7phXoNMlu+KlykJE1DkZMw116e+Ws
TxpKFbQGEzFfHcUKzLsQTENuwD9tUu/JqVJNx94TeqVaI6eA5Fft02j8gj/RqOu4fyXDzWRmqDFP
h4dsG5b0pRmXam7eLBG8zUxFIeteh7+U3vJ4vlLvgG7PcixDbA61U5haLDIx2SDbZBDhurY5qSGx
/1TzE7ySDhMtplEMx2i05hztMpxrzovwORksM5Q3mfQXO+QZJCOIYytFVntZ3kMXqJe1yZN7rHZn
PX/RLUtJSI26QSnMTYpHT+9aXNtQWtgW04Qxrf4Y1My6hYdfJ21gehknOVu+oG9Goer0t0tqWiMu
udQgENFW1GPv0gI07U19YVpzqaPiaDgulLi4c8g3tr5BKtGMg2Mi1GMKYttxWfF7teZuWXv1qsJ9
peAlw0fbzB6Fll5hOBuDVXD2J016X2W5OcBfjbPo4igcWhPL84z60Na42xhgQh6QyZYhMtUTKJHR
FTdBMZzLxvaBkpyC5CeJg53RjteuCO8pv5smZ/+bi01GfCh748avpPpnWsVfip5+kVviHYBXFb+A
GM6JVp6FVpN4+C5qfimq7VtJ4femRkcCO08uiqsdFZZnvSrXAsuPRFxWawdxOc6ITFCeVOGq0nYf
TXPEcnExPeW94aINW5jIyJ8G6GYVmjvtTpz8URnqi1K6GUT13e3lyWaqi2b9jccgmgPif028jq95
f5hgWQR41ynMW8Z9Vu7WrO5E4GxkwLJs6p5GvpbItRQD+eKxMk3lIttmPVn2BluWjpkro47ILUJv
GGtPf9pgGZIUkxuDADPXbCxV7yuzEoRGgSxHm1iRBDmNc5zml7kcgKKc57Wg148u14g/WkZshDUO
VuI0rZj5pVRsdk0CYJSZ9ClydvgiTJeSjR4VeWjJRpezu15yj8ZXeg76V2qq166yXgrDnZR4DhHF
1onRYnQFkcu2i1de9MOxt78UBxItzxAqAEyaXkuHIDhvWjx25i88cBO5fArABioqWFgSB8x4XXNl
fFPS6V2ll7tyWI6+CRJbuvERy/bFb/Y5TAyV2ltJOt6K25cTzHe+hdSd71oS39DjTONXNvaHymZj
zMr5a4p9/TaxKs2b04TZ1GZ7oz3c9sdM7TNcv5MVb1zWNnUHn4R6mE5FmS7PnHM7Iyj2VJpQekfw
n4su5gTLTwjuxAqziHsWw4iBN1y3lEYYS2eWcYlAIYr5O4vbc1aPp1r7XX7LVq7Bv6JetWa3Xh4N
CNTX0iRi+FKDGhnSPJDPiJQTRkd/VH+HSFcuGuVwgxZBcmaJDOYpRRjMq8HXULrY8PaDnb8Hc/Bm
L4veAnZks2a/+FC8tC6vRd5fxnE4R2N1Gmcq1ilTgqzWKQRKB4vAyRr9SHEu0u5uw7azOjZqeREg
7oHPmJrLOsGUVYV8UDV5Fbq86sUqzvo7Qcowip4yah5z5t4aZNR1k221tDyk7XBoYesP4ifEJGjT
6ALbgt/MLgkUH7yaDZ9KrLENJ7y3m1l9H6vpPYYpCrWulU/D+EezIqul7jpWysWVG64c+wTjG6b6
2RtMA8v7uM3HcmvkBI/mp93+Aesdw0RaRVSk8ZStDaaCkGvG1rzo0E9gUfC5Yp+IJ+i/Q3wcTsIg
ZZCdwnHHHWmP4/3ogmEzvXE6T4kNuxnZm9BMLxmJ4CAjdCXjRy6so1P8Naa1pRfnie3SIAnYEbA1
V3OmE1aztpISyK4hj9LhPaPAMWwfSlju2+hRcrNQjw0CD26DNSmImcr4TtuZLANYCoES6MH1tRF9
0P2bMwElZqXz1OueNkN7rPx4cPwMAt8mn6FazM6D2ydU/IF4Vscx0RPKYILNnvFDz8o3RXXfrOOv
HmyaWnZXWy2uPdg0sS2Arql5jSK8RTLzBAkzsipbTEqcjxTLJVxvTTrIB28UiRebNKZoDaEqCksd
rLS5V7MaT5fV+Ldmz54qfJegQ8PPk+jGIbVvSt1sc4x1aqcdAw2I6jbrY6L38pbW6S2enCveKiM8
VJL7fIiGtONQlnSisNXXHtvXZKy6N9lf3SXoByZdkKgc9elAqOcwEFl1Iu4wk3YIPT3XiEWedbc7
R4W2DkJyTfZ8I0weG8oSNi+WAFO6HSOLqZfgRPXbya1TVMuzEctjFR5S2G3oYRQbHCEukBTbkyWW
vzrHuE5cOkpJmjAdbpwNdka8pDPQImFjmrc0ao4CuWY6qe3C/d1PuHTGyYvwdoZ8HxP4FdJsrri6
VIbpY8AQAiCq5DuxSvI8sIdw4dOC40k2tQqletWgbYDabUwIRLXc1WLplQBiHSkezetUJowIKybC
yjDqOyXwbC052uSHlC6m4wzsVYCVnzaZodrPfAmLdaqVwBAlsT1bu4BmsKr6ahIUKa6Wva9HNg5K
IOh5AAj21trQoyz34EL/DxbatFkdjO7o/mu0atsbX50+HoMOq6VTHeRXDxC2Gcwd4cidAfGJ7oQ+
foKBu0TwSmhvU/9x4biFPGkIIcxYpMp2uWvuUzqrYD1Q2k5DXEqpR8b9mrB6FREN/82YUvxBmbCb
XcMneOy2OQBjm9q23LrrcMiW16xubtCOcjIphBIMugT0oN3ITmziStno5KuaDAc0GnxBnRpOLsdy
4KiROWirreSiXljzFl7ERJ+3xvZUDL1fZaPviHVS/zlVkbp3SEXXPEJVaiTRLtruUdd+gjfFoBqe
XfZaJJ+l+kY+wQZT5lKx/Cz79zT8q9ME7S4k2E1Js1dyKWV0gPzLdN6FBksHHn2ruX+PZr7h8eiC
+tLzk5uQ9yueqvMpJVWjRgeWByX7blXurdUpCpHjpo7BAvYUw1/jQqyi8rO2fkvPQcBwkY5DNd2n
2cRmpF8XmLsIZxyGcjzkqnGYkB/qneAtH6jTmYkS+XQM6dhiEBr6i5hJC0OuH9fxfZRnZyFkIzPF
X+WWwNR+asYDemh5dcqtRNCGOYEbGVQHFeAUk8uU9ypc7YJ3ZaYeWsyW5mjQi4e6m/iSD2oVM1GR
NYTflbox+m4+bwxp7QN73Dcsc4zK2XEzHqRc6e6/BGBQaqGethv+6T2WUxJFZXeqGfI6FGCzNV5F
BIVKyd+mLnlTOWoBf6jbplB4Yf9VevKRqN+WfcKV90C3Es+DxaeS8Z+ICp3JI715yWlGXRV7R+XV
Un4ErkTgXDxKuPo8TLu8j4m8OWx9CAn11TP+38JkJBaH3M6h0JbHwHahp/Jwn7NDOnLcPoqYHLHA
GaGlG5LdNDKPbCqioFvhNZpxJ5mKn7t3tTc5+pkwSVCLt8mBxZQxewHz2pnADyQ7ZvYxArV/JojT
ZQR/X3rxGKJ/VtLuJpUaNfFG8AAfn9JBtORVS1DF3Lv5jfJIsEiP9ulRG//x/Iyz27QY0qJ/5Ktz
ZIoUmcJseQZxUH65XKZVYFUOTuJ7aDvXSRo32tWEb0YO9W3rjBIFT5Cj0QuU4pVCjtNEC28qSGeY
xbiNTZ6evc/TO8a/0pW7QPtUW7oVmKvadd9qhOg27IXa4lMAuX/WOIBqxJMsaJ6KutLyuxRyGwnP
NGlc9BOBMiW233kUwfMm30PGx6InwIo44Z8YisvPtAFoZJBEjdSj+1ERAYjVo0XWBjGeklcTP3j6
U3YfiVwvXdcGX2F3UobIG1AgRMJStm/oUCScOUD5eo+y4NU3sGuSwdOblnPZ8Sy1u1pmc67D7jIO
3U3m8LK0wcu3bZM+OasIYwcDKIf+mDbvsQOvNX8uIcxQbwmBrJYQJpU2ambt6vIT6WKk9s8BTJFf
cFdsYnsjV7WBDSx0dxIULMobKzKMeqmy7wSFZFzkAeUSYNg0dXMmt38e6ZHS3eKs6Mk5ZrnfJaAb
Jueovs/AyPlFsBovxmFbUJqlwYuxOboHI/VKaMdy2gig6bXNRa+ngUll9dp2p1jUZ7uXF0OzyEUd
SlTBhB0Xoc3ibXTEG00nbwWLxYE9Y8Fibrlo9nxQMypnRmNXoWKG1rpfYgS7uElvehfeVN2gVay9
Wl8LhBxORqifE7rZG53CndmG9J+u8o8Mm3vev9ROPy18dCxTILSRE6DSPayIN1tJSBCOW1JpBM3F
vtf5h570gYQjE/K6ySs49UmNvbs4lx4F9fvUZgEl50OcZEdJh3D9zWA72fgVMl+DRVphbNFs63TK
5MbOG7/Wv4rWXFlOAKr1Foa/KzqwZcbkN+H43DBDIMK6uw5Uqp0Q4qRsqRf5Jit+dJwuCh3E4a0U
5mdRflX6xgiuxk0xCeZjCi4EgF37FYDPHOv2mA1cXB6t/QoBnuPcGfv5qNZX+oDtCWG8Eh8FW3rV
JXFWk45n1ebmG9cIcRvZXsYgYmDEmXnmhmvTXhOIC+tP87xY9Rxan2gma/UT11y5+sGV5pY7dr95
UO2d18DkANldU2F1sOD5DxFrr8XFHd2djUv9hhvAmSxftdVzTDAy6TibdXwyA68WArDiVdRVmyaq
I9OCOW8zkyY6W9lC29otVirIcBnnIlEWdWa3Q1N7wjmJMi4VBLhg5E33Gag0vbKiqIhgrYoXOreU
v4KJEtOw2pUVykhkbVkbB98BoBEcQKafMF94IV6ObJ26LMfclbBR/3FQBhg36/wYcJUHbxfyxxea
Tqv9H0nntdwqsoXhJ6KKHG4VEcqSJdm+oextm9DkDE9/PuZUjWem9rZlCZrutf71B+kWhDph5cXF
CM9iG43Aoh8328xOGe7XZraUhc3u1l2ylwXZWoYCjY5qnOQ1hwGpO68kAoNpf2yNaGfCOyyuvhIf
8fTLNt2COLJNHNabqFnZOY7tCM6rVtnpH5gUYfaGh8ob78iyiOXp3kaGpsXcc4lTMliHrJjnE8uy
vYpjK5Qb1nWmlXg1eCL+ejtLTOih/K0BGaOqT2JS/2/SjjthYOy7KEFoWUK46c4D8cbxxbfLK+Tw
WxT0N0ob+rGsQ76JzbZN/GyMJzX0vEWHlqZjMkY0cLKp1eoQky+paPbeLEBoO7EfStVjh8E7X1f6
nWKvQpGu+rT17A4gpDWR5vdLYEfLIbYvw5yNuogKf70wG/1mQA+KRIEZqYnJXnvOprW6yX0WXptt
iZVM+qe8UuHYGpl29KY1eqPa2DbEvhQVG+fANrXqMW+oPKwduGwkddlUG/0mIQ2ovsRxcXPwe5D7
6UGYT4r77TH2ZrFIMp3HXrvJ34KiwMDSc9BoxzRXOCw6N+wE6nHCID8CFVhdm4coPip7NmlumgyQ
0bIlfNZDjxhEA6ZPj6rUHHJF3ce15UUYgtaq26r9ZmW00HHXXXYLHzZkaRNxd45XYcaIPCHSon6F
axVOgKzjgyx+jEHx9Ao7nQ6PDTRF8Qbbo0d6N2VcJek44h/UxPs2bfZxOO75Tz34sC4t12fk1rsm
hjJGDgjI00OQuBXubd/wVLi88XaAgW1hzj6QhTK51iVA1FX2I+KcZNf7CkzhZ6s8Gug+KjngJj63
6PLn6gFwYyLEcvKUbGPhyYeK1JYtt351xMegNfVPWg72CK/2n/OB1V6+qadVIoUr+Hv4/e67mFXE
oh51ltCxoBXmULQFWDzWldPN19wERybOUfwRln4VLkvz05qKBfIQWftyUNTYSXeuGMro2c7oFwGo
HJzs5NjzyyeBuT69Mp9fMWyGZVDWOXeozKqCHbZcZKOHdpF0NKoS/NvgJiVQqBk9cTJYkJ9t2Cwy
5jI+VlRRhw5zhXs3URJHc0CWBSaDJHivOc8wjpYMTmVIMWr/LMt+H0CY1voll0SqSZmAF6pDF7EI
+kBibW17vDBoJDAPdKRbRLm29DO0X1q/kOJ/k0Q6W+5GxrlWnKUREMSH69KIJxDvDn29Tb1pxJeg
2v75OGm1DEh5c3XHr+N1e6Zb/1TKbAo7k/cP9gYp/OCzz/XQbByQI/KUsoA8KPFWgZ4A7GTyO1ay
NgFOKWbtKOyT0KsZM/cF5m79nyzemJuYKOgDB5VFvvF5L6Vmngs4Fn65ItN42WpfxYPfjtFOmyiY
NWxELQhOx6OUKlIN1a0/d+vhNsc4rfU/oAxuc75aXKza1qTASdAy0MwylCThwombl+ifIw654h9U
AT7li3YfRGVd9IwjSHkxURN9Yty1xRd09JowWfq8Q51rKvVQW214DX9Mzf+EDLcAs9uYuoF+RCKO
pXrN0ixenI9VV80y7D8mcdK50/n81Fi7JmAoxDqRuYAtTlgZmXgK3C2AGP3UwYjqxElA3MfVKtpU
5hLG3yNEregPPzpUs1FRP3kC4UyDeDoC44qJXkgmQIhxVgFPHqZ+CAE6CDFYek9RZpBeH/A+iSlc
NOalEs8G4mg8vIWfkEgxHQjG8FUr3UvmcunxueR7WUDIO2duwWP+m+jOfCPYF8GfDFPFrxYjw/NU
e5CQDejMdwJjR0hCIzhLOlcy/K0CGsS0PYz2Ne1UnBXEMgCpaImeYe+5pzZnpIQRUbNuwt8iHF/R
uSGIusnvvdvRJOQoxSjUjC0Bt/VnSZtBJahCElJmIcLwRGol05S0WEihlSo77OsImYE6FRtENg0/
XDfEC7dKvzNXG2kUfmPsjueRCzhK5H+otIysEDodlWYGFYs8zz2WPc8nHIN9Mv/JLLyD0ZneRu49
v3MQybtFBelW8JTU9E26YLbEgGcTSRxVm+J38J/c/mLbazpo37DLhycyZPrXnL751QHlSqtcLpFz
AxZjuBYOb9IHv4bwhkUzbsUQIunnsMNPhk/LrWDSwF8Et9jMb1G+q345lbca67SCFbqykFRoykaZ
PzXYD2uQ1QqbIdAeWfiL4YKBx2TsBCehfNv21RprHtof0veWGg0u77gvmfn+Zsz6rSg8qkw1Sk9r
Rqp1OuuMASggKots1OByTTAbPnmGIouA8OGZhuh+hMdlLraB/xYOBSOk3XLssAPYmdwucW6NdO8i
zE6/9Qlfr895LFunCGJvtf5lVBn8ZXRadJV9i7WOfkfGLalr0oNvCR0bvID23GZQNunsOF4WMY3b
ZCkMkrY4PeFvdZhQVmYKXrPBMirAr5T3gQZSGxCchb+WmuxMuubsvYB51VfbQVCgGNi6v0cwpGy0
aNZnDON1GLfRSte/zLpZ3jVersLYbTooELXQs84BWCc/Q7vau8B+PEB4+EgZC5qXhgrOd813xA0U
Al2dtyoUr374G+KfCOeiAhZGF2EIiiKsJOcrHuAO4VIToi1WNipqaNu2FjbU3Hb8003YgKlJX1lB
GwZ9J+6RhM2YUJe2VXjKjSX6h9zMPJut0WQORLnVRt2y7YdFBE8TDy97WI53u8nQgAZrOcxWmhrg
dYhMDH5Rps6h4Sp5aozcyuQ62CutPJGN1GX3tiFRibGgyhivKS+2Wa0Rx2xz409OMVGkCTDyV5wR
08NjpAVMwsMLPuPZuEKfQfB0buE1Kt4YJNqYcpAo3UgmhNdtOQC4hO12m8XOwnKUK3lPCOsRAbJe
CGwNlZVM5A/CjOKOz89C1lYpXAyow4y37K0dDa4Ue43ULaUCWy7n3AIeD+APosS5JgSJu8XClUrF
VUsw9eCYktnRGmSCAVB1+bQcW3+b4RxBIK0SJW5jIFAw95NBIFGXuprAzKmLqAOcLWFy6J1WcWdc
tdS5nEw0l8wPK66Cj7lJfh6pBhngHUOfsMTwPYT7ibGaPRiHAsOdzEjXKUGiebAag8eX2nRoGnbO
nHet9etwsNZ2DSiKiZ2G3R88de6vkzRbLFO2HGiw9FGfobmk8YgBpZKR7HS5vLNO42h8NYNFef/j
EHit4UmEFJEhXIxgX1dPY9+cQuqNZDpgoXlMmjPUMLv/afuns6JK+I1B/fFa288lgNNVe8ZvG4Oa
ZWT2gR3wYoTaO7a5WxMep1d3WPgQ/nwMoKOfhu1EgRyVUw/hWxz9TKSGFcuwekSjufF5zrvs2+zt
E2rNc2zp53Cge3YoVSN2RWtZEALnMIEzqk8KIIoCoJGbBT5FyGE6ZGcsz05Gs2rSb4IUIoSOuVJS
Nq5qBUzWosU0Jw9vmPm4xJamSJ/ygtnLuhflRpIxSoBh44NJzQok/83EdAtpsEBBYbOp4s4PLIYu
bbiPOBHEP7pDD5vKOycy8QBepoxx1T70cO/ZFXz5eDqXOIgGqxyij6LdGyqjYuzmMoqUlYUJdY6z
2gAJ9HFwcJnpJZ9KzGE+4XY6GwINTFnwMcnEk32xVbPN+JqE+RCm9nA+AuszK/Vr1PpXB45URjnm
401kXaIeAT7EjpyNLmjuEFNh92LLtoowfa5Fe1UzFbPO8Zo8cnUNfZYDMuCSwSPuyXEIrVWdvku5
6SadBgVvctHLu1ZDAO20ifp2UzwUMZxVUDSZcnYkezmiI3TidazfJdxayqcMEJds/1TItrW0l2k2
FPsMBeyMsDyAjFrEJp7RsEw4Pykthj7ZUmty6sGYWOCt96FL/ooSm7e+wIrBgNXC9MHAWbv4Coo5
tZ5AvA+yPQOeBiyaONzxZOGYH0xlQcbKbGw7bRv/WfJ6quyvKWc66pd6LhHhD+cjAkb+Si48tUQs
EJ/xI8QgOzrLL4PqZ8KDfoApzw2l+UJF8GpCMmPCXz8VO1Re4bDgBBcAjT1AjOPNhkIc9uEcH8qs
wtmXgL1ZsBsYcg9Dhb/xtisfVhB7zKP3yXAteIKiTWGvUdKKzEIMYW9pEXDGKTgNObJpOw9jtMng
DeLiMZwLuJjDW93/pTWIGuQjS3tU8XBzOqbd62yb2GSEwiYG68ihZW9885zI6dL/Zki6GR71+KcW
3a2nCnRoAWWMllDuwlupNMg1sJaYDPSB26G+NLnaCZ/23uJUVXeTqxsWJHX4m2eTTybxACaMDmMB
sRzEhNL+3tbLojOIakL55NyVOL3L+YoypKENbec29Jumhkq4xGvAgZPQ2sWOb6bfKFp9TyNUMGXs
/8K+fhj91acpgVJvTjeuscl9z+LMtab3+QbqtA+x8SqHv64k7KR+OvUnDG+W+bRqnattnJM48Dim
czTFRlLDw+o9qjXDIkoarD5REd5bltuXJEwew3VhAyeS5lMA0rcyqBr3TQWkD/jyR32J7pfuHv6t
85bmyl0LmLBh9K7Izk0d0ts0bHmABYsizG8yjiNMViwyMvOSn9RWmRrgk2CDLv6hDEwdj08XUsfa
tg1yhKs1pYZu3QFi/JUanysjgY6THEpaHYq5dK71C8yW24uwPHzFNz01Biar/Dk7CKEJI1Z03Hiu
rKqkb0ZPUh7Zb9M7oJAKwz+/UUXnuNbxrdUIwyzf+jyRtKly+h7NnrViGRdfYDLR3H/Ap4U0krc7
N8ZsZfyey9mKJ5O7AEGdti+GcdcSdQBcd/eRiEmUrr7PM/vN+THv0dng846//nvSAv/S72Oxp6LX
4Y8GUIfDnh9xA/MYFBDukjWsHQrinYwMlwLVpqEZ6IswllqoKr39zMUYzWdOyTYUB0o4R+aMfNZ2
uPVhrzvkoQRmhbJrFzmQM/GgKNbs9GXSoyHRtjydnY79C9aEPFwaCK0mEdPFzbB2zkdU1O/TbNKi
0Z9b2S1vQ8/BFIlBJY7SzBJ2nYP7YvChSQwXlU1RUzWxkRj5V8e9yagncUKHmElvI4yzmPvP/bgX
eIw5gZcyQcZVHmqEFiFrWWHHwcfO8luNDJT3wCXnyKR7Zmen5eUlaJroPiI8TsWlinBDAQmIhmeL
ie4HlrZzO1NzOGaU5pX/ZM+s2EwCiSloSEPJ84cNASgjDvNXlsPcIXHb/gT+lpVKvLR5oU0yWZbs
YZH2mJcWaChJit0iK77CkMma7Dr5Fz2BjpSF0jRK17RahbqZW/nBhB6Sr3iXNteAnY7Q4vSd9UDj
Alh3ok0dWBlhL8+9plFjYtgz2NvTu48vNbk2eCUGBDS25wgmEA5kA3R2Wnvxj2ez5FiX9FXEJ/mr
xNqksSjNmeULQXnV8LIIDdgyGSJhBvywh5+Wro1uk2piyNN7S5HMh7flcccGwYv7AqgHAqPrRmeA
u76xT+yevFlF0JKlx1FZprz4SKESsLZy+jwaWnrOBgspp/vgqoKd8FxTA9Blzp0WDyetb9Xb6Hsf
4z7owxc/Ob4kzmk0EbS5RGm6ulDh49OFBVjzIMjkgMECIEW1RrAKBOznxCJi3E6z7u/61xT9SIN5
ku1riBcCv98O0EsRvCWtorPN44TjSGp5GX85ny2fgCkF59L8oI0l6a9Qspp9y3PJMWGcpHB4ZOUj
NF4RHZA+ld7okM9yaiEG0ChHdw4nLHgm/xmoDqv3bUAcI8WXPyLhFtmDE42bMj8tBf0ulyj8HITM
7OBo97+iNzfo/JaJEc5M1AXNItTz+VpEoCtvNtS//0obLF7BebApSRmcP4rhqvuqJ+hVo80oz2kU
Sx6ERPyL6ULJ+xZb1fxkQdTcz+Bc8yTpuNHSt6ffDdImgAuZtccaMvnIgtvPmyyIhKAHpZumZ8ke
Da+UBPdK3ah1jwLoyU5azjvvo+KEtTF1Y0U3IADy+wh7hHgAWZ9325wNR8agbAZ9s9W8J3NtVH7b
aOIT88fylvYGvJYCXC37jWY91fDGZ2B8WiCIkFE3o5gh+4cuc1rNflV4IaLHWjGYZKdlH8zAlACB
u60LPDcN5V36YB2X8o2A04krwY+xS3BheK4qcbpXoT1fdtP8TIwVW/eoE5dMyy/tuEgFmEixor6Z
f1NcHIYWSmNEwjdXk9hPZ16I8yqceKi4oDGmpWcQn3hYwBbY5fVdQJzm6k3tOeYtTdxiJBNde7b5
yAXxIDwcOrzQ6V/xi8MGhkQoMnGGJj04RgDfu0Siw6o0btE927ZsHnMRxS5h+ghQSWC6gx/prmpf
W+7SvHQ5IXjsR1SUCOyh1pmFe+W07T9SQdjAOM9pcLcj0PfC5zinWKVH7OToD6Q59Zqr47KtM+Ax
AGeKo5++l7V8xOq1NI8SLI61xkrkdmTGi7qhtDycrmGgcm0wDxuuKXIVHk6iXiEnAjnR3bIbzgBW
RCNARSjBzd6UPAca9eL8J9xHolkbxWM3LH5tLqWdvjfM/juqYm5g8egRZlKBBfG4lFgwu4JHJoWp
w9IvHwCUq/G7A8dSKVDYPVSWCkeCwm6gcrnmS8JhxLvDyqcp0ztr5ZiIJ6UkJSivP8JvxJ0E3Weh
7Nl6zPaE0G8JiPg3jJ7oNMqNH4rNa8hGRq883OfTgDtaYR+YspiL4/z7NO6bzBBvU8JKNTkn42zN
hUT4Td4BYdMc+9l7gD5smAcaZ4VnhDg77uSHE4p1dIbIeIDFwrfP+E+OpU9GicolAHfEP6hjJ1pp
xVeCI24P7JQt2+HXgTnhwBMIeW8ql3QEMjVjtPPslmM7rOD4g9ao4JQsETLCgdAH+KvDRucTGFi+
+Nq0Tmfz++hj6l0ZLA/QKGlRHhpruTRhVmKg2n9oIUtzQ7FaoUya/oGyQCdi28y43uk6w6kQpgai
hPceWBQ6DBEiGE8kVEdH0BswmGhjNjwPYMV/ZhsucdhBCwysuayaTxUJri6jHIHn4W9inEOb4oDv
lKl8AxyNujsCpVGFZJ9jPuJkioj8y5fsjUnt7ApszMU9yCCIWC6bWPbuxKTQ5iYJiAgbN3fBYN3f
dBBF7Qsh4zlqDGxdPoPkayr3XUGDXl+Y8w9Sx9Zp7y1G4qZ8EBjY10GPznZRYobrF8aqywT0p6dG
bZ0TOuFgTFrfs0Y9Nvn3KMp9gsM1lPBDJfIjMQtLG3fGpjm29Ss9j/TXhhyw/BbDAOo5HUwT++rk
aVrehLIGY3u9XGc+VlwaLu4BQYjcBwCuuM5Ws+dY62y4WAkWPkovUMFmbjXSG5GcA/0lIg60fmlF
52EGg383holzNc35SHugfJf+xwSI38gWXGqXHUydC6GKnKy1ycKkvoxNLyKLC9Ez/uBtYu6N+F8P
jmB1R1OLjgzqFzVoexf8mlKx6nXasQppnq7uhyQnt/zoE7xSIS5FitOxjKYEfg6u5CiT1VOi3qVK
PeRGzeW5ZgNGInm5wmZxBcqzSqh7neFEbFv3mufM2jpI/jKSHwtlheyjDLDvKdZTTYYRRhkNPgk4
OqfoV1MvYR7LiJ7sTT//16XwXDdSgzU/rc9JMR9SHK9kE9hJlZeixIxFu+DGaKISULHXzJR7iUNL
Y/OWyfOOrvVI3h5Ol4wutB1UtGLPLF9OF9P4iIM3tSW/UzlXp3astzRogXoBNZBaXGuio67Ea/kw
2CVwEHbMZwQ77mir2/IDZV3g65skZjI+oWufiXZmsC3DgyiJ8soQW6/xd0xVc2M390JEK8OSEWgH
bpC/90G+wOhA1b2oMvc0XAcTPlDo2TyXqhOtKqBeSTztSXhW3nlseyoZeqs2xsgZc59O4JGHdbbB
Wc4GZyPbGdmsws/JvLDBMsZA1rRQgr/5VFJARlTGF0wEaNMtCj+TfRgYXU6uMfnL1JBsghS5VIgd
U58k2ffsUBHH/bxQyGpk6ko6R2FeEgpRvjaUNPzTc8T61K1z1YfsTXfeCuYVyXxIH+cyMyyYzNpX
Gd0EBQv6YuYuPSlvfA5qF5s/muuuMbkq1G8JillX+B9UZgOn7QSDT0z/qCXweVvITGh4weg+n6uo
YY6+88HpO8PzCZVKOFwpAByqWzxsfgcmw//HEIIL6AVFPJMmR+2WNo2Xgtp7Cv4MfEuBvsqroKKv
q+iNnEDwDerNEmI3p0puHiO7WqX1AM7Mdl6gsMH8HXWRjQBDQpSm0wEjCp/HKBYvbtoB4MKxSdQl
qZe7hNgQ6iGFdydX6enekDrlsDOG7KkO7wEbzookntkQBuAQgpYcfcTKeyK6ozFXEpRUomYjTcSd
8zgdfvFqY+aEWeJM73mOw9MiqKX6tTgbJ85TeiIQSIk6sxEXrDKU4kvreGgYB/ALNGpdI/rpQo8m
yxO4PFBq2pzPBWYk40xrwKS7R5t1V795GTrhY1d8MV1AC4G36jfRwmuQas7btxS0jbEfgO2CXbhw
2D7y3XxcoXMaeY0poRlwIIvt1SiiUOUYWYk7W3wH2FlYSKhHzI/tRRj+aVw96AE1jDMnUM44+yqV
fk0Aoo0VM/KMiBfWp8El1EbxthQF1nw9P1IcenrRcR9BMGXeEJTYHAtYf3qLH9e4pVdAYjm/nblR
QLZfwP2O6Rt1KmFU8zrBMGXdrOHurDGnxqMqOeROtXIQwI2qzSh+xPgOCaT1maDwRHY2LH0BeYc2
MCxJ46J8n+h1w8AbGIGEf1wQFVXkVLvVsezhroO8EuymICqFJ8ZZvRBtixHwuWMryvrZeDsT5PuK
6kAYNSNB7MNYjooODWNjiNIzzBjKCR0DVDXoaRlGskoHiqbgDBIt9emnxwMakd42wzNznnmoOX+F
irZRNZwqk11qjLsKkBxHrILTEoKVAvSAslHj9zg4MQfogGb0lXKmlzEeao5gS26qKjtuf7KuGDuH
2DlLOIVMUntnFgMhmQFaYFNbw9rHLjNhXTrTW0mGl5pd+9nA8reY3gAhqdSlmRw6YlSEV6SaO+BI
Sz3TN5LKBjkbnGibMMQ7haOqAtNHWUxei4EVqnOYIixZExZp8wqMr6l6TJZEUAvcm8kbjuIfdM//
/pfaGCl805oEzL1iZ1VA04CzpFQzDNRuwvqvNncaLDSKDFRyu74yvcHQ8c5xVkmd09e5kZzffVo4
21Oi30jisKzKZelEDF/k3QDeNbsujW+lQxEYMV0A9S/sCitJGoIEL724/KShCDMV56WURr68mOBE
9gwAD8EWp7pyary0yzyJ2Ed0SavBV3c1+YqjppH4Lh3UDm94PwUU4OaGxTankRsh91Y2eFG/Tox4
3fUAc85Bs9f5vYGOy6AqufYSspdkV+DOzyMtg1ErC5zM7/0UvgpOjrssOMNGb27qpMUM6BRiT6Vm
ojqXefiZDjpUv05/rB5dsGNQN2EhTPyPoSoQjL9jrwXmVnSylVV40Z4flqeGwSEhK2V67XluYA5R
75TJmxLMl1BjusYMjoBZahiXWtrLh78cMRmuFrWNOzkRTyyKqCKH8T01t5GM/gVP1wyM0hVnneCN
gGAW9oOwuDEDWMa2vZyQTVIk6jBncFtQ4kdi+g9dWVIWDZPuacE9vorhT0ER7M+u9tMSowoXIqET
3HkzCe8JNamT35rsm5+xgGTZWIZ8GRDBw7fOk8aUTYGbOcckvU2UvRNOey2ES/Yiwqc7ful8cQrs
6Nkr5HhpKOMxoxr+JpA1IvGKbre7NEct/FPCv0AUixIQtHlUySXJK+pivFfHN+7p0qL8tYfnX82t
aij1VNwaVXTbwm9c+PTR+IRzFHsEUGHyyunsGjmuXYZ6kPxnyoVsGYU2xSZnoFmu/SakNULB+zbO
KzwG07xze53hSuFtwO+lJI6A8/gBCFeYXxO8ZM5OHhVEoZJlHOgPvjNiYNM8xvHHiH5VMztHU3TJ
Eb61EMYldmoFP5FSLAfSiorkZAFrqxXYAi1rh3tatqho1yJqWUx44+QfVy8cr3VvIsdGv8aupGWO
67OlEDc4EqbThjr54ViUjNcWHk+IZajN3cTKjRen/uahU9lXKGV7+V+v4y0LDhZAGK7n9591ZzsT
Bxcxfa7cQvIVesYwDJNi/F7yBC1M9q1QbjM+IviwY8VpI2Q6tPMxHINXknbHBgu2ngJLCwnymiCh
UlLkiC3gHgA5yKb0jhfigmLNJkJGM1aayVaSn2XcAPJZlRJtG3vViHTPvRumhtwTeKUxIg5EPDLO
/YzA05binUdLW8eIVcjz2WQTSj8AoBdkIQuPyg47/+4zwfHbzI74OmC9hS85wF67aqWV7Vg4ZjW7
QEUbnBN0kpo4yoxb9YV/tGa2e9KzgMb2OHNQ8r3CqxYSxsBX9mu/QsTt8KlsWK5KdcQQeT9WW7Ue
Tr0zMbJ/zvcDeN/XuxfPlSLW8wQiUGalUQueI3ZOn+9ommWSPrh9dt+thbHL7EuKHBqkhgitxjGO
AmZP0eG3AB6nLixFuEFIdLJsXgdyYrtjazQnOw/OppjOchqci0cR3E1YKQ1nSIHshl7OwH5YzKcv
fPN8bzC4Cf8wEzGhf88+qzC2wwZ3V2ZvCQ4/AzUdkLD9iS1q84zDt6TEogv7J+Suo1N6AoF7m13t
9C2nx/wL/kUyaQL4kFEQwlPEdkkrSXjEzI2AiLXyK6kpY6mRPgT7u+jXwCY65DTlmIAiBnTAh4/o
PTnXUy07yyhyIxsVW1+7yP3x5LhjdJr3k+tUNaui3GDY5tevRhGnCm4zuyKqgUljQWg7dfwjAzJM
CWCYlgbjZAnNsaZ1EKHcUO7XWOtjjdQReKy6PEshxmXUC22/6R6V0mFwRqROVl8dTdzYdzRqIUge
xm/PZxm0jWbeKzwl6FqDaJtRIqS4SkxiRWBWnOPVYxvHJvqtluUYvXG8zrzBGA9e2s1cPYGD+A2h
6AHSTZSoewjDh7IlYhHGe9uMWPQhG8IaiLokmbYFxkBphSqCeaxf79g2G/43T7ubxfQbTPA1PTIv
XVFDT9y66RFjCV0SiMLIPWy/8n6vYsSONePNuMr/xkFbcbkXqSkO9fDS8HORZRN20gIehBjJY6ex
gQqKW2QIZ4DzlFF3sbOTZSsY1oQjRMfxgbvfYOFFfS6Q+jGd5O5JYPL8F1v5V4cVUHodoubaRMV1
DNe2U0IWGPa5clGm8IL94lnX2lN+MXX9pls/UV0sMLeMhuhhVh1BtSSTTeptqpprsKzfKH8JAtIH
dYcYeFfxRk31ooUY4WD9IZPSWeH1Zokf+ZCEmRfX9U6VvnHYge+ibHHf7gd0dGTB98o+z5TDSGiN
MnzkojypPC1DxjBymyrzGHgSlzFUtyMDzHA9t/KF15ntu3SJh24xEHnEM8qgDe94ZgtLuXG81um9
GvFIQZ1Ndm2BLRXLAIv8RfZJy5iLq90sdHFWrIuClkKKf+hHbWc4hjIei02xd6LQ85Fnwf/wXWy4
naeBvAoLojFkYq/sjFjymgiREHRV9eiEKYIFZDOE2gnFvw4Qm1D+jMJt2K1txPPFxDTs26LqFJwX
pe3lb2oYcLZCa4E8HmMbg0PHhrSFrki3Qn7l+biWpFMW4I+gx4wZCBYkppG8heUUk/ruvNvi1v6Y
1s8U4a4enuqfoH/HYiGvwvNQ/0zhVcZ0pfHHTZBtgp59cFnYjtt8me+ybW1L/TkSX5BQh9gIMjKy
owkINXH8HfNrN6c3SvBtcbDSlHRbYF0VTBbeX4yucAQYgPR7RvHrssL9jUyibid3ZHsU+Fnk8iYK
xCadgWcmjsSMGnMaF8LtdoOV40UaipsiTfdM6PAjVTco5UekpE8iOp6+1D0d2LSLJDzacnlUlpGO
3UpySdvKSzQetcR4BE391vpk07NplafA/LM6GLvJwW7Wk8kAbTzXJdSxsMYUAyvpZK2EkZu3d6+m
5Ai7pVHka8VAcF+ba6d6UK83vryWFGct8BluxmaD8buDccVI8YEQflFT/NGwlfREnPdN+xmYwyHq
CE9AvRGYOhXwAiPaHdigZTLiYrQepW9ZITPf+5fLq84H04dpl14r81T47T6lfK9wzsOViBIp8Zbp
xvBnMRO17TqffnSKBnt8RgEPX/pGgoamMLZfaPMmbl4FoT+bjtzV8Zp/0PjoB3lELPSf2A37uWoB
N7bOjyb+vrKK0GkNgBPkxAFJ7IUSdbrN8YgVi9DcBswoNFh93TapMLOgRjaB9/xCwKX96eGqYqBd
Tjan9B4TzUXUEk3q5V2+6cmgi7F3tCoidxidJDEBH2qyjYNXTzluxx/D+CCywQ1wwqvqdJuawwYf
1vwvjUdoj4uF1RwwQXULJMe4h4ppw3PRQGkKLWmbOhaqRoxK20PcQtDKgabSRbkzAL2vdZETeJZ7
AQ4m8QNC2kluwPRaRFYr85xbbtVo3Ho3SqSdYXbHSNePaXRrpnOuNcv4xCQGDVF2V1r1JkqyvRgW
dSS8CTwSsSroSStqEEQl8UHLm0NLI9yTFT1InqYRiocHb0coZoaxcI3NWqJcxiEmKqLPCEfvQHuM
fUFJxMbFKJ2RmINcRXRr3Sf7BV9qUyMAIzWwZjdxw2P6Qso5Pqu0gwEldFctNBIFMoCdTZXhDSCG
rdxWrt/iBIXoqgW6DJJz0ed7sLK92BgU9TXLFPDNIPIW+VPlS954Z0K64pzFFUL8c8ob9zjp4Z3j
li+vccBEKl4UxV42ZE+G3M5+VB7bLDkYIeTzW0W7Pd57QnmKIl0/sBCrO+0ats0FZFDtFo3FWEIJ
UOpeee+sJwbkqbxxdBkbhHJrkmPBYi0M8tggYWPOJoktkP5MCAQ+XGB6E+OPnNGAo0u6QRCT2LQN
qiaiDSePEsq8h8zVtRXZuK62HtVLFtJfQ1ghz1yNGGy7zljvc2Pw+ENNv2JatyE0a0PtqWc9k0ug
UWMBD6JVoHpjOLrvsXSUaYN1BGwYCkfv3fTAJMI0f6eJV1Iqz/hK1HaJNR/aU26HtjYddZG4hQ4f
Rlk7+GxEyl3JVnX9Frqa5hnFLOgMt4NDJALlo4ExVtI8J3s1WPE2xWO5Yo9SnEUiL1P88nDulMJ3
rQ5p9jb6OCA0W3U3DB0QnsZysQlJf3PUrad1B7tbhJFF0IvvOqAdeDREgev8Tpi3dOpnW30MZGPh
Iaw215ONK/+yNMh8hhKHcGKirfjWcaUGc8GyXamPqR8ehlMrffNCKaUsZwcGXdaw0JSz0n+rSol7
CC5re68BiXR8GU/OG2Q5HfKgcorh2g9fEkiSg8nADLxoXh2rJ60ZriS+nQ09OY13nSBmgIIFu1GJ
9ri3b3ZAJPoBzXrmw2NttuxEDyl6b+kNdY9/kz7EP6DLpiWdTX1Z+dmKQypmnTTBW12v8HjbBvGi
uJmbMO2PxlNp/8fSeSw5zl1d9lUUGgvR8OaPXz0gCMLQJMlkupog0hW893j6XlBrUKFSfpXJJAjc
e+45e6+9jdhBxDf+oL3O7c+oqc/a+NWiNhmCRSmP2zVWwa2N2ofcEFT617R8ooP5QVIlHcgyCusP
U03pxS4ndQwJtxx3qohzWA2W7qa1P4q95lPA5NYi9r3hGqvU2uMXnHK7ixk076b6IxyHQF2eZeEz
NUvPxNg99Y4VvWuBMhmXoV64ZPFlXtezONLqPK8iZ+48mMPnjpGBLAQfYrVyOpOVS9ZYkBwJI8op
KXHDaWl4KsLiIoNDT8zliiYWLPiMTwJVf3UxdWIDiX9bWvBEXYNikY69/m4tA7qJjt7rGuiLiK1H
cmT9OzMLGJ3GScamVvW03Xdz1tNbciUjPyp1d0w4Fqrh8p8jujvwr03lNRZovLDuivq9yV4K0pn1
UnBS5aPPA2lcz5wKblomHUQh/2krhXUwaXfoODVwWZGEdAnVeG1ijp+DOH9Om/CUxUSYLs2ZxgDL
MBgd2AAHskDk4qUfhaCNgL8SsnXonbmjWxkYJXejcpSi7vxdxd2TJpvXdvUtMZj0lfFw6ZuEbxmA
9/TIkw3VnlKOANnqywkZStUlP6IG8CWdzIEf4T5E0QOYutNKE3wR2kZ4bgYj+E379VhUatApmGzG
xLcGTrAgukTrRymDSEqCeCBtAWlYLI1BkTOz5UFQd2ZFNA2kGxIipZT8LGXktG+nJSGzbAmtfTeN
9jpprDcfVrfVU6bxqjYcOjqowsqBLVoyE6yos2sarOREfvV0gpjUixD3MAESgB3CCU19HX4YQp3j
kIY0ifmM5FdUfirkTswE0onnv8FvD6B6GB703xDuX5vQy2AOJa7VLD6rrsPXFpLSKg4FAlULtn+u
XpJygpXqoM60QJRPySyzgl1w9lXKb9vdiZ4+quq3ZL2lRr4f7bAqvL4mhWZiyefAQZtBkktStPgp
MrImiWWEQAGB5Ja56U+N1LKpV6cqyk9rfNZY9MH/auZbWV5kts0OtjowjENm6QS/EfLYzK7VQaXG
5xmpP12LF/3bWCCEdV9KdS37xoP0sCSspkl9XKwenk3k0H2HsMn8MCGEsaXuwKzdKTRP9m36Noip
Nw0D8EQSDZBWS2Ruko7tp5wBY3XLevqluMQLGnOiJHxZS7Wg5Dyym9T+zOT5SUbjM7nlZNlskhT4
XkMCQUqvWddjp0MDsCiyr9I7xMhThAzaV28UKr97R98joYKvabLvYpA1LcJvTdc9La7Rt8h+LkbA
99ugqygTjNrWRNRJ3ZfZW4es5WO7peLiDZrszQywmf8jMrvEMf0PA2fyKJGdunitvqt3ZfdNs7jJ
axw2yZuuWC8x/6j5JubGS/X3rOr29Aq9tpNgDVGPYcUWtPG91mAlkoqwkybAmkkXun10lmbzGNXd
U8/2qJ6E7G8fANhgFnsi90aJYl8qwEQmiEw3d5sS0Ak/LpF2wlF0hjOmPxcAaywTBgT9Tz1GStMK
8L+Wq2oVN4IIbsD1pz5Q1/lsyr2NZzSaWNM4dmuHmRSJaJLpKWOlkNGXRShCWaRC3L7oC88iHtgY
ZkRpQhQlWAMPrMyCuF0wBcBLjwc27N4R7/3R4SypA0qhU4/SjZEqVjiCtw8x4atKqpKDs+DiITGn
AtOyNn4uDL7Gn2ic/FFVLrsUcKqmsgtyH019Dzs1Oylg9kvYaUWCOpZvbsoK/3l37mrttA1Xy3PK
giwRlbpcEysBFXHTn2RZD8oIyg9l5JS210SQr0A0Qj6DRKqdKkpvbWxd5ZQHti+vcwxSG6FQ/9xj
II8mDL/jHQT3bvxURdpsS+9XMphfllmrolZYuJntdUaBStBFX6FXrscdaFOe86sO2bvs7pXuRJYn
ERM/1tJ1RMKTh+xzIy7RbjxZkqfC+5Q46YZMvCXcCMUAfUS0OwrW6q82yvfqoeXadQ5re057lPfN
fMvb+VoLxZN50PL6LO/KlkBnt8JFOqi45bCmj+Rgq/PgVox4ozlgoETiZn4y4HZO/aPTZtRAplsb
ZIiQnpvP+FLVMliFEA3GcrTIu85q9HHIa2igJdnH2It77H9+pUr+IHyMtfHRjih4engr5ZeWoQFu
9KtVSCiU/EEHSjT53YzalmluTEe4dfI6R2YFCYU4PNq5B4tYIrVQDzFDl7ZouOxEkRIzor3Eo+EM
FU0WlPf1+NSfBaY+iyYdMjrCBlqGFQlOygZ/BtoFS8Vmrdg6wUxxcEB0mvbcV/KD72Gvj8yETV29
ZCMuE/Dccizsc8w5TQ9unFGyGbNAbFbGgrwH5SwgU46JD9TT9U5EGtsmeC89v7UmVHAAxAOvlhcL
AlKxdQ1eBXrDi4BRDBUFFoA4LoJwzAJR/CqQI2YDsYO4ejfrLdLSPgV381er+wfREw+rzx7ZpD0b
hjOSbaPWeOzPYctKbCYU7Yd1JBUlyN3CWHfhwJ1wzpR85w0dehKNFSC7TPRGcTR5uZGgpgUMjugr
1Ds01iz0yDxlrfMjvkfsqCYmjnN6/R4pzds40iISz03jxM5YGDuLEJBuYUIrA+qNmgNKG6vVyWdC
WVM39iaIg4TkwematlsEFwyqWb03UPdsWxuAqzLDKmXsFH0mYekoNX+0Rj0OWXRsAZeYA6+3Q94W
ok5kLS0YuCNSjBiiNm95LLxClH+N9fIlUaxnusqnuXqhHruupnVpD22C75/M3gxVGx+WY5WkQ46A
glpKYnugG2JZiRt1bNh0Q7i4h7yD9lqZTi/Wf9BMygtISW6CuDyN7CmN06g0EPELm9PCPBbY0oDu
IcrctN/PwznMeS9kGO8KcXJFdCGVN9M/YX12Rvpd+kkQ9iJvVTVIVt73wp1C/GyZw3nVpY/mrUtG
/C2CdspXNEjafOypa6SrNgU69IZsMDwzY57ayK5B2i8KIc2IPFEkRL7HFyxeBlDjAzj9qRidmAGb
Rh8Dvn0yMRmMvJksVKX1jQpwocxCX1G59vGPVeUuYbGoAvqTBVK6Awo06E963V9GDFKmqe4Zxh0J
2z1WYYXsHsdkTVwO55n9ROir0aWMAK5dkE3fg1IfugR/tYCb4HcxbkaB5QHjuKmaYGV+q8o6EoJR
oJJnyC3n3hSlHk0uO4NroWriSVfPA0FxzCaBrBf5xs/h9KyahHVd80U+GZJx1GAHacmVyh/TEMCM
VAEcDGJ1zZ/mirZy+NvOolubWKIq9QhTIRArrp6uPJYyZmnkYEvfj8RyrHtO8RUh89MG7Z6pzX2M
xdtCIklkRc6Al5Z89x8thTy6JeDlnkFSbprTSJ/jb+qPpzVj6ydMCfkHZPyi4IJOMRN9VCebxzpH
7yltvb9k7ZEnmuajNqRXI+luiDcLEnCSWH0tiTNY3uYl03ftgoMqw8hhTeJfYza/0CkKUYC8IkEP
0yEIMfIxKCd6ZdNjjOrAAACUW6bf8CgxxMkku2k14sllgZA08EoSF1Eo7bWQ7uTWMgcZVH+QEXeW
PoBEnN1hFR0bQF8D3T009MgSEECSeWUsrBHazJOGM/U9OmwcAJFQB3XlvKAoaN4o/vv5NBHakikE
5pAGIYy3oQ1hkS++wLejleBUqu0ILS11fvjfVMW0manmqxLPr0yXZMXzRqSNgoHRhT9NCDeSCIZx
RbQ7ge8IYVYhVa2tRd6bQuGT7e2iGduL+ftKflNkfZQTkuS6eW5T86aE5TWKWVpXPSPxYT0zlTmt
gx4o5WfcZJ46vq519x9IARB1rqRObahI7mr+FZG9GjAsdTIx6sWgDhUPqaG9NJAGezhKoXpue3MH
qMCZw7vpLMu9yHCbqde0rojWxALPKPTdfi3jwU8khH+iLWVfKeR509pHpLgTf+np97YanE2ZJW8P
3h6DACibnjtWLrhKl3HM/e6Iu3eq210HZEGOPm4j35muL1O1V41di0yrocMhf4rN26pd6950l0Zg
3vHCQnqsEiuAYhs9rQTFq3pA5qRVDH7DpSs24KRuwZUPtx9bRM2LBY+J7FKB23lh9yg7zF5S7IrL
vYFq2ABgSZHBNdlZJJ2rzwfklBw+6P3gIQQfNgGhFMFPasVpBq5CHIGSfxTpsxRfB+KQJpW2RBvM
VnlarOtQMabhPI/0Mk+8FRqkyQLSOmGLbRtlCcCZCraYYD5tZoBOdMGws06TalCj3JV/RGkhemOy
M3W9EDtWG+hzNicnjGfw3RbLy0zSQuEnswVr92tUMFzJjEtXaV+VvyG2+feYXZrKNXb1UToIh1tr
OFSd5qvZX6fwqKwMPRbEBix+Jgz5XLkQvLufYHAocIBY5SQRAdJrOt6q4VfOy1M435u4dQb63UQz
DIvzY4LLEBENv9+OSxXIwFBMW/ihuelNouWGbAgmnpqsAg6R7JSflfXsfeW5GYxHBRE3/DvGym67
WfifHowNuqnmLdrAfttHJpigAgjLEui8StVBBYIrcUjUA2s2DnQJmqM0PiBzQZK/VdrZ4h4bRxxA
ufKc9ZCS3GFmFkIMPchNlgi+YKROGy7PQvVS4GRgEZASQhmatyWs96X6NqeXDC/2fo7xVOhge/LW
wboJsqCeHjovyAxmFjwvItSbNWafod8ku5M6S5tc2rCux92FZ2kh2QdPbWlLKWDi6Tfl5D2in8Dl
z23bPVfUHIis8+zai+/4z5NDh2oaGwNCv02CtnhACZTkB6VvGT1nBwORl/hmZd+m9FUibuAkhmt2
k3Dn7uY+SnEsIRfVhcjhieJkmIM99+hRAK2lnyd40hi5Ezv+UqyHVBoPOEAP4yo4SAskJ8I1TP+d
aCtlQlMMHHsl2i6HuwJ021bJI9NTO8EkgdNxJSuIUXFKwYQWXeHhVFNuUZ8eDy4h60MCoyZFHBHZ
DjVfIzlkq6M2MgmXdGD30lJ+faDLRjF6OYUgYvOzNJEKH3nZ/IOM4G+YQpl980ai2zXqqOGJvieR
arC3NmkrZhRh/xzXpxZluAJZBPMRv3mKQqElOVbGyl11Tjx5WLrGGn67yvL4tpkekudQa4jwRR3P
PkkZobn5L7aaVYgPgvUaxh9KDSt1U/Z8G+2fPnvFd9Ah698S6JyQsvQ/5n38WSJvHWUx2hvDohAC
pAjPAmPPk4RAcsCYYujD86T/Qc+blrNP1LAK2LQcnrpsubVRd8vIjrEsDiS/Y3UyERL167tWwFNP
macDNBV3DaibP0NxjlPhsUbVS8Sx3URK94tMvx36Q4LvTsWba00PA6r/KPw1yG8pf4e4wR6f+Rv1
I3sWl9ATKH2z/sg7Xhk2DltzsIbIi9A0Kd+xz7nY9yCZM56do2uFSrwyLbepW5RKXiu9txDSGeTn
OvqMFtobxEsZFxX5JjLPL5SI4wC/aZJ3/cuaJDtofSBtWQaK8ybGQfaNmoiYj2CbYKrjdc2cfOtG
VLZSnxL1BQkam/7O2HyNh2kzHLNhrggvVE5k0ntqXMPOtue6C5rWCkISNlSSiDgWkHWpr4QPp/sC
qRnZGHxTTVuAYVO75akW3GZJQPiJNuLsMt0KYZqcaJ5WfiXhzfxSvTr9Zc6OjJUI1jXGifkOrQsn
Ars6JsiIk5xBSG+FHQYI7B8dRR4JyVwMq7/o9X5NAullLpLDNjTSIJcwR0iQpCPpWV+TpUBhQ5Q5
ZNZvFXEXHmr6n/0zuV47JX7WIKvUfldz2Bvbz4QBZIuUvQx4XQYIC97g+KQOz8WkHw0tO6PP6nnQ
O+qVyq4DMRMDjvrafBZgyqXk1izoMKan6r/525n0HaIpik41Xu30dySZTER/EPtricH4bBWZo5H8
kU0XhsS77XedGNTxHsxjWYZ7o0ORgxcv5NiZRzT2cb7Bq5GcpJF2ExOehT2tJKm0JQ8NGGb8B9VG
1FoMj8/W7wgdC7I70nW7YgbGP0W2F4m/8WIXIAgwA+qC9Lky3hnaxWEEgj+ROyNK7WlLFDFIZSAe
BzDWBCEaOt5HNi6cqenqT8QplFQNDJKp9d3GZAElSETyJe3Rz7lttL/QHYlkIHlMncl2fRmZMxc1
HL89ae5G8ZYP8zVfDTwDby8yOlNlVw2jPflJ9vkfQbj5I+9rMFc48MDrILw+dKznk+XRahqE+WzM
nI5/Qv0vIxFCsKXuNYcbkGBew/ZNKbsL089Cw0sE+Q+BeT0iZXzEybuuzDgKCkABqptpJ4G/yk3K
JodDeOTM9FDAfUDTKluLG/etEQuKULSkjPGJ7kLiezO3juMuyj6lZHR0hWzDh1Yf7YLYBzHcLeuz
oKWuAApNmNr3zuA2b3OPrgnyJxw3GoP5MCWCi6ihHOEv14s7UB5JetR/BXFFpirZVWY5YyMjK/yQ
T+KJOEfaXCqqbKLykv1aPtvVOHvtZazclsdNjTovQUsvNL8tuWcEANZHHa3tZCnHDoShyWWhv26s
DHYrpOR+NSTB3JOe037Iq8UNhEMv/UwSRB2TnY5kaAQD4zzdAicZI/mH2IvLQwJmYTBsFhNe6ToW
b4XOtP5jaD60fLIThh9qPP9IluUzmFKaq6Q+evDJOtiO6GAFxiC5aKdLIi+yF95DGO9VmSkTSdMJ
KNoNvjF/zjG7dd8xbZDIhCIMJvoiMWinH3QToRq9mfZE8Mn2ekUPXuhFZ7ojhZZndoKvkinj1hdZ
IkoewEbL9V7FY5qcY5pO9W77OhkfDkCQKHa1wXhB8hiNdo0tQuMfVwKC0ZoNH+SbqD0ExjZJSnTS
e8tvqET1mcZCjxHI6F/s6mFYNELXdWerELAlqEgwrnXhDJviluWn4spn3sPlFNjM9R9JuW1z53lE
+1fBd5IpWvmPUHb5CTWmD/C8ccF3fC57qgLd0oNsxmMAj20kxI36Lj/DBzCqYxHRlNuGBTcNtC/9
hp2eTHsE10xq+8kMkh+dbRAxSM87oZ1UsayqtoqxE6TmPH+OmZ9of2ltrflbQSwj7VK7CZlVuJOs
EU+S3nTMTn33zcvGmKOVwHzXGJdbCmgjExajebDQRq2Z32e+zK+dSddcL/fj8MVymlXjoeeAzFTa
LB9mz5vnshS6vjPqjZZJLEeyt4x3NXIlobNjGcEXZkur9Wblo+ZGxVc7vpAoDgcQ4wGfrmKjZcQh
jIlV+CxaLIArM/YKNexitw2IpjuahvXJ6uHO6SBZ39aW1jUI8teYNmeLdMlinKDVVFbLc/kpyzUm
JJ1TBmoaUAFD/6dJIkfb5ALWGmSI0wXQCAPNo4p54pro3Jf6qyrc9aF5ZlRKJFnoV4KMP5MJZcnE
6GLdyfARoU2oMKM75kDpRdFYJDjKgijwO+nQKxS8sIV3IO3Qit11H2bcNa0MvzYe/KzJxFhGwoQA
rn7N6kOtYZED6KLq3tQF8VccyowCnitLdTsWU7qiJevhPC2HRRW4HERQjbRkiAodiK1RCAEOEJEI
kEGgPCpEFzRDoBXdrhblvajpQafTV14EIk+IQe4Kvypgb4lBeg+n5aSRZSu4EB57nvnPENFtsgum
5LOweie1FB8XBcDu3BcCZLwSzO1+DixyhqsQnPbIrhRN+xVxw5KDv5uPiGNc9GOYevyRA1vrEe7u
JQ/GOlrmKjEaSmNw9R6I5Cq7UvYm1sQmW4obh0AeAHeBnJwbb5oWWxpzpg3IpEgSLeMt62B0p6l0
FVsSyPidpLMShgcx/lqT9MiwuIWyHB5jdG6mNyVcTor7mRNvtS/2FbSemfyfSFzdFrU6beONguIr
JGSZqGoLYL2bUe9pwM9Q4lEQj3EYMY2NLsKV+rKB/GWCJbAseulIGXOqfE7mlnYt4uHavXkJtIhe
TnyN9nlJpE9Z3ou4Rbk12glaCm0SySupXRyWdeNKsUbOIFjPEJkDRa+B2luFk/xd76vpFFOCFuKy
V8/LvTZRENtpQ2pIy/mXAZ5E1rdOZkQejwdDgbLUGbtmDQ9t62fVwgibxs+yeIb1mW9b5kUMrFq4
RRf9pjEtiRLL7WXCsphy1BK0MP9scKYf30Vm/SnPf0wqVYIY+kQ2sr4rIoGn+XcWcGwWaFZBZwDO
kbkG3TenC8tFB7IxQUc4ACZLU0YbbMKL2lxMObNH8Q8OC31CPqd8dPQf5RgIkC23t3lBW1ThKBMv
Y/MTMwlBjznp97h9BZPe8R0pIxDydTGl0dZa0BzJ4t7qSSoPq1ueSzdUwlkl3lX4EJ2vDM1Ts1Y4
YTxZuwuFU+nfaQhe71bJBSW5aaN2t60m3BMrIutUYBRIuicMuh9HGn1EtL2DV8CZaYAdsdDwZM22
9YcMDASV5qkgb6p29W52axkJ1KhzwgOJyWKTcFg2QLfXJOLi929+mNE3wjnRWicdvvQeEeXOIDI4
FS30R4eNyNn8l8iphnjVjD1Negb8EHEvRZL49ZT6akX3GrFdTsuUcfmnAMcI8yBt4vUwO60uk0XC
JN4kbKZV3W+us4X4+wGU1xmA0icExPLFOhqQZaUYr1UMayhGDt+wrPeWRn0uxud0iS95JFwIzo6V
RxkvL8xLnwrlFRXAa5n2NxRWbVq/9rzckoQPwf2op/iq1ND7YNL36KwkmPQJ8XUiYsD9dGIvLqXC
YZ9zgwkaN88C0kexqTmxa25aUV+Sp4WYK6ipiCeJQ5kOSHw+WFqEZhFld5N6FMLN03gGvxnT+lkL
e6Ys1xtWOMIf0a93nFLqwrDnJjvQnENjMAmHQb3PFuEFU/G0rn5xEhXpMi7FU6xjMWTArKmd08iU
fcYtqp/CCmkJe0V8Fw3lqRm6p7UWiBNdLiNbKGzo6omB3WFYcidDhFOXl2Y0z3o1YExIzlHzRPY2
r6uy2aX3VKNOisXnUv6QQmdQcVN3J6EyLtoCZiAm47VEfxit15b70ArZmLqjuYqvmfBZswKRMT0L
Dp4oZ2DmrhIWBInsOwmtYzhi5Fb8LLYufZpfuY0kZs3y0hyjVTmOqB9SLGX7saeFM/W+uBwSKztF
dXXS+ROtYPUVSPPTU8I8cK6IMOv24aJ5ZWSAqcE3sDpklUPA2Jut34k80ewVJL+iAOEBRZmLRk7T
i6DUI6K+TD+PF7+wSpBRlkfdiPHa3OnaT1M/8bpP+QxhI7+RgHZtyAQjQnNn5CwmoyM5uSC4ApYX
Xd5LiJvGRjqM+Io4A4ghKvxDP0kEoBHVyTXVxKOKam2ozmrt6/rnuAy+1HVBulTHXEpONqfCYRXP
emxhW4FUOMNHhcdTz68J4yUjIap7xV6F+yMDd8ZRViITp9ZtehRMh5nX02FvX1QlfMoK+WpMH1lf
XLJ2vmRKcsFqA+oCLk1BLx1CwYbI6qBgWKGJQhVhCCEG6TcIqY6FJJ44o3B23nmCWT0wOD3+RhxZ
nMyczmTQn+vMKbbkNyJmomeDkJlQh1xLwIwoJuemM3xGtnWIjojavVjXAJtrGvtz1XlpL7pV3x7m
J+4JMGGaRcCCchFmgK7kmA2goun4iPJLT7c9n+hGUXXXGvl3wHIHz8InudvTHNfJDZtyIhlHhwlt
rfK8Y2mOsLCReq6Qet5O7If4v2CwEp0xYHzrSdRUTykRqToammpANt877fvMCIXRl6OX9cHa9p0Z
qy4waXXeIr8Asf6M4bkgP2mMwamWv3G44oCy9tNEdnfyQr4XDEM3JZTWMj4TLYgVC4fdvnIQx+sm
CtVdJJNW0Kv8RKdIfPavtCFIuEBwRqpQOLUHmQLhzhNnW4NP00uhw7xvNdJbdjPMnuRqCJDbiHJO
BWmflFjGs8PAw8cEfKWiwlHYo26rFtqLFlZLjzt+j6xhz7b6BgZgKlC/c7sM2GPr+KEvQOfxh62D
Mzf4+5f8sIZb0qNt6k8KWHsaHU2IoS/cd+lhaykS+DjH+FT9fqyuY57dpkG/CVF/h6vaJupVFo17
1yn3vRgOd6IjrVp/pYPzogzzox6tO1IiesMVFjaDXmdrx3G/+wk19j+cbBhlFWDgQnzNqKFHBH4B
INR+fpCBdZGHCxv8tke+KFP3whOW0ehKivjFukoDi2ZOgkrSegKxToqiueynMz3dLqqduDrktNxH
HE+wrMePksRg7j9ZZi4ywYw1AHD9EUegFO9ZbOcoZJrmECs4x+l+y4ZTSSzCckdAPW1oomWxjB+s
OoHoidJP++bOYEKOsyOdiU0GDNMqv4l8q0xbHGV7is49b8eyCPMcHZN8ueicJ/PRMPVjqEHhP2fy
rUF2TrWS1T+6GFEgHEu2CgUsmzn7ULfDJwmw4YZ3j0SUdCch+qRNWZ7iRr3H6UvBsYQok4LzO7Ls
2g7/RFDjQD5lzxUjJ3P1hETwenYOaqeICJ/eTf1S1485wPlZsWOdIw/lRbXtH9nbwKwjxmGR75ho
7zrtwCsW1XeziVti2xTRGpHRbSLeMRA+xdbqFRQsJbzGRQDeVa8+B+Joye8KoliJ5LSa9FH5t0WZ
Z+KllvbrUvE3jlhIWuR7zOfW48xZiOyh02TzDDbgJSUTgGO9W7unNJMYULu1cpmSh8wgWFHB8pAM
uVen72T8MbsLXWTpKozGNmW21blw6662O9ngA8eJ3uBvZd6fHAeTNU/KIVtlO14GoaCnEbZnLvum
2m+MwFDdr8Wd/z9VpKrvBROMHh8xRoK/EIdpDC+7bsCCyu2m8hvf1fEHuHWHjRcMxmUxWRk6GlZx
Ak39b8cgKmXyXTXPW3GnwSohTHBG29sXtEoytzI/lOHM2ES/j72JpuqwgZj9Aq1xRqivdtV8KUWi
RG29jTCy4W+4gEyhPQegiTZpviJQsjt2+6x1CuOWktWAhqIp9iTYHNF7pllyfskq4zgaAmdAdIdM
EKzyaJUTwyUS711NQgX7vBZX20wGtiefiEa8Sh+gqCJ6mhKGY0UMDNEbKFGGE6EnUcZ4thWQkzsU
NP6n1aleKTdeQ/HTbeiIXakTFUQJnPavjcQRjlyX2SCSNGUkk87orzNPzjQPyqPP08XvxCiD3lSV
H0NgUPhLldY6xwXRf1p7MdT20ln1ReFA0ggmNgFkIWHzaPFRry7Nz6m364UA4cURQEcmnH9isfUT
Bdf6IgVM045GdnyWNbqSbKQy/pNZJ0s4hXii3Itng6mjFZ1kolvQJyPdrxIefA70RRqYAidnUr02
T0Ghgq9gH/YUBBoDR4ZQwAgbtpe1Cy9o/4VCJ/uFoR6sX8M4mhWpsxDbCyswI32TmwaGIXgaE/GZ
gKP5kisRzPT6PDEKnbhP6ywYUIAoW5Ke+DIWW4gvBIai8aoyhYCn+wlCnWZGfFXRjFzsmk3QQNmB
eUCXXCnBxsV9v3LiYm58oB+jha5Qk7DDGSDtAnH5mk3eYH9NiQbquun8ry4SLWmcwvGPvnDnPLqE
1Coz8qU9Ax3WBhdw3VL4mgraGnpN5Qocp0maM0LYYc5Ko5bS0arfUzUirxzXnA78mq4icxfZOjKl
aAielYTJZdzf/DHyr8a8MWpwaw7zsa7hQMRVc4+Ej8kAYE+/P7F8HX0gdM1mRskGQQqYWbJeNIEw
l9gR48+iHLFaov+ZbwL2rNSE7HNQ/i4iIbgkCay9b/SFXxLZ1QIn6Pyxw7grMQIWiYIHdT/anXKK
CEYqj+hVeRBPNKX/tUyjIUO9G/+kEFEkxsdveEInI7qQS0nX/KaVwkknsTN9hZI/hzk+Q0exPrMa
UzutCfKoWQAj4Tbon5Tx0ovuVTRuX6iN7VnsD72OCIK2/7/ifM0Wo1OrP8Zyn3mQMz7EujNwpgoX
Q7Rjc3iSFekM6GLFmGWtn0MJBBnkBQ69XAPkUNER/G9kkklxkM+/S7xRNyuvrPdaDlDUWbS3AY6E
BMFNQNmg5RKkE1obbNo6AaRqr0GMv2cy3TgeKbtbHvlwbDMwvfsHJmbTdFSMoAV7e4zzrzTOSan4
XQYtE8mnz7SZVi97HXTy4os2xSmdO7A++Ig4x8kqeDX2jihJDxhMdzmNkoGh7zNDdsmYj6kWH9N0
ISoh9AcFtAFjRwu6/HakW4ncTI6l8Vos4kkSX6XoLWuLW158m/waI7j+6YrrlYTxxfIEq3FMxYLN
BTGmregurEgIUGEzS0imi4wHrSoWkGU2Ysva++c//s///d/v+X+i3+pa5UtUlf8oh+JaJWXf/fuf
kmH98x/1//+6//Pvf3ILmKqsqoauS4ZsGKqq8d+/P+9JGW3//F9mmdTqXPXWH7pN5yyNr0wm6nLy
47QK2l4M6L3jgiCL3O7+xpPmxcCCZwJx8cz6OUrtTFN8Ai74u+ybbpO3bk/OoMmpMCMxBlGBK0vn
mdS2ZQF6QIrgQnd9xegqkq0S96JDfwYdTUKsqb7vtBsN750qAITeq7N20CJMaXLkhQXkLgEVGiYr
Dah2WcB1asZgeKHXFl7LQb7le5EowzkJn1NKWIpD6J2A5e8UNl8ZNIwQVpiSg1vY/gARXpLSq7rM
W5GMkFq1TCCXRlydK57gbPQKofCmLVgyOcsTSquj+QBacciZ9fcgoNuCiRwahuuIxl0GjNoIQBfm
8CAjrS0gjBnh6Gp/RvMiSIgNY9OXVHQ5S3JEDe1nioFsO/EUtNXZRB8Df01LPjhR35n5Xovhe0Vn
l8P8JRn1tzpTXlXOQLooP0eAStCzgl3haM70H599cxL18miyJ+aj6KPE06yjmIIvUIO1Wy8JyFYW
YWKp5JuajfcKM3QFOQu635ydC1RJ0FnPJuuCMfrp/yPsPHYkx7Ik+kNDgFps3anp2kNk5oaIVNRa
8+vneK2mewY9QAUKSKQIQb53hdmxYg0Mle2CmHCe7JEW5FCzj029RHFihSxz1TYNRwNltPoDHMBt
RkQg1BPcGIqFxXAxnbtzfRw7y0HvJ27X2lpDCkzUqcqN/8vn//wAK8brAf3XB1gzNVNXFZG3RLJU
6V8f4KyvxrixxP7L7JhhELMbF+lNNZb7gGFpd6EIK0ukDdtxoPUptdZT0ZsvDIUak/ElHx0sfPYz
e7ike2h6s63hX0gIedFWDGYIgGdUs43OYP0uMSQSqdweDY9CxaNQIftQeQ6YAvpLjsASKpluOWa+
uO033FW3yB2Y/IGCcEcWTVu4hRpQTiE8z4vC/HVEdZyc+dwy4VIiy64M6aqJxnVxmi9jXgmZg1Bd
U6IIjiWx5NSGCyq89i/oz4KreR5IOYFPIRBlXqLvqnngJFtJCx9BrFf5GnP6ehdcsWeuyqyG7MpC
sE3u/ViwHlrTv8lF806IaNTidGy71iuvw9mElzKK+K2PuOzPEpliRe4P8HnNEaqJCqsxSK+KZPi4
/Ly5ri7ipp2JOj1LE72gKh0wTfoWar6RspHQmxueqcdKcYh77uDG6Xp1h/embi4NWXjuHilIAna/
1viMYSXHCA3Sa5ZDQ+BhzLoee0kJB3dkA3tvROq3AaEUDbNBCdxHqkXH/WB1l42go6HbBKNWkf83
+K0P+wcpEA7pDVM4q9sjKiC8yn2je4L0UoqjDnfHND8VC7RbiUTdST4aNDb14TWe77f2E8N5myPN
GWPyl/bjHifYoLI7aeO+KDOsFVPsueEtY84+Ob+44Fe+dLMJhBk/SVNHn9JdqDN/RbSps83C068W
J1OSTvzMzkPB0ZjH58VuBWIR0he22zpWRxOvEC4ZkxTNarAckosdPIHaK61RdSQSkxQSk5abhUsp
sW/rA1zMjYOEkhwTl9HpdtNTzsiTg0R3Q0JF85crBpLM1N1GZtj4KJqTatAis3yQQkdTEJDjm1gU
9NdiF+T5EGRI0TOk6N1m2E32RWVSZx/aX2SpH6Mlv7dG+cbxg4B4N3tGg5fZSuhLuLwxf81ZhrjG
wNgvsrI36LmVgaAPVb/kgnoFIHQb//TniUeucGG0iCy5y4KKvD3Re/P4hzoXcIL6RB7qU5sKUfyI
HcVc3oW4O85NHygI+oYyvqOr2vIkUps61BDR4Qb1dRCix0XEAzAPgV4CBR606xRmagN7fvW6GgaS
WtkTfWWtJZd22s4Ju2EOOQOkmnTLvRUuLQGJxm+21Ortd3lUh+UoQpLNvfTeahc6Lkmgc4DqCkLf
R/jqAHpraOGTdLrrJmr/ZLop6Hfk8tiNCxkHHW6T3tZXWjdF8IV2YEVOVp6AV6cWXfGHDFGm/F4c
aNfb438+ILnh/48T0rJQzxqyZAGhlox/PSHrPNMTRTPqL/S5QQPMGzwYyq/uMiQlk4+jwXUPcyCc
VyWElBpNiy31ftH9WmmEp1ccG94aZdV8+uj4DqweA5OCgUkc6b4xMM3tfX/hWEai4oohEvAwydty
YgPSctw2xeLl2PaJ/CBieeonTNlvGXpgZjPxH3tveb7Ipm5fcj8SVtki0ZrPgPFGHtt2152Nf9Yi
vXRG7EIZZN0VwaUnVnnLMiZFHStXLX0NURkWHc6WdKrVh0Jf8NgQwTA5UqIy1U4Ya8QJxcZJvS9x
E8mVFtUMY1GbkC1kmythbMx+CyW9xH15aXgXmbJdNDG/jKZ6Hr4IGGMKXZLmsfao9Xvw5YCYqNbV
vz9UAe9TDNJArU5JgyyNUx2CoRR73cwvqghGdGQ2z7qMWUGYPgxkI65uRmeztL8O8Q73v3jXShgJ
L/ew4Hdo6o86X87cEMHUvwvXhDiSs7oz8BUY1FGrM5GgRtGBmEPfMqpjpVu+GsLTM4T3Nojv5ShG
oyajVVAOUjd7qXLJPneTbFuhc+yNNkQlY0uF8D7au1pEcJc0FsZgjsXyqG1ssmXG5yo/SvQOk8MB
jhAa8wBzybmaL9XcnhHhDlq4o26vFAbdMFZUyx47+0NokII0nzXDUGlnGrnqDkLMeElsisvpqA+b
P7pErgVM9JrV04gZ4KfHRlUt3T6BemR6wsRgfd4PhaafdGU+b015GW2OKRMwDFTaojcjmtBYPKOG
GKUDFfi3Wv6TgCD9Ja+E2Ds1S7gaZV6O8qidQmVXQrZg5g9c5glCpekoktlWYGgZhFCWADaNHmMS
mYCsNRSkP/uSuyiTV4KUB/RqPVvtza2xI61MURUWozojs7QfoDQ7MSQRjQWIM+fbJStIku9L3A+M
bSpu8pQd8+hnBm2lyDSev2KBPMYfKfJTXI+nttJOTXtrRsnP9MP2UPi2JSS2t1OLYlVyDHRBW3re
xuGSfay/1BiyaGYGgpl+7KrDf9IvGOBLcd1VnNPNYXCmLD+R9xtu7Hbm7lzN+llTnX6khb6jASVf
rx7ZRNrwf6TydZoq/qKFo6kxPIJKSu6VlTmgf1CnbI5JhA3K3gmR4HEicb6OfRL6UCrBuUD/o/1s
5jyMWyGcsN2Qnr1P/WmY3wdyNoVMOqPoKMYTUaDRN1ORz1VtXBhbKTV4CL7jwoIdTDW85mPy5dqE
m7OzXyGyOx3PvcjL85KDrzfdXC6ldqw+C3W7AruasrfaSG3jFRXIUlZDXWzJGDJisotbi1o8we7C
u/+ymspypD4mgL3adN6G7CIB7GRcETFrZsSVQ6Q9Ei51hGLNXKAoc3YHBYLwGsd9wSiHGE4Op/yH
lmK5FzGKT4hu9iwSSbU0eqC47ARVS4iGDzxqvgmAZQDA0qH6kFFmDrXTprd1UM+cQ1fLku/yPj9z
suGcdrCwJqEJZXGlg+ZCNIWXGntL66d6T7cDouKv0uCRbwakg7u3EhucCTeJ38i0dUaAt0natyGZ
mTvFRGiK3/Za+GxKVCOj+BwIT0qbN0zaFgsq8Oq2uGIBxVivKexrCWjm+JyGUKXNVKRfU7GctJaM
mz5qN/wgfWInJF3UhwqcUg4BrjtuKoO9xVfsVjnQAyF21YMOUumRvJGHUvf3+G+3kTnHxXAsWDYz
e7Rm008ThE7HxFQC9e9KOK9yNdHscLpcDHM9V4N4ShUxMgxOyDk5xt3M4uqmVAjvhh1pz3LHph7U
AqdQF0oa/hRIHc0uuj2UjuK+Wq6EcI63z9qJqqxpCWFA7jD/DRJZ1gxHia1FVY0FtJXPsPM2JoAJ
Ik16GA8tBUHaC+puzprcM5hgkL25aYo397E30JxVLw911biWifUQlZ5MJQOXuoCiG5MFNB924tvJ
4imUWzO0N4WJYq7jSFcbuPMxCYkmTn0z6mY5BMJbNWSszjBILQqDcGcC0TgF477UiJ287NzxaYjq
KdM20LTbmb2nWV4ZjALNJGNbp6qhvLXky0LylQbVP537q4yPZEibO3re/Z2vPI9rN//VN68UBKRr
I8oDIFzLmUdgvtZuTVMj35N8frbXvYyfZtp8AJ4VCIbJAB8oR+U0kMiEvdY26txZJwJnIQzz1zRT
4eYaAF9Rd+E3EhKlVs1difYkeUp44wZirGi5G4AoCWkfDXTumHYBWzMW7OIN6v2Y3NZ8vqY4qqYY
ysreI839K80fN1wjBgNEA2H1lt0EwhRzSQ6lx8IIUS8f87p4qTUztOt8aUgCNdWCDk+w2L/Eu7U3
btf8I2OqOFyzAo+lkdwxGN2TUbjHcv0YqhUX3peypY/5Y4kROrzk8rL1XtTSG3lLz72pXf27LKEY
gz6kL25fDG7fkLDkigPb7RFgZDec+kjhtECcT8IpPJGQeisoJWfr0YZSoQPlkVwZlX9PMGQmP1cG
3H/gvYQV7D28J+CHtaS6S0J5FxAzP/qYeFvxc/ZNw8n+xLNvtcqjRcpcNLdEz8GOsiKz7JcbWTK1
iHgNmNqoRplTqCPy4wEtVoHCnG+aUQVxe9Cq/pqt/UW+FfdiGDESoTBAcbxtZ0Fdzpz5Zxq4c7px
NzwVRb5aa/ne1sHcG8HMaq5DdjLdmgTpEuQbmdiyCkUbpbE2RXKyRfEryQMzCAHDgGWy3FfhZuWF
4RF+jlJMg4qF1jTj697WA4vzRa+cBFzdBvGtbRGj0vwIMFphmiB/YOAtsd/fEefbRs4sw0KaYhLK
0lB6ZhQIY9S+rK2b4suAbVf+ILEww0xpwD8pMnQ1Z58Mg2BoToqWwNOUAZaN/tLy0LE0q4zBU+jS
vRwHvsyqMSXshZMcA9SfeWBhzngI5Ttg4CiZbF04xEj1FW30pb7xO0xcKgaxAqckca0igY1s3QgY
0mAzzL6I1L43zkY+nsvyTPsK7pXLRLKelqPg8FcqhsZZEj3a/ChyR5nkAXM6CWrmH8aD4RhwHuc/
hXYDmnxUux9EgMUFa7GXp1CWnGq+q+T9IR8XqaLWofwAV/5W0oU0wDIL9pirK3aVi1CHeYxObkqM
xEJFoZHST6EtGqcI306GHLhjErQxw2SId+gy8yyNFdm2+lNYNGdEdCMbbEZqX8VAn35h8OsX461b
nywUYHTF2OgQ0PH4rfcRAeQLmHhuBvnkrakLUwtnbhUQE7ErRxzy5DjhDpvM1FHm3xDwrYwWjLU4
jKh1klzrGIuuKb+8nRm5e2Df588Og/mMwVzGYK5jMDfK5QI7HEUhU6MrCDSLRROnBexE05OXaAd6
wdyfazXzFgGcagdSAE/+wBTXYHo4mAwtwrbLA5gKvA+eEBN2WpfnIjDugnQv4yhrRswxCeYi0VmN
CqOwE0vLUbXjFwnqQLecqDuWjoE0sCrAaRHIA1ujMcP5+aukadBZNBbIYqv+I16zz2pgIdf5icFQ
ceF44qOlaOm/+owuhoRgDdlNKure+iEdx1jDUCgxElqpozt3O8Xf1na9LVMZGsKz0abLNNbYrYeJ
gHSe1gqxTFcD/a7dVUlcGjmn/JmZdExxjcVCsHdkh9NI+AVaNFzldgZlJutw3WIu248eQ1gSlMDI
UDE1L3tmWEcqVqnp/GId5FN3MtNo0jjR2b8vZgkQvvJzTYe343dDTu+cX2KyZKsq2DUmg11v52aL
zDgPQdWJ/fQPhSS5nQws8Ft3Ny39psbZfUvqu5rW9/qS7cLVqPgSJeG62bRUQYLPxPLyYQS9SCVD
BrWzlsqZiuPcLc1ph/TTTawNVcj68h60yY4zZ/dLZ+gJt23y0OosX9M4nUk0yBa8YxkVrniGjXAJ
Y7Y2Khu5buIvGVxTiuEAa9V8TlPEU9Nmm01ja1l2bbg7cTEFsvK15+s/gWPTJ7iRa7apML5ays3b
ZlWBfmlm/boh4gCTddyM8q5lzY2dZjYOz3k6r2qCoz6+7nNyQaG0WrGDJhGzmRwuYH250104t8gD
UBYczP6oMpyqhQkkrwhqbrDLRbLlNnGItWPCca2qP+YGdY8gY4Y1JcMalX0WxkpqZRVtHRoFb/9G
H9PI0H1ZSi9wMNsFtzqTM1C04s+JOIIoySff6N/HInPGlRUieQ8a9pK8HhCUKiyGjLB49mXyZsxq
GCPJ6RXj2SxUhYaM7R1HApSvOXgFQiNzw1ht4qq3IqttzoAEjKPUbV6OJjN39v01a5w8y/wuid2p
pdreuY44LDqc2U0ysRzBUyjoBxQxM9a6kwEk5ao5LLVK5Xj4Veq6nRLtjYMwV79JxnNmbkU4B4zm
JoQPFp0+hVryx5KjBlVeUq0+GR/bt9jQo67CDhTDCdKkE3RJLzUUT6ebUBSObyWn/wDoVO6OaoID
eVYK60At9xGhtf1tEoVrSXAQQtbLOMTnboM4h7e7Tk6sdMIwOdYgAeeNSo2nUTVJXJeu0Mbdsn8M
MYt3mZ8sMrgRw0yBG6ueXg6y2OdYxjbz4tjuMHy3g/wiFIrrZYWCqVjYmks3txySMASxOW+ANlET
kkfCKMU0E7+nuVtk+TAfkRaGs7mFJb2GrI9RarRHkIncrekJpdzJAFCG2hY1pSQzgLNPwJXPShGf
oVoVlJroNr9k1GPmYPIoHPryoKXiybL0k7zLXsU0uoQG8pduoeiAuyDM1tyZ7Q27PC9Hbp8hUJd5
x+G0djV2oBpjAeNhkXXKX36Y+21huQwFoOLWmd1+OwgodQp+ty4w90VklPZegWZYZl7BENWCWCSD
nEiWNeyFOeTGCQtk8T2NkqHneCFBlu3ykUw0s03OoEJOBdaIYkijcHqTZZEmQgx5Rvzht/56TzAF
TF+JNgFtx2HJL6Op1syFLMIfKhiYIiGD24CixjhTAgWz2HMph5MohnuyhEzHwyJ/7GXtZqOGFI9T
b2eakwcYCFQhjHkYlK9LrI7BlDEK/GiG1N8ZqS+igJRKYY8wvBx3bFs08gfGNagMin1HUSj3GBKJ
QQebZ+YmZGKFbQQBU9EGPSszHSjKMv+05jKk2CCxiXgb2FNgzD/MTXIksXRFRXRLrj2Wnf6mz8fA
nQAvll4mk09TYZwgSRmItw5geXknKZfVGGbzQO4hUNIoSPCNM9C5Y8rlWjLAg1tvkRQMLb/a7hIR
jRaE7lpo70gihREKngyKObezRISE3ZBFa/qktfq6FXs5jlTpMVewbGQGbazsoQaADj6xT3XGAUUw
t66iR/JVvs46ripBCnNYprpQPLMmf9tcpOceTmss1AoSAM2zFoxfK9ch2vF4lB1Dcznr37pt8vsP
WQJ9Mp72QYvWQo6kccAmm0bG3y9zKqLCZILDTdl3fy3cMDX7fYs0inWXYMAnhKfaSKQdeR2dd1YP
pJyyCT9qq3gikqOW+6Ach7DV+uiVPTGnQyAxPWPMuFaCCxW3nhboOQcyi89c5KdOCJCG8nYrrsn9
aHE/trxDPdsbidCzTH70Tu80G3mzxIoPKTlyC3fuaDcMXFbrMuvsLqACV2V4OlWWHglVfuqa5mTF
7UkJjzOZZxYfKa/bwsIUa+244Ks7wwmFfZkNGeR0OUD8QxKo4c/IUpifs/FDPeJy1vcTS4mUl1JJ
fG3TfSrrQASw0hJGCCAFdsienZpCOiE7v5cQdAvCAtrug3hIW8i2z8we1OybCa9dl6toMaxPU+0+
NWKF1jFU6S0EpHr6g8fMXAFlLFcyES6ce2fz2PnZzI400RkK+eP3lQUfdSrISNkp4T11nB2Ah8a5
5zMXg6Xtjhb5CnNqBfSK4UIsC8ZF+6XSNJipE4ihlKRgsJHc+S3qEgcbBsniH8xJzJiyI0oAzIlt
3VKKFRyECU5jc1/CaijCGqFlh/C0wr6RNI2PegrHk5MsvzTz79gudpEg0Jpe2kMh/BD8gXPWqGOv
J+F4Z4dC148Yhj9uODI1nuqhy39Mf1PiuVIrjZg2hwNXYoJiGg+r5PDtaPGAMEaoxPNuJGdZYICn
2twSUvfSULVxH4JuR23V+ffKMEDLeU05OgOC70U38UHC20PJSA9lr9z/0lPfhahzDCLPJVY+RMus
LBqt5EVYUexI+V1IJjPHzl30t5eORjXh8JKH0mF6KMHRHBFk5stRrsZLHPfnSMJFjUoMdT6ELcnT
KLDaAqcONa5lT9Qxejycld+4syzahK4swv+8b5AV898XspasKppoGaJoaJqq/9tCVsulel3lvfpq
LYM+vSSqpzlVBSAlBxUjYwu4PRz4XBciau2cIf7miirWYzhPEoNV5Ajewip8NSdPVjYWsiyyyzXC
LBJZyoc2pa78Vy3bqEiqaGACHWc8DFYe4tBQxmDfTUpYdurLY8w2OzYanLyyS3SMu8aSe5UwqprQ
gUzJNSaitvGmahRtDvxNdwMVxPaT5IwZe6rsiTh2s4pxHlMNeB3vGmZltZhI1ABth8ULXYZEwFtl
EXI4p5zmnDLqi21hBDrxGI1XGx3dqafJrKa84gcbVwfWHLFbdQ8fZ7rOCEzFdH3g8Ydjklq+QRur
LYtf04UiAxd3kT1Cc5QRl1ovGgUgiTqfvKFPPN5MF2e7a2IMLaPbzFBw9xDIjAB+yIfqobI5U5c7
C4Jg9MEOrj8H4uw8TryMI22L8ZZ+Qaiuk9levkk7Atlkc5gJXZNFxPFlhfPflStrRrkp6GKgovJI
bk5mJVf8Wro0HtEQfvYDMUbmk3lwMEw8U3MUx5iMOM458Jq9P0342Y3mLPBhFvVZZGDNo3Nwhs4M
mlEOmAkF8wqNE4MjwIvuim4E/SEIQas6sQHIFdOeEvCm4295+bZYo20Msj1XMUZ2BMQvS6+TbWlg
6ltQSGnYCBPUncWWS8AHRJrwZnCbKAeNrJ0Uh6PyhGbyTKzlKarCw7iZ66mHn7Sh715TLnIdPTEy
xepn/Zqu7MD1sWyULEoaB6EvaBi0Ea70O5VXv/4m6i8sQ+zHPeQUclpjKcEybwUT2vMZJLQMvAhS
bJBouPY3R+sHvxEhHnOvGm+GNjDysAAAEfuhbhdrN48VMuH//EJKwA7/7Y2UZV2WgSNqBlt5/v9v
b2S1zEodV7H6hZXW3llbjwOsV9rEzundwfwcp8P4ndGnV36Td07CH42jpRf9HYlT70JWEjxzQ9zP
cCdLXIUh+7LErj6Nnl38Fe/W/MSP2P9KzSUyMexQQtP5on9eIlJmzfdlyL19kD29QQEIH4/dWjBT
JS57YIoIF2KK3NTORSXceeYqOYs04jpYPfJAMyjlQiLDu38q7HPemq8GU9yKKe6FYyyP5mwD05EB
X/V28ikN34Epp4AnNmaeBtzVFxFrZWKy1aiamVaNk0/j4LMDnVlnDnmA3Jk7vMMktxnMjiuNojvY
2fZrv/AFu8T7tL9WQQ2KGD2xcTFz/nECgtgJsEBOFq6PFGwIQ0DWLgIlO8+B6hG045UF/QgBqIyj
0SuTcZ186lL7md5Gq39I2u90qyPIcycre5QVBz4xJa9mQiVbhtz12HR4c6DKj/pDsNYnYB6T8h2p
tHEd5d7ZQdgPw87IlBqc2tzome1MHr59Xi0ikWZ7zrYn6/OnsakPaxfuW0VcqvHQyjiU4p9ZzQpC
3c/9LReaa0uzQstQo9BIIPuh9EMkwvilemmLQARneRzk9RHTOaosJ5We5odIyJdSd0HWHvc2KImi
IbbJ6SlPK2CqwLYwt8yuKRBOYs4uz/nLZ8v8zkDSjkDqvvfIoiG+Eia0IZZU4JtlTryyGOej+bO8
jwoY/x+WYkKHr8JR+VkL1aNdpCfxlFNzm/5UTspQcedfrUAPa0nqUnWo+OMIshmIW+/TwwQn/r3t
5kc2JG+LPLzz7H70r0wUOCUTGRfxi3h87pLmnKp++bvWcwSwOf464oEUM+xhL95+VrPkTBX6+X/E
wFDvKb9F9F3objOiWPDDyCJJ81AJrITnBnACS0qfnfLf9uWdpvexPKURnt20PTY6aV2h/B3Tq+H+
rCxiw5z4PrByzo3u0nLFNVhrm/qy2hRNeIy/tNdCCEOmUuFOzqBrtihlO6KoQHT3VMWiEIq99trD
KMB3rQii0CoWpy52RqM670J1iefqKrOGInXLJMquf7Qn3qtqod6R3zIpYQs9QXRevB7FkcbHUC8o
pJDMkQOzwhrFE4d9bQXrvJ6aCzefp5ZIUCO9G+0Nkv2yErQC05zET/nF7VlczWQhIfMgW62jnOpt
cAs0sKvHDHiVSSygrkNxmtKkKTRpcdkGIuJ2/XNRzU9R4zXBM068sk+OjKCHAseDIPuLlYQ5gS7t
DTG/pS9vnSQ/rhIiHL6wzS7xXVuzcddK4VbfDDbnNTOu3wNj+bQjZAxnfoXzZIx/rorqEMbxz0+0
lAVbBX/Fp6/z8GLv1arOFWFXj62E5Lj0lBJ0B6rV7FDb9TBGDExP5GuI8uzNssrkA/EPfEC9qkGn
D75GAhDOfN9URT/o3rs5O+VPrU+ihoRBM+hLKyzRUcOyvOUT+3liv2d/9YUh8QWkiD3vr9XfVXO/
7fLiqRNcHEW8sI4YC/WkBgqCTPPDuHR18iiOgQiBS8TjzKS1pPCFmMB/kxF7m1x7O/PRBPybhWCy
5YdRJG6B+UNuGGj0CwoAxzCf1vkgL6LTdSpTQx3ISBoY7+LExrLsrpQYOc7NH9J9v2d4G7HagODI
3BHLxBZTovDewLcI5G4BM6sHDXpzxykE2G2GX3+MaI4A3Uk1afbGnTFAX/jW/aQbeDIoDfgCT6PC
4jHM4iJQE5a9kyctJ4CEeKnjtXETSsgkKSLwlqeBGC2OwQVKwjnBT6LCSvneMjD5ZH6+IgYrFYPB
BObFcw1tg+6g/Sn2faS31I+I0o1teK2OuLjoVRJ/qfADg8mDi9HPemAUZqjojBTb3h7Y8zKEzj8L
rcB2BRCN5FnOW8tJRNEpKeeZlTqkcrKj/60nIO06u2UCi/7ley56w/fXKLaeZZu1OJoyJnvG4mwj
y/oXuw9rKwaX9Zj19jLr0LCOKEC8jrlV/kWBo8e3pFDuScw3Pz/3zZ/5BW9+wzj+PR0gyu5jtF33
B/h5OTDgPugWLTxtaP3R/TIgY+HPIPvxYCKal2Suuuuk4Y9Y9KBgkI2zN6KMNAC48pLyaeSMfVQK
b9plJ92pBqbVZbwtYH4V+VkySaL1f59x66r5u0M8js4og0HKzt/1spEtJ1nuTyr83yY3olae+Xan
UbJ31GysbGMrQMCAuEBeCBzuWdLlhZ8aCPjgxYBXg1mKTm5PIiaJDc5qTvHhtePFQFLXm1s9eV4x
DZEn8WZO2lm7kFbTJb76Hf0i6RwTM1RY8weJHogfvgVDhHuaZVycDU6uZ1xGii12QBEqUIQL+mrd
3q7rJgaKPIeryUwcqYR+3SV8Bz/irPa86XuJrnVTfSWpApG1KTImaUBIgQhipIqedFKBToMOgY9v
4oyDfz0K5zEW8MtPlewSIpYQmiGRPQHkt2NTIeWVt8TXGkUpjB9vOlWi9Nmp2We+Fx8Wk7PG7KL2
0q/lzdQaAg1yLBXxaXsbs/q6Pa2eFsIExgnPsP8hc8WkygBT2uAi/aHn+OcaumyCozoRnGiF8/JH
VghnUc7AbGQXvOqpMZ/IMS0be2J/ouAwa9r9H4dZ95McShIXSGw8ySkuLmGIbPPSYNNKW/0S7wo7
GYB4vn6ZRDmiYTD6UBbfpRqOzeDujeVIJtG8L+FXcqCUgsq2uzXZH+Mvu7VVlX6I2XbcHRprwj0l
hPoPEyXeXAxX+kA1p5yUcKORh4fz+Gg2H9/UuyY0iM8kH5OSU1ErqqJCMJJ6HH/IBwQ/qG1YkyFK
6QHuDm+Qi95mqtqjXJRPZp+j0/E2qfSR8ROGGPWRI/xJV8E7zfLsTwToZOxWWH+JSHvWhtBsns0O
twbNjdegMZGZvABXUQAywcHmURlK1hw8Khsr521lkYjxQqmH89KYZ7Yg6dZ4RtbTjgHDJZVi5SLt
6FElpEhikK6Zg8zCg7xBQdXHKG0NIeKmKckXk+gsQWDniAyYvr0YyPdyx0iZVWDnjprKnmNPAic3
DuqM86atTsuwnolCvHC/f5OgJJO3cEwozFEtXBVa7XV611a0vnTbiUQ9sdjWSzw1wbtIj9sk0f0p
zqeC9382rrhxNjV5YnJ+8s/tEzQ0zHsM5IpPIRdYfPBj29A7AsUkSEOn/etkOzc2yA3ojmm+izwO
2WVRi/MSL3wD1drpt/f+UBcIHaotoH3jj/TUv0tK9grL647ew7XgzWcKyfDJFuy9dE8G3CyUvmSs
YsGiB/R7aiS5YOW/QOmY2MPXkLuzJ6KLo+lTlkYVbZsRa+dMNC/6pyhg1njRsFYgLWJ/VjbL6TkG
xZ/tHdlVmvnJQF8tc37VetCDx4r1s9qjPSV9KyVUmSA7JC4kxFsBnWEoWXGIpDwSiXveF7o3JnA6
r4jenTYwx4TyDeg01OkjMZOPAurdSFoacYHtcdnioD1jM/psjxiZ1YV03EwJcyxhwwxUjfDmHsuR
0U0HSwPZwIdgJ9l266pvRSt+LgdZST2JhlQfKKUgzfQStQuTK7xwIjvAih0gS2iZhCtkW7qT/cw+
SftTdeZ/EllzFNM1o4f2T95+rQhDyj9JL35Whv5t2hj4XUDUxWn1qSfdh6xPFKRHydiepiOp01mq
hpM6VJFexMEQVmi+0CyuPW2i9dtAcmkuv/I1DnXxiEg7EmFr1KXXG5BRKDAYZnETpAIVlluCEV38
cUt9ND74xxNP7I/FzxSQxvw9oaIRB5tOOhlWxyofsajgZmPPXqJrgUzGvJYOykZ4hoGVrvv3QBG9
f3+N0RjpO2h0zyqH1c4iqlN6jOLHNS4iAXt0ghmn41sjXxJ3NOr3O3xLeLnB8HOriSFAI2EBDBWp
vRj67sSWzdlNSmTQbiVPveFgIjey+SLCuRmsxvkvY66yKo836WtOTlLK9Mq6bzpQHDfudp/pZAyk
avn/GnZd+V8zNFklpk7VFdk0Xh+GQkf/P1w5xriuvaks0xe6Qj4z+idQI6mxRCVAGjTnVfWqgNGE
tffUeM+s0kNL7pG4WXGdbIKnHWBotbUM0gJYJFfv8OgxQ7TWVUSpoMnmkUJ8ItpFkXAywpzKWd8i
AMk4sOPJ35+/hewnnF+nXXon7SmModnkpyEPW9ShBM8zCJhxvOym7tayzuPHVpiycvylz+mFuvNK
6z9m72IVJcwKOmYFYmx6ojo5uXzq/kq6nyAmJnNYjm/muVowc72jzAPAOPw3R+fVnbjSbdFfpDGU
wysgcgYD9osGdtvKOZSkX3+mzkPf81237QYhVe3ae6251kA8W+PUGyVutVPN+kUH5taBS3jXzFc0
YDYoUGfA+GdqQBdwnAMwDngXFKTMRd86lUCp86RQk+uEzaPmKM/qGJ3i71TbWIvptqR/vCojaWlQ
uTXtBtk9UuN6aQY2uSGco/VX163LZ2Pty66e+TQ1MMNyOGFSMN3dvQfILd/Gqr6OUnSO/k9dNshM
mTUlPVi6lwjtpXISYbPPnOaAFP2oyfGpWZTASFMAjB3W9kL9NUa4Lgbl/1Kkfw65hmXb7WQQ/YEd
71X5ECML9boXppQAh+8wD84ck8i/WJlttE1sf6eqxFjr5h6BXl41uDsJVwFpnwo0XTfyZ2GW5Xly
kKvx0C1sqwfte4EuMj0C1lRBnb3mnPgpoL1ZPYxzzQ/ndaVsessGh5agC6lWpazB8unJoIvnDknk
Aovg20P3Hn0DES9KfefD4Q4YgiYQtLKTYMJiYQ5t6nkeLC3srYQsKSEpG+1GgivNHWwGT7S72T2g
PPasY6iba13pKWKKLcxbhCDCGo9OWp+cMVo2yLI9w57lD8lQjqpYaEr+ShrAqAEFHbPL1rSf/WI6
7qDWTKlD6gJKGqC3wdVuBYoOFWinJ3/6QH14nI9VFh8KpOijOszNAUN3BqACKxDbPckzkAx4FQzl
HQehU4Im6mL3xokW77m2Fo7/BvvsKcUVSYKFz12q0zUNXESWROcawcEsf5hFqbni2sxj08EkfcYk
2UCD/N7jKmLmi9zBglWisQ3yudMdgqWG85EDVa6sir1XRDONA5SJvilVBq4MWgx1AJ4+UA7AWppQ
XAsOoYRy3jG955hiANxM5chRilvkq1f7WJTxIWY0kdcjUSYK559ZpN6QZ6BIh3LaPFrCSpAHrMYT
na3KR5jQQpUHnMVBe5Ml7WYMf3TroijBOqkRP86lqgS3TIq6voLHlxj+IRcgEzvwVKqx8X4LULw5
dH0/XnRsGTh5ED7j3S2tkx0nxx7my4CNI7e3mQxo3ZjVjGTt/paE9T08ysK8ZuTWijC6Zbp9DUG3
lQgjSYkYPfzOZbq2LwKZrKOpa2vWDl+Dmm5bhspS22+1Qd625YNNAtWaDNdHLR8OpWCHmCCcseFy
COCeqMcJCkBajrwC/bpSu2YV19jzQQDryCEYIIcYHabWcTAxYsNNoC6CQt3Qax/IB6XrW15GTkRm
CK6t+GGFlbqnmp3j1EW30WBRGGixs60vBUeDFykWjWdCVI1XA6ANEs0lGcB7QcKK7hZJv44SWpem
TRuAJoJ30wOibAY0P/4HDosPQYJQCJLNZqRswXxG+kh6abjVLY5yZCYOs9EYiTfBzMcN1lmzyHdQ
OswTvT+MCeQ7XMvdDyokvGnsph3nGFwfOCzkCyaUpc+7LxSLpSBbj4AP+sJem1m6waSbn8rioRYc
QTDTWc1VGu2rgukRluyw9b7y1rqHVv6gx4gU2UJBhYvSJiawj+i33EGDGwx9Gx98lqOtJNQGkYrC
BGdpTlpMkBxhv8KDG80WDN9s0uiXsHAb+wO29V8cry3MDrG562E3IVZdBYYFw2nWyIxn/gaj2MZ2
vTX5I1vFtq/ybQnvZrooFiRyy/ohQSv00YpaSwe3qUXXpxmpxgfVHQOcOmRh6RB4taU4dqnD98C1
1kDw6946ZI4fZnSCe2WbLCjNoDL6blY6W8lg0kT6rJxfB3jD8ujsAyM8yMB4i1zahyqOAORMKDRG
5inLXmUmNFYw1M1NbzbbqsL9QDnZVsqOs3ZIdxM30PDlw0CEegZ2fgXSgOOMPlcl51BMmzDtvJYI
4bxlnaftohLaWqxGR8dNhGhc/3Fo4MAftuKlCipx2OJM2wl9Gqpb86IBmuHKxk7y4oXJjLNBJ+Hc
mKllaYv6h9w3G2NIMVeThYqJtfW3Ku2PSDd3cWZvC20e2vN4DI5UldukPFhtfmo07aRZmNu5KtiX
Y0lcUhKcFmrUniwLfhbrHzty5Lyt4pAwDbHJwsDuaivDrmRHa+UD8go0D67ATxe13srXvCUmeAPZ
fBbTKEc2L1I4dDHZUahtATOJKfv7lKG2InxoZiIgRI7Ee2dWNUu5WJAyVdI1fI7lZnYuwS5jmaGz
wSCKOmhUHp087RjGaRHa8tnmJbd/KutGDE0pi9uF7HTbHNNn1hozVUISFK1s/iR3/y1r+UzBGJT2
wD8S+WoBF+It5sxRkw2pLBjHlz1Xxn+rZU4KIOI6YCHgRjxYJ1luM7O+GogaMpxCGn96kSJRuRhM
2BPWP8t3K3ugFxpgOv7IQhSorI55L+H4CVcdin8Tc2Wkr9vexz6Cj99CAgtOc+K8EIgKpSb6oAU4
UwQBzaCStfGo5J85O1RNOtUrZZIEtCUg4JP+DqsPLD5GzORSCIzYJywsNKj2sX8Yww8t/ChZ8ygf
BqQbhu+G7ECmwm1gov6Hk9bNOmwajOTNMgaN9jvAKb5GfPklvHPf0je0QU8vWdV6zI0Zq0TqGkaz
A1FVWN/GNFfLINggW/iHZKaN1hUNxmLeajYuhEWNlqJ7Dfat6Vi8GU4m6lTONIDcCF+4TCYtbi9f
egrIBPxKg45ilH+ynGVp9hR/vfU92t45fbPwcHPmof/R5v5TOrFC9nw/cyPbuWUb1Tm2PVRTq/sY
GaBK57oUSymZm1XBYhjC0+2wxyTOhyj+cYfCplPouHf9jkaiA7Ohd05B9hkyOR2YIKlIIqNKbBJm
l/BO7WI/uX/8QzdGh7BODpkSHZZDR5qQrO1xQfjXPgw+fbr6KuoMvlDA8oyNkknOKUNB5r/iVhyl
5EupexAU44E7hVmpW+nSybCMI7JVE0yf76GgkMAegOtSXSHD0tupOEWy9mD74aHfR3Brjd+mcUPI
fxpRy0yVMo7W2AyWZR/Sg0FHs0v5FZaDurqCXhp8MxGU0Jz5u74cz6FxBy7hRP7KILmQwd9S6Kij
60d/z3MwyePKqfB5V4RGDe1KPqDl8MAFd7PaJlCNTQuXbCAe/sRKtcaFBYnO03RSaMIZr0GzN+yP
mja30Oz5Ck5EwXtg9xJ6tqjgUQ6tvdXLAY4hY8rilPqvHCBpry5qfNqacQo95VSZV/WPnIuZwZxZ
AiZklZehew8oLiUqp1dU00BSr45iX+Ggx4hqoX+OOt4Hok5ZGFry3TRcuGT7hNYaj3KPdw34qFX6
8x5IyoiQQEE4C/B1zkodN9TdZXKmucaBc1iObYRk90ozP9Dn/pumLsPsH24TH8hXhodCZNzc/cY4
oWnTXcJeVomNqJhFR/3tfyDnc9qspsPkLBtxDarIU1VaS19DSqFKEHoyZFc07TfTbq7B3R+/tPRT
ofwesMhxyKpA5YQPMW+WeE0LkuOkcsK076hDihdJqmisIEU0nJ5hu8BFLl9jxaTOEAuUV3O0JtRn
SIPcRNwqtIYl55GR/5oVxg/zu0HjzUqq8ALtmLPPQ3DcwnKm/ltQLqBFHbRNhtl6ErSaCOx1Ye0d
wl9o3faiWlsAvJqw2kbi6aicODmy8mMZVY9aKOtWneJjFpWpf1T0WStUrQI6zZdTLgwNs34FJA7v
U3bk8NQzdcvnOWl9aU9XLV2jC+O0RHyGPaflFf+hBOcXHwaVEvgvGSiJID2+mFbxj4YmlTAuua64
xzRwEQgOOenbkRtI4xpYJN7kde6WAuw01UTzUTtn0zo2dGtBsiqYy01qY0VdGnfCBjHbM5HQVLID
Qdrgike/g25XKqB2oCAT2wqnd1EHe+9rIEjNOQu8BjZcw8Jb59E8AFZFDPBaYelDuEHuxLyHg5Gb
hzAtT5o5nOPIuKQKmQTI6tl2dEY+88zoF1ZxEVDsP1LRY8LPUHBRwBclxQVRFPFJj5MzZfQESdTV
rQ6wJ4+9SxTEZ03LgOjPzJbsPixtWvd0OMSPnBg5CCnhGeO0zKnNLDIU3JzLWnktedyDvjKDHkaC
BwtUCEFXWio+kYmewpgenh8719BBrmSviLRfxQtgcC9Sa4GZnUTjLSmM2klS4lU9Zuss+9QZITMp
T/YhOnzTeIWBsxpa3raXH+spr0e/2Ulwl8oDHV4P3OQxI6qepOJxFVkPX4xob72l1w0I/EgGTG1Y
oe1GYFVmIxtgwoeLBAWAEtWnlprEkoaLmrpMWiswPSjSA8+7qduuoWWNUxGcYkNLE0ttZveL0caF
gFsEINg7cshxAUKuArvDsIzGVeVP78QriT8ZfQbHcuOaI72uI1Fy6ZuZUKGrTnWrTRBQvWcbXKLr
1BrWGTRy3x8XcnDBYrdSI1IkiHsl/ba0sHybQI4M8AA1hw265iMCeCp28IhdD8OSRi42ERKqLUU+
aORV+zkZtbU410CRY+VU+kvIrAA8S9ma++qhdiCBEWEa+hN8Co8VOt58gK5k70I7p+mmLHPM2qpn
LQmGA5EF3igaZnKUcwcSqHLJyKPW1O/+FiUcJQ08LXF8Mpv6HKOISmyLNli4aYPirsKEaGXlI2Ql
qG+8o9nG6h8BIwdDbbZUQBGIGqqzzgCkHmUccRJYaJwLlJ1BylAY0upO8dXtLIR0hac9YlN8mER6
sZb2Kk5/ydvNGsYPDmYbA4/ggoHLdVSVs+UWsLrU0T8iWPIFNBbSsNujl7UbuazwndDUXQwMFv1A
Yo1FL992mH7ugBzR4kUQXQyxJHVinvoNKkYDEmW456zmMZTOf2J8SbCfUBBmrhZTETPRaiPGcGP7
bLz0IcpfHF1FdkgCdT/uM+2vAeBb2VCokH8pBxQbh4I2U78AO7ipHXljEo6ecEMMGQXB3uZIFVG4
tUzb0/Gka8yQuQkta+3FDLcwyUUAI1iTAoIgBYpUCb22kknrqEXEPKINyCTpoJewz4NqRu7TQIqk
NVKJPvCZuWnJwTxceSM4eyteCZq6RFiDb7CQ0uZ5sSmkeBOVOMpLYieMAe4A9qyHIR8bfZ+YnK4H
+J1hilVc3hotSMOG6mTuVf/qoyKYSpfBOhAIJSq3mHb9RTY8nUw5yF53gKd98CQUq+E86m8CpOpk
W6dALunKNSpUN5saUDVe0GdeVAV+DJu2E/R3PyWmEUZZ4D5e4j896vqwqpj+WnJAjChGfD5rtsU7
5RxuyiNJiEfhhCcqqBMP5My3bGxJDX6fZXC3snzPRwJhICvvSJhZWiawS4XWeIS5daqlJ0G9NN4w
dssu4F50gPWgHbusPoE7DDm32sxfIr6/fEz9FskZZknKkYMjCvrPFcpn29whrpkoybg8QQYGh7G6
4CRaN5ylRMh8rvF2TdRCBbU5UJQoESsVwFT9j57oXCkGZpHDPhJkTEYNKS8EmvQnR3UJCziKqr/2
BKj7m64pzw7mvtTAMzyDqqxsG0JuNUBuMCtICLGH4CgK6yhiolOsnsky9sC0OEPWOxuvpK65QjOM
Sa+qNZHyeg8ZPsyY6LOR/EAk1X28q8ZqC01qM8XPVXOnpxqTvqXyVE84WCIeiGRSM58KAcZIwTn+
oiHgoBHtojPPzQVoXPcbAaVWMCI2V6AKvQ0VIdCPYZNSBOVugOt0IC2jxnVKC5CMEm0ZWYdKpAsH
3kdO1gnph+rY8FVygNwaB0/RpIeqkw9KqOxTkrVDNmx1miqqxxK6aynMI28+81+4cZ/MUu15F2WH
0p4EhUBcPA6et1yB87UdK/MZ9+DycUagrD5lSKlzmcSoYlFWj6Kh5yJBbnBokJOp0FPhmUW1GmN/
1UXQ15J0qboFYtFMOxvRO9Oi85gzIMGKlMtzKPiqceqEdMoBVXdv8Lk3D/nq0O18CwAmeGW9pBrH
UGgjBaFzockcLXMyGsyNOs8Za8nBi3sp4bQbCOJYbdx3BQpTeyHKf1FfLgQZByNPa6TF7Jwa50NA
7PTUvaOmqmRwidUoFXTRo1WRWSRFo0Hv5gYuo6iWXDgoNaFplJXfIr2piQrk4GVyJqdi4dVOA8a2
XzlIk7jD87qaJ9iWNApcVPhgPemsUuui3ERUvNckttXyANolCN50TY4YJ+xwov4OLjABOv8Onf+2
Amq5jXAq8b/0S8W4OkU8tFMG7aSP0kfZF09nzF/8XplgCeeW0BgycAPI4Dn1iC0LN5OJ+x9DgM6f
qt7IZu1airrS0FGYlHIJ79cQ4cqin9MiUKutamksQYHRH8LIVa8br9xUdrsuup0dQCo1XNtvXKte
aOpDDLnbNmSqnWLpbPs92UV0LAIeGznzlwWLKSdrPd4qaFkluh4tiPWMA4QMuZS1cboU4EyjwE0f
qhmeFO9gX1JSj1PsjYw3cpo3AlnUuKob0ke2SiwhKZJnRX7SBmTY/GMN3c28L6ZrOQyQhFJs0Br6
0uOQ3ArsWxxDBTpZjjLTJ0EvWQO/b0/LMoO+bgEEIH9oZXQmvJUgCm3hsQno/IbMTD8sFCreqTEb
pBOfBSuWRo/CZmA8aDJzlUVagdfEclMSoaxy7DF+IhOH10pvrm2E/G4qdcLm0llQINAl8R9+Y7WX
+bEMcEgLUCQ+8jcS+sKe4YNgzIjwjPO0CUzXweFLDTX1THJUDQbHpjw4VMOTviX3uGrbN1ooPPYZ
wRB+8ZtbryYG6qPPQiMDpuHm2qehxIw0yvaqN/UhxwmUMb0vfnGoWdMLCMq75J2QSrGF9YGrIMmJ
Kbv4a/r8eXPO1ZX+V+qlqyxT/wKLBWeZzcVNXGymQbrEd+Yd/bZalDQyIFNSWoezMtIOInPl8p+c
zJrqYFjSvNoow02RDu0jLhycXfG8stelRvY3zegHD1PNP2slX6KlFW398FuKjm7Pe/pOLwMqmazH
6m5nq+weyUfnR6qxf5vNzVSZc3dXYGR4BObOqyC+xPzz6NGOQCoYtUwWboQGe5yIUFXmceqcNXyS
8qkQ2Vl0V8YwBiBPbQDL+hSiWvTWlfn7QCgmilBpxEH74zA8pzet8tjSreYUvjAE47/yMx0gxiWo
itHiiGZWlSeTIJp8+LCrf1IKXJ/cFlR26ChGaA5OdC2Gkpr2ZZFUwkztTKNTIUg4IMXZpLxQFyJT
acCQyKQTrJ4skn9j9Cayd+nQYzUqidHAJR3eQg7XxTlJfIbrbjTCCqg+S6oeCH8o02nZ2RpRLPOR
k0+H/6iYeUAvlHSNXgjU7kIO5x5s/dHDimISS8CHtk8+w/anZ0YvaO5B96Qf0YVuWZ3r6qyx8jns
sDamNFwmg4FvrNvp/gmwUhCuiEOg37pvzU+h71LtgIghyoFMOTjOs5ky7jIgshoxh4yNqrnfo7Zd
U6vTckhgMmrWrzOImQzsVBbZzKPDUXXFzMaKO7ZMGv6BwZoVoH9rEqvchp0j5FMIcc2oDdNtbxn3
LqnMs5yifl7jg6cU7f8lP5H/46fmKlHGdd4tvEdk0zSB/po5yMMOPOc8p/CPdfYkPrG8gXIt2Krw
H2XLPBznnnmzNax2/spaR+ZH1I8LZ/y1omX06gKxudsPzcP2mIVLfr22qGAswQZZRMq/cPwcxSvi
C0P2098GAvxgZFQsN+MFrC2tG+Tel8wksO+ZSUj2CPIUtOMXLadjaOpG/GlkIP8Q9yCR9ICpm+YR
j5VemJso4NpzHOxWxHbY5dUi33lW0GTXYOWG5qIxN5Td9rlIPkvtpQTHgXeGnYVLDjjOaO4BZMN2
UxMC0qAQJeRF4lSiiWNraOtv0Cwzay2N5LvE8wZ14EEYNewQt8LlBc+oiD8j821CGXV6c4YuGUo5
L90s060i4UUEFftFTYMTCjhq6VBL94AszHCryZ2blwaBSduUqSaiLX1X+We/+ouJs+1tDg/oBOJ1
1RxGuigXw/zT85Xn4QGG+pCJLRF08lsz/yIHfA8nMD+8dOzuASFYJHA49LGVr5oEz6caD5sS0Zjx
8ACSXap7GoJjGKEvoINl4MWKIN2U6j5ghEwChLcXNMczDl/JLPE+iLzaJpz9hKnPOizAiv7I+caI
BUIEKTbu6mbKX1L4bqlUAVMZzENGsn0UQoEkwuPR7PIjliCdofhtiPXrzX8BJkhsgOQhEsqt+hIT
gW3tyZu8XzDQHE3qSXpxPc99caQfPC9BUmoZLAYtfEKKxaU6bx/FVGkZv4nHI0QaVb6L2b+DhY6m
rTi1TKAcaevzytpVSFNvcB00Ls1jgrCB2SjypdS8Io829NUkCgf1ZWls/SYHtSEDHHqVNtDqHOh3
BkyBf9LSHl1OsY7LPmNHsGgfjq5J8xY5pjIeESogPgkh6jU7Xint31Vrg6HTQfewE9nijfiBH2rQ
GXCctpu9yQG/Dg7xMQL4VWp3QQUtB/rTpqeZIQHXU5To6c1e+XF0Gzn9qcm9SYebkYurnTMe1oLz
OHi7xHR7EOloKXGny+OwCCG6KmjUm/YWMD98pkCJHbEXsrZUondguir3h7/r6kOpRZs6FWsQ82oh
DmWBBnbN4wIGtsamhjfGjYrsEq5FVu57nwl7lG1NE/2WApUIMbfnWMA5CU7upf1Sor1RyeewBtCv
00MY6egfEzhhWucs5eKfrn4OSKS9U8scRGtoUqJUpWWSmT8UIi2IQwXZolTZ86wC7VDbW9ZYJFC+
w9K3krM/ifklbMyIPvHovZlAWvU25CrSLk1DEG7iI33r5rDwrwcJeE5QXQ7euNZxDdWMKgr7mykZ
s9WCM6KOrZlcFvr0BYgWzXSxDCJwMF9UTLlKPAVAofjpMIooCTAKBLh0AfFK/9drsLQw93aLsb/J
pjEP7jbJHgaVrOc1S56PSD4X/bOhGEmt1nX08jj8GQ0z/1hnyTmhYi1ydgP+6ZdF201irjAGHpuw
N9Ozcd5ov4RotBy3VTiqcLasFWTIQZCeSGKnia0jCTCpHzqb74d4PMiHflgST7XI6DSNfH5AWAfe
c1UtaMLrZgIoHwMEPTEUzLxMTq2tq9bBy/ihlKxTA+TxU/YRCuBQ4xnZKi8O1AaivVSns44EAuMS
FP/PLECxT6AoFLFxI+RDVSKcG48Wzd6luULjP1lqovHYE+yZGpuBARVknz64wttw0dHQrOb/H1oJ
0wBPdvcR4qSh2JVbUqQjdeb5TE0YuNFhs+xzgrq6qF+d+pDQSKroqPkr3ZilBgCk8iBFPNizmtmM
FMv03kKGgtLN4Htq56h6T/4vKfY++CjvuWj17mCAR6pdIq9nClecEVXOJaV5yK+0qn7rm69G3UsN
jciUDK0PcM37Az1hr7Wm/KF5wdWRbikTnfJCHzZGzd0zDEhJxBBPxngE5cSck4vGOOJ/PCk6sdzZ
H7dDLslnld3HAt+pVAtrFujmrKH1GKbzIv7q0YMlJLMNqMCJnsiJosScxYbXlxtd56Z8oAk0mdLK
KEGQLxCUUUnmT8fRQSvqVVkWSz2Y6wQU4IdDsjBpGzg+eelI4XwOPUEcx6KKzacjw3WRQaYN84zP
digepnIJybvCjJT+5RxMnOJuC/tpxPhtuDGd6Ms/0pNaFZh+VKoV9U9ioJaSFiZNY1GGcj36oCqG
csDMPPSzpVU2L3sg2x64GwkFEUnIAH9mY0SMdqG6Nj9C+6nReSDFIn3EcXaTDYtLwkcYMzeEgMXk
T0UcoQ1HPyHMpkYnFeD1IWyJsXTGOlH4b7/+zoq7V32XtPZrq90Mc8aHdvWtGOa58d8Cb2DJoEbd
IC4JU3ynubxjVkdwghWj1pBi/ht+EGcODQp2ytNpA0BmN8aRCoNSr77241myNtl+sivBxfmAw1eG
xWaM6jn98ikmqTi/VG7GnmZ+9ssPJrT6C0Z+SHOId2aK2g/HQv1DHbdz6q2DUcvKTh3XT2aATGNJ
cWbGCQL91ta7mXPTAAX30ZeCIkLJPmHoaciEBZdSmcRs3HoW+TIfvfobsT/aljfXtH/TGFqacnD7
uQB5hKrX794VCXsd/fLKQDAlIA7zN9mvNS2RPBEETfDARKR5MAXmf/bc78oQ4yCXyfy8OsxBQkYt
5sU7YO/aqUSEScVBwpeg8JGjPeTdy6rOTNzVwe4ZU4F49sHT1GKcOfq1JlCel0noSxsiF9D+0Wma
hDRRefFA4/CsTZ/mgPQMx7pF0YndGG0Yh7PsN1H/BjVexpyXRc1Rs7z0CKQLCfajd+bi2am/5NuU
ATD6ALSaSWT0ZL9j7WkwqUTzdCZvpZpDcHEnumUYi2vpHCtG3f0rioy9vmI+XHI4ZO2fadjReM8a
DwWxOV7CyOI9jQmi/jkNqVmmlM+C3zktCA53XgwMaMw+HfGs/HdpmuS+grvll8nRMwuuJh8RqwK3
ixZ9yVCxfbxXDRVPpe3FcGq4lgOZaD0fCvevzEeuc1tK6m/L6Nvjh1XdcitWFp4YbAkLBCoaqImG
+yXP/+FqXjjF/6P1Mj9zjev8rPIsCeYhCw9gtNMtfLu+QFBLhmXRRK7FLb6TYka6DL5MRuM6Tjg+
nVMm+gOiU6edwnci1jReb/cymZOEzVX3zph40j+1K2Dg3ElBfXgG5oq9hdUGNKsidjJ3xIFViE+3
apkX8IZ6Bj4aOhFEa9xsAfceqy4rAK+TTBVPXAz4261fMVv5rr3nyMW2Jq4h/cFAOdQsVDprbNBs
BT0GHSU8T3c7P3RS75rDHMkDYiYeGKtZmWCQiLaKJ6Ua91rqXFp9WEQNUjD8BRPG9CnxJPMhDe1b
p0gnaohvIF+7nlaW+pvbouAT98NmrbWJO+XuLAR3Q+s9uZd5e2gJMi5fZPyY6a8SGnu1fZuXmNso
n0VsG9M9M3DlbRQTMR3fnPsL7e6tBuDcvTyUcHXkduFHw8ySrExYhhk+T811GJ/GFtMnF3OlPoAl
nJvZPxmKCfyXpd1/tTwdYky30wphKndhpIgPd+UfOxDymbwO0Thcp98WsHhahPllzlu/vGTjBbbN
U2FuVpMQgmaS6XnHfBJUsAylfFqFJs3pbBq8sMj+8L1nyF/KDNaUSwt+gNe8oHUm8+9zdVRa38wA
vUad2+lvp19L7k1RWyTUbuyyuvXc03ZBH+GcdORpOwejnZU9xh7/CknVREzhbSehjHjylYpFp2Pp
SBhHfBk4gFSSitlUcDqVPAEq61arfI7SUpK+WDUMNFmfLdb8hghoVhbjZczyP5mAWJQ9PBCh8Yr4
jX5+bnBDDFu9+paUh/eV1TgdVM6xjKh86tW7etFOjKxlmTA91jbPN1GFruJsh67Y/srrK/CE04IO
YkkaEdpNg+MYUsGGezi/Q/ObJdln4LxT6gAm6oEFYyb99AcY+8N8BxDJoEsnXzRb2rOc8cEm1UtN
/qDMkBLiNgWkpr0ebePA2KIdk0GQvENk0xqMConJuJz81VxlGQFRiE+hr7d+728RTZlA/dL8zLWL
oq8UKkSMzH9Oh9M4Mc2fJpC9xxwN8xfdgIqRNlgRGlLR0+AVqvHN1P+/mcYGdWe85XnKQfhYp+lm
iWL1FtUviRfLe4hqMXtxqTIkPxmSn0r9s/Nw3bZvgxGwErH9twbokr2BtqtgkE1YEzdMxrZhc8ca
7GUdS6LgkwnJaHjJfKzjuTSQ1vAE20eN32IU8iPis0dpNCvpDU0T54ZXIinBOyQ+J2DgkAEJxS19
0bgqAKEOLd7qvi5n6AO8CIlAeZEI0uZD0wjpIVKI/IephKHSjNdKKW8bH+4fX0YIcdCZqCO785W7
JY8nWtpFLKNSNvdy/tBN80P3uhWAHxdl2Zc+Ekk+DIy/dPyB58F3LpVKULZm9W4YMPm0P8ZO9mcB
G0Ee7O1O24yxIs3a5FfWaQOhQYfzyNKyjA0pQHx5VjLGqTm1nr4UsrFMpT1OmIXej2+fT76uLcBy
+P2cgD6Wydfdoo1PEEgEp+/EMp46X7WxcDtY+gurejeZgSbgK2syqprhzututH6Ryp80o3Zl+BRy
Q0ih6rBLOA5PBAcxAiqFJjNX8tEuoAPoSYodB/WX2NIMILF9HXRvbgf21vA/QkQaDMfmkkAhUb70
xCW7j4E9oXc1qKF7aFAgD/LZSTmFelmPF90vGMy1/k0xP7LWechDv/HEqazPUny0SpkY9Qn3rOxC
7LfZ0tfftVegKMemxE+LZDX6aCYQGhBg6YVby7E3vlA2BW0XRQ43ks8GQGh44K/BBi3lGKG1zT2N
sZ8jU7nUiD6UiTtWbLi2HBEXofmVHbLcWDYREF2vvUa/dqHvJUI709Kh1qt3XaFv9TzY7kKMGZmG
WKc5qPK7lw2MrvO2ZUyhApg0ix2T4VTuCHalpbICtl5/OZ8pAzeF0DwCViOHWABLPoY9euGQVD5d
3qewxpgKlIaxVVROa3N1BKKU7ksGD5FFixCDienaaM4xOcAtaB8BvizNJ/hrpeF6FZnmDvI94cGH
5yaFcDplIqbcEQmIijA8Zo/Gt7Jy4EDmHTvKzlokOOPCUD5IOONwh+yknaYt0mbg0FAeEvutMVyD
roIwxIBgPmA1a1lERrGrwSfLw7WBeKkIGUoZdw3JiRbj+s++qA49wGPjn4qOXoCaMaJ+3gCqqNAv
y2sP9XyrdNvGETtAy7oCfJzbjtu+FhJWou/0L+OxtiBh9wS0ylsfFLNgfSPNCHsd58xwSRG/7Kij
RrbEnqNUo/6VRIBKOfqkEosaHeRH2C7DKXgzceFDy7DZtJys4GGE0044YF7NIwpgCWU2iLqUMLma
LtI3a3ehXWP4SIS3yHUwQy3sxmQgI3oYSfXTJyDwlUyQpemVK4yxyCyllVcxEOPxT5hme+CKUwgk
WBOopXB+DttJNOhX4aKdwIOcbawE9FPOAPgUYf9u7E2o3FlxlpqKLb169RRZnsWxgAIYX/7GIS+u
SaYfC1me821fgvSiZ65n98rM7mPyZYVuanAhymVl5WiOok0HWNb+SkzbpfwLG5gw4IATY1xSkyWy
iVNKWuYk20ZmAZXGYlxT69k6iIu1CQPyP5LOa7lRbYuiX0QVGfarhFDOweGFst02OWe+/g7OfdCp
013dbluCzQpzjqnBgOzNDBZktjGSAIOLuWDJiHeGp37ILC8Yb6hephxRI1hazyhuqVXcskG6AsLB
pUDyiKo5tprjE84u3l9WtegIx8MA/UyBflZUKBT9q0Qzm8DBmpgIaakr6TAeWdVgbcwTzIzLrE7u
vR7cJBYyAaOzD0tH/aiTMhbeAsU4aVN7qr+6QcaNVuy9xthhkNnFqPqDpMeimmyNgXy+yF439H2w
CSJmkhmj/WpZKIErG8lx/JR6tkc6MzHTYfitszyUMsSnezyKHCKrWWUtyWtk1oZBXozs7zMmy+yi
j2rnneircXT+U8jzlOO9OZZrlC/aPkXhoiM7aSXXG5N1GubrsCJ+OWbezOLNfJug6hFkCgCcyJJF
YVfrNIPgXFFTjvY6Sh79MV5pzV0ptkEs3KhdnDNnVO2rmuMdXI1a9NSk9lXWzVtjhO/ojE4pEZJD
Wb+DWNS45Ylks4kMn7dtWGWJ+/bbq8FeMdC3QfLQRXeQi+lQSfKBX7eHuK0PoIAPVs0eHFXm1O5t
Z7SVRzRJN6FutHIt8dMGqBNXVtAebP9foE/LMcqPWiMfPc1APklmtROMnTMM/+oIAhDBKur0bkWa
o2HTVUDS9j5RRSBpVUKqgaMHk1Nl3SPPjBu5lUsEqGvVQiJh/yLm4OO0JTpGWdpq2rr29K3ZMRue
1nO469LAl/RWIyZRVeJUdpaGLbo8pISXckiHHC+oGINpWmnKE07F6cY9hZLpH7vTs2kF56JtIFAj
/4gA/OKJbi5lt9KpBMt+2RfiIAlUVJHYT7ci95yAWAcbKhhrVVdCtkEJkoAvaPaTRxCy/bCtg4Qv
tb30sn6Wx+QstOLEA5c7Sj4i/U2s4UqDNpB9ENcHLZF2hj4dmuw0Muzhb7QfbNBxM7Jm3YeYAfPc
LcCYSRur2vvJN97ZA7mM+5AHUMtBG+JEZN3AFkGu1gVmIPPS5kAN1GIfkeaq6gbZ4uCv0UKlF3C2
eqBfJYDkXJ3wddWLz5f3uM1LHXMI9uKuI9cYCI1jSJGTtMZq4KzT+tGFDgaZCaz2VCyt9D0oiVzr
MYbA2bSMWSzpY/l9VJNTRj9KQoRp8A+ETXzStI1dxY+gr+9azJQs0w83GFAB9rUbWp6zBClBfeZa
cqC3kidSAJjDC8zG/QpxxquzOTDJbMvAQDfn9pdwNXCSbl8c9BzfbolXVNMB/CRw/6Hus9ZmtVfq
ggE4c8O0cBAZloF2igZ/HxIpY8L+Rv/DiuTXBiLapCzi2glR7uasVCWeyRbXHUurMwNK864Yyqzu
hyDsKspNwbFMhg/oy9+SmfAmrsoVaP+cGMyx5nkFzp00mEEbVhP1g0bdPGxiBX1W9JfI/7p7hFoN
W63PeFsKUCNLj4ZN2wgwQGOdFsr1hcUNuLC0BfzrbdwJtoge3msNmpwd7XPALE1brbqzzdZIKrZY
DWqeS5RrTlY6dkGZQ9XF20dgDRIRnsvzMH1qt5H+rUNMiVEsjCMjr8gBWZIhe2kAOa0lv6bkcdhZ
sfV/sUA0zBiu2jLJ+pXX9Wslw8hIfIkaelstEhz3jB2i+FsmA6QIvlUxuuy+MkdpOtJUB67lee4p
7WCSNBzjAeyhuvlJBhUXEcsE7Zorn1bjL0s7eQDkWQiEaLHcf8YmY+lcpe0QBYrtGgZQ/RgQEVC9
ss1HL9FqO4nAaXRoZQSWahaDVMnd/rO1j0hOVn31Ogq0WCydw+IvYxnUyudU2/mS4drAOAuX3UVk
/OU2IujaQYk5mSy29AeAMLSQ6AcWZFez8YkCYKa4klLPgnGnbT/NFGfvtzS+wTHYCZRUn6r2gRaz
/iqs7HaczFtZY8HCRZLvKyiLQbdOrB/iTzKdpoIcFYkAaxM5BLWVfGg6QNYbVkM8u2iGkBeapISw
mNar1acSM7mNsLD8TfpvH6JNJercEM+u7UH/DBcpry6snshgQEEQyCcs0zMgX+xrvpAqdlHA0gZa
wt9QNFtzSHc5dZolfSb+sGdEleGISsFjKGQ8DkQyGyecd5rVrk11XCNmXg9Ym4ArK5G9sDD0Izbl
TOyjrdoEN1kwxuGhmEobtWO5g9acripD2SL9yNMnI/xJVw46u3fpGi8MxgtFXW7JvdwNusDexH5z
YafaAbKWosTbqnqP8c5WWbtrJH8/7hihGpgSmCiZwznvg1M6okNO8p54PJVc0G/bkGn6fivJx/sO
Ip4FTJW4jY8Srj7JIgeT/+yKK8FudOhZvvTGba/jVYfogxi94KxW+HWJupXZDBGJtsQT1i82DJRM
Zkk92TSUkSad+5R+VGIhExYNniNjF8boFnvQwlgE5ncP2qHFgTTwh3sD6VN99oqfdAIGaTOLrINb
oL0U5l8tefYy4hnqMJLoaUD9r5A4ynkAzhCiRr5C29sD1hrIzmtV5KTxhoa3Y+jFZyWZYpdN5X72
7SvlQs6HQ0o0x7ADv7uw/qXEMgdGtsZ+TwIW8/FwVUk/ifj19aON0TuIvlssyYBQ0MHgo1pGYjh5
pTgP6jz3mbEJ0S0Y7Rtm3XvMpwM2oEh6WscFOaFIQ1iff4599PFejtFHGW/TFG6+CcnM1HapVOyy
5MDm0KqcxmB5haPexCVdbwhMHpZVYMDUYbMBmNi7p7UbcqeB8Tr2IqKn/KtQ2hDWmfdPqMxZlrt1
lFBksg7yTk3gEKLJnOzfrAwycbyiAg3ni3drofJKmRGp0pvRSTBtwInnf40pLWuZfGhuLFSXmH4X
+i46FPa6ks2dEokTOtKFbKNf+a4NxPTLTrOZvFf0fnDL112LApptr73CSIyHgOgMQW4CJnFMDRqC
f50MxFjCKzqvZhcNM4pStxGHSXQnvribQFAkF0sgI4hqXMbKR5XCArDzJ5YoIMy4VJhyML+UCaJi
lWUUVyUmdZewlM7/MgQ5KmJRK1fMoSZeIeaYYX4iJWo5/6R1tw+64IAGXOFaqCp5P+n/eoZ1IXdx
+BxpDbAZ4i3EBcU0WCGTigmNof4yMcfDVLFFoTNkIxCBD2GlwFULgpK7nU2fwZ6gny/weXp8Q6IV
T/Ze3Y2RDPalX6u+9p/LV521qURLsxHtVyFFNwu/XYiH0zL+mepHLwZO+Gqp8MZKzAibb2H1y0x1
rPIYIPStUw85MYOiHtHIF2vXscZyhewK8eI78ixIVywG59RCgWCVtKeBCiSDHo8hvqjVVSlvlULd
9nTnSGJYAvDXGXYtFRyyvSk9sYtOLFbZMA3TqfWYRDC2zlFSYhhlEWrSb/GmM643RwQR2UeG2Z6e
Jeujmx2NVHXybSjkW0HUQ51iroDQpO1CQdVKtVsgzC46Co6/phr2Qcq92Oc7T8sWor6mKFy/gxEF
Zm+A1MJNb4DWanGU5COOqmSLqqFioICipJ79dEaoL3jbA/bMuvkeT7MzDjukupUygwmL2DaY7IL5
rUJ5VhSCGrGCitszkmO/EiuEeDD98tegbMyehAnpDRv5hPU82VT4VLHxpFP8tOrwabfaog667XHq
+21d8JSIoCv1PDSQSrbDpioK5NMIgVe0tQseFTyzp6W9gzAmS/LWENmWimmKaBGR78SoFarsmIPc
8fcV4tsGDdd4RwlB6w4UfUF+dY92gd8Oby25GYHxK1AiqgZibggwgbdrC4SGc4jAuI8uY8z1IbZJ
AR4fobVJDR2xHwqhiOLP8BZ2/dNs/Y2MZBhqxCbgm4X6Z6Jtr/6NFPIo3lADNCtf5+jXMMvO3u1F
gi2lat+14kPWkge3twPtA9oikQs4pZg7XBTV8TneSID6r6bg30b21qJANYJVfLNnT5ZTjJJDWtKC
WB+/OunDcwjSxacQqWO237nE1kZHv+PSVM1yE94vMd478W2lrcM5uc0ASbTwjya1XAb8ATMT66Z9
Z27udzfVv1bT22T92CjF+i++oyz9jKV7AoUurv51NAboVDyEeR7SYuqc4SAVH2MpnQzoX5Nyqbwn
OBBQ2Ou6/pmwyw8EiX3MVRBaPATJ9jGcFmnJ4IzpxGRDmWJx9tfy81rxIZ5SgOaAJlR5V9kS9H4k
kEyZkdJE5LrWG9mOXVx2n3WnLZLOpmz5msh1RhiMXKVlSFnFz5CPrv5C+W5jCcrrn5ivzQ80Jm99
4T8z46/sqmU3i/BhzJikdtdgIh2Ry4vqUUFQ6wu3VJkcOQ37879cPaq8oZCqm818pjftrmajaXjn
WZijps77KOV71vd2GTBLHS5HDzV5n9uAOsKrzFJXQoQlrSuUx/ZokrBG8tZv3SrkeCnEyMkbXSLa
hBkO37bNhTlMw86bYhSZpJ0jYdZz7nrfw6nQYg6yORT3AWYp+d5OIblOOlaTxJ2FbxO6u04mPWpO
HPXkTb1sj36ubVuDqFJLXrUJZBdf2zOtkX4mG8PJLq/bMwrGhdUK5P7Uhr8NVV6g5k6mGBvrPR/i
V1gUzyQyloIthEDhAXpLmy6BUS9i8z1VPnRmSOYMoRfK/w94zv0eVBL0hpwNc8CCaDYOF8S5NazM
WI4N6iuZckdSok08+9dJ4tXyYZPPLoBA3nQhWN+fSNd2nFsY2tpdykgngzHZNat9biDeJ7eJ4brP
1D4aiDjG8JSpEpEupKLE9wDgmsI+PPlri58yXXX+vSgOZjmcSrW+G31H4dDt5DK/2/hgCgzwVfT0
NHFnueXpxkU85CA9jYN10ASORb3a6d5BYRYXhQf4twD/po02ZNueH3tcYwAnRe9nbjZxidV+v+5+
uszeaB0CBoXu/q3ElaUC7KPV2E4A+3DHG/GWO3Gdgk4mYDrileNhhlC5DTheFV6qAdVv0a/sBvop
IkAyT0O+tbS74DttQgMdCW64sj+zoMtI9bE8V2vg4ySt61Jo5gryLhrnfyl6OAXeNUNuVsGuPlqk
zwAbFViTkOc1tQXkhGVZvJvGX/KBbmYD/U0GDc9zFMCvztHlwapf0bJZzLMnjD1pe1AIBbKlmxdC
4Q/ig5GTfnvLq/IcBEhbKStZDcfNrcS8jLkSZMCCkKCVD3e1XXhEGP1fBCDnvVvCTFFlf+frIAZI
YKf4HOeaChug4kw8Q6vpNBGokCI1q5tvnnBdETltJpa9SiYJk3oUkwjOpuDLr1CV8SKf5lBWbN0Y
OVfJLtUfxeSaf9hBOK8qsfUj/8AwdS+AsqIA9etXbTbrscLPr3xKNhrRRfzKUeOQWulR6z+9z7QI
N6i2N+H4qY2nGndRaqIcjLQHBYoFKoU5kn5rKFs7VeWuphqZtQMQGHlfEASNyC6Ltj2lBIwHqyaa
rpjPQqaXfUr0EYb1lpz5iR+DBMik3kYmnReu3ktFTN3IHUfWhACUkWG6HUigtBBK+8murOMXqLZX
yuH7wd2IiXnni/jK2Qatbe9xKhVe99KVBlffvE6zIdTKTHqHd46wbiTtg/2mZqH4pHAbomEPRMWG
7qGhX48ex5gyZn7h4oFqcqv99uYh6rP4Pv3GuOrSyrTUZ+lPD0AqgX5oVba3/ntyiVFNkXC+1LkM
CKZN6vd5zQyq3m3Z/Syj8jgDDVjvKT2JZy1qq8UQtGA+V/N2NoXxBFeTRTn/J5XbBqfzm25gtZ+0
M3qdeVFeaSz6BUm68VorsnWFWopPInhUBD0IeLxyfWpmWzFCowCcAIL+1BmanY8CvqMOEYiQ8hJ0
UyCvOXPWpUEwdbaSQARONaCB9tZOqLhSxgXNjic5jYGT+VTcLN4tUHuoS7uHypRmkMWiND6Kfw2Z
o4neb1Mea1GwY3wLzozEFAWropnx6y/8L7BASzdRgbp9ceCxVVmPOXjkkRsm86BuHvLipsAU7DD4
yf2G2K4h3zKk1Y3T0DIeIpTSXAxQLNt3f9M3PhbqJ2URNQTJe6q17xJ52X9l/Je92WLOIkT64F/n
8iUfngnsNwOZfjCQ7zTeGRnwMJq6cB3bDopSpIM4SEnP8d9RyE+OxpO3q5l+kDcQ/aOMwLjGQ3eZ
ec/W2pu5tyiDY00nZei/4bSyIcwyyV/CzzXeZ8yyj2y/QHdz4mdjCjksoy7dUEx33hkv+ghyBqy8
4p078Rw7zS2t98n8SQsGbKg/5wUfNb9/U8rHxAc0Nwf/6BWQU+b8Q+3AKKnCuiQvJ1fVCVwa4pV/
E+VRoFU068ppi1OLc8LO/nTkfZhA2F4E1KwmMTQE+lDK99Sm5nsIs6a0SRGRjv2qm05NZsPyma9P
JvbR/L0fecjz9pSV7SZpsBFYvUtUalV9zfm7obdM8FOU+f69i564TUZBeU/H5TOPImO8tyCUz82N
lJ1R8TsGywwd0E3GMqOYc0yZkgPbo5cZeQ1U0ih0esepuYHbuSlHOQuRqvkuX5ObtnS+PC2OPTok
4V/Tr1n3N+b10WB1AnTpYPBcpmK3gFWn+f5oIUFGW4qQTkA1bZN7ReLXp06Y1GjuuxLrWlWDnYGI
L+fkeDul9DZCAo9Fsp9Jx9i7+hlKLHOL0mzLxPoUpL+eJUPFVB/hQbQOPjaLSA8O9UA2CnBYLkbd
Q/8AHV9idrjMCLQLn4Q7mP4dzk4UdpfIl+5dIN0j6QsN7NG2/esQdNeaSUEN3Kc9TfKl4Y7OlGER
nmyEisRoYf1JW/2uMqxIgi8+UfYxZfYXSisLhdV/WA93dj7pafpeD957SWuIDRi5yQIAzHroB0KA
LTd75FrDJAOPMJwG2/RoSDRIxWdB55OGNSi/m0+LjrQGTFEOl6ve5/z8xBIE1NwmV1L8ZPOqcAw3
PJdGgyUQnh0sN8XQnvoVS+hIuWCUvHRkHQU8oil4yTevlWPQzKiMSkMPCylY585nrmbSVLW62FLY
gN+1t71FZCeG1jytt/N9aKx0y0dVQoPd13u9M3Zi1ooqZFyzKaYmvUhgquGVoRpxsftYmrZrYywu
qLGtjuLJToknWVRbW90lJhmJHs/M/J/FdVjPNQhWVqO6peWLoJtDoNq3SuNlgnpo/aPnJxsZn2YP
FSuiNiuClW9kG4XdmybZqxxzGzd1yIqFj47YGFx4dDKovLctTiHMQJZp32IruWVZdMVpFCjqPa5+
g8Jyx6zlikIjjVWCsUKtga9ZVTJue+zTPcGQmFxatwSo7RfDqmxoK6j5FXsVV6RBFbpbA4mme50y
796OD8/fFhm0zloBRd5ipVX2wvIPU0+UOWkQst0donE4eP3C+/AC6WX4xpsfq45us2wx+udIElws
7E3hs/ayiosyFCf1UQp9raMunTRsz0kE1hMBVL1rKEJttqIpG1MEVeHwlmonMdwq+kooCNmU7jth
7PTumvIpxcuh0rdwVLakw21Sm88+K9d6KrstKoS6u5fsiQizohg9NASqlF/tr2WcxxB442dI1W5p
zzz7NodHwej7G9X14mHoG3Z2suEkkkNSWqcjcn9O0hJcRTpsGVM3kSs/AxQZwtIWZ/Nr3hCmS315
Nqpg06XPWTafJOeW/fFyFEv1VWOhCMkN3dv/yePT6iLjzikR4rl28F74F/XFkPA8Z16LGTO04flc
cixki/I2stLocFQAoWAiLtv4rwgBwiIFSnPXh/FOn+f8n92/Ep8OifarDqdrj/nDKHCE+J+J0bp1
AELKC7BafsyYbwRJtnWr1fgh2ckTr/AiUsCgg0UJmVZXb1G5a8hRqBuShI4YvNgvRHGAT2mmoC8i
CFsx8hocLKnROkKZDRLY2YelX45ropyUriFwKD2pwUb3rL0mSuzMCnNf9lkGn3P1BkrkYUbqo2GQ
JEnbWsJnLv1J1tXzpgt5Oc/Ui3BszS4wDMkPJWYNHZLp2JzRKa10XPE6uIeStaaKXIDyRFmF/Srv
yzVba4zS72oo7b1WBx57KYN6J24w/3l0+WDWu3Mh+4c2d5UuPMF4pNuYPFiUCU24Vt96MsFZqHF7
spgNQdG2xRLaWf9QiMW08H+U0zqVAONr22aMUP+js6ruTQZ/R7BpxaXO4eG/C/tqBeZFEeAUtYbe
5wTW+6Wi9wjEo1DsRxGHD18/cZf2NRNv0axpMZVumWCrxuNJa2GDHdh5qMyDd0AzbfPDPV5bhLeq
oLtvgbdGPDyO4d7E29AjVkL6e3eTWjyl2HixHifnRLZJ/7Aw8PPqPeZ0Fqn1gHHHuQ72k7lgb5C9
aTl8pmKT5MFGDfV1uAnlT006Fgdoh1y67gC2HBK63/wRB89KLN3kA5k/wVtoVpyvrmotY5IkBgGU
Er00j1pbX8mEsntzVuq1Y12BGteObEKg7L2tEbY16Udk6f5q+iloYjmj4HGTiH6yZahn4YgjBx0z
72KzL7yz9xWRFuRHPZEm0RpykZOLN0WAOGuMDQAMQjdoxRmF+l2KfUo5YDLwe3FujFtiiYdZQUM8
JwjuJ5xwWFwTcS2t8I7upB63rVTtY61bxLZYWUV0yjNchV59CZnwzVREC76X4EWEH0x/laeYMjRb
BRjB0XjnsZ1j9DRFfhSZfzQz+SBrrNbnpPtn/0rL8TYcugHs4//3Wji5z2ON9RbZA3Z/RtaTZh9E
hMv12NAES5sMYbKq0LCipxdnDL0+w9qe1UQicVL6BC7iECjTrc4rM7KtV6XbeIjAq4F/oLPDVF2M
sOowGSd+wlKH+ChWDSqSIhmjMY9aup8hp9GKCzpflQG2ZrMFEOHeG75EV10Q5uF09D6nn1laDs+b
jB5EvGqW4IxQEM+i0UFbg4Tku/e8QwQopySorIDhZfQrn7cRB79L3C7AL1zZ1bfFZWQg1ImQDwr0
27FMYUCZ1uPdaHHtLVHsd2TITzQdGqUWxfOY0wXKxRvGeDwJ/gcfIVUPZMURW3x175ORt9FNLuog
rl77XabTrh0hx7Qwnm0AlRroN43FbYB6Q4YERxgI3DBpQfklI7wuiOPq11G/YOfJFuIsJcYmRFeV
Jit4iM6sZ2Aq8iAMVJ5nhPZQbmLgT60traVypjAMax5+67CMHQGVyx7d7sEBCg2u/0rDhv0IvsBT
uJkODPWCwQZ9MWxSL9vUqrl2C4W/PoXrvP/ujHiZdTk16sLjwW5Z3iYtYcH055wtr9bESyb5TAbo
ifweTaTd7asLz5DWQPvUyavxFJJTZmPDVCdmeDkBQizrgVz7E9tshCyspPHwnQW6FKNJT7ilpN67
Mgu71fFwy0tO/vSRzDU1k1y27rK/qQPgNECFBxle29powxszhOVUkcpmKRfGFpBMaoK9UE+swJsc
wzg8YEDaGauRDZw+r6Kdnls+SP4s1H4g7o+dwjQGe4W+Mdtym03mVk6rXUXkFU1gf7bArL83WJzi
8iGyX0EPrLjdoWUSGoA78FX9Tl4G5CYlCzaarq4hGmPjCNd8Gyy8S3eIv6gXFx3nCIZywuImVusx
YQ0KxetxBBCW9ve2G64By21JH1yDBgcdTgm1NV66aYFy8llT+6Dsc+sUkY5N70o+VYBKAkilkqsb
PfC3IfSa4Wak8d0rrZUMEDiS+nv6i50fQ0Bwj6Lppkb6lahBUhoM9IZj+ZmbCVMu2BmAYANXa1/g
X/Z+IbtRkrgT4j4fILF/KGac5wBwitt9IJpDZtbRfnX1bYoh+EroHMOezkZbFzj8ecdqUK0qQSoc
nBuDlEdDYxe8s6PsKPLffJzFhUyxHDv814X6ysJ6mtT+XvQRrPMAoa60lEdrp6KSCcZmlylL1aRe
iNIjYQzdxmqnfWEzDz6VPrEClueE3i+N29ZG7lhYH3ZzRB2zQuq+Ue1jho7V1qAuom8+6VJKPvoC
b15Vn9QMfK9RXv1QvpnZR2LhNRt0yHAsCDmIQk9FcoPu3b5yb6OGR9mG7BXueCj76zaM1uUzUaEd
pWANl9NbAOOFIwQrz8qO1lY/HAbEPvBVmuQVhcGT3NzlYMxUI5rK7M0mZ6tR93kCgsjGOm8BqP2H
XvRUL0H3dQ6OtXsTgcxsivXIxKCYfJoOcu619TTWi4bcSQVF1icGPJhaiaMn+bGQYX9oiIYmGB6G
Ywfh3czxUnbHpkhPqSpugaNq1p78s06zDj260cw393qGybd22yh2KQxWUj+tfBKPFSjikc5KR3Xs
Aev65uJ1S2vZfgjPWP3oWHd74MZmMGzIXNiaFLJNYzodAm2ZpbkHkpDsawxbIvlN/qIOmp3RoV7Q
VjHNG1ms5Ww5IAQDzSMrSIaYihNAqijjziVQbS3GbPNmHaH2XUN/PFXxrlrx+97w1Fv51a3ehDec
+1Y6CzCxmyJnMGyPpxTpxyCWUftrt8x3pJ9Gbt3obMvxbZziW8mnaYaAaNiSqJZ0GW2ipGLS4Elz
T0lzZypLpoXGO9CqbwVGYXzVvNftRvACqCeIHBinT7X8ThfKXY2sk1CKNRQl/DRmZ5wrw7sECa4i
YF1DLN/w7xt0jBjladPERjo3s3yRvrEBOBSCw2t7ZcOWqGS7oiSz0JOEwggSmLrxyWzOJbYIDfeW
DJPDZf7DBjCyV1JDEtRaYS1lxP6pDMmMZgNmCkalaozfbNoNW6hHokK5+oleZOuFjHHVeq2vSCzH
IlskK0lMq1SSVmr0G+YWj13d1ZVkTTy6OZNisvl4iSGfVMXaV7p1r6MvLFmE2tcOLZUyDqsj1el7
F4D3ZsuHInmTMtiMkGXGKHziXCxRpxPUl26gv4ri1s/ZgeW/JLUupBufG8s42dp0VCZShWNSnfI7
yDQS02Z1Y13qTp4SUYWQqTfGVYxIeMhJu/R4A4BzNZggC0NxfcNy4aAipCAClwRy9nEs2ddjTUtp
szMbvLM62mdZSc7DwnP8q/CTFXn0bRsfx04c2mQ6jDLEtGf4vIE21qPFTSeTBJi26K7QXy6mGpwV
Xz5aqxAlCm84seWTzshrYnsTAtP9Gbx82/rhLgqRduqcUMx8jgEBUG1qceWuVc8/B015ZnCvwxHJ
vuIHwU38plF5sGwdYi09RdspuUHmhLHLUnU3RNMOCleOUdtfFwMzyjHaBD1ZFZiIEiczw3svVQ89
KDYTc3Qh8hdsyjSE2imi95Ig1EnA2OsZarqULGcNFJUuvvPRPtZWdJTKpV7zgOb66BE5Wqrt6AfP
EWp/ZBgSKe3LAOxlzKI4VdyDsbyZToGB2YviU406Wk4Pvg844apl2kHYgiy0lAFtdsHhmdpujuvX
K6XrB24pycuf0LFfDUpazOxI+15NiWwcYv0YrwwuEgHgcoF9YEMfWqxqtdlbnwMbHgX057C074no
LwP1rhSgj60WpKneRLBMqp+p1dxu4lu5jPhB7OrWiuo2GtnNqI0rMvCebaik2/soZm6sXMCILiqA
Uek/aUqORBCwwSBrDagKAoFpKbNSiO1vUrAcrAnLQqVGslG7sRSm0UqXSva3RHE92kgU4PoUDO0I
EeRhzJwELQQReQnALVGcojx2CghIRk8oiG0fAjM9LMuH5o08dKVd+AEsyYqHq+77J4WuLIyug6Wd
ZCY0/5iVMwGigthWLc2M7m+zWylHj0GJoW7MxnIishYKysTK6va5w6wTdlIRq+A3+lMGuyrlhMg/
IsxZHASlKuacYSdXS0ddLGO9Po9DdkSBR+GYBN4ihhThv493agxsi0HPfAW+jBt/lCGCYBs7o166
BQeO6ijHMFcPudNd25pg+F/CLVAgS2kMvapdZQTFGIpYeQRwoJVnVEMA0+SWGLf8Rd6pbswXQiqN
5kDb5la5jVqaz4oHtJNMT+HP2scRegZYJbslS47NvKSchXc6oIlc5xW2iWxVVh4FBoIC+djgLxlT
RPQt4vaCMpuHXdOS3UmTITYdk0M4bY7/wICoWFw7RnML0uxeTua9PGASj6hTFDo6b+SaDfzmmuV7
wT1a8JF6TB8z6110zwIPszk/kD7VLN9ZTHYlAolTCSTm94jepwG388J5iZUeDcxsseYfLggObMj9
DoqTjhA+rIjw4dVX19KuXWNnMvtT6BPo11m4rqFerfPUTXQ6bnjusoXiW3UlBgpSTE6KsmNTqvOB
dueOSODcfjU21wLowSUj46Ytjk0s9pS3fA2VSOy8mLWwfEkFCJLn1OJoVgRMyAwq62aLqn5bEb6o
Eb7Yy8gToArY4RnXZhJEd/vHVF5MSiJvD8/kUGn50aSpiod9i2JbXegkIyrY9UeFpVE+vnpZfrHv
oW+X+ieBv1aLa5HWD8tHWCT4FcOdJ0kMr3eBZW6NP/oqN0LrmOJJGkluCgsSDAI3AQAXGfvsr6G7
BTpjf1WVhjd6J3AvlLgXFHzNRX4K0NXpxSNT1nPkkES1aQJEH+pww5Ai8kzMR289cvRJdOBaFPg5
navSjqvRzS9ZvFHRwZpqp23ChLVDv6+wF+tpgPpxLxvGyXRjNOlI8t5yegqMqWE87gSKQ7LCLjz3
MXIxkC6Y4zwMSiLRNU7sbS6Mc/UtQ6N9miPIqM7IvTWWSBW9j1FSob9FzCMsXJfkU8dJe5IQBams
koEsHOrsPFXVPeKykceTHn3WTBWzxsQ3GmzkeZ+KhWKECY3umTBaSA3EY4tHr6Qvcl7NgWArq38b
tfBNYh02PgttF4PJ6KrhOursQdf6fQThMc0DEWlFPFFJkienMlF00mwXbpsnwXfB6BMVMTe15BtB
39r2bekMfNBSvBtmRiKFC7XyJp+xIDzaiTZdhmF2Ig+MWKUJYkD2mrLf+fstgH1cCXXZVhoGVJx6
XQ5tAsAMP5ON9dXGFu8/An8Ocj5K9QE/pvVdMpKOWeZ54qsGFZvmHyxzFa4dcD3UTWSkswVSKq4b
hbsP8hxkwYApf8Huh6ngmTS+fYuWBfRJRJCBj8InC7hy0ET+1fGz+h9LZ7UjOZZF0S+yZIbXAAc5
ODISXqxIKF8z49fPcmukKU13dUFmGO6BvdceGfLP81b4SoSgzOnHf3rL1UcuzpJzFKuuY0nKsd0y
WuDhz3kcIDJFxUGjW2QiYR4K9ocS6IBeX5dQxQr1iszkbKFZC9nl1AzYGOJzEuvBq2AJIlgixgxq
q2eLr5EUJa6gjzsG568rl0cZCZmhp/sAHlYMJk7BlNMdFDKWxZyx7HyjTFgImypy1hVhE9MeptC5
eKBfu0cASyV8Y02AAr59aiNe/aije5c+U1usMVtB32IKq/iU1j1qfUpJdcwfFUXRSi6/eiVaVfaD
6aVzs4lZubWj5Zql+aiooNUKBnX7lfXNeoyIMFR+KrTj7Cy5pd3WtP4rCfup5MW7Cg2ZBsDYWJaz
sTo6cBtjzY9lMNspXdl/VrR1tfxRko861UsMjg6po7UgOBqVwbiBZxTI+AEGHWh3fIxa+Qj3eBz3
AZlKcaKi8ZG94KuytSNRTqsUm6v5pVjle8fWp2JJH+GcZf6TJD3h4Uw6xSKeMedIHeWSQZ6bogGh
50dnqMBJGPZy0GHr3BXBl9M4+xCVfNpsHloJFRA8snyXVd4kqDbJfLH+KX4N7nqJknXbq9XOOtgh
xR17DemRyP0y5auHuiTyZJ2uYz3fNZrAWa/tqwhVrP5Cnu8WIljKoJyKnr7QDI8aq1Xl2+pc7E+o
y5cM5GFytcSeLGpTXwUq7ad4lJBs1AweqwocaEfIGKKgDU1lmpymn3FvkdumKg8HD2sfgFlS+CBX
XU6JUBkPA6hpjMowl5u3/NU01PvVTy4sDyXT2S7Hp44awGEpFaR4UBZkAiTqwdcrNx9eaHz3iTLs
kW2xF0sq9Ad55ooEI0UjA9TM1vmQL7WZJy2DwlRWMeP8AIeA3SFxYVsPdgzEiu6slZWpm6s4f1db
xPH8Sj0N1nKNIwHB7AisMlY579A937/10Tnqsb8q22xVV8QclP1VEJrN4CrFIJUqW5MGqJdYyzF0
lunGcyxvgjJBknEKxprbdMUGFXj609qX2omwH334xT+t5nXceSXm+TbwdzbwQx1GuHGoLFqgShA9
hWWBLQlbrUXGH6Ggh8mDcisVDFOccJf0Lr4KRu0qdpRW2+iRT5rfOWTegqXZcXuMUGTZmALNf7rI
UX0mj8Lm2VX0w2gnHrWtNMb7WFe9ut/ZsQwWwPEq08LDtNKYsySz/igSb4LNcdI3e0gneHsaYkzn
dyy0r21vURgKptYcM/bFCP5D5qwtxTlkpPeZroVvS/Ef+gj1oSMJNNizD95XeIXKiiv0HX+x1++4
98wxPmpGQYhXdwyCu29i2jO3PR4TFO+ISgnCjNz2rxX/mHicKi07G3l3Hnt9n3SXPPwN1pRwS9pB
v/vMCGKzHNlTjVlwGXtmtCbmTx02N9RLK+ww2ggDmQi1UAW2oUGw3AXgixSSxwopZ1YdrOtsaSRz
iPsNZnhoqDsNp61sPQ0lXPWM6FUBIhdrZx44J/yU146shdgf8IDOx5aFo4ApvgptODr426EMyaXs
3WA2O1IPIhNUNk3LMymbrBZZz0tXqVffTNYOjnNPPU2Td0Jxdmm7sTjyGDfILORb/m0dJ4JNAqEX
kL8HlWt+J9ZatDSWiLvUNNuY91yFBkFgaMVKBtk0UTPyj4IMUCJokEMqLKq9NKR8OrdW9DdIN1ES
vBWF9pjC8mHtbfhPgYo0Kj70VnPIJ7YDOiS2m/4INUxbLyOh/v1HjLZb5D/mJ3scafDsT7KdmKbX
anWa493QNTk5JhqHWC3MGrgfA8AUPz2bob6nE7lPqf7EPoxUu3lv9eh9jJ6jfhqZoNqKvA3aekuO
C5I7d4ch5hoa2sWiukl0n67Is1lGVRNDty7bl9IN3qQZLbrp1pjhasK/ZhmXtAwu5ZDwiAYnvNn1
0qrudhvDOHYQIjrsW9L76EPrKr/G/JYTaRiPlyimDqG1EhQqQL451APihaVl+WZNg1eT9NISVcoW
NFhq305nvzX+J4pMTM73lDGSjoZgXycFAQeuFSGd53CJ++OIPMtyJ4cAWfOB0UZoVF+GVzIlrIjL
zsyXwN6xjKjRjIJBfuuFVnwUH8F0tSFlYDI+CioOQawEbOSxcTOsVoWbiK/e9zKBTCOlHxwuRna0
mmuANT4et0jVT2QwsnrETPZl/uVJuCIGe2mLmB/WjqwDSGQryWGtx5bdnlYm54df8DxtDHNg5uuj
CBYYRJBqB+XG+X/4w7ktMtRN1xCkOC9EXbqEFEI2P6Iq9xIVT76G22GLCqFGNVcSp9J0A852JLAk
arA3a+weDir2uwL5FVQ39RaGLSNyccMhcQ0dtsOJN0tSEFF4UVtgvF5YE9YDvqlFNqBv+h0KamAH
gdi2ptITrmNEa800Vo7wJPXktJZrdeEu7hIWXEez6MHt46kAVRBd1eEbojo5ojyek/hSj5aXJs3S
UFRiACAplt+UxOFKe8hYFn1IXZDUTWWrVXtmawaPTX1pTE/lb0Dm/Gv6A7mH9ipWCWJvgD0n8T5P
VkqILl26muYjmPQtUbVB/iM32Crayg3wMQyIXfWaF/pnol9i9LUI53P83RkeenITg3xVBQirJkwK
6JG5F6Jg1emkmZufUo2HDu5NSEIdioCw+zX1wi1KjkDeizKgpo4NuM/wXLoOElsPvrl++qyZ5adn
MP5l98tEZpNhf3D4ULT2qtf+WgEI2R5VJKcmY06zcEMJWgBj1p7dHhrMiGekc2LyKp+jNp4HotLY
vpmkps7chFP8XrGW9n8LBmIFGrZNPCnuxBs2C0DzWlyg37y9kKuCeAnT9TH/1mZ/y5dqgPYzOEPL
ajF06/q78Hk9sjYh0pPcEsPYVMG4kXyD3cXBhgI/jli+nFulRPiEmLhkHPzH3sThy9W3hktDUMfQ
AKLgKhwbGeCJsWwSc8sQwBzvoaNcq9wmjo7Rq3VAqn7MI3HRQ+ca5DoC+RsI4hamGGJYcmjfLcl/
V1LtA/1kHV3aTly0ZtrZ1U8RyueQkRW+J0eckiQ42SOJeutBynZFge4EGYPKRjpQt+2cuZVgeCqa
DSicbZOcS2s8+uyV8oiFSIhsLTUvZhIuVc7kBh1B5KCdLk2SABzoPuGxJlLKh8zg2K49QZzvy73J
8CUhiLO3brjkbOVDcuzVhMgaMANVPBK8AT8t6opnZ06sA2SGe1AJsMZCU2E2071UBAJqjb8Cm3JJ
/d5jOI4ZEqNqhJa7ZdqsaWe1nD7qfIQ5rK91CdlljfHg3Y8bPPJDt4sIWg4i0rODch0N6WaqT0TA
qXeT+AUAUT9xegu7h9M+Kaegp8UpV5oasts5pEK0LTtrnkfTKxX+uPhIcDTMEhYMuJLzvaaAmWou
I1sAE1GKyfNA5Ec6Oy/1r9mXCwo7UtaaEzI81NZpeEikD7nfmL8hQhQRw3ZHqgZ1oX2gfZETZLPO
n//IiN9wkAzY8ZI/4OakPPr8qFneSsrSIUrUMBGNaNiQdG4M1uDROinYAIhNmBPKRDBxL4GIeDOG
W118lf42+p6ybF+NcJgvXd+AVf+g51uYjCBzcfkptjniieQl5FeavSG2Tl5j/Vlsle4n9sEd+dtM
3TJWvw3AIUudQ3JjAcnQLkpjbR34f8od0H9N/mxHoVpf9F3CrGW+8Q3e35TjfM8ytn0+w+gdtZsl
FHSQv6aqgCV+tBbbi/hjaHiEQ7KegxksgUqcfBbzwR/EuGY/QHTgqwHHchHDtBQ9i4kUpF8Kf85q
cTPxCpLCt85nZCYpOz+JwG0QODuOAwP5n8pYmCPjdAv7PktLlaooVX8dogOSv000WWtz4ktjQmEB
5Mj0I051k5MqVjpPkEQoyeu0qLe2ByBlHNgrm+zeEZhmKOhdhW8uViUIrMs0Wi9KBkvKqyenKLPX
i3i+gUgISQx/ZTInPQe4/DCaNSvoPon1cDD1SboGBXhYJyUMAdA4OM0qL4HoIvETmb82KjT/Ym0D
5mD7wyhH6Bjk57LM3qilv4mJK+b80zZSIi1xdmMwOiRjRzhpfA7M8ZLFe5/0O8TgJLorTb4RTPd6
VPcJMQVqfuT34o2DwWbAhkbsGKI7NjBX9gZjYyVAREdEmDDlXYOvj6a7kt4ZH7e6uQfh4FrjV48g
5jpFfAwgxVkksGQx1g2GXAYBzGvju4oI20GEnT2reUDDAGnRKf4N7wYqxoEV4ozeWlnQoCeJ7TLC
2Xapw6TEHJZjyCqMQ1yzlzrEuMHCdDwxV6ijN13j4z+j0/YstO7XigF5PqV0y+zk6O/FTdZJwGlC
vBFIYk3mlxqbKnZG0aJ4TnyutnJozMIbJ76bChY8Ak8rXTdkUoiOFYeVvsm8m9JVYqdLeLQJlHRk
3SqVguR3e15Qe/9HlD8TsLkIyZRAPdMY40pHFiNuHRjGNuR2uQcCmV92Uwr1BpG8RyebBuS+S5jc
tkN2CHvznvAYgC3lgsSC2DYIUkACKYrFKyfKawJNpHw2yjV3XoR7QrLiyKfC0wgZd1TMRIMGT5Li
csQa0LHO1dYjFkOuFPHeCvgvZsk+o0ZVhQvcLXh3N7BpZLfCJBy2DjvCiQ4L+epUrKlaXP0HgIzK
4unclT/d+JVnnxVkBX1RVK6l50CCh5sC/3J0NUs9Tg5+EqaQlFNe30ikwfhMgOkTAZ2ODIEaKC0g
mwyvYEYUpNEydjZG/lt0L/NcSuI5gYUPCMOIkSLPrfE5xKCaoNtM7vPFq/UIpeS7ys/H3aUgcYuY
76RsH6184f6o648SJumA6yHhNtIUUpl4M3OtsvzPUp1dn2HyRmuwHrgvMr9fhRyTTX4o8Qw0zwJh
a25X2wbxhx0SDqdcmmhYB+CKTcQDyPHT6Z1jL5CITTEXESLxmZWz1GzwNGwmi7hAlAPiZl56dAt5
MFbmcGfSmHBfl9q/gWStlrz1YVwEwzvp4jZzSd4+Evy3wmAuBZ2L1ziMustmKUXz/ZAg8pHDt4r/
4y8KYGcy5fOtXaHwYrbwgAILUlYJ01uHWaCCo7hja6hEu5gYphQALksdKJFy+oxOcrOngbeuAp2q
wYxt4oaYFy85vwyBlQLDR4PRqs5SYcO/1X5wz3eMawvW2ARr/cy7nAE/CNhN7aZE9dGmf5RsoHUx
BGIkGSycaxbObON5704bZqORuu9QTzL24w9O57xjmUoRzXHPaq5C9APSKKnRX5enZtouSvCMKEeR
qR4JY5s+dSZrfJsvaFeISBx9b/Mq9530Iqrk1usoVecm+Naz+I7h6ZVBcDTPkk7qN1N4lRUDwiVy
dN96+OsaAmSiRnEHvaUR083qWkfKA+BFhMxHCT745bX+q6iPjERKbG/qyoRZNrd5KI3L5GTWHwz0
M3080F1zH0OWdXN1Ibgr/eG9GbGdctrHxqZlfK6j1GBiXxG/o9rvYLreE4ePMalY+l6GtdTZ+xFj
Wk2PaSR3dhzPIOifar5onvluMtzhH5aujcwbAvPzBmnNxqp+RtTMA3IlMg5U5Pe5nt1G0H3pKoiK
ZZQfLEt9MtzttX+mPBwrRrlVNx1HEnvHNDvqYP4RFa+GZ590kAj9g7xiTXdsfRs71lvBYFod3k3j
J0WBl7wmIhgiPP+fDVt1PQx3EuZ/VEMYZko8YNimkS9jaHDLAi/iIkFzJO86VmxkQ6n1NmEJ4KDz
HoMOxOeqSZyLNSSXEu9p7LN5EsR8orAQW9/8g9aATmgTBN+hQd5OVm0MskGQRmHVY8+lBgB65rej
bhIRlCHS4bhXoYNEbkB+H0BY9uxoi/ZOvKquwQfOOddAzJxr3+GcK4qdpUdgzqLaILQMAYsU7mCj
wyE2IB1Zu7gy93pjHmRllr26xC6F94QMvpa3+oQBCEcqagHwAVO77htznbWxO/h4Sd5QZlLw8l5a
ODaVSIaL/TlNrxyHKkHEdIIqwpzwnK7UhMhh/nbcKemUs4LotwbONQw1Gdcg3E9fNDiOQ8SpurOM
klXoXEv/c5jswzwZX1brmU1/7tTk5AdEPw8cqCTV6CjplNnAeqxOofxuFMiPe16LKaKI0bNkBXiA
ZzRMHqAe1eaz9SO3hrOeelPju0vdZ3RPaFBIGKLmDhxGCwvn1uSQaIpwLnd+bLJkUDQV7U9XRuey
OQrxQKmz8g+MopmqcO3X5nas9r5Nb5Vjtkg1nAWmp/QcTaUXDG74gbxew9obYAf0rYVVFFBzSH0F
AZ6e8Jats+kaUdQEq/5sAsznk+Yz91E0k2QAFzAnMJyoH3M13qf61UzEyslY+RgURCQiUDOSiODs
e0q2sCox1XMxeBNj87P+JLRLbh81iOOd9Xwhp6u5FTV81IYH3+uZR6tfYbjpbsxiC4Tbovb2SuBm
BmxlLBM82QdQKwMatg7z7CNtjsDx66I9IFPrCVdgatqaT99RVlp6oZ8hlIU9yVJFv5f+8O7R9GsA
+YMatO3bY0ITy4pFXmYj0LTgEdg0ttJCqgHINVe76UiY52w/k0t46n+5Orr8HoXXLDizhWC5oK6Y
cS25iAsj32gvSwxeoDLzEl+FKBfxyDo4PYttWMjoA4CaEWZREZnhpO9SyU3D/NjrFIWsLjzSChTR
dC83O60DWmU8InLrSuhyTGP44m3ULw4Z0uF+zdVDWsybF5uUcs7BOaEgNf9p0Bo+gw7oQfXZjC8V
baNUKK62VsRH30k7VXqrFimNZdPwcLstO2D7UMp8JfUujLSt1n9Xt6Q8MEEwPpXRWhjiqrXQ29PW
HePUffmQZFKgd+VnrpwS/ubcXjQm90a7lvh1AR8YOnY06YkXq9GFBLhgGZv/CocxJrzxmj141q1M
NEOIeCkzYOirwZ71XocOpHu1rJsc+LLszsm6pZ0HEc8+Ymievu08hyJ4z3T1Tdw4trwKuvkY2gRy
uhJeSsUEJoheKfUJDuVHXXz6+SfBvwB+3qdla8c7XIM7sC41Tia8mZS0P/TxuWhJbDePhI73KbEs
+ac2dAciBELsjQBOamQncod5d1znmeqinUgNLyfdNk6CY5DSp+r0HOBkkuFV5GKjEtfFPVKHe3PA
K6BfoeDNVOD2NjLbaCaTaUd7EoJYLiqeqenddmTaTKJW4QPM6ZakCTuGdiqMGjA3r5WhPjozp3Bd
+PJSK381gY/r7kwhfp5T9bSoQomi5JIc68kATP05cbrjxwaGhrDVR56JYxcxcmQxIectXknsfOyP
iethAeuAmnypiTuRWEkmrlVGXsNjxDx/XfpvGdLhVl2HwcHq7X2vsEKIXk24JAqGM2HZUMJGVrZK
7XqhYi2HWYM/v8JlJ1bhoHANESWLB4u6waImUncTDfO2AeeTzfZ/IiLwUQn90aV3nbgYiZ0m550O
eCFN3dr8GaEt5we92aNkvBaW9CZLs6XZUxXhdRPDxnRpM3EC3c64gkl5Wy2JCwC7nB2NBMzusdCC
Vdh+SNJ7LRCBQxAJbwUzGRJY7QhEzanAT0JeUV/DxJT2dZwdOe35DBNkY/6dvT6nvoL6BRxO2/E0
Q1bg1wksU6L8VRlfWCSqW1OL2QjUGyANckvb4i6ho7aXPWNxIxlvNjAJCqf/2iYaP9dgR4g5rWY7
Uk1n07HXMo2F+iGDNSEdquBk5nfbKAN9nRK/dxY6CghQqTZz9LlMW9fWVp8QiBk3udqNZE4Vhsu2
XH0aeFHZnlvKpwH9ENsvVDJ/T6eYsa9dxGg7VC/1anM6819oSrODBYg9xqRujydBv1Fb6gXS2jXF
Wxfkn3H+aRAkKGV/0tHIGo+NucTbLuCz8GvQvWTtVTx8BnKQkn/WyyvhWPLoSuM5QLbr+azAc552
nayrIgIU9bKuNjUhjg1wocfgAZ92ofIIdsTkBmQ2aM2tATrTFb925M1VXEpvMbYbPhAVT+BcCZfa
X5/mnh+8Wr46JURKazGazJY04EhWgrm8pj8EEt3hoN/ZPLVrldZL6V7MOohuSM8x2BuzvELiWKq6
tMwJPsFSSIdkoZe1UL7AeKXL7tHCB0IciMjoSbAzgJPX7P17jRMmC/xjM67LzkBOqWwkyOyy+tS6
N2EeejTZLcc7iTYMT1K3kPOriaXaCfAe+SkYM+1EofkbFXTrdm0vEqTuPskHVns07JAR2YAqtr0F
MAiKQ5/oe3L+dlZX7FFt9cTukUtx1oeS0GntPPBCU3EQ4zyAma0T9y3LCnpzpBzgKYHi7SOAMQnd
MJY5kk25OgUAKXIcLr0ZfHfYO1SyDIyDljc/nYCcCspkbDmkSwdGFhgu+1NiTgIo8mb2GGG0ZA8H
bVfjPiGtJ4KUKwdEvid/Q7EM4f6p8vJ94uSeur3E8UK3VwxnPLaUTDhYmYDg25lyV/1tnJWRdmtG
k2st57vWurUYF06v7YrpiKRPR6/k59tm5nfG6r3UnEdKDBnGI2Gb3rTMp+HIToutxa7Cx2E4p1r7
h7WioLcJpL2C+r+8NolyjSvrmhbaVU26q+5QVxafOPIuuNfOKB3aCJsKlFihYVBfsS8l/3aepANE
cXXQM0Hs7+Wx3WtOsNeWdqBtZbrAjLh0BekzMaBm6Pp15FZEKmEr42W7hENgUszOJRfC/gzwFjLO
OltsWyd9WOmAzW9LkzIgxk94oe+wbaM1rY5Z6q8Gtu2xde4CMl34MICSfsihfogcmAMMYNCKJt1X
Yn7q1j8N5zruC8m8U3EFAILt29tyn+ZfZtrD7ncJcdwSsLUVqGpwS2+Nl4GIx3DWff41/zeJXRPK
ZKQa9PecxTrbwXoOX/HvkX8i7OHK+OIqwoTJEVwG64O+rKDU8npNO6QUPXh4Yvyin0n5y7M4Twcw
N5OiyWCJugN52jVM4LHIhKnxQ+Md0IVblUMpAsdicihNHEoqDhlrbi2IHRRYoWY29x2g4bUds4ui
W6eIIOZCO44cDbqXE+dVxi85ASKvwLaWeze2UQCSe0JUWtoAACqrTc3aOgiembLt8PfprM2qaDpw
wKbGU3am1WskxbwhoarDR1P+U5ofEVAN8x79rCa2FMQj5vguYf2eeSzwwJYEO4dbhOsbPZFR3lYb
AUpBb1W375bvtX+EHbDQaPhtnVfAKYF0oUC60PC9ypAuJkgXDZ5XhXasp76btGsFOaYFpcb7xKzW
bKcvgdDPY6yefPKnWoTCipIinmKTY4l9yZuZyhWxwknF0VNeI9wGgQmKwemIFe2oH99S2DLqcBzw
QYFkJYRqb+zxhSyNBkMh5pppXQzQWEpgDBmpcjDB6kc3rEYvHQUELBsNfLCubpmNV0x+L6mxo+KZ
1NabA1KmCZ270oy3/DcOjePElkGtz4o5Hf1DkGL1M+yNEyhb3A52shOAVRejF4uNrxcQboS+EfQw
gqw3E7EFOkhcr2zqXL9FbmHna20cLgl7OUV8xmy/M+LTXnqon0vbOA1qfWwHH+cVPgJEnlk4rXDH
QVQd2cGzkfPsCRtGQdvvjG+KTpdQ72woWhL/OVJ3tf1bkp4mQ7i1+ERbcRjNgQkBfSkT8SgvLrGC
uc/BRzVJ5wh4UGr8Gf8w452NVD5FXNwoDo+WhITxyF/+6MQ1y1bEDAPIBdFjgQCQIQdl4Ekm5CQC
8oj2Z8fjqcWKPzItgJ1xskL5pKQrH+JLBKSwdL4lB9NlLe1aTIVVQ5EN1CigirJa45DW15iflv9/
vynPALCOVLud+Gg5n7CqKChA+mVOwFY3AdzB/x1nbD92co2eSN6a8zBU2zetZ32RvJFUvAyDQwxs
sE38g8n0OmD2hxZD1xBb+3cSu48UvGHN3Dh4N/TmGYb92zCtZRtQlfbIzb+BnNeuV66+JZ2L8mA9
s/6GttnLPwmL4xz4aOpfagNaC1H9aWtt6eifDo94zQSUcJRwO3QJNJHqhARk0fTqkr9WNN8K06ja
ZFCNJNzkLQHMRGGSYDPQ0Q6taHHwFzuJcV6h7vMu33Pi7uIZJLzkUR5zr5CAgFgDUGr6TZrdli9G
ey5PffTqYFdkg7Xo6yuK42pY6aO/6dVml/4qgIcYdy+5WJlC5vxRb/fJrZg95DDN1ZWs949czZY5
RbzBkgSNmsyYRiLGLKJSqIOlUrtyBr0LJ1QPQsODp0MPT2bLFRm73Kt3imyQXiiNZC6qhqTxIwY0
oQo2Hu9qIa9pDC+Oup+/zYARcjSsZGb2o/QiFxewGrLWINjkc0FtyKtZ66dibDRK42USwNYhREX5
YGH27crftB+XNhUMKqbLHI4xB25psDni96ZOlnwEy4E0ziCqrk75tPI/aY4ZLk65AQyiwDgAeZap
kGyQS0rxzyx1LOqHP95jcFeYaQMkkD6TbnuVTRhiS09nPY8pmUl7w0SJ742+peAgMlDbqsHKgp+S
tN+VmEeIeFwJjptV6fOkS92RWL8I0+GgTc45KYyX3LbQ7DWNNleN3KbGRdY2HzURaj7U6lDzkEgR
ebpItZgVArWseiy17llQf/nkDU2C51Iazm0AW4EeGVImQ0LB0sTtbLBsMT4TtCmjPdEvUYlGlDUw
pYk35NzTVP8mIiAG8/yvTC5DZr21qXxLy0fQlotAM/frAcBoOq8dfPmSIOyfj8VcZHya4S5L7ykN
SBdBECtLsQxG0bmdw7CgRZHO1OOd6awEOJHPg2TS+cJmE6GIyrLVtUPP4iSqEe7kk+uUnSCShlPB
4uiOYO20N90mLzYcA4pN4tbyEmBpheA7r7D9AjxEa9XCrCvEDA+AKJ1b0UcmdaCnUyAPABKsEgvT
PJM05AG+RSQoZfCvTCeTFOPxblJPN1C8E/8+CnGeGP3T6W3kZgDEEEPbes5SXGqpkU5dKBtV/TPV
v/eo1lCHEt+1YxW+r+J7ZsTXHIZlbwR3xp4UqDb7Hge3iLVNw+EwDfZB9G9rbu4qhEPZ9Y8obZEO
MwA+SxbGaBYKUd6egxZr+yohG1DDmMEmiK+mbPYtOtSIDQkS2Y2isJcYWeOUa13Ndg2+R1jzMfij
mgETaG6NOL76u0QDUmLYOPjqn6z+mzXwBLmgPtJNz7iWzsSdJG2aIT37yOwlZPYK+W6klWb5M2Bt
knXjdojaBy6bZcRMvzA5YIN1yxJCBn1vELZNW28my8a5F/C/mt56jP6xj6pLLO1zsOh8o0WESKFK
TuH4/sluQcM+bJ+naWvkl3x491i/ZE67M9i25ZzoGXFx2UbmoqYMRXkftIV+E6F8j2h5sGQ38jFA
j5fmC6gXeE4ImsHCye0kLaz8VyeES/mM0pWB8cT3JP8i8cFYlNGztj37q+nwHCTlKu19R2tPxVz+
aPkFV0OcuFmCA7qqlghNU30NpwYoy+iRXHNMFSI7RrehM0w9XcEYcylzxH+n1JmXoBJBGC2WsABP
EIN0QlhaVH7pWi+Q3w/YZ2vCigiFI91HOPeAoXCNADxdCSh+kJ5yj28nAdXU4CjgN+tU+wLFdv4D
xGyhHW0mTRhya+QnA/PBAkkD+98MEm6XExWgSNsW6c5QLZFV4kF0tqnkb6crkkCkgeIYE0fDyPRg
FT8y0rhugsQGcor4g2NH1rQjP3z52SustCc+3ocjMHJjlK7wyKoJW0Cb10867VJ7o6ndUWaXIlnL
yvhQxiVft9DpoCtqBGLCUCjhCCUIUNnXXJsIIVT6T4L/xWqYBXro2SSl5JpbOQmfVTWOG21CxI7p
p6V/ZOvUGIQMxvEs2lqUZowKmrhqmE61zb6UY1zZmNwggU5h1ZurdDcviMLZncfPlNpzUBFI4YHi
tR8k11hEpKziRFnILXdht0qLT23fQeLUnTcmHsXTx/kUA1lmwBITyZv4pxoeXdDuneTOvzgBm255
qzJFs7+Z7eLd/CDPe8w3KNAxvOV7lix9snZ4TgWRzhNTGyHvNFMcOzZRKJHNQ0R6QcfwhDWx5JwY
ebAnmfg5bHOr8QOU28Uat4r86GvbC6stmyqiX5YKWSVAMOK7Mh5F8+LVJrHPC61uJTXaqY0jetby
msLYEq8IH/KQQxdTnuVHpOx/wI/QmxpaStoY8zMYvrrY0VHSqKKUMFM3E0CImg0KXZ/tFdvEetMo
UObg/Yc7Wte6GI75RysXbDSsjVnuUFG7aEPZaNAXTmtfKzbmOU4x3jrmNsFJEPhnm9dT8pIMeTex
f68JAZYLg+AQWhYk6WA/B9YvOYwH6gYOc+r0JixOUox/B1bRlzxL8lNnA70fIFfDhJUwJeZqTMAS
6S5pn/yv4twHL4o2uoC7hGUgi0gxw4sR8E4XLUOSXlr5Oc2D2DLc7RzpLe+rN4ZuTO6CrCJjZ00Q
RuOjpaNKYTDFvqVm6fBhsexTFyNiRRx4yDK9keGbkWHqYhYnKpZSX53U3ZPqSdXme6yNQuSWnOZG
/zaffObHlB8mMroLoMJRxryF96SxrBgszpYDVsQM0+ZJDCzgEIa+Vj7j8d1UtUMCCWjeseNSSNDz
mRohOfIHJ1PFIcmFW64txM99uU1OIxt+2Fnz/Zx9KswGau4pu18J3mRORfu3iZRroK/buvIIvzwm
kKsrrO0aWSbwokNAbAVO+3zrk7yHS5Hzs+UZE4JSuel3DZct5rIxGp49EQRadNzLvBirq87hadLV
OlGyDaWXPp0MHcL6v6AnwejUd/0u5gJXCtnkvMWpx3tYt1T5dfORKdmCZ6hgzTSeFMLkgKIcidU7
VlWBYg5oHR+c+qnEW1tt7iW7SIo+YzGXbhwoKXBZGjzOnYWyL8j9xDcpY7dAR0RwbIKhGYxFshlb
hoAlXnXM3sqfHjJRV7lF8Yk1sPwiWH6m0W4q2lLeqnr4phftHiVFMY380UR1tV5uKJ4THMskubck
uEcwgg2hHY1+OibSrDtJR0rysscrzb44KU42bx4TkQIGQLJ/MjIhQpD4TEhUeQ++ZS+13zjZhuHN
bgkoIIOJBnduQNVq2Nqa1yO0mDfsJgSamxOJTeC8sYcusFQjEFaAeqhAPVLjfyydV3Oj6LaGfxFV
5HArIQQSyrIcbih3u03OmV9/HubsC8+emq7tthF8rPXGHW2ZSPAYqf//kzFIsTLA9fpNqP2ITibB
EDMhgePRw/COtcuM7q2qUFkPbJc562ITnJQY9xkDzAhoV6/5ofQPVgelltzFLG8m0Q5Qkoqn7Sv5
CYiU55qHLTsLI0S+5CjPX4wsNWN1Z9jSAQ+IMdk1I2bjzhzyOihb18Fx0tE6ptlhHo2Lau6HX0Ei
T59CHGUTLNNGIiKxCxHQQAIk6DTAiaXbQCKhwY2CrTF6q+00PpcRnzMqrFgv6F6/0dQG0GFbTAJa
d1J0OysVP+IR7Ro/kspTGn7jdLaZljc0EWmknLAxK18xei7KNm04TnJAEp4IkgQwqzHy1pBbKYQ9
jjkA4qH8y+7haVq8M000m4YzYSBZeDcG3FIyt1TroNzfAZ7uakrXcLUSpkYKNxV0yoKSBBTxk8Yp
J0QTk77nyotvmsbx6tQK4AnNvYiYRaUEHAHrwYhxYLAH65TXihwP5qZVXniocSiQAMw3f5Eqxesb
TGqt4znoKS1naMDHozTXOzO0TRwgyYh/EAFTO4Ek9avDipg6/HAZsDt8kUYnsATImfY9NG/P666C
K4hx/p0FTB8DbKWwN8M9M/ghMxP8LdsUC5jWpC8R3iStWzsTS3z4NBvIoac2WH6Uw5Quh4A8MTn6
HsLoRibptSH9R2HdjuZHrnV4BG0REzBk6/zeTah6yH6S7c+d1rYn4g5OARu3XtzPFo2PxhTik6+8
iZOnIxFIR+KGakGqfqLo1DXZlZpEM92rMDepaey1/zE3KTEy+tBCxRMjw0ycmB/sw2FOGV/rZTKZ
SPUmXojkQU+eO7NF6JuvCcG2wFSVo2R6mmZ9XtT8QtXY0hSPHPaaI5wjjhBxJI7eOkUMiElgMGog
C+qNttsM8UTEDESQ60J6RrObViad2ujWDiTB0WJS78kskHPTHbY1eRkRAreMYwYn5H4zMhANfFjr
FG+qxl5RhH3R/UHAgFKj70icjeWjhd84uhcNcSoqHk8SkXAXEWzATQBUBJFs2iROjIw5+CDOfZ9j
ziuYmHJXA0as+j/6cq75DRaWjvIy2mxaQ2gwSsAxGR9ci81ENJ65aYZfOZbhkee9hjounjzDyr02
+BUmyYmG3glbXraluctiPHfbNCqPmvjWG9aZ0XKYhGOFNBHRaJ/n3G0dh7PgTuYjpy3LKSqiZhw9
0vx0ZHjok3MmKueVTSBG401NoiNedYkRXurSl5rFLz6bsm8vBVtwW10q7kaNMgvMwYCphH8AMdMP
XeX4YCJ6rnE5cJL9lXJvGvN9UIiO3n72n2n/RJKqMxvnvQfl1H7SxR1hxDSxdViY/uXLPEj0iRLv
zvmBI3pG4aHhVDX9ITbOmnWVvrr2mveSX4b4aCM/N94SQb011vJYlbFCiPSBxKmuGew+3nfoH5Gs
Yu4j6ZEUcoapOpIJEyr3cyfvsa4wOE+8l7ki5oj2FeJX/t3IwtfCsEwxQyK0V948OV2NiYntzfij
0Tip0Oko1RkJ0xdxLUVwZ7N0syb3GwZp4y0m5FhniDfVv1GVbVtVP4Y0hgpUKo6sROVA2QiRG2Mv
bXh6FTQdaxLozmzGZ5QYb2b4bVbPEg97hep6HJ/Ni1+grmRvLjXEyixBwLJmA0RI+UFJ/DiTWmpS
b/ALSIYJfpenTujXWAfMUNzN2HdFUJ+i+isbiDOw7WcEuYYJgWqyF1NKsHLG83LVviYyvWOVv1hi
jET4IWiDW6PVFDgANIZmgdcL6id+3IB5f6hPOGguy0hiz01/VDNci+RLPAJljGiARph1JOZYVKwD
k93AwBxJq8JtHN8tdKYztcQJy50B5VdAKaQHWctvCKYEInKCdwtF6ouFZShfQas/dIZYGT6zVa3X
zIXphm8c6NXiGXX2rHuE3ST0S8olTd4KLnQpM8ORQypSTiGh46eZ15zyF62+71l5/I9XI8QTvWAL
w74I74mJe4oEbUZ0A1d6Z51T3oYBsb75bz4px/+gg+Chq9azyx4zD0qLgM3MtmiJYSkwSvd7gYGl
Sl0QCMgtKtLoMXTM1TerU8cG08gm0aKggO4S/44QXfNHb13kynQtMouhLEV6oON1YWGcwtNBmGHu
5kR2TNXPZ2x1MGqEAHP4tAL/Lm/q1l04/YLgm38TTS9j2MQ9LMS02iIg4zp8o9Olpo4sXTaqbrmo
XM6Evei/l1l56aqfBqxpbGxO0UPe3FZefHwzlPmpHCiNJhXjFBLUa1L+O8GDIeIqxreOb87rca5P
chPvoyTfo6edfptXBoEPwDEIV+VQQBRH9LojVSWwepsBqQOpQBenq+xvRCX+IGZ9o2kG1Dw9C9N7
VPyuatZU2PXqD/LPQd6K7UcLhgN+kPG2ojtboZuidEByaILGgx/dkcElL5EGG25UzOjBIvnE8pwm
7m96wmrZeha02TJM5zzEEeQfpdYi3K5YtPa81MeYPvpU+V0RFGn0q5FhRdB9i6/NjNSCxgc7ZVjs
WVAQxwV4q3t/Gr9TEt0KhhII/wVpUHdEoOh2+C5N2tF1pNN/cQWEjGXzSmVWPzDkHdMZheiUitLs
4OI0q3AOMaYXoMPASWRXLcM3zuzFOg/tnxC5TyD/ysBDTd2weAKhKtQF6ziWDMBYVgdi11jUzeRL
v0QrtEXFKTSIwa2P0XNjnVhOCwvjMrF+LDIEkpDBqR0XmhHDpdsG2HjT4tIQ983Q1AAkgGXk6r0U
HARyWp9v8Kur9cgvSCFBt2+Fr6r19eE9WgP4Qs1f6JxtP7p0JLHot62eKjUkdARnhq0yd6ExSag1
jsCg1rWTwkd3FiI868hHBz5ZfjfdJIqhvDZ0bHe1zRxPlpdeJDYcdouAuWv/oL+VGQAbj1aKbfaq
0R+r2OuZ8Td50tvaQog9IlDk10pdIkGhqu6kD5Oj5mjgcG4XwLosZkwrswwWwe2ZPrnRUp6ojFTi
Ph5ueoZcjMCZNSwFeW69TaLBW3CI1K8AFUUV3owxYrMBbjRiSHfxujCor6fQrGKRJbod0R4Tt2rr
f2XlX83zhZrfhudnxTdx5/KnAs+7pKs/FfnAQ0r9My9rHgSJrnoM+SE8Prko/yzUo2itkQjKv4m5
hsDTgxpgsJ/qbb9gB50diXbyWPPglQ7Idv1IJPqBYO6WPu0GsLVD95vT+dMSF0o3MM0brv4IjXkj
EMs9DME9YZxcToMyuBr/V9aACaAmFy6SeZZmN8r/UYUm4fmNfYXPX9fpYOLtaHyBUcg4w6v8Hzq8
TnpmjdM7PaWeX4pk7CYLw3XsCTNb0LtSrWDcAMJRkc8U4H8ll471buzoJirprkS5p+2j9GHGvjDY
K2gyd9bG4u1c3RJ5trXkwHcWst0auWrMHhPtRhyOg5bhajiWWC64Q2kSmAYfV0IwUg31FWC/KRTP
4NU/iiRUETapxTcsg4U2uosUuJldVTg0ktlNQs1NlsBt9W18kDQy9uksHsPyzSuH9o00wictzbXq
V6TmtkJw5PUPFuHi8CaHlrT6CDl2qbgBqWFfsoeh3RRY1QxHYe0Km91yVwwOmeg6XhPS16x517OW
CMPsBAqr1W2g9lmYodUTrCAWYqjAISyDLSZwAjo3JXCeHvSqLpE/We8KV39OaL7YTeSrs1UEufaM
jPJlRd2V19yEB4AfQwi8caCPocX9zOLWq6C8rcJcV58GSz5JwLnBJRVrT+VrSRjhy1/ZmhiHibJb
jwNcXDQKS2zxvXlpCDJqASkp9tb/qGLjUvd4oXe4EXJn5RZSDlIfeWRD23IOGEMIgJPwntOgj0Ts
8k7N7EEfsbrsxYsh6r6BSXhHENu2tiVxbySPaQptv3H56UmLuxXBtiOdUu/dGZ/yaGh2Jbt6Zu77
qcGpZOzk6awLESPmYaj1k1H8jIITex3fSjY34mVYu6qhIrq9xMRXf0w3cZS4sQJ730vyBkiCpvO9
JRNrNWzVa2zyoBg9oobwHuvDVVtt5SCN+XdLi0ZueLPx0htKHX/EnzgiQfyGAqKexYtG9gLpGwJY
sLgjLyAk0CAm8yc4GWq7JSneDpyBn8jstnyLKcSsrOzDRT8a1DHXHzOff90wU6p/FxJ7opj4NRRa
DJ8CxSpkHzB5zvHXzMIiUCHV0rdqUSVb/SajapOqFqJuKH/yhHoQAGtkHHJ0ikX1JE3teYmFM0O/
lWvUt80X1HybApn1Ap8z2tIioFA0DwsbYTyQKgRz29W0YmKFGRGVi5Lbiu8wDSYdsg5eITvklYvL
gPirYT19bUJ6XOaRbLnk/oQaXgbY5bWOySJJaPJ8mSgIourMiFoQUxNYm/VMVsJDrYC2EAhkKJcM
qnlZt8LmSY01Nw6Y2ACqJ2VUYRAE5hl9wZhWHIvmxyyKW6dEVwk5Hh6dlFQz0kS1GHghhl/1epQ9
BGwj1iSZlEOsTARX/KtF0o1/ltdEP6Jy6SlqLX8WiNViX8wdMieg6/UDAV8ISVqDQ86WL20SDpYS
Hzn3K23er66en3xFplHAz+RHJQQNTUjjMpwhKOHGwHqGBJa06ABIZy1044lmMKuv9XOCTiTcR2QZ
XDfw6pJIgM7YUxQ5YRl1U6T5U/8n+CilzhujzBMalaOwdZXqWJFFj199Mae7gR+lrEkTzVYrGlw/
KDH8oEUByHYWGD0S0jYMyW9UwqXyB5OGSSQLJhn0+ih4Yni3HlhnIIVPgv2EqSBlQ1d3Hd9MkZ9C
/y3rgO+JL/JGFdudHH7L4MrV6JWI20yLJ4g3MCyUYD6UnBzkHba6st2FYQCbtg2EEXY7ZT5ayOpO
Tst23ZzaXQ88B3EwtixQ+CbLc2tBL0A0zUhyC+0Y5YmffdcgcFM2EqSUoBckQ4jmAIMrXBP+PrKr
IUnp230K0FtodEIKj1Vu20TTlVe9rF1Ibp0/jJuVVF4L24QBpqhp92WfC7Y1RbirKwPLgjk9Oigi
AK7ZWRD9mAHCn9oW09yVciQSgqOAyIu8XbQvZbo0RAeEbDxINkpEUvTLp5CMxH6SNNNF24opp/o1
vupcuKFnzDHgSJHy/My7g7DO7OEeYbn8XEC5KR8UCDPuCTrF784hbrH1oPLD44JZbUKtGRhElYkb
qqTV5M00UzJ1Nc9AbZOy0k2kzGusdTVUc7tE9gRcE6u1N3yLK4yC1shCazSiNerlCaYZTLoMCN0X
Sf/c1CN7JOZ9OfA0okmS2TOpt9CQwweRvBv1YBcbBRYDE+O8WVqbTW0PFLPuZ8rpBkoCsdgKsB7c
KpNNMm70SrkYqXUpfjW24pn5uXVQ410JaeSCyEwXQWLcEpGZQjEfVYpbvI7flKR6+7Q4ddLmJDtZ
mKA0184BcnG5patAh4smZs2MjcNInsR4UHYxeasLUekt7uWuTHcU0M7mN3MOnaWj7qoSQeSxuKuh
NkU6uqmGx/6P2GTVZrJMLL5ym9TKFwXBJ3kNU8qL4dNulX8Mg21p3PAEcbIVEFQZ/9sxiAXNiIhJ
8eb0q3q1onnvmTypghUZuC1xdkkSSrkv+S9ae294DsOsuGo4Rpab2Ao31WjuIQl2IZIDpjZXpKia
qZyjL5rfMG6/NLYYWsLAdw1h3I25ROSxx6yesntqe7jTNixOAvN2Nukow4RTpUVnA/R6isnYF7/q
Kdi32j/zL7mUPrNbQKOU0K4C1swn62nELkZh0HYVCIu4RivBg3VAiloJbibQ3yJeOMmYV2qKa+BX
NDBHBEyoZPZI3QNuM4oAhpdUnNuQLrnpC1LS4cme4oRyep6qxgOiP1WDfurZvLF0aavHj7PwP58Q
YtWBJ1bgq+eplTg8lN8FgqWeZnIaVsfVoV3EI67kY5dgraUjOhwFrqodFYSw8qGOnqaj/1fJQ0tt
kWh5tnOnIdPSkAeeENoReA1TDim21BFdeEKH0cIvPRPPfK7AorXlhO6VPewDmzSN6aLcuCq1Pnkq
uE13l4xzQ4i0hbpTrWsnonah4N3FL8rxmmfJc5SHN6Mfji3nJNt7NHevugN8YlqXyT0Ua+1Fcpmj
hQAo4nlQPwA0h34BHryhRbGZnqE75sNQ/R14P8+4f420Q4iJfhn4gOFIxAAAg6ZJt4wXj8WLh140
7gbpaAA47OSPFShY4qO2F2hwCLaK9lHrwmkqxvN/79M1hHI6jh/yVNwr8VRjnLTMdgvJboHQRUi/
jOHN/F/sVvxUKEuZyn8gZ4o6rp2fO/lBARbhxZGj6TZwAwhMCjUeQ40XWHLT9iNIsKvgDQiqZ/K9
DMNRCuVjKAEX8eqWBf04ZUiy8LMj5ol4gS0kdU2iC0iqAHpZfPdqyg8M+nzGfp5ypDUfcWM5acHb
dg0ZxjzIMNEHOASVYzHkPrJn5FsAlP3QrXkuC77GsaGNnl9Hwc44U024vI92kc1vUHQVNFE3smgW
n9UA866ZDxm2CTwWANuynhlpLR07dCOpjxGeMP1JeulG49d2QkerktmEySjG2tL2/WlCWZ86NJc6
Vo8LjirPqP9WLX7FnHqhhOYO0xeoLNJYrBOqoNAkqFQ5/bdaBukNyyOqPWhzytD40tEuqsTDrlQa
eB/CsRTkhdMF1SctP/1/co8YR0EG7mh9Jxz4uYc2BfZWBFv7NwFS6/xxX2j7VTZWUn8LmrqtUGoh
9O8/ZXnYWXyMjUGkBW3hqJMDkeOXO9ksn8y5JtOwunmHu0pEDF9cd3SH+xC/4HrdCUsgaZpUZ4pB
wMfGGtNf9J1j6xSZakrZ9MNK85HMGW+4230NWwawyoAJgbgGYL9MLNylxpBAJcC0VQtKwyzKBaGi
GSd0bjt0EYN+7HarJTkG3tAWd0IiUhB0EtS3iQQvEmxeyl6sp72GSN+AMl5HkQbyTlRlV1Bx/RFW
x/C+Rk3TJtaDFT6UOTqvz2ap/IP/TLmoY+N1EXpVc0BfB6Xxq8XTzVR+TUzS5LXfupxZvxA3vF5D
N+16VzB0ckoSzzB7L0WEwPlsWpcIo64MImAgeoeK04D8SgN4ky86LgiYoYkTNmr6MsdHUeJU+tZu
bVBfuUAyfAELbEIvDGR98SsIIFZ9cjB6ShOayJeBNDUj2EYyUBHhIuItWQFSAD2MDiMHEjs0v0Pr
CdzuFsRJ36LKy4C762cMASvwy/PxL2RAZRXddGtDF3MHQyXssmYOp4R9vQfhG49am3jmBcHiQ9EH
Io3fmC3xSjQPcageRepJObpgDL743DPMpA0PNFvkUcNWI+0DfXibgPMa+m7JeFK1D6toPsrgDcCk
Z6zUW9NdGFN0yU8y0aeieY3ca240qPWgYAD7CDXQu/gkQsZdS1AflHOO7Rb0ZE6H27SbAlrOfkM+
/8WTwXE2FkNk1zeP2tKv0ky+yvzE1QEVIkFJY2AB7Gk/Ijm+TGl2NfT0ppXWDeXjL5MVKRTU0ZD2
UrYYj7L7GhurfhjiqcfuUo3IIxPkhsLJMGx5VO8G0/kZUhXi5NM0JX8s8GsnKGUhQBHFUuBcz2d5
MqG1fCuzLU3347A/RXFwahCA9ECADGjyJL5k2mJNA1U3qOoMPptyRTGPRPJBg7hDz+9m35acHOKq
RKK8Mrx9XWK1SQ4hjF1DfibdHcxsBIaQWMkVcmeqR0cAtZQpC3V56igIwW6NIl005tjV7BA+VXim
EH3KQLIB8isr5gJxkXQuFjIAt9RByScbHlvhXVWJ3Qu+CkKMfrTJurSsRmJ2VylRi/XFJpzjppbM
KvIGuUUvKkciD7KZA1hskKuc4npyo7D2ez/V7iV+LAnAVsexAwYsGuN2As+q9b89urpZTy8igkbt
J2kR9j4jvGLIyjOKnOljDQioAMfsIIuCS9jcDNQBbZkd1I8an7PSHthBlFS7pRQFriBrIPuZkh3V
y/i3prRaA+EiuNURsWgnsOlaBNOKih+Jxj5+GrwaJ8RtBWeYP4gnmcyFluyHCumIhLdGRj6Sr5oR
qjtXDYrsMO8lvbKDzOWjHHYrnou+R+1G3tuTq0ciC/Psdi+GmojXDSSMdRt+u6l7CwP1jRKItzjS
3iTCg6E1t34AgTUh4hl5hJrXjkzFfet/smNeQco2Y6Mw7y0khCzvlVaRdTi/8OXg4KKVCJ3bmsDJ
dj7O/tyW/vpUZ6q2s5AHm48U/LpUiXGH0DbAsaVDY9J/2cy+jqKhQ1EikA+RckS33MpNx92n4+yi
Xx6pEs26tVZzijCsryqkKnNNHR41yUhapepNe7bPhJzxZO5Q1ItHrteGlHSUYXujgLQmYQTwcWL8
HTgUBRyM60eGaGE9EGOSYDUN2X/qcy4GlO0JHYpqBN7kck4IaBErEgqzTag/RR0LPaHGIRO9tqWN
yc7j+wqzm0ASiD0yPTvqwOILx1BRa8eOOuGUO5H8lePC3ZSiIAWoCwKal7cZagml+JXnYtdAhIcZ
1fH6MU5awhGohZVooFtLqN7Y+9UJqcuxju8DqaIdV5vnI84itzBQRQI1MAybg/gmKekbAdmblUrt
YFYniFZOXsKOPaWievBn/Zh7BTSM8yHkUc15VCfCASZq0hBoZCOhZ5aHDMMxh31LQTP5+HJgg3Cx
N822RfTj6jqmAGi75nhDxwRqfazR0NByjb1XsLkr+y7em3xZebQfXpA60WpvL97JyXonasc0H2TX
PoIoeszoq1duH4XAqP1K4iVIEcWh5xFAcaCxiGOeM0oAbgTduoRNEvN2pFHiUD8l5AGqeF5F4PTu
zOExIqgep49ENvGUqohna9LRtssKYijtGRthuXQEg5l4wNhBqImluoyZ9tipwkFlsYzDq1Ug8uEz
MdudwsBTme3B/NtMyadgiR8r/4vDQvmf1obJ4zTQgBZG+yh/79Dvy4QthEcVr4ixpvHQ5tmckZeb
LdI3+k+NovjPSkzvKImJOspzQMNtxJWO5pHILLeojoqOyRVx8exbKSVhpPPLqDTf8UEBlMXoyUJ3
Mzq1ujhS+lBUDXfdahcEhYJITIL21u3exSrigAFp8qltJ2lBWacQRt4esMpiScdntUbXSpnKorRJ
ezynHCoVmjSNr46DpUMatQ5mfcXe1mEK2tE295TyVU2xlZjxk+zc7CjP7FBw8bfJHGsjYTQKx1oI
O5VDH5YQZIQvw+XEb4z9OR+wkVZXjinSJfCvfOQfnYjC16ivUHTF6Kmx72MJQDKuReN/41PIPAeC
YRcquQaId6kP3yP62LeMlFXbbHM4pIUdAH3lfrQD3l4iyshO2KnEPORMCeEPw+k4GZeZS1zuDU5Y
mTjcCHeoAL+fIXkr8R0n7HITX4hNwF+MJ4meS/XglH0oonUT4Qo26KaPadgf04X+yCQ4GDSTLpvV
P1DSS4La8JNw+MV8N1TxA8rasl7hVR8N29hTiQzMMWAqCkvB04A6PrFMVkgpN+kzX1XjPMvUv+eR
eMmfaOrQTSwmECQT7mYXEhooeBOOwEWjh5ac7jO8kNiXl5VX29XTmkMp7glloWxyrYrZpdOK3lAx
SFpFMrQnKgZ8XEQ4iEIrcTWJqbQZ98oLJs36o8XhOgbfaa2NqYQR7Rw3HabwZlNex6m4RpF+yUP1
GLNeW4q/fJ1rqbiaQnI2nQT/3ywN+I7MXVPfx6EDohQdQ0GPbjV74J69iZElR0lYFFhwO55njpoo
sGflrVYNUjkDtwnYkN1ais+tGJ8VheyhaQKKHd87DsBVyrPgEEauUGP+muI3whJLQIRK9FegGFXP
galClhKIazjmdJ+xtq2r24Tf0HLl+aHhipbUmeDUzq1nfGiCsefBQ5JU7BPXgMBC+WxcucDi4qTG
j/RqnxHBsgIyYKoEdmXQ7IZz38Req6JbVoFptz1lgDPJibr+CgXJmVQit6kUS43R7YjEUCqYDpwi
RD0WlGlldyw+5RztRgxHJVqgnD5kUyLMkL9GXaMFmn8yHUWyvST6RSnsYJqOTO4nEvMuQ/+VaM3R
nKQHckMraM5CNb3E/DRvCq4qFgQXd7E7zQqLBjNJynIxEnPG+pehyEl31Wks62tU+THbK8DAVKGo
Ws29zAprWEU46Dscg05EU5vxq6owWLh6szvTGz1OXEasD9CYDuyKbP0dSsbbzKOdUGz3yi5gRMzw
0pIvQWKEzvddDBpYyvBAQohecdfTO0gjAteWHvJjUCgHQeMSWtKKc+4KSzs1+7LvTvjHOaClM0m8
l+gmdbBu0uzhjhIG9VDxVaDn5NU4IMEnBB5TnEiOfX6g64L3DVvuPPujwFhYol1au42zjyrt3o1r
UC74sOwpmrw5Jivjk6of7uru0oybmRKVZHubzMjWmu9Koxappvpyl9CH20lgQ0rvkNzomAmh2uZG
7QRnmLN9Q1i0TPXaaauH9XkahjPh2+cqWc7CZ21VHnFgXrHN28LPJ7KGCsJhyhHdJcGR0v5W/Msj
1Cpz5hWmgKlPd9sI0ieC8EE+0Sna3qTRPQBkROw7yZdUCU6SUvqNc6xacSPX6b4zZVpk3DnrjkVJ
IlJ0EmxViU/LaPkzBJ7Utn62fFTqmeSpkxRo/uosTIjm/onQFKm14RUBoT9gT8mvPnNUO7msE4Nf
EdBFZlueE/XBSZxG9CoxVdLxoxfSWa4PaaBf+jy4ioN+04rp3i4BszbmfLl98Lq/Chh4hvoROkMh
3fs5Z32pbp01XNX7TRfJp6IeojnqGSvHeA3MZlulP0V2NILgkE7jsbZCkgxaXyOVWIqjU6vFJ8Gz
iDkYzWXTLsWlrc1ztmgn49qFh4HUnjF/Kp+BJRNmWV2EZBfli6/WhS9Rbaj3EA9WvG/ID1doeiCB
WFLe2+MkGkddoaeSF1fX4QWWUfe99HscIoioTDpdtmmHwk89/MQds1voT/QPKWdVaZDl74ZxG3aS
N3UZ4vjJxcO2F88NIYMSnlYiYhg9Ig1XjCzt+8V0GlRo0kXMGE5UdnMcFoZ1EpD8pgg1soIpzSrO
KO9PjYG3okiOZPA0Awa18p3BxDff0u6MCVdOSKXgnl3sXBk8UR68/k82qMfOAjCDIcqJvy2kGJLT
1u9I4LmJH50x3vkNjkPTMhsEe2KgJJkNfkdg+z7RTerO0eQRaMAHX+Cy69EioeGcJNskX+PdEmV3
xqMeaxOYApFnEJO7FO+LksG4oX4SqQlUtHsKldSYf1TsHoBAmIEI0yFij8mE7u2/U7/pUIg1H0UD
CC5tCGMMdokPTTlRP8Yj5ZQW70j9jy1FrzkqbYnug6e+a7TiLJ+nEmpyFbx+mrRSScV3FDaORO51
V1wYMs/1ZPiFNNFFaMslbwhfkGTntUSpQ44KH0bYDx5ZqlGFOBsJ5HyTIXZU8ZkUb2NT2T2Nxq8o
vLc53SfQdUhS3sM/pUlQh3ikSWxD4BS6qMVhQXPwSjgm8nTtYC1sQQQ2pkXA3JS4L4mBWHLUsEeZ
YBzDOjkmJh1tMbPC4iyF4iazxhuxdFUaY5NtqZv2CGOvniCCTuNs0w7ZYTsXyIA1dN7qdwJrpZ9+
IJ8KgbGlghZaRJVlZGVIh5CcLtkd+UO1fM+qL1k3Dyi2BVh0SgINjcECFHanBPxwHz08q0rGfNIj
wAJlJv4UxdQY6CBmDDZMhu9W/UVcoEernid91lSRBaRhY3MKAlxMKsOZmZ1yA8HKGuWJm/xvAZE8
hZPH9ZnCgznUB1o/eTdiliN1qaYZfDJcId6nBQ2MAr2KJWZjIL7unAw7GhcoaKhu5t3QxAsXLijo
pIin81DPJ7Ui3l1vj5r5T+NaaFXtZQn1HODxENpdTZKVBXNKgSIygcpSyc/GDsxWaGwYRUPkdwr/
sbM1UMEMuk/lntchGTMGRhr3gqXbhGlBAiw03DNR7TYVHCA4lBMVxM8fkThdQK+O/PxpAL1f16fv
2XhmQXEV+awH48WF0IS/C6iZ3J9qFeoAWWryYU4bV+p7W19ITNbJoH9FMjLszJbDzhbJ6VYkxgtE
KPVXRGpEgvWo2JeVjja0d+hQxkeI3uHDFrkVQWLrzXQdlICETO6oMjkPo3JBAQSOT3uAPnBLyDLF
JuyQfwHlTmr++zHn+1AIzmkHMPIrRPO5RaVFNTWv0PcG9j1CFIjosCA0tyIkLgdmlsBNeVixcm8C
rnfgjrBMS1XbxFWPhhPG9aYWGxt0CFODPYtPgZEmE5wXRbRTRVUqyNc4PZulf1A6Q0WmsTV3vcA3
VlDcA7hK4CvIxRA3TDpaE8NJ4iOHcZNZfnuoM9x0H8PwHuRnYyQNDM5CujT6sg/M1K1LyHkOn/kw
TefJ0B01IL9k9hITZIaKV2cI8itK3rvR6Yzq2iGG9oyGzSzOVBk171YkvFOw8LFoKyXh5ng0WPo3
Ov5CBJ0SRsQQMzAidw07SWpNXkxAjIzWqaXqtQCgrLljq+ZkkHyAiRPBloDTXG5pWaH0PtOSM5+R
H7R/exzJnUUhoPpUa+IFRMVJ9J1BdPYcE2e/SXUWD5IucLLD50eq5UA3Twsu+OxbU8nWkO+GUy/f
KPrDl16eQwRVdF8r4feEakwGJh30u1oWj/m3zzs3xl4jGI3bdxnBaggxrgtRPdUnmcvEemEEQqiM
TYedLmMyAx/gxyQ/1+BmIpxaMVR/zYAZEbpEOIbMb1P9GIhP63qPw0ThDQZOvUX5h9RA+gkwRnHM
pDWxkXm/oXW3SP6k70k92grWfoYUVhDeotHi3AirF8x/kS7YsUAYzqdmCzq2FWgbsbXhxcjxiEjw
NYyXmtyyINosJG4K3Om1uk+2VvRSeGmSQ0L2VZ0trjjzorvI0je9nDUOwnyCaPObCN9+4SoFs5dG
d8NJNUKEM5u62snUQ34adqh9pcgQeIFXynv5PpITadAuYf0OxfdgIfwottFbZUV2IDfbQiZorfCs
9E/fBPyqvdMV30KHT6d8oyDcM9SrYevdNWN6wKYodZxwJG9y948z76R4twy3wLKj5UPL0mst7ehU
DOt34ackgXkJ7n18abJ2F5Ga2x4L0pfl+a72o2usF4JI9p8poJ+DYzRrtO0ovUV0I4v0KXcqJHxN
uMWU2gZ/YzDbtYIZJOq3/8fXmSy3ja3Z+lVOnPFFXPRNRVUNiIYg2IuSLGuCsGULfQ9sNE9fH8+d
3KpBRYbDkc5MpyWS2Pv/11rf8jr71bTuikCtqp4SWXau8idKjkq1F9Occ/yzqDiVqTJ9zPe5JAIp
4w/G1qc9BsXdFJhrSXks91qDPCgupas3Xi7IdzSF26Y80nV6oZi2jD3G0q3/pK3MTRNgcAfeHXTa
7aajmWP5QuF8suxvT5pVK9zhhJUEE+lzOZlsARyuRy7Ul3lDJa7qe1eeJsG8UOXX2kb+7cWp0DAB
eg0u+OSak+8CkafYxNsJBfE6NrytcVVUk+lXNnD2eQueHqntaGTzCR5oa1DAmcIUzv6CUCWR8Kop
+ZtJTNuZAQmp5AF1rsqnpKDbdOLaShRJYI3hB/1peyU/Os78NlX6q7RaD8WUDhZvLudPLnX/Oulr
y9fglcBEHxWWttybOUd67RLjeII6OJQYYHgDJAmudBAOhGtXi9yr0Pk6Tc6I9mOolg+1HT5yKmVb
vKVV74+jiYxlPMb4b1s0R8IYSTGxbUBjdP4avPozHp6SK53a/djK39I8uHyvLV7ssX0b0z+GI3mY
J1FzHFoOfmRiIIgMijmjY29mlgH0E7LKngprPzkUTRCfcGijXSE4iXdS8H4t0RmXiXB1snCutn3e
MtA0cpAmRUBPTdb9HgjctB8ZPJMEaP48czZT/SurvugTXtzuHFfFdet07GPyIannndFtD0qZaPvQ
zYrVEZ1YPRYQe96b48auhh9MZtJh/jEfnxkcytkkx3OmGeoYXXL5+MNph3dSCj9bW7r16XBzgE3h
ebP7OCyIKLr3zRZ3O61uGOkcBYwpJdtzv3ewyyo9MTKJO29XXXUlQRjTX6rduWVDowAYs4P4U90P
5nJlipoIexmsWwmk2vqtihtIN8p9Hpx7MdL2KuGnqR6cOaze+vvizTRejliWloo6gUEPB4WuWMXy
EKkXnuQWzizWRxYNwprt/Q76FRpHvJ4lXCexww5vGO6DC5AbUtX6pkjERYs/NGr4FiXVUkV2UXEO
oiqjBEHQer57ID7hobISQGSpN1ESVjclwR+e/kr6Ut5kUAWUBplokFsgTecs9lg/8v4vCNxB2/7o
bNXNmXeq+pAmEKN4IztcWYF3+6AqsSk+r7ME5fNbvJzk2n7TxRy2Kf7TonkU1nKfjagiaW2hL3Lk
xYIXpVOkF+lPnn2NTnwsjPEu4QdU/nBJoVCvt9GVQ+509KQ+38Pi2cur06RBt0Bm+VZ6ienomOqg
k5B3ABKorORmCZLurna+8xSTdE5SZQvVbbc9tpuNHTINB9ETTEjoAtD2AInDkjwbL6DA/jvCRBEf
pSARAcWqp8l8uWpE15ikZJBnmZVdm5nOrbLwjHi7knQXRv2qy+Wr3MqPJWPd3FCxVlOfXZf32XKu
lTIzwrsKPRMQtWTrJyGohfi3wzwnRnk3clCxHzrYM3seGPZGDJjmJHPZKqrCTbjgxuNf66BupCbH
SyrOk9UGCTKgldKPxMaB0TtuomFUwVyCvZO2A3Wpbsvrw/kgpDBzfoa1iWWIB2sufasV7TNaG9oK
E6iAO4TDc0ojueS+UGe/Ady4dSXCsuEFcCfpqBoWXz4D20BC33STwhU5jtvGs6cbH7eYxKJ4iugK
YYxdmSJNXYwk87th2ZU8f+UMOxe3DAW9Z+Pt4UyuyP6MyUM2rlWJEpX+TQflhQSm5ImEnD39thyt
k/YmqxvBVd9ZGC2xnxUqOXa7of0Ndz4g0r2d9y8OT4Y1Ee/xlLpIR11kVK0njeRF5uRYFZZnGJfJ
uRtW5ZbaTK/TRR7UBxDwR2baL3UyRiXMQVmdaLQHYV3fHCrKh0U5v8kn0Tk3tRvAIhp+apRnye7P
pYVpJTvpy3i2+bwtBfNfs13Vo6n6SmHTxVBCpSCzeVBGTODqSy1HHYgmdb7EMySUZM8YPlJkUXQ5
oCbOaabZubmVzXB39OLF1qwXlVX73Snbk5U050RHcJL4b6bi3KYmWevlVEj5CTLAWtxXoLethS6Y
Bqkuwbmaw3QhApZjUGcieu51GcpqEEZ/ZPBNW3xPu1+T0F/LbXijuYLy5vgt7vZZakb6QH0fgOk1
J+JALYHURPZLrv/gCR/043WbYldIfxXZenSq9CLib9WOvZYlSA0Zrvo9A3SStXBLk4O2Noe8nw72
dEEcDYiNABvGQZ5qh+8ux9xstx8dtPMNJvGEghLHZ2FPZ2NwTr0Ik+kir5Ch+/Y68ES5cWm7aj9N
egKRDJw/5JFgBFN4swre0VQnjp5zQg3c9bWr/JHZ9gMsowCYpnPzbU1/2A6LFTQlsnyjHlT1ZW0T
fOONn9RH3niodyB/6GMuv2PhGWwLVlzzE9iJ0fw9R80IRFBiATDm77ikyaPUq3kZm/ii9zZvBfWS
SKhV3F3w4wk9uaBWnqU/6YhY4Gs/VyJ1pTsRxdN5GA+HmHmvTFR3WIud7WuHQjv84dysA2/aLX2y
T50laHkxrRkAlhOH3ZRE1Nl0hKhTOL7+h26Q7PvYbJgn9AesBEB0PKFrzyTDag+luSFFxJZupxEL
El4hsxLlh4Qy2BQqstZyjOnXa3GSTSmWMbeWyPp3l/rPeYl5R7JZSqqQVRCzkhVcdfXQ9rFrsiFQ
KayizNvD5FCxZvVm+Vl442o49BOgCcZoHSfOVeWHgdtwYCTt6gxk+INQlAsQiBUNvePgiw9btp5y
vunN9BbX73nyQomtx/Y7oL9rp+QCXdFkCQnGn1DxCmjPpqXrs+IXn4E2e7/01PVqJu1X6LL494d+
p1KsvbFKSknawRbR3ExqbmbTuNXsAWtcBaBk/avAfhJTZXAylPeGcV7n7AaDfnie4YIwN4WGC32y
9n6ViGiw0nhGfvjqkL/yp77u1ggqhvI9fkxm7Eo4VOLpDQyETUDyKck75y4ZQ/sz4z8YSRKtN4rc
y6YFgoj+zO9UD77N7F+is+HtgOXA+r+6KjS3KDiD/yTvin21G/AxrFTxZVbGh4WPijd9dxjIK2Sf
fPWpRlbgcyjgHA7VdSENaXwQxfe6RKecEudGHuVsPv6VFOmC6rsoHsvEpWxARMHq/b1Ob3JOfc23
TvSbNo1Quy40Pif4tdZbPGJ8BiYINxgw/G9DPPRR98bAsc9LYYf13LlD5HQlMJg4WMs2MPMH07V5
rjuiZJ5YLsDpvI4kIfHYKaqLYLYe1Dp2/ctCBmLIH1RZi2k35Y+mxmxh4mQn0SU+53tVcPPXXvDq
MbVJ1BjuR+t9Y0HT855rwo75rx6o2SLcytS8MSfU072faFH0WL7FDuGhN13+pbKH1eOjnp+76Y9U
TgCRKck4tdJX6VCt7XA+sgmU513p/JUvC/UvpBUvgp+H/ijn95XmH4stiBKC7ml/yOM3jZ9knMZL
L1afr6FXj6uUvLcOLgQp9RIoVyxbbOu8GjpD/RqNXXmUZecoCq9uO192ApluzN7w0hKyJ5EpZOQ4
046LMpw2TBQrPXBc9m3ld6OPnlQ6qMtSSAT/QMTL7Tv6jKvikHibPj0kO31I0MdAuulIX7W1Hx0V
KZRBX9pjdX0+LyAUSUhZSTgDjj5aahxVlkpgi4HSiqxURBZzSCVWuoU8WbCUjHk6Dg3XJZgXE3iX
DWqi4QleZVg2rFhtX3IiAnRdgQdFFbsjXzm51/xZW+uwvJ5hbbBerVb8bJPuZSQxRza+H+s9pUVO
IiWtN1+T7G5NggvV5WVLK5uE3G1yW/PNLMnD2HugElz4hP3XYTGkZByYw3fHGli9zHO6L/JopmZL
WriFK3PAZpWJQ5vQqsmIjZygiRGM5UuNXwWXQUM7mnLM65ecFygWf6sOulLJU7LbC4fLqkLaEFO7
weHyrPpk5V6LkNsa+IhAyW42877gpx4xYlzpKzXDjWV5XbsznTUlH091dntSMAnPqM2+ivRWrOap
zE5JCRKwOabZGim30jG8eHpHbgqLFE8qk8Q///F///Pfv5Z/S/7CeoIT09T/qKeKfsF6HP7jn5pm
//Mf7f/79cOf//ino6jALagWN7Ew6YaiaBb//OvXS1Yn/OvK/+H81UpjztU/VrOcj+mp1spAYgmI
9/vRS8EACkTL6Dq6LrQ79HAaNhJFI8nZM39AYoTiYwUaWLrFO2lBWOrpcfquG9ClGJt03LTkBU9p
XJyU3rP1PGI3z2c5pqJ1wiGxDkak0eO5K6ot6uyPFEylFrRqF5zZ3errrgVS8uEM+D04c4bykpjp
Za3jc9spZ5XXOx+NkzU1J2DTNx0mQYaLZ7B5AMHVTfh91649Nu0WVZl+WHNWI+a7BCNkRhLGP6Bg
HI4lDUUUs7Q+cq2q+GIBtYBabIFJ1s9kpnKlpwonCzogwMznEIXMtrSn6Q4jKAY7XWfBTGMm8vPc
xUHQREr+NDFkB+e3ZSpBLwhDyeXesRgFxbZfBFBmokN88FY+caTZxg4IsTXvd1tYyaufmufEX45G
b79V8fwmsLzU10pVAftUl9iczu2POO3gqYV69TIscaRWkO76y5bqJwlefkJLBTiNz+2isZ0aYLRy
HLR94Zt49dNS8Z2h8DNaIHkxVV7MDo7GaJ4F7ua2/rYsEarQ07pTWqWv9Gy9Kq6fkyAW9FNs3NcO
UPkii6SlPbGZ5Rsl8xgnLh8/8GwQoSaXhDdPuTP23vVriv+bBZq277P6oZUoJtdn6o1HzhmLBSYL
q4xPwOH0ifp6cz94dMV2+WWpu+vchxmbX/P6YywHoPdUZknSK0Xe90Ie3cVdogKQWHJck4V32c+G
FHfSraefxUHl/de+j74G7mbVXFArMTVpRb9++HIwD+tHM60fldnwM/v3IQmScn4fsGyVMiwH+HXj
otyHmwzPE2fOIgAlQ4C0zOGUJuZZLYrrMhpQKSr30bTTXWZRVuLdmo7tRm2pmZyyh35Mxh/c73/M
TsU7UA0n46BhmM9V5+Rk2Pfl9VzF5Am4nvOAg5NRwtP1wA0eF3U6wiWpduiTivWg9vLR/b4vCT6f
RNrfB/5M5CtTanPIYsRufo7Z5k/lh7CR+xVWNAWQMWOmljVQfiq3e7JSj9GOJJ9KUl22z18U7gJY
IMDRIHTY0LYMxwt7xCQ1EFIeAGbbpYgC2tR4Me8hoZxK7DQQctRLgXuMdW7HOYDcc5Qvifb5vz+T
DF3+n88kR5EdR7YNS1NU0zSV//5MmuqyMERpxr9HZ+L1yvecB/Lc+QOxu7In2Yvvg1DE7K4RlU9R
NWWB1H8kRgkJXhzte3mYu6+P0dsM572wtB+kWPEXQ9kWjScyNXjqDLhr7U/IDtW5xFUzaEe5iE8i
QMRxznCHeVJ33QxZad0b3Dk5gyHykhTiBs3GRvxcZCksjCyMSXAgzg30dSF79V9j+iY50IwUjJLE
aJWGao7V3Xjgd/XRLo1jBqiH4i2lPtTUxrAhX4UUrVZ5XL+VkZK5BnoT9icC0W7Ze+OynIXIL/00
XToVdH/qk+QxLYPwMVbN0tkrZAer9Pj5dEQ0PzcMSDudj0lq62+CnPdLe4q5WNJpXGv33PBlGEKk
deHdnAraeySiocboBP0TpPAEp+NFbyhPioWvPH1KrozksACjKkFyYj1qKMfELX5YHSeMOz1M+jEc
sRMjPNjE9u5atgOh1bts4ttVfptG7TUp5oelSfftNAzENFtgMo5rKgf6jKkSLm/GkFyqaqASc71V
fifJIfJ6RrVx0miHpKoiKyYkCGo+o7Ypn+Yjk1ctItUEkGr7ZsOho87RJv8WCv6hZ9uqg5EDSUCE
GnEr+l8afjPTEcHAh1Zi/0fhsIKBHVVgj+y471yVSz42oGGz90h27XRSK/P0yhpFnxAfs4En/mhd
RZ379oJhyfHHB04UDbWYvBj4c6py0ijDkSDO5mIzxWXBswKYEp1/VQBrtbjajnw1m/Fa4V3Ijxwz
ZntcCtMX4q/9zM0OdaT1+kFHrbcKNk0tConu3gJDuzrSeKLKWCrAs69b1FAsuCDyfd0qBBG+lSdR
0DDTX5uvxpLP2778kS48vZHo6ZI69DP0uP0t7gmKyt+p3RFriPd8s8MevowJhLDfMEcPS/QE7BSf
Jma25PWm6mUgo8/DNOf7le0Xd9e2OgBJLm5cqZC6Cr+f3ldYMfIftZi45yW+8rkuYKNbt/qQesKV
G7tsCXQQE5XB6II3yTNJiaTEpZ1PYYHOtcULT2fprJBgEITyODnEd66S8DDwrHwPTXMC/SbhSsMg
6jyznjXpRInk7pJx0IeYNVSLorESz6FmhEo2Q2LLwzFHUYXV3cDqxvxK7EkXBn8H1wbRc1oPw/PF
PaSW5pvl5FcofzqsKkzrtU4SnQ80cz7rlZSkL3rY5lpO4u4x/LcaRIWTJmncklF5YSyZRwEHs65L
WjvsQ40rdsZ1xsf12S4gqIJ6lBa0MaY2tEP5WRgIrBEibtF3XkdKT6niU2uq57GaL1BZCDvDllkV
xV1Hzj4IaQbOwREKlQzlg0QaN3Zj//NnDwsDtRXKpXEqV+2kwFpNz7Ui7TS+M4s545er+GOpR3UE
9+EQwFqiHsds/1zwhdGkQUo/vsVY5Dod+/bOLlD8nhFtwBUWZziJe4J+Vpjag6dxWygb2p7yJJLD
Mm/OrjBdCsO19aDlz6WMeVDxm7Q4u7fExApjHNh/8W6hgPPN8dbadNnqjm/x5iXxcOgdmk2LvUK1
kVYiJZrzObtm23ihiWfPPm3faexWK74VSrVXRLIv4ckkKyZSHKpUtrKVyqVlb3mUWqfHmUu2xeAx
yzyPfpjgkShUVXgt1vFoZvFJTWc+ijDTQZiyRaHWffNojCoxm22CIjAnFNt0FFtM5p9Uy93ysCDa
gPT6oH5TZqBvv52fpKNRKDxFG056TAe4lTGmmpdNxm6/llTKen1LAe6S3CQPI9Z7M27vo1EzfSLe
hFrF227PrRCubBKRGd6nbxuVv/rFfon9JlXveB8sTQ1GzumngLMWHybFCCX9kTP9kT3ns2Oc1kTZ
/e9nrWI6xn87bE2bX1FNzbIUx3R0Q1eeh/H/NwAQONHQ5mf1d53z8CsBAOuwqzVqeSEhoA/22nbN
DJrTd2bp6RgptG6JWshTtDaav8UHPan9iGkEzaTN6F00EETEcc5ZL7LZBZq7biFKP9ifrGxvHFPb
R57+sivIwoT1myPuH/eJa2Jdww4gdy45Tx5WIZJqRnlN2xHhN2KLs2DKZGHDIqpQqH4I+gblr/cw
8Ve+RUoOqZy9D3LNkoN+cOd7aZo8Pv2hyTx1PSz4eDDbByubyhzREHZOmKO4lxoeFbAwUkmIVbpV
Jc64mSNNIg40Mc2u42HC0p2THoi6XzwdwCGxJwX5PDiBPj/Td7sjI5ADBFKXq+gjbl2MvKgVsJNl
IIx0Xy9kIO8SjIhsCTeVur+ruleSF+IuqzdZD2EwaCvbJXm3ze3k5PY559uQ6dm1PmVgPc+jZUMz
2dEAZLSBPsWkbRW4UdSo/KbICXl5Feqx6DGoXw2L9FBiHAg+8kmY1hHu1RDyz+idqi2+BQl1fcyd
o3ISnAMZpBHLSknbL1TlEpCZXLkP5IhWF5ssh4+DwULXlUhUDpqn2wLE1tWswf51FSNdd7an4cKO
/xNizN5qzxmFhzncLP7YTRqf1XW4aLNxmaEOVESUCHrU0GA7snKv2sy+fJku43BQbDMqNNUz+bZt
xnI25/IcM8VlFqj2kHLOfSkwqj6rwnYdk5x2Mltx0OwJJ7iKyr4TjrYbCF0S8PxSfy0Ua+lG9rzm
sZL1KtbjtkA3XDYSz9D+UmJ4Xt/3r61svyn6r6UXV0euP5Bksnsp63tpZiGdc20zHZgoEm6I0FmW
01JwM1DLE8n1Qzx6+bzRw5EfxVIDBno32jSSmDW6yBk4YJj4ZTPep4C9/kiMXdkruGLyBdYBYIZU
QT6Kq/C5Jge4P1nR0tLKnU6HXNHDLywivRGtFYarhafdTJOS28OrZKPSekgi9kAnT7eDMU5Lh1/d
hU4L2banPtWN029uMwXLaaiNLZl6zxIXSd7Jf+3G5cQPio1Yz3Xa457OFbiNrjKiz3rG8Xfe+xaM
5qHMMDazYiFhAJgz3V3pitqJa3E0YwLeA20iu5ZGknWXf+Gp3lGa5QJJaehtdjtQ65rHnWgZgsX8
lclR5WMUpvaOSLoWiMmH8wUHByeuqoMXqD1e1JLNrTjl8up201cvEhcDzYzJZf69Ut7uGg2yC/u2
w9DfNuVitAjbFK8lmIXJE1TA5gAf0l7C9pzpbS5nd1uPuormaXa+odwyEgtQ7ScUZ4rtxani6pqT
BUMyxNeheTKdCJr1laG48ZPEnds5THKGMQ/LI44cuw5HZQqHdvSQlL2B7YO1doEeFRvHb63TvoSn
KMYzNu/YEKrLzgAxy0ytwwnBMO/Y8GSIr+XgGdQIf5HDe6ve9bMTVPEF178rj85963LuG+yQvQbQ
jwkaiTnHEsouxclGtmmqPD5AFnlchTSBWoRkvXar+jMf4Y+1N2BTYn617ziLtiknmMoLPGQe/aO7
hWhzTtmTMlF1+AQ6scxunu2iT9waPAGgVEtG8JeUpUWe32ZOPPSjjt4LqzX3u9/OKLMnPnY16oPr
eNb0U2uhAIHRr+U03HJt75iseAjFa1fbHk/T1h4djMg13dEldkBMVrEeTb19lJn11xhAEf9rC1zf
RlkUDiTA5jJjgN/z5ZZpduhPjkPwmzqIFmQNXieeTIfFmxqc2swefSeFNRVgdYbDY9V8YXyvPmWA
qVtA8elGHsmau65tNMzZkVPebaEv2ct80qABrvTyJOJWO/GN/dFdeAOMIsGVaoEQX9W+GROL5QYV
Uxq3LBBUiGGIer949rfBBXOZlnBGWSDJY1LUshHaFzlyQLurnI7wPsmkZPClofURORXnnLSgFsr9
K4dciPlq1POjnrAUS+fTsJewJ0NYe0nghKhF4w90o0vOtCtb5WHUykNqm0dXKS/4wpfsgueNTZMy
/wmYR1tji1TZCsr8uqKxKQN5YyUwgQNNiIgGHei4PS6WyKC0N77MrnqFAitNA5UxcgSZZ+CMeMLM
6fRtF9Vri0dqMS8jM2yuoG0AJyUM1zw9LKyrj6mJZ31lf+UeshpyitNh3f9otfyEe+9Uc1vsGZGQ
XwyeAlg6zf6QsDSssXhSR8B+Y6Q0nXO9YjGVfvN2Izq3XGYNsihX4ALvT6E9GVviJV7HB4oUAD/t
VZ2QzbJ7zXZrj7xQZaw8/m4EIbrkVpZna0Dh3vBIq6xpjCYqID2j/fAUu9T2z17PYMjPiPjF3sQ5
Ukm7G+03kSKGw9d8s7SGVunIcJoD1dhapYQFF3pncSB9TJHJPt7byCYx9Xpxj8kcbItK14PKhaSj
LtX80vEfWzvBjdIBjimMggjGZ53FGF14F7MOUB0qWCC8vqXAhb6ar3b+tJAt6Fvw5u4jM+KdFmen
Dh/hCrlLBZtVouV8aWuYV4wdsEfvbAO+wL8JU4lI8jXsymA67Flx5OAv0BVZcWvOE9nF8t6I9Fe5
DkS772p3IOaH4cAYblS2Lw1mijSQGt+sSXMSUuUPnknISVxML9PfNF8e61q8ajknohCv0rYeJiqf
nPkPm8xT2TSPSR9eZDBUpX1XDYrD1hw2OcckvCK3cJcE7lWnEQq+0FsZ2DWDy5KHPZlsRFjXfExf
reOcCZbe6JKfe9ggy4XPuYKsIlavxZ1nmT/lW+GSuUlCrALK0xqPxXrqohTN/Glsxhg8OzbJg2s9
J6dGxJFykbPjgefmTMKW9q+XLod7+7Ny8Kr8NXEKxziFHSOaBsdXnSqcgYcr6BDPc2gKUrZhmvQh
Y4+WWzAgVumPtMwvFVUuXrviPEMSxGCbxkEvaQHjR9Da+PMXz+FbSsikviwzsjr+B5rfVYYk+n8E
M/HwEGV8L4Sf7UvqBBasbiYje/OcnEUZkkZY231ZPu81Bll4mEVJ5cZ8WhLFjIxBHBMwDMZ+7eSj
YaGA0Y39ZD5kNInyBlxs11DnE/uLQDW/oDEwFtMnVREXA4RvdjbmHonGGdfvHPGW3TqHomX4oy0h
0cIBEb4A+0z9NFwEZKkSzKHO2aZQYIxXqB3TfTUJniMkS9wu2DHKt3qAbr13cgKqpge4JBHdcZ2g
I8wPdtyQhwBiUfLqwqsZkgPEOKwo1Dc76uRvWDqK9TQ47LSycKE+bMdGnadCyQ9Teadv95lw4oO7
3ozsB2namvX0ajL40DCt8ljAWzFpbhxWznlGCCwCH5Oqxz4DQ3T6PQSz9kU9DMVy5Hq0s07xoXBJ
19If8dUi0KTu8nIrRq9K4Vkg714cHQ3Z9Mi6VnHYsJnrj1ZVBksGJgwXcB30ZGluuZcqc6g2IrSl
JZT5QyafL6h8TfIhYolCUdJo8vRept0bDM1aVq91kRwhvA5qfe6M+NiG4L3uPHKMbvEtng2JhKWX
p628HDCug2q+L8LkBsvmZ12PPXiShcEcSGbBZYQtuEXsXvqk7Nq4L89ZCBUupjWQC7g/gVbXvwZW
emtPZHHM3lYidFX2y4jaX51UnOhn6AikU2q5TxoujsRBK03dswQBXmFy81F7lvjrzCO6PKy895Li
mAPGVaedbf/qlD6M6Z6gtYBmAsV+GGwTWeuTkFTwL3Wj5BWs10n5YgwhbMq81HQgqvmhj1PUDX00
9A1/X0ZUugESe8ZR85cnImEkrrGzJ/uMdwwfSsbYsjNVXMTirvCOlLbYo3W0EPqL2covfTz51sZs
Nzv3lsT3rEjX8kUa4PF3280leTKrh17NDxTJNlrptymypd3gPYFSRWgoXqDJg9CisrrzpWXySX9B
WZJITEFD7JdDWTqHRusisemRZrFfNKqjVIDJMC4rJL8aKsxO1bdjDm0xJe6jGR1XaqqgqYCGNnku
WolmJh18PSjlMCXVVG4qoe7uxNqetK6nsTy0fCDuZ23Wr0YhqF+LT7QOTrQn0P4pj2+dAcHe1Utk
k1B0mBTJRKhnygaOXCHSuI/MS28Ne5u3+0BEw2qr4Cls/+4h3B2dk7bK/ia1fmI8s2OyR7ziOLHw
I7YeYV5dHVTW1tVnaVeeDJ6T7Rljj3aoZnEoMwaUS1GcEQ8MhjXF69fBy5QM3Z6aiNLVVEBTPY6G
LvMdmHc2nyqgDQVYfvOo34/P8VFioM3ezbYLTYVlAaxK7mHfMnZNslifJkhsou+tq6jwildpD4Fn
rWil1SAJg6kQ4EyJyjqJL280jRcgo3bk2DuxVywnKK0uWNj/1x+spQ5z9mOwHe7zO0wC25k2gzUP
lQJUAiy3H45G5zcE63cbTTkHSvJTzTeMjFmYLA7UpUCGsOKOwbsuVFTlDlkP9QkaEfKG5RdVG0Dy
RXceiPwYfKsldgQ0+WRsJSsgBxL6+erHdOk03wSYHjIFcAoUfT65E6a19GIbu7GAm+zw6J29gjph
olD9IW6V0IB9Zz5BEiRV7Hs+44O5PrVcDAyY7vujwi6SjwbFV8XuD3vyg+zkbCDaUE2UPfGNGu3B
1vsDYbQeTCJRDMcmQMOm8m+MZsT+Pq2obriu9n1FBjmENQz2egKd60nsxjHkZbDYq70MLM4iz3FO
6Iqs3+TfXQ8GMW4PD69vtmdgK5NfoHRmD/A0fk1O4EBqTze3KHxUDcD8b+35G5/TzxADS95Ga8jS
q0GKYc+qrBFYoxeOQ5geGF3KAw66/k2xIfGGeszzl6YdPSyxQ+8X219343dcZFGut+D/rlNKsmCV
I05PkR96GI40Px5ULv1rK4Wdo4bZcK8Y3rqmDesXAXITNt6PnVw23NSS13IyX6BGjAyBCb11vCGY
VDAx++mvGk3I4niAmSh/zMHACSoj38KPozVWJWhBI2nYLQYpRVKOT5IqdaFASdHyac8Z4ceN35QK
OfDmgT35NEanrGMVeNJT/Ita3TiaS/VBC9or/jZaO4uIdfYuqYer+kW5QMKOqNPp7+OiCCfPJStm
ck7i8EmZtWbsLy7U32qCUO0VeXNiZXXiODLuozr41upKZ2n5hJ71/DKKOfXmrKXhYGHYt0+10Zz9
pRvOKwSzuDtvUBJXUGQ+8yhQGfsY49Mqlm7X8J0DI7Ab6Ytz5Oe1Y5/GFCgp88HeHvNaHNcF91/c
EbfM9yXWY8TqgWvPsO51FWmhMEJxboLVmgLRxxjmAC5Ur6sqvOVN1XL+Z6idUkeOFB5sxb/Agli3
5vOAvplxGZDkk+RpOajZ/JjetXbwZREkiE/CoEDOXV/XlXGcXI8dvg1y5XF5TWFh8OFNZro75HPl
6JfMMa99pd8KvB9K+jdDl17kYA3HbjvJo35aj2/Y23bFh9VwBkwE2unDmkZQKHj61oF+3xp36Ews
zaqOBZfi5b1pqh+FIn5Us3VIHl2suhlGXC/XCb0OWB4rCjVX4mzFsV9KFnb8vnyQzLpl0q0YuEt0
ySmIX7iQ7mO/zSyXqKfMZdHhsljjPDOA/4/cPjPOfKuafCIkKm3z1Hv4i/0tuL4rOgP1AB0s9dl9
4bg1cUPVan2f0h7iNBTs2MAo5fGi/Mxz+AOsBs7Vb8ap/2LuTJbjRrY0/SpluUc24JjN+tYiAogI
MjiTEiVtYBRFYZ5nPH1/UKpukmAUUXXvpheZSiZFejjgfvz4Of8QljEXXETlOxOJBIhI6eYwgfrL
S7wqlceQQ/8RQPmtb7bXVAKnIjlbKR2b9qJybNqyoRomQnC6EKYt1LeV49Ebi1HKhPnVoo5esjku
WmJsb9+UrgMRy6QPGpe+m/Sols3Wcz0Q2FDCdgl9cPRViGaWuEywXusMyDtIL08JFquDfoWWwNWY
Sle6rF8RxK5Gt2vio+1REMYsV7HPFD/Zy27yw5NpYU3tVgcn4vu48AxkqbueS5KtcYIAgKy+Cg1P
F1iMWkTvRK0PASW5PDmmwCbyS6oLV9B1SRRoA7b+djLNQ8si0YLwKKbq6AXjEbbgsYZRnyTGERCC
R3MjSHPHLoEVnHWPpdpD6qu2Muggs8oPOdCg2b+2OjNA00qgaUfb2yOudVA9BKKcHHFic+tp1bla
22fBlNBUpmjSDJdxiPscGCYd5+6guiGATYLi4xWBDCu7EbNpNEThBz8NdozvfEPJBF8RVzeKO1A7
dxBgbofPOiICMpr4YoembA2O6DL9QUHhppXra9y8/OxaQp/PF94xTDFuwFx4ulQ/mbnhWMc0K4+i
bel6N5eTVCFZSpd3/NELD+nN9qYJrZvxGMUOtNNvnhVdQ0m+Cnf+zqa2vM/2elLfdFl+A8Sum8Hf
l7IMv7JB6iQmk5aTQ1Hh5Aqh0JyRYXsDOJeFBeiIej4VCVoXu2ZnStFKi0Mo2vt1agpVNdlMwjYM
ff7+qw4Has5eDn9R+zpCpdXAM0iwCWsAMShof5PlrzJ+4RJCaYgpesfxfLLbG9+ub4/ZhY3Fkd7P
QnEe7rIIu9TYdHjXSPa75rPacs+1uwOVwCsTA6btpZpkVxCcsPOcCxxkiFSKMH2pJ+lcosQtKRTW
2+o8tRwo/WWa7YpOnJWYmJab5qwsdARm82sl1i8VVGw0GSLxA03hnWF0NEcjiNnqIXPafVzorulT
rjofZnwRiHktiTdJHe+L4WdToh8qd1TMAbfb+r7mnyjYIBWElHYH0kiM3T7ln/zyzAOzBrnC1dAh
yKSjnOXH0qZBUyLI67npFl6VUu1HcCVJxr1+7k8dTKXfA4FK/RshhmOo7GpNv6jK9LhXrgZk2UGX
50Q9g0232edDxTwFjZVvIGdoQDS7ffRTG+EO68nO5MsxFjvUEbcDJxQUJmylfBoyKtxHhOhLYkN5
gbQnWLLJko78t4J2IA2jCUySglYlCQj3H0R/ZaV/4Ay/N3/6FtEugSgQJRfn9LKBU9CT3EmaeoGA
aD/k56lByVhVDpJh7I3I24uNb/dzae9MNspzzLUhTee39+QsI2iDIr7okMloPjXNN3uKL4Pz5Nvo
a5fDGF8JZZuXLm0PLNK6a8SfrjOgadwakMrKCTkcE4Uf7X/WWbz31IA1hFJhF2zCxtg5er8xq+hT
VMYPQpbuSmu4xUIGtGCoXuuUJBqiOnLQ+4/DNlok77aDQODS1jSBNrepKzMi8NV2CEfTlwpkUL6a
MZCUVL3o7PRqoqURoQLloHmEuQ0tPjGGOFk0xyT1qI+jOFU09KZQLZRvMvB8vasgenWICxQW6wE6
kX1lVfb1sEvCDdCbhF2j7csOe1hSsWHWtqH7V6Lg792yQoG5BA92rd15PjDeJ3vMr0UwuJOK5gz3
1Kv0Ki6Lmy4yb7i03ASJfE0ycWVO1iVwyo2kaqgfiKO5yyWD7KAGNVlfxQXibup3+xGZjXQWX9ZQ
T0KnAzhmua3uE9nYqchVIjVKgVPOvk+JxjXE2EFxkLNz5bHVNg+lZR7NjrabvwXRtwHGKqHhpJjn
03f+G8ZeXqkYLD4npbFF/XGvgZfVwctqGn+Clx2OGKSaYEW9m8zHBFmEZynaGSpQUSm7yuvxMqSP
m2VAezchACwbkkWt0q67u8HWJb1T7ogNjZM9hrpwBSkDrSD9yoi+b6AOTYjQJ/rOuOmAnXrATovp
u9l5/CIsc5SdLLP8Kvy++u4CBsFxvBbGJzD+V5uQauF27OWDfAM33i/4/ZY1nRWFB9EfEo9BL31r
PHi65Ext7ESPOnRqjlyHUolG8TXEnQg4wGaQZsl5ZguOW5VvTawFLrrzWQB2G/1ER4rq9Ow7gFs5
AIkByL19+ThK0519SekEWaji54hNQg6dCU25CaWkFGls8TzAyY0S0ECUuczfMowduCMfMbAqIMUJ
AVhxta2eaMidTfDdLBT8ZPhuw5OpGPu8LA5pYIE3qffiokcJRxIhFT0alnWLgAN20CM+QBA1qQTg
tetm5xBs+vasvNYSjduVh2FnihhItbuPXAFCKBw/V5QLbdC+WO8BONmGLV6mpbovYWt2sIcyVBD6
bfbCnyqABQPAQtAhH+Bl+4P5OZK5UeoPstWcBQM8baGcHz6NyXXWoaHsn5umCUIpoZh5RKPnQnsE
on/tm8b1CKDC6n2KvcaN3GwOHNzHJleOQvJdKWMFpsoRgSanCTPEiLa1gQsfJiIqKUcyjNSv6FNy
1Y0IPVx6U8hgfrNBiu/Mg10RcMiio4mIzHngI+/KrD1I/fT0roOucEPAdXTiL2Lpy9Qe0uMYYWpB
LUND5QejLewFwHFOXM6D1txlXM5/xaX/8waKXP+CJj/nBaUpP2gWX/7ndfGS3TfVy0tz+VT83/lH
//lX3/7gf16Gz1Ve5z+b5d9680P8/t/jO0/N05svEKcJm/G2fanGu5e6TZr/Ak3Pf/N/+s3/ePn1
WwDxv/zjj2fAos382+hsZH/8/taMsRYz5vqfoOz59//+5tVTys89tFWcvmRh3Ty9/7GXp7r5xx+G
8adh2apsYeaoyypp9x//0b/M39HFn5pm26YJFcnUdUsnRwdd3QT/+EMTf5o26Y6pghCyLW3+FDUi
RXxL1f9UCP78Sl3XDMvU//iv2f+GjP/1Yk5DyHVrhmP+DSE3OUwUXZiaYYMfQQJxeQ+IJL8UlYd9
FWKhWAz0kVeisYhAm4eAk2pPSHNEA/GDcwKROyPg/117tRyTKuXaGLoVHo2qv2m9QqW4KhnNZWUp
AXIPpT1gFtXJ9S0l+IFrvEXwopk5+0txLvRop8vq2F3akw1dxuNRTBtNtqqa0NRlMgYvQylzPsPV
gHwPNkHkL5D9mnqXqLp9nlctbPkhHovmrstDAbG1toq5wJ+K6j7WJhCcFF20yHPqUjeM66htam2j
THYBr1GNYql/SnODuL+R80y1YxrskpndhI3k1Ye6VhqZpmUaoeHkybE2UjfqKwoaAP4mtrrad3tR
KvnsWS7s5HNtJRabMbTkwEmGoKQ5lgcyrOx4msuUMeuguTa7sjG2+IuODRq+coiGToe8ulEHMJWK
3JOheUZDaJ8Z+oDZhOG3mDTkfdaA6orHMju0ddr3FwKwT/bFkMq5qGAlaecEQTcE58AS4biOGkJC
XO98V09rqM0I1pfUSwegdtuYhOZH7PcQgrakTKkecQgi9vVJ74qpA6ONcY3sIiWtZv5WV6ZBT0B3
5xGuYWoRU/bvAslLoA7IQ4Qloef3OKzJWprg+tNJCijfxuha2MG2lfuXvgEui8ZLaXgXZieF8Xmc
DKXv9EVoa0+ePrUIakqwUhDYarvKdn1spe1LOc19IBxyA3y7ZdUiIUEvX7i49EBJUv0RoE6j+MgN
BI0g9kVtKCXUSzPO6HCKtV0lD8pwZpdxFe2SNvQBfELpg1FtKMAxZN48Eh4UJNVHHGptWdv2wJiF
5fph1VvU/AZPP1glCiDnQRHVEHf1Tg5/QE1FdzLRTMhEskmyKmg/el2qhj9TqC+hA6cY3laYx8iI
y1HSoBLgC1SThpDfCxC9wpuhDiLaMm1SK+nWbFP7thxkOT3TjNyDphp4k7xJRJuXNKVi73FQu/ws
Cay5huD5o3nEOmdGtESxCm1ZyHWmYOBRAnGspcrvUQzJiwj0Y9jfJci+V1/CKKxpywZUxm9VGf49
EnuJATKkzOysQPRIthGyFRj0OZKX1v1ByY2BXljlxbSvcRjQ7yuONZhaUaQiollmwvsmyaMVoBA4
pFTGtBxY4hjUEBRz1hzChQW/4tBpujXscz8rw21r5D73engb8HtgoNpbOH4BslleMT11oWQhWCgS
ZSt5dhVswBP22sYrAmBZmAca/pY8eMwRD2ihsY7tWGLvBITrMW3kBGomYq80X0M5fRzj0DrqpWeZ
Z4nfJdmZZk8Tvqw+Wl3NpReB0sk2EzT86qimrWnuDK+wMFfTfMIMNqwj7Z9J4xITeVFhbK1GJN1Z
qHQKPpapBgffNjOJHLuygSUkYWc2CGonpHBBHQ311la4wGLnbuH2SX8L2GbDTCfRlbglDd1RiAiy
6qTW0l2NYfUhlSccgQhEEAGCmtPfYFVhpqBXpL5t691alhmSbRpcADMe4TZE1Gc3YMR42wlLmNvI
yFQSGVsKLvzW6j5ZQgb7T+5FMzTExzxq48m/6sO2g+yUlHYSXrWlpqEGZpgy1lS9zTUTcG/u15m4
7j2dz3IsdKsg/bR4JbV1rQZlOX7X0bPjPtnkNZQHPfZk4Lf9hCAGkGWP21MTxURwyRLZXCmTRw+D
W7m6yb0swaoBZjziRVbqY2VkyAkvq/M6ArGhQqAXZn7TSgRyUVHiaBIfhVNQe4fE0vXngtrVWEAL
KsE/S1442s+K3cpUmguD+o2YeozO6lA8iLRL78TUgvhhCEnlQto23zpfbmWnlzo6l2UANsUFbajC
KkVAXN3ogxqJGznupptMhPVNNLFVON/k4FMAMf7Bg/w9uyEEcHIVrf6CttJ0KOKqw7I3smatliir
v2i9XAf3pakXNvIeXvKjL5kDZrn5BNa8N79UymRKrA0Z1LCFwV/7jGxZPl5LhR2jCpsa/vRilFqN
HHqSBl8J+N5jUYdJDpXFTGkKm1OFlZ7SBlcTxTCevGFb3wq1kFNXDavqcswjeHx1GUe0K2jkIz4V
RuyjFHxyCiZiFMZZ0VbibgoLbBaURAB71DJdIG44RhIZt4bB5DBJkYHbTDXqGysrur0WxCgThmmt
Ob0eYQ8fZeKHOliz86lqgz9TCVwHuazML62kN1+wW7FvuMszcocnChbOSnNfkc5f2NxHD55RGreV
aY3SJggobcH0jLovZdRnO463iRJ4WFx3pgW8QLI967xSUvTAOHLFRjdRc0IJs3kJkglGfTGmz3aa
BLcebdxv9GjB38Vy/aDU9F/UKkHaHZalPaN9R8hGtcKpg2BF2aPGLcIYEcFe5GKLZOlwQLGvuyyL
wP6Bmgm12TwjlnrTWKcvCNbJt1OaVN5V3lH72vo6IJpNOUjSd+EVRUHUE4QOsJYpHXNIerkz6HHP
+goMz3rkWSCWoulJE12oWWva2zytiq2wZvYr1iVyUPvcC7DCQbqjrGssvbC6va+AZT9ZNbfb0Rj1
76GqGQ06oH76s+k9qTpMIbUUSKKVIDMwbBnIHg4rrDBfdAgQqBaaXVJPYubkHeJHW1MYBGV1tDOs
JPOc8yWcEBTzKFkeSy9nr+pl4xmbIJdtw1Wy1K8ctQiLh7az7N7VZXwRMH5PiNrcEeUEmIQ1fckG
DWlSXaWJAypfwigoHFqz2TZWJD5ZgNywUTFGrIIJn/dpYSM66CXKd0trIHeqQVCOQK5iXb9V7dGi
JVRFOkgGUdq9hOx7P8gPRSwZJtmTVunFVz9CchI/Kr8Rw08vMMdHRfOyx6wdC9w1C2vi0l31qoK6
xeCLCIFZLdLPOq/oIcRwl0H0SG56/JvMnkqVmNRRvfOjbOh3Ip50D6VN31SPZTEYXK1C0Whnve51
sQciNWyodKsTMOYhCfh/KGX0I6YUDeJI5Kh2rwzdc4+3BwTzwAOp4Ot1YyNIHlMfS5OSrkqsp7kH
3EIATyhTNY53qT+MxieU1ruB+osxuxUFCAGnY9NeR7Ji0DnQOi15xNRE9rfIi8zOWnIyDi926HW1
G5pqP95IoaVITjVMWuNSvdXMO0iSKDJYdWjDP9KmcO4pj77xpbfYAtuZaaW0/ZReeACJ88OY0hm+
9gVaP/iHGl18nLJJQ39WgRX+bI+21hyUgALHBuOPcpy2VRK3+g9AtKFOlTnsJsCvufLS5BntzzxD
MHibDxEMDtFUyHFHfDO4K4uQensil6SikxJTMRxtK5PgdKCKsU9C1j/0hCTIvqK4LIX3pj+UloUc
eB1x0jdtW7LGm1irxeDWcu9HTj6ZooAlkcAyhfNPV41ewQgvs1dtBKP9Ro3vYxp+5t6oNbhJVNPM
p9434t4dgs6uHvUhRpBZ65TSfshVA/GFPukUokFgpDdG5COrFvDRH2O51dhO0ET87Lk0Ep/eJpBN
/WDil2tdkg4oypU/xqjhBaTHHjKCRhq5r+6Tv29sr0m+ilhc0HSNft9c8lNVXYbsu4D4Jxy3BsHc
cOu5aCdcqMyuda2gKVzR8oq2Hw/3ttxuyrouDMXSDNOwYBTrFpfV1/VFf2zK2pok21U0bGXasqnm
WqzvfDyKsrx1zsNw9xVcYFVZR0jw7TBckGKqSZ2Nfg9qjEAexc3QInRaRjZPX08945s2gIMQmH58
7yHpQQJWikcNtflipaYq3nIomDLXRaGZpFNctIU6389fT9kzM2tMdBV3Ayc9mteXgJ0c4E9zrf4Q
7Uh8Nsrd+Bw+wMXfYoe77y+QwXHNtUfylsvNx+B527bFJdyEUs+bfvsxYkk3pTKjzQYOafqe+Jr/
KEyvQ2XQD2ubXemhWa1K1SekHeiEVK25aZU0Ry4qntCAMGgdonVe3FdRqyHPOPqx4P4rQylET636
OuRQ5T9+i+8e3PwSuR+ZForexl/s9Fe1aKJHpJoNwA6P/r66qaQakMmUS5pF8kIautILer8Tfo2n
2gorh1GXL6ow6OBUWNu4IAKAV/hRd1moE5KXtu1jdq2jJNWYgUOu3mHGjJagZI+eQ0Y68/AFVIiP
pz+T619XTuY1TMUE5g00fNtQ5630avoxfRsxBbbtWgToh0oPG9h/WvbYTJmP6eAU3sT1VJb/+1FN
XSiC6bNJzV+SAK9GDWUAioYOFkruZX8XeoG9MS2hA2mI0x3oj/rS49IRr4w6z+XNXLFKUmXFknEC
VMx3QWgMdF/KfJQgGnly4hFZ1z6JppXY824H/BoESQOTjaAZYqFm4GPcbWgeF3EZn88hhv9NLi/R
s83vShF8Aq2GdeFE0fbj93hybqptoMlhqLatzp3yV09UH3lgkcWwnp0g4XTOibkSw9+tlHlif4+g
LUK4gSZCIw2MENmd3Tym05DcKVHfmeeeiH0sEdUJ0lPE1c94+nhu77aoIWuKots8TxW9gl/8sVdz
4415emPy3goZ6SN0IK1k15qXHw9y4gGi6WyoMtVKNCmWkUsHjsXNX0cWQZ2NXeyoJB/z81BbeVHi
LbWcEMls0NZVFVXljJJl8fZNYX9aUDLsQZJtesgg/ZX9rG2r63Lvv5if6FA+hTeoKV63j/m9+XXt
ZJyPgcUWoOvGFlDgt8u2vojPXWtIiqLOVarpW9TciyAC7XZUNXtllr84e+8G0mHtGxb7nDf3dpYo
myYTZsi2C03hXD2A5p1NrvcVFMSP39vJGRnGXESmQm2qi2UZNFPt9aj5u7kuYRwfeFwg8lBCIRC9
miGqpuPH4ylvMSd/vb85GJnkM6xFa/EIK3MqdVmwD8z73qWxvEcx7PMQ32b3MBSv8OF1e8fnlA3v
Fe/noK482LXRF/vcoPQTiIrRk7PwUF6G+3GHS8qxXnmqJ9/fq1kuEzZNAGKs23kc9ExRtwbKuKGM
oWmu6sIPyHcrT/XUHrdYJrKimZQA7EXYbPJRo/IyG2Q42h4BGwfb1i0sB4eWFI8zdiRHu1oZc95p
izXK0cNbJGE0NGUp8iAbutpqBSp83mV6BdNwj2HfWXCHiKuLONvKDE9MkCaIalrwXTVN1RdQJT8c
pbSUC8m1knuPnJFr08Ybnj+e0rz23s5IoZ8O0ISNx8pcJheAdKYo8ifJrYF5jlDhhvw68cJtkFxO
BXSP0j//eEDl/bRAwpLIGPwh86/FbhgLG4PivvKRwugcIOZb2cAHahPsQhASyJj9aO2d77Qru+DE
PDGJItlVce6hsbSILn0yWp5tNgDZ0nN8xipwRDqiCUNm7ycbWBaqxSvzfB+1Fcvm3dka0AU6VwtB
ENPqbM9ro2CHyv9BRT4BT3p2XnQb7VdGev9EBSbTFtcXmfBi/7p1vDrt2iDwvd5IEDp3ZNDOd/Nl
Cb5msdVj9J82qpuB3O23VNFWBp5X4NvFI0Am4ZJINNWEttyCZm/2tE0pz6LDfDM5OAu73pl1Ye6F
k+NU4a0kSsraeIulEwQhxFxf8nfiFq3NnQJm7TnFp2grO5ErOcXKK3yfv7yd3iJy4kLZKzAG/J0F
X7rI8HQwUKmJrorWfGj1aWW0eQX+9w9TlxfHEispjRB88dE3gentw0mJ7j5+X2sjLFZkJNpg8CWc
arqiftCl8brox8ePhzixFA1Co6rNXVWT9cgkXy3FXFNbzEXBefWFOA9pxxt4Tmdt7X48zAIeNx+p
vJpX48yB+tU4LaIikkKJawZkZki+mDvpe+hS38aQLIUNu8Vp8WD/+DXq73b7zV8vY9HfX3z53zfx
3zT+PwQF/H/Y7iffevUC3rX7jy/ZSAb+F3Jghgf8+vt/9fk15U/CuMnmF7qqEdPZRX/1+VX1Twr8
uk2vnsArrPli+7vPr//JpUpVuXpw57E0y2Cn/+7zS9qfJicrS0ehF6zKwlT/N53+t8keDW6bnJkb
I/kzosZiuSDlDBsKfG6RXscaQOkmoIuBE2gBfBXv7NUz+b06Xpes3q7930OZJmU1cpK5vvN2TYpI
NmmbItJotAZifEhgphT84+jzvzfMPOPXS7/X1T6lBgFqAO2tTtqOeb2ndriSfSxuHe+nM0fHV+N4
moDnPY/jfRs4p2sXDptT3GAZ7WD35ZQX1hdcO1wIitv++2pZaO1hLkI9nT1w8PPojRNeDU5GdhcE
MHNx4znLSF8xgNyuXXUWlZb3U14EfD2KJtqqDIrst4tiozNPVXPwnOIIzVeuBfMv+zve/x7MojVB
8sVXLPM3zzfojC4vVeR79BhyDHIzaOjWuX6QlNo6m2IKs8YkPve9NzheUicro596vjZpieDeqgrF
XoxuS7FV9W3GtbXGF66P6ZAVZwUamx8v1rdHzq9JCk1j+5OIU70Si8WqKTb8Ii/BzECiTxKU9rVR
9V8/HuPUa3szyGKlJhaY/lIwSO2iaS1cH1o1sjc/50vA/2CVnHhxb4ZbLE3hhYOv2gw3PA8OtqEM
OW7CY/zNdNsdrMPkCizGk+KyTHFQW90Za490sUjjhiZKZjE8KhtPOJ+5gD5d9K1gAnkb8pS9/lU/
W3nCb3PZX69xBl7NxRQO3nerRTWrcBzrDAuUTedAGd3H+/QCkcTzYKWmMp87i11Bbs5RoSpk66Zs
LbIgDMUTuc4Zqdu12wkHKxQC0KaB5oKgzvwVTKg92NALPNnu8LrfW7vAhff6Zfpc7f3d2rVhkWjM
M6edNzeXheA00peXMC/2hCYqRA4UOthb4WpufOu7KOWcJVfQF6COrZfE3z/tt2POK+BV5LUGyvWY
LwCKuPD22HvulX155lOEN9fe67z93sYgRtKplVkUlgBqLNK1CjRD03UoZQ3P+Adon/GZrCG0F272
BBFmVtRykGinAYVm48dL6n38eTvyIoGLRrMqy5KRDQAVEe5rcX1otZX5vb30/X55r6a3CHJAM+Jh
bBlEl57K6EuAI2gNQljze7cu0NjEaupfmZUKTIQeEuXaeXW/enN6brQ4kTFgnGNEJdH1r38oOanV
P6GWJ/KM07P65yDLQkug9omneSwPRKpKk2Y76PKgfKFzBRk12dhpuPKuFveuv54jOf1cJlC56f0C
U76aVg4exfdKRkTvxN//vnjp8FnpRLrpTnLWVsfqiIvloZlxlLUQmgg43m1zMZda4JR9mbbCmQs7
lvvxIz21Gl9PcLlQcgTtO5PhmvxLSs1RORSIW388xvu4rauvx1js6nHIEDXuGaMMJyebkIlc7Zme
Whmvh5in+eo9CTXoIY7P7wntLA8btY0PD626yXaRY6FSizhJ8Fl8Kext9m29xLL60haHvQRbhISG
4dlbnIoInWlbTDwYOM+vcRTibFo7DU8FsNczXhz9KU11UnGGpI+PwrrTsAngMYf+549f3qK6+X4L
LA59OwSlUdUMhNLWFyRLDu0uvinOfWctCf3VA17G5NdTWsSQyDa6LlYYqTKrER4VrG0Yrd8pauHT
BnoxtYAdJ48lJvS+Pou+BK7fRXdViBpDKseHKiuRrUyzRy0PjlqafU7q4BE3ngvPU3c9og4fP5n5
43zwcZfRiBGn0J8PKwwUDu2+gSEcHMTh39yh9uKk8tGdtzObYYSqbaT4CfyXU1srKr7KvFw+mswi
7ChTTnd+fvbavn0SPxH+kxFFCt3uOxKhB41Kkx86yGquL+SV6LDMx0MxaIo6R4cw+gnFCIflf/M9
LcNPix2GLzMA1vSHeQGre1pju7Xmyolr45swt2y9xXHdojvPONi87yJQz5/ITjfdVv6STJvwZo4G
86Ux3tkO6ur7ylwJ5WtRyF5EId+y8kmMfACEEvbCjc/TbXHsIOqj7rO3Hf/x4/V/MkOkF6BRkyKH
glT8Nuj2QWNEtfFrwt5eP0yHfGugsjq5zd53DHd9qZyaoU73nT6ZTBfL/vX9V2E+8LW8HWb3JBxS
du2dwoiWY27FF5BbW/mIhevHUzyxNpkarCSbYoz1F5fi1XhQctq8Y4q4TxjHwWsBmvkrKcbaEIuN
19GjsAcf8yoE9Yv8GejPvzmHxQnfKEM9ARALQA3sB4SUdblfWXgnp2CyAOY+qfnOlCDJKok6mQpt
VUrvuqF9aPpwJZ89OQR1fupmlNVg0LxdamqXmWFlAbss8a8v0h9yd/Pxm/6V8C8CIB0LjkzqZiR7
2iKDQPob22RZA9iJ25bTEc8v6OWZu9CV3NJJrpCsyJCqAh/uiB8YVm0Rw0DMbGWeyoljnY+hC8gE
sgkwaLGHEbML1ErhY2SYZv1qEtn1djpKW40eSoHk8I2YsUg3a4iFRXPq1zH/ZuDFE1a4WofKwMC1
i6fzRXMzfmpfhoPtts7kyg+oM4aO9a+s/VeTXaQWXi/VE+h3nnly3/U/PfnHxy91/szLd0rpBfgQ
6HEqF4uEwq4Huqg1v1/DcccbYDAVYmtnNxi3bMthWnt3K8Ppixu8hxx7NDYM1yEMGek/524URP3r
kTylcfvnwYWn6po4oj2uZYMn183Ml1dBaOlAWha7vAY2LFsBGwTBf9LQi/iQ30a75ohK+0UOLmzT
bNN739HuPn7Cp/blDFQ06YbN5iSLXdN545j0YOY3KpA5jME0JEz/lREMCiOgE6mOLCbW5001QD6D
T5rK/ZnWdqlj6FW1shIXmMC/lj8FD6L9jEMC4vU2wBRh0hZ6zUTk8/BO2+a38a3yMMHaKjeRM+++
CX4prH0UsdBLn/tuAKudEDMReVPt1xqb82N7t3D//jTmYiVVmEqgGcWn6brpMI23vvq5T1a3/Pzo
PhplkVly4lXUSTkZsH/GgjvMXfOQ7w0HNRbt81xCXM/xT07M1Oh/UH3hgrJYL2bsjZaVcqC22FOE
qryxua2pIPg/XjQnd+KrYRZRNB7zMQhiduJQB25X6Ad7vJD6ft8Muiv0648HO5UHGfar0RahU/IR
ijfM2Sx9RjYjJeuOburmW1ykKNyjJvusbpv9Kuzk5OuzFMUUc/8JkOTbJQsPW2iBzSRpcG+zGwyH
XO3eohQqb2IHX6KVLXJ6mgwDIAoTdcLq2/HSJvFgCILeBgvoaqgWh8E55rQNCkfUQhzchQI4hM3K
/j9R4yblQwAGzMlcTV8umbLsIl1pGRZKHX0YBdNmpC6wE9/PGpDbtcd6OhK8Gm+xdnIB7y8BDc51
IUSMzGmDQ2y5E01+yPCdgx27/Zh+S/clehZg9YeNzedBAOMowq8tWiroORfOWkA49RRMmQcPUMWe
WbuLlw1lE1JnMMzHs4rW4k49xAgPDm6AV882dNLHj9f0qXTozXiLjZprUZjDpgrQXJkRRk2BJY5D
/fm8uYcRT1IgO+qLcWjjrZlvo2/DCw9qZRPPIXcRnkwZTAf3WhgQUFverrfKKwbTD+fTm/v1XHjv
d7QXVmPtqaOTcTR9PjZRh1zi/PRYacyiIn1FHNPV0Dm8Mq0NCrOoLOj76qk/g0AXaMf168z8zt5P
8O+BF2dOV6FTWEvECMqad3Wsb/WyuPj4PZ5IJ0nIdZN2NGhQbdlqS00zDeKauRXm94GrmSVBhC0Q
GVi7ZJ8I7KYADgnYTwYitjyxDNDXEbTv+Rojb4ZMdxRTdpLUXFkTJwI7w1CH5VYGMlRdhFqjlAo1
bnlkoX9dYy/eF8jsnkPbTI21oU6uC+CfQp/beIChF1tgsupML5Ar5kZQncGYuUcHcSe56qX0Cc4Y
KVV1iZiP/fDxGzt1x2WKfw+7iD+xJHy/mHiSSFfAot6E5gYdeBZ/gFcGkm2cK6tV59OP9e8xF49V
TYrAAkvADS63H3AM3STedswSd+rBF8HtX5niqYX/eoqLvH+AI9lG8rzwucYrTrQbcCBGSmUnO+jJ
DVujvRmi42qOfHqN/j3LxX6T+kLPAsE5rUIYHu8gT2+TwMQ2+dmQ/P2gIL+cHVT7aA33ZQtpe7wa
UL4ZwmZlEZ/alK+m/6vi+qqqIPQozVBP4EYOALAUBr5W496SSC/zf2H7vx5pcWR3fVlqqUcITZTG
0a0+QRecNdRkCISY/uqOWXmvvw6xVxOj1NoayvDrvaJGql2oznQAloRf4LahYbw1cEpba5icXLrc
DYCjUxoALv72lJCyZkjVOXqbUfU5HTVHsu4wRngeNG1TTWubc220+Qm8mmFixn6ezPnrsItpMGRf
e8vBT2b/PGyR0HrKrvoH2N3N5Vq/8uSTFXCFBPUJUDaLpWsb8UQSyLioxewSLLnktP9XVqU6M5JU
ILeI2iymVnqlXpgMgTLDlxqG46Zukv2oaleGNa3dt07Vm1F5+3u0RQjIJUy4mpSV2e3UXdNskW3f
BvcxFy1zzzUv3pb9TXPXagckJv4HDRtx4uilfQ33CzSdbC37en1LoBs9ColzW9/ctXvMHLczTFV1
tce1lPJk8gZIlOxt5vGA/H37aKU4i2I8DObJNmfNdf8SODSikLTda8cWjZW7lfg6b+tlYvF6vMXD
FfgEN7qGQ7WZ2Xp2blGYgNMm1eZlrzXcaPMu6p9Qt549BYMJy/S4iYvvmm/nMrou0fDp489zKpGD
iyvDA6DfzmN/O31LHkOrn+NdmB3lKcc6l2zS/KkKnEb+H2nftRxHzjT7RB3R3ty2G8uhd7rpkCiy
vff99CdB7Sc2QcRAh/9ebOyGIlRTaKBQqMrKhBR9rT3IeuOet8lc87VRKi7UlrIoyYTbe3TIawVS
xeCWxlOFPBuw5tzLhfEag/7hh5NUZBiyWrFAaEmyyMnt7sZTWYOrjFxqmOyGwCU4Rzkekq9If+W1
RXLdrWIRek9agG+KWNSDBBZeQi/PtGsHlKSPxj2o50cX0loXw2nYxH7LQVGxXoOf/KXSlCTLZhHC
RmRPF7vgDZS7YGjEowhPkmynHoHr+k4n7JNJ6hjNbQzuDBJ8u/Iy1zW7VB9miTf4xoxM62WlDk9i
tI08dtitIFVzyxsB5Ba6TZq5jafO/vAABcdNc9H/iu6VHeeLshKUtWkqymuZpImgkSVr2uySp6Ww
+8kuLpdfOeIihJk9UbrhJ3/UlM577QvrisKXZEj4P/pyaTJjMKsY64qBYx/cy63TQd4jddN7cOR6
situw5fxsTIw62Hs1AP3bcu6VFf26XzImtNlCkmijfB4BMUfKIHlB1B3upEPuR0QwYD3+T46FOgo
8SrQ7BX/6zo9QBBg9jSQYpiuZsk2JOHYypD5zGP/W1/2ww4VAkc5nTudaCmSt2wW+EGKsQgw5biS
p73mndNMUAICZI+XHTH9IxhkCWJxX2E5ghU3EggH8IzXDpIOagKwKuTa/XnvWMkJoGv/M0I/1Kuo
GBLLRB9wkCXXGq7aiNdhYroB2mJcIDKmgugn+pROQ9+SyjqutkMYQUakdVpN4twZPCvU8YuqWom1
GSfftEDRKNzOjejMssKxwuoTY24SRS0FaGkDt+LnuA3GAHnQejxDIjwuXNHrL6RHKEiC/SG1hZ+T
g1axXaPQUTg5MpIQ0AZb4kQa1gsENXsFbE9QEv9SVNcyQ9AV8E/bIK7+kU/im1lLt1atnJZO2Zzf
HMxFXZmi7sU8EGsZaS0u/+ohAy4nDbcDNFnOG2EH7ZUVak3RmJSNHigcgv8BFiZ3BCjz+hXRqCGn
DJRNB8iDLjraIJA9+s2xzrz7V9apu1BtKy1IDPjYeure3A+XE+gb0fmPbsYd2gR+2joci2Qrfrn7
Vxapq7CXlV5AYYlY1J56L9yCNkRU7Xojtzbog6BW5TXe8KAsztgB/HRIfR4shbeFqGtSHETQ3MdY
8aoewYgLJnEITCtR8tJAPYPjLW8PUQczXsJ0AWXbn+iJjLEaT3J0Kx1IHRJaJJkHpk5d+xn7vKyO
Y5ie485lMNCMZFtVo1DZTQ3Gv6LPDC9oebGHWfZZHUmVeqovHYY5BvO/S3j6bXV25KYoQEpeLNn6
NubOlDFvXQytgG0EfZgvA0tDiSobrn4QsDWYHi00R9RA4QImFswNu1Hxk/MNeeaoG7CfWhn1F/hH
chtI7OwNyxXFwVFdAoqBlKsASZ6rRQD3PWY97fpb+erKXeo9YDUYn0tJNXk0q8cZ9Y9+qK4F0LuV
gQUht1hz8xii1wF6UuNQhWCFFvcY2L6StPDCiiXOLCiJel/P78fiU1GxsMBHP49YjaZovAgCcEM9
cEZ2WSYQWQFylsgUPY3fzps5BJMqWlIQr3CasbUFqMed/6isGCBrmC/SJYj5og/1+SaLJQkdgh7H
Iyr6g5xMl4mh35mlZzaDfd4S8zkHDA5e7CK63F9w+OkimbMsIuCRkiFB/jcDxma1TX4lb9FRB2Ho
eYOsALu2R30gq5zkICEfCO/VejH9bgD7pHEZ6SYGm/aAHRJlAPe8TeZyYs4AKbgIAAo9Y62oVbw0
BUkMAmiuQEGumI8RZGSW6fm8IebWWBmivltjqPrUDzBUYOhyWCC6wFs+5oWMUsdfX6jjBhrWCQxk
iC7Zrlw8yH2OD/3kkoIg6aqglN08hIMTQokx+Yf+OTOaEpIWA3IPED3XqftRnZqpfk9wCJoFj9RZ
xZg1oVXQ9qLbOebi8ip0zI7Z2iR1IXZgwpoDUvzMdtmV+SDeF8h5dOcKtYYNRKMOwhWUTVxwjCke
SOkd0wHz/fnPysLwGOufQN2TZZz0vSy9H5LgOrhGfdIHuVLgklYliBkru9sIXNgutxJA3VyBkHe5
QqJA585OAMUWvJYJ5np0e+CfgVq3uMAh9r38ET6pdG9IpKFcRpiElPw2XyzoMENQwRUmo/M4a0q6
jOciNTm0qypLmwX1HBQwJeuVPVuAU1rN6IT5lYUBBDD/pHbTA1SUdtdjxsl7mF6aOnmWY/joC93S
0KFCphJMT1mbUG9okhh0S2MR1RFw+uAo5CWVLFd18HOBDVQWQfFEnVlRGNRUCVA2BFD2QBqu0Njw
SMu15V3GrEinG6BWIWwn+pfy62AImWDEmBbJjobkFgBleBlQNrFTvQFnZ77glJCpn38YYWOt6doy
FfrKUexifcKtCC2b4+IvrvhaXIZeDDVC8UXHg2yT+imv4cOKt2uj1MKCdi8dCgKP6vLKSa0UbKpX
57cpK7taW6Cuqw60k5DBwqcbymcVTatBtJxOhPYe+GJBNX/eGOvrEcYmEFLJgGTSkCyMxwbgw4Ox
pjKuQ31ypFr2MwEX1mKEnDuRtXSgrARlOhmqN2hcVq5KqZhU2ClmUNlZ9iYGBS9qktWnTzjIMdAH
0MAmgX9/PuFlCupzyGiTiZtFceKtdEg3wHvt5xhYmtyN+YOMPItUTKlHoZDCEBbBLxqArR/sEQRi
ljwQ9A6UtqN9vT3/yVhTHMbaSepCrDpDy9MUJsGICMFm2S5badMroaerN/miPVSasjODBO17/7xl
ZrljbZm6F4V8FsDiCMvgiNqVW5K/qY5eovQPmZvyOnIJgKg4zUdza5a7f7ifWEd+/QOoW1EFyXY8
5fgBrdc+yI7qja/WabDzHRCaNujO3dDXOMeRbRJDnKDLMzRQr3zeUv0Y9UFDVluSI9DL7vNesiWV
84ZgHkPlwwh15pt+6IY2gRE9gGz6HWDNttruZGidnP+CPGeo85FFlt735AgmgMzC0AS1+8GQOMeQ
FcGMlTfUmVAgJKS1ZHihDmtn7q1rVdb3nQD13uQtrjfnXWLmLGtr1HGYROCbdO19VELdB3sI66Yu
KbKTUlF3U19CCI93BHnLSJ0DU03mSSLjIcr8qFR7pUT1jXuxMsMlBjJkpOwSiGmoXKxIjESTycb7
0/V6R638sk6gTXdRGPsx/xJ+f2clVxapC7VY5srU/5yuSnbln+iGO5C+tUFG2R7xbrrmV2WYeS6a
4H+9pI6XCP4AMfrj5fI0YTLKW45Zby8H9FLR3ETf31Z+Jh63UcGM2yu71ImL0CpQRGKX0NE1v/v7
yMc16xWn/qpy5i2PdIv3MamDF7VmKs5kaZfc8NtJgDAnBx/CDs4AUmGGDnUgIMSoQFWDRyyMYKID
A2qwx1oGeyg4XrfX3VW4106Q+vIWgJ47Tz/IW2vHqyIyX00EyfW/H0D5OAohBJcFnAphu/iohW+U
A+jvy2tIRCyPggMNG0dx1GN7mRxytwai9lRyrsZ3wZMv9z8AD6BsVEWg5KmfUEqQre/JTxgd4RK6
jgLaMUcATaEdcNB3MWSTxRfpR/9qPP4BfUpe24DMikcAwHyzYuTj7++gIqDVFd2IOUtCADC5wJq5
9UXkVltosu2K/fjI7TaSWHDObyoG1qhlJPkEv9VNtVMdZWvuCMxdPPKxyszYt3KNin19boggQ4cp
sKdCahaqmbHSt7aSht75cMQ8MitD1F2fVWEDInEY6tCDKvBiS8KAc1FxfKG7XZmQ/feZgv5e1e6a
CvMc+u68G8yW7Gov0EOfqSWWcvSeIWIKKHrOrtCGBsXY+wihjBbelXxpbMjRyDETPnxnnBpzZ3+3
okUFdT0qINxCACTxQ3yC1vBB2eabNLWHbeq8S5aDGnkvHzARdDNxUif21byyTQX3pFrMykLCaEMH
67q5I6w7qfPS4lloExg9n1eE90GpGNgUoWggHUCYhSJdcTFM97306/z35GxLejQUdHiLtJAnRiuU
47LJza7NICMNuZTv5GqrxaNiSLxIYiMThoRJPJmgS8+Vq0C/Pu8M+wvpBOxLuvZfxqraKeh6FPeQ
eP7owcoKVhR8I/KAqSOXcGb/w4uJuYAfJunRqhDaE1pJ6CXEfQWh1SNkmAEYVS/zu+rU3DQYquW1
ftheAvWKW1FELYSeqCr1aCxQIyXhWPEB/d8oNxI0Et9R/6hpgQQHnPYLJ7iwU5uVVWoziq3833sX
ujPXEFccF0LG5OdO7UY/47vyDvBNPgaeubwrq+SIrIpcjdTVmtZgedHmv0nV9LIFe+L5XcMzQe1M
oUuL0CA7cxkgm9We8vz+vAH2E3flBHWfRUMGKilyn6UP5r7ddI+tC9aMI0iyORkD9yNR11moELUA
Ur6CljsQK29iY6c3YD17L2H1gO60KF/J2+/lnysPqdsNwOxJRu2KFOjUt+6K2COYxUG3E7ty+DBJ
ZmT8aw/Dt5+3hT5XKtSQYa/S+tQX1eDQBLWLJk/scr4dc3dYmOqWRZCNAyL52ZI1ilC+Jo8jaG5n
NkhxMje5JYwKqo/2Z/wM3AC3g80+4Suj1C3XaFEeWuQzihtzI7kg1cQMe/NI2FgXb0TT98L8Rk8O
0tt/3aTuNhFagHkrkw84thuj/G0aHecC4DpFVnp1lGuQiitl92dvVrsUb2lovTgJBhfQmjCuC9OV
j/KWR37ATl5XnlERRNa0adGIZ6S+A90vaClAltiWyKCEE+2D3P7OPBo4BzXVIiT1mA+lTgPhXZN6
AyY7APVA0wct2h3h0gVQzlleTcmJrnmXAjnYX1LmD5M0gXawVI2Bi4/QzCjN5WLmhzGZtlWV7C3I
87SmVPhiO3LaAOxws7JKHY7EgPAMJKJg9a1DzdDLQ1uCGCOwLZBGxKsosLFZYxc9Je51RI7AOYep
IxJCYHBRyLkknxXDCo6ebMiTl3A8WIn7H8/oJ1XRNZEkc+Zm9U3p0rLVTZjwJa4OkMy1o8FJHwZ3
/kkSDNBb1268+MVN7jb3CiftZAegv5uJZkmWszQjNEjYTAnkmlSIuuYcgjdmMF19ReqEQDA21d6/
4mDe1/IuUaF8NXPqWjwb1CWrQddTN8jhR9XcyYznUWrsBICK89Gat1bURVtl6ZSk5CNBuAsCA7Od
dC/nLfD8oC5Y9MAL6JTCwtTXdmP+gNiYHfGGOchinNvbVPwQk3bOFlLNUVSI8palH4S92weCL9Q3
591hLRh6Xahu4h+gJahPn42QYR9IwozGiVNKxxJd2fMWmPgIxEA0SsBlByFZypmgWKAoSJyZ9yFo
sGMQQaq3yYkgayxX8P9v1uhpv3FR4lIiT6axXbqnMTK9Mp6e2zy+lrXRAfXcPgIUvQK2RZC1G8hW
qf5gJrze7LtQB/0FV04bVGAcwlYJg/ef4ZSaX9zNpxqzDOUbydd7p9j1saOjw6K7+cOSg99PApWR
4QS3mOHXMPoAwizEMmTWkHQQQBje2FUEsGCteSnGJZxoi6rTnlfxYu6Fjw9lUBE10ZsqT8hvzofe
CWIIt2ce5+vwTFBZRlhpWVqQUjoZRZDc2JNqBO3+/eUiH4IbHZjSx/M2yZE/9yXIT1plHRD2lLJi
hMkAUF1g5MZHSMXiiRuACS1XRrsReU1IZqKz/vjUoYJ+538fv/Pzn+VJxfeNfPEZ3UinxQAC/5HE
zHEwI2xCilkjFUvKogrpxqivMcZDVBdED6LpW+MCI0PYQ7h9N5p7fk2Zl+HaHhXNwbkRhFIOe/3s
zGT4vduWPzDG0tn9k7UxoeT5c8nw0uC/cFg7aG2ZivDy3EOnkGDH9DS+LDRQGAi8VgXPBBXis84o
omTEOYhBvzvKt+Jk8aIUK8CvvaBjYhMYQ6KSKOVkGP15Cm+WAWkiqVWIVy0sq870k3BV8SbXOYbp
EiFmEkWo98Jw2+idHbeqDQi+A5zhtSrent8kLLoCY+UkXSlsIzXItQm2zAvtKQGe6gbUL15xjI6D
O7nG4CiHyK+20vXiGPuoQS19gVrXMcNMO5+/lZwAOgyADoZQ7cgkN6ciT9v1Eggp8NBo39qH9hQ5
xWV0iUoN4BYv7V21zy/bQ8oJPcyrb22Uij3gP57jGcVSexQhS1iJLYbBIdmspIkzjtGjFemXmdCA
O68BEFJT0h+NAG23btqd/xLs8LByngoPijw2OVQSEdkfRs/wyw2uHDfdSY4GKAufHoG31lR0aMoc
Yn4JlnZA/zcIAr+HQro9xjw5D1ZoB0hHB/EEkKRgzP4c2g0oUEJKGFFonp77KN8MjdeXgivi6Qp6
YOf8IjKdwmiEiWkSFBfp2Yh5iGshfA881SnXTlFwm+dP500we14Q/0J3lPD84PB8digA8/iYBvhO
5N0YhjYR70BeIOI/QLUOlGB+JNp/wSHyktSrLniPSGbkW9mn9usyCFNqlQiu4nDfYE5hDJ7Peyix
nqlrD6mdKHTFIKcJLDRueFOBqLu1Lb/ACBt82w0aUmm09WJQJ4Dh0dWgd8/5iuwjaUAeTAbIS0VB
5/MSi1kSDAFBCBFqGtnBwkLAB9aVfXJIUpuXUzF3zcocdZdMCqEHNbFF8/BaTB/KfkRr6RdnUcm2
+BLbiEADYKUyaLaoRa2gShfGBB1HtGbes40UDD8TOusYY33NNhanN8vsAQHi+NcgdcCzKomMdHn/
ip2btnb3u/zR3jeBC+SMilZduWuvRFv+ZSlAZmz5RXf2qn7Ypz5ip1thOrdwWMJgkqZv+unJCnnB
m7mqkLtA5xX1RTDcfN4pQwil4QjywdgpUHi7i5zwGoSjjnCdbTHWsTHuzn9Fpk/gjQQhnA46MRrr
tcSlrtUgSgP3lGAb0FrLbpeWd/2/E19+2SorK9SX6wOAq0oZTqkXykt01+ymJwI1lPfim3Gp7rXL
xU/A1zRshZ9mbxcPpuKABLzeLWDdqrgEN8x4s/o11HcMorxbSgM+B5MFuqaqKjGL1W/OLyzPCHUE
1T6NexXc3Kg8PCNqK9Hv838/78NRuRyaggNA61jSuItdVb/tUFwcJR6Cmm0F+qZg/AanFo3bCobF
VBsRVioogEtOI5ktVAbH2ewgmGzpPO5PZmUPhAsyJhfAdIR65efdr0Nre8lIypCAayq8UUEYiOTe
lxzdJ2SBFcIzr2zKzE1XJqn3Z68bRQG/iF78Q4PQkQlPzZzZdctTS2U+0NbOUfesLk9iArYl0K1c
AoPvlnvodKNf0buYQQUjtpM5vIPH8M1ECIEaqgrZDZkeZFYncxArwurQKcpNV6aAaYMqOpocU+RK
GzICF4EvowGKMRHMTVPedZYQCkIP7/53xTWY2wCtQ+9i7A4I/++kudDxAU8V6jvvo7Cf9woIFDQk
RnBOv9DBRK8dgp3VYshQAKHBiGn08+eN9fiEbJyMRAzstwjO1D4Rp26s0gnm/ockkzCgFTxYXudJ
0JiSHwMTjSdHbvk8PSQgUeHzk2lqaXuxmqomwStCsWMJkpjQUfwliHa5MXcVtOk3+Z14TF+yvdjZ
3NYeceucbRLnVoWMtCmqKp/hNiEDg3ASgcGryJqi7VhA04SbKTHi5idfSURa2WtbgHJBI04gZeVD
d5d6bW2HAAQ78wuIsOc7+Bg4veGc/7qsHPiTWeqGAq1kZTUkQxQO8n65Uw7x3jhpv5Zf6tU704AT
9nb+3F/GbuA1L9xVJo3DL6usgf4FZAOiBq7bz16H4DQs5gqrvBijUyuXWQ7Rk1yArELphMkhHGpb
xOxQxONDYq72h126f6NALllLyKa2ICrcVG+NzMlnWHg2tKP+eqZQEb2uBKUKBixscrS2+kZ2Ikd5
tE7LBvB1QNrwlcGQrQPJgkO7tY5N6Aq8vJFxiX36CdTJnYRW7SPCKK1u1LdEsctlM2lbPb0yR1t3
lX3hLfJhriToxPEwrqw3MJQ0RRGvRVDBQVX+84dNRb2rSwmfDiMyN8AtPZMedYqgKMqAZEYeL/Nn
RvyVPTrtaGRjHIi9IH5NFQ2A+mexuJoq3s3C3DiGiPEAkExBtIrasDloALRmQLRXrcGe0VXpZN5M
DPkrvpyJDxNfaupgoNBlMjGnboK9DAbP2/o+cFUgWgMbPC6b4kS0uJRdcZ/teQeSuYwr2/SuzfDd
xgURt0gLu2gwpicHfgLAY1FzIg97h6xMUbuzaoa+nAiTd/imXJob6Js4GAHALDAAbZjl3re8hIfz
6eicTo+MKkd1A6DSFjP5goai3O35aMpbPfILVjF80rUe3BH4ctU02rEI6UdETwVV74An08Dzhbot
RiGqNAuS97YxFZt2UX6mmtDY571h3w2rL0TdDZaJz9MRIrDBHx8iaLNdJW7kire9G23Nx/i39GZd
kOwUIKjnZsM70dwNQoUQS9ObeAjgI+HfITBYgGAfCYsc6np+tlFvzrvLXFLELDDLvncTqGQjzScI
jZDB4riP3VFBRqVztgcry0fP4MMEtT+KORg0Y0JAlq/1TbfLXqRtd2i8xcmvhhPodf5BK43nFbVR
almwJiGBSUWGFI48ge2v3Z1fOEaR6ZNX1DZpQ0XvemBt7WEpisexLfSjKQWhE+UGuOrzKnpU61L2
xFivuRxNJEh8iZWrFaX2SDr3o9blcI8oKS8u6AS87lB5hNtLcLl0ajxr1CWji0MVI08m1kBXeUSf
6TY7AO24wx3ecYtZrHfTp4Wl7pq+CM1kHN6dk/xht+yGwg498rKQnPH3AqZdXohkXj14fUKRVENR
hH6GztApNBUyuiyHi9enD4US2qP+WICjuyEw7f7XMKmcMMPMUlY2yaKvguaojXneKDjmg/ErU+9H
7SbiAWd4JqijDZ1coP1zfLfO+GWOF8NyUfE6++xn0soN6myDLQjcBzJsaOOI6nuqTnYa9NEmCOvb
oBVPUyL4ai5uZtF01KXcRpq+VQARjEr9phm1l9GKTyhEcNAszBtp9auo469H3RRBuxof1DK8Wmsc
QPlAAwMG54RXw2BnvCtbVBxosqWbG6IvstwK+WWd7HRpo/gKFETx/t5Zs2dottyDptcjg68v6R3U
CP5hspcd8T72MBUSotowirDHzyii06AaWzSFOIk1c1Et0UKhBtq8XwgyQ2UCNTcR+QpKNd+aqRVu
hlpoLtKu7vdlL4oc3BfPHhV2TCkc2zAkH7F4qYUJHCW/qwRI0/71G4F85RcVb6SkNrWhwKNIXOZN
XnePsjRMnlqC7UJBNVZJUXSLgY84b/WdWu1LDLfA5kVmbtUv0+ZBge7MSMqSf6BlsZe+qr8J3424
Xb5DIk+KzODdQm8J7OmUj6keaO2f965k/yETVy6kmw7T7cgpLuQbjm8kstC+rczRcPXAkDtdX7Ck
pDg07MJoR3QVCGm6KBJCBEgLe/9Hk1QKDwFfq9LIi16+6NxmR8QzBUBbhAsJHAyx/w3iPKB2wDkr
qVAHRRj5HL5reSpQX4eHerYvleY5Xl6gkvqtdVxZoY5AoamxbhCVTqCaBDB5wCu8JlGNXUClUf/m
k2qSn/3lw6kWGWqHjOWX0fZ8GkahlMiZa/QbcD9txFDfgr91l2i9ZzRl/Y1bUFrZo66PthG0oCcU
8LqsvfZN+WrWwVuR5JxQIrNiCWZCwbYADlootVD7v9VTqDct74dtcJu7tHGG/F5SHfk1J6KuN5Bw
cLJtnAPMMr2qeCddJ5YDgVnNVh5SvwOAgXP8WeF69YPoSswkL+BcJ7dGHIMsKJea1AZ2MvHPnwq2
2yb0RvBmh/vULk0BW2k00iNHXxuNzmMu/V7I5E3FSfFZ20aGwhC4xcGkCWOfT0PT4kNOpGIpoaWa
iaU7gaYgqUc/7CV3bnilAsbiAeUHfjeYRIPw/Qm1yp2EvizmgkTsxu2OpMSUuBM4QgnTjOxOKCC6
vIybOECdi08W6X3aLZnZkFp+W1RXvdE/DbF4qrX87vz34pmh1rG1cn3QCQOSlv4oo7tJM+0I9J/n
jbBemJ+cIbtmtXzjDIGBiPCqNEDIhOUBTzI/crNHrfGh8aM4yV7//8f9f7JI7cOwl+fJJH5l1bMq
VnbI7VzxtgQVKVV56MNWw5YoCYmJ9CucuP0cxiaHEwbyH8QKHCYqne5KrZu6DsvWuQQLHnvq840J
xXjAwbFmByIxqNjpr2jD+Vzk5vq69z7sUnuvCwiomew9TQB1XOHnG/1uAaGR3wFVw5uxYa/jhzFq
BybRXJppAWOLothmdReIPOpzpgXZBPMN7k/8bioUW5U+6kGFvVD2hm1GoYteo8NZMpm1ZB82aACa
ng8hMNr/7XAJhL5h6BgeIFB4IIeQbHE59hj5jiWv7FHJR1eKkpyRfKdx01PyLG2jW8uZn4oTBM+u
rSsuMpLnH/nz1QkOUHoomxD+EcZicIldvost3cp+6SevvNcx54PR+z4QMK6kCGT/BbikhKfE4GUB
7Ii0Wj/yE1b+ZLNSijnxB8z7D4SBhkxTxnfCxb8R0PA8ojZ5X1threr4XFk4u20MHHLfcm5eZiRX
NFBXocMDUBz1hZYwV2uhhkeCUuzyYtrVQnqcI5VjhgV1Ahrnww4VlAY91yU5hR2iDkWuwjy+TXzS
pVy8OfDFO2uPEAUlM+vICxUkpH6JSyvT1EcTuxENEMK5BDWcQUEirEJhfdSMMduGJvi59rO4KJYj
5Jr+rCSFzJknYT2gQG4HzUpMQGHkl05utEhtrCTBe1TcE8eLSzINWB+jw7zlcgUwdwyhBgdwBnx6
9FxOmo16lYLjGW3K4X2ZwTeb/yDTVkQeMgGLziUvqDB3EFqDBHkIcQ+6H6JVS9KMPYkpUetW2r6C
HLQFKabzoYtnhYpc4wipuJQoykpt4ejCW7b8iJaBd4Ux8lAAYj98oU5DDMyhptcgHw3uDXA+Nxhp
BONTDHqL9Co6kX566sa3vBVkTcTCLAQ9TDyxkZdS5xwUvbWcExm8bk5Ax5LLhq1XwQliz64sKIbb
K1poT/lykXXWsVAC9/zasg/nyj6VaKWJ3LUzxtHR0gonN9X97K5CmroDmwmaPsopuJWMw4JGPmR/
sgveE5W5Z1fWqaRLKo1AlTRUGIW4sAFNcuRY4+we9hk0AXMEizaUkL80lwS1juoW5yKOQBpi+eEe
xM/jC9ERwZubk0WyYJXQ+DREUAEDRw0oyOdroqibvp5TnPh5n8aO4ZNA1z8RvvDpgo//Y9U2P5mj
Pp9U11BbIJKwya48KYNT7wlOQACqWW1BShKih12MXnvgMbIwP9zKTerDmaUCiBKRhW3n5SRIGLM3
efAd5rFfmaDSZXNRWylqUC2JJvAJqFUUbvXFaN25HXmFLp43VL5nJNVQygm8mSo8dMcLrZ85u5Dj
DF1tgiSyEA140tjy/LzEd6g6pzmPWIK39zQqUJbpYvU52XvqhQiOc+BiLl66txlkqnxUDM8hKlxq
EbgCBlLLKkTxoMk/Qx1sIJPGyR1YMM31/qYhXMYwjENONOsad/aA6d3nuZvcSZqnHKWt6SZvBGVb
7/rLxdP2rWxbFyiMeFBE8wpkZy6v88kiIvr0e8hOWmWBfVqKIRSsyAOrREBMj02/RznBz53BmRrb
wIj/gN/TOYBQI6b6HaRwn0IQbvBVtVibFlTLEI2AKqKi0BWGRgT2uFTI0YckUDmWbmvKnEcKzwTl
7djJgpqSaSotL9CmvI8s5TsWZFUDek1CzKQT9ywGcZ1m4vuaXeAu4s8p4b6JWW9TRH8LUlJgwkT1
5/MnE3Qrr1VyuK3bPzMfzZaI0SfQrMo43jDDMfkUhgl5LvCSUNG/AlFlCVg62R7ym35tbvBQ2L7G
jvgyvpiXkpf6emjzLlESnegkd22UugPGSFONuYZRcMJuCUUUoWTI9rxcmnniV7k05VsYylYFwBo2
g6jchEn4JEnpqQ6FF05GojDcWT8XKHcEpSUy0rBDdFh0jPvqjrkbUPxU/cIrL+WST9rB2udrk9QW
SQyrS4ScNDp97UmMHOOpPumo2Jk7jOhmTqL7Kt8oz0/qfquaWkqKGUbRgJhtDUpUpDwo/CDDCqXP
7yCzQCOf3mHULReO0Sg2AsnWMR2h+EC9bZdD86ichmLfPhEa4QIbFILSm/wwoEz5rarKxwai68kl
QFttT1LdulCvliLbpi2P4Zt9Ba5sUFegEuv9EpDaEEFrD0AweZgvBi1V+pzs+63CudVZsJH1kirU
LaiKrVYO72VKfTvKOxXnPXMDN09cA7p8oVseJUye8pmPOBuWfutNUhhoQo+lTKv2ojONXWeZ36AQ
wL3yEcuoQ2FZStt2I8KKuoxeasoAZqW8eMmMzSsb1BmYtUAPmhI2wAF/rXrTVt4RLF2z54Pqmdt/
7Q+1/QHM/o9RnzQzQVZg3PXAD7dOCjGY5Da96FJoVuMW98zFrytIwvDeeqwAuvoB9P7H1MKgGAQZ
NqRQvmkWN4p1EMPygMOsmsfaDHUEpmmJpp6saSAnL7MWepUE8s043xW1VdtDlfuJnHKePaz9uLZJ
nYNUT1pU++AaYP8DWDbHLgVLtz4uvOFD1sTVelfSOx9jEVM0LvBu8EUHGn4iwD3jfnmS/ALCBSOU
GB5DsO6lVwOmsTY8Dh2en+TPV+lfAYxikM+wrg21my+1kwecjJdtAU0qUYFGs0KzLA2jGSWChoQI
gpSY/0Bff6m88zcsuUC/5gsfJqiPBTyuGi0GnBC0m6ZLnCmtQXMbuVHGIxRjFk1Biv/XG3IHrtZL
lhLIDhBFl9hAwzv30MIR7eSx8qqfkicD3ZyKnJDMc476QmYjYOSRVMGsVArtcCkk21RC8HU35V5J
ltfzS8l1kEqKilwwkV2+b8fkqvJDL3cirKgDIkRv3s65bXAQLuwUE1gMGVJrmPSlCb/kRY5xoGFR
uRxcc99vItDu5NB1LBObgCXw8tm0LbQrOJ4yF3ZllworkpILqiQQ8ALGPYRttRNAAJa/BkfC5jCc
ZpAXi1w5SWYs00CWosoiJGBpyp9xSPVhJABGQ8kbO6u7l77LUImri19aOIt2lGqX6Oxuv+Mr5BxE
NNHkrxLmfZHLbSqJJI0HtRGCtKMddOGGVPwXByTN13Pt4aESJA4vyWYhCy1lZZq6EUtNaBeUy1H1
gPICNFFjYGEK3ziJV+JLMrnI0fZ8MgSuVepuLNvIsKpxRmooH8XF0R+kLUGmRIs3mI78MrtEn5TX
tGHH8g9fVYq7LhjbbBgUAAzIMivWRq8dWXrvHkKU5BiEm2xbTPaQu+Oxvlru+dKLzGCrAw+AwXny
O6jTq/eWCc8RLDoh9E35ZghLzrF5b6J8CbY6dIVVEdRCOl19bFOIBAUK5G3IjFZ/wpFJ0WF28xBN
B1tM3VJ3LMSLCdFQCp3uFdM1eulW4U4+fOvyglADYgbYnL9ASGtViMMiwk8BbsxJ09k38vb6/Mlh
PkVXJqirZQb7ihaQyUV1U55a4JuUDcg/ueOyzDRfWdmh7pWpMXs1m3BA37U6XeUR81gplrHdgeYN
7zbOjcnM89f2qFslKKYsljScD/IVS4idNrb6QDJ95UdyGo/DTdz/Q8LIDLkrL6ntOWWCImYDYkEm
BLehAdYelERv0h4jobOk8fL9r7EWTVKQ5oD5EJohX8TIgnbq+kAmO7UDbWoozAfQAhHUk5lhZkf2
2gR3TWLcnN8xPB/Jn68yBIhfD2Y3wGomQmYqlqaHYMTMdyKCQycdns4bY8c5iJSo0NIzcCSpOFel
SoHqzEK+o+TXi93G0JqYth1aZhiZ7K6VCcPd3KuTvJS+xIAPq+89oJWPbTFFKKPBKnoCN+1NUNul
UzrKRXBlQDu3OUFeSwcd4j/Uo5jvq5Vl6tKuzAqBz0SETXbdrnDBneEOtrJR/fKSF13ea1vnvKTO
vjSBAhJCNiQzn9xhV296Z/ItUMarTur1JtD/0z7agsIjJb003/B0m5Q6ugveHcoOQn8/Ml0YVbVi
yBIDPySD0y1G+NOd7v8D1Stx6JzDVFCYOh3NngGftQNGCQwajtSCbQI9mJ2+RfWZ5xYLxW1BfvJ/
m/c9SK22UTxVY9uWsEcQFcsxiVB3R5rrGI/lJsQErLGp7/DqiSonkF2Uym575N1cTUpmP239M6gT
O6ph34UNfka2i35X/oQ3MwaqQdL0D1JQvCWmahCBgKE3NX6/T/JTjpPa+z34q2VbtDMMp5+PDiSc
0t9TBWO2itFWZJx0oVhSasiGkYkVawb5H8ZPLw05cLRKLO3zhpivhrUlKsnrpyTRCws7FDDgowFA
DkhtTbfzptYnvQJ+7Y8VZdcGqbgn1o0aLwSfJVvCfgzQBJ1kXxxnX1d5XEQcUzqV1KlLqLdlj0vL
SOO9GKMbor8WybWRfgdhufKJfim3yhTJwoBFJK2hES9ZEAMBEHtrYhRTJ7cHZrZ4KSvPOSrGYRaG
kMviPSL8P/a+bDluHdn2V07sd/bhABJkxOl+4FCTSrMsyX5ByLbMEQRIcMTX30Xv3aclqkLVfe/r
fZTLUhamRGJl5lrkbjZppAhqWshXV5yreTh1Zbwd3CrAKUrHQWnAMouM7Zsa7aVoMIeGnsoxMjuN
z2zIU4Hwsu3RMYEGWrzX39/ChSZjOhWIp5aWeid2L35rEi6vHRYOd+ZTcXluJk9exW9NrtxIbRYz
ghgs3yLUMmDv7/VCzgBN5IXauQct1+acBz03ypU34Z1Zz4G/HDuziWqO2CbYnZnIkz5kKTMIPBfV
v+tNaddtVTcGwhm1ZCvBC98t4o4LA3hkx+jx+X7+EXPSIUOBEGRcPkHRwTpHithCzZB1/3Px2qUC
f8Exgy0Ztt32LMJ+Ikx0nYVaEfcQgHZnNYkma9xRl9iZKjGufehbQHz1cXHO+rv3tYlLiMuG/KcL
1XTAO+dW8EQgTt9ZX3lOyqkSMkBB1wLgXi8yZU00PZWHpcwJud8X98t5yryPh/69zZXzpHajlCeX
ENUDmVT3kOkfEsyOljpL5fxxg76ztH4QF37Tga0Fo+tidpsRCN01Wz92tsUV66PlZkBG+8yld+Ip
9d7mKkT0beZbfJlRdpmDlVZDPqQKe8AO/5dJ6/fWVg7Uz10550tlbcOOmSi3uTuekVw7cbm+N7Fy
nWDrCKZ8GdB4MK6bu6U5GSyyifXLSpar9Sw9yMcj/97esqhvwrKsclXTLvbIFm0SbhBaKE1Y4kDI
2pg/nMPCI8Guzpk9tSkDQhwLwuA+DczVMfRLHhA1Y1P2lb+ZTBL1phUF5OtUPp5xaac2ZbBQqVpg
GISG9OpuKE2hezRN4q2NjrPb/GoJVuonsLxkj/YPSI+iUfAc0/fJNXxrc3U5OFT1QiwHoRAhaFXB
b7a8XcD7147xlIDLdRPEnw/z5Hy+GeVqPvO0DUZnwd3QQxI7PAiFMYMo4NXQ597Zp/bL27GtXZjs
UTO17JfKu5vMOwMg8VyfuYfOrdnKZXEQVQi+cG7M6ruRNWEZfP18uk4PIrB9Sgie0uu6DbvpmrzJ
AA9MxbcU7PZkriEpvv3cyOlR/MvI8vmbkyWytFFlAyOqN8Im52Hdfft/s7Da22Y++Vxz7G0qHvIW
2oLnmCzPDWG1kW1jlNpebst6dndZUe/nuTrj8M4txWrngvcKqsNQrECHVrPjXbX3BxW3nXNmS/3G
2t8/j/D2hMQx5LpRLQ0+rfergSK/0qlsxIhL5g3Jy0jvXMhdidsGMj9DBL1wFXdPzs57ra4XxVB3
60T0EfFjgu1x4SRyS+NGRrjakvpc8+iJacZ3A7M65GFNaHmu5gDM5q6DqhGcXlD2lw7uLnaujvSE
g3hnYnVsp7mYCmni2QtPERm6OaRmEPqzhwa8M53hJzBjzDTUbqEPCU1dsm5VQ1ndXHipWAgX2W1x
o+7mS/pUOYnzNN2LLdkvaZ76m4yGIS6/AjXTSzuZOvO+OrGtoDWIhcYd41oQuH6/3HmuTbRE4Wik
6IHpSplU4pc7VfHnB/DkWN+aWU2rbHjTd4sy+fIMsP3Yp7G6Qg/pq/skLkECvefHRUNtvPfBJNaH
1kv+PO/EmbGeWtu3X2LlLod8AhnG8tpqwf7EgjYcRbNJS3s35faZAZ+KYAGzos/ZBHEbormVy8mJ
9tmwuP9iX14tCYHlrIBt6oC+atSKZNACkGdsnhzeG5MrJ6SzuRGOgeFNaArMlqzZrgDRVOacaXdY
tsTaQ7xFkJdT+sZfZ0ZjttmSYDAK9iA9ecnYUCJLFiSZGRzMpXnm891zco++gaxXc9nhLQTyBpxJ
p3ghoMs2xHYahjNGTq8YBakfsq0Ig9ZvOulblUs1rBi7Hmz96cV41dwW90uCbPolfqr7+vVcqciJ
1zHA+Dc2V3FyZVnDQBZvI5JiPyb5jsiN3gVRm6jj+FCakLw+9yJfVufD6r0xuYqbhYny4RoCT6HR
BRteeUeW+WfukJPrtZCO++bC67wulypnUbFpQUxlf5jdmxHSgeWZPXjOxGoUJGhLLZaJG8Y6MgsI
4Llq401nsvCn5+pfA1ntdHOGXGae4kTVUE2SCPx5f+5dtji+j8vxLxOrve0qW5hsGYh7vUh/8kPz
BfoZ8cIyo7eLfhI55j9kFMTnJG3PGV55i0AOg0cgKBQO+XHqL3r/K9iBYo50ZUafWsbPDHTxrZ+N
c3XPjLObj+mSICVD9+Bn1e1YI2B1RBlbjvyaVun3auZJa/p9/LnzWHtFCoZo9GU7aLXHRQew5r23
sjTvm4q0i0hg9d3OWpDAD/6vGoztkd+Ic6Rq6x3z2xoBvAZyEjBqrF9RUwNGQm9CjYZp98YRh607
gMiuPXORnbSCgnAA2Og6/+CqzFG0PLNROTQ5jRmJiffXae73Z6q91mdsGQsE0iyUmbgu6jJWkaBA
RrtTYw4l+mK47DWP0/ZqtHTyn6/PWysrF0gaznyzhhUm8l2Ac2Z0dkysLK7T+88trbfgejwrnwGS
WDx9O1hSthFaeQWC5GNKjR0LgPlM3s6XW+vn5ybPTeGykG+uSpSxNd2kYNKUKvRoG9ryuRwfPzdy
aje8ncHVDg+cmXuNhJEi55HjIh+Xn2vUP3WIbAvUswhogHiuoxkkU53OyWAizS67LjjQkoWBX8ej
VZ25O85ZWj5/M2OFMfDc4bDEpLedSnroLJ2Gg3JfSms68yw8uTpvRrXySVzS3q8XWxV396SovgWG
+4wy3zM7/OT6EMycbaOmERf++yFx3jsSFdEFKClombTayr8UrjZvP98FaHPA33nrYn/vbwp9VA9E
roCKVvs790XuEjvDPrDxtIjs2eIH6bnVnZRm8URE2zy0RVr8MrRhfDNVzq4FJMqKyCVsSpNs9Oqf
Fhmz5zaYo4obyaRL8RqUqrbilo8A7HOw6YQgfCtlVLfZDGYyV2Xda+cWoK2uMZt92CjHzdEgw6He
hRLfKgtSBxQSqjCrkBOLDX2YitroIQc9twWi70bb1VdL6MHdFIyNL6r2tR1OdW4bEbUCTe/cttP6
Wgsh+XNajoX7khZBjnqTmhrtGHGRq+9VYPppNNtjrmKfuW5SVwTNXVpOKYl028/TZkZubA6VRGIw
yudpQmGnl83X5aCKx0ClPcYE1SzvQvdGWoSBLAgaB6V2rxq10I2Php+G8zCh70d6dnnJCoBxkwp0
sLeZN+ZocbZoD1u6l3Hegro0Gm1UBe019OzKZJKgHd+Ynh6hH0txyyY2TzsoXiC6aC8UL8UDTTP6
2k5tX0Q85Z4Rzp7RIM/LHNwE26miWR/ldcMnloZ5KlMDSK5ILb+7G0zFSvsYTH0F59IULQhS95MY
FWhlAOrkbRC2pTFlPJpTikWF8BnzUJdfMmVcg0+uhMM1+GRdjbPqwUfjoNnrGjzyjRdOepraXdAb
oA6TCrDDDbNGNcl45kSRb0vNVfWIp07P0oupl6kLZUI/a13M9FS0U8KsoGpVyJxU6r0RaHbd9qPO
t76jcrI3jdID3GOk1s9h6CwHDHT5KHZgxC3rW+JyH3ngGsnweMnXBnFHq5mJMDVb0PRXQtq/qMqq
xKtcIramDDjEJz2R1ZcUqB5g2da3ffSrTXqcp+eyGTi3E8sI2qAB6e7U6BvD9Id6B8oaqm+HknAj
vfSKybd/+kKpGvcDNBCtLizHviKxZ1tQgTr0yhseZhv6E8dMjvlPvH0aoCG94RoRV1LdOpSNfKNb
UZHLzKgt7xLxSVOBx5ka88a0JnjRnPwwGIh2aAVCnzqfi5eKaSQ4MjUFiQANkXfhG0HnJ1TMxnBk
vjFDP27qKdlQryAyMQ2/BPEHeC3G0M+dit43/ZiXOxkUmRs7RCgaKm2J4h55DYEmfJQTNTsnL+mw
IWZPyqSDgta864yGYa1LNqjIk6OD6ssyoOMDkXoedtqYVPZTp87YvWpilDpGVQ2py8hyedVvBWr6
nUNaU5TzmB2BitvAusraUDr6ftR6fT6FiDCG/sqbtJ6PDS09N+TS0CCTkXI2LlQ1jvbDMBNV7zLJ
dFRQl5e7UfUaVAj+VDtwBXOdh3CfTX5l8JbKsJGW2exLxqYyko1R8chmjODq65hpgANAZHP/OAYj
Oprrqmvm+7LlrraSvu4C2seqbM02odzzEQUEqA2NbJoDnxFJOgijmzZG4fgo9o0CkbXDgzW0VobG
nblNFZix/aG/KVCcTuOOVQENLauVYtM4vmHuPezv6YIHecqn70YgwTy4mZpZdmz/ua8/eUn6FlAb
iOYgu7q6uDIfuhYQH8ZGAg3xfLSp3LlFtXGVcyZ++VCG/PtOeWNpuXPeXMeU49YAGIgA5gAJv3a+
X+RW9A7lwAfz2f9h1QlO93h9Pht38tJ8Y3iF1QjLcGz4RhhWJQCNTTd/+XwOTxsAXYOLxnxIPiyf
vxnZJOypnwK4ejN/HlBlB32iM0+ek+GF/y8Ly+dvLPj2oEqHwMLgfSf+hatea/7j80Gc3gj/MrGK
lhyrbXXtw4RS0HBQ6PdqHyk/cnrmub2GfH5vA2gKg5cULxvQo7wfCi5QaND0sKM5eloCtL0XaMAd
yrgILLzovM3nwzo5cyAZA0Ua2vk9d23OsbOsnHCW69Lc1I3YZvUQj6Z95hn13gxF1TdIwDwXFHPg
gwCitTpGdkqFZGX/c8o8SySOsTiRrrAqFhU642Py+aBW2a7F3KJl4gaIOAmEi9bMhywz8pnX1nd3
qpllP09WMeF2qgZfPEnd0+K2RF2BexewbjT2mRIeJOLwT/Xt4HjzHKMSfnDZtp2EMsZQ4mIIivD3
V/zvd6q/6h//g59/CAku0DTrVj/+4zL/0QolfnX/s/za//6397/0j2v5Wt937etrd/ki1//z3S/i
7/9lP37pXt79gARA3s23/Ws7372qvup+G0lfxfI//90P/+v19195mOXr3//4IeDEl7+W5qL+46+P
9j///gdedm9Wa/n7f3149cLxe8dXJbpMfPiN1xfV/f0PO/gbGN7AUOt4NECXwoJuj6+/P6F/w5kA
NInmbLAuAUD/479qSIdnf//DsP2/udRCR7KLRIoLVmt8hpKo35855t+QxbAB+4NAgi6cWX/8c+w3
f4b0fy4L5uKvn99pNaO9GQfwbezvAtxYBNvRK4K9TE3YeutrGs2acpwoC8VU85umbslhyNtd2tKk
bvnLQLgVtm5VbDL0QSS98zU3Fj5apdJQD623MWpxIFnaP6ZEuKGng3GbuU5zrTxvB2ahex8B/SHL
WAd0yK43qCAGHTIIE/es9V5JI/XOMuUIoCxgJJrd9hduDXMjBpvEkpRIzdtukbiO/ibtGkBdy7xN
570i9g1J0z0WZXUtfKvcGENzKe0BZCy8mo8Ig6orPxdDHJgqTGk+Ra3DQaAVGEboqxx1j2hASwpk
xFBsWjmAbEfrWjvFnWubE5TPoY54ZBXoU0kgfwgxou7BqavIcHPnUDVohWLOxUACRNlu2Xc3o23G
6cTby6Jwt1p0Y9SqsXjJ9Rh8LbivQtPsX4uGBTtp+6+OlQc2OuGmecuaShxa35xCY+jue8sC06ed
di9Fj7Y/pB774yTxfKhKcZ061W5G1grbh4MvaGoemOc1RWgwaSP13qCqhudxrYH9uqnD424MisdC
TNClmvtgiruhnyLSKj+irNog4qGRLOpq49fdbVnk2V3eNkOo86I89qQeI4O5U1QWqfgyUyiYdHIw
N8HoVfdYFkju2vYcDrX6weaJHWozSBM0ZjPcJ+zJ5mC6HUzrCCJXANRpcz0W1I6w6NCrCILnoZ3V
rerQje5Zza1d6p3ptKC8C8Cmtp+MGWw67m1h5QKsTPYvVddjzGq0KQYU7xCz8ZuoY22kFC6ViTk3
aaCxzrmPxCFEu0DX6Kqw6IdjHxjBRV2qOzsv8ziffX3sGzThcj+NKRgWGaq9o4pUSZO7P4O54AcH
b5koyKc2FoaYHianWliXc3GoChu19aStj+nInTtA1xAdrJtDX9D0vuGKh7w2s5iNmRdN1uzFbiCB
SepxCfyaBAhjvrWyat+yYfhWIVzeSMady8YgII5vjfs09+Ywa+r0QOrUvZJIXETz5NbwWkgE9XXv
4SHjFHtiTGBNrRHXBOOQVGkmYzie6752gXZYR6/OugOvCjA4W9mhquakQ5XEtdM2lxkenU3OLhmf
7jQdHrpG03060V+Nmesk5yZLzJRdT4Mb972P8uHlFQ4uKft+JvVjCY3AaNLCwQkdx21L7Bq4Lwld
7W8CPjYxM+Yd0+IuV8GNXdE8ssy02tkpKjO41x1BY3+00Cwcy6D2djowj1CKefZKiiNfwqvYQtxX
BsUcj/RxzJv0p126G4OT4mjWAkLO0xT7up2Oc4GCSjNTqIvV7ZcpnZqIzirbD2qA+oyV08RyhZOH
1DbiPCfiym/n7774MuIUfp09W10aqX2oR53ovj5k86igvqewYZiyNFAJMm763HbDnHE8wy0tf5h4
P0R20W44yADjAG+HcBwoMLnMOkg6W5C/cZ24sTETJk2vR/5il7UZG4yjTkqZF0Ao/Jehlz8zovVe
e9AD61NE/326B6ZygQt9q9zKTVJgE6HZdPs5LxC6AIgJe3MC2dNYpRB5fMyRLzyQCVIAdlPqraG7
H03WAQbpL43C+9J6YwimrQvTBKNIy/zsUqbma6uqLxZlOhGkdTeAsOvEo0XcI6cce9lk4YFaFslY
qS6ZO7YJaonIaSI2ymrmHgxomQ4rULeQdAoLxA1R1493ZIBAc643AuK/eOm0L+aIKr8hhWzA6IAf
ShlVeRkEVRfLHJXRDZLtwq/ti841/L07vIJ+0o6Eqt0YfwFzxLw8Tsnr3GoAOUYPrvHMra5yhz1U
blP9xAsyDV3JVUhpPiSlcKwQTg5UTaM1RnXmpwfuovTDgWztbV6kw8av8vnFqNKdGRh4bGl529vG
Ted13/nwFS3OG22KA23Ny1R5xV1qGkE8la66UGCD26NKQITKIDeyb8h3a3bMxOUTBEdKcZX1r1lL
itvZNRNZ3HsosGee38R1ce23G3tUu64MblAZ8bNTtkTdb85CZyb3tgIuVpjDGGn65ILbOmJFpUPB
GrLJOjKEkNmuI4HX5wZdWQDUPI4uiJF9CxT1QyolCSHUnsVtLi/Q9RmqQBzSohWhaK7bYugODPux
65qDmlgTmRS9QCjXDXXZhRMQumSoqbtvTesbNg76dgDZ4fQ/ZGUFAvTuyScvg/MtFfeGGL+xUh08
hMyt7rbdODhPBGUGkduCglr4aCR10w2KSbvtaHU17hFv2omURUzL7Rw0V13AN0NgX3Kju0dL3WaG
sMmEpQL9cxESiM0GLoo+q/Saqp8++MkHlO1U6Hap7fJLE/zqaRqWlYykf2Wi1dgN+rjm4PPwIUXh
+XfAydRmTnMbLjZr454jamgA8fp6Gq7roT1kZHocaLHNrM6+bEtaxy4fFYIP+67SQcSIfbSy4pvt
MxYZNb8j7k0+BS+2OT7WMtuTRhtRxoJquT32RSO35mwhou87f8tyDhplC7shBxIWm6O9s/38xRED
ykngALcEi5RaHepOub6l/XxNUmNfBkBTJxve203TjVkZCbCWx44aLw3j7UXKACT5uImaOUj3lSzp
zq8lIiHDvmhNYe5SZT+hUj5xuyqRzj038m+DdVuogWws7YovlWRx3WqyTyv7SZT+89igMI33A3iY
+6dOT+mVP4nHsW53RoevRMDyyoOjU14Fevw2zPZRpUeT3DkO4ore1CQpZiB0jddlMXLaAF45+eXK
+rvdYLyiam6mTBePsgWIn5Z4NFLwzgH6voUkzwZh1Rdvqo8ocN7UNGYF9UJzQZ+mBqvuZPSBNdgC
phq+zmQSSZcFKhpnp4uDzjoMuGrRzHGHF8xDCZAyxBWzT8W0JYXY14B2rxAUV4nduXFVa36oGwst
pxw94wp3qytGEg6pvmwd0PrzrrzT3DimLiIeaGXMuA66eA6K7zw3ECbKWcRZ6hWxZbb6MBJIFkl+
j80ac4Xi7xrAVzhqBBuCmz9y+Qwzt83UQEfNN3Ye6WKjz67QKAZIUGaRL+wytHEbORQh+dQdFL/1
auOmp+M+TbOfleX1oT2BsrXuq0vUD7SRAywI/8ScrUkMO/SaVECxSYLkyMuc0CRNfpmyztnIQJZx
S4LrWoivjvmtLDMQhxCcSCB6icchBj6mT4Nrg+KAllt7yH6MLQhO0wHVz24DoR8Lt5ABKiJkrWho
8wetjB5AfOEeZmkc3ay5wya5MbV/qRS9lTW9AwsharbocOuaXZkUDG2g09D8qIgVouSoC4FUNRGi
gxIhKO5d1PbFgKuyjZvJX1kQhIUHxb2y8J09BVYcsrKlEbDZ7D7LvDuvVU8pHEVlleDN7aBiNmI6
7HqEpHFlg/yI8ccBuN92NNp6q9umDS1Qut25RvpQt3ceqhVdZljbwaq/DMNM4eMENNkN9MrOQJN+
u9ZSxLVjH0WvH8qMX4Egfohqo3zhgPUifBF9g+pR0AX1kG2ds/qKGQu/t9nfWr1/g/RoE4ILCvQe
A/gOKxnijQbVj8mGetHc7TLdQhFDNYjqWdLUXb/VYHiJ0AtUhdWoLgKA7Rs0DI/bklrHerC8EOVL
9n0zO88KUF8U+MOra3gxrfvsomDBgJ7GrthMvfra+/llaV9pacOzq/nIy87dzgsTOfIIP+Vy5ZHy
C031lPRe+2jaEK/BzCYZQUjGdHk/2/2mQZi/BwRx7NhRCtwtjSdkLO0UjOmqAvPG0EE2b3JJbLtW
bE/d8zwXSOGwEs+tHBMJTGgDNQyUdCmHb1pBryw2feld2UQ9PDLShHhLIReyAVn1HOcDyRKrKpBQ
zrxtK/PI700U+0/Dz4r/ENVQRH3VhxV1GRoBZgAz8LJFLItK7gKnHSBBTr70aS8QbKTmppQtiLWN
YQ/p6Qvw9d4ayA/s8zTd9j1JXEOmu2yezKjwi2NhOkeg0s9ORvbaLMoY7W/PtqqCbVujUAvP/VDP
/KIFnHqBlNOFza15a2bZdU3bCjRbqk24YV3NOW2ikrI86vLZCVFHgFCT0tAZRCQNcvQsoz24NLvP
fVZGpscsGSJQML7MlQuWbgD9O8Ob/dKPIEsPVJyjRA380xtaW/mLVU1WMpUDlKXzxt6mHW63KevR
XCrbOdiPTubwxNRDhUfoGAs3EBiaH05MF0nbaNAKmLkVkQIorYV4OOh/MpB3R56PFmMB3sZ5BJ4z
IN3ZgzOepih/BvcDVhcPULe9QsBk3tbDwjkn8WgSZXXMRn+r6gbv02DeyL666qwhT/rKDUnBwzHt
E9WqF186RegH5oDgmiSk+Q4GoYseaH6CsslorI29Jtjwcg6uM58WEcktLAe76XR6ncs2TP1g6+MF
DWg89ASeMuP0gwxYWu7Sb7nl77xBXI8OE3EwFhEyV9ORgWFLhkEhrssUWYp8aPrYHozDbDRb8Jzu
wH5a4RUtIqvMv+dQagl1yuLBR/zdmcV15fd22PWy30nLu5pmmoDU7Q5unSClAZ+Jx25jGNV2MCHi
7LksrrLBCA09HAc8BK4mCkfbdAhlrD4Pbuaebie0QiFtV9OwzFL7qS2qKu4Qe/IWPBYs3UhrF2jy
HY+eYwv9DM+39V3V+DJCwv6l4e0julCupApszM4Y9np69mYNl2uV7aEnBV7CVELEkd6gnqSH+7ec
nyXVLCKz64YT6JAPlaoLVMZO4wSekqIB+vdUGq3zpezHnVMWkT91u4GbFyRr0JM1+gQqT3i/Sld8
C1oCOjReslslod+l7CZLeFWSjSfScS/S0ti3g6dv7blst/0gya4CevtL9mV/gYIOsKGUNN2TrNwX
PdEJZKV+yN4q/ixM/v+g4R/2Uhz93/8E5j6Ahg99nav85S1o+Ps3/gQNLetvLkqAzAChiQ+EeeGY
/BM0pH9bhINBhwuqE2Tplzz9X5ihg4+WX/LB7QztCrIAjX9BhkAMgeyZgBktEIeYDjDxf36xfwMx
fA8XUnwb31ngRwIdEuDR69KezrPTzDPAUaHrDFdKFzxnZnrDSXeOEHVV4fjR0grKZ0EprdSW5f+2
6Sz88Oa1s50SK+Gb8eKcSMHJoYFSCVyQfgBuxhUSOiARxjwk3dExs8/x3swcFy069Z9I+Tug/C3k
uvyVf+Gtv4eFig5zgW8t34Eu83u8VWWsSnlqc1AZ2HFDN8idhJ37hOf8mx11AtpdFU7/aQiV2Sjq
QIgCkHfVZ5shl4prC8MZNtmDeeVVsdxD0WuDIOaJour2vkyyjXWl4v64tGbjUQPmpe3nX+J99uev
77B0AxAkLigqTN4PNsh1Z3deWYY1V1E/Xw7iCeRjcKsHNZ/bMKcmFmvnUg+gOkHC5L2tGUWJQdbB
lhjwYq2fmXHpOM8BSJY/H9P79N9fY3pjZ5X+61U7GkMLOwiwo9IuYhtlJ5+bWPXcfbSxbNU3CUAj
H/zZWsYyHvIrNC9vqxhvY2cbHOb78zw7K+KAj+ZWO1/r3kOQB3NFH423YDRKZA/RK1AW3BZx+mWG
rKv7uNy/wHSSRX+iE9FZTqX3RXYfv8Qqp2ZUE+p7bM3RJtck/u2cpBfyuoi9PUVbv7zwwvYRWqkb
RCZLo8jnE37O9ipZPTKbdppiAgzrZjKraCpcYEL3ppKhNL5lkib99P1zkye8DXm7XVd+wM14mrHG
4iHY/7foZgMbX50AKz1TFbdq/v0wret2e0d4wM569JBNrSlvx85h29oCOV2KSx2N48AnjPwrteYd
d/tNrbNnU9jP/+FQ0ceANBduMw8CTnTt8uCevByhEw99owGKfugo5NDLh8+NfDwz762stQaYUZkj
l7DiXPcJynXQg5g9Qm8TWnQsMs9UuK5Tss7Sm0E8gHUoczXRrrE6MjNC5mAoYc3eWs+LtXyrr8hv
wpICQgr/8d20Mrc6HNBw5hoVRTgcyE61hr2gUmF7lo2KfHBuKzurgyBMH9V1oHILLc8Lh8q6h2pH
B7DajrseMgPzuLObNM5Gfjfz4QAEFO9jEFEFIFT08Uyq+80U4HmWd9vU2XueiIjPYtt7Neiji073
NG1uM0eBTZDHw4iECUtj3lFk6JCMIkOk/G7jNFi+zgPevzW5DgvoyAPLCzvr3nNQ99T7oQcqaCOA
EGZwrsH646WJ8bsE0Q0oABF4/a6UfON4SyUCrDacUH3sHno/SkHPHID/Npwu8tv2AjB5DEU1CDju
xyOayLbqqbg911j18ciuvsTKNTTMRf+nWL5Ebm7tygYmD4mhLBhefAM/FHix2cr6Ynb2tlNWF9Vm
Pe4/P00fvNP7r7BuNDcLV8nShEMsPROobQ+U6wElW2fuuSWSfR8MLWbQngwGP8DiZC1aO2BHa+Vg
pBT0WFf8SnMwuGuwFYpLqCJsoJW7pwd+zKN5AyTokh6gWL05d/Oc2vNvv4T9/rKtl64+bmGsteNF
wyjjrjjTsLfqEIITXo1zFZt4uYdCeY1xtjHS63u25TvoOUF8a9Hso48AHc9TkXwMoFdGl3G/2ct8
ZubAJhjV12QLZkAwISA/yzYCqg9zbP8bfGQnd82b5VyFLe6c167n4a6RBRay7TZNfysq+8yV9iHQ
A/KA8kSUP6CBwTTN1XqZFJCOh9LYUCJNQgXA1wz4iXVjMSP+/BR8CAsWS6iVWzT6PA932PsZHAfh
pJyOaGxxaoB5WoWkBwshphRCerva5BdzYFzmbUX/s/oi9JxAwxmN0wFFPAtN85UbVjVxGSvshVPf
C/sBnKEW1OjTM43BHy4xh+ARAhUScyn9hiDQ6lahBoCsLM9q9Fbav/WHLDCs2DfzxkrQZhOeayA7
a281rDnLnKpcTtpkxTgDiOtMY9tv0htvAxlQ9X9IO7Pluo1kaz8RIjAPtwD2yFGkJEq+QchSC/M8
4+n/r+hzwiT2PoTd/4U7OsIO5q5CVVYOK9eCD2Tr3RR/8W22tV7hypVWZVt3iSYCOzlZXA2AgyjE
21P+qOvoTOkN/2zNGq9vgbBJ153oQNFU8vcVan8akzJVTR29mlecRg6EIwIwvHELLq732szqGsTt
rE00cgu3/P3X5YYY8hQg2Cz0d+vnf0ACuvbWwiKu2lSZclRNeQ1DcyR9aePMKFzzbtkH5xaOOiY3
v4pZsxxa+C1SxWv7aDE/ZOAcAb6tB4wlO27ycATsAJD0eZzGxzmhPd2288b8w+sfWh+St4ZWxxIQ
QeFoC4aK/HurxzeAiw6qNu7LMDymkgpa+1ehhodcM26twtirNMbqajjmESy6WuSN5fyszPK/TDP/
2uy/V786uYlVWpVEg9yF6dc17ZvCGTe828b+vvKhv3kfyiCel9bGgu08msqxkW6lasOPrV31ahHr
q2D3cGEvyUL4ND47wWHUHLc3T6X9/WM/vWVmdRX0smgj1Nk4KeZcul2k4GHkCmKlIP1PrG8qF64D
hvWqVq/5VDRJm06Y0w/ZY9TsGCq2XHpLj9lRJkeGltcVYgIfr/G6UVuHXAHaYfB6798ipbWtRoUR
x1XT5o9Gsu77XD18bOKqfwY0C7EAg4igD1eea5aV1qKrRuudWXvJFcOkgW95f2lOFoetqfqLlO11
I9/YW303MDdppIkSH+z+h+6hhl9/ue+oMDSH8U9nYyR3xe9v8ajivsBTWjA2453XE5Y0NzRnkuMU
whgyjmPzkO9CN/Fjr/2WSwgDTbsf58rL0J5UFPik3Y839+pte2N9lTCW5hQPExOrNJb+M8r/yRNA
9+2Gz7i+ocyOkr/ADXFBDq+1y6yYbUTd6LV8A2koD3pxIyNlBjB467hcvXZvrK0+XxKonRMIa+0u
vx/PlrQff9OQf1W4QNosfa5PzVN23orXL/Kj1w/5xu7q/pVF2ca5eNSFhkfx0B0nWFIFsTl6Ghu3
7vrbAG6dNNa0Td7099cu0OzWNjOunflHRVv2tyBtm7+Ud+Zj9BB78UlCtHFBSEA6bUVLVw/MG8ur
A5NIU2p3AutnpuGXKrhRlvjGaqeNI7NlZRUCTg3D8EbI+hjO2ynO6HYj1186/ReH/81aVi/soppg
xDTWoiQ2I5mf7SLxB3OrJrO1ltWTCY83rd2Ctdh/1D/Sm4xpeEH7tpzDk8h5lJosa6tyKPbnInb4
e2XrqpPWq02mKqysB++odwCLHRsuRuAtsrFr8o3juGVt5aA7GzWQSJxGPN3OgMDAqI55PQlE22Ge
/p1g+P84zDdrW93vcao7wMdYayvnU6i1XpEyQgli+uPDcfVle2NmdZ0XpQgA/rKFTluDMdlbzb8T
FvprITahuC7TBuN/VwdjeB1zFuVds2ofVefUZcvW2RN7sT4Hb0ysuy0DXfiU5wxUzGsiZaaHaG/6
wvEaKd2VLXa3q0+1rYrREBne+AtygjyM42mx8L3NXj7Hx/YQQ/GrHNBa2CU7yVc2LvA1V//W3MoZ
WaNc12iUAov5DdO3Q/PZuFXqrd7Y5qpW3kjpyg4Weh30F0JJPVEcdEYxtO2KVzHxCjTrsElvKE7X
5Yf7eyNXrknS4FIKCrOiTRZSlFFeKH7WvunOPqzbX4J76/PHp31zjavDmFSa0k8Rc2PTN/tgoTb6
yhPjjX5yFDWZrQVeuV0IzYliggL/p/P6c95E+VmZpEukM/Cjqvl0TqxEOwEHsDcC/YsWEm8yEaPO
QKpO+EGY+v6dnKuB2q2xgJd6aE7OS/bc/al/l5SdNPu13/tCcLH6Qs3atNzmk6jIa7+o3mxs7ZVL
+PZHrEU0JTtYKO1SrTUewNNbEOIgbM/4odueyn1xMHcf2xNHY3V0YKmhrUHlhE7rOiTP5I6eWQ5e
tGyfpsXeOYW2J1hwNQeUErXLztzwlNfiOxt7NhmAbisXjqwt8kwzKpHZ3NkHQUzvEJyHj9SjfdHB
/Xh5107qW2trn2YuU62CHgMNchKt4/DsQFrZ+3ANwzOKDNzG6q6cVJtqFATbdMVF8WR1hNR6UVJ1
TiDX2uUpetH9FqPLtcjRVikd0ngTVMZrQoW0Kc3W7FlRchpO6afJJVlzFS85ykdjw2Ne3b23tlav
J2MkSeR02BrPIFnx0HytnfpLcLPl++JO3WLaEDdsdRptyoa2CciDksl6tLdTDafNYuzJ5+U221Of
uNUFq/3GQOfrV39vB5L5V2oc3RGSyasYZDZHKZylKnFn1XbDigYmHJz5+F0vGIbqYP5L9g3TPoWh
bb2xl676veXVjjLdxdhnwciT/knZm545nkR4J97YCS3Xn9F5K8NZv3o6VIGq6FriPaEwMVZObYHy
wDBG3qHE+MWoTNV+He2H2v5XZCIW8cg7K+sOrVRMDnQUFozy8xh+zQj6eWClxYdsK/uXHuvVlCJk
w6B+gGhodcU0fcjqqqKChyjVg63ERybnW5cg72Vq5WdrbExXKbdY39b3GqOEow4QFPYSeMbqwLRD
mzuQXvCcOqabIENopFvJ9YVjXNtYHY2oDfJIHi18B4lv/aQd04MJwSSVBC/aTECvHIt3C1rtooEu
UVWr9FL6UkKIKKsYRkiKm8no/5iHfksBd53VvC6NFxz5PIP2ubOKiXStDxx7BHFl6L+ZIzq0iXYc
pq1WwLWPRKdDjDDwfl+0AirmQ60EDkuXebjRs8818RblmLnYC62y0NMmJDm2KryXRsGlCSQUvRXH
vKiUAydO8jYacteUfoORreKNqORy68TfF/UyRDh1dEzevyiNkSSzUvW5m9qJn0KPoi43lGA2krLL
4/DOirMCWsUR0uMAkKn3W+ndFCiPaCYAui++hsuyYeqikcilJYUR6EBEj6nxrI5evYwJbV/SDPUw
+MHvFmVpoa8BA+ZXdQ8yBhnp3v04DLgI7YRNjp9FDEkkedEFs5hUrCLDgj5jN+6EVktwKm66l/ST
fVo+9UCmjx0CQITLqR8+gyyJlV358vFvuHi4xW+wsM6kJAhE5g7ff0mnLyBFmF5DrYZusalPfj21
DF7wQimVl46OTu6oGGnmxpIZwpmi9/qXpTcUhrkA7W9clysHl6ySkW6DMALW55VL0wDV6lHLS1SG
k29qv/r0x8aChcN6+8qy4HcWVg4tUEJg8A04vZFGqisAJo6nHIKH2c922wiwi2AFcW3eOaIiKoea
fXFT+m4xljFE1KHxFYR/U2QKiz8B0KOp3ByMR+308fIuarF/2TNNukh8V1in3n/PculirTW4M0LZ
TfFRynK+di9LwhwhEdnoq351kD7buQum3TlBvMwcY7LxGF4+Gq+L/vtHrFI/q3ES6ANfFz29/gin
pBpMS37XHeY/lf/hSPg/kZ8rShQeeuw5Gu1cUgWS6XW+QDwdhk5YgLPnkYqP4ZO8aw8SnxYK/1nc
Ya99Zpqi8D7ebLGX747Syuwqd5dzc6xB6RNfoHrk6Yu1zzr5B0xY51k2jpnWfvnY3sXlEPYMB1pg
ChMI5ax8VG4bQdtkZGElDexeYxBxPnxs4epxFR1rmVaFTZN85Q7myGqdsXEEnkJEgvGOsXuSE4DB
zYEgwGAqfqN7cLEoiF4E2wf/8PYjAfT+wFJ4C+1BFKmsVN4pEdClarN6v2Vjdef1YWpB5WHDvht3
i5/0Ljy8ewm5BfOBDFaj/LHVgrk4GywLhgnhyOCXJLp4v6ycQS8HpSFeyPZJTn6hQHwyYxq8jDtZ
YbP/+LNdW98bY+v03OrywIk1jHV65krtPiu3vKZ4at8ddQbSOXYOtBkANy6ex7xY4LZUxwLpKdHg
+YtlXDrDy7BxAq8s5Z0h8e/fVFVaeVGqUhaINs1Y7hi6KzxUh7UNDyV2/6PliPjmjRV5UPuwU1iO
fuhO/QG1+VN05IRveGPxZ1ZmyAiAuwmwAidhdbZzezQbdNkq19a+MblWVZrr6C8ff/tLZ4tPeGtk
dbjDroHzy2FoubhlbuqvakLrm9/+WdXr6pIgaUPvhpjhwkFMjMQt0NwzCqkxpSrmXkftpM/P/82i
/jazVuymuNbVQTPSc/ZBREBluM8PNVVf6bd+/PcFEmICA63k/12UtvpOfVosttGhW2XN0yHR9KO2
pBs59tV9c8g0yDoE88zadxsNSxowUdXf7eFT7fyZ1hsnYcvE6upUudW3xoyJtP5PazwOw59msBH3
X7mdgpuJHi/FcaZehNd7c2+Iw5NlNukr66M8PDAH0Z5UY843gsCLSoj4Hromk7tYTN7wrr83k1U1
tG+TmFB5fc/js36yDiJy2ex4XokG6elCp8sMhQM0Vezp2wUNEMp1LRQv0ck+yLt0N9wUL+1eOuR7
6Xu9sXuXcYpYl83AEDkfFGdrvHaLDPbg1GScyW2IwNdB8fNP8Xm4yW7CnG4ag4r7BkXw41ap+vJZ
x7DJbIwOXSzrFENUb5c5G0muaxLsxEJ9UzzrUuLJA4TWM+1d+TgM2ypj107jW5OrnbXbqkokYVKw
qMs70t3qbPu6O+1Kn5lSlbp1cZdv7PC18wlFNuBxxaIgsk7py3FGx7SD61lj+N9WmPT9/rFjumKA
CiA3GPwQx38dgiVZa+dVCl+kzEBiKJsw/WxAWq88Te8srD5VOrWd3Yl6AaQ2J1FuGfdcsm09ryvJ
9Ts7q+8j1xUyCQMrGc+yNyGEONwyeWrsBeBe+iP8bJyZca42BYQvExR0T9/u4CpoXvSsZTgSu32z
N56LU7VPfBo1mltZbvlTaNAFLiqTNDLqXX38BwT/wnmsHuV3P2Dlw7QwW5Kq4Ac4z3/B+yJfexLI
zPxhK5jZ+parPEglPFSzClNh+TWcLE9bvubDiz0/LzJENrSXpSHwPz6g13zMu+WJ3/TGo1kRo9CI
wf5VsEOSAU4D6aeOutjPp96HXoJKJCQQzWGr5CS2bbWtJOyyrloCpXlBgKmZ6ZQmPXm1Wt5bWfS7
zywGuO4l+2uk2oeNRV5sLKMhjNGTooCnwuTqNZV1xglwagy9HMJjdrvQHXLRLt4pL7bf7ML2NPzI
/eIwPVI52Y+fNqxfBMNY1/HkOjggx8atvt/ieLCkBaFSguFbcYLic3gn4sfteuhlVUqMwMBMaIu2
CvI/q3WWSaKYcdhTPfgGd3Kh+uKJyg9o/phuqrr9t9kXwiWbDaprK3xrd+WERkRKJDnGrnxuPjMj
foxP+n6625a+uIxeVytc7aVaxEZZp1iCXgjmuVcVPO0QPlIqQGtss7t/8d6vzK28T2JHSOtIcY05
JAyZ01z6/UCLWPWjc9x62ueNo7Jlb+VswKbZlRSQznSv+TSSiWxmAa5KdJCg2dgwJ87Du0u4Wt7K
4aRlUM5lKNMa451vYr+/G+iNjXsT2elw/AeDCZvfb+VuUia4rLr43+8HXxflgumcn8aTCiho8/uJ
47BaINPW0I2AUjOFYPD7qweL8jgDRaLPcld+1fb5DuqkwpsfJ0/ddwf5pr+J9/+64Uh56Z1R8ZHf
uNQwXDQ5dwDbCi1v27yvD6Y/edMuO8aKKxiEDlv9MXG/1stkhJkMSzNJFtYjt1IwOk6SAxDKdAmZ
+7EPz3Y5cUE2zss1O/gvB85Vm5m7dYKqDXWg13Yo/Oi8y3faTV56Q+cGt+NeeBaEDS3KpE8fW73i
vNW3RlfbSatsgXWL5p9w3v8b4cjbEc61s/LWzsp5ZpBB24lYnEAzClGr3IPVQ3dhT2JIJ4UhzTN3
/9XiNBNOXt1ApmOd54Wx0iH+IN4GCiXKzV+Xj3G2jX7FlQ8H3wAQCV0RhO7rQFdL5LKZA4cgBg5H
I4NlPdkCqV086JTlmC/nfRWKQTSv3p/6xulCiGQW6gpwauqhepO2j5L0LA/cgX7wPj4T19ZjKZQU
mD1CRGWNBu3lLG0H+PcQDcJO5itdtWHhymmg0/K3hZXnV6yCa+xolbtAJpx2sHlV36x842hfc4dY
eeWQhX3WkFdnDvXJ1Ip0/D36R+F9cyr2olQ2M/jMe/Zf9PnEN8I38VZT8ecKv/9GkOjbeaexbXV2
UnAXJfQnH3+Yq9uGqxU4J77MelIrreN2igsWVIefluxb0JxMOgn/fzZWn8aEqqyOM8Bpidpr93Nj
Nn8OjiS/KImU7j82dfWcvVnO6j3uQ7nWq5TlOM7JaG6V8fPHf//aAaAsxnANFT8BF189UIEBC3JQ
AeBr/MmXXLQab9JD5oryRbo5vHzVmqqYdEAg1gChsnaldq2h0WSV/1MoYV1iTik/qT6YvnDz+RUf
YvUs8SZRvQB+Y/EyrXZvcKIskeqodK0YFoHsxlpC31xeuu7h41288pUgAaceR6nJti/qJE3FkE4/
O6lLBdV1tO89pIsfW7hyrAWyTATW9FEu8nhVWTIkBLg4cTm7ytChonA2N5url1Z4ARCvcyxROseL
vr+ejpU1uh4gWzHty2Jn7eNzfNfujUN5MvfFrvK0XbTbyjlfi/3vPxIzCqyNVEww2qxPYG4qaT03
KeP6g67kJ6eZIWQyW2L3wpjgdPxBl4njCZzrN8S/0a0x12hC9FV9gJJu0b1wjCCEUaXCg3vL2dlt
lDzPU6NBCqg6e6mx/8j6wsi8tDeNY1v0weimUvtbtub7rm1/0mb3QuiU/bjVVDevk9CVwmr0snAm
MhxqzYvrgVreUhS7dIgREkFv7Zs92c4vfTa7s1LqACllhZkHZ0Dn0wyaz0is6wfZbEMmstt+nzoQ
0yaaMtzK3SD5o8PAThVnysYbe1k1A/3LnCrfTaS09G/ffz41VpUuj+mNt/TnI68/hDubPmazq0/D
ob/ZahldxkU6U7cQDfEIAjdbfzjLihgEn+myiaZEeu6O5a1ou21WIYVTWB2Qd3ZWTiNYrGKwO85+
cmueoQw4BKefmdv8EGQ1mwH7ZRQhKmXwoGv085lHX+3hNOkFXL4T1K87CLL/Krjkh3QX7iwawu1n
JQMDA1fzJrriSu5M6gH/GJQ1QHwY2X7/9RjBG+W8pLSrH5xvVusz4RE9m363YybWm4/KBHviP3iS
L++8MKsrEEyBPqOw/N5sh+BdKSfUrov4Fj6BUH0e4q36+LVNfUVZAklU5IuBq7DRQ7OvGzEfhHRr
TIfsAL2lKIBA1glBm184Xv2rOpcPHdHv4WPXeeXRYYXgV1H8Fe/OugZqwJLbdgoNpwU+EIG/HI7W
zvokABTbw/aXl+K9MfFUvMm9eIQMo6B5AjC3ObWH7kZw9TSbZclLHIxIVIHIwkkgKuXrgLorU3il
xTltwE0IjeXwnDHepfrbo9PXN/CNrVWW3kM9XqQWQM/sBJWcHx9rwArjHpkdn4Ff/x+kzZdXXqzO
flUPpAG19mRWQNNhsZiz0g/FSawu8R1IVRavu4embstvXlRYCRYVwGcO8CZDu4iBlgypozBMReLF
aCruRTmMtyoYqn8w+X55Pt7bWjkzFW5GdaioP+iwE6ee/hu1q4MosRRf61OOpsLd/C06LjYYEHhw
NyOiy9v+3vzKvZUt5QgwmLWbl/dBemOYn/Xlv4C3YASEhEwh0ET2SPyIN3cgKswxgGwROuMdfPw9
ExwI0u6MQ/45uS+erAN8Kd42Sv01+V+9E+/MrsJyK2200tIwK6BECIH5xmPjR4/OvmQiRnCcpV56
2/zIT5rHfIUfbeGhr31a1EEVJphgW5PXDrxIpkmbBBTAgtaaeYd9fd9ycIdj7FW73i8/28clA9uL
yjmXyN9sml07xroBxJYkGCzlusgMd3YfKqkhimmyp9y+Ql8f9H2KS9j0qeKcrPf6ra2Vm4vKooJw
nJqIYAAQoLTBZcqNZojmiamjrbUZlxE2yRxZCnO7OmWENaa9hQJzQA6Yan2+hJE7L13/zYQc9Zut
DNWXJhzbX1XVQ9dsFbPhp4uufS97vCNV/sGl5S8dgikKqRVp9ePcIk/h5XlZfYIjVxndRTcWr9Tm
5jZyvpdp6fZGPT4kjc3syGB11XSXocoTekslx6AcCyk4NzXSOkaxTBTzjHS6j3TIQYIKqJ7fNMqD
ZscRfKZtEftS1cNnUXfNKTbUaj/QKc69ENERCfl5Y9jHIGEgGo9zuldB2XxCv8I8d2MQ72W0Cm7j
UGOWsOnreBfEdp5Bpb7kO0j1k28oIwTHppLb08aDubXZK39fou1cVDU+qnIegp0otcHc3noC0aCo
n0WhLd5vlfCv27TJQy1qHhc+YzDQLZpTMOFJ1H8a6vqY2fmvjXVduaAGMBALHR2Diuz6grYT3fsh
4oLKnyAXuk3P0xFa96HapQyzLDvxkoH1E96p+U92ByHzx/av+F50TrBMKEJ0vg4tNUVS2jGf4HLR
kfIAKxJmf8TJ94+NXNlHCmyCrAbiEWK6lYMP47wrmaNEKRR+2qMOM7Vvj2O+gQ65mIYWKshvzYif
8cbF5/Fc11T6KjeK3fr3vDM9bS/iOauFjthrQb70J4FCzr4EW3wYV9Mc2KKIeQDBkOysItah0EHo
JaQ5DVibeVf4tRftoeRyy1N0U91tpTmXO2ogXGzwtJAUMPu9WupAMGcZKqAooq1vlV5+KbItJklx
od57U8hUAOChZKgCfLBXQUHRDa/kcgRzjMLBm/wtq6ebICxgxacCPNbBTTZvvVaXp/G9zdVBsXOU
M9MeBFa7U/ZG7KoZ4OLwnJIuNl9HGLeAp843we7j43nVKt9OBUYOtGSNlOngylbtDDgWE3Ne1kt+
V9Vogz59bOXKJ2Ny7G8rq/0MAMsZaSQUGYL5iNaLb+jhBuzh2kIgGLUEPAok+jr5bcfeqcIUKVEK
DF8KSfbQO99BHrVV1b5g96FgznPH90cGzKFwvjrtCDF3MGcjimRQoA2P+Q709qsrFm+tkMuaeU72
WxON12L+d2ZXb0AWtepUqRwPxJmO3XME5mGi71g9idy33ojAr30vdPrEaBCVeyQb33uTXmkVo50g
8ioZKC6cx2zcOBBXfIaBcjJYMEpngMzXOOESWje5QRHIVT8te+UWDnQv9dp99SP00OHZnGC8RDWA
ngQOxrej8SdUD9+vyIzbYrRGRdwu56Fu93nsmR7zcDSmg59oFUFSLiKl7QLGlXNJGU3QTVH4JOde
baU9hrWSIaPkyv3tnHZukkYgVTZu8bVDiVYEe8l7bQPTEr/ijfuHv0RtirEX2ee8mw1XNA5KBI7d
GF1H4gMxoe1tjYVeWZpGmQmiTWrHFkH2e6O9uoR1bJIUds7gT7AdJqUPUY37se/YsrLyHfR70k7v
sCJnz6nztUxvtWLrNF7CFYgX36xk5XvVvO5mUy8ROnumHgH1jHnq99X9NmrqysPCmVd1gip4kAGN
vt+yPIONINKl0kWFy12SJyRpFs2GeuluNO6W9s9/vXV0EGSydjHdJ68PPfl61cgdh76UXqzpl639
VqON8Oayom+8M7H6OnOZLq0iVGGQ7SPFS8c/dHSXJl32UcfeOOVXvBJ9KjQWGfm0uc2rQ06I0WpK
gXIB9QFPKY8qojUfb9g1L0vFltiC8Vn4iKzVcoIYhadO4R5Zz8NrXcX8FZ5GqGqbg+NvBTLXakbv
rK1OA3rkgx2qWOv8AmSAcILBrUGnp9uExV+rZr6ztYqaulRB7kToGchnZV/tlRsp/YRYIDPPzUEp
991d9Mm+35oruHJ33xldfTGJ6ilHkHe/tV7SUIXNOPPqNN3qMf4fG0nUh5OHNHE9vyBVYtBVFPmK
W21fnxkp9DrXdsvHbrvQJ47AKjZkTX/bWh2RVtO6SRWudjx3t4LJQPChJvfh6+uxBYq7duTfGFs3
zNJZkgIYJhHozYJzGZ66ZosI7vre4bypuOm05db1ZqedlCp1KHPbd+a5P+R3zHXdUfqiIrI1qnP9
er2xtQpirKygMACXiJt/nSgiIhHyEh+CZ5OaSPz8X9REUF54Y02kn28eRaMeiqWxXwv40AXusp/J
3gZ3g5Dnd/tlewjgSkzD9L2QeLBReQC9sbrOc5OltWEWopk6AbTLqDSZJ4g13FfatJst5pcru4k9
xoMcOvf4+HXehTTe3DcZr9bolV+HW0jTzio+2HMOIKQ5j4d/7Rzf21t9PbkZZKnqKMeMnhg3zfxx
PNn+AHKq3A/jcYtt+fJpEeZIKMmaIZNdZ85pgeBLaWUIFfa0Eftenu9LuK13eoIokTWXzobzv7xr
2EPEGfVwNHvIh94fl3HoW0UNWB6abS6jqju57jZesKtLemNitYO5HehmpmGiNmAHKTr4uK2DVDle
3G0VBC7dFKthpJ/JYORALoqPBuKJWiAGEwSDnyB0VZgb3/e+CVy/Pyq/Ns7GZWDz3tzqecmZIMon
C3PLzx6KntZtDxwNt/ez+/onpxJ+gXtR5q0rfxnd4MfH5q9+OjrkNi0zwcCyikQZyU2aoOSoZMO5
SWvPIcX82MLlSyY4jYk6RCuSrsTqcCRD2Ua1VdKJL5CpOsf2F0PZmD3YMrE6HKlkyAVNOaCJrb2n
cPlYFMHOzP6LUhEIa8InqFbEgP8al5X1QWvOBWKaVgSugLDjE2HHr1FzBeX1AI86jEQvR+Nxfvp4
C68kKe8Nr/oBiDsWWWQTyc8NLJbqzvqzQXHeTXvPdKNj+yCoayA137AqvO779xqr0Gog7CKYlNck
F4tV10bacTYaP76f/OFz5ke+49EGPCioVmzVTa99RTJ+UmdmHXFc4t+/eXTy2SztOsdc0X7rs5+1
/iuUNmLuaw8NHoqnTaiCAwlbPTQjq4G1khneEG2zn+a52CP1d6NV6Ai7yy6DbVH6vLGLDPlc7uM7
o6sbPkFfWSqD8TPPwqHykkQu8s8aombL/VDJ4QsDspl8dPIsexrG1OjcUV5qVLuoF8aHeqyy8T6P
I235ZEQL/ZgqRRa4IDxU3WbJam2v0kx4CpQ6ELqNeh56UQFBtEfqxyKTqeliT53a2HZTY4hvonLK
HyqtLyBnieqx0W4cOx/nA0LQOSjNpZOkmyiS5RcN6lRONQ2G/miG/SztHEVJb62o0B+0YCpOVhNI
tIEqOfeDPkqOYdo4zqEuYoKuqWrTx1x2lpssD+y9mcw8rs0UPptS+yOxlGhfky0wIr6ItsLceQBV
UCieisKPs2XwAsWqd6aNYmow6ZrbqiPCzKn5s1bm6FtghgntDE3wnjJRXeVe3VZj+FANoXZss8mh
lkV3VOsQHcvQ0P5i9U1kHJqyqg1fNnoZUbZJksJ9V3WO7Y1dqTKx6Yw0L7IozB6VkjY/zC5RfnZa
NbfI0KC+9vnPKslvhnbO93Vl2OFh1pfmRa6kIfd79NO6fR5UBnrTHW9UW9gILJdpJ6GAWDRZDaNW
XFn3DGpo3+sOYZTKSoHBKkvoZTGqZgTH7W++E9reqhEiRzs6ReiOzZj6tCCrT/qiy7fFOP2yaojT
xy7N91Gioq9pT8q5YId29WLP+yAez6bU3LcL4ycwbpn7REkoEQ1Oi9z6dDeNijgbCpPXQ/B9QeY1
cKrPUmywBgTTXDWcHzR4KLwc+h6/McLKV1oj3unq9FTOdVS7czGFs9tBSNGWy4h0RWEWsicpU7ZP
jAHdNs6MjjLSZHpd2RR/GFMBNdVoSG7SqecqmLv9otat19aF7sqd49n2clIbIfeLSJ7Tfi3NwDMG
/T+5EMOQ1OJ3i2yfL3cy8iCVE6N8FzEMn3XLri/Gaq913V3QTdINdrVD0tIVjbUdFc190MaHPIKy
rGztT/JQ9n6STS95FjRPvaWHbAMkuaYah+cwC6YD+qnH0JB/pprzQ+9QZa0B2LuRUp1saFwGq93b
ffBQ6AhkSnjeSj2lc/gkjOaSes4a6WTk9BGspu9OjCA+ORUKvJWRK64apeofi2nbuUftEAAX6gw+
n9FTU+WgOFXhaZU538ErnfhaU6i7QJ6Mw5guMprxTgXP3YJYUowS/aIdBgv5ujYpb2eroHIalI95
F5/VyTqhjHoE33QUYoB5aDbocSV3zRDdLenCd0rYb8pd6knoP3p2LM9eWrZ/9k5hUyLPjmNjPTf5
pO6qHDCrU8zaLrDHZ2WYzKOl9M8ZqZSXRTiOqa+FMF8OXn3uH21LaZA6sZadJUmHap4PbRgcTG34
aobFwZEW9WVs0+qAaOR0myW6ubPz+EuQLH+gt3aM8qo/VWrfHuolfagqSfP0Tt/Fke1FRvpC7/NP
ND+fIPLxYzmCNNF5ztLptkcq0Q5k3yiDu0mB60LKLE+1Zy6Y/kuWArePQNUj+4wmYwfPkPGnskyn
sXYeW7nRd6omjW6podBbV22P+vZwjjM4aHCoT1Gh8H/g/KoH+TlXOrcIut1SZNBXqdILp5MINJ4e
orjIvKZjdk03v6mFdIjV6rGp4K6prMPSWY3bNG3gRXli309N7ezCWf26aOrelJPyrpfUzqtDBart
KApPSt1Jh9pMDk1uvgxm8TTpUXHUC+YcGzupn5C/jNyojEpEk8dv6Mr3bj1lrT8hVunOwF53bWAE
N1JL+wMFppuyiGTPxLHvcs0+9fV0rI3pecglL01/lY2CErs5+QCKPBPQvGdm2a7HXypgVY6g/yDE
sco/JGM4lGb5xxTVR2VJn2CzOWZ5+M2u0l3dLQc7UbkbSnqG3e8mkQrdMxe5Zetm+j2dfNZLvXcr
IIkupQxvsTnw0sAynOV+MawfFvrTU8KcXDPcRQyC7+OSLLOpXmYdvGK4vDRy3e40BIcftBQKy2hB
WDdHxW+/ZHKzQ5L+85KScSTwf53lXOMj6UiwSYqzkyErBWl+J8dApoNWfhpmHWIw62a2ix+tSQsM
Jbtfc1IepVI/6UF+YwzKt5aBDIR5pJt8Dr+OZncI7PhWr6f7Ktbx5ZnzYKfSt7DSeAVRIE2b+d7K
05tiqr/kpvytVJxoLxnFPq253uqgwZvYzbiNqjMecvR0AdUioCsF8S6WIpv1dJJf6c2RQtZNIiAB
Sx1/DUSPbOpgYFjaZVeb2mNtWQc9juSnmOnCfpfYww+C0PBTxv40u8nKo+QuGcuR1zBVIQdrZ8ev
GNLzmxxhOqcYeEFCtFHr0Cg8KZFJLZLwzz5Li0OXq/LXEMVlDXLfOVLOCVrOX+2hC+jrgsF4aKQs
Pljt1PuR6tSuUcy6nyC6u28b9HvypFC8KGnH+7no5oNatAH6e6UVR4egaTiFMjKweplkHrSu8UHP
c9tTTBQP7EYvd/2sLFTu7Gr6rkjp1LvyiN532xfhD41ivz92yrzTLdS71VmhAyaI8PPK6u9zrU2+
QIyk+Lqc5TurG+VTrprxibjpRZF75NczrUHSuRknt89zUCRRliU3cYh7nmq4jea5gNkgNJV4Zya1
4+fSEv+xOI70QpUMVdRY6+svcx7QCM77OXan3FLv4x5Ra78JNIjAJzoERSjltBpNvoIbo223uL1d
EJOMsaQdpCU0IKbRQIWT//l1akyHJkwZc0cm3SM+jR9DLSt/pV3S/ApiYkKvmpfmKcatfFac1jzo
ZjcF6HX3MercelWEe9JrwkPZSqfKLa057zy1W2JguIudeqNKuNDQeXOl1P5ZRG3ljpLt2tZE4Uax
fvWG1oG7hHIlG4HUzNYplNr7YbZ1tzKXpzJ1Hu2FL1VV1s88Ng/wQY377P+R9l1bciPJkr8yp98x
Cy3OuTMPkClKV7EoXuIUySK0CgSAAL5+LYq9zUwkttDsO0/DTjI9Q3l4uJubTc4hnWV9R4GOgpSt
9VUtYtMtiklFx8N401Iacq17shgfg17CSxkEm/xY9qb+FM+xvodCLQms1oGKPPqgBg2qr+AbRPyv
PJZT34eF1H7jXI76Kvtmzs0BudZgji3loGkGOh/bWTuq8dhwD6A2LzbqaKjih1QHY0A177POiFJG
gj6HX2iasOokd9BRnWqHPTpxTcgmNk9DMv/oFTjDeOwhaT+mXpmPWthxuY9MRpX7ztAh8TVZcoAr
pDokHBre+czpI1q0oK5sZBO+PGl85Lyf5tJ6kUxr9NPUga6tzQWse8wCrg2G7xiUH6y5f1Ym+EYE
wlGvxp90OqZuqbfyHjSd6HtpdmOGeWJV7pGS3Wdac5PhOuxYDPWdcSezRA761ulrr5yzj5BrD5y8
+qKA482lnXqbTjFxwXjSwf/TbmcNOZAL8nQbKxbZO9BtxwVsDK48KDsyVgiOrOtMMju3zAooYSfd
vYnrxLWGmoINJ1G9suqOExt3RVJds3oMNRPtE7y+lQHbgeeIpiamYBvpw5nGAR+Z15Me2z0zrx0i
KPWgHaTYz2gh+RaT5hVCx18o4qm2l24VoYVt9lkfVDnponIkd2pdvyROfaenOeqFEqC6Hby0P06F
GSDF2bu8LhufawpOV6FXoULaKDcNEzTaveQShQ9XRVPb1+VIcbgMm7t10lxXHGAbJ6OJO0K3XOcI
43t5p9ZNNCCxPVpOQDMIOA1p8VXRW3YkU8Y8h8hpMKlW9QGOjETEAExBrYOqVI5pnvoUPIhHldH+
MdWn2C9qhoNdoxDQuNVY3Zs5IS+xYcDf2+yuLu3UJaPlGgjLPaYWtpvxeNxlE+cAPWROX3oZq9PC
S5KR+40pUxyEAirfQVVBKhnhBMue87a4a7gV5d13qMQfHIYEAwjKHaXaQWjLAwfV0Rzbw0jnH1UW
C0AYi2imdyCVHpVQLUsj6s0C75wsv+G8UkMgQfxO6h+s1NSOmjL90OzJG62582SD7m3oQaY9ygqF
3NdflL6TjtC7rv2kVOZAHUcaOmTeW6OZogBrpL6iz/yGl933istWWPad46bqPONg4pU2d9Onae5L
x+Vo0QZ+LO1Q1DKSYUKuusys4aVA8V8+wvdlc4TA1dzJJiZhyibhozpEWK5p8hocyomFQAsXqPwV
oWz9uXUqi/tZA7F1MpISBMGdyUNc6wrC4mI0djLppus5MdhVmVHE14NiBjHnPCxHg8YuVthER4Y1
gGUVOiPlgCCd6AleLb26ZzLemubQZC8tc7KoGBsS6XJFBreQ7P61s5r2eZbLcvbUuNJfyo7hYY12
B5C4zZpWZx5IEnPqq2xsdxkdi6iu2RDgoQFgfdHoUd0aYHqTSfGIdIS2hwjf7KYdVAKQmrC91NAn
DW+DcXJc1Rmmexk9xqkrlSniH1iSY0/vhjENSnlq7jhXJoBN5rF4Qhqd7ouk1Qy36LTx2Zbs5FjK
XXabWXrxqYD8yLVuUyLu3yp00Jp22xmV9FqXreg/GcvB8gwVTKxWotU+yo4xmiYnmz3YMrddqaqs
0pNSnT9OkAwqEZwz9YsVg1fEheBHP/om0/mLnKQSxW1YAwIGUoDmg6R22cc44+Rqqi3uUqW5q6U2
Dm1jwmO36z7YVqofHavk1z1a+KHHWPBiL+GNGmRgSJk9pXI68FGMEzsiLpa/a7S2IzNNBiAMOq4e
epkDcJ8UAGn2XXKT5jnOGeRP/FjLlSM1CiO0pyG9VluwVU+dhVQVl7MP8s08SvOujCu8IDiFgBWa
++HHKF4ZTQMB+ZTIag0kv53tTLkGXKgf0NeFfHZyNYwDuJ3QNRMCC9l5dMoV3dWssf2h5qbdHCQ9
LkKrqocr9OaN+hFU5Hh6lGksPUCmLn+26kalbmUNBmibWAz59YLa5cden5SHvEY6yq0YhMzdksUc
MsYqpLHhzQsyeTU6tL50oNcDmXON1h1kOExENIleJ9dxi0vHM+uxUX0iSrojBTc3Hcl3mlOG274d
fD2tu+s+S8kHY2whOelMuRyWZte+UMOejt2Q8MC0MgQtlTyz7ypeP0/DkBTPDUvTwZPxZN6NtQ1+
xthEhnPqHX7VaYV83Q166jdsgifE20gZkQVwJhcx4OTFTQ5JZGeUbxwikd1UONIOFD9q7yKKGVDp
Tub2KrUUx8uKEqEZjk3id2zMj/pYpztJU7VrI84V0KgJnmCrxn+AUKcVf9WJJe3wzIUX4OaYX2GF
EYeCsOVGaeY6aOWi97XWZk9mk5Hb1pqap1qRmm99i/IKHxTpTlez/kBYDnhs0oFa3Kih55mmYzTA
Bx0cq08+OWYKRWJiGKipIfa8okWT3k7dlBtupnX0Kkc391FTJfl24IzJrpI0dSyAPpAUavTpY1GN
FEm5TgIvdkrrzz0fNJ/kSaK4sgOHiayYZXzJ58y+qmksY6GFuMYIitJHjsBM9cBcx8C/CTmMXZwp
llf343MjZ3k42h17rbHhjn2j662nyJN8nTqsQ9Wg5N23TJ3to87BseAZ3Oq/wCG0z30msVta6Q1w
TnnbJgHRGgmqcWnX7RAooxN7xEdM0xCjVKV9B/rB8Uvd6fI+NqGhaxaZ4kOWFX62SLPm81zV/EmC
a/iWO3Wz4zlIhtwWCuOza0/29GmIif3aaPmAp4JSPPVdP35gTcFv85KkiF1oMaa+qU9GdRTpbNxn
LeodEvLaUPzI2qck0yvuIQuaHQVwgl2BUrl8LhGbfErtHgoucVuoPs9a9WDCrYElfjT7OxTmrci2
ig46tUWTRDWSN3BxRt5fqw1LdjK160/oUkOg6BjkjiKEtvDwqpC/kSyo2loZQTeqnBzUWi4Cw6ma
+55Xw3VOFP3zrFnJgyEV1Yc673TFm0g9O7jwbPt7SnIoYoEAGJF4ihjbVSuNXmXt5PRegWJYdyP1
SBQ5XMtuVEcBW5uUZ+mINcizYBonKkV6NXY3VQpaDHeQRxrIRZHLSNRxcIx0LYBB48CaXQJN2R8G
UNzfygHpAIjYym2ORKOEtGeStz1u4RYyju4866NXxpn2RGplZh52LTRdQeInV7tMjyX4296ucd8Q
yULdAF7HfGrmAbEVgv0s3ad5W0U6hEuwSA6UwFQ0Jta4CDMq5RADa2QrvtNiLNGjpOgZ8iaoEFPz
UMTAKV+ZDS3V2xyidtXoNrj0E+ajeqBmodYoKa4tuwF5HbRq1FZVHguGM95GBassy3eYgg7k/agh
KP6xkXpfKRpCIB3Ub+CM0i6ZhZsEkbCmgD5eUNkBLOfnAf/q3EjPyBQEDSgUEfx4QLu/b3aljgF7
DnitddxdwJad1zFsXatVJ1bAFUq/ygrCjRQyl+H7NlZQy+jUt3QgHFB2hQTXokLf2VMZtxKqakLW
DKLm6M6QLLf6qtyre446tpBPmD6WtR9/3LB8WR61gQmRFVsDEEtFA/T58PIiHjWeghhQ9EqyR+gl
gsxz9pIdKHJ2/6Bj0hY0ySjXAKEHYYrFZOaaTZQB5xtNaAL3oMluCYAKHgSRGaaJu0UbeVmMhTnR
rgWGE9FAtahBFWUltQra1F14mTqfXLm+Vtj3HB0QlnpUh9l7fzLFrz+vsKHXF/h56B2C6QRvuPO5
VLVhwhkAjS0twYrTxEdilNd2XfgOb5ENqx/fNyc2xXvmFoWonFk6MduycvOytH6AwaDbW+04R4Yi
jY+JjfS7kefaTaoZ1SHukWt83/zK5GK0gDyCNwGttkvUY6qNnc1njBY5gGhAFJ/LcFGmyfy0NK4y
pThwlW5U89eH/Mum2M0nRUUidXI9ENgUu7VHe9oYJju2SQqyUqHFSgLED0l41IXV5T4FZxaToRIM
dgPUZoLygd2hTcvXfQPn05+fzR24n3+XvheAXLQuoFqK3knAPRZ7VZs11hcxqt6Gc9uj051oX99f
r9XdeWJgUXXOBkmNpQmECj3UABTpiceK37UHs7kvJ33jJKw4NMCLUdkCITrYti68Jk10dVBJXLpy
FN9MwbxHIxaQaL7ocaOeIPnKwUJp7aWfnvT/nFFYd//9H/z5W91MSD4kbPHH/16n32jd1T/Y/4h/
9tdfO/9H/71tXqtHRl9f2fVLs/ybZ/8Q3/+nff+FvZz9IahYyqb7/pVOD69dX7A3I/FrLf7m3/3w
X69v3/I0Na//+eNb3VdMfFsMfos//vxo//0/f4D74GS9xff/+eHNS4l/d4//QC/+/utLx/7zh6H+
G1Qa6O6BcxLsuYK1cnx9+0T+tyU4lcGsDJVz0Yz8x7/wKGHJf/5QzX9jRzr4DCR0pqoIQvuu7t8+
0v+ti35woT2tmWBpsf/4f+O+++mgfi4J5uHPP/+r6su7GvQmnRjIuR8Dvw+aS3DB4pug9HzhNtMO
DKZ4QqEZAo8OhkSEQfsoMQyvZnFEC+aXqLtQB7Ud9snO7wbr05ChdsZ+jLXjDs5DGX/IkPyurXHr
Wl5cjvhl4B6xAPzXMEOXcJq5VDhyisiiWHHRuyiHPQIE7pKZME+rWO/SeoCksZMD6NML7hi1tl1g
65E0aocfJ6u5MkuL0/vzp2CWIKwAG6iKnHs+vMIGK81Rvi3Jx5H9IHhTQHSbiEwxqqnv29KFKzi5
WZbGLmCkKgdn1oREdawa1wliURS2p6Dp0UliQazAn1C3SNo51KryR1O3vl6AUSvXHVSHuEvazJNk
7g1F4RnJMwMCz85Q4iQfDQZy1rL3ZIh9IRfCAlkpo3Foo1Ev9raFfl8+I8tbDTdScTtxAtYLG/Wg
4ptKyj2Us9iBMTyxFBr76DN8irXeH/KvuBFuHSn5OuXOAQ81Dwn9jflYQkPFfICzGwGaAsJewXJy
PvnIJiuyVNigPgi4nx4Vl+yn23ZvH8fdFphRXNqLqT81ZQuE/skNBy+gSqMBUzPKu6jxujb5/P7q
bo1meXFPFZWVETWJt9Hwfef970aD4w12RwAK0VQldvXJaKp2NlGjd6hfja2PG86XnWYjDFkdzqmN
BVysMA2ABMakQ5LXEyQKxDeCLAGiG2jaMN6iwL90VnCfJyNabIVCSe1CVmEt22thD7oBwXHMcJO9
v0hr2wC6IALWKhrW1eXEVSPTWMEg80fjMOMo0JrR+xaWnUBvm1q30EcgGAbAibmIVuu8KKVWxyHX
Iy1EEU+GXosgyi29wZWQTUK/TO2z1y0SwPWR/TIrPj/ZEuhU1mOg8bDBSyu0UrSX5FsjW10jQaxh
4fmMho8FCjJukqRvOKO+XQByQ9Dvox7UoAipeFfFkdR/IE/Dob2argTn5zbVxjL6eZtahI66I5iD
FNwd52NEy3WP4vPbCVMg8ZqF1VdkAQDGF6wigiETLdi+dfdPfAcUUtCxIeiYLsSKWEF0hUxp4zcG
iH+tCXnIDWjm6mFDhQbtWzagyBd0eXUaZ1mTYdMMITZNmIQdihI+fa7Ry59uHe21rYKnIo4AeibB
Ebs4awTIGAhl4/ptis9VDZBB626cgZULHgHMXxashbeVkbzjtMBwBAEtsLpefJ9GgsK4vt1uE1ud
PAuhPRCYWCBE+YttUSeDnhBYgx9840EQ75f+Cgj1w9ZrYtWWIH1/U5NFaWUxd3TuErnipPWLfaZ7
QohR90UR3jdA1bOpa6muLdWJuaVCnFWQ2kFaCqFANAEmMYfc2XNkZOydkfj0CRMLjnTutSpKiBGw
bq29I4mfUY9Xgeh03BaFWv1FcCTQPrJFH8LiDJp5FQ9VgotUTW2fpTHq+68bu2fFzyBtDw0PSN6L
vuGFk3aAFWvmVG2xnuDABRl84g8aKjlu8g25ySMU//b9Vb+v7vPGB+wLtYf3f4D4/kWscGZ/cfMB
Z44Mv9Ojwjvya2KgDMA+610VNXN5mLcyRWK+Lo3hCsepR2Z8mUvhqWwZvZq0/pA1nsyvp7Twp3r/
/ohWjejw2kAPgJt2mUFJdeCM8Apufchvu7ZRh0r1aGps49gvMhfCPYODUfC6IXtnXmQuFFMpOkmb
cTbAVuRxp5ndtrX36BwEfsPCw8m4AmfKtGH17cdfzOCJWeGMTm6+qdGLylS1DmcEcYpXoRX1Y/YC
VfgDCbogftzkJllbMbgatD6AI+kiidEUzZwk00D9Lov3OQCGqIRgJ2899Rc9oz9n88TMYhcWILCS
KzWj4ugHkqvsKLwaNJ4Pv9t3c2Fp4dNaCcVivAMpfFr/rCNLKgjnjUgJusdtisZlDmhpTV3cDU2s
2rxy4EG1WzDJeJoPJayb6W4WlMUiNELsL21FLqsn+tdcLmmE5aywJJZ1KMSifRkjBOVTDr/CPzY7
0aFYhibETL38cau9btlCdTHYxdVUT8pQmBmK38wfg+lZ8zO/9JQvQ6AFENLYWskV3wwdZjBWgI5o
hWyBOg2LJwMLyYy9BiyRFPcbu3LLwuKstZQNek5xHyms8wmUbM1mK3hY81Wng1hMmVMxKWsKeH8J
KB0kQ12bZ7tM+U1C37eVOTUjRnriNejM9dQZO6zL1KAo8MQ0acsxrd1jpybESE9MVIbcdCTHZDGb
7IFeNtw+0HChFdgF7Ig3yC0SNPu0RvAqsnfb4n4r+QYUV0BKIIofQrPw/AcYdZkBnKegMWVSn6pU
e+hLeifVw2dDsh7fv2FWdzoUD8B8AOZVoT9ybosP5mj0CY6YLNgBxHMRaDnQCkMtowqqqNwiB9gy
uIwxBWjDtAn8Yxv0wXDVgI+g9JwXJ6qC9HGLsGL1kjkZnrV4+7CcZBxMn0CxROXNdC1siQLL/CxI
b/5GTCt2+fJSO7W3OGhcAriVlW+Oo34BXHfYZ7cDuMFlQH1Fpvd3pUB+ngfE0MhbqoLNbDHAOs/i
PpcQh3SmERJNcyWDRlT95Mz7WQe2LWFe7dxvbJrVDXpidDHKtBlyMxd3QRdArCt1M6BCHmbsGJ+g
hapHdHen+vbH6bjVRbV6C8FHqsj5gRfKXA5XzRoyEBWJgC4AUiiAjmBhRYIMfboqw2zc5SHSrpvc
t6vb6NTsYsAZ6awK6DbEDuiaVF9nNwFfa+db2LR5KN1tXQirh+TU3sKZMrCWNRR9Tbh/zEj1gBf0
a0+9+6kms8mruLZpBU2IApp05HethQ9QJ0gxG3XX+YKQjoC32FfcOJg+j0LECY1UwVYotnYdnRoU
++vEwwIETGjFxfD40dBAlmzyLScu9v3yIJ6aWDxGxl4yQdNKRVaPRO1h3hEEmkL09ijtpa0u0P/P
tvw1g4ugL6+hO570PZ7+YOcu7soATMeefAekUeqKYvW4Mz9snEGxKBcDNEX9AkE7GhgXA1Rj2pip
BMdtfxDEokDMehBqNAKOrknNq/3cd/abznstuNXw6EHHK8j7DX1hFEzC2iz3ANGKmN3YQWLaS98U
DreavFdGB7ZUJPvE8wqd0YvYNlbQssXHBmmxMfFVufNyMPb1ylZhbmUj2iB4A8UVHq6XHZNZM0DU
1oGKbOJ8keofQ3r3/iqtfr+o7qNigprTMqlYjTXFzoiRUMlBX4jGpayl/yAHZUNQ4S8bi4jI7q1x
AKoK/HGNZ4RVKAXzwxiWd8gjRJv+d8VVnBlbuAq0A5ptqsLYFPU/k/8QlhZyb2ZIvm7zM608AM7M
LRzFyGy066DJzbfRAahMBNCzW3SPhWk2CKj2ltNYeQmDJBuTiTcHcnrLXYf8Xku0UXA6g2tNyNmx
NlLs0HkovpZXToTUDLTWP4IRErCxkW+kL1bSpJqsg44HvNYobGFXnnvFBrjxjNGu9g3ILrgkQk9S
5ZdR6hkEzODk2ESFJ3+Z4uPfqPBfnjdhW3DqQqkcJb7FugJqBYGRpK7fEpnCl/Qz0n8Z8Bp+i0Lk
G3+wnXzekhtZM4vEA/LtyKIiSbuIXqREs9COSRq/nV+GDI2aHhiSNlb18gyi2/rExuLulrSkH9Aa
IKDAcCOK7TXG+L80sbiuB2eqAFmDicr5UlifGP3yvhtZClciygMeCRwGKDyj6nYBiJJ6JrWlqdbo
0Xuo7Egzbkj1fUx3TfzNQsJe5Xv0PG8MakkN9GYUPG+6aYPzDdXw5ajmIW5SG/lmg3l2pAdZmBFf
3afQzJTx4BfcuP3O2ToFK8uFhvxfVhfuLClZUc4mrEo7PeJ+WYOlQlAC62gx3nV78yjd/QOvhiIj
0DsABEBa+aK8VPYQoOAymjO6yesBOCsDHWA6pGShwuSCBfgbXsubOYaVvX9mdBEzgGVS42NSNLhL
NSi49x8ENUwc0KP1Bd1zgPFUQJ89bWyky7BIjBTap7jv8ODTF4ehKmQpRU9dg1BvDFC63cWRyBjl
/rZgxOUj4dzUYvtIxOY48zAlAaWOnSNnsg8yRl9jXbAxKvGrz2Ohc1OLPSNLltIoWYVmbuUZp8NP
AzwJ6icrenufb765Vp4DiBcAgRScgRAsXj7Qi2KcOant/u2eAG7viL0S3jkROVbR93r3/ujeNInP
R3dubXEJxnwqM6OAtX4YdnFn+xV6bSal9SwrYDrzijl1C/CPMtM8qB1BR7sU1FX6bZzsaJDTa0sd
r4wBukHDIzzhfeOMV7bSokNedod5RDcYOFks0SLQ+3z6kJlQZUrRSkn5RjZ7xYudD2RxwelJkjt2
i4EIIiSQjR9JKPRrfp8JH65LWAKoEv9HRVp7ET4OMu8HIJeFJdlrH8TrSYjjEXfaQ49la/tdHip0
geF/EMqxkTjSFjvdmgr0f5ZA7EAuZC9qS+xQQ6YOGpG/TViJkcEWKEQ0yDOgarYsAiZ0tkkRg8dm
PDh5mOC90VyX8XU6e4JhVzCoK8QJxENxW2N1Zd8L4wABmiamF9Ib5xEKOCbBd0H1zo+NEOxt6OlD
yXPw6A8do4b+LtgL/Pc3/6WTBFhChjUbMFLUlsTnJy/FeRjUpLblzpel1jVTwM+7hxiZhvetrBT/
z80sjljPrVxDcexnvpd+t47xIevAVDx7xYO6KyQAHPXjNgnopYsUZqE1ihIMGEiX/ERa2SYzyWQk
3yjumxzyIRYycGiojavfpBF+2zenphaOv9OHfkYgLUYogzHCHW+qx+HY7LTJkyIVuXtX/woCJm9j
Yi89M0aII6GbYE68hItXqVJ3mWWJGkV+I/IKgI3emUCNZsdtZb7L1wKMgZoWxXHQGJlLJE9WdllP
beRNYzoxlxv0A9oKb4DTQm85unjQlR9vbM+VuvK5ycW0GkQHiQqaI/yRTB8zjg2KJMs1EhxXEKkO
5yx5Ke1a2ndd+WNkIFaKY7LxxFw9lKejXnifppZAPj1gig1IKUifBKfXdCvUjplXPm6nOC/fSOcj
Xty1XauxzM7jzq9pIaMxw3hks7xP0TZltvRgEdOnZjJsHdA1F4sXLiD5iFlQqVwMkpLWzroeD4U6
cx5rKkHwR/7CARsYQkqCwgG/s2OhsROkqY2ZPGzs4tUxn1hfjDk1ACvvGtRhgRQOGZUDoj8JZ2t5
MtqyXVDpyINL1eux/WypUQbPv5kR3JqAhSMsbTSRzRp+gji/6TE/pJEogVX32yu8kn3EEp8Md+EN
c05ys1RgS6i9yikEqqRAiNnqaPRF2vz3H4Hn5ha3yqTkkpITFGbBv5zpt02se5Kjb13SqzfJyaAW
4bY+8JIhFYPyzb0S2iQPTRANldAFTkFvRk1X0YYjg7NPwy3R1fUTaqCUA3p6ZK2dxdp1rJ1jtBO9
ZQeRKZlc1JJAzdX6JLv6qdLwDxJ1mNMTk8sl7Eu70luEJELeaPww7IQoT3v3N0R5LlOC55YWq4cu
HnDd6MjlCvcjFGTozoi039eu/XmDnQxpsYC0HTTEHoALxUqUzMhRbJEVXtb9MBKoTkCYBeWFC6mm
rgXOmNtIbgqJ1fJg7+dDt6eRseGwV81YQCCoIBQG0/xiNzigCZkpmbDd+zrqkhmcLrzaDaDnoVV2
he7daCjb1IuTbiOLsBptnBhe7AkQtNXopIRh9AG6xsDdLhv3aAx2h1jfuBe3TC02hc7qUpIENMGo
PhODhrFpe0XL/IRoGxGGcL3njyMsGqRkUY1CUehCgSptS/D7CeehW83VYI8BpEM2Lp9Vz3FiYuH9
wRjQy1KG4o+kqN9rEMC4TlkHaZtudPOs2oGyCgSToQIPXPV5rCu1psRmgmjQIohWJg0kwkOfoOfG
kP/JiE4sLY5SlyZ6I9VocGeydqu0ylXNcYElRRu8f3GubnUHdwnIRq3LbjpA11VdQhyGFAcD87y9
16Jur+62MLSrE3diZrFAoHsDY9GABSLytZokrgHGDBucdO8PZsuK+PzkKaJBdlIbKkSXxHG+tzP7
nLT2B8WOt/hmV/Ju2NInw1mcU/T7D1JJ05+A9OIOPDSoWncZtF4FrFToe47Hf3JhALMnchpv2p7L
1LekNKAnMnCOHLjWqQQBZgeF7uZJY+GgQt2avUj8c0q0jR2yMqmnZt9yHyeTGrcW2BhLTv0yQZ4d
zLcdFJTB1/TbS3dmRQRXJ1bYmIKVRsEGiavmI95cwN7nr2AA/E39RHFFgTsVAjFQRkKz0FsgcGJn
BPYrJspb0ZH7/UPjuDUoRHYI1rJIaBf1SQB+VXBBgDeeD/v3B7kWZpxZXxyDjhCTyhRCQqntdeI2
Vr15X1/r+5gd5PDvyESvvZvPTC7ORE1ieeJOCTSOSCfmPBhvCmAAqiPSEX7s7EC6CHLfv4O0WN04
J1O9OCRFo2ng3B7xDGkghtOmV3aN3mCub4EjV5JW52u68MoKb0Dwq+G9A2T9oe6mQzdoB3DGhclk
XqWoAima7Tt6srdYt5ELX7lFMbvooEWJF6XQ5XtWakH6wHtcCJr2qkKZpOG5b2Tcbyfmb+yd9en8
ZUo9PyGVVheEQN/FB+tQgVQhGkeauypE3Jj607f0boCeTHWtPW2YFV+7uL2RdreBFxbi1hcN0FRJ
QOKooR4fvwjm3zbSHkwQ9Hf7vyNdtnpATq0trj0iK5NOO1RjRd8SaHMyn7vmkxxqAR6vX7cx12+Y
yIvhoSsQwhHIl11QlSt5lVPSGQ0ebV9wEEBC2b7O0m1WXIksIR5WvtrcdrODGgNvjuaOXW8rSb49
jd/7EQu3AOo2O68zjFoBEc+D+qB8U0INInbh/DHxKxBlecYx88HKDQb8GKQynumALXi7h0cclPd+
x8JXpEqiUCklkHoEK2KmPxf1J5lZfh3fmPWGI14zZaGaA+gyJI/VZYhtGwrahWSA3fXmWVOcEKwk
XpmC1wkMPOAu2QgMVqIcFeEh9KUglqBdpH8BDKoaUxXWtPu+mz3d2vPiY4uOqNxNpt5LlPD9Y7N2
WE8NLla0EPQ0kgGXBM61/WDaH2zFdEFY8ul9M+Jrlgt2amaxYD3tjbypMK4ub6+gXxCCZnJj6laA
M0Acnczdwo3PkPy2afLWGsR903Tl12HneELWTPNAe5lDWnUz1FlJpYCgFqQZAD3iCbbMKadG0pXD
gBerfLAP5SGGrKDgeBCStVupjZXaDcZ3YmsxvsoZkfitRIYX7CGgHy4huqfX6J6v5W9aiS5wzfqS
6Pq9zNmeZu1zXTHmMhC3uHk1FO6QxQcqJYea2E9gxQHDmP7QMxVs1PpXTskHkhT3eWrcUsKuh5g9
jEb7Oe6H0NGHb/0IFkLb2Xi9ru69kwEtrsPOEniWPGd+D0YLN5W+gzwQjLH2/T/YeydmFq5aB0ev
U8+oNMhppYJJ1v7UFvXG7bN2vZ6ujTjXJ9GabbJU0whKKX3CIWcJqXCtcXU5C0EnvQXSEfnJi7P0
azzLPlaLtihxCABhsucgsYUkx+CCQypUQ+NNmXkLYbd6150Mbhk7jE0DBrEUzTB6JLGDAC+XH0TL
kaEeYg+Vqdsti6te8GSEiwii7gvHrDScKmRkwUUx7MRbb1tQe9UpASpvimeKdlEycebeticNubQx
hpqEXij7EW3mG0mF9Z3xy8hiLA13wN3cGx1gYYM/zVnUK0KiYt7b+j8J2gGn+2s8i8T23Jq9xPHm
eotJnMFND/ZT9UxcFbBLy9c/boI9V70fFDk1UAchA7Xs0oLSogUqX4Ts4oUAwt6Q7cgjlGigrqdv
JDRWt8SJqeUhTnUtlm2Y0iO6Lw9oC4hApLMtciyW4+Jw2cA/Q88EmnpvZ+HkIOstyaZaQxEGAhLk
Pt2J5KruShPeIP9E9fztmYeMBrJNgEGidWrhOKSETVXXAi8LWhsgN4RQhuTN9+0eEgtQlfbfd4Vr
NSYgNv4yt6QfKJOSyzT781X5q0F9vi6irZbZtcAJjyrQKqAN9FL0qauR3xgzm/q1dKUmn+IOYq05
qtgSSAviJHh/YGtXia0C74auTNERv4gvMq7ztp4RxqRa81ETQgqa9kVP1I0ba62coZ7aWdzByqDN
SNPwFj3qxR1aecKxq/fWG2YxOehmsy823Mfavj81uLgj0dJqNNTE21Q+MLRU5BENnMN26n3LzOJ4
gcF6nJG0EWbSHSgicZ0ogXzcKj1pa8frdDiL7W6AvgkEikh8yU4XVD2gv012BSJvUOpDyVdvr43R
Cg2ZRghqdrENat663je9tB94cUXn9Jpk1k6dmkdVgsZ7BtC8ZO7lhoUTaPOBAj7kWR40ue4lzI4S
Gcy8+A4jkfcWmW/4WCGA3lLVXXPwJ0NaNqHIHQftvwoH39pgXZ+lOfdsDY/BtnhodHvr8l9zuafW
xOcn/on0QsAj0ZE5tAXTt6bv8o4iwUbVg5USH0nFiLRg5R9o9bUtuh0B++T7R21lvIB8QWwUhQ0k
qIzFL5BLBt7GGee6L25IAp5wc2SBBmpH0IBuvL1WTJ2etqVUImgxQZvIcaobiuqCpuynTr2htgqX
wu/fH9Wqt/rlQJYARYmBd6+kCUxV9NC1RlBMLHYN4uxUc75KU7qRj1lNd50upAhOThYSsSHtHQsl
qLRwm72JTnW0BZIKjwfRLaWGpV+Bc49uqzSuRT3QchNsaiDGuwAm86RhrI0Bg3nrlf1ifZyPUBOO
0j003ULnTpAPfn9/btey0FjHv0wuM7NDOpuTKlmiBUX2Kv0qPgq6CNH3YkVUuhHwpr+BF1nfPb+s
LjbqwGjCWwkHExyWA4WuoV/LYBYRENDUAx17qrpz8x3Cyv522936dvplexH1KVlvTmaP0JL14340
MTrbdpWnubHDmY3Rxvyu1E3P5ncR+IG/ssvByYrZxSUBgFqUAompBcVhqzqyGj+cruRy19bj3AwO
LIkqjLFDV747H4T2YAFA+fujWls+xOWOpoPPQZHVxZU+gz5WmbQJSq/oMaUkj0Dh+QSa1b3Tf37f
0tqJOLUkfsnJUVQLFbdGh8tvrH7AB7jlJPnvW1iNG05NLK9xxU4NJxX7wYHWBahNfqDx7BP4YR9a
mdzXlobanGSFTv5/Obuy7khxLP1X+tQ7PSxCwJzpfmAJYvXusDNfOLbTCQgQmwSCXz8fmdVddmSc
jJ6pp3I6jAKQrq7u/RYtYmCL2v38KgW7kEOfm5Qfv8TJJu+5NBEmPLHDITOJj0bnQVbtCLsB3QyU
lTYBHKyKC2/x4p2f7Phu7uosmzFjYPcQud/h/hmz71gLQbnVvlzMb5dbOE3fP9ziaaRhpJJpxhDc
5jd2A25FBvpBdp/s5WqItHiIhwgiHaHcdYdLApxnMihYSNqQegM3B3jrkzVoOJ3KxCB/hlVjXcQL
4+1yFejcYXyhVwD/Ad1NNIdOnicVGAVQNGRQEBWyIIHTTrBBJND5LKNujGAgcmHunlkdHwc8PTLA
maEhNTRsIXCAM5dM1j1J1r9fHtYSik9eG0CoUEqC6z1u7NT6EMfLIWt7wAlEI7fD0B75SO6gp818
OYA4TKu1XVYQ2B7XLUAJ69lBeQ8eg/vGEb4zm8e0K+O8naFpD8uFGtvqRgMrWCtmTHW+y+V0SHmv
x3PLUr8qYFiOV9jA3AW65Z3+ZCnt4LrY7kWdXsBJnCtKfrqzkzUnehB47aVtveCUF22K1kZTKwcC
Sg+7W/dV21w6d52biKC6oO0LNTWAa08mSIOYWXQSfZAf+ztODFb8n0zEM8HEIjrURBzolkCY9WS+
s5Im1ZBDfsUVOO+7TpAzSEMr6CVfJ2Z54Xh3abBljn6I0DVw85lWL0QOGz4ijen3FPZqxPCVeNUz
88JoZ1/ax3s72Xo6k0wjMA3o013DyPpGf+QQi7sx7uxbwLuumq/QCqyffr8Ezq2yj0Oe7EHQaAT2
PAF7EAY0Ywo9T1FdWMfnsjC8sUWwCMUNIFxOJkY2Z/rQthgCElMhjJ3YM6SQg35lx/XG2w4x2/LH
S8FjeVInCxt6q9DARKwCFe0UhwLbkNnNOuhmSbjijMmLaDdUpRdOJOf2GLjBoYpH0fwDBPpkLibY
WfWuwZHkZ6e6R6HB10DOt7YmwAAXNTbOxeBP451Mx1ETOYd4b4cqwLLL8LCH+tja/NZBLVvEqXfR
8fPcaQHMKQMEBOhbORBd+rwAoCRecRyDlxLs1AYk4MieyyQUvoEpqV7m93FtfeMXOZpnZuWns96S
eH5YdyhTWrB1xINF/hK4PWyA1KVZeWZpo6uJOQKgNeizp3J8We0UeZ+6iMabRSesDXKcnRMYCY8w
i3V9E1q2hbwpiqCv/PKgvvx+2Z2bOp+GP4nPZapbiPoY3v0hm924P2SzFw4qzCYuk1DPrIdPw52s
QS+XSwO1gZhXV8BxBbKe+qaoLnEIz01QUM8g+fqDWgHQwef3BlCgAe013NUYdNjsVm3slUUAz4ht
CSEOWcD5I07l6sKzPPsqQfkHgcoDr/vULJxJXfJaQPypj7qN8aC/94AbpZEJqFbxgJURiHjA6RLo
o//XJPow8slbdIrUM6ZqkZ3aiE2jh/1jctMIf7opj2AkhOYuX7moCV7Bte4S0ffcTRs66pwOWiRQ
1zrZK9oy1wx7MADA7at7KOOs8lQ9DjO6I5p6FV5+vPCQz6RKS/yG8hTg67+ya+3ZY6OEvREecnbT
rMAWWy8EoWp1mSB0ZvV/GupkT5oBlE9NDcXOxTELsYnB9VCOlw4I55bExxtaHvCHGNPB6meqCc55
I/iSLkruMFoNb0oovCmEUxzOLxKBzu3vSNFdgmzdhmvzaYo0o2DnaDmGXCSZjD2okmOkBWCFDpA7
WLioOkS2Lt3nsgmdbIXeovUM1pOJav8pQYfYAn5Y5bAMar2p0Ftl11AYXpFnM1waJhfXxDLnfzfe
6ZYxGbmhiMTEPDjPEr6f+ywo79U6fWyiCsUe4ESujCJUV5erH2fo59BZMLAj6y6k3X5pDA2AIRlz
hnttv5cbfZvEfJVGbpg/8t2wFTuw21YihjfmJSLsMiN/uWeoL4B3vijR/fheH+YSBKItr4ILUAil
X0iUvk1dE1CbRwZcGn+/Ds+tDYjKo5kCAhtwIScRtiHzLGqCkWDOB+1FJBns0hBno/jHMU7eoGur
LG+WzcIyAxLrUcoCaw3FRR3O4nrYwFdzdekBnluMH4c8yaQ8wUYzdXFbJagFY+L5bTIDxHNJQ+zi
rS2P98OL6rNqrKyFFpK+lA/DA8wtAzeUYQebXizAy+y4s/u8CUgqslGACSCc/3nAAnZ5WuJ1DVI2
Uu8WeJgX5ZvE3SBDDKEDfGm1L9c7nYnoHnqQWiQW9IVO5gcdYb2bOWPz4whBgiKan7yI+EYgH8xd
domRd2m0k7tTep2beYLRZkQWGMlBcqd8WsjY/LYMLu14Z8MnXGIobg81CLiOfH6WcAIzc6ZjtBAu
eZEBijQsz6/sSOJMK2Iv1C8l+OcWG7A1i0wTEJCIK58HHFttFgX0rcO8f5mHyjft/NL7OhedgR3y
AFpGyMK+8HkIOL9JuJMDXgcvuqv8jkR17EGVSa+RgcL96HJGf3ZAlFJBEKGQM/6xQj6sgMETbl9a
zk/2vHqwUDFCTe4aR3VsBtrmEgzh3OnPA8n83+OdrDhIQfQSSUyDRjPC8UI4W9XvTqQ/a/Gyx7oR
f7fD38fIs4vu45gnD3UECGZGIrOMWSGxBxB0qVQJF4t8aaZfWnTnghdKYg6gCFh3WOWf32GFlZ9l
FbJeWpvQVGlhgSPVFe3K/08OBgENnDZhwEHg7vN5IDfvMFlHtw35PokbIFuFj/bfZiG0sQtL+9ep
vxgeAtQBWTYkl6eC2zANTMpGA+KyyelrV5SAW8JV+/fv6dfn9nmMk+hhNDqXDniPoZnoMGh9GQx0
ooaLid6vm/PnYU5eD9w+CRnsRSBpr903D+SlzPZspQVdNIW62IA1ArW1rRZeFO47e3+wGKAWlhnF
weTz64LL88TdAso/9FBczWFyJOkm/5rHKpgjaJLZj6SFVPlFvvKvKxz3u+h5wwEKjOzTqkSazZpl
dxh20TA26xhF4Xdo4uJQa/AIZJyc+5eK0Gdny4chTxb5OPZNy2Zou/T9twnVU3t+/v1UOQNh/3xT
J1O/d9N0ShfXsj5i0CZbjh8o6ewuHz7OBA+MhJdGwPgxwaM7eWt5z6vMTADnzCV5tsfuOGGWHiDj
lASTC0dRWLIWV8A7zn5lm7E9D6Aljs2RO/MF0McZ6PXyTbAAccKEnMzp9kNlBxd5A6Jv2R6QfUQv
oD58w69juhGgvPc4qkDbZSFiNLG9ocBZFa8XHvuvyfznr3BywC1EbcEXGx1UqCR+X+zZoM9Wwcb8
Tjj+z/quQhSKUzAkcNQNLox+blotdgaeh74G0pmTDb8txmSE1/RSUoa8zJuNE1MGlAZW7gLzru61
dJ1EF8Y8Fy2gFLTYNOhQmdFP9nxjTESrVRhzkcPHst0ba7GeGh9L90GHgRqL+WMWT/GFYZfLfs7b
MBTKlYt1A2x9ThdtlbQT82oMq+1AMYTnbTCAab8lCO/lzrutHoZAoZLRxMZF3sT5O4bfiQOQvwfE
+ecwNcOX3THzP+84C6pbZQSLVtHSl+cHWKz9J3JFS2z/9X7/GvQk9nu1NlJnebUL62YO0Tw+dOsh
MFdlNK3phQbk2TUN7vK/b/FkC0gtl7tThtGWQq3mZwFMuRbq+yLdQvWLJnXGT/Oe393fSUSsap70
fe7ysGwUGQPHKKttb+ewY4bUnSH8aiiNFzeDQ54tCxqNRNvOcNfxyiEQA7xwCd07vYfEHUaqQWpO
K62u7LC1EiPQamPc5H3VbAp7uLL6aWdxe+f13TX8NFcmgVej6V7nAsGJjE6Q0PSLMXgkQPCq/H7u
X6xS3Xu5sXJmGTU1uATwBA7KQey0fOh9k1VXZk8KH9a8zCcz2F6dee0SdGzzbtrZTpmHaZGMAEzj
WNMZw8GpONx3YQqUEXqd4aJan6/adkoBdSi/0a7GhgBQt+WWWziG7rkoH5lrxebcH3LNCbky9rk7
RbDi/sYSlD/h/L0zCXudyxru4Kq940xsDI/HPS9v9EEPkwTKxUlGXnMNiCRCxWPt1kdmSx2Hb/sp
Y/Jot869l4wP7ejtJydf6XIEu0vVHWhlQ9w41k1vyxG+q8UrSyq56VI3kl7VrGQKH8oKHQqjf7bN
fGPL/np0Jw5+Pb1NUVwLhEu3s1Gv+wm20ImpV7HQzPWoF7cq865RpN8Z9bBlAkp/GV9DqMrba8aw
T/r8O04wMSnZQ2XIrYLrUmZYO63AkhfmNuHuEQLXDzjcs82kMhk5E16fZbCdJ+lTMtFH6olDMk/P
5lykQVLSu6zMAm6BaZ0nFHzR1L2B3tnGlBOJm0TTfCWnb90omwhczevcGPeIfLE3c9dXY6rB/Tqd
DlSR96kf9lpuMXhvmTeiI1vNLurIbtQDrVPim80U1Tq9cpRzDbs5zMx+VZfa0RTufZdY3wfLcvep
Gl5g3mygm0/jCVPJt+r2ESbXL44N0+5qvKUSvU7STPeZQplSTPHMkhm5grpjnjUHvaOZoWAabAdd
uu5cfpACHuVdmkgnbLPFu7yutTp2p6JeN5mzyerhGxQH965VXA8ej7JC20LDZAiKcrqyM744p/Jv
3sDuela8akZ7C69yL9DaKWj17tpIzbeSe4YvHHKYi+FKz8onLcdxWctelD1de713qwlvp8/2Orcg
H2fmmFPNF0dCs30eWBUrLwuVhVoXK8E4Uy0YZyVf6059rewcktBdZqy1AV5nqA5sqavdD126B3cD
uzZKqcEk+wE2u81jl3ZPZZv4MB7boZIXpnDQGiYKIFjGH0avPlop/0YsvrbK8ppqVu5XnNyLNlNb
UZbkKqladud4XHvOEyNdNe4Ir+Zq8JU3ZHddk0aA6tyUGYc8BB1jiJPcI9iEEBV8gibRl4nbQUv1
1leTt7LVsbZBCAZ591Y467Jub5oh7aCPzGxfTDTqZX7oGnanGvuRDYBtcbNbTNOto54O77IZax+P
vryDC/ym6eoVIIIrWdjxjA7xjQHBS+mgUD7UgKMUsA2VM3+g3lE5STAmye0k+jt8MHC7EQ7nmq85
6tqh/B4AgJUtWy0wct7ed33f+jaf+XVlmgeXw6Q6dyKQR0M5T7FmH+f5mevQTvPEsNIBM2n0DG7N
w7VGrHiCzKCBTcaC24AC2M2GDXk1+XVbB5MO+DpNymdXlWnEm+/WPIoN6bPAbFgddm2TgF1mzmHj
6hAYz2Qa9rK+SpsFY583Key/23zVw+VZzeTF1mEZXXbj9Szh8My1uNVuNE0GntP5Q6M2nsIhJLEE
GjJlwHVPxmaWQB6qBv/b4ybCkHrqch0T3r7t4Q8d4MG8Wfw7LvmcedODR8engsgH2E5Dd6F9kzON
k862/N7z9gVE8gLbSaCG7LV2kE9krWj7Kkn+0sFBG1igFEVYwgPIRWxBhHkhFLbTRpV9bwlUxqwm
yBAmCMdOaXoloKU0xhawt/Tk4FrfNWBBg4K5sAAfbmcvvU8ZXNy0Ohj4rd5/se19r982lb5iNnaU
CvbkdgqxiPlgVdWqQ6cyN5HHjVOOlyb8Rk33jBymCma/Hg36AoJqjao2jM0DNqf+SoLUXUvQTUoQ
ZbV04wI5siaYdvAr3xGNYVbI1NdThPuvtCmCTsNxix/HKdvUcMLsE7gJG2zVD8WWp46PjOetVarY
8LnwCWnsO0GRbXWGtkqr9M1DkQm1Hh2NAYu/JpzBqbt7LGwXvRUW8ml5a/qqGyBPrD1ahRO1VeI7
o7eDkVhka92WD3cQngzN3n40p+y6Wwqo1L4ZYdrtJHnr1+QqV0fdkGtZ2Ue9mv1uQOsP261ErPL2
nngtpB4wZPdlVXq+nKZdCv3WCjBRYSBjSbcJ/UoSuTGH/IGlCWKuygPV7/Xsu5w2MIdeZ6P4qjo7
83WiNm3uSF9HjRUCu9e1O/t0/tIM4pr248NYkBuPFeFQepucQYRoTPyypwGjYySbPjDmIp7SNFCJ
7hOT3gxdFTtav7fnRWQPThL6FPD0Lk9xB6Ub90BKaHzAncwrYVqRzu7STG68ag4d/HObvZn2ozv2
ryl2Sl+a3a6q001HoQEI6gPcwSNZTNewwXX9GsLKASkw+TDf0SOBS1VQFuzAG3fTi8pvqnJNPX2j
ercLRK29aCaicO9kb6yQ9xk3er8oHMunOrl1De/ddngT9Y4pYrvW9NA2FPe1xPEF9xgmZ+XdOGP7
2HretT2kR9Be/TRHC1FK5c8OvxGec5VJ785S5Cs8B57tXF8N6YgNbEQQeevc5NCaIxAHZpRU+dOQ
53A4nyPHBk4xT7Z6530jckRbNIEr/AhxPwzuxV5erTKbRdD2XLlGdhBIzgaNRnyiQVYR32mq7+5A
H7mGEycIyMd87vjarugx69116Y1+S9FSsXQAhoc1VCRXRu2FreatPSmOyhLr3qJgl3sRBR49Lqfx
wOf+q5xZCOD2EySpombIAm1s7iFZCsSjA2kBUSFiaMVGG82dGIqDXnebeVbKV7V4Mo3+zWlnEk4j
MH0ukPTB5PVopI/KXY02ubE97Bcum2CrzZrISvQ3J9GkDz7BA9FHIDcntfWy4spL0sfBQo6nHO1t
csm2yscnbSJHo1T7cYQKl61i0yrvdOqtUsmuck1ujRmFNo1UV7meHqbZxTtSlY/6O6yLuk1B3DAj
lRFhfx2CWWXVCsB4BGdWWmsAOzmO0Pk+c7MJebeMcyc7mN0YGzMZQkbZHW3TCMntnWQ8HBx7pSg0
8g0Ws5H5I7FC8O02fZWg2QqXO5VlwVjM90ahX5Oxu6JW+mzyZqcpsasL6ApWwO9MBHRkRM9VObKY
1sO9V3Wlz1uysksvhhRmLG24HgxODyGyovUdla0mfUZBDH3dOm0fUL5Su6mDpzxh9J13dD9V3TWb
69scIpmqZI8L8sZHgv7aVfq7N49rZrKDVudhPvcd6gQNWLxNlLZNNPZpFhOi4wTf5vdabUYDlgSp
5ZcOazbAgSCNGxMMFjJM17Vn1SGcQpEPmHsXFc6opxM4jGKl2cldP1QvIzGOs+rY1qbQ7+zxevzO
wp7oahThxA4ss7gajI76rFKhZas1PEmApWobcC08C7TVNH22KIjNNpWFPxlW51uZlsedsliQOqMT
2qasABT19LWTFV8Vx86gJhNdy96a8RXSORxVzh5mZPfA6I32TtdTwydDe11Z5OCJ4s3hWoodh2wU
mcKOO3GG5MW3Ndfy3V4cWgrgLYXVLdC4KyzMG4tPMdVl75ee+2BO/EEjWe3nSjpbNwOooM1WmsOg
I1brve8447Sr9FmGQrNJMNoaCBDMe+3msW79se+fM6PBjETW2Qnx0KeFCsEfx3Zg1AkemAFZ2QlT
Fim/sVLYtFJFH8oMjxV7ECI2dVp0wrQHaYir3uj3MM/76rYc0tYDLwPag4rbDbYWpKNzrYwsmqi1
BRVvp1n9WjTNiqhuZ+XeBgeCVWmn+4WLmzoGW9uqQNDoQJNvqPtgTWUf1c34wohW+2iSociT2zeG
Ppd+ZggGT1YwY0woSaIqHCUKghFNdVBF9erAoOCgN9O2saGg53nYr3WsLj9vvBe7S8wVdbJuz0T1
tbCKl1Gb3dDo5PfCSo6uGhAMTaOu8JAsmMBOJGE3vPGOMDC+69j8YFPyNEKvBNnyoETEVQlQoTux
KM3y3SxBQXHqJswE+daqV4NjC4dGIeK6zshdkevmVpZSB3OnAW4p0UmgBiHCVpAq8gytCtvSjirJ
t0qi2KLxMnQstquB5oBtWAs27UgQ73SzDyyAkcKM1nu0c1ec97FNs3sjB5SlUG/9IKNZ2ghvDPsA
71m1TtP6aDoQafCbyRjfxsw9pF2LaChghKEGZz1ZHuT1TBWZg5UGHXPuFdOPohFBy7RbSXk05KCC
ZF4+BItuX9z12K+SHIdGXtzrhN9i4wUSlVuVnyAJbOR0pWrnwCi6R66LFUZWEzwJfKhMIssSOM+N
xsPCgjMhThiUiX6ta+S7nRg7XvDItbKtAzPn+yHx3kp4zfjgcKQ437sEYby45lqV+hrSwe9WSl+w
H+zTvByxurPhDvIFiHlYF2Px1RDKjNy8jMiYxKMNx3Og2luE9ymJ9MIDJhr8Gb8Y6Tejscim7Kw3
E3to10icbpGFd6YFZfPZ2bEZaOnBA44acol+2TiPKN48N2b2ADZ8GbOh/gps91XXdhV8gglqOLW4
gfJ8BW3K+aAL/XvXWlZYlZiOo0IVJe3YDgYde6cU5TpR+bCuzfTbYAojmk2ws7AZ6/7I6ztTI48d
RyGmgliXb1rJddvmOhIwmfutJb9NOQn1xDvWnnY7SmWFndlOqI+UTpipBBVZ9J7Qwy5VAITUOtdR
N+htF9mhKie/ZOS2qJP7ZILEozVDRwysMMiRg+iMv3EpUpf+RWcU56xexrOerDygGH1XVjksu8rX
0mqgD2YmayOt77Ok+DJoYNorq996IwOR3bV6mAvUFfxXm1ccugufORX1Nb1TMSZiTJS2gRXZkaXO
vp+nzajk2oUwvwZ+0q4ynTej0rW1J5rO54WByb9okcm8fIUESBlag/PUdMVt2wgaWGT8SmrEwTbB
ZiJ7DSBmIOAjk6KoopoW+mIts6JJWg+GNhQRZ73pWzKx/Kyw2ogRzK+xToAwmFa5a+6IUfU4Bjhx
R4a4QlYJFdm1nZc7zJ0rIEih6FK3LWJLP6OsYEAUWSMc/5ZaQWJUDdDNNPelSmhUaumj46m9ZuKq
PX2szf5Vn8StV7tRUidPRtpvhmx4hRLyFon0oXP1xvdGJBKwKXwTnXnnDPMzG/D0rMqjOIiNa531
1zMjnS9Th/jSBYIHIsNQVs+GF9ok910OHrcGR/QV4do9oBu6n6r5FgiOZuOVrPVJRW6EFK9u1d/m
VrfyOgp+iUXuBoFY25VM+daovSU5RWTOVw3tN8mghbRB07mphr1HRYuCsPE2Mbmk1ZyFY9/tVYnT
WUdx/0Q2NwnnsLuiEOHrjVGLuskDgkOKg55CWjQjgKKAGbvhqkbJRzhx2Wew13CLd83CXjK0/FEr
xxaTNP1q5+ze6TC2EjjWWbU45mV9n1DnULNOX3n5/GIM+TPewXUq+Gueo5vFlT5FpXBXCSVzVDYG
DSbhWqHmGu/45yw0qmTTmQOg706G6iuSVBhDdgHW+sMicBEkoyn9tBKHTjmPkJEzbxPiAksrqfBJ
raGzWvZ51LQu95HJbm1NlFFByxVFrSSzJcJjddVAWUihPgJEvbizJEpzLAOuEy3VaVMy48aU2Zrm
Uzg7DdI4a+dibayy0Xzigqwtad2PKaafBWMm2kZpSdMYKdz3yUNxrUKId2f31Rz07DpX4slGKcfL
i/vaackWjpQHlxC20itUbWqj3HjC3qIH/QUggqcybzIfZeAV2mT9swmxOtmXD4j1b+2AI2NvCh5V
c+VtIIVe7QoT1T1ov3Cki3QrCHzTPLf02zl/qakDD7/eeerAOQ7GrnNCyowehdHxUekeJNIlSjmM
49NGxw5lptdRobMpAg0OtRHmupGZ8zxg+P5DTcrdNCJxqzpt2Jaj9zIM7NEy4FTDsxHZjDBfS5QO
kGLCgLTNsjWEHVG1GdrHvHLze1d6WM6JcaSN5I+e7FmYGOO84jkSXNOagAGt6XwQXWlcE1ZGegvN
ZhehImo7uXerzvS7indBKvoUSqa1dzWU7NjmJGr64pYX6dYbkiqwAHKWHQ8qdIaxxvzWs+HW7gmE
3VLD9dJ21XviarRQVnWN57kUd5VBrmyzXfcOStBJ/h2l0sgs242Q3aYG1DaxDkt+RrLqaJVD6BjT
auTj3VS2K5WTK3eSK0hXhrQdblkt1sR6xaaH8zpOR7SPXDJDggK+aDi5EFoFNDNwyJ4gcggP6ApV
HmZ8yRL2rjuz7wzNzcCgsWvDzCYdHt0Wx1jdum91sXVqbWe0/d6akNjhcQRDlUYwuAppIde5Ia8G
r/U90tw1hg3yxowDGjYmXpQITJ1v1GoAcLDIj3njeGtMsSl0ION0NWaimBA18uUo083A+nJnQiWm
aJdURiqFpabK9lYQjsU9dry7CMg927f70G45adbWtT3lxcKAFLCSgkyUdg03KbRbhmhkdzYMunl8
CYNxhiG4NND+avEsXa4PuJZUmXo7aYuoRjCEBcCcuPt4kRss7i9CHH/Fwn4e66RHKFAWYOO/2kn5
ml8viPiF+chuLzHXL97XSQe2NuzO1paxlm7+dAVbiCsSLqZt/4GJ59ku+8eHeNL7LnuJhsrSCmSb
fG2tk/BtAXNBs+dSl/VC+++U3FVNH9/W4vuKqbhIGNXQn5he/3xh//Wm/jt9r29+9t36f/4Pfn6r
m6nL00yc/PjPQ/7W1X39XfzP8mf//tjnP/rndfPO70X3/i4OL83pJz/9Ia7/5/jhi3j59EPERS6m
W/neTXfvvSzFj0HwTZdP/qe//Nv7j6s8TM37P/54qyUXy9XSvOZ//Pmrzbd//OFgOvzXx8v/+bur
lwp/Bg+p/PTT7y+9+McfmuG4fzdRJYX8h2XCudXFhUb4IP/jD7jz/B0W2xSOYjBkxK8wCXjdiWz5
K/PvZNGqBf6OwmIGbkd//K2v5Y/fmcbfgU1ydMi+QicfkCHzj399sU9v6K839jeOczW8DEX/jz/s
z11p6EwTA0N7nq4DeofAdbKeFcqrM0f36cn1WGfAHYRk6UqNYm2wNg1GyzlMUI8Kbcv96hYTYOI1
DGBaXQ9wrkTBgfAbxVFgNJxJIU8rN64jtQBb9aHvefbF5vmVx8ixRzGzlvZ16dpfVG59K2d6r4v0
GWSJ2i8TjYQll1u7L3X4snTvbe12KMmiON4N2oYBPxVI0EyRGICw3xBV+qnGDiOdvg50ugMWGZWP
5ksHIdeAEG0vqDX4pnJuYa95S4FxR3vDhVI4tki/FrJ/dJJO4kymDfUt46oqnf8booLakBAFG2r5
j0Lf8xedN4j2TlqaVNqx6aOl785X+Ta7XhCHtrOgKIEBvATtPeEQ/TrmyW4gOaWFgZrPcSEGak/F
Lfni7nGm3/6gB77qVwQwnktg0eWif/Xffx30ZPo4sAP3slRpRwuuMjIHAWQxmLn9sJr+nLSfJunn
jeDXUU6C89yMlVB6YT6hQpuMkxEBgl9DrApHhKAajWoL8QGUYH78bwW7wzny8qTaKsOuqvWHf/3N
Z39+Crwv8vbzf5fLoq/5r59dN3cK/+cF/hr352A//+CvcVP0vv/8Nj++x8+ff34lS9E/L6NQ0hMA
CJz7oqef/TD6zyGd9tIO+DkQLM8Y8Fh4uhHg6BCTrJPNljZoUYJUYR9RgfSLDHapKNLNTVBmzP/9
6zyBifwYCvQlqKZDZWTR5DhBwoi2HnMxCvsot24MUMKWPiywORuc8ctkBfPMjYGuZAJ0A64b+g8n
oBQ4Qmr2TGr7uIBShgdzu1ho1QH4Q/1Ls1rkLLWDdlyQ6eJru08DHbwwuUuvrRGG4b+/8x8s8c/L
BXhxEKHdxXTIBZX8c/ak04GawGX0TwtdWI8gDAK7tPZOxmKNFh3UFohPntu9HcCY1xfredsCUtuH
KuKA69ihAlAoiwWcLi+9ks+4qOWVQKwEIFRKPKhj4d18/mKtYA2dZu4cIdcT4+TG3sCxrB6LwLzv
c8DavfeK++ww2ADvX3oqn9PYX8b+kS19SClnCxbqQyuSo9ccshl7ySV43aUBTuYbZPSZHItRO9Ks
+KJ11kOfmJeEez5nWr/exPL7DzdRN0AF5MbcP+lbM8iC+akK3qwtzA0Cb3MpMbbPvi2MCYVa2/hV
VQwbpu0BPjc8lVTVV6i8HsSYMnQb7YDyApm/bUZag9qPxeoRi1ni/CVvuISU4KC9qhpbLcyRcAZb
ubl1tGg7+4XQY0saLvZYuHoZvHqs0YPKidqjMn0cwXMPW64HWUn2ppNELirdZLTWeWPA/tKjcbsc
dXQtqKvqS6eXr2Zh3Kep/MoTp0L7EbAMq/mqUdr7upnfDkk7hrOq38zZAeRZycB1OzBta+O5M3Xg
PdizQr3Bqpod69iLbg4H3dUuEsGXWf1pOULW04EsgaeDywTG9MlyRDP3f0k7r+XIjS1dPxEi4M0t
UI5FTzZRzb5BkG3gvcfTz4feJ0YkqoI42iPdKOSyMpFmmd94HIdUdqlClX+CAO/2eBttYqf8GZ2q
bX6VPkwOqJ79LLG3hpY725Xz4FB9IfyKonl2C1JUrTIlYduXYIAsRF3ENXn4v2jGs/l9GGKxKUNL
81p16jw3Ecnom8Hsr0WEm6kosuCGXNHBgdqkaECYgpHmKBCal7qR80PSCIXdKNkuawTRtsxuWygT
EKpM2qpJ/lKEyU2cjsfRbP07CviOr03vglLe4LvxnRIr2lHmdTw7f9X6eyQND3UYH1XwebKSn0bP
8kmr6+e6sr53Xi3s9AajBIKIyBZL709p0vHRiulnKRbffd2L7DJTr8vYuLaC8WcgdLcp2AOqCuOz
pKKq1DcUwNP4ZuoKaqythXhNFsm2RUN9i+5LaPMqBA7wpKuxFLPNmJqHMPHf20lxdcAKflX/wVrx
MdDN+rYaxW9DA9RY6+JdOwDtKYjlVi7bCx9eIbDnpoWiCF148VVyaim5IA2aq48HRUtshIxWRpAv
D0EISkEMmcMlpLltVTrHWqO7g5De+Rbq6n7u+ILp5KJy6LXB6f3jqHhO0htPpp5Tnj5lse4QG9+1
5vCmGZR6A4SrLFwEvWE7eIIdWZiBGTTSB/muVMVsJVU9f6V5gP650paZqo+emgQiRndBmW2pyLxQ
jX/N6/aOUH0lnFzQF/9zVyuIPpuoCYAEXhIGCCGlZvRC082+NzhvwQFy2iftlDv6FRjKwWmRUQeo
9JDv/j+IQZcm+mHwpZ6cNGVVEaSW5cqP6Zu0ib7Lqj28m9/SG8kx/nRPAIKQy7peC9TPnwzY4iLe
cdDw1XObwzhIS82PRsMt/Qb0UGkr430NjLVBrrFdQdQv6H/zAltYb4Gnh5LBR12yWuJhmlDzUFV3
doWaHYyAh82KssIeDHtm1+JqZHVxSNJhzjJ9dc7UIoCJPClQ66SNT7OJ++zHXF0n+FtbL932L3Jf
3Xwdyp0nPtCtUL7AHBUO4NkJA6tImFewnpL/IpbfxeBGK1bEZRZy7P9Zxo9jLNIeLYpS6smD6hpp
Ap82lRMbyc3bUlXcntJ8rE3mIYCc7oCvAPITj8+pEtMYKK97iBO7QEzxtBxm/BD3sh17wBdQcYts
yzePWVt9b5UeaTgpO/V5sxLpXojxLR21B2J8GRr7mVy/OcVpNI4ElIpkGz/pvpSqLf4aRmJJ8Vtk
02laS2AWJby/y/VpyMVyRRb5fJBL9Sm7aa6U63gf38i7/8Tz+Uq4p8z/r08vK/ZPH6e32G4KoNEg
A5/hTlkiUf3gAWsLEwF3mil3nZ/+bOPgaArqb7EyXqBvPlVhUtBfpzjuDT+aSJ82sh++Tm3wMmdj
NF3o25K9vwj+4FFx7x+z3jzi+ritzEG1Q5VSJDLNh3gcRJu/oztqo7yl9NLATIn6Toi6Q9+Chc3H
TOFs++IRvF7gGAXeyDUwo693/4JuyFrLkgyvkZSKHcOVspi/ZYwwZrRa5oSLTndFaT49Bpxx+kM2
3tZb8KrjYS3uPf/C86ga1WeYKtTUlqJEUh9pfaL1lmt2+TZqlKfUCmkuBQ/goYHmJCgIyWK3SaaA
1sEU0K8zp59fz/xvHvzFl//LJvoQ6GO4BRQmaYNTGCvgAEVgEgY09DEo0PLvJfpZWu9dp4r8Khtl
StAFgg6rF8vpkiKuvhtWM9yMkRJuoY9l90UKv4jUXLnukIF1JhGRd39Mnj1UOI/d5GVbA0zttxQ0
u603kgHzq3vEXpb7O8bBqBOw5KLGaItKNBww7MqvfAKZbVaH7xGyPcfQikGZDvKarstZgEFYATd4
VlI2NG7bReScqXLW9ZamunGIxlBR2MW05jx16Uq34MoQv6qahCbaoqCV1j5dvjo33aAcdkpS34/o
DTthYtya2g4Ay7XuV0e5LHz674yeZQ+9eAr8w9cffEGHnre6yCWv6jLkMAVlpcVWl8Y6KsSpk13j
mdMmE0JtY3J1A8t7EnOAid2PmRf29ahnz8vnQZc5ceUlWdIrI1FC5z8YFZ1W/6Q2a6rbZ1+RFEQi
A+JjGrp6xsHzJ3r6I4xTF+TrwZvCRwtA3NcTOQt35iEQUqBpRKh1piNWA2qv5VYVXCuPrxFx2YA0
O/ipuG26ZOVJvvSlKGZTHVfmtO7MBEetMV+LEehwkyvVdKBlPIfb9PdE/rmZ/rBNEG8RnLVn59Ia
fhx0Ec2PCbgnsJGSq1kIqDRvA/3Cf7+EMp7GGikZIf0ytClio51khOZdIywAvKNn4Md27jXbISpW
lvDsWeNrEURRnWO7Y5K3qJRMAaK1k9VablXRyvXbb5YH0LXK7uM2JXzTfGdUlDW3tPNY4W8mTCJO
aYzqo7EYdRiTRBKUyXLRNd6MWwzuf9MSm0Wa9Pc1m43zW4XBkDa22JRzV2Z5nGtajkU9hrJbbqHt
bqOdFDn6N22v71CYTm3tylq5QC6dAMJShWAR1aQzsZQmK6a0DikyhNkIfCeur0vDeFZD7dZTjRXZ
4fku+vQ4zZOTuLJms0gFgYrPVai6j0GwBJLkNjv9iCfTdbubY+61PX/hdkLSi86GKmG1faYxDLRQ
VRNL8FxIRXsx1XZlWx1jX15ZuUvDWAqiEAiwKLRRFvui8aRM1QvfP/laDrINGCG8uDhcieUubr+P
wyxOcNL1AHJbj1jOsoFHASx7tp5Kmr9gqIcf2X6NOX5pQ3wcb/GRkKMsJwMMhVtP/jaFXeGF4kHS
n/EPW7k5Fp4yf98uCt7/rOB8eX0IVhoB0qOXyHOYOln7wejbTWHVA2pZ3bYdheI75cVDVA7yNQoj
9Uuhhc8KCYctatO3oVW2Zj5VdgHY2o7iHL6YCkq4UGG3D/u47jaVpu6khDqSkHQVXnw5gm4mED0/
+h2Www2oyKehlEpHiPXu5etL8dK1a1HakKndmfh3L17lsClHuGm95CZGtw0wIDRpQH09xKX3hIAT
beLZq4na+Lw/P6xeX3t1kHSy5IIDid+wpdwoiKGoGm1RpAXqh8rJ9tPr14Ne2POfxpw3z4cxk8YY
xQ77MXcKgldBNm6ovVyr4rByUVyaG6qeZMwSkcZsNfx5HAhuaquNouCSL0O7curapgwV7KQOnR7c
WAhc7ZjQ7t8f6U+1r8WRplQlReh2y+7gefZIoU3ySrtTjd2/XkUFawra2yLa0tz2n2eHtgCJS1xr
LiLICWlzD8muXEnPLxxjBG0p4mnUiHmdF8dYLgy9SIpRdqc4R/QksI1EPiQT0rT9ysf6+3MX1/qn
oRbH2DAawYtNAbh6Y+2UqXof+vzG06Jfae//0MX8NMB/7H1w8jqOjiC2hi1QUxgDr4VWblF92qqB
ZqujsWmK1kbOahMV042i3iTCXkzcAAhwqT7WabM10YKSJuBb6p/JQG2vfQq0A/KUGAAbTgnvGSLz
Vg5quxuMTSINWy3DD0HXt6U23omjYZvCfsyHa3hyNwDOdqaRBitb6NLWVXlGkQDjAoHHvzyWbdGJ
SVF7bF3I1Ydkg7N78d6ix5wcZrz3zrtba1FdOJUkO+iOEcASPSz7dn6UR2ausm3jDIJ3tO9bzY7K
lc98aWKahP0f6AGD4uRSEj21OqxPJoN6j2SLRyCWOIIEm+pgkl1fGUi4ClfCykG5cI1SrZuVfjXc
xkmuPx8U2kaGp2JE6hqFAltfdat2ePr6LP6NTxe7d+69gmOh3EqzYzFGPJWBloNDcWPdx1gP4rpO
o8yxdHoPaPBstaQHk91J7FstPXqCfBOXnSP2w1Wv9a+lUV5r0XgttekmzTxHB8EXywUbHaKEKhUH
rZb2SoH+PvyzbCP5PeQr8RFK6mB3U/Yn0gJv5UNdOPnIhCB8hxrR3DZd3C4jEAS9hs3Ld4rgXb1q
wl0MwzMWV1buwsf5OM6yJi6lwHHHso5PgvoTYChw0bVGwXkp/K/6xtwbJy+iEr7I40sicq0qSyI5
28TsXuZDOMEudnTbOGp38BJ+Nk56j8fc2ok6h6swMjKJ7GgR3DGf//PO030sGZsqi08mvTc3vDau
h5NxlyEe2G80pwPlh2/E/Vrkqs+38mIz0vCjdcqFqsvWUttplJNaGmNFpOsW/FBEaJ1BEdpBq9/5
kgoLSBB3pY83fTb9maBp2bJQQqYvJQ9SNjBr1B/vcPy6DzxrK+X6ewiwvm6mbTek920Q7kIdnJSm
ZXYzJQe8JW/1xkBggHeuxdTPDIpvPl54cndqzHTrS7ge5OKd5/WvPeyYIknptVvl82iFhj1VcYBj
iHVTivFtLUtwWQERC0bu4t37C3Oc71PW8KzVrujphxISLzIL0zEsin0/at+SImgdeMWzgoMsbIqy
2ntKq25yCZqwX7f3ltT5ThfFp6+P+/nhmHNwxFWsuVAni/Ln76pOyZgX1B5PGdlqMrly81rWhd1l
71+Pc344GIcO2l9PSDL+xa0Smp1oYUMdnWJFOGYBoh2yv5IZmGd7RaK+BasPX1Dy7uU59ytA/vwI
z6VI5+R9shkJjxEVqaGAWcUE3kmyv57UWZeG2A/alWGhsQsTaBmVDVIV5DB6ZTeI+s0QU+0yBGcG
yeedKxnbrwc7nx4n8MNRmL/kh1DTHyrLSIJBdHllHXMa3ESjGznArIpbqtGDDy0qlq3nr0c93x8i
oAWgOAYtIprui3Pfx6U++a0ZnSakluS5JZnLO7MUoaKshNKXrphPQy224gi+PWw9IzrlW++2C+0Y
8MEbuiUb7Sn5MznxN+nNeEvv9af/YoZUC/mKsInOggVuDRp8MY19s0QjQLq3AnQTrFn5YNV9Y97k
i9uMPByhYKIT/lw+30rRR1VRStHJu5VxboTShfuASMd8g5K9DcfieTysqVHOr9vZmPNYiBjNwNHF
wcuySUx8RYlO6n72Egv3KSKb8W6tAnqhxcBGsQC/zj1s0LKLp0lWvXig1m+5rRO+jX/8A3i82/LW
LOjQDls1dcp772n1WTo/gZ9HnQ/Nh0MRZH6WKvOoJjbMCuHldOgeSsfbFNvETe6Sp2Rb3Pr3/07Z
7W+i/mmyy5DCLBphyBTFzeODLuGvDFv36115oXkyS1FK5ETGXJBdxrCB2mttmqEfMoLcpxp19G+b
LVWvR39VG+/8bp6HAt2AQJ7MQ7BIjax21NXO86JTXyeOXPd2suYYcXk2lChpDBC7niFsqQmknRWX
dEIRthIo2kyH6trYm7v4frXtdOmU8Yn+d6x5uh/2hI5iwuA3A5CgTXE1wN+GipDvkayn/t9N9nSr
HopVbf5LhUrkV3UqeTNc4AwfhIxYWw0Ti9jt/EN8gLk7e0eSawp7/dq7o1W4W9khF+ep02ADlMSr
tzzZfcDLU4YCTT2QQcfim7GbfbygEu8BTqffFCffrTf1Lu6VD4MuXqEpngKPjprietVv2PJOzFO+
Mq9LZxoS4P/Oa3GTWPDs0EFRo9NA9uE0nq3cDM/KO5SiDRg5WBhPSXpo6OL4u3wlWb10WQIEUGdt
YoVW1uK1S5IOdhuE69NAymrn9UDbSKstCmz1z94n9PVkVURay38W06rafj3xi98TAAY1EAlraXNx
DAMJmlqGs5iboyUoZXca6irNCtbj8hhgEGWOPBnW4uLqDWMqKDTx2KnhveHJ95o6HqPe//71VC7u
EhAs/2+YZSpU0PgFUlJ5rsdUEKAwaIN/PcKl7JtaDgk+IGfCvWVmIKRSRAOJes7sZEVBzMlkILD7
/pWCxw7xEGBm/kZZWT6UQs+fUzBg7A16A+yTpSKh1mZVXHRZdBIbYR/JFBc7CJqtXz8ken0n59ZW
7NJnGqUny4OxXviS4WRGLTtN1qAbYcRvSqa/SGJ4zNTsmzgIT3+9keBO7eDlazb+BX+CHipon/c0
xTKqYZkHHESjPHbQvRpsYNk4PWxGW9Ayj7TDhCorD+O2bhvEl0ZzGxoZ+J0wNhxLit4CtbuVLSQL
2gkduMr8AQU6Iw2O9rUFKbbFTmqHVpV5UGFUHyXgfPdSLf6qjeFnqwmnsqr2zaCrdixmI7ySHHwl
tJCNggWciJ6BHTXSTRXXx7bw/6C9et8UiHWlwAXj8RXLqCtVG5LNZEJMlILowc/kxzatnkHpnHQr
eq5a496vUsSq4KvnoYg4QBHfTkb+JsaKjBZDwj3KdeP0mX9To+VlNyWFzzGOH1IGzC20hf24PRVJ
e0ijydvmWvHUi8EeCH5qd0Ho1r22i1OFvLjpvkUpKj9GbTyqXbW34gnKappuAdTOxYrwtcuM52Bs
bqVgRK1IP4hdt1VaeZ/w0W2jmsB81IheFl18NeQ5BbxSQkTMwhEv1FntSLqNxsIRvOC508Y/dZvd
ixEVecgOe5LHF18aNsioFuSvQA3CqA9hKCuN7VXdO5pOh9CX3tQeoYHaiAMe4eIpJwTY6CGaeImH
xqivZ3inlskukZSfIt4eKEqkd1meho4+pU5YEjLDglccQ5QPQgT1dAzq20hocaRoxFuzB4BZcXmy
7fVt2/MYdpA17KBUrqXIuBZatbAnVdqGklTethViQ7hwPqHOcx3G1k8hoQIU45do9vmbKUe/yjJ/
TZM43PSKeDcm6Q9PC5tjZLa3SZhFjqCSsYYphcYorQ4N7Flo1N1j3U77RKYoF1q5M5neQwLMFIGD
4pemCb+aOEbtRSggYnpIskkPE6UhG9mK2JHE6IpVeC5JsJAEK2ylaCV7VGSCltkyvJCj0kG99nlI
5UdJKxC0QTqLyvmLGdFU6y1kciQl2RRqs+Mfob7VTG/61GzHUnnvx8JV0/oFDQbBKYv4MGT6T2lq
gBdqmKcgiofIBOvd1RujAhFr1tUvFjgh5ZdeS1F+F9TxtRAop1rdfd1Kj02d/YDgDEsejW0Zrb1o
r9T6LWhsxZFLXJemxPtTVKgLyn3wbZq8+8ornv1c/GO2iqPE48OI6SncYXxkdcQVECApNnGubbQu
3TQWZGarb4adpeb3QSOPT1rUgAbX4ZwLeq5sG6++tqI82+b8S1qC6kYFIA0llSHaI137TYowRZlS
jBmawr9RpQyhvgbXWE2A+WxI3k0z+qGtG1xhYfIagApwgqD+HnnyC2zrN5Azj1HYxQcI+XSbUjQU
lAldBKpIv9Dc9LAG44YKPN+41gP9Zxx0qDs1mUTJBr9K2zOyN60V0B0yMFSQFLHbU7+Gb59VyTap
EBhQw96ygXGYu1YU9/XY3w3olPEfTn+8QmUzpMNdyXbDyhN/XUWu3iUMyZ+BpDcAipT4Oja6wcnL
ynCmqrO2neEPm6gVpitDrFEWUno0wDxedLbPjZga73rYvYxC+lL6VM0nUAiGMMSOVwUoNCAfgOZb
9BDL4YOctvddGm2jSvGuzFFO7b4f+m2eqYpTKLDeJE+3HF0Mp5UX7/zpprFq0kDTVVpcZ8ljlEwF
AjGq4U7+nT9bMhkTfs1rfnVroyziuzQpKVWNjeh6+vTMN/heq5w/C8Wvr9/v83FQbIRTRFJKKHLW
Zo+aWioTPTVdCRFEFeAcDUHeipWmz6WagiVbEk/2/FrDJ/qcCxSNBgIibQSXqE6ztabdoH700gb4
PnQS5hZtcfQo8V3RU32TBLiQIDruWzH4ncfmncQnn4ANBegAfT37v/3ORVZO0Yg+1Iz2xktuEYfp
khL4DRqnLrz1JmcT2vIehdUNivK+rd+0m3GTbKc/6ZXkpK/Bdi1HurT6CkEu7URD1oxlq97I80Qt
iy45jTJcznyua6LRV66hmC8OQy4ElILyCmrVn1cfl0cF+dk+OSVDb9fNvRlnttj9+XotL8SaWJUR
WgDunYnui0EqMR8EKZSJ2UvjPQ38p9KQ17bRhdrbpzHm3/AhpaTxmuWxIcan4MZ/QzvoLbuagS/5
o460FfLB36O74a1/Fk9gpdfwB/KFfMhSYBCzS6hqastItw3HPEtRYXSlsv9Z+BHPqBC7pocnjFJb
r36gJTvQAdpNWTe7sEdtspD2idl8K1K13Ilyv8+r9rqa4pdUMA5KD5c8kNodz8Gh9zRv5mvA6lXM
pwBNL0fvkeAzrWlT9d1KgXa+Oz5v+s832CKxq4TSq0dqh+4UichuIvUqKXR6W/kIT0l1vt4WF44+
RVmKUTTKgE6Kf1lZH75Z3U1t6A2a4VY7/RGFl51ikMc540N6hbqUA30l2YtP0a2+drbnOuVymh8H
XtSk0hwsQB5Ppluh8zB8q2ELJjaoh0P5LOC7uzLNtdEWN4lVJgaqZUxz5ksau+TeuoNENjiwoDbj
IYvWZnd+pj8tq75Qn69qvClaegnu7Fwy+wcnJ/FXCnQ73+B6+Fwexn2w8lacc0Ipf31Y0bPrCkM5
Wc9HE+CjsPdC7RikfrSZQvOmLuI7HZF4OGh1ukOJ5t5IpcBRB+U5Eui8K74c/Ew8xQU8iXwM3hr7
Si+qY2sYj7mg8AKgMf+oUG3bFliq3WiISNMkF3REEMN6O5lr3tPnyydymFUFPpFIQ2sJ+Zo0MRyK
nAoDEL2rPnqv0CIMm2mthjJfep/3IMPgcyRSuQdQvGy6t2KPQ6Xfx6fZXVS5SbfSdbAhLLElp79v
Xtb6dJdmRZeA7uPcKFCWFB1BKALKI53g9jqaRnKBUmzm93dRJDa7r/f7xZFo84CDNXm8znnP8wUY
GILrJeWxLk3HJxZj+68cq7/l6uUCQr+h14lFK13++Xd8uD0i3RdCv/DiU5gbBhSY+gF2+UGN83cr
FoFVpY2rWvFLb3l3fqvNgmrTu2wpr5BKn9sicUa1khyZEq7tlXlmTz0UNqu9xTkJzVit1PFFRuy1
7UzyQG3cjGr9s4oAZOmBdhXWuksjSNmq0yAhgh/dKTni1skQ73ov+NEFPjHCLIkjVN6A2g346lwq
fqIr+YIKIs5PJjr1xMDfVJ+IItAQQZyFfLPy/etvceGKRdfiwyItgsWi9/s2ldOEmmdxZf4Ot/F+
eoIPfZydL7K9cuUBuVqrjF96i6nuWiZIRijwy/de11JTsaowPhnBJox/VZnkSBLCnj886SnqXr+e
4uXt9s9gi4efprfUBYUfn3Sp1e2pRi675vO3cn/8eqDzt5GlpKyk0YiiCr/EucZjlMdlhnp8HvQY
OKcOXCXN97apsRLLXAqX4MLMlw9lavCgnzd2XiGmWWtKfFKn1vbaRyVdqZFdWjJdod004xhNc1nG
NEelr+qCflptPSMNr0CoqLV85XW/tFxcazNjklHOer19pCSpnLWe2ygBslNPJmdstCbUQoOVkS7g
TclTAFZSkQXACHbs84LFvqB7XWtYrlBuqitgAFv1Krzxv+HzSR9tVRfk/Ob+3JBfZCxwN4DlixTY
K8XYS2aCTksvNghIG8egMf94pXYTIVTllEYP0yJPN14sHjIxw8Gjl+OVXfnXOPHzNThD8xXuWqCb
jLzYLWM4hFWYti19m5kaGG5BU7U0NrpdfEvRye43+SZ8bhz5NEpO8gMTpVxaVRw4Z9bx/n/8FYtT
WMWhGob5NMccwYP/VsiY6Hr7dNu71nW5N7YJRdI3UJ4zFKW5hf19aBwEGFY29vnJwe1ZRHRj5qLS
YFpEWlIkdEMV8/QklJ2CARW9MN9+fQtcuFE/jfEXIfzh2fG7ouqStrTcAOzITzgRVwQ9kO92/guG
ExYGCXZ5P730zapr7/mxZeRZMYQ8Gdu9JbQoMYxOir1ScoOcJv+AOUD0HaXGlVDu/NzOo0AzRLFk
DkwW+6kaaj2ISnIZq6m2yoD4Inp3yfCeDOOKVdvaSIs9g0yr1E2hZbrWdC03t+i4H5XQP0aSthIq
XF64f6a0uB/6INcrv0ggYdRBSC0rvO0rQ94Egr5yE12cEf64COta5NPL5pTZy/XYWrHl1r7ghNpz
Lhn7Kn9fH+hCL5Ov9GGkOef4sAvFISMC1gKLUz/tZn0MlCOOjOkMf3Q6tmsg6r9X6OKW+TTeYlcU
rdnVJmLtjCc6Ptiy5Dm89dAJeMF2xMYcCCGoh9mj0NgIB3Pbzfp5e/muv17LNM5TbSaO1sussgVy
dLnETTN5XSkw8Tj/jeimbaYtOBDgUAmyz9Hm68M+3xdns8ZPbbakoyC/fPKBgeUT1V3BFY+0KI7h
vodCM1tp/TfDoKiDetmFSltcD6NfmWV86jX5tmj1n6HQOFOjPPiVeCzRRE7DBj3eull5Oy506FhM
MAWznaaqn2H3Bj0tmzCsJb4qLjFO91Dv871/OyMGJUy7VNGuVwoMF2/oDyPOJ+jDvtVk9OxrE+WY
TEZRsRfQoTffvl7NS0NYmKzSpZ0RuEvKFa0S6E+6zEfzGvrQwZOsrW3CtSEWp0/L6rRUoyA5pXjF
ADj8k5ny6etZXLqz8NwG4AtJEqrf4ilrFe76dJBID3X/vfFFFE/Rlk80b2UPrIyzVE8YxEEqM5Pw
WYYzdpOZ+oEHTjk2lbrScL44EHVUcbYUlmnhf/7yU9tVWiRV8Snu0q2RoksdW0jIFsjcfb1yly5h
ig0U4LUZc7G8IZQyk6Ws5vubY77N/fpZ8oQ9lNjb3vR3Xw91cR/ACqNMjKS9YSw+0jA1QRGns0YC
thWVMTz1cnT/fxrCXBRzMr2guwMT8uR1iV3nKbrOa5n0eboGqJRkQ8cFlkR6SY1NpqgNfS1OTlIs
HLKMJqZ8S0N3U/aIZEmVHQS//+2cPg+4CKA7NMFFpYJvoIWYf2mHKFrxzTvfawwAQZDSIvbHZ6w9
3er8QELGHwxFspH13laEct/LL19P43yjfR5l3h0f7rJATn0rxg8BynZ9ZU4Blh6Khni7tMUYeSUn
lOcr5fNThLYbFQWQDRKx7fL4eFWDp2YsiXPYiYD2BvGea3AoKPvee1chcXX62gBRPEbHu+bOd54L
Z60j8ZeIv/wJKosJ44wfAaXi83wbYYwAVCsar0W3kTa1Mx2uUMHJf7d0samvS28YM72MB9NRH1tI
JGsyd5fWW8dwWqcjotJHmL/6h/W24soyvbJDZUZ/EpL0NpzwHhPswv/XUiQw1D8ONP+QDwMFldTG
gGlNFx7bHxx+7vQ0Ffi41Uq4eGmbwqmidqHzDJ/VScLUEkZdaCU3z+8C47ePanhqrA1yfkfNk0E7
E+YBPgTL61DPZKsIM3KiFqVOu2rrx6EXD1+fhMsT+WeMxXsYCV5f5Xllug01e+xHSvShtMD9vw2y
eEBQ7dZbJQ78U9UNAYws44feN89KvyYjduk6JNgzUPlgq50FfUbYqKIl6NDQZnshqf9Vm8ptN5gU
ovXWpl1x11rSSgR4Ln/CQHweqHwkdmyrxdnqrF5rsp6vJOJy7gBBGJ0A/xIpUHBSHEdH9KJfVE8w
/NCNxyqvKhsF9O80mR+s0scqQYUUIWVXUzV7cgFL2JC16buaQGswjBydFEzVQlCKWyNIos0woLk9
q1r0AW3zurPxNym3WpPcaznd67zbI3h12+jWY1QigQI4J7cNC416tLh/aE23ykCbv93yavk4/fmb
fDhxAF+DqCp1we3qLTzrTbTzEE3f4oSEs6idRpj0/lfX2ccxF493URpVYsmR5QJivNPu5+IJGjeY
6HCp4Y1l17uZMB8cEayXI6c+RT/WgN8XagmfvvpS+kTysc3rGpKZZmPd15gI7dAbB7+PyuxU7bot
mvj34wEAgxVu/v1h+jD5v1WlDwuueFWoi+KcRnmnwaROFBcOfqtfD3Lp6vk4yOJakFsJwZ6sFdwg
kxJbbYZbagsr8eulR+HjGItbwS+r3s8SJqJanlP272Hwu1fKq6JYeezX5jL/8w8LFpUINkfzXHKh
O3jqRrWqlUv0Qo494ywgkKCApYHCXoRFXkEEgJGJCHWwugkVjJsthbQ6D5xGppHnW6+xz3sn1OLB
U4bpuzzEKFEJiEcCOPoW6t5Dj4rthn7J7HqZibvGnM2cGr+8gX9yFMr0MJX0Vzvop44wYR8ypv2/
BxT8BYtQ+FV1Ewjm4lRxxVkKAB3/1FjCrRLKjzniPQUy1P9+a9E0hu0Gmxz83uKzR51Q8ofAfdkL
13nbX8EJ+dflKe5+OKozIV5H4W0xEyprgtF3FYdzomAajU5RKLaGK4fmr6mEXNpcH4ayFkH+KGuZ
L8nUFEUNDJbwvR5XeYkXzglVaYTP53j4HDc9sm0nYYAlFI528G12N4iPyX38EjrZH0GzJSe4FqnH
DisV2QuRwadhF1dA3NYFlLI2Io3VgV8+C/1bqCn215vh7+u4eD4+jbLYDXlkFWVfSgoeg9J9pghv
UooeGBBeF+BXtbWCdtdp0xWWOs90diEYtNZVEfIXnRYi7yZS5IxRdYu98Hk0++eVX3fh6376dYur
IzUDwj+MNU5lSN+7/ykEE0ZJu0oENx/+zJT3LPmNielTJZb3RtheTYm68bOV22UOIBZLxMFEDYaO
8yz/tFiiaGrxn6NT45Zdi/a77FjYZSKxgkSsbgMTXvsk8/9vMR6yQTMmRiEVA+Tx+b5My9rPFGCA
p2Yn7ZRNfNR4Q3fUxr+JtngQftUr78CFWhZNEG5PqLdzJ2SpSp2GRauEgij+h40zYbli4xS8a3fS
Ef88y0kO64W7C4uq4iuA6IMoz4IWi0nGKpzbvqE+qGWIXce9bTRo3ihuKjNw+++TWuomGs17sHJz
xe7zippFp1dp1CmuhL0wmIhd23w342bl1rvQT0Ko6MMwi90aCik80LxRuPaGxAm69qEI4iutHp71
sGo36qRftUL9s6vYM22ZgSrOVFsYvPtJV307SFpX51rGTAkLmzx4mkbT59fimgy2+pF2w1qf8VJm
TLOZfqZF1wfptMVH8H1RGYeam60N+1uwik9Ggn0lWvCYhoN5EXI8kKbwpgyr93LIT6XaoRQXJhtN
7q/9usK0bOCJHYb2e50VoKEH22/j+zHkDg7C2R27qOW103Ehx/j0mxfXopQn1TQIOS3ePc6KIkC1
4SSDyDg11NJhRj8h+bdPHjG2XTWBufAQgLVC6g8NSWAgZ0idSkyDOqSgNDbvU01fsDyUPoIe8Rr1
9kJblh4SuQwQjVmqbBkKgMweAhZPQZgVXfbfKAvDD8I2DdrOzt+sgQ4uPQIabsSYbkiwPsiqP5+P
Cd+wOKzG6CT/MB/9g3Jt7MKtgMXqQ70zHv2H5IDm9bX2oFx9fb9fuN5plVGhncva5xRjQcJztTC5
3pWgv8Kc7Gkq/Kevh9Au7Ze5sY1NCTxwpvd5bnjeN2qIWYdr1IO68VIN28/8MGrmnWxhOhf4SehM
XXMlVtMs5sDfisviGvMsnIpRfEagNHtFrQBj1QxFR7V6trJ03BZZXtwbSXsTD//D2Xkst440YfaJ
EAFvtgAIGlFeoswGIXMvvPd4+jnoxbREccTpf9MRN6JDRRQKVVmZX54v/Yi0+CoU58BNuvDd8ltH
MXJ0DlLy3I3tQ28gxJ5K6QJIjNv67XMLqmUVLp0ecD3XiogReUS/B96gI9LyqMbauo8/zNFIXK2k
OJ40T23er8YivQhIh3jShPOUMUSKnXCL5fObslUrIHYvunCbRGNFFjLchWr+mPXtY6CYV7EiPfw+
rSeqaKxQVJsGcST9Scf14tQc0kKwaBVqVs2h9DChdAbPtCeXWMA97+0hnYiGGI99itCYpPFxd/GU
iCgFajqijPvkrcCIwEELGrr+Q4ag89nnHHYXBNJ4LnN2QqCKBmg5+mlDpKpwXDpWzLoY9bSwDv5l
vccp9S39TK6wGndI+O79nbJJ1r2TH1QPCMPtjX9f7ds36bJ8Pf+ZnpoCnewdWw9aDXryv69kepFC
qRC76Kls4stWCpbV4E1CdeYYOznM0oovgphEx350WKbtqLXkQuSDtfTJDFK5qgXfKQdlWP2+hk4N
RLZoKQHQB0wl7fvz5KHQBaLYyYc6THByF4l0p+RtNPM/v49zcjcF/4BEXhPJTh3rPPBz80nBKNGT
+dq7LSAb3M2v4TDiZHE+OXLyqWTyrOAgkAhpR/uNqij9MMYgOhsaVUr/VhGNlWacuRucOIl0ZCuw
+okUAVoeHdzjpHR54MfSoQyh0ESViWMqiS1dF657MYrOvKhTgQ15Y3Lnqrmk0I8jUrMfxEZK9cXO
hzzLrrrEkOwGi9VV8Div6SJzICZcmKvxWnBp+Zkuzh5QJyb12w84WvrtgCulmkX6QS0hkzj62vAm
+pVe/Rd/r9/nb0WPYUrunFOnn9rllsAfiamCsuMHkkaVg2qm5VoBqNm7OV6BtDKtZbV1mord3v9T
5OPGz2lNGoONOlz01p4/5Z5ZvssV9ug+8O1HLCfcl/xJ5vtZg+ZXOUBNpS1MuTEVlJdTFF7hRuvk
inmhpoRiSXYvA3c+M/iJlbYwQFBk0F61ZCC+Dz7ORbNgorpDdJi94g79cOT1m8QpPkZH9to1TQ/+
nf5+Tn15aliFiwEZhOWLPY5MSwUz6sFs+kNVTnYSJQuxeFXpBbzRc0qFU9efRU7M5g4WU9eO8X2l
EUekxMHDaHaK3YgX+uvQaS6Dlb4fabxdCzSCn5fCnXirHO/AYqgf0sJzLJCQRPIwZiGLh7Z2c52O
OcjJGk7PpPumprSb8taii1U5UxM9taLRecGSAQhCmd9YvrQvi8kfVDNRokxcWHvrqfWUDbaxK8mp
Inekl1/4H/gLuIosAFfoaLJFU9D3AYc5lst+9OeDICfXhSHvxyk8U+GTTsR4jEH0iogPhelxCcCX
lHoUdHM+AA6DEUsOvL9YwivDxlnTDm50r6I352nhrwv/U/T8bfTj71MxiDAFYyYbLkEpmB5V3U5r
aK6mq6273k4wG/5DtmCxUji3Q52IoL+NfXSGVvh4G+SKZ4Rg+r1iCc+Fmr/9vgWcuKmjXyIBtigC
AAccDxGaiF2CSDxkqtfES7vqpag8L9jksZrO7HUnH+ffsY77L+R5HgqDa+khksTtFOeu6U/2749z
boij9ag0rUlULcwUuCVcVf9mmuz8PsLp5fjlKY5OK83s0nkweIreU/DvHBLSKWPjJPArOrvdcWCu
wp14lRurUkP3de60PP2EcJM1cKQEIkdPmNAUaE4pL8ycNKhb6vPcGWc5ycsfOTqUEJNRUaaYDJb0
+MqoVEYbthHTGNRevpVXwU65qiR3cbg4zx85uQT/Hew4yavF46QmBIsHcuRXU59umxkIr4iTjtBc
DeyYZ17gyRn8Mt7RDIKdHbQp4eGaVfEWfmJr/cffVki7FMzBd7VTOt3mzJDLmjieT65TEOiINHBA
OhoSE+jOGGiOPbQ9CKoppCGZtLlRXdFI/EEedFOp2Vvez59GMXnxULuReg6fcfJs+PobjtbtEIW5
XA6jiGavRQtODhD7qdQ21rg2OkR169+f+URQh8js30c+Ci3kdGxwKuORwxnfCnn0nSBSG6dKujMD
nfwgF4wZBy5yRDJ038+gooviTFSDfsGjYuIsojtXhFykqT59rPv2PpmnR80Ia6cxqsfEmFdGmhBS
+7MJZaIRbTqrd5XExavWwLZbD3SsvP8+Fz9XHIrURXzN7UTVuSR8/4W5ImsRHJb+oGiVo/u7Jg7O
7EqnRwCFhFeMjFryaBtXRqSfkhYgWBQ7e9Lfy/RMkvUfI6fvS5hn4PSlGm8gtvlneX0JLcxZkoXY
KHmGqRPtRDPQuBpR4hIVEN6I/WRrpv4kaeHb3Fj7fBCRvM7Giz7AFqTFAXFsPAk2ocsC/siwBpPF
20Fpeiea08FWywFTTX32zKSnD732XwL0q0o+fioZHTn1VF1iWp57guV3LjHlZVNPiqsY//gVdPve
gijZmBsy0p6g9xihGiUQlSS4IXWZ2VnUweII4UUImtq4SjK8lFZI1i3osUfttMvWl+N3PaxkB7G+
CUShWcXxeLN8hb6llLQ2RZHbi+ON2jZPg1+gzjQwN2uutVS7z4XgZhY0t2jmnKyS/EeK29tUb68z
4HSbUIbzGOJ3KwzqdeeTgSrR3pME+Iit4SVL6j2FyuTMne4Ejvv721rWy5e3FRmZxiE19xTQp7/+
LrzEhm0tr7pVuB6cvLdhrji1aWdOa6sf0lpyyqtq3z0AJ1i3q2oLa/2smPdE4/jym7DqIPep/6x8
yBmuu7nJBqSuTRBy+XXAj4D8EA00XzWu6BXeoG6ad3mPhbx39qJ18hP5MvzR/gdKxCACsebDsFt6
YUIPsyjEvOSVJzdzaf9Y8vFPv3/4JxJbPDP3K75JJMzceb6/B72AOj0Ly6D/yMOTXUO00G8s9BuS
A0vzfticCxBO5Hu/j3n87kUxIT5JF0m6AZcivFsA/aGnfvo4NNL40ldOG15qnHPR/xCdsDdAgFoS
eSdgaSqGQXLlz92hHQC7ApTB9+nMlP48SxmC3BVXAu0ErcyPwAkVkTEe+g9/vShijDt9T1kLZ/hp
I51JxZygvy2jUT4BK8zOeryxZkletJhWzSQIJa/0xk3jpVdA2v8/sqCnFuiXoY4VxwOVFWHOGCqP
H7UeEG5z5iZ1cgDOh0UniAb0WPGGWikG/zFxJIvjxtDYE2mYOXMFPSGGZMKAJizavX/Am99XfFAN
sUiT8LL6wPbfFLtoVXrVZeaY8C+viweyp2vL7ZwYueazXDva55n1cfIp//0Bx6pdqZtDJZdC8SAA
s77SuevLjwusUnWN27ixZ6Bbm/+u3l8emuIxWsIl4XkUgshxViVlGfeHqbtL8rfyLD755x2YAawl
dlxU1cqP4lRX1jC72UcK8TaKR3uYcY7EI6EEdBR3s6P3f36fxp/hG7kLqjcMSbyCsO/7a1RETF+x
HesOFrs0RjOK8mD4Z8Y49aZIGdCyQoaGDeNoc8xNteFKGE04MQqRV0FCdtI+E86syJ/JJp7kyyjL
r/hyFLaFbswxMoaDqj6LMN2aCKqCRMySlGdo3SdPuK9DLZP6ZagUUnftT1XPCVdvyRVUdn3j38rO
eB+sjKsYF0zbWuerNHGtYSO45yRGJ3Jd+MCzAMHwkZRBXvB9/Ewq57oZjO6g3OuP5XbxkAC9NX3i
UbaTXdK4Zw/1E5PLiMS00IupUR8nEAeravNaEtnvhddESlZZc62Oli2Qn/nP63HBswIVXepRPxQF
QzWiaoJSeejq9CqMkvu2D7a11pyJ1CmBnHikhcYCTlckj/YDMDPyNDJmdsahLNRutQR6bR09RWSh
bAysXkfd3JpjhWHLqB/ikvSwnodPU698mgkfozCWzznN8KrY2KEePwutvM97+ULJTE+Oo9vO79f5
XBl2aMj3Qy296r7hO4li3VahsM796sXsWmQ3UnVh9HjrdNl7XIgvZtnsfCXbDY2hEnIn664tLydL
DNwxi9401W9tTSvcbmwKp57ywZPKvvDqVn4qp9INCv+68vHjHXwztn2tZhXy8a8G+gwcK9fkCyMy
u5WRZO5UT5jnYuOxDjTRcv0x/pAl1aPrZquVw7AWzfIhwePTbgQgcxmM3CTu01VmiRsUIVsjVW+G
qdqLlqU7YzeUF1kcdB6U4ldRrv5KBUi7OhtWhmV5Q7ugxhr+Qhbsg0zFDyKNPT2UdFvRpz+KNNiT
RN5B1wFrvQ5cHvwYzW9BKN21lquva9lRKZxaE7CsYF2W+ZM8K7mdLpcR2g25dYbC4xxHj2OmfHRB
9dCIwR24vl0rYeGSdNPDQvVX63ZtGFHqxP78GFrjvp70ylHT6VZosldDpWPWsLjCzq1+o4n9rpYR
cUcZvF6r691ogGeVxyk/HiewrmGVjG12mUMbc2QpuUvM+UEgtelmfuQg/1NAe2NNjS/P5GijjlMj
HAYoaU3tzs1UOYo1BavU5JZkhvMzFUv858onJQiu1bm8tEDcrKQ4eg+rHjc/UetX8qD8VcJJceJU
eICnV9jBXD3rXeNWEPycSZSemkHdjq3u+sOgoHOOatsPxoPQ6cTZBWdJpBfgQvwHWcbVwE/xO6jh
tXfKLjCG/CLSFq1HEtKkbSYrsySEVLCFH8J2PRtx7mD6WzpSo7l6XFjuMOfxbiqgS/p+TvMHsLwB
wYhioawOxFhzW4OMGXCzhtq70K+CYHwOmzIk3Sg9pqKIk7jEzU81htKuYtTGWlNM7qCWmq2zRsHl
aaJjyINTCo3lIgtcjWV9MWHwsjLz4CERixcjlOmhMvvnNIqJCcf+PhgDfSVY5qIbL67rQKOYZgma
05QGxfswwRO6KvqbOWkgP/RoioNBRGAasI376e1EPsrx45n6dx2X9tANqy5XNGfUUc8F2loIadBF
HgQcsaFl0Mqsa0wrV5TWmbNRDxy/b1RKrHDBSS2MTmYmz2hB34cyUjdqSpf04oJMh1m1LXL60ume
gQWZYxYcVPdx016EZXNN4XHbjgFgOS0jrsnSejcLECRFhYAGi5vEiSxa6zWhegwnFK5j9l7JYuV0
PUDOqW9uutGwXK0dvERXNmY1bPJCyd2mG9xpArJY6mwhJSYzmyQwNh10JQcrP9GZTf0ikLni14nF
ElNf07rFxUeXXbWcwdKwyxg1QLpMD55MVam8IilvMtOnLRPLeLvO810ymu+VUu59ub5iL/lUe95P
WuP0jFllYouBn66SKFj5FdTBeVXI63Hem2LsWL52lYiRI5ur1mohVfYDPrv6R6jNjjxMLlC5hFts
shYmdY+kZlMJ0o0cGVuzaTZCNm7mgkb0ananWDtoqR+4yPpvNejoNko5n7U6xfaQy7tCoiNOk6or
0hoQB3OSNHp9XxTVRk5K3+YKfy0W2eTgHPc30Ei3giYPgRWKkxP1ssRi61qmPnTDulxRFppxrE/6
nRZp0C8zEdeqOdnHSiDaMAo7V5uhosbsYbYxptpH53f3/tBMzpxU2b4q9ciOErF2NWl+UYL2ptB8
r2vMwBVzTKM5+h2MSJK1lOjw/YTpui6FDw0bz5Uk+hvoQq1TjfwHNeVlKfvPXULnGgQA3zMm692K
oW5q6ksZtoldVtlNOYZAaMYYgwahcuSckuuEm06KyloMtm2pf/pxGbsB2RG0Y81OlDu60YV4JY7+
1YSNh9JrD9lUPGi5jqK0xlEmKfpLqzJ3fkfFpi9HopCpd61OBFEnOzVtHo4cAkqUB/8+KskwL+7A
vALQyEP1Z1TkbYKiGBX3LX1doW1irMKuMBh2VndvqaZ/8oFfygDCgsASdsUoXidBcCj8bCUUBB6I
wVnyjXVdx/I6IQdUZu1LVwTPpYkOJ1NpVhHrjN6QpAmcRBJepyDYCm0Rub5v3cHaDzZGqZmrapCH
TTRNIJeipr1M/emlmpQH7E3o5TGKi3AQ901qXrWtFoEdSD+1SN9VYfyYJdSTVaF+kWvlRUJvBvxZ
Owi9aFLgFN4KRXwO2/lRT9PFQDf/21izb5fF8CCmCvDGjkqMNN+lRXExl5IE/ZKtpa9uWwxcm9x4
QsZ3UOLmDX9Bkm5a50VZ/EE3pOCmVtnv6Wd0orjXPaXtP6uJnGasPyYDCY6mFjaAEraSXiorv0Px
3qj8zXZEYUfjbm4b6vjSlAonSx2uxSZ+L9LRndFd10360FjdlTyx/ccIWOyxkPZU/tYxJEq3LqLJ
U+VosM0h6hwrMfa92YWrVCgPqQTZ1a8n04nNwQslI1v1GlaxEURZc+hUB2sWT6nlTQh604/m67xQ
Pzs/2UetfGNifm1HIbTYph3dQFmmKdn2lW/3SWeXQhHa6pwEniJHG77GV2lsd7MyrekRdns/c6yq
uO8t8UM2u79mw5Y6jcWzPhWWnVYJe4co7stsDrepFTxKggxkNyGMSybHKsLZg6fK3trPH5XUbRUi
BPDEa1FKLkYOfkMtVqE5rGMhJQCQwksxVnaIQFF6KdO2VrqVP6u7ICrsvp4PYlY6jY+FrlBfVLXg
aVZ9oQjzRT8FfwUSjLVFim6YL7vcep4Noqo4MgJ7UECIp5N/VQBLqQrNCeZiG/XBfTgWb4ZgiDbu
Hc9pJ462bCCOCpUghQ08eq2cP1kRZhs00tgowDdqlDxkseSoesgabDaQaZ9Etu3CN9atUK67bFBc
crqegMexhuWQk1f94GQzZlBm/1enRc4Jhw5c9AActSgEpwWbKud3QCYPgdHcacjuCMXWvWVc+FGD
2bfMFide6GMDUHV4wN/IjcL+ojGr3aTGKIK62rWSYlcWCmmisLJsi9eql9BwzDkPnM5kfyxH/qnW
Q+P4c/+Yi+lVkkmuOOifTVf4tqHhi4LU8oFmD6z5oB6MQrQSW9LLYmd+sMOiYGjfwnl8LcxsV0TW
Vvb9Z3EYVLtfsrWBkY3e1KJuK9gOk5bWzKJD9Npp0t+oV327U9SPWs8u1D5hkyEVndQzqJ42WYdG
XNvi0H+mQOVsATMoLZgvpZTgUKXbxKHdW/Kooy0hNSDOPgg6O7VMLyxnjOLq0emR5BeU+FxEuD1G
VfpKD2p4pSU84ESksUxNK8OlcXpchTHdj2JVBSs8126NDvMUBfsp19KA1CaW4ealuB/jUXV8mFkO
L2uHQndJ80kcOQNwZz5ODE8DTgzQ576bq+W2EPi2erVqnLEQ9rMkInLRCR/7IofDVaINn0rS8f4j
xKJsh4OfUzY1opBqVmxTqW9THpJQe9d3PWcHXtiZYF01ibAlHMDNKMtvGrXMd31NdM+laZdK6r3M
d7WV67JdNWKCZrqNL/yufolpj6fxRsn2mjhsE7Z5O+I2I/u83bp58ue2t0ur5IA3C68hUWAT8XqR
mXbU7Eq3ZZdSoxynyImQI8j7z3Iy76Vaf0DTuzfybD9G+Y5bXYQGg3OnpNpmW1rtFVP1UQnjJpun
u2rAiIA7kdrSxRLLwjZLxV0pJy9yYnh1HUi2PxTbcCgiR8TzHE6VaYsJHXFqBfZqEoKLyJh38OlX
ZT0sj8dxHGHaoF2SGabUkMnqdTOGsoePe8YSz+7CaPBUpVkDm/fK3oSq3hlup3PDKBN0VnOTXfpN
elNJxeyUUui7gbn8RVBsvRYCXs2IhDVSkx4BH58QLk4ULuALjdVm9vVVafZvGtWuNhlXVlA/ZGMY
2/mgfjSqONl6ZXFd1NgOYqwf8da+GNV4WPdCeC+pwWtQzFdiiN7VEv8m5UtiineFKt32yXK+WtLf
pg+3oqI/isJ8U/fYxlUd1ZW+qu8hGrraxBcl9544UnzpchhHsal6cVg5ddrtmiDeNZG+aqmDzBwl
EYInpxIzDqp+X2hVcWmEHcANX8tXeltijpIb4StcY6/hlrgF8rvtiUrnptvmc6oTOZuJo8bxpVoY
D0NirTQzbWhUTIIHtaj7HYKbyFa1eSV3OgBrNbwBjH6vtt3sNjoXO6Uvt4M5Oc04roeiJMzXgzs9
Kmgl7at7a0hvtSZUXWvs7sbW3CH4vSzxkVhVgHO4Tb7GkZrb8VASviiKVwbT03LJ5zO5pbModwQF
2j7pbHydpg/fFLhoNtJmCLUXVVHhiYSmO3NP6bmawDRPViFSklRXN5Xhhb3lyOVWbG90k8PqJk2u
hLG+1Ab1XdKR9Zf7JlNpXKI5Cl96rrm0sCZpgRdQZ7wbE9jgKvEfZg0xsRXAnxRawNhVJb1lWfxY
9hD4KIANtjhX3GJqJXjiTMHjfK5hj4/+2zDoHi6FvZOx9dvIZF/GyQcdMWfvQBdqGy+sW0gw8lZu
c3bdmV5Y3BJJF0qZW9Ti8xAAlq584zrnCmDPFiZPffYU03i7rtVGs5NQCPZFEhd2kcbzFhni6NUw
Ct1EyK9hFewsVXkz/fkKfQDSnyl8CsR8oBiHM5ZaqkSGLZi5Vu6pH6YaZMNxmD1tIvkqqOFBDJsJ
9LVpF7rPoVfEGzPvnqjmQZtH+HoIOKKTOb2ZjEnBTc3Yw8aAjUWKmCKz5dZqV9A6rG3EgLt0MPVv
1cRFlx2XXVPstnyM6LTL+hNZ+FXVdIkz+mP9kgqxO/RmvEGh1XEhJDggOsps1PARFWmBgy0x2XLV
4i3t2thOSN2s5dbMSVa0l76Zu/yMCcFWk62FTGazGazgVqr0+zoIaw8qM6HHoNkKhPp1qMg3ZVFx
ZzQyxIPN/BRTw06G4IPbyu0sJfUqF8QHy+TqJ4sdRgBjLW+tMoVGHlqinXG9WTVx9dIFMBKowW4q
+WwP2qlMMpk7DSEJelk6Ar4nJXMtNrJA15aCwLBScbsYIw+7V+p9XD52idddpM/nUHSncngaYGWV
TPkJVlcwxM3QGQVNXVnrmiSIBoKJmiWrJ9aZxOQJ/bEC0RzBro4FmPrDHm6QMrFI24ncf7wtomQF
/WLVzDqepUjV/MgdmmobcNT6g7AxUrqXpe4MO+iEAkJBKwx0g8LLCY607E8WOSuwvcOu3Ku74q66
q3bl/bhBxskdwVpzpRyvqFl51Tlly0+lkEIzKFlSmIz/lH2O3q6U1oJcw7drXdGZVrkb7PB5WFf4
95wb69RCQqYvge1cCLTHoiRp1vPaMpAJk8ixremuqx5Sv/4fXifKblJn1BhJNR9ntPPUDIwi0qnC
afMmbkKMZrHktWMMb8dCU+3aAJ0thxslbzdtOyp2q7eOrp5DUJ142G8/46hqQZtmHzSKgkgJlInZ
kyQdvag//J5U/6cgcCTqoEVPwpSTKo/442G5ctchaar+EGaNyZWV+1RPiDUJNSnoySKNLeuoZaNy
MQkYvUpVPzXZ2Kl+hEsL3Sl+F4CCaEmBJpp6XXV+bAt+86hNBbSFjnJDuFeKsVqlc3gl5I0XSDgE
+/GoucOA8V/QxedIc8tu8uOJEBigBBKpXh2zUFJpDmeplxCkotOMsoMkPcaNYcsyS4Yo8vf5O7HN
4NcIqFhBy4yC/EjW1SexP3VhOB9mrJDz9I5GYiczGrswI/f3kZZy2/FjYduGcGKx36Ne9v0ziyQ9
atE2jIdBVYk1ZLrXRY7WR8X/q+ucNRdyo//3h6Pwt0iq6B1dBv0+pKlkZauPyKr4TVt93CThR12Q
Fsj+c0cKRSveF7oQtlH1uFEEkkc9teTADk280bRDopIusB5+n74TX9PXMY5NneSahqoal6ADHiIr
g9Rejbdf+f77IPqJ5cBCQC1JiZ0Cx7E0Mw+NqLcKoTtM5RCuIf3+EQSZ5FHY2yaZtrqh4p4V2Wuq
GnutFi6TWdnWcrCaZGXbi/VVmUseu+lNOdXsM6a0rcx4O+nZThy6myxVX5Qk3c6hKNszhL/1WIuB
A7fK8Sd/3Cip+SxW1raJQ9onEm7bfQJWPDUU29cxclF7brhxFFzEU9evoAXRdhwFtwSHtD3F7XaO
YmgimXGRQ76VomZajdn8pMjTSu/C1KEG+DCL/C9tPj9i37IeTf3ZnOLnLpPu+kS/nARBdYpOoZs9
nfAXUuvXvi51m72ktkkvuHk0RHYrVve/z/qyER59GUz6UqOWKRD+oBGYWhFIdc+ka4R6OXfycF7/
PsLp1/p/RzjWpypNKpiZyALtqsJJ8kMiIm0hUa/Ht78PdOZRjlWiSZ4nRWMwUCi8izpsinMEuJMD
fKkPH4ViUmK04pxRH5aj7dDHCMGKM5vGqQ/ta5lW/r5psPHGSRBRAY/9xkM/YNckvUzp7feJOvVG
NBlokyUu2K3jjoCy76dqlunpaKkBmfIlGCpbRw84DH9/H+iUfouOYBqCkTECHDyOOZo8nHxswBjJ
Xcwfh/WsrU1X3Gq0BVLs3YmbRnLG1v192FOzqFFUV8VFJkfG+fssEsmx3CVmcbJar4kih0AFyeE5
/OvJafwyzLJcvsgVfIscmNDXiATHdJcVf2P5PRnke0GwzjzPqQAVrPa/D7Q88JeRqFGlZPFaRoLp
X9/AQHsi2etVj4sAsfMoDTrtZUXySzjrQXJCOfNt6GUSvgydK2MRyFksHypSdHNIGip0yo7ILt3p
sUb9NXr+/eWdG/DoI6MiRlVRRuzbdO9SZLmleVf2UO/V0BlMAwVq4f0+4OnXyCUOi3iaBf8xIv/y
hGncjVKQ0aEiV7XbZvjvBbVjjBmZ0XMNKSeH4q6jLgAbvoajZ6POGEgi4oeDIf2xkjsffE01X9Xh
uZ7Ekx/Al3GWOf76SJk8V3PHOAPGgHXwqAxAneWzLI6Tw9DnsAQe4k8EnDmodSbgiX6QPoSP7kq7
iOm/BvO4ty67vb7B8isLbd13xLvf39gpiSabCiI1JKEQK457VityU/lcE8/H2yX3YA8HcpMJfHbL
SbbhX9BizU3twCBL3HO6fGnZPI4PzK9jH331BBnkjw2E+WaoPCi0JkCr0B4UpXb9OVrr01UzGTe4
tF0ISnWRFMZ1rCjvSHI+f5+DU0JB5oCgljZA82cToOFLapRF0yJWGqHTVzu0WbiJqLHdXRZ/2k29
EtbmBXmVeloXHsU55xyD5/8xFf/+hKPTil7eygpnZHvUTj3IfJvxfb4N7wKksaRCzvpZn9oZFnCe
sjQQI6E50tRxxZrbYJI6ZEMmFHpDGu0+El4RZVZk9wW3FuL3FI298/tMLy/0xwv/d9jj+KXl8l4I
cz8fIv8pkbjh9ZvfBzi1K3x5ruO4pTckBO5GwzVI/muJ7yANQBvsjfacsvnkg6ChhgBGleIHycYS
qibuLJnmrnGmgv/W+uL/EL6gZVsMe9Cz4fH2fd+ZZq0KEfF1B8GikDeJ/i5BiJWk55CNJ65zxKz/
jnO0v9FfrOO7qoFSjMiZDNq91Q3UBbVNnZg3WTZvyvBWnbP17+/p1Hb3ddSj9RdkTWJEwtAd4D+b
43MrbfDa/H2Ik6+I2ocOrQ30jHg0gclQo+jKiMbHqtjpk35D58eZ++Lpr/bLGMeTJ5iRoueMEeP0
COM92nRrUbDb2raQ6B3YN3fnGrhOvi8QI/RHwk2glef7uiiEcaxVSDiHLqjt2biL5c+y1p2s+ju3
preUusPujGz1BJqCew2YXgMJrkTj8lEQGBq1FkU+d1YyQdzMKnknC7iSjrHc2H1ZGG46kALWc/0m
a5NVXtVXFOBWk9kV9lCVo4Ps6oKMAc0zymsqUtFNxuipEocW5Zv8oRXdQzAqRF/QB1vkhTbNoRqC
cO2StLyw+n1ZLK/92xZEconmJ5yPMCMxtOOsDOaufWLhSX1oi5Ga93ChN91dFXOTlcygc6lxnmsT
+LEQlxFJlHBFoOME2M73N1ZrvhBVxjQeAnPatNp03Zjlx+8P9TPzu4xhLSJRXtBPH+dAnEIi6Go8
hL6yi5IJq+N6eqhnzix9Eme7GhuvsOTBjUttFaqp1yeFgDmnfKY36+d3DeCJ9l2DCPAEI7VsCjUx
0xZmJZbDmpjQakVfX3bWlm6Zs+O3SJ55cQ5aQEnHUYuvykOdLZeh5bhU6Lwwc2e6njxlNW2omJyZ
3R+nCrNLalmmkcRA9358WibVMGaoqOaDAVV+GxfBH2A9gYucaqsk885Ucpr9FPVTz7sbQUQTIZn3
uTXhgGyQ69Oqa71qHmJqKWd+16lZIDNsUV9QDFLfR99lm3BwQHBaWnoMG8nYbvHIm51wI5/toTy5
wiRlScAZfDv0Z39fxTTSVNEw0BJSu+GNSoCSXaZPnQe9y6v/yP85KmXGv462fFNfou6xtwAYdVl/
yJSSRA8et+lgbjUhvW2sfJOrxqapmjewrBeNr1+080qZblnrjY8Z07rQr/vQPNd+c2rj+PqTlqX/
5ScZutEERtAt9++0t+vexoK6ei3W4ssH+z0ltepm/kMJ9DpwzzaM/fisjqZjWaBfxh710ZxnhFq8
aJFDJnXFx5HOLY1uOQjC1zT829aZDoJTu9bXxz06PsUxpvixdBuZ46NVfPjD5++L99zfPzo6xyrD
9qzlxm/INxF+JOI5oNLpFavSfsBeBFXguG9kqHN6LYzl5kaMNs//h7Pz2pHb2tb1ExFgDrckK3ZS
6mpJN4QstZhz5tPvj1r7LFezieLZMgzbgA2PmpxpzDH+QLNSV+M9Esw4Gtf9Y5gmd4Fnfh6SbHSk
DK5nLEftXvX1DdnDtdOD2hA+sbiUqMgQLSavKzwUnZXxEtS9XQBZ1cRvSXk3CK//9y8K9xhPMgWJ
vXfMHwwCUuyHWr6o8CNuSnvcErhfHYgs4kkGSxgLp8UOyIRxAJOtjRfG+gNb2g+9V7/iGPEqyXW6
+4vBXMVarPhGzBMxUa3xEqey3VpPUrpxU62tPxy5uJM51WlYLmYljdI+LANvuEip+UCV5IPf119u
j+EPv2t5S81KlxQoaNSbS//IGnUGYPbZeKkH41kGybjPIkrfRuzrdjpqwJ1Dze4bUImq3yQY2g9b
Pah5F737BdyRBjOG0NaS7h36QxvyhiEvyMf7rpJUbKKGzB6McrLHUXnqurzbA0hV/mL6VGTMyAIg
YL7r2EitYAjSlPJ1y4+T+qPcerK/l+X+k/D8G2DxXgafLAoK7it/TsSECylxrT3O7LvwEJ+Eytac
6hCV9ta7b+0SuB7X8hZM2yHQ8nhABkX7po1wN6ZG/FmpKrJ9xldJa0P39hpa23PXAedlfHXyT2Wg
dK2eDBcvrb7j1YcYlRr8QC8eOHGxydpaiwZZS2ePU4N61wCLc30I4imcv2q/k+BshTFwHXuKHNr3
Ay55yEImYNsw39zIZda241XkZVss6AqachmR0eyeaNMk4M5uf8n3jzXegOQvaBGR+cMKXrw5NUHg
ooBHQs4IlPhLf4AT4QyOuG+/JOfksFWgnE/Dxda7DresdQxiE3u+RbhCuWRZ5kRAv0rg2bdHtRpF
19HvZMbeW8HxprU61ej6iz8MEuKEygvt7NFpunJTrGTeUssBWTTn0dDEJBylwrdLsWpaP6+jrEe+
6j9+ZuVDfAidOekWX7ZgM3/o6LeiLTZ4EcpdOuV/ooFhfNQ+QwBx64/DS/3d38WO8N37mfzu3cqW
7ZBXG7aJwsnY2Hwri3JOq8HTYFU0X0ZvRxw2odXKctpfqtxD8TWcma4Fdiq3p3DljL6Oslz6o+Z5
ci0QRVH6F0j6Z61MnySAyY5VNO4kVB9QX+o2gq4ODUVEGWV2EBd/ysJX54rS+a0FM4Rqb9V/Qaro
1zipGzfsu0oF+42KqjHX47B5UhZfr9KyQpoKZlAqso8oPv2KWtBnmhS2Rw1oqz032gHZGq6IrfTW
Zl85qK+Dq7Mq2tX44qguq0IK+//NmPtndXCCvcV+lxy8KpLH2dc7/ef/Q8pvK/Jim+iTIOSWSmSx
gNkRmia01yDZleFwH0p+6HRlGNqtaTlNAf9WG9ykTR+Q/m52UaxRdgd12yYS5RMPIF0URr9vr7aN
WVEX+ypvioJSDz9vPIdH6VjdNTt9Xx3q4+0wq18BdRbqETI4sGXRo+kBDI4e+dsg33fqc1v+nKZf
njK5fhps7NKVS4tHOY9SpEpXACmGJojJ1GXdpRD8zxFiUY45lt/6ajab2BRNf+8CA74NJSoKsrx/
OAvnA/lqYZnKpDdUz7tLDLva9q2Bhey3Gou4esqw5LLzKezdoYh22OiFoIynUzsWJz/2QDpG5rSr
4vZcKeGnCsFyp5VytrkY/yIXTdxRA6+d1BAI/bSs9mKq9HYSVbTRdERovTB6LaXg6HXD5xjdZpsH
6TPo+JOXDeBdof7tLDlubC+uEBYooi9dIf/Wyz7ZmNqVo8OkZQBfmSoAYm3K2y9QBVLFKopEbDbi
j3KY3yntcLq9etbu6jcx5t9w9ZUjn5565VPHN56qE2jR/ABO82uFfs7Js1MXr97hcDvk6qjof6lo
02OTu7zdFNnvarJWxPUyw53pDcDnb0dYuarp7/B6gmdFSX95m7R9MMnN3LFsBsh+CEMrzsj7xAlj
+ePtSO9tSliknOuMhH4i+f28O68+3yhpzTjpkH0kvzzk4oBLbEaVHdEZGP99C4c6AjJQikCZ4cj6
TZjAcUOEpolEaGjJRU5TiMVecYE04Aam6dtCOn4OM3UvJuG5t4bKrnhfO6YZ3imFLDtTQIfy9iD+
vIsXGQDfaYYdzPqz4vKFZuQtyi2i3/w5wuvH+tAdB6d121Ny1jbW28oV/CbU4lD0zF5qetOrL/X4
pBRHeubInGrgZD/LgoAZc7Jx+74HcwBVvR7bcg+Vk2epWdxwZqWR0xclbGhRvacL/BnBK4SZKgpM
ag6DJcW8ta/ulSE07aYwjFMzhj8hef80a0gxG5/8/eWgGiLy7POq0XGwWxxuEXjtvhpGixR5JiI4
IC5n9QgMqxW7VG3Tbc6mrTha7KadgwD33tiYiD8r8+2kv/0F82F/tXLNIPf8kI4Ykw5N95D86k4I
62AS4R+GM29k4zwcknN2yF9uD/395qRmDUAbpKaKPvoSP1mOgZlMQ4AVOh3vdIKXn8M0/3U7yNrn
Bc8LOhmQoUwa/XZwhYppNBYU+iUw4/sq9PZ6L7WUx6O9mo6PZiAXLljWE9zlLc2KlWIY47sKvfiu
qV7pZjHA8E5OyYcMZd3mPCfPcLmO2wLi72/kORgKxBJuD7wYFqtbwgejHWJ85QWZo8TAAAkyW0+L
mbfk7S+6eUgsLgqtVWHEVEJ9Se71s7X3z42t280FFvm2dOL7YbFpdS592m6mSrrxdvpiVZrMuGDT
ygdpj5rPoX6F0f4lfqh2PbAhWKvk7JlTbmHqV64mqu6k6hQCdN6uy8+ZGHKLh0DD3Om/U6q/s03D
7LsWQG5Djf4vlD3n44lHCTuBK55k5+1IcX6tPGsy6wvQUluCvJLEG9ftyoJ8E2KpjRRR4jfjnBCa
3bnFB+3YHZVDfvKdeUluZaOr5zt2V8wb80cx9u14dNODz+izSrygcfFy/hCkguTG/vAYZpXrT9Y+
irRPG0tzddrQnQQ6x4X/7r2ctlkTmOH/jjA8Rnu87vce1Fbq9oqTu/1Rzne3Y26FXNxjItzVXk0Y
Z2MAhi8mp+s2DuiVc1InM4EkBimBx+NiD5hQ25Myy4yLOAXA8Uvxt+z5iTMl7cZQ3gP1ULCica/N
/URKDn9ynKuboO4AFg8ekeodchWjgVfIdGwVW/oY4IVn2bQ4ndjVITAeoXc78caFsFJhfBt/cWKO
audNHqfXRVf3ndulWKrHu/LV2M3NPv7U9qJbgLrECnLaONWMeZ4Wt+CbsS++chENQMXGqHnp8qC2
fT/ZyUj9g7bvI2dIjJ9FJr+mWoQrVXEMAuNFSJPO9bLyaKgYU8mUhA6pof6OM7Hjt8IOQ9YgsPvR
/1yPKGIWtONToX+cTFRNxMqDDQdp31Hz4IMcVZJdJ7LiFlWTY5YwSHhdJD/1Qafk6HuKG0TRz0ws
kmPoj9OjF1ufaJkDKhThpeoCBOYBaZqD1jW/qsH7lYglsG2j+liq1TMiKPd11P2kn3rXoN4BrGXY
y14VOB4pRYNsjB02+j9pnT2lifJUqP23ysrcvjO+G6ki2lPuu4mPaGBZZy9T4CPh0mmuJw6/yxIh
EylHAzs28AeLLn0k/Ly9t+ZvvpiT2WVhVvqD+8Df354hlpY2gT6N2iUr8Gczi/EhM7NznpUPZi5Z
thxXrfMXETk3aOioNBCWBUtaoJOc5ZN2wTPLKfUAaSPP4W460V8+I/Wydc+srDr8MbjZqAADqrQW
I1QroRO0mHjiuTtpdyUF0rm8p++7122FsPeXKUwfdBmpD3CrAXB6+zkLOVeRzBCsi4UyR2NIrl+b
divNqjxb4OL3YmTA8a9iLe+aXIwRPYhj809ZW7DRrnj2d+gG0CtXnOJjuN/yJVw7vN5EXBSBZvGw
Lh19D/k1f4ILYM+yf/VXWOWHWd5ZdNVj9lzfFVhIbbUoVk5oUDqgg4CDzCiXxV2nFWYrh6qgXarm
PHitU+vg7CDb3l6bKy8YvinoQV5ndLbetQryLFHysEyti9A442j3P4y78rV48lUbmyMEsw9q5zCj
1L03dsX7O47AcDfnHgWCb8tMnXeTOTQU1i9xR5lDhn8a+Ft3z1oMWqizEwV3N3a/bxdnEwd9XQuD
dmlV9UM9JI+JSYlFLroffoHZbaPLF2lQOjdV5V0M20VD18r2dQDPXRb6Bz/BnWTje8/Ttjh+OAn4
4mwY+b2ssizoURVMPM16Z9pPnd0ehMdw9hT/EB2z81995jdX0JxSXV2/foJ0Tihgptom0f2ojVwF
2dZnnnfBYkzs/D+4GkSp32Ec8cMIqpzOKWPqXP+udHB32pEc7ZqHLazxyq4gFNQui+kkIVvsikya
6HT6Q4cCWYH6B3VfdJwj4ffGLK0sHCDpbAlIGrwnl5dE12tRlSASwIg0EgNH3klHNftz0iBL5Ayv
OFZt7If3Uo/cDtcxF4mKJBWgywIRNegztiKi04dO8xnc5hFdCvok3a4/ISr8oSFbsr5ttUjWzoE3
0RepCjaKVqrqiYcHAcI6/lHAsiXHF7p2eUhnn1BS8x0OO2erV7n1pRfrc1IqwOOZ4F0iUXMrDd03
dujGbM7bfLk+6QnS7mIqVS6qt3tg6FRJjeOkfhHP/Q/lXjnqDkomL/QuqmN44ro6qXfJITpDOjU+
6J9uR19bsbSe/oBXeWYtV2yQVkkdx1H/0mPcooXBcxtb+yo2NjbhWhheeDjDABGgWb8YY24liO8k
ASvWkB980btPKkBrYl1uLNO1+cJ+zwCqBkgFgc633zIOxkTqMlO7qAX3Uarv/GZTfn8tRQPjwBlp
cHCTvr+NEURpJmUTxaMSefHqpDrxLj94JwulaXGP/Ahvy2C3Dc9aGRrx/g272IBJZApyASGe3jWQ
MEz4VPV0ey2s1MMhFHIScvADWlWXj6E84ZJTclQ+VEoPk1shWB47ymHYUXb4zJmytfLXsrPreIsh
dZFY6lmEZbdJHWUngyo8lYf4uaZuLbnJ3WzFVTkNdz36+y8bY11ZkW/GujhRyrpCt3BWNFG9Xb+L
fs3YDiyd/YMCWMYNLIcawcF73OrXr1Qk3n7jxYniz3Ajzcs0wNwmAJK9dDTd0kW7CEHLnb+pAr/6
ifGJ5DJn92lLPXbJ461W5rF1gVn3KTGxE9JB9vXGsxgYh7/5pFex5hV8dZknYWP6VhVaVJCKL8jB
lniZtntPsYuddWg/yC/Ka380641VtDaRaEWDeiZX4wG/mMgoVSfYdrl5sXrd6WLME2TBEdUtnYSV
7Wdeh1nM28BNnlaaoF5GzT8nunxGdW8L6D//1MVN8CbG4pTUm0GIy6Sdy6fTfbM3DwIJ2HBH88/8
3N+jxQU5qkLEXttAnW6MbelTNKIKlmplYV6glkrq15GduLE05LWRwVulogOv9N2ZOaZGYk1+ZHJ/
TzhaKUf/rD2qnJfZLv2sbAznD+/83Xe8irY4VzLJ9IQSJznyI+FpcNOd/FH6Ke3TXfyxE23vXksP
IXrGO/NYAMiRv+PvsZWxrE7l1U9YrMo4Q4hIllBBNPsGqeIKU5B40j+0hQATs09sVKO2UHirG2F2
fpvVSVhHi3tJ82sx6SKdb1xqCLVpD6h92bHxV88WPJf+G2fxda2hngAByuZleBr2Ueeo5+nL9A/p
4A7y/1wtg6L8f7/WSab/Dbn4mhO2YGYciuYF0VhEhb5F7YZTwFqCCdBfA0aCUzknyeIpbYnTGBYC
5+T0U3/WD7mPyqurOxHKPR0SvdGpxapFtLe7GKt7D/MACZVvlFL/tKquDs1eAArVNkjZNOolE79U
4a+NrbcaAAEnauxA+Bni21M5xkJHEtrJYuup5xh94fsSp1nVze+by3hqP/+FZyiFEErgAJEZkPku
oQ0kdJfHgWt9EBIVP2ndLaR4RBJtSwdo7XLToGUgfART6d0DOpZzr+kzJi0TH1tLgQbS2IH0oCRb
zs6rtZ2rSEuYHUXIONO8kO38MMh29m02kzIc6TwdrI8ib3Y3QIZz49BcmzgQYexmyiwU+Be3gZ9o
aHglJaeYF35GgfrBGtTj7cWxHgKeEobSvDyWi6+UR7+QvDx6sfIU2ikKo8MWGXOld8ZaoL0+tyjA
RC6TSmwcUJ9LdfWPn2DwMzzPT0a8ZGOqNpvZ1ZzfL0/+62CLs2mQpMzTElWFP2IeZmip547f5goc
nl8H67RFqF07cqlfIOSC+iE9n8WpgYgb2m4oAV1EK3FnRbXUcszkb9KC6yjz5Xp1RKCW0poqQvgX
4ThfnvRVaydHVNRGl+9ucKofsz1Lae1LabMMJq9d3NexFw+qQpFqHlvE7s/9LsM7LvwIYZl3wdn/
OD6HZ9PtwLYqF+8lBTlwKA6m52zdpebWj5iX8dUHCAK4bZKXJS9qOYk2yuPRF7mCjjhVEsp6OmzB
QoJQx3Qcyo7tmHntN8vyf5kgt8Osdqc8uIBDcdoKoQBQ46GdZuUPq4vA6EJaR+5+cItWC+3aU91O
7U+4in5Jki64E0vsxaROQ/VTjD51ExYIbRMjI25kiosgR/GgDKaxHxKrOSR6dJGlPNxBz4hcMQob
JxkxPYW4i6j49xipUsSihEMhdB/FSnpR4/o4WsnvKqLBUUbervVqROLRXJnq5knLtBi12/hb3nUY
angKWjJpz5sBfXBUDaGyGLtSAzPdyyPmz4UfuqmivUaNpe3q2pB2qYGCZtMiUBnGnwJZ3od5/7XU
Q2w50h8VzOw7FN555AWky0MXd4cG5yT+AanyMpx+N8ZYbbwvV04bWr0W8iKAhWCFL6YRKAJCsdBN
UTHRHvUieWqjrWLfWggaCxa4AFiXhHm7UrQ0x9CO4gCZbIamagh7Ncn+uX1ozpn+4oyBAPlvjMV2
NMcxkCsx0i9Ze7CE5Oij5tnGzxWOEIJxkodft8OtHaCMh2I7rXkecktCTK2lWcpjwwQQABPQ9U7+
yTpEgCr+KhmZPx24O57l4rt2SRznPcykykSQ54zWEct8y0105cTE7V2ErQHGYbY2WUyQ7NdVntIk
aTXVzsQQ7xDflkrr6+2P9uf/826SVLhWIusMOa9FnKIEAFmouf8iN1pyFAQx2OWjhCeMME1OqxeA
UvJYQbCbXV/2NC7CLryrDaAjXaKiaOvp5zpgCTVmEO+nAeGpQBIadN2No9Zi3hyKCTAaMbjPdbWi
sSh0+yHD2230jBotX0ugA69G97rnfTCrznerSR0Rza0Gm/edhzRqsBsLr93jLLIvPJPbNzDvmqYg
l8Af9D7Ni/iEfm2xQ4d+ROMpjqqvihT/KBVpf/tTrR/xXF4YjJGwyct6lj/kslAV9X/6VtRdXDgg
8dk4Fr8CJydVnLEuFr3Iu9lxTH4xutOYI51h3/4Za7kcDIP//orFzS2phSAKxsirwpxFz4uD1FZO
hoyql24kPSvg2jk7/TfUIiP2TQ2jRNGIXvxYOkz0fR9LNfbAm/lMnRGRR6rdPaJ99xrdCUc3SvMk
dEq8Vz2sUdg22gNAKuwEw/ZJj03NgYLEEy9K7qZJ+8jds28D6ausFMiaxAjZS/VdasBVHpFxHqr6
H10LQJiNE99Z+tLJ8YseDed2nHjlUyY9o/6PJG0UnUyh+NVlerzxlnp/fEFLmRu9zDUp7ZLU3JQh
5iqeGL/UQdm5nKOf5Sp8Gsv6OUnL1k0aZOTbIN4qc7/f+LiB8mYELIooKvTxtxu/KxXE5M3eukQY
ZyMH8SBI2AdzS2+so9U4lLNNixcw9ebFxg+1oZLMseE91SAm3oznIK6/B1aztV7fx2ERAV5C5RXv
pHcwrRJY9BDP3V7sMw7cB0z0aDiTJF1u74uVG+1NnHk6r3KfVOubltRdvaiouYaJvEt0YWNDvF8R
b4eymJo20oR4Gig7jUPoGgpa61V4DESUiMPjmB9g723M0dpeR3DHxDcBg0wevW/H1LA68aJAQxUa
A8ka+WSNF4P1uSsL9/bXW2tbmdehFpd1nEZDrEaEGvbBB/FHQGvFeqy+6I7yEnyOnekjzio5Mjy2
KjmBam8pFax9WgNWMFKVZD7v+J8opCOW2/O09xIV+JIwIOsefo0GPXTaonWbwfw+20FvjHptzXAO
UQQiy9JBEr79vuUQNpHcacpFaXw8pXQPUULJ2JjE1W7BdZT5V1ytzAgMrVqFozGjD47Ffm64YG96
V7ryfjzVs9eio366PZ3zyby41eHR/juwxeae8qj0ZmDxJcI9ptEvRjEACQI+rKs2mt4bJ+XqzQgC
DV4RrwBupsXG0LQsxK+Cpyv6D7kdOONz75/nZTPgvhl+DdyZ6ePZ9YfYbY+VGwlYt2y+aVc4aio8
iP/+imXtYRzzOQXkV6jf84vsZN/SnXmaPuaPKfpZwHT2sWN9N10EUICHRmfcUHzsY37d/vIrxx1A
CG4NMlGRy3NxZwZiIEulCTAgFtG+8IrvUUaLpBVfbodZ++Rv4iyOOx0lhjyoqFaN5/THsMcVIqxt
5avq9IfykO2HO8upfxY64rO297M/VR+jc/G61cZfW9qWAvNGJFOlhLVMiYSmmIoQNw3wvuZBd/qH
tLStR2wfdu2p/5w94Np1e9xrOEAizvw1bkjaNIst69dd2ic83i7aU3GavmSZLRVYvZF8DQ50il37
j+nbjYYLK7Ynt2PPq3ixqd6EXuzjbGilzkzphM3abAoI2X4vHORN58S1GtqbOIvNW2I9MmYjZUEB
X6qLykmcP6DJSdVJtzFucYrvxWv8z+2xrRwYb2Iusko9F7yiDgINLDwWOsI5ARkVd46RfS7KjRLy
yqVGKAtzSBjpqOIuLrWhkMirxkS7eOT3FZ3trBp2gmA6Ad5gt0e11kRETh/6ENhpkpxlMlV6rUXd
WJ2P3vAov85tWukc/5rx6JkzbbRTVtfHzE1F8of+/RKQ3iPQVg8TwaKTtm8PCKQc6tO2XfbqVF2F
Wex8FJmspJdjpiptc6fw61+5IP+EmHrqvOai1aW5se7XjjSEMmZyKpQF/vr2/uqkRlCM3lIvfkfq
S2YfPIvpplr+2rCuoyxWYBIHdZhERFENRy8ckGTmQd1FLiaY/qvhCN4uuUtP4bfULcrNLtR7W3Qe
v2DracfAodN5mrwdY1TqdZwWpHZtgKYL07fzDoDgYdv45/gu/S7sqBbd+4i7oqpsm0/pB+yKneQw
0598VzltAwfXMjIofeQm8H8UuH2Lk64apdCb/BzUG3Aswz+oIZ33YE/l/iKerAf4asaZCtwRxthe
+KJ92dg6a6sZvohsEBkC3nKbimGdqILiza/dOrEFbpb6Y/vqfxc/xPd4kp4SHCjcaBebNqxIp9nC
PKydEkSXVHYvkkrLzVQp6M9LJu1/6iAu5lVtdxLNA1aoG4t7NQ57FhSHSL912c+aPEXMwjDSLhpm
IaWofhSLbq/jOqZZl40vKq/cH/qsFsxn5dK0Fhs3LaZJ6kaFFU4eaMEmdmvkKx3xq74vDkV+vwXN
XMmp/3CnAPPJPB70ecdd5Z1DIDSRoQyQA1Th3BjpUUqjQyA2p7hRXwW2GypZ4en2INfOipmv9f9i
LsbYKn6h9e1Aob83HJGCX1FRYoz/YtJ4Jf+3aLU4K7wkL61OT6MXdCmcJgzu/NY7S0XsmhAQbg9o
vtSXlz7PcJpLsB6Nd1WAEBcaZUgETH9BDmtdi7Hlx9sR1j6ZOWPaLPIoEKWLo6dvJ9McBhlZChwe
XezG0FhFyz/Pkw3hwPdD0cAmUlVmP4P4Wr4mPSVBhkKgHtv17SOKvaE9FRgo3h7NVpB5E1wtOpTn
RSP0Rl4ezXSylOm+kLe6me9vinkM8yDQRFHeWUsrVEMtM0mVS1dAZNB76kHCcD9UeAFOsSMq4YZy
wkphWSMKoCDQ1drcgH47plLuothUfPmSKRVqG1q3t+CR4+/52k/6bynpPyncH7wfjdpVdIQ/DD17
vv1Z3+9lBFf+aGfxSAe2sNjLY+lZfcvqvKS5Hj93yD12otAdwyzt7kKfJ7mSHUWp/no7qj7P1tvV
/zbsYjtrcYZU5yTir4TVqIjRoRm88BFsQcndOmkxHymMl6H1MZF+qVT5XjP8Y6lmbhxY52z4Fuet
m03GPvf/qUb9mDT3Seijwx8c03R49CPJxVvs2HlZQU8nw76v/yiSBFbit0wVPul4DKp++CsS0ViX
AJz5vGCbxj/3xoTTdvxkoWBph7mJvspwEStqctajqhcPwpjsAoHkAQcCb/Cw1i5PbTQ+jt4vS/+q
mNFhCoWz4Dc4T8r7zEPSI0oAXPm7PMBva4j/YgHNoCsSTV6E4MsWKa9eZ9roFa3Oya+fJVeyA1d7
nKkc+dMWt+4PKXgxZfCzdC5udvtKN3xAg6YIReGCbZcdeJgOVqKbZB61ypHy+DH15L1gHo34IR2G
J7MMbeC69hjWZysu96ncOW1Jfa7ApVtijqjGe0PvFkP20GM31+k/LGPfUn/y1ZcBznmn/A4ReDJK
76So46mYLBw5NSeSajubPomVf5Z4EwpNDLs+P6iadrLE5Dnrzcd4TEj9p9RVDQwbU8EZvewhjys7
FYNjApA+an9m2DdWPj4XunFSh8JwlEY59DAF3EIJKsy9aDC0bYPf3uRquGBZqk/fElOKHJqy1rpj
o78Mfuak1exgG0s2sOR96clnQcLkKkp2t/fLysn0ZpfOOdXV4VeaFtpTsBguQ4AWVZpg8TyUQmmX
uGk6vSKpsPy919sx58NnMd/E1MnMAQ2gMjD/+6uYRaFgcY2n3MXMkwehrjGTr551afMQXBvb/M6H
Y8I9pS4VkHs9nSrk6mUKhN6IpfaO1BhvN7cad+n9xLO0+1440bOZ2sn3zTrD2jl0HXxxDkVdVmVF
LEgET8UTykNOhMmbW35FgELbbb/BV5BxIICuRruYSSXthsEcMuUCa0j9xrL9ySkX7DohrdlImubW
onKMsuEUCkg7eUPjfRj7UPnIxM82ia1NX+1gxM03QZjUuYSZ7/Fw9mzNL7xD5yOnlcTp59srYeW1
O/9osljkR036Foul0BZNEkBRRDwa1S74tLZytHa1dI+O7n+gN4JwuB1y5bYnIlq6WH4jXb58o3ha
5+eFWCrIH8t38hCehGLc3w6xtr5NCFoi7HUV2d7FoFCs1QRM0fVLgkuv6R+nGnvq/vgXQej2zC9c
KnfWYrrTYpa/xjX8InfJxzSTT1MSPpje1jpe+1ykehRm0cHUOKTf7tUADFYj9olyEUzzXmghWdbF
hlDo/EuXxwHUal5scFLfa8ZZuSSALO2si1hbtN4qTbZHOcV0S+sGu9dRPetwOddHKtF9vPEV9dXx
/Rt8qZ2VqyhS8gCyLnnm/dLS+FgjmeXhRsrfnXKqMI80H9A+fFTjO7zDHqueAp7nxNEHS21OfvZh
1uOUhuxQDY+m2SGpgy1jiul5vuv7+iEVf7QqvqpAOAwjsfmQh8BT91P7ihPtDjrRgWuiy6V9RGrU
NKpjKJMTKfFF9ho3y8YPXpzvg1B8COTGLRrFriLtdfSqHdWjc9aZbg+hVsF7sUiDQ45KQpxMDqiZ
vRXjR2gp2Ix7dznSpGmp/xIV47UCTIOllx1WW4JrK6v+OmNY8jFLv0mhn5Hj1uh226FVHKVAPcI8
fbm98FeWy3WcJRfTV41YUFLOuVYq/Hu59f5RW/VOylBqyiJRx2IjTpFaM7nDDPSqbwdfGyT2xfJs
WoObzZLQU1hmoFt401/Smp1nIDtmah4G9EK/UQdU1iNZvLFmXsg7alupeHqrltwfhhar516cDLJl
6ynGLHlfp4P+KMElflFC7weupHZVRZ9KvTlrSRW5Q9+9er730g1CYJdWJSMYa7CyP9TdrpZfpN/9
JOFjF40fkgIXUNXbe6mPZV5ePxsyJp8Bmj42Yt97oQbN7ekfDCv/FMsinjZmuNVrWh0nFAY8NWnt
voOP80AQA0GM5UtPo8eS/6mt2K4lb+ONt5IKaLCg/xtl8fwuo6Edy0jyQHENAS670XexyX76ss7z
p0KGS+jVZiPkyskCuHOWGKeFqzCDb0/OsQl5HJNEX8rAevL64YA72RZ8cP7Zi6PzOsZyLwASE73J
qBGdcdMf4wW8TQJN2JibGV+GH/L+P1XjrSrN2pRZMIMN8NR0r4z5Y1/lb+hQWZAZVJidoG584SJH
I9JzWy+QtSlD4kimPcYmMJZP2CaCJOslmB3VFDbHR3RElOOMWEnvW8uegStzJ8PHLdmwtyp56wP8
N/RitXCAQ90F/nwJFczhiukoTO0PQbZebx8mqyNkc3O/UujnPHn7HdMhFVGNNIxL2YoMKjhGDCfQ
kIDhndc0+sZdt9Kl+dOFmq06+AOvsbfxLF0x27ipPL4oBgyOse8ym7E5AjRoGOUKJH0UA2+PcXWF
sofJUWY1saX9lxeYlZbXvO3k6ZsYDLYVYd7gp7ZXb4gPbAWat+PVoiw1L4gHjeXS1F8tKEKJCr5I
/FVt6Zesbmsg1SoeEJSYlyWptgMw3rahjBLM1zh8bvzftz/Yey8hZdY0UE0Nrh6OSsu6iRl4Xif0
iXQJFMd8HvxdgTCReJlFrODDGnb+0zCc/D745JEh0xUSNikZK8ufF9+MLyDnA9W92N9qYBW1FjDE
CuZcMrltcODJsHGTrswXTYvZWwXsBOtiEaT2JEBKuuZhOx59awL/ta+SlD67qjqmMmwULNeCUeCl
GArgnjlbBBvMQhs6ZPIuuDfbmXUEKXlWzdQVeIDfnr61bzerVRIFn713uX8nJ1kCTZzrrPoxSR91
7RioG027lRXI25keC85l+O4sp6dWpGQK/Z7p0XJXIWUW0Gy8PYqVLjnX5VWMxes1Y1WIg8xugpS9
g++HguJs6BVd5m6uZe5mC6utkH+m/N1tRpkUzBW6Hu8c2bSE1ShFnor3kpw7vc6d2SZlvDPkSbb9
STyZSDAdMV/5BWb6Nct5xiaVZrqClt1BtrAN79NQCE+8NPe9kYiO6TfAOgtqRWYlh7bPy2I3jFNt
V5BD7WSUTUQL89bJ0oBSjpSfEkX+ofrqP3I4cbVMxpd2ZK9ZZe3qShV9L+Vwx/8jPU9UNJ00U6Vd
1yvgA7ugwb8dm+yy3huBr7t14eu7sdJPRtt8Rce5c0p5+qxZ6bTv2ySxzUko9k0nzzLVw12bmK4e
tPxHFta+XkL5xVeCwVW77qvh9ydULHQHkdzJHeXacjq5u2vFydG67EDJee95IKzkL4UCGChLk+/9
UyCdBA1LVIVufDc9V1Ec73Stfuw80zXM8lmrtVNa0JaENBoP03lorV8Z8gy2qGVuESg/LT0Egi7l
z5yp5ybvv+VJRf8nvs9LiPkaLghzpU0MjdDJQxEwe5aCejLzwQ7SifLbmGCl0dEgN7MYJJbCvWZN
SUT3hsoXEqQ/4iz5XINP5z8dur3YzS8SVXHwVXXCoaHaKJl7upvfmyQUbD9QnvrK+CetYtGuu2rA
Lbh5LczsRKZ+MFR8ySclPCt9cxdgPZYFGbKpqfI9SOPPupD/D2lfths5rm35RQIkkppeNcVgR9gO
D2H7RbCdmZpFDaSmr++lrNtdtsJt4dxTBRQSKGRQosjNzb3XkAJMb78rEvT+xtafNCRNrtZG90Kf
yHUUQnWNIFN29BAlIZk8cAXIo1ExYw836j8dnGP3rSjroErpm9Gx9yTRgKYYhg9htZrTZPWGhh3U
A3oN2IAIwkS20r0L3qVOIZTfsdbBN6cB8FTA3xu1mNJlFcndKI+2vANQFNVwvSGKg2bNXSiHawkV
0W0EIkKgW6V54gmPHgwtA6lrgkNNLV+mGjdT2aRbaN20ToyK6DhprlVnm7bOJye2wJSCyIjh4AbB
HSXW7xmAPd6kG9NdhpnMe2XwY5U8ZbI8x2b5e6Di0CjVcz8Q24HW55EJ+Swsukkr5aqLUYixpNYH
CGzI9PD82L3Zc82nwUnKie5TmTW+RnIYLoVUewK3qfJ6ml63k9ADrui2g4VzVY1CccbW3ofEqhy1
optQVo+KpV4Nor+jaL2logNsfOw/uFSt26Ydg0wf94oRBajw3euW/WCPTexbRdk7Qunxs5Fd4EPC
bzjqgKQJVdSARfZAuH09TslpiuHKDVkoMEJ6zY/a0G8UaN8O1dWkyxeuWvuQ48reKp6RdiehW9dD
X4YOxfpNudjpagyc2wRSKbydKrexrcY1FPVXBXsecxzfcqgXIkawzdDF140y4h6Rix3kEbDk8se4
oYE2Cly3m96lJN4rSfKEfm5AzDbFj5EPqpV41Nqnehh9gKWLCYMMKqL+tIdb2ivvizcYfVMH1bGr
Co5ZTjRACaQzCcytwLjrpLYX1Tic9NG4B14POqDNOa/4uShz7tUiCxqSwhFUGQ59qN6OdfIw1CVU
hLG460b/Hafhb15IHyV5uNuZ+6EzUbygQMCxcEuTvAiYQuib2jfFBtKBwLyL/APR4FTV1VUkRuLW
mnFNewXSflXvcjsaUFNspdfAycvBzfkuyvL3MbJf4zIOkhYwahYnJ1vIHbbLc5EqHsrhz0VMDmQy
f7FyhAWTxY9aCRf2SFEemmzYqWHhwccudzRJY6fkBtwlu+a+ixn3ipHv64ZNDv7XczpGV7HVPSUW
uS7b4XUwwsJXo+qDmin31RxymA3WvcP0aq+Q/pEU9m9aNjuDlL5Rc8PJdXCsMriERPluDMEbCgf6
oQ75DVyAN5QX1Os0s/KojkpUq5IpoKVeOFlq1g4K3QmaWcmWjuouIulO4d0NDjIoqeiD5vIUCtlm
d9ANxK3MZJ2j5/IwaUrk9KXl8gJNWmymXdEZWlCb3bEYjRM472+JGcO6sVchx8Zj1VGnml7DdOQ9
ZeSltibpKEb71lqD6StGmHglBnAyGzh3gApvi1J6NT1Zpup3jfEc8/5MpnfY1zh5pG76lj1EmgUR
/Lj8E1rxkevV46hmjyVLdllaN05KtBeriK2NNRagDpbWUW+6Fkk12faFcVcoc8NElqeRWR9dnw1e
XdMtD0cFAYfjgI3TW3XsNpGg11IUwLqZ5VWcg5DRpUrlaZ24L41+V4+2fVtl/WObF71T9vaeS/0A
EVkoo0zma64Vj71iakDhY9rDMJ+FQNmrlfaNixP8utSa1DVy8TsRyp0ttd9pP94ocs5VBP2t6yEW
SGO6LUUJMewk9nYChpXOWrjoRJnyUsjePjWV1UI/t8keqtqUAXgKBQ5jtTpMrPdZ1gP00BT1DqpM
kEqyLMSErIsDI41LX20Uww/tQvPttkNNUKBbAg3YW2r0jcObFKtVUtPP83GXxm0Ax8IrOKq/tCEN
rKhMAzObrvgQ/WpqwCtycPAky32G6ktgAnmxhY0mJDPKWrjgwkq3ys1um7LxhunQXdA16Epk0JTz
1BwTLuAeCGOro6KVGaqn+bghoR35HV4gAI8mckoFGHMeAVuJLbvPQw0CUGGP/8B+ENKq9L0A2Rf1
SURpPsE2lKtAuUVDA+FEo77S6rxHmgMeQ6FadxN83J2OTds6TN4Lq4aUolJ7vCUnrSoeAU3wTdG6
9iD1oI8r6aZ2PTgCzcaN5B2DgRI52lA320RWpKHnZag3LUcrdGJp40qWVq4oo8JVOWxcoe95X9Ie
qRE3NxAbHD0kHp5J4rfSyl5K2zqpiX439fluMNmhCvN77Iz3PuaaqyjVVdiMN2E6jU5Ch1MW2j4p
lUdRAsFcdOprXcbPMSDajlrzcVNJaHYr8W8xatcpZ/i7fQLqh3WTgDTT8nDL4hFnLgoB1LyNpP2m
6PnglDQ99hpkHICjO1hZWoIHWLhj1o6w26zcpMBBjE7QKemVt3K0AgAZsiDKiKvAm6xmMPPJB3PD
VOMVfcuDNIDjItlLmA+eYjXn0dLfdGCV3/NY9yOSIRHXorPoO0+C0OGmnbUdR9v0dcssXNMohk2f
GIZn6saHERN9KwpyO6CT+6a3wznXQFEC2of6NsJmTm0YgOtY1HX1RFTptxHY3Elfb0g/qnulp68g
m6heYpePuFjfEo5pbOiAZuuEoogO+kyWDLWfmgNMCetaArcbPU99cQZ45m0wsSjtZLyVMStcmkmA
qrsJyCE2bAWrjwqxtsD/TC60I3nQk+paEXXht4pdODYbDXhATu9KZ0FWvJ3QlyTWy8BLGeSis5wG
VgfJVAO0kGPZcRBxOLHfI9ZuKWnyXahNwinbbDOYaUAtZHQZfxzsdPBALYEwBZfJMY6n3C+H/hcn
2i0UmrZjFm7Spimk7sCamiPJjvLrpNabrZnkbwwpDjw2bvLO2AxaXzp2h/OFa1DqMUxwkAukGiYN
bSfG3/AnQ4VzhJNosgcPlFCFe7kVQw28FFgeeeShZPcyCKyMUbJjVOoPMgtfs2y6nZvOLeQjnBok
NVvtN4xCpl9V6n3KLWsHL4jOF3qoOVPfIuVU62uZRR/JYJy5PjW4Iw0P8dTsG6bkrjEic03j1Odt
gusJp79bM4P0to78o2r3TTHcRQnR/LgBOqMojm0bpq5Gx01naw00e9VNBkd69G83VHTeVIaHZnaW
SKK7oo1fNTn8UTSxU83w3rBKBNjEesbNxS9S0C5q1a+r8A5yn1fdYMFQtKscs8+P8STOU0n2Mqq9
0kbFPs6z/Sii50iTv4yEHwnPhKsYPZi2wn6ZDVycyCLCBeINPA572KBfPWEsOD3DhvMQlhqSvhGL
N20fk0G5jnksHWpB5x9qUYODpP+uh4PUUOZXqOilzmApj3UlaZBTHCYoOXhKiuvWwJHiEUMGGu50
EJ3ZSRGHLryuK7hrWbcoewsHpNQTy6e31Gz+mJ0wnKxToGjelEHcj8pWNWGaALLQSVWTV7UExKfA
/dUY6VZhQCNaU3hlWMM2HOMasIGWOznBGVoyI/VqLdtZIS8d2dXYcNTa5Gr1FhHzJrEprk9QBXF4
G7lFQfc98AGuxOVEVacbi5fCz6YaJD4LKtnpgBkF2uRYaeQmk/ld1ETPeh8JyEpDUTGP+O2YKKdB
NQfXbvCjZo/cqrVhOQtfRrdubAjbWVdtxp8nEUMpyWCplw/kroHMuMOGaAy0AYu5BBvbU0cKHeJp
2EEoFfUoQz7qsjplrPlASTN0ctM8ylEGrU5/CxUbciRmAf9x1vggi3HfQM9sXsAPScGfBh7vaYvE
PO72aRLawFgnYMEOuHgPpOvdMYYRbJNU70o+nOF07mmDjSweZ1JUid9GWx1rpbhPIOvowLUDMA1b
97JO31lGfZ1FbNs1+XOm2Ttp1ictqaB1qILiUNLpEE/0zKjZoYZC97lGDqKkIPJUWYxEqap9lK40
pzCH26TFiQm9DbmpWaK7UlgisNPpPPXaVZ8n0OOk8bTNcBDZMYxYuvY4QfYStEFqb43S2qYFPeoK
/g6JOHhe4ldckj/EDt9Ly76GAgF37LACNjrLpB812bOuIvZJG5eslE9ngXCFmKMhcaHIY8ohJE5r
lNdaOO7tUfGZUA55BHgcw0z3bXil2Lhn1vT3CDGaDe+rXSjzG7XlaOJHcbKtZCe2DD+ShkhBy/am
7Nmmxz8OPG+QpCCaa7jX+Bq2JYpNh2hUcMnm8XTb8QgMGWHBNEkW4Ki0k1uB2nksCW4cNu2ClNfv
vKuN/TRGuaPmBBQei0FnGfgl0cfA7uR0CGBggQSyLtPNEDU4KZCnxoDP3rdK+wxY/8fclKrSOtDV
QvUzU+l8nUUnOO7hLEAJZ05KyC7TS8cikIYyk0SBxnMCAIG4wcJMn+u+KBwOyJ2jKORBlLjEFjbg
siK1vRhkezfRC5cMlbwP+xSWoMiQjCTO3AonJuxY8g1vzRteiHuwrDaygWByCgx+pgW6gDiDHRrP
XXIDmUivLVOk7aMsnZbpux4VpjhiUHY2q3utTo6TCWecCLc3WaEeNRYj5AlMR6X2OVeBuQ+nQ8qw
aWsO5DaLGXgMbKvl7amLSj8s8LZ1lm9YCkJ/m/YbbD4bpaHugEJI5svawj2FxKpv8F7xwoT/SYbp
Zooze5shOXd0s2xcE1n3JrEzWLL3kB3gedzuyFie5jq2N1JxamTxrPXhseGKq3XkBNIed+qBPVs6
f45lshsEWIIMMHqg09gDq4dtPeXISORW9upN2saIvODN5uwUFyZOZ20mTLYh2bSFcR9W8U0VptmV
yrA/erSg/YTg3t4KM3OhiWq5OU7PIDbZswyzZCMGCgB90s/SDJiPKtW3dkIBBDaMDPm7faoHJDka
6m+ISX4sFDh6RLL2UUe610YMb2TRLchdPpUID9wW91g4jzhSH1MaH2Vh3RHGz8IQHSIlqn21uZWm
AiOyKvkl8NBO2UkE6EaOT6FU1K1mKz4ayrd50gdabQIpA7BkpcQfdZE9a0Lba3TwBzPbjSl7Msr+
aOfFvTAi0yn4cN1WHOs6fe5Z/KCRGQSQqTdlRm5CyXxou+/B+T6opPuI4nCvR53uTgRHJUpMyKuH
Ymu03clqk1uwpraRAVUrM7oaW+R7LNqNTB7AkH/PB4n8axYONJTKAcP/Q83ye3Cc4Z+sm/5k1rlf
qEbkVQAMO4R3d1Xf4ahOuYta087KLJDNbOTaWihGB2i2p2lUTk2kC4SycGuaU+ZDpmQMRs1OnZ6h
1GCjTDjUSeqqikTVabwj0XQiSn+uCfTFdSjIow5YZHCTA50ra9CJVKcH0U9I45NihxIvlH0ThmbQ
NB6ACaWO5I3XqOI3WGio5JZ/JkUgKcZn7aQCJj9pod5HE8utYLmNuJq5vSp+RWFhupY0Al1v853K
4FyeZmaJS3C9qez6qpmDiojua6BkHD0bqa8lyZVIryJ6HYcdDHTe4ii2AZGgbsIpOuHRtJvq8jA2
4V1Vgk4ktR3DVdYpKNu25vCq1sNVbyrnnla+htMWN5tpF4aoLsRIlfG6UbHpqjHyygiYnAa+S5Yg
pjOhby9i+dZpelBaUASU/L3sZbgdkihCg97GRWUwg7KHw4WscvAMbUsJwjJ5TbgcYSLTQVTMit5i
WHvIwhyREeg4HsFCh8VNv4HILgQNFf5naKbchW7N6BBJNBc3jfI/725A4hO2LtD3Brh4iQZSzGrU
q9DW0PndjCkuTtA5RB1lZZRvGhxABQK/TCD8BF25ucfyqZVnJZmYICSOWiLkItvhPk1WDHW/adJg
ABAMLAhvwEplwVMpKE50UeE1TC03AxvuakHVAgBQaX2x0ub6C5S9aGoAB6BC4doAXWfRdC0jVTA0
uyDAJxBS6u4Aj4XYtXiEep/yhyfMdiuaH+CHhXKIeWeWhbUynd8AZsAEAF1kdpEw0VT8Op08kkqP
1BPYh/g56h7tCo4xiUQt7FZPo2A0PqYiWnnruT309aVNjDZb1IAwRy46zZDEg407iaJzZHemCwGE
ezMt8I7GKREjKnloINR0zQbR+G5Q4NRm6g/+XcI9YWeqpNgY9lMBeQmjJF5mZtey3YR9sfm5VzW3
CxevpwNXDxrezJm9UEErwqFkURiC0VnN7gqodDusAd5KQcOUAngVS7bGIv3m5TAkOLqqxQCTWb7c
BPedUlH67IxYIhvbDcOtPlieXrz//GqXe2+WDCNUBbzBvqTHakYbTmlI1CfcwQCU3U4IQD+PcLn5
5hEgkULQ9b2kwyZQ42szwArPtn0zGQfGfqOE+fMQ3yAdMAaDhDaoS1D9W27wWbSsTKcwPbODfVM+
zNIAhZu5s2+iN0udrAvjXS4JzBeCCqCE8H+6EKUp0GWEY4WqPimhSP2cFVva2E3Qoh+Ez6o7RPxZ
ecfLPWYRAigrtOyBRruAovE8kpaaC/kE+U3HGEwczejtGE4I2ZJK1aAUNV2rPXWyguIYuu4y3bOB
M1dy4bWgRNIxBKYxueOkWkFifCO4+OXJ/jIXP8XvKc8SO1VU+WTfMxxff2bYteLiOpM45kFe65Dz
Xrda/QY3MY8Kyyh42WJXLneI2aD+oqG2/hTvopP06Y7sZ51jBgF1WP95I3e0PQvqa8hneWhnrES8
y31jEQqvHpAP8TmAWvsaZGcI6WCgcfYkjS6oql+qthZ0vrGE+DrE/AifptWImt4YUKF6QvvkbYCC
ZeIXG9s1N52T3Cnuh7lR4eVkAGi+Eu6+QWnPI8/+8wyx3F4Ch4jWZLow8UFnV2cyi2I/Cqf1ZolX
dM9OKwv7+6mc5cRQ9oQ64gI4JwA+iSCzI+EiQtwWIpO+SkGV57sGeBdyxlXNfKn/c2zUDC5QZ82S
mYayxClBzIQiv/2fV2wexG3ucTc6QLfaVf78FTRcQ9FdHstfR1x8zjCGZ6+m4XMmoARNWelX6gtD
ww/mSxrbqXbjMWRyK3O7NugitcoUFcW7HoO2PtDLx2Q7V+Z3ZSDOw3ZWvCABetrKpg7SfX5YE+/9
C7P5em5+feX5kPu0gpVkitoIXUfAFSFCvrP28Ij0laPtMk85DP5szBn7NvxV1r4uuTiwvw48R+9P
A1dtlRdtioEbb/Ca23aTbYwbBYLLsd9v19CD3wg+zIq2OvYMkpBLnSL09vSRMFs+RW9TICoH8Q/7
k/2id5DxeCFOfgfjS6zih58/7uXBOg8LSiZSWw2kl0UIim3U3LrJkk9ZSm4Som7IpEPbgpE1We5v
0EFfR1osXbDRi7awTflkHIx9dztb01R+/jZ6QO4749V/LhEMrBOYLSgOzMqzSyRoaesoA+ijfEpx
91aTDwO8gJ+n7puQgxEMRoEzVWF6s5i6jue16KQxPaG4v+VqUCcs+HmEb07rLyMspqwMB1skoS6f
qPWYlpqTqxs9vJbNXrEglbQWQr8fDesA8rmzZ93i0lEBrsdJbMin8DU+kM3ox266g42W2x66bf3R
gd6APKgA+cxbU/T87rAAi0+FCgDkiXR9yX4B1g4lzgZj2/eg4PvTdtY5aeE9BlnDdVnYb7/cp9EW
IaU0qNTqDIeFSCWi6L2SrmmozL+wCFrgIKPwr+Psw0VqMZeC1gAvCOzmsIoARYrQbPqdwIdci9aM
WL79ap9GmqPYpygVi14bawvbihMQO8He2sREfRR6t+V9Wrt6CrhVD3zOzyvz2xn8NOpi7asgpVuo
pyNaCQ6hPIgmrKrcfnPqYArn3AwYf5TTF1NokjYpwarAUfembPlTss32iIcP9QYqpsjIoWG1yx6g
GwzZy3FtK8yPf/n5/h17Mam0B4siHjB2Cy+I/qghV+receI49iZHeQmy+/+b6fx3vMV0csAC1ZEz
+cQ45KMmDvXZl59H+C7Ow1yX4O6Jbu2FPF3SZ7JNse6fTFF7dX6UBFAT9dd/N8i8Vj+tRaMsoxSQ
Euzi6sD7Pqj7e3j+rtzTvsvZsTD+fZV54XwaJcsVePAlGAXSKSNySzOoAEL0xTXilaf4KfpHH7Rx
jAD1As0lcCsFHGvtuvL96vx/D8HUrw9hAroSjozMWQngDvMyIb6IoXWRueTGPEbXs1mJCshAABOi
7ZoEzz/lrIsVaqJsAbQ3hVX1IicDxlRMLJzk0zT3XWSUHMq86NCoCX8DmHoUNfZGYR0yC4L8I/AX
26qyNiJN4WVO+sBK6KPet0eZWQPgEqDvWAyOapC/2VO1m1wIDyOtK3Q0SYCXZSPsX4n2UShARWZK
h84Lg6aYBmje9It14g2SmRb0qRi6svxYNikkVKkSmFK5t9I6QtmeMuhRA/I5Y61hMJ2+F5U2c+pT
/Db6SRFEfrpGc1JqQOpCvUqRcl41XYiWCEVfgqbDeyGzJ1k0v6Jq7B1SsfcyrG65Fr6A6fSrsUID
nEkbeT/TG6eNJvQs1Lb35FBrAcQfAOJSICJkCgLUay/euyi8zdQcev6K9W7WvHSTCpqbPL5hRcFR
DEa3aAIEFy2J4gF9npNolSMQBDAbSDLlqtDZ45AAfRSNo4CZOfjPVdKBGT6a3E1YtjMi/lBBZdoz
4yT20qTdFvNzoyUZxAUIN+jbgj+eEE8Z8gPAgVXQjswvRc+9SO9Wfb+/DWefFsvivIOr2ijRdpjD
2eg3L9qVsZMetgZWJxRwr9ai2XeXTmgAQCQPtz54+S6TSqrYAjDdfr76dZ61x4XBzV7FFgTE4KU8
zpYQJaL2nbaCcf82xfw87iJforTRws7AplA3wzMN9K0FANLMUwHrB7bhikfWZFP+P0PC9n7WFp3Z
Kl/jADWLGPUqXOHFXyOT/gCInnAA54B/T3fIf69dAL9NLGAD+n/HW5xMWJ2AfZgYz4D3qi7aP3bf
1U6X9BDJpWsKJN+UxJBEfxptcS5BBE4AvorR1I11B2DWYbpSAch2ix2cmO5glnJcS9u/n1BYgyGo
geF9YQKtUr20VcCZoSExxX5yFe1hpHUDEZ/BR4nqVVnNPb9NZWYrEYxIiL28KGgSyFZRY9GEgOOl
2g0DMuLnY/GizAeW4qzvpIFJxaAQu7hIljElKWta+QjEZhOLgHU7o4pcyYEhhFbDz4NdFtL+joYy
7F/Hrgvy1JRyYswaX4/Cix/QKmKPYBRv9EP0oLnJi7FlZ9uzV9jYlzt+HhRtAkJRSmMXBKd+7A1R
DaF4bH2214k7a5pN21FHSd112MPgDn5zEhvQuKArtpIQXBzFi7EXW0KTitmQyRaPSQd0CgNU+KxN
2wYUNSAY30xgv/4XMwzREVzT5wYJtsfXPT/YXViVYSEfjbvmOu5cQKbnaiUgzokDXgBqhm/QobxT
ViZ5/tkvRz7e8/OwiyjONXTQlRLDxgS2NGqJ1hPNb4tcc39+P3axIxYDLdYrkVae9UMqH/MmTgLw
ia+V3KSeKXS8aMiGgMOi2qvHNtkWUbud0D3fy2y6L1uLudrAqD+WA/NUW/Z7CyBXQGCLE3yMAQ6l
FXNLVfngmXrfDBkKdBNQUmMJSHtivZiJ+pEOQ+MWaOf5YWJHd00ZXbPS2ISj/pqhDO3mEPUKy/jA
0er0p0qrHaD1creLixSyvek5k8187Nd7sMpr2Enzt5XZ+e4rQK4OjQIb1OBlWXMcgCzQqwiTA7hy
a9Jbja2dn999aEQ+tG3Qe6MXdDDkbEoKpKV45NqLsOPNNGYgXpsrn/nyzo3PDP0MHFygt0E+cnF0
dZ0c0i5l7eMoC2RFuOQYll/2rcMBZzGwjM3sVBQnEeL2P/RuBgLKz1N5GRfn8gxEZE2ia5d6UyRm
os4tu32MwNeyov5+YP02zfTOqYkOLV/2++fxLtc1xgN/cHaCABVtWSMuhqkL20IHYV3/Awx7yU8/
//7ld/vy+/biTmBn6PA1HX5fk+FGBa2mCSmAkX9+HmVZKcQBYqDCjR4pQ/UJndLFd4OGRwm1BEbO
TZ7sI+Dus+iuhc4FLMyivvea+kQH3CKb+hX0g20MfHkLFpAcyb05oPWu2HylM75sV//zRCCUQUnG
UtHEXdzICk5kVghLOysRVCzD1p/JKzGIXYMeg+rCAcI2gBpjDrX5Q2eWm5UZWSykv+NjIrCOcS2c
ewBfAzLE2MrEMvLpXA3yqMreHzMAf5rZGbmiIg4olMsBtcpuJ8CZdsBvPELZQnjZFFPHLmLh1aSs
vIl22a42RkBdc+7//IiLpbd4QjQGvj5hnVjjkKbKeEY6BcCYod21rFyjTS9zp39GgSwDOknIDy9q
nn3UUFKX4XiGPnUA7m/ABuCZ4WFpwt0YvD8tGIT384styk8XQy4OJTwGrQlkqc4lB+4iE90hCWF8
oHPoYwPPErbplob5yoJbnPgXgy4OqE4f06LAlJ7Tkf+ZaP1A6zzzFNETX61H4UfdpEC0ftxPk7Jy
xyCLBPx/xp65utSANvPfb/Cp+jDmeZixohvPw3P/h/1pbpItOA17M4D3cRBAjwXNn2P4zL1mg/z/
qD/SPfHIdk045fsp+Pcx5gX36TGUrINrXYXHUPfhRm66rQz663WBqGU2+c/rGoCh2AR/Jn+7M5/G
yVnJc2LK8QzO2nVzUx/nDiKwozcg5d2oQDI6tlesFVfm3fAp07kYdFFHMseuNAtAX87prtrNLzcX
/EggNubu59W7zFsvRlpEjgzBIksEXq93wzu+NTbQ7UMdAhLq83fMbunrGKheFoSn//Aitxz5b5Xr
08TqgxLGMFkYzzrP76FZB4Gd8W0K28hRh4+f3/Lb4PPvN1weGHKo0hhkFbykWtnAM4CNVsbqymG+
OPwu3meRhYOZIKYEQJ2z0HD3hQAABWsNOcPdz++yzFouxqFfF37U2AZI2D3G8VRYnbfuBMNcyIju
SkS4eO1kmZ/6h5VIFtssM21Ndko7r8TBgxdOoDB0zztf82EGDMWmtdx7bb8tVVILGieA9GJZjK6x
mTzgoBV3LngDSOqmW+2QeeFxrZq4tj4WMTzJQN005bwJTN2hQxkQXqz0C74/mj6twUXIpgWRPOfD
/NnAQzrCsG4DYtWH5oI2CDwAWUnFvklJTBVtP/SSZiWkC+cqAIlq3DNodY4scPQ70Zn7ehLCEYb+
kZH6mKW65g5DzLzJiCREFUfQLVT9/ufVurQvwGrFY+CKCF0HBp+b5S4fcxjnFGXLnijQquALVbYz
lRFqqiNjcmtJ9jiip78P+/JUoiB7MFNcWpV8etFSu/GhpOxUdd741lQaQR7bgFLUJL9VIDKqRt0v
lYA7AyokvGQ7KBT8/OzLxrs9zxq8B9B6QSkBf158ssZAMQ09kOIcPRGY/YFBcjCD2StU94178HXg
6mFcRTdrgfHvnvqy5xbjLqK/ajRVWQJUeZ7gsweigdxIgxF3TOW7yHPAzOtHvD80AiJfj6JrE2R9
RwzTIwDVAWsjzy6ia2NWMAanXM/Se6ttNs2kAy8/XidyttZi7FkfxVo/+CIC4rkpkgI4P4LghA7q
18ik5V1epjIpz2X90EMuIEOCB2v7lc9ykX8sRpmf4tO50UZFHfYkKc7F+NqZNxOsCksQAC3QLFe+
/xxJl9/h8/sswkJeJZRQ3KvPHFtjD3fFbXEor+CQhU8vb+I7dS1GkJUBFwsuBWsqNpA+IqeRbwJm
853zIb3urb1RvLVVtpSd/7u6P7/dYpXFIRyoRx1fq3dlDoaDA3G+IPc6SE1silndKISTJWBSb8MG
SB7LdFa1Sy5S58WXXOQeJDGUEpI5BVKr3ofB0kN25CeYYLjgYr4mGLtxxnvw+Der3faVL7tUAMuF
CKOhTIu/wZhe61uoBG0Sd1bqrV7XYY7LMvJyrv8G609rVk1tPlYj5lqdewF39Gp2ylGfkbA6YgMS
irtmszSvlB+W7t8k4tOAk9QzIVQlP88MQKmBrCxvCP2Tgsltr5mlX2Yki3i1+I4UhlKiEoiTPSwV
0l+FD66LZzjDGwQW0ftb2ZXfRRlgP3G5M1GABIjh6/7XUHtKQQcscMejz5NnB6BM1LUzI1Xnng7y
uvg1PK4lQhcpwvyOn0adt+6nCYXKJ0rKbYtR7dQdWuqMtf9fvtgisQPfearm+iZebPDELg+G9/I9
2icAmM2tqlB17MpZvWrM07VcKZ9fbBG0px5uq3lcFefwQFwgy/bZRjh0bwXx3vhv33ARuhXQqwr4
mPzz6fRduptHzO+zDQQCAGj4IN64ZStB9W9y/9MLLqL4iIKlJeYvB0X3Z8gDuf2jOBtPrTv7RIHY
75l3+r45qY7i8atyWIXRra2cRVAfcjraqY712uSvSQLmaFytHVTfHYmfv+EilNeCykkhGEJ8IJRr
O2ixbqqAb8p3CuzujgO5G7pJsHaErO3Exb43S2ILcHzxOfM9sf+AkDOSFSuDy+vA1323jNTMQA6k
QksC1QaIJWneCCEWZGCkdD8GV4cJZ8CJ279n55XN+N0J8WlKlxG7tzFw12LcHrpVToOOH5yzy/O8
FdWHGpjLYPUqfnHpX7zqIsQkwEFXZYKvqO71INuL/0PadTS3zSTRX4QqAIN4RWQQlUVKvqAs2Rrk
nH/9Pmir1uQIy1l/e7EPrnJzBj2d+72NcFC8RS155O0cjWQrOHldTZMsQpA5VZacoGOj+tevb10C
DCbgLsWF6e/SWmZgdY5jBP7oQyleNklON3Ce9X9RjP+I0JmCYiIFSrOUwb7SYDxnXzotaeLkdTft
LWgBXH3LSxNX3bhk/JHJuB4FNL1a0qfZqffoBhxoD2HpKKDJAbeAm2u2cqIel55n/ZH9kcloBXD7
O6y6wT4rvrHrwIttpV5wH9nBU2AByPCBvGDrmldcW3fpZydlfJHRm0OcmcliqZcBSGlTnoJN54Sb
0k/96P26tnzPVb80/88ZGR+kthRsq2BB/gqP8qfQ+ci28QY4IB6vs7Qo3ndn8EcS44G0qZqndITW
oNtiC03sKPXPoC4sAKh4iv6QYvOD8p7baqR9rjaMB2qjXI76EsfTJgXYZyb91Jv2NehTp84F06q6
eBv3gjcJ2g5Dai4VOncoFNNpSfHT7GI3m4bHgqoJgNbkTZZEt2Olm/b1b8BTM8ZL5Xo46O0I1UY5
wSLF6zSETj0+XxeirZu4P9fPOCqqiY0hoytxKpMSOU6dGc4szwDonJVbJa72Sg9arjohzpAAJQYE
8Tc9kMdyQgAhU7t6iCXnYfKi0Hyfzcmp5sbWAOc3yMVzOAnbRBleaFRtxnl2AiF4aWRt3+dVdZt1
7SFqQ0BPzQBRGCqptGqqbYpauqsFM3ZmKcg3Rlo/JVigpdl8lAnWf6oKdXVFOTYiYKOUqCgtGSyE
jSkXztyBDhj4ztsoarClVA4SgHvCQ0mBSRHPAO8Bngw2YTHTBcAOwNIOc1zuJLPERkba3uNNYzh1
Gdm6fr2rNvEspWMNe6fTeKBymKN2Rj5AjZ5b5L3dgzbRJUfxGbsSdrfnZnFrnvJcKPN4SR6AjENC
blM7g0u88n7AtLR6KJ6nbe1Th+sm13zLuTzmCUfNmJXtCHnaQ+A39hcaL4YsUK7eLaP0Ovrmbvt2
/WZ5MpkXXA9CqQYBRf4maS91Nt0ZicBBpV6NU8/PxbxAaQTaTW4gZVOtYQIgGLgvQofcBsfowXD6
nbTrj7UFZIvSDm67bQ0EW+7Cx9rzPP8JzPMsRmxBx/LyE7pdM4iWghVqBbBiUb2hwpsaPNWIwYqO
V2jh3S4TLeikRbdj1mGUdQUQXTvuWC7vYXyrQuaVpIc9dEZ+CJ/z5/bZ9JYCrLIFIrDhxJva/h+K
DMsHY33N2W1+ffCzlLFrAM9QAJLiVIQoZaMjrW/MwloQiSNflBwD0cpSRwcWQ/7AeyU8bfqqy54J
j2tgVU6NsOTkSAnSreRpdirbQAGC2NlOH+WnpeIhPAAb7Ef9W3eAD3n9zXAvnYkhxrzr+zKFNUKi
vqS0ugecpsAZTSf/lHbqTrVbulBMU14beM2XnV88Y5GG2MgMfUAZLRsjoChFtta+Nso/CHHPhTBm
aCahnOpAXDuloFbrWww+AcCDc4NrGnQeODAPQwCYpgqVy6C2sycjBQESkp876D/agac9SXZ1nyPS
BUokR/B6QvkfP20wwXUqoB1QpxC80P1iqvwjw5dyKiBB2abf3QNwDg3JvXDPK8ytfbmzA7MbOECO
gm+m2RKFkN3ChZG1zqiOnFjney/mMt405Mv0pJ/1dsh0RLfLZuZwC2TYBaZ53A3O0rLzqMENqL/3
QRiRzGMo1U4rwh6B5zKZIB7nbQpvCahErGomD8G2dpG2PIQWvqmG4fE76vBmjb4yZdYcnd8t8yr0
NsPgBGbkkUjU2F0Ep9xW8GMr4rqRNXN+Loh5GTkFc8qY4Hax7m9l0e3wl/yG/+7L/ElODMYbE2Ea
NUA2Z6eIvAX1XZreX1d/wjsB44qFJpIqzcAJOmxkg8+m0z1St3Rb5tqHPpDBwmgdSuZhALKxLHk2
emwMKDn9JYMPMycS4FyzyO86I/dRZPeQ138Emn7ftu1JNSNvAL4WFfSf2PR3kyb6nHsQHuU6MM/b
3B1nIHNj6cFCy8eV8gwr+EGyA9WZL4W82h9XKRl/H2e1rIQBlBKYUyNG3lD9Sz3A8YK6Lr8DXCco
1MfP+qd8k93lO4wf/A9ekvfiGRMH3sFYHUHJe8qwZ27sM0TlLSeyWu/j/dEXdiwNS5JxaiCfPcno
M4Dc0UtA2fUY3WAoCMWc+QAcGHvYZLHNKxp/n1TDq//jJL7tR4tGV5f1Enf0Xg+wv88vqpGqcxI3
s3uwC0f3EQawcO/AvHGvK/Hqqc9lM+99SMR5UlT0yQYMI0tLNOmRW/39y9JhsANeH7X5ZsdtPC9f
jLUz53KZ5z8ZZpaHCbo6jasBXPETKIdYwal+anblL0wkQIqefQPwNABnt4z9/9DZWnu+57+AsQ+0
Eqg5tyoqrqiDRsVT5wNgyB6cIHS10MmcAZPR/H7ams88l8oYjbYNsT8a4NyDLe+SRxHwqRuAKLjA
QPQBIGtY+SM6adxe1toDOhfLvGFxmMxO0RCHJMlW7hFNAc9z5lV6Vytf51KYZwr8mFIHGE4KRV72
z1UstKA+sPkAOMVShhLeeGvZqxWoPxKBtnvpo9NQiSRwoKandNtpGOC0il3mV0BPkDRvIfDgJT/X
lUZh20qJlI+kK/FUjaDftSlsQ/WXJChsF1Bkwo68THOqTyb0skEeVxXtK0DSOZOB3HtjAg2KbXC9
AwXQV2wTvi0gLqGjPQd3mgciGd7qAefWvoYFz9IMvZFKFRQFUHqs+RaAG9eFx+t27Lp+A/7mUg+G
uNM6UUYWNaFFXYp+rHsCyAeuC+HoN+hUL6UAAE1Ic9AHIOAF4YCy4JtbKphD/eG+c4idlj426mru
4/36f/+7scRI/aVcvenUMhuQI8WAjUObAXCVVvxcb9GIn0/GVvIRknqyB95Wb/bFewD225iD2YVY
zPNRH+XyiXC+JwtCI4dtRScTt026/ECGYVcLeci7bM4nJUwZHUwSUxiBb+KEbpj+IaH9jqb/IT5J
fvCUPaPT+Y6y0a/rX5h3MObtzanWB4UOMynA60RBaGncwRTe02NJMqO0wd5IjaeX32S3CpI140az
MLVm5TtgGDrXD8RLr7+C2LOnVyVyPoYxPlV4078OLlD7PrD0s8eyuxM/Zr8wFc+tnq8mTmdG+Yt+
70xmmFdx2RJ8Odknr8ke0K1oTmfb4QZkvlhp5O7C8b4a48mrAsDymANYYonmGD5nGL4dXuYNhhgO
6icgjbGA516/Vl7hhGVYikK97XMTRxx2mFKLa4dIVueC2eIUpnbj15sBFCOA2gX6ohX5KYBZAayM
u+bFb7yjMxYJm1eiKqSoxYE6FGzCntY+XD8pJ0AEisel7SlbBVkIHuLJOJSo+YeO9IxBkRR8WV9f
9RnFP3Ksd31k88eqOadjt8e1sOqDqMcta80HyHLm6e364TgmRmFMTIptAzGPEQKWRYtmbZ7/apPm
bUjDjFNL4Ali7Ira1ro2gnn6lIQPOhY+gtnrYt5KI++2GJ/eVzGJSkBOnBpS3Zn65M8KD35nNXpF
JoSVU9AG6hqjbk0LRqK2W+qFqJd1ee8EjfoMI21J6fv1T7N6mDNJjNoJKdouyoAeUADMRvApWUEX
+ddFrFviPzLY5jCW1btIW+r1lTvZXwgufmGL9ygt34Q73oTJ8oO/+fAzYYyuGTm8uIEh15ME4pUW
VOkdGGe1/l1Pc5eQwJMl9QY8ODwvyhPLaB4QVZu2M/HFKtfwk334ARKT/B5FA5DOo7CAnqYzKZgb
EvdLBZ9Ld7duPs6OzSgloO3LrAdtA2xzNdvtFrhqlTWDOtUeT5EPvm5rAh3Fc5PYG5XwDr9Efdfu
fFGyc0fUj1I5gZjjNHrhvWIXu/LJvK2W1YUR3iHagqAhtgTDpR7va6/n9GfnXizCmeiyIFWegonk
JDzJtuyq+/QJ6PmFr2HkbXK6u8QhIwolvFrCqqE5E8u4wrIPJKmfCIaC5dKXZOEneKc2jRS9cp4O
Tw4TbxctoIvlYAnOjsNPGdoE5gK7tTCL8hpYLZALmtM/ayGenY0xPnUCNBEaQ5X1J8OP35bGl/So
PY0uoDOecl/wOGdcXuQ17WFMUDhhDksbcUbV6h26X4DNBq/Zpjtg3HP8w3pm8edsbCm9joDIHYc4
W/mab8dn4OHnDnXlbYUHCq9rY7b3jRc3cUwsW0Zv8wXcmChINIEXr4zECVqZ9wIX83LlDtkaehpr
TU0o7nDatVtMwjjoDGIQBjATDhDEOQtR8mJMrkljjI0etx14T2BstAN6214UISWzyN3sAfYO8FyF
T2qAE4EEHNv90SsYG17RIvV50yOct2EwVqeVaBgbyOKRi95q0e8622bCzLvY1SbsmcIw9iXP+6TR
GgjRpJ2s37SbSbPoJtuZ3X1BjyR/5DwG3odkDMuIHRJdmPAhW3QkFLvz47t206PPM97mvvl8XRon
zDAY6zIklIitBGGZXGBL8U2SwZPVvEvRx3U5vBfAWJQeYBQ9mRH/5eUARPUWtBDA6OX0CVadkIp1
aqBhS1h6YL5UKrbR1IND5BQD/lGTJm8EiHEoeWaK/v3Aubn13OtMGvOdeilpFaVG9WjBlBl7dFZs
E5NgpWuqSDKFyE48Xo75lYmzz04RgcONPzTgkDGhjaI3AqUNARu3O3vpm7KbsQWWdr75AQoqL7NV
DEViex01ToydfuagX/oEg9oWBCRua8c7NAwAc8PTodXM9/xXLRp95oGTpE7jiOQ96ruGny3s3dFo
paCggZeabqgd/0gMT9zwXv9qVHkulzFCYxs1ZRxArt5Zg0v38Z3uNqD/ciQXTUP+OdcivHN5jLnp
o5EMwC0oTlKHeD8Uh+dCAQ2kIRSYM+xGcTMn8m9ByB9nqZBdM0ToWaUdMtQBQFB5027mWY9+ilna
7Iw2S73MDMaNXs4teLAKY/O3Lw7419qCiIc9LygM41MrUDw3mkTCUzCmezJg0iGYSk4n57v1APC8
oYnYyAKKwbcaraj0YD/U0ug0psJJFIrHehy3cjI/AK3L+fvjnItidGwsyrQBspN57IC8k3fvQccb
YP1uoi4Pw2rTaFZ1lhfRqe+GxgGqLaYA0yo+yDWAJ9UUi18KyhtD1e4AZ9O70QjYgAIo2pusi9VD
3Y2PNA9b//qxF7t47cEzJk2j6jimAChA5NBU2GaPb+Zk7q0a1O7g1aldOs0gd+oLjvKsTIACgX6B
vVRkII8rrCkFTxNmkoXs31Xr7lbdg2gHD6t+BBEMJ5b4fu+Xohg7ClbkWqyHOD1NAMcKI93RdF5j
9btjuBTBeLlglNpMDxIMoNSpnVHTBk6YHWP0MBqemoTa17/ZSoh5KY5xdrVAlGGS0vRUDABTM8Hs
1hTSPgRHVqIkj4Q2e7MOXqUgBXlRE9pDMb9HTfokz0kMv0Hd6z+Hd7+MIZDpmE0pxa8JwCmFkaM+
5yF+fjcDy3mXfXxZFA2A6l7afzFpABSMhd2TPBVuK78AoAVEwQci/Lp+kkXZLx/DpZzlpGd+Rorn
osTYRHqK5Pi9JgvCoOTn7cQRszKZcSmHeXRmB8pQaYS6xFvQG+8KW7CJH27yHW8qbCWGuJTE6H4A
guVeUiApOBg+3S+tIVDnOfIrMAixhMxLfr5bk0txzDsApbg2gZQ1OaVtFLs91cONpkuZ1VIx3PZa
MIO5CWRMoJ6yrn+5lXzhUjLzJIJ8KMHBHHSncDscFYAjAZiyfweJIPJZai9122xb3IOYJ7fCR+JG
Hrg5xwRlEvEf3YG2kBwsBBEmW08Wa6qUmKtGHddIZE/LhY0WkxujjbZFbYr2XNAHUaEcpKyVIgX4
ESQRYDDg9FgWry9VV5gyU61qgkwFvMAbsHk4ws/4LnC6t2V9dUG8p5ghs2vuxX9PrS8FMxcvT2BI
ABFOftLLyglkEIsnRnQXpyouWgQcjaHWk9/jH9y5nx/E8XkGXNUICC/Qth7DQN1L4F6dSwwMkrR4
C+thvOl7fKuSKLYo8cBbVkLJy5/LGCsjjdSuprinHDHS5M5O7oSeaYdHIbQ7AmJtjGhixG7HazOs
GUkAPsmaqoN/4RsNhZrlEvLIHia7+AVeND+reP2D/6IC/xHBtvIicOBWrVGnqA/2jmwjs0PtpvQM
pwPRGAgmUMwZNbvsXRBY8io6XwO1rOk8Ox/b4jOp0Y1tQjAv8AH2t1dQCSM3QOkDnE+OtjUPX3CG
sgPwMgFcSPYmdnnR+lcB4tpPYCK4aIwQvpEGD88EXddnWd1VEpo14RS/Ng31wn47U3pQyCaWl1nD
G6PJ9mXY7WNgBtEueS4yAwiFY2MDY33TEQrm3+lGkKpXPPabufjMtGIT02TbzjpICBKnxZxtYBLH
IJkDRlVb7KYf4hhtSxPAp0DIvhPGaS92OznaD5l0MPvEQrcVIBpYfxhRDCqmV7MUHXOMvXki9yCE
cw3QxeqwFG3gS2b+MwlA99uJVtj9SJS3BBTH9fA6pQRwV1s90Hs7yO5VoXnKKvKWivnWHDZQM98A
92GJnQOrqBPLlAIrDmU7SGo/kg0L38iusONQEAfEnr8GAGVpxb0WlZyo4Hsuszy0P9rI+OxJLvHO
knHpjaoe2S8FNwWN7H+wHXwph/HZRVNUSV2XyxR9WwAUeSm2obTxrrrRPTlmjrkddsLzdW+z6lbP
D8c4cJqK0ay00HYlU3em+VkrkUVz1APAZQpsDrcFbm7UAlpEEO3UOAoAoZlATn79V3BMCmF8e6oa
gxzHXXqai243G8XC2fb/SWCcihGQFORObXqiYbnv4r1R1bzplXX38UdNGPdB47TV1bla5oy0HeqW
28ZTd8u4D78yy7svxvS3SQ86Jxn3lcbYBQD3OOXSoywm5ooJYrucbQ9ELkWHlR+xL5i4dFdKbg/w
HOBDbqTYlbb/1/dhm54CaPvMboS4jt7NwFHKYCGuS1gNVc80XWGMagvTofQZvo/it9vGF9Aqbl3N
Q5a24UhaC/LPJTEGA4Tucgtu1xSjBsvuQuUbeMmg9X3oIU/c6A6Iprkbzd/hsDDJdi6VMR8Vmcc4
n+E0QgzfeIpdJU6JdfjZMZ4BsG2Nt6huS/ZiuhtLtWufqzKcB6AwpiSIStQUC2jl0pponxtgfy11
7eJe3vCygRWcGRwWZFgAwwdJCGLFyyBRC0NSCxShqXTXOyjYyJ+hvTTQyC3AG+Ap79TbGHw+oGkD
9vCwBeP4Rr8R/54pCYNxFz+EDVXaMQRcXoCUsX0FprPX+PSFIExVMHHMB+NYU6wFzA2tbqC5AdLh
8tRZNeVmAHb40zTOv+TK/CmOmF1LYqDD5+YrR4tXLACQnBd6JIkQE2hIjLCp7bOFQPiraCvdAKpi
aaZNQB0Hpgo6xX/vAy7EMT6gjoZ2NIU8Pk0mCoWxEGBAc1I5QtbqDRdSmBuM8ziNCjNbDmX4800F
op4loxocMA8vnc+/rvoB5ePsDhmfIAHCHkypuMMIYVsD7tskeZtUr+CtFay58QtBzHtAYVQjeY7b
G2xgnd1Mv+Mn3dX9YVv/VvZ8B7SWfJzL+zK2Z/WFTo5BiTrgYK0DulOnserBCz1QswNkoP9htGjd
U4enImsm/EIqU9MXsriNgJEdo9rQY6ppmfZRgY6pnHgR+FpR70IS4yyEuSJmLUHSYsuizSLra7E7
fvi/RTHeoo7jkYgVRC1EFMrLvBfcBUCIuAs/PMc1LW+W8eo4FjC+kWDDaurMm1aa2uznRU06FYzM
se6Sal+1vzmWY8VMXUhhnrI+0xQ1YRA+BqX4WvWguwa06T6o4g9FNPyoBdatqoH2F35hmpOtAr7i
svUCVXLRwH9Qxl9BzYsveD+JeffIUmhahFVyihTDKrvRImgrT0pj6XrhXT/+WgIpg/xVQaEfppqw
LWxZU0whFNL4lIFR/r4MqGx3QWuHZgVUYXDZBznmLZDKiVOfWWo+3hTkdzbSzm3EAGWdNnmdBP1H
3wKaXMY0n437eRGC9G4mLQ9H+rs+XBbymZhB1MHUQ4UoOAoCeTT00GvG2u0xPXf9StZuH1S4hglc
U4LxP0btqkGPtDEbk1OllCfJBLExQKPlcbqX25xTPlJXohDZAHKgtlTkUaBgZMXDpOUlbcNTDpps
FOZfsgJYr8oJvBZulhueIBx7tFTNQth0Icpr2XuZvnQExCGy4hQzymxZ46Z0b2b1nVaCkK/UAyeS
1ENcRk7Zq/t6JNukR8zdVxaNbyPpFyjPPYJMtZUnSyG/gvmUtLdS9BDloptWpymONAsASQ7mjn7q
DQxl/4EdTNBVVy8kkfZZ9kMYyV6tFZfQfEMK3sDD2vWDnc4ARdfS6mWpDids8YyYdwhPHcDCa3o/
BvuU5l7QfF7/zIuTYa3LggeOsEzG1gPbCTGkRqqMSsxOU6vqtjDEaLro40c2iaM1CxOC0T7+kESs
ng0YinCuC/+uygCRloiu6wur4zcGtEhuUJQVwgjC47ccIBMGpYCeL1T1H9jQc0GMa1hKbrqWoJNX
FGXvDHNhWpEp1vbcDLx38/UwLm8UhVcJVOL4cjrgKxi3PqWZ1IEZJTppcRw+Bp0WWINYUWeICjuv
TdVpQA5vSaiWpGHzHGC2pB5ytw3M3BZC6dCM5DkPusoqABJqhUOp25jN3clBdtdM5g010BkjmhsP
wXuImpFljM29jDdChHFDoxzFHNPYp61WohIqla4QBqkPENdyOzam+Ti2emiHwG3Yh1N7l/RU2ydl
WR+6tgYL4UA8heR3mta/FWL6O6g1jp1dmeJbjBeoK0wdWBY6i9Sjg8igRSASwXEGPgDKMWyC9R7U
mNAYIIfepeBmdmckARpoK7htvyV0Yz+NJgKglGioVINK9DI8ViINeJZVZYCXR0TMBeGlN2L4JD26
6Ekg/E+c+JDag8WNgr4/M+gEWBwlcJ6Y0ArGlyn5gIjBSIxj/ZpYkw0aCTf0yr0BCO8fy9kVbOLm
j+VDgZo5FxJsJc0EbdXChaIAF1VT2Q6Who9L9GqMTgp4jx1JpKNbAGN6q1UGGp8Dye3SMKZNbA4B
tpNDelDrJvKNFAgxqhQDOUAogcyQRg9ZKz+2ihTasyyCzxj4qu7fWgT8Unwc1ELQcTdVxhM0TRz3
vUyFYx02Dth25u6jCXOOkJWhe6gAyD2BsYo/FPY+Rr1CKVRWQ5QVqtvCKjatU2CDYjiMLRKmZaWB
2HhEP2dXtpQTnw9xRRsu5DMuvJlKMBSDJus0COI2rUssmcGNHPphSwD1p4e7VOeBpa5Mk1yemblZ
KeozTQE/wFd03N1iK9UH+oU/3YhoQ/GoU1ZyjUtpi3s7yzWqrNdIGRvhKfv8mog+dj7ipBDA0WKK
dMNEQwz83rCD19WHK5d5Z/2sdVVuKuGpEcyD3qtAxSeTrRjkiZB2Q3tARaKiEE7SD0MpDlPVe0Vh
eF1U+SqAn6ceKCTXfxHvUzPZZF5NcwoKrRAVRiDkbJZCNKYW+cNC3+OFywtnvM4MHq7IqCDH+EE+
Rkd2qx1Yg8eTtgUpy7G70TwN59vwwKYWrWEt6tlLYkuOvVm3RteL4WmSMZFkvEkLDnDJM5/Le7gm
hbHbLVjPBsyihCetrm2VgtJO5pgE3jmYAGEaphnGew5PRSDs5Wq+mUpkqZ3213HI8pXA8YVoS16C
u8tnQYJW7CM64SAP4RxYtfxqyBwR/+UJ/JHBHKXT2pYm5fDvh95uww/pHfwBjniHGLW6X55dtwl4
eF7Lu/r+hf4IZRJiMQhiYQa892nqZ0tpRHuIapABgeC+wnYPdg2vv6p1hfgjjjGgA4j7yplCXGlK
tg6b2ceac13Eukb8EbH8+5kFy+KxATwbrrE2XiYjdkiHcLH9B5uglxrBGMo6rqUOaRZSHzTMjgSl
5y/aVWt6pfeCjwzU5U1ZchWEsZFlbZSduCiI/hSr6EEvO7s9/gL+sujpDcKgdDdseBV23idjDKHW
k6kuJRw0TAEPXD1EvHraygdDlQTjsSDEkRBaMiqYd2CkoYh+gabWvuGA/kRGr5dlTrK6FjyAOlmB
OcBYIIjzmPdlxF3cmUUTAKjNeALuz6eq1XdlBBjUYACE9pAthTUaOVLco2wfw+sYgFsBNr7V6omf
q+J9OdCHrulEF3sBsJognXZiCZ1fTEnFHgrkg3tdlVcqjTIYXFVEfmgxGdi4utTl3AhHMU6zAPyQ
XxgwdqdYNeJedVd4smildsl5PCsfG8zqoBhfBKrfpjPNXk/FQu3Mow7qH1ShY13hWICVeYPlPyY4
lwlkZvL172fvc9SUsIZbMI6aWf7u++KG5uMDDfvDLOlWOWiOgP2cEpm7NhmbMS3eS/pJRBWt8Y8u
i6yZbq9fsrroF2MCka/DsgOOnix0gJeXPGbNMAhqIRznYvQjQ9qkUQNqOskI3HQskN4Q45Ab6J4j
C7HaUH5NoBLTGP2WpXhflbqXKeAopR0KTuR3jShFTk7NVNuJ8dKSwW+iQyHlTk1TuwYVXVMcVQGY
bI0n5KCKm8C6SceXqqq9KhV8xQy9sGl3GLQ/pEp4q0+jPah00+Wxkwr6CxZ5jwLJdpJQWiMda6sc
+9IJNGOy6hEMvmYC4lpSJgCT6AcQapcxb4pwVUPObosxBwGdtWqSR+kIlqu3uTVRbdClv67kQ0XO
ZDBqXxJpIhHtpWMvNwBAEKXIn8C9YYOuObVHA7B311VgJQY7l8cCv5itSWISQ147AE2zfphA8dvS
O1lJOIK+CmLfdM00kMmCeQqseIyto30myGEnw8djw9SoWqeh4s8pLR9MtX6hRbzL59ENivY3WGG9
PAOjdjofypI8U9U4oGXjV9iTUyJ6l+SgSsIWXRKBxrccLSUMfxDUFMdUvyGU025fAQCSMU2NgqKK
wqKEKOjyiWQC2HyjmBhH7DHMVjYGr0r1PqbRz4kcgllBk2r8pZRACKbg+wvM5DBK816jwS4Wkk2g
VLJV6OZOLwQV1REdwFVam1nUACBIU73mPS92X9FRZKFLeLuEbAAXvvy5aS2LfYmNi6MiDm4m36eo
4lzXmJWw6UIC8woGM8TYWY0LkdPfEQajYNPsZMFwkh+T/vd1WWte4EIY8xwmtQ+UyQwMeAHRFlB3
qUBku5DnHqmNdXp/fLsuUOGcjoVBTKKyrVMSm8dSg4YFD3MhHergs8QuWgtUxyH5VQi/aKVgXrl7
yeenQTEATVR7hgDwwvAuBI7PXP6qh9vWeCnhzJeQeQLRHBHKW0yqo8oLyKgUy6BS7TXg4xCCxyEA
zFnQWUEMiqJQdKIARIrFbpQ2XRpaCEQ3A0oeohxYlVLbUbfVzOpREjuHCqZL8n+wOAqN/6NC7EaL
WZqNmjaycQT2xAT6JNBdNbZQbJaaT/kJOBsjsqRD+oCfC1YGjv3j6O/XczxzkXUPIstCjcwjQZ0p
Eqk9dYLN+cbfnd7F+RhDpFWNXCWFZBwzBUzfzXvBm1ZeM3UXEpZDnh1ikJJ6akhoHs3JLB5CHcO7
Uzw9DtIoooBnWmKflZY2Dm/9kNZWPxuGIw39iZTjZki0Bw2tRysb9LtKLDZzFb4QA2jnRZOBBX3Y
q7SwlTqwR6mL3F7QPGPKf1y/oZX29aUKMEZvlMYoCmscoPfEH62TaRZxpE2/ad6UDzGyalBycPuT
SwzK+AdcmqYZqoxxC6DjXV5aF8dVVxbUPALR+GaBBind7EayFyZwk7+avfxvV6Sxfi+Wk6CWQQd/
XACwdGwoATnnuQE5vD/vqZ8ei5viubkXUf3xYrc88IdY1g3Nf45rMml1WQr6XA1QdEUgfo7LBrXq
EH9maZ3slKTZ07YSgNRrire6Ke4Bq3cza8VNaxaPRTz4USRZiaY86WaqYHJR/olyw7HvheE+yPWX
oVPQItdpYsmj+qga5ZMc5KjkKyR1mjSKLZmE732tyTZgDp7N0DyklbYdE6JZgi6+jCQS7UnSMwsw
N54CIiNHN/vNFPbYxk0URGQgvevMAAumw9aIlN/jGP/WIr1zi1r8LGJ9U5TCJsUSXCW1rRNp4mOi
1ncoox+0tIImBULmlNO4Cafkl1aTH6lWH6S2d4049NQgx446RiccqUg/1SC14yrdi/p8UPreAMNT
gzno7Echjm6YKZt8QiNAqzfdYkRNyaHFfOoj3TWkypOT/i5WitytBJwgbm0laTHOqfeRMwvje5Uo
flMRr6VU3ySpJG5Hc5odNa99pcyOvdK4WUwnKw2CvT6D0zzSkidsVrwpIVXtQgu3tNHseAL0Lxig
Cxvx6JOodb0XUKm2BqF/i5IS2+/ZMCLQlUxr6gCPMom/MMMtWlU5+5xXuxLLfU0JyQrCeTADMy9I
NIVCT/SInprmsQZQUtzOXmOArWdUfptknK1YrYFC0zzLrenVOvCSxnRr6nspzQfsu5F9Uae8Peu1
zP38R7ETHKLYmFIYlcZxxgVMltrZMyjyFpQ7OfFmm/6i9vCU+jwsz5XuuKxhGxM0uAbBXbAjCEIG
eq9aLShAajoXk1vIcENr3qPAuMhWLLDK3U5bxZM+VTt2KVDOOQHvWrZ38QuYMomRymAoS2uKka16
Af7G1JaNmB5Mt8+9Lb8qWM30lJN5z5ssX3Oh5ydfLM+Z99H0UIr0IaanSJtcoXs0kGxd17Q143ku
gQkBFTHrm2Ko6InEP2QD7Wn5WQ06e1lSCRCYS/Ib+q68gsDic1iLfS6U0e42pt1UjxC6DOtPLsyA
jfJ88jt41g/VTXEf7mZgx/O+IucyWWwCnSw05XFJT0H9k3TvhcqJd9bcwNmp2CGOOWrCTMQk6slU
Z6dX41tBJz6Ymw8ZPWhcGpy1QtC5kzUXJ3ymG73UqXFvLOHVk3nXeoMb7Mx9v5V/Vz793XjlUfCx
57QDPacMLDd0OzbXNWfRjG8fEUMrBpalTVVmu1ho+E4DlhuRnkzaNopBSlgmXigUPlDeNlWINe2u
52yRrgDIwRKIYOHEMiqQudgCNsCni2LSS/0oNtQF7/ebOt5GWbMVxcETMtA4yDuhfowpQnDRSLB5
tU3lwKvGak+aJyy3uZoe/+gT4y0JxoMwFFaPtYcme8AUoZdGQHOZi39R9yXdceNY1n+lTu6ZDYAE
QfbpqgWHmCM0hUK2NzyyJHOeZ/7671LpTIcYUWLl16veZFqWpRcEgYc33HfvHmS3d0O9o1I4E6xe
waJ9/PSTNxYlPSvBQctPPpDxgyxeilrCfKuUGpmHeLxVDE9aSF14rLK5itjV++Rs4SaBcpN7VPGG
Ghm78C2VllYPacqCh4Ya5DPO8uoxODM1iZgVIdc0Br7lSQmBKCbEqILcLNOvvoKBbWVuOnLO2iS8
ddwIcklgugI7Mqpd0PETrr5w3cDgarBRlHL9+aa/uo5AVvx5L0/M9X7U90UZuWg0qJZH3nj/Xc2I
XYSnz+1czZZHmPCfhiY3TgocHA1CYAXiU2sXt+80R2D6ke5cs1r61mzIftUln9mb3DQuwDAdobjb
Ix/T/uqPdpmbujCqbf1VcDD9NPcAezi2Oic7ev1InxmeXEDIITQH01PuU5zVNdiBkx8JAsVc5D+A
TcHwDv/hMrHJIrBMNS64KXVQ6XqltwmpZKFDstA13XaS/CFD1Ki1qt0M/IuaByjKEGhyUqj3Cv4Y
Dvhxr8/QrElBHeFom2iQHj5/ZTM36ZQiJgHyhrv6uIJDZovy2KadycDi6RHQW6cYyAS2CPS1c07l
6o78FRxpk5M9FI5eFC5CBLKsASvJjjU41kFUURkUtFTJQX5O0XObm+i7vj/PzE5OeU96GfUcBKjR
LlvLQEUD8QZ2RL6hAC38/8DYmYoomFFgZ3DjTB0/TyltQx/HwRdfHDV9zmqQrwbxTZsPi89f47WD
AKFFWEFFXIW+68drtVbiWpFEoJ1S+SvxHuRyp8hzBdQrlOt4nF9GpoxtgaCF32edOGVBbApUEDwl
vAmCFL1L5SEmiSXkFUZCMLyWNnfl0Fso7JsgJzE7VBw565c0rVZ+zIxGQdRfg7/1K3WfCzc3w+6L
cA+9/lxK2ZIHzmsbAuakLVyRyGYX1CaExMwsfUi8OfDD+8jVNCA4f6hJGhxHnKtVkgBkpKYm57kl
xxj0Qy1kcFYCRei8ileh9sNxeswmsoUSH1j42DL9XsI33b4HhHITOUeq35TZfapLC8ELq4huOymx
Y0k3o/4Y1QevOLWVgkx63aKEFkWZ5QXMkoej50GuKPJmHP7MdhCTOzvT5cFlNUfEIYpFmKHyOzQ2
OMk+33RXqzTnazc5xdgqpMydVDuBP2vregUKzJ2RpKDEQPsqdRWLl+FjQOSV4h7ShFroC9paCSKo
v89X+HFnTs51wxKSuAxeDF1GZMmFobX/uwM2zeaq3imUqMJgYJWBcvF7WXxxlTkU5PX1ZAxifFg5
tGMn6+klpc8rhvVMbbbpbdmSV8jqn0Z2ckBRnpLl3OD71RQRqIq/LE4WLpd5HKTjY5GleueukkW1
7b6DEvdWXo5S7hUIjJmYpQq76ofPzU4CEuL3PW5PmE125TOHH5bMzI4O8Q4YOwtiKd8/36jjU1yc
8bOnnIQlpeqWhIc445AyMLgG0aQ5MUX5Wl5x/kSTSIR1rsy6MfJRswCof8lIQ0jyhc6xCnGTJcxI
dHAeas6iddBZC8222feVjBpZZiRthQraqYgxQoaaP1SBrFZH/7C/a5w9V8WqHw6ShtGvnJpZdejH
MYNQrNzsW6X1VpiKRejJZgj/myBWiPLS0FFhUyR/5gjMbs9J0BOUgSKicnSVSH+7Y2SBJqXZ6gjw
8nV/DADrN/TXz9/c1SrK+bpOLrYyDoc4HW0G62rtoBJbQR3ppdvEa37oRtk0c7CdbfINCQF99aFd
ZH/+Aa5F6mf2p+k3lxNPGUYXl0armKP3U+5y/7XLT8gT59zpeNV8sk2nqThQ5ZnAdaOd3EOx5qh2
vwwQgRgFmufGCscN/5mlyf2gZnHpFxAzO5XDXgUbZ1tbSXkbYgjg89W7BqAE9dpf/mUa57WeVEag
XEW6fTeOagKmc8Dex1h5+YB0YCaqnDnmU+o/p/dcUqiedqqzH30QGQkK2J8/z9V79exxJn7LSzKe
gtkMu0EIu2iQrxWYm+jnNsKcmYm/GqjP8gYEpmg6Fr4RHUE9MBKESEDZApiJBpi+UVb/gbbceL98
ti0mTkz4BHFWg8PGb5wlaORAHa6CXENauuiBzA/Xze3CiT8BthtXdierJ+6pT4F70Fy+IAXZVp4/
896uh65nL27qRoqcyFWKFVX2/mGwwKkBPNUyPbCltB2ZNyRDXtGFZ8Ybb5F+IS+tVa79W3pX7pjl
bbRDbrerYdRKnx2intm00z4Q2i2e1FIXMZSzHrKXzp3xoDN7adrmCWrMm8YBQXOGhGbQQnwxG8ya
fv/8YMzd6NO6nuuVHQdpEeIjkAJIBtmPFMPqjixkO3Mh5TKXjMx5lumsT561daTLGA54H3AFHm+c
ilbW/QLj+49zVcO5OEkf3+JZ2TIdCIgxSvix1hwWKeq//ircjGPCMaDCA+4g9MVnJ92vMCQhrP21
a/WJuxE50XK3xKIGvuEdZQbq5PCb+jXfg2sEPQzQxACFbdCTs+XfIAOF+e9q6Ry8xv785c6cU33i
jsKAS44Lvb4Ty7NFGS3zGiI99BV6kDPHdO4sTPxPXYdaqvu4bNWU3FYNeNli9W/zY4xLqso6EKSy
rk2nWfwqVYB2x7bp+g4AINun3cxq/Zsw6ZcJ9nGvZGXdBjSDCcaN+B4knFaamo0hnVKI/xhjddu1
cHV8/o6utvzPH2ySO0RMAtl2NOCcLzqrLZEFGftq3dppaaTo21uOJbBdGzu/1TRDmKAAbQz/FUX2
kVFrtul29SZRFaoJjM9QDER+XIOOFg1QUehuj0SoXryIV/5mNCrxcfwc/mAO7X51j/4yOHWjPmQJ
fyIeHPGq0WDlgcAlqEBfJL18vtJXN+mZpUnBIIKuXes4lXRS8pMW7wJ1pl1w1WED6KUKDRi1C9op
HTuyy1ghTgN/DZOX0FeMeFYHZTxJFzf9LyNTNocU9bdMkmGk4nAtirJu8sJSUakMpe+Qc57ZnPza
moHOgWLCTycyhlY/bodC6HqnOg5O3dA+MQX8mdoiAEOA0G+QgtqhEkWGpPd3edUulWRU+75NamcV
ZJqlDuqD5+t3ToTJN72SFo7nfPMLIC3jxKQ0tz3/DpxRmEqsTC3YoPy60gkEHDHVF7HgkJEFS9Jt
pIePGZNNOekAGGA2Hvm7SO5Zo9pu+K2NiOnInU36YauH0HpMhy31nUXjDaaUHcMhtGiPidL+zkvS
jZugaM+SL39/W50v0fSG0V2Wpw7eSOANBiXLKpp1EddyVBxHpiuc6yMG8uNbKBU3SFoSsicM3Hn7
2MGSPXSiKwb78/8OkLL481+e/9T5n//4Ded/c/7nf/cbhqDqC6PrlRGTlit9Pju1Njqa6UY/f+bJ
snLg0at8rDR4pTpskJzfcCqcVSMXSLy7TrKKqllKtHurAqgRVL6+4pV0A3QOwokUbK55Hx4DRjeS
095KRfjVjYa7ISluepDPgp8v2btSmlk+qvbgUAxXINJMty3L0q2kkuiuD50lk+gwgwl9B1F+9lST
wMDxo0Fps5yfPKUbgEv1k02cq0D5dZzHm/ev3//0x1/++vr9L9//Iw3SmkTAWYGItC1WLKjn0CAX
fgwTyhRYYlnHUC822+Qyb6paIy5P+anFUUyH1OiAqa7pXNHsXfXkw1qMdmR9hM7jZYKL+eOudgpU
1lMof58CeH2992vwjMa9yWXQpeW59BL4mTW+FjP3CUSeq9sy6G+cKHhLOgowTtfeNUr8DMVyYuaZ
8tJ64Stq569ykQuQFnjYmU1gK3oI5rigzmxgx0BXkapvEtOPhYKKJrCwt7ksqZjSa+sl8EBLjOWv
5Zi86X2WAVGZ3PqV2pl9w5/lhvgm8rtbR2OtwXyM1iuR+5i2KojQpIoagTp0ZoPJUiPM6sBQOT+A
7mhDaXgUPL7xa8xeEt1yczcHfDO6c2rnC9oaNwIqSA2vicm8prVEw5RVlVQ7PriOEbnqqXYUbqCz
+C1FGfpzz3XZDPv4BqYIGyWjGc5U4py0UhzQ2bK6VjSLwKnWEqamLR/8OkYMF2+GqroLuPvKHWWN
ebHvdVF6i54qxACdPqJaQpZhoy0KDaV4gTKLLvzSACr6u+Nj0rofelBZDA349zz9tgi6G6/gr0VZ
zgyrXFxW4+MIEC5pGMOA75i4SaVOPbftK+cEhlyjLb75ZW5+vmLv9feLPXtmYhJRu3KeQpoaUPTG
HT3H4NBFUDbZSQNUwGRtdi8CVt8XShGuSQvpaM5bpOE1W4VwkqYsta6l+uqdKL1VKse235T9uixa
QHi1xAjCRyd26bLqahetw3olNy7I2RTPt8BOyMxUrnIr8HV/Jw3OJpIHPKhywyNxgOSbh93CnrrA
L+y0xi7UFAHeG/DWbXqHP7ZBewx6QVesRfAfeF6LD4+RHQK61EQHGRaHSQmGFy0SJgOnBpzKjv+U
BTxYqprTm1U8VEBqB/qyxcgd2NETcg/VY3fbVmANqoYeJUVPqZeCau4OIweVkag0tXmm3UoDqqOS
4FsXEyG217F6W2q1DWo4o239oJi5kC/j+HEfgJqVAl+oiwsK47DCLFQKYSDEsM4dAd4nNWNTPSrg
GHMgFydZ8oxWwftI0cW2OLM4uawQSZOgrQJUiCOz+hKtmwW6lFCFBanakiSmv6tsVARfZZtY1Wwh
YvZ5J5dKL1egr8/BkYKp26MCGV6xGFY6puzdW22RbDz772cJkxWeHIMiaWS5cxkHGKi2lR8Y5rLf
dWywxQGuny8QXhYNJgYndxKG9suoGPBKlb12N6bw/mNoQpsB+fvSteYUUS5ij4m1SX2rdsq4DltY
UzHJNci6EVLNArAdOgjM6gbH4s5eSr5/7lsuEqHRKCJtTLmg76xPE1zdCZ2hK1EELYIIBuRtgBkR
ETRrKZzrnV5Cgya2Jpmu4jaFUwE2c5IDDlafNjjxDnCISku+J251O8gFNWLBrUHBndnps3Q7Vz31
GM1iWA7KF/rk6u/6JK4y3xGnxMkPCugWIlE9fr6cn5uQyUTiNm+ADUsUxTmJkNzILma99A6Jx+dG
ru/Lvx5EngIFfNbIsZPiQfznzhKLdAn88ENr/YSe2zPWLpI/vDZMY2JwD6SC2CmTCw6hSlA3nDin
ylI20Y4c1CVQx6uwMyBkcxPu6KY9Kqv4Ya6Kdm1rKpQSoIMUVbtgrtHVtiRx32knHcRt7mDRcbq+
T2xWkplHHF3V1JGeW5pszBwsTErb9Nopo56loR+su0f0zGbS2vd+7KUZRQHEFxSx2jtF01lVkJQI
DZlomifuq09Cbu6zCvGtIqWDJRBDQGhXxcwoK4GIqLV1TgPArxsMjKEnCLgLaEvCBKNuPokls625
TcJqqdIIldPQS0cg/CbMpWfiu4ehKCs7kPG31dB+Uyv6FMZIYOom1ZZSHg5W5uWxGXSas2rL8pA7
ag1aIrpTZQkkxSgcqk77zWlibgCmdNsl/h0CRHDJBwg5RPWMyjgxSO4/RLnzXHioKeZycVTj3FZa
BUXvpEf4UL/pmQJlk75jRqnJlY3PzSxfqSRDKxqBSTi2jhVn5bbdRmqGTaMA0qRhaLApyEHj0o5J
w9bxWqAggxraOyMGAhN4Vp4qpz6aq/Nd2QEA3DCC3a1gunla9s67WMnSFICYWtHXJbR4FZrYmTxT
Tbysugnxwcxko5VQq61dUHifHOHeNfqdFEbQ3nmFy1iqyWD3bvGN9BDCAhsaMsilVwnT76JlKoem
Gyd2ByUiNUFUAfQ+kxp7wOUgKerBiWITp9QsyQvEfWcOx2VZefKhJ+e/bbhWDz7aPJ3anJJctzE7
tmRw3I6Ijpjoe9AglpcH6YJWyaZkui26YR8BYueWdyy8I8CS+GFr+LFiizyxoA+A5HfTN44hYwJ3
xlldccBYYQ7ErowzRpXJJYr+oSq3so9WJWkeYq7berBXFJCO1tzKXXmZdvGiE5hUiRCq+OCB94nR
0/w+8tyZ4379ZVMuAM/AIDtQsR8zTT9vHdWRFXHqXb5JasmiVX8oM2fRO3BkYOXutBT8PtzCzjNz
b2zWNZZS9wZt4hWLOlvJ2kUqvakS2UBXdeG22kpV04c4ZHe4SA23fZXFzA69dg4YQ0CAU4CK95RY
q46Lnue6y09Oic+DIWrhtiYPXz9/S9de0jhWC+krBKmqPomrfHUYEkzE6ie1lw0t2cHozD64qF1h
z55bmGwDdEkSVfREPgUAAeSMWaT09r2M4nYj7pxOMx36/PkzXVJj4miDXO/diYBeaRpJ5WkvNape
SACpjN3QwJLMcpGvna00L+l9eTV+tDXxI1Ak9b08V1EvV3uMh1S1Z0bJV+Lf9apkSWq1UfxDmAY3
g9YCjhwtoUtkFF0MvgQA5VqNrUM/XbZd/aWo7kvHWYI2AsQULFyqbfdcaNKy7oHX01GqkiIgHRl+
Kog2qpLcNMVtJXKrihtToluRKWYRtXc10HhxsPBAqVY5YMYmO6gxmgMHzXcavVTxLSSft3EdLT5f
87llmHimuvMUDm426aS2/lZOPcDLf2iVZ3XIXT+3dPXtYkppZBfmmFR+P+xnd7fDVC8lccZOuEQB
WsNQUhKVVu4QQ/LvZJ5h0leEppf0p66pFgQB7MwHuMwOxvq+AnEwhYPIb4r2KNQ2pLEO3Tb/1C+9
W7ZswKeV35N9uXcftZ1iyJAhMHSIyYNh9ud00n+9dP/tvqW3fwQp5b/+B1+/pFlf+K5XTb781032
ljxUxdtbtX/O/mf80b/+6b8+fomf/Pmbrefq+cMXdlL5VX9XvxX9/VtZR9W7TXyG8V/+p9/8x9v7
bzn22ds/f3tJ66Qaf5vrp8lvP7+1fv3nbyjGnC3x+Pt/fvPwHOPnHp7jFEf8j1/1179/ey6rf/4m
UUF/R7tP1im8IEaLx9Vu335+i/2ugQ1QRvWQEYH///aPJC0qb/wx+XfQUiCfgogRRu+ZgGMr0/qP
7ym/EzGyVoCeGvybiDD+fPQPy//rdfwjqePb1E+q8p+/XUmlUMEEZyU0aGRIXrz318+2I8H57SVV
7Y4oRgZGV6Z2XTSrIKd7R2kDs+iqr6V6altNB7BSezxbqJ+f5oP1S//90fr4/TPrndzQHGlxd9TL
VSC+ElDcKIW74cGjCCFBklY7SRmMFndUQgKrUOBn/MBMw3A580Gw1nAYvZsm4xtDc0h8/CDjdXb2
QWonY8xvle4o37Q2s6NFQIxmU2MIlqz6ufj9ErSAog48gICLh6gZ1H8+WvMLkuQBBr6PwVrbUAvV
14dqJe1lkxnxItvP5T+XFZaJvYmXLyFdwhiDPY6no5a+pQCh9BhpVqDJSrbOIf+7t//E4MSfyl6Q
qFxph+PgDriXa9CNP/CAzdzNs+s42T6MuG0UOk1/HNERkqHY0JBR1u9MeVZ50z7NkRzPGpxsE3iO
LPYHGFT3za55CKyxbARo5w/IrUDNcg5Ydgn/mKzjeG+dbcuc6EgjdG/cKJBUsP9QK3fWqoWmwA0F
+6ayardzY5TyZVlgYnYSVvVaF6dCwbGMO+2lKJiw9FDOFkWj71JXMl3F25IGsXqD1oGdBd2DTOkz
Bb+0wQpuR0S/pWW3Jaw45IUWA8o+UriiHdEUld2HyVufcJM0GggCEtA7QEganSJIGkIESIIgneyK
G+7GMlKB6F5TgT6u66dYKh97FUDIotbQTfHIEjqS0dj1eGmS4kRiZa0Sbmq19i3Ji1VBh2dfH1Qj
z7PvmVPuUpF+SVlFkPSrNnc7NLfL8tWJA89iYXAfq9kXCDHXC16KbEV6KdzHne6aetcfHOq9oPa1
ieV8X9bKYyo7myRRb1mcHfSc77yeWRUoW1JJ/wIxsy+yHntGGTutUXpkrZT0SRPxq+46L6KLQPMn
lc9B6fxQgU9cqKoLYF2grpG2mwjhGYg2Ar5QwQFla155aDOWmKCfhDhWGq19SXbMMsliA2HbulYF
lqPTrMQtMzuj+kveFt4S/LlQkwnTVa94milqr8UIG/cMUrPWpEGH2rwb31VqClKPNtqVDvqyvrfs
XUFNLWU7Vx22VYn5aFaB/bQmSyq6b4hL7gMM2q2ysjlWmuYaSdH6Rp1537uB9Au5KS2wlQSgu/W+
dvqwaAP9tY6zh6Cp9pFoX/DkqVGk+UYH0STWPrvxcnnnu2CY7BQISviVvELk+1CzZpfJqPE76Vvv
fxucLd4CWE7ffLRH0TNdBYNYQTZpo6CIE0eo1koRN9pBWkBcbJ11qBq3/d7zkRHxgd2EtIVX9ZPa
ipzs4CUgvMuH7i2kXms4ueoCU8R/tLFWwkOh7SU8jzzqvQDyvRfNk1TIteXwyDeTUGhGBHVUrhB/
LdxUXXMhgSCSQp/T6SAHlme1tChIWmPSOyfGUGqRpQV9agVugl4n6aJFHqOR4HQk2bR6vAz08E5O
+pVD8q+gcobeXs5uoPu2VeX0hGx4Fwl1qXnkyR0E6LQJijBtopuDI62TXG6NoWmfhhK+PIESWYTJ
ZOwFf+0oYl/mtVi7GdNAvTj4hgC23wxladfwuDBTAZxWV+TLWNYeMPa3lsMShCpptkp4bfFwRDvo
G+L4EMz22XeJKDeOB8Ynr0V72kHTa2DqI8ertb1Ah4yb697kWnSqQQZt9rH6qqYUBGq6nXXtdx2b
zHR7VGPL2ltrYthJPLdlEqxK0QCPM9LSRgj1KSqdRsTpG4hqd9B1W8kZG8zWhXiWpHGDua60UJVM
szkvU8uRB8xBS/lzBimsSMivuUx2tcpDyy3S2Iw1aLSlGG8l7Vuju2iEStEXPcj5+DpOAZqCVoE6
pR3zCrk9OMmrWn7jFQFuV89CU6POTesOJ7/yjzp4OldFg5ZTL3odeQwJv5VS/Szlw1PpSJERtlza
0q45gKLp0em8YSHcHx10UxZg9wR9GQjnLVL4yWFgXrrw2669iQjfDxh/MEgcVg8zYcxFPDVx3JNs
NdUjLdLYeF/sGksy9KdxwgGNo4d8Da4iCFx5M4HTRZo/GgRRsox0dSSJmlTCwxh6EXXbdsdMKT0D
TM77NtJ2ZVjP9EYv49TREJi60RNTdFWZInn8XghpCIruSCt327Vb0n6Xsbm6xkVlIV6qZOeo8bLH
DNTMkl5Irk8MT2KMsGGkoxUluIIxe2/QFUgvltQm21mqxzEo+hCDTixNgguqgWrcpzFBNCPL0O9G
sdR4SSCebRaGs4VW21z4dBH0TgxOogst80lbD9lo8A+mwW7rrPRlYidLaSbBvh5SnL2/SUhRh2Eg
yZJPjv2GLtqlu6mMdqFj5n5UAZ+LYK7uSoASQeIicxXZzcewqSzBA4E55+6oQu9KvS0RqlDnfmZj
XH1dyOTRiYXkAuL5j0YcwqHeAzTne8uSmdnCWUPawaYI4uGJZoGGV1dQHcWtoXCN3E+ePBTktQrw
aEEVc1RMgSLMe3dWsfRlas1TBV+2hLE3zq1N9gah4SDjHoM16D+pm+CrchKryGpW9D7XEfL2FiSf
nkDGUyyj5dxRuJy+mVif7BZVCtJei3TM+uzUDTCltjhEX4sjNUZVWvUo7gaM0BrtDdm2BmAKc1xc
F0W/0TzoSZGcQ+cCTc2Pr7ZpHQiV5hE9KnmZmVWWrGU3fqKsXkcNqMzcqrnp1ezu8w11zXefG50m
abofgXA4oMcQAphV44MxZ2bLXjsW5xbGHX2WTdQd41Jc5P1RsOrbMDDwn0Jit0YI/PmTXFLfTNZv
4jMzMHv2SYBH6RaYvrERBVrhXuBwyEiTQJi+ktZzqdnVVwZUHSoikJAlbLJjWldLpFiq8Gy5bBIo
9ar9bc4PHAjNqnos6mjuGa85T/XM4OSq9eTMLUI/pNiizS7fjDNh8RHlYaCa547DRcVuXM4zU5NL
FtgZzR0Snx5jNiR26JLS4o1Y07Iplx5jpt6CsSrtQEJTSaye8dxsPOnTa+nM+hSy60UOKTKvJ8ck
hSpZYGJIRl9nlnrX24qZbnwb2ALwEXvEcNeNXRz4clgSTFr9R3TIM6s+1szOtzC6tmpBdH04ko2M
sZn0zV+Kpb4pwJY+By+7FGL4uOzy5ECij6fwIZKR7EeW5FracuRmG8BhuU62GsjxoWkGT4QKEV55
+n3mCF31Br/e+ZQvxtOVTLQUR6h6QYJ4Qg0c84egTSQ3IFRfDHt3MSsDMB6Rz1705NQWFZBRYsA2
40Z+QsyrbhLLh9SBUdj5OvlBIQ2N3feAssoM/ui9GXRpWREaqJoh8UAmltUOnN1VihirtIt1YgWL
5hbG1+qze2AmOhJWuo/KdzlJDHyuVQwP3BeH6hnTYQtctJv4KX/6fPnZv9n1vz7S5LZt0MQfOnmg
R0/vfxCPthAYqkDKWAJcZuEcaoYkUwkUwJiKrTt1r4pWXUYNUKCexB/4QO086WKITWEsN2RSbw6t
0F5dSd51nf+t5vG+97yNpxUrtKhXbS6viYdmuKrW2545z5qcHeOs3UCtFpduE/Zgyht5oJ3gAYqE
fOHpIPDomoKvNQYAaeYz3Yqq2FtmVCpBEM4d222y3PAS6UVmoljrFTBAxHNBbwCMhBVTV/7h10QG
ZUBxKNN0G0aKAhbjpOysuvLdZeIk+sGL6F0SpzseqaeSSeirx1aVRIeodeB/al2xQ9qXCxal5Kbx
q2RPmwgHJGrSdQjdRkNGOl2T4LYrpM5AY1ldcBUwd7lDrzR1kQxr4jvA74C0NQzr1IvQQunjTfQo
PcTofxiaEBzDymVleX73pa/7bFnVOQBGPQ2tUC+VtRvwzi58Ei6xs14lsGzgfZSJ0XOH2r2QYkNt
KKSEoq80LcA7Pbh2oIBxWZQgQmiTCtAEl6VG0JebsJfNNBgSAA8iU4vimygSe/RewWkXlWhIgcPP
7By13TRlLW+UkTg4TAbZqvwIWjS8KG3NpYBDpFVvsFo/ViX6hT3hS5EWg8kBprBDGZX1ylFPWZz9
0HvpRHMWAT1N69ekRiED2X1g9VVW2y5H2anlarLyuyowpUYvraarbjrRPkmjhJsTe3bCndemoZsS
nLxVRQfDc0uzT0AF04feU1YkK17TXYUyndHWYW7kNJQM1xuqQ4N5BclNAdJFF9cAbW9ioGyXdQMw
Gy74XjEeYZVUoFTToITglMiuvS6/8XhSLzXWU2hxJajDOZEOetiytZsciXoDAMhhCMF2By0yyLZ7
xLeRWXNT0I7aiRLWRlKSDJOrcrHyvCw5ZEWHQkwKQimV1PaQV7Xpy4ELfpoa5YS2bky5AX2dJKEG
Q3NUz7K26IxGRg3RkSpLrfyDiKAKJlANNETtBEsmIz4dsDjopyHbrpq7wm1fwpF3WSfggpDqEOQY
cnobcjQXC+c2xB3Oen9fiuFrrvqhUcQptXytOSaeNhhsyPBIMqDCoX+rJ6h85SlAwZ/7m6uFZVTE
//KAk3CbDUVbgSKMIJqgC9kaViAxFEYH9ZUxus9XzvPnBq9dL2LkugWDKnrN0wm/wgWiodFzdiwY
5Kcl1WxnJzPH63Hi1NHbAKEpRQ7GMZH18arWKOSjUpUPR0ztm50FditzWKlrcLwvlO3cYPm17AhF
AXTFMOUzov8n/lpTs5YkAnJc0Q65rD1ghLhGfuma6Kv+WZf/W13Mvf9SQDH8R/WxZfmx9fl/rtfJ
8Zb+689+4kWr03zO3v5xeite3877nePP/Gx3MvY7dhNTdQ2gCcLeUTM/252M/w4KOh1TGXg7QoOu
71/tTip+RyOMaRiLJPhRgFz+6nZSBT1SMKdD5pHq6Jch1fjz093+sdn+6C5f73a+R02/9iT63tCB
gE4ViPaQ1qG/OsmAwrLwQNbPvo8pNAbQRipFYvMtsWM7eEhGPWMILSjrERCs2wqmFh1oEq0KE2yP
9+5DvWarxCxX3mauQ4c0/sNpef9kmFcBcgxDi1ijaTWBCA91jK586T1wY3qNRfLiC2+V+xhEnjTq
VolLN7X/VU+VrdrmdhUXexKEDyAkX1OtQ0FXW6Mtavf0B/FfQw3STT5Uy0IouMbf3eyh9YaHLIZQ
pocCvsHi8CmVnEUYUJTJ4/YrMISyoQD30I9ctsw3Je0xcTOLDbUJIgqjytStnkSvgDN8hTTIY8q3
Hph6ncZIU8/g/sFn/gKKm20tLwaBKeXY2XfZlzymOaqq/AGiG4BTGWn7nfiyEacPanoU+lFh+Wpg
OjLspZR+0fpHrZRxGygmqlKmX7wmcjQ2OMwyAhNJQh+qTIoWRRk/a3l66IIMJeJqGRbgCJDiNUn9
RZoRqw5Sk2LOtQgyUNPnKPNHBmH+tpAlUwUDLuXaIS3qdR95ptSB70QS/4+w81iO3Fq69RMhAt5M
YcvSFMmmmSBo4b3ZAJ7+fqV7BlJL8fe0pSBZhY2dmSuX8fMaY5G1ipLpDY5aZJk/HYVXk7ozHcwu
BQRY1qOq36o2g2U532IP7KaZ6hEr6xlZ5VKjvHa1qNzLHWZ0HokjJ2WpT+OaXYT9ndQPKTah0wLz
rsEupEoes/ZeQpYDKk3yQVjLz0V+TBblgjdzUNqS25tUQ7Ck7FIa+s6qc1fZFNeIrRP8Pm8dHWgi
UtRWyjmbRgv830Am+NMSFNJV7pa9tTOOyo6nDDezmYeac18lYtdnr5alumnfooIovang2SmGv1Zk
XNTMa3oaqfK3HBNhnu9Wp440a/4ey+K0xJsvUVKzfHQ7EimwWeplbKj0n1G8tslr5jwpRna2lNhl
D3WDb0kC2QfXEpqprFiP9Uh04FS5CPWhvNCrZOl952ysqKCKOsIlTvdGdZZAwniOPk9BS8YAUnUd
vgzbS6FPfo/v45LPKd1J9eHUaTQq+lexohZhNIZ457w5knJrZwyky3KYK3GQat3XnPI4C4IWXmTn
jXGdOMVx82whnTone0o6BROcx7L+KrHTWOX+YJf982ZNvioN+14ZjktC+Jlqjl41kklhK3eCzODM
OCXZ3dLe6MZt1Q3RYJquQNvZ1sm9mKSgwewAQxUfr5z86kflJDBs383EZr12bJEYYT3himY8Gxlm
K4YVSaVyJGPc6wz5ki4VFAjaY7knWhFwOzZfK+tryWZfyynTPPBBGV/qpfe6uGe9l70uwvyxK/3R
ST7FIN51u/Q0u/KWPjvrGgvFuNgPkhk48rpTUDnBt7iVIVXFGatM0QRSZQWyJsJRP820VLY17xpW
czbW63b7I3PyRCt98bvHnlspFFN1caZ0ZxdmMI76beJMlzJxsJD+qZbqJ/tkS/tg2pHsxLfjKrua
jqt1mpPh8lgov6p4OVkYE4vUk9PKnVYIXUukNtudauNPll4FPHrYypbrxAuP0+AEJ3S1eGUomj+R
KZC2qycVmissvsT1l9Zlfj9M+1ZrfRnyVGkrrmCSkawXEeu7vmzuSF5RnOXZWJPLuHarG1ewhuOV
H4v4bekuk7ZHjOU36rYndoe1Vno2ZSks67H1KoUEUl0c6kr5g5byn6DOvy/8a/v0NzAuVqtNp5//
zPdG+P+j5iBj/DFq7tpk/bPgXSsrtdWE7eX8i4ZZ9VIPAVP51Ou7GmbekF6PTOnO7DrTP5lT/hNe
vH4iVbbpvCy4i7ZCmf/nJ8I8neKeb8QKIMWYcTnYris35Q+t8j+Bvv/9FkJJiTq+2g78Lu9MCXSq
4Ue9l/ZHWd7Gm7ZznNiXRiNci7MhxvBvDc7/Woi/U5T+Ag5/+wb5LKZDo3z1o702O39/TnmlQYbv
jQ9D7QONXOs4Tb3FWNCVuGp6E3OLFMd69UXnnAf4kM6E0UK5RUvbnDuJHOoSiLyo2VfCrqoaWFXo
uSfFlYpPS2NULS5Tf9n0P2Vk02X/+8krkIvYmmHphq/bb0hZmXZlD+/svVrrXZFDRLc6Cc/JRXxN
GQD+mkeaQ8ZQMh56mQFqWmt2sfeD/IZs3WOK99YUHnl7ZSX8kmamX3KcNaTu3UdcvqTz0VZenRZ3
cbmJcjt2le6tbu714aMkrm40bs3us5ShdwpInM2vYt2DqHiSMUXDcumThLv9Zo2Ppq4fWq3rIJ0O
j3nTP9WDjvf8ery6NW7QPGfFDJVJDQ0YI6U1uO22uhqLdh3LrSFBIbjaAat5L1uflIH6jtzWMXIi
y1o/r7IDdnf+VHzWoogkOehaIxR9dcjidGesWC6nr1sDc7rBKzDdGwmsFXJeLREZaRbFMN66toos
a59u1l42spCdvscf+9WOEDazBWfVzt4n827Dy4OOJyANzEs2clC0jzyWXKyUPq95vwtrfuHPQ7pX
rK9kWPZOBlepV6KGhLpyezYK+9wTdNWQGB0nbizdsdZyVaVmXD8h4AjqmSnbzrpdKww3H6OX0f4a
N+e4bmdtuVsLI1ibODQR9spdCnOC1y/+bBBJmGXt64gfhVn7U9/5RqpGVmG4w7a5ZX1FqoJyem5I
NTa1bp9dMQ45jbqSdqcpUI05vi6g3Gys+JNLK78r26fV8rETx5eGeT+3OC86c2gt8s2UJi9T0820
i0s4ElLbpT/ZZvpq24fLYu9lHtJWRVNleJlCbp6OFZKUXOJc3mESfISE+FpKJBqb2X4CmihLGPX2
92xb0dbuxyk/5pUTiiuTzDpKLSQCrO3k0fGzzPD7BZkbLpDJdJtpd0hjIOXHwUKfJLdOOEMtziw7
HNrKM6Tv3H7ua0CQ7Sd3jKhrZFTP2wdiiF3msP1Pk0MlHyeOGnIKJ0u8FtIHZp1REX8kHAPKi1bt
FkK90kSKVp48Bih+Wmb+MFaKSwCKw70gfM7CQ6WKbTduvOaVqL3Raf01c4KNzDmR4f9g4a0LMX6J
h2DKrLvSXm6FvLwkc3booIMMK7VZno4TWggLcJ1IHFtBkttOe1gihwVldzL/dLPyUC/yCX1O7ep1
Rys57PpBpq/6riQlcKrnxO5uBgNQZE559QxX3hQfz19fJPmbJC+oaMsq1Eb92bTKOaimdick1bNl
7Fz6TQ3N1rxL7QXa5aA/SevgcSY+pnl4UNcp1OQ7lRiIaXKO9ORuEquevuIlKBm+bmQvXdP5g7zu
pUYEeR5D50Es1yVG5yEjFu4ix491MXzmbW/+oUz8Bgj8VScQbijEBkMXQMnx2/03SrA/nXj4uLLm
NCBl88sKMO2DM9dG7Z/82f7rtuW3AUBQZP/DB1c27Dq2peED/jwIdjjvnPfFm06N30Z/olz8E7r5
3wfjczEu/5eTUKGY3aSYw0dVDlB7Yl8Uzp++u/+osZouowxgFDXkf1HENehB9ZAPH9fsqeumOb9F
zUbEQXYkmjSUccrMcI/lJKz+8qddwL8HYRQjrNXBcmz5ahfyz3qrDYQGQNv52XTWO9ox4XIqZ5Uj
xZoyl52jzNjVL9pltLFXENx3TTaYxJrovql+z2X5XJA6Ys3N6K+FeSd1Gqoihotaf5QGsKDZcWdF
o7h1d+va/aGnA9D4d9XVDaSGCtJt01R/N4UguR5biLX7cGbYf/3maplxFpv4qVoI9fW8vKO9abnD
4jtHT9/zNnsy8/Fkmha68iEq8mEvkNaei3X8VatzDLyu3yWV/jmtu9G6W+x0X2tYURZNH9nF+gRs
HrES9RJj8CrHuVXLYW+OcJu2muhAXPScz7Fj2/Ai0nlf9CbDJgomkwSuFMH7mPZHe7hGdD2OJsn2
GAvn2xKJ+qvDyHPM8TEXYJGSdpgaJTIHJYq7SzLQ4CQsXfgcakb1Vcz9KFbPyfrj1kiYu8MWzd8z
5T5pyqOGzhC7NMRl39P0Ksjo1RXGMm3bqyK5bDWX2qZMoV2MH0vc7RMz2Rtmd6y4I2d4kLpZUQgP
DiG8jrGeGq3cd/r22TbiKI22hU8XN56VjcdVR/+fmsemyjwdE9MMLMRqn6VcD0VjWsgPu2+JicTk
UlX7YW+P1V6aq2iMcfqxpWA22mBrnRtdTQJV7igtiTcZn1tanVGP7hKtdiWD14DBSAYRyJTpbY7D
WpyuRMOBmEdild0eFKBqlkMhyFWpXjHu9WRrdhWGX3Xp9qkaZy6pwvdxaoR5fh3VmUMMliZq3Lml
BI8ze5ydvywmOKSP5YaT1CBOzla4Zfe1CBxP2wlkf4zmxjitmeVeS6nFxS/HhCTt7LLxbBWJ5oq9
juSq+sOYaLt5vc7eY4R5PvGTz2JAvYM2DKvkHam8cFQ/xowQynV4TIqnBK5eXX9Oy4ucTEdlxauw
L+ZA1+fbapStUKwWRU9cusFUCUPFXR51KZFLdrbQ8u7r8Qf27a1Y1zNXiLfqfRjDVrVJjivYsUCv
k0gbkvB7sguAiEZIP5L2lMb1pcwp+HJ7EjNKGHV8mIR2n2k6+tTqWta8VmnucjokvSsPcSK7bZwe
Z1NcYm3Y1zhhGnMSpoTyaTS3OmbM7XjqCpKXvhC6xx0xRokvF7KXVVh8n0R+sFjedeutsA/D8pnG
sZeULH9WbPxT2Ipz4Rqp9stA5zXLczQMkNtUojZxkkixrUpvRhZyDvJavQwduhHd+hjzbd+l1y3c
4pUNHuVUzEy8jzGxjpOfSrJrOP2NuVYM0Yy6eT4YEH+rxc2IR/YE/77lRKbV0mXhwZn6iFJqdpAi
xPODWdPTDGn2azKKkzla4bS8jsXZlA6Z8anIDnzoG3VkvCsnvHGlndlT3TvBK7TcIVHxYuecrvf6
xuSSPDf5E6YyHhSpyHSwutN/4ZDl4jzeWtZhYqqvpOy8xc5tWpqgLfN9Evc7R/rVsWdsMgRCiXPK
U0Auecnv9FIK0u19NapHxZx7N0vY1tSV9ChV2WtpF2CsnfwsTG30GyXT7rsZ+W9rdhgYpsXeUvJn
0Zv3fZ7hSc7GeWtfQTngtzI8dfqpopwKe/62i5xIKbnm5ZdUVHhKj6QxMz24v5gOl7hS0Ek7qJbW
ctt1seWpBklH1nj/h1nwv253m6LI5IkY819C8nXWOqkdO+ri7Nd3xu0aoNaKpigPoXmSW3D1tite
r+yv7Lk//yl14j8KP8i5YiJ01Cgvv0++k5CVdUm6D1lLvFphkTv/ievxG3Hnr96Cn3yVHTEaQuj8
fdht6KQka/rIfjhw7b4KbAFzzssQ7GvYcss72xOHMf+jH/hvDIC/fjGQAdp82ZQ1omh+ww4cvStU
a1k+CoD568p/Ertxt/k5v36njuQvZiSw9fhl2Ed5Z/nCs17sC2G36b0Nqch4ygvXAcf8QyP0H4iG
zTKJKC0dPzyau3/2IhzHCXK1+LDmo1wepTLS4/3/faT+q0297kuuuwg8pP4VMp+k9AMxR0qP2sc2
rKLmZfN6zBpbL778SU7y7wOkX80qFNwn2fxhGPXPjzOkmy4rbf+xsQ7OlKMi/yk9EZuPf/U/uoKe
hAxWWl5ek9+oSqpd1xW+Be/sx+uCcPncfMqlD7P8Xgb4I9j2VANrFmPxKrmkYSPCRFpdUzsPyUNd
D55DcMEoOn9C9SVx07ddyTCinTVNDgrjS1aTU97LD9V0TITlx5Z+t8zWPQaw0VXJbpub2+r1PpvA
JGJ7x2ydYzY0xjcjM6Bp0Surr7Panc24eKpKmPOHLeFPaHpXaeTdZAwnwyJQPS3g2ZTfRRufSQLf
d+1wryxOWEoTql9McIZfFrVAgxTftqdljhT+ljLmiv2KTOOkAl5vZ2xLw03/kUvaNxLY5OqO0SmQ
4yFKWJTb2RZU4iduOk9R+53F3DyzeZ6b82oc8l7zEvUWly3UFFTZ9dQCpdsA9omxBk37FecvdvO9
jZsvoDeUuenmwzPcCc+oZc9ptxBUCLAjjfSi8OOVDE42BJIteUCq6HyjWpT4/c4nQ5ful00PzR7W
Cp0FMhVv6E+V9V4WH2rBcC1Vwap1h9EGmyS7VXLKsMl/hhHqbincVEsjS3uy0otW3yfqQ+LUu826
l1iIAKS5LYGZ0F98e3yDRe3hxeLVUunrS0E4ReJuAkdzhDJAHtydZXuXGHcFxI2rM6TeX2U56Pqb
/WBJv9a49aFHempX7TW2HAWpHbSvnI9acVv7Rq+xRqrY9Tq1x4+/aYY21AF8xkHsV1S2rIbDUSie
xMFfle846fkroHD1RCofeuWx3+LAmImPGE8zJTwx+p0Uz2cFPNkAv8uL1i263qsWVtnVry1OAhjh
nrFkrEtg1hzn9mFQC7wf9UD08dkuV7Ifn2UFMwyahGR+69Pbgr8lkcGU8L+T39bajhL5YRghBi1J
0OeQ83X5iGF/MG2TP+ScD96QFVXCqPSuAX2GhBOQRYQmRR9pprRT9TEyuBvl6nOzRJgv7GLe6jbd
y84+1zW37T4b2/byJBzLMZjHMWiW1qUJCqali4hICWp78opN9arizs5lkCWE5iy28uSciFfbzLG1
sdxu+hxneO/Vc99/6J3OPwDFOaZHJ8Zb8izxbLRxPxtEoafFTiGILis/hsZiCQdLJD1ZfDa+Fa9V
qcm2DL6lB8Q1htmGMGnFArt6lLrRU2oJeMb2h5ZvDRLPyO6vSzavSg4Zmz6J7JbJfo8JkRXNw2rK
bqkz/KWO4NJ4HdM0IHLEnYbrXkxxIdh0Q71TuVKsSgvRLUHjcjd1cGOHlah2tLS3zfqapPigAGap
OreABTlFqSNLwvR4mZZTRzBRJTvfnZTfl7pxd33PFKMlO3Ldp5Jzp5s7vsN2Sw95LrGKqIJ5vtfX
iaEk83HW9tpu8mVBfkxc+qjPlOGjl7DiqPZJP/pKZhNP8646RcT9crLbs8pcMYksyjmoDacvYxS5
7ialdQ3HrQsrQWhdoQY1ijEp2wvpUag3dncQgjRwmwDTfrgpSdVVu5et2CUKe+sNthr5AYZGDI4l
4wHzuhIyU0/WrstZtLYDh0g9Vbi0mWnyqBsCxNPx2MS7zcC6kk3iqJ0ssm8GaYx65yr4exywTNdo
XclChtnl1+JOrn8y50gOUMCJd/uEfS0/xYjhDqX35gptSbYhSt2qElZiJSqmed6l0/ssgZBk200l
0zQ1Diaq+EWlyKqJfs6EW1RGsNgPbTL4rT4zJer+bLWQsFROPWF19U6xVlpJtHC54aWT4k/y5Koo
wuAf7FVYRpv508jCl5q74fptnpf6pq5rty/H3ZSueG7S2EgpE1PrGtp727wWq4wH4N6eWb/F8wH7
ApwL6d1VzXW0p4XbcdHhgnWMEYbu6l3n90wtTJYlr+E0M3JbV7upMehEuV+kD/Zh3lbHnm2sboGB
gsMcIxDh6dmuGm5r5bnToWRRJs2UTIv0QZ+v93CQxh+tgeEN0LTNMXJahhCTG1cxPAAzQjeeO7hB
Le+nNOcM8axVr2tv6YzhqFcM7/g5+WnyRtexq1LcPbrHtHgfDDWILedCcCXROa7NjDx3WuCkU9TK
D7XWAn1mQa7c4gXrbk15va6jvBehph9150r3wjsH8HBanxfrsZRDU/pi+x3oKaMEC5gcKtmgtRwq
dnFw9vC8dMHDymRwjfxZof9vJ/4raHIRX8h8SFvTM5Ntr4mblDOpzCablS9VS93Rue+GPLASnKGu
KKV5snWywSQMx9mhNDg8Ws7R6IuomF57kkAMpfa17FbO48DZxK4pH/r4UzBqW9w/Rtn4PVvpOL7T
YBj2y60UfyjTz8AlmkDs0wlmWRgxtyH3h5VPzacvLDwQ+inKQFVcxCXoVy/6+jinc2RNN2bLs+aF
N+vaN7G8LCSbbe8YKHbho0XZ511942zfOkLA2rGDzL5T2PACL2TpNVuxJ4DJPKw6MdgxMhvt10Kc
j6Xxz00fVPatvb1sm/BWIAWhwrvEaxjga2WQajs2xOZDLm+HuGAvGgvyXZxTYX/grFsgBV3t97W8
6ZMba3nRSMoy0hkFGrwAIPJYGXmvb1gTuUnOXdy8TIN+7FZqIwrfoqPhdsD3NiBZrswOxl+deL2R
MX5t/kh93uoxYCZxVQOAwPhaNgenYDtUeuSpVqg70SJ+mitDnJ0AtsternPb6yYWP5AQZlSv0PYM
UrjocpLu2Gq3bC5wG9g18VurT8TAO1FLkyDJeIYvpMmgqFQnXtBuZ3ImNOZvSXnDycuv9b1m8W2k
r3reHxKm7K3tWS2gAoGVqFp7g/QNB3JltY/bXT/lT1hsQIsZJO4VIr8S7aHmJod9cAVVZmX2YulW
h7Oi6Qchj14nil0zHjS2SWLVQaBKyghOSY10SJoOCSDRYmoCT3SJhjY7VOoVkhOnLWtgFBn+3Cd7
Szo6rUEK30cP0JLOI/5LvwyoIprd+SavdibdNgwvrf08wbQVRuNN9bbLJGhJ4lyz1SjZUEjNrbBe
DWFHzvS5GhovBvuY+L6iERsLneO6l4DpCmSx2kVNEy9e0evCTWCnrnw4y+TZNdWkrfxyU/3B+ka/
680DukqoFHOf+XGHODXDcNEe3gaHm2vqIMGUuBsRBJSc7FLxpgm9m3AuWdezXcjnS7ERZ61ptN5O
JJkGu5MqktjX1NKXgZSyncbXTdj+sp4lRwaeHg5JdantFzk7ViYyorjy9PFZ3m7WtkamUXgdVWVb
Wp8Vpl9sn0r/RVKe16jUXtaCZnqxSrCYRHPX6s3h9gNa8YWxuBK8atEXHsMwR5h2gfd0kc8TpT5R
n2ut9ouydqstPy8ju59lZLFh83NzdmT07Y55vjKIy+ZBdBgymzWbRPPcmB8S6MGoQp+C9Uq63XVT
cxD4kGnaTaWhPQIdgmeN1WDJFw0bompoIKHnFjUewC0h4wSq4kJQqZ1vVdVOl2gNbJL+0p8mXjgh
n4Vxqvr7LPu0CWbKOTkVexNLHk4E17mS+gsAqMrjSFL7sFOAWdP6PpM7OCtX5UVBdMCE4HHFjIMq
xEVR4Aku5ebOYT1rQJzRXEWFRV/PvgWHatXZgZVv6Xa5BjlV4tkoPwenP/XavSwOzXgjU9Ag3USa
aMMl1UI7zz0d3HKwP5sUEKtBi9iZb7LBVdkPftrTj8pvZl7v9ZSuYZIDfRE7ndG8L5r7Tr5bKs7I
V8JnUhoM1uc0dKwYsb96I61vhgAkcaBgYQ6cdttJmSZXGJ9xs5fUHdJ5II15r0+XfP0R15R1nUJV
vtQSiDkfzN6S01SiEb4M+NCOtQax/p11fFCDoslZ6W6juZMBW8v5QyyfOWxw2kQJS8MhC1JE4Xkc
qvlhXufdVPwoXQ7elLs5yTaZygvG7Jh2MIcum8LzNVfIzcM+dXo3tV6sGdqPeW9rJ0N9cJLHRaEi
0nomHTmbrBAzAWEQgf6S33Siu5Ob6s7h89UT2pDV9MEgGRpwb4YGK7CuzVg6Y4UwVN9KYnn6tO3E
9CuuaQWXxScxHokzeEZ5kWsz6DcyD4c+cpr4FCufUyuFXSZRRexgqu4n80twcxdUx5qaYjjPuaMy
UrzZ7e1g97zfm79k+q5b2t2MdmXRrQDjvlBGR417PYl48B1pRTUahVh+IKx+K3C0oDUmx0G23uYl
xA8hnjANmybP0Dqo2IhgWHeO8jmmD5s2bt0+TW+2DjSmtNxEnoNhXgLm0JNkXQlv74t0A47ibUPl
tdzAQ48mWfmx8NIvuydRM2iTAF2Q+NO9YHcR9bhdtxS6itzpGivRtw10L2vhHqhw/i3Lc1bSzd6s
jW5tVU9lY3HtVe6wbiydTSL4sDmoHtpeZhY8T4bsLnSwsjb7OVN7nTjBVBeMtPTfCR+JoKPVyYJp
BJvW7kS1s5gjsg7wNmHuyn6KIn0a9Z+WE1Bcx+jNwAf5TeNb6sbeqweOzfyQ2JD6WQCYN8jmHeIa
t/5drfhCEKJt250x3k/Uw95i1zLZ7so7a7PcmcubkSGjHN7i6cXRnhdqpajus1kNKnarGUaq6rQr
5he5Ee+VY0YFDwznWJst+4AWcr6UyIN10JP+elyelnyggGJKIgkeE1VkWkIJykAJg7MSLGzlB3ai
vjUSg8HUJvEGG+xzqwrlalWEmgqhf/4x5u3ksFcypSaQa3aZme2mRnYYV8d1dMu11Vc7Fe7IQp9B
wB1XE9oeCinyoVsdOQ4ZTrQmmkTTbLKx6D9147D19Prmfa6eFMCBSY+9un/jPRqT79r4rM3OX/o4
SgSKENwJlXTiSQKjU94cc6eIXSVWt2PWrqbBNZ0xbIkWKVMivJsnrbuzmOvamCfXf18tpmXuXBwG
7zDqvG1NTLyGN4noBviKCFuoWGQsJbCTxFelnzSMFDrzfYDy2tOjackEZ9DwJ+zDRf1HhdW/OTmg
Y7YhgyDLOOP9DsDJZm/gvz19jL4IrumDqR+HpM4iqvoTVvwXUvtP2hKLNNkAWdQgPZu/S6DtdTMx
+lq+tcQ3Jo/UHr+KeNU9WhnrmIc9/t2e+emUYLrm5f/GNFlz/gcK+Pdfft3x/p3bli5KVqrN9zIe
OgYxW5ujK3kHW7uDY8D9yZ/bbDtlQ74v1K8eQgqrsQhedNSbRZBNJPO2pt+M8TlRZXivSwR4daas
4sGYB/QXVwrJZeM97R3dS2r5va7kyJ7L4+SMT4bqPKHI8vHe2C0K5FBlVIOCiWaxy9Cc3zqZs2S8
LpPk4a9zzsqYKYFJoZfudKhPxfJa6Oem/yWlMaP5VyG/9Om7U18yB9OanvsgP6UwPjMx7BOl20li
OZPMsQCWLJQerP5rixQAFrpKI9xe7ymz3BOmHmZq/jENN1gm7JZuOcjVjgHoMDZpWFU9xWD061Z8
5RMoe2L4jVSFSChkT4ZjIk/mrZ0D8NEL18R161LudZ12o9nYrmjFfkuO+Zrd2/Mv3QyntI0y6MZS
Sp3nkA3jlcL5KVHSOgeLHYqu1Rc7QuVOayt/KsrAu8lsv0U4AvhDOl/koroZS5ajKUywaMRnMzYj
bWakjulWLb7RXTPk0WgJnq1DggAr9zl7c3KOdZ347Zb5cxrJdLowOwNd6nYpVSxdDutahjBcQyS5
zcB+38BlLgGUogJ12nSxSz1M6rdx/dDLpyyZTvXKnlj1QMnp3aHk4KTi5Gu4Oe85PU/St3sp5imr
9u2U3MuVCU+XLAr2t3a3+Z2SBKbZHhr+4sJY9lsG6GTTcSgZQ+grL0igyx9DfnGyr1mXI9ooelG7
dO2JWBd4DtOzjEOuI/SgzHZgqMSYRdqW3Q9981mBq2wkZi4Ik1oFTG1gb85+bYsmtiWxILwUK0HT
tn01mZmsOja/YJrDEI5F72srrK/imBnGV2LJJ358GYvjbH/mDWdVg/+Wl6EeS5Glvys6lCN8Wwc5
GtgixsNF3Z60iXUe9uxlu1fXhP8193LESrZ1XADrHBlY+pdKle4cdb+lycMmuE5l4Y0DiB4+sJ1B
xgT6JxhN5p3qrL6t9EdgZn+o+8NcwAYGoZ1RPyiiusI6p7TUCa/hLLARykgATT80+VVqojGtgzyt
QSyxw+rYhsonB8SVtK5EKr1Ml2/bcT9S4iYth+7UnOSx2c/LAvi17jNVvTFfpRkcheTxePFqgeJM
mMB08aFNHzftLJoPhWbIgrCcjs+N8uA0kaxIOwk8VhKhQtM4D1EtLXgtK0ZQo/CSa/tSQGvXYcAh
CfdwYgyXuPcLrTylqRkUjrQXKi4N8sQm/C/628DOQQNPLxcjsMohRDq2YwUa5JIAX7VCW9fPnVGG
o6k92vF5qkARY3MJjbzxiQDwVIsJQqQ9qDZdnCwpv+YesJXMi2AzmXQKtbg4g0SvvX4Z/aXHqNmW
Clfmxli2PQblzJj5kyYlwdw4xysitjT4BYFMYaNpFHm4FRC52zRMWviUVXIp2hGYphM/mOkwYslH
1ZGPUHl8SO6Y69hBOzpH3J79dlyCWLxMBW8NztDKJj3pg83Lzua+sPe1at1MWAc1SuVXbOpnu/WI
+AhaXTzMcHj7Lr4XWrFbpzF0MAq2gXgmldlH/5Sq67XA8hMkJ2mdYIAE3irbRe0bdhKbCxWG53ka
F5xocOoyDZjxLfBO+ZgtDPlUXHXC1w8ssRyfl+JFLm9ktQns8aysv4qsD1WFTCL4cfV8m7ZfXanC
koTPCNOjZajNedOdrPgsTJzLu2e5/Vi3hxwXrd54Q7jn2VJ+WG2IBlxiS4nARBmCyjmp9aM0RxrP
TamTJ0l3PuY6Pje2yR4/Ayq5zcePDTlvOTyK/8femTS3rWVb+r+8OTLQNxXxJiQAdqJI9bYmCEuW
0ffdAX79+3CzolKmVZeZNa64A0dcKwyBBM45e++1vhWGRwKM3SLNd3P7UBHvR1k+DtweKsNY3Q7S
S+Q8JjEdvW5YLd1JM/ylk/w0FvK2nqOtxrzCEa0XNyeNFrMtxxuZM9ps2K5Nxr2VjjRt7i16xM2k
u9lygtZOFm0QR3AqBf466G4DydpWf+X9qyShEx83jnhVhtskzl3DeqzqX7ZzP7fSPqJrazo4QKaV
6AJvCu4qrESp8AOlcTPmBnEY8hWfVOXn/35v9Ohjnp9i5LIBcwlK9hjRi+C8bIp8q7Syi7mGI5nf
l69ZSscVq6SGImk2XqbmZSytcxAtTSbtpp1iHLJ0TVV9POpNTv/zJ/OGU90xjrHAtyEvjiPyGE3e
R1hpyfKetJanxmbrGWZIB/BWnTvY3LS4plbyWyXsVkLLHsAzbR10QCKe/FI+GkFzNxTJRmTAZFW9
dFO9pWX9A13kbTDRNcOebMyIsRucEpm80SniC4seP5oxuyen0Pym08tCjIQieGuXhUfB6cH02DhG
sB80ZauwJmhKhYrD8qzJN8bHMH9NctZ5B81wpO2MbNBX8TzrCDIF0SLsmHZY/1QMDldhsdEb1Zfy
n8nwVjXlHV2pbTtYGyN7i2XOPUvjpZRe4pHeE2dee9nU6cFU4hSW/yHSchmp/34CvJj2isEprXwo
P1qPPucSqaHv0p6wRhVNYnBN+//FHPv3q13gMFRGqlGd2DjrlvwOCrbAhZq2Utb592krPf79CfPL
qzmq5ZgWYgFUeBfiziqVwdkTGTft0e+80mNYk5jjRofi7nparPLVqf3zxdTfT7N4y/95MedhIRcN
h3dzlT4ukJ92e+W2fkcK/fMrg8HKMwhJS6E8+v1KlqmqZWXLH42r+MNPVaxC4BoA788QLjFfna6B
RbQvy4RPV7SWk/ynk3rMW6snqoMtz2A5HVTbjTVxR9H8TUlxGlXNgxGgMZ04GNvqUwAplHFyHB9H
bOnhQx4/DUhe9FbLWerHt6iD82g0LME38XAu9F9NeitD/iyfOn7M6YytLpKd3CjbqhxWbbFrVOTr
waobw58DU/x1rdsHbXqzNYkj04stfsjaMU2quwqOnkNsuSha6rPmpuuhnzyoVnxok1+6ORC5jL6Z
EkNwZMoew+psBYc+/QjrdNUat5qhrBnWJmizc50eNX0LozhJxpM6MdlNxnVrGkc5jPYiSU9D0ntq
9cOsnqewXhnEAVU2osnu5DR3Bf00VZKR5T2I6B5ioFuP823VihU6SleWZb81Krch1q+kIY0esel2
JY1nSB4/8KZtdfYKWztrMRCN1PEZRR3UgMN+kmeuUG7Qs7rTwCk1x57K2aBFxq5PxnqUl3Zwss1y
1hLWtAbJlxqHO6zya7Wk9UIuYPmjmPMjog+/LNEbMuByYK8GkrFTQz9NXw2sjhOHemW0vSbKThLe
O+iX+4ZKgZ4Re0C9CZSbBhBA1NCkqW5ZbRktxdouCUG6icJVtAI+Ji2H1N4qUuplrFvRrk2H9dTk
WzlKNiFpZTOMRV0aQS+WZxx2h2K2oIayaNdMiZKZVdTZd+JU5ez+pW28pFnwhC7+GKe0zZ2zXTX7
XJSvATMV+ts3Vi4LpmJZtx4ja21SPi7tgUxn3G7rnKw0ExzDwCqKyWGdVqpPCdi1ime1/ccwvVlK
787anUgfavtMiDpgAHpIKDl0Oad+RIEZyTeFzAynDP1QBW4aspmhAmHkSdfxLNffcik94VJ8HOzo
aAeyviotTCjJI5MTI9zLA0MxtAdJ8pEgz29bJrB260PreCjk/SLH5DgrYvM0CE58cSTtdLmld44z
rsPs0SJNPEXsOu38rEXBrpw4x9Hbjuh0zKXs2q2xqzr1YDv5UyX3j2Ftvem548lhtlO4gzggj742
vHhMD1l/Sq1uNwfTZrSktd2dJxp58zeVX5Fh+dakyY9JfhVk8CmyGnWJvklkZSt0oqykXD1hk3gi
CP67NC3T3bw+hGl3GBXGHEk6nuPE2fO35yjrd0zmC3yM09GxI7dw+gfkv76KEnXK5KM8h88SMfWa
3hhAHOp9vHhCesTGDUPQaDyDaVzFDf35Xlj3KAb3lh3edrHsalV6m8byY40bKSnEWqaTJCIV3El6
EHGD+0HKUUY19iFwunNSWy6enge6DVeE3F9vMP9aia2LDUaqC2Ns7OAt2TW7/o5j+ar3yx26OzaY
a7S6r9olpmEtYnvHgsR9KX4bw0mTyki8N254j8n5Rn1K71Svvk0BronDAhiunpsfce9V/8729oVk
C8++jKIRrb9mWxeC+3qsqCEc8U52qS92qRcyel0tAeyYWNb6y+JIWv/9Pven9VE3QTjCHAfZgDXx
QlaXaIpZScn0bkkw3BimjKzAY5CgjgpWskyRQnANba0rYr6vrmrJeDS4SywGxuV99lKq29X0ThG7
azfxhuLRU7e29/f3pv6pGeQfl9HyLSQDtPcXe3irZ6VI54mPk2YI+cMYp1cZKcjSc/I992YX+dsG
0E+4oQT26jPabkyytIkL2pPXzhPLyeSiCfj5d3Eudvd5GLKhbSY8ptk5B17VIVEdbzBOrf4NPuEX
h5ffLnbxyjRNEoyGPr0vphHBbcav6frd2jDWc6Xd1f7mtatdHMpi0+j5b3oX5D0C/mZ6uhb78HGh
LyZecbx2UvpCGcvXqpICscQt8dRefK2NasyziLEq3ej7JcAteSC28CzW9spY56fqqT9ce5KsL7+9
f13yErzWZeS+Enf4XtAgKUyYOu17kzxjIGCggRgjbs6pcsoKc20YDHmyu5r8JDt/6IxXJXga0EMW
+v0cCHqQg5t2mV+RRJTl9MbCb3lH8+5nTm8WiBGqnsJvmJiGRGXW8W1LdlVt0xCHQ1hS1cWJvG7y
x3h4HGoJrFWKWiPBOJ8utO5dRasLI020zDbUA6xUN20e4yxEt1juih5hNyVSotB/tk2qvhMoH2SL
WOIcSsp9ghQm0dyiwxl+q5RPZf8QUd+Ku8x+mhvURPmPv38/L0g7f52xefmBxBDqYxIbc/GY4vBv
y8iueExhDS0rgbRGJkAzZT25uR8/XHtyvlpeP1/v4kHNprg226LGmt+B/L1X22u10LULXKxrRWKN
ke1U71j3N8hFFw6ps0Zbb/MqpH7mSddT1q9dcvn7T1WDnRVWiiaTNY5miPhrgYtO4QaGM5irdbXB
VXAlUODr988EV4QcW6Pqu6hmi3bIq7TlY1wvMCFoG9SWf3EHEY6dkq14mt6CK0v5V4WfSc31f655
UdPGNeDYqq//suiflO2yZZjkQfy/rWWfrnOxtmgDWY1Nt9ybup/dlIVauR9APwUr9RD619Ihvzrb
fL4t+2JXKPLUSlUup2/CLTIJD0HkWqyZsW+T/dV7+3I7/Ne9XUZdTJaiFkG+3Nvg0lqHJrGEJhQv
wXaCB4/QHdGJ4zrXdr7lcfhj57MRuy9IIYAEy6/16QnN7IGIvGDkSLVQKtuNONhntGKdvFoKamWN
uEmgUUKFsNKvxBJ//fl+uvbF9AtuZCU5CQKEnXRa+i6B37oMRD0KZ/+apP/r9+LTxS7eCytMRT3N
9fvgjx7V8Dp5GF6CG4yucEtWzWY8MCg7//0S+uXb/+mSF69FldjKoJYcGGPK3vx7V19hfZtf7u2f
LnDxPqSkP7UiFO+5ZDDVmCjHqPwR8wXmuW4bRKLM8uAm1jqc9xADUwgabhuPnGuQGhf1PjPB0Mid
2zkRKIL3MUn8Mf2lowtT2/s6RYbDZKpG3eoY9yZje4VCWctL166/SWnt2zZSteqctGwIxpOg/MyG
yZ2SV9l6pBe+qmDKWhMYo+alqVJXIbsiZiCY1szXQOcIXlr0/F2kk6dIP4RiSfkoGNgVskSi3U5W
cQtqe4mIYqX//vdfzfLR/81jf3ngy5mEW4YQ75K9adPYk+xwPVr3Q/UjUj9UuhR/f7VrT/pl2GGv
dqVWSSMvN/nfayKz35Y8FByCu2R/LVLm6sUuNtI2Z0Lb8lotKwlzbJCzzm3lgb/2nd21i115xJ2L
PVUA2rZaTbw79XFg9ogP6MpH9+Wy+MnlfLGD1lOLZZ2iK5rqVZmApFSSTdZnmytf0NeXcWxL1kgy
1NSLw46aU9o36VLzhNt2g/ySijLYzXf1LvOKJ5v652oP80//tsEOvay6ssJVL8usap4rFEkqHrn4
n/BWsAW7pYbVv0Vb2FMeRsyrePk/75OLcoPWEmFFQXmxChoxIIC8Ld/y8mWSb8PxUSmvWvz/fLe4
L+C09uK9B/l+8UzQb+tYaCuAAoqP17KrVsDIKn9pPk8+gtyZHRsRZr1XUSv5146Ry5r3+5vN1bGg
kSOm2qp9uY/maYMvxLDfBn/hCwDS8KVNt7m2XX91FVoBSyQV7D66679vm1YX0mTJpDd5/9fzchj9
6N84FOjLCeP3myFxxlKW6CuZYvzy60pUrW1HxfoAa+3p/bALetxTJnahBOWw1FarHIWUpqD2npJd
kiuoa/ubUYOMJljZu25tJMNJLe8QsPVYduv4OdJAgCCUr9LpWbW6Y40plNiUDQqBhraRRXrLYJ5z
ihN06ZEkPfVJ06zZwXxn6tZmXe/l0LljlLttVOnKYeTPxcRUlmMrxjvSAszLjoCdzX1BcMl74mAC
+gCpsb7yli/fyuXHCcaTz9TkyZD/mIbIRd8G3UwFsKCdduCS14aHUnN5HvHebK8dOtQ/XwXecHtZ
VSBsYPW7WFb6LMfwrc7vC0Zx+pF60cNyFic9er2MLEy6HcsLb69o9G6wH/nG43akTg5eIu/ae3ER
kbXUc7//LhePbIBMlYVUvJcceLD4uMFzQojsh+2SQ+mH38CDoT7GTtleq0j+XOh+v/DFEo4pLI9G
qf61AEbSbb1e4JELCN3xBjo74Tp7tfOrrTOEA5dfNhIyume8oAAh/8yO426TxGna9xJ7mJafmvwV
VRs4KfLWH0DFhDnleAwQEhES08m1SBjyIzyws80QyX7cY/eqaHh3u0mRXfr2buickTEwwOX1+NFX
PwopXNWytEEeEoKws/BiyMmjUf/s08esOmnAlDF/F0HMOLX3mlZx525vO/XJUJJtzhhX1ltsId8K
4nsio76JZYhB8XnmaxnoKpQF+pQ2WQeIFUgRXfUWfzbpu4HwD5E9yun02UyEN5i1L6HoppF3bGbh
JQPTFLW7raIbTb0ZZ3nF4IHwh+aoLBpmzDxB4YMB3tXMqh3urzDUvW6VaLiwscNEUirZm+IXE75A
NNRrLcS+NhPpUj4aau3Z5VtUo+rSsx2zsB2dl5WBXqbKMFyZBBLhycHYaei5N9LAnjLEw+kPCclp
HL0NXbSek2KdhZ2nJRUqeHNTIHTN+CAUB0g4qLVq+IEspocXEJnWOs2krTaaOzVPzpFpg95iRlsZ
pLoNOFnxfOj491oM/eqzjAhSZkYfmUe92jLHSOTUK40JoW277oYbU9yGcukjetkpERrZUj7oJXI2
2HYJyxmc37U60TyKbhtI0wDD3ME+q6m1wSmoyEcUC3Z71/GZiW6ZdhE1M/DqTvK9ZBTbrK63REGt
FqOmEp4SbRenH+aIAoefcd5SQTcc1UitPqDYX3WwRNRyp8NMbGnytzeFfhuov5L8kPNv5ObRQv8h
p0dZ/xVV2oqsVZKdUWgnWEWUB0Qa7tjeWEXl2v2Trv2Y5g8RVGgyeOw2vQRjq/ABwBSCCX67GbrX
JSEWHx0/PmANlb0oBFuo/0qYKBbaUzoeZrZiqYs2S8haqn6I4h4XRxWFsNthU2oMvdRmNWT3nfG9
MjAAidnrh0VBAhurA+2Vo5yQFz5SfaZfjbVtONZJ86FaDyrQErMmExfIqMbvHuHsEr5QSeaDSWnJ
0TYvftrtS9aejAxNY9G4sbPNxLfanr0y3/D0k+YVu2HRHqsh3k0gxUJEzCYfIVScjZohM7Zf4vkD
CdWqmI6p7Fw5HP6xLV0sJBfrV9bNuqhm8W5Yv7rig8C5K0dczVy2gd/2pYsrXBThZmQ1hppov4pK
bJoGmV+N0Fg2seHSPlSY9jbmDneJX9jBC5LyxRl916A81uoMI8qDwszYqNpNP+YBE0AckNYCZFzE
zBZccWFsJzn1OQyuFdCGuTPfDEHmNVK1UcjI7rAlDnr2zql4RuCp7kK7d23eyNHCOzMouyq2d04U
nnvRpxjTEEbKt6UEcHysV3mc3Y5Yvbs+8wyGo3P1qHCyi5L+4Ojah4PrSZjyc5/3cG8Qywl9o8cf
y/SzwDwTqmLdInPL+LECWY6F5aHTjduxbNxaKNsOMb6m1b62jDiXl7/C3szjYpMpAYq1Gd/b5klW
b2QRgFcBPIrjFsOkBP1UlnGMg2cfGb9Vw62kWQBC5PVEU3icn7sy5q1qtjkemlUb/2pjxO955xlt
uC1T51tkjqRJ2/N+7MJ7jfvtzOq7Clie39IN0ti3F/sVlfZc90hgY69OTLe34C3wUjr0b824AlAU
e6G4TQVdxuibTrSBU/aodfFHZZpfY4krC2biRnzvIM9fZ23+OPCRm6mxY3qHt9b4bmKytrr2oMb0
nloCCZHTYOr0Jwu3Xp/7WfccS/WdXmGgwZBuVz0MWEfFX8lXWakMLbFBg5KFBbmeOQ7qPZJKM12Z
RuuVSuqNaHotP2ZTpvS3+NhUkfhSXTe4iFjggnQd9mRVO6lbarqfxPW9NcU+WXE0rDmNgqqpUQwV
NsLYlO6NjUzN3OCZUTIM07aBrFisy4bTT4P2LIR3g6GDU/up5gsNlY4V9k1Vf+j6TT91+zCBTIG7
Mxt+ytHkhTQZ8Ao30Xs1srwoPru1G5ahJ2qOTxJez+F1wjBbM9eYVcyHwGJavJ5Jy7GmS1zQhhyT
b1vE+jEviMwRQN7nRBFUU48HYh9gwptz87VIg5u+Fscut+4jM3hD7nksaZXE6HSrxjND1MTAbOpW
OSBSxtmjMbu+a1rS76LwNjRY2zDlmIzj6jR+C9hrsQFixis5Vye7oGi92okepvlcj+E2D/KVVXp1
au6FnGzKZNhaPOhRgRVDxZva5S+88J7BjWtzuG+YVEQ9OpEKHX7IsHNEPctkogKiuFjXS9g1Fqpd
K5Ce8kX3tUixcgjy1nGMfipKsk/tDyeb95JagX5ExGFJpd+FOqYvTDCy6tfAbTQESAl8Z7SzYkA1
On2QLIcMIHwIOsH2i/A0cvPxOY/yjW30WA8erEaC4cwUErmlbv1MDMmPM6tyQ2XadUlA7MS0z1Rr
XTj1A6SUbzkGnVj+mYW2GymvSnjPRodU5DYpirPZ8z6pyjnqzVtVCn0rwY+m5+u6ZZ4Lt0lxaIYC
ZN3apBYsK1eo5Rjq2P0zo/OCwdqqwtqVZbiFy7BROFd0rAcB5MCsgfjV42qYz2Zn+g0yDVlj3BPa
Kwudei8hrdev7BZ/nrOXxdwmKnqZnyp/1PUzBn8hcvGunZZYesUt/MheYSZYYwsB//ljod5oj//5
Kfvishd7iNZOBDKq4r32rFN5q1KXam6+LzeSF/jJrY6+D9jX1Wr7z9b/xWUvergCaGMRqfavisQq
6m17N/ZUNMJDZ3IV/q4unauLfVKXaSowX9RVADgX/U4rRX8j8dG2nvOOwD/cokRlXfixVBOM6FhX
dkuXQaegM54bDLTfCMK42ri58lv8lcD4qWUe1lNtjMCwlv6GSXKML3+vPHsVrusT6vJr4YNflDGf
7/mvL+DT1dShtEvLDn5lyY2g8A8ljI83cll5f18bO3+UqsgSmaEip1NNHXjSxWebQ/1sjLH8ZeuS
vhKA2dR89NPqQYkrFzLFfRcantQbWH6jczeb0Dxj3q9wk43GbmgZHKAyRf95X2vdxpkGjCSQZIDL
AdIEPnAC4YbeNphvVFakESmPPEVuqfPnwBqmNrgODZh5wRiv8TDRYVb8MB6OGtZslZx1tGG+jaM1
mauDI9/HDWGmCOz7xnyqEWuOlBl2Ju/EYHqKHLlxqbqqGjxnKRkq8l2AORHXCjYMX+YMGZrGRm+/
51Pug69bFmHOyRo1jfoMYAAro/Q0qedYal5s5U3mlENv5m6MAkbKSxZr4yfpcZwOLb4yZTKfw0Qc
VTu/H0ocgsiu2iE5aRK+cnzE9OMTDmPaUJ34YGxwEc6+iodDj090Mt9JLVq13eBFpgOjb2h+oe2/
crr86vn59L1eCnSKfChqaPvvgkMadU2uga7bpeL97x+fP6fFvz8+f83oPz2mU2KQeRvjhVjeCkNf
J654kR9gFayIBeNg/nRNG0PH5ovV4POdXTQ0mhgIoqlDPdfHRUmHtLstY6Dmc7aoy+otEbg8yB0H
kMqv5IW4r7ZuY3wsjSyZDz2J8SmF2CBwTIZhszH6CDFVoBx7jPdpyIGW6jtPsdy1wq97FQnAW+EI
3xb6ehD1ukHgh85ynUMFshpXYHgBXnErRkgYxvfFfTSW37Ty2DIbsRwfzMQGeSP9NdXYSs580nLx
wVu1lgDRDfhUtJ7hV4rGpcbjMZtA7wbXgYJRLdgHDMTzUOTI4KWnQP7eBWAdpGIr8sTldQbYUMYb
c9a+13XxUKTpNzHA1Q/id2KIbmvLuDOD8S5HkGmpka9CPMIb+RDLFuzGfB/oimcSBED40lEr04iQ
boKUe5wPEBlsfigcuu8BpuFVMMIFwlytEw5QBfsG5kGNasHQZ+iXsxt1Gyl/lYdwP083TfwjiHl5
4lqjd2j5xCnfqKL0TD1ZO/2C85F45519gIDPGc11KSMZVeivlLSGOFZo/WkYQ2jP5rFB+D9jX8iG
O20nZaXPQIUs5CMBBqGZvtgtbx4s4vrnlJ1j9RHehVDRvqrPiwg3Sp7K8th09lbngFvmxmEmFLOv
D5LzLMp8Ow4/Z3vwHFOlsscaQNulzs/2xEEw22fU+YvD16RAxqO6LavmNRutk0NOeNT0216gp1ZJ
8sql23px90Om6demcjD6cRVy0BRMp6uzzCMyImntMxxViGUnxFyo+SpDudHhPcQZSdlPNjW8ZlCs
0/xPniqDlF7poVAgLarqalgknIL6K/kYR4sFTz20JunJ6s6I70R0m6NfL+8TLKgITzexg4O7+lFJ
UDn18abBE9+SCDzj0S6O41CRAU4bhYKgcUhQsaPbUPleEbgQVsde+06AE7/lR1C81CNg9iGD/ABT
Sse2Aa6YZezbrAJCrEK30H6CjfLsEFtF9o0cNgbH+kbtZRr/DsrQlIUcsbEezOdZkNVUgo9Uk9cY
Jaypte4s3qJJ32RdgzWdA2gyoBt9FdqTmb6GFV2xtN/O9lNKOAqYeFejOitK0BE0I6T6oGDbLoLs
TojhsYogRegMG/TqPTNmUIvS2ipQ7FiJrwPvnFJQrYEHl38zT0wjX2L7ZVLJRAGDqkWaS3K7jowy
GOj8GcXKGFR6NeMqGUFkwAE1gk1qfHD+9NDKkN69582KpPOobHv7qQu+W0jQLfFTpdtkKOwmbJ0m
X8dMnnjVg0RtM/YxacZQOTnR9zzrToaZrRtE15GC+auiuK4tb8QQpIIfGFlYLEkDCoDOWnMj9MA8
KZ6RNjd63z12+asZTXtklyxjBwmL7qR+6OSOjcpLMukPDlQ3Cm6vzkZXGRCa4JOphs6z+V/a+DIO
pIr3VNDdo8XYtWxfRkpnp5eo3Y6DHLoSeAlreuvw/YucIDfmUcYjCeJ9Ua0T0Lh58CyHz0I6p02N
aSbZ1g5x9kAPYMmCyUVOU1PyicJ6VRv4rgzuQPphIkvWjclzGB5m6R4xPcF2r+k4rDS5cuMeXTFW
sahCcG58nyLMUaAMa3uByfI5GYfarg9lEKh+FUofSBYOAuTOiOPFaN8iacZqB0amKrwWNnnKlx/h
SwTicqMlewflFtFmvELttqatB6JuN4aNH9MgKTNoSUa1c5gCyFHnSxPp8EAEzBrqjoHh/ti0CT3B
yasS464Q8bdhYP8n8i6P5X1J4Ika0zse4Iez9ahA2uVyJuIj29Q9pnHk6amhHyUKp0m6qwx0FJL4
7qjdeTCOvXospwcmgEVAWvAAWIVXpbZyt6SEGfXMC3i1g4bTWPqS0QILStXHGDUiWFugJQklUpxq
d6lm3+sDCLWq5cWpJLfuww1+PFhRd1aecvaIznNDeoZEIC+ffHIfG1STgsAmVqOmqLeFjrqlgLpm
KkczhbBUBRtL3NWdTZXV7GZ13OSadqjSaB0m0s4Uiav1b40oD9kEM1X/MUvRUcdfKpWmL5rbpYvo
QCezepOuuLMueJLyxob5zj6FU6uLtaOFcRYKU1gNaP5vKvEj7Y9SYWCLhaZmp36dgQrUNlm8awjp
03HWTvTFI/YPFUdEpR/mUOMLhxTvvDmK39KT7eqDHAJsNMH99dgVyD/HQEVk0YNBM18GhCfV71V1
b2qYbeb3gDemTUA2z/JbGN2W0YmAR6hPoUCnTtbSaL2PYe2r8S7nA5zC8zyWu94pl4oTFbswyNLQ
V62FW5PhQFOKXdm1r5UBpzEqXuSapbflV5512w2IG6pnCRBKg9RsoEhqOYkk29SInqJkvEut2ZOK
p9qc16EIdnKlEKJ3Z91gxZxW2SblYQwVyw31dD86dNJKbWfh/IjKiZMFXbt4yrddaW3DVvedMYfH
85AFCajF6KSA8GN9OcZM5zspeojTYzwF21bNb5NAbMNQO5VSshs652jV4T8FMP8//u2/lsPo/z3+
bfVRxMXn5Lflx/+Z/Kb9AwsshiWkBrbpqOYSozJ+tN1//5f8D8syTf7GAsVvIKBdSrSibLrov/9L
Uf9BEags9FMU4Ygxqe7bsl/+yvyHiitHQ79lMl+k2WP/J8FvFz4nS5NJXEP0aTMjBSyv/CUu+XyO
txuQpQZb9pGgD/qBe9bLwzJHH9bS3cCZdJXvkq16PZfw99nsnxe+OM1ruV6XnEhWZCcRULFVtvn6
PcEkswbw6Ib+tbL6omD583oXXf2yDpOoM9uVfFfsZndJkpQIQhx+yS6Xcw330/d//meP4nM6jvL7
EOHPy120ZwCTMFqzSWh/bm5grKZb9QNeI4KIrjowt/pX9uK7+F9fZ/hdvcOL1kwdjdpcAOZerBlZ
CgeEb7HxJA5Ai+Rt0ZdcFesYf96mrWgIcqgGZUDAf6nwPj0+EW1gKhS4C02h5RUYS93AkqUltcT5
TgSOlWzMsgnwh08cr0aZWmKaFtRfFkrO+BxVcYaZfDb7X+moTRvFKqRbfRBaC5W9YsBXT8txSs7s
CrKYgN5LKl87PcfEQD8pVaXs4feXR6EVHVN9fqq5tUXBYWeSRlJElJj13p5K+0Fq9fFUGXJ40s1Q
RpM2hnPGENOu1UMjGjPi1K8a2jbv8/Y+HXX67qLtaWE48E2hHrbGtONUk0+rFr8+UzACnY6DPkzd
fRt1kED5pcUhKeboNnHQeDdqaW/idFw4ADONkq43KjcvY6AzpdHzhZSFqvqBKSdkuAS6Z9mT8pig
Ct8nhRa3qy5MJq83IrGpc0dB2WVoLWefhLNTOybqWcrLnlOuGtgbs69AD5bmDI6QbTCIMSibpBdB
cFEOaI6GHU7m/MOwJ0QruITo4nTpY07+0sMsayYdtVTBgzt3bLyIP4eMOEWb3TVUhoeyH4eNvGwW
MhFFuyqThq1p1cYvJZKV13pyxHHO1PRYjYEBubOf/Goa8ARL8sSOSUYipC7khJFZONvSKq3dOOvV
WVhtfi+DezjOySBOQZZaTziUlYNs5tZOxMKm9rXJUI+WJnsszH04zOWeeLJoR7pt9EPRcbpVDglL
Vpbpz2WcA9forYYu1DQljEdaDDRGBRyolaYkOSalDgIuzgTp00hOzBfdqIxfWqIDQRnsPtQwRydZ
veHj0UuvUlWIYwkW4fpmltrpW0t2ASdeFlFOU5Z+z80mPbE5Vv2mIHRQ1kMoN2+9MTBlEtmU6vzs
nOabahhCjN4h6AyvnusI46dKml1eKTCPWq0dQSZLSfYB/cZmQDzlswbc1xkzFy8YolwElLUKVAnt
k++IwHrVggQPp8zgNu56ZYc9Qc0Oc6TX2mkSOlDTbmwZSJm1DRy2StVo2GpdXt/JZdk+5rWV3jE4
obwpmLJCEFJ6LD+5JPnDbFf7pI/ghspWJmue0KE1QMENfvF5CwaPZarsypiBdarWtfUdO6GWfsAW
7WZaLbUlnkorJJ8utUKqxk7tElIi2hJAiCPHzg6bucOcfLLa77UNxr7Kh8mLU3XYEOaOd1KWhP44
DCP29zjqBsAhXQ6yOuiGZNfKZOiswkFWTrIgCpnGfjatB/bbQ1d19bdCprR3JlPfphXmqQVExwkd
rj4rhjnXDicoQY0Cf8Z+601JIwDPMtFEmTKlvFOn8HijopstiNhy8azrY/Scm5Tv9tSB3GWKXZnd
i9a19bpTgFYndp//MMDqpGt1rGNvqscYpkjX3Y6OUtHELMPSraPU8qoxrp+JnqbAS8qyeSvymHq+
GKfmNjNBQzZmYK2McUK2UYNwaSqD5iBS2OFDZkx7awrNeibgPNqHY5X9gIUe3ZBgmKyHeoYS3lI5
1YSX7iU9xMjOud0N7KBwqSfTg9VFACrbLCXwwEShIIYcfnCdS16q59bRVPTxYImJAyT2+oOeFfo+
CSN92/0Pe+fVFDm2pe2/cuLcq0LeRHzzXUAakjSQuKK52YGplvdev34ebapJiu7pnnM/ERUqbSMl
JDJrr/UaJYcY4WsVzEo0LN2oa/eFU1UHxL3i7Rg7xq73nByRkArWaZXpa5EFCFyYA49fTkW9WEdp
95B2ZXSYmgAkydBO+c6YRLjq63Lcu75jXoQti3ur7u0fCsVpRAlytLCqxt8M1ArX3J/zD1tMy6rx
hoeqJU+kmQIfwjDKEgQ41KxfVV6GUJDN7Y3OqW1RImt1YdeIWuTjwUzCitJYkW90g0+yq165KAu1
+B61ioKORo8HlurEd9iax4ekwHihg7WJvnRU7NUxp3KmdPWirtN2LaD6bnrNBJCgmrizGb4JZwxs
xdlYNRFLug7EITKXF9Ywc56Fa6KUYAV3lhvCKLZY0SAsQoK8tINlp5vh1vcx3OhyJ1uoo2suldFS
b/uxx0ix0SNcMyvxknigQeIJJ++I7y4y22A59p53IeoKlmiKVgdOr9Z6xIlo4QgosUYV27vWzXgj
FLabXChjQKak9LUbNxYGQAknx6hmxvhZaFWkPkXHKLLsve4o3ssUwz7oTK141eO4QmQKaHSO3Msq
UZMC60AT/PKoj5thbO1lpmvDc+ehdp728bTQ7QaLyEoddk1Uxk9TGGjPjWUI7cwcQ+s5t7pmZSaB
tWxVoS5T4QRzybq9SzuUlRUUzRZd1OdAAgaS8VWfvrWGhXAJLmlbv07y9aAXYtkQtR5hRgasniPn
Rw4Wlawz8vjH0U761eCygtX8jqS7HnaPlpuky3AWIPJK11kFRu/vnVZztn3elbvSwJnX1zU8UKaY
QgcZO97uvhOUhE2JFlxloZLB7WqHqygP7F2gezZkbH7mRcRbheIP2guLwPURw9QqJVjXLSJCWP1Y
MTecw6+WWB27JZ4U/m2ptCHL6bCmIKjgFIaIG1lzf2tTtzu4zWCk02riSUYyNM4mscncShdXdW7h
6WB1LsoGSO7MWppBXb1YCJYOZ4jp6tYS/SllXNo8Yb+rlW+iTpl5XPyB1XXRokA8Sn3wctbNGApo
XXyRkqQxEb8ZUhWL4UIz0NO1SrKuogl5XLdJHoMhct3KX2UUhV+UoSNbIHzNvqf4rFN4VfzeNl9T
cH+I1vbDMO66KG71hV/6drsJNTftXnUXuu4tLmCojRncPwaBE95Bda1eYUJpDYj+hMOl7qvwWkwT
91F8+fyl0fTpxrWDDhmuabpixdTv8byedlHiDesRz4Od25T2ZaF0zWVoziZyiLeBdQivjaEu7pwh
QgZLKBN6QiSJUQoqKSqH4aw5gDaq2ZPJ67PuDVd3RMXrEHGcMR/ttdMM1WrUu+KYT4j4T6HVYbo7
l+I9M1qYvphWYYFw2lSDAPFqrVzVOrYvHSL8aEXF40JXy27dm4O91fuRuno9dtuKotEKfnyNuGPm
r+MsIhNiIoNyDTOMNEGLLkxlBNo5ZfDxQhcBl1UYOA8F3NiFXeTNGy+vetsqE4KMY5eW+zjhTwOt
3V02xYxRqLAHHMuknA75oFLOIEq7kCuX/1vD/9v4+zV8W7XZW/h5FT8f8HMVr7KMZ8mN07qK4olj
sA56X8Xr3jeuJJb2eLPMJHWb6vHPRbyifzNUlFhY+1sqRrnAxj9W8Yr5zcQ6VYMKDXIeSUDyAv+J
f7s+rydPpXJeiQ4/GBVdl62ua3I9+mkhFoEcUVQDaQ7LVI8e8t/Ib5niahBagaqf0ZE+iuLQeRRe
N65dZ8y3ZZ+lC1s1EcLr2u4qHsm5pa4aIZqvi+zV6ZvgyTIKBwBL3BpLq0ScySsK4+grfo4Ht9oi
V6ZU5+7Q+5sUVb5zPevinVYIZ4vbbYHoKHfo966PjeU4P3qCNnWJmtTJ9bBS6MYbo6mCiwmHmxsP
0PkrG2sTpB3SR4lvbftuiB0co0BbDUPNwzBx0+IeVSQ0xnNtdr3orFeVLCzCueuiNxcg4bAKF3lx
jKcEZ6Yos/Ysk8TzgLcKmLqpetDb0uWlk2QGucVY1de+3qI971ROtAhLp7vwJkXc5p6HDAPmM5R2
q/gyTkIW0IGYpexH3DU9vfOQm8tLbd8VpUruJCnieAOkf5hQOteogRH6igsdqbGdhm3QdxeHSaKp
bFIwysrsZNEgb/2aTCCD0tSnmhfqnW1svElVd0YRDN/tKsQPxUsq6MqNQZFy9n+YIu3ZMsb6oUkm
Fz3fUD26BGsohwk06PLW1NeqLfDh9lVCib5i5XyuDo32JMbJXYoxG/lSDBuVyCGHe4irbds+uyw/
t5nnqfqZrqX1HscpUsmu3WrntfCi6TzX1OlMR6O6PQuBDV7iQCMeFS2LN4aLQXnm8dmGhZpc5UfZ
ttJacfQdp4W4w7LKUyzcx0rICWOoTk+hWyv3YajgYMQ7vJvaLWz1/PfaLUGuNMixqDi/PhT8tqtx
RBW6tGpjaYyGvS2oaW98vW6vMtBWN56Rlotu8oO14nh5szTtujk2ClbXca+IrRr7ATFBYPbLjvsC
X7eh9G4zMw+WZhT6T6XmhM65kRo9APjAhHBpNNz4iMAF00b0UUWiODfWg1ApkKoDKjJV4ijHXmtA
IheQzB9K1jXGSq9qYKnCMnLyAgCcebd0BiR4XjM8qr2SeEEppzXuf/gEx5VbgJcLBXAnozZim1KG
GzzEpVXZVBwUZ6uwHv3eVE71VpAvCBBERGW6dGp029QgdxZqMpUkcipleLSnSl2liTCvOqc2242X
R+JCSWNKWVWCpmKVms6lq+Xo2JdxV+3NzgcpZucDLHf8EddIt0zbxvD9Iy9hdOCyqnngXrjOhTUH
7ZlZXXta5dxpoZ+DUiycRzNs6oONwf2ijwjGR0wAlkY/KLd6aRZ7NzOma/4009bqDHVlAnT4zTXz
8AWDk+mu0cbpte31cO2Yhvc9NwV6QAEFwWgwBJuxuHXDzv3u6f74FDh5vtNdpzjyRgdKWDvlWhuG
pCT/nuPLZhCS3WMmYS+6JtZ4yGC7pWSRipgRph92YFq/W7mjXShDUT6Dy9Q2uqjVJbpt9h1yhtpz
1zbTNY+Ubm9OmCbkGaUkS2jdykgbbVVQ2XpoJy1DVF9w+rJHnaYibNqQ6ApWlpWNL33ihChM4yRN
jn3I1raJ23yojvVR+OTg/aADpTCS8D1S3qHYr5TD2vKD+pC7qELiNqNdBVVDyVslKsjd1r3U4HA9
2aJysKoL0LhjHT0uMwOzIM2ZlG0TDNml60fJ/dQV7mXVluiFJ7gR1Lam7xpYQ5ddn4G51L32Qsfc
+byPWnNrA7bZDVM8XA2DzTXKQ1NwZfam/TjVlo1MlalvWHcGxo3pDaACvJQV58YvNHB7dTt7nrD4
FOW6o4qrrLJgrlg1CGH7d7nJ43LtNlN+1Wha3KVnBY7q7YqvsKj2aBuyGJkil1Czi3HucCqQvZTF
9v8XrCDv+fZf/wbu9injvHhunv/1I2vCZjw8pz/+69+3z2HW/Os6/FFVP/71nL39ax+W7Y8k/7UK
MZ/jPYBRLPubSiXCcA3d8BxTYuneI5h5CFaii78cAh7cUh8BjOl847pDr8UGH2bA7QMj9rMKYdrf
CHgcE3EeFdKNStjzH4QvulS2+RS+YLrmoe+DXp2nappDEEN48yl8MZXWCMIMbVysLAtKfv3B6cPv
fC6BdbrDyBQ6ugG1paJUMeUzbSRo9+mIwigkAfvMqdQOe4xyrxb1tMKaYmtr492keP4SX0LQ8rgV
nLWsPDDEwgsnTLdTqB8mjVpvmydPaQLrIIfEgAs8MGxj4Q+ZijuP556FQ/TWRvoG99kHN6AUaaD0
3epA5gX21WaVX3nB9EDqxzsnyXirjYvIl4VGNMTNwX9pimLtBaq3tKa3RK2xRzFhUXeG88Kn/0iR
XF2SiT6ICMZIjdS7sHSFJCBG6K3XLpG4PfLVHAwze4qHfIFtZxU4YNedfB/hib6oLZLFgVFRAnSB
fNW3SUa6WemxhRtU6B7TOE0XURLvq8EMQLXMokVOA2imeEjbN1TGVmo77c0YkDPm049JgZnEAOQG
hVJNXDYt5QQe95dj56w0StlLZIRfAjt5E45/tIT/IxWGvyRXqeA3fg6YR9hMmtrhd8fA+QoEhQpH
HBwBVN57T7kaCuN6mtx42bn5Uz/ah95Bw8xXfq+b8C0Q7h1ixzYZbd5dKKdPKr9yNotz9b2+HntS
NAkIi8ScMzZJeW6Sb0GzEqzKgFUHFiftotCsHVL+CzH4+HLHL1XqE5c2zsBPxqq6S9KNbvsvjmkd
3e6SFA/qgQilAn8PXnrc7CcXS61SGOdqXCSLUEuRbYQuIOxDPYFN13UWrI04T7PkGkjX96mn3K1b
XBZOAeyBt2/bHjvyMoTHy1gtkR0Y+e1FH8So1PSHjuLzOV/yjwLo0XlewoXIO2vRuApQhCzG89ft
F5W/L2PeE73qjfwc4LOqYDp3euTytAQLDYPXKhkAYpmA17urJKyyjWMBu3M5BN6wrOryKcgJPuoq
5Zs3xzNz+mE5+apSQTeFGrbFXIn3RpO9NUkIBM5VqoOwMZiIjGYFi0iHHDnqdneZiHHPYjdf4LMA
hDywh+U4QRTI8DJL0uhWm+z1ONXMz/hRSXZcWwZDeuUt2rzTFmnZIngkZgcWvuOsNOol1DmFMsOY
3NheeqxtnETUbWaKy8THWk8H7A1lJIgq1rfFqvOwQY6S4jZoYS0o3nGmpZBVcM8aE2PgHl8YgD+X
xcBTwS+y6+aHEZFt5joweX9PBZQLsono94vLgApEM2KOFlXXDolkwqL+gRToSidx9elJ/Be1v18R
mLNwl2erqokHpIXAvCUB45+eZXamQidoHX/tJlwUTk6qDk1uC+wGF2vyD5oQXwDZPz+NtaUFg1bl
+fml6te1mqagyO6vHTeHYghn0fTuDL5Ws7QPbfg69d2+VuOryMmPYVw//v3v+kV84OfHsyxGKW0W
VrW+PLizVDPy3NJB1cbxS1YhruM3OzFY5yADxxlQOP8tUgwsRbJzs3SnTM7q738EFtGfV77y69aQ
L6MY7oIV17+otpgQ/NPS0ki3dER0errzA3uDiAUeL8kyF/E/fOFSBeaXV5XrObrO2w+ChmPxO//6
qiIoq6uO59+seI6BNBSEKr5q4LzCT0JQXs0qtH+njRkD6wys/sGptSPrTdx5g8vWfRphIFhNts0f
2jI8d13rCdPOMuoe3NwF5xhfGEV5UBR4U1A2zsukWThjsUTw3sWfzjhmo+viEOng+Bu91Oj7+cVT
PvkvlgOSWFPBHFoki+o2eRoSBZCVoe3GMq8gg0yHrEjvWy/ZCTcAGBj0zyXijakPSriuQqiG/Ann
/C8eZSEoV11cV+jjltVjVMPFMieKskWrHdPRWlRVsjdBkSVeFa4Tnxx0Pk4Peune+a7+EI/uHU8a
ZE3vxhIGUFi5B53647kWO5uazJrCKyyB5pLPuosmOs7yiviPUlh3ecq//zcf85oXI+DgoJERyqm1
D1+rvM5/b/521vpHPodc9ddJv5y5/v9ymEL9HKn90ljKqO3Y/qjGmx987+8/xc+Z/9vBn7Hf3VgQ
+73mbdbMZ/PDL/GeybX4P6NU7rOw+fH2r9vmuflRf85z6fNxP+NE2/7G3UyI6MEb01yHaPA9TERf
4ZuJjQnBIEYR5L0JBn8muhztGzeZY9jci9ocP/4MEjX3m2foFjAWTXc07pr/LMf1BVMB3oWzk1DT
DMjf5JElQPzTgzXRoirTeoCZJShraFvG/YD4+aII8FzDJ0+/780SZfup8tZyVHUV7X1UB57wPpok
8c/RvzpWnkpO/qtjNe+Z5XCwoNiAAui8cZME1tmp7Q0jlurz5ktf5E/FHxOVemdnEK18c6rQi/9j
kxTo956aoZkq2zy+8ErP+O4XSbozbG+GtNFEBVRd9si+rnW7NL/z5n+Ls6a/8ocJEdgAF9EqWsVT
j7FUUZ5njeZ973xE+b2I4AX3oglNdTGJ7TiWYiv37MIjDSRm579TOxaacUlJ4Qz/R39pOgJvyMqI
/IXbT9p2SDSnXKGWoW1lO7DbKyUX6ksRQ68eIzPbRVOQ75J5E4iBXJ4KEubLgGzKjR1W+S4uYph+
cre48Hws6eVYMgzEyTjHL31/7FaDMbmHiMcwsv/CPVAe6VaQsFD086ycGHCdU11/8NQSDgjFDZDz
AdSAossP3bwRSszGKQHvFhkwOVSWW7ArqZ0uitL31oR4B4TWp4NfKOatlof1Uu+EvwIoYt0GftHv
/aK+L7EHWqiBanU3WJ/Ul0NwTn64vmnVpMGGIO4uspCgWPbJzXyvsASP8MGb59kk+W/+7iB5IupJ
F0aVU3MdDFz2LDAW254MzqeN7CP8G772dSb50ve/uWscRriHptYnuOKFwa1AAHldm7Z2TkkhuB3q
UcNjrx7wguqbdUkNbgtYrL0snL67cDXUD60hogDoTvmNPmAfYCn4bcazsWc/eN22yEp1ketDghdI
HT3IveRjr0bY8L3vtOewKGRpgu+EllRzpJBZrJQEzvayTdHGWvup51902tiS7EORTCENfOsMWMpN
VVde+IPq3qAGAFVdSaO3YOiXTRmkIOpHbRGYSri3Gl3sKGmZC9GMYkWO1DpLCypbpF7IrXDR5yuU
DPJDMAb5QXWq/DDOm9IBqDN4EEnkQOWO2NvJYSVocKkui1enHfalSJ70KO1R3fNK5XJuZlnX4d9C
0ubSwB+A25Nf6KNZkVg71hNQooklqNXAtjdjUwM4lJCxJ9+HTkIPal92vo9HtfZiE11cOKkVLvNA
gSjSKZG7tpRXpUmHfewILPggHbuRk0wPXdIDbS5Dn3e268+wKIsKAGvS8dqbrOF9k5kLjgg/9/gD
bCWS5GthMnVIUGE19RF7Ij885kCRwadU6WsIp3WI2uG7VVcHJyvX8fwckRueemJrzc8R2Uzlw+TU
5g94JaaM1Ba2gLum09J9ULFS43UzPfpC3dm1br8F4XRrTlb4PSW5vFQtEe3yqUr3IVDJ96ldRm3Q
RM/o06vwL4J27Qt8jmoMBRQT2wrQmijSUJb5Na5ztDRsAztwf8Q2/IzQi0Ej6l5YXCowJS6bWKct
d7+2v0791P7T7tdj8WbDXg2a/HJOb9y3pX9TWuMA2jyExtKfixRvODANYpnMf2a50ewJ+QiSvbsM
/2rZlep5gFX4PMWdj6AuI5Zy3umwjyNO/ZY+o6rlEf/8GWVW7cusz25HF6olyuL9MdSraifsIKLs
0RTPPgQGfzD8h9TDh9l0RbrySXo/d9sm9HHaTXNMfsLcvbCTuH5QlHSTonPST83tAP6CgnBj3aTk
dfzRaR9Hy6I4RO5pqTlN+5h14MjSqg6u0pm0X/mORgVeQ6quGoOnTtTjeaoCROgyd7yFxHXtzP01
RfelmlJbL6F5fJ9aCFFzf+tFzmpsIgAsaRw8ac1VPw4Ux0YIPV1bmUvZ7WOt3URFeO97brNtzAnT
+N4PnzDMXfzD1efO66TTqoKrj6IiT7w5QUeEw6X469U3RThWAQQO3yItNmYEgXKNnsn0ZKowwygw
EzMUwrhpJ5dXeT4+qbPTuOI39W6qR+OGHMp3IGD6SuvxTxkTlj2Voca7tKh+7sk+xU2vgRrAS/+1
X84dWnuo0Snn2NNwZJfXlVHxjf/F6WSfiuEV2bijY4GdG9q2x8kotXaUO6JlytLksbGjK2e+uXFM
uC5JJn6XU3XKM+9Tu0n/NDV3Euctx3IQwIOGKs2YLwFWzUkQeOzBnO+ZWOq7bb/hloQSYkJln/dU
pO/hFLXwc+Xer6Nf5ylDuBrinCN+nZe7tXapV62JSSyWTQjZfN54VBMiw642X/pPc2NRqCx0OdS2
cjx+UnERAkrE4+YvTif7rBwH8D4ZLuSh8sSy/+thqYf0TKyj+w5IS0zJeMfLMzrXMKh6tEekjsLG
7V/8otlPlL98yr1wI0IgKIh2gMmzvOoGj0HMoazsXouG6Apfdf3+ozV5vkFtrrwH0hRdaXNrHpMt
nTfVaeb/6rhp/oSPs5w+z+cTZOtj7PR589ip9fGTwctzNnERtmeRFuI0UPgISFp6vkgd09/LPrl3
2sRywE9gJGukEE8DXyYHgxDv8In/EYVt/Zr9MVk7AYIxyRCgpuC5xldibNGOAF0Vw31T/ESzlDNL
K/WlXFLkGkqGunInG3F80VuFcleEdn4bjs9d6mxFHfl7BI+IJz6ahVCJJ6JevI96oVMdPR+cJk8q
ayr1nWEmSNIVKp7Y854x98k92XcazSmrYsz8xzy5B0XxRsumcNc7KII6po4bQVnVV/Hk/9zIgbyF
BXvqk1MmHs/ncgB1Jhg01XycNnfK08jZcqIXo4Pw909LqWn86WE5f8fIrLEGBKkIS+LrdzwEoaKj
y6G8ocB920yVe3QdYL51LLpz+dQk7HoFluceCS9Dsql/9CON+lp/9OP1hedsqY9zmPY6OKH3ab7s
N3znNRHP1HJvPKruiIsDU96Jj1v5fW/uU6e6hGEMstQLgKziZ8aDQw7Ljbyj5Z6cSARinoGm4oyy
8/3kCDqAU5ixa0rOwqOc2exZ52Vb3NGt2zQ31HWgGnjXzU10rZJjowE6nFv5vDGEj4X2kOb45+EN
iz2WGK1tUjb1FZD74rwJ4/S15E8UYdH2lLIUWZ5m2NabsC7rzrXhGiHm2mg2F96pXRj/EHHN6JfP
rzz+ig6LQxM9W9Nyyah9yVz6VgdkZQiMNytrfCQHQ23XfmxsJHpaQPl0No3J07SYsWJhDTj9jy6s
KEhDh6gRgd4yD0oYm4e4TjAuDuq9ObbmQZ83sj+MSAZ6o2aefxmQo/D3WNnq4bJpPQVjmil08FzL
AdOFevpYDqG2sXKrvqqHtr4y5r25Pzft8eJ9bhyZ8ZXZxlsoAfr9pOfetYMHT4WFxL1BOux6HitJ
Xp7G6rllmv1dnifjMteVclP3RbSVe1E//txLPvZOo6c9v3ciINkQGP/+DnP/9BRDPdB0Z14QFUGI
D1/CkcYO1WiMM/Eaj9jbaA6iae1UsmZRWbjY4P22sllSNwdxEE2LfCJKPpPDXyZGboA18ft0OWmY
zyFnnqbLU8qmPKVbWFeJbiA7H1ERDU2jgI0vkvZQYABJzwRZ5BDLbqfAvdrvVZKR3II6ovx/jJPH
wtATm/T1pIXj4X3451k01tVnVZVaSwSGisrFcqdT2mqnRXmZLuSu3NRKIrYpNifzoNqbkHlOk0/T
xnkkUF1vqyTLsCg4nex63xUtcpqNY4iVANW6rwH/rQqiGIpGkFdkn9xYrLUoVM1z3N7ZFepYbeyA
2v9732li4DU/zyD7vAJa/d9fAEjY/OnunBlr5uyA4pEPNL+k1QMnEEk0qtVb3GRTDUOlwJYpGJU9
nJnrAojoRrbeuxxNTGdV1o4LH1TQefLenmfLcZBn42UPtXTMXGVvpABVEZnKP51GDsi5oa3DGM17
bLeLCvPOfFJ+s3QE6opK88/IkOE3yv++cT3oWfnUC3D+SZOpt2qAGGKWK2IP1jva6GFWzsBSfLKI
mpYaqJ5bI80ifPQC/2k+IyB9UEhwrIUf37hGUK1NBfU9IKfpq6mqeI7342PYIb00KU5/qaGefS1n
JJXdH5Iois4a+byan0+D2ao7Rz60+hLdJQsZxVX7MXKamOst+pR+hwJab9RHD6RtUg7BrTmrRuk9
oNrQwyZJ9n3MaIYSPe1B3JRzAsGagmylC4En7dyUfagxoQ4ADAjPxznl4H+0M5bqRzlR9qHATnlS
i+qjHDidK5WZi0xHTQcI66VZBksYwdmh9QcSIvOeo6c5+mWZtdVKf/mlX86Qg/ORcurpIGs+EvVA
a/txWjlD9stpeji8n1Z2fTn819PWXv4PQRsqkV+vdsuj0CDX/1yghiz6fEot+94UWV7RKC9xHS8b
chfU6iq3XGjQrBbyHXF6l7idB3z7SXaEWcFU+U4ZUwMJDsxQ3ufLPnnkFE7DoXvlQprPOr+l3s/1
6/nfPzSMnN8dHmAxmMVjOm86VMoAaV6/R35z+McS/NTju2l8XWC+AuV54Cl0xNDEusWRFGyAmSNv
LTzrNpvsaGuXOiC0eRSVNut2PgB33Pr9ADKuHNBjv1gjJyEjVMWLWwTh3fxCNn2KuQs90fILdU6m
B+KPUZl5P43KzLscVefJX47VYjW7z1Mw31Mx/C5GHdcsNcjeN4qPNEcB00h2ycHWTbpNpFe/p1qd
XSeqjqGLpxv8JmmetasIF+9ujmqiro7PoSlYV+WotlswcwVyLsJ/qvH7qkRgPE6TWPh+ma/F0GIv
XlTBbVcawa0GwNrzG+VKdkE+ywmyimDRWxGPOEBrS69p0fRSwu7c0nLvqgQofOXMe4UFI4RsSrI5
DaBsb+5LBfDrPO3UL0/SNln3aYBcIfr6AESTQyjMadtVJdmNmJg8KvJrVbFfm9EZHscuR8BVs8a1
XRTjo2jzK7t1+5s4CP7hPnBm0SfCCz/PZswRMlCQOUH8mBbEYo3w+ksOrO2FW6nwi16Gikw/Mj4D
dAjbHKw9cdoxt1IEbp3G/B2NAW87RWp3S9q2voidtEfolabcdMWdnU3ljWzoAJcWpuOIlWwGGqhc
P7KOstWKrLvtQvF7nJTtVu+U4kBu1XzPc40jxrh9r2xlDus9V5W4XrAKuiQ+P81Dx5Iby2sFwnuQ
9JNLGYSlHusdQBzqQsZd+a9Nb/TSReMUK8pe1t5I8luZ3JebIk6v/a4qDrIl+BMsE1jUy/dqAIoY
p/m5NhrnkL/MSxMoI4BE9lJ7AMcyVrt+ztPIftiH5qXXgG9p3OJrPyBU3oZRCIYHHqb4h0hOs9w/
/U1t8F7GbLtlGib5TcY/PdpguNbNWNv5Sz32LmgMUW2atD2AukRsYMiCYe/n1bCXe3mc1Ru7AqhI
ldu6lJPnZooLGfBB4wZSkLP3IFxeFJ4XXDZKn+4d+LtLJ0uHW0IjpDfCMH120mEbtwUwyAo5SqfD
zt6Bmgm/zTro5AT3JPEzMlwuLiQs3RblpFLXhtmXXWOhc+Y52IWnszBOBxbqh05lc5GNsCemOdA6
bewgrHfuvDn1ATc6wxrePwMMCaKRt3tzk3f2JhPof+qD8d2IgnwxFiaym4lifG9sdyd0r7hpk7G/
iRqx5REYPxTOleNM8Y4fJd7JPblxp2qEK9Q127xOtAvZh6gOFSKYLUgrzks6Ck8o89ZifVoEynXj
qSkXfXJN+DFXdskZtlIgBdJhwVT4qI59bIB+jts0SS/StNHRSfVBl5xG39tOQMHKFtPGinrzarL7
RZtBIzHmluxqeOts1WbYyxbPmJ/9Xa6GqzFC2fnUJ6dQw3nS2hEdSnK81UsEZnXZQ9jaGJnN8qsY
/d9SIwMwZYfjNh/T7LtWIekx96Pfkm/GIIqWZOaC34wc36zU1rwrE3nIIyRYdH/ot1i8r2IIrriV
w4vL9TGY+jOBIOy47Ybevs1APN03+UomnkxAD3ND5o/MwA0+Gsk8ze8+TfPDVRl5wfLvY2NQtn+6
pXg2OrrtuLqjoi8/33KfbqnBQPbVyyZcPQLuFyzv3J3coCAbrcoRPbJTnxk0aMzoJMLf52RJou64
86yPo+TcL00531Jxe0xSfiWnbG5RvRkvo84jMTpvIA6eozwxHE5dNtRvLMf07KLUc/N9WoD868pW
YcDKPqOPtYVVeuUKcCPeRkOdbmZw/F1pK+rSBnuyks1iMquLuMHDUjZBsVEPRK/hTDbBiGhXnWru
ZSuG4X7nW+8Hyp7U7i5EFDnXvhe+RmqabaHz+hetCRFAlsDGOf780qfOffGv8059CtRF9HbmWtuX
41rDHbdWr8dnk+L/1sZp/FB3nbLU9IBXyuiLvT2p3SKxYvU3DDg3sGvtt1+nxg5vH3OeapXo8oTA
QNcuQEsqL11wcOdNqZLOVdUAxfYkONhWCaFFjsp27w4HYn1zo6AlDtNlnuN1FtLiStwgODVmy0/H
oR/rrBMXHEAZYDhrTM3ThEjIQ2QTppkpiRvZrIreXDszElA24Z+FS8OF0PY+GbWXcz3pqq1s+kr5
6FhBe2X7lfYQxFBhDetHK1qKiZZh3Y5WGe4LW3uUbzHZRW1uy/ImvHJyzwGXZ97AhKDOKeNxLQVt
W2hkBE+B+ikql6N6SVrwS7iuCDXfYDvqXnqT4OnTtCOON6G5QUZ79rZHrqwY660xb/y0qCkYsjfl
cc7TzlucuuSenCZnyKbcqI1Tb4XQ6jVVd4wx/NZd68Ixlnkeho92Dsw9BPW6R+FBPHjjVeB04aOK
V/N2EhnCDXNT91Jz4dhqupFNSCfbDrzrTVRFv4nafo6hqi98WwyXXpCn902QbCusjp5kfzj367jk
/lW/Q079MlSMCdt4yqGD7QGpmpuyJiqroXLgVDY99bVTc1FM6kapVWMvYHysePmhFDI3TxvvoylU
dNGt0gzXctRn6Tu+z65KPdpP4UYUpbGPvKicUZUZCsOGux9YhZ35fV/+xrpxVum3xRYWrrgvWsHN
Hpa/mTHos0hPmlU9qcVvpW7uQXC1t64ZeO+HY/j4p8NTpMVlP6GSufxvys5ryXGcidJPxAiCnrfy
tozK9w2ju2ea3ns+/X6EakY9tRPz794wmEACZJUkEsg8eY6JQHFYOpCyzVAHedBzYGJRausHabIS
EPf1JPgc8BgzG/GSiVUidAzxvd2+hBAeUGU9LxOCWcZ4gJ9z3UUksGQbdVZkMOwXyM/+4ZaZ73HP
zmcRFOBFjfEyEdzLl3AKK6tY08ONqbfBk+qW3txZztgHr7Pu//sNAfLxyxsCqjFQoOBAhU75OVnl
f74hqPrIyi7rim+FB0tdyvrrCBNpVi30UHC8nlueaR4prkEjKrCMpSm7rg6y63qozGIb9ZSgkfyk
EgPo8TWdUMymw3dzLbdcXm4V21ypk7XckFmwV1x7oy7NH11+qhK/IPEM8qyt25fKbsP9rf0Ghej/
6pT+EhNxc3PV/iWa6gtVZIspi8OXGFkKu0sRVBYArIMwVYhwVOO7208wzRHjvYPV4uoG/rM7p4Oi
oUpBkozVhbrxTIFA52zKtttK6Eu0/eb8ZTn1xbzNzHsqvEbYb5NqQ0fFTOTcu0NzJ/OSadg/Itvd
vxmVSYlAlDQnV4ndk+KPwRpO/vS91qu7ELrT73BRECDOfGjiPd6lCwEFxb1hsvbtNZXiZv5oiFrS
XQ3z11qa0k0DynQqREdtuQc/HvHA9OH2XfbH9KUrBvVw/TLrVgELd8oeV7rIQzN/8QMrf2n7XD3c
2m++cs7rj0ZBV17OF+VAcOspqGDCSOILkWgBuanprgvXjC7yoKXhtyk1xqO0vF44D178Lg05JrA9
ba83LhUX85h/m2fIYvV/LLHMGTX4j52oBpjQVU0XkNEMbv66a4H6sk69IC++NQHyIkShg3NiuP4Z
oBLU+Gw+IJAwEb2Xjf/WLTuawvyoa6M4yo1m4963lt9dpBFXMBjCnxNspakMrTir3nC5bnLjWP2z
hNPk1FUOcgqCqm9vGMx+FbktdN4ltBJ9NVq7MmrfQrY+6zwMAPBMk3tvGr2gRGTS35zMiA6yzZrD
BREVtieVaippTaPRzlg7sE19V/AEhKPFWGSeazw6AXIb88441Yg8qDHcEXK37OVt8Egie2nlfv8k
PSroFVCOSWCqmweU1Osc+jnQI02hJwZA97DfJpQWwkM1rBpWS3dWMRJDLxui6hD59Gu/pX4zcNoM
9s+5q1ZUuPDhDBhdH4o63w92+Zh1lMUM4hLYdUdpRiIufjx2q2E+i+a23HO0M6VuLNvtWLi8I0NS
6UnwYAYaaZP5UM9ZQtnOpu9BWlOorslju0fHiu2HSek+5KOjzv1p00FouhVV7x/bBtqYIPMem2So
zxKy1mjUoAZuRSHr/EiXByX1HuPYrs/SunlIyJsc9fcc0iP0BxTr+cUvbs9F+bDTRB2cG++PL83S
tDstOBOqksbtkSmfj7LPa/+4PSzlWWmcu9qprLv5ZVU4UXzSybge2DcChonM/qyKHLCMkwzE+4KQ
f6oZvbaBMev4lPn3Mm0eqLP1flnNjy4bYatSRLGG8kn7o6a+dy6R+fBjCxV24t2HQmNDraGAcR61
yD5HdmOfQ7NGdFjEj05MpeYqmNtkR+Y8UdQZsppX5g34XDaTdcD5b6G5IUs2udud+RY8OtTU/vz7
JPGja0v018nc1Qj7Xgm6mOrDxIEKs26nRV8RWmxNpWIrQqMrQHCuysYrNhk8XY9hZJqHQqXuMWgb
NVnWhgktqRq7G7k44OlTPUbjPYD2bQmIDfIJnobyYPPf2LDegxpTrhe6+tIEDnKSAphlH8bJM/7v
wjPaH9D6potOEOunQqI+2Gqhr0voML/Zab2QHnkr0COpqvictq19Z3lGsYxLW9srTs5L13HNY8HO
9VjNB2neDlWpbns9Cfa3ptaK+y3Eu+H0Kqq63ZLeWRN8C+40spGQYOn6A9RpFluqyd52tgFnVQ7l
DvXS1G/KbmN2DIcgYufhk8gso60DYdqCcn53GyXVdBBplp2SmLrVVlR8eQwDUVfTs9/ggP45TGb2
Z0HZie0C41tM/rhTymr4QQUORXBIo61GguILp8urJwjXKWzXrMekdsqnPGrDtdrG8UZ26mFj33uK
u5GdsskXmbJoCEjupamoSX80fZMNfh83BXGa5CWJ9OSMMGAGmy14XCr5VKhZUpJ/QUIqEcoEMoby
VDbKQzx3X89U6qoWRUaq8eYjTR631tYxBuUQe/CxLAajCg9BGL0P+eDeexCm3XfzWamFCvVTxQgb
B2Yf58POq3xlwe4FpSkv5LHiDOM7RGzsZOy3otO8oz8U9TIjxFOmRjS9ThmVgS1iPRd58JWX1iu9
B4Wg86Uxs+EoxurbrV+vDGfdF4O2km2aWn934A5joWADMNuieU1e0C++N2ZqrVxLy09hr9p3Qoz9
km9K+vNfPApfFZu+MN51tmcXn/inzibjRVoR5fU3a+5jpUHKefbMhbK+WXPfaFnxnylB3GOSt9FD
C2bu+nsrE4L+MIua1+W6BB4jLH30DAB76FjdjY1QXk1kX6pq6p49pe4uqsj2SZIrr0ZmDhDrJDCx
z15R0dvbqAzgmZt7kyioV0FdgC4uAILIqbU8SR4EKuPy1y0PXY8QSeVFn3cQIfmxbXz4Y+vY0Slh
1i5tasPYl41hggIamT5Byd9FHkiX3UEXPdPiIColI3BVTT44CBuC9/Oy8tqYjGa+7aj3WnkwT68m
S2FvpsXZQ6F3GVBYpb+Pgr1suTXfXANhphRO4p+kAn6ggIWz4m67gtqIXZirGtV3lEuCLk3+rAGX
idz7004d+PWspnkxExfIvminE9Xf4mgrMGMtWSQq6NYAQNGT8OBaU/ei+nZ16Hznt3Zj0KNzPiHi
6af6hZfPUk0o3JGRltzxZqGl4iKtyLPfRed517iMRhB02bVlfpCdnd+ghaNM8FLNAZ9Qt5DJDG0N
WgFms8ZqPNiaAiWZ49WbTuQoQmguqUKvMk+qQWalokp40cND9oPf3mMnYh8xMl5ghZbqEBXn5Xmc
M1zsprd1pYR/2IkOjUactE/e5CvbNhjHHQiZ7gJ9BYo8s0sUE20BBQLHusIn0gWA17S0+x8x8Jkt
9eti0lZtWzgU51omXFH/3I3p4Dp94RbJtzBEC6kr2wehK/A8Nlp8KOq4XIChaS6yraBci4d+0m6l
KTsm6Ky/jBoUgU632yhPptUtsgkWFDeNFwa8cX+dkFpPH+Gq0tZEo8gI2zrCTvLgpWa5yU31+6Qo
9RE5wAEtE1urj+p8kC7SNLKGcfL0Nvi3MXKeYaw+/sfuVeb289/SQJrNe4jqH3DQkqXmy/+rrtQ6
6GHH+NCQINikPoKj+ryeoHTUPsuzIkh4rYdqc6lCVI9kWzgvKvrSpIM8QL2F0hxmk7mxjUPnnGq6
fYo7my1QDtOHbYn7L2edlmjXtuHvs/9/v16rNo3pT1uZpzQBBC8Cg8Ca3BZLEw63+CgTk9KMjSH6
zZS9N+fb2CbvnMUX55vp1zBeB4niLdVB2Ccnz/N7Z4R8a07uywPxeh01Nl3fEoBF9mpys3sLBW9D
U8sfiBErCzDKzSN1GtquiNlEBo4Rsy/QIYAZOusPyrlrPu0/rBju9jQZokMheCRbRV0snCHJ3v2R
R74SDGIrzWywnxWY5h4zjWQcyLE7dHTT9zDJ612gtJQaSDOapoXVe+O5j7rxVc/+jNIpe++TLDvq
hjN/s5maSoNwlTtqfZC9o6Es3SCrAIyqA9sJ7kBOpqahv5F3cDUpRc2dLnts3ay81J15l/qwwZlm
FO5b4JGrarBNUhqF9xBGM0Y2LsMf/Dg+QifXn3QVWUUrFMGmNqPqm2P/UBo7+PFloNeKt//x/Yf4
+J9PDKgIIBjRXCpyJEjN+RrhR00uy+0wqEFskrprhxR10D5UDmpv+u9h6oI9J5Ht2JR+GgbrVtnu
R5QpE9oRGwWRpHf4SeEzjkzrDujI+JKiji7dkDSA345K7avJg6CFb6ZX95YDn0EzNMVhUvsfedpG
v9LizjUNeDEhZnuwW8/5SKF+XGok4y+GR4guVcvy1CSdfRB12W+bypgeYCbyV9ootLd5nq7xwl/T
9DmPprCitBaKXxTUOAUW72X0cO48fYKbMc7ZtAnaSsdogXv47XlSXqq+be+kl2yW5tiWE/oa6nfZ
LptkpzyMHQoGojGR8pJXkI1Q0LV3tRi6RZvBjSbbfruYYzdIFkf18bc2pGzSU6OWK7Mv7c+bkpdC
5ERFCRJ5LznNtU36KGaVQ/CfdCvZ+OWuq74jYgzgaZvVfrlHKPRBTwY720SGgL8PkrZVDiuUeYoK
rTuWsUCho2yV7ihthJn8JYRr4drRR9QFyamC1ozHZe864c62GmTS2sA+T/BuWUaANTe1CRC5ulHN
feia6ZM6+AZEP+mvm0dvqr/KLLLXlCfxeppHahZEuA2VMgs5B4w36VNCzKi1WhOFDzyMpERbl0Ul
iyg6ZRt1Tus6U4KH65VSd9yk4zgRYcXDDcu9F01A8attWMcDQVlaNUp718IV9vo6Q+6VjzpYrtuk
tpj45cMTiMgI929MhXcXJv4BzjMTZV+7Qd2l8MYdiXY5qPE94zRAMSndZdMw8X9snG6O/HJNj+fa
QRG89KQpD6VPkWNiaSc5ykdgZFcVfCbyrmSbrmWHzFadO+kfGiECPh5lAfJ/Mw7etzm9eHIoQLiv
yjkJaJDPmA86wjMAnnR33VhmkFEbw2o8tNNH6VJPts6bao6EaxpiA5EBW2e3Gc06+U4lVbIZJoNa
FgXCjGTydoLqhO9G5dUrq8m1ow5J2UXpuh+i9OLvftaDRaPc8s7x3fhe8yY2d3NHZg2/EMRSHkMv
jynYgNtCXqAz0yNoovcx78Y7O1HaPeKA9lpeJPGe88LVP4ZmSLZJ0bvbGvDZOyi4Jag85F6SOtoQ
BzMuSnPsI/iFl+0QsULOzWhPobX6pIz8y4o+I48zhGpJLRFBV+Fnj7JXWGG3skLF30ozUFzjVMOF
cp2q4juMJEN657it+qSpqEB62pSvpUklkHqPmtLu6tsMQbIoxZQDb9R/ytkgjFK2rtHDUEjJ7pMG
v+8lJYM439a1hSz/MoUn93qr8F9kByLz6kKfXfRk4jHhsr/VWY0NYf3XPRcGjIneFGzlfbS5aoB/
zz7vubece3RJs+s9z18HqvdMqkfmKROznO4n295JS15F3reh9f31vv7rnuWgAX2br/fsx/CHNiZi
Ek02bKCKMrdt5e6LGDA58mmFdVAU4DsLeTomlBYt24aS5dA2d4C06HGUPOdLk4jl1UZkAsJg0wFg
N/kMn+fo1SbbeEjYxHpQfE6mZjWMwLL72sr2VYUck3A3MjzEkDTYbZ+iGmG1tiqHVaVGyRPAyOSp
TN8cvk+P0qG1NVionbxaS7NA4PHCYOkoh6TJ6KyQds42sq0GUkn8eklFyAh3CTJB82WuXUETryz4
vrfQ2SVPqm8296OwtjePFDp3/sw238kBJLxcYnkEnJZlUZCrZSY5tPIHewE2vN7LtmxQ+9NoRB9T
ObV7BxXclVCdaGs0g3lQ4yw9+0NVI6Wx8jLiEXFevUwq2llJUIx/BtMmyez615hMP3s11eBZ6O1V
VHnZHeVgzh5sq70VWuM/Dl4wzsGv9BtL42M2DyIMsuWJoH2PTB0sajOlF3nlYczNQxSBgqAce1s4
VrWNtQlG6ij4U+9RzQ5MRd11lmOeWcr4G6PwBYofkKSPMy2E6jnOi4JQqGHUINh78d3x0dhNiwbS
fPUBqlj+ydAZbYJQy/9QWv9nqXbWuwWlz9LoR++p9mHcgYhLvXf06fPafqYVhy/XDVvfefTMyV3a
8D28tiGBDU14X64Hj7WNUlZdoNsFhbXFxm1TNQS7vcSDkrpDisQcO/FdaQUi2Fr94dYZ1LrVOOzU
OM9fXcM6lOk8a+WKJRXC7VkfOgGZbmwuriNn3FpQjk8eTEkH24i7tRyQZltqv5xvhhYkG9H09X6G
oD1PrvUg+8EtZstKlP0d8u7DnY1A7PI60PUfJ2HYz/zsmv2gBijIaJX3zas214E6El8a3NMHAcHR
Ux9U79cbSSdzAdOOCt9l3501G/b2fL71sFcOedhmr5MTQM3qEFZMm7b9IHyEhhgOil451GUIKNA9
ltPw/6MGP3fUZg2bO6uGB9/v25PVoT8vOxSz3rg8Nd9a9qVbtAnGbRAPCvR3fPLzyKLMy9UUOMkJ
Vujo0ZpZAuVdsuQnUMSy72IpTnv0RKVfp6xQGdQAMH+gyOhvh6modvA5jq9Tji7Y/BHFqW6yUk0R
o4H96j6LIzSaeSW9oCL/UkKhtIDbP93lftxcqxlkSYPZNNnCC6x0dytzEL79pAyOtp/fppUSmRfY
1c2Lk7C2K/WI2NL8cg1BOVwK5yfUQPX1hVqk4bQl1Ys+6OwvvbokeBpZTp6lZQ2texicOSiW59qW
Za442AkUSkkRvCSGojzGfnEUXue/wXPFPydOZ63G0H+rKjFsW5V0i+y1Uj9ZKcaIwsHc2/XGr6Rw
1DtpzTNqveO/ZPOM3QQlw+xkllwXDiOTHAkojXhtOJ1zIhPlnCDwZ3XalYO26+32Xps7Ks9RytVv
3bAK7njoW+BXI3A9Ik5Bj5naX6djQOy2mYY/fPGtN/xo57VdujRzF61dIPXI0POO3JagMCn79ZOt
1lGZX5t5epkqNQAar95/OmcK4IqhRYtMDtYyfVjAvd/sQWswWZ09+ahHPCahm1x60/SPZuD+2VoJ
fVrrpGutqfmayQuRDv/ZFo0gHAjIJ2xDMIu5Fb2hwWGtU8UlKjabJboGfAvi4iRNeKB2IfU7FwNS
SCDEJBzGLH7zA+LjeqHCt+ao8ZtjOs62Ur3P3igZYmrTvHEvezvV/g7rZnUvhyo+RFXq8FpBmvEA
cORFXifNjPIgbyqd56eU599vSvamlbjelKLEA4uFuCRTMVdazTVYMtYnzawPx4XHTuYa/5NtTjDX
ZcErNiP05qigr0CZI53g+50rsf6e6Ook5wxnJzNN53SFD/vVsGxTN3pCkn56AQa2JtjdXqSlIvZR
Iwj6KC1H6HsquuOrBRzupPt5/yD7PBKRCaok99ICN/gEXDS/Wp6uv7WDLRCa5gqZn/4QgRne2dM0
vageeOM6MeCfmDsdFREzfhveSfaK1IeZC7HL0/UibY7QIJooR9mb8Z4n8G1Ux2uvZXr8phL7AN5C
fYHEOKF++txYVbynJix/niykW2JFFStp+onanJ3Ke4cJCnJTByU7f/TUi+xUGy6V60idZrWSPw9x
l2+yaKjn6rL8uff09ESNMpX/ciyERlDOP0tXshdIBrg+C/fZNUBuZK1T77mRvW5N7BJcbFL19V2i
G8EKWRuxopS4vjPLHMaKdj6NAqdbAKD1NtfGMqDQa4F+9wMaHsZe87MRvpN5DrX0FykhECos9yRd
pi1a4NmTQEILMcfgTlWEki+rZGLDhtjLXvZCsNccEbkBR5CWOVqbjCCA/c0kOXuSTaEL2a/cCJHg
ZYJR1Oht5TVPX3wHUVgbL5jalTTlCA1eibhTL7JFQCe/Hs2Eot75AsEY9w8QDV/dpUc/wJLXFma8
k6YTNB2SJt1lQsUQLbnmJJsbQjoLvqDdQZp+XRoHjzfMQpry0Ffas94kyVleyZ2SekdisFnePFRz
NfTw5aZG8tAbg7rW1bZb86QpNxmKYys5sCO1cOn/vP61NRm51QjEaSNnoZBdu4+TaKsBenuS7mY2
ZUton7XP23d8gz2Q+UZ9ATIA02RtqBJHSvevpFgMFg4AhnO4NcmzeKBmX4PxQlrXpr5DsLEYhm1Q
tp85tTqGmbeexm45+CSIi8FeJ/CxXaFEt8yhVzsXNcy8T9BFWlPoMKAddPXT3bbftDY8xi4aRSsY
DsUZOYfmbMZBuoqHJPjp7WWl0K1fNbr/7JfjeTWnbP7QNEUDxV5Bj2WQ3DagWJ6TOjdTlmPfTIl2
zWfnxpr5mOeC7FuvHFu3Tr6qQNvsnaFw72td/CoDfXy3nCDYKFVlbc2CZRirtvNYJe6lYRUqvbwI
+Z1egApLe3cDlJExmniBObl5hCWqfEz05DVI4vG9iHxnYxdUgrW8Ot8D/llEDuFAQ4knmjMjEI2T
HlGq9BSwbUFXlDTQzSWcMyjxEKCwG3RQCfY5OFjbzR48RUOvkLze+dpWZk5/toYGgIZbBegODZW6
1kDIbDtLdfinRRSgTIa6dbLOWTVep7/I3tiGBqVwtEUC+m8zwB6zLJQ+R4Vdy9VzELtrUTXjgz4f
xjQcH0AU/hg1OL6lJdudFh5qOVS2yYNqKYhusmkjvRR3lNhSkzsCeXg247aeOWfqTT+bhiLsvRX5
6HzNZm5EZCErg9I3LNlUAC91dVU8Sssrgm7hjhTsRrX/+2xk/EK/sh5l+kGJz62WAVGacxY99FZ7
hBsgMPw7Z2H5SraklpmA0N9tbnxuqlYjVZ7e3QZaI8yH0pSH20A9M8m7M6ifrxR60+eV5IAozbxd
rjlOcpexTsh6EljIztg7Rck0WKN66/86Y4VPaYX3OkFTToYrFkQpDPWC0tFTX3bmSVrtoJjHQOjf
pSUPtiFQjlIzfaunvbh0neNfOuKp82A5jRc2yvzrDldU/Ezpcp6xCUzzRKFIcLEgaFaS7EQG+VWT
f1IEkeXKCCxnrc7/PnmIquqY6LpylhZVEelp6MWrtCr4jk5V7kzbhAKYE7Ry4noAqf55ZoZuu23i
8kN6JKL8bJfmmCRL0yiiM1XPDSoucHBNgOwXbqLYd32ZuPeIqTWLdO6AB9tYOCoJ4CDvSVoP4nNE
FLm/pkLbdZ6ZINUYNhddTMajEW+9SasvadY2F5tHO3X/hFGkg2zrB3ihFaP4HFRTRf6IEnWG5I85
oM6uhSeoB407eUAXieLoKfI3HXScbOjpCJwYHhlkvQxU2MR60AmpST/Zq/T1c5d5fNpmPJyRHIFW
yHKOvQUVkosECujTuUPac6/i+T8d0+8eA5QvVpnba0+3Mx+VmlUxtyk+vUbs/t578xty80Si7Ucw
Q1YJzg6Lno//zkVT6lIW7qNsryiYJ2xWFztAJOVHwDYpHQrrtWtZ8JCnY8s9t9+GZ0XnU55txw+N
Rt5mojbvjY2EwxKJs2puk2eyTfZKv76rgq+9EBV9jkXorlq6faBtlUn3z2AzAa0F1XAYwSDIplu7
PMutxj+3jlFvXTOeno3EOytFOfwxn8TAp+VJUH622JXuLFyUE5Qnj0+ijdrgoFTiIfHYQ4Tyk5On
tTuVgIzGngAJn6k1H2SHPkFB6f41wuEvvbPSFDwjdHvVzrHB5Gj50Gx7pxTPfJTKtk/8bCXNpDab
k0nYZiHNeojZprFS8KtQa5e6om36PooeZaer5NWi5Jd3VBDveZYTV1FJYHU2A4uJ3YxYu0eE9xmt
NefBpFyvCFDFkVWOsvhRBQLUGQvYbeHuMvQ3NYqmYx3DaCuAQr0pVka0FpTtrvFK/a0q6o/R1JMH
n/jn878MUsSorrJcs85Zu1IAdcLVP1EQiI4Nv5hVKE/6acUby9pZumVuUkXLtmPqpcTHwVRIU68N
dlbzy1eaTeOWyykNysdxTAywbq6ylKBPVW1zUu9mCqPB2L0Jcc4MY3yXXkFB8qwq3OHddUYi6LOX
3inSSw7+Ny8dmblVhggS0ZC4ezMorJ5nQCfg87LS/HJZvOqkzzel0gsIfZGAvR0ifZsTUwEi9ldz
KniPL6h5A+RhFifZQZlEdle3eXtSi659z1J+y7xnXsImsXbpWJqb2FDN9w4oZQKH6I/IBkEFBY1z
imxbux86yLLh6QsRP+uQNo7iF9goPkcK0tdypHSgZPxzZKml+nVkLpzgBwyoj2Pe7NBNKL/PMBXT
C34B5SP6UnTWi1m79Trv+vBclUp8RBtB2wDHzp+ItJDbsjuIQNjbyVFxPn60wRS+NQTjYQbug7vA
8IoDrOjVFkbX+BLVFFX4aVL+CKmVI3Yf/oo9kAFKUb9PoVuuIhMGqry1u71T5R8s+lP4NwxiUaAv
Yb4dnW8sOHfh2Ia/hClOcVRpH3DkzpUkZgjmxdN26C9Yu1wXJIlCYoGm1g8fhpWfXZd3q1C8j5YX
QitM984rxSy+EHrLYoyTnXDz/FklVbXjbTEtCyMonpEOU+8bwHb8ZPNn6WEOzs5H8/NBNlmVCwm1
4wR76T/5sOqVqUgQamcAQXyoDgf7UV5KNjnBsII2r32UVhPo7iIOVf8g5w7DStlYeYTY43wzlg8R
J1pe36TvkKdIv4WmunAoeQBbFabPhK7ukFvJvyFq6cEEXGeHynHKVzFlm7oW+bfRg9uMbzFfiiJT
3wv1h3RXhBNuB4eFvTQdsbHzpv/I9bbcQSgJQGWedOyQUjGi9C2rUm2fa0G5lpN2innI+TFShtog
L6ob+6LK40ucG/YyNDIWEDY6B8u883gVlryriSZfiiZP7oOxWxOV7+MldTTtzukQhL/a/4+Dr1PN
V/vXCRAqaxYRtN8EPAiJNv0y0jr3JRJZfW5FYS5kewYkcFX4vX51q1Cqv7k1TvK7m8ViaQ8VUXUe
Q531xoIk4h9h3LiL2hbtCa0L4w0EPpGBOnxVVTe4t6wSovH5Icr6oNuikwPDwWxapWkuYgIFJ2l6
+kvnW81rAKrtbkh9SN/myTrLnBWBUA2PuoWVju3PukbEV8sITrD8P0bwwX4zdHSy4SlUL4WFxsYQ
N8rRc6myqojJbfSwUAB0igr8WRx9M7v2TpPjEaNbtH2IAEoG+G+wm/5l0BEAKjwX+oFibPdIe4Ei
8urmPh0V+N7jwHslQfRnGnXBL1/dmRqiJmSjtBcncYZ3e/7tKUWuP0RRKba6YbUHFFmDc90hPh5C
Zvqszg8K0pjDD8WqN0pJTMzw3W4X66q3GxXq4pta02dyXWdXlAQhpDnqPAFhloiupqJ5+k5z6/hq
9j6/0jRTkpWaR8ZLgjLQztAz5BlnszGjAdPKr8426epdaUXltdeq/GYHOSn/09kZ4RfWeUnQXHsL
i+wJZJ3tdazuDenOMwBPyZlTs4l3raOC857v2XWLcOcLZbz2JnMNtN8J9do7JZG3JcUOAmy+UIXa
wzYsdf3aS324uYVlC3b6eaogVPWt2ljW1eTdJrZTWzvXsdnQT1vN9Nxrr+i0Ae7O0lgkY72vnaLZ
AcF6Ec0AR2vZITMkD3y8n2eRDkPcNJy+eki3IIDcjERespVmXdTqMgvMZJUjMHyfGhqA4qlZJl3h
3VOAAVgrILm5KX1Y82Wj9JMHP49+2KGJluk8VHZaikfoN+030Tz+5holxKJAL7J9mX1vh0ZTn7Us
6Q+3uespVI5OAH0SdfwAnOYByPy4K+QcYVSdJxYpDx8APvldavr18XYxD1m8Y6nkDzEb8t8u08e8
VEHtR2vpe7uYrcV7oJjF6dbe+kp6sDzlVV75NneYac6SwJi4zmE/ebYoiGnH7fWghEZ7CtwAlt0C
loS/mhMkGxHmnm2tUG+nJqm0nBcvBBpoKqnAQk7XU+naoA68CJravfb8x3SoDlCy55NamC8xzvNY
fsuuSNrGqEAin7lwtkSzvEM8UUck3H3p8y2XpmXGNvumID9TQOK/VhQ7ynYBL+2+rFSWsf04vYu6
gWSrdtpzULTGC8KZSLbSHqdIXEwB9frXyeGuJkcSIk9NfGLlU2F/koeiiZDanA/SbBpQe6oHbY9s
68uSJDU5fqrNIRMlMvUX1j5O6lXr6tORl7BBbGzuQOu1WxP44r0iAfgSey97BKXt0vuGyb9N5SJL
dB0mB1zHVr55gNpjSFgb1dtx1JQTkIbEMVK4eTiMRpid+/kgz2RbSMJo5dsqJAP/7Ah4Jf82LFLg
IlCL/PClXU4ih5Im9zYVy+XrFf/tYnKsqFxwouocmSP0mwAw26hz8b7kRboxJ13plBLLcfeWr64r
ya508+l1X12qrtJvtRqdNJNCnCdFq/y9XaTJtkdh9jX04kedEqqfU+1FfC2a3z3coPkfHp5SNqtx
auD8dBEPcNuG4FXjZydNtSFljYz9rclOIguE798utxGVFrc7CJrPSNukJ9l+dbZH1V6h5KgukQZp
HsaCNzTgS2KNxE5c0n2VvcuhgVqUo9k8XBuLjGp7jRJO2ZbPHTWqXmv22OpKTnPtEDa4VGqX1zce
rUEZERhJvHZ5a7sScEn7K0vXV2av3/qlf13DmPpluq8TSfu/Ob0k+Zek+OJXx4tdDnGyclh2G6ih
APGQcUG81h8hhhgFOqf8K1VUESAr1wNM2dN6tdaufKjxFyaf8kY2WpWlExYZ9WgVVyF6B319KcGl
LqBzs/eOGxMu6av4UXPeZZ9sKV0vgrrBzZa3NssMjUWYJTN4xqwuAViBS36R7vIASJplu+rY12vI
NiNQo2VsB/VOy51+J1IVDEyaUvUQ9sm5JvaxC9rxrfRy0fPddTjKHulDlXmzrEWnr8TsLTtsSlA2
eaePJKUT7ZCbcVc/e2mUIr+oUjHg+E+wQA8fIo3ZpplpQx66rDZDQnkhesDjYSxja8vC0X+AMLOC
yMwQ/4eyM1lyFdm27RdhRl10QaiMkBTljp0dbFdJXTm1f/0dEHluHEu7r/E6GO4gQiEJx32tucZ8
z1k6+xM1fr+xqAscz5pi3BcmtEaGh2bJ1HwcDodXJSKJNxqiuE6OWpzUIs9OyjrvUuu2Do15mV+b
DiZMaiPCxIf29HklGJIEV6L+9zhw+xVldY1kuavx374Ylk4e11mKhuzQf9rb3rbp0q4+mp1xNds4
frT/d0NoLX6khkJ5KFMXT0O3+74d/Or/17lybpNV2/Z/XuPrpUmO5U9f6uF27a/+be+rTzZu+pC6
L189X6d+9W1vJpePuuJSWLe+2e0sSv7SQ2tXDskHq3t0E6/2FSc2sCkuuxBQXr2T5ZPn9NaLUvfu
a1Pp98ZZ8hvuW+5rN2jSl05fXMap9F5lNGBDbfUOnwFHzW7Cy4bpP6VINL1l8U7UyxXBdqVsFNqj
lyQ/toMWVWTPEbcLc+4HkVvNqVxiym3ybRulJVU1+YiWYWtvuyU/ojOK1v5izbP3hlvzX9yUE9x3
WvqgvZSVOt0+W4lJYMud758t2zmWslaftpaXEyGxC/O5Mpxvql7LsJx6eds2lAeDkI8MFYkCfVVr
/nNAoKgEeexic6tag+0X2xFNJH4Me/D4dYU2z5Ce4ftYAX58+OofpsYLKwP1pTe11Q79oRn2MHHu
PaKbu1k7OBKYjg62ukFasm4MoiKPZUmiKmI1wqyUvsHA1UVIwO5razs3S03dF3aKlfqQjXeMoO1M
mR/UdJl2JZGtn9mOtbP9Uwz9sFPzEiCr0jjXZSStth1oLUYmo1O/j5OFEars/3gldWxL19fnMhox
cviv3cxCgktat5NBFutQxzW7CVmgRKcVGdFTS3G3LdG8QkCqyZhVoHwqs3ktmeAcRGf3u+1o6czW
o5jKd4LRRR8M1N65Q9qByic7O6WJ9C1nglYUe+WhHiHu4ixTqecOiN/nJq+m/27+VKRdYgimxBei
QvFl24uwYfuv5nbgX33F+orGrbLa316iyT5kbLGOgjzUnCRkPPDdCmEmiMsYp9mTZonRT9qu/dmN
9qs3q8ZrPswmfCkz2hfNGH2Dek5YoBE/W1kOiLWW/gpfxHicyXZi8TpXtzlNVLxT8YkIK1Red3ua
opPWAXo28bW96+uGVVN7nQxz12aE+0M0sEzSu+m6HdxO4xH9h/B1dt6usW0gySICxyK7XHVpiSnf
hWz3sWlQvdM0UziQSD/NzpAd0hFFeLTiPzIjS691m2BSj4cYkQiaXweStVmaPdInY0F68b+vUOCL
PCoIN522AuRRdc6HEUcTqx7hXKi5a75Nw0977Yb4ap+GNThIlgBvz6KKj5paKphmT8pDA6LnoUN5
HU4xvJLtwNa3HcUzyRupsOMc5LBt4EEuUSiNu3k9CnHXMdOfKj5dXduCKUbadewkgPGirZQPyKvB
dgK0mXw3tLn5sL0yqpDq4H2V/FTU6rnUVPK7n1obzICo64RtfstsS78RkZz2cYlp8FfftieypA3W
cMZ+8ZYxD3NWRuMyu/wwee22weFUv3r169YwagYIH2NhsCO189sRy5CHzLuL0Ozdcvf1qnZ9fWw0
o98tkXPYDmxvJUL74JOBTv0NBwVEBbVml7wvTZ/fRqwwfRL6BJyFXA5O2zm4E0ONciNSBHgJ8Nxd
j/5/vwr4bfs2DJ2vGPp4xwRmvFONMN5B8Jw8MkkPX/1DWpEoltJlOchp24G8wCqYEOtpe9HWz/+7
HDFMX0NcjnEDnEGEfXLtb6qlfpRFbf6deQeQZM4fJe6wvdPc5t3pFGxUPfR1Rpz0p65yxyPKLONm
Nd0/r+YT/UA9/LcRD3+4XPwIyS7DIXjdddoyeUws4QZpVOTYwtD3daAf5xu+FupKDUQM3LmPG/Zn
Y/pQ43KIVaqCttbWv3ZtZ3kyiQ6fiV+9qhH8rZCOZtGjJ6V8RiScvGwbymeUXQacd781kYsSEYja
5dBm1ChSzf7Qaf1ys2Q5vg5k3QMXJeBpO5hi0bOXCWSd7ajqFPOlrIw1acFLRTkkzws6ru3g1kWl
BVJbc7ltLSsixhB12Jypc4Xh0FSeN9oAhsbqDi4/sYgVVfBFJYDWx0e2tef1nK6l3l5GJu5Xjjuf
BCXzL64LOVJXdHfPlFe+KCrYLteb35a1tXWpuv5etXXxuJ3f8ZM9AOnhqbOe4SIjehoTkwA+F/Mo
phD6DqWYHiSznl5tUDlTOTP6NMXTotrMHs30kbyUuuMNTU/SwuED+Cnj5tMsRrx3NR2gYrmAS1TG
D+TWHzEI+Xt+thlsnhyIQsWykG0tSudgEl3fuzhH7c26QCTQKIj0bSVISE8eSceeFEekT17E4I49
wfSXS6Db7NUFRJNp7GqWstdtT8Fzbdc2urbXbb7WDLhcIAzqhwvS+sSfeEoTmiVyxiN5UqM6mLrI
3Lm1ThQXA24tPzrz0+KtMyIPCByGu/CzkeqeDV3I4E1PI4zJs+LM/U91qMh/rYCy50Y14hMYze/e
GP9Istg7RKnmQeNXiG2xHOYpmfIrkm9WuhQHexU8uN18yrA4/mg8e+emV+TtFhaSTXKnxMvbJ8Nd
p7yYQm7tdTC0v3AbcX0VRdjOHCKinRRZCsxhAnVB+IP3UDBO3D1ECapkJ3s8SZVmUO94cmPkQp7Q
1yU4f9Q1fYjo2cHvEGzXjkwHFlADz2W1yC4zskU/qfvHgXA8ngbp79yqNASDRh/GtdbuYZuW/oRr
ogUzKtCbFKFT+l2zB/mjb4dDZKWnTlo3oxHqxYNDj6loNoZeKiofePLf0fBDVGUasPb9k80an0X3
vcL+JfOqb2OJmERvhr1B1bGOWs2fRFP7uvItrvLAojLeZ439KOrE/EEpmd3ke4NPpvIEeRmn+6My
TdhZ5jvVAO0ZyTGrE5Gqvkk52l5VlCnQZVUgsLL+0lNdIvhmTumlNRjzcfkO2ypsKh6wC8bxp7bJ
r6mNslrG5O2svNuLuaaUMxp/KFNVvQ7R362XE0gU3ZtCdJR5grw2sEYCCtdg2M0FDw+J07amX9Fj
8p/INjvC8l2QSE5/iiwWV20xJuxHX4dx1N4M5zyioAyUKHnVqAvZ1aC1QJTaa8TTPNWiuppyPtcQ
TZ9lXl4n+NOhRolMKHO+DBK94wFvFHFO45PX9qGjN+YpqoVB5cv0BI9AMPns20NqJ40/jsMd6cfO
FMuECtk8a7Wr+Cq8RZR2w4sjaxKWSy13wD/EOcmmkxjQ5qpYDQArDjJlUI/TRI1ZbVYIX9F1RbVH
tj913uKasvesH9xzOVoDw7l9dR3ZPjtmmAytfegH6pOrVAUkg2Fr5dpHKaljMOGywE6otDPLcjeY
KExEHwy1moo1s+0XVBzqOYOIf2YWkephu7QQ3HN7FnBa2W2pe8N98OuY1FU6qtoeD6g1T3VDoAt1
JKduV9G2w58XiDFazEBElrOcDhR7VOdJmAI3LygnM8jqc+Kl+t4a1JuqN+0ZIbnkDktdcStYH+86
kHaHQV/+8BCzKZOR3lOHwVigMDPwefrFZ1vf50qFeWnjhG5SuL+fq3n4nrks4BYH7+1K/wki8AXL
Kl8np3eKDaAJTjb+ajq+nsST98a007PaIC0lAw+lJUA2691Egb9L7+5RvyavVSrbsBgQIovhT+nk
hDAAaMAMa3B1VVL3NoroVEp3zfn7SbSkF80Y3ioLAmLWNN/7qgB2EXV8eaWG5iEaH1U7GUnhk6jW
uvqlS8e/YmH2+8JK7UNuk1BppmEfjaIKeL/5pSzng5fygZRN6fl6aY2Pbc2HpRXJazmR19dbli5R
csizci8JKB/tpHsoy1rssVF7m6BXJVlUnqVLcq2IvYaMZr7v6+hBNOJlwc4tVLXx3kTaR6o7hGo6
cVFZbwSDHMeQykXrrOjAJxItN09FouJ/27d/J1pd+yboPFX8rWPUA+Qhm4O2K3ZeFD/1laEds/Is
4gEvytavne5FLZL31lRTKKUzS1+3vKaOjWebMQG0jtGmCg/vX41JQu7mH73wAJLkeFI63UODS5Zr
L5h5epXuO2Xj7mvSPdcByaKIu/5aUdN8kWWzj2bmUNTdqL6nQMgipp+BKLU+jDqmIouQ0y1RveNU
BD0R+nOtLH8wW9QxYftuTeVzbhnTCa4CIvyEdDEP5zlYLOR8NU4iAWFoPGAqfv7OWpFelO0lm3rG
YHc293Zk6/6gzNMO0MJ7UTQz2lXQ5ZjM77JmLPwppzg1mbLLthkTK7uQHb0UpbDPSKBKZLzji5tT
YEFkCQon/tK9+DszrHdrWn4JvScHlpoPiLEvDVWIwFrBS9oQsI1IfOtADUN4LV7ddLCucJAi7BIK
cWzirryXCzo8iCJPCYXf5lAWYcmkbqdTmLUDGYVtlzahpS3xLdO6Mmz1FVFTu/lRlG78kCVk2brJ
SC/SK61TxEwNlkeunbPJoEIzreSlzvLpWM3Zgq+JbRwwOFwex7SMmcxS1oo8pt2P06Qjqe60sMmg
CJV9nIaxeGwHynrMxCaZugzWs9cwJcaFuDqm6L+hLxRe0OcqeXMTSbyVJNarbXhTMOE199Z1x1Gx
06CqMvetJ2kfCMca3kWGNTdUxeSbsYyWn6Go/yZbVk5aO9YfCkauvpf386mxTGtHyWvn9wyXH7NF
pU9KXcsHZcU94mS0D+hU4WkOsKl5gA1+T6nWx2wPA8yERP2oU2uAxYCAM7ZK9M21nD6Ip7Ngy9vx
Q/Mi2ECopD48qyO2KF3xEdcMEXNUtB+UkGEGO5riHmP2nC7MkLAp9AhIONFua2aJ1K+VQhXRnH7I
Pl9BN1iSxEvc71tz5iFrmufUZk0cxeZ47ft0unb8r5fZFXsEZ6yVeQDtGq+k1LJwrEfm2kSUvLsi
hfLa53xkkxmMNu+yibI8GHKc1RtFy8HGG2sUdECkmQhkv3HHL2Q2tcBGMr5XVaXb42r1wx0LUswd
YN1WBc6symU/ZnEPkLyxg5YQKSgfo7i11uT4S5IbYU4I2DcwFtDr3HuCmTPtZXMd83Y5Dl0WXSX/
C7SdBzSLb0UaJXcCqQC4WEQw3VDUmxYPgtte3m1z4YFdC+AoKlDxMVkn1RErWXXMhoBihn5v4JEb
D3gJmKqR3+xpqE+e1NyzlkpjNzXyr3qo972o5aHtJmYUjfeOOHg3iCmj8IX7P5IofpfWTfhXbLQh
7kTRCGptKNNRnuLRXhBoxdVyYcinGCvLKBlKIkpW8G+8wy256uvQHRcEruxyECvkd6c0Audeatj4
eSq4fg6RFQxe6fhqWZOI5PHQ4/vyPDUeQXWr3HeD0fhTTVCj9mJ3l9ex7XdklsMubewdJm/jGbah
/Zgl4B+aXKJb6AiXaSYDasUUGmxo9lAZLSJd42FReiscLVxLqO1o8RlyLN7ZTRnn9qgt+TVRuujS
c6v6Ttz8Mh05BBZZxuOoGg9pmhFCXhwtxJ20PtRxUgRm9tbZWnuPl1n3iaj9xehNhnlKljP4ynEZ
MbrpYuUGemC4zjam4xXp+kewFUBRcd0cPNU7pz31fDVhnrwXd6LdiBsGhD+18MxjZTXRwdE0OAyA
MfyG8ndVy6+UN+75SczXviPbmKNKPMeRWwVl6T4WKrPAWCn80VVh/nVRaNjL4mu9cu69+i1JbOeh
6pU/YuaLmi3NeDSbtgq7Jf/dGeh3BK4Lu3y414PIHopxmn0lW8AXedOt57nvUHoOLNEuz6VqRuGC
D+MuGamUHqLoXE1NCbVL+WPO5nSB228c5iYN0mG2gi7hdzI0YPLAblECahAYXeb65C7jRJFO3T5A
pLuqgiWVgVTEABGlKxksP6oLw6S0L2L25jMehMLXxNgdKLIN0xkGqNsm8lhaRYe0snntu/pJAZwZ
uANpR6frvmtJoQeG0EzusIKbz4M4PcxUyUHZdeP2aq8x0QFUUjit+iVK5xdgM2PQeOlqhU1Eysbh
rusMtHJMC3bcFNhzLIzKcp6TnT1434uoMv3eGYl19PtpLsRl7myYrv18nREZVgyw+8KN3x0wyeHs
6U2QAcSUc2yzGB75gHDj3NvYS4aJU7zX5TzvWkJmYSFQlBcpasJaia+y1JuHak5l2EU8okobKpYT
ecVeyUYn6MsMOl6UHojBFedcVidb1e0Lc3zMaa3+aIKyMzRNOTTcSFQR3QsEHFOZJU8d69nYItGM
4QTPfOpK+rZjxaoCh3R0VnaNEc+HsrG1XYbAxk/cwLGyG0a3FtObDnAoCsmd5eRPqZdcsGoRYe/1
oNHMUt1jAmodpaN6VPy2WKZgOevrY17uQU+FcrDrfUrm2Y8VPrloUcPOwZObcuVijyUEI0mUxGGf
9d+1lS/YDt30ouFhnsIXpZRST3zV86KgN2xiT1E27wpdvPBVuSvm7wfhzwJLhGYXL8bOKdDIxATl
UOs7IpwKke1mHfNHA3TZe0p8hjrXQEEbiKi9F8HIlGLfWhBNW0gQqMPr/rldXckNEoEeOX8xo6Av
ZnPxVWbS5qAV6/jzE8zCdEmy4kmJWhmMqhY9Jp3x3TbJw8uxOWdDnpygxJu+qSDnqslmNM7FYZVJ
6ellNNSdJgmHt62mMu5FlM5F6JTy7tzDMYUYVvhI91s/si31oMKtO4+tJT43lkQFYdbluIMh8BR5
udxTozkHGPGWTGQVVupzife77rUnLZuG8zwl43nb+9rEtjmccbwkYjNwZ84O4Xb07YelKtwDX25z
Ngq1OdvEu/a9xIl2zuU5aXkwZCWLNo+6pGC7mtuTDBiK+dCSYDRd70L0wvUJ9V8TzRPnvK3ehVsS
QKnMSRxlissRD+q/dLdYzsBGlvNkDFU44lbj17ZWAhG2Kp8PwTyNSjESXjjMi6zOPEUqFkFzFFpD
/W6nqAJ6vCe5PqGWzoLfbNaBktbY0CxudN42TF+Zh6b51SLsvo8UVZzlgLFOMVkHwXB4FlD9YC0w
LfVbgQAx7391fTV8flbb3vYxpdLSmKlE0vUJPCaHCNAdK1rWGdueuzZnVhx83zvRVDNvmo09R9PZ
jt8oamoY6EJtqA1WF2RlPScDbRNXWtCpbX7qe0nCXe5wE3/SFC8Lq5l/jOSbpTUrCYIZfNdFUcAg
tb6BFqBcd80Vhosk43i+RJCt1AgUd9Eep65dabaR64O1mXrqEhUma8hgZ+O8vQNgHuSFHflG2q45
82BYqTrrLij7huVvZODdiIgSVAjl36915bG0mkziNZ2rnRE66OeEGvOgcahja3+6svhJ3MXlk41m
frm65bI6pl3po483XgI0h++q0ef6LNbN1tw2JjAPfub/r8NRg9Pt19mY/3X7BctlFyW01kxBO9rf
WZwMABoL3Q5txQQwUuVHvFk9kjqcEDf9WUIx9HGx9YUn0GcmTovkjs2I4m+//E4ieFEADjWlf8DS
Kz0VSpn69m1ooNIP6fhURc1DzjhwrkqjCIqm/LGU2DkosMZ8wIzKWeq3rvRwFZGKGzq5gOhnJ6QT
4kw+g/+rGLtliRNq/OSQFYvKl9QZ34TqGodxDROollWe59jzZyH0y6LJHSX83uS8DIJ72Btd9JJl
/eptZZAOIcSYQspxOim1nXPrwE9NlhQojaN0zJqIM3rAG9qxOMPsVo9YyTCtohjrwkdzggWjWL4k
6+wrMyIt19D93IvNl9nyq6bJz14tf/NlO8GCaPVkTtCqXD3rdykpMn3qveuUSONAULmhaizIWELs
LNHVN7WkqHFkGRUkBVztoYjrm5WRca5r/AKH6kChvYShiQhtrNPIN+ZEC9SO1LHMP1D9i0tUQZKN
YGvsOkW2DzngDEOD2NcwzO6dWbinoqd2w1NYKUtL9r/mPDk4sj+MiGVeHCepD9wC1TEijv5eV9jH
V5nyY1ihmaarjShGk+KqqKx7Om8MmyJNfsR46RJJCmpnNr+PsELtKHX+lAnxNJ4LeqXYtyJi+lLF
WesLdTm2Zmf/JDLvEgtgjHLUfjgSLHkmNUiNy9BSaEW0ZFfHXX7SFXKaTmnK4xB58iBJHexQaRo7
qfRdyPRxVzdTdlDbNd4BALSriLT2yWBfEfoDxkzGZ1wdnoysTr9H+DRTCU4yQX/JG7Vei1cAYhq2
fO4m9XvfaR/V1LeXaKRgkmw/eZi6pOQ58+AATdUuzqn8TbK8pLg1Xxikwn4pi0tbNlAy1+jdgtR3
MkR79EahvKlLFiaeQUiVir1dNBQhHNb4DaXgz6R35aMpsA01VOwOlxFcrzuUKButOt0XYna/C+LX
wnPR1nfRciHwGUNFBqc0kkE+GgsR6ooFVedNRuDkjnZjBWCcRJN2h47as5fU7Kl6JxP+R6hH0/Ky
32LhB0OIxXjy6qKBmFKaRw/LnycDh/OgV5LqV9H8ASuQkiNNG18K23tBbYwPX+pQMNzKigl1Lm+E
GH4ven+SS9K/TF3vPg2ALdIKPfMy8lgoUsFwtOW/C97sect55+TSCv+r/Xl4O3Pr3NrbZjv969Vf
ff/nJbbDtoy2cT7SS+WEO4VD9UfKU+Vzt540JtFre9vbnjdjqnLS1v6v3a/jX6dvfdvmX33bdba+
ReurnaE2s8/arih8JMEND9V1V3WYwhBO/U+vMZpMCNbjhYJkN9TX41v786Wf22QhDahYyj7Ok/a8
bZr1MTuZ2Er6W9vslv+0lcRjFjniqb7o8bOlqdwObmkEiIji562vKW1G98ycDlvftlGpTVfTKXr4
7Crt/B4zjH29qJ8872TqyHy+XlR1UpDfYcH/X32ZAmlXG9XTVx8rTmy1bONWm4UWpm4TH6wmhmmt
tNZVbUz1GmFUyqNv7n8IV3svESK/6Koyn2WUlKFdJfZTvUiWT/HiA4Wsv6coLg6Z0eRHEiNULVOd
OIGa03Rv3I2iIJYSVY92PXYPcJ8PLs/Yi7BnpkgyL05Ujh1ylvyXSjjdAbjLWyUKZ/X2UEOFZRfD
Smw/Tv2cMcNXH/O5PwNDKS/exNyzZXFzREUlIeuBylyUEn5cLX8kjhEHfNDeCwH9x6oX6nd4a9Uu
mewqVKUGiTUZWGIOTWDX+YwValsdTFGT6VEBMmk6hXJMvXf5OKpvrTMhGO3ztZqCSFJRWujhzdj4
yJrfRjd0rJQRNA6x9S4ns9mV1M49FymQgmaufxLLx0Jo7RKxPlw9aP1ba9tQKBzvO0q/d9v5W18/
6G+eNYqHrTWmtSTDND/2/eKhU+uTXV3m03OVRBVlsOkUKjhLPG99ac1kF3HUdWt5Q9te0rb8A4bm
nxPkbDngMEY0KOs1tk2p/51OVvK0XcZrZHpSsbD1v04Yh2ad3ovitPW13LcPvRJdPXxf6wWXCKp3
75osscqGqLh33HgNTzBsb33wiZ/Kigzq1mXVo4QtXP/axvWtK53kEqiNph+2ZrZ09TPU2n+uUOV7
RUeotGleN5ErctB71mTOMesYX0G2/Ed0+3lKh+mNqUXfvvr/fR4hfjwUVEPfb9f7OnHU0peZbBwr
G7zVIDjVjyADzZMxr/ycFp/QrW/bjLVaP/brJs4UjFr1Re7/deDrZC2XDshW9f7Vte3h+14/fvW5
WflH9QSzH5F6vis6ELQ6KeNkTv/Z++qzlR4RgfDO2xkKGabP06q4LY6Kjhim1yPQ+Y0ZrfSW/i0m
EBRGzBn2W1NLgJ+zJqHu2rE6rAWjVeSzxgrXk9MpKY9ZAkZ4a07J0JzmFJ0JqCbWXon9ZngF+jbs
eD+bJkn1o96h3O+nwX6bKzEdse9rd9vJ8OPzYy+aZReb1MqPve2cI8GkxM6JzqmKlgBJK+xXZ6xY
gnnJ+9aySg3KFXmCrZW6kf2K1xqUpL582rrqIWY2UTbyYWuimDKDfLa+t3AedvoMcNdKMSVShlQJ
Lc9zXzWmRke1YlK3NWtQL/DXmORsJxsMF3cqGC7bwQhFx+s3nZ/1GEyLwX3VNHd1vWjeM93tPa96
2E5sAboG0TJ43Fh24W99E0+eMIGnv/dY33tpM1JEwyNu3h5s27PJ1Z2IcOe6vOpHykUCw9bl0Sm6
Pf44BdrPOD1U0EJe4+mpaUS595Q23xfTyr2c7BeCBBbJX20Ia1RZb0o+Ep0q1G84ufB0X6ryzdLm
hXk+o5zn2AVzccO5yJRyZ2dtjgpOHIMXvYPdLd6QCONXMpiHrdU2k3h1jBOjYxrasj04qIIAFese
5Vu5dpyrKHnrZiJZRUtKijIa/aiB1A0ScgJrlM8JRpQuYVqYw54w1hobc5nOly/LYFSwV8v46Ok7
e61CtdVRPG0bvTgapnIzKvFt0JUUMn+73HjTYDjqmXh1wdpFMSiLzEgeB7HdUGqowxCEmlX/6Kvx
HkWt+prFkCZR3PjC9KKXkrhW3jJXV5WWz2fRUBetm20vWecYdm0+xlVcfHZpc5SeFWN8zrriV2O7
xrEzDErFLfhwC1PcS9mWH8y9u1+umVzHudT+CPgNuddZLJZu3SJ9JuQVOey+Ry5h4aqnQ5+KV/01
6FY/djXrzcy6U4qQ95dWAoZT7oVnwWyy64vQ1Gpfa8RpKyWrQgQsDUnv9BuTPkxoANMGSe8lfkRl
190EIE8gwE5/ieSHGkv74HXaqs6vXAjzxAgrHPcwrHUJ2qooY/EtwP5xql6nIVurC4vkvDXxgHwk
9aI9UHlv36NhIQ81TC21GsZ8T4W51pdl3R5VcHbsWhghllIdjTGvgqywxZGgnwjNtayclbnxzNSf
Py/JQZKg2CGCCjOFRD9JLSzC9T4leGP7pv40Kf1zLBmBDIbafRzpNSTcCtUXHgtvutN3N3j/Txar
tbdRutpT3+n77RhwUe8yYKfrz/bvgcH5zUwc7wVXK9+2detttIzlRUL1347NgOCINavB1lLhLT63
I5H79XW4acrnSq/CrQUHvnnuvHyfRI2Fu12rPBHfP2zHBs9SnxycDD9bjdk+9ZM8mWqugrXQj3lb
yGu5bnp1wqGz1wnX0GqGbtyPrmLDMtLt66xrDmvepfSJ6MAM2DqxnLGvmcUzZlnKS6ljV6FOGkej
pZehmWKA+tneDm0bEphmV4/XrfF5qbLtgLh3NWFUzNqO0wgWm8G4xmfAEgkFQ5DDtma9/gGSADav
XmXPZC2QE9Gce52zpavKE8zw18/mdkQTzXhOrfxaFuOHWWf1qSTidR3H9p8NBEwnbHK7Df51YFK9
+VHnrXyd2xuOZkBU1lofATlokfUqaU8waNYzgAEYR96M3J33yUgxpVao8Y07iSIBe5TLQ4q8auvb
znOXJr5tTbc171TcEWVYX//VL9sOfJGwFbiMsWAqF2m7ZIkSKk7ZVFlfITCmxHIqGpLIa19qMnoC
AoqRc9j9a2lVb03UJtet5XlLtEorKxa7HJz6TDkok52xkK6GV9Wu9Ee7cb6hGOkRvXAG1hGIPE1c
Y2gkghxTKXL5sDW1HikHxXgFVjgcbZYqO0WTh3J4bYLxLG9ySj//8NZlW0uQiiLGSYcTrHIixDrB
RNma6YQblG2ugejtb9lWc6YWw8aShpML3bHughLcrbW9vz7Wj4Vdivv23stV5zVbmYKjDee3q7Bo
0bE72ZpNokp+mtVqcLO+N7sEg5QBglpb29XSaLwXDSFeEsuk1iytUgOl7cTZJllAIHlpGatNENiq
TWYotrXizZkZo7M4dn4gIL4I9hIqTO4YOcm/iVu8L0RCvzcwrAOS8slLBdfNx1K19kfWK1cUHMWx
qe3o3BsywZpOSY/kIatjDcTzppfZewGe7TdWvvjrJfO74za/q7K2/drM57PWpPbNzVDfEPtJf59I
xHdE8FkYaLGbXYu5ylDixPGFFOkhm+WrLSvDB8eJfKMp7MdeDrX0y1bj582dOhblbdso2BDciIYa
CKp+OBAegzGnAt2dWvJpcTsiuEJ6Tg2dCmNzoIrF6+cLYnl5El37s+kKBVPjcnm1hpaf3XzXIqG/
2zL5VUkXD8T8cVyaaJ/YyZ92KPNbipNAqBWOsqdMX31vrExj0trvNVe33xL7QEqs+GZIOe0NJc1C
VykuseL9YrqunrHv+GOm9c9hTkzSO61z1FCMkmVzw6wBNDaLrIDARPGDlxj5XxNJIqwcXKRILcnK
/2HsvJYkRZZ1/USYocVt6szK0tXV4gbraYHWmqc/H54zi9511mzbNxgRBGQVBEGE+y8cXuykGr2d
HpJeqgACvBTFkYh8TMoPz4s2j1/TFnVisgTa52oOvJPlkfkE+J7uqxB5TNMBrDSAhW+a3r9a31xY
3w9Drr0YyJ1DRK+wacpRrC+IiFnIXRJ4GYn3qszNa8d4HMdvessk6blobfc0ZR3yhyMA5XpLnFE5
aQp5NThN1QHuvI48iG9cfgD1UB9SImA79JXsXW7nGwO1yjOfRyQ27eBrlbn166zz0aZKf3RI3APu
dkIipmwUcwyvoxf/mHIluh8HtHPnufw9Q4MpW937FnRBs7VwU3gmeashN2+Fl8DKicpHpbsLctV4
B/n5FxbX5W8TFUxyQb+irsMe3AkJ1hcl4hBD221UROrwzQ2GF7XQoqcKlIqUZFNZuM5AnCc4trSQ
jV/qIF1Gb3EOGV6QUdGA/cUnsBH72B6Y8Gim+jqRWt17OrluKVoIKT5ksXcvpR504etgQMYe7f4q
VQbsg6MT2dWucRPt1euNFpQnAKKlJFWY8CH41qbJRU5Yvj5ngy8zc5foVGj+ovZZdq+TD6TVjMpn
KRWZFuxT188PUhxZ2ZCvbvEao6mna91rpKQgBJx+utXpk6edey+3QfLSRDZMSg68GtmTnBC4yrRP
KuzQ5CCzalxWdLIPy9WUZTMOBP4USANnaUGoe7j4BSpQ6yVxgbogvprc/ma86Ypt5E2vU0y4Y7I0
/bXxHbTl6vCSZiFfuqKNf9utja40c6cXJ7Rf0uFn6c3GGzHN7WRY4wvfCeOtHMsfYYLQhBwjRKtu
Eaf0TiBGzTdba8Fz9d6wl7a5oQeXCkfNrRwdVDI9ahNZR9984ntfAoapp+zihcwgoKJFL7JBHKXY
V4lf7JP/1OlTlG2CykO829ajlykYQXn5Htrf5jENI+PVLTrjNZkVBn0wLWcpxorXnbUZeIg00Qbb
eOUDNjlZdGufN6SRR1RaT/ZyehXUB+DuPoLocNsqpXNeZJPEDaNdM4xnJ4idlxZt9IcxVqCZY6wG
CjKAHZ3NxHmWM4gIhs9oybGm8dt8C+q32XODxj3A5r+vV3e/i0zx9zD7AUbpk/ICl04/KFrT3YpS
15r1rtb4nklJDZriOFcA7G5F3eesOTv6ADcepQovLNJ5Xaxu8bUPXqVumv2LlvNiSKlulf7UWnVB
C35UNr09PZaAQ+5vVbAgzwPz/43h5NGT4/Kat2hn2ZNubsjtkik2huBFNp4aHtXCmB+kNPrY50S1
eyz0NEq2c7NEgevK2cjRIuIrn1o6obMmiQ9rneElvzxV5aPXl82zFsEt++V0B2ts1BfZ0I9Q8OjJ
Vq91vjl8qnGMuKLoo770gR9fa83+sjZIWKegvNE0x7XO3RH2H28XbfoBwQpkhLbWaE9XjLSeWvxW
HvgGZjiaZ5ceEsRFSjb2Ulg3LQe8NHzRWrM9/1Enp1lN8Vfd+sFOK6sMkE/uPMvGrYkSOhACYKhT
V6oKIF1yMfWwS+CovtaxX776SUl4zYujo9RlUU6sMgZiHuZFuZ0qHy/mKPPP0tg03G9BgUqxYQL/
KVW73acMszjvRfVrPZcvLYHCe/ReceJKELk1w8VIBDooXg/DndOZPTeAgyHwqR2JVJBSml2/qlMd
Pzaxe5aDUoUJjkbwvvHO2jSUD5M53tl1iO3KPBifGnMoL95Yd6CCpiC7r4Nyn5d7RR3KXdM49U7D
OAXgEQ5A5uL10i/GLXHvJ9fMVPeWXX1uDL+AD99f/bK/t/oAxfaQnBS8hL/8Lj5YIYIHicVKp2AG
4JVadRoj7JbdHARbfVb7AOaEEoLpVnt91zIH2TbMPnLvWxPr2WYGCbwdIwUiqc/XXLJ94GNg15tg
0FVluICY+KTVTnQM+CAQ4FaBpANS7nv9Tp3RmsOCyiC5ADvJVY7pqL+z7mKwAb2wKw31IevS86Q4
yrXqSuix/eCesx4CnGF8ipshZvnnsk4G7Zn1ofs6Z5Z2mchoE+9oCSYaxSbLpxbO1EYdjQ5NGqL1
0ImanVf2yaad+UayGL5X+2ctbLynRYRvgsRgT5UJ7zEwrmaD36kyIBdcRO9our6REdpFrVYeCrt1
7/oMFzACAeyum2lAAd42qjtEyz6DsBjPvtr2h9IJ/Q1IDf+hz39ymfCC3IqxQfd52DoYMx2mQtGu
GXPVzBrVZyPlykOVzdi0qa/YsOj7TJn3RaLDycOnptGG+lJ3fr1XTXfYNQ7ml6lbzzu11T8HI/4B
IKa6fYBjb6XO5bMF/OO50s1PShxVpwy1xisyieBK+Kbs08Zpr2VRECXRB/hbs78Nqqm/AiQ4dTWC
jG2dbPO6PHrZ6J1zY6rw5wYQZfdmiEUu3Ii6705WtSACg07bmwMu5gCE/0Kq6TujXHYyyZJvuVv9
Fjhct0WdjQge/cZuFOB6SdveaWzRSQCuhZYEK/bO4Gtv2LBt1L+qRJ/g1Zn13QDQ4KwsAQ+jeZYZ
tbZMq5mi0I068iB4U1ZosSIZEQ2t+knPvve28pCm8HwRR9mm8TPo5d+za1QX8m8qX8KkRnNNvUxF
pb2YMDxMuj3pXrseEvA3TrU18jC6dnkVXIKRGUam8f5OYbGF3lkitzcsvbfEKo+pB5oUTvRpwh9g
byTEUO2qro+hPf3lLvbxo4u7OKHANiQUegM7NBDc6t52zkEf4ggRQKbR0OXUinqJlHyGCJBvhzj6
2WTlhTCyeeJb3icgVpC3qg/c0N91ikXMSBie7AOmHG1lPREY0Tcx6LKdHzev+K3BMXMbg5fYKM5h
zTgYKyaef32zLTtiAnX+hKapeu2jSLu2y8YxJ4tUPdSOfBPqgb83O5B6oaazQlGcjrHXavZBkrhb
QFmHqAh+KmQeUGKIUBQilPGjt4byvUXWnI/2qct9fE9cOE16QA5EHaGnekyP74MGIM/8zIqk3ZL3
rErzoR7TbKMSg0xjNeTnHWuBUO8myMWPo0eAvda7iaxw8IKwCp/PtgKh5KMUXaIsdR1BXmIlDTaL
YCyAcRUOj9kSvJ7T4GB7i/ps1f8MXD9DoMwA3ujqKSAGMwd46B/D2UFvH8L8ptOgMrW/BkiDEbDf
feMB56tth6izs8HnS90iNF3s1aIDodwpGLBoqoJ8JHoxQeCTWCjd16maXsbQbq6EGrPt3E2IomXt
I+zlFyLNzcZCT/7sTbj4RbpvnRcrWMXvvYuS+O7FWnA6uNV+b1zvWkYMs2ajMIylVXWaUVhqtfDb
ABD1WHXdN7wPDDjBdrBXymS6H/AqujoEj4uFQByk+mvquHfgHyZm2aPPHRy+jazaiW4EwJdinOOM
DrOqAhJFFlcEKtrAJOtWWqfKrYqNlWA9B3S9ABTnWYBu+BgcIDNfnJyklF6guYV07GtpdS5RnkLb
JXF8LKfWPPZ15X1JvTe4TJ3a+j9mu97Beedb6i0QGeVHZPTb3MqCiz4G41av1GbHSt079QDPjhY4
UHAnpKQUn8VbB+HewRKw81Vzxwzw3sPg9ykd0ChyKCEmk+xbM3jLM8W+WzfVUDi3os3M/2zXUMTq
2XqwfOaO3mCBY3QzgJ6V5x38wPe2oYf6msbQt2XJvNHVgFfRN427uY5JmzL7+Jnm+j7HTfeizsg3
IRT1jH3pL2txiIKqc8UCXTojqzM+xMtmEc8x8xE7YbNun4e+nR7aeBm5KXll0D7XEVPdqk6PZeCo
4TZ1eIxgws5Ky/qj61NmHlb0nqQ6Oodm8WQZo30Y84j197Lx3fvZ6+ChtVq8b7rn1GmSS8jy4JL6
TrQzCggAsLGjO8s2n/XAgL3hjfQoLNwHEFfE9+L9oNTPs+4TXCMGQ/9H4EzLToIBs5eMNFRhYImm
tXhdgcD8z0bpyBdhXn4qPOwyjBBJLb8EqTFmXkuYBb8GB9nzJRGgzFhs+xelwnALjkS3Tzw41kEP
GmsKhokVp8+5hEauCEqf6ajFXWNOT2o4j1A7fHs3okqznZYiMgXTtjd5WGbqAjRzwhReSYf05KyB
LvLM4g5ExmmYYKQAV3rozO5ZafF/wuE52eldhQOgYObChcBvgT/bO8OUwymY3Ycx1TSmgl326JGa
u8RN9T4DN/qE1wZow+J7iLn7JzXHC8Zrf7qFT+eWKIGzhArqWWelk9KhHM/V7mUz8QkDYOUpO19a
owEeMKmUrQLY0wcpMNW5eZHLFLP2FtVBfs7ikiF77JxdbcXAQ0gpAIIr5m2BYlrkFLgTK/YWMzzz
ftCg9NYABZQOYFXS8HtIjvj3MQHWUzKH7yFScIiPHqbAL3eOg9HkgpzbAdDeJRpPF/3fVEF9q/7N
uqa9a4fsWI81n0lQgYmT+EcVb1nCjlAF67MTfi3y0viMhDyKnOOLngTWKR2Ul5kgwEJvVY+VuRgP
xN/UzjjF3hiSrd958exhNm89xKTStqmOfGmr5gj/GSDG7TvX1KerlsZvo8oqNawCZBRDKMOLSVPl
o2uTNPweUKD3mwJEkNXdwSbhDZartG/CEen0uxsc7RXYros0tjKxEDAZp7UFV5+nfbMrUtt7ggXg
PKrT2wyC78kAjGDnAX63cfK5ZGKAfGUEtLIkmSrFOdUz5nxlBkBTUY5J54bMn4wU+Iu1y4PO2GIv
3p9gRxRvnVk3pxG2yFaKOt7W4I1raxM2SoO5bsX/03b2Ti+Dn5OtTMciTuc7hD+e+hmwt4mp9mOA
lMtj0Gg1mWGkMJ3eSfdWbVfHEhq4EcDOUBIk5jL+vIWp4Q5IBTshScYi2DjzmO1ZRT8axDkYxXdZ
9tiFgMXwtHrDtKw9ZwtmplxwdSEIi7PpPEYLbrQ2JvUMMCJckKSymfToXVEMfx//p0rqpXm2vHb1
pQy4r14LnW6TFSlbAXo2Oshpra6CnX+YVIOJYfgWNyAF/NexCdJDAJ3Xbg24RcP4ilA56oZ43t10
NQQjJLihzGTB4MYOSt6L9oYc6PwUkuT41+Q2wQVcljXvmazyl8iuvNFWBZfsJLvJTAQJFhb/3lAX
oH3dVkdBqFSO0wIpZC4LcKgHbh00eD34m0TRljgCtQFYrD1Zla+Oku8SPF6fp59mP4BiXm5cs1xR
9lZ8oq0l6rwXqKJUjnM2ZSdpiaUmdwZZRLzZ5Vi7XET2cHOfNraTpTv5KxO0pknAIny2uPodg0Y9
isKI420huQ9nMJw/uuX5jWbknHLUqCUHLJtE7r/sxiyRSWlhfCfFLKuOYano+M8sf1MO7jPAO+Mk
Pyl/hhc8hlE1IE7SV3uvLH/KeekYwDFfHuPtCUul4KVwvY9ZXUIaXevGUu+OSK3gyQTo44b9ld4A
7ZYM9Til417V6++CB5bNAIy6q+HXEU9FciSrBhszospJGePdZi9J7xvOK1SDbz3Mxb3XhDxRGwnR
Q5s0r/Ls7cR9HIj7HObaYFi3cBE/E45bMmXFJXVY/rU4CwOa/OehgR3WgVA3wU4elzwN2cOek7Su
7EovsELdJ6+M/UjR5xd8HT3QZ7K7bCAi0DeUY6WxikJfMJkBIgBzTlnRzPs/duVsB0cKkMiukV9u
u3Pag4ayo5P83tg0xKibXdwmn+dRv8idu90lqKWbwkqnndxruStJW7D+bzXEVxYMgDwTOUP2pO7W
HaQsGyPFMaTpQiCaiD4O3Ys8+FvXlFuz9gY5UhP53FRg2HdyK+SP1Pua+9MGhb4lgs4s16r+ahfb
EOQub/fXzJ1+BnhlHDJmA/S6V63KW5i24SGfITq3+vSiL0OHfLaz2HaOczCDBMZ1b6NC50QJt0FP
yEry4v/74T/+BtnF9gqyux7qt5a3p4eaTA7SxNB3MgTI971DbvxkA8gaX1K4vLebe4NT/PHW/AGq
+HgHDdJ4RQRrcm6w7861eR+74Tely9T9eocZBC+640LpXgcXtX/KMLE8yN/S+9Vjas/qAY3Gft42
WXhtB10B5rGMQ8trLWfK3r/WeV05IxwQJjvpCX2cHpjCsHRZOoI+Iu1kwrFeu8/SwK5mGpj6dkCC
7SQ9eOys4TTlFsuSap87A8ZH7gKu/NfftYv07Idghb3cAK6wAFLWvjfH966+ABiNwq4XeRuGt2VY
lp4kxbWuIPqzjEiWPjt736kGMCvpkxMojJHSXjbr2/pHF73tyvG58oaT15hb6Qm3U7AVOCrvbUOC
QMZCFuzNEYXu8/qGr31Z6qQYLL1Q7ftDA0jvGDrRQY6Z0tmlxXr+xy4oZXlqsnc7R8q33Q/Hpfih
7tZtywqv99vQg60cCf7UPAdw5TYp8JgiBeTW2yCclw+H7kE0DXQWqpN+wIeCPD3zAnnig61jDOo8
5nP77DA3YH141YlYzGqxaaFO5IBShrq7sxas6jyWz/ngdgfTnJlKNLq6U4OC2E2PwMyGBO9BmAVT
vthFmvNQ74KofHSy6o8HL78q/eD2Oq1lqVy7ydpXpEkxpO2px35QOqNs6mW4lj09gb5kxnCe5O7L
RQrwjBOYFbpd70Or38pbAqudWtn9o3ZwjS+5hYiSrFsmXIP3kOq+2sKlCLlhXaykZ+LgUEPiBd8w
JvqnqAfujozJXu6xbOSxx8v0BKFc1shT+lc+6RcvNrKDOo93iVkiUOZ1JxlkNEbtFs5uiXruLiyC
2xfAaH9Cys/OckF58rLHSN8ubBg7Gn7Og/eEvZx7wyz7if3q43l2yKVHrIOBqqnOmfPWv09vR23X
TxDv17tYZg4jabJ8ZjI3s3a+BV1ISCXwAr6ASzaYiXvIj0oTcmtQTgx0UUbN2t90zGSyBV63Ok6u
c54A5pDPPUKPRKM4srcZjmG32dVtFRVpQUHOTddugzBc6ofaSIyDXF/+Lt+OxnOrP85G3h5U03iW
p7o+WtnLu+5HbEzRZiwKlP6hkP+9QFsHDkW+/VK+TexYnpY40rB8AOO/1zI7h53f5sM9guzmCWha
dRHWzhB11YW+8LsMs+z2fOVJrGPM+mD4QP9KoWeak1fvLAjSyGJg+R2rBS+Bywi+QyFwX3LL5MlI
tw5UYo8W8GC/wDfkP4O5NFhH9PVJ3jr0Mt6vN2E9KnvS5H+/FHO1EfbSvbxPMlOQP0aKt7n4Wpa9
W+UcYfvBhBZhBpnoKp19UvFYlCbys7cpl+zisMmrdtslr/03rP72oZS/849Zxu3cMne3wAKuJASx
x+BDL/NXkiOEruU1mQvkYLbBZH5Da4V4ctgnp6IJQ3UvzW+7/vIFjQCD4B1+m8dJT5UZ3bpZ66Y5
I+WgoRSpARNbJmHy76ybG0pSyn/MZW9/fTmPMHHuxwJdt579Bnj6wSZLNW/R6y1IQv3lyh9i1hfd
1dWz3GyZ1Mneeu/XOhJBaF4HEEDWxvLra3E9V/bWx7geWK/34dwo/9Qh1MEYxpgpAycSbmCLpCxv
Hnc8YRm/HL/98XOpFZtIGdQ/ppHyCG89b/4eQLQ/S3eNdNUBNL08g7DrkNyQnvLfd+Xs21AFKKc5
uWW6+0gFCWCKrEu4D5wQIXjI0fXAugaUA7JZ20lx8H8MWp2fb3/90pNvZI/1nbnNZ26dWWo9Pe/I
n/znvZO9WyvZ/ViWk25X/aPVxx/4eJaikdho7TdtRmpWxpV19iDn/re6tYkcvc2zZXfdyPNYi7In
5/3rVf9Yzkhrafjhp/5b3YerfvilYBnwMZqruxBG3/KK4+FMrqKab2tVeeFlQygFciY0IhbvS5ht
3ax1c4YnKPQ72lStwe6tkQy3cvG16R9HZNc3AxBCpOBvPVpelvWN//BSrS/Q+qJJ3XqanPGvdR9O
+2+Xv72uc76Q+4sYtN+4c3FoY1q7zIXlw7VubivZtfxHrOK/Nf9Qd1tPLJe9/YJc50Ob2y8MiXfV
lOG32nnhVoYGWYPK3vqNljFkLcreOiFbG3+o+1CUdn6PYED/Q6uRREgKGyIfLye5d6a30oVvu1Ir
5ZlQNsvqrMoOule8rsM7YCpo42tZmRcauZRl5GcuFBBRsjLLvYWO/MBq560MD0T/kWRtUAb+m652
GzRslRiCjC5FOUPCRPxtJ09SNutwK0XpCo4s+tc2azdY6z50ofUyY9CkhCxcmF6DOpu7ztHTeSvr
3wSAAeGiZHwL2iE63N54uSnr5jasrmW5Xf9alAPrqyvFgEDK38O3lD9cQermLAE7oSW8Rutgf5tY
347L81nPbPAqYfGWnS0CI8YSIflj5bg2k3NlIxODtSh7H9rJILrW/fGPy5EPpwxepexn4x5U4FMN
lQLXAGlBpNzQQHIsH64SR7z2VYYuP0uy7CR3pkz6PDvNqrNpMsc6yRNen+jt3f8jmPnHVGFtKnvy
8KOiJ6J3a3QLcuUOoidGHCGToqOVPcxeSToGNRdtepBX9BanlB4wznrcfJEX+e+oVq0Ge6yzSZ00
JAfzPDsnSATDEoe0Jpu6IVu5Wcu+FSjon4XWplx0h53ZwoCMAXmNfFi6FhxN3b8TzrZFAiBS0a6R
uyrPpc6gMulV8VbG8EyET64vD3huEd1pb/HMD7dfbuofj+i2dL3ddVmzyO7tNY9ITs6eOe3lLsvP
rhv5A9ai3NgPdbdVnRz5SOZcW8rh9V/Sw1Df2ljrbbAxxCouyP33rojHo4EQ4F6HMUsR6hkCpMUZ
n0mOWjq5M8NBpmc56nnAPPUkwbupDl4jLTtqyzXUpM7uy6BuN9Jq7rLxpMyluVP7DJDeMBSbJuJV
l42XuebW9gB4amCKrmniHtQotPI9kkEYLrOy3xOVBDU8OedGD5pHOFnkmhGNhXieOdukiNVr6o9v
C6L9JYCU8gL/pt6hGjeiykFR6jIEj7KE9EQ9ogIR21X6EnsOyoJmdz/FaCE4wBYOOrn9o2f581Na
NT/gO556Uyvfx9zEVSv1v+UlU/IaH/iLH6ggxbPmrfdm67tHtJ7Mrh+QcNBa1HGGYRM0df25nsH0
siQvP+lqam9R1AFeFSHbpRaLLYBJKHnOrQr9JlVFyigmydSU4LgxYqwexuUIoSTMBAYcBcJEOzaF
XT7MU1I9yJ5ssqJw0D3Lc4SFCcJbRRzsygr5IX8avpokz46tukj5ZWplYEeCEsduCQBvXJ+VW1zE
qF6rED4NHyNRFQXDXZsVYIK8dmA93BTuBaQG6TWPYHuL6tfUT9HTsGwgukRPvpp8Q1ZTOUtVmWHS
je4iqlwFwmeGRbbGCZ4a1LCfVDKhT6miadtpHANWEByIbQ9oVWpzL3MsRfGQ3UzD0D1oSec9zsum
zoDt2fQt2NW0WA+EepZutdLBFW0gO2NOmM2No44ujP9rSqL54VYCzYHyr0OfW8+vIst7RGUm2lZh
u0H31Ng7mmXupqnJ0XgDTF8YmnmxHaDOwFq1nW7rSbvBCh4ZDBzASy8srxVUu2uzbNYi/fOYFMRQ
B6SNbLhppX7JZzM1tpppaBfZFFPwT2XRV8p28mC5e2FKsBlRg7feBzDq2mP/NRnyLwapdHDh0P15
t0z4zCATQSsUFSox/fyLdOfnME/0r1OTgFZAEOctGDNg1+hgPc4auWRrSqy7ys37i97H7SlN4+KB
R6BB+W/Vl2ZU6FxZat6rRv9Woxp070bJ42BXDdRXpX6JexJHDmKPeynKAVKhn5Bfz/f1uOkx7thM
S/NYSzHli8FyLeeRwabKUaDdMmbs/jjZyr856WzeyaXqxtQeHC88QQ7DqTNDFu3AB6farX9BGyS/
w3BObtetjbl9bLp2n6vI2mx9LJb7IHvFqHAmaF80rJVt8w6iRfMC97x/IHR8lhJGu+0LpnWQobIR
saalhdQ5RvnxpMR9U130uHANBKgN7YeIxbKrwKC7op/WX+uBsHKZonYiBxyULM7IYCag2bgVuqm0
R8Q2ta0U5fZkqbp8qhwwYcv9sccRoEu1TPTioz3+vv07aZL7R7uo4Zwt9w/BaRB52eThT0+fGQcT
5RTZlU0VzDDc17L0trFFQvKPSjksRzrIHbvhEeAMCLwAnWti9d/RD2VQ0usvdR2Ep94eAjTew+pb
WR7keDyE9SHVUW2qZsUhYK24uIUTDzw3QRRcu2UzJOieuIZ//ONA36fYybwHvh3voTDEd+WY4WG4
bGRP6kxW2QWkABTVYi1q8Bv8l4Zyyq31enY3Yg74fzkldQfwFap2/HiZtisQuX0eH0qVaOD2w18n
reVHpqLUm2vaLjwK0o6m1cKARZHyPlo2OQIT91KcfB/FwsgfIK+rMcH15XCpoly+WRvJHg56d3z4
OvLInBy7RFXCsvLwxJgU5eK8W0DxUZaSox9OlaL8cIvq6MlBCPx2qvzaH2dkurnvSgAaHw8sf9VU
xpAdn+fC/pJiTwpyaXbTu3aq0jt3jACcaChvdhl5RpVsxT4pQu1VLcPh6ur1X3moqa+DXaivelg/
dAywD+SmYbogOsjXrzfQ/3LqVr+zgZa8uxmXIplT3qeoGbxHlfIZPnLwKAfNMrj3i9h+kmMghfcp
hLqXfGk51u/JoJlvmh8Vn7TkLE345mSvatNAv3wI63S69oGW3o/LBnE/fdiYSc2u3cwbxmzQeEtR
2kA0JZHju7/UZMC91CV2CXMpfc+8Gh1tzWi3UjT6ZjgZuKbuStNCEX9jW13/gukV0kXWqO8jCJXv
TY8tggpf77jwK9+BgpU7O/PN04hl5lNpj29AaLqvVvl9dhv3s6W47SUrI6STbL372swAKVTHyp8Q
0UFLN+x/B47dfgWype/mGBdxu/HfNMBnaNi2A3hP9uKw3c9Yw8IX/qcKWuTfBz/U6ZYDKjabr+Xg
1Xv82koU5pziLVMs+9Kk3YTmdl+86TCmX7B+38hBBRjbGwiMzzB51Xupsv2G/II7lEcpjqhJnDVv
SrZSrGPXfJrJ0klJrtgN6r2K1psOI/oumGZwCYUVGnc1WjHQomsfFTY7vyfoHnc7sHjIeiItu6/8
wbnIkb71vb2pDRb9DreT2WfkQTAmeu/Vqt/C8YkuUnQi1QamEPV3UrQxIsIHUvevUpyV6bvLN/9B
SlOfPTFe509GDL7HH4NTGA3Kc5q16n3kQyMOfeyqhrx6AuizR3aify699lMSt+odYIXhWddbXpUY
Vfkqca/SQOrRRTyUSp09SJVsTFSOIhsCQ93pGK4WuMdmdvAszWPoaE+5+dw0xcHt3ArDwnqPjHl5
Z09OcRd1kOUWseDyTlHZNF3lIjOrTrvYw0VLt6PmMdQcrMAn6w2FsPSralXeHt3M8iRFODpA6vXi
vTRHJCmNHizB0kzrJ3+Dph+omnzEXVltAYpX6VdQ1NkROr5z0Ml9fLUt4y53FevVDDPnvkwsABZL
s3ZSf02gJc982rR7pnUabkTsuctm1lJ/SwSvAb/7T93aRPYspf1V9bp2/G/n6y0AmM6OH+txbh5G
pQIuXbhI34HqMvkS/cpV/5M5DvZ744zoA+V6cc1Cw0bZuEpBxA3z575yn6XpaKTXOjK8L3WTqzu3
jq37tPQwYKlr1FLQhf0EHemHgvjVPi62LrChq1ryUrlj/L3TAIhZhts8emYXXBTbSY5RGqqvqKrU
G7m8M39RS6/50ZE3AkZkxugwTsaJmG2J6m5pPXs2muO87g7Cllq+SbK6QBkXjapryZh6tctw1/t6
fKkRJ//7wK2NHC7XWngkgJ+R8d+pc6DGOzkegnu8ytVix6XSrqATVo55vhXlsO5pyXjg1Y5uLQNN
f7bMxDqq9gB3e72E5Zh3NvDyixNayj7VCh1bqsE5WeB9z3jdNFfNMJ2DnWTT04SPy65v1eYTb6MK
9Md1vjF3fkabR/ndeG/ukDAlHQvr8Pxqt4X5A04iYpEm4zy9j5c2SxxIKsG8r6uqfoj1tj6ZRjVc
Ire1cPf1S2wJOgd9LMCqDHwwM/USWSy/97/GwfgpiUzllwLS8vZDWa4hFVdYP6d0+B4qivNFs5sM
tWNtfg1ttMGZogSPUKjdY7aIiquKn971aWwdCQekjy5UIDDOjUX8jIHM9ufwKwPwN8iHyk89wAcZ
dBIzbCbhSeCavzKUkfWufwuw5mjal74Ds4xOcfPmtawJu77SHsFtdMBzcFiCd+XsCK75/knXDTyo
RmeRNFDT7G7WuuxO9hynJgWIBMJ9lyDrgn/Ni+YM3lueel+0KVbuzd7zuAfI99ZhWl+k2Bkoz+VO
3J31uEeYSmNedu5KoG5F43qfAgjpm2oI1fu+Kv1PUT1/1a1Af5DSvCDAHd16lKae5txFmuU/SSns
g2OblumLWej+J38ml1hYzWtpOM4n/zj6mfM15lN5bEe1PTrtEHwr9GM91Pa3EkQWljlVfRqCofiC
zd22tyL3hXXkFZOH4qH2FcTzA8gbXR9qm1vdciAqyDjjrLswWcYjYkcTLxHCa0Zk/BK7QwsxtdAJ
uk9rg8aojV1ld9ZhwFLwoVs2dIxp1+CNvJOiHCBhWzw0M25bWFbfAXbil4OuAt2A4eiG2F3xYCwb
GyneO1cx7nOnml+IAnzpymj6NkUL0KOFz4EOFJJ7qf4lnofp21hH1nZc6qOl/n+2d5FcWtv7rs91
gKdtm8BF8O2f66/1/3b9/9leflevBpjbnrk3cyveDizYn8thqp91x9SP9lKHXEb9LAdyFr+3OmmC
UGTzXC51H87ly4mcleIdY51vomyshW3pVY16oGdkf9ep2Ed7uXlYm8nBMfa8TV3DNwjKRyVrLQiT
cL5GrR6CvcO7vuvRsdllo1Y8ymY0eV5F/65vtKba62GiXoMKIh6DlBRQaFev7bKRom0okO5v5aza
9SzX0Hr856jUr0U5Q+rQtrvLIwBta9XtSms5ZdCbR/ex5HZ977H/QJHM+5rAZ6JTlfnZ8+GS6qPz
Mtm9991AgI5ooTc8Wq6L4WiC3kqRqhHZV9jEEI/PTakcDN2bP6PIMBw7riqCp+/Qss7yG2EGnK+v
WuseJ2zvwe80El3LtTGveNS5a5/AjVi4DhjGQW/a8aLXIZrd/3HYuZnrWGEBOZfFlxyQTY9W994F
ZAUTvXfOZmqWiOu0/nPmJMozAtHdTj952Igl84ymi4F2DCLkjrlhCgIvJh7ro1Jl/ZHFH7L4xv9j
7DyWY4W2LftFRGA2rgukN5KOvDqEzBHee76+BujW1akXr1EdIpMkjRBm77XmHPO7Eu0biJHhOYpJ
gk+6tr+Jml7Zy3GbHfwxFdcwUMnEkMr5KQ3Tb0SH2TdvDomDP0pCQMci+veOPJmdNnbBtSqa5q5Y
FprM8DAswCUuG2jqYkVqkGzobXlVUnzxIJPlzWAX3XXdft2MgKcNoZETAWjAaZIlkx3JPFmyfXIX
AOvYkEuZ3gIdIiBCJxhN6+RxSw5afdWDLtlVWGsuSYapQhvFfDYtlMW4442TmQ3RoQBlfLJFpB8o
exRHe5qHY1aN40GSo/KUaQXBPn4fnZPGB/E0mNY5KSeyXmuKJFGX+Nu4bWUSGOR6a9nFiNEV6DIA
qP6W/kS5SWOzu/OhPcENRjvIFQc1UNX393NH1A/hzuNDpINH7oTTdyFFqaCQHxt60G44ytrTaFmw
vOGePpM90ztVNI0XnxwqENR56lVTGEHCgh/HvQnDh5/OH0ljbXzyyF7oXjdwbaLFaz9H92hJvyND
nj+kRPug8Iu9XA8olAeWus1abs7+IHb98glWTH4HOrCSiIeRCZUxAelEYvJRoEtUO/FuozVgCpgN
J9io422dmOpC45+BrtUXW586UMicAcyMyn3WKIBkgPeN1xhaC4PycZ8LKXrwJdu8mgpu2jUIPhQ9
ljvdH/Z9OkwvwmDupCjBg1VwpihTXoANkMeXCAHgJiiHfr++S42TQ60NyjE3lcGjllgccQTFTFUX
ZbBuE8jht87PKjEBRFw3WR/9s9JYXllX/s9Xfjcfs5VPyBf8fs66rqosfGg08NyMxMCrXrZEObZS
99QRYHkcfTkDX8EuyeBtU7cccHosTyHa2ZupLci5XJ6qYsK0JPTisD7101pxcCfGDiEPmOQMk0nB
slDzkLynUkzlabSTigQLHq2L323WR+s6ksbZulGRKA05aqz/j/fNAKNKDOr/z2evT//5apMcgQMj
Ieefdb9vWb9/jMr5mKUvzRSGD1xzfaeITf2g+ngr+ly7l23T32lDKLlzzr/ZtIv41qiK/fpsfZPQ
7Pu2y+yLrkt70EXz1e4aLIVt3j73o1k52mAG720gPWAosr+Eomxzi8sBHHA3UHI1YgOgvF0Wf1PM
uIEOEn9UUR1z22nalyXu3k30rrxQ5z7JQNwvGAWqS65U4Rac6ewkQq4uvy+srzLA+s92gkieojVd
uXtCIkNy8/IJ61vWDX+f9sZoOuZQ07P875f8j4+WxgS/kOo/pWhUAWYuX/L7AevTdJD3NL/io2cN
knnuxoAAIqJDSXyR+hALiWreCkiOt6mxXH2VAoWBCK2fdTh9iVRKrb1JqeBiygSXxDKo/5+nyzqS
uodLtCzWdUgwlQ25aHRBlld/X1i3W9dVtZxtxUAqwPq0NbR8E4GF8bp4orxf1R8RxgW7kOtXJZiw
v/Xl9GSWTNrrqfHv8znvPaRi/Z3axdAwzTG7sTSgKjEQt8uk98O+QFULwTFCs09s1UFPbZggy1V8
MOXomqdytc2Y697KsHapGFC9TvVaorBeZI/8utCl5m09JwYEFH0W4o1M0Re/SY3PUvePMoXMABIO
vqakThhKPxZla4Dvo8hAQ6P7Hif77Od58ak18bskqFJztURAj2pI13vSsASoBR2kZzZnw6NfDw1M
cyYQ66ujGZanMMMKuL6aE+F59vu5cdZX4zTMyLyEKbe+OrVGeq0l8ZYsn0THI79J6+p+fS0WFjUn
QEuMyaObspWla0ySEI8DfY5u1kfrQs6C11mVq8PvqvURaaihF5Pj8/Ou31dlMzN3MY0oZ11nNiG4
SavBdwoc1P3d7vd75CG7NKIwjv6ssu0ck0qFE+l+TOySFpFP80RJlZNtdcpJxkeFZz1SdukMKmZ9
YV2MFtQgV1q2qSVpqra/71F86bOcS8h2//2YfzbRzRgP2frhv5/WE9Ph9uZUej+fu77spzFf8c+W
syFJLnFYwtMMGyPY8vHSUGMRxMH6zxvXF36+cv2BYSb7W1uIp5912voLfr98shMOQd/s5EMTtt7/
+jf9bv2fz1W+sgBuw89vWPbC+uifH7v8uJ/ftL7y86Vdmd3EgF2xiu/01pJPxbLZuoEvaso868P1
lXUxrbt/fSisDnTD8GHTEbpI3bBltEGc2thcmiSq3JoAiyDCahY0+bteNBMMPTSNvXwwQn/emXb3
F1nu5KWAFeXos1cToiOFQR6FDR/MHrpDmLZfdebbW8ZMJwuEaVSpkacY04KytT8NiYjsuHOkmgs5
oFkBDt+yqTE2pFtZdfLEPHOPCe9RNL3t9Jx2cD2mh9qvEBd3j0ow8mHY/CBiJ9debs5mjP+yQvVE
QWeTUt0qhPoeFsNZous5FUQiTiAYyqXhV0g0HRL8vnt8xExT7eQUScpd3SbSrRwz5S3JM7qt/JNg
LEK83LJqGHtsUmly+VmnEOLizMWQHX7fFVDJ87Ia5BK5qdLt+gIetPd2xnFVtT1Wzvm+qe6bVAy3
AwOh1qxhoedMyYcZyQjwspgfEjxKJSErJOQQe1B1JmSHdnRGrKbCRm+op9deGUkAWxZT6t/VAz7+
rDiZwaCj+mdRUC128ZiNW7WANbauyyEw7GZS1iiY/t913cxAAqSpuqtI0Sss3b/JlgU4Crs0q9vW
ANeUtnBxRsYwt/OyiFKt3FuTOTnrU64g2m0MjQLDUPOz6nd9Y4jnSG+147rKkioVLtk4ExfaFJt1
3brQVF+lTQSzcd3knxcg5mlT8/PF62pdLejvTkV+WL94XeeHg2PYrea1U03HevmR64tRIucn3QBA
uKzSKatfTVPyhiCM74pyU2AIvm0VJbqjZ/49RpV/GBTtAog8PY+EVd2uC2uG9Q/WSt/+rkunPifE
DTJ/IkuxhKXR18i87o6Jnui3FPv1n/d2kbGZC5/0o7Bt3Dy3mLT5KRlDs15au5/nJCRV27pIhYvO
l9fDUldPy+A5bqyb2WZ00M8VvaKqE7e2nUg3enQKlidaFP9nMer1a0fV8jiJdJkW4vch/Q9hxu92
YwLlKJ259K4fZMqFQXZFdEvgXXcti8n7OaLmMgrQGrcOVOTmpqiz4E5QJLtT4+K+9IPxtG62LhiS
qQ6xQOV+fbpuq0BZ9/QK5fj6rnUdjooUS0JyYQ43urYc2Ldprtm3cLnno6Z1b4FfQwlZ1qtm1pMk
FTt+bOH8XzeDgHmgcx9e1i0Y+d3KkaKdopnjr5iidi8FtnGLWdS8JUGs2iihRZbBOJu36wtKC9xT
LmnOrE/XFwCmiGuVMmAkeUOCHBu2tJI1ze0jrr9Jr59/tw2pnRJm1pi7VK3irTWhmABnGd6VuCE8
4lmSjWZCRnPNtvK3mq1BDoffcgfqOboTbYM3VEuoH4zUQy0tJVRoyTJZF4xdZtKySPNU55HRRhkQ
hycRFuIvpD4f8PB/Hi1P4es95y1ZfmRr2OjvlmgVn3Do4/qIuOaM/vWxXVxC3SJhXB+ti2EVSi4L
JrUIJ9eVoGu7na3S8R5jgC/F9BD+CK8WnbfMsLt+kdWZMkvLLHYxPvwuGCNjdVifZ6vroRfZs1iM
R93ipKmXn0A2Ec4jY/Uf6RVgN2iQFAXg7h7XhVq140zAUb3wN/77UE3tzyhRYWA0OdjH9eW+n3GI
rg9jsDMg/5OYNgfgfJp2UPZ+9pg1EUGSwBmJLYMW4roXf14G9nJaqjI72CfEHeAww74gNtKkSVjs
ur9TJ758aBFpUe1G4r88XbkPyHU8Fl3/YrJbTxFxYNtWEW/hJOzNuKhqEz6msE9ccbLN+vf+7u31
0fofoIcVbkTAvpJISTvJnerVSSD2LUFtR0MryoPBJCGp4tqR5G43COMx5a/W9RGHPqYOmf8wh4BS
Mya3ANLPku7FNSbmxZSWL4prc/lnrY8yoA2bCiwI991eOTaQLYLKoNGllZD4knQ8/7NjsCiz3wy7
AaFoKq4kZT71fgpuVah/iiyUNpp+LoZ6PDahMfwsNBGNR19d9lw2vWWKWh2x/FZHO6+Ajq8Pc8vu
lc36cI1eXR+ti8T0K9RONjSMRTtfLHEspVZh0GHQ8b8eWKVt5ocoAwSweESXP3NdrH/w79Mu0yDL
KORm+ouHaV40iuvuKFbP6fqwnSl45Zk5eb//mfU4/X26PrKVgXgrDLxcvAs4gSy0Rfb3u9A7Ee46
oZ+SRXu/HgfrIlqeDrQ4tnPUnNdVpa8T7hBYjEbWWIN+TTQwpJ7/b18Uf1KlqUkf1XI8YItr7Oeh
2anDIQHyhUmefbrwISpBjMG6WJ/GERRiJZK+a4aUw4lgyNaZG7MnFUWKx5NpFZ5GTFdbjJMTZETr
huRTe7JVMYtRZX9H7efLTscHpVzAuoxHyI0tCJzDSj/ROt+oWY9vNLlkRRU6MMpolM5leDbQwlwC
v3PptzfOMGXXTOEWkduV7tlQVk9y1bpcMkpa6FQWy6o7gBtYprazfIf7Xt3PAwlChkUmrfnc1m2+
FTRhULF3PVksTbCNWoIoSQKX+oz+CDJBjxsuF434RqiK4U7KJG18qSUWple3sP/B082PmkgPeVlS
vyOSKGrEazVUZBZO6Rb8UrTRMfoVbXcOg1p2uDniTA6LwmswZITdGfArepKYlq4k03oNYooqeKlc
oGzRdqiWjOhWQ4VLiYLmtDuX6kC+sdV4JYiKxqLW2I/fjcmOsXqbqBTeP/f2OZiS2I0I2PLzWIZr
SkRppFCu7mXAtxr55xOhmVX/Hfs4smWUVO4469bOh3Ujle2+VUN2Ahy6SBjsaRHiFW8GgS5meLKt
pXRJECTjsebL5Na9XFsUBXaMaRzyZKdJE0ZgCb1/N0g7RhSzS//xjcFzuLEm/PulZCSwiZDpWDNj
T4E3xwKPhnyTPzzI7WmfWHcjCKQ9HU/5jJiW9AyLBAY55x9d4tLFM98FAIOtwJLJ2uoEzClcT6H0
3fpky9TjZTmC1NhoL2k4/9V50c0bbpQVk2zJ9K+F2n1WGXQklVPUVYaesKZpoN8YmiTmyLHwKIie
i6QhAdfAJ4aD20spJ2gCU/icyKlrtAtSBNayM6rts8/9woPy6pDLTD5oRgvH4ruMyo5gQsy9iypn
guilX7pK2mZB499NENfnyvooU1L1Ajl4n3pp21pMBAel95YBYG9o4Qmt3Fa3wy8JDqtTjGQTK+P8
YlcULChAKtJfk4hEuEZadNAUKnl2LN9BXLBcbUo9P+wfJsXaEoSLfCREiiUJmW4rMyQp+UwqpdvO
1dh5U5iWW8l6CqU8d/Q48zd1mlOf6fOtbkjFeQ75wKGlMhgpyk0wxi1oyunQye/M/EPXnsx+09X3
TUJUa01eF/X8jWGXr0rbg2cBkGRphB63/ROKXA3YURy6pHhmDqNBxZ3hrzo2galOO42ZE5vhXheS
7PQgu4xYPAESqwQiSTBfKeOjSvbymPQVC2KorHR7RQt0XpueA7t/94OqBupUfMXzy6wmwNfS8BNx
buY16iMRio89ekm6LtBSh5MNMnXpbbRjZ3nU2sapMymZIQI2fPWb8g0IE+M1HvRrMdK0T+2zUNks
U4aLJjP655oeb3pSh9uyOftzR4BsPu2I5zVIl83D/fRBcjb16ock796UjkB5uZ1uRczIv5sXXG9B
IZBodBp9git0DmSyQzMM2DDgmHDrogMIFr/37CSnLgkFljTpUI4MskKhVG67Y9/LXmpS8CdS4KSV
2zrT/TuyDdsNrZ3YHSvz0RgzT8s7LgQSGNo0fSHjPvUUm4Z3U7eR0zTZM3pRTI4tc+gxichLQr1p
1AQJLzmxKKPHTSOlT8D870CnWU7z3BsQ6KoowXc/HKxI/Sqk5CuL1M+m0ggLrCHzy8yhqHDv8qGb
tlZGsyBS0LJbKTqicApeFKqgYwbsb5iKezmurtVSqMqnpRH7V2tMohcGfnCIVLbphQP3rt6MkrHY
ncubPoydqDColixC3SoYD4XCTSFDI2QA74P1wlXTCNxYOdRZdGMixHDKtLhmSfGdaeahqoz3JmLi
NYrb0EozT8jpHqEK9SC/Ja9l8PHVW8OxJc0sAFXtVSjQN50WQ+QZ+sQzJNLoVamdHEnPR8/XpE8L
slHo9wjRI20jCJVSW9PYTWP9QMwbbehM7KgC7PSZSmaYP+ajvBWkem+t0EA/jGYl0jnMpOLFlov4
2LtBaC0MsT+9FkIbT5+muU09+DPgwufPYjSe1WK66w1XzYxqawTjZQbNmRiQ5xryJxXDuBRgrK2i
gTNYqHTURHNIfB+ZtrEbIsmzIrLuX6eofLOD9MEou/NooGmUh6ewTfcNGpxk5JiI22YLkg00TX8O
AQciaAOMVqe6l5TMwKXa02rOT6jyerqvmmKgiDvBjIMPDTSA7IpAf5va8Y1s6swxU+mxsQDZtJH6
2mTJ5wBOT6vGV/xlf5HtoovVdnMfHTqRPUzYyN1ULv6UHfDyCA5Tn6CoZn/cC0LEdgVtADR/GrWj
Zt7RgASm1hyCrrsj04gMQYv6+NCafxvRgKbgDkvGNlHvuQD5C0DZkcRA5KWcg21Kz2qb3yWgeRxl
HvSNsO3daNiH16wB0Adt6FCMegtvP0EsPyGPCMnRJI39RChGccU3jITPBJuuckaWPpUdqsKt/iln
7TmRh5eOH8XU7zlChAHpM32ya+nEle8ecVnpdJ3Jrg+uCsn0ha7u2njYj4W/bfbNkG8bdgsXCWb+
9A5Hh95exPh/AAVslteIKtW+JU9NbggWG+1zUsD67LSEfkq+HSLO3sHy/6YpEcoJ+rR8rJ+Nrj2r
dnvbWalLnsNd2QZvesa8EQsZ0Q1D+mriqYdPWvQurRlSHgTRnzPHBh0BsPE5w4ZaGRjRjBtLkxEY
dzvBPONgM1susivRozXjgEimVsXp0j0bLUXlObVGBw7PTRqPjVOZEAFlgeBIy4KHwkj/lu1YO1mb
Dl5ldyRGYjqsQ/nQy/YfU2MQOYWQs/OgP2kNo+yy89+6lvNu7tStAczbbPqLRvUOckrigbgzpJRu
aOWDEkU7BXL3GQYhQqeAEppG7bDuNXayyW4k8mTmgq5kXqeaNoZ/y3L6eMi87L7JYET1iSRvVQ1m
Q1NHfwiAb33Y9tzgGEne2V/y2HVnBRAZszF9b/ntgyQmsJt29yZaSOOTFKF76d7qxt4GPUjRJiKj
2E5sL6VEUNPgSBHGe7kscfIwCKtE7FYBFYFOljMq1sk+m3vrQMjksxkB7+EO3vXll9IyNp4GTs8C
vk4cnYVUkDA3wFCMOVyq6I/C5cfDnYSqifyeOarOQVR8EzIaOkLpaCtpj35jEVSSfyiQ66y5xiWh
kAjmRxb5nPmlC6qTwWAxaPNrb9M0JF8E1NUFA9ETY+0ni6aFqwdLVoQ6fk46M4DE6serZXOrMSYv
sbolYZC7uUGAVNzAUa2eE7Xi7Bhco57lG73PRgbjaeIIizGYkaLbCKLvnnp2e9KLhZClj/DexuFR
L4aNouojAytCMyITtoPR3UrDWB4iKbnVAgbkZNLmqp7vNCpTVTUPDGjDfodJW2uMzKMg9GiEwQd8
K9ipCZq9UKk4AzhopG+Kfu9RkRx8QxtJBm7pVl6zEowZiHvhpKht97Me1F4DEdMeYjee9Uvd2WhT
u7+6dCRq+RwRzJpThAb4iPYuKTdYGW/jXoitnFevQBaOXT5DfC4WRPNbJQiuHm0Fs34RPpbCZCSE
BsqiSOBUcsC4s4jATCJBz60doiWdaEhzcGMDc48x4QrR3+MOBGQ/TGS2G+pWaNODKhvnKuYMDNnD
iSBUgq7kX930ey9tIQ5nm1AxdpExvs3jEeXMY4oi1SEXpNpkCvuJKPErTgxkIzPzdQOvUjstJXj9
WYLMt2jbXOghL2pzkpStQeCRY+vSvSjEtgdwu1ykCgcOKlaoCQH1bqHLkf6RcGGTtBPowNc+1D5U
Q5q2vtoDS8ZCCtGQ6WmagrdjRKjbHP2FhHeAgQmxiSH+Fcb4bRTCSEq0b81oc8cYKffrUJO4blJC
1MELqvJdZMkqVDnTS0g5dSSbo8TU1XcKLn/JUC5PfULXWqVxPxFVlKjKH4B9mYdUBgOlpnhyUujL
GzYRNWJPVWnsW8lO6HBplXHcm0pvMQ6ISxfUXAM9pX2JlQocdXuSIo62ohZOk5aPcZpjRzKOgDG9
uWD8PLQ2qb4UKRwjDXcDieNQO+ergYS9FF+TYn+W2Rx7CNlKDtPuzsyHV7MZPiGJ7udpcg1VeSvG
SIeWPIDoxXzhj7UOn2TIXfogcinu+8S86xoLW0acXXqro4FSyTSy7ddYb0m0z7QHv/3TCRlUNwxR
EsRI3JFN3xvD/JLq4iwUg1M3aMlzoo9Ry+ZNyayjL/LBCyP5lsCRR7UnFdPu8m0QTn9CX+/RApp3
NFQIcIl9mM3zi2X/sQwJkYi6sPiydnTbNmaAzQATfF3gxWrhTVBsiTl3+rqj3xDupDK/5Okj2Dyb
Zqe/55h06zLUNmOsMBPrFTZVo3wjqYbmWscmANhJ0Q/tAtngdofmJDc3QyW/SGlKq6VTd/4Ic2/0
CcNLwaBVZucGffsZVkjvde3A+KLJUwYYg+nojCqZfQ03cnJgJK1DHU5JqYpsVyl6g68hDyG1JddH
m5tXmuJaVvw1meFLSJ9ymrrMlXrYgLGtTgdzei5ElG58dZcKGtI5PlQ8qMHGIAemEN1LkgdLhZqZ
vx/zX7ON2uWGQK+kVqi0klcn7WJMpJORPI4jd2+dVO9tOTDk6I2WNmFDezgkJNo2bRjKX6VPRkYS
ltc2CLcaQSJbexpPZaJ+pBKG3TCG/L7whqr2E0XSIw3xYiuhUXEqzviNLZnMDW1OpWForvm0taEA
TxPldvRclecnAXS2AltghRMhpasVN3j/Up9aSBR9FX56lk0JqHlckizk67SeomYfAthwEC2ZTl2o
X4MGdip9VAwzJ3FLeTMVaW/OI/UTGzWPVn4VBahTeN1f8GbeGVEP20oNrzPIYci+SeKSBguFYL6p
QyJcb0fuppyKGA7zdyQxSL/7b/Itr75NxHLENUoh6DzrzSdbGU9TDYwEzhxZ8lp909fiPeefBRLl
LkpsdSctkcthOZ1TXYb6HuXdNoqYp8mM/ctyeOIcRQaCqH65HBqbOph2vI8ueBcAvg0PxAo9Jooq
eSRg7Z4wkvrOUPmoh77s8bmytGdq2w9m1jHaRJiqzyjOiK7GOnFKE5tpKpcoX2PAy7mJyJZab1Uj
r3mVDfWtUtBSZWgmKNj+Kdh5Tj5od1KaUDIU2ktP31IJht4j/WfhqdjBOdTFQzAbeyVlgC4CQvm4
OjECgLTHHNZSYbdWnYbQGJIwBatbOwzuyr9ceH06PwPOyjHs71LBTM2o8dPEA7EoQn4Ja4IaJrUg
D2p4AECabtFw3cZmf6atgNFPSq8iDVqPSeB5WMitk3avvAe59W52zVMjc2Am+hPZF/eqkXsiIKeQ
CGAo4ATJTsem5mzB1oVCfN9o8kvX6h+S2VNXRunWaGTXxTLFmJj7vzlHGo6J/lB116SCA84FABnc
Am9WXv1l8mpJwXmGVAhS+5yoxkzhrvksq3FbmdJTSiSxY4ba4A4FA29ZR83gc7QwiunywsYqLmRH
F+mx8NuPXGChCLsZKCXyp7q7N1Nx0jKjcVWpY0yVI7+XAVSPsSR5Ysnn7WxlgxWcKPq4+AyzcA+4
4lhH4VZO9K/QqqlT1XQBSVIlSjHaqVN5TQwCResqPZQ9kamdXG5Qhb8nSoNcVCWhW482cULjOW7R
v/k54GB9w084deGNGeWIhIdzLinwnQwldDA9+oP2x2+xUPj+95xLDypRQqNRhA9S8gYzMddn1ZUC
GTXWoF4n2GOe1iqfZtceVDu6LwY66zgAv1p/2dlh+jYp/XOS46smbQH6VcHfHA3XKRkuRYw8zw/e
GUK8E6waOmbRb/VyeuvKxZcncyOXMhtF4FzAHldR2zE2XyqV444uXuhpE6VZOVIJgFepJoRvtk4i
RdLk5ywlTqnQ/2TWIOigS69zMJzlCoS0nV9ULuHCtHZtUVhuNgC5y9tNNEQvUVoL97vSy09dSz/8
skRrqRZ3GbTG1sy4uBg1aUt6Cx7vNOfDxic/HpUTXm2lPOEzulelHnE6zl9cFvtpAEsYkg0axzJF
vS7vORrRnM9C82R6qjC4Arwg+eDKbjuPMUmJUbKdA/OEg/LdENVbOs83PZwv2mrGhTPk2UigtUmd
Z+cFGkwr2Kl17JpDh+BYIi0qnq+Yl45Qa+ddpWsbHbwB9x+FPMrUtVTOrn6W+z2ZDlD0kYGPVgdk
nT+q1Ow/o0nxxqSe4miM6DiK84uWPnUi8QhQva3D9iXsaYEvh+A8ETGFsETeBgYHCv6J65z6Oyri
L77ZXqnc3viA8pkl4ENLK2VDCtEpFdl9G6qv2WgIJnohw1r8VJYN5Um03Bjz6H6VCgQyRRmKx+We
2dg9odovZRt/Mvt9wAXaHsDmk6k8+x6+lxe9PNel/8rwAD1GyBDFp1B/lmjk1AphK92kJxsrU/eo
jCjrxZPGkKEKyIeUzoVZSlfmms9jRm137swtedm5V+jGwJx+tLfZDIpmFmmyz+tLXkg0CPiAjZVI
n8x7nQkvhIh8az/OEr7JDGQlIVnBaAXHPhqYNEJOoLcvuWWsE1s86bupyZSjlNLBqnAi0IkwmahZ
oYw9Q9lNk10dsMdFTj2RwTQqWvZHmhqg8WbS7NanP+vA0Mecl03qeyYWDkD8pcq9qiVs3MwKsgyW
9KfxxRIRMG4CLAxznNzKng6FiSUdk9ObQR1ZEehPTa2T9vw921lhoNoJn0ofEHumNk9zWje7nhF6
PXAP62sKkFF7T77we9emi7OLu88sDQeh9PbO9L9NMjvdKVXe0ZFxr2mQu8WyCMg5Tl+lDqBqoTG0
Nwblr59bnDSMsDPf/9Bi0bmUiCwPbICwNSDOcs7fZHBZsqpjNCxDtlA6hSYaPt/8DG31s2+Qb09c
hP3OP0BiBpBOxaq11Wc7Afqtb8tJulTL10VLB0YzkE8NkO9t6wl+HtjDnGSJOXf7KT7PsvEnK2/K
WPROnA73eUD3ObWsQ10KSprmTaLiJjetr3rUgfgH1e2kp3fx0jqwpYyy4VifhBwMblNrnBE2KfC4
yo7kY+ReFVQjPfzWY3A9cFprh7wXBOrozN72WhAKYBMoO2QDIoFiljBRE82E0BjUm1gvb+q4fxmz
JWhxjPudr2XfQzQ3lxbSRkB5W9aZKWuBzQ120ugPaNrGDuWXaDIvdvCtNho92Zo8NIsJZxlZOZfH
+D4bnnwtgi5kMUcLAy1wsFg7YwvLYSxG17Jj5s6mPjj0VHdxJCvPic3VGnYss1tKLGNGPpQSnURH
9cXoxZU59oMhZ89NZqUbqRYRQovgBcYIFnZL3eFmkl2EHlwGF9GhSewQlUOKVJ27lD03vYpZXeV/
rC7d1lkiGFJPkh1BprxLPWn0wrayZbzPOPmzgVKl39NcAaGCxZ2O+9COzOEkcpesPLXcxDAUHE39
g5ICBJQ1kC99USKromCll19JXMF+yYd9OlFnVlLdPqji0GZt50wBjalmpvhkmsl7R5GPu00hOTmi
hyYtwkMQ98sAWn3Vsbg4VCsDcCdjfStnGY0VVf8oltaT/1ZRYXGVRGLs2p4bapbIZOtjgDWwYzBy
5xsclXlBsbOT8Z301x5/nYtGpdzYuQ4lfaLtYSyJNV1FxS+au4F+GQcMZIRkV4dQKhjeOWOddHcV
meleQ7zRAuQ/UZe/BHrlph11mxGihjJQ1mQsVR7ivoL4wR0hrITvVl0kX9pB3maMKZ3JxDkdzSSW
C/nGLoW2E3JXbSFEHuYqNh0jyTehSmDLHHBzCALRnAbq7YmFwD1OxicjR2Qqt490zfj/5zPSHyqy
ftTEx7SgrM68FU5tbBC90m9hMUCRqPLo3Jr0T6uaon2pjRKmWHiQqZ1t5lbjZjw0LyB6Nrm+jD8L
rHFzf9ATrqRpVDzlxqztTbVAzSyK6SiapSdUI6chfgMNn5nUjGtT8sTxbmxEyGEhDQIDdkMhkBON
aZahP2VpnbmmkvsuyJUcLSeu1zJ2iWzLAUAtp+RNOvIVycQprKW17gohljyF6qyL+Lk12Le+0hr7
OEoQMHHaY/N5qg3+4krnK/ETUYkJDC5rtGQMq3/WbR1hcZKdQX2Op6C4kymhcETljs9/ZRMmDbjv
pma6x3cr5bQlaKSn68woy6TXszGssnDjoN8LJu7EC2dErHYi39Es1mDEbO3+UoSEt+CVfZcN0f7J
VH/Tx9OzNuC67M3+sfHxeiIDqv8PX+exJLeSpelXKav1wAZatHXNInRkyNQkN7BMZhJaODTw9P3B
k5fJy+qpDQwu4KEQDvdzfrHNMaJhim4uQzTRSflh4hJEWCd4LQ27XTluexOQQyVw6OkIowQjYXO7
fEO/ma9ojK+d2iqYT7swYDoX240cYoIowdPqROh0zEZaHDZz7mTLR26NPxKs//Jkjg3TzZDre4RK
iollhcU9Z5ba2xBYL6r+oxumN6RnMLdAKNwS16m2VZRxfOLQ/gviW1xt6vZGTWFQkDJEvaaGZELc
Q+m7c0+O2cbFJw67dR0qX73KdNetVmG4FiXFicyfs04nF3c8k5wOaa+lqrHSYZ8DuZcVK/vaLcI+
5hJNjGTFY3sfG/54Y/squQ22PmYOJMcJimGjoAUPDvm+UVJ1U7lXNC5YGKrjUzdou6lWiQoP1WPT
kRGx+2apB3m9HHpPY6GYTrz74BTWzdfUJkVm/NC76Oqy22cTzFOx6wagRmwH2oEEdOgprNl3Fbzx
S4AfiVJgZo2506qvlbeq6L4aAb5eqX9KWrCVZvvWuwT0y5gQPOjKh4agAH5vHrq/uU3ww3jsfLaH
MeoNawg6L8rMXgud8TA4WBdkcXyrmCXq+dbILTeVxaIAirLSOvZ8zqyJX5f5u2r0r02nsmKx+53G
3LOdRbf7In0Fu4F7Jeqn5HvZGetOdccnirmrwpjwi5VuQyRwARuuEiXeZSqGzpVvXEXtxTdFzb1t
iFXAl7wYSw94IElwTXjWOmz6/ly6awP07ModTNw22pdxLC48YWNWwcbCLKHPVUUODqTcjPFM2G3Y
d2DaBkB+Kt9iSFZsFeJ7XfX8ZSgIvYaFFXFG4CQNivaS2zBzle/E2vtvSrAj+6oi7WSeu5o02zTk
3x1n1mYx2RpVNcC6jl9FU6dt4E31JZoPFtG3DCTtjayyU4GVEZGHMrH5tPVsQeMPuwz4I5hcnbkU
Y3VX8VDxr7pxVQrmYb/UHuI2irkP1OcaeYmVpuvOMjB2rm1bK3PynoMoNGG5EdMu6qxfVz4bmayH
BxEvqqEQezHUD51TTls9NqJ1V6XnAcgYuWOyc0aVii1/HoyN3TZBR3ggV0smjiUccywsfWQqiA6v
japuz13p3qU5X2g+pYus1Kpz4zUlHt4bl4e+W6LJ0pDeQHXsUvkjQX7CjE04vPathoq4Q1o+brUn
wwZZWNbfSoGSC4wulkLZ2qucS0ZGbFVOZr1k0br2oQ52pFjRzJmNNvr3uBpXvt012BfeJFU7bBD+
Brnon70pOAU2exW2ZZtEL8NlryTEY7T+RsN/gEXO8M6Ui3iU4141o7oVbUIYxg6e0pH8p8lzKUBB
ulLGHwP+wbFvaOfIMrpVk2fBRklxRhCa+8OxwGhmzdPQdP7CRAZ56Yzq0qlH5mdjejMHd1cZ2GTH
PxybG3TK0u9igFurOg1rPwUTo3wMDr1RPlYJYIqGm0uvH+BxHLwKhE/gh2s/qlDxaPWF45nfZ8YJ
C3HUSWpPN5a+7hx1kNcp+Zd1F9h7D8jPDUTFR222GQ9KhWx7wRfgmG91CtkSHlFB8HUz+C6iNnGK
XzJ5at3BowgtkBu7GC+dQfbAMv2v4RUECrPK0u+ndasD3e+q09gm6RZYxn7s/At2IVBfiEUk2gBU
x2HMYByfs9x6r6bhZJrthVUqssXhIfHpwd2pAAiqN4nZcnfPqzPyKBc7Dk2Ws3VG5MTYCavZawM+
6Nlwr4yTdmrBAunggDdFtMsqlriNZ7zridEucrt+VopmIs6V8DDge9NhZgpAT5UbHhpyacTcXnSz
aY4aZrFx6I4bpWm8VT0VS88MuVui2xRlhmXAXF9UW2SV9mAmeZQnqg6/v/yW2tiJ+YOB47TyHljt
S2Imr00VTtz9+rYX/C5mhHkhfusbe6q/BQZByDie6fQxGTQDjye9cIOliUQZEQYythZfc1d1G4BP
zLA3cRM/8vvfOa9VWXmrgHgBYVqC/rWnLpSebZUVvA/1cFfrznuZNs/uWN+ThfCXeqygk+9gnOWh
KCV8tgOmNqN3yKMquAbbJpBsLA/cRZtNgi2/StbZ8Y0DQmmvmt+7S5GDE5uzWXkDPZ+dWrrCdmff
DTbiDzejMW4d/kF5UGwzJm7fVr4YbfQDcbOcyLMYtoUKrA36e1i95079jM8U0ei8uAhzo/k8OZnT
UVf2dpnZoX6cv+qJCzZ9WLduBKRONUt8GeCdlrP9jDICsPO1N0d/J6HprsPJOw1A0la5hjQC0OtI
qGB6vfBmsCZtEUfhqSwUXCuN7GjDVktykW2b0VLXwOYsVhf9ss3trdYPAWpjpcCCRdzpDIzCGn//
xLyp2JQGMDpxdwwhXnuiYYbfjmX8HhZiFp1q9kau8Llx5TRtojgsb9mEzR5oY/+kTaF3ILKxHGq8
x10r0taDkz+EZXU1WowgkKnmbUSrPgPr6hIth+9tneyErZAgXb6MRhXjKiM5oql3C/wb0b+hJGM1
kMQYMHcCObUVjVKu+/LSTKp2yLNu0+dKsBIJi7Ky3hW5xrqVmHCUR/x6Q752w+kUZUxAfijytVo2
N4GLcXugYrsA4kjzlHrtpQp05e5LOlTrqqtZAjTBVdFY9Pd58RaQ0BMxZpReoEQrZdRf7EZcTLXZ
ZV46rhuN9W7aJDbxIAOyUIoii99fm8B4Lc1DYDBr4hPokA774YFxKEwLmnvnveOR8kLwyxTuExmU
7YANHJyWg8GmNAxYRgyBfoGwcgl79RL1LWgPbV8GabbRCA/YmX0ddG+G8rAcLQVGiiNY17LSn+sh
egBhyXIUHSqr6SBq5PY5n4x734jvTOaUjeu026Satl6p3fg8ySGLLtuCBBnWlOs4JhqJY2ccVQtd
DMYKGCUlN2CxU4KLqTOi5nC5oyLcjp22cZqGVQnBRg/PgkWppEdzqN78uHtLanIV8bTQxF0q2pY/
DZQ/v/iih/ZbNFjvbVeg16+vDDUtt4jfky8bEVYQ7Nrt8JWQLAn7Mq8InikXo5geQst5ip1hp+rG
XoQsVZVGPyK/A93DBKPT8kC0arddHH9oprIWaskDA2mIzjM3luAJq/avVY5sYPJqGiY+bMmeoO6t
7RCJS5viefK9VTVO5jZstEcPH1YhvK9hOyPio/Co9AApANrhApENRyvD97TQCXBn7qOKilvrFxcE
jzqQV9296IjFNAFk2MKxTxDHMLTzy7sMIsPCm8Zj3nqraLJwUaILGZOjgU4KaVZ3Y7nVnWFlL1WN
V5miOmjtA0hTuwfPJLxseNAKLPe+bzQWbNaKKZcMNBoJwHDNxwSDTugmyItZRvWSq+1KAaUqcA0d
Iv1iaw6eoegGxsTc29LfzY888gLPU55YCzPM4aZD9fGFdSuM+mxVg7sk18i2G9O6hSKMa9ra9ToH
09O7IB+H5qC3ZIMD0imV8h0lB6weia0u+goFSXCpusNP25MvT1ONfamzJwTP3BhpJc+1adtq7VOm
EgJDFWlmpG8ViN21Z7MoYaHYw1aZ04DoSUXITqjBSHCA1a9ffxOutmkr89g6DnooJc6QCXM2ghZO
QUCzbU59aTYnrYjaEwGIibRer+yAj/SLWimHfVab5V1sKskd2+r5XFYUNfxHdIp4bNo+WpB+GGjL
ylLr7c9mOipDt8bWUFxkFXAA8hCW+fVzkLgPYuZxd1hbU13eEYcRd8DF7ksV8Q5ZZWDvehaeuvvo
MPdKMTDd8G7D1edABNJh6fe6spf9AFsPt4PAvn4eVR7gluxCCJWkrXlnsq6262YJws5CxuWvujRy
lxqiPhfZA+2uEbRLTEDbSvqLOXQ/D+ztbl0z72/+qDdZGyCl05PQ+qu/JmxULMwjeVL9/FmdYq12
DkAYyUFlfVqMWE+F1pW9yKbUhX+N8fR8ED7AqaLsmxtZtL0imT3gpnU0xO2DVwXpQRfEEvOgb3ly
NO4tHgjLFPpNs8yd4dSrTL7y0rHy6mUAWG8vi3HqxVuIDebqY+DA7494FRI0m1+2SlGdS7SPrvKl
XK98JutinuQr9RGWjZPvBgQk6N63ItuxnVaWshjBPD31nv6YCYX3oaoXQ2j1vRxH40pCGZU4yoGs
HFCfyD1/I1ub2FqOYHph1aTFrTxYqag2ScVfC6msMFy2doHWRZ/VS9kMorm45QWjXYUHM7P43CeL
phDUFUmtz3GSehzYD+RbghT6pmmM6EKIPdwU/ZBeScHPyIGyvEWizlkVQdTdJUhqrmpUFe7HSthL
H/bNA2uvahn0dvrUEH3jf2f1z+GEnp2TWs6XfLDyRaq0xTezKt8xlYUuWeXPbhdn34cyhzYYG2/5
BJA9dYsfzcCKIiOnQoajWHZqycQxqVd/YEWzqI5Eq4DkZqjQmHYM/ABrYpY7Hb2nYhuSC3knEXEw
mkm8pZVz64Dwf436+Kubh9WLyp6A1VvtfdXJ3S6SOB03URlgjeJp4hYzeXQ1U4cpaDZclnVBUkKp
nBQWP50Qt7JBCzSHScIv17IoG6qI4FAcpArLHYb66FcGw9oGYraSxWYeoHB0d90NLop6v14Dr+cC
+DR5NKsXRbicKkfdKIaGCvHcR47vkRPcDsLqPt6qbMhrv93mNTkt2UWOPygqOP8uJN9fCPBsMNJ3
U5dgF0kK9IJbULZrhRVjCVqGJ/5myrpRhvgeEYNoWWlW8y1LlbNulX1Ajvh2cv3wh8isFwDe3nNv
6y4WyA202d5Jiap44qDkhXFw9N7dsHnt+P9nOnlxo/vS+90Xq0DKJbTWsAf4gaZkus2d0v462Hqx
DIJ+uvO0qNh4dobcTlZ3N6D73S2uzf4FW9N6ZYhEfQJRGCOYFF6Fmtzlk66fjTJDaMGwe1IT5ALb
JBRnbhwSRUGRnBO2TlsDrYVTkpjpthWopKQ5Ca4s6cdTYhnN1shBFeQmyf/W1LKT1o76FmWb4KR5
ur3lj+IckwQiQMGEy7/sJgd0si2h9u8MKw5vWY2wpNMc+3uQ3qArYb817MMXdROMd7JrZE0KUZm/
ug5d/UdXA5rznYrH97ZrLGbfNrkHPRUf8T7b9j7apqgtE86QdQQ8t50o+3DdYxe6KiuVrJ/f32Z6
jbNy7E9rPZr6W3nAXtZZGshJbGRRm/tpHUzcwCitbcnUhnF3TCwbVZ9gr0di+LgujAkqu7pf3ZAE
f5tw80Ooikg/WP9rU3rI3sBTYjfo7gpcVMBY9pCB4SXcGqgKrwDtDGtZ1xeuf8vqHow+ipvkhOgn
65zeWPUj8kyy1Id+dkaibCdLciD4ad4uxj0PODNjyINlWj7GzfyHPuvAc1akcm193/7qR/5jpSNt
d5FVpefmSLpVu6LCQn1I02al6j3oCgIozUaJTX477CDDNWxE+JjKlBDL0uuLw2MBIMBcSWwyWX6U
a1EhwEcc96OnLCKcT6hpPnwOIRsKK2guNil1NKddZGD6+qL5o7qTgftcSXkT3Jj/n8rAstWdohHi
lxfKjvIgG+Chkg6eL56mEvh44tn7YN6AirAyzh3xn0uQCWAtqAZ+I2pYk+SxiqteIlRhTfBxipaE
o+Hk77leeLdRAPHGE8TTZX3mePfIfaj33rzcFQJajBK29M+LQ1GiCmWNuE37Yy7Wsr4N2RH1bflM
FsdBnGjAXjUmdZlZWM5qYa8caoe7aSFPmxHn0nzokDK3lIOsquKEVln+OJW1n+2dB3EtzZQff9TL
4h91lu5q+0wk694lhorv1XgI9fHnQVXr26jls04mePEsdKwvWgz5QC2T8htJuzfLLO0XxcmfGk1r
9qZtmFtXi8O1lxmofqAB/2QWGukzGB657jKfBhq6TFUaPeN4iakxEyaoDGVdG+PBRWXLH2NjBSqc
+S8fzqMQ2ftYIurZ1vqXwKpVEKSFy469V276552udciKqqTuF2pvBDs/y9laN1C7XD17KT3tK/7k
yh2C2cUh15EZjJwJQMLQbkRWps+dShJtVFJto0Dh+mb7SwbI1u1zVwXljSaqdKNCENsXbZA9ueO4
JxiZv2i9UcB68v1DFnbxnW8GP+TLTbrLLyiG4uIUWXf2A7IMw3zB/D5AUJLTisEG5nZgbpGTfI2R
JD3Jg5EP7UmYLfBay0XiQGGXLgBIngw9MoeF7AOXcz4Fpg0Hzjz8LP4aQnbPyvI5y9Ji9zl0agAL
NpWuWbcCasAwTHt0W7yzLOUJBDSnQ/ZeFuMKFAvw1H3v1meHhGCzr4mAgA5To2UhlOp57Mirxrkp
vjoTeetoSOuXIs2egXn037FoPrWsR9/rzoaSlQc42BfTonChCSwUNvJzONoL4LdkAwgZNzBnun0G
T7yBpzyLyxWOQGFO18pFhLX0VhY/G5JUyfBBBmfZEe6+RE9Kh424gSD10bVD4W3qEohvP9j1PjTa
G1mSB9nFmvvJopjZRWYfEC9rnNtoUJV97sLrymCps0vvEFHQIV+torlZ9qkUX12mKTHRyrLow2P1
O1t65ebjEl1Ll5UeWJePzvxOZw1nCauynFsIQwzy6zU+ru/9rOLO4jVqIAWHoWz6zbIBh30XJFl+
589bjkitwOr8qnPrtlklhMCA7iAJB3NFv1aq6x6FHldHuCzP7ImtBxVaFXpj9rWsHSRlY/DkDjfi
UTZaqNqvwIGUO7UEJ9h0RrnNHfCuaWMEj5FfOOuyQxxBjwd4VNA7Mc/poLoNmf0wpaBsvCJQ3jfk
1/z3vGNJalSN9ZAx1hqAbHIcLCNclXEKgQikwD3RzPXAWFfDMqz7qfIJnDo6O0xIduzNEXU3zCZe
yFbHINM5No5/JD2PwGgUpeeytquzA2KNFHoVvQonu6ny2HqqjNKBUxEgBzJl0XOpEECYOzh/v5Jc
ak1Q3Q1fwYt8XGkzYy3Lsdav5JaIuDsifehTGEoIeEa3se+jG6U1BSmS1Nn2o60fYp4RwGGylox2
XByZ35rtmKnO2eT7WTtJYtwWKfZ3kao4D8MsWYQe70II093WrT+Ni2z2YGidUTuR6kwJXKK6NVfl
IPhP5Xz46NdUZoG3hfLzCtnSjCMOyb3pY0EIuZ0c9xpEYntnG214X9poVkQIva1lUR7oYDp2e8fK
fmYBITz02UHW0UEzCQcSAen3vteaONN2wcHO0+rUh322TrK0edKj+Lv8qTXjR2T14VvMvUowfcTo
Yr7GRaroYM7XpA4xhSo266fJmNMHvf9u5h/X5F6qLXQ3+3mNsMGlJGl+gFLlHbRm9A6kPMlv9ToJ
CRHnwSbh2VDhhk1TLpv+PGURbKyUNtqkg8haTApMeHy46i5qPj0qz/iojwEiDAtLdTnmc8XnoUkj
DIBBvT5MEGnX7YDjeh0NxrHI9WQdWbHyDEn+0nMXvllRdzXr3niGt5CTFq//rauftRe5dDXD4Vp6
0c+uf4xqTioe64VICCO+6FVuPKp+VT4E3W+FqHvROlv/aNG831r+vKb0yn5bVz4glEl0OIvX6sAz
FsY/CVHVXMvTREMQIJoPpRejMOleVHS7DlUy79fkaY4GrYKn6t9rZRll+OpmMghZe6Nyk1vBAcqI
uU1JFd+QlVduZD3Ed4KnslLLBhdd5Lk3ST8vX8hera211k52qGWtPJUH4Vrkypw2XpQoZ/zsL1tG
LfjWelV4GJnnrwF/jV06EJjTMpFf/VzLr/KMVehTQzL15rN+8ANt5xok7uWlf+8L2vRn3wbt3gUa
By2yw25wkgcLoU/uo8xcOyJDu6Rp4X7L088+9Ui6488+stlWLcRaOoxlImCGwYOC+PshzxuV+PR8
qisgvuSZPNQBzy7gSeHis67T3VGcPsuJPSWbOEPHTF4MxRGlpj/GIVxJkqaubaYrlxzZb2OwcHKW
+Tio4GtKuFrI9XVedEXIIL8GaphfRTo6cMR9Y+WNevZ7w67pEPD7rC0Nw1mRaTVW8kJ5QFo5v9a7
au4pK+oefJjNkmMLTyPDaeZ5It14wgxBLGQRKlOxrQ2UlmRRN6GMKnA1j7IY2dGKB6T+UHq6fk0y
80FW9xHarY2Jh1w85uNzrZHqZQvh7GWrYqkXnDSnW4yyzfs6nz6G9lKzPfRxW6KnxEVkPMY1ukLs
R+e3paWoCRaWYpx7fJWedR9nkn9/t+b8blmGhRsyScPz57uVQya826xGoFnA0t9KJfSMx8WmKQJw
0bNY+oc6+qyn/lkUdQgTzQNCI1tlwzSkzOyynKr511RL850sjZk4MFVC8Um1tRez1oUWGEVXtN2G
VU08ez3UzgiUKcyWPkIF54KlENZJvkX6oUI+S/b+uNAxQrDTwp19PaKrpdTRFbxZwNaiv03wvzgi
IH9olcF9VnVefvQGWEeedxVd8ljP1bkHz6ZKSKc3beI+D40RLwnER0fZ2tgxnhhj8hRooKcbE4ud
oVfc5wrS2Cav4mEjr9L1nnBkG8dnT0m9pyk+ypd0lU49ovRKBnB+KT+OSeRWubKVxTEZv074zqJh
VZcPdeCv5Ut6DbkxbcL5uu1S/cmENZZE7qlJDTIeqgq5GCOrE07ZzqkXFrmXWLN9cKHm/TimJnJD
v5oHBQzD5yXTNI1MokjsWzxaDQvWSdjdB2Hb3WO0ROgwBRzqBxSRvMFAph9fPntorf/Yx0Z6kv1x
Pam3RgfRUharecA5izuPJa/pq8xaoinibT3D2jbtWF2GHL49CwCg9pXCv1VFJLM17OAtvG3DrnjD
wykDJxjMXgMmbNupcSH69/GjZdevnqHkb4mvA3+xxRdDt8S6QZnwSDTSPpWTJvBA8pxvsSJWsqtw
yfPpvereTSnecKMa8SSxqv5uKr1uIV/PhqSYdrZ48UugiooYWIwpiXWoIVWui8h2nwEOnGTXJta/
dq4KB1G3Nd4UER35GQq/F0uHfdRfnyFhD/XxGYqMNZX8DBWsoccoF6/Ad7uNLxJzk6rJtAMckK10
hD0eZbGrknylh6r+aDb1z9bJC4zfimqiix1Jo2wD25k8iaHETyo+6St1VKszYPh+L7Sk3iGbjI6o
EqUrB928L+PYPQOBNn+49aFOlem9EUwTiJDHEMq5evL86lwTzyxaBBd6I3/pMxFu0cvKkL9L+/JI
ZA7LqPnsj2KLyDM2w2azZB9AbyH6EXYENtB+k9nnVDPW/qBER9JG7jIl7rqW9cLVwQJBdM6PhlWs
i6bHMiJoucLwIoxfvMH9GKDfG46Jq5Y22+s5jno0TbCgc0nEASieoho/Grsq1NZV1aFIMDfILrLV
6/TiQAIBFf2YBBVKYJu0CqyTSXzzZM8HWQzT3j5MmEvKkqyXPbSM/BFJHwdl6jyG+j5f2xd4HIVW
tglxvVlKAXaYro8lQv/3UQBgstbAWUghdGeqH23PTe5Jp4cf9WXqLFtNr7+htgHbvHtDbZxnGPCX
26A0/V2AdNDWDdP8PulJcjSK2r0ZvbpEALp9UVFtWiHjqJ2RTsUBrU2jzSCU+qlStcegSnokdTDK
GnPv2YrxUIk1Jzm2pejxADFGVPvH4MoeAzJ2HtxCK++Pht7Yt9Z8MHVwi1ZxO8aRPSuKtScgmAf4
f2AtKzOp9vrEsuKzf1vX0UZt2LLJOnlZF4LCH6M228qibFCj6h3Zeuvms5sDksqpi+wCedO+TYVf
X9xOWX52QFmGpVk8fv8cpjYcsW0mSH3yItnQttGwStLQh3LBQLJOa/IBs+so28tiV/j2Jo9K0BAq
3jheYD27bOkOvQcIQBbrcQzXKNWoO1l0kuKxId11hUzl38NQ39RNaz2XYwCBzbvThtg8kbpAgj9Q
fwDDUrdxVbKlkXXyEEV5fYRzBW2ZvupUGBt/qsp90+VfwQJDPfd8faWpbnzXj7l1NfXXltgCxBns
KvbImEF5nRuLqkjuVDNSVyrZobWs+2jwy6/GqGsHWUJK0bp6+avsLmsiS1P3LFp/HydOCxVURKOs
K6frIJI29dcADtXHGGwugGuL6SvkF3dZeWSmY1L/2jwBRei93n+WfP+jJOeqAZWLz7bub6Vf18lJ
7ldPeR05p/5e78lVzxPgr54frze3zYI7/8t13hCAfgz6fdCPyQlmY3KyEv+uzcZuhxxLcvqsl2cf
dWIgYdaDbKD7Z3VeMdMvZLmeuu9pADAff4aTn1nFSZ7JQy1GNFX0tMVA7K8GX1Oj4bey6US7Qg2y
m7jHh/JjmM8RuloZ11o8a/fN48uDHItFQbf45z/+7//77+/DfwXvxbVIx6DI/wFb8Vqgp1X/65+2
9s9/lB/V+7d//dMB3ejZnunqhqpCIrU0m/bvL3dRHtBb+z+52oR+PJTedzXWLfvb4A/wFeatV7eq
RKM+WuC6H0cIaJzLzRpxMW+46HYCUxzoxVd/XjKH8zI6mxfU0MwePEJ/N4lca+d61/GAAV4ru8iD
mwl3mVfgfcVCiXqPhQomAekmiBPzXE2W8XHIJu1sMrXekBvmu0YtyTyDyi+3iha0i89+soGcGwaa
RYRkchkRFLXyncjd/mTl2XCSZ8avs7kHyik5yzhwpyFbk5Ova/smaovbMgJK65vjbyUvV/dW6I2b
//zNW96f37xjGrZtup5luI5uuO7fv/nIGsHxBZHzVmHjerL1rDj3rZqecbeYz2Fv1+Q35hqxtkac
yYBtDEiHzIef1XHlIRsoav+kkNxcZaZqIXgz1Lde5FRIKFA3+LYFnFTtQlh9f5XLtvou0qrFfSZ8
EsD1LxHZ8CdVf0qTpn00IE3dJWC5Za3bNvFJ86EYymKqkVQZDAXx/PkaC+7BOkjrCvJ+az2BtUiX
k5OnB9maF8lv4w/lb+Mrhrrv2wqipa/heur7DWIddXci+vyfv2jP+Lcv2tZU7nPHdDUoX6b59y+6
dXOXBWuQvxMR6dGL4fuT33CQeXypFlIWEPtQy5Pf8WdzXyCLWuf5zUe/sG5hCqMjehOaU3UkrAMf
NuGGy+yxxTRzruzcGT8sT33fnE8d/Wev0rLfO8G6SwSlt0ezylh3bjO9NM1irImHTxjEbNRMb/dt
ZroPlq9dZXvGLoeIuV7C5PTtc4W88bLu3OnFr5OHgRjzA3PAHwOmwA/uVM8AaLgcUnRLJ2u4do4T
Htu+PMkSIoHj9Wd9d8XnGQW+rsz9RWeg/AjMxVj55mcXLm3M/ONSXTGr1cT6ZFfEoDxCpEOQsI+G
O9UXD+OgaRi8dcSS3Gb+LIHyxXHWY2upX1XU/3eAheyPoj1G5xwO673hYhIUFVaGYSpX/2+jzpdX
BloI//nW0G31b/eG6RiObfM3s3VLV3XTNf6Y/sgpo61GrvgJz9NsejI119zUYQwsJEhXbdf6B8U2
/EPYidsQgsxWlmR9k7UO6pdzqyzHpKuBTZfGru9NFhOokC1ycDBQUYDHEXGe6r3RWcOdEHZ5hT6z
RPZmvJNVJHi7TaegPyuLssHUvXu7avWjrHKcvjvWeHvJkjwMvlbCsY/VDflebx3rfrBh/ehsC4Ks
UAJK47lwZ9E0lciCxez5PECNVtxsfIw6vFhF7LB17aCVb00cT8DEOi65IPaJZZiyT5TbyKgptqZZ
HYIWsQwrC7JtPCeRiZf/PIDMBFKbQgH4bIC6TRpzvsKZr5Cd89J+1QzfZg1VEpTqglYc1NmOofl1
VskWWcZ9yHXRT3CAcuCcKzsqg3pGW+0qrWGSMQ9P8uzzIOvQypnYDB9ldeEDK//s2mB8dYAQDkkA
4Aa6Eq7yhCLpN5PQ/EWW2uaCW4r7CL8mu1Wd8ILZgIIxVjgcVFZWwK5a5Ukb22gLHWVd95rd3QnW
8HcT+OHbmh8E3x/rHptj616EuH5CdxEHWZeV3rZosnHrY6x9UHylhfMxdgcv1d1y8VmWZ5993Lm3
LAaJfQ69ZK0jWYyfuEIkKwT3fBP65ePn81eemWELSLPAk+TjKRx49W/9rIK4OYTBaYuMj3nReBai
rtPoa2MuyoPakLnJzfK2IGlxM1ZW5CyaDo+LCtz8H91igaaZiuBMd6dOvnlI6iq8yAPaUcnZHa+y
MEGR81euGT4VrT7t86nPzIVscSI3XGkkmTGF5lKPm+ng8syBLRHfEdohYwZkQJZKrNqOQRI9ypI8
ZKknNlDLxMyuiO/kwSyB87Ul9O+kC095Nb7Vfmc8IvTmypJ8ysfK9Fsp/KtUI7f9iMf1b22dj2El
C6FsFZT2dAPpRb2RZ00/TB9nsi6ZerQH+pTdcpuKG8dykRwsNF9d204LZ+zjHGZbss3QfYE+3+l7
V5BDRcMBQTG0oLZCGf1z22cTbhdecAf/PlqZedg85hYLQr+v4q9DF73HrhJ/t3KN23mAeQVBBzXW
aESaD8qnkwQZSJsUpVChuK92WP9Agcr9knsFspSllj0WzP8rH8rN+j9PqMCF/j6h/g9r57XctrK1
2ydCFXK4FSnmJCr7BmXZMnLOePoz0NQytbTC3rvOf2EU0N0ASZkEuuec3/hsTQObo043VW6mdE83
3E/zych0/bQrKusR+rJ8I2aMXd6Q5kW9sBGTyV4CcEGYKd6IeaboTYLqo1dWIFmJ3uu5oheU0xq5
fn73d+dfT/DV2iO6UKrDNi1gRKY14s/E0r19qFCDLvbMBtslcKwt1upFr5BkDx0K8tSgmklB0z3m
pOVmkLm7Rz0EX9YMc0lSj7oe5M+jHYwbPEZlNIMcuqCxb22PyntxaHoW0/6iLvZjrWTPhpHNqHGl
Xsgg7efVvrnS7Aqz6lY1H9Eyn7WhTH4MNUZ8dh1U91AjjVXlIVbz6tB6RF1xDiSzXnmGr6+QPG/k
KktfDQmAI/N3Za9r8GsRTRu3Tma2T4Rhn6xKNX/+HppMDpFiKDJD5TLUBjqSdbk0N2rV2utknMc5
UEH081mzpV5/uvOD/92rapjstbqz39RkPJv8KN8Q3b5bfm++UizV3DiJOz67zE9muWm2jwAG0Nc5
anMfhygmi6bs72QJmSYETf2YpgSzOqv0D+R65GXf6PXO7HRrpUq9s3FsspGalOE90nUyZok45gwm
fFonyIJl0+fWAZ29RLxhGE9QyrzbLMN1Kg2zmIpKu36oCE3PKGbonrhxaQgoeuUlsABmVXknUboy
vvBJyh9MAPYk6a13o8Plpcn8jcc0bVV0fJyW5N1xyIbiLs2LNxR1Cg4vuox0XSk2ZNincHlHsIr2
pK8tGLVJt+gpA3j1PWOFFNV/6JojLnARS/IhXBHeGe+wUkGMVrXRD71Angq4/H0oKEJszCYnuRx7
C5Xw+xZZPbkXz0husX/x8A02nzpnbN6lKFw0DQphMwvV1YDvG4SaqDknmasttEZut1Y4RNwQvZy6
Yz+HP4esN0aM92YU40LJCVyABYNZRgE1MXTJumzEIdIzalRLw8dwkA7FUghKi105CdkVgy67znQ6
1Y/pNgo+XUYMtoMaYqqcxWtVwtm575jjuhO1o4GujGDETh5wUUGALenpu+a/dqM//kh5MDOrTeU7
tRjTFQVU9kqXPPUkAUGZKEzFW+WVhEY5J7XtX40qZ495okeLhq/e1tDybi8pqTVH5tnPM7eUeSyG
CfUN/b2ochNaPW2apYj2shnvr03X9mpU7sXRpUAuDqrLNf6xTVxEvELfxi+JRnLbDGxjbsma99C0
RXWoE1SjUug/iCbTqDdVpAxHrBb8B9spk7kB6HApOkPDTjZ6CPFAHKIULe4zc6lbcljNKkq60TIc
tHik/quWavAamCeA9nmhwgdwpgICpLX74YX1SUi+y6mOBZYE92rjfRrWDC21d86zFlnDKicgj2sK
yxW1sFnDGMPHRhwm0cD/Hwvj+WCa2slVMnB0wUY2XLRpogll7jdNduqPNnyakfNBJEJ2zQnMMvLt
vz9PVPXPq2Td1g2b4AShB4Mfp0I46s/Pk4Jl+5iFKSDe2tcKQqDakG+60V6ajaHeFdNyfQS96dj1
x9HUdz2a+sTIenqs938a+dfzxEiys9rj71f4fV4QSeWyK9PxBqpdDpurwbnPdHZy1Rr73jYHjA9p
EZshzoelRAjt5ktHZcasAoYyGJ9sO5HnlEhT7Gm4e+Sw4ZkfOACl0l2JI7HRK5gM3CjKmWL4hPza
2m5QjdgDVclQkE3LxtiocY7WELibQAvvgjR0jqJJ7EkYHM4bbwQ+9btDMai0QRZJBaZT3VLDpuJn
wYSVPBv23pGE0YqVGvc+tUlb5g8RBEX1rRy7+CFQ7PcRketjqcDfGtB/bRQ3Mg7I5/25GnvVOs86
B9i0t7a02jhDc8nvozxdRomZPZtpF+6MBisccUi5sspdC95O2af58zCqwQwrVTPLm4MUpyQ7SNnN
wSmY/Mw7IwMTinlXpR/iSkJ9QOQK6ZjSZcthHL8bKjr0IaKkyzMC+7HJ1bPwWE1aczLtDct7rNnN
FUkxHq5/HRFD0QX4qlA+0+XKYsQBZ0uMINmHcGJu4TomTzzLfopiDlV9beqmOlH4aukr14LurOq5
gagkNk5dnCmbsAwsAAeV8SIjgPV7I/mhSNTyiBG8e3nTDNQVWaYFKzFHGuQnEVPwPB9eOuIvZA0s
Y6vmQfAyaLNAsrutK6Yprt94O6wSd73sFaCYqWGvpWriMUPwjIZO/eUp+qGTreitBL4Grt9xn200
ujMmpdHD0AbK3OXDnOLAqRepI7V7w0+GVV/L6mbAhnrr9ka2ymyqCSmEjRdh6QV3/I8181YbKAz2
ErNaMAcf91oxjPNMzbS1J0vDC9DnmZX3zmPjuuW+J5sHnZx23QWkq/k9w6YbV18guP09TI4KhH/T
HYwEBFer4e2JYVEE1jlyfvFoj551/oSKNpavXtzFt7FpE4oIMViOlcideXGjvsHxij3Z/BHI8OVH
LEaOpueom6ouA96sWjzj6XhIzMj8kcTxeyp15YNVFPl/mvoaf44zTbcqR9F0VQH/DuZF0b/cquo+
UizgvsOjbCQO9UZPttZw401RwBntZDgaR8VrEoT5jSnVzbGFpnbXq8qzaI/GCM0V/MS8BLWX99Fa
LETEYVAZnw9Fr5nV2yLI75zRjneuEnQLv+yR7BDTnPVEO161ZKRKNUft5djr3LCKX5WZf0emaD9L
tkKqv1OSNar0X3VdyVtJrtJ53gDn8q30XOmOel9O7T4xXaT72vCtBRSKkKyTSb6IFT3VBpieAkuZ
ifW+WP6Dme/3AerftYkNbU09gIwG09DCpRW3zCwNasn3GFmVyzZHoLSyOjyia7fF/iolqIsxZ7cT
x66XdTuvN5pF7cLO+tIhhpi5ySliYI2i9jaxexIx5gmuWHVXpnp51wBlIG5lnqSwre58dKu7DMTo
PJdVeW9bNSJbeVoMyfJkDRn0P2sspwOKFn9ZdnEOXVt6SagimEVhqZxGa6p/Azy1uZ5OeeDH6fzl
Lqebhqf/KlG0jNrgHaEudSsrwLwVbAW1FoDBX8oyQJVIxeJSwsH9xbfM18bFUisosDN1cMISzYOT
2qs4wpFUnJQOrP50tXR34Nvr5yBb6ZqbvDgUUm8H0y+hm3DYS8O9NOZHkUtMS/dghUbx4MHW2XYK
YnjR7qXe0VWq4kED3p46iHPROC70umYKzkx+Vw3d5821DRF8d6tnpXYjhlw7xGFjY+OS4w0xT7uK
1KGaxHcOYqNbphsyD8qJHY5VKqbI4GewZ002CVYrW40f6EoLm2bvlygwZK9FERYCnh2SsD/DjXFn
uZ1Wj1CK3BvCg82L7ENTSeAifVfd6lz7eYY4p1oMkMrR5ZELNTwIqtrgEsHyINoC7t5Cl6p/NF5w
r7VjGv4C8ch0dUpW9VW0QSkT3cnTUWYHAAjM6E70JRyJPm1KOv3u06ak+1/Pc6IS4/suVfFxpZYT
5iAypowoqT5Vek4ZmE2W+3iqijJQqNKU28Z57d7wjWzuMYhaM433flns+G4WvBILQROOh+YhdmJt
I2sUAiShat3bJfnYScD1DiubXz8JBAU22qim0tlWqNWBvxNses+1D17BfLNQ4+E1K7xt4MT1vpIj
bWkRybsh8On9ouY+mayRMfB4zaJaebaaKJ8XdjMeNSsfVqOm5mvNpcAxkmKwACEJ5NivlK1WKsEe
vVt8K+Mv8YwnKaIa3tM4NIhndP/7EFkKK8PBx7yg505TUIXrla12Z/kRjFmgx29W940pMyQTzLKw
44TNAjWjz7uthalRl/o9Ghs6CPV97OnK0N/UBgXU8mCYp7arX8vc6V9a6tAXVqoTa/TK4aVW9DkU
G+dhiDuYPnYWzORaD16aDBsFja/HShw6Y0ltttedgfLWqEOie+zZA35TWrxKaqo6xCiCd0Q+Jf9H
anTNQSdHtYhyoFT5NGMzxzg6j2C5qMgLVBLCtIkN/Lg5rNruKI6QfSCZA+drZwib4qg3NqlnOUs9
r7gzyOi7KOdqHii+Mm9Q7Hbfai+/C/l2eIiWb5ENZf4N8NTtoLXeWz0q+A56gf4oj4fLxABfDm7U
Ty7Mz+e8VsZVk6SQKKZDxwHHJcEN3F56+Vhd6pmHf5+nm3959pmaRoAYx2ZLcWTV+hJHV0CVmINZ
SA/UvgF6dTEkG4qxPcpdEm2qrpycuPzswcVPjttYYv3M8ebzan7E17GDQfZjQGxVGAyn3A2tuB/f
5JlmXocnMpbE4tKxBF3mMna6tAGZEffFWp1B+bdiVOUAVeM43tZEfN/JXG/6Jou+1VWrz6hpT0+U
KKirjHXHCt4spXv2FAYF2vgtGcKtx6RcnAT4NyIKasp4WPmXFHNuJMED8sIbkZr2cXZ9iHA9Fclo
0ff7CCz2177pvNqprP+QydD+ulBCRqIZPLlMjX+6/CXLRfjG1c28tx40VYJp3QxR/hwbYHv8MVp2
BQhuKpLGHIYru2UjVdt62lx6UjxrZ6KxiysQQeNgz7zE6PE6GfcqKcxtnqTmVuyVv/f+7rDrDICE
Y43PTM2vaa03k01O1tr3aK6ZdNpts1WkwtpBJQDmZCr6Y5BAY51WQe9JDrgxM36KkxIp4CQLMjHM
iI+TcD/nZ+nb2qMV50z146MKK+Zn03W3tlrxKymwvqW+IX0PgBlaKOhe4ElTLK/Jxpm6POM2iwJz
XyOyXo15JK8jOfL3xmBkC31EPuP4+pOPpdptDF1qR4gOo7QpCCMlY/eQJlgvyNh4v4M+CmudL0hG
VJfMDEgQSL23uA99nEQgPLicxLK1+H3SoGTuu1UCtS0pvbycBE6n3E3LpssruarUPciuSYrEDuJl
qwNOQ9juB09j7X1XDFvZdVoUbsY8dJjsEmWsXOayVd97KxGDLKhhuDGKwbnEIBM8U6b15mOO/0Yn
RzKkEwWUePuritvhG+U4/aIknrKyjdCamgstzE6eHr2AkHMPJIfLdVWpz2nduwfRJDbi0EniBYH3
cPelXa9UddYkXXmbDueoQcUkUqJkQMqd2LtuRFvktfkqSnfcoeyWdZt8n8LpxgDCNXbKVCBumS3e
LnZqYkZFaYLoHRrZ2JXOvVf21VpNIu05Gp0FSTrzXsao+K70u/tY7UmCocxdKVS2Un+sardS0weL
LC/TVUf8fS5+tYo9pCtnwFNWHIrexER4pQxLI69/GdPSDM9zMrRSaNLEoRQq+wLB5tnNfmqDJe0q
HI32YoLrK4vAkov9Zc6r2thZEJ1X2znBaaYz0LdvO+DlZEr8RzElY5XpgSXz/V0e+sm9MYaf2+FI
7/rUSO6n8QbW4a+6uosHzd4ntZw+Rg1WfeIdBUm+ZupvzzutlVfmaPAfkPhI1OqagtDIzx6lGsL4
NHZIm3ydEB+edZHa3A+9ny9zWwsXIlHoRolGqbKOOwh/suc0POWyMkzJ+4fLvH0scm0+avhcMDe2
NonbSHiJ1Swvw7p4Mero5E2xzjbMNyZ4odcuQmWK0CQ4FtjdrQGbVMvAc/RznMZgpXJp/FnjSBBV
v1JXNl7T7EwwGETf7x0Ea19aPndRZZIip/o0Ji1q6xXY6JNIOVBNPeWIqFkUSYW0ImWkBjCWRW9b
rusiG95s6NkDa3WX/84ZdXH1IQbPumsoQr6N4ZS/NklJDTI05CRDaeEolFvHTJLW/A9TJkgly2NS
tw9iBBZCLFiD+LHOgXNRghCAAW+KczMF38QIC9BabrTDPueeNsdOqjqW06aTzQ63t0SZ24qPuDMy
QxotU4P+aIWPSR8cNDUuTuLhA+if9T75ZPG9nfquR+iXPh39Pg9qb/sfHj6ObP31+W+ZhkbmRyFR
pziW+ucwnWZIlOLK/fAwOrhoKhgoB0nvzRxHb+cUxpvbZKigFE17XuOyANLVOJiHlSvddBTHL5rU
NTaYqBRzhdjEtoDERfZcfoisCAIkt6olwpZwYbq4c1/1suHoVUcMXEB55pSnyGO1NbmzPlEM8pTa
EWSR6Uj2wDym4UOEYPKkmKm74b4N+TC1jNeBSmIrMZK73KmkQzS2/aQ3BXztSKCpov7Or9vqLfGb
nwZEsNeSyBq2Ie3wHIJWwoIiPkWD1x0ymK7oiuzsUDqWuwqVrlqXrE6hO0tUOxTtfa/K4y4O8PQa
cbIYilSdhfh9LEyHrELOs+6nA8VS42+3ipQQaxe3fhuA6J0TPUE9q3vUAilO+V3h156qufWsDzpM
Zt1Ml2aRN3e+me9jarFe4wQszpRXkuvOnw1d5p+ssLjrJD9c931gbt3UMC4bHp9e/h2EB/NMj0do
lgXtr07leUuGJiicF5+K5dtak8stCtj6SEqMR2kTDLcIKPH9jVz9WHJ3ooSnsBc4kZB8sB0foEQT
WWfbBUWhNON3xUN4lE3eg64FdJvJxSKT7WfAlu2bbQfZTdGV1W04NuESfZoy4w7QPTsmco9S99sf
njEsS6/o/JtGe2hT3flltNIdK+lVTXZ+PlgONjSROqtrBSRL4ttLJIfONgPCtTJtCV/3DONJBFRj
jH+DjCQCrgzouTbQzEXmNqzA0/qo5jZxtHQI3pqoO9kkW99JORGzsZwZWDcMbiCRbahC3zit4R8Y
kMCjzlofO4SxpdoN2+XJmllsigIAlBRp53ZqiiSpBEKI8kwo2DohfOvyl97OT/jL5g9tVj4opRMf
KWCSHzNJeco8xTqoYV7tB6M8daGe7nIgjizh3kO5SXdy4J3B+Q5rz0owLC+DTN9JxJ6d2xFvsNfO
JGqMKVq5EIfSYB7tnOWhqbbdoTHx4/Yw7XvVpXBy72j8reo0e6Vu7DXlIcrOTR155zvsFb72M8p9
b0np40e76IwIYhKumYaIY8evvkkWnMbWHR7JjKTHIg4fmZ1UhwHB5Yzpk7IB/do+yTZ3alOOkyVB
kp88d7u7xG61fd9bKyPWfVgCZklAT/fvRCeeL91d21vWJh+jN3KMjOgUY1g7QQTKUhwHKl5tKBhj
yG/gSnMiy09MY5pbzXJ4rE2HpmaC9HCUZp16Y74InHyYdXUlZaTitHR72aV2nGUSMy58C6dWHG/P
sa1KMx/1fec7m7QaTsUQGkc7qZesPnH90n5i88YML6zfOt1oT2ONoScSlXJRBq9jye8wZKUzNGH1
q9PvkZN3j1XkO7vCHUFvwpuc9xGuNE3ILT2QGncld0Fyk/NzPmEVlJ/Sac/SlVPCTX8rmkRnCydy
2aHvnolDipuSg6SUb5TtbbNJ51pGcrvukItClOTQCryRyFv0PZRS8yFohu6cALuLp6M8w1Yx8FrI
BnIvgc1mk1npx14caTgS+ub3a9N12HWso+UFqQ1e/feZFjYEQxD/Ampib/qiCtd24zpb4pfJKtAV
b98FQbX0Sy06kEqEiptrxXG0SwulvIxuqfNODk/mVZZkyTa1x3rj8/NfNUFm77RswNVjwPCjL2pY
XdR9nMEKguPRO/khj+/At1F1YI8JqJMwXLV6Wa5Dz6mPlJtDqXPi8lV1072MR/Y7QOx1o6TVt7DE
oMW0tAQoHAtDCqnkVZs30Qy/8PhWIYq6VrC5X3WGND0ykHPY0B2/Uwx7q8ql+W7nyb3CHGJWEVQ8
dfg0d8Dxf+laefC5F756Le+w86PshJVBsyqH+mDzU1pGqt0t8UkcTrJlE1swffVZNqo31UzCX6m5
lyGXwDrxzZNJ7vnV8iGxFa1SnUfIG4sCRNjOBlaOjwcKCk+qTnCWGtxLyQQUoL9hJcbvMtQLQGjM
SUyASosWRuB2HDVjj5xRmftOp7zowEyIgdgkKh2FW/aikhG8BL4xAkKQiw1hSuucVt27Qg3OG/CH
hBVxZd4lVRNutQDElJ20wyFxpuWLYbyFSu49OEhWV3juNkvTY4qkBMNdM6TeD4cyOQCmyXAeEqQo
cQyEpEzb5pnwBAkSRgTTxNkusuQO6gUatL5ayZYXr60RUIUyoj3m/zJaDnJtHh0daUrQFR4iVgpU
BzWAZZZ3iEwDx30wdL06Weg/ozxEsgLVq5i4HH0d74OxUJdkkOtbUdwFRTSbm11QrEXpVxNOxRlU
Yh5Eb9WgzbIM/UGW25SCR4yWcxDWRtnGM01vu3XT4DA62kr66sTWO1mX/lQ4oX7KNP9nMN1zDZxh
8lbC9FclDouK0ly3QTss+zZKz57aOcQrm+qH6UC5BTLxjk/ReyEH1mMh6yPMm+jVHnAIySYX+mTa
DArqTDXkiwrwUZXgmIBwGUsrv/Unb3ox0HFMEBSh7txc23IJbGRpcGOZriKGxUZvnuzLtS8Xi01l
6VHV0HbjM7QOvHizPKXYmAAgoS/mz60W75zQ+WZFmrMPNNbXfnU/ajh6qqO6Gytnqyelu7EcG2V3
HmmzEVs+Sk/qfuXElQo0Px6O+bQJVumQpAsWx8EqZ6Uwp/ZbfTYhEWpl3/8iPzcixmaiwmq7lGLc
kmonu+2IfXO7jL0R7wVu1Lpk3PXcR1byIIXzuDCVRzP0rJUb4aDBV57fqxK/UDMTz0e7YsIl4+sz
ulSPJJphLULc3OYdBtrouQe8fIumaW9Iyd0b6OVXou26USr7jyGVrRJXA0gD9bUChl1Vz3aFNXBq
6cFTW2Ld3CaGdoocnyUqtRCU8y9DbRx3vdam1PfE3qpTiw4bHxhxpcYSkAjVfUKe6aYAnbAWbRg+
mDftCAiH4r8THGDrnVzUHJx97Xr22dOYJQeq/F2WpIEi5Wzc6BITQQBg3N2HKTRRSB0TwegF2WP8
2sm+SgEBRYLwOWwC4P5GttR224yaOYt6u7w1MRMw/ICEpJdgxJD3+JrjUct6TZYA8Y7gEX3HPQ9W
d/ZMb+8YpgdnKpQIsETNEu5Ydkc8LbtjLg0xUKml+Wgya/Jqr3wEXRvusdtjkhfX5WOUZ/bBifQH
vj+AFYYZDOn0ZDdedLQagj1DempDO7lsClZx86IlATxMo0RHSBX8oc5/iAPT9+XbzOqiCWIwniLP
xSdAqftl42vj6dImG+ZSjW1qL6YhooPVgn40pJ1oyTuATLKBD0wtNZRJOFaxa5r4Yy/W8ug2a8m7
omCoJvQZYy673In4XsVyu4h5Eu5LA9MJWK6wohTH3YsNXwNn3dTWEbjguDdKkwdAEt4BN8XZIOO2
KKAZytjDjuYvszYmaoZoq+1so0YI/rLQVrF+rPCwiU2y8D2OjTJc56xA+qa72kkeBmOmAQu883nX
y8Ea4pXE0rJQvfFkgwolhHCkgnXeGrLOY5rKTSdXYbKGOq57bbT325+DlpFobRC0ODaB2zyIrE3l
VszFpj20gxXWjNPudVNbB7K8w6JtgvqWsCkpityybzopfnUjP/pmSAT5gfrVT9zvlVkdut49tSjB
LYRK92jKfCmC6DuLKxLwDcxRtTF4tEyHYgPojqpawyE6cCO61N4yN/jOSV2snrTqHOiVF85kM5YJ
J1nH0AlBlMs4/OHUiF1NOiowyfKReIAeGTGoS0m7E5vCV5gW+GazgMv/0VbWDUqTXi3WfVzql3Gd
Alm6JxQFvcZZ5NDZIHgo+gYQ53jjuEP2oPhmde4qzD/6JHvQsbl2Ilm6mybqblMpzxoVqzsCBO7l
0MgToNpDFy4SNQ9BNLS9dJtnPiB6OY7JxWY/YK1n2zBF4M9vLWDFrPd3BloyzNHicWk4rr2NSunJ
DxGAddhS6E1ZPUA0LR8yqpFyUIKH3JPKB0fD0bXFio47LIc2eeCl0hKacWv3AGe327c55adpaP5U
xjF89pKwXAcyuN3C8SL8iUj36F0VrERvpPewj309p3qFXlcy5kRcJKBPunzm+UEZC8291aa72Ecp
YLLQ3FrSSMFga2grQ6vQ0bqy+WiQ51wlFDDhPZ6ZjwmhhBWV+PKcuD69kHeXecbjXYosgxCLX+Jj
ocS34lzVab1lruTN7eXchqIznvbE+abBzPAq7AiojBe9+N4HCx0V6+WQMi0eWIABFmJw2sXkN3uM
csRg2cMeo4Q1vLyc2/d48pDQXorBWlurQE5t99IbmxXeCvjK4qXHe5YD7GCLlpSQ+AjRCMibDGu0
BAq+MiynPbbeYC1AJ+Y7O9pSfRI84FzdKnL3IClW+5CU/ZOPRnmf6Wm/Klqdyn2t747486wBcThb
S5MC89JWK99hCeaHS1OLcOigk2x2AdrgDcaKmUJzfwOcoTuKa6QlUl/Wz8HSTvtZgoEkU7zAgtcS
xlvP65VzovQ/UoJT3/PcV2+o8jCOiWuEq6C3N3U9JqfGiB4bOfKeTSdF6qXjSRiitXsuI4i7xNqH
heileAByZBE7G9Gb6eV9UmXtyQts7an5XhWJt1J9hIZ5B8QcwgN+qVIB1zskyQkMaRw2Tg5VB8sc
649d2I/DRgd0oc4+Dfi0qycKBPWB8IFnnN2h855MPh4JWcp4e8d70vi23blxthFHktHpxxDInjgK
xzQ74Nn1QxyVfOidZgV4DfVAu8ayaLZ2T45OXDWsR4SaVKbMQ1wsj4Mrf2x0aW1JnXe8NjPhzzex
6z2KQdd26AzKrT+QKf7SkXmhDCIctcB1sBhCPIK1jmljovfHy7ktC0ajVJTHKLIWQVcPr/ZouvOx
pqh5UFJ5L6uEu6idntsha2R/KH1w1n52EJsixrVP7IHFsvl5pzzDrfKjDZvEP3qzBHRRi6BEDL52
iMHx1Ns1kvepN0YsRQq7q4hKEHu9XLWqIFJXgLLCBnw+AZZhTIHdBh8bFPnpJp42Yu/acR137fgy
7r8Ycr38SEF8BKKWF76eJw6vY66v9F8M+XKp67n/+C7/8dWu7+A65MvlKwCpH2//H1/pepnrkC+X
uQ753/4e/3iZf38lcZr4eyjtUCwaPziLpuvbuB7+40v845Brx5c/+f9+qevH+HKpv3unX4b83at9
afs/fKf/eKl/f6e2R82Q5mrZLB8m/5dg+hmKzb8cf+oiFcVZ+HJ9nHU5xk4wu1zlcnw54dNpf/sK
olFc6vNZ//yOrq96HSOTdx4xkP3z+/m/eX0WMyy9Oz1kdn59xcu1v/4dPrf+/37uyyv+5W9So4Ew
ig7Hrd+f9vquvrRdD7++0X88RXR8euvXS4ieeHrRL22i479o+y+G/O+Xoqa+geYCNE8Ph+rQ9L51
W1IRj4UHh3hYVYdeTysqdzikRgs2ZmG7c8muMryXYTkimXKYUU7dYmA/eNTEUbwChqQuN2pW9/pc
dHt4jmGiu6fmFwWdaGpHJ94WDrPAXM1VDFvhQ+kklXBqKmakGSi9JDi9NQi4brse6tkNhHry4djc
fOwa/RjhMje1io1qfZx4bbqcPY1w8UmQZmUVf8eFTVrDEDdmaZJES3JSxKPkJDtTlbnSi7Q+aLaZ
niWiLzvDqU+iT4wq+OWCRy77uTKNEMNU2CE3PsGWjRgC6pEpUsrUlKuKAXGeUcOlhxQLTi8iOv7L
V4dwerIM1SWI+jev7AzerlXdNy/ViMBNkv2RSizqwCa5vjjGxM5Hxux8dF879N9DTF1iSNYzBML4
5TRxrtiIcc7vqxgYMy4yHfEuls0UIJYhWQCxKzZECa0Q6Qxd181lUGTbeLXXw/LTOVSe/jH8Uytq
fYziek3G4a/yU9aaunnAnBxG4rQXV/FN28Iy/dLOhCiYMz/lO/TlhL72d23kLa7XECPEJmd5e9Ng
q7S8tok9P7baFTLI9y/t4iJ5ZW/LfDQ3olM0WXG3SORhwgJ1BjWT5AmNaaOV8NPM0rm0i07RLvau
G8rrzK04HNsgRUs0XcUmmeKW4ce54rQKY9V5oJU4FSVJv6AEALhlOKrOjYnF+onzCJIARpT41lJC
TdjO7Behk9WnzpPrU6nk1sZq7QfRdG2vx/EBqJDNWoOhYpNQjrwwdQ/z0ulM0XZ5DXGla6N4Hdvy
hsvriA45H19gAlWwOZHpij1/8O8+9LpfpLsmtfb5zaXvsi80u0K969cD1Q713ClwtSaHu5FrTYth
wRVJtZEKXOSLG1eSyz/t15hcyTMx3K3Ltt/WCigBAAnwUUPtQzsdSQ1usvIko75utLzqFwbRfNH0
achX5bXo90IbOfanoZrkduJ0IcQuHNDRbhN8I3qXU2SMULqKbXPrT0URwPHlb0km4T1SIHH4PcI3
FQUvng6nuPWXop8oofh8IRqt0c926F8NAiBznDw/aoMqA1yg6ZE5mmJ7/FLOAVnU7TX6ZylZsjLj
ur0RbfkI8ZUlRXyuyYZdxlFq0WENW1dzo8qrOyzIk0VQl+HcN0JAGFQKppSD4NrTuU55l3dDCUOe
NmVqaxB1+7OKGO3lWHR/uU4vh0cYpd66Natu16J93jndBOIRx6Hra1tbxfYFR8T5pYPgE/UAvdW8
+VodkLhX25ksefn8eoUmDT+u9aUNQy5t66qHL82mHEhLScWb5vfD49Nz5fK0QU00zoghKJ+eMOLB
8i9PpMtDpnMDeeZR9ISfd23NXImMaQKiGlxHhp9RGZFeYRP/3hsot69urseiu+2iyxlf2sUhK+h2
SeX/S9U1NlBknfUuznlYruuBtL9uUrf6ONS9+qahTGQnOkX75dwWNc7MG8vx9noaUXV33uaFMtMF
2gPvH6C0VKfPVV0LAoqAFdDjVvWqDXAqNnVqYZUepixMg6pYh2NcrCMttuVzZxA7kIF6zsSYchoY
CanCMKFfG7JuW7U/iCbbx4aAyWgnubNKkZOZAyrnZuytccVjTjkiZlWPYg+rvLk6YgVzbVcNfgWJ
aixFkyNTVHuj9Lmx/H+0ndly28jSrZ8IEZiHW46iSEqmZFtu3yDsHjDPM57+fEiqRVnd/7/3iTjn
BoHKzCpQEgWgMleuhZL7QIsf828H0nr8JKC+N5HiLZWBxR2ZaAJpb1cTW7NcciyQfF+udvsAYQ3v
FHrL16u9s+cpco3o1tDBqh/mNKr25Knhce8yxKIVpAl02IzCLht+urDqrWua+j8hOvcaGxnO/CF2
cL7VXCatwgc70CgBdI0agmtvSCflwZ0Bif1wdVd2REYSpMOrraCxqhirdCczrpNlHej+SepVIVyQ
y1p1AY5yIyvaY3gnIR+nLGvTWhsdZYZ4ISDfpLrjjDY81Qv/fIP6B386+w8blcZSS6ofoR3D62E1
6WNVJ839qIdINtHn8lli47H/GKv2s0WZBuiDokPs6Wg8kqRnoNF7hWaYhOHSUKCiVnb1SreBeB0X
oIN4ZW7RUYd8JXLxWWdtUidHic3VaR42ycBX4KduQ/FWUJBcvVlRHqPaBNDUaPsYiAd0P3D9Q1RC
B89ydnPcbOHiBcGh7ZH5Q3h0iZPD0DqvDno3/pip8M3DQBH1NkEu8WElucS0iAWLQ4Jv106XDwX6
qjlXwJoMx0T8ZAKOF9lj/Bt9UF47qb8F/AIoFkbmFgC+9ltlaYCsyul5Kgb685QkpRIeQDqTqw7F
T9U/B+msPmkRX9hluqyat3l9GMn3/ner+ug6aaOiOA7SsNnBGlyEsf2ezmzwWchkKf0p0qPgBfa6
Q1CR7W/deP5cVMV6bDXlK/1zxYMOvSfqrETRtMi7s406i3g9aBn5UVhSvLIkXXnDSbyRqb5bMkcq
Va7ktsUflBQQJveRUzZ1p3tSlaQ9dG5o7zIS9l+VOXqQ5/AtIgX4eSgjx9qFjQXnotkrMJjBnFXt
5T15RkDoaKJT/+FdmaZK3sBnVTWOVvzqfbWJJ2rqd55p5PGzur6qU/C5Q4cENSO4FlBqg0XHbO5R
N1OGh7chRdHgLIc5dw40R5dnW/HAqo1ucddobvQkBw+AR5mAxZMR3BY6cgDt0ejNBsXrKRv3WTf0
3GSZMPP//+TA071uo0jbFzE9QuupVe/LtnPOEjLp/vBgu/P+NkGHV/iOOyhd9TKBVmbUKq0qusZc
rzsnj2VRhNdFDK1uHsOJwqd8CgcY/p1X+dZKYuUAajrdgG0aduay/Ky48DeZSfCspBs1VvvnomuG
Z3Tg9XU0WOGd2EYQtydQUX9AMT48i6kqTKiCMvXsLKYBdDrCTDZvkcuwZNOHGNs38Um4CeH42sto
2WlV37yfMv83uEOGo4ckznHyR1DocioHbu+K0h5vAR+jUIJ4nSoxMvSLNqhWMlb55m51CwF6mXiL
yYp4QoX8bba4rXp6Xey6hIzLzPmsDnWw/xBiNypP1MD7Elq1ee91nnnv9koEdnBWOZXDbSx+iRS3
k0Imeo2UsX2LvLoklILEhPg2PCMSJGvI2e2S9hwoxvpfryaR7FHDVQiF2x5Nu/HRsZVkgyhDspVh
74XYemN8hKgL1Tk4KHYfHP6QwmAbp4eP9mK8D8tMQ2K7RkVaFhndZ30qh4dAD1rASZmz89hZXmw1
q1d+PQ8HGcoh6VwYIPv4JKMK/ZRLZ42bPAnDx2IZeWYQXGjMvE2pYOE4d1CT+xMssWuva2EZ8LIf
Gu3f0RqOl5l/ER36VZm+XHg0w2HXRBk4paqGXKwdLrWjhs80AoCr9J/lYMR2C4LI8u/TxeY2AFXn
GdY48VKt7x7zQL+vTO91gt4DYUAShn9yTLSiZVtn7sudxIO9zU994fx1i6c1EHiX3VwkoOqraR30
4XQnw7ktO8BodrSWoeKmxlNefs2S9PVq8IBXpC9t52CgjwnqpjBI2rgL36IegRwp4YXdKE1anMUW
ocIzspX/e2weDBrlzmLwl0kSJUM5GJEdg6Mpgs0Hx20IC7O5Cy2kh+qvhuaW5xGVzAtdxRSb4HVb
WwAfN+3QzDuq8OGzjwbrRY3cFRzm2T+8MtfsvJXEpoYbPMt8mvs/zpeI0OTv9eEKb9cX520NQME7
6vLNo2dF9AeEcHglkA/7K5vmnbOrtFs6MwKIBKzh97qNg/t4wVivJLqzI9RFQ2P8JIfWqM1z6Tdb
vW6nT7lNk0cW+5C/Lj9hMvW/+Y1Vn64jlzJaoyDUksiv480rny77F29KSuzd3G6ZiypN+JxDd39H
rRpJ1w650Dop63vggnBLAYB9GsN1Gi0F/8VSqLF3b4/5X+K6Bi2KT2nlRtvbnABR9NXUB6/riENN
/3+uc7v2+J8/T9fP6hpVsWpbpRZaDo2+72H3PLS+wftW2vfGaapYhlev1DilthHfj7QA54tDTIN4
rzESXtGUs9Vaj16SZYpEytoyVMZZBSIQQPjUJtW0FaO4r1eU8JEmpC3NV8h4uRHKvHIfLSdwPqvS
NKa7bm63qolG4pqkhnkfIRAHdJt7fhvwyDvJ2JP7u/jJ5Uzutqza9u71vcYfowNZPuWBf5Dg0e1S
F12BFpLWN5u6OOyopjOn1q/2HOYd83qaFfO3XrfKg8yXWTJB4+uz4ZsCLcoyXxxDn7knW58UZAlG
+jmgugYrUZ3mN+brD0NxiG2aLQSQZ1pr/3OsLJxGwQ/HhhGttp9LSLzXcmYCWrme5YutTBXrWc7+
izjXcdEVh3Q0dNPtB24sGerAeJU8AjD7xpkl9jrsg3c8WinQghTVhASK87PmBOULvcYr08zAOI+m
AYA5fjYWM8IgCTIvpERlaFW03sORpABgnosXXSMJTxbIOYuXN/rrGkgymp9iJ3wOaFZ64ZDwb4ts
rOeR1EOqSt0XpfPU+HZ9eDdEW+3Qo+oITqPxrt4AsrJLbJvWSRgv0fK4WJPRHYUE019oLptIibZq
FembKwvmGNvJCa2Y6wSZJQfXSK9TZSTzRyuJtw5Qmk3pVqiz1t20L7TIuJQ0Wm27kjyZaVlI4iw2
X4H7vCzs5hoijokFUBHy8vtSn/7sAgTHSQ0bF7XO79U4VM9a17poTb1M9Ipd2sU1da1y1uzxrjUc
L1pzC53uE0X/6xpp0qwFOt0s1nLN24dJgw5ACLCYEgz7Uexp6y3KrHOzvy51+zDilg8YO+n1g9yW
K140L3EOeYzMcLTsGEVFzo2U/g6oP31bN106MWrTDO5W9osSDuabyElH6WjZYN6WuDluttva87LM
zP8pgjfjV1JoLzRUKp/bYkJZtjPLuzarUxRH4CwD+Pj7rwFj5H7y64C0jFABTSp9MgZEXkIGqIa2
sbGr7P3QXIYSLF4Jvg3F+2FuYQNPb8FYr4XYO0vAA42++w18q+bfB1pb0rtAQ2dalzCAC903uV3j
LNHNiJhVbQzHov0rLSzzPoTi6UgnKX+qSikh2FGGAh7lxeoaFJVICYl3WkLkTA51Q5PU1fNxbEet
cW/3v5fIbtMXvcTJcjImidTRCg3f8hTYxSpI+ow2aA7GrIXK3ViRsJ95jqx7C0Llv9LUzNDxy0tS
n1GWHRsQUWuUZJB1WCY1bupto66LeLfKHcU8V6VK1/ow0QG4kBEvQ1ijpkcv9Ltw7SAnI15L7evL
3KrpmQa8F3adxbcuW4S6i8h/6TrgSFpfTC9+FVkrKNnzF99J3VVRBN7XLmzQUbHo2e0MOpooG3j3
mrMIXC+MDWYc+9ehJlQPJbxz4pXhzSvB/+3cNA2itTOwJW+X7k+jAx5j1IhJRZHnnO2F7YTyGSj2
iZrhcQiqrdhGIJcz6i2Le5mS9QVyBMsKJg1dW0/T661bK+Ud9CnuNqFt9zc9ib82tBhc1L7SH1Fc
SFdiR2be3GTI/R28BdRL+zOvZto3f67ae34BzQa4VvIb3W3Nqgk8/wEs4PxUKu1F7IGeVcgomxaJ
MS4SNe2uM4ETtfBsvkTfjTAe/xjmwF8V3NYufdnOdxGEv3eqmQVPbAfB0Ns5iunf9Rb+E4mE3my6
2DG0MK9v1vBN0vmUT+EGCouUHqiUrFG9SGCKkVaDdDtNTnoGjec85hUaCUpg8TR7OwtyUqVii97O
bt7rWTwW5y6HHCsK7EvI2+uB76LxIAea2M0HK/bVvZ0axSJ39N4hQzRPL2WZuQeJvUWEBrkz2wJz
ir7eE+R++bNWp/HWV4H9Fw2NY7FSlmurd9Lf2zFez+Y0fg8QDdzONeIgt4hmKZH8rxHCE5UipppF
4fTdDBQaPnKoNvew22T8Fylq+OgvO5Am9JyNBZsySr5tSCZWNifOsg0Rv4/gPehA6+jBGdohbIRD
vF7q8k+DRNmklDVNIcue5t20ZW1qwOOxqc9tlGS/6z0JX6PyyqcJYCIKiIq+G+dS+UoG6xph0PSz
yiaIh+yYlqic+rBmKM0TBOY/KD1rR5h12yd4FKeHwBnvjJyPvVaLqdjBfj5sJFYOhpr+gMIOeYFl
etVFMz2VcPSzKf3E5nLdz4izAYgzN+3kjN/ahjxcYZAdmZt2+oKC3kZaoKFHZTvcheZGupxd3dFW
rm1D8A7lPDLbvfIc+dO0DVylsOmUgRZXDqGtqveKtRzAmmfcRTgFW2vqtBR0PzPujVQKFo+ELz3t
/9NpHkyQvNAOS99rNY2XaLlfQ/ZlUcNBN5lbbtPmf85+m6PNGEwQuHKYwd0eZwQrUndy7sRkGAG/
2w8heWyMx3QKzdUMC8fmNvcWJ2dB0uzjt6U+hCXuo+JpGfpcUK7o8abNrA1iw/knq0zZaJoJko46
GjeNHrHTVFMa5zt1Plhm/XMoM2+n9+q8Fob5ZMyai9har5/XN+r5/9GmLnPp8KM19RYja6V1M6w7
GMA3Uni8EURfy5bv6phhl9s7fxi+SNXy6r5yR//z/FreNA2DJmFZsis6e9cX3Rc32kB+ubL0MT0P
U9+H20Sh1RPq+o/DZOkyRm8jO8HuvpfRW2i73MfkZvZmlxVlJHaJeIsXO7qqzeNbvFxSQr3vdgUB
U7mwVsuhKH172/T1jDDc3zY5W/gzz3rhQWMrMZYLLyH9+q/zWnegKUgih6QKzuOQOFsU997H3FZs
IV7bU436w+4r+76qrIfr70OGsF7RFs0v4PYTUWW7honJFYnjt6nXoXg+2Mj4/vADNNA0hJa2Tcud
TdgFysb4A0B9/xgALQbDCiX/QlbeBFWGfg88oRIlk5ygh31h8f5zUtsk59dSiRZpqM+bOe1uZTKd
azMoplVS2iNaGoyDmTp/P1FKFJuy2N4H0nW95W61yG/gETc5YY3KIvk3sNcGxEPxnyaVt4OST8Yn
Ocxt72ycATGym62mvY4Sohqsshwpwgy98s0Ac/6jHMhWg5GoyXnnow+Do1Z4j6GdGA/1+F0C3pm7
XttBZ5utxXZbg5wcuKfGca5riMPONe+sB7xqLpfq3q4HCijdzbOJ4sKvDt45fqf02qOnzOcQZ+Xx
b1CaHV8+T7+DQQlKmIVWDVLD+mLoBX3WjvnY5JCsVcthCRCTBMghdt6bJHSZCFjZuk78da3b8r+u
NRXtNy+KtXtXD1eObTVPcoi1wtwHmt8hvsbL4rotIEXSZ888dGraPvV95n3qs3DJUc3peggGc++r
RF/HJK6oxefaa7RDO86ngq3Mx+jb9WSGuqwvtskcvU8j68uoK7WXKAtfRNd2HHjdqxIjPMhQWne8
2UE1FbZH6eHJYg8xJe0oAwkKYaanl9H8HCHod230IdrfJz2oqdqiGWzduYCltYb/HJkhc+lAfr3U
banlUg5J3LOEocQXXvyaPr9lDZXOq9PAZTJvqWwh44yiVAjIApz+pzDr0V1Jp6OY5FDC6rR35kSH
zJGwq3piTJxqddMxUZzqvhrN2Kl2WtHbd7KVSOQRJ6dygMPR37QIbK1kmyI22ZbI2c12m/HBJguY
VP1Wqlt025AGUCBD0IK9Iw2jWdQ51GqKEsNCJ0a76ythWDHVW8vSocjsQz3bKfRP7uqlQDonZbaj
zSDZVUs19eadAv33UQNBQ0kvWtOn5Gw/wORlKN6SkuPVe0PDC5yeKm14nfvBcV1q8SYz32TP42Hn
0UVUFtZXJNi7ta/B6O/2mvXV7/TvPqxLj+LsWn0FSZ7+ucrQ9pj0cC/mMHP1szHQhzvqkf11LNTm
kKNDvhGvFTTKNvBi6mjLBXyner3AdcnR+XABionvLhC5jbuDyhTUK20u7ckKkzVD0i4yzCwAfZOm
r9Okv1em3D11/hRtGitClphGjlmH/7SzFHM36IUNqUWRfBmV+iIBACgdyC4C4/E2c6bR6GelsQn2
fPNbOmfWrrUCvlYWrPWonsIPE/G16xewy+0gtnwkyxt7+f5m96J62FUAJclzRTTf/DpVhoqAKZe5
9OkW7+ZOT3HEl8nqgrpcdYs+hRzsoiNRJad1DASrXQ43t9imOUBOeiARJI6PS1zXQZRyPZKF3hh6
baOo9vdh6Prmvi+BLr2ZAtBIJ2OEaG/z9ykth/3cvIsp2mjcJ633U7Rr4ErWz7Vy1bm5StfYi56Q
2KtsL0FikTPRFEJqSD/zbnMzB5qRwmlHkfWXRd+td7P/smiAyFufN5HrrHU6p5Y9hWxALN+19+OY
fL9uURa7nH3Yf9Ao/K23Z/C0SwT4Mn0XxSPZ4mV4i3WW1aow+n7dAYn3up/pq2EDwMk9xkZWkdLJ
6+cmpYFPVWaaUbLKgUe4cj5PNp3pENb8lbSl+0Xj/kkOT/NPc1zXR90ACJn0jvHM73xYhUqr/qG0
j6ix+38uc6xKf53ja4p/Qkq0Ps5JgWjXMK2nrGBXTEb7e8v9edVD4vJYNz10HmrA7ivM5u+NA/cD
fJHTOm3gcnSGqdhQUYkfgR6PB9udlL2O3N3F1byKnQ99WIYH3fJy+SkaPo19o3/7MElrawW2VbO4
tDW8B+6kOwdz8KYM1QleIOkPqp1dYuXG16QeH9LJTX9PjIROSt7enuDXrOkxJSJUVONrPfQPkj/7
t4i3Nf7HCJrYkPeiC3jjdskXeCkQLl5gEN1Wpbr11Zqamgaw8LMAKopQte9HOLauMIesNIB6ooax
M0bYqzr4dvelkfeoGZr6vSAh4jy6Lirz240sOoGWlEUFQ0Fjp3NdtNOQBYsRLQFazGuK6gxI9Fb5
CW0DdiAoVl2H9NA3F+GN1TCRO4FhZTGJfTHVsZqfZIm3dcQUW/Aex4rGrxn6fhvQI41XkHwEp9nW
k8fGcpt1F4b5792yT2897/uE+vUmZaN1jbBatV+FgHQ8kHY7u4lpoHrLp0IH0DwWZarhcJTVJPnT
m9GCB3vVawpbF5lN0aZa6XA+LA/kwN4U40x6bcqyR7SRNfqs4XvrqngEUPVPR20r7CUWR0BG7Toj
6T2+xYsjiEvzpBvwEJ9HUlVZ0ajN82t+ZzCcbDdSoD6NpQYDWD+pP9rkJQ5iOIj6UF1H3oTEJvim
Ew3st4C8j7Z1qoDnU2J3P7XdzlJb52hPvuVsSJckuxwiRVBGWnR1R4ruHCN+HuiHkmSX0np3SHWa
2OUnA2a9NUD/v3QjTB83O9w4WzNNwpd/ibcXux55BcjGBi6yAnqPNKn5L11ykjJW3aBeUTa27pZn
wtortXFl2lmL2GVlvDRUXuqWJCTJgYew7sqVsGxObgKllQLfoQxN2/zfJ1WaCTgvn84kqQrob5eD
Ak8l8EL0M9r5b9viiEPTRhFmAPakoqQFu3GpudUpRpbyEi6HfLS2TVnA7r6M5ADg34waXjoXi4dM
/GNHrVhGcDjCxwGy76z6wfFmisc6Ow69+puY5GB3XnFwVb29zmyiOjzktfUnEj3dEe5PZIy6MemP
VlB0a4jQLWpMQ0m+fTGKRyLl7BouYzPI/sxTVQUvk4wntkzatpr7YSVYS22g+4b3cjwylhg5kwMs
afAWJKebGfpeAJxl171OqJuS/tlZfUx0BykjpfUc7smKzm+uq/3tVAXuJk6M6XPTh+RRLe+iq2C5
wrGEPdTWlKM450FVaagsqr14Xdeq7jI/9NfidXnUnO3J+UFn8fTZggv6GTmAoq7rbl3UymM1wC0m
kYVFd3Y1oSgo6+g1/zqNNUxb8epNhyw7/a6wYfKJwHHEn2K9vJdlJQIkJIR9SvUkoyiHiJItZ3WS
1chZdZDYVxM0WnZxikyEpC2tZxs2h/oXn2ZWCh4RNFHRoN4NfJEPBjS6Z7qyuTXXQfm5ghxjpQ5V
9LPgl+aT8AmQC2o2ahCPd12QA7hYUqdsp1FHjcIKVjyGmV6Exgo0Q3LmoQRfS2nSbKOYziZuY22d
+tkvgaGDCIBfZTs1r6JVuOjQKUsJzl9E6lJyQF4/tg9iEqfdQGCjeuaAKCoR4rA7iJxkvthui2hW
B0Y36x7ErjbKgCQNmln062unuqvyuzL0L/6smFB/CaVVkOkQWWlwpM5+/HvGsxxylcUTNh6naMEk
O7vOAT4tRribCZfTayjUlUjddZSlvNrfeN5LWLTT4y0FMCkmbQF+pNxJ4kAcUWOOW0iU6w03WOOT
OFK9oeZdaC8QZKT3TlHk3Pg8fW9mnfdQtugaZFaEoII/z2u1duKXdnCLlTNn/o/KrR6GgYT8apy/
l2z4+K0WLR0kffVnYmZfrSHJv3cKf1r6l6cv7AcyRC/T5tL1BQkB00KYPRznuylwuvtK9YZjRIHs
45WL0Xx/ZWu5shKWD+VUkGcp0u8U7d9fue+Sr3GZqes4N/vHOcp3kJjBxj2byt4sJuWHMfA997pE
f4YOxN1C8e+d6Pnv76mja3tjiNVPCYRma6epym9W070soG3m/wW1EZXOOfmhaIr6EvROstH5p/8U
pL6yp387vo+SuDmPLerpljcXn53QhzA6NLWfCGm8fgyNj6H4QfCzM0gCfvgY0+z942NEplv88jFq
XmzOBu/J627k/7kakK+gCJF9hgq2uBgtt5VlZHoqB7B8ORL1D2LibavZeI3R7WUo08MZrJIMW2O8
Tqev22nWy1QaA+gxhxTZmc1o0xuh9ewXWnZhqwUwobWe0ROwnvtgScIggnQUWx0EC+p34bqC5PgZ
hFF2sf3X6UiCUU+MLLIJZqeeutZ8PTTLWQL83VZ60KXLyI76mdxKapA4XTyQ86Dag2KwCkvlRgQb
TI3sAiWQ+QQbLJp66u9ibpAevJco0amRqHyeplNZqRfeW/x1VJbwYU6DWZ/6hUFFDnrbI52JktQh
gv7xcHMgjUC0+hY9jfW2aP27tmDnbJA/O0jxLk3gvoJhwoUMFZy1eOG89g5S6cv0uVsjQbCiR97f
XoED8xCGK2SE3X0RabWxoc+neNAWI5oK7l51aIKfloOciVeHxW3VLt6qBTvTDW1xyCEJe5xD47Mu
LLXLaLLVz0JhK75ldPMtkepb5K/zxr9XKY3aoJEMWJg/WNM2aeFQklfA69ugGMeoRCdkeVmUUrkc
rtFma9DlS4X9dvAm1IWnkrffIbTvYlMxAClE03eAXZsy9ZKXKapLWv2wCzdtEnkwWVTp1e5OC8OY
60/fF/stXtPNP3l9G7iHkXsZF8Z2ObSJTrfI0EWk27DdvMESlzntDNhBdot5moUPgcaDq20HOi2W
Mo/n+cFmNDL9Xqo7TvFpnqfm5UPU4MRLbfE+Zfd/UfijdYZN4cKNHHPj5iEFzmrZ4xvNeKkm/qRS
1uh19mxSXkPL1rmkpmo8w7KzVXjeoJlidSclZb8mSjV6qvE6p4c0ES06Nsi+5EDTw+Yo3hap8gna
iqcgCE1ZQ8w90qKnMGMNWdIgDwYeKclWWVgkKFh14XM5VRX0OwCVKiMKnwuI+yFrcdfzCPvsujJ6
NA1939lVpv3qTdhWy1Qx/dv8JUKcDg12WwtNGkRga6ctlx+luRKYO4VZnfhRmitnuWqF9Um881IZ
Fy/VcYKXuvnNK/9NMgwd/f3cfwuW/zXuaslpOOaRM65z21M+K8H0j7Np1F9tw9vZhzglDpTV2NTj
vskT4xiOLqQ7y5cWHMTTVI7Ts9W3xrHsJlTJly9nDd23we7lnV2+zP7f8UMMF+jcF4OtbkvbIUEE
iclxbkL9OOmtjZRybKzEdnP825BcAirWMu/mNvLZ3rQhotUfHNqyfsoTd9O6BhJfihY+yiEr0s/0
rzogHv82yRm8bt4aTvl0W4hephjLuIE2xXahQPs1OgoBu6f2z5vZmILodoXMKV6v4FhgtxbWOG+t
B2G6lRm3YFvJnoMhOygKLJt0L8WrKhvjHSrKbIEcVz+0s1o9qEupVgkz76h2QAyWSi9P2uapQVYZ
mYUK3dYlQhxZYx40esiuk2gv7jYN4maTNvsPyJG2KyX1yt/aknKkpWfhMfP78gU9squ9nlApQpDI
3FZJXf1W8q6qaUXxZOQ+bEXZBNJ4sffLdDqggtv0CsnV58DuviJyUWzQ3kueB5V0i5yJbVhs02KT
s/83cUpBeiFXoS4fx1Bbe8YM3f5yR7P2cz+130w9nI6TCmZZrEmaaetx4I5Shgb6FdtuhgTbQ4RH
gSBvVzexthehi9kxHiytUJ+SbEw+RY3+h5glyo1cdZ+b5vRtiVI9Z29k4GEKxXzmXZNuZoubAPV4
61lsRRhuRpocL4aFPklsQQXrgLreS4RMMCfSnYsA7LPYlgm9DXvrNQ/g6kEEiC/ZwtodvgCXrg9+
X+vbcEl9Odit1npvL9gWfV/i/80+zCnqs5W/Csewe0jywd0lel9sizzMvkBjaNyhS+mtQ7/Nvgxh
TdOyEzgrxWMYzz5JiUXnSII1Az6fPhsexJmU8fyUQEIW8Oo0oLO1yYJC/6x3Q3QZnHa46xPbVUnD
2e19ycMyXQ1a4B9MY69ZTdP/IQ6lgO7qmOlje38NR7YPvRlEqEBPVbCwzOX4YEZF99Ju7NEcXlSl
aRGcGlPUTBgGZbcwTCrIwC5DVElLxBVoZZFhNqJgFljDM5Vp7+J29lnM/HZhKAoAuZdJzZIuKmgZ
QjB34nW06Tsq9e0uSdnf3R63ZEfSaRWRIUEL4N1jWJ62t4evP26Xpt53AeILRYEF54zMy/VZLRN1
ctARZEgnE3Z39pAaKupLlS3rxvYpmv1d24XBo5g61UXvOKz/EJ+YbpNutl8nteNcHbVu+EPi/28n
RVIAlKt0jUue1BkfvTgA6lE2g1H9nOrgqMS8bT7nflt8zhP/L21566qcOlq5vEyeoRM0rkP716F4
b8FkrJrzbTgkdJxpaVBtPOXgm0tn8Wi48ydGgfQZ9/86Mpw8Xw2pXT0BCdHXVhbqF1fXph2y0vUJ
Irj+fmgQy/Ect3kkv2xsFAATX+YKIY2pqOqfbhUeGg287aoAzg1JAUKhmfET5Z3wm607+jqh3HZd
slcW2kcnf11ymAEsdYP1uiQt5aeA727UNsM3pdB7qBk5m+jBW6FzMHzLG64pZ8Ni+9e4wpihifUg
LF2PbRbuRBvMJ61yth0oLiqIk7cyrLsaoXAUOUUpTDTDykx3zm92kRazSWDwME5i3gXPbo5s8IoT
0+f5s0Kq43ry3vW/xKgAfu77OTJ2QWd0m3B2/EPkedM3BznrbijKr41WxOcUhujViK7HNwmLUHo8
wBGMzqbprEq99+7iRPf3Ic2KGxqTzW00lPyty3TuNkaRovsh46k1O2hFTHM7IiqELqg9bw3V2YNl
+sO3puAgvPWArtpHOXuz30xiny3tGm8sMBExWcvZiJ2nanAQu5jE+R/tH9bnO/7u8/y6vnxOTxAd
b2sPurXz6GrbaYqNWvjboYfIdtK7xy5P4H2vBpfSRR7/rA3HT7Zg28n/1B0kI8uEa4wxxwi9xA6q
MDF36X8udbO8LXedHkPpa48ZCuGLGoJZWMu3qCnXnuamO7GJdkIH8+nDkKoro9fhxeZRapiBdqA0
ql5xY4ObmiurcbuzA8v8l6gyXh/AcfkadoWRLWFeW3RnWEPsL8nfYXM7/mO1X8NkeuEH/N1svv3G
zMYYBabHtrTQpDcq5xI1kXkB7TnQP8wXvVBPaQuzhUQ2ptHe2bbhwpWosylZ4us5guowrOG6lZhJ
sexV3YCm06mxXGOWK8C+bL27grq5hqeDP5+gjfgk0bLs6HHfMq7FIbUZ70cH1IrpK9ldig7mV7Wk
JOE7fnCWIVR/+zpro2cFRbrnbDI209LjmqSGfnbLpljJcJ414w4yZvXqTccQIMyY53filSVDBDfO
MlyWnFI4+WTJHHqdtAvasxX40KIoHsmKcK1L3mQ5NHUGTBw5uJPkUrqgnNHEi4KdDLUkHI66imZR
X4X554C60bOZXlMpElBXUD7fpjdNpa49p9tqrYFKYRB7l7GiVU0Ppuz3cuihnXBagMZdD/vDPyMG
tz3WI4/6DxEgp0iLLyWPf1nDYf++GSMDfXjeWTJ9CxKHlIptmBznhXa/j5WdEOlfbVc/pPqQ7Fc1
LLBWrmh7qzKpSuiwmlJOq06ODCmZXIeCsBFMTThYV9MNU/M2SdA6EvVmkpGEvk3UaUc4hQGt1LFe
PHZpckR+0HkGGuw8O7r+lTau+gxJrINkeeVuyW+PW3G2juKdJ1JW7eIUU56nD4WT6rDSMjuJrHhL
S329k+mu2mjsROuf19nLJKQ09sD7o09iUt2elyqIn/fyCcbe7Y4hesAr8coaOjW4XNX7i5iGUqGD
aHCSO/kIqGtX95ZuqwBA/v5EMPug+qU8iaVVM1Sf5p9+HPUHScA1EOTu56orrwm8ITLaBx60F3HK
l4xqLKLvcXiRL1iYtLR9/Dq9ycpyE9o69M154h4ingNgd91D61XZZ0uP888Z70nGmIyPQWXwHbd0
c23pYXMnThDS850BUcJaJrxN536VQeI6OVvXLuIHw3gW0ITOQ2gDpHeGfQe++6SiqFwPY/QTGtwf
doe+D0Qj3iELUWN00lT7zkTxy8SpVNyNFQOayTeKGusHa4Hga0o13VEW1xboRXOhLmyt/LJOdy6s
BQMySN+6JDJgO02pYCyVxXaRclnsIGv1d/Zf46kZnnWvDrsDrcsjENYEpMKS+fuQAyydqFwbEQWN
m+NdsrCWTKAzwKqZR9zD+76AS2PwL6h4+Rdbo8rC67G375GxvcARQM7fpvVrcL2TROh+rH0aux/z
ZFnxOvVCe6EP/9N3Bjte/x/Wvms5cl1Z9osYQW9e2/tu+ZFeGKMx9BYEAfLrT6KoJWrNnn1O3Ij7
wiAKBbBbapJAVVamo9iBWzUl+dIcNKXTtNDsU1doehPBWw717rBH0Zva2eG55ELGL+r21GxNfRWD
FfYpwc4Dy5b/dKNXRe9AQTsour+6NWo2AjJ/uql9zDQb2emiGrfZfFGajfdgVO4zAeAEhMm23Zhl
R+iC5cfC0OztABTCNRYVYOyV4T/wEKHrxnSqVzOJX5NY1L+aFHp3mSfjhSUBgW7j6hcPmtdBi8vX
oilTSONk3sNg4mautTi/QqDi4yqNIb9exbWTdI08WAv647fG0j9YY6A0LY7AbBFHzBcztCEnWpm/
2WiQouDwIwMSG4G/zhF7e4BITHVwkJ2BMI9jP5AtYt86Yff3wsDrIHAgO9yO4MKa/SF9BUgj07FK
bY32bjq89N0I0dLKvjmDdA+WWqy6wG5sjGxIkcYe2RXJduks/jBO4vFktJRnurYPkvn+zyrTTzpY
TuYTzzUmS/DPyb98qjQYnpOueaM1Mq2WaaE89BCbZ6G+J7sI/Gts+cA+5OMrjyA7MId3KQys7LYJ
sXPbjTZUeTCI5zqCUgWkIoxVgjwjJOfS8WKFTF+SgxM8Z11jL+MSxeoti/IlG/VoMyaOfdGAuJ0O
RmDGp4DZ674IEd6iDnIRkFtalrjJNmTrUf+30p0kgjAdZ9degC6kczK5qUqGv19TaQhAsuGARePw
Dey5HiQqHe3AVdM0N00gvZca5DVHx4d6X6y0o41i9JacgcJ/9LQSTFj1r3qwtDd14mf1x4kBftyM
QRDEMZBdLI3ceG78rlvFnNlXYUBbIGuT4oCEARgdwjFY1yZUEVIjLJd5DfKdyB5b/AJxxn2gvQHk
QVs3kPRLpW6s/7sPOdIhTcF2EivveTI6i4vvZdkF2G5ZJ9py9lU83kxtPJEMWZaaw0310Q6T+loT
vxa1Of3s+9/GgQ8FLPfSfmshy7AA8VH8EFuhvxl8YGwEaAzPZhoka94w47nS+PeikuEvMwEPHlZ1
P0D3bC2kGqSZ/wwC+FaeUdCTgllT059HKadBkFWdBrUVAlqAm2hhnx2TxtGW+SjSJWJO2TEKJUja
qacL0+HjlLrGTEcAxSnGgyWRQCtVWWWloRA8MSC8Di2w5BSEYNDQCtbea3ZaL6uaxW9DIa6eg1qv
RS++98zvfqFk6nfsO/6zl1vgYfalfc08PYPuE4sP+MvW52ywzDWzfe/BTNlLEkbbUeWP6CCqIQC2
JkbdOLVzC+nizJEHgzJQX3w+u2M/Hg7U6nQozndDMG4JElRJ6JT3LSJ6E0JIwYdAyfJ3G3PBQEGi
1ORMfvJzLKGOaD7y+6/zgdsrOvtZdwL/BspTdE9bzRGW3tYfwZIOzI0K0pQ2QIGV44KqTKGj1YEG
hdB2Ws+2MQ0uhvbWYNt9SPygxi5Z1yT+htFqakpRuNdBFCkqd5MA4QIQJyXqQB1gsgsXllPG2y/e
WC2v2iHvz7Oz4yli76x++OIGIfdkLZ2iBRf4CwhigjOrasdadIgH7AMrfKlNM7wMDPuWFeD3G9cC
+djkgpqrcZEmoYany1CsgCeCqMH8fJJmXoPgek0Ppo7s9sDtS5l3xUooZ+oJc2TgFjoDQDBlk/Mf
Dz+avTAtA2SLKEtXbIeuokeMzBJ1mXSqE/Hh3EVGYaQ2UH3AZqghpIH3xS/ujSpekaOTGCgPsmrP
2pu2mGzTDNZQ71rItNnxoqgLyE0Yhn1LsrHZOUmX70vLGa4jhCChEZc2rxJyj54Wab980ezcyvTe
Oq+QSxpUuGmzE7kB5pGAD1cLU06DCt090xPBLrsdYkTuNCgEru0WpMPahELfolAVAq6qVKBDLZsl
glbB2bKFAVyN2tqDayMG/RVKD0DI+OGHXROYS1jdAG+OkM/ic7BeJWILfTTIGyOdcwVmWF6LTDRn
04VCPTMLF+I74FHRk3Y4VIF+Ry1XmegMvCX5jruqPEENpUmoo9SibKPXgN95YVt+zBLkebcyOSKp
ieGHybq0sdGUmQlCwvlSyC3h0wBBs6PZ5JDuwjRlFwZShbXvi2RNd1Slbis9KR90UZsnarVh0J3L
hoP3D310CBpdrF0gLtZpFXzYULl6F1aaP92LqKotz/VoXcmfbkWQx7N1FItmPU8kQnazIFt8pnkQ
HAb9xuClCDKBUqVW/FdGlvxmIvVuTg/xbhaCtZ7szHW8pdEa5rGNSvlkpvG2G3zjNRcGlKzLdtiS
W4YUem5gY9+OvXn4b9OOplYvXAEaLpq2CEV5sAgW2Grc2qFqMFwXzthtiIWMmili61+asWoSZZne
NuF67g0FghJ6+TvCa+Gph6bQgWX4ltS0Y0TLK9dHIYLqTR3FERnXwCWqpp4Ce8gUTT81kTJIzlnd
ZVMzGoR+jmrt1zQTMh6XNCq/UytijnPpO/3ZG8fxqStZd9WgI0Z9sWHFtzYPLtQngVy8tYMFzgBc
EYwazR0WWLsQBCtPiTZqwBQNG+oretO4d0EYSOO4w9uHoUuW1FePUfLoFr9r/PK2IgXWnYdl/yCK
MgMtV94fXUXuBNiwtUtNu4aWDviiJhdU0zSW49xRKy1zExjAxNhQszdkdSmz4EItGlRigb5AgKA/
UpOm9Hx+52Xp46BoT/K+ze41FbUt69jeYoHRQ+4mrvcStfsXckFSJr5Ag2I/D+gKpm9RCAAEhZqE
DrxI2DRJVDT93gJ0eQGGiQCp7NpdpE0ANHNt29rC1JwYIlssWNl8DG91XoU3VEvmuwTyRgudfBoT
ZXZlzS/USwdyHg5lELm3ySlr8XBp8RuY5s0CMCXpThbt5kHztUp1GSMFhW2Qlc4KBVfAkASRbh4d
/HE+1wKFSIDWpvaXt79MhnzNPQTB607fpjzvdy6qhR6i2PkZp2Pxo9QDZA686qkAXdrfHLLWewqG
qp4c8OLtd/WATZeaIcdm6d4Dj8wicaFpXxpRffZyzXox2WYMi+SlbmRzkUkEnLYy81LE2wzA8Q2S
UdbLPOijidV6ikjWOFbH6c0ozQD3SBJXKO+DPNKXAw8BeIv7ASq/6GjVu5XOIPPuXbDhSSwZrMgS
mCbWOVlVbcO8hBqeYweQdc3Z2mFm+sQKLAWTLup+VohVaaZt/2ZIY9XekL46HYIaOfDZ2GlzbA+x
/D4YdYtiOzU8hNjNNHz09fYJKY9+neZY7bcKC+EqfARrbbwuPX6hlqeDTWHsMrY0BgP4DtXLffHR
G0Uol2+cCogpNfRzfODLcqMHYDBNQGGNWAAK4XtVo5JboFXBDfKAvL0PrijsBXrP1N+4eKT+ENxu
K9MKxiMNzNXAjopbRvnY5Mlw8FRZRdP55cVRZ9SM3BD3adifjBFa22DhAD9jU4kTuZHHqEXVtuMg
i90DfMSXvlM0yHgO2lQbEOZptUgMXdyM3q8vwL5oQLMideqKusLvs1bipP+MsKIsuAMhIDjMc/uH
x3x2pJcTb5PgAhm0bRfjTb9szajfgEmvXc1LPTXAFXl3JJMATd9G9y2ApBEeZakr38K83oN4R/tl
OMYJwqXjKwOzwNJDvf8VvFnazuF6v0N5KVCbapDnoG4x1Zv9KOPqOoZ2uciGMj7nqio1SwCPFpAE
mlqfdoc5JVsVojiUFrgUZ5IZwEKh66NxD+yqenmgjhw/r3WV28jxmyGUXLk+nBswpL3w37Uw+Etk
yggcuWBFC5rAemHg/9qkhpAbcgJr68cY023sF+OHHeU70ZTJHW+s+MEsLADjcx30VW2aPOSsak94
4rxS5xjH9RkU1edSuvnJGrJ8BWVcCCyqZsDxBlzQKR1CLcUjTPUMMkOPB+FOJdTjrsnYO++AxOV3
9uA1lxz40UXXB/q3uJXaqmrMck/NDBkLqGOKp8xQWzDgbBcxmGG+hWkjga3Q/b0X++kRVafuEsuh
Bc8Yex6LKD7r2hCAQBcwAAjJdiut8qNDpZrKjSk3PWriM+KV0ESLWiTDgMJagcomPlDz081QswEs
Bm40AhWM7TsqO8CwVVffAxcxdRUxT/VWAGnF/YsMyuqEijh39emBlARKAFIhlq7yCDtQypMHNImq
71HzMQd5aFCcAxcROJLxQNLvOyTT1mODGhBZNcY9SumN+5wFmxZRyit5FElqAXEQyAWiU+DZ9VJ3
XOBpM+zJ2bZQmM2GFpgrDKURrZoT4ch2bVdiLJa1q21k77ya0NTaZ6BjWnSKGcYZw/pITYjUWE8O
Zx/NSA7JJkGp8ko2zN3VJQTDaK/u4lvvWCWSFW3kqZeatFufne1OhEcEddIFZbU6uwNVcFr2m6T1
NYCUC35gtuUfdaC2puxYFoKSSyLDSgPITqmzdpDJdgAGaJppHvDnnIgUQZVwlcVY9pg5gG5x0We3
IMMbTY7eXROWMAFDcJSm/zab+tSFJIJdiGXU5TxdenHBVqnWZZupXUej4ixPrP3UNkK8fJuqvNAU
VeFmt0Fy7A/VYODtpvlzlNiCpE4e8uRYRCI7YbXzcRj9FGCfP9txVYN5vT2SnUZ0YWCBRlUnqhnr
4imw+diHEAz2UEtphZq5IJujOvDvr5YlQFHrmQaEzhBGRxoVSLs4KR5GZ3AeJQNMZkiuHJRzj2Sx
tHEP+gh+Y8rUW3qzSGvuHcmjREZi1TIoobVa62JFhVJJ1oBDiobGkJI9oBgrWFATJbHG5f+4kmc1
/JYA4tIiCx/w3EGl9NgUx04dEmmhzYe4AGZoLI50Rt2VzSXIiS0J3sbPMRG5Uz951mMNPp8/T6lf
a/tmDSmtZGvnUbYi3fB9oarDavxOVmarizMHAP/s5Hm2ynXTOkq3+sXCjJ8MwT8OUWrzE9lcH/x6
jp0fqXNUHhxsDYijfbpQj0QFHSidwatWaHdzmmrsvfioD80r+6wst5FmIBOlqeigdaCoVF7UIlca
OMbdNHDKaP0z1zz9v+ci++cV57nMf65IM5tlaR1Ri43HJx5GTYbKW0Lw+p9NbHfMp7TDY2XuxXLi
a5N6kRCPc7M9244mztJk4R6vtkNnpkDskG069QFQ2aeGcSAbHUq3Rj2zOqDMACSlL3GHHQR4u5g3
PGmA3/up9lJ3TfVeWv6Ljx/CO6igpxPgSaeTf3XpofSeIZVxUN2lGvl/TPH/3QcSYKjyAn/32uGO
c2qkay+I6KGI83jTQqd2YoewPCi71LXuXDp85WfTf0xG03r526DQN9uJHeI/B8m0tl4iy05OokTx
JS80eaNDl3g5tDKXs2VEIO7mJmpBnsVK9FVXbJZlbWyNBHtUVxjDl6E5X2phU4XTlL0Brg5dqqCE
uoKK6d2aMDa2WQgiWLLZyFAu2s4rQQ1a1useTKT70GP586CN27IxAWpVdt3KgtkuourD7oGxbd8A
X/fsVNhDftpn/3/bqwb1a5S9mhJfKnsFyktoMg9TsqwBbe2JB+3jnD/Le7PZ9o4vl3P+TCCFiShs
4m/mpBi3o9c8suWRTJM9XlYhKsoo5zZqYXaKrfpxvjTHA2fbNPGwnKdpw/7r1NQxGPk0NU2kg8r5
xl1zORqoEGTuiMBgDkjKJa9dd6m1rEAdgAwvUw+eUMMedS1PhbKRX2uGUFAEgmRLM0xjaYLPWQTY
fVDQpCb9PGB5Os00m+Y5myTb4n3jHakTOLD71Mn5qUcZ/0oWHlbcaiEzrTzw4qsHG6lZZfLBM72r
8gFUXapJyxWnjJBrE2F2JJvrg+AAoPArdU5ual4XqfDNbCvN3/O02uB/nZYGBRqCWalgGfZRWAbR
tD0YramTDt3ntCHDVmGosaqSnebs6w4rO1rP+BFwENSk9Qw1Xb8XKERCamJuUi9q2XC/ZCc/wq6n
RwXxNpTj96DDlijy9P4EQnGs8ajtKSOd0SEJS0jEZu2WhoZgWcdrQw2h9jxDWIHg3+rb+z/s08xf
LjLkQbLw/FJsEOLo99KLHky71988CLEGoZP8KHjaL1uZ+hdIAHcn0HignHCogu9GcyYHB6rEy8oD
p3wj6/pcQkdkRR3u1oLG1DuUnZuV24jkHMRRcYlHYA+Q2kp+uOZjXxvjdwtF6Svo2JZq2RxukSJG
7IFBuBPv3OGt0G22SDIrupWla1+oA1sA1FaoDg0ldlNHrYF/OTRRRyGbg2fEA2iLFARKMnFPNtE5
QNkN/XDfIDK4sSJNXMM8Nq9Gq98xtahNkUqilui0eKOBMR+KwChoiTzPPCCqsqeilrnQhZpQd3YO
ID+fOsmf7HQYkFo6OIm7+9OupgU7tHaojG73xf+zfiYbtfiIgpyp84/hqN5F/lgX08eb623IDZDI
8jjW+Xae1gSm/pz6YtloTJ5dFwkdCUz+tQ/xukahWXLPsgCw3wqKDbINyqVhG/WLx1qU8Yk2f/N9
oACEKH8EGciTSpf/5na5yrLCg37oPZJBKXYpOVvWgRX+RuoMMO48e5fJT9ToNU8258M6xqPx1Ohl
dTSQXd2Mvo1FJcgHFlHhdz8sM1pqY178Bgf3M3cG+yXQJIL7iLxfXE3X91BF1bYe9mR3aen3S9Hp
xttg93vhGvlv3RsPfAiaN4A2IdAF9kOPs0Us+vFBN8t0G9pNdmg8ll1tP45WRtCLNyDpt0Od5b/0
If7G83R47oUcsPs0ylNgcPuEO7tae71XvXgc4UDlanXjPvH8+Ni0ibOso5SDAtthx8Q3xoeOGQ/g
6XDeoNEMNafQ7k7QD6vvQdP2TnZ8GURl+kacS9DW3bUsBpA68VdagOI6EGBGF60ok3NjxNjsW1b/
3jprN03KHwDXQCZLOZjMHbaooYzXqZmVNxS/lLcqRIEXAg414vVOcTOgveYv6gKfeMyvZEINl4bM
tAiseCG1ahdpXboRCvSBf7V2Z/p5skDYWBws9d6bOkJUC4xhdaNW7IbVuTDj8zwor/DWH+IEJJ6f
E5VIGK9wM6UbjSAiWFB/TEw+XmywReG3P4jsbVR8nHXGh2NXLEpHUb5NxG/TkXzo8KVdy2g8MmBd
ueEfIGGzcFyweFS5dZkwCyOkMRAcSDeEcYhKk51RoPFMnWRyY+NsWv2HPwPCHWmyyDlqre8siY7C
rtpvVWIb9yaCZqe/2Pum/GpPze6bk7MP/wYAoCWxV+B38y0IU/NeRqimmiJZZdizD35XJEFOngtu
UMIkUKlaAf6Fru3APRHaN/xhqqcekky7DiXcm26wjG8jHrwR9+J3vMJAn8Iy7TRwZ7xCpdoHUQYK
ktVI5HSrJ6lGsgqBocitp5Hk4IQoAqORFhAVV55CdNz7ZyRdU/cAUaSRTuzr3xjAR+SAlR5qL6J1
EbX2PRDi6Qb/jOAksgR8wxCv3lnMqpEXiC2ohXMdetQW6FUtM/sB6aLNUHtjhJrEeA2OLuNHaqOy
EIjZ9NkZdbEKTGFeKxFp237su4PbdMMJeXaIj3tVc9/gMY/yvL58xTLiMcwA7l3E9yNvwRhWe7VS
FbFfmaaXy799tpFb//HZolr/8tkSTYPIrqr9otKtWLJiyay4O0zFWaoJQH93oLIvZmr3qCNh+1pk
mVggsgoKOQrX+a3XrK0EjAGT0UXadu3LWFsgjV1i19p5Gwkxs2UsQ/zVyciqBO/oyDmNSsVLqkPJ
dW/DIoide7XcWtIrDxogIWfhcnmmMzrwtAJDWei6q7mjacL3hOnhomg9ubHSyNr7Xh3f+4MqaRtA
9QvkyQklnvULeQy2ZSK/aT2h+kcsocceHSQeJdac1v8S459OyWmEE6UAvDRxNkLG2PaDjW5AcNfx
fNSghPm6UbBiZrFuYXRABvaABT26DiDSdjZ+I7dQB82pU9eIwPXYayRJ11065dZHqOVTw//mJnHn
b0tAESFj5fGntii2KOVGXg933sZ04nFbqKbI62UK3ZCXrGz0Q2a6kB3XRv1Vd+SvIQ38GxLN8go2
bVSsK3/LCNwl4x4yV2ragpdb8h9S72PaCnHj3Vigsh3U2mDY3fjAjC2RXUz2tLWlZq2n6X7a+Kpe
VGwkX5qIZSb7tNGRiW5QXeoTcDVKnH5hGL2zDspAPzmEdsVLonc3KM+4fVwR6jTHqEOcJh/N7oQi
E9BLFCCqPkGgMzQ3UY2i8sqTYkP9dNC85Hvq1uZWliZHDQsOSRn154o1FUr5cwcMMr4rF2RMKvbh
Y7mcL2vGkP1V3tTBvUiC/xJKC1mN5C201vmZixBgQuhLgVQOEo0iA5ofqXucYuXVbcD41i18hCbl
goyt6qEzH0iZfdV419leGyaoP6Zebq2MGkBDiZWBg9f4kdGNhlsoPneZjXuOTmP/obbyFApniJvT
ATmqXCCk+0+7A79QCV5/snwZSe0xSwxoli9prnkMhIQQilcHs/CstS1zN7+AHqzb6OACv9RGaJ11
/mQouBcdyExnYyyspZsO5TrBSsXDHiT0T2NULMklI9sQlC30e2J7Pc/QJvoTdicxaPp8Xi40qJId
AnWgsyhzuhJMCi6M2M8Fa7J2Y2sDvqu8HM+G0jkbduRDJtup/hlNU85t8qFmVRWOvZx7XMOrVoYL
QclWIGEkyuTjkCIa2aJeHu1c+g0Ih6Jfky2nHnJ3Wq/a9IX2myKQX4KUWZJA5ScGeXoHNPsJe8ev
0cw/gps02HeiJy3RnoGCts6mBn5AYcUDlOKH9NwMeQnuJa7doQjNXDZdbCLGk0cLMEaWP2WUrQFS
LIH9SCBc44TxL54271Xkdt/aAXl7zY31eyx4fHBPMh3/xyrb46XVgwWnRTW/l61dvFxxPzgl/hap
GE7TqWZx7WC0WFOVWYNKItVDB1cAmTWAFk9iN9glJor2QIfxCuDlHcQ62wd/rIMTigXbJdk1DvLF
qo2baxZa4y1wJNYvakAMrgBkjCrnaKO++NGvIKcr9PIpqsZ2IcHId6LDILTipKvDbKMmF5wtndzc
VCMA4aJkZ+ZG1VMAFOw988OlbrYxcC2r1i3zJ0d21RMir4A31vyeHKMqvwAl5V+p1abtT1k2wzQJ
9OpAq5rHuA/VnJXa0OJBJPbUzEdnXAELZG+p2fk10oMIcG+oOSQhw26s9VeWuii4QpM9shvWknqR
idcOTQV6C+r13T45dx1WqNSrS7O9ImRwR51YuiaL2hn0XaFp1gi25axFQUZ76LA4QCipyMIzflvh
mc40UX8DX7bYmUbljAuzCXsE4AcwwRsFNoYFlJnVGR0iqAIcwgSHufk3v3kYjSAXGjY3/9+nmi/5
x1R/fIL5Gn/4UYfHBN/3xkMYQ2RZg0pItaDT+QDiD2dVWbVcQCghP84dXgJK+qYq/hlC7bnbVzPO
TTr78wJ5h4yk4YHl8H+fJm4+PxhdhT7JZJyvSka3bexq4drG3cgT7N3Uh5iHUHNyoVMaUtfpC5Q3
m71mJdWtgzSkg1TQqVSMnXSoBwcoEC2sl4NpfdgEnaXZRoOo0XlQdwCw0ZxtWp6hVuJzLI2oUqDl
pGeeZ/uoo3Z7zPEkoqvOHQPodYQrskvpx1iZ87h311mdBMvpip8TI0qFwm1weAu6ds5L7JIbI11N
U9HgmL/mnoiv01Q5N+p1nGjN5BJowcUCCdEWDBP84HKdH6YzL+8/zv5iIxfp216OGxvj6FB+ns02
V00zz0ods60BS+gytXHHg94tuK97D9xUMZjUqRk6WXDPTUhoi8y8xsqjgbzaLu6cfkmdje0H9xXi
LUUj9PM0SHAoBaKIB5EvQERLzsqrb1kX0KQ0P+vRuWiuXv+0uXeJPZyUsPhhyk5ekoObKdDDvdfK
JwKkEww9Ulh0RAIm+2wiD7IXzXhFlflCH7AhyJ30BgI9+y5NUu+CB9KaWnTQRrA551b3sx+iDJm+
Doi8OmjY0ndDsBh4RXRsc1vt5xv3tfs8y1Ljw0ZnfW67r3E85Au9KrzXqTfa6kbwkHGe3TmOk92B
99o9sW48kgniENldByD+NcSzDKp5MlqSW9/fxSBjupEXHbqW7TKrEmdqySTN7tqyeqm8EkwaamYy
SQbOClczo/1s6yurXfqpnm3JhTpyXqDookIRD9lozriBnGjU2dlqvmrkcWubSTBQz/NFVm7uPUMC
r2X4+MBpNfpH2+3uaBh9JeAiGsic1l9mNxrQ8KbTR5i/QoYdpQD712U2lWF7k4EXn+ZPxr0wWRig
SURNKv5g5MvcNlxomut9+VaNGQJGaoKuilzoEIzgAGEGM6ZvRZN6fQDRvaLgy/myelf6O60Bbn3+
pn3bawfdF9/mPxwCpOD95/l+/nSydIJrFb3SXNP/MJC1iroO16k51vYBDBtCFdOIvWdCJEGrCvk9
Zd2jmRfZYwrJxoOn60DoKjv07Cyt6i4j1uEAf/ps04HKaO8Xtf3EQXRHTrprGsvO1dtzYjnaSnOq
YsEhwPfQS+NZdEN5Fqrl1sG4AVYEzMlNYDy0rmxvPkivOj8zHsjUG6D2ioooOZJN9lG9K5JKX04D
HDN6kMYm5NwAEycgelhX9+meJgcnbnZAVMRYUJMGBPixaK4h78jUjwgl5rJvtzQ5qk2KU2qVv6iT
Pq6WGEekcKPrdPXOEkCbJe6aJvO9TFx0u76QPx2CNP1eZZ5xopbE8nAbemYPOhF8oVGT0R2QKivq
JFMFicyF3YbyQM1srK2dlyBYRy70EQQq4/TxgQyaB42XoBn1HX0A0Hroh4hLbCWxpxLJi55Y/d1o
e/xWj+JnKILgG6TdhzUUAYddJNGMubYC6RYwmmkQnOq2gAIfKqi/gafQBiVu0R3rPgF0zbybzD0U
+HjTgC8EMZrlx44bFGq7Cac3Y/MzpD6OfVkvvgD1rJRBTNyw7jV87DoKXyh/HenlO2e8eqyRZNtx
BokfRGmDR+VAqW2sAd9t9qYhyPmeOgBAZsL+nVn5tcsH85Wn3QA9ULO8c62k3/qNKQ9h42aIU2Q6
WANt+ZgNUMYtIdD5Qw2HRqn9O8Fwr0AwGD/RcBNaOX4auY6SBFVHnvgamC2MDMVneSyfoVEBLmfY
Zzehqs/zwEMaEQG1yc1F7T25oTriY7ZBuc2zJemPkIgOIHk8gOYb5R3aohh+Fl4MdGlgvkB2uAEo
0Sh2THbZc9PbJ6824nfU8+TLGvDoC/dM/VwZA1Jr1pC8f44UOcQoaGTlRoBtW5a+0tIUCaKozJ/p
rIzcbDoTf7H9zS/SDR3PzTr/kmfTXGs4ghls9yWrN+XYnOFBc0Z3T+m1qddDlmztaA3KTD5zdORM
s+QN25FdpvmiHJHYvdR9XW9d0A+8mEU98Vm5uW+sM8tv90AhQZw3ryY+K6ylYU87EGibgfas/H3E
yVClBpiCQwLiZi3MtcLOL2M3AA92E2f/pS2WKV+ECQ+PQQbZEUBlsupSjA4SLoZYUQfyhNUlgYag
tUpHuQKGKjzObuHgxJshyr2ltFHNKQDUOPKi7x9jYZZrsJTJzdQcQcRmuy0+kun1j1wYIwhc8xN1
0kF4IAxDUdcdtWg2mRkfs9mG+JgtsrRo0/OyQ8TLN7MFcWZBfugkfKO9UIvpOdulQdEuqUkHBHlB
zBmxi90EAGwqDwYCsaWtpETI9pc5Jg814N9z/O0qVgPt17oH92Q82PWDlhlH4mYIoU66y1BrtZbq
poBGX6Ji0eLaQLT7wRbjUYf46xoPR+8Ysyhedv5on1hWWc866NIn2jpeVgewUNarCKi5b+QW5o19
MvRo65tVj6J6953uGMYgXNEgZnHX6Xp37KLeX+lRlrzz4lw1VvDWZ6BdHbsxOehFXj6ogdTfZhU0
dEzAhawkc/dZjnlcZro/IwR84rgT78iWimVvB/Et8w0DYq4jWEataoSIcvbh60CRhUOOsVwZSJ72
YOgF94etrySdWdiqipL7CBfgbOpVZ1b83ekkVNx9lAmpA0gxebRlAPRunc5GUpbjSdRhGQF+f2/c
BnjO3DUeUuuKL236Z8TdsGIugq70v8zjPr2DspzS4Lo5ge685eDahZiieDNHqS95lgpo6UVi17m9
ttOR6bwKlIQvkZcbXxspT8ShHZRg70wq8aY3OeQgUX+hibR4LFF6j9JtnEVtDdlQPJIftZR/2OZe
Oit1na1F2YIZyMaDEiUaxYE+cujm+clt2u/TJ1Zfxa1B9kUeRcx3UCxIn4KiPlWVFjymIHw64Imi
7kIxvCl7ruNtYcaxfXA9UKX82z4ikbGoDNbs8PiTZyz45Xl0XAF9aLvaZmadLBpdQoSAerw4GRdd
48TbSgzQNdOgg+AHKqilmrPNy/JhB2xbe9erAwOxPrIXsFGTOmZbxTy2aUKzXxLKjfBu2APfebYb
7gnfNts1Lx23OrDDi5xoWmdlq8Bq75BbY+uS4+kRaYZ5LTNHWyfqLHKHjzOy/a0XwFLQ5wAruU3x
6zn4SB1s2OjVT21b/rQQZfyZNGyDQJx4M4owWwE/NVy47yOyZ1RsU+aeuzTLUVv8D2lfttw4kmT7
K2X1fNGDJQLLtek2u1hJSZQoUcpM5QtMqVRi33d8/T0RymqRIEdoq5kpYycW0oVALB7ux8/x9Uy6
0TkjAg8U82OKiBz8nOCKn+IfGosi838hTQEt13KGEC3Aq26sdahWZgV3HMTFz4EAAPo3irpDIKe4
Ndj0m3fyswxluU1MKKbkUhiTLREFrBJVAg30vgkIxHSk+KePUaHLKn0pjTC2JUqzWyMR9etwLhpn
7PIOtd6oF4ea50/SZL+mom8f9TBqPd8vsm2QUSilsR/jd8wKFNejhr4gtB/bvjbntibq0wYUghyj
zj+MPK8cX6Oyww8HFO89qL9vIAr11CwDXHxqD3Puo7Q/ibItchooMITCwz2UQX6fq7Sd4MfbPFSd
S5oVvoKlll2cWSpey0PRBmRxEA6IrqEVhigobV77nyB1tUGuV8YSptX3IFKs70MEY97P8UN+Aej2
dqNYggYChJ708hPKwPsrIpeMm1pH+LCGNMTHoQoCRbSrsouVAAhpXTWshDGMQ6r1i9rUwUGjbXrT
T4lvcUZv9a/zXaGkN4XC5JkQgXfA5ZtClLA0MWylH+Db6ID5l9O91qkTuF7wIlIa9QdRr0E4xKba
Kfx9bx+C0ViRu/AhlEBe3flIZGFvOH8nIpR5xm76CrmY3+c5EAMcme/n+f1zHvtOIMyoMWjbZEOG
KHSR5EBeT58xLyJXDnYbFIUkabqRkqz9xu8I24h4McT5TDhbmfVOPd8K4uhdPObE88iXoUqG6sZG
VkENF6oN1M94k3b18SG/ioj/sOXtX0XD2dXFdz9u7tlPVbrQeXMwXw0Tkq6QQq+uR0QA3LyWlEMO
SBhkjvP5Z+HflePgvylz9Uuhuv7UpRJ2lsHo3wAFXr9/p8tKwcknVCrx8SZOpPZiISwQe2I+UMcc
noF9pMasWKL48lEz/VFXXYJMYptVEPchqLwe1KyBQPHU/a7E/rgPmgzwzfvsiYiNiH461OCmyRQ3
pQAXR0lV7lAEnzuAPVVfak165aWNgvqKaSv5+fEdMZpDW/Dpc6fiZfKqNSCMK/fj0GjGyoU8cuim
WhDc0AmlV3T8ytHvRdFDmi70p1ud6MON3GEjE1W+9NIk7zco40EcJRPZggoIEQyJAh4mwsKkvOEy
NBk7pOyQX1V61Hbyq9gryk/86qXvJmqIzEWWg0BVyG/hJsCvhACtXI36ddWJcDXZ+aFWQRgwtc9V
pxfKry7R9Afo0dpguA2y+zBgBQxddAOmbkpec9QQ26DVIHdCCdW/SdCSpyAtagdKUvMOJV/plVom
qjeXhbJX4pJaPVXD517OH7K0IL9Q2A98o9H9DKu/vq6FHeAbfSKDyB9rBfgRDIRijOyGtr0P9MD4
hQ9/fl4mueppZf2uPmRMcrZHbfd1nkMY6UOQKCvD1qNdCDLcGYJEHxekkkDwQ9iDwQZMVCVQ+wiu
mBWNhmt+2E7F70NeeojV4fjqdHrIr8YiysP+x+8WMzA6VZ7ZoLa9oY2Wbw3mYAGNCEU2vcrCHT/m
H+wWv5jzbZxo0Y0E55PzGcTd8ObTItyrw0gexDm55WQISj4oHmCjscvvmrL5DVV6wR6+7ftd/LQ8
KbhrTHEX81z//Vvgr3i/K29K1e30RnEQoQRAeKzFr5ECbjiMa/8+DxvwcWPy36FGBjkovw8RdBmU
3QyoOMQRG+WhLZrWKqR8/BYbyktvaMmbXLX4OstD0bTCVklMfqoGhFbHgIoQZAswpoMG3CjDhDRJ
L0U7XxJeUsEn7w5ln0jZTRGHL9xN4xsEHVWupq70yRV31gyCPohi+NLhbF6c16sb/XQn1FgqGPMX
P9+OHUo72Hky6NbHrfw8ZDpTLAxGZYKwd/ZQNJN91SAvnkt6+CPzUQatgYvtNk7D4VZHATWgBm34
I4Y0ABXBvSFrke+dfjORonmfZ8rXHJ7NDhRM+Q5eb77DDiTe0FH4oitRdK3EkRvIWXVI07jfq4kG
QMsAZdARMRer9kVxw68KPW1vgkD//n5VnNSfDYo/ruEcYdeiEgGSl4iQ8Xv5B4jrXDrkwh0/iipD
tf/847/+9d+v4/8N3oo9YKRBkf+Rd9m+iPK2+eefqvjnH+X76e3Pf/5JDF3RKSXgsKAG2EdUVcf1
15cHJMFxt/R/whZ8Y1Ajkg+kKZpDK9sQIMh+xrkfoDYtqBC6NchGMRirAirpH9pkQhlu12k/kTpH
+jx/7QX7fR8bDGFyjYoVL+Ee1kBpvwHUjKa36hxmns555SCXSsxwqiLvXWUwidqTY9QR34YAwny4
GXFCYxvZmAwCIWAm4h9B4h+f4zdXWWqL6ONXkCcGepZ90Dwbdwr7GOO2dgtMemBk+utqWnffQKaf
bWgvwmOnmVoDj6T377fw7/Kb+Q9ATUE0P296Ip83vaoSFT2LUuSgVXLa9KDHK4Sh0dRDO0TTBkng
AKgpaXYyIlTPdYKkCXMnhhl10JVO6j2/Q0XNE0q1RcDELt9V575wlYX60e8MIqPZUMYOYsXCFaVN
+JxGtWzHSjLsNEhiXlcleDIm5Ka+zCB9RvOqP9mt4J8GxpvdKvpQGgnS6YYPM6me7rowVq4IkTHn
oqRBW+mXhrJsHCIi6ovWIYCGqFSlp40z6EmlAzqfH96ddLWkqMsvyBdkKIp7KMr29yjVf+LTYdTk
gsunPH7I7gJcK7+fSmgVy6Hxghhw56g0y8GahokpzBuINVDafpO7eqcxHxGL4kMei8VXKpSQDCoH
3DoV5LrR9qFQ1HsA7V0k7OmhYGz6FbhtQXeQ+Nf8HCjDEq8twf/Ir/Iv1NHoUsbLj6gZVGvriKBu
T8ksBKfi7azlYO33c5Q8jj44M5Qhqa3GRxVh2B6gXU8Pi3uJtG9UeatDuWPh2nOFObmjxhW7yOXn
5j5AddKAoAfcX/FGItFbPRjZY8s+ECksaxqDAAwHWaT2Zo/Sw6vMKPNHuZNqV5DmwuFX+beHIX3/
dgHy3rv3eCMpZdGRSZsckcv3rcZmZal1+YVKFsOVHkGMkx5BRVGX8B+FYraGMmRNYcPpaKbCzCJP
oJIJDhRLFOTjxPF2kECvzOsMo+qLZDTyC3fCiNCPNwH1x1shNOCiCTWkIONkxyVg31ViuXjsuzws
/2dtlGVptkztLQIIENo7VQxxmaS65l/iF/jh/3ju/ccCMfG9ptGBspkUPd1owyxdi0SXrvm/yJgo
lZlHE9BWSBSJG6LH24/LZ/e8nyB1563MPafTPmtMEECpRFR1QwYRnaGeNmYS1qKUZqL/oI3NhFRs
ZpgS6hf2ciQYAH1nktOnRv5ciNThvi6/o65DVOkNZADDLYhnkUYsddQe9+WmQZ6BzbM1m12PPlBk
tOs7iLfhBn4aGh8IOkkhwmnBnFt1IoHeVRaze8lIIpMHW/gFMRN+X0B2JkKUALTuAulyKy5LcNn4
RnqvAufyeasY2lkXU4gmUk2SQbkrEmXRKvCoSJC3qfogQi53pzDBDFCbJICwaeCt4pyogRrH9lje
R+qc2kfUywUEDThdMj8H/jwUxuqgkufUyr42AQc3qq3d1LEALu6ssTgUsKCg54AUcnBNGWIwDjyt
K7WvH3c1KtBpmgjpxoGFhko/BilGJAQbftixc4OOCqVwUs7O8ftKFmp6v5ndx89NjQ5XmwjPNaP3
NrVgJgdMw9AVkYMYTF1qteVXogoaW34NGS5+9ehugzQNBHKJcRN2MusC03d0p9KN5Wbe5BRAFXZe
LEYVcwSCimBNwY4fhP06wPhUN/vGGA8yKyApUYiM1C12SuyIXRsmKCilLcJykAgLgxyk84PkbyHu
Xd52bQSa+bn1r/VM+5bmXfvATxVYuuwUOQyXH/ILUooSKlF6+byPyPRs6BjQ2zAkiAsYlGAXzq4f
zUOTIWK5m5TqIQwlFnXOv8ZNHf3IB4AO/VEV98j8RIDnAQAMfr3wRwlGDOT3/ecSaSUXuqlgydDU
6PH0m0bdi9jATDdGJkSocQUXizrENWJSoKvlh3o0O2HZzYc+1MAqEuRuxIT1ykIodqCJBdSUHWKH
0W50jbHcsMOsBvlopdNxww9RaPT7J/khpJCdCFAzR1fQy3lFUOTLjRPNantUeo1qcXhGdf1eOIRA
1bxNCUrd3kuvaQYiCSiBSe+l11CbK+58hR6VXpfB2DjdkHXvJridCYU5wH3LifYsy1p3r8pGcJf0
qH8dUcTzrHQylMJFMbsBQkF7lIJq64el9AxWkdbFnOp7/LY4Bv95iVzX0OrAO/XYQfDzKmlfPn5W
CWZEgNnX+c+WXREgFF/eNB2ZgRuFdONU9eEjONcJ8DmI1tVas50aZARQVqBZYL+IfsJ9ys1srvyn
pJ9l2xfG9C4HNnTTFb285b9EW2QAP35pELPgwShHFCdDJ6v3R0uGaByC06hN1tkHP0/rdnIaqnSW
pM6/z/EL/L4R31JEUXn/DT3yIGLV3OkBIig56bLvIIC/4sqQbdxe03E2ngFiVK1Ym0LUT0A+VWtr
aTNGCNhLsqLgL9Cz73rUXDV+/oRihuROxHR4P2FjBM0LCFzTon9EniuAnF1QPBbZ3EAmoOw9fqhW
abdtegDH+SFEmJV904hu3CnFPSLskl2IqfYgV0V6J1aaJ02j9sBPjZHf2r7sz67CzsmkaqDc8X67
P6T5rVzmWx6shWgQ2A1TdcsDRiHPkLFz7agBG92LKAiHs6SDuu1ZyKX7qKYI6hXNVvHr6lcvJy9K
POuoeW18C9t0sq8kpfFI2gjAA82ga0AVp1tGXfFw6XfSZDtmZeUhYNE7VQ9JvDwqH0pWjQIYJFSS
WSFKLhQQbWzSHEMK5/gHhXAAv1edMUvpUYWc/Dh904vCnqdieooTFGjolSoh14IdO7xbggKNAgsp
IzekaWmjsGi8Guq2RgZu6Idk18RFZTWSaNyDnzT0FL2MoDhTTDeJjOg8IInaQZWRKFCLUP+Bmion
zQLyK+iM675FRoZ/HXAA454EYeQB0DS7n8+EynK1hNdAREXEwqBKkoQ55XQiRBiqauVR6CEYLyHE
OvhIL/GSAdBN7Y2wkzagCkNEhJ/roR0Vtv3j3KoVBG/Akq9qpXQf9zn8gaHKXgv0SoDLyNePO4Dh
D5Co9qONxihWOM9KB5JV7H96w+GkKl0A8iP+L0g4QhjXCpome/cjFKCPrY5MyW0XtvKeXxCRAdl/
3gzS0i9lzUBF+A3s/1SV77CP1gNtHIHz1sXu9jemXTNYJSmGvAjlY5B4IQygyDP4Mj8GfRooNhmV
ajkZ8G+UKUD+fPSHJfjskCmLrc//ZCIt/BxN0iVdx5vTMXmQs50nKk0lCA1G8e27Qz/7Wg0m9CD6
jphwyoLyYNtJvMrwRe+v03yNryVAqc5PB+BtfD8tKl30HVIbH3c3cavZNKpycDQ5PMyZaUb0JFNw
uRSpM4UNiIOR8rDzRAofhKD6/S8IIRB76FDmkQcSsSf2r4/7ckjkrWzH+f7hIxJCsaZjG0ywsVBU
g4g4Pu3OwzSPUT3TZDP5KPWilgJRln6G1LYGRxMBJO1hmAcI6rKCk6FL9gC91V8+7vAFMiM/JI/m
EPhQbZRRyhCNI6ScQhBMp1hzUAVahAcqZtXVwK7yQ/4RIBE8qWNwExIRWlX//n4+0AR1wpL0Qxyu
P+8DMosunD4uBq+ugSWEyJqGmqzTx0WpRTYhkxVs3mu4lNJ6j8ggtm/s5CBH4hIcKjX7SOagAQ84
zvdTjpo2EFSbiQoWx6DrQcwnaghbB7LiTeByDrFfQOnu0fHHdV4Tptfvvfm/TmJYDY9pvRblVEdB
2C4O/+W9Fbcv2Vvz3+xb/77r9Dv/wnKF/z69ZRe91ljwf7XLu05+F9Z//3X2S/tycuDk8ECn++6t
nh7emi5t/4rFsTv/04t/vPFfQSXj2z//fC0Au2C/Bvcj//P3JR67O3rh7Nd/X2Lt8M8//18avNUR
fNv3n/p9/9tL0yKqJ/3DMNDNDZnooP+DH/TnH8MbuyLo/0AEUENUUMS2kEqKikugr2zDf/6paP+A
ziaigTpovFQZHvCff6Bejl2S9H8Yqi4ROMUUGzgEtf7867F/hyDf39flkKR0OjtpiiSL+PsoqOJk
UcIGla07RxNqjMLjfi6qn/EWqf3GK3aJldxoV90hvFoLM0mnYSZNIfh7sddDEFSTEHHia9yRrUAX
ciVuMaxbG1SNFkhIr0FuRLaDG2/qnYE8wcq4Ox125wYXs0wLAtBsHmEw7BFpeI4g/Hj0ni9EdFcf
ia1XR49Uam2hJBHkh1D75oKCDcS4JnmunWYrb4Q9KtfWlpM1i2SxI8rVYBzqHBahh1huS7ffiD/z
ryjDvGlvQ0fYr761lUbk69vRIwKJlQ0lRJBNYaN7kl3eMa5mb7yqtr0X2CDcCr2VRl32yUU/4bHc
I4tS1Gc5YnqpSc3eRh2fFbqgunJVt/ToShRCuvx0ukw1FfVJRGN99sjWGGLaruo+NYlXb8Hw0/+A
DI4GMZpN64Sb/B4RdBDdwcH9O8+IgANBzBVjXFqMO11u8gJcfn89I8T07MjTPAR/r9fa89Rn4qNA
grNkyHBAJFkVF3001lJxqGfgypHp3aAWeDO4xJU3zWblkS4Mb0kRZfAbi1SS0aKnTRnWVNN8CcJe
7LUJZmiBr9C3idnZw43iRAdpzRlkYemPVfX9wY4NLoZ3MyB8hPw2eJDscC+/MH0wL7GIOdgMnGAG
VmIjb7syp1wagJIiq+gqOgTLUDpw+pi+AUUimGVDfnCI1VhCZrYmDu3AaneBq6x00bMeKiPtg5lT
NrAMoIsugvMotU1LLW5SyLTum+xZBWTm8xcnn403ZgHk6yLiLDrS5+z60RioNOgMZCCDMEEV6XXf
8wMSp7MHZtxyn7uCIz3oB/0bUOvbTkNTAywD2t2V/Y10mp/Bu5SpSgwq418G1ai66KStMlWjn+nJ
71ZN7ewNQFW72mZuviu+fv7EfHSd9BxYUwn6DpJUWIh4QuToieFra6glzbAwbJsvspO6ZJ8eBIfY
nd1fzRZxa0/OTD8wV2dTNj0vLOvY/GMDhwEiwRc8beuizpQZBemJKXW9BRFNj8jdNaqK7Vi8A/OT
q0bt9QS91x4lbp8/9NlokYEWAUZek1RNx1y3sAzMkxBXSZeYOahTQn2XTaOpIcb8uZXz4bEwsxiU
oQjEQR/CTOPMLhsgOSZw+pBsJac5CHa3Ym/tqRb9Jk47ondQQ4K8eWDGCpamekexk/38qVasLMOQ
IrK2CGHACmK003BfNBs53X1u4lKfPH4/y1HYZL5eGAFsEA8AtMQOHKV0NAdkGFZrzW/AsW2EZ2U7
bFZntPPxryoUQ09VMPAQZl2MfzHSJwXUpkAi36T7zPH3YOe1qsfWQwZgpSFZJzvt/jClK/B7KYL+
8DtPu3/Yj2lXijDVovCjb0KUOzjAOZgT/QkmrJW+caEvwhqwsUibM09bX3QOdUS9VxeA8Vm8grSK
ld7Vd4jmmJqXP6CK4Yk8fP4K5fNuoioISkggBTUUiers+tG0UlIm9einf9nLD7VgyQmbyq6MwEys
0ZIshITvxOupsZIDpC8ttkgJ20lypJVlQ1r7YxYRIxF7+ioeM9af+m1ut4I1/hCf66+KF26yOwFx
A9EUnnXn8zY4d6gAKzxug8U0k04lsAgxzLa25PbbxoO7GJKtYUFfyEb6Qjer3gW0csUse5pFx4IT
BdQ2tjNEP/OnAK700wiQTLN3my8uajOcsTXVfeT1FpvPe9AyW9nXFaPyitHFXAdSCmScUD1oagfJ
lZ15I29BFGcrkKUJ7Nj73Nq5H4C8ClZIAwKkRDxzr7ImhkgRCO7NVLodSGyC+2ilES/0GFjgYQoF
SwTv3kfdN8zJgKEpxKYYgkZYs3xVMWV5zU28MAWcWFn0S6CESqA8YEVRvVoDqPFJFJ8KA9ooyj7t
kMT17wAeNSeMnSy8qbSXUagAnryjrQuO9pX56ILfoVIFrhzzrhCeW866qC4Ym0LCKxSvMErc6Cqz
ECxym21gidfKisd64dEZ/EeRNHiOGlye0/khT4EJmnI9Rsm+6FTdTYF9hVSDKqN60OS1znnhbZ4Y
W7RzmvXCaNQwFt60tuICXe8CGPQoecW2cnNLswV7bfBfNolwp4GYBUKdi4UkzbOBkgJ7egoA8ZCC
6nvnl6uv7GIrIiMIiAJF7ni5z0DFdt4lPY2Zu3pfQ6n1RdtIZrFTt/nGP2ge6NCe+11yp95+PgAv
LSeIVH4YXgz3Jgb4JdS44XfPP7R1rJWpWW2xNttrvWXV3mL5GqWubIFiw4PW2FER3WofpQ0I0tiW
StAtKHy2nra2bFyY08ArL2JUIMJOjKVrHEwIZFZg/oYjDqj/TeMlHsGKKXiiGdlrARqFPcJi2gYe
C7tS7DsUihDU6YhI43AErb2CKNA9OEqd4IFtqGIX+sfP5V7ZiLhgiu6rtEEN0B3buUpO5qLjWr2D
BJsJvVtL2s7fuo2xheCAC6/JVp2V137BPaI6wnMK9urS+aoOlcRaRqFmjABIuSVOcOVvmhvkSqx1
9+jSok117J9FlejwBvlW7WgKpnokKgMYgOCZm9GXUbFGG/VUiQW090b6RWt3sjMb0gX2yjNeGlPH
dlmvOLJb1wIKHEaoz7MYwbCLrulXw8FO3pNLfGD9BPmkSW1ASVZNX1i5Tx554RLWSkpmYcIj599U
r0fpqpd5KAhsbRLYYCWywDhhQAnbrL3ubyxFJ6bZknv01Kj4z+RBhGnQ9dc2KF62xKqswtJthC4g
HWCOV8VWkL3MXVvMV1/0YimIIZWcNDlM95KZvYyPvW4GjmHJlT1bxSPSuU7pAbiy5n9fnFMwNSM+
oyiIIMuLOaXxgaAWKrxo/4mtCpkT2tHT8NzY2hW0b0FZs+JTXPBa6JE9ZRGuJIYigASfdSyCSBq0
38YkXVvDWQ9ZTiJQHsN2HhOIiIzS6WucM38SQwLpWuL595LbmKgC3b8SU/mlbwJ7NXR3aaxAM1BB
EB5LHFnG0/KmVqUol9kMOTiCSZzkO3UhnecmFqgKoz2F+zd91R8Ed2WQXlpejwxLi7ZsWylTmxSG
Gyfcx8+569uvw6vvztZkK0696zbK4+cmL729Y4uL6Rnc2OCIk9EpKLjkAgIGONBjfW5CujT+j20s
pp4SfJztlOCpctTzOZM1Ock1Qr52vUl28p7vGkDHdNesxPHWHm0x7YyyCGEoZjbOvovym0juVp7r
fNnQ0TeQrmbRQg2Mh6e90pgrPWyRT+dTqjhfRfeqTb0UyjnXgr06i65ZY497NJUpBNqgcsettdsB
4RBbsJKt6g6hKdirs8h5FOv02RazF8riOuKDupQ7CSBB2ySe4jXb4m7VHTnv82wzJ4vIm8JPQKrs
9LkKhARDI8RzTfezWz1IG1K4oBkLf1U3xIUkqiW1d6m3+oDnnfLE7HKoTa0+UWzloWt5A1hBas5Y
hvODYKk2uYss8RtbhsP7tRD6eZ9EfhiBXhXpQAaMXAw38EOPhiqggKeG4FO7G6Lnz/vkpcbUEA9B
O7IcC0f9HnUStWs0DQw8kdkNT3N720UPqr8yrHjLnE7GYP35sMERfUc2WsOI51KGjeGq3IpP/hbF
rrdwj7f62rTPJobPLC1aK1ejSeqAb8CWXypMw0VFrsUWbIQ3sLdZW7FX2o4upqlZzuKKoSlMkskA
0XwxSjCyhm+fv6BL3U4zFGAdRQnxcB4jPGo8KvUJC9Sj2je7qkEplPWhl8YdxOPo32g9FEOoimRg
agJkZtF6ICEhKGxGXwNO6xu4U+76DSJDD4rVPwXwrz9/rgsd+8TYovEyKFOFNIKxeLou4v1Enj7/
/QvulH5iYDHZUmDC5qjhvc732n12FdqJpR8M7JUmW7TlTfeVrG0HL7ysE5uLKbfXWkRMJDwUNCzv
UPeqWjOmXbU0gaBx69vhLnLpVtiu+R8XOuKJWXb9qI9AyQwaKFCXNac5NyXxIWxbMw9XXOM1I+zZ
j4xIAuAWqsGeDaGYdkK0Sf9RiA8rb22tWzBP68gKIFuzMWHPY4reZA2z1e5R1mu3m1c9tfLIku0S
sgvmitELKyXSkwoCMFRUjLN8GvByJdFTGGUb3HYrbXwbPKhIT0DRYvu/tLVoxpx2xdBlsJVuq9v6
EDgsBgwY/z67W5ufLnj2AIQooqoZcDmwfVwMaKVUfWkcVSweCLwKJt1APtNT7dHqkH0td2vZ10s9
hDm/qK4AiuQs1k2kpJ8ALIkgO7zLRUzCWWBmubHytuQLngY9NrNowbGiCdjK8FSDVaOfaLYP1YMX
IPpZ2jXwaGhpIEIzw/vxnnFF37QPpbfmXMlselqsNCd/xKKf9j6CzhFkDMzyFZumzqIuy9drjmrW
XwTf0h8be7Blm22gID9Brdr6D3yutT9iEX2aaTUZkKhlyx2436C+lNqoibdUszO8zMZc8/h55700
OGWwe4EjQVMBTF48tCrHbdELsCcHj1MMwoGV+ZN5bstGxS4UcE6MQflsrfOlLIOLojD/mLrKxnAY
LKH21nyqi+Pi2M6i3RrshUdg76BPgbIHc/oSou8gtfxNmKzZifHK1oJaly0S1PuoyLiyip/TaU3t
QlVMZDwZylK85EG2jB8MV8VQQaAyDp21/nmhJeErUAamZJmX5U6jSgA47inqI9L4ex1+F7VNN9yP
JXZt8PEwNHWAFT7vGxc2bUhCHJlcrH0k1GJNEfGI7TfhlVj1nQSV3A6DQt1Or/Ov6qfa2LGTvk2r
0zdbyRfdRgXEBD0Se29EmVljHK0ZYE1C+Vw/R6Zy6G0QxyJaqD4r91A+NeOr1FrzXC75s8f2lv4s
wO9h73ewxyJj9Dq0ezPZxpu/g5+R0aZ4MLSrrsP5Xwy4vo+bChlLEPoi2gvWwe57YWVWhalFmBHr
LK2/MzROLC6GhgG9DhTfw+KAOKOMyOsAiR8rsgwvh4aFOVyv7qsuvj2A2GUDYXT9LEMQt4oIzkVu
kYXQwfP/XbBe/TusUBbEyO2VbnphkQJGHIEaxDYloi03VCm0fXTaT+imdm9jgOgpikzsGdFkhhIy
ZivrTPERUWRnxfCl51QlnaCTykgtLaeAKvbjrEnHyBzvenu0JRlox9CWH2eWAYZAqvv3HvXI4mKh
jHOpGCIBj0o8IBGfIgd1CIcEySyGS9Kv4ysfgBZr5TFZB1kOxuPHXHRZ2mYh9DpgNPmifSNfjB+h
6z/24CdEsrtHN5pftMpMDuQh/L46y17w4zDZfTTxovOCXAQE2RS2B2uyguvK8+Hyg8DHja9WB8oF
L+TE1mLSUUMsvVDSYo07IiXCNhcsjS5fr1o6X+UN7PyQ1pIJKHxQens6vY1SVkB91gfxAyYBBlpg
HrHvsucKr1YjiudtaCC4ogGELAP7hZnn1FqQE4hiS1BuYdbyfYdkz2tn17f/QV5pzRR78KN5Wyia
aJhRZW6CB6sGblVw6G0UAhMADZxVj+0CCuH0wdj4PLKWQ6AOOUhY6652vY3wrPfG+mT+xTdbOGer
o2/t6RbrodwaeZoNGO/GYbZVS9pgI3jD4Jzx97Uk6wX34vTZFu5FCA6dsS3xbH8BEAOnNzUH6pTb
1gvcyVsZ5BefDXlPkCcg6o3ww2lbxmU21/OIZ9N3+lVjRVfvwT71OlhFc116NlhQCTEARJLUJRy9
NWhfiqKBin9gx9hrY4Na2Y2AcGQuZLK/fv5s5z6uwWIfCCsCoA8cwHK00bGqVBUx0kh+FigmyOT5
cwMX8AWnFhazVBUbqIjvA/ayRhuVkcClbDRgYVB7iZe12oDy+cJjKKgRI6yCH6U1SzzzMIEvOyRI
1vXfoENlV9/ZHiFEirrBfmG+9u06tlITHr0dm/IPTXMKJ76qRHM1KXNhIjv5QxYjAntvFF0L+EPy
m8nBOn9lOMZTZxNX3Awm/fk3mvn4sRdjwui1sa0gboUJunlhbYyiQIdFfrAzWh/ta428WGs7XSk6
bAix1cO0CdpB4UeMcHtvjQ70wf/mJub0tS46qhG2tZ7rAJERL3tow2vJhNqg/nNE5qfDUl9uQ2fV
8734lCqrDEHBkoo6kdNxH2pppACYHCCS63sIbm1yu99ArxMJ+cINwHNvff4Sz501PKOmoQxFpeBL
WAYwmhAVr6VAALqtR68tBEsX8+2IotjPzVwa84j+YM+pAod7FgQfFT1IBxm0nmTKTGOYzWoVynmx
5T5MLPcMRSSLYjXx3hhsDDDcIzVIDnzQIzX4I7WEtaj7xdGGUIyMGnk4ukvkIehTplQoAIFt7eQF
JRPAwddQRPsiOSCY3hs3nzfh+faPGgoF1J/9D3JbS0w6MoEprozMnGZGm+gqvQsRbNV2/mGwhy1w
95YoWmuFDOdRXthTZeArgVEFmnOJTan9dhQzAyGW6FfnQDLBbHaZlVjaPQuD8JTM+ig465XcpgEY
KbDxmrLENCltViUFhCMxCpTHajKjW+LEbrRLr6vXoYBVtjNbQyac9VFmlKBlGc7POIPFGLQRjSDB
g+pl+xgUMVM8cz9/hxefC+8QER7g0c4A9+nkEyEvIagW+Icq3JTys65e/a9MaIt8dYB8iUhRQmyy
IsfygSaHtF/LsrKp9mQHQhmhE3aTmDJQvXb2ekgyyrRHT2yc9iYHxq3eQKYQLkO0HWzsYr14J2zG
NVSDfMmsCqArmDNFFNUs9+piOLQQ2dB+NY4EZF1TgXjUFJ3E6TfCk76tvBF+0lPnzg7qryuHOdRs
rad3McaFuRpmZrP/shFUFQlDGT3UOIvFQnqzBjGB+gvkxrawGTA0Oq/fJIj/zvfVlsGkRu8/WCAu
dCGUUXyYXSyDwdgbHVjaYZbhIHIbsuZsFRS8yg03iP544c3qo545o3jfxzYXC6GUFHorJ+qvfHSL
HJjxBEhG8V6QZUtM3Kj9GkfJD5T/rixN/H0uW5iFEeCRYuIBfuZ0LYSsRRH2kvZLuUPYwlNc1Sqz
+wfdRq2kld6C2Du5K7GvWKtuuDAPsPn832YXm6ZWbaFwkGq/KqkEZZYpNeTw+RDlEZDPHowtZUcb
JVJ2gqrOyLL431MLtDupGT3QDUNgpYCX0FvqjQ7UABzR7r3SAqp5pWUvPaGBpLcoavDCMd2d2g9q
sGlCue1XJn7Pu5cuvf/8+S6NjOOfX3TRWQqNrkZ3SQFK9aVtFFw1zzVkV3oIz31u6dLihDoDrBFw
mFDhupyJ8gCQATDyYEoIH4VvrO5l/iEgqC3cK1Z1mHfROhLp0gA0NPw/SqcUlFMsXl4sTQGkSFSY
fMf3Rl7rtBsG+xA3uhNv1/cXZ+0JGhgUicF1YmyGZwjmFAJNUlPMvwCXZDnqtAPLUc9IJXZKtuJk
cGjYSddkttjqRPEfeshizLWQa5NRrP1L9BC3x97T01zlx653g4d8zzaGhWdYja132M8IVuEJVueK
LshSd9QabsgmOQiPK6+Ytednf9FiOM5GMwdBrb6R3egGmw5/A0RgzdYReAJmdaN/FnVSwfiBLTcr
mEa2chm9zCKjA2MNeevd4pZN6ApqC5Bc8tZSh2djkNthLFxAhuCdLuZUlBNXadHMb3N110APd5Ce
Vtrt/EFkCVlJlurRMMyXEYT2/zP3Xc2NI1nWf2Wi39ELbza25wGWpEjKG+oFIalUQCZ8wuPXfydV
PTMkyChUffuyEW2iQiVepr/m3HOsZpBrq/lEk/kacsJBsY1XgOr6i/msMzdYl/EG4jmGKA3wefNK
SFqXZSxo5rd0Ha3GR17YRXEQjcO8x2Zp1makDmhUxN40ZEDQNTS7AuI1O32hXuuJWvbfzB00yv0E
QWfuFzuAlAPqQ5Vqp655ChSpNIhx7avreCPdRP5SClbWzl5EZAtNoB4xvdqFOh0YHEKWJXDBwQ3H
nlqFgAbpTpZ69IzqtjZ1BDVSNglF9JJFo07ZCtI8XaW7LEnCLENiQm4FGrnJCDYj9jliuI0K4VhQ
1obijYQJHYcrIa3SCKzBBnRFgEppR9LLr9pgVRDUjVlqxQny6vLQD3bVDF0crWvQGA/bbhKmCsQ0
tNLRVqHVpvI0Whl4oB1ED5lq2NM4QWPPgVZMbDQvTV9UQIia6QiWUFst5ArCAzrRkElwZaWBNrGc
VjEoZyrQ6LYHuW4GNGtnsaJELoNObO5NKpSbr/RMKICsTSgDd6o90KQFQ3FUQqKNuZFKJQ09kHji
yaFVYwFKM1NDhYGsY6ZM8ghYxWTUVyjtlWwNuCmuPOLUaCWzNBfimZEFjl0ofefaLpJVmoIeiUgG
BHr7QZHGa0jaov/JIbRG7wX0aEuoOttM0BsRNK/mqsZClKu+08LsOQ5jiMeUWikmmZ2iWmKuR8OU
4xYS1jl0jX0jGpMosRVoMAo+dLjF6VY2pULeDx3EGCy7VrsYtSEaSdrDiDVQVypE59i9CSJf/Zrp
kwROca2ok4F4qSaoWmknjapGqZNQuSWZM4KFU38SUXca1tBvZ6jgK7QXFF9gVQSW9soq8OgbbSUX
doZWWoJ4OW41HfK+VT9kG0isS806bi2hrWxNSVma2YkQ6vSbwcxYuhnrQTPvRvyCVNkihC/Ha4Ur
SjymsWHl110XJdJTm0M3QYZYW1lOjsH0yAxUMoKMeQVZvLppbWKUFniuh5bWLZxsUQJfoqhD8WPd
CJSllWMIydgQp9BGOdGgVa1FEgughKnFH1naJliGuIestNiXHd1PBRPkvdqA+1X35FBphLuR4NPW
rUlwlFx9yuA+Qs2xTBXwMw9in7gkDUlcXWV9mIkQqJGpINR2XReRsomhYKB7EHrOhq0FQER3ZYaK
3D1WyECDXCeDICsyYDnoFxPbqtOwpF5WCWbnm2U19d/NGnzBUD4K20bpwVeYVBW+rtS2CJgMBbdW
E/cEEgdtF7r5WDcC+JalWHmOxTBN71OjiFCfp+DE1+1u0nNUW5VEkuMXrFjMZXEmUA5/Uh3i2y+p
YlkA1IDO7qWraNIVtqhnoo63sy7UbAtpgxTXf08kaIHlNUhU18koyvo+py2dCuRksNdrp8j63PjW
Vo1UchTckKNVHJ1GYQ0lYr1u7iELAeFYPQlZrl1XoiCo5DYF/494lUC2YRTsyWR0HB7yRNYSBG3m
pER7sHkqbEvKmqWbkhLd2omxnuv7tusM6mtVakXfc66Gk2PnUtNYy+CFFL8zghWBlgJTmGxngwmZ
BQctgLWs2JbZUBrv23zKI4jcmjg7oW+q3dA/QajJjL0mNkLo2Uy51TmmYYaT12pqZGWrHmI3decq
EsSGocdi4FiB8x5SVLFmNxSf4OcDUDaGjb0wVmBZSiOjomDn7CI6OBrFbUxQbiQS7770R1Mex9zy
Y5OVxdBiV0KMqma+BT1Y/BW7EWPIX6NWBsqqegsySEP/poTxEPlADg/avjEtUAJpVR9HhT3VwgBW
7ES2yh0txDauXLHJBNlX5b4rwZwmTMl9AcIXUD3EUknKDeTHiLRpccDCWzHqLfpEwRueXxPQg9J9
UdVGaaxLgk4BqDjVUC18DGmnTGhHNXIlsw3BqMAvHtZEg/IaAVGht+AY8BTiqUMFbhu0YHCSWRM4
xJnnEZOqM6UxAfuM5kvX6kZ15E+O/SZO48GzRMQTiL5s87aepWzjudNzanqWmJ/IpJZqDOKbItpB
CnwjLaYmzr1FVLnRUy2huVBSAc84DW2EcVCEcki+od61hdLwHa8AoyfVFphdbn4BIHQWDYC28dge
H/FRKAfxUfTfwZ4alFCM3qdrKGY9QiVhYznAR8TOqDrJciPLBffjxCr/VkdWayQda/SOf+NJgBb4
bB10PrrPW/2XQsULmwV5HkjroFaJ/kl95n1rRaILFeHji1ZoK/6iMfmFpqALG8NS0I0GuiJFRSp1
FnZkECrva2jT8DA/d4sdCSsnXOvrcMUbJ9GrnUFwdXAWTsJZQokv3pHV2eBEg7VKqlBsFuTa30Td
ztGtyZuBhADwQX2l++hYD5YyqufItpnZ2R6VJxBhJDT5ptk8a1TbZINGOwcSdWuOLgNDbqB4DQDB
UCsNCvcXts+5xw5SQ8uQUYazTM42fbp9pALpO6IJH40P9VUk0GLf8uRrINrQ5VcsZMnPDwiHRyI+
gEYNyhrmzBY4lkP0w5ofFtg3nQ7OFJpjLdzyP1/KS1Y4vxWccZQVkZo8HVGSgE8FqaKPqhrBZhLJ
LbiMtdbOW6uzf27pPCulK+KxqdmJHypBLw3N+NBfeTpcfcL7zJWDbMPpiV3cqCsUpNwkh29uL5FG
LI1yduwHaSC40Y0PNbzJUTgFayph9wvD4zN1+jpgeKg7ySD/1eGdzGyMMclRDzI+OFBX9CR7mJBf
tN6guI7mOEtzcBJ/bvH8hgH8CO+RqJk6SGHmKZwmGWqaRt2HuMHR903cZPV6Odw+Bydg2Y7NzM76
lEWNicaqD23wyTuiKh/aItcAJ6zMwR/R4SquFvEJ55ca8kNABSM0BhMUektON+WYSUNLGuODrtEd
pNrltbHvnrV978t+6nVos3TBafzbk4mEAtJ6Eoibz2EDzKwEYTA1TCa/rnnvLjB6y6xTfLJmm4R3
M2K1uCeBXNjpyAqtg1BZJH+wl3q0u22JrGXf26WHVzZe/QKO5cIeQV4BzH2iYSExOc9lhD0yAUTr
AQSuntQn+VYPeMtyeBNua7SrdsEUNKi6MbAH/D42CN0aR6bnZUUhsUoI+HYf+bbbqkg38OxG9wTq
b3s50XeezpwZm+0YlvZCKnd8nGaQEjfxCqA8C8AD+TDJi6bbv7CY54kijBC9L6AoAtrEnJdVTMhT
q0o9YM/84GsxPH4e2G4pd3PpCJ4Ymnl/qcCiQWj7D/NVGq5AeXtFfckAjReymgisIZ72HO6Xkvnn
4BY+pUejm21VOjCjHMfhg+GJfVUf/Qh5y+nWwsMKBtAlb+nS43Bs7QtZf+SYEQIZejOXcHuawbQt
XmMX3TDtB2/o71GY0szCZk7km3tr9fODvzS587ylhZBIh64dom/AI4QMELbIQwuJsUOjaodtEwf6
+9LhOL/gkFpE5Rs3HC4DwNVPrwGtImncTOwtE54IUlSaGS886xdWj1vAnkSdQj8n77BUxVJZJB7C
Rz0IAwVtI+oD2cKdh68S+Usl9q9JOr3X0AaIjmbUnUFSZs2ZknQB2phq0x2QAWM2ALPpjYojmDm4
Sreyl22ywHCKteJA99Z0LN3+BRDd+fvLv4IlIamK9gfcr6dzOhnSoGdK8sY9YUgUcSQiAKVsy7nu
2pt4IxoPP985504FDMoWzxFbKupss0WMVLS/AY31Nkj6DWjuopF5vci8nxu5sJCnVmZnH1zZCJVJ
8ibG8CvIqt7B5b1HqnSjoHEDuitL9pZGNZvGuKFFkgrtQU/syMBtivfeFbz2gJC+KGxOccCcfrV4
/s8DM2xTkTNPA915DlxgCXCfYd1iA1kf/LWwoKpuF+sCrSLd4fen1ETDg4bwkzNXzDkRqT5IjHYo
rQHrHAEnFHnRJ2di5GdjfNZuFsydzagh8voTQgY0OyH3PpvRCYw9PSukA9C4AFt2oHr86hhXXahR
Y5CDJ2OQ7WKF7+yOgVkcR2T+uRN1diStjOYZkiaHzld87rQ1K8PTdp3HPbbQEVbxEiXcmW8zM8i/
0NEVLsL9hSZkfTCuJTA1FIHmgRjCQWYb+Jql/cLn7OS+MQCJUnDQ4dbAsZmfvUSJDSQfUz6n2zbA
/vT77S+4T2d3yszM7PDVuQYgW50euE8fHzIAJphXbSUncyHbtlg/P+/emJmb7ZQ6S8ZCgzm6Fl54
zoAz29Vgtlt6fs7dJRjSgQTB7oAbCqbn06UyI5TviAoj3uByh9AcMIeg5r7l8Hu8s/dS77RL8co5
uhQbkYeaOHjgrj2rEEIsQ4EMFP2I3rQXjvoyPAaqIGxIGZO5uB3PchQza7O4RRkNOBQ5+VBsniLg
fVQFCIG/qGsdAtEPG1CoYFzamOf39ZdZBfAeXC1ojZmtIRvGZBxS8oGdCQWtG+ryphhto3Y2BfRq
+SRc2jSY1X8btLiXenTsoCJZV3EUvvOjkINgudtAcBTsR8JChXvR0MzHDmspjxtMKCQh/RL5nhpU
HqGtLgdJF24uEFGgOeyLiuIM58ziqQTlmvUOIddAfEpxPydOtDbtfgv0PVAdS1XJixvz2ODsmIPD
DvpklvIuB9ILUrtouJkCLTA2DVpflurkFwaHrCB2Blww3M7q7Oih6aVAX6TyXqjwaBmkTtYLz82F
a/jEwGwwJZtaitD6PYE7y4kgEvQsdU6GNET+uRipnz3bKPUfj2a22wdDT0U55zOHdDie7dDP1ryj
dHmRLryi8LRAMg/njsMM+VV9tM0tWpidJIjvY7ruwzsNeWJ9YYNfWhkT7wnw6EimoE341MJIrTLU
6gkrAxYvpbaHZCGjdx5qYLYABDU4sT7erXkBgRniNGVW/27dt8C+ZXeSXTnygawVOHMjB0UvOXN8
rWfPJHrJgC4A7EY/J+gKlajRhKJ/11+po0MWGdcg8UwXOBQ7vYv9D+0WWMrNL/R3XXg4YRiM4Xhf
0Fk6vwWlYWIoAxavrLDbFG2skk1d0+0cMfW530r8pXuXKxNcGOq/Lc6vQUhGptWU9u/Di+KDPNUd
nqUrTnEf3vAudgLmOx0tNQ3E60C1nW9GuLCVp++Nh8pbavY6b2uAJ3s0eq6HcLxXm2mUi6zq33sn
37bO4Iebd91pPXKXu8QL3fKqdSvX4ldMam+G4BeSdhdOCzqk8MQacI/Oc4MQG5GkZMpeQWuc+rqO
fUZd465zIMStOdBL3cguGrQefvvqQUs/ULoW3kAs/pzaSrPSjLWWeeD5eaTRsNeSIFyJfu6Nq0W3
+vzqQcXDAsQRYBLorp0B/rUOeI7YfDN3k6+CzdTc0j13Xjjf3sK4zmdTUoCRQ7UeoboG1OrpeipA
IYC+Qj4oEiDkFvjbv/ojP0YICnw3f4TU4O9YOrynFznwQBrSukA8A1YG+ht4aadWocU6hVPdvHCc
LJw0rOGw4j517hF/iV/qdIRftr4Em1Dc4KbU+Y4NNUHr5eEl6ZD4FK5o1HlluhQIXRgQaBMVtEqB
KlADpdvpgAYWQlU1FV+sex2dWdLVsFLtCcoM8KavFqmYlozx2/7ovYD8W8ZUGCNPbK2DTBn+yku1
Tr3kOnV+M1f2Y/qORzZbqsakUqJm4gtdF3cKoH69emPttE3u9VfCQ+vI2gJWfeaxnBucIUXVZuzp
mIgvyrW+AXfGBlxP93wi480veJinl/m5sZnLggYiS0swOuOet0JWO8FpbGHHYYTx5heioKWVmzkw
LbBRHcvFl+RJ3ygYm+nK15ymGM1Rv8tDcj62mQNDClkQQkwkN9YGZANhi+2IN6pBbuUXpnJhbHM9
lJoixyFgKskTV0Oh15y/N9vypCoUbJY8wYV1mx/qYighwgZj0RsDWfAPY1oAiD2iV7J8S54GXH9P
JScEgNuOR2d++w+A8eABkF4yEy3OfDZzwcF0OjTDW5e56avlrmIQpy5czhdH+R+z876NZqyajpri
ixoIL+FThaSj+i1F6qgB/58trJulbopTR+Nfw0T1G9xW8OCV2fYs1JZJA+zJWSCr9xQgw60EAci6
ru12UJYyq7Pmpb/NwW/Eg23BiZm/PUDaQpmzR1xiJxnScTyOTSIMEvlUhnltnAw5wHyZY/X0ef1h
l8dE8GNQP0JK7vT+bKaKAKKmIkXAsznUh9x85/Su5MWbxPQX1vDU9T43Nrus0bAAOIiovkAls/cm
BOk0B10ONo5pyy7b/RJDzaV9czzA2Z1dmJQOZFBfotQ2wekCfcAEhTjzOrSFDW9C+f/aqMcGZ3e2
CTlGIqjqyxiYyX3nih7v/BRvmu5x8PibvuSGXphUSMdDtU5DXROv0+zaNotay/WGHFjXdmtO0ybq
bb9aWLkLh57TGiBqgjIt/p3dn0lSQ2RySA7GvbqL3rijwjcLauyW4egvvPRNUbZZenAvuCsoaUKn
DLEFFELmNRs17rq8ybSXyVgN6IeOhLeuel0Y2YVzfmKDX+VHDgRQM4natNoLCIzQEYx0prIeu7W5
zdaocLzyEHfobUjAmK2vlPaC8Qub88T47PRJfcwqomsvpdsiRfdFqhyuOfGXBgS/M67ERaaaCy8T
aFx0Gfk5ZCbOMqqDmpJ6GOLDGHqjJyGp2qxQfuOUB79CQXC+gIbIeQN5bhoNg3PsQjhKZism1UE3
nyHMqxpvJFp6F84HBBMg/PpiUkG2ZXa+aYIunqlhSBEne/DXc5LRzoaIhTe9/sLhPr8uT63NDnc2
QvMobrk1foFBt+oKvq3TQxBoKXl7vi8NibNu4gXiDDzz3C2JI6JaDaau2RbS1kjuymy0VQWtA83S
priwSsito98JJJmgX57nXJoW1sO0flXYmsSjnbFDMi4kXZZMzG7+votHGqf9wSyCcLgpB8+IF5i7
LvjKwGoidEMrBxQpsLVPD/I0Rl0ZJT2WJlplUID1eSJCyDxO0gDS7mnp7J7CAvhjBnucxEfl/z3j
qkw7czSBoTqk1nWS7KMMRGwAOF03JbMrNKww00lN2fv5hXF+18Mmmh103heD7NLsvgjpmHZZwQ5i
oq6sMA3kbmkWT1NJX6NC0KbgsPLmrbO9UHV4ZgSavFVeB9dRvrVs1SmvOfiVFyNJwLzJa5xfOFkX
zvGJ4dkOKTGXKgvbQ+PqzOZlAwvJYOjT2pCeXnykL8wjciZoxkH1XMWOmcXBA4PWcCkkbxHaxIsH
Oi5d7Be2O2i/+ceD1RFF49nnx4kBpeNwOAjjFSiQnKG6Y+WSXO2sBPFjqYA7RU0ASQsgemeboegK
naU53/CKXzPU4JMAuEG+QOg/ZUHoZZb78+23aHK2SDKEXs2h6pH5+cEDJPIGo9YfIJkLosF+1eQL
LuOliTweI//50eusSWlRQezxoOEM048iwV24BAm7tBeOTcyudAZgb9vX/UGhd1GImp9lLs3akoWZ
hzbWfVxCYvTrZuqAmKA+BywJmk33PLrGMV66nJambRa8SFad5RIsjnQNVXabZevIWpIZvWgDfaWA
tyCbBH2V06VJGgM7XMeokuekuNMBkKBLmaRLlxFoFdCBy+WT0Et2aiLq0P8hRuNBsiBHwB7QaPJc
ON0Vp/EaFZBX/IDhh3eyaP8mGOvH6Tq2PdsWudE3JSi2DjW8Mrd90tBLx/kSxevwHiUdqCktEnrx
T/xPFv/c4mybaApBX1Y2Hkx1dIVqU5bgEAuh7pYt7Y5ZgeJvSxBXw2MJyAD6dE/nNVF1GkaFAm/e
Aom4seLdDeoahOIoQ1OEKIuTeWmvaP8xOAcJmgoYvZp8BEzJDDhOqHDGYRPHYEYLgffqPnMntNxq
qVhwcZygSIPENcCz5/grwZRJDfljoE2+VGMcBeJizhTwemb3Wjr0cSmZO2u//DGzxxZnhyIXtXyY
BBlIAumF69QIXoEeb3B9kY1y1/toH3HS185jqBInroUXtv0e3y5Bymf8tOffYra+fWYMaJCUD1Hv
qpvSj32t9dEdlqFdx4FzvCvWIKHYKTbdTojZgPPLe+fnL8WlBT+aB31WrS5zddJbzDyRboXej8Nn
qiy8DF9x7fy4HJuYvbEMQJwCwNeDKAlBqTf3BGDhiT4n1baomDtOpRsVg63KAfrK7AJtitb3qN9r
GYjQ2tGX09emYHY6Vl7OnLAG14C5KZtgKq9U6yaVVJdEWzEaVmTwa/oEaSwj2SnybdwdxCnxBUPz
ekNemLWL7+vxmLiTdPTcERA3ZokuHxoQjX0xd5SbaMfgwqqreLA1YIn+txZnTkRCJyT5MIu8lsPl
cYd3DpEyQSFT+MSXlm50/nHniwYqaHRm4umYo+dbs4qsEI8tR9qQVTasuTju4PTmWnIUOBBSvhB4
zDAw/zoL/7E4u8eFptMK2si46xjyavUExjEONEhtMDOTh3TFEGYvxW78fJ2NEk0CyFzwaGQe9o5Z
W2tSy9nbxtdRuVNl36ojryyJJyKOkxTHHD9/ft4uuRjoIvm3xdnGEaSoLlGxO/SJDILdNxIvTOPS
58+3iUV7ScaIJNCjljr6XuuljXjxxjgaAf8GR1u/i+VKR9/Nofn4gWeoHLIjHueqQFT1VUx25buf
T9rSMvGvdGQySbuunLD3wUmxkqAWwiCuvVykvXwbH41stgMlvQNWY5SBQ0z26pv8vQ0iT71Bkdxv
/eiWAWsmBNCiCFC00n5XNOTH/v9iQwd+Az2Tc8hunhHU4mTM6wsFXGhlrCgI05S9ijo5RyNU2wm4
rKUDMMN5n1udrWZFcqoLGn95uZwTHF7lOn7XbcnRwDSPvDZ6J0tEepYrLwWw5zcMhgmuMbAwa8Bl
zX2bCvKFYTIYb40/+RM6BCJPX0cBR32CCX29hJY6PxcmZ1oAAhvPDRdOP91C6liXljIl75KBri3z
WYvuf75FL7wIMACdmS9BDNAMzQ4ezh10berqnXd2kFXqwnM6DE5898VV4YoLJ+LicI6szZYt6xRo
7jbFa2WgE5utNH1hOOcOvQUqZbhi0GNGJ5s+OwojSuzjkIiHwug9WpVOk7bbflI8VJludJPe1TFU
9xZmcMnmzK2WiqbNVTYdgPrykbbe0G8/WkbgEgXVlgv2Zdfd7xPh8DOAwX7pagMjgWbC2dLlrVYq
RSweNIBArkcvPXB4vv6QbcEGtkv3AlJ5K31hAS+4vKdGZysoNXVldVP6hsAhfZjc4Z4XVjs0ShJw
ofuA5CwST55f3JYkgvvOBIJBw8GbzS+4DJRE66fDFN+NNbFD5ZPFDz9fw4smuES4YoL18SxdQ7tB
n1qRvanMD4s3k9xNysK1cckCXmvoVECNHBocs3NssZyNXScdumaTV6DDN/zEXBjE+WtjAV6iI78K
VC6QLLO9XxiNEBt4QovkWSI3MQmdUEb3grBXK/wv28iAjP982vgnnrohpxZnK5PTJubcI4cesiVV
dxvqAY12oExxf26Gb6mfmZnFPEWXCBGazQ9ydi+FuDda+cc4/utj+O/os7j58Vn1P/8Hf/4oypGB
0qKZ/fGfO/LBirr43vwP/7V//7XTX/rndfmZ3zfs87PZvZXzv3nyi/j8v+27b83byR+8vAHrw237
yca7T0jKNF9G8E353/zVH/7j8+tTHsby868/Poo2BynU3WdEivyPv3+0/vbXH1/P8X8df/7fP9y/
Zfi93dtYNM3n2W98vtXNX3+o2p+QQwVGEu22OIAW76PuP//+iQjqbE7RhvIBCnbYGXnBmvivPwRJ
/hNRBEom+hc2G7iqP/5RF+2Pnyl/olqC1Dl/bQC7AvXwv77bySr9Z9X+kbfZTUHypv7rD2V2qNDO
jI45CaeKx968f+70cZQMoaiKWDdtq5DBmPGs5cmAXKixNotk1XQIy0prvOv69ImqQ2WHGkRFKzjo
Wd8AL9lnoHaB1LPdC0AZVLWPp0GJxmBUGl/uxkA3zE0MLhNbqiYQeD+C7gDgvyT7jlLDrSRrWwgS
XRGzvC1Axam3Hz/f9F/1/6Ndz3vDUXaFqhj+AxS4Otv1TZhKJg17026lcdWJN6KK3isx28aE3oa5
4kcTGtbR+1G7eUSdnr2O0XQfC9VDlpQbldFHoUdVsw3dLE4DXK9b3J1NeCMNsmuaSB8kNGDavSVf
GYKEd9Ince4rsewqYnqtlPVN3RabsUHWxKhto/hOCt35+Qhn99WPAeIqRE/JVzs3dtexd1wxIYom
azJtaWAelXFljcZaN9rdqFibnIDQIS1uhiGPF26tub/8ZVhDp7MErwdyyvPoKexUqaxBbQTt7aci
YoHU5FesDq/6AfCg7mlKc4eo6CovRt+cgD7MxSsxi3aZEAexqdlyzzZyKjlmC0Xyzk2q+5/Py1fu
Yr7yGsBQnEsX31Dl9+FR2DBAKyKaksayC6P1tHp4qfIxyMRN38Q7bRy3g6FcDfqwFwfoU5LYNw1t
Z9QJCOO+yZ0UjF3kFUOzoS3ob6IVGdOgLUBQobQvSVO9aBG5xaimkPcKi+GqRLmPKmuRQvC4VED2
au3lzLEmqbWlsjnIbZ64Yztsqlh4ljp6VVMayLXgxlnqsFrddLJxNci9Z2wnY/DFfVEqdxBhBXQm
in1d1N9kkj2zDNpPmhlIoeE36JBUhX5v6em1uCT2h+Tw6Wvxtbrovv5CueCdnZdeRDMTwDvUWza0
KPdaY9waMc59bGyEpN3JUnHVqO+tqN4KHXmUrfyDxuGrNQK/0XfXUuQoRfmQifGjBlY9bVqDKsKd
YmnbJPJ7E0H8AJxLLNRcUYl8pquvSS0FpPbNVF2FoHJC7damYulFpuYDW2dH+nilciaqpvMaPX4Q
JTdTwNlXUydjCFGs6SHWuzeaxI+dlF2pmlsPRm5nfb2SBcuNqIW8STo96AVd5ymuLlE4mK3pR8W7
1Wcuk4wdKDp3fVV4ogDwCS33Q5Zuap3cJ9iqYSMEGrJMxkoXy62l5rdiGq+z6CBExNFqeZ+E5U0I
G3cgUv2mMd3RLPh0pe7UFA0MquGCMmov9u26Krq11eqOBdSjqF2bYgH0SbLRabfWG3NDdem96VP8
uXDSEWTvOZplROTN6l3ft9ek1lcxAzTlxWDdVR0XfkHjXSfVQd/Uu3oSHYXqDmD7bqNRxwyLbUFQ
2RKAS4pUT50K34f2mxtJ0JtLq00sAVUvVu5goDeUWCvwM16ZZLym8gCxk2kTtYVjNdL6c+rLnULZ
nqg06GPZVptktJuq3QnEfJOr8M2ylTzfNQYBVYy8HeTsuVUgGwJkW222dlwUG3RlOkIvIednXqWD
4ClhEnR572UR24R976VpvRLC4pr00WPFkHNNt0PXbrI4caGduOojdAWqiv8Jgq0bwJP8qTHW8Gaf
qA56p9ZYhekdyNN8W+rNB7krbkKN3UOlMAin8t7QQQ2iqIEBh9vuNPE2NBIHSBlbEMA21unrGPeP
YSWeLlkPja4+M+kxKtXbTBODaIIK0xB/01stGEfw9SqmA96qLQRacxs1l4eq0vaUDbbRDdtySr6B
9uhlGkJvks2Hkd+6Ru0Yk7Hu6udW1fdq2O40KX+t5fKmGIE1HKK9LDpJgSLqS+lBM3ddQZxMVmzB
0q6oBY462qiD3eLEGxUWVBI8VhX3em/HbArGTN/TMLfVKdtKwmNpQvOjMR9URt6bML+vJtM3mBYk
+fiU1jIoWvrIV1sEOEXmgWHBrafMjifxqRnVVVFl74Ih2gA74CBW94mSelEbv8tqdZvFwkpOwofB
Iu80FG0wPHlWQ99Fqu/BmgedlvAtCs2HUm93igZU+yjdsqqsbLBR76M481udrToT93AS1k6ZxkFm
FvfMVPZ9FG4mPXns3voW+zHv0ZVVQZDCStwWNPXCWO3FNLIn67teVZ+ZXNxXef+UC5MIfhQBGxfv
qjlQnNsHVIrv+is9Ed4HgsVl6u0wpNs27Xd1bOw1Vt3XmfrEPgFiEuwSBUWIFEXmHvCNZ5NYtwlt
XBI3CPcyEKLJqZ3m1UtB4m9xAe8mD5NHiLm3PghaVqFRXvWa+RAp5PtQgWutsCAoFxorUS1u0rr3
GJGuOpK+FnG6BZvcHqiDOtHWLC/ulZYCIiWLT8kYPoCQPBDTMiiMci2oreka6hjbJXclVPhZILeD
ZJssfjcTlvhxnb+HTEMDp+KTqcrdUB/RSpeaVwjloeJRmYJXgS/OCRUXnZq53RlqIFLw66HRJXFj
tJqa6T2r2YpaoD+pZfUWleJ9IdPv6BrxxVJ/GGows5Xau1B3EAKW10JjOPKUowSRCBsxBRRvwA2D
NrsCEaqEhDu6AYLW7FdFDiKJorcF5W7SR5sakx+L0LQOO0dh5X2qPtcG3aIPZTeUwlVfpK5o6JtQ
hVgHaZ5UKVtpUbdGG+RzIUzXXcvVCqBhmqi1HQ/m85iH31UCXQajumWWtKvDyKO7QSruyqjyZJEB
DvOmkxTuqnAtjRBBVyxP0NkVeBupPUqa25tkjwjYmybLy0BaImp0RfoK19gYkJjcigQSDOmhrOPV
0OCMyeLG6keUougd0brVpFSurqW3cmddSSqmVmqdqpa2WhbvSmKuujBZEzkIUyvQLbpuyykQwuFB
TvWbsM02Dd6Bn7s389TdjwcaSX+gQQE8Ar/8qXuTlbSnEDGyINwmojDyZPamG3bXuTLakFxx5aG0
RyrarR7ZYodUduP1za0qvvfCg4piaRkhnkHI81vR30OR4Z95QHcSCP5agBh8Fjy0qucf9X8wNgRA
5WjleOx5Ehvel2/kJJb8+vt/R4Z/ovMCqU8INgEahx5g+PY/IkNBMv8E286X74q2GpDEo2z2d2io
Kn8CDoOAElEN/ocetn9HhrLxJ6DXog5XVYeYPaopvxMYQhEPQeZRzgDpMAWoKQNMZiDGQCvKV2vV
kQ9djmJNkH//TqocQslyHAak11AJFtPmLrfe2j7q74nmj02eP8qjw5DBu61Jo7mFQhqvFIZpn2jq
JLkTyT5qPRw3Y5vl61aTkBwd42Ifi+I1zVWQ3rY9OsXUe4CBFGjK7DodhJ0tiRq7ZYOx0zpSPUpS
7mipoDy3CJ9tQxkSN9EHEKmTVHwDsbtdsz4/pJ0g+HWBGm7z/6i6suY4YW75i6hiX15ZZt9sx7Gd
FyqxEwkESAghkH797Rnfuvf7XijPOBnPMCCd092ne0SyPWbDXpGaJyrdRqg5YC109uZ4zfWIcS+y
huyHcULIEMPPVY7mVoMSuhJ4JvfOetOq/8nSdDooLBvXkbjwB+oE4jrRZx26cXiWgctOpqvZqReS
nVL3kHJFqmlJ2M1ie6tUAtn0GiY9IvlqFRzU/JHUEXvSLLBnuDTWsuKk/tL31489nl1ps3y6c7Ls
pylbEWuv1RGzaw12ln6uVJaggIXkodSTK0qHe3pHW91u4Z4cFI//nw78q6Zi3j/esmgZ6kS57hyV
pjs36AWWJgUFJvN5RZzmKqxjLrQl/i4zdZ03Zs72pFk53NpEOOcySZxDnxnn8PhJ3B+uPoK/8mBS
8PqEJVppHeSJjpPjViIdzCWGTc1FBam5uCqOjivBBMDk+Fgu5xtT8aaBi+X7YhsEr/c22M7L4D6H
5IysDFdjozLBjaCUfjHNrIoVZqG7KJjpS+8s67mPQPm2yttOWF+9MvQIIFob1sfHQcFXt0QyxaFb
ntzhHoXYsPAtbRe15ZNxKhRkrdPHp7vH27YR0Tsi0gEG+PCu/VSYIci/32aQzacxDYfCcWN+ckMD
B04mmyqqM8S4Z2O8NV47PflNXBdR42cV6ZlfxSiF4cSJbzHIhvT6/WnSrKf7zpuGm5LJWsUjGsZ4
atw5T+p6l42zs2O1rY+Pg2gjAN+PMxXajkNm4YSHdsVUmxn1/LyE+yHmGzT7DSJMHLEZQsf7s/ps
DxNFdaVreEaUp4MtNXZ3LIKNDfGX6drcD1AG5f7c4RpMAWIWa9OaAy6ntvSzqM75sHi3aDx3hoZf
ckrgLLoe62VsX2N4h277aQrKBXOatLX9ZzhsBe8xkSsTerRsGG7AqIZS6dDBCceWDS/XCR/Q+4rc
sTmRYO7R3sbz4fuMOMNc6TqTT5aPCTo/is05YB9L1KU/HU0g9tfp59CL9PL9CIbLu3SxMMjwuFOG
dUzOA5+TImm8V4YhBfTeoxcdJ5PZiuhWVYkvmxKxlO7LsixJgdbr8SC7P61dD3P4/eydGtSMY+b9
8Hj0Y/bQzHB/ojcs1QJtYfxrVQN/ShtME66oHqCI4U8RS1kFwSW0c4+Pmnbk5wR69fo4ZCK5JdK8
YPLXPQztED/V3fyVtU5S9CIcdlmTyKdOqBEyHoc5wS7ox+HGpxaTkhqDJI7M2u1qOTy/7/8SM1AR
dA0E+TBs5BcNt9m4CwuTJOpvOvyjJIIOgoX0Qke9/DKLbYsp9urnZsB9G3drcFo88YavqNtmNaAr
NxZodK80GvSfjvKohDWrLHmc2dyXQ/CKKu+Ltv6ILCjDC0/H/uvc1V9x76lShGa9JeF49J0wuzQj
On8DU16IFqPlbVbLpV7oLW48jmpsjV4YWf6ZlsAI3tf6yDuWVdqzyRW6nxTdRFPOPhEV+qL17IoF
A5yPs6l01pwm7A9Fskq6X2ScE5cOt2SRF5w1e8RC+RNm1e2LQ+K9w1fvICeXl3Vn4c49yPiF1937
yhirJDXO2Qypc0aUbm1zV6RgMaMYNS/UPEOIUe9uMe+zVYjjadpsF1F/ulphzdECoQKMIw8dU//c
+00uoxTr3WP1XgYy7cLV7MKl72/zSIcfTUuiXLJrb/xma+BrvgnDRrxlmo8FJNDAHqAE8cZUnh4H
P67Tbea+DW557wTNRBZaBFHdHrgOtlhA9mEnpmub2ekq4YgOuDCSaJzm9cxE3eQjg/e4Jiu/LPMw
56up/WKZSPzSS/Ea9UofxNp5eYIRrOLx7gkcguGpDuvWkLIGqV/BMu6T1T4NKQKWUh5g8HyQ9Kwy
Pw90yK+Piy+FEzrS2rG4Tn/YPL8RCDsPYeZEBfzJ5WmwcsJtTRH0irStrHPUc7C4RzQoAVZGLI05
jEX6X203nOOQh/9mhbmo+LNPHNTXfpOWYkrMRki4BrMwUVWQrs5mXESA5lXiA6VuMbeNvKnAw/qa
CvOOeKofdWNh0NfNyxme1uuOeZqXAW5exLYmh2m8+xwHzOyhr/hYgSS73nwBCDtdV90hzbyO5Xao
E5wBvq5PbdghuDWR/GLuh8g63ckEZqusCn6utPntCTu+u6E+igRhgoGztgcmEu/IVmhRMF3TlsSO
5mWh7oVlBrl8QWvkl+sfXMrdDfV7f4tmD02fhfgQI1RJQN/gmNYee7gzw1C6xpCynvQp7QSCwJcs
2HE7DLs67sePddb+iSzpJ29E//u/fiAE0aiJ8iXsK52hzo0qfVnrTUZ5X7T3dZ7eD3BGX0+eTzbM
GL+M6Z1OCuh8kmsblMhSWH5TWH5yfiQLj9+z1UEp5E/Bs9/iXzbd0u4DqWE/nmgEIvs+RQG3BrjM
5fgRZfhL95hYN6id/di0wavXSZGvsdkbR/pbaK1bqDxxuD/VQni/d4R8Am2HoXASv6dAbwQfcxo0
+sfca/1DpjF2zDq7QA3gF7JLxGFw2yNIOPUSdlZd1x58gm1kc0joCDkSFfZmwD5okEPP/hD+xr2V
xQdi+bTn/uDtUJ9mqHlCF472SlQMJQVsqBe/0H0dlnRJknPW6BD9u/hBYHVePtY7KgmGPhnZPlZm
7748q72d5nNL++HNcdlcwEbAPmW+abZK5yFguz2Fd9Zro6Zj6NTydz0PdaED1z9hUHw51T7sfAif
diiaYG1lA3trXOeX1RTwAozuv+QIbUmQijyAH/6ZYTrszJUvchQ34i312g8d4oaIlsDbrK0ZP9rV
vfMkESIKGERzvfg7Jjp4a+Y+2sJ4Hb498Ri+gTBCnFK9dMcpiipIz9PKJdR7dtLJexaqLZcgZbeg
IXrbzIaWq1lQLSPDo2xCl75YoDBnBBvsZ2CgCWujnymHJfgIH3AosWr1HA8TlGfMZ7/rMNgLikTG
KZl+r+u4CUhIEXXmy00Y63xVnfel8TSfNX1aaswQ1laygx6AcLC1n55gjlwDmVx1tfAjoicQu4Af
XMy2nMNapBs8iB7Paufw2E5Ay0KkssJKHEbLYeENLdy7hIxOY5IuJ1z4FCs8pGNrP+jzOkl+YHwK
tivHKRzT9aNLvPuOECPwYiD89NgqHB3Hp96X8OXzHVROs9JXbAtjOWl/KON29PddBqN3Owiz68PM
bocsW2+Ir0gqGMGFl9DM4SWJ6ZLrJRowFupFO5Ol81lFCz78ZNunBDtC2a0zf50VtoyRyPmoqOsX
CtbfB2rjw6NofhyMYkmeGKk2a6QBeMM+f14ikAo8A5SuhvAC8YnYKC/FwsOJEhs4Tp8sdoOv+w/3
pIP3OHJeZBj8rGkb70OMDF2DFohyI92pTLpBoeho2Umh0WIwgPqCq8E/RoX6EWNvy0M6Ab/p1/ic
+qLfdv/30/2LRQovPT6e//9/ARPMUCKAQgbe/Exhdo+KchUXFH2iXFxecSyWwCBMXzGP2iII3Hn3
2J98Xw951uKkwTGellxQgS7JCI6SQZPSW8YCHvTTKaL88F0njJrwX6gzkBQxms8pa4vvsjKyCNho
W/nqwEju6dGFtuvwz7NpT0saoFJIpmwztlb/QC+jf/iu2SK+wL+FbVio2HdOj68SxvZptQwpK7Du
L42ip8dBaZ+e5P3wH8+pWOwa1r9T4ckixKV4WBy5T+KRn+29j2zC+KQnj506k5EiWvGFxn7PL49D
SlpagQ/IaTfClfG+f31vYvc9q+lJgGQObGIlFkA4r6/k0C51cK4nNziPlofnx0NAlV4FHVUOWb6/
zUSI+oRm5EdTZ58DbUAC4q9uGkl/cQ9drhTqXgSxZtu5sn/D1OFhJKP3B25LCci4+rdAysJVZ+lU
TbRLqhla8BfTtfYa+RLcwGVGMMEPpzP9c0+GzXfheH+UML5JgbBuuVBREc2zus0raU6yNydppnis
Ou5Xhoq9RMrMsdVO0sJOcMf1yp9YrZtdnSJmZvaD6cLWqPquvO5IwiDV91MPNKHvawQ1xSw+KtJ5
ZTAH5JmQ/pde1S98ccvJUbCRroNM7SDzUUW4zvLFejFCTdRctHODFoY1/Nl1hZen0+hsADJnRRri
baikQ++VeD9EMntoCZD9CvrhpAEp5vG6TNuxc/pn2vakMChBC5ut4iPpmLmOk403Cwmc7Zw4x04P
9cZdm/GjD4J97fjxi856bNYREP6bw7uuwog6sglcq+WlC7zCVX70WXdgqzKWqNdhGLC2O//aLDPI
2rDbGe7FG9rQdZ/Ww09uXXKcvRmX9aQQnJNpQSva9MN76PBL6PrAhoOkDAeTFI8KOkAOa54Jb9k8
am46Ag4k8wQEv9bj1jqxezC+89cQ0m3dSA8bg5y4t3SGMjtZ2murwUrJFfHvA+Jtyimw64asCCi8
Z70A06aZOozLCGo0GOeNQhZyTKYnjzn66rQIdOljUfYOK4V5HkDQxX771Nh5LnoPhWqW1IUrQBOn
3kvq8JeJeK+ujyEvhTI6j/4lZC1bSt5o2L70bfsqovoPwaxeEE+II7bjacxsVyDI48kNp2cS5qDi
WIFs9GNLU1GmLsPuLSFWa4M8XkylRdU67KIaG+SpdmkVzhUV42FS7taA6fdAHpVNIONdb9NfrbZY
nNJXl0fPqXQdxIP4eV3LH1w3/tGp7alOOmQ3LrMpktHPucgkACAzlW42SfTQ7dbxYJ4+4MwcM80q
pXn90cXYVAb7D51ECNZAIV7JM3/qPvbLfvLDnDUZrG4XdLMqSHLIQfwiILo5d+On1/T92cW8ognN
r8RZglPsgvJb2tNMQVlYccl8mlVDOpUIQQIW7dkpFywIES/kPwVrcmkQSoUlpzalmDdDDzhq6L3C
Cdblmol2KjMSwxcqboYdV+MlbqMxjyHd3Pmj6XbNDEFxW3sw+2K4Our4jXYUPb83qX0yLM7LFLJf
iGdiAPbsT5I2WFUGtqkThxzm1CE7dyjGvnavGRHeVTvu7ynql30m4s3MNNnXBkGCLm/nc0qcLRvJ
9j7MDrZ1pacRcNs6emK/4AYUg5zKnrk5BThWhZ/Irk037dTgzWK3U2a6BPGPCU6Rx9n3K564w+sa
w3lpzp6yfsq+Jn7trJMns4mvAwjGHK6S9uT4URH683Z1WozYDABSJFFF681p0QbrU9ciJ6pVa4mm
1UV6Uumk1n9OPQpJi+ammAVikCJ0lygC+zJIl4POxqGqOVhh1k0sb3T61DUdz9OBDTvTR5uosc+c
Aafs67otR7mPEipL3wE/Pa7+W9b30Q+W2mgTShBgYxbCRJt2Qz6aPjurPMoQ0kIgxj5YEXhVtiJA
KZIe3QG7QhkSDE8IEfmHHuPf3VmhspkUhS9gpZyGUMPUWIO8ZUaYzCiOlMADFcIF0dRVQIIxDyAM
yLNRoBMx/JIM0UELr2q7Gj2tqLcoh5HMww7TkA1714U15QTooaCAQPKFBSmaziXcSqFR4XCXn413
cjW+j7EX9pB6OCN29vKa+92uS5ad9CM8Na+IysocDFO1hu91LbduisxMAuSwab12exdXVf5K30Wq
/vmvteU32bj8OYVpZBf123ZBIgNngDtaAH1J8HNeJMT8kmNwAUzyGskKYZVDNSWA+qDQ301eeOwW
dcyUU3aIXC7ASQMdcGFU3Azey9o4ZZ0108vgN+DxaLfPpgSBofjdm5SIZp7YwSfcP88a+VDEvSWJ
/+WCg3bG/mKMWoqAQTs6DP2zbpp5MzvjcLDIrCx6B4P8AN0AISeAsoJeH5JkuRDVnVhQR3snS7eI
Ml4OGaFbC/6uIKn+xBYFun7xr9E6vaTIWjoOrahCmqjdkPxqlIsO0nKveG64OSBpzfl1lz90CeRb
K5Vj7k8u0AoTJwftLu9A7LuyS4cPx03Go4hyT2cwg/NchqnoMURRyRle/DBZ/8Klfc869Vqz5t/9
HJRZwt6Mb/6NbkA3I03Y1nTqSozzL+jT9jwEYK0FgK2zJv5ThNYDOIjT8KbyuiG7CCzKJ8aGEmAn
cmZSfx9gEgjfPWaAbLBgU1cpeQ6RAAZmASloyDlTCcRpBnoJpqHR4imE+EIiw9zjooitiYrVXtPJ
zw4rnV4kwsA2NPtJPf8iLfqEPsG8jJf8YHP/1eowD3gLotnHZSAnT5adwJBJugxbgAMJhA+4NJOp
QbnI3SKm/hu15k2qFIrcITuSAFGqsu3/2TlMC8mBSqtRoh/0LSJs2IwxvVH7+WTSGjg0CFO+iJ3t
67lii/nHY3IEHthUJhluXeBcWlN72xVJdBBeVC4K10ODNcuxGuktoxWbZXRTJI0JzPyHEzrV/rlr
J4C5tZ9iWUF3usCJnfPRvJte5zQMMIOR2Wa/ZmRGuJ289V1rtnYIT3qJr7PrzAcv2vsSAgh/9kaU
xXIABQqBgSPZF/D6CXtewJAYh2jMNojFrRn0BbXun97qAhVamE/Zld1rqcaBeGucNDm60bJubK3F
JrADhBQQpVu3A94toQuhPDyZBuS13ycQ2iw6z+bRuerkx2JFVwWd/4qXexu6Qe49lDloDVevEpA/
5o2Igfmjci58iGJyE3VZ2STDHywpv0czblF18TI1wVw4WFAKleq/0NH+XRJc7FB0F0y1Ca5hBZ2V
D628zU41mjao2dj12kkGNJ91m46NOneIerIdqIZeTrj0019g2XgOZ4e/ZB3igjZeX4o4upGUr4Vp
/I8YmxiwHbDlDoEQxOnTt5ZnwXYUr6Pg0U9XqL8BsLGNrMdtEMr5yjFrt8E5+ztaoDi8fncXL9vj
JnmNvZEfhG3QzMTjVKCwTosa/BaL+/oATQ68fkSIZQICs2gA+x/qSRWRZd4mU5s6tjDH9xgrAz/6
QmxGCTeRv3Hkfc7+CgACUE7FTPNax8FBSagEJwb5Br62D8oFqlzC+gJKvLNB+zeO6zXrIdsc685A
rMZ+YWn6ShPigUVmzxOHwNDmRoxNPhCI1KSZITRoZvs6EbWF3OkJ+W5oeHoHiGuseF5r0mz6grZe
ztUiqznt0kOEyfQcewYQzFk0e4dAqoGswOeG/m3hr7KSdEfjVVWN7KGuSz80BXIgVgB+WJaRNyIE
Bo/GuqyHmO6tdNz9gK1fK91t0aNdPWjW9mnjb1JJ5y1QBZLDnCZGDWwW5PtBuhkm0zZ04mkLsqvM
aIzKrnbZ6xLcRNPOh0FEww7SKBBobb2Z6Ir4omQuDFJtf4Vxv+YNCT7bhIlCMPfS9Jt6QcIgRKwY
5AenmHsuJCRzP/6KUXgW1ltg9djgI4vIRaJiOiGOcV3DDfPcbThzOHkkFs0JQO/QXXPVD1cDsqro
NfL6VMbnCjwv8CI4Wd07iIiPNJ/q1Nnb+S9D4mHJKR8qPUcnarDxxnpZioaJUyzG09p3+/hOJaGb
Prdx/SdoAWB2RPVQO3QHGskgF77BfQRJSzwBlgF7Is410jVx7y0f1qqu4p5QOQkNUvxG8jtpEywl
luMCnbqT9uDmHHUUS2hPq05i0FIKq5DDF45A5bOPFfqPK77NUyZHaN4WpEQ30Ta1/XiI1xqJ0bzf
Zy7LEF7ZsqKGbIvobqNdfg2idbzArqZ06g72b2lmim7mGzK0X2k7jbdmFRvBTAqoQErsqG1XmMjQ
gmPrqJ300yfwPJgHQGzdPT2iHmH86SjI01JgmX3MixaBiWUtMx//L1pzP3LwiySbc4EMQ/Aa5v1e
K/UTRTQ3RszRJo63ISX8mGQGA6xQQOKje0WM73KLYckq8wHKidSUqFPDfYKeWmqT7gj7Q2MrN2AP
gNgyyIib4OKGoLCcNbKoDhBWOsftR2AThoRN3LFoEfuAZHmKnjKvHVceQj8D2t+3B58SdC5+h4Fs
6WDi3Hfbre0ZGML4TbrBvw7RVExiZq3jMFap2wttHHDowCeE6EG1eKAfo/GlrVEqup3de1K8OSiQ
8qBuw3Ifew5E2TBP8yeNtTClSE6Npi/PjFPV9HVzcGVYwQTKnMAjA7RZa/+4BtC9Lb4z5859Y7RR
gD0XB8RJQlyVkZ0NGXIDHGhX708jTzXcM6tfG50Ft0AatYnqFD3IAN738RxPt7GIuzqnEQoGx1XR
scnitXCNVxi/Tc7g+lGvWIq+FY+EC4UgXhRxl1PHz4+DZfOHy0O4VRMf0qp0xAU8h+5zH4fTIR4H
8f0w8Vd7C0Bx8Wa5WZjAvMU2GSrgF0Cw3Jqj6kp0xVIa553PQagPDdjnHj0VqsxDnaLP7oUGTudg
xQlbyA86vvRHaxcQrdRNybG/MzwaMX4nO9TzXngd2q/QypOIWg8P083chkPpRXQqFtWJ3FoeVPWd
0ZZc10chCPRK95fLFFQFyGKVlbGrfksgv0TwZaE9GkLXkPa3kA0w+XICv4AOiJw9opNCNiu26fpv
f2eg6Z1PC0P7y+9NkkNMbirwf9FmrUfxAbjbQdMTIIl76ivEXpKPYWmeWY9M0nGJObqPqH0GvPkU
SxmcEtux59QqrFfJErJzqFtz6+T8IVYJLbyl47Nf/73LM2JoQq9iMfKJOLsY8tYN9vR6kyxi/JDG
7CNos7eEPoifGQZN4KR2q/HJDUV1RZFDueTGyY4xjHq0QL/2ONA5PRJOiumOERE/Jgc4e6uCG/VO
XNL/WUKEc3T3QEo1V2JN67uGI2/WIdx/w6bDfN+uMOqL4jk5t/dD6ujuOBKxG1eRHBFt18BMLApf
nLtWY2nqnXZmeTJ3BiwjMDL24ILQLlCkPa7Cx0v4HXE3nkYPRHBBXhZOZnx7KaamNWq6KJMJmKgo
Orqp7iWqGUwP1KhZ6o2fjd6BT2Q8Pg6MWCFyoFddCSt5H8A0oIAyBER9WgMoIkqPDU3uQcoA1AUE
OjL4hl0PhcllUGt9MaMfo5sUWPnu2gJjRugj4vkraDDhnwKeUIPfnbqkDi5ebMNLs277yGARp9GK
VmIyTdkmIisfr/g4OIA9S1FLFFqj19UgDTP3lDk9wyXTHldTtr0fnUPlzxuOzJeKiBQBgKkHBW6j
bPH96gp6xDGavA1ntfdC6hrYgJvYsETlseaxyOrj4/1mbt1U3+hSF3Z98Tjv7v28T5vZBLagoThy
d0JtfteFWOCOSDJZD0MCEQkaHWxdXb1ZzDBexQStYpgMd2ia4XP7GOymsGc1ZoGI1DuIbBmvdeYh
C4CREELzYUU0r+4hOV6Wzwwy48q4Me5WMmWQnwMTxly8PiDo4pPMUuyiO5679ne4eDTxBvG18mmu
ya5WCHhGXm+Qf3/0rhF1QdH3H4Ubvz/uBqaiplJg0wuSzd4xYKGH1RI/CbqazZzNiHeaEnpm4efj
r4ToqM8k2Q93ldF4Fx2hqYHLjpbP36ulct1Tb3qGN7v874FA4Npyrz06xuKXjKFUIQoJJzPh5wki
4vP3Ty2iiOekqx7fweNyeXwRHJqJAvpe45UuQx83AphD8i4uR5gcAXhMbREPTbp53IUKIn/sx57y
r5L2kOqK8JLeD4gLrjcYGVVgzBAkGmXLro/ZfAQ7BnTbD97SBeNAazCH534K//putG7BEDS7ue0T
EHrMOaNep3kYAFiyTexsAeSa90EOpzRwuhc9Qe0uWh5D95BUU+eCP4NyZvu4OIDmgd2Hql78mbsp
vnYKQKACo4Nz5JZUufHOEyNSedt+i5Vq+D0k6YReUqKQAtabm86wDaRt/JA6zu4buEU5elILOJrH
souGjh2+f5HK9S9zaL+NENFXdqqDhumuXs14eJuw0UTt9KS1FTuI4jLcm6wrCO/nk/DiIIfaxt15
/eBXKS5IuDX2Mao2XL4Ccre99hu6H1U6XOY7/d8gDrKYIvj+qklskZKcvkJ28Qx5RP8pLK++Fzld
j++LF6INC9x1Pz10Ft+byRSO5OCN2VpoxPZiq8EkYBZBbSYhUftq6xc61Yjc89i0QS4g37scHbZC
MjuKrTvybO7g9xoJU6ZhDFuU/Ri789kxBmvjiPmBhw7toYUSeg1LLcdSL1CLxRRkzkNEIBK3LhaG
5Rls5F8SrM7b9y2frkNF2/ZrIdz8cuMBvFuNNuWb5cl8oouHqim4c1o6CG6M6pOLL7TtmPPmPyRk
MR0gwhebCBb0z35GIG/BI7KgNG91BOkNiLfXmsgNjTOOat1CBa/WcxQ78aYbhvQIcWKpQ+2/LnFy
feyWkLFgpgv/TfTtunVXAIPmrmB57JjL/aexBxLLHF/lw7o0ZbgG/i9MsVY2DbbfJ30JUOk9lojH
DeMtUB2lzojAdpeGKPCxuzwOlpi+1DO2jbjRds5HV2ytR71XTFU8Eyb0J4n4M1mBxEGYDW4sLGZP
sU2vMvzx+xJks95Bz0kxcTctcHwPIct+FF8wuDKVYrHZ4iT+CSewGoi2LryujfazDOXPJaHbhoEs
vGP7vmxviEPHPg7TMltL7wXw5fdHpiRedv5sfn+vZV5k9tgsYbp735AxKw6vSgi727BGwlgqug/e
6CdrkJiHtnkThPP6+lAVrZVKxUGBRfuUDVQFKQNohG9Emz2Wsmy/TLEFI1z/80infkaJg0KlB+kc
SQPpoUYXANn7hG1Y0wr6FGg4lYMCHqZaBkuONgcvQHO8jk7zowmWrULjXHnpYQBhfZrVYPO6ky8O
3Jfm3Lg4XY3G2qvCgW4Xe26xKbUO3SQqkAfHa9Fyr2jZsPhjAY4WCJ3IuPHul1ezQkrUJtne6zEc
MlOM3alwgYEigyJmJNapCEYiDn2UDle2OLbgfW036ei628ndA2nnfx500rzUuoyIU2F6Ab3VhFiS
HHCa2KWawRUlaP9MDmYYWCeGzSqDzXLXW0WL+M2aODgFnn7xuwYcsavlEzO0KyAHlJveUe+j6pbd
AOwazNQ7pjZXlFaK7Yb7w44uLwboy/nxHlgcvzMTs+OQxh8Pojv0Ugz/aAN+nTe/EcZh3t15WCvW
1r8fTF2MGr3UAtarAXCk2yKXBIIfgAzN+D+Enddu49iyhp+IAOMieUuRyrLk2G3fEO5g5szF9PTn
o3qAvWcOsOdG07I9DhJZq+pPZTcPpRO2PlwFfEOkWQ8DUgPITgfM3NNslBBWZf2loSMEqwPK0vdK
Mf9gEjfQoMn+YBgjdbKdLs6wDKgIVXe7WGLk/ZE/hBIte8UC72obwwlqw8x5iChRYTRXwb0lSJx8
2prpyLKJJu4QhtQjzNPDn2IZI/Ed8xcQCVC0tUutyqWDvae+OWMRb8d6qB7CH/zW2nHu4uF6Vzym
KWtyM5ieXQpidXHTAqGeGU6BguPwKirzpwby8Q3MxDy0o6Nw9rtHqQgDh4D6NprOk8ZSmF9KEb3W
ocjfirLEVuLkOE80Oz/j+92raVn/1QWZet/e1PlbOKbr5kyd9g8ylk2GijfO+sEezBUAG83tnfam
mri+bRd1MI6agpgif7gTf/eHZH0d+fbHNkxCX6vym+hlcjT7kJqfzK8xGWafZAcyNCqq6c2IHLaA
j+WTkOML9rL6Xavzhy6lsXdG0HhtFQ9OMoMzzyzPiZPk2cRw5eMbJ8rDSJZT6gjWWdl2fWvH9/uo
gfhZ3kpyb29OtJqP0KacM63RzoWi/hzvUju3qHb9HDkX5HD2Re91+9LYNJJC6vZmlnI4TrbMAzld
y5ZZmCgMZoEG6FAWqy4ySgevc7RraBPLPYdfUcQ6epOQsZsMcxQJReS1VQ8zgvQmVAvCpe34rTM1
dktGQCitKx+Nla6y4ei7VpFoL4ff0OyK2pQPQ1QzioSWGijNwYjs/GZFT/jGAGbhdkJnvGlCLs9T
vrUUBZV03/mVrdhX4mjR29jpdgSwC4quAssAfkmTqtt1cwYrA5U5mizSUWHLkXqyNjUXTeKPofuJ
MnryJleciiJ39gJKVKkvZQwsgAtudkfW/SjZpUxUzxLTd/oPlVgE98KVZuwiuyeoGImwh76Oaiiq
vVmCv7jxLU9wjkwOAi5m1M8+EqEfm/rvTrZfTSVdrEPhOZoiX0Fpt4lDdEUwBz/EouyGwbb3aTeA
0cbOu6R9PUxJdtKNwSvRi3qIZet9aQxBHNkgkn0dbfpadt4i0HlAnPlJmDw3eXyke77Otn4c0CKq
SzIB6H12RWIekU7vtNzpdqGaI0gGefa0rDjntGaI/36bYeOgkF/EpnHrIWgC/rbfDtFHXqRpt96d
H+yR2d8ylWE3JmQqkizbms2lezZ1fTrwXr03lsa6rKFND049HuRgKU+1Eq367G+FlSpnq9b2btlH
V6TPStqyfnSG6AzlZzEBtQ+Yzuk0x/bQorYH6nbWMg0KUi+/o7ydN6peGES2pRg2iTlrG7DrOk62
bInQDrnNApjCeJ73FPRhU+ZdeFCM7mc7pNE+bXPSOVLwh0HLHqpxLJDMMADWSLdGQ92i9qQrwKaw
nWzFDNAR5Vuk1tzXYhNZ3AXzqPtyUK2dicBkAK85DXL6XBqSvJo0XvEBVg5zdXuqM5/aViPo0uEN
ZkOH6VFHQRuRNWPyyzGHShmERn0bljbnrcEMoa4X7cJLFDfVRk+b8xy7z6I0m00p2fvH2Bnk8fLR
i+IyjXikNKRIuiJ2Bo3vZDe3Wd2BY81q6NU9RGOUo8UkPMd5YOaIyQNuLMDG1xHzw6bo+FmV06JU
NqAUnF5cvtcDF1CayQ9EK+Gmw5TguS02YkU4hzKMjxjynSbcW3UCg2YWj4zpgVmS2zlggQxiF0h6
zLfZmKGaEWjfl8R6S2YsPOGqVoBm7bvuF9EbZ4iKEOV5BlTdN+MxyYub27vBlEbfM2C3DTL5LxTR
j30JcRhFErJboRZwsNEFpT8aq/l+WgbxnvKZ2MGOaNgpy+lL/LiyezStoO/EvK9bFkEYOEsHgYo4
hDca5euw4MlVkWJoC/XObbIFxNKdPWlav0c6Jgwx+RPhKNFutPVmMxbyW2+ZrzJtuMvWYyMrkNpG
otmjMt3kDbObdKJNY0gLgAl7WGKJTydtfOAd2BZt9DSjI1pyjMRuqD5HbKVZDrLrNI7mZVlueqUz
B9wB2T7UZp/3vx5UHyQYEMPJ210UKRuz1HZ92ypHNib+XpZlq1fwyhSdJW7h6Jd5ZsJIjKBCnQBF
nr+4YIOBWWdvkgspaNCK21Zu+FzRb2ZNecqqwuYLVe4H094hHHvICJ0IFCuctoT2ortQLaJZeYYc
+9o0MOx61aGTykwITB3M3ZJ7Wo1DOXefqgrXVy4hzbSBr8WrZuNl6V5EBIFVNs4WZLpflbWENi3i
MBEksW3zTfZjjPpLiIjhpIn+4o7tUzWo5ZEOd0lu0NjPdcz2KLWJz7QzLR7c8IcqQSM1l7C6sR02
yBqkN/aAk61jno2SCdoxiykYhf4Wz5Yvl2lEh+bADciBU/OqdNkH1DQXezE2fqtMW7fIPxC+Ujq7
uPHSWT4nC2saM929ma32u26jbOu6yY3rOwvsuvoex6j9kGodHRtagUSG6n2c3E2TFF9cO/Omb8EZ
U9wzlpSTv5T5kfv1VmmF2C7Ntcq7IUgYyDxY0QWWqT8pNVl1jgIFBZXFB83z0s7Et4eaODhSOZtJ
imCB8WbjTNHiJWB5cxUqAYTfO38WubkhTE7lls9zqFaI4KxNN7p2UKTYzAHvlZMo35Bo2kFTcFvq
abQVjbL4xOLYQRmfBr5PJxFwKllgDNnTVCfKxtABcjq93NahCl5NhIpvh7Bb/UOKetYTCGO9xghn
Hqx9XSiDx6QoNil102tics0FneR6I72iREhphaKnnHOJM1Jd/IoSIfRyUzXduGm0RdnYgOr2hEDC
Ba5DBCY3hBTUJfENhYuADyLz0Y7yz2lQP42x1fzQPFtNpPgqkuOD7SrHXg0qy+0DBce/15AJA7yD
3DVpqt4LizUMoUpQxs3vMIOehihw1w2cwk6yradmOLXOCEv61VtwoZMG9Z8ODkp03N7hlB0ZMrtN
liy/bILVrx2LSFTqtafNSXPqXeI2ZYjJN3rJrCaDUHceVH3fq9ZXN8ZjMJtj4FZLgRZMf+4G+7wK
2vYFY2WKpx+iz2m9ephrdEaGb7QwHU7FvGMQEWM76EbqhVbIvC2sgAhYVsxvVJEQ4PRYGkJF8ehV
DS4TueqyTAqZoXVbW4LSaLc4K3tsPuwj61iIY07loRuHn2YUFjvTDMxC3xp6+jsjHBZjFdJqav+D
zUtUOoO3TG7hzwoC2zIhFLXt0wNjwGpR1iu/f5pj7SVUx299gTuQjYiQpugVvH7kK8wF2CJ9KY2O
dQCYxzOpP8P3aH7X0Q+iQ/PEKJEDEQirzMV3zHC/ijbuNzbiMKkg2AJOwknAlLLpwhTNxbdcq5iQ
V61XYcDpaLazK2R47OvM3ioJmQMweFo7IkPBCIwuo5dx58NqcjO6gD1RuyQ+2XWflVW8tSWa9RmR
V5u6O8ea7EMhESO7fb5RK0L/EVF3xnxA2xxv5+YiJmvP+4yApA7PaIUXeljttqypC3Uy+GNXLr9C
TFooQF8zYVCku3OVWpiyKxIEepRFnmi0cKus+u7yrQvRm6XZt6g1r05YWD4o+l4Y1qsyAzfhivsY
3NrvlPid/QSPdkwGR23VGyljf8jznpslGTiH+TUcG9ujoxCF5yKyWyIk27RPcap+UthbUKBX13Ax
B0zjE4tYCsRA/HEiwxA4Qj16WlEYT/Ae2aw8alMInRw+2nYQZ0PhaU1fBIaWw/hMr53oopsjjKvs
9v1kxW/YajY5oUAbNXHQ9cD6b+cINqyrfkn9PKYaufgJn04aOfrlkM8bc1EumOEcKpK1pSglJzUi
E1jXt4WqRkGTTp+2znZQ2xH8Xwoysyq7uvN77prXXHc7FO9qsimQBe7spPmg2sGKKqR4tJn6AXMh
/apl8XLUgIbMybIlEyDoyua1wAjrWEN/ziUVDWTX9NEbsplQAso4hXjE3H2e4Kh11Xw31NohjGKB
v7IQ3SG5pyjFfdC6nfASXQR11V1CB32GUMZPvYhPQNKap9eOswpBAwM/ywFD49WIlPmYzcPjyHoj
H301rSjwhheupagwFfYvwsKrza3OyR6wMq1ECT1AXUTLRpsa/ZJkzI6zZqubSjEfWA07nlsYXw6l
JU6zNUzkl+Lwfpe51W2zCNA568SxGGQaoBCcSA0gbsSoq0/TIgqiQBeBht94mtT4Zxiaradm/bJn
M08B9HOoTSR1i5XwnmK3JWLKgJtjkaWrNRKLSmZt1IYdWt2C59bEZWgWyt7RIyJjzRqWf9VFL8pD
yUizJ0E4VfRvUz1xaY+jZ3ZuwkhmkIhfJHqQJCG8qbuPw+FMuMK3MEu1wB7srYxMeuoV44G5uxmz
czI16SJ/Ma7OVKdbMcyIUO2vyR0a1ENUq2UUySbG2eWlsbYdFuTOpdrQa7kVLlQrHffuY9fUiB35
P6vU4AYp2Ms5ZVAaqJp00sm2DXRnFHP7mwxs7iTik7I+jPRJPZ2qRdrAr2TpoSuJffI7VZyQi5jb
2Z2p2QUye2QzyAHTcSdQLmziIkRVRMLgAqmBQWzyeypfI3E+mgg+kp51zG5OIyL9HHgO0dCBeS3x
FCjjTpJ3MC3HUXXag6tLSiKnQ0HBicvxp+ama9E5pn2pecUCU44T9Oxg8hPMAgOh32QlTLlv2EoQ
NmaEr9H9miY3GCfuVGceN4SjvaqGPvlzn7xYZDeEnbkDYtznHR7Kkh6yjA6NdE/TSKqNPi7sRIT9
N1BCJGN4jUThTW30sTAxy7q4NDFfkFSr0aVBuRR+5yAgR7huARuU+qhV5mYS4XCb+5pOeOoQ9nAE
cj3vgK4I7tQdsW/fJDOOUyoE1mdh6OflgHgVWXJQhhrVCJwT2lcKTCLjj1RC9uvLTFBrHQb6KqAP
S6Pnpz0T2FUSoR6nwaTcFGZMb9Ei9UjUD87Hro2QHXCxC41+1v7UGM88TOniJOXRMSqKfSq+k3YB
9NhgzUalADvjGbNbb2cDKzyTAykYJZUwSvJDIaLU053+o+z7V7uwV3xvbLeDMXwP6/67nYie6FO5
YPULYZc+B11IlGEQZvammeEF01mngg+4vmuwyW05SAQhpuVsiRNxVMJjEE5+6TQOXpWbxWmtxaep
iGkx6+d4Hc5Z/LZr9Gi5acaUn0eVyJhZqieJiPXPQz3pJwRHyCoKXd+ExWfY4e1kejyVYiRmCSN9
MMSls88WccPr8SMyBOtZovbajrHlFWougpgTIGun3dCC22nOk2suF+DW+GD1UeZruYlD15mzzTwU
84WeJig3Q8wpOQyZ688pTUxVZqFnx+G2Stg/o8QAjPk00H62Di1Ch6ar7TrQzu6nm6EVaID3vE4f
9uj2fw5rL90q9ffQJcYksSuMqkS/UKUIKLXKHr4m8ocGzBO+c6N1nQSeYodTr5Mwzzbjy+BA5RpM
pVbVvSXhEm1c4zmdzccuLV/t2bE94vR+2plOxNE8vQ4pxs+hV2fftAqCcxhLtF5I3Bfxb6NMigBI
bHxArfAIVZWDprrgpLZxgXiZAQIWfkQpX9a0lDwqu2vpkhs+5PaObWSTXzXDT3jRyXHKrZSJGpia
BYagVSh8ElZR4FjysBk1hzj5pSmx38eJuiuKyg5Euc84GYKqQ1djKFl2iVM/mYE2Zjd/TAYEYKpJ
QI1oX7q+ca6uMXEKMdG4LQFehvakQaAjKtgWELrZ3IMRcp8BCSAa7/XpZIUR1yZ3Bbb/BKVBguRR
M5mX65dsauFbcyF5q8zfrj1lXiim6JqjoqSFIx3LzPLfUl+6XZWmy2Gwhq3ozbNbJ89tPSV+U2sv
cb8t+/FRSQkvEg2NavPkZvlr2t1qzJS3WvKecpUEilZm3y0FaMm06a4LnBjunGzKOGoRBeZNQLJ9
th7dGuz5mmI/j9+UuVvYuJbzHmB7guFZEKqXRpDEVrSNZ/Flxc99clGV4je56z6i1AYfhWOB67Wv
S5Sr613KEZyKfEMzuKXb7g9h53zHks2JgjTUE+FWamN7TNVdn7IwYO41idKo/DSWgc56duWl1qtd
h9jHi2yCMMJFPjKnJI1Y0BTwbUqN9i+0yq8lx8GdJs6Z0KzvRF8gQI0UVIJ88QIY6koWGPUVrrkx
0t5qBtdtOFsL6UTVoS3CD8VYuEEzsMsS7Dx8HsZSP44G1LexaQjZ209xLDaioV668ikMw4W0xLIM
tLRptpwIuJN+JyJYWg0jtsLvRKiHHkgTudeA136MpyqQh/w41+KW1Pkbi/WafeaWH7mMF8KG8Htm
USIDW0YUrOGkSqYH4PkfSSz3qOFLv1qgXUOouLlocLpS74Iqi00kI9mvpY0QgY44d3XJ/QAj2j7h
A402zLT7ZSrn16Ka8N+p05dIFO2SOeawVUIngqapTPodRrgpHV3fyhZtr2Xu5wQ3R2sCoqquyb5z
gtVXb9VrfgyrwX4cJiIOclRAqQSBlNNvpdaO8ch0pSqd9CP7PZlY82Z8VFC/QzL6UwHMzyG6G2v3
vXdrzBWvo+bMx6nHd16414mD0Us6E+HCWypH6G1tP0G+aZxf9jI/kN30mZNiwgLJfNNBcpHKvSsm
PHbV5N6Ip7lAhXoCya90M0blBXRgLlAl9qzGAhBCDPljKp+1Tg9vaA9XwBepR10afpKo1mllpyGx
42utO6fQMr+4HpuXuOr7nWUwe6XGcoFWrdzRj23rs7Wyt7TdtOMyBUZp5PsxzYOc3wZTgyz39djb
CIT0FmQV7FBtmSl5ad8Y3jSs1izsatABmx3CuMykd4FdvvU6XiFCnY+iLJeDnFxPWNj9nJqghoFv
ZO8aqb4sU/5EDW5w6oh46xoRWZTD/DUhGNVt5AItFLiiU2vjBaxu7BQRpEbC9FxGZ2miBS7C9UBf
ht2AGr+hl9VkVYOr92jnovhoDsqZ4XfHRj9PQ2a9r5rF2tQJmz2I7ex38cyfQ1N76E16mNxVg0Kf
gi7U7Ve8ACEiSj8OcVpLPhFy165i0Acd99w2usWK6x70WhjbOa/SbdMuh3TqHHwsHlDTj65jCnbg
s7w2NPZlU3G2FDYXBSFXjYndr2UTqjU7m87CCmHlXc66wnTe22LuPHigGbiGt1Np8m9INneML4qX
pOhaTbejNVfGCiop9lUXINA1+p2qgDEqc/2YlO4lj+klZP6qzvzdw/LcpMPOXLYKNrqNUUyv+lwR
uRdNWPmJRhljEIVBcCUi3sWQI7+h4l+Vy81HAvWB99M2D5ZonhvlhWyG74oZvhENgRPEog5W2XPe
kMGsNCwBKVzMwrgcyQNYhIfa59EMlc/SUDoSZZwH3Sg0ZB1L7pdN1m9wtmFmbxzO/cbYdXXyOfBa
KXaHCjq/xWUYaE384PQlCt1w+bAP9ehc67wlZC/nZnaqCFBLsEzQyLuNojvpBnx219BIbex++JRR
v3D2jlhqjKrajEb8GmXzB4G4HdcoH+kZxTrF+ep/twWz/WS43+FB33FJFwa9f7mIDzTCgeMCQbSc
tvsye1AiXhXEeZ6aNL+ES+qLRaYmZto32CCgCyBbLsqJmMdxF3azydzm8M7VyCXu9lAbEKpMXfNw
d4xyDCmgYXIikD613zqgAmDAMM328SiOWm93p6gNi+OfSCKFM7io4iwocAvjzJhh4O4PLWyEi61t
z5HAdD7O4tRYUnkDPr9Q5dNHZHFMBijG0ZKo2IUTBONryoIRu9ZxxoegMDU+W1bKcTFlD+xJtTg0
RjUYRMhikRH8tBppL6LYzA790LDbbhVe3J+aEELgIpnyHKWWJ3UFy0SnFBetUqcT0X7Z1rb0iJrN
pdSi9z7ASHLroSovjNr8qBZD+omuDRc4YNbZhtjyFr17WnpquShrICQn1H0LRzjIi43eMjTTlWTa
lq2cH6cu+YGsLrnJtG83blnY5ylUYeydjUKo9NEh0uH6hzo2axbi0UOdEoNjJV3G+UPq/UNnlNuM
oOKn2MRtstat5k5W9xY/MasTtDztjLNxpZ+jZHgjlgmZ9xJfjRibCvWoDqhl5MFEjZeUxJSi42vy
Yf6ozNr0jYT8wiEhXLBZCp4a2RfYXvFy702rutMJsYodRgnS7NS5TH1RLCaCQGAjUfzUQ+gANYLm
c8tLIx3rsL5IXN3t4R6QFB+1tMi8ebWXl2HDzh4Tt/36L6VazvbUAfYWyTuO1fEI5YRgOFuuoRPO
HyECL1+MX5YorLOFCvUQy6k4NFNkX9j6h9OxA6nSGzSti5NSkyqtk4c/oSv0s6ovDMggLXaTa7Ma
sIaUyXYhK/RpHrgpWoRon7lKP2imznxbouOwMu2A5daQyovmKLB8q9xUalzKdo349c/3VpgmwRLP
iaZ/yGEWN1cdSCSMew1klz/gv0Lf/grd/u+Qbf3vIe9/ktTYjMaKAVPVNVv8I+S9qUwyKAz3t+aa
VMhZHKtYg7YtrdOYmuJANOl7SlhXrcfGS4pkJ7CQUxEuEtGW/FHd3NVGBV54rIfTOXWgz+zOSA8N
4d2P3OneTFKK74SP+B3GwBGl7SfSKg7/8oes+5r+E6u8/iHCcXVDWEQPqrbzz7RwRwwcztWCVq4R
BBK06k4vmqeYzMSayLoACKs5rHJ9tYpenEZGawzY12TRNs8JoS80hAyZCB5Ki/Y4HGjySSjgWBP6
VUmU0xRHyr8kVf8jy5hfWdimYamOSvy3TWbemnL3Xyl2I3bmKG6S0rNYywlRU5jFLmuKctfl4PkZ
FqD3ttcPzqwYOMqz6FAuWnapxg6cdKmJZx2Ba3aVqCckk3l4jGzwjtLSnjs7PRarJAbJH2pIRz+5
q/r6/lDXsS/CqPELJwyPHH3DA64BUFHNAQqywQTIlmj9ZFmE79jZc6wueuCagrXXqxLFTOFeVJeo
od5Uz936cP+X6I0Pg5ALsndMQCeiwy5A0XLT9dW0m0PCrUht3i/g0zcYVVwRDiGgkbWgXzBt53sp
R/6lxNfGVtpvaw2Ku7p67jvlFOYJek2RYipScxbOYQR/yOJx2k8TvWxdowdDY8udqL+BaisnBDvp
0yD0/lbRBmWG0f7LPeP+v3vGsR2Di800+I9J3OHf3zc6xhjUSyFThCM+qZpDXy/R89yL9pLU8xWj
hafHimDzu1In5Iwy4tQqJNs9QI6YCOs5ckLwbFLIMdvWu3FNbeqJt98gl50O96dS1LgD6zXMQe2f
GplnByVWMMaAhz41iZZtUlt3dqbTcjSY2hgMLrhv02Gva6b4uWuXZzHb2aVNLJStC/PrKtEsJszK
hguJl7ildRaCiFys7Nd7uZ7tafDFouUnkwgcD6YyObHiMArm0AXxdTpimJEXZ7lqvzkk5+1bJ+ey
LQZ8QXGugOrmZCCRcTLEf55bjXFOGwkjgO3tuRVJs18G59tUuI93Her9AXnxI/FrqHbM0A7CglYz
nGP5Wilo3Q2hTq99q93CxmBsnwpUG6YOJsNmQwzSJWRHhpviHKWL5celVX/A5vh16Vo/nVWlN0gy
yMSADW0QCkcCznRME7l7WZLyBy11tv/rY1UkLv+7IIn/V5DcNQnTckmdhfUmt+LvV4kSsxF91gip
wZvqbjs01iQyim6rWKC8gxmr+35BtBPZKjDD2LkX18jkszFTjGauMMND4kZE41DjvnUQ/NmJ5muK
8TrIpH+UyhxfF+u7LazuqUkB5aIwoftqGXtS7VHt+oLgHCX/qsf8y62XC8pM5WRJRtmphRFhcZVy
qFOjC+oYjfU9jGXpUHKOmrFLk4FtrFE+Xx2sRElLJPL9oZKSyBDUTy96Tc8yT5ODilS1NgbRZUG/
1oLJaNFNLWlxGC3td8K28HelilFoV/23iIA/MhgKCwBRzd+Q484bkjzN3f9+4c11s8DfTgKX8u+q
luG6HGm89n9/4Q1jliykbnKP+GHcJqKuM2KJqmJvG4FajB+pmi1k6cXqJi0rcQ7rkAiNsvtszax9
aFUUXSkCOwRcFbQNWgswTju6sAnyFmXp9JSmWkatZq41W8yea2ogxdU+2izsvYuv7w+hBFRPtOiH
M+u4hsTg6q8kAW0h4NWN2slpE5IOCZBRsDZsFZuN5ricSUBHdGWDx8TVQ2Soxb/sWmHL8z9eHGJK
LfgFx0J1ZArWD/z9xelIpqvDJiMjw47jnTJH6p4gGtrtuN7fE6cc/IKCkRuoz95YpWq88t52GWfO
n/6k1hpifaX5XBjJiETBak+LnMKzYY/fLBFBrhABpZ3uCYGyF78ZoDRSS7ujXmjdq1Kq/XHCpETS
GdHiXcgW+awyCJMYi22FlBH0OCHdGuBUprr0gRiLiz464OdmVVwSGYJzLuDh7uzGhy4uI0Bwh9Bw
+pM35g7XJ3HIn9RsvAy50TMTu4J9CA5qGl5Rqqh+dprRk+j/6euGcPEt9KP+PaEst0inxCqAbLsk
liirNZDPQVM3a5NgEN91TRaM3VnejFttfXr/mAPvs1eahIhHbBdRk5IFa4klkGx4QApr/iBfN2Ba
rSJv0qwA5okg7GbS5lMjFJx2Tjwe55Sx0CLi/aU1iLOvO1I0pf2BFuWrDNP6UVWYaqoMKfA9pFTB
AA+bDQwulhtOyuypXn1QaB9/Ec6YnO7Polom/3JnacZ6sv33rcVFQyGzaLN0SzV19Z97OVNryd24
yTwcjObuHm/K6oDwhGZz2fB7OzBK9niqLAmtYVZ9+ZkN5s+oij8Gy2ofoXtCkhh6Es6KxfWNHq0k
B8e0a1tVnqZ+sI8L4ZssrcBwoPXm4yj6zKvaJjrHjVHAwKxqaulUsGrv94/YVPmTVZBGdX86J2l7
VapQ/eFm0h+ztN52Zj2ek0nTjg5X4s6YrW7tXeBhNEzVjhAuEQ39QcZx+bMbBXH99gMn9nK6JwkN
qs25Ri75aWnGhaXpA9G9CkmMWUUIfCePkFD1j8QE6IpB0d5wQldeoi5XfBbh2Rzclz8+GAXN4p+L
bmTJ0cYllIAQvjKb/RGI+6iWTfmssmUhlnb8YyG1J5mnHYTh/B2qpgyMThN7OD4/72yY11gd9SDn
E5tY9ioU/EzA4tSlxLs0GFZzUs2gBRXn4c8JnVSoORtba64uStHVljeiCNvMDXEr9yv/Xv7HTnYn
BqY1tmW6wVOwRSSX5vb+dFhjhxFqPBoOif6r0tdYH1S/IiPwYpS1yytoYlNL3P5KNOvsY2mt3lxL
g8kjqRMnMXO96JTgPnZ2jdjMuTITe5X7QzrxiuoKugOO+W8poLaPLjHckZZJ6ZSp2u3g35bN0rEn
LM+nqzBG84vMrY3GGfcvXblmrhfx3y9y0+ZsNlk1R68qrH+0d0s0aYXdaEwBaZaRNdjkfsot9TYR
5OmF9hz9IrQGg7O0I88mKhIunTUyod486kK7TrqWvsr52hPid63VdF8uMSEkkLRAz5EwdlmFTqMn
e4EwaEJIIHQRR1qks8JYLHFgs27x1KfppllU7IG2PZAikyR0mpAVqd5Zt8Gy5WtdVV63JvLlmmtd
+pHLzkAdlJYvNdTskz2xFGy9Zfp46m9/poXWVTZRMuKYVg2TlUhG/Cw0pJ9T2R61sR9Yf5Skxbl8
t/s4vtwf7jmcVk+XxC2lgprhZVBdLy5l/W0GU98WNteQaUf1t6wXL8LFDhab5PUNCDM8JRHk6I8Q
zneTEL9X7VuGgv1kVcrfH8bIsmmBMuPPxyJtypDKI72zyK87wtoQyN8Y7qVDsopKx8mOoBCxdzcT
uHmHsqodyOGx4FzXGGC7x2c+l4P9oCQzfBHxYfCxj3/gCW0e2PLzOZnWvLfUzEHRr4fXthD2Jnea
mAQM9BCVpuU7h4hKcg7SNfAU0aldPidyVIlfMqrdSLdNLwuh0a2UNwW5PdKsm0+ElPgI0/RX3bCj
h1YggMvaP85PpHPfHZY+nELWPgXqrL4nRMk9DKveM5k1Uk/L0ZV7p8iYzQQnFnpquD2r2clQX7Sd
Dng/oHBHY/eAIFzZ/++OSV8z+f9zxdu6KnQ4SWGupZ2Fs+o/moJ41Ob/o+68luPGsjb7RKiAN3M3
6ZFk0ogUKekGQTl47/H0s0B1dyVRROJvXkzMREdUVKmrgARwzD57f3t9vRo6KIvoAIlk7WCEqA7S
4ZPHnpOBaj1k5IbJbtIi25m2pKbBoXLvFIXqp+M9eSinA3hqvZRcGW2tPDpRcmO55vbPVimht5JK
6AwdLaZgCsDjZcScNTlc3GWSBQMC6y0bnodh1uoa+xPOYRova2JAMFBVJY1UYqjpC0hG0Z48qxmF
sdc2EDljuXRHGJiv5AOkinqvtjkNLeOhScxyRI1le5Qo+dJhwAnbjS00Ca9QQ/p0fXsAbovEsH9u
DNgJGIFkqaL/pFuB6nOQf/vzb+pNJVDgEzColOpdJDkFBJJchmzYDNvXboO+Y+bUbCX+KHfyfela
ySMkYa9tjQZqx6tCk/aaaAX4ekHgzRxUXLiRD8DjPf+RjIqxrbpQvTa7h6inmBMkjByh0h5oZ2lP
0itUO49+07VJP1cbp2AGcjowmOqEDv1wREWT3gjtvvEq4LYp7ArJ3ZSyFZ76Em0A581qm7SavPVU
0uKV89PDIOUJCVRzwADGHkB/r7sgU54tUHRr1NzJsY0x1hrjk+CzqzntoTOprL5C0vNI/AF2zbqi
eciHchrevTbKFTIZ86BwtcPrP2bw0xYGtvn2pG7QI4VnrWlKFIgVdFDKGA2fZVg0T4eNr1c/05GN
2Q9jy7r8+m4yZSRNs7ysMtEV7oKRDuWY8smgzfqTisx4HTQYKr5StIWeLO5IXUuMDhl4TaNGpwjO
mq7P8KR4wLTbutrn5AN3QUIoQZOCs46CokETr/YrmB3NXV+PIlWqUhLBlU24B17HqZVjGqIpfB0S
iMf+bsMrksjdNz19C7KpZl9HoZ7GGie3Yrtlgg1H2YrJaPOHkPwBuoqGjlBClvOxCekaMXXCUV/Z
JFlX7qMuLu+DAZhyOORwjl8bpvXsVqe0DL80Bwrtt4B2AqfEReDe6XvsURRx9ZqrQavfX/ty/NjS
/XIUmpSa5/h3bqurG72u00+DyZaTXMt6aYJ3ciG/uMNV5Qxr04f1EUm/vVKrCesCkvGovCznxY+K
x8sLmPLWbO71O5siQakBWFnSTHMSl4JaMyItjX528lOrGM2fkwyH72zDntoc/MgrbuOBg0Udek+G
jE/zmJ+WGrgKVXD3Z0i0Pr0lQdUQO/akpVSd99Ao+dfcIU0QRwU9Mr2RfUUaCVv+voiN6AX9zY9B
N8MHIWrCY9ZpyhZGxtplkfruum23DhVORpzssnWTbIRBcU+vfzHHDRbo+OW3wAFsso6T2gKNLykI
iyWYecY4Hc6GOyk/n6Mx+cu2iFHNSUSOQSMPL1oEjd1xvyWJOOziIHruC74NzWDqzpDpgIUTnR1Q
S6awCwhdRAVVmE8t/CVP9qD4TopZFl81j90pilSgpF72JfPYkPvY7+9e/2KiBD2q3gCYy/kixSlN
gfyNWBJ/V7r7ZfyH4d9/SrRX0jL93CZFiK4GzBXdk/n6NSDxx/hEV4VHinPpDaiSmArdgGiLfOFu
cN09M8qkhAcHOUFOidoHmJYX1CgWoQqnL32MwIQeyOLk6tZKHcs4VeN/qTstpPEj+9HmSX1rKMIn
ivXhddI5X5oBW5CI73tSfaHeY+WWoWNLytVrdsqPrfSqDJWfijwAOdFp3EZNSS4+SA+036rPuaNA
ytPpWCoKvJB0p9Y+N54K+C+Aik6H6UHWn0k4/CzGJtRMqTL2EIyLWr+AqYS68IgJzivh38rWr3my
plLU/eu0V/tKPkRjyo7C/59/SaMfHAO0sSksSO6q/l94ZOwlEC7B7TxIHeKRrnV+dVV8KCM6UosC
3AZd0eWVMv6F03l5RQeO1orhFalX+fDnhCI7qbGPE73/7OvxxgkaDDPHflu3CNtPrz2dQ6fdWp1y
4/hhcmoK1znhIkIeMqJI/ecaGGffinFQwMR/ztC6P6OXOSEXFHYITLMtFA3vO8SLzCpJMvc5iig3
IQCrH2XytZ9jz6O1vjYPmUqvsqUkzV2W6jh2MuiOma7Xtqy21Fk4v6TiEO2T2nPXQmE8Jmmf3itK
VO1S6vOHOJUf4j4V7rXKQGyUV6exRgX9N7SOgiJSuemU6iY1kCQOQ11tQZGqG62HzwrlJ9pURW2g
/fbTI8YyBIS64cLYpIFX0ATxlCW5+ASeoj1ojRH90BMk5K+VMUf8UQPXhJEYVoc4Hw6yovUnZ+id
G7eF/6lqrrJPSnU4qqKwGtwm/VGxbNGY0D+pxMc3JWyzA3KXfeL2NB/llvIcwTLf5mVOXVOHmNFz
qpC65753CgiLxB9KIwQgCclA5UrxO5F5HUICHMRVVHiO6Q596Xd3CG7A4FbXpSZW+5Ce3Z1Tu+2h
1ILq0PQiup+8tF097E6tD5umkqJPCoQ/8FzGp0I12s0rsDXQ4v74h3aMwzILg9meEkf85Aa+9S/a
sazhHijo6WPqwJsMW2zaWmt4Ksnsk46GayhxYKKjxYk6mGEACB/ERq3uXxfB/2t2T/8POjmx2c17
/P5viODRy7nFL//6HxsnWf0LFKWOBRcZP5M0E/9P+2s0+JWkv3RzDJQVSUMRr40VjCT9Y/Cr/qUY
EidfQ1JUMqjqaBH+H4Nf8y+iaoVasGSZBtrs/87g99Ws8+9zh2awWRkSxVRJBZll6uK4rZ/tV4Jb
CSJ9lN/1voBmRMJFe0Dz3Y6cAopicAcQaBhsPuFPPFQIyQpThQfD6pCXv6KqhrMIMLLPOSUrkST+
alQq/NTMoUT1oSuqj0nsZqfUodXseahDDUwSenvj2EVCoe9kpjIRfk5Muu30qO0wB0kpKsOLz81D
nssBQT2jOBjF/LWhtZvQMD2hAbqRM7W3gqdGFgARPZRlElqFV8R2pnu/6r7xNnHR0b+awEZIksCE
ohz6hYq0jaUZ1KCca6h8ayXxYCCoZqySHIHyicNP6/FdniyhIv6r0sFM77NOrDw7NbPOQH1b+PBZ
Ol1xNgpbDclTARDgKceMVTymcmPEL6XZ/ggFjT4XjY5oFHVoBmyMRa2EUJRgRb8OPSeJgQNmplHi
nqEMoYpaQgstkN8mqoYVLiL+lYUoeu23jbWGBdm1nHTUssC4MpPSnxblLN7KZhPrVlKOQKeSmmKT
oHYqQkx8mjhXgs9CR16OlUygCxwMR5Whzug87Sqp0jK5zQs5tVtRt+ijJRBH9oGAONOe0iougHCr
VUGDMP4ee90wTPV3mcX0jUD4ybcdJb09QIJAy1YZ+MYwo3M+NPsXM9dcmlRrZHojA5o6zzWBC/GN
IvdRbdPapOkk/REKWehZBa+l5QvEX/QlUPQW4c5AiLkf+M9DciuZB6SiJYeeVT/qzKJdBBC/piFI
981ANlbYo+UwENlV5OGqkNqMvTKL9LZ8MWtgmF/J9qX5TVgi4bod2i7WrzrDV9OrRNWQ8aZuIJvF
XklEx9wbQ1Kzc4iNb9Afn1PQJS7nxYdmHPUHPfWNzzTxWclBSrt8K3qe5e00z0SDDK7Uk54ivzWQ
qWPTZQkrNSwd5QXOpaavqI3ksU8kH6H30nOXvSpthbo6GB4vce9aaQfzV1bpFjZ9TLqpVUaNeSyj
pEQx7jH/7D7tgTeQ5spCEmJISpsReoMLJUXEZvgV0wjcHOJCiId7ziAVdVi9ZmchT5bhtmPVnS5d
RVUSj41ZtOwr5LD1sKCheZDEPOXcIMdUBFIVF53HjMbI9sanJaOwuyEs9ugySVKCo4pRsUtGa+FX
4LYtLXssejKIqC7NxyNUFVo4LHR9p6wcJVVbxx6QrPg/RWyejAoWpjxoBVuP6VlIOQutBrJB5aVC
D9qyKwnaiva4sLDNhGbVTzQe6sWzwsiQT4pkkJcRCgWruNQNSfshsGMPM+SAvN3KQvAW2RmFB9o3
47ZQE+iIdSF32Es7jjbyBUs4TPCFB3KHEgiAFmeJphG/Dib98D8lpSmMDhqxo9D40NPonWGtwY9v
7wQ3Nhq7k02ItGRm8x5KbtVoTGkfU6HqU0bp2PjeliHNHkixaS3Od16p+mKxdhmpjcU09mEJdk1j
CgeDBmO6YAKF0sa2E9usfigEv1Goj3FY1OS1ZTQl+UV6KJLPehLL4ouoZ0G+c7oxadsotN6eVMNv
W56TU0j0wsme2bBSBkB2JOS0zo/FlWC2qfXkQ0XydjJ95+QAaflDLNaGreb/plBJHXxNXqz9AVLH
gawsJ6a5B4oHPcHvHYI2RZIgNKqUAfqfiQWQ56tpdbTENE3UCJsCmlr3ILa5hQibpFW1oT0XxIuc
pVn1ktEnBN2g6GQgQoiCh/6JpI3j/IKMlFifHIUWjNpEcPjV8PEwkkHShrs8zgp01dT9HN8fsz6c
pFN1gCFOID5ohwRd/SqhirjhkzaEYiyK/Q085r66LYy48p6wD2gbncxt1/h0tJomqIGyIauLJkhQ
Dy6t6o6sHqnro7lf02aIWC2ra2CmGqikki5IUYvNk5MToW7bEiBhtI4KtUbiB5WigFdgiPw9PhRs
NGfBwt2fvfZc/8Nmfpb50xDNWAplHFPURRlIx+uJ8mwHrsjNozdybwKaXqzqJam/Xb6+PKmC/+MG
k2ycFYHZNHxuIK9cc5PfYJGj/yo/m1/1DdTWdb9p9sE3/TtiUCfagS/Z0D+yvvwbpDGMOA8zxofk
VKwaFilOwo1JQRicmBnEGsW5385e2eT5qscp4bn5LtrNFsDAMbnHPOQHUvgNbdHWwql8jJfe3t0Y
czqWBMFBUv8Z5NDKjLm1l5wwhdGPygaXpm11pW/qDWBj3GrBty8976TGaxDAnd9RmmZD6j4XDASI
ge0fys/pydpiWf5I4vngfQ6fF17u2xQbI8iAuq6LijFWk8fg8G0Ml8ppLZhxfSq3dLL2R4zB1/Si
PtCWybK1bjfSNt31V97+8m3fu6vBuKWSPSbErcldfegaIr0EHEFA2PePo7QyMK6r/OrybcaR8Wbk
8HBjRok4WrSQE0xGTuBYjVpk6UmxXtxQoMMm2hSBu1Rx+uf3UsZctWRZzECqqpMwuKoUJAkB6JTr
wg6+QBddY9lJp4L/JdkbC8NxOhpVRSVgUkmMK5asKcbkxSmYRxuYdtsw9dd516zrSFt4nPEK5+/s
9Q6WqYP6EbmJNtG9IIjx+t7EvVws7ujGOQ3E7A2Aj0qFDOEs6f7eex6TNA7UMgvZ36sY5GwBK0v0
y0No2I4I06CSqZO3VXh9eRRM14/xiUgeW5x38Ju1/rF+JLEokV+m7uF87Sz09UNG8ksRkIPqyW1E
UqUysLKMEDFfvvF0+L3e2BANQ0fWSCVjXFzPHm6QG1NMHB28YixeB+XQPMdNqtN3pwXRwlebvkfU
k+NJUB7rPwzF13X87FbUurAtV+Xb2DKC7Dfm5BQ7LDcdrNvLjyRNB/ufZ1IZHbqicCqdDPauVTv6
WXVbW8HL3hByQn3ZqKvU1g+huQoW1gl13F/ejEZV1jWNEprFHoBcbPIKAwTJXYFJfVXAUbSCuiF9
AgeR4pOD7w9MumgFzlrX1V0yCMQzSU8n5IFssgneO2rEGIG+buKhGIZtjX8KKJnK20gBzkrjSXMw
Kcx6caZvHUfQaEyTgRynW+IEYNzkUwbM91CNrJF9dJzWcAq01ukQAHekVOp31wR2Qfe76q0vBvYt
eKNozEcRGzw4zn1UpCeqP+W66RP6ABMxJo9cAu6Czjp8o/xsoyeL95ZsEUh3JifHaz4tNJ+I3k9E
BnKWIWP1ewIKermG1jAe8kItae82+qL8vvBhpyNIRUZrsJBZnJJMGNOTeU91xDSsSt4VXzLbW0ur
5judvnusQ/fVmlroRtu83vC/yvT8z1y7b7NfyUNV/PpVnV6y/w+suyUG6YWMT+H+Sio/eTlP+oz/
yZ+sj6Apf+mIc5CoQtAkFBi3kz9pH8FQ/tI0kyDEQreKskFncv477yNLfxkW+6lFlEKQhHru77yP
pv2F+ESVTXrv4b6w2v43/t1vVzXAhSplGs18DZTOlpjBLH01h365Vcoco5fhOsVZp6OF5ext3P2Z
2+ch7dzlJ+OvN8Z0kRIF23QkCaTl56RVv8fl8Hj58m8jj79//biunf162uS8qClr2GuIM1cRVVYF
qyQv6ql6Yny4unyXt5Pp77tMlivVNdsm93Rvq5N/2phA+9eYPnoLG9rcM0wDw7DPMra3cFu6pXxT
aglNfRybbQkN8DqgoCwvPMbMjaYRTRfD/zE6XlYnWcdAK1eFearrR4hTDx96T+LkWNE2Pq3aboRc
ptJWgbaX02bhp78NY/7zBcRJgIQpkRD0yAm3SGq2td99FVuX9n4JtrWVEND6gKkuP8PMgBXHl3c2
opKORKuZ0HPdym2wBRz1A6D2USw6Y3f5BjODaRq9VgVbeg2aYtu5L/mgIF6i/Lnw49/GRn+/pvGe
Zz9eCcWEY7Ae2/3RPSiH6oqTtV3sl/bvuXczmcxOL+pVp3B51T+R4MxgvVaVuPDb5y4uv/3tAgLG
wmiSGGeBo6REKzI7KyxsLr/01/3u78jj7zczmcKNSyujOXB1yDpEOKAbsE9bI/Xdp7vsZN2ZC+vd
3ECdTOYuzEVglObYEB++FKCx8iH4DEIZ4bgbcdjO7i8/0PujyLAmARv9fphWmFFmp8hBiuzaaJuF
J5i78mQSe4AACiwYMluWjuQMt3XVbC7/5rfR37+/AcWMt1846hWxReeF+YfIZYEy0bYNLqHnDAsB
pfycC4W3dsNSXLjf3JNMprIO8C6gqQ+UTI0SVKvVn4qztCDNXXscxWczTWuauulMFqRUbG+isMWp
R9AXZsLctcc/P7t2nQ2ZgqgEy0HpUQM6JXX65vIXmLvydALrutMZgUwbNXG0DnkfPSqx9scuPpnA
Vl4hm/bAKyt41MbjTuz/Vwf/vwfOZPJKjmawUrImc3wB2V9gk+xnv7FtfvrYL59MWirSal307MCe
/CMHP4pgfuGdvL+o0drw9lM6WYiksWLIe0H+nf5nYH0CllxpXCyc4Ga+qDmZrXLh1q7YY6gDdA+0
3J2efbn8TpRxlvxzxeSY8Pand6pCPyc54y1YpJW4TXbj8eE23LJ0riH3reR1QtoMFOTO4U+aVbEF
QsT/qnW0xRRhk+29o7vDWXwX3v6+/Jvm3uZkQveBovmqzE9SRuxLMqDeSgj7sGf42O5vmJNpja9L
JSpJRZ3dLO8wwHYgWFQ2We+ljI88jqn3XutkcqsRWKu0KSNeK1CT1WOwaVZMQ/4HkX2VrR7og1g9
HepV/bH13JzMeVVWaW0X+mjryyht6Z5cFUn2wdE3mfIdKIkiHrGpfdSuPUpWwBQD6YNzZzLrjd7D
L0Yfpcdp9S0bTRjcpHpBIGNuLw+nuRE+mfZGnvpC1zGcMPKK4TqAovsi0+ExCEs9GjN3MCbTP4zD
oNTBdG1dw0zzXZj13pMeoUhZ4+roYr5lSekHX5cxWQn8hnYgNTXCLQq/2wH7qgTN0kajUr27/Lre
Dy5pjX27IOgKCBNrUAPAeuWzokt3sucY67DU1KMxyPJ9n5g05kLaU8WF4TUz3+XJHftQ00odeIM9
+m1htboaVGUvNwvPM3f18aOdbbO9KModnsQBPtyfM5aRosk2frgw6yZljv/sWfJkJRkAT8gdXhWH
9r7aoFZ+lA7V9/hIYmiNg2SxQt93EA9jeQPN6vPlLzSzGUyVhjwEqTSDdoUgbr8LQn3taFm+8EBz
X3/6PHE8tG45RNsiTWhFx8BZbEdAa7rzybaBK3nCT5hGYFpKFu449zSTlRKfb5nOIVbKtgT7V4wm
SuogbS+/qnEIvbMMG5NVMSY8L8WOhT5NhWJr1NToiyTch32Y7ZWifgZWu/AYM8PMmKyRYdR7akFC
cau+9OF3TduAh738DHNXniyQhRj3kuaxulgufHlf7KAZx5a4puAq7T92i8kS6YpiiAYA23DR0sjF
0tgrdSvQCYfLl5fGxemdzzCKoc7nIAbVQ4dK1dtCvOFg9nR6/ITlOBvij+ds9VtcvXzsuDRtPyhi
DMhc1yBy8IVgBYWpuW9a01yIlWYG0xTXYOQtvmcRfpM6rZv7OsWueWieAhcx4KCPriqmcHP5hc3M
CX2yZpGiB/tuJbyvHIAx1WyEC4KyMFLnHmMyxRNk5aVXMp58k353JL95lF53zYMVHIfAX7jJ+Evf
++KTWZ1glClEpJy25ugo2mXfAnp4MEqB/DlsPvaSJnM7DcSg600p3ELlao5DIsKpDHvr4fLV5x5g
Mp/VvE6d1AHLKkftLi+Vne+KwOL7o1M/Xb7D3EeezOsaE68Yn2KSXaORjCUSEerhUj16ZtHQpzM6
bZOWJkH2iDzYOPWtKN1Ew/CxkI2M9Jvp7CS57ytW7W9dyTslQjVcw0ZCOSi51cIdZt6NNolyDCOt
Mq8in+wN1doUnj28bT701qeiizJIC/JbkDakXFChn2FZolv958sXn3nr2jiYzmINSJNCUWDrAU9B
+tFLdAwF34pAXSpaz11+/POzy0eaK1ZqzZjUqrVq9OvA71YD7hcf+/GTKRuZZFfrmB8/ArO3pls9
+fjDbXSi2Q/eYTJjo1pxZDpnsegdgFpfpcWxLz6WO9Dkt6/Gay2z7U3Ns3XsPtem5f1Kc/MEpWRh
PZuUUP8T6GmT2YoeFbhRHHt28cW4hU2+M218Zojw90itd9LH9nptMm2drIS8VGFiXLQPweiyshOM
j72hae3Xo7s40aXIs0ndiP6dRDKuWwgfZmbrax34bFya9D1nPvJgW4GOppu/cU27PCTHefPOLjJK
pc8HfKqoQQ6UjGp4fnT68KDo3dd8kCFTo4S8fIu53z6ZsroRqZmi5r6dqtbB04THMhgWfv3cpSfT
VQvCqEMg14Cq4/DffcMI/fJvnnst4w3P3rcHw8yjYO7Zcujt8aINMQbu93QT7fM++n75HnMDfopQ
qXzJqnIj9kmlg+IadUUbxwaZuVO23v3S2Xwsmb77hSfzNkQFjuY28m31vrrWDsJNto0foSQizlra
CmfiHXUyc2G3QRRxSt/2I7jsg7CKjKMlIwSHUpD1C7HhTIT72td+9klSfIPpgaRbtBXvvRIVI+sC
lFeAHeQ1trGULqxDM5/+tRnv7D4iYP9Cz73A9qjjdqgxAQnK/aa2FsbszPlPmWy8KhEVmqsosPXU
PIJLWrXttijvGmA5USxtre4zyMOFETYuau/M7ql6bUgMqSqC8V5lRctbsqkw6dW7DswNfHPT2qLN
XqnVc2wuJcnm3t7452dvr/TFUuoL7ugjjxthdV38K/IOibMQt88MNWU648sIWmPO9RGr0df+qU5e
wKrQCvQ50J8vv7W5W0zmPr2cslbSQ7TXgEbm3VaWvAOOU7nprUJwNpdvMrNyKZONOk7dRKKZNbDl
VlilWk9VZWHpmrvyZL5TcnJkZ+DKcfpTSZ78amFezF13MskTkx6P0jf4ssoxbx6C4Onym5iZ18pk
QzblsZ5YmYGd1d0pq2904cHovnsx2mczww1m4YWPA+SdqSBPI2pf71W4DoFdR9GpEJFCpdKhhrx/
+SnmLj+Z1ZhduSineQqBVcOP6RTpsRJdWDLmLj5+krNJZZqumUjCIBwc4TqkCTqjJ2WB5zW3CcmT
gTgqbNoQSvm+2rRbfY0CdNj4p3aHs+G+lNbK18vvZ2ZdkCejUnCh5QQFWTzoOEL7U8+/COleVxb0
2DNjaCrvM5qiMsoct2A1fG6Vm9HiMPPlFR4Pkns/eD8/9gyTkVp5Sl2UouvaZrxJ/Jsy/o6jVCZ/
LHp8zX+efeQAdAhAYq7eecDyv3v6VYBhz+VfPrOkvWaNzq6dDLVe66KHoYP8qAyY7P2gl1uorof0
YyNUGm98doM+NfRaybiBzLavSDcuyUvNXJhbr1d5Z+5O4ZcFwEctcBj/ybX4VK7drbJL0JkLa98W
9vHO3xQ3mEjtl6QHr9d9737jPDx7msrAxRmrORfK2yq8cb4p9FutwNjZ9ddhXV4jhu034nX2X6qX
/3PymUrHOpphpdCvXZsub1P8FYJmuPzdJyr9v688md2GKlROieWHXR55FhEo2GZ8cxYwBshFW5FQ
E6KysXS7cTa/9+LGPz97cWhDdakUeXEQojaFXe5p5PvU7jpE8miZlobD+OPfu8tkJ9KcxuoF2h7t
Zufs4226x/lNuQHvsHHXIRZ5JKAX9jxpZuWd9hoEpmOgiOXL4HZ1Pep58zX61OtolV8Xq2Kd7M3t
v4SfP7r/5f5K7/78/nOB39xKPFWVDZKli9h/8K0Y3zAtNvG6Alu/AuewFx7Tw8KQmHmkqbYslsHu
JhLfCNtefW/s/KO36Vy8n1Z04N2DP5J3EYNCKJc+18zSP5WchUUY5r3Kcxm3yBlw6tqoW3/rbEDT
7vBd06/U3Th7Pzo8psIzAyCs2aUWm8G+fYm33u7Tj9DO7fJhuRdl7h1OFgikKnUptj3DQrjGTHLA
HQUE8sIHUt8f3lNcUaZZGm1jnYvyCcj7iqaeAwrrdfQ7eEIwtot37iZd2HPmDodTRm8yqJXiawwG
eQ85deMeyx2tiGvMWNaGffl55t7VZE2guUagKsQtnHaALGND8cDkcn/54nPVwakAfhzLfgyazsaH
Rf6NjZwSr+MtFHEkaeaP5Mbccbvyi7gDM7Z1tsaC1HT2xU1iAdWMXHBBjIBm53+Kt90h2xp78Dsr
fNmWZur7q6k+laYVeR7W6PtdW7ptNpUtHeK194yz/TbeQXtdeJL3Pw9NTm+XbMDw0IYD37VxefH7
lwQkXdAtBJfvz/x/tDFZURtlmSu6UFt/JyAkc5mOvwMN7qvLX3/ut4/3PdtunFyio2VsFFDoGhAE
uhhaqFVO99EPMJnmop8lqZo6rh3/xm72UO6hUP1Mv0AopOLsL+k1ZxZ+3RoXgrPHwEmlEbEDZBLi
v8KHzmgvS4WVsld3yq9sv4SNmpFuopJ/e5+kMjLfj0zi1xNeObt8L6zrYFXvhrW6Ew/OtluI9Wfi
J92aTPkED4egGgcufETrtsGkYkOZyi6/Widp7V3Bd6IX0t+YCzmBmUVAtyYBQZ1bFYZoRrpPS3Oj
RILtCY9d7WzFAdsZP8Vj4TpM2r2lFCurj/e0nWNVX29EC6tsGCgVMWsV3etmDBGrcBb2vbnBOVkh
AGpSBtEKz/aUX5K8Bmy5kj9WvIEM//ZLko/yqtjgS3aYLBqgD7rFhW28xD+DK32qgwswgtJ5C+TH
abFGJ7iiVUdfS1cW4ti19W1YK+t4Q5+5c4sBzP9g235/19OnKjmx9xzTD5gEfoal0yCzbENS3V5e
KGYWoleQ2tkMa9I06d2O91WS+0KdEkXuAVpx7nQLgeLMx57K3QpL00Naq7K9nPzWqpueglRo7i7/
+Ll5O4UaOwayTV1uSP5LKxGrV7p83S0ueO5Wu7cojiR7ZWGvfk1Cvvf1J0uEFueSkFJOs1Fz1fus
cq6sLNolxq8k6l5ip1hh8hattSxZR2LwRRrl5YIAYi/wnyOcdzss4ixgGm4SdyvdxTTKkH76qnfV
wxbCM2IVac3vDnJCmcgmliNwMrAjznLlkHnqXjK9LScvQs/wU+Am66GDFmx9NzwgScpPR6W7fOGN
zoyHaYlSSUOjCBLeKOe7l8IOtwBbMQS6Nr7pGxTVtryKs421Qey8cMNx0r/zXqdlS8WMkAIgCrCH
qgSN0otrz2y2pRJv2zisV2LinnpGjzNAZC2lhRVo7ikn21dT5J7c09iDw8pL6P+OVBXPMmgNC5Nq
Zsxrk21LwCI69dLax13pk9ieUvl3GCzo1WbOrfq0y7asDKEF2EbNqN3UR/cGbMTO+B7ujZNbHvpN
xclraTDMLHjTumaSCpEkQZ23rTBeG87RC3dm9VX3TByhbTe9d6WXy4Ng5n2Zk12xUjyc8KDn2JhS
MBH2vVTgpbYwwuaWz8kWaORxEDQBXPFO+6kL38AAfexHT3YxP/HUCs6GB2Pnzo1uVOuzri3E7jM/
+R+aTvhEZiOz0yjmZ9G/AYN8+SfPXXcS0bq4LUmZx2JvBN1BKgVgftnHguWpcjPguqVZpZ6Naera
TXeYS64SdeETzq3zU9VhAxEFipVFfIbBti1vgw1rkr7Vum29gdS2i/Z4L11+RzNLw9REIKpT0+9y
dAJedeyVvVjfZ/KjhOn45cvPzd9Xb5izDbc3xcIPYCzbWHL6tPqutJ10KK4Sb20+DISA4U74uiTW
nHuWyZ4Frhb0SKZ7dh4OJ5BYuzyQTqWIgQZuyZefZ25ITaZugNN5ldJIYuNZufKUb2G+uXzh2W8+
mbdBUibYmCmoKrpteGPsKAFvwmt8ZtIv1h5o83L0P/cMk5msugJoWkRpfHLt4A54Z9fttZ8Ex8qP
frWGtsMjFpld728Dy927gXAqoxBqffYF+uHCe5xZAqcqRVyG4jIbZQwgqVaY/fDd1pb1aeFdzjzh
VJtYOZYjIdscFxTvJTafoAbtHUvdetQxGqzYE7/8hCeqsxLSCtKBdtvG2U4yoqtUDRYWiHGNeWef
nwoYcxfPorbAu6HAl8fV14Voy+Y28Tj4mleG8vzBJx2nwtn0En0U3Z2Re7Z472Rrc49P3z77nl1V
8B234/aINrNfqu7PnU/18Wue3U0GRqUojYkhxRZ7v9ejnPpIemWlc2w0PyZ5A0nw9i64SKl623Wo
Z3pppSt3SRKuXGlh4M0NjckaIbiJamqDyybvfYrEe2EpWWfMfO/JwoC5QSb5ReahfICTmu8U5Uuq
bKoBt7WFUGhuRE0WCBUKuSCIqGeMDuOvLN/3WYkRZIUvMNr3tNzITfz4wWE1WSIqw5M1IWSJsDys
so3iUyWCNVX7tZDAUW6D+Cjj7rMRY8OHBR3eC767UYHgZ1GHvaY+3C/8jvGrvDOLpupHHTeswsWj
hvDcz9ckw6kj6GNwvhpzX+7DYqp4Zj2aiiCxICx9GZaVrdwmNjtGvsdbFnv7dvfirh/8jRqvenG1
mBeZu93kW/pNplu5m/g8V5XS94WfO5lw+evwPVxjgCoWG8wYD/mi/GNmdE61bq0TMegZoCQp9WOy
y0/yE07TW3MjhKt2Ax4Qkw+gUMXnpb7mGRm6PpXAqRjsGjov1W6NtU97xqN81HZIkjfpFxV47CZ4
kn+C7BP2kH/X8cJyOPOYU3GcNnaHwALxbVyIMzKjw1ev2TTWKV7qCJq7wfjnZwtgJav50FWFT3BN
vgzafO2pmxiK9oDDsdgN28vjfqalTVcny3o7pFFSGxxFAtsik72RDs5GumquGkBT5Reoj9S3diNB
rD30n/rDYr1zZnWcEoBKKwOILAW+nf9O7LZYZXa9bw7tnYzB9ItEEyKm6gsZhokz478rkhDL3r7L
GsRvizOIb4cKgLha2GSdslbrW1M51crexI1EEjiPx3cyDnRlEW1091Nn0F8ePeAtvx+kjlTa19a3
PX2bye1KwnOn16i/JA9dSkF+4XfOBJVTbZ7lDnldKWjzSuuhCh7L7L6w1pr3dPlLz119sm1ETeLG
icGAEigtu9pKqD6L4l0g7S5ffm68TtaZopbgw7Z5YFd6ve9KcH2YJgIiVbJyJWPAdvkuM6vZVJAH
8tIsEtybOSR7K704WqKdL+3XM7ve/+HsSpbj1oHkFzGCCwiSVy5Ndqu1L5Z9YdiyzQ3cd379JBUx
EzKe0IjRtQ9AE0AVClVZmTwID9Y2gt8LIDwdwLUi/gvyTbfMrizTCkqwZC+GKdnn90ruJ3cND8cz
FadOkRksjgnY9eul8YFF8lSn8KwpD2NoerPWAId2BzUqSbpasDs8KC+pErXS2RCH2eLbbIqKzKf1
D0hWeKyZ/S/tzXsv8gePRVaEwDN0QCJQk61IZMxXlWmE4JuXLJvgAPMwvMJUbEPT8z4q+l+G4lXN
45ZeZ72sLLnbwWebwjkJyJvmYwu5tUi/30FJe8cfiHpfV19310iXgf0dwSxcUDhDGMIEiw6Qci3o
aXO/a27X5QTdp0b91dub70zfL+8Gp0Tzf07P4Ow9m/KVKGpdHEFMuwvEEDwnTd9SWwbPtRYzcMsj
zZBsxyOtdqC/B6rYMqqsTC1BpZ9aNHOnqTDro9lAsxAsjuViflNIoXXXFKKXiTfPuoWeeLWtzDh0
oIjoZUNBmsPUqGN+m+Toqto18IzUm9rGVKMGJPSPRK36O2NR6zGgECtLz1NRF6PkMhO9bN8hFR+O
IMr+GZifWzVa3tgTKEiMCBLwoP5TLJ8CWwYdPslpEfih9xzEh4m2ba07M0smNLfu3c2+BWlmS6ab
JXBE71/3YXCWJ0OZAH4XjWo4GYOfrH002riZWtSSmgTeYpA4bcFpfH99fZhpUwl4e4k5HdU5fsgq
4+jYqEWBhfCYb+S0gajbGCCGSitJcVa0bNwloYPttcw2YzoOswqV8wVnkFoZaGH1fpW8ugRegkfP
aOWo1ZAPxSeNxJ+Gq7hL/a25WbKXy3YlgOf8h2F9pWlKoC01HaEQ2uVudYSKRsQGqMG69u/Ja17o
IT/R0nUkz3tBoMRjZ3po19fbQqejg05OfQmN+Gv4UcqDZEDo3lBlwlL1+TGHOBJtTVe3TImJCDbC
4PY6Zs4ChW14OoZ4w+iuC+V3YUVGeSfZB8GDjcfwFtmaJFAShip24xnYBj3ITk4AawdS7oAA8iB7
YAg2gEfxFlC5YXkaA5zfOoep8FoAVy9/g8Ac3l33B/OD8jZozjKtDbdicinb3Lz+Y+iPXxuce0CU
9mr1PSlpOBWqW1o3M9kOICqVBGKibOt7rP3hv2/6WFZ5bqGmeZj/pnfg0QGRiH0kvvrqnJwX+fKL
Fmn//cNEI7xfRwc1jTT7SKHGnVxrhmSJRIGYzt35UJTZVrs0QFO+Rg4ETbblZl78PhsQ4j/WoFqE
MPS2SpZMYBA86jkxsm6oljKLVrWKHCXxEwO1W7wklk3i+0RLxV35NjRa7bWOM2gruZmTBxAW9S0Z
nldkBpw9g8tzSRdaFlGzHgh6+vX59+WDKrju3l+mHzbYRt19WvUV1K9Ge7NBCMg2lDPIQv0alKxF
igijmoLLUwm2gMc7g1zDaPWhH48T6G1P2gDZ0mDJ/cuDi24GHvE85tA4SuNlBHBT9bIIeMPc1e/m
O4bEx47czG4H9F1I3KsAoEzff/+wbBRXaKmxbUQeia4Bml49dluG5I6ey2P1MAS2q/v0FwvbSPJ5
+yn6JEDmEdEVZB+KwtRHaAQDD9AgwZKF8WF+0w81mIKk0wieKjyUcoWAgjLouF/Xzu1vujPyzNeG
5fZvU7D8HJGi8LCSO+8G3hiSWFm0czytXwMdhxx66xP4az0aLj4BW1ISNL/iXY3VVQ8VUmTFL8hY
XV5KgZ3yaMsebSBt7yTzceteqwkxxObqumybROu335cfzkWHxKjS03Q+Jn+h3LHd9hv4w+Gcw+qq
1CDFBNY88IUCblmFqSSsE5jVu0L2hylbnTLCGiwfNq5wnXyF/iHoReoNQs8dKySrJqoJ8LjLBN0u
dsqwbIqeHxYGcLQ6nzsGsT748ce8WH5AxNbV1+QlN9afJrSvfJAsHC/vmcD98TrNauOghoX49djO
z+bwM2skxe7PxwUn9b/bRbo5Y0rG5qNts9dOXZ6L9eXyP/78lIEk/N+Ry5jmqdblkLA3x2CEJhx4
MFN3GOqHy+N/vuvmfxgBtyR1pqqYjwtI0bRRc8fNhmRb4RaytRF9wT7zh3M1FUs/rhqOcr6MN2xZ
zhAUvO6U/P7yB2j71fVfjwaM87/j9+no5Bur5iM7a4cdibzeWju1MhQEZAj7z63R5HGWndpBByLB
9q6pgg4VGrVTAr0WKOqhXFY0kkBGdIg4m4e0RpFWBFtRZMjvj5BEWCTHU/T/98vgwxYkRdWkWYsl
Unvda3YC77F37X45xB2Qj5LslGifudBi6yG3o4Ha4miCXLspKm+pHmkucU6iL+AKTFM1mEOyrhDS
zqmLTLc/oc3MiL3BgciR9O7fV/qTo8SjIyc1y+dWK2HGz4NPT2O4w+fVY3leAkhSHGTAIcFK8UhJ
qlEN4p9YqbYM9TnqcuBomSwBKjBoHg6pQbbaZnUDc8BDsKOzx4okMhvmbdUqiZEEB5UHRVbblo4M
El1HM3lQaOOnW+JdNmbRynC2rBh2X6UqRp7TPD3lwzZ+L1f2Z6MtO1yeQQD5Bev3v7Ywzy0rbWK2
0V6T1h5pqAbrM9RPQitgL3sFHN26Vrie81PsjbKEoei7ONPGSWVNYjMl1LL+z6wYRTRaCCPLjcjy
qqIZOBMvaoqHaGy1kcEg5rv0+gbFKeiY1pYhayYVPLTAVP7v0lUrIx1Uf9qoq3LfBAitw4sXSgBu
0t9V1n1TQUCrPqfpIjlnom/ijL4els6ETlsbJTOSnUbrWhoog1FbkhwFwc3B48gakivKUGB8ZE5+
o4P14ATkcfi7Y/RjGThBYCs8J6CaqdZqgKwtYtpLrLUukV2rgkDK5CFl67YiDTzj3w8Id1GkrZ8V
+KpdXGynPalcWZFP9AXc/a1ojabP+ypZwOPP22M9/Zas/342P3G3PJasnVptlwjro/lETynWvwyT
8+Ztge6C6F1yLX2eHTV5QNnSYguUGZPo4YC+wiLcuyP0SMaSIXC3PIvdlhcxSxwNynz9Sw8F7L76
CSE71wJ31xdXibNsSucMxFz4gA4khu+82cjQIBuO/tXkIGvuE30GZ9q1ks0rWNHbaGJ26+ta/QDV
EM2t7eLKKVRJ9C2ahLNnqNTN6VqOfURiFm656Q/F7NvFdLOQ+ufl1RJMwePE1rEojEnt+8i2AU5E
psMvCcTatdLLzUVWIxNYBA8XS8C9suVbrITD8EqMb3r9evnPC9pfTB4E1pdj0kMFFzyo19vZDjc/
ubKuWujA7B2PeumpZxWWYfmXpxO4V57JbkOsOTZGrYSk6zxqIWBL7lVZPki0RvukH0JOZjgKWvfS
LorzzlX17k4ZrMev/e99yg9DFzoEPccM/3uFLoOR3sb9a9xJxha9Jih3U09NxRxrNJSw68eoN+Kn
LKEou2m2t0siZ2Q9dzMQ/kXyUA0tmNPj5Iu7wZl5S1a6ZBSOBM17bpYV7lY8tun3y0smSPSalLPv
tJyaLe0IApBb4w3dGBqIo5VguV+A2XjZsVFzJM1pCdw6z2+nElOFBDWWcDrsDzLow1foqUT/T4Be
3d8yPIjA0nmoF1ONrOi0rYs6461tD8ryMGYPafG13eDxXblezVAJ0jE6nHneosj6q1IlrzGBafA9
JImO+msXq12kWz6Irl3070vuCoFF880iloLCqdo1PUSsJ1ebIZdjQV7si4GAyZn07Kg2qdccJg3h
zDUzH6CSvXzxn3M2jXb5zkQaootKZw7iBSwrOWncxdSeLhuAaM05s87j3FK2SesjtBSHFipBnrOp
Mop50VHkTNe2zDWLG3Diz3FAnPPCXm3ruXVkAj4in8Tz2w3o0BjbaumhJ4um7uaQHprI/LG/SeXU
FaKjw93NmgrasqxbkkgdS5DExBBLJcc+Xu4vr79geB7eB/HivrQaFUuUZprLqiGoKr1yDfA8fW0C
Lk+m5QnEjRtssOkwdImDoMpZoTxafC3/wLPdLflSzmwrUcJPmiM4O1el8B3WunQgQbnKcHyineZx
fIleme2Yqs1RXY5Z/kh13+qCOam9mJ67OPEA97erO2e0v7hqnEn3w7BqrN4/a3meoUXBANIe/1ze
EYHJ8Xi9vrbjsrOAJIJs8Q9AtN8sKoMHiK4zHmSnt32Gfqitj4ZDUvrdsQzKUL1rAmDYoQ8HsE/j
/f8kL/8XgQMZyn+jDZpXZVM0mKrtz7n2q95u6Hh3eYUE1R+Tp78rofKrahnGHk9QQUW/C4Giw3KF
Z9B1cgba1bnH1exniPNliFeRHXJmrlqsY31bJRFuaF9V64NV/9E6WSOS4K3Fg+8spy+VdhuTqIgH
CHTVGXnV9Q3NDCM1/5TTCF3w2KwOoIEGUMVSG8kTTwB/NXkonr1temwzrGP2txm97GbzFbDu7FwO
cWTdgwmjcQn6G9ojOXchqlyS6p3ghPN4vK4sFVOZMW0+Wf6sWlfFuEkKQIJ8Jw/DGwbKGgdNYriv
jkXaesvw17DvZuRcBlTPLh8/0Ryc8aOvZ+sa0I9Fa+mndRNuZPRqYw6N5brVJe8xQVHONPa1+xCs
20mngZN4TaLtTXlF2mtxa896cDYQjJd4w9qRrUIT3S1+Xf4mwfnm2fEKhfVjnDdD1JjnekAdKT6V
ShJcHlzkdng0nkWqLW7zYYdLdMfm4PwaQfQYWd4UqPA50+Kqv2TUBKKzxQXsWaswO4d2d6TFz3UD
HVBVhi8QbTvnAkwIAkKNyU4iwuabJEdGYelbt4YGlGvGzVOiWN7l5RLsBQ+50Zoagp0Uz+S+WfC+
xHP8JQbPyuXBBTEXj7phyrJBW3ocITvegNjzJ1tagJbnoBrY0+UZBDhEk9e+gMh6PhWAKEfLYacN
q8P4d2sF28Pi2W4VKMd+kNwDgr3mUThoQUw2QkAWqWXK26Lq10DVl5JNEOw2L4IxrwMcBtFBpGnp
7gCAPB3swzK3cJNZEsbFUEiMQ7TbnKFbTaLZxdAClTz9XKbXJma+pUi8oeBe4UE3bB/ZsLopipMu
NHTNs9gzCkJunJpnu7gm5ptWyjjjRAvG3feLXVh1WRPsOvkJ7WEXW660zWGmgZ414eWjJdpwzrjT
MS/MGY2nUU6QHBktvy1lqieiv89Zd9IaTaYAAB+Ncx3QcvjJihMUL6A8eZ11kgesYKt5AI4e13gJ
AkmC83reSDSstUcUGSGGoBPI5AE4xjKBQllvBxRodgar9WfvgUj3Sv2ONAJqMzvJ8Rotiqt8z587
GVpXlE3ngTgQHHGUBoxtEbgCj6AZO03uFlphAs4S5Yt0xyYPvhnKopy1TUmiss+8BY5dMzwtpa5e
3Zfkx5fO1vtF/OHCdao1Q9CdIxaqErdNn83mcHlgUXby/Vb8MHIM0ip1J8zE7Ve/jD+NqKBe6VUR
AQ3FEdviDWHxCKRzJrnLBVbCI6iLhhhjok9DpLK7Rb8tTBnboMBG3s/Ahw/JUpKtBkOTgIpOSAtM
gEN50JQzFLq9OZklF5TISDgbH4uWIczFBbVO3WGLdb80H1ppKU70CZyZV5MCAWxjTLEX40sFdNMP
Uz3oJz1oQ9u39ZsGuKq/6rnz5OlikYnwNIPqSpPOmLXxiE69SFFTHz7sGqq/nqrGHnEArxrLiLLi
XPe/0D3gNYriS46eYDF5+PSa9GOps0YFMx+6X9AhGKSPE7oCqTu9WH/XI6BkD4uMEUOwtjyiWjHy
vilIvEW58bsuzcNWX5XLWdUellhyn+1JiU8KXzw6jqFTSEXvnBrlHYA99jer1w6qXnjV8J2QcypL
ugiuTR4Ql4wanU2wn4b2oPqsm4N20B9q1TotuHvcJobFGmhF7FbJvSCIyXhEXNdu9VLGphI2zTUa
fVvyukwvyCpJLErgD3jKQaXLzHR1MuQIc/qSz7fg2ZcEYKKF4u78Xax6mHvWRWrrgAB4QmVbQyfA
QBeoxdfD04a+eXcDqfSQENmR3sf+7Axw/sHIJxIT0N5HO6faDntPUJkEbTKAS5UnQ5qIdoRzEzTt
lQlMSlDrNO3AQeNjAXasDvArGaDuc8MkPPAtG22jU7cO/VaaExF7ifQhC/NMJlUkGn43oA+eejXW
dkDuEJ46Lr5BMztUJvakZJPkwApcGuHRbzRVY9up+g5+pb4pA8iPgju1B2fKdFMeZDyWwln23fnw
FSnbGssYJry4wiSar9ND6Rk/5gPYMiHRCU01iZP8/EQRHghXLPOi2x3dc6ye87Yz5w0RbX31bgjA
BHttd5KJRJuy2+eHz1lUy8QjAvOYpDpqq34bg3WkzGXY18/NnPBkg6mVjW2z4HbOq+uyrty5kenA
CdKrhKcXzLoMPPTJ1IJcRjvk30ewA5hBt7o7Zbkq3QfRB3CWTRaWDERFliA9Fj9NcBDYfhOYYXnc
CfB225a4kM+Nmzicca/A44yKhhrVRpRrlVmq26JdwJiK3AenoWSzBXgpwmPiajQEJ2a/WWEf2GGl
u/pJuWUEDAQ7E++babqkdrUVgO4N9GfyhhFBroX8BySXNqTbgMQP1ZPzSl/YAflKgKxXl0K4Mb2q
7jXFVSUJRMFTn/CgudmKk1lhOYor8W3GXtd+9Z0ymia/nyY3039X6bdsQ5ibmRACOxjJ38sm+3kc
QHggXcKgp0vN1A6ZdrPUYJLLiRdnDyOJ2GT4VFb9fX8n//euAWHJvxZrks1IWi2LQyQob8rxb6rH
gQ0hR5JuXjzFugu7cK1tDvu1zdwRtHt0i9240tx1haLCt+FU9HsTyhouk3YgtnpD+iKYWe9BhEIm
Nvl52EV4YF4yx4O9sNYOjezc0Ft0Ubu5GiUF6vuSa17guHgd3rHqxoTVXRxqzT3Nr1QEP7H1/fJW
isbmQoh8AS/N2mJso2ncvLymaQnE5c/LgwuNgXMp6mDMba20cbiM4EXVPXQ2/yLf0aalufEjPTRh
/meVFZEFD3Ds5r+nZauNTDMGnBb2Cm6TQItIQF52jaHiTwKFnhcwit3RqKo99EfS4PIXCnwmD8Xr
KdOnoqUwwPZ7gn0hmozxVHCseADeipuEtgqam0lvjddD3T7b05aETmPEUTXkzcPcdjIO1Pes2ieG
xmPyrG1repbjSWnV17MTMHPxaygZ1Sy0+5cRmXum32szfFh6MuKAsdll+NCifXLM0a2t27lD+LFe
xeuvXnmKnVtqdn4ygWA9frm8zoJjyjPFJavhJP1MnZBYs4/OcO1omy0K7eizlVwYovXeZ/4QHdRb
TgZLT5QwR6g5xgs64yKgsqJxQ4Urno+Xv0PgOXlUX2531mgXCWB3Wpr4MXrwbagcOl15jpUSoNT2
lsrsQTSV8e8HOQSSXuOKqbrlymI48sjdTBscZwv3WP0wZUoYIhPgPEg/1n3SgTIx0puXYRtcdZLc
MoIyI7E471G1RasmSo934DVIlc9FxHYa2NltruYDsgZ++QZNL6DbZWBCkbuyOA9SmkVKFTYpoelO
fhbV9+kjSHwUUMOjVEIP6WlSImnbl2DdeMhfQehQrPEMZqB7csqiNmSA6rjAwe7Zu85LHs07aWpA
EHLxyL/czKFe27ZKOOqb5q02ehtpMzpuntdeSmcJc5cAaE14HGBZb0UyWhp0ymp3Uca3bfGV8Xq2
Ec4/6iZodGnl6VTyCBK4BB4GOI0VSZmj4nQsT7Wi453rk/prEG7CM8DlReYopNaVEC4wzn4loKka
/lx2AaJ933//4GhWs8tGzQGMygY63I4zt1IkTlJg8TwGsNXVKaUN/jRlJx2tkeqts8ynoWwDG/RG
MnsXzcLZ+5DNPR13SJ7dW25rv2zNsYYWQZqgNWe5imXIFdEyccY/6zndtllrIzrdQvbXTagM2i46
OJyVV0XRTFCB6lDFmJ6tBGIgnXMfy+AjgnQz4QF+vQWW56HH+lRJgAzn+nfzU68OmyurgLqFx34q
sO/GS8BDdvlAifwkD/pr06VQa4Z9H3zVKzbwaOUH6rPV1U3IxBA0AOs+yLPGQ/vLebo8p2B3eCzg
xCrQ5qmYcqK5a88gcW6+XR5ZsDs8FhByen0HnWS4RXD0Z39i9MRJmzhFY++/fzA9AOmcNJt3nKE1
nbI0u9Wz7c5cmORyFw3PWbatm+uqJGtzrJQl0IrXlEwusb/m7niCaKhL1jSb8Wom9Gpun1vjpSJf
XHLOotd8HhQLDEdhhRBkacaQzNXzUiqyUFa0Lpwpq0XZq6la9BGl/jiU3rx8Y0oqidsEVxtP+VfF
bAUwteyidAp16Nvq2kuNlmOaB5fPo+hZwUMA057paT8AApgf4xD19PhIs6vZRE7VXbzV39nozSyc
FDcNld8yih+BffEMf0NRMtPJalwSo4PMp8bup3qTnCTBivGYwAoow9WI0V23OW5TAXzWnauS+KvM
cwtXbJ/4g5ktW2IPFYgzsGJJBG2P2K2+m+c2dILFQ/Jwcmu/Oo13ww/9m4wmRZQi4xn9rK4AhdSI
FgSCW7Uqn5LBd9rvk/UdJYpec9xui4Z6dNNcgqESpV54mGCJhv3BXCGrAAXEWx0pWHrXXGlhcRyP
7JQ+95LNEtgOjxhMxq5eFETYEUu242grPnotvL6n95dPt2h4zvSdleUoG4HiCYkRd15ek/7eKh8u
jy14UfEowcQARUS+Ip/Y6IT5rYLetHVoxzu7io0wK7vaVzJNMpco9PwPN5+2mIM1N3tGvLwZwzIE
r9kxR9eJTJxIsFI8RrDVR2hU0Q6Hui6jfqvdMgXpNlIJlxdLlGznsYBGWrI5M+Hfs4WOB3PJHukG
kKs7l9orGaa7aZnZFSvzwrXQVggy4rmjJ6roqWeBY03yLwSugUcG1mVaxD1kPSLHcE5z5c9NEuqJ
6cWWJG54l7/8JNPAAwSrOS6zekuGaAaLM8J1C6onqF44QDxqp/FshYtnXDuh6e2Eafr17E7XMjkg
gU/lKfxAW0qsBhoyOI8uGVWvzKS4XtG6cTe/QUCTrqOzNALpBYTc0aSiP+/kb+qt5sXuWIHHFPo/
B1lHg+gsck97qup2XGgOYMRgLpu23p2gCZ3Ekj0SRbA8XHCeaYFkBAx3uVVS17xlJdLmvbd/EJQg
5zf2dwpqPw2+1otIeLKuXE2pnpNiiLJSPUP50l+AHLXqLSAy5IQAzkl4vq7aTNiYlQDnJC/6KT71
4Zq7jQm67UNxbo/1YbxC9jw9xD8vW7Ngg3gIYVOhQZf0ZhINuuZXChiHuwd7K/3LowscK48hzKbR
aosGAD/csV4+HxK7D9n8EEPtkiIquTyJ6FXBwwgHperyTKkhahmswXBHT1akB13lFmHhbSfzb457
9r4JnaNMmE30WVzY0Ggs7mI7z6JhBmnzgDrNAuUYewmW6q9TSwjtBK9XHldY52OfJ/WSRc2mEU8n
yCE12VNbWFACyHTVW7LtzW5lwaloNt4vlEU3NcOaReasI9mCRoVu9JNyPqwOCccF8Pnqa314hMca
LqVZZo4Fgi+lYye1ohEFMAMQbFm8oyN4+8Rxvzv0D0Ed8DNTo0DqKEqbNdi1qzzUWl4r1f7W1k7Q
68YpmZs3bJ+bsjFI+vbeUTpJAWRfrs/m5h4Qa27rQ7NfGpnV35VJmoBCWJVVCkWDc+mALHaWRm8A
SbLXoO5R4p5kFVXByDzeEK09TLGVKY22+dVpzbdpzWThgsDB8GDDhqgaaFBxA1Rdd47VqXGdNGUH
My+eLpu/6L/vRvphu+2kMRoHlD0RGCybsvXYJEP2Cu5KHky42ZnDjAqUeqS661TfLp0zgY5klkhO
qmhp9t8//HNmofnbivXumKRPlIyBQsi3MXYeL6+LwKJ5MOGcm8rGlGqKlmF2EzX2y/YtR0myUa9j
VJnmxPEvTyQqfvIwQm1xxrhKAExms3FVKdddAeW7ZPYbiP3qChg/lsytncUt1vIwWJAxb4GbtK5q
81Sagz+qLNB71GlAE2uMb8SZ/VhvvJ41rmLKJOZFUfd7MPthrdPRGAuzw39c5+3aLJXjaijXzFr9
rrjSxsybQT8T36V9JbmUPgc8kffX34f5knQiZlcCJTwddlIERJGQbQccLby85qIg/P07P4zfGFDw
6S2gzkn4rrh9Kq7Zt70HeJ9lrCVbKwqweERipeXMQaILW4s8+WEOlgEyy6lfeNQFTVAyucldFaCy
ESS/JB+2O7NPPCgPRCxRSCk0vUCZQbvHu3jMzFOcv7TO5FvIq5bJW2+iocKQ4RIENshDETWt1QCG
wXR77FCqHlrDoez0BJZXgCCm+wV8Iih1SPHJoowDD0zUZtKrilOAwt+bgy5z1UC9bn9Akm+Kmgja
fn81L4/axxJpZKQqg8uLKvpIztEktkKJjub3yFoweGYGxmzc5J0jGV5UjfoPLJGu45ZrCB6MW/j4
kxHF38tdv5Tc7p2C7EfeujIZRIG35yGKc0YmpaydLKJ9jUczWY5qQmViEqJ12iOKD0ZlLEuFJyrN
osLKoQII6nE9nVzL7iQ5DNGf56IDymLTRhySRQ45k+yZZLJyliDk4Vn3RlrYeq1oINP8OwbV3fqc
PY/fh9VtbvTIujN/Xz5Gn4e9Bg9FxNW0WGphIUZEacwCgXDXO/5kbF6jmwejmqPL03x+7Ro8IZ+2
1jS3CXbBUF/65ZrNUCeZoF35dHn4zzfZ4BGJJdj3iUXTPHLWG7VevNJ5nmtZc4jg+WY43NOgrXOj
W5AJjeiP7EYNKsPtw+WK/drCXf1prdzhAXK2Eu8lWinOrrOszuc6S4ZjNj4PQ8SM0o2L8yIjtTM/
P1YGz8pXN/2mjd3aHyfbLuM7Nctiw/CVSQGHu1NvoEZym87uiM8IHefZa9quhoh8txWVBdKFFqxl
g+JAGa8ZjQFNHk6SQcTR3pAyyosNfaq5BnAB8wA1yJvm0E9Kq4xnFY2eSCdh3Arcc7kSN+N6S/TY
Ue/YaIOotwN+ZrwdzK4pNa8xV1txady142uvsnEzcC05RXrVx9o46IFSlpSC28poqxYyAvYISRMV
cfRrbldJDWiIoa1McaspVmbondo5BJ2IWxbKbG3eBA249jqtjIldZQq1Ae81CM0zzx6rsQ66qYD4
RV/rI/5n5iwUxM6GtiW3ijYN6nOboIbtmpO6zfq5bZ24id3LZ1hgiTyajjIzxot3wwO0vbXLGxu1
+ARkQnZbQQ9K8v4U2AkPnZssu62XCSzJGxujTCmjTlF9LaklZ1c0PHd2l8ZeN3XAJ+jmawV1O5DG
ueMgq4oLriSDx7otKhiJ8BDLkfTunvYyY/KMC6n3lfudJEUvQTCcymIxgRnyqDczq7V4qbMc11/+
pAflCVgZqFbMbvrXvCeHwcvvs0ec2yGXbL9o7XZ7/XBPwfBIUk55Hg0WRSLFp8pPukm2/fM7yuDB
wWu7WtMUY19KyKapxoC/zXSZKvznbxKDhwcPydiA2gk3CE3mMG2tA7BRv/ps+rE0WjhOyoGus+z1
Jlgkh7tsVcNgK6jos4htk79ZnuKcu1EGpRRsOY8MBgZ8yZoEH5Jsi9cqpaeNzN2MSM1n/7KJC0/w
/rL4sMmpYxv5ouzX4KN+Wl9AkuOXoXYznYxTHgHmHMokXQTfwuOAJ8Pe7G6PSub421bRIMvPzcLc
YZskhU+Rt+J2YjRKSL0OOK6kQoTSeGvcBGiYddX4sMrS9YKXisFjKi3aaG3jOHmkXA2+8qZ7/X1x
byL/cqZu+dQ/dZ56xZ5l9NuCw8WjKaesiWerLPPI6oO63NyZnVX15+WdF429G8+Hjd8IbpLJieFO
yu6uruurkVYPmVZK3JVgu3kEJajpDaXIQbWbtP1Nr5+szn7M9dCsnr/29/d5P/x9iro57u1xOjLn
Z9Ms/tLe0OprHUoGT2hoWSou65alQTF3mp+uZuWNSymhoBEt/O4SP/xzYDWHps06Fkzo73TZAo6e
Op0Axt0g1HR5cQTelScztPR6HKZtTIOhXs8NY9ebjLNfNDJ3JxilZaw1ZIODOqman5bdaOfU3BSZ
TPp7QeC/73Kgjv5dHIALaJkqLWTgD21gutuBPcVQgKpd61BAKTH2IV3oUZ+ge+AboJvu9y0Ybrqb
LVDBoF4Hl5dPdHa5DChtssVu8hFc2u2kuqaRV163FhBUXdnZsdBud3kaURTPIx5ziyrtPC8zNM7T
tHDzrtBRyy6r9VtsmclTTpj5Q28zNDEg1mde09E8mpCTLwsdry7WtvFNUaUjdI713oUgFz187Y/x
9EXakpUQ4NQgYlq71IQaILiq0FClG0F/yF/qY7VjPH6vD5en+zyJZfBQhaF3pnxzDMw2MIiOps4Q
QM3Ezxv9nNjP60Bu4rlDiVmmLS/YXsIZIEIaMugM860oHne94hM7+7k53RHawbKDLDByHqaQOaZh
qam+QT0Ql5w9aRYENWKQD9mpJVk2wRQ8hpUm2rpRE6e0RRphMSCniP4PGfRXNPh+yX5wUvNK4D5K
QCyAAHbBlujF82MOEPjlHReNzjlvrV8Gq4kbMxqG1K8y35kL6KHKKnWi0fffP/z3NKbU2AxlPaor
OmWh3grNBSrLuApwLgavUmzuTMZjhZWpXgc/DndoBU4N8RevP+pXjq9LXi6CU8qDVwFE2uKBttsR
QjVvlbbc2QWaRCYwxpWqf3kbRNEM5bz5YCiMTXn2bufbwXFTT3Onq+IU+5O3OiAgHtB33v76Wpne
4MkrFUtVCsfGJ9Wbp/4PZ9fVWzfObX+RAIkiVV7VTrMdlxTHL0KKo0qqUKTKr7/r5L7400QWYGAe
ZoKMeNg3917F/maMMcQl3+/Kxr201qrsGjLnSwvb5aqGfI9VOk2Ymd3OY2VrnNYQVu1ooYYCP9zq
46vFWHZmdyls0n+OKnA+XS1XoF8DscbA2gOebPRnDWHlk+Dl9eEKE49Dr36z5sv747SRGbbXQFXo
Q7FetuiKc+t8GZL+pquDOb6q4ji/Ua+5nu1pMMTQbt6vIlwv739c6msIK2daI6BCm6V/W/91aKOn
0boZYhvGYHvZ543wf61qaXX1bKL2spzq9qFyv6msClpA3xZU7HAGvD96G3uSrW6OEbkiT6d6OWm4
1y8LmFPp2Z8Phv+xI32NaXVS7Q5ajMuJYmGZbhcy2MTMP9//8ZureLXbK5PMg8sxQvMZPITAOvp3
bRvLCAmoGOFnZJwu4BYP399vbmsFryI5MZEc2S30heci8WpwTvs9Z8mtT6/iM3OCRlzVTcupK4CJ
MtOnwd2TxNmY4TW4tQEDaYa/GXZ6NvxhbR9zt0T2bvFuDBMeIR8amjWY1VqmfugXDI10Lq1e4tkt
4o99eXVtW5nf132JsCMH0p7ishghBf7+pzdqgfZaQHFBitVbKguL88GDeGkRQybt5ARW2J8NOEC9
38rGLl5jJPu+NOq0ZBgaxQPNH4Ahi1LDBmM3wnM1eb+RrUlerR9/uarZ9Qt6AjihJw5d95zRH16z
Fz9vrM81NLJxWr+ENwW+76h41vTLMOudq2jjp69RkXWlDNuVWJ+KVcmIHUV7GMlbzIw4KffyvltJ
oTXsUfoNNU2CqSaH8vN87m+yozwYsfGVXunhcCVI9gptG7HaGv6oAGSxZ5CwTkV9GNrDgOedenh/
lt2/+b5/3DtrgGMpXCnwAm5PlGrWfoI3bjlUJ+4vwIqcoTunyzZ0M38077XQit175TSPdyytmfcw
j5rQoCsFRW4SBWor++GbUBQLoJhA3R+zNyzszszrHGRer604iS2z6Rsv4DXpnRuWFVMDnKh0J5q0
aUVQ5cMjh09lqOZKae8WnvWlidxnWtT+HMgFkuH4KyA0LH8Y0jFOf5wg+ibvbC4XpAjsrOw9KxS5
YfImdlPcqd99g1cdIqkCHtI2XzzvyTGAt7AFyXRkt5PnhtTh8BLps2qioTGStLrPZqc1w5yY0g7z
RrruvesSl1y0MMa2ic2GKfeTJURWgJuz9J19m7VK5TJmKc/7z67VsDzsqQvLr8Co5mU55yNqFnAy
MwBXuyFj6TgXx1JGnegpS/t7u1GSNYEm0mCnZeCNeduwjtpzMKqpw+t1Hn1iw/AWybpHyc3O8iOg
0rzpt/asZvCCqfAq4t+LjOXUiSaqJv1lmMZcd2FlQwOqDPQ9POsnKwQ/Pmga9lwLs7jkcGZhcZp5
VI0wPQcV+tVLJ+L+MrwGQid1RlJ59nwzFfcgY3hFFQ/aIbYfEo5HW4rBaQd9W3ltVt74FBLKQJvQ
FNz6kuepFTlg+di31DEWZGR9+rts8ljaeWE+5lbhvrgO9z0cYVZqLDd+IaPcnccvTepg8MYm63C4
2Qa/MKmdcQiy1shQnTDtrkJNarZl1VxaQtI5MKGDCbkks2hgKTgaMzmYhsuacy1rbwT5HzY4sAjJ
iCRPmStLHVqzm3qJXXKjOVS25y2Bboldh9CSS/tvnoGSTkgmw4CxuQ2IuBiROpt8HaL01jMWjKbX
TfOl6Xs4GcGHj3ZPDa/bATby9SCdGyflrv5UKW6Ln9hayp9Dm3dSKSQnzTK7SBBz2oj5fKgeCVZz
lUzzZNG7vuszXsS0Q+YO9Ghbpy9jNWl2duWE38tH3yKftSC6SMZScvrVa2rBHgbXgHJBYbUzey6B
8nHLxOizbhLBbDW+04WDuFrCl7rw/fu+zrj8jn1rmz80aR36OSt04bhB7Qo6A1MyLtk1nTGUijxS
k+R4dpKl7bofJQg/+mBSTw8vDl20AX+2juYiB6EvN+lP6HTxPq6kFvS74mwEVENqawgVAMdTuBRO
i6k1RhSXTGPOpnBShWxiPcjyGco0/E63crjTGs+UQ89b+zJ7KRtjuP2KZonaoYc5SGQqoe1P3VQZ
SIJ47hWLQjq1EHUZfKOb52QsrgjUuPFyYlWRp3Q63MlsBme66UhqxV4JKz5AeJsqz0MB5T3rUsG6
egFkubYaqULc3sR4cgeZ9wcf/IPxa5uTZgRX0Zflo0smBz7QdZH26qvhL0REuTLK/qHuXScFlqp3
8am+cIwp4pU/DgkY50V3AU6iLG4hSFTZF7voiukxZbKpnx34YtzJmfsdNjqdobXpCMs69YAB6tvU
yhBOQUcvz+4sF+nPM4qzOdSs+tluUJyBrqJyz9kiLZ0USJy0xa2qsabdLJjpaLjjMzebwZrvhkIb
HjnWbjWrPDCEZOUBSpmwOg4c1zOpHbFZKY+GpQ3BvjqcGtecjKSCgIDOEn/p4fnemZj5AmzNhnqw
zaUpKxB6NyozH/hg9c1t7fTEUImsoV4ZVML2pi4UBXVpEfs+A372mGnYdBUBcbhXoCjd4VXNAlzU
JQgXSlTZXd8UoM5q5nIddWypWGjQskvDPvc0YDrU1stNRn1nzGJq+IOLxJSq7G9e5dtOE5TSa4dX
mvY2hBTBAidFRFhvGOLs9CPBbzfp0PufBBmW+oXlKI0/m1lfmj9cPnkEcOvBYxYQ3v7sVUgozGlH
AtPpbP9XPfR281BOerYP3VyWDhSshVV1QSWReTt0rsVhp+1PpVE2QdVYjheZhr2UJJ4NJt1XtjCv
KALWWtTIzxNbBnJG3GyZz54WC7m14dlT/vJrBvVefyxV8XOEav90mElVZ+BY+TzvoqZ3ZpZwk1MU
CSTs4RLYknVTKMbJHP5UfkoRfNhdO3x1KIzdPpUmBB/uDezuKsmhVTzeLk6lWMghmzR/KgfVuYFT
gNxgAGjOKhlTnQnnsQVDk+PTQpiPzqAy9Vm7c5uGs9E54mi7ucoTU7NyOmXtQHQ4OTUk4ScnXcyL
Itx0406nXXthbUVkyAbdOtHcwArs4jm2glWhO7Al6Wdmm6FfUrdHeUujSB+kUrZLhP+Xuw89Gab2
aI0OaCQO8OQign9vzmPQklvzTIoJ3Oq85HDrrJqpxaFVz3KKLD4beYJjk0E5umxVe+SmTn/rLB2A
JZtTUjEc/a0yZpiOALDAHtO09b1IDpNbHVPdV+YvWnhAGAT5RCoeA8gAZ1BNdOfdTS42MgQu0oGc
3BaVlQdKCXAJ6TjZ2UOxiAJAes8weEDndhJ3PJfwSp116ZJwImqqYtOpCidMq1p4t4UpXPWyEPhX
xBmKutDxx7k90vME7BZEBlGZYGgtxZYJG0vkfZIXGS/vcQEtw7EHDoAlE5LZ5r1yhbBi1/MsIFpa
LF71Ok8ZrwETFFN/ixOKTQ/UR5BwNDwrsy9mSyovi3nRtnQMVC+6HFCFFLldEqi5M4yXtjOq5QyL
1ByCTs5iuBcNF7/+xeF11lHot45UffUASoI7QCuk8zN1C9M/mV2etqeMjSbpLjofKHsxU51puBSY
RgNmXZcZYZEjZxci7hrNwDb9gRwAWMPeD7zc5uANGZnbJnqBCsWp8NvOD+2pbqZgQWE3e0pdj1Wh
wbxUJ24vIVFL6MTcZCLlAOSLlFURVR7W1K2B3Z3ysPBhMxl3XlN1B+hgCjdqDcYm+JMRSDqauZqH
GwSLvQv37MpX0cxTT0AqhDc5kOp9daeg4w6B/aar6hd4nrZuzMCfyL7UIpvJAyvmpkX231d2agRF
XZHiUZt5Nj3ZRWHRV0kbPVUhk540/WNaF8wtY9cmHh4NjTDl/Mmvc+18hSOsBwxL6Ts11kFmqtSJ
l8KoDD+wXWpo82DOGpdy5rhj+coNYMLvptkQQxrVnaVHN+BFxqo29Kx0TuO5z0YLQtQIr+B4g4IM
jhWRVf5Vs7us+t66y0Zz7oEENDRX5cGSXVd8X0yeKUDWms4AONbnhQwX/FIrypzG7YYAoU1ZIUSZ
YHYNbJPdsfpP7Vdk7hLQb9L8M4hSNoIBr1hmRyc1YQIYRKeFRFcgRE7mn3O3tP0F23A2zyVspcbP
aq6Zum3ZYGMrY5MWzMb90MwCEe9Uskw1X9xBZNKOdNamEITXfaYXgNBGvCkgq56RGZvVMw0mnnVX
ZOLQEqlAZ0EQTAROfNeWnhmzkrHUAhw977wbbsBqkYW+5WbmEIoat+xF487ikMHSlmh1IKacsafJ
Zf14N7JuqT5X+cToiYysN8/CtprpaVY2lCQCZy7mCqiSrHBBsVRYMz95i3cUVlvpwX80n+oRTPS0
plb5gyiQ9SCirju53NaeOcx/yrYcFziTE3vIrKDXU9+85mWLaIrltdDnWcsRBsWqV9p9LXAbuWMA
UwNENEE2lLmNENnBe+ZlEaquhsBthdXcMFiGV0/Q+J6g4JjnbWtBySszR2mEC3AY1Vc6FBWiGA/P
13RKZMF52gRt3cr+B1CRRn4hpBb42T1pfPVFA4fC7mfPu0rTFm5tIJCwLLxsKplR+8GcsiZTiePk
DFYdXb6Q4WI7/jxe7XhkqocAd4k2YrKkfCZBCnyY+8xHxzI+D6blWWertKn3FUoujpukvp9NTTB2
Zmm/ZpJPn4hv+uOLYTldecEMl8Uz+gCHBccdZuNx6Q1h31qWS8T3UWmbvRqFP06Xwmwy6zKb14dt
qZ3cuIA+IPrPfoEHzw0bcPCglriYUFhcOt8svzhF4Qy/K1cr/9h6qWU8C9hu9QByzS6iqEBLlTVR
KfA2yRKRpj7E3VMqaYEfmzfpLOLBylCyDpS9ICYOGixs75c0lGWfSedl6m5saFbF/sQ4e+G9aY3P
wL6p4amfbMO/zRtu6zs5Gsw/OUIAPxGMlqbmuW5V17+Oo6cQrfl+wetTLSAt/wXjVZRfrgTT/Jul
NamPfEBLkUU8zp7y3PGNl9Gxm8EOqrrP5ocaUSbCr5aMakmjhdjtAFVbfk2jOhVyAJ9aGJmL77j4
lI9DrSgn2w8q5UrdxbLuRvtG+grXGs7KVrHX3vVG8aOlrVt8JpyKzAu0AMOQB5Jk1QwpOYsiLheF
ocsXPGv7Sw3OHgJ+3JGchYUF11NYmjmz1d9VldlBytFr8duD1EKcGLNmUNN3xFxEL1F1fYx99Sel
ILvsWi6lR720M6qRHU35I5v6fP7jwGrU/0kJG5sEit1E39dmoZc/RrvY5V1jsd6CqbQ/yj+NoRse
4lmSYV37+BkHQU2Xf86dooUZmVAOKZ6hQuZ6l0J4k5mUeY9jK1Sek07HxsxTskS4qKv6HosKAS7u
6xICxBS43K/Y8aWIliETYyA9MYnzVF11rydBVX2aZjb698SjXJ3zOqvFr8Vo2uzYtJVkB1JYUKsP
DI97A2KqDsW51LFd/1HkpVYPPh43Q1wuY10nUzrw9olz1zJfOJS4nM+zbB2EUUpq94n07lg/jrKw
sltgY3z6yzSrBTeczYphuvc93ZeXoYEkbxcaahAq6oq8FAejWUSe8LacmIygwaCsuK/Ac7o0A/bG
GRQcaMMjjODpTZ7aYrikuWbeTTOqbjh1uu5zFgAFWxaPnucQDVnZQY7p7ZQyS0ZEaFHfIbJp5Unh
nPATmkpS381lobsuRErIYDdG4dgQuVqquTsw2lQT8j2LZwNzxaZ8vGiv4vSnj9et+wzVIMS5dtHj
kA66llPrkzlIpQ89FgH7XdKu/bE0pmFi1LU338Du0fYOMjXq8dZBxOC/zDboVjFODAJUV38N1XK8
fbwDN4mwL4aBO+hkUgBIh3DoW3d4nSzItd/Z+TQvdwNcmAZRh8qAjUF5YnNGDQSwTlqIIjQcZuHT
XdlZJHo/V7eVBrxmUt+UbBckT6Y2n4wjpF2/Z8KvPsnCdsM2TdOdcsRW+nrtKJKa9ZLOlW2eLAVA
gzrkEXDM3RjYBycZbtl3slPD2SqzrNnCdpUqJhVBbtwNXaRFYiNoP5URdPC/X8HZTROQZDrAQm9n
7DaUPe01XbiRA1cT3hyn/1cgXo59G5v3xZfuV3eTBn1wNQX0YvMhhxMys3da3cBYrgnEfJlkzk3T
POFkfc3pmEyDeCSF9+Bq74IM5Flle7ZsWyO6Zg9nVAvGJda6OtNzm3SYO/ETxasLXA+n+ApGab7N
j3vWM9c194+s8ZpNjKxFNlSZb558aJW6n1v/6/trfCN1/x/+8KIcv7CpeerswguJokXIqvFTwX3E
102td4pLG4oC9tqFZJ7oUrk4HU/yrJ/5FUNlxipEISJGBvFp/j5aYMxYZ0h53ZDk6tALHbKdRbE1
dNft/WYbNwUuEen0w8m22ng0gsXck9neOCDItcU3XzYFHQfVO8OJZreVE7l4EFbjzsRs/Wr7f7+t
/AHZn660TgWECvz7dE+5aeu7q3qrW2RLT3pMhDUcbLMOfPvb+ytpq4hPVrXVGW8+3k75chpDHfnH
IeJ3bWI8KhR1H42v1cmKzeNVk7oOx495xdt/LbveTADi2wW2SSg8ybGLW/27b5udkt/GMK1Zwb6w
CjbUqMYt8lxcdaL3wLoba2bNCS79NK3GEh8m6VNlwIrvqf+YlIu9dhmZJgsurDbKVsopfnc5iwdY
k+EtceEGDbneKyRuXVp/T8Q3o26UEN3L9TCcIJ78i8bI6Ifwwmogn9GGH1WXt//iE9+0MvEqhTch
G04SVEGFJzKzD1l26Sa+g2XaQPj9rTO+acAWzSwRNQwnkV3Gdjgg+RYv/je3vINtzIGa38DV/uBq
Wm3mHOlS2o44KLDhTH859S477ey66779x8Xwd5Le9MJK+0zqEfu5i42n7GgdUaycAob4oT0gibgX
P2wN1mpzU+rOad1jzgf4hONIMm/nCYaOgXdyY2i0f7LjIqpfkT1HYl3e5/Eu2XfjSl+Tfc2+E472
5QBV9faE15R8JArqXuapOClI6V+vCrBF+wd6A9TOznRtrfA19XcGI0vWGo0iygRkIZ6OSMeEeInh
DR7tawJu4ArWfN9msRpiOgghXBdR7x3nrx7NY+FE465j08bwrTm+pKajTtWEeWs+LTM/KuvC+BBZ
7NtgicAod26rjTBiTe31Sp6BajYOJybPkO4Dm6kLBBDQZfT+Mt84NddmI80IwP7UYQNVyykrz5ZW
AXX3pCa3xuh6B7zZQmlpVCayS8NJw5+jKasY2hKjvgMgNEztm3FXrGXjTvkPf5fOtplCS/ZooPCZ
NXEDtN77w7P15fWl3qCi4iCBeaQIQSwbEl50j167NbOrjT/gHqT8+mk4DnMwbOEzEVZxdk4/91ng
vgwo9Ud9aETT/ftd2YKyrvm8S9VXRm/R/FSq0H5uHusnI9ah+FF/Le7R1GEPmvfvMSNrRq+N+lqr
THQMlb8DNazvvpwP7/fh36uVrFm8LQorLQ7M5mQWy7m0CuiqWd6Re3zvPtl4fJA1kdcpbJiYZXV7
sp6g/HSqHvOrNkHiItEfahMKBWN0fYH4e+C2f68Csqb2Qsp/uWbm0R7T2VfXWpDgtPo2UZAruKsZ
8nXvj9y/T0SydhnxJRJqEvyyE9gcQd42kdkYkQf4SOYfLbPbaWWD40DW5N6aLPbSDV2O28wM3QQO
fOxndna+V+EUXt/BDnKo1YHuYb+3Rm91/SN17ZWdkRvwH4eemTzT8sVreTS6RfT+sG1cWGRNLnR5
VtmSYj1cbe2ufsXsDtvzKuR4XQaC7VyMW3tmdRhAtdjs6xLNAKOmPBHWudr58oY0JJLM/3sIS5Eq
pMr/9sBKeJzFqJzqcIwavBj4HpBvA0NG1n4jbWEDurKglfnhepSJxIg9/1FGE6TSjFPahzOHturO
MtuY9v+QCzmwjhxWu6d8/Dap8XawxoOlyU0jPkZ8ImsudFpUDbZhxo4U0TJ8kevywW/8ZUejZ2O2
1yxopgC3qbhgx3E0vsyiv1WMJu8v2I0Tcu0ZApGtWWdjx45CzDdXo8Jlno9M7aXVrhvrv0Exkrv/
u5hqmK2kRqnH01xH6UsPUfos9iLSx96TmVxFW9jObbU1xeudPU7IieJ8Oc6zHINRkJAZ0GsQ/MWo
yN7WuN7i/+rN9c/fxCcwOxVA/Hn0CNTpwb6C4u/T41Xtpsdb+mMJJuKttnY39SZyTAYFOBcANc9s
gWPzmp0oYmuYVpubT8wHcSSlx2aiMqEtuR1G2FMMxHQD1/V39tvG5bEmprpm441Tjy64mvyAQMOT
NivEiahExmkub5j35/3Fu9XONY58Mx9AD/R2bqMdMbLj4j7S3o1qVN9y957s+VRtjNiaqVqnAC21
A9poCufFZ9oO9AQ3PV61ke/Pyfsd2diFa7+OfOJUcgJcs9+OAYSrGGh85Z6G39ZZu+ar1qRWZptq
E3hdK7Gj5VhNZwg61perdQKY0N8ggOV/zOKFrC07qoFyXV2v2DaHHTtQhNnvj43RaoeX6AL+wYc7
EWWeHxQiWcTey2NrAtY7W+jeNwWSfA1/yvtLPyTTniL2xuG95qw2naPdfgTbtuEHl86f5qndoQpv
fXm1mdvOs+umkfiygrCZhsKA9j2ys4c3Pr5mn+aAByzZ6FW4lmtQ2LwC3t6wMX5/Ljc21ZqcuHAT
SEBomMSpBKDTgccvR11xstQfJIn3IpmtRq6nxpvTgaQgUQi3gbBbA0GY0ss+kxrxZEFhhu4Ye2rw
W+N0bf1NKykq8LIGBDkGFBHo6DAr+vj9QdqKJdeuGg3UECfwzIFJK4IlsqO5vakOzpN/aBJzuIhw
T3hxs6Fr3970QfJKjN6MhmTcn5YI2rWg81Lc0E1iRPbODb0VWK4pi56Zw5Etza6tzDG8l+NchsNf
sbj+MO6KxW1EHGvSYmNAaHrI0jq55sdSADETjZyRh2mHpjBSVJ/2Cmv/TsSRNV0ROA25AH9cJ/SA
bMjZj8cEZLLDnvzyxvObrDmLZcssB0w8nujnMXaT5agD9OPTEl7tbvbNqv/WSP4R1KzZi5WhQEDo
7DoZz95Bn/5fWW8Kze/sMEbX/5qygD1ceR3jESh3FkzR1Y4Dvm07y3xjxtZkRlcAc1RL/AAZDzc8
Xo7eZ4BpRTiAdga34aO558e+Ufsia3ZjWqIskTZo6fraBLYibm5/1UGbCCTgwi7yAv+sD1mUg/mI
Qca/7a2VrbXPVqdEaQ9ejYq4wCAPJ/9nE1bhVYtRPRW7qn4bB9Ga4ViP/QyDYcePbVSvgT8A2WBn
hra+vDoeaq+zc1j8pLEPc+ZA1GMK5MQeZWnj5v0PqbGxc5bNdRrL4dGD8uWYg0Sz59S2ESD+1RR7
c7ANkFmzAZ1J46ZK+8DU06dyar/1uXHbduJJVcWeWerWEK2C9mkc8mkYyjS2kKuArHBQNo/vb4+t
Lqwu+YZJpgqr8mMvG25oL79I4QBp3TxTBpVxnf14v5mNDqyZjbPSZQbgmw+GTxEVHShAe2rvGxO8
pjNOubvIqYXocd/dMoOERnmem73jfmN06OqO71o11axt5MEulz+yk1Yb1BR6IxWlxs/UcH4Bebh7
UG2c+GvdC9f3Vef0zEn4V6FxIw/30xM/Q/itOBThnNR3EFo9zIBXHeaf5W2z8/jfKOeStQAGeGqu
23mdPIirrOWlOPMq0B1UmFQCPDEKL+0XawxSkEu+4d2zU5PbWg+rPZ/maFKXQh5KdzjDqQdOa3pn
RW8tiFUgT8u8AQYe/bGWloWSQR/B49O3tAZg8mOLmfxvPOMp4vhd0cpDY/dWuEAKKM5Ar/uQxwhZ
k1ABBPOVzq9Dw8VhXPpolOxOmTp6/8dvRWNrb46ZAnMODW/g/b4iPXbXfClCTuMrlfZ6G+6W7LcC
jDUPFcwLKwf4Vx7cIfRuy+uKBsIBrgWLuHMPJDKPck9/eyMUX/NS0ymlbUprecgbdlPDqLqNYA7y
udD09LFBW3NSyxl5N89AZ2oVsl/emZ+NuAhrllzFX9vDXkFyY+2uCamA6kNeukczouDhlPuhVDHb
i5A3DrM1IdWzQAouZSXhIVKdVf6EXH9odsUJ+WTwAfeeupvzvtralZ5Af9DoQyPN+6ycULYdburJ
vFUaOrP1H1Bb41S5v0vESGVzB0OT4ySHZGeirvfWP8LNNdCu6jRtywatdzM/i+yn31SnbqY07K0i
tMQfAmz5VMwXF/Sp8P02t1bf6jhYJO8Yg3/ZiVfH3juP+b3l3tN8p0cbt8IaX5dzH5gIUpenzjoz
GA5BqAYU0KAFK92dA/f6Mhc7R8NWU6tYQDtKFobH0mTKSnmrOB0CPrfs0WyE+OlyN4dx8DCdPAfJ
4sA1U2unixsDuEbYsbGlZUpLIzEmFjR5j5LDqz0ARs73HEc29tUaVUc6qW27Qgs94XWU10NU1pYE
E2XZWQPXxf2PZbeG15lOn5U5KJDoAqKD/hZPnp3LZsP5g6wRdV2lQOKHg2EyJTNgXM9wFG8jAySD
E6QhbsRXOxxP3gBYeeJHe3ILW+N1/fM3ge2ioHnVI8ZJMnKexgJZtls/fX1/u2x9e3U+DMI3ETRl
2YGTVC3nopyVDLinsjb2VW29fKyVVRSgKJQKfLgwJm35xZ9fK2i7C3dPQ3trwa52vF1IQQxhGYlp
fXdxelZ5GRZNB2fi3+//+q3ltIr3SQdKg3dtIMufNX8d/e/vf3frh692eF9ZrCo15nXpyshe/HAw
7cvSO7e+2LNI27hl1oA6B0yD2jbx09NUHEXrh8bQ4DUvA8fogYTwovd78hcX9I8dt8bXadgYZB65
TjDUNj3xzZp+pJDaYfMYqvFbpx3wbsrAnZ/fb+/f2BGyxtxRp9FWLtFc4z77sg96akW+ex6kd9b0
Muh6p18bu2ONuWuMXqmino1kZGqJZctslMdTfkdGgEk+1pXV5gbRsclQ6DeSIVuwZimNBWM+6g5j
DtM5eRhNmGyD/7CTRt7q0XWNvzlLUJ8TzbCgOQcsctG89AAhD9Px/b5sbJS/Qcibj/eeUDaYnUZi
L5ZIHBvMMKm6Pez31qSv9vkwOYNdVCBsS5BeKvCFhRENqd0/2qIDhMg2mxos/Ml0r0SzQe28yDY2
6d8kz5s+eV0xy2IZcbqIO8O2Il7fscU/utSMPzZoq1MAYuAZ2OYm1nLufpkM+zPN0sOHPr0G1OUt
CGAWH9OELCW4I3WR/UmR4c93LsON6V4D6TpfOXjZ9WkygPgWIXOhQyffq1VvnFxrCJ2R0WJoSJsm
uemEVW9YydDnf7LFgSrm3J37YQ9dsRUir1F0eVX2WTqhGxCYRKJQmiHK1xH5/BfoSK4u6h+b6TWc
zpy6wrEsniZjV9m/WvhtIXBsoaT+sdlebe0MZOtUgUyb1JS/NjVIeDNgoe9/e2MXrEF0i6h7M3Xx
7RmKFNRMb6aBXslIFuRqIDv5sUZWG7x0hMPZ7Pvg8Y9hAYiTOVc3NpvvALdN3m9ia1WtrvIJ0Apt
X8eoTx9ICWLKqa3wrksTDlr4+01sHFNrJB24yxw0aeYnYFtdfCmXIG3k2W6WQ0adH0rBQUC6e2Wv
f29Baw2n68hcXCUc/IRor49zysNsruqdwdr6+LWHb44+2sh2Hg18XBngaXeRmfbR+2P071vIWgPp
IDqIra1dP/Es+tz7AkoerPvhUvn7/e9v/fLrMn7zy9tq/D/OrmM5cl1ZfhEjQE9uabtb0shrRrNh
aBwJOtC7r3/JuW+hgyMQJ7TqiF4AhKlCoZCVORl2meJQLQsrtK1ppysAyOhzre+jetc6uF0ShvpY
JUJtqeMxu3hltJDYgOjL9//ftQ3ABsEVM0kia2zSYM6JHjTtOkoSfR+bscpT7Tss6btmUZJIzxIf
hfpRnxf3lmHEm2V86rxUeUxcMqsA94O3OdKGDFxa453q0ltUuAcJmLk/N/+cEZPJsShUmpMoMes1
nPCm4Dl2SiUR0scuQuUhcbRiFlEoVSLbRt59GJ61DQR6rZl42QS9jrpWJNtIYAQ8Km6iZW65TaNE
Y/u7nqIxext1SYJf1DRnufnkEBsXeYwBEvR6f5WuXyG1dzz7orb3eXu3Q1XoYS9ZgbbNHoyki0ed
H8P8OZUDlQe/raWj9Y3DdtNyTyjrvjZzpfVSYMjaDUQ7xyMQrDAPg0uhwzKoOCkj0AR9KaiO+1b2
siZV77es8VF8/zn/yePh3NZVQFRSIVeA3JCi52Fv6xIr+/iQUXkBkAQkBKall4hKUffOqh9KfrKU
P7n+1IA/Q5UJsgickcMdyKnlJraa17j+qE1QV3U4Zo5kF4kGwNlwBmKqrl2x0MD5BDkK5TvlGq9S
XkLuQPblqcXL8VqLdisXXWsjmRUUqisRxXMairxNVOFCY+Y6rW2ZvIEAcqXyCDgwJLJu2Bdjf7w3
I/Vk1qfJV24cjwTg8Ss8UHmovz41Hnufz3fWN6XmBMou9FWb+WkE8cUwpFEH9fbj5gUrzgPgVKUm
ecdwY6hZWZ70vsuuTFL/Pm5csBY88C21ZjCpqgb8NnjGashIeXOSXlkpeP0+18He8bvJ0Ttjs7UE
rqmfe6TkKI02MNl5hRRlJBrBPm3vOjDdVutG6J5FQ/bmVDtH0BhQVZa2/Djjq/JSDaXdVxOxsFcL
xfS0JoMODlJOvZdZJKC67iso8ZEmnwTXHlCH/HMs82YUKdgnoIhyv0RbYIR97AQo9wff8xLTSIaG
EBg6j4gD4hQ8VSMibG22bpx18nsn8zaQ5BmU/gQf4CulhiSfJvDrNmfrSgbqzbzFiAg5qWwKkwIF
7waUQA3Xr/HKfbzJBGUMAFn8c+JcLatAx46baX6GuAy90FDxe4A9Ih1vdlC/Cwwky5trWS2ewCR5
+JwzjUWFR40kKnTTt8sxnmkqGYpgbSzuKLdBSKaCggrBJt4xZn3ytCrB2oQ6OOdUYH66tggkk6Zj
cv6dIFQtLiJ3bbC9uDrWZrm1Ys3fd1sSLPdzRII2ku82QYDLo+iGru4U18ZuGzfAqUc31ofuETko
v06bzw6FcwKM2SjNqrEgy+1uOLhvR0mw3uqx7lunLJQZjshAeQidQtsuKQqMRX38n4GqJzAbfZmj
Lfwv/QishsfQLWlJcY1B+mNm6j3Q3H4N9tSiakOtzaIpryRsxQLXySPo3BQkJu6CWdPyOV6b4gHX
/cBqask7vWgrc7ZvO+psq2Aoimz1uqmjqh3Dyr0qbRDrETCi2KFkH+/e8YN9zAPoQIi2ZaRGP3UR
TQAdule7+VdFxM4QmYDxH/cjWBQeJmfqpbaqLbpxne9svrDhuR9PKJ3yulGmoSpYEB4f16jZqoFL
BwuiF282zQJq0K8JkwXZouY5g9eMra8dhmTXOL3V0O0xfs5ECs7ZV/WjVdg7fXcOb4TkDFSJSNmB
iHFWSOOxYQ7cpAAXtn6rkDGkbH4D6cJ1Ukp1GASPHCpP+Q/4cqqAGCyJ0jbqQIEJFt+rrjoXYPjK
oUR9U2tJkOeSq7poB+yO9N0QU0ZB0W9g/pAb9mtV86b1Nzh9ox7qP10qsZq/LBEfTSQXBBTEosAh
4ATQOtBW17hG+6ozvUFzEpcjYHVSVrvBwJqvbbF97UAk60EBWvNLcBn5jumUFwDTErztlCyYsz4N
FGtofFIYvZcsIIIBVx77mSCF9PPYLAQRksndGhatLvRuxiliddmDUffB3OqvTml75pCfmxH8mQBm
D5l9Pu5OcJqYnFNJVX3eLAseGDSWpxUcv7gQRe1m34JI7/G4CwEASOWxeDWutfO4YCvvSSrNBet2
Dz2n7mro4067dVm8Dc96dq+leNWYo+NOBbbJo/TUtU3TykWfbAAi1s584rzUSR8ety5wxTxMrylQ
RrMx+C7KEtRELyTQR2QLFkisMzY9zEP/m3b07rgz4fxxfmZSjd5UE6wR75DNS3kqIlkUJjqNeWBe
bRQzKNKw9bZHkDH7eCXYS3//90oA9tT/wOG0b+YPbJLXpMqctK4mMLEBuLxX8OQI/B5t1GRmV9nF
1WT7TtQL51+UaptAMYle1gZU76vmvOpmCcu2aihT2Q1qv0GoCR6TdYqyNVFiZ4XeJEVV1yehSWDJ
+6eHs1tjtfICu3C+30/S/3936V8tT/f/04zugdlHE8p5DRxELs32d5c+1W6VfohBofY5D8HD9/A6
DLH6DkeCk93Y4OZYUCiobkFufT3e3oJP52F7EAOm/fb3oGujwXhWZLBMkdn8C6SnuP1cKDkCjJMV
L2f1ZAXF9Y4wrQJ5uYHAXfM4vbTubDKtRQLVg3uiOb6yQR2zA5F9Z3pkxKE94uakpJKY6S+o4YN1
5vF6Y9eYGRvofqO1YgTm/X4TA04ndKO9ykXxlyUEjSq2lwnBdalrEK0RF4zMozuajLRp7OhdRPri
tuxkctuipvf/3wUBRtFm3bJ0aUzTJWDKeIJmtGTnCs4AHppnQqxanViPry5WJBySc6383hJHkkQX
7i/OuMeBupDwBq6IjW8mO+NeBiwZDYzuzknmQIdm8QA6MroEBkXNViOrNRP2y9n6PKxgMdYwrPWi
RjuFjH5jeYmngUGm9GUkFqLDgGe8a8AgroMyIY2VE/jb+jfj72FA/WSIl3DAYSCDoIrGw6PxMrpY
aTuip9mvz0vwl3AiIHdrZEXFo2w8gm3GA/JMHSGTgpRZPIAnsx9fGyKVyBO4AB6KN/ZuZrg6mq6v
2x43Jlz6tHj5RkBAl982V6CLp2qwgT4jTH0XBaqxlKJpP8g+8AY8Uq8El+pcFFMa9yE40wMadr2f
Al6NZ/2wi3ehCP9TPlrj7B9l1oM7oQgntkqvS1HnPi+SSEq4+pz9mykezpYUTXd/QwEa9thwu0QX
RmDlvl5LhiDsiIsGjC63VCuf07gN51ALy4ilKKQbg53PaoaEiHc8VYLQ8G+t1nt/RhPQNJfoZgKj
iWey33n/fUpQX0Z/gd8zLEdbcm6Kth3vBhoVVYEuAGJF9wMIpF/L1iGWVi5KgbTq3IwxUVvfhgSa
ZGACb8pT4pm2U/eKBpxdm40PEPoJXWs9FSBPPp43wUWEh/GhbApsB0sLjFA1x9VmQKoq8RarQ1G/
5CYouG7yAD4KmYrMWqGHnjYZAz2scu9M8zWELSrPcfQsaKxVsqkFe4DH7mlgMm7bDj1tBQRjjNy9
mqj9bSbZi+l2uNFNCnDwhuQWLbqz8wg+XKAXBfpbSlQOw/eCzqBOL1fTL1KtuFgmeQazdo7XY2fw
U6t86WtCJPku0YRyXiEph5m0pq1AVySxgmYluqeAbjPvAaUeuvk0rs7L8eYQ7L2/z1LvjApKIVOJ
93A8Z0KWsgrMwty+Gn02fF8ysCcHx52IdiDnICCDArp74HjxXpd9Y6V1vWlFuCab39r94+e64EKG
fNm0NWUWuqhyQODsrqO3bm2tjWcSA5dindbFKBmO4MTjUX0gO6qGOXVhUNjYHgQz7gy1f/rcOLis
gdlkdlI5GEeeswiKKJ6+PIAkPOr7+FMd8LA+1HQUU6vAubVVdU7HcvXcjnxr+uZ3TQF+PO5EsH95
cB90J6rBGoHlZBM1PLNtmwDSFcRTXGBedGPEeNLik1AIHuyXT5DkIjvI0lqyO2csnsyiemjpLBmL
YPPyCD91c2ezbjCW1tDauFrYArUs1HKVvVYE/WxRic0LLJEH+EELwVh3ufjIVIabeu5+VT0xUBUi
PWYEvpPs2/mdqdc63VwD0gVIdkyWT8AZ7K1W6vprpinhXHQP7pyYnrEAm3e8CwR2wuP+knnQMmjX
wIut0xSUqfEjT+pfn2ubs3c9zRpwjgMeka+lGqazBUGsaaIShIToy7kIIE96iEWomCowBIwvqkb7
hyEfmMQERSvN2XiWj20PWV7EF6kaKcWzW/2yTBmrysfblfCgPo3kqLqG9hcsrKr8EUorXueUqw+W
7Ujvy9Nnpp/wdHlU0QwogmFpmy65IFN/6nWZJ/84+iI8vE9zcQ0nLmanzkhY9+ykd6DrbvSTWUK9
0GgeJrr5TFElIxHN1/7/O6uA61DKBnySUVnU466E6e7lDQGqd5+a3JLYtqgT7jw38nFXI8OiaOR1
MDPAnsDzVjRfOhmt9ccblvDseC5tQQneo4OuV382ufK2lZ9tmju8c0Y6B9pUcK/QSvEdiAUgBJHl
8T4+KAgP+JsYhPKgcghUR+s0Dyv0+cKydcxAG530C97krMBYC9ld62O7Iy5n1SokkAC10fAYXiyB
1Y4nJYek3SLD4gsYHgkP/oMWTw8YNQAe5NIugf6tsDyUeekBeBGhyWgE/bVrX731EwgjZJllwZB4
GOAISDvVdLhBXaNQYputn4bLLtCakqRiBPuK58NrqYIaE4ohNfjxyn6wo6Fda4ntib5+3xXvbC/X
52FSdbQOZNjS1HFpbxdlNSW3EgG0ivB4QEtvwFbpwos3fXseZtxKbPbggt5lzJQgXdxo6p2nbktP
LWgBgOq7ONl4A+2+P9SsPnWQEB4tWK+kLHEnAopPtUBO7d7lhWzpBabDAwQJBMS70kDTajoGeDH1
zKkKsuJGHaereXo59vOiTjjjh3GQRml7eMcuCwyIPGL5c6iqZSpoBPQZwouy4ljRXuAO9MnNy25U
0RPUg7LCm62miMty7MIJhcB/jkcjcMM8YZ46V6lFNHhJVa+fCOh8F5R4Ukf9YaoykhLRhPFne7tC
w4Zgzw0NKO5V8LomeqBumu8gEFaYGR2PRJBzITxsEOTH1GL73k5y/XWbp1hp0s5zFBJBuiW0nfV7
ixrtkuGCkpM+DcGPDhiLTNhZMJE8kDDDqwLUfTGR0Afz6QZp2Om5xfPFstwfj+/jWJXwUEIFon8Q
St39jrM81sjDFH2BexCke6iWIPWPl2YwUB73JfBxPLKwNGpEFyZ23tjnYJWZehQ76Z9jwQZw+p8u
rlegzNq7A6qJAfvxaqM6AQESqNAQ+lSQTXgWPWvq6m0eUOldAOrl1bNSeE4pq44VLQNn/tmwqusA
2cNIVeYJsn72/dizZxDjXlZ99Fk13oyJokj2tKgzzgM4yVibw7K6EYgUQz2pztOsIdZItpu2qJ9Q
jmT4GquC40UXuBseWdgUYJ0sncGNamKFZg9Fbyi5VV62qeD7P+5CZCScK6jrbZscE8dMohqe4VZ+
Zl2MEqQsMuf8N+Hw7yw14cGEukvHfpesitKqiVJr9WvDRdUKC7oMVKC0i5opDcttxOajodORH8cD
E8wdDyokrcYmw8LA0hFSIZ23QfysHWQEHaLWuaBAqfQS0mLYBlYCwowfbH5kKBQ7/nKR2+SRhMWG
CitDReMZHkEudYSXqzX4f84UBnkjW3YNE5wDPJaQmt1U1RM6YvWvkaLQwb3aloc5+6FYMoEeQXqS
WLtDexc+qWZt2BbB8ldZ7njIjivPpe1AkhC1Vz4qt9nNkEHPsnNsb1ig0CsFegsslQcXUih2Jk4x
Ya8xN6I7sCyhkVK+TN3DMD7kRXy8WgLHzIML27l3HQIliWij0x0EGC+6nrwdNy2wTR5QWGcpMGDb
iBGkOFasoGpB7DbMUFX9dtyBaP0541+01SyZjg7s9ltlr8Ga5FcTKz1tfCu6r8d9CAbBwwkVt+i2
tcH8lKpxw4b+rlamE6laH+KDkhha1MW+A95tMbNFWjjT0cWE+I+QNKDKfOrsxwzS2seDEJg7jyQc
81wDoWrvRm5FfCNbY0tfbmjTSgYg2EM8nd5KtZrVUJcHplcBm4fqqemf4w8XrDDPole3oEWyQQYb
TThyoQ3hD/Yvy83ObMXbMZiSj3sRfT9n42ulO6QeMD1t+8tAXGzC3x63LFpa7myHMhPFtKNluwRK
NPeT5bF3723l5+ea1/65c2YGssi+xPToSoL6q+KkgN2+G+pbNncSimrR1uHu85k70g5JG/iH9mbV
ohTAQbpIPl/g4nj0HtMLu9R7tL0W7OfqKuctV6C9QvAQWF8bKkiqofkp2aOiiyoP4yMFlOKc3sVc
ac1V1Ri+NWjxLn02ZuUjy1TIOVdnCr44WLvvtqBlHrrrUW1eMWQZL71gwDysD5zSYBKo8Q39fskf
VxWoZFPZTtrsON6wtZWnQJvZazq6SCxfsLV5qN88dazpQJUXrQl4xZ2nvJOsncAyefa9tAQ9RW6h
9LjXqusOFIuORm91U403qGFAbjQ63uGi8ItH9a1F43ZdinpwUoH0FGU3rq55lb2g/EZ/3NgYbHrj
25sSWMV0bWytjEJSFMXwIL+yKSfo1GOAylVzvUsiZOBigyz2GgxgHJDBRwSJWEP/pwUvKq5lU4Uw
r2nPmgbWwvVPar6s9I4hsdz2F7W4O55IgR3zWL4cwtdJ5c6I+NhL61zZ1sW2DImXE21rzkdYlrYg
CYRBrPWdmgweA1MdVsJrknDJAOpSvx2PQTRZ3Hlv69PK8gbxnp1VP8ut+rKSPMQ7m8fofG035ZdG
sb5v4HaVjEuwx3ls39Avs5G5iP2SjA6Kb0GP9+tIkuW1VqAG7uFWkyd+R0xbciEXrBEP+cvcvu20
Df31hX3qE0QAevMw1qBgO54/Ufv7ON8FGlNm59lCCQJzis8fNf1RX5fOn3R6Pu5A4G14fB8ofiuz
LbFAWpN7g1V7q0wRVrDFeDI+s9HXfB3gBsap+GqVzPAhnP27WAa/srqfoIq/M8zt6XgUoqNC5+IB
kO/kswHR6Wg1iRW3+qoH9jzq4QLS4BBsVsV51RfIsGs280dav81Vk0bO6lq39px3QQold6gsF9vn
8sM8EJAOxABvLmY119NHlphAaboyShLRluAiCGrmem132BKdhZRMt6xX85Y/DID6Hs+laEdwrgH0
gakJIXJs6Ul5sqrpzm5lHk3UNOcNNm0rtYmBogLVCwnqIHTlbe76+fX4wwW2z8P6pqUGmXht7gQY
1fVo1jd9z+5R43kFaP6dvREZFl8wCh7Zp9Op0XCJQXzlOMkTWUrymOi47R2PQhB/8uC+jKq6QnWM
YtT6L/VYXDS7e7Wy5KkghfSKvK/lBxkSHsdnKamzMgjFR9s0m08W7cvbYmuR/Z/MJagptC1AiNj7
WjHCKdjKgBJypT91LsQjjkcpmsN9c7/zaxDkGUDBjA+A1PVrT+fA6LeXzzW9d/muaejHq607oOm8
J2FbLxemppL3SoHpadzRb1TOrBcZmnYd4EOmOGt/EOvt+LNFbXNmvZCisya1grC5PlgesIP0PGXL
9gAxG1khuqgLzrLtjtnQecHnJysKUVF2/UBI8qgm7vfPDYEzb2Jnug6GzZ0syXg2ZvV1K1D92H2O
UZnwgD29y7QMMjh7fs18q1PytrZDePzlAtfBI/Wgvg76sw5fnjSlr2QEXH6V/qg16RWIVUOgzv4c
9yNYAR6nNxh1la5db8MBQljPL6wE0mN2bVqIGZqmkETgAhfC4/PaMknA+dHZEWl9K+2mK6tKvrJZ
oeG2yRCHopHs/7+zMqK4FUqPWzuaaojaA1pxmXKq+GXFZOg4gYv4e9S/66Gec9BZVJir2QGzsl6t
kOIESvN4IUSNc5bMDLzVKTUa1+0hGAAbnBQiw/cIAp+/15N3H15m9tSsGspA8qocPbblcZpXk9dW
WQiirFNmsJt+xGIcj0S02JxRb0PtLMCsodYtbUEjVpLAIMAZrwjnypXEx52IVpuz7L7vFoMZe5Wm
bngWdBFA1JTiXeW4dcEQeOwdXuiAgrNR3LasqQ5WIFAyKKaZemMK2WJgRGTE4IKF4eF31ppqIwNc
Jsp2mSvd9jRrDep5vkpsQ/PMsvRZOsjCNNGguMjd0GgxTBSVWNrcBYrOUDdBzHkXIaC+NkxPx1Mn
umzzMDzFnDcFzxwoDKxOa36p1vuGqh7Ro3GOLeehzINCeaaajGZY4Ch5NJ6S1IXdthuqN6sZj/c1
LtbOGm4A4oJVK5zXLAuOBybYcTwqr5jb3DRnTF9d67dNtaGscvJNO/t53LzA/nkM3mKzBiaIaatr
a/Fat1vvqVXLCihFH8+d5fao1SbrsaGzOrlSKIHAbPeHsU+mKAln8pqV00wzMnw8LgBbqqM4isWz
OZxno/8cQIMn3FsstR0V5FKiAtXByOlpuTcbMgqkD6fHcHksXmPNBO9ksMNqqi4TsX83aXNWLPb1
eG1Fze/m/87/Gn0J+bzdWRn94PWuEUKMLG0UyfXoQyeCj+fs2s6dTGug5RJVSYGjqaCemmXPdkIv
SKPfJGv7tVud+HgkH+5S9LX7lncjmYmjLgPIUqLVHoB5n35rtkwGXTRJ+//vmm4bJVU7BVcxtzJf
SqSuPNI01GvW/uX420Ud7GN618FgOkuxdvj2ZSJXa+1Onl5WcUeY7BLzoSvC5HBHuKMYVq85GEE3
gIvGWMviZjMnHcn0dQm3Kh09gtywJBctWgnOont70yCPiVWfwMXsFs6XjioSUxONg7fmDmy4SaHi
AE9SvzV639Xeyv6H08Z6KWP3+xtg/uvCh8niDvA6td2h01bUBfvrGhbUR3364m+gv/f32qc6jcjo
70oPNHBBryWxFcGs8TC8iQE/r+TwIm1ROH7ZWlD1oeyTjXNmztbJHntHRZ5icZMuJE69tMDF9FS2
wT48wQ2Xf0eGM2XMKrGDzTTsyRoqmhO5QA/oTKZFLbAR/sHYqEAVn1IHyTdwBtRa6Y9K6ZHclcRV
gp31r4filSWaPqJ5usdqBq1PRWWeR2d9BH44VMw2ODZ1wTLzr8bN2OvzZGGi9Iz4YGh9A1jo23HT
ghniZYGhag4sX4VkVGqMbxNTFq8BuXbpSoP1j9EChsujIbetUPpeI7i0JrvYER5b1zQcWPU0pnjZ
6iu/cFFmmdM4yYzPpBHQJed72VJZ8zqhS9eazEhvF+OyZMbkpaklQyh9mHdHF/tSvfO+DQrmwamH
HJWjV1FrlZds3KAYM69elZaeUVm9l0NVo1Odt+OFEuwBnjzRnQyjbhd44zbZ+fxX81MRJ0bCed42
Abc6igqBGNEg6eJ6entP4YeJ9rJKLyCiXca5YIXtynL1fs6OLUhntpcty55KdU4lhihqn/e+QOp1
w4icnr1tlec6+eNola/12H4uTuBRj3PX6F2pw0q61X3Oy+FFN2TqaYJP5yGNNIFXbcs9qbqNXl90
52K6cvI+Ot41AhfL4xlR2jMMjYbWK9XwsrX/lm4bXnjdEy1GydyIBrB3/c4SUtI6httgbZF6frG7
6qHoyouKF6jjEYia3/9/17xbLYhoKLZn3z8Yhe3lA87USZYMFrXOmbHeTQAtUnw8av2flabwyYbb
UKMFxx8vmn4uhJrZljpKi+Zrc629SW+vmG69Fuv8VaEyjjKBY/gXJWIB6L/6N5+NskM8AdOvDGmX
4+8XxOI8WtEpzFbDUwtSvQmj3oR208S80pbpz1ih0M2sGpRuQlLouDfRYnBWnCag73RT+NRxAniZ
LUm8sfqBDVLoyccUCIg4dm/+bjNlJksUdUeuaTc72YYR7ux0+s1O6Idks5QFT7AkPFCREsiiwvTg
Us1XoOIHvCwez9DHNI4YwB6JvBsAlN3VBQkBLMiugutN6TXz8Zr8YHiqn3hEg/BqGpUyqL9oHJxp
28NAbeCHkbWF4SlNFzipVDp4N4EPAmYeqGizdBxRivt+KZygvDL/KyHhfsR81A+3qbbK6ZbRgv8o
hl+VUn7Hc9hVbXT3TmbdjDb9ZW1gJ2BJ5hd5Q7y5sD4XPfMgOTqky+qUMJ0x6e8XKLP3bhEe7wLB
svA8e7mVNhtz4NTz/Hre+gDM0JKPFgVrPCpu1WdlGVbMVko1Ftp0/KJm5h/F7m/Uapk811Ayr52n
H0ve3M1JI3kjF8TRPFgud1bdaverLNtAQUx+suLHMPwYZ9CLzZL7pcC38Ki5ntSZ2u+X2T4fv+ZF
AxzVSENbr5+P10Q4c/tivbPMjbXL2DEX621Uml9V2tfSohCDUK8ZzW4sE6nCzfpiDHrjbZku2Qkf
ZycNl9emJZldbnWXpOfN9dJTHyuheePer0Hnf9qb8RK1dTVCe5uhj8G9gTQEQLcPkjnTPrZNnhmv
KAo2dL1jxUrtOfFOfJNc57YHPoWgDtdT/SkwI2aJ8wGN4cx4mCmMWHfOJkaQObJM4ce4CMPlIXQz
0A1lkjZ2vN2ul52yBdLGgR1qt0OoRSyQk+oIjJ7HyaWuNc/Valsx1PRq5VsugwyIjhQeDldNRq7a
XZbE6u0Q6Mzb2Xroc3JtBOC5UaHlXV4gMy0jU/m4WBETxp0p+aZWQ1Ikdmw+btF01q+c9LL9UCAV
6zq+FuRh+gj6jszypWwaopnbXcI7y8SzUA7OrtYGHw2EF+6q+yz4aXgL1kcLitv5SpaMEQR7PDpO
1UvKamuy46TIvHwMUbLiNcP1Ih2I4MjkgXEVOCTrLsNey87KrR21ceFPvvE4hRhHlPjsJDFLUT+7
ub6bMJQmJ1aTzuV5vmR3sMqrwmfXZkj2+UI/rqQfgUs2uEshdORGxtQSzMrqBVXcff5cySRDREvO
GfwEZOdaaXSI86b2G5Cs5prshBSExDwAbqtms9LqzYxr3W/OFXyWYt33kX7JrshJf9UfHf9PGdb+
eJLR9Yl8DI+B092CjSiztkAKlT7spFBVnFz30eIbkQk/P562u+OVF5zDPPXdiqIuUwV5V7xlz3pu
QETTDRQob1Xmmz3KaIGEw+E8gJbOOsCRzI7/F8Mi05QEtl+/7IRnWZiEyp2MkFiQpOERciivdYtl
7ZK46WavI4WfbT9biOB12iubIgUZx/T38cyJ3BqPj8Obak6RZnZjYDw7XJWoZ0CRK71Yr1bjVd/0
e9XPT+k3ZfYMyekpMB8eAmc77qa1JkliWhaeYT3P1X0/yh5XRaeCzvkAltsl+Gswdcl355kio3XR
g+0EKsTa9qZLeqcF0+80kLlO4fRxvqAc1LYF55AL1wb6Q/qSPW2B6rVgJ/Tan0A492coIgS1n0jM
WGTFnIPQ23Qe+8FxYxXFywwHTjdXTwBD3KD+06Pa9mXPQ0u2hmCheNicBWEhqzdoAjY84is4X7fT
MngZO9Un51YPq0d7idXGyyT5mL8wiA9uPDx8rlzmcRoWjK39053BWBcYr2rcnlmUh3KWTIGH5VF0
KnXaJquLJO7y/GnM6Vetl72liOaL8w8o60V2dcTWswz3zGzlEb7HT9z1M9Ubhssz37ltXcwDWOrj
zQVyvTz3GhIBneStSfTt+3S9OzrdrQC1Eehh45ImV3P+2zG0ux6EN8db6W/A+tHS7if2u+Z71iV5
06hoXv06dJGy/VShrUCWxTM2ivTztZK+0fUCXVMU/nVez8gFBTHnZSt9UsYOu3NVirDutCp5VDW3
bHokqDge3YsBth+SdtBT/06HGUo2kNwGkZ4GpetUjwd9Chtw66+un3f+llwS7XlSvmc4E7bp2d2+
texL1ah+U6bgOPihg8+6UX/PJHDZHB4PXRBcaZw/Gjo6b+PYsHMxf99K4o3TU2o5IRv/HLcvWjjO
AZFMXda+g5GS8jLkt05yYTJdq7+G/tGqcc5mqGy12RYLETYKAfI2WIcvrROAidMb+4iWC1K+X5lS
f6EVkLWom9dPdrJ4Pf4cv5TbrdGUITifvMk+E3ae1SeFnQ24rML9Ys7nIbU9tNZ+St/XcHkQoAvy
ZHu2dDdu6lsKEh/Cnmn2NkvF/wQLySMB6wysDjoyxjG2oocNpVnmuQMjQkWC45UUJfl4DGAJtVil
0HDD6MPmjJr3K+ZbZ+12v8rk9/mNrGz8Y+ZezBTnp6B4muTummNZ19ZPkaTM259sOdMZhuPemOW9
3ryo2aVIvmYa6D2uc+ec6XGPoiMg6FPncZYF0gJf/PcMf+cVNnMZ6GpkTjwMJ229KzZJhCGK1P7+
/65hZtsdxEmoEzfB6q+hGjSPe8WPgbkE53KUhcrT8ZqJRsD5NWw6IFayIT2l4K4hZe4vMh4EUcuc
3yiJbaGWt0/BawkSh/ZJyaV6DoLM4t+czLvZMR0lMRXd7E40L+8ds/azqsq9RDPv3a2K3X4Iui5/
HVIzsJF68rO5ziTRi3CLcx5lAftbBw759AQ/QS71kxog1gypz0AbCypfee5HYK08chAJmspiDRvj
wcCdliJ3VYNvW1NDM3MlpRyiwfCoQW1UXOJU6KOmHgmLMH/sfjhPfaAxL/WLYL4yPlV5Ybg8Y19b
Kk6vUyM9ZdX3xLw2+q/H21eU/ONBgiTPqtmomv5UapkbLJZ2p7n0Yirpt3yydK/KSDxQ6oPIz6+d
UnIkipJ/PFaQqASyBSOGQy4a8CbF98rH29jZuF5PrSSeEa3/blbv9rjdLbo59uiCVpbXbr0Pmqeg
3V4SW5MkZkU9cKY/jKCrUI2uP9Uay8Km6cJF1V9Gw+6CwpGh7QQXQcJ5gXVpIANrWOmpcX6o6SUf
ngxzpzW1PcctvDJNPa3/c7wXROPhAgktVxfVGNBVX6thk95VruEn2oI3y+i4A6G9cMavG4OW1/o6
xsA7VhkYtrWwjWlsIkIAocBZQ9IREhbHnX0cFjk8khCFKlsK8ZYuzpbaz+37/YiTHdQfz5TDc/ml
gGU0fV6NeI/WTunc3Hbd/3F2Jc1x8lz3F1HFKMEWaLrbUzzEiZMNFWcAxChGwa9/D/k2jh6r9ZXL
5U0vJDTcq6urc89pXojbZSGt3PGDA9hTHW82cLWBSVHk23QEfW9crsclBQDIur88O6oR7L+/adxc
8LRkjvBczPAPW8BPdvl9mK6XTsdxrpr+/fc3HeDpDfI8AaaoWhEomnEzbSFdTE0C7v2z0ZfJ+9Jy
NjtvQesmLxJIt3SVpbmDqr5bMuqlZNSgNVoevMQXnw13iddZp0iuuOD6Mnkfc1vSl7zBmiLXghRc
HteADIZuuB3aOEt0F+n3cwS+TNvX+GRu1garC1KrLgVyb6XglfVOJugn5+WTCHSqU6ptJBl0yZp6
KB3MljCtyK+uCwMsOlCPNVM/vrxR993+3xuI/x+cIPfGIYWQ2bGjZ3DfnWBwY/2Up0M8WD8ud6FY
cpmxzxEoT+mdlcPQ2sgxrgO/ig3dS5FiKWSUms+MyslcE98PYw77ATC4Ku2PtAYvNe14MpnVGFfc
Olwei2JBZMha6zF3FEVbntsqC0nPwq4+ulBSglTW5Q4UkbUvI9Sg8Mk7r7H4X55/1oUDkkLpLxp9
G26cQ/e8PyBoTFFxXPgyUq0qHdKvi8ePEIQWsZdM3+dXHndfwD/0bYyao+7ZQDVpks3bvKZOi4Kc
Y2ldCT6HU3G/ztWB4I6nmbT3A25fRqoJlEeO2QCDxENeUh/mU+VdDTEC3mN1ZDoKXtU+ls5vCvXY
jO1Wzy0z9vgYGibKwacP0c64vi/Z+soC8DLOdD6K9hve2oFV+yrcQbet9njmHTuXcWo5MXLfXKEU
wA/TwYQiQho7j9bRTeokiHWnnmKGZMRaZW8pn3LHOra1dXCAZm6WDL5Kd2Ir7tW+jFmbSO/QbMAg
ii8ipuc6iKszXrsghgPJPEQ5IGg79WssIlB645W4bDWzp3CSMh9fPtApb3McK04Jv0hQH4yXibUP
RzB3Mi1ruMoeZWa+gOYrNPgwvP050opZjIQAeAYh8eEm/dH4Br6gy/aiGo/7b/DQjK6T+zMewabm
eiVt0uNxl9KbPn8QfqmzSdVmkKzecD2X9S6ChyVaDuKmPmSHdcHD0cE0QjxQ/dy1mar8FKSamEVx
Eshot60y+mqopuHI0p9FMB1WwSKLFAfwLIRTvsaTNg39/p3Bl7FvZi/yGlw8Fp6pxvNwHE9LkkOA
adIMRDVxkiMYWq8r+slgZ+Y/g97ULp5b3emimCMZ5VZbDrFWH6flwlwjMpzpIS+tMaSkaFBnvn0e
1hnYnqDLDpc3mmIoMtwtsMcRZakgqQ8sXNof28yO+KZju9l36zsuTUa8tV45GFOHuAK8I3fbONyh
tl7z3apAUmblC3rfX5G35kcvnGOaeF/zeMSutSLrtjs6GnCTagD7rL2J4cd+bZgjHMzOCJYe9yfI
pjUOSzXvkoEHnWOveeny49zaZ3d6MEwzpkjZXl5V1XdLlr3OwWyOGeFHtkDLCy5rOdhzkFxuXBUA
yaUTuPKB6XzBt6NIYo7HM4j2DnMauWM0xN4fUEpfG/GooxJXeEK5fiI3hbllFJ2ByvKc+jd0/W6L
e8AbwzLXlBz8zV+/t08lezYIaNCtPsU+xSvfjmxpns7jV27FZRBuqPxBIWccfHbOQNhrYe+KJZIx
hhM38oZUGJeRFQS1FPQ0eb6Ga0B1Tv0HZejnABrWBj+m7Mk/0mQ7TSzO3cT9ad6gDijSP9Mr9rEM
OqRF2+769Pzo0iF2bBRAlyjaHzQDUU3SHq++sb+gcejEesqPdgYVJfumsXXPcYpXa18GFUJas/Yr
YKSPxhT637Hs8RCVVyWIuJZwjoAvCtsngWrkky4foPJYnmTykNUljbFiMOnt1oZegqLIyA2zGvn4
MsYLoO5Y33ftO7tZxhUuxBqoT7P+aBlpyCGAPbZjZK1tOAynPP3dZF854BR6umJb1eEe0b5ZpbJr
Fkg5oyZvieaY35GIH8kYt1fbDCBFcUUPwUN5D9/mvuBKVsQT4vKPRs0yDHHuynrjLkyXnXftUuvk
fjPPIhrO1dV0vX3TeDzF/UgGIdops0Fkhyn1kOKEvmMe5WNkHOaIkTCbwwbZix4sarGOjEQB4cCT
2r9TSoPVs7p07xCn254g7uwDOW99VMEhkWQ92SziZrjpHkQUhiYjFCfQ3UCWEdPootRqGoeoKz7a
9O7Y3+yOJQBKe7Dy/ji7bUwMegbeRnM8K5yPjEcsXdE2osRXt9Q5205226fkxMf68+VlVxw9Mldf
4Rhgj+jx5SLITu7wnI9gRDaiFXRYpi4jrIj3ZOChAXkL1oHL41iacyhEcyIg7NzaX4w/F/N6PbJS
ExIoqlx9GYHoENpTETBcU+xojPGaMd64UXlIYzi5n8aD1UUEUJ3qUD3rgDoKq5E5+niJpS8cmyTG
EgBUmRBynS8QPysyjatTrb903w9c1+1XAx3gfSAsyp/GOISoRY4vL7/KJqSowILkOARlPZIs4OBt
jaOzDprvViy6jEM0aWsyVhKSBEv5SYz1N7GB1ki0fplQd5ruKYroT4Pdbx+7r8ggxDpvOElx/AA3
Ut1tVXkGa+fDxCqdiSsMRcYecoiA5a29kgRl8l0IMaHnuTbqMJ2bc5VnecwN4/FDayIz8k39zNfS
oQR1xjzC/a4rJs2aKPaSjDekldX3vuFjLwXUTwrRZJGZDs2poUTHfaPYUDLO0GLTktI8JQkb+y7k
o3Fe0+xjKVwZUeh7VuV5ApmPwCPp9SpofuPbXZUU06yrZFaYswwrJK1tjVaJVUY5RvnAxDjFQyaM
u7Weu3NfEvHBNZasGvRxFUh6sVvBsbf9pIOwrmYhsuTyDlKts2TVA6G5lZGNJLkDoIIAW0XUu+Z9
aQdMIwGpWGYZMzimue/PEC9EHU4aQvVtDk3T+n356xWWJuMDF9Tg5r2HtsfSubbMPo2NbUVSAATb
U/DbqADBuNyRahDSqU1NEFSstucllPSn3rIOW9seLjetGsO+v94EBENvg6DFtj3oixNU8tR3gTdF
1eacRrOIuvzX5V4U7/q+jBUcs3odGo4RWLQMg/FEmB0X9i9oUIeN44c0O7tNH5uzZtVVo9on8s2o
Stfz0pK4XlIL+HKzzYa7ohdbTApjivjM1kO6NP7HHLrMtWdvLTjMJuIls3NTsDF0/bPv64JPhYXI
cL2Vo2jIK30v6YCPAVvGU2eNx9XWYThVO0syb6ulvjVX+HavF9e5sJ+dTcfXqvBQfy8ob9ZgWA1j
2AY07QugnoonVvkHCDseCH+6vKkUUyMD7OyhGApLUC+BglYIpv5veP+LIdKmw9er2t8DhjcDcGtI
mKW95SXtVIFl78vgbfH8wbNTxtaNmUMFiG08FHu/TsPBNHWhpWLaZTBd06Qr2IRg0AsUUcB4VxAD
utFA0TNHAzRR3dZlmFxAA07bCt9On/qb/J4m1ldhQTkcr8dFtKK4Zf4N/jAEy7qnN9WYJHMGGzM2
UmBisrrPbXU23CNoysKMaIBTCm/xN3HzZqE3JurZNGBjQ2+dOnv701vsuKV2ks/eS8tHTTeqUdj/
7ieLgi/ThjZesoj8sZ3yQ4AqgEyUUdoxjSvab6TvZBtkJN08FbxzM3TRQHLR28iD0ULagBt3aT78
Jpu4caYiJl59vGyBCu/x19u/mThWDHTJsgDrkg9byIDODUEDHV9uXDEWGTHH2Wiv8wrznqblAcw5
n0ZKbiATfCzLBorKzsHsETMHi65EX2HuMnquzyxhrARzVzI75NUrbX9mqc6NK9ZeBswZ6YLX79TA
YFobj9SMXVktu+o5+W6bpWbCVHkKGTy3ejy1ejvFcjRIZ3VIhBT9M7H317cAgo/FOsWew8/F7IHY
GlAYE0xH+fQq3Cmu+iKCpKlmpysMSsbTdVbXd3zGh9g5+W2XaVx6zhGA5YSZYEJZeKY55lVLJvkF
FKR3Npsyknh5AW2ZvR4pOKUfUklyfZl5r8Dqp6LBAeYKVO2bINwxHUyjBZDb5R2u+nzJIWTMGgce
oIN6aX/6m4eSoPzWdbfDx5qXznY+08JzFgRB657TbusHuoFqsyGNZvYV1i8z7xWdt7IF9JcJLyBS
NGfkuimhx3n54983GIhI/Ossh9wAOd0I67cmfuuCGcMEq0s9sYh14kPzQ2XY3EDSZa45ujBRxRK6
XX+7cgvsVtp0kmoMu3m8cY+9a/Q+EVhfCwzSxyHIurCvazD95dtdQammDOf9ZaAy9d66mROdZixD
TcefqdNegQ1Rs8KqAewb980ArG0woUqEpnHBeUk798y29FNOLeBfikLjtd73FVTGzm1bi6qO/WaA
A/6Mfp6KYYuWenth3fTZtAPNUfW+rYFQ6t+hQGTR6OocLsntl+Lk+JSfg210rygK2j/YhWTOAAe5
W76hi3V4Tcs+tGY3XgnVGIRqniRrZkDTOHWJzVRs7WG1/ddNrMm4lvdTu8aDt3woqKYy/d5me64X
UHTDsvza8qyDwZGaHH9ftmrFKsjwOSYcq7FrtN7lXdSx5fcw5wfLNb59rHkpYg+M3tnqAHtppiiv
avPhualRZdlPnz/W/r42b+xh4pOoQEiD9it2P/tb5G3dI091Jf0Kc5PRck3mOoKmcNgbpJ1CUPc/
L6MIm7L+Xnm5JkJUrcD++5shmMhSCHBzYn0hCBJOZY4LWeEUUUE/SLJHZZxcMREh/AKLTD2vDsns
Xje2tlhENUeSHZNy8iAPhCV2B+96dcxjXRifGheyny30jS8vs6oPyZC3dS4GxytI4m51/biUa5mG
NRnbn5vlT9CAYcP5ckcK1y3L2c6TY/rDUpFkJq+pDRhs7Q5F9LG2pdRaOXfm1jrwRil0ub11fnFL
fn+5aYUrksFxM1nYuvq7o1vYq7n116njH5rGAGK1vPYQJ13uRjE7MjxunvOxtaHKlFAzP9uGSFxq
/LjctGoEkiG3w+Z3pEXTFW5iXY1bWBUHkHcdMhM8vDp9LIWtyTg48KlntLPRSwbIfFu3DzjoDm3u
aqJsBb6PygA45nCjaxjC37bNqi/Z3P9a7Q7UqFszRxDKzKOiE2mcrkxEBnOqm5rQhwxE3/HEWnH0
c8sErQbj4TpzFhorKyPPFEPUe2aWFKTQ0eMrzEl+znSYR/qpxjT4KNpvjOJk5ijgK4ujowWDKraK
TL0y89xwhhYWmw03gwvqxezX5Y2iaFgW54VQ6uKYFRqeqBs6NUDMq6ZlBXCHUsmT4bksd1FJQxLy
nX9xEu+Ux9nz9M2760GoghyfGRqarhQLIEP9irFIvYBjAfL1ibj23Rx0+3JHc00Pl6dpP2D/m3eg
MsRPgARxIy56AIUuACeIbh874sct41CvnUObfYyQlFLJq7WsBZRqRUcm1oKDV4fOYAOuXi4PQ+EW
ZLzfavOOerjSJItnhlb3ktk3uLTOHvTzmsfLXSjWQob4pVmLd98Sq55vQGg14GnjWeiZfcKZDn6r
6kJybn1vFmzZ5yhf7DYqjTxGWRjUpatzvXqfPzaMve83YYTVQY4cos4k2ZziFgKjN0W5nLe5hSoX
YRokmMJ9ysR26biOy7KfjovLYjKBNA0uZJs1Z68CZwZBun+HUNtDlnaIJZLhwHnkX023/Df9Wlxb
YXqP8vwv45f+0b0hr6hV+Fgek8osyoY7s2wRJUloaxzsKj2OWZ4Uq0C8OmlAWorkLJXxgC5104yO
6GOJGhtUZuXBYBEUJIqIfNpLWotkuuaf8u86rZu/RBXv2L6MCexq4bOaMpxC3VBfe7PT7Cz8v7hv
vM6TGOLA97to7vHKA1qSFiXb3gN3oAHG3SKPFjy+H1OzfzHbDgrI/gbeA+j9heM4T9dTMI7xWgo7
Xm03OEDSKDvToB6Twl6daHGW8mFKfY6re6rL+e+L/85gZBDLYFVVxjj8fef3J9ZWXzZTJyisalqK
vFfBC1aU+xkl3NfZW+YQVW8f878ycKXs8jIoATNM/PIrxA8cJwNxThaJ/mkzC2i/55p+VGOQzqxi
W81s2jCGsnXO1eKDDVd3+VEcIUTy7GmHIN4tYY7EetgsOBb/qfDBpWFBnlycW53kusKpyEhPwJ1c
u2Y1VsFyw3qojlX721/cj4WsMtQT5X9uI1qsw9LRP6llnFJuaaI9xdTL2E4xuuBX8eFx+6D5jEjq
uijt42VnrpoT2ZnX3KizGXNCi/7BdKtjw/PvTqHjVlR9+d7tm7MC980m4/ukkK57XnP7VzUOH7vN
yijOfE3BCLTvx4FMh3mtH9dg+DNZW6q5Cao+XdrvpuNQZpm4bbaifIauwvXm64SKFKe0TAbJjawZ
aiibJsKcHzfOw4D04TSld0NbeprPVx0GMiCz4p0zzTUSFqN/tJIthob9qzgFhym27XD+ExxtCCkY
sY4mTDUmyYbLASwo5YSL4ZgCGJlnVz6t4xWY3k4H59jTv+/55/33N3tpWvjqGPvTYx9YOciUBwgP
s7kM03xbQ8L6Z2/eeCREyW7XebOSywaieFmBxtK/3dLCYFzk2Gfps/OS/ejPKM67Ne/XT8HtEqfh
8mSedFtaMYcymZ8dQG6b7jeO0nKS0TLChj0FICYL5s+XB6PqQFokF5LUAwWPblJnS3oFIvwqXIrM
AHlXxqOuGUeNV1FNmgysM4ZyNNiMdNZMKARu7QwFCkvw6INm9eyQ/EszmS9TKZyoKoc8dpnvRUvu
8FDUfD2Bdt7H0Ic0WuZMaGI+xe6RoXdi2XJzAzYE6tg0ah07BLf0cTSaT+PS/QoW8zdtQcM9gTP7
8lQroP9UxuI5q8FnYSAV5pczQC987kIQNToHki9tDESeH1YA6IXpsvQRW5fgtgUD6iHPxIQc4JpH
ID7OXy9/i2LZZbAeqrL7UmQAUJrdLG6oYefjOcuW7dsMMtQjq/NJV/ipOMll8N7SFOm4bBzGYvvb
nSO8/IZ0dX/V4En96LTGjx6gqc+91+jeilQd7t77jVPIqGflJdjhk6CtnDFywdR1oo653VYIPR9r
ktr3HlTEz7kYukYTCSk4Q6gt5eNF17pB0e3xCrb3fed0TTyaK0sG2thAppe41Yn5iQB2G/fBUIVg
hnXiyW2YZi8rDm0ZXlOxNjfqOUDY7bavZu++1LR/zCfy5fJ2UW1dGV2Dx/wGDJawlZ6f14hc4VAa
ovpYwEYfxcHDPUJ3aiisUiayEkvatu7+AuQed+bl8rgkewGn7tKlSpPJUJts5gY0tfHOF3jVt3w0
buziC6o5I4CTEcfa5xkCfoPDrhqzeCy9tY4ImBOrih5NExQtfb0LNWFJOXg7luW5ml1N8KI6nf/+
/mbfcm8WlkVwUfcGIz3Wve1EdtEaZ3+1cS6zdg03K0VC0oJkV0HAG2MH6bXffKOt74dBIMAq7E4Q
XTdnJ7IK1v3RLP1+qr1zyMrw1dlAziZwEWryw5aAESlBGr87jAc3sU9VVGockspqpTN1LntKJgsg
WWFAALAdwgHMX3ZzrL0hrhvn2qsM3UmkCOMcyVap5U2QCkZXPUrk3KiJ8ya0Xg2Q/voTyMzAVn+q
dTh7VV/S8RosqOIUAtEuyC/Dri+g1OJqxqFoWsaytuUAsv9gj0JGHBojW8bIbPivy6uu8if7Mr3Z
jIMo5sZz0bhJwU5VN9vN6LHXzJrjy+0rHSb9twMHghTgJ9o7uEqPTQJXckOv+qjBnw42rthSslj0
tI20nua9i+GLYZWhKDcQYP8ZKHienQHqqQ+Xx6JaCOlGU4FwORgmXJhMFAuBir42bw2z1DEjq1rf
f3+zEmwcemIb2EGD+AEF3tCefn/ss6XbzOJ4fNj2TE3KI7v9Pqe6A1j1xZIpU+YFywDGuSRb3F9p
0Q2hwyoNcZaiUg+2+u90jENOg7TGojIHWTrUs0VQvQr9LN5LQT9K0Eb/punfzLpVG3TK2v29bMrd
Q1qI8px6HqT56OKE0HLQvWqp7EBGG3a+U/q1jeNoTpwEkp7WKTua2WEnH++OWsURVfT9dzrfjCc3
p7mdpxzxATV+ux5wgNimnyunzJJ5cK04EHi3blI6hYROy6EYRRWty+aHvkP7w1R5cxJUoj/hCU7L
8b/7wHcOFhme2G1lG9AByW/WZj+RLHmCPOjvtu9eSrZ8CSgSDzbI8sX8a1h12nsKlyBDFLPJyJgo
MA1WUxybqjm3Gbhbmu4bNtXnfKjujYwfLpuXoqiLyojFvCuhVWnsw/OrV9ugyLsawbHiTVJVRZg2
9GZl2QvC8BgZ87gwxYmBAHBa6js8+N+k03hjCDMPvQb0Apc/SRH0y5hG0rsl+BxgO+6Uxvi/ApnU
sXFFVBmpJlBU2L6MbBRgP5gFCk6gstzebi47mkwniKUKkGRAo1eDNYTt/nxyBITOyyLOV34LEQ0W
1vSPV/KYGVPSD3WcluajKMcryxKHPtu+Er+KGqO5YqLX5N9UYaQMasx87vXm0CLgR11jg9cas0Pm
hEBvloEPuM/nQ8YylAsO68nY0lM2uY+5O/5YC/+q6PnvDA96lgWO7NTNAFYoTqRcNVnH3RO+Y1ay
AnHrll03ZAhvbHe7Xf3mOXD4p7IQLx/bRNKxkfYNYClZT5LKEz9My5pC288P8PeY9jXQuHnVGOQj
pF6rsQsQc/otP61DcKrm9IWMs8Y2VbtUigANp5lQm4zmhdVVUZU533Ap01iA6iVXBkIOFY4n18FV
sO8XwK1ZUEaWUb4afn+95ODMrfsHuxDnrUK04y/3Wc8SP6sie7UPTdBqXsvev0URGTBp2G49DCNG
2LL0l11jt4lhcQ508Gg0OlDqNPzKC42mqkIjyzRbY4/d/rvziAyh3OzMaTMPOw/I6TV2W+srt32I
gDmN8zDzgcZ2P30MRkBkOWMk1pepaNEXRIcy5E1A/5z2X7amO/uEfsiSiIylLHMr6AuyZxJMIyZV
CyWFsTsyF48Ql21Jca0mwb7/3xzL1mSuQQDcdwKyKoBx2cpAJeTdu7N3V5XmEU9eZy/rbgNneSF5
C6U4foaIyKGxhtfLX6BaMim6BAylcQntMI2V+NGIPAesoVlDRxhW3Ab8NhuX0+We3jdpIkMuQS9T
upOLo7cPzCvaz3FjzC+EV8+Xm3/fpIlMXrjRShiTwGm74RIcsnReopHmyeXGVd8u+QvhN35d75FK
Fmx3nkvP0H+sw9rJPmit0i2xRSKqbCByk6SMf3L87noWNAJzOoiHu6itjRDVCJC/6TQ3R0XQSWTg
JWrvXMvvMB5TQLArgMZu74fmdr1Mt9lyNY1uiJKEQvzqTd3bw/uhB5FpDJeimnht7MkNc7oZqjIB
A25kZ8VVBS37y4ukiA+IzGYIvVWPVzVGNSfj2fKQp7IjFxeEPC4j5N0GBHtxGUNdI9NsacWekxGa
ZckmgmMfCWQvux+m/NrxG43rUdxzUGjyr2fIjZZBPg/BDrWRGwaZPadVTFb2wzH5J9BnnqdiTFyS
H7alfAxmcZsFjia2UQ1L8gl4c5gMN4el+vn67LLlV2/RJ80avR/zE1ludwaGuB1tDAsiuC8C9fQ5
sxA30Ji021NuO5B4GRH4l8ZV4Yr7y52q9p4UTNg8GMnooE8rG6I2qM6BOxxa6O+sbafZCQoHIUM3
LYvN1NwfNb1xCSu7uCs3doJ0zbfLI1A1L/mHnnuFGeyANm7Yz0HTHc2tOXB3+/Kh5mUEJ3VGI+3m
GchE435uX1AtFqEOO77cuGL2ZdxmPrc0bUc0TtYJLBpF2PefXG+MRkPz9YqAi8jEhlZv5m019hT5
PCshUQXqhl9BtCco2QGMHdOcoJpcpxamGs7++5sTe6bOnGVbCVYznxTh1vfDAyhz07CviH0EF5aO
Ksh/P5aS0Zx+1QSlh3rWpDdBM9lZXoT+voh+ijNooYuKoPZlaXWK6wqTl4GNjj/VGzMtmlTld387
Mt/URDiK+EKGNdp2DsbiDmuzCKjPmfnRm3+Okx9Oy5/2Y2UERAY0plNWjk2LJSmYyxKPDk1Ymj6P
i7bYPvS8QmRE446XZGOGLsz+lfs3Pf+5FMnH7EOy7bUhhg9oGzBGQ+dF7Vq+DBMwyKWPMuO0mXWK
1Yr9JIMZUdCaN4Y343AcNxyMqQ0+uHZCusdgZgJtGhK2dPDD0u4MzRGmWHoZ2+hOixgXAI+TvjOX
Q4DytnDJ/ypd9U3obcV6Y4OpVdOZwixlOkNYYGmkK+hm3NLtrokwv5up2UXNzMrrYG3Nw4cWS2Y2
TLOCWwGxcCNYrHBpoDq1gt3h3C2acFwVmckoR1pAF9pjDiJN7rrH3gK7d9sHj3WWWvHI+jT0wF5w
mvsKLNDrzpDeWHlIy6rWHGSqeZTO/q5z5ybLOU1yXDXK8g/U2bNQIA84kl5TMK44zGTYo+VsvOMr
unC39br2mgcDJVgFntovL5Gqeem098u8LIcWzSM0u9qK6mZr2WtgZ5rYWTVB0lWAVnxbvBTN9x4L
V+ac2+3rPE5waL8+9v2SP+i2bUY1AiTBKyiNFT/FmMyN5pqhmBoZ7eawvNsq0WBxy/XJd8Wd4wRn
h5ePl79cdZuV8W7l4IymZdQUKtrjuTwU3+0l2gl4rQgc3yh0NEOisUPFeSXD32bWtou3YCRp30FH
0Ui/0mbVrLBqlvaVf3PCO8TrnDHFKCoygqG8jYL50xZ4mu2pCuxlcsN2MXMgV/HpIsHDV5wnQGcG
z/TYHJpj+WpqajVVE7T//mYQjRc0YwcgbmK1/Wvnr6/U0MnJK5fZ+bftHmgdo3TR9vZUfIGIUZKe
3eLYHTZIMdrX/HXV7CfFASJj4oizuouw0I9bPvHlsQcV8TzQCNXBoYek2uVNq5ooyZ7t2cM7IUof
Ess7peS8rD8/1q5kxotb0MI3sMzmjLtbCc22gr9cblq1AP9hIBRti9MB34zref65PzeJfy8eyylq
7jzwVQLsplkBRRZRrtXxvdbhyLJhr1ZDBHhC5HNUR3l1bAeHAS8ohvnJdXqNZag627fBmy3bVTwr
JgOdZaQ9cL8+oHz/ehpLQLu3BNVr4eatJ8vTqXSo0gUyuLsGw6iN4xZ8ZdP6ffqBV1DntWmCsBkD
iiPVvunpcuA2iQ3Xu3Ly/Iqu20vTDWefk1teCY2lKldz90Nvxp31bdvRDQEg70MK4Y39TTONf4KX
7//3pKnsSPIJ1QYBt7VBR1CzgqL2nhjJnseQhCCfPWWJTu1WYVEymaHlQK1i7tCNcAsQw361dZSS
qg0inezuYnGQVEwIvjrxlFZ9QjeQU1GDH+ZsgrjiylBP4OMxQrC5/5h7kPGXjZvN6dgibF5FdZ+x
NtlS7Qbcv/uddLkruYjK6eqmtzCe9QjhumvrRA/lzRJnEfhKtZSzinhFhl2OS+NMoJJHFO6P37PU
uLKM4MfsWCw0nUnj6xRPnURGUqKeNxdtvT85ZTYk50ucmaQ+0GKAt5jFCTXkiFvtKNtIBN64cKmh
fGu0w/Oy2rFj1YfNC76kwXhTbFoOYcXkyljLifqZL0C3kBC/+QKFzeFYB+jNKuoeXeP90G49E/KC
0O+EEPRnUCT93BzuxmAe1jFuKAxBxlhm0PkNMgZDsI3COTlZl4OPinPNlVRxoZNxlc3gDgYoVpG5
770YlSTximt1XT1azRePHsC8G14+bRSnsMyMWG89o7SBBaS18duY08ShzTXgZ1DZrKxompffl/tR
hF0yzMxizEozcG0mjRg96Faims/tKNQQA7FpjFnVheRAOB2HKdvw2AHIeJwV2X0/Nlhwrrk7qZqX
QomgqStv8ZDF92zjEy+mcz36wCs7j5cnSGXJkrsQVboIHgBmFKC4LjPYwdlaZNL4w8DXw4e6kCFl
s+OV41ZgBB2AIeE4uVHbsSSv/ERQv9JsKIUbl3kSobgOAvQFndjlfMazFwOBq/jMBiecoD2UbyWS
LPQ1LXRVSgpDkSWVNy+zNzfFS/08D0Vsjv73Leu/kZzgZZmXLh7u8bC39suUXJ5E1fik+wO1cgJg
9X5MVSkL59RNxgkcKaxa74BNhpjDmoh5eaGTrbnW/QUZv3OQyHSK1WYOWebiFdEm66EfijtjKEKD
9n/Subqt+vK0MHFv9OPV5lixE9SfwRQa8dw8ZebwvZj6Gy8A3rK0D0Vm3U1Y6J5WZ3sedKySqsjD
liKPbfUG0G/A8Brzj+vNgGskHT976XkMvmaQ2CN1WHU/gyWx+cmvgvjyQigMRmZiLADWtRwbC19b
9K5j6Y3fQWI9r8CHX9WazawcmuRTQKZklsOGLNdQnMfYv2LI/+NSx+OJP/xfgaUOGK3AcBEZY760
Q06CacUy35Lj9+8ksk6omn8AoyXKdsBS/zHMKpGx5GuTG8TM0Y/H1ti3t++p3ehUiBQ+UsaRe/5S
kJVjutLBjr21nKE8JJ6hlv30oTWX0eO9Z+SVZyJ/5m5seCCmK5L/cfdlTZLi6JZ/5Vq/U1eAADF2
u82GxdfYMiIyMrJesMgNsQnEIgG/fg5R1V2ZdBI+nU9jUw9u5eHpyAXSp2853zmAxdNDkpN0L6sM
OkdvD7SVqVvjyLnFQDtfYyTUZKp9b9K4VzBlwgE2fnDDPM0eQb+EHO6oIjsjIRQfL1jpzaFXFqar
jZKOCZKdDaPlg5qtTyRDitNnmYxaQzzaQM4cx7rhUA13oJvhKuisNeWlrtifP0NnjS0BDrDKhxZ+
jVt117M0HyfHj7xKXoKpbe2pNcYTwhXAenkEOJKzu18Y9heZIPvdIvfRhsbFdb5hqNcYTzet0Usk
sBa1iWzuwNHFNWoRpKT8Ujl+D8YmyE5k5D4FluDtRbPhEb5O+LtQTzWIL3uJiU21+zs3H1STXmKp
2ZrMyg45rRgmO0NmWqEoJBOyGwsD9LoQRreb45CY+8xtYtmLC0ncreFWvg5AdVVpVphJXVmPICM2
D60B9Dy6FMwDJ1Wxr2gjD3TWwOY2/aVJbhAHu2v8plEKq/PRYrMrx243SHYueRL5Lb2f2uLedLKH
jNsxy5KTNbD3bz+zrfLiGsdZ9pxVHfSGd6qxjsCU7B3OP2ZJ8Sy1f0qaate7+mgWek/EFFaFc9Xl
7a6HZHWt2SUShw0fZo3cxAHjFwAhoyQ/WlUAXukwBVsH48kJnGz3iCH3jeouuBM/397uGsKprcJW
RGG+lgR7sTT2bpuEIOC7kO/YmsrKePXUFEnWI1bMYfzTdkKRgwiQj8hICki2TXa50753AcqwdWb+
G0zTS5omaRH+ql16EJF0oehdhyroJITulvwK9U7l3vxyYa0svvhPPLE19tLltrb6pfescobqlDUW
kGmdCieexU4yRF5rh4OnnlCvuc5K7xJz5Fb8veamhG7rLIsS95RDPUYp4wqoP/DIWh/rUpybJAPZ
p7/zFIvpZEZqpoEy1TvWzu/cygsL1e3Rp/KobHKBg3AjZFzLQs95nkmgyJBzmMRRZVEv+FHV36hv
BZA7fvtWb5hSsjJAPk56Ty87YqjyK+IaB4oi89uX3toAq0DLAZVbrnycb1XjPLuWjWk4ScB4fwHc
+nPb6axhkiDHVcQdce70soSjoJDwmfyn0uUZKC2TPRIXoUrbMaw9csFa/3xGYOz7McU4VNmQ5iVC
R5vP30qhI5rwJ21cSkVsHNjOGihZK1O47kKeoszKDwA97QNV07OdjihhkdgammMnHBn0ugq7FqLF
4PQYB0oDCDbu335oPzcrzhpJaXvEsE38jN2UzidgRE5sHBBM0jtEmB81BLEDu+1f3h5r63Yua/K7
Y3wEEs9rMkzXNP00TpxyQk/gbBxsaV7KumyUiZw1XHLMjLRuJSyJMKMGUuT13kvOTkx2IlY6Ti/L
Gf08SnLWwEnSJdSYDNy4QqC7SKL5o3FJGkCh4raq2veJxT/zAYQxlXGNPRHZbn4rmXdI6uGGEB8H
Az3q5lJO9OeWw1lrQ5vTXJtzhkAxH+w7kpduDB3wp8FKshC0b02QJLY4vv0Qt4Za7XJK2GRWNm6w
0qPx0XJ0HkISew66rLHf5QOB2jKfLtGZbLjszhpxKXRJp2IBtNfCsm+JP5CjQJ/Erqy1CCEPUkNh
YfRDGzohQbGwi01TNwQ0sf2vb093a0GtFXKVNZRtv5DCcDd5cNV0Som5S4nzgr7eSPXFCzpPogW8
3efuPuvy2LcuoSY2x1427XcbJkkm16+XFMyQN5861/SOuWC7IU2PvfKizKBPCYQMAt2NZeAPsxW4
nYUmlfpCULjhNjprZChtfSacAXObZvca6ZlrL/VOvEvPbjui6ao8otPrYKZTiHzQ+7fv98/PJ4DB
fpyyr0sbtBNYya4Co5QzvHNc/fT2pTfMz79DQ5s8rxVWbuIb32a3iTzlHtjILlx+c62uzJu0RQk9
Kpi33kPMKKwp1sZ03ajsJnWKW3sojl1WPriZ/OJ7Gk8vjd6e14YlWmNDc9vM0C6LUyqXMuKE3ZTU
P3AH9Hf1JUaejVOCraKkiWb9MJnYBC7Pc4jbjwLlPk6CNivSwzy6GTg3bXqw5vn+7TltWJk1MJQC
yGGKBnNyANExBtCsiJsi2Xe6CN3pgsO+Mak1fNOCwh9B7AcL7kOotPRDA8kAaXl7rsV+0M5jNucX
PLuNpbcGcyo+V33XY2lgYl9M3+jj1Bbk9yQbyIUbtjXCciO/MxVcyy7hqLruDNhEdJ7HKHV/G0Vx
ePt5bPheaxJOfzBayDzB98pTI6bmjlqPAzQXlPcFnBwB0pQhuUTIuTWT5e/fzWSsCtWCYQSx6ux2
oNQvH0DP+Ylz27ngAm8NsNqn6Kixi3LJ03npvZq6YFTAu49T8Pad2jBga+RmNtM6Fxo2k0KwnU+g
cbMf377yRlDmrAGbEO4DSl/g0jlqPKc5orF5QIbReEE2xNmnIZrpDiYKus2FqWyU+p01fJMpUpKy
RhQ4P8xlyCBzL8BjMEId3B+D+dS+OKF67x/zCw9mI2XgrHkpPW8mo2ljvD5qr9jJhn4pj5pPFLMz
TiSAFop3wYvZeEprWKchIdLtZBip6a89cTKAfX37IW0srjV60xpTwwDZPqoYSM6Gk2PF3KxupWFf
CIK2fvhqn/vAt1Z2iR9u+2Ys3ZfWGH/xl69O3gwNTVBvgbMxQ1YnSMumDWzGKbLNav9r92a1s/3E
czvZ4GzvyHSe5vKqKKbYyC61nW25S2suSiZ5I83XClkLRXnWdaAmMug74ETMuPXBVuHlUJSaE1tH
NnfBC1IlVsTN5klN4yU6ko2Da43SVJmUTA+Yo8PNj7qm7wxDR5ogQrDpbm6LS4X6jcPr3wgqB8P1
KVmKNDo9KlcgBHYjtGeeZDvtRDNB3tHVu197bqucQVfMA8sTrLmRzmgsj1nzroSO8NsX31rQq3jC
g1/UlBYuLsYHe/ha8gvO68Z116BNw3d55Rq4rkpvCnqXoIPi7R+8scPXaE0JFARrPYQkpJjyczfY
xhKTp+dEuPTCEBse3Rqm2TZ6GKel4A7apzHmU0aulCr82G6zNDBoXb1/eypbBtdZ7XkYW8POOlgr
+1bHc8QBofLuU4BpbEBPIRB+0bRv1FqdNXzTyECZn3kYKT+2x/yZyEDWIYAQC/xx4Y4pdrDwzwSF
inI/34Fa2dPBJTK4raWw/P07j0JStNA4ZBk7uaWQHMgvZEm3rmv/eN2xNUpJJ/ACstliaEFoydFG
s/qvWcs1jBOd0HpgLuS6vNk5ZHa9Y322L/QlstMta7lmNazqjgo12WgtDKZFKjwA4x9IDaujFRW3
LH57hW2YqbXKtKjbCqEJX1Aw1bFv84MuqyEovfmLllXYDFPkO/4F0t6NsdbwTppL4dQtxqLFN8+e
I6siR5lkUdpdy2SMveLp7TltPPY1urOuHD71aPRCpF2GY6lbALOSSwmsDeuy5mCfVTFDbQyRFvRc
bkkycVD9QnLWMT++/eM3CJudNXxz5krnNsrvO3SVfijT+UlpI+Qe3LqU3unEveK59U6OYjcluH3K
/zpXbcisPka3czzU9ZVFysiUzV1ZVTx6+0dtPbnlZny3QQthZxD0AotnnpZB46CBN5HyGYqHsAEp
DZ2i6cJylBc21lbadc3zW1q+Alca9m0XN8eFmYtF+o4C0AmbDmquS+zeG67AGtBZtUYH6jxQ1GRm
ekwTFLhEAlLnuQzUmFwLz+ouHBdbZnxNrOlMfks8ZMOwlYf0GgWbHY+8e5TT3IAFaViZQbO/CKew
8FD+vVbjrKGdfcaYyJs/ieaMD2kMwYO9vkrDYqfPF0OBrZu3cguKDMSGOQUhChTfmjApkx3wQWFp
0RfbkB9mYkEu2fvMhgIowel3wsfbovHvvTZ/6Xj/MDfFtZ7KWBbtBUO2ld1ZA0KVRW2UoxaGFgl1
CLBOIuPWPxljEhRiumGAaWITAUzIQ0voL/bMvry9NzZuxBojOhi869SA1IEER7fwPnvzfWs2kRzO
o3XBVdrK861Bnw1aJsFwvWRb8vRzVbuPxJJxboFr3GxirXD8VHWUm+xM3UuCVRsJhTXIk85i8siS
UaqZ238VTnuPxnqQwDjp59kf1LWZQHzTdu1r4jbe3du3csO2rqGfOfe7HtABVGg7+gm8qo8uIU/I
bx5+7fLLefGdFUNJW1r9Qm8rUdOJLWoIwHlbN2YjyA/fHmLj6FmDPWnR212/lGWFmIqrUXZob/XZ
pSzf1tWXHf/dBKZ5FFluLkeDXajI484Ul5kYo7d/+9ZCXkURkoxpTQWujiGyoFYzCSoNxoS+z9HV
npyUe6kZb2seK9sxlWPatwKOABrYY10/UnVJdX7jymugp6yQwfUyeJJGkbErznp19ilXF57ulh1f
QzzBzEJZ38PvB9GV/0zjDAyaydltIDugIzMmBwt88SiHX3giG/thjfAEC9PIy4XxSPjCOHa+oUMn
cXiMKiG7MKWtIVYBRkoZKF1zoJOBH5Z71uT0hDauRwTI5oVdt7Gs1iBOp0jxnw9DMjnknT9nz3lO
ruCn3BV2GRuucclGLsv0J8feGotZFQPxhhZhH92Pr4ESNCf23h5P5cz3b++QrdW1iie4oT1Gltql
7bSxh45MmEN9CT68EVOuJbBNFMyEWpIvBRISbckQaBX6Oumqa8q6CwHR1tNebXFoJKU2kNXIrOr8
BjxesZuaj7T0f3ExrfZ1laQV1Dgn7Osh248JqF4adqqHS9isjdu/xlgKyDEDnYccd631DoxCpDXi
X3qw/4audFuPkBxXrlBPCyStp6OTUXVhB2xFcmtIpc1TNpMWl09fVHdcgnjOQDVLbCB1TD9s9uyX
MEjOa574uwPC4wO2wQKgzPLpvsmcyMm7b1UroFo9xbRC7bNMvr59y17X5U/22xrMqA2gINA0vOSC
2T4DMXwXq6gD3hrElW7Ux0QFkNsKaUTh4y55A33+Rbv4ap6/m6YSJgVhBIZOjA9svDag9zp1H96e
18Y2XEMZ6cCmcQbOfTeBpcgF27WXXFs+3xsgEXh7hI1N+LpKvvv1NczUOHKbx8oe3fucjO+LAano
wpaX7s9GuPbqIn83QpP2oImoKQ6KopUfUsewjgmd0RpUNFUfM7t07qZiAr0YuJizLvy1aa02vwIP
Q2U5Mo9zNJCDGu09m2loz5e26MZz+Te0Yj0NZkpoDkGhso68RnZxKaob5Y2PqrwEgNmwMGs4ojCI
D6wpTtgm++jzJuacXKhnbDz0NfgwNynpRV4lUdvCWyhKCEhlgaW+vH3vNx74mkGyGTxLJEVSQOJJ
nRuXIlPE9bxrC+B2qG0+g5bgJpnKS9Q3W7dpmeR362tISktTihVscQBl7KQLXb+6xKyy9aCXQb+7
+CxY7zSDyeParb3849jlCaggiN337JnnBMLrgw/RgF/MFq8hhr3vpn1f9TwufMi49ToBH9mEllnt
X0Ixbj1668cJAQnST23LsrjQ6amysTsyKz0Mpvdr9mSNGIRaUU/laBfx5Ht3xDbukrzB/wMd+fbi
2vr9q41tWibtucLTRkcZanwVImmR+QvGtbxECvTzIegaeS9d1IJGbcN2uG7xO+J3moZ0br7kdLAv
bMCfr1m6BidaKTXzSZY8JhkbI1uAX34CK+Cv3CK6xiGWCRQqCwA2YzcvISzUGH3RH8dC9jL2al03
F473rTksW+a7rdFOia+lX+NJGDUPuP1pHPJLddGfbzu6xhkKm7nSE04Rp2O+L2oaiZF8SVl2XyZy
9/Zd2hpitbMNAnwP/E8eg/WPBVQ1RdTOfVBZAlQ6OKN+bZSVk45mdtNKxODFmQMMltOmJKxL2oQA
7rYR1OIvdatszWa1rYnNoAQHmtW4qHm5gwpeBoy3Td7NAAEcu9zyf3E+K58ddb1EWbziMRoRaGB6
Q2Sr9l1h18/aZM9v37ONBBNd62G71gCirHou47HY5Y/NDqgF09tZQ9AdS/QcXFgAG+t3DRasuy6t
ClpgmyOKPsuZfG0807x/ncN/fx7/V/q1vvvD9ez+8T94/7luJlTUeL96+4/b5qt46NuvX/vrl+Z/
lq/+65/++MV/XGef27qrv/Xrf/XDl3D9P8ePXvqXH97Eos/AqD98baf7r91Q9q8D4Jcu//L/9sP/
+vp6lcep+fr3v31GRNQvV0uzWvztz4+OX/7+N2spmP/399f/88Oblwrf+z2rPr18WtqS/7jav77y
9aXr//432/6NgJeQQhSe+IRZy0kH5XF8Yjm/WbZHCSo5putRtjQToPDT87//zTCd31zig2cX0oOW
6zkLMqqrh9fPLOs3agElwxzi4GOCRsR//rgfHtNfj+2/xFDd1Znou2XUH62/A/Cy6YNO3PSY7xKL
raMwCTbSyVeaBFldsOmgknzMc+RULcLMLkpJzdndkOge4CxXO/1LrTvQdtR2XsjYNFDBLIPZH838
Stusmo/mbNfdO0rSHl1cLkpC+2kqhNyTgpoeyu+WqMi3tHa6Bh0wVSECa+TFEKP5p4ShmNhUAHRm
juTY9IaDomRhJp/RPqWrIAFnmovGUwNmpTB5BjGn1pIDcItsnGLbqKmKm55b2Qms4SUI26ZqtkIN
mu8hyFLf8656Lto+mo1kNq4Zpf60l7qo2rPFpT66+cD8yGoEOs8a5rTugagqI/uM5SbfU6vw/Kio
tJGgCbfwW1DPNQ49tyyR7dHgBneekSlqq0hV4ESKm0kN9UmOhiAxfodpLKzCEwE2MLWy90PRc+/A
i1mUYdX2uO22aZ+crOjxFECgmo5Oca4N8zSo3AwksboxlCmDjlTPnXtJbQPubDtaBOwhtVXdWYTo
8dY3akftrWIa8x26zHh+NtQkq6XDpxPNu8otSHJuZI8eCnv0Hf0weqpRx5zlDokmtWhh9p4c1I4S
SfAjgEoRwdwkvkiRZrcsglLQOBjN3ZhnFjoRzch0eTdE0pd+u2ta2iefoP4MNmid1UED5jQwpGeB
TW30fgcJKdF0BE4Bj7e3o/L8OXZsKHg9OnhazVkWiTWNcecMqnmsCi8bPxr9jNavwU5GB7xSsgTy
1eI1ajapwdknPHBfPBBpEbHkTQnPd5Q2EAwfbWqMkU5FWTSh2wOUjTq6xOBxLttu2uclyazYkHkF
YYTW7dRR88QfwlZ6DEmBNHeaw+IE50eIW9vNlZFOtvl7Zesx0xHE5xz+aEg6oA+zrwp+YzaEZG5Q
oBMaKqNZZjXQpCdWnaJj29P9fq7LoTSAhXY666nSrKufXdcgX0YTmiVgQ8taoyoDd7BaMyAdZKwC
m+R2d6ByHoajdBOJMN7kJhStpqHp5MOczRz6yrNU+lHRlAwBK5NB7gB1QYsVSRa+DEhW5WdBoR4C
xopCd8+qsb0vFXHsEgtRK9XeaFoV3VmwZIAQZqcKdj1Bm3485bmDbWw1AM6Dacjz5amXlUZLo40k
VgdlDOrwMerKqhs+ZFpVOnAaQzUfbQrn/Zh2mPUZkh3EvVOFW5kqMGfRWh/LpmvZJyyY/hvt6p5G
kKrt59CGZMV4nAY0Nz3ndOLFqbO18mItrGyIemKbvQQ5fws4Tzq2o3Ff8HbWYTVK1t1D8sFsrqZ5
qlokvvpWHkgJFOmeZg72a9iAERg3fvRm6BKMop/OGZRa5MEUvenfNQqJ5dhrWVrv0TyVtl9SbdZW
Fo6CCztuPSd9piLpXyCOmQiwfPTs/ZzZUkU+zSp9gIdw389zNUces50rXegsO7kT9XNE+EVKxmNH
GqfxIYMu1ewFQ9VClrWoJHr6WD1V/t7JE5G+g2bbLK5ys8pA3ZXX+TDC9GWdjog3Z09em2no17nI
i0UjaAVqNBJIm7Ru4LlOPxy7xuv9A/TUefKNz0bXvNO+CVFeUY2efDKypu1cMO6VptgjcIcyBMRy
wY3QoaGZBKwS2Z+t2P+RI7B5vP/gErzpLvw/6Agsmc9tPyCo+06/iJfv/YDlG3+4AZb/mw3UPsNK
wLlimQtj9R9ugOn/5vs+QZcTDmKLLsf5X26A95vnMROYRZPaHrSM8dm/3AD3N58gP+rjS57jMCC5
/gM3wF6BWeEGoPMawjSWY7sm2nbWxCya9Slp+6oJJg9KyVD3NaEfH/SZU71PZA5RF6i6A1jnQyi7
Y8OdBh1xFjnSQAtgbaIdLEoXB+i6mqyaHSs0/hgRQV40OQ+88bxHbEWePJuulvMpG8yxOyCXlIur
2tHsy8SY5X1ItIFDhdEXDAxy37LMoW+QOe4MPbi+tJ9ctHa211yiTzxsbJWzoGV+fSLas509mAB4
gxqza1nnpPdSJ7TaMmmhLjbDNPp2gs1FOQQhAwbGtyHKpVurUPjO5CAwquzFTA1uElBSGO+HtHG9
ozIXAnhTyvYjFIimr3Bf+MfRqSt0nqFZWIe+1xPx3DWztm5yMoxG7I3UtmPcZDKBddqtx7CRoph2
1TyBQ2po8rkKfBNTjjp7qHFsmYJ48VjbI8AkdO7LgOTSfOjSYayP2strN66LVrVBC2oA9LEI3370
DN6oD1Yn2UEPKF/EpScxhEds8q2Dj/TBM3XnBGxqAePs7Z75h6IfCPva9k3pvWQlSDKvoESv1ctc
K4ecmPIt/rXl1YCO41wZPn5kj3LI8KkzC672VadTWYAWkeXInknTstWRN6Meg6Q2EwXmDQ4u0V1a
gfD/HeQ/xYCzABRNyCdYH32hZiCpZri88dAQszlYKi3mQyYsZt0mY9KV6KUTztw95cSaPyctnIIg
MQa7Cty+KdC8SIvsSXIon+Re7zlBilRxj6Fn2YVMpybkZqteQANRTL11XfnZbOBm5N2O40h4nEoF
UYrcLqff8bH4Nlre9LlIeZcdeijZV3E+d253mw7C4iH6930RUEaLO+VNoxMaJmA/wdhbVIejZ8op
KGsXylZl5yQfS2gqJB+k6OEIZ2z2ihvbq7o5QpBosZ0Jzov3Jul9VA+BfFUxAaVK+zX3DU6DcmRN
8yTQg2bV4dAWCVq9B6vGHfXtsY98AQ0XKGubaXUQc1nVJz20vXqqFNQOwrm0csi+9I5EwxXpccCN
n/J8ALSieT1KSgVG/NtM1444spxXzpXAbumCBFqcygsEzWbJAjvNscaTGbID3yqZtc612ZvEjaic
0uJYCM9pI06F8X4kCY4/ZzkJbbTePmc6tY3Qyg2aNKGTcnf40kudFHvXzPw8zgR0qu/MfpTqQDt0
oJ2ldjqx90rdmaGhZ5W1IZlI0u9bl4ItuOmRIkVtvVX8tvGKunssX494/nrcIxHZNgdq+rRAS8If
TsGrg2CBQLA5jm7dZ7/TP5yIV4cCT3Kg0cBF9/s4NqwLvKrK2qhQecqPHp1n6643gRKGFlWeJuQO
sFUizlmCn3VyXx0ZqQCAvsk8bMqgngdnvJpTq2tjVgDncuybrJqeu7HyOhPRjIE4FbwYnBrnQhXN
cK7MyTNP8BuN32eB/XPCwzBRsO41I1EN/pM6algKMaHBFI4ZFLwjMzw7Rll65E47dREOhKTZW2QG
tQ2tKreN0TpR6JM5+RO0KHhXTAH1K17HpHOYfDAASwHlUD9bDzpPEv9uhg2pAlGaUwYcgVHMn3Ow
UFAwPfmOsVcWXNvrrKhsP5wyXU5xNWAnhBnBYGDhKtC7VAkp6+taNUkZA2rT8IOly3rcOYob8wvq
jNTVJ9A0ZCKLhcKmkVdNBYEBNxo7T6YmO7AqNUryUHUczA6xwZpxGrBqROogw2tMnWJPluSTdx7d
EtarZMrh9xXR/kevMuY6HB34N+9HW1Yq8KcUEadFetjWJi9gNxHrevc6qfL7LHHGPGCjLKH1lzgd
GqHcqZ8Chw8pueap7qC1krbNR7CkmkWYZbljP/Tgo3qkrWzeAzjiT0ArGq06l6QBjgeUDA2Avi6W
9K5wywy20Naeu9gGCC9Vc4XAtfW9CpXQvh6zYY9jcTbjGbmFee916GGD6K9U/KHMrdwFT5OQKvzP
cy3/f7pY1lJg2vaxHpYUyH/9729t9vkHP+v1a3/mW9hvBMrptgcMsEkgpo0E4Z+Olvsb1Jcdk3kW
nBy65Dn+mW5BSsW0PBMJEJyiNqFL38s//SwKPwsuAbpuCPFsa7ngf+BnvYJH/qrbMoqLmzb8LMeG
tLvnrhthEjbpHESNWdxyT+0gl9wdMtqoALlGdac9gH7SjtaRVaJHQubFB9LqO5yF3bVvecaNZIl/
gG35JIvRuOFs57R1elW6ELtjbDr5XSp2LiQ9AO9R+lBy/8BMbTx4rkhuTMh8wHr0l8qdry0DqylZ
vm9bNnQFXc9e95doyXw04/qotLhZHgy2e99WrgrLkmbnNCnJB5LSvbbH4UF2CEBEOsw3jHfvkGUs
v2Za7k3lVaBdLm7QOmmPJr3960UUpY6tLH8PvZIHt+z9q9eXeTCByL0XXa735UjVbcJHI+p6nT52
CUI4WYP8fva64qCU4nswRCbh2MHpRPI4hKRbf9eSCQ6hdJJorofyfdXndeih0+rkGFP51Hhol1ao
71whIj72YBw453ae3QymVYUlJLTj17eeqMlpdsqTr8rq1qlseL4pfXx9VzpDevxusf+Zu/s+V4fl
+trr9dfNdlyUUBhD8g8uJJx0uP8/FiNoBpPvKMsKMnMcTgnmL8okeeirLN0B7/pQQ73gtk57Byxs
AQjxbykqxI+jbuvznAMkVUsL9LT4Ozzx8QA4IQmIMZh3MxnbE1Q2f399h9xRcqClQreDKI2DbIqv
UHtM9rqrrFNXpcFkKg2tzJmnYUl1fxRtRR565qanqSzsQL9+LFMdJtQJu9T0PqraQDtslcw3I+op
IRX4ZwTqb++N0gLoemBnZjeP6D2F5exsHo0AI+9NmmYPAizgt9IHTUGbPPeGLtVNga6CIPV5cmSs
Th+LtE/2puZG2EzMeBgsWgBoqMlV3ZXQ3x0K+cIggQTh7JDgJHFn7t4T5HluB9/Johz5g9AtJ3E3
F0LcsRIUICX6a3MxT6dWfajsYjy77aQXHSWNHIIlTwl4c/rBKa7qVBdXwpkQY2jKg9mwUV+xprI+
OwmUnzvDeWx5/0H2Br8B47DzmGdtCUIOyzu2aMN5ZP34TSWquvaJW70XcxFWBknuWSvEe23MVwm0
q2/a9rlD6urW5lZ3Sxb6kB73aKf8AZjzAagJpAv0vTc1MVr/vX0rShp6mcLur50yKKcGks6l2Ym7
anYhkpWL0yBr56Ay68UfJ3n2lhftpk0TMOLJM+epE7umeuBoX62GMXl4fWGWeWs1zXjTeql9ohRU
NJkq75D1pPcQmMxudZd/aeYv3IGqJ5Zcdppm2YQlpgzdRJodkh6bUfGEfRzKh8pXFWKXlIBvF0Db
CAELavM803t033jXQ+3fGjkvbr0MmeSkMbKDNYrxqanJezbW952KBz2p+xaqRQ/FAApOyq9rJLJu
5gZRbOF2+XNHsl3ZLLFLasmnDA7UzhsJjYvlLWK+CpN0aYiBr81W9MhF4/adoGfqnTqv8g6GoLlx
aEydvRPt3OEuuEuqaPowpF11hj4diOjt4UWXmbXntRTn15epmcV5qrg4k9ZKonRGQWc5WWJIhMOq
mIaCsKy2k3DQqom/e98t721dtCdEDA9zP7Z3ry+jRATs6eIGfNntXQktyK50r1vDZYfe1PdTYukz
+dcLh2jQuSnS8fz6f68f/PU3xKDDyWBfB+S2j6XmhyyZk3OxvCBUlYj+2bxzks62ov/D1Zktt6ps
S/uJiKBvbgEJCbWWm2n7hrCnPel7KJqn/z9p/+fsiHOxWAJkTYSKqjFG5sgszB7L2GL2sspIt3pS
6tdOopF2iqT8JKr0a9SU6JTRN+Daev1Up610Le8bA0m3axeFjyNCj6Jr1ivSdaHQ15fUw1nOSSjA
D459r70qiY6uC8IDx8ehx6aVh/Y/u4zCIrDW7mO1M5qSgSqSrZUjKjnGM+IWj2fQaLR62cpS8pmS
uzBvTZmvTipc3V4vz1E2lufMyv7/K6OIkXSeFdlrEZGRQRU4bd83o8lnVw3168exYoioAmZ0+Ga6
hvRSZkQyDb5ZtckkCVKHJoR20tvnmvjT0KvpydDGhF9tbbfF2CAEiiBI7Q2wt63/PTv/79mlliDp
lfWP2SzLOa8k56Sm+yl1ngrJfncMs6LBLanPZRPF9CkUKi8tSXijJFcb2erYndeXNbWtA0vXsVWK
5NyaVrtR84p5nSg0MyiS6/FyECs9l3XjtK62sEByt5QtpspmiF1gfB7TyvJa5XPSqF7h2mYX20SR
ZU+6d5ZQI+l3w0A/amRoma8oLXnTmNnlta0zN2kz82ynSeyvVpT5SaRFpmdFXXYoonWoXXtalaCJ
pcAhL5ytXryQZooXqk8Izjb59XGoUfE9uePTYWzl6c4puf/ok6WncayykyQ6fMgd1B0fu/89Yeet
sqsjcY5mMwFnyNID2v41Ec5/X5b1qpChAlDpVJ8vlJPU/Whbf+wIUdC0ULSzMg5nMsjqmsvl+Ipe
LdpJudP4CFtZB1OePW6rsSEf6T8q4fhTuUbfsiyVngLh/CLsNj22ugHvrm+GLxtzvWWj2GmTeami
LMfEWq5lZrI7DSqSdqqsu+ikrv4i6RYrjojCQQxW5YpMj0K9RUfYe7xUJO1mTSY1srhCndOxlVMy
425XK2qY1EO5+I9jZjqrJyxfxYZZM4UNxPseG1ovBEZ8LErZJJWz2yS6vpWUqnITSW1OuZHUdN3Q
Lc+yfdGQIWd6H260tQ+3lJgDCboOCl5SKKxUUvJvmqri8DjbOzLyY0o0+VHSfVpKYb7ImVhxx808
1lPj5XFIyWWGaJrjTlxbaKOxchn3lUuH6rDVtKH2HsfscQRT7EbMr+4mS+m4ys8TBbnAdPJy32lp
+aQDrLlRv57yfJJPitUWT3rZtG5SDPX+sfvYlHOGMYjaLsFjN13LMMGQ+ijK7q2ZC+O9VCqxTZtm
DB67a1xRqFTy5xhoCFPl4lzq+g9V2+I91lkkqqpRtlIiivcsJzLt1WS4pGM/vcgi/c9xpWzjkNJe
4z/+yhHd5LWVDrzerzmtL6l07js84rOmfVsiLWOUSb0bWyJ9pxicbKdinANncNL3QREfq2qNV3RS
5mcll3YyVYAwbkrbB1hu/UYu1fOQK0VoSkkd1PZg3+xJUlyAY/EzqiEI8hjCdZ3xwOyd8wgqCM2Q
uUeZUParY1UKHmHVMqTOeeLsrNXJM3xkxY9jA7Vvo4n8Qq+1QxnX5VW2EW6aNUGBpDCLQ+ywiHLJ
436J5+gFpOEaUbb5okmk8ax6qc/drNvnNF8SSpicoAjy4sTgyUklr2eNMGjTizSh2tM7L129Xi1V
+zQqWXstuCkbBY2irSJM9RWFCwncp+tRbCYu/O+uet99vPlxtl0H48Y8sa1oOvYWU8XhlEbsXWs5
2S6Kuvgmy3yFYuzFj85ILbtiJxbFDlRLb/zYmKJDNmjxjbQqdq1Uab6WAimVfDDWixR12l6tsmMu
4sKnqme8S5F5HZUh/zdr3SYx0+K7p1HQS+04v3UIjARFrfRh1e/IeqJwApXZm/TSh2oe9aFGqXuP
uuVwMIda3s1dPOFT1eiB2TrrabUrigxNYZxhChSIX65/Iku6B0BqeomiJCH8Xo2vZspuK20i9Bdm
9r6XltLPxql/So2R/kQ5U0/zFMs7yKVjmMZU3Ki3qUFNxJvJdo3ZhCEOgNXL1rDL9EYEny+q5sdt
34dw8LQ3WZUJI9vyvdBND3RIc3kclnfZVBRfLoDiNYQV38vV8mLD1l/Jl7y0HOBpYpH5YTdv4Fjl
lzxE1Wbo913Vak+DbK6u0i3aX3VFuZ9m/M+2jiV/KefuaJVZfk4XJfaZtcCF1Xrd1eY6Hcao0r15
bocTwWLuNxpdVm0e/wHL6vfluH43TcLQjMb6tVlyVC8wRP+VNCQH1fZTTPWnov0Aa4lnPkg836ts
Hnj5snvsLkqnHpLSSXgoeUuKsE1hq6VPbWdFFX5vjvwDuTpmvmYU1im3O2C6oviXy4j8KlUvnhgR
YkNx17rkOoNUc6zmDObbB6NVWEcyVbGrplIcKjWiuTGaaw+nuouSdeP5sVnvr+Scx4mBiGiiuXxq
smh+hdxiSqK0iRtP6SZd0+6HafB3kTLaCAexeOmY9TdDtiN8sZXlZIk+39sUG/0qMwB/h1ja8/iD
uo7JGohotM7qkq3ACmt5q5sq8uRUc16dmIZHyxLxp6oxIyIa9qPZeYCANgW12Z8hradk7wsW5LLy
A1L6pzDvSnsaswOrNbanziKfcyPODtpUZ9uoyJo3R5Hf+tycf5DZOQk8Rt+BastNaWXiKGwlPyUi
MnybOeyjmqZ9R0r906rZtzGP/auQo3mbrL0I1UITzBJgq8UKWyPTRf05TcwoWaU5p7oT01OfGj/1
nNSfajEaJJ203EbCnJ6VTnvKJaf+FKop+3JnqCEzt/zax9PucbzN7XWTYOI4JUx22RBFr5NVhnWm
5V+G0zS+sFOHqU9pb4US//zneK9GLkVO46xnenIpJt1ys6UovlRZ+l0mK7lNVrVLUMw5VlH2qXeV
+jbUZXpYGlGCvZrKGxw7ORjqrt08zlI+d3xdYip6nO3LjqjZlNTDYzeRjZdI6aXLY88ccneQLcAU
pTsKaEs7Aivt0DVDyTAtkRg1WH0S05D2a5bYIaOi2LeQhQ5Wovc7GU7EcYxSJWgp0Z5qY4y2wmER
6d/QigRYgzCBNy+2P65ou9YzigohEEywbpTB5H3SxsJFNmk4jglubYtqkY9EIxLAi1K9dkv8d+ot
WjmjfG+oc/tRO5ru11VVnqIZ040lsspNLgDGJAXrIGcw/A61/+PsUMmN454cIR7UQxxDAbC0rOCh
vkxOH33qeattoiWuQsatc5sb7fdxXncAcEZzSW9mohC0LsgSOam0gZU8HpIqUw9SDWtOtoTy1Ap9
8XLTiN4RgX+N7LoHiz9SKmem79b0j5mv63uiyXSlCqN7StQ6CfqIptFU9OoBUXlchJv4TycZ3Xme
7CygZXE6wZPQgkEelKMuYZdnidY61Jmc7KVZSw9O12v7yNLbMIUtHya6tu4lvaoOdp0DvdFZedSX
st71XYZUvbZiGpsPxbPWJbRM1RKmCPfdx6bHUiRZ9f6alUbxbFvJtCXiYpn+woErek6taj2PznTt
AGKQ5ZbLF1xqthX50HVsKfNoqyMBJXiqqUSXqovaYIpN5TBLQg2Hqch30ooV+Ngzd3eyujxT9Ck8
s4nzD8UQHzl34recRnDNWiRuI1pf6SLzpyrL77hqlfe0dwhx+7J8BuIWm3ZlZsz1CbOxWkiBPJMT
G01thKm9wMSATHJeRRZtnL40n6Kpi33YEGcsD8kAKbIDdJBeT249j8UG1+jEs8AkgrVhTqtALZn2
k+9i1qRLtibTi+IMm8fhMY+NMJq1bTyzaptDIT4bR/4wer27SZlmH5eJwH0A7P3s6capy1DvnQB2
ap8FSaqKHXnekzPbTk83wPhiKvoaoNCWFGCyQ3V8bGK9uE5ml4f8uMlO6eCgyCIXl0Ezxot6f2Wq
URKYmmYAD3DsvyeYT+mcX+LO+z8n2s5pNy2NLR5scZewPb5qk1zeIMjW/sKFbR+7j83SLBezYEqt
67i6qQ5VM5Trgh7w+fY4lCtEVFNz4Bdnfejb+YaW9XzLSGHdysGX53GskobxXEra/rE3puly01QW
MVxzms3jDx6bOisP0qTn58eepHZupDjGQbbs6Ni7mtQ5RzhH0X82VZvB6G0KTYK235WHvjd2Oc0h
XrrKEH9V4BpTG/ZFlf0iJK1sUJq2Q2lqVmBUvfO5yiEsi2E7NDwJ+rjMrrC7Iujj5Whl6U6gH4kf
W+1qyHw76ytwkoe2XpFcUjoKkcSP6k+rgoITiiq01tc0GndOVmxFtgYo/nm6uYnj3J34M2f4GY3E
r5pn6cucYg/jrUPTEbHLLalp7BnGU5rNnqR+FsXgdfPNPvZm5TX9PwxTRyJvw569NHmTJdM1JAH6
Pm1y6y22qQBMq5eMb3NaebX9b7J/Z0Azw8pQ4bw4XLhtbnTi/RTGXLMo1wExtb9cP+4deKNfTOWP
ioew2tWu1cwbaXizlsIr5K/75WjR+6o2W9MsNn3xpa0fTfnziFrmyp8TMv7WM+uCGSbUtEAfaWqL
6qCjKVIaHU+uT704DPDJRwunM+ura0fe/unY9WbWe0/uP2JrdrX+K+kswDCQcXVXI9WhmB+Kpfvx
8BEPo19wn9Hw9LnXExcaKfefovPwcvEkKiFXk0K9UUQ7/q0EtVqC/pFvq8g1zvLHhs9BPN5bezKn
nimPYo1sn5ruZmpXeQoaliBV+VNBD0U6OuaHgnfpxfY/Qh1Avt9Su7VF7DkTYZdxB57/Lum32Squ
nn6XZRt0deRn8mtuWH40XzV+GEMdvYTcuZhvkZS5jI1i+pz6zBszyU2bxaN32FWt3C+jTzkV7ngf
AFStEIWVqr8QWT2nJb/1cu7ZomVu6/xAkaqloOJDAYz/xW31a8saKsPJC4a3bpQULiAfKEscxMlb
J/7G0v0WZm0KxPmiK+omb3TXwRxqaDSktd5NR/Gqiky8POTG4ko2JFLFvw83zFdhW7QOFEY3h/WX
HUX7d+22I3dw8ZwFFSu/lFz7Rx18cP52A7WEOvYgIWGLpdG2mbaF7JvNNp892IQVoLGxTpkL1eef
+Yx2valtcglOodfVIeCzmvkDRpQtI6aD1RM6w7xZ1fhtbLoTNZ108PUfsM1R7LcJkZjTvGkqpF7M
gykjeHBdFdwf8DeA4BEJL+83eh92ZZAg41VvUrGxX2DaTGJn2NtFbDoyS3WDCTBMUtGG0h81h0T7
lhWXMfZWfdf/SobOEuHV6YH6otaQwW97680cdxaEmcld6dVMtmp6IC9r1WfdPOoNFIZgHrdOB2Uz
WKt9n59rdZvr7gDNmLQ682QJlIxccJfPjYsNVz955niyx9MEgUmFtIyOEk5BvfkTwaDZbTKa9Dyj
9vLx4NibFFeqeSdLPnVkDXazjbvNRl3obg/l9qnv9ngj4qQrDJcbAQvDLi+ZQYJHdXCTLRvH+eMo
L20HsnTVlFD8Uws4HnseCdoJrG6rEmToaMYgfxeqUhjVl4rOMfHVoHOdt09x4sv6LW5P7Xpd246K
0G5l2W3fVaa25E0zngaU5ofYhbYC06GyP1qJhM3X6MpbBncxFmr/6YsURX70siqMLuXVois7C2Y0
So2wSSfX/AEXGbT9HHlV72XFySBw0OwtMbM5h4NxWuLQpuisw0fCavLSS/9k7VmXboOcQ8BpfXOE
Uxvkp0Z2G+mQNl9QdTyqxAxzx9nisgiig3ObH1nXTnFjxJApfcVuw/0yL863meyYiEFp7iO5C5jy
Tcld6YSfXAogBTmrc4jy0hXTkceKQAlFh8bidrduSrFjZtakYkVh9mRWrxoFu7llHSGY6Gw364N5
BUnIN5XkVfJtZOkZ5titkVdozKCH2p5f9JqEyjUTIFNPMYIRvAgGuP5sTrVryDe9/xzl92kJKGIN
4pqIMwrCUZ56jf6lTP/M8VJBSjE9WC/QNkbt4JiXtPAH1dNSf+1rX8q9tXoiy2PGF80uma+dMVA5
LQ7UcHx0hKBmUS/1CCNxCFmSQ8e1bSHp9Pmxd15LKTQST54AFM5mvl3MnfEpslCqfJwGHFQ0QBQa
D33LOfEYHCUtzeauRSdk+suzu1Lb1lwnC9shkLQtWQPzAXIJRkwAvstqvwOZinZqdUSzORNbuwIw
3U71tkgQGKOcPSheC2E9Ro2MBxqwbg6dyItj7z4+sr/ZMyvKd53zZDFgXUbQCuGU7QDXe2f03ji7
I4T1TvbL3Nebr3U5RvsygLZFC1467eLa0z+G9hkT93nxuW4Fa06uXtkIV3P8ZQ642qwHsDssd5tQ
wq9B0lWP0tRlilzZodW1Tvc67TI1xWebyXOIL1nDOKqd3bge1AUwx6wXY7umjnl6bOBiM8T9AQKi
Fsd4guYiiJxy9ZRy2VfFhjg00HQzkHs4amXldsxqiO0cuuW1a8ZtQQW30meBSpFEOa45Jani6STE
xbG1UGTSnO7QtaS+kqXs9Qyso4RJX5eVeUAn8C5LLUfufNLWVTsgciSFc/rct20SZknlqZTgDkXf
fDsxDABLou9iHq0dkHUSoHh2aWcnO+iZoFxBS4lrWEYRUIEkR6kZQvPf2MZPlGyaOKNyQegP8/wy
CMNLJhj3Sz/UYV9t87i3/PuSla7zQTPQQkTDHkoMXBvMIoc3gxW3KPX9KGVboQxX4FU37UFIiPUj
k3jqq47TLLTXqA6N3IaV5LIyD2X93UgtnsbdZ73GJ0pX0bZeZ1YdTG9ko7pKbd+Fjw2lt++5tN/q
gqEwNW5xgMiewv93B4NFKZsaKHSG7jbjGpYsg3MOiZv0W5OhKib4wRBlFdMRfo+EM1G7WYV6sIeX
RL8/j6bL8xDrggmPCERGUqOUJeKUjaGP1DNX1zbmgNugRO/Rvf7qCo5FNlUXps9aBBpoEhQxTS33
EQGWSOUE7XST1gdHezfkcQl12/qe61Ban5TkZaDBTaLItqWdyL2HcjahxyxvNMt1bmKHkH+SfaWr
8BA5DmLraKcHeei/mZpxsNZlvkREAUqAGsCroyTo016iRibSVAtUJiUyfnSwNvtHQ9+90/Ffizex
9NMgP6pyHL1zzZZcg/+cItkbLdX8aXmPrDSw/fsZPS+WXT/kNFzUW9QbGle3+mAdf9VEOaxTCZ+h
OUxdv1urXYyEOWcWM3qzbPp4VCS4FN4SvTxetktxpA5/FPQEFd6SE0v09CWsV6G8ak2KoFbzkZrd
R8H/xWhexuVdr5VX+6cz2hdNxF+tyWM8y66UvqjzVDwJiV69+s7ilEDUhPG3axNvKID0lYQ5tuI7
9jWARttFMsO/KJ6MBTfoKdos3AmsqL2CPhlFpfxkyz+TmuJdA8gdapnhM083eQ9oYHQ2Kdw1L8FX
csMpPdToJKiq+kYq7YFmHDPsifN1Jo9k6gkpMwKIAtoyvQUZ9AQ92WZDb+6Z+KZkfhPmOL8N44zd
aDdubDGJsIte6j5iFmzHxnXiRgmNkXfravWtVJLqkmFvytkDEKBZMcils5YzZrLZ7aUzhUcpP8YT
0zSkFPlid5DYlJMD/vASI5hpq0Hj7PkzoHzosaRDVGv69neNp4+26rgryosztz5dBzsDjlpVfdKe
sZHVbA895GCllV9RTTf6IJvPhvmWjiVg3nMvb5TortDpmtm/TvmTdK0bMxbWiVUoyIjWB803u39t
8jKlGGTZy6Yf549lWrAmWrbo4wVlvqlPyXPtkdC5eI0zvn2NhDxlfnJNwrPlPcF+oN4JbcfCYlV7
efJEE+pwg1r5HXUMRdtJ3Nzxqk74eoQS9sgYw/3Y1sZpA0vZxNOG1/W0s2ofzyzJWgnpL5K9zSSv
bd1i26Oy3PjGrjAtgkgaxux1aTzIRJPhRbhXKwdbbFTTsw1f5ioT4ut7/MnKVbS0gxO++TERFT/+
yrN4xoso0S5A73dWqy/VQI1+pB5aAsF8M9R+rGznGmmzfcWMM78Rz86Rnxt+BVqYuCbVqRj6M1/E
3qbxXmlCZV3caqVoCnl7w4jg7+Jfln/OQjuiGwN1XTcN0ye+qaXteA5sBQbkk9P+UZXDovtF40eT
V9W7dvTT2uNuKBV/6nh99lbam0g/99NumXa6tOulW6/78JsxeY6Gi0UM1A4XI3+apJ1jPTnEdX19
lMXJwnXT3tb1drC3a/GO0RXVJUXyedYr5KDkzagFsEDsNXCMfcVUwR02AtEGaRyibD73Ht93pREr
3doZhehdLPb6i9jlgXYedtBFftbDfLBu+hVM4v4jBTLM7gSWeDFn83EaRleD3FJslKWVA0jdYUON
tdOgVFfJhqLQk27wUwkEBymZ0me9ust8AL7Wqn9nuTnN92D6pap/BlPeS5ZPFT/j56AEVdXtzBeL
MrehyuQNphaYcDPcaRCKrzr2aVDsLdBnviOiNjoe6+/I/srtQFFCSB5qDIH80i2XOAMUvRDA16PH
nL1geFYGOP25OZZA0nZstmXxNmQfTnYhZjVNL22Pa/8ny4sNheL2Xko/lzggaeVJMk9y/jYQoOhE
nd16hJxXV98SDrfpb2Kd6OXSp/2QX7LsQ8iCyQcLgVCjNtG60T1f6V/vdy+jYTKLq6Abn9P1ZVT3
paqEpoqeXntLYTCUzeiV1nnmRg5dqLa3cnily8PNC9+S/DXm6Xc+RWS5cntzhj9xf2XhxR55p/+O
KYHgXUrrtxtzT6GKiHYQvtFIogw1ppPyryS9SCiTJvZplXwpeuqLH9rWNsv6UlJLyHG424/IyyT7
SC4JP2NPqH9pwtsnq+mOK8GguqN3wm20jRY94e/iReq7unzMz0u/UjbEKBkl3a0jwMgOmuxiZuVn
6q1xPhEMBEENJTNYS9b277bWXCH5Ojek5yWQmYBJLYdx9de637c9rXhxea3uDQnri8o30OXUL9VL
Sj0obYL/fBa8AH/MIFk85RVihL3Lyq63B1pXvO6jrTe2spPL3eSQsv4lIJSJtbPixuVJ5SuXwuuF
DETQ73fnuyg7Gz8qjeeS4Tf5IPJVtSUjaRrZs78Uc4PKYuz4neCZMcn1NnNy7kckkddDlm+1PtCm
9049a8riTTEtYlbQmh8woLxi3CdWQJNpqzJx5q7oQnBjx+faVllxlQb9z73T+xrgowqAjxbaqFBR
wTPpDBhroNCU7qxEs7YWoc1gLQvtLaknRUFjj+dmyGhizZgPu1F4NuxvrMWWD7rypKCzDVbrETH7
D2hMsZv0Bm1AZenJqChtlFRqGSC25tvd6Ox7Fab1tFmSkc5HbA4sm45UWhCirVn/2rN2XFJit0HP
5lPT4iU5tAPPfoqscVE91Q1FMFRfPtRmCpZq41jrttXMPeTf3G16sq1qv25j1I4H+VpRM56E/qyC
qrnSAPQlWdn7JDr9j7Dz/VSNP2kBCFjpy0zlGfyuxzRcjRp3MhSN9WD8zox/3d5esn265m+jWf84
WUmNY8RkdQrrJd4sefJED5LbTN2bqXIRsoajuQO4U023vqMsFdOIki8aRoELapt4fsdBwhQNq5WK
0fz4///s11qYUBjRX+4HegeYLmXS0ad1vBfdaTKpyTnVOTpKJq5+vXwRsKo2GUrZPE61hhR7xj1w
+zGJwN3HczI5Z72TzhPBwozVrRQhryYv781EL8yqbe/n7u9pK/UwFrv2TPHUSUr6b+mM9AY6IEpG
0I6uXC2hRNHvBVHDDkAkv0U2qdqrUtzLC1fVpt1A+wDSGucvrH4pSN0SUkY4noGATpIfaSblp/Kj
fiukhU5Gqu/xExguOPn7RNCiKyfblt2Wl1r+2rZXLXo1wKMKl3HvuPsherVo+O5esvjct9eJG7sQ
+qybdjxqA8nweVWuUREmxatB50JJmzffWVcDIZ8T9oiTYDSniOoUYSydJfNG2zeGqc+DdKm1YG4v
UaW6LeK4Wy0+CIubWLEKC7eIr4m8VWc/18PeQcHhYr3rpT8We4pNN97E3AO4Q4KYdtfEOA7DXm4O
Tv9S8biaG1Ec7Xgra+EYt97ieEOPeD6wxtPAmtPFBVPSHjn1Wf6zpAhzIpT2rUpnnV6z8Sbai6zs
4XuXxV62WaL/5tO3gkxJ/yT3P3Z6MsW32p5RNHfHc6XRtrx1UtcEvgeiVAhLo71ZB4PNKqJeV+Eu
ZWgrn4kIx+63cnYLn80Fcr3KHhWwdiUT3g7Sq1JuedHeMF3OD3LyntkJk/zoyqn3Vu3rQnlKzOqf
ZY+BWjZXOVn/9ijYV9O4S0p7b80E0n39txHcTJt63mNTVPZed8T7pEZbtWl+J41peORBGRpAc2l+
rlf7kPXTXwcw0asm5Q/0l52A6KLHd2hZgmxjy8uOdgmiQ6Uk2bBEYKfduwAM6qXhR1fjEALQ4NmF
NQT1Qvil27euS8ttQaCdRhZUqsUw90pivBaO4C+k9AL9JHdr+mkTLUdBztxhTzifmyZeAxNtP05t
Zv65S7y09p72mTDRZt/ptTCnlkvlsOMezOKDxhIGdnbNk8wOxqrfRmosXlp9CqTY2VVyZHgQ8+0x
OePpk/uLOUjAIKQphVLfBhF5ilMFDgQHelTUcV/P5CqKs2TwnU37KIOPjobxt4f6aMMa8PuqvBk2
QrKtZanbtS/irYRp2IDW3ocepRs9n/u3FIN2fB/tV1nQKh47XfuO1OYvIcBOrGI5LVXO0p/KM2ro
ow8n5m7mcDDMZnymssEUzqfWRKNQ6UxIYgzaZio+9NxxQaypmvWRsqkguogZbj7cXPqDnqdYIwU5
yPc6s0pwXpAjh/3dWF1NMWyAo0FYDc3zOTXhxGTEbnDl67wZsD4HlZObRrohal8/wRGhkc86OLDR
znqx1Cf7ztJDrfcnp+P+Ukiv1aTXlx42DT3atCyyhqJYABVnLP4lU2wE9UpcYVXWNkNew5WUucVz
K5UA4zLIGeCGQzrZFKJrXCsqOply2FQevc0kFiVJVBHLfqolzlFbBhiMJT11sfymjZbYrNQP4FtY
uJR3C+zobFU6N9Glv0ll7e0BJypH7lmpp20V/80PNJWxNFGRdBbAkKgoj3on3hurEMhKFVcU0vap
DGlNd/AyMgmkaV9UmCiVsaIzXd3lJCK0MngE2fbb2lK7yp9hFzP97yaj8oHXjw4yT/BM/kwsRvr4
rdqgtGa9Jjtmv6yebklmUmHMDJ4sqk12ux80+5SuX/konDCyYn9Y2ipMAb6PfWzZB1iKhkZf12iw
OrZaIH4UdARGymsFmhI9v1KfRxHO1nZxUGhj2+cQGReZD3tstEEcB9mQAz2fVpgC2mZu8ovaCSVY
IRUeoSxIu7GJyaJVr4hKqrKJce7Tpdkt0TL5aIKUXosiE3xBq/x/TJ3HduPYEYafCOcghy0AEsyZ
oqQNjlIj54yn9wdv7E1P93jcoqCLW1V/KjcL5WdZr0hyUYmmRj5nW2U77v/7S9+91AQXftAUR7lX
pL2Qd///izEEDQxcka7qBQf73y9y1ILX/vfP//fbcB6QrfBNfyNnWykFDg6DQxVkck19atRV3y8Y
Wqowx+NTScpvWc1/SXq267CVNp1l7EZpKI+tXCrboG0fUlJNb2QoIUQdmo82TwIHq+xgZ5OQYXu1
yo85mc/Em6iXMA05cYGjmDuzzSc3SevaNczC0cWi3ybg21M6KVszLzyBFZrMRLJf2EI6x2uptfqD
GOTDoY6ptGJvFLavRB+ol9As+RAUfe9f/JbXspitLZEbnDCuB/NDyNiO2YlN5uCtk0wp/xgFWd7y
B0jqVRRgQFNlcXzPG6jJuT9l4T2qutxOFz5eJOjNDoGvO6XbBpaW3VNSWfZdA9BjFrrBiILPVNb0
W4uMwZaqRMHAOI42Ub+WOwpq4PoQ6EYi76K0AkvIcAuqurrTCV1z27E7zGh1QXakkzrgspMr6cbW
9mcVg42JsPW5rLl4tPOVEMvvbTuWPDSrXUdC+V5I5rwzfaPZDIkQndq2JXKEfEN2bU/eOIEViSOw
mTlYrdurMpoFfQGRVGNbdcW0T0F1zTYOT1COh0pkCsQItUqystyz6ehD6otuHceI3rslOkZti27V
+llhE8s07apTr5WrsqIRagxGUu1Qz+hmMsSHIDGTuR5Gfd6s0zpfNPCVm6FfZlzKYqiK/o6hX3TT
YIAEkvX8AuuFOSfb+Z3ygxNaXDcFZKDR6HvBZ/xqDBJwhlzZdpUVuGasztwi5s8ofMvW0K3ysr9F
UcAgqw1Uz/wXyFTaqb3ZXceJEt504uecSQc8ONEeM/dnZ/XVphWBwYq+g/2YYsHFHn8zulS5DmMs
nXx1AnoYYVmU+ojJMlyXuVm6WTT9lKOOfGCs1N0QTz9VG47X2mrGa0Q1Z7MhETVTq47XIstWJYYz
0CTQjGEsGPX01p1KqVmV5zoI10hhzSviNPMaN03NvJhETFmU8q5Zq1EZeexSqp3MsnxX18xuFUVF
tVeU+U34jucOF3Sirn1F+bX4FGQQTapmKxqMgY+JiQHVcvT8y1jqoiywnwUOLbceuDttMfinzTFB
M1BVAYRPbLqCiMxGO+XpQ1ELR+P2CbPrFGyTanTG+VANRzRQtqjD3uabWqfrUyEs2Cbd9QCOo5K6
Gs1B5Nc2msF9GZ1R4NtGBbvf5Wu8eM6U3Sgh68xSV/zUCYnbNNV7OHFfbpomXanVdipJTPXdgQre
7ER5gRnVdUS3XZe1qyBurm91vpk4GiqUNCoxzESD7KocaPMeau8TxJVKMENl4p9lGAzPPFDwE4nn
BooIgpqC/XTyXs+1dRXvh1Dccovm08GaZ8IQJrc4xjKf5BnBybX6l5lk2aaoSB6PhkefyBarA2p7
pnAZ5Wsya1sU91b8XsobizklHz/zeKeJTy61Xtz15kkGK0mIEAKhK34yAzlmINt8HUcwTyG4gbYb
8zcWP7pS8i8aXhGjD/8YaVg6lvgOwSqa1mb0TJOXSYZtvBWibaB/x9K1iw9R68nyQYp9W7aOowDx
ZD7jrnMQJ5Gn68pIfIuHyK5T3cf4D5NnyI8+fmUlMqFXZHpA2YTGcLFCZ5fStaiOY3KvrROrLd2E
cISZ7dnsnVTb1SjlrhZtM8YBH7+3gaeyr8kCkpF5DUwZUJZfIUg9i/DIAND9xEl51E3BwHqCTTfd
jF63U8yFRCUq1YEFkkPZHciGAf+0QFKhLYv1JK1bRryu4YedQmFxeEa33GdLRnBBKN9KE0Zkmm/+
oeD/UA1XH+xU9m9Bj/ZvX+Og9pN6I+kUjKlYdIV4jbX2HAxwkFnuKVNk0dun9ormxhF9y9E+y2g7
pR+mCMqxEQKO2k1VLo3gBbEHIwiq10GDV7GnALeL3VEEU/P7jz4++8KNXar2lOzBpOLpX4MbJM2P
aVSAx+5qdd0XtVur72O8g1JyFHQnQ1VtS6RQXb1WjFOHTKShIdtY3Z/fmF4NNShAcMjPpphtZD/p
sO4Xr1FbbxsTq4B8EqnjTQjj3xd2dkw8UsLozjo3bC/mQxwLpq/YLtBnpEW1q8JLCtfIa7gc0yqC
S2qz5TnQ33AcwvMELEm1ldrcmf1Vm60CcxN3KUDcOSWixD83TAy+/OezE7c0yTpBSQBDJ16a8CYx
7U9s1RgcCRWGGR2mhnQHz5d/mASG7jhBVPNV6lQ4hN0p6NySoAS+Qz9epczuimyRT2Ujj3a0WzM3
N9U0j3ogQ+h5ET9a0d/k47BTOVvINxNjtZD3EDrY2dSo2ENR9OA6OvkZmLxcA+hGBlJSERIpRxrY
zThtRiKc+ppTIv1jDRafo+qVHfhpiD1oAISvNdExpk2qaIiaAMui1xSgjVBw9xQlT5WfTrYH7Azq
ragNjhjCjZRHoyEd1/SW/wwxQyD/SUXtKCNeM+oADp2ychc7J2qawPQsqbBDf0UpKnm44FF8TFRa
xgAODmDaR5YjGU5o9cA77FtN4Kz44gPzN4equ+YGur3jIB26ZtfPW972RPnVC7ZrlW9yH7qhph/a
/NfKf6IKPFv6E8iGI7LJxHxSHKPcxOT/FKpoLYZPi6wmk55VATmCGdAd9trZUWjagh84+fQpdbJj
SddRe8e7um3he+eaJozeapn499I0sqS1sevmEAc8ZK20Z56vaKGq/cFfviJPhGt9tEVJQxKZoLT5
TFKYN3/fKCfIuaT9iKHXtWJlSOU3W3q5tmM76I5Nt2n0gxzJrqQxlpep12M3QOOk1hmoLQ5JdbbF
9CZ8idJBsHAZJetQDvn2Ypefh2TdszR2xhYEBDqjJCIsPlhqgYNoVYmEHfTWFZG5W4NbyQGNWUnS
miy7vsJ88SaPe7lmU+taYtGOojz8cS+0tzh9SfPWEjGbIseBHipO1Tb0T7kErRM7fv0eB0fTePaQ
faAJMThpvVo+WnxEd65E1yhggvSK/poRmubfYu3oMyLnt9C8yuOOtfNoReb6rmnHSn2hyRFbtPIK
L+22GLZWQpQdyypjds41iRfpF7MgLPlR8+co2eftXil3IZZX1S3nW17foz/Ijzk2Tz2bEiJpLYv7
hueG4k8YeGL7wv8N/FvSYUbcmOElHCZA/mMT7ZPWzfVrTQWCyw0Rne1qAjUY3G0t+Tdn+w49hUEo
kFcghpvju9xDI+Of2jXTabKOTb2pqmOeezpRYkvHyrHZp9hbrF3V7AyBsK5dIv21+UkeAab+Qv8V
GRsEPRAKsn8cmhWK+i5+juXvyZxein8Kx6dW/2jKR1yeaNhafV93CuKF0O78Y5AcIgLaesjUt1zD
i7nhhQAFAQQ/IHMKslvVX+WucZroEvUPArJzGXajO+baMZKwvdlS/5twA5rjuyJvuujUo9TKjWvs
73kAfKe+8CP1MMHVJ8qpnNtrKSRcSDrmTtpo26LwWzh3HF9BPNS9hQtvsecJIxzolbPZPcZ8N+qP
zroJ/Y8onwblEpXHWF3nIh1uieTqKItrTT32iIsqAhRrWqSFNlvMhA58XWCuJoWuq18PYoBu56wE
5Oe8y3ikTZyCqECEbEvGiWjdlBxmFfuhx+xpZJvaWGesN5bLa5h5uHBY9odkmZ/RtjO2Q7Vtsp5X
/pzJh0ldgewzpiUgGr78r+r4XJtCfvPVm1bga3rmdBnNoZkR4/RAkluxOHfV8aDle73ZSf1zZPme
z2VgJKD+Ae/4S4K6rreEEtmD/K/P/5rxhaAjJKgp2baa5kjiclri4iSoIn3Nc0x2bQ79qjpkaVKr
N+hoJ+M5DC9ZpUPcyvp3VR5Vna5w1dMb5Tgzm505rtXl+wNTZFvlRM/x8M1zLl375pDVm7l4ywQE
jTsxYVWCZxqehmgQY6EdIRHLL1Oz004KFaHGbJ3D5m5SYivni8QD1N3OeKJLk2Lo8Z0uHeL6u+SQ
CetyhT9o/Kzyc2YdTekQ+hdDBeJcaVch3ozRq6JqRPFhMrYjKkQHdMAqsbQl94D6iDw4cPkbk/gT
oqzTvxV/lUVMn3ceeDyd1elUzpvYOoX9V4Y5AqhX/sflE4c6e+6QWju4R+TyERKYOcG5XLJqOyKe
RYKi7ZvyyOtWAKKh3zRWHTojJX6vVY+AZHoqtiwY9V7sNl3gFsjawjM1X0ciiKjhLNVkGq6nYecf
0JFZbWOnyVEbDsC22k4Zv8PhE40w2ln+eoQd03iyEEoEK0qdZpxE/WkhbzK2PERR/m2iT54MosdA
WPMcdEIeuDsfXXnMWk8816KXqatJf6JFzlDw9oIt6B+d9Svxuqjr+BURnE9GX3RKAqTy0cnXV3Nz
yuR7HQ622jEtrtpwHUj7IXqDrbCr7NbJHLqrhdKYxh4NzrnWr5Hxht4X8Z/PUOlf5tSl80aBOGr7
pSrRH2vz0Y9MOve3Otk05taXDwlTXKU4ZnWV6bVDt2tWtfxgiMXJ8qnke02zcwhQ+cD3D0mJImNG
P9QcfGunRK+0uaE9a8Jnb1Bzr3XyT9W3wttAfhD3zfQ9CoUtfpjtR92/WepnJu31JHAXudilsBBP
4s7zXWSYenHQ4zc1JkZ1pSMw7gsSuh9jes2aT3l4QDErKgh3gLDtmSpP6kIzPprhmEBQ1+KtqJ/5
+FcFdwoEvGqFe0G75/L3UD9LNYMnq7RV7neIiMAB+HLiovH3SPV4IG0sgt1UferdUa3bNV47u+oy
BHpnE548XOvxyQRD8WNolWIrTrtcfSaW6dTxuga9ofdkSciALDiFXG+VKVuhuVwEyH7BbSChsnvk
lKbxXJhnTkM5H9N4I4wr2poxvicp5IVtwfJUa9XazclCpLzomdiSZhqUfATbFpqzdSkcOPpDeyxp
k4Z8HbUfheZ0Ok0K4z2HxXiL8uei4E3+cd3FfL13AVGxHx7ouOnkRDzI02XMT4wxZbxJhr2h7i1W
0WfldUaQap6a7CMwvyhaXKqG+SroESll6IIR7cr9fUz/FOvCNVQp1EcbyKcNmb7VnSy+sREA2cl2
Fr0JhKJ/zcPnchUZXgCVbl348rQLnXoruJakt7ZeGz1K1OJCM3TNuSVL4TLEn3rqhAHNhEqhV/4l
GADI1ZYf3MiqBCUlXf3mXeV/DNkZKqMSTTax5OFahLg5zlyg5SNB4R9tASmRNBrw7ZxIfxUwJW71
fF3G16n8BD6JoTainx6xRnZrm/0Q70vrg4XQBiD6eBVGEj5X8/AXJPu09sQAWA15rwIaMBYbK5fc
9RAjq1R88gPKnqZc5AZVs9FyRsqaTK21UvNpqJ5aBbdSRiLgh+eijr5zvjAOIGBZQk5sKVobk28P
Yr/up/icRvNmyrBPleZeQ9/BdyC2ys4Km3WG/mrwGy9qPknAecUC+kpTCjwfSgp7xLvU9jro09di
vJOs9EjerDPwmiVIiM3QcGbTxANo8R4rSFxv9dJoZ6YTIbnVU8XpkMCDqQKIoHcSIcO+es2w5xoZ
eoPhwZoXoZ1KRKF/NUyyyDqh2ElqJEIklw0xD+xV7T/UNiYUa6fBOiSNO4sfUrQdOPHNrmhWphg6
lbE9xM2tno/o+BjXVeNZE1jIivda+uilB7WBUiEVb8QYToXvCaAHO1PflJkXDXc0CHXNeGyjpo7B
7sQVSJC4Rdmbt38ovEMJYcqizxmYvqO90f0hSfZoKoBTc7SJ3UdabLr2rF+s6YZGB4M2w1hsXlEg
DSAAsVmeBKtq92m6aLXVkcZpC7fft5mtRddK+ZmwfMjEP8oi4TAb3V8bEM2V1a3D/NS8FykEvqvf
h/5OLDpxtSBNP3V4VrAmNOK+IN2PbBviWM38UE63uboruLtBZhpUSPmBDBm3Y3pIjStwPr8yMURI
B6NjAtf7kqo7uU7LMMEf6vQotBfNgKUzDll77uJT2exL7LhqdDGmm8ZyoXI3IczluPrMi+UTebMg
7A0LR8WkJ9hphOLQFhOK3c7kVNQU0bxv3cxYqD+FKalApt0o0RuOOjzLEhsNfxGzG/GOubl0FuFd
Rfy2l2nfarhXu61S741sC6xYxSdNhdf41PsHEm1Zvk/pvEjrk3E3s34Nqxk834elIoj+7VXEmgQd
gP3Uw6HHlJw5tNYGN+Z87LkKBYUJf43rQo3gkrxR3rDQLY7WdBwQ95a59t3+pXTlR5zOT3Z4YpPI
2egeEmIL1RMwvdMrW8UFGy4LUeA8sZH5RCGcYSe4eczpRH81cq6GVy5Cyu1R6cfpv8naWeOZrmxo
PW693Lwv8Fqc/+XsMmoXGKm49AmBF4ehvlr5vykF3fysFxYXLuUh1T/9fG4FlP/rNKXR82aFld8g
UwejPEmsLxFRbMHPXnTjp1IP1j88+fw7fJ39vOKqKUfiF2lEWKHUeWazTbJ1mCEXO4uBhzNbEyjt
94H5QH7IwwvprF8hRFmDIybDPZR2RvioAOnlV0+HkBxNpmRpVSI7E355FyxfW/loc8kCIvppoIce
kl+xbzmiFcM4lKwt9M9U8nJ6m8V4rf2ozbvfoMm4S9NnFj8FUtbV6mgVv3EIwB+u7MVOIlpfKNFr
6Tqr61bbM+rwBPXx1Ise/WT3Meh0hVrslBojyrj+GSXFKwdGDbzpuzQ/5X7FpXNo+leH0yint8Q7
MWGePDfSP9EklxiCmQx1/q38kYkXq/8K5tc4PkvtoQOcJDep8Px2O9MU/ejatg23kbYx4zWxQkg9
8mhTUMqiTV2h9UcKe2AzamV46eQSxdIyl6O49LdFu018L7q04iaaX5n/hBOI1Q85OVjdTbU8ufwg
IyuUPd3YpMKlZRtceTFogfwjeYBGtqfs0OxJxh27E+YlncW1mISStZgdAi5YJC1yaWNclXRXGG+T
/KL9HEsvk9bFWEKbQmE7LQ4McRVEF0gCtTuOqkflMNSj0DCz4Z7Zop2dojd423aVaONv7kebBMmM
M4Uxl49hPDNfB+rqSVCofBf8fDzmCcNoQK3JXbE5GuWN9Avm7NyWUmS8dOy5GKxLMvMRojr13Nnl
mxHKjI0+KkqTvhUXGpe1X3I3gfE+ku4qE+o7VsaboWXOCkGMI8+VU2m/nYI5wTZrt6vLu28CWgPD
BVbvZlaxMfRhRROkxC/Zgo5FdGKn8zbPGLlOWrHzW9PODNy5GknBa0v3ELGrXMZIUEKer0TekA+/
SWiGRPivPuzBg0WsY6H4FH+zWnNgveurKbQM50+zEf/5guqBrixfCk1iW0enou0V2ziSlMEHSDKH
sNhoCyYX4sYBPTdlRmDsyEH0SVcHYd+39mPukD0gklRrsC/KqMXnFovGpQcxgy8pWw36d5n/DtAy
ePO5dLmK8Jr4PcjHKki88k0wkK4oBDLYBondG8J/vY48ICRC7BluGqhoJjpeZGqPmxY/AtUFDssW
UJMJf4GVuISUrapccRbArbHOHd6P8kTScT2kdob9trzMPna5U6x6NeGe2n4AUhWPI1LfILcHXMUy
kPZEqFqg3yqgoAmuUB8mR6JgymZDIqCOjpXGhBctTYgG45/+OK6jjBh5kbYV0UzFtctzH3TBabg+
8LrsKoGn39HF411qEPXSn5VvVYc2/YLv28HojGbsZBmLgHZG+F7wcNYy71csvGtSsJ4lwun6t66/
VtP7jAW4VNlS9m6UP6jSi+FVlSHKq9wNp+88OVbGV1e9g4claHAxNXIAvUJpj3XANHfXs+dEepYj
jcPBT4QtPrd9zj1BJUAbakEU1MB9RvXti5RHMpVRbNmJtO/VYzqR2TdPuMGQLEzsCB6izwoWWOY4
gGcVBrjtwzqlLXK6kFpL66h65EtjGqjJAPg1642eiauM1OmAJiVXH2gaSjj7EHuIb6elV1b4nvdt
damiL41LAccOXT/ddGtgSbtzR/voUENk/xk/LpYYVLa3vOIMVigJDTfGDojRdHLRpYSKF4FGJQLR
ze8J8sAmDtl7Wm2iOD4VQMGG9hHgnXPIgbIdg7qFiWCDDA/aud7w+yVhaF3SnYQGUEy9ai2Ma0G7
ij767NUjV/E732NDxAq6yAnz1gXs6PW9POh3vQkPJCdCIv2rgONBZQPTHmpOcMrSi/ZgJJu8Oo3p
ZtQ5IE+9ejCWb3GqcV+W1QViBMsQwIrf0/djVcJE05g/QnYfFnedYW0kEJNSM1aTGK/TllCSZj3o
+L4RPRnDt5kJbtE+jFmBoc+2KvnOCTQc4htUHNKrNiek/f2qsz7nxHQlnegnSC9GoQn3pFZ8L+vD
jcJfdxkWwQo1dsUKxmLEBJbyn4vxRJ/AsZ2sX9XQ730z0PcHzXaMsJASlwkp1Oy6PnqGrDfISnGV
NuGnpspuhtRXRulV+D8yTH6pXX01XZVStApQtaWQMxJSuF46ZrxrxEhssxK9vrkX84dR44VB15Gj
UdOsLX+x0is1o0G17VFPjRr+XTX8GjDIzOx512X8mSjslo82J+TG3Bt9dnV6RjMH2/cTlzkJRDyh
OYI/HqOHlEtOT2dL25YuFCgCz8KphZjcwAGBNzOSoLiLH4Q1tq7U+zapzUfaLWXgZ9Op64r+Ld8q
3P+ZEOzhOQST0R9Fuyg5qSHtm1bcTarAfT0w1r2lwOcdg1qdtW5Y/4hiic2F3MTiJJGJSUSbMw3a
pjPJRWxQbyKziJCYq8XiYUDkk0V0hTQJyrNsJjeEWxWLd7MhgyW+9N1PZyASZRSYDASLClWH/t2q
TNdWNflPF9s9NyTH/KcteY6lR2fXJNqjFqZV2yokq8hbVeaW8hlYRxTvC0rX9JZdNe8gUDWLs5tW
soHnpAXgH0+NKLNq2S6a5ZXE3zQwMYFV538kadjG+G02jVOJ/sXqShC6BpH9p0ZCmdaVDMeLA8Xq
DmjGkIgbJJbD6PaYQHt1dQi4knEFKNxItXlfHGxDGrsL5xuFIjCUeSfGbXaKbWt1PD+XMHL41ZWf
fEyoSprmiuVlY+ECVtAikGofKOkHKWvHCZK1cvEaCMF5Hg4a0XSQuDbrcpwGVljD0m32r7hvvfyf
psdOpo9ub3BlRMQUdBiEeuEqLIy99mdoCnl3t7gYVejJHu3avezTWw0/KnbhYYCLkWFY4cfg3XyK
vlyfTele7qlgUWHyY6o58TsWWdoyagXS6S9jU3gNYmff/4wDQhXxuyZGCB9xERqMZMMuJn/TteJY
clq0wXnMq2UMCPa1TGdy46P5jWPofLt+e9SnEysr2FRC7sqge2DrhGEgNhc99t1AVJ+EInkrW3TZ
Ung0kMPES02zjomV2r2c7RoknLKlwkp9pvT1YULWdbDKuMtoFmxNG1YWPXFGIfGlDV35mCfbPjvG
i3o+MBDwlJmVblhiwj57S/km7tNdyLMF50HD9OWD2MYDFRVrchB/dTFXPpBmAA5zXX4U1eJrA1Wt
30V1xkexF8SH0j6B/7gXDRxJZt4c1N+wIUaUqZceXdwpMtLSxERiWijQT6bfuyhz/5qS215payTW
5Lhg+gPGCl2y+AUn/jJxFhfnekigAVe18FLoXmIKgwrHRaIbFL1RH4j4L6khyrlWDPsPh5Yrsg3R
0KTpgvpOIIXNyYECSFVAE02oNTEbb1YzEepY22rz6Kit/fdg/BjzuUMPPKArz8K9GXyLlMM0fWX1
MdYKZkbWjoRtfU8N6IeArdnEWYmyCzYHzSGP3DBH2d85KtXRoh8JnYlgBYM6qxzVHDPgXHyzEKmE
O5ZzkpS0c5Xj1ccKklfomDXCM4zvZSYHo7Iy6PrO01ikIDFQoV6gLmek5POB6CojoobM8Z507+gn
BQyqwD3I22tn7D8bFlNUfCLmY/o/laYcrRSy21OhfosagZ4qKV88bmuYbdkU1iMxPATdE1Exx7Pv
omVyO7EmmpTtF1hva6LuyGPjxo8M4OnvDLdFPJDfU+hMlGCGTCci1Bz7uFGqJeiT2fpVsthmGG7E
x20tE4FqnEoU/jjxiG0LGeVjROejglgYgkykAR51WXUpli2GWZvoJJuXyLNyPGTol6XSm9vSnZOd
2slfpkpOWCYQv1Xn5mPKGF7YeBtAZoOCIzu1QDhjWs8Zc6+BrT+yVNw12U82nGh/vzOmKul77j/M
7JrrIGDiQegOuogkIhW7Vxvgjqyirl6NwDT9sqpK05KFtZsec8Y+AXZtRU6daLs+gJ/Mp+lBUi2Z
+NLBHwSZTQjoMYqXlbA0R/nkvTNF05kqeaVEyiPK5O9cNhb4mVffF9jpg08QUZVdxv1XTDwE3JRh
9yJzVjyNH2Qi2VJLsBj2X72FaStwMp4DmhN1/LPQt4XNX0vnY2iwXLLpLvmdc61umEsn/BtMHklo
AILoKCYmXiG/9y1bIVUBkVKEZQ1gDhgoWNdyKOBsq344nSrx3G3oNmb9YH+CegKjVS1kZLKobZqR
8BXrY0rR/8R/vrYR9ZGz9xZXl1E4YVnX9JOsn+fuEAXpr2CK70V9NDhq6nImDRHDGUGhP34wbkjF
0DCViJtyARRTAvzH/phV050GIe3wGBJbzLAOWso6M9VFtWUOb4nwgeHCHaP5ZEWTN/jluukR04KW
a19jesmvGVBiespHIMFRto26WTXybZjmN02JDrWIlkZWs6eJzmI9KuK7FMnFMWB3Aw7g2PkiXktR
htUY/dNwV9cVOvf3mhKPPfVpTnuyeh2xQUjSEK1W6RbBgkn7Li5hxSyTsoepkxE7lCV9zLghyZcY
BzYjrBBWVyRWTK+YWjmM4sc4S8Tms9WF3P5oKyefSaDyavljSyFkuunriCujQ8meJHhyS3WCbRzf
J425FWYnquvfZozeGtqurniPq3zTVTicZI5d8C/o7uW0lYbW7k9h8wNi2avknVS0PE1Z7NiKdCzR
fnmdwfIbtphsybJF2yA2ryJglVUVl/BwerxiKwQAvyF+sDN1k6U6undpV/iyM+NzNbtXIJ0i4VxW
vz4oK8Fm11baDnUwH9n4+RoHrtyq1RCcDSi3GwLTSq1CW8yw3HaM1KZJcWoE8RUqZE1PUVftEp++
ToWd64hr5JOZduUTmpyhH2CjNEKmYEar76dOUwOC+a6CNdGoLoL2oaPQ99vA0XFQkPHK8Clgu0TC
sZG7V85VlS366moR8fS20zN0+sq/NgUcTzl68b1rvSgi+MFjA4QdaIlXqdGXqePJH00Ba2bI5NgL
LzZybZQWLBK7bcd4m54VBcRu7jaEtCOxaJ/hSI4zcV2d6fYp87E0rnXWsDfZYxKEHzNmaJeWlj7O
4pABW3jlBJthWgQLj6ubJiZfwRCuhKI3vCi2jqkkn3uxuaN+dAtSkIKAJRjsmUXG3YNlV6SsBB7L
Z/ntpe93BiMNolbIBVYDtd9NvC3+DVJy6Xr8atNUsROvWosqQaRN1vyVnduMbyQx+72nKVfNv7Oe
2I4VzLfkq7DureBhdMM+Xa4tp+1uXf0hhFeyCqZXEY7f82QRVSE4ZnBQgpfeeIN44sV3mKXBhOgO
VOGskC8WT9c8+RGMQxTmKPG3VY2acx/om7S6iNYx4iuIHkvRqm5jRj9SDGyf30ZlLzZeaO5VcM8T
K9mdQYbKKH6z0Pie9N+aOcOgESYBAmypw+i6OOPSH2kmHSCg84RGIn9zrQbK30CjQxShFO1S1bxb
k/xM1OBH6SlUVMN7QzQm908EKRP6his1wZcatyoJbOGXGPq1I5nqjw9YFYaHSWarbLSNkvcRhYB8
nkiJJtm52Dlz8lOm5Mis6+LW4wE+T8w4pu+q2AmRbphMtIC4yXuVXBH9C+FGkyjdbXbvjAzXudB9
5ZwFplkIKa3jB6sZfCm9e2ei9qJUfpDH/TXXGJbJpid6pP0II+mQql47H/R5NSQXg7yc6F0LN1ya
Ybozlds0vpMNdJiFfeYD9/5Fliu0xHzvyEHFyCni5ZzgIndWcrXmWzwCfr3MlECy37C/+P5byD7m
BoGE9m764mNOvKzfD9bmPxydx3LjWBZEvwgRwIPf0oHeiKRIcYOgShK89/j6PuhFz0TPdFepSOCZ
m5knS/+ANo5WDr1wFQis0x0LTNGamGtdpuKNMg+88VRW0g7K3/gmZNfPRMeMzR/00yD6NUIb0KoA
xfx/G4u1Iv8CZ+dJ+hWlPcbP5sP62YAcz3Xu4fIhyo9oTB+ci5ijdqnFs7mCFPbMW/lXLroP/tQZ
L6oBFKUd5Lkf77RuFanLrMaRes65Z3qfpncyjHdprPL8T5LOIrynAT9SvJXVH5QANTygB/Zv75y7
/OD3Lmexu8Wqk0gnzkgi2Bv9KnK3UY/lgp9x1XRTrFmLwyPsvBMdhwa1RTk8uAIiswmuoaBK3De9
s5UIp1JqoOuzxZB++h6guoOho8M4ZY8n20Kww6HcOSMIBXEv/d/KcKTIgUJIH588qswK6VwaDOUd
+4TLcn/AXXSTlXPa7LnrQqRAjsTIk6v2pvwUvuPF+wSJa7qG+7uqWY75zi/PgXKsZeZcaymfB/hY
vQ/+zJ529IuHKj2bZlba2JRqPZ8zCh3cO9YRGyndZjIywh2MJvoRQ+IgO4Xuw+quOvbAaI0Yj7tH
1j8C8xs9XksxODxQ5CTlUhGrAhgmhmONQit+awwniO7wuPDTNJ2j506IHKdvUUakdNvyMk1wePU4
DONVzigeQFEOvug1m0fo7Tke83VZscWTW20uqvwwyM6luNk7VkIt3kbiQF5ZlfeWBLP7oH1K4qO1
aMj5rIY3uAC0zqWR2wsVl559GMsPvnbB+A3FqwvI3oClTTRgLwoGOr5Eo7+sSvOjk86++BMegxU1
TB6WtiiY35l2sAd0SNlpON4sT6XEKmLj4TXkhTu44Soc7xpUnGLFWN80dqbJ/OloButOOvCR1YmT
06/OK4RvhPtUwiRvBuhQjTeMx9QMb+p0HM1m0WBcw4IwjhHegwFicSEli1TvWvTvjPAoBjfHFLCR
ESjmHpM2TnGHkM6LVR2oh4Eh70ytX5kbMJI4M3TtRyghfE0hu4AeHTXt3g9wOT/a0fHLfWStbePJ
62XauyDMXmWi/+iBwnyAGVZXB1gZ4yMTutTCZXfrsufIHYDBVeEfXd5KD5KDWfzYxY81RrsoSD9y
0/jUCgIPSlNdQomNH69RSt0fZwexbq0nFaVrZobIa3ikUoS/ABFpVK85qBXz4qMyFvZOk/lu116/
H4pr3t20Ibh6QQW0DQ8dYd7h0PqbXN0NPvmV7pgH28a9hDJmBmyN3/Gkd5CCyBlblgM4q2j0cczY
yMViv2y6GMu3/5KClnso2D/inVu9yL+7uA6o1qPlVbFSUhOp99CFq85LPfyWjG4fFLY/l/TgK0wx
ICk2C1gdPbM8QXXu9mpiNnNihcGyE2UFCpRbdjpp1zFO6ypnmO2qBePwPygt0szUmCd6POh75hSD
8dHLmzZ18mwXkUud/tElTk4l+cPlFVmbiLwBwyP0eIxjqaQRWu7kq2817GfEk2edlh+xZmmzMSNu
kXHMMStwSIrCDS70SmUe+vh/0O55rS2WqJrbfJ5mxwYShj/XXmawQCWgeVVC6cE6kuM+trXzpLYX
81F8kFQqSlCBC508q7Ug+AFXyctXsA8aZTOMEE6X/AH15pDF3I+2WbYxuP5o3PeZ0a0TktCQpPHw
MKXAb9upe6tat1AY75Z6V4Ntzp+KJpQCC8SCH5IDH2K7Li9DbDjwIVZRrizmKvj2UQnw3FaoPDB9
yCiuvWTfC2cIlozdRL1LgAP4l94k+MGHxnba7Yb6iQ6HO8SP5H1SuTeKNBjWoDTKkfmOQ6xhRO+6
1exLtoyTWTEsajieyNTwbPAz4msyzmb7inTgwJjOkERpK2VYoWo7tlm3JqUeX9wITM6ACXulqBjz
e0cXm1lO90x8JGMmfZvJkT8dNE6txpuIg3k9Ru2C3eMJQyFFegjPgLhJJS7U+DobdxXsgumykGqc
c6mV5iKe0nPjaz0rs59ex+yd2HAejJkvtp176t2H8JeyT0Excc8BT329Zkc1KpZHUrycPIuD1l5i
DPWV2NcYbukwmmF5mwG8cExAs08vxZJfzYiuME/t7ya6yXRtnOn1X5PNVypHxna1wayXHTp6+UCO
K2jsFLcGh7l1CvwlwcIm+FQPcQ4fU93kDKO4ekF5tUkSnvv2E+F5iOaeeAOOWxa0exQvMiGivyKB
/8Yuo3xqWb46xvOZ/s8bn5V3bcsr9YJCfBFAHqZvmX4jmFO7IfzJqpOfHlBNWGenT8nKQQqd5M1o
lWBp/rnSSzuzIN7SsnvRPqiD4hLjOWrQZ1c9KXxffUj4qut17p6L7ub/+YDQuBc3p6jZxMM9w7MT
1xiMLwr9coY1/NFpKeCzrhQGFvwO6UqnhyYcN5HxZ0+DlC/aT0QcL7omXAFT1RRAUAD0vbWwn2V5
MKKdTUJc/LDVRS14Q9furwEiYsKcRHFA4Sjhr2kcFXxrjKIkoCLoH/k9bv7k5BvrP46PmWb/cnKY
mbi2unwVe5Tb9OM8+We2X7n9dJU/rzyw30l6AqObDUVKULB6dvqujfapiOKZXafXsMStqFEf50uk
KDr2fqzVA++L5GlrQ8MeYoFIqF385yGPhKLcCLtNtn+sk+AKVr9NCQ/vHmdLb7hOyLOKYSkMmE8p
W4oOM+GSwUDrsww1H1hXy35qx1vo8SSnzhjB3zqDZP+3QXSK8LJ2a7rzyB5Y7lY+9cwm88SjRNgp
8z9K3BbjepSW4itv0RBJA7hMp0JS1yq56ZjfsKgXFXwTDed78E4wkpfde96KHEmT2kpaQTMUY04/
ZrdnmB6qP41NC8le1TABaNe4XBWGv28A0Sp94K9IMd9dPdowkfs04neCpUA9MNpRZ6Lo0Kk+UstZ
lN2hq58FXOMWGIclLdSm83mN7GWC2oUPjCnOQqeOSjfmSsSCx+UeilbKYN6u/8xQ2UhMqVJ4AvUY
Y5HdRWG3lJgSV/ZfwomO6ia5BQqNp2nyXBF6UUNIHH7APaAyEKRGW117xc3UAUsHo71iiuvq2WIe
oXhaXj86bFOsTXaBZZhrkmWmVNXr5Yc81Pk6SehBLxvO+cIJMq36HOz4H9OpZdl8J731O2WJKC4b
uQoCEAvrC3ILGQIaT7wQS8ab621kUDj2LWvKHMOgor4VKuGXLkdxA76YKwMxlDNMgeoK+yhDCG64
TW4duNktOpp1MRyIforXzrkEZDI7mo2TxzBbUHwxYY6Exi21I8uTEj0i3LotNH9JeqARKbtUCo1G
hxGphtaqJrM9M1SAfIM/PAPq2JgEMH4uai+eZrJJAW5UVBJkQdN71aglfIgg+JrcnkvhliBHwfyN
tuK5gDffEDlhAEYcU1g8783dsS02rTJ7xiazyobpkGxprLkyEwdoyN8GN4Xcbl8pdo2Si/me8wnJ
NkU6KBH5bz9CFDW7YZVo5lOpqiOJucYcCoArxovOomPPWAhBm6h2FVJZVuP5NLNpoksoGtYwzrEE
klAF2coy2NRLfWcZ/p8UwwNv6hpR0i+dTLc/C62WOE62X/XAncCqoctQeaxWzbywkQ3HWHoTIr27
GaZauVUJfYPgQxD3W0HUA3CRCeO1UHgcZP9TyuVnjC2Ruq22s6+D+9KDaQGRklmgi3AucWmCGiEb
zSKFQOYbuY9czfnE32MRNxakkqQYY7Y0MDnzmL/nku0kecslEBSSikZQ1DW/dyNuZZi1jq1Nsc0S
X4dfZP0uAtzhugNtKFlDrpeqqoBL86ww8ysj78tY9ea8HtB+ioRmODjBNrvn5FkXHemkarhLaX5R
Yk1Zx8r/44CaY0MeyhceZl02gYJ4IxZSy9p6NrYrGlB+uzosmHUVPXx2Lncx41G1IOzgF/G9tJ6I
uxzTRf7IlFxZRSOiaA0NLIrSXx7VlAhJlB306T+o4UJ1pTkAWZEFh6FTFl4EJLNQ/4pb0Io299ux
qhZHKZJZbQct5mhuXItevajtB02/ZmFjg7C2wqNqYhrgWenAZY4dp9E5CyWcvZueSBGzo/xDQ45I
owbaDW1g1FlwIDX4IyFlKgEfp1uGcJIx5M988twrkrFz3S8bGG2udXeFEE4/jOwV09/G1BzCI1Um
HHm4L+hDcCRlKyvlN4j2kZhOdtCKF37JZiRz8F3Q2zwAyJPPkHJI4bjn+q+nNMWDeqtlB5cfodB+
dfNZv+P2bahiZvnSMsJr2FZ//BJ5+Q/EJDZtfcBug8W6IH1ekAJBhWVOS6GbzqW0xqclLGNXlGJp
RPu2/VZRP/WQY1WGPn5LMNZPZ5m2YHBBmoPCWxivbFJMIcmkZACHUA+WQ7XJ7BaIrViM+Lz1VFtz
eQLmXS/I2U2LUD8LhoF35dunxi6Sz1Z+4zdLEFRY5u1xU/kMYthjyfkRIqJOmBtoZawZMhUhHGjt
o+E01cXQxJqaEC7aUnbU1U2h7GCedlzgpRLrHNnXHIPuX1yD17qknQkjOmJ3tbhMnaMOIU7aCOmv
h1Wq+T9QgPmd0dgzRpzIcQJvi6pDCbNi9MZrijdN5BgqFOgVK+ZdYlkPr7pBT0iTynakEUuOJKOL
mWa2Syl/CVX+ZphcM5I3HdtKuCviR0UE+cdHiu7pk8oylS2GAY5lTU5nF78CIGA8leRANI8vZNzo
PGBTKiOKXk3pzS2e9ZgvJcNGF4NMKogbB/o/KV5w3A/LfxgYp48tEL+FSXKUscbS9kBpQZ3W9RW2
RC9D0pX5/shu5fmqIyinh+tWI76nIGhnNx+9WOPcGKg1QWtWGeqcbWPXjwdSRqFy0NS91j8qnjib
10UEd9CRM9++corCl6MrNzPFMLNqxbpoN2q8HEcaiXe4FeiBD9li9m6/lZo/veJDgmSmzuLss8iI
VK7TfIfzMmuvXbFRo2tngk08F9pH1+1wcmFhJI9Y+WfC0rX6UjiRSfxVMV2RTApffmKBN7LaxSZM
8oapgXFJlKvVbApytZSqzTpQAWNS4Hl52y7u92+l3JOnFtbJSG+ujM3TUTDXy5ck/CapkfcnVtXA
2Jti3Y3efCA01lSnhl/QWINVHcQ+MzAVwgS2nSyYrNwzkCjKS+6vkz1RvmFYtqovd4SqAD0HMy93
78y7FlP1d3x18wMvY/FvNqT3JDgm9h8HJlO+BMbHsk3/XO9tJn+pS/SDc+nF77S52v700SH0T6H2
bGt4slOyqWCFJPwrpEkeBcDYs7ncuhZ97fhPGBu3P3raR4H+PhHTYcbj/2oEnzCRlI7YApxT9RRJ
jsqLWtjvYTiq8o29e9lS21XSR5XYv4nkIInY2hOPq0JE2ucmtw+FE7kHUb46/eEGZ1W8ecj97pP/
xXR3U6p8YvAa/HNrq1gzxRqVLZl1GLgwpEneCfUoyPX9hplx4vkwLBdDUWvu+vR3Yplj9McuVlcf
CeGk5l7lN+bQSXthndT8o5dfDPmXCxqVQSXGR9yQKqrW2zZeWf5OckJFGsmqg9DPCRDlBntENCAV
mReBkvAF4B6TsoVcTDCPn1E3b7DMHyQS0dZVl26hdVFvS++JCLMJ0pOKRzXZJ+l76C52x1tChN+k
S3ryRytUpjIzjmwnKNlwd0HJaGo/mjkX8RMiGpnyaXlMY+ASlTnzucx6KuGw7OFbt97YQvRBlJiF
8CkhEXhEmz3tQUuknO9VAiXNQk1Wg3cVejcLM/w+G1Nsciy0TIsbxKXgpA/A8rdJt9G7lZmdxopb
/7ZWl5X0CI4Wtj8fPsoJt6SebZJsr4U7QxxRqexlUSwCMOTVdgWCa1vj5/W2mcn27xQlYzWnDG95
/iAzE1i7wttUkCdqCLSbsbwIXlWV1d3prQ34ozreK93OTc83EyBsjBsTO5d3kMO76h38clebGJIP
8DBq6yKjb/rewVD/FdJKMrdkpPJgzZBxqc0IKnYMJXuiHWt95OHdDqYzQhvHsTE4k2fFZtCzzAv0
jZNCWytrfouTNduvEhsOy3Tc34XuBUxWQpeqcUiTiw8pJDnKNsGTRUdZZHTUlzW2un9nP4Bmae5C
7lD9gwvU/5ZwzT5h32WpC4adR09WuUnSJ2fGHYS6Z6t8gcCPHz0G/WybdbcSzTTYEY4UKhjJpa8/
OQQTi4oap1H2PFqRy/Zz5GfudcBFR9faA9Vr2wVooQ0JMyP9MNs/aPVcEyK+C/xG4DKDpWockm1q
HlTr1sVLAj/CXeO6QyXTs3ViPLxh0zEIAnOr7g1r0fUb0jSSWMrtGrsszWCYKJvAYTzHg8lsSXVY
g5IQ1cwJw1MgrfCgAKmAXoeTyU335GSFeiXv1mmc+tbBEmOdmBtDsVEwtzWtCTNIkBNiDSeHYm7I
78v0WpY7RsmKSsCiO0dbH/iNOrI7XCaoSuNtpyrCxhbnmDbboUddA9nMCZIRuMqghWx/etJ8d9tT
WuE1ALuMsfjKvQQnSZw8u96GbwpGSYK6A5uDIMOIKB6DXwl+ejhaOsbfckvmMkaQa+NxGcS3xUzk
pyq4t96hpkejZDYDAdSz8rU5VR7BeUkXWRkvJ5XDr+S3m5rY/7EvBQlXR6mcGghrvqFIs1+laH97
bwSTHEmMNJOy3faVdTO4IicC10fmwdoo+Ld6+7sh74kVmROHrjjBjbmiwn5JVKK9tBrVAuecuuGx
UWahlBqrXujTChAAbOscyIDegrvohnuIVP/JjAK1+rQqUPPqE9fAQ+9+xRaO0vBtd8SF+m4AxRX5
0/THXwvstbZJl1uX11fs+225V5tPulBdb9vm26Bb6rKazjLk/sQqy3U+csxKL5I/GDslXeM/JHxA
LsnqWnsVWjZjCtKGuNWzTVmscYVo7VqxVwouaWPe3QftiP+7y/Te8W0ov0SIi9FSNiZ9A6rmjFk7
XoScZB9aJaKtLqAIuj+Z1H3CdGQxPYgmdgiV6Up3yEf+nZqUTRtBX7a+aXh1sALi5lCkq01cboHl
zXY5fHrUA8ROzcWKhqoeqKQM2MjedPqvDUXHw1KrMfccCNUiqdbZMRJ7suf5sG6Vt1cyFgbm+pkR
ElaV+qMj+Gq4w6wu1YNbOnW8E/mGoR1VzbhIIe3jAOMpyLMfkHIMTNSJslsTHLoN8Ydh+FC+kg1O
ddihFZsq7x4CtTs87JE0cs9X51jtziPwFlMDq1JZ2c3I8mTSSpbCZN5AmJ4HxC1l6zPytnQx8ogz
I0S4KrovG9M34ogNc9B2lbOkScZrVL6rOsCy9DSS/oLLoStQBGE1e59pfYlqyhLOGgxElWjpTqWi
CPJivG0Ym2q4WSTGujpUsGFjJ06D6X3SCaNVC2LDtjmaTbALHba6y9JG6r8gDNERtw2JcifDA0du
F9yxoLX+KU03se7o/peKbtNZyzTyMVOfg8FzYkxUMaMWEFkpyhBrjsT9cHwIj+jhupDXGrs5ZCja
SrCJW+g55JHrmU4+IGjeockPD+icnr0siB69SD6kvvmIuXYWneA6i78rXwou2OANqeV5R7gGudgz
rDNh3hJ8PfBhBumeY80qnFKWyaFkANH2f01/iBIaQThdnP1mWVWfZpOzisFY3fgCrWtjjjy3UvJh
w5rJbBKS5Mpb6wudDAE1HT7CCpbQpq/PhfRTIiHlxib3d23LHMcZvKdhMjsFMCgs7jqZx+yucYnN
atgfsrrZGHDLiG6p1U5h5U4ilanydxt+9cNv6t1Bx9LySLspVzCF8tufHKvcMOL86lctbkUJkLbB
1jAdv9Cayp2ebESLSr31ySDmTEZnunXJi2UKBaXzt0l5d7tNyYwUBHBuBKCrhyrdFQGaSBStygcO
JXVplEvmrogLleHu7DG/2MoWQnFXohF9sTG43qefrrsBH3wSr1wFPwjAgPo0dXTwKoUtgi6ChLEo
YsfKrjZTdCybibLxq4uCsSaNX0LT4ExiecTT7h3KqtkXUsfP5ptwF9VXjcegoTo1vYTWWQ9/Y23n
2sxs1zn9aLg/EVG7BBnOSlgvlRajgWt2uyqiHcqsPHx69T5OpuSnTXCa1LhyhQo0QxdfdOmH5KUw
ArAFmjW+X/KzerLrpMvA7QPqguzWjKq2CWBQWf9BZOTeKi/77gCknxJ6u/9KWZ8yxmX04XGNpHsQ
GYSRo5ssPM40gw65noug4Vn1tkei0XXjKcUpFByxLgOulHqW8GSiHieMs91+eJE4m49zLXyZ5bdh
rNlRE3fNkSZUocscZKBJ8oeYbAIXr2BFv+J9NV38MA5DEjw/8MJ2gergU9LspfE2ZejrGIAfqXXI
TJhJzxSvi45m2S7GchvRfJNg5jtY46se03mT/0Cv9YjDuFgCCXUqtWMPBnsck7NtU32jCHb5L56k
NLLxgcWn2iYKi40fZS0U86o0H6IHatUX0jyzvV1v2EzGhzlnJt17psUPrgos/lK5j8OLxaFfcXck
MvCgcymHQkcJ19Iad4V8lUDKYsKbeYYxK9WvwJ3B/ZrX+CNjfrRa2jfeP36NCOzDYOMBS96S+6Sm
BvDiLAio1ntU9LQqo7xIQdIMwUsnH7a2IryS6TwI88XQEbaifceNcTnmcI9CLrl3S/NPE0qpHr5l
lvjK1FlQ6nnEn4+0qBEwxwRQw1hIjj8LHENd8Gz44E3vyFRpTugMcR/Ec7rsashXKhGEqIKURT8Z
0+nA+5lYQSoHIIEElVlHbniiJWHGDcSiziQyHjBG89bAsnPOmn8xNZqxy8eSkADTAibVZPwZWM5C
X9c2RSw5PYd6j0ys1CCdcMDhCg/dO+elbsabAhNolUygyxJfPKQKSf8I83auPk2z2FZq7Hjen1Vj
YVIle6KNjXOZvczmziFz2cF6zUUzIp6S21AbPG3VeMZ+NIL5gN9MmYLnMNoDjoY6Wiuld/R62YwE
n1bzPUj6KuHnTXBzlyhWGUt6z5ipJFKQVCUntoobss4LbiyAqM/b8ShGDI8BzyUtgjLxsqCZV0rG
h6pjPfW8XUe9JbWgTHfTheC9U0HXW1fsrA4gzAV9xQuIDcEwAS3hL6Q6YDBTPxC3jHAF8tJtVp6X
0jup/MSx5eE097C/AhFUaaHpKcfC7Cwvcg3Y52fK2M37XzoIvvSS/JWVXgxv4OYGVrgWEnN6DnWe
eqTNTx6WAlopEnKyViyfdxeubAi3IDSpVhrSr6zclBFtmpB2VNVcp8Bh61ZeZjnGiBxeRzX4/0KZ
59hj5+qb7CcNu11r1Kia9TEqeb65gI3FQJ2otQ+U6C4PGchA7Q8g34eA4lqKS6oycaBuYTUTJzFR
3MK0WQEY5MGcu+On2SoEXeUjqbNZtS+XpZVD/mxZR5MHtbQgC2E1YlPdt/C/a2DKUKBjSgNG/vJL
OCgJcPrhVwt+ZYAOfnLSlvLEBhIt36TMQz4S+qBOq2v5traFvOvre8DbbZXdYqhOHcO9ahcyU4ni
77L7xQEl9bwO6goJ1o03xjZjLhflvxRuzwd2g6anphNlp+Yvn7yYRDSlNnl6eiwZ5ScO1wxE61Db
T4GJnKt1E3AOHNwtuuZoICZwEBPhcPQzgH0p0cOICCgHQVNaytRaMA/rlJ679a7jMCHjjxk2sEm8
gMS4f9OxUEG1HMNbGRHqn4Yk+OXkSeflOpE9q/HSjG8Zm0UZv3XrZ7A1zmDTeOsmNc8G/qwq0UAf
pJwZvL+Bjk2wPNZlJO6dkHDwLJpTYCK4YHBapH/Bv6DxNUXBM8LXKkX+GkzqMazBG1NvpEtEFPmc
rq6pfOkmVULqychlTIw9oy8wrW+/paitGF5WOOGxsAFj6QjJ7PfhCTzWTA0ZLRwGuSJ+Yy3J329N
2AMy57CCUYcZptM7uJyM/0Nx8DNlqTLVjbJwUXQ6OR0TtglEhJ6SPWwKFsDh9p7nVMKWyVrmZEX3
YBttYU/UVJC3xrbzf5rmVRrLrPjofWLMM5LLdQPpQVUXpV8es/jHj08FZuehOQ0+a7RpzgryOAn5
Ks1qdrCGaaFQkHOCvUI+zgj++a616ONnCyYvgAXfrmX4TjLnI5YxT2/nRuGiGZvTlJgF+pq8aixc
jRuR3SHqXSJBuVufrSNScXGifpmMLxPtY6CoEbvvXB/tuaq+Q3wTJYut64OnMmZF+ZNw+tZwIIf8
7PbUVpayG+X49TN9WB8y7dKHX64EW23ST6mqiTwA7vQVKhSfJOLByR4YFx1OZ8WgKMP7VxKaaatz
NpxloqEdlwOv7TGy3WsE78GjYU1Enyqu2FbOF5kJH0Vw8qJYwavXvq0/fcIO2tDAFrCufl6fqYTe
U5TqKNxrRiaLpE44Im+rMF5M4dmEOFOKVyylUrKA7WH6oL5Joar00UxqTLjSyPNXWBWHVacrxMdu
eYMY26BXvv6pikzvq0tmfVzE4CgotmuJZbjWXymCuUkMVUmIg+AjqH5piBVHVeg4bvQFFZgdXYoq
XKS+/QkK2vpMa67L/9qIDg+RbXyvdwaoOqc6e2ZVfeNwL0XYOdliO64/wCAL0CNC2mjEeYKBHgAA
U+S9dbCiZiXmHnkbbLC1GKbQGuyUB5NeSSW3YW6Yk0fpV8SFua3JKsNWyo0dk3fbaxc5rCCmbHSa
ye3DHsy1yRSN47EZzD3MdHrpFErO5x0x0OYBAdMporPMCtNx0oftw+6m1+8wYU3R3RUrcOzXc4UE
CM1QYX/vvWc8eXRftSEzbcDpNd1a0ElyqeNDHYn7bjOeCqBZif3Z2aRlvl3/J/NI7H8mlHDqkEyn
OHf4W/oUYMLjqNJh5dvlImFfr1qCctFwoQlgrpJPnUpCyMGhl/z2mEGoGaBA6AshvWn0RSG9GtA8
dMk7HW9pIL0UDiBxNK46O+HwzICTF9V4YOAIR57tLURTSKCGv8tIntp0aMnMQbEkZL//T3H4ZeMC
NB3f/0CVXHftlF8poHHnXxzzD9rADKidJABCBQOzKlCyTBAqusEi/rud3i9dW08zVf4/uuqOdkrs
2H1NUrY0nGyPW0HYQDRU8XD/shEVyrUv96O8TdJ7DPVSIl07wqnCscxNeVzqNNoKLr/28JJ1YzsO
gJw55FAsnSM46eTPVL56yWjXOjoOcCC8yZy1UJs06R1OTJRDJCTU7odf7JL47ln/LOSSqggBAb/y
6V1CQza9zrGKJzTSrqf0R0d4uciM40XKHoNHrjfFxD9T2kXKaaMrJGLFpwLh1mOXyRklqa27aOCH
u93AmBIKeXG0ojsqPHxS/J5ITsnGpxkmu43ktYkqkoVe08DqcehS1VOLZQ0ngeAUVOAA4jX1q4eZ
40gxUUbopsEdxgC9xmc2kZl1C5EGinvEmL5AJVB+/ensi2ledhkt+aAJOO+Cx+8tqnlyjpHRww4f
CEpxlyCT0UXGmNh6qMOB/E9ZEet6NwZTi/LfhJPjmqiS/DfnafkuTpHxjit9WblkAauf1n82XutI
Db0MY7r0cM1Z4hMDqlSqHCT/GLAExVOlPwVTT6LgFJScuoKukpBO1s6DdAG+4nGISTyaR7l3GDNF
/raBFwqP6m2KlEAqkiPHBIHxxMppIOPSlLNia8Q8ZPNsG7+dfwmYvAk6JBNv1ahby7so9EmPvY2H
lk9K5WBc7NBHYN+VXLmStauv2MEreSurOxqWVxYRemt8h83Dzwu+ZhQiWhg9Mu/XFg8EByojvzNx
aMzP3Lg03LgTPl1G14H/DqStYBok8blOymRkw3dljOQU7ncuXZV5mTxyiipam0TElN0sqR9I2hVn
fBAFwBvlYm4xnZMmKYPRT0jqyBw3sMe5AjBmzL8GgT8x3MhPi7XQbTlk0Shqrui+ugFJH6ZaKvvG
vCQ1SOO33SLGpJdlSE5wFYCORjl2VP/XDDACFiDyoLh42KxKMnLchS3CNlG2MgHDtMkO7yHmhFzW
3zEB5BrXoldTFjnVcG6FRBiQC0bdvCwT9dRepLg3pWgnVQ16qzX3VQpuHrRO9jp+mJF7IwdEdddS
ESOw3yO3l6M511aVh+4D1wsXG0YLaAC3ip9eRxmHNwrWLv8T5VMpOM0wfaXjYEGWf9bwOCgAFgOn
UcGW2mA7+R9CSBFs8xMzmCOsNKyFuojoYWqvyWS9ET8xCrwmfi0NVI/E+59HdY3PkX+KEr2xX9fD
AcPHvJdclFceFffkBu/YHBwxXJOfjC6IwH2TYiuw60wvd5TgVU2/RhYYUx8WSXHRZOYrzJ+sYDiW
2GsHkiXdtLv3V8rOufQUMyb2iPBh8SmhZwBBwXg61FuJfHpJPGXgsDtdw3yXTDx9ccsKHajkXhxZ
m248xnhP1T+XTyhnbCnlnzWQ90ntNdQfllCvMRexypHZghjwf7lC6DS1flOM8BfzqtVAiojEyfAa
ZTtY/zhiPsy4tLGuX7JOoFq9Gvde8fz2LFkFR5wg71uO6Pp6HAiAkEmjcw2OR+i3Vy/vPjIpZiyQ
85iT5SHvjPyS9Ve12hskJaM5UYhZDD2IoSaKOzQYWcjLUaIiMTE+PS47usJ9C7iekDlfm5UjtLPW
UwSaZWuRWyc6EUasGe1Ow+KPGq2nDI6khN3R4gKbgSJthfGpdjyjJbHaGHeeHbjfqczhyXSZRvVx
+ewgtIRbTdvXicvd15pxeGO7Rn+fVj6XDyNhUF9w1srz0mn9FFtsm+5kI4OYU9RfPV5roXuBo5kg
bQ3Vb5dx3r4avM2AbjTrkiIKD9zt2S7eWXXoR7YEklsyO8nSDNxlmCLHgmSz0Vr/ZNxSSodRx31l
CWtJWq/SyiBH62NmXfmCQKPhXXLfQ/IcdIAIdC/gB54YC9OUMf623P+IOq/lxrEkiH4RIuDNKwF6
K1IiJb4gKImE9x5fvwea3Z2IXm33yJEwF7eqMk9iF8QtYXpfaThyE7NjywqaGIhoaSXSQFTSRwZ0
HNmX0Lczc7I15d2EQWbvP+9FBJqGH39kg3UgqkiA3IHHzUefN2owjepOmHUZjfox/G0knGhqwo53
wtCYyUIVn9Kw10mwQv0c9D4E6gmWHE1aFzENHFlugCek2kdTj6jLSqaXMtbj8q1z6U71ySSXhuCN
TCUyX7pHumzIdd0eRb8i7aRfhjlSabdUmbCSLlAL5ir3f/x+acDwzUR/mbsEPEGz6YQvs0pehk8s
an4c1A9JJJy1Ikei6H6AN9DfBjpjgkSRRm0uEpHArQKuw6NT3UIr82uRZ2UQs5gQ8SPV6gURheiO
H+G07Mj6jikOs0ZSA2kmpkZ8ZvwiyQ3uzkZfdLAd2GdJi0SCB97RZpzJnbdLJqeSPl7lW1dfDGIr
XPmESrrMv2OV5i2tgKFH4iunjAj1EbWjYlEqNF20Setmro7qUpElGAM+qSKJTr5rhnylMYCa5wKD
THT+rv9NtsdK51ZEhAUASOq0rd/w6FRicxH10adpglQbhm0aURgzL9rKFf7SijAFiJBuvFO/h9Cj
+6qswgGuN4SIxiXgO+HIyU0/MwL8TWmyKSiidEyk8PeZoah2ymaqj4kslY2fnlQrXhb1RC4hiyun
6ZruMptM/OZODKmckdZdet2iqsoTftBNi8UQ2yJBhThnwQgDfUeY2Cx0EbtuYXVMlliVhwkc2daX
TMHjHHxEyoWwnQ+5sz4pB0vA/QpPu8gt5zopOAyACD8U40sbRjTCvr1GOKVVdFOV8Zx56NkbeREw
kzc+vdo75J3l71VNohSZ1zmLnVw03X4AIQVSgf2uQsrh4KN2Jv9OwawyfJb0Mdxm72YfLiVK6jld
eELDl9L4tayv5CnxLbytbZwA5m+jcxVSPkj1LBWklTB8I65IQeN3yiMdsAFpAhyP3P2Cu4CDtP5h
Dsbmp+NNY1TfVrlPXlKFN7Us8SU1orBXB0ElwlmeHap3I9+y2Kk71GzEnMSQX9XU0UWGo79uuQJL
r2MJlGc5gGU0Fj31UtKEoG7q6yZBQZjpy8LbGd4L7AGYvvcIlgG5kMFvOWy6Ol4UsQbsJqHvzNJC
ksaxx5Ag9qchcIpkoevMKucSxDTDPQQuP048gcGAm6ojT5f4QV1La8HSnk2YklmRNDh0tTdsFNM+
I17nrcdqf43HaAVGkGt2p7JJFrq1WqARRzCUO4UyD92dVX2wGU6Ng9KClDNuBjF9I3IKvCTytO9D
JUxkcFhfJZ3u4/fQk58DriLkLsqwJTflemzOORgCdrZmeB95+kk8gwD9pYeiM45tBiWlTGu2SXkH
ccFADaQnbKtaNrM4/F4wHqWlOByQPSbGut4YVNZlsGig45M9Ya2h0qZJoDmdntCVxQWRxllCa40e
bayHy+hLIDeT4GHg7VDhhXSNN5ctJJUQ39BsFKz4FZZZPZH2rsGoPNOJgx5oDonZSsdYE+gIk+MS
/RbDnYKJjr6ompLdpbXCuxSfblHfrHqVrDBXo8pL8REHq4hea5OEK1c3zjTjPOqllGlAQjijq2x9
Nz97CUKK6hudlazumtwv7JY9MQicVcjzPfK5jRTJ3AhtSqp8dS87wNHMfVp8ecrUMPiM+pKJI1n0
EcV32Cemwx6rY1GMdXZ1QYtkqazGizfGGyW9NX7wIExnUwN9qG3EYjzfggroUza5apUdb2w3BsWm
ib1lintOQNLXCcM9KvIL9NI0zjFB4m4wZW+v65AEkRkMMTLowO1+/RQZZQrBF3VnLkSPIIl3KLHX
Iit4qGxQHkaD5RiyiYibDTa9FHqmBppUy2h7ClLUOFbyFoyEa7UGCjW3ICsJctW0enoORJIIxUI4
7wzKkforGnWodyLzqu5nxFq0M1y2kCRsBU7V0msCvQ2Biexzo/fITkYlEuYckRb+nGAkjAiLsndK
jy6mbhEJLRf0EmPJwn6X4lKUtJpQGFwWucZz6DNJg5sbC8cSyUZDBppnBRUrVh85re/twuwykJ2F
/QKfVJpccqEnaKPe995AAKO+dwef+Bt9I046h/o3CKgpawl3ZUhca0ZzyXRfDZBEBgcgO+QEG0Rj
Z2q3MuDhtMRiZZm4UtILwfB0XD4QXJ4kxqgQFogblMkZY++Uz31EuWKt7aIk/AwqbadzsWrqm1dn
Cx1lxgD8jAvTYpZNFEQfGitRkQhxQnarPURD+m0RjSJwUNji5yIuC2nfmOOxT0dbAwGP89EABK9L
CA7Kgs4IfJaQDJwyGPpLr7PjD4VTix+evD4gevJrjC4FOSuhE+yVM3xOISfnSS1Pwj0l7woHGh0S
I8I7aFl7KYvldeXS9ZLN+1DKB4zRqMVE7VtnvlGgWGeGziFsV66FMGn4oUTuCJEIwRdZX5OaFGGR
h02bVnd89OZxXGHyyWSm76HJzQbA09tHEU7AnVmuZDpp8UJHT4KykZHWbvgMARjhejOoXn+9dk5z
vKSUw9IEHydZm0zsQgcV0thdZbhYwlYVqH1+yGhFnSeosWNqZ90w2kUwJs9Mh6K/5873X+GNPAUa
03TLEBR4dMZK95gEPzpomeGc9Bsp2zD7gQEmqfvOpXrCHyLTd3KHz7+Arw/47aW5mP4zKeE88WSC
26psNzPS5Gi4+RbZ9fc4mi93NGI7Y9Wca3PFBN1c9RAXzJ7ACdRshG+0P0YjNpteG29WzUXgdcNL
G475q8jfA8KQ2eYhXLJdpqslhhDu63DE6Lk1BcpjxyfHZfhGLULt5VnnuNHmEgAAGJ7jALXbHtXt
QBnik3Msr2FoAfrAGLeSyFQQPsFyiemOVqUZXElFsVAhNibsn/oraax3n+c2ZQHRvDwrmzL1YRzm
K7eZ6jABemvfw+gbg705fBqxYJzAQsJWoj+jY55QXVO2lU4gK63kqq5TuQBiFVyId0iPfc0vQr8B
sXdRZeKHIo29rfYMYuPJDqXRx/KD98JFJO4YY3Ak8B4UN0+8juo8X+vTyD+85gH0GdUjRsS1yrcy
jJqNGrKj0Lp8bYS0rBuD6799MMvbKsMRWfwyHZqfXoY5VMfJwUD6Qv7DJJnkDkB4hzcVqgnaHe1k
9DuCYBDLcAV07arkmpa0ZZ9vuOL4M9KrVtdJgg3hTAqoqlYOHcQaQbw1U9Vb6BdvSaedqYccbzMG
OEc6Toj5NhkcPZAAeIyCBa6WTjtICQ5hRzQZQjtit/JD6pH+2ekCgGxpPpB5XTws6Tvx2Vx0e9Xf
jOqKdaASMGRj41zI6sGIsU1Ng9DwgHtU8YOTmLB4d1l4QKMsUeF2crhSkjkNWySkIsmpLMhYOgjc
SOy8pk/h21CpebKXW/KJZfc3pjeHnDShi9Yzz1T3Wn6r+x396cZTAQ6hnpjpGLjiDgjJupUfJEsn
7O074Tfo3hQWpHXWYPEAXVYUd6DeEns8TX608sfQYjzlSUhm5PiN2Yd+6Cc/w4j2VYjA4WMS1TYm
ihMN6Kad4B/XbK5y/DADI9/gCD6G30LAd0BNLEys+VrdT7yV8UxiBP0u8QuQZ+Gu2I5l7ooknfiG
7E5lGQVy+zPlKrR2L+K5STrEDC4mPzWrX6116T0c6kOtMRPae/58dE8CoD7UxQmm7yaDxWGOq9mA
zt9gA4y4nXZp+KYU/TwXP7wco42Fu0xMqN/kXBzsJHtT3YVvYGzl3cxrHQMcpXJqQteyrWQOFzcS
qITLtYamnWZ2yf5IXHjgRlW2lp0NUshxqaCkD8xMlGDMkKcmccTSxY8M61NX5RfZlH6t/DdIRkZu
qAkwJJX0cN8FHLPWso9u7OJAzUCqYurJPJLsMxoPJMNKEHvWWIN5XH5bbH+bJPFQq1hXHmOaTXDw
j1BKq1RnxuxlPLzk/qT0Jg1awhobWSUdqKFmYLjoecSOX0ucOZLWYhpn54E+SiwODXEA2qDNlNya
0U12tInq0GXbRC4uUtqeR6G6SFjrXJ/6oZQW2riFZnkSjPSeYDX0S5FnR74wUhYEqmapxzHI/wgy
Aw2XvqVyX6/SAbV9Kec/mtph04ELmbaLogcEAMlTwxrSipcouWH2mUUix1yGcOf3GviUa6j2r1ik
BygGU9gYIgrAftSwJZ1j/22QBHBXK626xN2BIGYzWyrVmpQ1jvKmiW5NBIzPNdqLihAo3udqE81F
+XOMUb54bb3wjJH0rw+ZfZcfYcVXxluQaieFF9JiE6oHt0PfUKJzKbrGrmvpvdUAgOaqwyDqkhLZ
nBqI3jLmwkTt4VBi8oJ/zsQDpJWrjq1Iyw+m7x+b1IBsZpL4UjF5FDEA2RB/dUx7CRUwdArAS7L0
GKHVD6ZOG/qUwn2Q48SpJ4JAyqNaZnm7prQsIuILM0w4Ag7hsv3s4MtE1CzTeG26PHrxV5MNopVo
5diN2Kq0Jy0sTbqEELiei6pxi3WZeqBh8ivLwiYrZVAm7Z70qIQHLKynKuI6eNal/9VpyPkj9a6y
t/a2irojnJv4Sx+yN0pIuXqP+3Q/jYlTbUf4b0b5q3cwEpVNLmOvSK25x0nADy06Fd8kkf0WwtCo
hq3W3EpU5+hKovasNEtfJQYmazA/Bx8y7WWdVlapPAeMEzVC5+yNFmilEqUDZUgeMhB8ykJgl6aA
UdHI5Ju47eJOdvWV2Lm/gdethqz5TRThCc7mkbigPE9+xei4gBJYiSshRGCsSk6FACcxtsOLdrQZ
bRyPiUP2FgmfIetcf67ZrsWkf1ADQEkH1qmcXWZulpXHtiVQSYdE12qqaruBtFItIp5cdH93rkWX
VXpg4kC31eyjeSSjvTQjYP4VpiBhK5bGR4xkD6vdQsND1QDhLPEj6eK9NUGbA0xw3XiLwa6lTlWf
bkD3Ti1XWZvsfFWwdcm85bjlvAiDmQSBizkq15IhJDo6RLY7GbiElVhKy0VFDmnKqHSUn1W108L+
YUHM9aoCDwe8acYiOvp21ffxPolblQs0y7xFN284iGaOoaVKN4q2M/vMVmNEkC1P1muLsFZRX+rL
ArHl1upPDYMA7g3xbtXeLBBMxWvMa4zSgdOciuQ24JyhMQhHVUFFVkDSUc1kI3Di5HGgspe7e1jL
J6+m0/ssEH3hwlQVtsQRYuFpu/npB3OpAeqNGDcqcdl0qyI2qA8BblNy+8Nv447ouNg7oP0V6TiP
HK8BO1hd7BEOSfO6oeUoe8XOyyYmgLYwqCBTxK+GelU4B56m7LqerAaYAkl7Lgd24YxCoP/11qJE
rOAb1HVGRGcQ7gANTaWnfUR3aDBoTJMJA9+dx3ajuxfZmMwebEgrtK0IN+pWphhFaRL56zGWLSDV
bE/diswzX4BdlS6GAh5QDl+JdUm+D8NHk7/K7CvWxoVLDaFPEU7AI1RJWOYJHnCh3Vg0Xbn3l1gg
nayfkPBnIFeLIQmXoG3eRQWyvFHPym9V0HZ+zk3mGrs07jkr0tkrH0N9raCaCG03W+h9gEg/ZKVl
KxkDoo8NF3nWzvWmSUk204unIUqYNuu5WnlvYhRs0xAZukIG81z2gfl7BoEzRBciHDNgc9XpZ19v
y3FXaqtsWOse63bxRdoeTheYqtprEsLU4HJLyBkBHEFP2Ug0UhUMRSo3ZUE1aueScBQGTnh5CHhS
Jfm2zMhbqPOFWWa2/NLxPIw+EoCsE1LKVsmBVTsTWgtIpYmdGgIX4zfko8ACiHyHU5ptc1m1WbUS
Cs4qfFXdUUoHGrzoVFmFfcOy5eKRGu1a9hHhuvhsqodGEeJrzw5RVyire5+biSVJRbgyLgTFhwxH
VVq0TMSSfLil5UCLwxFGbwH4ghWwOlu4/zs8VybTYR6bI702F+p6mYxHrr+VkXZgYopjrisbP3AB
ej7VV6MgBlSftBR+VOE6orQlfcppKtIx6AnUqwApl9vHB5GbQHNHrm6yG8ZNNMrUaiCp5Y9Ygzwa
lGxxtNbJZLRifJuZY5sHaEqI7FoOv6v2rXHPRvSGiblhh2q4bDMimbSmi1FfhO5UW/dw1EieA/KJ
4Z/qrfZpmYdnXUtXNadSz09iH88WCi2qHLxIb631aSycZhybl0qohGoMjlW8mZm0ELTmEAWB6mRR
NDdlFd2eR3k8ZB9lTWARNogMNHmCxDajUU7G2olGNfp72qucoS7/bmuKPnWeqzzPhggvXbcPGBDK
sUj/uqpOCdx/te38jxSrvyVQRmeVh3jJQPRXqGSTDf1rrBLHRBJZqsSZ+TONYFzKPJTRuobyGYz1
Rf6wRh+HAFZuf+cNtN2KVXEv18Nd8KNzUl2tYjwVg2xHOBVmWmLUnG6YP5J4Bs3ECuAtRbfZihoI
XqHZJ+GhruoDsB54/TJnicT51NNYDaO11JrbPukWIWOTDFVmJpxH5tujz1WfsSXNcWYoDaOx9q3y
97FiHFV3AsOxZ6vkhS6IKEh4IBni1QMUN7WdQ8KJQt6uMOrbBCvZcB5ax81cY878rDWKCdZo3Stt
2Pd91TttRtqnCGy/I9A+Ix1NqgnlM/B0+UcJKkvOUFj1k3lQfAj5PHuaSDEt8CV+dUnEUEQ16pWL
RujO5C6yoRCPiQFqzJhVvPm0s8JpiToLDCvZyK37ap1KiFM9VnQx034zmPR24gdbTEveJycE+2ST
IlFD74XJ0gOG2U1dFAm1vCIibuJAKQP9Y5F4MwrLMJqmcSKBx8yQZXVYCCgr9ejoqvo+FPA6dDVg
knoVKsD/9PZUSh3++X6eSAJqJLQJskm7LJGbAxZxKmdOtUQynxJP6sQFlCXbdIed0bFuZsKjlh+5
/yX2b5pWbNgmQlkP0XnrByXUpirObrrzvStOFp2KGLU3277UD9ZNpL3poxIg0cfhVFU3dYLoWWO8
qtq24c6f5ojDqlb7NfvHuiIYCouNp0MskBEHJfSTVfXgStWKEh35dRp8S5K5CnhcWan/ZcZkPnRQ
NAhPxcgMpHNWILjLgTOW6JRdvr+O8jmKOEuX0SNF9JPY9acbSdxUiAN9klolkDhW8xCYJrep8KyY
vJeuDPcws3s0ErRzAoo970uc+C40a6xK4lrWWOjYPe865GwN6nvi6OmGzYjiSby3oiWInoYA81rm
6uLYwa5tESbIwT2qiQOxiIOggFUEHisWS6d8rSjrY3adutIeOvOq6w37/PxaBd5eyhmlMlSYouGy
yncgAiTdrXY7p8CXW0kg5pNjOGaM5cw57qul2ceODhxEIqPECCA54bdKWxNCMma9VCDgLnpktBzy
GOeQmY3kaVVYbW2X7kIAhqV0p9hY2vJDcPQp4lOLbZZOIwHUq5G+We6bxrw8vekYHVElsge/Sjev
piOaDQ5paZ1xdeHg52a2NRnhlpNku2k+u6L2Iep2y0zU3xEHmg1oEZLll0xDb+0oLCQqeM5tVfbX
SrnJxnDpVAZUFZ95M9RPwFwYvCdkH0+Hmc+tKQX6tzSI+6bqIQlY7sYjiNwFRSRwFJroIGKf9LnF
C6O/6WhqLET9nf41VHCyG9Atmtee6kK/KICWVYLO3eJLU9lEZsoSefIHkO1Tp+COqcmSS85hiDF+
3AhehKsCtANDskrW57SeuEYUWrih+tPRqNDDiqXmq836nUow16SSSsd+V3oYo0O3dGq1ddTJk0G4
SzASUaE+O/HuMxuoMqBhGZGp+gnDVaLLjHFUp5JbW5jCRMLfMvMZrHjzOmbZ78K1k9bWQoUCkTBh
6eMFiFaKX768yrCIKr8jkw3Gu2s/EzY5fetOdUKLZUQbyWsQKK50EllFfOjLGmtG77K3rop5Dh+U
x4NqhXOLNxtYyptcTIonRYSEIRROT6xmyayyw74VVeo2JHOE2MezTzFAENAi65t3qN17hT1C69K0
DS6kogFXaBxJofdLQh0eI85fS/oeeFbGHtLCFUXEXGDDggVlLB5S40wFwSMphNeLNMIvmD+KErid
Xs4/yr5cKlyX5RA5vJ8Mfe3Gz5O3GppuCt+o/VPVuZsaCYDYfcUs6aFEuneCt2uKTgmJmktKPE+C
Tq5MuO2zCIx7c4Cqwa7OrmmVpXD9MpJ0F5Zr8HiKNjGeHL3e6BaaUorxraxRqBOzVOr5YeD5qvkM
HZoSfGk6nPSw/k6CYC6SvmsF0gP1hxEltLewOSXRJC9knIKU18h+pj8KGtPBtO7oOLIdBm69DDE3
gbWHvQMeOFqpUbLpu5pBu0u2gXmgGw8oNPqNQUBXUfUdDgjPPQErJz5YbVhMSaNjvxdT6J1uvSay
22StNbCfWDLObNN8T+kVFKR6Qd+bxy2hWzLLsj2yW8SjNAVx6yYzBrCinVaqwO/Blry6Rp13meA0
ZrAs6njZAQLJifvq6+SgWg3BbbfRwmUzofjNgDn42GWXMkV90OBsSLMLLJj9KJOdLM5LqpyKwUlH
oH0wdaBkDWr6WfHAZkwefo9+IlQWYp6w8AsQYzsjI5UnWKZs+LMQfxpaspHIyGDOPpcpa2rTlU2o
ULpVV7Yt1Ac7AKvBQwAeGK5hnWAO82rBEspjHXE2o2Fh1ep3L0zmOKvzNJ97UrxUGfqiV1hl6Cry
VliMvrZKNMLqyA9Jwy+GLZNY2U8xQOY9cqyWvCWSYNNx17TcHLUubxfo/Z2FB9yMJU+qwFOlVZBu
Ok3jJFZMS5NYoASPgE/1UD8Tkkz/PsdqS/H099e/D9YzYCq+GfSax2ksQ+o1B8AKspSkG+ClAL1S
4+IPIxQioUjJ1eZv//7TKIqzzOS8k5gLRdMX/L2Kvy/FHRBjG1i7mZ5txtA6MuqmCp9eklrW2SaK
TSJTp3/C/yX1QU14Xdme+AqmxX8/IYvIphtACKOxbopNW8X//eDV0k6RJBLn8m7y7gs6nxBlcpBl
pk9/3/v3Ov4+/PuyEsPDy5xZDqFETYsQWxCHb8qZkzjiRRhMaqx/jsO/39crgkX8s7dNAhMbMiGv
EX5apw3cY17ThmbMIgxk1gjdQI60KigLMSTVtUMklE/no+5Tp/dvQcZwb7p9NHPM4A1fxxqqR52Y
dCsLJPljQ42u9Ifp57Hh5AhNH2KBKUyM/iaMypEhMp2SUg2MFUNFbERWcPI1khjLyaJklR5YD2kX
qC4FhqCt5OkQu0gr01oO12GYKQv2yoe/4/33IVLo90QwGfDlUMNp02sZzSDf4FfFeRm9hrDHzuNr
rUzXVP5S/38KoA6bjmfNyk2D7gAddZlv/r7z70ybNZK1wb9XSsnwL+g3UUFweEr8ciwo63+PTOLH
+rxRtFuXRbE0/zu5qcRzIVHodWRO2PGUibuy3xR6QnJogy3WNAMu3r+f8fchbUkWlSwWs79/kk1k
0nWeDv7fB70ltiA0tW6mhq7OWU/g9fQB7WrVerDxrTaCaVSbv78l01uBTyAVsT/3cp7CbF9dwwJQ
YNJJlCj5/7lrTB1tQE8SEtZjzi8Ow3gw/3lf6Mf++5v/fn02NhgUrXKRB+L/XrZmGnQTI2qAvzup
S8td4o6knTdTOqrnr0UruyD8SjaBQgRDkrOC/f2wXt36cbFSUZvQNQO/h2jnIHbJG5Udsnz9LHIo
I5FF7t/3LwQXDCHvedjQnSlZKlqwR4mHYoE7D0XsVRzkBdkwtHP6JavAxWSTnRYtZKwgMnj3Lqq/
dnKHS7TS2eOr5H+v0hJp4t9yEWrJsLBn5bbcuivYGcgXUBUsvCVGWfRMFCLtulx5y97+0mc/jDrZ
7QzKvM9BsHh6uEhb+ohhfRQ7HCJa5w5OfIjBth9HtETJUhcWwBBoTEgvGKdXC/lo4tA/QefMn6Jc
W3fSe4fxYEoOtLvikzjczJujBiCheArSo6oqncJcQowjIQUKllnb/DgIjUaO9huhqMOQjqKgUKEl
0LsiucJRDBsnuI/8i1Ri38Z7T9JghV2WgrL6yn6UO+UQTZ5EhuWlAfSaywGkR2KITWFokMyE19ZD
/UjdTUJw+/KvvLlJv8eUCQoqvYsY2agdU3axb1cm0KRAxI9Mexn6jp0lNnpAtZ2BZtHYEzjTf+Mh
xzwBd5yOaBn9BIIIm/5N8jtAKqAjQ+/mFzYbXnoNxyUINNvYA2ImZsPX6SiCT7L7B+Fcu7R35Hqu
cFujp0/nxFyIPuFF8xzSg8WaSF6KA8oNCRT2dpouLCY7Hmvs5aDVPzyMf9Mef40QgtdPbUkFR+2I
R4tj7QUzgb4A1Aqi65hjs0+zyVgjg7pFr8z4ppzTF4nQtoKVdsKsdvqrC4cMYSvqienX4R3n9xiv
/koYQkdDhczEr/rBrlLjlAM4Y65go1MMfq0XIrz6MRkrkgWGSEp1eFHYNwjKZZQZ2CMzkQeHDrCV
YDjCq3tno5SwG/jFROUKTnu3sEvgL4OvDYSMTTtRQmgQni7eNWNPpMs0QKf2YVGg7+RolHdP7KAK
MYh371NFsLUpcqd/UtCUb+1d2vcHxrHhtlv3jw546QplNPpyeQFimGHSe3pNH1TlFFe8AfenfJg/
2TtfwAtNz9orpCa6IoLmKMiTYG5WglBKbO/kn8dX9s6/aKqS8xAXdvzgpHIlcD2Uj2mkNtrtlVnW
gL99pv5od/mnL2fjK8DOKE/fxteM1/wQnLjgaoYcEC2n/wY7w4SsRYHV2Gx5mXvnZ76al8frmIY2
CEIBiD0QavNpH5ohzlmqHTafr5R+Xj0nJgAr3IPvMD/5gXxD+SBdJm92/GzBJPqFVwYs5pGe0UZS
r4WIgx8Woayz4MTJ4Z1y+nnxnHSsBCNjD/tg/vDN0buOqiqeqZ8InNqH8uL/1E9+gfdLuZZMn+Vi
8X6D3/ra8T454D1aeJvSkoMgmuuyZqh94iKNGBIR1zLM+QtwXzTANEEgNFKia6jKptuU7mJ8lePp
SjbASLH23LFRuBIoTgpBG7gMC0W/0e4+mwRrZl7iq/LGV+SvYMc4svqMrzpeE5TWc/1oXoL18KNf
uONZUqDZTwed94tZYIcSVX43SSg4J9ZsoN2LGRxt/jYgLhwFNxNrfMAc2S+eFuErwnOQbsRT+A2S
BdbBh3E2T+qaDWvIKFm0hy9Bw6gF7oJ/0+q2CARE6ZZhgVbAbqWd+RJdsP9Y4rfG1LAvKnyOGlS6
IRAIw4RJJPeIHurGXEZqra6ytCEWl5J8Scoekh7rp5wzRMKLfSbU6Y03gS+GPRrwkCcWFgbAAtLN
yStDuxM55qyIbd4z1YK25yGyhu/PLI0XwMU1I1wHjSjSutnwnoL8fNLU4B90Qbinu3GhgBhG68hQ
rXKMnlUPHchM4cwVtlXQnLA5u5DcuGrmYaMQ12g8/bqPDjIkHTOLDlIZ0PbvfI42L7DsoltU0QRN
6u7XamhkjHMuHB4hXDlNAx2a0dBcSnBLURjYVA8IraEowYqevHRkMbBUw1DChJceJ+4DMVcM9xVe
7DxHuI0fe8APNPeqI6Hivr7R0AbQYfTGGgRBKC2832qoIWRU2BKVuMJLOJrneYXqm3sxOLEgN2vj
ZX62VxZvLIc7EEhrsPKf+mfNqmi8vF8Wdi6caYl4hWexdNwf6TUBTp3opP7QqzjlB+4KRJaT7rha
TCtdtM75+4MbCIEuhBpCRukK2TyAihKLFjEH05OIJ4Nx7z7Dq3UnXx28gvJGyHaofZIL3oHrwIAx
voXX+EoXgm7xZGRdM8vTy0+4WPXg0BpHyzXQCw3EchOQt7O8AEpd1Q0ewxlUDY/AJ6KcOemRAygB
l6WG+kdc1SmdwRN3PZke96zB4H0pP/D0DihyBQc1uIEilbmJbfSssi1VAPuxnokWgwMQo0uB3gV2
KkJ5QdzhG0aicZWurOp4NLNpLYJR7jvqIvnqjm47m9pmR/dWHccP6YPUAtr+6aw5okCseJABXiQ/
iXkZR+lcPlJgAdOSqH+OV7omwOZY7nhDiGO3yI+bd1b31kO3EVsZnnn890595hOgOX+Vq7CRrtW7
xvfR1XtPz/pPp81Z04DbnaN3juIEIbxyOyRrDUHsnFVH/lF/vHfWI3avPBj8Bw0m+ccEmXas54C1
eJBCfOByZsNySV8Chh3MjT86YnUylhiQHEtLrdY+Osql5TIVL8k4axsdUergr0w1g5/QtsUB8g0C
ghyQCZVWr5onJWlyjDAjOUImCYbyiMIqq6tvvaTaqk0xtBWl6QgGh6JPuhazoHWjM4ZE6IlYuPUa
cpnpx1bquDR9bglNM1QEatBdJM3cZvx2Hl56vqB4gdyxb1YGouLMJpUOSTjtCzpkEZPcfobvifjz
jbnq1jKi1XbZfuBEozGYO23kEP1igvfGKSvbwQ/Q2bZ6EHuASt3SZw8xLg4I3dmGq98KUqdb/Ebn
NUC2+c2zWcYjPmegSpJJDGw+nY0IhFg339pn/wGbIn4TARASekSFPT6rC78r72c6G1ye/pHdfvAz
6g/9GzEJ5FYuRLqgkFW0J3uF4tK+jU9y78rWqe/jMzFnbrBwv73P+k54k35LuKjDu3pDevkdsIlg
fIB0R5x1N+/Cz+9uyqn84CC1nl0/8XUSKsfIFrEl9H4OCa8i3wtfLpkso4PhKgMyT2f2SYe15tCb
qKORQeNTxP0AU2V6gWE0K5/+Ha8Fmxa+guFdxxtA8EG31US2h/IMLjmnxRbBFD4Hgpg5yTkTauuG
V4C9Hbo7kfxXJKYoo5HGzNpPcdO89DuSbe5XNko45nlg8jluVhrvmEK+rPeWshXKEZ7L9xIloWhH
N+C7KYeWgM9nRhDhTXhXJpmQEz6ZsblnWu+whkmD40ogAIOwTOxZXIGhCn6F74k/JGkBouXJlyDr
yrB75XOTKRBfsh8Zjz1lHIeAtPmVWugwUGmwKwm2eKufnOvyo6fNQvDlNxdbrVM5z7gRdBBn2Hi7
eQgaZVhWdEYjJ9DWnr5UujVOd44mV1Mh2BGE+mEXd3POiizBXt3iA59Q1By6yA4tqAVOA5Pz7m4F
pgUxsYGzKdQIZBM2+BYvPjzWGSFFPL1U4wg0XnmI78G4DUsUDjNE6QGEA3ZW+rRdZdMU6gtWoPDM
Viz6DU7xIWLJIPgT1xY7LbZAabxirztChWD3uB6t8deL71ZesHDIaBnDSMNT1HkqLvieGV9YXjpC
BC2qKGoePHzstdnpaMBj7O5zYCtYol7c8DBgbRHubdHLczNWnhXJy8kP3VWWU6R2PFN4fX7q/Ieq
91pOnWuitW9oq0o5nAIim2hjlk9UNjbKOevq9zN5v7/q3ycszCJKUz27R48xumyRJC+R45KhqvbG
1ua9tc5bEPYTgSGql3KLWmkhtpsb3zA9Vd+UKGRq5LAkqdzRqEeepAndUx7ZqsV/kCRO4G1OsZxa
Sr6gf6aVjb3/0nh2ZP6heA7pHngOpdOdjIwvzV3USME3AiXGlOLlSorJ7wrmuLxRY6ftihoJaG6s
3QocRxe304gj94I6hLGWmD7DIi2eRFgfhJxicuS4LWh0krlAPtPLhfwI1RnKV7wqLMZW8+4or8mp
GTLmuaIKXHidsU4qiRGoMYQxdHAP+dhCebwGN4YDV6SkHALECTS9yDb0JW8AOfRcUIJQWY5Hknoa
cq9yjm9OfcaXF3BiBX0SytFCISO0oZaI5FT6Cr4pZKVBCKZIHbmDoRCanlEotkgQe4xRDPFZ/Ce+
u44Ya0A1A/kBMtOMkpXRkeweZG1yuVCv+YN0MlQYxEmGCYVAhdqHD+0vf+DKDbgpUtKaaxM1F4v1
N/pJ93Ypw2s7+o7Jro6yhLnuD5Nc0IM2N/fAjhytOJVDYGyUGJUb7mtwiMJTq8H5jXKr24cDLcyI
MBhVGOGFFh/SWmiMFZpD2b6LLUbVy85XU3e/pS49U7NQF3Yv7UprlBeGNZiY7+AioXnKSp9QM8ZV
J61jg7ZFB3Db+ulGKUGvmgAGamvmrM6WFFBRMSeH8f2QsyjaFtF7FMYxUwdR1hmGTwobE6l7hUyA
vg3TlNHzqGl7GKSic7VI/+lCeCSy9zMaTMsudOg6AU3B3FDXVSQ5cyVEH9AXLUxfRlNOrZO52ClI
IN6LvtKZjUrfxrAgtYUJCqhyIresPOb2jSWLJJlwlS8bUJs4m3C2nPGlI3NHIUGNAI2LWkWsCh2O
4nSiodgiSEE5TPhLHHUnxXx0E1XYekxkZkoLr0SKYWWlNwiKnw0A4sbyPjGwYr4IZtUzjxGRdcE6
yjy9WsiSdg5fHhATNjoynu60G3HMMEh0AxKvfOgon5vI2UOKvzg9EyZkYHBGipCPV18wdYadB5+M
3r1yNLBF1GsDrgTz7dzEnBz4DV6/nEYYZAFnIJhIcUxwZTq8774ilGDltGsi4febMv9yMJI7a27C
vfhbRAW4e1BenvwLjCX7u+oQMP5wBLPbBRTY+S5v7gJiqdc6MpvRZYoII1Wcad1jftmu6GRrT0Jq
HKzIMelGtlxW2MBiLz3s9oOiI+WtboMFPdx88BDVE6GaAi5YKKNr6jjCuczhQLLdY1pJyRCtY2H8
xcDeFpgVA8xs2bduYs1OBg7CVvXIiC69FmarUVprdsA38shO0d2hPQykbYeP+qSVMH5GD7ceM11I
vjJ+qps4nVrsrQ3DDU2MAduRfnWHSgch6SyMSdUGX38qdkNTAC8aKVazHcuRU8XgTK/GDyFpIHtD
F44s5d7qEyUT/MmFw6C+0YeMk3og3EkPtDvBP1b1flM7iN6lKn1PpuOhQndPobmkhKfCN4cdw4YA
VzgFwD6ihLbnvkin2ZhQIVLzm2AxT1qxABDEL8AzqtQRP0z8Uthq8c33t7graHa3VQZwqFxnEr0V
YksGUpP532lMUhVh1FnVcrOoVGj5I81fI7ZRutrw2tH8zTp8vjdpE1nwGLm05WHn5/9UyPEt56Qp
QRblqUUuM2FaGkqrIPAZ4xH8dhWCfbN0DumJyzDLV7l/mOg2oaCBzvStICaP0UzvSu+omTuqJ/YK
29t6xoOIi7KLbYVJYETrXrLdERnyWNJ2lE3jY6JNi/yvdJM4IHey22OpVp917dQMP7aWFRVl4Ipe
IRUYgiyKCY3Zxsf4fYw+vNoFe3DAxQzaZC4rtqaAi/YqVGfnMJg7n+RtYFdgbCzyMP8NC26v4OTV
n5Ju0mdX34dKYdg5mJ4I7BTaCbwMdaPmb521xCWzapdY85bN0aJFQJIULWCEN0Y/vBnDSD3vkhLA
IE5QRTnbDgaMhOxqNbW4nDVJvofV9WGaxqXtoSYXCWCbj7SPetMfCOGGj0W/XccDfAjj3DG2Qmeg
jRZgwtfLWJXoloYtbshO29NcNwyd3fRb9r2tUaBjCYtiUe95SxAo6cyaYdI1eUN1a25cl8W3tdXv
0JHY3mnLAcsU6nbqF+yH1RMJDkhfgHsNnLMtECFTyvV/0mVI3sIPE8mOlk/hppfC96rol4MkGW4x
QKc0OyxEEg45ylB8FoBzPNpiUEoZ5EfibqZNuOpl66PzGEyum0jw+7b7DkvVXw9K9ZElUEMRKLcG
sqhp6L916xSZKgBGgzIZa6odLhMAUczcQIejb6AOM8LhNUK95SIpmFlCHOkk165dynaWFagu6JGS
soIokEiXYaAvyVoIxP2DQA9YoH0Z9KuXpspcx3mKHH24YItd4/7a2LtAhsNe9utKAlGpZUSDmTxu
jHRYlhXqnJIdguipbHQD031Ft1dd1v9Zinlktqg/Oi2t0apD4lbfCqXKWR42M84ZWtICTNuV5eL9
BeIIx//OJLatYmOigQyx3iVKyxnTT1x/oF66dK3kdg0Xg5UJwGmikZwwB6UyGy6jIuO7Sa7UKlDA
SltjQFAZm5tcl1yJxgpVzS0xPwLEwTAZMfKtNJe2RnC2heMkU4YM/M8DGJSMlh71W6b2BjaR9K0d
9g8886LzYBrG2qu4hAK8cHRpbOB+gOgrdje7VKqc7SSfiVBZfAE3QMEhkmWIuqI7QM5H5MRnnuDB
IyR1io7T5KJ7wvxX7+bDZ1TAE3CK8U3szrfooN5BmMAouxtJKLjKTUY59f/h9BToXBvi4W8FaAYE
np2KYMlZJ8kl+eWW6tj/LRnZccNailIfpEm/53vzSh4unXlgeAYHclQbOc9MeYoNDytQUNtXbmvb
K575ILf1rrkqkmm++G/JWAXejK9NGh/0H8GBtJfcHUzSxkubTwxc05nxPbnMAJXAe5gSBRTU3dr9
dIvWzhaIwISKyzFmci4NVhxZxntiLMEeRHeDxh/7NFoy14m3IPrAAvm7/4+sHPCceaoYowEqk6my
1ZGIA9WGIn11Od7sm7wdhjk8yBely8Kx5TngS9QW8d7fOM1S+ptW4ILJk4z7kzALBAUoynnio/nO
ApQ7e1dQU/TLD+vL+UC8IX0Pzg49l4xshDqSwh0BMG6g6Sx/jL9AkNKffA2ew8Xb2yd2IDEmiKpT
WxsXnJ8YJYU0T7IF7NjpE8aGDJW+ccxJXLd8KtAvogMEB9C4CU0izyf8cOJgWKrDrpa2vnkRB97B
DcQl/eBWzNAzlsJhymB89E6IFl6XOe/KMQOrYY11T1ISzqp6f1Uxscdi4YCwdIgErE3uS1/0SWhV
daTgDunrjOyClpOtiEqDt6BdxZGjAuCiZ7EGbF5wkxE+sCqO4506AEdoetepdnb0/pRQghpV8Q8W
/Hv1gwuTEQO8rjtv16Psk2bGofpEn5eWjOqY0d7E1EKiXgbz4JBK2JqK7TuCgUGc/6nfeIa2q5mG
1C0VDFUQQCKHoCyXaMZBbqWzIv6Mye2OXkOWDtI7Hz6TY/ohXVIUGiS9EHPw2QOkLoBVxbMDDAli
Vy8rJOgJaS8XmBkMHxgOrzoINEdFye6wen+5by3sAfAJdqpEOwxhN8ysY+dH1qYY/WOGirXMVbYD
LMpmSSbRGYN6pJrtPmPgqJ/yfXnHuY37UudvPC/Chk2w12AKMSO3D8xzU0C01z56FUC5h3W7CRua
g3YBfXcsgPJye9PXYA0LykIONSA8xmGf2CIhq3H8dfgeq+JqkL4A4hwGCBRvIqxjD47NOJj3OJfN
Hym/IZui+aiM81q4ObfybZJd9pZ6aWFIuMvodcuytO47lQuySeiIyfPm0G667+G7pONNYbbHhIZR
eA47ywHKL+HFelJU07ahOqa5Jfonv34DAdelfUMvkP80nnK7Ip8VzTBnxTPKd2dyq8t/aRyXGVWn
/pDZjc6EDdbSU75z/Zkt3VXz7v82NFmIZmq9FrhECMl/DpzJyKjwH+HEBpgUwZFWYckVwAMwq8Vm
xhsSS7yr85bd2Mq5WvjP3mZG25zrDKCBY0bRQz06Q9Rxwify0kb1w4TeOTeD36HLPKT6skuqYDyL
b/9fdYgO5TugzLtzLvd8ZObGR/0BbkrW0C8OaPFpHtG1ZFb7U38Q0qLJpSG0rOZA63OwTvGyJYDe
nIgxs0XEs7bIWOfy0hO9Nf2u3xNcHJfVwaAvwRSOV+cKodQsuODWv4nfCY1nbWsQcTOW25xz/mrW
Ni2bTxzW76NCkG3W1WjbO6vr30xHKmje129E99Bw6SZ00Qb3IyJL0C+ozmMNCxcktLP27h3pVyWZ
cOchXtPOgK4H4T13aEiApNFXji5Wsp2CN4eygpDAxIPM7XAbobtlzVIN/G82Ljq3XaKnvdBc305b
7zo+IJIDcjwIQJyB/8oY9Y5mZ/Hh7TiM4136Uq8O0/hql/BDr4uQxEbTkwKzZEB27QXnmBDX+oBi
i8IGLuJtxrtHtkyhRbbMccCuUSywGSGve5JNC1x7mtMtTFEuvBrUrBagpiK9Dig42Sc5+byCeSFU
tzRoX6AXTW7aErxQDNLB+YmFXs27C+AZlyFNwuzCU6Wnaq/pgbbOD/YV2Mv07VaOzX80B2J48dFS
6td6+uYjewF2FaCoq/wB0slw+Ih1VOhYq/XLvqa03XvxEfVKvwNGbH8S6qE1Hw+r7WKVM+0Dcp9G
CoMobZhNfwQNTHtzmCX+vLyW2CXha/Cp/hSAhCBjH1Y0M/7Zl/Inefvt18yL/zQrrhRccmb6wSGJ
+cMeG8l09EEW2bt6h+zmM6o/4vHPMbF0PBiMp4M3wkjOcC6sUpqbQ2I0HLAAqXJixa+5SwivIT4K
oLRoqtZWAlsRm2mQoiPSqpo7wcFRMc1XoZhmc58WIuymWUbpZNPEjFPszqwdS8gC4gKel9+sM3lD
O+zUZqu2K1oxtXIaylPsn2jRNF81SmTlwu/PFzgTLKyt9zDvzlZzLSD2aFl4+2k8y8ol5oTSKI8Y
cgwUjaAGZy6fIbUIcJHJ0g4p5HndAtbPsOzrEpd5ZIh2pCcRiZEKmA3J77qEsxYtHaD3ATy++6A6
xGwkVIk4M77Mf/2eIV0DSFAOCgdkeYFogqeB43M+APfVH8UkvCx6Z6kaRzNfO/0bp5AZQ/EDAAh1
aP3u3VlF5r34juihG8aSdh8gezf7R9KVvqv8PtIi1j9BlYVKkUIY5Q6XJVRQJFz0IoMFAYYteQqQ
73F9iHUPrlOPS3ZzcbVDJlBAtzfYiJBKEA15MpeXqgskgd2EzR60kQsGBJL/pRPHZUfGRmhgz4B3
4g1LqsSz8QYMRBLQeC6II11m2nIwavC9fk5kF3iV0nm4UzX8h1dCTPGlZd8DfohusH7SsTFge6Yp
gOCcpZzP2eYr2h+IwbD+g43ZZXuNs0IJQE9JU7cGDpTMSFLm4yP1dIRd43UMOdnYuP9MYUhRjpkQ
qQeSs1/nFz8j6GLSe9zMBlYmrNEfvIlB4XlAtmY0eZBpkUeBKs5l7IGUJYow8H+/W07RAp8VCK5h
uFT0hdOta48yki0UM6tZ/0O3BNk5KZWTf8fGsS2g4MuIFa4BbQYf5F+sChIWOhTTApeg4Kv5A6+n
VcJqGK1tqbqg+di6ZF/xA5y+Z5lwBPjhNswl6OYz+l30Wxw+hds/1gh503jFeeYUPlireG80B+c2
fTtPqAwJVCMw+m5yEQIz1w17uRvtZ3xLrSfhmdS/+dbvoEuKslLv2uhS6oE5szym1KWYrxfkbCQD
JH1UuOTILBmvWVH+ydXaKzFbcOt+Z1899JyizWxeOe0kdaDQhef6rAgxyWHOZkEdnHElWnCvfn1l
X/R7ZgY04K4YPcOzot3MhPdJpfMHQ5bNFg2ltogAQwk9iFdDMkjV5qwlAcItlzx9eFKyUH+TA9dL
KCWkEsRg0B62Ibga3gNYiCKIy4MSj+XPvpQx5rxdQTV5/W6/XpAd0KHvmJLAyBaTD0DHgy8DdmDL
psNojKE0b7hlcxKM2G3h/8KbhpxpLDgnIW2ltzqEFT6oXyZW6JETXCs8uxGqoz6p54DKDS2eZsGU
YKkB7Nmh8fRpwzCXE1HTtFCAOfBsyOlqoNpYDN0mil3j9V+1TI6K4RDrBc77Ao8qVgx9L4l+xh/R
OMO78GhtjM2IfxR+FgyMpbYAIKXrhIcFpgLtArlIQ06r7pJ4NakIPxcpImIdZ8V9Ky8SxxUNQTYe
0ONapv8/N5ggdJjcYMd2kyOZor+Mnyum9P4cNZI20HJb2Mtp+mDrpm2peNnC1y46/nPFLFqTZhET
M9nFUFgaINW5nflP9/B3mNE4YujoVLNqV1ydpIJChaPP2ajhhjGKEzFB+U6jxpqIUiuqUYJXW6/p
KwHAkfQpggVAo4mGNAZy6TubMBUJrRU6MuEvTSU2af/XOQcXXkipxMpvblQ3pBysanbsO1Ud9bGg
J6iCm0M6FzYuWWQib0jqkM6QErC1dE9IBATBJNoQ6cAG6dJwMZBpUINT1eHd395lmi8WPY45OUqJ
zwk2YHihpGjU5gFoTzXv/5HNb6FkGxU1SaLTvUgN6mZJire5rrqgJLwR1xRtGOnPKVZMYI5+imTR
GkwKjAL6Ltk335VfEL4rZ/EFH/gv2WuRUwCE6HMSWo43h76Gj44olw0ynAtJBvkKYCF8OFpstMdK
QFOXlCu6iIr/hpz1FzsrjisyUHIYLhHSlZpDSfFdL5pkjfUlwUFDazeJ9Ax+GU/ubNDYueHMIT9w
QsJsGZNxottT6JzDPJihFODJ0biA1MBXwDSL9YHrfI6S69J8h7/JJX+v32MckJ5sR5w0ktlwVv5j
TYzX8CEA3mLOrwjABRm/h/QWdoyy5n79ei+7W431wtb3Nap3B04FhduEtZyKhgkrWkww02iZyiBq
KFVmbLXYInOBlv2Sw63/VH9N7MLlsFWXXCLC0KSe9ypw1lL/MfNNb66giRJbCxsRHSQ30ZAmONM2
zYJtaRxTVbRQq3hn6FelPSKAZZ7iW5ieidXiSeqOrngSE/SXWXzD3Jar0VfdDJp6w5Q4DCRcTSGP
XuUGfhd48d0jJ/uo8r1kuegBYcKy9pnPIwyjMTbAh44sAU7cImWGD0lyzeDnmXZqd9YvnTpMwqWT
82se8B/I5tqpLNzso/+UfoOP5I9oQBDoP02Az37OTsdf+Y9/rXf2QftHV5r3iz7anfTu/MIlJiNT
vbl5MXhbuu7lZ/BhYUgBkwoHOzRzb/zLO8CzyikcKULKWfTVyuJg0Y2Wd0mxZLNiZyJ1GkwUmhui
YzCwN7g59k4DZCeRWOXNJzNLqmnVmqsYn23VBdUTJ4vTlByncM3CMW79nowZka0/h1oAFYCYRDpm
f1ZfEBoIwrUtWtcD4ZdhIwzDRp9BOHugAIV68Sf8ilEPtBgSzGF4aPGivP5HRODk8gaMAcB4VAES
AD/4wneX18n2jFBOOgZ/gY3VxsV0x2ZL6MMqi3hoNzNSci12+2LBRv3B+8FSqP5M7YOjY538o/zJ
+5Iic2xo7Ev+OvqKr9gbEqSJxP0PB886wQ74RNklnZq3dpeJYxoMgt/R/2QfObIomTx+/Cx/Yrod
WAC9Q0PArIz0kLMOx4TevDYzLTpPgl+QfsZXXsQbc4J1uEQ/IU9jIWExEuH9uiARSfB1d0Cj8kHk
I6a2VqKTE9GtWOoG3SCclyAbpIvso6DT8IUQljYtBk20+gAchvnoUK0t6ok5eevWWQU4d0wA1C5s
WvpzHsP9tH+k3kBEugjH8LTolkO3zHFdRFv7sDHOwN57gb+20BOY46eOzTOspeQAcLwytu1eoI4E
qCffwhuXRGIZpRDdd8ruJ1akxDvaYgNtL39F4lqI0AWiCaF30LG+Wv3XvSeMM6YoyQ5BhZugaKFD
xRSAp0D0MkgT5KqgWjxO3kKGS5eEVDe7qQ/nXNyAT9+T73z/wiNJY/N3hphg/SstKS7A/cLT9CQD
hmhAJxqx2Bfmk+MX7FxkOPHM9e7xr4AmThgkA8pli1RjPxRjdKVn7a0CnDaUGkUihM6VCgMZdw3o
f6D62E8y3YXaEAQ9wDDGtW4DbNMGpgAIerRkyo4Uu+SDA9UK99uFvivOTGPwBIcnoPBRCYALChfy
PevPYGNmUhMpNXJKoAKcfWlZYCn7N71pzBWgNuF5OJ1wKaYZ8silimYtXih4N8YLrluiJKO8uL4g
ClvqMkpOrHyoIdGwtmJXi1dy6RpExj9c7OnfwulhiWRfFRcYqQN5dSEyJApNm4Gk8JZglPDd/2KC
jO1OxoKnVMMcPxciNb+HXwXJiQrLiFfDXwWzhWuP0W9MWQnEVc43hdUUJCvxY8slF6dNcUZUh5zM
T/3wfoTRVCMKNKrngKY6E5apzcw5l3d7wkCQTMIEunZQeIqdkqyBZVVDFWdtAs3458QRvHQeFCfu
UKgreNYjtT1wMVakJ1Ai0ULUnnRVfsk89DtQEO4ewKq0qeGIAKKYD2AAEk4KLFIKSv+eV0J3539Y
iNaC+ow3p2WIuFWwmoWXmzdD3M14YzbJp3cnieEqERuiwBrYLDfhL3VwuoJHz/XwH5gusGqIeA/y
EOMMcsTb+wuoG+UCaM8sF/FeOcPtB7xCnAoqzVzbPtw7L4Zn7lB1z+lpkJ9fA3oCvBlu2UKQAD2b
1ODVaMhEE4GUh0/wrs3I+GGXTwSKh8rHl+U1kUB+7SMYkBJvKb7pCHgA/HhmTy5gPSGglt4wqiMp
B0gmQeP1VOokMOBHYXHE8UJYlYKL0Lg4N09AF7rbHA2Qk/QErgMSCT3nom0Bbi7MmUEowAHnrTmI
RUYrdp5ZTAScGzXMWgypsT9cJMALyoYT2ZhLA9Elx6Q4hv4B1DEOXZyNaJybDkKQVQ4XDywtxVpN
nHI+zQwWznOESkqBVMPyocXKM0RKxJk8tfIB/i4kTxZFie8mTQkVjRQcHZdWDTx3+scCkdQfxffA
XIx35lI+aGh33zKOQpws0jAqcOzL76wd/5flxekEyuL9+NE0Wfm1UIdYF7mMm6go2VlWnA0buzzq
rxB3IeIxkDA20UCdIihyB3SEYu6ddRGjMXitOYAPkjvrSelv+yvWOWRjus9QQYoL2Kv05OfZDwAv
opv9kO+5cRmAUB70SFBtEDHB+wsQTwYr8uPvLGuQMlHWPejlQuUR61xZ0K2m1KfBMjKewqXQa56M
tgMhUEUPAmyUpgvwImUl4CM/myI03PC0Opl/omIJWJjPhK4peXKMO5TIeonLn9KH8xbcVLGuLAIV
HAnMYWjGvRNLGG3aaoIIBFbRkMBrKdY5HjBTSekZDEgxi55yrLe+GlX9V+bdv3gPNxAHcLQ3hP5v
fhhrjm/DFgGEke+RVPIbztOBHrRwz0WVC9KtvRL8G1cEtJ0tf/LFeClwkUYy4ULh5w337B8sXd4p
k19YMAxkaCT05cCreFOGHcFpq0jS6cT9Cv0IRUPJNHnXfNB4orou7+hkqCY4uhxGvg8nALiEB+UH
1zH/U/FuoiUCPsLZ4DFQE467gOLPxplDpF8pO/h2vEbBb5GgdBwfMGhfIEp7r54q9OJ0xUfzSvCZ
5Ft8EmGLKPWKDJCnjC9hX/0FbntNvmFE72nm8Z8cMH4G96l0eO/GWjBcQegr0n10Yx+kzYTq4SY/
+jvoN0dioNdfiRqtu/m49vkAUOGJ9UUf8gXNnmiNGV9Qtajsaf7wIqABQFpaQ3wdvmLHVk/vZcYv
uCff3jU8xaDUwEscIJYa0oYcIJkj6swi2hsB1kuipV7ciJnOmVcc2c9ZVLfpyRv2ZATjkju8gm9N
nsAgojObNs6lN/vaL+UHX0g9tg/ACT6YZyKQCN95R/2Ri5XKcbJ9V3w3wbhHHzeD5EYTU5w6tgXO
TY1Xr2gcTlHFhGh2wQo2vwRlXlylXGrs6KJS/iMZJh8kFQ3w4vgIYUzeeiISBfIllN6IkKIFByZG
QPhW8aBCE+T/Rq96jS1AxCbOLOgzEQJ6+z5nUNCCvYyBHUXuUqvB40aM3u/Ld+Cb4UZI85hsOc9/
yQaAlsK79U3RJBGWcHPQoR64FGy8LmfOmEcM0B+iX8x1TdMBMTQdVsNlT6TIG2DIB4fmxg5IgUZx
GFy8BwU1i50rnuO+qvfJoV1Y7cAgR0OQEIvRYHhwQgkqfRYY3pgD9Cg5GdNT6aBpMaoGw/Lh3Fhc
QDavwPUoxgTZXxhwFGb6RMjT2ighGSFJ84vszUwY5a7Wxn7Q6u4QMjqD091R+7T0iCdP9VZYEsEu
+sn8OppXvrlJk1HfmmbnrKbBZgpHDPIfBq3+PsnMmWt4r20bOAEHtPwLlNrcd7Ut1O40Jw19yHaq
R3sKCzBaKxD0ljEGuszQQ0XnoeIGWmyMbaUwLTJrGfDKqDUxfNn3zm3l2LsuhytqO3H9nUj1yrED
6ZYa/apoKPLCoe+uNVaWR8hhm0K1GSuWKFwlWvimgAPnXgh+l3fYnHpy/VdM012J9PKfr9RoyCSf
o63iZaBoDGd43SBKl9eqhYbGpIvjRIi061RVPxClUg7rjbQpwkj7yIv8f38iMe12VR2AvuYjxGw/
kt8kU+8+QRLD0cQSbBiwtDIH9IsxC8+X5QnHEayH7cBxqPwtCRU2f45YcJ7xpy3mMOcw/xaPFeLG
qUlECzvSlq/HXjeNXMYLu6zj/99jU+qMiymGlvZ62et5VVoCqsO7VapEhvwTGNc6jgQy1f0oCLCr
uW6Mm6EqR2YfNMZVM0MLxCL4rpQOjDop+2Pqyf3xdc8Zsn+cKhmFx//zeFuYW6dLG/wnLGTpWXRr
W7i0WHCx5wVmeKtaMNyMSbprRfxvHfaQag25woLKEuBmi77T0oJDrnsM55Cq1euvIbfmg+1JH2oI
P33CCgG7bAtibFJ+FXro/evDFj2godlbeHUMmu2bJdZF3r9BUuqlX0Hjez0Nq7c+rABB0sBaO35p
uuBFQBKe782NpsSZrdA/spJOwWiUxcZR0PL5uToQB3L92upA8GOUGV9WHx/wDAhvWQmN3FIRcIuT
YniOdHrdhE2qo5OEWdkymbDrrfpqZIF/Jd9//WHKWXMtCoedyCGH1Rqk0nVu6TumFSS73mcaRBsX
8kmTmMPEdJOzoYT6urSU8sMvdbxYkvFQi79CLLLRWdrK/vWfUyQTJSu8oCZz0NdN6ocbi2kJTGCV
7V1SDd0qk+34WOID4Fqdbl6qBEg4rBXvFrb4x7Uhjq9xqJ4sxxwuWcKaaWx0NblXmCi8mAABIfWX
qiAvB2o109oVTdY/NEjlVtSVX4o/Noya1MpPoGMQc7xy6HdCyJnKwjk3EZZBquV0x7aMrSUBKH8z
NLNZg8KlO80s0T8rVrnxpCHeTzFMX6kE9/D63jo3Tmyde1wwdaMo1l3GJV9WVnfLQ2xqwtb653SV
tbRsdVy9/swUhnkQK7dpy5g5Z1LrSxuP4BKJGm1ff8ZO4KzasfvNg+rTT3DflzUNVUYuwZxMBuU9
CbBWl/we3ac30BpivSiZTARJjyrC/neZqa984frpW5q3m3x9XKHxv3gmf4VVi/dsU8DGjevqYImb
1GT83GQDgmWWyhYjHjN7wMrZ63/SRNvpQRV9M7Vl1Rk4s8RMMoBWqg37rtOifTK4TYONbKpMEA+6
7KwmNoOzirQE2RV3wz44VgWoITZyzEQui3MQdH+5EcRflgMvxEg0CXd2DJ9xDcgZ96F+0JRmxlJZ
MvgX/sQbHgzGJq+iU9JiSQUzu8CjuxgPOG75mLR5sE1CJ8O/jeEiZc6YUb8Nq2sQ+gb072IksoVe
i0WYHGBt2qHY6J3iB57ztxoqzUnVKJBG7JSWQVnBnGTC8Ml2zmmV49slbga8mjaeTWFeRx34J34C
rxt1wCRAFjd2zeLjmoU2bS5HyBWHetSyFa5A3ZsnaTLNZ8veR354tWLf24yJLe9rftDOFkhS5shv
ql142zTBICiHasy4tAxqK+RuMix/+vBQf+POZqpD4HZdGB4HZpnLpSb/eWbzMJmUS0oEdkazaxVi
tLSQowY/E8enDdxlCqvTILf3dUh2QzOtpBy6cB8NKlPmi3uMqw5Qe23f7IER77kzqqeUtZ2YTL1N
WyzLNJxml3GtyohVnGCNIEvd9bosQ5CvQPbHtN55yAf1oNTXZltPK8UnDmYWM345kfkPfqCMqGBY
CT/+moXBGyYi3lrzpuD4uomU8B9XPGzY1pTOaU2y2Hmp+dt/FuMw/HY19SSjEcfzmFt/TdBixi6r
1kZ3jOZN1y2IENVgXmVLAoseYmVFpC13hbjh5btmUD/tsvA/Csd2lobEpOk66KV3Ke8OFq1DREsE
ZScIl4UmJ7fKKfRtUClY9WSPupOiQ5SNgsqhjAPJAmmLP9HWlov+TIBU13HZaC5e9/2/NCnPg6ZQ
kzeIdyD0ArYiC50Ms39jkqS8VPOg306d6h8aJ7rKmeK/13WyGk0NTZ8FVkO2YNzGMN9A+4ThENA2
VKcGVF+KIBubuEhlaZ+vHEOWtvi0VXtiQb4sjEa6kAUB+oQRk6a7+F80Fi1jajFvTiJGTulZ2J8q
j/KvkSoJCxvFWI9BivWlrEvvBcbmSe1flYHj7Pcq1yUrlQF3QrvwNtkGCg0HOkA6ycbOkiACZSkX
VVNk6cFEDQCRTekX9bXK9eEQRA0TRsWN3GvjwXTka6ZmwqbsK4VqmzI8IkkL7W4wI35d96YDxYLL
KygV2iYs3QvHE2Zy13YrA39HzW9Juy3PxuVDTs8GoxP7HAlcSHtkbU8pJCrfYrZhPF1fNzm2/LYs
R+exT7/iAOlgLSkss9EPjxjhQ7fXuu3rodfNMCm48KQMxarH3ty/bpKJ2Bcq2Bq//gz8ylmmFQi5
H8dMavOKj0Sps5MvB/+70YIWiJdpeusqq7ydIRuTe/W4yI9ThToDVi6IP7N6V6bfZPTaEppKVEKa
VstvbWs2b1prJ4tQprenR6qK+SEhzNbNADNk73/3YJ+T8frh2u5tLKdKwfd3NGcpNS2kMLPFlkFL
YmFkZk4Xq3bgmlrGUZ1S+ZKWRbtphx5YUPwnFoj6whw6aV7jfrJT1cmmchV3JxGN8jaCB1foysLX
ZfPQW3q8qYdSW5uVeVYSmD11ZtkQ/cagwwSRQZdKhx9YMiFUG31f3hpaQQvfg0qVRXuyRy7d2FN2
MorlT6UDY2pV78PqYhTHPcSIya8YtqgAa3dW3m9Cr4h342gOwOZWCsGOJiObx4AzqIFKDQnE5Gt3
AnmW5u3nEKnSbmoTRlHr5cEfs3XUe9pb3tE3jkukAJo66m/1lP/vJq5lhjZ5TMgMgyl7kxrAjVrr
7E3mUQ5IFBKhoZbrSoP7NE6esSMZwhChJcGfuvrDcezoT4Io2iKBBtOxZ4lOVZvXYb4f4tA6D3oZ
LUMtbKCAm0etDYprHNcM/Sz8+NSXjMdSCx0/TH3slRVjOBBMgoqZ5KzIoKp8yXakv03EoxEOR169
yeNi0DX9zWNtb/SYUmTyCweuiymtegYRHPxYXZMm/fR+Co7EfPF+9n/KySvjfrDwVhicS8YOW0zI
6QDOAjlkRHpzHM3goVoMSvISNDhsxJuoT/dNxfAaR4UnXbRr7B0zGh7mRQOZ8vAZrjc5k7+x6pm3
rbqS5Nhg012pknottAzF7TsnBNeBHvRH1egr4nuMcLP6vyyd13LjWLJFvwgR8OaVJCw9Rcq9IOQK
lvD+6+9Cz53oqVCrS4YEkCdz5zZL82/AogbOxgLkS+9U5PpXGg3fVa+yi5Om76VieWeCi9KPSriU
ntDuoAUudGTAPebHPN3lQjzzNO6lXt8AZEsfOZB2e8Hcu6vdZ/T3HKmj58R8VO1P3P6keDhMb6hN
+uyRSleiZXPpkTxv0XCVk1eF4zVXzk1zM58Hy7jTAVQQepgpkDSt0KgCbcGl//1PrAjy94ViENhQ
HggnpkVYzU2euQN0GfUuPS04HYtKEJonXnUr9sBsTMk68PmVQqasMBzfrWMx4Fvmjm8vvgv/LBdE
rXxPkvVb4zTdHkQFYznm8G28BicBTPsY0QDCAJnNv1xE/az2q52L9eiJg8aHBls/PM3QuQkBTiQa
8D6bHY+v5j8KFItj1r7zxVSGZ++bv/wdJkYm7OmGwQKuCc9pM/+aP9ONDvYColztlRRhyZaspt48
8+sUAHrtwZLP6PNQCsH0F5oThFnIy+OFn43HGRCJjjV6W11LXO++QMu12Y4ErFz/QBj5hbFtSw6w
i3Dsx/QvQVCDF0S+nX9xX0Dnxh3Fau0obKfbEPAjhT9os88N37najzAo9a1160kIISd8o2rblvUW
UjURlr8zvgMLscnBuW688JNgi5gwqfmIH4EVGaphr/zTL9NtjLCsZk+5XdiBJiuhdOH9z2/mz/Ni
uNpx8qxbFG2bN/ljupV/OAhAK4UAslrZ7Hg/J6Kv3RIjB1pFflEM0JAkYOIlOU3hJVsB9groDFzI
W+mC6WPFtoHuGwX8WvfpOv8qi0+HrRwHwCUz3RnoXgoQcxhaM65am7iCYoP9wm66VV/svhadzOnd
nDvlO4GQ4aJsC2uvxzcNywaLLc125vUMHneBgZ5ipYC5o3wa5LOMkpx7DX4DCJn1IoVvDWoMHLPA
RzoXpSbfE/Yu3bbAPZ96JNlQyHH8kJzcuEbqBeo5PCgIgukOKjenwTapj0Xq5/96bEJh/Nzl4s61
SY0dTDDu+j6x56fDkiDMsPsjPtSv6h99uQwBMCR5UaQhR1Fg5Db2UlLNCORYxGVDZOEHEK5OWXgd
FjqRhyigdN3GCK0BNRt/IOmydMh47fPXULvAvYbBd6O9Iy4LX0uYx9V0U8ioqKmIxCjKJmhhdkSv
ZXWnHCfEws+6c1g4PAc8cASyyi8bgifIMNFfZxIrN+WfobqT/DWp57WSTS63mibZ+EeOlOHDBGut
3vLYohBoTnAZeASmb+59wkAx8cfmkWQP+OE40JFGzj38HGzreRkLLj+iY2DCuXpo+VGA7CLacbMX
8QtAvPPa/OK8yA1CSHkP9twSWgFSGBA5EpUPTCeqypWqN0t5j1U/rW3+AjcWf19jn1ca5NhsJ3W9
FjzudecWxWlGS5+i8LGqt7I79wkMHZQOKC9LPtT5rdgX9yeDtLfaHuGTsd5L94qGhGgjT55KQCN7
hI38b0jIcttMEKSgahnHSthGbO0le6mCRHyX+PpviY3c6OjZqxrTfegXjLay/ow958hjGt41/SzI
3zDmMRmmtxOwAsQABswcyXD8pkLgEG1s2+P0jDF5MrGj8vltxAHT5uVQmND1y2P8kj3IMFZAtSIs
qvctuSHpOfmUOUP7fZIEBnddYQSDfpS+e+BoYhHk+Fcsv6r8CleUb1vLYE5vLIO4sJt+vreiPSi2
bNrY/jdke+mfjmgdxvxnVvYkTOsxe/sR7gp92ya6dm9Egogp7qLnsvflGkcRg/tSfNEPC9H1wx8/
BGlaWeLV9+i0T657NcHzuOJAmXEF81tFLEnxFT1voegI2ZXmsaycXPONvXKA+ZfHpyHF+vDY9P8G
SeHFfJTZtzH89eWX1bxwWVRlP0rkp/qYK9Y5zjBcJYUdAHQZNkEsognjaw8CbCuDNgg5mrUJX4W3
/sG7SQoyee2Y1mCRsUUeTKKxXGIBZXzk2TXP33U8E1QcSVkzXzPzXas+GP3q6hKyqRw20b78rOdg
aF4gXSKgIH2bGOssPz2TP0TbqscDPJReR6Mz3+L5uzHuvYaBwH0hHFW/gCeZIUsU0gbIofT1GovI
16V+w3Z/TFlRHCeSjjgwezwiVy25JBwqa99lR+77GrLCDJfMNs9hfAMoZqGUfhmoBD85TnQC146q
gH/xm6H6xrKTgUwqX5NuyvxX6O4EKzIjtOZrKn0cp3HtXH03zegvScgG+FH73Ty7JB9ZdBpESMdO
xRmHbwNxT2QtFJCFdh07JLzyL0vsGNZ+faLClRgiOTygUraVBBy4bPLeFraUXAbJK8G4j9/a2zI4
9HyQoy/pW5SiddmGd75x9hghsebYZCovJIgV4nUSP4bqB0G8bviC9BFax2l4VN0tzzxz9Z6FNrHp
yYc0/rU8zph9fqbnycu/yRuiVNR49kApSzfFGw+RYNxFjasd84h+9RhRhDuUIAXr+9E3WO1oJy4f
r/ZJkNAtprtUL43s1YNdxr/5iBtWftVW0GrbTDSA448GIehmmQ7NoQ6NxDQOnDCt4owA9Pz8ujxg
kUJIMA+vOSDckV8UYWVnOwQTCm+SbDegyTQ+Oj5UrIKIyK32KfqYm8zeaDVBg4ezReXtWCSADhdu
zrscBz19I/d4BI0BN4Mebcs2O1EfedfDYptFgfwiMfNvcGcQK3SStKSpYOttQOJikjNK6L6ow5w5
gLNGqN2mYJ6CcfCxEq9pLifScO3pm/TBWD92qjc/CGFA5aPNh5SYOOg0HU57yECpkztK2pM4SxOH
B9bN7UJqXjpc5ORqTf8UyW4h9vBgtsl7OqQ7TXvN5VM6EANli7TQwsi+BDyC04hDncmgcp76iXfR
jFAuBv1IKJ1btp/96CXESlIurV0JIwhJoPw+K0GCwedwdqLQBIl91fqLmjTbEo2lzq8lL3cj7vxo
8p4hz2SL6UJ4KbpDXP5wtekTSX3a1A+H/N7MIlxi3Ej6uC1xzyGHIiPtt8DPYzgYcA1zyysjf516
RHU1ROS8OKXzBFtIRx5MrEl1hkEbvmUKZMQOJRK6lSkwnhwGxPRGghex9M84WHDiwZbjXRAfzfB0
K0xxhMp9wjgqsvdGvkYI0XPorlaxYVdxZLWNAczzIWsvcvmC8mmDxhv/gX+q8CfrFxmZItNn/152
NzN7Cat5o7xDmxEJVY2gvUzPcyEcjewm5hFB5/jwVeLOhI6cYJAgoAE3on0870vcJlXWXKUs2Aug
18JKqYT6Uajf4h8gSv/Z4gm1GV7m4/L9fDz/4hfEYJzW6kcz72S/2Vu2vus8hD4bTLbs+TT5hjOe
6iB9t/bwHR7stkKVKZf2c6O8Yf6l8YTTS5AKC2cxdYw37Xv842pobx3a3ePiLW/pORV25t+AOxN9
p685g78wjSPTwJDXr1g4we/KNhMW64MzaW422rlsxy/T20RENMMn0Y3t2uwj+zWlvaF4HI664Jk0
gerueSzoskxb50w3He5TPjYHL8pICnQw3o37kzj4NMB0O5qKYcwOG/yq5c7YMKqFIKNw5ScSqzye
Ocsm04vWkHhqiyo47+gDVXRJqa1nTOHpR6W7AulpwjbGEAHLcHmPubch2wJ8OWoXLP38VCZBRN2o
KBXrn3V2oSBbcOVJGUPgIzmm4NaDR54D5sixw12y4NPerkJIyNP96NLzAlXgd8YMXyJUoklcjpDH
xdpbDIdKqYnYYO/5a8SBceq25QMXDvYFiMnRFmBEJTUOHF40ppBeVWZ78Viq9rO16UmFmTP8oZKB
KAWiShK1q4cBBscQXgxE3yzkgCQa+Yyf/Yf4Ag4pYv+G4fE7LN6ZkCDSWliPH5klYq47lEEwN1hU
8Bg1RPq+QF81HrmEHL38J7qmtMeoYRvlwJFr74uJxECnA0mSHxNvWkwdtoi6+ZCbiE4EEaP0RlYL
gYotl9w8xMY5xvyOfTIHj1m4GvJaimn1gTOcRvSDucsJvMGZ5pfvaOzHx/OTuY6bevpmBidl3GRP
kGLAtBVezXjDvvNJ7lG0YzoDEsfGgc9gqIOoGxMEUE6mh7b1IPghl4JjEP/HCoE7BLsZHlGnIXza
MXGt06GFOcCGnpxr8Iw8Cf1WZavFdkI5Ma6jFj+Z4YlhUbuB6PGOGCIZTTuR1L2D/IUHbEKs25ey
OCZkkX8ROawkRUX7UDiZHeEy5JEgjkDzuv6jWrZ2oLExkR5BF8VBKkICsD52os7RuQ31i0S0c49f
Cpk8uwHz9B3nEYmZIj6EYKLjlnu7BPhKaL+QwO8ScjoLByf1mttbINV426UUYaTzyFdwq99QQ0Fq
+PPWSFsybXFgp50WSnoqG5EomSy1cMPFmmfNCtEvbCPaBWVj/hbftbTXPzTN5Ugzvik5PBzWN4c6
x9wCmQLZyZf+RTloLuG/mTUWFnCMkb1r4POBRzr+/+Muhz6EdI07GLEkvI+Ve7np7tVl8UfWfI61
bz+X1OkzTCa2nKgwwb/yYmvy7SqQtzXSIdtjwT1ALwU/cp+EX9V2ltvt5HMV6IQ1QIYIJdKuw/xg
tWfYEpUo0li9CN8cSEBgzElkGkzE0NFhphFSAgiAYBA8yTua6/RdPGoCKuMdwbAcp9l4GM5KshPe
gKI1cTfiqqliWQkPaFP8It3vwHRNb92nkVgkblE00+iio8+VDd4DI0LX0o3SLV+dcIIPuwJJ3MoS
tMtPHhI5s+tH/cd8ygJMobaR4IRMpoQAto04UqEjmKwk7di8VhjS1S6FhzkEw8QOFW/z0gv/TJKo
NbdZdiLakZbCAqLoxJorU5D++JyAs3i6XyQ68W1V7ipAScJ2aQorNyQ/uwgsoiVF5s+1DrGVowhp
xdqdIRiauPVCNkmtP3cBVFm1d9XckeMd7EBwEUhuYvjVmz5PG7yauxDabb46PEG0g+gWWl+I1mHU
4HKJARVKSpyCgZmQH6zTduNhmEEJ4wwXJwfnxk44KGlAZWxUZ57gQbqFcFhlOJmD7YIsOk8wyNQu
4X6DJXK7IyzpMWtA/LGhjGIn12sfosyZNjBZ+JIcQK/RRtq09eFnh46cFKsZIXwr5GCVe//wSwJh
h8huVkDJ1RY/lYPZOhMVrfJzVx8QmhuHoT4c93isG+2BRpdXEcFls86Yjma4fEvBIl0JR8xmB8wA
K+QnvR01FmeXXSQTduWhCdqV0LaULQgZXCAlC9Toq84dShZ0INyR4awVmVdio0wbyPsDwDnbCYnN
T8z7NvOZmbNWNmXmJKnN9RsvAEZoyuiwqUc0w+oHrqO/IkcHJGkucQhxEWyS2+dD/Yj+qFh8Fq4E
fTanZR155D9QTCgjsJe/qXKMI0KzNQ3bhImN1hINwDX5TF/qv/5vHD3luz4SiNCcaVN47q+dcOf9
2hv74WzstcOTNsUWgJiI6aNl20/38SYdVEJpt+0tM7aFU70Y34VDdpk3eUjZAWVMv8xs+i7pLfmk
6OWO8kZY+TE910c80jnJ/eEtPuuX1VCVtfEf8A08N96u5K5n5q6Xr9hdQlzrXetcPjHdc9UsECWX
/LqJq2J4DczMBlBmI5x1MEPm+3/JxIBAV+kQjRjCLq+3TWt38KPh4uHGVZAch7n4SgxWYiKIt6MI
79nuXFRFTX4x9G2HVP4TRd0TMR/WIhJCEeD7S9f4prbXzEeM5xF21khEkOzaNHuCsjWgPuXAR4Xq
xjwYGRxkVMe7Rf/slK9wOPJMZ8wZQGZroryH4r/+e37S3VG4eioDEClcx4W8TFeQ6Ry3IvR2zRYg
kffuhORL3snw7rBmxiIUgQ8vQXU7w27UncLew0KNZUvSPkSihc8gfS/NTrmKL0YaFUIzY2cBgOA0
+WCVAwXlSa8K/4IwTkiw/zKWZCKgaAAlRVxpriP7xq2CxCQil/uFosX+PRdwD1udylQOyHBfinux
/ZDE1cZMVSC1ewKukwtpJh4mbeRvQvgDG8PmG8BntT6DpwYI8BM6+RvAUwjPk5rNETl61uCAo6yH
/3rbki5sixmUDXTZZEwTsEKjTDzAlp6Ps6rlZi2v5RXu0KO8TVD2BFub9lPEMXSeTL+KwVo3yo84
s9jdzjyeT3qNjf6JNqn5YS7JLdwAt9G/5j08xlgqYs8HlZLZycQ4xjdnm8EvgySP9BR9EzxGpPc8
pBDOcOEALq9ui/Vj3LD44UTuyArhwCXrjMYBcPsv9HneGEv1D8ZY/um+OZNpj9B/WpA5uk19HTn7
Xp50OaDXW35M2R3af4mMD9IGJUMtB6q+xw6mEgKDAxTBAtMyty83B1l+MN2Qefv1Kbull+HQ+MVl
uHQv9O3AC7xnLWolsLIPxmoTMBc44KP5XtXsp/5jRslirTL4/xl/cDnYIgN+4g+e/lM+c7gfn8ZD
eFV/acCq7/JP+2bH9c4RSbgS+IsYbcdPCYDa2je0uqJtLjxDGw5d7D7e6KZ7DTwZk68jiwAFCwx6
KLxAyCxoIVoBnHnxC4kfp/Kn/qFUzu/J3XChAsMrZEXRHobX/9m4wOHTgvJuBAhK79Nr9LG8irtu
WwVReTT+SD2EBqTYOb5Ev9IrHGEI0LDWFzu7d6/6D9smzibqMGRUOuEU2vR5uerAfTxkRAVuIjc5
MsguBqDKSf6g38u/wTz0386TQDgxsiT9NXZ405IHf+iX7jt+YWRa+0BkP56melZJWWKnSZYy3ILt
TMXQ3Rah+rTpH1K1W8voi/xHlOSr/F+XhGdbyVZFZ67cUbNS2PYEjUIdZrVhbUZ+x/+e7v9HMyHU
w2NCyxGkyS7EdJ6oq612UA75R3PBRgVMrfjVYpeuCUMVGm3qx4i4mwkPrLPagV8PDEv0CP2JYSmh
j6NJRBSGLPibK9FyJCAQ4tpwMQFcWIw8mOQY6Wj0qdO8WF6J1r4wA/BSdJopfFtJNh12yoDyb0sv
9qWxuBtgV27VhdnqbDW74kLHNL/yWmPUYOBy+GcwDGyfN/6F9GUhtusTsYoK5zLOjgkhgUTtYryy
Ff/V0ELZUeHPteBDtgU4bDDEF/0VHUCI4PVI7ZA9dE7xwasXYa1Wm+53PqmPvn2MoLKrhGPtB9en
TLaN2rZUj2UxxbV/iH9rSwuoAuEK+AtdCrgXUGF4gM3EHRzXcDrXF6iQooty/Y9+M6FZp7usdqyW
KE0MOSGnLW9M/d/A852f+0d1XoAwmm22j/bFpbtjugU1FTMdqMAYC+qbkMnHcqu7iP6/Oc54Qi9v
OTlD1gppLDhtd/bydGJlRx+sQvqPNtUlZ520UXaZxybUcsxX6Q60nf6Er0zjl+WuPmBMCtxzf8Y3
F2nWt5TM8Y8PFXHTRn4VHfrI516MaXFRvJgHmFR15mrhjjLUMsipvgo1E3UerwTMHzd9DGpfaLzT
9+aDW625jNMuxz8aIcJhuC/+fHx6iTe+qv8qJCRwAJGuZ35U7Cp2rBCC3/kEJlacu2wdqCaIMTem
5HI86iBLTu7P0ZGjq/C1HwqohjDiHcyeMguERWnlVOeE44MalvpP+SX8RLfF6V+FMzeHhEuZPxzS
y/NEBSzu8r/xtf9qcPxB+8Kb9k+GkQDKvL7t65Y+mAkcAH/hZdxlxC1sq34Bxxg1lcFlqefNp/xD
f2WKkXFEFZ3ulyufKgyi3cX8wlaT24G3wnxtKlRh22e03rjrLICkhdzcYP5qLoNffcwLlbx+AGCm
APpI3LkMOAs75Y92TNdlpcYz6qXf65L4V8dF568FguFKsP5sXCZvDMUIyOJcXSsLjihAN4ii8GMG
laGYA3egIHwDMObWBRTur5wYcE0L2itmJmQ4H+Jrcbfek9t/SxDwcFpCqOHQzgPphzz1iAcvtBvq
3bd2hwajg/FhLTriFI4t0K5+qxH1bVrFizlU3xDxocrTAYAHhz8VMvCwkwYi1LZrH8TpdkKbaSj0
BqtGPGM0SW0sgtaITyDHHYLPlj3UYKO/FJD7sUsUV+klRhx8EUJOmW/d7n/54WNCYGH+mxI1W19D
iH3QlV8jvBq6LbjcB3v2cf3YRB31s8gEg/K0ZhOSlrXY0XpC0uRq9Kfqo/ngLO0fIDjPP4DetN1T
19k0KrAwB7vudiUYBNo0Y8OKuh7uIGbf7NJE82DiTIyjBZes2LW5T0qwgaEUeAxk9C8Vd/bXkZAa
DepqQDTXczqkxkFL9k89gBSDK7KOOj4lOx7hLvSEffZEv7iHkNEu55wrQptPYDdifdGPlz3sTMXy
jM6rkl1U2k+AIBVSPff7XpygebgYhYpJwK+y1vqbhX0hNmGtN7S+KAc94Opq0+7q2r5riLu5KMkj
XI5Zhsv7VgfUaG8mtkk5LwEjGbaGG3jsT7SFmcNn6PQS/BAUVui7obMlKP9QRoprubjyxNyNAGrH
MK2z8hx25hc315iA7dg1SbsZgX1etvi58RhFd2JepFNAedNg9LGXpF3/5DbmTSbYZUsTFdX4CIF8
rQ9tg+c7ZcLAj8GxIlemeyFgs/NDvu1tuYOJULFrBvpljanjDF4gWYzPLwUB5MCQk25p9D7rWxtd
F4WbYXUP3tYizh5OlL/xfhTuis53doHPAlYXo836juaag07FlSB9BfHgUkert/RubUH6kGBHtmmz
RlIdYqg4o99KKouQw0VU/Tqa95LVuOz7JP2j1T2Iojs5n9yiIyKNRdsTSDbj/2nV7cvs10A7+cSt
AqYOkWbWcZCacxyOQVMcCUL/W6zkpKfxiYTioGFlYNYI0vnrSKHJlhgy9TjMgy0/WaSpy2tDqGbH
/3GbTAoDceVfb+CqgVSCN8nUXtRKQMWY75+LK3KpRnv9zwk41NQYkFu/CuHO1ywthxnSIks9rWUj
TLZZ/9kkJk1w+mhxAsQW2CESLULlQ3rP2FtEAIieqBu7lTvBWLgKOyWoO+6isgD3+FNs1L2a3+b4
R0IQO9BeGDzOEes9hSTwsdzPSnYcTRrdFlAhoWAL2tHiuK+nemV2iL4xgwNrEgXJGv4N5dBgZtKL
FLigFuWLxXiVq9a9fapo3JRTZVKoGOZ1uX1lRToQ+Np3ECOyLkHPgIYH0wClnC8xdFlmuQbkKU3s
cUkxkMR+JQWKRqkeKdJ2EBgIm5Zu32zywakqIL5MD8a8vTY5IdcJ6ENdTMCGiqszSYVSdKtDYpLz
n3hIQ7/LkAmhCA2ZPERBdqoW49mY3z+YyV1nlB3D5lQ/syvRklixTogez4KOT9fYtuHdErNAn7KL
MhfVTrIcia7xK4IJCvYaAJsy4MSkjxnx5EyqRKWP5smHwGSXpuDLDS4IerP6c1co/+u8u8+YoadJ
f5nLA0xAp5ixSJPy85yiISV4Z1ahoAHfNtJNl0W3VHTuGySCG1n4a9SvJPbiEDrVseMc6JW3jmQ9
IqnFW4QhBKcO0i7cgzTuWHIe5D34Qp3fjHBvDh+L+C2l91x6GY+VGYTlF5y4Hs5cKuzb+T2j0uTl
n6pCcd9ZzaEttvlFRYcq+RQ5xmO6EkY87DtYJyOfBajD1bnwhie0dB8eyAz/G30hAAvqin07HPXk
ktCjcLwoXraaGdgAz0gX5MQLgVpBWMGm4VKfTNGjBWRyVdqdwcCb01WBMwFKLyyZ/bjDSeUQzfda
eG3YtLYMGn77JGDMFWE4i94MYiQeG9PXMSwfdz38HznQQZNn6yURLrGJn+dATYY9jel2eelA2EO0
ZFREKF3Y5C0IH3ulwDEwhLiBfAmIElING5Jdmf/I0115XpV1e1ehKNbdRT8/kQPX7FydMrcLpMZC
dGCnPlKfNP9ZfAskj5jX2AhmLoPBXEQYMsvfdoQMAxzoPsNXrQEejRnTj630jgPytE0FN2pYc70U
lo8xNxHraeRa82kll092gpJxhhTHYsmpxH0U425onBfYQ7w91tUSb0N2GJ8pvXDHEl8YT0YRA3jK
yGqycyK1806ThY+80TwT1M6ZLLZlXh5RE0g29HXlnnYeza0onosnQ1DnK+qhJOze3MRoyWObZjcr
XR7NCE6it9y7iyIeJryLcptYdiYlcb7iFytXh0GFOY+A0FdEhILbuPc4502aSebd6cD3mXbJjX+1
uiBt7nlzB5LNOjY+sFHu+jNYLG9UXHEhCuomj77W7Qd05PKeta1U+gtmdBg6tLv6JtFbSliV3frF
6+0lsqVumzxJazm32RWPpEF56RngjZoBhn5fb40HiZhksPfs0qYUKyerD+g4NWClhedYKTufDSE0
7zw7026b/HDW+Y2rcNv1eyU+PBVXkXfOYLlJ5g8RqyLoY0Gm7xWitaOjVt3V7EXX3s2W/OU9R/tU
nGtuPHk59lkwWGcx4HZEfSEDZeB9lHwJyoHERa13QzmohGOZY1ftCcTptE5l+XN4qnOvlLlJPBNc
oXHy2ZFIRzXdZtynySGXdubT0wy3TUkncSKJAQESME1VDb4kmsnP9I5wiGdTlB8ZmjIl4HEb61Ns
eTU5VJwEtDpYK8mHBpNh6d5icy5djeRQGF4Mdd0BK4kUJslQZx2S9fQ1cHt7XYpOmTnfBMgY3cvA
Xc/iElqSuUPjtkt77hu/KD8Mw4/k+5OwhJbwxW1KLJqk+1191cJAnrF+vsYlK+Bt0whvhWS9ltfZ
tBV4cNhhKrZI+hQWfczZwIiQEBff1LGo85IsqKwzFP1x35svlXQoe8cqWB540bqPOK92bel8k9X5
LhKFLPE/eJW4XZjfYaRdn0RHD66FRRm7c9YRYES7WmHh48M3yCZvQi06INacPCo5LNA2ZzV3nzgu
LLgwbPMcnaKI/hs8OvcgGSxC0Iq+BUmKGNeW0IMcx9IPpSfuHv8O8x9ZpHJ7qEKwwyO0W0EGvyTz
OPWlyK4ge0KfC7h4fJ76b7N35j4yBo6itvyxyKB0dbhXWRovpEHDsra8CiLjDDS+AetLDEfXX4b+
haK+NC6V1tADGAcrw2r0jPnQ6cdIfxONC4TgEWWE5i+Vx58TewxG5zjdLOGDxd6Cu4XpGQQA1sdh
erOyz/ZVXM6DcEyUQBJPqXFLnoEonFKyk0UnxgRXPwnDSaoDDXUKDSCW4YyeP8letQ2Hhz3pnDR2
1xqDIKY+zawkyn2o7wshqOvXSPSs5FFGFB/MpUaL+GxMhfDui45d+hDo9pfppZhekup3QnxaSrV9
VIu/qguKtSuO4m067QmRVkxfFC5PqLPoU8kZINJhT3LjbJ2G1oaqVHUu2ZkxrEFZOfaxoyo+/KXY
CbEZV871iClLXTN4SuJyMcT+qKXKtQ4k45jgTEUGGH30czwTvVOoCDig9Xtd+0LpZuFqPaG0T3+E
y1r/nRDgZRzQoDVLflQKv6NgURdhhJV2LXlhgJgcTz5cZ/hKBxnFDCKR5H6T7AwCrdjm16yIyTlh
F4Gt8kshfEgdnDOP229WaFmuzxkr2oNguelAhpZLbqSE4YkZvj3Fo8SqOgtGZLJMYL323lnHcvGN
4c0C6LNqlqZ2uRzVNChlT4j34Z8uzV5sCkcTJ8z0Vs17MT7yNoYsZq0XQT4o45sww/NwX1UxoBdZ
Wpt7cWmukvarsYjwzRxb00NmIa1xqcmGeSNhU0xgvx8oMpUKmgpFBbGt0xaujBFDgVemsYDoNxys
AcHIFmELmp12NogvRVX+7yziey99QGmG75TNHrGrdQ3+Rff3YBnXGm9SCCfHlhLOC4zLXACOkK0k
RTPlFymen5rhmwz+FTqGDawd5ljmYEY9I+Ivou/z5/gjf5TpWXtSNtq2hJcQZuRHV9tPILGWwW5x
IYco7NlhFcIWxY8/s+n47sgK4NrE7M2Z63vFUWChoM1kNddeR5wSnoey/UoBN/GiB5FbDe01to92
bRHE5lTFO57BRnpu0rMhfj/1i8mGDPc2FmsVoNSw3Ooi2unCb6UDjNZumL7OI2kncBOSYNmHMhJu
Hqwiv080F+Nx6k+C8amhzjTO6HjA/VtETJl8HnT8nPyneh1RqpnrGiW6jTiBRG7Eeq+8W7xRgq+n
13TwahREb2PKlJW/txisdaTLskAXtdytouVaxJivDsgutEH46HwzKNkyKQH74BkulSY8pP6tvzZA
smDNS35O+7d1oEkFgDr4BvK+x+P/b45e8sqbwF+m5Zd2qQgdpHM0cwWx7dEdlYmUH5TVzOWmqQez
2kdqwIUok3cm+jlHYXgEF2VmWse1SsP1yMHIk8U9cpV6uJXVdu2+zmrDpheKeROu0NxCgJqK2t/l
ABExhabWcnT0W8vwG8ObKDGmwby6Zt2dZp29HKbGLCEm68zqRzmn1qaYCBK6Dcotsd6G0ZVrBz1u
yBWhxH6k6UGTDgaAm3LQkRTZRZSwDCEsXQ90LGly5UsvbvGCMWbJAlt5q/GbYQMCx439MNQaDrvQ
pFt9hwjbbp/NQWvdCNI5K8PbEr0KqaM0dLtOb71qyX0pbV0+Vf1rG3q56qq9D+thqF1mIGlwxDjQ
K2jDHut1ZIfAoZHidmhfgG6/qg8AkuaFmPVqV2RIDyAKvrJV0L5Z35f6jl34cO//e/YNWEedm0J6
YfdC0TRS3AF1LweFlxij6AZVbGfC797CL1QK1ARj1h4uUS9mf2UwyFvgCEbn2bwwjICOzCw9MV6+
ACTDGOFyFMgagPsgyzeYQK0IB9kIA8+oeoyPsXYBqNHaD+rNEDExuML40oPCsf4c5fDrGY2fZoQL
JvBsq36U8NZj4sNUY78yz/An1blFe8lPc/iCt17+sNTbApiLjcA4PLTnhzKxIP7Hp7gTwCrpbsBG
xpK022uOnRRrYuk6sTywgLb7sEA/EB/z+S23fB4fOIVyua+oRQVuUoLyamHFTGfWORAf1v5HxIkQ
uwpgLXyk2Y+ywja3ApIOOYhgzgNBntU4IE1A04459qo0p+0eoV02XiFHjVNgkh/4fH9OPqMGyFYh
7srYGw1b1g/F8FqsCwL0XeOhGQ+qfIqNe2ddFMPRSBP5JQWErtsVIKuH93K64lf7na5uR5U99ExG
q/lFxOYabYgKKL63Uka3QBF9rFvC3n22FRZxDyKCrcRH815oQQp+ULn9gO73O9dIFPYyEtHhRDDU
sqsrz6r+rih/us58+RXjPCFgcnAEm9JmJFSP9smAsesgp1p2o3qTeaXuicqLWD104wBlF+HqM+Mt
vZUzAdl2XAVxehdEvGQ8OM06DdQUiKE3xA6U/YXpETt5UAPwPZ0j1uH6PUV/CAM19afpjX5z7g78
DoyF0kSXcZxlRp0T04EoBePiJ9FxfALV2ARxWtB/i8hFSIP8iOdzJytMGud0/D+OzmvHceyKol9E
gDm8SowilUqVX4hKzSQx56+fxYENwx7PVHdL5L3n7Bj0nMCidowtuyOQrrQBT2nCqRaT/HciWic6
xtAzyQ3qylAeIqvzoXq7IUq3K9mB0tYl5Hzug0aS1m9bv2MtZmoDjVHYbQ+qfDXry0jFxkjnzoZJ
p7GntUez/zYbUNpuDZQ5RfgY3OcQROvSNsdB2i5f81rJzx0/qjsYhjcL1xxq1jAhtLTstEINKc21
g1edHn7XuIPxpk2nzAo5VAeMfMJLNkZDc2L+YN9T45NY4J6NRmIus33OPEcJhuS783B4CE5HlfAU
3mOU1h4mzwp0pU3XYARbZpYHkyn09acozddehsuV7tnhUyQSVIFvZY1GYyCe5vFdIEhshRpGobA0
7mj+dk0EQYNYVyK6a4kUg/QtyjjCB/Lo+LXWzgk3YvWEnGGSXat2kMIs4/Uxe/yXJL/UVAt2t3ni
2OZIsYpnSz0PyS1DrZb+olmdxuP8eB8nGAO2ddpBkfUYrbdkvq6521rV+r11Bj5EQzDW1zxmyuNs
htws5dU21Kdq+JrwCijOKHimTKa4v2anSf3UjatYBrMUlolPyOHCLq1zFrMaOqjksr9mXjzRYoct
+m/5K5a9nhz2IXr0P8vdl4QzzBCigGra5EKG6U79+a4w1xz02NctON7qpeHpz10X+FaJ2TmI8PRm
Fa0WJ4fX3X0t8br/gY48dTRkOSxDQtQiplzLF+acPgvl5MNQbVwx5B6eivYtZdrQLooebZKCvELm
jJ6Sd03cYmf6S8OB0urg5gjf9VOK/cE4WknUpuHaHcfuWue8k49dD5GoZU+MhKzwuC9E7r30o8Ao
HI/Ay+nfCP0H5iEr4XL38uac0PDRf2saRdHJtl0ylN1jbxVsffHy5XeYPrTiWeIb2iASIWRbWe/X
JTloSIMA/MtoEUPrAV5+SWJ/ns9lTO+GXbZuA7cq0V0GTG+3+nFsDpsErPagEovsqJOqxKm8Lm+r
9aJ1TkpqmFPy4jz+9dmLXNwM1MPx9EmIQjmFm+AQrD2OErGmYJZIF5UUnU7f2XfTb1HKoBQSnIzs
IqRKKn8zAJL3aJxrJxTHwRQvK1Jt5RALjiGehoLbia+KDGAui3mzLBQ0fUPW5R56df4nJ9sGKVBv
p/n8cIGj5qDfDzCKVXqsSmdAn0AQGCjR/zpMfNwxP6ppmJ8alO3+MJ+k4p8Ep9ZbYZaiQcxCzfrQ
KziUrHBSIG0D6sa6y34SvxrF1ZBeKmHTNZXrZ95XnDoxVIDGVmGgwYhk3Vf639K4mv05LVx5tkue
hESAqI7/x7CWyGhuBoK3B3ybcv8XT5CYWZRmZzE56NPHTJuMeMsbf+vtW38zUv2IKcGORiqyGKGz
Z2qZ/kBPYDAVZl8cm3pYRw1ZqKuE0Z9wo+l/UMR/0AI6QfeLwTC8yASW2apBbZSPaVgn4Eg2F2IH
O5GMWYJ/Mklmq4LqvmMFAW1+TE85u5KkfyVoDLvsAJE/FF7fMuOGQxW1EiwkLEBqgNiD6iKuzhDF
FXzTpLIfjfpo4PPskdmUCMEkB75sX6u3fMH3fbAwZGFT685Nf+oBlB5caIFleNXD0XgUyTWy9tMT
CGA2HxMrwn3QTQ4Sx8c9gCTpOvdBm8nirDHroC1u5WniVWt4xIlPrgn14+ZXcLB/V8jGYuLpKm6d
+PHNIFiaT3r7m0K6sZgBVKyjlzHJPaI7tU/tX9y9MtwaA3KidxCiVI3q+lxVYd8fjgKed+Ymt8qC
ro3uZdSQUdf5xUBQM94V471u20O1bPtg0j93FogPkkiiPLUeJ+w5vvudRTPAeyreEMFKwouZ4D6J
NHThzVvZn9QxEHPvrgaiEuI9uAvnvnjR45NB5tsQAVMtybNh+quCMDdcaNCVfX3GffS8dAdpPU6N
j9+SJ5rpFXccM5BVwZ1HNcE7GkvusVkPkoV20jdTXyN/Un8blI0qAYLreXdSfODYoElDwoOGGO2Q
mTdV9ucM/6y/VIfmbYyfOv6wphVag08Jhgm8s5BNfB0NzhQ/8REhtD1kgt2bfiz6jYmKGMzkImGb
bdeTSnRDDPj/MzIUZEOkI0Nc3XGhNc0rEheGCmAfTJMXBXUoUrkmDdCbgsE0UrBu4YNeHJ8qtpc7
vXYO6mFQgnV6ndRTY0Q4IcsyMJRAys78FVT2MFCS7uUIuXhMi68xZto/DtZegCtGLRQkC+Zqn0mm
TUBAN/h3nhhvDhXS59zPWazlAzdE0WCoA64jGMrtKp4Vt39ckZRWo1PMnl5GYh7iOUnLY/cZg8l3
Hks7tGS8BFllT6Y7iN9dTstVJBlRYrpZ6oIXt8Ttc9sPXgazOtv9RMdygEBWSUJIQAM1BPQmftJA
Mfxl9e9ylC5u2wEweo/WFQk8AzOIMV+66xJO6lUEyRwR4824YEJFOM4b9ODFtMhtn5dfsqORU0QP
406r3H4rIXfK+VqWpHeAUl9VKBy+vmZVgtwWtE98XVAQ1OIM8evjE9adVwvPmpV6jGS5xcTGnsg1
DHV6bigyNq+T/mnlHuWO03CizYZ0ZkIae7E8liXlurzT4hDBQQ33ja9d7odyddfBQ3sFr7QczN6u
1yehDRVCiPXhKJW+NEcqwt0BM8sOqx2loI4xeCi+kvXMPZLUvwrrTTO9jOmXLl/j5pWmx1njnDiM
SciclOmuNLwjXGvqk6y5CK/TJOTTAeRJM575qKbcinynB6DseVpeMu56IqYVpKhudncQhsQYvvjt
CDsXdhSONNePnfaW1342fZgkcscUFJS+mLGfhVIbiWTJLZ/FfBMal72A5UIj4yBlBbhaG995xr+n
cP7jtCN3tbGrjDXZF2pfTW919T61X8R61CzCvevG6tWcA/B/WBmeYvBSaQ21InJXE/LAqdFoiF4x
oNMbnkvAjbEkO1O+UL2JflJDwprO1ENkcvKVtNPo19Nzkcd4DBZWBXo0x9I8ZkRWrg7HS7667FOs
Ufqyf/yTleJFKc6WFriz/FRwNhOYknnCuG3P99/h1W5/Cr5+ClaIZjaiYTgp6skmIzpWuDVzTswG
vONRyLwyk/Sijli4KgNB0FJK/+5mgKKE+pwmP04WwIyLTsdS98jmwavQKZp4YEFnF+BMp1pshXj+
xK6sU98c+4qrwo7F40Q/4npj8EPFMqJXScI2OZEpJPBk6S7IqJacysHn5y9pgBZ+AJmd3Elx0Uno
vdsoHg8Twhx2i+Luq300xbehPrWW1wOuoyF9xceVKS6ujsyKFu2UW4wYT/KIitejsQB3NZrNaQrR
ORdyVGshnK4/LjghTquMjCK7zPmzmFNV8g/npClvv3BN3Su/bwFP7s9d/12U52lF9gpUGyjNsZ1h
fjyUQYrJ2erxoo3kV35BEeMfKFPbnnFUk4xDqS4dj7WXY154UZDupMJwyKf9PWevOjRKYKq8+7QI
AECh7tdEBKXoH5SHiTFjqiLJ/MFZAdOvgBnMK5KESFxgq97nlgMeRN1yLTSYAvCJjWerpBAg1/5V
Q6QiUND+JJILjTkk5qWh8Qd2l0aJLdEegyZh/ftBPYrKueDNbUNjOD5W+z7vReNQ3tnCeSdom65+
gZ2Nbq8uoAQempT7/RnzG5Mbqyf8hmWg/4D4Peirz3fO5VsrEegJej6ru8aI59n0yFfGt0tuZG6j
3CXbnO6ECkwYr5PpGpkHiy2qeJciHjdgOVV1q5Zv8yB0dsFbgbgCBJCOgoS/4cD8CDKk8MeDeNix
ACHI2yYMJByWjmLXFdVNy7IphakE2Q45NVgTv064E1fDgQTR55/BdHvjWzXjqFRZE6nwMtjqFJ6u
vLmqnfVxHxqmH6S7Io3bDghMlwXr4BuTd81Wwp+4cEHdeqZrD1xfQtjKXRwh98qx52AX3BRETnxC
azT9G0sLwWIio8UDklqJt37oX+sMYXdlhAJ+zAV3hHQSDipls/h8CIBd3vuck/Cw6pc7sBV9EGvT
BDWlWKzJTIaOZLqYKXSCDUBjNzRw1/6iXCu+kgeUFOsDv1fCU4MWBEYRfga6DYgxRTz6C4g2Yymu
sUPrB5EtjtT1TTuodcdl+Nalo1qjRUSCX1XOTKDrarf5nvRiOUGrMgSYdnCrYekkz8hFDYjec06e
7ne0BEAiPuOTKh/7mXbyxL3PF/wsAqLZ+3WQ3pGWzt84e4h7xbpIEcKdRTmxfKn9GSgNAhZYfHzp
ekntxXnOz5uVKwPJJoXBA8dDMgnD5xjyK98HIgnrPaE4HMxTOiriRYiRqF2zu0+kVbbSHQyUy/KJ
JhLfe4+qlz7NKJP8B0JPFH6I63/0u601hHTYD8s2SzuVkRoeFU7YYqO0obiwz+r/EP0INJJTb1k7
K2YqKaRURj+UUmg9T6RiK8Rm8/arK2lfNCb69SMyZCgGsnxDiMcW9YDg5zOMNgPJqSZiXpFBfI5K
dWbHkgi9ITGY0fWXRZcapB0wWbVgFolWkTYph2R4s3GIDycOX/8mxbR9IQN+QSsBlaK2F7F3RTwL
kEtgVgR1JO5wd9gJiwJDYEq2jp83+F495X7sl6iim480+y5EjkcDJ0gDHr4uYEyAkjKRVGFjk71R
ibhi+Lzlr+7KS69V/ghnX8CQQuLRQU4Z8Y6RLxE9qIe8dHPlwlRqZn+1fjYVt+0DhmDscdVrl2Ic
hEXZTzMkJmchbCYBJDQOBNV6FntiRV+XEhnACQw0pZ6wR7keZA+nfSeq1KoZHtR/8aKQK4YqFSjE
fDbpAzYjFis02qCAvP9K4iANI8mQfwQ7A0CX1gYZodWQ3XazOvgh6EHb4C2msB0sFuYuKLZRddCB
FeZ+Br3OqfmLNKTz0sVabiZVq1gzZFsnOvj9TlckKQdlDnKz4bqKFg3a1bq/PBab8xkIh9RC1vIW
6W+BjZLMrWDC1092u7Q33sw/7ksdYQUGQZKjWd90zMR7hQZuCkVqHngaeg95Hg76oWfvJ3ZiIBET
5T6ZSepTVt0v4P8kKdjIUYv1jPsDOYe5b9mX0n3TuQ3UMA80ywtMPxkpGBH2ig7HJu3hDS8oUsnL
K1Zff4Q1/koiX+52VxzYNdsknJ6qOcjXSEdWQOKG7Crk76KBF7Bx02gAoxWwC6zMuNzdCOAekH5e
IwcqG57BuHyG1RzbZ6a9XDjLlB9ZVtCurlifrIViVcfgdDN8XfJga+ApRNNG0grVruv2nbSQEwN8
gs8P4b3o5NzLs5tl9+uUSG6/eTbjHWM3qluxc9MPbk9TpB3XH5MTCLNj4vXQuZMYLQLUICV0TRmI
qdtvzkJEPGdyX5GDegYgBzIzxeXfnEtVdhwfn3bfAya7KXg7GjZc4rzL8I2CPTPv5e5aBQWoEz5j
Jn5jcbmWBMNDCxCDYmLEQcj0vjb83gmWRnjt7eXupsihUaBlpX6xhbdHnS3Hul0zAcbEiQVa4fKd
8WyQYVxx5VKjcMyAV8hdRA3YEuITrkTIdQ63JoKjtOMfJefHBjZgAC8XnmzXZJ8GbRWDSvRTkb5X
F7UiDvmy3EsU0tQ2esDqdl/yk+iA06NgNKlCJBogu+PSOxijm5GnkjlMkKxDns6BSog1eglazqmH
KvyyPyQC/Oj2y1O55LHvZcm73ry2avSgRq53TW46CAIDa7MP+G++6LP607dNcM8+05kuvIi4AHj3
iZwHoh5xey2utV40uij1kFxVBBpU+8Jp3NHNQaNygzw0YB4AaAYa1DI6XdDoxLGTWSSwPA+820CF
xbFVTvYk4ZoSlhwLhkBaNU5ObEjkTonaBXUkqBMfWTfZSIQLydlwSnLINezd5MMXccLlCu5l5eCc
jfXbVdPfltg19MvzdJC/8oH7C5TC08kCR9VAY5rgzhl/2v1C+q2IDniHKpU7Xn14DSUaIkuXTaWM
rgZSHS0CccvgciIDExFOerAoXv3AP/zU9N/swIyMy4Z3//BKgWMjZZruGD5R59NMcTIJzRz/+JEq
otf6OVc53fcJ5/zcJ3dKtFB9i6IzZH04pcteWlnY1LkoXeIsZ9LG7j+M4w+Ueigx+Q4kvB6KX96A
oPIHULbH7cb7kD42Da6bYJchRW6OVsEnTPOJNMwvaF+AOVAk8lAG00HGPAcu3BJfDy6j8QeYSWaJ
H3YwafofjEyqBXBo7c0KMYyqr9VpeyjpfcfPtTlb6VDdjW+kxPgPn4XSTb6U2wzFyMRBERfG5NEt
9CPTmZy5C9E6zIQgWAKlEEx1exbLmQwzLAGrrWAb7vaNP18sEXnuDoU21F7rEmcZiolOYVKXeAse
WTZ0zllbFg/iI4zRcxrBwJONLQxnDw4aIsWPpC6E1bfgazf+J9JczB0rv2fseJuqr//NPyAh+Ix4
/7AxwZMqbbB5r27SBzT2/JJIuxvR1GCJ/JuyDglLK/kWKG4Bf2MVbX2lIATU+8LGcgFTvYbdfvic
2IV37Y05LQv75+EVo9tP4+fMGpy0W1Udu7464jjFLl+4zam8AGDcSYGAKIviq5Y4k6MfEHq4wimW
mE92hZd5yifhSIhr628Cl9C7GYwbO4o/I+wFbvmzPClEZ/xs5jCkyR+r5DLGgOQSrsE9W/RPBbcG
+4XpxcfHq4rrAScVCjGfejjZiWsXdORY+gOIy8fykZ6nF5NfJCR3ik6Jq3wsCWDaV451Nn6sG2qf
7F/qGZfMhemI/6/go6ZPNl2Gkt1Ka/querXBz5FEgKWyC7MtUfHwTnDJsftDKsLOPqs+asPaLfzu
CwxkOKyXAqU+cVUf5mJ3BlaAvRQMI31w0iPAIe5nmNGbJ5479bVHPOIX1/xMCHzO2kdvNGb6Xf1G
eXMcMPEQlfBA0DIHyxdyJpuv8E29IBq1nMyxQhRAqDsHp7Wt0gU7IG4eYRW2fjQTjvwPUHwcDqXd
HAkfQgBrhPdL8QrkHR/p3MHosGMwabWj4te/0LsJ8UL1brzILy5vgMPo4BfH+MJx69Zu4qgXYoAv
GXnFu+kv/RFfcAkwSXwPf9iXsFBuCZMYB694bNzMlx2aDh18W9NHle+AJKM2rDzJ77zpCPzynZ9p
cQtoST5WLwN/pTkqTyRouvGZjp5LFmQeMJY33ni4f7WfZtnBqD9fm+9Y3Gu8kv/3SWmX+bw8Pb6J
dsfxhpAf1ODddJDIsXz8xW93v6cpSflIX3ib+GT4BysfE6L23l9UelH5zYrHLAQliew6QMJnD6H8
JgRCZD3rpyGc+FdxW/z4xNTPYrRmhL/cMNGd+dL8OkieipPkUst2yK5E+rmKPZyScMUNiM7iKf9o
Tm1wFM68i/EVVcJl/t+V1JyaU3fiLRn4h4UbrDwSu/gzfolfXkXdwtCzjclxcS18viFCXpo/7BU8
gCsjL7e45iB4iFmbCU5xeTX0LcjsGexklvd556UTQWmEzoEnBdjI8O6bBM9K++kr+WKdrZbtYyLl
ljGXCrSK50Vy2UHNxhsFdk4unEfGtUYuhWZB/BxMrkTsC/GrkkQcWPnjjNzpc0G7gZmc6IUKI687
wrXUhHriP4KQxH5PhABwH9M8fy2BuJgcvFLCG0ottIZaiHTqcS1vCFWQdasXEziJR6ki0nCh1OcV
AAlT0dw5cxvg4Jhzhx5D4yN5w1QBxTpJhz59ghM2qAbgiqafQ45QqeIyjLjjShKDqp27vmPnRK/x
yrrP7rpah5RQImOnPRNxg7XelF+tBXV8mazkUhibZeahRBNDpg5ib6Qtci76QIvvUVEnt2gfFOgJ
ODnnGvuDkr910p7QZTwBBQEbdMc+EbnoW2ERIjlyymBA9bGL/+GNRW2LvuiINtbHFugTXOLjbw+X
k/wqvt5/q6fpi7v0uFwfbzALVK5N212/u/9pOLeTzemzlalB4YGtEpnhUq+rVcc+uj+Lh/596p+S
sCPd6yl9TiP9qTwWiO06oSJ2ACDPzJ6rSXn4sjTd+mF4V4pKd9IMbjJrhFud0OeVcdh+9Dey0Djf
2uciRB3FkTbbsOecY6Lim0g00aqu6IjDnhEvUH7WX8twUq+OptOmEdj60ONnKHBOLzJtEMI1TzbH
c//DmAxU0R3onjjjMiLPwvh+HDgeXoX4jMAst7A+7HocbY75gSnVQyj3NL9LdI7jOcuAjPfWuX+P
P5fFwQqyRZ8gsFvZYIP7cx2VGP1x1y728I0e53P5N0cDkPoOu0h9xri/WyV6USnFtUGnEYylL5C/
XKl05SX1QUB+/0d+3lvj9+9p1GgyaTAmgTLjB3Vb8OjyjvfyK9y8xHvWq+4rPnYHvBA4NP3qpkZE
YgVLE9vYIk/y3xhILj1G39NbeRTf0Hb/JKqJiZvH6KGvtwxEhBhEOqUnrBvLOgPPZHzJ8Uy2hiQR
+CuqB6ul+yC9/4x1SgqOjumw0ovkFDcNlFpX0AX6Yj6EY613kptk4hsoVSG99M1nY350Fc2QnAD7
XKKp2UGPOvHCsHbxa5Csgtbb4wsF6im1/dw6Gd2pP6W1wzCUL4CxRKQctA3TOOUNnmy02IjjCBc9
GOkL2egQbUqGlv88cM4S9Y4FyLRhtgskiCmtbntoF55XMZzw+WhbDzHxyqYDgDbSAUmOYRkBLxKw
K4lhzRyhkjIXItaYocrucGLLI61PvM698N4AclZVafm5FBLGRJqqxVUiddZXi9cDl6+i2FYtI9Vg
fahSBSsV0tVYmg61pr0xBU3VBWPUyMNh7Bm31IUbcj/Oh2a4YI6jRrHHXPwrbpFo+6sqk/uUtuX3
gtqMSW5Z9enE2EakBH6fCwZMFEREgNPzdDUen7Af7XITledEfS5Hb+aPvWIRE/1qgxCZr50HnbEO
kA4OLR17WB4leijVOGW1Jz5oHC0bllC/ZgUJlTdEJ3XiCXiD2Ims+TavJ2ChuLp065ElSyM1RduP
OZ+UV3Fs0nxE1DUP+HbxgwHAdNexXzBHPt6s6TCWLm0UyOPH4tRPjqizMu2680ogTrXvLHdBsLE+
8ZTUNkvgSLEoxxdn/g9mmliJat3FT6GrUfGIhDTA3D1mPrJCECPFiFTwpOEI9SlgDgUV0Eq3w2LZ
cG84MfGaW4GsE++t3+atekupKVPtJLYJQYCm1TtYznOisRiOAWDfwGMhcFxwbsi+KPsyaXSDyhx7
ZgXSCTbQjuSB4Yw73Km1Jq9+E3nYVFZeVPklsZ5F68NkcloORYY8ZEcI7w7ENB0/FOVNyU8DhtSy
ilhRoXAZ3y3BX3GmaadlCK35GIuRRGnXxtQTmOV2qv8ynBMqbCbs8lcUm8RHLaB6xM3qEXgrmY4q
HKCGBwQcgtwXLG0cy8FDu0Bm/Ru6oOmOpXoY78FdQSTu0R7XPHcmBsSzpXzkzUXQw7n0SJxtH05J
hGBxLDDIUY1OhCDE3w+RADlOvbcMPx6PIKizceOTLXLi0KJ1vHJppb+tcoPwJStSftHyS2ZemxHa
wdeK73l8NjJAycvQn0xG4OSXlg1jeKY3BnacPbtQfdKuxyIU4fcp8GNyZSFaKICOGvkkPKAlfYWD
+JT8IvzclmVbTWwTPJBwLGs+K0KU1c9deS6IH+meKLfZirzBnhOCvv43duYXeEQeT6ykOxzvdX2I
SRPkPXaTmfiwkLisvgpn4dKQGEPDYACeuqJfgKAjaAjUj+Z4XK1v/RE41ziq5wd2O/OvS/DmvsrV
USApCHHbwyMR1yjJPvAKOlakSBPBoO2Jbhtipw5Z6XcLCjy300JWfU0mmqJjcqEwJ0pOHfUlxXZi
4fXnGGNJY6ar9o3b1Ge+Hrr7RiNELtub1MmH+uqqq9uezHGrRVu4AlxC4ez2mP5JF7E45tlpKF+H
LDD7F538Mx7X6sDHTeeOOUexfr2/3EcHAY95arAtbYVtxOxuxX8ULTzcGHjJmY/CB2/NNL725Reb
Q0vMGblTW/Hqrj/CnZ8IVWhwrc8hle3/inpHs1GtE3KDYpW+JR6aoj7XX6YZEB5kvk/B40a6zGnh
JObEetePlUNo4I7lbkdaw4k2uVT/P1IaoPF3uc0vHZtqZRu0Puxrb+Z0JUE5cUfGNxZX3l3FwcZm
AOoS1TY5RkGYsVOjlSnQge62bqcVzdVSHB+dXrkqjTPdQjUWiR44jffd84KKCBEJ0Cp3fDntGl+z
Z75Zzl4GwydUcweFzZXBF8Ev8btEr8sXUUgBCa0pt9dJ+b0f9UYQHKkiV1MRTz2nMcV6nQMocMeu
oDzN7ftaXwcEqgLbJJs6ZYYEHaEMWf0SDEH7yeQrlp+GjWsH9Acw1LLLog/GoEeBNbnUe+hKxDxM
joBPWyhCuh/fW0qS5L0cMxbyWoJCTZsmnVEXePiOMlR1HypOJfQ3DtFbj+z4aE6W5aHbBn1k7hao
/OUlJ9bTI3xUrcgtO6jkwwCStx5mPMjXh48oYvlH6iDCBiQLhnSRFuxKm2/P/NoyB84rexnaRJfY
PZUJ/sDFGsoa+epuRVxRvNkGgBxsxr4caA+JGxMjAd2+tCXGagzCj4TQg0N8VWQsoEw07c8y2gDb
gg/2EKsuhBVaWv6TPwfTMzN796U/bPUAw3gybuM7f3Qor5KcTCp1ETgjsY2MX+UD2Ri5sTvKuid1
L72k1+KWH5WA5lmk2Rzv7FEsuthhdzjRy+kq1giKzpzunUFxzollu529lKgHIlzIl7lMkgNnoSIf
jcMGHbZlSxflf4M761cNPonEfJe8Z5SFqaFu7mIERexGIC+f6I+mYH2Rv4ubzFvkNWfqMQVOOPpT
t1pQ9Ztb8Difqsv9SfjHY9YEBes8dj0ei97nhecnrAjSZteq0CXtaR62ZJc+ZqMCjSIb0p6T2/JW
lGjs9wMX0hsDOReIX0BvPVVvGvHRALPVgT/txuORazdCJm6+e2NCUfen0M/NdspvrtqucV9Gj0mO
YbwHkFX/H+9RaHJTCnnILyJ8tJOD5Lw8EPPPUtTvbvkna4EQENmsfvd/Wx/xJw5GBzvjjUteeR2v
8xeT/UJV6D9aQJ/IPpVMm9e5witMzBAYAL8WuBIKErfrQyEhI4hMVafEykzgY2FPo8tvvfzk51/7
P2qKOIT4U2ZvMdFEVC4geW2CbPVZPycDTj1aYKqZPHL81GAp/Ef9Xv5oN/Fa/jBjAr1t6+0//IKA
3kwq3UELUq+D6dt+cjoF6bBFFuQvfFQTBgQS9ixb+OUFQwgk0Wq7RybLQcIAi8ic/Z01aHu4CIog
6wCtVGwbBuGMoMV8O77ekOXr5Iwz/BWWmN9HmEbTtXiVfnK86lcebATsmobowUkMokh21q5+BjHT
yXom3of5CxkgFMiOB54M0LxGhPjLdMncym8IApplGfbbJnmZlmXKmLc+5fGIeYdEoe/GdBmsmNZA
qyAKOH5FLF4crb8NEB53jUlOLkMNmYPPJgZ5llMve9OIg0MpepZrQPoT/mplcCSeKyoV+c2gbPoR
P9vkiVeTj9E8Jq/yab3wUxy8WM4S3E/3p/SpByhc3NqmKBL9Ng1GtA2QmUXg475obZLOcJbcn8pD
+WehBthpL2pqGyk7/Inbs9a2wMyUGxHNJ2FNbCs/QJk62reNdnMWrj1yKVuvNSmz3MXf23NEvCZz
KPoRzK8p8rSD0p+l/DTPnnCZbnlIuBGpa9X7ILi43I1/lKm2RHX+8SryoFXCfj5yZjyWEIcEN0Pa
XLD+WzLVsH5G/AclkjwxPLfDFM7pH+N650O/KxmyU2cy3AJsT8AxceQIVOsfecuT2+HNAwRQftL2
urp1gqtFuEB8b4JoUofxKHMTN16pQrVg8bkOcQgkEPcu/JVMMR31ZqbXGCDKGK9JWnIRblmwjSWR
ontqi9HYW//SymPtI1tnZ75VMItIEPq7d69Km64f6t9Yl1cKW1pcmUiCAo3wA+Qm3Lx3srSIKg4F
EBnKvopfupBoOaYGhEdYBQZ5+Ivsj8ZrRkQ77xRZXYNbKMFj+JM6BmfgUo/ulRECPebX8iQeHtFu
Pljwf1IQPy42dQcmrZdBM722BePBXjfdBPWrGvQUVHOMkeQ6Orzhd+qkiDz5AGnQUWZluHIRw0Rx
deD/4Wcn3Fsy24Ujk348Ba361qUferz/h7xTxX9iuYyfsflcrU9mHC6k5ueeilJpcCv9kOiHpaPo
LjTysHkcVf1YVAE4A1/7LPOZBlW/j0f3ngTxgPVvR6N3Q7rbK/nH6CmF/EDjlVHahCGQ4k6mLYmp
CKWgSsAWRImEGdYBciHsCpsQ5ZQNbyoVBhFjKoOoVezK1+pjfVn//zBgXQhmW4hUEbYraiZvgds6
JaUC7BqpC5z+VsxeCIx7yJcjWYxyy9meUTLEkQ8R0jiSOLJfjZPxR9Uey0ZRHYzBR7jdMJc/nizl
FNftzi555O/HmqW2P090CBRhbOKg9A2SV1Bw106iIDZz2f9Ql7A+k8CAfHgGiLriV2obrIZgADbq
dhldHYMIESi6bQEM9DsmeSChX1x4kAOd4WZxiEGVpyVbkcD6dy9dDinK1/nQ01/NqkcsxVZIaask
nhVOrPj96FsC8p8gH484f6Xsx+TKiR9wyfiOHb4+4AGzstPKxY/bqB4PCRcMPwiqZhohLHecD1Pv
UXkLH1Uljgn7wOpJ4gSBMJUP1g3htLaYvgKoDM5PslmYLAeZoB0ERm+6YBPtJ63effViyzWqJxnF
Ey8ISRoCyJM9W85AQnBxYrND84XeSyWpnSB4IeQ557MXZ2QUxM5c6Y+U0Z7mYY25oEJ+jhTu3Aoe
pYYV/gDJZvAbsxcheZJaNhJ+MisukSus8Zg1AjQ7lYpl4qCwiA4ngy0RZTjZnUxWRP0/PPBzKHZe
wG3+IAv7/3WM+UeHFiIrQWZN8eBu7xz0fGK5l40uL3t7ZBSRlkNXH9isWXrvKGGKkM9fB9ZLU4z0
V42Acv340M/1ciWams7zztxNNchB1BPkWPmdxo4UZebzfSSyO0qYbLaZwsl4xViV1zKqs0tluty4
DfYr4u0EnvnqKC8+iNmYQvYcesIsypcHpRtZmCPkSA4rJRC93XGEmM+F9ZzLPKrXamA/f2sETvhQ
JBkwJn2lDxfjIOgXYaEjYU/vj1wdivuxxXUJSWAQPnt5sHpmhHttedKk6dp8iNaFazzV7Px+Kpdn
hejGMf/XCOJvzCvQJ6hjBuC4WeRp4IPgvQQ+s64TIREL7jfZncp3WT+qCcl/ZqTNV5E8hJTL3BFF
e0Wk+FNggHfWDPTTzIerXCHdNFX6aHUn5y25+2iaoOpV8H4QSXL2JV//H5NCRjBNdrm4eG3RHajI
NxbHSpylDGFEY+kg5BHwC2PS4i7/MXZeTRIj15X+K4x5XlBAwm+IeujyKNPVZdq9INrC+4T99fth
RCk02o3dZUwwOGxXVQAyb957zneKPQ6gtPV0/EKUwc0qppdjbWuY+Q0ZEIiksDuQBL/h7kKcxMfP
9FlgUba3MZ35jE8Awh6d6gOInClchWSZo9vg3OMscRskxS/+jzbfuwnikwViCbruYQvVW1xdlSi/
FYGdSrQS4H8wgwL5CVbFr47zD7oQ01Nj/ll19gZS9ayYutn5+rsgQYaDWs6kptnn5tky0KUsbLz8
KUvVTncIR6C/U3MqPg3FMSDwo472Dl1vrTiS6yXfuMZGerSBnqwKOIHxqgy2FFZ0oblQZUwbZsN4
EyorpctSf7N3DGDCY/XCBHQr7ywOGePcVXdXOWAOAz2TB2pwxg8oR/oBIvSEiaxAxTk0uPhkacjN
NAXveh14+YZmIWGI/EHE+lRN/qnfZo/XDG0XY0vWlmlBhU63tLqJtbPuTsZ+uA/IiVjj7mHA2TPY
tczJSGvhQEJ7TIRvTbRuPtmuXAJSxoOyRErh3oLsmOLUhPSx7KxzhhCICeI7DA/OEC/y3UCm/UDo
bbuiBQZL90syUKBX/z7ADPJ4Fa71AHxqzdEDjHK5FbDjeKrAc6wxGQIpVTv0l2uD4wi/wCAOgibu
A67yDduZA8R2Nr+w5xTSm0cHynnk5kCwhvbEmZZa6lV4YeuljYNexRYHTOI8yXVfM6V94F1yIoir
P88SxMbwsaUnqoYywoW4dH/SfFmDuEq2er2W9ER6pIx3v125XBg+OMKlWm+OU01g5+UK1Rv1ZTFi
q62N04T62Ud84f5YBHI9ZGPlTZOxN7tiD7Pg0ATKlx9L9B3NytTstV903whwy51hRe9R7D5/RzrL
wqMwSIS8t92z2x6pAvDmE7DE3NYBCgKXumDAHT1O5BtgtOm0fQXdwJ5laZzysghrFQUdcfMkZ3iC
PBvQNMWWvUyYyCA/pvi7mpCAbWxOYua1NoLFMNzyhJL1ZLCcJIv6NFLDqxshTnZNHPqZkCfylHjN
QMmpKzWiSciSm5h5sCCvLXgGXKHs7iLVrxDyHwKb8xXocNpd1AThw9yoQYBnLN12hxpR1T7gkXQ+
6Ed5VtqdTuciexg54+o73jDGBa3b5cw1QspTuhwERSFX3cBtR4LKjCFZFAqdlXVk7RKTxtPRhPOF
jkDhiZ6PERR+swgUF+mMHNgZzpoM5n7b2p46fvvFtgrw6D+l7kGA7mk2NXPUaNtFHktjCOmp9hi5
9nSZH3uQLVjm+LiGOT6CRg6RK9gJASFtRUhsiPRkcVLLm0MbP38eXU+r9zgaimCL97SCV3yYfmp9
3TIJFcrSjo5RP/eO6+E2qeIAgYRoWpj0lAXUOqsyOjXRra+uTvccwWNHIZUWB3pfIttJ49xDP1Ws
A3oNJfqqDLKj6JwedCC2+LHUS5Pe0vwzQipHK3VHaV0yQEdF4z5V8kWC8+jPHfEJk1fWC5PxpX9K
/LtKkxVzBAb/r6Je9e2LI6JL4vRHrZYvgwIHsQ5oUXN4DDGSx3z436lahkuab4BOSIzQtxkhN4q2
x8XFsqZAdV20jIeGZeYDsDNXxJkPm+bKrkvu3+RewuxjAIiBL5zDmyQFj5dLVg3hKtNBNbC57rJq
q07PzHi64RhCfkLPk+2NObqOJi2TPPshuUavVEkiXFnmipUkaRB+zNh7iAa0XB7j2ORkBzR6yk2w
WdcgyZ4tcrNS9VpOQw9gPntTIqSwleFsdRd8jJlif+co2OQvQRZSNfo1C4KuUB2GaMeKmtwBgyON
YqAQqRk8ci9lr6VzwAUXl7QcWU2H9Vi9qtbIJH2bPnP2+kLlObZnN/CGTX2KvgsFocuq4zQFr3Bv
o6AxqawRX9RkoHg1fEo1MR5ixHND+d0O1wqcJFpYItHSlYsEAUMqgPYmWM0WKaIS7H2YbVWT6JQ3
F+H7HGdnT+NSwpFhXI6Cjg1WW+MJQeKLUjgn44kSQNkiyiJqRtzi5AU7IQU+YG4rezSRhjLZ2k7D
vTKe1VLhod/a4I+6S47AISlndqun0G5GaoY6ST6b4FjyaDkBAOcpD6xL5D8W1Y2YblvziuSQRkcH
kAbJ8HWxIfLLZdrH1o+aFxe2wiulr6xs7GFVTsTJ7cRNRJvIvyjZrmID77+MZo57x3LNybX7Huyn
iPrUJCJoutTme8X5dfBmxkLwYB2SnTV/BCWomRGwCZw/Dt3pnD9RXob4mDAuOzSHIUOmtE3EL30c
EyirD5J+P2Av4AFkiJ0ezPFhhJrLC4s2QMq5q/IWYSDBfYQq1qvSOo39WcLESfcmgqtV+uvoqwC5
Kgf+RHkHEBi9xDRI4UBnoOeZlVKExKuqIpWJ00EbnUN5IsjDrfem/mgUSI708dZJ9arpvbWpIp6x
USNVJZqerZYpofRcJ3usYAxTPMLkpodA7huaZTRp9TaHMfoWH59o/tB2mil5yYkuzXRlWhWJhW0x
6Vw1Lqx6JGt4+LZZ9lg6L3IG8mza2ktdMHcrNVpqLtQsMiFpFnFe8NhaxxRQxAOTmwZShoV080F/
Mr1+N15H1GTpJvDX8r35Dr7hHfeg7kIaGgecjH5L05apAp2Z9xSQhbN18e4WGwWO1aLn6OKxEi4X
wVp/G840vUq61REDoGMV37qOhfJDBh4j1YjyNd9FV6ZrZLgxbOHAic84P0T6lo1Q654ibqSWE9/D
gFIQvbELXHuRlwSNnViIkGRR4dJ0jOix01sqKcOWenHEkJWj/vuim8oKZM+5PDTb1pyWLEAO31W9
CjD4IJ+E3YXhl3Rr/RQPHlNT7O903zPslLA35NWFxmVtBLvBhMruycJDY2mbSE7Po0F8Qg+7RJBi
nODTD8wSSImL/qqXgOeEw/nOmtKHUfRMq1II506d37WKcl5TJfw1RPf0MWnmHodpxQiJxk3x5k4L
BwPEsIzHrVkdipLjNDk02C/2qruxmi2f+3iV6AVd8pM2Y3r4CKpHE1fVuK9w8aUIXVcEuEQ0wsuz
m296ZqRIkdjzkLaxC4YY+uiNvOnJaypPvbhKi0pnDmBojSVPGU+GReu+5MxzlICDuKdNAsYR9+Iu
eZo+G2dFvE52TIYn1hiM3UTegKxsmDFO84OARk0z9pEDHYA2l5cIyvKFXs5JixL/HaAPCJyoHBPP
QdPhYKqijYzde8FS4w0IY+ytWZwDcXBI7FbRGzPzXvBj5Cvk+ZkgyVwnasCbmrMe3rLGS8ilgvDz
OGQbgh0VRjYWa9pGE7uSSns6+g48Mq/D3WGi6F8VYk6BYX027woyLz7nHDQnJ8p5FKfoWx0FqU3r
E36u7cSICA1MNDqWbW2RaedqWofViVknwCHwnfEuShjsX4ts3X7bSPlw6nWU00sNua1/lHD4/JM+
x4zv/GHvhNAyMIIsWHVtDqHxwW+oHI+q75H2aKpeAfICKFR3rNhNcowIJyKESFWDh1Ta3mTijufK
LV2yBto3Uk/VrxDGVAP33yttGoc0CtaCYVG2zjHQMxji5kEXgvBE29blvgQUO62ZxmVnF8kxnfxm
q7OTcT9zj2j6ukjMN0ty8Ogi0NidP9NoHdcLNDzag+9EqybkVw73sGIM+4A9vKd7OZKyvjXHTfeu
QaMk7zxdkbG4wj/OfJhBBbs7BR64SmoiaI/KuJGkN6LFQeYBryhCHbqg20pcEGT3xgWzCTKJJU+M
KUzxlgc5OzupqW2qgMFI3GEx7JTmlAcqMisbxNA0g0MNLfhyKxC0oY9zzeSEZAnc0zUfaVz2xaKt
fa47lMepUX/tYlzHqYtQsLN+9UTJvXowUIrhVimIwV7X5UmK8gVCJr6IxsRISMETybEBbNv8lH03
MUEDdp10o7KOhITK1OxrQSvUp+fD3NezTFIyngvEuRbLFPJzib0AaTPvWGh4TXjyCuugg1pgbsa9
Z014tUt15ZLNN6KEKA3uL/j8RUX3SJlUeewxXE4N7gKZKQmHb+0QZlN/jkYHk5zcux35yan645C3
BA0sii5UTTHZzcJ8TvRzVrzX8s64ycHsdisIQjDDY15/teLZ6Jk3VsfKP9rjiuwPgj5JKwVAYlq3
RL8qLphsWtnq3iaNpVlqtCpZzOVF4UQkyjfVuvT9tcD2SPXXt7vevZTlM8+JsLg7N8nBCC5Co+E3
GydaTDo41ePPOAI9zCM2Kh7X3rAuVs6AzP8wCuaUu1C/GXDlGp2m5rZ37q65H6YdSVQyh176TK6u
aCFM7A2aFIOtRHsGJBxCQg4YVf8alxuHLJXfMib9fOFT1bnaTW8OHQ6s/Jt9O0STFGBw9t0VLWh6
GIs6MFHUCY/VE63Tz0CCVeQEn7J0XX5Bj0/ANz6MkumInwGUd6A4csbsadtnNVC/lsNrkImG5t8n
x16CsODViOC7V8AujvpsHOU8GpFJYSX8eBzGaPkolRIX4bRQ4ZCQwKAopcOcmAOoCPf29F5kQPYR
JBJpTOPDegelOdZbYVNIJ5NrLsf+OpC2QEqyG5U0VKxPM2AdKlNUKaFLAqTA6f/ZuHeKlunUqbcS
DYXq/0bU+Vr/LeJVmO308KWPz6r7rBHp2hBZFp65xmlzUdyzWWMUOZX1lQWePLEi9BpAPkgc26qd
yescc62Ko4fn2Oyp3b5GuRcwsHPeFKof8DuiX8eVw8HBJCvMJZ8vEog49h30F8ltTwX44+YKf1eF
EaTM7gkmpDZklpNa3OlZy5Ga9ClGz9I/1QIytEpeowWSi3lTKc8ZvqHhvYaVwfLf4cYAX/Ta4/nl
I4wCSEn9UxNvEv0UhV+hf3bYW7Tiu1Lwc5wUfc32HIXfkXnSkdT2Bd9+a+t34nJL9VPMmS8643AF
tiZCCMv57CjhR9zW6xypca7eKqZUmXyjj1GVN7Nai55LOEmAeqvEPOf6XeXJjcJf3FSFk9UPDOmj
In8JNdlua4eBYBgyCFcAr/jji28qx6AZgK82j2/Tr6yeyxg1EQtqievBFG+VTa0D7kj5wmzAjNMn
L6LeK9ZttGn2L+G2WVAcQ/WeadZ5qBOW12Pz1o+nrjxN5Q/nIp3HAEACzRlm3WG2afuNLNkJ13F8
67tbNXUYJn7TnJCSeJ/Xe4E60G0+3OyUAxswjj11QZ0RAW8/+AwkcVWXxEOznsZHaXpadBPnJL+U
uty2/N45P76bPuFRulb7YGofVvuow62x0Ti8huLDFduk9/Lm0ALzq/fAFULEUowtWm3v8PNpNRBB
IpnIQOxLp4fSfsvQE0HkNGDS98ws7n4S3UlkHJToapEva96y5DJoRy27NoLu80fk3xMUZjJ4zRn3
gQSTt5DrgDples9PAXrAeEuA9nRKbiW+454/aBwQIM1s7QwPT73TPK298zjwuQngylBzxuADfpTd
XmrdG6Irwo6yJIh1kZ+YvlnOvYO4hOA4K6kfaKWuZ5iTe8mST0ouNLsUL5LFM06uafGV+FEIMTj1
7LwnEU2BMqzzJDPtZerM/QjX0dHOYX6dtGMW7DlLZ0DgdMYj6dyVYwQ0+mIheR79Zq+Y55ZCi7V0
UK5auU8Rbw/M2tCYYnUsjyGyaas8GtHd6KlDHjTTM0n8QlWvb9N850SfRJwa2YFsdnNG2+6GBUee
NNuI76g/ps1Lbj7m2ONNRuHNXoWPPYH9eR01BDWtYOLfdtAAfGB1xF/ovyXK9hZGI5dI6BflJwhW
2KvV/YMFCTB2bjYXu++9oIfQOaKbYSvN37L43YKMndBcZvhziDmpdy+jfhH52qz2Jko38yxavMzx
RokeHXE1c5x11brJ3oZxJyl8ZHvXnZe0/bDUdRIBm76z0UVNtdMIgSh9mkZdfcmcTZH2sye3RAiq
herCAaBZ+StXUPSooUPiBvKLaGRKm9PganIIIU6uXUPdvSQaSDhV4QqJ3PWUCNFZp1YIX9+0emAR
yzGMCbkLMGJRoWK7jFT5Kq11H+wp4HXwudk1iT5S/WkYPkR6SPCH2Ryde/CmUGEyceawqI3vxQg6
eW2+s27VxVcbMecHLgyxzDio5U7aZ8s6KrVJH/WJvQSpRbh163uCyElj2fHVS1zfO7wFRnqrQ4Bn
Sz3dBsYhpR4/BA0zSvQQ+ZJ7gSZgXS5qcWMQWOhfhvI0huf6s7LXAXMgOPkM9DYEIhbmEiqJtKDc
vWoTenVDw6f84o6fWnVNajBc/ZdpvyU9Ipg1bcLW3ebiGMmb4c+NhiK+yOA4WfsS0Jy6sZiwMaln
tyyfbRCEZvZi+Lus2+vVoQVkX/706fs4nezqOWmg837muWdPG+ouO6W/AWUB4A2Mwt+W+XSb0hZD
3sCRuGXmY21b7IHhmvxI2z7FjNOd4cwKRw4byl/9N8gOLc90wrqDzh45D3PNMljEvIwCiQS1Iwcx
gsMPEnk5um7hCWNF8KLvb4H9k/uazL5YTsp+9W6KR8INHZj01rnUPxA1urnHo2/nPyEUPv8sM/QS
2yp698HPpDH/6zBtKt8LP5OStEShUhc10cpQjqKmBCMcPPzo6q/GpsSyX7tsmdXHyDiY/tU3vmX2
a+OWj19U5x4j1a0psWfW3i6gV00aV+aZuQVh4MmHdI5LmE6EgnCjPfAeaD8pzaHAO5riJagm1Mq0
5ftMbOvCtdatBZ5T6SJEmOLw563cZwzfUqqZAI2vXZ85toTqcRjah9RE42H5F2j7abmnQ9xwqFA8
jTw7emUWshelJlTYf2OGPdX3vjj2/kZWMNQRixCERIFDfAjojOmQJI/KMs8+NeOqZk8oTGN2T0JI
XC4yqOzfHmRN+ESz2Wkq6JZn6zAIFiEvjZ+6Bgq9+ckWElXHF7eh79OGnOgd4VMnwTVnsDd6yFWF
s20O7L7oMh3KeLOmKaH8tsRw9uXOKd8EVj1iHFZuMhuAtn7xqA13C7xi02z04a2eNkxXG/PeKDc6
5wWFLatEvdTGR1PBZxB2zKifVLy7+k9gLPhir51UFHn5kjdTBXsVlDCc245uPAgUxPmrqgcSdq57
UsSwRBLyQjOlJiGQVeLPY/JQPKcTmKnXAoZjcc52onllrXtwp63tnmx0QwGaeO00VWtuY6u/BuZX
h5Wsd0jLXAzWMuo9Qz8X+ilkEorgLW6hbqtw3xZGNceOKrg6lXOavpAm6KBk8c8BELvYXnYFMlgP
vWmunNsI1QAIEN3rs3WsbTkjuh+8yNpS4Gjs0Y+qDrzw8GFewc34zWq7cxPbXvLIYFtCkMD/jC6Y
ll1/KsITkFE3xnZ8wQNYJs9dyQZsnlL8ddHU0Ud+K9vHcZ4KMVeSu0wljRR65C4PULpBcMVqveJW
S2uo2Qs1vxnVyhrOhv9EjZTrr4LRmHXqYEX8cm34QFPhdfpTTFfwZxrfpprHrKXSzI8CWx32n9AL
Eoaah4y1jFSUxHwvk3PlIBGB/kHVHXnD5MUTDeCnUf3qCD7YjhUpm0gX5x6acLepvZBP2XQYEdsT
a4TJXi4MsqM46fJakxLLLlilAzc+PZwOTxIBU9Nq6JhiPKTVRWSUkM911QrMGq+0XjQ0oFyE/oOj
bqi/MQKkwenQUKsWvCXFXPPThX0Z8VW8NgZck81EHlNELMLqAfRuJEkEYyYOb+SPv/3Lv/3r1/A/
g5/iXKRjUOR/y9uM1kkum3/8YYg//lb++/+9+/7HH6ZlCttwdcOyDUM1NMPW+frXxyXKA75b+x+O
LR19qEeS25J16UAMWIy/2E4clFMpYTjkDYLsW4MlSXL88hr0tnqEeftA318jMNlAqXBmDDWFW8N8
bEhzyF/LcdP8yepQo8cO5bu60HPYkf+PVy7Mv7xyR3N0VXUEoHPVsFxD2NZfX7nfm31i+4z8k7Cq
IOzN4eFm++SaMyalU5g8oC3xwwCcXGcefAWkm5g0/VUloqLQa/+zd3VmDf3Ewb92FdRINsMrVV5s
3mAb149d4thnaRmI88DPLx09cDdN5z/+eQX+5S+XoPnzknwVJYPkIJT/7V//7VZk/POv88/85/f8
9Sf+7Rh91UVT/Mr/63dtforTR/bT/Pdv+stv5q//89UtP+THX/5llUs6HU/tTz1efpo2lf9xK83f
+f/7xb/9/PlbbmP5848/yMrL5fzbAg5Af/zzS/Otpxncav95q86//59fnN/AP/6gSO4+KJb+tx/5
+WjkP/4Q4u/cu5brWEK3TFsI+4+/4fHmK5r1d8ewbUPVoM3prmMYf/wtL2oZcvO7f7dUXTNcbnTV
mm+opmj//IL9d1s4mmobptBdYdrOH//xxv/5DP37Ffs/P1O6ofHX/8tTZavCsHTV0lzDNB1HE2J+
6v7LU1VOgT119QzeSTjV1H6d7wLQAkMcW6dSU29xEbsI30TvVczy7PnezSBUBB0kjES6J13rlXXq
gI6fiiTbWqlxi5LYOvQt6uuRQ0xhTXPbbXK2rZKT9hU08tToBFsMowQTW6KdzFlkUsdCW8/vf5g6
jWYaYFDPmUiikDK6aQn+l6zCIZwaZIGXQwTkqoKHEJZdsYMKDfSqGnrqSl5BPfZ7UyFxvZX0uvJK
n1Y58TqEqKDmTq3WwHoDeiRL+isEySmr1E1kYBkoO2LriMh1Wt/LRvdHZgNjlqpKFlK7pA2GclYf
JG5Osh+B+Kdq8Jz4+ZORxs9BA2wrSpECC2ku6ipATUHc1zQg362FNj50fPfKTKTPKkW8oeQsXzsc
oKISt2xg4m8LMGpkI5yYQdGuJpl1YyLfgrhlBDr+BjrFt05KVFKCxg2RxMfrPkM1lMpLm2X7lLCI
yi3udkcYXTrXgXFxLxsbZmL7pUsiv8ZQW6epNFcj5wO8G+tOHc9iDBD20lh6iIdXn15dnZboYAOX
+NPqa5DOhUSX0tBOdcVROxromKuSbEnNR4SoQbsaxrWFunfIk4tjtCgJxnvLTtmXz1KZ4OCn/mPn
FLfaAngS2G/xiBHBrGpsq35A67kDv5kWtDVy5T3xJ4s8m/JaRpEX6Ta+kwhOxlQaPyaxFUf8A0zq
Q9j/ELebESuuO8zNPIvWLn46ukEWsoiklZvMFAYbeUo5QK/Vz3IOCxWYNpfr2leWuhV5BQQoMhCX
t8gN69YHUQAPvVJaePOjfDZqdDWU2rYJ3ifQrmmAoWUCp63iJ7A7Np1UjObD6DCK8nGKGbhlJ3vK
0AAgLg4ClwC0btCWo8GIqtaCgtmcSWxX2dzTKncZZMgIGAUhrpHbeEGFGjVFrRMGBAUobfla4DAb
AZcKh62818ig07JyqUcowS1GkG7FYXGk/vCJUhsdN3oofOalWdPB1NPAe6SIvpMUCvGQHYyUQONe
9dnD8x5uTeG8O7E9K5rGkD69vs5z6SJ05cwZCevi15iNamRfZLYIZrUJwJmgxOwCBmhw8ANKAIkx
IyYIODhgzKxUFmCgralneOCnP6FtPcV6pBDfG347BeKEnv0pz0baqvAwxknDJlXr5UZPjNemHDj/
9VzXijgBToDcEKGRdke9HNax0TKE41tWKqoMM5px91ZACIiqYKOQ5VsV4zpIxwpHuMZUPOBcFXTQ
G1OV+RUNDDsc7v2UfHduiefcZQwE0YInwenPfCPXJPE/HLvA8OTTqRuF9TM2yMB78ZGHTgWvDthf
OaSPqqjRdCt6uC6EDVO7FhuW8hly8VIXOORMGDwie+VIQgZxS5lbpybLqdJstWQctoEdJ7yPz9ae
8+njrPdcYX9ofTOs7LCnnx+BCBJIvqTN+2ljZP+pFa4iZcLA0lQDOBIAtYnesZYJRMhOinhoLY2U
eUaY0LvPz9rUqbg1ukd9Gogp0wmosexU0varoXFKa99gHjNcPznatsWIsYLmwzHPIgdwZBE1xtET
Efq/bMyvMbQeO+ZQHAg+/gidgGy5ZSutrjaWBAfQcCtFRgay10EQ7EfJ0ik6ZOS5S9jtgH0mobFb
joCptBg9kCZphrsN+HCWkNjJnRMYq1zpx0Po56ekf1d7QjYrHbGadNHcQ9DNtEjsMp9L5Ic0b0rd
uSRjFD5WjYNr33E7b9QRX/o6dh+pMq7Kk5I8QVxQQR0xHuZckmLpUCNse033YDMtnOBRQrnsm4QG
h5l86RNkmZJnMhIhOBUO92GDOlwvODGqWd6dMfwzL4ihA00qqzksfvzHHcE69UtDnkFsaIdBAu5p
WjQJQYINv48gdaWcYor8nDokLAQteZj2xIQqLxJ/zUhPQ9PsQjJgfw24VKD8UKeyfqamSrp2nZxi
YL+I28QjkPODGPzDgKMYejsHcIDDNZa8kqdnrJZOif+vUyqv4j+H3oGfBEAR5nz8GDIvjY3+mzl3
FkPg8ZMQgAW/Hb+0w7YbhI9Oke2mqW1Q/2YCrqjN0C8nzGrQvotxREbT6wgWU+6lfLKSpWoD0FJD
UFgNPa+KWjmKkaiVDm4Wp0vYhWGrZa3aLrQgwdOawPioneEz5P3XPnnKQ0BzIyYTKspyEEFm9CVT
SK5NzYHXCtF34tjSMBgPssH02ZY0C6YcMl4Z3RoxrTSXGIM8CmkqpRDCpFUiZo6MnzwE/BJLw0Kk
zGTbrj+mCVyRYkTgYuESS434R0S3pcSx4UuSAEqAUp2ON95PSZzKrBwvIF1e4vSU+UA+4PshXkIf
g5PVOBVqvBdDNMbT5NxZapGpVfyttHNTyhCeVcMyw5WmBjMtDn6qxu1rJazGTdQTS5ezHBiuQ/ih
nwHXr/HpZzNhy++npZIxUUkozfDAoNsZ5PTLmPGoNLirANM6iY3iWbIIxRqd1IiwXaNuLcD79Nhl
rUG7LjFbdJWPmTVS8HYByDQTlKKOhm0wKJCLZdIBXEV/bVC1Wx0335HAbBVkLVZyAlm71K9Pdjfc
fAtHP+9dR5oQoPcAkVWZay12EQWhJ8+zzufuiT5lqr4XHd6xOimbM054L/QBUzctJVpT0hpEAGoz
5nzIZf+Z90RDKGMVr0Oe/FodvtXKdGmq063ITBTj7KEkNQX2iNDWhyRWqhsjzZxFOiQ8QNMpqJuA
lVxgrks4thoOGty2LfsjRO1oYeIrafIAqgdGk1Is8C3XRZ2DbzUfS3NglMxtomREtJSxTXrEWO8m
FTZcWnF4ChuTPB/cHlpLVzv+SED5LJHTgTbndLCcGNt3kYi3pSbfbbf+7jrS+HwbJkcXsERE+IHM
idCuLIqZz4i5Z4o8QeSKXPoaD/XkqvbS7Jt2JQXyFEVHM10FCBoqGhZm2H+psN3IVrb3g2/+Tm2M
0Fc5TRaBxEGTYRuYR3TNhCywatjSxoXrghVMIvYo3f0QBc4K4eqkkdhPJBoi82W/oaMV58AZmwD0
ux4hRnPtJ8Oi0nOaz4bH750ViD5I+Oy7l5FkAA2MDx1qMLCG80iZG9M1F+F71d4kQSDjV5kdTfMR
CtxnbHzG6YcTvvb1eco4ILNsRPFGatjAgS+AuDFj6J7VR0eZUzCojsVXGTyXmJM0QKTpN9y2XnuE
wQYGUc/WGrqHDuUZ6IHZeJ8jd8QhpKbcODFGN4R/8JWAG9gISskfoa9egDfQk0vtc5RXJ3z3+jFN
61PjjNjQOPEm3aZ3XxUsGbV2Ih5L5XckjNpVsCcd7cIGHkNaFexjwQLSBv7IbhQrtXPWJokykvRg
O/6QcEuoTZYd88iIoG4Vz7ilvevgAWAzBZ9xy8KlvSs2dWfDyT1dCMCpRfHpqMcKsTKE4OrSg+0t
5EDvKkZlSVuHbDVMWIY/rmXZ4+m85yAVDaY/yC0XpFBN6gsNM+ZZoJKV8MKVWksss3mAnyFVFkki
F3BPtrU49TV23nYXJ+zM8/ZAayi724AbNYTljv2a9yAiQ8zYGU7oX3Wa+z/iEqFV162aeTM+FjZ6
ypsUrSu/bJ8pEKrN2EsbsSObFVMgRQVFHsSKpSO5MOpMwhsZ9Z2jmPpnvNIrIqH8bPwC8YW/PbNA
vsoYSx84qn5DxyloD6A503CFYgwmb04TfMQFvy7tlWSKYsKM25U+at2elenO1BuRPFWfTgfPWtbu
A//N1nUgnMZ/Z+oXXQCIUKqkLRxIL7KYQa6GZlVgIwWd/oTnAEwLbU5l5fqPgXa0ku0YUchB9p+h
9qSWf2jAFdUTOejE98XGzC2EhGftExPjaLzDwYOnxMmQ7Nq7LnaARXVAvQMC2NbsnAyHUQMyTaJ+
U4cLFpV+POpYMSL7VsRe1h8qPicDTU9F+toSXDC+AQaoFASAm+QAX3pPlFv2wc1Sr53uTrAcS2ud
rsMU6/icFajXW/StHTvD0nryEy8lXpRSMZCcZNc6aTEJMwJOenTs1g7mB5C6sEKbmWtRs03jsK6+
g2hhGz/4KObWqVxxySCDh4R+25wloBzsogv1o0RtMy3AAQfTCm9DbV0mGn7manB6do5Dfag+BEKo
B+WanrtHsrLrNxbWaMb1PEiJDHDmtrBIBCNJ9HtEiqa5JbE9sNcwIElPqJAvEuhDwxFg24R4fBki
f9rEgk9raTzh5+4BH8xM2IGEp6NdbeEX2faGQEEr388ub2pccz3C1SBeA4yJ78Ud3CW4ANoGo4eK
gs7g/FJN26z66gugaYD3oy15OFDIujPxYMbdpO+XozRtV4SNkD9nGqvcJ0CIRWdOhMzcq5qSMDZt
AzVYJsLjtqqaT1hK6DfG4rtkx2btcEC6XnVfMgv87bleWEvi3dS8pshOM6YwhATKgzGjTKdtkl6F
tkkFDo4HiXtjJtC179B8oLmaLHY13NBFKF+5z2oEUSTlrFEhmoydoMXl54wghhHII68m3888JGcD
tSTCyg3RZbhmJwhnBaem5EqzvfHPUAaBjSIEC2AnjKuMf/INgdTkMX4BH00QXnqYBUwKHDyic8aX
VJaU8IhJQS5aHYzCizP/Nwv8W+DjbJ+hSwp7/wfBf6BjgN0WKjSEi4JnZ+lmb2hxKf7gd/4v6s4k
S24ky7JbiQUU/EAgAAQYlnamjan1HW2CY2akoe87AbZToxrUKmJjdcHwzKDTMxnpkzpZEZMIGmmq
CgVEvvz/3n0Y3ORNpq/CpzBaNyQjHhk3YsIJFUO/FWPLMlq30BwLDGRrKLPaOE74gTIY8G8850v2
tMY1cZTFNWSbmdkU5tj44OIz04RPr9P5HE9I3ehl7lD0KLSbH11+530PDrewh4lLPO91cYOnk6Bg
jt+Lp/2F1kn8ydpRPhHQHQK+p3AF6IWDNsFFuXAT8cxDdTZge7G88O3Hh7C9dJmUo198myzw1KuM
ORwTWsHirttbh0wCwmRC0N6IW1GyIIN08Fevyys+Gt8teSeGsxXWpmagqqlLCEu6JFCQ5AFX0wjn
tjcepX9BU43ClaRj2JcmqHHnlqgCMj/q7KJDCsXHDjd5geSWGm2Xg1FGN3paAuh3sGK36R0kWZ4j
SJZAamCHBZRH847oJ57+EPQT75iE0gkB0GCcyYiF50KwKRzBiMUC3Z+15I2CMZiaJ9878Li73aUl
zh5eI0A0Wx/rGx7Y5DQad4K1OkKLT7AGeo+emQx2kyWnST5Z1gPIU00CaBQSVvoEPgoAukRPZTE5
Q/l8AUyYTPIUN2J/yQ7BQ0ofIsVDQsCNf7TTTYM46yp9JeUzm54g1pfUf+kazBkrSovOamOY92T6
BiWzGuih2xnNVUNDD3UiI7/nslwz8GyXEPLVyGENy8tetvh/V9m9iujbkxO1o7PWssfEySYXZJis
Rzz84zGluLLxRG7QVNI4yew9jwaheASmD3QCbJpG647VHZ/Fq/XpUjyhgyLufjjnpLNcQ6ZsaGpR
8q6J3+GRopKozA3nBIeTLVkp/tcOHG9y30CYLrdDs6adlDKWIlvkOVVUuBjevqs5BT5PbzWdBwtv
46WJrIuhFhRJ41oDPQHYKQ7s3NDhhPsVeztYLUJMuLy5xv2y2rHrRrcJA3FzZ5YX5OCOPTKJcolR
nbJDd5NaSPDX+K5QjOMqQpldbwEA8qF94olWpfEMkrgKri1zD5ydxFSCDhL7k6AFsgRzgiSdhQ/W
CuIGQWLeUqFT7G4qTAU2SPC1oRFPFczTtsB52+CevQdEU9ZtaQRzBqd3Q4IOfvQOV8veLE9svsSA
xurkB+dxeKsXA9oBlhxuvfY5SS9LzFl6NxB26l2nz4F5u+kY57bbfj4UJLluy/JqOVa68JPcvd9h
zkYge+JjG8bZFAeQvM3E8nkhk8eJxXviyLzWHzyK1YB9AmV5jv/tyoh2strqZ9c72UiuHrgW4Oha
wjOSR/yCZbuD2cEHEsSvDO9kBEqeLnfB3vWk+JJmClhLPpQpjrkD4dYsuZgF2bHZvcfhUaC4DM92
TrmJaGbHR+qbnfYuKGhATCowszZPwJIr5QQspOcSkRxRsjtrJlnigCCyEyutCCbeEF3T2Y+iXb/T
8pMz5/519sGea6KSD6jrsXdD718J+l8w9aDG0YVhdeK5YaPlCaFCEOJDush/xqtwOlfWHVUs08R7
kh4d/he9iJ7kOGcvyHXvn93w8N54HDbXw3UEI7um9dfR5SZ/IlsCrK5d77Ky9/WrGd7DhMRE4daP
NsLj9j7ixdPrWT5azlVIu4HFi87pdpJHz8XRvGS5foj6rIEv+1eUV9QmECnZoN1xz4MTD9cV+8C3
kJW4/maxogLWPOMTRjOwJsFDwJftL/l6gyOU6AazyXxCyBXKMySxHv6zcZVzKqepSa4moRO2DeNw
yePVC6cfFhUJziBU7sEc0tiEwsg94kzPhGXJ7ki0ZO7uaLD3GecxTm1rSIxcUeUjK1sw0ZCXKaEa
lCgseHmFOGmD4Q2hO96z/DXqtgDWJfsJckhNlsIqfkvA5iGCI4ZWPDn+WTLUlmvuY1gYDdJMNv5j
D2g83dtI8MhxPVOQUMdayODbFypb/hZvJr9jh26Q25gb/F8c4ml0ELHAe+TdVSBw+RcgO6ENLu65
S5Jvxg23W/NB0anF9FnH2JDj3H4veGZAK1I6+rTNMnriSH+I/MOklRMdb1+bNjDUBUnqZA94YrnH
vfYufpsmrs8C/AsO/Z1dbOJiMz5FL/yyGUo0o+KV+6ZwOpN4Rch9upoezScaz0evPNGjY09MgH5e
qY8lmOsuiNea7ie60H6TbaZH4szR/0xXlIwcMsqLCv4OGwhRmeStGA2DAaU5Cd4J1pBZwAIAbRJC
4VJDuCp7oMFlvfVswNhUCgGAJAIBVbftu5haq7GIy/C2XLHIWbe9fyvpdxWig7vbZjiwKpb7Gytp
D2EeQDYhl3sRtikIlJXjbg3DfqT+ws0vDi1HYHwMZ/Ah1Ysc7wMg7fOaL8+3t3da78TX7AXQXg6V
9YzgMn6axHFOdxRPkGwBadoIJkAb8TeMLQU+x3CrWQ0vSXyXfAm8DQdBWCW8ubFY7kzQAFTYXJGI
KDuUl1F2kL1e9TyLAScT6yDbjUcYnc9ag2Vn09bYb66H+uzfz97ylrwA6NkGsvOI1CMh3U5I5HzD
PXnDJf1GZ7b2yvrsU0J97ZjMG0hR/aMYkt2TlB++7rjXWPSu4gICtyH2U+OuInGC3DPa19AFZuCt
RnA7t1/wr4TmmaijJR8eVweNFARgoJXs4tNDnbhkC9SdcSw9mISc2RK1+PCYZYRZfoCI0K96/Net
MVzWXnMVRDyzOFFCnHMm0C5CAvWXxNxQzEEhnUDR+lfjqBYR6IlxKPoxysjrJruEIdm5pO7ReZbi
1hyiW+ny+GAluo+hN+BL8tJjX88POgAeIAjpnE9+3ANEGA79BDesTq4FKWGDQ0aAbu7g4Nc9VgcW
a52jisAcTWuDcDFqAVjtV2CXiNMO9Z3Zpeqg/Y2vVHfopsPYEnOqC5I2aipKp6Ct06B220o9iZVp
9Z+BaFFd67uO8fwuq4O7OM+fJotOmOMYL370pcuCgiIHgb0ZUmxTdjcu8wWmHWAigiUNEtPBqssG
TCidSxYOc1jS4c7VPKaXtU1FM1pAvdzEqi7GOPm0KhJI/cp4c7/6rLVVYpGaTaDVKBBAqVh/rTyk
zk1/U/bt3kiix27Cz09aHFCH6TW02dTTwjwli6eXhafsQ1ac+jXrGM2wFlLFWtWhpn9Jm38pfwD6
l5o0QvmYxBW+gWg2uO+HecfYaUuDzznNLq1KOeGeLKeKGU/8bXAQsKVO8pi6mbOVScReYsX4dfN7
1wpvQuOzSepHBb4skqei6s9d/+LI/KbvMaSXM85COpPmUAP48tUNAi9xZRPIQZ3oYrAuDGLnl8CY
OSGmO2Ta2qGJrHJM93OAd9h0Qf/YAcfPWLHM1yVFVFpgyRvcbFsjNB86f6sGfI5J0CbrJZU68tmt
PawvVvqBAM2Do+svQ7IeesxXzKnObRsRQyGRn3Hr0R5p08cMq3/VxRCea/DFwkn3c62+pREZ8xNx
KV2Pz05PBPGMkAcGQVBC2sEjKLMIDXWGkg7y5boucIxElEi2ooIVfmNfmE58Edobs/Hv1Aj8B9Uj
Z2tI1LYCLxJFz37U5pQSbPRTSjim7BpoYPlw7K3kWaiS9drAkJDk1bjxXcYGVi4TJjjmg9Mi/5a9
YzNdaq5m/0slnY+8M/HVZ5zItk2aXPqSvrfBYG7lV7RAC5KE7EC+itTBug4vo6HtztCmeiUClS3E
Dwdmu9i+apwRdTXcSjsCC4kvwcgYuhqke0ZLvSYtXALdPk9sEFwT9V2K6cxFPgGtin52ESWLF5KM
0IFetdfmCKWAQMnyMXYBkno23PlJ4drRgKTDaAmODmiwlj7dvrJ98lLw8GXJjkGztOry6Fi7yPSE
saDdvKfR47TgNzxmdQ9Cx0OYKs13zDWQlwyOlcQ3poDieoNg35kBz67ICJSJvATelysewxvXyACY
QTRJxMDMwKJjGyWQ6nFQnDwHku6AuQGbrX5wUrLurXz6mjUZRMAuPSYeGqRU4MoMVf41zUSxU7pe
ZKPRbhimateUsFrynh5B4RnERmbdYzA2HvViwElGvCjP8TCkB+BB1Hbq9GXed9am7bJiN4760lk+
u9LN65wHW9UkS6IS6kWPbS4d8ifVO/eaCLMQ11FfwhyyxgS/FoRdi+yIq8CbPvua07sPP1Mrpsru
WGClV4iKQy5WgFLBYP4wsaC4EbZXZ85fWzLSyHFmkft0Y+TqERZ8s6zJ7vFZ2cXACSzMJNOG5KKd
wgfdUCaTRWznFuD30D0IRudbu8Vb6WuwCnSlcXcOmK2maz3QZEoVjd7vinTiDeWtiLMno3Cvs4wQ
rGCiRRNMvKWh0VvpJwcX98mpE9P7lMQXo5NHfDLzyhnCBZwADa/Vn7Zi5+jscNv27Z0Dh6ZRMLEn
QaBkYeQvbkyjgJF+MLlPnbW1Y1QSqabUr5Ysx4iB/irFWyp5ClfuAJsrsugWKyyIsr8JMiSBeCro
Ayms58sUM59wVtjGjVHnL0Gi8cnNmN7MksraP5eBGVCPtcSiam4ht7FiuubxZeGl9HcW90la96T9
tDDnoLi7EabXTZ3umHniZGMyFDnRi6OWVVsgTjUrwnomUghNj0Sl9N6QMMSjmMau7FOedsdjVc3m
dVKzB1rueD0HLu3YsXiaO6citad4apcUJo82TW+XAJDY3Gx3YRHTOFICPaTLQEOKGEZJSecd4ohZ
zxybm6kj+sfCqGW8dhSvS/JmQEnQx/KY1l6L/xz9dQNcSYovUde/OSo/Jma7dzT1UI5XXTpr6dkJ
iZRMauVzQ/Zt1kRya9QYDjztJUQ8f5GqYRfSxCqTgrxGsnEck/amKehQpXUH8Q20SOp8ffPM4hUB
IFMq8aWI4pCjuc82W6XPOuXIX1TpphjIz7Up1LKQ9pSZcth2S3jZE3mY+pYEIOhBtQ/T33yIzSK7
HOPuhS1kxuFbvueD/xhaNZnb0EQ7zN9mCb0syB0eGZNps+2EHsP36CA8F59WjpLaHwq07TGYwem1
t1S5dSRNXMdp9v2Yg97Fet3PSORLQQyc678XXUauJCtZrIm6G5uPKRjxAdkDZ+jknjkkCJ7wQ6Uh
gIqM/h4mrG0zAq2YO+WuCjl/5BEacYbawLGy/iDs8KkRqTiIIaAbZBfGJkn1VZXMwAGH65QNY5NG
7KThzB4wec6l71QfegwOTYnwyarpY+XhcKXytgfCRqKADWRawU1p4qa+EUV3M1vIRS1e1JGWQY4L
p52+D4ilw3jUEvmoSgS8nJPyxuPwMcPS6JXeD0FEUlgeIRsNULvwfE02IcnIMbPcfQ0K43aQIN2b
6jkM529IKiwGLAws0FV5GeTuOsVdLwHZzYx5XIHyJ+uYetTZPeoZWiQpgqbBV2+5tnEHhyNtPbIy
HXg5Xsdxg6H7ZWaqr6MToELgk9RAZBkHmvEM20o4cFwVsM0uksk+dwISmjz94IeMpbrKeh8jJPWq
L95qxEXbtqRR3U4j6V8tR6aWXm6bB4zQWd10gH+6KsA71kPxlClIc5bTICEeQqCEJSniJftk/WEW
kIXZ5kmJ8Oxnu7FPGPUYlYgEkavo+lOe+5c1W9reKRoDA0sxonow1feza2GSCZbMWM0RlK5qI3js
vVMZep9BmN3NIM9UgxUuVhEkdrJUwLSehIKzlM5YWkTTASCM1IVNpzlj8CKd8DUrvubuOs90fgjr
x6gto4NR16SzZRXKQIPMY3qWplUAbO/YthvHIbvGcr2LNGf/Sgib62n9hXpfYjMkthqyWTkC/OkK
hnPTFIUX2bvdu5DdQP+GcUzQtWixJMg3j3OvZYh4q2eeXZkuOqkQVkcDQD4cgRj60YsvamNV6vBr
JQVffigJ0Att2Lo0+wxQIdOl40HWmlOqJdn5QO/6G+WHglnIiz1lBA8HAydLO3j24C3UnUm/IllQ
849eQbu16QjUvvX7npNM3D7NkUOW5nTtqYkeqVVuZ0IbXBc+DH5O6QB0GHT3JbVxkZqB2suE8V9b
i2GvnBoyKv0miSEGL2VTFl/SWF2PbkSIPSQAo9tC8C6z4tQRiAoIh05J6AAV7st4h/pgpcP6RXpU
k3NqdaBwXipnQM/D0LSmfYv+rKINF6itM7B1GyjVp9jidGsrcJsRiXuKy9Xy6CUNTJnOloRfY1OR
Jq0CZ0h43g2c6tGXcX4RyVBt2wCxFwL5qDiVVn4bTkQfhsph/t8BDkCKfaidZYsvzYzwVbjm6CkJ
eXIBjlO5pgUhVlbo0+Kc54e50Zep9ruNqDg8J7H9ql1368SglM0I60ZJTMAgBcaXlCj3Xt7300D0
KGzONqfX38f1/aTbxwoQSmRxZOuAX6b4XHf2NpP4n72iJMPIqJ49KGIW0ipuCDKgRDjdBqHpYgeB
lWgyXGlq71TXGVhrb9oaJc2gSnOCHpesXJ/ME1fLCymKzZAkydXQ+uxVxEjkBmMYR4JUM/rm0hsz
EtaUEWxm293jc0yBjsfQ2Rr90dWK2AEJvKwAeA/qDpOaEw4cyzrSFgw1f3PztjgGyjkIwqT2RpO9
zUPlQyKtt6kRHEx3cHamWKJj86ZBm8e1rpsA8l/kNKdJG+SHgBDqh6i+dl24O53sI9oQUX9aBQgN
OZ9pSPMaNq6p1Cntiju7nA+O0ULlJfPDNMYCp0a2nMPPrcCxytt7Q3gIELSN9T7qsSDJEbspLOhq
x7F2V6BdvwwjGnQoDG7sPoFHQZfOw5GZxmZ7BMqCIMsd6anAGiOG8dKoI6Ive0ZtnvuBADs8ZniE
9snknYTgFBI5foJTP6AkmOd7PydoQIcU3BFL+rqSGjOhbveDrIm00XZ3LHsabZadwkn1OWslUWwe
kaT12WNYwSq3dcLRzpkznI/DdigTSH20Msqxsu9cexpB0GDzywe5KRRhzjIEWuf5tCWymPOP07Kg
eCbmeomus7SQTSVzmiEntralr64DyYSfQfiFSsfpulru75plqSkX9HhJrdcOlIpmkHDYsiTMBl6i
0D6muZhxJIdHMuvSS0PaM+1XOGBJKqBat4W+yFrxOlZWelW19WcX6DsEmg7rGttS4sDTFVWqFhem
u5lm5liizmKeShYryyX10+ZfMtFBTWaCtzVBpk85WXSTiVdFNZjD5vrk9gTd9ZOzLjy0h5UCc5ll
CqvO4L3VAXTaQSfBLq7QAo4hnqKEmPpZKLIF53EgUnLYw/7jfGLkdARHUogGdtPA7MqDHNI3L6d9
m4o83Jp4mAB+rw1znA5lGVyFzswoMm2SHZ5MVBjwFO2IVU8RdjwmY3Yol/PYsEhwp04iZK1fDY3w
YRqhYGgJiDK3AoIzR+B7Y4QXqzXLTdz6eudUuGiNyUPAmwXVptCM0dzYVg8O7YNc+UdH2d1b28cX
NW4vtzfcN1fSjigs+00iR8gbNGOtG4/XXpUs2YQNTGz6fINI7dOQtSjWZM/8mvZSluNzH8jJkooW
78Bv2GctwMhx9vizWD4Q1jrcx4WGOUOOQ5UheeE5/lQT0/NWfVoo0skO3ps5GRUy6d5dw3/2c/qE
mQVts7Llw1DLjxEZbToWF5VtqpOjQxhzoY2sOj5yEdEX1CBjam98aAq3Iz6aGhGRgBkm6Em68aWB
NbG1cN2scluBZe257NQqaI1wkjfp5RCk00poxnm2nD9dr/C3UadT+o0UTmVffkYBR8SJRW8XkroY
G892ayfU0nmyDWExzx3vt1Y2CR4W+v+BZPeuGcMD3D9J7b+W8LJ9l5q4SWmIxZpOAykKVcUwLxvD
eh9TukeuGtY5bziY5/E6sdEnKYW5MOJngy/pcyQLDivCRpsm8LwsYZJ5XpDPC5M9NWmBhCSt+wad
5nA0QAYFQEZ60CezPCk7nnZ+nut95zMhSbTgfCRgz1ttbUMBZMprxcAV4MhmXYp8g6m165fDtRcC
jzcZrDYwMGMfc2FR4E+dnOy5xWhL/G1i9gnkZeJPMoMJgT9kN7OB8ixunGeXXgUSGRdsKnlsETu3
y1ws6NpgH7tvjrlctLLqV2UYXJoAgN3YzA7tdiT8hLcP7agJ2mt/DKbr7CIn2jEw8wtb0TedMtIZ
XZqHCFcsMCDUaTT7PcQvQdpfZjVBB728830Uk8YY1PvaIMbK65ydbSjuPqRnaYGmu3WjQ0drTzEe
nL0eZH9t0qk1s3nr5h65wIFnIfgjThmp2c4JGzQoo00HYyzqbVfPNWNDDN0u5rMi/Na3Yf7EZgbV
UkM7LtxFe2gWe4dzqpWVDoxW5pGKfJkicbln1Xg7CDB/8Rze+h7spJEpMOYT6C5G+8y+H4I4QAOj
OGT0m8IP8WUaM5HMGcPKTDMb9RbXODUtxEwzyC6qlkWiM+NDMw3FvS532BCKG4V3j1ZPjkW1f/Gb
LGW4DktqsJni1YEBO9Bun8eIfnmKyJFjXAVYKOkaAm7pFwQNJCBVIYHDOEBtaCHyMTxICCHtdCQk
g4y+xMpF0dUYb1HPbWoOZGpm0n5kOZiqueOoYcptbVFMeiXcKZQgDhkKyEXYJYKYwsFpuDFiiCmD
Gu+SKLRXhTLvqpqDehfrk1G1F8jGEbdmuoUwCI8Fu9C+JTS5KyccnmV+16gAqPqEeNWZ9LPKoUYz
OjAfjcGEWRVxweIYb6grc/h/TAHmOMfuYSAGznJSbTKPqULkY3pB/x3s/t8awv4ber1s8Sur1zp6
+/qjzWv529/evru85G8+//E8x3F8zH4mlrHfXV7yNzqxlmUKafoWzsV/N3lZ/ISyk39Gt1pwSsB7
9bvNS/2Gcd10ff7MdzFoee5fsXnhJ8PF9U/vJI4x3patfH6pz3/xj/HzH1xeJT15uxZk/cZlN/jb
xvO9mfCO3reDc93GPWrdcorHp86js7+V3Ipwvee+0EwGXBuhme1OibhCYGshgCsiN4wvZhrd2Kqq
IFSgUvlNpoHE1JXOLIl96sX4JDHaoA70jM5YyvbGKMwr22E+A9XVQ5v4MJqTOSBAmjNu5+sqcCOM
YSE7Sbb8oSOM50T2wn7MyTF3zy2EB/HaNG7gLrBC1U1fAlVY6tqQQ1mQ2Jk5dg+zReXwJ+p2nMan
3GI08ZnPQTF8K+KwkSWKm9TWdNCFqR+yYUTwE9bKiiDOWcq5oPwcvwrTE3LeNEU5sB5lMgrJfpW6
FijmkhhGQV8DBRiLmJnGJupGc3iNW3qPMUp4XUBvdtrKhE9oRfJ+GvOWMyXPdU6gSRYq49jGg9Gc
uVUM2OeWX6fWJRW7xcJZl7BzOGmaND+oqSgFmea5cijk88zxgG3GytuEUZPoO2fZ4ekUMF03DdnN
wGWLoJJkI6vEPY04c6xHaVPBH+BmqXZblSMk7j528wx+kutFPYDLtjdPbdQDMcjyIQGNozw7WkKl
9FRlr2XgZsZ9WKpaXctxym1CLiSqbWvVSYwan+yxqRswR7bqoO0OTZ3HBSqklMA9f7gW0zDPtEhD
g+VteDV7oy/S9zqukwIFWxPOcx7dT7O0wSWiZMfDNW6rXPcet95owiRiRVUMG/TFJJhXGdtIjOH8
agmrHS0qJTrjH9gAJDdDFRr037eBbmasDZkR+57+THNpZxh+irmp2Hr6mcc3+uQVdFOfuSUrDLla
RhkCrXamyVpyXKk1BrpRcMLcNUVj0sZs6gavz9gYCS2ApAyLfDu5IjDFlcS4MnKLBZE3EdsbOVPD
WGIUkBWrWhbxuC3DrEO9XtBnjd56b5B0wuiSx8TVzL0f3aWK3tEZD2Tmnc3c8cyLAd9E8F6OfUF/
PU0YRzuxxhhppPY8X9U6mJG9plaFTSTrVU/kVs7AMcTgUfDs4yiJaa0ARU2GAWWoaRaw4Wnq9Eih
Eyg0Dom8uqZkXCXuzKmf7Na0QAetUSH7RCV7NTRyWhW6ODSpo0uChzHZiRBc+ViQXeC1cpk026o0
uu7ssS0Fb2q04gGUa+hN53YuGqTJdHfxef/1vea/5iy+rr4VgAe/fevOb9V3//APTuX/hluOWBzB
/7m9+FhGRdvhjf+fHZOfH3ef7//wH9uPIVz1m2Ob0vJ8lnnfEv6/7T+GUOZvniNx93rS8aXCTPy7
y1io39irJOZfJS1K1h82IOH8xjbhO75w8AQL9y/ajP+w/Xi2a0slOAawlzkWjmbvp+0HL5ERVVo8
8KhQRR0Nd+a5RwhgyroL3mMrp/nMycugfkPp6QxGeD3Zo7Sqb6WRNwkPnSrzoofn9z+Eb4BDw23/
IHvFYKJWLeKVUI9RQDZFDsdY96aDP7bVxNsqvEvgZ6eKg4lKp4HQACnhi/hgL5z9mPa+t1WFip2N
0UyorA0sH81FhnJBrlxc9RPBXnoiu96eBVk9rEvO1hUh2o9CDOjHbM8x47sfvt/fXdo/kg7ET7wA
LpcD34BtX/pCeb74iRfgtFYUMpuTD2M6+rQF3U0LWc3HF7eJILcENSplOejLonF5q8Zx6Mdj1tdi
E9QYcOLeOIxal6tfv6s/GsWX75A35Zumrdj8pHB+wi8UnjLCUILEk+Y3A3FAZJFs6XNc1wqQZPgv
Xk1Q+/xQsfz55fDG/1ixDHVKiyXn5ert/IIhac/6z7jxQmyjo0uAzq8/3HJF/1kf/fnVlm/kh/qo
gKKQ0USWD2nSoSDSF+0if8B6Idhdfv1SYrnZf/VaP327WNtCmSyvpe51tIUauwcbSZNzJa/MQ3rI
roIVM8+dsalP8/2vX3u5aL966eU7/uFjdqFZ9Wmc8TGH6qDRCY9Z8/Drl/gP790fbpOfHvWodyo1
ur71MKM5CzRw8K7eq1wffv0y//L+YL378aOoqbHdPOL+QGy3hfq4TS/EFSlfu+bC3+Sn76/2O1vi
5h+X6CfUxU//97+Itfj/bfOxJM/xf7753P/9f5V/A/jx9//9t7fi699umr//n+Ijrr79uA19/xX/
2IY4tricZnwoFxb3AMvXv+1CLj8xLdvnTz3WNCX+eQwSEC0c3/J95Timz1bBA/H7Mcgwf+PY5C1H
JN9h++IAo/7SQeiPd6cDw4sDFfAMkBpsEab103Pex1WhcvWl25hgxb+a00oiul7lx26P8956iG/M
DVjQix8u2e83z4/ruf3H1eX3VxW2lLYjUYq5fPYf79U0jzqh3S/V3O+DIVq5oL18MnkM+a1sH7L0
vRKShjyYbJOkVP3ep8SyQp5lVnSFPRUxI6oIca3COyN5Y/691kzYBrmvLRyKqY/XhIkipV2EEj4i
nHQByQOWqzXBiERuRTZ9xjd70rvcRNBKRpsF8ED6xW1B9LhDiEh4q2ny4A+q7P5frePLtvDPJUdZ
vjJ9RjeARjgTc3MsP/9xyRl9I5gRuEXMpbPh1kMKWes7J5GbygB3TIJr0pNnxUAXgqckCd7HLvbr
6//Hnev3t2DZNncg9x+u3D++Bddq53hgzE9LC6s2kmQN3kkDhvTPvk7Wv36x75vznz7wD6/28/Ju
cZhVdCHtC7GbOL25K+LSN8MKTSSrPbKzdXsdYRN4n+7+xSv/+VIzqeUOc01qLQq3ny51XjdYH5Fc
DqQ5pxVkkBohITUDM/sboGzu96AZ/NsCLf6HH30K3W9+/RasP24wy6X+41tYfv7Dtz0OuYy7gaPr
mkTCY3GYtqAQxnO87y9Yo48oVzZLQgBZFcmp2yJ43s/f4Ff+5S+cd+HZHguGK/jaf/rChdH4fkP3
VagWA/p+mkGNQdEK841Rvf36E/Mb/3SD//HFfvq+mz7K5hpikzb0fdJGe5MmR1qJk0OyaWG8jIFz
bgty3hhUwEzZuEgdWuTCrn6EYAO+7dlcRDxwb3J6qCV0hwLJdCofouFsZNPWgwHcALhqh3fPQBYE
GiIsCBxZkKKkquVM41X5hUMfweRXAeStuKLlXZ+s5JgQ0CSDN8pVHNK3BR2FGDoNWoZjyvkxzkFZ
E7oF/pgoIkSK2M1Nokw9OAYDji2VwfnGnTijjZmYzXp0WzN5mQPGlELsOLVv4Wbs3VQ/WjpDfYml
yBAA3qtt0SHZtIq9IHk7BQVYo4kgtkqxTiFvWvkktBn217b/NqEgtArrjob8yjfRZqb6plDRoWZV
m7HUCcfAxonuqNGHiT6pHXa3GTruyb+Jo/kUy1eDlIm0OfkhX4D7ZpNgVAc4BYWJ+sA6zXTnfaRB
1YC8K3vvgo8Jf6I9I/U2UP8JFISGfwVTaGGAvGci30cBgGafI/GkrghJ2NQ1qevWa6gFIajui5uS
H4ZAcSKwGU2RKcQq9VDe5CUaGFrykmiZ4G3hiQRZuZusZwl7jjhyfFbxoS/QkzHlCjF0+Ex9BErv
GM1XTQUNggmuYXJjRjPJwPXeqMTZFsN57q1Lm5TMhhTmKPgMMb8SMFvG2UkjaplIL2QcvaPzwqQI
sPQwg7cpx2/kyiG9oacNQGo91STRMo1VwRdhL9q8ARWm8TpXBAqWxboJw42JaDHHGiTQTNolavyp
I6goesrQEbQeI/gkWrV0mtoS+YMYNj4ur6yModzKh3nAkuQ5m5QphGbSatFXCUkmYUxJxjuDqRAH
ZYwFMtu58KJhv/oGNi7klnFvkrBC2gJ+cFvctyHI1beSoIA5fYkQVtQdQ0lEaG7tn0GnXRT8Wd5G
WwCfDhGGKSPHiTs6g2DoC3k/9GRkDh+5VGRxakCQDG0w+s8IlFyS4JQOdv40nKMo2cJUwXwtdgU+
djsHAdjmhxgdT0BnSpm4dHxMTbiK5hlZOLYZ/Oau+PTbpyn3j5GsrgmOwhfw4JIyopn0sy4DPCSa
6lBzoVPREU0YHwwTZUnanQIEZ7RJj/E48EVHN4vyrSQu0vOQxxX7yDsZMJebmZkkLcb8biAwxGM8
a1pI3foO6/tw2foYIpxRPfWEo7duvwu8mU4bYighGM2zqi45mEV/Ngp48ul40VTFy5CUX3p011As
19Lp14XzFgjzOrDyx3lOCOFGQQerwiEQDEVr282wK5KdHHFS5+RyOBrF7kuY2cQZEL/T5G8IRa5r
/Mge+kbaSJeu0zzZfrfHxLF2TOJLMda2pKQmdXRR5dAh3frYRnAiNANxhlN9Hm8TqflkqA/rq6QH
ey2cx+H/sncmy3EjWRb9lbLeIw2DY9oGAjExOFMSFRsYRUkAHDPgGL++D6qyu5JMVdKqe1urqrS0
ZERgcPf33r3nahOr2RnGxDY3hpspeY1ZShpCwFu/PszVD5/FqQNnzzI30oWs/BRR41XmRwGS2I2H
pLjT9KBatRz9sl+mG0UA6Ohw3Ihuo17D8kVeaXeWLcRnPTR5tKJPpfEMSuMu7aKzjySqtBmyWel+
olvbqCy0rOy6ImtMTOQMDTEeuTrsmYou0v3ojLTWKm+PDIbn+ezarunQ9HfflWUQuuOorIjU3UBl
DJJgxMunwzs7DxgZNnjY1szyT3I6lDysm0oc+sNf72Lvqql13zY5OXD+Bk8nbA4Qb/dtuXQEPtXf
uhBD4hP79BNCOgjcgQxncho/+L1/Po9BNnFMh06LvvaD3v1ckSyVDqZ3IsvI8W7z8qnRCPQhpbEc
uw9OY2sr7d2lfftZ78rRCSUPMRqvtOYJDtw5obPHYhWuF7kLiTHaGVcEhweYnELcaOfiSAscaMye
kLrr7qOLvF7Et7fZtOl8e6anu2s77t3v5uQ2WOPw3WR263V3BEfg3hs25iDPTb0cnRJBScEEpbHJ
cUw+uhB/PqaYNqscZEjmNe7fx1B/PJl1BetG71zWRyy+ii7E6+IthGVAnCJilq1zRiByE30jtWaj
n9rn9lP6XX8ezxwh4t2HZ+RfXYk/fhnz7ePmRHYjFvv3L4PVfYtSe+fszCv3ozbBen/fX/M/ftK7
M3FX5C65kxexz26ofUDFIC/dlrfgikE8BNRXAZ4k1qsNKt7rv36pzI8u+bvDcGsucBfti9rSi2M1
r656IqGf6121b0lTCaOze9N8KoK1NJh3RAheJSEUz/18THfuBwdzY/2df3Ud3h2J7cIt49m5YPo7
kip0j9I3DWA073FWgE+6+vAO//K3e0xUfOFZLC7v2jP5mGaOHV2ia3/bbtcGDXkTyKbiEG/yXh7w
13R39f6jn2muc8z3P9Nda3yomrbJgvb2wcLuYtWVeoEjFmAZD+pH+DRHzjZgGIkFv/99Sbvq9M0k
QySMH73iv7rMrqlz2jCFxwv3bh0dHRW5bsXnw6c9E+O3h0e2K28k4ZqIrT94p395U13bc3WPmm+t
bt/+WhiHzCQrbiou8W0HHzrQAhaQHdHicOy+fHR1jT9XdybNDEChOmMDJn3vrm5STfoo/rGGpIeM
/PgdEJ9gCru76Ar7aeB98APXv/enu/mHz3tXWiFKaw3Nvkj73Ax0T3A5yW9//Y6+a7X/feN785Pe
rclZ2YrFdS7tVg8czACfCV3YIux4lDfzGZXt/bhxbv6fH/luSzK0XumVc0EiJO6bz5DPiIcugh7p
3T6m/1Tff7zgmuuC+vZKvi1S3/3MhQmj4zFZRrR0NF9gC4ig2483DQ7UV/MxeoSdrRE1cgL5d2Ca
Ul+i0Ok+2PZ/8fisX2KdN/mWbXpr5/GPWxA6g0Eizd70pz4cPy9HUn61jU9P33u28dpuiJV7+Otr
/ecH1mCMwpnKQfJgOva7n22XHYIrojFT8TR2t+309f/w59ldfB1VoUvP5e0PKoBlGI3AKZarrQCQ
QnDOX3/AL85lhstm7QIP5jXX3x8ZHNVLaHrjxtTvE4Tcff9SCiOosupQmFrQcuIGGoaDzie28phi
Kv7rz+dw8KcHh1feM2mcuq5rGd67V95ZMh1F6Nc5GcHD48b04pMk0M9ayKI1oci30z4rFeF1Pq0m
kxBMwvlQlPc48Qbzi0y/EYsqslevxj1FkayBBsQytXGQXrfS343RxW8UYEvqwlXnnkH7a4dwdOXW
6Zgz6cR8tqgVYSE1mOhVvpxj/7vnFhiUEXMWNobXh4w+inS+Z+j/Jue1ogM2gyarRHxS0rit0U+i
mGcSiNo7v5t6KLPlxivkyRycfdwYV1Hif9Hh+UW2dawlfVm+qIU0LhfG0fRvStjy8cp8pNiXVrHP
vfmIOv/elsSu9B71jLtR/Obc6HDTJZdWO5aT/RTZ+XEV2bgkaQh9eBZIlpXxbIvkyFGbUEvCAohW
1q87vtzCV+pJbWv7p3n5vgY8ISvZptAdBtwjjZuuKjmiR81j4pbXBXJ9A/IWdY5VkqcDF7zWUJHN
I54Vh7iQk9Ou0koAJY/M7bdtRHRJ/1lfbgsX1i/WmH5WewtP1sQjU2jiADbAh1wYVUhI5ZexuDEd
AFVejdmAFOLhBQEFktcuLEiMVLP70C0IkiFmgSAMUgo2DCQ6sS1ZROqFi4Iw5SDj38/1TZFijhdQ
+klMbV4bvXhAersSQnPwJ5OEu0SfgvYJfYBxV9ftyYeOk2ufPDg3XjyQz4C7KDLvSwRwziplk7gU
aupRjXqZWKLhuUw/j8R1VQ584L4lmYQLAsfBm17cydwVtSAlU3V4ICIitQgKxONdqJxwVPsOT9+9
lz+iKQ6qadjj5N2NctgaRLZQxVugKWVyFk62WzrYAS1kLCTWjjY8L4sWmPmrgYhZmfrWG5+rejjZ
JPkkIzEPRGNFkAab7mFMXEIDcB8UT1FKXHN+Q95bOI/ROSW+GgT0piBrINLuDDnvTDSZvn9bY2jR
nfhOmURCvSTi2gML0VlfLZjHY/3E0xsCW4SG1m1LouJxqIZV7x/tmTxl81SApbP9/m4pgdX5+2V2
bivSOprGvrIw8GpaGbjQHH16jUgsAVru57Q+FqUWWMuPcSVAog7x9RtJJKHdja/kg+7pDhGNCsZA
42OJvUTyzqv0NUHCaKTnNd9Fd5/qnFQh4H6O/EmQuS0KbBEuLImWxhCa3PG2bNIXluMwtmBMzqQl
T09JDXqCdz+rP7WFEUrvvqLwlfB/jBj+lq0na4sr7DXMjKiEHDd6yDA7G5bBcGR+6qDv9sm9IpjT
yNews0sj7i0eeAUixQdLpejHKYfExPbKgTCIIWUf588mTu0J6HWPB7DDM96YSJP1G/wgtEu93eQn
ARYAvGXXtY0sM+mDmrLQy0jji+IdDvAcu3s0gXVxydlaxM5KiCmCMjLg9tGI5lK0Ll3fwiX54CMA
j0tAxD0Etba8gRX4jGUkWBjjCM8/okcGNJddtOGmkF96hbEpT3cj/+uArM7wVMs0xuhp76RnbSpb
D8Exb720OE/jeDBXtEaZhRNU5cn6rPwBweeKbXtqCL9oUvghBLhqznid6MknkbdO0GJLIz8zJRi3
8+Wp6pyjkh6hAzT4wFGy5GX9dMiAB8iaD57NjWkbQafUMbOiJ7ceAY2TARIN021RSHw51rlrzK1t
qFOqgca0xnPbqdNIKIdlJCfSl84pe5Okq7sCI1wVk4nhhAtJ0O2qMazjKyyw+74X12lDTsQEbZzF
1stfoSHuc7w20iOPLKdXm/hQc3QyanPe9156jy6p68gAU96HBEOgCUsGfX5DntmMRrjtpkuu27e5
bX/HzLnNQb4wi3qp+x8RvFTsw5u6rGgaYb6m+WLRQi1s+9zbiLnSL0Vp7YXRPSw4tTN2Nl+z9h3r
irSvUukGfUUELbYGqQ0XsTwPwLh8daNjKHHBQcvKDIY+eeIgtM9ZmDB2743If5XV69SuIZDVTukC
nMiM7X4++Xb1PdMgqtUgwXsg4PRqbntdx77Vsv56Vn8pB9IUPYu7Gsu43kRlelysGY5x9DCuajq6
X6p7yMpmtYASweZUP4f132fmraIVGQwCRG6KqMHn1ShIuEwUs6howdA8ADfy+45XbHDvzVT7moPb
iKtnnjVqZwYQ7Ht+0j+YbX4sYu+5cxRfpUQSOcBW5KfUiolHY343p7MxfhJ9RjAm3PgUj3zLSY98
+5kk1wjOQcIRVLRGUBc5sPvHKkb9kEehNpEPyZMmrPacoCL31g4teJSWhq6Rf64KfY/KLXAE4hY2
rbiqw4X3SZ+cXSLlMcsuVifYKdXGRuJNkoxhXa3p1oaOOq259eOTycZUpkg9WzAiFpAg6EcTidDD
lMtQph2/B68Hk0dTTrusXe59CzfKDEh8JMJR6GEciRvpVkdV+Xe55QUdIsjCXTCQMksonhGthxar
VNZ+GRSHbHL44E0suMqnlaXV8TCTVZiujIKv9fqsyk/9dItxOe+vp/GTMXqbnJieqbaOsbRXlAWt
UvzDOALaATNj7AaTGGjXf2sNeJwNjeoHZECbNvmkka3b0fItp2NvIKlSxG6DSXd5SJvpsYv0k8ry
Q2fIbQuYt/tmrUiUZpvNoMObG29eTk6Bx7bhhowbfP9brJxhgqSwgHwQZY82zqy48EIzHvelnL6K
ysQh356BlWwnbQzttju22rRHLgihkcNNr85N1H8edBBaLlBgdZsD2MHXgSeQqQyezzYP7f5QFjcp
OUGsBGS9V4cWpU2bY4FkvJA695T4e83sQmU3GzgbDE3u7F7BiDRYA2K2JmiZwJMM8Gi+wToyq91C
7k7tZoE7EsZUNPdj13xH+XuQEW86MWpCPrXtHUc2qNwUHvNTNtoMVmLc/kDYnMPcPRnaSz3wKE3W
xvZeyojIc051an5Oly9K+6hb8Mv61qMJ5Lg2ZJT3A1sww6Dr3a9daOy0jXsFGOnGDV3i29sg3SV7
bfvRef7v9cLbOnA9zv/zE9+1pPpCtGL2+MRoPz2TiRtAan1aq0CeUhqAzEE2Zah/+1AB8asqwnfw
vTi0uP9Uh3HmIs9L+0omAjfsq1v/22WeadNlonqBX+DSXH1bh00VXsm+uzhwld38hyOOf10F/aIG
YoxsIaHULd2grfP2z/c2EQaz4s8bUBCsTa8Isx4xGyYfVFu/eBz4HPr/ApUd04B3P4OgCrX040Wv
Of6YJ7v5UmI9/+uf8osanLHbHz7j3QOQeQ2enukirsW+uEElH3DMPo+7IZy3lGH76IMOzoef9+7a
jcpvFzld5BEmx1Z7ZdslgHijNvhsf2on8/DRk/YL+cXbH/iuZzQ5PYvmRGt5DIm3C8hV3jKsDqNj
9SyeZ2IveLU+bIyZf36+31zVd30GzazL3Jwu/clCqtjtcbAf/XuxA/n18Wetf+vdKwxzABCGjSQK
Id27pkNdl347T3SV0xv3eTlaO3gNoXPHlvyIhnA+i4P+JQp+V8C9iX56o2H660+13hlIFh/wuDdc
JqgebZsi+a8/elJ++fT/83dZ71qn+ZCkpjFdADNZd9Prwj1LQ7jaHM2Bi7yuur4ysL9/8Dr88sb9
4UPXf/8HvUqed91gT5dVrtLdgOlHp2NfzF21ix8/7A3/+rPW9Cb8oDb719vPwhFT65p+GXbFDRR6
hh5FMN4R3LCdP+zU/qoPjnyYcZ7n6bptmO8u5uJiDvDFBZ90f4q9q/RqOThb57E5R4eEftEQ1Cdx
znbkxRwdruxHb+Gf+25M9/RVVouvxaKOeftTfWex6ty5eMBq6uG1K58/uG0f/H3/3dNYJsCsyugi
z3NAVjiXEjb8sGHwG5AocdLuqv/oPwlPW7PNBJvMv5Z/Pvyo+295+vq36uffVPLjb0FVxtUftZ/r
f/4P6afh/Ya+X1h0KpGe/VH6aRi/oWZH/295lon+cZVH/m5AsH5zccXZNFAxLBiGsz6n/yP9tH/T
icpjhLT2b22Hiem/o/yknHmzgtGg5eBjoT5Fxe6tbrt3O5HoG1sJVRNMXqgqsPKiLaGATpqOXDia
UTBVqdCvEh09imvlEwjzuNonRcnJiGhsGT8uep9GxA/pzK3bCh8xhJaZ0IhobqqtVRsQJxZtsv2t
ltGvPGc9/8FOJ0Xlzsx7as88LqY5rGgRFnRSaIXtKee8OeDYlEZbZcFNC0bisEhVkV02RsSPgu3Z
aJ4L26yrUj6INFOL/NqxyPBCA5ewxaH08twOWMQo8uZ41ihnkqyD7VxoGqboLrdCMY2dCFWdLl+x
lakS5UsMcWMxZo7BzFhqPHeNFtdkmbh8fauXMnswe2E0B8AxermXTiQZZcVTCgLdMMUCyjXuwMVa
RnSWvTURh2lXnPBIFlgYJi/SsYGMYpcdj21bkIVep5XkTe08rm6ZN4W4b+fYnlne3cUn39LUAMIk
Rlmv3UDPkfJhagflPJCxU5P9ihs4KsAWdflyN9e0zg5CJxLoygNZQC+D3LT5B6FVC/K1nKb4eGmd
vMTObEvS32BxTu4Y3VhwqtqtS2pOGhi9ac0gnXkioa3Zy4ANfmNDztOeB2Op6yvl2zot1cQdW2MO
Wq93BFuD0qLG2BSoh0a6d2YEo6uJRJ9CLiwWT5TQ0rq5oY2U9sTuhKXeDGDzvWXKwIDlop3oI6ph
sKsbuy1gnXvz6GbPugNp71DqZTmGQHTj5UmmRaVeMwvrFnKtIsv9VRe0xMyGkJthP/acwV9FLEyS
XoXTtMWrVzitevEntgNkBYnfvIrB6orrbERc8OgseZpVexaFyCKKHjrPyY5l3u8a9qT26wBLRIZC
ojze+LmnEQ6N0zHft+0s9EBQvh97M44PaaePK+ksG9xTo6RMD9EydbgSvRyie1Kt5BqLt6Q7L23i
6OTMYtM80oxpSEPxe+kA4itndBba0lnfa7swk9eRpGskSAOQCRBLfjJD58z64kqzbJldT4kGGNjp
zJzKshuS4qRbvecdPYBw5Z4w7QTqj161Hsc96RnRvu10C0hK3Y3tzrRAroTWmGS4v3taT/pdUyba
Cotq0ucEbySxcfWciT3wIwykLG4TuEQcinD73UJAk3ak10ZHmUqH9M7ZtyzQeyVANneWUAmzvI5Q
jXtlTeUt4LxJdnYvd+Q32B3C+y4UFr1QWQupPBYoITOcoq48j8OCOz3RRgcOrkMSeztmy+e2m6m8
B9cdgdlYDcS/eS3xaVkhH4vgaJDjVlXZ98J0eVk8GBic4ftheY5Kw/iGlm54KvK4oTVb6/2JlKRJ
7fXEgpDd2aC+bHM0uxeMv43cy8VR4IDcBJQgQWHk2T9NxFUBSlWyFrt+0Hvjs7Jlm4WlA8hooyP2
IhTLMD0HHnJF1gCR65gkgbGV7RN2SdJ0C+S44N8HOAaIS0dph3kZwcPMJY7CYxWrntI8Z9xzoqYn
kCyV1ugThDCK5toUYxGfdFViasUIKmGADwNTgm7oJuc5yyxSJowS8EowL50ywlooPztM1RIDimlw
Cu1NxjT11rY7qMja2GiNBw/at5dDhQ8YQe3ieSPS2j6Nwz6BXHRtkVkHWM9pGiSRRaqs6LrNbMsI
6aUlilBgHAT0lOosuRMFQzrgxtJYxiAltD2ldZbm0/jIraC5qZEwRGQBy3G3TyT5PgGzIZaSgqDK
/ArlOxB4LwaWRtNh4PyVm6Y6IRo2o4OsSJo5zX5rAw2VIwLqzzAY8buJvqr8De0rdHpE4C7ejtd1
7D5rqlDg5XssmIzKIJ/tFtR/xADDZ3Cu44FO17aPsGJcJZ4mn1CvaVM4Jj3ffF6iLiXqa4Jy2qR2
Ne9JvJnn68LwCvdoSYO+LoMAExrvYDJeZOuGa5RnJmO2CDqHDzNNtOW3PBtk8zDnpszuhD/aAw2U
2REhflN6J5mPU/oAjIsGXAp2klvMkdjbl4vRE62UKLe6V0T6NZ8g7tTzLcokHfqGaQz1XWrWSXeX
JSJNAnN2oeKbS0a+dzzKOfvcDYJuY5L5E0G+jPMIlEnspd1V6CQfau5veluXdfUaGbn1A1goTeJ5
ACapMf8aMb7ORKuDomKtrNMMbjBkifykS1PTySOIE++pQS5oboUxe+du8eDKOlpkkXYRo+g/DebS
Nev7G4GHkzNCXF8jke66L9DaBzYoI5hfhhWRC1KpGXS/ipFTlXpBKzil/7zJcnCl8MwmuwwKqGaZ
vU0jxnyf0TpC51SAueijN1NW7LsxVuQom16s0bLu63JbVXVp703YRYQntPq3vIogiHoT+iy4vMvP
qBbEe2TFvDYPijgWj1ZWElrgpNmMniBbcht8+MzdqKtp6m6MXNQtc0tLup/6QpEMzlDK/jlqUxKH
OAkMizkNA9DQ6DRi2CI09elxdDjSgLGD4HvsjNTufhg9ZQB0C82HEMmFq87j3PPk46dX9XUK4STm
DIKVbw9eChjkjHEYqPZQ2MNJT5Ipfegcesvnwprcn0ZTFiku0ETPvlp+llj7qPLZfxqdO0rseD6Y
xNlpSc8cIC3yFe05wD0FJDS5PUGzyO7s69Hz0SqnnrFcz65YKiIcxoRInr8fg/9jCPsvQa31rwuC
7Y+iem1fFCXBx7UBf+kftYFl/MYpnwXToE3HuMjn7P07HMP8DXMx/i56d2hPsY79b21g/4Z9jPYG
QlHqSI/K4p+1gbGSM3yKDAcZJZAV2/y3agPnbYeP4sJDBOSC1UGRKvir7+rVwSsHlkk/gTKWaPW+
61Pe75/JNDTu1SLX6FlXG9JXyEkN5y2jscsT5lT/ZYaehp7AJdIw2aA17RgIOo5RMNvWWboNRi5N
lAoRTHlX12dPCVHe2uCMsvOSRj7nVOCc8mVSKROmSdqd9nM976BVM3KoEmeIAkt26CaZwHJUGV58
NOCmyoAUFISrYuiRsebqd1FHrusxqwYPIXU+Z2sNMXSGQJTdxLWFPn/0bKRwwjSUBeWMlxFnhqnG
5m5ym7780ifmaGtbLR3wpqkBiOX4I8sycATorbM1FAYLhVfEmA9Kh5wVXddw+qMObxjyBWMTOw2J
epreU0U0+K8zGr3l0k+QsTHorMmfXax0H9CN6ccv/WQXNHa0xkkBUzkwlky0Hb6biR/JyEZ+V45T
tjBzMxLNaIBOOzl+gsEtO0CH+sTk82bgYDV9t6shZeoC3biMH8DC+ZytapIARWBqMYa3SgOL8N12
BqsKZlOvl9ehQS+UhpxFCu/iDroCcKp5ZGESRlaIiEhV9qfPoiKS8Taz08E/EyVZjV96wK9E3PT6
7FqvRdSnGuG9cPxeu65aPX2pU2nd1cKwWd1H/dgPMRiqvmJHldQYC2k7xdr5XhSEhM0MWcz9vNiJ
353jUmRgZdsOMUjWVIBUrNEz7vyqcscE1IqGn/48mMncn+tsLtz96C1rFGacmgjWdOy8KLQpVa0r
kTMUO9hjbfi4jrQkYaBWW3AZiV7lULIXi5eRj5G5XhcD42OVRakgV/fPaGRuKAzHcw8s6J62bxR8
6Pt5NHJ1FRt5bWIMobBrtn7vE0PtZb4q7zjWTvMhKtsx3ydLz+/fErXbJZ+yeiCIUUtFaiAxbZqq
OkJpX5UqS9NY2WWSOrkCS5E3A9FNunSfMSZa3RVVVW6QNtMJQDqb3miX5px0qeCmx3Fql08VSqkm
BIuw9PeNj1/qMC5Oi10qdyOqPGZdXGFdTHttsKF6uFm2ym8V++6uSL3Rz7dTaTkm0n7H076oZMzd
O80HnvxYeb2WwX3vuwxWeTUAu7SLyQ2dEihwIwrkH1CvzBtRL6Zxjov4e9QbFuAQgE/JafJoOxAl
uxIc+3Sc4hDK6NgTdWIuZZ9tdAV5/NZoJ1XdD2Y6SY4+0YhEqY7a6kx+R+zcAW90YgBmsanoW6Of
RWkiwNtA+os4WSNGaht/y7OmynNqK4z36RyvkaNW3GkA4cY5Kx/nNMoYS/hmgSIXE0aDcAOLt0Vo
kBlPsbtPBp0jR8BE1U5vdQ6g5LKUdj8Ac9W6KRDKzbOfvVqo3SjOJFTpePBa91s3DkNlhpKXkybz
WAPZIbBE0ywqsUV2UKg8A+L+msRBrmYV1PCN69fCZB4furnDBHvjiqF3r9QS1dnD5OdkzAYiTuri
aUnIH0RUYsxNB5431WePqbBKHEKdmnl8kf3cWiOAIhZvwuWikgcHywcnvxuUTxSF/IOqrQ4DHMe9
b20Ttf3PrCat4KJZJZEHwWT8o/odSWf91OWJm56rrvQJ9MgNO7Y7tGbWon9pumWt8mtVCYrKYXD4
XFIxu4SM6MIoTOdbwrGWHoMr6tjpAs7yuJPIhEsdSp7SaFeoIfWAAes5WopiJC2lp3xC8rwuFe3B
iGWbD4FSfkVulqp5zHxCbyKdTLPYSOf5s8wsRxJNzf5D46DP6zLz9vUyGZTXM1Yd7Ztq8dbAqF3s
CLQ/MKV6uNNMRDvnuE05VW/azNeYujscsjjC6zUoQL5bP5G3N/EkAGBtJPHMJ6cG6XpQU6mSL4L/
b++xK3X+j2LxC5uUpyHz+MOcr9pgGevoHnDQgC0P2tHkfi0ypWPrr606u48Tus33Pbg5EfZeRLam
Den4gGI5MQ8d6I0MAXxsyk+ekrF3rzjoY8djaYegBkUazlkEUMdCgBsNhpaTmAcIhIVhhJDT+ZVD
Qgp9Hx+HJBt3pJEiOzRMcyelEQJdepiLw0Snn2YHSdNqaEdmoZlADVWqe657Ggtfef0x8gTp1GUg
E6V1J6hojnGVNibbOAE+aiA4cuh6UkN7PYZs5I9aEpfYMK0pe50aICI7c7RkfYJoler7ldc+nhov
LVeHGsCDYe/S7iK31I1ZIneTbqW8O7OKBcYhc/EmaOp9bGU7aTUG97zVI7WXUWYtx35hZzogrfYh
i5JZQBp66tYhYMGhwSuZpkZ8FCUnq3Y/DYvevsyaGs1z7OhZcu30ZTHeKhoy2p1e+RE9L0hwFYjl
OS/lvFxNpt7VZIYXOkATI9YiM8yXPMMj2Q+u14dWVo9e/8p9NORdXvW2ekXOH6/ZCDHf9SWFnUTW
EeW5hlnNZTvtL2kKdLkIu4zgkNfZH8bkuzJTafa8gfS9Kooh0+effHLDrCLwcEWyk/FfNcl1a5tM
u/h2HkK+imLDua7TdCoeyxaJD5hurVlUgHZxO4Verc+fOADV31s8e83ea9iX8ec0XKqoWcOQtASB
ZVQA8SZsQhodbBIPNcNsKeBNCIcwDJabok0b/dLSzqNUcH0jum+lHNv9PPide9DzeMiYHcyOu3yK
qjhbg+4denln0dJH3uhrp45UagIo5DceubbhQFJTTl/mqq3J/batVl47jLZXsjGehAAFni1eFhao
CM3synwSsFxGAuId+JGEi2kZMPCG4IDq2MyNTlTDyNt+tE2nM0i7iwSnvLbOUtpMaDKEdzPQzUIS
Oo3GcEzob5ZfqtgeXWx00zBnqFOT3vBITG8NGKhTgccUnZVXHScz9z0iNUzZSUhOrsxBLIO6Hh5t
VL0mCkWPiv0K/WNsX+mJlrlEXptTFcTJmn8qS5t4lJpRC0sk1N3Gv5+K1i5vXM30NFqYQBDv2MZb
lyweUfYjcO3C1AFYTxao2XlsWRah0qblI4BhCysuz2Z/oHXWt3QeraJtru0BsPgrtlIpH/9Tov0+
s6E8+dclWvBS/MANXL4Z0/Bf/D6mcX4zXKqt1ZojaOAAFvy9FPN+w5qGmN0xBRQpB8bP/5ZilFtg
oixeWh12BvAM/tzvYxrjN8deGUWUTquvTLjGv1OJOdb7ISnqCqo51Oa4EKn93g9Jk9YtZ380dzoh
Lxb9nZhH2kzZW4+58JIOcKCz4Kb3zLwt2A8U4ZmZcHOx5xTq3GZRXhgbV9Y6HHAKPhzLZdxY8z6j
uJLXae8tyU+tiQD4Ll5F23AT+QNd3kxkyfCgEx2AxEOsBOOOD85NQlg53xMjM7IjU8u0iYXcl21b
/XQpFNUZLFxCoGJO9yp0MLa6B60rB+uUConGu2DygsooVZmDyHcxKvcC8H/iAMHxIMGcL/xY7pwR
mM1mNty4PYqqnt1L6hdD+uAQEAWyPxqW/IR4Ln4hvdw2ns0Ztu/17GQJVo50mZJPyIjaYdfO3jqB
6DKhsc6pqnOLGzsjdQFiuxTEVkEULeVjNGU4/zSv0sFF1R2BzXrOaRShuZ7V7tVouuDeUg/QfNiP
Q/Q6RlPnbAcDah+E7r4oPRVoKQPmL3PjZQ3Fr2wo1Tg01TTcuCvKREbMHIo70Pol9UM/jOWtk8WQ
udK6IFE7r5b6sV9yNKYRR19960SGHg9IZy2Qr9sIMnp5LDjRimtNlM3KLxYiCphqOWBga/Yl4sQi
5lYvgH9RZCfFoBAtC+q3a878TUwcT4HdhRiX2bDnr2ac5vPZc1uTDI/G6sa9kisfT6RjAxxAAYFd
+fexZzT3qWXlmIzLthLaXlUU1gcpxs65h5YU04aXbfE9R1SLAtrV5UTKL2du5+tsxtgT6mhyi20r
QIrfzNTqFqE0xLzcge2349dkiMUXerWEmUoVlc6NTBNyQ1gF25xZYuIBtR9l1SKuT8EN+G1E6qPr
r/H0DbMrGbqFGti3p6xxtsXkVSOBhhX5AQYjq2KTjLFzzwRBiy5TlLtq5xWCHmsN4P8MMpPQblkZ
BSSC2iXHUqOBiPaOPA5yENWckaMOC+DL7Mwj0TSxwDHQGqRxHKyoG7IrttN+emhSywZ16NqRo5dk
5kWOCpcO1mKYppw5trIf/FFtKqs1+nvmpxICqNuqneF3aHhFyZh1U2AYjI+cblxktxSuYNjtESjM
aK6m7rEXVnUd+WaOYQ6TCKEk87KcYrwdxp0X5QjQmZYu9tE167mnuuyGmNwBo/P71UBv+fpPY7ZT
BRXONPot6QS2HwfdNAra31rRWdwX4GZXs2p1fz8VPfiFRTAePAkKdGdvp16eHpPOUFD9VQYOPOJk
Nj9VnadcbpVYD91payYLak42T+o1mb3i6820Td9S624Syy54BlIPEW1vAG0PRbzy/AfBQw53xsbc
HxjGki/ffQEUj1N+B+An1JLSiw5jUpfjHUNkZyZx2CiM4+yXkXOv6XotT8PYkI7aKJd3t9Y5N97R
eq7FFSW/mx4jV7UEQUXd+Nw7lav/N3vn0Ru3tq7pv9K4cx4wh0FPqli5FCzJSRNCTsw589ffZ8mn
0Sqqroize9qAYRh721rk4gpfeAMO15xReKqpg36SukZ6ouc6dBu0WB16TnbS+o8OPzg7ST5w+wP1
FQXX5Z6KBD2kaZCs7+bg4GWAs4FqQfeh0XzLZkmRWBbF9p9Z7ZPb6AkGNGs7lNrxpARUEtbSZGaQ
A7WCJmkKuy7aN5giocHSWVSJSOeNym2mIf2BqQ7yoVJsWBbLl01KT2x4DRxrSwbmm0TDUXcweKCz
R3ek9FgnWishx4ckIK6Wk6XkT7VTJ/ZO0bLxT4RHCWgo1cOrNhWoUDNNsd2ivcGZm4T5gLkOYraV
WxpmMqxVQKOaKFJr4+dSyitvq/ieR5+RoN/5kvFXii+1AtJ97ZP3c/opNP/RJdRydRv1E14bthzZ
hLaofNstzcAEmYXexGhpRffLO+EahnXFJnaQQV3pJd3GHaF3mcSroYikcA8mUhvoA0XRuM5Q3Mdq
is5542oRlRFa+rRE91ZbWdIhGjUvOpXYhqXHjkQ6vVHh9cBRsDtEoBDcRPkWY4S2D0grFWf40qOY
ey4iWW/d0VedfD2hiBXe+nFCJ9DrO/6zFKvaqsitMEGMpHltmeIogNyM/2WAe4Bif5LXyP2HY2yj
ga1iGtXkOaaiaYK14N5TegRI6tgxz1gG1TcSytS3qjQG28zL5X0UIgnIpiETtT0uhpELZBNXPI+f
lPmxjJkFU5UQpC1w3xa1Utd3hCZT3imPkZH1f4YuLb9JJjbtmoFaCVlydFMWXmZxgo3UtjCtQZkg
sJXoOZXa7uB7KQDqDLM39C5LlIExJugiqf8UeVVwoj0OfKKwIzqeWSo7BAZx+1vDfmxTgvvAFUUt
dhmGZVuoBMltH9fBF6tR0/SoGhnUE4+w41bvyPSpARaU9SpTd/YOqbyzMdUGa07cB1+mjFbhakTq
9Q4SkHZnV3V5nydd+GLSDdpmsvYrLPxvqYYGbx54+baOWeJCTO27F6vJg+451m1eqrGxj4zmU4kV
1NmsuulnHTVpv6oqlGksPDrOadEp0LuSSX9Ap9Y8wEAEp0JZ1/gRJh2oKG2E+uJ5ZrnB32/c0/rG
idzyPFeqPXMTd0aM0oYeHdFpqNE814p7SanUfl01g/w7UTtvJwWNv4+zTPmRR3l57BSUSiJwf9Jq
HHRzL6mefmjLAmt3u6fZiv9CC3CGjIlUoNwHPn6eVL/b4iYhTKiw2kujp4lC706mUfONtnL0CYM7
vBKydhhvgJIYEUlRhBq9LOTCMMFyHa0onZXc+x3voqT6g98Jk9G+NbsnNZKwJdcj0OlB3cLxyacy
vDdHYdybYAb1nXL1gLywQX14TBtHqOuMriJ5g7kBUQFPJPUkG26KLiPTpTYNxm6Y2tmyxBe2nOiu
jDCTk4oRPKWO+xCi+Bj0WZTVJk1YvmCp8xl6ZrKF35fjzV6obiZPGbAhOXmSzMp6tDyHqKssnRgj
yqhDYGUAwYH6vK7SHy2i9thVACfWOCd2f6bJme6jGh2IsHD0bSZEvtZ1YihHcyKz1EoaFCRkrWpD
Txyoz0ihuXMKdkzeytWpASDDgQ/qbyN1WXOWqzLEj7ZJhf6ypY6InUjV56oKCubbz/GngaZ+53W+
hs5x0Dsr+hByDQpcybcxZ57lWpE+nDLmCBrYgHzaSrGUOPvdho0lvI1NjF49KTW2xaTQjfDVsAq/
4E+TARYgvc49hapz7NGWHuNDKHcd9//UY8RAyooGQ512Ex0TB6GJUsXISZp8+paFKKf1NBygTmlF
IOgv9firk5r6vtFH7SYmj54eTNonhJI0R6liN128CX1JP0hl5Qyu3wflc58p6c+A8nAH0APHDip0
poR8jIMLRWc5X+rMmCi+GPl9y6yv8zKhct/7OAxSIfrmeLH82Idacg4badxbmqH8sXQfgFiIYtBz
ZWv+3aSTz0PE6h7pQFOwfwjTENxTxAv8AgZl3IDSbbKDp3fTPZiBYwNFBlZk1IW/E61sf9u5J+V/
ptoy4L3qAwUE2R+Q3l73gEfihxa2VLcxIiWPvpTd1KTnaurz9udIRU3ex0bdwNaD7lJtWCGS/eSV
OJcespCap2uqHTWROpPiAQYjiteIswbjk/kX5RF0AW6m4Sv8w3qFguCgYtbPyqBRyCKXT/f1K3DE
CzrtFObUOxC0ykCWxLH6IxFoExgclb5rzQpLyE7gUaaarbXKOgVXGmXyBridhmS4Xlua/jajM0Or
qQvGZ2WSpN92V1PdiPAnkDYo8Eq/wWigs5R25RBsw5Z/+KA3cqW+WCgaogg26DZyRKspt6zhM8c5
tLHpFYDzJkXmhB1Z02/hzZfgQGQATAtgv0hjkaCy6UVeAlaVQJt0/APdPuCREQ+W0vK+9q2/JYn/
EUStCNjtBXbbBA5raTpkD8R9/2IU38CNORTpzGuIDRyRyqJugxqGfRfswez4i1yPK69Ez9SCVsI4
tDZnEOAAEXpyELhk/Z3UfAn6O7n98vGkvUPhird5MwIFg7fgaaidmEsmpRtW95l38obfH//4pRcQ
w7+ZrJLq3jDx401sQH0AN7jEqsOSKMF7ZYTZS4ineDNK4HkF8MvE1XflbRKcgDaqRARrU5itAzoq
d84GXbyt8af8Be896s8+Fmoneb9E9b8ymYhqWPSiTU2nAjP7XDVtrBYvNbfgs7lD5T+rgqn38YyK
NvZs+V2MMUO7l61WFX2J0+jWPmr7eKftgr26+CZXvhuoDBBGiqjloBVyOaOe75HEWBi+cFUg6jl8
zTNQKo2nLCy/V9OKy9dBXUbGTk2hH2jI800b017smkh8unGjr8OjfgAh4+JYsft42maKzeJ0YCCV
gpmNegU1sNm3sTFBVdUCEfBN9MSF+dg+xEf0D6oV2fTK/x48UPTdYjj/rfy6MPK8HCZGNmTbxkDE
vqJk2YAgi1JeURAU0NBZ4+XqZntrB0NvY9x/PNj7FXg5lgBJvNkJWoKRAXG56xELOUgiJkG5/ngE
8RPmHwwygqaoggBBRfFyBDQXOyceiOtK4UFHG3F6ihP1p1+UCwv9vW6GmDdVNfFVAdiB6tXlSLix
WUI4g3mT1/6JkFCouqQH/H2fl0/a99uKweCeiQKoULefLfipxpyEaiHrkID5CJZ1p2+j49IB8V7t
RxziBlocBv1pwr/ZO400bXHcjd3gkENVmfbORj70TvfJelX8yXZNkC7cV+93sqOocEgUNJgpCszX
vdcrYR7ghgwimpx7Moe63Fl23w5IWlpOvP14dSjXhhOrHLYA8szanP+mJ+oIhCV2hUZZmuwp/0Ja
6el/niz2NQBTMpX7Re6WkNu5XJQY4rx69mg2VqBz8T3YcA1eGJmbHNQ1RZzfFE8lfafdli5sEjSA
us+0myHzgku+Vw4fv/LVNybzfnVmMHHouVymOsuKJJtlGhUeKegwnkojzm5sX6mWJvf97uY10X+j
UC9bFPhnZ9jgFHph05FODvHgoju7irZqx/yKswRZAIQbfHeJ/fd+YzAmhCf2IWsIqb/L16PbPdR6
kbuEu03yLXKcvnVrSr0P4+S3v3NwX7cY/kHdVnQBQ/WtRDv+gwkWyjy2ChUK/PblE1D4iwPsZ9ze
UUvUPP1ovA0dYF2rtrf0JXKl+FrvVpKtIYzFpoHSOwtYfLvqRtCHbq5a1raaZIRtclqTkJUdqzjp
qoYZnRYYxYLO3JXDjsYMXVj0eVAc063ZuLmp9k4Rc6w+UoN+tUpY+we0UbmVUB1b+qjvD/HL0cSa
fnNNmG3Y6RjEut7kQdgutSOx+R86FSBmPMf9+PO95ytDcHz7arPv12JaFUxa+nokTC505a10i/rL
Wr2vNuKYlfcKFJYfS8pqV6JCMS5RDAfga6fs8iWpwCcWWj9o13m7YN3eyP2+odP0rKifw2dnI0TP
olOyye9CdVNL6+y3FCG+vFp6jiub9uIxZhuopocfyzaiIsSNKK+g2Fz1TrOwR67EUbwsrUA0sizk
3exZ8lPTUO9lCiIZFTUM6jILLj5+5GTOw00VtH+yqFW3VNiTVahYcYVaUz4sRAZXDuGLR5idTsCK
6squ0JXNYw/jXl3zT5Olpc+O5jW/VJ/0neiYgj1Z/d/d8/+RvP/Fgftmt7kvzcv/+o3bbjPe0iH+
3/9185L8Crvf9ds+8es/+dsotuDmEWQg+fV/TIP+InYt9V+CdGxZDgKLpLIClvtvNp/1LyzrIPOB
s7Y0InLrDWJX/hdNCewdiMoMHd4yaN//pFE8X7PwCYnIAQ07nOt0iV8RvW9OoTqYykRKQ9nV7Ik+
3aesxko+f4wKVHi8diNDCooLDCrbpXt0dvy9DkwVU7FphRNavj7Ym4Gz2AJF1DWy2+rfHPxbZDk9
Y6wF7cFfyRDB2lpyCxOZdRuJ4tpf4cRN6cygaCq7RuPvYuc/3L7/fiLdVEyYvogoi7319olIxSbq
zLLL11lNeINTPFxPgXbMsLO3e8mFv0ELLDj+25LrfyxnqOJgeHPh/R1ZJ9ETKnuWos5OZycs6kKf
mAt8+XYU6tvU2gPL2qhj/pL09mdP+mMrxo3i6ze+IP6pOvVmvFWL5oSg2DdLH2/GZFyjYtegYGkv
3R6z8OP18fAi4WgzbKLz+eUvobebBX4LWgD9+eFRkwc3DdUbuZRQP8nOrRRuhK/8m010//ft31aS
rq5MAwEHGKYscvqLl58D4hecRo9RY3tYVzTLIPxtcuzi9W95BevL6ba1sXO84S9H+X/8GksDz9Nh
05GcENEVFCQ7mNAqlV6KfneJ9c008LwI2zUoIxSK7CeA7puPX/rdpkANlElWTFJ+tAJfVZjfLEE1
oscBfgjRebyDVbx2GyEkB5ALYM/CBlwaarbazaZU7Qi3WLdCZyentqjGqDpU0jZSluK5WXT+anTF
noF/YNumWE2XX7KjxTrIYYDMDXyvuIv3DZ3dhMLwx5M3rwrOx5nfv3bXak5o+DJK9f6qoAseGck+
nNrTFCK9ow6Az5BuR5EHqOBK152FLO/dNuHjkZTreOsYSES/Vj/efDxDBxhpVQJUo+xIdNcm2IZ8
9He+ObgZDogcouvU1vcLby1il4vDYzbsbHaDzoPVCv3NVY9C3AumpgthC6xhhfmnUMcCKIgrgL4u
QuS2ljaLWCbvRqcGC/kE0odmzGIesDpSb2h8W8/65gcwTFVt34zDbY+nm69Q3DGPnpS92Olz9Ns3
G7SBpp2t1QeL7QveaA/K+dT4S0f51U9BAI9UDimwMtc1MDXwuiG9Oreuf3RVjt4lktDIM9ZljWPM
dCyHgyJ7Lc5B4XqCGYJf0rHFg3VK8l1upPedbdxEOylE1Vz7vPC9rj4bNzgEHh2dnfm5BjHX99Ho
kAlGJ1f7nuZfM4wAQBHvVLRrYeMivrXzLEwwbNDyerOGbbgeEVZzmLJQQuPa8jfTr0pVFw6febD+
un9UW0dUluDCceZXcisl9E40rqERp4fB6zayNe666YtfCI/r9pSrzhkNkCcW9UNOounjXYctKK0N
J0JYKjWA6AL3tOzPKsCQ7m6aknO6kMlcmz0NlQMK/8i2WPP1Zpfe1GdTir1UIm1wLFzHdrdtYM1V
EPbELFmxeqPpSwtqlkC8Tg3mjg5VKYSRiA4ujzDTiNAECJkav3IO9cB1kHqPed9uWjigVZ6d8cfd
+FAYWqs+KOV02/U8huN9iZbW9rUJQMSB6inNCEN3xJO+OWXM3qDhBqfXhfOwH7p6Bzf0wfSaE1S9
n2H4EgNKY9yFRfsuQuGQoejBzSSq0RZB58WoqazFlQPphsavsxbSMoX35HCqptyMng8kBd6WInXb
oG7uFoa+dr6hRUUQQMHFQfn4cugu6SQlUpzJ1afgW9cOp3p8mqIAYDeni+UcsNJYmfUB4tRGPIE+
egv7Yl4XeP34+DHZJsUPES3PrsoS/0oP2dPJhd52ssDt5emIplr4oJvAziO6KacKzVwxenw3OtK3
hRm4tviQfkfOiqqaIr9qQ7355AmuI0VqM/40pvvmMH5BQXCPgN5qQMAPS8BbkGN3UHNh5UDEzosz
GKJVmVVLX+LaIkC4guQDAiLaV7MvoQdlp0RZJLu65++0NjgaHKlIwJ1tJXiQcu9cJ8nZCZDUrPyl
OdD4yvN7hsNHYc+D5lGt2QYsLLk32oJbTsrtdTmCY0BIV8fmQ29PcTG6jlcdDLr2quWh4nlSzeIQ
DdLCSri29yiCQ5k0Oee0+VK006KSs5wPEaFm2GPBUtjqMfQTVzPRpeRJbKhi2eB+/P1n5bDX5Ucq
SF7PdlfQq7rcAHJmDJi/EamVmbcRMakqS5uKwq7IRXopXAgM5+Xjv+Ox1UkLMbSmUn45XhApASwm
fLtDv1kj6VjhsGM1pzzztqJJ3gVbG5JLpux7AAfcb2fkYJ/A4t9rxdKjiHLF/KtTTKY9SkWOLFUE
sW9WfqYFtZE7ygRAxVzjjo4ewn1dqDcw7x6QbbmT++G2jZ/iNjuPXnT4eN7njYK/E8GCV7lw+F2e
ja4kyNAkuTkJkKgbdOGOzgXiqz+nPP1UqsNPX4/PXkVPLp3Osi29jFH3AyrNwlNc2XVsfRDlMrp5
OhSvyzmI7KgdJgOrdYmGqUkJz2m3Tpm6cQNIGSK3Ragpj8Muw5l3YWjxgrPpvxh6tuGruBnrMSV8
baRuI0LaKA82gdnuTA8tB+1GnYxjl/k3oRIeq+FH0bRPjTMiUqPdIEr+qCuLVYMrO5CpwNIdoUdL
5jy+nIzYVrF7QeTjb4I0RMca+Yqq0m8yPpOn2I91at6YCJVaMR2HsD5MFuxMXdp6I6Bjo4W8CVxK
4dkwZ5/6xWD82sfCZlNl7/CYgL4uny+Som5KLZ6vLvvtaBurtknQVJ7cGJ9ATJbNDm2GfouV0tIB
eXVkOgS4AVFu4q68HNkfweBlVcZirYIHMw5XcQMOEy5tPJpHy0Gp0mrWf4aq/vnxIrkWNWJHCtqY
1A5yuj57ZTUIzVBP9NEVcu+xihlMgJVsgQCzgS98BMLNiD4Z3N9GGa1r31z7gPrGfuPr0R5AE0n8
n6LsbyW1+TF10oOGhgzCv6QFHz/ntVvcoA7HZtYorvGnywmSnJ6Mt0XtIa3QkBEVWgdGaak8O8gk
xBMS8ZXF4MqIxQH+UFa7Voel9Xtl+RoyvC9bBSUjrtLLZ5jApcWJThjV6MyHnO6HOPzUZd7eG9u9
Paau56nHzA6XwlfxDWYbGc1QMaCCGNi7m1tBKRpVE4LGMgx2KoxQ+QU++TFxVApJ+rqB2UGZEglZ
IefqreEyLsUOV+5vSmoifBSW4u/ub62ukcUICjZp5W/LNtmjvfXJKaVz0if7sT8hGMBdgkqvqe0z
8owRSQvJbxeOdPXqYzhEzqCHwGUJCbW3F4qaT0rg2AYXCrpjeolZqmJsIqXC7DMwEB+fxs9WKUOb
Y/9E/kutobINqBpy6EkAZFvfR0G5BaaPSUVwTGTnl5ShJ4TKC8T40VmN5ULIce02FuVe2id4/bJu
ZmewQXEW3KzMctHQUnT6c20YG6PBkrTozV9mPN5I0+coRoNtCEIHmeddgAhKrKenSLtNJHO9sI2u
3AkGPUhNBt+lkITMnicy4rBXHJaSkuFIikY3RMG7BFTbCm7LsGqk8sVv25OSaTepMyX4B2TPwTi6
ZkL2mug3TYZofFj/kxXO6oKKxRQRK80+bB+VpIw+No5R6EE2RloNs5IYRr+9HSUilpJd3/CQQvsr
S/Cr9OO9L6d/FmZHxGLzjYYsB2ewwy1AP/pyfcU5bJsSOp8blOkeZt7ZBhFsZc4TnNxt8hhN+M6h
WXULwf8lim2MTqezE2uHpPO/DcbSmSdGmz8NoGeb3EHYSc9vowQFMdWJuX0soGVm1G0QV/uFMMNa
RatdHDfwOn5+PAPXhqQFRrrCfBO0zG6DpratPoYQ4PY4OcI+cEXVNu0lNtlOH4M1T7T06a8EiYam
Q5/76wj3WhZ8EyRWBZzI1h+4gBTrWxDIG2Uw9sh37+qCPN2v7rxS+uQrCNP1zH5t+0tbVCz5+TRD
MXOEoRO1pjnyobTtSWkAHbjIEGLQGvtfB3gHisiWY+mMaPMe4uqnXIfEqUvUBNtdOwRr2VQ+LRnp
XLtfaAvZsqhw0caYbc48V9QO8PDoCq/WwnFLuTtlVvJpsm+dcT8gMURRafvxF79WdkWTxlQUOu+i
MDNb82qojhLCEaMbEn+hJHCnNMCI19lKK60/toGNBnGQjGp94g27hbGvnUaQHF/TMcdEf+Zyv5UO
fTpzAukX2bHr/+kN+zFvulPd9KfOMvaBZOwtOiV0TIjE4Ns05V3Q6PtcGvF5sE+FdL/wQNcWI05b
lgGFUyNHnN3wvmNWWe8olNK76Ch3wcOk1ne66u+GpLozo/ouK5x1gdZZpsZ7JZwWTLHeLwDSRDpJ
omloWhgOXc4HfGx5KOAquigFrn3WAZxHw/cevT74/hKDAw6L/cIbv48tGNJGdEjRcal798aJGdj5
GKnoXuf1iwrddVX7ByczTxVIc7s+GthfQHNex5YGK1I6h+pi7HvtEXR2H5ekqtExnR3+NiWgFg2y
kcKEthcnrzZ87em8izIZJMmdzbwPOvYzFKh140vUJ+7CJLyPK0ROYqLARguVS2i28SZfqxK7oA5B
NW4ngl2rbw5/67rxXmRoepHup2NW/CrVaJWaGgIf4+rjh3hfJ1BBJFEoAxbDQTSv0WWyhXSakw9u
l6Z4Oft0deJPodOs6mLc1BzDHw/3fuup2NeRF1OVEA1usRTfHLtt3CtIRJIcite1h8Qt62FX9uZK
oTzx/zSUPttUnZz7QVUwFEp5eDpwmRT3TQa/EnXUj0e6kvPzVrCvEfywaTrOC725pqdGrTKU4rUs
2wrnW2vbIS+1ykpuD0oi8lqui5Xk0wuNVEwPcuM5qsxbyfeeP36Wa3sZ0CoIPrDnNpWfywmmmpAS
F1o0j8L8nDn1oZrsp8BWb4KHonsGAb+R48Ua35WtRPCErSkhOin2/ACpoTsDFi8Gtw77bdOxkDR/
o9XSudQ7zEK8bdWEWIl/LVi+8LfW2eh9/vi1xWtd3qYcJTRHsJoT5+gcBZqTpStNagxuuzGHfBcR
Mwbxt1792nB92ePiG1/Zuogmy8Rr1FZBQBiX06zXZRViqTS4HnrCmKYfrdx71CMqbb8DWhpwuraj
lW1jx36qTDvERONBhYf18Utf+da8NfkIL0wrbd56serO1PoctxcLPoes+Q9J1yNEFbkKmNsav3fo
0d/prS1A3q4cGRyYwDbpREHbmMcLCLA2gxZBKTUoh+D4uSoLY11pGKVgkAPV7h+8JXUR7ghmHL6A
WHxvjowOYZWxdgbMyuzEDUk4rSDYtCa+VQorKT0J5rJSxks31Ps7WRURMKAcmkaUEmfHxyTUkMMo
7d2OnlGL2fgQQSSLdwRrsCBlGQKJ/JCh9aLW/+CQBFFPpcqh7IAkxOyNHcRvmzrXe9cMibYFb95r
Vm0brPUgXmh/X1tCBsewwA6Qn837iplaO/qYer1LiX6da4krsXPwPjrU07CFSLYJenPfBsNCxHHt
xASsIHQthB8lh+flR0WbAH6VY/Wuo//2OszB6nhbluUmCPLnkGZAbr1oYecmlo8KOD56CngWxX76
eP9cOzRATIgzi8bEuyBkKuvQ15EEhxUb7ALUZDoDRrLdrLyqW0+OtGnMpaLK1fnWgTSIHSv27OV7
qxFM5AwfQLcXCqL0ZmGcrOP2U6QDVLVoTmpukbQLN+GVYFug8cGLAcJF42N+yfdmoPU04ntXcUD5
dehN+Eq999TWjaUd9LCtHRdr33fOSUcEEKr14T+faIg1KjEfS0wVqLW3W7jtrBoqMRM9et1eXhdc
S2MGV7nxXfM09NrC3r12QFFXdIiswFa8OxcnDY4eouEcUBhylTjIxZF6Y8mfA+jBouHy8cu9h/5Q
UQY+DnFNaLGg0HL5dqYR2HJryGzXYUQmydqXv5XJfKGG26KCOEKEQLunN9WFm/7d6kWwBxcSqvuC
OPcKBbyY1BCks4dYnlspCorC5jqLenLF5mT6AgLUb+h7/adv+jokTBxIOSzieb3EgKbZauUou8Ai
ipWaVjts+05OntxCdXUL2zx7JSrv5eClQO6WoDJzPLL4oggEwmt6bbJw91xOtFyGcmD2lAckGc0j
Nfpe3joO9oYll/G6MNM/41D/cGz73raxupK+enL8Cwzz2tIS5CxHvOOS4Svs6oUL6jU9uwg+xHMR
ejhgK0G8zcsXNTx5dGuEFaXq/AoS6VFqd2Pb7I3AQ79dquz1oDbQn8PCXDk2AhS4t6nRXWZhr/k1
SHZO8iXpkrPdB59UR/5pyV66LpXmJrK0fUgLz5O56SZH64S+zFGLpl3gWccMij335VL/5t3m4WUc
nBpE84jE3JmdUK2P4krSAFqoo37dxqBG0snN6h5ZtcQ1in7pbLo+niWqbyKcmqdhjV6ZoyxXiAA0
+k1Z9dtwesmDR9EtF03STKkPWjfcZslTEkabwXY2PdCBqk7WyeA/4T38JTGVhQjnff1UTAIoU6Ib
2pny3ObHD8faagcmIZafUBWRna0apWee/gSxO1HRsPHbrZ5rR9PTbjAOGJDYR4QoW6qbvgszxXNo
NPBJzoE0zg9ulDTHpvFonuPnh70fSj+YCnhe/YPDdIM+I7Sg7uQY4fe6tT93NUibRHbLdOH4nrl3
vLorEwNxXVMmAM0x3/dag4qQYggsp5Zg+zCtyzw6G+O2kJHpUxX/c9v7D6FTHRGz36SF9Kkwubcp
xHtjt2kG+jQkIG2B1pDlPHRk/YNsPqBTdPMSTd7nyhBOu/ZCZKOKEGK2KwX2gTuW6XuPPjGGtCiE
9qpLHeHks4ZWRmh8Rt38a4V5a1CiOOpbGg0/mrRrk854GDnFChX5Q0BM3yDjqA72WSvSZ4P/WeV4
tbRD6KJGvqkmL4ESK92jXxXQmFg4UN53nYAKoMoOU4+anMx5d3nQ+VpR2Ci7gF6x03Va2t8tZSMp
xY3RmCutib/nGT68yCU6Q7oOQ/kJZZwvC0e9OEsvZw/na/Yj6QXlCRKMy0cYS9RbrdwW9Tnps9pw
YacDglHVIe37H2i+oKR37rXzkIUnWh9xEywVaMUA8wcQcHWOUyRD3nWfzE6VtFSjQ4hIxKMN2m7K
zobX38b9V0QeNnVOrDq4OtbTH7/5+2uVeJDNT4CmiMU+u80b9FR0uePFA1W/qRs6kYF0js0fjYFV
IdVvbVyEoF59VUBZlGAhMr5rczV9XHaZHtHgC9SfDUaedil/QgTqPhgxrJSRBujvetxmRlNZcr17
f/paUHi5vaj4q9QvZitNRw6/Q/oHmV3yNw/D0aaddkpkHIuuWYXA0j6e3Csrm9nlNVnd3DHwKS+X
lecX3ggUcXJV34PSLT3qMtIHGCmscWp11uCk21Y9YKLzCTliddU0v8i9XxYe4up8EwpzMOCHRAh1
+RBlFLe9nTqji+LEykRJqPSS89g4D8aNF7RIazaHHF3G+OHjccXKma9o7lSwOAqsZsCzl8OOkiIZ
CFKObltxaNPFbBB2Sq0XkAfbj0d6H5KKMEQw0kRqxXizgHscvDKRRdu698CuWjVwE8spfmT6XY6W
N0IgYSdB9wm+8/W/fzz2lRWFjAOBPjHiqyXk5VsiStUg382+9Y3EHTVa9g1RjPJHBgKnlOZCqO9c
m1OH4AGQExf1PI+U0DqVdIcbRQdMJdgPyPfs07o9OQMu3+Sylq3ctEt96WtnBMcjLQSW8PvEUcOJ
dVImzogI16jEUn4iFP6ClTTH+pfCU9y6QKKq/hYMyd5E9sofkDbvQb8NmJBLn1SlvoPDgkIZmuz/
+eQ7JPN0tlBGQZz/cvJj9A9bPe6BK9DP6Pvmru/VfVLeGoTrbbtUBbs2+YA4uFtNahUE5ZejIVIy
hkNG287KeyRgRFZwU3gF1lnSHmzUKpaDQwnM5uN3vHaG0EMmAYHHLmLU2T4aWM0o4LPCTCSUprA5
SHngDuOAsa8huCb21yHy9nrYUJmaynu5iWkfhAub+doWAzBDdEZMJHba7OVTWoLCAYoORhU8Gqn/
G9UIZQw+pWO0tbStnAWbODJxnDLVnwsTcGXeKTqiy2bRONDelVvHiLpQjW6Zq4fxuu/8rTYMOwyA
5dq69R1tn5jDjzjxvgpovZcmz3nZ/B7kxjUbh280IeseHfzeOJvDvWADLTzdu8KZwBxQSwItgesc
uenlqsiBOU2ZwxoEb7avilXfxb87LlS80pu7wSqOaSit0ASixZeNgGmc0P34Ca6cQIBFNHJyentA
IGc3uFyp9WjmLZ3VVL7F6OtXH9POx9NS7jbxJC0shCunOoECdRVQpjBW57Fa2XkDqjM0z3zd/GwY
zSGJh1spUp7VSFmqmqnvTzu6VdSOxPEKUWG28gPw1H2tMFaj3BdacBa4TsSfjgWqPmhRrjiTXC2x
1kH1GZSnHS8FZdcWHvQ7TAE1uIZg1S4/bYSRXIqVBDNb6vuAqvqAGBGqemtc+Ny4Hm6bfKvR1vj4
e14ZFTIwMF5SdypI85022HZoSwX8MfQF73Cg7o1HTfK3jt8jsP3dw9hqmJyF7OHa9n6l1tFE4de7
RST5NTDGErGFIPJvWpz2/EB6krr+pkqPjXLwlAcTdZwoC7PVP3hb2AJUujm/nblUgJn1XYd92+Bq
A8pl7behOE6Z4g6+jlkAUhqQJv5ZCEq1GzYOPA7C/XnAgI2eNkkaX9bH8zCeDl4dPHU4Eyh6dYgP
lfe1naQ1XIbDxy975SJVqSMBMmNBc4nMtmqPxZ5WZDlHeR8dA007ahTTi8l+VCYUzGPMM3RjYX6v
f1kAF8IMhykWdjhv62aKmSIXhnQ3Cp3R0ZN9FP7tpzDT1ljeocAHcS/St1r4K9aCT//gbd+MPHvb
QZNTqTA5GSMS0Gj6atOhy0shNLcbRiEOvgQyuXISUu1lFcERpcM7Py/wnEg9tF5GOjU9VZT2aOT1
FuuGbWRyU2gLcfWVk5CaPmY+NqAKIJOzGxGNZiWULYFoMYx1PoDYA9M5SPjjtLuPJ/J1Oc5CacqA
CAJhQcSHnPeEwiEw4MEDEGvkEJs9DL+g2E14KEa7oQp7V67GI355gj43nA1rWJuSeiwNAwZo1WGz
UvwZCiQTitzexGOBwub0HzfJCEpBDIJ2I7civ5od1Z2BXp+BM6YbqdqRgHgH+nznUS6BG7yFK/oP
0mVs2AU1GiUKlKxmk490Y5gkAk7kRyhIG+l5krPnqM+eleo8mDRmg209fZkGkqqPv8W1LUy3mcuA
VEoFKHu5nVQ7La08CAk5LeO1DD1wbIQTYAbkL0OpR7tgaVlfuxBQ7RCaUDrlEWf+rph99h7Cjq6G
ejiyNXul2FkZfdjxeRgKCiYTNolLQIlr72lCO4eqiRcPK/zyPf0yKEcD0IqrIYem2Mk+1gs8WGU3
U701jha3Fh/446m9elQJoBJVIFN/X8KqyqbySoP928SgovE0taizSC3FmOGr4teYVkG1QxHSKOyF
oa9NMeAscL/gkUh0Zl8V45zI1yc0HaMp3plY9o6GaI/pqwCTiy76NmHb6BkLHY1rBwg9FPhyyApQ
bJxN8YAguoWlLFiUIjyKwi/hzirONfcftFhZPqQOUE9fSYvzuscwtVGbaAzV52CbQVShSrnyqbXg
Y7Rw6l+dSgYi44ciCeLwcuEkVd9Hw8gGEVABGd5o0fYnkRqOcrNm8vl6/rdRW4pLr6VJ+ID/33Fn
wZpfpPKUSGQJWnRO8u+SiYqSbK+0CBFltk0KtDQ7jdB90zvBP/x46V7dLUg6ES3iSP2OfdZEGuLM
+Ja6ZZeenajf1A1mXlF+DtoHFTfM9r85O6/duJFoXT8RAeZwS7K71W1ZtmU56YYY2zPMOfPpz1ca
nL3VbB7xeC7GGMCAq0lWrVrhD0xa315x+7AA/hBMsw1YwjAgXjL03K6DsGGslPgkpSGaFM2HbAzP
kaWdYegf2qB41qr/lC7SvAYvIOoAotL1R17SVpWsoaFrOMKhTo4od52qYjml5xyR2b4a3eQ9RNOd
WuuWRiG2MdMagMPwnG4axZqUDX1UgCCrNBU5aqpRtMGWQ6AVvla/lwLkdNVefY+b1C8soi9YlZyn
LPfF5GLuCzwV5uA0jNn7cYp8e2yRg08nRP4tvXVxlz7q/R4Td2tfwEuiscq2gPOyek9RjXlQBvHI
t6zlVIWY+Sy5PyzjKW6Kj4blq6jjv70vNldkaihw1ZYYg19/GdxDmZ/26uRjj3dEIfVQwKbvyASM
4Vln8SLeoy1sZV10zNG9gmvEbby6+lsNU+bIbImdMC/1Rn5Q2ty3ZuspipW7YHcTbD4ggiwyqC9Q
hOsZEU4dyzjqI73w2Lj0XX92muJ+yOoPxgnx7APmgDt53ubzccJYi9EY/J3rN9p0i4NuOc/XOO+b
wPHUvPeEOEOxfMDdaKeY34qeJJTomwjVmxuIPt3kBCoQGwZvs0OjdOeGOJaYf7WtChTng5xbR0PZ
u3i3FhWbUwy6GSCtb4cAwbQk7Bu+oAEtXcXdsIl9OZVdJZAPJc5leaPiCrAHit5clvYdX5GxB0Hs
+sUaqL23bcSy+Rwf4jr9JAF5icb5JFjyRZo9Qywx82AnVG9eFEDZCCXMWhjyra7dZU5CpKdZNu5V
r0JmM/yZLZ8VFcYgLHXIi0w9hgyrJ7Pxuuk/pI8OCZUu5L6o71fPXNRFmhQyF3H1a1yM46iHhAKH
pjHYSbwlimmPlb/1kh1AIYzqGe3ezJurPNPVTg94WkC3jUSukdzR3Hlfy9oll75MqeVOxn9Kz+kN
oZcq9pW5zh6Bb8CDDoFlKnN3TlQoLqCM8xIKaIS2o9yfkyx7Vmz837I/nyGTKb9aWhznV/i5NEew
GrctdAfhA6Uz6t+5P8+niEibWSlf2zzo6OSQB2nhOZXCA2Y9OynQLQBJZOsk66AGYf/cCEbZxqDK
YaTx+PLCMtrFCPIz5bb1nAqGBZlt86Vbwo/SLvt6My2gIy7oR0Kqap1UznrTQRMDGVpaDykWa243
fW16/AabGrV381IACXZKZ3AJn9/evnpeOtHrMtUBU880Ec+nW2RQpZAYLCHQjzn4XMzFR8EuEqlf
KAdflOob89wPOCQG2u9piT2O5+85buEjNDt7YOOKIFIL7NVLD22dncxtZKRBNwGFNhgLtExK8uK+
CIO72kFYnRl9Ve9hsDZyeZYkJRLDLqiT4ie92nVoBtc12BUSbPKNKQ3unb5wuwcEJ+92XrK4blYv
mW4kFBIxApJvhBaysHecvKFTJ1tQRRGTlqFp6q3kLkiehBgKqxMy1ogbZP2eQuAtjJG8SzbBiYhB
EE271VUfOxLkrErhKbFIqnPjAvTMnbrLWMl/T5P95My/yzg8Z3b0CFrqUzdUx8D++fYL2HzTNEEE
KkponKzOt2MmykKXC/C1En1HUMfJ3qPj+qBL2j9vL7S5i8TQFF0NnbtxdU90ua1Ik0kMKzGxcyUa
svLgZK4yp37bJbRYrMHVTACEby+7DtgCBiHSG/4UWOv1rZg1iip8LXGowvtRdDcCE9xLNhx0K/Uq
JTnNCDfJpFhvL3tzLf67LlZoKAkIeZtVmoNJa2/riYxaRBcfQsGXjyMvxBVSrwFCCQfS+kk6tcD6
Y0jSUWvsHNqb6CF+ANq4bDCgm1zPq83VyCO8yEEbfDMHzl0+lCFCTVLsYfzoG8mTeS7q1FVqEFop
EV3BPib7ZIIiePs9rL/6y6/gF4DeZIPdtNqaWFYlO0Y0ozbHgwRKOOOKaOT23LbjWamNI77xO0ve
xOyXNSHGYIQH8hpV4uvggdcn1qONPfhJGl8EZnU2PCUN3zHY8TLU35MvfBfXUv40Aft3XYc2FsdI
hstxve4yN0wNVd74hJCFtkSHpaNi1DC1C4IHIeYnRKiolU5vv+L1CX5ZFuYVmxzVXWL09bJjUIeF
BWLTVxvjIuQM+6L90LU/o17dG2uIJ3gdLMVSNCJgdrLSbYtFTeJSq7MZ1Rc193HjxLaoOiG78CQo
p6X6uxzld3mKapPefNDG9j6td3u363j970+A+K+wt4kkq5csdWmDdcE4+sVv3MPuxMKNStalyE9q
/1mtzNYt9fda9PXtl3wTq1/WpUUJyEUjpzdW4YttqmOaACo4FJ5W2ImPWc3kLLuXux9L4pwYF3gy
Ao4GA21sfw60Sj3qg51TvRXNqAz/51esonWq2kOUqO34Qqp/YTPUy6lMx3NZJn4IRkKI9gno3M7T
b7512hOkguTaN8E7hfNdaVMz+iJ6pgBRhW5YM+ngbrpjmafvmHEJA7CTnBU7m27jkXE2FuhophC3
vRG5ktoxNQBtGvKEHSLKmLHnyoV255hPRhK5JC47vSDxEle7nBUFjgsIFyC2VfKxWG1KRhiNfjYD
qlr090hf5yg/oZt+sOK9cLW5GgpDOCEIzNy6AO9J/qSgYuogRBGnEYEzHc2O4r6Wv1bOHnl182WC
BsVum8AIAec6VvSxWkVhSGjs1f4sShjc4g+TFXugApD/RO40qL/b2Z+qMXJ4SOdI3HFpQUVsnUUr
pc0Mr5a4BUDopopxbkuFD9fvnI6tyA+gQjSeBQSS8HD9eAlu0JjIm4Ovp+HxhZaBgk5txZc0oTA1
gGoZnddIEo8s7dw6m28WmSadIf4GzyiYk6WsUuff4B/0z0IgKivzezhrOQ+b2vAI4j1BzY3blQkG
tzzCHvTv1nNXyQmlAfDf6AvWO7zkSxc/WWZ/htcksLPOf8oqhCQadT5qfXCbVu1orDnlMmjS0e80
XI4whxP4rDouPybTfaefqkg5CVHPmJveSnsSLEQoy7uitnYmVptP/up3rK6ByY7ilF7gv6yJoviu
TV8jzE+T7utUIMm/O/bVtmLCy1gBpf/bPiCWhSTqJqfUSKZ3og84ABwQUO7UkxTjY4lkOx4Op0QH
V4osVdBkX1JT3dvfG/cvcG7mzkLm4BY5NlRjaMAVGfwuiU+FMRyEG25UmAe1lHyMENwgkQ4x2TXC
xdge4NDqvn0RbO1yaCo23VAwFZSD1weMlBaWxUA6Z8ESCaURAQ6K79aTlW8xkrEZOXxh70WPrUUF
lB44jmioraOHXYV6XSz94GtK54mCMKJisE8zFq1KDnj4fTouOznVzYhYRCwEssFIGahTkkleP+ii
1q2cDNw6jCc/ziW1WHNXJyrGaKMbDE9T85l2vpehhZdZZ1T4XNmcTmhCHCILW5nmvY1TLCSlnV1/
0wl5+VkwVMmmgcGCH7v+WXaeg4uMjcEveogF9rlWP/TJOx173qqCukpFIz8LRqPQRHr7y28dOO1/
V17zoeUyUTIs3PgITE0Fyb0O/w7in5H6HNLgk5rd+mUj5eADMPrG5pyp9HqrRYUSI/syUb/E+p02
vhO6Y/1I+TQenC56DOZvaL24fb5Hn9y6j+k16UIuCXuPdf9dz8J4bPJh8KMeBDeSWgLkEZNSNUH3
qKTB8e33urmcqaPQxIkWddL1Fw36ZFLHqRtoKBqeJvVeieyao34yisyt+r1++OZqUH4xdxKp/Loq
TcMmV3ukPP08iU5Shx6ZoV7QnwLNS/KhOI9vP9zWyRV7FQyt+GP9Da25LtUZ22i/GJg+Q7wVs4y5
+wFhwJXgTYQG6oLVXv9985QA/hdhiiBJ3Lh+p0nfNpIxKgNYr2OoPQUIn0S/ncigzJUO3Eoo7J1k
/TS1zs60aDMBMZjfQbaBVn0zb+gDp0GBjvM5yvTdFf1OmPuJbsOSBPfa84R/rd7pXm3viQhsHE/S
cvplgDoRvZZXmQ/5ja4VLUqAoVq4qSEdJIRhW7kG4KC4XatfBAPg7Y+7sZf4pjTBKQmExLa4Ml/1
6Oy6i221hmZrKLXXwxxSm+QQdfepZPqBvnf3bWwlUMncvODLAK2uA3IR6lPbFUbvY5J9wPbyEIr0
IjE9oZOlnRiWeb2S7Tzi5qLo2lBwoatCkn79iFaf5rMD2st/b1ndQY1plqBsFFLKNxPKhFJ9/P32
O93aQIzEXmYZDOToJFyv2FjDMpHZDGCKzoP5U2BwI64SLSoR43pK5KfeGk+gvf7LsoC9GKMA/L8J
tkGoD9oUcmJkTOVLpuAC1BCM2f2UfJOydwyrMNMe3+EH/ae9fW409B4ZIClY3Ks3+qZOYndSZxOR
FHXxhW52E/jqOJxoH5zn5N52Wtf50Q31qUv30P9bcYK6Q8jec8vLN7EX5Wh7KTA1fVGuEcnskBqU
Jd8cKT/AsIebNlFpPiWgCFEn/fPAr9NIoR1qqYC91khNqdMmtdFTQnGTHrDAvnDDvkNMeVCByKR7
Ij2bG4vuq/ADE0zJ9bVmp6GTTFFFfQKjuAod3w6BUMOIUpYPSfobpoUSz6dl3OU3ix27qqbFxF54
rYK4h298vaONeRhDOL6w8Uvp4IS4bSzCSSO+AG1wmdkLPW8hBCiClIWK23/Y2WBwwUEBvuL5V3cB
PYvJlJqGna0ZmEKaXjyC+CKBN6JvYEyQ3DNQjAyx3jV22ghbLSP99dIiZr8KkGph8sKBpPpCKDRq
Os+xf4x96RotsspdfZnkswnKzi6PPRmO1r/T4eztPL7odd68fTQYuZOIKzci4rPT17Wu5+wy5KhM
JAJKqTgN8VFHRFuPY3A9fpRfBMLETMyLWdtf+jI42+XeoHYrkgohbVQ/aMXTqbx+Fwp8rKHSy97P
kuFTaQ1Hm7pxmu9sTHyFfHOM4VYgVXuPv5FEgnOnEwC9nq7dukCeNA3XdKfrkQJUL7IXyz2833/K
Fit7B7MVBKvkqDsv6V4YF1nb6rWz1Wn+G0K4gNbH9eMCbUrBqfW9n/TGXafBZIBAWpuf8Sy/i2O3
Y8//lZudN7XZXS7vdYS3DvvV8qudp3Ullu0mtjpzalzkCnA0vA4HCJ7cHJ3xw9xzifWtW4Na+/P9
xspikiT6w1DBrx88rRyrGlsaZjHAg6qA7MlFuUDeqA9CFC1O0WmVpCOgtUNcPY2fc+mTtOyxwsVm
Wr99MeuhGQ6LhF1//SOyeIiXJgl6f0r+su1/osz08pyGxG50Ee/xZiHhUyloiQwRV+/Zjkc5daSp
9yU+sxCHD4L40iLQpFqRKw6VwTHbecNbWwujReGJRyfghtkqFY1MRpIMvlPhIzoZrpCWgQF+N8z2
0/h98qwmcgvdHZPkjvzt887yGycKyRWNOpyaBYvT1UG2U7R9s4yDnErjAb33cHYey7KF4VwjToU+
tN3wP5I2e6O5u/hGFAHgQrYAwYGyfF1PNAirZenA4vUQfY/a4dhLyY8pLj5ZtfMoRCy6tDgMS+DK
UvExcLp3ee7cK43lhotCu9rA06J7Fzl642n9I6J9e+HmNiWmBwfJBDKCqOhu9kMd6uPQBK1v8hmw
BLfQK03b6BTgl9BHkbvoxuehK56DALKLaX/Gyoi/+1Vly0MXSl9F+GXEslOU3G5S0mYhtsSICG7f
uuaToXrnk6a2flP+6AkCYzQeUSQK82fVSi9Jnu7FgM0FwY6CUxFNyTVFYpzZo44ytUL+IFZ+WJ+H
1nAFstEoPg2qJyTqSD78xQVr7zIDRgFLDIQHN4nv+hAoBffjzq7Vbw6qKB3+9yetdq3CODsOxrH1
q1aHpWu6utpT+yI/UBuujb9V3tZnSv/HEKMJ83sSoQgCqCEz87udX3J7fgANi2Y4dwAjuxtAYboo
ldkpDWIYhpsgX91WvZcU/IoWzZUYSZ+yOrdBfCCIHnfWvk3FxNoaGFdRzPDfdVzsisWUuk5t/Kz4
YMgf++EeRQLFPjaxQm6AuFp0X8R/S84eTfz22KJATS+HxBOa+k0DLwT9rWdL1/iOk7gWcqRNSXes
4fmHD7VwDAop5ca9yuJ2G7Iq4zquI2EOv+aXggEzlVbPG8ys//VW63KQrsDCR+2YancGZoWWjhcP
u+D/kg5GBB00p/XsgXBeQ0QIo4PW7V1PG9gA2gOCxg5wC9TlGgKpyxJ8tSBsfInks85pJkfji23S
NIQXUfiYhHWxrlWmdy9TGuvHzla4PRAUMKCpoFkTpm7m8nMnGbMaO7BugXXFHTyLS4JMSfksfkqO
7MWgpEjOGG5AJ1/kSQLaJRW7Ommigr6+QbHIVrGfIzCRnBurRMlJm25sa63xE5mxavvUZH8heM2A
tcZ1HFHw0O0IWZ+T9KA7P9g9b7+G23jN6kREKm2DALFGNqlynwVVajd+ZAIso7GJmujUPFha4cZA
Jd5ebAORwWrIgHOBAekCbnR9/DI5Das5jlu2fvPCxyh1JlGg1+xwPnW4ZjnKRXrfhLQ1GtS0szvF
yu7RUd8LhrfpkQE5UYAUaMox41z9DtuY9bKc4R8+R+nyUYJnWyKp0FgAm1HsFE5DAkXgwI8SKYyF
hvMQSIchY5jV+//svBSRi602AL+C/pFArOJ2s9oAdmHkaZCGta/R0QaK7LYPCjDRPPtqh39bVeqW
de1mVIvVOewR0e9d1U12TT9ukypeyatfIWLJq1JtHCTu35n6o+3v5ywFofs8zI/szM8NkrrFp8YG
6ikZvqQnfj60O9twIz4K6hsADuxWUKQQh/XV6nMRKMugWBUU68YTLR89wpmLMVoeG56KpjMJ3zFQ
v7z96jdXxaYaGWXA0Td03HwOk6LsjMqP4lM2obTDxxciYMLRp4HgKCFZ25g70/yNoph2C40tFhRz
rDUsya4GCXwCsc+2vtd34c849ePo4gyzGzcVwmO/5+ouXR5TTMd6xdp50VtHEDQYrQjuI5jI6/KE
+8cIJa3i9rVBgFGXTE+G/iyuAFEPzth5SxU2J9nzyCB+NpF7FUrmFG1vv/rNt8BeB/RHFL69AUZA
47GWZM0LkEYM8brBK7iF4Z14Qj1YgMTEBSkGeejI+xUamUmz1yh/6SauDx/8GgZJOjfSjUBU4mSF
6Uxx45eKjoXXpQLAApC5+FglHyzY9WZwZ42/ylRywWmiRvs1TVsvnx+6Z1PyRs1y6/ipyiaAL3tf
auPyJpUW/h6gfglSqzpy0vNMsqFQ+w6DiXZ5Vk+LrTDmfCZtbVBA2/keGxeBSBAFIZA8havo+gQy
QpfGSilrfxzqD6mzMJ6QgRZnjfVTnfVfy2Jg5vjvHS1yhJybqFULyo3pIKXWfV7OJFUBXZNR2ftp
GwnjC7mZd0hpQVVx/dMKu8M8elJrv9GW0zjiJskZFY1vKaZhWoau3kHCGdzR3OOS3+iYQUYSQ1C0
w4DHChO666WVvraWSV1qOvuduzwlJQS+ipuALu2MnJsoPCddyMolnkNHQ2zWpEVfLwrPRfW484k2
3oNo04o8AbAD9e/1j5mcGaRlbVb+HE6HMfu8tJObKerF1ueHPqS3B/oorot709gjjN7wpHgPYuKA
PrNQTbihHTXljCVUR3xWrcyHj4wi5CXDCSnCAAOogTBNlTGmxWLEF+AdGt2eVYKrmR41Mz2YJJkW
WtX9Tyk0/Twb3jX16NI92gsqG/c6EUXwokgphS769RsivW1ViHKV70B2Ycblau3oRiGIAPtj10uH
Wcf5Rip9OX4YzOY8zxDmYxqheIQmTIxmXdvrgG5kmVe/SFxBry42M57QBZ9trhgYvQ69HyxL7OxS
OM8m1U8HjUoEPPGuONaz+dySfCrlf9nHkIDAC4Lnouxe7+NGTnItiLndu+b7Un2SOj8dnoUGXksk
mYbOEztZfDUBxa2lDGsc8qCINoayV4JtfSO6UkicsI+BKq2OlDwGeZrIUe13esqt63xpSHqTrHgo
+w940JzlKf4mfsk8GF4fPwscjR0UL1YGgnMZ7vbHxbFZXQFQZrmLCbRkp2sjidmIx2gpU844AsFd
7OU2LJZMDZiDnBCGQ/YbOV3zn8F0YrfCmWanStuI87TIqc4IvZQha42BnvRbGTNOtVAQHnSdkbDh
1lA9kLo96KnmR7s8qa3Ll4sFeTrawjoESFGTvNqVrW6a0qJp1Yuhl2P9ZYWtJyC7I0ZRVWN6dpWh
sXA/RuXRVuozb9Nrmh2y8gbABA46LQCQwpiu38TWIV8aNEid0q9kkwHEKeoTv3bnhVAK/K41nxoY
NgwFvNQkLdP7gwAQC42HIMF0Mv5d5f1ZCbq922bjxPKzBOME56Rbrd2W2SbE05ATW3TnzvpCt/GC
wD4+J9yGDt09uhRdFftT/2XQ1RfaE/Mcdz/obn0lgbthUwoEwQ1jvkEpZpLSpvIxQfW0rvMkKz+1
p7lJ70q9O1T9YwXUpsDVK8VSKmbWvudBvlWn8xMYT7JZ8DjTVhtFXcqJZD+rfF0d3KbI70SmtmBS
O9WIQ8ExM2OJulQ6xk3/IOyWK4gMb197G/GCNicsTPJ0MU8Qf/9qrzol7c6qiCtfLgUSpX/xpZ+k
1lPnPYzbxlG8WmqVaGjlYAVWxlJO/60Jw/cCcCPkj50xPBQhAXH59qfPhocDk0+OAZBCemLXz5aq
vTVD3Sx90QYTNFBVkY6oiGOut3Pabt+iWEnEf6jDAmhzvVI86HI+WEb5YlMBOFPM/2B7e1Kyd4A2
V3pRXaeYg3Ky3jJSlaZl15d+QRCJVPUyL+D+6c7r417zYmPKw1OJDhLzLUSz1iadmV7pWVvMpT+i
rUk+1k7hyTaySwUcLeDSEANdZvluaUnu219ud+nVtjSnGMmZfiz9tm1eGLxLSfO9AR8n/2VMuttq
mVsqjhcSMnaWFtvw+sLiqWG0CF8y3LeM1RuuKyNRhroqcRyv22M3066yajefgDO/sxLnoNgPY3dK
m+HBwAxd4JrsOL/Lc7qNOEnuXF8bIYJ5poBtc4cBUV87OcgS+KYRg1YfsEY3oSvd5fdSfOpRJRcV
pV5JfmYgqyLgVTXG1bvjINGsWb8OmskCqQadgON0vbXTMuvsoA84RNNnh+Z1PXNiuUGS9EmPM6Cw
DIegJ1ZEq7HfU2/Z2u0qAkxcpWIbrkE5RqSXVY4mtd+knGCdlJg6lW6iK3PAdr67+K7rBwW1TuIk
wPKM81cPmkbOqILGRM+acpldL7UXwWdqMf6mKyMSyQDF50YhWtmeQkU0JTtggpvHVTXwgNRhggFD
eboKIzNXAKQqoDjpEB4iXrJoHDDCVygA3n7am66YWAkBAOwxYMlr6xadmVl9qSVm4beGfMKa5KMe
4u2j7kEUblpALCPUUkCFKOgMrdsh8sSwbspZZpqYVUbFOTZtL0O5apCde2HnVKMdpiV7mMfbwlKs
Sx8IlU9cxW/u9rENq6hurcLPJf1iHsqqZULce7EpHSJSb4m2u4qjT50lHjJMlzHq35HBHyK1x4l7
b1p+c++JHwNrHjlO8Jfo81xvLCmCRmZKUuEX4UcHllhBsA4LVMTdPP/0/5FibX3b1+utrr0hp1AJ
nYCHbx9RwHRtjieICb8O5pOc8tQcVavtXCc/vNS1YjAWxQcnPWjlzja7TbJ4dtrfoCPgD7ALVnd+
rZUlgqvEcSPRXWHGUhSsrnXJJ2VeSvzLsjtrzu6WDGpINSgf5yF6l8no5ZfJnvjo1uEyiOk0Ytn3
7Izrz9AkTUE7ipszoWJti/ggbGwjzvpQ6juPvbPUuu0P9mXWUdEt2dq4dLSJ1zOAEr3uZDcfULbX
YgSFYjCNlHWBUxeIOyVtU9I7QB8uxwyGjdUVxV/yjCCCXnyO0/qRwIKVrfY1szrbC76n8/w9B92/
RJJnmdFO///mAhXfHFdWOgUCnWSvboxICRxjKbiyZMnwBDSp75Mfc2/9Xkqs1bF4ejuUbe8xph6i
0yl0Rlbr9VFbJP2QcEmoHPM+PlQdCsk4tKFpcKi5OMaSLjd7z3E+F314GEz0hfbgo7cXNU+NABfd
G5B+pJur6yOGgGMGJmmDJD0LplXQHNtpcUUUtxEaMlFTCvLCDY17Y0JeQfm88xZu2lfIuDF8hZqE
5u+th2mbxqWBTWUJBrk/VyiRTK0VuEuZAMILHvTgQ88QrAk0P4yWr2+vfdvmBVeJhA1aVSzOOFTs
0VdFhMoYRSqHIPfb5heuMbQuyexBS8zheFSl4ZgIrpDcHzNISoIhRTMG6P1BUBmLoQcNxjSIg0j3
626on/PQdMvx77d/4y0W8+U3onkHfFpszNUMJKVBPRUYAviixSmkxGUHpiF4EqmlEy/pnjBzFbxd
3UixvNkLCVv7Ay1zRPcE/FWcj+t3lC1lbbcd72iKv2AN5Yomp7B+S5b+mMJuUBHfQ338FAbRSbY/
SU1+fPsNiGNwld/wAhgCkUVSqRAEtesf0EXpnFaGxQ/Qao+Z5Ccd60QN+6a3l9l80NfrrF60Oseh
3Il16DFUy4hSE6SakfHCGNA0TL3WwSM7dp2MIC/aDcrefbv5qUXrgxGoiS/1moSogXiIokpnzsJ4
rz6U2aHXjh06f51NOkczOcp/j+bimvmek/BGMGbSBUUaIimveY1CrDtDHww89ahrlaM8RndZavgd
eUjRpDu9z42sgvk6+spCQZOpwurMoT49m4Qk4nosfxAt+5DOCRUax53rnnZGXOys+HJZr3eQTTdJ
QN/QAFJXX3YJltmKaqx01Lr0EBam65p61oAwDdqKCdBXldaqmDPrCp7FYUDjJL4ISDmoZzHij3WE
xvWdem0jxeQ9/O+PWkX/RY9KCiC2W0AXqZ16r52fIo70hC/MC+wU+Xqn3ln0tj7lML1edfX2tbTK
jUW8ilIuXMMGcEQ5vnxT8u9pMLtwYN1kqVy729Ea3l6XTBKNHjpGN+ietEgVbIGRHKjl50Ix7kxK
UEEX0EdMYRlMBPrXwY7gvOxhSjZjPHwXJBdp/oPoWL1ns9F7M5RYeWGGHvKCCyyyMUQIyKUdBVYx
QbwbO8+aUeuRKSYaxeuSswml6qVsggc8RPqdAfShjQcEWOmKM7h4O/jceKHb4ru8+pWr76LqXZLq
miRMD/9iqlfKd+qk0iVATy0GB8EQKTBUvzurc+nmqczM86sXThEyQ8EhsCQBXp2kf8r8ndizgqe8
JDvZ0VbCxk/UUaugR8yMWBzsV5dlNUN77I248Cth48bLXEDL2qn63sQEVJTTMUiVPst8ARQSXi8C
wTRPnCyNk8eAqIilnbrz//HahLQlPQbmxavXlus5znZ2Wvj2Fwy2T7rJ2ALo5UhGCZJK/EBxtGVt
OGLmJQe1n8H/W2SuazM60Vh0BUcvrE2vMR5qI/3R2TQrRzk4qN3OyRO/5DoGWZg/sfsx/BFtgVUM
kiuttlJTi0k17mkv+7peHnXtt+7sUXNu4ysLIXIN3UkRSu2rz1RLxTThAhv7ViYjy9v7Mo57UYIu
ZsPQYPHGwNrZvBs7Q0jTMz6i1cLTrcmXRmLaPZMSTHzM/H0MbC9WTX+I6lNYz7EbWMHXpNIf7Lj/
nDbFJ4d2SFeMd3IdedLTXCj4/uzR+TZCvmj8YXFDUwSVmTWJRC3aaIrSnJ9kMcyb5UNaRad5qb7a
g/4pm6Q7U07vsgi5JoR2FNVtleavIAo/h6r8K1TdYKZFZ+/l2hufhnYC6hxce+CM1pPaGsmdctTG
GL5u7EbYBfZy7inTY1d3vpEfdGlvwc0vIzCuFLF8HrDn12e2H6ypT4Yk9gkuMP4WN7dx2KTvh+WX
mYAmSgJaHNFpAOfUWcZBF+1R0xh+gyCn8RFqRyV8b43DXq51m9OhPGigAC9ECZBvXQXlnlJCUg0p
Qjajusit/i1R5F9D/a0Li0OZdE9xXR/lvLzgfBrO49/gcX84KCNhevALqeC3Y+/WSxLmjcLEUSAq
1qh4kEAtip+Uk/LCzoyah1xqT2zozs0xOI4qT69s7sU09Uzl25c6Kc+LmshumzBtiOziROG4Bwzd
CGxQnxDXpgGD1CW9oNWHY8Iyoh+MfGg5nDMZjVmh3ler35oUIZcuDTnbeQNotFPdaL7Xh+W77mBH
UyrFQUr689gEH1r93Gr2V5NyupEBU0sadTXsB3qeqQraeQ+Av7G9wXdDwBZezQADVh91GORJHkKb
31xp9z0e90O9fJmV4DKqANJj7Vc9Wxcl1/5x9OhTVmd32iekO991TcEwfv7dtU3mlfMYwXQzTjvf
eGPD8dsAOEHko5h5yRJeXV5x33V5ijiCPwTKfRmr7x9rWX1Iw+kLJJVvmgP1CTUovNZ8dcJ7IYl/
5Pp5lOu/kU7ea43fdKbp7wlJIgR1GZ2Bbrv+thkymLHUIhu3ZM6XuI0eUej8KgzS2vaD1Wj3cpIh
oo+Ynxw8CqjVzqsQ//zqJnrZV2DqgLjeJOCqkTlyUSU4Ici5jygRkkhMmFVsLxgepvE/Fso5ccSt
qSTHuQ6pe9L7xu5+9ka0x9q/rf15E3QRLYO6gwJk1fGjuQqDpAuRrUU1AR3n+8Huzq0ZPSZL8VHW
aQE40YMd0XkrZunrznsQ//jNe3CYEQmMKwnEqq4MgVLJTChQ70MeysIiXiBOWxV3iLQ/kolFmHHM
zVNsnApN2/kIG0cF1LcOvlC4utxM97HcTEwptwb4wFR1YXa/lKPrFBipJPNhhIjY7lrEb1SXVPD0
EWDT09PV131EutyVXKIc7080DYQuSlrgBYkBtBrObu3AY7WOopvBrrzLpZ0H3qiuWR2AkkhyLex1
VmlJr+fmv26uDg4rrh1UDSwHa3CHHjHffsaorDeR2sWbQpHrv+RciEUUzP/nnUhwW3aJPgae5vSa
BNpkFViHNpkkIzdH3w7Kj0BdPo1R58tBcQjt5qLSfQPmCeDfaHZumVusFKeewQXjBAFxocS9PvV0
cLRGluzxBei02KSYaXmo8vcpXd0Qiw4QLf+0UfxZ7clKTeexW1AzNRjeRN3fRaV6Uph5RavGHIUB
f9jka50NPw1tehCiWm8fja3d6WBPKGQmhVzQKpArUt0vtuTga9xQExEdxji5DAhKZBitoutpJOlO
TLxtvfJyXq24ylOAo2gNsAtktHQAvnTeelYNzV82oHCRjv/x83F3AuSgnQbJeN32MztTmuIcocUE
t8NS1S+ljn9m7sLxPimmc68Ti99ecWv7vyDLmWhTrNy4CndJvoxKh25n2P7UEEMaUoWrPYbeOVzy
ZyUk7crUD1ZVvhv08pG52T9v/wDxAlfBDhg3o2FUW3BZkMUHeHX/2RJ8brVAUXMp4wu52bvQALxj
VXeZVR7fXmpj91AkgpyC8QWmeD3pz+uiXbIZZXCrTDyhuIBn1KE3JT9t6o84DzTxHmp4o8aHQItb
GrkbXUJy3eunk9VpiYaJt+vAWMoYCVn1uUjtwhtCNB1RZVdC464sf4Zp2pFiSF8npNk8nFtcdrg7
0e1dKhw8YlOjtdq7Qa4bh6YMOze0//7zl4NgD4mIaKneDPiiYu4rlF1G38Lago1ypwza+5rWQ9im
F4tee+78sRmlmN6R/lOYoSig3gyIw8HJJckk8lT6cqJkvq87/VJNqZsG2THS95SgN4aYrAc0RxRe
LLlmlkdyh8VvMZBgaF+LxDoWance1e6ooQxVzsNDfDbGL2bulYXsZfhaK5LszjGFNwz0nai7dem9
EKvpnAvRz7V/S1fZMnrX2YQ0c4IOdfmQaV/bMPs02WcsKUCnqodat06O1P3EWObPa36yG7JN86XZ
uaa0YThlhKVFhlEqyUXIciwSfr3NWW/3iBIvWpbr8/2iRw0ui+zbWg0Jq2mIy1ZIEVtp8dGpp3eN
qR8au/kimh2SPRxVJ3lMlPhOm6KzWg7vqy78YHDD6umxzMonqw0eWghoXfK7krMdlNFGdGfjIZb9
74+zV3cu0M6oKIIRKd0xPkR2fwziGFStBGIeBf8i2UkrxfW0fhe2cBBEtpgEe83rrMqSPlWN1kwu
JS940cDSPUjnO82nrZBKuwPMBSKyUIZWGU3SZFXdTkgG0nWbLZ1ZTMe8FAgG49m3g8beSquPi3xD
lCcd2aLgigoWmGPiomwgbW3svLqt2P3qmdYD4DSkJhgrVhpK+Ogoio0KorzaAJiDzhqc/Bnl1rcf
bmMMinOFaFSJ8hve3Sp463nFZDJFu03gV0QHr1QTz1D6Y6I6pxoOgf3PNL/oSxYzIBru5npP5mVz
x9AfEVK8tDfXukhjTM7mJMgxiQgcAkmflP6w7ya1dQ4AtP7PMqsd0/dl0eG9DEOdvnMf/d2nX8FD
0UM9xrvDpI08V2iLQC1FnRRA9erMNXkYDZ2FXo6YcQgwvsXQ6P9wdp67cVttuz4iAuzlL4dTpFG3
JNv6Q9hRzN47j35fS9jA6+EMhsiHIAGMBFnDVZ9yl7SSdpJ237YT/Vwf0ZH/rofKW0PQiHaNAp/2
jDvldGgMjD2qNVHWH3XMY8VsdlN31KL8Q4pazwnyjdTrt2pvv65spAvTC3Sc+w+gBH8towAo8H7t
RyafLEQl4BLQpBQU1z7FLrN7QyfpJS7/1En63DjD98zSO2g67hCN/0rSdKQi9R7qyY9QtVdynwtL
QZhJdUlA4c7l6tG5tqp8JOFOabDlzvRsS3cpsgtVbLxiu23FvttU/crbc76lBXiakFpBboL8ehHw
JX5HFSZGhEp1+p1uvavc9VP+3/uGNJNgq5EXwlhDx+Q08DJiefQlXe+AO750w4vTIjsof0/0lQ7e
+coyDEhY9pPIX5dl/knSQPuqSueBSHAbqXbL4h9aseV4X5Vrn3ShVSXKgNw5pkhTAbWdflNhK+Vg
zxUq2VP8IKc18WF3Nzo+ooafnUXhrHDcNnpXAW5c38Dn1zwDU7lHHIBSLYplpwPnmlWNfo8gUFf6
rikBs5odV0936Wp58cJ8Cldyh9CEYZRlT7+XczXoVcRICuUmHn0AgT+a4pnGWJ1lK/vw/EXBrAdJ
VOCBou23xOLWRQ42fHbIsRMHts+nlmGUPUiu3R2irMI2a01p5dKAuIEjsEBlBWiJmOW/Mh0K7Goz
Jww4Jh928DiaP4PQg6go/G3i9+srdmmvqIgT81lf9Ct5AZHTnFnH+Mlu0Sj+8VH7z073mbW3SbKr
cE9Fkq37eX3A86uEDUnVghsdUggynKcfF0opoTdgKE+vPqPxpUOqSsYrwD/4Obzw8E/jrwQ5F3aK
IBqIg6CJxEr8oL9mMzb6Ns3MAKmmuKEzj7D5KLBK/l6bb2CjXv+6C6EA2gvo8lOltXSC5sXRqybJ
Kcsa6S8FX+PcSfa5GSGlXh/MjKQu3vkjFXfD2M6Gfcyi7mG87/Wn/8tvgHBNVCfQrMu7ps1kO1MD
ZGTC6GVo7/rR34eZvLcif2+omTs7yU4urZ08JcfapYejrgEkLlwDUC7pE4oqFUoEiw2sS9Qh6zju
vDrP3Sr93ZbvYfUy09O8/qWXllZsJt4JsiN6ZadLm+u1plT+jPJUbW+CJruptTfFTHZZXuyK5tv1
wS4kKEAXWVSQLdQfz2Bm/phHo5FpKNTU1kaFKhgoz6M/unPzbFZP2ayhsP2zsClKBD9hHudzth3y
Yava/6iswHAYnJ+6Gq3cuF+e1aepAjKY3LZCaoEjtawE1VFimLke8X7Ft3mvuErwBFECO4jXwX9v
1DugKm6qoWN/6Nu3efgIpF1X/fCLe2zWOvm57J7f+yJzx3FnZnu5bF0tetCn1ezuvGPA5PE4oGwk
qPDLYC4ZjLxL8KTzRuNTKYYX2CG7LPi0E+voOyNyqM1xhqws2e8TBcPrK3fhPj0Ze7FNhmBqSmXi
rUhz0TVt91bf0EZ/U9pyN0JICdI1kMrlEZFGpYpEH3tJQ/Otuaw6n841Rq9uTVOLMoMbFcjb9ndG
g/V7Ia/sg8sjAvZFfQSJrmX8r9W63TvwVz09HPbsw7l7w/x236PjnKH+4Y//Xp/TC9c4c/q/8Rb3
3BTHdWPWqKDNKRdar23wvANJOCMXHW+Lz5AGxJj/uj7mpbeKqjc+oKgPKURSi6u8JTafYezyKqnY
nmm/s1K7kf1kY9T/SJq2G8ytIc9gXNTDysCXdq8mMgKhoyngvqcXjZ7CUJAQs/RUIl0ZpNNYyjDE
/qQD4IASPay0py/NTZpamHmuFWEura32VfYUyd0ZtE1t0iamms3oZeya6XuuvIXOd9C2bfoQa2t7
90LxixuFuifcF3SVAHucfmxe97aVq3nn9eWjg2TJQA2iUT5CbZsWN9m493M+1gw3av+jptmw15KH
SbtZmfFL+4u1Rv4e3VDi2MWMD4kWyxBQOs8an2pV2URNhEEytLz3RPVx7NI9uXwxTTS5ezf1ZfGD
IAopqKOVrnmwu9oNIPJl08q2v/SyoZBG54XfRoN4MTcptqmBXxItRcqrSICSuKOlrgCrXVNGv1D3
YxkwRoP/Q8p1Ju+ohFKQ93RaMaL9J/oj2AQogscJBFKK/vQVi9bL5JdxWMlBL1SixbiwhUnyqfB+
PYN/xUtOpDbRGPB4h/2mK7Dh5PKA6HRQh5vcvO1+dv8YwOyKvSR/UAktoh3hlPPqADSQb0PTW0s9
z9m0wBp4MEBsEeUT7+un21GCNCShM9p5anYcAw956a6YcR8I79JcPkTWkwo1qnF+m86862E5p/ax
QZrNxyIQUdJyZ6+iLcSIZ08uNUoFCisZ8TL3aMmvdMSFCG9Eb3nQ7syxuhu5B3F1a9w8zm5k+SFQ
3mpwMrGRubGU3aZp6pqzs/KyXQw32Rsib0XyBP3k08lpQtVMSVmYnADFyaDx5GCgD/eShJmbF42L
VbNnSMnG5g3qlNrVbstg5UicBWFUKdEz5pETgrdknac/Ab91GkPZ1Hq2roN7YNyco6gnG5kOwUoW
ff69YjDEnKhFcApxOzkdbAraJqjQG/Py0JMooinfnebfyr91JldJtw3YtNC1sIbWaYXJK5P99Yae
rPticO10cBVz+QATEr5Uue2i51crcQXBu/aG8Nts3c/hhpLtpma2pR0KBJF8P9jbMnW19Fm2N/Nh
UmO8Zn+28bCxAtdSSbB8dGuLTf5bTcJNZMcwHJUD5I6dGj6V82PVvibOcyenbqej3Vypbl+8ylrm
4tSxwcR5k4fpRpvLjTI9K9k2sLap/VPvZLci1DbQQBw0N8BqDjuByjXDHYTvoP/EyMo1EgvlJ9R4
3C6md3hos8cGdND1S/zsDme+uLwE4Rwm0lkZAleBTIrytsXS4k0woYRKcD55YAlolaMNwQWSmdvr
Y563KSEb80bTqCc4gXGw2CGpJHVxLCEHKCqUAu0vRJdAaLgl+E3qZUXyESNmMgU/Q2Ml8brwvfSm
+GJ642hoOouh8yxxJqewv8QRFS0QTH/d+SNpumtt6Fl0yRpcSVRAFxvyZMDFhpTzmsQ9chqv4ImO
YJCbLXZoUIRz/hxIOFpwLLD0FiJ8K9N8dgeKaUYjVNR7eJ7lRXHWSYOcB4pvLY3ItYJjVpguwrQb
AcgW2nKy+idl8g0z9ZQBFT4hPDUO22otULg453/9jkVsX8tj6RQav8OfgfVi4qkh9VYO/XaSEReS
RnxNZ69cufK+sGvLiQcEIiJ7h7RreedNjSZXeWS2Xl/9bJtvtXNok1c/3Uz6N8ne292/PXEhaU3c
Rp6xb3zXr7bKuEuqPTBtQRCz1opU53kgC0JRRQBzqRnxUi4uJ6ecHdQ2KBqNO6U+WNbBmY5mjczF
j/IgzaSHbhK4UCGpmGetp9kPtewVkWt/L7Q7Y28NiFNtqk9j2Dj+i5beXN8vX/nd2Yz97+d9hfZ/
RRVFjYdBH1H2iUOvmrdGtsNnrX6K0039WE/ocuzGahvbnMu77E4GQ9PonNjjXBzm/OYub9xEc1Fz
b+VtqIAA2BwAADjDs2Kt3B9fsNqzH8pdhW4gsCr4k6fzmMVx6s8K86hM+tZm1kLEomDMvOOl+BkH
cO7tMbtxZCwALcWjP7kdB/UmdboCqk39A7k7F3sTt/P/1HGyn8vv6Gptq54Q2pAeE/OPIUNUsA4p
bVTzvowqevheJNsHeygORooqPYp5hNhYHqjOLvfzAwCiG8t4JgbYSOpH28/0Qn6gpdiUb0mlP0Wy
vAPulmBtGnXpoZWUX5ieCm17VbgUvseJV03mMeze4vzVNG/ikAKAca9ne7Tb3US6C6Vq24F79+Wn
QP7TaU8RGxl8R4KVdio+pLotiPgLa34Li2SXavWNlgLkQXiZB+n6NjEvXSvKV/QJ9IJSweIKNRw/
GMdC5ckQv3LX/AqO1bMx7Eq0oXgdj3F3mMH6QqVTD4oJrI3OzHYYN3qAxMsGRkal3irNxumebnA/
kePEDRX0rfJPNvjWMHYR0Wx9w+nTnpX79iPbTS1309bhef5j3vl3kvQAhyceN7WODopHsUc19mV8
LNtH396hjJa+KA/VznkKS1DG3Ttc9T7er0zCWb4njjKAbyJbgW9cnhW9koZAq/TWm7pim//o8icb
rcTfwaP0s+GUdBaWqr98Kksjm+o5s49KfaPoWz09VGBBugervTHM97D4kTq7Kmrhtm2axtPH0i1p
Xld7Kd9Ogbqpc+oDLRCOGyd8VKFqz4pHPDPrOxjTGCS8h8bOajQXwdzgG9gS49GKP4fhmHcPgbPJ
3rLyp+oMm0SpdlXwYPjYVSVcgbSCQKw8av5+RPVPDQKv6D4BMN5FwVq74dJEgc4AiIoUMXn5os44
yWrh2+pANAgZi4ocRzLYChMCN28+wBCvPHqXhqMNRqxNP4py2yITSTJNiSUrp3Qdjlse96IzD8Li
ILH+aDF9sWQN/G5ceN9BO0Fro/1FU3IR3Tt9EkqDnLZeCZlvKj+EXItQur2+39ZGWdx4I/4dFZ1H
ygsht4/u3M3jx6TUa8HKWerMriYygqdKBeM8o8/Q6AvKVEAVu7cS9r8D92fmGh0pTSvJeMzmVyd4
7AUBnWdcmSAtjcMDII+tXpPItWsd80uRIvVcIkRELmC1LBW9HSiysZEjnk16y+UyqPathApqbv9O
4x9hr3oklYGveJWjbPz2+fqkn9ey0H7gmaExIVgn3HWn74xP0GyGsUYyP1SuiN0ESlEQ81X/jw9I
Ig2RVQNOUNTfro98IWKisAKUHONNBHqWm6obnKyPYyqgdkQYjMigir5MouUbE3Jq8el4RrfWyb34
sTSZODmsMhW8xRZLpi4jjoobqEPYuYZvghUm/EJErCq0DkUdiSOA/Vq7srkvrTKVA4r2XKiyQav3
dJ4ju5hlHAL43OR7aXymkjs1b2KerfhVbh/tEFaXBIYSZzUpWavKXsiNv0C6AENQCDhzwDEnwxyp
fCNC7Phu0j+monyDQqDRfxhWtfapF9IBaLeUbnDI/BJ/Pv3UEuVnO4khAMRA7606O6jVzlBmbKEf
BcGuaVBRtGCnor96fUtdWl9h8kPoiWsB3dJFFJ4mljN0jlV7KE1tzP5DqMJbAgMevnOZfCnlKB9C
KGdlXBEOLIK1k3EX4QJexGoHY5IMHKn5of5s9Ttl2DvGB9arrj/jmcu8R9lG8PgCrCKuD3/h4hTS
VvSfuM/oty9yoHZQ6qGg1EgP2rxpJ/1QDj/9MVr7SLFDlx+JFhLJtC54RksiWJ5EObdIy02hv0/d
i0GpMSGDDePc6/Vuh/fPzkQ+WW0fhbZ4HgS7drRdU365/rUXai8AMThD9G7JOilJnm6vVIKYokzo
+ZmUFWLkeXTUJY36e0G0bjfPoujWG27t6O5ok4cZkjesScee3138BFwiBOeDyGjZijf8orBSWy89
waTSEE0UJIAqgwwZEfehedGV0e2crlB/z0/x6aiLMAPH4DqJhDxpWmYHDAyQK0BXXT+AU76ryvxp
ZZ7Pj7FgeQNGob7M4/BVGP4rVVLsJMvCBKanj608psRuXSubvoHhl9r4KGzqBhcp3JFDwquVobWz
rUa0KXAq0JzpASxVkIxubLit6MPNzq2JqlYM8ArdhE7N7vIStWRhfg2uTGcLxiAyhY64Oa+5Jp+H
WSc/YnmskjIqw9gIa0+WA6woUcKNjIMMnUfFd92fwX+teRmetzzgUSBNg30CoinUMcVJ/2vKq75q
c02ZKq9Sim0SABo0ZS/W2hurkrZC/KoUwrwSNheG7haq5HVD/tSm6SHEQFJb4ylfyOUF8xOVV3a6
6B8urjXiniGpw7HyeiOk0F+4bR97v1PQvTlaZ0EDyJD0OEBG2+h3wvlJvKNCL9jEyg7nHy/LHgdg
RR26wfaI9oOpAbR8LDps3koXJKtHnej61vkScz+9pfipYKWR2kfVkXrf6RRmg21PytSifjrGWzh6
KGxAWKfwIAToHRtyph64NZI0qt1tg7lzU/lJ+EVEN3n3S58fOp4Mu30deywUu9s4QAkEaoOo3tRh
eGsmuAKq1Y1k12vXq7i2zn44XS6BliCPWKqWVzhKqr2FSmqefPhE8yYadwNC0Ei0CuEKs9nPKHcO
/K60W4uJLxx1aue2TLYnpLKW7yZq+J0paRX7jntMBIFCviWZjU1Z7tUMZQcNW8K825nNypV26TI/
GXmxxfAi7OiT1pUXTVjooCkgBFGEcIwY3dJv7YyvJwrlTxFmPCoUfuvz+pY573CJ7okAzALsv6BW
1JlaLbV1X3raAHVMpAOAPHNn2BVdcpApJurU0ttk2ieoVxivK6Ofzz2j4x8GTEZArZckjz4p8sKK
VW51ydw188F4kmbhpxlv4uS+8w/Y6u2bst9dH/b8cjsdVTz2f900aQMx05yUkh4Cq9zdN/9yRBSj
uUmLxOusFdj6hej3dLjFxQYseNRKjY+c1dAFLuNOIeIoeMKjh9sjycs+E/qfQcIy+28Ct3T9cy+v
8VfYAo/dBBl1+r1VnM+YaMtIvZK7NvGrGuzkJPPS1N7A5w6N9Muetlf8O5mq8crgYjJPjzZf/9fg
ixyrjaYYduLMBqPbogBTQF8h0+4dn6ZxJlEl4TYXy4xvwG3a6IcwQ3McS868WrseL0TI/BTgYBYk
UYiay/KsFeB43LeTkMtONqDDu/mtmHuk8fLDEAmr9dcwa7gK1yBS51k3OAkVnXc4U6CDluax9FoA
Nc4ogs1Bta/nf+fQcStAmfCEVkq8F3Y2qZ1Ip9E0FPHq6UqHVoE4atyiBYbdkBrVm6nSsSmn61Xu
KWzeJvPvleU9v7l5IJEZoi9MsIIM2emIZmkFFRYFBaSCcWcQh0DQ3I/9w4gfrjnVrjFSB6NDHe6K
3n67PviFrxXYWmpOhMPnkvVZ7SsZaIDcw+znUKbdfei7KCyF+FYPRfRnrP+9Pt6FrUxLiYUE6AUT
atlbynQ1DbTMzj2Z6FeekDYK6pUn/GuFFscFuCA0F2R0QQ+eYS54EmI7R89O0sfdpKEGHRv3YW7c
Q+rbTel3VFAOSHpDb7XfhDirmdnforGhNln8dvT+s0qCmdaTqXt+YnqBgzuY/RDYyc/EQIigm3dT
6Lz6Q/+7wxhm01TxwTD62rWRZPQAuOyiWAoQ3lCf+/Cf67N3bg6iIZ0PZA+eNnW7MwmyUIrzzhqy
HEMSE9Ggfqs6d2VJGZ9XnbqpiJ8avd20ckTdPXVH4wmknzuov1Z+x4XjCHWYGhgBJ4KUSxKjhmE2
VDak4iRQQ3ObHUI/+FZX0a059Mc6fZyG3rUV1IvH7E4wccTlDF1m35jtsSTPsdRmZdUvTo2gkHI/
oDFLafP0FMVogoO8Qz1vCjg2lNDTkYh/yl1tIBpApQ3yGboSdNPiHKpB4QrhxmxS94G8ai934U2m
cfu/37JIMX09VEMF9hNaIsTbI4FjEf5sUFcww/TO9NtjwO0c4VBvB6t4m0snTDBnuEn4J8i903kg
fEbyII0Kr0WmbMqCnZ4PuwFDoFI6iM61cHTSfxaBQbStfT0V+VjuZjlYWxARei2PIY1FtqlCzcs0
Fm92McIlnqcpB/oEmdI40mqlhJ+gsGV8qbmVZu/OpkxdAysTxJPG8bCySy/9Au5UHVVFgelYgpiD
OVXmsSkQ7JMfLWoKCtpTQsR/QhMXmZGNj92DMQbb1Ar26sHAd+L6D7h0ShxKs1QZFEKzpdKQkumR
oSUGt0JIE1uD248HZ0zO0sblfx6KEg7wFR2d5y+a5emqD7VUtqgq5Z6vyjeWHe4dxNi1JuAVW1nX
89oFgrhUToRmBbTSZQ10LuXYamP4M74uu+lkP0Apu3esz9Q/NqhTylr8NPTZfwfMMCrPv6Fg44P2
4OKN5Lmm3dYqaNXZcIv1cT+H1ZEmUibddll06+T1Jnf6fZxnW7+N7jXJuIm6YeXTz/VpxCoCwRdS
MNC5lvl1kQRW3s9QJaVR8br8M26MG9IhvM+lXW7UdBI5ZdOLraQ32pxskXuSFHnf2TNCYPOhiLLv
1zfYhXAM/jI7G64eDSTwA6fLnqP5LeUy6iFO090SZHho4sBJ1L8q0k2NYxJiaZaBQtgk76+Pfb65
GVpYNArhEF6AxR0XTXVhlbMKTIIHZ1CIUpwnqwqRaouero90acfx3MHvRH0HDzRxzP/KNZpSC3C6
pDUWhc0Negjfc2v6g2Wy1zW95LaWHW2HuVjr4V6e27+G1U6HpVMXyonQgAQPU1GlKG8zNXkY7DoB
flB7vdPc+XJwHGyd7Tburn/zuWwWW412ChGowOifpfOxocaqUaPXVrY3VVveZFPxG+D+TvLzf8J+
Ohhs8vg+UcOfCo5sFPaOdVHfzabiTm5afnRF9nL9F51HioIqb4snH6Ec3rbT6YjTplamiBs0HOtb
ZTo6HfJAKW4olKZ7ueBqN1butIvr/teI4t//te7F0BhmVQLEUasH1GFfJSt9l+p/Bh/schrfBzUR
h/V/OlH/G3RZtesm0F7FzGc2phdBh4+yaT8lNH+nYC9Z5aaPol0bh/e2E6x87uUlZ6PzVtEs5dk4
/d4+SQzL70PwP+m4NwtoF017V2WgTCIbnx/zNsnyXarWm6YsMCW1XcuaPK18B7PxiXv9A1nLN60w
Vq7eL03O03dcKCNzzGkucgUvD7ptjIkv+XDsRkO6C6I+dBPQqb75FJROuSnzJt/PEVCRAnV7wq6o
cm4q/66G6+WogTfXwfcoMLE394uW9LV4a+bOxM0pvUHt63OOpc2kNo9QiK5v1wvx4JegM606gbLH
heF0Nu0q0TGSp1fvgD0e7beyc1t7H4C7tTKaO8PvcmwfLAXNxmOCuWVMgzYNnd8rv+I8tzv9FYt3
K0zaAioq+RXMrS3r5f5onn0DlksCrQptWSuat7GePshBvHaDXLqgRaUCHi4dDfScTycgsUY7rQqs
ACq3Kep9Ghh/OnmiQRkUj0GX3gyasxtkeysHDUWL8bsvO7tQOUjNm6JBYctX7o+L96l4OjGeFpLe
y2rwqOQN6HeUbOsUuB2DpQkwZzUL91XA7eWUr2ntPA2dHdJ0Cf8re06UxlAhQArFxsp1mRNOeuSY
YUcoFsjTvrZlydXL5nY22p2TNA+aXYQrscKl6xItAoUysrDNXMrGqfJgabWt0dsatUeMunaF2X3z
DeMez8CDNE0vTZDfXN9sIrJfHtS/h1y8yOBFNGuiyo++KmcvDnedkm2C3NqiZLJD9WhlSi8U5US5
ET61MOh1SDVONxiN77FsHIUqfGDcIOrtzgj4yr1yDAmoQY/VXtIULu4wf2osjpMpBYQWDmvpvn6e
bCHZTocB+iw7/ayv2GrTkKk4l3gGmpep1u0tKb7vC0DUgxkdUo3kq8uIy9L3ro0OcRn+nLTuO+VU
/CPp/oWS8k8lUyyPaIf5tV55SZUCf7fndyutdpbW2vgKRD9i48eogiQqu10/DT9ybYSPnNlgQfXp
rrQAollN+JqmsQZKKafjM9Z3cazv02zYaGV6MErjCVXj0b2+6OdqVlBbRMGfl5lX40xEzscNcBjG
VJQEwo/7aLbe7Tjbm42DBLpsd67lA2+zp59x3x6VYDgknbrt1eCmCdMZ3LfebOKXss0QgSGq8pVq
c8iG4CCPw0q8eH4hA1+QBdeEhWKVls+bH82lKiVK7E3atG/kBlWp5GUOtcc0r6Efy82P/LekVNsw
S/4EU/Xb1IJfE1ZLc7Rm7nF2NsUvQRmBZ4GYmSD2dONGadfqdskvsQbHq+ruptXUR3SRXbmrNtWc
3Da+v/KKnp1NMSTsTp51shjepNMhVd8P+z63Ys+H+0E+4Bf1LuvbXWLHB9NZm+tLHwhCRZBJkTUE
bH86Wqzacx71cuwlykdGA3SsWrqO70772P8a2pWSnnhHTq4dPg11Fx4ahhLYmNPBeqSqq6hC5VhT
3/U5wCaudaWi2V7f5+fPhxiGFgeKXXwVlrCnwzTGoBhYfyXeZDW3SduC5ATyBMNTS/uXHG+1WIXr
Myf3jaJ8Wxn77CllbDqCfCA3OSnoIvatw1ausgkIaqjhfBxPx1hNbsfU+hHlyqNhZPc21BWyoeNU
2BtJYMW15L4a+0ey1ENo+XQ4w27tPF38UfT7KKNikkF0djohap8FtdSEiZfG6W3UPEyAKeQeNdLO
3sY+RKe5u8n96m7SHdeRBjd1qIRO41Mqz5BLphLkmrUiWnPeJhETBcKPLU6yxnt7+pusJktDU5Jw
oJabbWzWd5I67m2NrkBoPs1QOi1f3pDHo9s/H1GgWqu8ne9F6soonsFvpKDNY3g6fl4qBqliGXsj
DeZiLreS/2QM8spePJ95OAOChU8wA5FRW4wyTo5RqiO9bLl878qX0iYLne8xxNmt7Luzp42yBjgG
bmFAM0BzFvtOriU9RJUwwuqwcGu6zJn0Xg++a2NFAuW93VpPrR+ujHp+eTCoEEc2eNOFk9XpHBZK
HxuFbEVebgISbxqhgunKUnZAGeyY6ZYr+yuxkpiv0xuEEWHWgAyFZH9W1Z5yLZKLIOI+ruYb0byV
1PJZ9eddZkb3We+vPJkXrhLATsQdJDSc5zMGfIOWYWGkfgzsXaQkKM2b8hGPtKdqsLYTR6h1qq2j
1wEYCeN9ZU3FEVh+LFqqQgRftLOWJmEz6pNdUpsx+oO+lwFa1335UU7oXlfzXWirQJibna7Nx0hN
3LnqQFJ2yco5Pcus2VdCbQB+D3vrjAcsR30e5DK/IZwqt+bBm+zum52aD1Zkb3H7+Z0443NSrwSM
l0aFPEcmIvCzDH66sdKafyHXvIFQj+DbzG41qt8xg/vWhrZXhvJTls3vvf/n+oRfHNUgQMLN1j43
6Sw6VQu5M2Kvyf8Yfr2N8vFdUcfnOLPx+x1fsEN+CFfpFxcWGUwsVwPv1TllLASDatg+E9zV9k5J
HW/s53ebRDSTWFi9e7Pi39c/8xwJwQMlVGwBXZlweZbPQegkhN0VIB5qt7dJ59yj6xyLdwdlB/1G
a/vXSW72AxSfIPnTy8QgSjg85/X/4Q1AT13h403atPyiRVqAlGUWtjEcwQxNJ10en+vZ/DSL5F7S
huewl7Ey1h/Y7G+jEv8anTWTrgtvEOObAklPmZba6OJ2Vu2GuGggupuTcmMY88YoDkjf7Hq38v19
WeI4ibywiTsYSNe1q0V83OJ0EwsJv1AaUecNusxx4hr6LJEXUcqQjM9lcudgAhmZ6b0SaI9KZO8y
NfTaztpyLu9lv3HR4dhJ4ZqixsUNIXofbHtS3zO7IEMySissJuJteTqgOZiX4YGy04OK2HCtNTdJ
JwPLs7dhXt0FhfM+AyYuyRav78tzHjb70gJsySlAZ5t37PTUNyHq8UEo9L7nequl0xM2eV6JJqLw
6k2i6dBk87fEN39qlQ2quK92tXks7Y1WBZ5eYLMh/2Ok8oeu5ij1G9om4X/RzfPK3fTVZF8uHME5
HGRh1cDrd/ozpyrK0G7zQ8+snMcqMp6jbHhqVPOhD8aHENRiMqgBaPbQM3JFxqjTwNaeRohbOPU/
diODSimOBI/4fJbNYy+VD0NUvsRZfp87zQ5Xne00stqPTuu/SErxr975ljtN2VExkWCxQb5mof5q
8uZupS55yNWKQhWtKzty1iz1Ljzw9EfRs6dlAJx7+akKddXSbLEiEDjQYgBWHFRbA0+ruoYjH7kt
oOPrm+DCA88zC+cENTgH5skijglwDMhzm4y8K/6diuTZ5Gaq6viFbOJpmK2VOsh5m0ZsOWjVeBtB
nkXF63QtU31IEiizGG8E2nOfNr8sZ/TauTsUWo9QPwy0uNP3LRSNAAu7Yspfx1aFvVApMJSRRk3Y
mTVeGdcn4cJDRNWcXyNYMEQei0mICr+IbQs7kESR2D8fSVbeSlm97SrUv/p660MerNdIWBePHywJ
JACpkIjs+3QuVClM6xGbHK+Jhlup9P8gfA3sMvvRZ2bNqk8fnTa76mje1na2a/1x04bmNsNrIWi7
g/hbS3Q4z5VqCkghaAM6tQXOV5J3fXo08UuWJ5BiKSUcfuy5AtCQt01I4TDy+ulBtoYnm56wE/v1
xp8U+ailH1Qw3+yqbe7byodFWTtvk4UgZm3AvukcaKqBhI5sUnqW8zrOXbgNO8kH2BLx38gwjwoL
nnikwbOS0JnPbSF0iQdD4mvZrTPH0CPb+dPKpt2Uq4ei+n79+y6dOgdagZAbBmi/ZBpXUVIraCNz
Bvi2kKfBM5L5u55l70lXHGF681gO5u76oJdCXXqD/xt1UQnAvr3SmmKMPKjtmGs9ITx/C1LPH8vN
4CB4gbOjVa7cpZfewL/HXGy5WJpj1KcQjZjk9D5KJCo4wUoAK07w2V4xKKOIMJaIZ/GooCffVHbA
ZymIlwSq8lG02cb28xe/rf/bA0a5Cgk7NAjh51FgA1yyGKsu1AxgaS4CSJ/rYbjP8vrbLNXfq3i4
H4r5DpPw2zFwbiW7fOqH6sVQ1EdNLTaT9o1OnasO6g5Z+5vMLu9jXb1Tx/BWUcDD/6el/v+/0/mS
Uieop1N6etJNI5Useh6EHtN9pN8q9u+6vq2sm874t6Mxz9MW9q/Xx/xyh/nfOpyPuXg1tTKQxk6M
Kefc6FH5kBfG3vknLYqdLPX3YPRwlSnV/Jjq4TZKK/rh5UM4v8zK/UhDTU3xefCVXVLAnYvuaxQc
Gv2PkaiIaI1PQJZXfu6Fd0i0y5FzQAYRreDFUuZN3SXSRHlgnuq7KRyfJ1861kOeQMhO7e1czk+2
Wtm7qpZ/6YHzqKGMoxlukia7rhgPjla+aPjMYA2mals8VJ5Dq4o2VeH0W7lQ93VTvNe3PbIYsYfx
l8Y3X/+A0zuE6YYSTzsB/JzwJUTE+XSJi3yapqqlHhARM3yLpG+YfCFXoGyIAjd2bHnXhzPE8p0s
72I88aT91YHtc98oR9unkp41sInnN8Dwd0NQUvkGIKhKFXjc+SjPUe46Prj9vOhfzBKNAB99gAjj
sUAOXno5fNYoyqBavI+Dt6GbvBFNHmG8EGN/14Ug8MIQXNLkYbxnzf3W1/qjXWIFEkMBmFXQYva3
YPw+WfV3cwx/xg9tK3udNOyjIP056O1DZraKVzQImZhy/9oPuo+zPOl7k9e/OlgXXY2TaGbeZlQw
+oZf23drApT62dqgak6Ai2ckWEoiq0XQMaPoAg3fiTwnd3ZlFe6saPDgViDytMmtRyZqO849JPb6
WIbKXajpD68tEJVuKB8HGX/43OreDHnCVDl7HoMeIruPMC11gVCDxWx+K4PpMcb3NapdfYf59qZT
KH7S4pnGPxMBXCYdQym/D9v6qPj5vYYf3DQ5R2yUPKWSvaa09lXx/6j7sua4cSzrv9JR7+jhvkxM
9UOuTEnWYkmW5ReEF5kEV4AESYC//jvpqq6SYDP5dUbMw0RUVIQlGyC2i4t7zz3nMEBlAAWbyajt
nXYS5eqFYM5b0/yHSQC18g9ICkA5ZgjOU7nXxwR7Jp2Am03BJqjvKutb1H87vTmNxMeftgdn+Zjg
PXJZGVebC/2woXAQNZo61NNceHa4ziBZFNbdjlvsfayvtBPdSMi3tFF8H5DiU4w68k8quibDpqxK
aGm4F4JG7qpxwUMz2kApLqlpGEmPf38k/F7ceGDaMOP+opBeMKkCkRZA8K1cPgWduK9KRGAVqJ89
irqSoFx5/bUGlycQ23Wxoxa/pkQs1Gj8iCu9OcuozYW4MNwPBBMhKGLEz4EFS+uG4hoTQt0ST+w6
5Hp9fj96/KWy/Esee9denR5CVA9o7a6OJRwo7tq7Y3SoevddLz+V04dmbME1EF672n6CVEyvnbU9
9BeDJ8HF6FzC98crQqL4vgc3UIFM5Cer8Z8dt7+1inQdpNXaVTGKM9J9lOrEaYNrj5WrCW65IJsm
em7HdUdQ1GqTrd9DG6HgF74uN8c/A9W+tasPJCJQnba3zoh4YbpzWw4iyH5jg0cMQKG92xV3Vtu+
F724O1aXTWP47EzDbTpmz6ku75scpAnu+Ckell4dPxnL4wTDREN16yjNaKaYI6+grQ5wF4pxghz6
VUzWE+CmY791xRVDKXQz3eYVCCoerAYkOvUf5+6/vqr/Tl+a2z+WsvvX/+DPXxuuW5Zm0vjjv96x
r23TNd/l/xz/2V9/7e0/+tf+pbn+XL10J//SQ1PhP/OvvGkWvf/5dZvP8vObP2xryaS+619a/f6l
60v54xMwjuPf/P/95T9efrTyoPnL7799bfpaHltLWVP/9uevDt9+/+1oaP/rdfN//u44xN9/e8he
/rH/XH1hn81/8/K5k7//Btq1f+I9GrlHMTIXVvuIJh9f/vhV8M+jGOgRPAHLfgz3//aPumll9vtv
+FfHs41wIjLfR3SM/9s/uqb/81d4d4Iz9ugtHoXOot/+/XVvFvHvRf1H3Ve3DRikut9/Q3Xs2zvY
gmFDNA3kcYAeovbC1HLLBmTVWw6mdMt9GMdsWrUjuNhi4YCmy2Fi69gQA3dT8oxdfyhaeWiRnobb
ogkqtZsveVc8KQisWZGGkJMvHx2v29gDuYDkSLEaQtAeEVtuI+EkmZ++S53IWbkFrh+f1OUqZrSA
7imFAnnFvsCZQ/WNrvmqkY1Y9YTdV7n4JsGIgDJ4x0KFp7uux+iLsssveIJvfG/8HHjyWxEV2YqM
fSL8nNb8xrOZjB8qJV28wEWE3HNle5deVlp7ltfeQxGA6Eqh6OpL7+r4KUOF7s3YIV7lF0X9FGSK
4g4khN8RnscHPqb0mUo3uAE0LEaRNJPTuikJ6FQm1JYySYdrVBlPiHjGA3gVY6Yn0MmF8AOH1lf9
2slGXMQTC9mORW1qbxDBZJAeDtPHbIjd27hFKJ5HWn5OR5/e26Aj91eglwGnuyAADiVM+P7HJij8
LzakvdY+s+Ji5aqc7IUr2M4e0nav8ES4rMrisW/d5qodWrUPQ1XeRPUkKvC9xGCFHMnkfwi1sJ9Y
yF25gpgnqHAzK7e+pJJk18wh9V3AONQxp9HqIUffIpLiTVHxWdb4aPAZTkG7YgHXl2D6zDLoVznW
MYQlb/CGGS4D1UCABcpgoP73CXtq0Hlij1F64cGdfcccSQ9IC9rwo8omOcoL4DXuPebQVTxANTR6
Hh3UyK96yMWhStOtpndeZ1W7rIWAcDjk4wEiK9Jb+T0kuld8JNFu7Mj4zH0tbrsMkDrcS/5DHZPh
MDT4n0h9Z9+3oEKl6dgz7FiPPI3p6B40YA1gHQzkDTJxGeh+VLDpram8AEcKYHidlfFD1GYDBDPz
dpUVU70PUgjQQjmZi33J++lwZB9/l5dgXMor8EH1WVdcTkGePwumyRNHnnjTQ0BrG9c5ZlU3Zbbp
fP9ppA55gtzXQDd5P8VbwoPm4Dk6vVXIaTw5EDfoUG7ViNux8sSTzkV4T8uMPleu9p/duPb5CkKs
wyGekGJZhSK0weA5IRKzKj0XTDvlMKrvYdTiFsV2SqHKC705ENh56jka8iE8jgZFpk3sD9duFoJw
L7CmbVE64pZq5W67mEd7bcmu340uvGfPLbAfwypLN3GMRJIec3pdOUHmr7x68L4Wqo+Bge8K8mFs
a7UbGjtatXVoX+UgNt+4olLvVefKe1ii7jlzB9y9LVcbLw/1Y9Ra2WVg5eAcalEjDtY+56bnHX1X
AOB/W7Lcgzq696nV4XQzIOWUJR2T7GJstbuOQorCtau8TL2dPdKklAQSCAgdBPeTU9br1ILHXttU
JLzv7YPb1RWicqFOKHHtHdXV9FGx8VoLDiSznwoIajZ9+kJC9hElDh/GLLr0ZfW9OcbtXIqjLtPy
SzlU1RYFj9FOAdJ4VcVgDsqE5d67vMCMR6jHLACg3CuKCk0b0lJJo13ra0ed4sarauu6V8Dn6YjT
iwKEnRuvrL6kdvqSoXoA6YzS32gwi2yrwW72wVg6771jnqfwLBAcQmIZZJ78Svh1CHJ2LeIdKl70
LSj5y1WZK8wNUt4cxZnA5Q8MAlnaXqsSvP9WGobfs66lsIL5InbibWgNNbkoTwWBBwp2kETGA/jo
urx6x1Gph5ZSfddtwZkY7qakWJfgTME7Qq5xcBeejQbD+M/d4d583R1OCSKw6XQH0Ne0bj/q9+7X
6QoMk2BG28RbufUvAhC2ddsM75d1u1+Keb4NtP7cPe7m191Do6LxAoxWDTHQ094WPFKem8HaHoY+
PPDA3SMKthBaOA7plXf90wwbr7+2qfpM4aXjhjd0gDxtlC48/Y2g9s+jOsY2Xq9hTHU9YFTjGkoi
5Mlb189ijflcg6fxW5Q/Zglk03bRQrdL4zIiDhnTMvWy6S5n2ygW67+oX/8X3NYb/lLfy/blRb77
zP8POKZHaoF5x/Sd/lxXn9vXXunxH/zhlQJ/8U+80RDmQUk9XMwj2P4PpzR28AtEgI7eIDATiOz+
5ZM60T+PUKAjIgVuLKrz/vZJ438e8W5IPMAGOCA1gM/8H/ikb/cEQeEhZKKOj+63O3CaatW6oudJ
G5QNdFKL6iN3wdn/x0PmzTvmtct7PJ5/H6W/mzfil3XOU1EgfJ94ac6vyBiP4HLUZQxqujoG+92r
2f7T0X7dy/G4/KoXI2qQOU048A5yi74jBDroIvkxqxq/WPPOcfqkB++EfysZAXPD6R7nps14eDuQ
fGoCAQbIjMTUW4+OzYGQ7etpc7p9I/H918T5RpROyLyFh6ybRBVtPCSyR0ox8b2JP5OBSHqUXBxf
QAufPpBylB/dKYCMbwRyEn4AdXr74fRnzAzTxMiR0oP8kNeLZOB9m0GZtBHlNsx11S+s3Mz+MPP6
2SD9tpRhk7ipO9zjmWF/z0sReYgqkGYJVjvXiWHHFc/rIAsynghWo6qeZ2V0U7S45tdVO06786bq
2PkrUy5lHyk/a0RCpT3cRIKPt/5UOwtpmLkhHBfoVesN43KQLWmSqGXeYwEvqkJdHCr6V/DRbGd/
3hgMY2ClcQYACG2SkshhNwmUZ1llzd6f17phC8B8DPLRMOfI2Ir+TthcjJssbJGxPN2+wZjz95kx
zIBdc+Vp0vAkKLQab1Lma+vQogzV3QILLbKDHqEA27Z53a5gh4FJg/+eBRfgrWXWpV91HtvS0gKy
E/ooXK0gqhCBmcEqgqWL/6038/cXGmZDQ2ajAZyYJ/SomQAKewthzsJLvWqXFiRuPmkglyBTjfc0
mNtDWagt95gz3Z2eoeOG/4WdNOWGfOhvDOCUEEnQtNHFqKl3N0UoLuRgzrokdb9UKTNjNn6E1V/t
Vihh8CIfc5GkTVq/r0hU4f1jNwCAnB7HXPvHe+BV+ynjU2E3MeR1/RIc5tSuq0c8laIFqzdz2DzD
Xsgx6JWbA+U7tj05Eofl9wSaQV9HLaoFazHXxfHnr0bQ22lb4qEkEhJr0CWVBC1b7YSAYp6F4XnH
2TOMBvRIwrjOIp7kzGHhCnXL4NIpqoaUC+swNwrDXuCynWhGcT2gKsvutqDaF3zTV11bAgRk5U+n
V3uuF8NuIAHj6TL0eZIJv4sQT+ltyChgK5fXquuhEXW6m7c5n7/Opkkh18cIgVMo6wJPNSoFiUyv
kPehrVT4rtYx0WvqqLrdkQZYPABQQNN45l4wjMKQWcJ2OYXZGlj9EDKgXEEKr6AZX8Vpli8M77h5
f3H2XcOhcMFwLpULIue04HWqVtpxQRwwkrDi0Ey3GUCjYJbWCyQ/MyfUBDkPEeEOVUIkfcejekt5
B5okwDfqx9OLNde+YQEUB67Laxy4rQUc603Ou+abV1pptDBbc+0bJoDkipMaue+ExTFbAfcqUHhU
ltvTXz9zDZgK8I3qnKq18iYZbUwJ2PJSm6mtE9UyfCwnbwqSgnU+imngzkWXBeplwVyM0MbSPTBz
okwOg6M8IcjdsDqED/FHWrnOt9GaVLquZEQW7pq5GTRsQ0BIGIhWwydvG9Bf59PoXYwUAZHzptAw
CnU5FAiJVCKJmC66tdd3XrxNSwI++7RhJcoNOyb4itIIQc2+0MVzSAP36+nO586S4WhkihUgEIKj
YVEbxfJe0GVZkhe2VneMk5Hch5lsmvenO5ubSMM8cOKkNKxLbEWvmr7keFE9Wq2a/jO8/l9mz9St
CoRDmFBSJLLUBIWN1hP0UtZN1jWgmmoey4At3EYzm84UdK5invX6eGlH/lDIrasQuFkHjUCRP7Mt
KJecnq65bgzLoP1KBB6I2xJmAX3Vh+JRRiDmi/mSbPRcB4ZpcFFj0AmBxZexRLI+sGyE+tx4QM3r
NMriy+lhHD/3F+b6B0jnlYPgiMlvWIN3+eiXVf1oI4ILFfumity1JBVFvG+kLgc/vGctgfZmNppZ
+gmNMKcBizh2dW7X7928hCKsNbjVEqvP3MQZFiHmMg87C28YrlPwLQyFDd77iDug6pk65S0pnswN
w7AMaelyZDxsnrgDCrfiLqjXbi+W6EjnBmEc/aZqIah9PI2QP3Av6xCMVHyq5UOjM3beW8+sMqaB
ZAVi7vAHwJe7IjnKSXw53hPE4HenN9fMFJkyWhnS3YI4kidc6RyoWM/aQS7KXmh9ZopMMpkBJ7pC
cgwL0LnupQNrUgIbsXabcsl7nvt+44xnxBFgqsJOZUUmPldApSEZAzmfD+dNj3HCI9F0ePUq+M0g
6LhpfKK3InYWPbGZo/3j+frqaAcgHeQOHpgJ0+P3CSQMa1FD8xHCZitf0nc1yRZgIgZg9C/bbsL0
dV2UMfDmWOc6v50c9jGieudE7W1XjFd8qC545nzHJQoRIht5xfNmzzjmR81qxFtiRK5ycPjk5MtE
i4WrcG5nGUdbeh2wzCUsSAZ18W0aQ2vN5sRGFR0j69Nff1zjX9jdH/G4V4vTK8jaOXbfJF0/7n0k
nTfS7YIDFGWP9Q3i+XQvcxvYuNMl0qQl8skI52QWJECUb0OBs1oiXZ8Zw098jjHgZC6Hq98IdpkT
ZLK0ROkOFrtasXiih9ODmFkNU42mBvvFoBBvSVI9iWxdeQC9CbwwUGdvW/1SFejMVJmsdGTwy87W
KPcBlTrwQT20AOD9n7faPzGAujwKUQeCdUhvUOFzWQMjZdt8lUN54fQkzX3+cfJe7acMmfMhDkae
VFFru0gZUzVc1oDpj8npDuYixdax51c9RL7I+SjaJiHVRNYtc/qLllvOqhKoL1WlU74H/0t2E3Wl
t7X5FNy3rjwKKXTq6fQXzA3ROPC+0r7d1g2OjOQaRr+BWL22sqvTrc9YSxMBbYeqH5oSm9lxK3ID
7UfZrVgN4YR1P8QoBmOy8Z75pIYl7PXccIwbXmd9PKG6EB1CPQZEiKrLOdifcVp3p0c0d26Mw++3
YTrZRxMTBxJFI9Rvtg2T9pWfR0ucAb8eA2Qg3+6JDKwsGaSiEFYHu8ZGt1W86iRwgKcH8OslAXzp
bevS50Wb+4iUxMGU31c63FGZbUpb9Pta11+KNlwiwv61JQNJ7dueOFehNZIOa5FpmONxGtcsdMcr
5C/TRwWHYnt6RL+O/aBG+m0/jWdlcTkqzJdDnUS2bbvCW+Vj7WUXvozvJqFlUgjpL5yYX+8A0AC/
7a7qBjcbKMc9xngeAusL9NGqVtH4SISkSwj5uU1w/PkrwzCRoRjyFJOniIrWFk+9A9DO4YLdmWvd
OPWyA5NaVWCL4eyHO86b/oAyuOKsMwKl3bffbrV0AIAGhhmkRg1Y+Vofymx+loQQODuzC+OcO6Tx
e9eGYQGPkH0VID9w2/DYyoH2aOzN6X01N0nGUXdQS2gD7FYmXeeilAnP3K06YplPtw76AEzHz94K
dE7fThNHRrdzi65OHBRe3g1+ip5yEJRXKAW+coq+2/e+O63jqedwMstwFdUoMrBUyD4rkkkbka0a
pAAibBkYwFrU3QET6Hrvu0wUqIJEaVu+wWNqfECdp32RR4W3J0BXXUBDvH8s2RQA0D6oS4bqvE0a
ds7Xfuzax6EdoZ+jPZTKgz4Ifvl6iHMLtQwUeti8RA0JczJwdpV8Cv1NlQ46XUdwiC7qHjDnVYFs
10XvltOFQ6Pmxva6EpyurP841WGZri1bVh8Bb3JvshFQ664MCLSuBRUQ6quCO+0Qf9x6vCgvyjSc
PgzgSfnQTxBu2/qpE9wU41Q+ptr/1ObK+tKgWPUCfeefKp1FT46syNrq/DTJGsQlfLCorjFAOIFQ
f9tHw2glGeCYeySYrMsmsIpDFJQRuD+JrnfuNDnvw8yLvrV2wB+D3AHFICNqRIwq7vs1DZDKXU2V
C2wbanbDBxYA4hUExdT1KxrJFAi4UAbfKUf9tlPl4PQpCZTTV24OYrbRa6Jd6TfZXUqzXqw0c6MP
FWrS9YFkMeRr5FDRl0aybCkeMGOlIsN+qM7zoslDOalE3nlDauha9xyqAy7p5IL/NeO8+JFhReq4
INPYWWWSMtB7XoQyAg/dNIGkaW+lykZyDKw+7sHpvZbu84i2IO2byKiSTKMADlE+Gk3uwsccD82v
DpNxrfFOobyiquqEp5N8kLXDrhHAhJgd5AtzBqg7wI9V5aw8LuJrINOA8T99jucm2rjlNEIHNYMC
XRLk0BsLkaDbNczS6wr8jAvWeq4L44Lz63Esx4JBsbKTIgSM3wHLIDKdz1GX5UuSS3OdHH/+6sLp
WisKUreoExbZxdYpXfktjav6cooJ9OdPz9WMRTVLX0u78MnggBZ7CnrLWUs3PFa89xF/Pq9941aQ
zcQGDzUFCSRZij0KCEG8ncmlt/HcFjPuA02HcQSdW5HE1H+iTtas5RhDliRCDYVTNohjl1a/645/
LPPKW9jYM3MWGrcE9QiTQIqWCbeGdJcPut37dbxUljrjDZolEv04kUDYPdApVTgplD7l8hsbhX2X
Cdfbt8HoBeBIroIlUuyZXRYap4VQoUrXmbrEU4WVr0suhmjlsSKKkU+vyg9n7YPQODC2z0bUXWZd
UjSguaZlWN7accS/nG792MovTI3JOZyVnsJlnsmE+2ngrga7nY4U/S4YCfo8rNcNz9slhciZKBDK
e94eyxp1hH2fl2Rv5Q6IhF2OdBzFzVxmn1WZPXZS7RRr+KGHt4vCu7vTQ5zbdIZln+w+77JGUTwJ
wHzapAS4eQDxF7b03CYw/MPC71DFUDttYlmqQ+VEFYH7PKIV5LuritIldoXZuTPNAYcyd8x4m6As
pL8EB7YQn8fCzfglZDhDejEeI8Dgb42LGhG8zHMPSkxZfgvgaDstjHXmcWJipHhQVz0ScyA8ATXY
JzZNJVgkRJZuxYQod+VKsS2CQO5yxHWXKIvnVs8wVAR+q8WQ1kpSIbwHaHBu8jJeOlszu/8Id3x9
T9CGuXjOiSwRKgghpQQKHR25bNsj4c5IfN4jy6TR9jvW+2HrphCSx3lbuzDjz6WoRm/T0MpbqF2f
2YeBYYwi2YP7V+h477EGfYjSXZcFeCfDylsinp9ZCpP4wh4rXQnpxQC318MH1DqRd1TF4cJ9N7cW
xp2tKuqEHinonoJu5uPQAHQEv9+RxWZsGjHsXARYl3jt5ybLMESxCIYiIla0P+qTb3QH75eQyV2l
sbskZTRzGZlwVtsFlEGidihRFvXZSzggeX4B5FE97kFXwqFAhkh+f1AjfJPTdm6uR8MSdVVa5CIe
6J4R1GzXHbhoVrwbgBoYjiJ2a6tEoRTyg8GwBCKb2xCGTRoUdEEzH3VIXQFAz1pGg+TrClyb9nk+
VmAc/qxV1FIFDHZbQ5fuyIiDsq9KgbV6oYOZjWCCW3NnclqeE7oHdhZ0mXERJyk4rS6jfDjTgJnI
VeE7Ta50hUkSTb3uBm1v8shZAnDMLIFveAe+xyAlAJb+JFLl0zDkuOCCsV6IeM41bhzJaUB9jIOK
vIRYur/x9YiCkypeYrWaa/3481dOeoFsT1BQhAxImLeXA7gxEilte3v6NMxgMEFh+bb5OC0r36IV
CsDSoPooQ+KtHQ4kb1wAjZ0J+II6VMA2gg16FXDbuYS6cwxSgCFPZMTahKki2nnx8NSmenf6m2ZM
nG+cULC2WW5aR1WC8CFk43hIxy/SYeldYRfBywD1q/9MfPXf+TbflMyLSj12cYsgDPeEs85SGr1D
rbt3sCijZyWHf5IyrFMC2k8aIsTj/ShdIvKqHC3nIU2n7vvp+Zo5nSZKFEEZgA1gORMPbFcXMgxq
QIFLK9F93C8sycwmNAGi1AFHOQoewFhQAwayq0vlVSvocKRLgg8za24K5lRt7wuu0IHVhf0Hfwjc
hMBdWvO28G/AZLIEapkbyLH/V6cpZ5MDI0PVXkIU04IepjOKTWD1U7gwU3OLYRiDxqG6D7IuT4Yp
CL4VmeVd9WVoI5Jb1cF55tjEiSK+xYOgpCyhOq93Pfi+yg0Zta/XTRMEn8/bVYZhCNs0REiPYkXs
JgMuI6hBVuaEGgrIbgqyu83pbuYWxDjsngDExLFUnrg997beCNE6EHFEZ66GcfUWgVemjWohDhbl
0ZUcpuYG70T7rsxF8PG8ARiXrzPEqhhrdKFa57PIEDhJhbdAXD0zOSYGtExHGThhlSd11/HbSEXD
yvKa7jzTZGI+RwXkYteCnj3NRDitMyhgh6tcQ2ZiFee2WIqWzQ3CcLnz1JsE54QlgZVJAI2jKE3X
NXGjpZTtjO0wpfsQsA2h8YuiV5p6n+Nu6lZtkV95Sl2Pg3IWHnUzkSATAgoWR2jSoigFo3CvJ3t8
GWsvXNu034jIfuqIA46Y/N4j08PpbTVjR0zIJy8GPF4zlyX9EAAyn/W2e2l5qfxk6eE8WP5PKotH
/piyJcjSqCmu1xOdwr3dRtPh9Ajm1t042QraOcoeU5Y4jU0Su8bLDolnd2F+5tbDONkpCe00KFNk
mCYRl9tGBdK7YFnvfZE2IMbXlZexO6Gy+JOubOi/rnSEYP150VnXOPOyICMfArxaBpDYHpx2IHeg
uGGXdZqHj6dnbyaIYMI8bbcd/ALQIkBnJLhzwpdaZeUqBf1B7EE/ROdHxhqNWufT3c0slgn2DIIa
oBYEZRJkQkYQhI39U6yLRaz+XPOGDQAPhGuFJXYA8fL40k9dZGgG2izgpmaedCa/j6ICdem8SZOq
sG9bVd36nR5WqeV+zKbwqe68hX5mzqSJ8eSBkp7MEAdpSNBsOtlK0HAjDqLGTCysw1wXxwl85Z9U
vZYssiw872sgNFZBXNHrTBAPRTNN37ln9mLc7S3kvQbedgi1WJZIQt10xTaPq64DlxCYOs/bUsb5
HyfJBzfQZO+7YFmaOnHljvo81DBiNm/nKUQ6Gyo2PdkjC1WtqGA3ZeXlm1zThfM3t2ONIy4G2N08
QgdO12Qbz7baQ6eU2J81Nyagsy35ONg5ifcZE+zKVZN1EKReAu7OfLsJ6KxUWk4o3or3vayCXejr
AICPttqc9+3GWWbQskCmqE4TVzbfo6ZsQJxrL8VO5z7d8M+dfECBFenIvg7KbM8paOJCa2ALL/WZ
02UiOV3R2nVPpxgkgS4B4irsldiQKsPbVmZhtZSYnBvE8eevDjGSg9OIKhrEMiAQmgwD1KqbbuzP
cwp/UE6/ar1HTa8b5028D/M8h9BinO6hvVOfFyD9oTf0qnU7UnKSFBzdtBVwCvwhl2odRmJwVlmN
a2HBnZpbCeP8ppPjDBD0oPtAh9/ToSpWDrffcRv8LOftUuP8YmU75GVZmrR5UaxsOaIOmkbnFdL5
JmKT1fkgCEeypAXH6sfC6/Nt68d8BSUdeXvWAEy0ZjjJCMQuLt2PfER8euBPnYZmx+nGZ6bfBGk2
3Edp3ITGhZ0+2hG/9Cr6wQP297zmjVNMwZiUp3EJMWtgiQ8dMI2X8MGmRA16CSs9N4Ljz1/t01g3
cgprh+7dfrrLdH1haXEoebNUfjdzhk2UpoTCZOAyFu/jMS+uGl5p0NtA4PXc9o0rWLjpgLIU3I6i
UP6HTjL/vRTduD29AHNfb9y9teeNscoC3C/tlF6FlYYCTg9I8enWZx5cP9jSXs19FelRK4W7kdQj
mHRAebsueKjWOb+oU7tZsERzYzBOsFODwMZmHHsUNAZAvvMcAqBMK+ssCwHW0Lc7yCmyGuiRFjd8
XbADZcW7cYKu5DlT9BNJLFOYbYfiCrDBdb2qwfa+0jS4G2CR1qDWWIg9/PoQoOzdGAKPcpKjPgGb
yJLPDbfL7l1XZU505ePps1Rx9uuFQOL0bS95yd0BvGB0X8JarEe/9xEqDdXCMv/aeQdj39vWgxjc
Zqj5wUz50jv4deveCUbqtYjybV1FxaOwI7rgwP/6UeWZLNJ+5TkxCGzpPssZ23BStBcxcEyHEFHw
bWDX4wGML3qbl7W7cBB/fVRAYPh2dLqGKfRkRfdQPHjvQyliJct0Z0lxy6Btc+ZONk47WGisIq6Q
E3QicBGy3oaqgN8vhePnlt+4ql0GVyz3MrIfpHY3eReHG7eU7oJLNte6ccqbkQoX7IpovQU3Lg1Q
+DWUbrkgRDrTuom3BMCl5SAbwzOhhlDiHhHlelyjbDzMF4IcM4ADaDm8XeAUJBTQFsOWcunw3Dfx
k4wn6BZBYaYcdQIuM7Hho/OgdX5hUfX9tHWZOTORce7FCLbrKaNkj7qtpgVEFWU7F5CUSbtNDgWL
bKX90LXWTPvKWRjojKkxmZVlTHxZs5HsM2eQt3E8jInlEfHertql+pSZs2KSbLqSuRNCkPGe6ZLH
qK1yoNpY0S54hpqhez3WU7swfzNZL8+ESoqIwj5P8B4aSwTZe6GdttgC419pkPOL6pYSj9uHpqj5
BBIkiOmAiTcQahUxFP7v0wo5sK0uamt4n/bMk5syyJi1Ac5kETU1s3N/wRYnxwYSKfs6le2qsiF0
ibt8qaBwZjVDw2IoLVsfSUU8hNz+isjs0mL9hR7Ss54oAHy+PRRtpxEsTT3sTwD/P7WyQMWaFcrm
w+nt/+vYH2iw3jYfgzDQthsV72Vqbb3J+9KGBAmK/CGfKrrybXona82vCRvOipR7kWECPV7iteIJ
uu/c+n7K1HUQi+tRFPw8Ax4ZRtBFHr3ilYz3aYw6I8efyj0hUIY4PV1zi204OgLg8i4Fqn2vJrFm
QwTlF3KHl/VSgH+ufcMEgrELCibhEO+pKN/3dnUgQ73zqVg4rHPNG8ZuZBIQ96iAn0b7YBUNR6GD
sgf7veDnITQ8EzwYjANTssEIIrv7yhxspKBdcG/mvv7481e+shxABdn3sDQEJOfbUDQ0Gby63jId
pwu7c8ZumnjBZgAfHbVqPEbHLHyA0iJL3JDEt2GrvgSFu5Qsn7l0TAlyt6FlV3OggaAnYG+VGMB1
JIZm7TpMbp0cFZ1O2i/dq3PmzzgRUZZR4bUcwUPw9D+DILr6IhgNF5yOmUUxAW057ZCnc1AhAPCl
tbEaNa0RS2z2U1AuOX4zAzDRbKAtroHhptGeewF/AD2pc2MhKrQ/faRn1sKEsUHSsB5rgl3VTgJk
Hbyv40SlLeQ+43TYFL4DtUhwCZMFCzI3mOPOe7WJKwL1w2rAEUyDALplisMCll6zPT2YH3HJn9G1
EIx72zwbkAQe0xL23Gq6Fx9Cyv7Bgxr6y1QgZ7DLU33rWHwbaJvdxq4I04OTUU3WKtZOtkdR29ew
jwsoPfPGB+M7BIdXVeD1cjNNrf/Aui7yFj51buMcJ+jVROQlaGm5qqI90qTsaRR5fA8oKwS2g07V
yenpmOvDuDyVIn1VsJDuK2gUgqi3h3QwKIS3gixiiua6MC7QErJu+TgNOMojg/5WnF63Y/jdSfMF
t3vGIgXGfVlEHp98bePV06bboQQ9MgIoE4ilh7sehAyb0xM1tysNG1EM9kSjHEEOCBOEq8JXzdZi
vlif1bqJeRtkmNt25dM9Qh3wJarUuqdQCHl/uvWZA2zC3ZBfr0PK+3hfePnaJy0Kj9L/x9mZ7caN
c1v4iQhIHCTqVqoq2eXYie3YSfpGSJy0JmoiqYF6+rOqgR9IdFIuoK4acAdSiePm5trrC8J4CVcX
lzgIGT9/ff9NZ1ppq0YOZc7KZsGyHcLi9LtX5vZA+yJ7vu7pm5UB2KGZwAwV35HLVyH65eOYyeLz
+w8/M4zEafj+Ntv6idde42NbDgp659r5A3DHdyPqzuaMX5I2nmue099/e4cJSEdgKh+lBHUehxD2
V/fAlomX97/g3NM3cxkeMABaVwi9IsbrtKmKPga7Ldq///Qz03grlAPJhgjej5CyZpP9wuA3+R28
aXI3aDJcyqOfe8dmKpMSZvZmjmS6KK1uu6ZdwQToxn2Hzr4w0869YjuPG5gqd62QyJWpo+Dtnvvq
W9gMF1rpTB9s5XEzkHz9bPsoVWsQ3uXKqtusr70L5+IzY3SrjJMoBRmCGsFXWNX8uMAR9X6GQ9Nt
4zuIXZBIii5s+WdaaauQmytco4akQUo3N9+buflKPO8Dil0uiYjPHKq2Joqjggwr8Guspn3fdskq
IF8HjVGEbdr2dQSL64WV4hb944FQiSoDMFPbHrmG98fymV7a3uEH2cqFvxRh2lFEl1HjyIemz/Sn
655+atTfZvmQRbDnL3iYnlSYuyEnbLeS2r+wY58bA5unR0GGdIKesZ2SvIwbE+KYstg2FsHyeUF6
8apv2Kr+yBhoPyOrTJHT0t9n69Ybb53chXPKuW/YrFTN4i/lCaibcqJu82opkiAkN5FCBRK8x6+T
eUJm8Gc/uInQhte4VaF5+1HP0UvUDA99Rj+PCsK/69ppu2IVwRRRjXQ1b6Jh3w1ZkOpI6wuhzZlx
yjeL1doFq68zg8VqyBdcgYOHVATl61U/fav3QwHPHDTUhukE1lsNWloJskjWwaDzulm2lfzl8+Sa
iY8yLaYl2xelGdKiqe3n637+Kdj5bZb1ROlpBbovHZ2hH0DWbPfB5F/njsq3Mj9kN5e8DqFqmIuu
PFTlpPazWZrrRs1W37dm2oxRgH4VWtdpYHqanvxdL1w8nJldWzWfaeE+rmUu0y6Un5jyp9jo6J6H
9Zi4IPp2XfNvpzA3iDbUAMJcZqovfl+wx3ns+wuL3Jn95z9y7G+dqxlyF30VBKilJ8tjSEG0I9BB
3sE6Sl/Y4s7MLbaZudQbvbn3CqxwRjITN91SvAZNCfnjdQ20mbuewdnRYGClcl7GfL9oXc4x9I/6
wvg/00RbzR7A1X7Ic6QJWzmKbysHSdPVMr/tlzV/fP8Tzr1ik2uzuR04aiGw1WDvfR55me1R9gWy
3dRfUp6e6YUTEOH3WdwBeVkC1SXTjIIvVc3GxPnUX8o8n3v66e+/DaOpxcpmTjsAywFfD6N/6Am3
+H7jnJlldDMBwPVZwHfByXlu7JjHOqLFbQkyXtotNvGXSIkLi8W5XthsY1M+1qvX4yOQ5L5xS7h3
/fAtatiP97/jXBtt5kGdLY2y9YqjJ4xDX5tWVtXBSqrVhb3+NFj+km/ZGhaatVUzqZCbCkK6I4R/
mOXyNqzqG+6sb5R06QAk+FWfshW6+VWuISsNQiQNWQ3oH9GApbq28LzrumKrdQtJhoqEDueTYfGH
eCqa1PlyvwBlf90HbGYDX1gLWGqI2bAgH7MrIgtVFAx++XVkCv4fcua3CTHWWiqrJQKvcGrjofdA
0IzGS+ZYZ0bqVvFWM6hkZI7JjMvuIhll/dV54kuI0vEL7X9mzm0tCw0bq35YEPuC4fe0tGY6tHDo
72zAbonzLuw9ZybEVvIGgCd8JCzyVXYl4D9pFKl5GaAT73fxhu7zvzIwvtW8ZbMLVJPNuHisoyKH
PZ6Ap9OSh66PQZkNzJ30wVqBaBn4BtVKuEu0gwpe+z4i+l+UN9Cv+dzD+jXjsr+toIR541xHPmA9
c3NdnQzbSj1Q9ztbCcJDKsm8HqOGyyWel3m+VN/w9yZGeeuf67KrgUjVrBJIE9VIrkgPGLVR+Y23
f7+Rzw3EzZo2gF46Nesi07ZDXeouRP+NsRVtMMZDCKLIhS3g758BWe6fnyFgCrigpAvpinYyLxmj
07dmnYPXqz5iK/uTALI1eU4xV4fiAUMGCTtW3hWlfXr/+Wd+/VbzZ5wjQW9amXrKBfD8CJpXA2Ot
C8v+uadvljIJ+IzvQS+UFmzgURJFVT4n/Ryu0YWJdO4FmzFUjgFVPcx2UqSfol8IDN1n2bLp5f3G
OTOCvNPff1soVRXOK3wlo7QHF+7I5sHbT1UDeWEmg+uO2FvRXwabHdQnFEjXZXVuUdADYXY81KWQ
1w1Pj/35DY7iTi5CzX7awRElDReQHdqmvOR+ca6F6J9Pz4cwqrMRotqutkkN6rPR00nYfKF7T+Pk
L2HDVvYXeYqOodeK1O/W2yCL+qRQNA31cCwakwOuPF8X5P7nnvZbT7OiBXo7IyJF2fycNgSXHzXn
3kcj1uGqwQRw9Z9N1cwVWUulsa3PanoRE/HrWJVDBNDMupCv74/Y08P+f4Oxre+iMmvIimIOU9q3
4nZ2jP+iVhsv6adwTyKLWur5GZVdWTx3TXV4/6V/n4Rsq6cDwwFaFImXeuGCy1k22ISR/tJ19rlP
Or31t64Z+MAXepKaWf81UyusouxNVCC1PfE9rM3BiJ5i7V/UaP59RIO39ufrlKOVMx1exzkID/Fk
Z1iKEh02cEsN+YVV/VyLbabNOmowdhYUY/BOTYDPGn0jejr/835//BdF/G0UbHY+iWtgPkkZpJ0b
41F4Bzc3iVHfnbLxdKKYjvzO0v521Sbucv0B11rXydQBsvuz+ZoVx7i5Ck+vdj5uCVgUg2ABEysw
Lq8bbluFXeBK1WvJgxSG+j1ShexnVkfXuQaxrbiutGzomPV5OjZq2MMV0yR6ylSMTeXC+eTMeN4q
6fql487CcSllIouHXB0y5oGsLKqbCijlulkeolXuSnYpBXFuNGx1dAgcrS40cpLIX9VBqmqv7fbV
WPZ9zFayVElJa5LFNZjKK8z2dbckLltRLxd4Tfcy17RC0dnsZe4qqRbg1n8OEYXDfoNKe6QcA4j7
qgrG0Dh6XvLsPDO1tjo7gZILqOSKIB2ArMdG91pzcyGldu7Rm6UBZcXRtArkSlWwuD3MjqbEmPmS
fvu/QrK/zNqtxizw2sHxFaEYatjkuJeubvJv8PyDgYuE+y/A2yXxPwV5qUmchTzLbgEDCufYK7QX
xiQgHsjzsvLFrlwN9Q+6iOBPV5dU2KNe3fLDYzLcERp8Epld83hFlNolMywmg/37C8+ZtXMrWtMl
BGWklCLtNPDSmXotl6WIOyoujeVzPbBZXcouBOy24qcXjG8+ujlGTuS6AiG29cCrT6m6fA0EfI4M
/AnlW7PmYCPLt/cb58xv35rgqdAyL9I41k9SGNTt6nlHlHepsPoU8P5l8Gwt75AFpH6odZACC2E/
IjkE8voCS9ldB4u1vWvy6LrVdytcE6WpwlWEiJQmTn8MuH30QJ3PMSbfb6YNTfh/R2O2Nb5DnSg0
sbCySHMKxOWeiHZUiQ9F52cfbikPzaIcv1ONbe0Xossq36uVtg9VgJVrB2oIrFUERDoOxCQnCdDQ
owadeQBhG2OlaCSsUhES78BWMgEAI26+VOB0rgdO/f5bnEIKmpc8EyK1tnw9Df7T8AnzaYiLarrq
PMW2Et0lz9a1bGmY1igMWsF7CuiYcErsJbbBuUG6CUw6NkUQbiJfbSyHkS8inltVUHZh6zv39E1c
EtUg0nPhiXRFahG2dFF7hN9udd2FLgs3q4ODtx+2utNp06vyt7nXyGkhl+xdcn04s7xtNXwhhpIF
w11gz+JhPA8n/YAKo9jPvOvuhLDO/zmIYC6NeqPABmlWIA6JZ7gSfSv6rL7qKhGI4T8f70KQ92pj
0QFNPtyyQtgkDGx7QRV6pnu3NnQ9mEreYo1AARuzx3Wx6gYdfp32im0leyDPqRa6Yp72Pi92GYnE
Tq7edQdZFmxmrzRg0tgWY4fBrq+AU3XV5DHt2jI/1mIM/n1/cTs3gjYRBETwKyrucF820mF65nno
PYXUlW8wusvbC5vw31PtLNhMYThBQsxdY4HWOvyOYE7BMdTr4BW8NjVHZFeIX2OUl1/HcPanC+88
1/ObiQ0xHK7ZsTenc1QUQ9L4cABHyKz5r/fb7czaurWbI9PQ4qyPm0AwDwcZ69EIlvB1jX4GYcc/
O4gUXt9/05ke2mrwUFaLs1KhkZSsS/tQIqL5J4CS9imrg/a6SbgV4tUiCLOhp7gTJMF4K5DTw9Wa
X6fXfcBmireyN67xKD5gboVOimnOHmBuJv+RiPUv7NFnhtjW2w7lJ2UAaqhAd1chCtmDfP236Cjn
sVh7F97ma66y+1njh8QrpEmXUNBnhsFWnadkxTCwHJavnH8M+u7BqnC3YlNEPFzlyfsNeGYsi81K
ADygjMp2Rs4p8KOPrBn5oVfikpz33NM3K0DEeYORjAh2Hf3ig+S5fzMWor4wD/+eL2NbeV5hmmVq
W5+lrg3HZITP6DHgkX8APnvcaxtlh0hm1ZVTZTPpGQ8q18KUHdKRXrmkKMpu2cGHtITBLmQZl1BF
52bkZleHy9gI8/qcpRKT8eS78cxqpZJykdfNx61aT/FcrFU+sVSL0t32VdkDgsMvubOd6fCtWi9T
2eKPfstTr6v7Qz1BRB7O3nC4arBuJXo9fPfB6lU8PZVMDjEtJ//zAtjxpUKec7/+NBN/C2rrHmav
JMfzC/bE17B54KvsrssD8FOH//ZsqCCMX+QVwkw9BVAe8V/mBDq+rmE2sxgJbzgAaUQ6c7lWd35d
lqil74ILP/3MPOObWTx1y+K3E/LSnumaNamyepVQr3UrJgPnThxCz0ZfionaH+9/zpmCBbaVsWVZ
UI6rL1laj2UnoWsf4cyAJCuZ4lO+6n7sZAP8AAWi0ex6NgKBAVdW4IJ2XTnyKeagEZg9LXBWiqOZ
Bi6pAhiWIzDQQMlmlQenJ1SNsqNsbPHr/R99ZvBsPatIqVukMoCeR5GQ3bvMEzvVDNdZnrAtjLmo
4LQEXitL5xAXffHSt7WNg65yVx4ntro7o3BN1XgzFh5b6d3gG56Qtl121zXO5jqAVpx0q8CAWWc6
3aAosnkUTX0dHIdtVXdqliF8ozyawttm2AHOYY/tiuuTWlWXzNbOBAFsE2jMPQ79Q8cp0nj1Rzdy
iMxoeR9o8zlroSFs+EQP/cX7+DO7wFaKx0bIkIKwZSkMddjtPBKaLBlvbiS+Kn2/R85EF1s93lTh
5kTDMR7i46gJE97W/ZfIy7ohYW0FA0HuBebSpnbuXZvlycBCx4wN89NWqHEnvUYkXkPdPQMG4Yec
mLswys4122ahCnKbVUsW0tSsq8UVBpxFbCwjU7Ckt8pM1622W6UegPF2MqfhNuOK9wbsjWxXQFty
4SNOjfKX3NZWpNeMHgqwDPNS0kiZFDwId+ibS+LdM12xldAps+QmwBV+CvxVC0MR92i8ad6BFoGL
0ksm8Gc+YWt2p4gKDbA+FAfvhb+ger9Lwox1L++P3HNP30xFJ4uaN53np4Guppeeq+q+XppLpLgz
m91WJz+1sl7WzvipjHQZr71FltEako0xMbn32SuGaUKBOskulEqe+5rTWP4tLigZFa6aZrxvniFJ
4GOT4JrZ3r7fVue6+/TW354+Cw4KZWX9tLal2vOA3w1KHGZRuDgMIQF9/y3nvmEz75zNpVRL76cD
yYdnB67xR2HmSznSM7Oa0j+/QXchjcIG3+CUK++Xksg7r/NdE6Oq6Er1z9bubkXVxQKqDUXYnfOn
XFt13weUfr+ufTZBfTHKqUfc4qVAtKtDg1zXzi/qSzyEM+2zlQAybNp+GEgvXUy7HlQUKRNP2mVH
wEZQJHHVJ2xlgMpJeJP5o5fOys92AfhpdyufrmPn4ef+2cWh0LmBOsBHpSHvv+RkbV9QrncxVXqu
hU6z47dZIOdOdFOXYY6JWYNNJsxuBgwORYCVd+FYdeaec6sDDEWFg207o4tJH750iEmTZRryOCDz
dEdK1gK55tVH00/1y8jcJaXpuS/bzO+QqLwvG6yFJTgeNNbDIH5EzrdFsgBet+zf7/wzq8hWHlhw
Q3LYf2FLcszd+v5c7gmqVw7zmut9O9nxQsL/zNq71QmuZeXjOEG81K+BaLxZG4BuUTjejvU+G8N2
2MOXoKIwBD6FqO9/2pmla4s3ruGMN/Vt66UliJpIHcHNy46FPlz39M3EX8Nwkl5+Mv9fTP6xM8R/
Vc7NF8bcmd++VcuNZZPDB66kqR+Oej+I4gewnOuFhjnT51upnBgGalD/iznThX26eCS6adp6RV1i
KB9gInWdYTxcav+cm0OLSgTa5DTVDUf+bHDdyQr9UqKbif+UBn+Jp7ZIYyJbr4GPL00Xluf/enwW
yKlK6yo1wuxCmfpjOSCdcCuWelriRTuHI+5AyvU5a42adq7ItPdRzGFEE6fbZtrDw3WBvA8n4iyB
IwqoEZURg/kSoW7TiwNX8WnnkbGKF1gr2KLwEhjkPIMD9s1od5eFWXM3Ryx7lGx0j2ApmaTV4ZR0
U7HEWg41Nrbej4ns5xglOcelNN/8wVviNsrrpC6mIQmEe+trAoSi5vMxWKMOkvzuHnmdZRfhGmuX
1dnNzMciJjUZ4qDpMuDUQrpvI1AcO6eSDmrcybRfOuGRQ133Pyc2L7C6r1GTSPLHcl5/tUN2AuP5
r8LpX6BcfhHWe7F0DpKajms8eXZOfI8HSWfnD62hsGHzeXMgKIAWFPxbyHzbJK/EcerIp6BgetdO
wScQV22sK/0wDv5T7YsX1cNrRFAEoaoPRKLDATDmwJuTvHM/1nwZjsRbvkqUSO7DCLBO67cvUtWv
RVR/nPD/98Ct6t1ClyntbRslg3KsjWs3AlRH6i5m5exec2tomnPsKFU+3i+ZeM7KhdwW8DJGDp/F
NPAeq2hUMUy6X1qgUJNulTluVYdhJ0NBYjNpcuhy99aNcIcuudfFoxdYKFjy4xgtZVyGMIgz7Ecl
shn27vRXl/FHjzfigXTjERFSCWcyBvFHyX55lAzwWFEqtVN0l/XLUY3REWTvN6HWn8TwW103LF24
lXEZKBC+s5XuFgSmMWqbOnxiNyW6qL/rSvq7ceIuHjK41IFbVN02IXzTkdgXNwCyNMdiMcXOL8tl
z1j9LSyLD6Y1Mg6sL2IhgOHgtPh3LngdV1Tlj2PeP8EcqoIGUTRxbcMh7nAJHYfV8BMOTW5nezXt
Q+W99OG0JOi2BaDNeoxd1C03ixkzXBAauWOjUjsfR7vYVvaVivF5yPRHQXxIei1ytJhHEne5EEyM
snjOwXjE9bSpd2KFJ7YHc+A0X+2zD1uxuNNwq+uKdYj70LcfuNP3mFS/wt67CfNQJvpU4j8B2xR7
LKJ7Ytoppq39rHiD85Pfv41CfEftFtJCo+gSmKHCb5iiF8dcfpvaxuxbr/b3PVIUScmLLuZz/c9A
I/BiyYhMy7DGxm8sJl37i3c450FF/KC5/zgpCeDmtN66fGqTKKw/CB4dYBZT362a5olgyExmE7lz
hVpv9Go+1qZ4Wgl/WgNMG1z8t2lHsOB5Q/vTz0cGyXCrD52RiG07kYjQRgcSFOPOJ9WazArqpb7P
SRKo9c3SqY7JyTAf8JNPdvBeyjB67Kmz+wbcybjA8pSMHkQjs4H62+SWH4Ks+2n0XEGzqqGN6UsB
bhqfEgWXk3gd2zyhDpW7kjp6w/qy2HWOFwfrRpf4QAzcDn6gQf50XkIa/tAERRGrIHzrXPBqhwzV
JzDqxkgZx3iCuUzqc5jCRnIpn5FOEsd+JKaMtYfSkR5Sui8+1LNfdFaBWupnPvxH9KDLxwjUR56I
3tCvpVCVgVrKBvfOSH0sR1YdDKQkT3rAajN6tpmSkCOHnYRwfC7iiQT5AdM/dwnzJvJaTcBxhznT
ObqB6lT5C7/p4Sx79IbOuzFAlRwmVnHsOAF+RbaO67FeTqz4zMcCukBCcRtwbp+Fq7VOogy1ZhQS
SWTeetd98HqNXGOZi5LHbIZGKYY7bfTgjW3971oU4s720GzEpgu7tANgcsfx2jIeA1bciZGWN5Ol
4Rj7OJJ/Ikj5fWuKydxBt9/8GxVD/qhlL579XFYrWNi+/5hHxj20DNFsIkXfPHKZk5/czdPnvJ1D
9K4kH8Va1ukMDEuOPU5Ud8ZBwh23fevuQ12b7r4HkAsoHhE0JLaUsQ9RaOcbw8pFHXJi2E20WndD
R7N+nmQ0vljgjz8Qh6L4GNDHKoibfMl2mp5YFr0Ta7PXVA6/Qjidj3FRLj288x1MBpcxeyan+les
EA/FLN4GCwlKM5gm8VVUxb3t31w2zE91v6AkhAH5Sz1Pf+rBcjvCJ+gelZYuZnRJZUC/ZIo9Swyg
GOZ/GpsXvgmktHbXj8MroSXdweIGOW+D8Sdk+3UtyNuKgXTHc/M4Vi2UUzB1/lx7GQZJEJZHMDiy
GCgcuu8934sbh2IJLONPog6PmaCvqLwcD7KBW3LpWncsTdjHwyyqxAzA66oBd/Io5l6w7Jb6E/TT
fCegcU2w5X03VfmxJshaBzrsEwiF/TvHNZCfMlgTJrrHqgPQsukGiOBbXFblg/cgAtphL8dkHcC5
vO1C9WCBJUUtR/Z5saIBsJruOVL8Ozv2Ahv4pBO6li6mpn0zeYRyVxdUyeimCYt6Y7H/4xCiiEkb
1pVJFwwkBkj1Qa02T7JakQRX5iReI9SnNR17KZUzyeohvOjGpbntiuE7boYBpMpx4dkgOokds+kc
IPAfpFmTUgiZzACg7aBX/tw71JZXaoVvmKe+y3ICMrqz+b6v/FeYwNZx4fsK2uKW72Yxt0iWRlPS
EP2PzfyfsA7IY1M7t4s0uQlEL0Gar6udraAEhC/hawNvpLhT9MnzWXdEYQXko1a4+6BREjstqxzM
gtoveWgbfJoOD8XC5kPf9fUzh741Xu2SNnnrHSbsb9CYZPcTVKm/lnnVMTZ57wbChOJAaB8cBq3E
TVZQghw+alqiQDYqkaYPD7lnwWQESSffgbFdVljlXdU/djXBvBjKGVd0DVgC9b3oWKtvJOrWD+V6
mi44F55I5y4Xn9jiDT1qBuAmmYjahE8YZNOOUiNvWeSfju5l+3Nah+o2KNr1BkpUt3dzrr97QdEn
YSfHT3Li7EizUt64cu1uh0iszx6j/KOhS/eUgdNbxdQK8iMrTfe0+Dx7gC9ncCDRUHxtUSt7A1pm
9gTqrt1Z5Ds+ZlHR/oLXQbFvimG9lxGzd7BczOEoNOC6uc2aPsm8KlKxpjNWiF6uzx3jcHKTbXM3
uWk22JaBEZ9XL7rz8sxLYewz72eYLz86V867MVIrx8o4jPcY6/SryWvzOe8R3/SqQiResRmlea7H
FA6K18rX1bNdFd03k5OojmUqQa8g7qtaZMW06didJKs42Fr4GLJuuc9Nn+1GFrQvk1/Ko+pEUcZS
FKhhwU7+ocvLvjysrKt3eZXLhIUZTVCgWe3gIZYfYAYlcOVNxz1da3bbRLTfl4X93mcke2vHZXlT
c452yhndB4DT/oiCOfoYISOIkTHWLxa8mifd1Pogo6zb11FbpKWt+92pn+9bILwQWYQtBKIZuTFL
MdyoYUQVG9ew2WHBfEQFs0Kws0LCikvyfQG8aYKQZ9npvuGvzFuDuwlzdycN6x76yQ67ktgZ9xCN
/8lCqZ+YkyHdWM8hdIIB3Y1hQB6jUAQ3yuIWKl7bCEtmnmX01ZQ2Gm5gyAPquw3svAfUV5UgmYZ9
HUeF8b4EFm5G8YoC0vuqCsmx8SqFqsPem2OaTfmnap3FI26Qx598sd7r7At2pxY/+77QzP9CSy/y
X0uRd0j4OkVBADCuJP+ENRrzMPguaxNCjKX/VJGv3K5couJH4XdTf1/6fd/vO4cqQTgTw9UvKQtB
vgLzmimcT/L6S8lqgjqIHEmboz8JovZlPrZZjGCd8R2r83E5Ypir4cgk4KMJ1W0hvLhnWfUvhzgH
SzmpUXGoirB0N8BPejw2kdDFzjhU3CNOpf2wn/0IFRB1V+TJyMeB3oBeAJ+OEUzn9hetwT6/M5Or
shuVTT6Jy6mc/gnBO/1Yh1agVnyYquAu5y5YD3ohfhWXiPuKWDveT4/Tyun4zSI3viRQlCBO6lpj
q1vZdpEfzyRsDKSaFHtWC4gaQJPlqXBvkGGNWsQ8xxEJvPne27klWzD8anTBE8E2BIfaQoOugLL4
qE19U4Q/FQzV5wTFlH73wVHoIHYZL6LmyMdatseOWNnHbUN8m0T9OqwPPPNZjfLPLvrQ+QMCw3LR
I3/kiqGSFZQfHBnWSFjsmqEtvWZPtKlwGavI+hwNbQNOgmC415aMr+OhJMznhylYlieU7BP2A6pU
XElTMYCHDTwvr/YNwvfu0POF1I8VGXCP0i5Vlu067QclUPdDNSQTnQKd4gzuoh+zzcIQDvGM+Th6
rKU3PsE0j1XHWvclrncGOMQc5ej7CONmGNs+u1ot8qhJ7jfp4MyATqiaslpu20hx/zZTvZUPSAOE
pR8rM9MomaOZmHhk6LYYOqIAoEZXdQWOn43+WfSha++dEHZ9oEELhHi8ekXhfrCWVUWSEYkFgbTa
l8c6b0cZR2JcoBACqW6AHw6W9z1dLE4GHmww6rgmhboZaJZDmI4wAZjHuRmxdsF5ONsrSqAaxU6I
WZmXE/bhacbN3/OaM498PWGy2WGkPoJpr64Yjr2u55/GbGTwR8b1RSxmIrN75jhVu6LFunHTmXWe
YlyKNzVGezVjUJV5FOydrgxBtkO03a2EFNn7kQHzci/qxjMxAxUYgZMUtsA39fAjWpUfuYMHKhTF
od9vSwzvNRqmOBjGaMbs7eG1gZV/6g/Gt/ZfU4rph9VwUt7NsKzNbqoWsvAHUTYhjruspyjF1t4y
xQjj2PIB/K/V3xHTF+19OTXCwkFCqua2tVnj78dlYi0garofX8PK+eyFGoY1DLv57JLJ5NIDSlOF
+TEQDPbGnOA/+wzm5/RDXnjdo6kj3GviuJmZA3ZlnPsYG+vqviKOhMcRAVcFS4MaJHBMwXC6RZXc
+DkzKvhCynwqkKmhRiSTl+EyIgHDIzcHnKR797ZOBeMPuDwt+l8AhfjjL5iu4+d14KbtqSRR+UZX
1X73Bc6HOxRCWRaLxa3TA0HuY/wI209guk0gJfkE/K82O5mVY4mQymtxWY7KZIfNgHLsC1B/I8O0
dBVqjGbT5juHWAZLwVgW5Sf4Y9T6a+7BxOVYtnn/Y6misnzkLR1AMRTaNvuubZVNpMs6d1ylrX10
lK4VCj1Lx2JHZ7Y+rFk/u3RqWkeOKnD1lyEvbf44zXpi8TjOc38LgwZEVgQuCvkOPBOx7P117uaU
DrX/L+sL75eZJP5d4yNITHNf6QynpdzWOH3PWIvWZhzF/TChTuN2FLbzjj1bl/WW61pPB49npL3H
iPHFE64cRuSuUCvOk1EEM98HdCjHXT17OMszTPV/QJo17pfnQe77uYCoaY2RPq55KlkQwRMxHOHU
PikVeBA6eQb+xXXR6DtuW7nufN+G5T6Yl958EMG4lgnEskTeKtoEHmzxOknT3p9wGIiQvMHJg5h5
PRTA+v0MjJr/j6PzWI5UycLwExGBT9hiyqiq5KWr1oaQ2gCJSTwJTz+fZjOLiegrqQoyz/mtStxO
DS530FzUVzjuybkbdTfxDu/cV4khqsZPvbA3RDpNSs1HgLmZoz7zqiUSW2FTBUh4Cf4XOYQ6xfLR
syQQ6mBEMArmEM01MOylErsuQT5y81v3vv0ih3XZE3M2XDdFiGjcL31dlscwx5ISqXIvYCuRIo7R
2Jq+vDA5d9OJ1dAdj4ujii2pOfXZxoTOy0vZuju/aqntHcSszf6ZjmGsqS97u01KVdW/ak/m7xh2
lRUXm7L/iQKVWtQss5ySvhBOnxTz6jzhY+j//vyfzL50TOapVxRGlfiuyj8E6bJWtPu+92tyzWo4
a7vwu2TY+oXzt6gNq4u9enT+4exfvXSBhxtY5TOQNdspmJDABvP2ookqaA5imqU8jqPXlXfkLPl8
MVSOznY8Z2oqD0qEhb9HklepSJeRsJ7nn66O4jzkJChx7Pr58DSHFDjFEEOWf9u1wlmUb6M2ED5o
08FEMTX1Yt+xDHsiGQR/72Ek0pYxPGgGdqiS9CUeQipSiJPu9/dukQWF7Wz9fmSUrvY+hwq346ND
HKE+uETVVC/oVC2RA5eRfxAP5TQ/C6mQInke+UWvtfTkcKpzZPLpEta1PA89KZZ/LC8PrLuQoGHM
T1ZTyQ/qruvmwBntAzsOrU0cPS+lSo1cmm4i11nlD1xiVEdLwwhUGxGpSrZ8RAnK7F1qe5JmvFFt
sUdeyJL6pwQy08ddi1JjblG7uhCkqJ2f03ArmpgZUS0/63b2N2Tg5O6WSq5PbJx2P0SZhJ85NOCJ
Dwx1Kj8MoExTNE9abUnvI5E/FwyM1p1rtKK/U4Cr7l1jl9Yp7CtxJf8skGdVtxw/s+3sbKA9Zs7U
aS26hfrOc+AdlJe1p2kYK4EkWnkv67Z3jOq1qnwwFm8C8aiWLIuktKsp8S3XA21d62H4M3mzaSR8
mGX2RHkdaGGrXO9F4cpX3CIAnSlSi9w6wJ1OHIzYx2RCBFk53q1Bl32U3KjFraLU1mU/LXsREZK8
h/deWPbovzerm6MuDJbEye31QqXG2kSTWtWpH0PrD6C4+Qi+LT7sZlM+9+fap7rqFwLt635/+plz
VbQVLVql0geYFu0UPhX9tqoo6wT4celWdJN6xXPo+Q4ZL+b2W7RB/sHNslwktXivmWGZTLll2x+7
fe8ZKeW4Z+zQJBnKxsoPtlGI1CcK62auKpsiDiZeXpdjn9KyybgM1srzAARZFelQZ/Jb9iswSbVN
4looQl/icjY8EMRMm2mTmfPINRuaKR7o+b2x7HZmLxq893oEvsgWdJ+pHKSRimkc7iq+V/iHYDDL
KMxCSPtRUkNLlqw49J5eWa/p6cH2NM4Pm2P3b1nV7AcPmKK9q7KcrHZrngGXXMP+CPN5bw9j39SQ
D8UY2OwFGmjYDux5Y+gJtpO/s409dW7T33lWxmqsTPlqqIzyEaOUj1k7GWdt2DyGYdDe8mr16Avx
A1yN4yoWjrzWvndLSIR8scwviqHm47rguv45td+k1F6yw39fvF3Jq83P5ajpihfRa+eJupHs0xzU
v7YLinhZXT1HIdHwp35bTCcC31yBgNeQM8IQV9tUjCuN9J6r3YUmLkx/JumrX667tMX34A+cN1Xn
HcLcHb/rqR0/577N7ya3mP7UIgCM14E9YWZlCYp00OqbYE/5qtpirg6OtMQ3k91P1I2n5D+9DvVh
GxucyYSM5k5si6nbknzHuMUY289utC2evUf9ZhXFeS6DOkjbIdPrWWWmXg8s+L/lXr7J0h1SnHfO
veXvdRBbuLPSDqk9syEb3EF0ajLTHVOkiHj9bBDjbX0J9rz60I5TJ+FEKFUeLMULKdLtvw5W5new
T/aftt4ZZ3VtVlxQ3pCY/VizNdXLcC5W83kKDGjf0vltc3XfkJPBQpfu9p9TlUNsDuFIUoI7J7Xj
dPQwNWFsrUb25ojypw+32vZ02GZyBAsCquCRlmg3wJpE7XenunZCoAbKePl13YNmdUvDNvvszC2D
HlyDgzb3EjiprA/cyNMH9qT+aKHyv8/37CS0Z6ampqjAM/YqWpoZu34tlk+zyo3rwsdWTeZ6qc1t
Pc1zO8wpHgID7oh+vL8/osFvm5jxdMRkmI4jLWdToLyDbxhmH3ltIH7jH/ZD2kgHdeDIcdPBcOfr
TJ3OuRcqPExlj5akFW4MM8m/zurqrip9486fg/EMH2edtoZwLj1aNbk72k/sOsje/C6cz6Fp+byl
Hmu674W/adVuRcRNvH9UhrPTFUdZB/94/+O0nF1WyzojoDyikFDrCFJyZ36YjGRntjiaBevq5HTj
o2+68jzO+0gljOblNCr3oaVqqoZ5C7ojlWI6asjabJBGqP2Zod5LWn7jdF6XomCPN4zHtu+XSxDm
zsdczPOlYO2KdWPIaK0mVmpbtvr3HuzrqaXJ5mrYxndjSfG+LJl+bcf8KXDNGZs/ZJgqdclWRDtU
ye/0YtZeft68ro+DoekPXd93H+D9wePmFeoDGmh0k2DxuGao1Ez8YfKbtPeW0XxVsuFZMpehPgbC
CVICOYoEUXdLjqcXDCmjlZsuRu88T7UXJpg527tCzjtTaFhGshUWmTM/CEc29pA7rk663Xbupy6f
k6Zeq3tgyvZYWK2VWKH+ypkRbibFIY97tTgJzoP5VAy2TpuWZae1jDAWffGdbc59MfZsNVblxJXS
VVxTJfUT050fXTtrkmGS1UyPuQA7bjOgRlD2Da7DtENWPGPla0xct/B+r71R3MK6su+mzF9tgOgf
GmC1s4ON2Dgpoej41crMj5d5kH8Gv9gj35mq93WwOabgnM6OmLK/hbTGC/EO3V1f/HByeEDcd7Fp
B+ZoYbmPRZeT0pyt1n7TP52+nq5RkrCIPput4354nuhmtktM/LFw6KLQpf1qSfXSeGIv4gD8CNi7
7BeqpCRMjNAcL1HXEkAb5Q7xXpHV9TMhGTWB0NucD38ob9gv9iKrpNfKn+H+RorpgWLOQ+BkdFnv
9qFY6nNgztOL4Zvhu7Xl43cpYd96htUkIETpuO6NgdWvHG5q5mXEt9heGtcQ52aWBQ/JBOVRAdK8
0FFV8xsaNF/W/KdRfQx9mtU+hF+gxjS38xeSmsLDamh3gxoMxF1bhCHwhCGdNGAg+lSuRRIadV2x
B3ZJaIUw7nnRh0gA7v/eXcN86VvHP7kGB+GwruEdCxkRdqz2l90xxA0gcLypbYR2sqsTFa55TJDb
/gVeV6TmvMhH06nfmsaq77TsK9jzcf0c+voJ5zy8VzdQn4X65qhaYzmvut1klFu7f5C7+6Y4FyLp
9NlpmDmw5nCxfxV1Y71t1WoQ4d5VH74r62NbWxZzMjwHkrTtKzNN55/pB38nwpzhMvpeJD9pC/A8
IWx7KJvD3Jrjrba89eDRWhWHXuPcz5zw3E4qN09SjnWChAYDVB363TH46dZpTakuOwlvZ0Qj+WcI
7PW0lD7Jzf1cfWpnWo7t4m0vwep3d7s1Galsy+4h7EYj2ZSJdbkKk2os91SoEuFRKD9oH8oipB9l
Ehi8rHapgYoLpmzbkeIB0aE+ZMWa3+os/Ba+0z4J9QM7hXa/Xoxc+JdqrqACQXKe3LJbD4tcQP1L
02lixRKcFnnHN+vXHumtLucgqB0YGzasMSXsYPyDS8q+N8LQOMx+WScy1IiYGZDvQs/yqSoQ+7sF
X8duJ4NrQYj7e1cEin5eI3XoQ0saO2yutkX+AT/EyX+3QbBjHne+Ftm192qtnxpzcx+kTVvNAPp0
hUDw0qFZi5PrZd47rUvhp7eP2f1WQVc2Za/O+Cr3GyXWxR1aTCs1zTZFdCIeJaNhahhqOVott2Nk
D5iDzRaiRc3ZL2Ae4MRFqz9qAHrRrgSFaasBcHEp0t1trXQdIATbYpoPdeVlV/ZPcRrBHA+8F9z9
QFPnvli3v7qfiVMcdu+yNhDbsuU+N3MXmUA/+2ev3lo4lPKw9Ft9GJrBObjIuD7KcQKKksG761fh
CSOSvkdbHyZ7Ncion1HioFuAxyEnMzgsaBAZI7flBjSp7itHjicjyKvLIAAPx7nuWKq7mveBfDWF
vjkewwUOwt/zpKEE7Vc/QJYMpaoTO2MAIqLAitcNlKHgdrn6VvhWk/aNJGccrgbUwku+UOMZAQ7O
V7sI5VV3+5cYCoOIl+yf2KxUDU79bDnWTggX7Idhm17U7FZzQA8Cbr8zhxXFeNBlpk+Dv3z1XdgD
8I12DIu1Hve98+/xXRggY9VSn3blGumw+795aSTpxLq7hqM5n1jHVkaJqj6CN7svBgTVGW88hEIt
PiqP4s8MNzubBOWKC6NrvJnbcLbqH6pjg0jRem3TTHhzlLH4vzaNPUY+k+o5ZKmNZ5CEb9AkCGTa
ET5EFVTv249bvTAJaMmq0biwgQRnjxH5aV1y6zxwMB1o60RfY7h7d1umUD7VGGA/hJ7Lx7qkFXP4
0WBled+eIcjrWzn0D1a44IDq9/96BoEUzDOPm8EzTlMW3o/+Fh4Qz/yeS7EmZl4X7wZTx0NF4Nmh
GmA3taiXOw1pcCoL9yO3ePWzcV5sgmGqJoEG75IgcLiHiqn+ixRrOBYerJURTNNpM1auCSyOecaA
i4Rg/zOr2ncIQ5DirgzCNlp3Kf/uHayYpYo2XV2iyXx7qg8WBCeTiJSc7iwKOADzs+mgiaqBZSQ7
bdE+rL4DWJ37S4yeawS5c0RcWm13bTNvuA6yzs6bXvTRXALS5NsC1x2e4SvWuy4KXHrtLd/W8ZIb
1pHFxHzcAyqFVs/3u0gAKXysEoJa1K2R6KL9b9/s6rcwNTE54eLmF7NfA5CS8Qmdi4j8OisTkXl/
HU24km+L/TjmpU7kxDFXBzVDaTuNh93Uw8HNwl9dgEZpkOEaG6xegFvd/DD//KW6bP8LSmUeAiKh
noMmC2/j7g+xP01QcOXu3YWb+ctjcwItHcEbsuZs4oiOR6O8J1GSCdPqpsRpVqBSMl2ZztqPJmCc
nffhdQCFTPQKpoWcf0+ytmy+SBVUD0GXZ9EeLPpdVsThW45T3lWboc51UP21/SVn8PbfZOjZqXC0
gyol6BOnA9cZbWWmdoc2ryUI56qz+WSQx/3U0kuXkNIsubJ41VYz3xB1cJgsC5EzfhE6/DmsGfCt
Vex3S3EKK9vidrGrq2NoQBeLe9w0LYLMPPl3tIwl9mSQP1sm5ycRVqjtMi3mw46zLBnVAGtK8Vuy
I1Y6NygbYsBXP2rrRt2NPxlUY6dR+MHCRGDP7bld6/nYSvokxqHDetOS+FKYxTMJbQZKkna4aM81
r5Ne8k/bDvmnSw/4NhAv3rp5dlgrP3ufG/wzWVaQjelN09PMNX6XG81nH8L2TtOOE6OsebN2s066
3vOhZIL6Uhv2t6+9/xwf/kfnnhVZNlpVJAhpGGaI2BBEc1cYHUlNrbXcma7jP+CnF7fFq+wbFfFF
XE7m0yj95eyiO0zKMFTJNrjtZTLBLdxZywib6Rzt4wLskaNOd6vG5p6s/SiEWEMyYbZn0F60Qxah
g47FipqLcUlNF51BS3eov7afmUSZgPrNjHLEKFGOZiJaMEzEBo54Bskmv43lHF4ll+CD9CvvVOhs
/TAVwUXwH5Z6+OmFjeahWXwOpwZYs/Pm/U2YJRtavtgpoIg5XJHihY/IyZBlWPZAhGC2nnZe7zso
ve2RbI0CLaV5QN0w3No8+7dIK39FnOMlYuYyXGxLXgqKmKAeSZ7LJz08lwRBxmNH1vZUGPoA0pld
oTGtyPVg2krL+M5H4L9lVWz1Om8VIUWtbhBQkbeKNON75o99hljrz8Wcl7FXTE/lwBcmzeatWif3
KEt08xwF9U/S3heMhox937gEDdsUggDM9y4+K/1Z/og5Zn+ZjkVf1DGfWg0R7LnIQOX3DwcbUz7v
cNX7n8Haf7uwr/eBLxsG0O7iC+t+Hshr8jod1VX3tjn70046WWKviF6cYDgIY/pvFOZbby6kdGnG
jG03Hrttx8pUt1DbYTvf80g5cAWOE3vK/9sOfXkcAsOKXQdYnKbEKWoRSh7lWNwaXf4nVlajfen6
SLi++mtSbXhl9qUZE2XGvRP0DcsvMt+PANvra6vryUT7GrKeVVj9F+60/6xxGo9Bv/Qnry7DFI7F
O+khDOLKQJaBhBORebxXe/lHlR0pynuxGrELA3k0JhDTfchn696c4E8HNp5/EO3drW+YClrT8aso
M9YuCf8vIHPQWxXTMlA1WA2QUK6fICSzwT+8HIi1E9NnaAYwxNPMerC1y7MJVfNF4l39NeTDz1W/
+JchB4RDEpgZd5tqHIabDbXmYo3u35Aukn8qV7SBKXTCXGD+8m41WDI4ZAzq6Y1xts2Es14dsjBz
IfoXghcco9VfCyVXp4AWMZLkxHZ2iwXljr+P+mnq/B7qfu0Pq1tVx2zPzZi5sr6CfNo3qdfytK1D
w4hdjeicKSdpD5aT+f/QPJTnqYL6kn43vC1hOZ+kIRCmtBytQxU6T4pR/k6PeD7XUa2JuzfLq7+a
G4glPysJPF5VA53/++BtxR/4RsJBZBOa4JowL/9B4rRv1E5272bhhakzuzKZlbFeTNPspkit1R51
eTf+WcK9GyJ/Mjfr4GwlIjIqYvc9HdGtEkVWlX0T5W0mTrg9xt/0cADi8nVWLNEsY0wSxY3VzLgY
NENegShrJGxyshF676H9tYWEDyNglSuxTlX5kPmQjNw6HcILBs77IpjsY0Oy73Pej6ZIPMKSQZQk
OAfbrh0FRVu/o0/qW9h6MbGMbwTgXbddmWEMxKNCBBxVu56g1tSXzs36XYXmfCvRHrDc7YhlyZkE
XI0hJlFo+30j1rTxthBixBP9xW0mthboPCuPzH4q4HgKM6zTQtb5FPdN727v5srMC6Fl5SLeAG3S
amsYCgtetSl2u8oB4/Wke7DsdZlZTir1G62r6H+CnG3WgE7MRWyu60xFUT75KqnaqUx35kCgn3pi
U2Aonk+9O6vHbPRECvfo3KsGRuuc7SIUcYdUwb/NJjg1oymxfwflt2YYDWNY3YVtzgOsHUiC1G8X
wDCHkkLJwLzCZPPCGr8kAGDzXGUFvNPQ8qXEI7jPkvR156kEI+MSHFbqROfDz6T3OFrKDdN+cIZH
pO/heRpzoZJWDzu0CfLrMJGWAWlsL2XtME5O5ZdLVYoXdQzgbbrVgV6Ru+wbpgLpj+FZlKUvSIfG
ysoHUndZn3G8DaHzG7HpVD2VwGNbhLDHdi9boHw7RnTmLik9bVkTL0KCb01qkjOc39AgiAP63e/L
uVLDCdF9rSMANT6njHNcJ76vnOxtUvaYveg22NSvQjaL0yBbWGt58Fs4xA9YVz0fRckwNNFFv/Xy
2O6VHSTZ0pbvMq/7R0XQz2vZFgg0DED8+8Eo+S05VxmVvKAQTdJYCpTb6fXwDm3klAmo57CfF/pF
urjZpuJjlJadxT2tL8tdvxbDlpiNFpDd4TrK3xC/rvskLGF2D05mZvVxRRlGKP1o1NAJvo+Ik5rJ
H95ktQMu00z/CLw3pnb6M7v9zdWb+b2qqjwWRu8mlt3b5NFOz1VT8JfkpjxlYdskBO9MrwLBaDJZ
/RMLt774hL6kg6tHBo7xSVYqQ6oe5BqrgNce9CzNqEX9mtB3DArLLxqDH6v7XVsMFFWz0f9HFemD
9jpri5jYwJxhklM4bv3L25YnLsTqVNqL8zq6nr5zlzx4GKlXwM7Xo3HaMwj0zuPInZ3pbQdig6LW
n7OJJCyvkCq3xVokAWQsQk1tREVgy2NFlNPPjEgKXKXUC7QU46a7VE/aMroEhcJyCESxJ7pWxm11
O7QbHvbsdcFgaWiEKEwT6mBKmVEDK1xmVzHY2/3EfvGQh9O6pmEvrF8QlyYnrILVsrOu/5jktpw7
9CFERRp9f0U5aQxxi9bajhnQVSLnMUiNgI0AbwyHXVT3Wf6J6HO4lhVbHxoja70P3a1Hiq/n4W9p
AplbaC2teA6D0sL+UmMxqMtBI+uxNNdEOK4HZ/TshxA2A5ySBwq2dnnJvXFKF0WLDU4aFzdALV/t
uc/Pg78152HrvD+VshkK7bZ7aLeiu2aos158z/QvdrFwa6x2PXKpsbBE1uJ2xUGVbkfGnr0c6P9m
YUNYR301se6M/9Byn1rYFWtVoPbLoJf90x2AtCJv20IdEdWZJRJW78xlOKbsKu+e7Wd9MvgzpXW0
8H0PFSKdrpusF5fJk/1oFomlPRJsBdpqLzeDdwEqf7RLKum2qXzOQuOTQJQKhq4qDqTr3jeK+WPf
dnF2ibk9cDKeBUK4hIDHLDVBLtnyFF+eehCDvDpLa6bSRFIo2xVJm1lOFzYJjBKW8NhYnS9Vlgj9
lV0f1TJ2kXTHx9BVc7J3Uib+MhOBMwe3vWVi7sO8vpOB8ON+8rfEmEaBrae7D2b7hpQo7WqnPe1T
dRqKNZECKaAaRuee5JLHtkVeTbXXe100CGFqZf1HAdvXBvMfuUsXxMZSoJkS3iu055oaRGymtLF/
ITW6+eN+9OZWnD2ju06e/xYgdSWHSQ9QPcWN530Dg25xFw25HW2ZNZwcMKZsnvMkcGTqrfXrbFTf
Q2EynUGI0F8GXlqcba+4ZiMSLNxpN+hoEeW9ZZ6DbqN9jKNuiqAMRUJSiQtx5aaZU06MesbjjzIV
JTyvGE5lp+/Pc1cUr6Wv7p19mmOqcavYcnLJfKKeMo39S+UoVkO++UiDtUKPjEUTyd4tU7dH6Ndz
w0Fr5c5hHH9OH68yyxsTzlfjluBm3Cop7N2CLm0UINHsaU7VGdxWwO9utty1g3vr1PoVWGWX5OH2
K0Q3WMCjQlXnzrkMd1C+VXg0SwxYOvoO3MIt+3iDJD7DyTvpHhRNOk/Ys5y1E3/CFmJLaNxABPk6
F/KvuieqB6ZXP5egXYsuExJh5qRY3Q3daniTatt52d08fJ9D771zamomWJrmA3qa62Ja3Zsh6luw
NXmM6iqkvdk3f23+2n0XQb4ylbXWDTa7llfcFJyFMNRXoTyQYYNRccs2ebAz5P4TxoBtrP8bw14/
ImuAS0bJEGs/9+60s1gnIrC3z5XT/xUSLU9kD24flvbDjM8KGmw1o8kVPSx1aSO57PAU9cUXAzbW
sHwsyufBMC08apgAxlYUOl5bhM4XIAXYwmH+nlAx3rkY/KbFDQ6ZtJFcDfOTRIjBNRe8MbsiHjGQ
ptcl77qA+M/9bT65az/+aQd7P3V2fsb5dnPZW06WXdT3EnmJ7tZfUlVvZtb9qlR+abtRH0N0xjfy
mucEPHpJglltv/jwLKQca5kYzfTj4Okm466vZjVH5ubZN2VjYywq3lLRII2LkEAUVxzkvJJTj9lx
cpFpC8dOtjr0TpWxetc+EOoK0c2UX8zTb9GZ+dkYffVv93g+fDvw7wUnUoyJyjogxi7iajFc8Mi5
u9brvP8txSgHgrGB8yApfRQPYVbcBa4sP5eWFIp2psipaR310UgORF9UsGbeP9wM+WUT2v6HEkDf
qSKrTy3bIkJKUrwd4hFPky6q2KM45n6EnuRHBt65NDAyYtXI62ikvvMqloxlxywb93Oxd2aOgiLY
YzaNgbw1+FrqmHZy81+zC9A2t1n7+VlXg4WORIbhu25G701Q51tGveq2mzKa5RTCNJbHqgcPgj43
y0fbDdtvHpy8vgjliOdc5NpHe+hhrctIbpv9FRPHT6LKJUPAdSWWzHoy0fKruG20JqqoNNfEC9se
S4FvfCufwl2NpWJj38q9ijQnp3ks66b4nNipT8uy7H/Hfe2vVVjJOWFjD/5byr0zj7LYNkAGiUp2
McWjzUM7RqucwccWzArMw5b7ih4s9GLV7hZCNeg/ZrWi98ALhv7eRnf3WhkAL87Y1VecC+MZrAYt
GW6qW5/Zxm2v6KMZirLPsL8NrT5YWeEnnWmMA5+5sJ8ZOn1Nx0lY/vLQUl9q1xzPZettR5vsa4Q6
U+DcOkc1T84ctEnQr9gdJuXcjEFYV0ZUdAklsQmIWdDKrLgnMeyH42vLgJsU1g+qZ5pB99ihYKzi
tVv8ZJynOt5tG3JhKiHsve2Xa7P/jbqf3ssiMA7eJn+cVGvwJNl8WXEcyJIVA/2hrfU/6fflUx1i
54VSzLq/0uqYJkb09UzzpGXkZn+zbLe884pa33n94BE05OKzy5S+OfZuHHhGqtTzA4TL++4kExE0
77Le6Hfk/n+AiH7xrLE8oe3dUemUo3WqTHfBzwoMj077t+m2gCwF69ju1WscLGB6PdaMyKr9FxM7
f9QtPQ7AFfSld+z8FZ2Pd67y3X4hwmVJxx5NvLUuU7zUFuRR4eJYYBzCr9xtKco5h2WNz2EAXvhR
KgDn9fxlbOXsDxzXr4tjNkmhqCWdcrTtzOaKkcfPzxYUK4cGgKpj2/aZcmCABH+b4oz6g8fB8vQW
YcC1/nAN6cNY0yfhzQMgpsGSTt+2Zq+oH8F8gwOLGSn8cEAoCVdEF6F/LUdAt74owt800f2gYpm+
hkOBPtLOYGbpVj6QvMKU7kN9F/t83+xbibzXZ3gg7CehA0iyl4cQrKWVPaDXWGO++eI4F+Y1l8MD
hLMEDkWQJceRkd8PnBf3h9Crm/LfwnoTtboi4nwpLF7HsTxuS+NEJjaWeDJROqGdttIcSyL/k/n3
nbIbBJShuF8r6y0MFxErRFePKx/fJ9qPf86PaaXNWe2s0nxcvLY4CIHwD1wI6JONJbJ6cqTHZclT
iYSThSEwQErE9uCTkankXiQaq2b/Y98YrXWP6E72osHksXdrsLlaLjfmiSYa8pVQ3vXka5RpuYdY
z+rD06Ar/pnDIup6P7X12r3R71TG3YL10+0JE83cjuujE/84CKh6anTzt/GC5eju/h/m4eGhd0o+
zh2gBf/FdFly/M5DZT5S3hKcJhX057LMqijoVM+6a49c9ai/AgfpDQYoBiJYnNaoMx4vb7TuaySB
R4nCN670BoP301heriQb6b37qObmp3WJEbJp3deJFZAHxJfHNSxDCByUuTsr8h39ch9kFoYxl9sF
CHrmL8/bBHFCkwqLThkUig0DvwOJT5/UvUQC+VXMhiiZUibv4oi1fya00Xjgat5O5TAPbLj9FCFK
8jgMVtRcLVLhiV39iJvvKUAvdDG8oAapr12G35L1D+T13KxL+6xRW8256bElcUb8j7oza47byNL2
X+nwPTxIbAl8Me6L2neukizdIChawr7v+PXfA1BtStW2ONN3o3DASABVZBUTicxz3vc5Tk1EthkN
fWnhjlgwPwogdpnIE3DWbaXtK9y9jqp/sNQhWZLr4E5Ps55sPUaCPFdTQnCj/NQ6Q7TrqE10GZEw
3/dx26wUikRdrF6mG5izVCtloUYoIa7Y7a0W91WC2tv1hyUlPKJLr/YeE7cwXWl2P0JRqfUdTKOH
ZqzESu2diViQmWcDC90SjTNxYw1nG8t6/1AEyRnt1I0Z5fEmqDxvG7viJkqKs4K4bakLvHJ2n/Fg
JDizr1TkXUNg1x80zHIkGpIKOVgS7nojkItWusNN6GYhPtCUaWHXLAIEnYxsartm1D536RT8R2db
lQhn0iSSx3qU2mPts2yIW8r81kFOamiYLNRRRmi7TAkoh0qzJUpVb0tUWbepBfMkNOp2EYrmBq3x
B6VT1HUVu8oCKVp11vneV9JIDpnuf0AHXy3V3ly7ucl0pBzqC0G38aGyZX6qoD7mWvWpt5xiE2H3
JexGUZe+IvrpGVSPdzVmHy6DhjmiE8Mpct8zhC7VsH9HscvPZsBT3PL7fIPspV2nUdJu9dg/u4ah
rxvbfDC9pmXl4eysyIjXY+SoG9XLPP4cxTtDcj6nqrGTpB/KCJFmZ2rDuiRWYEosdAWFBtY6qpSd
HKIAyW2U7N3Kr97JVv99LMcIPQO5h9So0WK2zh+CislM5US6NCQdbxgjHO84fvGLxwwRjpfvcsMh
HhYED3rfl0+hkR4sLRiesG5FRzfSvIPQQnuFvxCybVY+5SLSWLiZJdnWQb+h0kT7ueyzaDOyxPwY
xnp7THFBbDKsig9xiYfOLJFoe4qKSgZyK/4M4wZyACluh8wfSfiFzjqNJxX+QaMRS83Sb1hbJJAY
iBK2lMDGrbSzXOMWECrznX6bq9qdp9QbRsYDIvH3ZeWfRMgzDu1csKxyVMio7VukdfUax/uz16cR
D9FkelK1C1tE1Yrn6gWzLiJUNbxo4C9YyDGw5q6KbbZXzu7YrnAprB2/xXvSKBdqmZvrpq0IytYa
dkpva40hSry4+WrxBAbNIfv1wFxz1XPfLygYr60cO/wDLxUL+xhALUZEiCFxJLK1qIfoNgjqU5zY
9ACDXuUpfBG4Vz8Vo/aOsfCTSSZ14zYOrj5fMVaV1aDEYnmLAjUJNjzHR/Kdkbf2PGcRVrl+cXSf
RKDw3mG/4CaJm/FoR9aDng/d1huGO4HSDsRDhqpnJOc4RlHMkh1Del6I9MjcrZgMN3FGyNFt3wcN
pQQqDRGB0EZE3H3x0Q6qrwBGcM4iwbSVBoVD7Hqn0cUSijppXGKHxA1UUAdXUh13Z6RWv2y8RCUV
yAQmibGqiDFD3oRQaKFnakBuq3rne2NIJG+8sAybpk5tuHTdTFubeKkXaqWfsJaUCz8ih2kNSr5M
sUYsiFo/ZpkuFrWr3VKaHelJTMwxMg18OYToll7if/TIvgdEtKN+yXxbWQasu9Z2ZNsb9Orp0kyS
L242vh8dK95QXmRK+MQ3RqAVCEJzpHYROtbAxFbquAVpXG3cCGPsb5xosJY+06b3pT42y1xpXe6u
wVvpBeleWUb2BipKfiSzpi1w5lubvMRST5IXU6GjHQevlEeUBR2JMj/YqOgCGZW6z0XXuVjP+nir
G/X7NopvC8KJi5ag2OTPD3aaVjwhFn7n+w0mxc4fl2A6Y3o1qexBnUga1Tu7luVaGi3mn0m2n2us
q5OESVIyvrc7kBCs8KgL4Spk6E213I4orSiyGRJiNtqEOVqZj8Y2Tio0wDgGHX2lDMwWFn00cpMo
Ig5ufKnyR/R1K37Gh1l9IpKVlqTcTQ+U6iCPuIgYAXFMiueAMb1dlbpRJlulKRSxGohPZVutUJH9
eK0Cg8YunZrclZmG7r7z/Aa4bBRIH41OX/B3VPTS2ZpmkzkXo/PM/ihE2b7vXLrvY2S1yE202K2t
RWbpbrMhTx5UZByckVuN+LlFvFlF9IX6I3iLAv53sKWJwPUdQ8xtTKFrksW1pRSoxh1HHT7bOKu+
/pwU9TcgL3X6sd+9/aCMfd+rJu5pMSboo/r2RNyOOkV+Nix//iPEBMz7KxLSFabPi7UWJy8qt0A1
VLFjUh0Keh1BruWAgA+QTxaUVOVLreCJyX7+XNbFYBHTc7XkPIomybcAXPq7n/86fweYusL6UeyB
W5rY09bNMuZfTsGDzeyeE6v9OOrDG+S9vyGKXZfUU5hSRDZp+G2RGgnTR9d9rxGsCRaxZ+DWzcOI
e1wUaM9//qH+rpdcAb88v5ARUtRxi/GN4IUSj6vGKLWH/+TdteuiekLVO9Kz5bhNm8JaseQxdqqa
BW8Qv/66C+IJ/rELMhtQPS20+K5aEmRoTlXcRQQ7pXTfIrb/9deDVPDHHxGXTqbaCEu2mXASqplh
S9GYE4b+G6Tqv+5TmjMd/+4uUlKRYmjCvegXd77W7CIjXw1MxzrlrRqff92htOvqfyRRYohdyQjR
TX8uXHKC4qK817VNEZTZf9SJNOdqLEC+3KCDoEx0GVnEIAZTWWtkBXY/70R/9wmuRoEeWoeZq+HI
5GxKdZtVth1AV2xRTAwrsxQusJEif4Mc+Hc/7Oomj9BLBmbNH6RqTWoaqlhfGlgJh8Hzgo2dJymh
q9Z74eH913P//7wv2e3LUFb9879pPxNzKwPPr6+a/3zMEv777+k1f17z4yv+uf2SXZ6SL9X1RT+8
hvf99nNXT/XTD401yed6uGu+lMP9FwLA9fz+/IbTlf/Tk//4Mr/L45B/+e0X4GFpPb0bQ1/6y7dT
+z9++8WcCND/9f37fzs5fYDffuE+/MfjUxfE//aaL09V/dsvuvGrioLVQl4tNdAsU52P7st8Rv9V
WPyTjm5rcEImuGqalbX/2y+a9isSB1U4qtQNm+ks40GVNfMp8Svvw0ndFoYFJEb+8q/f7Ye/zutf
6x9pk9xmAcK/334RU+mE1+eR1HQKaGmGiWlMN3nH62peBhINjRy4jqy7rcRnl2tYFbBEKr+6ue4X
RKl9aol5SwHPefKJekY/GedBLVgOmcY28jYhz3rzfv4S/1f96Cb/kj7U5Zcv9fkp/z/QU6YKnn/f
UbZ8kDR+Sv/4vqNML3npJ4oQvxoEMRn7ETBJVZ+mDi8dhajtr1KnO9iWMJnIWyY98ltPsfVfTalL
VZq2imYUMvifPcV0fpW2ELbtWDAOp/Jm/4uOMj/fXjuKiXjEclR1eiPmJ5q4LluUWfXgqGbYne3x
Y1x5xXHIdTi0Woh8QmHtiG8ozRfzwXmD0wUR/LzrpxBrX18zH+umV79ePe/llrXRqglo2Lb5LiOa
ssjIyRULvbbV48tulYzqMUyJ7EZeMaxfmkquHqWCVnoxt7/bfXkR81Jl2ZnkN4KiQFsRO+R1USmd
5o3JMMgidWonDP8A7GL45VE8HBHJqNlBEKQ4UWyQhcdAKb35wqLWh+xA5Fjb46XeXb9PTVUXflhv
fbTGZNhGCNORFhWgEpSGdLuFQMMOcI5MrXmj1S2qupezeY6Yf+iM8qRgZpkvVKdWXtqcmK8xi2DT
1E2P2WcYLqNmnUK1PTOFmAKHYf7JNcIbohX+Y+/Z1lHKzFvV6GU+WU3/SWZhiKlv0rEpLqRH5FlH
pQsBYJhk45LkOB+JzDF9gyxLZ/5hsJn6kGSoEXQf7G02Q96PUwQcNGHlGFKcrYhYdaK79SGaNsja
KEJK+bf6kNdpc5jPzM15LyDovHJUaE/cBflh3mixmh/iyMvAI04Hv9ud206WkyrukVrDTAN7EW2g
MsQ386bpRHyTaRnfbW7vO820D3bdRDgbglPSeXLrmMopTr0RKeqgroyk2dusDz6FZb8QgVB/L4cu
2lUxAcjGtdJ3FutUnN9PA2K5rR+SIvASQAtalNgnIrv2yVVNG6Lhv5rzsTTNza2Rax/m1uvJ12sV
4lDkCQKwV2G5T8kZbky1GQ6aHQ8H1XS56V7boukSbTm3X07NV7mVPhxacG/fLtWn17++aN777pra
SeL9VFVHVSzjpqra5BzDk+SuN27qNAol+tJoCibb2iLv7H4ftkSeY3ACN8PYfbFKUSI3BIE5TCTJ
uLcsAEX/2pApwNTwZ1NKtAUBtv/lfAzBA5pfP8ctbLSjuUzT+lPaeBE3a+se6tBwD+200RSjXEJd
hI8W2vlasl6/8yFvrXuvGe5Mo7FXNkKtxXcj9bfH5vePybnoyQ+jH/AcjYgmjjnSn+Z1sd62V6Xb
m3pMGor71uq8amtG7rGkMjQpUzJJMvzkdfnwEOWjsss7Mpu656L7s5QVaqmnAmvZxUS0JRbVtDtm
VbIb3eaPl2NUlpBBKR4EoMEhKMGKpeZqUFV36VqCYM/Y+e0B/Qa7faGLdaq1Ey7XvIeaVp91r/ff
+5H3exUnl9To2k0vwtrbQiP1zkGiR3tKuZznFh3059+M+ePsknuabwbtF88FdXpEXT8XdORCQ2/H
8bkdSnRcin8iw1bqqAcX9byNpMhPEFxRiMzteddr9Q9RFJVbT8+jdZgFHSY54vzGEDSXImw+I+nE
tDSof2AbZBhTqiOIpurGG3XnNoLCGyNmPiRKrhxKKyFrNu/2upQmdDuOVq6K8WO+6mX3uwv0tCVL
NQD87WEiYSIpLxku30urdTXiKA3fzBiYx6YqWqpYyQZRfGqZxI68d6nXOjvf+RKhDanIEhspLjBs
IS+7kJHSk8jVakO8JljkpZe9UUvAmRax33dEQ9Usx9aYq6kGSbtrNLQbgsoy7M45INWk+hWc/MPr
hizwt2afZTJZvLbna9r54NXlL1fOB3XT2gSUGyK+9TdvO58Ymkx/+aFoXglsv/6UHLfWQq11fW3F
Sn2qakL5rPLDtdG0pB67xoxOncgZV0WStIeqTEhTVpBn5zMhcvYKzWIQf7sIwEC6l1awezk2v3ra
GAVZjJfXvJ5Bk0R+N7du/Plt5Pw209VKqDhryIVE5JyMVFalVSTvYm88zG1rOjg3uSW1DcM7an3y
x++0OANHWR8B7ypT8NSe9FuBubcF7MtGeNqHeW8+1uTE+jRkRW0w3DSWvqaerHMqs44gQRfezC1y
z/Zp3qsCiLI/vw3ndelVv7B5uApHQ8Kpqw6Tx+9X371jem4X6vJAbgUp5dhpt17biYUHZBtUb6rf
zsfEKFDs6Q05/HQKMns61Sh8B0NCYhb5pbGZBPl45KOpVUPKES8nMiMDXsycJiWBTe5Vy7dj5n0F
JaQc0PV5x3kvNl2kDTn++sPVmdZouUlDBMnS98c9onYEmmRR1ZWvSUiSdmcj4Cwr+0DUQ+KgZz4y
KFjbFm32wdFK5wCbwjkqmOePVSUgz2mhupqbr5uyt79d8nqMuYNzLIP92OzVNhlOiLpxR1v2Skq7
P8UkTPmVpl0SBAr199zqBs9SwxCue/4B3nqPEaCKABEZn8reDbdGVXwwc8c9Ru7oHhPXA8v72u6H
4tuZ12PwXMRSms7CjPEjImEn6Gtjs3Byl0pMAEEe4Oi0mxw8+qLEGZ23lOzcFAXGg593krmu0Hed
RLfBWOHh5h8bU15XiGMCiizYNquNhU/xOTfGe3hkzUGdNuU08ZqbXn8j20bfR5V3QsGxVsm/UAex
RQwhsbh5Nb8nqkTn7PfSPveydVA20RRj7R8VqQP7VPUjofiVxr0DpqNMlzBwoORD2VkbhD8eSd08
+M3o7HCaBSei+xHVXiTmJdVVl28Vqp6r9vzbx7ZRdLKUtxk+r6IuYB28pG31Bglf2m6s0egeXDEG
p1CWXwwowmZKIVEe49sQduCSRxjIn2kjp82oGHKvah/K1O7OBoqhsx+rnzFCJxvbG4dDCotwX/ea
/Q7yE8WoetgDULUOdTIkJxHF6SnxrKcQVdBWmzrg3As9+tkbI4AxxdeuP6WUGEykA8vMtK6C5MAd
yMzwO2wKhMbkP43gYk4bGChy2xVIXN2oOQ1AYTc4ohgCpyaE40WS2TrCilJFre14R09VhmWTYgfV
uuYSerqyS6TgWzJGde+MyBiyqrax1rNh+DiaRm4f51beDO4elSxkurhIPnQTLpNSkNh+HajO5eRG
ALD6rrMHcRnVmyrYhIHzVKfa8B6kTIgIpEmXEcVHwAjwo8uEiZIPi8NGFPnGnfBj2IOnp2U7mgEh
09IlGQr7Klac6cSgFburN/BF/ZsEYNvLRoPBtxRGhi6psdtD3vkVOhnKEHFYyyTAldSzjmpvqAs7
JgBio5pbIW60bye44y0nmfZUJyZk7jbQRXE7ml55G0KPYLrGX8UAnJarze92+Luhm8OpAQu91lsw
81jpfv4Zr+es82c0iSUY0wOBnn+12hIFwkXbzmu8Qg7uRh16MSWtim7Jcstc1k1cUm6DTehp0aJu
+Myvx7qoEEvVjLWlh2LkqPeOWNtoERdDU1ZnE8t9WiDabAN3WyQX5t+msQqsUluooxOc817jBgjG
DaD//CTTyFl0SJTWMXypi+ZRJ84l0YFMB0RsaWUISWRT4yRwsFoVdbPTWksjSxnvsqi4TMmCUHHN
/+B+ITCic6vgriOcNt1P38Wrsyhq0n5wcHB3fAktto6TkYkIKZdol50UN6MCVCByesA90vIuZl9r
2JmTD5GUvrrQEwTYpp7wSCzGG9x+KeBygqrkgVsT2zHqN8U27pJcJo9m/5yFuXzomVV0/nDAkAEC
kEj/BtXUuyry+qNi+/XOFsre9as1Rno4fRTY5WnZitu06z9ixl/bIHWeDZFuMBMaX9oouxTkDD7l
MjsoNblXz0a+Ybzx0CCeeD2uEPdxVE0jGmlLNOQ/fk9jnqp5CR5u03qas4iHRG5kNUDI16KbTHrd
A0aZOz/Cp12Q68Y/PmE7dQTdxdAwT3JdJkO9cTIqW9l3WU/KqfUvfhD7l7yqLljkvnbMuDFeotHw
+QzLRGbdElyXurYAz1xsc3yrJMw8Fv44Vjpw94hAMFISTL0ukhaMIkDvm1cb0wN4Xxv2GstmwjQQ
43aVZfYhi/Auu4FyqnG2nhomNi8bB7ApIHF/T0DOp4qA0t+OZTHcllWgIdU5MRwsgmBwTq8buzHX
o1U2GJHEUXVOnR41x9D3+hO+eeqgzLuDmvcnHOP9aezKbdgH+Mmd5tCTGDjDDPZOaFhX1NSLWc03
uOfglZnQe3aKqzTHKq4kVkTQ9FZpZPdVtEnzMjoJgIZrR+sMJF1oREQFkcoF2slH7VFhsFRQwGmu
UKtRjAMn4iVSBO7goqyAhnfeLSn18GVTNv6zgLT0xgilTw/e6z+DNgW+DWwn/O8q69UQ0MoVOvyG
oqlDv4qAFzAJVFzUKqW+b5+1sf3dl6Vy6WpNwZrC+l9pbESLnX4kI39uiUTsMfsoe2lSr4S60Kd5
0/+519RJuSjUQq5NCCIHYFirhuowp27ahOXwmIKQPVOkBjce9IdFnZKVhRixsLPirVzrX3xaol5C
ZfqFgZ2qJj/eSJRjlo0z0JkBfaJjR9QI9l52J0W1ow0JSzLOTugkXwfPvxvSrZnoxSksupUY6AnK
qOj7EBMpNoH+XMp9p2TJZbSsdlNrTbZnUrwGAEfRlwRgji51B0Rd/0GGsXXEboCII6OKwti2ztbR
k3AVSIt1d6tGx3jaaLqF5ZHyLcvBA8jaTZumnSpqZPLRCbL8PG8owpKf7bw4DyM0ZwSM/QYM6HCj
D8Mmacvo3ssZszq7vY2CytqlUEch+gXJEicZ2rUUeoqWQm4es/zAVLcFtg79WVhZcMnQYK3TQlEW
1IjN3+hpxr8/7x0CFdOXTs0IVs7aj9997iMLNgDbbFgY7dDu+Ud1NLudT8R5yHDdO5Xot9KCCCL6
/LmWdnsTYGLOLXsDlTb5kI4xKOFMoLHO5RPqaX2a4C1StVXPYGPjhWsnuBMHEngmORMUeGtPUYd9
69yqgWscldrBFSrCPfRO3BeN2hwI8SwLJJM7U8ElgRZS6nhgQRVC/8XCvrfQIBWlle7a3n/++dTA
+ouuyKgnpbBIMzAjvvo6tDpqQX4nQCIswS9Q/Z6WSfMUGaiRFW2IDrFqTziN8AZbl1havW1TktEO
H6yqbU74OVeemmIFzSLCfYW/k8m8CLKsU+U4zXoc05xwO8Li3MremSOFZqLEQaeltisvHT7XUtV2
84MwpMsdpLodIOAeIE7dOQRVoSnkeBYyh1o8FOC+HbpGnAfQqQ8EuStsh+E6h/+6UFytfJlfdYP+
ye2Q/fS2T8mjaVP0UbI10JUFea8fRhPImS8GSOsFUipFE8M26/JmTeaK/IUc7HvQmfb9CJISKChT
Zg2+/gBvKojz5c+/fHOad12NeibwNxQDBBPBllw9UJ2c+kCFoxQbzc/3Jg6KewkpK+nN+Bg02CUy
X2obo7PLs4GGeY/l8ghQq9lVEs9NAif31izbx6QITwGcyRzp6AaQnkakwep2QTSit7aL35HdRiue
ZyNpiI/EjPSHlJu0TY3PID2Dc+SptyauvtVgA6jgGfShbGJ5aCkzstCUvEmWXuFvnNxArTh6B6Ww
3aXlFTz7k88G1ZAWxVhWJ7hkFehozzmOafvge744OZSHk0gDtzhxouO8gUNnLyWZTjwCjfVGVmH+
uq6+TuAApENZjJNivf46/SxpisQcubVriwVlB2WrycNF00DzVSLWIUGhfOnt4mPWiZAZeMg33Mp6
U6DkhiJanrXOeQwigyE5K7RVmr334nDbJGN7V2pptBG8/mEqar0D+AvZJcHcVbq/JywsqGEB/0PB
TaSL3udpTU8P6t66KaLqXOutdy49wV+1zZ+DMjy+0Y+mp+MPH1wyLxOkbR2DpIl6PTHjbsryvqUf
WZRkEOnQHPuu0PdFE5/rAhtGrUzWz456H5isrZNOeo1HHuJ3LNcTjw3Phlnn+kM0PI69bWwLNU92
1CC4rQE8L7rBISnWxYjxtM7aFQ4Voy3X34DqiW+KtMwvxGc2ocnS3fACczM0RbBXGU/B6qGutBl+
trDHnvmB2gf0j6uyJz/Bt/NMcQbgqokCwR5gVBcF7dpXuhTIHHw88hMpss2DkYAoC50NeAloToW/
xsLKoovKisEiDeHz2k67EmX2iDDWODRJZxzqQpZv6DTsH/U4rBNZHVpyvl0xn5rX0W1tGEHtK6gV
PYf1vlE4ZwSrztlqmFpRjyBfzk1mJmJcGAQaz8injLN2Nx9WQQwAMJheMG9cs4qXvpJ265djNouq
nNkjJV3C9C7VQIa6itmASmrTu/kYMSl11bFqwqU/umeKgFI/SzEGuQqzGuxak463kaNR0iZ01WfD
O5hTFbyyaI1bmNktjlwT0TSLUaKyKvnGjkDavNf0402En2v7elzTXSq2z+3Bqr5qrdHdDDxCFmmW
JA8+K6lNnSgOiEKvPkPVitepObbvoSN+zuoqgoUX2v4tSwieX2iXiJgNzVoB2/aeyjiU0RoI98BT
l+/h/xSLqNWqM0X3cLcN5nsYtRB2ESQuY0X2FBC3CBjgRT3bBrWrHFsQVmizc2Sjod3yV8o3oYNS
26JsbL9gEiveGFTEXFP8x5sLq7olwD5NiUr9OuFj5Gmu6Nak+6UM19kz5Kati/iD3iTlrlcUuRl4
rn+0ind6kpdPjpWMa54X7j6HHPWoBO5tpesllc/Gdon6Qz1ryXjJ+5wSN+gp1npWOff4RtKlSJru
IyaXx6H0qMMWTzwGOPoLgCcXrxXmJ8sPKEQHFf/Rq7GwSMXJj8KsV4Sq8gc/NM4GMI/L3EIHkm0d
UcN6RTd+w2RzQzE3H8oFZtU1pRHUZd6o2UXYvrqb6nWtKTtHRjP3Hgn86O+mFsul6Cyq9sNAGcZH
OJ6f7d6yTy+tTjTrKnL5UqaTSk8BPVUvcX1Ozc4mZlRQFcyBO3zrkP5ymRU9mfjBbzzyuMxubSAe
iEtxvOaKdVBjWz2BYVBPWK5YlkCvXOjdoJ4ApOO5bpHDjo22scmb3lV6R85Hmu0n8AbHmn79tVGo
hRsp9medNfKCmhryAYuRso54nJ9ql8iU4TbBVhr99cuTqDPml/th43w2qlLg18fgmFSWsvRkQMou
Sr1bKDyUJcoq92RBr9hTCik9dKPTHxnT5RY0IJkq2YKYrwztjns9XulVk8OZww+UNAAdCiN/9tVw
eCbmu6c7UAqr4ZenCAvlsjpK9EWl9cW1intcf+XJ0pvPSYVJYNE7QX8IRNkf5r3oz73eq9Q3ZiPC
+rf1PRoRgiAq62BHOI5xtSxJgYm20lDddVO4+CCppIv7XZfbJIJCaHTwkQAoRsMGi5RNZyEUtIqB
xJxj436+pLMGf18U9mNVEPZ93RRT03H06uAO9eL1uD86+tH0y2/Xzk1NCxB8z9fM7deruxwzpA3k
Z3V1Qs0d0tGeRlVEOxqO7Z8bfNnfN+cT87FY8bRD3jy2vZ4VlFKD7yhM7Sl2tXBX5kEELHJglpDX
t3DM3HtM0eXFMuCVzsfxIllLPRHDUe+8/pIPk4UAbJa1ycrhj67VD2TO8EEv6FPPvu5l23kRPm+6
xoLSPO8m09yJAnvVOp7W6OiO80NQMbeaIstwveplMtW0jzRZmoeoLzEURh7BIPAZw2IwWDwMrPCo
fmFXYkHNqfeYilNc3HF979YAJahbSS6mr+/nQ7Xo7DWyBJ4XudC27WA4J6/Td0DwtU8uCrtlpBbi
lhVgtasIL+z1shA34Fq9laIy0JCJffIRue+KQH2vttJiZajm6cIzcuvQY9LdxDXget+DDgHDMHlO
ykes0MZTXReQuzGP7loEEetQz4jnMT0lhYXdGZQwCfvStnGt1dVx3qjAZY/QVvt8oUutOoppM58B
zD4tNqd2G/uHLvCz3XxClBNsHSTlit/TWea+riz13tJziD2BcSpWKPpTkHg6j10Lbyhh5CSWCu5C
0ZWLHJ/v8WVX+F26DxuJoybkjBUR0Z5Pf3fNvBtHuL1Wek84vDe8Yj0fNPtQe+Ou/PfHj42iXRhE
3HSJQvD68cOzEt+7pzpr01THtfBLlmIjPp6F1XsrNdXsZVgRfxyjNL0lV5aAKmavc9f65NuMC73Z
mRT7OM6bSBkiamMrTBiCnFghWBOsI9MuVXkBFOaAsg5162WH+eC812M6RIchV7A7tqzKqtO8oZTi
iW/Ye8B5R225qVyfWpbJyjLb/lZUnfeGvEBOK9HvnsOaaQmkBRjZgQNMK6ar0SkGpdT1ri73DTU/
qGoQN/BbBh+HQlbB+0dY2eBpshXMTdQArLLxUuvSeY9i3jwy7XURIdAMJZbFGjzW+uVsWqQr1Ye5
1gNZBGs3lhQ/ssv7sQCy2tWQWqeW0rSk8538/dzqo6y6h1/tIQj2NdACXDFvEG6ybM+GC/U8YSjZ
3opvxLlNULH9XatKjfIOWXx5x9XYLogSdPqq5c/+PvG2fiP9zwEVZrAtdekRDKq4E9AaF5le+Z9t
tfsj7mrlnnI3j34anKyuzs9JGG2d0exv541rRMOtnYwfpZvXsLL+ddxKoc3Krg5WFvWx3tAZ69pV
CkpDtmgLVo1IXTFCkmD5McpS6/BYNBViak6xr7XraAkV4KYJ4byrUMeJ4ZHyAiczC9x1nqHi86fm
fOz6cjuEqUEBrjw9aZAUITH7PqmMH99zfuX8Hq1RSHRLAJ/GSSxHskqn3h5R0FlZNx+bNxArOwox
TNcwtapOvkGNpiBPCLxy6PU49GIUea/tl73pXcG/vVyXTktgmAThAansOnQJZycks6ipUjpEvlvS
w3NzPoNcNjoP8de5wVBUwcpjMzeV2DH2kdnd6qpfvxx6Pcl8xt0kPXia12Ovr0cOKVZ1GVJJbXq7
+cT8nnNz0HJq7khkVPOJrLVUVmthe8haTV+VsrR3Y94x2Qvsj1mbOzdlLeQ7L/06H5VaU54lGGWS
s1xEtMGnzkWTbOZmadSUBI3SaDVg6j0knQbxoO+ozVUW6rZFj0UoD0rLOjCh8mbT6fmavCJVgi/7
QG0aebZJ+o2g50SzVzrt5qU5n6mdQZ6pgiLPY42BKgCOaEGOWbupo57mjT3tyU6A/TIbcHddYoPJ
FlCP3Kg7JppbnFM1K8844IIWq7oRQAcI8/V8Zt7UcLpB4k9X9oOwtmYmP70cG3QWk0KrmZIHqn+n
DTwchK89jkMmHlsTPjWakfu5BV8P31cB9n5uxgqlOd3C93Zz02Xg2oq6Uldzkxp0FF7F9JZZF1xN
JJioBmMjFTJQA44N8BrVT3kgA2pagKp+uSYRVXo7n/juuia4KIlT3vqJ4p7KvOlYDtnYIdQm3qlB
5eOIpem0oKZaIqK7uQlxFa0U8ITz3EQRsBIADPZOB9smnhQN86aYJQgVRKOj4j824MdBO2jdvY4h
YHwfxAx4sRk3+6AQmLu7NPNXlLeRi66FN5sH6ufQHyu8z5JVSNd92wCvi0Qc3VwdljNZVrv0P17d
5x80IB+X+fWsDw6+UteHQQvlWVN0eQ7FITS4pWKjq+lA06H5JAXgqNiVmSQ7ZC2/nc4gV1GUCErj
mMYv1307NF2Ds/nOJ+uB3KU/EyrsXjaeRRMsR7eV3LdaoO8K+sOe5BGfXLcdk9LzMZ88Ftjc4Zzd
lg14/CoSKikYNipgRP6wHQDpqel2RnHToOzAQg2o23VFzZR7qMB/UZtl2RO+LMgT7w3WFIssegxq
w/2SNvUX00DeJ5SOxV9fBmfwJemROM6w0cyMgqC29Tsrk6WOLR1TJ5u2Rij3/yk7r+24caZrXxHX
Yg6nnXNLakWfcNnymDlnXv33EO1Ry349M/9/YCyiUIDkVpMEqnbtTeS3IdsbsyOYbPzxAM9NzW1A
2MSoGNAzEM63GYgFeTuI0LPoK+wf6J5Xpjftn3wkMvROBTQThPY6lpVdl8LSw7n/4A9+dpKtMjuh
m7Go5N7c65lGXScSn1fbWGTmPuNooy2E8+TXTH6iN0xTxXyfsNV/pAAUY9oqfNpKkPPQOOhojknW
j+jT728nySC5Ugadu+pjQE8A7PKXzMv3kV9nD03VWsjSj8uQ2s6XyA6Gg1W6nHz6NH9Ja9Nb26Sx
V37rQ6kPMzsUcnyqQMReAs/TtxCBUcv8YXPKTN/606ctTOF0lZrxS+BQb8th/zomzB9zxDrd9KcT
pg87n4m+vbl+2E2t07eip2nVsInhKZ0Bga93xNgQy5CT7MGO2vSByt9+gZRIxEGarhgwrP6u5QV+
AEOQPrD9q0/RKG9ET3hBvAgaJkX647bQ6HNOjhIv2QoXN40ep4oF8pRRQV6TBiGEYl9PTRO18H9P
OUsxUBHn39uV6xMhnBwTJMJ43GdLX5f9i27D91RUhrIVQX4ddvdD7Q/P4ZBP5bEDhMIKEKqtcJZr
V1qpsg0DQ1VrMzsIpHtwae690SAmkCvjQJocW9io7j1y6MVMjwqDzT1dMdAh+9tESXkWsxK/j06Z
rm8sqyAW2SZI4bpOed+UTXHIe2DPisku7qMrBuE0L+9jm/Tc5OEZIR7h392MkPK9cBMmGxUKvcqr
+56dGgQ7EcDN6SjXs8aCal97brSECGbadP67DlVU2F+HhLFMkRlcCyP6d4+tPH6JQ4I/J6cBhWY0
995oKumuBZjxH5tv7fcIMwgxtnSE1EH4choRxayfIBK5oQWAPaHcgyUENi/+L3vro/FH6dg4gb9L
PM05EYF157Xlnat6pEoayb8HWJ2AGpmwx1EpDKqm7v/S2ih4lnw2c7B3jejLJ21HYh3klzod/5wc
Zb4UwPHB0RoTFi1Sam7nEkc2lBeqG75HvXV2awqzbbPt70XjeV+7MYeOaATJl/K1/48Q8O+IW83S
gcfIMhlbhSot0oe/bmqRw0CvjOwpRId5LC1KG8Jj9LnbnW/qYOc0BF0gxIUzLtNHkOGJtvGhKrd6
CF7bPGWXZZJZjMl7qBRw7ybIXGkhwCziEo4GcwFoo5Z8g08uaIShsQVXA717twvDutt5YQpHjU9l
oAkFWdQ7w3ZUvb880+3WfY5ibFzIyH428dLzrfYhRDEbiXJ14VqV/aAoJH9an4xsrh3AJuubyudI
pCrcqqV2zp3hQYcM9GyoyC5CQf+K5oN2VlOYdfqq31WWnsGtivILdM+H2IesBIFF9ZyTc0GG0vxS
tP14tDprPBpT44LLncNIC20fxyGI2l3pxW8hhlTZOe4Kt/RedajTiElaF40zHIfW4U2Yu1In764W
cGRPk4CPDxARqD0kYVL6EjXrxOyklyZ07RUHj02bG96lLuDmabJZrEnqG2IJFoTpZfhf6JffjjQ8
8ggnKzogBU3TOYFSvfcZJWTZcUUEcKhXQygnq862Brhf/25MNEjnY+g081iF8ixUq4nriBe1iOao
8MYcYU8ppkDDrVF9iz9d77znxAf3YIaiWaq5zzWib4sqLnw0QCXvZGuKdyrRcvmP16DIWHx+C9om
d7Q9JcPBAJhAun/9D9UxGrtWB0ywHFFJcxM1PIrGDzxU6qBuAJYbmSth66PG2zuyuYR6Ir0gEV4i
Odm4q7LoE4R0/Oas58FGrpzkQhCiO8B5HW1R4xjgvuXNHgSOdfxtL28m4Q/2ve5akUZPmTW2Hhzj
9vsYDPaJTYR9ElcN0Js1G2MqH6YB0aSFG8FB7FjLUUz1w9FEHxHCAYmc36l7r0jASLPGHO7Y5Nlo
LXrefec0cGXnbTQr2qS46HXPAZQvTau0ybaBBO2QuaBPF+JSNK2jh3NovYdPtmlHQVYDGv//ODKL
8spf/xrg+E0SeIZiAsj9PYdH6LGLOg1wFeJ5ztmKH8IhiQ5JhCCJaHKnLZfZCAd37iGu1da2c7Dy
fpdM/zl5iLONNcrZEqyAKc85gGob+JWUeWDCpmtRb9/p9t6uIWioCpMbGomQpZ+7eznMx42cBKib
2ciKaHDyDOFC6h04p/o4WYdGbz2GoUcxd835wbELZeNVDnRJ07MeqIa18ZX6W+1Jmna1iQGjtBet
0zQH0ZOUjEBmYcK5hOz80iNitcwiVT3GUt4uLRk+tYBXHYTvoB9HSOIhkCRRFSMpUSr6cEyTcZ4R
q3/oNSWbsenUFs2gB4euaJuHmuQ9JJBQ5KIQshmTGo7/FPKrWnGzVTuYvGKACaFW5KseLFOtvI6G
Bvg1iFMOBYP09u/J2D/cVtT6yQSGwVvKpvF7db0yFHrnZFW58uwC7UdA54pnQohXTZh00QeJVK55
zjwiU55vuijcQ+ZbQpToI81p3S59NSx3wpjbsHzoEXTMMAKim6jnxU5ciaaSHGvl2uPR802q4K4D
tW/ALbbJBj1f+2aubrySV+0wnQNG2+7PpZu0FCEMy2aCJ4umV6zk0IGYmhWJvo8HeRuo5rd+qEmw
ZVnZHpDlag9QkLQH0TXLZa1CTQHgJtnfmtHV6i2pXyqWJHCirtYiQQN1sNW52q5QFY3SPhfaVv7g
8I1nhzxW4B1UyYj9+1/C+n2bT/SJzT0vbBLLwN2VKd/xadOioxomFaNXUMqiBrvGA6g9omG6yKGk
WxiICt1T5DyxVhnqJnDM6igNPrlHMzrpeQtHEZq1cwTmiqU5UvA0E8YS1Ve4zksThdcWVR0tHeeG
IbUbmaPCuXYqGBp55j5xHDIgFEzRxi0aPlHFTs1Va3feuZ4aEpX5aYo6Nl52bMoiOyajN+wRcizO
eUM6grf6o4oE6SPyidTpZ4hTNma6rKcKi2wqq2hEHQXq5xLFTVPxhbACZdg7yHzs/TR0zvpQru0q
VQ55YDhnYXJ8tAlDpX+BlhYyXWHrIaBdtLHGE2GadXP+mG+xY5jZnKfXA4j2uySU/4Mq4n/2Vvyt
DBDrFDXLhs757Dccku/oTQiTRL6SDGA3VLu7K2XQu8cmG+E5LWRwoFM39LxjZtsbEQ3iUaEupcEj
/QvrQzOl/wXsR9UKA5xKn5A1e2NnC+A9h3xHiaSLGQfSRpQPiibxfVQLtERfBSZhjw40zgM4YQco
XPXNl4NtNcjZFlHsdgtl1kLUFEeptmKnWD4b/FnY0KAiC+fdxmwpuYFhriL727Q7Z9IxujVpVFOx
d+sLH7cO0Hu3x3Uw7R97Udk3NaJ7s0WwAkPE+eFzG47r6Idf5c3W70N7Fva808w6q1exE9RQ5iMG
D/I9mje10kKXFZBm5GtgBVG6yDhWLW0/lLd1XKNsP51jOF66qADBdFOY7PQUOTS3lpy6J6keXwny
gMhHjXYr57byYEboMmXpl3+/YxWBfPztLcgBQ3csCtUtExbcX2/ZphziwaptpIzD1J1DaKttaosg
+LLQ7H1iyNUelmOw5xxU5qEy+pR9NxzV2+Jd7JEzOyhXoR08VqbSAa72ex57YTZLquEBQseZXg3F
LnAaH1XIeTk9RUUTqBm0ZUX0RqCoRw2SjzDqleaYOiNhyTHh2TX9OTs52KHb3ui1PA+gv521Zj8e
oiT72YhuonV3QAyTjV911WGAZevAS/XOl1AGN/sUeYoujh96xdFnkawHUCdryi5WnAgOWPVb7cio
uJfzQh0RIlPKRZ13ztZjV7qhQYTBQtwkpcycJ1hcxObOnM4Tdad4O3RkdwGptHkWte1OSygDd41g
rVKRtvPIrS88VwF+aQLL69ugjMA3PUKumO0lNkmHUpPJQQo7GZO1orswJCcguJpg2pxN3w8FELQt
l8m2juoejPcU83Ya6kdSTa7WZlZoEHWq5aqF0nVf1xXFYxxYj0rqqYcWAvgiQx1xcEsfdqV2m8Ds
tUtRAFq1xDPhu0rSHb/gpNfpJjvFGczNyI4k4K2311E9z2elVZf7aOq31qBtSwi3Ce5Vj34hfZFc
gKmiV45qucilFGYV13fnEruftcRfed+VNoHhiiM4GbPyQmyyPlLFWl5G1AzXRhxCcD6SQJnb3UWO
wM70XnHxJsgqbIgjOpftAAbABWokFTttagLOKTvRdbrkHuWFFnBi/LUvVeWURlYNjeIzVXLDii9q
OJPKcDyIUg+29dY+lfej75sQH3mJyhaBJgtd6T+2lf+bPqS8xTKodFJ13SSD9lvWLKwyKhH8rlrZ
PV9YpaPmQNf1fode1c8rYSMUlc/1YBJGjnam54SXpkkOPKadxXn0pvssGsdNSr58b5sxQheUiOUI
yBxT++R5trTT5ELdjy0qbF2s7/Kpwjsf/HitZ+mjMbJJUAxOkBaatTG83UDl8o0KkulcZjZlKWbN
dwdyvf/YASg6+y6eGJ+eKDpQBms6qysKZGMTccWvTxSQob3WOUm4Zhc8gwmHwrRR+eaVgXF/bZRO
WXs6AK5Q16JwbruKtIh06AJsp4nDud4Z4NPQI9lcx0GQP1ddqe5vS5TgcrrMsc7CBP/npCZpaxsl
z85hpeg7zVerszE1VVFW5yQpzklf6bvM8Oqr6cMepO5kj3sDEMRPX2EbtHbTtIGyDRTfPatG6ZxR
1LLmEBhqS9G9DQxStJKlVuKuVp2zGmXG1svbi9xq1B1MTYtQ+r6CNZ33/nSpwzBQzPqhuZMq3kfC
Fsm7Ng/vYNjz3gZfG5aRm8pIrdHNIJiVyKU/878uDhB6gicHPfLmqAN89eC5DnDDBM8turFqWflv
aNcOG0RhZGIaTIey/mCZ3+XBhyQW4tNLj5ROq6r9na/Rs02pXwJTQdJ58lC9pL7zjXwpBoUpbVUP
kZkm3QqbFfcEb3l1QK7OhGuT+Pd1l1hH8QOMQUrWmlOR6508XFMvLuOidFsZOHyUxAtDDYq1WCzw
Q+04dAZnKjxB1C1NUi13tiF9GcmZUkQsGxc5DTtI1lE56yrPvJi9Xp5jpd/BFRqX8PgFX//kK6Zq
avlthH6Hx287AQkT9Vn3mwd5bMLvVEY86c4QPHsGUpAGheq7Ej70O04p2Vx48H9slU5/hyJag5YK
3ZnEvhvjftxUaDRuRDfQMogR0iH+Zqreours+i9XCb/15hg9IysxLlOeeod8avhFxqUYIHj1LZRD
SDACT16UUVCjWz0J1UgwXLAhgJU+GtsYXEQTPbhtED2A3npBYsXdix6H+Pauocrb85DbjJJlBKvr
vdwYyYUE2Faqde2F5wTbnHS05qIrR1R6mEpY8C7wT9CBIG/UAkm4s1tJ3oVaVaCZzi+pjGp7iU1k
00EomxvRraOq2ucBQZHOKF0k9dL81HtWeQJ8CvyYIpAVzIg6lId01agAzohs0/WWEjciOzVlbfU6
su2AEn32Qr/2fUrA1w3JSFR4/r5vIylDiNCwUadOjH3tFsYdqB/1aeqZ0FHcGamsPfGavY7BHKiJ
sZys23WsHrT/j3liTXla5d/mTT9d/ISPnyd+M9J4+Rk9+6+j8WA3af4NroR4MZIPOwawk0BWkECz
2QX6l9rq5tQNKu9eQNlYG9r2XT1Iwc4NlHblyqb2bETlnfCoEJG1tKJ87AtJXw+FMXD694OL2oTp
THhkTruzeNu/6jpi6hpqYWPQcQ7WWyrb0N5byTzI7g2Id+c5J+VXfayfAZ0gS/Tq2lmFqpUhPZl9
a75SoCjPJb/v70PJcFZQG497sQyi6u51mUKHK/xjGcqmWeZ4WyYrp/o9uXT2SZzI82yw/2UtB+Gb
61q2lD1P9xBrVRLQwiQEa4SGr3ZE8PjiR9z/4k4m70dloFmSqEqNixoGI3QkwKlmGbDpGQqJ/qEI
Qu2pBA45o4jtZ1eMim6FavaULm63qVOh4Tdq4J6NQYZBP2kJffiIHORFVj+IRh+R/QBy71A5bWhQ
FfN82kH/PsL8KemXEhKQi8whRoYP76Fz3OBSBslbiNrC17YaGoCNMIfD6K5StgETsRiIkHxrJVV6
Hlv4fTOzj9bkkJ3XBkUM4aBLAZiqDuAjkNzjNU+oGDChF/KEBv+ZZ/ywA2OSeXh2vL1EOpGqldmk
5TuvpTDdQL3Ak1wKyU9Dt/FVkqUfOfzbD5KDRJI/dnAH8GW5RJBqO3IXPUlTE0KoW9haejEhXH4K
jeJIPa97Fg4NbMdETULvKAazAS5jN7HLneiiSVIiWIAME5wsFVS1LgVHVDuY71JMMsjXlK9p2qMd
yyD19oWpL9AXK7+Edb9Izch8N8DJUhPdave+WpYQ7pMKIxKTPalh+iY8TL9/0JKaI6nZPo0j1NpZ
E6hf+o8rz5B+CNPHhfDyjU798mG6XpwjvTLPY2L7T6hLz1TLI9+Y592xTkG/oGqRv3Di1NbZKA7q
Tf5SNxZA+sJztpGOoLCBTndal+gK2dQ7IFJAUhZpyzRqg2MOR+o2isPcPCF+TfUVidsECEddHhMl
/Nkgh0ZuTan3N3us8YELj5utMseDKefttk3sCTPxMT/oEGfPI/kHjxWXYh0aNoyoS8tNiZpP/dMm
uY20Sa2GSOPkIgYc3vJHOfa3N5O4yqNvXZIrZ4rznKtnigpqERceEQ7rBSp9CLRd9dU2fHOnN7w8
YFF27wLSffNUloJ1T9GlNEPQ21jWIed1MSwcY9WCDqdALlfNdV2aJbZUHaHT31D66lyXoeyXbV9c
68CXT7LTNmgkTVAueurUQ2LhU08NEe+exhwjau5kJazuqfOq7tvhZI9sMpGhJC9jRrZzLtB8uovS
xpg1HUmhUI3SO9FUhmPuXcM5oOA6L3NtrleW8uiFZvVg9OncnHro8yk8gJMNyjfqneghrQAOsSx4
J06DqZWZaCPE8Vp0VdSmJopSH82x4s31wF0WRhKticX2j7kq/TClvPyeReDZ1bZ6AwBuUoE5SshS
J8YhkkCdJl4avaleSi0arqWT/tVIifFot5a0ioPI3NpBUd850lS+jpjM93Qd26RgdAVOTtWJup1V
qWufWltjJ7qFqq37lPrFICv7o7jy+4Fcz4dzwaHS2CkJtfcS7xrhQiH7Si8mmmNguad8atw2SZcI
uptzAUEWNnGVIlUOPVxwRS/f7GLQ0P3nPpJ7pO9g8ofiDYDzbaUh86WTsF0HqDi6rTQ0ng67vKGu
qAf+mmS9+9egIDEXuMY7BN0aT/8kvFCKalF769u7PLVasLjwXbQ9EkIfk2oEYAl0GO9uAieCmGRD
L4dgSBAveSJ911CaeA6zbKZ55fCK2kS2k6M2X5CjHl5hmudsHFfG4Q9u6uSW/OrW9b4GQhjIz2S3
ejPdJY33Yig1/N6jXj2PGhXrVGV070UIJy/IQ46LRQXleZp979FXhb+n9154aAeLJtcM0qx2uLaQ
UdnDtBHv+xSGMmMMahuMgd3chUV8h35U9UPOq0WBjuS3UXUNNPvi8NKr0rCC86fd63LSHNS8ABhc
auWjTJ4JunG/+u5Dc+2oBaznXvUi+5n60mVxs2iTAN3fUJcQjeg3oQEaPS3U4YttvMuUKr4atZJt
htBFewj5pi9h/l2YXd/5zUzaDe7KfqwfCseplpLZVRvFldPXMpZPpN1KoPhmcu/1wVOuGsmrgzLi
2lNbbyW6cMeg3sJB5dQmbfFEvGwhZiMbOL19lGBRFWn66iTyOHfaMNu3kZY+VAFQcV3piVOGufaS
6YjDW5V8gc4sua+l7sGg+uwlAEazDfJGQ58tfVJgigBrTT0i2kzo1VL5oJO3VcIzEvfaJtXVv0Sv
KttGn6Vt3B41AOHCdmsAq0ZnyTcgURqavbBbk0nYwVIDbZdWhTyzhqLeBU0wvOb+d48H9bNW9cOh
iGtSNJO58fxkoWZjTYFgN7xGw/s/eo2u9XOtYHjXFF96TlU00bWy8jYq1T33Hooca2QBeInFDT8g
99C/zX2jXl37RIMQcy2I3Uv9aN0XbmrdB0O5ctROOTmTqdUa5dwh5ybGEFJa5NaIGKA15muF4/O+
Ntt6n3ZatuYFOtzVfkPgirv02VXQc/KLzHk3uwA6CpevOyfIZd6V1ntCZdusrTZAjpOnMuylRSBn
GWF/T962VpVvRvZrd+bYhAsj6eLXWJGfyW7qP8L8bHDknqUuotgd8vRE9JV6K2Xy/1wNH6P/6Ce1
+ivEZNUlKJqXxhyLhzYJ1SPaQP68V8lcpSEsZXUS66dizKN7bbD/QjRDehvUgeKwWB72bhN6T4Pi
bIW/aevmUqtskztHz96QvUciy/uSW1TueilHTirAESnJuhPwh2VvDNHzMAbSTg+CclGNo/WWyfV7
iO7jPXFlg1eiM8401bffuqZLSfDY8TF2yQizF74vJn/eeMmSX3Xc1iqoArV411FUeKOyJQvsEyrO
/DlcTyfDqllQ4U22qUHFT997bgG1FD0xaBrVz6sqp24oqIx4I2xX4HccjPU6qSvE+6Ypt3lisqrB
5QmEKI9h7tDzAY26j4ZnTv3PXQUc1n6cGjEjC2NjO0J8nzjBu9118pF/8ZNtwIMIEVW0H6Zumeoo
u6mlvRGjXj+kSIgO1DBOowYkVquy1FGenbqqHtobRArRNTDT+IlPPgQtHGnsjqaVp59Bfub92iu6
BphntBeugwF/kTdVXU2eceqjE069q0cqbeV6Ub7Q+4bwJiLoc4nH+UZ0iyrzj42RPYueOnnECIDP
2saR98KGAHG8TfWYvYyIhxpatSopSru7zigaf0VFMKKopaLODCeSz4FsPuhu4LwmHfpPHl/+OytJ
7TU6MVPerVGP1VDnIDqy/Al1kJw9aTZ+1zgzirsGfo5P09mMjXdgaH9OR+UcPo16RMtECeAzKLm9
pMA3DtRAQ9gFGcWziuT11gsiaW5MXSgc9BVIeW8lRrXS6Beh4Y0bMdrqiLqVsQKAaXLOq/o1Q3Hx
rPZp/9wDoc71ClaoQnMe2ZTOOpkTIGnSYjNCT3Mim5BeMdBKAVAlcRG6MdkLvoSFVcyh2Sj2AhI9
+vnGgz32Ar6sfFAJCQhzECjKzo84aYpJnpemYBgk0tYTrDqDDI1EYbv04j5+iEKfKjNJomhvCjmJ
ZhxfmrToH0SnR2kWfJXdbcQB1MuHn/4BElQlCfOXnizFgxH5l85XkSUDB+sjIufJyyAlLw+iwtBP
HdQPhxS2q082idcQGAy1ngtvnQ/0pE6NGCjhVThUmjEXdqUt5H1FYXhX+OljXxunpqntU6nV6aOX
J2gMu4OzFoOFPIZb9CnKuRgdosTYtqaNumjThXtyzdYqlrLL2BjhXpikJv15JWy3ruvYdXadJox/
mkIiW95QmMtXu3xUg055K6M6h1kHvRwi3cqbp7R7yKvzR79PZbLQYz1P/UB5Q08KwoJBHsDQu+49
4rwvYrqCPMg8j8yKMxSFLlnudfO8DuN9NKraixyZyy5X40cqtbS7IRqfxMvcGgJ1o0QZMeXJS0yy
KzPai9H/nSS8EiiRgokdjyT+z5LmZqIyuHXFlSh4Fleq70UbU1EAj1H+bBTIWs9uzv8+97elxAq/
2SzeKss8qYqZ01LhjzqMXF4v7d4eoVWhFGZMcnVr8jYMFq4wXoc+TUi0IUSGGClBYRQNtRRjdrwu
CENQt04z+yFHNhUkpOcNSwOiylkVQISHXGUnn9CJHk9oy655VPaEvZKfJmFHyXXYmF72frNfp076
YwAOeI5pdQJMKG/y7kR+UHTEVEvzJ7AIdIKkQvlh5cfKZAa+NkoE+8Fkuq43aZevB099COA8L8ua
70vkSNGJPMSI0jBEUIOrHa89MSCasi62JMM0EpD43uwWmelT0urfqfgMN7pY4+Zi8uHOiwBA3Kcf
IS6rxm0Xuk4Fws37OpszDUw6Wo0EjlhN/ISWfCECneZDZ+boMwEOXorKQFEjGFUOQmGIvwqThtTm
Ude9+1v9IJQZSBhOk2o/VuJ52VhnAtDJbxPqqfxQrIEEd76EPqVa3hb5+ClmyGYm5LE6ZNtQkfVV
mDv1sYjd1wCupc21hw4cko6BDlBrGg0svj5ZxKrVNCJsoklIKKMDLicgH2X02jW0az8NC+9imgKJ
rL0OQunLdVVhEysIl8C3i70fh5C7fPxgcSlGKx1mfPJj1rIGVaVrVrP3p9/KlVyZwnOiI7Dh0CAz
/SMf+Ho4QCCPmm7r7UKMQoViz2v4OCA2Y0TYTCuBDk70Ib6dmBMo7boaxfjPxQOg9SNHX+HYedEz
KAqA8jDwXILMPYCCqE+uHeeXOgWUrkgTgCtNoCtp88dxhIvnOthbUJq5srdyDCO71Eba3UECuhCD
YjG3yxqEcDvYe6fV7Mj3IA2OnsWgmORKoBik8rUGKb8RWS0ntQj2AcR5Gyqz3f6W0Wor42oXviKh
JcLpH/6f1qj/9r25iasP+y0QL+yJbV3XFr3r76GSvW2Sc1Ak4YFNWHkvojCdWd3/wTTadkA6p63u
hSs4g3thEj0RueH4+qeJYi2x8sfEpIVF8g9riWU+vG7LC1fDKK7L/7oWHDvB4VeTmCjW+vgPtaP2
xS6mPeUUY/owC0/R+/gf/GG9f/o0/rDWH/5T//QBtb0MDsz0v5pttjZqSz9LNRTWrpMmK9PTvaXY
QEqt4dxH6V9iTFiMTNLnpt9Z0PSwHW2jMjtmw/AoeiN5qkuZDiHoQr+57lALwn7LpPbRODaruUt0
75gTTO9nklz37UJNtUOFPtVWjAiewutAXVNew7aVl5lwj2vl75lwyo8r0kbFTBjTaQSZxWM0Ki38
aaZ8jBVzF6i1c2/5AQ2UZRspKVSqof62oT+eLvNcQQlzchED0DZpsJlDgXWdNg3oTrbPHWSMhQkh
8ga1sWCm1qp9naTWnCRAkH27mXpqg1YwYZtzYRMzmyqh0DHK0TybpgrbqD+4HvwgtpeeRTpKH4dH
0ROpqo+eGEP2+zomUkdTr0jV9Pyr5zXF1cYPNaQrCdCauB2+BLYWLApptPcKVFicMYLHGNnMT/Yo
jCj2HKMjpBfhqUrkFD5VOOc8pQpPopEjP7peeYCWlrDJIsM9jX4amLp5GbD7NvSvv9lFF0oQKIf8
aPHHdafpTqXOq5ZbSvwiVzcvbvcSKc2MhEUCd48j78YK7hCe0YO59Dgx/bwU1jBMJMT1Jq+glkYT
GC6XV6tw8LTSVefgBTb8D+11Py0VCJvl2QRVqlBftNR270VTxbGzHyC4aYDK/G1ME4l4CzAkt63l
DpVmHtxUtAdsp7zRyZapIXewDEzW65hY5XoZu7Bj+3W3qTktnMocJrMOOEmhlaG1SMqxQYMXNfWm
rixzHVnJ95zj+uY63NcUCkm+fGwzJMTXvZdNIF3PWV6H6yJyj2O5zyF6VmfX9QtHX+pab3FDwtqZ
qV2wcq02hmcJjm1hA1H680rS1QGlYTl6jcLO2JSl4m9UOSOs4yWJTiys88/AU+DRgbbyZqI+2D8X
Zf/YpIOxFV59YjGhlSFW07uJ5dADv2zWS1Qa6rkMH97JQ0T1ZGhec230OLVRUQT1/duAcLYV6RiZ
QbxTqZ5SZsLmqJkOBnQr1hCW22qVYUL1aOvPnQW7EbpsT1Ilw8g4NV4mIbGbW8M3NZDc9SebuCwH
6n8RkkVEHGfnY5roSplNzXyVSfOmYgNtEZMWuBpoV71jpDsehEHAbG6NcFNDKqt/tVs1Qow8ZZu5
WdslKcO1IvilEyQuljLbtSV1gP5FDHb9z0E+gUlUu/oaV8P8mr9QUSw4T91rqkN0DWn83AUS97n7
21yXUQVtklnN/b0jtzdeSBar8yJpwo2s+eNFVRNlb/GORq+WUWHr4mofoQxzFiYKmfSlXJsgUl08
fF9rzm1XbG/+SQf5RBPKGbwzLNnpTg2hDkekun0zCOArM5OAzykprOxkopK5gKiC8LHX070NTFdi
NPYgJjJH8mULMdx6YbIIhXHy+X3erwtG5KPmvtqPzSIKJA2lytixwRXU7ULpm2h57XtGMZzHfBMo
RkItzeQCP81PF5H8MVLbW2pg3OcKeHYiY1L17ndIZhahXx3CQYOhd2o8DXVyWBcGWBI7n1idUcxU
s9BfxjS1VpFqdyvoaLQXF+pUII/ecLSDTt7adljOYptoUKh6Ounb2DhlBB8mOFzwzZvK6bOc1Pdo
R5vAk6p1p+rRo+O+/z8wqvzJpdH6bgXj9lfZpBgDlJJRcfj5fYeojkix5NoVIyW2cqIhbf3JTlYh
WSBZn+7SzDmGpp1/pRxKJkOgRE8KhfYLQCgm352iX6tDicZQXKV7gn3Duq5U7awkrrpIXFKrqH0D
Zyy15CvZ6JMfqo8yuEaq/BR4K9PaWInIPIq3pEWa1j0qVt+9WHfX0zpEEcfOpDJNnNLFnJrbbhVM
R/vbnCyXuhf7RERsnClt7p7COBkPiGB6BGvbFkxzW11kIv5T59poxUUKvGrKJjBeeOp8UEuI/AiL
70q05ReRk997tlbfU8RZkyLPNuIXDQl1A63zjbn4lfSe6vKq1eOt6BqgNsWkYIjrS67lG2EGxvxz
ksKZ+9CEEQWjsWrsfa1/8WvbexiCzH8ojHZcFagOLYRNNEGshJTOa9HmZoOufac5vX0Us0Kb0j9g
AMvbQq4Pc7jq+SocDywuGtX2lUWZ86K52epY/jG2DilCL0cFpPWSZZFAPU/cDvJtSDO9g+gTeKcQ
KSSBNjRpADPE5IS+NCjNm5OWB9BrAmlefnKSfS/j5pj8haef8CrO2Fw4i/9j7Lya40aWLPyLEAFv
XtuyPSlRlHlBzEhz4b3Hr98P2ZJao6vd2JeKyqwsUGo2gULmyXOy8UtjlN1pMPsh3HpRchITWRne
b8zuA3x0MGRlVf4sg4/I4XNmZFuSOcNFXHNttUf05l9KK6qsi50X1i4E5+YaibtJGu0pslBgyMIa
ifOlZuW4H8Dsp5/LPE2eSFJ+d+fxh87puPvVkGo7KpnRTHtHT1rHt071D/Zi9p3iXuFyeZKItr+1
NXR5ra6Vzrobe/7tvw30yz1ZCRKMebDv+p3jNMY/9vBGmyaQm2HOb35e51/sPMjouNHPqjLm21H7
Rx2N+iKDwhn2Pgu9INpYWrZ0gCFKP6Qg4ejq+/WGW3vky9FI2sV1H8Pn7K8nB20A+sI4qKZQxkFf
tM9zZVhXtAdvZbE0DYiC1EjrgM3PB/Epgb0Q5kWLHi7cbmen8zacg8wvnVsba7/3+JfqdfCOasy3
IlDML6PHGZJ+fnSlshzAQARwXjbEauchD5XSi9yZoLWCVkXgybukQ0kF/6c5NQElfFTd76uxrIpp
lcrlbv4MjihNvgRDHIDeRYNPjTyUG4ZgC8Ok9tr5Znia4nxe0aWqvbqNUzx7qnOQxaDDFTTdqhxb
+524siT6Vhl5chHLbSHGYMspT9Vo43AnpThmB+ou7NLi7KCZnW5kCgvqrKbG6b4axD2KS5HKgyHh
kT3WsQ2jWpKDsKn+kvO5Dthv3S/+uocxIoWNKc2Ngc/Bp/U4lzFsyfLEfhmtZSl3NGvg+DqfU3qM
1vztdYc2iGo4hhCbt/vM+5uS/0rTOvub1yCAYxp2Qcmqorj5Mzav6gZGJsOVWEiJzA+oX+Z0hrbn
fKmhA2Q6kEDpv1A8AKrlT/2zWiawmOau/2THvn1rTArUKYr1L77dUOQElbUSfJVh6/1Fz+m+bf3e
+CCmrLaZrt9NHxj4amyM6hL1ICUqPal3SmTDsd4N2stMOhARqSj/WvjN0TJ84+OfIrLQouNt7pFi
XvLj6fCRD4DaxGLIIPlwS88CCG1gofptQRLoo/Ymmzgkhcb9OnoYft9gRdQ7WztWaMFbysM1T1/L
gkAQwrP3fT7v6BAwPprQ6UHLi3BMvJjKCAck3XwOZe9fNxlG5r1vWvWXTUhyvylpfSuXxnSroRXd
s0EOJV7Wb0LpXa+C+r9tJUVHWvYMSxsASVIDxW980hUgvsd1oFUJaDUmhI7RFPRXY17LRvWPYZUj
302Thb2qgg4oWzFclBLffUEpjWs6nu+b/MEdboPhhOcxnZ+isLaj7TQ22qHxws8trKHR1tCUcV8n
cEZL8H2fDe/S1ujoNZMrg1Ljp7lU2jYQTYTbLJ7Gm4TLEHTa25jR/ZiqGczHfBzyn1TVyGETeDUx
5T9p9Jmz0kwnu/skWOLEJx+BBNNL+j3u/nmKbSz7Hp/VY59skWvlf0OnrEDZG51NvbbPYafZ52Ca
SNQ+bJnphV2sIneqdmKOQVZ9j4nWYwZ9A8e6/gDGg2N1Re3IhI/rai9DqoTKJqNBfT3JijhlaADd
IGvkGfs6T4Zr3fX99b7bcD6XtLStEZKDyEfVo09199zQ5gtAslah4+HzF/dMEXrblJV7jyKL/6FL
UoUy4Ky8U4P0JFF9XOY0ravTqq7dchP2abOebdt4tsPMfO4bT4NCmFfvxWUuLvHXyOIOTdpdxC9D
iUjC2hvHdk9VGGrbqJt3cAjRfd3UCWqGI19tWNxfHr5kzJqXbBnE1zQQoUmIDEma9Gs38ZHxcIPK
vi5Kga9V1NJkozUqrdujfjLC0dp6cTG8Tan5VhWG/a1MoTREju/z/xpaDvabgmbYN95NyeG230MD
AyLQx1WzwOnfltBiuWr931ct28FDWrJYW6AennVIlTdO3efbqiw4my6+YoraJ1gJJooxP3xQrTeX
CRVDY4mQMBmiaoQ6Vimvle07z0YWBqexSN6Ns+Hs4gTtzhSm6UtmFdqlqap5WsnUmwZvbah5u6k7
/4cThXcyY0v4FIN+JBcw7iVafL/s7hb28NjToGKjsgYQe7luqtO81Gv6jqqOdrJJKX3HjjrWuaCd
+TAG/VF1YSaBJjB/B/OnT1lD89ZiyoKmq/OqM8ryID7OOPm7VDvxeti8OItBizIECrANrWRNotLA
0zZ6lypbCZGFTFXeaarHLWj5UV5B3xtUA7vHT0euddprYzLcf7ps8k14B4ugnZ4ePx22gtWg1fFR
9cLXcNDniwy1CV5mVQHurcaF5mZZ0PkQ+FU4i1IUHdh3cxoD9b4lbhT7yZvD9+ifqpfGRkgS+lF6
rgzkyJAWmcN5vMpgd954jQrqBChnkg77l9+ugq0aJQ4qg+QiJZ2Xx2Z/mjTQoZL5i/yuP/kZz24j
iNPzqIT2WV/uQxA4Wr+Yft57GydC1lJC/hT38NWUG/R5ka5YLidDv8xc2BWRVbOvkCcNK4skFU14
dvg+HKLi3Fbjl3ueYklWzEtEwEHhKL6fEVA/h++9wGsPUZghQQUnzLOZG9nKC7P5S9UCA9Y1Pb2m
NKE9Vb3SuhDQkhlfgdBE79OAecPx/hGjGSGxlplr2+mNFvodGlzF+eGS2VzE/+mr0Hj6ze8OVbdW
fOMFYmqw2zTlUJcsuV8Ow64ECXTTgYY9TQWd9LZXV+vasgFMWon1bAeD9ezFir8zM69a0/2KVqUL
Rc3Zr+DyWEJkAEgYQ1427PU0oBnHQI1LL3mHFR3JaOFZMuKIzoveOHSpXhkbDZ6gq0qw+CQsBCkJ
1U3lriWV1re1fYj85vX3jFtUfZlVvuUx/XXvAGvQc9fM+hsas/56QHH4xVsaSaE3yS8Q5qLw4jfB
XlVren5mXtAz0/o2cT9djhzt+TFkadCdQfp5+i5ubq5vqCdZ5Hyq7iIdGQBapo/9MgR+w69RpvZE
Q6PMsizVQbov/Y2yPEGXv3PS7M0ZDE6VpP9PTQ0R+aqmcP596tWfqfpCtbKwcyFdGuyjaoDYi89L
65vkze0Ce+9Ghrc3yCB/cLX05tRB/7dX8pqaNcn4XCHwevJduIQc2Ir/DrayHni0fjtza50KCg5U
m2jvA6UwQLxq0Rbffs77qT95A7lunoy4erv5vvgI85URFtswadYS8liAxLmc1e6YKlF8cn2Y4kEV
xqeHKT57WZCZDJk/A4YAQkx6NDLaTSH2b0HDXL/4WZ2fSKUE7/w0+kedaMAUa17e9umk0PJ+fhHP
0PfqKYq9T7J0D4p50YunJt089kRGHq6HOiCptVxVhlhrDtTMo6tYqu3ZV18rdo8L0SPjPME6+DFz
mn1LJfNWL4PMrOVARz3LvC+4ow+D8px8Avumk6ir7Vtkhs4Nisv2QLMS8hz/2j5BKLhx8gnp2CX2
vt01jOcQSobj96s56DFGMRgQI0CstYogqNkUDZxP/kIiqEzzd05Bxc20X0wKSq8jAmFRDmOeG5jz
Jle/mbGqnTOKSZeZHOe8KdxC21g8yLYCyfEay7/m8/S9aWxpE3F99+Mc+ukl4RV8z31v6fOAQznp
Cg6JTfG3WDKkDtpyK5lOfg86TA/hVXGVyyNEZrEeZmimznR7awiWVnPzyVRa6306uaupdo0Xe7H6
MHXWEMgDA1vMulUsVFOHS96Pzboss2qXcYSIwa+jlsqTzzvUloXdZApAZru/RmbrvIxB5Nwq7q/3
YI+XsJObJF8TWUwi54WXkBT2xOp970dviQMl3kpNOtAFcA4I+cC0WEI0INQEOd8C+inyjLILDet8
lYPNfZvEZKH6x20LNYGT+7z5Wvqh8nWPF90W2Lxf6wjULVPdVEDp59bTrz5ZlnBH43bs5Z6+kWgZ
/AB0+91G64p8TFdwbFguJoNDqwzICeoXsE4eI6dLLi7tJk/OBARusQwlScApMAuWYaKCwfNrpPoT
0u8JoTjOR2BPevUXM0Y1Bxrr2AGU+a842ZEjj8OTjptj5fjWSSkWqsMZAWBalGgsMndKaI5nRMvH
s66FfON+mnmYKzmgVzteAY/s74HesiwxtJNnHXDhH3ss37S26QQjUKsiBLmSS0JWV/lVcYPRy7u1
uvpqQ/h/tGEtu8kwNTHqbnpyAJHIL1x8vZlBsNnxXPjF2Xj6a0hW6EiL/J/3gr3dKJC/J9E1btRy
M9Ob8cEJc+j1YU30rVr5QE/tpe+s+bksc84tU+QD18pW0iBpD5mNqk7avFS9WR+qcSj2nRNrr3Wp
f5MIOhFPlNGyT2Hm9VuoaYyTnYUNmQbbMZ9q32ue/iiFcFdF6BfhhJqaYr5yQI7/IqQgK79IJ9hO
Q7o99Hh+/DtwjpGMqLwYKnTqOPu4tf5WFoUDGdxF3eBhyqxvOroVkIn+zf+I9eBx3iNa/be4InLs
1MJFNeHn5XR9APJJi7X4c3+4NmOHlnJTas8tPcGbpvCTrZi0oGnPGVRhNGFWfz1cMqvHCSVyTsch
vJUwiBUznzfglX2Z+eqzhATZcgvg7W4tpiyoGY8EVzE2cnFjyvYZmsHA/HLlEMXxs7XI18NjN14r
Nwd5twzc2JIN8sDaRq3aUl/JsgQaU3nMR9TZQif4MoUJVIyiweq41ZPqTWSq4C+dFgXWSvhLs8zv
6UxaoHtjaI3nrgw/NVSVLhbo2Fe/DIONMQ/ZUxXP/Ws0Tva+yJx8I6s5HC8XPfX/ksWK2+NZU6K/
NFQubrpixzdzGQZeyrj92yX8AD8WZDbWU/4UT/xti+nN8J7KLBwV+zzzPJWLQHQGfF8u1c3hHuKc
8Ay6wLp08acyn4KTixbEyV4Gmf3J96eQMe3oLIznzf+9dezggs91fStUMg+WmYcpszvpjCw/OGeE
eCZbOGlk9ljI1LpHgFjT0All9XGtWJ3QWnIRSQ1Hw4K4TXWLQ9gXoNlQX12P6pxxZrNi5ambq+wE
rUF2ktm8rMB7uDMdMNyeZjeQ1kLjWDlwzm7yPNWvdJotCbmsTpwzRD+Qnpb5u0mbXhUKiJ8TRzO2
Q7L0rQ6YJONXXepVNNr1wQn9jGQD3Z33Lp+tfYvGyKlehjjLp/IgtjWoSJZ0+rCLBj06OGJKkBba
PrqZS/x9Wjf5m2En00HTKmp9aelThx8SB7gB7GacaqBpr5oMBmzLP42LJa5HnJhWZ6Vrxe7LU5m5
h6a0ujcAi/2TEi0NRo3Zf9bBvLscRP4aQIFuW7VWFhkB4x2f+1cPaqW/srbgWRGO6TO1ppWaN+Hz
7Pg02qt6nq+h8Z83QRCf71XTdqmQSrkzLjj+jygFiSX+gFe0FT1LxboxHG1t2AhzBok/vS/UZj7R
r4vqrep9iqMxuQHpsE4TUtcrGAbbN5ILEeXbIKMGi5kg/bCr6QIBA5+aa8udjF0qXViqShNlnrVP
2RT6V/HJLMu0j4HpwUAdAip2lkePtQyV6bk3yx/f0mzIjw8/NMDDWfHdvQSgTDkceh2yULNWvJfA
B1QYQyVCojAYVm4zQAi8NNW2UZjAtKJ8pqH8Bouc6WzmMrLPGpwsVBn8eccDI9zoS9t3WRj1Sg1p
YLLmVv8w+WAzxHys9r3bnsWUVTHVlm6brrCT+D/0UFR0TeT+k6Xo8ybMaep03WyAaj+Pof+l5bOI
jL/HyK1vWt4lH/uncZiLj7ZmKluVYzKP1q+zA35ImCcAp9KPZM67BzVFSzHgqA/gyocpgN0CoscS
OlfolByvte4MGGkwIHYVxBCXCwNGWNcWx85hhjsHlgwr5f4XhObzGHsh7bh0iwdWGX0ArwUp0+IL
gmBEtfbHqszEV/gKHRAOrY+JXvh8zPqwnsZ53LnwYULwFkCfXIdzBF2tgu1+6014+EJzruGobPVD
22k73zdhXxdfRu9Si2KMV99jxKlZmn7oCfzNP9QO6nCwilbVqoeJe28sNAJlM7+g+Yfcm5+p8N45
4QXwULINUIVfK0EaXexGoWquGlp0bJOIBGNe97s8U9P3c17YK5X6xN+eEm19BIf+4znGpR29GJyB
afII4SdULk3n1Cbbp5gi4iXWi3Tdt2G+QV4eOuoyKa39RGXH5KB8nNIIBJm9PPtcvhFHOttRLXCn
6+Bm+dMUGck8rOjhGXjLMpVb3LbKbXTCT1Eew+K1WOIP88Q+xry5QjZaQLLsWfE7wAwJKnZo1Wsj
GJq5qfpkHbmvBroXz3XeXwPV0p7ChbY7sWpenmX6yxAWH3OP9+aHa5o5eQIsc5bWhhPKA/OtCbm3
uLEy7C016uJt6E4vDVwQx3hZlRDerUjwqSGYhA6cc+s6B+h8rqRAJ5XiWKjSujG/omdCMa3dcbNU
XsxA8V/g0AMSomtfxBJ/VkUmKo2Ov4aRx7+HWf3Yr9Uq7/cS11eNf+vpbeZm7r43LUiK4zDTdubk
l5/iqdsVVNj/DhWo3ezInK+K59UXuoeVtbzeJ727Svg2fm4WiWcDyrhjl2bdid6TT4ECj1tmjsZf
BbxZjZRO0xnRWNTkvrVRSnXKr4I3LTa1zQSs55Z0Vvc096UJnXGExupofGhME+kfYRKGfSs+tiA9
VvdagTeRCfvd7pd1xVx4hZOEPJjsB75sb8vZzw5Sd4609OryVnLKtYQHi935+r6uKS91ToSekTsG
x3u5SQv09zadyIe26mxnA5kfqeHKhoOqGoDuaUO2gd4XLl8OZGQZ2wLApm58MmPjMChZ/K03SHK1
QZa81gqEkAGAzEMWz8GmtHi5cBaNdJMEMydxmLqOYsssp5763Sm2DPDix1vwPLeKhvOpMN36Dpwy
S7XYKFocb/IxgHtzcm8qL8IIyvUtqIgxmY/DMshMBs+Ahd6Ow351J9+uNJKWHZxhwok90Lt1J9Ju
G27kubNoXUFcMApLwU/fI0x2iX+5BlABF6hgtyuXI0zWQbSnCuee2DLc7dBuoOxN2q/CdlTBC5Gv
9EUn585+xHHkqPMBfnfy0dtHv+r57CaYY0G7IGjilNrGnMLh1tfNAHkfM4TpefM3OmUrvqBS0UTP
1WlCnzYa9o9AifbC4mveJPnhNz+Zpktl9uY+8Obnwi6/NFre8nIcGB+cMv9SjEkEAZfQuXowrMXB
uEeQT79RHbM2ShgZr+AJQEGgibMfek3dBV0MZRf1hS8yy2kkv88evvLhMxpksCwFou6u1F68ZLwG
dt189Hxq/b0DUaSYkLFAA57ESDBlVvMREMWiJ5j1VzENH1BU4r55bVbeSOB9kz21YXMPq117I0FI
uMXQnHG7E7PRuvcZgPtQL5VrO+rxczypGTCJ5pNYMuRN7oMENCBYU3rvmLumd0yXwaOmyIOl39Ok
QAGfNNfOi8sFeKJpr+bChOcaabKW1TxUrWseqC9i3TdcU7fpX0MvK7ZwPw5bE0bI5w5Izi6j23ny
wxsgo4uixt6+BtkPBzODPkfhk0Zz5mq0u8RakfQsb4Yaj4emVz+JOr24qtzzDqlmfLGrtNjAhYoY
XlZVwPvU4Zpq2rmhgP9eXL0/IT7guuHRa9MIOMmZvpFE37pq1RxlQBrb3vMuDU1KHh/duvw41Gq/
AyXU3IWtYRaYnusp+5CXmnfsFq1rGXhwddsA5WzuGz98ZQ1pe5noB9k0LztlsWT7kPn/tZ1ySb0h
F8lrcgxdcBtDEC+DqwLkWlXh3KwyfuHQN7AC6g1aa6cLWLoHiNshu9nr4Celn6CzoG/zYbzgJfQH
d89vC31Ar7SL3PWQNTBCyhvG3ERVf5aXD3nPmI3K5U5k96upJa9WZskqsvLpuXJqmv5ynYS3TePw
Cj7/8GKV+VM7OREiDn7/sZ45Ed1LicVM07CVKsZHm8NLaJbWh5w28NukK/+IW51JBAKXMLazOU5b
LQ/jjbrk8HPYvp5oFv2MwgPwmvCnpoIsQPz3WcLEL7oKMpNFlFw/i/WLkMKyXRahQVkHU/sEyfFw
pDV6OLZB8H2mdeOvptcPZOjj6J1bz46HxjjQosiuP4X1VB1Sv5+ey/6VGlZ/c+REZ0fAw+Zq5vE7
uTzN7Oa1KXOka0k81oe4CihFFsaw6wDl8GQy4yNtqgfwB8FpQH1w1UKx/lx0/ieXRstPICWnPU0p
/OG1XoT+t96uUJcPaU1M2rcKSAd10+iTW3jTaQzDFuAyuzx4Cja9C5B2isJXA1a5zaSP/WkeC2pe
y0xdhofvYaZ17pWrh81+18z11cxhv8nbW6KUJY/7KvvajFBDm9P4hWRWDA2hC9hGTTjY8SefdorJ
sRXAQdwE/WvSgqzrMlS07quwiL/LbG8li+LShuiapFZ29QExQVBtxXW1p8k9r18Ut21XuoHAmDtQ
IpXBAVcID7vDz5yq/8QgVb8CXHtt1Hb4UBTAbkZErvbo49ZHf6HdKuNvs2snSF95AY+9ecHJVMZH
Y+6GfWbk3rbV4mjrQWC36WcneK6LTQO/6s1uvISSmT1pu0Rp83U3ZeGz0+U41T7+WI1KQRqPDTJo
qakcESF/WX6R+TaPeZbVdX701uDplPAd0m3FfsjavwJARietNveNu3ytpYQlw8+FWb79pf+jyhVz
wDrN7JDS1pyq9VPvWt/uT/uyKb/yc5LDoIFRo7Hj32aVH9vKbBB8y+lqdpTauljLILPEDa0Lkivq
BvoZa50OczqvxPkI7N3sqQ5BWYr/lxDY0J092MlvaqxbCJJyqV9Ceq1qV7Wd6bvHSmBSQRlnbrFt
Oncrks8IXo7l01gggiGW0U9usbkvGIgAcZIqnhoQXQdu+PF5UvftnSsYPDUMwh3sHDG6p+KEeYop
TE/jeYzOd0sWInP6CEkG0C3ouzjmJ90/RXJy7Kr+Fjo1SafYGd8hnjTsfT+yDpPpFjefm9cGmdPw
i+E0B9mTxtVLUlb8vSHRmfrJP1U39RTK/f5dYrjfcnIpJ3FZZFevru0exJrianjn29AANYglbaux
iV9glQaHq77ode9vNeqzGzFtTpUrxTCSQ7SIdEQXDujWS7LMxyFXTlpr7pXR32ZGHX0c4tk5Ws3A
X33Zd2sv0KwjNeNmZyGSA6edwkkV/ZG7HIlWU39N3JsPpcTRK/r8WLb1zrI08+BnMHyqml8eNMgH
10WPkAE0JvFFRQZy8p4aO3qbTKfeZktRE/xse55911nUH6IWZI2PatzyEiXDvLwhPcyHL2huU5mE
9zVtifpfQ3/bXnnUNMtwyaeEJ09xro6nuNzBSYAl2yk20Uybw+Iss7wwqOGLDb6sOPNuPZ+c/CiL
fuuBGnws3veiYn3QLOWvgQ76Pki+akOrAe6fkltQudGpDlEebDM7/wjY8iZvAdDsfXL4qn2IkIXZ
hUHsHyAiaM81sjgbLZ3QEAu4u8M0V138Sek/5law6vrB/tBD1Xfr+umzRBlm4z3FDix0Ylq8VG9c
2nkOYvYJ4CFHK18mp6WLcfLuUZRb653dhs95AGFZTNbxYLdmfM2rINoqc2F94FAG5rMc83/G6pVn
nvUfN54+VGj0faojeM+UMkvvu9VRNQ6kb+Irx8zvu2s9SrlPB8WyO0uh9IjslTmXH5M8i19pVkab
I4utXW3xQMpmWEXpXf677Gj+d6reumpwTl4SZHUB1LHQ8Bep5kHxZbZUE5bOsj46bu09jWNCd1Sq
65tqMvtb2vXKflG8JAGQlGc7KdSdB0DkJfN8A3px3f/oJPVXUFjVPyGw9zs7z6hS2+qMCO3GaaFV
KTgj2/U0nPrRGU4Kb1AUgueDWBbYLVRKgzKuIMv+EXO372uZkYwnWWo0DeqZEIIAMe9BchW/hB+h
GbwU7C1CCzLw1xRe7fGmuFF+EePhDoEmXMMZdokmc/X9bwsSPBq9vhk9FPvc5ZKOVWUq1agoPNRJ
3MMTr7eRseZpcoGg13oLirg5RwEdOxN5yLfUqKon2+gRp1xWPSi9tmU8e3tZjdraXQXcJ06y2jju
s965+nPjoZgWhUXylDh8aUrYwpNGDxGh3rUWpDxAg0Jn67V0k+ZJ3p+Dsr54EFwF0L0jeuJ7QEGq
6KXTtIhkB0MCa3AMu+X1HpVb5QvJQecU5Q3N27MCLabSGPFBgmUvL0GIfbemuXtcxaCItR163d7Y
E6xu3IrCfI8+fbmmAtheqLWCP1pSTPOQuls0L+qtD5HBewfi7+cp6LeU7+HtmywqYOng6gcJVnjV
OxoqLHol9IVnv6SBGr6Mb61ThYdHv4WclBe/afPZi/9xeP7pz4auPnmx+2QmpnaSYW5Cyjh/MAMz
1nnpcbPVPc5qjUWCiX3zY/rLxoczdkt9C9ouW8nF1QL2lkpVURteXr+l+sBrlb2OxzhbS2lBht+5
8P9sS6hUK+7FDLHVDJWulAR7EQWUfV2rWQ2dZVysrvHq/TQ6LdTJgFU0arkXP9Fo95KpBCWrMch1
kMV1erJ50aMN/DuhXvCmgy/6L/48lKRHGnasltarpNk9CPQeO8VHw/68K0b+cGWhVusRRehCOxSc
dm9d5HwQ9FadNDweLPNuydpPS9aWSIF9wZp6j5Tuz5+RdZTZWxAW3lZ6ckOo5aYmGm/Sf2ukQ7Xz
jNDbyKKdZdk7SLFk7T4szNmGDl2qtOrafg/xuB29l0XZkzhGuso9Mz9ZhvuFm+v7LjEUgP3N94Gj
HUny5iLuXPFtlXy0pq5iv212EqYXBlRDsg7b8LBrUTHg6ITA8b8TMr/bvyRoZEnsfEnl9KKf8Mu6
TGn38L/rKlstFGOkoir4KpuKw946tnidiTQbcpk+OzmFQzZFpl6UUaBSpwWaS/nbae0WthUq7gmP
QX1CsvgngZBQCT1Mc6EhejAQKRpgqjQJHTSyaKGQYNBsPphBf9pIW7eRGeGzYX7NhXtQLLX8+ujS
lvpOUHy7cxNa36OlZftf+3/zcI17/59ckbJCp7nQYKi9u4uc1gHaYDiAFZh1SeRe0FWBvD3Njg//
UFkoKw56N+wMNRlXj+DHBbTlKste8icZCIofF869zl2ZKlnOzMn8K1I+5ZpqFk3ei5m3I2DMZZZ5
k/pU28k/dLqhPi6+FKVssMLhMfeDaEhWpR8G16Az1XdpPiOgVblofVeJ9q5eFkK1OteLJRGuiUBW
mvsQYS0bZKCksSo7atn9mLrrOu3HexLEbvQPSYDIQ1EinEPTkd5v1cqoNq6KSMIKrA5ciV59oEhB
irfQx13vVwCzhJvmPuWzie/MNkJv8zuLjTh/Y7oRehubZqZ10dGo1q6Dkn4seCFbbiyFsXAk/rBm
d7aHjRPQRBBScbzfV9LG3PJqaR3lFvInOk8vntp1CyBzIzed3+5B4pspMT35hfMqFqHlE1qmiwiz
E+rJ6hceUNk9T88GiKWzRP/pojDdIiA49d79XtnIDVECk4VMlK4A1G0ASNcqPXlOcn0A7BdXsbju
OfTFDJUhuaoZhJJ+FLe0xyfteWqbb/f6npbPT52mWzcp75k8SzawEvIujjQLndSxd5sXPFI2gVND
7Uw8D7dtdt4upncAdiRCZcja6a9ZVdy9APCT5XevBvTYiinAfZnJcIfnp0FF9h8xh198dQVNmGJq
nAeD8gpzGAcBm++/mGGR7u5J/5/mvUbg0A67D9QRMsaW39pkKvE7GSzEi2EXQdk9BUZ099k06qBT
klwlIjTM6Erv8YFGCv/qFSN6U0tDOUdgId7ksa+eDIOWLPlS/TSdtPM3PWRQa2QSwpsMxhREtyQg
JVw4urX7bSFPw2wXGtS9flsYYD8hhUEV4+eVFLqXVt5oQg76M71lN+2Rgvt8lPRWJnkAyWO5LMQU
YA7F8DVdlHplILNS32diBmr3tUD2Z/+bX8zMVKsL0hY0wg0gt/+0v56KeD0lZHSADQXr5Rjy1fGV
zTCm0+fMSoetpsP5RPN1ip5B/v+OcH1/YxcoO5eBe1FmE3xKVlJa7Bu0/XxdXZV5S69XPKaU2Gs4
Rs2FN0EGq7aMU91aG5XuhrtL/JDF9uyjs7zWlPJ8Nx/b7NL65HcGDS7/3qYtvAvwxicAPi11+9jw
iCvMoNwOVDPWsioLjeY+uwAnDw/K1mKwqVJn8fHO7LqYCHBGx/udSChbg4XfldfW+wLSkLSZiU9W
fc+E9rdce0N+AMWIqJUf6pfabrVLnbXGtJor2MXgwF2rroFvWdDhXkUTcLG1Xgv32YgESdWTPN7I
ulzCVFVjXbsxHYVLoAxjkUbTQnfzKZyLmscIF5OF+xXvdrnWOMBsjWr0DuhUBu9s1391yyH9XJiW
t9XHsQBBFaWfpyLfaBRbyENG8Zl7ITVahAJ2mVqm+6oImnXRjspp1HL74wwB+kKeCTOuAl2x8daZ
+cvoAEzVoxhtgbSaD25eRSvxyeCHavtsQk3bQilw92u2/9UbKBJKgIZIoGu5Fg0opJFEANsqQhq1
OC/B/v/DJzMS/+SSBNAqtgT6rvU98Dek62+bH1fVSRYeEAfdS7oufyTopuyvoR9jmqVJW8uipPDE
/LF2z/Y9IlLtr7EC2i7hD7dsZE2u91j77+sNak4twciRqnG/J0YlOypmojpRsJGp36KNhuDsYQSK
Wu0eadQ/7XusIlb16zZrTHh7keW2Nmhxk6lvRuPWpf6xKmuX7D6tqfV5Wgb4D+pzVJY4xTYT8grg
MIudxMjyI1DM+2Arb1MfGruRnClJbQY9QHtbZlCL/5fv/xsXohsGU4a9l8sFrfttdix3B6Ilu3QN
B4eVTGUwARIWWjbtS9vLLg+/zMQ31z7n7yx4Etfv+yWkjWzo+ylfUpDjZzz2ymyQH8lxapXGpnqy
eOegFAZ3nfs/lF3XkqS4tv0iIhACAa+kN1XVtqa7X4iZPjN4bwR8/V3aVJWy81RPnPui0DYSlMlE
bLPWvGwbnuNVAaWBgDDBDIUrfhXQlAZkFYCxAvDgSlm1/l1n2sZXBWRk1rv+VmdFPA7MBLVw2pnW
0oqKs+LsjD9xCDWNDSBvlguIEYMpLcazRSVggyoBy8E/XJ9oSj4WnvJbp0EFTitBroAW3NwENzI8
R1B2B2igrXaqKfusSfKIKY+GSnHmafE9nV5Gu5DLnQ5EUSq1UACdSBHxmSE6ycHd/d/X1JczvLba
AbtABq5CwXAMfowKIK43vVc+ospDQSmoerFmAb2gMtzqlM/QOceumzyAgCo3paKdaKaMLJ6ApNMG
YswQApKjj8B0JvpEIdFmlwY8qi/TPJoWQGGD+xJYsTF6SLsUaAom4MVNYwZ8f1wZDGU7pYvX7Wma
D4LnfwFlGhbe4qTsqOHFs4sNNBXF7W5dQ3bXLoHsrBDz6P6MBIyiRtgLwMz8942TFeCLAsCg+Ilo
sGeFOWKjsAL1/LCssv6J9Y73ltxIQRmMeuA9EKv7S9u5gKOV2bDO0tqw6oDkdUr2RaR2jefoq7/h
DP/pnTTfk5X0qwvJrQQZxWadqt3Rr9BfJi89zfOUnAffjbaRFzbbSYU8xslHE6FBMY6WWWdeIpFH
lqEdAWqoIiAkAq1xPnk5juJKXyXoJgFy5q5h0rnowQkdVKuP2R8ohokOd/rfiihxdy60lFx8rI9R
wLau13rwXgI/wkKXrFwywGIn9oj/AddpD207opzWitv0CX3vIKDFb3B7o2RIPRxzGyDj5APyqPSJ
q8FCbvEhmhq8fmIt6YXhmZcoKw/r97nXOMgXIeO00V/bgN7q1u980q1PA5r66I3czqmRbu4eDkuF
lzlWjc12NuvpynEB4AE0IvCRFT4DF2rCoWKZkPOB1cF5sdySjKoCL6iGLN2lyky6GzO5T2ZUH/J0
+kHWskP1Sg00UcJmKhVoE81Q1zl1KC5SCE3LPLcbYC3iIsytMpya0OoTkBsNhOiEXrJy49lWDMZD
hkpQdISAsoMZ0YVmi2VFF+S3FHipstxMK68EC9+6ihYYkQ2iTBPt2qmLZgdbNU4ouJl1RrqlSMLz
hDbzO32sFuhV9cQLNJHlwI3/1UAueu2M3AjyAmO90xeTTp0e0YT8g2p+OlOl4YT8RvVBaHSR4OBS
OrNavpHHQjVDb36/1dEGsaoyQkz3Zk9aMOdA95hZCo4rwKHh2Ld86c1ZArTQ/Ie6pMGQEu7HTC57
M66TbyEQHIKaIbqMwEOJ4oF425VZ+s2IIvscD51ALCA1vo7VH36umAjw8qDGGMejUA3oQ/jb7HK+
I2n1cZFXdDak0IOghSQj0f+yWptJt26ufYws9NbLaF0KPIaDgWZ+UjktiHh362X9CZRlwTonY24M
43EWYm/ULgjIIn9gF65CxDSjAWw/P8DAs+xJL0X16nez5L+mb4tWf1rq/LqvvsyND12x950fSFWh
jFbdzs3e7y5ZV09DFKFF8bPlovjKMKYvZWtFDzFydBuvsOrvwM1BAl0w52pPpfiCJusj6cvQQL+6
N3lbEPagFuiHBK0JuoZRWO3ihV0hq9Tfw9T70HgAxgWcQwfWWAbKH6UX3eBuwlrKi9N9zl2ebY0y
Nc80eFEHtLpikkVwL5NJe2pzBpCPlzXaZ91Dy+Tu8mR62Vgv11tG+ro37k0WeZsYHQybCIToYGtJ
PfR78nIbic4Bajl0NNSzcM/Sa4ZyVZJMllZZaBYzcFrdr9Fb2P0AmA4t/35L8gEzC6qJTIRL9Dp9
Vb3NzVXpVu58VvMi/PGExFtQRIN1zoVlnW28avENTXvTEqAABaxxsTqQV6m8yK5FmjWmYZ1pRsO6
jrxDNm3toeNHWkaqDoAbeBV+W0JKt3NaVNmB19BEEaavijSpMpNmVIlJs8pp2FmLq3dNhZt6TUh7
rLZ7X70fbaVFvdxd+KEZ2wh116gP1W6RJZDFd+1xM6OcpgokoqVIxckuuYSpAbpXe2TJRaiBlCyZ
mioA6i1Q9klhIZq8L+3xx81KvQZ1OvzFcd3/ZucaXYoXlKZwlLhM3/oIqa3ObT7g41w9oKcYtMwt
HpOBlkt8SBE3TIy91t340A5g61l3IBefSjRoSsMSolgW3yohGFBwgbwb/i6GuTl4fZc/IKuHRiHV
BEjiyJal3yLpmD/wFk/7qTiRwJRmdj0cb8kP7d4FehG5AQTkesYxGWYTZVVA27S8oK/M6mFKEKqW
zuRs9I3TbL17uhcVvvByftU3e3PzYYlSyjTpnc2Ncu6aZtiWxWGWs3W1QPLTlZNsQOOMYvEtsp/z
pWiHqgloSgMKoudLpZUkkyWoUz5dtNPdGhLXhcDEnldHUnIe1U1ws/xGe7fJuj5iA0Iy5vjNAnTj
gauenmxBjQYNtioadAADtBpqIuNsAWB0oyTHXunuDFpHLnr/OGe7fkFXQe16JYolMIh2eRnQixwp
FmvICPUvaFoyhyBsQI5OurkYUbqh3QFUOW17AWpni85p757W0M8X4dt8RsONOufRMW4YfoHo1CKa
4ZwTgvfCPsoSFBdEBzyjygf/CwKraRrJHkfDsQbMadnmqw9imNlKHkwutG5dYgPeuwuUd5enL973
OyZFU897gZZL8vGyokHHn9oSQNMTmvD6r74Y0BhWMpTEJi2AhKPRXUAvWvvx4zIMy8bK0WEac6Cp
BsTEPM6R4+wRaekRqLXRXBEJDlQ/MM5diyGGl9n2SFXK8XndhCx96Qznkk8KJRIb0zXIUBffbaDt
ADBM7ZIolr45b06pmABwoIbR5yDYnlG53YFkoQ9IeTNl3cCgDdE5w0xE59WaqqpeVmd4EwMw4OiA
TkAp+fSI4x67kBsZX9arZfqiNnjTjn2UXWjRup6877Yfe2BEg91gj0JBZNOLpbbOoMDFE+XXAckE
69w60YuhKbxX739fQlZUQNl46tCadU7bke1WO2X2RbgjO3D1RV7loNkOQJGdXEimmR60zqUnAFnW
NdrkqI1mv/ZQA1QEWv/eNqT7H1xuLvfeNl4OlFU5ZP+Q8cb5/el7W9yvNOlpRtpW5mHgyyHHP9Pr
L+b3v6ibS8oWnbKlV7tBmQNxBZ3Pw9kBoUYO5ELASYi3AX0oUGqZPOcRYZOAprSczIkFeP91O5LJ
TDN9Cb3Pzb53VySfO93dpdhQu3unBcKDuk99C7+9JLmsN0hLbq6uL7f+/HeX6pCpB8aA2dlREnDD
bo4gKRYXoeINizmNJ+FIgEdA0gNPGNqjSCbn/m2FOSaw/Lpu9TYXhOH3q33VkJfLx3X3yCqrNsBL
AmpAwBa2W/+VI4bTD01pqNThpFGDRf8jJINK/NVpldsq3lm5bNeFs96j6pMu3tNOLascsdGb0mzd
iTa52X9EAYwAC9aGNy5qCVNkp2hoBHuZ/buONTGAN8mHT+H/tOR/3frO7078f93l3do7UW9lgsNv
kySmuRVptEegG03O5ghwrMLB0wLg1BVg2soAFcBA0PZT9MbTlHwyYFMdF+l/WTKAXgXjnCOlrRbT
IByQCXcdYJ+0bt0VuegRTFWWt6W9jMi1QGBEV+jKfxCSKrdlArIHdXqkoVPnu7USGMewFnU41t+k
G5ShSXHm2TrOXzg2O5eUJ2jIRUxTN/oKFdttlzFEFgkYEcpIHiYFeDtgmFwFDORGBpoRsjKt+nXL
tY34zSCHcjlwWfwEPgoCumpgmdntu058A+w/eHCMEoFdMtSlHJM9NRmsWm7E+bqG7GFzCRuQHA0N
jz8j3mqcJmOcFbQw0KNixz1kQLU4ADCpuA4IWF0jo0FMMi8CFNvhf5l0ZEVX3YsL6VazdP1sF0ph
BeTjzwZoV/VmtEaLtHBZ6r+6LPf2pM9MBKEGjiJvmbqoUOR+Pjw6SJcN9VJfTICuP3qoJHskfdTJ
8WoArftOT0bT8UDIloB+Si9o3dFhCqrV2nZoONmujmpT13HOZhQDEfjXnJFOF5FB55FI9Gyg3KLm
C8C8yC9p3zs3vdQpyidwEfaHeKybC6iam4sxvM4mEQEtCmRIX0RThHuykp92udH1OAZ7oBHmE7PR
z9oZe8saw1U0+8h5IoOougJI4uW8J1EbeGOfZG5FV60y3XS5eqB0RFo0yCrmnSkARjMaKFDlq2gV
zbThzi+yvQUAn8qRfO6W6G30rjigxEgAxjWaDKidnHtGvSc+ZgnorIdaMAAYSRDDWyEAKVB29zQ0
Vo6IQyn3xuDb56xBgY5Vof0qoCkN4OhAXerbQI6oRnrR6XVVC2KZtp3iDelKA1mxQJv1XuitfrXQ
Pqg/qM51cmrxCLjQEKqyBOHlLyLpLG61+0rO/7CZOy1g1OBCBu33nu5t2b/7rldE2BsPWHVdUNcN
W79LvD3BukdF3V/rMvpJEqG/oyvlSQDPDwiVwH0v8PaIN3EzXoHiMzQhfEC3+7qa/COG6lHTcKYz
LWiaNDk1aQ9skkwsn/MFvHZuXh9AYZd9DNFP+5SEFuLh6FD6DrxavumiDrcFPp2vXgtoAFmy71nm
zfvRBkoVueHNIKiqqf3D7voBdVZb5oyg237r16FEc5XMCFySUsb8NZd8k1ZGvXC0NQuz2ZDTjeW/
pnjPOYWdiE4OiFauNPC3mcW6pA9QMA0O1whlF8rApNXnwKV6m7pFD8KB2jM3PbBM+iBq8ap5Y6dp
jH6IM0jdN7HlxH1AuiZacDold7PBw4+UCzrUA2tgNYAHsM/qYw75cnJk26DOHcyED37joxIlsfC/
qvCuylEke1T5iBXginQr4FXm5OEVbQOkouEO9ApdIin4dtH+eoOQ9f/Z1EMC2dz2LP5z9AuUb9lS
fi37vLo0oR+DnFBNaWgFPtU3cjYO1QU5s34DzmNUpb85koHEOgREU45+hbVfROTSR5+g6hpBwVGK
9rfmT8NpHP9UK1C8vpk4+ruWEGyhdZqsjqWyzI7loh0bjV1XWk2Dh87TBtX5h4Xw9siR9kmBNbln
oCsNViqShchM1LAynCx5h+Af8ZrULrrHgDZeoh0IduIqWc0kr9wn5P6ylHZ5Y0ghf0BqvNKm/Iu/
cIHzlzvA5mHtdKbBdkYf7SUdaq1RmJkV+FUpm+jMFwftSjoQJMBT+6yyIplkEshe63aoz3tZ7TsW
t3er02/3vLuEFtcbAoDhBJzBwQRTijyV9MqsXo9pRoOkl2ktZ2/mTr1Ct/QmrM00y9U+NAMqEV6u
5/xPQGzxdX9aRka91d0qErVLuoBawagGMI36PYJrqpDAtGpUE6iCBJq5SYKolrCZfxDm8HDnks1i
fClf4IUljc26Ua+WL8NsB10KZLSUxw4+1GwcgKGhTLe+dBX53ZtUqppug1xoC30b81wIwOKoxaSc
U0CIJnaC4m7anJR3N8edwtq1DZAPWqeM+a5OUoDC2+DSeCo60Z9DP03kf0iLNiHUlnMHXZK2yKct
KMR7K3oiG+qyhjOzR/80G108FiijAurNOawb/pCgBOKhrwGVU6MxeiVwMVAdCegtDAAtA/asZa1k
LQnRu6w+Q8xj0Kria0tGDjiok/QMfOTAQQi5DrhrdRdwNHQXpmZavDeTT8LyCYxOPEEZrYnM3v33
TJqOf2SRC4Jr9TWjv2FuvpkK+j6ynKgOtN3n9Vfg1hcHYKVHVyBpR1ea3YlJjmdu2g/LLk9C0Cto
H5qFEjnGrV7jo8DVnmegfmDTdcWAMw/W6dUSR7lLPR/7XppnZPpMgDT0xqHz7QNJpB/fjFpHs/dE
xGkB7KbN7/nc6Wh/fQd67b/r1ttiAzgduIkCU5ShgGmSorkUyKUwL8qNgAhiPpKGBooVp+UFnbLL
qtYBYGzigRTmcaxa1Auw9kxvCW6eoBUSNNuBQW8Y+l1Ev1zcvWv0yAQGeYlD5c2LzM2bi36xab2Y
XzxzTxoarCwHXhnw3NwEL2J3wfA4LdpT2WTo1v1N4J0WUIQe3y742kIzw4F+8NypvoYTwNvo57Ub
iWR5E7erTv9+yPrmS3r9O33TaxXYRNuDNYAgCmD65sXKQde7WaeNGTUnmso+v8aAszlObjuhp0h5
Tm7jGBtg7KNUowlftWGtpoDKEBs+V3LdKRYAoJ1UARatBEdx0pwQmVQM90t4xNt++gl8xQawkfPh
OKkaa9INvN9lVZs/kZR1TvKQG+EjSaDerh/iEb3z/uw+oHvafaCZbfD5DHpm7Oq7D2A7ftF7+Yhm
CZZXYFA2N+5Hn5tI7SgK4mJAdas05v7KlIhv3E+25eYfLLAhPTPHDPJWDF+YNYWfo9gEpwKc8j4H
x40xfaUluXSjK8sWjhcqGFHfA7xVObVbstrhcvQG9PtXQHYcA9Z57hVICu5VpHgjTVK0M0AgtSNE
f+tBlgFVYECWCcedXkoGvY5mlmNUxyJzPpEk1Kba7c6XZS5IfSzveLelnbBzZoOkq6Ejo1saD0sC
JBinQWdWDHDUUqlokAyk9xzFAXvyBZQp+oVoCqhhpKf6Dsgr057ztH/yEhdwEX7cfASLbRwO8aY3
wJvtmM2fWbQwUEt8LMAe5hy82Ov3RQ6EQ3QWzI805EBSAhNahpj3YHXsYMzDfJEVOwN33XkWVXuK
zLD6BKwZfBgGULEn4tnLY+dpWNgz+RgoA7wYcwzC9JE5z5Pn14fetlA6pXYA/ykKe3sjPJqO+TRF
S3YqVUKEBuBVZcATY1cTz9EjqSTlZ+5cUMP/soIMsbNca9cdwPn2preSEZjOAgFIxxxb9DFWpfPg
CXzEWgBQjLndbVcAAOru763+KEJLXgkEoFNIAHlTescZvUvAZVSYAKQsPICc2x464zUyAC8X96Fi
HDxTlXlAOSAIy5MKNd3of8guNNRqFuZtY4HCBRSsojCiTT+hEKr5ObsOEF6RA/K8xcKB0rcu6Joa
oi1NUyXTjMydG3ugcCSnCq+SWc6M4EZJTnqN04wgxruXSzv60vGyOuh97641tKl/agq+mfusmvd2
KufdnPk4hOQTuqDxvYh80JoIlQY7cZB9FaglQi4f74mYLkPFz/fyaiLtzYKbKZloqcPmdgcMhDi4
2e9mfQdA+JcL8nzngCoARePhcjN06vE8udZYoLgclhf5PZ9X3b+72GDpWff/dz8/dFCTsl4T8ANb
3wJHznu3QBtWDMizPA8/887N93lS8KNAvGvnJY4D6suiQmGe91gnzgukcKzadMa8ZGhmAhZWP8bH
PLcLeKFjj9r0aAZyafQA0TTLOFrZ0oOjAOcTr//YoD3kgSTWjMkJTyTUjSnjmwev7L8nWy5bdHHH
F43ESTPSWajmAYTPm3lshs9pbeO9cezni1dlM3r7bGczhMeoQ+QKzUn9ENCU9cmDZ4/OEZDMUXIG
K02P3u6y2raKtWpOuuFscT8gSQ+2Isf6rUgG/A8CIjMfUWGYqJ4o4FAA5HACU2vH0UUv3Ysoi+nB
GvvojI7ny4iT45NZF9FT3kzWwZYmXgLedDQzwFgD0uvrnbq0vHjHcoAjUU/l2mlZ9VJsigkdu6tM
7ZhgOkMFoerhJM8p6vaxjzM6gKmHU+igJhw56QcLhYnAs1XTVcZlH5wfN+pMUTEnaiCHHAd7t7Cc
k1aRBxlJZ9VGDcLKiqHy7HVbMvRNH1/bPHoW6Z+Id6EzzIv8J76wcGuEePP2h9kFjq00N5nM+52b
9wNHX73vPpo1urym2r+SRH7JmKRHgGj5W8DS+Yd+GpdzY+e4wLEweiQLuqUx8eTD2Slnjrdjiuch
V5QaZJCsDzeOHYKxJY7ZJa0bdqGZQGsJvmXtZKd1ZEjyCn+ljEZSFO506Gv7bNuTAP9UByj0gxH5
4kO0gBsh8Kr8OYy96EI6MCoIFJqhgxUBrK0rTLYbCVTFFQhQWKFgaJuSoEMTyBcBF9B18CFCjyM+
iTOgFx5a74BkMzi6l2X+A1xuv00U3eSIyOdGziawXW/uVgKzM9vmFY/AcgdYC5Qgl1fDyqo92pQz
VG686sjQAguiR0E+fGhwkra6chah0mbKj1KGYRPwECDQM02Zmto1B/r6BFBDVbPVdQte0Wmqh0yV
aCGCijot5UMinwEWMPgoEPJGaQfSi3N8J0TpBmdGvqnyCH/ut4EDugp58jeZZtyvljOwAXBI7KxX
cw3GnaTmzjFmvDsbJoYMNe0ApjCG7jzjxzvTbFWSnTxJGXsJul7X6d1yckpoJ+1P2+FTju315aJ4
b1YI0odtJs+UHKMZ/VloFr/lBbXhtzpyqbwxfskL3i3R4ruO+vLvmqPO8zeN3Xgo7vXZ0XBRoRKB
x3NDfybbbip3R9OGKu/0H/TGi/6YZGmphO5dGck//FeQqaByPfVvgGhOwzdaFjGKS3BuOq3eZFh9
7haW2b4LU/ciRdGB7QO8CxGPjqhRnvgfb6KRRUn/yWD2Dyts0azjmCmCjh4qwlzuI76AYTTRLbHK
URmHq3JOLEDTThlCOGGHx6B2L4Fv0a6y0aZwokWrvzWm9t6TzZ9lG276eQDdNTrcx4ArAPx12vQg
TxDAJMqBZ3giyUCy6jp7GRvBvo0pKdOxzjauL8PtFBrNHjCN+YAcpgyNDTV1UjsnzUr8+fbOBC48
bdCtoNqqAc5Az1IfR9etgT8M+tRpGppdbHrTh4L5IeL4aAksQwtoY2L+g5CDZRc6aKRTcMIMoD4M
nSrXtqpfdfhmRm/rgH4QAhvmsf3T69t6j4peeZ4UPNqoBpqR7k7ULoaFvdERg3WWwlHTO2hd1OXX
sV2eQYQ8XIE2AzpJxTjSySn5Kyn6L/NoT18E0P32w5i6GyC2V8C7Mb5LPGsvAGZEQUBaofoxVQwh
JOuBfOY3Rxs0u4BWSadN01Txx4OJx8tHmrrmEn9Ex8EJne9IECurr1RJ2/0HT/6ib6sDDvHc/9QL
D9RviKN1FbdQ7JS27h5o9tmuiRG1xqMGUJvr+3YaRtu4K9BOTK/X9GaOQxII1V/ez9Wr+mrzL2jA
b1cwTToB0MNfHwPszjxwK2+Od/oVaFP73Z0eCNbhbgnphuRQ9hxwdC4vrQ2vmvkM3JEap8homQEj
UTaIRistyUIpVzsp9VAkQKdZPVc7ubq03p3t6Zi1zpZ0tNGMzhRQkKrtSKaNbu6BLKbT2pvZBH0x
gvd9t6DaQGUvhSqO7tvuZaZ1oV0MW48ZJlLDeJ8H9Bd8gORp2Btac6MleTWRF7NTLAgLHDpxvDB2
3GM/hOenB6vx2itqDzaWgcZgJL5Rg9NEpxJlByS1rmsAsaExyoCmvVHuDRZNFw80NhkKBq546/GA
3o+jEQ0pZ4rdbTK3JIZlMvIgbW3/kmQoq1enpfXghFQValSr2d1kqL0pBEpckTFpPtCQe36yn0rA
g2tdWaE6t5xQRmxaT6S26j/G2B+uUwcAEbFE3i4BvwfKYmX3gCho90AGmpEOmYwJNeQePlXwuHOz
+mmaQOwwHqSRP4JBURwi1caRUC9HmAPFqys+4eDXYov39aWRz8hsK18g2uMDhP90kmigjdQepAdv
3bgpusHedkYYXYFBzxY02PrIPTjzJ9KhEMzoHmgaVgKc51l57gYwHtkF4sw0kNiWgErBIeyvNVNQ
uqjlU3mJRvSoCe/Xij6loBTDjQzKaOu8yqsvLaNdZDnjOQq8xmU7GuHP3BbfiiFjz0Bwry+NaSeb
uObm82hO3mFxm3SXecMPGzjW13IA4t/EvnKJpnESaoC7IV8ffiWpA5DWpyytl73bS4SZlTvposkw
ABWTdsfIrL4IVL2Aen4G6WTGiiAEQeCJRGJTBDpXEZQJe9ERSAS4qV50GjNirpxPVeaOQDZgKH4p
ovYyKCzRUeHDCYIS1TKZyfKezq+Gpl63yAzJNmiQGzc+AZXqNeuWv5fJUoPr2bWik21JsBB0Rga0
YjPajU3abVe5cd0EBNdcgDJY2T0DXW0ye7IcD1HXNHyK0QSCVoI44+eUpo5q5iSZhlVsFQLTjazc
SbxZzgxLHNGCutV+ILJFV04bfgoN29yxAbmkNVf/a3XAezqb0vllapi7ruiagCoA7h1FtWyXFjAg
vmODfRKZ9xKnTfChbGjqK4w+tM+AoYTkxOPl2TM8vuxuXGdP2lsfaDGbPmXgbslMuW3q0n4WCEPt
Zry+7VsAY32IEPb7CIqLKMh9FEXztks/0lDIxQiaUNgHrTOauN5y0Eztyjl2t6gv9UHs4YRPTmI0
aHGPd73IjCdS0QCMqH4HiADgrcnIA7+Dcp5t9qHyANlHzo5fjkdb+G4wjY0ZALxmvNYq2tflxpUV
YvjIard6XhB9VSHBfpHA243Nj4Ikt8zPfhl+LSKxs7kzX/tKHZhuplEUtqh/HsKg9bzwDEbC5cp4
Ax1OecvVVwO5k9hK4/vkDgDcftPf7LjulQ6A4HE6FyXRtPfdPqu/C/yJXSoThPz0ba3+pKDrLoaB
P02O1j7to+/l5sLWI7DJkBOnH07fWi6y4pABZxPxRvnQzu68HczJQsNIBrgbUmoLWH6sjUNxDImD
r+wtvgfSZP8B0Yj+1AkWB8BIZz5q4KAUUp7LgvfXxK/6D3j57j90BZ5IqCmvtqSjgRfJ8ljH7rqo
ZjhoBpMEGHyE6u+D9utnEyTGkYyDBICpH7RBX+dN7xblL9dRBqNETVMLYAw0XEtE9cvw7xKMxp9T
g81HEWfTYeHx+HXu7S/A4Cl+FoP7rkMK3GbHA6qlWW7yaRT/iRKk64FaGX0R9pwc4iUC8HEj2ZMb
gvatm7gZxDmwI5xExbI9RKeGNu73SdH9RZLWk0hDHNbouaApguvVthYhgJIUrlc4u3LbxoWxMcwW
QXqN8+WD3v7s2Q4a43/B/yIP0i3W/GRZ1Xyyq7La4IyR7imQTMFldOegRMcB6dIC1FlSVXHSnK1U
PJNKB6fRjVxumMeRClOxarJGVWg+dXKzhqsnF4gHKg73K2Qnic3Sflet3EjPviJ7EgynFml2t1Tr
1Po2B1CYVk2JGx5iA6lZxaFcWIujeHa3K+jPVITOo5TDvbiC/oTg/CVnevTZ6dJfWMI/UTaiVaS+
dYYD1H2GIkn5Z5lzeUpstAOtCYw+z5GgNXComYEPIoAAs0YAyzLOdvnkVSgDwGcsAyLUthzzGbwK
qPGx1BByYKngCA/YYyXq4h8SqQzI6dLDKJr0igpA8yl2AFzYNYBZJXF2F/ZEs3IEhY2D0KYb1ezJ
V0NZdz5qkNq58zdJnACMGNWvNWoQ0JfMq0vXoRwSrdJfzJJFX4xyyh5j1nzC1268qmRbnbIKzHQI
cLWbZKzEDkTz8joJcC8Su2Kc5aDQylGLqbgaSU9DhioEsJ/hPAuU9DMv5BDwxJaXaaye/z1hTInl
WTWyNXUfb8yq6rY3OCuaR3B2QQjqFcWyJZAWQlehIQPy8AGn029R1ZRoiECYeilipJh/FW90BuCJ
I6PkW9LRkEmZ7X1PAhRdHZxlmqvTcyt3Dnp80VSC4zIZkInzn3xzM4oYQP5+lwFGCkxUeuiTdufH
AmiXb3rHALFVwxU59AQK6ztD2ynuqgHlHGRw87g/lIYrA7+VzZMNOOidcFEqFVpZAyD7xG2e0jpn
+2QsjdWHHD23a3boRp7x6JvNT0uZ95tmaJddqx5ibR2ZV5a06NvRMs2GCTXJ3Qj6zYXMwrTg/rbG
quOfcublnl4XvcpmoFAokgFNvcix4cjgbDIVd7YtG5kEek2c28E/xua8dRAtPUexnM78bUYiGUgn
kx7FS1oms16id9A6mvUZeIhM8+87tfa/u6Ip43m9FVqhl+kVQER+vZU7HxLfu0fSWd4gTmb7xDMf
P6gazHFoAzAxixAvoZO5YczsN2C3RMIY3Aaf47LCV+/E2qCOzeUz6VrbAlCVkaHfsTM/ywXQy507
13symlGZB+3oAVPbMPPPGet+sD6d//Rw4Ao6gB49AZvPRBnO1S4sEwWd9V+LPRhHzmQMNIbXQYbW
gK4zdLJpHc1iPoqjZYc/tT6q3fjJrj3/EdEDkIsdFdECIHiS8IPh9OGHXo4GUEJMhoywxTFt3XqH
Zyzb1lFvG2gJKeRRVAUQMJQ7LQSV6Hxty+RakgvpFONcgY+aTL2vZVrkRwo160h08haTdjx8BY8W
8IdURJr05JbWGbCaSS4qBdvsRJ6D4x2wYqc+D9EriHLiyIzLDzT0AO0987x79merWFWkt9ULiY1Y
/THEQw4gioAtANNM+ZyzrvyQi3Q6yxK/YXT4oMHQndozvlFRLo9u80s++3+lc11UG3tEEai2VjMo
yQbX27lhg2MryJuB60TUwXrw7TBBShOxOK2L1W9fqq+EqjTS7Z2hK/E06uzwmfRy4vHebjIUQLyd
OvTpAjQyGTCNu1xs8wZ17+RTW+60Hk9mwZb9EibfhzkuLnMDuiywarRpMMXWvIuIVI5ME9E79IpF
blQDPk5XQFSi6j1VX9iAhn90VeFB6doRcJuT+AFscEN0UIbGCZHgZmkfHbTZy8Fn2+VPtQXYiQXY
GWLLRT1dlrg+OFHrgzduwEnKt51mK5ASBaqisJbHaqmP5Yz3zXngk9iaSBccXYkiQBLLKjYfmQT0
KIhly30vlxEkxGodDfZpcJ3x8UadIriJcm+54azKT/grzE/47MZbQHMCLsB0HmZWhX9HssP9T+JH
6FXTJh0dPDjALhbcwIHTlLDC8x7Ay6EDpoF3zaQk8PBxRJAvjLI9L4utO//w7Hp5zprQQyqtqE9O
ZZifHKsGBMUCPLg5zquN2yWqn3WYB5RVAQy8t83rhJ6wa58kDGEPC9j7fo6/99h4AMyKUYjSCzsK
JmBi7P2hGK+N56EmVhlWH1cpyTKIvjp7PkeoCSqtpxXv6cAVBzi5BlgE/4MzXRJfB9t5ipvz3a3o
S9DMGFDr6lnt36wbQTwYC+NLYk4BB2LhJZ2q4gsHltvO70pzZ6F+9sviR8l1KhlOOVYtAN84BwLx
tc/iyTaDJHGto2FE2be0MVBQDIImgfzRHhS7N3qwEUsUSfklKsftvP5jKXqQ1nYxYARBtHFAwL09
4h35eRWZ15eXbgFreroUP8EyE0SKQsZGWZaKffsXNxmBeFTzBZxpwIfcT507XIYpGy8o2hjXmda1
vlmFyEcAacGywD6sLYs7u8eUd036Tz4B/d00QKHFeyf87KTiAzjN5h/SYs2W9I7SI9y56sGY+6IP
eW6AwcY6hm1zaI1ueBAqCz/0RnLqLIDiEWs86dJw+kgepLJU2h7vPkZARhoif/xo4zlyv8cM/mVb
gCd0VuHDyo0kEPTcvAtEHI57M+2B0NkMablbfHRbI1jVPfhq4P/H2Jctx40D2X4RI7iBy2ux9r0k
2Zb8wrDdbZAE9534+jlIqk2Num/MfUEQiQQll1UkkDjLXChUl30MiZfOCU+RFWK2M9TNrk+r35kF
mBI1Ql3lcVxuQZXqV+BtQf95GaYrX+bRpfA/h1Olh9p0SvkZNmPFytc9Y0vBkvXV5cOtUnX/VN2f
7kc5dDXP5t0YXVr2+f6jiCLAKuCxMxMUPonisVGAqpCM0Q6KAxzq2IrE8JnPMCd94jtQF75Eu6qE
jRJNyTMB6G7kHbwKel0Q5Dpjg2ZcuBaZl47UHhvZ1QdUu25pHdmQ2FbD75ch56iQQSciVukf5lBS
rOBdIav5jrogqMEZIwN8+w90diKUrFPKZmO0UFxb8LJLDl1RQ8DaTymf8uYbLjn/dWu6zad51OV9
+R12w+XWz4QBw9PRTk/zZRJ1GapZpY+9dKm7Qa+G5stGves+RJ3KClEgVwn20KenspD9LteL6xL6
1+1pqKE7z5fqniNcsIFWUTeafxwMVhNpGLAp+OfeWeyygPOmDqZQa08pqHvlKkrK7mR4bppvKYrD
BB4Gfl8eS5AU98U4snJFI9R86M+ZFE3UTRK6H8wpZYDFvAzm/jL+ef6HW7kd5L9sDQIgpZ5oUO+E
eYEIm+aqAStzNfHCN1ZhJLoVM3m0W0ZilUNdMVi3WjL3QDPq0nqfS4OG/lZ2YFHS2DLbl5pzQn1/
s4TmH6U1mbHHfvT7MkA/KWQgW0U4549NoKiVoNEptV+zEqAp6bkoQ6hm/HNVwQ+vWs1pgB5XKxqn
Pl3FI8QEojG+LVOW23xIUz9sTHtUYZfh5Tew2lqshVdmAY3OiTRMfbrP/Jssczo2pAEgWHjBSbCE
fQMIcnJrno2Z4eBpouwWrZ2wbs4Um82bdVAq9m2W/EwsVu5CURkXe7D5dnJD9+DUXv5scesXtI3y
n1o9KEy/A9ytxYxjHyYQzEKB7IeVQAEOCXB9xrpQGMapKHMo2vvA5Gf6L8km9pICkfg0sHjdNBp7
oVBpNms9gpYr9YTUUUq00gv1XDmOgeX14lBrtYN3cq1tNK3xN52ajoVTfuCVFrRY+h/pJS5Enm70
qINybxXlL30SO2BfOsDjqHc6g7LmE2Ov1KH8OBt+mXbunOmdP9ZRupEG3NUoAxVlGAT25riim+F9
Ci9b11/hBLz8Znk5KkIa/O5w8Mj2MXiah74swqtdWCgm6IPztWH6X8U0Dr/9eyEG+3fXOz8cKB3P
c2HXUt4SjTsf5hreKNeu689z8UcZroAIQcVSoZ5jHD5vhjDjmwX1bDtAPWBznYEGbsJCtGo2tp9N
D5rQjuCdJzX7YfSJBHqu+A6hsugnnHEghuqP8QMbchPPl8iCggcGav6aNLX2AmlFKzCkXj9D8sM/
8dL+OxuUi8aYNK/5VNhnD6j5Z92Cd3aEwud7roqZrbfKuqF6pI1XPWtconoAHawNTTCwergnot6w
sBVBoYfhhpWyO7uqGRSZqlALSbqiWOjkRjAp6hUNJJ4PVwabj067mq8pC+fehykby8NyH7pa7q1H
bDrEODfEb1xC+BWHoz2ePnGIUlkaY+tFl33aixbu6WN5pj5TyZaZ81XSNQAnqy7F/jWHhsAmxSqL
ocTyYbaa0409XNpac0+6e6TDB/YKP9EVxRaVPsPuSlj7ua+f4pT7X1M/xez0Ta1STy2EvAcU022U
jYB+Xw2iwg7K9vnFLPwYbiNQyJ77Sw7FjCjFlh94q/9LWY3k17rO/4rz0nALT/kY0EEdgu+2DqRm
NokjT1yY86n9LDVaoX0HPjI7p5bHAdd0xBEKoe8ZrpbudKeoxA8dfjmrArhRGCeWCVZXtbNfdiNm
aqHwS/0/o7RNgXc1LCAiy8PfP77psGvdmjgEvdM3l2stiqejUUBxHYPJYNk7LtIUwD88JMxwMK5A
0dx6oLCb4M9Uys3x9x6Iti0O8zMA3+OdJqp0XRgOTA+19ljEZsYuWDNskrp3d4Und77r+XdqdKuG
cFcbvunT+B6ygHi7pXa/ogTYgqGwofXtzrc1aHGrmZQ7whoGnsx+cShgYzjfbQpFChlt08PhF6QJ
Mi/uNkRmIsoSMZp8xiqsBPX1EqIrSnOJCEV9HY/RmQ2lJ3iE9Q6H9gxv4EAXJhvUkBPsvqGfRDFi
18g/AzOdhLg1jm0nm9qBc3U05EHlVPnNFzy/QcEivw0DbA5aDh16y018e1WoYauERnmeJz8pDxVa
DGhZbZ60lh+WuXSVKX6O8HZLeL4RvInXGZPsTHdcfqqmZc8xzO9gDorfYYlPMm9WlsGAD/0zEPWh
2GkZXA0NS9dOmSj9DRdtBlpJrUFpHzEaoO7SUIxGKUbdTiunwOadH1AMFCytnm9D/Ro+Se/9ZWIF
ynbdVs32v24NdaVuU2YG9NoFQOR26bSvpqfHQSjT6aWN/Q61fh4/LCwAt07texdYZefwepfQIgGJ
ZR8a9a0wQndVWn1+jwyW3aHHkt+dxjlZ2LqfKc7wsN3ADQmGXORm5ytZcm7pIBzD8XMzB0XLmk2t
AzBG4IgORJmr+Ad5ire9dwVhaoKYKjDFqle6G+A73dljBe6tm3iQP8hHZfFM+dD95L9CI41EPQb/
anivgGFeADkjvXUc5xPkogQqkX05NoHFcNjcm7V+pRg1thrFr9O7jpjDlJBDCfkKaQAIkUIhZLXE
5rupe1QRCoUCrpmUC9BiHLg49UAlCGpo1MjKF+W2OSYTbbXtpNz2BXYAnlOmkBPu7CvYTahK8fCH
kUA6WYuFfV3iMgT6UVjxLwrRIOXTVSv5T0tNWkKUVpTW1nUd2Cqo0lemimB11PP5imL4z9kVAhLA
NEjNkktdvzS/mUX/F15E+UF2WQFrPmtd6Il4htTWEfIBzpnjnOuMSm2/bwzjTqElTlfaOGEdT3ky
g7Nn4kATiEYGnlUAIarbLHNcbvV7V7f+r3s1lQCLFAq3a03LTzOeUjKQl5wpea1tHHHxMUTZtE+8
7D5C79kModIyiTy/d5C4vAvXLbaUV0odB8qUV3RszoMsAluH2qRqcf8oYSzqGHjiQRPjkwpGNZTV
JgxDGDEqGY1lHsljQNb3SYTgbn3lAuBJbjY3k4+VtY70gsFO1OgODh4pBw/GE6AzGfaNGqk0M2oL
x64VjgLXnwY0y/th6nw6UNw1KvtWZODSdvj2TtaPQWjarrKxgjUGr3kCGrB90m1RA3nOwh3FqOHa
l0lw8YC+oIAQ2o4+CvqkIt6P59CNDhSiz43i1RDGgOHKf+VCX3DOHUBoA65e+LDBcLNN3fFm79Sx
9c019Fe4rBf32nSNF7iioirTW9/yOtd2INPD+mS6dwNMLxgJe6O6fZnVvCHQkF4AGeA72cImZQ7O
wt+USk0WhTjxHuH+No9rcuiOdd6cTGZF50zAETICH/C1CH22jrgQh6KI49dKKtB46T7p5hA/2l58
oSwggcJdYsBSmbpWVUhI1XXDpRcj3klaGh5cI7cBbCnFbl5nq8U2oEOXCAvZC621PdvyrllbbYUZ
dnCVLttiX/H8mvvDFerRkD53KshaLGvJuq6kvqWFoICx69bQ/Xy1rCBbocXl04pNOmwgKRVQu1XO
HXb4fyq8kNYLKcEsKRM8E7Sh0mdxmSX+X7kU6+FNF5aQO4fyemnYJ7dFidcaITHOGqAAUehxr71l
uVcGI5oVbEq73VTE3pUGqKlaIfYoNSVz8jKjVdOgvQkShqMsdXEnamh+yP0rtk+yMQMdkEs0ZrwB
ZwAExlLAQs0mB0RXeR/G1WjATpzC3QivRIrOfdhBbt1uig8Uq7LyfXSeQ9kU1OGou0FZDnV6Vd3z
nTg51HV2gxqd1I8U6/Pk4JoyOn6o0s2XppLhHHCas6ZEt4hRddW9ZxObuLVwtfoAtR/rm9/5t7Ho
jUffG+LZTco5XLl6cxzsEUoaKiudyo+TstG9+XVmPsK2nCdxrYhXMCDIUn8HHaXAQFn9DcS1buU0
tgexw6F8SpLopZF6+QZjLbZxUG/eS5XGpm4F+1z9wXHIOGF1O1rtVbhyOwC1+T2EAvFmcJkBK/J2
+Job03vchXgVSLz6uomYfexU02dwd5ivvIh97KqB/lPsU/dPyqdb/X/cnlJwWtvgR+5YMtg3anTN
sW9ti9WZwLZq/2mAW3+VXdVflzCMkqrjWLsvFOpQDb051f6ThYdIRbmrc/a66MHPmvFLXl0ro5Ac
2KCdlYSvpBFfUowuqTHbvm9XdEmJg+HOia36VjVa3+2k1kYPfPrsaksjiPH2fowqRFcxtNU5ih63
JeRZ8QPvKVhS/kkVuo0zGeGhsqBi1Eyx7QfYyhRb6tJPqabB2xSdleFQoU95AHZrve8c0G3t5tj0
zqlPumLnDR6/LI1bZREq5R22iDK2/+KZUewoVjgONoeUWBfiGx1f0lElnWsmDUClei0ioBNw8kkD
owYkh9um4NUi1OkaXsNNibVqUtURPEXVqaczAYQMwZQDvgwYDiUyl3vhbKq+tNxcGyLzzr5iKdhe
752juOxgAjw8dUWxzx0nu6GMmt/oahrT9PbXEuTpkM0juvR3sgGWeQlRGlAgv1wWAjet7kQNZYwt
jpwhJwQhBzWwzIp5NK7hazGtlxj9AiKdhm3d9jxYbpWqubpjhvuwYb+GjOEInZIBLHJOMBvZf7rJ
/A+wuw5MtnE6NIq5JxWbzzNd7dpXAnT3wq/2lui9fWk3L30EZCg1PPYlFtmEKe0JP2orZOmSMJmH
0YmKVEdhyAAXwC7EY4D73B5uDdh1Jrp4UMwxU+U6U736RtoehbB/FSoVFJTxIkKxZ42fPJpoSh49
d7t7W+9hutpx4A4Rz9wQqPBEBFnTo2YGxFpvT5BUj4rrQgYh0oiw3sdC65HF9Ven8pxHyWL3Xsm7
nXZtAigD/vaBZ/kyd4ewcna1lecB5dZh7j7qmlvrsOytDXVpAMzZEcelXnqwILYM8HVarIuuM26W
A3ngtmtaWDGgqxXMuEUlGm/o5LoxUmvNcpjqGA2EPWrFnchCbuEY0/GAZFF9rKGyfWQNT8DueofY
kxUsmkSamasq5s0J2KZxb4z1XkvL5gR9EyB8TLVhoT41lNd641jOU/5reIll+qPMQEVIYQXShajr
hzgxu3CFLs9b4/2Kx+mIgS7QMkjMgJCKUeDycEk5NYz5sNt2D2YDiCE8st5ADY2ey1h849J3j75a
cjEpwA4AT06OVn1hrtWNK7o0VH+oDB54lmg2ICVhhII4k8Qpl2qg6qRt4QEmQI38J9bY6n+B+pGO
U7I8CqgDoCWQ8X/SqJvYEQ7R4ynFrhCFgxLG9ytpRP05K+r+TFdLs8Qgq5dvY5GBEAlIYG6mv4E/
wMKEN+w0qIauNKdTTr4lMIG5FTOwBoW9YSjwYF2lp5DzVMG5of48vY0wRJc01OKzgb5DV26IH8i1
ZJfnSu6vGkAuoZjBQhBHiBXoK2ogXdl6Nx0TfE/NDLz7BfHiiVhuYXoIAJ1CX9CAws1vYLmdrI1K
pkFSxuYeK/zoGZu78AIs8pW4zI0Bf02cnEC7K5z20N1KADuNnZOfQ/+0HFm7kY4FJ1wVszMNuPT8
Qu993wSFu/d74266JjbCESQUoJg+facBF86kcFuKd23jQeZOKMmeCMV1UGbVZRGz3n2ugYteSavj
2MxHGtRnUTA4Ls0Udx7kMRWVioLYNsar3DB6HLiUxan0+MemtWPodC3BTzmZmiJ71wO+HTgXsNHk
MWXudIyqVkKjBt0lBu8OfCLUL0RxayNQRf4rb4mJurIOhfejzN3u0hZ5d9HHCdsp6tcJCuxODenj
fMTps2rwZs4vkJ8Fph5meHjMA6FTR2ii8ZKTQV4KpMwltFy2G53i0cT91vMnWDzEWvPcY7UAw8lk
OFAMKHFYIts4Gs6mcpPC6PQiWg0GSVYM32y/AwjfF0yPN6HA6nuEW2OdjfUVCCyA/7o+XbWWm+51
I0RZcXpayh1UpgBzrj460rp8qoBQt1IAoHHU95OHWk4FORScLmdDcQPXZlg3VaSvh8nFf7A/JmyD
9/4Q1IUDnp9m54c009gTyz2+Dos4RYWhdp5Yws2H7F+oQwkJgN0bAejFpu4rvOB9qP4puG6SsQzf
KXUZKYSuhzXCzrba+xLKWA1p3hQ+vAfsxbakH0pNJKCLO/eb0nvJfS6OiZklABCA8wQH8UbJhry/
lkTuAbjg1S/0kqK4kUfTPvbh2aTzAZuYKoSPEKreYsKjia7a1PzBrMY+AHTgbywfeq1mr4kHLE3x
XiwyMzD58B112xIwFDE+DMceHi7LLYg/ptfW8K09eIFDkOtOtvUaPQMagQ/GDirv4cHXwmNWT3rg
2P6L72a9ArH/9GxXf80rSCT0pmbsYO6ZPoWxOMFP2Fjn0MNZK1OWW6SaKWr6G4wdwIQzagMwFcQS
zSpPQgN/oE+MQ6aF2eskATFyI0dc9DhLHw13xSoysWaGoAlYK7l9Lird+tC08PI4h/jQme3Wp2WQ
cg1uhN0qG9wKvg98Q89U35O/9TTE4bF6wtLDkZ6tEz0xl8fs52GVXQvnavdiDa9SY2dyL7nKIhNX
uqIGO11QSUTPN7oatYYaKFaH5TscRo2XYsgGrHOBzmrpSyjUF45sKesaVDjL6MJbmWfqeFeGJ2q8
EcChA13Coxl68/ocj1VGuAyChRyeKo71aTcmr61evhCttMFyG2Z3At6rUxHuRNcbJ6KkUkPxKrT8
wAMndEOxXOXSALip1sF26heKj401+OsBN8nUTShjudNyk8rr15Xut0+sMEDyHGBACH9Y7UsEhPU5
zotplakuWMj+MdcgH9qwROJYAxI7gGaMqqErG8htCIUl2WaJxXqenguwMKCU+SeRgtnopOfKnh5Y
47g7GlzidGXreFxqNajMqMt1AZjz/RoiHOwsEhBedQgk5qVfQ+8GDbGj6Qrf/d+epxnbT3H8NQ/t
CisBtDSUJd2bJ8x8t8xdpsSOtRkNMJuJMcKnHjuYvNgDyTZeKPShgWTShTJKL9vPcWCq1jixr9fL
qxZ/WDgw5lMJY2a8fjUtzeyVboP40+nmaYBDtY2DgeH9xay5yWZQIOslNGTjdzbG9YGN8HkKjaHb
L0xBIhnC7vd9gArkNEoDNANX7zNm5iEF/bD4121owHOzFFCA3ocLk1LbsRb1ZXo6jiTM41WoMQKj
DxEPx8Wz1xLYKxhdc4APunWKpG+d6Ap7LafelqisQo2r3lPMgZ5EvWX4k51z+jzGh4bCRkBETEDK
9Q3KH+5q5lp+YmeWeQlfcAF9krCMw+tY+RvUA9kRrkH4MyG2JvE2s9iWq7QBhBSrpidumuXe6iec
6AHGDzfUqAHeMHatbQ1m7YGOHUIvM87zKLmhUp9G/nfeh5MKGl33amFTueMB/Bkd354sO+bfenBv
t52XF9mmBWilxAn9xVBG0uQmnXhWeoB/GaCOlBJavA90AWgn5aQuTNZWk43iM16b/zmvqn2xHmqo
WRJfJHXt9pK2xmFmhFAXj6LDTB+hLhboh9kzGmDVfyWruXQnYG9X0MVdSVXidtIpv+s4XKukW1wp
RE1WVN5Gb5kbUBfgvOxOV0OZfsileFJYMLaCUpOrDnfoI5s/b/UfQR9yUuM0vNR+0Ye/fOzUnVPV
f43TQKHHZTjn8sOfEXwVL9NUGC9TBXg+11y5p64Ljyp41Mh4Q10jrEOAjUZUc4EGeWGaLu7D0MI9
HD3KkFUOr8jwZrAa9fM6/pmmZVDgDfUm+3LY8jRND/jPlS+hkb5QAgRQsAczK/9m51fWQyN3OWSh
wxRqODCadorV1nKiMuYZkEgi1DaePUbnpCkiUGFsgAmXfhRCkrzp/qJBTavwbqfLz/2C5iVFmgej
zlbAcUKnmcnhDjZiGURJmv6S5puBR9lfLh5oqyKsIDjJNA5ItR89S8MGUgALlA1t0JKUG2ff1wqB
Z2sKWogCUvfE88KSKko1tqMeNZyIXUvfVvBs6kb6AM17cIUCOvgxeqzOW9/GJuLf50YUW9IGPHiX
c6Mx9vkOAtog2/Rac+5C+Tz9sTIH86CH5lMGlfuhHUQA+qCJglkN6xWVQ/7mqEfAiFA8DL1Iz4M6
YvdkWgV6I7JDp7qWWbg7g/sJdNJxHh8XjF2jrLlRzzTeWGx6u0SI6WZxO1qXllG+ja13cTWu/Z17
9V56ufu9qOMxQJFU2/pwp8b9oHdZQt54P4Kqh0doHI97D+XRVTUx8Acp6EqQj3QsJ6YsRA4cnJx1
bKTemnVdeweKtLtXJvYIOahtmdFsGg2nBero9EPTid2oh9q5NHtUs7xvpZF8g+Fk8pq0cY+DlzrZ
4u0Sv8YS58ASEJory9rsa4RDTeDQ41elDX/KAOcKKC1Np25teCBP02jij/ueayeWevbakPED+3Lj
DBVE4wwAMKoQDsG1KcDTuNqrHGhb4JE6j1N+CGHoFJslON74cOGS4uyLFBao6WDGV4gmafZftmXc
Gtvkd6cAyNnT2/wC30zrS1mitk9dlusfuzS6JOsqeelGoSV2WDnKdTnW7VOpjwM4C1I/6JbWPPkD
SL2h/Z3GoA3YPImBhxCN45VzdTLUoeKo2EChtH9hodWdeA/QK3WjTvMfQ+YE1Itr1r/EFaQKJJhp
OOjqX0YrToMOD539+6kzMxz8sf05uaUro4KUXgwxiQ04S9MJjk6gR4K4iXICMF8ajO+8aZP7YbuK
4Oh6oaZ0quqCUkAfRJBrXFNMxy98mVSzdFluuIfc0g4Upwwa/NQFNecNDrohfJtxX8pY7kG5LbTU
trLBB/dpgLphVkLEE+ZsI3CkbZkEPGf5lcedudaMRH7Logjnkiz823Vg5Ifd2k8/5qjW5UV3m0T8
fbCrl0m9BEmFTVdXhShzWJJPxYZiywCUrQ94SuXnOa7rG5EOxgG6GsZJshaoY7qc+01knizdAQRa
pkqaAykqxCtlGvl5yufZQwVKdlilR5pjGzzdKIp3UDSQngDI4XsDTM5WAJmxpy7HIX4fvvHGrPaa
rhXb1Ozi78Lh22SIiq+QupiOEP7FvkrFCyZf+KRV11hOu5olxr0KAT6sXBwu6lpn3LXUMe4MugGH
KWcCu99/YnSFnXIHA6s7zdQdG3vDQgeZQ5TrtuawOE5a46gEV35g3YTCGTTgni3I3m0NwBXPEG7k
pxLWsDtLiPKRcVcPciPv1zpogAF9MFge3kWd4YTXheNYZXZYr0weXnmqB7uZdO0rmzFJDmMZ77MN
NOHAySFDMsqi8Rb/TeADR9naS+x23WUWv3apXp/qMORbnKDwr1Vnw5HSdP5yKokVtWe9jbX/nprG
dQ2/thTLNZXKQuOtFmWz9qq22bRKBC5VZDxDj6AxkjUWXFZU09l9+LEvaZxSTZNlOwCQb5S4TKHB
OY+NcFvPkuiLr/l/p1qfP40yNk5jh42R54vmx9i029F3y2+QBCn23B+V7aptv8n6O433FniUuBd0
sOK+feF1+HA72fyQ8A8IRC13Sc5aEG/kLwcal8d0zJoHiWnGwvw1hQ5qcHWt72w2eCiex/CVSPzc
O1I/KvVX00z6NSQ9D6Kpo5t0+y5c+9NeNkAgz72pBTRzyrMWf5p4fODtVF+KSX41dRE+tWOenwvY
bgeaaRnXxpO/qBpCDRMZ/kxNVLKWgkmcWu26xAEqPngA/pURcEjuv3TZKm84usKTvjhN5TN1yrJP
DwOzvrSFYX+ZUg0a870Z/x6+tSxufied/ruCk8VXHNhGeL5N3qXvWHpsWyl3NZz0HlGHT8sQsfl9
6AHIU5PAANlL2FH8wOdRBFXPnYcVRuDt5SaOb0sNZrW214Cy5IGFLtuxvlPj9bF1yuG4Xfhh568o
BqJRjKppVR2awXvPg/R7De00SCQsMUpOwgx2v9I9L/G8HHRojRtQXqiy+k4DQ6H/lHUJWBj0Aw6s
B245geDqs9+AuMBYpoT69LZa45T0S1czc1UC0IudR5TdkkooMpnU9oBpRLesFjjd0d3wa9/avyy7
0H/LIPcK7WvUGVBnhyo0KkJN85BtCjD4lJ00xpsHxU0n/xAC56zEQQu0qemYoZmMtd+nMH1MhHkL
VSMibTobKPD5rLCdFaVB5hCFPQeniZRHsblJcWgcpczB9xlz5+SURfiXDv2uGMCk822BPbEYrlXX
o2DsgIEGFQbjUOTxEyop76FlsNbhSe1CSiSQVqVBjPdPjtGjRK6jTLjrWAaB5VD8TW9p1uFnVRmY
pvQGp0bA+xPoMCc+UreHbORdN60V9WhWBUOPHXgcH2eVGWRcNRQQoLUcezvQwN1daYj8MOJAaeU6
rHmiRuJkJigqYCs6PW3n2FDvEzc1H5SAU/XsYEo8AR1QDNMgm1gatGb6PiGdkr+TEqbzph0pMTgl
AffhslTygHPfqXVwX6036PfKp6y1sd919fRXNMQBiALg5unta4R1BF5N6d2M4FwEPbjSRKG8hfW4
6sY4hgvwOreD+UtJTo+Z+tJWXrZJcwiwwZweGAr64ho0XCaQBx1zKyjHMASVK/9L77DWxH+2cZ2c
1Ljiz924ooLQbUNHYg+qYnNuHutfXK+6e40Bj0M8KEDBxAFaWbj3MionnL6akEj+E2OiTHe1zx+m
J9vdgKLyN7uFKGTnRj8t8PsCO9LtCxSkrSsvG4hCWk30s/S0UwUp3SBqW/+oVTq2E3oT30JTw3dM
HpI+jTd44NgigBsK3I+cESpY2HE/ZQVqp2H5qFWHIrDPqqGYLcDUrfQygKOA/mT9lqY9/Z1YEA8Q
kTO8QDk73vr4cgWhPWXD1XBzqAMXVrdttSE7NNo0YG9gv8hYBzi9NA1UJfoB/I34da6mxAyKIZyB
XjsrYaICGq2McPp3H/+Qp5ABKOMkrn12VIFUNiXoWHk72mcT6miZH1rHUvVcbHvLNeVQduJhWejK
HwxfXZRnzLI6TmafH9oUPDFXwza0qouNbo5Qi1LdqgPLh66o0dMR66ui7QNLVMXVCC1ofcsaBFzH
m/aoKOVrw+fWFzhMfuy2EWRFltEI9O9N0k0/ur7uV4NrWXcjTux7JkZ+G6E8sIQsFa8q9oxC17hv
U8+5GI4VfamybaV75pd4EPGXIts2qgP7VPk09l+aJj85mvDuTLbmF6kVc8/sHfNLztIPvT9jmrDE
ywQWRAH0VG1pX8updG/OgPqLLvi3vo+6o2f0KPSqwaFICoi9xPYWrOKfZuc5a8AstQc43b90l0/f
ma2pKtTALxR3KvFL9P7HuPTB+htGf8CDDIdn6kPLea49AWy+NiPd/DJxN6QeyJvYuaixP5k0pnom
1q9fdJTAznLydv3oGkHrYQHEgUN71fd13bavssunUwk1YAyN06vdCgOyB6wBrh5dHHgI0b9KMx5P
Ihcy4KmYXk0NWxbP4HxnNRo2eHDdAL8KCKET9SX+Pk4lTKjhRKHGP/RbM3pJ8faDc0/9ZsWiuCyN
DrzHhy4IEW8tj/AQ/d9x7KhivCzgVUgvLBTgerCJpYX63D8vsSW2vMXkCGFjNx8DG3ogb7WvPCfM
+scA/cZNF3f1ERb12nPEihdackXVUAS646RXCFjXAHhzZ0UDZqT9hKOs/uTgcz3pIRj7oVrDwS99
k4TWvZXAFLYoVV6Gjr03Bij3l6TGjhZ0kGmb1qUGfz5qKak4FRPX5wk0tbawBNKafn6k0mO3N2Vy
PtHlskD68Nz9cFkJH6nplL0vo5Z8Bj0YV7fhzMK9tywe+kuR4KAri+wExCSd7yvV9ceGg+2CmgWN
OrHX4bg1+k6DiZHkF3vSsTgKcpnAS8yF+5U6IqCmJ41LWaPqm0vsPgec3K5oJGxh9WTHSbShbtG3
LjCGGhhVtj4Gg90ne2726XPh5dHVzvUraHTps49TwedQtO4qxuvyQDEmo/YsufiOw4A1ayLvafAB
X8x7GBZolW99c7Kw3rr4V+yoCyo+CKt8Al7DTl6hWRzDxcSrzrHu7x2j8G+67+guHit9tQGOEQbH
Krg0YLR+4Zppr+ME6vyWZrmX2G1dABJib75Kc6lD+Ea466Fi8FOgYUpMh+Q1g8ZxkGQyPTcQ2jt1
3LS3YNY3TwwyoEHKWPKDOdbBtQv7d5j129qsip+TspLNq1EHBdrqobpMgBNqhKUbh57190W9dEGj
dEnB9oPW/3Z4kSdiNepwy+4br3auAIMkoGmi3AbKcv8IpQLxyLJiR+nIR2dgSVRwP91XUkIfQLFZ
QjzIhJHaNyKyaL7f7KYJoqwL1cUoYHuG3/4WKTIMZeRWFgaznMOf+fPdbLPZfRp1EwcEPhySBQuM
VzNwKFZkVr0lCO88IFl/4WO5WaC9dFVBYmbOpa4Wde0e2Is+gD8Y6DNYLa7iIdafHZTx74PRH7wu
OQ12UX7tXNnsQ55Gu8EL7VfPd4NqdNgPh7fdGusOfpaQkH1wt65XkCDiWwcVuv9h7LyW40a2Nf0q
Hboe7ANvJk7vCwDliyxaUdQNgqIoeO/x9PMhqW6qFfvMzIUQlQZQFViVWLnWb/x2zU6JjJQ42Hly
iOpoOHykrrpVVEAMir6P5jo3I6Vx+OgS08Qlx0b50eRs/yhlr7yOKsZ6Di8Xyw0sKA4GRDDDjZyw
3rVGKhP/rG0nbZoLVq76Dh/O7r1pr9PFQCnlxb7Dw8gVfZY4JZ4VlY2dGf56CTuV8wPL2TcxUfyH
4gpda6oH0q5PHxcV/YWmF0djCe/fryn6hjlBy2K8kBTJv0YVyQtAQ997nThiMALj3uj6aUcckB2m
YS5vqf84rlLHzXe5Oyq9Ub+Sqeuh3RXGRUOv9CihoAOXTB4erbz5Gq4XY2N3HvOl/hJcpK3QLhGq
JYtt1/uOHPmH6skv0ttiCutvAfKG9Jwbgap2Rw2Ryve2GALKV3vz4hj7OpvvOz7DndVFwVU5ES9b
0iI/o6iUeVJh5VeGPU/3EQqjon9WgYdEba7vUQBTngkBSqUgBG3MS9OSNBfre78+Cd5XfdFGmOZr
HPFL+3hEvD8NytRRToNiv5/23meW5rYy5OBcNWtMIEmDJzTjhKqbUlroKvnGbOo12SSn8yKp5L4J
abllaYwjmJNHISgn5gdFFp+lCNbmii/6OHzYAYi+35offVOTROBFs0c72CGC6OVG18o3ZlVm14SS
+MFZCLTwdyL4+/vVOIeeCUfv/Ft/nanldZmhjrAOivlZFYSKK14aFuJMjjG8DzT6JG1y3VQ8sOzp
dRwY50HL1MJL604FO1eru8monbvGUtjFZLL/PlohK+eXRtGyRjGaoZt7N1tQF2m891STvintJtpI
L0LaZVyLEeLw3pwQy30Xl/ttWMyxNKOF/uCUm0HCjpvn/ylaRWVRGLGuJckGJa6gDiVZYAxFX77q
04pXcZj12CA5fCPXM8RkMSCaRSl5FuIy57TWgMuIgV5KCj+xYw0KCVfW++wyd6Z9rupcBlVUver5
qNyFvS7fpTIqo3ZiWTvRDKPGvI3gGK1j4qCBzt7iIJP5AHWUO9lBy3uI0NmN9KU5dxEaqRRK87X0
LXrEIQh0NvCRNT+GlNgUdDBldK2CpBpOUkCcJ17h7bgGgyomkg6KxJ7otNc571pqH21TUb8pagXs
TJRtVHx/4MeV+xHL6gM+aUBZwAPjqkNR5+Mg+v6eFiXgG/RJqTco8S2e3FPkcFr5p33ah5Ga6Gsw
pJITUAaiXzivCQ820bQ7y9wvg33/0S9XHXhyIDiSnIdoZS7z9YhN5ecJyIIij8GDjcTO3US+cF67
cxXGJzESGmNrs4LWvbMne9hIFdCoOJDGQ7Pyi/GcOcMQ1e9ntbW3eqbJfj01xv1YjNLFjKydaMH6
Mu7/OT+ycPgV88Vg2JgBUYrzPl+ctM5P1+uL1sd8a0njbT6UWN2sGfnC6avJBTD4ylx5J/pyXUbG
Yx3VdTgGbq8CpkI8SHEHWaUthj4O5giR6mcYWBrHrih0CkDJ/DOdJ+LUX9rvWQH4zIiWrlPF+HvI
ugD5SSnMo4faoSsDqKY8mDri8KGRDBE7qn+2uzGqDqzSjdspJuMf84MhJsDWJHOvrdmBVgnjq1BH
CGhtTRl/J3dN1mQOHDmRTqjNwLrJEjj+S44op+gTk50un3x5mrqN6Jts5aoEpnfTdTzeSvuRG1Tc
TqAsCPakz71cg1Wd+CKKpjwj852ZcwC3lNEom0xk3cboOOc6ANq5q34qzDeIIRL2nz/05nOx/A0h
+DgHEbnf0MUixlsHjbyWz0OgZjuQq2TmpwQx9rFFln19JQ4BsOj3vqmQp108Rlcfg//j3P80xXbK
aRv1aQ5AxiF27yvILrHc7qtYIcuFAOR5lItmm1ZVdNfrYLVyp2i+RA22JVOnvukrG6jOcUQGgXxY
WlvZ6VGrHp3RRkRGnp/rwcaFGyVnlBO19iFu6kc5TONvSYfHmFY49U0ZDPU5S6TGFwMBkUMp5/Oz
htHDttXMEnZL0n2caeuKjMUiWbOmleujZKz2zXKYfy2q7tJZYRtiHPIIUxb3nKL43qpy99Q6ZuJH
QdneNHqn7KZJko/sB1CSi6RjmDsUFJNCRUc4kk/JCBtSbzEAD+NuPFQhVlPVylaLU5mDodU8peCy
iT5xyNqHrmAdge9DGa7vbhGVDjdNPDeoYcUE4AXiNBuSvH+1P8YXwwQRZqbTlTyClrEUVpVaHSfc
MM1ip1PS+pKo1d1cTsFthUYyX2j7WXR/zOqQfvyi6s2dtGTBrRnP11FSy68NWnkXU5OdG8O7D4Im
/IxQUn2lOux1xe5fITfgU5wxDvKojX4mj8upG+W3CP7nvR7MpFxaZ9olktw9mpIDXzfNX//DhNzU
V6NUmRw6eb7znNmwb0dSGcUQoHqwNsWANs7yOcudJ0lOMMULpnkjE8HDVpaN+3zIrSv05e/axdLv
F6sw7s16uNFkvo+VUIqSMeraY4ob4Xxjp62LllwEfoyDriTRWW0CG0HcSfd/GxBNMUVMHoweqIRo
o+9RHkMNwGhtopYMqWay0mjrjEXx0FFHP4Uqebw0tfKH2sz1+0TxxJjoyRMVlW8nyc6iT5KjeaPm
TUSJj/kfp79fbTa1+wW7C63PH5SkH+7jZEPcmJ6HqN0iLTYf8nVDz5ctPYt+0QSSwJKbTzCE4d8M
br1m9aZWHXzWyd7Dnkc/KxK48/cRa00JvrdbW7sFJFbvRZ84bxZpQmvNGIp25pTx0QDVLS4juqJp
FcLDtsGvlgIwWC0FSPhVINTVoKQiEGW3cwd6s2eb+F0rkK8bxldL7juvmAGyhDqgpSUOlG0YKc3j
oqUvEhip71Xbnkh/Dl/Mqc43SGY1Z+qNHVIDyU1gsuFcdAUwap12z2i9ZWiwPBuyk+znisqZaMZt
tE3I6n0e2k4HmAp/LVmnoY75ZYytDPDhbFzZRhd6Yj40U3X1W1uuJehktyD9v4v+psJtNFELeaso
CZv9YgIm0y7DAa+Ln6+MtQ95xOGAKuD/a9RY54mryIZ+ldUqIi1rPqst8MRIkgnlvL+zYLDkI2Ta
Ptrjtw4O5ln09AlAn8KswnPelZrrVFl3U1qdfmJXY/pJavbfni0raL91cm777HRUQtESVG4GmVwM
660DOLWRHhG5tHeZ2gHTXjoSlYl9KubuMpMjvxEHI8r1GzutfcXqKvL1f/XzK9MIV8do/9FHCrlG
93XQvaFRr6psfha0viwLn5LSNG5VaooXR1JQ0V1pfc7YV5DIB/WYD4vxlKnPolvPW2ufqea4Ec31
7NzKzFt2Yc2lhrn/y9kW7//o1GNzTtXl2aiU9jGzhi1o7fp5qhIsE9JB3UqZUz2PRXdCHCFEploH
796E6E+s/UmrdJ6lUbkWp0NtJlXL6XVi97+cDo7+hPBC+LAoLVExiYNSstAskdNdOmvhs904Jz0z
5Ps2V6vrIq5hJK/9Q6+VfqsF01GyRv1L+0305tacHx0SAL5oxoEFBcCpteuF7zVKKmiKiYwmjpr2
VVLNSPJyqz1iFvsqn5fdRy5TzGgseWcsM4wHRXfr0q7QiVRvTJSCTmB7nqxaX8kQyVCdbL15agu9
uS2MtrkVXQFd9dq1WFXgwvgBxtRDTrDGuTw5RgSLQbzMloBFW2mff+kTE39pv78UvUaeNrZnz1Z5
MtrFLXUIFc5iqq9R78vjHL8mWm17MRX36xB5pHOQQwiQ29x4bhUE9ftGfS0Da3Ydin63Zt51AIXa
aAf5SnroTA+brwawsJHcgpYL2QECJ8qyznjJEVGc49D4ksrkcxIKeQA0ol3vKPmjKsd3KOJV3xwb
xfsgcuaboqzNU2oiQykG+LZEAG9frClrYJut/CFi1Nuk4y6ICVmqPlu6Zd/zRppDzI9ym7SD9KVT
+vcr5EFresGQz1c4QCMgG9QNnNjm2mLl3QHDhzhvYHG2myuKimZeZfjKrG0jpFz43p6pou60tf0e
BeJvBiB9gpnX1zb8rWBZLqOcZxe4UwoRJGWEjwGgEtklCXrFbbLh54CeVsslWwd+O0MMhIHFQNUo
CNBReRCXsuNO8Rs0Jw6ZqjzOkmQ+K2DofVRvSEhRtHnSQdlocW8992PV7JKxjHdxblvPw0xOEOu2
zw0Cycemc2Rf9Ov19KXqgvCurYvsGvKB6TbVDC9Nksa9rOnSHsLb7I12rTxIlqNe6UH6LFpBZ0z3
MnCodUgcKs05c/vli9RpykOB6L5bJg6uYDwkD71qz+vqOF0pg+WcTBuI+9p615uEMoAhFbyG9+Y/
5+mGNF5hcfrUzkt3PY2xvo9XnooMmeeLwlfYzZthPKtrkzJY0DnITODVCrk/AGG9dgOxaDekquq9
aE6jfRuZVrPFpW3Y5YJJIzD9KK56bN3H05ArY7mLS+iHJpqjoM/YagTVqZDBA8mk5+5GuFfI/1vl
FVtz5cBWWt/3ddBeswZXG9Cb2YNh4gdrakvwtU2kK8sBmuw28y6rqvYmm0mBQgGEGDkEzU3u2NV5
rNLWX7Q5/haYFvFNvDxLtvIz9g7bRLtZ78IcwpcqIwV0CPfl4xAm9XyuDPB35cT9nSYI9WbGt3d9
aWo2X70xayg6F52rqL1026mTfggcGKQOwIIn1QSFbjfatwSV3xw0Darp+kOPOv9GxWPh3Ehhfu7V
xdkkUW49OFlZuNMqHvtjQkb5zWmi0lUlk519BABrqqTPWRhIn+H+Dccy40skmjjXoGU4JtpWNFOt
R/s97usteZPMU+Vs3EiOHT8nkv2S10lwkwzOcmMlxXdN1ZPnpOvqjUWObc9TgyZVImvIkyeVLzJu
9ovuibOdsbJdVMLGq94q+ofJ+jm/a7RuN1WpvBWnK3J2qXno3BdjoyKaQtHMvJtJON5Fw6DfDRjL
SENrnkWrDktoMgsi0aIp9cyYbN3mgTVEB3HWNFromes2y8Jf1yBed3ypQ+J8bi39/eITbg1NXm/V
KEIqTl++JMs4f5XjwvBMsxzOKAjKd9lf/fPab//dv84P7GD+OoF296Zu/jm/55ec4Y10JFhv/Gno
8CXTbTS3tVH6nPAU8SJDj07F+jfBne+Osv9y0zf1/Lki4lp7S0SSLnNgv//dpnm4Vgp+wwbqMU+9
LacQ0FQwALIyfy4SNFhV7UlVmuCc9DGEpLUZVwHYLzRzcP6m2TjQAf6Hk3otWPWcubQ4yejNkqdI
9Z9OouRh3geKtS/sWdoNRoT+VZJLl6EONW/kAfi1stRtPCX9G8qnj1U/5U99EiO6kKbZVV7GyynJ
9GTbpmr86Ex17GoU+t9SLXP7SpI2RhFRIpEsA/VqDkY3mGfAXZDSoJh4s5qZZyds6toXw/LalmQL
KD+Au1hXza1DfutuaUb4pAA8v+nztJGBnaBom143IBGfGwlrqj4fp5vKKLK9phkTGPtWuR7LUXWd
ILm1s6K55JYWHlC0V/YlmdQLytiRH1Wm+iVVsJKS5/bHqFDgtfLydU44MVDV/p4SFysESWRX6dEi
mtvQjjwrm7yFtQkTqrWZWmjg1T3mFuNwa6hNeYvun2z0t3GaDbcaJqw3RRCy9Vpba38iY6ej1R1B
mrnXZbt5gKnXPLR6t0c8pr5571rAd0tAug5iMLLx5wNkZfliVLcKNpJy+EMMmvBeHr6LAcxaGy6Q
n4IuOKAi2n2OlGLct1JirdoumByNLWyIbnkp8LVFIUQJjmws9DudHbHod5Ycd4MpzMAr6ukBkAXK
Pd308J5vkmVdPuXy8rNZdcN78z1bFdlU6tbJho26zTSOvmYEwTGTZ+WcqJ2zSdVJuu9MIhG9VuDp
56pvaggmVg4/NL1pvjo2zhFKVL5hP126rc3OOdI1JC4U5UkaJO1upbqcRX/ZV/PXuTefnEI3tlY7
5v6cOWx+EvNrj3cDdmVByp5/cLYjLiYnwt8G4Xd+RJpsz/dOF+quLsnq3ZTI2L0XDgreajecFLS+
IJWsL7tVbnnOoZd3mdS7Qxk8i5rVRwnrF4y2GEllufMhrPaeaH7M/q1CJpr5OllTk18n/1JhU9sa
3cmk9QTbTRDaqgFV5bWCTlJcaiV/gvf4zn8Tw2E59niyr9S3Yp1jr3NGJcdw2JxSj6yMtrhRZDpX
4lB3eANLqTVt2FsHV4ncMCxe9orVHhDMvvml7/1lp493ZOXTw+8XI6DVoTkUoSeunVXzeDUkG2nV
79cQ2sFZtX4Tov3isHQ4uTd2BJFBc94F/kV/bcebMk6K64+pY4SVT1Uk5kFcTJyQa2RzrcyotqJP
bXWSqDlS8vD7TbiP6y3gRxUQB7HTtLTa+UkaFCN6Ji2x/zH+y0koMRteabc63MBeI75ug1MlR/mN
7uiGC7Vk+GYq1ZWG6sVnyaTwMiOTtdebXns0qvRGTOigdbo2C/dNUOQI19iB5LfDj1Bp1Y2qpfZ2
alTKfImMwbO5HGVAakfRNCLd9hQn+VHVc+pWcaI9TnKRXolmwE/mQZluSftAlcVay1fiInpewqB1
UYQyry1tRIExVq4DOGPPY1OZ206V851opsNIlYTIRw6wJ32/uXihhGnZvt9qcVv1ArIU2bHgEC+J
sepl2Lq3OKsJkWjz3g0Frb5pVuAtF2GGbUVgeWaqgOlf+8RBsersEibpvI0mJ3A/BsQZhLbpkR3o
negPusJw+6aYtwM7nmvTMI4QR5TjtLZEl3i15DgV5aUvGnE+ddcxidNr0RzzRDpU1INE//uMvwe5
M+oWH0Wk3P/uE6/EZNa61HcKhOU/+sSrrMXOVeKN+FgDFK6JOOtOICnlAGljl7QcMEyrcB3Tia8E
+PJ9AMaqeqD8eLuSKg1fjHCZdGPoCZBaB82TT3/817//+79ep/8dvpU3JaX1smj//d+0X8tqblAj
6X5r/vsB0foyF+f8PeefZ/x791Zev+Rv7f910lX82pRt+aP7fdb6bv6+Mv/7z3fnv3Qv/2hsii7u
5tv+rZnv3to+68S74HOsM/9/B/94E1d5mKu3Pz+9ln2Bp8bdWxiXxaefQ4fvf36yDHGf3m/Tevmf
Y+un/POTt7y9RvHL7ye8vbTdn58U+1+2KcuOw5ZKt2X83j79Mb6JEfVfgF0Ux3FwKlBs4stPfxRl
00V/fjKUf8noJNqWbivIYuME/+mPtuzXId3+l6GrjuIoBqcZ7Ak//fW5//H3+/h7/lH0+U2JZXz7
5yce+danPygRr39o8clkVXFs3oRl26qjaaqhMv76chcXIfOV/7WUE28tsdHZRNratdTRUygbncZ2
aryusg9QbKot+sKDT6b4tmyf8jbF+gjS0KbSeuwgbWJtAuoZRWXo77muuN0cfFaVPAV94WyqKL/v
JCPwlyh2/Lm7gxHvBYZcfEnvDGd8NTBkPyqTdMsJJ6D7B6sLMSOv59xLbfgeXVHv8U/3Biz2XFOq
SRTK6gO+Ub6ipJjWoBrdJxFSvvJLH2aJp+m+FGfmJo5kcqNK2nplbSDArxe222vxZWgi4w4zGC8k
woESA2RHCjI0zskBYO7l2WBRL9ZSjrghxMfCkHVMldM7oGYx0VcO97oBp2CSKkGKadxabFLdkSSL
BcrTzeJTrquLa/Tdqdcy1sQstMk8OYEvB0PiVg5sssxJJbebtC/I0aKQZh1N2/ihkhg69lX2FCjl
d9NBawPqyo+2zb902NvtRqj5nprsx7TAe0nNL9bgjG5tOFcOhd9koPQZdI0KP8XNZKvcZIbT4H1p
bdgUUrVUlm9JJj1pOZmigihTwSKmleeNo4Kkn8PxS5MZ+0DfpsVblKBFmyg4Ac5o40Stg0GOA2XF
DjHBpCqOLe0hGJNj7EAGy4v+sU3BspXTV904zI75wlfNcJEN2s5Nk0FIczyzwN8S/dtxg2g3Vsks
v3lgP9v6ELllmpr7LtRug7Hbgij+mmoN+jq3CH3fx0SxsOeplAdZ8a23scYEqHiXYDbjqiVErjKv
3AavY7dYsnbroHhQmJq6MVMqrnqdDF5RthfW63zbDTG+JTEfenJujSWmWJDNEjv0ZB8413EyPzat
upeKPETcHOhlWuIczLNnvcPDKdfAgeRm6I+57uzGOqBeWkceWjykdUu+lbr0VpqJ7arkY8anUAWH
5wyJ6qrLVzPmmdvOrRc4w1XVhd/gUp4XyS4O/TgfoiBARzLigWFN4XOV9abHrhBzsoq7nQ7TNeXP
g1FDSge/4YRlt7OM0RurSnFtDSlBs/2xwMoJDH0/gmGSw+CgqV4RWvEejCh1wKT6Ui2m7iXZFPgQ
bL1cW62HIXTobDpdR5FlN19sT5ay8Lh6zSqa/nVe/Ul6TLw9TdIJjOt4X/NPTgfcJsL+3QO8r023
7rNVJ1za8XSVXB46n8M5OA+hce6HhVKJDfBhpraC5vGmxB2TvaU5bYvBkN1krqkFp9aTZPWKp3Ym
QlWgZcfqqrbh1dctzhtpjgRQYUge3oyxZ8QsADlhJDLxY7JRFSvbGBGWQ5Et7Sc1UjdSfJJC7BGW
77AaAIq3hlfFfJ3A1V6FYdKBPlm4JzMgn3hRrgK9u50RJXej4wCYhfiBjNBSOeeiGFCYtSpSEGdz
yqVrhMZCuVKukqQ/tmrf7tssPZralG+AKwS+Ugrlnvtg1LV9HD90rHkbGYugQ62QY1uCDTq+Mqhd
Aw3L3r4fHKffyauc59gjVSppRbUb1aI6Jk1/jMd22CO1L7vDAiwUUQM2+slJKXqCI6vhGw/TRp5h
a6gNDFNSuBd85mKXOj2utPkWOXeJrFCxV9VxH0yJa+naC0D/YNdTB02m5cKvGDn4wAZJb2F8LGmO
2+qK7WZhFJNLNCEKxjoFp7b/vDigsDODFGBDEj+3Xwe5Elzy+0CGj+0M+67q3XD9oxB4DpCeM/LO
8+MUjHeKFbewJUrljHHLwgfvpqN+3TS6G+gK22fnWtOmV2DlVA9VCDmRkkgPcmi41fCA42d7gWs8
3GRVt4WVnp5QzL+eogaTcq3/nuNcvRkgSpzmOUNVZypMvJOa3G3awvQcoG3+MIyPpmH7SahUGytF
saHWcMVlGUw8HUScbz2UbYAwtyJLHquOT7awv1BHuQ4W8zz0Sr9HOelWjRoXGi5iio2OWkWPP5YR
XeSZjPSSIfMwsvIOhbng2pt978dhOYDoxDVDGbZOooPkz0nZtSpPva73VB2YS41UOtabukKZFl9T
yPnWtsrCBKajKe2dxX5LehCGSTIsvppT5F+e+V6gN2Va+QVTsX2IHvleaqtLMwUNapL1HQayjtda
0K1NffCSFE9Z6zKtejkBe5UNaLbHmDWxT4GSJWNSHzpWtKkn8JWMbBPFwd4aR2TU1a0hGQhCYenu
RnIEDS2udBh3uWfhpOt3ZTt7RVzwO0bVx03iafGsYNpZDqIu7fgi9Q2JP0vZKHl416C6KNm5vjUc
+xB0kb2pausld4zZRbZ/p89ZhRZ2f07LId33zglaKXWXgQSPcY2oTbIDCu06WsTOcPiaSD8mR7vJ
9Lb2pngsNm2p3Jtmdygyp4dNbxz7uINDpNufSxjvkMPA0vRRsFfM6M6qRrbYOd91SdkXkWr4+FVk
/qjrCJdBb2KfPu9N9Hnurcp4KJsIVvDQlL6VBPq+mVjHKYN7cOuavQ6KQOtWHzIbqFgTUBNkZd6R
9ejgkrX5KV268RIgNuwmxuIndmq8xJa1MZPeeplNaWcryS7riv5F7aRjtmCtoKb2A1ieaaNXSe0v
prSKVBfFptDqeWsPRumHC+5ReJr5+YQz0qjxHqYRe6KAI0zOr1NHGqOPdYnHXxvxkB4zwNvxoRwL
ePbkjZUSNl6vpwlQaM10C+wkAkpEh0GWyCjNLPBtuGknqLhoKL7kBor2UgbFTS9bnI7aAumTvthq
8bS3SDudZ0qVbpGQs6xgZuMH3lwhexNsq8AAFDQgigV3eq+kHTx1aqX+mGkGP/+AWpxdnxZ+AnLo
OHiUzkeM2ZEpVNvNHPPf1XBlVeSiPMz6KsTfm5gojuxGzOPBN9LSQh+tw0UjadnxRpqxnSL5zsm6
HzoZpOvK0b7aC8hXyBcpu968Xh+q8l7tzqMU6ltHc1QvSdJ220SzdFWFxq6F1fnUoNmKZvAK6lzy
1gNUVrsd8eEQmPOlKOQdaS7lKrSw0lT1TbqkUCMVKtc2NruuHFl7JUqmbdUhIpU6fQLfU8eCev0v
ckzerRJdu3gyxz1YF/2uxLpi0etobwbjZm6Q4QLommA/kcMKnR/xpJDgEx2zHE0ldRizO73JIV8W
kF6SeXA80tTt3hlnyJVajO3OOLpBPjpbc1nuwUG14HyzdF9hE+dLOcmEEtalZdfI8NffzbJ2vIWy
9tEo5nNplMYOY9RDqSwDxDu7PQK4Auo4ntmkFFctnu43FAo80u7WedGWrVzz/E8wZvG6nto+5g+o
FVZR7WXL9MLuYrlyRuWKDTWa/zpWQA0bCOC3m5XASDb1TkZ49GQjdIuuZXLKDXQV/Tao+5MRK9GW
523oBSQ3L1IcXoFuwdUsi9sTvJBw3yx6yzd4arayjmKeLEN5ROeJe9IgE49Zd9BkL7xRad831sHI
2+K4yOobhlj2xinmn7rvgNVNhPnNYoNQpLQLlP61xdTTDxQp9dEw3hdjJvkyNjXeMupUoSv5qJa4
nZSgJDZNLV2SpkN1ai59LTT8frTQtyzf5GU3LfnTCHrLtYvunLegniYFI27Z1LxpJs4qE+lzhc00
Jfd1GzHBEIpq25+yBBkPrTkZ5nyYoAiQOeu8cZS/ljEcxgTiwVab4S/lk+GbeVluuhBkN9l45FFY
hgeTaGkF5lXxWcnKeNMNASI/pFXmmdUDqpehO802UELXauEFNxT3mwaL4gXbybzUeyqJ5RHG2bLV
mh3QpcpX2zh3e6m9JAv7mFJaaQ2j8tYjqSIN9RvxaLbN+HzREEfuqKfH2sxSfwrq/SB1hAZxDK4q
wLO7o5AZZ5/Lqgbg4xTfYgXHnrpB/jFTl25fIjzmJa1WeWlfp57eyJqvrkahFFfl2a2prLFlIiXS
szqhv+iHiir5NgIQPrqvLK+FNrrF2BKeBva3TG9KbzRm6ILWBSMWkpzS+Dlo4NvO3fzotJW+CfLZ
9qUp73zVtpNNmSJpNks3TjFhVUr6UiUfj8n3nIf+0HQsBFVzbxXIy/VHTXJMr616xCVHefBi6sMz
WefdZDqs06CEEA6HPBAN9ws4dPJ/lg8MOPHNbnq16iI6dGrFfqjQj32/R95DOclz8JAnY7huIk89
yKzSmbEzrH7okrovDaLkRqEAb0iFV+WwEdtB8ZWZoLpWyq94Ym7YtFfwkpVumwak2HLtHtB/ei1l
eJKoyQ/9USdG9MeqRDJ2ROuF6sMWE5SrIE1mf5JxRNvlSZG7uGg+9tGUeE5kgW1oiD3bpqD8P22n
xbC9uijRc5eXyNNmZ0fVXiOADqcNWTevrxc26ZP5IrGChYMNjtpUe/4//S14TobP46pu1Y58hj6t
c88AuFIAt/LKAE8EfZF3YW09OwMekEou8ccMPldy+i0ziJuWdesfvcUZr8Nx3KDpDV+aJ7sFevGE
LQj4ptI5QDw6yjxZNWNxpRDxQ9XMb2eTpTiu+GGVAZK69Ysh6V+bLN0adbCLoU1qSK47qtKTPLZn
bx7m13bWfkgQ4CvkgYnTB540Mr4AZlsR0iKY2Fr8hPKUyhZSMXH2jTRL5rUdAIuoVz/bNrKWdUgI
Fi63Q5JiMxyOl6FMNGSo2IbiHhJssrHyK6uW/NJyjmngVAd7skjzlTd1irGhNmCpOATaa6UA0+6x
6R7NhhjLShEs6lXdRTFCdjF0tr3U8C07Q0u6LOoNJafLJJNApuaaSXWxHyISEsj3PYRLdalSjJ9z
58WppefGwlNpmtPvA5q4Xl7HV5G97iLU9hyk1UMg2XvNkK/brhr2vUW9fRi7jSI1OyXud0Ybvlh6
3RxQ4PkyLU6/1fTpuQ5CdnI2mPSlemkr0vHUFdnUq1Jyanju5Vn5COP0OzgPZHhCBbGU6P9QdybL
dSNZmn4ilMEd8xbDnTiJlxIvxQ1MIkXM8+TA09eH7C7LyKy2KOtFL3qTZpER0uUAuJ/zjwh3Eo3i
j8VqvqdtEftODDzTaaAjGS1jgqoRn0TnjvdvHkPVT81BI/kYp7ceESuYHKwSDCVrbA8kd9iCrZY3
1ZskfKd65HYtTq2ZhaL/RWZj6rtVQwRhSZYsgZxMsLmP5eNXYZfy5BpTxBp4hCWz/XidysgwrbBs
qLNzxm/K9SbG1iTmFE4p58t359QuRZ2rIFscjt6K+INKh8XM49B2uq+iYPsAgCqqXD/07UtdS4MX
k0jCZeSoEzS9CibrI0r9A/qNzh+s+VOJdrgMzKyBVaTvRZHQdibrczy4zsmeSlRFBzOmZ1OLjTUg
ZvSSb62GFnAf7bP6pxTlk0Nysr8lZqSB2wXwVj6DCwn1tRl52SL8LbeNSwORX8dkZxIzfq5Ng5JW
fYYPS/amVpkRRoNckJhves6a6eJqz23W0msp15d+oLEeUj/li9lK9aIK+3evTyKycjoPXKkFejlg
eU9C06BLsE4+jWw0CW8C5tic9wKUBhjuS+qWcUgsfUDs5NU0onJZtm5PY1bzanVZESi68ICSrosL
eFMTkupY/MLMgdDNyoPzrjqxRwDgkk0yOpP3/0IOTR7kCdVYyV4sqrOF23YwWW0WGLSApUuPYlEg
A5KKF6iN7R/uBMIyc+czbQ8tWRnJQ7eh91zN4brRRPmjnLT4QFooBWPIGSZUf98NEW0y3ygm7gim
baa7zOu5f3W2zUkfJP4L98kecWf2ZvLeww4uef/qFPiMN/k4pHHQzr/KMisIfUF7VhpUnnj1IxMF
J4g9q6gGQ4OXEP5qFewq5ntaWEW01Pmja9JwSC5w6m+N9bvT5O944/0v6fyAmac/V/wcunfs32eE
hVQ4DSq0PTfGopQAhZXWdqyq5Ns/DC2Wqo61SI9OIwymje57UoIRobf7Npq5xlBA1OMmqVyhAXYu
+4E7vlZRK6l3R6BsV8VrspBhv87ZtRGAMW6aqt2ukgOspk44Zklkb3N2JI6PX2W3X6FmGrXDGo5F
EmP9JKqEe8zFQ0LyFQ00xNbdOGjDIreSh01o3yxXpnfLhE1D1fMeYaK+FH3VSJ2WM3b0Q7n0biSR
ZetDbPga4A1aOrg6yHFSkLf0m1qdIAbxI3g6i/0ib1/sCUIoY8k5M3cAp+gfkImYiISZHpyuBYgw
JFMNvKBpg8+YTFrryFmOV8QMN9LCu5JkwkE7u5mjhabnof9LQa97zvlD2Y2h1hpjMFJjb6zD4vck
Xx6F24ejxDLRauVtEumJG+yU6yaTlbohREtDUg31IJ8MdjezuRuL8pR2THVI5Gh5tezRR//fLqhx
m1xxsPIX88lcEP1YHpy9YXsa1/vZcm/m5gzhRBPSsUiYgyYbWJN71E7TPOz1ZiEudrgh46oeatkA
ueft0enre0/ZxR3b7nNLNVgwbvV73eH2Q7X/uszjH6PB7dFwy5TpA7LJ+lHz4oclZwEr8Ti7log6
6dg+t/2vZkn0UEwMYjlNnGZMQkU33KZi/hrQUQTJWDzmoD6H0evfLazAQNqMuBVlToVqh8AGSg5k
Xx0oZSoCIh69cCsoyekIqtPitg7gxUpOGKz0tmEE/chvK1/V16IV6pss9DPn1oVL4hEV9XKISbjp
PE0C6ZdtuAjgLeQVF70h02rL80OqWz1qdEo4iq39Br79gsqCa6ytyfWxSDBx6C4MY12BnJXNBQHp
/INt5JQY7hZmMsmDxcm/Rp79pFiv04C0wdTzLx6RNpBDv9FCuhw4f1ZSv5ITFEiGhiTnQN6rr9LC
Dkaut5O7IlpJgcjCFnsgO2bXhLT0ZkHmCZQb2QqWxT+p1Hwnhuo+ddvnYnJUQCebFgyF9rnZ9bfK
4bJMBMiHu81gptVByfaBUFUkVDiSLRTzqsTfYMq8jFaLXN49VRb7XNnQTle/aPUEwI7Scb8cjTl7
3ZUvBeCfXo3aoSpWUk6cZDy6sQyTdMlO5iaLMAFi8PUm9fV+LZGL/3I6F1tBhmVF5ne8faRVoPMN
+nwmsuK5aIoRTYn6JSfGNq9Ljs7eBro3wOtk2PlKbc1emeNXiV1eihzIPGutkz0IPp3Hg42FJsvR
63ge6+pBl1XxQFIFlsWp6Y8JuHmMBfpAac6BmHemlHxEzCqJOk3oyz1qTRmQSi8OIhsfWoP4mF7J
p0zE3y3OqKDWeHTN5AMmHHxE14pdbyGPFAZ+xzOCBlQyMugqv45xybGy1G2QKRpVKz70pNmEZVT0
nIUdAvg002U0YYAXLoDSWHsM6SkVmwRyf+JqlliV0nCwt3M9ZxtY1SbPBou9Ldb3dpgX6nzy6oiI
HrB9uWcemAIhwGAncgrCXMRXfsI9TYjSCdDVPHADiIhw3+vSYaZiC3tPCI4+uPmC1leFY6yJi2O9
sls8WJ79xIXHjNjbd0lCX6ObeOLIyW35yi1vJHFHcjFIM5XZR2kupi8ooEITaTzFM22uKHR4QmdA
dQH2irqYgNlgKE113MbqDlxihUUpGnwUanumQvGFqKkTMWXOOC3+3LXVufCWd2knN6/tVJT2N+EV
5CyUic0Ry5+W7fOa2LdsAmIrWzGGq+M+DhlzqK2zZjDLB8iI/IxOqlDfI2TacXgp6YkIGip2om40
NnJzJvSji3e1JKr2EtpEaPxhHBNBGiecti7vQKHYVlKXNSvHqXlI0GjxBPRbKMbumv7WzQRUZiO3
ZTAT0h4ntIg6qaQ6N24n8CDVToTLqPCXrju4NZ6oLk/bE+zlodnqH0jsC+Cz+dDK8iayubs7z6XV
714VP0HrE9pb7xzce9Hqn8MIurQNkJT2xMNFXSLDQBzZGpfIttjTYcacNPG755pD8FtDeShpvFbj
E41DuY82LMnX29yUMdga4XCldK4LMjfWY4+IToQmMeFg30bQfCIwvREKS18IhhTYQQ5xtxqBltXv
upxp/XPHSyagnprB5cPbvgoNvf/hqvG7WKUdUAoGLtYOe/uLtoJLySMHiU9RLzL6GVSQTTxFzTPp
gQE8E9YJhFPFsgFOVfuiv7UW0uC6OruMaJeWCV010tfdmcKgvTvUJgosMz+Qb9bA7rxuqWO/u1gM
/FobXH/kyEQXuKuY4adGuzbCxbFoY4uLJpw1j9waiCQG9/bFSVUXqYTQu5za10Q+0PxxR7J1QtBS
DA6aWukeW0TKXfaeau1D0fzepmPRzfWh6p1bivhDp4X8KM3ifUuNL75zglmUfElqdr/YmK8rpCb5
md5X2as7FMl3Vu28ERXhY+V6xu547xkgfMW0XOs1vycBkpt2Cqxy6tG+1+cqTslytCiznLxWRclg
3PSYzcwiDp6uMGKBwG3rRifz1OlIjTLVitFaxxWcykcSe2j7mQRUu2m3RzGQnyE2FWQaBtysSNi3
dk/1kuW+7R3yppZ3dr8X3IrQJS38WLuiCiaD4HRbUw8mIiC/HbwyWPT4NpgUb286es/E4hrWmTy2
nASKmH1rTZNH/gK/Ve14VzGPEHr82ZB4HxgS0gyi8LbqHTroyejwhlv0irblx7gNl2Ut43BQ0xdR
/D0AAEOJ5xQ/dKeT5zp+qTPN4Mr9U1leczFldttKv5pPyHqGYCGq2MKlBnLxXDCm9VxBWhc/GfSD
hV0uyojAmbe5MUVkiwHslkNj9j4JcDovNc9ruVof/dh7QZZub21amGFeKzaN1HVYDHKKQQx6rfSO
fBrHc/wiroGSenTUm939ypsY8KD8vl9wgOIt9xPu2COHQtj5kzP+rE2yqZ0JyDOXuCPS5cXAWHgs
0jJoHeceSA6FQ5tdOGA+hno+iLT3jtJ2wf8r90gSBGce5qxAw50biuW1L1HpsyI+tWn9TG3PjcD3
gWOkW45mk+fBhHkTQS+TkKk9uPAo/cLbOFIv0Tfp2c4oikxjALoY9Is28xelxB73U4fULDE0iWyh
taV6rSewhQItPeW0X1pu3NGM/JpVzduCJjwwSjaooVsfBoaspuiiPkVaIEnG8Im9dIEMPpGF6SD4
53ydPnAD5GH3aS2MPFbPpmkjuBZddZdrbXPKtuqjdcb70RsKf3US/bBatMjPK1tU5pmwWGiComnU
Dxx703nW4qfadV9TxiocvG997G1RiUolsIbxo66yN8NKvGNhghKYzUmvqa/Sz3ZnqkCvpj2YUjjB
qNrQcLInR6A4A1K99DJBD0IaRluQLzmsh7GtpshzHYJnWCC8pQzVvKTUUBBSRniwToYzlztATdil
GsFNaukjcmnOU3YmGkMEypQyqmrny6m4y41N8Cusym8EGoRL1Y4BfgAePWgMWObEJykHPyJvoMkw
qwZSOFL3wyGAXlmwc9TXplHBph8ZOlz8lEzdnVhm2oCBbZvKhXSz9DuHTqk1ESwkxp7qseAmV0wX
gyzuRpuVwCZSNBBa/rk4mkXwl51CAI9vimeHnDp+zvR1t2hh2inEQfiraHVsgWldQiGz7tm25oR2
OUAn9vvE6XaHjSobQgopByNPqyuhyQsW99Yzt5O0PlqLXHBO1iKqQKQi20roK56K22DoFDZl5DGp
rP021TP3DodPJNmlD2Y9lX5W52FWxu2ZuQfrbrkcXc3kK2sJ3DZ6Rtjyd49zy1cJEVYWbDDosYR0
sNpXqdD3EGQWmJxMfP8UoBd28VIrVwV0jiwwUoS8pbVajtKNf8pDSaznOgIDeSNDmOKnL9ZR3qvE
uG660EE7as+v9aQMSZqZgoQLPGrsPmxz96XAohUq9ASQhMxkbpeHsd1ZwKJP4+BMQTwQGTmkPFjp
0KNBTL2wRhcU5hviFuEgnN2/LLTHwm/E6KJ2cqfA2/3PphO/EF8WkapHvHU+3yqtBgpSIAz9dTGX
ISzSlHGnHr+ctqNEbHRAtrYJSHE75X2F4NLJE6zrx1qSu4CqAt+3qBFLb/bF1sSjUPI16xcfWVB8
WLX5g9/s0fQ0Hc56/7klGI2mX3EJMjFHk6eFM5p4gmoIcR/y906QEIhJELvFhgncUKW/cl1Wy6WB
QRuR+kTeZL5B7VzRDNSHbhIvex5DB4a3ep9Cnp0HO9XO+mpoL/yiT4XWvhI5+En5TiSnAXEz26Ts
oN27ETER8q8qcvJbavHomS4/R54MhqN+IS/JuCfeH+YL5tVvNrf0zZQUW1pTDvqE3pVoF63NmT8J
+taIQdcHiM3Gq9Hb0XHUFQQe7OvU1LGjmD86byUO0UHhxEvInh4tCyWfpP7RzYJiio7IemdfCB6M
xafG2Ygco741WxnVJgzDplDtVC58LIHI5Lh8zgkBibTdMJ/zpfebfp93IxQ6Malx0h0GTTwU7vCn
4xQOt9Fh5cy6Jkjw58RZ+pVv9rEsHPdSY/PLiZZlk7IIYOCkk1c7b4MRukYbmkdHB9qUi2N8XwyQ
RzuFFqNKrKsqcL/hl5h7O7Jccl5ms7prSZxUlZ0fytkhV6w9pDQT4ADlpfH0xPdMIUPT8RKi2IBU
8fpBZhkrXJ6kWyn1hiTclDMd4ePSuWwPDtxV4I7eeyGSz9xwXhdEVcJrbhZSnsT+3Iq2CmeJbk5q
l7wt6ZJu2h9GEn8gFCFefss9muHND80wX5ALXsj8gP3c6mu5N4iZmcnwk6aYL4XgOOGMseSrZVJ1
QfJ0Chwvh2CDWcOBXL0UnvoET9WOmmk8lJYLVG27nysuMQJIzA6lzjwBSKkLZWqkjyXTb6WBigM1
P/T7L4jDLwUOHcqjO+3ZnkZZHmWDKKxA2Zjth1Dv7pUHLsmgWsNQ2s7XCXuHD9+e8BUSyVZXfeDO
tndRJFnJDRQf8SPjE1JD6K3jsMsyiMjkuLcSpHK8301JJolIhjN5r5rfLtt3Y1uOSb+cM94e3mS7
CNd83k9CIEVhjp/LT2tAvbGmMRnVtGsfJ54q32G8aDvmjMdVkXeG9YOxWNIQJqxmN9a2z5jyIOC4
boUuGBnzlSjqgb3Rmscf3oK5ebMLSheLgUo3sMK4qrWwJBLOp8Ag6nsJKdkOV7lbnVM7ERRETNJH
enkGS0sCCK2n2CSiuYVL8yQfVS3EYYwsYbGD5n3DXz2/KQldUo85IRFzQQz8VC7M7IXr9xWnYltA
E9beh2UiJCzq7akqN5OFfcG1Vla0GTU/9RkBCCa8o0Ef6qFNxoDs0jwYGTj2rJ+w6giTsnV+IJK/
N2SztkvLd8GygvKgB1tmp6fWbj9sh3AfbYw9n4wz3R8djldvMLEYIutqFJBDg3Kkio2NRgAUTI7q
Hop8+0Fw0rnL8ZNWw8s85485k4CNL/EeFUpYeZN9zhLGF8NiYTL79BNhDmZp+bhkfQqNZReBLssH
fvh9UOlIJl0vJkXd45YheN/hwPBZwutwYHPjfbyo7CZSuqC6GjTASajinKn5ambaGaxlYEeiq3Pu
f8TL1vl9eiocwLiKmOqU++qgVjyyRuwSegvvz5OdRU7jVX7aeb8pj3zIdvl7J0kmztof1oyHz3Xo
YpZb85YaOy2ZWDjrWflrAGPTyZqgXNRtRQdwhsWxBfzUxC/oeVx1vzO+t+stXtI3BBBoB8BZhULp
Zo0d9fZDBKdJPlj2M3ad9kzS+3VBUpZr3rWDqyQqxDcnnrucYe+cNECnOhozkyrSQzZqFKxPdetn
cRYhH6yiVCJtt9QDYvRvrW7P/oomBj0Lg4Myp7scc1HQtezTjsIIFs/JnWSHJQO0+z6LjoisaUBd
lTpRa+5ak8n1k7EKUekyYcWodwtjr7+B1S0SFMGQwPtNOV46bXJByJJDV9Ykv60L7dx1/Mcu7Csr
AzP9MJwFJ1NZW9dyQ3yHAIkhL64JJyeldWmeK+8HQB50/qpDwHB9aLEl6e6G8YP16AIUe396mX70
C8pZZBG+vYAwF+NE9hrmxXrIPxMNxpkCUTRbFY1G/N/gnQsZ1pZ8X8XCymDeTL34Kkv1WmHGp3N8
6oOUmOiI+LKETHrxshk4EqHVc6tHyqxMtM7JChAlWMgavSeFzaxOsQDXVlVopnsWTFNR4VDnWuTY
GhRmbx/tzOBxK+VBXwQta7YF/71sl3a0nUBkyD76rUT6m9Uh4qSzLLz5XqdwUXFJ6RhqDTLSrwy/
29UbQKV64hzgTHLkb+vkT/vvJAX3SOJlOkhreVB4BgObQpNIaZ5gJ2DDBa1VoTawXk7TTDdm+7vq
Y94SpHzL4qEzI3wMPAM5d49mMtGaqHLpoFVaXgbZmzcN947AKhob6W1p0aYOVflT2P0dHONraaIt
qYv1tzM7dyNmcFIiH7C/vRqoYlfcFlyH5zieGJam99KBaYxjh2ZOjL5gkewmme39GPPkea6xylQD
6MtU2p8TI38gDYprO/e9W2aUh1ULpQeAuaBYb/u8o2FcDydTuxZZTqr5eG8WzsEEXojdqQAdqopj
NS4PHJWKBYowU3JMqMAxOFCH9ISaMfTyrIpoA88JvbQACLbmt2ZVuAMRNHem+92xkutmZm0Yq94L
ueXfMDem97XmHTrZj+e+MPaLaKc8eiS31ue4aCtevBxxd7HoR1ogbt7uANIIIzwQpMD5MXyTk7SP
RrouftGyNZcS6dQ0fMhpebDRGyHKQ3hQSOcis2E6DDrNtAXjKntBHRoCSDwpH5aSckl7csyod1mH
uiW5ac1OMUHdLKn5Uw28tJqjc0HZdliIXl3GrfmKc4OsTGIq/bzVjGiD6wwMW5R3uUWlxEwOAT3p
HCv2dAQ2uvDGP0uaZ/2u4tzpYNfSVgNldC3dbykXA9bN6V0yrCNQKtutWTp/XOoTQAZt+iMH/ocE
r5g1Nr2NtFJzZjxNumH4kF9/zDJ7jzPy2/rZvMRypt4PnUhqm0hm2XL23HJkE8PFOy8V5tQE2W5o
zIi71Dcv3Y3LNYjd6uEB0J2Fs4R3yqccC3gMcDDIbSS6dTw/J13RYjeoqpB6Cfe4OrBq1hbMLUVE
doVmgM7uFoJBf7D2sr0JOAOqpUwg4alD9gqV3khUQdOd79/RP8jUEilexkqrSrM4acJ5qRZu6LYt
rqvD8EUICT+ahHyddACDmi+ZNSHmQq3vmo4LO7pjqdGqKHzWzes49OfVQOnrGhLrQqznUaxVVGFr
6TvoSVj12n3SeJc8z7tA5ILZAkMAHGxCkj7hvuauF3pQw/grybKrVg76uUIVve3cSZP2imIFyn0c
UnF98GqwjLU4M5u9tM3egtC/KA+jPFhplJq7ABqGfi3YVTGOmig+2FiU0wVNmz3aWpyGuZd+SFdA
fR1Lw65C4KaoHM0/Ejtm1LkpIGP5C28pINHMKpWtAR1KdohFGmm5HLCPK/sQy8S7oCO770wY6Mao
jtXmXIe9pUd6sx8326sz5oQ7zsUXcY/Ad4JTytslPlJ+J9Y1OZfJsU+CUXvFTzpi8Y2lv9CfTLEE
rEvJpbSSB4h7MOuPRDOmrAvwarp8qgRDeMlgAUA+MWHg10Y7f1YxgRV236FFxIYvtiTajCoL29YB
PS/kQ+EByGX0RBiV71RAFy5yQWFP0cDY7RMUQtOPVT2WjfnGdMYZxRB4YVpantMCkXwbqxO04+xT
lVEe2ZkjRNKf9HeIowZhmGwM4Wn2A8VkzUtrsfiSLacjIWVR2rojJ+MldeiUkjLx2wpEmeflS084
GNzOoPB4I21h/UwXrh6jRiKjN6y4ZdN+DBrdimR/lOEWY9DfaIjSaOAUKzdDTFx0uGm7fk3MiD4r
fxyNT602zr3nREuB1USO9ZHQJCg6uzs6MzFEObPytNGaCUU37DAJXqXTIOuN5qCy9uOcZDybsMpE
y4b7kbBLSVoGmtNUBST02QJraSMyxRGMVGW03pYys6PN+1INxW0Sjaveo+Uo0kocW5sAx9epSi8d
9y59HVU4adtv26lfUjv9bHd4vZroZIoDMWNO3rrhFX8HKGlDZYP33rpudfl/4tH7/8l+Z+l/a79r
6Gxuhr/a7/Y/8L/sd6aJXU63LF0aAnub5Zn/Zb8zjf+QEsjPdWljxWYt/2m/04T4D/yV/CndFNjj
nH/a7zQh/wOwz/6Hac7m3wrj/8Z/J/j4v7jvLJsvCPudCYzsOJYhxe7O+4v7zpVJKRaDwmrz6F64
pw/IcUAQ/SGkJOhMo/UBzchffjr/2wP4V8+f2B19/3T8/ddnurqrO+ZuI8Tc+NfP1EwPty2t5D41
PPd2UIbjSTyrgHHjGAfV3d9/GrHC/6ePY0OydVu4hmmIf/04iG3dK/ZO7r6/WBIR0S7/8aZ7i5xC
d21Dr2A8LdtLgfXV1Ybn2SaYq5qf9eqKSA6CMsq4fMXmhcIy7+3mUbn0xFsBNQSBbgC8SkANkW6+
XE+5956Ob53WnabyQgcXpbXroQDXHqcfQNwX0tcJ6NZ+W5LYi6GLOrpiG/POmz7BPP7Bz0xlAE8c
47zpRvE2y+Q0K3leOV+ndPqVbtOzhbq1ixkJtgI0a5zviRU8MjZHg6P96EvjV97LF/CzKPUeNBUT
a8QMbnzBGLLlMcFb+yW0hOuCy2W69qDYW9wdU4UNxqbghfAIRnyr6dl1sIXp3wbULIoxXLcKgsIW
EFzlL4blFxSJWC26VM9+TLOEVBbYB+J3Do5HTms2PDu9R4SIGzaL96Can43uJhgU0SdQUlaV9VMq
JLJQ18fsEIl+jnSPAwqWk85ixGVvm/OzQ2CYLL/yDliXQZY5bbg3iuex/UKxTdoLAiu/thTfOY3J
BnmjDmY8NczPBXkXneP+Fib+j4Lac3S95rVDt5yN1wRPc9KRr0u8n1QTErAKLLU7FFkW5uiYxj0g
pDUCO/leqTiY5pb+qhmY0PWt5tInKdZmtJJi/j0jIkR7wvXQe3bkleJVxdrVTBoE30RxSPq9gqRS
8C3la8UuVxUWoFtVfXlLDyqESaQ010Nvut9i0/mcRo+S3BxpLBqNNRu+LxAQsEY4MPpTTShQgb4H
vu1LN8kfbR5ak8A8557nKBDIaZZ4PNWr/L4R5iqg9Fv1O5FdkFXayeQnmjrEzkPbeX331DSs2Kp6
AHq78egHIxVcpToN1WelwWdkIrBa9bz1v3SUoeSM+OOWYnQoDHbFJEIwcdaMNxtEbM3u571iePpt
AJqDKz+s+c81h01UKxn6q3hk+45djyh3zJP7NpP/9JItLO3M84k8D/Mx/tVm6XtFPzdCptu8/KKF
ZIE4ZXOYui/EymQTGCeLe74Tfzb9N5F3p2kqzzZlxDmP5oKtT9u096ocsBygIqdhoFbsn5t3tlvG
gBQu0YOpTNfvZsrT5mkU2aCHVSxYnUHrAHZZGrBUClaASlHqsKvkx5Isd/K05LirQFEu4nPyIkJj
BJiuU0HkFzQ4kmK+wZG020YA8njS6R7Y4i3cnPmyNwwlZo5FEf0UNhdWeJbGzxLYUwJtEjqFgonF
pAzNrrjG/JdNyfvVlk99tb0i+H+ewcP05aaoPmIbPKei2Vfi17xC8rCSHWT2DI4ziDoqas3E3zwU
Ea2hL4acTxUK23H6MO0fqm8Yk0kjgmAhz8bfNcz7iKMj9DK6nG/ZCBxwiXYi+aT+ipN3DY4vwUE6
1+itIX9ccmed/nMjwyUDCeUNCaSsUrxeM9iWcUrz+qdwt+cV/5HP8RsVQwmXax9Er83RNmrIj0w8
okhFelMeqOW9DqR0u1pJsERxyDTxlq3yaWj2Lvd1ZHpTqA463XzEnn6uOKr5iSF/JXJIoszPLexg
a5J+J3yUbYzmhNyTpGSNiJYSUowpPEPzglv6HdsSOiyIPQ1iV2lbgPcL4oYMviogzPQNVe6NeO1f
M+JyJ5chpAd2K8bRZvggevyKOuYi++0HMg6sZRb+TPsVl8PDqHKEYmgE856mNJvU7kAtXoTWHdXp
R6Gyd6q4gdZcvH39QwtaOe6UCcrPLv3VYVS3nWudfqSwvqZGWII6p/KGidw3RHNgMY00DdekLQ+U
wpy6pGR2zMK1iG8GxVojwrZl4ze/tRGXO59P+hDmaPNB0aDLHaTehUiO2aT4BxbGkQyuWHk/jWZ7
JLoeaRAi9W1+XmXGWya4iur816KDfielokDBKyIXlcOW/KHkO3St97+/jv/7ZWzZjiks29WhF4X+
b3f/yM98sUcd3YQC2EGyXGe/BG/lCrswxUVYbN7/NG789xGHj7Qldz+DlGEwMP3LuDGXnFDdBCyO
cTkyA1abAwU3wUd37x6yQ3zNg7//Fv+nz9v//V9GqsEpiDJf+DwXi57nPurO099/gCSy4d8GqH/9
jv7th9hXuBjsgU9Iz/GRxOkXz7c+zAfidQ7qnFzMcDpM9+fqWN7m32bYnDEWHdF/BOrRvhUvbvT3
X45p7Z/3rwPd/vV4jLngKPvi+q/fMXd2uyXzihG9/Gi2KvLyNxKcsHv+wT0bde0WLbvYz0P6OL3b
hUQHBqm4OY+jR5LfaL4COB3YxGxs4bOge0yZHBlf1N0GrfXW8ZQQUxxte/JA/gp8iSPZwIXTsLvH
JzwH9+6MTwukUptDI/4mSaDZTGyeE1WLORkzPcAeAUEJMMAMKiuk/qmnWJdJwkQd/FSx3c+EJ1jM
MF7Msr1LWsDBkDHCtMAqpti31c/VvG7G7wbUNh5+2rBOywLH8d54w03tuCpSXCMnOhqpmeMAVznJ
fd7enFUFc3pbFyscy/Qil+4FvRy7HSdELUMcLAiwvrVSoEh+o13J140JUTJCAufLy57G9UXXoPJT
tG6ZYO4qQ+Kk96ysyBSMiReTr4Ldwk92G/5aPBQzwjSy1V1cL66wv5PvdvCUikbrVWVn3D2H0qSD
DVkPo4sjR2TrOdLK7hBb4mHwVMRZQdkNHndAYQDS3srerFFNJ9POzgwofpZlHFnl65Cq0z4CGHjk
xEJo94Aq2lgO1vRlDz9IPYlWB3WOhzNrbVWA8pcsgixKtvKcYx3sRHlPwsEVhAUNtbwYHXnTBfNn
9SkqnhaS+QqyGrb7lYsrXx+y9AeX3lPd1w8zAANyKX8o18NgX2cU3wslJ4QpXIwa1SnTusM0Ihzt
6OExMOXvhZ84MseQEtOLrR6R8vlk1R4V97gADV9RuFBh6m8bkKj1qbenJsOEkWlBu5bXxfaIfM+j
cVmOG5pIvfs5Y8LoFlRRsxOWONQa/WdjvloIFjaPpCK81F6vh+PKOkWwl6GyyOy3Qyuso6UX3wdA
SCftKRh7bwZkeuD1ev6Guv8P9X+nDDYm3irWA1IdN4i5eSAFmWKXxPNdxvl58E79bEWN1wUpogLL
HCHezIMsx/us/2O7c8CQDbXZvboxymjSNtblmqfzSY/R02m8C/br6L267c+RVyguvxYDlhjGJ46/
xQYuHv40BCdS0yS0HBYTyBBHe4u3/qmxo1bHLED+Uc2T85/snclu7Ei2ZX/loeZMGBtjMynguZPe
Si7JJbmuNCEkXYl93/PrazEzEoiruBnCq1kBNYtAIERvzM3snLP32tUBYvnK5t6hMX8efOuc0Voa
uw8nuK4IVdXR7tsFobC0cTWZbuKo36uERSDV1LOLyuV9Nl4Q3Xro5bbW0HnYuulXoXeZMeyORxKc
3aTt11UfbyrwftaNHDqu6tbWmOUHptq7gQ8o8Is1ZorFDuUak+3JgQxJ+xSjR+stbYdS1yth0y7u
o9y87zF1hDRoGiSOmQ3cmRt5HZQ736S3Y9m7errHGu6Sv+Lq5iNRH9tZ2RpA4EEHPubgS0y7PAbm
cEWe7Bpc+JaBmTviTgyxOzTtKcgl0/3hYrbtOh1fxuRn4tgbANclGjT9YMYXP2+3Tii2pdyDC3PN
HHwFo7hEt+nsB/BAgm1W5lc505QqdtyyRuY7vdS4F4cyu3aS/CeqrtdJvbNsZo4d4AICsUnFQnLc
r5t6XFX2cdHOKFXt2TntUhOYdEbiVvpmGMi34CZoQXc1FgLSTneSQ+FiI8qFvcqJ2lXjaNNxhRZ2
tok05M5IKjw9JBhlPseEY6Xti5paz0QbIp4eXehlXjm/TogyOkZwCeumT52HAbHXyA/Y7swtQ5t1
moqVMvRE4+b7Xud6g1CaYSblydxoT6l8V6hl/eA5o5apB+UU5TuoGmvFXMIan/zGdwcBSLz62TnV
rsxpCOOwLswHLcZPEE9byEfrFq/wongyAClrantrwAVqlGwvTOAn3RuGzBXcDibvT51inaqq/5kK
wZ0dz3IDHE8VmNY79+/PRvV3R6Nt2qbjCFPTLO1L88GnAlEGWckVLt+76nV2My864FBZ99T+K3NT
rxXX+u6hf22wSEtlosCZbOIjNL88NApDesBWKWmw6JvmZeHerfu1POheDdNoVT39/Zv8zYXnl8ct
L+dPFx5FG/M6QIBJ7cOkhGE8RuT9N49YXvKXKwbyOWFxcQTjJMSXt4Tubi4I+JArPSAUEnbzZEmP
OOp1KPKDZV7GvsFPWp4d51nWwougCsh59HoHafs0IsLvN1a3j6bPRpBfYT0MlGN29ICAP0mXDJL8
EkrnKQTEMOn4v2TtKVl50ErmglCNqhZZAuKmrrQpHUoa48UClCEapur2y/7Ny/7mFvnPlfF37/jL
pzqagubtsnKGlqZ0uFfN3lODzuujRUwDJSMslq6AAs7Gv+sT00PPeOQWvLMHYzHPeNiFSe5sd01T
nbKiRPwTuUX5zXev/uZC/8sX8+V27agoH2uEaiuAkqfsGJ2WG3Z8T729lweosuvBlevYi75f5b9d
dpbKaM+SDk28L7dgp05nthKAeuy/Lt5ML7mL75V1u0LS6iI0xhm6/WYV/m4R/umJ5q8L3cxlZ7DY
JV0xCumcMOAg/Wah/2a/sFTLoPNLrQJn/MvHWZYythWVjzMWHzZ1rAL5MZvf/v59/LPk+cvasvlq
UCyphia+XNgROIwtJljeiMW6Ur0wRbE59vjkmkNNF6zhvBxBsg44WDU9fYRz4Un6h3//Mn73BWK7
NNCDMrW0/tIHjqehVgY+zja5mmC/dQA7/v4J6vJGvrxRYVDzaUIsrW75pb1dmsMQhzWNSvXev2Pz
Pfif+U22dtCirstPftCucGktvASMZdbt8zdP/82X+cvTl9/OnzbGQk7kRKKS5LaHaX1V7g1v3OHK
e+eXfOBKvubSsvvmmb/5UAX7vs0WIFRHfj1wzFkkqM0GRuZXyjtahu14bFfjWj/oa3uDOHuTfrNR
qcuq//IZI6EGFuhIVXPsr5+xX9plnHRS0kUzrqAsrVTnQKMZ3gHurbFao5NMUWIBAI3Cn850UbDq
1v0LzQwQK+Kb389vD1ze/79r0WUS8+fPvEHpbfYdtaiOroOwoJUDymjDFFNlX7Axo69x6HnO83eH
7m8+hT/XwPLLAVV3+Bdthw5KNeYrq7ufxs6NpcGdcvrmA9d+8xX/8qgvJ4Pf11XWDLxF9N5n7oC1
K39oa2xUV6hh1uihNtljtiYH7zDIdUaU+AV8l3RpxH7zSn6zvn95IV82K703S52km6Xuf5pxGQIV
DsOff7+gtd88xNIMXdPQwAjD1r88JCloJ6fLpgsqZyE/GvJuks91Q9hfOO1wTh2kAokmmm+cub6M
crpib/0cQBuaauvFqvJo5/oPy5Tr2ve3zNevipZTvKbUddL5fgyinRObm79/1b+Zq0lLI7aNOT+D
P0f/svG0Fkauok1Yhvp4TQfKm3xQFeKl06H2Ki+aYgALxwaItkQTxY0ZodokhV2Xw//FFvjLK/my
CbV9Y9b2gGqxjaJ9ht8vy1B/49fVO3IvsMsJtDgrByzG7GSPxshFAkeqkucbo0oPJRYpavHXRTlm
Qiwc5OM3n9Ty/X3ZPiy8LhrDR80R2tcfbJdNGoNyPikEsfMGccu6+VhO8dZez2yRdK7cb574uxXl
CICoXE4Mm5vwr1tE1M7sZzrCgMbDsHgbebCU3Pdxra6FywV5k2+/uzj8djk4qmlyebA1A+rqr48E
AoAaoaI4AhYXPkS7ZouS4bwgTNx4F9/F10QRfPPDcX4zZ7Ucg9GurVMMwGP5csqnoekTRGzpqwkR
kN2iuQew/dHg3sGF6Kl9hUIDhpU1bJkgEkU77KVS35YDHkN6wyFYOsAeG7PMtXXjQyWwyp06CUZ8
htvqOfbmamMl/d3I6LNnbBYyw3Co/yMFV0NNyud8rykfGUNEbYTOY10cJgF9KXYTriggSPSYgedg
9CsIfdJKhs+M+QTOQSO8r83Pun9K8vu5B3pGLwUV18r0i4O+WFilduCVu0obIi8CWY/WtxApv6ts
nZqMNoZ+FyrAvZvk2h7ewGutpfE4i3RdSECauek1Ijyqaf269O0UzgiDGAU/vu5TUEIaeiGfGUeC
CkXBjsG4dTuEiy6SoV4IeIM2v5k/5uq7IG8+0tYD3ou+ndGBkm7iX8TwqIJuweddYYEvjFPWwR66
GkOiwTgeUaQhExIUMfFb26UbW7PdBPwN8H38gdOtHBt6HRiYs/uZXMGI904fDdIOxNybLDevavxz
E60pzRK7AvOxHdzDzlqlc4EUB7cNr8bUw1ssP3VQ3BhZeI37/KUYrVWFPLlkitQNkzvZMocdQ9o5
DAyAGG95yUGlMfWIEEuORr6uAYGvwxnQACPu0Xxp+gIEhekZmM2yKUfvpvoQItjAwsk5xU2zwdK0
qhBOD4XGSC5P9mobnARWKRSuOz88osn1WvsBMMPdbFu0WGGHce/U6sYzCtplMz++Vrjz0leCkqPm
9I7RZBpRdug7JqLqXk7v0/L3aqwIo/XEZrpOfVQ8OZjfosBMibBJceACnefgrPjNJlCmtYGsShmY
CwNzShPGvGUDagJ7rvMzHs27LOyXscmPEKN32tsQKpNjac/bUnEuQVS7ftDRBgRCwZ8oZ1LHLRxi
sEr0eniOxvQ6ztKtaFAUsj5ic3ZrGtilX181E7VaqXhiHvcZ5L3BOI7izY4zV+QlUULxKXFug+Gt
rWa3Nd/7QPNsld5Y/ByAUIoICDFxOjrNXmrjBknWDhkgY9EcnbXtolVedfnO7s5T/hbq+DoRu7YV
qsS3ntcwG/h0CHvKsJHkdEuSs4MtY8pZyeObo0TXmXFXBoLXidlbqm7EgquM6JjKYjf75XVb3Se+
8ml1hRfIp5meeA12om3vdPpt5G4zAl7a54+ifJ3lWYtOkYMxuHzEtLdy8Bfa80HS8TEYX1dtshIl
N0EiTugLpc59b9HYtVDORmLXxdcDqeJDfYrnWzGQLRFtDUi844AWUz1r2rNfvgb2fQUMxdJJyvHp
DTqr1ngsrJ4RLYQ3/7rPrpcvZGJqMNb5yWwbL/VNLwNwUtsXA2FX7j/yF107/JEQqQz2ajcTqT0w
2B7AH7UvxXIE9ny50PxXA9CzAItGx1lsdPCh+7uqH/d6GdxM2VNZNJ82iHMVd0BgCU9FjxX0xV6V
JMq+B/B6RqzfBo6yfrrvk9obx9sxexj1G03/bBA/B3AoiHVb23qwHZIRp3+7ptLHAlDTIIX4B0Wl
wYpnBtY+zm+l+hZ1fG+sJqMI3IltQu96t57vgxIw4rSXtNcMPNDE99zn02XotCs1PwXMmcv63Qmw
QmKkXGhFYgIXyFxYUZONCHmYhss2CqMNBJabOhhX5lh/4CQ5m/gT29JZ16q/Sc0H2MU7p7PWejZv
BvKXIgNk8LnmscR/HIqg8EJ13M+yoQ8DpSPvboLg0qg+yQaTp4BD1WIkeVVDhYlnLl64O8AkV7ME
Ecg+phOP0pTBO0xAVJpQJkea3ATMgwtKiC22nxxfEoAZrQrJBFsifQQTyvSL6QVS715NH5RhAnaF
99uPzwJHJUrHfToTGkGPuKdrOhSHWM9e1HG8IaBjbSjvOlcgq3K2hlVvdZX2TUPyU/qDSfcxktCn
C0Y4SvkDnTR+F4vMyejOEQnxDk/OxODewnaDnQfQhvVsV507KntwfrJSb0noWAlR3A8AjB07dyt5
Y007JeourQE8b0l8by9Emo8Bw1tS5rSjMA+RmPdZbCLlrZ3bprPuWgt1PkgsfLUbpe3e7AHlv1Vg
8E6Max3TciOrTaVcld1LAOUzjJX1LLEMjWTJcXJlMCrt5K4p1WuzrW9t/87WTXxnFxmwKMYUhKpK
KwsZZfkeYg0pJYHexk7tVU9fDj/dWauzvmnlrdo8Ao/AgWtvfJK/lPQqpGrT0Ig4uJ3iizUBOwYM
oWsPYwaylS+hN6pV0f0QXOh8sbXx72q4xBiPx83ViD1nrDLYhNFuTm8FQA05cujQ5Jb4nwKosfJu
zgAX1VAHOhcTVhwG8AEepvo+GUGwNOYOg9665t0KktkzpptOtFOU28Cf8dPdWuV0pKsPc6oFk1J6
kJb2icDihzO3NTV38kERcwriXUH6hdudh6RMKeP3ZLhPl3DKFBoHMdXwpVreUU0Ca84UC//uGig+
7Bq4UwlpXxMj1/bF7ypuHr07BPUqyh56VAw+uy6dupqz0MQxNMIKsYFU60Pgtekx9GMq0ZCBwQSl
fg93rBpuJo2pjyROtHtM0xNIDde2lU0VnmSoHSeJdtaG/KHwc3ASPCtlv4lkvnHQtnQFMrb+LYrB
Eqjxfkb1BKtqmWN5SI+uGZgR7V2600JT1jdRZa7t8UYHXYxdBmPZR8SdMGLwoUzFO9icLdjvm2Rw
jprzNvLx+Lg3FEQddoR/guNttE5EgKEwfdDjaWO2dzNHBeI3cg63yDO4ACzC6ATg1EvTICgIr9v0
1OW04ZH398V4TrA+mX11UAfE9AodSn3nJ/5tgy22U6vHxgdgnkau7KO11e2SpnOzJMXta6wdgwB6
po0GSFxHObWQbC3fK1EkqToIhxTi3E3HR1VEN2PxaZSAoPaB/jpnB5j71zUg75RpayO2SM2T4iic
XavdK8rJCBlqoXFhPML1oGKvhh83maBp2fzTG2es0QiDAKEkavU7feQQn19VBy+LWWBA2AdWxHWr
Wy9orcqJr8xwmyo5fhgoDbdzKdyk6p7N+Fkfj0PebftmR9GJ1L7eVMU7xnumdGLQjgq92prbSzRM
xxpzeslgvBi5d6UAuf1gXYPa0CDxGcbequ5sjfKoFhc9RlCVD5s5OSX6djJ+2OaLr11zyfyYuVOX
00MOoMjJTn3WXOWM0cmLrMlak0l7M0fdKcEuFDADbbDrmDExltY20545o1dFyNdXjchc2u1s43Eb
JH1mSDj6wPHzNuv2zdDu1eCcDucWK1/HQuPzA9O4qlWx7dq9rVzhX8Nphh6t3/rNdc1VOUQFJuZd
ULb8DMKrGsOVttdSeNXzcXQOVnUG2qksd5vgFJjHLq4fWo1kRS46cMp6uY6KowmgVX0q03rzo7PK
U81PA4Wj1zBGFmI+FgTOcoXf2fU1IFJcjKPtdWF0F/ORJ/qALBpxEVAOwU49FKfK3Nf+NTj8azNK
vSDetymwMHRu6SnujWMWIIO0IeVCCivsH7kznZQq29kSyg+w+m8K0782dijYLMvAYCts4y9zG1EM
s5KpWD/aDar5i+apO2UNyu5ibdlVaOB8Wwr/tWu1dO0kvRVTY0D1tRE8C7MrfXUkhHxT7qdT5AHp
37WrZ2hzSH+5j7vDrvuuI/HXip/S25aEjsCg58FLff6ntujo9LUcMXytgldq0fIWyLpLUjIGaZBt
GDrBhH1T8v+14kdtTJCJZdIK1nm3vz7RKXOyhjoc/9V4U2nXgJqj8fTNl7c0Fn/tY9DqEbZlE6qC
yvjrOCIqg3mIUjyqGCwO+abfkQi7xei76b5r8S4dm7970vKl/unzm0Zi7fET4tH6rPfME1+CY8IX
x5TvJbgiL9HDR/vBxHba/TGU+h/l7/xH4f6fY3P+9035kd+39cdHe/1a/j+QsCNZMiQR/aeEnQ9y
eV7T//rvzzp6f83/6/xRdm9p9P6L5p+/8C/Nv2b9wzA5lGxSckx6Wzq/8z8idwzE+6puOhI5Oitx
WSR/RO4g+RdCaGwAmikZ/Ai6Un9E7mgYBTRHcxxp0E9cVvL/RPIPquqX9WNpdIKgdRnSkQxFbPm1
GdU1sVW1dUomKXhGmFNYEaDMhGHGRUxLQ4AXbaLY2KGL+lmBGdJsBMnB8x7zUwysIpGTyOFlGSIi
CSZN+pvSVqjRMQM7837MohTZW1cnwSOJCDMR3q3RBw9qrUMHBeM84pIx+nG64OOGbEP6B8rboxxG
ejLd1DXwumNNKw5THZrCq7DZgeVLO+DUozHwz4Ht25D2/DaJdlVojuLI8Mq5kIT3Vjdg9EZLfsJE
TbzJ1moDO5kj682UoB7PymKc31G135KGbJ1ivywviIfGaFNNSJFe0X6pHuRb27mBUkzMeqcYzZ0/
N2nTw/M1nPCqh3ZS7xGQ69l+qrJeulEMZxz2oiy48UVYvSt8g8AvDmBdhf9sIi9GntCKCtmwrdPn
GXWB1oECfhjXXS4LjKi+KPAQEpNZnmdVUcr7aB4mirasMeYt0gni2yt8h/jcmqIwz4ZaTfkz6Sxq
tEn7wtYXAbKFWalesGVOlhr+Q6SUdMd7JLHxTyhQU+vWGjvXuJry6KGIYCquhVPZ6r1eqS3D5Vkt
0OykI9Nxrj6yv6aaVuNbSRKgvsbqp2OjZW1aj2kYWyrWsbRWmnWQ44wDvAmdgm9wktElKZUSBjBX
3oYqHVIZTYe8uiT8ARtvvQ0AA0d6scO3IPF7AysqvKYjIX01l1nyWgdGUzzq/ZSNJG+EIcyljMbn
LohyRazoZdJhIqMs3Bek2tX7Ug194yp0/FBfSpdueJ/nXDVR8aa525lpHZMIO05EwQzq2G1BV9jh
eSZwCoGbJVpoToQ9aZdSl0lAU6vK6cEAoBKoCoK83WRpmMZg81LkuybpgwP3/2x4j+vI0lxROxN3
rZoMNIgVwA6WATsZRFUDKWDV1apSbpM2GOxzjdkzRUEPGsQ0MaBU+JHLUw/XIef+bysTggadi6Y2
zCy00Aeb5JVRF5i3IXHo09GKjWNt+MyWCOvGJi76QiUDeJblQ1WBfjn6flpdh4EquDaHbb0OeoWa
JygrlRjYSjXfm9GYuTIGulYhBXKy6JinYfYCxG4e1mk4GdyYI5M0Sy206BiVdAKQUykdb09DMTjF
+jhsWgA/DWRQvusCCs8tnG6KM/QXdHg0ESKxUxp1oMrvnB4umAU2qUnnGeTYOD+xWlJaU2n0oxqd
V5hFHas/VJfUrrGhYNPHlvZWBP/6KQl6BJ9Z90IyRfCS+En+qGjpYrgh2RSgm1KOL4OfAFAIVOu5
1P2BQXVK+JEUm1hNDiUe+Vunynu+kJILTKreDpMOSkYB2SsbwfU6Y/ZSbPIirT6zMJjOLLiqWdRQ
0Htr3o6l4mdZNY7ut64j5uwjWXJrnCxEJToXrZO7ypDJY1qoyUenJGFxGsJCgJtpNItkID8Po+sR
iGL0o6gnpCLc+tBuuQJbXwvHAQG510ySYi/JbcsAVNpc4LreMTd4oc9AQdUMz3hdgvG1nwJ7xiEi
YFxyeyn2YIh4m+RksG30MK4cTck6Sh9Lgomv0CJGI7ZwcEZRMHuOxX/dcdz4iPASZVI8zMjGTiCx
gt9hjNy1+hYIZRk3ZLyEvusM+YBw2Uj6V1MZzoUeBrDYCQDOnaphhkAjp8siezhawLryPRB6P93n
UOK0taroU7rJQ6wolLYOy6GhLx24iiN0qGmGYdSnQasC7K2W2hyTLIM0GA/kpsBpwMR+U4oSk5EB
NAdPz0yARz/70/UcQGFy6wkrGf2FZeQHPoUWySBncT2pbaaBnwuYBARNnY4oJfuHEutwCk5Vq089
KrKJEKAcwG1ZlHm9CVpyNFcWmOD61ei0ITk6qU2T3YnbufPqhI0aq+8oTuDZKP6nfsipbQXWMTvX
7lXb0eBpS5jhuy7pwMijthlvajIzV5netdm9bgyBc9SDAoKvYdN01CoRYxxF+eby70a4JrpLHdHb
6QNeh5DETrTQrahj/NJJWD8Cpab0KZXkzQdAqb7kswPsIGwG0z4Y4YwsdJUOVY0ibq5InrQcEcsb
KBr1z2LBvXl1L6wq9Cw/DWv49CIc7gynAU4ryAtCAlcareUB20Df3FhTdakys+H/Cg3VZVRm7sYI
uOKaYFS0UIkRvVW2QUKtlidm6c2jpBENFjxqVrEP1PRhLCPrJAgYc7Y0y/Vsp0FsqLeThEwMsCiL
NOVOj7WMnxNyHQyps8KTSyfQ8zug1DGwSU1VjC1r5E0T3LBnt2Kz+ekXHOVOnpLV5nAC5M/FKGtm
IIJwhesaYgY8VN/4BJLbOWuO77C6SloIt0S1hQCcfBVtyckZSyrhvM3GjYxxEt9AxWSEaRcWUE2s
yoY3F4oMz+wu2k3pCx3soyJU1Q2B0/VeA8K62eRNk5LXO7Cmfyi9ZZC9Q8jLxU/J1bqvh7jvSG4K
0EYicUE3XgkTPeWg4LmFwvxTU9VyOMeNWjKA6LK5PhEWiOtaa5r6h8gwaIEJ19MLeT4mxvFmVp4y
CgnrKTfxfTNz0xOsetBt2Gw0rDtTVmLS05zWpMFI+1K9m2lcIEfS6SsQzdHjt8S1Y8NQj5g/r0rM
8uqF0AFUtSSd2vazVCPjsaEmxPeDROyHAAL12kPtOSHQVPRdFgUak1iZVIgXYl88NgNpWms7YF6Q
MkvWziPfm9wBjp7Tq8BhfqWGTRq4LdGfsVfnRV7vuc+uuM5Wi0gbdchxKqaS5WvQfXxyohbY4tQL
/cppQsD2jKCitKNvAqOOIVXqiK1WVbXDrUpHo7+ruWe7Sl0xNkwz1aBYxE2muzbXPSwsWUhATQ1i
kJjfrsLUBALCv0pRwrVrGZrmh9+njUZnpXBQ5MqCk17A1SDmIaeRXWha9TNESUl/PinY7Digy085
B+qNggWJNjEPY3pihtVGt2aOS7J5qzOUIC6ecaZPyZFrLGYn3y+jmxKBreF1A4CcAzGsdBpbn3CR
XLRkWcU+KWkGVv07o9cI6DBYriuSfQN7TTGnpF6j0ckVq6Z2xLq3yFknp2hIoY9XTgYFLE9m3Pg5
cylnAzW7poc+QjI23/pyib1eK0KGr2ZkFrqXq0UrWb8hbdUsgxij06VVV5EKq+CnTIzmHcQlHF1h
xwpBR5nji3Mvgauj15cD7V0DovcEvmLCsG/7lp0u2KapbggF5J6WYmSymyc14ur+qDc+zoAuhllx
ralTFT93QiovVQKQbZ8CNUCu6FQDR1045h6/ZSaWbBc3oLzUdlv66L/3Av48COfeFI9mrJLgbNnG
fR32PzOQxa7aVTqI3c4wPxOu6Hd4NwrtuY875iVQWqlFjHGYHpg/J6WrksXsXBVlnUdbfZjEfg66
WL8ZxphbhaIURXs1SjHcN2RwrdB4QhL1CYg0sT/1owL21W9NYrGCtB1INQVb05L4IOY8upqnSDQk
AGAkvEsGDJJAGBCg2sthTPQC+AOGpipCVU61oXpv1G6eXD4RZnHEeOvxdYutI9qYqbUweP9Zjv7/
wvx/qQZaif9cmV9FLbZnTGJ/LsX/+f/8UYub/7B14JDU4jbyP7G4v/9Vi2viH45hW2izGeHgqJe0
Uf4df2v+A92E7UCnoxe39Kf+qMSl/g+aSIjJoTU6trl49v/dM7j9V4fmX2nF/yH8FvfZr6W4MCDJ
mRINJN0CROLqFymKraqt1oYkXGiJiWr3Ajri1SSmeeWHxj0T/iufcVlQEWRdJK+Tz9aewDHUGI7g
uymYjMj6kBm7Pg0eDBA0kV5uNGW+UgpnM5KwC1/pA84ibdt4U5clzbXxttCzw9BaF9uYXL/NPIYD
G25U73Nu74vCOjkQ0cPhlDEj6rvq2sCnl8bWXa/TJxbs9cMSfG6c5Xzb5Ufu9udZq69yPX+A7LQr
UPK4jVEe+nK6CrDBVskymAZXUenPy/yZtgiE7FSnDGgftfhO4ezHbPNaDQ3RjM02Tv0DMWKEr6Dp
mJQV/fVqRbe5V5FFQIdJMrRBzk/rBlDNJohhy/P2hX8bh/iAnHNbdoeMH30CuttCoyCr4OTQZGgh
6pH6d8GEA3B3Qaqbc3OV1dSX2JaCOt53E5wnxkJF77uKYe98EvFMc/AEd+wgzW4rzcF2duDGeUfB
c8Pd9NDkJjvQ8Kb34iFsFv1jsq8uarZg8zqKEj/DzeJ3ONt0HGrVMnG6mxyDUVGZ3dZMUJIcQBG+
nVOYbjOmX92S8YpcwU1D/HBJcy41f8PyfdbIJAeVH3Azc7M02pe9StFPABZnsJtzM25948FKnxNW
zSL7Ljh5Up+wtVZ2bvFPwY85EV0GczKljvLJWXTSu6RnBZC1sbaG6lqmBLgWzEX1wfpZSMBIWYTF
LYHOjD9Mgt9V7rv4yTfmK1xf+6q375saMBW0nKjuHlogwyE2Z6tr3ooQ3kto5ScKI5f8Xuof4Am+
nR7HuDgQPHZbh+ler2NvEmvbmp8i6Z+AEDJpASrg3BAy6ml2fddzlkqfzLJSHhaD6jQMjLf8Y6y/
1jIjHAPTXfdaNslLPOb6SuuzA1X3TtF1qiBRrCuiaLSgps8lD2F8pkGxLpEKNqlyJImKsYK4KiD+
GAvevTc2M6aqjPQhzE+Ih6gHrttW3scDk2fNf+jr3sWSAzUM0wu6hjmptgaBDQRF30/VVUj4AuNj
JoVS3eQayjWSXp0yOJrFW4cVHOcQri6LUZsS34Q6iWD2o5FOh2oBB5I3cg41CBHEkAzRsSJvLquY
ZWXmnjqK/khxIor42FX2Jka1BMpsX1jNrRUWm2Z6F5DAJCjmscRLGCn+ibSFH8wgFwavQ7ajpWyo
F/ZhxPy81UKENFJbaHw13nDqps4nJapjyjE9EpEBSa2/0pvWXzV8s0JiT5+ag9paN40c76jFPZIZ
PA31JPcU+QNEK36DYK9YwU7Dv4HI8EUrL43NOMuMvSxrLxV5IAATxm1cjltFXOgWHVvnBnbXWplv
o1r5CLPpqtL160JD5xWrnkJG5BDvuHSc6f20K5ER16IHb6Kbn1s1WIOL/AhJvAGmXGS4vpF5RD1k
KvOxNSuQk8wXDQZRPQxEt04Agk3dz6jEflMHu8rx3/OFLtcw2SkMUZDpFDw4ev0apQgzlMo8GUX5
jjG+tMyjUPAwqSrWgrjdERgK9aGTz3OHfK9tjiniV6/X0ZTBpd5hiX8oMlCcRXqkjE69FGVW6+eH
qvqp+wnMuuZaGLjCxEHWKlJW6v2qOVsDBNrc6s9GD3UD+LGB9GlOoYIXgsFeeU+QzCPhUAh9Zo+B
37YnpgTg+jnRMVUOFFwQsUSLJ1D3CHF8NZRiQ4fODSvu91p0p3cWRDCyBMR0sZgHg3N2zUUPSC9y
JLdzjHrhRhciPMkJMCPFpVH7M7f5GSRzhfYsQpVB8GK4UZhs05DIVSahSBC66o2oJaeHclDsF9mG
ZNo4PNCV3fqECikITboCPaeuHSs1pxtKUDO7kqaFd0PFzJhLLUo+QWBpoK3UvMZAYqIokdMhpTCy
JUltLz07mwTNt8yeJ8ZidchAuOq2HZPRGssc/bIDVkGia0o4SuIZDiahKFiGLUu5qlrfs5r6MDLo
rXt4+3DsQME6b6U5fSZSPzUFB8MscptAJpI3/JgsXJayFZoMCENzXY6bxAYLNjXdNWTjQx4WTxmd
b3UiBJWdzdEm4CRuh261moi1wJarDmjaLOOsA1uk9j0F3JtBz0C1o+i1xvqZAJ5PpUw/Aiv7QazD
hw9zZkiYJrZJdY8VjRS5MH1R65I5OJ+jfvYj8lNBqGEgnQCmJemmDdvXIqjeKLxUsnz6nREh0Iv4
jEs72pNINMKHZN5MNEWRH6k8CB1DfZbxgp3wcbBUAGIMk6V+rm1x7ZfNJ1XT2hbZXeM/JFEA0DPM
UFv7BAWIcvwUSnwdMU0vqvC9a1AFpPU2C6e3bHiGzuhOqKWMQNsYDVYfH+8xCaHsHfFDguSoUPML
GbHg8da9CVO/qg9FfDOjNDQxDxIxobxiRnbaZhemBBejzx7y5J62HoyK5j2XYF8DpC4Fw2QEPjxn
8DRjwJm7cLBLejIWQGrgKNY4N/h+w9dMpF5ZTeeK2E/SezaRqb1aLQnQRv+E5u+k9DnfiFJclJQM
RDtGXmFckTzmNmpEvHC+YTOVm8WaA+L6DeqfT0UvSQPKUGDKzG0rNFhNa1lknJs70xgP+K4BgZgG
OVxOuv0/lJ3JcuRIdkV/RaY92gA4BsdCmwgAMTM4TxsYmcnEPDvGr9cJdcu6S9pIbWVpVV3FTAYD
4f6Ge8+dWpvY+GQvq/rIbP/ZG+F56GI/muU1crGe5qV7jsvVJ98XZqemTlYk36QarEA++I67/sQa
hGYANhl5nO7OYcRctN3JAWwC7ISWLC3wDmo9flG9eL4d5O70ZA4WgkjbBCSOjDxLfuiwDlVS+O4E
9JgxXhQxAmBkHY2Q8otAtTzGmXWzK9eEVZBZxIzlzJTmQxualzYSzwKjfuLl1jatsIvejslES18c
jTKAR5qnnnqWOgLVoGlBr063lfcyWS6yRUgb5Arp3sErf7DKkqIMDEj9GK0ZWNalWr5c5Jh4urm5
CM7Ko2VX6uu1L4yr1XRnE0O/py28mipDyx+HibRZBKwHLQ4K7wVM5Is9y62DMKYz2nAYUSPV2Lx5
mErUNoofxpo/t455N5TZCxZJZGaoK0z1AE0RN2gUMl64VGV+TI9L/KSp3UCwvOUAjrXMM2BAf4iX
+FhjnEjr+zhRHwydqV+iOHQopdyuvOoi+eiRKIAO/50oIK1e1gRycL2tBdBFTaGnlToHTf3dmCTF
tFj5nWqE+aGFdtnjku6hArpBbTeffDTcLn9xhf1d9uiyBFgm7aawtNZnoyGpFwK8iSN++K9vi1u0
0AN90BjtzC9E2rw4ypkfx1Udk1z4lkBqF41WFoi+8dmCTPD5bqpBRF/tAA1gTEN4QrBcmnav6zhv
3ZVDjqF74dyVvOEHcwapXq47d02KG6a+R6WaagiuojcyALeWMTCJYqXQy/i5KLnhpXvWo/oRjhEP
QS12zN4ulZgDJn1QaVIcuUjjKHEReTeBQ3RCR+wO0F2q7jn7FVXRdx7bx9zASJn2GiTNERnIYhGS
M/7OcrIl4NUAHXwaCqhDoP5TYInVtjeMXWWbhxmMpGhSDz0SwGjTHQLDXOIg5vLdkut4b+wTV77U
g6b5pSL/Jh9+WpfJSo9QboHjTnUCjhZZ12mKYjwlGEJHriTiV7huIoT6cKvIy71BOlsXmSXLDmcy
f9nLNGwMSUZpzfDObecd4y+Ge/27lxCO8I448HFRGRHKjCupec0ueSYE6Gw7GI9WIKwucBnEi9EL
gZ/HYkJQNxPxlptQzbnQhB/BztrOcXS0dDmT8k5lCju3WcSxNB21yydnt6BplcoJQc+8R1BjNrRZ
2knwn1DRgStLTxoDPb9tKEoNm0ug3auyQj83qqPWgMzRV/VlZRZF+XKs0n4Xk+TGUoQ7igFXJEMT
7H3EtFjNXmh67waxXKP3a16R+cwQUR3uI6leAWZttFmj2H9KLT1YUbtCZoS/m0MMLeOXBK3PWiFE
iB7Jm815DNfiwXRgD9K9nctofB+S+qmqzRA68Ef+ECf14tdR/tCMI4YxI3u2vFXelI/Zlh/hs9u5
pyS2yA82eZZ731PDse0qChSSJY8oZdfK3ifgu3bzbBMW8gp7+pBlaghMz3lsYe2OvOEOTa4p2j8W
SCkylxPOI1u5RwTW7oqYS70UsQnpAnZb/qTAaGwo8Z6HsQ+6ud9NJD4okV9JKdqMJabarAuKG5Uo
pztWYeKt+Boa+5w78UNRrofeMC/O7Bx0Q0MSvyWKnbtMoThjfrRbXePO6l77dGt4P4vNB2CT13+m
EY5Fm58iHrjVJO4DX3tnndvxUiMzNzkJTbCvbp8Euv3GKBwmF9nU8HPYT/m2cL9uVQeUCGRs0DiW
ajuNzy3pGc534erHW5BsMsRPy4i5VL9Jh5c9pgDfK3BIs8+GobRogFqT5KmGYDsZ3XbMl7tYqMdI
dk8Rr2CYUrrU3Cci1+WhWiktbPVKE40ooAvy9DcYxF3kNud2th8SjA+OPaKXKowRMb1NIJFX+G1L
Acb+OirQMtN+Vtqw49/mv1N3VvssB2eff0/5k6iA6KhRIzMnYWq+HhoIGtT6kT9UY4OE+7drK66G
6VS2znUW4rNsPKZ9yBFU9Vzazam75X7Ydfth9O7ZZm/GbPc0zrV+XQTgJ6ecuAYXNJ7ZDRCREtmZ
rOPZznR/HKOdtAVRfxE8Gltcdamu+lBHvrv+borl7LTuM3Mie+Pp6WfaZ4c+nS6DpzPJnR+H2SqI
LVLfsex4u8sCyzAcdbxy8shr8UGTBg6x9o4SzYZfXjSDylZZvzJz9YekOZAp/YzZw4fEq1PxlwEL
6jf8Mx8OJBOC33wDl67HcF0ytU97lLhjGxbeujOcdV8X1pODLFvdLyWRNnqkrtkgML1Q1M6kLo7q
ndlqYM88r1PDHyrAVnTioxfED66EYbWoO0gAeGxLRSnRwV7lEEpn9VBXK+vFWp0iL2XpT3SPQp4Z
LfeKiKTNOGn3LgUBjgsQZXacv0+J+RwvDSWP5pQ7ZrSwErWLXSGyk0l6ZD5g+bKPXrzR2jXztI8T
9mVUXttEYQNxOHRRyp+6El5HK/X7UTruPm2c+DwAbE0W8qGG/CrGsJyLXZ8Bdu+SlpiT4qjD46NE
OxHS+k2cxdNCrWHmJKUV3n7FrcnFV16swdY2Lumhtizv9R1JEtTSq7hzV4Ky00SjsPnJEcxbsILD
HFo2uRgvcf3bYXkrPIgsfbNPkogvbz6NfvGb1EaW2e8c9L59Isn3QAyQLb9jXfebWu5q/dypL5bh
IGu0R69TWMKc12yVPMdMwxIi0QfLwvYmjO8sR1fek38WY8PW2Q91CbO72Wadr/C8059tzHJ49vqO
VtQ8DIITAqDoJdc1mFom1MJJgQjoHszE3NgiSJR16YeUdc1r0y2gDjmMrHfVNwpOer9N0+iM8Twt
k109nYEYh5T/gGp5kcV7E302+ludk3iWpxUhvGbYAQ6pPdb4JgsBVqSUnrqxbDmt7XCMjpIgFb+O
4d+kJco7a3jpRnwT9tg/xjYNYGsPQInai1GYZ7tvH8a57/aZ6RyNVEv9nHZCN+oDi/530XvXLnoj
hoPmCz9nnkxemDb9uYiiP/OhZWJBmDsnnG4yv8vXRwH0XurDj2xYDbWZRTZslvtRyrnV4A/Q3IzJ
jwt0rFmQiifrn7yLGfSJ89Dccy4TnnlfSjbXgK9RYjNlpZ1murpKYiQmtenc9n5I4eeZyxfzW+g1
fCB4Iqlm3Zdsib8LeHOCeKES1AdBKVXO6ki7qoFIwzG55LZ8trLirsxddMf67yyl+ZVUNedimXHS
SWMz6ONptlPGc5nNeLJVe3JWAjK3jmlLr6QEgQL2cu26N97ii8b0oRjRXEjiKBE3U9PJegraTOzS
xAyjW/yNQ9WPL2VwlsC2L3FcZlxH9+t6kflIGdESpUdtCb2O8x/H/BXBM8cayHA6zNYvBmLQdeOJ
aQ3qcs4NK4a9NzV3pTeHbfM4uysjyJg5H1dhjrKzYKhRpw44r6Y6lxnGk/JaavPRLMBgV/PRm6l9
nTx3QGLml4iZMuC6o+gZ9jYx5zrSKuTea1jP4gdXYEKU/CzfZR7t1izCzmUeXP5IEMjBBHmbzuNJ
qcPUo9aQaGWtPuhjtc/v0pXnIUicS0sfpnL8ARl7sobusswOdS/2OrViC+ZJ4iZszuPwMk6ADwHe
D2BMWgxcdbD0wZJ3B88NcZoBcqYG26L1ouRvgirfpwgd5hXZ7Dz5Xm+ifQdJCXpoAC5mMEbTSDth
y4kjASf8muxnR2wrsw8mSwvB/uwwvRmxja928ftbJcLgSjRPRo1W3ApuuReSiG+9wlDw2jKR4Ebb
idShyaowPLXbSMdhlryQO8MDubcj7QTDcmvMqFf0PoQCu1v0+1l/GPhjy+g9V82W9ReJirWvoZfh
t0SP9R1BmsgAu8eTvDbjKZL3Bb5KEKSUGN8qLQ8FRHnSTspLm0KG6M2XpEDVX7UXqvMVJ0kzLjt9
JDvLA7ZETI0uAPfkSKIck2ePjxFua2OIrgYeqKoPtPS5zySSezegxfAriZQseSFH5skrN40Gw+cW
TSX60HGdkIk83FxvX+Tv0FZmNv9mrYh1gzF7zupva73T1Es75BdGXfu0uE9J3GnJrGGP96xwpSvu
KHgIQpfYQDmZ872Jv0DoxQd5Y0dz/iy7xdkZMZvckbl3VYjt2FmXumKms1bPM7ID1xX38Mjuolyc
oynyo06bA2Hk3hbFnXmMM/cOtSdO1rb/MPB3Wq1u+vPAcUSy8C/L5cqPG3Jz2OxcSBZ4rhldt4y6
OooxscR3U95HQTzEzbEn3xCcKfW+RUJREr0u0fA1JpPvlIt3U/gVxxIJEMNNmr2o/DU54GBMhJJr
AS0vitH8lXhxb9FTZ9p0ZREVYTkqVHLedaw9VrZG62L4WQMUyl4fqxpG2BwBpvhVko/tzRA7cYtm
RHdHZCpzfMQKxu4KTWD80BR+2i5sZL6zFyo9ViXC3Qv1VidOuDZHr9zjvhwxlBgpkwKSPTR4m3DX
b0akR/mZ2u+UEYeETmjs57BOG5Q4aPRukwAd1OqKh9VkspQVD3pc7jxC1R3vzYBzyq44wDXg22zJ
RsMN9Wk5pA4mAs6VCg0rOtSzrFASwGh2NvENzl9lEZhO8zZJdJNbHn1KsqDWXtK0VyCTtQRugHiV
Tv84ThNNRmc8rwR79MwOj6gf4hMl+xQQbJ4RllBQR/KIGwbx4KIDLGV7Lq2jAx4MPpY8ia54dWfH
YJTABj8qWQJ044Skh5YJWJ9u+FFrEGSkcOPgQ2IcEDcEzWTw3iQqS5Sx0Ipq4IKDL9OuPveZzehP
Y9QVwVDzunx5rl8QeVXBOKfLQ5mbz5NZfY8zhfLSzy4GicTZjQtvfdpO90t6K51zDqwyLo9Si9mR
zVPxkIj9bNbWGanA99JH7nOU1T3QtycZaQe7dO2fBrdM5hXdhzsVr4ll/yKJPBl74y5rRMxPjPC+
YamfxbBm9x1ShK1h8iPx7PZrTvJ+r0kFj2soob1G2MczzrfCZMXeKSoLLXrwaiy7hlmqIE30T+Ss
yh+nUW4lo/zjDUHttDffBknZuPSXYHSwUAvCdv31ceky/KIG7bhIx29bHw9U0pMfx2jSlBN35yH+
iVmA7mzhfUQKoEuRrKELWnXo14Bav4c6cgsXbxSbOSxZFYq6FBcvpIERWam6CYn66dnSsc7kB480
rRC4WT8k5t4dir1XQTBpDWPTlQNYWtixi5GCBUfulsAYP/fxEfpiO+J5yUmKWMdflklgO2g+EuHV
b6LrTr2egfStql2syHmKFPV6nrykjm77bsWMdNap6A2Hu9qcxHVAVRYiquVT3D0lXtNdYBbEG7Av
wbzm6TGL4t3oer910VCIoZ7187wjQ9sZH6Ep24wpgb85a/OZuATqmS2X7dyPz6tGAjFRSNzYDpZm
y/UojVzggl3a8hhmz5qi9hJILm55piMM+lOn1xd+PgvHSWxsawLuNrWqyR9JiYOfjLWjE08j0jeG
nSoJWsQMKS1mha1JFM0cM00aov43nsLZbycHK2CXhbPjGIAlcKGWJF2JCJkO3yBcCgjf9qWkne2R
a2/7Iep2bsVPib0np9jDyrPmy4j2eFpz310QiLGV8mBVamDV8AHTunowHEjhkt1CvAzeXshyP2NW
qkuNBySU48eyJvOfZD2nab0zl7o8lQ5O6abjIEEXFigD9XI5kQjoFPGjmSzjoal2jd67PHsFiOiS
LmbxOsZY4NBl9Tu9FUudNvg9z3GwUjaTKVHusTmdKluB6lS4lAaLUoWjl07wKy4J151MRbljNe1R
z73z7CzN3uEHuU1drG0TIXYrDXK5emEvtjqpKRuJyJyXN1CZCwupVC6ZolDcLl16YC7+7bXlZ+dE
iLIIzO1Ff81a87EbbjPTcT7XCfKWLEtJmXAUQhyGVoIlMXW8ua2X8pbQSkLdMpWvnehmbJP6vPNI
Qk3s6cGQwrjgQ7c/bdKy77tRrsx6gQMghU2rgUkUIWkkd0TPK7qEsxNru9XirHCXLgq6sn9yRVNy
dXIhLHohcZ+qUBCkuWvYWM9ZajDbOqdMGLdWyQOPbv0uHT1xvxhaEjCWbIOJv91Ytevt03jKg4m5
kh9FSXlqG8jz02QhqbPCrkM7MGXuHOSCXqSeNJpym0FWTPpGz3BsoyPAJ50DfYBY6zvKePzJGAu4
xZ6Qn4XAs7U/CEbYCr/NTZS8jh6cYrPtD3pp6FvXMPLt7RDwiro+6NEv0kbL/ToMIWLu+ZBCr3CG
9m6cdbzNRnNQM+lrWkb6041IOupexpDlBoJnQrgRXWoEbVcEQypK3xOw9EftrYJDyI/2aniwIjz1
kjfidy47gA+d/tVmEwuYKK1DYf3kHoOaYRFBY+ExLIaAeZt+tp6XQdpHSWSpSZd9kJGFc6OXZE4h
eJw0DQlv72j7NZ/ubA7vbTY2dihQ3z3EMHkfVDT+Wbyy83F2xhuzNWk4jOY0IdK9IO3PhYv0oPdU
AGmCbOLpJokel+UatXxcFz1/zEDfoy+AR5S/64a5XoahNe/mshkCZqc3xvfQ7WCOnitHPLex1/h5
g5wQ0yr3Yx8HRMnPoTMBgffoz/b2GIXdMMy4nfnFcfL5PIrxT+P0L9EsHOwKWrovwSCGy2wjcq3a
xzxZ7mSFgyIy4F5W+gzF45Y31ymSnjvwopqxbovGJd+6Zo5X6Hl/0lMWMk5lFWHukX+E/g1WBpoH
LyUhTbJ9DHp9ZrA8tjZ5NJ1PY9dAEZMvA7UqEwQi2BqimHa0MHhIONMg6qzcDEDcPdO9Wwz2l5EN
pNyyUTeM84+c3Wsim3OGRZiNMNJJrbMjIjbL+ixncpFdSV5an+LZnMorMmkT0iDq8nhm+YOk1mYx
ZPzAKV4QR3yOyEhOtVZ+Afm9uRF8RmDsM8eHKMYCqpOCvupxs0vim9l18kjZIVmoMOtbB0di4HJY
CqVTZqfU07i949ntgoH85M2oO31YNNrXWovqLjO+nLoT5zy3Qx6Wk9eahEtby51TKDZIBWxyXsqh
TnF+UH9HvgXjhFlnlO+i+W5gMHRd7PjqFIRWtmhbmRBBdjCSAXeOat2gZRoUoCuECz5w6XjJc55I
6u2KTXUiLfpvdCXBWBVTkK+I72iHjZ1IxKPHfutiVNGhhSGdeR53lahvhyBq7aVk8i0TvmRiP1ba
hTijBsRWnXG4pJbCPkfmb6irkSHu/KY3HsdEdp7QjEHwEHQ0LfZ7BmV6tnLOL1ujkWZQ2GQFpypW
B8x7E0TlzL1YjRei6i73i/k0znNyT0RZzEtxuqOqTkTj0lqU67a9TThmyVJ7lMMTGVHnXLY86Y16
NebPpEvtB8D/MGJJoeo7wEvdcFcW9sHwkmkHnrekdSajwyQLWos1+0SVuW3dGiu4p3a8bk7awWL0
P+AiZseY+YXNG6CMrjwRrQ2iQ8eWYY8zmiiNvMNBFUHSljH+jYmFbksKe08Ukl/05wSB1wZZirVz
JW05S9iXRVqXbOVTVIxIh6rIfCZ23OS6LNajEauPjpRLHCjULiW6DubkYO9GJNFNoYGGdVzy7oDI
zKn3YNyyJKnA3CCtJ+Ubc2p9tui+cCrJl6kd7jjoyXpmWcgqxjgL7E3ME1pm9PB13WH5MKL6Sxju
W52mFmTo5Towcchllr4grX23yyQK54E1tABRB5uFeRSMQ8nS3KV1b3JvM3vrWzPb91XHfMOVgHZR
DHORVFmoJeZjodscsjeawiSgiTVsjRw/qZNHI3UTH1RQfhvkS5IuTdspSNrNET3E/FIw0lWZ27Be
brd9iemjpWkC+Jx2xzEj1oWR/QGAMF8T/Zorp+FnjfxveCsS48+kbY0F3oZdF1j3nfJxJVqNaQpD
JSxi9Atc+WzUSR10Dubg4n8rMOpyuV+YFsS5+86QG6HQWN5M/3V9mTAYlLakTuiS2Y9rFPZrEQ70
M4zbjMchy5EBpHzXxFA725yhyikhi9lf2EqjQarwYa9Zcsr1JydpmjvH6pdL0p6Wlv5KxqYKtLk2
H5KFXzgW6PnyL6/q21MLCuvFgXPjGRGn8NxGCJ3M6DoZjHIBP5ZfucNMuUq0wo/G2gq9No/2fI/u
rq7wvAub0LNiaSLkMaUJwteM/CJmceQV5AvGlMB//7t//n80SPNpRoDCD+xMetiZN7Lfi6WF7SsV
7VjutstpNrgr4AduGcbx4MfmFI4ohQMnnQ3w1OOj1qOv0kf9gj+x2uppZ+zZ2JfzjLTbMrqzZy9f
VUd+HIkV2QGFzC0k76L0DPwIi+i+qt61dcwphGfsTS35Dr1DSmdcoz+zjcZHrABdQ754s+CtoL7G
nW+Nw3QwE+Hbq2mRG08AOvaewjdq42XNlpbJtft56/F3FoEutI+R2MXQoks+yeT7jZdSAkWah3Eh
GyhWm1oQntnOxlG51cXCt3TUjfbsJfKhE7N3N2DK29omjYPlpc0RXXjgmdnw0DjjuU/BKdGqQM9I
CANUxKCDBl/nM8bqa8yqSZPGZcyFdhmVDpWF0oKN2K7DVPnQARUbS7bja03cb2NIZxdfV5OZhiSR
jqJKxmFTjoe1U75j1og1GL1uGpQrm7hPB3ZzVrZrJamspSCsY12G8ZhZ3dEpyJGWNi82diMiHFem
6loayUAzF1KbolyFEKRpDfE67cl73rey+MTwxHB+6Zy9iRUaItmKZeQ0l5nHnsU9N0rfzzUxyoV2
EHZLLd7rX+bw2/QKjbktAAhtbSm1k+ghX+tbeDkpe9jf4l2VTDZr8eZV0/UYoSSS3FpGxi6niNiM
Y9s+RMwmKDdfoVRNhy7pXmfh8iUo9bdOP2PCs4dP2VMNxMldpfd7ve3d17LQq8ug8yn2BobTVZw+
VvNDW8V2KLNYO5uah7qzBt+22I/YWjkUhq9ysXiSGXuVTNQYZhd5GC8GFWa2XmxTC50S5eRQOA+2
sZLrWiBD0MYi2oJ5esew/uNkiU/8AkeYx/I0E/SVnfglXM7adkrfDAEaW2jfWu+8Tsz8MB7llyXX
fnmauF+9Jt8ndgwYrbafLOqdGyvBxtvHdottGlOZrddOButM7U+r1JEtFgmpeQ/IR4VFHvGQK5Ol
UYu41VxuEUGOCDSOXKjYOp6QI5vOdutaZZiohNs13oOWTkMPDf4mieOv2GpDzM6Gb3WluHkOc596
5dkrmrPu9XiUkCNvhpoDk3D0g2wUgmKEKOk6jdvlvYFdtiK5GntxoOrOYtH51lxZgcXwvq9QBBFr
qm3rqv+yyRHAikIgdIUAsbq527JoauHc3dY7dCvkbBa+zdvQWfDB+DGetNaaw1HTD4JkRtQZ7kOW
zI+otCeiB2EgIW1YuuuMJlfc3hhn3bq9BUUMTpvk7m0r8hdMnqBCv3bMuftsuF+shJnuWsNlM8t3
euRfvZi5hubpLe4nPm9r/TvJJpfNJa1HUl2NdNCvztMMMSxzUBVkAnm2U8lo18GhhIlDe7WE+LoR
ixnCZ3Q5hRRy885MMKI6hk66BsFoETiayKKPHs3RILpikCHGGuIFCEe0yA+ThL4Hy7haW2viVGSy
dO7MFqEpkQHkLconTy3HvNfrnWbUX1VmXF0QBv5S6vphYu1HoAPfVW6d43i+t2KPvZaRQZPKD1Xe
ffA2NUgQkTo1iRMsqQ2o3p72QOWeKkEaupt6fYAMHG1NR1g4bmyNwSWKivm2ZatG4p/S25SMYZXs
XKh3mFe2tUf6TkLkXKVc30sg7GXK3JkTLJPGJBW0sDmGE60+2gMC3bZjrwGXBBXYTNT9kCzbgebb
F+l9ldoTE1HjtecJNAc73fQWpJOorhZmmishKMVPl4P7iXoCAuQAEsjW5yNudXhcqFWS/HPk+2c5
kQWoE+oteLZrjMay1p6l50u3Z749FgcpCcKUpmnyBOff3tI1+yYCc4KV+FLzwUSjbpIhac5+ckxS
Nv9FC8upLfmGcLRcq4nXA0V92ZBDCS2H58VPCuXumil+9Ky7BWnqoysGg9ys4syLmzbG0GEjbMb6
ki/xaz4xsaUY3hqS0CbGLjwIS9TeIY1CUJedx0x376eVtU5vtqRT3OhJsiVfo2nmA+ZtukS3tW9x
DoG55s4TH4rNLDVMnaPLI1ihzcMpemawkuaat9M4td21kztrgH3V8WKuvYYAe3kDltjswH7bJ8hF
STgoxr/k5uLQ19uDIG/vPiMDpCvyMy7wHSAD4zcIhE0ve2eLgQrg0Luq3CtmRY729kXVj122BpXz
0UBP0livRQtQsvHD6Z5Ikn0cOEs1cFPMglu3YR6dB/Hy1UVfBt/1SkZTL31J/695f3BhM2YNXG+8
z8jDMqJjXjq+Iklm4v0Q7p+oe5Si2U71zwxwOi+HnRf94Gk9JvwwpFcfZjI98Bse+zgLgVudnN7F
tpAfS2MIJEK6loyyh6Hm/i/csOeFjxEblBqlaIi8wEGZXSzPqra2unMpXRF4KPwn07xa6D7SD9Nq
A5vuEpVREMXmp3vzot9U3jlNktW89DGajky7k7Z+78zma+ywdlACXF1l/zKWW5RE/q2J7hjL8d1B
RbAyjc/G5HeVYTeM7kdVX2MisdMZ1xViXoLKnhxcfMrufsB4lh0YgF96fU7ZhHjWazeexsZlVSFe
Gxf62cR2vajieyMXpAKzB2+2EXEuI6HRRYbsGUWyYEkm3+oh3udDFKKBOMAlPOtLTjxWvJlbueWb
1AiWHrRNP4JTit9dhDBkoTBqJNRDaKEnf6a0vY+LgaYLJ6pu7EmwOTIHOOK5uaiElae2K6f6cjNR
WOwyUoz3fF7Id/SwNqA6crQAXcIdoRTFnD1U/Xvlfq+EkJsDmuSOgf+amsQuMjI0nOgp7xgAK/CJ
UsYHppH3OCJxQpKd9lTMFP2tfVta20wMMajpKt0PC8wlw2bmlzmfSqoTZ495nErtrkrwh0SSImLQ
ypv4az8TqZcQTMiy1HiITPYX7S0uCMjRb1EQ4FtYWLrBGWpnwhcJPQuWNQpXIa7KNL6dliNj8cSO
ksV3xHhqOh3PX/kVIfzW1LtNCdVQuZnJxbHqy9wYWFduO5MyLNBdlHymOye0B/7RsT7nCqGzCfwA
NdV2YZ3sD3r1HmvF11Qt92LSt9OtLKFVNkEBALw6yqU4Z6TZlAYfrBHNa+o8YNh+iLtlb/YJUYUp
AqTU2uNIlCxKOXHYBZ6QDw0U6+sECmDA9oEkwI/wdOux96DaBvL5igobUhWYuOnQR9zSMj7OiPbV
Ul+Z0pKAhAu7XO77KPnUveVFgoFj4IGhwIYf0nWXxGp50Cj3TOZgKTISMiTYFMYH4LjbxtLeNK//
Y5QIRvHLipzpJ2LJm7qla/deawUOCiyTXKRsyKCXaehW2XHk1r7vOWOGUW09BKx1px2qsfJVRH+L
NUGrAaYcmd+elASLMsSHyk4phlnZDjmYYirgcnRfBQAEUpVyv7Pts+qs93z5lVWR3xYFqFDWi8L3
IuM56qaTTk5ktWgf+VwyFHQvJPs90oO+k3kDqyRKjJ2eZGfkjlDCa9Iax2DWtFOF0tqRRWgseMyh
xOaZc7QEVeSoxjtQns1WVvusqb/UzNZANUQiLaWxlX36/i9Ovn/45f4SFPtXHpaLO45gABuIji0F
eGjn9u//BXRUF5m5NJW1+mylAOdnL3GC46aNEGvVJNrn6YeyePMZ/XqRxLU2XETj5tvO44nXl/Tv
EKn/l8cSBwd//U+e0V/IR/83PtLup777Kn/6//lb3b6bX3XDxB5xMWbCf3x3/pf6+ss/BARoqeVh
+OmWx59+KNR/+xBv/+X/9V/+289//S7PS/PzH//+qx6AHPG7xWld/aubksrvX9632+//j6+7vYD/
+Pen9Kfrvv7t/FNXP//ry/5uwtQM/W9k3+ikA7iOq0vSCf7bhakZ4m+CcAZoDLojLWlY/0QieX/z
+J+DS9O0sGu7//RhOn9jnmvz+9hkWHiCYIf/jw8Tw85ffZiAb3S+MWlZpm1bjv2/YjdclzKCmmHH
w5Z+dDIzf3sgMWk9a6S6YiZlMy9Kl9vdK0LWQClxn6J5j1vcA5Fb2xDmEoRo1shWtefyI6yGNoem
xiGRnmxJlE2dO7EstdZDR+qt0khou6lpk/FGCWSWExcdA+R2Yhlggu+I0RJvxyIGHFPgzjDFiIBa
wbi2E9T1twVoXJdgakpWIUVbvhm1Z++tevzyXJ0rOkL8WXJ36jUHmjG0u1li4ynnxKJtsV+GCeqn
IfuHOEsf9MFkUT9a0l/R4lDr6CejHahDMxNjJY42PLIsclooAj232WAdsBPYwazX5tuo6xEmcplB
djLh/BG0qpfog03ttbNzzmy3LNOQaEvwzThU2H+l3UKXKsHRt56ZXJWtGXsXSBGIDLvxvmKRZuj0
/5O682iO3FjT9X+ZPU4ASNjFbMqiiix60+wNotlNwnuPXz8PWvdckWDdqmmd1Y1QhELqkLIykeYz
r/FV7UqPzLK5ka1cex8zFBN0JYEuJxMhZ4ntT9qY+fOg12hEe3ZAsWqoX2QZ4el6tAiugAo1AYBw
wwUz5tf2xkRu+loJB/WnqdEVyBFBhC9SVLZPIQUZnG0a9ojENF4sK8vSrLKHwejRwtXq8bUAUe0t
PKseKKnLo4S9RY8vXGIUF0lsw6vH0FtdlK6UPWhFT4PQxqoI3e+Bx6gLWirSFtUJDFk7+9ob6xg2
og1IUVal2l50aAisM69TVnUDvSsNoMlTr8MGbAE3Es4ixEyPcAa49Dqgp/SLPJXGMWRab4LegfKr
vPjOEAPIxURp1R3iJ8lOQ7lyXURNfaN7JAsAqtRnM9HEfUfdc6eagf6CRD55binVyl2IvM4TYdF4
kOQuP+gNWtiBmxY7vLHNN84O0nwFXAt0aJJ1QYbmgHDRsC8FuU65TPZJQTwTScs2uCbFl5GMIfhF
2+o59XPzokp59mozaR+4gZADLaxwoBNaeXdDjDhvnE9NkgLrNkvSx8dER/WqLKxuH0qBvgFTiJ2l
Rh98EZiS9ly4hDuaiH+CFE42Gsq+VJssOWgB73biNYrl9q3OqNInlZT/Uoq2FEulBGsXIGSyGaDI
ACmNzQ5aSqx6aHU3sgoFNnUFnCcIRq1ptpveSsyLpiCgzIwsuYnlBl++yLgUZFnD1LgrrsvR4sHv
sQSWXb24RQFD/zl2ghoyHamtAq8Yvpw0DhsdksI+jnO0wlo08Xl22a4Y2CL5HgV0LGUPR7Og++XH
hXcZAz9AzynvLjHBEhDYPPXa8M38WRtovZuBqa8w9OkPFapqcIfpYU6MVOuG4g+tNTTczfe8SYs3
dDJI1XzYx4bVdKtRGfG71nPvdSRhg7VA5t6W0Ph6o7V/IdTYFaumjJRNVqfAXEq1vEDEzLuNMl3z
F90AfjyEsbkGM6rTRCph6al6uxVGAwElDB7Q2H+h+oJAiBrfRUiorVWzbS8zu8sdz6hARKMKArwz
VMVFMZbtQziY2Z2f0xEmzwwzVThVFMK2irNUo35rFEG/iDQluEXw+pdW+CPSpG1j3I5alonD6HfS
GhdUlELqsIj5Im3PNrBSkzgokc0tsiTRs09lm5LiaML1oeh5E6RW/5oJuYAc2VPd5G5vQZCXIyWu
FjWMXDGS+8LuwIbYY/tO+0XeN5FMrh9mMJpFnYq912DPiOB9cZnQMHtOk1q7tdKuxIk9VQ1HgMNf
BVKP+I+sFvvMygdq9FJ3g2ooiMi0BWkC7AJBMkPJbipiQ8hQPWKUtl6F3HFjYUJ+5KKDEKW+FmkT
Xgg7SdepEMEmCHptK1LE1P0cW6jOFe5OdC3atqYs+ytf0hAzHYVyXST8a0rArv0a21VDWq56nOJQ
UddhHNTXwkpCqGxSiSCAam66rPBuTBNpa6gW+AvSr/OTPfsEzXivtfMHEP4QFRQs1+FlWRAvVKvA
4z0fjXBfGIl2B8ozNSFWx+iaEFsSubqjd1VapdFvfRHrt7Wq8RIFIrXg/1g+cNuyzLt2DY4AcnRA
8eCm1y351aOnfeCQIVAW5vGPIstRcup4lFdy3kY0kIiELoKgNFderQQXapz6OKbLtH3olue7wi2r
XR6H73TU4Vtr/S16qns6IY4EQCDFVTCh1WnI/XVbda9+m150SrfPg/sMz4EEcgxQIDDL8Tsdj4Xf
HxogdGGWX+ijMTEll2n2bAMlzCC5tiomAw09MYwOFsSnbwb2hwMlXTCbTyUKhS5gg6p4QSds1SG/
hyAQWwQQuGgy8KzU90tF/KCbXWMN8+yBzXURBMyQTR7SEPQTIlJVFTp2QBtHJyMOAn0V8nZaebvE
KOuyHrtJo3zZVcVKtcUK4bd9Cl0ffZgF/DcYD/ws5bsLKCUH9xfqCCIi197o6j6BnxbxsfX42Z3U
HgK6lwQlI8oMJYkz0dYyplQQxhhEVlCdRyRiYDqjFLBBBgqybgvGPtpF42MUuOuiHZelh68GlYTO
e5t6yxl4zg4V5FyyLm3k7RMt3xAXrdTUdFwcmNKkh7L9GJYZVm1C/OKq2MXIW0sAW2tIh1kMj9oL
t4LiaDh16YPQiRV54eGlOzTvkYzYqfpgjTU8y3CvKPnPFqY+wgK38NvyRUXaGGo/GhP4ED43ERhX
uhzXVUgUF74KdbigpYNG2U0AmLuiN1SBcddMpNfEOpGkg1cYG8MAOuzT96WRsCsmXWOpGsyNafOS
jb25SyjEjVlzbZSxspB5UiwLhR/dvKQW9C5h3JGSy5keFG2+fwkaegRyVxb1FfM5pHG1axAJb1Oo
P5PokEroBCb+vcFThcSRsGoVNTICNiKzndYNitdeyoJVoGKnbBd5eLDzRP2ZRjYaFsRRQGvL5EaH
RorKf+Aaly0eM1vq7yDmcqyIXXPciIr+S1c5SYwjRqvtuDWpYXf5BvWDGyhqBWwebeLEK/hnGO5S
mKqD7g5MMUQ30sEmqAUO5qkKsiQmHDHJKdH5o8QZO8kAvVzceVW5TqX0tmdnohtILd/7UZo/cq1a
AUfENzflbQAADgrzfrojFCqeKZQJv9Kdjn1IIUXPjCsfew4D0g8of0pkxWOTQDUBN6cHxlPbVE9W
jeNLkVi0K7OcEq13R7NRWyXgAlTiIql+S9tu1QGZjThMshsASYhXamLvB8skXX1P+xgyPjpg5m0H
r7ewylVpPUMTgJKQLDwk0UVIcNDkezSYNob04FGgTKAvk94suMvXilvg8Sutw8Tc1C3ZOQzwUWtv
8FDAzjPPfknWjZYY8KTkQ6GJO81PNlKKGRcidWWxGMGL4SGDJ0xmXyrZlYuqk9JgW5jwAKB4GfCh
WvcOLCLH8s4CCykrMClYIcSkNintFLUrYT0G5UUp0Bm34D3ROt/pFe2hTN3nym2bxc9IvKGWEVJS
ii4bPD6MiJI+JgYJSqo0Nh9ba+Aguiu/zJ8KXVqG3qXaAJQSuxz8ixbWFXguEJlF/xqNsDyAVARo
rlRWeyiN5NZDgiYXJUyAZz/St5agXCMjy9KBEgVm6knaTe09tVqwaMR9pBzw/B0gYfjUyToF7RHB
DPUXSVTbKG8e3MC+MF3cZ0lTWiP8hgzhVoaZ41Mqp+y0FklBsCFtIg2EvUmXlNyq16RVXD/4NkU0
L1mlIw53auQAqHqWM2ovNqrWPPDcCDct6LYcMQEpiO8Dg9mUoQEFk9xM6p+EgtCDkT8Bf7uyBmXT
hhV1YBDmqftNqPZTZmdruP+XJoTfrkkwYYntCyBfAbgwKOFgqWAvSJDNUSTV1jV91quWftivwE2Q
pu2WbNqOUrEQCf5D1mNV9DiFFPJCVDrlNjguVqJ9Rz+lvNDA6CBAiXqD3vu101sR8Mrcx740V775
XqNe6XT+CgtJrYznkP5KZi3iCgzfqNTGmsSeU9HZN6Na6QPsDft+RDVrowLNXWame2PGNP4g6gIB
70PzmpaAfkATDF03u7gdR2VCJMM5qmwwTmHi505gl9ZF2xX1XkboEVZo+9Abnc0hIXAOyGcWHHRM
55ViC0OEa6dMAGKqgCIp7NyrhULlUkHFX63Z9yScCWl08D23lSsrzpzaHA7CauvN2ENWKrpQ3QId
hu1fOClgMWG7Jbz89kHpogc5QiReGX5aruFvxhAWgsBgBlWUpRLTkvYRs9AcS/b2NYkAGrKQKSRH
ByBDdLBslDsJ5VOb9NdEPpHdHgN/mTDrfnkjMvnGtgPpXpUHiPsm1iZ6XC9bjSZwWjqd8IZvthYj
fTRogX8HWQfYxYjzegNo4V4fYonaZU3bk/2ImQ7XUKonKcepz5bgAHEK8V1eOIWfHY/1skx1OP40
PVG40dFNTd8VMTybkfGjtYsfnS69x2Ok77mi33S9YdmaDhPktuC4dSU2XQjJvuo1WTAlaUDuPq1E
Q2/vuHTR6EvE9YBddJ6MV1rfQDgfs+eOs4QMTg4SG4oS6ngrxaRlNUne15NnVASdvQMCGmghqhwA
rTj2xBmJe1UDkG7G6NFDLJlCgk5PSn+oUXuixvhEgklam0JMwTxPojYCm3xLz57ALdvaueYkaF+K
UAcQdz3+NgwvDxqCTtWQXbhoOLqTmkKu7WL5tXcx1fDSTey90Ftc45uyC338a8XYPuSSHjtq3v2M
qMBKLhY9sMgQSsQCxoTbgbjvrsEwdWmiEaVT1yCPlGCoT0lC6eOLQpk7y7E/dLunMu6g9EG8kCAm
dsZGln72bbNrSwg7NROzv8GUqiHs8ADoAH6ibly6JTzXBpilDvABeExMptBj/xuUxh2F2G6p9/1D
Omh4n7T+ZWzT+a4SOYRJBWN87A+5Gm3lOHlQR3MniWhYZCPgbgnHxPa9y4uLOLCho/T2Y6JOIkQ1
1je59oM0F47L3aj7t5RSNnXQgNoeL5XBiEmMmyezpPHXR98U2dj1ZTM1C2ukVoZmG7jFMpL4mT1E
LtJDv4KMAEVZrvXLtFHvfM04iOK5tNH3Kb8N4NmWWZvfV1JWUOtl9UApDlroFCH8kDoCA5FpXNoV
ehhBbb6NujWVEuhsNA26XbnGTQdnratHeeFzUBa0k35Ber+JQ/lxGIsfiKamC1SIfog0xLOBrnIj
tSq24NJN5pfPXt5syxqoo5pdaqrEBejfuq688bwXjWiz6ccVIKhlBqMbZxfCAeVSNpsnqCneAc2y
NRq2iCvif+mFwLzcWIj92AJvhyNq3NYo4N77GiX6Cr6Oo3smSVpuIgcEclv13HZXYRz2LfR48gls
aaTuLFkPMnQE/BKoN7tTS2+DIOzlTZ9GarJHexOtiQImvEj0cIOIC0RXEirNuv1QQT1W+aa0CUpw
8LJ09+u//2uqR9powlm4mgiAHLo+1Ss/VL6NTGlTDVMSfdGuxhX+cpkTd2943e/adX6HkAAghDFf
qGdMDD47C3wddlZwp9yX5KIOHc0PX8MJBK/GtlQQQRs/46QJHxuAv9KiRExxe3rCn30ovg48rceH
+ZJf1q7EvouCWEY2uqk3ld0a2xBioRN0AOjOeFBME/myvoYqKB6rQlBM/jyeNXqtJ2WRA0LmsqZ5
0Q/u99MzOvYFwQggLGjxNz7m5xEoRQUm3UMnk407o+j2pdmAJQzOfLBzo8ysIDSzBVztpY6WXCCW
AzDlQqZWeHomx76NTgnItiwZvLY1WyuXevmYQe2SjbRcu/bwIBFBIpGWOyNuS6fHUo4PhraybGpY
acwFEUNqlGRKkQM7Yo1d36qH1Va2m/EOMZI7xHig3+QJyINLlFjHm9ODnxt7Oh0fNmFoa0HaaVA6
S/x8KHvlIAbzmgqS9Fcn6S/ziCPH++hXY+/9e5IzY84AbV2aCOw+jRxMcf16C+1DcqzA+kcXCZoP
/x5Kndkhl70rJSVRcf6zFjhxrbSlcKJDfBEj4VNuSK+dwUE/7Zzr7JmlnJ8vkOVwEUTkIE6Mxdyt
HRCQwZcVZXlmw5xZSnXm7KL3QdSGdeQkhf69p8GFkgaRvVdZ4swpmJQ45zeGDj4Rew6uZnN+I/t5
hLZvFjuu+gCqDPq19mxnxITWcC2N4Zn7/9j19HGw2T1ctq6dpUUMIjx5MnQvWXsC9Mfp3X505T5M
aPrzD7sduwCsSPzYiawYzDdSAG2A/2GPKfF/Ns60VT6Mo/OmpCQejoLAI4AqBBEOZnvO9fvognER
YWcicPQwZnfUaJZixOuW+uuivqRffN9jp7Zul/iiGYtyke4ROvHO7IhzY862Ht0yavBD7PR696qo
wb0tG2du93MjzKIAoCSNidmG48GgzMVOZO+nP83RU/ph1WbbLBlrv1dYNcmPLoJsXHic1lrBiTX6
Jzfrh4Fmey0wKhoELYF8ZccAqusbgLAR3ty5ghfgPzo8Js+6rFmGYtgzTV2aHBo4U6jIXUyerPVX
Yyzf//nCGYpAsklBOliZGuQf93SnKpnb5pkTyfk+992bRNjvgAx3AX6jp0c6dkoN1RSyQY9cZ3t/
HknFYVxWiP7UKL/SqRsuB/T6IXvkZ77Q0XFA9SrCttio1uxJyohyC+Ax1PIkHYWSuNoONZktkNfw
+vSMjm1q4++R7NmLZEW6FtHFcZqwuMyUEpH++vn0CEfnoiky8qYGluL6bAMMWeDpapE7Qw95Rfd1
aWVUGVIHoABPD3R0KqZCr99UTU0Ys0Ub/NT3eOEcg8Ifiaf5MHjF4c+HMC3LtFG54e/z4KvJE6WQ
6hz4gHVJGRAkvgSo9PQYx9br4xizi4xKZ8yeyJ2+DlBHkG9HpKhMCC7/2SizMxMV1EAw7HOohJig
E8imYgCM2FCfQQ0du9Q+zmZ2qUmhF+RdA/Dfq57rrLwTUotIdHOvUUc+PaOjI9kqEqbodJuqNvv8
+H8ZoswKJ0nHVzPtn00BuDUU8bs7Ra2nxzr6jf4eS5+dGu6htMMCwQmG/B3lN+AljbIs8Io585WO
bWk87BTgVpgegL/6fN+MNTp4pZ86ZdHeBePwZnW5e2YqZ4aYTwUMnOoOZgKTdKIiA1PfpZ7fnTk3
x9brwzz0WUDgojwqa0nqjPS8usb9Lrx2JzXpr9Nf5dxUZicnMibSaw/bJDegYKEpujBFuz09xrmZ
zM5NoAhcq/TEAYzwAkjqMpXqn4AJNqdHOToTtAANPr0CDGt2Z1YpZCHVywhvjYPpZjtDKfanRzg6
DwuMlYy9hvKlpIHjUgEmJXOGIXWwo4aFrNLhsfP4zPn//VPnkTrQMFMjXZUNzPQ+b+G48fomsVMY
Z1d9ZqxzJx1v5eSQg7VIg1sY4UsbgL+aV4uOJK8wFdoHiPYV1a1FVdDsz3y/oyntx98zSyu1HA1T
dGedat1i4Lbw5O9WupUsR7UuUnwvzeWwGegkYXwZbc7VVcS0O04txuw8U2xz+4QdKo9Vctsj0kuD
sAjuNVe8QUG3FkgWWTCde1U2YdxEqKJNZlHFoq1TqB5dRacJCoOAgtmlfTbSEB6T10JBumLB0zQY
aE74ETL3aBncgdSn8A0tUKwLmba+6XnhQ9vq6WNJimqhAxBD9WyQXyoKTYuu6FK1xjv9J1PemkNt
YGiZiGqPUoV+Zu9NS/xpFRQFQVrSYF5SGZDfbEuICGsRAAMOPPhN1VMq5B9hf5TrRANMG/Uuxjn9
6vR+V6bDPx9U13BypcwEfPXLVeoaURJasqNHRNdDfNfK8SI06lXvaZsK0XCEgJa2HV8Ia9hiprSM
R/nc1ptuuS8/wQBCaYGeFfhf8Ocfcq/YqqTQxj4vtHaj/WB1JpwjddVaKGVARDUaoO549SALUCDB
enr6X447S66bAn6YYsuKNTd5TVNXlwcXAT5Y5Bd6anXgGyL72TOU5PH0SF+e4d8jcc5lEMKyYs8u
SDHSfNML1YH7t/W6a1x8lnVN7+VcEvM7qv+ymjZEPZBXcB1/n7UPq2lpld5lGuXkdWQs2l2wt5fQ
TLchBJiNtT49qa+32DQr24QhyX0pM6/Pn66VtdEefaw9NuY3fIPKhxqo2i90mhxz2a5xmsBMx8Of
11ud9eedYomv8/x76NmrNuayKbBadAJlCJdg89d0XKGkeA9Klq3GYSK0TQJSACB03zk97WlDzoYm
zbFI5NmvvN/TrvqwxJiKVu1Ixb4HhLI2Ivel8LmM4Cc2SxCdjx6lwXML/eXlUxS6ARaFA1TlhTXP
fArYarLHV7VAZSF1siwQWsofmgp0hHwvMMrWl0P+lBblImx/SeMuUMYzx/TIBjZM8kiCbJ0Qb35K
XSQwmtQSzggatMIRA1KZfmHFf35MQFlzC+BRbMgA6j8vbdnnA0BS3dHtcNhZdoImhVSFz2GGLTTK
JH19JgLDC2f2Lelh2CBuLYFlji7PbwARdUOGmAXHxd2iOF+UV2W7jG/SDZKKPINoAd11h/jevxe0
mw6legX4Od7Ya7QNl92OFxyB9oW0Cpent5hy7ndNn+PDHksFGiHouDv1Sl6KCseW/Jv45jnKgpTk
QC/qEYvNWnuAdrI4F/p+vUJmazK7kHWMUmsQIr/L25Z5MR3ngOOMRyGCh/pjcNbhezownw7UNKCg
em+aAvySmA3Y5nWNcyJ+q6X04poWAqU+bb5S7cSZAPLcQNOqf1hVtxoAwrekXWrUwBxu7jocMwek
YM58vuPjUEsSJr0Ic3JQ/jhOD0gVgHHuZGHyoA0yViMQ4NPszD10ZBTOCIfSgBtINWS2bKlulih/
F45bvxpwiMzXtns5vQ2/XDvYhNNSQaiJwESlsfJ5HopLCuYxgo414t4I7RyucwOJ7fQox+ahcNg1
VZM1DG1mq+XaCYSYHAu9ON57SvVqCRffHGP9n40yO1EhktwuFmeOX/aOPaLyZlrPiZn/ebqNZ7au
w3Glmz9xPj59+bRsAQ2X8DPdukbWK2wihAt5odwBDRksdOPiTAT35V7mE1HkswRBhc76zWJnqqOa
nMc1/aASdczi1k/AruTaTW50j/9gAS1G4MXT1S93cyK3+gjlEXHQ1EftK0GxoPOtNyOQpD/9VLx2
FrWx6a3DaHme5yEeEmtGDrc2abPN0EovUlNWKx3K6ukZfb3pZgPN7gNot3mo1YYjb62tucm2abbq
bxF4W6LS6IBRlc/UypUvB4oajK3JUz2U8qIwZ0fWE6orxZ3B1QqE9y66wPBlg57PykIdfoHS36r4
0/2oKJbMmbJMisw6itSf96OSYCXhp64jtPYlb/AYKdEZ01HZXRiyf3t6Ob9sxdlYs5DMB84/op8K
B+57Od6b9XupgoKprT+9LhiGcjZlU7Y+qfpsx/NvemnQbKdK3rBDQrcfeRvEPE7P5VhoyygWtxIM
P12ZB3lBXTdF2LqOVyzlZX9Z/ypu45W0RnwvWPjJSuyhATj1AYxTf+bSPbZJPg09u6lUxUa8rXQd
C92I/bhTLqIt/XI42agv7DEJXQF8/XVmuke+na1qBmkQrQKTvz7vk8bo/bARfLsMPOKiuKKUcwj2
2k27b751K3Of3WjP8Zt15p08kn5CuFMgyNGzpDQ9T4vGzsA3VaeScys1SySb401yQF7nCT3Y2pGd
6sxpUKa98SnSUD6PN53PDwFAgBM7TOlsh4nhg/8LlLpwwo38goGWD+3L3pr7dG3vQN6gm3qFKYR5
5raerv8v4+uGoOKjEnDKs70bF3jh1Wq+CyC/5cXEAn6wENI4/TGnScwHEdSVDNiHpvWltqRPugNl
XO8qUMKY3i467/L0AEfuTVXWFN4Bej5T5jd75XryPmNsy515b2wBdjvSMr6oVhRe1uVWWuln5nN2
uNmBqOKWhIThpltTW07tpUX0HRW1FZinbdmtqz8NrNglukwObRiabpPwfN4lqtcMZY+NuatVLti0
EG4Qysz9yziG5rkTII58LJ4DWxg654Ac5PNYhdkPuGTku/6nd4fk6aO3dzdhsurX7RaYGbvw9Kc7
tjc+DjdbSk3RWyXy8p2JbfUlgEuYFFLtPp0e5Otlwvp9mNPsMkkzw6gD5mQ2FUKQSfGq6tV1D1ps
0XX28+mxjp0oE11CnbiRkscc8pBkbhai1r3rUcHqhhtX+uGhl396jGPz4f00ieRVEv45UIQwpS1I
UnaNjAuHkS4aE6k9f19of9zkYuN9HGj2gha6jSiCVu0MFUVvRLrwTUm0MynvkZeNQVRTtjXCU/Gl
6CUDjB3qot61Gzx61say9Bc0a5fJ1t1Uq2EFCn4ffwcbfG6nH13FD+NOf/7x7sXY25hW0T0UV9Jz
dIvqUfJYOj+Ty1FaD7v4Fj8eYof16W/3++PMb0OLopuQyZMUNvjnYWWpNeis9jt5610lxsJ6Hy/L
FzBbi2ip3WOZuZQ3+R2Aa/dbeCE71lXwevoHfN2gOhUNglibus0Us3weP+hT1avCDtkUufleNMgV
NZ5mX2Ms9efFE0biRuY5FfSUtdmxcyls29HY7XB9d5JoiOBHdNdwWV+UrDy3iY7MirRQ0QwKQsoU
zn6elaqZBu6sPU9luJzwn/Jaz1feGlHGVbeS0XYhTNF3p1fy6waCXQcFD5CBZYCOna7SDxtocHmO
CgRs9aTBkMR1f1pD96p31Q1Sqe2ZI390fkAzNJU6FKXN2fxSt0cBDVGgehAoW4cbo/Q3GJts/smM
/h5ldt5bTUG7Iuh3vqSYK047Kuh4AraJlSAI5p85gEenxOpxjVFl/xJ7oLoUl9nY71okq3rJvW51
41LWx6fTUzo6ygTRQJxwwmlMf/7hI42446RxO+xGmDxq+OZj2CCF8ZmpHLnDqL9aaCBOxRWKhbNR
4gA5VckQHOrgB85i1VWGV559Fz9Xm5R0YK9dlt/Tg3UlnflgX59Pip+6ZpBLmab25TDnvagTHWV1
Xy7v7BFIv1Ra/Z9vPcaweM9YQQqts2Oc1SVJ1GjthKT1CBuItEawB3LHixsZw1/n+I/kQv53WiDX
+Vt6X5dvb/XhR/7/gSCIwVn6fzuyr8LgNWvq4KMWyPRf/CUFool/cc38rQMiqAv85ceuKf8CzEYR
nl4pHwkMwv/1Y1fUf1HsQwtEaFOMIPPZKobw//u/EBaxFR5bnNqR3qaz90eG7Ko6vRh/v2j8r+kQ
2ty8+EhMgJv5BuGHdciSG8jm4pS1LSSrddqCjtKWNiZEQB/pOsXsZMQAYqxq0IYYF7mvkOOUsRfu
PATf25WttfWNYfXST08Jw4tglC1HV4bvehfeqiEaSBEnD6WuCM6FjDzldz0M3XTTUWVAb9+HQolw
g4ygGRbNvQnhr8SWrs8q74AUmLZhCT0bglpsrzVt0qkfdSRz06avUJZTm50GjT5wxrFvtoo5ariA
dpSx6hgNT1fxNq4lkpumksubDrrMN9bhOcoG+yotq/yu9iE0x2o5LrqJhI0Vi/8KCg6buA6VRVrH
un6tlDIGsIGonDpD96MPJQ3SIIx3o/ReqqpERqkaRHNFTpquykZLr/PQLZ5MCQKTbH7LJ9vGFMlo
pIMxY1Mr1C1lhBjCZawAa2n8VodY1+teux2LkBQ9vO0bSDL2QNk8boTs1K2JYnPXVI+jElWPfWBi
rBHWAwZIrlcg4Rv2h1ZXaYwZOUxqfKXQnDTVFJ1DfHggreA9GgEcWNipZO9cK7SfhIXSxIWOjvoq
kqXKwagHXQK3bNZeVdd3tjWgwSLjkOza4MMxnfUPlovuU4jP4ALfjOpaapNAX3Slq99T7I3wvlST
9rZJy+KbP5b1bWEFONlQm0CTq+oUTH7cBhq2kpeUMVvYgddWpZndCtLb+H2wawUzPSPRHzsV2VxU
o3R5ZYEEg44L5xIlUgMlyyix39FBCzf8l3ydtDftErg14HJM+TAtlBZd0rpPuqKwup6eqq/4cWuY
yWaS7V8qIdKba7PLBv+y9+IY768o2qCQ18DhK7FtxkIY6XdfsdZDF/m3odFHOfhQcMvuRqvrHN3Q
ssDvqw2N8DFBTAPNY37HXWMEvA+aHtxbnmhvVNPLD0GIIzEuOe4AhDFCfG1lo/m2zHvLX1EmKrZZ
3fp0xlHWiXD829RIf2Ew6qXFDw8ezqs0ZuZDapX5e2cJfV9MPhlm1uy8BEdPY0DW2zMbR+8xxhJo
dkFPcofHQG70n0hAeKtk9AN/jdMYPvfCDd2DZLojvlEQzRHN0NA0Ay6kWo5ZoH64LeWwAiAyjm2H
2rpZhE6Lp6g1LbvymEk5PupwVXrkmCu8xZZ5ToFRz7Qk3slhX7LZoFbjJlpHINwWmlpVj5naq9DD
09HwoWL5XXqRKaHxUJaIgY6WHTgDqTIeUV5jw29NIBatESWNXhADw7U1yTNPgiPVoj+ZSMLeAcXw
8icFTnvWmOk+xobiLc20rL/y0iT9o7SWjEwHDsr1S51TwGaZt/EsbYQPaeooosreN6P+zbt+/PBA
3Px1v34U+voc2Px7CA24mQnO9UupKjUrIeO8Tv3NReCvPSQZ/gbNubjzc4z7dZQpAPkQPuHOi3HW
xD6zK/9STsc3eNz4YseXdX2OlTArhv2fsYBTYdYCtIVd/3ksKzPjyMKkdmEhvryEJeZdKE76HIeO
couo+0Knc988Y3yykVbmg3cmcZ9Vdb4OPwt++zhKJNvr1AVeBGukq9foOSXLemFug18odO9Ryzv9
Badq/sd3c9okcEzQ4yJL0ulpfZ6vGeNIbgYMaFucPXLNiI6M8mxYe6W215C6Tw/3e9OdGm8WpLqd
7UNr5FvWm3xnLKsDihDLN+kKorN9h1z3wV7Wa/R3lvVBvtBv5IvmFQnvX2dqnl/Chfm0py33YUu5
nqsRqPfqYqIreRf+ywAkxGlvxEWyBc4UHfCPdNCsWMVOvi0cRI0vMGXRF/4t5uEX/4ve9pSnnVqX
WYAr4fNpl8BP2XfBXfc9XCXLfO3dNJt+XS/DffZ6+jvM6ul/bTSbMEmdOHRfITE4aAGrMJBvmprp
8hpXYl5YFp9iAHs8u+8c+9eZIacpzKY4lUan5MQAHSNmSX+TWHZoFgX30VrZVItsXwxbnJ0PrcPz
qC2MBS4wW5jervrors+MfeQK+Ti2NkPhVpSwSpExtro1tiUZersCOOAkWM4sqo3YY9V8GBz/XEXg
2JQpwhEBU3JGRWGWnWPPZsgJldqFtkUWNLvCaI4abftKv8kFgCTWaGni4Ymh71n8wLEZfxx6drDx
2AXQTEmEpBmetBcjWOKL0cDPBNGLGuLz3eklVo8MaECzJQMgOhfGHKZCuygIKLFxkzQLfzdshyVi
4gf8GNZQ/24gYa+sXb3olyGffoVO8/IROOmueMFK+EwmPE1tttFAw6rUfRTTlL+g+6Op0I8Wi7ow
sfhRlNSJjTMjHL+n9Wm2pB0qOczn+6PM27y0vOnDHpp1UyxxjlhBA0ecdA1bbxFszjVJjuwk+Kh/
Dzjrysqjq/hhxuqa/YiRpFQQ0o4NDkKjYa+U0RRXnu0GZ25rcWQlIczJVLMm8ccvDFIyexvZI17D
qctQXcVUs6ZeA5KefFZ82B/1q/G54SNjULoJtt3GXRQ3lLk28TZfuevoOjyE+srb2A/ZmRt8Bgb6
fYHx0zRq3IZFPWoORk+SsB8ymQsMUQDt1n+YyNbJQX4pnwX+Zd/0rbphdQ7RK4DR6MztOU82eT0+
jT0LEkSFCptR8mhqW89JN60jttWu3J5rucw6gf+eo0lxCjSL8YVTG7fSSIjILuv2GOJtiq3No5Ds
vCVqNefhVerXY2PqmgItwoCBJeb1Iz0IANuF07G5VpeoWWVLzFEX/pWxyR/jW3N3+r44EnhMtCgN
HM3E9hGzQIBUyjIbV/DgEacvdTn5lSPfTc7+Cjfncoy7ZAEoanN60Fnh+68VnXBBfEFwxcDlP5/b
Dsk2cE48s6v8m7qdKPrjg5hadc/+ql0Y15hTr8RSfyq3/8PeeazHjWZp+l5qj3zgzWI2cGEY9KRI
aYOHcvDe4+rnhbJqmgTZjMledy3KZCnzBIDfHPOZ0DfPTTI+2E0QgehPgHYQ4YZtDg2Z1FLW+0mx
1epuQDGrR67q8+f74Ax+E2FzSoxlCdK15xM2A97KE9av41SiforVVK814ZlT8IPsn/YNVbHBoA6I
weaKidCKNGl+qPYUA0im+m8QkMRy99zlvX6UzXn+Js5mqdTmpONkSZwWY7+sRMs6LJ0iq/EpUimP
NczqVESVu10TGBdCkJ2L/8HZS3ymQkCI157V+tZfJYtDVs8sJuLHZelJ+q9eaNB5onXUvSA46+IG
5LZITjcz/juNvqOhs+tpmkzAt6JYuJim0RPwWvn8U/+Z0bx7K1w9UNgs0qrtAYjLXJbFAuPsxpX8
7pB7B5yAmN/Yk1d4sStj/ro7N6/6YH1xqYKIWKsGcG6bFG6cxGWo1pjU3zuz+Vb2FzpCSWOTnlla
HwcC9AoZUAYGv9kqRV4WujBhYSKqUC3mDpdcyxkV1e/kc8CqD0MxBluzNJGRmPL26yZtiuQXurW4
acXuGKN3G9aezk1babL/P/hmyCMA1gEqxiB9c/wguAnkz5qJdSxKWz8WfnCD0ya9j51XHppjdLzo
92dirr9/u05YuhoWEzAqaSi9fb5uavAs512SdgvXk4uxK2lv7ydXgd051e7cuf7+UFihfkwWGaSC
j9x+uR5EI852yD1oNE9zrLOtfRcbZxKTD4PQ4ZSAi6FJvZ20VabRpUU2Sfag0e4rEYuK75QsPLPx
35/XPMqrKOuF+Wrfq5M+hQJEa7Jn8C940SzBr88/zocROFNM1EwMBrGbCLgTL8OSjwgRo4y+0BqM
U8X9PMSHr4oajwkolRdDrrcPIXfSrHUq9iCmPOwapHLkqbxXENX6PMwH+RiazOJ6Hokogr9DoBVp
QudOJ07rTa7kxh4cJfR6eaRby9N2s5u7SYjztYNt0+4s8+H9FfEm+vYwpFVoDbJBdFq5Hg4bv3IO
QuzI3OTbOWbWBwfv21ibTSznetCjz7vGonO9Vy5izIvuA5c+4A886HyE0PAROXPcf/QZQS2t43Im
le/g4FmrWFm7Sla27GTFlHYTvnNQZs+slg8SJB7OAnMD1hSU5LawwRFL6EsRlc35FquQneQD+Xda
aGV2wLGhaLviqfKE2/nU/sTYEYT1Pj+X2X/0LblkRY5+QzOYLL5dsVPSBXHUNWt23R3ES3y6nAk9
iPaG7vCZw/H9zc61vhatK6YWxabt5hhV1DkN3mqYHpUxuQOK9swZ+qIX+jHMzDMN2Q+qxrfh1qvo
1YEyzSHGIRaS6J1r2GvBgqGswEIV/cKLbhnxnLlFPzheeDxSbMAP2Cn++T2v4ukto5c04PFwZ8ao
Lr2GyHIG9vZHh+bt9cIzrZ0kyn66iNuqYRgbtCgnznucfj3RS73IRXBSi6510Uchl20f+3J5zC8Y
dEw3xoN2A23xz9nzvwPbf0mfT2wvX/om7l6K+OX1zPbP3/Rv/wb1LxINbmFoSkzPKSTZbH9PbUFP
/LUqU+DfgFEDJT61QlFipPx//iUbf4FiWd0ZVkkJSdHZNv8Z26p//Zm1wnYi7VT5j3/i30Cxzor/
r9WDfBgEfKwjaD3zX9df83ZHkOQJo1hTYyaMiG1kOK3G65Q5iyD4IFj6W5CjgstDRZIePVTsB9Dh
M5kAYh6vGIBQghlbllobI+rIENXfhyHtjdZPjbYwv7TxaH4Fs4yAc6HiIuoiK9Hk2B7MhuUHNdKt
P8tmxDCrqsqyHhF+ZipzZ42ilB8VTAuYFtE2FxDNNuT4SqoVjDyVGXlWuynKuLsVU0mokVFux/oH
tl65fhNKAkwppceVRtDK5cScSq9u0Q6fPAX3tulID3TpUHCSDB0jKuql8Huv68FdsfRispfLXmR6
GkO/RGZXsMygPtYdYoDiPZpykSK6Rdv04Z1QWI2G8YKSy8zg+JUN7+OavyprI+ZdRlJk8reql2m0
nzRhAfvqq9gRa8/hmFvKcrOwjdXqedZNVONuJdwlGvlURJNcdW4uMk7ELibshLkLHS0VGguzzybS
EpxkbUUISybcOTb0nfmgFHVYR50zxnCzRL/pMUgZLwQpLTNFdTUclAwYkNLYY8YBWNUCu6GV4RD9
FtvEClu8CcSi+9GTUHYPWJyZAZPPZTIzHbepSJLKLxQiERrjXtQhRe3WhtHDXqS0l8Fo1u2UOtVQ
FPVliaZederDBuG7QTRvxwgBdrcbNeR6e2Wq9phNlj/rVP1ao2zvSEWLS1idPAtATYEtZnN2IS0d
s00pV5HRHNpVBXOVP7XK5kIzh/AUITLmlHVioekNC0PE9cBVWknw5Cqtf9QJVOEhjPQD+ymwIbRS
frVmrT4Jg0CPQ+1N/UkPe/0At2L1k66KAVXOYkm9JcyCpzbS868d71q0gSGGt5UQD1jlBFl/FVdY
Gwh4yvhaX5Rfy6Aqf5lt2j8GUhKrTt7wj3Xh7sCK77RizlHpmSpm2z0RdmEhF9EeSx1p2uEFOJ14
T4Hs0Ibv/Zxu8HNspExe+7aWRg/bGiQxRi0Y4WXNiomG72gVNwkCc3sDA9jGQcAW6dI2MOLGVtRE
9CWkEzTcnmL5TsQx04/6Lkj3JXAHfmgAlWNVMIvToBucUW1jCc11k0UcysVV23T9IRCH+Ab4kMHQ
KZ20q0rDFeAyrjIcy/NKPQpSIDcU0phj4gVm4pmFCo2MOmlWQlIPjMBROwU2NjZ1HT63jQhgvSsR
elfVutuno6reo+9R4pvQoFx5wXkUw9yu1C99PjWMzJMZUfQUvgIIgvmkTEURQ1c11KdpKRK0p5HI
PxZ5vwzHWVfp706V8Stt5uAiSIX+tqUN+9CkSGjGrdi6WBop36NyRjY7XAbxYBUxjh1tiECQ1yHL
kjozarQp8r4a1vLyMIaY3OnV5Mro7U6OEIhR5gdyLf8SK1n2Fwgpp8YqEmC82F6gCVpSTglJkion
LCvM+sXUO1U5pIHEGHuC47z8mDJpiXW7s0JROcqLOEqXi4Ez5kutRKOFS2eYlVzOMT2SqanB81el
5UdlveReItY67Gg1gdyM9nKKY3R70fQTpGqnHSdB/x0gzyJcj2VTpGBZgiE5ybGoPMyYzVpeMo3l
6OvZIFl7PRcVAWbNWIZPQpikMc6gbZAfpknB+QqZc0t+GgndxPZkpFjwsaym350pwjmthXT6bSDe
ShGB2K6M4WxfqRc1pjaBP+tK0H7R4zlGVFnOS2dpKLO5NhZcSWNTmwYHBUom8W2CmihiFS3NX/zC
micDRwkEvOO8MQ/DkOJEK4XICDhz25s/x1ZAJLgTezAeqVDKIXYt4vSdR8JMOZ/0VSMXn55vnOaj
7PKnyYdDoR9/Yh4vBSB8pFlF3V0an7FaN+9MrAvR5EI8AgjAonLiuIYiSPf6Esk/h2Qp7pGJr35Z
dYmdpdQoXeb0shJ8AWNirPLlhY7GsJbhFpHFap99NaYQrH1jKSlrzGxNfAXkNlgs7AES/cuEUxTD
FUML4lOdTwv2KbkEUsGWg3zB1yfUJ/UqaGbUMrSxUy1X1IUVQgNsAbVqCSM2zBXrTkKh26pA0cTl
pOy4BFDkW2pRejFTnKSxUk0x4UZFtNMv8Yg2JlTQhxlWWBRBJSf5JIUeAOdxMSvSYLdYK/W3pbRI
ur1YZoO9XjgIcnXCzDGdsVgDBpMcKzkZs33cptE52YhNps0+XntGIshYRByAl23zih43kmkEMY4D
+G5s76qD4iJuzEJ+MnamL+6jM+XZ20wbXCLTYjRYNPpIGrnWu0JiYdcHc/sc5h026TUOUN6Z+vpt
G+fvCBQo9K2hy9H02JQqTRgNtVDMz+Ix3reXqoYAiQ67BF+jgqPRsQ7nen3bd/jnmV5H3FQrZZRz
JFXzc+eOHia3OMUq7oKIAQ70uVuFPuoUZ97i27nKv59RI3MDTYJU45/i9FW9kjVaxH20PCtqtYuN
xsi+5qXcylhrp6WCIXcXvMxD1iERL8ytdW21U3gOT73pY/z9G9AhBDnDv9Fg2mSk6lxqQdcqzyRA
XlQ/WFa0k6TFE0aps5Pluyn3GE6FdtdhHyxhT9Jbp5AcAmTfLJhuWu3k4dco918///zyRwvs9c/a
dPbrJuXcN+VnJTX8NAu+w6i8kut8t4w49XbplV4+qTVd+DG+yuIh51xZmA2me0xmHGW5AvpoW53o
gnlBzz1UMGWQr0oFlWijBxNVHlrwcJ//5I9+8dompvOI+tm72eGimghFS+rzBIst5hav9X82T/n7
U72OsOmeafJodOOiPmPE5Undz56c6/NHeNsafh9g0zotl2ZU0WV4DpvY7yKR5ONeV5e9jlL954E+
fFf0OxRwEZA4t/TNYMEhri2054U2XuYFgNLvlgYrHvfzMO+fx9B15nsIGwMJeze1DoM2NYxAegbg
hpi+Ea6avLTpAo1nozZrzry+dU2+Ku44QJDnoI1DxsA0/r1wFFDAjnzteTb6CzUNPZkBNWMoBw3n
iyl+XKxzAd+/RgJy8DOcZcbGgOJtNcmNN6lyJzzP2GuRoJL8m0t6RpHojzDtu6d6FWT9Ea8OKXPO
MynUg+e10xjvycIQB/qx2IFL8w8BEMETLoENeem96eCS6ghnD+ZzT7m5CUR90MfegJrDlsW+Gq2O
M99N2lTlfz6cBb+Del2G0LhloM6Yig3BIj53uYy/TrP6Sw05J7BppA81Tle2IuEfoIfBV7kJ8W5W
2uEqFc8paG4wSuv2M0gFV1kzi8v83WQmx9tBm2PledQTvIzwS2gzNGUUdvtQjZVjLRIclJqusmKN
PydVa2xjwX+5KlKGHWJkHikx/yHZ4e/fZOIsAswFG/VtYiGOmSGmivE8S1hNgBZ9CCf5/h/vUjh1
Ku0XkFlrb+TtAovp/9ZmoT9HgwQqyhpvKZv3Y4cCL0svPfOt18WyWc1vgm1Wc2xVI76V+jNq8T9m
MzvNg/YQl+qZ7OWDJfsmymbJct0rtU6UKOkQbAubZz7smRDnHmSTrQh5ZmZ1rD8b0YJD91i4Utp9
BWRwpmO86f7/WZRgaumpkuQhkbXN9BQTe7MiMZ//6JxLNxUTPPExODTe5E3fDOBzmnc+MdogQd5H
3Tyd2cTRrKdr1MHtHlbISQdQr7qqjv8fMlIfbP83j7hJgSR06QteJ8Ekn6Jx3AFZQ+sGX6HuLMZl
/Wdt19/r17nJawo5H4OCWHTy4ET9oEXOJv5qVZicCXef76uPFuHrUJvhdQRQbEgJFUqI35mLXwW/
Pw/w0RKUwZxB20cKhArk7cbFMTPKojb5mofdTW6JnjkXh0Xu/M+jfPQYK0cVpwlu8HfHg5IMBv0B
4VkWKz+KBq/kdP48wodrnASYZJBzjmxkswDEvqWBVVRfByz8vHAvPgqBg22jZcsPdFUOIk39Ah+X
2f087vv3hyzHar3ArPoPwurt+9PGagniwfo6x1LzVGdLdt0lvYlDW2hhift5rA3Qe91RBKM5jksH
cq/UG2+DmXB/DDyvvqF2R2d5vqvy+ipDbbjrdUeccpqjEV7zhtMBhlZE6CRR5uTKTV61tCsUNENJ
oWJJ/FEbhb8IZ1bSB1cfv27lvzMV5l/bpbTosY4dT/ytTjAtjOojydxdYBk3gYwWYThGfqyP+7Lh
zNH5EH2HW+1o8zfgepqdO/E2qnLrmwIcjkCDDJ7Ugsb49k1xCzNGkhmkHuJ9cZ2DMZl93W8uz1V/
Hyy7NdAqYv0HmrVFl8zRXEKsSL+puzGzLcwWnfEyPK4yW8ViNy8r9L5wzs3IPlh09FVIFk3oCzzg
Zh2US6jTWuq+FQhjNv1FnKi2Jp8bab7bs0hFAfdQyWGg48vrQOV1zjgWeVvUQ/5i3Et+nx2QybsA
63YUfbE7ADShej/3WO9fJiHXQ4heAUnUO81DZgdaU4vVi7qznof7lUUQOyCOdwMAVcr3y8D7d2r0
v2O4f63f67/nTXrhXHWvB3DrH/97/qbof62wWaogxDRJZU2ut7/Hb7L6F3xZnFLI81aVN4119+/x
myL9pRtoSPL9cG1ZFYr+3/hNlnBWJy9njgck9M9k7j/28Td/36o4z/+3bibrqvuvuxfd6xVWylYD
kARS5x2pdgiwv6R/GjqT3jnmpOzzMjtWNe05jSVptbtXb+Xf4V+Thd5ugn+Hg20I3IVC953sUpVH
ZtQsBkZ5lXwRyckux+Lx8xCbU/0/MWjCicgbWIwo3240XV46LDhMuF1ugvGlk8kujWtaZrF9Pdm/
VJKmXv/R2Md1z52J/TZt+hMb7WJKlj+wVr7O29gRnljzVAShY1Rfo/Y6w5c60is80x7r8AqTeidt
bzOhdqz5HEFKentEE5qdzpVGM4T4YDc2j42Ub1HMAqGF4nrobiP8jkspvZIGdT8NwUnO8HnUv2Xy
cvv5M789PNe40L5BICoqqBQ03jZx9TrQmZ/KqdPg62knYaR4AXarbi/TVv481JoIvlmshILjyyiQ
jq7Jfff27caDZuZhT6i2mr9riaKcpDSCKTjd4jT8CBfcumvz5Fx59EFUhqbo3SDvBiBm25EUp6E2
sFiIHO4JbJ5HvJ3xp0cYc0oPY7qyPo/qaAg/Pn/WdzsFJxRZs1S6r7AY3n3OWjKFOp3hfqIpVEK1
TaTyh5TWyA9/Hkd//05ZNlADwVnStlbWA+JVK4P2Vjv1dZE4nRnAQkm9CXvDUiwuGmYMn4d6/0ga
PXIYx/QT4Ia8WylJpBpVLSeO3PfQkV+i6EzK9HEAuhbcegjJbXPWVMZJBouFxEnkaldkdCvyJm+9
z5/i/XrnKTAPASK/ZgvbF9aLJjZnqGU7WDJavhSXHWRf7BQNeVbPrPd3hzNsDxQm6ZuCgnqv6y4F
KQTOHpXEcOjxniTH7G3ZugsUfMgL7cxzffTymC1IVLQyS2G9cV4vBENAGJhZeYIPtHbPZr8Lhn8K
TVfX52EfgUTkA70DsNE/7ytx4vso4ShcdorQ4hUW9e3LgptA5uMk356p9z74WBQvLAh6WFxjW5Bo
LkhK2IYmH0ujmtThE5Qx3axzTcf3RwQeawrw71X+AMnuzcHUiZXUtXEHFKHJLN1Wul5qWBWC+iJZ
ZQiPmD7doYZ0FZkqVtCfL8gPVgk+eMB7WZIo/23By7oRqhmiNzzjfC+kD4L+nDny7aw8fh7m/UGh
0S+GakPFCXNvW45I1jJY6aSkjmxUUuKkiVKVR6Fshx+tIYHUY8gbxWcOp/XueHvga6wSC4kpiSP/
3TCIQksW557RlqDn7iyWL2TwwNzH+UXCJvQ2h9K21w0sfz9/1A9WDb6C6HmCqedC2x5URia2jLal
1MmY4dVSBC+/FneyGZwBzn2w5Tje2dtotmA1uAVaTnHVLqJYp066FAbzpDwY/bw0gzObYBtGZ17I
Px8tOJrwoLw2OzthiC5hfZw41RwK12E/l56Fg8KZ3Ge7PrZR1l/x+iJJy0DJCxAOSGPILoaihpOV
i34hD0rtZXnTn1kb24+0jbf+/6/ihd3YKsPAUwXRpSpdLPUXub7/Z+vgTwjKNSpf0u13I5kK1EHc
W4SYmyt8R+3cjG1rOke/3i5youCrsTIB6PYiILs5POQ07dOkEFNH08LxRBY3enkVBr/HPJVOIMNl
D/ct9TAsSkI93IfxmQTugw+nrqKyVImIr757yimbwUKZc+rQ39hJfSj4yKeAsiny3E6s8szsZHtU
/nnadaqwdq/Qx9rkGyboNE0shtQZlwaDcvQc4BKCUHoq+n70qmCaTsxks8sqmedv//hzqjCvOKSp
dqDiblaMtqhUG+rIi0Z54nsk4/ZSTUW+X/K+f/k81Adb7k2o9Z2/WpzJ3OSynnJYLqX8rM+Wj1L9
mcX54Yt89TSbFynq+RiNC8nwGFrmKa5q/ImH/rbVD1j/Yu9eqD+FPBac/8GD/ak/yX/IhTdRlzjt
4I033AIBlIUpMpFAbWbrzCJ5tyW4YzD/QkaNYZ7K1nv7+qxZ7wYhAW2myQivBnH5pLfgtALV3IdF
hCZN+jD00W4xzo7+t1UUGTAUBkgMNKEgXZqbUyyp2wyYBQNK8pTHcTAu5ql8LCf5FwrVD7zkx5b7
u+siJ7eyp89f7bsDbRN6szxR927oug6NU1pPltGCk/sRh9mZHHzTVUQTfRNl82pjcJiqoAJ7wh/d
odfqC1Kxi2TzxcIPiT4jnb1c2qmV6lp6fBTa4BClEre7lq7acuEZOPy6XF5f8H9+DWpRq80u2i/b
jF0fYbZ2uJI7ymCe6mg4tsN8bOLipMTpsRfPkXY/esXr1gccxDmEiOnbdVW3odErM1/X1KsTfJsd
rkYuBKBzL/mjVbR6QiCWtTrIbG3yLFBQaL/wKUOk3kZtuklS61iV8c5c5N6Vxk5xq9mUbc2aDiU1
5ecL6aOXioauSNK7irFtC9Y0NlCH6qTaWaJC7R9Cq1WRZMmTernpaPEEd5mKDoI/ZUOl/dNUgwIS
mx4OBsigHLObVENnHFuhBlQ72mSeJDn/jcrV98+f7t25t4bg8KYtvsr4bpsAZRIDCJpEVN0H6yER
LUecU68NO7dtpC+hEN92wfxPD71NSPntssnxUA40IW6cLkeqYUnr45KfyzXe3cKbGJs3N5lqRJ2+
rDE6UIbaba9HF8AxJ1sWzrXIOE3fnbBUlXShOVpp3JCAbHYCj2NGWR7hB67XiDDV8iK5dYzpj5Oo
4mBcTyJtNFsQecF+Ny0L8iD4p8e2JI8xuYEojYXTtJ2CH8Ui1ZblDuAhQnvS9XS502rhe1+rxzrr
a082uvBnqYArjdl9+yaXjEs9ALk/MAgCuZbUnmoB1+1UPcVOqRftsFF+5gLIwlKfXwq1euyn6T4t
EdESpa/6YO4q9WewPOSa7M3z6M1qcZnBG49V6v0qdoRKvk3HkyDsGuu73tbeBPRQacOLSUg9dC1j
GyCoXTU7DWnOGtMYIPeAg63dkuxD5bGWZ8Bt6W7Qai8yyot2aPdFIyCSdY9S734MmuMqRaZJP8rK
8OTsoCGkJom41CrSbdSAkFQF30TdHTb/ZSqgX4lzs452VB+XPsBKIOQ9DkdRNF6otX5VmtE+ML70
xXKatfI0zq1TAeDSZwNTKQ2VMaOfClvTArcclNahEfUQdPk+U/iLFW2UJLZb3XDwkNiFS2PPwDCK
di9b8VELHjr9RyxE/lgkj4Jg6IeynX5Yk/YD52VbneLb3Jx2glbZsSrvNVDovPrmBEp5h//5DmWw
+zTuniRdO8hB5ah668jDV0VO7CKOPaMrbZXj0xhrX5hqOxiVnQ51wdIwQklSRxeDIy5aoJLHk1L9
TnBDAGlAFVVkvmrlt6MCNUhHETXqqMgLu14eMdM+1nIPxjyBUT1fws5w4tGZsgN69u1gV+h/drGn
sgetx0gDy3s3oqE3Olp9aenHXtkrPEMyJyC6bRldeGD4fbqbk6scxej6JUK9xxy9aD6BjY3nXYll
T2tnwh4QSS+oXqvWLhxPuyl3QV7Yg655XfhUxD+n7EZIdkBpuRaRELR7KXmYc/Go5pUjFoDCjHQX
aQM/6ElIhycDU/qqhkRQhq6ZR45pnZrAAfadJTsLIZYIn7bDFB6X9qFpKnzFAluc7KI4LepDKGQX
lR7ZQ/tcireTJrm8V0n9PYJXDqzKEdojKHTMqzPxlPXBQUmix7wDgaxdLsIN8v9ddRdEEbj1W22A
cdHcGP1dtlz3tWYj9+dnseVEYTSjrVc543TJ/PEo68JBkR+T6feCrViSAQ+Uvi/VIQN9Nks7Oerc
emF8NH6ptPt0eB5mX9M9pLI9IFzMon01vVTlx0V9LGEDTtMD1K9pOZBc6IarGN4yPzQYx0Vi6ury
ZR4eRkoLq3lqe5K7wQSm3B+lcECdMeMD6+3BDBM7SYrDkPtjksA0OWTx1wAHNHE5FANKbUjm3MR9
ZjfB4yReROZ3Q74flRdBskv+vJmu5Yt6wTiDvkFrPZW9T3zZdCbzWkoUu29Oej9AKh9sjf8lniI8
GXu+jMmtYtiphpaun/S7PPET9UGqbe0hk50sehk07DYu8+5qko8ULkqNHd5EUw5hcu2kYjslDL/E
sa/tOjAy7MyDH3D0r2tt/lVUugNa+UsChrQTS93P1HHxsx6p/WHwNLMdbmZSa69pq2IXiNNsd0o3
22oN5JYNPTX91ZyAvQDrXsutmy3pz8HMHIb0ey1WK3saZjQvc303GtG+T7Uv/aJimx0ctcjkjUwY
uwjldZ7V13LGjitF/XaRG7+OrKshENCkBYNtrz9Yj/Rd3RnHsZiPyqKe0kh/1PuIrxfs21mWHBk2
NHCkndixIkvBb4bmRa2mgOMKbtN0iIUaWOw3GD1emE+HtrD2CUK0gXid9YfMXI5K4st8+XI5xv21
ajrCZNO3orETWgrr+6GR7gzTN/vTGO2NOLdXHyKEE8XBz6zHKt6J40UQ+Xnmay+p5je30xR7U+nB
cimCWznnmE7tsPshtSym9KIqLosUFUQv1m7N5kvTOwIAhpcywbjxsRXwSAtX8DTQGlT6juRndsRd
laGjOO3VyalbpwivlvGCpWaWe6F1BeOiKf0ePb+pWEFmCQD7XZLPu1DpfNP8qsfZ9zDs7rVxuAqH
Xx0/oyKDHsIZzH59K83jJSjF3WjN10pXVk6zQFAYZcsFf+sLpTHTJYyfq7z1B7yvcSl3Zx1Fgrqy
NWB3XF3R8NinJ7mbPTUZ9vC3bBH60wgu+Euafg2k21a91KefVblL9Z0FTCjeDethdzMsXszhKAzX
w/g4zSzy2inU1IPMY4/mU6vt29C2sp85HQgrcoT0Z2/dqsOPIMJ5MnloouNkeTH6nfG3WLrICizn
gRwI8dfQfFZkZ0FoavXTGxuW5+8IuLj5W093OBRyo9n10PnIYRbhE+MGO43uxMVXlSuhva9kJBgD
VDz8srIDIJPjb4aRgV66aFTeWOFTNYl+BMWmXb6M0hX8QDeUwwuqWzdNzFNRSp4FwcUW2uGhKCYU
DTSW/GCk3zOp91twYA3ynjLOlnklV27PYKOulcsxiT1p+BLGsdvHkMHCO41fH/bGpWFmKEGTrddf
0U3wpBERnBT513lviM26bsux3mXltYJhRnIMLcmW9dlpO0i95b2WJ7ZIK4OZ72NQCV9kLbwaJ+lO
ly5E60WUrhX1cu4gLk7aXrIiNE0fa5ORZFG5gj5fW2N0bOvkEUrHTSJbF4mVH+b5tus4x++leOar
PFpGd9WUxq6apXtVBM3dS9/GvHLjbvHmpudo1Q/TYnDS6g4coRx7RZNiPbgq5vtJtRxDua6l1lFj
lCrLo2VwEdD3z0K+32y6efZz0CZ3QVRJrBVbLC7b8Gsm7g3B1jIQU34t1G6OTmCR36sCVLwRqav6
W7tcSdXjqFzqxUuAIVqsL24sIxw0mq4ocI4k5VUjxXt9gFiufTfExRsFqHRB7JEKdflz0H9vtOHE
gHiX1afF9BPhfgy+wrKzsZ21+6lxSzg1c5bYs6he54uc2QOwyMWUDnNa3urzfEykyRcMsqt8dMuW
Q2hRdmN0mQaVKw663SrtdZlN+zTkwqmqfRLBw7QsBGvSXayW6BVo930b+MKihdTfkgsqaCQpCr41
+li7Ql67ZpW6Yy7heaC7YPydmjdWkiK06rGTD7N0VIHYp+OLMk42amgXqLPvojqHXcYBMUuepNbH
aE7vlYVstx9WX9UDHq9f9cWobIydTnRx7yL1i1nfCwus7R6i1Zi4Yh+fYiO8a8xxN+rqrz56zliH
1cWSabAOrBPkSH+O5UshGHd9JB7C/kcZ6wcNudRpdDv0Maa2/ZaUt+FoPGXRRb/U9xljPiw9uAQ6
r23QMJMc0gl71J4VkE5RnzoKQsuIUlS3U2t6UJM4Vx6jYfFLoX2cQ8VHGOilGH8t2eKYGdjA3hPl
F1nxI6O+i0xIVKSjWtpd0AM+ZuKVWj1kBkonfXRIpzC1RWvp7ZxTVF61zCz4rGo2fDPNboErJN3N
48vQ9IdePYmBp3Db4W8kuYVGJSamy0ROQ0GxCPwyubL8aghmj9aM/tCP3OqavgQ+RnAFrCboV5qF
ijJW7+Y9s6fBL+OmuNTSUMTvKantETuo68HIy6OUBvMu74yLIlEuxDKWvcWyRm9JtRx8fO5qdcPR
RFphNfI9hNdLM+l0V41iN4YBFut5vqNq8AFFf6nmzEnMzJPz4kvKyzAi8bo0hgNqzW6eCjdtl10p
ktx5JX5OX8zYGvcpY2a5b20RbdlCPuEN4jWGcM0yZCN28tGYzMuhkncJLNpImG5qJGwbMzk1ZuuE
xUPY/4TZyGwGnaLU7+IvY3sspstkkily/Fis3G455FyPlXqJWvYJlq43FYyLkvJCnUw7rdQneMcP
5lzadKTdRrmZ+uBikXWnix6XUuML9G5cSPZSGasE052UFfdN+6Jpv8pqH2QDRJjQE/FLbgtADoYb
IW3TA8IYjMepz9wqrZwgbx0dArTYcneYNyaUGXSt7SrB0TFcdQkpPyw8FVlPs7VX9IErh2qxkp/D
MtlN4eTks/zAln3Ks8aPEtBwo2XdWlZxnYkquctgW2H5vQEXqZcF59fkNMGuT+CNBxBahdBrzPK6
FwW74uYV9G+FNvptcjlLIFzTwJlp+Aup6Tb9yRy/5e3/5ei8ltvGgiD6RahCDq9IzBQpSqKkF5Rk
ScBFzunr93Br92HttU2TvJg7093TDa5K9FMlXTSr9S2nxs7uLaWKjiOIWGX4ZsQFzGQSMR8I51bJ
+6juj4Vpbmt58IvG3Cvlccm49p7mrHPn9qIVmF2m2ZNRJ1jXYeTW/mun9uB0w04IAN0+DpKK2YUF
cF2P3UJk5NRGjDNA16Z5k0ZRenXahNaY7weRtV/zKn0rjnLBh5dN3oaVYB1XZv702UAnbMxBkXEC
oirM5/USkeLrmsX60pbLX4xTs/7q1G6VHVT78pD5y9yR7Giy4UTz81PTx6q0YpwI20yelBirrcTZ
O3VQUSqyrA1r67TEzBBi87jml/hW5s+V/rD6ZqFXc9OhdfUycamTE/Or6db5kxm/6+r7Om3N+DLG
VxVeOxVsvQ/xvwjbZUH7V8RJkMctXule0p5mg16ZYbjJN1Yt/LLcxesm1fwlzbcgcPj09n5pN948
IGSQHv3UaUYJWcTnrN3NZig3V2YxvdiK3jML9pcfYqd7jl9Ykxxtx8tar1M82qyyOxrKTs1fJssb
nZ1Cg6o13kKTZwy7MUIBrWzTaN3k1vyFMbUSrIVUMy0SKyypG6l4Z2qoiHrq96O+YU+zdeW685ry
tFg/JBqlrpP5UXsdkyhQbT6mv7p95HILVzNrPm49iGsD6+zFc+bRN5N9MlxSKUgl0imYyhhbS34+
l83Qab3BOkSC98q6/+SvGOssr1hEBknyI2yvUWD6zlH0vko/yvikLq6dENQdTvm5RcVbVF8WBbjD
i1P8SGxSizPu5a603tvc65g/LVrb+ZCVYucke7u9yNEZJS7u8PTj43M/3CWaYIiag5wXB4RYz2mN
xYLqlUysJQhPX3tl8zaZ8l6aBy/SK18Sv1JxmwBjcmfZZ/22Hb4WgJhlcCPJ09SXVqZ+pljdL+yX
fy6mtG1a5DXqY8pBR9U97kcDHCBzjSUkXjbGIqKuRibG1RPrK0DKuuKOmDHbS4snW+apVNp9L+3F
Sixt89Kx7LRO3oOPT26D7a3Zl8HwHuPDj2goi1K/jLoQd3A3ZUJymMx1hcvWj+PQmK7pcpl4Tib7
MJtg9HjyDvRDdD/+ktC7G/u5UFFn0M+nk1sU2lluq0M50o1Wz5Wdyu7cyTSFoAIZU+nr5Mi8avuy
yo0fsQlhCIqrLrmN9lLLe6Ni43rBhrfsA0vvfS0ufZabATr0MJ8aNxfYvrferGxidQ5STjUpdaHa
MehoSoC2Tq+eWmcfa/VJVf5l0UlrusCsaYzICEABT7TROOzqWQ+yMvpXS/3f7Ci7ai12kkxQyNDi
rL5+zJbttpk4sI+M551K5TZxOBJnCamQLA9eNmcuOA0ABiu+JaO+U+IhvRvlr2wSXtSdh7bYj829
V6+OtrhNHO9ygOdU/OrxqWs7fAVm3uISzKvha1l8a6s0ILn1gPc68FZeh9rjaTG8ziZ8fk6z2TNa
iUkusgdvUOj/HYe1PJGYTYi7QnrsUd7ypsUaFKIbLLeQV5xB8c0nW5zAAhfw2/gesL/IAnUxl84l
GLu/5uaifbD9Dz7QCbHaRFaP0Ytij9Y2jVWc5iO7+ZxUgDSJnwyn8WtSE+W7bwuyHcp11ikQTSw/
16VkTO66VIO3dmOTU7BX6bMt+6L1puxxL/Gey8sSi4nbexakO/FfsZtrOAV0WkLSvJ2uJhe51DAF
NWQdRGxRg9DBF1hzBdyBVUDpWq2Sk8zMQuVeN9v0k1Do9YBlgYW/DlHQrpDjZsv6Uv4qCUJJd12i
1zd22KsL6GxVuVMp2qcuMges8Q1cG9C27oepWyt3tA0tqJpu2khxi63JoC5vupotoFmq9toVg/oy
2crwryis8ndwImW4iYly4kWxstgbaS2zbzsW9b5lD+IZTU8U+bHU5l9KOYh8uyYDfU1jYOEoD1KH
axtUUy/4XllrolvFXCFTAq3hW/Qh5xqHStE2H6Ylus3agTtOi0SSUtWX7+Y4yufO4D3FZTVuIzyQ
bu2IK6EwgFpRkONXEreGArxnYIFZakZ/rVh4dUvpsbpv4Sb/kQKiHhNTBXzsBdb7htO1DogfPmzy
knB1mVh4Tu5YplMCAktpkktpJPJAn/6V7cJQPBENSVpXL0DGx3yq3sSoj1ogL1NTEWvRDnvZjgQd
W65d86Vpzs1SzJdCU6tPO1IJ/bBFQ/3KHe23MDQHELWfnOE0dqvBDts6pRz9MusIB1G5RlE6zENQ
SBWdkRorMxZ+aTmel8qmsFl9r+BdpWinQbFqLHF1u/bVmZG/bpfsatI77QesdlxF0rInmc0HHv1l
xfF7UmLQxknzTItbdJXU7jPuFfkmqxObjV2UHJM2tcD5q8oBL8jl6a1rVmy6BT4u3jjb8mYFwwJm
1SnNxSQPL5E158Ekt+2n9fCFZMWfijFl9vxcd+X/l2DSnqU6039mgygWB+edk1aS0oXQp9IpmcM2
1WaXBEzYFlQIVpkXwLaoC/2hbRgkmlJtxCZtdJrHBstpdaOrJDP4Q6/oPYr6ei13fZ4riR+JdCjc
kUiSiNSW8RHY0SZWvWtQG/lLYbW2N67t4zWt1En3NHNF/VEoY9XdjFEqyn08r2KfYVVBJZlW7VRl
MsifLLQ0C83aIEfSiBjIZpNrgoG9OFqDNf5bh1nmY81LgjxW1Z7GcNT0ZG8mqXnCTkG8y1kLVF0u
pVcoTgEooemBLBd0hmY6StRZNHSeMTBEG1lkGl7NPP5mT02zsZdaLd2Sm+8wmgqVU2nLzgE+bprd
6pQYFDV1ruPG3I0yLqRyBIrlcEiugyian4gR5dZGknYScQoCY4CCcAIwUMlHfWVKLtN7My7Abmla
yA8nzFm7ZZ1ibVlsEKuXOIDliojWcNEyCIg5Flrk2VO8/rWIKRpPxWYibFn9fipYze/8zpQIBrHa
vP6nZmYhwk5hNO5HccTM7tnEVeZV6c13dWgX7FO5H0u5bI9RXud+oY+fS5eABMzzEMaVUqOhTtTA
tIfsabKjxDwNTkFCjOwUTDHDCknnmTnkhhPHNcNPT2Mv19+4xzb/GLDzkMCWRw4Wzh5yD0o799qs
eD2SqGu/qvLJSFftQ+1A0c1EDJu5nDGzLkp1wUKpSl/oz2AHGhLo6VeVhhCVblDAKA1zercnedRc
Z+m6N5nvXnOLEQCRSJLek0RPi5GNjUWhWXPaKTTVZ+xhyNtrc0QiC7EiIfALJEKyGNvG7CWvdWiK
hGotnG9mrdop58STjdSwaBObej8hOPxeVic9W40or/Fccie2/ai8alqe7ygB3bOZL9iLJFGq7ZMk
b2XPlor4E55uvidVktI9Jw+QbZilpwxNx0a1pOT5YfDjF21aX0p7kf20LpdvxBgN/PUqX8amK1eA
qhSLt7qzP3GGImks0oawWky6KNyvls9JwznG7ZqKgDNpymRnP8zRqHmR2pfB2sWF32OFBSqIxEft
46XlYoukkg8qtk+kdkd020695mFWVO1vKaSWFZmUb46oJIueI+3XcoR6G7RndWlaYFBzvhVE29yM
lUiZVp9JgMksm8ao6Lhb6iZ+Ky1wp7oZCPRIY6p84ajvBk4n24zNd+fg5PpzOj0adD1WW8uNimqa
msCm1VYPDYljLVlSGEzy2jMeWoZgCxfPIwvbTtb5LX8YMEpnn96UW5o1jLIwCjYL86waWd4ctDoZ
2DtoxwXzRmMwmr1IkhUotm81ce4QrleXYrGiJuWY6FHzxadulUE/olQBlR6X3E9VgnLOTptE8m4p
WOx5UvSujnY26rHay0TbNycLsy/WhWMxaB+ZFqc9IwNxOCXxAk2xmplbNhp6p14qxxFc1I6xgqWj
yT0BpZhtI7SKeI+KvG4TUkfi2jQrUFkNf0Y67tX6XJJK+xo7eZ8tzFnK+tUTjmLi/uc3JAwUnh3H
8/eoJ2Pi8Zlk/7omV960Sh0ueed0WA7I1imVVXWXFsVlNp1h1yYYoHkZpeQtUpzuMvfJb2+NBrGy
9kZrua4KkRAXFC3kUva6vs2sSDvbOHR9xlqTBkxKmouMqNuwOVa43GJ3paV5ssqagiGb7SZ18JnS
wDnAaV7TfvpbU/yroomjSqulWVAppvUuy2UoOuPY6qSPDH2oNqCf5lR/kRiEb5s86fQejBx4/pfc
mPYmY/Av4MnFIp9NiSauUFs6QlPdGMtQhho3kJtG0bxxZJCzpWQT3dC71ylaPaczg6XTfysTlZ1a
9Hurk9pAXbHrMWjecNq3wMmbDmseSw3z9aNsKGOO4UttgUBuM4vl2OuvsyFBx6be2GFZHGswHtVT
WdRBRABYy6J40yYAS+Pz3HefnfaC5ntTDMeeFl2d6u1Q9FsrE9eYKaLP49DkNpQmIrRFe4mTbacM
rjL9DcK+yo0SDMtLFKnviGIBtHAExULLGouNAWujvq3DcGCDf5Pp8peTPi2DvLFgUCvo+brSAoi9
n27e2uR0T3LhWYv0PEXZPi7GLRpOV+/pirRDIvArGQ52N/ldnG7ket47fXsTSbuf6MesRvIbqcfC
7t8ix0+sW4TVimX7I/1gWDbTqG2F0vlGOgGZMrIhcmd6tnCNMfem+mDb6T8k4wPPlyDrh3c7yvx6
aAmtUrZmfYd7mmuWOWvxL+7Al62Yz1XULqIlN5rFORLIS9Tej/nmEvw6V9mPcRpAdEI+eDBZe6cY
9mbVMOtGe5Y6g8w+ldHZjoZQWWg5LA1u2LFvFKqtZBtXLDeA7vyCKokHTdAqPLvTeLLU7K4i/8zE
j0YISg6i1pVBJ7RvrWwDBVrH5mWdNIQUeh27+2w2V3k8UmIRbsHoT1mQZjSvtvSSz4m79q84erhZ
iyI9PyWOccBJ8oMsUZzL5dDG9i+GazTVbGdZOOcNJSYKIHX9QKInjm61EuStQJtcB4MDoa0bQZvc
1+5JK3B6wnOwLCxXGu4x7okkMp1AOzZDJnuRbPLj2wpnWD9gr0UOStRPMId94rD5XwZlPGyMVjuK
NXSK5zZ5Gku/l98ycscz+YVO1S+HS8WArOMfuvKA5+w+jEZg4R5nTqd66d3YxIC8xzov+2rxduyW
E0F/YWzMHiJIrzDvfQnBoZGf1/5bKpDmhimW1EiMR3vuN9up/GV6MbCujdaTLgERilsqeIqy1WuG
yUuMlg3UcTsIuhJlCutc2SwSBO9qP9LvVPsuOnGvDMuXozTIu9WTlbuw7sN6r4iKyq9rOYXTOnyu
iuFFTfShTROm9Ubypwrd7SO4LhCceRHMvTgbfjjWC+53br+c+xx3sq/RznxtzQN5ONVR72aq+jRw
iNhtP60z62WV3+uBtMg8Zt1lLGV/1StP8Cuy6ZIMH2P2JqkrSrPTkO9JhlO0vznGrMKMAqc/xnVz
TZhTcHl0VU1QEBQfdCWbDunk1ah4oLRRwDjLfYWfXAkSraPb9IjlQfxMN+pVRQSeN9Kk5OC2r9lE
oJ12rKDI4cAoqZX1PmryRRnMsNEa31qqt6rsNrk+7Cw8DQG5hXG3k7sV37ri/BgFOx74ToIpheEa
9FPb3635OMt7pe/f0qpz6eJPnRPd5j79zkz11xSsKWmzl5mHWmW1g8lO609J4a8yUhPcLUFsRajw
v+xSuBXDgsqToGYsTcMxOgcr/0ykbV79af1v1TV+WupsDX0o+WZcT1J7c6x35HqRs5OnvWofx+Kw
OMcs6za457nDoIdlrPixfJnWW5/e2S3+EUnhScnD3XrpgsQ4DEZQjTdR30Ft9eY0Ds1DBIKNpGBk
XKqTZn90xrklKkETPnl6e05ZryXXHtSRaqfE8WlAdp7lf+oj0G5WtyPbCLW8ekh5dlL2xOrmhn56
q47fy7RzptnDFCa06DrN3KER22rT3mQ+qmJgqPtUMDSwHvU90ABH5gxBiNzJ0CFkpcDR/kjHdJNK
8eE+T0qzx8nPxy/TMySaB+Dvcda9UaXyiKeepeU239gz/kHMOGu066lKcvNaztkTEHGkv4rFehnr
JqyTb5mjosbb0V7BWQkNnDaaGXkFMi+5B291nMFv5o9UP6mTs5uU3DM7B8/wDlKK9ggDRrvSfvrU
9BQzGGUKroNNs1GHivm0JprvxIdiETvUNk/W2nwx+NChlXRsFOxYxSCSaZq0cF3hdgVotKaQZMQ9
cWf7kv5Qn3QIUVhfS8ZHPstDS1/+qUa7z7XKxxoywKcMI0AHDOmvyS+ZYrpR98rSXsCtfhSm/ic5
VUQiZmBqm1W+43r/plrVTtJwy5ZMsH4EJXYSOGYfSFKMs6GGheewd+z8bCy93/JXqyG98wa/yEcN
W/krq8kmmR66pBqcQtfvudI+40oAeQkC0BGrZMGyQcHkiUV6YLaLE+RfNKKaVgcayuS1JPQ3KU6N
tP5mwOdpSz0t3jvtGdknBky/BKD4DseYFUPf7JUvtXjQY9IhKqxNOZ/X9hZZuMUOMA5MR0UCvGW+
rL1+RcP1lulfKZdXJwItl9HwKb5GDGQm0SLqdCtT97YWX2NKe0gXPQ4go33ji1Q+SpinxgOG5RSt
cVIZWYyCDiaB8BdiNvhyxxdtQTJX21dT0fH0z80OpVl2c1T9rBtOkNNX6oQMVp22xTHVX5psW5Q3
efgaBIoCAU+O5VMprp3EUNysIZj6YVyTeyorYaPEG1tNtrX9nBIJFa0UtpmEM6XfrwabW0AMntET
ADsn+0IuIO0S1zG+xwHVyna04KCxVUynV5O72WDSUpEn9y6vApvpoO+TNuPARUmvJV/W2qTb+LUU
EAb1K9YZSy5y93BPWf1UljBLrc5abHjskxy7/LYY00F0fdhiaKTziUd9vukIoygfbqWv4/SGx9Ah
XfJ4I7USfStPXu9iAgcepS3Xdly5XLs94dJItJhxB/JOLeyLE0t6zYW6l5Osu7D5gGMyuybg2qL1
1ybtAaMZb0ETmmCR28az9W+BbeEg3LXjfvdG+4F2byww3l15qTbNHE44Ld+GQwl/xLqS4yoXi2sq
2feE1p+clGkiiPVtTH/Q4XKgSW56hNX05DSwpWd54pwHBuSaxDO7l6tQQYT8aGnP1bChi10OqXXM
X6ElMmkr3S37Vf2LPrAYke8ymrA7trwYOptuZvlxzYXlNyGJlqq7BDz103X2UZS98n7rvUSaae/j
/A+im3tyfxp6n6e4I4kArd3YoWwYr4m+jUYP5opWdzwTrnSsTm1YBNMl8wVFnkjPrUo8R3aM/hXN
Ln8pMT9pvwdkX6FGyb+s78aux8KBmanhV6JNaN5k4curz1Lytqq8AYRw251hDGjOjvqGnumBGF+l
9+5GV4OmKnPX0H4r1EMxu82BtftmOz6V+i5Oz+BiaRFAZsT9Xk1HCMPUr9LvtHWNV0sORZgcEu5F
7c8qbpwltsiAemNUh/IxfqkvYh8/FhWerX25H74nsqIQhtCSqekRpHaBYaSWhSU5ZXzcFokM3Vfp
M5ntyFq508XxSCSbjqXuoL/XRNi/ckygux6X4hzW8k4FEewIuh3gUNv2z5m/KuO3jW7W8qk4t657
d9ZTyUugLMpD1dkNwlcKv4F4bbeqgtwltOZnaBrH9Gdj30W/5R/ThdaGNAcIeVdoxuFtNn3AJaNz
IclgVmpuRw2QDckkPGCyk3UP6GxGS7NuYRHkOeynYzogCa3CxufVbbCisKMRdF5KgFwrkIE7fNSB
Reo5DRuFnpJdoP+txEWyie4V2w96diuFZeQR2MSHNoheJMSSQcTw8VzwTnx2atj5HV+MZ+2wZmHz
rSXcANR6N341/qyAvtWkFYgQP7jmRvhjOB/heHAdtv4Xmt2SjJzn41K/lKjY1/7xnbgZaZdt8HC8
5dlB14J+Zj+X2/HWcN8XP1Z3bB53s9dUbj5TRLYEPGf1UwlxwMeTxUtQ4//4JND9of4dQ/7KmD4W
6D+/I2sDGT/Nm45ONPVATuQaumZLl34o0NUyRdO9xs8IceQxmJ+NrbZeWsUfxQaJb3zXxS4W3nAz
NvV+3iPypkPpOOsIOklY47LmX02E8pv5SnzBOwdmPmCAXauecp9tGt8jnITJBY5DDdNzfeuRl/e7
9B+OgxND3GOxBBfCFyn2sQ3If+R01yCjUa6t/dVqXhoHceZV34Bwy68iQu2jKN6rD/uG7F++Tikf
9kkbT/nkCQXqZNMrR3wW1CKwZ3c1PLk75GmQ8j51V/9NLpT5FgokCdGXA70sn/ZrvHr4Ukanmoih
2Od38htWApIrv7sbTw5ZG09qYGxY1ThSR2i5ARqkQF8CDlJG2jh84zXCddoIu8LnXajmwcxuUfdt
otvRyJWuICRDkGnX7Lkp3ZqPAzLtJ5UeFWJ4Fs+MFBGn1jnrTWhiQh8dNZRFykvf7mT5I4k3eRdg
Ni7DfuYu9ylBrU7vOehrZjpvtXK1yzKGieLqb7wZlM8Nmgi2jTlXzQUEsutC9WR9MDggL+8N3/5u
zzRhz8u6j8EWaVDJAkeupZ2t4pKjAeZERmZg9OAayT8GX/YPh2k3Jm6eA2D9Geuns3z21dmwz04T
qv1HYqKtL74IW3f89LAiH1vccVtC2fxC22v8+zSfpi9kfrzrOsj36/fasxbqQWtIW1l2sw/pKh+y
S/HWXQUqr9/oQh3q9y2Ha9k/EAvZVe8i90YuVH6X70AD8xS3fLFeysIJl8K3xUzNH46LT7ednFtd
X+U5EGNIb1N6xk1h9WVybURnJ/WQM+rykyTcWXxFHiQIVelNOqzxlvjsDwzD4bS3prVLoOGgXQZ/
ROI6P/XFnxzqAHLP/T4DBQXlX3dr+tITydg+T2nAe5S+qhPPxodqvjoH3fInKgQluvPQgU5L4Mxc
NvENLFL6sY4m/dV+1Y4ILdoilPeUq/Hap9cRV3824HK0pbgLPL5NqGuYuL0Vcf2eVvBU0+/SnS7u
09NqhNQxVEg6HmqsO5y7I8FSpl/vssCET9/HTyKm23O77/W+fGXybjjZk2f+FIo/Yy9e/NZ8gCon
kund4YRGw72mfoxZ6cnVq8yVX43BMgaK42vVvrdVb0JnkQ5/CZDTNpdPLP2mSDxepF0bar68t7aD
x+J9mm6i6QdJiUYIaOLF/cbYtBt2Wo+YfMHIDu74U6NHUF/0U7fDPfkn+spQ+x2lTyh9Fl5d/TMN
mFlqxZPe5A5My6UILpI7ZwcETWyF/Jv+Tc7eUHfZS7pX+bVeGcR37Y2LfZjPPc2t7CH2WFzx6UiE
KbjaP1jd7qP0bTprH1T1wMf5PoIxe9BY7IcEzaHKtvFdPFsbQi4vJtjZE/8jZwGGwfIgHnpYN1l3
yxDQKsxbNEjj+7pZgqbYrf/Mc/sjPrujdEG7CZbNbXHEnHmXTmGzTS7cq1f0uGcmUu3uPBdv8ivm
i+e08Pjz+Ue43MXv6geQ2Cg/0Y8t0WOGQhdihE50sbVnclWaMbA0xqoXBhHVeSvkw9i/4qrvOuPn
aOyN7Fo3m7Q8pxmqDus2MLWTiMpw7uZkWtjncqp9812p3cbYoO2f181ErKfqZ4Bi5YVBoSFToNSF
V6sI9LMNHON1FkcoYLwnvCphUeNJocGNh6NlHlZnW2mfD9h4TA44OG8klmIYWH6HaZT9qedhiYen
qgDHN52/7qGjs1hoSPDKdon2JvC5jH5stW63Qlti5Gz6RZPHdzkxdsQRHbD6ps7TE+ipgqCg2sbN
q0bN7krzLKRfZVlJYuckGVoYOWY4OdEdos3t7uVDKYJQ1wwNxHNjBntqByy2/uH4BfSoB1VE3vFC
0qU9By23cRJ0zmVpD9Z0E0wZqic7mz6eXW6h9vshjFwZQTiM+JPhKNG+SvOZXRiYHwJ25ZFn9KCy
1DyyV7QrjX1SXcq7kLnB0Yn/xSAEMrHe053ZIhvxtAtosZNog9JPK8OZA6ASZ4C/qTSl+3JAYNrv
umYfldByXLPRU1s9xfY5RT057LMuWPv/v8zIV2/1T8bxmYOk3CD1YawcCHnDHb+ohyCpfWrLGgcj
43Pqa3nnyw95WfasISpnclRee9736Emk8w6gDm5zrfVnTaNuBe17e+2HPRfQoNkBq7OeUYx+wbZU
dMFJ8Unlg2LM0X35u3tnhFva91F9or+ZlkvdXAak06AW3adBVpZyMF9HBMMkO9joPI7O76J53R2N
Jxx6jbT2o4Un1rUwkyjP5rEBeqyt5GCXHxOWaUrXulmufTeIvjSICOWL0joIT47+NGo8CPZjdaF8
1qVzIbwFMVpX36svfQimabeW+wqxmo0isC4QQ4n2pA+1N+LBZr+uzFJ98Sr4OrK6ZRhmrWkOHwIb
EjrqjwbZg3nNmIsbd/kwyUT/5amXFvaYyA5VGn/95MrCpTC1dyk3kmqWmPEVu4Rdh84dnNeF99ps
uLQ0ZrQRpVbCLeo8ugDJyQPegp7/dtoubjcO5HnFsGnSM4BLtI3pNengzbOvdwcdO3J2lwjGSVzN
DiPpkotNo2yc5hnxxuS8VyvJNp5RnqbllQkfsEtGrXlfS+hNX6olr9DLTcOp7tkQagY/xsQ/BXSW
BjgDGxC0uVlVTpoBd2uhwmBUkd/U9dOsiUNWTewEgeLWWt77RmlBvmjviCAP7UgGitUP9WFJhBIm
dCprkiVHyR6cd0NKkfCzd5XL0Hd9tM8cDcCIF0E4JHSHRhJynuUytJKDZS8HFT37OHfSwSLHgVTY
vLG+25Q2ILXEV9anfejIAqKUpbc51exr1DfC2PY5il6fhQZgwcZWADE1WeKQmwb+V83crx/diFfx
nKpozmO0kpz76DqOIt9UrTHtEAb171GR1Ps8UvPLhHj8J6ltNRzWSrySosDQMU7jVamnfIObB4pO
2Vj3xoK4JMeo8bSa0bxTNPmaxsBlmZHW7zqpJ0c5gwFCxm3BcmKLNS8Hs1BKwiM6ikBhYLmAw4my
PBlNAbQxDZJ2lIwCyr5vY2MT4fj0kkwgDE7C7lOHwwcDRTwttGBZpwWiRB4SzHAWaC50ek2JxcPO
LEc4ZQXFoGrnnGkxiuWqxtwn61jHfibn1ktjSfk7YbSxH4sUpWhqlkP1arUd7FQClG+y5NNPyfoz
ZJZ0lNEk7Uw2WnxJqSQEuqlBi1l2yMlQeOIs1/wVs61E4KglEtSsLtloaORm30+yvk2NojjNFmsZ
UB1pX22Vockt3o3OY2Pi9ZoJgOR0nbRDpZP3grourrcotHmkEjWu+TEUVZVAnpHnkW9WO1KYaabx
PpgPzzFc9K6gYTQiKYCkabSAF0TPoCOFJ1slc32c8qScfNHNg9/a5GaIOrECu89ZeSAoAkipXH7j
iZXIUY7NYyeYXuJa6fbqnLBpmSp9tKk1wJU+Kh5aLARZIu9tFOqL/NxNBk2R0O2GgtO2zmPWkEAw
NaVe6NCEOczvHTKG/ilWtYZUF7XIBiaUurNQzGu1a6LE8aaR6S8xte5ejYr+qkgGSrexsmbYKRE3
ft5GiGWb2tyYWdE8MG29/bFbVgqlSJ++K6WUqALzf+ydyXLdSLZlfyUt5whzB+BozCoHdXv2YiN2
ExhFUnD0ffv1byEi66V4pSdWzGpQZhlmESmJEDrH8XP2XjvFzd83xWXXq/Y8wdV1b7Wxx6bdYmI9
9znSTrOdy3MjKtmfdkXPq1i64FU3Zphm7IxtE6PFZDvst3XgGy/pOPnNc2mOWfKlg0WaM3WbanEW
FlkHszJXnX821i7SV+130rl3aOEbN5VQOdmIPh3Ee4vLTslY6aa/MKup9E+ryu+iV3ca6fpkvtub
FMRpMFWQFnJmtoGXGoJSOC+9PmORkPjrQidS3TZ2WxVdxMSJYNPKvOVBL2JL6Legq3AFzEGXdE+M
3Bilr/ir+UvZqm1SijQiK+Mhh2zisRzVQl1OQc+gcUjpgJ6mft4XB9smJ+jeNxazbhYks3qe+dbx
DU2Kft5bacXHXocSgRBOrK5IqwsvnwcqWNmjAOF5S1JbBROdg3k0qeoLIIcCAHVk2Vb+mvJ8S8lA
h9GVJ3d56w7m6O/I91YOpiI5NM7eThMyr0d3nO6Ivq0NoomABIVpvsFsFeGN3s1VOh1+b6g/xgW4
pMMt8Crib1llSQj96G7vs8pAPrNsgYaHsUAPi5gtQMCQz3e+/eX3xzq2nS/HYmhK/LYpmGwexyib
Y9X6NnorbGdNB4+oYYGv8uckUXez7LONxuOJHjdj9WNP9/tjHzNZ/jw2oF/TZhm2hFrAAj8wWTSw
Tcy1U70mW4odSBsml4ZhN5+gS459/MtRFCwnBA7ofn66mmFr8G1NuZpEr7HChSTGomYvQr84ifT4
GTvoV+ekFqIFoAcfecYRO6i0LJEHA6CJDnmaz064y5xPLtuvTsgRxGPClHQX7uLHy9bbWQ48jctm
Rie2d9azY05ZGwhN++RAcvnL/ggDWS4dglNihzxb8a9H7BUSv2zCBhoyRUl7s92R8pv+jSj2oe3a
O9UPJ1R+K9d1muuEL2jcfMaP/8WpKop/2BlSejY7kY+nGo8GGuC0rdmACybTMw4AoM/sAWhd/f5Z
/MV7oOCP2A7IVRvSzNFFFW48hcA863X/uHgE5uKpSs+U2KNd23nqxJHFJxf3F6dGBAsnxxMBffX4
1KIaRZwIZL1OG52DPu/dB3S3WDTN3KMlaHyGefrFgwkLD6IsIT7LC3d0gmhXo36eeWr4VuEqFx2b
2Ojw+4v462M4oI2h0kELP7pdKsAUM6I/XrsOe+YCsQEiH/zRvz/KMTOGp9LHKyAWgiCCX3dZPn9Y
NjqMaJAluHIGeAV8ypH5XXO43x/kKHLINf86CgsiwF/SrI95HK2ohVfGy/jFx7ab6sdAq4cKOYMc
+hNC7zYzuy+jwT+InBwRBUII3TBnBMzf8lFp1E2cxUjDkymg8Equfv/X+8XTw0sJWhDoCjRy72iZ
0egX0YJ31TqoZXZAmzZu+qnMT/ISaadR9NUnd1YeA3QWKIkpHZcRGQGk3NuPFx00KuPAiveDVRsh
MR2IjJm9ZBA7MQfH4ujUxlXsSkzdzB9+f7I/P1a2oGJ0FsAs77s6eqzmWduT49IMsJR3Y7vddZaa
n5zfz88Uh7CVIiOdrB8orx9Prx6KuXMmnimLOrnsvjTcunzwPjmR5R37uJ7yXTAdk2+dT5rocU4J
hcZcTiXraYVYxvRuKcxO26zYdPG4dmrGH/Zny5q0jg9JBUEixoJzImuWFeDjiXmDg2jP5fveSXYj
vrYOrlW9u3N06JCiVUq9NkVzIK9lWwzuBgnXY9L5GFXxZv7+Jv5U1Nhw88F+CuoNmJjHVzjBdFqP
KNCZjE9oGJ/gwq7spERSjotw/uR2/rSaLwdTrA2gel1qqaOnVaVBidkHnxKgwy/tGVvaDaLeh3b/
989pWVIX0CjJvO7RW5gv2RUOSoe1GPIEyAWeXjeYbkpl3LWpoHCihf/7I/78HnJmPx7S/Hg/89zy
MtgvuOMidGXFd9pifYoPPBlWbXlLmUfn4iv80U/u3vFx4ZnaC0gK6iLFIuv70XNUzLMzmXYBqItt
Zlng1naCS5mUWDcvcrQBBU362d8J/e83828B7O+KjP/9r+XPwPCZ6ijU7Z9I9f/81/69uHzJ3pvj
3/Thz8Bh//dxNy/ty4f/2GLfb6fr7r2ebt6bLv3r54fvxfI7/29/8R/vf/6Uu6l8/9c/X4sub5ef
FkZF/iOJnjfxh5u+/Px//7nlBP71T7xcSZS//GP30hQ//bG/CPbmH6xWYG0p2KUSfA35PPxFsDfU
H4Acec+XBGkqC9yn/42wl+oPllGf1qz1J7DL4dlpQBsRLu3/AW/SdoUQnsdrQ/H6dxKkPefoa2Hx
syhs+AeMvies47T4NNEZHQWkM6RzrqMUo+glKCHFgM+3s0vU0MTtmtnom5iBOsNfW2bfTSuUUu13
z4Pq0jW+g4cxKfCNKZd2zdTbDQiMwTpRuHTkmq+evo3VRGBvkWX+1TA7Jr1z0A4rwyixtrlsbBA2
qNo8qRWNj3VhZszd5mlU15ZVxCeWPZDCJwZrzFZea6urHLvxsMmrGGusHaKE6WvbfGpQ9e89EIQI
gXUXdxsnLRi5JUnFhMGY++obDTdXbpKuca5lb6WnHomnKBLGxDxLmoyRtaHLR38kB7Ckg479Ksys
gIlOFj4VXmPSF+PzfZPZMvyig4L3OOtysc+GEoV1Lazgpc7KaaVC12L3gt/ky+T4RXtfo7bGOtZV
/aLCtUo/UOs495zFZRIxt88H/tXoDHpw9ACfXe0F070cKnHeNGGwwXMlrriKBqNgAr9tVMoBnB86
6ywm9VQ+jXQfCDhNx+xUDEn4RclqPA3baL4yYRcwpbBQJqUeN9KoEI/MoXvvDrmZnNKRpq9ICjeT
MWSMgbVsU5qGMY0s5upszGS2DwrP/0pIr/PUwiT9phyDya2Wxoi+KMYTa5L5e56ip8OGq+LiS2ew
QTSGNjyJTZlcpaXh7eY8N8/i2g5O+0RJ/LJN9RDOdO3W5jAF3yw1dPfuKPWJLlucfjSHTMJuVXUo
J9PnR6Q5TVOdmxu7QvyLW0h/H1zM5cgshq4+ibtC3dv0sBx7V3q4x8weB/8oLWedaNrspLQyYehC
f2zepmoSC2oon/2baRx9ZzsOpvlo9r7cQfwEXGUb+ioxprhBhSY8xk+6IzK59yvnXM4NVlRKtvMq
CIZzGdXjWZnFeGxmLTapicbcNqP+serZgwRSEtwoM7VDtR/cDCAxwlVYzu57PCTRhdNn/bUdD+Wu
g9y0ryM/OWuqYXyN6yFjvG2bq8RO0P8oDC0BdiG8FxZQjzIqsGoGbPJqMOa5ggxDVqt6aZQVAAfx
W/elrjvjSdViPI8HH9vo5JobocOI2lh5T0WV5LvasAWDy5rZ6lS0+56k4J3A0LkuMbxtVRP132rF
61ZYmfjWYmYhLNPJHmLVBl+mpBabroDF4SeB9T5njbwBDwthxPHSgy5NmERRGmTnXV1W595syIva
51oEhekcaj8uthPsiXPPML9bgj4rrEcL4oBOruxSDafBpMQtb9ti6RLl2okVymyrj85KTmFLHiLk
2SCW+0rMchfRs7gzksTfuymWwNhhhqxdBkKp0XZ3mYyofkM7Pkmwhn83eJDQSoeQAlKYF06K6l24
CETbOYZMkCMZRsbvIX4Myy8Cu+VFkdrwfohVYnijqwfMl8Yhc7tiA4y/OLFSBiGt3w3Mqhp0NzqQ
wVNYOGJmFjrI8cIvHUKdQ9jDgCzswNooLHtvppd1W6/xGPbXTs7M1BhPhtaqX8OcvOQ2DsnIbov4
fmjFdAE9ESmuiIsro7cYahCzE1+Wfu0fPNXFPDxVolJseGmMzhzhcW5d2oYKdkWTNJe+P2WXTC6b
HeOA9HRE5M7wQVkw9dJpWhf1ED9HlSq2c4HywzD9+bXPZlTw7oh2GttL428tdvUYyY0OlSdmNErg
UNjGekQ58dCXGuO6G+fDJUhz7P6JtKlW6wLXTNh0IZ16WTNXl10wFGjxzVKeF3gAIQDlBIAXwK2K
sfM2Zu3p8GHGBI51GvtJTsVbji8OfcdVjrf5xh+87FtJlzdbTTl0Ad0F0aVJQw4/0zBVu7D0q/e8
8tWJZ4KEWlwZGiHDDIIP0l/l4iPr3bBgwIo7cTWPWLDg704Q06gUkQfYqeEcyJDW5ineUI4SLJYx
gl7tadro1GYsmmQlEltiysc0bg9OHJX2ZTuVI/Z/x4mdjaHS/sbvUp/yCPsYrDEj3yYutvC1qELc
/6JLaRrr0XIOBOTiT3N8fDIpv3joQj4+RNSpvaEd9aKyoHo2ugBr5YH1qzxpq5ZALzdoMYkVTdRs
rBLCB3g/7GjryZfRyRjGsbVWc4bErcoLbfE2mw829i+ijWMT+aHWfvwUzoIXhAxTtwpJqHEN+eph
DhMnrVvEuG4KV9WJdTB6Q5+DrzR9bPqykuUFD98i2o68YBjpW/s50ZzDiEDEr+XcI1KkA4kAzx3d
+jKd2mo4SWcXY1ncqVS+a5Fr910FnTWfiyHLja+tMTfrLJqH87YlEZZ5S8YCMY4AC2svOhi50LhF
55nuc5+GxRkiSwcdGI5ae5+jbA72qiXUb1XZpvXqRn33FOHh4z2M48Uian7FpFB9Cdk4PbbxAEhK
cOG3TgW+PdBliFa+TSAcxslUXpKnaL75CS0KECaJ+lZggGGoFjelcdM6FfwD0c71Wa0sjYjFNOeF
VlZ4xgrmHMJvGg419vWxTTe2paP7aaz9O5gb4QX/VMNKMd2z0WpYSBdISDktRV88lVIirR8TZaJ/
Qc2c7qAx0cgXcbhLyDlKmWvP1c0UBeIwBfF0ix8q0BuvItls5YAv2DnRaJ7kE4+BqnT0GKVxc9bD
I7/uGoGrTwzIbnXYYpGWs2FdDqIyb+AwB/umUuUBb/9I534Ib6vIKy4MnVaPsho6plou/gvBKrCR
TZ9+a/FRX1f5YEYMHbOG4LZ0pKOX0J9GdDXF0ynUHrwnXtO74CGKzN6OC8JFFKi711YXyT3re6U2
aTYM10VZ4VOuWx83Z2Tp/DaiIwOkpBhBDbokdiAlLLMTZ55mhpyUVAhA8HbeJmntP9LrKIFUFeFt
0NZ+traHxmdSxpf7RLlNezk3dk5QfeizRvT4lrMoiEmVDsbwxW8me1djtNrGlDevnCPbLuVpdYd9
Nt95MjQAgfg6uMk94bwWuW6R8ZbeYkU0pHEyDnNP/rk1l2gna9+0zuKw7G7iKkMbDx7Vfmpdp71N
Rts5V4POqoeWC8fqDLB1Ws+E6gKJ6YgAQjEyzpSuBMx/HVwzec+6LLiVPiNau7L1lhaa/h7ZgXdj
MVvbUQkz1B1qADR8hLd94nZ3Aud4gsSUkCZz4iPjyty5D4asO1S8RadIO9AAWFN90tWgMpRKrYtZ
jt77KO0FwYPhG9WIp2FNxmTdc7NOw9Czbz3LwJXEb1w5KY9FM/Qd3MbGAzWXNFdJo5nmtyhw58Se
LqWqgrVVlgoN32DQXnbTQ+DXuKpEUD3McWScFh1WuNxRMUMqA3uEu1DqtAIX0gv/GzVIeqkznezi
ycGQgEwLu4SfgRhS9mkZGel2okfCtnw4zQLrMDXRZd7b2J8y2FBZRokOxBn4UR5VzPRi57weqVjt
elKXqk/TdyLpxMPMto9oFD+Sj6Y7ogSbvKr+5nWGdxHzoXj3KpOytRO1d1aVZvKYFtP0TmZtjx1z
1PWWCGmKfMZSbn1I6k5g9m5b1MBZ6513bODRipmz857mY9xvaHNm+sQyQuubjSsVOEAxDKfCCJ03
MAtoeRGL80UwTPsudoLs2Sn88tJqhBWuh7gxXsKaqmhjF27xJGeJ+s8z/B4FZdgt5BGP9cbD9cFX
kIl75tTiQAkHsXQa5/eJUdq5M2v4UjFBhtVq7ipnWw1xdzW1sPHsHt1DlLoTvzwPp7FdFFdTXNYX
kkL+0g5jAHKmKHk5FgCAAAy0ykrtXGXka2x9VRrnrm9M39gReu+FlOidEzmdZxlgW6chrcWIEYpZ
Rs+Yns9FdE4lmr/SV0M6z/u+tR03vopNpqcDkxjaSJJdhxGDvMWrcOUUTCpXrmPrnWykt1dY4+7z
KZtQfvjx95bFAX+HF+3tVlGO236ibt3AwASUSHEdjHNxmSHyP51qTTSSYoCLwKyauq+Zqvq9C1jy
qQ9qgE9F0N/7fuljnKk6/6CMLsJllfb3Zjj2mL+KurfXll2HTzV16NZm8rpFOWbv2jROd3PgT7vA
E9FXZgT+ym1jcUcIJwv3NEAemmrvawH+Yd/wOT33mpoFLKIy2jX93DDvDX0cXNYAdUKGOzEVyPip
m598v5EnUyjQ6dopK0yVRCs9tLfUVbAqpTled5PK39xo8K6a3jOeAwrLbZ+S0YTL20c1iVNUpWl6
VrgpVsW8nTZOUhubblTuk0hNRNtmKnEcZNpp300IMM/GmIlHM6Md5THifsTYkd0bk1+eCDbbKDKd
SD/mpq6vjcCZT/sISfqcSxt2kVDNBTVcdJv6Y7JDeGADMgNx/JS5kXUbx7W6cfOmfrYCQF26ze1N
UZfpgS2L81TVHXdvMlvOy9IOGTSBNzxOIzijwBb1SV6gZvXATD+1KXArlAfGVmmozTUq7yt80A1E
1K47jNps7ke2Zw9DEC5yiZQADFYlV5zTLJnXzL+dW53rbsLoULZqleNjBYQU0/aLtFXdlpVRr0bK
xKfEMPQ3b0DLhQW8+EZtlGO3ZBEgebZCcz73fhpujMANFwfzDPRMJUg5sjxoEZB7o3/vNGbprfrK
8BDMuUN83xoQ56wJ0ZXh6v7JJMJ2Bvgad5gfex8djEe301gvi23PmxX6F6oUKOgDlxhUyZGQIedp
g/gyspy9FTTQpxzPQ96lxYVcAOEbprvYG5j28YnmjajBVBKoHp6Zui/4u8gAj4Au1Z1u8NkTdsUG
ahuJhjf0z1bX3+r2XUSvddEU39vjXt6H9t9V+Z7ftvX7e3vxUh7/zv8Hu3405v/ntMr/jdTwJcdS
9PKhU8if+avh59p/LMNCJcmlsWmf/yey0hE0/FzGCpIhFQMhk8YspdzS1LO8P0hQFawXJqMbCBYM
Nf7d7zP9PyzXNfmZhEwq33LV3+n30e/+MGWgEcnUVDEnkzTbTTY3R43wrgwZeBk4LEZJOBPMyswG
KlaIJMd42RsRyPdunhFq6WEQ0fxamoA/F1ix9LDyKBh+a7NC13ZH1yVNn5xKaADNLaXuOs0zxOh1
PQYOHzt/aA5wKuN+3bI2wSyEuSjslQFKefzue3Cvbuo+UPoLQXELPM4LXPFsEUPvINENkCkbfi4z
vCMVskNoQ9I+nQDzNFd8faGWZPK7380hlJu6tpd6tKm/zj1UfjTnLlxsF/bIvHVRzc3YbF3oo3AQ
2E9GSuDLpViZ/dN8suf5Kl/6Ag/W6NvhSykiTbd+xmU9XtRWq8RpmZlom2kriupyMIVKvjh1A6NW
wEotr1O18Ba1XQz8e6ZnfVpqGWUb2vNDTRfC7PDeqQC0eiS8JqRhUzfTihFdyKUPs2GfAZgC4CWT
2rt2RSTNi0FrgDK20DgMcx0mT7FTBO2+6Ecje5+tuY3OA7txoiv0WxmQcXcYw503eLkDmljr+Lan
sO02Hlc02WlUXuNKs4q/VV0NX07J3hcAU1JCCCJX6HQ/xnP9UtSOtq8LESYI1gotxCmkqBbmtBAY
WJx2IZtl+FtRTtcDjaGcZRm+Jhf8+0DQSbDJwrJY9FGR6TzrqWGc0nQalMMqamZzxpvey2rb8+Dp
Dfc7ZyPBkB8lVB3R1kS5N4WbaOhypOJTvvjPePoaKAsVPkY1JJKeoi0r/S0BEdG4TKUASh6W7NgB
tHET2dRflTW7L0T05dE6jZPGPtDYK74meZvgASGqUZzWY2syvjO0vGFyQifApOEWrqOqC/DOVrPp
UCWZkd5aUy4H7MoDZsSZ61vDKpgSiCA9ao9rtE+p2PqQwyE6LTiQkiZ7n0KNCJn24JILwEEPk7Mt
SJ/Mt7Wr547GdF8/80hqCHZTgZoXK2G0roXfiRsfISKJbPR7go0d+LY8qZNF55ThaUbR1QsKwyoQ
gXMh/KBodqE54PRK2y4qv5BVJMBP1agJN3YZJvz/Y1l/idKBflijfF0e/LJOin1dkXEHq8oez7yy
5r1R6Wwb+5IPEJYAbgNWJTWJc9P2SRk086q9kwEhZHTp06TaVFXqeWfcKJF8r7R1U8cd6Ol5GFP0
6N2i4IrZqAT7CP8rbsGuN+0nMJKxj2C+gEQhTBhfeD2lVe7b0ek6QjMF6CgpdB7ehe3kvs/D0Edf
0V9YkhazIJxvNdfJ2IOAnENzl/GhBC4zui7jSJkPwaVIqkavk3q2YdHnY1RdpbXXA5wt4bvsCLoM
5I6hQJNcevNEHoID7phYqaH2n8u0ocTGO4xomvayGEnTBRazbbjO8xmF9lADsEl6EKAtOQj0TIrC
2iRNzv7CnkPk63ows5M8Wj7WMMy6eEMpJsyNapxlCOI4gIeKKB9ws3VwjNdNGUI6QVI7eOhLoRhv
vTzh92ch1M61WU6ufTZINZUXUTI1xbb0/XC+aX1KyYeyniOaslWXYUkIB5BClKFyioeWsQMCn1U9
2u5JXhnuK+FD+ZuTluGb2cjytUJr6m4S1nB/G4slLqLSnVftbFTC03mAspOWNSycmPlPUj1ZsTRB
K/Jspuf0Jrm49hjgWiPlo4DybKFnRDzNbGNtl12EhzaS9XNVIMpbTW5mY2w3GYmsh2Hhx9ORxWqD
t74Mb+h0zu1NB8PuvPct2jzkD48oGjMLF6o9CDDGweA1OE2TTve3LQsepNEhZIyERzU1sQqHOnSq
E8sPmZYIZ8IlPbKg9d+t0ZjDcR2CvwSqPjX14NAtCT3zslcyk7spzBO8omOXUcKCn5Ly0FK8D1cV
D29y3Q1M4GhLs6s/FbPVtNuySmn4jzY4wxtdD0yAYM62IYybQYynKk1kQEbIOLCRMHLiIzBLduiu
2XEaOXeYZHv8KnVK68eMQOkA1JhN3oK5Hx5n1TCkKT0W8ausIS/K1eXApswMGfhHXYGdAEXQhj1x
2/KpSKMYW19VIFrPEwYuVt2hMvV5rcKdaVjM4eKqU/izZ9M1QO1nKauuI2lKuRoH/J6RGaxdm+5b
tHENNbubJlXsGvhaS+eZ2VdlbyvLQNyb0QD+ash4wKGjsynb28Dgw73VDXV/pnjZqvMslANdgyhH
3dF0tX0fZJCC4bIi3Y2ybhhWzHXq+ltfDktfMxIZCn1dl7BgKVPRIZtgCrdobunsxYFJRpWC3Yov
PzfiRH4rApmx1vhhEu4apm8lNMgBzEyxas2yAO7UmTLID0kEZWenGDcUezW0I5U5MH+15cmdvY0K
WjugJz51D2NZ1jdWG1U+22sji/EO80ludqXT4KpxoxRI/+SK/nEY4NSzy/DT4KaFb4WJKDNDExaP
Td5BETGdgXnK9PYwenXbLBS1CUNANNHhoy3lJmxdUIW/R3mVxgcvnYppM1amYwOrjyD/VnJwBqyI
neUfOg3J4AJe0ORfWQC7QPTSna1Pq7kL2od0LixQYSDFcMkUumqKQw5lmzwSy67Y2ti0kx9JyJ70
pWvFdosX2JDTbRdaBg9b20jo6aUvLA+vN9M/Om1p4Sw+xFbovnpqQ6/ikcmAube3ox+TXVM0RmPs
JpmmDf2GUgYa6IaYoNBK2CPMEG3R3zSGP9Cpr6y7MEqaGjagl2AzdZKe76Kfl3O1zc0y4SuihFc3
10GfW/PK7ARP7Aw0TsFkLOn/947GbBX5AtiU8BDFY9WZmxvX0/58VdD+m2DlSvbyK4J9uQKVy9Z3
N+WMrq+aZmzpOgKgXMQ+TPb2ReRzMinJnRaoy7m29JaZWRUugPjWv5JtUukTBNGJ5PtuwythHpHC
h9P8aOxFTpjT+sYO1fPtXMIhe942+wCnreu2hcNQ5FJpAy9yDHgpPfSx19X7imDOZss0LCaLwWlL
Sc5b6nGANDMfUNdjB+a5yr2LpgkwK5VxHtQ7XsKiu/SDvPP2Nj+Xpls1ZHD9zTy0HjLB8nMymwGu
7ILsm/i2oP9s0ktPdVm9uT7n+SDmhl7nqnYnqBNzNqrx3As8172sBzcPylU5eHC7cqehqTsoJi+b
MKW9uswqSj+7NKy0L67iMKV03ODJcALIOU6e1DedrDvie4p+wEOgRTbKkyDpFJzUuuiz9Cs698TK
bnLb86aLAgBetQdD2OlrkfotZhJuXXDqz3z59wSoE89GA7Gu/TNG2l5f3dfK0GP2XTMRM/AsTk7l
BC8mNVBrryuRexDIiz5+GXVFUlHXBXSB//8etZ1O3v71z0WE+j9vUqHLvrRFHb2k/9jD73h/+VGd
svzRv/aqUiImkewqCSVGoYIG5f+IU9QftC+JiiNXFykteu//aFOsPxAXmSiNGa2QYYlo67/3qgY/
D9XRIlwRAnkeWuC/s1k9yltkn4oAhgOxW12kk+x9PyqoQnZyTtq/TdDP8n1Y7AESV3vrpqcbfqrA
KKzy52jzmZTa/KiI+euoiNzR/rBFtv+8KD+KVj2P8i4p36wrgcnqxlw3a/cs3Ppb+yreeZtxDdYM
jAS9wVVx6578cJu+/CUw/EfeZV8o/doGNc+H3fnPx17EpD8IZgmjCMqwerP3mBf3yX7YGXvz0Hwi
uTMX5dl/xI0/H+XourrN5NRz+Tas+010SO+wI9MJXoXbYFNvGU5sEe2szEOxw7S8wYC47z77C3x2
iZcmxQ+n2fYpk9IGB47fnM5V11+rsVJoeaT8OsTjban5KBXQUWJ/b/YIWBLg3sagw02Mj4WxZ7cZ
nMh4jLr63cZELgu2QGVxV7IefvJX/eyGLL/+w98U5TCx7vUb4k9uSHtYbkj96fVY7upP90PSNyZR
kDaQvShDfzhIP7perPVbbJ0HKF3y7q3yzJVjr3//bMlf3vYfDkOT6cNh8tAxsPvEJ+2Jjd99423a
7fIoi1W0iz/RW8qPMl2F6JtBCYxnFK3IO11v+fUfzilH2VT12MvXcpeeEyFxjWF34/CA+Xt7N9wa
m+Cz01v++j9exeMjHr07ZVAJt2AH9Jy9mGs+MM/JO7CIVX2f3lDbfn685a58OB7dPQT6KFdxI3ho
+T6eoWSDhk75FcD3ubXDGr7Rm+mLcREf4i2Gu7NPbt7yTv50NIWcE90zO3p1dDTtQM5K7Vd6xRM0
+Etka2fFVxrbe29l7O0V7qZ71Dv7YPvJcX86SxZAlnqPNd0zLcs56heGsHSV0fDQBFgAD/NhWQHH
7+Gb2JDQ+vlFdT7eRddE0e3QpEHa6PARMc2j52YaKlKYyBMbinEC2REB4WV7PpwXbWnfRkTJXAuK
3gR1IXDW/gxPW5VcGyjer408ioEcZkxYk+2U0I3g4wBLHuTIVFOAUuCE8bnFuJ1mnIsdIIkn2MLo
guEMyJFUCcNIzDe7q4frpmmGQxqRCwWA3mZL4Ob5xVhr88EdqOdXlm4Z8jNU35YNszsED+E5kjCL
qM9xfNVzMl60lF4noFvfLVH7G3K7htOuHVoFPLLHrWYaClxXYfN1S6sCfRbfv+GG3VR3ywIxPPZl
G17Fs5DPnh2OoDucUn6PW2M6jOzDz0vbnm95OJ+zMcIzWzHJO1MRiQlJoIovMqWsp/eYPLLh60Eu
OvQSqRLZBrsz6pWuXwbSRZK/6kFXzygHvTN2zPBNEYJM/pq90ILD8EMK3T6JhL1hNxx3p20Pxnyn
MmnepeR4fU1Kdq4bqzG6izrOoaEMDVuahqgN0RRsCCd33qSSpCUacmRAxbkpb4zFycRqbcfzVjk9
lm8/DyFwVuzHFeDstkCY2FOi5kFkPeZzXUeYmKLpYCV+Qd4eiagp9LHXeUb/1vQQW92cWNnV2BZv
nQjNbdW2+Unh5DEubUwgQ8MAdVBJdo2oANQZu4ozNsw5RlVXrUTA9GjKHDgAvvv6586FDia0qDLq
zhOZfWvA8TNNy89zCxlHVafnSc34f2RTXuQwIKOePEhNA+g5mAwNbGZib14VIM2Q5pH/gfuR3rq5
mrFg09YL2WCnWLpno6ouosrRiEAZ7bglrutkyeT22yn8QmMrf+0Cnqw6BAOLoGC6MmhUQEAJhQQo
5IV6D0wSTlFPnMB2AL0Zren8E8BYcY+uFhnEmRFR1Ldottg5Kng2pq+b5pP14eOyxOtKnUhh5gqH
NWKZLXxcBEkWr8KCvYnU8xVin4u5QOviGpdtNhz6OfibBkGO5i7fEo+ilU7hsdOH7CE83DDLZfFk
GFepc424If/MGvWTl46i07FYT5XtAIrn+/XxnATeLpnDCBKn0QHt4S5bv6p9fNDXny2uy1r2nzV9
uXiuw4kIwUQIZfaxNUiqLmvo3wGJmbeyPbNLEArjZ6nzvzgdSXeCg4H4X4DTRyVMmTtmO9QhSUmA
owBC8wyuaR7tZid9KaNy54ErnYFSNYCzGuf599+Pn5ZzFnPHwUTCpfRN4R8dfNI4iHsatpEgj8GM
JWGW2KAvfn+Qn6/jcpDFModqHiPu0Tcj9un2a7qoM+6GDNMDHa/1f7F3JluOYtmafpVad06U6GFQ
E3rUWe/dhOWdSYCE6BE8fX3HMjPCDFOabtyc1KCWZ6x0N5frcA777H7//3j68vEiwid9+7KEpLOA
Rupd1ufM4DWDOymJLFK7gOTJR/XwuEtUyD9Ga78+GcYuGGgdolfsOJhXVtbf748oi+5qMX6oUh2c
HWK6a8hoMeaeANVKbtnMsEj7Jqng5yMT+ovhaOAuacehhJybOVCJOxLiNZWCz3XDocH9aACkaUBJ
oATVsAegeCdn9ffCsOj5KYm+PBVLDAFyTjmHeWZgjOCIM29HkhPAKCTyl2OlgnOT6xWIYxOQsbDO
/gCrmO7VbpRW1MnOvm6CZZ0CsvB1YXTtj6KkH2CjkJQovWQwF58kWrdOzIbrxiMD7KAwnjF4G+xP
v5Lrg/ZYmTYEAZrV1l/OrdUXzr7bwQxGjxcFNuVgdYavHm91rYoAXe2tRIrLkjzDtjzZu+dKaRbX
xjBn4efL9WQ0mAFMZoMtw5y7XIdDTsKNyYPSOwdnD8DzH/bWdgtHds/h6aFwLfdjCbu0IKJlGQx+
AqbN/79VPPtcGzLa2t3a6z3FBW0/Oq8Y58aJHT0rqDfS+uMF34s0obwYFpQpPNNrM1uvP53Ls1Tb
rjVCkZXReKh4Vn5f7G/0jpoc/YgfL/deFzBgQuUb75V8g2HP9GoPFkGpdrJ7giNWOz0W4xU18H47
fD8TTzL+qkhBzLZTUL9GegheFb6/bfweHDXD/C2Dlaw91tO1ied3A3sU9xfCFSdmg8pRn4c4u71m
95WuMLlWr3crfAZ3EQPy5TLd4ROqXpOOt+Eb4ogEyopNUkUlJQL3/FvpqIrGNG0qHcMSeH9vimBO
dNQlTr/7ZxLk/zd3/JdIJTEx/Epy3411Pfwu8u9597/i5vC9+NX8by/9fqI8+D39X3dd8ev7m1Gv
P7/unxk1RftDJ39P+sgUfRyi/WL43bT/579kRf1DZJTIiuElWbIIbP7Z/aHof9gKc9JILH+DX8PT
/av7Q/+DdhFeN1lspmplwqWXaTqm3W7/YZwYlKPZ5q8/v84uaS+W4i8jJtFbYjJlKs+vnj4NGl3S
GZWXOF1Vy2Yr3UgRvJFeSd5/oyzFH7WttTV8E6yegJRXNC7lhxqk1ZvkLt32QeLDw/d5jGgcAec1
uxnCdKmgqZplts6/k1IHSBGM19EpYy3sVuIGnAOAK4PEzT3FA+V52ce530fgLPD7s6eEpZffJ4DO
VeF5hRPuVlG1anxQjv1+pXr7WIronfXkKI3qePTpTAy1JQnoEPIVHw6DyFiWD7ul6jHStW1CcOW6
jQxoXxmUgR4ct7stHO4g6XptpHnShgAQ5BdrnW/MqNqCaHYD4NV23Ow9I9a8aXnYpnEflcExAmw9
ACA+6pbW8nSX3Erbw0O+tLenzTEClSeq/dSFDyUGkc+XwCo0XahEiHZM57jZ3xzIDw4OEGn5U3Lb
aYNz/nEkewRbHK6k5otUwe/Yb7wkeKQT0ZVDA4RUxU+eDZdzDcrIeHkMzZcjvsEj4cldB7A/bgJ/
cZusz8s0ZMzdl9yGnXUhmLMB2HgxXOdhveo8Oawj42u9gogmoDHAU5f52vQBNw/zGEq+W4BR+VfD
/fFuH0yhDbORA0BwsL8bPNPNw+OSMCcPe7QY1t0DS9WlT365X8IbH6jP8jK/zX8pP+1vbQRPRdh4
kPI9uvSweq1Dqc8Hj3Y9BMbNKdYCgkc/D+k2D0AniQC7u0tuQCL1Km8RLDwVU1p5xk12v1gff02f
KhKqPdy1rgLOG/j4W1IMvr5VtzbghvlD+VT4VXwGQLJ19dj0jnxJertf9WRIs1CPM7/1iemDbKNt
aDcPEzXed14Jq9mDeWvG1Bk57TSk8SSY8ttimXq6lwExu/hM2WeprIbPtPZ5o0ejgWf57U8wlfm1
iECuXalxF9lQJ8uutdXu5VskkUxLGhz8insCN+/9r251eJJv0x/cHz6Z3ZnxGAoQ26UWSkF6kz9k
m2ytLA9rY3NagaO9MbkB9TqL94AMa6vmSr6IEOyNv/rXVZ+lwYZTp5yMUyVvgEVi4IVb2Hq4YG4T
AeHulDxD7T0/tyHE09zKQ1zGk8eslT+6rSc9qjHclf7x+/52cEF/diSvDQYfGA83dz6lXhp0zuDS
ju7Tep9GslfH3LAgj+TIbJ3sZ+qbPlLkgpDmgm4emAF9Drxven09Apzd8hjmLgkknJrUhS47PEen
O30lR5IPV2S4C9Mw/X2Eo9Fc6o3b/J5+HJ/6qF3lYf4EL/k5SsPxho4WpD8HDW51L7km0JaaV/Oz
Nkq+7gMjPqy0OHcT7/Rkfd1tlFje7tK1hSxt6JDyAX2Plcfpnl5VH5r4pbk5mtEu7pe79WE1bZOg
CbQbPVRPtxafTpydS3Zocw51V0a8z+I+BMw74AVmzjOtc+73rwfnZ4FWGLgLjH96jb9YQjvp/HrO
+PeDx53ksxB9uZlL/dXjm/wm1pfgLUd9CEDnxtpWUYuPqQd9fGDQ3hv8jg+nQaE5Y2Qjj9Jq9xmJ
80r3O855THOqC0A0D/cLHQ48Ni9lI62K9RT0Hph97snvVvYtsOz8KQeguw0sXyAyOAdAZiG3C5UQ
nkAPFngy/AcfMFeniKWbcSnWPWzGHzuIZh2YJHcsmfmnYO9zBeIqOvnMyUYL/+zBhOwqXr1t8T9o
n/JrbyDtKq+AFnZVUsp5MDiDUwcj+XIhVPAROZ3zDM4xdQe0vnP2ilj3bG8H/E6c8akqWtxXEb0o
j+bXHflFEtNfaKjioqqxhAUSSdyMrcFR5CX3Zkz/vaOEUlTyJTTePe287prTRdPmv7lHM29yMNOc
fKgFOKtvbCZM2cltQslpwSs/MkDKOwEKPqg9y2UHHGXnmus9b6LAVp05CtuTvIccA9T50A9xcwbn
U+XowegfnV+FW7idQ0rSTcKekzS9Mjwsx6hb0RfFlaOnjL3SWeSdvW9WaIR9gGl2AIUPdn6DVWx8
ugsHIM/bQBhJ/sIDF4JaVedDlxfAMxTUsbVMUFQAN6LKYfDjCi++AUcZiy9sIgMZW7jH7Tmo+N0e
pVn5Db86n7FWK+x8RmLwbcUP8u9CnptI9xjj4/XWcX6v8UWVf4pAL/WhEAyzmOEtNiu+vPJlIFt5
OAC8xUayl5BGRxmIqgOALEhlFvOvNpY7uOSsPnXsTmTtDTaDaG05NIy4GqC92Dl3Izh9zx75fs5V
cSBz8A1/EbYBVHq+7B39lF+Gi1ex5Ps4bmQKhMenxLd8mMjC8ZnXQiDHBfxBjyojRKDjPTUrRow9
LZwI7hr34EmuER95zyDOozvPQcHrtBFTO2D6RfY0FJ8VtrzbUQi6t/B7b+TijC7VKZ7+H2fWOVyw
ED4dbMfBF4YRICYuQo7i1BFlGrUwQUKUTz5tQVx2+v6dgj0cgRxfw03hJV4Si+0IV6kNutUYoQl4
e2QAQg6IT0CMiOidInF4RTx9sTbDcuQ4wDMMLN49/kQI6t6ahp0l4QkHboTSjXjTpjdGBTrARIB3
QR0e/Np9OPL0zLMhcIX7DEeTY/O4e7QCnJQvZ0Filoc+cCrikFseHnJZpEfBcKhBSXqT98zjAP/c
hkZkRC1WGUYs346kFTpoJd2C5h+NyLFYS8PLE3eEKMmHqpplZEzFwINm1DBoaZfiA+oSw+Ob3Dwh
EsUa3RQBTxwyeeQsELE9yiPx67DliPE7iINgX/anL9OXfXzyDbKyIeoqakACxdQBS498U1gFiRjJ
W2CVqx92rIO4rHBnlXAfDhFzEy+Smm6tUFmCixrVQZS4wwrU9mgfiuvQ8pHCBUMUDSzqo3g2uLqo
aFeK9nH7U0MN22uhqw4hwE2IjDgx2hscMtqcKDiTLGEiVeDru6PPiYZcqTvrabjTtug03vXRkzdH
T5x3SSYATvoI99fj25zcA3QArZe4+EgBED9OER7EebgpnxnZ/wmNYIW0J/vDFhx6dAmgvfybMu64
CQm6SOWpegwF9wI3ehFaG/2nwfVdAKxsYWJqd/TK71LIpC/XHd3gnz4NXEd4PdhJg3HJeDc0enPe
tK05ZkABGUcC/9XFbYtoiPPKwGaftCWjCCzfhjhA1ItoKkdGOVggrtUX3bZ4kfBzIKOxhOURt3V0
ZaGGFrxqbqoLVLdTsvWjU68bHSGR0Jogu7o0pXuyo/j0eMIjxj97sXo8Sr/e41v0zhlU8vx+/wu0
aI66Wuo86IFjQHvy9yUlfZyTEPRPXOzy5hjS5EoNT0U/VeG0mqDAvqFo8PscCUcBLmk/xV2pIzQH
Vz0JZT5GQgic7xVRiX/gHueb3ZIaAySfEX+E/+K4hK1teQoP4xrE7/3NeVVtmk3ze4+3PAZ2CCGH
ixO0cI5Ph4CQKuJZAsk5uS8VPba494YQanYn3RAVObBL4yWdwjKgFIcHhXOLn5MRUqTO0a3xioTb
JRGfMFQpfgWts/glQdSRhtRcfOG3gPTp0Va16bbnteGKlgag+6nKtjhqZyhenIavV3xAOv0EaFfX
3pYRBD1+hcuek+EoV/o2eQS9o+U3iwfzqTKexto31jhi/j6g2/wYWoQSECypLlGAA+7AxvJs33js
USZxu0ri0xPni6BonnJDIjosVsrtwIAb3eJPWqzgwanftF/Wo3abhhwPn80eaE+Ija/pb3tbr4zb
Y7jzD8GR+gukLj7ABbs7yZf8OjqGmEjcTOGHypOj+zC/+BD5kMWnbZwfJ8RLwD07vdt5ifOzjSD/
cPSQHzgAmzu3+KbfCwBfnBaSgnW6pmJjul1ArjUofdy8iKwBScgCRrLY/qbrDhw/zRflIVl41KMC
fnN65MP4fOL1wj8P4L2r1/iLqmtxhqdYxGH2y3uz+cImyL7Tky19wz1FAKVmnUSQrDm7R5XG2zit
4yncBye38LKvzFF6P186UH4O3hCc/e+Ug1EKNPwJaH6TZzRd04cswYHlnuCsRHb/kT8UbiijGA5E
ZFwqxsZZYj9Bo5M7xFyElwuPZotAlkN+OsJc1T43qNUWgH0acVMeR/l5jClh+fstgPnn5zGA34Pl
hHfLdCOc7n7FChBkOQorWKzEUzh2uLMi6U4JoDMLAOlF2gbKsg5VvPvDdtzRDXDCuAm3DicItZYg
02VEILoxfaQdtQ43sA9kQTCx1iKQ+QyN9yE2hxeH7LrfW1fF0PLwLmVwFwxR/hMvgOndQDjbQrin
5eQ+PWeh8GfFcYkQBLBZHqcjzBPWY/FZQkcZTr888Nw1Jls8VOfy/ygg2pAduBX5nUwgoPAzGbvD
N2MXTfT/6JzwpIVXJ60yF6NGMFqg7DzAQLFvltgHh04YGkJOysN23sSDMIqCkhfuoI0TTSLPt4Lq
EZ6VwI4ZzQhBFuV20nTCJzG/7vlGZwNaZC+Ro8eKHihAz9F+UEcFOe41M3TY3szvQysqiTYwpKHI
v7ThXqhhX5wyIQBKWWQte6D/nkmUBlIAvoif+Uwz4/HDFuFB6iwcqQCmmGW6zWLhY1uM+wWKQwSi
0QVAqIyPUP4m1MbCiHBRwqt4lXj7ZwbrTcZKEVnNSxkr4Za/6h+xpHN6HE+lvMFJxdMEULIgsYRd
93/hp/gUTkdsCHMkBAC8AOgqMbI9uSAyR+i0HA0Iww2mTneEmzt5u+hwK/ytc0yXNRmOPQqO/BS5
pN6jHnuTPCWbZFOv7Zs6Vvw+HkKZDIeNx0qvhSfjVA9LnZxR8+nwOPq7qI3pasEYMqYXUPYXiZro
uGw2TISu6qjgP8NDCfnppl0ZsdCIXWA90G6K2doH/efz57NzC+ONfwybp8kpbppN9tD8FmZAfhT2
7UjyBiyWSHbgj3KbO3N1dn72XO4j9kCoKrg4+LUQeh5rBzMi2kGHKN4BRA3TwUQ1Wo0OVm8PEDt+
prArllevJLSh7FlL41nG8SV/5JUQ1aE3Cw6PxBJJOmFSJgLLAReV9V0yJ+4YwJ9CnNEIpzUQRglQ
pmDwUBN8Rvhoyd05EN4N/EPCa3bgN6WOgVtHSAShadCgyMRBYEtDKTQCeOJetgOXB05hRZmDN9Jg
RjSs8ymeloV61xhcd+dEKovRI+4sfea0zZNByIoQPGo0rvHA1lEDTKP4/SfpbuKiqf7ZV5dMtMQM
P4Z9hGEOR/Sl6nM5iLNoeMJXssIz/g/t5MJR9Qo8ROFjEy2wB5XIXm9v7Ntys/ic3R3B1F7g6mUb
iB7xW4Wmknaue8QJIwEPnAEiCPYzMgmlDaBKEASNq13wlOEpwtULF0eOjjjcnQ13vwQQ1skiEdoS
XHNnGTInBETB+MONcBE7/B/h4ql+BV8KXKBL2Cx5IOEYnjm4Lsa0oktKtIZw6WD0EpkcnLpSXYug
BFoWVKrQXOgxOLgO293t4J3RSSLlcETNAEWNP/vxbaVP59/cVvHzV7f1mJdwNe8tc5P8lm+0pU0/
NX4y/t7T4n56gD1Z2fTB5AlH1kI1CtcSGOdb6WYgywyvapw+6LenFVm1u+nnYc3Pn/OtGagRNt63
KHiUAeSI5I+F95Dc7pbFQ78qV3KoLqfnE/lN6HzcyVfIco5BGhs4hu2aABo3htA47nGJCeKCOhpv
Dvgaxi0sFU/Tkvye18QYTT9fnhARODrWYCvbm68YR1S/t9jmKLzJ92lKj5Vb5Wu7BNeIf8VYNbaM
WQOSnBWpCSNqYvvO2nnDz57+rJgRm1W1ArwqRr+jxUmfk3mDDGnbrMyY0Nt/iYtDO3p5BX+rcPPf
wOD7t4O7/w+O44oR1Q9aneu0rd82OIt/8I9yjKb+Abbdguq5KtOqR83xX+UY1fhDo9HIEFClouTy
ahhXtv5YKAta2kXNnVEC8y/wPVn5g2KwJVOuoda2ALLy75Rj3rZ9mgpAB6JrgcYIeiXF/95eml1N
r0I+TeT2m+NNqh3XxzMV9HH3i/nJKzfzbRJLLEWfIu3MbMnUKQvNSq960TP6n5saMzUAkmRn2WL8
r7LjVyd/wVrLIif2l7H+1zKGQZ8HMLPvCtj5ISmsHoxoRzQwA+0FFAXZFFz6fL3AAaQwupR6cvcf
L3t5c3+tOtucpRaZPIKrQZtfnbld1R690pquNLJc2pqlU6UDFBWhmKOzZma3ByrA0By5jpmzYmTa
V8sra1zayF9r0D37ViBGrQH1+aRCwwo8U9NFcvPz45OS3xYFXl4Q7fzIPDVAWo/mTSxTZdVWlrML
7Q442U/VlqTscl+IclXySCnqp4Tv+1kDvsuzHz9e+8IB0jbD+Db3kRLnvNlgKhcFWFcsnYIOtF/q
xletPjv/2Rqz2kcOvHnXlKyxP6wVCn5MMwKN1v0PxPzNVmYC14OJZO/oiHP2a5K18SEgYbe2t7p/
XA/YBVEkna6h1b+8mtnderOo6H54ZWKTw4K50z2LkuejssLk3qbiD1AskLiAhNDrP1k3eDiucAuS
e+mXUV9RIrMG8n9ID4NrgFgzcQZW1awXuG+oI1PY1vBWesAxnZw423Z3j0Q6d9LVay2/14+KgCgQ
WljMoeizY87sfoBugBE/3Rl82CoW3/tboAfHAWuf49xCmGoAwhdS8wv/vhy9Xnl21tN46o1iN0Ku
OAag6AAsHingm328yMXt0RO3AB9do6FjVmCwpm48ZGIR7rzbpgXJls+TlXnn5Nq1uLbS7Foc9lDW
miUKMgcMPa/JNRvQU6tV6gMVY13RxpeMADDOCljOApKdprmZoEpAcrXwOzvj0iRLSkxRuVUo3Wue
dbNvHG1NEL3Rr93JC7rz9apzJo7mBBv2wCQyji/YPW7uD7to+mH7NiuSDFDIyWvW14/foCy2Mr+T
eBEwWZuiU9Saub3lJEvNtMfeWU8MC9lkML/KpLUaT36Go4wIkFLBV5EiwWWnoY0+5GtdQRe3/eoJ
xN+/0gpFazNBB+a1w0AMaWBQKTNtV115pZfkh6EDHBUQrXVFmcnPblT3p0m80V0OLFwNBipMOhCB
wGH//PGJXtyOho+lg48i2sTebgesP7PLbFbqlDvmgd0dGGX/2QozpVItrExRDryyBZhrxxIGKrAR
Pl7i8g14tYuZ+lDABqpbsYZQXGKATIJWeaLa3VM00J8PUbuxpXvL/3jZy29JOJTg9oKMPxNGIy0Y
oT6yqlFQ6LCXo7bODt+S9to6F50IFRiGfy00k7nTodFPtJSiHeNdRAdpB8FP8ng8/DxZfrNH/isi
TVp+TKgu91SBrvl77/okRfft6weYac7TsazO+GiE/SQdpvVG1O6O7ki5XvXr39eMwdXlZkIJYKyF
VbQ1h26nT9S7PAx+rN7DL+HKm8wHOvaKAF1ylV7vbyajo8bs8kl46wPUdMxjO1n9e18VV271xbsG
bxHzWdaChrWZNT822U7uJrZVwQWb1Yp7soKPJfKyfgSDiHkegbxvzUwBuCCLkwlrkdP+HJ73vyzq
HkfXftoDrb0sSQLJfrtRn5TVIjK/yleUszikd7r5r7XtmTPd5YzNlBpComvjGehuYG/crtRG4O9S
emGk8eyPMI1d89MuvrtXy85OVddOUntgbswxmh/VtEwOpEKsK327l8/V0sTwLWQ7zA+8VZOdCeD3
fny5AD2goG5TuTVpt6Cif0Z6YqwFBD/AQ3AGj9AJRgVJ5itv9qKysRno1+lMZGZxdifqCazjcuDN
Ug8kaXfw2h92Edv0pJ196kS0O8ArT/u2qV7xmi56hVAd/bny7HLs4S6wALEghDn4UydYwiMqVd4o
hbskojuW1MwYwQSmfk0/f7zpixL1auWZWk9Pu0YqDrxaCdc7p5QwUrNOyNJlGihM5pUjFhmI9wL8
arnZ5UmAKR5TkCSdxVJWHO1TDwXhmv5/c9Uw9kNNzlxSfL7LvS5ObhYUoscfT/pS6WkKJuVI/8P1
FmRhQt7dqb8e6YV64pW3MZSHf6oMjaT3OXezG1KrlHwW1HAM3Lqna6PKF3XUqwVngt52exBSaCp3
qm7Y4sMu6+xK0/i1FUj2vHagqiQ3ElUIcqm1nrx7nPrFNYkVX/HRqc0Mc8FE4sgcpbgrHRxc3NKc
Wqz1k1ZEOlUOV+Tmiti8WLNX7yhJS8ACR1aT+gfIgaJaZmZ0b9sMRu58La/982EMP74Y185wZo+Z
99MmnH42eF4EY7ouSiP6eIWLNliTmSjGz1YAgJqd4VEpU73ONHQKOPobCyZSH/iqhU+KLQMTUbXy
G12aILQ290VsWSeaAobmBATT6SzFXZc1UVrX9F+YVn+l0/KSwofvDCoOMA+YFpnpI/lsFgy2YKxh
haYA3SWmO2b6CLu4kfkfn8KlV0sWk1VAbFDezVTvGvWo7joOAdjPOLPKNoDzEHJL4x5eUSxO33yR
6/z+40UvafrXi840PVBFkiTZZCm1ygq0DjZ3mnPViWBj+vmfrTQ7yX7RYmqOhKlTuWt+2iPMEaAh
pMtityjXLXgl12z1ta2J8351VdIdjLg1+VKnVp93pYQja4EOBhqaXXofb+2ykPz15ma6XAMZUE/B
kmXKdWVJWGt1k5+TK4rm0jUEdUOE3ArounOHzjpanSCPJcM2gE8HPlcHsDfQs1eWuej/A/IBYxNT
4UwQzTaTJtUgHRgncsa7Igbv/45mEwquDJvei+ILxoBgm4bjK8OfF8OqV+vOPTo73/WdIhImAzU6
UXItaEPOXIi8CfBpCjfc4Yd5K99+/Ooun+qfu7VnJmjRpqo+TeJU22/Z6WcK+/PHC1xyK2AzNEgC
iekMZaY99emcKHYyUNetusdeMsH666xAVhsrMBrq3slBCz5e8aLcv1pxdqXrg2p3VseWZDusIYY6
VCksBrQaWemVvb3o5bntI5i3mYfB/X8/fDrAQHMCLJVkUBIeI9DAMX3ZVvSI0BBB19zHO1Muvq2/
1lNnXr9uSWrZCtls6EtE9HNcQ+PX/ibd7HxdwLhQOWaqYTvc5N4ugKE5an6cHq4FcO8oCUWE+mrb
6kxoxmORDiAhClGllXsJ7/Cy+Do+ZZ60NTw7x0VLnHo5/W5/X/OYLt+SVycgvJFXSq1vJhl/g5cr
lp6moLs7r1KK58U9qIpGYFGwzm+uheQX9RtD4HBdGII5brZf3j2A9AZXs044e2lMq59KkQFTtbeq
K2pAaJd3EgWbKkOScCoSvr7dH9xASTbsz1TNLHIMcvK0l3Y3e9X4PlbWjT3aunPO0pte2V+x8xdd
EJ2St8YGNSa2Z2ovPwuYJKB7nbQ8+RBMBQvYR3W7vTN3oMQmSeOOenJr9slWISs/AGU+ZIXfN7tv
MDAMVwT9whUW09SaDm4TGfl5NUVq27Y/jpyCciD3vwsgmlrWNp3aR+mKspDFgc4O/M1SM21hKifI
X84IlGhGFXOwu6W8HQMVYKBr3JXXdjXzADLLhrRAZPw1WgX1Tn84WwysaXU4nqsrbs2lYgZzehCs
Uc1g8nQ+fF+0Um7pJ0xy/kk0H09RT2uk9mVH/eS/Mbx5YWegWbGQAFGhhDwTHg1eddhJO94XQz/V
9/KxvkFIrLh3iZePbvNLTFgcwmvp4Qv38vWyc5M5LjSgf4VtyYAJ88vz8eg3YyoSuAB/fqx6ry01
u5e1kkNgiYfsdPLGSGDwzr7b+XTF97hgK9/sZ6bcYDbKkrTlGM/NnQ2BYQ+/w66hNUbPPh93+hXr
9ZLYnok+tgL2GZ2wg+nbWdSR5tByNQtk5LCbnpVqbwtyDC+Xu1sQaQnHO1IwIMV+Bff74NvFfkVN
5S4dtSRsNfmrdjiAOZvkgE4vTim3NNmme/gY7QlMK8UYaK9OgUo5Nt0GonKf+WXVqWCW9+Wkqq+k
jC68HTwL0nAKuGZwGM8uMUB/gPcNCy5xZjnVIuqUT3torz8WgQtvh+NSGTAlSKO3Yi4CcLmf86Yn
3QfMbmPs3POx9eCED9XFLkwS5crruWDr3yw3E4YDGI6N3SEMizM0NJr2rdW19IqevXRuDM0CdABB
I+jeM39CHvu2XuhsaW/HhfK0W2yn9NPHp3ZxCQwZ+HsqIaQ8U3r6OTuq9R7baS7gnDqe8t+DYkku
cV748UKKeNh34sz88UuAoFpzbbAvOujnTmxGCXf3yYYmfFr+0ruzYyYuQNOy6TT0yJ284259BtT1
oYuuwVi9xCDvHkEUy0R7zeKds6saQCrsTmgJ5Vuyse4mehOPd9bXZN2+wFl1HkWDZ5o6aZ9LbyQa
/65Y8Ysi+mr92T3QrWxR1CfuQZvSUJtKDgPZnl7CAtNuG6O9IqGXVzOBXqHjwnwHnmUfVXs6lMTO
U3Jep7r221CAO+ppgLbrTQOK4ccv+EVU5qcLyPRCBsDmAmAiqXZ4YiYi6BpDDWUnoJ20kbaiDZum
tLXqQoTG3A5Nq9srK1+wb1wP3qomKoTvwAnsTt8Pp5q7KKYDGS54sgjSMoY6hbuNFvyRPzQtNBfO
8cfHK19wB5m3B4qS4XmBnTfTOUDljiMlWpxO2D58KSl8CFcFXNVNvre/V/VCcced8iPpz9eq6pcc
I5YGThFPVOAyzGy60ijnnleBB0GZL1l24AP2dJmDcxMZ9x/v8pKqe7XUPPFqwINUT5bQrKVOf39a
q3Eq5901+bmQYHq9o5cdv4odAFFhmTM7ErFDm4jZtLsUgHwGGcT4QrYygv3WCHKv2OBEfLzFixJE
Hg1FTYfaOzg9bQEodLVAghqLWdRqQUdzVxrOUaMxVh+vkLJfCtCABiazDEkHHYBzU5VNh7FvhLwy
X+cLCEzpcz+tTnd91FNCAGJLnSjuJQxGBIvV/ooivqTxkVibEiXgKwDqvw1hEhwNyZhwc6eDHpcd
JKKH4dvCOl5Z5lIoSFaBaIX/yAvNK8KVaZV00aN+pJUYsVKZFEoe89+gHbj57SlIvf2TGn/8Fi9u
7dWSQpBfSRDMXTv52GLMbCWTmM8xZdDn6uYGGEHtis65tpT4+1dLSbqyK/cHGWEF0Xlnq7eqNC4b
2NyvCOalHMabY5zZDMh7zfRccIxiKA2uO4iKjt+SgWvBDIe/2K8zSPCuLHpRreGmgfxhmxqtV283
x0U86TCSiuJPtc2XNcijWtBvrmYLFL7nncXQwZUyRL8TVNVv17EUAnYD58Q5B0m4YDCIziqQ9wWI
Tfvbjk+f/wfi8coNnYkHJJr2TpIr8qBnxTvBHjgtMBBGGfxny8xEo2tOcq0cG2adMl0JmoNUPbVG
X3hFIV1FiRJv4v0J/uVZCx/glRiCELuvU4UtHcBVTU4uMyMvM1FN6dRP19qcLtkBAlbQhkxaxv6B
7/JqsREWbSUzWMyUvms7klv94crRXVLDqqIgDQgdenG2ncHcCcRToTO6+hauLUYvqz7agzMGYWJ1
TQ1fEr/Xq80y8JBSn3v8RCoadBSOTLaD4gK5IVNjJw+y02utK5dUxuvlZtLeAc5JaCIyyDbM4Eqn
3VUHcMQa+gM+FsBLVWo6mP48xhdX/NWL0nfK0R6zmiwVrf6K28fyY76sfqtbfZOYIcQhfhG2klOc
r5nwixICwtDCNGzdBJTurTiqixN8kDoRvyjMT2vIfPW1yiCT5KqM2mm0/DEt9fFmry05048U64FT
NViygOfXqeGHs81riuNSuoYD/WtfM7k89u15vx9ZpA/yLSSjUemPDPyJ6RkxPfif7WgmlvsC052M
XDPYP0gyls2vcpiqK6byog/yekszaWyqBqq76mVL2fhZWRROoju7qKCdOHWHL6XlNovbbhf25VZk
pf5E+fq3eFCXD1XE66BpmgrlnLfCMsqpCakUT5DF2mnFKHUEXYhD1jL9Na7r8Gpa/OJ1pymU1j5V
jFfM8inNcS9DV4QbqwPvETMezWxc6h7Xp/h0e325i3JJqZRaGF3JpjGzoXhfZlbCGuok+woQAYOO
5T6Rr6kw8cxz/Q+Nyp+riD2/uuk4BzC9iwxBeXJ29zuQcNInMUBqfVkwG9QCtPGxbF4MO6j+Attv
0bllzwv8e/UkZ5mGhu72urJUylFbyVabRC1NeZ6k2Vl06hMmc/NjvSmJ1nyt65m4h2Xj2pNcep32
QuBCK5qJmzLXNUewWLmxItwUAAEF8+PJumfuGSL12/+J6Xu92EzLFIk5KYPwVKT669G+V07F37/0
pqIbFBYg8YKObyac0tBnetLzIk+yFObqFMCN9vGru2B+EBN6GCxuHDHp7LodtH2mZ1JKhWIxeSY0
PQbYvHbv/+1VRHmEpl+AbAVo3FuBPDXVyT7rCRagfqr0Ef7n0jGHL393EXJVqkHMTUX2fdGyTfuD
qvSEMFXX+KXyNDJhOsjFFWdEKPW3d4tVRDcr9xetMS8rZbo0GkNV606dgi0g3e1qwChMSHZHr0uK
Kzb7/dt5u9jsIktJayej2ujAEPwyx/VOu1+Y19z6994Va5iwL8K/aIJVO7sxld20kH5ybFLGnCHk
p9OtVe3S7U6yGgds7fu//5aYbaMqR20ONryZwGlmWxXwAjNcmgB6QQu6rtwxKXblLb3XsyqIgnSl
IGzMhcy74Gmego+4adnU8eBZcuNY/TXH7YIgiJElwhSV4BK5fivTzZkyTpPopA1NwN0TTY/HoxQd
LPPzWTtv8xwSnI9PjtLMO9lTTAXqEfr64RBCH7xd8nwsjmQIcuaAGzn1G1NtvjSJuf80FCX8iQLq
d9xlAIYcTabLDbh7YCgrAZtJtKF8svK9/OPQy9X3rlWNh4lJj9vCgL8ws8vsJj9VgA4Ui949Fvth
pReLaWPu1P7W0g/ZQ6I0xQbYZOVe2WlKKRjvWvPxdDoy7Z2qZEa1BPitERhQOz/jxFKVOGvVo9po
MFxnpWFFgyxBG6gfys0gHTdDB95qPy3SIIFa3h9A7PbPbVcFp5x5a7XTnwprAIxq7J7z9AT3k1HC
BA4VqLNrSpZLdSsEI5ouK7vGMz/b93UFWeB0ls7bWj4oa/U8bYFKhyu4s8+spP+sdyoUi4sCrKss
1UIo5kd3nx7NpX0ea4gva4bqgft1Jt0Gdoh2WU8aQY8k10bx7QRs+WJYVG43wM5d9lD5pW3xSdk3
6lrXF3brwAQCBvpE835eDOAaVOmjQWNgfmpAEoN4yC1SnVqeNZHEglLLsdUWyIJiALyXEkE0tQWT
iHh125GKdpwdqx+aWQ6P8AsC3qjszdKlXvK5pGGMTqsBEDxL753xLOu4Yq3hltVp55td+sws3WdV
Tb/9X87OazduZWnbV0SAOZySkxUtWZbsE8KWl5kzm+nq/4f+gH9LnMFwr31iYGHBrulmh+qqN4g2
2vZtT3BTgprflN1OmbARxa4NZb0p990RbMcuwwhzV9h6dDdlOXo7fWge0kT7IXLxEA/25LVGtq+x
UMNDcBOnYjwkwaA9p8OUnTLJGO4dDZvlSABSTHX0jHxeT25Xy+F+zPGWClEYNHIWCdYpbmGJ3Csl
lfdorqIkIJdYt2FY5Qvjq2GIYq/htOWVivMkSgvVzEy8amr9o1eje8R/v0/YjH03pFz2eid3bksh
I0lTK+9NYPg7JjY71G3ybqE1v9GsJPYUO3rGPTK+S6sYCYa4ko9YzGDE10waZSc992O3akPk4oIB
Oa+iH/eZWWj71vetTTumODJbBaoNsQVZotMgsaGg+hSWenUXyqV8BEDZezT6i12jcpeJQU1f09hs
Zdc342LjDJV2MNoONn0kyldFL9H+gVy7UTMDXUNJa9ymin6lfXpXjaX5XDSy8Pw27B7CxPpKaRn7
5qT9zpyjBhoGxk72i+JYDgUw2w4dJj/ZYg+a7yhl1adIHdFgk0WBH22HpgLy5nu0jQvhjWOG/0QE
yck39YmPbt5pjfY9H7q9nuJcRiu9u7WKfB+pyb0fOQrvi0D7EyuV6arykB07vd9WZCboG0aF/Gcy
leqAmq39UCl5RlkBs4lNg7k1PkilXaEKZOONhPq6vc9aKfouKxlWaUok3VV5ivdrKJwdcND8ZoYR
bPXe0L3GTo1dXTblDT566tFXMDPI0hZhUSf2f5ejqEDacSK6Ew+G22kS6r7CBfRrWUYoksq5c0gL
bO4sZ4p+jG3kN7tMM8p/xhaiDu8zDNf9qZ7Y4t0gNpHSNqrXpnk57PNUAqjpxJVmHxJTldotIt8J
joQYJj4z53nqBZ1GYxTJ5ZAvGoAc2TaJ6BKPhLf/mmZjlR9M7CzMzVjYofCwn4tvo1wzXyXg6Ica
/7IvSVq0e6c3g98tluYb7OisfcdBvh8UR2RuIZndFi85dae1WfmQDhJ2QpUIdkakyEdltosA74Ww
oSY/hAUubFoX4ldTqM23pLKhdPW+jhRQqPi7io/xLITaEwknzDiJTM40JbSOHSrNv4ouwlA9qLtv
Ti91SGqZcf2iltnk+mmbHGu9jZ9UnkKHUXH+qarIxNk0a/tjUraJ2+L84DnC0TbgnzmU8/GXMHpE
FUTthM+DKPqHxhkIPNReq2TdY1418W6SygDLihHNpbREpsPJ5E3UycPDgBOFN+BstxVZaDzgkBt7
upwhbVIZ4qEfWcn9aBsY4VV05NLARrg0UZ7GMmu/+NVkHZtqMo+VEU1eqibNAQNBBcSNxlunCmj0
Rjn04Z5m+ZdSzY0NHaL0dmjD2sNhZHDlzmo5d6diHxWIf3NT4ss3Sda2NEfphHB7hm5JnznVxsjT
Co2uvA3p6RvxvVqi261PXBGlHmNzPqBM1Co5DjAiCrZy3wVHbkBrMxlqiDEoJ0kSmqA4qUC7ip0E
2LWqfPOq62+tGI8XP6/Me75dcO9EMUd7xr2ujtm7VNao8uZGk3qjnkv/4PWDZm3WybdNIOGL0AoL
cJ5doPAZxGhMyvU3P6m5h8KOGlk1dOMvJ3HESyFMNd/4RjzCVk3bX+0wDu9jq/8yo1D640N3JlMW
4V0XDFG6VQc7wRZQ8j0sL/Wb2mqRJ+zs5hDERXoX2PjRTIIna6TbiEj4WnqwKmNj6/4X2UnuKmS4
Yinc4WGD5p+cpm/aUJSHIa6cXVHk8m3kK+Wz5aiseinspPcEOf5bfC2dk90E8dYaR/kuDTMdFVW5
cPZdV0S4b8q9mxfy91AS00Ea8baUhB56jaRIT7HS5Y2nBpHCeq3t9zBNyydLxxB3rPz8jwhkVIX0
qcIZt0Fwxgxe48EMd5JSkiqxLbF44e+mSAiJzqgPVRTXDzE+Oj2/t9Ue1V7JDlKcqigxtz0laDoJ
YvIanCm9MQyayVXkJHuq0syuPcuK7W9dh/fwPtCmfD9VlGk4rMCbhelGqKInlwjlLdB7fdPz7sKP
mwNKlWLEln1l2Ghjh3ST3RdHTiKF5Vab+xRng41ZReVWGcx6V3YQHMpCzVGDHGtqhpgMRY6rNTG0
Z9UZSduwHmn1MdRnY8he3mllHL4OZiHnOCJbxpsTVNqxH/QQjT0xNO19hjwC+pKFUT9Idqu+6b02
mG4qbOWFlLn+FWOusCHHtG7IKFI6UyyU+6oFPBbrjX3MJL2/nQbo+im2s8xzhJiNxLbTsq64rUI1
fI5tjM6LIazhR8tTwiGWxRifyuHPEY9OwCpt3eueDhJ5H2Br3W7q1PHRsta14D6hFqocmiiylRu7
t1CvqS1J+ap25C0eV2T1m2zPllxNKjmZzCTCLiiR8jwBT9LmynEa+wlTHOoRFLLMMUPGMxBgTNTY
QMxRwbyCTUQzFa93SU2LQydlaBUhri8dpTbK3sypmW10bUt6tLLU/JFX0fiKn05VpG6eFLH9o/c1
Z4ePTmbc6pSnaYiwanY4nPJvSmHTfW9VBVksZvU+1Cq4uFWDqFdY1X+CQUrvEqPkalatCphF3pbq
cwlGhVJ6bZaPdain3wq7kaKTVMxGFaXSj6gilSkK3pamDA3QRl18zYRZ/zGVvn6bsO19CPsgv/GT
2LnLwiZ4ZOGY/hMrL1MOZCL5fD1pr06TFJuuja1vHYnbD4MV8hY3SvIcoBMfMHtDSp4sV7eGBKvI
aEblmNZZexMY2bjFtRu8QFVPyXdzsJEjj2oUu+kfVs620weESQfHChFscPr2QcJALPMgCdBo7/Ug
FuAT0+FbaNvVPVkV1JY8jaxDrAxFsBuMpEMPWOdQc5Ou1X7FZYH7beK02d0Yj8mLIscVujURMiVb
veH+c1VePLejOiYPjoxz6d5JsumuMlFoOeGSbjwNlSCmHuBNuTHCsPytYVX8KNVY75Lc5uphCOlq
NG4ppq4WWDaVQj12atn2rzJbxrxl+8pfbQUXWYhG3LdaItOBiAQW9Xd5qYTURhVd+YGrbNudBEBX
7ads4Q7fek2s5V3F2z20pIcYq+HfjRn/Ar1TeXLjyFu8XNEGaR3rAetTHjmhogA/btoclSDNSesN
vcrEwCQF72er7ZSvlhNnu6AbbHmvcm3eCVogsDGFrgEWSYsqoDGS9PeZbJPbOoCH0AYem+pUZalU
b6ugjCEu5Po3HJfzh6gYtNjFudW/7ZV4vK/BgKHJmpIHY+jdnBylEthymTZkMthdWt3GAEWkqvCS
NOofdW1Eyzf0JS/rRvupyG3/lMrddDLUqgl2aYSVqqRLzVGHZvAPFitZ6DZaEh9SCoXbWvPH22Qc
6qh4DfwAua/JzzBVx6jLlTFZubeCur4VFudWHYU1Z0J0Z5rDbZXI0W0VTfqfMM+RmkoFsst5hdyC
pVmeU1XDiWfTRBqKLe+I5kbR/JCliLqJMJobBX+XxPVFRl6kZ/kxxhLqpxTHFaLWWfbLBheHCI2W
xvcglnDY9MvsmLJTkOnPVftIoigZrPMBgVNeJdvM6EnsExtR9szqeZFI0hF3ofxmghTwu4kr1Nm6
EKBznxSvOh9lN6XqcOq6sN7Gw2SQWxfxrhsUuJKjUjR/KqO0brPKTA/xqPckdVbebsmTpR+SU4Qv
nR2XtauVif2ahDVKc3ZdnvwWC+FAMzrDlVI9KL0JU/H7HPeuH844koMFkmrcV/AwfrSTL20kTepr
VxqM+CAaJbgTgEOPpZYlP/shVfa5Vul3eEcH9+zV0cEOzSx/xZoy2+q0yuBC5ki+5ZMWIuOaBOhM
apUSH5RWHZ6s0LAy/jtrWrcD5IljrzNh4lmlo7wtdclxQyuLbnsMw499FwpXblF68Bur3LdOh1Ko
VsDb7DFnFlhdld5gmGj8+dmwwx04PFSNKj9ojaR+1a3E2bVaMb+J/SF2jTiR76ZYRt0eqfnXbgzN
42gr4cMYKUiRGlL3kwdUvqkmTd3lI97iwIXkN70N2y/BGJA493pC2pIhhys4jz2rzHjv6T77p2id
V7O3uq9tn6cblV8GQkIvvQoDtGfeHep93psUIvysSaJNn5jas953qIYOmUWiWVAWxjmtureSYHyu
eI/uQf10r1La94fYaFThVUVjPqZyRcKa4Ut3yikIFO+KFoY+71sy/Hu9sHB2aMnsTs2QFP6DqmBb
P7mx5EjOrRhKW35Q8MpDkjLp68QAeppVEnJwZhijcTeZofkUIeQTepFpinE3lWGg7zC169N9oybD
SDleEtVerdMWgFYswshyHac30DFM/FA9xqlUiGM4WSmCeZ2ZOo+Sk/Y/6US1zQMcEqvY2LI/SXj5
ZaFuky5q5gGQR53d6Brw2LuxLzNnpXJ9qRiGbwnWOvRuoLrP9bkPTQ67CYWd5dQt+87/hxJgsMnJ
Hlb6CecFWNX6GMT+HKSVsLRSIoIYJvqg7Q9f6Dsu5JUoa0NZ1ESHdOKTSyWykGn1VaTIZObdCqf0
Umfv40iWqNHSwNZQnXHss1COtaOO5LzqgQfsEdM/UCPozoWu+Fp/Ga3TfwE2vzyRyG8ZgEcQBzkr
XSpFXUi09f7KcAnyMM8PTgl6sCrmGZPpdcijoFl0L1aqppfn9j+BF2XajJMlixPGPTaN7Xaan+77
3ApWpndteItGTej3dVfODJBSoOTq20ctQnPFVLbXS8AXB4OMmaUAAT/XyvItc/LTmDBUEbZ9xQlb
r6FRL3FKsI91AAoA/sXcabGvstRvhzjnS/VolCoojZbDP5jQIPha7LLmFSX5u7VS+iVU2Kcu1Dy9
H/ayxuEkGSkPGpTst/l39cWAFyV5xW1wVGbpTMxTD2sQgfO+h/op5vz/P8Qc/SLScpO5HKovVle7
k/zeqE+N6FZ6eH+bdJ87Rp8DLSZUToJIa2cwtXzCOsiNAfbxTt85KFGnBxO71pe1pvba0BanVjcE
vd+D+XfbvH4yw5KcSNsrOH4Ohr3Waz5fknMT7D9tkMXKH6uebS3RA8VYYVOTXSN/Hp3wc3RQZ+U5
pO1mV5fr2+ACZJug4IlnoQkUBJdd3jYNZEsf6Tf33rTTkXqYs1Jk/b5UPxA7OjpbAWgcyb09mHGT
4jxy0PfUXa7/iosjp4nFZkH64UxpiTntrC5ToCzSLLmfSt98igNKE9ejnO8NU7bYhrSRZ7I5f3xe
p3qW9kUzo4kbXFN0eLq3sw9fugn+sW8N7JDIodY9ls/Os0XQxak5qiadpM6cCQDolETIRj/m8o/r
I1uLsVg5fc0js4G751oCrxQ533WzX1b0r5Wi5qH8BUNDLzDsvxfjh32eRbaR5CPzl6TPQSk8c1I2
Tvo+2fXKerg4ng+BFre402SJIRou1DwsjoEZv7UW2LG1tOdcaGUejzljhOnZc7Ispq1yJFgUDRvO
ECrE93Y/qX/GGM5C/CVtm30QfcmjcKtQ7O94tZNyb1uUCQLdhPdTb6cYvcskczHK3MV2unIazEP8
dNT9/W2g48CYW84ZpQwHTCcSOltihtw3+KLNENFst4Y3OTvfCGNp+qzGhU8kwkuftwTWnCIoZubQ
NKEKTQ+ZUozXzkAvKnr/fpF+DDUfAh9Wjz4oedpiqu4OtDmjQvViu/GMKV050S5+1Y9xFjcgsoJw
vmRmLsT9ajTxc4i20j1+a9quOsVcFnOGxhO5f0iR5w7dNbbEfAktvxyVrtl2U7NZxItLqhdGgZkz
J6pN9VeOn7Pp52D+iFWcyQJtd31Oz2/EmXzCCxrenIan6Gx9+HFS8dzuGgEM3p3exc/mS4HxQOsa
XxRkyGrU8NcA4GcH9RzOQtHQguw9w8o+hxtCYaYCEq0LQbX/kY6p+s0Kx/frg7oUxIDIhjWtg6Po
Mr9W5UrFFZ0PKEps1cnRghu5Eol3PcqFM8Zh91Mkn70czzi2dRqWaSKYuT4+GOO3QPtmxit7+Hwg
85biqoE/AqJLW8xWLBtREdHixmB+pDKNBLllrSyAOf/4vNhQFTBgp8zWkwh5LBhsdt1mkVLM+Qn2
0rIpnRDT0FLE3Tk8kYw79XGy/7fzxsfHO5sFrs+WlosVN9CYL8YZ5ZcA2LCD1FNG1Uvsf/3YAL/3
Mcw8tx9OC6WzK34AA6tnpLII3yjtrIxknv7l3H0MsTgolKJv5NRkJENkeLr4qWPiklE7qKgaqsX2
+rSdY4YXA5pP4g8DcvpqRGOGaP2pxtfx63ws0bn4Gr8mt9Wt7yala77O9mnX454f8CRVNmBvrjk4
atZikJkeVqUcNeA+FYCfItkFBpZkirYZ4hXGxvlqx+wcSgNYQQvF7aXiacNKnPsFJhvKpMWbQ9zV
rFUR6jOWo0kUwFUQ49lUcOQ/T2PQ13lZoRXk6hKEW5bgKI2HRg149VrfKOruFSemjtne2eLb9Zm8
OL4PkRczWdaQrWmu8QHLwJXAg/jqmsbL+aX/eXCLNVKTskbdUNGNEhW+LbnbD+VDUM6tbnycHPxi
gCTIg7L7H0ZmG8jKUIyFDrtIt/SEAlbWT4BLWmujZwHF4BXgujpnuZ/3GiPjgpovDYji9uKcygfb
jPPCNEi9lZ3yNS9d/UU/6V6+s480rlyBO2eX4kNDQRsLhRHBGZw/rg9znr2z34BzNM993jvqGWrf
rvzGqTMqCwAr9pVT4H8I+GdTa127DS2lW0l4Lrw3DEyCoWzOOwIJ+MX5LzoN34QOqbwiRaSLPlAP
BKGSgNFFCi9XzECKfKPLNe4RRbHTpfjB7n/3gPpth44F6J7r47+QLMy/x9BNHj9oWfwlxH84gmSh
tHVI842csvnZOcfZexY9q11e/YWgr9eq5i2xmHEkMwxGD9eJIstis8ZDIepg3qyRfDc29I78h7D+
uTKq+dV2LchiX2aRJkc+uDQ2y9jSPXYcDHfiVn5vFUkG0harrsM1BVYklO9U7Wcfq87azK79hsXG
beMmiDqj4EuLF8l6T3UchcfJGzQbqA1vPqXE9Pa33N/7U7uyyi6cGZ/meLHI6qnVq3bQDdcvzHZf
1CyvSowow0kB7nR+ZB8TmSxXyn2gm6oSrhRc/+6as+k3yQbnXWWcsaCnIbBb1vb8qNYwkXH2itjP
WpX4r90mR5pqqe0Nf8y39Cn7jYDrX4ry9RUw224vVgDwV1CwqmHQRNGWeZYqz7X8jinAngVLQQSp
sf4xT7K+0XWM2sLnnE6Cyx4ccKLVj8EdOBKEEvzH6AdM/B1qJxAwZBRe0i8qXQ6cDTDhLKi1MG/Y
U2nPo7Xy0c7vklkvCekJkOJoA8iLjyaq2BGDX3KXJPmwjZoa1xjbWlOUOz/wTE67WdxiLnrIy2zd
qNsGcB6EWw39p2MYDGInTEhsSqCIjSilYW0bnJ/ynwMuqmUA4KamQ9Hqb8ETTLIbnDDuhe+l4r/z
rykD2GvIIHeRKAM2gPkFq+LDaZZPNJUsM4IzJN8ijrNR7HR7fWFdWFfYgJDUyGQbCNUvTpYhTxTL
QWoWgr/QtllQvlvQiM22wBzoLvZp9jiiW7mkLsYkf9Ipu5FdL+txXWlr1tCH5Gs29o2Iimu+c0cj
HpA8fl/g5ShgrSzGS8sEoXqNObTYwcs3hALY1UgdzXCjVM63PvWjozmYw1Om9vYuDrJwpcL/l8/+
+chAw062IC+zZVUsKxZfTrKGCBw0Y9SM+wmRlG7EjVh/KtvnFt2cind5nuPAo9T76x903lafA/Nu
VXgq69QBoRzM6/fDkkF9sI3UHNtlyUdDEhhcfpiAhj4bQvT7YaiL/ViFa6S98+klKK3fGaRvQvpd
VB2bYFLUsaepXEaD9NpIlvIu9VPvStqkH5Ww/vdVujkeiThqXbPmyCKbm6y694VKe70T/XuodNlO
ibkMtanwLHuUViQ3LiQVhGPtoIhGGU1ZVpAy1EhrED6mO7x3m2i2dPJalxb03eyeOutRXP+El+M5
NL/w9UG5Zblawca0k13OafipvVW3E6S2ZuMfxtmMD1st5Xg93sWv9yHc4uvZE6ITmgZJpavqUwxC
R0+OWhWiYfXP9UDn3SKTifwQabE4qY8NqEaSnup3HfZq+IV++T91D/ttltNb50FeeJLOEbk6KVJw
xC3vTd+KazhGRPRfHLSWTxkPUg2BZSgMZOKzih9OYvviV/Tr+lDPb785Hzagk/CHgePS5204lsVo
SeSNbtg29deK7vYhEWF/uB7lQvr9OcxiQpGsQ7FLY7fn0k7p9+nRwLk1eenUQ48LNs7OmBaNhxGi
Qu9eD702wMXVZEQyVIuOyPYgPC0Ef56/XY9wIe36PLhFaj12SddUMiFA4WT41UK33FteOG89kBnb
0m0x8JvNMrFZ3wiMsK/Hv7QtNMeGSzf3ThHM+/wJaeKApYFB5trWkLpKab0hSli6ceP/Cg1l7cKY
v9Ty3P4QbflyE4kzSHI1L9Q7Bcu4Yg/uE3ow9JX/Rgf7PJmHvWUheAPDmrqgPY/9wy1Rp3HTTQFZ
jL7X//R7G0PXAks+8+a/4OheupE+xlokgkqrlX6TEUt5FqFXHkvMBwDID0/la4sF6qzpU95JRxnF
85WDbf5Cyzn9GHlORD6M0gd2V/6NHKNsMDcYxC48ZDtrJcycI10Ls1goqpKJqEN+C+zSoLhVH78Y
xfiSmcn79QV5act9GM7yWkC8vYlSm1wtQHMC6pfbTCsia3/T5StDOeOMpckg2opvVW0nPJTTXSTB
iG15b8VYVM6ejdLGeOx6esW7do2/emnDfRzf4jCb6nhqa5tbXQm05gBQD7qFHuLg7cvtoU4ohl2f
zwttlE+7YMnmLsxQDwPBaJuTwBC12ceNhx6vda/jNazv0syNTxh+I0XV7qpX6+v18Curc1nmA1cl
4CARPcaFhFP7b/trnUS+sjqdRYafRqHTQCXiYKm+KcmfNN3L+Urp6+K9bqMSpit/SZp/X68fNlqe
OyoAahIWHQd3Y2e8zS3nWQQAMdNc2cdPyna8+fe1Lr4eFFQLdiiCQ8sUW8Rq0JYdQQe1trZtI4od
ENfvhQFBqzGtZOU6uDiPH8ItbnRJaFFl5cwjsFWXnsFWSC8jdMnri+IceUWKZNPqsA0KWcgrLU5m
s9ASI2wIA+sQD/bpF7bZm2Rv7INjRnZLZ885ZTv8FcdiY75cD35piA5fkTI+uthn4AHhO/agg3Z3
Gz8G3lXFr3Zu/uL1sHLZXYhDrR7PFp0nIGTY+aD7sFzMPi5BRA6GC1HU2WTaBOW+mIqbrCxWc/cL
h6ZNdYBgCpZCZ0+FJJAKyBU9DOIHCW/f/xORil6ArcN/RQO2rVyxkpVd2NhATaCw445J/eOM9K0L
KwPpPXcQqx1g0S2v0qfI5GErJUimdGryaKfRP0WUvV7/fpeObwpl1D5JdBHMMhYTK3IlCuyCJKJ9
6zYSbWHlptwNX2kOe9XGql0Vu+ydenAe13RvL50ADqUe6usO1R5Qlp8/qRTXSVvSIaQsMv7JTNcq
3HwTbG3sydv0VLvZJlrVyr6wjCiNKDSiGS9LabEjLcmputRHc1QLpi9y15xGNaXobiTfr0/rpThU
uKnDUNjX8Qb9PLYpB8M6dhBT9bK5yXU8Ey1rq3bq8/Uwl5591AxQZtEMTlKSzs9xqixEDXZyNLb+
AH8xdGvASmipVJvmFprN2GCq/q/BX3N3+EPMxXcbh9FIi45azGjqj1Ulb4Jq2EMZcKsw8K6P78JO
dBCL42ihinqupC5XoxTWqDG4tSp/E1IPcUSti5Xz8+K3+k+QpXy61ZVmX8D45t/OHiYt23MleLbm
H/+XsZhgSugRzxz7z5+qTEun1OA34q+obcBPgyfLVqbrUnYCrlIDYwG7lRfkIm9OgCunFkcoYqf0
k26Vg2reSui3odEY3pc//XlPgcz1wjvje/RHEdvrQ7w4k2jgImTI+5VX++ch9o3fFlan8cBTjF2Q
3hftd2FMm+tBLj1gKW3qDnol9oxQWAzST5ug1xqOZ/nUHeEjyHfVfj400vv6Pr4Z7uRD8FCt1HMu
jUzDiYP3ucmfS1EJu4uHMorYz9oksJiz5Okf4XTQd4N2WLkKLqS0VBWpHMmojLBSFpNYJgNC5zPE
yYi2trWFA+sh37Izmnjl6J/naZG4O5g4WirVDCBOSwmLyIKKIxRJo+SWbdKCWk6ouHaPaqJ2Y642
ZC7OIIUwFChpvVtLHZis0IpRyogW5jYcjpEbzthlfbtdWR2Xpo9znYwIkR7OjcX0SSIb89ERbLNb
1JaO8jbZhrv8xrDQWOt39ltM0Ug03pok67msFKcihRte/eQnAJwWJ3EniTZORK+5VlQ6tx32oyfy
CBi4KK6JX2ag0QKibHfQZF/+0ttj+BQ2k4kVkopERDUTga5PxKV5gARPLQLNTe665TzgiKkNlLfd
OrF+IzbzQxPjex8Vfwa6q9dDXfq0H0Mt8k8kQ4owKlvNFXqOqEXsjuOjCeXof4iCLAl1OfAaIC4/
Hy52hcS4mjfIhU85+j7vETpCiZysXAYXb1T6/f8/zCIfkvuonWR5Vg/ZRRMCT/PZggABhFiqfzTE
1h3GLk6fianMXPdTycQ+D2yAbz3kxsT09f2PaPJfqkr47uQo/x5qyHsLsAFNG0gnnJ6fA6kZEgzo
hSDFVCXD0WlFsoG5KlA1oQl9/WNdXH0OdWiABco56sWGH9jgWqdBdvMf28L3JLv7CU//NinF/nqo
S9PHnYYGO6M7b3Oao9OOArFkd2whKGdKWW9a0Sa3o1m//S+RWHsAF+b25GJLTZrV9prDCkSC8BZw
/7uW6vcpNM/rYS7NHRhJYwZkXOhPprzv47ziSUVv4i0r4gckMbaaLLHch2klT73QdLLwNAUpx33q
4G+92FXREDVFEc56zvkYxV6myuFrnNnBqau06alRe+sYKGq4l8dafc6AIGue7wdrsrYXdx0dS1Yn
9xC64Yt8WYy2nInOnN8C9hd/H3qV59w3uw5fRWxkN2vL89KawddXnW8JlNyWXzK3lZRlw6ilqnxu
arxAU+hscQ5L4/q3vByIPuwMrUFYZzG9ajoqSQZbHt5afd/O4jq64qP7KUHRvR5J+fujl/c5ObIy
6/IZ9IAXN1BbO3lbCIMW0NCPsScVgYYpc5LJyiaI29FzolE9QgMN7qHNS89N28pekFniJq6H8N5u
LRlrF1kujoNT0MwFHqeoW66W4XfdDvYj+Yr6Zo++VLghvNSH2FZRioZbeLBLOX2LnLJJXBO1Oiid
ujRsUWlQntRJsWPkKKrsZ6Unaug5WWptFVGJU5lEwb0dSwrCTIO0DRRoMmY22q++2Vj/2PGg3VVK
FlmeFGnpI4jYSJqJrgMZRDwN3+zETISrFYP/iI9rfsgweHpLDXkE8jHY/uNYdtMWEzeElTLMwBvA
RLmubRHViJ4kY0p2Gpoup74sortWDaWnYSidI1JUravA+d2XfpxTz0jS9ndh5/lX8uqodXsZjSA0
eZgOvZWdn9CDlWOs6k3uirgPXhA3se6UZqL2yChukYyKbsbAQMQkrsB8oFEXnVTU8Y+SL+w/fmUi
mCPG4pefhni04hx7E1ujeTskAmdak89nVLIEZ9RBzgZW+E1Y51QZS7/HUapxkLijGLQ1C/tZG3sE
mgVyjGDJuzeJB/A32ezpW6v55IpiTkz8wEQoQcnb1WLe+SqnVkLxgCIUWmWGubjBymj0M7RrOO31
yX6rzNo+kYSB+wn6qljJay7Fgt7HDSbP+AN7cYkNhZpN0Lo5hFHBimL2kpxtLWnN1mM+cD5vJlsm
4edwBJsHhHjxWiv0wB6nseVRiLPIT0Ri1A0dHHQxitTJ9vCB421l0RVszdw6GToWZisnx3l2zg+g
Lw7ukMsNQMzny9rqSPrTJOAND6XWUzPpJTFHHGYCLLTk6Ih2QbMS8cIhTImN6hPFPEqJRP0cMuiD
1JaRJ/6LU+mO48vscDd4thvfqIf/omd9aYjkPDNU3wB8sDz0C6uJlH4SOPcepQeUAaK76h6I0SHb
YxyzC6Ktg6Zo7o5fk90qIfDS92VaeUSSr0N7mJfZh3piVBrKlHUW3KDn7tb5BYu8fxrvwp12bzvf
Eo9uxjHdxsFzJnlWv1338z6vbDDXqNBiB6KC2l3SVavR1CY7NOkjlMq2ivioUbW9fiNcDoH/ItgO
Epal0G2p9XVjtoTguHiYgvBxtILd9RCXNuNszDmLqVOoWZbw5KgTvmGActAT42fW4F6ilz/Dul9p
FlwMgxURj5m/L/DFwpSsMbO1kmyy6NvvdWZiSdRqyO91Kw+ZizP2Ic7iBk3DMAYiyozFjZGjmxvQ
wwq//w9TBkZLdahe6KyBzwtPSULfyseOr5K6KKghifS7C9ewSxd3FjAQE+wy5kfLMqeZxBC7WoKo
0qtI3rmgYaXxhIE86atrUMuLs/Yh2GLWkhT/AR711CCrsd2R3hTeoKITc33ezrPiuf6vK7zqcR+x
rflXfNiwXeZHg2LPUn9p3Lsjjjob1Q5+KvXw2AzWv7aaAyj0MdrieMiiDAGYmuMB/6A7xxiPZXlU
TKSqlTRZaSleXNyzyC9FwVkWYj6pPgxMhJPCyud+VlT/YMipG5Po+P2aT87Fr/SfMH8fAh/COHbo
5HIusbaD1jgi7mJt5WwVG3ihDMIo5icfmShtqeV7ImlNdRg1Jm4mWsuRV+5md5HimP1WXnJvjad7
aZ1zUYGXIxsAjzgvmg+DqqomD+yEIkcWyvJWjW3YuKOFNWo8UI7W1WfkPNaW+wV8EAVOHVwtRXdM
9JaVrFB1ep2npuZGf/LbYTNtjEP0otVoinmqhd4ALe9dugdXrK/tgQtL5WPkJQXM9qs21juGi9BU
gJNTGx/reoqOCGmsVd7XQi2OXNAXfSVXA+WjoFO8UR7q21nc0g3LfPh6fWevhVqcH1MidfQACBUN
mZt1HZycB1tfOT4uPHQ/fbVlPhVLlR+PNlHSY3UvAHa8Tx5PsnWp8gsH1eyYCb1IowzJafV5TY7o
wPrB1P9FfoOH6PBi+gn8bx+cov3gYSn0UkaHdcr6hYTG+H+kndeO3MjSrZ+IAL25ZbFcW6nl54aQ
2/Te8+nPlxr8W10sorilMwYYQMBEJTMzMsyKtRRbR+sOhOP1fKVU0veOBk5lnUH0at+F8ggfTXo2
g/rbrFVHOqtPSDdtfdbV1dLHp1sqQsfleFNVTL1EYKr9mmDJYLk6jODIwOgImQLkZt+Fe9nd6kCt
nRiCN2p0hOg0vRefmNrqWGiDyC/ah7wuv0wQEWtWvuGYf8X4ixyAXEbVoamgZWMsjwxMnzOM25k4
Mu052vetK/+0qRkYp6b3VEaRUNZtqVB07WMLWxjMeSNYEHdLB2vtE7/+GYuXLzFiJXVSynbVqDw7
CbRe87tY1VK3sbZ2U9zq5YqFyIpK/ZyhgaVrU5VSmzLB/yw4XPqzuCbAvHfDeRtjsoJa4CH/bWvp
zBIUVhVpwFZ/0A4SzCnZh5xe4r6+H3fZWT3o2aGWd77sdp8ybR8d/ljvgj7Va/sLDzdB35oijWO4
iVrbXxvZn3ZRPYQvt53bSpf70szCu03hYOpJwzKFOHOsPiWOlx5sD0zIYY521XAsxOK2HsZrwQRW
B+M6RSdeKsLMRVThp3NiB0n1fzupgRWiLcdAmXraGpZfu40OcggiT+Y5XDYdoYzpEzsWKJfCCb3Q
au8aQzrF/WafYe0iMJwssib6RzTiLj1rO42DpUmkAfNQOw/W4HzpbDmCe1pRoCqLYu/21q1ETDSq
hNCDDHD8qkhYhK2mABeiPxYYj3NXe0EQbJhYC5eAPxBGKIhaUIddeLLJybMoFyXlNO1JbyLTQKIH
mR5JG5NPcdu0/1hw8riKVcEazJyzC//vz6QN/HcqskgbTc61syqyUqYPwD8bjFBffmAZMcPa70jn
ev8u+lieheSMfwggT/w67v83tPXK4bkwufgA1thEejqLDJIirB6ENAqyQ2pvrGxlK/8NSxnkJCFa
xth0JOPImsF9yVp9pu7znHfTHwOUEI4iCxbjIgYNwEVel+tlTeubeo0JW++eWEl77HRAJrEzKRul
3pVvdnFoxD15FfX2lIaaxpcRkOrixzoej1ZnPPPObyE7V+xw7BV6wwYRBRH9pR2nMDO/ovCH1MlE
nuqRd9GS9hCDe6jd5l3p7Krn7dr8yl4JFSeyL6bWrvvfgcX7A9mb6vbGDy2vvCGyj7cv9kqoJEZ6
OAqEDzCJL87c0KQoilENdXns2g8IQGZ0xKbak8s+fQp90/4AB0rmjUGrneSh+YvQGptUZDgrOLNf
+IZX26eYZelPOoirvmtK5gCzykU0QTo0MO3eXujaG4uWK8orDGoxDbbsc1hBo9aQxdASCLKjEUN9
ig5s/IlkPYV/T2FyugtVhCeHb7Phw1oYVrBiQ94i0ZhyNXN8hKsZtSmAd7t67D6Htf0Gxo56o7wj
SraLqEMAQSlUiClkSkmX56xILJNKCA0vvYHSOMilE5NdoWvHxjFK9UfonxsEo40ttMzK8QZYpIiZ
J/JiEEaXZue5aao65N1ClnI3qO868505bDXzVs7ahX9bGGnLse4khc22Siap9UKZ4QFrtOMoIUyW
q3dykpzLpH2Ip3Grlb1ykRAMoFNOEAuX1XLzB0jE55KddDPygg+V5hfn3peSw+0ztrJ5NsAFKrgG
1SbLWjzKeUo3xAwBZurRWOwCBbHB2O+1h7ap0JVwwvrE8D7Vet/aEtJbXR+VNEEiIsZcF8emqqOu
axr6PRD0FrtmrM37rKnMrZh4JeoAyiQLDgBEsal1Xh4T2enDwM7gTgwf+u9Ql8ItfRaqYdYTfKvT
F+WoHmhRnrdaoltmF07eGOTCaFOQ7YVTT66N3Ldbmdkj6mUPhYTvur2La99SDMXRdKaFA0XP5SKt
1GhL2aG6BrDvjTP074AgnG+bWFsQijVU7hhtpMm7+I4lI4WlVVRkFjgdr6uro2nkmuvozccg1Lzb
xlZgreS7vCBk4I6J0cXblTplmccCw9sfpr3mFcc5PED07o8MyfR7Y5d4k+ymJtzuJJFuttW9WVss
UTfYG9B+RHeL7+lXYVFJsTCfvJel+o3GqLtlp+AYy9Ptla7tHFm/Ij4tkm/LBNwWzNQxcqZuOUnt
s1DwedAyx9/4nmvrAfegcgsUWgnL2TR7biCemR1AacN9ICt3mkmOT3nPb8KNY7LilclcqI2Lgh7z
dwt/UvbhoEeAKAUgwXyIJb0/dE1rnFShXHD7060tillQDbw1gcAVkLBx8jCXRoZjrBE5jMgY4Gch
JX1Iesl/rKNM3YhC15IypuuQAORAAsNZ7pWU6FBTR5wKIVVufhQDHMZRumueEVjYuNBrn/G1KbH2
V0HGYAd9ao8UDeoeKjrN6Jjedz6YTApsGFrBnAIye7WoxU3Lgq6ZBnHUh13v6R9LLFEaeWsFrlkc
aNnvxn3h6c0OqqrMdqNkFz1vZburGyno2kS/FoKkRbO2yeMir4EeuChuaC41jMJjtER5gHClOEvG
8M/tc7NWSwSo8tve8uVJ81prDezF5+KlO/YnUSQp3mwXE1d38ZUh9XIXw3GMSx3BbBpSRbpHBOAN
PMqh54AM2FjSiiWCIJpbuCyaEMsL7gR+lPoyGVL0EYB1Ve2GCm5WpgD2/U4SuhgU9AR4eHNwWSxh
EfwhYU/BVPSpoBxcHJ+5DuCBJMyjYdCQ++6rY3S0HnsGx/qj5P3FSUFKiH4zNQTw0Uscr6T6WVX4
sKJMSvWfwNI/503lu0hD7KNy68Fb+6QwlyqWmOXl34UnGxlG7ZoA7I89KMeukDwdBbTY2aJjWHkA
iF0Z4YCimoHzpRleoJK5TTDynRG+ULB4U/X5Ria4cr94x2jUQzEFhmnZ5gVJE0VzBRiCU/hIdrZP
w09d8KMct7iBtgyJtb7yWnHcNGjCAAMD5fHZKlXQUuahSOXdWM5bfmvt4L1elNi+V7bKcUzlDiZp
13wLxSvTs4L0pHn43zCeq5v06gsu3HFdDW3NmAbvZwWZSrkHCLdxg1URUiwvEvGOA6qN03B1tIky
TJjb8PgDDK6t4zrP9l35PLrmWfpQMs39Fg1mmGc80ZyKY8YT1WNzFx/DjeR6bQvhBmFOmCdV5bJd
flaUlGLYfAzNHac3dhxztxw3ak03UDfK88IxLNcLQy8ADsWw4a1a7F8cK9GcTQEzwpH0RmqHL6RV
3005eDIzNTyEBcd1w0eufWHG6xzyaY1Aa3kNABopEjTLYtgmOo0wdXoCGjzuh/P0Tv+W7rbe8LVD
I6YNGCJiMoyJh8tPCaYQrqYa71810l0tyJM0aeMpW/NRgKgoXAnYz1VhDMoBzSoti5KqHsnPNnrT
x8nSU6g/8q1o6zpRZCJFwJmougj+r8XBmGI5MVKLOS8bOT1gFodo+iJNiVe26WMUM2Jqyhsn5Hpx
lxYX3qRvlbBNG6ofsfVYy4Lr6p+BQOj2qbg2YouYg/kJ5E6otSxiAfRLM4s6OxHA/GYuzb0MKIyw
8v/TinBmr5xVpk9aF8xY6evP5di4c4m01/Dj9lJ+XZnllaLuS9ht8A952qWVdppqZU65OEGKNOa+
PGf7+DCW+/CdCHGAonnpCS05T+Vmw6TQefO+Pap0+j4k34qNvGatzS6K0P/9MYsPC91NryJiKIJl
AQjW7sFjjp/sc73v99GPYBfvA7BhmfvnHA5s6Cu7i09NMUFBuQa7YVZ0d2FhSfe5ZQ9AJkro6pzh
P7c/+tolp1EDFype5Xoi0VHTuQFBRQfAQTlLUqbmEOSN+e22lbVTSlGVdAqsBH2ahStRZd907Jxa
CZS5SLJ0nXIo80TfkxA0G4XwXx7+8hRRxqPmRBOa6gzl48tTVBhZnwajKlLv4MRIUfGzvu93zUNx
QDivPsLYsvHkrPQtmDLAo9CqFdHdMoZEJGhmZorVCdCJiFoTe880cn2vHWH82LUfHN2b//xKCqNI
rAuYFU+Q+OSvrqQyNK3qI/XpZk4w89ppP1GRQiyJ5op3e/NWyriYgpiQJYKsudK2kH3LGigfgiI/
CKIPlAtmV80PQ//YcivRFzw4j+pBPOwVNOrRVtp6fXguzS9uRGlTpjfETRQM/IIMf3zID8kR8cJj
c6536dvtmZjrW+GQiHBWKZ0QOi+9qtPbThxnDHUYw2TuaUPUHqDtdCOuXRklZEbFVAmff80d2Ivk
A8HQnojaAuaFoDfezv8SoVVCudxT9vbz5Ime1xb1x3XccmlTvJOvzk3uM8Ok6Zybjm5XHB0j4ylC
vjedM6S63mycnOuQBWPMoyExAyCF8uzCWKqGxZCSqdbtpH0r4jl4TMwoOMZ5kjw1dQEIUcmtcNxR
9wG53Ur181B25U8TYP4BWtDpo02ye9j4VSu7exEKLK6OKjpLmmi9y3fNk1RyYZ09JXhPCAV6CaR4
6XGrDr/SaSUYoA6IPxJ91mXmN2gKFdWUYEDwnwuKT/thBtps7ML9Ni5t3RrTmyLzoxt41TrLGI4Y
Yt7r4c76Hp0qkgtu7+QKSsXtrHbN5ZJf/ja3OFMmde+gEX2ebhc91Rzk8KC/QbT4F4o5oJWyv72D
q2f41bFa2MvrjE41JUk38jXlRFYS7/woqNykNntkEOzGHZXi5bbN9cv6yujiDRtHR2emBbj4sLPc
9ix9F0mbA0DdOhp3pImHcL9VLhDrWD5lpLuwHYlS7tUsbqzTxiXh0mgx6Lu2N93Ysb1IV2FFUFxT
fTG0T7cXqYnH8ZbFZaI4hBE6pBlNmyDpH6TIUe90pvg1G+rjEb0fNyyQ63SzSYcwoQrlZ6NspFMB
Sdo3VDshgpLLoARY3MPF5sSjm1hD8zmbK3q1oSXGBxr7jRZ3wXNnJOF7ea7zkxohYS81leLNUYYa
Hy8YHYd8LmCPHhME24Nej85loU27Dshos7u95LXXBZIEOoAw6Gugui5dlM+cYttZHTgg9MgcBzXi
5n0YbzjC66wUTXsYsqlh6MBFtcXZ6Ux6fKaD0x16+1Olod+ZmEG7U/zhYWjGv7gdr4zpizBaLbR6
Msn2kXXO+8ClERc+qkU+fB2Vrn7itziHxp6Sjcds5Tte+IDFEv3RzBGwxAek3ecp/OHDfJ8Z0cZm
rXzHV0aI8y43a3aYjlUKUMRDXB+KkvmM9ouDHvfsbI3Br6DvcNj/9WlEIJem4PoGGR2znnuyEetZ
ZX4NdpLYy3bIZ56w7M57/SGCGls9xceNkEt8rMU1vDC+OJTAXbOslcmEothBBbJIQi9Tkn0aIeye
ye98RrAQDc2+IpW9EW2tvo2UGKgc4nLIlS+XbSmoRwZiG3v/Q6jSpifs++MLR6Od5UHlRl/4CkY1
pjGNfixkCNX6Cve7A4YQf7xtZe1NogT023cuQo9AoU9UNvhO+a5mz35RUo53A7pJ5iF/G0JKedvg
yoe7sLd4kzJ5ahEdJ5abbd/Nu5MaDhuHYiUlJZp6taTFFUNMYm79ktrWsBv2sLSjn4rXcrNj6472
DnVigonm3hh2f7c25uuo8DL8voQqGOk4pJVl6nRLA3qIiNKyfbc/38rNZm2/TYjP+yos1UNUwUOg
hG7h94+a+ZWI0rWRk09Qjv5zS0JWS8BqZej5FxfbF3cLEW6Ch9Z/zKTmbT1OT2KG3G1a/91tW2uB
GG3Y38YWF7mr0XlNQyDz0n3rBafuaJ7lc0PhQrCwboULK15Dhp4YqAUtPu7w4nz0kC9n3GruLliz
XW8m0rNf1+lXQejxWE5+v9OrNH7IlFbeB3X/x+J9gvn5t/ll+UYdDL8fB4L93Izm9yWtjbOdxrB1
b3zTlaOiC01M0WwTfeeFi3LsJLUKQdMdPoxgd2Ge/MAULyLSNPtE5tQIdkbrrP24bXftgRPDmPRr
BafustFhS7B2pwFmqcOln0K7cj4b/qwjROzM8/G2LXHaF/7/dbywHIXUq8Ks0xzQh+oklms20rOd
DhvIkpX1MMFKLQagJYjWJT5njIZwjkW1TZEDuARH80ucVcm+tqwt4ofV1YiiFlJyTJ4ts2lJqrI4
CCnC17AyuL41Ptlo+t7+YqvhOa80kGMuAL5ocfihjR5n8LkMp9hKneCBG3Wfa32JXAdKxe4cB+Ud
uzs+asDJHhyK9F7cVV/nPNA/lJ0V0LHoIBByQacGnjyq2kZ8tFZFAZ9JGVnX8D0kJZceLlQQtFHl
gdhFNKqRuBs6rxpR3FB/+meLidPwnsAm6tw08awvWy58zRMJeKgOhSp9tCsBLEWN5FAR6YsReOEb
wXBAI3eHVvDkGbv/AQG+sukX9hbvIWgGK7GH0gTlYtpPgySNDI2Psv0yoj5xp8cMK6Cp0lFUjUwb
ZexR3tWFWZzM3Al611In5W6cdf0445U3YpwVB3Lx0xZHpQL4P2Yqb03jFNUxHC1YeqJK2+W2VX0K
fblON1zWyrdgcpTyh1AFc+Baudz6OBoY6hcFNGVmjjkr3EH/dvv4r1qgfc7sm8CKLcM2LTLMTjJ4
1Gyp/RZlwV7vh83Js1UjIN3o0gPTgvDtchl50qMEn/PdYkibtdxVf+Zf0oNDRT596mfXlHbB89aY
hPg0C08IXotAUahg0t9Y7FWR+AksCLRtYpRYdrnFGOncRJ+NxnyMw4p5O1STNnZr1SQodDD+lFaZ
srtcZjX63aAoJGtFG3zonPquNpTQM03/mA12tYuceiuyWzuQeAQAR3CuMOy/WGSktGlGfwdEtZ59
mB35LlLu66mxOKBbTak1P0lz5b+2lq+0rlZNNVbi8O9FX6N8l3Veqp/0GO5T6nBwLQZK4gbPWw5o
5bkRnGIw1ziCj2Tp/vKiStNZAuJX63F3Suey/9SUSX4f5Xa+EXWtnFNgD3xIUAkrw+1+xtMpSTQu
laAyj2XshGcmF9Uft6/chke9YnONSiuSygiPOt2l7/9NMMx3KGMC7htOWwXEtSNCecJm+oQbflVJ
bQonV8eeINVOK+Mg9cXBjtL7oqw/9ghUebeXpq4UnqAs+m1t4bxTzSi0saejId+pO9DPb52ncp+8
V74ZT5CC3MXfqJRSU2y88jSTeLS7yFNhOPN3sMuO9AG097d/0OqpFUQF6JiBtaUofnknGx/8rmZy
eoRoM0qVffMeYjoDrobKkw9x/bPpIR6HWu20YXjlLCG+Tu8KyhLRZF247rpJQYzHRGIQsY6f/KN2
ggdpF361012Zo07L0g9be72CHoWCj0a/LXDF0BItHG0xSwVQSwrUY7qT3pmPzIZN2X74D+ItuxFx
qKx6m1gnEeuWx60kYsX7gWcW7R7iBJ0C8uWXlqXACqUUhG85FcGjkpfTW8tPs12ttsU+4V2gQpfr
ycfb33ntM7+2ql5a1Xwz7kMD2rNEp0HgFpoG87ot53/u2rlAlEwB3oPd0cTPeJVl5rVchtUkxooV
xevKJ7V46euHJi94NzdeZOGzFw8XShiQOymIqkDaJS70K1N11GiRGjOZqh4hAoRAPmKosD1utXNW
3CrjKHSoYFWjcmctzqddpJZV0bp1mQgmgNFPUK6fh2DaqG6smuEwwoVq0C1exhcxxG1SNNmGOzvW
V0vyK7epm/dxF8UbO7RqiNSVK06h9CorYWAmM9UhoFMMadKhMyAzogZVJod2rIqtuGxFAI+wjJos
PBWCvm2ZNDCmU0hxzHxAs5/2sEN9mlIXpbdpb7+V97kXHqS9tUuO9R4QaeRFFJNCNz+a+z8+/DDe
aEKKjWHfK6BNXeZhFhmwL0OEdnAm3XDTwtqC2K89Vxddr8XFVqM0Na2Swo1+bM/DY7Hr3fSj7daU
jfKdtOGwV07/hbHFfZaUuua7ks9I6jh8jk2zuKegqt1lSRPu63lUjqFfB96k54zbdekWJeTKa6mL
4iXdVUgN6bBeXr5ACmFM9Qeh/GZ3biEZx9IikR798VBN4Z/fDQPoKKQg4MVJrxZORTJHhl0T6h4a
xLBPox9nH6Y8hjx68pOtGHxlYfSkccsm+rKgfRbXnbm0eFI7Yg6YzbgOGQvdQesB/xTKYZWbVunG
A7hqkPlzZlBxLvLySybVYJppR0Nozhu+ZOr/4yjxt9JpvzRTs0UBtfIKAGVgZEhQAtImWVR2ai1y
QlmtkZflMih5QHVzs3ok/h8Lv3xhY7FbbdBJWWFVAvALM/GbMXTT53+ZEaov+n341t+43CsO7cLe
4ijq2VAXiGxCC5dB2gXdYbIvlQLNcEaWD7f9yMqlM8SoHdME6JEBTLw89W3YNcogteKG/1YnV09b
3dcVyD2PAKNIgAMFF84yXUEx3GoDDTvxWQNGR3/CHZ4qRK6tXfzUfxKM/9qO09iOLvJWwaba1Oox
AYfyq87JwPfiEox6UuqpQTqtR8m8L3S991KtN4+3v+av0O7qpLwys4g508HnBubctaSrnmslSk5N
GEs7ORCPRF5q+0Zuf8RO8nniDXHbltGDMqs/x73DkF2oq57fpt/TOD53AVXCxC8+1ZB7RbIau81g
hvtODXMXJdLa66Yw9mLdzplccPQnZeo/Rk7upa32Ve66D/EU7AFJfk20+UlLgk8jvRvXKDED5EeC
7Vq98/v4C5DRr60te3la3MtN8eJ06Tm3jF2nw0YTVOp3VUk/6rmsHPM5jRj/1x036ILIbRPlg5aN
5kkd9Y9SDtlsroTP3bwlorC2b/Byk+RSCLym66p8Sx4bX6gMZLFXm6U3Nht40i0Li8s9zUz9WYXM
S2q1+EWmocePG6dixX28XsPiOpdhy0Qnm+TCXg3ZiCa/mEb40dFiacNvrHV7YFQRZRY0DqlGLCzN
XcDMJvMXbvKxREUN4mG6jyYyL/GIoEa7F+CR5PA/jESsupFXhsWT8CpyjWZ7LHQHw/Jb9TGrYT3z
gif43FH1CD04csaX7rtpneFY2ScHx9vSvxDrur52v9e9uN28532vdja3e7JdK1DpdEpwlspFtKlc
snZcXn/ixQ33M2pAOGhRCxk9/6660+pjeLBAdOiHzDOSI30E7/b5WetLEkFTcCejJJFf9tKQLqjr
EQVQWF2yF+1EKbT1/PcaIyfmoX8kaqg3qp1r31MVeo5ArAGbLR/VTM8kVEyBA9RRcdbr4CXs9FMp
q59uL2zLzOLqhY0z+AZajq7dqdlOiSLnnCl9TYdt2uoVrm3b6xUtboYyWUkdK7w/0xTtUvoKzdTv
b69mrf1POI58BkwAnMXlV9OjttP1iktQfpaenefwTXqmXPZF6MPbXr1vVDd8Sj8m75sz/7X/m6Dh
tfXlx3SaumZcluEQu7lTfONNObQfel/fcJerLznTSOjFIRICGc4iYnCsPkLPiSdOyI21uevcz8OT
uObzi4BbT+/DU/M8qfsWPTuZzGerurt6aCCuh2JO0BEuiw2FE5lloVBdkUFXExC6PSBnafx8ezPX
YlhNsVTgx5Qgr7B3PplkLBiL3W6I74wg+2KX04/aqCH9qdK/uG1IbDDexVVj+n3hvfww9BujIu2P
fPOxieanQpPvceQvt5e0MsuJ6xCEt9xpRA2WdakoNv0yLoEtpWeVXtKv6Gsv1IGiQ7OxpDV8MwK0
lIMo+5N1LHMAsyZi9jUoAkWWrLxvjsXOebF2ovLXPWfvnDdbx2LVSYI1gDtIECNcUbM6dlnq0LL9
Sx8kKpC5RDLu4JhVD7YE+X4rphXbsnx0XhlUFsCiwWnrVB8wqOnf5sT40Nk/+z5FR1G+M/WvG3u3
loK8jiEWD+ykFrQ7RBwk8NQ6I4cCU1TvFVCE4V3nRhue+Rei4Wpxr+KuxZm09DlUrYzMXwbjYIFR
V3fJPqnc4g65o4f57aRQQ/23DuDvCddbd7jf2tK1OygyE0CMACKuxu+RjClnXYGHKg46t+4Id5XJ
Azq8p2+8kY+v7aUJtwk1TG7Gleu26rhlWkW8sIr80ajVT46ev1ip871Jov9UTXK8vZ1rPgxYL0gj
MONCGOYyXEqALzY6f4HBic0d3YZmJ+fWP9UUb9zDtXXBpoFIF1UGcMSLbazyjj+cyY7D6Ymp55My
TJTGMjeUQg968sPtZa3ewdfmFsERc6VD2zEy8muOIhhBCJzEFczO+T6f76yCwvfWIVm3SQ9TPLwU
Oa4apX5r20POSR0PwUv10uw4oO9B2jFioPzchvmvbh09BaHoTXlfXlzEQk7NPhdgt7Ix79O2+ccM
AcQ37RYAYtVbw+KhgJBB6emq+VXQUh4jnWii1rT7NhqebYR1if5fmlw5VFy4dgrfxE0C86o0ucW4
FemuHR2bgUhSdtEWW07+g6GXpB5GDxhg8N2pzKR6eC4Gg7RUGTq32ZRNXnNxOEeAJQz2CJmDy0uh
ZNWYlw5VlvQ8Pthf1Z9CFcz6YB2RAKyP23zWa+6FF4pUl0xJvFOX9voEuQ1f4Ynye8qKtVS8M6B8
2WmDWj7IYfr99t1YOzcgkFScOPxNTE4trOmt4tcy56Yg/e7yxuviz4E8bZTC15peUNoww8SAqeh5
iZ/xKhEbnDHPbJ1uhf1ofPdrV/Pkn8Gds+u5gMQXLsxYVFe2JgrXLqEYT8dLmyzuapI3K9WW2Tz4
kMQkL48vwUW2i2i0MRW/Lx+3+PvUlcNJU5OSH/cQfOHyazqlHI+V0HCETjbbDeHn6gXgqWDA1jE+
nr5HZ+sYn4aHfN9/FSFp0e+SL+lL9mM456BGjlvR9/oXwJUbAgNw3YSIob6JRrujHx947QOahK5/
bgPXf5f+R3yD6VRlG3u9ktIQgFMTEf0Iko6Fb9fSqZzzjvsiS81Oy04G+s23z+xaRsNgNBBLUV5l
kGvh7JRRLeZJwHn78SAohIxvxTH0rL2V7rMH69g6Xve5OlOOPyo/wgfjS7LVQ1pdI6w4Qh8OpMpy
fjlLDENqsoquJsjmNxYCr6fYGKINnNWKJxBMzGLUl0iDJsDlpZnqIZ+aIqKHopStG2XOD5rHs5sP
0uiVqr/Vq11xBYyf6WJKTPD5L1F0XFvfMQYLPvUkrk+q1tUHuBbyp9mpt0bs11bGy8gwFeKx1/PY
gaFIZNjENdNQney52zkaLaoJvzq9vX1WVhelc1B4FlcIbhNJiXQ/wL+l/l07P3Bzd5m/tZy140Cx
n/YMV4xcaeFE664rCfMNqsiT4kr6PwZTPH+xDNp6aPrgza6iCU3tbd+ewEtbnVU/yCqDApYCX/UY
+FvCzKt7w0oEaP5XCf7y1ClzMxuxqHR0anJoFHOC6c7/bKfNS5Vbx9vLWqsMklwCcRHNWOqDC2eh
tmGl1zoDkdpz6LuKZ52iu+BRp42RnAevfWr/GU7VfotZYa2BCBgKWmkGlOmrLd9YuQvEhC9pS7NX
DqIQ4nvKS3LWD/LJ8cY3G4tcO4OvrS1KIF0/zLaZ+JzBwo2epo+Ny5TQXn4XITpt3CFa8W4bQL1q
kzoBI3MoGlMWudzFQlLLYI5oPhtGjxptoAMeLXsQZ4D7N9zx2uNOz/m3rYU7DspiDEuf0su0mw9p
44U/mCfjoS3ivfboHPsnx9wNnzJ5w+7aQRWsFTbalcQuS6Y1yDsrPWuYDLTV4G5W9X2Wtq5kp94w
TBv8B7/O4SLvpDxBJYS2Nqd0CWPxI6OcVDHFIuaixeBueJgDtzFAe+4Sxh99N90Pp0neocuubxGs
rO0lrzeAVwcchrWss5pdZOjqTMarJ+4Uqs910J7URN24i2tWaFjCPgj4EnzQwokV4wCcmD8ksA6P
QLR41rSPvb+lrrXiKwVfp4AOM+l9pcaTZdE8t1HK5IdUvDEy+wHHsBX3rZyMX7TGIEngN+M1uzz8
UqgNOTN7DG1GenYy5aqUXV10g3ZTYoynWkrmb7fv+JpFxoKhW6WUBbRzkSSYodRqk4wmp1PBb9BM
PwrfOSMSYu+aPNrwJysbxQFkLkJskiAiuFxdwSya0seQrZnWHD7L8FOLoUblrBSD/OdnQgTtHAia
h9eUUlFfTI2WUp62J8mtBqopsfquVNTD7a+3diZIrmAz4R0Q/EiXK5qbdAqKsqFRjliYO2n2nWVX
858/oSJ7E5TsgNOvyjaBmkFD/StDDp7UNHNV+86wPv75QugmC7JwhBaumHTsWgp8uGgZCOunL9ns
fG5y9S+QBSxDoGwIgK8RdZYc1GohJpSNoncN6GfDLN34VGv7YUPIwF8M0JPlX+5HHNVJpidsu1n3
PxMjf1GU+i+4LazXNhaPopTrqR7GwsbbWXWtw3xKdspxOpRP3VkgEbe6VWu3BuAxQ2cA2K7BgP0Y
V1RIsAdnMYNm8/QoD9JbgpKNIyAilsVLQRcAiAl/CyG3he9Rx3RWJaEFrCnjOyNuXuKSpTnpN3se
3jfGtDH6slbRJt+kXAbtCcOIy4q2JBvVv9xoAubww06n+qnW9M7eZ9qkfJoioVo3x3TEzV6NvRQG
W9eMm2yG9EYKzuoUdCPjz3X6j2qZwf72dVj55pQV+F3IQ3K/l/ORTtObzRjxLQrHPqI1/ZgHxQyp
4Rar2loYaQvYEkOFYipl+dGr3mjzdhbteJAwJEbqxzDfdY/Inz0YRz1ypf8MP5SK7tYWYcraCqmB
YdEiOrjqkaShLtHziQiW/XY8N2PbVoTLcM1OUlkPGwHPmjF0jYj/mXOiHLw4WnnZxUojxDqyMFbP
HdPrZ+jBMjeI5OLPPQBB1W9T6qUHUNV6NgKHD6r4ZNOW6icnI+2tjTLw2oIEoQZ6TSbVkmWNlG2L
Z3mkm9W2wdPk2+fUqt8ZdfPh9jFccWfgj5mug9Nmhb55jFS5qURZO1Sz3o166b7MN7VmV6AGAuTM
VBj5LN2ehc9UG2esKkRdLxBL22IfK4EGFTSZORKOO0ducQaSXGrzTrhmI5fe9Vb4yVKHwrUksC89
CsEbJ04UxhfO7MLa4hikzZzBGKuwQWX9IxszqhB57xWofo8BtEDTkJVuLhefbu/X6nWGdJgYjmBX
0F9cnj5nVJNQyyiBCvRXtkcNdVT35bcS7Op4rG3PPA2n/LMc77ZKIGtfF+dNyZ7UUDDLXhrumsKO
ppR5mTKTnxXps2QiVZ10nq8qh9trXDv66ASTTCi85ldaZbWdO5ngceNMSjSra0U+63KU3ElTmnm3
Ta0dfwDVgJUEhznNnctFhUHVpXGAKcNo3BrCoyb9i6kfIhGBOhb078zEXJpoJ/RQE5kxFWdqKMTn
cNEU8c9QU94mRfgXt5lSMqgrIVd2RcDVhUIv1mA5Vfg27X76VFv/4nv9NmAsYvkkJbgeBL1vqj/U
zeginbvhXVc2n9IKY7+iaMR5W+wIHJYjKRDJeT5XZ0nP3ndqdY4NYyPGWtl4ZsIByzDnRoxgL3bF
SSg8RL5NAz8anlIj/Vhrxffb3+pqJbgiTbgIE9o1ekIiGnpV1+/KDM0Vi0Jo4/ef5Wh80YvhWYuz
u9tmroIqzPChgAoLESnC+EszkVoEZhWQm0qMCsVu2MbySQ8K+zwbTZ25qZapZOLJHxOTYZaIEUZd
eBZhe1s421bVYXEVxBlz2ez8KfVaplhaeYu35crrYEaELygyQqfESOvl6oyx60Pb96mGJqrrDHej
07gKCRd0JxtHe/lIqUCnyONsDRZdESstDp6pQ+/coXvtOtLbrOjPcwFve/5hLiZXHtRDGP9syk20
vvhKrx8RYRQdXHg4CL0ZIVl8RaY5pdJkbv9XcBbcixZMeRL4jnBvb9Rplu/V0tTivUo0ylBlgKnO
kXcwfu4MLblLB8hNtOquq/uXOdiCVy1vwNLk4pJx/uQykkj5DDNwZZ7hsn9Ryq2TeAVvWpoRd/3V
RaurKm+jgpVNd90g+J2l9AAV0fSPcjI9pNMi0Ahu8iZ7rwKs/UWNtTX1+KsoemsfF4dnluO+D3t+
ghCx+T9G6/yQPepf7B+R7snn4Xv4lVEuzIf7dFcf5HvHE6zAluLKL/4+/aw/AffflM1aO9WvD5i4
X6++zVRatdqLVFJKx9OsqadqshGzCsHWTMVzVECGFIwvcz1tPKxbdhf3dkwshWFr7ArIGc3w03BQ
9vppay5q6caXW79wfjrqvP4cYqYBzmz6iUvD/bZ7vSpvLk0s4p5QaXzOsDBx1x+G/ez9IpsUAkUA
ZnfmKX4RZM75TvnDUpawS9kHvlfEla/FMuoQ+c0idNi5pAeAK3XmPoGqF3KwINxvrFFcxOXxFeO6
oktDTLls0jgVShq2qMIPu9FLXiBkRZM7vW88h06+H7h/WnBgbRQAfo2AUDy76j3HepU4jti2vK+/
Z0XwuZHQJ2L0+7yxsOXz8csQFXAGGSBQIwy7PP58OeSCy4lj+BC9yLthdgXsUf9/zH3HduQ4tu2v
9Ko569Kbt271gDaMTMhLOeFSKiUAJGhA0IFf/zaVdbulUHZH9XpvcAe1qlQyCLiDY/bZO6bXlIC2
bncHyHx8qiD1K4OE/NY/RvWOvCTUjkRhlxh15YDQWFg+QxKZICcOoAvkeUKnC50Fbdjt89pFrPan
lvcXpv7T+EevihTF6Bc1xte/afldXY+Z1/VR1+59ucR10Gf/fpV/ucjIhoEzaBWZO65qj7oLui5v
xg0Jiog16O6cn/z8jvlF+u8H+lKxf99OVF/XGB9Q1ve7+sGaaT5GQQYZKxhC99cNa+j+QmFVrRCJ
7hycr9GJAX9hxtYSHJLlK9vIl6QlStBCF8Z6frZkM8HfrUPvgaI05WQE/Eha2O/E1t6MehuWqVbG
gobB9lTk9ctpf/wUR0Z8KlATZjoWmIORwR5iQ0YrJ7iX0c1w4LvpwepPmO93mMCRRfg08SP7rRtT
NzcQEAtFggY0N0NLdOztl02ejVsOIq+Uxn0IFelr+WPXoD0BYm08nJMBUm2nHtcv7Zvrrn+c/pGR
Bxkcr7R5PV8qEfcAjdA2dB7d99IkcqRhHs5vmhexM/csuMpD/dbde1N4slT5C1/t08c4siV53ppd
Xy7rWWAb85UkJa6wH+I51fendJm+0Mgczdk6MiFNK3rAYzHYnLo7+cbNsLmQ78J49UY9VhUkYY3I
ifTwNMjqSwX4eOwj8+EOFBxkHGODXBn6rHjvaNqHTmaihTo8Dc/7Aps7Hu/IM0XCIVhaivHsjB+q
pMraRE8NNPqDavPEg/Ary/jhKB0Xt0vpedRcDUhfQ8lbeiCxdMHmoMa3oA+uRg4Kr3k8mZz8UgU+
nuGxh9rxxhEehrUzldQkZnsJ0ds5Kp7pBg7hzpjD7vxU/vWXz9DHyR45pd2oGfn7PrK3wgzlkjhm
SPaXIsthPMxHC30wqfHmvJkx+yuP/Jf0+/Gsj8zW0FFXsgb72rzRWxvozhXniaF9K1p4+NckME4Y
bOvIbvUEVITWards9OOvi4wmjr+gK/wLvxO2AFjglecK/zqKbNy2XDpuYGq1xACLgKr4qVrWL4Kn
T0McnZlGlaUgxZoAnm+GgiQzeaSLfuKB+wIXQz5vfdlA+YcyifslSS9Gz7PbCYwMXWyk6LOBfxnP
aQ8qAxQIwFblp2VabfmC7SrT0w/sl3U8Gv7ItFe0K3wtwPBe/0DrOhrH/pTP8Ksh0NqDFi8UakHN
enQLAtm7C5/4OsM5NiCLnG+Di3Ffon0VNDh7Y4pOldi/XnfM6uOQRwdflXbXL+P7kMMaMKCjL38i
GRyVGHctzcEFfeqR/OojHI15dPDbUk7SFRjTPS+fQZ/0HoRGfahDGjEBeDI6+R6eWtijvdMclhuO
gb2bIpdG1Az93QDTwqJ+inFkLvS4TE/ZtHXlPrklR7M8eoM1AVZA9NuCbswqQq+0YkjsxlwU0NY7
tYu/HArwGcCoV5G447qZA95Z1YzwZpug3JSCaZFHHIV84Zg6RJyIwL76OJgYyjweaH/Q+f+l2bry
mGF2GiZWn9FsJf7Uky52MzMCoOZy9bVIF1sXDYOPZcbatoi0zfJ0wtn91YZ++AzH3TE2+IA49d+P
bb1136x4bTdSIPjdNnGb1d9Og5B/PSL6wiD6h36A48hhAAOiGXCsMZTdYps/1ehAe5/Uf73M/4e8
NoefZ0P+/b/x9UvTqo6BYfDoy79ftq/1Td+9vvbnz+1/r7/6jx/9/It/P2cvXSObt/74pz79Ev7+
n+PHz/3zpy8SZJp6dTW8dur6VQ68fx8An3T9yb/6zb+9vv+VW9W+/vHbSzPU/frXCGvq3/781vbH
H7+BYf7D/q5//89vXjxX+L2bZ1b3fzsbXtjzl996fZb9H79prv47kGFAyqw1aAB2PZjG6fXnt4zf
wcEEewnMCSgawAX329/qpuvpH78Z9u9orwNbErq7cb8R9f32N9kM79+yfgcGa6WoWQtFAPt4v/3P
/D/t1D937m/1UB0afFL5x28/a+D/vO3IOaBwDIv9k7nSggLrUfQ+Q6/WKySPHelHmk7vbXcAEcCu
/Fb4xpZWIPfpqnRy+KVTo37dLjH41RLe6ehmXqHVWuke+rnMIEwSs7ltQlmRB0PzLgk30kX4kCip
tpbxZgoVanTZAKAfT5aWSNBEdmLY6F2/cYW2WyhyBuajaZWpDYhg62ux1YqkACPCWDpbl2lpbwaP
bjmFFdcvrAJ0g7YWtexFLK8WAkXbrfBPiw4MPe6cNqkNMKXnNOxHpFjyOZ4V8kceTf2GxALJyna2
wZdCdwg5YjD/ZLrNIp9o8WQ4KUAM3mRD5fDQLC3MAljwfTCwD0XmgFKpHu+X5V5UPBvr8bqvsDxc
AmL/DGciRA4pFPbTMjtxCRJBdC+HVlNHYgKdfkWjheoRL6+FcWv1t3z65rsPpWffOBW5sTsWKrYk
RQf2v+6iHPpsKfpQNRLiONCM9QAfC/KIu1pslg9CDCHJm7jzKnCXLJHH68htr/2BZUZThrIoMs1G
QqKBBF89hriR2WzUqXScs7KEK+w8B/YLIEJRsbiRYU8gwmcHiU9sTWLbGV1Yl22yuE2k5/65LEnS
Dx1Qjiy00D/vEDgq/Rw34NLiFoAO7SG3h31TktgDm6BWZm5vRjNkxuc86437pv7uTFoIhDdYqQ6j
VaJ8PEYtuV8aqKl6L9AkDZ0SgpI4RIbFU62a98rcC2KHpDK3miIbz0cXQ43h/SsNrQrIeScKksTE
n+8FZL8VToDVbnQP/RVzHZaLjCq042gIYzVzQNftLdjkn3P51GCquV/txgmhnt4nnVSPs+jCyX0q
Rf+SW044UHJoNfvgq+rJYgiUAvsyINOlNhZp328VK0OtQb8IiGkWnSd9H6R5p90NE40G1mbUZREr
HgdVgDj4pWF9sgwG8N9Anhg6lsuIrGaLtuQzl+1Kz9l6WI5l9Decs8wF/UxVvQyBuKROFdYFP/eW
+8rXo5IWoeG8EuElrcRVW5DtArl/75tRY9CwIRbaypx9r9Et6ZaIeW3c2WIvuRfmTnPmt/6VEHcd
SjqTV8TSWc4Fnw+9OWS2N0QTiJu49IHlgkx752Yg1t80vhfPi4gJxYvYneNEhVplRZOpx45HwqHY
8yBTw5iNzeOiLpuBR4qpsCqG20ocHKMH0OcVpyn0aiNU43dGXhl2SuPn0vpRcBHDnYoX+qxh/ky8
+P2+6zYjh0B9cF0oFQn2rSvzQ65XUWXPWyVedc4SYIoPnDbQXGkSfbiWcg+CoB21n132XYzIpYAE
hAnnuvS0zDNvDNiIamwj3VV7w2Oxy2hU8UNLus1gbCrxTREZWuBjm+kYinmnjDbtSiNcsBMp98tt
MHSYgJa4dGc5VwO4OhfFUw+0YIM2J4aqd7U23on6wfR7iB02yUCxBu1Lq1fxYGuHBa9Hc+uRR87P
fYk7MMJGVIegwMG030Cgu6kQfywKv0/jbqli6iw71Y9hb9+54MU3nZ3SSlhkK7Os7+0aXuIk+OOd
M1tXFlgP1B3ztrNPgfttw05uA+pFyOYkVjWElD1r3pNTg5HXQBlWXE/12SKe6Fxl7qynCkLmfqnj
TmqQ+ZiTwLtAt1nESnD3CojYoHFIQ8BQjjd50Rwob7eNVoaBrOKiuKnpbbA4SafmSMyHkc0xgUWt
cC7LEt643+FbkElpsPd6ExaI34ZcgmOgOq9ZERP/UY7grUXBBu1YxUqIB/56lDNwvsZwsIEpqe48
fj71KkIisLGLjfJ+NP6cWEZ1PdRAlRV5f1twL65zN5lNIwp6PVw0GyZ2iDQyhN5iRa5120hQc7ov
hbNdiB55wxK35aOUQ2gEd54oz/qBJmb+IycqHNUUTr2+meoeOzLtGgKGQh8k8LO14zXYM+oy1sQu
cIZw7jft2hWHZnufXQTtpWnRqLEfKAiTgaNGu1MLO9dvKD8TlKXGYHwLsFtDSc4Jyqu120YGzlLn
FPGQf7dhBpGKSuv8poE8rBtcGs6DWbWRr2Oz+76KyZjvdJjPXq8SX7+XwH0TMAvixUntEuXa5oqb
3j6nxWZxZWy06sFe285sHwUp+GLtEM29FzoMdSnvRp8uZuNq6EUERGIycvxPBjbGmkS5gaxX8OQb
r5Lfc0cdiOckQ+DtSetEBADtEInv2CgXMBV55zntDnrDL/WhCbWujEbPj4WrvnUSDCdgsQQeNQEJ
XRIUuBImpHxtPdRGHlmqAvMkNEGbLmk999od2QFl7pjI4oqZ9pa4BYoxaKM20JAvwY0yzM9M6+Nm
QWfbIi6LnsU9cDjlSEH+JJ9rUz/IucWOBlkry92kYKZAtBg4IJjI61jNKItqVhzwewtKCbr9TUDD
WFHUL7t65zuPXScjOSyZUHbSLpem8Z3nRtSqItFQDdJqMLVAdUy180XNpoiOKivkEvH5lmtVosn2
xcATryNE0rHXeqXHluxi0V/a1b1XLUlXlMl6MFSnhxDgSqyCpGQQmYBtqe0n4kOkpQkOROnnPiPR
4o2hVV/T6sFBrd+vZdRi4UCCYCxoN3ftC+VpF20zRCYF8CGAPgzXs3V7hbb3a5Q8AifCI655xmPL
7xT/JnWKUNxxI4fdLMvjbIFkuElbHe+jhRu/dc0l0xs9RNIIDTGRzce06YqI5sFrP3ybR0A2Zy3k
5mMLDZkACBtl3pPxkhAzAiE+WjefBvmtU9M5yJmTbnAibHQ0+o/QpIkluehlcGVpcsM6K5rN/Gys
/diBPWb+chnkkITtgkwHByknS0bs/AAqxCvChx1qW7iSzTlma1tLpFtzOEK0JgfNS99PCaQvQqjY
bDtz2wcP1MWrJkkEvhhYQR6ZKIcDhLBVdr8nwdtakZ21N5ehB9O/rvRpp+VjOHXOGVcKdwQE4szA
K+12N1ownneDd2fb5IXkRepVBpLxwkgtUqGa64c1TF6LWVqNc04IuXQme5dXaKksy73s4a1JFhd9
8JiDSz/3l9hW+k5bvIhgmS0RHNDp9mYqdSaD/qJs2cGezLgZq7gNdBWDpy2zVXEOGQUS9l15Lxu8
9LmRqIlMoVY4KXfajQfASZ3b34uK7SkDahm0jnY/pMikZSMpMn90r8hUXRddmXoUZzSQsV2mfgUL
jdVgED+qlZ46k/lA4eVWM5Bt7Z6PeobU7fdg6a4smBGkFiPgwW4R+EfFUMezG+wo71NOpkOAJ6bR
mq3Fuq2a21UUIeoVzid2aZp/zL52yMkZs40I6N7Uzs+Mwo57694c4HfNSzqUVxXWieHZYY7CA/5W
Vk2UU56YeGNs9G0TSu8ZseKKqiDkfvekpBkNtE4WD1WSJqtdJ5t1+dKLHyIwIq6DBLHTNtVI8Vf9
iFZV7GvGBmgzaG12u94D4a0ObWq7ffkQ9P0ZVH0Mot5pCY9iKDSBBiv2F2qJX0CRBrHxPPs9j1fy
o1VNhG+tw4oddPYcvGT7/LbfVygyR26op33kP4xNBG+hzoITHZtH6eD3aA4wO5DQIKUI2nXnKHeD
XgwHHN/T+kmqZ+/RS9luLYbqL+y2veAJGlK3/37uR4WMLyO6R0UUFhQQzhbvI6oEkcRm3NSblf26
z4I4uD0x2hqNHq802OrQT4zc31dElI7T6QvD4LF7voqA1CiROddLhrpJWqUkPYUPOMr4/Tm7D+Md
lU2MAsivYMB4a7poiYHAajaIqlDKyHqATMw8sk5RmK5JxC9TBBGtiVaetdnyaAt116k8sgbklaE2
hQYt60AAR4QinFVAC/MUi+PnFPifM/zncMcJqWZYJYslhkNfR5gPKhysN52exA+tC/VlVoA+rHmo
tax8NCuNOmglliOG2dWH4b1mgNoIamttRP5T8oufk0IqGpI0K9vOl14bfRmAUwksHo8pu16pnou4
NkA2DRGmDOpyZXyqz/1Xm/ZxwONsNGsHfdYwIJK1kVbScGI8yuHF++6lHE7p0f/y0gGKuFKlAin8
pSPPbNiKW3d4rEAqrqFkWb0itEARaOunFMi6+MS1+9XugaEB8AO0HwL5fZT4HguTcyvHeHItDoNm
p3uoH+aofnZTWP6Th+VzFfjP7fsw3FHWO/A11SJrzONiOyOzL9FcX0YOiAuK3SkYx6+O/8eZHZ3L
wZFtOzOPx6xBFljVYV5cN+bd/9v6HRtJ4G1zdPxgQu89qrFEAYjswBeQAYS4c06Z5PUzH9819Gd5
wKrCUn4BVOiN5g24hqvRght2a4TNN+Tl9MhJ21TcrdUDm0fuI3pGrbTOTsk9/2pFXUBUwHSLBo4v
dFqQlPMpmPmq2DRu8xmxPpJnEK48saK/OiLg0F2J7IFR+WIlq1Z5zNbcdY4jVGwRAe31g0rN2H44
VQ85KjX9PI4gk8C7A+iNjxY+rPcHRAzLlVX7JaJe9E/Pj3q0AKXRvJZR8eaGw5ke999O8/ccFSvW
QVe2ErAhADCGhTw2mK5JSzCjNFXM7vPzrgmhUHdmJ/UNjds9O4PrPu8YBdmUOuMgKoPUjQbYwJ+Z
/U+J/Y+ezS/8iU+f4vh1GCAzVDREVO/vX/GEmu/Pq8gOfmpv2A2PTtGH/cK2Yci1o3ptFUDN4ggZ
0Wn2IIIB7jA/W5fa2ufbMlp2dtpc/gUY2ecK1J/L/GG0owd+MgrdoSNGy7+trpu3h2vxVEKOQU/t
tIvUhu9OV2T/xRxXNCDY+qAOcGR1ZKl3Sz0OIMYExkp7F0Mc96s9qBN6JTbvd+X/X3nmf2PhxcJG
/Nf/FDa+FF5uG9J8qrisP/6z4mL8jgsKUQIfugQAm6Ph5B8FF/138JiBMXRt8UUREJD3fxZcjN+B
gAECHlcOZvMdnflnwcVFKQatEkCKrvSxaKzy/5OCyzEQBy1TIARCn7FrAHW6Ell9NibokeKOj/LD
Kn27nDl7fzvhpC3nf+Fsf7aRa0Pg56GOzralzFFBrAswjX4b7KE1DiyVEfUXxe6kiTw11FEViWra
ZJbvQ61OeZUpxsMuWVUaeNai2fnDZh9+PmUfzdLnB+7rxNaS5weDPMxE9gTiAiuIYsWfoMcy7bJT
bEo/Wb7/+ZD+HGdtbgW7LKwRjs7ncUCADLrX4k030Yy4sWinJ8oTSEMx1IgrXVPxUiGUPQfltObJ
sGwaYwPxLWiAdUQu4K1B2t7toA3OQI+bWJPUEk1rgrMRO0dCw+4k6Cyb/ofhCYhlM+rdWzkdYjY6
5QZ8okhJ+PYYuRzJwZLr/mWwCFqGYuy0lCiVI/HU5KkrqNj1aPdJZ3t298UELnQtMMx46qEZK30K
7J40RKqkEcRFO/K9Q/IlxS0pYkGmEtB9Z9zYaLJLF3Nsr0YNiCXmQ+2nhvDtK1Oa8canevwhajvP
wI1rhVVes9jWiLgYwWwd0lxbEn8uzAi2u711W5MdqmB5daE/Buogu9/p7eLuln4SZ5osVZZb1nJW
e+V8buYm3aMZyUTE30/VFv9hMiwyZ5cW0UVil928I4PjzKEupX5pCnQ7JNXE1BPvqna5MpHhtO7s
ambDQdR60cQ+FKD688XgSIQNRELZtZBQPE6cMWC2DDViuHdgFuzeEB6AS1yYpCfpyJtyTjqra6BQ
i5JzNSV10xpWYrXoyQvB1OI129YxxnLjOgQ4yGGZtfoRKzcWcdA3TQDqAKh6ZG6h1Q9DTjWVoPul
GxIrH9B/PFPZfdcKVFOQCRHmm10gOgmx/IRdaQPKW3kSMNUFKi7rmWZyMMRwVqHJe0L+UuTj2cxL
3Too1tZ5ZAtvuOWGUwI7NIBjJZlFxbJFKB3QQbOpRvnDIKaEe0e5f8kD5UZzA3i7CkQTOdRrXTsV
yOsySMY6Qzyy86Woc36FcqF8I6UcUsIGpD9tiLkc7L4m+8GtgjdnYGB1poZKlpzA529cpHYRmDbl
uTkZUGITtWndFcBv3LvUBtqOumV922jQvglt5JjvXVMQPypM2UyhaDrn4Jdm4GRcFihB6LKjF0E9
dWAQrB3nppq18bIcjKbZchPJMiQ1tSLBaz3dDaPj7sVY5o+9yCH+uXTOxoVudiqtoA2FEFbSK6e8
9/SiRp5u8Pbtwo3Xuhim703F8zskPifkuhjg6VY5BDj3gmdDTfotaS2w/ehLyxKqPBktBgX5/uzX
5n4pTHrHhEQ91/MmpNwn8J2Bfh779r2gzrj1kPREAUKXRQ2ZSV+rQgaNsyIqWDU/9aAjiYNR8adq
mrtrJNZyZLP9pkMqVYA0lLAa5WlWO3OC+q6eBXarNizI7cStBqB+J7j7T8CuBKiVgCEpGW0NSoCi
tTeTxVFyccVcQPTbm1L8pI7XxSL+HvT4ZhvqQdXe6SiEPnZ+oV91rr/cKUNDQrcwmLwRaFlmIaOF
iMiioRKILHSPUo3Dz+p6hqhgUPjND+DF2ynm+lQi0z8OajNBV+WSVIH7pIxAe6hMYj9yl3t6iCIw
uzARnKfAmA+Jbwl74y5ls1VKmZnHBLtvFdduzMlj4LIBpfCrZGYXzVoJUiLwF5BEz3slYqpPuhV5
Mp/NcCKNPqPS0o9ZrZn0Rm/H9mU2puClKOiSNni8x7iVZvc898Z0qKAAF6Df1OnOkf+f42lkgNd4
dXXgbmNfubjU+waEN5va4DxiRNevFs0vIonS6maCmkA2CSQmZ8ue913lyH3OZvrdUy7Zm1bbfXe4
sK/GWuPDm1c548FBcnHPCulcTC1HZcFDzWk2K3LR+YuVFI7qX8s+F1fE7+x4GFWedqZcfuiqNrJB
lDIb8sLOSqMzb9zRCramnFgq5mkBAMuQRmqKloWOYv6NpA19WBpvuK6IQgGI5rm1o6jN3wydLh41
q7K/McNmybwEcifHxrzQRzvfgYjB3Ddz4J/XdAziilflpq3M8bqyxupcWXP71NfBi42LHDWeBr2J
iVTztvDBzhi2SEdFdjdaSaCZVRk1ygPBQw+WiyZcnNG97XT8lyoCL7Y627pgtG5urcJGbj8YqTgv
WDPASIjgRTkjqB8qpulNbNi83y9Bjpcb6qIT8tMeo0jVFmVWYYB4ojPOh+6zBwJhOwhZ5sJLbVyR
zTz61oSvebXhpDqz89xJ8rnOz+2u1RJYBQFXB/7I1ikJSQK9QPZg6bs209D8uO8dB7lXkwVnjoGs
/RQUE/TOxn54zqlEB6RWBuKx9glUoIVrPTtdby64pg5QWlSx+UqrnO4OlFpaKHu67GolQKdPDE0+
dBN1N85EQCjrVMOVPeos8mg9pH7vcpTc9CXL0RaGXIOFxDrxfjjS0Db6qAdPnd+Br7uETEGmpAY5
dpz75QxceTRtvZlf+12/lnYJqmZBa63qFpV0o6L2K3xfp9dSz1EBxlXeWTNx7yTpyJ7yXFwuqJm6
ke3UrhlWRq3t7TF3Xic2IS43yOieNQYMeyiGmfGE6CszRwuSU7kpJ9rhEy2DTSIhe/NeyIVtgk5C
QWA0XPmDghFQ22iEotz5n0cs/xIm9gla9m9hZ/8L45o1GvnXYU3SU9a0n8Fk62/8jGxs73cQ+wDG
h1o9WmX0tQv5J5TMMn8PICkECWIoiiPriRDlA5IM1OaAfeHxgV61vUb4fwY21u/QUQVmF2RYIK4H
i4j1nwQ24OWBN/zBWzZBwOZCeAsgS6SMv+bmC67ARulCBchFlj64DYgSPQAqkyndG9rqU35moWVR
dZHPrZlq8Wy5FZ7boG6M/skiVlnGOu/8Mik4yQN0WZu+Vt/Nmg6ttGmZZ4B9mCuQcrFqXb+00Sff
RRaQQsZF11ocuh5lDnXnaTRFcQ7lDRjjUYN796AG4DCsqKoInj4U0luO894NpjSNcDLRoMAyALch
Zr53BOSf7EvgVewZgsKFg9ezQUuBflMEo0Vv1dTnbNmZ00A9JOIdpywgq1vPWq8PVyOMPs8jMWq0
CC6cyta69sYqUaWRP2pwHXLAXNp+8GWb+E0+uOpiYDUa9HZ5zhv1SBbdk2nlCqvdT52QzcajU0fg
YPExGMLenYr+EHRmu4SD2zXdRgNxYXWgmtngD1c9H1EvnOeiKMBjSJbGiRd0fPTfgjkAVj9qYH1x
e6lWVmhPBZ3dpiscE/aVdLOXgo8wR729rxsCKTO025OkNVETcPKCaZkOCstxbxkjrVJlm+0Pb+w9
faMTUusPYNTx4LMZYyUfprYtFlRe8fZcuvpczFvaSMffVabT8RsECx5N7IJZsPI5fKpkksMEl22a
pO6iX9fQKHxFyHFNU8ICFmgH6ljj3CRaV+hVZlI2OSlbPN6mJdeaYQtUig4ya7O1pm/9ZCwAVfh9
swCbJRaXuteWC6KapGx6t1UZ3rRcXSy1EGi2mcTKqwoC/HGyziFfUI4XVFQkj2pHUcCpJgdsapHe
uTy4AJt1C3MI4pXy1dQqf46sJRjzS6en/VWpCfLoLa796s7V2JyZICPAJDt7DJ7sEQsRyQBeJBAt
dKxDW4DPBDg12rQrFAS19rL0XRRWuVM/iRmhWNRrRIE5VjKU0ueAVmDTLkbXC21HGNCocXjVbqnN
bLeGN0wQYQx0Ah9X5IIFvt06nSdJktcatrxrXSc/G/DoN3sWSHu80Zcqp80DICboDQFqtAQusGyL
V63tDW07Y8eBnKvshQPbMnMzRaJiKX74PagOD4PRgRut73otD1uwDZmQ8Svg6UFEVZA39H9KP1vM
dnJThXDGLiLSQnrmEvzOE4MrjHuDSk9noEkTABWETFE/KjF/g9DbBLiigN1zMp1XtgdtQKvV78ux
Vq+49v4YNT4c1bhQHZkRDlMtQNGvINUU+oViEmh8uPImkBXejHjJzksO1vEp8CtQrTK4f5tOOYBg
rf1vbVxNvSmzFmcUzO+08gA0svzKRd+8VwLbOq3s13FlrSVUYda0VKFs7WZMNOG+K+cMnTyXOhtb
uOgWEDYM9saPUAxHcl/khCCUBgKNPDPOHPOxlnnXoyHHDcYr323MgkU1GQ0DYYPhkax3AtJ8w7R6
99kdJlntCqkXALfpQ93RpLLtWS2J5roLJpY77gsvvXNPb6z8JbDa2YgIazVgNcoGgBkU1yjF+ad+
WvAB/csFHbCyjq7WpsbGrFmEGJiWiVO0PrynRS3jGaXUNC4Gp7Tdw9Jrnjj3FAcSxDZldzdWrtGn
i7QXI60Brc8BRxKzTBlhpZX4PvAMIV0EgDeyUjmJZoP1PFrAAXYPdxku/VT7CzL0I8KNrZA1qJ4p
4frtCHERJx4G8LpmKoDPdu5wuy8v285kfTirchFR74PDLIJvFajMdGXlpdIbMGNDjMCp1APQlGVn
LtWt0rqOpFXTcf0ygD+mX7ZjOTagZe/kuOvUQvLrRdIJ/uoYGPnWnhtln4GHOJjOQCjTkPupBW47
0gpa5xkwV9oPmDR0H0AQYC7DsvCk2PqTM7XwuVyJqkpZaG/1Qvr50SEtwjRQRBMHIScIOmMlvXne
FIPymkzOQDMwFFlEr0cyd5zagwdWtGhmbcQC6Yi+HLudo1Or34P0R7F93xePM8KvxKjM7twd8PJl
ldv4xUuJ5mIvg06ZWGLIPpRtaImyhK/oIJmkhUGwBHyEP+oFZdZIxKA3SA5Bm/rMs3N3PvCa+zkc
TYFMeFSP7RA0t5U9TPk3gSwp4j8XcTocXs8mRX2+tEE1xrlbCyOm7f9l7zyWI8eSNf0us0cZtNgC
CMmgDIrM3MCYClprPP18YGbfCiKjGV19d2Oza+uqosfBUX7cfyH5T72eZSBk8zh6lZOB/8mlwx4B
bm2GlttkdZ27cIatdj0UUpzdo4QiBSu/qfJ2HeWF/ypOMuhsQ6lDdZcrRT+szUHpf5H5/1Gd+//N
rNGk3/rvs8bN69f3rIX5X/9dDFf/AgpCijezD2be+L8yRvOvWYoQbXp6x7My/d8Jo/wXLQk6EqgH
IlpNy/fvhFFQ/rK0WfMR0oFBhse/9k8yRklZmGMj9koyizENRXUEv2nVL8rGaZBo/aTFK3zS9Gkn
iKG5IvcRHi0zE78nU1q9yNLg3QEQkrZ9nUf7ckjMwi2VBJy0p/GMv6nRx6rAL04KsFFPT0HBp1mX
bdpek65Uv4xv23LMX4yoM5DkQ40+3iDxYA034tTFt11dB/QnB73trn1ef7e5JgrZ1qtFs3arNjUz
MHOJj5yUkb9Ymgdw0dJ9Ld6D0eM/lOKxrPAZ05rbSZPyl0QotV0pWHq1VvJO+xlOIcVCBUv6zDEq
L+4AaYlGhaeXIH0f9Vk7Km2IqieC+ewb+eAKfa+RBIAQvIk0oy82XmSQ1viAJ9oHtUDCZw2zKdjV
QtXeVMagHTxFFa5x9PV4XJuomDdis5lLiWtFLubXbBLniVOKIhbkKN3Wq0rqlGeynObelyyjseNQ
Ha+UNM4Pvj/klF18kJiRCMK7UaOgc8IgyZ0BZZ3nIh/7tQEVZKfoofbcxmrzoCuhAAy11sefPof9
jh9nbP2ZawEAuz5a8hS4+uj1K4SUB8dCiQdU5yCtOXmD6xk15Wa90VLybYq9pEfq3VhUwc5DrcPx
Y1V7nUrBf5hCUV11UZHslcYYyK766anqsshWLBqkGf+nE8vBCHrVoMuRq4FACWaStmMcAgYTJixX
tHTov8O2CV6GSqq/F32X/6AKXH5rBjm8aaTK3wGKi/aIoFXbFG209pMZRQlHuhSkzafEz7Ibvwqo
jQ5NSupPoWpT13X0pQjN5MFSBP2z2HrjPdDzcc+dI2wozNOi6FUDoiCSk62DTkyyAVMb39aoyXxD
kTDalrFeb5NYnfZtE0IMMEcKbpPRYBCVaU3rkF6Yru+103drbPznqFUCbliJxShiYDN7dLTypktK
I7bNSQAQyUcXryRJhK0QGvm+Cyr5oTGV5rm2ROFAQtNvJ+rpBzFMRhSKxuKoR3H3udMznW6GQMJA
1VR70X0pvhr6qLzuIzH80nGsf6Z2VfPS6IHdjbmHFl/tA1vvesvb5fw1gbqBAEhWDMZrq/MT05ba
sfzaBkX3bOVR+qhRQSGnMZXvoudP29DshodEH4uDySW9yg2rvYFXHK2xzrRWY2ZI21bIurVQB8XX
NvKAZ09lBa2nDCAKRN1x7AXRzY3UWgkkgxNsAzO5r7novsZylK8TIKzrtOmp0Va+t1e9HqfkXGyB
ANMOiBXdu02rqDq0ffO9T5XcqYcs2AVjF2+mrB9BbuflLTQW6ZMZW91jUtdS5YR0CrahUCAOANXD
R4sQ0zcnTP1oNcXk2UZHz8juBFG+Iy02FBDtWSE57IDwKokHqttq0NCAYADbPO6HyMkDwTyWqm9B
4zDHB4qdwJA51FIIMT54DT0DedxGDeyfMA0T10xN6YX8IrgO9CE6qtMwginuijuzMbxDUwKUr/xw
2FpR2snPJmQ+stDcmFXxCnlwEC0JBifJsVq2fTUZW3vy03Yjw7uI3CYagfzHgyY+p4rQrBCtzFZ6
G6c4sXrTT6MIrFVldfJDJRmgPqOiqe2cVsFWtQJ1E4QNr0dxhK2dRb6/a4SI3pcYFfLBBFj9vWm9
4m7so/zgRSlJmaxS3vSMob2jjYLmRpSwH8Ygu6LEl740eWSQcRkyShhmmFsP5BTSlWy26X04l3ud
Tq7rA1YUwSEuMSJ2SrnwnmrLpIPDdA4p+UoD4quGsaNZPb9RMvHPqbRkn6eDtZrfTjHSpWPzjVym
vM8io/lUWblKa0y09jxlh5+VoHeu5U/S0Y9zDxtUFHwOkaQ1TxIf29UqTdiFhkn1Leqk+2oU47vJ
lAfyaV8ksaN67MrjVKmOGc+w37DPn+GQ1aWjG/W4MdKCdDdtI5RFarGof3rJ1NxW9KBfLTpFvm36
Pey3VIylQ4489c+hgZHk1LnS/6BNNN40Y0JRzwpr/06j6n5DybL6FOqR+BKr8XCryMMnq+6H5zBO
+Q2RpQY7Xtr+TWHFPDRVIx7hStcBRXYhG7nNWHBydEU9oT5YbTNtQLtSIhk0JQDzHKlitKsR+3wp
OFh2fdtYz0ohxLkrNj4DpQzO2e4NNb8+jPudlKnFWhwU4YWiFS9KHrHSd0krmluzhLOVRVVtUmCv
xBfYk1DvGjrI4OX1gJfCaHzrGl4qShTAgYiHuP6ZT3Gk8cJIwabLiSa8oN9s3bUt1WdH5Rn0SWJ/
4xkGdSCwFTltbjNcS+4MWfNpMKo880aKCDQi+MRpOXbRPqitLF2FUSoddCkXv1qwg+/NPCn3WJ4I
L14xpQnjMfzCboKUr61NTFcWxiLXcTuMeGHkobgdQBTU5PpSX8I6qWn2GUWG0YFh1Oa0CvBQwstY
bT0ZguA43QGhnliKuvmslAMaj3FaBhV15XQkDZElIXPVnJ6pTTk53GXFKLwYoReMe1Wf+hb2DIjr
YVJHbTUIxngbTW37XYVO/HNMS6NwtKjytyK16edm0qufmRoJPyo5rjzXL9Neu2XvG+hcjanBmzWM
MdAW6qz/CnVUutXrPtjk3NKbJBzbBxpOyTexnKajH7TSrq3U4j7S6466HI+FJ00ovdeqV9AbNn3L
+CmrAc2sqGsAYnNO346Gp0BGoCwnBSQ8npJ6cNNKeZ/6fpPaJifCZKuWjDO5F3nTVU3f+doTzPYw
5hICONA6rmQ1Q0HPCoNNVrbrKgRwWNF4M2MKA8WY2nqvZle1obbHnOV41zWKsGm1adrIA0wfMagk
JwgUZZ3XNPdtNEgpKoLRj6/ENFM2AoL51yPH13XTSB3cVd3fWciQOb1poiSapaJ0Bz1de60Fj56f
r2U3eSpDOMkEzV/JiIy6FtfQqvVN8WYIgNQJcZN9DQsjfhnMAo0e1hEv9FSy/Y5DKI918y6SYaaq
HOxHWQnNuyxMBQdRgf6mi0XrXvPlYp8pikcdws+2yMk1jkJtpnTLUelpJcp1cRtEGA9Oaq/BP2n7
1C71fHSGVLL2JSWOda5VNIQSOq1eWxuPwiT6B70ItXVUt77rx+xiI/CivUcB7Yvi9e06N4XejUoc
xrvXwlBdRe/i68aIsoPvGfltJ5XIG2hVz3CzZDNNnrCKdVS7yUaDjZ+p2rqNwpeCi28jCklJD9zX
bjgahxWcf+SaeqV4SMqE7dykvVNT7AR4YEq2LtL4FFKa1rrVGptRV4J1KCbaLqxUk+ahnm9E2g12
1Vh4eWg1Jch8/OKLUs1aCBLdAWnoZ3YTGRjpVWK2jvWQp2lO927UJXOlD5yhHsfvtV7A77Dw+tkM
lL6e68z3bgEjC07ehOHnVqQLzsOi3EQVfBtjCDvu6hG6JdaBq5T94wIYgMYxJf62ocf41NItfa0o
WX2nICLBv7Xy53FQrqu6bByufdkOWyndiTH8sTLxdEfPFH0f6FLGSVt5W6nPwEPAGFsHcCAONO7U
XdiL3SuVWh/iLaQiykC6Y07QOUJFBCMq5eMhC838JYu68jAGU/IKx0jbBdSi3bQUOvpY4nDbQqO+
0jJfc8YJzqQ2mtRm2WAPeZyJO57t+k7gNlz5I0qinIO6M+pTsykyOt660eO9JEglVCgTcYlAVm9l
v1I6VpeabL1CbHahL5PCdNBRxKqwMBmL/EejaqcrtVWKlTG2st0IhbLVRxE0kMicrqck0iDjxk3g
KDg7HVNRiY6TxObz80RxASQo97ropVtZqNK9PubK1dTU6TZSpYITNdG2AZyz0m5yqToabYhkUkEm
5MilkexET8heVTXQr6lXt1vPqrVPg2hJrzmOeYI9cWEAtm3HuOG61aCMJmkwF3wD65APqncldgh1
emkcfG5IJ79EUT1ELOypA8gwxSH+gXV0S7l9Wo2CqZtUXeCP5Ynf/LSKMfsUVI230rWan5NJerHz
pdrYFpUQQnhsx2o90ZV0Ujk07QSM8QYrKjqeqkFmZU76SzBCikqjND9kntw52lAGq67s6VT7jbar
AjLB0ScHREEydwMVppBVeNKL4WXT1kR0yNVaTbgKajW6abFu+oL8abIv0ii8a7S2WIML0LdyjjmO
nWpTRStZT8Z1WZABkamYd32qiq8aac+P3tDMVT5k0fzO6xx1SBI3K3vLDs2sOliF9rnWYaEbaQ1/
r1fDdT6a/bNX5NZazdPqJp/64zCgZMFcrj20Q66Y9PxaFivLraz6ByoC6U4a9f4aotG3lDeLuKrL
3j9winnkVuGwMxrfetR7qUfqhJG/BEaWXdfkLSj7hWlBgsTLRWmr/t4YJek7yBBs15Q2QR4tGpnj
UUmlFTitMYHV7UeHkXWb21xsWZ7CmwZEgf5SSm1x5VO3DjmT2W/3WULidC+VMN6uAEmVsbKbZX7v
s6ZQj5Fe9gdOGpPuKQ9tHptBXa9QfoaS2VOH2MPWFbYVbfGNOvCDbH8qWsTEpqTL3dLAVJg9adIC
prTHkZAXig5JqTJ3cZbWgpO0ubbJWqV8UQMqMuuh8iACl4oQjK4hJop+Ves6SKZaT+CKpon/SB9G
3OUqJ6nVDv3jbNx9k42tf58WicL1Y4jVIR1T4bokCaJPNvjZDsCQGa4aPYaO3XhyaiIxoOSlnSlJ
cycBiQLoZJSlK4tluLf0RL6NRjVayWYB1KzuCsybSoVNto5SyqIPfgEHTkq0FPGFqoA2XlblzuuV
srvLS0XLXKX3xpBCZPiTjhS1637WDDX7vHLjso+uVYojh6wTIQj1JmJgUoFeUNhJkAAN8DypoNCa
E1LhRaeq8dzw4jxwwfu3Bg7GWwXwiAXBTLb2dWmBFvP7L56aBAdFLLInD+uJr63ST9vIiH+EaarA
PTQPhRT6bi/230nEhp0nK1dWbD5rNc6dxbizEr5AJ6gjsgqheV0wBrsVObaVqPqCtXywDTgMnEhE
r4x6WsrZmsw9Te1bGI3HVrWeorDFVdXLbwzkG/qynMlmEkxXrsY6PXp6kNnKJDyYXs1d4tFlMfQS
9qMBnxIvU8er1U+ZjH6DlTVPkTeojjKnlpVMmUOBqGIFE5ipJFkZzaDu04SGe4DKJW4i+0jprnN4
2XWgvPhGhbNA7++5e62t0Xm9E4at43tw76wKhQcAONDBSaqB5VvlhnbwtO7T9HPdtcjjht8MsH+2
LAMzSaYSdGNUfR7U8XvbNk7bdXeSmcGQbo4wOr9R17A2UQzXckR3cxq/ZFpy04opqoDtfShxVA/Y
r9pWigJnXGBK8XmIvXtctK7FNnpITB9ZhGyLEA5Ak29m3jtZH0PC1Q5tNu3CNDiSzNyrIxK+pXU0
0QQYFUDnQvWTxFFzpMhjYUJHcZpY9x0UVlyRDuwmnYyrwJJ7l4W7i8gE68z6QllnhJaZXol6B7NJ
E6/K2D/mKIOY4SACnikelWx8KsdepP9TPqhmu26r5lpoIWEa6AxDrRzq5o6S6bUVD0+qr7mjYN3X
Vego8JDpmQLwsS1Pm2y5MXMn0MpZr51sMrCLENdNk0aZ3KVrLZJ6fFDwF+7k0bWixnSkoIBenb5k
MM2tvP9hTipQ0UC7FaiADcFMrR/vpWZa09z6mhTpK1zTxzRor7sg2ugd9GH1ccjrDRbJNt3uB1z7
FEf20nKtG9lTOB5NFR2V+iFLaX4WjZsI0yMiOF1jFnbhm4orWJR7VH6gFkP6FeYnIb86aGxootxa
8ks81N8CQ1o30hPgD8fTD7qg34h1P61yOd0VVfpzjAzyN6/Yeln5qEbGo2VRQdCrY+/VbjEiRJHu
k/GTV76GymeIPTbmWy+DVoKLgdmJlnoG+blDpYO/4bTm6MjG4I6Qpu1CjL8pbXYzVMFL3I6TW/KI
YxnQS3zVxNj2Mpk/sAuS/kaHbd0lIDEHYY2WwWqs2q0CYqii4JSJPc9v68jfPlaVZXt5BlCtcZrw
lnt4DG57eMAaatY6I6x8sh3PEHZTA7WwjezKe5EmeN2+mWylFCA1mZ4fVXu9iFzgkojKUKz1dVKI
fBM3rQsZhxxBWKcauZ15tHqDVx2gUeQiauMJdhwPyGFfaA3AqFnRILNNC6XTGtVaSYpsXRuePBjV
tO95LhpbL1A2eFO5RnljyeI2n9ZKJ+2iyKcKUD7KEWlJ1DjyBIqXcpSjepS4R7i7nbGliv8dMKoL
etLVM/Paz8BGSrzOAIRlyjqe5Kc0A/cUyBulg/hfjddVXzwMERorRf910OOvpZkiHJxfyRDKsYgQ
t2FBvaf+mVblNjRGdzTXRkui4mdXaujvTCtYd/rkBALoSRTd26wHsizdDwbXQi3UGLIam15qKocS
Q+vEXtS6iaKgygP0DwmdqnJiqwrcqQP46NS1V1D6tFTsxSZW+1aPjXIt9BVqsF2U3am5Yn2ZYBaR
0AbrHt5wWoXhlS6MsJ486P2lLl4JzXSsqcu5kSGOq7CnrBTncMSzVN02xXT0uhEYVG/6cXLjm54F
tjWw4k/pqNVfup6DZurAcqXw+Aw9lPd1YH4C6qZQaPZauOcp+oq5ksCuDihTpHHNdOgTmGesoZVQ
Bk/qpyH6aR0HAVjBnpZ1afbkAp4UxcPGUz3tVSsKRVzTw8lvrFwUSsR9++lVS8Og/KILg48MkTJ2
iCDUvLgnvEgg264DQTGRuMwaKXzVuzzpnYguKJ5iY5A/hnkuVz+oGQsPBlZaQ7AFvGmoAfx3mesJ
wOr0Oa3yWDyOauxBaYr6NLYNMZ4o88wucigbADrpnkAYd8FdnwzGIekLlp9HAcwWaMY2P04aVmcA
/TNg/2/oEH0gnJNgWEnKbNeEt/aiDxRQ9zFzkOVWKrTIFDXDXjHrS6zJ91SfP4MsWAOp3hsAJ61Z
YynYepw9KxNrewDWQQ9fPgZl+/Gg6KH9OShcpzVgd/S4luJ2qqaqhlBYaNvlD6xNZAOARtWU6DtS
sXJ0pbz+1QH993St9xCs30OEN2XNVq2AlhbfUeWxW2Q+aMVNsVMOswx3tm1dhDGu/wNJ2fmPLSYN
gqEO10bEoeIPhlorRwimA0eiyKvZ+t66mgXN/ZmGam2GTbG5RNU8s0hkDbqUyeMdJ/Q/BhdMXT+Y
qDvo0AmhkNk4Oxz/8ZS9C7FYIn1ghuNgobWBSpDf9ptm1hQXvjbmUSlonBeXeKHviSxv86WAG+JW
wBSQ+3nBqx26qPQlAA0zibG6s9JrTeKlvOm2tN3g7a+jVVWsVcMOvsBmQErhsjrggor29hMoNyIz
Z8zKpLDOmeUTLo0mlWMUI1lUr7yNsZ22U/FSraAd7Mnu7T7+9PEHXtCf/gy3IEpX1hB3JVI7s/Et
KSxK29chLuzRVbC3wgtuHGfHhkW3gUAXu+0PH0FKb1VXTL+2Q4zxB3zJ3Sxl/d9uBzxNDPrjlLXg
yyz2niBkhah1yBJBW6TaLmxQQXWbvYQ3qxFuL8t0Llyqfn1KiyY8xngQYP8wEcau2vAzqqjCFS5O
zSpwkPxCWNaeXe3z0M2ee3c8XmamLjQR/oy72CRGT+UHZNvpvk+dIHoTtzAZ6KV9v9BY/jPgYol6
nZciSzXZ4mZaT253t56O+oZ63EraopQn2PEO4M2xu/8PvvGZMw7n27+/8WK5mnpTDh0rKEqcYa2s
ZVr+W8/Fzb5aj257i3i2e2GDXIq4OBL0xmjjeVZ/n6ride68DVK15fW4+69O1XcjnG+xk/0fIQ0K
9QxsuN9+1SIaeqmcXuLrXVyqC76r5Vdh2897A/sid3Ata5u40DzYjNCMwpX8qOznPfkPBXv/WDnq
QpykDsrCJwe0273oyA6lrWRtut529ksWkZa6PHtn7vzTr7m0x8tEQei830tVdfqHBuSuS2wgv064
hwRYrTlb7RmwsL7InJ6XxuJCRjFU1kFhY7qtLo2OJP138HEDoGJFTy6ID6qjHWYNGHFXuz6IWAf1
S0Alq49XrXx21Z6EnhOTk1Wk+r4C/XA+i5BlSY+qowN8RYr8bsfBcHgx7egqRpO5vy+UR5Bkx8uK
+mcGr4mahj6FCWVTWYqSD3EI0ILitBWUN3llqPtW778kqkW+1Y7KNjGV14/HfO52eRdxsXMmXxv0
FD9RcYNaKskPHMW3BT1d/weH7pnMjkxLM2XGhnuMuTgDI6lSkfyAleNI6/4mclPn11VW7YWdsP54
ZPPf+nsdGbJFXwPKK96z8lvmutitrQnsNrMMG2MpW4huI3rpVfr14xjvp+tXDNaqIqkznIwk6P2C
0Vozo+lJQX2obNhhdz4VDEQH0RYTswS4ZKg+fxzw3KBOAi79YvSAaioZGC1KXOLRejSogghh7Hwc
5X2O+jYslQIaSxD9Oj7hYk3kopyorWpC+Lwyq/oQ1+GFFP/NlGIxORqs8Xl6UMaH8vH+w8VaGGEb
4dnBocEGS6Gjd4UGoUBJkDcz3K3BhuT5oNzTUHMbZ3ypb0M3Fe2ULUeJeGumduPjpJSiy6XY/3jw
6BDBMzHfjOLlxZymMoxRE71RURqrYyLwdPa83nj6OMgi/Xj7xKdRlq4dsZyJtRkJdsd9TJFmHVGv
OmhfgBs5yQp0U3ZhN5yZUqgAs7k6HHCeH4tRibmpVFVjkgtD7Ow0IFAm2IgLgzqzOnWUBVQEutXZ
gm9xfupCaE0D+qvxc/mMpwLeL9223AhORy5n/GzuM8TlL4ScU5fFQnoXcj7ST45sD0SLNUT0A5x+
tLVPxeFXRtVt9YN6pGqf37XH7OlifjNfuR+FXaxfRREitjoSwnVPh8K4EUQwSPAMDpporgUp23ZV
9xqlwiMsmwszeebMeTfieRJORgzuSzMDUPwZZTAxg3YYA/x7CqPsugjC1dvn/f9g5P8DNuVkpf0h
zXGdT6/p17Bsf5wKdLz9Rz9eZ91zFUV0RLmAMdHuBGFvsgJ+09jEv2R8ylDa0CUDswydf/JbEF2Q
xL9UQzSxd+X6kwHk8yN+89gEWf+L3uvs7IifLZc/DrP/Ug65+7X0fqnVn5dEf78vgEXjpc0Bq8og
ESk0LN/kUkaHD7Fqwda8aZsUNBtqadOAoY0adXvyZX6HPtWxeH+0/BlqcVvIsixoo0CoaJQwgIKW
bJvDdMHk+s2w6+8d9yuKImIQjlkax/OyDoWkRJY3BQ2ngpaVnjTfW6wkuJEdQ4bMOvY7UEJHvW0+
w0O9SgDUCjktPEGNb2Kh2cqhtC5a5Xr0ugsJ1LnRI4LA0jBkNFfUxcHq1TqSCZ4n2GbSHJJGvo31
/tK5ukib3ibzJIa2fAC0cSDhQYuHGFn4rN8XrZttvZ5V4Py1cuFuvjCgpVyIamaNlliWAL+Z3nNd
Vte5Z3z6eMm8KS79OZumjmK/KDGZi6+WI3o+WA0jGmTdqSx6fIEByHsPestWo8zNwc408iYRvn8c
+Pzg/ifum8nNyeFp+eikthJxZUV4snrrLqUb+nGI95fgvxbq3yEWciv43woSuiZoZMe1A+NkFQMD
KaAnfhxmoef1Z5zFZVshQTo0OXHiZ5yiXEqyYbzKihXqIb8MJ6uNRHsnvPUu+Q0tLMd+h541hpCv
pIS5rGHGZtlGZUIbDMuxyh5QggMagxYMRQXpptNsoHHxbjYwRckczG5b/LqW/n2F+Ow3PvkB8zSf
TKPWz4X/gB/Q32cHfTMcilvPRabwVrwD279vnPD2ojjQfIz9sWRPYs6/6SRm00EazLOZL4886njj
7d8k/Y7ZLVrT9uBEUAIeoAtlNvCSi+6CZ9ftSfD5uD8J3kt1EQcxwcVN47bPvEx/kMJFrrCSNvUO
tZn5XXphgV2KOSciJzGTDP5YbHHizgP2r9IV0FAnxCbL2pTrYuPfXhrlmyjaR594cZOUU5TWccgo
g136DBOsQJB8Fd+njuF023g1a/51K5BdcMv8zlFWlSO4/zC1+724UdGSTfx8eEMujqZGkEfAJjqL
e5ReJElYtxkWzyq6u7kyrY3KyBHytwBHWu6g6f/IbPx3cPoQhqzQitCXxY8YaoMZFwpfwE+3mU+D
mQfRx/N6dlpPQizPjUDzyiggBCIZa1kCjiRtP47wPkP9NQh1fjnSNaKhqy92itLw1gY2Q5fcezUa
2Zaag27em+0WyR3741DnDgKNUrVKuQjo+1KCrpPkpgNwQZpjDqhVH5sudGAKfhxk8Vj7NaCTKNbi
/sWYxDeshCjYDnq2vJq2yHz/NDayG+zT9X/QlJrviOVGOA24uEMsqxIAiBBwrjPqz3OhxD/MOpuo
9FxKLub1/FGsxXoYs7qrhZBYqOvr46pe8fR9Lr/Iq4gqY78GC1mAC3zOO3t0oY5clLm9MIVL9hzn
+DAC7mE9Kj+mAu+s7IhU8X+xTuAJ6jpm8yjOWouzrIB8HYhmw1km3IX+z7LZN+CPPl4m5zbWaYzF
6WWG2URJoRXsskCaV3/S6ER/HOHcxjqNsDiajMabGoN+oU2b3NHiKw+ZdKxODMPaidqFdXF2NBIF
WJ4pkCyXlUi9MKqAQjprPr3p9afuX/Io//YSP/dC4YX0PwEWnysA+IXUMFMiFOJTbjYB50QB5LJb
iX3w9PGHO5uxnAZbfLlONj3g6gSDtXSIQrvFVRIox2q+VPyNl9nBc2psZ+Hh7Fq5818+Dn/hWy4L
+JPfBiZ8FLYYDB0ptrPgfxlgcV7o1Iy1Zg4QSbUtW096WFxYepeGIL9PBryxhNfVEiGWQaI2sCzz
CxHOnrInc6QuSjk5knvVoBEiwTWXhPJLcOsdjC/5QVkVG3B20uePZ2VeYMuD7zTePOST/KY0gjxN
LeJZMINM4GWd5bnT0NhdDZpawD2Gs+/jkGeTdp3ygIGZOTwGcXE10qamHG0Ss1ube4g+x+lrQeXv
sVphTrjK+hXVzYN+oYMsz5Pzx0hPoi6yR1CzmT6WRI12Ix3W2tEa21orVz5lVuxahCsk4GC9r0pc
LkXUklzRvJ/RCdEKfuTHX+Bsjnf6BeYz7uSra3rdtta8kOYegPnc/gBairbKqiz53q7uxru5Xiiv
edr6h+5aD9f/gabouTtvvgqojyApRDnt/Y/IVF+usIfgOIAFtZ29KC3ozHBxHhU6IXwMfzXNIqOb
ZKMDnyrsPNs2/YVE7NzFd/ojFusPXnDlQ6ZkVhAjqYbvPchqNPMvfPBLURYrjqpFYIIgIMpQ2oJX
uB2aip5+YS+dPR6w5YAxDEroD++IOBRrdUTSE+LKrBb/VawvnHDnh/F3gHmJnywbT/BxuJVYNlIL
MldcT7w3J3X/8eKc196f++TvIItlIbTKlKNjRy2n+hYhyAkTRUoO0XhdZtaFUJc+2GLyNeCnAVA7
SLH5sBtafJ7aS4n+pU+2mHlBRX6v15iTvn+K8k+t8QQN5cLqOluW008mfnG09FLRI5HEOITMTm90
ByxuHK+6bWO/pcer/qU8ymvAhe6l1+KlL7g4SCJ6qE09LzkDtl5o+nB4L5yb5z4giL65lPuGbVpE
SDQJYrfB2AqArCUCASoo37zOLiyFWbzsj2V3GmeRCZXdEI7Yac1H4tzg5xT46gFCQ5DgUUcRONmo
/8uBLbIhv20RjUVmzNbx3ptSZW0igxIIzYUD7uxtdzKwZbWtrDzM0nyyrulbCzZMfNaStbwKybk6
ZyyvkwfNuWxmfm4TnwZd5EKtJDQ1DCZSfTm/MY18BWEILrq4CoLSRQVr9fGZcWHy3u7ek4MpKhBn
QhwO+wr85noItlZ26TPOz8vlsfSmljeXBEBFLDayGQxaD4Vpvr69TbYettKm3DWby4ruZ8cyy/L9
DrTYzEke5OgNEKjzEY5XYfvgnfzx5zozO5jFqiJINgNF8uVDDHGn0NMQXsDq8VOnpwBYjlWT2GUK
Tav5+XGsM/v3XazFvtL0Vs3kbI6VvsgQ7IpHSGeXJmf+JovJeRdksZcocMuDgG4JT3UUXFfTWiW/
Sm4He/ZpqfE5dKKVfxET9PHQkFHkV52sOh3vqq4LiGqgmdGYiJFyLXZ9d2G2ziyIk8HRfnkfBtLA
pCkFYQb5zog/FdRzP56ij7+esuwY+7LvpYpBgHAwHGsmCAnaSjfB0Pvy5uNQlz7Z4nI3xwHSBlrj
PJ7vxVCxR3Pby5fS23MPTQvQEsJncznqDzhjA/3UL7PMs83rwZ1ca524hbwSyWY30r56hRXpwNKh
M4Anw5dL5/qZF8274PN0nqwKyRc0qbIIPijPWPGii43w7q2nbLL6usVA7L/4oBgAKMCmJVNeosQ6
Xy30PIAwhfsF6nYJBJhPQrv7OMgSdDf3vgAt/B1Ffj8mVOTzAp1fb7Y7b1ZwqJo7cgzPnSv9em5L
kzM9V/vyePmV8HY9/bG1jdnDQ0IYyHh7sJ58TqgUamTB1EKZBBVy19uUK7BERXUtuXOK06/DGYrG
qe+vktdhhcnJxWq0jNsZAzz9FepsAmEB+8UjCceHt39+8itAykRTx6piewR+9jropmDZvgIF45jk
NVpRtmIIFlozWIops8pDH8BzhCHmbazOUA2nSgIqHv+Xs/PqbVxZF+wfugSYwyuDsiVbju0XwpFk
MYdi+vWzdGaAObcPcDdmXvYGut2WRJFVX31hrWasGkDncb8wymWWtNeLPG8Yn9aGuN92KKgA90gM
44dCcewV0KAWvyll3XMOXpq0fFJ4eG5McsY3o1rrp2r2W5TbehdpKciqdpdSJmeuuXGbsTPC0baE
/kFhXGoH1VgH6+qtS7mi1py6ciygODVL/RWbKd2odqcAn7AniJnGmlS53xVC8e7nBtgIStEsbZjJ
WW0jDxp9cDCM9KXOtzJUHNKJnRYsiJVnbCcaCvcKQtIkmOYZFrb21ipkNb3aukDnGLeLFnsbBYrc
CUa7HYxl/j2m9hDBkFQ3dSuXjTKQop5gOzLOM74NxQ3e0imvHiPAWnsbONX1n9wa981aPReavuWA
uedQdN9lPapj5JiWmN5B3IYZ+uHcXZ6B8R+X23B7LbZx7Dyoym32Mz82ln6quJEX87XznrNRcPzU
QMoMjD+NobMQPxvKx4pctVIqgH6MFi2z30PVtx5z8Ylr/EGTDMaJlxSY32Jp4cR4kW9lY1jN4+xn
fHP+KpVjpz+BzLkr7WE/ZZ4ve2ghst2DRF+qs9YSJoGcanKP+cQwaXBTathx5o/Ye2i9q5tmnMoB
Xr1oMbbtfmNYZw35H2PCmrbX9KMHF4yhdp7J9kFxTu30NQLlVBjN7/er8zQM76Y++tW8nfPQ7O6q
cjvLz6yQTHkG+fI7tL0fN1q4rDgNinDFvghCMFhGl2xgvjeru6J77hDxlixlU05eQO2gD77EOed2
5zmHya6fshHtqXma3A8zu1/7IVitQzwfIWgoYq85JwhHVCFp0NOOnrmz1goReb9bYS3F8bUVK+yg
P6oV+xPDtHF3WJxdLmnIco+xd9cw42lol4FBdAVAvWAwMl+Achy9GYl67hde7AO+UdRLPaX7vP8z
xlcBWmUGsE/0e5xjYD1yq0JUsMe3eP61G86UQVuLwG13Q7rD/ClrMiB6zQ/AizxJ57OUdwqYSiOd
WciZ3PxUEAsDH4+W+WzHVdQBUoWzqOukbu5dhq2s+qtJj5RzYu2u0j6d/qBSDYGqX2wTNhsm5YlP
h3QT93s6Ift5o+jHSvI3+n1Xnur4miGnFvfL+D6WvyDce32zCi3U0+9JvCfrmz0+zss34ChUAP4U
w2PC3dwwG9d/WGZBmYe04LpGVv+ErYCH984xBgqiz1q9r8d9z0O05Cr6z5ErDn58hSJDb0aZ7Jj3
CkfW1NYlv4IhV3WCRnkwjDzksQb0SWpsrMLVYYBFhZO0ZNusCrzmWc9oTyiCvvqcIReI0JjJJlkO
mt3HZPgzGeHEQsRAXaKz3Jyd/r3qflTrUC5usCaMBad+m9+r+tnUjxodlFz5OGNvGYOV1nT9efYo
NDaHaT1Wy+hrMZQPqw4kkl2WQet+jnFgAq/sxuukuGFjG0FvLJTaP/TqQY7nznxFL9r3MEYJAK3x
rmUKJo63pR7Giw4efTdlF4TDhf4t1stQRMzGZFyUIa0DfTgryoYHRo+fVvV3VhNGeD4dwvH+c+rv
lPRZ6Z70+VSKzaTuDOvUgIartzhaNAaenXanp3dZBib4xAydgQyAhA143NMtwPagiFXG+1wdbaZJ
YUn0G6feiGo7JLx49kRsVIszDOMMC4phP6SDASMLUtuwLVm35W4A59fwBWjZOVY3MjaZdevPE9A5
89VurywrxUqCqdu2w+esI2IsP2kn+WnsyKGws7rngY4Sj0FUjaWkbDxAR++y6UMlXg/JTANIeW+j
fW0oQ3X9Z2F/wzUIylWPHFFu8cWCufAz/d2Ay2eoz/nKd5PUQcKcb5W2G62/czqdLrwXNX1I48cJ
rELeO1GigdUApxXfLUDfKqMLDTCvJYP/qCuC1nHCReAE9Fg08zLo7DKq7NM030EP5k+msKoL3yVo
g6C6uGVozrO/FGfFixgpDIqU5EOxAk60z4l6FkzLlwZIrsHI76v4RUvEUUncsOR60XoZrbYekMiK
TI0paxvRQfHQmdNBQQ2S8g05AsqQY1jXaX0x2CTNodiIKT7Ps2Q4F87y/CbVBcVF74+saKaxd+fX
bmU50IsXJiXF/Fp5ru/QCGg7Zz3+MCEqQOx985JvJhFFO7w69XEukgcL9GSX3qkLMwTavRyha9gk
Hoo/KbNppWfIV1fAeGF1YYR/9lDbKNAi9r0FKd9X2n7xXZCNL8YEZc2C13J0FX0ADb3kV+bZmMk/
ZK36YNfYurvxSw4M+et6AMbMTy2gbbFatQc7bw8jWLIck7cbu5dubJ+VQd+4zMm2Q/KuGMn34LFO
zWNWhmtbgI5SkP70mhNA+2GTLZozHPkj/1BhFLn7gJuwTafkAq/gIGLVZtqalX6uD6QARp059mnw
O6O6L+vbTncD9lX1ytI8i1PbruDUvaPp9d+TTLZWxfomdNKlddTG3QceJAID0Dez8Qoh+qAZ4jQq
h9Gotu3NtX3My/hZAxXvOlBmFpsij8k3NCffuWochd0QPKzJgXbqPjszjwMw6qyqOJHaj75COpT9
qfTnoYlyZVNgqtOlL11mVZVAHw+1M/gqcu/OiSoaPeRPY0x+U36y6nnW/Wq8Vj9KuncZvHeqH50w
wn5Bw+Bkn57Dx36ZpQWzOxjsiNZqtfpYxw2QW6jk/iJdH12PYj2Ybw5d64IZ3MW6wvJjw2sw2RuH
enruHxQEP82jll3wHulf1TvYpkyB6AI52XpmY1nLrWcfUwco17aE+/2yYC1m3SG1mYW6c19gSuar
77iEVhBXV826T80wf3RJRefvlXOk2RxSUDcfG/ci5KG2g3xnbhUnMi0oEiG334gWmpaXhsHnLubZ
9FPm1yMDDmoVLG965TudT+sxM/GW+5i0dzHZ7pcMfZAarayh4C44IWdiV9YHx45WI8M277OFk7Hs
/MZsGH+GsBJV+tUqnlc7qkYwBq1fkhVLtYfY/E6lbxsR6lem+1Xe6qOuHZY5whEZCCskog9MGAL2
j2L6E3pu7U/aPFTOR90d26TxxfSnwbcxl4CGPxvu8/hqlnvRR0Jxo3Fixb4xxSUkihhHCmuiPg1/
+tbaKNnOpdbW5Nw/vFP+dOBKavqzMDeOoEekIWiJYIARxd1sIj+J/JhiBugBCpKtpLS6fAjU75pE
QvOoD5tR3oOm8GlIA66gr++e3E3Ksejf2kENKuenTjMwIozgU0O0y4U1KQlr3COt4Fn2CKWAcqNa
p1mfyrNGMAV0xgks+aCbh4lxbmUkGSyzkGCY0K8XTEIHFmOSWGuPsbWZ7uz3sW98qWzbGn92aNXR
9GLXUbyGrgEvUmOcysn8AYbUzZ9dozx3OK4P0godr/QVV/f10vFzKjWm+eR2bABuC86abEsqo9q6
uqXK6m6yoBKbyU0lP1UiZbbUtBx96Ad9t0ak2faqs02UuxSoYntJYNp2W1OLhHec1+38uuS+lp4b
MpXrKTfDnsHznjbzuo8SUfvjHPIlmC7ESSNI3ftB+Ya6yvk0B1i2+OnWPprdDga7mMKSM9nMqSgs
WR7p2boa7+mjWdwPCDjVIHVCr3lxnV37ra5fYxFoo8/v5MQJBtWcNsUzIWfFc052uIv6caM6UUuq
RKXtnFXtfi2Jqe7ouYN0SwxZzw9O+dtUUZM+TM2l9HbQgRV+hLitDivlpSBNRAfZuEmx1FBgQ3DH
ShiHkAAUbOMQ5Ai11nPCMw9MI1J01ssXVTmXE0VBuF9vA1sFU8RKyaO41d61KUwMP3+sf+OUmp2s
N+Z6ln/wStgtL7tbVmgKR/s0WlduaqgaarWDban/JrAhRjQJe+9tOufPsfbjAT91IswZphtqzWXo
7xJtT/eydaq0CEGYpYMvZdPy09fsRoSP6pK9DbLqwcggucDLBNnxlpYfFoG8HZ9rL3JlJObQDMsH
7sOsOXXTti12SRMMzp0Jh9PYj95pQj4KYaKKhAq2YE+eRKj3PChTe53NAARK0YTZbzpAUH10IWE4
Wy47+w3tMnc2lgQunvpUi1dUZFN5rpL7LAumawV4Sp7jP/rwXrHkvINbSh+L/gxCVTSHrmYr9Rfs
CuZWQowsDojowRdvUrQSxXpWj86JmjvHKMAOK5Cf1NwUxZOmwGQJlsnnJ9vmqR22vSpDa71jdey+
jelYX538Tq832auwg6QGpBOs9f340MADq47MgztwAzuoTYDkDu2xFK86O9vTNHO3b9HtdeqmT/Yd
8/b887v+Z/mV9R7u/ci6To26f8oludq71PRz69DPJzN/TPVHI4mcMtCzH365fmhNluwAMIrYepQW
QNDxxN+o7Gjkdrm6Y6OlyGytFxOYu3qvneP6pO7HfO9Wb469GcvI1c8AkvvTbVO7MUfyJzGihe7s
YGg+7HZbsA+Sb1ptHnCMCbA8GiYU5wvCjsI59b+3Rp+SQTaUdT2RAuiaYGqoMEf9ogRCA7y7t0lU
kISbdjn3GPYhZtLkpk2DUSmittppZrhAZ12daOWB6MrSp2V5i7wNgy3oH0NukymE/ZzaPA0CJpG9
X+t3fT6ApkjWwKyDimMyh5tv0exVWkMHOJBh/KJoIYDJ4n5UT4P5PJA1JlqDLkmt+TYrglQmVPJn
V/mR6X6dfuvhWcovU15YZ7X3Xp/RZ10wQFU8SC4kV+ea4URs7ot561rvgIT78WNUz4X5Y3abLuHe
DNbnhNWUSerBUvwEsB+czO1QssJs1MFP1O+W32WTcAVZlkfztf8pxKnHNn6YXprKR/6F5GK4GMib
ioMiL0ZpbMGYcvXAS7U7J94ZGZqM+FX2m6W9Dt1dynqwPGlJu6mWF7t5tqafrH/O5Z8xfVKmNajF
sSjvDOVPa4eif8qSV8bMveJduHDeFirIT9oY5e2jwwoKp65yv/u7ZvqelWNdXs0hjJMDxBB/IgaQ
MBUXtpB2K8mgKP3sg/z31HuPBwMSqfvjTQ99fG4rIpud+QjtZbS2Sh2Z3MBuGllJUORfPS4wuwVg
1Pn6rmOJkWCtjZd1KvxyPSp5uHgYS7bSDrmFNe+zcXZ2eunUUx2pFgfqaNYnv35RV0BRZ718NtiM
tUfkmnb3x+YUtNS7vD+qNDiVawg8Jub8tYbDchmdjTHvk+VBjC+A6n2T5Main/rpsfJkCPW8BaCQ
iHCBqrrYBysZfEJgvs022Yt6J4B5KT8WNUm7O+bN0Vuj2MNmcLKal/EsXM5QlxKQi+08uBxTF7IG
WbOHTzNUdD/lk2/eeW8tNoePMj/HWzIdA4gPlncuRJls7CvzeeO0A621csDN72Jzg4mJ3pFtwlg3
e222ogUMJUeOiEM3djLtm8OBzKKy2mtduD4KtpPPgTDrFJdRyrpqAuQLbHfHidkQO6vw5Rp2His/
e5wa6lW0Tscm+Wr7AnDSUQy3HcBqWP76Pc4847vjF7aBKC/Ul6JyRUOy08YLTSppss3Hk235iU6D
sN+JcEQa3m2ts1mcpNyKlJsYu/TTLeIu36UNWSaQYjO35+pj6g91/1QQvk3z/UhuygsZqeycswug
FgY+6xVpspndiqkrhWE2bVsPO0fy3CR+9tEmT30BE/CedFRt7HQYXarytrjuFgKgt9z3EtRgLUgz
5b5n72vA0lNAa7Nct6YN3Octza+W2NwyV1nOxuYZiBH3Fk1pbvVZzPeMQGOe9C3zWySofXQyJy3N
OSas6C3Pi46dIvuelmiJz8aw6/RIwsC22Oi+KiiIOFnLkJW9ep9f1pV8GdaWTW5tSF6Zu/QVWGPC
KxEip+ZBUV6LCXMr02tbdd56cvGrdth0XFEbsaId1lCMklD3HszmotwTCEEQq0CicizqDhmcPtJF
j+BlYe7t0G4syj7Xjy5QSAjaFOqNJ1mFyfvi6nuYgJJUqNG8AMZ1OcB7J5NkZaEdyznej91zf0Ct
GChYS45IaUTvpzqX+T3RHl1j8bvk0iLySckQ9codUlvi5rPVkk+VmGF2Ck6t/roAeCvubYSxquDL
tuhRYIdLDnn/eMsD3xq//M4K7W6LwqUZw8mVAbk4PlNNixTEAjewIBq+xEkIfqhZo+xrlKZP+BLr
D31yV9ibMt4b3FqzL/SNWA+FhTXknuQXzYXEvKTqrONYRJqEGL/vYTfyPkp/dPa1eBo/zPubwb7c
MKY4QoVAh1AcazKvAad9m3A220Ezrx1SlkCCsaPQERUYWMRInaZbaLUksc5awmaLD+qNJKg3fq9I
N9sXaEu6Eup1aGe355IPlLXRbJ/xDyEu00vITy8TpyqSdUuJvOEb1S7jKi9LvyXnVXZ3im5E60oj
Lnk2J3Z92BExi1C3/LFI4pGdZ5n5HcZ3se7S9l5ysOSxi39pPsxwyPxYFQ6+b4WA2ozcans73qbn
iYDvKSdOA0E+Z1wHM0odEcbEWz0YKjZSWT5ppMBceeRApQFPyxie0XfTK7fP3GxkW51cixPT21jv
oADzick4OMwnlSSVttN7N/prC6nZt68aNo6LcL+U+CnDMk/23c9/MQIZX15zYW2S+bZoQxZU3Jpj
cwQdPOcvZR+p43ZUIvMReGSfhh0adUYNuge0ws60ZwDZ4TT4QCeIWgSsXq23WYBkdnvcFYYTgf5e
rK1DgJbwLWw4hFb0jVjf9nxdtK+8JenUOBwRLCRvk5+mZpDBdl/J6N7y/GNehYL0ZiMuOqd30NFR
krzMNUo4tfRxmJLt0qonOWY7o7mNmcOOhla8WUHcg8g+a2L+NDvABXK+n/hzF09W2GbtR3Ir+XTM
y+/M3jp4ufNJDWcK5MC1tSYZb618fM5c4US6o9obq5YiGK0MaYRql2uK3GvV9lne4cMWnbgiF+ZU
MKoNqVymXcfEF5VaXlAsL4dqEPwrj/JJJTmiFIqpHjp8kncrqqtLH5sczcwcgjjvPqv6vaH2I1kh
EUOPs0R+MKd6b6kjqfrkkTk/94web6cn5f0wNOO2ZtT/CMCdm9G46UUImayqDWsPtKVZK+EwqZFV
L5FatFCUEQp4HgTnBetY7T4DEYNZlR7mMntUHH1flMA8QW76Otn8vuS+7HL17sa/4cjZ7vrExmgx
6psyF0+llg+ncrUvDG/+kYb5LPoewnW872rvQa4kKQHRHVox7VPbPWaq8zMYt2gi76xNmc5VqDk0
3wH2/pLJ+JspLcsVdoNQeOrBW1T+Ph7KHW7AL+l1xab0JorUHrzQXvavjtcWbyYGhZOWcqKcxsrd
MFImrn3JRtSJmFPXtNjwQr32GWUzXYzZNF2MoQHT2MhWPrmZqd32CcqHYbmoiIvdvi7EVz0pWXKa
knVyDqWBtuSFaYp6vM6zxvcEBJiM8qgD3yTfOenaY5XLOd7OXpHIY62ojfZMi1khjaAw266+z7uF
80mMfCxhbMUdPykRSDZ9RUt4xXTOD52DhzUoihyOGI2PpYdXITc/gR7qnFO0ns3KUzTrs6b2JY+J
WmfZpuxTMqujYyFQ0NesPw3YK96yUnrzbh3UatmPEAYKH2wr/ZNmbeXqb1dUgnpKtyacl9S8ng69
rSsy8qhJ1nQe1XK6TMncV9yMt3W00iaSXYWGuJSdZZQNpZB4crf45sj9FjJ2SPZns2EdbsOpxXFK
utUsIyCFHYlJWcNOnIPVUOvbWT1uJv3e0NNqekkr+OskdL259C5dMY/x3lm5VXYIJOOr26Z69skw
3QyneJ4c2x8o16Y+QLLb3l/O0gTu0GC6hQC/gMCLCs+ob2FIHPNNsEk1OUmWm5RS4wfb2ShbkhsI
h7S9E3uVkkSl4uacp/DpWukfrcmq+TpletxBWjXjAoel0vQIDKq4777rLgdZj9qTxGqVoTkH6jz2
X+tY9PO2q8zsZ9TE+NuPiHlpK9CWG6p8ViuOWmNWi73hKYrArae4Xk2y0RhGDN5raoz7eNBi49vR
c0sBbtko9qZR00ZsE+kpm2EGiBsoY2Zibdbh6QbolzFAZ0gAs405K6KBmG4hPS9GpYbTaGvNTuuK
5DJmjCBtNHegq1GdiML4z6Ju3H6wUyCCGToxwulhrDbgO5w1WOpmxGyZcIHIUy8AiguTOyGqyhFb
+TpMS3X0hlUXT9bseOYGLLjOttYLPdvYmYjfy0wzHCD2VvzuqlL7bieLnb/MKn3eFIjDvKjRXMPd
zpDpm50xqK1+qarePRgD+/e81HqAtCM7yDLzBDLmGyEdafdEKaAcBgjLyugQ58WZLqPGjuNxg1aQ
AF7AsG2isdZvso4xe2srI/lsjKWYfU+NszrAU2Pr33jqhvajaXQKBa5q13EgYM0mvjry/8gb16p4
8KRYCrR7K+H1agrWdMioykddsVSTYFDUKx7zzAyKzrCyHaaW1ILLPgHBlcmUUbgp2/a1XySk6cqe
yajacz8v25oP1Ec1NyC8BaNaBZcWM2RYrbKkY6FgnqfVBtK3CW+D8fBC4wiCcqUYfGVoBi+0koJE
SyfQW27SNrO/Ymn0pl/2+K92U40WmAxrzbqIJWl8Q4oATLspRHyw59rgvNl1K7XO1Cr5QF3NDAmF
u2Gf22N3N6eLdqbCNQFJxNomo7ldSexaZct9XQu6DraI/xZ8iZ2G3RGj+mJsO4zObCAsIMZ9YfYi
2Tl6P8MqX8zsyVJKm8irHckqK7KrWnYd00IP2auWCGK17JSAZau5eUnKW8m78bK3AuEy9iSL1vMn
XRkbuR20/IDzctwbspHrLocYGb90a6uTEuqXgoq+MyxP1aiFdp4rDx7yoPcET/iZNqoh/nH7mzaq
nCEobp0kT1XQ65bZhIs54jv0Krb2nVmZUn+wcQJVDxYKZRDZdmGtbXkw18VS/iTYXubfHoS9uAy5
ETedT3GN5ykvbWuitujZn7Ph1vOJSb8bNB4s46Bhp5eEsbXZuS29bqYDe5MBvHq2gf8hIN0xopTJ
d4t5fetqt0amhlapekqU8eyMb04i++w4Jn3ebXq0rjV37jppkSUdrQ4LW4gnfcxROMRcTtvXzYEY
4WbzY7MuYqig5HYUZFiqDvkDFvYsb92kdfwzDItX7yobI0Mw5vVYB101k6aQsVp4gS5mihFSbSba
QMcMwguYbG/xi2Eo50jR9GKJRJV75JuM2IHT7U4kXTVlBZjChTC0XW236rxLhthwyYaX00OemH1+
WAxUktFcw+UEkMxaTDdyybK4GEhtQA8tNNlWYFOT5ei6OTZS0uq3Po0loUHye0jcElEW/MKlI2Uh
DYctINHbRTkxrX67iRm0zr65rMnw4WKlGL87nDvOrhKeXiLWkVWMSSSmrDUFzuIgLqzRAKvrplQy
F1Fhu7I/nXRjyayvbkK86lel3jpJaOWdSFqKNKnb/6msdoTsqdEBNL2nSlN/J7mtrg9iHUYqP/ks
GlSIQ+cgPK4GwL8T2pgXUxhifkjijLRX3rpor+qqoxTeOrrEBr464KKthAYm4de1UmLpKAdkpDgS
1gUdBRsKZ6PSWGAzm7Y4TUPsjW82QuFXVc6k6Dw196yo5za7IfuLpnqEt95QOVKxGjQGDSg1JOLl
ZiJqkg1A+pxGO94BtjZHU/G2JwaFL20yUBrPLY7aSFpO89msICRxgAG5pwJRxFYI7AeikmJaA0fI
ofPy/ZROY78145Vs9LC0QoRVZfTDET3gUl2H1si9fWHUCVAwdKfkqNG4DlGcYr4KbMmXE9RLPrpQ
fwtRYO8dKdbRtKUABHfwJiDuUSecX3MqaRn1VoouiInn8UR3bGVtMag5ZUTzPnxvdRjmjpQaKq79
iojLvrRKLdrd5Nat8tisuekGboXvhcYGLcWslg2eJjmo291BjyfufJosnWBxx5SilKiUZ+mi8b0O
aCPkZ9UrdYLegnxuk6QdVXd1BbImdPo74kHcAgDWvEvWdUby22synoiFHBqDwzjPqwnYDX4zRDKp
U4era03ZBv1Un8iTY0xSoQK1cKyeIrOUTqlHfSL66dtRV8XqH1wrtmNyNFZiyXcmeWfSr2szZaEC
FSK5ZHoyUQkZO3d6sEWjxs/1MLsu5eHJ1rhvEnV4lEM1G1dA/U4DPNpOKcjlieBE59p2Uz65tqGO
EZFJiXnLLCb3VV9750E0lnJ2ytjsQL4umrhbU9E0X43Xeh3lVaYsw5tpoMCpW10bwKdkcJeGkCrZ
JHVnOZHErJBHclYMjoyqqY6hWPXK3CM+X/pDkoCY2EtnXOLjolh44NI0cbOC5MISIxfMl1lscraC
frs2ItYuQMIH5SKdGSx2YxoKZPNJM6/gzZvvhZPZQouB+Sv06XFd8EfdFGWh1Ml9EH5tCoDw1o6J
Ki0PZJskzk6KWj5BRJw0emCydvhNcyJKdBejpBKex62N7idNOW6ms2K+Tawz+Y454LW+48yFAGeV
ajaEddJx8+DNGsByKkhp97VrdfauXDQSw9LOhoqznmPcL4pRdcebpH3ZzmtD0KTMPNBHnIK2cyJA
y2kKmhwTrEeC5S/0iHiNvVRz6qnAweYlYmCuI42l8W59bnGzCWDLJzbJOLP7mpxGUHTuBc1oWW/p
3V6VEhp3yWPahdqc5pIvvUfvMbamvtUnxXLf9bJogGKvS16RHB76YkCbF6uYPNx+bggKtKI6EEjd
dOKlsNnUKkPkbbSUWQ5jOkeZ9MkZgI+uWJKOmZWHkAN6nhfVMpOOLUx72UmznAlj40HJsM9Yi/SK
IG9XnST/uqbdV1P0onyf6b3prn3SrDLxW1Fnw1Nuay1JaU4KtvImR2UYHw3X4NcEeTcp43Pl2Q25
Ra0zJElP1a7svZtqVRyMiDC8Q+7lJIgbPMj6qxBevV4WRVdZXQsJ8qPOFjFel74R9SM3XtNu9YLx
2ifdWgc88jSSFXcdPDuLg7tFZmyy3Z5OEF2dOQT9F1TUNc5vBYbb2g5KnF013rtL62L44Ue3Lp4J
/eG/2O7jriMjgdcOxQHleJsnt5zKYghGszQ81A2Njc6BZVYJ/6Ep+Nar/d97YmmK1SE1stpquvV3
T2w2GXLKCwahxzd3S0L8Bmm8jQ1mOIue9DDfkDH5/3lJqE0OhCZYtX9zfop5YYb3NrBV0HS8sZF4
ATaLN2sAbuSB4sXP/+t8E75b94aJ+j8v+Df0h7WVQ0vDC9JemuRO0GJ6+ofP9Pdgyb9eAnWupamO
5sEw/O+91ToiksG59Qaa9WoOW8DAJmnqqpAL8U2mPDL+JBWyYKZ21rsqIeFY6d0fR+3p5/iHt/J3
lzOoC1OHA2gBh1QBQ/41a1V6dGB2PeoYccJ5tc0YymRO6Hs8LJt01wXq8Z/7u/8ebri9pMmHBvPB
b/8PzDjObiRCYjUZBqfGt9omfQL14//8uf52A9t/v8hfLfk5+j4md8C1lb/Gl3tY3u1f5w3CfqRH
y0/6pe3I0UTzLzX04kqDUnNm445oLAmT4AY4Xf5hCMK4TWz8+5Pzr/djgzWxTQsKoPfXFETfZLEn
JUerpAynqDzr7PJ35dF5jLe0qR66J6p+dCsGKDr3yt3QBg0sXaK6IP2A9U7mWwvnKAnysAr+aV7x
P+bg/vXeHAfSNTekp/6Luv1vne54bkprUhvkQ1aUlc2npqa0QUOI9hOBLA58Mu4R+QHq/pzo/Wnt
jb2h7Adao6fsHx73v+dS/vdbAUypkkmELnK7Xf/trYyDJQx3rs3bEBmdLvft8MezMDG5p//5/vgP
ENbfL3R7I//2QnUcu5qT04o1tEzG5eKAEOIiKuPRTbtjaXs7UqoUFlvP9l3N/Yc5wL855qxirDH/
dwH4G2wii7X3ppQFQD1ku/qd4Qrf2noHkB9b+3+Rdl5NbitJlP5FiIA3r/TN9pJa7gWhKwMPwrtf
v1/1bKzIIoK4MzsxMy+K6GQVsrKyMk+e8+H2SuXZFEzBKw6dr6pZMKbKBJQxwgh5yeW2ojd7Kooj
k7VPXpjvFcW460v/qLtLlHHyqNl/LJJ22ExOqI7MYNEXQ6zwqoHrK202HjCiUX2cAPMZn+2pXIpf
MzcSy/trTJo1Y3TBUAcNY7T2Hny0GxkRgWJ7gyYfqFpAz9slfiY5fMnLk4L3ZIKnpqQI2KroHvIG
mG7/3842Wky+GpDAo2okPpkmBWXEoU4IV8agu2vHuTOSJHsgu6oW5l/l7ySswLXkmppqMmYiX+Z5
jYRbkrc+7XPzuz/+iNSvoY4WDMDluPUOt91QvmdkY9J5008a9SIPYz1IkYhWAwIJq54+/m0zV+da
tiNtXdO4VMlG7HQ62pg6aH6V2lpv3eXgjGgdqfYHSBL3YdMveeLSCmVPLE7a6NDWWYX1VnmeNii6
bYF77MFCuR8RX4DVIHhWl8hvrjgmWLCODhzZCuSMtiMPqfp5UZVtCc7nnSmcGUiQOUKHYRNW29Pe
3ECxIc6B/6lbqzvEfMw7ARW8W6LvEt/v/H6Tf4b0fQ0nCWNE9nxQFzUMAbnr/1KdBnLrPNGQINec
/cKHntlu5iJdOl0khq5rSBeqylse3SXWXW+Nr3bInN3K2QnS23TFXGttbWN7x45v2oUbSj7+4uLQ
Dd10Vd2AVkiOp3UQGGHhgrWCAZci6g+/WUhdZg0w+mY6vAXsK6GS2B7NJk9MVAJ8Kqxg3POVjhzq
wjLkw/++jDMrUn5EDTSqWCjLcLOPQ+p/UrvqtxOu+ya/q4232x9Ldg75spUPJSDsNOtIfiaA/oo/
fisblJ7G0TVWKp3lhaXJniFbkw5iM41D2HRc7Xld/eO78abtedNlprlwi4u/c+7y73b4QrgDLxOy
58sUwrQmM0EZzUQZMS94e6XesdezXdKB8iDtH9Z+n3/ILG99ezNn/MNmzl5DLckSRJCSWWRr+zCI
yNj9elhX1PZ1JOJvm5jLCEkGYXYzHYtpWnlaPBANxBMjyKvx2G8hBdqDBQp+C7rFiXFLcFvexvl0
2+bMsi5MSl/N1yjKvn+1Sn+JrC+1Mi24xZIB6d7usy7pGpFa0sVY9dq9b/+6vYKFXaPOeekQY6FS
zxBuziCa6LQSbdflOtt3oHRw9HdK9Wi3lL5fn2Sdd5QDqbthQGsjB8Ixsk1fIZuG/ZNaKViLjnnT
EAjHSYPDjlGh26u8Pl2INdG380yqABbKQ5eLnIJQi12GTFeoZB+CJDlYTbxCw3bBBefM4OIO+kbU
rxjsvjSTVRUPX/rGYIX2KMfufP0fNQw3t9cy88VEKcOwHV1zVNQvpMXwRg1bT++s1VQxJAZ+4ltr
1/cl/Vglm9ClS/R0ozHM5XX6l6j36F+kP6dT9FJE8Z+TN/y4/XOuw+Tlr9Ev19w0ZpIYLkMjA8jO
xBlW4E12esfICuNst01djXfbpHHnKzcubQ2RZVfUJdlf0HR7YMN4qrI2kMQxN6e7+IexzjbBzl34
qtdnEH0R2sgMVENTf8XxWSZK3pZWwQq7JGAqpvrk6O4SecLMNoKXIR2yKVCRFEkflRFr+scNByJJ
rHu9cxh5YJxhCJ+VcYm4aM6U7qIWhhVq2nIyYA62Z1QWENKTieoEKlvG6WfTPWhLug3C2y+vGjIO
WzV0KidcNvJp0JhRy+rCBTq6h99/n+wRDd5V+yVOyutDhxnP1Zi55wPpcjEoIKWiDYkZ1+kOLr2l
uE7X6umw4HvXEcsgZaX+o5lo9qF2cel7jTaymWHK7UIHCUVO5HzCXXPv9vvhPnkUmnPaGsD3R0U5
MIzy3xt/v65FfQ+6FZlmFpWbMY9jFS3FahV3q/LHdFevkWz/x8x3Nnl6e+ffQ9sebIxv/sL5fn+3
SZ/RUA0Vp4DdiP+TDl0fGXmiJ+SORktfaU25Pb9zdoJUPA93SbrWf3p7UOrbaOPdlQu7PuNCuI9H
/43amKg9XG56xZL7SR8p8hRMAek5454tWGIACCckHEDi92186J2SOdnAXmIx1MTK5JVzIqk0WqoB
Wll43lm5JVOtkV4lngWncbQyNrTd1/XGOOq7/9S0lgLNFR8IhwVf/mtQnNwzg0NjFRnThqZAbsO2
wBi7Hq4BW68FuypjduWm/FpWG3VnQJf9b/gjrhdM+IE9iO+Nh8tu5iiNeao9tnvTbBhOuYMchJH1
4GDtKiBiK/fO2FtH9yvQjvbBWo935n35kgltJaiVfy0wo19HXW44DRFQHB+lA/mWC1qfJivQw1WP
Oiupfkht8fapmnEuG6oMpFsIT1CwS7d1ktMdTouCSU69/NZmHSQB9efSyX6CW9j58EGkbnZscPzb
Zq8zcEIu7By6IDayr8QWusYr+kCFUiOyPAZGwHZ6zMo5oAfsHa20J6AHu9sWZyKk2EnIbN95lFTJ
j8Nkak+KWGgKblZhXLKxcjh0FjLJOSu8MaFV1nhlUgC6dF5XSdIh7iyEVZo8Z/or60cmGQF/vLkt
FJcLWdCSNf3SGhwnQ+YGpBjW6DHuie62/kNXsv3tnZsJ+s75mqTYF9jqEAZqDWNSPNK3nkLnvhnU
5qnOTfVPaJj9Q6VT7r5t9NrzQe5x+ng8eBxDuZycnyJFIBABSeQqlV2hlQE534KRmSxSWCEHgCrG
tXgWXm6g7vhFVwWTvjI+okS/AcwotFMZRttwEqjp/gvhzevEA5OeZmkezyKk46UDRyleT7Ip1QHa
wfJmO4+VE+/N6QM4lAXvmAndF6Yc6VXjDsxtRgGIAlvvvyunZmfU2Z2tMniVhp/bxtzQbjwWibuP
o+RjGkcAARHNprS8dInMfsy/a3akbU5zyxZtTgAkE7rWcO+rEMPc9pfro+CIB71mexxvqmrStgJX
b51CB7Trlv7WnPrNlDJNHS11HwxxpC6vQ/HxXB7vLsKtRK5Lj1F9swXgQxjxoFcBeuhBiTy+dXf5
nSAe1zbUsbb0YhA37VH8Mz679/pB2ZvP+T1bvoGwY+d/cDbq/aII4IxfEcfptMJ9REtQLi5YdciM
8KljFnZXPegMg7ev2RGhzG37VVszL/eYv2aLEg9zRg0ULahkEvEcR9oNPmcH+Z2YK3ZO/6S5uRqH
6p+pA4AJ8uD2B76iRrR5KSPLw8OSwMrFLNnqva4eEwuEqv9mHuEJU9Zir/Vn5dFdBd+GPQ22crWU
ey1alYobTq4oreZgVd8PGzrLBwtyBd5a44u1F6Vh80vM1PFi7/x6Y12e6iZfFJjgddZVWwhv1wFm
zT0Ky8g4MmHD/PBzd6i2wxb4L4KdjISqD1Qltrc3+jojuDQtftpZ/pXmLhLjPQR5qN7faQf7TvST
i329kNXORCdXtVSdRrqN7NIVRyMUkFqkacJ39sGB3CreeGv7GVPrdf649D6aW9S5MWlRkHqYOWWz
/7uo+2jfbO2delgyM5O8ikXhph4VPhirpUjnnxLNCDrsCG5D9UjG7H6unoeDvYGkfdPsWyBNd80a
tA5jQgvxfn6Nf21L2UCtT1rWQxz2vqHJUazR3CHLe3fbP66D+eUSpXSgteHzyE3MuLAUdaf7pK6W
jvqSCfHvZy5YVEnPPAUmhDh1uB7fyD/tO6GJZ6zdXffY/6MvvS6vqOtsRMbOv5y4YM5sMtGRGgiG
Tqtyq+26l4Q5xfFORBgqp8TP9CkFVJF8HN7oE9Uv2cclyvHZNRt0fA2Kt4Z9XQwcBj2esJ/w1hq1
F3BIC9t6fUWywjML0q6mTq0NiVjhUCuv1ZAfqgaOHIYZbvvHTFJ1aUfaSTs3wj62xUo+DxtmK/fB
UdDXTqKRtjZp7SyFkqWtkw53nFQMRr4vzCBvo3/MPOjCmq5z4Ms1SZdPmWd9PRmsSQQr9TF6tSoo
yZjKWP3HK+Ot8s1nMLhe986Ksupt87Mn++zLSZeQfQoA5/lYb8ecqYjwIcs/6yaYOeZBNePVaHDX
77dNzlx8rov6pWnbArt1BRhre25jN2x4GG6Uj8Eh30D5r97Fu2xdbvoNs2TDCgZpe2GjZz7lhVXp
U0ag1A0tRFDYHh6T2Fl5gb+5vTDhfZcJHK8JdE0I0VQarwrHgKZ7M4gtUv4RgtZnh5fZkiTRTIn2
0oYUiXMFpVJQ/yQNMPoxoHGoIURTe3qC0X0Ov11EoqQ/2Xb+27FenRTanDb65EDK1TG/1Hra/vaS
5zb1fMlSxE6rqY+R+GYou/iVGB899+X23xcf5XpLiVqInhC45IqJBjuj6ig12uUmM6ZutM7Kx4ZB
lU5bzIvEzl2Z0mjQ0NxCcVZ+Fuq9PtFHYYwndoPfXeC+RjEyBLnBuLoLaQlcA12R/Ao0r9joSmFt
EkX9NDIe/T8sWAN2hSgFMobys7FP68JJmBNZ5RxCUHGrwT7qdXVszHjBW+e21kFUSzcpjHMUpViq
cyHYXUcP2de9ahU4vIdVxrJrm8kDhgXShQfxnDl4aVXaUUKlU67vWqPrQ17Ll/TLX0BgoRcCIW38
1qJiYV3X9R/+OmqeJu8o3EbGPjDppjEfy8SpW2GMQXEjtzaDFz4h0LeKGEa3/YVS2uzSLBRIOQmq
jkwZnnV2vysqA0RNAUQ/9m1YXNrik58H3ctg9OYP57QkHjwbPl2aU6zNo7AgX+fakDWuUfNOFAz1
RritPnUvxj3F8lUKEyX0DFD9gVdcygHnjvq5WfHvZ6uM2qrwRwWWMc+EPGw8xIm+4CJz8ZObga+H
aoUHUP7SQq2kZmB77GORQ6RrudldVhQfjTF+u33GrvBAJGT8568h8UHPlmIXRBog6bwls+AxD2go
uplmrsxmfOQa3PYU2hh3rx+rMtsbTArdNj+3kUjVAhkjonlXTMbAqKoMhRv4DMv2zu3tF9C9i9TX
c3t5bkT6Wl5hBFNavjtJB/V1vU6O9KCVbbfOV8Y6PhTH4nERl/3+BpFj6LlV6QsC8An9Vmxs+lB+
jg7lNnk6RbQR4523FbVt5ejtYatbG4y2/bsS+0w+457/AunTehUMwXHFLzD3E9wc3rr+YG47yL5+
WwwVU+aHOOm0ap4gYRMpvyjzp+txXzza9/qD8lp+Gr4vyxgufXEpxatPVucPE5yWYTXdheN0bKpu
4c07k0VerFvK47rMALNqt9NK6yDig/+1Mu9b+MxMZt0TrpPbLjwX8YQIAi1BWgf04i8PkHNiKNit
I3jnrOyLbYO2ypJ94P7xq/7nbUtzKT/TBfQqCAgGHUgpw9Dr0fem/P2Dlk+iN7XL9u2u+Vw8GZ8Z
hV4nz0twwVkXOrMoHZ0uAIJAbV08EbuHDG7xVqiYLj4t5qoUFyuTDks7MpPZi4DqP9rH5D46elv9
znjVv1arZp0+Uib5/9xK6Wx0UxzVqdjKmndoC/gWjHGyZqhmb/yw3nxo+dZLcxNzlzGVJu1dLRXi
dOlqDFrGF3pR0yxCZRuc3roofrXyz3Gm3wfMbkRL6syzJ+3MnpQeZ0FHfsYQ4mrSFXhXAv8+TOAv
ur2RV/BKcX+cr0ryySKfpqwVHtLtSlAo4do+2u7a+2mBNQw35ab96j97fxp75Rz7r8pr9ov+6W7p
Pp49g2dLldzUiKaxSQZ+RDhaB7sJN+F4B59d6SyooM7mG+erlfwUClUynBOhReQbE/ClQX9Xf4Xf
SgTQ+Hv6Fj4uvda0+VP413MkZ3Xt/mSkTFMhEuh/h+J4nxymO6CJsNttIUJ9MB5PD9of5Qj7UrDx
ft3+wrO359neSgEbKgir1BhNh1Oqhyi5dFZB33Z7s4OE6balpa8oxW1affGQOCyzVb7kzqPudA9J
223jqNr8/xmSQnYzWXpf6CxJ8HkW+rCdgDG16fe0f/0fDNF/tTSTohf118u7oZsScnrRXuuU7llP
AOAnLryc1vhW1MOS3P18EBVpPohLCgoyOmXST7pLH1kU0QNehx/q9Wlt3sE/2m/AsL9Fi8du/jic
WZS+GBCCwSRujxx+PTmo2xrBOmqIz+mTTj1b3Rhv4XbprM9mrED5/t8ypa/HP0SZlmI0ibLvgECh
uYuZC+JFvD3VKVO+1W/o+r4qNg2iaVrIy2d99K9xW2r2GXXkwUCC8aCu1i0v72iC1F15VpZc573R
cpU/nlmSfadJ28rrxN6a2+ou33WH6IHh4CehL1I8FZ8BS1Dgjt+qJQDj7L1xZli6N8Ip70cvw/AQ
CUqw1w4OrtvHYjakoF8imrNg3RzpzrCY9M2zPOQmzKpXL+gPrf97UrwFK3PeiUQaLQKKGABA5XQp
Taa8Y6oPUrYNhPUwFyf7mEveBz9VmmvomWEcPIHUXRrlmPERhsSo5tFKo1kqTy8OajhRDBIbmJwY
M083Zf7sB/+4i8Ng8ysE5U/90AP0Jr+20cEFTxRjSVTwIWR9C15XyrpZfcuZ2hOSsYvwsNm1nVmU
nMMP65Th5pTQifJIji6SVVJF0CAUh+PytpfM1feo0/9dneQmUYCuDG/CbmWh9LyaNuYWyYVD9WV8
SR76jfeHTGIDBf1SG33GO0V7gAl8Yqh3VWebusrp6wTQDIxEEF70EBrfT8HH24t7r0xIx5vhTmCR
NAssjYb65dUwDmZoWcKKAxpC3xRQsm7MftPt4Oo6OoCi4uLZtHZCCTjbl5vpzwk9DpSM1t2f5nPA
+DJqAZBdPqU/2o4cOdktzz3OvKPOf6IMbKiSrMlbhgWYM/xH7V6TFBY+292o3duU/3N7OzThNze2
Q8YuFHT0nFyI/+j76EnMqTjbjI8MpzrgkCVE+OwX/rv3juTEtRbz2gCQsiJo+KvEIwuIa2ZbLevb
7WUtGZI8uDK0sso12IGs3PpktNnR6IxVnS1kpfNWxJ0vOmtXyMUJAEoaVVhpE3jT1VWlDusS9uzb
a5kraOAOf81Il70XpScjSNm16I+OBkqwhU84TR5G5cX+Yx2Ek1I7bZxNSvoPe/a4jvWjekKcPT22
h9u/ZeaKuvgp0uGBESxBE5CfUiISEJ5+e+OP2wYWtlQWxs4jzU0BYyBm0FQrvSM77OGHtdP/Pj/k
YiIxpIdN9eA9vp8V39yeYVq7AFkGARHj6+OuhBW8s9ONB5nE7RWJLbk6YGemRGA/M4XSlpkpXqbD
UX8c82OoPvTJcGcNTE7Hz0bxOFZLQzLCH25ZlB4OMNCPdltSGOlpgJpqvW1gBbKSetfBkVjqULFp
C24x+9XO1ih5aMnRGLqO7VQDLiRNOUSMbaVL65p1vjMrkvOFugOwNmNdpxMT4FEWfQmH08Lo1Fyp
B2yjp0PhwmXE+Onl5yrSNi9OcQT7N/qkygpobvIS7rgH1qTyv0fnuDy4NxuDz21KLhK4et5GOu+H
CozVtEk3wda+q3fKPt32B2PBH+fS+IsVSu4xoRen6w7WqE4+1CAA6NbtBGg/XAiPc9fY+bJkr4Ai
sk1UDE1hD5lmMH0YWsZMEw3p1UlVDnqpLA3Pi9xcdv1zk5KLOBp0Om4EUZuFbE7Y5g/VBL46eFDh
2+2R7YaCG6byTpvopTkLh2A2bQL0aFtw6ZmApqRLJ2+8LlLFo4ypi89dhJDJgQkCOsrUml/bbM30
J+NWzK8sYlbmvfbMtDg6Z0HGTZ0GTj5hGk2W1QCuKVvn9/qzvbKOMKi9Oi9L06azKfD5aqWDkmsn
L04ttlqFRtncog/1QBq81SGehLIaVEu0sj5DifKtXwJ6zMWBc8vSccndqoeKDZbzKbC+5VF3N6mL
3ZlZ34USgyTY8iy+6eWGmkYPejsT1bWv6JSUnxMe9cwhbZGqMokF07Z5BSC3XZ50md9XCwSgx0SC
iEKXlhUNccCMIS8sn340v5D9ADhWba3v2tE6xvfJLn1Ul4Le7LFh9oGCCXk3vntp0570ujNM3Ce+
a38UO+i2gbNMnwVCeBFCJk7B1RE9syVFBV+v08iOeByqRzS4II7+j/rztLb+MOHyBb7Y9e0LeP5w
OMwFwjPBo1duxmaVGqW6w+qGZxKjLXCEV8QxX0RMjw/xNt8vYZ3mA/qZRclDvcStGJkiTVKc/FMF
B+4INbynHScbmsl0X0F/5bU/Sm2EVtk7ePXzworF37/e478rlr5nZsAS5YkVV5tx2344vXbPyTbe
2RskHTbaZ+0x/V68LdaH5r/sX6vSl7VPKZxBYuhh2MUv6EGuILqEt2ZrQQ6zTNaz+FmlgzLGNUN7
kOfyBh82/hGSSVGYVdbDWlv3nzIkOI5L2NGlDyvTo5gMAoeIBfIKb1mejxiIjXrn6XFwd6r6FA7f
HOdrigCiRlEl8foFTxYbePVZXShlmfFgztqSghL0bX5cBWwwTLBHHdisHwEEL46x/inT87U1LvBw
zN9orolJCqmibnQZFzS1scpMFN1UXry/QihL9sbB3/Tfwif7K0TgPDG2zVOyW8TYza/0r2Hpodi7
ZqTGBYYj5KbaVXFX7IKt+6s5Dkf/YVjDTLgVnBHjoT7YbwuHZ9aNzxYt/v3sLsWq39QRthv4kIR2
t8LoE14lUGHd7/pLuL9tcPawntmT7u4urHUF9TmCr4dysPmpcz+NyEE7i19zaWGS+5SV5gVQ+wBK
eUQzw9i1++QNPP3aeQ1eTi/LV9nSR5SiID2b0Epz7NXVBzNt4CNHkskpt7E57nvY0Hs/Wchtl7ZS
inuw2fvBqbX6lRIyp1wpqwGK9i497avTsHAW5+/ps88mRTulhLh6FCVAcy/cJP4qYg8iMqviSVTg
K8bl9A+3PeWKnYmeHyO9f4+FFPK6xIhsp6AI2Gy0XfFiHBB7UJ+now0O2h83t62JzbqONsCl4IET
wyDS4R8bs/FCcfhbkp7W+ZJnMEI52api/DbrFjB2cz0UD44AZnvBLjIwJ306Wguq2ooUBDmL7fDQ
3YlZJV5BgDGdzzrn/PbihK/LizN53fH0ZwqaOazLQ54MYP1gCqWmkgTdJoU5elfFpnuf67398bap
9yfjpS1PAMFAgan8z5Sr7nUSuYlntwO3sbbr3XskcjrS818qOjPoRmzhSBe1RjH54KUHfhOCdhli
WTURYV3DFIWM7XI353oH+FWeYb1D75j6lcLcVCJhnLnk735CCr8z/5QfRJU3/6L/1IN9/kPbwte5
OGc/Z5XyPNOe7yQlcl59OglN8yGGp1xBGbOoQnVTZEwcw43eLJzQGcj7+/Jg9BPoQv7u5TfO9SSN
W5gSeMqHn1KAzF/9N++5Yar6tNbaF3dDZ2I3KpuupkfePDWLU+vXDxV+gMdUswHoQL8Cyel6HzmQ
RfAAruNtMh7RDVg4ozNRCEwqdQrYUGzXhZTico2K1vX12AWAlb973gpNnuoluZ8O6ov/kRIgZNbJ
L+AHR3MhEl2H9guzcoV6iAro8CIqn0P1Nak/K7X55EUNRfsPQfSlX3zxzcV1Bx4wZmp1ZtNkQKrQ
8oiLhMrPqPUPaApsGy17l+xq4Cy9fVpn00oYJ6Efo4V0PTM5tB3asgI+Jhjw1NM6/eh9CPawJdP8
i+/DLYpv5WnhM15vJ4xKBmxx9D2YA5M9tYIHLbI1RAqT7I9dvZSoYSX5G5IWGw2Kc8hglxY59+AD
4chom2UaTA1L4a8wFTeFulRcXsHhdBQQHPGcNQ//oro1awtGINJH6PB4YF66aB4aWu6KXC6+yz5k
W//uZ7tJP1Sih7qQSV0HF4YDXWZALGC3xBjpwHce4KKK77eKOpTYUPcbHGuNavJCYJm5hmlvqgQw
Ki7MXMsBXc+dUU1FYAGcFa1gaTx66wAxGWCF4dZYmo64voexBjsJUBDVZOpK+lanXBsNvWRVLvq0
vLFWofJPrBswX0abaYnPY+YexhrUc8RLJk6hnrn8WpDTd3Uz2aI6aOy8ZO2aq3DnAdBSNzayTwBG
FyfyZsKkTneDiOLC+Ho1ilHBEB3ZAp8VI5IcuIeotxf8/doxyC10HB5yYNsGNHi5qBpNkimJ6Ciq
hXIEPf/Bjqa7ycvfFmLHnB1bgE4gHABoJscpr1L+L/RU5GchUM/uXv/WrFboPzKNp2yIl0veMbd5
jMXCbmB5rE4+XX1gjjk6K+OqRy7Y1tDzXcipZ9yPwrpj43y2jmtIe5cXo4ViDnqgpyB76LoOueMM
UdJxe0KQwijshRLu7HrOzIl/P3t9tXBfe3YJtZBh/vHGP+WwSMAhkCJSOnaxIClKnCytLXJBXkTn
/PWkH7K2uBcqZGkDhVjiH9UcOHv1EWHR/8E7zndSeg/pRtPWRozhfq3tRkabdDwk2YuXJXh54zOS
1VCAL+MfZ640oHNneyrl1oVejVqWY1hUSnI4RXYTovOCjZRykIpqp7ddPtVLfiO9j2rg867vk+lZ
TI84dbCu3fahQ/u1tvq17uQLR3ymNMMiTeGlpsF8uHz2KsUJA9iVxO4KhGC9Rpw5gQHco4syqqvF
EsV1TnJpT790VHuaBqcMyOohWjWPupApnuxj5e5+igJUgLrEKjw9FM76X8C/xJm7cuGztcpnEsJ+
qOWxLXijtRqF2HW0FfnssIXK3wFj/79UUS/XKx1MM3VrZXDY325n7Cp0+NyXyr7T3meNte3kvkT2
D7xovXBoZuPB2VKl0+oMU18iTiHM+nvX2PksE5opcWiQsEXXcPjewZ2zXzB7nbRcrlY6q3lVFH7j
str0LjogKhhsAfbdlbvh93Ilc9aTyPso9muODtPApSfFptboOhUK9Ob0aJOgFNeuPLfW903Zpg9B
h7LX7dXNGDSglSP106ACujoqTRuHpaYCyE8max17xR1CYKs++E7eudACnPl6WOJY8tA2+K8UeRDO
yPxEp2DQmxUyoVZq7j04nRauKH3mPDBWbFE1YGDtGtMTGgMT26Jn8p+B6uI5fEYx/IDGFoKW2dfw
Sd0kG2UDqSfqoAeo5Z6tTwg8//dFBZ7UEEsLfkrqGDIO1GitsTZQXYQe4uSijJS92Vr4BkxuCSk1
E1svDEmxldGAPmzQ7IKD0P2K4tyqCeOPU/MjK755S0MdMznN+QtTBgjZ3RiMlUgwwpJSBEMzNcPp
MEouxe+ZaxnoFx+QN5ejX49zcMg7TZSb9L1gns/29a68Ex2opa8055Me+iHvRW2mAKXjZmV1alQV
EcV3XUAZiEEa3ub2AZvbszMTcpsASSy7t1VMeAqSuskjGc0KZpzdbSsLC5ELdD0qbq3TcAuELqBt
rdi3lrKUs8x9lfOVSLdcQE6dVh0rQYpsb7bd90nNn+FD2he1vXMTrnW7qX86fXHXFKcF43Nh6ty2
dMtNrV21HlorSAwcE+BVilGtK5Kk3OgWdnK2jOLBP/Ze62R8UopTVZlXZQNtLeQrVkp2Zq6zg3av
rHsqnz/tn/Wn8jnYeZ/+l+/316h0iu3KypU4447xBw/N5QMMMIfbFmYaOB41DFimmAh9L0JeXi1t
bw2Zg87kSn1tNsbX9KVGeGxVhdBCrtxfycOwzZkvQLFFWy+SvMy454VtyXVaxsCnIRe2EeXJhx/o
Pi3cY3Of7cKE5CE6sKqqO2FCgBeHTdnsBMe+t/Y/Dn9cQJuvgBg/Lo1mzbjlhVGx7rMXitaGimZn
YkYbfaXQpEFVf7BrFOfUD7e/3uwGEgp53cERdvUu1iMflUOX6wQBxU1vPwCbXQq6M4GKa/OvCbHW
s7WguQuDloUJweeSv0T34c9052/yQ78bN9lP7Xd/v9gmXlqWdNYSC8WROkx4f1lfUfj70QTV70HR
H8fpdD/aIHZotIXQ5Bv103DK9yf7rdcrVMyV7f+yvRDz2DwZrosCGfJG43Bi7W79y+OKPoXfbhsQ
F4mUpbO5fw1IjqI0U9HZIwY0tLxgQl4l3YDWdnR3UmGYbFDubf645hIwZ257URUToFRowugTX35S
P2nSpGmR2etDbk+Urf3FmsOV1wgqLNpQBmzLoiQlmSjCOnG7AnLikw+Bf8+8G/2h4J/JysMFB71a
DJYo6FmkqibT5rpkqUXckA5ig2h2myH5qBcIl/vup9vf6RoRB9cBVRsSNpgBIMuTwojj+flouyc6
T4n5MbaUtV7+6VS9WNsIew+9se3HHqQKT5zQ2CzYFn/7wkmwTaWZshQ0UaotZyNa4eQIsKK53ps7
82huaXNvqnHT/3RX1So/BrvTl9sWxa0iGQTYCLebZQiIo2xQDZA4C+LSWoXxj8j67iiPZfh7DByh
9Lgq3dfb1q7OADZcC5ov2hPMDsmVN9OshqI/JVCDIKi3i4KeCfes3uS2/9YGzjHv0NIcowJUoEV6
edv29fgeKE7IxSDgciiRXZXVpwlZwqwY3VWt9C8aomPDFO4ctz1kaXBUOp3lUs+3na2TNPsc7hkK
uxvD/9A4p71TIKReV5uo6bZZcK/5S659lcO//zgqdkyNCZp0yemU0bWCOhvcVRka4VEtCtQvFJSg
S7Pyd+4QdHvNdtqFmHd1d+noQ8AvJ6qgcGDIHz8x4ikwrYTKSHP6pav+EWW94xCgwDukXrm+vf9X
YUIYozpuuxaPv6tyfFEZRUfZ11lVrZbvzFr10TlNjEOGtuvCEZ7ZTHQ+xF4aBu8pGbXrulmQQNyJ
gmsZDuERRtJxG5lpGq68omubdWszosckvukuQa10+TiBlTUROUH5QGfAWLbcxahNF/DgoLoRT96b
lxTe6Q7uhvKDB98WfMaeMnWoJGddgSZnBuSrHlC4WEe2khRra7JOkNRDb60upLTXBw/lcQaTRGeQ
5E/uhZjpmCm88+EY1yOSuzClaDuOR6P0zVWudLs4hGka2dz9qV+i0b42Deko7R7bwkMJqKK2cpZU
0MKoQ30AFqpl4XNvh6gMWOVDrlu7To2/lKfyfiyrZ/CjH2/723W2Sy+bOQx4XRCVMq5IMlvb0kMU
Cq1VXsa0z5EQtY0PVj88pX61cVt1XcXefVvDL+P8yt36UwetJvM8JYqmw0vLqdCchWr29XkTZKjQ
bHAGeLHLwEq6VanqMmQP/+/3jgK9YUJtGKRreHMXgt3VTclZY/ZNo/4gSK3kkz0N4NbzvkK+NPlS
KF+j/Ovtzb3++4IVlOveYKRW9FEuP6phhEln+BlDpr6hcZRKo23vNC3+H0LUpSFx4M68Z4Jf2NdG
3ifkhEBf2/GpHfo3/WTFW2NQF+LhdYjCGHJufCSAvnynS2N9MqZdjrzoKtOs9H7SbP+lgRhm7+Tm
Uo/3ugqPPCVU+VxIFKmpVUk72IaVN0Y9Vbf4rv+sgfJnSv/N3/y09sbWEiXbJd6D66CIDgZ0UZBJ
2YLHSbphKqsrEMkt9JVim+uyKcKVOYSnFTzDd6ZCD9v0hyX2nGvMBVGHyUGEj6CvuSa+ZnJWCHRm
xqrzmKgxle5gZdonn2O5jopIXRkQua645talSeuU2bNnMEbHPtYBupyOeehttNKx92HifO8iZR2m
wVcnAT7aTcPC2/j6aF7+UpEnnflZY3txZE380lr/FKcmEq8WVQ3kqRo7WojF86Z4ZdClI+0yhRee
mUICGd2aGFOBrgzbIZ72lo9EiVDeHq1yAbR5ld+9fwE4nxmTQqZEzrgyO8sRdCXjKiLvySq6l4J2
LyMPxYOV279D9O6yulpCb82uECyVBoUX71XZ1brItZm+ZYXOWKAF0ZRbM682YQC0ppj0u7BM4IAO
P8SJuS1MpKjTLN+apAJdnq87ladQ59nPitks5LrXx9uxIAsmrzaIXJy5y41XwqbOdOTEV3nHYFKg
KsiN+8UuC/V6YdevSxFsu5AxRHMJXBlVl0tTbgtHEwLTxmrDvYeZo7EZDtG63QS/1HDbrNVV8Xux
SzG7vjOj4rOcOVYZjThRilH/u/ZVPxq7nMd7tFa9VfykraGjXKYRuu6zSQuV9tSa0lM06Ni0VvSC
P1MDCbYJbNDmrm7+BU5tzrPEUAIKpRCeXFXmHGuwvEF4llrrH8wgL9dlPkQbNxuM9VjY4+72NXc9
bCmWd2ZPCgv9GJQIJGCv3oYvAss+7U7F2h8ORrRNd4K7iqmBYDWctl6ysWBXmdbatM1f/wVw5vrK
FT+FkQUOlMB/SC6lRa5WNBFqJKKr0QjWoe4gAKbdj/alfElflUWtvCWLkj/ZXaY3fYpFtQDDzoVR
Vv99jna5KMl90rgOlCbDhKbs3Cd6XHcFhZGt2FjYza1x3fyZtuUuPP73Ddv3L/t3O6UvG+lFW1Ul
lsVkX+jvq+ZV2I3W2tH4Yxi7wjg263GVvy3dw0u7KiUZummNne4Tkc0MWXjAcRRMNrfdds4ExH+w
/Ksii5FRIH5d9LEiAkEbdeEqD4dkFWpqtb1tZfbsn5sRP+Ms3qRlohoncRjp0bwK3JO9GY5ACEA7
LyuVCE+4KFTwvQS5IOkk83R09S+NhRRa62li24IWOozeQjfysZjCleU/2JO1MAI1F0nPjUkrU8vO
MpMRY6fuRwLPQfRbSHwtbN/V1UwNnhITFR9BgXxVjwBMnTttyHBz9bXdnj6EiHBuxPST8tkq1uMv
uIQYKPPX2i/9n6Wr4iqMvpv+P5R92XLkuJbkr7TVO+9wB9nWtx+4xqYltKbyBaYtSZAEuAAkCH59
e2TdmalSld2ceUhZyiQFI0jg4Bw/ftwRRH14Q4KA++VmkrkL4KyIS2tU5Neqaek7DVZvH0BV+1Bt
hEa/+LB/uaFfLvjlhoL4z1ar6nTSjxjU29T0IDcFY+mgbX5V+vyVj/flWl8CpcIJMUCVHHOs/jdj
PQ3RUyNg6GOdVi+PfJkYaE23si88/fLvn+hfluiXC3+Jl5BpoEFXIXk37nBYFOQMqOM2GXzorznD
qOsGle9f3Ne/fZAuahBADRcq25fPKkS7ajsEHmlm32X7QE1VakVkkkXLgcQlELVkffrvP+bfXvOi
ygECmA8/hC8BrIIxlAFUhsMwDtU5dqzxepN6uRoiW6YBzJN+tVP+9r4SByOQyN0udml/3vrdxkzY
S7SmdNNaOxv00XvOqf1uYDtzU9czelVWJH4lMfSXIIqnCU8/6IKgVId+8pc9Mvu6hR819ogTqaMF
G/ix+tVMxeVO/Smm4RKAQTHdCVY4sJEvNeAFw1KLhADWtIYpa73H1aZnsl2cVL3g0Z0XWDDVKgs1
f/j3j/BvtiOQAeDoPvgRcEL68gjB1jZxDz2zJPKs7ZHFNT9W/jw0qTd0Vf2L9fI3NxKQGJIWsAYv
1cCXT9nMo+kiF3TtatquetZeq/VXnc2/CaU+gK2LRjHkH//C6IRXBu5xj1pDyHCY08ppeOLpBWqi
A8hhDErioKNPUb/cOGIAue/f382/HoQhMvwLhg52PwgLX3fEyLDXgemBslOQe1oi7d7Xz34Sl0v5
a7rX391OQAcXPR78+6suzuYya2WIaBA1eV00vwEH5peeBJfF/WVlYvLGu6gjo4D/i1lnCKKOZh0o
NL/T55xkTPsrDs9iAnhiePxlNnZZA1+vh740Wi6grf61424ohTEQ+i5Q0V8yqLSW3nV8vng7/jqR
+Jv7B+45dvbF5A3DRV/2tVN5rSNiXGqp7Z3pvI+osd7+/YL4m339p0tc3sIfEiPojBjLcCjoLUtf
FwJTN7uaqYdKb3dsmd50HJWRlDdjrX4nWP2v9/U/q8/+9vc7Jv/7v/D9ez+YiVWoWf/87X9fsfep
l/0P9V+XP/s/v/blt26GT3Gvps9PdfU6fP3NP/0hXv9f189e1eufvsmFYsqc58/J3H3KuVM/L4J3
evnN/9cf/sfnz1d5MMPnP39772ehLq9WsV789q8f7T/++ZsTuX94BpfX/9cPr185/u6avb9Or9X8
+pe/+XyV6p+/WZH7DzQDCBYYHLZQkV+6lPrz9x+Rf4SYD8DBchFaR7WH6CL6SdW4avAPLEYckqjj
IyBVl6JL9vPPH9n/wPT4ZboAEcRBShr89r8//Z+e0/99bv8hZn7bM6HkP3/7qt8JXAIgLXYc7Iwu
5eZXbIJA5ib2O0h32kNY+hcZqhgTYJSko1WnMzNHyt+qimVw2EyWdrx1nPWkI4g0o0zOaa1fGBH7
ZYO+A3WPHe+vjRf3CZ/5A53/P130Lu/1IvvjXBrlqMG/Ivp96GHeh8VToUm/H7k6Yxqn9MTt6Fc3
egyA7dwqYu3+8Dz/dcf+eIe+ms3gqnh2cI+/yDAAKf8KqbSDHRnNgqlw4zm3HOhYWHPae2BEGugf
hQeJmtiV35UjsqE9uPNV23n30T6EqHu8sVzZYQ+/PfFLpvEXTtTv7wsLClauF3D/q57AMslgMjPe
V+jQwswV+oPWNQwMtcTEyTLC72/ZW0gKMcX8Czrlz0Xxh6j589KIYhcwBKEs/AruBUM/NSIyUyHR
2hoGtbcpEP+F3cyRDQlpWsN8e+a5GWgeQgAvGakaM+Y3JXhA6IXp+jMya5BboEW2kzxHZrxptL5z
VnPv2dtL/7kF8+MSyqsGLuFexW5BloOTj+c+eLaE4Dos/1aai9BOY8lyYTvH0MUKbprU5nMesLm0
40eG06mNIEg705zSIVs28hiZoFSEpBG4AiIcb3x/O2ICpeQmLAdrzCBP/Yg/vxuilG7jUU5znQZ9
8BHIYW9qp0v6SO/GtU430uMVbH0yIXpI1XyHN/fkK7UPXYps2GB6MjTvMA0EY3gYizk2bRItYPkN
NcZn1K9sRH7qTv7pifzMigHqX7YwlsSXxKqBY5nTxRVGPcI70+67OnOqu2k5QqbLYaU1ZYRmbZ/D
HA4rBKZq8rHG3PxT2OY95MjVAfa8lYKzaWIeoUqztQ+hTnuZuK9TnJhnFiWkT0AAtvpkcvKK7Rya
N33mzlns38SHtt51/MzXfbuVXeOlfsOSBd3cCsNPjeigxlKs/Bv1rxnDpLDOpyEJzY3Dch6mFqtS
l9237KpzoUNxY/N3OWdqSRVMOmDgrgtlpdItOrEfOFTDi5HsfbKn8SFWhREntwGvvuh46WDWuUkV
L8MqFzpbm13d387Rfm32fltY9nli6VBDRe9GYMLULuM1p1MeQ7R4ROBDG6IY7SQkiRs9DOzQeaU7
oR9uJ9wcpy4f46IfDwOQE7ROI8ipz/AH2634PEO1M/6x0RjQv3NISdl5xWSBTO2xHNkNFh0brt0u
X+O7afvG16e1vq/YfsNdWuB+5LSJYhTyCae1d1MLgNcleyTs4OizHRftcm2mYwiyu58EGF74qId0
Jr/KI78mkgisF94HmN+XUatLD/nPicNa1bPbd1Fb2MGxjZ+Jvo/HKo1QEERdwjwLekUXy6QFrrxX
Ae8y6bopc7crcAfuamPdbNDWXEYrCw3izlqhrQIMSD3C1COx1ns0erN1dAtH5dElIoKl5ujn8DJ4
En4C8khdz97FQBN5lQH1hJKFnYHCvOtBS7DQKB43K/ewXtfu04ZjrVENJpQ/yagSHqlkQ2MGxi9x
rUvjwCurE2mrsg7CVW2+uCWfHgJ625nM9ncWmEGiOjfqbetLKGW44rzCRpncxl2xRju3u2rbYqjy
GbZDPIvAR6vqZO5uaqTYZM1qO0Vhk/YmyFzhFtrbMi++9eLrhd5GctdDBa87b+Ojre598+y3NxPF
QCPmvUjw7LF3Na7pGjeZJkMeiO3QY05W2fnIgl1tyTKYvq2QCxnor4SKvC+Z5+XpwkYI9rMBeExI
HL6AnSyqmzognBejtb2u6LvkZHBJzoTnJFQEwZEOY3fw0eiyBm7f2Ah72UqxiG3OcseYk1v3Z1ut
V/EcvxG6gEXc6h80cOdd6M2HQNL3bqGnwO0n2BlwKOWRd82WKO/8rSlVDfOryNv5GiOQYBlV5Syc
NyuyMi6t+hcAGpKkLzUZ8hnEWhfpEWxIwD/7mfH8IQluEJp9xmIMjatuxAHBFwhKx10yWRAGl75G
PTh/cLeTmM+0QZtcewQrOhcrCSdEbSAoa8OzrUfoH4KPSLVt2o/+m1U7V7bUp5iSt1V3UwrtMkhj
Yn49HWeVKKvd1xW5tXxYUyFJSkAY28dNiBkKbysH1jtFReMclLXCuC+i8jGmGfYqb8X1GAqOHWWh
zGn8hHR8NzYOhFXlKbzuOqRaYuFwva6s3RL3O5tUD5us0XsIxnwZNmiCeNA/jv3TsGJHtQoayM7S
bvAlR8y2aQSgl/NTrQ2eB5+um3ZOPLI82BxaPG5LE1iTUjDq10KM+BUlMDkqRioSlLVsL8dHFk3H
flusAwmxNK1gohn8WKzryd+1TT289a6ZMwvu6xnmlWPoC7X1vS302bVs9xAN8FuaYqs7qv5iG8qc
4MGwFe9ptsSRuG88NMEtivfmDkK2WW+m+oQh5dT1mXtLu8C9DdzoMazCdjfG9XDqxLLkhAuZzP6g
MoWWKRC2Cce1HzVpYwW4rYHeK9sKDwhCRbj50bmx+HyrZ/M0O95JbHram2Dyki7cVN6NVZwPnn1T
eWOdcuyOM1CsZ4/LJlm9+VppbyiGsVd3BFoFqYuBhxLsnlJgVu+mdu3HyuucN2pkcMITgndQNR/8
dgeBgWlPB3tJQTiT2c//rbNrwZtK15gdl8hLFPsUazMXVk/tNwVAct/RGfKdW8Agp+34pyaaRqwj
WDA1M4REBjYVdRXylLh6PI3UeYrwMIpmljgw+vrVRMa7MjwURTfXJldBaBUq8sc0wgAtj/njBKDr
4E8acIuYeCmm+IOOC9nHU9+DRV/IoYlLh9r3YescfD7KjNeSHhx5jyQOclHuhD3uwQcZ3KYqlBKP
q8PpG7xtne8DZWx2gI0efdtAlBOkmwRctrtgaZeM9CxMWjLFpac9gNtBtYciKgbUHBwJPO7P3UBj
TLDF115QvcERR+WVdkFR0KvKcB7GpcUEOmBIJZdaZNDRmjNB1yFZ6dlf/cRxcQ4wf36WNN7DgbLL
hnh50lU05pHlQeg5CPPFUsc6ck66w/lJof4M8BmdQnCAMhrcWD2B2XwldV5vcQxHiBoqec0nWHo6
HWgzZkJ7RTN8ggA6Jo0n+sRtpx1z2Ji5nfPD2ItTNst8mvklrejWLZe95+QdFtuB9cF06Fb31u0U
wxk18yM8i/kxkB72RuQj2AxtdbMSGWU1lHAz6gbI5G3+NuE5HeN6Ww9dix52Sy1+3/elRqV4HYOL
gOwZmLLl8yANmflY/abd85Us6HZbh36xj22/wQxXwcXVNuRMe+uJQw0i8awFXcMZTmgNDk9Bl76E
ltPdMBmSOzwbCdKesC+Mx/bAzraS8tgUmPLIGdf1rvbcpuioVAUzTY2BHAc5+dSupYe++jS3za7n
y5jyanyOAoseQOA9Il47OaZgsKkkz0TV4dj0HpoN4YeOzwuczZBHXTX9p9/WQe5S+jJxae967R89
ns6Vz1NrmzHmMXlPtAfSGy1rXWKXmiJo56bU6q5lbVhuwnjYWT1J1datJcHXtKLtmIML56cQqZBJ
MCEDbIYhQ+svgMnwYRSLKFzaZY01ww9ADUHaUb1kMB62eNsd6gaUrchpihXsyMRHTZE1gMCqzg6T
ARhjGrq4isZ6Hr1hK33Z90ltT1NqRmUj2VaQIJTHjXK4pY0G3epoXRITu5hjmvwoYaEEFIQDtlIP
EHxHx5MoaJUpZKNNOO17Uu382Hoxi2qzVSBFn7REllwjlAx7yLpeXmFb0nm6tKdiCAMy61HUj+tg
s8TSa5QTop8RtuvEqcGGYGDHZijtCndRZmc1q5eoaSxbXu+ZaeuyWudHpCSgCqwQK7F81iQUQzUZ
rCah7bXNsC4ZoUDl92anBTl6HqYSXdKhuSKDdDbuOY6azNrAnGpWhGQej3s5gXIzgR2bhb57v876
W2dg1EFiKx+0pHurrXKIiyCxmsReekObNELKlCtQdha3sK2lxtr8CExlZZJsZzukNEctxFPM870Y
uAkVavSvyXpn1fU7RoNKNJWipA41KgoLJaTufNx2XsOLMyRps3Rz3k0ElSPkfpKqJUvGL8RMKDO3
3KXHDvm2PdkVMm2b5UMlaUFwaMSawqF0gRJBN4gUAjmXDqRDwhObaJWP0XgdzLBxtJhMO+zXFIoy
QT67j1zHar9wfyq8aChFhTlOYylAtcsSXtVo1kjbu/Ir6qVr4wQZWSVMrytvLkOcvyg8/aYKTw5g
vWLuHALdhcguI59+nxZADNTWMUgBDnK0Txu2CPeNheKhw23FpLx1aFEv3nTBQm7QxQmPpmPHJvKS
yBrX/dpFzoFO6LzxZnNSLnoNGwWnPqroIzZ+ewKZlR7VR4gc5GR5/Xz6+T/k2c1WW7cyYFCFtBVB
1M/hT2Jf0XBoDsFAYaVsD/liQpNvsXVHAbIeRW8/1K1r77t+Itc/v7RIV6+rcZkKx5FWYrp+BcYS
XJaK4lfq8uXn/35+GRvzsNo29vz2NPoSksyiNz9Cszh22kx2mKupc48XVe8sHiPYZ7atUyhbTAny
oJ090GhPTcNOYnrR8epfu0y6mS8M3Pd6QkH7cu0CIwYIZ0bwAxR9EW6XjR42Om65O/J2H/t+HjKo
7A0TiYug7tqEC0I1nNNCcVVfvnS2LN226k81n9xkGcGeDvXYkCQcjr29oCJF9yOtqma6wQe9oQ3G
JJdKxak1xSyVfrDtiLFYuvDm3PnzlLOexPdCVdYVGerjReZrtfv2dY5Dmg4StNoVwNSu0Q7LJmxP
FunuQbRwFtTxuLxE1XB2vCGPVuHe9pWIjjrujlFVVX5ij/q7XS3TuaoDCZKFdq4W1qprRKMq8QYL
QkF2c+6R8zwMWLv4BEIfvJm8dbgHV8MY03y1EKpjve0ZbaoDF2YFJhZ8rLLWu7ifthvC5yhRbl8l
rmRw127JeGw9msamapEtdTi/gy4+SYoi07IgcrNiCiELYEBxvRnrhIpuO5HBp1ndCWTK03bNjT8d
KtB6j6tqSzI50xlm5adoJEi/tPXGofO7m00VXfFBkquW2GLXNN732bwEW6QYSksskmE44ib5d7BH
C+6EA2uI5nJEynm+aQN/epiVwRqnWwHrmznjZlju59F7kMJPw64bc6KAmMy08kFfzhpWCxiNgOUm
vOnOjFu1F4DEkPZTDIRLKRPfZ08e0WvJGpB14gXomGE8XWdUvWi8FYSC4NOPIDFhLmTn19/bdqz2
28R2lrmxIsCMq+OUCus9RQ5WBrI/uR15rGITZ+Nqv0qGvNg2zxhzm3JMT1i2vo2VF+9saq5171S5
R4/aZ1G2YXIdFOz95IKj5dMJxbkuHO1VSaSh8IP0E1Y1c4gRxz4Nq/pKVpDt3tilSpJOsTWGFFqt
OqEh/2wj1ucir8btLOGjHANCgXQZGjV9RBIk2ae6kYUh/cmM44tbB30ygjzR91uQoEh93hY5AI6C
e8TWMxgkv0TxcqbDyhPRoUcC0VsAUMa5Xhn0Dxevhj+PNeRywYg49dWPdSkCCQKwv0SlVNGbN0FA
3f1WmbZPq2hGxu1CXtVGxelU5HPBgL4/umhRt/zkLtD8Mx2GAWsIN150eTzIOdlK7jZTL3kdLQfV
Ld8GDY4qKszUbfXTgAl2/L66rXCvpgGiwpM7vyFBnRYcirZ6Qcp3wEKBNI29HFaJdKZ57kR7QKzG
KLHrvosZtg2uOQkxHGrhvdloerI1AFcAMy8mHM94msC8VvsUsL5KcQ6hqCh4P7m5u7I1syr7fm70
GUL095uDuW7W0k8mpzYZNI5gMLrzdllOPy9NTFVnhJfEGmiyWWxMHHF5Rw1kbu1WvCBTPjkL2pPC
HX5sn1BG6lL7IvuoxuCgkeVvPChgO+koG8AyVjDsKM+hx8DU7x6rbf3WGP85rNDrjOAjOtSIjVGU
sQD5VGN9zt6KcoO/Iv+9hkDSoxb8ugGzNqb00Q2CXTSY1I3aDGIu/c7T24Pn0G8s6t7VNiPX2KLc
C6xPqqiVdlul02Z7d31MqpHgbdL+/RoM2TwJDNQP05MXtOcBdNCUB/W9BiUw5Yt+821xgrjKcpCU
7y0k/knDPihhZ+p4txDm3nnD1KdRhIkI5r/7DiTiWbt1u7CWz4yBGazdRmREWJ+QrcNGDvt0rIIc
RfduFfDCaOmdJhLQZ/DWeLhKgCLc4ss+HPFG7te2PTu6zyMXbJbQEuce1gkpsSE0Z8NPNwFisdvG
7a0zPYWF0H0c91c+MOEYKUvHlS4wWnCUIU4in++jSN5s211nBUC4cL3BmBsYRu8ZZhHt1jionsL3
nlvnoH8adQX8cxE3lokJFkxTkEmfomHBClTxYxCyG1Cwb4OqfggU1sy2+VOyEfcgMNzsV941pGxT
wf3HWWIbDiKqE2nXx65bWW737r3A6V3z2s9EszxMNTuDGihSL1QJkoxrZwI/anC7pyEcCjdE2uzi
5RfUFIl0wuOg/MyDhzHgNKQ3tR8+jV347kPbIu1dNWdze8Ms2WVw6jzZrlUl3NavngozZaosrN1M
b/aWJLQSS84MMFbGvwFVF3DueHMkUssoQtgwckyMPZqiDdEowHlaIred0yAweI7zio/hQxG3r6N0
8PQh5gFLjBeUcdvfdx17wLHWFxttMJfs3mlnBFRuk9PC6+dqXZ6Qzv9QEHfO6KLx+VWVa633mvLH
FS2fhMmmaPGvsXSddaa9hZQcqnxfFHYdXoed1CmX7YkrLpNual6JbcHy15VZBbPXxI7nML2MMFqs
LWmjsAjFnM810s2m5jxxa35igaPSuG9TufVTEvdZtaoqRcGeEqvrsNYqDlzFvdbbBJHwtRaIXaZE
SMxX4wKnoejNdJgv6fu6bKUiKY+euKBT2fXb28+bTr1x38jhNgr6DnYi1ZU0gYNmyh6Vc5cGpK8w
PBfGRTPKI2ooP7Wrtc0gzXBtw3kkDRvvHDlmTPB+mhIaIz6qfjRLAjiSBCw4CLuCdZ3x0bvB6I0x
S8KJ+DTSf+UITSKykqGzirAF2GGRb6E230k8f1i2Kr3Y/i589j1YrrHqD3yz7/2eNKlevzNh3zcC
/jSC3fjEnMIlesVIO5SfW43sj5TOYkqQh8aUThEWfIiU2+u66xaUrMgb32evQ9yqUX408tAS+ixg
MiTDKxBTgKsMOYpVAYmS+kO5KKwDKCZZ8fA0U/bZSMBkM3JG2cqTHBTgQ1r/iET/Dds08cLxddnw
GWstvrn1lNp1cxgm/3sorR+eGm4DXc8JWViNJsemCmJ5u3gYP7lTNG59sLb4u4zw+AvBJgBF2BLe
wGDKEK9vy6quAw6IwvVaka2LjNO1h6n5KN0rbwRmdmnAVDD7sKldJ11dQymHP48lPFMQCup8nCF8
Dsj/sRrkR0O6x8YZDwzjYHSB8gurThSnDVkHrDQT1inw+2dLW6fBeiCdhBGTj4oY9dcuBCcKHgrh
a4gZjxTKiKibaJSOJB9a8V12AFiE6yPkMe9ND/WI+w6UM65kEZDxOzxrsml14XM02sdV8xyDEENS
dWOEMoTmE0Uncc0j6j9NDB+8BQDrqhGwDBJp3Q7AZAKEBTCTy6jxbo227zBsBoSXPSgNeWZRgxE+
hIAa48lD6cVJGkP7T8qyH5Z0rOFQ00XIvKZxOTqmvuB7K7xJlgQBINrR6M033Elrb/ZzCa9aGMr+
0JG46UL9MljDToSMpZsZlywkyGsAIyIx0Zi/rzDE4cjt3ncJ/NmDOolGdBvACYG5sXmLB4Eh8n4P
Iy2TgCUCRNCC1sOwyCsby6Gm/R3mwT9CVLY4eao7GqKbydcxG/2nrl3dGx8lT+b46GeQ6bntQpM5
zICzhRYFxOBSn9JduHRWFrnOQ4UjP7U6/SpnN8xj1TWpceEhFUzHFUJVgL3lbvEJjEXY+ima+s63
1f4STxarZYlqRmApwnKTTYhCziJOtvF6HA/SNXU++/FRWzCTsHv6RDFSktjojUdEP7QUpW4gtU41
8b5XWAEYoMF3reXH6CtUh4FhHiSQSmG7H7AJqnSBvAtkQ/VTP8tnzFCAvEgtKPWsorT0AEU5CyNl
GzKQvLemXTvpm2Wwb6HW2icRtMjT6nmYBJqKdv3cB9FVhPobPYrlnmz98+WB0QVgoRRjEjN4rwZF
szrvhDT5BKyCV+KOUQ1trpEAShzawl8vrcsIFFgnSgPRvMZ6+GGWaCkbG31kuqgD95DBxxsWLVbj
C63e/Xa60nIKshHzI4WrSpDNYCtbuXWKhi1aHgUwLJ35rLoTZKoQIYk8LD2yNt+hiRpaKyWbdSSa
JvMMJ/OtBzYm13G/kvYHLJMZSPAezwK+zAn/2Bb/uY1L3kfAcmwA16uLUeK2fmj6/s0ed6zh96FA
zyNsPwgdD0HVDCkWJs6RLgZwxKHUFc5FG8s+0R06VL7/aUlTpxEfaUqkefRW6AFrAOsEuYAVRuzM
w+WjVQukzIb4fqRIbuBP/lhPydj2++iijaBHwP/ERboZY9nb6H6jh5xNGDKU7LjK6oegOoeo+GsQ
VKeGcittxAf3zK2L4SqwS9ZkmKVC3TzfTBOZ0zbsTz6RD3DO/bGFIvPX5mEevLd6mZbL7axSCEHX
yJ5P3ew9qgDcNELqUkcTUjnrlnAPnHooMFnyxUiSgdLmF3WAU2sOGDJ49IN14O47vQDStrw3i6ur
eKUJRhtfLRQgmXYa4CvISeLlgJnHHw2KsT33TiHRKZ1Rlq0CSpFN5qSt2bp82gYnIe4LZZN3pTZT
6I7tO1+1iaDV2Z5GkgQ9Dga9rEEqQnUHY/ZT69jH0As/FoeikHC+B+vSoFU1PNQYGcaAUh3lDPK6
ib36SL/t8K1ap9NSB6/B1OhSUQDvNvO+IZl4bGLILICpAtk3V5ZLDRC9BwN/W4BHjgBPwcmItlIa
aPPO5p5vA7CkkK1p2/L3KJpKpZofcLYXaG4uUxYzyF4r+ypG8yShXgyL8Apb3wDJt1wWA1rE4bcu
uBOVbBOaTVzlc1g3iBH+x+JX51HmfjCJjFqiynpkhUm8Cmz5akg8s7EMM0wHY5PjJmid+4ObsWXT
h6adwmSTBOAyFnHCYI+3BOtFbcfWaJEu97qlLyESxDR21jsjp495xQkc+Op57Uoweb5vjINzGdI6
A3R6NUU0BNzfIpgCT9Yi6jJvCirs80EVQKbQFMX0Xc49egAfyynxZufbxmB2iRDeX0WeHFO3qc5B
pHEVjtJFO7lmeFFbBrdBD441jJMew8nBkbCgB+giXnYeMhXa3E8N/SasDjzQXo8FQhdO2K4uLkO6
l67PSQq89bluh3JbvP1Q0Svog7I07EOIn/hq3lnYNTkCttWPHP3/mRR16+Mha2gp0+41nIaXatMK
IWaBNa91jRD7KGJ9XmugOy14Mqx99Nhwa7s0zOKAoaiwIUQAgOK2dqrnSXfpLNowN9X2bbRX7CXL
+ZgV8B4T4UFTp2VHHZVbMByQZuXjiMnlVg73FAzBAm2cJGrH+dDQ4RDOstsTt5alsd37oavjlPeQ
crFGjC+ZAdoG67nx+MnuhnRoZ4K2MA6gUOJAr6bO5NKnNvqmrLA1YVdN0EwJytV3TI8UQCuiK1Hh
GHDR2mLumtm1fZYjR2On7vGUYX2oKhsoOXL+UZkcitviJMgLZzUr0A8/mhZkChW/So/KDK3MYonb
N2HQ7OJOVazgVqi4ywjaRBlpkCeIGpvQaVCxbaapUswzR1nYvSnBgkRRz85QPvEcbbiyB9g6Dsgn
+vVbaGtMicTk2/8Qd17LkSNJl34i7EKLy81EKpJJrYo3MJYgtNZ4+v1QM9tMomCJf2ou1qytrbvL
mk6P8PAIuB8/x9r5YgKINBA2tZh8aFIrHYoWgkRF9n+GfvCk124P5bcCJ4Hu3vl1GtjlMMoENwAm
KNQSlLpgXDYaJSRr4IyJQ7bJ/CDcUbf4qWrWh6lsEo02SD/Qskidtl25/QBph7nvJenIGyo6cDuG
mw7i75VZcN0O0bUogIpwpNs4v+mNmK8cT4zvNV/dpapiAwDh2DTSfSsLr5nTDuta9u5Qu7V7Xb4Y
XEkj1YHJ7MQjkAFw/m6u3BZZUVx0qXCfev17IBeXoRa1l9LQjB8s7trwiP1MpH4OhYp55SuUjIas
kseioAggq0Af3HdcWjwZp9J/MCTIT+VOgaQZ2Vs+FuO2rVaRBPbHFd6Dgok7A15W8H8Fr3VnfCyW
b2njCJtB6R41qxLXspYqRzk0r4ym87kfTARSxhnfoeQdGkuWnardOxreN35QNTdNDU+TaPUXfXoT
dbrP05UHraS+l3nw4UbcCYHATeHX8vch6F5pX4VxFtzWHQ1AiB2o1Gp+sPay4JuU6M1BBAITV/J7
D0TCbGhphoil7J2EcqRf3JZs4JUaKXdikPChzpuqFZvvpuFfA/F2bVeMofk2nXfJFYe13sGXE/bO
ZeEya+h9V/o02ftiM6yFXkbVisKEliM9ognluvjFlPNT1Qb+xjeMY+r4j6VgbiQFtEKi2qVUvqZQ
uwTFz8EwHpM01gEkVk9h0D2kXaoTPyEfabrxABvIdzOQXxUl3xseQA4gExBzycBBGbGvdvDvXUgG
WD8ZHB89oMdBp/LrdN3WBM7voRSQ9feWSAlyQI25S8rDMDQ7WfAfPTEQ6F9+GGp1X7l+uVMFxhfR
OLmn6dt4fQq4pt+r0Gjt89i4Ezt9ozZiROWphHHarW4MCuqK1B/CSEu2fiLAIasF2WowCz7DpbC6
kJiUIGqji4pBexicim5DSspWDWI5l1kmEy2//xFq7oFjlN5kgR7xoAspb5Vh9S0Tj03s/HQbz7/J
zKbcJUHxkXWFzTZbO9l1QXH2ANCMql1ZeDpAqxokxlswFOWhLTPptkdigaHjitpx6t/KgCWsXOmu
raHSD07ttjvHrORNlccffNV213Wo2mmYNXvwKpIdJhQLHLMrr3ruULPwhMeKS44PaffSTJznJpIl
u63dcK2YvntRxfT01VC4sdy0vQos691022TveqAVrBJxx4K+ZKOFz6oSyPdwuA/xpeVbycZIo3wX
VNWvss3jH7UUPQ1dpl/WWZiBznDVC8f16ADrefCN8Y9+ZQ2dv/UFE66FPrQeSyArfZIUrz5liGhI
RFuLtPgefhlokRJGRmpt2FjAmm1N3Teid1FZJluZMmsCO2dyiJsggFvmQMuZB0erkfP8j0AH7mdG
95ZuC6gHubF46fReteoMcS8p0UHymNivQFW0Va9uYen2N2rPKdC1QtrXsfZSBXK3Ty2ygplBOZWY
uXQrpHyRuPk2jzP1aSgrf291j22Xdxuda/lgRDT8y6y47QVXWcGu9FOLeSXIsYdsHM0sCNRFc62I
brZvcnPgWR9Fz03cATKJq8c0yLR95wrGI4DQh7Qo812SK+ZFzyMhAdH2REuQl3Uqv5paIF6ToI/m
EEBjrl1SzwdO56R8ySf59yTqeYDR9Nmg2DHCG/M3Gq33/cB2JENJajFe0lpXL1F60uwyyVg1fbjO
nEhfyT7FLDVD0oti/1UwhHbWqDClWQAcApqLazG8ZJJZWult1YBcbZ6RN5EPYaHR9tOHeg3Sp2v2
PV93jxTOAvDTicH1aG2CWOy2ilh4O8MM5avY1ewQWGQvNcKbmlG1NgMzuBFA2WkSr5ixsy0NVvYd
AB1t+e65KMNjMyjtxq1kfedCQPZSCRZP/LI27YgGrz2UinVfCtWdFAvNtzp3lY0kWO6udA1bFkX5
qW/8+9TkK7zJIYuoJZjh0rYHH9K117lQ86otA1v2hGjvcYM9Bo6jAbXT7qPMTDa5IeVPSV0Xe49u
gq24QIVUdv3S9PO7UukZlOllZh8FX7yKAmChSoASkdIVN2orxHbfKh+G3qjPyUiGGyC7kCtUuTwY
Co2WsxgIyTrV6vrN4I1KGVV/zHlXPgm+ka1iPZduhNwP14JQP4iKVTBuAV6Z5/ZN2qi8t9L4GvTH
+LnXp9tO1xByUBN5U5pZuh8MMgTFDiRu6lInwCv3qguevU6Lf4S1vlUG5WffyeGb7w83JTIUUOFH
w52fACPthNK/V4jhUgP+MHCb3Btd/eEIun/RuNlVFfnaYUjTigshKvZ1M1gcTDsU/fJV97rXNq8V
2wpISJ4TUQ0rOiI4ScRLIf4Np9U2sdaUtlTiW59yVhuurpXbecrVAFatpbKB7HDiH7KuthtB0W70
PIq2Jb+aEKc9icXk5cwbeOVr2Y9MKpyLj7YyN4xIDfs45m++C1a0M38IKqgjseZ52RgA6My6uAlV
UbnsHTFYA+lwNq3KjREDxbsmosCD4ZTVKM1tLQYQPV6aQypcAx0o18B/XLuoROM6cQ++7wBV10wm
peIRAJ6DnkroFm4FVRCBACU/YWb6XsVN85jprXegP74KW11aiY0obSNPYgIeQByDrfT+5Tp4ErUs
2QgxVQipYmYpygrnoU/b+HKovxW0Dy2xtRXRig5W2jVrOSuTq6hS1mLBy1CQKJfImrOtyqoGA0jB
MvF86VvrgB8AqbVju6x1L/XfYCynBFO7PxWxvqO9diNYQ3wEll7R6rRe5GjYa+lwBSVVsKYSll1T
MtvLfiXaHpU6vkIVyowINtTQxjWtH9yrcR3c904KIFbia+v3f4ujxNknTvRLyPT0QrX87AK8w4tk
pNVON/PHLrSEp0Eywuu2CH+a94MzJI+N4ZYPfC+ZUhuvw9osD3nzy+hpUTFBYjutei3oDESovXul
6U6za+T+V1L62g6cRrZGldC6y9vBuht0ERnEjFJ5FSb9zhwcBjpDwbozY8AzVuLUF7mWO3eRBe7C
UGFSIsTKpILMivs6WeuAVxwF8SkxlMH8Ss5LVToKxTTHPf7+V/daivQXt9Cr2963sqPcZS9lKu3q
yFRe9UAYbK9qdWY2FPXVitJV5ybHEta/O02NAb0FdbpuumSjpMq+cBC8oG3obqy4MF/Khr514TjK
pViYup3GibgVEzm6i+QrqwZi5PVFtB7y8Jg3AYLZgiCvvdArdnLfDbei+ZhSIlp1eWQc+CD6oZh9
dmilTL2C3Ubf9pdewn+Ic0j4SFZUb7J3IUFEXL5we59PDDG+qqVOXUdS8mG54GmkQL1IdKqede3y
Ykeo2Day+qKUhgt1PHtZoW1rC+SWxWYpyl2bt/eJRoDBqZKvYi9+Tsux6RaId2poCLuBMRDKthDT
uWOlhXJ2XufMWQhU7+RgYL5M5oWdSzQPo15a97AW1WL+nAY3lFHvpIDfZCh9f1NnL21HocXsQiqi
Ia9WsXb3mn/pDUYElUVQrf0WQI1a1rd+qB4zwwHZBXSovXHi4YZBkEcvUlCrFt0fufMUxSVvie4B
IbL3XORLLpPSZKXfi7377joaLViGBfI+fwGyu28F7S6C8ytUHTiqs/S5rYpNRXd5rYTmK8O/j0IE
Fr/Vgx+VRtFbELqt2rcmH4PhPlLSq9wwnpqYBk0stHeR8qsPbnp+l6x8o3AlXTpyla0lrQLDkjrv
rRAe+yBMgQmihgibLgx34k9HTcCxddbBpQ8SgUlMOupX1B/kVWeGD0Jp3Q+CuQ8YgFrlTEAiVMyF
KZoICOQ+UE2PhhCa7goVcr4j9nlHjqImYWde8xGkwqOmRkDFDGelhCjFprnyUTfi9zyH/18kmiqp
uBYoiFelQUWdp3IQqLTDeayuc7mw6QpDOkHFgvreqlSjZ62SjwNvl7UugkSG2vv3UNW/5/W+zKH9
Mwg4nRd8TGP+mo4Afhkd/J+NFO5+peMwXjn9UeNvc2r937/d/89pQmZbT6bP/pgm/D9J9V78qJgp
PB0n/P0//WucEA6Kf8YHf//zv+cFBV38X9CTShpqvRYjoBAe/jMwKJgME0J8D8GHAZcFnTL9P5kY
nIxwM8EKrZ3MT5LQlhYZGvw6KpL5QjEURp4cY8l8YPwxZZBK33ugxxamUiY4/n8ZGicnkQmHTsSa
TC20ZtnQ+TOTY2o0b4aivKVAcwxH34m1cumgUlV44uFktWdm/WZ9g4htJK4jvU71qCj2OKpD2+fo
DlwRdJJ/NdUCU+OSicmkjZMg6UmpJj6K7qvW3Uf1feH+/AsvoHOVROhOdebsv+6QB7hBMz0/OUID
dyclCbU5xZaLpfH6CR3Dv/bnxMxk2LgMKinP3DqhNMe9AwRQp33bMqYX/Djvz5KhcUlPBjrGYYMM
WrnkqEvlnSzrhyEK1wXsMgAxRfu8rdntOXFq/F1ObLkg+qgaaskxD/ZOvlKNd6NemJ5ccmcS17JR
Kp6c9ZiIf1r+CvKCvTWsZT1bcGVc/5ORwD/2ZzxfJ67AVpVl4L+TY+UatBhiPoOS9fnVWnJlMnXI
i1lKhwJXwOZQMEwkjf6jXZcLQz2znkCQzQgTTQEoyL964sCubuReSSao0TcD8ajtCz3Kt+edmbOi
wigN8wDMiNKU5DlUpCZ1OyE+yrJADzuIHQAxRrs7b2VuyVBOBRZMjpaRVv/qS5X1WZd2BRMwg8q3
IyrqbbjOvyUxV8L/ngx6n44tz3pzYmeSBETJiVzAaZzOTHqBandTN92CK0smJtuCblViRRKprLCo
Kttgrc67MB6EaQCzSMwBQnIhQpD5dakc0YhVMzNj0KavfGnmVLzASvG1DNJgkRZzXI9zxsZ9Ozkt
QlUmSBSMznRbfWdsRyEjI7FzZJTUbby17PjyvHdzmUbDKyDvBnoP07umjPPa6yoxPvpasq+16EGm
wqjnyQIj4NwinpqZxJuV65mc6gFZwAP4UwtAsgf1JarMy4xOm52a6RLz+5Jjk8jzE9i0lSBMjnzc
P7QJr1GGaMQtYvBLo/lzZ+nUt0kAVmqmRfBnx8eukFYVX6B6tGneuurb+Z1aMjOJw8KXArke1PhY
RvRQrQeJUQHmiheFVJYWbhKCoUO5GGAT7vTXbjsOwKyCfGFSfNYXSdMUHdApqpFjuJyEedY7MOJk
+JJXck8/r37UclruGcoDa/LswhNuNvhOrE2uIFGsBEqBRXxUlPtEPdCuXGvEQ5mCnvE253dpLhvx
/LVGIgvVoEf/1bPB1+EdiJPg2PNCaD3tqvibyOZpbcB0aTCGgDr0VxNF1Xe0/RvvmMFesCpQ56LD
BW0RX3LWwsrNxAK0TPBIo3aIjNP0DZcZndO1ppUc3VGFawhX6gBzqLUQ2TP788XK5ACVkGfXmpak
Rxhf7F7ZFV1HaylZAaPqpIfz+7Nka3KKTES+lAaJg6MQK8zz7yTlTcu/Z8KttSgeOua0SS7/4tYk
FFzXAy2nt+lxuKns4sBodYw+eXhQt8Wu3v9FIucrRYOESYPRDvG0SVTEbQxjtZEcRVC8dDSePGbl
axCl//n6nZqZJHKlA7VWDG4KLtEkL8C34gMzixjGXAXG0sGdC79TY5McbsnwcYHpTo5ZBdIDPV4v
XjftwomdM2KKhmRBH8fTTp4s3KB3kezpcnLUlB+9cD8U90O98LU1k+7govw0MVm0wLA8N1YJurCS
16JmuwpT/Kad9vfnN2fJzmS9zMYSEiZe02OdXsfWpsoEAEJjl9E+b2d2ySD9UTRJkWGinUR2JCIb
6g4SrzrzPXJpFSYrrVnYlllfPm1MVcOgdvBrgV7HsbOOXXoAQrYpg5uojNfnfZlJ2ArfqP/Pl6lu
2CA3TlJIbD/a82px6JaepwtrZU32Hq4qtYNNkO8sel7CD0+58+Ul5oyltZrse22J1PJV9qPSexQ0
jlL4kVvvi1uy5MokT/uh5lFw5uwHAYg4U9iDsaa9XmzP78iSmfHPTx4HRqK4YJ2JYku7B2on05qy
0Ok6b2Rp28clPTHSMzuV1IlAagEj2BR0eYOFz8WlTZlc00Zfem41Hnqpk9boNcn9YIfDtbmkKrlk
Z/K6UdKs6x2JO1pWXmtGO4FQpCjnFGgpFVYi7M6v25RedPye/3JeJme/1ZiQS3t2J7gqDvWuuRRv
zBXjSSvfFhb0ImYDAckciOJ5Kf6h5sy8BkytscoH93Dsoxc3KIGBLvgzGwcaXB00EEj/0++fyqId
JSKJffSQ9Gu04aHxljQjp2zo/1qyExuTFJD2qhD7UYcfH+1GXUurwK6+63b7qm5bmyErG9TNy/lt
GoNr+vYwT0xOMkLvMoXuSFRdTEXbFHp7DR+S3fX6QQEppobNgrlx08+Zm2QGyYKvI7eoV5np1mIU
t2tQ/Db8bdZuckm8UppspRnt4byPs+Fx4uMkT8hVb+kloEympZEUB3ic/qiavwnBExuTNCGllZ+V
KeFRa9s+Re2WbpbfhAtfx7NBqGs6pVJJQQNo3M2TZBQ2cVxbDQWsrDjozh7A8vmVmk0RJt9a+vhA
lKYcbcZQ6kNXcAfR7a6Z2JVgKAiKZN/3xXeTdvSCAMLsxpyYmywaU7JaI4xv7Nryrwr92WIqUI2W
FOuWrEwWTYPVJC47Lj0DyL3qH824YVZ/YeWWjEySqx8bYtoyPHVsmpc+OkTNAHPTQhwv7c4ko4aI
uSSBzFXkSrveBTTPfA90XDQSz0fBbJR9bsv0RVUzeQWsmUNqjGW/Qn/tDMlfsDG7XhZgAhN4m2RN
H9MZHWQHjhKqLukuhvNZY/jY+/EXfpzYmKTTpomjJh5YLyN0yq3ayD6CQm24O29lzhOk4VSoLWWo
F6d6A+ZAYzj12HnV6Zm+iJ4jKhW63t2dNzO3+admJmclazPTh5qDj0R9H4Ybk1kxFbaO6vG/MzM5
LE3bdQOkZ+lRigASA6pFgsZNbyB1O29nadUm50XXBHm8ZTkv1b4BK2llV4P16y9soJ4Ne7s6I4OY
JK4cOVGQwpKmXRJrv2I3umqa+m9ckVVxrFDBjzrVQWRQDFqgriIA6poJDVBejOVYm/O+zG7/iZHJ
xQl9jaYYOfe0wNwzOMWUBonPkHJ0f97OuL/TC9o6sTPu28kN42VVF5TjF4LUA0m8yYGjlcXeyfZg
wP4iBZyamkQ0kpu+bDpcZg5ApVLJbXxcFUxvnPdoLpudmplEtNBIdTCMHinDbWgd1fIvMv/pz59E
MqC/xDMcMpkaxztZ87YuMwRWoL6ed2Pu5XRqZpr83TSVpYSmkhSJz05W7WMtvStGnhiQ/gyS7eqY
4ShF7xfS28LyqSOt60lACC2wosRll2IAS7EDrpGhzPOuzeaCz5ibPq0FK0jrDh6TI7DWSyqJ8A9F
TJJnC6+N30XIM7Gtyl9d8bI+gjyEg5p+9Gt3X+4owa/dA5QP9v+EQHvJLeWruWiQSyYPMNclN1Ak
VNol5cr/buUmWaGS5AwqFl6dlnUBxV4m76Nqe97ElGvz90fJSeBN+YQ9R9Rzq6Lu4RXA91eguzbu
hfzodFtxCxzzZklzYz7QDXpokCFq+rQ+KTZFVvkWtbw+k58iuOoHVd6Odb3Ba1ayADCQ0e3LECTQ
eUfnM+yn3Ul0hF0oBBKMLkdtZDDpjP1QKBu9AfwsGvvzpqQlW5PQ8HJLdtIAW/KuRtSOqHfWzap4
0TYAMq8YqGMeI16VS+Wf+Yj8dHESLp4mpK4n8t5WFJ0hYZExXgcG035hJedTxqeZyR0SwdwKeTk7
WDk3lvSeLdEHL63e+OcnKakYwgiEMZUFeii2qrnXepGka5kph6IUVfv8Xi2t2eT66DumbCX4JY/M
VqxaGHC0DJjbQkAsGZncIYMcRF0RY8SvtgEGwCCbQ/RXafZzWyY3SJAqA5B1KT22/kv/lvrRKggX
SlkLfvyWFj7ZGb80RzkV5hCz4VZqtsUIs96e34/5B8o/XsiT+yiN4GzL/IoekH9gvA3xj1ULi/Fw
nSxWfBe8mX6jhCbkkYKDN4b8QX0xze+y9P68N7MmRmERVZYgtZ/yYHea28H8xBNVr+EjssRwVcOy
OyKRz9uZPTKfdozJqlWNEcq1zJHU5UcLsg4w9nnarNs2XDgus9tzYmjSJNHqSGXIjUju+Noaom1v
PScwsA6/VHi6zvu0sHbG+OcnwSZ2jWe5bZkenfAhI9ishyH9m2BTRjFQ1BB42U8Ov5O2rtHEOYQ3
9GPgIBSqZ6RP13W8Tdvgr9z5tDXJAQAsgoTZ/vQol/cqqkvlfbqkqDmbmE/cmWSAFg6z3jO5dqCU
rAb+vpD453fkHxemb0VPrFTGUPj5bvazh+ElNBFUU9qFhVrwYvpcdHtZ9evRSp7/TGrzsY3Mp7+J
rE8/5K+RFTFTpgQtp0Xq4ZW6zzo7kBY+GufPyaeJyQtAZmYyg06a3JI9FtVDGX0vLdjsHYQF3N15
b+bfvZ/bro4LenJQKFurXVZEJJmjuVM3/l21l679K+UCiZqd8NgtvLOXXJuey8YFca9YvDLMXR7c
DrW3cp0LvdpUhreQbRZdmzwFUk8QM98l3YTPwaO2LXfCulr1r+nBWfGk3y5pEi4F+CQfZMy/97GB
a63xIMILq74J4sJTYCm6J2lAKeq0gSA1PXaSt5ajb4K8UENe2p5JEhD8qBQcwFvHkHKF5TxSbwWs
uG6iXbeE7J1taFifkadNrh1ZCiU4xTlITAm0G9SKV9KLaStv3T2ck/tsF6GQtIRvWFhAbXIDlaVn
Vo2KzVCEZ6561+XN+fM0v4CwoOgSEit/6BH2Xh0ZeUuJzLRenGHdVbcNI8ZedgkhzEJCHTf7jy9W
5dPUJLwHIW4pYlLBdCrtBkTakxPD9gVTk53Ksi0ozab1mt159+Zj/NPmJMbLNrNczerHqtne8B+h
8ynzh//KxO/W4UlCqkRmT32LaxU5H0plSCwwEAeJ98LqzUYCrPomAyuG+IfamQS7KuRaVGZCpWRi
HmWIOFl4Vy2ZGP/8xBPPUOFJa7mLUqQMaQ+tI2Xpe3g+x524McmnnZFlgjQiaYrX5CCspFX6ZK19
RIsOTKFvLHtYyN/zX/w6/VtUGEadsckJYkqVAauOE9TVyOAAXvfLbq2bkBnF+h6ioaMJ6VBq5rcG
JNRuGB6SwliIkNl1PfkVJjew5GRZn/c0ohJmetVjEz6fj8DZg3Xy85Wv+xYEjV+kY1GjDB8i9T3l
HDvlN6W8GjrmmLWFIzW/hSfmJmESay46Bw4rau3lUeg628Kq8ijeVJtu0x68zVLMzJ7hE3vTkJEK
AAVFxqde/FHDxBb699USVmlpiya5SQZuNUAnzYex/pG4R6V4Or9FSz5M8lDlD10nObyQSuOyQrpS
RfAEYozzRsYf8keCPVmoyW1bxaEntqjcQcEF9E49eMrbCFJiWD82/6atZp3Ymly8QT1EQdtgK2mM
I1R0YD2qhS70zJ4wWMxIAJqH6HFO+8NyElR1UfA5CYeO2z5Y0vb8cs0cmy8/f7JcgetUcZfQtZGZ
ZnEg9JPyFzl4S4sN3A2rtFjIAnPnRhVHBUJJQV7xD1ipHPtSG2V0PfRju9G20h7t3+tiA23tJti4
iziSuffK2MdDQVVCqAzI2te0kLulUWYd9VRIiOFx8FdQX9qO7WxDpMlW0XNv/4VY+1hh/WJ1kuwc
QR0HinlQBFGCWMdzFUg7q35PzYXdmzlRX+xMkl4zNNAuD31yHKrXDFGtKIeUv13IrOOxn5yoL0Ym
qa61RGeo4BNC5vbGiLYulKvQGOb1x/lIlGZD/WSrJinOcFIl7MetUh4YUaeDyFCx7W2rVSvZZb0W
dtHG3UqH81Zn0sUX50bnT677UEo1yze4NppomxQvqFaiOPCKPpcDA/d5U0vrOEl/kLEnodTjn1NE
UE6t5SKCMx3GyyWVwqWomJxpxS3MOFFbao8S5OR2WV54xvq/82WS+YTBQMIg5DYP4UEe9I2fPY3k
FE0mLKTzhaBQJt8bmVHnviAT4ZFwUakHs1rY/4W1Uib5Yei7yFMSXpQCnJ4w1tqxYL7C57Y/v16z
bhjMXFm0rvnAmOw95KsCRFI1DzAnXcOTdRAydSG1znpyYmKy6wAOM9WqaE6ZKHQ4kLoEAxTS8uN5
R+aeknwifXoy2Xk1TnTV0bgw1B0Nt3XJy9V4ki70LRRyEHotrNv8ffFp7rfs4Mn5zE0j9zO/wdyx
Q+fkQrGdQ3+rHZlut3bpFuaMhQt3YRn1SUBAlwaNrtQREPKHlSlw/9lVu/DBvhAN+vR68Lum1gSc
kpA+araOsuDDXDfqdJP0yb0gBo4LtIhwa+/KzXjPik/52qUFYUOgHa2qjbCT97CosGPnw2PJs/HP
T7aLsAtT0R3TaffgKFB82Od//u9+wx+X0Uk8jNt3YiB39D5yOs4rfBt3cmy3bxA/QKG2LjatnV51
m/wmekId5jnfepslsea5DG4weM5YM2+KPwY0GepIIKxlOluAd9PuinxYx2H6znTwi9zAUHje17mr
CeoHE3gqkxB/dBIko7PgWuXplyrmKnuMghtD/wap8KrrX89bmov5E0vTXkKqdQEqcsQjvA5SvDXU
V2EJ0z/njGmCQoRJzqL0Ptk3rfRbOG64MPg8c4LvKFGvcwVqPvXazLrNeXfmbAGsYqoR3WK0tSfR
7xQigECY2Y+xpnHAoOxaxYHxve45zlEnvQlN/Xbe4twCnlqchL0c1U1UGg4Delm/cn3XNptbx/h2
3sjc2eJrQzdhYzW4RSZG8jBpxapC/wqSRAWWXr03LQgKvVBZOGSz3pwYmuyVHkhCQbWcvrn7HnOx
p7+M+P68L3MnyUIxmCKIBDPENBy80s3QjAH7UsmRuWNWLinbYh3ARLQSmLA+b2zen09jkzde0TYo
/7U8vAThLVM2EKysOMN/YYP2IZgxZre16XcaTVJP8MY3l1b2CDsgygbLOQR3C1szu24nZiaXfBZC
Jd+MlfgW2Z/MvVLFZ2RuBnfh2p1ZMQ2OMwuGD5hgjSlquGhcX8l1Iz42sF6n0V4JSthmF5ZsxheM
MH0D0M4gDCbH1IJZZEg7PpIiGCxRB9aQSuK9EvzFkC6IVFUCXQ3V6h/jcRXTs+QBsltYQ8aKbGV9
p6vNJvSXUBKzq6YaKKmD5VYgDPl6NzVlCzFXxdOhEz/S6GLokQRMtv9xnGkjPQDNZZNP2mn/0miH
MrBqpqk76RllFjW9s9qFzZ9Jn4wR0ryGqgU7U3gQotZof4RWfHRySKfQYu6hCnmP4BKvluqSMynt
i6nJyfQHRYgkCJ+P+Ybv8xGIFNjNCp7e5+i5tbV1tjMWDtDsHp04Nzp/8n6INQllAqRZjtEQwoa0
FlFxRh7qLzbpxMjklJpmJcitltKVhVPa/enmjz2x/Tc2WD2F4CYiJqenFlIkdQO4CbzhFgY6xXww
lnrls2sFcaaqqQihyeoknkVYkcO8wA0IQyX3m1vv1Oo/b5oyP/+PiWk7SUtiJRPh6IbLp/6lIW9q
CugFNK9CHF2n8hIVwWzGgdua6gw6PwxFfN18V+sRdy9iDk/f/SrLaCNAyzio+h6m+oVzOhvZJ6Ym
22PUA72chguub+H0VMIDD6MFE/Pb8+nN+CuchLLI+KKmwr55ZOrGU29c5yZSFpohs6ngxIvxVzgx
oeeCVMkiGa0Kt252G5SX3kvTPBndwlN3jKTJq54w+HRlkge0uNJ9a6R0glPnHfnecoWg26rSzFWT
D5c+LM0pE8Ewvi9BfZe2aZIO3DoU/lXbUvynyrxWfp0/pHOfrzgGExJXj6UwGvF1ASNRc+K2pNyJ
hthGsf0N7TH1gMLARrZDhM9WS62e+RD/NDhdyU4Q5Kzlyy+DxBEp4JVQp5vSuXHKhZO7ZGiycsqQ
InTVcxE1xSFLD8yCrtGWk9GqPr+EsztkQb1D15kPL3niUJdXgRmO1UfYJr8z5bwOINRbyKWzvpzY
mPii6VWeWGgpHNFV2BTIOulXVfNUCk/nXZmrncDa8OnL5F7I3DTWop6v4349fpSHG892rqSdDL0L
AgXfz1tbcmqSveWiztNRfhAiw2GXoNKh1AdduFDlhQn32Rzx6dS0QqfEke/VakQglBexsXWgAii1
EnGobQl99nmf5s/TibFJdQY1Gb+xRnh0J62UG+tmsBmp3EKUg7LWFs3arbM5b3HJu8mVAWl2KGgO
j0dNQakbmUYoURBJ9q9C9XDe0sJ+TYdOYOWKKqvgKuzEF1P+YZkPSngdiUuxvuTQ5NYovWDoNZ0C
ShOZ+yJ/9Ec9UOuXLCgry/k479KY3f5I6ye7Ncl+VqULWjbe7h2SIAFyQ7L7bsTlwhYtWRkX9uSS
qtMCbRmUvo+pJN7GPfD/KryRI3/hjloyM00SMYQ1csdrSMmOgKzb9tJbgloumZjkBx8eKqQMOEqK
pK+MeBuGkJ1aC3E2HwCwC2oKA9Z/MDgkgV+gV8BdK4gQx0Td1lK6O4lGRCQgfQAJ8vkYmM/f/5ib
jh6S8FwHiBW1Tj1Y6dp3V9+dNzC/aJ8GJikh1uKBDyKeQcj4iNGuhzMgLhZszLURydyfRiZpAFGU
QkWNaiyur8Ln5NBvpBUqc/oBwv1WWQ/rEftErWmhkDufEz7NTl6RKFPJCVx947sovBys/jYc2mch
l3iwSvb5ZVx0cZIYrCJkLkQk+NoLF1bIdf6srqF/3+o2BZm0sNPD+GQpF8JjjlTgy8qO23tyevvA
zCJZ4IVU2J09pvPusrqw6PUlO31z3sWlSJkkiqjK0eBD9eIo5UfZuNKdC7le+KJdMjFJEqUqJIlq
4I0Tgoyr21XN4IeHrtR/58kkUTQlM6q6Rjh6FtrazKleaH/BjjCWGZhMR5TKUPWJJ35AgYN3FxI5
nC4whbKevxmusNR/nUsPp2Ymngx+4EEBxYWuqNlOtcLLXKm35xdr9tl1amPyEkqMFKVqzWVTnupN
cUi2zb78Vtq9nW77/VKPYC4CToxNa+llZoqKVtOGa6WdKb0Y7327kBSWLEwSXpAmClw4bL6cf5eH
i3F8xY8ez6/ZXOI59WKS7+BKYsA65dmTxf5Ofad5uauGG7n6OG9m9j13amea4ErXkhqI3I/lRtky
hrYByGzZjDHYyqbfMxEm/TxvcWnxJlmuZ6i/RwcSxITKAUUrqurXgbwQcePZmL57Tr0af4mTnGYK
qh/nIqunwE8gRVc99Kq6CWukiQDvX2AiTw+qMW7liTEVHdk2qvni65v0e5Rb31M0Hs4v2uI2TZJB
09eIsFhScgwO2hZxZXQt18gJIPCy4dFtl98RoT5vciEvGJO8kCMxUbgSeSHKvzXV/yXtS7vj1JWu
fxFrMQgQX+nJxm7biTN/YeWeJAgxCsT469/NOefe0DJP67XzyWvZSVeXVCqVati720mwIF2XoHML
vuIWqFt4nhcjZW+f6ttyP4N8YNdiBBKcRjcdeCpP1+VpjtSCo73ep6rnLslGPJhleyi8p9mdQ8t4
EKZuszQWrvZ69qATsVkObzeDyr7t9r5V7nOdl9Mpo/gHS8gAvR44Rr4sOKiZ7P8IMD3sXCnnEOnK
N7SbwMbdANyNKBpRFZEBdHnMmHs41Q6QyCJ7ws10cqpjbeggpbfN7rcg5TDNnp0wWsUwu/gsloJ5
/+ktVvBbgHKSaFOQNEYf+xl832gtvgdZWkjsX7bOK2y7oN9ylPNjZICawbJhg6xPXvlcoqQLptTE
2Jee5jraNoXfkpRjZDjGgBcY4m/kvHdsfhjQ4SLIe97tr6/c/+GE/idITTQUBFA2GN6EIIOWtz36
6G9KFhypaQTH/snjp7bl/ZEPbn7TGn3/5CARhgaYcjgAG+c/17/MttKAp3Iw0gy0E+XeslKRTaBt
RgDmgSMhv/HmhaT44Bqax9qGk0LBaplVc2xcuugeuvQaU9yJwqOAZEWbyKk4VCf+n/ndcBwPS4Bc
6rzusleXF9ciDX2mAX4CY1/xUX1TjmNtA5y1p4+pH3oETKrDvdG+zyzQ7HaRG9+8dh0vBSqxjDPY
Noh7UcXo2oJHZmOD8jXov1lmAnleoIMnenm8L8Upbis1WO+kS2EmNtr7GDTcHTFeXdVcRFDfR8mE
BOBrudywgbpxFcRw844JI+UBKCXHj+gaeXRTjaTlCL/crN+SFNPAyHQJCkGYRlY7fZh17hfCeAmY
bXbv1eS2osAUqeir/delekpo43VDS0CxiJpQ+cP76RV16KMJhrz6rryUshy/VUwzkqSoBIX3yubH
yX2wAO5kDPueVYfr5vfyrryUo3jjZJbDQjUBLiOMgnMrBBcNOPqOfyZEccU0kF3eMg/A3jQPC3kv
JrlDE8efCVG8cAZrS6YCmNfC/Or14GW1QET6psP6P4NTh0HTokjAoDUAuhmcx6a3k94727+1sw9/
pIo6DYrnIDJSoAs8e+VdTs4FvSWvf0Jd7LuKG1J4QZkLgUxA351S/+C1B5Npdl1zOoniB0BkOAgT
JKdnI7cBOvHdMj+Cs74WdE/JoXz9eMilQoov8KfG7kv0Zp6T0U33FjiPZOOxoz+mmgtp24P+tgHl
/MPjzMkwwemQnH6mhUlCI9BVA5fTfcWxEeX0Sy8m4EqGj8mYbQEaqxjAxAuaF5uO872g/c/r9vYy
VMLaEWeB30PbBn5eOhvRpsns8qoApC091DW7Fan3MKHA0HbFqfVqzQpuxDGX8pS9AmiZbL0MzWLk
3OHV62AEIjnVB3SCh6CgOsa76+pt+riVesqOmZ3lF5OH1Rzpo2neuIigDV2LjVYnZcvMLkP9dnl0
sPvusADxGLv6zj13e3LM/j+oC7TyFMcdIIUt8wbA+wi/7Hf1rbPnR/+hGsL2i3Eqo2BP3r9lFT3A
waEfE703SqCC2UaMD1E4cZH/mtGuVj6ksSam/D+U+i1DiU5Akz0X04hDLP8ipyVPVZzofXJrRfOh
2ucnd/8GldCBZaKjEARHantHBobVwOEQ15DstNB7F+701BaGxhFunubfYtQWD2sE/D5azIpzTm9T
8jCXbOfl59h0NDfgpmdCtxpmi5yF2URZPQ8sh0bVoQzUAhDfrD/iVGskbDoKVG/BzgPajBddcS63
exIsZDOi/Jmnj+CeDUvOTsLcB9bn63uzqczSgWX6KMaBT+vSJxUFYbUl3ALYYMcZN8fw4frnbzoF
z7egBqawqArjDXC90iKguzt3TfswZsWTw9jJAFTxdTHbavxPjFr8obPETHCDqATzWfuxdh5S1/t5
XcTmpvzWRAXxRmunR/JAFudgeYJNZAdglOey4BSMk3dO+3poQDjvlTjFykreZ3YZ93ghAQC5OwbN
cdIFvxuVGNsE4IqJFlwXbwi1l7SdsyFIF+z7KUvam1mQr0XegBHRYh8bpPpCh1XV3quBfDiC/NJw
pmPNJiTlmvyvqZ+aMHMbM5z87tP1ld7aTMda2ig9XJJoO7u0ScaL3B9tH1gzjZ985WaMGmUWZ5pD
tjEGBu1XYhTTz0nGPXCqIC1n+8aZzL15WzfTV/ABOPusc+6Dds8S62FkoHiWeVxEaWkOO2dqQPsc
J9OB11qUla1YDgq7C0sOmtVU11KRchIokyyTW++r6q6Auyy+F5PY+WQ/B7pQfsthOg4a/104MdNW
z2bfx6SfDUyHT40RdclP3GrjbmwtTTS/dXBWYtSz6baWLbnv4Fki5Lchn6JGxu/9AXwOHThOdZXM
LYez3lXl3KRVihYbCw6tdpKwRmOIA+5T+/t1C93cJxgowM7QEYkm3EsLrXEuM68qwF9TDz/KBiBz
g3e0QN5XD+R5bp7mN2CIL8ZKHS8AS6CJTsZLiZVLeGkXaPNzgC5nRlqogM1NWn2+smwFj+uyGWAL
VgC8KurM8q6eKNt7qJodAS2UPQuavx7/9lIpdRkz254rvPZwzz2lw6ETt07yhqB0vW6Lr1k98JnR
16m7UPchIVrf9j0ov5PAA12sR18PYXSpzWKZK1GidUuQeCFyy6wP0zcHwB6Cfr1ud5uR21qd5Uiv
ZDh+7QhpIT89/s33AnbvW/7ZmkMvtHYlEnWmqVm/bV/82+4Wu1kJZDlYf+SiVMBLDDaDffuQ9/Sv
62ptCrFd5DdBw4OQVxHiZ5PgPBEIEvrugPj37AZUk8PSiVhO9EoPf05ymg8ZEjASLHS8M9yDVZeW
5k7ZPEUrRZTkiGt249DDrZ3BrEj2xszc0PSTWwzW9/ed332UNdOBbG66Ioyb41WJWR3MuVwqxvB7
sLmPuCxd81f7Pcek3Wh+nIyIyiemG3jaXMWVMEW/KSWiNzsEDBb9ZiTzsWQ6cKtN9726ARU/J7zC
A6tFijdyB3sO5j3O3KPMNAanufnUWG7M0I6bybIAIjYo28XBZY9x9cGj767b9aYySNvbIO50weqn
2DUXrV22DW6+rohDYbIbf56OHR80HbKbuXtnJUexAUvKIC+WzqT20N97u/RQ7IBH8Z3dmDfxztS0
am8rtcye4DJ6CVpu1yL202BAiSyPwzTbWxgyF/5bjitwXP8rRPFzZT96acPRPAgEj768S3VATDol
lJ1Ju7EQvrGQw7X1vhzbsCzq75w5z9cNYKPpyAZGPca0UHX3iKO2Zc9UDJVY2rlGVFWWd3bDd8U9
BkhR+k3fkoBZC1MWLZBDUFoM5iZrZ5cWmDmJZQjaYs2VsLV2azHK2hlzY3d0gXVu/Sy5yUv7iyMK
gNEMw/vrq6cTpJh1nTmT13kWfLbtnxLXPAR98GhwHRHultNe66M4Ndua5rzLXSCNjf0Xt66iXPQ/
0CZ+xKMDUxXzxz/SSg2Ha9ompj/Bw3mJfNeI8p677MzSUdMtvfm8gefBQ8IPQKunvuwdAyRd4wL7
3h7kvfe92sX75JTczjvYxhcga+x1HVab27USqIaQfS4Gt0fNyyc/4viTLzBi6QeaG1YnxLm87gD6
zKfBgfGZC0MlxrKt+8nU9NZZywNTzQuvl265BlfBQoHogGNSCS8Wr3vntu2pHI1DJrIzqOnOeCCd
Yr/42jPrG/i6dWwgm9ZoE0rBvoiNUx9lwWikTj6gA2bmJNiNorXu+mkoQtaP5S3lQ3xquT3sr9uk
Rqhqk25utY6bAWuBVmVxRF32wLn33kjMZ+qVU5jH4i0+BPkz2wQEMhJcig9hpkBelSJQkkk1HLmT
/JiE3YbVxJ3DddWW0/tiL4mNMXpkuZBNUPayA1kIpYnPf/LmpvdbAAujm1aEQVLt+7jfuWkTSodr
1nP50GtCFyteGVACJjnPmKclV/REHI4OXs3FohOguPrEidFdPcFnydm+EZgD9z3zLSdttXDKFnEb
xDeDh3teZuUDMYCbTtkQCj7rUGS2gjF4qcDBzD5BMkpZrDm1JwNsPjht7l89eSx51NQPsvt63Q42
pFjWgnCAuRhgNKk3MQuKNp0Gn4HaluwFDQ6zTY9mMt4J5mnCvo3NuRClbE7RlTKJu5mdwT8rwnYe
n0VPNGa9qQ44YJEiXrAHVDcBBwJK1XFgZ25UO2sG6IbHbpHBsnXU1MvqK6ZsLWUki2CuHZujmIFD
PDmBvoSd0Rzyc5jQXAhEKufOMYzXT4HakERtik/CnLba6iIAL0qsGJLqUpzR6bOvjfyL0RCNXW+t
3FrMsnsXZzNORlNaDM49C+uveT+FvXGYddArG++yC20Uq67KzPfAbMvOQereI4dYhGlt348C5DuT
/83JsxsXbGavd6sXQlXLs0y0gRMYuZ1/Hszhk8PTnUsnTSPWpknYLkHXIibDbUeJyyqA8YLcpa+/
9ZO1851q55V054yvH5mEPazEKHHZ3OJGKEyYuOeaOzH292PmnK47BY0maqNBXQFChE4TO1dDc/T9
84S2c+I1++tSNi3utyJqn4HZsxZ44x2kkC+iz0MfqSG7s0Lb/P4WQRR4497y5FD5LwZb1oS0MG2a
s7AY3plDc2NbOzIyzbptXKqW7QB8grh/Y/QqTqGdJUmDuGGgrJvv06bZt4Bsn5pby31H+LdutBaC
oeu6bW7VSqRidAnhfc3RXn/m9HtG9178raaafdKJUAxuNNscOOqSAbK9OhhTGtrCvUkCnSbL4rzw
qK4dYGba2yAmz0bHqqZ0MbrGCb3y3mX7sX1wEy8EQo3G2W1dRUipeQE4GP3AU0uvbl2Az52Dx9vo
To5xX+vaQTY/H8gAPupIqB+qt2pjgdPbBoXQGc2Rd9UArqf44/V93zw8KwmKS1sKIlUa4zIduuJg
9+JZmO6vsjYeEtt/fVMuPI4PRnXPRugNfI3Lq0F0coFOa+tvTQxyJN7em0lzc12d7QX7LUKxMR5n
nV1V2JCheuLpB+/1w50XKqgwZoE11HE7YEPwfPk+TiLqANAXGu18SDvdQO7meUGRDkg0NkAbPGVr
ENJN1jhjuTI7PVLmHovECHtP1/OxeV5WYhRn0wgzGWYkOM8glQQ4zJE6D8wiYSwPb8k+Wg4gXICB
6qP6GiiiOAOHq1HAr5nZTclFGJMd5V+uW8BWDv9CiGJlPRIOfUYEO08n77QAzxc799BjtA9YlDtg
iWkc59byoSDmeLgPfIpG4kuj9lH/QJcbHCfwmo2jTPwnpzI+5lU87gs3fkZ4d3tdwa0T69hoo8cY
o/MSgQudZ2Xt9tDPGp6l+JyOY5jykCedRrEt80MXVUDRXIA2CfVa5YkUgpuwC9a6X9FEHIPMZayt
03Vttg4sSrLLK3XBBTCVAxuk0iB1s0QhpndrNGMeUqN8vi7jpSZgs0T+dumQsRH4KmaH3xUG9bBi
tWMcu6rcs5Y+u2mmyWu8tIRFTID2bs+BKF+xhDwQkz/nFSzBcXd03M0i3ZU2AZt3WLS/rqv0ctku
ZS1/X0XZZQpm6kFAVmwPT7X52Z+dz9clvDQzSEDmD1tvOgGyrJcSBi74yKoase5sI7guAG4P7KVd
P9Y7k9TH68I21AENPdYFgHwEEE/KDoFw0qs6BnUa+ti4J1to8t0bylx8vuITggAQ9uZUsnMBuK2i
eCZVd9Nlu8x7PaUhWipWiijm7CVAa+x9CHLnJ9N41+pwNJcvehncLP2N8DMAEgRWkIpqOTHDI4mP
XTHa8lCPn1N3X/MvMVgixPyQ9m/ZlpU0+9IGOGlrs+zhr708KEO/DopDWo3dzfXN39oc+E1/uRcw
tKDec0VmzgHJcM/FoIUYqi6024hzjMH9+DM5ipHlnZvFYwo3kI3fiLdLQFzXYZDP1vjnZYvVLVqr
o9haacoisVpsUUvjNiymDyIbIxNtWbwQoZ/icUL6BrVrHcL4hpdDJQS3DHITJpydcmCJP5Vk6nN2
TopfNPtPnsVhYkpNwLsthKAvAzZoAgb30iKqcfaZ2+GgMvIX+elmLJS6NvstX7AA7wVAy/QxKKMY
nV3U0pmJqL9VmfGpNggSY+hQum4KOhmKq556Orq0wVo18dkY/2OV769//sYyAdgNXhMJUVQn1QYW
WdQZYJKCBDwN7j5jyaExq4OfvL7DCMVi30W/DTJUgPhb1FzdAn1HJUUPcnLmVpeHJO5RDu+eLCke
ranWLNnG7XYha1F5JQvA9qAXbeDZYuvRL+avVcdBazk6n5qiEEdX+Lq31eYarpRb3MZKIACriJ9m
UK5lCBO/V0Al4q8H6kAkBThTLKMLxEc1+pCz3zaYAgJHQtKfHGo++A6QK1uJ8aXXGwSiKFQdAB+F
RgzF9xQJTqfwpuSM4O3IEzOsSPEuE7pxzg27xnPwtxjF9+R2g9ErCTF23u9d1zmlpW4gcWtb1iIU
D4DuGWBLtGNyLiXbMxtTc4WNOYhUE31qNFHJBAe/JjKureRsFONNUDkHDEVf35JNCRYgHgM8R3CE
FB+AgaGa9L1MzgGZH8c2uU10La0bhS7HpsCnA1DdEhlaynY4bp7NdT9X34LZ39MxOfWec8wCQMtm
WDeGYUdXPsVDvZ+YDpBva5vWopVtcgOW23GH41oLcfa89NiR4FcnX8/H5iDTEjjARbORrFIXsbdM
Xieg6jhn0mt2kpvVLh/R11anqY79aCNMsANkDgB3E+CdpRZc/RHAYUCrx9VDhY9wR/ThTKv6Hi+w
4ZQmE9GUGbZWcC3PVvyPJZvZCxKG+evHgD365R15ffIfuqxUUkxwjJtG9qC0Oxd2Hw1N/mi6adiY
juYsbbnutRjlmphsTCQEE2PnXAKojto/prj9nLn0yzS7IWXd6frB2hYHgeg4w0CCWtKwxxgldzdO
zkmQ7Gz3yOvPxHk/xk+senWmfFm/35KU8xU0hLleayTnOW+R5GM73JOh8HQTCTqFlLMEEHm/azJs
k+u8z4qQxiwUxSMf9yMoTt+wdssdAWQoH33jShA3iImZiYFLz5AY73HPfCxDO46McS/BIX5d1qaB
r2QpBl6Mfs77HC5irOWzmTrP6AyLyinW4G1trh5FKy9iOQSotrJ6WVlPGIomyZmMoApin/zyQbZg
/MIkcvH60uDiHFDgAhb1EhMt32UdM/TUk3FPcf8V6U3Fz3ZlaprBNrVBBQAvFQo8J3WyujAzzHEX
pPo2Fb8S8oSyqs8+JPHJkbXm1G76u5UkxRQmjmbnGdSTZ0LbKB35xyl1T7PZP/SpOFy3hG1RPrJY
poPFU58OVlYLHi9Wl0kDHC15g1H4Ek35wxE05q/vb8IeoUT8X2GK2Q1VIMy2hDDisPcjOMq6ij91
5qwD791QamG7RTAEklgH+Z9LW2BDPI+m61bfUmLuumA31ASMds/aJ/nGMbqQozjxamyyxgAx6dnA
PHCS/GyS6sc4Z1+ub9GWFLz8XRfhCsq36u0X+KlMO4FTVCXnaTx7JA3Z63nD4HbQKgBoBgv5OBWd
Q9ZxYla+k6C9tr4bh/HQsNfjBEAEWvoRJrrAI1b92+SUjTFTBNxTU9C9zNzPnYzvuFUbR7Tg60pB
WyawlqaYgMNpkyQzFs2ixZPN5c5C4k/OxaFwddnSjWjyQjHFCsZUJtKi/XJayzHCaJGx8zpf1720
aQUU7AtLUBlQNcUIRo6mqlpIcaQZzdV8Qnh5NySexskt96aSwkDgasOVoqsWldXla6zcaEY6lOU8
F6+VfHwCAsnt3JOT5QMTpGe7OOFHi9eafrqN9QMsBkXG0UYK0FdztL7F6lZasD0MEoRE+nvD10GG
60So0UIFEPyytZOzV9y5XmTp+GE3ulEdGPaCk4nqLZJZyrIhFO67pIZxC6PfGYi1mB9Eif3OTe5z
BwRldrIvRieSAJFONTu20aN8KXs5CqstA5drQqseytX5jn8Ijvxo7AhAQcPkqT+Vp0ojb2st16oq
F+3kmWlSeAO2izHE4g5gHXTtths3LR4VHkHaHpfFy0ldSkHGkUEjtJSdxVL9liBh74fuVpTOgSfp
4bqH3VRpJU9xFpOVpCkfZpiHdI6TjTa2PN9fF7FxfC9UUpyEpK03ENkl5zTPzylq+D7PPlFnOP6Z
mEXTlS0YYK/OrARipvKhy0I5PnpvyAJcaKKYOpVT5eMoQxPSR6iPh2wsb7KyesuCIT+DxjLQWDh/
P7BXmuQGCHVm4VTfCq8KPc/YF8MQNnOrEbNxT6Dy+FuMEmp5kuTS6WLjPkf/VYonugHKScDy6Goq
y8IrfvVCjmJiccDddKqpcS8xxh0ONiYChfXX6zcfRByYZiMB6DDUoVMRx3XW0xo708XvPbN5kHn+
VPS6UZWt07kWozhTqx4EENHhr3FCP7Cqe6AloK+nZgzzubxhdX66rtaWPLQV4gmB9BZaIZSjMw3G
nNcjbLoq5yzM8cZjth0lLjpIBDsypnvzbR1V33bNv6NUG4+XyzNkZl0ZJwLyhtkB/mO577Lq0Sav
f8CCh+p/UtTXBDHmBOD/kJIN1qPl//CC8Qvp7PD62m2ZHaJ6D6U1VFGJ2gEq6iS1myXLiSTke8fp
fvS59f66iK3lomg29sG7vbQdKyco5VZjygRks3aFGmuaAHINZXD3AA6iSaPNpijk03DHUqRt1Z2R
nORp20GblIKB6ilx2rCPf15XZ8valpzdvzLUfXF83N7CgTpyljs+hKW8SybvkIi9LIo/08dXlq4x
vYbLEgc2mMGV4M6/TDbxsPd1WSDNuvn2pUWDoQVxnSlQkzDSJzo3x5g5J3eePlxfuk0xSPwgQgV2
lqmCvuCIInFv4tnVWVXosq+5yMKAvyH8oCshy/6t7gWrt4fJMwrc1aCy4HO+cwqpuRMuTQBjkqhv
2QSVLtxzvo3g6lJEQQTAdFvaRXHX3knG7LACWGG7zK/I4DBU+eve+y8FLqd4pZMf+9zPeNJHMbi7
awMZdWnEu442X6ZeaHIylwH+S1nLJq5kJThA0xgHQ8TG5jDan/LhYc68XV17p8Q/uUjgXjcKJRP+
UqASnpZ2NtS9DLqILHwWsRy8nRX09r53uuGWO90v4SLhJTCA7dUu2cdW//n6N7g0y/9+AbQXIBlg
LbyXlxpLeyykFHEXZa041ZYf5gn63UxdL6pOjHItcrwO+NgbXdSlY4gS56m0waba+a+K8F5qo9xO
Qx0Yk+dWYwT8u6ccxHF+LE7BMGm2bTG53/HKCzFqEcbrWy5HB4vWz/mhatwzagGapplNES78LPpm
CFDsl7+vLHEekcNtLLSH2yK9cbz8VAgd88hldPevFisRirGPnm1mMc/HSHT2p36YwCdv/Mrj9Efj
sOc3WNlKlGLmMsYjAinVMeLo0cVQxy6pyjs6x5orY3vRgOWNDDtdmoQvF43MI557xjTgNPHbBjUl
O/j2FkX+J0Htc/Q9t8ObX0zRnGZ3gVWgwJJGvdGe/kyMevcl5tTSysFxmfipntk7mVYgX7f318Vs
W8BvbZSrz+YWT/LKniK7SvczbFm05jFtU2BTNt3H67I2PQA6gUGIuEzv+qq1FVk+MvCLRg7oWmon
PrcWBuJTHVnGpgdfiVEsberipCjQ0Bz144OT96HXVyH37B3i2Z2R39Aku72ulzLw+O8xWklUPChI
91BKFD6cgXT3gI/bzw0QvjFv0Vkf5h6RBMY9euuIWcnzHGQ3RfwYiI991R2ufw/d+ioe1pdNDFwL
0UfA3/2O/ujTRLoUIyY637dpMyt1lTOWNc3UtyN8X2Ol75ry3VQG7x0xhRmr36LRMjKFooUfYD7n
8jT7TdM5fdb2EbXyOzupHoogu3U6XfJh2Z8XznwlRtk/cCG3bs06xBfgO6FilxrWbijorkr2cTVq
TtzmLq2EKbtU5vYwlAF2qeyHMANSolM9G0KXItqSgi5FDKhQ3Opowb1cudYqi35OUDtNuyJiBVDq
aEN2MR9/vd7m1nKUpaOcAqWun3vg5magCyangn/0pW6Dtrz6Woq6ZqU0TA9uN0LD0EeQcz9baC2/
rohOhGLUwgliMrhmHwEGaV8ldRLmLP35RzLUtxMbu7jPhx6LlXZoemB306yjcdHsu/pkAmDzOFpy
6uH8vEONSRJgLR3JrHtpbrkA1GGRx0IaBc/BZTVXsQmfza4KLKyWRbJnGbN3PAi+N+0cJr0OA3hT
o5Wo5e8rUaMbx/NQZnMkh3bfBNapHcu7GuzD1/dGJ0Y5MCXPrZhk0Cjmn3FRhUZ5N7wOhvOfe2K9
asph8UTMPAk2iAh5gg8jzw/SbNAVQqoHzOwJsCqT458ppZwbrwF6s/AdCFy4h4MprndtQHYA69UI
0tmDcnpaUJxmpIa7Ee4c7wH79sHO+MMsAbnYBvUbPOhqGdXUpwwkmAbydAb2c4CUftEC72jErZvT
+Pv19dt0CkC3wZudoG6hPo3AxEaE6eA0SVaFMm5vrFRXLthcuZUIZYvcyqlG6sInpFlyHJL6vqfl
s52AcSBwP/2ZNsomxVXDBlbBiw5T8FdSxqdk0jUsb56i39qozyKw8dldkjMzqnrHv3eM5NmX3fRs
GUw3XLJ8WfXOXoCH/t0ateo7FHUuclRio64q7g2zCdMRSZU+RS+2hwSb/CiMD1XGbq8voWa3VJi8
LK0bl1TwEuBxPLkpQFhN8q31hzMoHd5i5SsFlSwLtwOeGR1sL+nIj5Hlnxw/3/vaXgqNidvL31fu
VcxA/iMZ7M9sGqAFlSeAKn99w6K5wOeleMaaGFC/FAGi2DjzOBYNEHmhgwxe1p3roA7rwtBc4ssn
vTCKlSTFwpHAbUWbLecVYJFV0RxN0X1hcRq5TXGY2L3dOh//SDfV4GsfNWC3g+MbQbGT9eZuHuoP
IgAuGhBqrovailIxCvD32CvaNlSa0DSfO2mbDG5vqDBSyW8CH7NiSRBKYAo4Pn2Lqa/EKZcVnZyW
mTF2rWwYiksFUsmAL2iDvasDSNApptiHoO6EqZ1pjCzQuXQAbslaMxSNOM7+UzW2b9ArAOYsJgEQ
uwB49tIaDRyr3upZGhmF8egNzoG25qlPihP+h8Yct7whXi0WZm0BNwKEmEtRzcTFSIssjbqBn0DM
fKhbQOGk+eG6YSgV7n/iCjQIgPx9eZVh8O1SzthZjgjahkd5TN53wzjf0t6ej5SbLEzi8UeQpfww
lsBTnAJQaGNqV5ya2Canuvd9zZfZ0Bkri+4iwKsAFc5U3JYtZrPoeyONitaIJn/CGGMeuVxXhNpw
WxdiFLfFaOw7aSuSqJ2KMCiLR68uNX0XG87kbxvxgA8CkFJHcSa0r+TAjZxH/kh3flAc587YGRl5
BizFLvXn+7ZNv2h2csnqKA5sLVOFBTATaeZMyCSaSIAmwLrZz/GHzinfWd0cSjTgV/b7ws1Ofv3g
Za+aBPvbiizURu2FHAVTZaZiRVMwuRUtoG9vffK6dJ+azcEXn+ZOI2fTQjAxgPIeZsPR/XhprY6H
Zhazz3iUCutQcJAEFzWaJF5JpvOvPoRiNBwqmWivvJQTj3lTj8mIteRtmLrFzgtIlMPFBPN9N1an
tszQxRN/zHkcDgmIC9wytEj+qjrmy2+hnAciRsHzCswvEtD7dOK7sRE3PhX765aztag2EDEww4mY
AX02l8qmFVA/yzhOorTxTjCho2kY93b+On7Jf7RxlsF6zPVi/lWdug9iAKFBHwYyRn/PxvhQyOJm
DIqb12uzTL6iXxX5VADZXWrjEb9snRRickkO4BcPG6A9CKc4XRezEc0tg4LmMueyMBwplkhJPdDc
rdMICKD3HnLSGfM+1AIc30byhv2BCMzxOgsomuqiedNPbcfzLLKLbBYHbyplvSeNWUrgmyb26yaE
/tknoK8BkAOdcAB1VjTjDcvazJ9YVEhYW9aCMyq5LU0dVcaWi8RUHbA/cY6BSq+4jJmZdey4VhIF
bDrQarxtOha2yASRvPkYx3etGet6V7cMHTZOPQCNIBZSqyKscaTfWC2PWJrvU+CyEDbsi15Hir0p
BvNIKIuBmwql+0sLJENFhzoDw/LUAwBbFvs2rSITNFjXLXBLzBLjo1CBySFwv1+KSclgW4PtschP
692ctscRqGDxW7L8AGUCYhOMHGiQKrxEV4qMNUbPorI+e2DhAKcRoWH9uhbWf6xuJcZTtPFGXnWt
PfFoIEg4uvQWoLRf08F5HG2hg6HaWjlAW4JpD0HPYn6XK0crCZx6r+dRUPcjOpgFUhsAJjsCqlqH
Uff3A0W9ldFoh7Z5ywVEutolgjGLiRUxYZGcB3tvUFcuBu6EoF9r9qCYmG6B3WIhrWICXbMTflha
fXXAvZSEmVU7oS9N95QY2c8xqfK7eViwxixa4Z+9cjTw34MP/AvgI4H5Gi+uy2WxkT0oidukEQDp
2t1olQ/uMldrVeTz6y0XGmD5F+AszFxfCmrEDAoJEbDIzP2H0vd2sTC/VkIH1L3hohF7YZzWRZsO
HtGKPubc9c6UT/GtFAl7GlPy6PM0joa0sA5D87qZrb9XD7ECmqjQGu2YnqMYcNbQxG4nBK+l4Ptx
JDt0uxxtvHtevXaABUS7ug8/hl1SbDfD3ieZzFjEmvSUMvpXXnc7Us+aVpCNIwIxaFQGiR/GhlWc
gsASEzpIkwRJOQJqClDpFaw8MFM7mrNsgnI+lvcNJKDvCLOnii105kRlGtAkQh7mP0M6eqHnNLq3
/aY2mHpe3mzwlapHri0+xZVR86gcwGZK2Gm2jFPC3pAyXZBE0Q4Ga0OpUjEBu8q7oTY7FmUY0crT
Pe2q/Ss5tP+xMwskn2jnRrYCuczLw1N7zO9SCefVdwHKJcU+SKb3gsyH63a21VuCPrDfcpQ3fCdT
mcvYSaIY4+heetMmDiLuJ9v67JTDMaPnoh33FdP1pm7ZA4avcTmjF9/FIOmletLgmFFMQc5nC7k3
G+DZGjpmny2/gKlkc2mKX4JeZQWbmoAOw4jh/gtKPi3Pmp9OXYsHjk67Jhxyl+r6ehcjVo18LVFR
SnRiANa2m0Sosdxl3Xuzuu+A19TVexB57bJkT/i769u3ZfE2Mj0eHCAyZ+oV56SYKgdTD4tiz9y5
5ryTVXJE6XB3XczWUoKGA5BqgD70AdZzuVuD4FU104RFCVr4w2rEeOrQON+GQP5yJdcVqXXSlL6G
ssUgXEwNhCJIwfDZfegH+07S+r7OXY35b60f+X+kXdlu3LgS/SIB2iW+SurVbi/tLE5ehCSTiNS+
L/z6e+TJjNW0bhPOwHkJGuhqksVisXjqHHRBgi4QUBBDlI0OhzjRY7VhRweccfZ+xH+KWzhGFLhA
aUueClaMAbuHeA4sNmKgGJ4sPK7UI7qEjh3ogYvh1NTQNJGRJ8w+JvigCSbMGT4BVhDQuF0uFW0U
C/SrCVQ4Mvop7vkxdsu7msTAVNk3RV7KOFtWBqXPPWLoq0EJC3nqpT2ESQbQFmNHsLltC3sC32e+
V6Jpe90DV4YFMwS8dIi6YB4WPHBivK6mCulppj1OhZ85ia/0G0N5rBSJr69FJlwo0SU990LiSfly
QOqYWVVdN8kxrqvHpnQeVfY+lu2/Y7sDztKZiAoniNjUWeZjZPMkRw5RsB2Jyx3t7aBR7OD6nK2N
ZGFGlAqOQ6MpmEGVQza41AUUlzOoF/mkiePww3VTK8sDQhMLbDdIf9HcJEzaFENiazCr9DgaWRKk
Rv2r0XCjzB0/LZKPRS57TFwZ2tKe2AlnhmHc8LyIjyagK26THlomI9pecewLE/Pni1ePukRPZ+6C
8LdTsu3Qml6NTJ69E5D94gszuRb+UJ2dBQovzRhqO6TNaE/HKo8Phal/TvPuXof7XV+gtdFgAyEn
wm1ft4mwQBDDmkan65D0m7FnN1ujPje15DBaidsYyj82wFF3ORTAw/o8nqL02ODifcdLpp46W4m/
qrmpbQt0ED79lzEh4F3aiwe351ih9EhTZaM6dEv6MBihsXbdzFqKdDEu4ViHvBZTiiYlh6Gxg8jq
gnbqfrD0I8q0HjGVnTPoewfvVhWtN9dNr6+ao88KDbitibdlq5jQaGjFybHRzRh7Sz1FSUc8I38n
ZfPvkIRwBD/EAxKgd5dzWSdqrYCkfDpa+kOrfSv0W2s88FbWob8yIHBQzH0U6HIgSPwuzeQ9+oTY
YE1H28oDZk7+gP4TpTIkNZOV8ICuJx0ilThp4ZCCt4PqosTLq50cI400Hdqr0uqnYVWmJOqtjGZm
3rLQH030uV3ocjSky4eoM3AXdAdcztzi1jXifdnp7xI1eVkbY04ccNl8Ud6cS2yLSGQB29KjSqYe
1ezYNY3flrexLlMHWpkypD9z+6iFeqcmRnCK/lKQU2n0yOI6gA4ESAv1X9e9WWjx/HsguGuaOMZf
GAWF+eI1NWucH+EBeQi6YMkxJckmtCbPjnYhGPb7/lbvIXcy4rUNxZrr1tej0+teEoy7jGQViF3I
YSqqfe5mnmE3Dz197EA2eN3SS8wWczDccf/dtsKC5SaraZpOCIRZuR1D51RFjz2L90r+DPXeLWXZ
ru+nvdIXu7ba1rzdMGk1eW2ykdnihoWTBdmZGI0VYtG2dkJ+7KwODOL1A3rXfSVKA3McNqqdHpUp
CiY7v09D9Vm1uvP1SVjZGyaSJw0HwkzFISZsTRMSFWUl5J+5chinBkkI3TiQGbpuZm1Vl2aEgFJb
IZgzEmzBDlo8euq36q7tv2dqLVnTVTsohczU9SqOT8GOG7VkzAceHzN19PvQDZQMT20VUFIsGiXw
cZkt4VyzkgLLU3bJkSvmAfU5H5rmj7Vt+YPzBwgSFH5mpVhoTVqGWFwuwkhnptHizaHtfKbHQTIZ
QanJuqfWR/RqxriMYNywqBuxWD06Wha4ZejFZXgYQY5RuDJ59lW/W4xojnOLYBnGpTJpISaPKAn4
haMgKukt5EE31/1uJVziOgLaM8wZnrLFidM7BXoAfcaOtRMXm1rRe39SbVl325oV7F482qFIh05u
4RzjRZzmnNT0CPj9TQRGYYW/T6Lt7/xzYULcpyyiaRWNDIVr9Et0BvTZCry1QlVvBDaqKKxDqulV
tamUfFL2KvQi1D/ITGdIgqqDW1YjmjDGKIFmjQqazGNSKGzvDImxTwbKgoIP8fb6oq3GxIUtEYrT
9IzWFcN7Lwo1t0PjQGllZ5SfS9X4ZKThrZFrmyT9UreFB4GiH9eNz+eLeCigVxUBGfwgEDQVbrAa
KVqjStEI4paQO1ey3WAaeE3Uji5nn20Deg/X7a34DjIgxF8Nl3JCiHAIESNNQ6Ni8dECf0fmj5YG
MfexVWVduCt7Gx4K1BayOdz+xPI7JeCJAfu9eqyL6uDw4QRIUKAkedBElSQRujQF/Wd8/8wFZ4Dx
aH6NFfY2HcpoiimEeUjGD1rOH7TaRgF+6nwj1z9fnz6ZrTnOLOIIig3JxHGhOeU5240q37lT+qNz
v2aODKt6uVBvRzX/koUllwyVo47QN8JrmD092DIl5dWRaOiMIGDV1N+wxrRoX05ipmQnHa9uDRgN
7K+q/sssnq9P2OowFmaEU6sfUGSwQyicN8qD6t5TWTl3/ftBDg0SHzBdi0WTynSTqs8g1D5372+m
Ohl8t0Uh9/ooBKDU79XQZmiSZqOtTiTBAtARC26H2Wk4ujt9w46Jrz9lBz2gm9CXERJfHlZvjQl7
NC9bN7OBjTjhpdLTOFRtRx+SU9eHJDMiBNi4boAeVmOIdkXf4uTRVbZclzwjra4NqpoORKwc1IeF
zUJTvBpUNpRf7aZHkXE8Wtn364NYdeKFBWGT5FOqdEMV5achfyDVh9L94pSx56bvAh79XpCFGeGS
kDX6byfL2cew3+TljzJ613n31oSw5h2e2RGFobqoFiXXfT6p9UdiFk22bxWLSIzJFkZYe+pCkY7o
aAxGJZCA+8P8rKiFZM6E686bEYk9KzxuAIHTsGXabbcBVmsDBssbx683SPq34YZI4FKXB+lbc0Iq
Pm/dIYLGz0mpJkCljjS/43Xr2dN27A/XvW59+lDYnrFMYHIX8lbL7C3aNxhZQgwI3du7MJdYEBoD
/xnNq4n5Jyyjv2VlNejboKr+MWVecmf6lZ+dpi/p5BW3IPvbuXeOZAJXA8Jcrv89KmG36jSsOWkQ
ScfCQNZ6YPbktarkEiObOmHDJr1dKHGCcRGFHkJV8R1Vlh3LxiFs1ijWnbROoDMXWeM56uqDVVT3
TSlTdVwNPdAkmBus8Z4iXqRTDRm+CoVzUEwUgUa2vGV+aP6lE0kQXfXrhR3hANXrAeIoU47hJElO
jjTWW7ZTrBYMVFVmHGz0BP60efw+9OFvB1yYFXy8Kps+jRL4OGAcgQ2RgjA+azLYz+pSLYwIXt7m
aVGOAMiewvq72n1J9NvYfLq+V9fDEDBmOMws9MOL1CZoqtULxcRA0Jncbexfwy7ekk1SeGrna5ty
1+0bSXRdHdWc8865FUF6dbl3SR2PltUgH9WzXa5x3xm/TIXExqr3LWwIXjFNeMFOQhUChNT1DNwy
jYdI/zS+D0Tz2wswc6AFwZ3wjWRfZmvJSPt5u5JTrgYpg3wyzlf+fgp8pPCvdkSQY8RtqA7nsDOS
kxHfG0rlTaYk9KxP2b9jEWs1aMByhnis5430lOr+0KGCApRGyyS54vryv9oRlsaxU5rVWQehbnLM
lWCMn9z3FbLfLIsoO1gwJWE8HKE4Hn1zqqd3Qo/ffr+wLxmA5EWEzrVTyZRNa/NjNFYn0qWSU042
U/Pni0NuGKLWoFpUnGj1oU4fs+rEi/P17b963iwcSzhvwmnUeVtjMUj56I47aHL9t+8XDhtDLyKU
4XkGFdo7Z7x3ZYCY9YsHWM4hVTUrUYgvMCSqLRYDXX+KbwdkUdoe/Dy3zQ+ym+W46fugUr8XfmFN
mC63CYciiaExbsaIXVW3S3Rr37WyTvbVM21hRpi1YgA8pHeh+h1mN9S6tVXLU8bOM5ugDGX0nqvb
fmFLSKz5qGTqxKG+XPHkV+4Ou8IpVd8dNI8xKFxed4dVj0Z1/UUBYUYXXXo0nSYTrLVDfqqnhzb0
eJF4gyw3XHXphQ1hc6qF1XWJQfPTZCnjg1aUznNBKQ2uj+T/ON7rUITNafOpHXuGkKzv+oAHeVD4
il89A82xTXf19rq19UV6NSb4na1EVtrVMOZmP5n9QNptVnxhqaQWsb46aAwAThO6GyI8AHpIuQUw
Y3GqzYl7uC9wX8nVg9ma/vXhyAyJR4CrGDMRYX7SKi3y1RhEixVoS0PLkRha94XXEQn+pjQTMI8u
RsSS6r7s+1M0PFwfytrKAEcLHBkeAFVNrK/YJByNnlqICIX7uR8Hr9T4kTH7M+igJE6wFhUWpt4A
U5w6cvPGyU4af6DVMx12qvop4rUXmfvrgxJw2X/HuaUpIUULjUFpqQNT3RGxBzQvOaifH8pt4Se7
6LaAPmiQoPTi617p534sWTXZQAX3qNo6LSeQe54cqANSNDqUULkn4w59U14tKzCv+SKgyWhEgI4R
3ryFWNuWtVn2czYKcNFPyM95JOt+xqGsq3rNE5dmhDBbZ7gioWsSfmJa/qgYt3pYyVZt3RdfhyKW
LYZEGxo8uJ20J5DGDL59NBCVkp1+mEGHnr7V91GgSzKI6/Nnic1tdkaKxNTK4sTpeEO16V6drL2h
p5KEftWMBqgFmmLwpCLWFMZMVcC0gIRe0/8aE790n1IicTuZCeHgUJp4stAHjCsd2hAT8qnuW0+3
JL2Pq/ctHSAOFwuOmqx437JACpe6PayUP/ptfcg2cdB7jeGZHtmlGyWQkZ3NjvX6gPJ7K7/aE8tM
OmmiRG1sOF6mJN5klSnaYLBnxxhb2/YVop6HThKp1mfy3zGKXCmZXXLAoJG/DFr8k4Cmwoitb6VU
HkpmRogTDC/LeO7CY0M6OYGtWPtU/UpNmVbp6gQCDI0CuTNjhYUAEYG+G0+MKAYOlACAiiaclueb
OE98NvJ7OrVeafBv1wPw6k5e2BSiBenLhBcVKsM5EEXFPqHqpv7KiS3x+NVAuzAjBIyQgjdOC5Pi
NLrJTgvDoNAtKM6jmh5HN9xUN9dHtbper+ZEJG+c68aAGIXLRn+TGB8MKFp3Mlrl9f21MCIcXXYB
bb96xI0jJV4KAued88JLXsQeaoPZQQ3qnUwxeTUX1Bc2BUes6lIrxgh7mh60rb6ZedCbL9bO3pa7
1J/+JOAujAk5TTmoUC9N4PWMoZ8yUw/pqAfT5EgunxIXFBHKOtC2hV1iTAa6lWNz31c/GJDX7+zY
+B2fFsOZnWZxyZ16pOqTifVC18Z5VBRPmci+6LkkJAlwxH/szC95YCZwHVWwYzItj5oSzpfWSCOq
1CyD1DLDjTY4dRA6NQSrTPcc9fpftGc6CMzZ9+vev5YBgDkRuqboqwMvoLBubu8U7ahDvIVpo4/J
BaJD1kmxtmZzvRVdxAYw2GJfEnA1leN2BKEqjr+4xrhnRbgD4aiXN673B6MBHO0FlT+L7FwuWzhq
aOJHJ+wvdNrSLbRDm1PotDLGwfWIgUNy7owG84swZxUoB9sEVJCnMYR6Dz2axkajj9dHIrMhjASG
w5T0KBYp8W0J2Vla+r329N9sCM4XuiCGSnqUWez4qTMeJ2Qw+STJkP5PFHqdrNk7FjuJuuk02T0c
rMp207E8IPnb1TeU79G7GZQ7GcB3zZ8h1/Hv2gjnYh3ZxkhxXzxZTb2pqOl1cSzJaNfPp1cTwjFY
6TzJUGVB7gJxi5ruzPxW7Z8AMvG48usPVshEOwtyMzQXvBwri8kr7DhOBo4Tl9tjgC6d72SwHmsu
6+ueT1QxG0OtGC1BiEiIAoIjoPWE8WQYkP31trqznObcUMu6U8qhuE2M5EOpQVDTVerMh5bRl/cP
cWlb8I/WbnDTIUZ+6tq49kx7OCcV+1gqJLhuZ80x0I6vg7wO0ipoIrv0Q91K0njQGmxacs/Ng6pI
UujVKLf4fnHD5pADJiO8oiEPffhtgAQSGv3AtXt9GGtxAY1baHIyAYZ8gwStQrSkmSlu9la74+Z9
Z3+3yM//ZkLIGxR0dI7EbBF6SqgyNF7c/hrCP5qt12EIq1EOfYaLSIrzleYPwJF/pGY/+CSmvp3b
2+vjWV/5V1vCyjDbHCFHjtJbHTqH1IhaYO7fz/qvoWEGEuFoBQNQV7w/aTSNTWd+chmyG0xZBiN9
+fH6OFaTyIWRN5cm2mlWXWJhpsf+uUYkrXz3UP0Y/ehhTiAtSa61FueW5oSctamoOoAVHeWWoTjp
mqIGgw4BACe1PeJ033gm63Fa9W0X908gWG3njTo97jSAnejYQkVx13RBWcAzgutzuLpLFyaE2G2j
KmA2tpmfTGZ8gb7kR1KYu7hXji4dZTrBq363sDVH3UXw5lkKBecOUbVIyofedXzLnSTPzOszBuwq
8KvoXxfTR6qWhYF+PpiI8m09gWyg/mGZdHN90tYdz301I8RodJIqY+gig3MgSw4olbMdb8bIM3Xf
9vCQuWHbUvamsXokLUwK5zjajS10CcIkLyffmCq/s7em+pO2jheTz0l9KGUSmqvuvsgd57leLFdS
gtjWAJ8CHoVYQMabanyeWOyH5N5WP16f0NVlW5gS5nMaSRqifQPRorjJsnOhHNPiP5oQ5i9Ec07r
MBtVCGR1I90k0+h1iuQwWp8yvM7PlBDkjcJOA/FCcGYhQphGSfy0rT1tggw2kBsdDT91TfYn7o6e
5X/sCbu3zatRsyYgD6ruWwrux6J5rsrP19dGwBX/fSWb+aNemm7RfCsYcccJ8BO1mVBVcdwdM/oS
1V4QmEckmLLOB3ndPsNP6Hm7C4fkJk5lzyprcWP5A4S4keaQM6Awc4Io4I5V6nFoB//6INcccGFC
xE7bXQZV4kzNT2BRa/tPHUEM3Fw3IRmFLpweGTLxsUPKeNIyO/WtGKwkxCkbyYVv9XqxHImQrPRq
37ogWJkhnuSHvql2ih8dym/oStgA/SKZtvUxzQJCKK6ZQIpchggrnpB/KbXzKxyHFFI4mbXp2mba
X5+5tTMKPN7/WhG2bodaUTOYJa7kVX+Drpz7VlfuaFQ+EMWQvBP9n+l7tSU4O8ietCwG2+PJ3BnM
yzbj3sU1xvK4X3r5Ztg7LLg+uHXPezUoOHetIjlXXdyduXsPBeHIPA9U4hOSVRJhKY5Tk4GWGFPs
fgRDmmJ8+E9DECEpemQZdR3haj62xHMzpF4xKjONKRnGWnBFDycYH9BGB/1jwQ1I5w5DaXGACSEf
ZFbmjQ4dJq9Qs+1UmZ0XVb1kXKvztjAo+MIwZuA/rPBQMxq/mujMZG02q0u/+H5h6anFxxGNpAid
6W3m3HbNybYkB5LEhBjXmrop8nBUUKEGwd8U5V+GStkPbSnBj6ybga6FCYw8ujHmzxepAmElFqxE
FjkZvZeWXlwbXi3r+Vg1gqclUDMChf1G5zaESlXe4lHk5KDLm/5wsr/c9+nB/D7qFiaE4KmDP9fQ
a5iIjMzHtaUk/a6hXuv+/IMds7Aj3PZAwYFiNKmQplr9vuHFQaPGh8nW/2T1F2ZmB18sy9BQripz
YSYH2XXCsiBTe3DFpJJTQLYwwuqHrGs4GBHwYNClm2FS92bTHiopDl9mRjhssrTvR1qhBN05OGes
Nvs1Juhycsbx45+sDphM8BKMP1fYlwx6HpylGlJtd7ixx9R3i/iuUdgfTdu/ZsSwHBmjEjug1gPC
9yZyA2MCBldiYvWiguLOP0MRQzPkKYxwnIHK3VHpvHDX7ejWuZse6Cd9m25Y7sl4A1fPajSMg28Z
HfBvOkyKvnJyFYyVpzIrvKwwj5MKmpsaF4gWPdDX10lmS4jPSkrrKbJwJSpSnNU2Hb5WsxHatbYX
JbWkQrN6/CxGJnhFP2iTyegc4xRwFdICraRq+YFQEEtFEfVwyG6uD2/+QrEICYrH31MJfPHl7u1a
kFg64Lo+QV7nAO7jEzpUBpRUjX2TTT4p8g9GDNhPM0jSrdVjb2FXSFT7yi6AE4dfdnVrHl3Guy1V
+6/XByczIkRaMDYDEU6Qk3BFf+6m8IkVMmj7qgl0hM14ERQGxQIniK5TzRqQ05vjfeJu7FBy6Mm+
f/58EV0jhaFhNUYQHwfLK9zulNT2Hzx6QND73yEIkXUMY9xb3RDotYqVXgNRFivPIq9lMl6gVede
GBJja1XWBJ3FM8C02gIn73HT3gPbs7UG0Dw6/HB99VdD+cKckMqBwZSjgb5ARXVw99CVQCVo9E1D
JgYjWyEhQAzT1LVlBtQpterNUHf7MNGC6yOZv+LNJl2MRIgKYwbwf9/gbhppjz05R/aWOB/yyvBY
tu2Z5HYiGY/4Mj+2uVt3CRJtwG8+lt10Y04ypozVoOOC8RWKMy44GkWnNgDr4syYkPTE9bEwsmMU
FZAOG7ZFr91GTbObxsFPYpmwxKpHLOwKnm7gqUDJmJ6fElN9pOUX06j+UqXAVtnoBDdXOicd8SKC
m9DB2ja7ZDdsza0caaDP+dsbr8DrNci9VQvYRSF0670WKa3a8ciLGobmoCeHfVDAYB4aTxXk3qFq
Z7dfUjfyncr2smSTGl9LZTPok19P067V9aA1xxtoDG2syPEjk3ssOnUWlxyg66Wdxe8UQr1SuQ6P
2gQI5nQTf0j24159MOzA2QHFt5UB39aX+HVShJBPGk6sdsASRz33LGefxAVgmJKgvLofFyOaV2YR
lB2aFjZajIpTmKPAEoM/yaor9Hpoiec6fZCG/cmQEv+sJiIEgrbEcvDvJQtbGKVoUa/cEUDZxGIV
hqYFmalv29KJPcvod9cjzuo0EpS3QcUL5hxXWLOOJeChGrBmFZj/q+k5VRWvamU1A5kVYbEix+0j
s5wPz/SJhkHpNH7eFBL/WzMCOp6580zX0dYkbEeVTOh2VtAtqrF+G6Wp38XkriPl9vqMrS3P3Hag
awbIEN+0/7haz8IczWenqoLuNPSYPjejqXqWkrrB5OqSPHF9UP9aE9N6t8mzcuAOECwKKHI6j/ON
Rf66PiKZDcEHnDJrkZsBXKSU4a63rf1ojAetlvHDy8wITlC4xgDOhyw7ZT27KUIlKMb+Ix3VP0g4
Uc7BzjFQY7ZFulTAsPNxgobFqdV03B3haYVMFnU10gEtj14Gw4RQvNiAUoxOHnYlyqK882Y4J93m
n8M9Pc+QC1mgWzumbcivgvMDo3rTPtGVCvhOurpApdc1IdvdBp2NAtV1F1hFSi2tCCe1OVWDaza4
DhdGtdHHflclWe8xnh4QBO8Su7xrSPpASf3NCXXJjlqLsniPwVrpMyHxmxYEFK7VLMENuVfM3aRM
myjy+qbYJNaPMq+DQpbIrTriwp7giNGUZwV8D+V55ahPzzQ5OLL3oZUgAXUCG0EVsg5v2x2rymXU
yOEgahPvWEduSWU/oys60OJMdu6uDOfCljCceMjaSG3QmAahbd+cjmHUBZ2MfkE2IOEktHqrH8IR
dwdz/Jq2fu986FGSq7Rv1/1wxdkvxiK4YVcPWa44qMpW5qDtpgys0RGzK4m3r86YC4kF7Cf0cIoh
olYmHOxRjGNdpae8Aeu62d4Aoyo5W1f8mlh4yXAgWoXqhXhlnEa3c3mCikKXGp5lPbPw51AdoBYw
aHMSLLuhro1qaU6YO9y0+2qyHWBEx/RsWKnPHSDCyvfRrb9UNQk4cx002DgQJBKh0R2vYnPqcdvK
I9dzHOZrEd/oFZUUm1Ynb2Fm/nyRBVXKmLm1DqRZkmehH6O/G6qCnwbz0QXXUZU3nmJNk8QvVu6t
eOvX8C5uzs1xYuZlT0izdQjXnDT3W1pCM9462rmXwE6l/UG97sKWsFpm1U6AojJsKAi3t2l+pNr9
GMrwTC/c58LdAWYsMEkCdzaTHF1OI5TbkhSPXC+glkCHrIDXH9hG8Znfb9ynIvPRMnnj3snCxaov
LswKMQlYLT22bTxP8uGmJ1/HvvND98v1WLEWkpZDE0JSXhcsUysMDdvJwzVWR/gLVU+TcUquveKB
ihzQvZmSH8Uqob7QjA3QRzPSu9/2gRYkm34f3dqessvQ9TdJgsbqzC2MCX7PS2iX4sqGS+XwZA8f
yz7zClnSv3baX4xIqDP0rJ+qri2AkIBk/c1oML9os1u8IRhB6FIcUvEXlTjfy/gX40QywLUQv5hN
8RFpGjn4+inS9CnZg4hWV4LrbrFWpV4OTnwah5ppBloiVByLX/qvaN/gzbp0PGtnbpMnd6sEf4CJ
hT0IT+Aw0cDsLPhhWKO6b+dzM9nEcNstXWvf18bw+fqw1qft1YoQL1AuJkA7YUfV/G5EmvQ+Larf
YX0xitkvF/EWMpxEb6E2dwoBT8VTmFL5pvQeuLplkWbirmkgxIpXNLy450ao4A2UosXFuqX5X0Tb
K8rh+lStbqGFFWG/JllBOgYit9PUgFSbOoHVRMfSeZ/y2u8ZW5gRdqpRKpyhloc00giiMPGb6tjT
PyCBAN7xdcaEnUpK8CYk/YSio6N+AGXHnUvGoI0jyaaRLIwhlJgiPR7x/o1DnTaGz/PY4+ppYJuw
kdDSrS/NC9YaTJCmSEuXttnQIzdmv3iSxNMny5lQncrLkuafBo1ZMjzieixA7RFn+Ys9waunrual
XmP6mo22be6MfRgMitd6qA9v212j+Y0EQ7U+ka8G588X2yibLEYnBkh5pYLWbzhB3c2zy9ILW0n1
VjaTgpO3IO5A7QEdanoaPmuhsgXxSRJUTvt+BiQ44OuABC8HqVNrpikuS0NGd7TKAjsBeE+Lttf3
rGzeBD9Ph7HUnR5VlXLSAiN9bFDOYw7Q15+u21mftlmKDBdAaBMJ04aVKVUeg/BkSJJPA15i1XD0
egDPrpv5P473akeYNjUfa+xYildfXTk1g+vFVnaXVHeJ2z/2Y8i8oeLouqM3GnWDpEP9yL1RrD87
CyG5+c9whWnFU0JllvMDqoMSfODuwLF8oyB3/jhvgGwbbRPJMTXP35t889WgKH+SFI4BUQgcvoZS
+A3Z6MZDqZsAIvmlLfHMVVMzczSIJVCIexOzHIf2sQKggI54RZxTAR3kpvNV9RwWklGtes3ClJBF
D1lNo7DDEa81xtEM1QcIN809rhKvkZkRsuZ2LLN+5ICmgTr0C3dj5met/qCO4Eu67p6XyYTtgJ9N
QzeaCgYoTB+KmZdRKjdNBWQfdXzXjabnhJD+K2X3t8sN/Y8J6PChaIXmNzFphtiGkkLgCkXFzPVb
vk3iHQKWV5D99aEIO+2tIWGnpW2f1yB2Rf9BkH2zttWOBoXijUfu21v1xj7LPPxykd7aE7ZUDXIx
rUzQ+44cJlX8oTmWieQ0lph4eRBaHCK8NVvDGEZwcpSn3D41zXP6Tvnrvz1gVo11QURp22Imxgur
Lqgx5fdN7kzWM49MxdhZOsft2KtVpiffuFEM4RbNU0rzJFmyebu8BonfU/hqXGxZ1DigHCFzu/uk
JBDftutbOxxvSpLGQcqp5tlQOtAMZZOw5lxP5Fzx9vH6T1jdAOhSmrVdAUUW8xCVmxGPIOhKvcwc
ebRt0LlA7+uqj6bDdUura7mwJGw1YtQl000UgYYKXL9t7k9Dfi7q8U9cZmFm3o4Ll4kHlSrEBdbM
BQZMic0NyLAPjt1vr49GqHz/s3SvEzcH5YUdFnGWOwbsWN6w0f3G53v9oG7nJgVZg8z1NYJu6KWp
lqZo2uux0VxyZ/ZPo6zHX7gFi2OBWrNgwAAeYpyQAwxl+2OCahYwxzTZ91p5l5PyqIKV0Y9KZZ9n
oHmLEi5DHAmFhbc/YJ6BxWQmmhoik5qKE9nnBfBU2abY2UFL/XHT+slWRkfyxhVxO521RFQN6lP6
m27oaQCAr+gQKSfTPlhGd2CEBdhz113kzbIJVgRP7AzbrXODobjq2t3WUjv9Xq3K97G9YeoEK4If
Du5E83z296iC9F6pBPUk05u/zC/emHjZCovVAe+4zvt6jsJTDc2cW3B0+iTbafaD9PVlPtgvAiLk
n7EqkBcApxBKxcKcabHWuZ0axZGXOTd1pX8lNbkZoC2QMGeT8Rht/+XGLiFuk7d3dZNviJtv3rts
lz9BmNBEHxxSzaDbcXxyq30pU4V463yX3y8c00ZW9EY4oebu5iinlt8stBo16XvDujCPwtmsZiML
20IrTgUE3MY7TXZqvvXti0GIFf0QUCmdqH1xiu1dHR96WUnhZaEvHQGqQniVwMGMlwlHhD4PBhv0
LOQmA+L9WbH5TrFrX6mfm+ysNaAp4tQz07M2PaYugkV8N870Luwm4ncFOTcaOA4ic5vnAQGfghF+
zrPUm4bYq7MvffEtNd91B513yOWvFdyWNSiAKBmEsT2b98+6GuLtyfqQZ+RdMAzYgYqIgxo2WnKx
N96kq5HaNXFIneKr295GzIAm9rktE88gmzE8h5kMvia6KkH/Mp4hATnVNDQYigW90bCgcFBn1hm0
C1vISh2cYdo2bJCUCi6dCWq/Di4ts96MhrsotD3nzxfxRcduwxGH64pl16Pnxjrzu5xL0uN5CV4d
ajYyywAiC7dB0e4QUckebUJ5lOaZeW4V7utaA2lNs/Vymt6w0jlfDyHCeQbZaLx2GhCunZvp5wUT
DlRLB12TURrOudm0tyCE3yQ79akL+KbdRcH78vAXY7hYIHVDYz1460whoCSQKs0hPWCe06wJeDP4
NE5Ayit76790BpjBvEFDAcCSucj7VgJarZG4IXKfK9veh054U0/xzmzex5702wz4O2bxd9RFLWEr
GY2qtlxvzLPWW0FfZzdmBFaKTCZhoonDmX0OaB8VIG5QEQDMfel0lFErLaPMOFvJ1rD2hH+3XLSa
Jse6z26G9jaJvxP7zgAB7AS8XKM9xelnvCpJ4rTwK2b1S81EIqBjq0F0SQQj17UKrqNeL7461WM0
lF4Rb2P2rlIjuEFf1Jrh8xDbgCaMCG80nWRo7GEkZ7uCRPstZ34k64cRdjB2E153UVtBqEaLJgSP
LiezyxOlBECk+ArKFS+11Fu9cySh73KmULbERgKkCccOhK1VpAeXJnASWHisxv5NeBnQwcDJlvq9
SbfXt+5lmCAgbIcZDd4H0RWsDhHdr+4qhUJa+a+Y80CrB8dTU/uu4uwx70tJ3UZ4k5xfVkGIA9VV
AEJfQP2CsYpzEpG2qiP4GFP2dAISuUmZT/L6r9IG/XABqFujaZ+yTP+VGCnklihlW95n1r2jdN8U
Zu+apAI9lo6j5/pEzEv2Gi8hqYMUGRQDEINRceMACu9yvgfq2gbvNPXsMK3xBpU9RZX9CQXq5xS9
sLldbRSr2V23Ka4xCLHnreDCkV7gL8J8hK1h1iYzzTNVwY9Kw8HcUCX6OumhrO5zmdJidGAfIVhf
G9JcSFRUwWGBVSkio3Pzr27SQJv4MCiPbHyitZ+0kt0nsEnOpqD2BBgejlLEZrz1XE6kFvMs13mj
nonGzY3FahA8NWq0tSujCpocKFU3/Im3gMTv1fSrA5GrnrrjoWi6fcaLXxm0nHyOx45NH9HEK6it
7cGkJOMKfTMhyCYcsJL/j7Tr2pFbV7ZfJICSqPQqqcNokmfG4/QiOIrKiYpff5d8vHerObpNuPd5
2MCBgakusqpYqrCWijII9p5FbqrCStu4bFPjOQWiu2GwQz7pXy3Gd9lkeqmmSF7INzcNmnqEXmQX
wJzE+KBw/nA8MG4lRH8mioIlEzWuIkzs1vYXA0+M5AbOZf1pT61qlsJjPKXIO0YLGCCoAe16Yt1M
Yf9clKpkK+w8Br4VIzoMKcD2iD2C+zo+8uIwyT70ziPT27+/qLnKkpyKpxOJsBfRtNiLIL3XNZXL
04PtSNIx2XkJXjgV0Yzd+GQhZkEiZoDY0dmZsWwifvu4YAYLURncQ7iVMlfLEhBry+RgghIKS79h
6DveXw4oQiL2z6E5C+oZXlfAZJ8f2hylRmj1efoTSx77ttBu5yk8pspwo2f9jmbdw++yRmnsFTZ/
WmZ3wlwG47St6OknCN+TiZ1jpJBjLCOdjZ+U2T+dRDYqIRMheNMc1UVIJmz9aIVvtXetLindyf6+
8DUZ51o0E44R85z1QdZgj6W2jcm7fFfnD86fqwJuG55fC7mKvvyIlX0rvEw6Qx/tH7qCAxpzNr4k
Ng+ZR1ordHM17lJ3nIGE1s9G+ldp2FvZgm/pIZnt2MYYSK0a+6Hdqzn4TMuflxXcPMWVgoIthlXI
kA6iBcUqslPH6XvWdp8uixCy2reKCMaWx04aOh26TnxvH5xPzEt85nM3vZufO/9Po0vWmZfpJVhf
ZCs86Wx4clschvBYyOg6t/++iYk+0EAA+0h8QAtjGunC4Kax6l1dW75NdF9ybsvZn7Kdf87tJEOI
Rsj5wiK3U1BZGOkcmNn8HehXzi7s9fHWxDISnkR6MAYz2yOd6Nwun2uXqC3xCgy8uJbe1AcLOe9e
A7idW+ALRpKNnT/Pb3/fckYr58g7YIZjdxANMad/5BX7PifFTV2xH41mYldRBqUo9JLeyhMcwlKU
GKCaGLKh9/EHM6j2QDm8Uw9zMO5KsJpdNTlkn45fcA1s09N8UqAeHgsfh44iM5NcscyKBM9IjRQD
5AvaWNPeTMa7VkYsLrMgwQvYNDs9qTCmOY4PbXm7JHea5g6ljGxu2xJ+076j20tEDD01bNsKlAUo
H4KlMd+zErj72t2sHmspf+32kZ1ECbcSDpEK6EwwcICdL2avlnpNooFIj74ohIAE/tyopzbUWUhw
JZX2g6vunDKXOHuJZy+e+8azV0KEtyuNeK1rEWr9CpaJsaNQLDDuHvpdw1773fiXPZabF4SMVkXA
0vExLJwan0ie0HRZIAg7f6wCO/s6UHxBPVYyTq7t7GYlSrBpMNWaCTUw+Nn4NCC7zF/IeL3RKx4w
RUtdRXKWm/awEifc1zAB3R8Yxst6QpCogXIFlA9Ivk8nJ1yVkuSsRKECQ3EZYCAt7sbmXxUR/oS1
k4TfjbBVGHWqOB/x3Q+sk+g4aQ+d4qXdh8sGt/xI0d5MgowWAJBIZUSEvtkiaR8p6MewqLRRZOTP
9oCuSe/suxnVzbAtj6pdBV3ZvV4WvHU7K8Eiah/Y3lVujwC4zPrDMNxGso7ncrsXFBNhzYc+dJxw
QfoC2m3tz3N3p9rtvRN94b3m5V1Ve3Mm65VsWvhaKeHtH/HkhQB0wTI4oKQ9fpM/gXIoiBhKqdrR
8WUetTxrl3QU0oCpiVtrbDHjBVr7Q59gSEiJvKGUjYTIxCxXuTJDUGYA5cvEjNekP4UxIBy7zB2y
QpJQL4HmkjLCG54D917TliGaaNJ8M7dcfTL2Ra0eCk02aLqZd67vSQh6ozFHSUfxBRIzz3qZ99Y+
3uUeqdzoRvmi7Rs39eVMGTIFhfDH6jHJNQLjADpFoufu1Bx5j003WSlMdl1C3MO3cF8WNuTY+ns7
/N7Yvt3/+G/OK4Q+8B2lSR/DebU8Phpj7TeK8v4KEeB1RqcALLWECCJU1jAzXag+ZjYXbozKvUfH
5O+3NFFW+1fImwCbxiBuwhDrPcV0aUHbGxVEFepEDpd1EaYv/hfIUde2UW9Gv1i3hauvsevMoAGw
6/YL1HMUFMfyRnOJq/hX8LEsJfR/RQm3T6wwxCqgkt1bNb5vxtxtytFnGBWbhlut4rvLmi0//I3T
rqQJt5TMRg/ML7yxcflgz4ch/R5VhWuWj3psSERtPhgnUeJGbVjZTdU02D8YAASHh6mL3Xp+uayO
TIYwutIZoI2gYVTc6/OD0b3Oo8QQNl1zpYPwPlTcySc8w+CqbRo/6T7o7V1m/1Vz942tiZWqTEd1
UlHAHVtPQM3vqVeCAhX4aBJVhELxP3LgnwAWQovSWHRdvQpN1UdDEgPEyq0d9dmO3hvoduiDuZtq
0BY75Du+AfcDz26JHqFTZNevYQpO89LmHsBsb23ADuWpczup9bNWyppI23Z5+nFCgMfCfKjnrVID
JSV1HlI6fNaU8AbzQG5oNH4R2pJMbfvl104Clx+0Og07nVMTWKkLtV11M97UHuoYgYXdldxXfBng
4rYZYdTARpXeRv/nXJjeY7MpLTD13+ObLR+OffwxlO0abbvCScby7yuFYt4AVDnGlC4tdlwNqIyy
XaaDYD4R8OJZP+AD1Or6VzBM3oGjwHStVJeUIjZfXe2kh2AJOq1UpVkAyHXrl6NYnkWpWw0AwG81
iaTNjBOjB4DARCKN/5yfWJMYLapZWCEghPhK/d5g0T6ynu3Gwnya5ZayVs3mCa7kCcGEgj2KpAt5
ymgFafxgqIdeimmxbdcrIYKpDWiuN7WBF3J64v7yOZofysFTv1gHfTcdyeRfDsDbL+VKnmB2YN4K
s7nA929I9ZtsqL+HIfHCNDwMTpS6qWN4SqmQ3Vj0H3U19EguS22kv0AwzMrmXO9iHCu41LB5uUxK
VsdF3auwUFBoP1mMaJtaWMR9A4uJW92tGy9uDDfT95ePdNtM0OXG2i8mIsSBbgAfNSUhIRyNqF5e
5XvFAjRjKJtD22L5hjInOULiARCcaE6XGpx5Hz9rr6D49sjL7E2+5qbgWUR7WPLBsBnjVwLF3MMi
ZlFoSAgYJqZoNey4YR57jT11cRfUZJIhj25GxJM8saVPLG6Xc7mUzJSkczXGv87ZvLvispC+ATwT
U1roK5zHkNACgq4WI1opkbJrMoD19bVXMpmbbaqyEiN4WQiElUwl2KZp59GbmYYBNcnlbFrdSoLg
RSXtujLNgH7RRqM7Zc9J9S6Stcs2DWAlQ3CfIhuYOSxwzVGL9SkTY0R1z746GRtdq2KNr8ImLl/P
b2d5k+8CHgID6GDPAz7W+f0YYcMximGgKeK4zaeFr2p2mR++197X99qN6YZuuZ/utKMtE7xc/BvB
wK0xFnhVcCoIhqFiddDRGm0BdO52412xV3bYB+r2KrYlgLi9Gz9f1nTTQoDhCjh2JBmAzjtXNMuU
KSwHhKa8eQfm1wDGKhkn2bIQC9t9y6ge8EPEab1Q19NCXSaBs7T5Ubf1wUnJi0qHK17ltRjB1NUh
14Z6BMqGZT3aWMoeaww4lz6vPiRuqr1ePrVNnTCehT4xgF/AX3V+agVLosKyKSqc6gc6uvr8uZe1
lxajFg3BAgAySKNQfcTQz7kIVhU6dxhc1874kSXMb8zyXTIrqD6G367QZiVKSDAa7lSkNBFgSYmv
FV0LrLh5yUo7k1zR5qlhwn2ZrYBSYg3SmrMe7dMCXyyMJkEbqp+bfOIYc+slFfytgGGdBL2pOQI7
JAfDBZDzqvuk8o3hrik/pN/b7scVB7eSI9xR04adMmjoRBRR7nENbHY83tP0KtNeiRHup9OifKh7
rJJGvf2SamZ6DPOqdDM2NHvLYU+sTOYdyWSjEJs54foYhVjEEtJgRQ3Lucpx3C8IeooX7vUDEL+9
WLqlv20cBsWDiHbzG/YTDNc1A5AUC1xY8Ytk9n7K+RemydogMjFC9hKCTLGJFyzmHjlYR1U3NBPU
F54vG8bWJ4KFyd5/lBFSljaMrbELkd3azb7n3T6Z0N0xv+W2mynFnjHNvyxv2+D/lSfOUlYgDO/i
DLMxHF/bBRbdmYK6U6TcJcbglbZkpEhYzPlfSQBTSY6mmqg/veFdwSjOQMkCuKGXis+S6jj26YxS
cfk0z/YLntN9RfhzFBcPzJGVj7cv8CRbSAY0/NVxWKBkS6rexr3umnm3S7VaEkI2xaBmCMQzjPy+
GWlvDaKOBsO7yDEHNum1a7WZi2qyJCRuPb+Y+v5XjKBNWrUoFy7fktyeBw+sWYWncRnOuUyXxXpW
n/iYKQNwjgEOujF6jpwPyXxUe0ldRCZCcCvHDHvbBKcGYCtvlfkZkzkggZKkKjIZglOZiTWNfYIu
SAfiuRiEA8YA7BXZisrmjMHqSkQ0Tx5Nea1W+C7kfu9TfBeWr47X+s5B84k7HNWby64r0coQ3pCh
t0OAWOLkZl5xrxvV5yZOp30mz5A2v3jXmgnvyFhYSUhzRKWqCZUnPVZMv9PBaVXOYPg0qlTxNHuY
XLObfxCz04Frwx0/igpZHiAxejEjzMsuUSeQEd+raK9ndnKnd7KpxO0Q5TgGyPswvYsJ83Obx9gW
R4RCJT5sq69oEL6SDD0fbfSYUT4wrAcwRKq0LJG7GRKf3szcVqIX9VfupoVWy6ICmVsfpn7zuWrz
nYad5/QqlztpuBjWSgwdyVC2JYqDWXvM9Juk2IGa5+9t0yaAdQemLVbRRcKXLic5YE0ZgG0J/RRW
e+IE1LnC/tcyhOCkmOrQtcsHSN18R7fMi+lR757+mx5CdMqHCNwIOp5HEtPUpXyClOGoRfYVI71r
XcQINcT5lC6Phm4/mjVg5O5aWVK29dKvRIjdEQCPT0XfwndoWHW3VZ7HdyRJY9RfWlLEbjT3YJCk
s2zQaytKrcUKUapX60LvHdQr2ibdIdl4pBlxI0s9/KeLcoQIFeUkYlmNi6oxVexixr5KasdN2kZi
dJtFrLU+QngwUlJbZY6qN6CQaaD7iY/l7w/m5+JWeVUOzVP7UYa4thX01hKFqACapjrNsJyNqaIP
Q/e5biRJmeyGhHCg6blpzAyNCZpVqlvN7GOnYFwUpZMfl+9oK7ddKyKkLGoZW2qZRegJD6DhqV6V
dpdrtZsln2K+Gx3HvyxOdm5CfABM/VjTGDN4ePhZ+DLKdiS3/z7Wj7AQgcEoKvhsDDSqskWBFhyC
2bG02atup5Jccttn/xUhZhR92CrpYOD7uqWhV9A7fBr7cVq6pe5mWS55fbbt4CRM8NR6QA0kW8Yr
WHtk9UcUzIYreAocDJD9c2SG4KU0npxOLXAllnVs9JsGo6+h5Mi23tC1CME/SdJTa4oVzDYw/rlv
AEKRvRsU7o3Op8vmJRO0mMfqFTWVeMCnGr4HaQJUuJ3BPqMb5rbDj8tiZCYgeGdRJybY4WECjpb7
jaMAQmNwcyUwlGMm64nKLEBw0MSu08kAsez9jKJE/0Ex9nkqOTWZCMEpFXNivBswl0zauzF9msOP
juzN3rwYFZOK2ISiGyRTJI30GNib9w3/NBLq2eMLBSlhKpux3/T/lRzhtPIhTpxGsZGtFdMnrGMk
bpnP/uXb39bFxBqsjhUubKyeG5mDeGkByaJhSLULP8PewBB5hprd9jLWrM0c31ZPogR7zqMEYKIZ
gajWyjEnBmI7fpuYT/ikAQbnjyh6xa40xnqOLD1cVnLTJlaSBRPXgLKoYVcBUU59quPUrbJgkl3W
9ru9EiLcltbbkZ4xlMe5b7nYhHQx4P4cvq92nV88ZDvsNxHvCrWwbAhERAt09yL0Q92oeoYpcBzo
1OXugDF6nbilrMWx+aiupAgOxRulTFFdwDiwZu8S876c743ZB6qAxlpPkZGOb34d2ZqONXAdsLNv
OK/QtZlLpRyQRdoxpvCKCQs0Azi3vbCqop1JM/5a2Gq4U9WKHdWRNy96OV8TQ06/Qcxk+46yygTg
4L1lJ+1+ikdsn6TatDNMXu+uuUOsaBhY0IXGwoM1l7FmzTMwuN0CmGpYVzRGt76qoYwd0X+lCF4O
UBUzpB3GnsGLGALJrT+SH+aLhp5otKeSL43NiLKSJbg5q7CVRocZn7dji55N4dpT86Q0mRf2MrAr
mSjBr4FuZoOTFfWQQQ2I8gGw+pje+NhVMoSkTTk62tfYsgSKldhTYcNompWJL5tR/xkbhsuMT8P0
a2KSUcDff0dsrACICUvOWLPFCvHiiqsXHzNzTUdmDQ5txQQNUcUDK4VXRKVLMDEc5Y1L+x0IPg7x
8GJn76mTorL5PtJ+lvSD49Rune11dqzM11g/omjiqsVxnLw+8lQmmfDaTBpWv1RITZmitU28rOhp
Bt8XSua26S5HwthEzoEnkoxrM3wDEp9ipgU9fLFnYiUOn1vW4tMrixDmDnF1H8mw4GQyhNw0I22d
Y/08uy/B5GcqzxgpxAzh8QpnXykiOHtY0RHPMGIbADtwxW7bIoLKuJk2jXUlRPD1MmzjTm0Rr8di
uCnmHzyzbiqzd4tOxgsnOzPB0wtHw5DfAtiIMVw3VFR/LNEPNmXspJu2tlJI8HIDfAiTvfRFnML2
aO6r9n1u7u0M/8cwJZ8oy09+44FYRAAuCN7UN1Rto+2UZgv+inuK4f0bFiXKkeagR7psB5tXtJIi
HFySZ9NczMC56oCd4BuT+q6KsnelFb5UeAEuy9p+UAF2rmLKBxsWIhZa24fdmKAHfT/o+WPF+mKX
YqgODDco5me2Rg8A9fhkR1irb9t89oahkU2tbNrJ6hcIZj9bSoh1frwIsU5dpj7kydLP9yV6bl/d
SU/B7rOIpMZo4eMf5ZnqpjvET4qXJR4+/HfLMH0FHBnrx2WZm4phzE4DAJy2AGCcx2tt7tEmV5FX
Vm3tml9j0MGqV1nkSsZiS6s3gY75bPIYwc/UxsKvR3vaZZVyVSq5kiIkeWpk896aUBgejMqzu28T
Zztz3l8+rk2zXwkRnjfNblDooFjnHZrn0TmM+uzS0NVDSZRd/swbH16JEd6mTjPARJVCTIX1hobv
iPMrSVo37na58j1PJY+2xAbejGTNyhS3CrASlhWsvmowFh6MxsfLJ7dp2yeVNOF1ioiTURSA8N2c
2cRLrOS7GdPnyzK2FUFys6CrYD9A8B98mzthbeLYTPV9Xjxr87v+mnkbG3gl/4hY1FzZMhZ3Yk1Z
CuqU3NeY4UDvcpZ9nG8eFdwO7FoGBXqVcPtpMYYWU5HqovegTPdXzc+D+RuwwY6GPrMleMo46qnD
MfV3H4M8zmIAiP9aEkkKva3DSYbgKMVsVEwlGPGq8uFbleXvNSQLl29bJkI4piHprd7OUSaZm5vI
fqylXa4lqL/xwtM52QL6kJJqf8goFvh000v2RHepO/gLz1V7jCUOsmm8K2mCg5TU6Lk1gcEczOx+
rmZB5twS0/QvH5pMivCQVY0eDWDuROmPOI07xsk3NVd3BfbZ/5scwRWJxhitTTyYfcsmz4h6d2Td
ezbMP/6bnMVIVv7IuJ2HWYqwklj5u9HsuYf5E8PVM0PbXZa0GfpX97Oc7EoSrymp8x73EwLKtvnh
jOZdnDzWOZdkVrIbEl5L4EclYxmayN+MT239hav3cX24rMpmF34VAcRNKjWcIo5GOD5wX8P7ZR4d
TCTvyEv2YWHwlIPVSTzVFoJBrqcqsGRgDJi0+xyT4v3Ce3pZpc0X09awFIDVMAuDpee3U6M2hlkq
5BhNHn2fYvJg52MAKuvbgUaPDXtfGvY1nrSSKNwT1Tv0m8ISU0hj4dKfGolAny7xoiUSv4lAKxlC
pK7nEJthyyRk1L0a7aeR/zSQBvQZsKHfXz6/zStaSRKuyO5GbMMkeBPGZWpAx7eWLLuV6SKEa7UB
wtWUYf+1C6MvoWX4DAPZAPkAMgr3deBdX1Zo28ZPGol9oRqlpLRukUy3u9FXYjcFT6H+YL7wD5HH
D8nP6fmyQIkFiqMmLehfs1pBU6Wcyl1nYx+bWrfq4Nzk9exHTb032kxigpshaaWiEMxpy3VOF9Am
bb5h9r465varLuNq34xHKyFCJOe0DfMmQ8YT40F84rFZPU4J6V3NAa/b5SPcnIm0V7IWK13F2DEl
fcVibN3Njy3zqptqXx6oT2u//41AEspsZDmgC/71ZvtOs8H2WgC+K7uzD7o/H1Ov25c3kZf6kS97
EqUWKUQMLFqMNs3QpNZfJi86FvvQt3bz00JGkexACHq8fJrbF2csSJPYK7REPFKztakNFjn1xxSm
fK+FLPK6edD25lTLvvC2GyOgnv1HlnBxtIgLTpIcllh54aHYj8f5IY1dgG348V5G1rRt9idhi+Ir
K+l43KOpjHOM7MxHVRHgobtYfWf218wP2iuthAvrDJqpjNko24zFjWJWftfJxpm24+5JFyHCh7o5
6cOCQWTZQ7szsxCcCqFsx00mRAjuEweZK2mQuthdtNOi6Ic6kGu+IW0bGII2eI3eMCnPFEPuY2dB
xLTreOvxL31kScLDtkGfZAjhLgl1hZY9jCxNjy07jsq7UIYEuv1InUQIwa6q6dhUCU6KaYrHZuvO
UqdAr6ODlmB4qqglYyXblnwSJ7gNq6t5TifkenlW/5rDCd+TpqW7dsR2lONr43JA+H/C60mc4DhD
rA5lkaPZgAzZPtBd4iue8iECg4HhVQfLvyxu2+pO0gTviTqjB2Q4rms2vhfGp0qWHG3+fRAd04Vi
FBYnuE4TZkk6lrirtIp0n9HBuNfAeCXRYvNZd1A3R0EVIAqOcGaO3gGMpMBCXmyqIFSLc4u+trRR
Cw/DneYTVcP6O6rVzrM2ddfwhUFBsHnrC/A3FQxeL4wOK7IJyEaVL8n3puIot0saE1sWuBYhGPwY
WUPYtTjEBp2uAUEOCA7sJkG+dNkYNuVgEhu8Uw7mDcSaBqnDPB0X1KIhj10bNVqLYo3SVa7JVpaJ
7z9yfpeSV28DPp5SQroJcah8Z5a1nwP2KZKNCW4rAwQroqGoj7Lw+QOElzXOWQh0CK1Sf+XVjEjR
AJITHYrSkX2wn8sC1AVW1X63km1sM6Kntvz7SqGmsDMQU7dlkLX1nkeJl/TmozNhaa5tJDOvm6JM
TV8gzB0UZwRz64xJmScdomxggGIVwO3sRz58nbJPl23h3HH/qGQ6gBV3CODLRZj/sc7HAgAGepBG
qZez/Cej2rfLIs6fiv+JsOA5C245WiDiMlRotDbgEFgVhErnKyX3ckvZg3xT8tW5KcYEiBkanuh2
vrE2GIjSJjGQnZTokFTEHdPq+0y6l8vanMeg/2kDaDGEAQOA/KYmfjoBP9Oo7JIGdf4z4zdVorpo
nzJzr0Yv2iDZKNyyAkzRGAB+x4aNTYWIYCpD0ZKS6rCCDjBIEThRi3fjqHloYn28rNeWIaxFLf++
su2oGRGwuVoGRmEcupk9tsSU5CUyEcIjkRl1Wg69oQdN5/gVx0pXWfiXtTjPGf7cDvaq0D1ZoMRF
DNOsbRjmf7QymLW7qfqqItwo7V1Kj4YqW9beuJtlyRMkKaqO/4meA6bCKAP6WxOoSnls62cshbhj
r++qv9s4+a0T5gSAoAv+dpBkqYLFNV1ox0luVIGaK7vWHG/jIvFpoj1dProN/1mLEcd/SJbatprS
KiiL4ZBkqg9mqifHaf6q1f9GG00wAi1pgQaIWnvg9LdV62tj4vXo8Sr5Ny2X4eXJVBJy7XAGhves
WVWQ2pMfh0Dft/iOT70k8mxawumCxJCQODW4iwtckJM/9ipqT3bza6b1l8xq9pfvaFMSRnuwZIx1
bQD+nzspgsFA06KuA2L1X5aB8VgHOUNchzdtZkuyhM3DA10HWXYUl/23c1lZRivNKHtQyVbtoSVg
nE6oZ/Syrv+Gx2JtBUQmC4s7MagQd7C6hxory+ugGj5mBpapjAdifZg54OYGWeKzEbvPZC0qr2Ic
oA/TwiJTHZjMdIv+3Zw85dXTWN4249OUSPxp465A9qBjvgfo9jhAQZgeJqCQsVJsKI6jT5ssdZUh
85XBOmRqJOnwbBwiTGIhNwR6PN4l4RBp7licFE0NrMvqyZpp4xJzdPMqPCpV9qyFWSsxjo1QDoGo
Y+hov6lv0gY2a7NV9DEPUOl9Zw3OodRkELib54ekxARxBurIphAowkEbGoVWdTCrP4vqmDQgENL8
VvY9vmHmAGQ7iRHM3MhiHZPXah04Seil2FcFyhL2MWSeu3lDmPYiBvaMkTwKHSVaVVrraGUd5DVI
b5yDos8BHbQDH6Ydd35dDhPbwrCVC+SeJeIKR0edOsosijCR0MFLHd8egF71qvOvtazls+FRugrb
BrUJfBjt9nOPirtSbwYgvAZV8Zii1RMz39LvefNdTb7DJ66wurU0waXqqHWAfwq9QLPpkR4gFQb9
ePnotgwb35eEIF2FL4mvIJjV7RhdMtxTGe2LBNQLpgyue8uwAbmL5AHRdQkR52eWK11WRGFpBHb+
AMxJs829Pr4Bfs3fP0uLe4J4YUm+3zwWJmnqkrYVD0gxe2X/qGIno84HVy8kWeqWuem2iWk67GUv
3nquENrwdp+NlRFgIsjhu658zdCG6ckxoc4VFoA2/IJP7yCu/p6aXkXwBAvRfK4dHrC+vk9Z8i5q
ZJxbW9cDP4VRI/FeOEPOtXHCAZ3LuTECq3iczXun7ryc7EtwYl22tC3XAQUSPu9QTwCbkyCHVX1F
GI2aAKi+plsb/WNnVHd1y/ckdV7TsQsKNfyrGtfv5AvMfniOQCqDYqoIxlPUPQcNuc4DhWl71gVd
S1zN/qrxT1foplNMkeP5M6Hi+RkiIentSjF50IzklVkj96uCxseEOEB2oXX3oOHu3Lzoh5vLgrei
OT0JFkmfaW5i2AFDhEFGxvjQtWFyqBJUOYy2kI2hbUUKihlSEAiBDglKnuuYNzzrymng+GDKebCU
OnwT2CISg19O6tQV+XNj9Pf3rAUkKiqE8mQwiio2YY0xKk6qlbpczzwdOIvhBFjCp5R9Hjoqscxt
zU4yhSfRRPuR9QSaxaox7BSK7IGDBEei2eZVrTQTbMTigBEZHGwH6pX15BjJSxn3T0pXPl+2iK3g
RE9ixNajjTE+TVW5EfRd4QFgxuIPCW+BdR7E9PWyqM3IgUhLkcfi8XCEN750jEypgSwTDKV533O2
rxWE97r8ZCayXcFtUVhUXqhbsG0jiHKaZtCSDoensMJ1nPzGopnPy8ztyuKamIHA/o8o7dzOLStl
fQiosGAg98X8rVPjIM+fOJPR92zaw0qO8Czynpu0HboGX1Gli/3BWyxiuDaNd5cvaVsMIiCIAQH1
J8JAxcAdiEGkxYPRNsneVqLCH5X2WMTTNfa9gFv9ESScW51M2qCV0CcCna/a/WJAxEty2brypnkD
qspYoIZApyfEhyls9TRsayNAWbqzbzOwDhbpr5l9aipDEhY2Q9FKlBAWiKq1psMnHjhD9DJPwPE3
46PejkHFsXKlDZbv8PDZIbIVPKGh+ScGLhpiLx+DhOKXaB7HhPcEEHgqa+lNOmHI2Ym7g8GVICbV
kc2ovCh56qPJuuuiydxpSimxms3HGntES29jWRwQxs/s3KjVTiNNAKPx5jDaVWX4mOndDkNibgQa
VoVnhysMFegvFGyjaOKJSDdpYYbGZMN+Rn7InD1IP41R4tqbgR7pB6pKS0IqGk8KQGrsiPRNkANd
Zmydm7rjV4gwAKwA9BzDoSifn0cPbOkNVtQqeJDbiOxjRS9uqQKM18tntaWIsUAM4vhBUijODlgm
Pq4SfbEQm93gwa68npNrXG0lxBRiLnEAVLa00YKFqtudCXLcOGx/san9Fo9AE6mqWlZjlOglrnNN
tVqaZmThjVTRITTH11GR4fxuebWBZSS07oD0g7Hz8wuaImvSuyTpAkyhqbvaTH+15XBo7Vl1R0W9
7csu95hT782yk5jGlk9h1xDdjSUNNsVK4DCPGs+0EcqxV23e5eWzyh41+7HKjlMrm4rYCvsrYbpw
eUUyWwkeMkRjLVCaW+AsTKPkM2hbBObdFvBoZE9CjKgB8qoOo9oE1fQrt7KXuPw02+37y5a+9fAD
6uVfIYIe0YgCwxDNTdBms1eNP1r1V6Y/9TJmmE3DW4kRHi9WM7uL+6kJauwGgPLw2PNWclxbLxdg
BbEnDP5X0MwKz0k2IHm2Kq0J5hxLZjp/GjFBoNPEY+0rKZnE2H6fvphIQwg2CVW01XTxdpJiqBK9
wFeVphhfSAJUuSQcmV8By05ryi88j726HYIoJh7W8feXb23zOFfChVuzAFaLCXCYhj6/tPp8HPpB
ot/maSIRXJhM8SVuCdm0PffxlMx4oGo1fTBzPfJmzSzcBGMSnAQpPqglIXfT2k8CxYHsFkZIKWk7
lOfSGzrbbgXAdGecdpdPbtPeUV+EQ/0G7RTyG+xOJbFOcjMYsIwMxHUAbAf2Nz7KRhQ3b2glR7BG
VO4mA2MeXZBN/Maq8jtOZJwJW6qgHrdM5BB874sPum0O5ogZAnzwW8MuB+dsrrcHkw0+nxP/8qlt
aIOEHcThSFUME/ZwHtRDE6ZdtHof5FRNvpVtZDzP9dBJEsINhTBfhJ0IA5X7ZbbkXIoTjw63RlQT
7Cn9qCW/WIylY8uZHsxQKyXmtmHfeJ6wRQe6XiDEm4vGq8LPRGkDpre0D3hDd6TESjyQOxnJXs3Q
vkvHRgYusikP9F7UxAatiV2Zc3ldmNtJp6PA3WIX3hx2k/J9KN9r1Mv0j5fvasORsJeOKjcBRa3q
iHXuYbK4acUITFYDqo6hCtt9FGHuMW6vcNkzSYJOCm3COh6TPsCFYrkoHmvXmJq9WcmwfbdU0lFV
x0TG750ZIekbgIRv9kY8Bkpc7q2FdEk1b3WrOPz9yaHkCC5UjFSi0C3YRGEZZlYBVSsAKJ/bzCGQ
cBt/smR530aGtJQCMUxHlw0d8aFyukwJGWVjUKTavirMXV8nD8mk3oQxdVuSfQOfi6da85crtMOw
KE6RgNBbHDYpspJqrRIOAUutvarYT635o8pkr/DmVa2kLH6w8itsn8RN0kdjgJ3EALh8DykCEnNK
yfMkEyOYXqcqXQFgggH5RHljK/2+puY7nof7y2e29cqjk4hpFhQB8aUmNt2yhFUqd8oh6OOIuT0f
/ZyynYFicZsYO56oBydXHuxqeF/GreTCNsLhmWwh6CZJNUMIBTtWrWJzMxp2Yxjv2jn6rCb2y2VF
N88TBVyCTVEw+IpF6ogVWa7azYIKr4AQJJ/wH9uHR3/9eznYgVXx9mpLbV/w5EqZxsKMphFvVvnB
5OoHAuI2q1NfrxADQ1/mNghaLIIYhIuoSDjUMXkSxBytUmL/H2lXtiMprkS/CMns8ArkWpXV+/qC
esWAwewGvv4e5k53kS6UVtXMHek+1CgD2xHhcCzn7Jup2N0Ws3EtIuODmXgIQRuffGFlnDhJ4c2I
WdzxoQZlCqh+FPfUhggHbgKzgug30lFGuranhnI/a6YWN29X65FO434nuvl5uJL/ZERwJengqFn+
RZPYtZQOSOa4B7vhbHnxuKOii/cgvVO9mbbWAs+K2x2rwYtDiiljMxlIpifk7KRZE7j97DxMQG89
3j6UDVV24LsJCsnIdqDmdr2W0XdKTyM9HqDzdEdGcuiG6i0fhaKhbvkZKf5HNcLQPXCugXzLlF5n
JR20ukuxZYUjohKcB0WCwlveObuk1962uYo9YmvzkFfBP9AHS5c7kcCL1IOObx7OGdiXdibT9Xs0
1TCFRm9t3lqKpG5pwkhlOT0UoRH3puUf0E8I4sPnYUn/X9/WYiTXVoxuhZGadD4brNaB9ljmIffP
ceO9IETB2wXHZDqGDo8j3RMlL3gDsJLhrFv0G8NUd91nlzF+Hk7w/9fj/9Mw4Zp4M5mSvyGmyDuB
ZM7ZMIwvzEELLHQpQLYtvK3bW0q3liPZKXj+yrYqnOHcFMauBWuZ8MOm+9ZOd0I18rSlb2tRkiYM
RUP4wN3hjEdGyCqw9Ojmh9ur2VK2tQhJC0TeNJgjtobzTBwU2DL0OYEWbape4ELXYiSHANjy3uat
h3jLK4BZ2enAnAG+3+21LIokuwPfQUYZRUqC/KB0MlozZW7u4WTgQQFEXUWi2nfdHMS9taMGQCwU
e7epCehwQscocrnALLr2cjRDZq3TIW9MDR6WAtSZYt5NZMjRU1Xcm7Eqt7sVCmF9SAhYgBla+gev
JU7EHFo7c8dzW5tB02W7lOd7lhcBfNWR2/TUMCOckF/2Jv/17c3diJgx0Qc4O3QFoAAi93TNiYaM
B8O0hhHXQZt8bjrgGOTfPSB8Zb0bUCMJtUTVVrFVJoBU9LQDxRxPKbnrpWoNggeoNZ0bbelpn6I6
/WVoP8mCI+SzQwII5GL+yP0vtFSxz2xo05VoyW21dESVmRrTOe1nMGH+NtsGDAkIQLUBqqSh2qh6
lGwdL87WwNNnaQREt+n18fLYGMcez+9z0gLLCaQ3mfnRHvZ4ZQUJTV4jQxlotA/tTkXHuOEFrgRL
XgDQEXaSGv54rmOn3E8+ELUJ7UHCNHaK4HPDpaGmBfBN8I/hfWdK8Qe0CBjePunOZjbss7h/NcdU
MXKhECHnZGYLrsZj+VJacsjZTSrzYTQqK7ptDxvG74LiZjklZMzQL3d9VjRPeePokDKz9JC3fmjE
/F0n2P00uwcktxS3ztaiLPSZ+Wh/AqS/nJrzONrCQIA9nFHDt0PP7/LXZoe82e1FbekBIl0EbiDt
W5JA14sSNEbWLq/6czy/SZMg1X7M+e6/iZBULU7psKibWNrfv3W8/miO/gBFz1S8I5sHBN4ecKDj
KngS6TaJlU1z3GEteQFyr7INmsZ6mKbmk9+mu2zsFQqxfLh0+yycen/kyRBkGlhb6KAjGO0FHUOC
8ikFjhcCEPZdMPPt83cRJTgk6gx0hgLY8fqgWkPXRi/RQLMEPKZsmoKC8UCMqeLa3tKHtRjpvnFY
aRijA7gaAF4FE2Ax/Qlgfbrq6bMlxkGFzwSPE2od//jFVcKC1pM/i8Toz1Ntv4qdh6EqXllUUZvY
Oh/4G1Tu9QU50lssbCXEypKxscE/cxYM5RXEIF+G+VWVP79rF48DzA5gggB8jrILj6uyY1ldwU6B
oGVeKDqzEhArOu6DB+KHIao70fx2Ss3+9XyFWMuVzGryOYibvV6gv4dE6Kvdz56I0Kn8Aut1oG8g
YUd7LaZ/rjcxz/2J9JyP59RPaZCNzb3DNBHo2nR4wXqgegRZaLRIyY+GLs5tpxSkPSP1EzCbh0Jv
dgNoM26L2XKreArjmbokQiDsej2W21pezTJ0jrjDDtWOT/6smtzdjGEcH82aSN4DEkieMowTuxwL
vxDnltTeznBLGhq1k6KzLHdPfs5/lAl6iojvfCLITgeziUFylxqDYqmbRrb6DMmWk1GvHC1G/aAs
xM95oKHt1x76yVVVOZUcyc7KknaM0wEWwDXgzVb2DyvvCoRprio6VEla/r6y6NTkBuroZXeufAd8
UqAyQ24r1ItS9XrZukrWJygZlz1w1nuNGM5DNh71OHs9xKc8iR+EYPDyY68IYLY8FdIai2PHFfzE
yBw+FRn8mDg35d5ydyOIpOckNDVVh8XW/q3kyLhkfm+BMnUqhnNa6Ae7tU+jN7/LMhU44/ZykAda
UvrI1Ug2BrZqHROdbnvu+HsXDZU1i4r4MCo7ybdOCb//V45UkK1Hh5EpwWXlAHZLZ2905z2eYUEj
kA36ddttbO4cmvTQnYI0Pob4rjUvdgaa+waabWsPuUBqRSVwVIvJPd4Ws7lzBtKaS5XiacstkDya
FFXUFgXMh44emFcCevubg+v+tpzt5fyVI58QZwD+1AYsp9IKZAA6Zu+9oiiCYR6K6LaoLYeLZK0N
WHQkU580ylcVH8dhQNjsafXBmO0P+G8VF71KhHQ4aRGbojPR2kIZjYTf74nXKR7DmxuGggScOk4G
Qfn1+XNXj73aMlGlcpOjRYudOTonZraKzdrUaLTIYcQWjLi6HOVNwILNvDwHRXf6FSVRL/5p1J+N
5H7A2dw+lk1NW0mSLgeeJGYsWtyDsd9HaEcOpnoKc/JgWc8vqGCaCQGrgR5yJO2XD1n57BG8yeBn
NIEdlY7Aeybxecws9CJr+b7Pnocm+U9K8ErYsr8rYVNsd321vNFs623ePRQEYLcsRHvh7c3b1IbV
mqRMgemO+TT5hjjDXCNvqEJE7UdzdPcvEIPxEhtlG9Mw5P7gLo5t16Q4IzflZ06972PPQ5TMT7fF
bMYr7kqOpNzERo2gH3Jx1sHEAuyybA+MTGDZ7TqAWKi64balgbvE9HQkh8EyLZ3RnI45yypERztz
XwBDStih8QrDZ5F2ck2FQS0nIb/RkL3/K0w6KeCVFR7PEQNZgDoBJ30Z9BY/A872GHdmNGJXgpzl
ig3d9EcoTy1Dg1BHua5Xpq7ji5FNZ653b2O7/ti1L2jjdT0Dv79MooEKV1oXZ7mO0YxSnLtyCBov
DcX42Tbf2/Ynwj/N2al2FJWXLZVHcQezEkji6IaciMwNkSDOQuoTzbpnvADCIrPfW5mtOC+VmGVr
VwZM/cGYe1R2z42NcWwgfUWV84LbAqOc6GKFP8KQmLR1kxc7hBYQYds70/pcGe9um9OWD1//vvRi
cvF+6awMiRuf2w+F677zhf9pJOapLorfmssVTmLLka/EyU9pv/PBwNigw2Dwc8TDsRswodPAbPtX
Tf08Erf/+9e1MCnisqeMgj8TlflZG751tXbinQdIeSZeUEJCVgpUxUv5H00o0q1hlM3cGS0OSST0
qxOXd1mq79NaBQ25uXkIulEf9fBSkptPfFqTtJkQeNsp2bUohE3MuiubdjfFqofnpmY70DskEdGN
JEOcsLnDcGBiYMhI+O8JKe7ZONRI6ScvsaCVHGnnQALeaFWqY+4HqHmDpx+SuHiNavyX21q+uXMr
MZIX7zqRpOmMOYJOmw+9U17Q7fulML+7oBhWhCqqnZMMdvRJ2+rG2J0t9tvAxJkJxH9voAopqgVJ
ZpuwEu0tMcO1VBf3CCl3djp8qorm4Drj8fbeKRYkTzNZJq1xJ0EVUpG+0sfXLjM+NFxTLGhbigN4
KwQPCCYlW52p3iMSwi00FvndbDofbCR43UHVc6kSIwcPesz9ua9hQrN1Gdw5LGs/AYa3rchUb5/P
43KkgLXzY9PONcgZ7HpJpdTjXtBC/wAeDhE6rFWULTa9OFoa/uyedBE5I/dcWmNgqrf9EwZJj0jp
vK2tFnP/3p03pZ9fohKP4pZdXt17uTe0vGJoOxIFDXqwOnXt98lT2OxiKHIwhCF8VMpRLrdNGY5I
EzOZvBbRcdV+JoKdmOHs2cjuagzNdyYBXL3ehLfXtbWNuGW9JUQxlg6U63V5oisSp11axsh057lf
y9ppAq+lb1lujKghCtVA4paaIONmoLNmKdT4kl/i8H4ka5ZBt9GKKv99NWoBnT4QUwGDs6X2azmS
U2rTufS9Ec1O5WhGRKOR540POchhb++fSozklXzUJEeeJ/25TYYdgMfDuC3vBLP+kxgERdfHRCug
08QcUzH+7ISDZ4S2ZQPb0ldow2I0TxTQwqgtmGyQgpUDY9JaSWcRzBE5RjyCghHlzTTJX+L4/JUU
SQVcr2/nufDgXrNPdnki/H2vKRJ228fyuBDp9EkG/ienRf4kq8WpT8BwYugPU1kr9kslRjr9qQfg
RFWjPT8Gcc8gfsPhhdasYgNRnIpcadQmNDLUqY5B8nj65Go9Zrqpe7itx5uu5/FMPOkysj1iag7m
/c4jiAs1N/5RiTn0Ob+r0/ZDDiR7MaL197bMTd+zkindTI7IE8ursvHcN9q5Nd/P5pG488GkY1Aa
+9uyVOuTbickIhE9mGiWdu1hRzsR2MjeGUVgmT87NEt4miLK23ZzfxVQzkfWDNEJ1ZGBwERUgOpM
MZRh3ex8pTFJEJf/D/lX1iQjZMWuN1PRCnE2Jz2yOxGa1N2jduvPNA0bJEKCZBIgIemTYPSn79Sr
X0+Gobj8N7fXhsdAhQ0zJHIbdeOhda3FqMJ5LL8Y+jeQiDVIjQ4xD/yKhaX+PBDZfxe9kie5EOpw
izsJ2hknXpxoOh/7Ydjd1phN7VyJkFwI04BSatuYVXG6b5kZOUQEifetAV5JooIp3TRwzCYA7dDC
DspUZbbf9w5lKIznuhG5dfogQGZ0ezUqEYu+ruKXgbXD7JcYQKxt7ZAAXx31t9NtEZvOEJ1+OH3M
+qNIeC0C3WRD6uVFfzat5tOAjGUxeF+7lCjEbFoW6naGhVFXH4XIazHW0HegTATW/TTN30zKIsuu
I1KjsxChi8KKr3cNkAXo/l3K03+gUKVdQ/5mNCsdUKjoIivjXT/sb2/ZtY49/X1Jjc2UYUrJBksW
994J9gkjz9GcHUW8T9PnPdL+L8onAEFBcdXCKILkAP1J93mGp9OldcQbu7F/+H4WNo52vL2irR1b
i1n+vtKzHn0wLUg9wIKizcfCmd7wcVYY5rWePV3J8veVCCZs1rkZGMwsisezI4DClRyBoaG4nbZX
gtQD8rqYAXiCJZUatmiJCZxYXiQPaVPNp1LPvrxkux6FSFcgWix0h7vgH40z4PXXbGe6tsJeVOuQ
Dp6NdO7RE1lcxpr9cPPcDfTWUISn1zb550gelyGdemnMVjrqi1dBHdGlu9Flh0F/Q1XatWUvQBH7
eybS0TtmDpZboKleUp5GgGwtqg92wiOjPVqJqsSs2jfJ9v2c0qU2AmqlpLuPY7TYMOo/yyv/2Td/
mTvCXAaAIa9VWR/j3p1YP/0EJfXRpW/QSaowlu0de5Qg7VheV2kSu0AhBhfqDsM5Sf9lAIiJxj9q
laKQtPzU4+Ph6WKkDZuqyUriEkogUB4X7X6wirAtFVa5qWlotUWjFa4APCCvdyxNk0SvE/AX1DN9
KC0WdlhNmwAbfVJNkm4qwEqUdNF0lJej3sbswryjld7nKue/uV+r3/evl+Jr5jBi0Bxo3uXrJg6y
9FOjejkodksuI5MOjXjmOIBCNt0ZxjuDv5nnnd5UimfQppI9rkTGbCgMjvTChGtynJtANM5HYvP7
wSf7maNPuLczhRIoTkYGbKjNKeM0byFv+kHSyFJxum6vx0H/OCZmAFImGQ16+ktEMjiZLIktkIWZ
4jJr6cfSYP0uAcbVPe2057XO/Gs9mMpADd5aELYl6xFA6qUYQsKtNp/qbgi6FJR+P2/fNpsat5Ih
GY8+GBMt9QRuOvM/uG2dBUP5mxSJIgbYFAOcuj/bJy2lLAe34Tp4Ztvsoy6+1kuHtqpTZlOzMV0G
Csdl/EdWuZqVWtP24J6J/XfC++jmSYAJ+ZKoHhqbDOFoYMGTAzAKC5fwtZUWoEYtKh90FeOrqQmy
11ZYh+Od8Vr7WNxrB++OHD1Fw+Lm9pnQOwspQMCFSDFBR6ukBdcfKBKSgBgPcKFChXitEiHFBDoB
wp/XQsG96UT112x8y3uFEmwe0GoV0tUGAlaHodkAoS0DMFwaONkcGNbOqw4v0OmVnGWpq2hQq3W3
JGDFu/B851JMKPPQmZjCwan2S9Jootkaj3XwrwBihQUa8CTHKX9DxKSQIz3m//UCq9VIFpq2dctn
H+EzPc17d18f/NDv9n00RXzPDqaKV2a5wp5c2eiMtQggdwxP7o3N+Nwk4PlAjGNnod6GY3FHrHfZ
+JbVIaB+FG57WyUepUm76NGkY3UCUrQevcvusJ9AqOwlB2IpoqpN971albSJbcX6KgdH2SUvflXt
yRIn4X50eBXkvcoNbSsGnu5IZwPuUR5xm0vaFB4B/2acIzsH+h8jYuPn2xq+eduhFv5HhmRJfWvU
U2HBkvrCAfLcuPfzXvFG2DwZi2CGCezLPjpNro2oiXV/EvbCjlc2Uezc8cIL5yoLlEezuZaVIMm3
oYtlrHUH5Bs18kVnM27dvWlzhQPdFrLw8kCSA5zK69V4XpemsZOSX64A6kQ42awfInTyxi+Ke5Cx
+SNIcqNWiczbmMP3MJee8pL8hFuNA6cWTlg21bfEVhHAbKrbSqCkCo5m+JQUUDdkku4GWgRulfoB
t5835vivG1rJkZzqWJeN6+mgWSsnMHXl86UBaeptrVYtRXIGGbKWsZZAq+e2vsttgKz7mFtzrGf1
BT5dieQLJj1lNRoLECoa3V3zcyrSQxErSpGbXnS1W8vfV1cQzrz0kxgvRb35XOH9a+N4Tui5DkS6
S6rnFdCerkgKSFDixFCLjpieYQCPN/ctMsud+7kUb24f0LZP+KvcchHcrdwclC895CT5XUFxrfrl
fWvoYWzHCl1QGKxMJBjntQtSUxyS4WQFXFz/G6xXL7l8Hg9Jrq1mw1RVYF/ApSB6kFd2dr7rvloA
b7q9a5t3j00WGnr0xzwZnEGtJjU1v51+6sZbje4bBD++fce8+1FpQctBP7m8V6Ikp12YHTezGgRk
/uBYdciShu8n7gO70RFmwIbMPGiDVrwfxnY8tVXp728vddOCV/IlN1sWjsEGG7mruXqv9z9NEbX5
S3RwJUJysEbtUuKnEFGZbI+CVKk3UedWgaMavd/UwJWg5e8rE3ZpOQ8A2UHMjeQ1vXNzQsluQPVE
1cWi2jTJs/ZT3gwiha/wXRbogZ/roRMrip8qHZRca24Cjyr3CRIx1OMBa7Vjk4syBIkUAJ2yfq8J
DHv/N12Q3CxrDD0nAgelWWAdWnKMYOdsctWI56ZPWh2T5Glpzm20gGNlpfmDlIcOVMSDe5f+1w2U
XCxAoHXAHnWLZvN5p6V0Cvo4vusdJ2ytejjbGVF4wG21ADKLg64PTD1Jit42s+GlY4WLXdR3HqbY
Q8zMnkiS/7h9TlJz77+3B/B4/wiSFD0HNJbXTeCI1YZyN/usDDimmtGG9CpLXS1wu6/McYEMDEwd
MfKPfWMdbn/BtqU9foBkALZwKsoWsufOq7Wj3870bDdKDpJtKUBtQYJg4ZGTfGNfk473HTJS5bRH
2xOjx9ur2DyvVSZFUsRi7kY2CJ9dNLP+WZAqtImWR81I3/03OZImAnNmIrGBrFBr7LvyrP9K3fe3
JWw6C9dClzKIw0xDLvwX/Wi1fVplF334VA7nejjVehI49KARhVvaPJOVJOm+cMsCteeWZZfCyPfD
TN8kvXW6vZhN/4C+6wU/GMkFS9oua6DlOHZFdjH9V5g3QseP1u6n5+Eo/WtDj1LkyChujakpiwz+
lfhHjDkHnGuRptXR7cVs6thKjKTDZEYcMUzYL9sAnXO2h1KHCfn034RIh4KzxxAu6FgvfW/qO47K
3T0tExYJM1W1+qvWI/k4bustUBRHdqmzfCd861B23T4zVaz1KjGLGq6u8lKzjbgbeXYhRve2KO19
pTv3pGgUHkChak8Qfa2qTFzW5RcBwg/NPsVaBihfATQ0RSPbttn81Wlbus2deKKNEefZBcGWvSsM
oOsnArXb23qgWo50gYOevqncGZajO/MxZj9Y33136lcY0FYkZ7ZvINgnnDJIMsB7dX0+WW1pYugZ
/+mWPLBZtifAAPD8sLZ+YQ7IGH9M7N7wNbxqDcUaNzVjJVly2t4Y13Prxull0OhvzDjdFbp5HkdV
4XD5mSdx+UqM7ITAv2FlHc0uCTUCIz93w57VRmBVF+7suhc9cB+lyYhbM9XcIiNQDyuhocmcUM9j
cGCpEGI3tRBjbwtfBdBm5C6j3Glr9Idp6cV32mCkWIitGpRQiZAUHcR03mAtzps6TpDNZdSJ9kUa
8LgKSff0nuIthEZ/gF0dSphufcHYqOIFuK1lng3eIZSqXbnRovDZ3BhtiuDRopFjJjwguf6tcz2F
A9rerkc5y99Xfi4mqWtnDuSkGLEuWBWayi6rZTueavKjiGWpKxFeArq9Qjj5ZWwNfqhLUwviynzT
6WQK3GbOT8TIE0Un2aYjAmvOn+2TtMBqKswMo8//QpoU6Mqva5qF/vhhUMlRbZ+sCgNqcDRBLUy3
6h9ZU36OSxXOgGopkr/x/cQzM6wHSma+cUd/T3wtSmn7LfNUlEOqk5J8DlLQ3J4n7JrlAto7fz8X
P21yGf1d7iie5JvqvbBCY1QYmJVyWwzhxBeg/8wvTBjxyQG1utb0JijchRG94EpaSZJCE6cGP5TW
coZmjySoxa7tASf6rULv/W05m3u3kiPFJaQVqd/840G9T36xb8DB2LaAnH1IVUPqKkmyyc6pW9Qu
TLac9RAImYFrg1/jQ18BXkJXhA3/jGk+MV4AdGGs+x9ARknBR15gHCubip+Z4+1Kl+1d7ex29cnS
jw35ntafe7PbNcQKyNS8aQx0ejc7DsT0kX5qqnuiImqUoLT+jZpX3yNZA6loitRlgzjGdtugNvuA
CjvCaEJUt+bZ9rIQOFRvNLDoaZq1u33Em8a+ki2ZByucLp5TXC2smD57evNJ2KrilkKEK3U/GjM1
Wlrggsws9zDHNtIGqiqkSoT0IDAL4LHhVLPLPHv3RUfQlUIVG7Xpsh43Sp5v1+ph5LNeZ5fUe4hx
OvMXy4gMQ3F1bdvBX9WUsx3Mryc345BCaxtdbw8e+8ZRXPe6XV4qRG27q0dRksnlzlgkCM2zi4MZ
4zwFmMukvyK2qlFUtW/LZ6xuysoYkREeBFaUffX4PfEu7nzMzHe31fjpYjBQTAzDBp88JtblvhR0
hzmdXfbQsQ44CulvZGdQYHjeUMNiqNdSpBs4bV0OCqAivZiDCECNU4dNqt8ZvEsUjvfppl0LkjyU
VQ1dMfIBgugHUL0b6FCrxnBiKo7Tp+q2yEFh08b/sHGSg491r48zASTqsj7ZqDfXX0vxFYhjBNiB
tw9o43FzLUpSt9Ev/A5pjuZrGQOxQT/aXA/IPO8rfmDZncms0Bh+Ef9T3qhghLc383GRkgZijpAR
EFKkl9zZg/RZq3ZAew50W1FPU4mRlUPELei4PXqx+EOfPhj69KaPoyn2FWHGU1+3bCTmJ8AFitq3
I8nJWk3YILbkXxvbARITy4KkrVUvNZUQSQHNasRcDYq4F7v39+ZIoqrtFRqx3GrXtzDWAcKfJVeI
t4AMUFzxiTFwJVZfNcBZOTTfaSwJ/TkJZgcDL667E0by+7YSbnqJlUhJEwCGO/QZMemlc8j7CW2F
s9aGuqXiBVjuzFsrk06o7eLJ0HtoQtXbKNrFWRijdU2vPuvoyB2Yt58yPTKJdri9um0Tw+uAIDQA
U8WT9ijfN2dTg4lVzluKpo7ei3KBAhQNkkagimxGlX6MgZfZGmJ/W/aypKdLfhQtORLf5fZooFP7
Mg/kg4OujD5gzCUdohnc/lHqWM8bI/rXF68WK/kTMZUZYN0cehFCC7IfGmuixg11Q9Exsa0yjwuT
VGYYurzOTY0uraj5GMXznZEozm1bXR5FSOrS8RRdGE4MrSTF654Oxh1Lreq96TXxwcI8W2AnVDvz
VONR7XIR/reTkyy9BtybPvSQDuAPACp/j+3XU9qGjmoGZtvcQcEGiKDlhSRtpAZKa6eaoSGD8FBJ
ce6SoXkYYwJIYPeStfpRpOT5CbXFxTzKlHa2reaC896nF974c8AqGiaZ+7vO9XOhIzhIeRvEGg3x
Re94UYNNLX529//1B0ibC9pK0xhyfICvp8iB5hHAeMPa8YC/JRTh3LYFPq512f9VnAWEJ830phoW
6OvveuNz28dnraz2LiBYb2vM5t2w2lXpyYAGG2+wCQLH3gYDXU93DRsVIrat7u9i5CfDAOoF129h
dZ3GQ6pdksQL6und7XWohEiPhoQ25VSOE+ICg90N6BQCOFrgmdXptpjNgwHQDXA6DJ8AbvP6YNg8
+12duRRZ9xoZCN34DQiXJMxiNxqn5sttYZtnYwCweOn8dVHquRZWa3a9DMWyCy34OaF8nwyKXdte
zl8J8tGgqQz5FAv5FIN0h75jERfOWUvSXTmpxgAUi5FBpHL0x7blSLJLSfRyPzo5OZgMnZH/acvk
h13NmqQZMWx7KQYOfLwujD1N4YhUC5FUgLTAb2EF9kwbnbBCATkuVN01m8r8ePBPGTnAF6XbFP2q
PI7EjC75pEyDOhm+394t1fFLbhwkvV1aM9SQvLoLRvHR62Cjr0v+7baYxTE+iSdWy1k+Y+XNQPbO
EVP4+QW90hEr9pX5tS+GsO4Ruygc5+bFtBIl+Wjh8XoaWlFcCM8DQV4ts9YpD9L0w+hFjRK9TiVO
8tMOp2ASy9DPgNrEryzpXztAeygMD4nqvEe9tH4NhTzc3k2V/kleAcUmukBKITNp0tBBvJs6+u62
iE39AzoHCOttoCPLnaX+PHca+hemn2U77ivXRG9X/ypxDEXubnMlKzGSJVUgjHVGHzWdejDCIh73
g60CMtw8oJWI5RNWqjdUTmnyjufoA7kD9PEkyL7RuyCvXpUJP+TT79sbt6npK3GSQZl1rQmN4Wzq
+aLNEc3ej+XHGg8upeZtmi645EDbA1A+gLxdL6wfWKaxtO6/ZkkF0DWAwFe7WItGX7GibVV4lCPd
q1UGDEs9QzKu0eJTE/8gAyr0qSoKUa3GuF4NVqJ3fTJnl7wAjkBKcxaQQntDGh7FPH3J2361dZLa
tS4KtiWF2qFPBAn301D80qu7vFIYkWpNkup1ScHcziqzy8SqPR33ViFO/q+6UEQkqgOSVI5oltB0
EDNc7OEd1XMwZLytXvTUXu3YstSVFXkowfnujCBxGAw/MN3p1WBZrw17eH/bfLat9VHZJO/dIbzu
7LjARVE8JA5/4GAWxK6BTvVYF3w/6P9x7yT33aOfNOUmcvXxrB1aUn0FglRA2k7x7FQtS/LY/lj7
Wtsga5oM3wp6ZuBsca3zOL1ygG6J4X9FDLTthP7uooyu3KOZqiAl0s5mloUgrrb1D26mh8K+5yB0
v31imy4cWLToQkLmF02J15qBmjyA3oTDLpNvB0YNMizRKPqpNhV8JULyDaPez7GZIhjCbNLB5WXY
Gv2heUEbEl53KzGSV/D9htuA2mbIoPenPvUi4lphnKgeQ5teYSVG8gpQt3wGdzTmuEi+F80cOF35
kesteBSSl2wcEHwxoYhbwpS50FoyI2KcEN257hB1TASdYYekUw1rbKrASoxkRKyLiT9D1S55zA4p
8An6rjje1rJNA1qJkAxopngKE1T5LgkaWfQ5HLgWetob13mI8/7Qap//kzgZ4YOlKTMGs0V1iJh6
kE30rDfpZdLLXVcg61wA3tLzo9syN432cYlyf+JMWwAfYxbpgos96sdTDtA/YIh3+SluFe5IJUoy
qCKxOoreMRRxGAkym6EblgZO8jYd7jDiEd5e17Z2uIZpIzcMlF3JrByNUn+iKEkONqjy+hIpAKdF
N/h/kyJZ1WC0NhLceYpyVPKlN+kJw+CK63zTDQH4589CpHvWisvYdVuIqDAa6fyy+yIwf91exbaa
P4qQrlmjAChViwGKi9dQGrZd96Mz3S8JCB8BpecGQyLu5tJ7c1uoal3SnVu0Ju1yG+sqgS9I3wst
MkpFr8vGuCd862rvloWv4oeksVLAdEJGygKMlh/bA43AXTcFU9SF6d5V2NKmj10a5MGOhCYouT2W
CNMoAZ+CfSw/xuLojWRHp0g4rkLrtnP0j4LkDtl68HvgP030Yhy8gxkl5/LIT1mQR2mkalzcGNDG
Hq5kSTftqJHcrhlkVX6g7y/FbjzS734edDtnf8yjOLTf31aMTct1wZcFujcD+S5J4Z28tOEkkLbz
vZPjXyZVfLypeKvfl7Q9He22yhsoBc3waG7d5KBVJnKQsf48IL5/qwu+t7AV2QC8lYtTs0vNGd2K
mLtq753KCnotnKp3t3drczUrGdJuNePAG6uHjNYmYcm7kFfv01FVeN08k5UUac80OzMGQI+Ul9Ql
+zFG4TMpDrcXsm2sKxmSQxgGtBV3MYalGxZWJzPK9v5ufvC/jjsepXuqELf82pPc0Eqa5BrYBASF
ntLykukaHrHFPjP0ne3Whzb+wEvVPbHpGVbSpECiSJq4chkvL7X3UGHMHGFFMKYi9FWoagpBMhWc
WwF3Mqub8uLGHMoGbLgqjlzrs1BpxPLFN/ZPDsCzqQFGkMCKmil1AhBcnFmTve46gOZPJAKBCIZ1
s0+iSr/dVhOFvsspIjTpF2WfYM5wjuf+WOfiNzzuD+7E1kui2Mcjs6QAIsvLfHZaTCHY5LVVfSiM
306mv+QVs5KxmN3qfspT0pfg8IQSat/HWmSBz3XVPOvW5a6jfgVGDUDfoUp+LSMzenCcgHXqp12b
YdyYR/wnAAzpI8sKywn/V72kiLSWKJkWnzGEMqf5hK7CrjvU9CdL3/ukBHiiIo+3pexrQZJVCVLH
ll7CK3mF7gRx0zyAqvpb47QHM/l8W+22HOBKlJz2ymY0ZU7DUF6GugL6dmV/0RpFemhLs9cipIt2
0EmO/jZwOtfzwtLwpYzFLh4VtcSNNkED0Cd/1eEfL7xWuc5J3LSD37ODIcqPybk6kr25S/f18faO
bQYpa0mSAXVonHfTCZbKnUITO68hyV3XF6IOEuQIkpT8j7QrW44bV5ZfhAguAAm+kr2oW61tbFmS
Xxheue/g+vU36eMZsSHeRliOmadRxFQDLBQKVVmZkAqs4vQG4zEWBWYDfX6IDDeHnDS+qhy7Fu1B
mQgxCsg3OGCBPD8EZj2wTDgYyzOaL0k6goHZ9qakuCLAZw4qoP3qhzRmrRdNh2CSHBrtRPejyMEI
3sQfUxB/ADrRhx8v7+7qghY2pLdUVzCU0Bl4x+oxOVGiH0PfvgWK3Ita7apUFcx/vZbkaA9unv+W
JH1Lm029b1WYP6V7fsy2xb7BNM7D4Olevs33eulqireiag+lyJg3OXc6O8U4uXYlwiGHsINzS8d+
/3fbOP+MxWkgjOZZl2LG29KyGNoyle1clWVTfKh85FBappGflal6cp+Hrd/kquCYBs+exW30Os6N
5j6NoADMoBUfJBtBHtI8PI71sBsCFf+dlFO9NSWF4jELexAL8/EYQ6JxJ1DT3wVRrO3QfjVdm5Y/
uEbyTciHYiva4pZ3pNzRKR3cGFRZ28t7ff5J3/4WKVoPjtCrWlTtsavYqe7NQ5AyL9VUR11hRs6A
wExtBcyAomtViM0IwnrD993SUU3nnx/AX6vhUIcGUx5EYTjGYM8/IqBZNOoqENbXwIpGww2zdxwa
GhNAvfofpfj/mpq5FQAAsABOlUyxxoIuOuQSNLu/j0m/azP2sbf57o+/D1Y0jzoZ4EgDW+65mYwm
hQ3QGVakJ3vN8o+ofm0FYYojt/J9zszMp2Nx5MA5AHETXkM4w/jRRgnYnn5OlaqRfX5d/94ycwZ2
6bYFVKB0xBirGB1M6JrkNbnTUIocyz8rML01IR0tgln5BnAkKPXopDuxIqanOm4LRYa4EitADf66
EOnbD1BRCkdG+2MJzbAsFq4mdNdONtx+ufz11w3NhUCULnTQDJ9/lqkEVrjkYHzWhb3p+XDVETuH
shI7QKn202Vbqy5gvtqSzo5ZxKMdZKDBB83xR9bkz3YgXkBQ8nTZzPwFXi+tf7/Qqxnp0gpoSyoR
0QGy2LGxI1Bm2RdDm7gZevWopI79LktifzvGdqsoPK0Gh8UCpdur1PMyThMMe9DwqXT2fVhtQ+fJ
F9earaoxrC5yri1QDUgdcIOffzfKBS00AMGOxA9/hqL5HMWDN3XsOeqGbawRN8GoweV9XXUViJnj
CoMyNw7YuUlW5W2tZx2kQTK8ib7ptPEie5+3qmlCKev4/QGZAY5eJKyof0qnONWsuhhDiCCJDd9P
m3RXeNAWFq7lkn22A3REVexa3cyFQWkzW9NoCidIcTNX9UZzUJ3mV11HvQIj+2Jy41zsLm/l6klA
hZrpgNXqjpyNM6M2R7C498e4vknMD5CSdbtYJTa9lgVwzTLAfOFA6BxUaucfLI2TYSrtX/toPlNk
b+ST5WJCapdsnE1xdXlJq96BWwr3lE4BH5ZOnZ+HudNYuEZardlWY+HqqAnknXMop+Kfy6ZWo/ws
qggydc7eCFz3vNEF2OIhAmDE/qYubLrDw5Z6l62sHmZcvoClgM0VRA7nu1ebGiVlgZu+qjHTAFLP
0trbhLnC7zdRublsbNUhFsak3Wsy3Z+0AGoDnZHsK1q5BhQb2kpVFFCZkQKUoEGRxg4cXY80e9/7
dQyktfNdq612/3cLmn/J4rov7LLWi4hBWSU60eCYGSfDfIfHoeaO44P73qZyPh1B+FuzINFwNG1r
VwG1lpYMCOTHLMj+6In+v4C0tCQdJB9qJywmYwsBwNG1WLgrUvDi+znEii/v2tohmgXHUf+e5dJ+
FeUXuxagc89s4kDyK7/XjGsO6kNTP2TJ89+ZkT4OJJ2y1DSxcyBmBT6ycWunuSrCcZs2Kvk31Yrm
vy9WRBJdz+IB2X9Zca/Ok33J0qfCqk6lUk16zbkhq0kdDNEiOzelVQ1a0ob+rBk0pf51n2sPZK5F
2bpq/ngt/EC0GjcTSgrg95Ts1Dqz83bWfADByzZ2qqtE8O07PtDChLRraUZMK88h4QKCAHAj6Z1r
ONW9E1VbYMBVg7qq9UjXbUcEd0ySt0dQJe8iw9hZmYqVcNULFuuRDlDHG9Mopnw4WgPIfXPh8sH6
itl9t4pVmJ711SBJgR4DDr78BCDRKAo0mFpIw0zelGaHXm8Ol7+OyoS0mgAPdtAHYcOGJtwZFvnQ
EkcRcVZNUChBgjrImiWxpWPjB6Wo6nA45nhgeH7WJQdKRlUzZPXEvFqR4dh1CBpoCGz1xwhVggTw
1TT9XvcqpbzVj7+wIj0x8OxPO78VPeZE09vaTu7QOrgzBf1gRH9WWP8dqDEhggiAzPiNXDkpcES0
CCEAGfF+qrOTU7TvOZrICKC/PmuYyHX1MsrwWi5QZ9BG7d4uOw894e8T9HSzrtu8w88WpiQ/a2rN
BtYJKkciszvXGYL62oQYjMKbVz/PworkatT2A+T6HLEmSR5mVCwKcJ+A5Tl1eqfw6rWUypiHy+DS
IESTazS+BuKLebrtKIZ6m9SfsvamtIvrSHht9+3y3q25NhjfoABhIUvEA+n8AFWm3fS5iextGAvw
Bw/6C2BL122e7i7bWdu9OTtkGIAFtYXME9MKnsd+qjfHxmnFduT82wguFKgO6CW62GOjSKtU5qSz
5Myq4lMCwbo+g5w82BdqjxVTfzuVjLgYVnr4u9VJOTCxq7wYJ0jKDZpVbMH+9uj7cbOjZnLqQxXZ
4eraLGgDoVdpmjhd558MqgohmtrQSpv6clv43UOc95k71vF1FuTP71iYBb/At0NmJ9fqc8PuWspq
cCWnnReGYJSJTpN5NFTSk6tuuLAjbWAkIqDOe1wViZWI69wUeBvpGN9K7PTn5RWtWuKO4XBDp5rD
5htlkWjZopiyPIRmnh4aB1v/xxj9pymxri5bWbuXjIWV+VcsrPhO3Me1BZXdsGiPTmYfbNopcmCV
idlNFiaiSauiqYLPVWOSnYBKwivZUAk6r/kalLBRq9GgsoyRwnMjjIcm7/qyOxZpdVebjnCNvn4q
W9AW5URVMpwdVy5ILY1Jh9YKzKYYmdUci3ZyJ35I2V0lXkIUMmpzn/o/Ln+itSCLyiGSBtRpbC5H
vt4kUxnY2D/OSbOxx+oLpvtumsGfHyyZW1PVa2LN80zUjsF0CKMoi5/vpZ8M0FbgeFSOZqi75owf
G6qodGuDKXx8zTVMlDLAAYziEHWkr2b4AdFFmMwKlxhFceq7LgsUV9TqYhYmpG81NqUhassHGalf
1sOB1X73jxmHabtv295WrEdlTIoOdGqAX60MeCHA4F7EMKFUDtEuKlQ4FJUhqbxAtRg+4evdMXPa
TWV8DjVyTZX5isqK5Aix2Y6tQSDOmNbDEULsL0PQ7gwa/1H7/39JHlJ7FCE1jvxLHgYeysYepgoZ
viHE96a7K4e+dB/TUpXprS1naUe6jxgRDsZrquZIy2/cD92Q3Fv64+XDumoDdPq49CwDhTPJRo0y
f5fOb9YgiHM3SQL0rMwidEceTe5fmZKZFdM2jtMSGu9H0gNYbJs3YdFcG12kqBKvhZ9ZIOD3imRe
xThtagOjQpCIbSofyBbWxIFrToa4mwI72U5VeK91o6rMoNhHuWQsUGpvfAGJ52hINLeCTigQxsUJ
lM1/BA/67XzzAJSNlgmm1aT4EKI9ze1MQ10L4Nj0RhT3UCy5/KFWdxAkYHj6QccZfn4eT3U7SnXh
UzRMY/axydPHMGWnKUgO4zAObpLnigHTtbsQWEUk5CimWpoMvAQqW/MBkbaOIX8U4Utr7y3Y7hSr
WovdSyvzr1hc660dk4jyqTk6ggE3YAaAExD7z0Cevz8PBqrgf5Ddhh+eW0ls4VDC8KJNA7LlGeCq
k761B9X82NqNTm28aWfiRuNN96XR/NZwRNceSZSNnznr7E1jkPQgUEv27IkdG6MO74ohUNX013YR
7HB4qzDdpLhtz9eXxmD4tNK4OwZZBQyXQ9m2pnmlCBVrHgEpS6TH6E8wlMDPrXRmB7JAs+uOvaVf
TzHdWSjdNNxyrTLbXHb21QUtTM1/X7gFHxq9dcxIHJGRu8Ykrp1ApcKyFhuWq5n/vjCRY9N4Tezm
yBwMA2ja1iyTjU5VIorrZmy0BdBGxfeRQnlHooGgF4Hrgj1P7c9oeNIGxaN2/bu8mpCe6obeaU0A
QY9jZx98CzQbP9tp15ZPlz+JYiGyuh3EDRJtBAbymGEInOat67RfeoCZ3mEFRxRnCJLoVE5ToRuS
9laTiePEek8nfIM2zlbnquC22kxEJR1tRBRr5p6i/PWbISdRgn79pt9SD5QDXrJn2//1EtEGU9wP
q/4MXjTDdpClghbr3FwKtNs0lXig+3r1XLbttzFQvZNVJub7Y+HPJWBRpRUNyLe1AfMNFOxrsaUS
aFMZkbzZMKfW4T6Yy1PGP2ekNKDl3StShVV3XuyV5M7jlCbZlCOYORGDllR4FTFyiqx8l1oq0u+1
OxV1oH8/i/xyqHNilD6uOXTmDRe4EbegMZKsQ9ne+YXi/Kwuy4HyFwj/0ON1pHhTB0lMuEDbtbMT
0PDdDwCXR5k3JApXWz2nCzuSq9VTkeeWTppjzB9p8pVHj2P36c8PKeRA0c21kOpgpubc1YwSH76z
cEjjsnRT7WsGYqgQ3cm/syItxPBToOUiXDdNhnHIEDLNfnBdsvLqspm17zJrTqOtZliAVEm5ASc5
GYqoFccm1fd+S11SR8+mH3iiin5cNrV2eiBtDJAEBd3am84776MMc2iFOBZx+DEZskdBVC2Vta+P
ZjvqCroOt5b5uhwwcjlmCYQQKaP9qA8f0fvahUqix7WDA5o4SDVrCKBIfM89IOVx0xaThZXUqJGk
92N2Z7WVm3eb2lJglFdX9GpKzt0A6ElbX4epmkPHxRru66nejcJXuMGKGQdIJ9AYWJgQRHpzvqIC
KhliRj0dgz76atb8eoJKrBNpKgjXig8AfA9yFihcQsrMmP++CNPp1PZVoKMOY2WTZ/q2ZwfVn5fK
YIKjJMJ0/GtJN0EMQo0MbPnDMSrrCdMKWv6ACnWmOJ7rC3m1Il0FUyp4iQsHVXu/PVnhCNXmcnf5
vKx+E+RNsxYfnfuq53ul17OWGNhkj/U8cx3EkB0GMXaoutQUZuT5OQxU2m2CUdRja/YncxIbwYdD
7qikElY37HU1su7WNDrUIKWORwgLPcEcyCwNiti/EstAB/XfhslOrJloQzEDpdGARncjZy5P+6+W
CZW8INm/49uwmXbNxHMUSIvzb0PLRBOOQLqR+8mmYtq2wWtnzFVF0tUVLcxIXhYEtW332dzsYiEU
eu66znniIGFwlKrqq14AYXAAXvGAB772fEFjYoGauZrQJCy0rdMnDz35GDn8z7GAKE4hMANUC5iS
HM0IWOoyv8nQJC4/hsAhgNHb7D9n7KrkquRmdeug1QvVadwEhqylGwH34mtDMhxt0l+lgQZqiTFE
+RXjJJb+Hm94tSX3u6aqbnkr0P6k/gwXeaqH8ja1VG8pxYpkVCpeGyCvRkqAGB3vCWFb06z3BuSb
Skt1WFe9YbEgyRuMBO3iSIMpPzd3XZxvMZxyCzWl3TtOkQ30DqrkFmPyk3qYBggnmdFwzMboOhXZ
Bsu7y0Fcf9nMauhZmJn/vrh0WtYULQ/QBTKBFyni5BaY8XdcB6aGYqWGyxNsIfOGLkzUZucUZYba
R29aJ4Y5LK+PTdXlOQcVqWXi4FpDp3gWHWJUWgfEWcKgtcfuaOcR5oN8aNMN2j7sMzDv289CvKN+
CDwPuiWWZuP1ziV7Wt0RHvUTaNqBJRusyMPU/T6jKjbztWVRHZVeoNNBXiuDU5IQyi2Tj2XFdNgU
ifC0wX6mRbPJ0+6qYpEi1VnzhqU5KaZmhKDJ5Ex4xGXGTgdrSgyA92WHW12RgX4TwJh4Jsig4DTI
y9ZgQwc4/Keg2KI3uPX1kz4+NsM7AJkOKnogf6H4981LfmiZHRAz1BAUjHgTTDR+EYmt/xizPvV6
g/TfNadOFSWXOfOQHXEGEnGwks2i6JJj1AxdyL4Zh2M4QRTP+p6l32IggzEGsgFowh37xk3bdnN5
U9fCH8XFBKwEblwEjfMj5oDcJqy6+bvF2hbD0Vd1ALX3OoiPVEwf32GLAbsAxhZg2uROaC9CnkBU
dTr2mJtpbX6o6fQhaHRv0Onny6bWQi0qzDMzByDrUMs7XxamasD+V7LuWA5AmTh0E1rw+kbFsrTm
9UszUkQPLNa0aQxeekwiuobfop/mH/5uJVKBNHTyoa51NO6ykF1b9KFj/u3YqNC6qoXMf19E2njs
cA92tDu2JUSbgpRCw8EyVHTxa1bmdxDH56dvaXsGFqICYOGrtNTfUUgwmlSlcrT24ZcmpDjE2WSC
sNtCPdnut32TuToEQTgkfC5/lbVjszQjvSKaFIwIbQ8zgUnAusDxEoqq4nMx/LCSUJHeSWOuvzoN
4DH9b9vkakLEQ2cSTBuOZJ5ijYydHzxUZu/aWeIRi7hROXqgdjrZ9n2dv6NteGZcOklJW48jq+3u
qDvfWhpcO9aTkSaKJSq+GpfOUZpDFTsK4X4FY54QhgvJB88wVPIbq2YYMgpTQ1B40+4yq8EuaI+1
sN5vvd4af4hZKlPktcrT31qi2kwejeiDYSdTfpFzwWubJg6AK4N1jGoApnz7prBVw6Vv3fDczPwz
FsfW7vygIknQHbtMPPtJAh5zX2ygH7Z1rEkRUueTc349nduaf8vC1hSwvp6FiI9CTws3K01wA6OA
FtjDdq+FLngO//jheW5QuppEqkPpjWMPrbz2YvKQUHKo8sbTrGB7+TSrvpYUNOwKbUlR4UGIUY8H
s/QP7VhvAe3evcMMEheG5juSCpmsxY77Ih3aAiomYGwdhno/tOa2Tuo/vjGwbwszklP4ZoVJhglm
MM9ctpjY+horJdJWHW9hQ3KGtsl7KNQF09HCI21wndxh96UZm+MVLzj13XGkiUrrYfUrGbbO53kF
jcllyDqzzMLJa9yEOYbrutBlBgWs6enyR3qbZc6792pFum8tx7e7eJx1VEdyzfnzGLaHDjI9LtHa
TT+OCoTJ6qlamJMuXsidOoXRCZzgxAxdf+KuT+3aHZpkm2L0x+mKGxoC5nR5katbOdfyMK2FbEyT
Ph8I4GDN0hDUtbxxI/uJzm0dCk79y3ZWN3NhRzrCppWKimV4hFRZv8sTsuns8Z86KQ91gtJ7WSmu
kbf5Bb7dwpx0jnU2gSywarCZIfvUh9oGjEJXl1e06vgLE9LFb2Icx6otHK6Z+cbmk9sljRvXt02l
8EPFJ5LpQDp90CsEc3h77xx4HLvFUP+Dqtnm8noUW/Yr91hEdRR07A61nA7o1Mzz7f6gdZMijkuE
IHP+cvZZ5BFETH1nYUlaJEujQGlF/+gEOijmjPE+bQ9xQic3L8njWLENtOI+XV6fahul44zBDwPj
+vheptV7ZmZ5kTltauU2qsxIxxhVeaPvGsQmEDpuzcG4hkYG+C/97eXVKM6TPv+MxdcK9NEp/AhO
4WjTRm82KYUYR7PNdLdVqUrPjvzmun91dLmZPdG+GjofUukZHY+sbED03LduMjW7oAJRKY1Peh0f
WtPZX17i+k7O6S5qwOikS6kgMeyUQOQCd3GVXw8VM67SCl0g1muq6tLqZuLBbUHcAsyE8khKrvci
6xNMZkeT4QmbnJJIf6QmxEvEJvd/Xl7WatxYGJPS6InXQAgbSGYY+dxb95kDksBhm1QqEanV87yw
I22fwfKK0KAcjlDru4c4094GTe7lpZzv28w5N4NiOcbRjBkZpEkhsA+jLgrDJLgpBbuqqupIUgCN
xwYc2s4XrVBx/p47xBtzciCEjFReizEOboZUf8oDuuOODhJ6TeF3q6uCwOpMgYFmqkwpa1X9IIw+
DG50J2Q7ILPvmlSYbtwHvWfV3Lpj/fR8eSPPv9XvlS1MSteVmeZ9B1AeOeGRgGJjft+2fxYw/jWB
+Is2JAhfdMlE3AAY1mpj8bnCKAX/ZE2Hoq/dNv2YaKqc4tzD35qS3CKsCKkH0NmcBnLsde4hvGv1
HspHm8u7tuoPKJv+XpJcRYpZFPuTA3+oIpBA93nIPD0uh43ho4562dT6B3o1JR1azfEbiuY3gaA6
YPuE5S9ZpSKTUdmQDmyuJXyqB2ybaJxdMNQvhV8qsjCVCekOTNOqmRvu5AT4w97vp7vJr3Z/t1Pz
T1hcTMQsEj3pJ3Lqh4epmT6ORvflsoWV84leOhAOYLrESKyMhk1iAGwrMZBT18a7JNgN9seWg67W
/F72278zJX0SW+8rU48NcsrxDCxL4yrLwm9DGnqa3932eqvYu/Ob9tfBOVuZ9Hkg+UeAgNLJqYhr
16/y0iWF/gm0MhuIeX4coJs8ReYLorpq/GV9S2cSEYQ8YIylE2tqQZ0kfCSnrC8xpj88J8Xoe32S
aFuDd/8IFGAUV8dKjMBSZz4FHYglqP+cu0k5CEw0R13xGVraRNyjOOsl6YPtG39pRwp7QU5Jh7Yr
OWmJ8ZhM/OhAM5SVXzq7UADLVqLR2YqkPWx1E1L0Ao7ftN0H4IE9qw9eOp97l11y5QgvzchwArDe
T5B368gJDFDpBpFvALxd/3O+cxPARTTfcQHiTSpjsCCXRQJMhiCENxAk5+GRZ382xPjb2RcmZg9Z
BApuDeApNQU5EfCTdv0ncKK5LSSbTcV3WfU0w+S6DlgMQ7H53A7T0NQtQoSLFhVaL6Mlnrl1l2wH
4I5cdJheLn+fdXMA+tiITbicpJuCVVnCYwpMoRGZuxbjnzodvDgqdnmlInRZPbUz9R4ABZgMll1B
oF1q1UNPTmk6/Ej07BjW0TUv+q810hVaqFDT81F5fQf8/mALc9LKuD/0+ojzdIo6uinZtKUBf8h7
fl3RYKcl/a6ZVEnL6mYuTErxtxgi3THmzXRQ2G5r3PEnDDCAMF7xMF09VMhfZxZFVEFkAnegcaYa
zGfkFHf5lvHqSrdVANoVbmscqYUN6WIsWnuI8IonJ53F2SYBUclm6jgAoTl5auJQ3w8cF4tOmO6W
iR5sWz1N3SZu++tea1HAaCdtDxnVRBEgV8MWhhYMC5Pl4AiUjmHaF/oU+1rxmee3NNnHIKx8D/fs
vPZXI1K0L8yp6NsGrkNSph9rP0oPhOapCt4t1Rd+u+jCjhTtMdsWxgLH/CTifG+AeYtDy2CIqoPf
JZZXRcaHSvuq+2kHWtBmd/ngr/vQ6xql+A+c/9A4A9Y4BultENhepdv7vzIhA4q72hgCI4ALZU5J
3AGEENsoYEJxwyg8wpHOOUgNazRdsImWEbJNXFYP9SSiW32ImSK9Wt+yeX7TgQofoB3noZlgcAF8
/0iv9ADRufkUdcnX9+zYfxbkEAnFMr8lHS5lMvofIFR6lxWd4gApFiED74pOL7u4TcgJCMNj6tNj
GP64vIjVKIip2t/bJOPuGi0nWRkjCoKEyqNxfYhSkJT5xQcITv68bEq1GOmyDHwxdRGmpk42CbtD
VZJoHyT+u9z4dT3zj1jc/L4uymyIc1yRYogfJktPAFOdVJDb1dtxsWuzmy+sCIgi4rWD80gt8oka
UBGoRtAB66aHSaonQYmmcASJ+uzf6PO6LimUmn2fM2pVSJpqEYHeRKs3VVDnR70MqxdrpMUNKF+Z
F0w9oFI8/+EkmePSZnT2hLcqt1Q5jRRyh6hrqBXgLZESG/CKqzHWrmnmlY2ibaGyI4XcDk1UTAji
1Qo95WxDMn6FQdktKVO2j6o/m/P8vcMYrLHBsQE5Jia5Z5ni/hICaamW3xN+YGAxb33THYzjyK3N
5aOwmu4sbEleaqc2NLAJQocu0m0Y7o3xGS8/N2uRiYTupCJeXTVng+gQz1qM8VhS1PWbKhsxa4k0
FfJwntZpO27j6o8wPN87HkjHn7JUdWWtRfpfL2ikqQD9yJWutJ4sXpqTfxpNet+1H+LSugm4Inqt
hZSlEclBwFqDySG8bE80Fi9dLb75joqXcs0HlyakewRiGlU7cmghRxWcwd/3qKlabJvlV5ddYn2/
oK5BTXwonUohBepFLOiog/2yI2cb5qjZosrJ7ywLjnjZ1Fr00tHB+teUFEuEEXW5n+JWiQPQlBcB
2etJ8sWM7dpLC3ZdWiqiaNXapHhRAyHflBGCsmbF3J2cMN2DHOUH2te+4mCtf63XpUkO0fMao1ZR
Bks8+zBqdDPiHHtpazwa0NtW7OO6970ak1yjjKCf7Yw4VkYSOmAZ8p0bjANAC+ry51Lsnpxn2H5j
TqGFexNRd8tKkLow/ftkts+XzShWI+caZt61VRbjxacLMIUPWSruwtB4T+Rb+J6cbzA4WM8q7p8q
6t92cbdjpfUguHUCaPCFDVfCV10i81eQn5ZLi1JcF9AcL0SPA2xCcZwScsxb0zNMsevNG25MD1Ft
fYi6SeGI6x/NAp8Dwi1mmyVHFBFry2aais9N8c1BJxrN9VrVdVz/Yq82JP8zWI02DNohCOvkMy3t
L7aqd7B+nP6zIFfB84w6Y2JSBL+++DRF0WEa9ENpj18BW9hddj/FhhnSHWWEINqIA80/DVbeg8u4
echEPG4S0z78nSHjPHeDIjSktPLRP6UBhjHGn1pb3daGSq17dedM1DzB2o1hYFmOroeeR6rr8HOA
a1t3YNU1ydPb0GrvQNWsACSs2pp5k2fIGTffDGo7WdK3FnxtBJsrVMhCyNl2xrEpFHYkiOD/UiR9
YUhyOKhaUGvoA+tEab9phi+Zfl1p3IM0PZwb+trFSzJ+CvsHx1fxvaxeWRTTLYDPg3TBmLdgkXCn
A/TURROhMmkW12PwHGPqYFNO5BqaHC7twlbxTl09Wgt70o0VghIP8JwCYar5ptXGfnKG9/g7ZmoB
0QIWG8Qv5ytq0jGloBLBiqx0n9r/dBEEC5tGkVWsruPVivyqTwSkGywwZ50YGx8gVegZkfbPO87T
woR0cAHXz3OAbXxIIeSH1DlG0J4lpmqkdrXEhfoZMiOwRehcJiktk6itxdyZKR0aTeNVZzplHrgD
b8nwGNdRB6BCOGZEu6KY9k++WlCi0NNdBJhudts6Tpttsq4kgeZxvBDBfpOWQDx9iFGQauo/Gvz8
fU4Wv1XyVi3NxrYIUv8kjMbNNdThaLojo6qzshoyF2YkJ+V6mpVTmPsn6otdpieHJNlVlkqCYHbE
N/fnwop0k5mlFjUi4gzPdrEJAhePvU1vN3c531ji3si7bWZkiuM3/z8v2ZQOxwSZsVALjPgG07o3
cxui0MPvhWWhKw8S8z76GESq98pahDF1g5qGg3BtyqQxDS0GI0rAQZjoFLM5m0hwN21+DvlPRgpF
crD6ml8akxwkBVsyG3ODndox3/DmaxtOXp486FW36fr0SuC/prG4MqA52w7Q8+bxt8uHdm2DTYeb
6MkBI/9Gm7CkVRv4U09PVNBNb3zmw7hFH3DDptalde5V+aBY85qzAgaI8G3gH1OmU48m4deZoPUJ
UAvs78c+4m4+PFxe1rxvst8sjczhcHFNtMloz0zDxjXwL1p5baIOzrQrruLiNOec8ZKdebELO9Fo
D2E1jcEpHY37Umt0l1Wdl1bGdoi/dLX21MbiY53RXcHyx1oAz27SK/AOXIP99Gc2mICkPU7NV/Cj
u0REO12PoG7ebDDh7Q0QLOHltO/6fhv26X0W34Vk2CUJ2RW9feijZF8DsomP+3x57yRikf9FrbnX
A6Yr8H+iTnC+qLinbdej3HKt19v8YGynq6ByI88cPYx7e4Ybbf4MFvjbImaQ0GjH9AyASecWC60a
awp5oesmeRLJB1BDK5Y0MyC8+U7UwvvSwcQ6ZkHODUxoPqamAaVekkb7lBKvdgzXNiAoYWxRLNnk
Wpm7A22voeSieLWtnTC6MD3/feEiNNeidKptcJqiywltCy8T/Hs4AcoZ/AgC7WbKVRxOv7LxN6u1
bAzO22CMAlXSuckpK0CGpZnsJNrcawX0JQBhFr1+m0O/y0Ht2NrGjZa4Ziq2BrHcNEw2eWW4tHpo
gtJNev8w6FcNzVwQwVyz+Ovlr7EWYZG7/ffzpKAXYwLR7FtCT6V2Mjptn5jQjYy8OqAbDJPuLhtb
3X7MXkAqDcRjb7puSSBam6QwlpD6mhkuK2t0w9rnsnvUEs/MVTRqKntS5KEg/PEhkEtPel9s0Bgy
w5fS0naCPZvBXZup+qWr3SiKyU7mAOcAXkzp6JQcqm9ti1uZ6N9N7QMQ0C7nGz/8BtLjq2L4kMep
13CVqsNqfH21KpcieKyVddnCwyYWunace0Ueb6ryGCmvi18Z/RtnXpiS0kq/ZKhPJhbSDkgigugx
jkvXRikMpBFuTO5S/xiE+qYILLcYH4X9JQK17gS4fteAjDbDw7Gs8NoPQPJSe3Z+5VA4OLe2Tprs
zKH1GB+eil6l/bqWK6EMr9nojmOeSQYt8n6cdHPQ6KnoP9t1djXRCaRtpheSCU2o29F4dKJme9nT
V19lC6MydBEEhXFSIiCcptr8zCdjE5QfwL/pBYhpRcY9cMfvS6tzq+nTmCeKELt2qJfGpc/kWNVQ
FXGFRKJIXPDUuXEFlZQ62TbWjdPailOtKzZYbqaXepvkgI3QU1XbXl0M+0R8qsDqVbHbgOeeFRb3
QRi7dsVcon+N02mDTGaPtGBThx/qERyuKbR3QtvrsuTq8ndYS3DQhgM7uo77BtjV8+hb9W1G6x7N
7l7Ex2o6MjFeJ/7LZSPr2/1qRLqjCy2a9BTVrNOkhZnHyVNSArqA6R4oXkwng6oGR1SLksKaZYWJ
kximf+pG1B2ryHaJjwru4Py4vK5f9TD5uP/iuQeUBuzV8t1l5JpRJW3vnDB9sytM6kIKZwt+Tcj8
/QiE74nY8hqdgH0VGodN+tLq5X4YQHsWnMoeY+0ditaQctrorHtHTokJX1TlNegaAYt8/l3DNowA
SOHVSWuNcZsUVuxRAORfuqyPQKfLVY3r1dC+NCjteT1WQROXjX/iufPVHLNNzcwbSqNPgLJ/MKzx
wW/jfyrc6YOR1orj/P8YB+c2xnVQlZDrVszIx54TozsJ8InFeedF3T+duM6KR2MC90sBBAf5mvvf
FZ9/PhxvPr9lARIF+kmQV0iJmkYFM4BN9k/9/5F2Zbtx40r0iwSI1P4q9SoviWPHifMiJHEiaqFE
7cvX36PMveNuttCEcxFgAkyALpEsFsmqU+dQFz3O4Gr0W5EGGjETP3M83Xf04qCZ5bwZ6vS+cDwf
u/6rbnaqJr1lci8+xNVRhPHA03CRloEY/RglpaXfuPVrFX9KmSqbv7qD3wzIGZmGQZaTpLl+g0jk
Z+WntrWgNP0h/jmXKmDx6uY9MSXFZjdrM1Y5mX6jmT/m+T5y0fqlKXKCFzYWjl9oEuCaBRZ1oMXO
d8coil5AwBpRDzr3xUGU97lK/m7NxMI84xnLcxWP1XMTLRddz5ocJviBki91udVbRfi5uL1hFAB7
4YUAUWHTkpn6h8GFAFcxIIPaD7cE3fWZq29ivd9RYX+BLtxmsMl7j4vFJO6lJo4LdEjIPGQOWgDj
xBXlNy/f1bhy4+Yd2U/Xt9WFr53bMOXFmee+cwur/DbHrt9zIBSGh4r+yqejQR+vm7o4mP+YAiRi
IW8Dx4N0+lkgi40mOpbfuvwXTyhomw4u/ZmbBzftfaAQomTwr1u8dAtQZ+gUmRKIFiFYSd4dW7ml
RYZVwOIQNO2wzaH5MsSdIpd3GRHRvXhqRxqZ2YH0rBRO8W2sj115S7zG19nzxD4T/pGxV2vc2EIx
mZdXunObMg/anNhe0hU8uhVT0oRjZtyAaOADcxp3Wzka9zMbIVEfxjvm4Qgwhuy+6RCer0+w8ivk
jTezIZliu741GRRoDSvgmOFYuyf0MxmzB53BqQY0r6CwahoKDufVaUd/7B/OaNPAneB812daAnAr
R4rFYtkNcyM/8cCnG6VbyF8HI6AuEFDb2+0hMxLFuOUjYCG7RUYCRzBeVjbqN+eWS8pLbjCQ0kYs
2tDODtPI+3Z9auV31GIC7WBQTfbARQEfPjdhW6iz9ou2YFPad1nefbAmAvhHq3+etHR/3ZYcBGRb
0ioCbW1XYtKho+GYQQzxteTeyKAkNW4aVY+BvCX/mFroG8HUaJuXp3hnOwKqcnboiId6+JiLnw35
cX00lzNnEhCQ2bYJcQaQLCyfcJJWab2RdDMHd59liDKsqrrYoQjHbt16pIFwGoW5y8mDOQtwdYzI
AvutNHn5ZJdZ3411yPj0dZrH1yFix9SagtGYd3n53rKTY5yZk9sSizYBQQ569kNUjI7WmP3uikiB
qbr07nMTkndH9gxa+UUBp8tYfEBuuN30glLFpfnSE1D3gdipDt0yuhwJ58s0lgNYmtqhhh4orvO8
PMap6VPc4a97w9rynJpZTqUTb9CI3bdja5hhVjatT6BeVhjiaEzNQ21lv3ttUhwGK8OioG4F7y5o
0r2LMqQ306yheWWGLdQMRCZ2pMn8idB3XqrgBmdmlmGfDMtJIcLUops5zIt+V9DhzorNvV6rKF9W
9hLgYLqDxgUI/4GD6txM0RulQKMiHnZAiNsZDTy9Ij7LzA2n+Zf3rhS4/JBd1lEQBxrsT7g/GVLK
Oy2rmpKGrfvNo+2h856a+DvqEL5rJdvrti5d/MwWlaZPsHKcJrcUodFbuQZ2ZMFesrpVlcNVZqTY
MLbcS8syq8LJTuYt+kDYEydEVUtcfuX0QeIsJIhvEyfnyHEJ6DsBqGcYo5jhlX5suEFvQKwTYVZv
H21dKHpaLn38zKCsOils3o2ZNRRojX4oIKiBUK4ibFCMyVgc88QZ8hKpX05nCqLng0U/m8L0+/m5
RH7ecmsog6vOpcswcT4kySGGFsSiZdcX0E6bN8w7QrIbcygCKjY1/3Td+S431bktySvSmOuDQ2Gr
6T9bxnfgB3eoawir2F+3I1+4//gFSig4niBqeqHY4GmFQbnjoi9aq4NCZEFnPul9t7HtoKjcDSig
kfMWisNj1TfejMpkmbjO9FVa5GWoF7/66kts/RyG1+vjWt1VJyaWfz/xjbZA1tckWRladXmrzf1d
n4/H6yYu7pbS3MkunlsxFqhrgOwVkMfy9pZ7N2RHor04WnIAa+LR6Y8p+6mwujxILnYyQNgou0Im
GyH3fGR1KYrM1lwS6vWu956o8xxpB8v5Mca3VbJvuRnUgAuh7+K63dXN9mZWfqGbFZtNEXkkHLTK
1/VjxH7Fzi1JjkO/nwxVy8+qW55Yk15li3xX7cawpi/0Oewl1SFRYW6FeV9Vx7bx41zFGb264d4s
2tKFJptMZMtyB5s7yW70FFCkwvqZOvrGjFT8/qu+eWJK8s0qL6JEH+ISzC/tcXT7Oy3q3n30L88B
wGko2sXQwSqFKs0wSz2q0G9nifTeZr/SUT8atQq5eoGmWXbAmxk8cM99kVVR6elNQkPa001b33GW
oFL4qI+HsTfRPzX741z4XpP6Zjv6Zfvbcb7MiaJjfC2anH6ENJ19NfU9TWweFsYvNk1+xku/Zq1/
3f/X/OPUyvIVJwElFlAY5qXDQ0CCdyT6MFePep/uRuvxup015zi1I60cWjYFUKUWD920eCxyL/b1
xlQEfcWMyZcB3Ez1xHEZDTlIQwkFLdAWLWmKCVs+VI5TJwORT+e5pmU9MLv4Q24owK6gpcg4eKil
tfX3GrRECnsXaBjJGeUqfTXxympx/wwhStcD7tCMW1yQw5J/t+2fUT9uGyPZ8Oi+MgzfLVRpDtVw
pQN7QiIZWA7MaY8m4TnZGigidra2Yair9Hx33UnWgvHp3EpnwBC3YAei2HcVs8GgXfljWQWg1g6y
dNjy6o5NqpLZqstA9sheeuBAqS0FZGRUSVYAehLWVndbFT8X1lwyq1LNq5vsxMry7yebjDHBMWce
D/u4QjMUS26yovzqjmzj6iqmp7UjBtq06KZF3tkEnuDcFmbP1qwSR4wRi2BsHrnpfEzY55m+dAL4
GVoBU6MisF3b3Cc2ZQmhcSpIZNTY3EZX6iAtze+ieFaEQ5UNaaWclAAaT+AbzN7nxUdPSxQbbc35
TgdBzycuHkFSlUEiKywHupnyR57G20pnQWPZPnV/pugJvu7tf+ib5FByalFyd3cYgfcHTUNo97lv
oBPDTQnuwj/FYEOsZtyxAVJ64IgR6VEkj3UU+xbKyNxmfjEcIJyj+J41Lz35HJmLKXXcJjIj7AUz
L1+7+KHXbAj6NTu0I14f+NqmOzUkLaWljWk1uFjKVjzl1aMzfRhUgq+KxZRJ/z0IyiKtF5Ewt39k
7IvhAuqWPI3tbdTXPp9UXNWqEUkXBjAaZaY3wJzV7iOyi6ed7Spi4/rqALZEwIVjIHN07p41c3Iw
LWCP5UB89JXwrQTc28nn7H0axhZdzhswNlMPWUqIWsldDVqbgriDaEuz+IeJGX5s/rZx47nuAquj
OTEiuUBUTWbESkTEgbP4IfWibhNrvNswDS1QQniqa/BqVET5xUGIB+5JJj1hSTtCG77gYaXTu6qp
H7vC+hSDabTJmlfgiHZZjXb1qvt9fZirQevNrHz7RrUuArmLTvCU+hnnjj9UquvBquedWFi+4ORo
6TJgStG+zMO5S+/nhN/TQQ+tTKVztrqfTsxIoWoWkzFUHA7ege+zMe6sZryt06/xZGxAxnhIvWJ7
feZW7+BQNf7fisnRCJKv6dwBuBPan9PER9pyk274XRv7Q+lPm9QHOC9Ig+tGFcvlSF7p4sVh5wCA
hsacfHciffAJb1Q9XqsXOpwjwEFRVNGRQTxfMqgtJiWCOQ2NagqG8ZgbDiiUdl39LWnzo+h/aM39
8Fr10WEaZsW0ru67E9uSu4BdPE0pCqohmMq2zMCJkpDNANg4WHCvz+VqGuF0mIvnnnhmOaZdylIc
J4M10tcUvTngfGktn1dADdg9v6+NNDvGDBi1pjBmQNhSFfPH6nqiGABANa5C0Gk8/4R0KlPcJw0S
UhIy646mu+tjXJ/Nf3/flR41Q5zn0ahhNql1U2Z7jyTBlD/U7ct1M4phyKAIt9SSJINKVhjxuNuM
+mwcE4e8t4noT9xHc7fjgbLHuqDr77mbjwN6REJ7qI2AZPSbo5UfGze66WsvaLzh6/VRre/wE4PS
6mTR2HtVJvCYL4EMR+MwtW9644db6DtvLh8AMvhUZM+9XQRj3/uQM/YN7RFYSkXVYn0R/x23zMDV
xajVpBzkKKwwvY3pDs5B9COeARoHhTdYBBROoxq3HNl6OunRIAgJtZvoLtp3e+0TkJtG43c7gAO3
xV57GlWv1gv4urS6cmgT4B80aht3zXymB28Gab32HeTeB2HTINcoLkVI/DbRgZtdQIyf3Mz9WcUH
tez4i/vu24LLl7LUTgamVcay4OanSJ+/QUjXF60KbLy+Xf5dUHnXTyXR2aDDjNtkGgjSPTMnfsPa
8em6A58P5w+lLiL4wiJuo+0Kgmnn0YUYfCBNkUZHj5EocO0Mx5Rm6IE3m4qtcv4I/8eSgXKhAbQ2
LmSm9DSJYqOr3SmJjin2/2Q8VNW3mPINGb4bo4rh+/yk/8cW8LkukNPAh+syskDXEyuGinIKPGPm
OwXZ5MCmtClgHeULab4NSv2OtWmErgKy9Kgkg1tCOid6KKZ2dmXlYUytXZPUO0GbrU5mxdm+Noce
WB7AUQTBH8h5n68W3sVl3hhRFjKiBe742fHGwC2favPBbd9VI/rvFAIwhUYpikylLP6UFJ5gZMr0
cNKAcRceENn53pnzzXX/Ow9cl2Yk/0PXZ4u6IQ7YMkvqTYEcYdB5tX1ox+Y1aZSaqqvrdDIqaZ06
NyGMirgIzR4NNhwcvW1xkzGVpPfy1W9B4s+oXEhooisFTTaov0qjsotsMGu90UNo//ipw57qufn0
7ok7MyGNBMf2f00M0wfkc8c28XvjAX16ikfOyowtGwh4ZEcnaENYttrJDSh2jd41JqpDItrZNiLb
OZyGQ6MiWlSZke7mTGRV56KmDKbAX67xmBEWaMqwsLosLjpLAV1xweAuXXXyhGmm27t4W7h4Esbf
M7yor6/K6jBciwKwBrVWtLGez5Yz0RjiVaistkbmdrsU3arNrrA1zm4HXcel4P8zJ81alRRQp3d1
HeoJOZp7XtoO8jHzz+tG/iBzL7z5bVDyGZGmttZH3NLDdqMHoAv3k6175A/afRIfcL/f6Ztsk3eI
5BDz2CpsLxHtmu1lwk/cjxlNO4NcTw/pnuywXffZvgGcJRg2dMNCkvpRo3D4VSeB7ja6qAhyEXLg
W5AyrGSpHuqjvRFUv03aQnFbWzme0ID3ByBm2XAWyQ8zZ9amrIlzkDzFW6s9zhmInMgXZjxl0Y9O
JbyzZg3vZw89HODaNuTEZgeV0hL0chnSFOkR1Mo7Wxt9Vsybhnmf8wLjbBUVrpVjCg1/bxalJ+ic
J2bdAn4OWqVHx/mlIcsXR3fEfIj+Qh7VRElk6Wk0gBgDi8+5f7hamht9lZGQi/smQ+vdvKXG38RA
5NahFQI7oJqTnDD3IBZnxQUyIHxfJo/WOPtdoqi7r63SqQ0pcthp1GsDVJdwg282Ri2A/rhrizC2
PkX2T7CGX99Xa05+Yk2uGJMkjsHQlpMwHsVGr+O9wyvF1l1zAgspPhdsEkBdywBXhjbdTncnElak
O+ImDmptQIafPQATDRUAcm3yQLhuLcKlDhJSkhckem/mYsZwMtji3qPV3QzVtzYa/JinIMtU3I2W
sCoHJXSyLPqyCwZS5hFjJKk4bRAieP89tY+9+2DGmV/S53bc0jHxOxV4fXGwC4MuXjYLugrgAinO
d4OudYLUSOsXqd/Xd5k5BJWmuFyuTaINQTuH4N284BfOt1I55zTOHFaEuKTfOqLZj1wEfeUcTTrd
DwO7rUj++bobro0LOm1ISQGUj4AgOX3UkNlpHQYowczuJts9FE2CLlqVlsHqyE7MSPG2FyXgYjXy
i1Gct0HutugOdY42rbfIrDyInhx45f6F+4PF5A9v8EIRJM0mTQFoFy6GlpX3hruPzEffqg3kjFQK
YVIq7p/L5oklU3oUWHmuJYORktDcG7vpvgp40Iy7MZg25S7fm++rNv7XnAsIMGCFIA6WL1GoXune
KARymkgZkdeq22qR4sax5hZ43AAjibYJdNpJT0VR15ziyoSgrj+1NOidRydWOPuqCYISIyj/ALCS
uSBiy3EKasQk9PrHpRpc7Jq/ECBxQca3UPKhuQAefr6fUnTVgZUsKcMZjWxGTvdR4aGltiyP1zfR
WiwH6fCio4z1oPLbs5pb6GbUSBB22SFyf43F9+u/vxbIHcAOPPBfL/FH8i+vE5NoSYndk3wBf3zb
5N+L4gYkhvHgffkLU9A0W3o+0NEtsxjmfWNVbYJEp0V+p9z4MJfmgc/zBij+Q+KpWp1XfeDEmuRm
g8hK3WSYOKfkQMEs/YWuPX0znVElFK6yJE1hUUS8c/seFNvauDVZvSPasDVa/W+c+mRAi6ecXJYJ
0rgL6BIxB4o3+oY6+0aZEV/1Npx8yOJgo+NJdm5Dm40WJMZIePY7Y8e3fJ842zLd1FscfahnWCmg
AbtGGeSWn5VPQBzseAGC9cBFd8C52SmO8qK2pzTUE/ORFLrvAbWSplnpN0NY0QYy2O7GgRpxGrlf
i1RVOlrdA2/m5ftSaxadNwhvBkf6YWQ3nfYb/2uTJTvNfr6+BVZd5cSSNL8xVCtA5amnkFtGS2hU
BsRLtxUViqCxzNfFfOK0R44CERBIi/P5hNdzg9RIWKV67UM3xHcSO3CgNQVoy+b6iJaTTjKF1xRk
mGxIES8U6eemqtpwGxoZaejR19qLfPSf+lA9hlociFHLj5SDr6mPFK+4lQVbdA5MRPZFAlnu8Mn6
sdQajmnU+sepeh4b27ftQ5x/ZqrexdXhLcVmG2ybeF8tl4+TTcc52rQ7Ckstf8nFsWTVlk2pP9if
Y/1+gLAbgQzQ9Rld2YO4UaBbBZGSoMVIOlm8Nh8rHo9pODs/RRI9FK72eN3CinucWZDWDBBIU5sz
FIUSyJpWMSbO9YcsaOyH63bWR4JeQmTKLBQTl91wMnkdyFlIgkmCPnay07GFdaN9v6cvSed/TSxD
PTERT1NRxRy54EHY90BRwPsskMmlueocXp+zN0OLS54YSmPR8Ll2kZztnU0n9B0Ym8EUESRCsTiq
SZM8rrDbTucJyUOdd1VQ07jz275W7FqVkcXtT0ajl30v+rzAGz7zUBCMH+YqUcgmKCZMdmMetRNy
K3QJdV7q5721KVug3OvMDHS0gV/3tDVjkMhC2hwi9qgNSm6QxswVGmRjQqDYNsjFbYFceo35U2mh
//y6qZUQjrbff03JCZfJztG5OsBUW+ovMcSUO5F+m4ijyCKtjmipvlPwUaCtWbpU9PlkxOAy4DAz
/sLP30xThYcoO2S66l62OiL0xyGOw9AF8gREd8ytCO4vdoYES8P00oeMEpjkZ5dtr0/emt+hVfpf
U5Jzm87kFGgKBHInE+0WKjL2vhuiv8jooNf8Xyvyec6Zw9LZwYCs0dhEpNuYenfblKVip0r4gT+P
pTM7UnzLo6pDLWrJ6ujtlqFiadV7Gr26kBTNipe4+Zonj13z+/oUrjx3kQ1DW5eNxAvooJYpPtm6
SNU6HWRkcEXLJ2h5W8/6bG9InzFomHuvjSG2QBocrttc9RCgT1HtWNjmqLRsvEP2Clyy6OmouE7R
vRtl6c7gjjdsTMoSVe/w2qGLTCZaeFHmo8ihng+xQ84SYn4cYE0zA+sv39Da9A0kf+rWAfkL5K8m
y4/7QdWyvPyufJc5tSvtOT1tI2GbI7Y2xH/CYsd21pY8jAHd4fK7U5GnrT3tl4Ttv8OUjpRa0/Sp
AiEvLttogDxkuG6bx/q3ueO7eDe/vH8JXbpUg3GzwLtYvlV0yZzUC/6PF6EDjBKzH3XVeb86Ihe0
I+h+x0kJ/qTzhcumdEiLFFnBZkt2dpDu2h/1Yd6jqWmnH2YVX9paiDy1Jl1jGGg+5rbrgBTi7i/T
DPuh3tvULH3DiBWusbbp3EULHipAqJhakik3S4VrNyYJhdHd8vqVg3Yucr5bcxyazG88xdm5tt9O
zUkbIKtp10EnCo7Y7afuIR03ha04XyRygH+CF17WqGEuokZ4fZ2v1ZiYtNcbbLIIqj6xkT1k9Mlo
H2u044/t7KO4FZZRDu0m8Dj/uu6Lawt3alq6fXRk0vmc6cgwubntI0n4URNIrDpYOrTVf79ubC2Y
nBiTz+sqdbrWGZZgwtJg8sgNt6cgq/WgqPl2BF1mU9yh03l73eraCp5alRwGFNgksxLoexSG/dHQ
+6NDmgfXU9E7XfolsuIIkwBDoJseXc3ni6i5OfEESiRhDW7XtIyDht+3Or1hUROUE/P19+tNnxuU
lk40TuYVJSvDdk6/mma5F3H+cZhVfdorkeTMjvzCwwWCN2AIrsIkivFy/UiyD1ly05vPZgT8kVdu
u+wbNya/x/uZDiokxqWDLtYRxUwPvGsX8Aiz9XQ2mcA/WsWdaO6Rn6LGwWrfHVRgBaASvCuRbsED
6XzxknJqRL40AyGhQ9i9ztK95ewqwjZNDn6kTrHrJIDVsuPP7Uk3h5TNUc8SjMq+cx/iQ7PXttGh
+Wr75q7ee5vy8N4tsJizwZIBGUf0w0nD8/LWRS8Hhmd692YCHtTbwnv+GxNYIwruIvxZ1vHkLmS6
lpvnRUpDrT3aSe4n7RGVAMWF/zKALOP4nxGAJM6NNMWYxdOIcehhciCHeG/t6QaktIqIcZnTsNBb
jwQs8tYEgE1pZ2WQSh5sBnABz8Icyi5R/NoXN5r10piK8uCad+OObWJpcJkDBuh8QFM3xiP0ZAsU
qJNtGgO0OKeP+vS7M8Xu/etzakkak5U5zZATkAYQG03iNy44UvJJ8fS7fFJAlPRtNDL0lHfD3Jkp
2kcFi24SGj3Zo/3/DUMWPbPJ2Om0RK4/rekWfL/3XRoFRJiKwvrqSMCe54C0xkNXuDRbRmbkugdG
B+CMP8w2tMwVv7/yXsFULWJ+C8AMWUjJgFNVECbG/TnUSX9g0Yc2vs2i344ZbXjtQY7qo9W9RJVq
/6zGctTvgS/CtRDc0bK/1WOegPQFce65vTW3cejeJqBOO5Kg3EwHyFH+hdMB0gTmnwWjI0vSU80S
dDY7QB/QAUv6xNfdH7apiN2X5zu2KFQRKXAXi8amdHdHBY2BJGMswq4i2yFKQr2vdjOq+u8fy6kZ
aeosy7HH2UFQ6FGhbZEnthM9qOdJEXskwO8/RwN69pHERQpg0bk8DwmWlgmrQx45FGRT8MAMmiDe
1gf+Nbs16w31RaBuZVgLQxYq0YCS2IARyGHIm1PqlhbqjJUWA3IRZTdRO961k3uTCVVwXVsuEFQD
J+3ipmTJXdlD7dkt6oGA2aeHBABVcturWsbWdu+bCTzrzqdwbOgQQcx4eSL4xXTIrY/vd4UlWOP1
bYMo0pI2LzqR+Nw6SAiRmv+KWuelnstXqMopPG75mfM3sAXmLMDbAA11YGhZtZMj1cgrSBO76K0C
mz7YZ8mWNs9CA6O+8ToZqR+3boDygmLLrrrCiVHJzfuu6e2aod0u6Q2/nMOsfzLZpxbp1etzuPLo
ORud3A5RmHMhRk9Ha3QvoKfaiPlDB33T7ZTrhd8J9C+6rBc31EjjTWeY6dbApglKjxkP179k7bS3
lvQGMDRIeMmpcfDz5LgE4IVnJl+auvD7pArAluaDeLedrf11Y2vejz2G+jEKGcu78nxNS7uziM1x
sPDkSzVvy6b3mSp5smoDRJKoIIEPEQ1d5za0Pi9n24aNSZRBDN+Jpvs8VbyLFz+QnRMcXv8akQbC
tNojwsF9wrB+lenWykKBYiQQ9AkusLWqcW31vDzZC3KESqHFC7IILNIMbv8h/qq10VHwBNlR0yfE
8jviu8A9dezH9fVSuqm010FjW6bzhFjSNE4ws3jTmj+R334sukPXveRjDYZ32/oKTXG/slWCeYoI
IF+oCAT5Gl67gO0kw35Ea7GIbwmyApaVHTjbGg5Q6azeXh/ymvvgHIU0NjA1y6303H3QmW5xJwWI
R5RsV0PMkKHfsrKIwsx6oHkzs3zGSXSrIipEvTQQZ969m22GpvTb6tlsVTBTlR1pN8zW2I2sR7DW
4k+sDfRW99G9rw8/r8/aehR5G47kJzxr7TbWMZzBbneTsSNd7ON0mG3XB6n7dVtre+9khWx6PnW0
gtxJ1Y3gNBPcsraxMJJpE1M2FYFpF+lTC71qd48DJQePe5l7qiK9wkPk1pzR6VmJXlLQgLTG1omd
vel2H03aKgKzyoycA25LHlsCeVLM7eR7EObym7yqtvakqV5Hqw/ykymVG1ks0ZV5jWtk6M4vojlk
SEwNLbLczuzr6Cgd9R9t9sXW0EnqiX00dXs+dgoPWr21vO07+RwaqTZ2wqAFImr/zI1kn+oqUMl6
PHk76qStXedZUs5IqYZG2gSOw329vAfIzO9SZNbZGPABN4tv1511bf+dHhTShYLGmtPWtSnCDHzU
yBWl5d4l1XQ3tLrh17Fr7v4/e9JGnHhUZixKS2DmXtDgYA3fwNBAgaK6bmZttTxkUlAAwlUSj7jz
PVjNs2vzGM+BBUI8VtOxiHvFNl/zfw9q7zbERcHRKd//HNe0034GfZcmnuzq20he0kTFMbUWtk5t
SLPlkqgGyAc0TJE11MEYxz/TVgt4pFEgryfUu2MVhHjtDUqQKMWdFnhy8MBL+diaJt6cN3iDajf9
rj4Wu/4wfWw247YNxF5V2VnxvjNjUqicOt2e2+UFyoqXIbspIWZQtQErP1/3hrVXG+x44EOAXsHy
17k7kMzoAP0He2V6m3xHe/aeberD8HF+AEvBob6LttmX6xZXBwYFN7wOAL3BffLcoFXls6mPHImQ
+FOpH1No0aCA5RezqsVvfb1OLElTyDijg6YZSB7eddsYaTceRLf8dtrwTaFcrxWfxyv0bVjSPBpN
PIkmx7DQ7ftR409GkX3WwetzffJUVqQ46MxZUlQWXHCc7knzaBrPKVWEoZX4cDaQ5RNOrjcGQ7J5
iDBrVf5o6Q/Z+zGVy3P9baIW/zj5/bIBu23GLBrO5RMatP1SC8305fo0rdwzYMN00Q6PVi5D7tBp
aaOZrIINrb8xx6BzRz9hm0h7JdkXy2KKGVs7g8/MSauigV6MNmAgxksi2hvV3q6+VvmX2Tzm+lOG
G/f8NWqfcu0TdT8gICtcYn293sYqrZeASCUqzniOdpOxrWOyQ3FfcWSse52LtDUgWCjzyb6NuxqB
fC7oLMuPhvtiAkKef72+YutR4c2EFM5Bp5tHzJmhZT88mhzMprMbjElIxfsk6P5kqbBW/xqSCya4
fLKum5B0M4dsa4z8JodAtJZ2x+vjWV0VD6CbBdqtA5N67uWNWdlghrUp2n33HXksxOf3/z7GgRuR
hXLyhcwXT6JRt3PMV+maeBbUuymmh+sm1pZkofFe2s9Q4/0TXk82akInMRoCjjUar/H0VJDPOc5V
sKgqHHjFu5CTQtMUqJSBhpc3a+6gBbYsY6Q/regTnqI61EWKoxYbr+8ez5kdaUn6EdrFjKZZ2Dr8
3nP5nlYj84E32IqsVmTA1sZk6TZawdA6sOAlzpc/N/OKNVbPwozd8e6uiu6E+3x9OCtRZ+kghSQ2
0scQy5F5WGeeGlPNSj0k5Lkyb2IvDaBc40Mz81lYwjcbZ2MVP/JOBE3c7Ssn2Qxl/e7IYCMVStDC
jMa6pdfpfJwWWo5oOuPqr4m73L4bxU87VsTyy6k8NyHla7RpKGlPYKIRwMzG4OrizHchlnF9Oi/v
k4sZAJ09HXw8yI2ej8SLC80k/XKyAu4Mse4i+dBErc/4jU1UlGirQwIZ33I8oV9avgIlEAUUeoXC
dN3TPe9dn1PkySNVEmaZ/PNMl4MK9NJFujSZXOh7RniKCZbjFEzQyp4m88FGS+f1WbuMEecmpDfS
wBtT7zXwNI4UnKvWh3rRhB52mlJJcXUsIM+hf5jB8K44X545jRoWj72B1jOyz1DOJCT9m7GcmJA8
oLCZ1iX9VIcGWGDQ/9X/zNMm3qdDRh+ASKoUJ8SlE2Dq3szJAMPaS0iWaGkT5k5j+g6Jf2a6zkEh
bqqeSoq5k4FHqHBXdhRj7uhEPkB29iHCS+K6H6yZAPuQgc551GFABHC+PJGI0BBtwMQ8iS0kEZ5r
HitqF2uuZljoMrIXSB+aEM9NNLyhxTzaRhiJG2Eju8FvafG1bd6n2blcENBYdmJHcmmdjyx2dVKG
ggtISyf5PpqBCOdkOFS9s6uhMQAv//wX84dWsyUe4D9ydj0RZsEG3CZCS/8yF+4Wb02Fu62u0IkF
aVhRwYAAsvoaPVpo57DdkIJy+vogVlcIRxGB7qwOkJy0QpaegIMm0g3wmrK9AOsOhGMmkJtGft0B
tX3d2PK9cnBbkgv/MyaNx7FrDXqG0C1okEy3sieBWkzafQb4uEK33qSCm63t1lNz3rn3VQNNx8we
y9Dk7WGCpmFbmsFUqW6ny89cGZWcwu77jog2thCDJob6X2TFfu8U8d5Apd+3RTpvzCm+SVtIpZpd
p2JJXp1T4BNBUQNsMPpxzgfJSE/jJNfRj4iMM/3odY0vmk81yoXDMa4ery/g6oyCVwgkG+iZR7Lo
3NjIGHFyNtbh1EPsLdtkIHItDIWRy1N9oUFErQfkhkvzo7RsbWEOGs0yM4w6fuQcrebx+Ctv60B0
4kNVi9frY1rbAeaC9DEQDFEplnZAQru6g2qTGU5p4zfdJ6sfgzGDIJpip63NHRRtodaBxwUKuVIO
xZlmQ0sJJEj6uQ0gw7TpqmrHnGZ/fThrMePUjJRAaXIym9kIjAre6QH667Ykeh933T/RFsoji3SX
aaCrU1ogLeqjOtK5GTpzuXGzbutGjiJSrE7Wmwn5nmwnqBalVoFFqclWWAnu/El9KDTr8BezdWJH
mi1OCfjO3KgMEYWPKYmfo1R797MCPvxmQsZGD6mVTYWmlWgybI95UYG5qvxRRdOn/2sk8v20BMGE
4TAsCnhTH+jcosEraxVl2NWdeTIUabZsK7MZgItmCBo2luw52v1K9rGPHoFgUjjAiinAUYASwSsW
kcCWjgptLtHVb5RVGPXAiPAfTftSx+hn7F+Uom0rERRvfUCjUCnHk1lWwNMqgAAbbmHHRLdR/FWU
XzVnl0NgIu2/2e9Tyfizd86MGecRNNNT3Lw7gNYZMvmzne+taNxd94SVgHZmYokQJzkA3cuirgK1
XNjod9m8hx7oYxfbNyx/H1Pu5ViWTXxiyEyMuIWMqggLsNv7PEIWOp9eXM4Dz0231we1cshCMAXe
gPKHg8NOuqxqES8JtN7NsB7Au27cGsm8q+vp0I+buPqywDYYhNH/Q9qVNceJc9FfRBX78gp0t42X
OLbjLC9UMpmIVQgEYvn13yHJxN0yX6vsPMxM1bjKxxddXUl3Oec85kYoPcGUIjYEwfs+6Ps2GaA7
bVXp+8EPFGedCkLaUaafBcaCumMiuvRA0/4uKApFYUf15SSPCyo746bHWrDmdZHZNZfl1ER07lLo
9Vjv0tIJe0vszFaoFFm3gRH6kCQC51IgAbukQgOM67PEJMb72S7veKDdoGfz4FNIimn2vizavUWL
D+dXbTNyrMpYv2El929GnOdVn0Gij6Ff83YCN0gR3JbdA7IF0XmozcgBfkDcnNF2CN3B0w3QaktW
FWJqE+pkP0hmPnamfVGQ6T0lZAynGiXHwCPxedBt+/6AyslQBwyZtp3VbWLTu6XeY+gtrOm7Jt+Z
xFFsgM1IgkZKYxX4hc6qtOnyYO5tHzrhCSpOWei4T1aPmT3Q1uigeie1wrCNMx8t0Gh+wpwaEiA/
u3KOwkng86LSWN5jovwHmatrKIzc1jwfFEZtfr8jGGlXV1qpVbXlsiT19ciZQXud1vN+FkasUe1A
SKkaWt/+is92SXscSUWqT2PRJnzSQs2BJIf/Dl1uEBRWWKb6gNKGq0a97NCQz5JgwjOj1kUWmXPz
4NWTUCzV9jdEsQY0KxiR96U9BmFxCtJK+KCXgzp5fK+zL2LWQog+LUxR0d826hlq/VOOvKKjVtPp
GW2TgNRRkWP+b+mvhJcqrjYKmECySKO0Haeuwq7y9KhdzI/B5IWlXSha8BUfTs5YkkI3QR4IHxc8
i2f9Ygx+GC36Rq1kUKncbbvdnw8nv9V8a5oyrS76xEvBX5xdzDpkZ+oHIRRXaNWXkxaIY1q9XXS0
XExuv0OIv8xHDMobqib2TRjPAMsnMklgBFt/fuQHRQfmMYfyPoH28kcIxiOfjKLtUi2q2tzmd0O9
DCkr8ElCT/wUqIOM0wzxbagD2j7mqD605gO3oaCe/ns+jv9kjZTyBgaKc/8Bye/c1DJSLx90nvis
Glo3ylDW6D81pc0qcKrpXiNcdPtZvXEVsCod35l+7wZmzECqWU5oHGUDuQUPtujuNRti5CFoB/v6
3qnThcVQDkNtLpyrMtUzsKrUfinA44jnLwmNZe4cED9k/TRdmbmRQsAsaEF49NWuxqJ87OoyJ1dB
iaesFVZolXvdlONvGYcjsmVpr006RVprDJpkHAekD9hVF/hh1/qH8x/4dCFfwkiO2Xd2BwlGdHTN
/X1dPLW6Flna974XirB7egt4iSM5DNcERwP4TCF/QcuI9e57m7YP4CwPTb25YFR/6Gm5P2/bJiZq
iJDvWEV7f3aIHO2GccHN20JTbNKYc5w6e3fA3F/h7RzzfTmKOOOKuLX5LY/wJBvRDcfGxUVnSzdW
Oy8zL8Tc3Cx8CPNZNQR+utF/f84jKCm7kFGn1z0BkpJlyHZFFsQp0S5AaqgI+NsWrXMIBkQo0Nhy
us3d1sYrzBYgPEt33NjrLVywgNeralTbOD7KU+j5XokFT3HQeQ4BU4yNJIWJ4etin2dPhByy9Om8
Qyhg5CSkN88QanehItKY7nVdPxV1emlSCC175e48ktSk/N8C/bHIkSLxNOl6ZRklSzC0dml6Wtw0
xeXQkTh307vJdpIetCLe7QhO/FeOh/7CxoS5iWk5ED1g+uv0a06GKBA0K/d+jNZB83xn93EfrnPm
3WEaIxXJ0frrnkP0Szhp8QrDmL0B7FvJvGS3o208VpWqvXbL3Y8skjNdTZMZU9oCwsos6AjMi8sf
PHvkPFxG1/x0fu22vOQYTLr7mjZluDB0CImWH5pTGDhkZxb3+qAiS9n+cLhsOmgbQrVbvooSy+16
HXM3S7Uf3WufK3bv5u83cEzAGlwJ5OtamUEanQEg6c32qs31kDpm/IZvhS4N1PvWkp98PPcWFsXK
YcJsvvcNEnXFA23v1RzZ26b8wZF3rk1JowkGU0zrUeif9eX+vB0bDobWR3BmmZADQNexFOi4DlEr
kYEtIcv8T9xBdcc071KfK9KcG651DCPrCbF25mPNBgP3swdruV2aKW75jZF+P2/Nxtc6hpGF1rNu
zl3SgQxv6h794GZ+Hd3Tzx1/8vtX/KODlTol1cFTiQZ+jCXwqMf82q1oQTZxQAK6fBwLw3pdyf8l
pLRA9pLxPse8UUKCet9OYBNtfMXiqL6adKZiZtFdxhlnKuZAw3HOLnrbU+zI8272YgwOVQbDKQjc
WMvufXo90e9V+boejN9fClt+rViDmN6VwjGut0EVcIbhqREapzke0ynSfj/Oe9j6uaWYb4Hc8w+I
9K0KNsxpYwm06FAWDtUFJEfb4AcYhyO93TWqhq2t0/QYTn5KI+dQO8QgiJRGTC7W/uRFj9YG5WpX
01DVD60wzpeMM51GywI7g6/RJuLNLpibqOljO7hpu12vUgfa9InnTylPFLFFLBA3gSZuX9n3rp/9
mzOBN8ny+ov+8SeUK2tVW9Z1jVFj7Nl3c/dkjh1qH9e+eDrvGNJY2G/3g2wCCBbRwIce1dPY0Jre
6NQFGEWy3onbhu09lArKJmZ4jJIO9x3Hvdayy5qll+eRN2PrEbAUlNjsk2laj4h5dHZ5MUR86NEs
5rmh1oIx4O/A1kU9ioAGQT/pSBFhM+R2LNSrkGVviw/jpNhnm87xbJTcPjFWfS1aChakUvd2TFyV
eMn3vq6wZjPyHaFIwXVpMBfsaxyMwMOVrn2xlT1oUkvfC6+Q53P7RQwO12HH8i5/Ypdsn8WgaqZR
GweHZk8/OApnkFrk/wO0jWBVG/DAc3y6QIthk0V3ZvuePGkPa/e//Xn4bLxvr42dfjGohOe2l+kZ
TfK92UNjZ7GSlPucxSL44gbkapxmxTJJIw0vjZK8ToC5dEzB2Z0sD3NUPWZRG2Wxa4XLob5sL9Ep
GTcf3+LnfwyTk9tGSxerWREN8bGc4tS1o/wfo1Lcvrb97w+KXLcyZt6XvMbJi+HKyCwazDhaivC3
fYSgg+u3Q8i9YrTiI2dZWycTRhtpg20Ebqp5fDeiS7FqtGiGLKfhF5G7aHFaq9rIVP4os7aR3NA8
usJnunGdUx6mxrsOHccdoL25ikBdsOuMKRprI6ww6gbhhfivllIOJUMWVHmfY3ap08shyqbsMJjE
Q11rCJuqV91C1jPyxQXh6HNLIcWbnXQUpKHJQl20MTlWzLs08nJjb5J0L7L23UC1i25JH89buXl2
H+FKZ3dNyrweOpwCufW5Ka9G7V023FbpXT8nxvTpPNa22yK7aK8pykCeUNTcQSdlAEK3fiDf7a5+
0q10dx5iO7D8gZDLg02Wp2U2431FNP2LX5a7ZTafxlwoanQqGCkLSP26pHmJ27VO24ucfDQY+6q3
Kn33/7MHn62RnMJs/VonA9I8Yl/esv10sQ5jpWEd57GmaCRSYkmOQC0vn/oW1O1+fdfZ38vA3pVs
2EEL/SoQzQ0tINpZevctdCvYK2l3fgdq8EHa6B1HIl4W+6Xd7JeODe8Hhdp+bsSh1V2F861LIm+w
VeENbYLeqrNqnh5wOWqAJdFxzUej0b7FlcCg1nXFDZCcpVdarRLl27pdHcHJ6k5IieijkUNsBqR7
LH1EGdcbb8iwP+/uWzvqGEXyw6VKqwyxGX15lEUDtaKUqMYPt1wdXbbu2gpog/Rk/fnRzY2kbanP
GhrmMPt651fdoW7dB7PTd+ctUcGs3/MIhk+tzewZMILcmzwk+Zda9QrfvFQdmyJ9rZSD8KQxgcF3
ItZ3VdxEWpTuq7C9XEkyLdWdaq1kv3C5508nH9PEa0DYpuPRN+JdBBbufc2biHk3A/mnYe9Gf75L
2bs0f/9XX1Iu5U9GWTlDi7sVtUCIa2W5c1NXThMGfqoaxt508mcD5aEPwpq+KAc8/Dq8apfycdJv
5uHSVzGObHr5EYzkglZHJyvvYVE9DBGUmW/GTvUY2owORxCS+5mVbVYZokHiVTx2ID01aWaDFjFn
ny/1Z6ir54fzq7QJiAIBOlJB22rJlQLHQ1uvu4YjHX34V02HsuBE0cBs5+iSrkRbh0GHm9XfgUox
nmgWjsYGDimsaw3jtkX5iS8fAxDVtFyhe7TpGs/2BRLUSKAy6K5ZFTpNodaEftXvy0/upBppOI9j
vyBKgmptM/Yt+nkh1J3aFfT6wEC69PUeo3+q3rTNIPXHKCRxT4OUX6PdvYDIJd7qBzCKaPnF9Dqq
z18nIXquf/sFOCNPITKCLgjPhSNWc/3BZFz71Gnd7dz60+uLbxZkWnQb1Gbo8ZZL37hHGx0zcUBV
hn8/TXxXkjYu5uxQpapB4s01WrU4DNdaJZykuEsc8LRMFbK4ri0uhmmOM3e8swcS1b5KbHxzWzm4
Q+AJiyZvWRXGS3OM/KPSnwgfsr9uGrv1F2b18ZTqIJpWEflu+sMRmnSnmIQh2OS7ejK5btjaeQId
pChoyFtixRGM5HZzOXcQJsB8H87i0Gou9emTH3wwzV2XXpwPECqDpEjb9lYA3olATwrk7silwe8L
VaVv0xmejZFpA4tlgk5EA5pzgZ5LUV6n+Y4EfajPitTxtie4GOCBlAg6v6SNRLy26e0xd+/bbj+U
O8Nkt7p9rWtTtAyDIq6uv+vFQQ+pgP+wpM9mUag3ZYUH4VP0K3k2uxwapvCB7ZV5hlg/69H9SDTc
nOcBK1OWfZx7c+SW0wUmZv/SEilsF3jz0hY1UojempFXWbE2q9QiFAsjt67zKVt+HUKTcU1rkIeB
WbizPxnN1ah/P+/OinWR29cn23SoQB0uacdvrEarraNSO1AY40or77VabQnc9RMGWg7feG+a+7rO
9q2LcPr5vDGbUKC/RdMkyDnQi3rqAXROOZ2r2bkHO3M4ipvM+2z2BwwHLdk/55E2t+gRkvTszKpJ
uIaWufdsKiGx9w3sN3ujjkeMU50H2nTqIyDJ26yJsqp0kcrn2vKAIuN+zvMPs7kompUVX06+h8+a
wUC2tqD8lguovP8wHAwNGt8puzWy4u9MktNmNTFyapXYQCOeSlY/fAiqDCoDqeJ6pfhycincdtkE
nkP4XWtcjLYTYjw16F9Hif/7LvK8PHIR2aeeQTFNrKNV/YtWXlf00jaWeKGva559iSPFttmzcbxB
GDHp/Iucf7FB5WTb13lBI0bvz3ucyhUkj0tdU+8Fxw1uATOccPPYraZHQdxYBz/XsmSKS5ZimeS3
WD87tmZC8SmxLZ7wXhyKBdxRXEWcsBnnnhdKZlObG93CBQsLpXGBM7XfVaV+ef7DnY8JLyqxJkgr
65LhuogyVpQ5O93/obXfAHce5vwHe6E1NpoNZkcFTtK0x3QOx8zcHc3/KryBJPs0kM7TwIcsXW9t
noib8nvuBujpr8NBdIc3WPNTcxiSVauExSkS75p2QuMZ1FUcbY9Ouqhg1r4nfnweZnP5j2Ck/dN4
ReuBEw3C1xn/3DR6VNFSEW82SymQ8AN9wMoWhnHbU1MMqLl4dQrZ3C6e4l+MvmYROzycIiPCXG+U
3mramz7fM6a0UExjTpGlcAZXlLgigLZC+9aCQfj819t0uSPLpNs1qrKWUwRoZZkbTsKKujeYvDsM
hYqWVoUjOUPdGnbWlyBqAX3GJWi7HyyWr/PXb9moz+bIZQuhGW7lElSg2uBj5h0ct9yBwtwX9lt2
6hGOdEkgC/FF0OUoWDhTOHvZjsx0NweO4hq/GXeOYKSAXdbz0okJnQxtSUCRipGfh2Xuw6ZRZM0U
OPLDsa5q3goXeQR9TPdl/j1oJx62+WePqDTWN3Yr0hRIpa4DTGtC+nQnwdmmyckQSel0ZdRXVPXA
2kpzngCsjnj0VIAhaDEbALCK/Na7bF99rLXQOswx3QWX2SHIX7+DTgCl+OMuQWmMqLIjtf6VYV7I
oT8643VjQz8vCScg68l+ZJVmESsoQCGd8JJgyCv4p4EYQFgXCA0N2iXOxwTVGknOzap2XFILYCYI
xLv5WzC7itimQJC7WMyWN5VtIZ4WIwUzmRGJQllDXSOX9Cw9/mRyW9tkdd0IRZW1/N3H6WFl9PPu
x8/muzFeq/qLiiv/vE3QfD1dIk5rrVgExOwERuQK9HL3YHU7vzAbQfTIJPSpn0JgfqB3+Bp1+sI5
gPU6XrTqkGd093cw0snTdW2TVRBjQ/fcnAR2d/CEdeuZlaLoprJGOnq8Jgs6PUDQsSsSMhZzcOfo
qcKXNyIbPpnnQ2cwWPm65VVBE/rgM5yi2XAAmcmkkz2dD9xVFQM2jQHbMgb4rQCPNSkKYGChNlgL
b2MdKtgkDb50rvmYYerpDWtzhCMFArD5IbjkeDTaeXGNbu59qc3veVkqNqjKHCkEQPiiGS226EmN
WXHX+ySaf6rmdczOv4PakS3S6VZUpLZKD1MeXp9dewY0kSfro+/04cLq/fnPtn6WF8HgGUoOOH7K
K0prPEWKNGF6vIinSrvO0BWobF7adLgjJGmPDnWhgQEGXy6d3hla7CENX4/71Hs8b9D5BXrRsVSk
Tm31Askdb7lzvM9ztmOF6ta77vP//9EgOnIabgaDaK0wcA5Un/oYab2DP4YiNO576OqZF7OKXnEz
gJqragZUezDFLLmDNxCRpZj4SIxs3hUVKsf5m3bpHwg0uksW0cYumhytQz6xL5BV3IsqvQ5c7eIN
i2Mi2EBPFwT+8i10KeyCeQxEkcbQ7ollRWarxXZXKZx609WOYKRNWjeM+hgaxQvBRnuc9i/BQFpp
xaAPPG/O9sL8MUdO8820pyMUxCE2vxjfXLDyOFP7d1/MlcLa4uWppbdwNbvPoyFoIx+SOqo25K1n
HMpWK6nVqjbzgtzOaJzAnwt4WB8bn1AC35vezo2haQqZSASCPoJM+VsOuSNIaY18yOl2HFQ5SdGw
sB/LxPWyJy0rFeFgc4n+wIB049SxtVRjHVppUfkhxm06BqGvaYpwoICQ7zeaxVu3tGZEHLDt2p+c
4um8l216M0rBeExjShQT8qcmjIXrjMuEF2IVuJhGzt43hnEr8jQWXql4VhkqLCmymemYNaSBI4yR
HpkRKLPejUMMlily04duiDT2vgPXUzx9fr2NEA61wRCHVAKk3E5t5KusB+9xG5k1HlUY+4p0kn+b
9P6jr4Pr4zzY1hGxskGYKAg64HOTgh3D9ByqqfCJliNV9VHvYurtzkP8FDOSj4iV3wUK66DgNOXJ
Xt8tvJRzNM7qh2Xv7I0LDcOFSCmGEPmIzTjbGfjCEFJ4Q6LZPsKVnQXSbxrJ0ZiTiKYI3gf4M/bo
kRgjbRhVoWnLV7BcK08KKLpQgDhdM0wATn1Rc2Qxy6TOLrg37cmwq1pVnXOrF96GZjQGscEMD/Y9
KQZOzVIyMMSUCR+HUPhlODMae3jul+S+Qq/pLA5Mhz4LfR176a972BGwfM5TXrdlznzt0tCXxc4j
bjXNvIRTVTDaxRzq2ZpiH2y6JjKClo8MugeVktNv6o1uUxINsqh1Wd1gPDte+uAfk6qmordufah9
wlGgAwcFM2m72W4z13qwDgJ2w22dZze0Xg4sM77gqRE3GJMOz2+HTVc5wpNWMOdD2bfip/LK+E2n
H8mcXXV1ddcTFZnXemy82HfQm7XhELqJYHL6AR2tc6A9uIrO8+s8e9DaA2s+BuwfjV27ehe9xaxn
MOkM42OflsPc456R3hnD3ZhWUTft9ELF6r51wqD9/j+j5DeUpff50GIpkzyrDxlbkPIaB4XnbS4R
qPDWCWW8CuXGj9zNbR40wNCb0kLmDirY5oSm7kzMP8Cg/vraG+jcntGkZTKFVqbURuwoJv92BGkE
a+s4a8w2HMgcsU6vFUu16fG2r4MLWTc80CKf+kXLetAaTC1eHwTUFFocgC+4QLcn2y90f94rNlfr
GUo+y2ro8jpjtdrGrGgp+n9oazy9AQJCE66JowUz+dL+XQQBLY+X1khEjDFB2T/1VGmizUgExhUw
MAYIuXLxKM1mJ8tERxMnSMO+5vs0qGNLU6XUtmFgBSiUIJlhrT8/yt8tqVaDV7nEs91i1x2vPtB6
PAhrUlyjN9cEIu//wUj+1mTCKXxIbSVgoLhZanFFF67wsE1Lnk8pWd7Qn2fDzz1MbA2g1NAad2+R
NrRyR+FdChi54kKGplsWBnYETUx7tK9cFqYWgt9nd97DVDDSQZSXGY5iCDUkBQh7KYiEPI5qqJJ6
b3Ndnj+a3Ebsavkw+h3um8t0xfUnYn44b8ZPRs0X58GfAxVP6FP/8jtTVD3YZRNvNuI+WPYjW2nC
6wcmTNDOotLXGaFJsgti8n2JjqN+nEPfvF+ZLVBJj4rqu2m9obaEC81/pzw21+kfxVxtIV3p18jy
OjGdyzhveJzlqrNwew2fYaTjSWd0aTPNxgWt968y6IIbgUic6m0e+QfGl4JROkKLZioDjB0V0HLT
yM5BOZO5TLGF17/2zErKlPmibmjTN1jJoQM/WG9fYmj+WlRBNLo70dhXbpkqyvSbZ8afZYKawuky
VcEAJugCRabJheYZM6wrZiwJFg8k+poeWUumMHGzRvPsGCCxlhCNkaUVw8tknUxbE0urQKr+ICLt
UO3Urejbu++/lQNV8ikccats1ivAESqSoAATkBEczm/ATR901xlnMJx4ttzwK1wN+V8O5zBq/998
CN6zHOOKlVCNDq5bRvYOEA/4HqTMcO2TSRpoOTucFRniVXcxu/ux/zzi7cVUL4LzMC/SCXVqp2Np
60Vit35cB1fm+NjXzoNdqJgUNoAwk7D2B6zsIxABPl2ahTpkSasc7tZ9E/luaUB/9tHNFZe+DQc4
QsEanaK4uPpXtq8tyZwOO0br2LSX3XkH2Ni2kJK0IYuFwxeSThIEaV2oVEHmDvLcthuOeRdhTGrX
VWJv8+5K0PST05L3f4UpT60yYtiFbhN0PozfPH4F1fOwT+/GPpqJE4s3vINxcYFe2jrG7zi2tGm1
UliplUKe2bNyEGN9aIgdDsii5oo808ZWAvkSKJjwXgMhsjxWAQ0IzYRg54Im5uWAfphL0M2jUclW
LJgKZv350Y1MH90hw71zgQbwJXKFiVN4F0LXFCgbsfXEGOkIrMxxrksXH62in4MyggRB3Pu33NpV
pv/6i9kJlLSVrLQSZUHyAjqZ37qB3fjLk64zReZsc78+L46sHFkUjZuir7hI9LT8OIr6Q9cucZrR
23xWStttJUSOLZIvNbwrp6CprSWxQcXpps0TaSBaBqGffCG3JIe7T74RdpjOhb6Z4im/GTKODJX2
M9KUS1ca8EJ0UH0s9afRn+7O795tB7RdkD97XgDtuVMHdCY2Eb3DQV8bBQZvmtigxq7yVNx724b8
gTGlbVt2WSpIDUMQi+54kx+WQqVBoIKQzldrLEU9CrDsCsMABbu9G+Y39NvAFcBQDuFB6D/I71rW
Y0aorVmV0A7PAWj4eF2+G4SKnnhzTRxjfT0jxOFUOl2TBSerTSpsV6EFkesFuA3Zd8J9HTPmz4Qb
UrI2hsuDIICTSTA6ehO8iSNwgww5BjHKXre6neu8oTMFwlhoH3L8ADrAMjPmzFk62k2hJw6pYlcY
ECWdQ0up8bX50Y5gpMCTOkHuUzPH9QosiYbgD7wb4mFSicJvhp4jGGm/cKvoq84BjM2eMvAOuo+F
dzWXn96wK9EtANECZKKQFjj1ACvXupoXbZXMRBORRWgejrj5h2VfvaHbMwDrGmhx0DaAfyQoZ+k9
vAnrKql4G9cl1KlBPIgI/oYjCPyeFnS4QO8DiYJTiwqku0wQT6aXZX6Jqxwo7aK833n0a08/nP92
6x8sXU6h9AVvM5GxQeOiVMEZGBPU48acVNWXyYfU12eD3mrOI2EXVCXYua72M9ZvovRnpk+5Bbyp
IV/nNJ6daCCZaItLXl8U6Cz2uyxeFozufJmh2nHevFMHfAkpHQlWqfVTPoChF+IZIZuNy2Iu3k1z
vtMpUpXnsU7vDS+xpEVbBHSXTE5bqIOO7zwNpJCpfm9V2iHVg3813R4VeKch/Bcerlx4WoDyAoxm
0ilRe0xMrAZDq10Zu6Cg1+P8OnKClxDSKdGVVTqlWQkS8ZTnjx1xtX2dmsYDFAINRdr11BF/Q0Hl
wMK2Woko1697dLdrca/zhzl30C33sNQfRPlIpk8VCFoNkM75KuXwdS1kVzRQ63fw6ZBQ/llsPEIr
aDNPXsfaZDLQC9qTQ1eZkJ973Yz4b6OeYWThp2Fgg1kFgOn8D9T82mT3Af163uu2PPzIElOKSJlZ
g0AgG3qI7ZJbpln/pJRfe9l8pQ1Qzj6PtblGR+ZI4dzGiwm6YjCn1d+DRSUsMcFaDVclGy/d9Otc
KejatjbUkWkyJyQjme+2s2YnZXqrO3ee0UW1mUNrg4EQWDVHpvAISwqEENaxg6zs2qRmT17/Y2aP
g/h+/vNt2WMjxQ+lLIxQQ9Xn1MXHTG+COc2GhAxmVPH0UkPRsPfAkJRqyZhZ9+fhtizC49Y08C8U
Q2XPCKhhdVleDgnDDXJAg703aoeg5h/Ow2yFoWMYySl4TqlIhdcl7VTu2MKu6867fAPEekatWktQ
UJDuXnMZeLxwEVlpAzkzXMu10DRm1dVLIhT5tVvX5Ccey6hyujIVC+gh9aK3uIPbihfqmhOCtdMq
i/1AQEZoLxekYJFR3k7duOv8H+dN3PSNI2zpoPLhGpapg9e7HZsgdKo+9v3qoeJlFQ1F48d61hHF
41N6q720d3WgoyBol0EHQuPeSQJW7ERWoy1ZXHj2Ei4Yrq6Dr8R9agR4J5Q0MSpj15h2BJz7GKWe
jKJLRkd8QbeivwNfwcVULBfIYYQER7PCVBXg+vMjQBPUUHQkfZ+YJuS0ibiALl5oo5kjMoN2jEQ1
2gqX3QrLR6zm8qvEWpjDfIHDuYSGltWHYKAJ+/xi8VQdI1sx+RhIilugaUevg5O1kF0DBdJHdJXm
ED0q9QlCFXeaSoZAYrn65TPHcFIMsw3ej+gEbxPB7B8lqvG2yZADpm5YWQHeqkVkt+Dcmei9FjSx
qOYizLzmcH6zbH1ciHshqCF9C9FDKeQEZcAR2FgHMQQWzXmB5PB3m3/KFxUf2/qL5GvCEZBcP7Aa
7rTUXoH8r4zf+Pn3VrvM5i9u+sFmiTY8nrdrM5Q67npFdnW0HElrWeF/6mYzdpDehQrhMB9mR9Ww
uXkooM6MQGqtAx3y1oMkjGPUkK6r07tO3OnGjzL7fN4KFYS02QyzKmy3M51kKUQoRg6B0MeSKu4G
KhDp2qMVk1UaddslZrUSUY43eC6BL0Fly+aKHH0uydN636mpt2h94mZBfW+AkvYrJiRfV9D+HYif
UeTzjS4OK5d56JLMIlCp1lGjvatmVafLVqRYWwx+L718wxk7ELi0qd5DqFOMoTd1TdRrrEkMv2H3
FNolGi/8C7dpM0V2WPERLSlmaMFgQ4HA6hOjNXeNV9/luK7+lc/JnKRj1QZzjp6ApBFfC9pGLv1S
Toq20M2oc/T9VjOPDpHFspphHGHGyncHGVcWFsVCY6ikhH6mYk9QgUlnM/Qd5xJ0EJAtGbN4HJwb
0ENAIZS+r/VRsZVUyyOFhMXVIObL+i7pvSyspwIE9v7+/PKoIKSQUAdBTtiI5ZmcJ8frr2nvKwqi
qu8lxYO6d03IKzs9GJfKHZkgm6STz2OafvGy15G6v9ytUkxotSrt/Gzp8e6uxnBufPcO3qDSK1Ps
Vpl0grpi8tnEu4SgQaC6hkI5tW8g/lh0IDucwvProwKTDp68wSBp6ozQ43EvqcsfG19bC9ndFI9T
U0XjYFwOU6ei2FV4hVydwrV2cISGNeOFHS1uc0fq5uINhq3iqR5kyXQ0hJ7u2VHQgWAeAq9jU9t3
dhHOU8SDfy1ihHYgYq5y9K1jyUHbE5RU0YICycZTvKbg0Pa14egM8xDDpH1uxk+zNSucfevDHaNI
zm5wzx9I4CESCbMH+XF2y01XEVG3NtQxhuTlrtamEKZzsaF4camXfR6jhnqpN87t4puv61b8taWO
wGTWgdrMKk308ARNMy4XUoe1Y4474tchr5SNPduWOWBUROU38OSzQvO9Dt3PiOOZnkW1d+fMPIG8
mk9UDWQqoHUZjw4MaJGkpV/gOjflXwL/0urcEKp4oROotu/qVfI1FUw+fyySDgtXFI2lp0uX0PZ9
VzxSMUA1A29UpDzj8/tp27+fkVaTj0yCxAQfphb+bXkfUuvBGb7SQlFj23buZwhpC7Fer/QWwowJ
cyFXjmSTcLKHt1gRoBlDt0xfl6nsdA/d4QXH92J5k1TWXc676z7/9zzIukFeLsoziLSB+AQdy4HU
LjpYbp1SD3nO4sAmO4ZxbWfZZaiLakzVkL69Pn9A5e5L0YIvj1cADbqbysT2WfZL/Tr2k9+7FeOE
0K1ca/3y0YRPShaR4/O53IWG5iAeTSGeFn+800W77x3tLcsFAiGwoKLv3JPzZiWUYSy3xD6yc2QJ
8vpudLWbIU/fn1+wLccDsRwS6UjNQcdSOgT73p7SGje5ZBrmyGrELmt1xfbZigjHENL2cdLUc/lo
sqSmV9y5Te1sBz4+FLUUOCpTpD00DJU1ZV3Dk6bP5goai0bbXaDoqGz/3jQIQzGgJoQWhS53lgpm
GmM6gSoG9Q0zXGx21Tc9CUuMaY68UDQybIU5TOH8AZO+XsbS1M9Rck7o0F6l3feSJKtKOfg8d2x+
fIMzgLPKtOHka1/LaaAz8mIqSWfZyQi5WI32t7kyq7n97UBNsvKsIKcin+I+10CzBAi0gUDS8WCC
+R90XylRPfxUQFIkaop+EryD2DIdH3JQMpc8dGmIFqfzn2wr9qy8oL/tkQ9xGrTajI0KHWS9vfSW
4p1ou5gMuSKtvRVXXVzm4G1I1oIq73Rl0qB3R60CzGwLdDx6T365XDbCPjhFh4kKCJlOKb/no4qT
a9M8F3NZJkZEwYAqvWLrJptN6oxt4rtjPA8+ahD4bxkoruKbW/cIRrqxBmDM4xx6EwmHRk1q88PS
qxZqcx8dQUhfsM0DCKSmKIpCnDBkHj2ATz3is2uGfJri2i0U8Vtl0vpljy4NZaljSNBaWqjY89BO
6d4qVDJ2qsWRQkOLDgnoaDgMZKrNxUSXuMnNfYUp3vMurvpyUlzFRWvuCj+1QcT0Ies/Dn4ZFe6n
HkzjpFCcRiooKTrglpU2wcJbdFmONKZoUCy8EkLzo48m1cCDWq+KUXh7mZAWhI4zuhvkfp3J7gYT
vVttks91CHkcSF2o0jSbEJ5lmvr/SLuy5Th1LfpFVIEAAa/QI47jxHbsOC9URsQsBjF9/V3k3BN3
q6lWOefp3CrfyuottrakPawFHmkQykh7aGz0EiJrEQ8tQfdJVD2Mva3IZqwGuxMIaf8UU+doZQYF
WyZqP+lfDHLnli8m+GSuu4LKlOXvJ06dkD6dpxirVeTUn536IPB8vg6x6tQnpkj7ZhyHymlLSNda
3mcMrX/pbahpz6oOkHVDwHKLQWq0gMhVr1qreaktnz3nn6nHwim1FImzNVd20KQA9l4XhB7yBD9P
oF2H4Rbc5Cv+YDXuvpjZV5GwTSboMbHe1tr2z/X0FE7apFPL4oHM8AC3fBj0+LanveKJsuZjpwjS
3qQzS8Awj3KSFWMUIyUB9k7h57m7EYP97e1OcIolHd45M7OZMGAx0j+Z3fxoimQDOubN38CgRRKH
KhqOLuoCiTM6k4byNzqnDqxdJt76mz5WkfKtuTQu8AT99r/pIqSVcysTz9QphYz1nG4Ry8Smn/r3
Oug7Fdtz1edOgORlI5pejkNshxDlrDKw9abfmu4rJgdre9hdX7oVbwD3BcFkOJYdtDXSVTGxIpA7
a6QL8/RdLTYmLtkGv6FIMV3HWTGJGoQu+oVIaJlyk3VjQBjZ6riAUo/3NGjTcwJ6lw3m8n3XFh/z
VlM1GKkApfgzD0IzoUxFw4FnSHH/Qgiq83sz+WygwnjdthW/gG3QsVwW0EEf2nk01c2yLV0z60E5
md93/ehbdpr5bdl+vo6zEuzOcCT/G5qam9ACEmHqxt/iksdQ7h0O1zHWbCHouwAnAiYkXJmEdHCE
SETq4PE15zcUBe2EGI+otG+vw6x9nVMY6evkNhuTuoiGsJ+eNevYJI/c/tyCYcwix+tIKoOWDXBy
1MU6hjoxStJCs+MlRlkqRWMC8sP/DUTygHxqmDuBHC3UWXEcy8fJbB6pZinCnGrRpO9vULR293HU
hTitu0Cn0RS0KcODtarcL05p2e86jXqKW+Pyj0qZILC0vjqEFIsyN47ALDHgtTI6AS/QQ9exHw4y
+oYpbpxEf0KhR1FyW/9kICQA6zJqxjL1sjFTC8TyGJ3SLL73Ymg3svIDMqyKy5YKRlrOxhDoqsAj
JZy1LyT53iaf9PTxb/zi1RJp8cbRGxqCwzYkMV6TfEQrxdjtmoqVf+WAf4AuOjaiXpvi1EMuOHq2
xMuYPWTD03Vb1h3hFUI6KcqOx8IuYAtIwIJovI21xCf1MRqfBvPJSxS3lHVff0Uj59s2i4mbZ0vt
GvMsyHTWOzOZb1Mr23kkDtrm78LeK5x08UaGI2vaBGEvSZ9JnPpl9SNCKuj6CiocTo6tlah5Gs1R
C3aI8TYachBsOp8FnxVhYu1IJ/qrLcvPOIl4hgEeQHDH9qGRNaHIzG03Ipk61/EmdZq33/IRHV6x
pOiKOYy6scYRWD3f2qXhV4l2VzaZYquuegPmDy3jd21KHuwtBGvKDp2aYc4+cZr6qVb6sWCbDtKu
8c/rX0mBJefXrRmF62JyWzQ6fiqGT/XQBsK9a+LPNKsVDrG6pV7Nkh+tmAYY2zxBbO1MZ88m6MVm
4iWenb0uuq019be8897+nIH06Z+VlHPss2dGeuPqfeh61Qdazzc25XvDKga/TaMbaPLurq/mqs+f
4ElRg3pz5qXdsprzHaRw/DaDrLCqFqsCkYIFHjOpS/NEhGNFtk6mvbNiOyihJnTdltWNBfltEIaA
UcmTp2giB/Q0I9HaUG9y3x1uO7TFgTEnNR+u46y6BZ4ZuCc7mGyQZbhdr8drdChEWDSZryW7OoOW
sPPYxb9yinulebgOt3atJCdwy99P4kXSjjafp7oPyawnu9nWq10yWaoy3+o3IugDNdAKqltyMVtP
XQ2VegOOF1Fx21YCLPpOm24TjXDFd1JBSQYZMz7/BLLCcMrJiJE96rOMe0HOdEWaSwW0/P1k5SaB
N8ZQYjMNYxF6ENbQPO+rQVVqsSqYxS9PYHKv7CYQ1eDF3hfgLW3QYYUQqFTmXg186OJFY50HniT5
KSjAap6Rjjuh0X1sxUtqOKAW3o/8E3htFEfUqsudQEkb1jTZOPc1XoPEe9ZE4td/tWQnANJ5PkHo
wswS1oUY4qy7O817Fs7ffPwTCMnL+qooQP+KBFcykmCuDLzUvyJjo/Dl9Y/iIeGNjkobxCDn356m
DdfdAQesPUXPpTfvkT2dXHKcJxvBZySK42GtrZqC+OYPnhSvi2akCUm1IUSlEZNN+fTRwIV/M1tl
s4/iJN5gIiRHV7V4pw+ueWiG6i+aI89+geQbgzE7kPfh6N3QeBhp9gbaEZ+LMf56PeqtBVmIeSON
i4IpMrrS3i0LUfZ5vFxn6xQ3lzurfwH3xIS864CVraKX63Bre/gUTtrDST6VPbPwQkxRtbcKEeSm
9lh6yV/cx2xEV0ib4wnvmtKDI9HiNkcNbkIrYXx0oEBo1dF+AufKdWuWXys/Ck9g5CL62PWQ+mnQ
8pJOZQDWNt8uJj+Jn2j/dB1obdlsDOEupXMLWmbSJpv6TGsgVIkuK9M7ZEkfipnsTbfcX4dZtecE
RnYGQcRct8mEcGFuExD/VGA28uOhvWv6UmGSCmv5+0k0BytFMs9FBizmBZpRB3zgoLKq9rrdqGg1
1pwc48seGOkw+GnKhA1NKrKRo+U3jGOzC7y+Rl8KPeB+sc17dgt1hJuqmhVruRbbTzGl/UsSLza5
Cxe07Pk9ehXCAa0w1z/XqlfgIoEpdozU4CZ2voTp1LtmnNZTWAztjZOX3gE8irc1RHN3/w1IOkYy
p407xym7kDvf3Ij5JPkUCVXyaNUhTqyRfJxGvBRNgSR5LaKNTqJQG6c7zlBAZfr3v7EHY+0gPdZx
C5NOkzmJY4dXvQhrrQeP+09Bo3035orosHZm2RA5xGmFUSSLSEFoLmK9SGYUuB0O9onBPUxpuheT
bvkd1TfUfaOw1e+iCTjI/gBetKDHs1ZMEFQOJyPfF8b8pZyjTTI7Kr9b/1KvOPLh2NKOmzUZQrPF
e2nY2lC2cprvVa56GCpWUG46N/SSzBjjHyBa8R5Rtu6LIJq7AHVH8Hv8zWYyl7F9TPchhy35uD1E
WT64FRrcszSwjTzQrOYYFc5fPOExyfcHRvJyi3u1m9om8oixWQRF1ew0Tj7RLg+hKfrQmKXierYa
hpaDEK+ohYh/WeKTMOsmDXpnIzhhMnlsn8WWse8cbOHrG2r1Q52gLAH4BGXs9bozJmPAkf6zKD5Y
3W0HVTr3IPqf14FWIzn0oMGHA04cKHieA02Wk5M4xkHIyulzXdINE8PBYwL3WvtmiHFQNUSVr1p1
90V+CGNKmFWypE9mV3YDeYkRV6T+QSf7jKFw732dElWpRoUjnb5Wr+ddZaRTGOvTLnNrFCO7LSn4
AcMgitCkglr+fvK9Ci+y+DRZA/iQbT8GDWdqh3X9cfJUCdl1x3hdO8n9nJ5XmLwUAnNWz/34TO0P
SBpsqRbUqmnwdc94RZI8I7JB6dDoqOBFxU1uU99o9nX/UTSfTf7TGn5cd8NVs3BlRrWQ6tST2SpQ
96513sIN3Rnex7eGbmJCap+Ku8JNDtexVr/VCZZ0jDhlNRfQqUdRZaD3UY7X6IQ8Zh3Xu7mq99ex
Vm8U/2ItR+O5X5TgBLWYhyYIqEO847P3kDT0Y+xEfxMEkUBCoxm67EELfw4zpEVdCgfu1zvgtd+Y
w1PE3qfWi0tV2snL4lzc0E+QpKMqtrhJevRS46TPbrkAxa3jfo2r9D6K+/ctJKrQMboDT5Tim62v
46uB0s1snnVIaoARNux49yvlM9qYyC3JakW33rprvMJIZxZESboaaqOYIbCHIGvejdX3KikCrVZt
Y5U9UghEiwSq/nzGiV/Y7+k8HQj+qzm9YtnWtxUq7WhfAum3fAbXGan1FBR4YYQBIErnI+NsU+Qm
+LetB7PMVFNAKjzJrEhg3F0s74IoPQzmjQlSgti7B5vgTFpFxF1fwVfTlr+fRNyKYy4d8+dIk6AX
tRihezDmW9CFBdc38LpHvMJIgd2OWm7HOi7ReAjMBIG29RnZT5XqRbWszOW+esVZVvbEHJdUOYNw
2RSWJAsqU7yjnor3TrViUkBP3TzR0Sw8gDmiqwMm5t53W/OLySC68d8WTYqwBCQLU2HlQ4hWvZsk
cv0M5ffJ84A8/jcoue5ga/UYx003hLHrvLQi/jDoBfQBzHYzO7qqHqBwBk8KfnQwymRMXFyWROsd
Bup1G4bOnU2s0fqA32EowvraF0NVRV/e2A5GCiTnYw5zyOjYAk0T9F2lfxET+WAYn69/LBWI5HmR
TtN6bscBhI/OZ9eudiY1c7TU9bu34PzDFUZxQoF5A7SfVF48HaI4pZE7LDS1flu5ZrqLYv2FN6WK
1+B8K10CSUE8wtOeVWWdhVrXpMeoGquAaZ6q3U0ixvg/jGfhGYr+PWQMJGcYQTITRxGLjm6b7pFI
jVKIhusMWTHuV3OzjeKbrL0RTrTpatVL+HdV4zVcAJw6GFl2qYm5ePxHlljo3MlqxgyvHsib7cdE
22m0v9cyZ+9Q9tKCgYZwaKd4UfIuB01xPibf3aQ+TrGhumNfLLb0Q6Sg4jnTUNEapQpRNMHg5Ttu
qCK9RK/w21g0kqG0o4Nmx0Wr13lsTJKxc7tJWPe8OfAj36WbLNB+2lPg7MmG793tdUddMekMTjJJ
j0bdmWuUeWxj8nM7OYxe8+E6xPmeu7BIbquoBKQCswxCFbNJt4MX7cEb79eDeOuWow66ikE1SMBq
AJY+aeFybqRJ4xLt2LIaAu35AQ1Fwaycrzo/9f+x5hRmWdCTs6uqQc8yI/xBq7TeR+3kW0N1X9Io
4Om4aVyV6M3a4hHQEyMFtHDtyu0OvKJlF1eMhfNsbFKj2xR9vi2tN9OQ/l68V5jlZ5xYZccTaKRZ
qx0Hvdzoo+t3RrsVHVMcYCprpPDbFmhIsSm8zZqSw+QWuDdZ2y4a92/3OBCIQcQLb/yl6/jcGk/M
zOrKRjsmVfZkj+hBoW79fiBMkR5ZNecVR37bQx+s7/MGRd+BN18mMj0IvQsMvfv6n8yReeih6xIP
KRLqRz1he0fL34P03Y8wnvYXMBiuQoMpNhJaMc9XzUDzW6XPlnaMbP1DZTg7QfVHjtrRdZi1iGMi
awrJKJCP6LI1DtPGPBdaDFpncpua1fuibBSWnL/b/tmjpxCSJZVDNCcbUQ8tROFHURuUuhVQ9pTa
n0Fsj16DXc/ezGcPa04xJdfW0mQ0Cp1rxy5vAzchG0w5QPkiVpimWD15RDEimD/iOdr6GjG9b3tx
47qawt2W1ZGO21NL5BGNQuupHS2k61Z7jzt6bPwikPm0FNc9xTeSqSAxgctz0fEeNEIl+OPGY6V5
Wzrqe8/jQeb0EBeKdmmnuq2vr5+D2goYva2LDoqiLUoEbtTAIu7FfmlpTyTWFfnM9QV8xVh+w0kw
JWhHImnZx2HXkK8RH5vtOBFrw1POwDRox4qVXItCJqYH/zVJ8jwHGg09S1AV7dns21CubNFb6KX0
cH3fKqySKYl5XZLapgsX//gcsR8eegLK27hTtK2uu8UfY4h0n4WycMersbGPBBz2E9Qw3PRH30Ob
NR2DvIj8RP8RK1vIFCtIpA9maCiF6SCxC0t+1N3OL50ABGX/zStkDaPKzIa6MgASGy/lsLNm2we1
Gpm+Xf9Mq7YY4LXEfCLGSmWNtS6xydj0rsBkykde/mitw6zqO1+FMA2bepDEI54j3bRAKV/3uV7E
YeLlG6eg23Gedkbf/8UpDvEmbFJMinjOb/WUk23ERWosYqbeEWWr28qzN65T3JZavbu+YKsR4RVG
9ri6T9yYExpDhNH8kua2cyyHVkVkqQKRPIwMpp2VhiVCWph+xNlWE/nxuh2r+/PEjuWrnSwX4YZm
Zp2IjgykW7nb1/uqdqcgEdHgc2hXXUdb3gUXh8QJ2vJrTtBKTrQ5G8BgSXrjrtWPU2RvJn3e8XgI
RntTT9nbAaGUuXCimQu7iizVQDvoTEY6xhxyCE478w2ICjGKUnl4BO4sVcfEEjIl687ApJAKOXrm
6BOeuwZpxdbpW33DogTNDJOe+XlaUD/BdV9h4aW+JTIGpybKbzGag6OzMkTYWrYIPDt7R2n0qIH3
2ais1hfJeOwGuNCob0k3/rTYeMg0zDNZ7AltH2GpDT/dpH+8/qEvnv7LDAsFqzo6lC3Tgwjr+Zdu
JtdIGCgzDy0Ev0n0QBtzW3U7yKV3wgp0LQ/M5kMcfYWI4+Y6tOzRQEYeF50ry3SgdyGPlI8WYxYa
/g8D7xK2jYkX29CcMcHRIEDNEOfNvQkiAFXrt3wE/YbFswEaUhjguTB40vTGw0VYP5RmsSniz2WC
KoZbbjFW5BMQZGnaT2ZMD9dtlWPqb1APXYPIFlkekfsG+Yz3V19H88HVnBzcQTgjLKv6ZNbcVbjZ
2qpaOqjlCSgG0agonbCO3hWaRqzpoE0eRKeGXdL0caBFzg2HJvJ/BJPintkMNrMygDnN8Jx2HOQd
9R1P7I+5yBQ3B5VdUvyLcvA0UKuZD6DyRDOamxofXY3nH5Hxg2hbgTft9S8mxwgwR+uojFO0gSx9
hfIXG/U2H1nrjYcir+9ExDHO0d/nenuc2vbOHd6WubTJAmeD4oeAIHt5p0vmxS0bUxtjAodujh4w
jAWCpO62199G7/N/GEjqIY2CbU8ubimQFnO63hkPVSLuqGZ/Qvk1qDJD0SK5fPfTALtYAy4XYtgm
yLepzMA0626FzpfKu09m4UOe+N2Agcnr3+dyG59DSK5HjHroaNONB1FhfF7k/GfRZ5ts6p6g0Kpt
MMffB000NH6S98/XoX/Pyl6Y5+KN6+CkQve5FDPh3PY4a+N4qDPb+oQ8hXUzsSGsGhtUIg6oa1AO
C9BSwX3MhW0sxh+KMdo3Gf/ZsOEGPTf3ZZS/nwfwCpbsQ98UmzzikT/VYAZGOLovezB4WNo0BbpR
pIEp8nIf1W9rdFp8wQUJE+KugbcFkvLSKViVJZ14VoyHsa+PjR3vRDn+9Ib2/vpqXW5cF1HWMC3H
pND5lj3bSjPXyHFvOMw92+TFrY4M8jIp4hBF9ulCSXwxCLVBHCaQBQbxk5TFHkRE+ZxG/WGOh03l
fXaGHxF4Sn2vBddd803zkPeKoqBMOj8p24e4FUGKDG+RqG5Pl77pQtwB5xrmrJHWky/psyvKKnbs
HkcM8yvH8PPqWPMvZvqcF4dO5z7jqiLsRWJ5MR7nKDoOIHaGx68UQDAmYBeDy7z7dps/mpt6nwWJ
51u+EZDNdCgHxWJfhsdzuOWrn1wQ07ac0cyPIi/lIPHyDoQ2fqF9ceJdPn2+7kArUIhUYNDB7DoO
Yfmh4EY2m7wJq+nyJtCLh7j4RpJvaZwF8aSIWxdQCPfooPUouhsQvHRpEVPa5z2cR+y9Ug94ZxxL
XHYbc3gYSIKbqMUUh8zy750FknM8eeBjxmQ5b8ZR7HVc6H3HSePAnmNzk4tWV3ywizLL0gW6tHph
/tpDR7d8oOlEw96JErFvPoutGxp+HTjv43diYwTuAZUHBd7FESDBSUuJRRsTA1z4e08LLPcumxRh
5fLi+nuoDpxhLvps0OgnBeGMp9kyWgcZE63b5LhG1tUYxGDPADGWPyeQ9e2/TQnfRzYkhV1VrVZ+
IKH7H+H/D7rcTsnqsquioUX/VR7vMh0Sgwxp4npjkV+cen7SGMc37oIF0CNg2MCIg32heD63KNEZ
5djuR+u7yLONXVO/6A60/5gPqmByEbKXm8ESvwywfjlIAZxvbq+ZhWV7ebvXc+bn8YbotW9kR+Yo
ttvFIkL+Uac27uForMRl3DzH6aoxj4Uu7FBPGr+2wTVe3XgFXhxtEiT5u6ZQFb1XAUFCAHIFXLXQ
/X8OWLq66FsqOgwTgoMS+F804e3yzv6WxOD9buyQLk/A61/uYpMvVr6CyoppPYXaEJswZzrn1V2c
FVuMbb9MDldckC8OHQlGuhAZOdoUuDnDBNweMfzuN+RTH0NYtsWRh0T5GD1ZHn9j8c8D6FKTQzkB
pFngbjtfUA5Bg5rlcQO6BXc7aOMe5F37dND315dw7budwkiOIipKKPpx7LAv7/R8K2yIgDHPHyKf
4PJUa5+vw13Ert9WYarQXiQpoG52bpVRsTaHaHcXVtTrgyxm3RfHI/zhOsrFLpNQpF2mgw9hRk0G
Qzym7gvqa2V5Z4J9IaZvLV7885UcPGhAkru0LZzbEydGWnAtgaxLzW/AarYbNPLBcurH6wateeAy
hvIvjOSBc1WQiCQ9vtLo7PPSREb3XSVSDBWye5N8rJMXFKEUx4wKU/pU2jyPaO9AsyVY9XcFTz8l
oJBEYzjzIbwFGs5qO485zgCuSues7Wo80zBwZi1JDHlNxwx0LXhegL6rTH1RCT/Svmjxj+srugqy
pA1QGl7YZ+ReyIJZJDHx4WbiHDSebI2p95FrVLyl1vzdgpi7AXIg5Hvl3H/TDxE48AHTW2ipM70v
yJeq5gLWTEHZHuRQKN9jvlUKvZwMVZZNIG1qKrGxi+J9P9J9AWG6t6/YCYx8Lsea5RSsBgFZSejW
oAn0XIqjIEwRkNb2Lq6HIBOB/I6LxMn5juKTNudzA8YrDy2VwuKHmWiP3aj7Jk2e3m4R1A+XZhHk
RnGHO4fKoNQ7p/YiyJG5BxD5p+mwK0xFHF+1BzV1ODPmhdAEdA4CNoKiHufUCpOWBJZ+8Nwele7b
udpdN+b3yODZjRdBDyfvHyBp4aIedGDxaFthZ/xo++RmpFvuDPsUXey8HrfePAcGzq9KT3fuHPl1
VeEC8gDz93bcbq//mHWj4fBIUKCBX06G9NasTQj/VcjQfEHBvVaSLgsm3Tm6TfzrOtaa++PJ/S+W
nBHRyagxm8QL3ajjd+C97iF41bFW8R3XDsoTGLn6bmW8nNIm5UsVykbX1DDc1toXwaLAJjexebxu
lGIBLWlPz8NIEDZmHna5vsXP2nOLf7LI5LOOfb8OpVg/ucuIuywb9Y62YWa49N4tabNLG1M/6DT/
eh1JYZRcgs/SUWSeB6Oa6T2ymBR6CaTeGhpVnFwrFlkgrscFA1sOyejlU568oIsktqtCwCMKvFVa
hkllzPxYs6qN+ToMkv3nMNA6TeF4CczRPN2PkRz2qfA2JBOKkKgCkk5/LRcD0hKZFULy+K6oC9/w
xqdZqKrvK2cVuOXQxIIUI5ro5OYfvbd1oRVGFXbtIzRoPqRG9XjdARQIMrUEjlxndDEgHELu0S/H
+bFsjE/XIVbX6tUImemttSqQN7OFAh3FPFHutSrazKrSzsrV6HSl5IwQm3jVZAJ22K21q6ajpsWf
TG2+1eYCHY6eXww8rFmheIasbJ8z1OXvJ2494hlSmnNiYSDqubVCEEYGJtmzXDW8ocKRDhKno3Vf
o987dCAR5VXNFi06H2xQdaauitVpFQrhy1yGypAfkjybGB2Sb9SFkA6eVZuxXpQ/UaxE82/6UuSE
Kl7FKrjFeU5WMLdoSuMegaFCam1sH1Jb+BW/Y6qLxbJC0lEMAeJXs6QA5NEmTocKX6po33nghLEK
P6uPMQYqmeoJvLqlTqCkg4IkYNAdckC1zL5JDPeYT4qjaG1HuQZyv+gWwBS8KbmD1jNk0DvbRBIm
B9Wx2HSd99Dm2Y+3b1zkm2zcxeC5F9ISGc2b2XRGM8T8kz9Q9zA2Tyab3sRQgHVCg/wpiuQBPW1N
Juhghq0dBfhKG6PVwh7yAteNWXOAExh5XjJPRV8YHanCaGwS39XGmzKdX2hjvxS1dz+0nUqCUwEo
53uKRpvdUdPMcDa/u+ZOaCwY0QOUDget+nLdtlV/eP1Q8p5t04GmxgDbanDXF6z8Nk3plhuq5iyV
RdKXmlpwWpIJUci0hkBQJFVrd1/WyW5MEh8XTMX1btUqC4krjMaBG11ulRfUHctlaC60M9dvnGxb
lZWvxUThGGsRyEWbNUbT8bC1Zc3ojE6xVRsuuGJto/T7tN9VZHoP+dRfQ/82Aef/+/orljyDzBNI
jy5DzyEvX6bxlltOYDUf5zlV2LS+dH9skq9biZ4ZnigtE7nGbtMhyUdHcshclbD3KgwYGxxkpDAQ
KY+5LA2xjhvrZVia73TjITM3olCEutWv8wohdzRZEJKjSTtXYetwf8hz6OVafp/ty0KRYlcBWecH
kZlVDpuYDnkbTfRghHVnOg1PGSmKzgx40onqFysx7frx+tZd3VPg/1/oODzwdUp7quI5R2G3NEOS
xDutvHUz57kqmbNtUR5Ji/4vkotoBQG1r2X8LuhKhxO4ahNG27kME+OxtyCZd8OcRzbdJebGdFSz
cav+8QomV3xMo3GnZrIWVnEwm4C9oLXzXWanCgGp1TV8hZHzsgwtTnpFeBsy96tRx4ExD3uRpkFm
535PVUk4hVGm9MWoV7YTsiRN6KQJrrRsUzvdDU+Sv3gxnXwoc/HXk4sRb6c2Hnocvo1Ot4nQA/QU
BxiY+48wy9qewLRt0gwsms0QjMsbdIO9T4WJkWpyuO7my+6Rrl9I6yxFxkX0GOoq5zC925ktmNnN
0MDYU+PNt0ar765DrHyXMwjphseMrBzNKjHDyNA3kd7vmmm6a7Pi13WY5Z+5sAT3riXvtkzmyDB2
0RVexarQrZ564wMzP7X0XRKFpPiCKKGopijAZF/LZi/iU5NXIU077M9yNyTdR4Isc9W596ltPZvC
0BQesbKboCD/x0DZ8cpMtyPXbaowA79402zLmviWEaNkdXCJYudetAni8ncGJrnfnBvd3EQZGFCN
H8XSPjOAMsP0M/qssbuohzhE/OQ2xc622yAeb1x61zr4f5lkW86fr3/YxQWvfFhT+rBO5mg6XfyH
xvl702l9PL4fTIKCIH/r6JBstRSEY42VaZIUTdh7tc581xTOk8N189hrQ6HYFmsuRDCEiuyBiVqq
nCPm5TCMblbjbtiD2X/Mgjy+afDWoqm+1bz3o+qhtbbTT/GkFAyyfU2rJ4SErVF/biLzWxW/TQHo
9y0KrSavJklHdeGNfKQlLUNteDCtd2X93JWt36TfrzvE6srh8onKMDok0Lt9HrO60oC+nbDr0KEQ
AitMzdeZ8Rw5Yl+64kc5us96oVLtWtt8y4X3X8zFSU/CccNSMIVTqww9897gL6jG+Vl8bznfR5V1
a+ESHZPL+B9ItW25pFPi4i0wylGGtnWflfe48lZCcYFfcwVkEUAW46K72jYkN59r9J5XHq6HrBCb
NIZKHGiLrn+jy00LnS7QjjiocuNwkfmrptEceEsX2V8e7dtup9euX6LtKSWKbbQKhHoOmq6QFMH4
7vmHYWUB0jxdlIv6YcH3kE2FVPdGTx6v23P5VagF8kEbVK9oAcLXOYcZnQaCL55dhjPEEJhnt36m
xZiv4G++duLCjmoeaNyXmQR5wDRmOcU8AjfCLH0eXeGnqIQQUHGZdxrLFYfYpU8DC9dbpJPQYwG9
qXObzLrzSGOkBg6x58z6UNDJdzJfzJvOUdUpLz3uDEp+LehtTTPcLozQ0yAkYXYZyGisvlI43cpH
OjVIHrGhXGsbvIZgUIzJ3AqEfWCx9YRK2Eqi3lzi3Lk10onUzJCmRE3WCOsWIgJE3MSIOUgoQRO6
+xQTNMOMRZDW9q1o2ZuTMufQ0jejkUXGIoKJJT20XpBMH1qyve7qa98KLx70pqBHHP9jWeWTUIe5
Sa83hauDoxn81gOmOxwV7+9lGxhW8BRD2rURusBtswWG/ZA/2rt6727yG+Mjvtwu26V7okgHrznG
KZx0mym5qEuH6XroGO9IfW/0qd/VKqmmy+bHc6McyS1yZF+0DC/8sK83dG9t0Wf/2Di7MTCCcgu5
G1X340row+MKHXXQF0UbNZUWMSPaCAnqoQwxo2VjRDy3fa/X9vbgBOakZKKR1hD6hKiY432KOIEQ
CK62c7fIWrSpWL0Vh4XVbk2vOObpEBhvpO7GNWiRKHQhIA+L0D8qH+6kmNEv3IzRUW+bjcYoJiIQ
kOKPmuker/v5ikGnSHIxj+Y2zzQ7MY9E7/ZtpX+kpf1oRPav6zDSV5INkit5EXrqEzqDmy2rfiTV
17T9po1BoYpJKhRy/nXGIkugA52bx0zkaLpy7jnFI4SCu7vKvZfrFkkB4rdFHoRGwCCB9hVkic+x
crt1nZp5TQia19RnjfNTs5FAvQ6yYtDSqO2gqxL97RdSPXURT23kYtIMvNAeBqu7fAMFED+Osu11
oBVrwKG8kMRbro0ri3Syg4/UxVBT5B3ttoZUmPEer/u3e9oZxGLrSUTNUtvQKrvH1FxJtklVbmgL
hrl4etvxt3yX5dKwNHsjQWFYEkwba0Y12GV0bHgfWCM79HXsa0rV17UvcwIjj27HbEohzY0R/gJv
X6rNzn3rVD9iPS6YX6bm/vrnudylGA4A5z0UZhZqQ1mHs+nRoziC8hfaL+2O99N3kqKOWL1NyWYJ
OwsMhLqxhhhMkZVszBK9soULsUMDTPeRNh6SXDtOhqpj59LZFhhw66MBDib9fnafeEJFOwvEQFAv
YQPbGLn+w56HN+9OQOBN6UBi2MAsneQFTY0cAndS79gTKIRp9bYTKg6+Sw84h/DO/bmyCzuLS+j+
tpX73Jfgy5mnu0ETH83+bYpd//8u/1pjXdD9jUbd2lrJvSOudRsdc7l9xvYdHxRB4KpFgJEOtyEr
WlG4tXdMk3fM2VN98Lt4V9uKetDq5z+xRoqcfVvVkAmHNYUOQeGm35eW/jeWOCbOaOgg4skiHQS6
xWdnSpG4adAThqJ0Vk6bynyXVW/sHPlnx5wALRv3xJXNeUS/ngEhIyJy+iv37DT1SZu6VZBYU6Qq
0KytHOZ38CCC1BkaBCWzHD2Hs+MJcRwwKpYjQreC7q5HGhWE9HEyGrHCK1kbugZK63W/d6Lqbbf3
32uG1x1KZwg3uONIG4f0eWaNeGIe84rtBqIftDnelLaK32ktZp7AyIz5o0jNgWiGd6zwz2vdcEDv
N1rn9c1fLBhYXDCvi0EOHNL/I+1KmtvWme0vYhVBggO2HCRRjhNPia+yYWXkPBOcfv07zH1fLMEs
oeybTRaqcrOBRqPRwzmXFpCajaY0RoY9MWdv0og/5zIcl01NXkQYgjMDnVDWtl2HAxMjS5FXHqeF
15FFcnMKL+F/92UNpZGwWIe3hMbDiXYkirrOCmialk4KYK/WVDmw8qmb0/jRVrhE4LZeLwKFpYs0
4CyGA261ou4QrlW36PZJcVdTSRS1KQcPfKT3KUPjk3BsFjPkkZUbLVB07wzznpH79o2DUf+u3ZkI
wXVOZd4WNsV9s3TGIQvT+yhC792UFECuLwNiGZLGlM1jeiZvVfnM77RkCGvFnMBThIDBiYwZPaK1
/nzdtLfXDQ8aIBWBqVjsRbYiI1YwJU8fhiR1rcFZ4idjkLT4bSvyIkNYuMpQxrhsTDtgBQYrzRwU
GonkhG5dazamHf+nhmBmk2H1MQhBWKBVdD4p7TSnDgjU7MVRjVbZD3rRSXBiNiVSEx3cyMuC20I4
SU2+MGXkhh2orA2aUkebHzL2Fv/aE/L0jj2if8YtgRoOO7w0hBjDam0UayygTeVyFvujvnjg85Rc
C6tPPis//GvfKAAjuYi+8VcTXjXRkyxcYi2gUX6raSdifCv46KM87NQoaKm0cefmjfkyUajYqNvX
Wh82Nu4i3ra2QxuGXo55yd5jHuBtVEFIiWtVjBVI2AJDinL6kFeYetJucaGjS/0zcnQSNyRk7P9V
50zQehTOzqwx0L5r9dYKwrhaHDIpHriN7yIgVmZLdBrAoNBX+f66eWxa4ovMP9maM5l9ZLdJMicI
hCrzMUqB9VS0s9OwFCNJyuG/yRL0Q0cHTyPW20ExmIEZfbKt8q7EAGDVvStIwQyzbiE/B4h+wfvR
mszJrHUGQAC+xFZ3g1yJJAO96fpeJIjTHnykPF9GvO6RWf/ArXk/9YuDEdEv15dMJka4mUI0BCO2
j+2gUdCrVCk7StpDo+iS07t6uFen90UbJqxXkfPGUADzFLA5uY/J46yluQM86lsg1uxUvZdUViRa
ifB2VRFWMXLtLVJynzi9IwA2fhtT6b8vInSI/M8CRGB3bTCm1OSLFcwjyO2UefAUHn9sok5i09uq
AKUBA/MMZT0hm2nwGPjxqFQ8dNnjOOReTm7HxJA4hu1D+lcIFe5ApBsBpt0omEq0uOppZZI7/WId
dJrdzzaVaLSewle2wIA2jlAVo56voAamSM2TDE+jsm5uO8u+5Ynk7b25Zi8SxPauLlNrzJIWLIhH
8l0PiV9G6q+5k4HHbK7aixgxFcsSPYNHhxg17W5arjmzFd0UBNOrAJ94xzE9EyV4thKdkjriYbzy
xv4hrG/0KLnrgRJxXYpMIeGUoplZwSD1iLRIzj9yrvsohB8nRm4SKQPNaraiEQAKw0CIsk7Xi0n6
JC3JhGdre6R9ta8ZcUfLNJ2KwQFNXdD3lm/kbXBdvS2zOJMpdhdqtInrCt0pwTCUeMXUTp/kH4tY
1suz4euATQDWEeT/UAvVhGjPBDPXPHdQbdaH28Fg3wor3ed9/dCPaVAUYSZ5xGzs2oU8wUO0PTCn
qxny2ggkr9ZdXmcOsQBP/rbBwDV6OJcjdkoMuRlr1RSisQs9SipZdrx4+52HxQFGDLCxMNsuVl3B
Izqi1x3vP5KN30l3CyrryDUV8h/FCN7OyhhJdRuXkYnSSdWOHvqIAA/59jww1utMG+E0JVYDZofZ
hIlnAKXlH0r121A+XjfpDV96IWO1jbPoKgonM7Mw/3RUtOEzbo99QsnbXc+5CDExr3LSTniF4SkR
Rhm4S8CmaVbE6dN2d12XzXPzd72YmJRF4EY63EQtmBS/Z7NH+o/T8KMsDkz2VBYLx/9a8pkk4YQO
k8Fqa0i0IJkB9qZHTtd8i+zYD1vmaOrk9HmQASo+S8jbHezZWiICudyuxeiIRVKomPUPxvzBVH/F
+QFNDRIx163i1euv4mpHWI/rfNTyYd+Zhnos7er39e3a8Kbnuohv8z6Ow16xoAub7pR8l4SJ08u6
SrZNAgAs+voPU16X6zWlSVEuHSUBN6qPzfSZzaGvmNn9FP2jAjbvukLbq/ZXmCU8ZBeLRHqsUgRB
9HcHvGrAMUkuoG111pQwwA1XAJZLdVJutIuR5u0xqb4YmO8bn8rxQ6PepYqMiWp7c/5KEu8gDTAo
NddzO0hT5WDQ1sOFBEZ4GZbA5tUDsH7AgxjURjB8qRC8m1piuMEOwNT+DdaA5rn8tozLHZAMJLuz
qdGZKMGbAvbWNPoQu2O3/Q8Ty+goNrjKTBmU2KYchlEHTFSsY4WCFdQJeAXMabSD3mTHHr15Ian3
lvGOiJugkQn9FWj6hTBBHYT7RcLzwUZuOLs17W6vRPbOLNnRUOu3VzsgSqcrCBUFjJ3g7crQmgv0
Y6FzvwRhyUh3HZMVb7fsYIXFM8CCrIO+QbCDul1IkbUK2DL5oUQTWKHMH4BOta9r6/H6Id06QqgP
UmSC1nY2MYYby06f8CJqj2b70NeO0t3o2W9rPiYyku/NS0ID/QXYC+nKySjsUDPQieURUwMdXWZW
2Hp50h5iYLEtRu0i1gU+ZuTrZuNNTIYEJbaw/LmgAP2HYZcVNwxptctzhb5AwqPYtIIhGh/QHO6N
tvEhnPWbxWgeCu0hiVQ/1YB21PROjJ9mmsm+YcsbonqJPjuM1gL7RLv8hGQuWpJrc3tsktCPsumQ
Asno+l5uHTXgZYCWFANMuKUEwzRDZVHbqrYCpuYnIBl4sVLdDejlui5m46lBzsSIudDM6CaGFh0t
sFrilGx2WlN3OC9dxazRVLW3dRkS5qZEEMyBDAZ94mgivVw7A53n6MrBtVUthh8nJxvJQ60xgDyV
Ae3tQc16/7qKGyuJhnu0SODRAVrPP/BYZ2HgsozoqtJaM9BL5ZPaE78bqq9LK7nxN87ehRRBLQBP
KHO2mGYAZDFXm8khDcuTRUsvmusbaQpbRPBbD8GfKQIDZXo0OomAAnVYMjT2dVpgPPLf9rHbh552
1/3IAm3Xu60b7djT9VXc8GLnAsVOJC3UWYIhWJSfgIfJsYrjyJ56Vd91Ug5RmSghsEnnLmsXmmuB
Xf6i6O6vn9v6ZoolaTARFu3PEmKiBDUnXDLoqBD8SJLwuloWhQTDbvZ1r9p3o5vfGPvSr/fxGzkl
/gjDoBa6KmDyBpozL62+H8s2zHvFgBFqQJvV4nFfz9XgtAnNJQXcTcVQR0OwRtAfCc0uZelkpZ+u
cabjSFErtHAMXfyomuqUHEp7UPTHHoT2nW8zFI/2PQBBKSgX45rdAPWKjofaKhRL4ma2thS3EpAC
mbWuuLDWlVUN9kRTIwg5IBZLA004+ReT2+5QyeBvN48GOr5w/YHBA32Hq/M+O++ZEUd10VgERwPD
un1Q7kCEfFf9U31YfMPNPOZVz288GyDrWrEk4WFshHticKzOS9j3UVgcuyW/qaPKKZbk3oonJy9m
77qoV25GECXYURItqjr2wxRo5U/G9jOvULhCqcwOFKJLospXt9x6ucFxokEHneuvAJLzCo2GORuh
Fv/B+yV1clWT9Uy8vs0FIcI9x7S0GjEoDqCFIeTeBJZqJ6KU3yemegS83uQtVfuQJRl3p7H5mkQ6
eoqb+GteZaVkaV/ZqPAlwgNESY2xBSR0genGo554FmDTGuUWc9iSm/118ARBFloSAbxqWGtt8NJA
GbCs5wjYPgEd6+wYp4u6B3gV4iiSPNWhmeyATVI7LKXjo5UkIGDVFVmP14YZnX+CmJ1NYiM2UGoq
jk15k9qYKJ7AXnanJ24BKPPrFru1rGfaMuE4ajxGojlTi2PbWF4SPenz8GsuTTeJZLgqW/ZqMcTZ
uOcttN8I60rmRUlZXBTHbLDcMMs+ElvmWzeVAUQ5Wcd6mCUqw8uh7cyyLo7U6k763DjzqNxxYPo0
gAm5vm7b2ryIElwmyD1LFB5JcZymPlkTzUagGLIXw6vYaDVF3IEGKNzxRBEhs0BuFLPByMaAmOlX
zejUY035sz4k5HBdm+2FexG0/n7mlCtAcibAoC5WcP5vRsX3kdV8Dk3TLadBYnDrwlxkz6ETiuCA
5kK3LFLMwjkmpCcmgMCKY6+h92LmbjbcdtrPkUxokbive8kY4pZmKycZgHd1CiYQwepsJZqUVMVR
6uzpVJTUrfOu8gtt2lGAAkiMYlO3M2HCMpZ2a2lxBmEVirhh0j/VGXWUerkhxvIhW8qbRLF0icwt
X3GuoOChVR1zo0MOQ0zwvjMSnwGwyMh8bh+tUTadJ5ElglGkKVpPu1wrjkapHbQ5fbZI/SUh5jFT
ajRYK9rDdbPcOmRnuhnC5o1WNlt2yIpjXvX/LEZ1U6QyOOGtI3YuQjjHYd0SbQoNuIzJOrZ9ByrZ
jHoVbgbJPkkM0RDsnvdaVkQ9BOn5+DTOp3ROCXgaZtNps4j51xduSyu4HM3CAxxzYCJUa5gUqP0b
bXGMisXt5+ZDnuWAhTNs2ZDelkWcCxKuDwxR9tY4AIjJ6jGxUrHv45j4PYjkXVb2hzC2JWM4WxZx
Lk+wCFagkc6M4agqpXO1tcMSmIXX124zADiXIZxigMxraVNDp0wf71X7ps0W6g59ssuK5MM4hc8o
0dau0RoHYzBP14XLNk44zbU26SYaSOEdkSWcQ+qXIbtnCoDfr8uRrKMYYQxLjbb7Yj3JlerrneWC
uVni6CWqiJdxaWVlWlFEFo3Z3VfxI8BB98sg609bj414nZxtlpjqouYwUASjY2CV5R6A4c6iAkyh
iPV9by4uz8FoYIEWR1lQ/Lm+hBLTFxs1GM0XjY5YQr2+B0AsaTSHA641zj52sheMbLcEq8jMtom1
0i6OszXem4vtjrayu67NdRHg1biMALKhrYskxyMJeMG+WXQ+U2S+4rpBWCI5L63KQjFjiAj5A9AB
gOHxRcveXFFGeIHiFAJMPGYRYojZiRD4yko7FEdWpz61vNQARbjqlPnz9fXaVuZFjna5XjoNl74x
Vw9Lsh1tZo+CscGN4/iN4FYYSrhUSL8UNITIsHc6BOUkRk/5ruT4z86dCER6miyA2bqkzldvtZKz
OJBXRZfHbYLTpIZ7kpkrYhc4d9vxuTCYZAW3z8/fFRShZ1GS19VmhJtVtcrBfBblt0r+iw947kj6
fSV7ZQh3vDWAPqhJcHyAeAYMTPopXgonXmJJk4Fk8cQbPszMksQGbvgmVW7COtppS+fNMfA14n7+
dd38to/r38UTXwZWP2dITUNWpn0tl9zFiL5/XcKmNtpKHrGCHIOJ6dIUFEAmdTZLjYcG44aL1xqa
q+Y7wBdJrgmJHDH/ixZ2vK4n2HcKo7bGx2o6lgArn2WUGJsr9qKPWMDUqzHNQIxdHAuuuTkfgqJ9
cxZxPaoahljNP5Q+YnfYoOkTM+tVRDJ+rCl7tKx+Bx5ZiZ1tmvOZGNGcFXQbgLEELo7nvmpFt8VS
eXPDJGK2F+yvNmIepA7D2lwwhn606VMzWjugF0giLYki4pyZbSR1qg54umDoUPfmpDzyqCv33SAr
KW+6GiAgYwzEVtG2tX7ImVsrqhnTPxFWrFUBdtPtCrxqrXFyQx10NrJO5e11exEmHJyk0i1Q30Ir
bdTAOl9pygeS55mkS35z7YDgaiJlizl4sQClLEpPtbylD2r4mES1pyHDMcrawTbP5pkQwdLqxB60
pIIJxNodLgCPZcGQfe8VWZpxWw6IQTAPjLSNaAhJROIUuRR4s/7bkngUSB/U8OdU0jy1uTNIbyOn
oq3EGevvZ2bQGGWRUDzDkEJMdrY9eHory1Jubgs6bEFOACQgTJ1eiujBuw6OEGUIYru5B6XzU1jG
BzzCvHc45zMxYlCgdQqxUmsIVCt0lSz1Qeqcu3E439Acb5PrwjZ0gvuHRnTdGiK6NVrRnhuTPgSK
GR2Q8/VDdWXDkYFGbBzSCzGCsS1Ggj4mo0EE2h4q0ysVw7cjP889AGX5/0kjcVirG8xI66weyTtl
8Qe13euYDQuRUX67GISga1Mg5qbYn1LImb0NdkR1kyIduRgElMAN1wJzrbhzpZGNmGwl6inK0CYo
91aqDzGa0rO0B8yUQh96L9wXfuSnvZN+H9zR030QzL8jOjgXJ8YfBV47VmwkQ2C0za1al14BXp1p
StxcmpBf91144Z2LEss3mFkhOl/UIaBD4i7d5NOwa3eEjn6rjH5i6LcYHJXNJ2/Z/NlyisihvRa2
QxINQ2B3hU8bjshEv42iTBKZbngkgDGBawQMazASETsPtE6q2ZTpgAGu1AUi3AfD5JKLQiJCF5we
N7rYyvUxx7y4ekLW/GvE3twVvxr5ixYigFJS86m0kCkOABrbHlRj+RyVsayXc+OOgBDEsSsaKdJv
gssby4FZoaFkx6JUjnWhOkXa+abR/KQ8ec+S6WieAc0BuOhEVJREn9Hy0af5MYn6w1ASTFXmkuBq
077ORAhBQjmbOD6o36Fy0HspRrRQVmPuPJQymMHN7X8RJBoyJqvrJAzB1ZqnIFLQb4Eo8HTdy0kk
iA0/NvqA8EZtVVChtx5Ls71W6t51EZLVsoXVUrVpAL8WbHhpYy/TQbdSeajq/CchYrNwrQE9Oie1
GhAdRmxOe724q4Zf/02IYMUJsOpRshzyY9+nDyyJXIsYrjIaEvPaPCwvuy7m3lLF1vUij3HzYA5Z
c1nRu6S6WeZIEhpsysGZBJ3LOuQjjv+h4ThfkP0lQWepu7T+xECBVmi+Nr9HH4CroC0JoPyviJ8G
VIdICUbgY1j8jPKbBQ9EZvumjMlq086AzIbCuoYipdizO8/jqCS0Qhks3pfD7BT5PTUkQei2jJWf
xgC7LOpSlxFijoY1dOci1rVp40+c7tuh3tWTtXuHoYEPG/0sGOR5hcymjRn8mwULMDvd0ewlUAn/
sHTxz+titoI2PELQC7ruii6GODptJ7XkOJm2Xrsdvc/zX2mfO00BoBXJa3HLz6AoD1oU0I2oaEO+
XDglUUyt6lt45fJLCZ4JlcrusS1rPpcgRKBdTPpyqoEM0bSZ8ZywjvmFnWWHZW2u572USV2ikYhw
2OQAkp9LvEdKQl0LnXW5mr+9/IlOBhjASrqENRMWLW2q1i4iLJoSf22iYMRcbsH97I3YhmuS8lyM
iAbdLYAkDxPcAUbOPVxtHrcLb56YxN1sWduZNiIqBcDky7CwInSjmLt6JLtieExKJHMqJ7PMt985
qFHb4MZSMc/xijebDT1RW5vnR86Yn7W115nhHfCh/6OY1V2cvRFslc8jQEvyY6OOHonVH3Nt+iir
ShqpN0wbpJtoc0cXNXiSxRu0XMwis2eFB3EYHjJDe04KsCMomRPyUMYavOHhbHShW6DkASPmKzbM
WSsSHURX9GHmitMWNOgZcYqulzTSbZyeczEi9wx6h2MWdVp+bJcvsxbddr2Mg21z0V4UEWEME6RY
GHhgctAH9Lu++8ea0RQ03TBVcrtJFkyMN8sUVegxLyHHHH7X/XLoRtWPUxmWukQME26ejMzlaJEY
b5oB4OnK8qPWByCD5m+/4M73RQzUNeAkWmWCiLNPfAOUL0kNRLmf16+djTfhhQzBU1tFV1ULr9YG
99GdzAdaRJ7OuGfPjxqgXRb+dF2exNaYEIAOUVRVaGiErU0/lSovHLxFZkm24Jq14YITXXWfT4wN
459I/UOt+UtMHGofMpNL5Fwzg1WOUCFjWgEydQawkLYO8vqZ5D5hv64v17YqaCJHdyI6XUVv03UF
aGkLwoOhGZ/7CshBNP0AkpbPRStDM93emb+iRMI/ZUSKpdBMHmAUrcAsO3f7LP39n9QRD45qjfHc
Y7DhmHUJ5jaACmsMWerYY7dHBnB3Xdh1hTApcnkhzFhOs6tgBmU5VP6ANs9Pi7G8o9yLA/S/ZQNp
8aWUrFeHbI51HFL2A6Oe93r7jpr1hYT1Lj+72NLEYGNv4mKzaosdygJ5fs/KlVwGYSpbL+FoNktu
ZObYIhO1Vtp4Mi/7pIrr/Tt2BbkA28I/GLSgTUJolCC+og91UoY7GrfRx3AoMomUzaP5VwoTXQAh
02iAj5MHYW5HDqiWb+dp8kbUEN7jA14EifOqIJjSpoRaPGjnxUN/hte2ww1AWyTx2qYfMMG8vTLL
rn1IlzZQlLWuhCZeB5qlfk2jEdg67FNE+T6eT9f3Z3PlXiSJoCYsbyqV632+su+w/BY3m8MBh/Ue
Ieu7DWENXomC5xyXJiKLUnGME49+rHWBEZEd4XnwDjFg9v7zdMMcleABIj4tpYHO+yPtZmeJKi8F
6szQyHrENg/OmRjhDm3GrM/aAqmIYW7C0WtNJQn3Sh3O366rs2kEZ3KEA9orU1jzClFUYyuZ19Ys
dJdwCb15sAkqMEMoefJsmAJbJ0YYeO6QdDeEFMtcp9GsLxEK1wkctFkPxJnmRDnOxJaN3W6odiFK
XEKwzeqGnvIgSvjTUDWOoZazS0vDS9AcLLG+TWF4YYMvC3NSryjKzTpLB4LBy2NF6m/M7A8lqT7a
/bQv5+779S3bXEKkddBfgEIZeLAvz62esWoZ5jA76kvvZiFyreZ3w5Y9fTaCuBXS4n9SxMo/eJqj
1kIG6ajoyyG0mU80D1RjThs+L0b40YwkPmLD4C/krb+f3Uhj07d6WiDnmnFgx4N0bE5kYIMylYSj
q1tLWmZEg0EY4LJCJ/pDFM2jA+KdD0lrfVWy+Clts8P13drWC3i9Oqp0mHMRhM6FXrNOo9lRC4f7
ephvtJjL0sibxreyS/0rQyzCRAb6Jxibs6Np3GDcoVExI6Tfk+bNaINERfEKsPHGahlAIL7cI61V
MG45aCZwTmJgspVDlzOMSFGuOhoLwS//jqU7E7eqfWYSlo0+tGm9Nmzguez7jASZXU3+e4Ss75W1
7R13x6WQ2C56M8qMPqjmxK9DdZcwTXLRbh5YvOr/X4S4PWRSMzuPrOw4p8CUi8ZfIe99UnVvL1dh
d17ECPd5PmFEoRrDPtAGy1mK3h9ZtLu+WFuaoI0Gk3+mBUg+sbAYW5PRhRlDPI/RfJqBzMaY7zuS
v+PMoOyG0XKMIGDyTTgzVA3bOY1xKYXJ85Td97JR/K0ziVEzHcVfYN7DXV/uuTF0o5aGCBVmjBLm
dNwTXdYYuLlSZyKEzUDRFQnZhcPXpMV+VtSbOhvdUGWSmFSmiWC9nKuo9HI8ftLW+qS2uWeNlUTE
+qVChRcD/n8XS+zZHHmT1rmCkQk978qgsfLGRbNo9qGMo/YmN4vesTGb+faky4VQ7XKHABi1YLwa
6aNhfNaV2hubwh3Gd8RyqPsDRBvZV+RIxZu0BVZvbYFXKGg59VGe9ytlQt3iHZ1nF2IEc9bysUDr
SYUYC8DDcdk9qtN4QDbRe8fhRP+7CoB4NKCJPYHdNNcl65EG6XnkZlX50KeY3zE7ydZc2gNmY22s
FwrK4Ij485+gjWUA0C2Bezgpxk867Su8hermZkhvjFgyTvBaEiC8oAeiHBQwwIR7aQQLqPg0FLCM
kzI8WxbSysxRyTPVv1NkX66vndChsWqFSArPIAaPQAEeJ2hlz1NGOUopp7SddrPyW+sfEC84vBv2
Q0ScuT1wc99ph1H5VNVU4rkvA5PXwgV/lCgab1QgEmOeP3Er3Xb13reLZh/W96P6rFaLZAu35K1j
foggwYuAea/LhbUiWqpqCnmV1e6SeY+GOL8LnxLjoeafBuks7Ot9BDTZCjqBIw3gApE1uV9ynjTV
rJ60QXHS6Cbq+Y1m+Ob0oySy9LZM1qr6WcxQqjOz64yopw5gZTZG+S17lwwjpop/1o0kbf+HFOrF
Nf67b+eKCQaalBj9qDFVfFLLL5BlcebQyaHpvBIYHNPhpl7Q55PGe/CsguHCt+lXbGlW3BNyE2Js
1Jq1g57/qHTZPb0azKsPM8DegVANkNdiS+WYR6OhT5N6itltnHhdH7plCdLqZ8mpubx+/n8BzuQI
hrsW5bVy4NjZEaPpw+iO3ZfGzP3FrB214o7G72ml+fpyZLnizApxUEPjxbKXfMf6anylrwmwStB7
oAgttoyR3taiGB1WpwT1kioGPXvpWkvudKrbLBOwOCZ/0Q91+ZGzxDXHH7bxIPmCtVR37QuEC0uv
VkLZvlVPpLkt86ck/kz7T3PTeJbpRvYJwICuLgVj2thmjWkgAQBuPvJF4tsizeDWYjZqJ2t4noDE
MLZOgkbw8e3u6UKMsMvDwqneLxCjt41jzj7vd23yadRTJwlvGZON7lyGTn+MSkfot6akVk8sBhwR
t6KOoinvFLd9YMagwqLUMbJJEpVvLN6FGGHHujJE0wr6kTHrN/9WysHRI/qjRd0Syyq5mTeOyYUo
Iemh21VPrZSSE8AV9mPYPtV45143wG1tVmolVJOBXyS4orYpqBHi0Xaaun8ikCb2g2MMDwv7fV3M
tiZ/xfyZzjtzr9WotOOUQUw7an6YG4FpyUYOtrf/RYRwOeHOSou0wr4YUbWbQ+W5yVQ3Kqo3vTH+
Z2UvYoTtJ3W2zthBjMrBTRYZ3pjJ+m827iId5gt8C/SAAzJg/f1ssdIJdLU24s9Tm31tml0UHpby
N81cTTYMsLlkK4gGWu+AeSq6+waoqguQ4I0HbfiAJgmvUb4ldrK7vvUyIasFnmlDtHwFQwJecNLc
xXPmVOG3RJMBHG3FYVizF1WENQP5NqrGHSGnpat20ZQeSa/5HWt+kjb1Yj4eWVZ9zuPhE2CfAdzP
/Fk6xbp5lM4+QQghBsVISbzM5NQAL94rOPsxa6Hq0pA+6BktJcu6bSQvCgsH15zyrsnRYnsK1Scg
Z6A679D82zzfjLOsQUOygyIMEWiiQetUT+SkhXiC1E7Jge9VOP/JTMQuLc1MctLykZxo+DGMwAX+
D+VvgxP+/7P7skMiDFY+62q9RFAkQb9R9rEugoUEdfX5uiaSnRFT1VEdIrU1QcpU6K5h+EN0CslP
NX6gy8N1SZsWByQlhC4Y50JS+vJoGX2jh+HQrleR6ZKyuI0NDvrezjPoLJst3tTqTNbq4c+OcQZW
n7KIB3LS61s182j1eVIrp9YxgN69Kdf//9t0Jmq1xzNRRqVPNMNhPtGC7KvJuqFN6g3ocLq+eptm
fSZGcExalREjLTlu1+YjC4HpkwZLK0t9bl58Z0IEv2TPBqrmSQ9fHql7axkOtRJLPIFMD8HvtNSs
ls5syAm5D3AsGR8W/V5R+uD6aslsTfA3FccAe0RgayW7zavAHAcXuAOttPl0287A5QRkeWCxi+B4
8ZBxE5jO5MTGCmOdP9X0Y4gZWV4NbjTcXddpc3PQzrAihSJDLSYKipDrozGXkFXbBz2KHxiVjY9u
idDxnoInJkDHEt+wA186wCkkEFEQh8XWx34uP79dCxA1AekSnNcWshGXx6WdLS2reEzwdCV7UIcf
slnmONfNFV4pgF58ESEclX4aW4w/ReRU5/0/SCZ7s6oEytB6CbLRk10FKTOAwqxK/NuWZZ+LFQ5P
3QzERLMeTmiaf0wsvM6Kp5HL0mxbln0uRTg/S1jOVWYrKvz1p7J3G6V3526fqZJtWv/MtTUUDlCX
6IOhplAmrmNfa340/ae6bF2WH8b6HuTK141CopQYcC9RFPfRjB0DN6uT5nxvm8VHpf7W5ZZkkzYt
HHlKQJZplgWM+Uvzw7WkjH1mq6eI1F6BRCgzZcDlMhHr72cXAuULUYeRqScj03YLq/w6+X19uTY3
50wJ4Qwl3FzKqYMNZErj4PkYpTdp/qvIBwekrClY/66L29ydM3Hr72cKFSWQgwtkZE/gcnGSuT4A
C86JoyIoK/v7dVGbZ+hMlHCGyrqqzGyEIeiN7dpW6rMS2a1MdpluuW3kd5nGUDsHAY3w+gKv+zww
RVdPzcid3ESjPQcN0v1Cgef2z3WNthfvRZR2uXhlnOWp0WjqiYVflWVXGrnHFZeRx+tithfuRYxg
11ObZjVpDGRm6HLo2XdqTr6Wd+51KTJlBNMulGiI2xlSqizzlGHYlXr4A5Q3sArZi2FbFK66FVdw
ZWq+XDfW5aPWJCpSnPMnlEYy+8vU/GCgvbmu0fa6/RUjvhYAvDxNVo5MKiYoPy9V4WKK8fsEcL3r
YiTaiO+FykbmggGv91RptjPa3gRI1DR8zvk7glFUeFZwM9gCFUeyR20uEXpi1ew1Nzl5FYIRXcZJ
tbVm50KEK4hb+rC0BUw6XrSDEhfAAaG34FGUrNnWIV2ho1Ed1fBgEC3AQLdJD6BO5J1T5vZsH7GH
GKPGxq+eH67vjkSSaAQdzSOwK1XqqTBzT+8OpXHUks8zwCCWSpJl3Fo7wFlQiooPqj5iENfZJXgg
l1I91dqdiVfwFIYuQUXzukJbVxD+OPrGAXSH0u/6FWceOwbQcGVZuXridPbUetiz5G2l3z/PHrSF
gYWXrBHpq+pKHFKwv9YQgYYWp41zX0MkQtJ5f12Tja0BujtjgGD/U7QSPHXfmQOfDT6fhuxzhedb
Sj6H+uDPNNAyWYFqY2/gCFDUg7tBZvZVJivOR2rPwEVTSswl/LRANjncv0MdjKkB4Be1WJDcXG5M
ixHeNE0GiEi+Lt1+jn70aQCmoN6U2NnmuqGCifIXVEEXy6WgBAhezVAX84lRJLDnwG4rQMB8YMve
4G/XCdWXFdgWhgakfEGnouhMrnRsPC3sU2Le5c0jsM8ds7gtqkJi1xtaXYgS7p+pNOfUsiGK99/Q
XlnTT7T9pPNvSSZzPq9P0NqXzjBBgkoekIKF9bMSMoZxxsdTGu377i6W+YHXIRz+Ph5AFtrcif3K
1qakKY22K8ZTPD0Cs7BsfJI0YLWMHFofw0ZSChWvHwuOYGUWAKwyXqmv2jmHRKUjmdX+1M83ZsJd
FbFIpqEIK6kViicIcnQVxo1hckh8dWkDZ3icGK/rU1xRZ9C5a/PYB6pDcP0UbYpBKRs9vevApwg0
0FkcDd16Up/MqXRi5bNBAKjcPb1HCFuhuPWViV7woVMeaZpSQAhAKdy4tX0QFhwGxnZvF4OSHvAf
0QBgvQJRARJQoiRjVJ+WRv2SJ+qPWK9uC318vC5GtOd1Z87FCHc2ALWZ0q7a2AP1Bs6eMSElyU9s
7QqarzAtjOCDvsrvUbAR6JbCKtSJPVDzoDAqnbnZ1OJMxPr72b2mRyvhAp5Up24JJ18dWblHqZS8
Mcr9s1ZnUoSdH8aOmv9H2pU2R4or219EBAgQ8BWoooqy3V66vX0heplhR+zbr38Hz7vTlIpXeu47
ETPRMY52klIqM5XKPGduIaWaC5vpd2we7braj6K0Y+NUYmj594ItP19pMxWzZTDU8t7mTrkpGxDQ
m5LdggZxzD/7rPGPSuj8UDB4h2Z4zp0B3bPO6RyVb1ICZKNJimywD/8t0V4QdjjgSvSLL3aGpOA/
grjrTkDqQjcIzBk24uRSbStdH+6KevhRGONbkeT34Lf1rAz1f32aBc+DmxaIGUOZAJAI1B9L+Fgt
aC4VQ4c0W3vUSvBT1MxK9kkW3eZAERNI2jTElSTuOMkg6qVgOIGts7hxQq0PHSbpoluDSB/uDlTT
QmdTrbC3MHsZzMqh05OkihBi+Jj6sWN4Vkd4QPMR5Z/XlXhQ0OOmQojeOLLObNWqbNQWwuB7ZAjM
Y1OhlSzO4kszlZVkhkKjXNtUlu4lgE2EUyvI5zd3B1OfqGFCoYuOt95gYDJgA3srMt3Tps6NWLC7
7k+3zi5BXMDYkqojknMHqklNqwp02HlbR/uhv01byR2bvS6CTtnanbUc7jyRrCRyh5GvN1qHR0Jf
gMLtENK4bZfulFD0hC/SikvlOqViBiIFe7OUvypyzDB23E+eHj5/evFAXbqweBF0c8MDnp/TGiN4
hVFhf8ZZdVPgabDuNS19RZSZ8kkWTBsNvARoDYsU4Nucy6maxlTbpmNvsf7aKbc5mjjq4heT75Lx
OImAGzbWDsKQzSH8wS4uXOwsD2FXVogabYL7Vm5r7B1j4Z6ii3LTjVOEwWYCJHHVwhgY359ctRXp
0WsB8pjkm8VaGzPuRP5+fYsW17Ku/2LpcKdT0cyNKgLyRs71KJjMG8y0Kt6m4h5K9GNjj4VvJu+W
6dIJHSQCh/rRVX9FIN8+XkUNRoyKpngr5nuQte4n7d4o7uZlBqNzwqizlfxoWjc0OmmR7NTpKZaj
h+s6f/AH8t+gAjsdbQzoZLmIH0XBCjlKpvzNmgCGU5df5PQlTFJbTsu9Zf2KzAMQal3M+zhB8BgP
pQ2WqcMYMsfQIzfJXFqPbmyKbtpbMRWXuN+fxQUbmlptjlIYPiuW7bgYnFltbKsF4c1gW2bnlqrs
ZrXsGuAQvL4iF5aG4aVlbAo1OGRWaO44P0BsGZxqlbZ77di9Fh5I9K2UHq+LuOiFMDgZnHZzgYtl
QiBD8/obkD7swm/Ss+7Rff6UObVofu7CJRAMKGggW0NejzyFbyIppDhrwsxoX/uR7hT9MTIf9Lr1
uuGkAPtoFA1UX7hvTtziNFYZCdWsNB4riFML08nBHYQuW5Ar2/NsF4WoKeHCA+losLBw70K5DO0x
/ABiamUWAExn5hmtZdPsntDAZsp9Vxyub5lIDqfU1BsYVzFoehimsfPDpJ0eUOAs7Ugh/a4em8/1
5i8ziBpgDNGwDKcHMNgPC1otolpofY2RVOZV7A67FpHvuJcB1eGgUlFX3oV5LKJAk4g7P+QoPIyY
PMQAFczG7BBNT8Nc2mmTeZHxlrfHuDV3kx4K0oiLA7bIA+UTsGRAoYOocW4fWTyl2mCEpUeL2O71
d4P9astv17drS8bCO4TiDFy5zAMxxbo1hj1NS68s9q30yvSDJop9F2YONdYilk9Y7VDXqg1oTpLS
69sJVQUvBi5av1zKC+amvcgrbdnfWhpnf3Nm1YGSQlrcPkrGu1y9FukxKebPOr8PpZCiwBDQL88z
Pxg0iaRcxbpl4clU78b5S62+/MnW/BbBaVLkLQDqY2gyAeEnepvkO/o5kNZ/Do9JZPiFZfALlHDn
WzO3gRQAd7j0BvoKBm08c9325vN1NTY3ZCWD2/6hrpV8yrFSE/lqWPvKau169kJNgIm3LQbNQ0so
RD8wJyaZAD9ejFAlIc9s+KK0FFAosU3AOPIn+vwWxG0LyRJQO8wFiEvrV1N+LesfqnIwo0++1Sxu
DfvxrzpccO1BZWJWIVbNsm716oWNL3X/9boim+dyJYKLrXrcodVXiqHIiIQmO+jBKYu+dNXDIMKp
Wdb+LHVCKMUtaCFWkjFHZXJmJgMLRaryDo5Mf8rir4N2o32S9e/DlCFjmZVTDLyh8A1xcoyXAhOB
xuvVGHkQ0CQ7XB5PySDIAzdWDVdHBBy0ZcPMeLhKFgbMmmbw1oJfyyHZcWQvfZ/berMvNMHwz8VN
Fcu2FsWZdJa3pB8siArK+1B5VlRB2U+kCmfJLElRkDXiHDQhKXrZG7eqXk20moLG1pD+um5sWyaw
1oWzZ41NSdzN6BBRrS8G9ZX0aeg+W2LklouzZ7xldEm27IxR37aaZ6SHoBXsiGjFuItPrreFAor7
7BBXgdsGx0B5CSK2p6kjWb+uL5hAFI+9Nk1wzCmFKBbcG52vtkAnyU9x+l1jIkqK7b3B6QBMmglo
QW5vJqo3dRKT0tPRJBKw76aMtiFFNKEtksJtj5oAUFSK5dJTA19l/mB9mUU8Chx15T9OAANWSyID
+EKNh9yaMFmoy5igPyQpOSZG4fQasSXtMJpvdZfbmWTtKjlywuCbpQpMY1s2xs8pWVI1InOr2Ecx
EJuBi3Pom8otK3+IE6ctn/LxCe31dgBgu3RSXbU/TOCkum4rG7FvaTL8VzS3tHKVj02jtaVnpk9m
umu0wM7afYPJq+ty/g8dAVyBNsOlHsg58mBS8PIlISo1u8DTb5RDmzijk90B7c5rmCuQtmkx6ML5
j7Tl56vEETPKsWnJiLRZFe01mu9H9W81S2/kmLihJrlFMTtqP32dMRyjSIcUEJ9qMqF5r3fTuRV9
zVLe4oMYysb/fg3nLXUZ2Ldlk5VeFzm9S5zG7r6ZboT27mN9l+9DF7Pg1xdg0wWsJHIWpQ9xrdQy
JGrdN638ey7NHXiDHJKjVC5qdfl4XL6mHmdDFXjTLJBwYbGP4UHDxNbOcsx6NzqmvbCeZtT5JLTg
/55WCvpvXEfBQ8yD/FSNLHc9Q/zJ1F8KO1TWdwCTXF/CTRPCAA4QmRGwgfd3bkJNZSRkmuF0SPIU
Y2YLQ4rD/rqIzV1aieBiggwqs24eo/wQ538puhfhpTaPTJu2NolFeEUXhbclxP1HFigklxG81YnA
iF/PWJ3kB9Dv+vmuP4y+5JGDfryu0uaq4ZHWRGUUfpQPCJlVmW1iTbAF6b1vAct7G1KBiMVTXJjb
SgS3MbgV0EAlQekVdWmjCuJ048/rSmztC+g0LAyD4U6AMerztZoyswK9Gy29NHzoksRWjb0O7kj9
JYsFD+ibkuB/rX+uUnxpZcikZsjnsPJm8jyQL2TeqUMBDqSjxgSrtrUxAP79VxLng+YuASjSpCFS
a78iwEdpWmzPXS/wO5u+gCjogUUeDfwJngIZwyukKau08vSkBz+MaqN1eZca93L4CxQmO/Te2VNb
2Z1OHZxtezK+NPOP67u3qelSXETBCjU+vidOHvVWQ1mnRFnnucSrJGNvgyib2wqbsPB/ZZBzC1F6
dUZNGTKa6mcTPgUJQ5gGxyITrOemHEwiAxRe05dgdi4nSSYQouqQk5HnKjtFUb1LaWwbQsSszUVb
CVoO3co9WF1agP8XGfAwvSfzo1k+aNHbH+zLSsTyCSsRqtqzOu7hUKXkW2XcmONTLsrjP1Byed9A
VjI4K1eUtBjimOWHwUm/l8fGzlzzvg5t9X108q/FbjgMoZ29/neKccE21qzcoLGE9FS50TGgL71L
peCBc/Fp1/TifF7TzFMj57CDIbecptD3AMJBh8pLiAm0mQ42kUSWt2kQOsDC8RS0JPecQQCBNNS7
GRLr8o0U3+v2MQPtxvWF27RuhAkVXJ6aTniCQzLE5gSG+MqL9RJQx0d9uOnm2jYyQYItksNZhax2
RpMU8OdVcG8p98uTtxXcYbZUoM/mLoHqYklKqIxJgHMLj8PKYFEYVx7GqcblZUvBEH05oC8GaCKJ
nVvU+/QCYvkwOIpKL5BFKBeoOhLWQZBAschC32/1klQ/+vKkFyJc1Y0FhBy83C2o0QsuwrlikjrU
ITDasFFNZkeBN4yhk2THORFs1EZoX8vhG2ZBh0tpQhE9jOY10o60EVRgBHrwoaFhQWqOI35/VU52
PHwZipsqepxz0SDuxuE504MzhBxIUm2YQ06qvmXkW5oBxbsVAV1ePm0u11Q03ixkSRR1JW5X8PRj
FaRpKk95Mr4Yr8Y+3kVu7GiudDvENrL9QyKwt639WUnk98eI09Iw07ZCd9SPfnaUThAili/m3Nxa
I35/cIlgSqtDI/2Luu+8/hQfDZ8cRA1SW1nKmRx+f6iGKb4SejS7aae4FXJ8uzyhgW2n7tI9vQPk
yfWDKlo4Lo4Tpa00PLdWXsRUh6EB3CKCh+4tk1tvDeevOzbSLJiwdIV5yK2/ktqJJkGc++ifuLY9
XAQHzlNa9RJkSAeAkWRHIIS6jWfef9idV+5SYgPOlbilF4omREQLyLnw0DAx19khxral6hRV5Evk
c7QSH3dKGAUGA3TkjUsTxLmTK7rO1I2kqzxNeSDklBR/dZ8dVUZp/kwEt0ktzbS4rmEGpRk5Ddmz
xsTA7WSzvHCuG9xGKML1GIQSuLkausp3maLvCn1jCrYqCzJbn57R/VCXfjuDlwP0wfHP69K28q4z
cdz2GEaixLIBca2r7Bu7cWYX7Wu70ZafLI/tk/dwbwo03D7EKxW5tItk4HYGGiSirQ+urEO2p/d4
hwKqnh0dyAmJEd0JtFzcwoX9ryRyWVhddUPfa9Cy2XXP2i7ZW9+bV3lP3Omku4GgU+aDLeVSGqZl
lyoHrqOckwLwE5H7CfaIxox9epB+yrfZPj40HnOkO3Iv/9ReMYvztXQKTz7QR3LSBVXxZQGvfQB3
ILpYi6JscSndtMu044jJYONBHb4lg8Dtbx5u4E//R1PuWHQyy/tiCStped+1X0BsLdi4zbiyEsA5
rnjU6iZLF018zQ9uw0OxB8lKaWen0e8dlAId2S5vEyc//T/sdPso/taOOxu60hpyrGAfi1f6EB4G
L97Ft4/BveRgMtApbaf6VWMP0xeB0tvW+lsudz6GsUOj6uLPmp3+CnQ+L3XQ3/dMbNmWXBEj+nYy
slpi7myYc1sgAGGJs5v4ewgrnYGF7LGb6kbZySgzwUgfryu4GfHQV0rMhQtI5sm52kFrsi7MKs+s
b4h6Goo3AAP+gQhgomOwBuMfKGuchwSpNgD2n6E8k2rMHqInKqdoEfuDpBdQTR+zWyCb48nWh7AF
oumSjLTSbRO/h/XTdSU2TxdYjsH0gmYKWePsgASMyU2IW5YRhKc6nm9bTGr8dyK4ze/xGJgpwQQR
QNwIg9GvskCQuiOv3XJHKz2WQ76qH6AInPcYsK28HOXNHZPV3jOyMnEpoeXRxPOQ0zd9dQJ4aGjL
Q1E6tGCxU5gTsdPUkneYwOr8eIrSXW2FmpdWiu4HSRjbwJSKM7sLguGQFOBEBDJv5GiA8HbarC8O
coj5XZLkxMV8F4A0866+TVXW7HBTMuxIDvCXydAVd1ZfvIwgbADeeAv2sxAcS1oSz4BMKzp3BlaN
k8+V8RVvQEWFCcAEeGChrBWOEltf5V5G01GuAPt6nqh8UOZy8JIEgGzSlGm7At1su7FNe1vuS+nH
FCV3mdnHbq8ouRNHMnH6HiRYFbAl3cnoZ1dRUN8b8W4HdJJ5xjsDw9ijPQXK4EwlA8lHl+Uu0+rs
Vo/K7hhXyuiXAEm2U4b+wzEr2SGB23oC0vwMxG+ldlt9GG2rn8u92eH1BL3QlcfSxAKeB8nvR0ma
XPT8RbcabUKvm7vwqI4zeamrOnBpmUfOnIJED/0P1ClhLdCkLAAul00YIFPbFu2PwDbBTA8QUXOL
uHHBZhfMJOrBzPD+JlVjegJKsuSwtqp3Lfgd7DJpkjtwHI17FHHNOxJZ9QsyItNW83Z8GSXzZUQT
umeCD8Yp6vZnXsiiJvets6WDtwutPLjwg4H53CZlJcCIWDnDt0tfgkqx0eZlXz9aW1avI5MDJv8y
cck3pww56TBWg7XW832CrGPeZ+PrfyeCD1BJaADSBiJa8qwlPyx21+Z/4KvXWnA+aJKbMYkDgHKa
07SPcGxwm/VpLCK/XfwMn7GsxXB+CCR3STUsmswYfAm+Mfk1lY4kQTqKY24RgeNe1uVCGjqm0cUF
t4TS+vnm0061Yn2AQ0rTlzn9SvXezcZDl4lQLDaN7Lcc/j0/A+ly1DQqEsFwdNVydPMi2X/eBAx0
DRkL5AxQj5VzVVpMqFMcUlxMptTJ4wRXhtGZI1GX7JYxr8Vw8bQwUlSBF2OWmuMk/51KmDcQxIkt
ESbm95a50aVfiDNmS51lPQ8YSjx6Wdv9NOjOmPf1ozUU8vv1Rdva/7UozqhDwvKwtbAvVv8SDzdg
DJbio0oF4VskhbPpuCZljJoiam/h7YRGdYXarXmTiAZCNsVg0AD9iMvrHd+VGDXD1EtqidsvY46c
2riROGnnByLcis39Wcnh9mfU1CKsGq3yZOLJ/Vc80edMUApZ1p0/lybu6gqoqQG3z5eu1Q4sfTPC
hMfaeF8lv5hC7KS8L6q7VtTStaWNhVEd/LN0kPGdG7UesbnWa5TgMA6dxG4p6XZsCPTZ8mprIZwF
AOG9ZF0AffpaR5+lnYVvaqDbDXvr2MEMtD+IOBZIAYi2XMjQknLuC+KGoQgfm5WnJu9GF9oUFdI/
6B0GickCG47CJXIRzhEEbdLKgwmVUJp3qRW5zcTcABH/+gndsoS1GO4Gm1SB2oyqUXmT0fhTNPk6
Q/fdHO4jQr2UITm6Lm/THFZqLZ58laJ2AWgI0xxL1yXKLm+MXUInn7R0/2kxaCHERPzSMIT6L7dD
xqA0Clsy4aZ9JPG9JN0Q8+t1ERvu4EwEF9v0OKZWWiCxUYPWHUMP+CKORv5qReDD23IwAULQxYGV
43aomAOFxgPcgd7cNv3DbN6F1YGpohGGjY2BOsZSRUEvJwoq5xujzWZSEAp1dPN7YtzSIQXPmejx
e6PKcCZk+YjV7ps5iXMQnFWwsPoR4Na1rY/y85wED5YRvqdZejtYwVOGm8P1vdpUDvASRJPhWFG9
PJdb1xJwZWvEIXBH5y4Fy9EUmBUmiyL98/c8DCb+lsTvlowRhnYpuRlqonp1UdXHthkigZRNfUDP
gxl8NOViROhcn9KKBimMepzaLt9J5mwTkx2oLoL5FonhTpGelWadMIgZVfMmCOO/zEw+BKr2cn13
Ni18pQ13koJyqCVgv+KKUBrfR1PzmogsnFcaGiVFhBYClfjrCIGb06YAsmpq+Qa6zWTS3QDa+/Ap
lVBzAe8yipIYMVniBL9BUxtFgUXT9IR+zGE4lpgXG8sT8P0+504/5JgEI1ULmIWOp+hzQ+gDWkjl
XKSnQr1HM5/dzECjF6H6cWv2jxAVU5zUArbARZ+XGnSKIVVte1KiEi3m5IFY4aHsW4HP5kLRIgZ+
B0kJsivLNPhx6BHslxqT0+ak1Xs23uC9Htc9J59ORfLj+u5cKrRMM2GuDyEC9X9+MmPhmG4ChSSn
Pn4fjPu8Q1eZCF1i8ZerFAva4JEbzMjgEFbhtCl3dqxUiltJg4xO9Vjg66LS8/L3ud8PLGZIUUDK
hDcZ7vdLiSbVGGSoT01F3VJv7GTCvxZqMy1xsim3ZTNwry/b5Qbh2rMkIwS4HAt/+bmxyYY0KkqX
pCemfKXUVulsB8pfRHPkmgrsemP1zkRxDrs3ZnDG5Ysoa3w0FkjMUJRgcV5n2SD4HOvDhWrIErgF
tMxaKjUgwZwqkPSYErnLxskbOmmH9ufd9YXjJy0/ZAHGbAECwSG97Pka1DSfhiw9aagw1bbplfvE
TZEuOO2z6tSe6BV6w8CNBWQR+Skm96Dm+U4VrJklSxurU1DjydNrwUJ1ExqxMaFvOUH73HX1tuwC
LB+GieE9nClz+fkqqge0LWUwV6YnCli/9DShgw1Y3nZGTnJafS7y/bOSK1ncrjXypA1MgWPFxMte
08KTxGK7CXPBwNPWAgJTEcOIxgJowRtHHExsyHSoNDTgurI6uybMtkZRPiQSw7nvcuyJOao51iyE
VYQ+w3BAn/64vj1bhq6pKGSaYEeh6Do83x6dgk8H6CDNyWIPbYQGlcGlWmT3puhFdUubtaDlQ1Z2
UOk1YONGaKOYt7MR2LiSu5EuMLZNbfQltMrIf9B+ei6kVodEKUdWn+pqsBXynaIcqoxuI5oR2zJq
4Or/K4fLh0uzmes6HduTFQenmik22khOrSJ5Sfxat/Lh83ukA84C4gAxi1Guc63SYDZK0AMlp0an
RyrJj7KsuGYl7bv4czSz9OMEWRRmjY4yXC4NzubqNArmmjXNac72pXVKcjsWIU1v7JGpg/nHwBHC
uAjvEICuZ6ILZkhPQS/5mG534DVad4hu+iwSzdcsB56Lg2eyOIcwMhDo9IWanEZ5jEDIoj6nxuCS
Ur5ve3Re1IrpdY3IC22EJ1RP0MJrYdMuB1STNp/MGZTzmCoPHKnqnoGbIKjSbdjfmQjuMBlMlawg
bpBB1lJnaw16rFnly0V3V+NFYcpFhYAtlUArijI94BExys6ZxZyUJWhnp/TUJvF4GK25c3EXe7tu
5ltKrYR84C2sPITcKNI8VUp66gb1mETxMSeTg8E4jQ1fw1BUsuX7HxZTRy6H2gmwZgE8IHO2UWt9
hqkk0pyisjipICkikvqDWfOTofXflTB1UmBcoufbVSIFA2DKbtRi11K7p+taL0vHmai1QLNpSDe0
JUaeH249jGK9Yyw+pVHrJgBfJ2W4l/PnKGkwP9W/dtKtjFzqulB+nGhRHhA8QPtG+AL6HA/6T/NY
SfQizk/RtC+PnZe4FuCSduMOlMIPf5BwnAnjvCUlIenh+dOTaQLKyMh2quabsmiOZsNGz6RwkQxo
pF0etYjKcf+Nqk9h+Ll2jo8lA24NWlNVZO8XMzMSUxJKGQIYShNuRG/j5AeI2WT9URcN022ESjhg
vLxhLBBgLzp32hgacwYVqJqnFEOwkq3nVTI76CUmoV1kGYjhrhsDLw4PpgvwJcq9OASqwb/Sz0kL
gmxTG3wDfUbS35L51OK55w9k4CUZxJomJvT4lClFrb9IyND6A3gzIGN8H/q/rovg3ceHGpQuUQtL
p+mcT8Rp7a0EL5Y+uFL8oJTv8iR+AZ/TcWzprZGm++vi+DD2Ic6ALUCegRoif9/BmHjLNKP1x/hb
lT63AHzJDb8JPskURXk5XPBnrCJtQObOTwbF1ef9SNOdWbxVoi78zeVb6cP5IZV2o54GeuuTBeu9
uB3T26kZMM992+mCgvymwa1Ecf4gr+a2GihtfTzJmP3RMO+CUdDwzzuDf1bNMlD310GxSTjnPvc5
gBTlYfCnCYyCNKhDzyKd5ly3gU0pJki3Ke5tIL7knq8DKRt7oOSMvgy44EYj+6KY/sTMViI4M+vU
vh0zue98ZZocKZ33pMntdkxfiFl/tpTzsWgrWZypmWi5MIrYbH0pTZyEmXcp4OBmsxBcnzZPjolc
kwBtF333i3ms4nxZy0BIM2BphtHvMDJ8I/WWY7Fwnxbmt+sbtGnUK1HLp6xENZLZR8oUd35Nnvuq
ODVR6w1zekObelcJo6pI2vLzlbSlL0WlfYgmOfbcsUc5Dt1Gep/ZY5SLCNK3Le/3GnL2rdB5TGiv
AeanjW2GnpAaj0DX125zm5aaHq4dmFng3+aoNiptloH0CiMZPmtzG4/GuIOqbom3jOuiNh3CShSn
TVNkKdDRsXAV6WzDzG7H/OcUh4I2xuW3rDOtxbxR0NFkwDtpSPy4sGoUpt4CQwSDm3Wym9KdVBm2
Ub5Y1r0RPsRCVtetLVqJ45v906wI8bgNpVqrd01j+GKS/vj5dUPfDHquwbVIgO15bnCWJGWtNMWj
rzWaS+LpICXRfWBMAkSUbU1+i+H8ApXC2tC7tvOLxgJzRnPCLXV3XZOto0Nxu1gmRsFzw4+MZnOP
eSATD+Z5XWd2YBq9a+EmQ6viC5XrXcYsQYDYMrm1QG7pjF5Lwgz+22fVsK9p52ACbceyWqDX5tKt
9OKWTi2kaSIFxMhz6LZGuKuYqIdKtHRc4EYEAvlymqITtyTf51L/QVX5YITV33We2qHaqoLDKpK3
qLzycvFYsHakeucDdsEJ6Ytq3Jl4WAe+HjW+XreKLRe03qRlE1ei0jFq1a4f0HaYGM8WStjgdHrt
unjhwBJotekcVhvFuSC0JrR5pxSjb5H2FEjjC8qigRPBMTkToi5tVIyiicoT20YI0gH02qBuzlPB
SyzCoHoFj2T0xAsi1ZMV4H8E1L2+jCIxXFwKMtqBHjft/WCSnYyqu6YFJ4AuKuyIxHBLmI8oSpQE
3ijpZL/pCnuUw4dejQ7XtdncKTAEqUAYB3QWj12gplahV1nR+X1zqI3OZgA1M+QHdXS7crQpEaEM
bBrhSh63esBeHTWzQKIfz4eRHVL1Z4o6bPR8XauPXPEiOq3EcKsnYSKfDFU4+nSaDuAG/Y6W0q9p
Y2LCTj0VjbZTEOFNhbk07V+uyxZpyAXGGf27nQbAI3+U6i+VZez0utvrZvhVy0QzIJs28lvLD1Lr
1YkOGiQbQxW0fmOVDoohe2CtubomIqTd9FErMZx3Z7E8ZXIjD35e3BO0qWTp13woHGYdtVZQFhAs
3scYykqj0AhzNEth8drS2usoyiZp/WT1mo0rquDetOzDFRPhq9sJqNrLVsa9iU0AOSCgM6eeEn+1
cM2NgRSiHyMRtI5IOc7Xt/pk5lqC7SqL4pRqmluOg1cb5j0tRJ0sIstYfr5axyoKFUZmMvgprY/U
eq11dsqnv69b+rbv0JAHEpWgu5HTZ86ysiFWO/gZqR7yStmh3eU4DdEuKOIbhSU/+m5M7esytxX7
LZNTDG2OI6gSsIYFaHkGIu06hRxYIQIoWT790jh+i1m2crV+ljJp8sgq1AlofWhq9KiD3EBUxtm2
h99COF+Y95ZRlxbmABgg+OMg9gCD4fVI2jtFlHT+Hw7xtyzOISbMystORziRkvmozsYh06sjU/TW
rWPcearmCXvpxCHKiYHx8/qebS8m2sVRq4KtXHSNk77rkVcPfqUokisptX6SeyKqqm97qd9SuC0r
xk7Khw5bpuO+rQ31bTJnD1XM7ApT9qj8udeV2jb+3+K4zau6yWy7oUEpgf4wh4MW/xgRPnPrNjQ8
vE7vrkvbNpXf0rjt09R00CUNxYRZRcftBIrcAa88Xe/kVOQXN08Y+ikM0LajnM8HlSGVzKDPpNav
yufaeIgr1GYFV6BNEcBpw/y+Bjptvkaq4MxSo0eSPSISm3G8jybrUA4ilJkNu0OJGcVEtN5i1oif
Zaq7huap3C19w71vdlbtKC2mgq/vzKUuS8/RgjyKyQvUX7jg2E5GJrE+po/L1ac1Td8EOtrAEsF1
e0vMQqYEQAcLfDoqdy8pC2NqgKtBH4FVvTyMhqggmHp6r1W1iOv8ooUCAO8oUwCyGrCdSzWWu2Yl
LJIVy5i1R9SwHHViTjU9qTBuiZ6C4a03NHcKvuelcWys1Nbk9uH6iiqXkRkkDWjpAmYwWubx33Pn
O9VsMfWhjnB074vpCZcHO0i/qLPk1OUt6R+N6LEoH0btW41nnUoltpX8rLVXc/BlHWzmSrOPsmfB
Ry1CzyMCsmP0dwAjnBBg0nMfFbRd3rWJpj22ruZrTuNg8NVp/cyWvGwX7iXBjfrSdi28qKHY9tHT
RnkKtTgrY6tvKuvRCKfdHMQ3mSHyYFsiltiNmuHyOqJxlisVZWlJkWpGdk7JrVbKqE29XF+1S5/8
QRUAs0V5Eu1ZnJMcuhCMp0nB3g39ZxXgPlF8nefDJJ2GUNSssHFAKEgQ8OCCCUnAn3NGm494WJCS
nL137Gce2laV2Wm1+7w6WDG0mIF0TAex5rlh1gS8wbOa0EcJoAltcxi1ztEQYTDspieip4othbAp
BsHAJ+DOVU4hpQ+Giai5+ljN3pjFdjE85KLOiwsZeH9GQR/PSBCDP3MxE4/eYQ40MM0fLeozlInC
eHDjWsRodpl9LHLQ4qGjXxdcl7wucpSNs9mmFtrPv1dwwVPsV6HpplPvNDi+2fjdKoGl2wpS/IsY
vYjF2i1wJCrqYFzU1PW8D0u0JfgA4doDz2U/FF6TJd+MMPUGfQbBgQhUeWtBVXQrQCBmPTC9dG4h
4BA06zgJqB+XVmiDptQZisDLCkkw7bUtx9Lx2oyQAOKuczlhUKZRr4WGr5cfA5/5zzDM90EkKodd
+AisIOqhBOBiOt5q+WmvJonjLML/9xOlODbGuOvkX9fP1JYmYPDDLmF0ESki54VaPa3UIE50v65V
LXoF1QAG8cACzpQbM7Ri0TzJhUdCEEVLJWqqKHcopr4ovErsk6KHoxgmw9eSvlzGWXe62h5MEv0N
LB5AUvT76+pdxLJFnoYTjN4A4JPzoEhSJY3VIMvGrx52XpSVo6vhPlAkp2P5nhhHcxjdpCvfr0u9
XNTlaVjRlliFjgw+49brump6HDkf/HuHnMmuIik+PvDwB2LQq4wGMeSJJm8d45BAMxJRvxr1nZKW
uwg98nVAdp8Xg8d0ICB+vN/z98y8kqUuCvLAT8dgnw6tPWnSjaFJAjHbtv7bErkz1dCAWizAc3cu
sx9xrZ5gse5nNcFx+sitQMBgojR/bn2SVs5Zk82GX/SWqxrtgeTjoUwVQbK4qQnw+RaOF1gAj+3d
UakGBA+jCOj9eJqMUH2R8YYvWK+LO8niG1ZSFiNcHSVmRjNoDxrDN6JQtcvAfO9j/akts685VQU3
hstjixwC0R1kVFg3xeACVVapY65VEVoCOuuo9oOdh4mn9/NOo+EPnAVBGWozYOHugC7OhRQRGPbn
uiFAyCCUgG6lOYDuAyd8B1av5jnq4mHftdIvOUklR9Urbd/k5eRKI6b7r9vK1iailQjvgOisAkQx
F0pG08iSKZQN1NB7xUmzSXcxzzMLpCybdJbWwj8REIAuVCCgheV721NLbSVZSqjf9xLm9NuDUja2
mYhebi4j8f+QdiXNcePM8hcxgvtyJXuldlmW5bkw7LENElxAENx//Ut65o270YxGSN/JB0W4usAC
UKjKylym68DgZ2NwAqmAtJ6i7LSJaJMTi4nGQ19EXpF+qTGPNrb1HSaKH5Ka/7y+fmueQQEnwBsT
TxmgjM4/oRaMeT2IJon9kcR9adxC6fQLlKRePmIGTyUQWiDFlO+vyWV6wzwctV3XhoPJdhhf32Qk
P143cwGww20FXuwlV0c/z0Qyc+4OLk/emn7hoDtZ5zGfyy7MKP1lz3OwQ7vPioo5b/bVxO1Qc8a3
xPTyraOVLLKTbNx5RvdOuj8kHsCfLxO6UG3yl0bw+Q/KvKbUIC3gx30KYINPQONbCxIKcEj0ovxA
mMIgsm4LUC68t8+NsaqlBrSqkFfpIvaSY9mg90INxWW9FjKLQCAy/GXmQo5SMMhWRkt8HM8LB4c3
j9tGs79BkDe8/jEvT0685AEVRMkAwB0MAp57U+CsrKqRaLGRtDfIGQ9lW2y5DbXAvlRcBZcHJ0wt
VwCIAfRLqFjQBykbyJzERZMd0eDhY9hDP/2OOUXHI0urpgezaP0PLCSeRxj9wbG9BMm5g343s5o4
fhK3NlApSEVeK8PJNj6p3z6wkieGpLggSOrLNgjgnmDxXIKPwhu2dlVGrNDfC7RBvJ/6JL1l89IB
eiwL/LjGUHJo5+3BE00d8YrtnNr6QGZ1amw5T0/u1t7TwF+0PJiEVd8mlXuv0wRtMu/92wpAWWxg
iAcufVPJp5Q5oz1zrscjS70iAl69tLaON04iKmyrUSkvriTDoKcASBbPWiSM8nztHJhZb5JqilP2
wmm+yfQHYg+hbWSgj+2jloGEQSksd3mPomyDO25RWPcWVZXzpTQ7DRFaV0aMaYYtT7yv3lgdNZ+G
vp9ubbPY0bS9m5M+coqbqYP+m9s9loDqk6p9/2rjlyw4fUzeQeRF2vYjN+e58msjJoYOspzvVCNR
nX26viNWzrBlCmnZ7wbOGLmh27cFJIMGfFIj7UBwA2beWisj31SNuqzaWRTkUaayUPy0zpd10MuW
em4yA3aYbPPevA0msmWu6kG9kjjg/1/Iz0EFgclU6Rafxjmx6YyQyTV4kj2L8TDxvybhHDzjbYD4
9vXVW4lQ07fBsg/+BDzgZaTj5A4Wac1yimviQxXZiQaS7QRYLubUDROUO2v/xuSDwuraWp5aXX7V
yW4f9XToDVPoMZhPDqQwowpcEYaSCHYthzj1zpIC0EXj2+0IvGushXO9jMZc30M4B71jF9KTCwOU
G5pE2w52srUw3Jg6+rGhKrDv2o48cdeSnvy0wSFRpa0eO0W1b0z9VtO7zf/0HeWwYQ6QQfkETwVI
q9CR3/CiDfVWR6nze8V8SMT9TMbv122uhSp2HPBwqP2gqCbtCEKFVRUJdl6aiwezSsOcOs+WV0ed
xm41km1BraW4k9YC59TkstIngVN1VMtmDYHjWCNIvDBixMzIA3XVdc9WzWAD4hDFuAoaNudm/IlZ
YzMVc9yKdAt1ye1QiU09FIqPthYXwR8zckapdToftMUbtyzuAVV600nz/nt1eQtg+BnNJ1xF0mVQ
dHlu8ppY8aBr3p64Xis2Tq5h5MeE8n37kXU7sSbd4mYyUV6DBSK2+1S7zyZ9jAW4STfeVDeKtVsN
vhNT0icSmIwu0xJ3i+730TL4EkAzcCKRQ/KNW/3Fpr8/EBJ/7Ml1LRCmDCR1YG9gTUT1Ww4q4ekj
FyZ2EkavkS7YhozItNAq7jGAaMSuP9+6vAtn0h54+v5iGWLijxXpitF8QJL0ks1xI7yNyZMQWLV7
9HYVwbCElvTStoBSWXjLoesIXqPzTVTVAfMbH86InIRDNeEo+tTgep4SCNTUxvuvlIWIe6EAQWKH
0Zdza6ToWr/BQEzccv2V4yqpSPeAEpviJbOyZTFoDZFZH1QCmLyS8u+5mj3uZpMZm4kezZxsyZwr
InvVBGqYOOfQiUDB+9wTDB2DAWhujdhvp2bfp+53ON4rzoWVFxlY61G4h+je4szyI04OUrPDwH1S
1mZsQfQKk3kU9BG6V26KVCUzsLJRLTyLPB21goXdSloxp9ccTbSdEaM6eIc+SDGLeEku8ryO8iEJ
+0SlP7XqGyoGcAwPwIsSj9k6tE1SQ0fR0dqkvbZt8uKxyvKoxfPl3acC5jeW0ibGeZF0S1dg7eWY
eUCVP/azPN1mxDPDZtDayHRm1Vt9LSxOTUlfrHPNaswIAtxAIpF74iXrveN1b9Z2LF7O8AVACOvi
suh9bk09ZiiB1E43TvZZ6G+eyG4SL56RSVy3tRoWKCKBHBKxjjf/eQByr6dJlTRmnOr2tLNARLn3
bWZsK/CM7nhllMjLMCzKHIJ07QOm8ViAdsPC3y9rS421VXbgn8GzxEmiDPNKTpKHPPmZoMlJLbGt
XUXzanVdkUngEMSyorV07itmFyvQbcLgxNuwDz630Dfte3g9PDcIluvercUJzjkdST2Iqy9K7oAh
61NLHGBofXE/iMTaYhiW7K8bWUmQgKBFqGD6NcA9JV0hdjL7CWRITUCPqR0b/ujfN8NoR3lLyea6
qVV/oFWPuvTSeJERkllutrlX6laskzw9WqLxb/UiZYrL6mKkdSlOOajWgvIExylKj9I36jpuJgGc
wSXSRMyr+2gqPW9DeO5FleD5Q9ePT1mpO5htavuowVxx6DmZ/v26u2uH1+nvkG5NTmZ0wTsHKVTu
3YP/G3APbRfkyODJB4ohZy5LWzAzBQDSRWvFqPLQA23NYVNgIOhm1ObycN2rtXg59UrK1gZ3rnUx
IDEcXP5Wl3VI6vbNECqA4dqhglIDoImowi2cFNJHFN5cLUyBMTgnje3gaTdjTg44ocPUJS/IQjXw
8ao6rGsBihMTtX4PEBYItZwbDYJydmgJ32qcXI2VpeFIIAZ/fQHXwuK3GhB6ClCa8aRvBWrVLpu7
2oqbctT+KhyQtG3sCdZCQ/hQGR8TXdVPWFlMNBJQgMYMBQoe8h7vaKInPnArMabYD1U/RRknzyIF
UfIoADpy06cB4nzX3VyLEzRlwGeDzATVq+XvJ2kJSLMoSpyFHTOzHCIfuCeP6OMmIO8k8VuK+QC1
oPAN0hKcY/J7uaXWVGkzt2KaZHaUdGO2A0CsjVp0EBRHy9qnQ9UbOvfoOAFasMTPiU+0CEroqpiI
DzyVizIIzQKywxo7gupKYWrtogFjGw5KPMrx3JPSESub6pkJXOA9Kji6fgcIIIIx38z2V8IaRUiu
xAce/T5yO0zDwT3JLyPQxtxwUWfUBrax+4cKrFoLCqnvv9V853Qqkvu12Di1J8XGiMm+wChGPe6p
swfbwzbwh63Wl7vrIfi7gSW/W07tSIcIAVH74E8NsqBC7CvqHG1f3CXBJ6gug5cKhOVkxAjtLwF0
gUu6qE3AFUOTbeOAmsgEFxv7UTnWrm6BDHD1qPfu0z5R3PGrSwEKoYVlBUBPOXp9q2hsZ7b1WEv7
HcutfTKae1ToPxBOaCeCf38p8qAkeR65ECpsQQI4mzH1vhfG9yr40ltPpnWwGgVuaWWLgMIZ7yqA
L0EfLz/evD5Bi6jTsBstB4vbW89zzsZQ9HQrfP5y/QOvLB7YO8EdAwY9TD3KJc/MH5w6gdxwXKAa
lw82yvELmp8crptZ8wn5OjxacFEXb3lWYCRmgdbFWZ/TDfMnZzcOXb7R28oLW2Ng/6M96WONXQX2
U82x4pFkVZRBNaTixTPGgG67pqSb686trSHej8gvkWGi4bz8/eRMy0aH1iDzs+Kup2DUq1Nzi0ee
ix4CVU0mrBwz0GvHnYeHHAa+fWk7ppOXNtA/M0DMcFs7fyM5CicnCTv+4ukPowp2vCQi0uZHWxv7
CtB9fDQZSQKilsTLuG7GnZtmUTNaUMusoS9pjm0SQpi0j7KhIpEox3Fn66xSvMDW1nXBzMFTsA7g
yXy+rmTgSCVslOsSz98PbbNJ+uRFy99NC7AgEgIMsQBPh6tCJgC2ixS6tzy3YtcmYuPn+ZNZFlXk
iMndscZ4L/vi0siGFNLy0gPaCM2gc6+AqWPUDWo7dqAY0oXpCO2HJhfmHfA2YwTsTrpNa/rreoie
7z+osi0tZ7Q1AAgCDSOqaedGc+FUfPJ5EUMggLxNpP+GeQnzWSs7cx/MpYrA8PzL/WMOkF9AS8DM
iGaUdPU6QC9rZe+2xzmdALFrIs2aNqWmuuGXS/VPfP5rBvUGIPqWAoeMvujNAn0h285jl0Chwi6P
tqbSPDhPIv4xAV4SJCrQXgng0PnC0S6hae9a7THP0mgyISTbeaHVuLu09iLPIO8q6f9rDrgfQFfg
E4iFzs1lOcb388bIY9FjWzuM1xDiyMfQHxtFRKytHcqe2Nm4NDFxIR1atu7UdV7xPCaIBGD8Z3vb
572qo6ayIp1XmkN9o+rhz9zyjUiah9wt33VK/LtkJ45IX8jIxTAbDYLA1quwmr/PDJR7/cv1/XN+
El4YkZu3Rl10ieWkRZxOXL9hY4lOWTZOz2ByrjbV0DmRVc3ssUwb/QaAhPeB9S/NS9uX9jwY8MrJ
YzY8jPV8A77yx+sOru3Yk3CQFb4gERr41PfzODE1Z6ubYBTUapPvSNk6u+um1mPCQbkYA6oYAJIO
B55VnW9qpf2cm7HuvSoJW9dd+fP/L/ZPruOOz57vJl0ed5jL8esfxNa+tPPT/+aEtH1QNRldhn4S
5sC/jWN2l88qnRLFMskagCk19ayiv7958IYKUwBxHUvfv98NbHUADJdSnCdDQBw/owPUi/I4sOfp
pss749AZpSK21i6fEyPyBSv00dN6f+yOqOcI++tENXT1I0Ac3fne6VojuJkGzxSfr7u2ahXIa2NJ
bvFul/dMislerSjyuDbNg5h7gNS0g21WkWmqKN3XPhXgf/+ZkrJNYllDb+Y45dLaD0133CTz+5Ca
/5wApyaki8Gmo1aiRp3HpujNqLTrh4wV/KawtESROq/deCeWPKl35BilXZAZcWdDpYn3G9P4oWef
K0BiVPMnq19oQatgAAXCy/JDZ6owadbX2KiG8drwQwvubqN+bPBMvx4JaweCfWJH+jxtAGCfN7V5
3Fb2czonW69wnhJg4f43M9K5JkD3WRIf7hCWbAOzeDI09oqp1PdVv/4NhRN3pPNNaGJIUrOncTrc
uOZew5heADbJ9CO79sSMdMIxVISmRaIsHkEMjrGFgDwEdbfV21SxboowkJvJUEUrQDaMgMvNfdH9
qI2XDvyiSi2R1U36xx/5PHC7wCVitpGTmtomTcVx1lUzBIpAk+dyyqawMM0CgK47vuitAGTvGNh8
cz3MVH5Inz9o57RpmzGPfag6iK651wJDkYWufxGMzQJui4et3BOaptQfujagy+TUr3bicZI5ezY2
X6wcJa3r7qzbWo5OSD7pQImf39Y6T+aBern9XJB9BaXUkoGlsXl1C1X9RmVo+ftJWqDXuZ44HTJ5
HcROoi8f5m5Ca3LiodNzxRm6Hgh/nJJyUtH61WTniDUrczBGHdyBDueouc6HQuGPmaVacOISnQPw
Bmm44kRRRHQqt+Y7KRP//7D5Y0K6d0jfJuC492lcpN6Oe/MeMqF1VPN3oTAuzMh1jSmdu6Y3ENSN
lpSHnBgYlSr77E5riapyunq/LVI1GEkFhF1OP4F/Bo1xWSPgIOMAyuShResdyLeg2tuaql+3Gggn
xqTNKqhn4IWKL0Rqy3jxqcdp1GuUsbDhqaHihz+vDv27iifWpL1k4iFeToXIYyczXkqD3HOPfLVK
79Ur83vTHh8MoiteX6rVlHZVbqO9Ogc4Kvj4IIzjEPzSQHtvi4M/qlKg1YPvj3eynJqFVxD4v/DQ
A2dy6KXea6UZqrtVZUMK93H2SDfUJnZUydF0z+m92Y37D5x4f/yQyezaBm1dJ4MNmn22MVsJQGnq
fPWrD6U9aP5hCBazUwBcn58OTjC2nSMQDQk0OQkGyDsofTu5rjiEVkN8gSFilAENP/kJYWaNmALw
Z8dTZ2981oWJre3w8PvIPQG1EjRpMS0KDo1zb5gzd2k9CRp74i43eFiDmG140oa36x9nLZ4xKmF4
mOhBQ0culLlOC7ixNrVHe6oOrnG0iRnNA0dtBM0jTNdct7Z2J0FRBvAEoKgcT65wcrBGVDpradzz
Y9DFYNaNXDvi8/t4c/45GE7sXNCE+llfAb2Qx1rlhMVMwaYAre7O+UDecGpmWdyT+yhhgUgmEOnH
3OuOs83wxstuB5pu/VoFPfstpiDX/lDyA+gCL/2FrOTcVuMEBE2/BiUR4Wt3GD9lxwCysDwShdA2
llUb+Sb3C6jSpe08hpqBnGmXjX7xMugm+VKBeyEJm2AsqpCMU99uJ5vVr+/9vMvUL0qTYFBe0CfS
4WgDvEhZaeLzVvMxLcvHTuuhFQu2KWIU7yPA+/cbL2g8PHaBo5VrrprVFR0qhyi1iXHvA9QYOrQJ
CwYcz3u9QtX6xJC08ikfy0FL8TBojdfU2gD0HDKyAS74upnVnXhiRrrMOirmubAIHtX64+y9kO7F
KH+htucZU3Td0toJhr6UtehqY5RB7t9YXlqi2ordwUe+xUzkE5lMEPP7iqNl7W7BobLkuHiGYPLm
PGJnklPLYsh0G1/sOk2/g7DdB9bsxIT8oi60umXTYNE4mY89b0LdGMJKf2k1bICiUhz8a4fXqTHp
fpnARxNwMtA4nw+lBTEpFgIqY4tf17+OwoxcPSJ6PhHmaBSvd/4qgBBrtCnOHCsEEfuP66bWAmGB
lKDeD1of0KeefyGHeyNk1vX2CNWHOxtrt3wlA/9+wIyLeVv0YdDMk29Mo+XzTErffraH7RCkKFqH
vpIyd3XZToxIb4PermvmgBAzdrQHoQGTAInvwvajiaWK7bO2Ud0TS1JcA0GJoF5uZrCmRYUV5vbj
aE4bzw5r49P1lVt1ClJLHkZa0cu6uJ37jHc9RlLiKvhsjBQ0ok+m2PNWlQaq7JjngWCAe1+fAJ6P
Z4w6zFZ9x9LHIej2QZ0r0JAqS1LIdVk5lWWq01hkR5Hd6WW10acvhvORM84FjQJySx9jW3KmEfRJ
U3k6s58rvYDIl9+OUTlk80tdWo7iI629Qk5NSZEnGjBDD2LELpoIeiOPUw66HCOLUmOMctsLe6i6
Xw+L1ZP1xDkpAgsrcDB+M9JYB1MqodA61RLFJK3CqUCuirLR1bsJJ2tZZiGwPZq5FZDf0qdHs7nz
lDjxtbBAqgvysgWyDeL98wBsU0FI5mENmTtsK7sNTa8JUZWFOC1VLN7aoYcttcxWWzAmH3qm1Vec
McR6QUHk0M0lxqPyO9/tP1//SCo7UnJIkhJzhEs9Pm+9qEvS7YS9NZYq4qTfSLzzxBBJFyDoPhQy
PJCGS9cSND1sn0Gl4Di0txDg/gQRqw3poVFMSDjXnzz/U4LR7jb56SSvvOfP7/XyLOWTz3aXjEz0
BWgOqgRER/WwTUUaonu5u27mMhyXIQIg6CDJAKY2+TU0LiMRJnT0jpi82Q7lYQZr00QqjJM8lOTe
71+vm1s2kLymp+akcKxZKvAsrsXRBj7QrX4xPt0B7r81zK9m9QThn02pG9vrNlUuLlvk5DFBmqY1
pgbf0e1zwN8/dclBq35a7m1ftoDWHK5bu4zO8wWVopM35dA7ZkJjEwCzw5jO/U2n2YCVOqWuOEp+
A2+vrGYgHVcpHrc6ZnRRiYZSd9APn63GAsLZgaRCBswlpjMpg7Zb5x2qQdtrgWaH1mg85hBdmGa6
4+2RJvVHVhtDcZjvA2wDZIbnq40Uq2zsUcxHMowRQLehPb3YItgWDdu32R3vKgXK7fLMxoKbBvil
LIDCMHRzbnDGJMlIXGY917w8lMW0medv1z+pysLy95MAMge99zyGACr0v5lxPzSK76j4/+UqOa2S
AEBulEZro4LKlL5DMV2x7y5Tq9NFwkjNuQvznFftUCL3nQCg5Jr2Oc/Yo9cbGF/PCnAtqRiKlj11
EZn/fRRkWef2Gt02R+BFQNJCP9HpxqAVuPyfg/br9S+zutlOzEhfpq+6SWQMh+Q48Kj13MhuuwMd
VNWVdTMg0QHl3EIEI+2zEqx8Vgt+rmfWirjx0pdqbjCqUL3/Bl2+0n925IJe4gw+r6cyi5upPExW
/2B5b9WkEjdb/zZ/rCzenoRzj7KUOfg1bpb6JcsOQfWqFQei4u6QuI+WMsLiDNhZ8VIFYY8MeJqp
lenV5NpQc3f0qF7kVgjqL2FXiQyUR44VzR3rRGSbRrHjSUWeMGWgEvde+3Ig78HQAjR3F32Rc1+t
yhG0zlDLSBmNOuIBvm0Al97trsfh2g4GOhyfDqzRePpLh/7Qcw6dZHRSa6vdEtLunbbdXDexdosB
yADahyWVg7bIuSeN6HoITjZ4JE9/pc5tlv3gxm1m/8qHx356u25r7ZYGaSj4ovA8wQCPdIbPtPLQ
2EDSmGfG3mrugvRrV6KjJoIQfFZbUT9UgUp9eS0qwR0JzgQQ6y00uOf+YSvr6axT+3kIvvg/Gd7K
Y34c8qfrnq1bAZ0Z4PUYoZXrl8NCkKC5WEWzQgGTanuUvyoMTbIH8E4qMrg1W0vJHJBTTEChVnPu
UTuVFrcrVIB1AQ4lzGVCGfl+moEs54rMW2FJbnzrpCgsX3goDwKFGwp02sBC3/cH3rB03zqd6lut
xeKJZ560q1DjgkrjkndY0Bgxeh4G8880ne8c+0UfX8eG769/tbWzxIAWI0YvQARkoB5zvpRFUkIs
srCbY1DZSIbtm7YgB9rPYcq1sNFAaWbNYc5+eM54+IhpC3kMRjF0NCek9KIGyWKedtp4bDr7rhw/
lyP4LsQvx61D6usRhB/Cod+jiqn4pit16YWo5I9heUO0pM+qFj53bRHyGil5/23yg7DL4SqfoqKJ
0FON6vyNa9BBaeMuf6mneTMHxfb6GqyEF4DN4H7CiQAqO/lz211i52lAszio9BvAnyPCSBq29K7x
VY3olfP6zNTyU07uplpwakygwDg6KWUDA+dGkVO8+u1aw+yNJsw+Vy305WGHjhNIYXCmom8CBe5z
k2mQ9zVOhOZIj9lB7LO9s7d3+sFXLOJlBoY5S4wy27gjXAdVwXMzbtFzb2jyLLZtsD1ZmHl8HnMR
DtmzrjrkLhdxMQWKAFx6SLRk0mfKGt3k1LGfvWLXDrdeFiUq7LnChFzF6AFjRXW4APRyPhh8X9Bj
z3bXo+7yTj31Alo85ws2WSzogrrAaLsXRJVpHa3aV5wr172ANMm5iZzlrJsHkaKxeay8l7naB6Xi
7bBSRTh3Q7pL/TKgbsGa5jg/TFFzrHbpxj3S12nTRtnOUyQJlzv13JiUqBpeV3UcBZ94pM9zZ+yy
cucXbjToCq8U30ZmntObCccBxYnQT+Y+s/JjQlSlOIUrMiQfwEdbzO6AR1cD2REztCDDYGivvrAV
QbBuaEHko7EG0UgpCJJkAl/NaGZxKejeL1qI7ZbE2rS21kS4dlTDtL9TzvOnEb7RgpPH1CKmzOTu
DYb7NGvIzfFYze6NM7oRBJkM52HQgr+4rW8ZGhO0/9zbL7jBtzbXQ4N9m633d8HPfoVMnjQYxiIN
JZojr4O/68F8SBsvctM6mpUV49/b6MJjiClj0gjCeBfjNxARNKrKTptj8ln/pYVpRD9pkR0mReRE
5Y5s3jfHt7w8kIuDGQPUaGiZBnL6auuQ5XWqYICIqbsDtcgB6oNRXakgOatbG9Ou4GEDKRz4kaXI
8ee+JrSz+FFsnTdrQ+IsCu7EbRtBuiZS3YwrWw5sb8sFjDco3kTL309uxhFjIh23cFbpGBSwJyOa
a2XFc/nB0ofyDJQ7F+YSjArLp3pHRGX6c8CP7cbYWRu6KeyHLOo2+oZuA7rpkshQYEPXvALHBxrs
gGKgw71szhOvADlrSsEEicXA9rMxPDKlhtHK/l5oRP7fhBwNyZzqM/B6BBQpbVR5ew/sogX7aaWK
OpTEdfA77MCyCw0ENEeQpcry3ZbIpwEvAX60nCkc+3sxaoCwWBFqw8d0/l6PfwX+pnOzaJzeJ//3
r+mFgXGh6Vn4Xc+XEYUDp+bIymJdf5mqfUaOQZuFdmuEea3q0q19MszM/2dLSmQmMqfccEiPg3mp
hf9smVCkvsv/IIfhqQXpygx64uO5npLY7PIne9GepOh0hq2WNWFqzPVh0MGf9+5sA+ISf7ySbk7M
RlGzZ2l/zDu+1YvxQL30fzMh99RrntStBkLTWICGZfT9PegvVDF4+TJDjeCPG3Kligreewnj/Oj+
5e+93fANapBbLZp+aH8NG3eXbaqoCfMNWMMVG1nxzRwpW5vzulzmAkmsmbckeQX7TCRaNKUhONgy
RXwoIlB+Dc6uUyRYS8QHTffZWD6BbFqhm7KSGZ6uo0xIleY647TDuTRkTxbIWi3wXFTvr/uefSy5
QEAbQe0qQEA03vd26F7T2ft0PapXHs4gLkCiATwdKBlQhDg/GMCQUE++2fZHR3sax0+1g7dj8cPO
HrsMI+72rcsOBdN3162ufZ8To55ktAX01sXMq3aEAs8TSdrIGlSs0WvhdmpCOvBM0uqY/PK7I7OC
pIt8rdUgXVhyEfmtZ7CtMyBz2oiZlvvrvv0uW0qHE66pBSeGhcXwreRco7GSZD5GlJM0jcbxdfLq
5zar0Dv7VusYePMpIH7DLqhHhH4fHM1R2yS82WoWb0MPqEa/4c+joxI3WNn4Zz9LWpCqZ6VtT0F7
FKCE88eNV80bE308D2Dk9sbUWaRYh2VDX64DblbUvTGOr0vr0HnEdMGzaD2DneVYbdh+xGDPLTuy
zXRoK5W1pSt+YQ3EbWhgL9POcjE55wktg6FOjqbG964bCRQFyPQiKqyn9YsbX2x2dIe/r/u4rNm5
UVBZoQ5qYKpoYRlZgvAkOemblkH0rUR7bUq/uQg2jYBbFaXdiPFeoUxwaWvZqOBqXvzzUWk6t8X6
aWQNmqLP3XycstdsgI8o+TjvH6g+tyPFSTrNBdW8AfccmEWn+nMx4LMFX9+7cOdGpAsc3Ji2SxtK
4s7OwAZr15uJ8Q3pMPtFXZVi00rkA5aMvBjaKOC5kL8SXgOcEhPZgg16FF6Hhhu3HGJA4lbvYgv3
0HXfVk+eE3NSojBWY50jC8ThZqZRYTwm7DMv9LCqPmWqsqfC1AUytRJe06Luf8wHsDO0HiaFIX78
BmrOja29XHdrNf7+uCXfRXXdp4SMY38MAIWvSj+0zAfSB2E+/7huaDkXzjcVYuPEkBQbBTfsetJx
I2n+XWDddmhSB77i9l679sAWjyo/ypYgiJMLO42FS8/zEvSESxIhIe76rxjtPGaVFVn9Z8634HkJ
qZMpLoeViw/IT3QJQdwLCIz8qNY8yERb7qQdRyff2wkSY3PiqibhSlQs/AGYcfrN+6Avfz85lXLb
R5OpRQDO2S3RoYDxZjcPenpr0qd3fyko+GEdceC6l/MtY8V7ZjB4U5hEQJzsjbv8u+AqheqV/Xtm
RvKnSQ3RaQRmWv8hCI65dtDTR5RL8W6Kmul9FCu/X0pn1qTt6+jMJQVGAI7o5qb9zzw41kwRfb+p
p6QQR7NguTlwL2Jewjr/QplNCtrkTo3GD1iys7Du0WLbOiIXwUtWaSjcYgRWMPrsAFJUPE2cac0b
6d2ifJ2bvGJP45QUyaICmtlZEgmPZcbDnA2O+akfxQI/Ciw8LEGxM5XanIVWj4Yhvac0BaRMBIyQ
Z41UWb1x/K5INrpm2GLHrGauP783Qs4uSBlFmY+cJx2t2iPRzY3RQI0KqBI7eP+dBTMgz/ydauAy
ltbTyHxR9ASpxuTRqKZvFl7SmeL9crl1ITGITYXMDlW5C3qOuh3yZixz83kMGN0gV/PuAlKr+sSX
h9+ZFZnYNC8SajdBiUpYbe2MAeV/ME25vQp1KklfLlG+2AElAvhhQHoslyJSjWGWChMnz9b4pbEP
bCSbsvgEtDhtPlku+Zw1RtgK5zsa8Iec3jrlfdHrobD+MtzdPL1NjfuGhOTL9Wi53OhnP8pdPsHJ
weWbU54PLG2P2dxnBw3tmO0wZs2xAeXqns8g+uqC0jqyrlbd2efLDi4eVOeQHUCdEg0RMNQt2eWJ
5a5ntemWor3xIODnNj/KoT74pFc8S1etBItE0BKsIBk+t1IEmJGic1neULcdgL/yq45FmHYUP/Mp
tRVw3zVjPrpJEMwB+6klQ790ZkHA1bHFDdEnpFQmKEUIKNvN6uB7tarcf54c/LN+gAOAwNPFaBYG
bM89Y2NXNl1F2pvJ9m96KDCzTDvWo3vPmUrj8XwfXpqSzufChuzhpCfixgma/ezRTxCWUnEnr67d
f+6YuhQOfm8Fgg2auHG9bgtpx61vNFvSv2+z/+uKBwVHUEYEuLIlM1UDjQQ6eOImsZJdD+6iyaSH
YUy217fVmjcoQi/03MsUqky8xvHjDdzK/KYsdH03p5UHQfgcTN168vm6pctvAyQP0C0GxACXLrz0
digNK2sNPclvOlp8Lqc6j7ycTQp3pP7IsmyYbEHne1EeMU1Ilp0Hm9PZQ1oBHH3TWMmn1P5Zu3tS
B1sXT71e35BijFii3Tr2p6b8lhQPJKvD2lU9OC8XFUAUiNIBMxT85rQ7/xF4SBMHembljcdask9d
s9n20M4KcxCMqWp25y/pfxzGWBfSVQTKok94bqshXUB4DaCU2KaP1ibbBlvtp7M3tvohmRVn1OVO
tnRwvgEIDvwL2sPSGWUy4FFoX9Ebre6qQ1ZgwqsUtffsDtU3rjeqWvGqOZy+C34a8Ez54HUHVsxT
wFGAKNunuR/uHG5t57TeUet9hFf/rGIARrIggArdJRtaF4yciqBEcE7VxqHepnS6W/A0767vgfNL
7F8z5gIYAMkgLlbpY02sKCe7S93n2vO31IdgIebvAlDusirYGR26JeWoyCfXYjEAjm4RvMPNLivQ
DeAH8mZatDcojEdgRPva+yz0neRd1Y7fnqEbCTJ58OQZgPCb52EIdjRds/wxv8Ex5Yfa3MZj2W/z
AKSAw/B8fRVXThLYcqBwgjc7mMOkVRQUDMlUL/Ibk4JAzgr6neUru/urRtBXAvYKSfhFN8sHoWmV
a+ZyzDdfDRPqRQOwXtcdWfk2BhBr/9mQyjZlaraTOwf0pphaOywhZhKaoG2MdNGoGFRVpqTv05V6
bRFrBkFLVj36mraZm+ChysrtdY9WtuxC8Qf2/WVqxAgkM0MapO3wf6RdV4/kOs79RQZsy0F+dajg
6jw9oe+LMeGOc5CDHH79d9wXO1OlNkro/uZhF4teFE2Joijy8HAZ8pMRN5mbx0u4YBpTYdHSnRdN
snxbzh7S0MO+Av/A3bMqfRaZocTf9/3cVSejw4Ck9mfRHJUOPdl02Vmd4+dJaObF7aLeRu2JdejD
jVySEMlXbBrK2UcI1khadU6yhnYnp0NE+q1mksBXKBT/d7RWMwFJHhj5QA15qaVFWl1rc8ZO6P1u
js0uDrg72TvuTUEVVHsl9a/v4Zap4CZBSACq1NXhX8pbBjU1mFF2p6Swf4FXYQ8S8oeFy8C1QsXz
f3r9lSNYP1UKPKh42530xov2wz4OLH8ooFURpLtk//9TSjTMtjObBPZy0lriRazYRwr3md4frotZ
0w1/H+9vdRIem0k8IKOfQ6dW+zGheNrngLrpp1gH71cnm9i1ZXnnGyUYBsM0Z7Mspv6E6r7SnAq9
Gq2jVpn5+BGLAETBNgCLQD1IsIgmidWYlVp/qjkmTyyqC5q2mzHNPuA8cDkiYQSQPFLZwh7NY2zM
S4qrSmkdt0UWsaqTMCkMj8TvJVtFmIiGJYzBAy09qgKGsE+8SKgBWtn2pCyJ51C30GxXce6qSRKe
bZ2lcznCFuGU0UY36v5ErD4YOnU34Y3VUP143ey23C6i6tcR32sQL/ggrveocXc0R2BmTn6l1c+Y
ag8ybpuV9/Y8SaoN20r9lbYegjO3Wy607TBoD4sXO1H6aKfWgJlFJNXZyxirUsyTTDnh/ejkYIxw
FNySGpqTOHgLGmtyi4kpgWmMWuY5Q6p8vr6er68r8RyvVHA6upDgBMWoGszTIGu22XiqJtPv2G+L
2cFsDYFtPY255acFCwAP8nVTQVvkt45H+27RXYvwYxUDnYScTEe0YFA5SKYfDdl2r8/Ya18nbABu
nByaozKHt7VbYXAld56zzHF7Nnhr2r2ymTs1jiSS3NqH8zUR9sFUCxbPtMpPZrEcl44GSz60fpKZ
gdHarXd9B7Yc6bkw4SVfj0bP+gK3KnfuGR5vLMv8fPwy5r/N7Md1Udf1wmDjS3OOQYJjVRHCySav
d0nKHqiZvFRZ7+exIgVJrT7s7dYB0Y8ML0D9huDjUhCTELSfdidjPweWV+/jz+OL4fJAR+WzkuWr
t24IBONolANrto5pn6Jq4DXEQzg/Ae5VePXc+ZkK2PD19dtyB+dChK1ayExGbcI1NDfpIU2iO5qZ
xymuH66LWb/1zcr91eW1anPmdWYM+1RZN7HTkpdeWQ9faV7ul2l2Tb1FlrzSwzae99dlbprGmUwh
RFFVdeHlwLoTmBv3KTcwnrX2kXk4TePLdUmSRXwNAs+0G6wGT0K0mZ5qZOEr1Z8U5raysrtsCYVb
LxvryoJv6E758F1PD3F6Fyffh/hXlGAahSxtunmCHfRugXN1HXK4ru2ZRsjwdJOaQiOKaQvp05z+
LLrfZbzXOlmD3dYuoUPMApLSRre1+cYAuxm5fbjD1DEe+2X8iu8Z3WRg90OZSyxiS6szWWJw3FuL
UUw6ArwxM0/Fz6k8qnEd5nzf5xK3tGURoN7G4iGvA1oYwVM0BTyFU1TdqcaoPjX1dPpvKSO3WVdG
PFPINSPpgcliINMR7JsWmjWX68rZ7Jsa3SXls1V/zmAc4NosT3R6er+Rn4sTVLKbyJ7Qo4GnEnqK
tYBUJ2pKAi4BLvxfBA6oMEUtX8dACdHsnIiP5bzkSAGzY0QDB8QmGbpb+I+OfB2tHKX2gEQ3dT97
s3Fk6Cy9ruKWxz0Xv9rPmdUXkWEXKTiQTvXKZ171k+p1OihprkvZtMIzJQW/bsW8KHjhsNOYGF6J
mZRz/XnheUB7d6GyetDm8ToTJhyvcVLzYVoWdqpZ7lr5Xhl1H9SoxfTtulKbBv9Xjkhu3hV9XHbD
zE4OGBF18qIshYsJCJKlk2yQ2PBd1Cap9AyvW0W7mbM7UzbEaMvHnhmAyGBuJl2L3DZ+v2C3yfA8
kH0FFMusr5N4XSX5+f9bM8Gj60hXoreyXsOkg8ksv88DjPvxrwuRWBtdl/TMpgE0BM3DqLFTkj1V
GG0AeF4Qm0FvfM2y4XhdltC49ub8ij2WTlRhIiRpupN9T3a8crMdZrqxn/uvmkeC+fBYqu5gS2xi
M8VyvmnCXQXISV0QzI081b+5z4/dPgZLke2uafR8V9xOspe7zNQFL9GUtMzxjsG2oSu8o+5UHKbq
8/WVlO2a4CNwc5jTWCgtRoUX7jhhpoe9uDOO1kLAG9PsrkuTaSQ4iQJYuoaD9PNE1ceZH5vqNLyv
kP+fZWASEUjBAUXFhCvh9gC5U5wzgiwEVz7XqR3Q7HNaySb2COCft1KEE0VV1qqKHk8nQu/VynJ7
5zmxBjT53uiAI9sTkD/JQScy7vat9TtXTjhjljaaWs7G4kTb9GCY1S3NlaDvDAmKfFMMtdbR8g6Q
/iLUv60xsC7JaX+ajJ+Zce+0P1QZRdGWg0WnyR8Rgm1rGDxUI0jDNo1fK+eBy/jNZb8v2HVMGUsM
4ChPsXOX9f/qqSS7sXXdnX+/YMkNJkUgR273JzyodmbV3s9NlLiLxdwU1RuJ55EoI6L6l4hrVm5C
mQVcf445P6EQHLz/ZJ7pI8LKhqFpWkahD5swC641/Db+lpW1xG9LDEuMVus5j9lQQ5HCDDi5V6fT
ImOC33JoK9kauBEpaBJeYStn19CgsIImld6fTMvJXAOzT2hq3dlNCuZM/QCyI0kot2UIZ/LECnw0
kjSKsvVIavMuTRBdVQkaIhtMl6OH63v0Zr7dmo8E3AthK4gfATYRvM5QtzQaJ2WGUYN/nC5o6y1B
nYguccW4pU2+M8m4N00k/4FMBRvAfowZ6MVmxLORurMzy03b3Es6fjeX6Ge3Ux8p299p//v6d27t
MkXpDSOwV8ZASzgb1EnMbMwIWDlUcxf9dgZyHJcf12VsBVCYg466Hv6hkUx4k5RKZGeY9ZedIkt9
7KfEr6PkHtxqD12zHCca+wPO5HWRW2o56N4GARC6/lBOugxwMD1nqmiNd0magG65LXFBsip7inv7
6bqgzdfJuSRBOSCrIltZcBjj/FMO9gM63GsN9WOj2iejfkpKv6E3So9pVQAtNJTeof4tsbV1j8Q3
3/knCNfoUNi9npsgcRrUyRvNHwjqUvADKD0JnAjMa9yzmk8StdfffCOTGsC0AmQNNOh61M6OLh9o
rtl8TTysJawyyHZOYDwb7hQQBFi2f13clqNwzqQJN5CRD5FWWQiKkTb+0jSDq46KWyptOEzazdhT
iZ/YNNgzcevfz5QzcwBCSdKyE09vlOx72/R4JXkdmm4H6qo0l/jzLbeEgj64p4FLw0kUjBVzljHh
OEHs2Ci7cgx69qN+mRyJoW4IwfnDryP3DWcrJg7rJUlYYiHW6osmdufyq2WPT4POn1RevT+tfCFK
8CngOmUKmEYKXBg1UzwTXZ2Vi7nPceqWmElPfd1uY0mW4HVKpmCQ50LFZGIfLYVdxAiOM7QhmuqD
EptuVIGedkTjqvXZ1JVdov1Ii3+twjVGGOui3ajwDRGuH8Yx8Lf3e2buBids8mOto51Eypy6FYle
fKPgK7iB2IDlMGOyjKP2UiQNMv3zbHT8UGdNa3pT5ER2sETz0h4SW3HygzLGy3DQazSHSc7UWxcJ
AC1Q4yAzBBz4TeMSLwZOGme0v0ZOv+M63VmL5s+qrEz7Nh6CGACL4KDQCYsczuVZAqGfWTjgKvpq
UO5qBT9FfSrBPr5dV/TmIRsOvqV1fqotIi1N0pEWmK92j1EcbqK3Xhqpblv9awz3tHlJgasto9t+
kE24f7OCgtj172duAgcHiVIgO/agKOqmzCtYCr5dyU0mYHfxfBGkCJ52SqkN8nNIMe/LO/snMuNk
Rw7o4Xwg++SuHDzldnW68yHzlIP+7lSRIF3wvOVYm22C0aD7plfHezpkTqAVJDvlc9F+qsy5kfiO
N+byKg/t2YjTgLYT6XWsnrLBzHusKXlMyIFakuWU/b5wVzothhvHI2/3rXqXVacmfm/ULHy/YO5l
UYOXvSnafarfjt293h+dUeLq3oJkBBmrjmd2Z8cTbTTQFe/5TxUd0M/IqtyTA9J4n+cBXDVFgDFE
++sX8Oub4sK9CjIFWwdsrzJQm2z3iq6NmMlaDcGU9rGnKpjX3A/28F2tbCMgjdreFb3Nd4pWNj7+
JxAgRswfssUYAlooGdoPInYwiEIAeq9NP+tTNCj2sX3bdHS8qRH17qqoUZ9JUrF911TqYzLCpQ+N
gVHFmDO8Z6RIDooDUy/NsfV05Z3Mta8Zgws/LRgJmjTsCGCa9oRSm5t9s7qXnsl81kYABRlAUYOm
G37LEGKMLLYmMHTG3Sk7joHm50Hk0xvr3ti1e8e333uqQC6CKBj/8N9vAduOPjo14JwQtpZS9lb+
z3XzeGXxvDAPQYBw5RdOr2mplSLdBjzJwh7TMSgxmrw3Szexpy8k1twS9Fx08Rb2rVWfevV7pqi7
GD5k8vveDm1WSE7iVt7xTGks9uUx4UbX6GPaIS+se9Hj4gOt+4i3x+gZrrOPTrOfue0+kxyUzTAL
c3BxC6EBEVRvl0IZBs9Vrd6pTw0F46saxE7hWku5J6haXF/zjSAVRDQgzQRcEoPhRQOyB7U0zDkd
Tl3qeJOueDwucf0ceowJm6wKpedf1wWurl7cYw0QaAgFlav+yj575nYAzez7uoHAudAOqXFCecK3
kgzEly9m9O57BwalAyAM/i2KdltD8HG5XjqY5gm2Wka7g17BbuqegPere8jg/iRL+eYiX4XhmQg0
HgBEAKBeblrHopxrMJWTWSHwnrw5DRT6+/rqbcpA+5yFfA9YFEWIa1Exk5T1+mDSHqui9HjT+r0l
8SoyIcJtbY5j3UzAwJ2KpvNmxTzk0+jO7Sw5WlumB1KJP7oIRk5Kre2a9S1RVndUf6nKW73EOBYA
dyafaDI2wy2l0GaAEBJYNRigsDuUTegLSAmkoU0oKWgwlXTXNjL2hS0xFtp1QCyIpmFDNG8r43bL
GcTY2lObfVOH0/jOiYT/XSw2gNtApWPa0JuG0HKmVtnoqww7dzkKLwrP3El/MSdZ28SbOAcmfS5J
WDTFqKZKjVEHXgYa6Bj9HZfLB1wdvBzODeYMAagm+FcHXSYGSSCinadPeHi2bsrY6PLptkos2Yyu
Db/q2EilWUD3YfSN+IzoGBhqHcBXvw6z+W9Bel/BLHMXQ7RBAhhLFNsOudFjCF6u1dWJpsDyyhm6
ESH3CulJvPqfZMcRi9zWnh0MvrGrHttbEDwOp/Kr/ZBIZh292TlEWmjjwjsdaTmC+/rSGbGWFGC1
RKSla1rs23q6ZjuorF719sZ+FQMUPHXWQV5EcBVxjSHx5TK2++LGvo8PxQ41zQyjfaCg5sUepjjt
dTDDxD47yaKRtzezIFvwH2DHTQH3h2y+i/aWtxwWv/NqD0Saj+oOCOh/5ffy24KgIFOIUHiTAcVO
ETTPobZrdvXeusFoJrDureRcdXDd2W+G6IDW/m91xZQOHmylnc7Q0Ngb4eKXQb3PvT4AgdtOdxsP
Kc/3XmGX6omtt+pM4ylroJ5untRmh1mnbJYEkbIlFJFuRa/zxTIgw/xUgRuz2FkP1Sn5AqaN3XzQ
ZIR/MisREb1GjxkObY81pLdjMH8pwD+We2bn9mEfLCgdN3v2Q5PEOKsVXMQ4wjIKYQdGGzI1W0+F
sY9B/pnv8dbZlbvu8BH7AJgF2WkNrVBiB8BoGZ0Z2TXk/BM//VcVT9z0Nj6ym4G7xFPdZp93krTm
pnIgNFwRSHhci6gqjccxiTHYc68DspyCyply7jck8brcGLw0Bx1H7vR+7Fj/Xld306X9FSzeFDko
EBqzmPF4dO4Vsm+5/4Hft1FCpsYrAY3gy7ouHWnUoUGUcRPD3/lD36Dh9rqMzSSTcSZEcFqkrihL
GgWZgyzG1KOsym8oTYmrzEnnqlWaeZGjZy9lO/ZuD6BpUCSx8/36R7yJUVbzPPsGwYmRMqI8tZJu
347p6NaarR7NrP4R8caUeDCJJBG6ozUMbJUdhT+pTwN5GHtPOhnjzZW+KoNRqcATruke8ZadCqai
b29d0KEKskb5EcU6sFVoRefIuEvu9HV33hxshKxo+QaBhSN22jeOo3ZNBxNM9N+FdqelN7r14BSY
+lZgnIoUc7Cp25k4wY9M9YC5ju2E5XsEQUuoesDYeNohOg4jWJHGXf8FGbsfstBhc9POpK5/P3uh
kZjlo55BamP81CvfBioulrwwNo/ymYhV8TMRdT4sOVHgIKfihliPJJXRmch0EM4yA2lipFTQIYvR
ddiDHtnxs+n5+jnavlvO1BAOs8M6nhCraffqI8hzvDyYcJ31h/RGAx9ei9gnC+yjROaa+hNNEAYI
rk4dXSKg7heWLrVnZVijSpAj+yDm8uLJo0fu4S7z2n/gNWSd4Ft7dS5Q2KtRKwEHXWOC3PxkdMdE
FsdtGfn57wtbVVgp2m9nRKpU+RQRVDJYMIH6lAfXF27LIs7FCHsVA04VaQxq8JU1JbfCKKt3y5gf
rovZ1sbGuxacnagYCy+mQa27JVrj7mypvGJ8iNFvaDMQ9MvoBra35a8gIUWsJTmxQGbe7gf+WWsO
VS9jMN+0biAq/qiyfsHZIUU/S6cXHCuWHZVP5jfD09xiV+51RBckKJ9jD3+R+Net2OJcpGDchCZc
twoolS/WzZC0e22K74FiCGqzPDSa7Tmqc2iL+cf1TRNtA/RKK3cUcprqejE6gliuWgXKE0QPrSL/
nIH5z8yaHZtkAw5kYoSTRKxFr2JSGGE6NSEwB7E7lUnttdrgX9dHXMZXfZCLQoYAZSxDJIMebZBB
N7QioYXRwCB1+jboyinNlruMA6DbarrXWewJTZYP1+WKxv8qF05pLVjB9sVkojp3+tjMth7ygt6y
CKMPiyFUlNlTQZ12XZRo/v+JwgA6C8EaqnbCcc7AUjJlnU3CYihST4ltkKLkuPivS9ncMTSu/0+K
ECmp6dBZSx9rYduD/wKczytRVZNxidPYFOOg9x+bhVe0yISSpNPYWnljhG3R+Y1Ze/rcHpzF3l3X
ZnPNzsQI2lBeYfocG40wMrn6pSdmG2qpKcsJrP76/IJ63Zk/UhCZXboNQxnThrTMCMdEs1yWzi+5
nX5vZ37b5WYN4IMhsfZttVZzA/YIdieopdtgwipLRwsr5BLHLL+LMhkb4KZhO39EiE8Py86aCJVL
PYxay7etxR8t5x/FakIn6iSlxS1bQIIS+V2CqjoVfVELmgTNmQx0LXVqqDX1YaTLwVG5xBZkYlaN
z5z7Yi/odLUXuLyxDuYRUxVr86QrshTGthgTJB1gdjbBu3Iphsax2vQYKREyUvlpNoSxdYjM5gMW
YKt/pNiCyXV6DRgR8rvg1dV2ZdVg7E4riVg3FUGGGI2foMlD7vVSEc7tzK70yAzRGrKLo/Yxjseg
jWUttG+yI+vpAcs3uvlBmI60oRAN6Z3WrSS3egjqcSAKueZ4S26SZ3CsVL4CUhWvbAv6kAML7StN
7IAFV1N80Fr/k9pRLMnVbJn9+ccITtawqwRMQxkJ+ya7LZTZ1WL7zh5LTI18LwpC1FswFIelnWrV
uIJJXx7GwjqosYnhbpnE00o0ErnoGVMi3kUqzN7IvIz+a6bLFx1YwmKpn687202DWZkZgIohgKUK
Nllh6sIYjTjHJIoPo5n8ymn7VMaykcNbzg/sWX/ECGCgFuF5NsWZgX54xXqeCgyjTPncf/mIMiai
CRDlmWhSvbR+B6MQi4jXMISRHR29CEzF+WXpMnvbUgbnC/geA9ksuNtLMZVh1SBRK2YQrPZI5hba
hFldU7G7rsxqteIFhf4vXLNg60QeS7Bq9P/bACuROczq2EuNF0Ijf9LJXu2OQ9K4RTkE7xZoopIL
xwGkFBZREMgqwiI0SM9hXDY7DrAFicEfilJuTUpf1VoXDD2SwGVjJREV4R9olBG+vFlJMlmTWeMG
SVoFhNVKkC+/ryu1Yd+QAP4eZEJQgrYFh9hrEd6mU6uGSpvs5ij52drWDWizZQXq9eALuwXjxvgB
FDFW4hjBJka9nTAfkWlhRIagVctDD1oQzFJxx9lBGR6PrPh3WfaS9XuTp4M/uhC7qn92P6ZOR8ZJ
g9gFaIN1JkFqvfQtD7KW+hEHMTemjvDE1TGy8fq6buqLmhsI/1ZArHhjjkXCnblutTAH1XdaLh4a
z0v2fbFB/F3XXpqh2UTKdrx17WB04x+p4g0aIYiCjUZaqOvKfuHIYqDBjqJEnsepl/aDn5LJT8vG
Myb7OMyG15iyQQabBnX2CYInc9SM9irnasjNYuf0PGgwrz1KHf/6+m7cABeaCnarYhSYNmg4GZWx
+HEyABwfHzuz8CJFlYjacDQQtUpbkRygKru0IduZlVbTapjugjRahrbP9AUvdjeCE60a9F3Jmky3
rfZMonBYYr03wegKiXHfAfGveHn0lZTLoa+NPSZ0umyYvdg8pNp7yY7W4wJiPUweWjlCbZHArGR4
1Sxjj1WNJr9s25tZSqGzYR8rjBHeGc9LcFMKF2qs2ikDZYsa5nr6ywbJTGaDPcpWcskB3DAQi+oU
ng2dFxhaI8iJsmGYjGlGMNninZx9TeuAG5G3gIn+uiWumyF4NtSh1+HCqNNSONFL89CNHpMkk8oI
57Ttb0xlcXR35Z6OJHK2FHIwxHh9UyBZLnKWMHOgJAUxVzgtzjNLnk0rMTH2xLqhOWh+r+u0sUlg
AkIXCIJXdN1bQvhqObFRjjHCOCer9mORwW0WQTPI2qNkYoQbtbUXktUUD2a0vlhoXpxnF2ly4ibx
KCMT29glXJ8axfBpPDDAKHa5S0Zi56mpVlrIIz3zpoaCuF+pZHNYZVKEg9uzEvEiHZCxSWJl2Tsq
2IldjFbu3kvZhIOKGVbrTDLMgFzLhpfqaEBfxW2TktBs9X1hEL+b6T9Oke+u28GmPphbZCOc04D1
ElatXionilEoDHu1U/e6ktHAotX7n8rYGhO4R4RXeCoJxpbpKsrIjWmE1ryMNa4nI07Ar1wl1LOs
oTclT8ANd34hTjC6yFGLYmpiI6yr3Hlqc3X29BzRAXqEEV/xZTqpuZ0fBzshz9dXc1sygFJrXk3H
1JXLTasNpOuiKEdKpY4DUDm6Vspvx5wW6DsYUFubvZ4RRXKUN9wG1P0jVAQftDxtVUtJzbDGOFS/
iJbAnHj3ZemX6CGtYvvHdR03xVnwGWveYwU9XOrY6SmGSPSDGXalmTxFSV279aLYfraAqbfOdRkW
WSJPdPOANWWGsz44cRe4sY15cVN2iMmTxWU8OBsJsYsjtzqzs1CyyIy5zioLkpT8YZqXwLLtoFLR
9m8v4PmJGslKbsv7e/YEX1IvSAQYFV6efCg/zwaYqJzibtZaZH5tcEG1H3jpYigeGNPWly4yscI9
pjh9lZMRj0NNX3YNL32G6Ipg664byIZauCi1dX40wFtvWOD4aICPaTTsJwOT6qzniu/5Eu9M9VDZ
iUTUxvWCeXWYi4d+Q1RxRIiKORexri+KGRaqFcxgZ6s6EmDKTnBdo00xGI0H2mP0UqHycGkYeTvg
7V6UcPoaOTZgHDb14biMxf7/J0bwW+MItjeawBdnfNpV2hJmAMLmvJI0FKxmJYQzOCpAVyITB7I+
MXO1mHma9yYn4ZwxZXHTbMru1LTr3+/0L8QI2mR12RilkpCwq4unpv9azslJS2Tvvw3vsCb6TJAZ
I6WMZ/Tl1kR4Bo1OAylZOWJqMCZKKtWJ69FuLGRB+7YoVJHX5iaEGcJViaYcjA4gIwlBD3Ns1ZsV
UOdqc+s38/tmbyCWxU2M5A1gsEjkoBNSWLto0a1oGpDErMdoV08q/B7bKZOMF2RLo5XCDEiatUIt
Qm1TJccf+zZ6WtOT9EXpEqBT95HWSo7pG6bQVR8TORy0Pa7EBWLdZM4J6Ei5hSijm4Alz5YDiVqy
K0H69Xky+nuCgfOHrO7CNAYIN7Pb2bUHjJaQvBi2zvHKaguQOUgw30BYu7giTa4xK+zMOsiV+SZL
4eRH9df1c7zlABFVr2NIDVT2RK+U6mqZZJlJQiWKZ3D5laD3M1rPBAScqeVpbGUdcVt6oQEdCTl9
HXFABXMxh3Fl/Y5IqCbDfVUmx0YFSaWt767rtWUuFvpJ0UOor5NchYd/0scYzY1zGGKi6yOtnQ4I
4OHQNW0AYjcJ9GlLFkTB58I40VchqBShQ4iWQByHdQsWVrCNFi6Nsue4zDWfU9mY960FBM4K9zkm
jaC5UIhpzMyYsGkOCVmf3BnsxAAqqzQZIG9Tp79SxEBNo72VRzNOgYM8GaY55bskmn+1uuFH8SLZ
q02NXjEBON2AXK3fchbLoJsUrRZoBw+BlPMyTT8Z6egbU3e8bhKbYl6h0yjJI+8nhBRabiRLly5m
mLWgrmWm3d0PpFD9gSuO5PBuXVvoDAFK+z9RgvXZTcVGVkBUWdPcY71WHJB8yCWuanOPzqTol+vG
6WInrMGDtXemuwUE/GOhfokt3UX3j2SLZKKE+8QGT0LkZLaFOacVi10gAcwbUiBXWTY9kibqzCUr
uJ4Z8eI/X8F1hc9sosmq2OriDtVrpfvdqtqzwWovS/NPAzG+gIWqchvefCAKWNMm6xQuzBYWy3FF
UgxKj4pHGAN816UHE831ui2JaLas8FyIsJLpwMq4aWIzHJvyph20o86SQM1l0eaWX8cUFEBXwOYN
3y74pK5q49RZaisk5niK0jzz59j5lnMc5qiltyWKBe8/XRjtgWBjTaShS+Byw1o0EWl9CoEcDDO+
UbLnSE8A7Ik/X5ezdbTO5azre2YY04L+0mRwLFxYs+mPNrgJdN7L8nWby3emjeCS5jkbVlCtEfKY
POY1v0PG5sDyfN+PZWguMujiplHooExF2A7EgXiDNFGHmlscWSGyoJlLuXVraSsAtGUfMXEdeUFk
09DgKQL9JiWf2TjA+niBiZu1w3Z1rWK0wQdKRQjTQPmE/zRUIpLlDxqZiNN0dli2NQitJrPsUVzB
W//bdWvYXLgzOcI+aUxnaP4tzFDL6VFNrB0vol82UYLrYjbNAZO5DTypcHOIY72wnAAcpfAME3nC
XHNC9sP0rSiOOv95XdCmdb+GuBaSFigWXVo38tSp0QEkF84l6G1VEnRq/ZEls9CxBNS7YSO7finC
pHOkZNqCNGfh3CWAAjCOgWyjrPa+dWPgVf1HjHA5YbSTo/BJBS6t728W0NGXI32aZu6mGt19YNHg
tPGwRnIbdMeXGlGzahqSTVZY2+1U7aMK8+NAcae8d5DV+jJAaRIzNNCMCX56wcXVtIalNxY6gkFH
UQ3LPmu1/Wi9dyTCKgaBHdKPiCVhbYKYVOsXWiwI8IYaLd5IJtWF7RNLNgFyy6bB9IoyMIbUIsUi
bNCiGGZSxtwI1SEmPluzERiF2j8MSqYGRtVhqp+lc0VyTWxKxexyDKWBdm/qE2DyNhs2wwGZHcJx
u0xflIoXnt2CUSpFtv02bmSl+Q0f4aCrFQytFoo86Ny9NI+4jwaNkcwKh9QGJ3DxTdPyXVPIuDi3
xaA0h1oV3mvi0c2ylicRxbkqa/NbkkeP1BlPY6VIjH39WiEwgjZ/xawLfHb/NfPIa2PEAnaG8aBY
CQAn2pPG6G6uqcTrbWqkoUgO6BCQY2LdJWMgQBgWxGA9aIg9nlWfQfvSHGmtqe71EyyTJEQrJh3H
FjBPM1R580TqPsgL5d4aPrRFgIGAzQgTY+D7LtcuVSc1iqLSDGk77lhf7vD/PQ7S0fabW7QyrMFV
rAOeBINjVFkaUBrZIW/JiSdF0NL6wfkXMzI/skFIDgA9Y6JWIeZE4N1nviStHZr6/GCY2SMYfMK8
lpnc5u5gyo4Gu0alQARfMkzv4zZHyEVpfkgYOt14HWTFr+s2sHH1oVkXQcNrIemNPwKnJ0iHcGOF
5ZTmnt5qkcfHTJYe3dybMylC+D1FZZ5NSDCFMccArFTZ64nxbYQvB/nv+y/aC4UEP06ZloNtKjfD
Oa89pLD3HdjAYpCwXV+3zd1BlhxwsJWUXKQ7G3TCWQUW/FCtI7e3tFBpvqsKk5ja5u4A9/36ogBJ
gHBb5CUdphmsOGESWYEZF4cEJezrimxuzZkIYWsqg+FB2cJPqyVaz0nS+drCw5g6YeWoh+uyNhcN
rhqAcuS9AIu59ATZSHJQBVRIWsaTb1SzP+VLEDUyh7O5aihhAKaFWoYhImB41OcsU3By0FvjLVUV
IpHy/qwGWnn/ihDCuW5WFEzEg4i+0/cDfVA667jktuTaXpNKb26dMynCevGlpnj1REZIc0x0i5as
CcoGVL+q2SCiU0ju8yXXXNxN7XMGJjWJ+K3tQn4ZDRUrbyWmz19uV+X0C/B1CmqVVXYkGRhyKXuI
lw+AGjBODBgD+CDkx8VkqG7ljCYFsUKnIMSteZed+nboQ1uZfhFeqZKTu2UdyDUj9aoDNAigy6VW
I4bijiaa/MNhRJTHjU73ybTImEU3185Za9m4klDQFtJeQNIlCwZv6eEyYdJgqbjxUvsWUGfXT9TW
6X2F6QBN4qCcLFiIPRdpWzPUnXTW3ORjeiy7JBj08ZBHssr1lijEI+DrxN2KUFlYNwVvPK6CQzu0
Ys1DJc0DaMNlc3SMFklmdyNaXXWxMBUVc2vRsXG5QzXwQbU21oiRy86NOftUU4zKmCoMXzOc24qa
Emz0+uXiMUP+2DHAuoSXmahZE6FHSCPI6KF3hHuG1fUujyIwBZbTJ9bPil8m8/chkU6K2bIRAlYg
8IsAjQJ3JegJElRM4QRqKNGyQ8oqf+ynXVrX/vttZE0NUROYAxC6CsvZjBb4lCyAHdgAxBpDUDlE
5dcck7hJZElcxpaRnMsS4uTE6BTAixMj7OZ8t8SL29XmrWYBLxdN+4+oRQDhR6cX3IegFqtsmAdH
/rqNexp5elXOkzsYTfaTlU7m+GBJaiRZxE3tLAMJAkxuX/sHLjcsSUykD2e4jkllP9WxeMLgBKCV
yFd0lXy7rt2mbZyJEnxvvcK8uI3Thpbow6KCDDnF4M2aSfZrWwwGoqJTfn1zCPvVle20dGtBeUzz
L3Wmfa6T5mAO6kf2aq3sIfsF8JMIOldwriK07aHFa1ZjN0ebV6UstTfQKKhjRXKcN3U6E7b+/eyt
5uDnMb4UOPpSa772lWG6fCS7bM5G9/oebfkNsCbAIeKxtvIM/B9p17UkN45sv4gR9OaVttjeSK2W
XhgjB9Bb0H39PeyZVVeheAvbs7uxOw8T0VkJZiYSac45FVRORT50KoqvzBxCNTUCamfxoKnXwF8H
MC36v4YIOGFXtyORXN4BHDwHkE69hgJzEU6l5RZoqgwSDS9rJhLDGfpIid5hyUG7qpXqoBTpty7V
owILP5fF7F3FKA5Y5jaQh40irqnGtMXKMQ5k4krRPkmKeSO1v/8XCRb/iJIzdcwt5hhXyHIYYF7z
LrAn4aD33nHpwBDYJtiApMuX/WunYEqtFSiFFeYU1Gn1tVCz5rBIQlaJvQiko7e6rWXKWxPq1OTS
tDVbiiY1yoj1vTEB2VEb/8oa4BCVIv7EXaVAVL9tMtqYoOFswOz7XlIogl1XTIDYyhkYsbrSdeZE
NGSwKwnJ+vZAVHEJc0pJnVQWWZ6jt1qlfl2VgZ7QeEVj/LItiMRwsa5EapNTG/tYTLIjkqY+OHye
mC0qD2x/hs8moMcfbbaocRR+GhiaY7AWQyCLUwVlxoA+rBmLp1TDd8xx166u4hgvq7ZrFkcyOUfC
ljrBug38dcqUwksn/boG4LKrtPSBZFTw9tlX0MSUC0gTMVHAhT1CaYkZA6Qta73hKVOa1L9U0vwE
vvrkNRpm78euFHXW9j/eu1Au8GGVTMHVgbnJ2sxabOspz21V6j7rE8HzYFcQ9pXelr3Qi+KMsTYN
TNPMGowRq1ek0YaIahT2osq9ACNzN/odSeLs0WCdA14n+HKjS+FE0kBT6uiyXewrs63hY9TknGBs
6ltSWypskcqFCRjpJvEApPjVRBIoSDJ3lQE6I8gbQGBs8Dm00fZJ2o7DNiWMJKXtRtkvR3X9V1Iw
jIyWA8gJFO7I5sIsRi1dcP3l1W1DshuLDeHlI9t1JUDx/UcE5776POZG1TPzqlHNa2PW40qf0QMf
ks9JngvyydPPg3YGOhsI4siK8MC2cH2chooaLMK6US9SnExAftSWdXZzjbB7DHF3gghx+n3ORW0/
5SgqmRbKYHPaStiLox5b5aDrRUU+bmXlTIbKyagNDMAurSzFduc4U1xivORTrRRy484Kk1fAutrt
s5aXYBeuDJ3aGFhny+BpzdJ9bEhj+ynoB+B/mOByQBvOd1wtwioFU/5WbNnTdWk0ByWZ/IJ1ISaX
PuRj/4jCkqOB1yoWTUwuU8/HYtFmx2kx7tlXbm4BLdQuWpcYuiBXP/+EW4/jjyC+HFM3WZP2uWzF
ANf1Uq072EJs9nODPBXBGWRS9PWo9LSLAft1bwG8E1NWz04pKixxHBn/OTMUX3BimJJwOD/WFPA8
jS0gaMgaW892pIMuwvZzICV822hS81DUVNn+4PulfG6anMCysVXsAapSvOoq2LoLtwdbm156dPSp
9PNyBDk/xM2rsVz7FnJhFKeuVmHrz5glTQLQ9zXD5GIZKdnDZRH76vwRwXPJ2Dpx2rEapTitX1Jg
Ftqf5vWrTMCvIISOObe6E20MzqnlYVJNJo9zzMzEw0Cql+exJneBvPYBnX8XNnPLef22SHqDgfQH
OdV8BWUGo+wFx7r7QzDZhYUkvL1ROzs91kVfdWI1K4ud5pFmnxrRbPVp4P/HRDbKrK3uhBYCl++2
Fa6rIemluAQJNAUCmDwWP0YHFB+laL767Z46M8cjWVzMYCMCRqqgq7emVbQMquE2ZHmVzPoAhIC4
rSNUlo2qBeko85eZ/EonJ3eJVHuTPU6uQ5yDWZgeUnTBLbGZ5oXfxdsVkJSNbGAK7Cp/TukjwPwL
PTIHxdXMu8V8vGzEOweOY8bDYsMbBQUJdwgdQlGpaIUUK4CKSqZAUu9X+ZasHyoHvH3XEzGc6y8F
bru8rKS4WZSbcpBAOW9G5SRiz9g5ure+E24epMW4dk7Ns6ZT3sjMYXFu2ZENaPOKRk7dP6O47akT
RvbYr8vHt/1B7lthiehtXQpnh97+qcCclSCxq20WmxQ8UvLgte3TMBYHNdGjdphcPf80mSKCvh0n
PBHKOaFuZ0shsUyKNWUICnVxe9OKLuu1E9tORHDfK9MkZ2rLXIoJyoa4RFnypDgA+f4k9wKmPIEk
g5OEtYZWXXUoYxkvpU7DovBTOoFWPRw+Rnz6jxFuG1HoSG0tFc7WTYUqtdMgYLNGTyOtHDVPsVPn
MOdW6V8+v53rB+f3LorTitXjSG27lGIVlcPESaNs+2cq+ky7YkwDw/LYPcS4GW/vOtqflozDW+wJ
l0HtVoOKqp4IiX03SLyL4b9RV42TlWSpBCs3chcr0S4h9XVTW3dNIcJh25OF4QGsuqIQiqjEfaQa
7XZiDhQ3TKUGQOY79PWnUbnXK8W7/In2YsWxoM3LjpJxxwQZkr1CqbkER0v33PV3ev0p0yJVP/RK
IQjqez57LI0LFDUQ4IfUITCIOvUKRYrypYwuK7RnDMciuLCgYs1qAX5sHU/kltgvRhXopaDqsJMz
2mgZv38dzq47koFOp5XqmLwUcRJt/Cbqc/E9OYyBHdKrUbQKwq2k/O2zGoqTKPFuCz08cWNTFGqv
SUkdj+ESaH4dLZOb30z+Rq3TiFY0OYjxf6SZigySbpTJ0W49tYnG0isyFaSJ5UfLXf0RKX7gBKlX
3yx+6TNf80ofKJTAoiS+IQgZuxZyJJvLWOe2SDpDhoVgDcAdTdNLKlvw+fZ8C/tKiqGjjwy0dk49
1Bc1AoTvJNa6OUpMKbCBLJBjkKosiCCsnxvj9oj5z+PC4ZdQIADNBn0aYst8UuTvfX/btJ8v2/u5
A0ME9qLeFq8x5cZXo0ZiN2lHrXjsltIjSf/SVU3rWlhp8/K0SOJKA6xSWVmibYrzY3Qw0YCFRpgl
ukP8pQ+ebqOSikl+Iu2DVXXuaFzP37oPQjhtxngqhvPn1gIHpjTQPlarJH8hLU2+GqRWAEgkUevH
5bPcVQm7hkBBBVgaZldPDV/DCAPNJSY/1epjubxm6RdlCkzMolwWc27jUOmPGEB4nIpRKgyWF0nS
xYpMBo8ZmI9ubJMJIvtOlHLQ0EUzzdGwB4DJ4VMxqTWyZKigDe1e7fE2Zc0rYCiCMh1+JTJAZpYc
5HNrbObTNQqpMQVKtI1O2Md1Pf4RnD9Xzaq3oFLpYrwRzS+kMZ0B/cOR/LosZs/R3sWAneBU17pw
cIJam8dyh3gIoErdK4o+btH5+heCsC2HbBfjFCZfzcGyPkjH2saMrRITPQSY3muWFreanhaC2MEh
pcLyVYQoTKJty5VwbN6zu3qspGxYhqdp+iZ3qT+OizfVzM1aX9ULFIWvh2HypRKQVuGQAEtoDU11
9Zj0elnlzU5Osnvud3Bna65Ynkskw4itodDdzsw+sSwdwtZEcaZdO/K4zQWJoF/OXBFCt3WILbSg
J8ejMEijSWR7cKrnIslurW5yYgD5TIE+VLcyVdOXj6t4LI2z0pqoGVnoYMRV2j1qyVK4SlfeKKgO
5mS6XpuPceH8/WmP5PHde6AE0IJqzIiHrKDgKbNkH1NHNOimpfyowW4HiaFNDDShUAHyulPPQJhe
tVLtjXjui2BUQOnSaCFZRM/1Mwd8EwOYQQyj4qPZ278/yiNraeqnzKnyeBzasHUyqJJFazcFlz/U
rlkAmA40T6BCQufxVIwJdB7MlOdmrKKE7NXpb72VKxcbINetYx0uy9pV6UgWFz+xbDDZOsO83tiq
QTrmB8VovC5bBGI22+LdC41GLDTjxsEYFveBqmRZFNOiZtynzQug9pxorYziszStjdekyhoQTUtD
Aw206F/oh96tuQ26gWllu6aOPlmi1aO6qASCtarzlmak8Yz+uGsyvDn+B1Fo03FJCvAeK6KCoCsu
RycuNhQuCoLpefzoxboZITqYKOXgyDSeoLHTR5Txk6aJ9c4gnkHMyc060e29axZHQrZ/f3Rs6SAN
rbO2TcyI7mVdYBjo5hs/Lx/Y+eUNVbACYhobGRNwDzirkJSu2Oh4h6eu/ErlkOokRD0y0IocezRd
MJapO/WfGvCyGgQ8g8D/qIQLIuddlNMfwU+VyOBvWC2iDU+Gmbl4y18hRrp133t9+9gXn0ZTDex+
9tdEkIedJUicXM5c+kKWskqzDbx+2eBXIzPVSFJWNn30JcDJ4Q4ZrUcG/Mmhi6d6yBo3Meosc7PB
ymhkFZURqrRNRA/uvQgGXwcDO/AoARbJmU9bptg/qBQDlWvyqwJat5awxnUGIHbXogbinqmaGvZR
kBqhH8RXEYbFGIx0qrbaLvOTrsDOEpDpFNGu316CsFHKY28WgRlAXaceQabSMFerbGIAZttea+Wh
wxJ3apEgWaw92L35L/z8SCD/9MiT2ZaKFHqpyu3UPFoi8oDdc3tXiJ8CSZdMG5Ic9oeR56Fxx7WU
DrTWus4lExkFnFp78X/bxNvqpxhxOWNHUiZVHiiE5Y31qbLAf63O16OTfqXTAlR65wY7ZwKRu/71
BtwBO0S45GxQHWw6q0bRxOk8965hKQfs6n26HMH21EK1AgmHjAEUi08IKnnLGoGo+dzk+MfnJpda
J5xJYixWbKRDQz/r4GPVET5zSZk9Cn74XtCa2nE1VBIAdon2BkAF+BY9Y1JfVGNZx+ocm5hDtv/C
c6t3RPWSndPcNlYwYQ00C4wvclHEAvDjitknHV6Wmq4GHq8DNUsRosCOMsdSNO3UyQBKwsbaonVc
18UnzXkEfrw/GaVvSsI+25bQcxkJhjAxCSDj3MDIxIVfuV/NKlVS6akP2MtWbcq9ynB113a3elMl
gnbfPb8jcZvmRxdq6VBLGUyjjc0BFLvXlip4SKk78QnLoaiSoAsKqLOzFNhcJtrXchU7z11cBqtL
fctDYzmoPckzPZTaPzte8TIHQHsLjVjF/w8RAU9xF4nItTZb4I8WgwDAgdLwtsOj/FRXq1Isps5D
EQ94B0uJq0nX+ky8LHnotE/U8O3sY2O1fz81jv2QO101n0tzLEaohUjgt0tf3LTzrOApUFWCsLIX
No9FcQlz1qp0pOBPiIksE9QbKtXvKmDMT7gb/MvRZVcUsE8wSI7wh4odd44blibmDunzRFoJS09j
fb+y7OdsNfO/eD9haANMtlg7QYeQcwbF7pkxWT19ZjbB3YlaPwBPk8+X1dkNlkdC+Cf2lJkNVVsj
LgorXNrUcmmt+6WdHrJUd1dKXDUTbcXuBBRkBu+KcUdoTBpLbLNAIqIWP5i93DkrvQXvs2unohrl
rijMMW2bDduyC3ffsHrWyJI3eO7Oju6PU2r6Y73UvpNOfaT0Sy84zvN6ORI7gHH/EcgZPVpZQ+Ng
uwsXnO530xw0dh8qWovXb2+D2lY7WM4QstnxdGvyaZM/Xf6eu+YJXRGxN1g5vvSm9DO4URRqxGzU
fSVbPImpgNNPw8tidiKn4RyJ2czqKHIOg9kYvQMxNtLHghi+vIgW2HZiJyCwtA15DZzRGKc7FTFq
ZM1YSeFoTeqqyS8lT27mX9UwukMjwuLbPbUjWdxXa5V+Ups1NdBurV8sPXeRlYfNbAjug91nzbFO
XJxKh6LWelPSY7RwHvQmwYoNC+Uq+5zZJNJBSKCt7eu45E9JPwnG7Ha/2LuK1vbvj76YUq8r8N7g
dCnLfjQaMAbldabBZbPYOUcTYRFzg1iOAkkGd8mofQbgphZmMRqz305ymJsJnm0i1KYd08C6AbD5
UKJHmYR/bSeSbU1jIZHnrJd8Tc5dJzcBDe14NXnpM5G0nZvzRBoXIu3JyqkGjIJ4Hr9oya2VPDZj
FeJt6K7WXTF+rQcRc+PeGxxjpKg9AoFy40Xm7ARbu8TUAEkQS80EQK8vdfU8aRMeNqiCsuKFafTZ
ln81JUAa6vHAKvORGMbHDebkN3Au3taLKSeA9wE8MG0x0tzUgVPBRC9bzO7hHmnKWQzVyDT3ILaL
jZY6U9QBVc86VKkjab8c00nRGlbXVgW5BZgKi/GpsGnT/ZTaukkEKcSOf6Bu8yc/4rPcgZaF4axl
F6edSciXFJ+8+mLTpGGiEca9O+LoZIHnceqKBdZ/TVK2MCiihnn/U0/t1G1Ua3CtXPFKCkT8vvM7
RfptVutBnZXXy2e+66U2dEUFDmVTPsum/Vg0mC/T46ZMrxpbupvWPsqy2bssZufuPXkEcWq2Tm9N
TYNHkCOVbmEczOZm0X8m+sfTJIz+ID1CxxgNSb5DDZBONAWyhsVN4eTECTuSSDRY5UR2tINuMDZU
Aps9VwxFbQyXYAcFmB5Y3Tn9fhZtKuA0NnlstovrVDHQ/ZL2cbFXgRyOxWDLoDHih6VFB3QrWyuX
S5TUpTSRjVkJnkPDjeIXfh7Jzz2otjs8EqxPlz/XuVWcCuP83cnzYahKp4wnlMB/ddRRE7+ieo1p
UeD+C2xjxwc2shIbXXC8k9GG45NbgFtNhkKyuJRIZGG4zp4+54DztevKNeEWA+1cqr32y49W1FXa
FDl9CZ2K3g7i6CYkSWnrvQPRVj19kpUDS9YHrfw56zp25EBCOjQCZXdOFh07gGRATXRE+adXpikj
aLAsGk9pF+F7XmN55NukaS+XPyCvF6pg2BzHzKYFmFdV54sOVgaSQRmUaAepsj3DfJKZ7FXLd6X4
pc/X8yAq8fGXMCeOf56s8OyCWZV1SDXZHYd4SL/q9KVbKreVRSFzRxbOblsVQFKhAHDi9JPNDNPE
3QzVuqm966T7BfNjS10eWtm3h18fPsbtOyG7AEYn6mKc0zl13adZW4OX0WpUMEQpnZcuqTdLreL2
Uq8dpBEwzb2QGGbnAjqJY5xHaKuZjTorapB3APFSLTyHiirA54aoAJsZOBoI+qYD8KXTY7RKqukD
k9pYGVu3kxe3IJOXlop/+QT30twNTA64xm/ACXz1d+p0B2vCqhZPc/pcYMdM/l4ntU9TANp2lqcU
sT3/GFoRuyFvJQiXcC6I3LjmEFs49SZgyU2L1BbopX5bzclTU+ZVQxmw8mYjhhYoqZ6HEdTesP+F
/8jOmZ0MZqeMTHb+Ds5q8HdwHkBln4fEL79clraj2okwLmbViZpmJMWUgc1WN2OYFo5tOSRS4Q7T
18uidm+3d73MTe+j8DipatLoC0RZ6RMbH6uhcPM2SEyBGO5yw4A5uDv+7peBGQ4r/tx901DTJMZG
y+w8T4EV1lF1zfw5wGy9DwI4QQg+jY3nwrg0U6mLVhoAQh1p5k+ztGJdqg5l0n3Gkm8gYUtflUXc
XyL9+IZxnmKlXM0hcv2B7mPpZs+S1wXzbyjIXMn/2BP2TEODCx8FMOupruA4bWvGUmx7UxpdkCOM
XLYO7uI+l8OZR7UqGMjIIWfyzIgcqnC4JnEbq24jLFkKj5ALxVW5duk4QVZVu+CEiPvIuVuj3i+e
iNdEImLo0+h4rtkWoI8MP5HazLBXSFNHJdDM/tZmkjfMieBdderK52I4V8bExCxLBcSMa+vl+kNf
fs+zz/XyW0kOl7/VG3bGe6ZzLmpz9WONpgrlEkDbRdWr89zExoGGjld9ya+kwPL6V/lhCVEIDuQD
vV2e0AYSbhyd3mn//ACQpuBCxT4JejGnP4CkHbBRzBylNsUhQaMnuL3bRRPoufvhjqRwzg1UDB1I
KTZoy63rNX9Nk4i0H4q/Z4rwnBCj2gwmeBX7yKqzoEoyVy7ywgW/H2Da9QDL4SLiobeU5uzbAZMC
s77A0T0DK5e0FViiG3V0oXnmFSgqQ0w6pa2r3Y3eEqqheqi8VHbNayIMlnvnCaIbTO1sjVWbz81Z
xbRWL7bzlNIfba76ZWs+W8Uq4J85vWjezlQDYu82MYFZX9Q5To0jcxKWTst2psbWrvNYu7ZW5bdg
jhqor5VJ1lXukKyGKqqF7Sh4JBll0lPJ7YrsT5JIH9XsaagPTfZlqP+67Hu7IgAKimQcovDcPxWx
KAvtxrLoo1G+s8sbs7slnaCaKBLBOdeSoEgCoGOIKL+26UHKnm3RoM7OJwLbNooiuKLxguHhD6yh
J+iAdCDtnYOFeD3AjnSwy7CfHz4s7E5gN1sBZrSj87jyAF1rkN2QISpUMDzKua/2jjvbhqDEsx0I
51LHYnhgeVPr86TVUPjPF9TmVecbkXtPmavQ6JTfzCnC2SgEwX7nG2GKEKPepqFvy7Hbvz+KwNMy
r4yC+yoCg9RhtL81pXIwCkuQi4qkcHG+rM0UbJPjEAEhuq0kt6eoTdqift5OMD/RhTPpdZ3kDoWR
PjK1xe81clvIIoicN4BZ/hMdnxdn0yAWTJpVW4doDJsYNd0rzIiF6e3WAdZD+eA8pN8vm95ejnGi
FReFllJRqzqBROV+CoywjboDibHf4HWeOA3dufuPhJ3BWWZg0U2arhkiJ128Km/djKhYKwyTMXHL
SrTvu5erAZ0TFXmsbuBJyz+bi3IeSmC1DFGrh2tohdlz9gXA6Euo4M7vRTn2XrA4lsZ9O2AfUFzC
8hDl5ng1DfUXJmt+l6ixPokeX7sGf6QY99EGMoK2oYSoEuBotJvdqntZTcEQxxuOzJkxvkvhCQ0H
ZmKBt5yGSFNcg7rr/Rp2seavB/NnExQvZbFdxH72KEpE96wElVPMsgJeC4swXNqr13JXoGzZHEBL
5A7K90bt/HW+n8vDbP+LZwPmU95lcUlvMxZl0eY4yTX9XOmHNftC9MNlF9v7WKjLgnkAz3PsEXEf
q8imccyGeYhMqntkWK6oNLnqvArE7Fr7kRye1F5mQ1/rOT7XcqWEmPg5DFfGleqmYeUxQcAVyuJe
W2XlsFkF1Ee0eKOvetQjV811HW9TKq1Ir31zwBS1jLF/FWxyp3dIJ/copFvQq/tR3LBADuor7Xs1
uHbrrx7aa6ETYyvKY9eOoLK+F/Bx7f8RzCnZaIyplQzBpnQjT4daETiY6O9zT8k5yfu2GxCe9FoH
D898j6H84LLt7Yb3Yx04X9L6oWkaMLlGGDH2sZoB780jLVKC/yZx3r2+jqVx3rTSBEGwVXERe9Pv
6qH3tjmf1m9rd/JlIDpMh48CJKOKss2X/flGm/MdJRhmnetaZi84w9nTUKrUlxsFLXLBKW4uykfC
YylcgqFmK+q64NpE5uTaUYm9UFfDfVL46htmRROooVIGTueaaE04sUhJkXg+8yDF2OkWIggQWMMq
RMczlKJBXG/YjOGSmtwNJtHMVGYDagLso3zJn5p7+qzdgblxBNysrx+mg+jO3I+N75+Pi42ZXgwE
ZJA4WPYXaz5b0o0tCZ4Ju16GZ4i+7VNiW4/zsq4kVFEpvIwsOqZt0FG1+kKAF8U1rN/ecrp5JIR3
M1Ul2UjhZkPY3ehBHZXe6DHEJ/Jf5VG7x3YkjvOzRunsajBh9Sm5XZcba1jdLhERsewKQWkXYI0Y
v8IIyqlrkWbGop8JnfL1Uzf96Nqndvh92bH2UibTwMQQwB+AoPh2rEfeS6nelWPRDxEr7VA3R2/K
VqxZZebNvPRPl2XtqnMki1MHr8VGsiRAeaFKIpvgZw5yJgjo+9fikYztNxzpk+n2guIWHHX9gWsx
6CP7kxFZVwOqdaLEZT/WHsniYlJqGemybXUj1rIge9D8+WAEptujhoxxuUDsq/sfC2txgBF7Q00+
VU5KGQGDPFIlfbDcntnu6Nys8zdCv17+UPt3Ftat/yOI91hbk9RsuxdpnN5Z4XqQPO02uzM8jLd/
cO35H889EsZ5riwPczYuiECWecgdPyu+XNbmbST+LKgeCeDsTs6BiwB6ctgdSTVvKIbWZdQkwUKb
xE+NpfI6MAz4Zp0UUWLRzAUIYunVoBL1K6u2XHSyMtdBKcLLJumRKIsTjE17vZKu9A3sfrltT3S3
lvvMLReQgdUsyz1taTO/doA4mFaJ7sopXsTm0KYua4DXAdSExEfq0YVabmR/qaNRuBIaBH5R6q9r
h0bwmslm1PcGQ+2rJnG9DkBmggH4bDIWl60ScQuVyN6o1qLz2ruDjo6LcyF90u1CbWHWcv9USk91
El/+Hvth4N24OLexqpxoq20MkSrf2tMjaMfcmf64LGM/DqDPCA5r0J5g9PnUVdTKkhZq4JsPvuxh
lNQvIyuwIi1IQyoo6uxfPUeyuCzVkIphBgTMlvavoREqh8Rfn1gIHmvkIuC5F3jn28jomT0fyeO8
s6pbNZ0LyHMOemRHasC8wbev0BcO5HuGNO9LHqVXQBz5K3Fx+312/CWSfOELZPc7giR0m6TFgBjf
pm7M0qzx3y1IOAfr3r5itzRcHujv1ZNw0LlfRKUgk9jrJ+hYsPwjk3PlTB+mZSoJi9pAuicH/Urz
s7A7lFGFIOXcpd4YyH7nZd8cvLu62+TO9i4blkhpzjmaaa6M2U5ZpDTT92IcgbuyHkYwO/1vYjgf
mVmdqqoi4VrGJpbxIA9Xzvh4WcR2VGdWdHSUXEorOSBaaixooim/k+IvJvuX/77opLhUNresZaQt
PlXhRNS4tbGorQjMYfc+PFKBy12nHhtepM5YxJrUbzPVB5q9axg+XV4v6yIQxD/sjYaVaSYjmgD4
9ymlltdkXVTOUtAKaW322i7HJs6PluYdBrLUDudmuPbjeNM9p7nbXZObLZxMr5NPPNmdAALsLoL0
bD9mvh8n33dXp6xMtBEWUdwkkXGw4zXC2ou37YMkAjfaj5lHsrhLPytMbZoZTjRL3dFvHtAR9Ipr
050Alxts8wuK4NbZN3eAgmG11EQliDP3jeIAm3lbSuPEXXXIVkGdXfT3OXOXbKKvNMOtKbEWNG83
RikQwGEi/JMnOejHbesz2OnhQk/b2rpR1dAgi9H19vNvkgdm3x5PHDPM7xOveM1DUSFw14mPZHJx
qADvbY/VIlTDq6/yGjXNDzoLrk+RCO7DlHZhqZWOpBaTzdKyuGb5LSsFpi2SwX2cqs5n7LtCRm1e
V3Pm9u0twT8uB4ld/8HXwcA09vOxLsNpgmmcpgKk2BD5dv6FKI0raz/r5momtyM9qGpsfhbEvz2b
OxbIqTWMUj+Zm8C6XrCH/QDSCpFOIhFciJ1VEGMAQXaIqpsl6N0q3OpJKcrO28DFBoJUHy6f4q5A
tJvBt4V23NngeYlp2mLUt6xiMuKMKtibFJbktuSPv/oAEP9HBndunVWPZO7gScntEGuH7noKsUN+
VXjCWZXtL12SxB/fkKX1PEOb11cz6mL6KT0gTwnWq8pFokLvtuJEGgpfpupFsWfz3U3jlI0ybA/F
iD40YYktxtlLHzAi402uMJZfPk707PFrjt7cOVCt6wbQhwhM6aG8Gg7r1dYqI6Eo5dxO6/8/zTOk
m06aZA2wxZsxbnM/dqxFWxXOElwVu1fwu31gCPNUoXmiIJYb0JFbHi3cTlvRFnmmT1wSOVEXrJ4S
dB64NgWX4mXTxzV/KtbKRmKlI66Q1fiRaA9oE192rf0Atc06aJjNxeQbF6Awj9mZTodLtw+2G2Q+
6D//RlKrIjxzBcL2bfBdGOdkTaH3WPiEsM6f0aCocIDUN27lsA7TUBN9ss3Gzk3jXRrnaMugpFkm
41FpuFOg4oORq+Qgh1VQRaJasLLv1H9k8W/LVZqAYEXx/koX92/3Mu7WuyQ2/RKTMm7iVgEgezz7
ViWu6AW0l4la75+QH7IrV2tWSJmgI2KGenPTJoe2AJP2v4v7R3K2r3vk00Qv5xE8ylttS/tR3gEZ
+h4Lg8+rN91kh9wnoRkI7GXf+t9PlXM6YwDejDm9SRz99Dp/miK82b15cfOH0l8OViwUuf3JC0Zj
cA6nYX0/yWtcbpuJ6l4eAIFgcE03fcB0n8cOs6BIvZeGHH+87d8fHaqqgh0TK8lbPRcr1uXrnKpu
IcqndsuSx1K4nM1QqaqVQA7Hp1NCyS2gWesRoBjOnuKxB1ncH9x1dYw8b5i74B2QOVeXm1FPwYKD
YsvrFAyxgnIhcsWXvycYRFFy1wOOhHGenrIir7oGHiBJYWGXaL5TzyCP4LQXWOTu13oX9DZjfvS1
1qKWs0bFOVLpSmuotyYvGjsIrH7XBI+EcHenTkFy4aTQpoi/tW7vKl9KD1tYqJ/Qq9+ii00VSeO8
WqX2QkEqtOUFg+rPMRaTWt0tr5IH2y9jCdd2h0K54WUYgi59Zeud5K75JCqiqLu+fqQ15+ugA9Jz
NiKC9oHhD/70okeyt60X1V56C26geHDTOAvBinyzvUDreydWv5TfBWe/m7cc/QrO/YdakeS1QJFl
uZI93cMY4N2EwRT1IPrKqsBm3552R6Y0G3NngDwSbT3b63wWgEHbn4Lktx6QIL1lr0m4hJiCvU68
8hqsDK55Yxno92XBdC06e5FVc9GhL6WqbxX4qoyaSW6FrY41hUXwMNltIFiYFAAiFbpLWFI4jXQg
gRtT2kNhuf0usat0vmGdBWC5x9qhWG1u3Ty7S4drs/+aMkFda/+s30Vz8WGtVjSLtxKhlX0e2N1i
/5WQyGhEK3j75/hHDJ8EsBHZjW5CjEaezNknygtrBMFhO6Sz6+n9EPm7PtX7EfcwZdEoYRG807o+
Xtb0twSqbddQysXHcqPlL6teibKp/YD+rhwXJ6YlI2uqQzkZ9eVt3mh5MDEAt/V/Ck8Ee7v/wSxM
h2m4cc/mjJ2qoo5ZwyIpsowsrIaH1bzO2m+XvX377GeHCRRAcIECGgEzcKcWKbUDtjS3anUWj3F6
1R0sjGCINwb2lAHCCTJswEGpwA04FVOPQ1Ixp0JtXrp1csctnTacp/uq+Rezt/qxIM7DZGNl6DqV
SELrSAN7lrNcYcHeu3xoe37svHEJWQA33BrRp+oMaIcVzYIKaxbLvxEs0ETJU3cJtytiEiYSO9fC
hiGEOVwV7I5YfzuVphRNTo0UBcgsfVLsZ5oLbvQdhzr5+5w2RQvgxASYwYdy/eZML7b9S+4VV+qp
O5JnVD4FbrQTIsBggZEpCy8r0IJxJmfnTVPgvyxKR+XbWLSeTios6SoCrXamBIG+9IYvgpMDHgHX
62JVZvSKkzSHRiH3uRws1nxNHfY9Ta4wUwAMjmcrpfFS1q404nYBuG/zWIG+S20Qt0bny2WbOfeA
01/DZTQ9zdD6I8hotN7yNeNl0VmksiuJffh0gVO8gfsCghlDJfwqoTOBQXCyaxYtK0A9E80HE0Pg
JIngKttTB4PngMABjj4CFPcRp/8j7cqa5MSV7i9SBCAW8Qq1Nb2628t4Xoi2PSOE2Hf49d+h79xv
qtREKdrXrx3hrBSpVK7nDNQUbYsbUCX8QQqxn1oPA9TtTV4lmpPbuG2gJADNHxYuwPWHbRXF/h1j
oZMZ9xgqPZoH47U6pDs/dN3TtK+f0kg3nfvePi/FKS4ES84DBg0QDfYlBwsPKDl60Jtoge83yg6X
clbXfBb92Bjdihn3gIY3PwKaJguE9ZhP4AGleffgpf4jiZ/EH57nicDHsv51c9RJVx/qFFv760gI
bmGymF8MMEN6bN+ULRahawQfJokXrDDaTtAMZXkwOxNNCLvRMXZozlp9yzMmcw9Rb38EpfLdQO1T
WZcHd9KtKa9HefnKXRy1ui7RgmLVkgkfjkBQDhsXE+Tlz34kO5vdCzsPhGsElfypOeHVLV8Tqrrt
ok2yrGL1iRZDMFlgdpRTEJflDQBjAfDbR8BrA/jQtM8gHvb2wEr5PSW8Dq7/EJ3yinvncbpMfg3l
B2ngd8iQkb+mSQYpuSPECCt5a3dcI/P9k3J54Ot3P7PtHiMcnlFBJrOmsHOOVNhhNUfedMC3Zuzz
dQ03Sk8Q9xZQA2kC3IiKqwfTTO3ODsSlN8UTGALWdTpeBuCCCrERdtsc0yN9RJi24ztdiW3Tgs9E
K349M1NWd24yHIm489KDARC3xP96Xb/3AcClekrcaZvJP1/QIfek/zJ9vGF8+f8rlkqmDKP6Lo4P
b2ZgkG+V/aWBWebd7roeG4/GxWdSLJEk2AT3pRiOdHmYhoOJ4an4gaY6SpHNTwIjAEo4lg+xKHdp
fJXdCmKsn6QqHhu6Z/GhHzRdR50IxXcP4Noe7AEiYvN7Xx3K9M+FaYa8NSLUpah5ycG5YeKwvPlh
Kk/Sfp5GTU64URPDh//3pN4BjTr1tJQz1MAiRbfD4Mhe7hPgQ4XmsXkFLsC+/6GrU+nUUmyZLulc
zBTvDokfK+MLj4/Vx9ual1op5lyaw2SNOURgVLMan7ymCxrd0W061bOTU0x5mCT2odLVADqxm0U0
lUU4zD9I95pOYpcUP3zgKly/Pet/+e49wboaUEWxMWSoNOVOD/iceL2laUq9wEtItmvKUee5N78P
MigPm4XALn2LG848N6tBEFL1OLzMB7p/Eox0RxKNP9v0A2cyFBtoK6eimQUZjL0Y8oHRnxSoZLrB
jW1NsEMDmgcb+ZNiBos9TSJxISUVX9zqYJBP86DZlN185sCZ9V8RihVMbmEAURZWYM03FLvwFJ9D
mH8B3Dwo5O1sfLluAdvn9q+4VeOzb8Mn1MqsChqR4cXIjrTqgqEEisbNdTFrPP3O0M60Wn/GmZgV
PMSPp9UEyiro64NEPbQYfrXV9yKzwuuytlRaUXFWVjrA8qqU4bNfstQVMGppf0YRLujd537+KXVl
ga0PdS5GSSHkVHsDrVeV+PPgWEFsPwiUeFv2OC1LMA+6gFOnlvIEGSyxrTKGYUh+35U33vSjKPeG
+Xr98LYs/Fwr5RVqvcSU4NlbHd0PR/5Rxo9Wp7FwjQg1sopnwP2xORuOyXRrkOeJfBvo74iwVgJo
zCBh4U35NlkBEl6rgQgjeym5DHKUfH1NurqpxpkM5XsAGaNfRAYz4wMNXBOjSE0VAEVWE/ZuiqGA
oAVRCSaS1KwYYCZVaYEFGtgAd938TIsj1+1KKxg+67wTkIIAu8nW7QSQByvH5bmJEVcEquQFCACM
Py35tQNvezu8oI8WUqcMHPehqkfN67Ol2rlY5QRdao6iWKAaq544ysaz+zhaGsezdUvxtq18DYDM
eke2ZE/gD00YZPSNe/SnW8cTu4kuweiIwCxtYGd9jHj6n8NE/c7Cswqgdaq8RAnPbYGlTtiF/5Iu
P7RgMxtvNsaAUV9Fz3jFqlQSE98YRsMhMyrGydQgx5yxFsjcD38aPNMIcwHnjyfbUXHV/akGAJ9j
DcfO5MGY/mzTP/nwdN3VvFcEMhigL1F/ZA5VOxdm1YJ3ocsnbCxXwLynxb0orJfrMt47zUsZqjsr
3GQy66k5oTQRmEDIMWsa5OQRg/GaE9NIUosfgzDtapF0OBbJq81/Zct9Hz8mWnewUbm60EgtbzQx
yFtyzFSdHKTeLO0CXt/KrEWMcJ8BZj81sXlYTKfSRa2nDrNGx0/5/tJeylfMm6WZhX6inI7F8mC1
j6w/2sXpdz4aaOJ9wIphM1rxC1jgACWPmU1HxEG7kX8uEcol7U/f1aRDG37PB6yj7zHAzQF3WKWU
gI+rwLxTTkdW+0MIsLEHXkyfE8DQl+ZMdpUAH0nhPs8olxmt1FG2b53kufT172cxUVGmIBrG3v4x
YY9l/jKOTTDXH04qLzVcrfZMhshQpWpTaJjxH1XtBlX+TZg6Fq33wd2lEOX5qFhW9swupmMq29BO
n7z8aZqWwJS7Vheu6s5MMY3Kdbp4gH0f3eohlX8MNPL8549b3/lnUVwGKbCk2Zn4LNNo7uLq78EC
m53Ng2r48NN0cWxqNp60sTRNGByW9NIdKuJ/zpx88swlxC7TV78CVCvREuVteakz5dTsHAh5ZMx9
yHTsOKicr3ad7Tr63cj+uH6I764WxmLWjvS6rILWNADgLw1PYjAmtVowdU1eG9DB3Mn6wZVeELtF
WGN4ixvJ3vO/NkJXqXlXhX6TDKQhB8RF9jp7dynZSZwk6etJ3sia38RtFizLrTvOr2kvHmb6szAi
aZXhIJsQkAyamHC1jfM0Z5XN8Kg51ALnzrtgzasFcG8AOXRKPbsKiNH9jTBxwhA08JVct3vIR/ve
keDxrTPZfPABepMNZB0QPqCfAd6fS70xF2rnIO+YTxaSHvEoC0eQUyUL6b20ZDaN1x54K1RT7lHf
cPSSKV1hJn1AkaJLqhy2lQAucyoM90RpwX6CEZENeys1DR2a5Woulwe7cmogVgDVi4dyrBL0WKi/
NVXdx6BXGTywLi/BkDeP5VQ/ED6eRseP0CLWPA+qW4Nu2LcHvj++J3qyvvLSYVvbJQKqnMDXdDeO
BOgjCz/V/nib5qUTTOSjY1BvXxBo6isrCsXjpxym4xZ+UjN3Pi3c+ZLLkQKivsXwK3DkNXb6bsPh
TZQHfAkD5uqAh+XSWAwxdWzqK//kkOJuqVjQzfkUctl9TjL5XVjpTe/lJyo8b+fPn8eRFcEKNUBl
KQ+9gYouEIw/mLZjA3ZdWwfwFNZG0MpVfpIQbZePqeOfMrt7kSXeXjFZRzDw3fPZ04wobHxaULcB
qw7hubNyJ1yq34A9AuxfGb+ZwTdAhr8y6ySArzm7wDXIP6wXSmtQzEYGAsRetdUIxB7wuJWZuFms
vMHq+hJYJvvVGfGBL8a3625Xde/raMe5LOUMgWs1eAa29m4a7wvIM/MiD2LB0IzSwVVv3HsUw0Hr
AUxxD2Ga4mwax2wct7L4TdIVt400T74/a87tvS9FmgMkI7gy30KaoFy/eB5w5bLBws7fFLDsZSQv
czwFoMk8etYfxfB9MDXJwqZEz3MAtQOUDcxtX1pFbNmDNXqQSEBSWxAsSwF/onuwmdyxojgu2b4w
2t31L6aTqQRoRjdgXK2arVPDWWABEKBb5K4ANHw5Yd0yvR/ZZ9cv978hFENAWKdG/Ave10tFs7oe
B0pG6+SYX3lxsxgAp5zTkDvDnlRpkIlowXL1dZkbFgOawbV7gqwVtTlFJknNTJaASb0BzsyurjHd
wnTV7I2nHyZzJkOxyqRcbBoPHgBm8sl59FwgHA0NJtQO4NSc8oiDqboPuI/1b6Dvd1myj/3CL0PL
BIlQME6WFjhYp7Riw04LevfG47gmJWDhDONkmDpeq40rD7w+BgYYhIigLFWMtudZnjZTTE6x24bS
nPeE1kWQLXHoyjoJrn9ENfz2QNNFARAIJk8UBajKVSHrIuOxScjJgXUm3Ds6TRYaky4zeqeTIkZx
YwYeeT9O4J57H5SrcX/vg0UhJNK/Kf1JR3uv02m9oWcpUpJ3mTXF+EaM0BMfnbC0p51b2Jqje2cK
Fzq9e3JkjApIWkFMMyS7RaAlhlf3+tcx3zmTNxlr1YmBZst8qx2cqWKUXpWkvuA3tGoiX/TfEYVH
CZi/rFw8gp/suwS580DindW0YeGlP5fm1SKA9rX7fVexH04m9+kCqnpnCLjTna7/vHeP7vrr4NHX
XBsFLLXua9GaLnJ9dCs/8ownc3hIuqeBJ2HLK81JbBkQcDgRSXlgnfXVxJ6aWA0FcQu/yezn0bzn
KMMYKABZ3PkfBSm3z7cx1xzHQI2YMXQ7d3/mVr4r6x3DBMj1w9syn3ONlHdijKemkjYyGs6csHL6
sLd0DQZVBDpzcCIYigJAK4jA1R0NtvhTgxajHS2yOpHE54FjVJrAS71sqgzlvAggA0UMVqGIz4h/
nDFIBnpjNcvx+mmppqaKUU6LmBK8kKNPI2qmJ54woHLVyWH0RWD34ymZLd3Ts60XRuRwsSlAhBSP
VcQxSUcQkEVyqAGzHINLrfPMEjsnRal5SLdEgYgEULrw+Shrr7qfXfLazZJuQNod8RK8D00etQVP
8amc5+tnuC2HYYQQsTj1KL2UIzqg7gzG4ETFwn8YUt7TFtsZ7ccIM97oQeGwAH5IPRu7vOpKY5z5
RC5T50aAjr5d7PzodsWzK3PN7vOWcZ+LsS61GWWxzGbR2pFVte4+awzj0Fv89TeODOnUGrQC5V5d
6zeWxgRsUE8jUk6ROVmBa7SHUeioQDe/zBvesPtWXFEsgFveAJyExo2w8/dsLjOoKvpPop00Lkd1
ouslQjK2zla/iVFsumx4mi9ZY0dC1ORxAXb0TQbmPrBR8243p5OOdX1bLd9Gem9is1vNSbuZZo7T
dLhDaXcqveGQJMYLm3WE65tqoT4DGgeQuL9bbW2NJFvoAIMz6vrkl+ZuMNjTKF8di2gevE2boy6e
YgfcsKDPurS5qk2NPqs5DrAABPtSAWg+OVy3uE1lVvZUFLowm2usfz9zBmI0sxjMt3bUlXi2c/tT
byc3gz3vrV5+vy5q8/OAQd5GpwY8SJ7iDwaSYHaDFHbUtPze6tKQdO2DZ+jwhDbFwK2ZAFFGDU0d
FiGgflmGCodWeP6IYD0/JRn4soek/GCP+M28zwQpHqHy/Nk0K0Ij1JOf09YMOzI9t5kuQtjWB5Sw
pm1YAElSxNhDCjw4Cn3aYQHw1HLIMJzkjIUuNN+0BLbWqTCXjo6GYglzAfRf1+1dDERap3r2QrCv
kEDO031lmzrQnE3LZhiEc8D+B7R/JdGiPq9yr2F2hLccBDmxjWYqHXVzXdsq/StFObqK+xnvOmFH
tVh+jVa9F9L4arf9A+X9bzyqaHSCfQvlGCTE61c8u0cm0MrnKUfAkE7pHyhifqkQJIUtkJuvX6Kt
gzuXo3wlk1hkciVxogptmSBP/froGn6+vy5ly+bgQzGwjwkI1EsVbTzWFMtUSyDiduUxw7JP16XH
TMaH62I2lUHOuV5UF5Vn5YEwbOLJDEX4qJmwYyaKJ4bC+nURWyawcsujaoDA6l2PODeGppvTmEbW
MkSL94vn8yvz/kYevPvfBClZoFMwuYzA2IoqIOQFtM3d3czyKpCVlYQZa6UmQt0+O98G6wK45TyV
rLaglLgUtLuRkzpYF5E8L4edC85OnV/YtAX6ryDF4gAmPGegZ6fRGI/7cYjDuK53fiE1tqATo8Qk
YnSchE4eHm+PGqHMy24n4sUKu9TWYW7oRClmB3IkL25AqRbN7XA7z/2ONOlNS3RR1uYXgmmjRIMH
D+N4ly4Bqz5+WkwuvA8WviTGzItUR4ipE6EcmmthUC03cicyZMN3g5T8xLrso3uo60O3Vmz+q4hy
XqbkXd/2UAS+5znujaAW08lMheYGbSuD34w5T5Ty1aLibJmVkxedHaUcqIp7TjhajNSNiS653/z+
mL90UeszsY2lVBLlYrOWLKYdTXMdehQ4IQvwyGr+G9EbyOnX0SuKhaS3De+zJ8EwE1RQEtONZGxG
QFiLJEjUfsPpnIlYj/RMhNVjYMQeLTdy7OTVQvxJaXWXDV1gjLr9wq1D85CSAOgHOI1Q51JUbhPR
jg1MTdjjp2UBFNjUPU9CB8OzJQaXxUdvwLbBmq58G3TwrLgebCSnw7xzW/u+tlFfTT1NNrf1LKAl
gH8YXcacknI3DULtJM6gzWBnB6v7ajnLc27+XJyPkRz/JztlwEeyV6YS9KcUQX5spF6bSzsaVnLj
vryRjvg6CjARXLeEzXM7k6N4AplbcZJD22hJStRGSmBzTVgW+yiXwuoKztVRXAGvEgdfJ3GjNu+M
wJ/7Zd/T4o/M7X8noEJ3CFStuDwOAt9Le2vtvAb5k3AijwwyiJ0+CRKDsJDNuq7plt9B49kHcCwY
AdB+VyTFwgScSQx3YBRIe+hjS9gHp2jejm1tTDqIdBjGJC9FdFPPPAxdORGCt/1SD2HRz4cFhZ7r
RrCpieNTTOJjDBONmUsxs4PlUpRhadS21i4r60duGZqkZ1PE2i8ALyRcozrA3uaxO5ioxERuisU4
YtymjXP4DS28NR5ERIj+kuLU6qqe7GHKcGVmt90J3nZhZgjdWW1emDMp69/PXGfcZznlWOxEsRLx
Gpryrybim4LougPrmZ8PHrx9+jM5yjexMIezWLHhRE2RPme58MO8Nn+4DS2DmqU/rx+dTinFCyRo
F9ndej0l97q7yvD+SrOh3kmKxvR1Sev1u6aWcj17n5GqqwSqbpk4tSQNu4SBq3De27F99Cp2oMJ8
vi5y0/TQl1iNAlMyKmNnIq1K+DMu0YwNxgOmSqZjvIg/rgvZPEHcUFBMwsJRFrk0CzhmE2AyrROZ
fv5QxdNT20zRUrin/02Mcny17+YABUCCVbfTF6vF5mMi4gbA1CnXfKjNUwM6EkrKiOGwfnapUOxL
fKcZfrSZ0/Qp7elyauNWB0K1aeU+5uRR6V1nMBQrTy1zattuRMIYxw/NON7by/Qy8XiXWzqq+a0v
5COkxrdBPveuUj5LaQ9IFeyoZ/LvlA+/4ri+5cWyu/6Fts4N0SFzEMJ5Kwf05bkls5C2Rwok2mP3
0ljZn5XjHK+L2NTE9DA8s25QIUi8FMFAvVxU0DEq3f4mbe2HWWY7QX8nrsZUx/+LUTLTVHQxWEtj
N6rRmgfrTuD3v1HZO5OgRu4gc2hF2a+fxAWxiOuFfWsduKvDhNgysnMxyivqGgsmcjrHjnzZR3M/
7gAJFqX9Tz/uNFWD9Zar3g1xoYnxLXQAGVO8ADBJmBuL1kM3xnICnhaHzO3uBlSRSOzv437QGNum
JZzJUyzBStOs8RuUlEdp0n2G8bWwn3mxZ6L5nbjKB724DXY7MEaqyKdIEGaAhOZe1Hf9K83Jnrv8
1uG6RbfNEzwTo2gEtu/KIy2cNQal/kxba2/Myamk/LHqrZAmOor4zQNEGWRFC15rbUp2Ynctaeym
9yKj5NlxAvN3SNq+2xe8L56u39pNKzwTRS9v7QhIH4RYZLXCJiow6j0a/MWp/+K5zgq3JcE5gJ8d
KBPqg0cGs8+zirjRMoJDp7DHbynPntiMrLW0+eG6WusHeWfyyE/+K0z5YLXMuQBftBVV9vyHnQL7
qbea28Zmy6PXNja6kdaMRMzIX6/L3fxya3yPaRDwDr6hT5/FYcXASOpVBVLYzhABZfyXZPVTmbGP
7kGtgRjaUf8vaHX4Z4Kakg6ZXzA3mhF6TVgYyb04YFRoXIdOn/Xv52J4U2YFMRAgk/Y0FW1YmdWd
Q3U1jM3n6Uyb1XbOxGD7zTGybL1fhFa7TFoxQDFYrRnz3LRANJ9A7+pijE6dmp1T2tkjSGuBV1Te
27k85H1z57ZHWzsHsX1sQEowAEqItEI5NioqV7p97UZilPu4AwTEUu7dQjcGrBOjHFuXpqxqICtq
Rnef9p8YlLG0czSbUsC+BtwHTNK8QxNKjLbHjBiUKe1iV5UM4//AxxO+Jt3bFOMhb0U6Br43NegS
/Qod7FooMKbpr24YPjcTFxiIyDWuYdPWGGYakY57zHkb1T+ztRG/fJqHCs41o/UN9zHe1LL479/w
AwhRbezSYDHNU6KUqgfvX9vB2Zlp7mNO2KlCc2BuWHSprvm0eW7/ilLrfzWommS5Fn880YZcACDb
avYibfbXNdo+Nsy2YmoXV0gdh8Fga7aCZFhRxucXAvzLu4ZXruaGbr6z657TP0JWXc+/zUSHwrYy
FtUY7/nmDyL97sy28X3OQZgXxOaQ0aBgNft2Xbf3R4hAEa27NQ1byzPKa8HThOTUnVlk9PkegFb3
ogOFjjYueu9/IMaiWFak68yg2gB3TDnwpbBY5I21eXRfzXISQZZkRmDEot99VCc8EGdHqfgGY66r
JotnL5q66TY1vTuRLk9ZWfz4qBhQuaLkiDjFd9dC9+UX6+hsMFQdnUg2c7LrRXZy4wbjc16pyZe3
vpGB/hBgCTEy9w7fbubAPk4Z5m+cxABupLgxTdBRoNhxXZ/1Yl4GDtDnTIxiCsvcdNjzlCwac3GK
zezGK7IvnVXfJUv1AKQ2bEyKO79FZnBd7nvLh9y1FmA6BiDFVK+U5WVGpjn2Ita0XVDNv6Qxfs8T
62YggCGNdS3Rd3uTDGhtILdet5LQcAdG7eV3W5JxoTQzrahrEAhVT8RMAy7+rLzuk7t0e9P8ZFg/
yr4/wMMdmfaY3y1E/Uc+mrkor4ElyVbsRtpwW1M/YfQxL26JkyIgBKdsbRwENmwrloaLdDHlgBRv
0ljs+9AQg5e4gR5qcWs5VpFMpN2xGCXMyJb0jrHlpcdccDWQZytrfkzDbhz/uv5p1/9QNSnwoK+J
N2b3MXVwedSiRdRL8hmB70DYo/CRTIQxt6iuQ7dluudyVhM7c559U5jgNnFYxL02HHv/JFL2A9Lv
Ks8AQWYmA0+IXdzpkMG3bua5XOXKgLiexGBkciKGwQoC1MGR+GEv0sP1Y9zynhjyM7DKhYos6LUu
1ZtaXyaY1PfQ5PjVpWYgQFpWeU+Zq2uobhrImSBFn6W1XBlnrhsRdJ/zrPs6t8BTrwz+qRYGiDz8
oxE7++vKbZ7hmUwlXih8BL6xnJyobPlhyNh+Zu1hJuXxuhjNGaqxAtrSPJtcPAoSU/JBkWU3uJ2f
p3z5wQZdD2dTFkBPMVOGNTXfU+6ZtZQoYzWWF6XWXAQ9F6duKZD4zXJvO7oFnM3zOxO2/v3M9sum
yTEWRd2IFuNNMqyuI3kyBh2Xj06n9e9nYpZlaoWT2m4EFr8ubMvpuzALERbZOvEjDV1atKkVFoqw
/YZhKcSRl+Ikr1MXG7EsSmzvaOXyqRH9YWrp6bpVbL09mC9DoQETPy4KxZdivKGbjLpr48gmxXef
AoebSuAkIzG35jHUoylsOSpYBQbAsCSJCSPlYy2TSJ25RotqrIfbsQGkP+3/nLFCEVctKuHpHamf
2sHR+P2tw7TQvqbojq24qEqlA7RmhY89CqSyhblnJNkvdoveonm4fphb3gPlabzgGBcFkJBymGPT
13HZ1iyKnXGfsj5MhuJAyyZcyr/9DiPQjr+7LnHLKPGEgp0ODWD0mJUm80BmLhm17Och9kOS+QE3
yAtoIu3Y+fRxSZgQdSDIwiqoGicDq5KNBrYxoxlrChYfIjtevnQY7h7M8u/fELUCZCE2MBExKw7R
SUk/uwwthYK6IU8wHd+Mu8R27nvjwyWbN0gcpBwwR+x+Ku8KqQTN1sJ5NK9w3e1ng3Q3YtHtJW1Z
H6oO/y9FucqTjQ1Hi9ho0Zv5jpcvklk3s6uD/1uNSw01sLCAO0UR07nqxks2dd2AIlCMIc78q52Z
X2Ir1jiLLUXORSjXaC4y2coJTbl6SSMzbrBLMEWuP2peqk0xPoq6FjZSMZCleNpYGL5Yh/GjtBjy
+wTFjXkkXuRx54PUGGsgikn4tTW/rseozezES3meUAJDK/qoAcacM7k3Vv3xUs0q5q1zhflx9IEv
fSwZbe4VVuxEWdefZrs8eMTFVkkXXL82W8fmADB73QzHlVcb2g1mNq2YmywCK03oLuPOw5ZCZpL9
dTFbLgcTlajWANPABxjTpTbVOLMSF4dF6Ww++ABbzaflcfTzHcKB/1GUYggUq26zY6RgGbWml6Vq
Xyvpgug2/l5Zg6b6sHV4LgwBRGo2Xgl1Znjx+Iz2SRlHyRgfu3mMWiM9VCz5DYtDjQswUxhtQM1B
eSFQ+mqBV5vB4Yj0riB9CKyc+zz9neABZM1rqgOGbRCXXn4jm3VN6/ooDjp1fT/Xry0GoR37o2wE
6/U5k6LWVCnSYSz6oDiIgfynwQP8m833FZm+XDe4zU+DJQUUZ3B5MMhwqYyPFSafWxLxHfUjpwXb
UVbejLNuf2Dr8XZxb7AriCKD4SrOzaXDYPkpHm9WpDfS7/eCDneJa7x4LJeBLYq9a3QfX/nBEZ4J
VXTr05ilssARtn38bJSYpmDPzawZEds8QIBSrGQHNsbUlVfO6Vtvin0/jqQ/3M+2aAOj8Het2X+9
/qE2T/BMjvLOkbyYBtNP/Mi3+RRVjvkXvmd5SL30MWbxN6/PvhkJ1VG+bvqj1cYRwlqrl700jwXN
nsSffIbZhvQBKxKJvwPq2G0ndXWTrQd2RRuzQO6MVSC1hCeQf9q54H7UeIIcctH+NBNTp83Wt8KV
NRE9YgTBUiHTrBYVKNOqEGbVftjZ/guaLruloC/XP9XWoa1IpwaCftAdqpGqm1JDZhU8KxCmjhxB
46ldZB7OFfXvianjFNlUCtP3gJiHWiiMX34iNgwldzJiPzvx52TwQ0+cHCfdX1dpK5MBiwO6BJhP
fA/gyhfSdWD+ZYjx7WpH4zbo+/627tgdG8s/gSQaXpe3oRRcxboOhkYtxiOVW2XSpUlYjdq71YML
M24+mSDW6r325rqYrWrZhRzl8LKqljQpGtSsuHlgSzSQ8Y9C1iBjETsXuWdTv5rz9Lmfs9N1yRsH
CsGr18D8KpYm1wM4S3jzvmiLbPC9KCP19/USdxVoTMoxTAwfSPLavd7tA/1XnvLaVx0hXhEjwwDs
ZtjX/NgSGdSJrpmxKQaL12v+iXVo9aVvmqXukg5ihsE5zUv2OGG8sBq9j98wsImijY9UCct16nMi
uwU/v8ZFLttnX4ZlDhCGW6ILlTd80oUU5f3ARBSXk4+mSYp5qNPcSjiN1pWayHI1MSW1QG0aWZ8P
DDq0FpRwwmGpn3WL60VJ176WVZs0QTfWBqiAXZfcz0YDHAscQZwHS25+PGL6Vzbq1kqGC4o3YxFe
50R+VgaN9aWYHwX5ft3SN01iRatCIoD0SQ1kCAaiyOJJL5odvwoFRyW4r21/NwmsZH9cFF4peF3M
nL7ntsEezYSRdOymzZ48YKt5F4MogXm6WbktjQBOgeEYIGMiY1dOre+cvjPnJo7i0Xy0aHUyZ/Fo
2zrz2xSD+URsdK5jOOqYbuEZaTo6KF0OQxMA1+TkElTFKs2ZbRn52vpB2wxPPKPKtFQ1OjVLpnXw
dEzvrTg/pe2y/43PciZCCSJEWUxZ3SxeVNVJHqQdhmEQj4I7LNPosvHwovfgYSHAwbv7brO3WRbs
4lcDi/wq2ScZfcq85adnin3TthrQrs1jQ7kGWQbK5kgFLv23W2DzrUDZJPJza+9bxSEfiuNvHBtG
y/C/o98IUZci4poYVSGQ2bYm27We99ST+Smj4Dn43+QoT8NiW11VpAu6p0YXjk6Jfehp77eG5knf
OjGwaGMjep0SwXjupTqOUywSOQ2LMrlUAV+ceFeWxsfnataKA2YdwHGF7WHbv5Qy1oXh9yny9JKx
doicpcMQK4s9f4iSNoWX+/jZnYlT0VjzbCDAbgOdZO5kz9hTbAI/Hg4LQK2vy9kMVGDU8NForEE1
5S2yBELmLkUn3VqMfgf8qGUXi1gEuWnOod87fLcMFkJ0s8iCePLKg6zaj48f4mxtLHYgLwU/k1pq
qUnrufUCmx8HEjl0PKJKeXLTRhMabfk95AC4yZiKwT6M4l7zNu9TzqDqyGgWMKMPGwZWUNa3h+uH
qhOkuL6uBSbP2BpIbkR8O5OvqT1j/FmXhV5Geg5GezB4s3KFYTUbYMZq5ajMB3gfxv3T7MoTzf1d
MgNWsPXKkyGnWwpCBM1Fs1bf829EAYkotsIFrpEz6hOQfnkHBmF0GGhk7CSAdBdW3DtwO7X2gvFP
8+RjTSKm93GyNDduha2pkuUPnShfiFjuK4BYBS6oUU8tdv2lYA9u19s7b2bpbnGKY1EXJgCFmjhE
pSzbXf8c69V897MR9APADsh8+OGXP5sbi2x8M2Yn22g/9cI7tSW5xVIEB0quBxCKYb6ze/wa05+4
RvSlb3o7MQepJ74UKhQAuaKXopO8QG+BSu8kAU822C1oLNnX69ophCX/yEC9HRpiRRLGfSmDjcA0
bIyRnSRf9kCYuwUQRbeLAXqOfNgOkjr/PJvzgpmmPg4BwnWIreYhzXi9E4V7WyPB19jJO8N0VtRS
jOGjEowxebVA65RLmrsOlOb+N5cNwQDWPNohnr6xvE/Xlb+Mcf+j+4o2Cb8F1wHM8kvd85o0oy0J
O3l1tl965zRyK2SpfTtI7J+gJ+Y6mpKj4jD/IxITYogCUXFCqqC8nsaApwg0Yew05taz5PMBY6s3
pMp3LAOLXVPlVjCJMcQ7cgJ22/IhH/Yf6eu43VqRxj9XeYYye3BHvowoO9VZWJMS0a6FAXEdHNCW
3Z6J8RRXGUs+5VVpstNCREjr+puPncEPPXH/qGKjV7B20RHGK3ej7wejaKTvnjKn3KEAdmJVu1sy
V7MxtnH7Ad+7ekmMcoDBTflegEpobV6X8XNdZTI58Yn3POyHtm0OTV2yOHAbx2j3Vte2N2IavAQw
WNz4UDEPuoKoD7021PixOoSQS3FBthCgFapxJdxyPLhijkTDTkBHurl+HS4fnn/EYJkDlX6MYyJ+
vLwOaLoYaT1W7ilx7GxH5ZyF1I7Bwek2Ghyst1zkwqmuGqH7hu4zsE6Ad3opqi6XCWAUcKY2EHqD
ZZagW0jpctc6i/GraQv34I6sOqBhnH8DLlhyHIxs/NITp38aS+M1c4cuFFZvoqyZSL6ruxF0MV7C
bwF47z4J4tTPE0YqNM5yyzWdG4MSkiIhwQLp6poyc9n9H2lXtiM3jmy/SIAWauGrpMxUVdbm8lK2
XwTb7aYWat/19fewemacyRSSN2eANvqhgIoiFQwGI06cg9Knv9he1Jn5g67lu3woDjd+D0RCVBLQ
D8WwEFIOyfeK1l2sLiboG+G96LT8UMxJuMyL4rNvrAppDeawUc/CqZUZtZiOsmC7rE40xcuvZXqO
q+XRzQnuOb5rUca4vqiNA3VmTcq3WQX4kDVMThRDTWi3OInmL25GXkiimXsM+hS7CaONQVvVtd+D
+FBxpV74OHzudLHizzspcNV2N+E3905kWNqjq61HZhpPa0sVe7oV58ELjZwfI15g2ZExD2VGx4Ky
hEIB1t5Xxe9q+NkvJMgwZlGm3SN1hl2ViDFnxQNQuKB8sMB0A9w2QLui4HC+Pk6ADgDsxo2GLMl9
r7CmYMEI1YvpFH8veOkobtAtc+IhCO8hYv5BOsdQnEq7BuR/0ZKO1aGzipRACMYgwVy0/MXCRaC4
QDcNYhxMAEPRUvOk7zeMJuh2xZkwBruAmu5TlXefIXrM/SkpXq67qgSa/CcgirkO1P7x3L24rEtj
SkiX9fHruK/vhGr8GC3Pc6Ad2gMLDYW1i2QEp+/UmBRcugU1l8VpoPkK1FboAJmgle4n2swPC+b7
/U7gyqH1pzgPW1aJoBtDkEFWcvEM0GJijiZ3o0bzDmkL2YLZ6AKoPbz2Y7ErnTd7BXXg9X29CDgi
+FsY34LHCCCL9A3zNCvNeardaMrrPfCLCUk+NG35u4FiMcS/0lszBWEODQhio4uD7yiFUWtJi7xY
ePy6jm44pk5AMxLkswqLcRFZJDPSURgMNCKMCZdDkfIFRIv9FKxpC1ZxlOQUH+0iv5JMSTF0yRpr
acBOHtUQ/swczQ4smleKr7S5npMrWjJiLQWmQErMDo9AMACZHED++JkxVWl+85ABoAW4BADKAlxw
HrFmpum8XfP4tdv1DyTg+/ygf5wDsi/2NHQ//Reud2JMOmRjBdwg6zonyhpjCEY9DxLXwHQLyIj8
qmn8lmpv1y1ub+Of5UluYVU6HWuCbUQF6BPDjF9n94+s8RR56pYZZGxgs8Zz0cJow/kujlbXVJoH
l6BNn++R5+fPc00/zIlGFM63FTHwiKfouSFXQHNZspRnmmPHsR05NLPBfuw8ZiUg7GPdPRZ5/9Ud
qztwBiiccStkIAfHGBcq9SggSCFjYmS0qjjDLiIiv9Cp74PFaP6mbZuHTq1POyhd3TZr+k/0R9v3
vWJr4n0oXaXgFgM/DQifX90uIiYYvsKBKBJ74W7ybX1qQhz0k2yksrGmBql4xOfY80faoVtUfyqM
DDrjKoqvLQ/BvSmSAkxBYRLg3JbbVsDBV4kTrbzE7++JgfsEU11Tp8TwbJ5pTDOLFy4KqxgYObcF
dQ9gPg1xzIhzpF7iZ/Rn0wy7rDV9MqEz5t3FjR3O049W/2rYKubJzW2Fmptg+sHNLXsLIHdDsU7C
W8YMROtl0IE80l+Bwy8mqsLdXKZ6iMaYsiZoVQCKhfLu+WJnp0rAy9Igfy7+QgUSrPlubvhDVoYx
raKkfdKgx8s1O7oeWITLX/gOtOKRW6LcD9n4c7PEyvKe0sqJKp34Y1t8wYgyaI58NEveFm4FvHnQ
V1VxZnOxqM0A4o1KmAXk1LlVqzE65litE/WYP23HJ7vLv3mFFxjai2EeY709EHRvc1NXXOJbAUDM
IqLAS/BkNCWPYtbEu2EcsMmps9whWZof6kEfQ4DAM+Ayqv7OGVb3cH2LN+5ZQf4KoCDIBNGGlIz2
a6/pmIQ0o6lfInR8w5SqiFw2XBXveby3ga7DuIYt7edEIAMPWjr6Gq/fpvyuKpcwsT7ogwqdv7WU
UztSpEFTOs1zYEUjl5sfud7dL0RFmLsRYLAUQVQI7kULd/m5a0CtbE0dHMeoKlMriDXjE44h9Xlc
fbr+Wbac0AUWEVNMYnSQmpKlFdOiHatwBdFU/9LayV1ehl2e/Z3NzUNl/g1iBX9uPlf0NgqH9xsB
dlEvFLNvgNlJd/lAU94L0rqIuN2w7/sl/eglHgYVJyJ0AvN69RRuLynVXJqUsrBuBV66mZkT6W38
ms7focczY3Sjgo7UyrrHuiFPNgCSINsOvHkM2rJFnrbngPNkxFLdiFvOKtDGkKVD69eQ931K4Tzp
6toRUF/uDg+WNsjduNrb02D7EF5QoVs3Ug0RWPGh4U5At0r7jex5BAOuZ0dZ9j1PcIuArN/qV39A
FWxdA5Om++ueteXCKLKhS4/nM4AP8mnsGdgRPMeMrGr53mv5M6RIHB+yRIrPumUHFXcgDlEIptjK
86PCLBcif7i3XkfDPeSrfRhBqeYqycW3vtepGfPcTM5GtjAIHEcayz6xNd3pIDUP9LXxWc9/3Lx1
uIRAwSwIz8To27ktr7K8OsmxpIpHbff/ypY2du3MhLScqY6Hdq0QjvUGourJ6jt0foLWmeLjbJ25
MzuSF8xWPI82MyC9o/P0e0sHGnp9wXfTkup+R3kSzkMCccnO/L7ohRE04HfzTZ78tUzQAynHtMZb
wvu+EhR5rm/yZRT3kNAARIwbw8G9Lx8IKy69fsGBSLKkCvu2EvTQo6M4BZfHDggmsGojvyfgTJQT
31UDVt3scczrdt5ryQ8dMptQAPIbPYsMlvit9uv6si4+LKrA0BMXbVxXvAGlDTf7AdOUpAZxM5pL
oeZaPKBoy/s0LZPwuqmLHXwvOCN6CUIISF9JV4c95stg0QpHoiHuYxx7zo/BLVPFd7o4eLCC9hgU
ONC7gwqg9J1oPlVGuqawgidDA665Isv9SlCEpKWKR2HT1jvsB0ofYLuQNo/nRec2boLNs/W7fol3
NeePi92DVFdFm3Z58Yp1ndgSu3vyXuGeyTLX0IxohOyHoOMyfUPPnX2dj5/NAjIqmHL9QbnNg5oM
IOcBf2Rw/fttuQpqOKjkmHBMlK3O/4IqtS1WFp4RIcd/mqGBJ8Qwm0zhJZsLhW4y6uFiOvuirpkD
eNbgGQFdNM8d0Ilzi6Bzy3xXdjVa0zbnvmaz3rcajilmvYTSYLnM/4UTiSwHxVWg1C5aTyUpywVR
jr6WyGeQ7Qe0OLbO3iCNYrVbZ+LUkPCw06/KZ5e0WmZGZDbqIKsg/TWV+e3vJDiPyJ6QOKEkjlGS
czM2Bu0br5/0V+isYORda6ZgZlkTGHX2FHeY0XPWv2ldaAcDYCnfWFU6reJonz2YJPuS846tBRrg
wTGipa1ZgJmnF7qOoTt190Ocpn6NfyBoepwtlcjZ1v56AjYMLV9B/SZ8+mR/6VjN7lDCsJu4e1AA
YqZYhS/aCgJg6RXZEujCLyg6m7kv6gExLzLaIvJmd19WwBqZQrt3f/sB9IRWCcjrKPZDCqB5ZrSd
5Uz0Vch5AelT0kDvVazdmzv2x4iMXwI4nYK3B7muw9f7Ym6+rTNRYEwvLjl4A1IvUM+YgtZU7noN
dgtdAEaMaBrM5A0Tyl8pi+1PyMjXw0KSPiD6POzK2EoUEWxrbULxG309jOCCDOHcGxawWWbQLoc3
LJke1gkkGJlW6HfXP9OmlfdaGaaJAQeVDtucl2nfYf4tGlbtYGroG07z4bqJzSCJYwyVCk+HJoZc
C6hi4OG5i7vUnZtg1s19YsdvwCM/mUv+3NreXhu0z9AZPPCWKWxvnWXwE4mmvOggyH0nB4xO2NzS
RB2XPhlxcsdjJ5zX8bGs9HDtPk+rGVGvU1jdunxOrUqPsR50D+1U4CC3WR2Ntus3ZPyyWnN0fWM3
zIgaBzIUbKwY3zn3kII5dQ7CCiMqaHsXD/XXeqR3Dcl/XzezETNghsIKBm4BbpBcpFuY6Q2AVkRD
TEDJwZ49qOYVXftE+fL5fzMlvPUkAvJxXE3MmRgRG+2dwcYP+bCEVZcPflGrGsybyyLIvlCKAwWi
HKDiGB3yQZwvtuhhq7+ly3DMdfMQD/Hu+qrEd5AuFBuOD/8H7BolKSnLW2ZoRPXrZIC3PPmiz2zH
DOcnOMgVAWNjQTAjuvMCZnmRB5gLHnFdORqoZlrPA6nxOM1/jN6x4rdxviO0oa4H+lMQzWEeDjSy
UmjS0xJ1IgcLmg32e9HKH4wzxWI29wzkEPg4oP7CE+bcEzy4wWp5DY5Qmt6PKCCwOYvKTCXxuRH+
wPQFkCZoB9A3lV8UE6fuvEwrnCDNmtBx8XoDV5/iClEZkbyaamOVoxCEc2rNTcQgzhGCKvm2ict/
PsrpUsSOnpydqjLyHD5tRPaiPebtwwRigaUrFRzfW052akX8/MRKzFOrr0rcuHVv+LQbd7HbfNHZ
cZynb9dPjcqS5AGFQyZMLIs6lseiCaNFDNHJR+v7sa6IKufbcjew7ou5C6FpK2NOW13rSFfD3fJk
+jvX2tpf3ackdhRevbkmoKYA7Ma0GwDR57vXr2OF5LY1IlyTeBXU7b1Vud855Qcomtza6cMhhal/
25JxyJjsRAnm3R+GJmw9ze9m42k0sg/XP9Pmzp2YkR5acT+bU+ZiSYteHWyNflh5EpSxrsBzbKRh
WA0gZ0J3CDhkyRvM2Rw16sBMbrvJvvcg7QilcxJoBgb6nG5NAsqnrxDsVT16tj8ZElgHCZJ70Q5L
kSEsRdEjxcz7Ly50r0rg8/02M/Zxyz9f38vLipL4ZihgAmkN5r6LRkKuMZCQmDjDlYMCh86MZxp3
OXJn8lpUzHmbwRX4bY1zgIOswfA73AaBFWvVfUKTAXONiRZAaXPywbGjmtPc3AcMpiMlRWcFxG7n
rptn8TJ5IohNevV5gXBWA8ifTyjk3utOkdiI3yVfmOh0/MeWlD8VU9Nrk7hfjNz+1Fpj2FB2nLL1
q1tmXyy3UZzKTRcWCCyUzKApIOdRee/lmAoe6Ks7mAe3rf9qXfQ8e12xqo1cFHJtf8yIHT4JnUPZ
tg0Iv4woNfLFby3r0YqnMK3SN0yVB6whO9JggqVnX6571fbyhNoZ5l/xtpROaOdqvEpbqkfGNH4B
8zsGsubYRxxiioLopiG8ISB+JyYC5fcrm/vaWDNNjwZLOzAwV3MXiaJV7q+v57JrLE4J2NfB2QPq
Ufw738iYJLXLjJG+NrviyQjTnUCCDCHZZzumRIJs+v2JMenyxth/MqIGqKMhpvu5be7dNftoVx8r
l6j2bzNPODEl9vfEQdweVGZmyo0oMxtdIBub/Tgrr7qt59h7sQjJFVoHFw/LrHeHpUzwmeyxCRjL
gzH1cr+3ncAuUOp0vJ2xpgFgq/dOQXfXv93WboJWB+qVwKtiOExaot7E3JhFNBVRhAE43HbeRwd0
GgP6NNdNbXkjSsVAMODZgsaQZIqiCs3TluNUT2+t86GoP5Xmx+smNldzYkL8/OSDoUHC7cmL9ahr
+GNue+DFMh6SPN3NhorXedMUmJBF4gC3f9e0PjFF6nnqcwifRNbifU+7H/NaYW6q+sliFWhsa9/A
piEuIYgxXiT3fFwNO3axKOCKMcTbB5rTP2PKXBENRQyXY7xgPEXfHEu6KHaZgA1qy5rpr7TVud/X
Q1i5KeblsyKgubcGtjmEg6WriqWbqzsxK32yFQHYxLSy/o44wdF+Npd2Z2Oc5bpnvOtvXiwPcABB
9IzKvnyncHtuCOlQ+zJI+7uhAO2ANpYn1G/Z8EmrwF9ZZ2FXfsUja2/ZrSISb101mFn+j3VplQPt
UVflnh5Z7DUGtjAnb0X8vQXfIzN/6vyr1nWK07Z1ZePJCZoVKGPgMSLFZAYCPNfSYLFK+9Bbf0ys
e8JTF/0Z61FvVfMpxpb3oLGFaQtBnHsB83CWViMMEIMI8MmH1nltpmjWLL/Jm6AovL3bhVxLo5G7
dyumZLr2OwHMBpEvGKYp0JI0WOmItOr1+lff2gQHQAPwp+KVfwFRHJqiAJI5NyI9IQF0b4Ii+Vjw
Oajb3gdwXvGRL0MCXizIiPHcFymZXMDQG83WLKNbIg4Ept8SpL6FPswfMJn+uIInQfGKvTw56CUK
RSTMNKILIHdUksX4VzxdrG/1iI+sPZrs5okgzBudGjHPI2oC6vrYM8cFowxx/dKkhP3Qx0KFTrrc
OQ8LwMAcwOEoaMlQ0iVz3bz2jDEy25/1yPyi/NZle/v2N8u5GekUAp43myZElCO3AwVyGRZD5RMM
JhZaBWrIHbhuFW+xS/8TBqkjtnCj6dXpjE2513fAIf0oQVxR9Lvc/tnwOugXFexXZUv6Uka9anOJ
skYEYmRM/+0aHTLE9q+l2PNlvDm4YF0YOoSAM+o0F3gSPW1aby55FzUsfmjG1a+y1LdxuJ2J7EaV
RsSlo59Zkx/OzQzuHRPIlQNddMwru0dwDt5xlykwnZfZ3rkZKS2PGYbdmhRmsvguXp5YrajUXC5D
REdPcDkLXh05PGhFxpsiq7CM+sM03eXp55jfvAQA7cCIBrIvTL5dxDvWIE+PE5iwx5cq+5zmX6/H
040l4HQK1n8PKmlI+c+jQQ6pwaZ0xvEAXeg8+TKaB7yObo6iIgL82wbYVM9txJxZqzua44FmlW/0
RzP9qS9HZclUCjkoWeDGBYkk2D0wXwABknMznbMCvRC39SEujhhTQ/0PqhwPrFbd/JJXXdiRYo4W
Z27eDWURFc7RjF9LS5HYqNYhwsJJHmrOY2q2ZlFErEp9wFYtsw6c9i1fXm/69O/rwNUmUCVwIoxT
n9shDgpiiaHxaDS/OCxiYFpeckW4lNzrHxtQnBHEU/BfuejXNKnTUictIkwP+uDJSQ3Tx1SxwsHk
yekLM1KkrKbYqAuWFVG3BJBfDEE+dSgO7EA+6r/owQzTvap+olqYdG6KsWmxgXC2pvpdL5lfO54/
g2P2+ifacgXU4v6zfdLLWBsoq/SpqQ+YDPIN77trAO1A37xB1QmVkr2LDZTODqu7ZU4JNrC1vkBI
BxCqp8Kew6L/2tjWzqvf/rd1SUdIxz3UrV5dHzwONU4X02PF0Z4Kv0tVOqNSmv7PwhCkAVQR6qxy
UVOfOZheRqM+FOY31swBHloe+1XMHw39q2t9AIp0d31p0qX9L4MIpgBPAVYoR6GmHXjSuJRHwBqA
EeEBMM0AjzSMdr+u7Maa+oUxaR+TkgFqYMPY6N6NVlTE98C/XF/P+7Pi5Jl1YUMKRywGsTNQ0TyK
H+PDcIjvkp9e6XfhvKv2U7QwXykUrtpC4awnAXCtdKvWqI5vlr71JFiHp4n+3eTf+/R/3T8pBGpt
M1h2Be/wqhfNfiTp56n9eH3/FIuRB/DpQjH8U8Q8Mq0lBFEn7V6K+nHMTT/R/rpuajNaYAAB0BOo
HwE7e75vFWlnQlKPY3r4JUdTl+LbTJ/j6dd1M5uh78SMFJTWVq+quHF5BEW0AQzs+jdyG2Uv+NAR
8kB3JkSPLMEHIflcUWST7jCQcRpaaBWZ7/6o+k4RW7eX8ceG5GVo+Y8eXtQ8SsdfQEDtluXj4BR3
1/dKbjdcrETysCJmRZslsDKN9T2+Tdgk9UNT8IOHl3tXYbp6SP1c++41j172bKeI76wOvRYFeVUq
uemJfzZVViDAldWN4GPkUb/QL+jC696XpR4PmjviFc8Vu6syJuV8wCAPGgF2L0pjjGwZj7TUAjuf
9oBd6Zrqmty8vU5WJl3/cV6udtcP9aEnf7Xz7xg8sQYHKwF/MKsmWAsV9le1OOmgcTvv58bE4lj/
g5SHZH2du7+L5AdXJgBbuebJQZAJi0drSrK8mOtDmXl+TVlIMSumcFHV7kl3/2A5rFoXRKhlAK24
+bsD4YwNZvF6vJ8GPXC0NnDpWzZo4B/8bTQf08kIx36vVVPoGbnPgZdvyx+KP0ps4cWtI8Y7MM+F
Itt78e/kDtAHfSIp4fWh2xl7JwAZtO7PcZAG487YoXDaBRjqvW7zMnyiHYgeJLqCgEBf5MOlyybL
m43qMIODzij7YPA+A7BSoA96syHEBYCi0CNARiK/uczFdteZ5HlEkBSvxYNt/PCW9rXUy9sej8II
MGGoXwnBeKC5pTCKmTFiQ9Anj4qmCgYrPxrJGN28FphAPRJzb5jMktOdqVizEVSbGTKQH1b32M75
Xh+DeFa1Gi6PHJaCihjkp9AjBmDv/G5z7TGDwzlZhArgszfT2ecYwWmsQMuY78bpr+vLUpmTIoo1
ZmZHeppFdneAJr2/tM8aZ75nBCNC5nVbGxkWujQoL6KOACIFtIzO11ZXrsf0wUoj3Y6DPvX8dOYf
quW5XB/0XPO1gjwxU4tM9yfIp/yketNsBVXFxnLP/gLpSu9jd4g5tTFTMLc71uxp9xux7NCCAFap
P3V57+KMvYshg1IKwH/xt5yc7FzTBn3IdCH2PYRmz16cmv3iqfPp+q5emsFoBmqPFOw5gv5D2tQp
M6yBmn0aZUn70nAHLM7Dp3q0FWd50wyaOAD7AvILk+erYaXGypzDjGmkz8O67NbCPi5c9YxRmZGT
FcoskMNkaWQ4xSMb6v2cgZ3XtlJFvnIZA8GKD044S4x/bLjiOGI+XhOCQbNz7/U8iKfsDdX4XWWo
uG42TDk6yM4wwUZA5ybvXJuhkgNe8gRsUfzJZTpo5RoX6cisH7pBu7EejVAIQZMTa9IGYvwX4FBC
k8gop08xUMU+Bgf/nnMTuZanqkdc3qjnxqSkr25BfeQWXgJIrPcae00WlF0eOM1sBM6QA2lcGK+a
WyhC8YaPgE8HLRuC6RPzYnQn09ukyiAG9lpV/NPEXFCopljmjaJjIjnH6k7sSMHCnLNWqxc3AU4o
iX3LLu+r2oiDClx1Nx9hQZsjhAfELLd8Tw7plGHqF1SDSUVeBVW0CQ4bKBEo6m1bXwtDjWhjo0YF
/nwpUjhNnfbwgQQPgdU3Qa68Ynx6Lhff4AfQ22NY/cbJmfcdPLUo7WCF7MOt3Aocii1/wtvD8Gd0
sjAyqxrVlnuk/1gCqBjXP6bIABo5D08tydN4np0kQlUi98e5eDHmZPIrKOBB7fALzRrqZy3poPtX
hnpufu2JqyDTEYv5k8kJXiAMk8FhzH+RdUpXKXhLzLTJQdbpEEzqTmP/BuaSROH75xfYP0YAinmf
HgCMWpe+YYUCOmZlMgvNhNx9aqvOPradg44lCtNhsZhJiGerCtS0tbJTo9JntEDpVLvAjN3Ps/UM
ouxvU1Yfrh+Bc9/897reG2joOmFI4Pz7cTtdDOi/WveYj9pTq3/KVlYF2M+g8OZdXiV3HYjQFC+C
80ByaVT6YjUtkVBmuXXPxuTJavNv3JoDTlWKASIKyo6B9jmwoMggMcQtURMa46iVjpD/mS2MTSdD
VUce2pE7Z177F2eawU9hzHrglhgxHeuCKojvtlZ5al7a2tTW4kXXZ+t+4s0zoUuYEucXaBz+i808
NSNt5uBVaQGJbes+67JdbFWfMqDTNWoqLu6N1ZiIXzrwkxjJww1+7ih1mqRuCSZWfLMlGjW24wu9
6+PbZjbfXePMjPgzTpI3d0rboZoLaNbbrbtDRmIdzNZQxcfz1ODSivj5iZWa93RqrBWeQXMe1mZb
7c2x9ACemj+AgdFTHLLtvUNbF81PTFLJvNMW9JXTGiCI+z6r7lO38d3CfZpHFc3vphkLwyRoswpt
NekTxUY1ZXrjkfusn96A3/PrAmUXnsf76zFjy44Npkz8J9rUsp0xNrrJtFL7VYi+JM9j/0odxXtB
ulfevxAelqCXwKMM00ZyLWkyGqGLUNF7rYgP1fAA3FToxAmaEyBuqqpAq6FpC84Z2vrA292Uc18a
l06u0cWJW82U3K9jsoOa5l3O9AMobG/q7v7bDC4I9MdAOyITahOyVGaHW+Seg+F0T1kvpsNmcB0D
qXV7kEAcBActrhNQQcvaNtCni61+yOgryt1O/6g1Qab6ZBvRFsKLgrTUEd9LFnKYugGE6swmr9k4
fqtYganL5amAFrs912FN2vt0omFpqjTENi5m1B88A69bwf4jO2OKrM5EidN71bvXyf000oMDbozJ
TPxSU40qSqjV9y+GxeElLSbhEAilWDsmbUxqoDFf5336aoRrlAeT4XPfCMywPjjt7X6ISSBIMuI1
iyl2WeWhWsAWDz5q5684sybrk90sEOMF3LKci0OiJxlwZ9dP9kY24AnKYMwqQkAF6inncXF1jHHq
SJYcLX3dl0QLOv6SoCVY8eG+oz/NScXXpzIohfskiwGJHCm91+1x3zvWXqdfrWnZJxN/TvsmrLvb
ZkHfP+HZEqXQ70DsBnwKaXLE1LmfWvMdcd/q1XxckO7Y3teuWBXBf+NceJjTxWcCuxBiv9iCk7sG
2FLSj2BfPw6zhseMFqzjE0EZXoeMi9unQQ5u2VQjtx94QMXB3CaeNqhSSFa9BiC5ecIyh4QeMFMU
WLP1tCQq4eaNqwAFJYxf4dIGsbZ8IDozNhLAO9hxzZaHKScfKqbtTGu6PVJiDhnfDcpZ6LW60rnz
Jr0HXrFOjqVL75cl+VjjGug8J7zu/lurAY8DVElx7YD3R9o0DdqAhtmXybHKkpepGEPdxCttjpeP
1+2IYyQlpigx/rEjXObEJQj4bbpaM7Ojxz/2w+eG3J6rnf7+i5YgaJiLlWAdZuZMfuekd3wBfEDv
SsU1rdgw+fVgtePUgwgJG0YXJ+iWEkzyBaj5bTAvKhx6Y8/wzgN4DM1HAJttyQUW6DMPHWA+930z
rIemnZ9parWKjdu4TEQ5D+zwKJc64Lc5/zC15k1AQw1QrreMYHZI1Jv6kzuXUef1ISlKFemRyp4U
b4HH7BqQYrNjvba7xvdo/GVe7F1qFId0uW229D3yQa8JdEcirwLhhfQcooVLbMYMpFRZHNAm/2sa
0M7HcK7RogB93cM3HOPMlpxBlbNlxPFE7+vYyXH7OzuKgkfQGOaH64Y2ouuZIcktHH1GNynhFDJc
9Vtad8cRjGR+brBv1B19s1rDxm0OKa1uv5rRQDbB1A7OEKEVce4pdqbHnVPW9L4fvN/uRB5qzYrG
nCgGADcdBK1w4HUFkN+SItLcd7zqhpbec5p8LvsGhE463CN/6Ee2c3KVHIm4/KTAhKjnmPARZDGA
s5yvyhunOM8TSCAuqcGDzmvvaW6NvgWu4HwYFMnGljFg6cTi8FrxZIE9iIGTdspL7T7VzE/TRPwK
8tmrlkfO6O2ue8mWO56akrZxqPKeZ6zS7oe1OhCIQORci9AKUhT6tlYENil0HcAzgaeyZKatDJID
/YqU107BtVn6BmjSoFhYKXmrtvwCLzygxnHngp5D/PzkBuE5sdPehRRnbfH9aruvDeU/jSw/uEXz
3IPJ9b9w91N70sqydbHmtoPIEJB+Ubmmz4BEB1qlylrErzn3P1FbAGMTMCbIe+VXn5WwDkyXC5YF
lgmOknZTWNFU62Gs9SGaqrt5MX9dd43Lb3ZuUopUecGBJABfL0L+uo/pEgzg3DENsq8sQ+GFqtVJ
saqgA8Y+p4wdl/JLT37rtevz+S84x8GhbYCYrQjCl06CpYnythjPwQSLFKNMGyyabIGTOJip9Ye4
CGYMy4Bx52F0nQcS3/7IFPbwngUJlomSlOQknh0XRmNn9L7LQdhmJOah5BpGgdjy1/VvtrmRgPu+
z02AGU1aGMV0rdZwfDM2J0+rvgQJcPhQdSOh1qf7RWvDqe0XxW5exhBU1EGZAEID3ULzXvz85MjF
Xlfni7g+WVHfFW2/14vqHiTTN6cg52aEv56YwXtwzY2ioPeZTr9wLKsDTXWR1BHLJuDkrcP1rRRb
JZ04SCJiGFMk8EKX9twcKLGMZSFI4Mt15TvN6frQbZt1f93KxgcD4h/vAzBoeDbku86taPiUjSB4
O2qx5dfZAhVpL8xT+64HRW8McpViUn2uy8QA754Tk9JhW5DC2wSAluNStSHvI1KuvlZpgWDvjKcJ
E8+DP89fr69zw0fOjEr540ziqh6TJjnq3pxEc2O5UdKBNmzksSpUqtYnnQGSDHxt7QLv2IaGrPqd
tp81svpFqvugCvKTGQzdKirLrc8ImCvm9yHpBeVYKYPMY2OITa2FTYLauVsBaQ21BLsO5gn8OHru
o9tze8yEtuEfk5LnQIwU7QerS46dZQfm6AZmx595j4pSD62EnwVYj27/hKcGJb9BXdhcyhJPTTtu
3woL/Vw9/5yNKinCjdiMwqnAzSBQ2sCbnJ+IrESztoMv3c+G9Qzpk49sMKF0ZgPFGft5OtzW3xfJ
v8DiQIJBdLCQmYhPexJW6oy17jjh9dybr2OMsedkZPekd1Ulq43rFHkqkh8x1oaqh7R9k8XsvFsJ
vW/i8QA0BAgyqohNdthmKlNb3khAg4gkHNwVGCo6X1JbgooHNPjJMXFJYLMjG7vAQl2d3+fOrpwU
D42tow0xbepArwz/d8V5PNnAlptLDzFMxOXZCo3cRUzJ7gY3Da+736Zf/DEjZ0BpYbZ95aHuPZbJ
ngy5b3YYm2ApII3UTb5Bh/PLdYNbcQQpOB604HO2QdgnrWtxPZS7LXa03cUHRuetdvgj97IHVOV2
k/s89eNblioh2OLjyPfOqVkpUg6tDbIy4rKj6WogTMiq6gAaONX7estFTq1ILuLEg+v2Ok+OcwE8
OeN+p4EgvqNhU44+LX9aADFc386t7yfSEgMIJCp0ec63c0Xjm2g97lNerHfOHJrmHDm4ctys9UsU
pq9b2zptgmYE4/GYaAA1xLk1A6gTc9Gxi7qZ75NO25vNxPyhrfyJQYXzurGNE2CKro+ATAOLJ1ej
Y9sYIdXjIjKiuujr5mLt+npJgh4QntvXBYAJ5joBKxAdJumwJRZuThcCQ5D4Mn1teNFI7Q/9nWF+
vL6kja91akfmHvTYUtp6BTvlvC/pYbLfWFIHUx1O7rfrlja+FLSFCKIv2gaAKkhXp9MPALVrsITX
nJ/2ns9ABxODC1qllbdxsAS4FHATwCFQzJK3bso8qPaiJNd7yd2kQRXYU4A+NyLGqQVZTVsfp4LQ
1s6OqflMwNmj3elDt0tr4ru5E7YYJCqocbi+fRv9QDQ2cXWh2IPJA8Tgc0+ns5ONU8bbYw9JCYBb
HzPb9Ef9p+WSMM1e66R7BBWBP9Iv4EJUOL7EtvF+eQITivuMiMYW+j/nxrUioTRZeH7MqfstG8hh
qNMDH48Nbx/bsg+LiT1YdRySxVRUFDYcFIQRQChDlATgjPeG1Mmt49SN7uVt3R9TdLfKFxoPfquz
vbF4/spUMvDSlNv7OoGAhXeKIoaA9JyvM+7XdZmrZDh2pnVw1w6AncTXkT837BmUrn7HPmru9NQm
yQvlxg6ca8COAj+qrANsODEQPUI30wAVjSEX4iE24oK4lfTHFeJm+tGsouvutPn7DRRDIV8A2Mu7
t51s6+igUpdndn8czPu4f2xVn23jtIvW+H9+v3QLtEuFL1rj93v0xRGfa/H73vUtZCjXF7LlH3hx
v6swQE3eFX/IyUIKyCxzASQ+YpLJKkYf8sFQa7eHIeioIgHa2jPkPVBeJgS1BPkE8n5p7P8j7Up7
48aV7S8SoJ3SV0nd6nbbSew46xchy4wkUgu1L7/+HWVuZtQ00YTzLh7uxUMAV5MsFYtVp84hNau/
rhn0ubX+npY8ur0ayQ0D0gUbtybwmpisFvxPb0ZUcr2GXRL7s9l91GcUYVSM75LodWVDeFC06DgC
ocbzS2dASmVtA6cDURwgBHP1xs3HY0bvquV1TIi/Pqwro4I/dAtGemmH6O8jE2bddGgGB9RgpsKt
JW6HsXYQsWwdOfSMBTNpkrKCmRq7TEUOcbcxYu49mCQiqiTBk+4i8CyIFECbAAN97XdVVzOPlSu7
VPkHyLTnJJjXp8QA5zmhQZWqdKikjrEzt30GOzfvhjUtnGaGuWaaeJD15TqHA7XGz06DrpPio5It
DmkOPiswK4FhSXBD14ZOGfDq/NImfjxY5hGw4R8pXU9TlcTtjKqdbX/U1u7ptvdLPrAtu/rXrOCZ
edNhktrPMUThvfXdu0lT3NuyTdz/fcE7qta3NGPG33eo0x6QmE5QTin0sJpT1ciPbCm4q1FT2sS0
ICx3fV7gX4MHOnBEBgi+Xs3hVKrATpLUHpju/0wICUHGCr/u1rW+jB0kFCEM/44TXFR5cqgcyiFY
3bBgslTznDLX2Fvd/n3niMTgXcLwf5eKdvFQfZ+SnwZEBvmPcf4BsVYK4ZLbTiGBnCCv/2+dYraF
6eKhAVy9vAyY77MNLWh4CWK7N3aWRn1Wvx/nDw1m0FL97wxTad36B1n/lX3BK6vC6Ai3sOJuAdDV
a4PJ+VGB1+n2MqWRa7dKwTeTpJlqK/m1r1+a5G8rOzbmdy99PfAUAmv/fWLie6nJu95HdtxcKPe0
/EApwIzRoE0juTf80q8V2ZviixPJ9EqArrW0oOySY0KKvjFRDZwVyAhJAnC1IiEQo4G22hqqZJfe
D4DQiMq8O1hzHy/AsdivI4795xrbb5/wWXdGTRYQp+cXfa4mp4iKqpvaR40OAH8HZbskXuwMiw8g
+G3vkO0jSB0hIQrSIhDPCd+6w+eCzWnfXfTO+zLPNAUuCO/pls00vm1J5od7S8L3ndfANQ61111S
t64DcPg92zyJp/qB0He3LcleNFcnJyzK1vPZ9Uq/uHgP08E55ncZGsjhFG1IMlvF1Cbbwf3JCeti
lNVghCvKS8b1D1q2hPpIHzDzprg5FdsnJnCELlVvL31/0Ub21qQk9Kr20q7dG19TOb5sRVsyqkME
09IxxHkdiZ3SzCnlNbukC9eComg/0aUpopapKjoqQ8LWzUmDz3ga2aUe2LestqJ24p/GWpX7Srfu
v/WIb69Kz4uKjch9bT8NE+dXqHWAoslBXnHb82QhY1N1APMa+GwcX4johZWkpBiq/OLoHwGpAasd
gHAQOSfGufa+3La1nYJQ5gPibXs0Q8vPh0Tj9SnZrDG5YaJWkDQ/yfCRzBEUXYKqHUA+/2nuyfG2
OclZQVrIA9cMJBo3GPS1OZqZXp9qSHHo7B4wIhVpXncyqIrMRGoGau0AgWKeF8Op12ZmStcypyW7
NO5x9UHV+1eXqEbOJf6A5BOVdA+oXdBsCv7Nqb5R8VF64WTxsntzKDrjGcKomMozrAws2mzjKlLA
TeQLgwgNOvCA+YvdwHzCm5u7WBhBybKcHhmo21zFjSVd2IaDxLwQxhpFwU5cTGsG7rn+0pba2yZr
j8ip3pDuY1erUB+/fq7gfWhE/2tK9D5IrwFwBIHSSzZPnwrtubW9w+hDedE2LqMG+o+yCW3CPiWg
hB00AxPfbmSW2nuCIcWwGbS3VaUazZbVkgD3RlMeR4tBIl8IJwzDBnbLze5Sl1ZcTTUi1jdqDD+M
9TNf+N3iGrGbJ6Cw4qrkR2EaLZprt+V1XpdTkUyX0ck++qUDSuY81seeB15irKDaKN+UZj8dNFQ2
Ap2nqh6UJBhsbQYHjWZgRjELd21/4jzpLQ3vKsdnG5bJMVttbIOc2uRxoaseOqDlflsW1VpeGmcp
VP4g8zzkfygggtcR7+Tt33fJuz453kR41+OPo3cJTvBAY+Sh0ZLT1KoKM7Iv6Rfi3gGqDqUM4fP1
U1/rpxkiv2M1hiXkWgerD+tWRYUqyyI2hAdKWAAXQ4BXONOkgM5Sjb974en8zSq6t03uHQgb32bJ
PGGopc4Ok/WdJ4YRVAX9mJNRe/2dT8Duhdlk6FGD2W97C+52tWcaqfMJxVFtNZJgBdmsk2ZnJ/fq
YMxVqpySu4tsoo2g+QcEFKXRa2OzNTXM9QaG4FFnR5+5M8RHM4yCQPk9XLSxP/tsqRSPE7nRLc8g
gE++6J1CsdzjtocMABMb38GxHBjOdCyK4pksIO5cVayMEtcBmwLw4oAXAi0htpD8qfR1aFOiCrbU
dX+P6THivXHbLs1QmSoxPXT7zrz+KlDlxcFtZdDfE5zCnWlD8KwBRA/TtmA4C/AdHvLEWIKyoCH6
7Apn2T7x/yLyb2NgV/CBSPLRxLk+P78ElbhGN2zE5B7cFnXkyvzGi29GbzdgPnDrcHWqaGRg2ry9
SolhCDZAdR6DDeiBizQSmjVX6Vjo6SkHJC+ZDhmf8GS6uPzBXtOANS3Yz1TqNL/SXWG1AIcCqAR8
I/Q/xcFfCxACP4eiyylBmSrwpuSJsyEqig9G8ejmZrQUd2M5hiRFKKrXErIlbjCabWjOc6CNyzO3
eJjTN01xmdzuQNcuXg3rrnJaOzD0CmElTkkeV0bzbJVllNXsgwEOqL737gxqx9mSn1sNDFrGBwcY
2QDTfWFrVRGjxT3uoIs/egEttKDKAA0vugsBpalHvjCvDDC4nwVL9dA0nzzw3Nw+ii0gvNgVzFwj
gQJQ7IUsY+Np2Zhbmfs0NPxYJtkdzVT1wusv9pebQZ74XxO/bsJdTHKsvmDNWmvxiIpdN3ytvPyo
Jf5h/uoRlf7jS1v4TjdUOvqVGO4WiWgHEzn01OZ+nPWQgCwOdgKAkQmxNLCy57MCcC8xhhErHwEX
vRFEXeEKbSsoWWozFlaxKmZp0FleCKHpo9trUWGoqNlehobtvsbU8xb4NsGg66+VYMqv1qEUFa9z
G4xpbPQnNKJDN4tve4TQeMJ5+VB2RlsZZL4yWXUyrONgEc2LSf2cF2cKHtrR/NnTD8v8pU/5wQFF
Fx0/JMkHH+KaJv3AXwe0/t8vABRne4FtqBzhUZTm9YjGH/Fif+Vg9QUE1M7OtPu6usUhLz7fXu91
IvSPMVxhaM/qm7irJxjTi8kzptbw4j7H+PGaPerjp7ZPD+jzBA44HIpGRQFzfaf8zyIIAx0MyG0i
btb1SaK2DEwwdwn8BlMhXf3Wqp5ypigwv/iwgRAGezjmC/Fweam3Sh26+lVpk1jz71p+p3un29v2
IoZf/33xq+78FNpOiUnibGYhn0xAWjFhuNCoT95QvkTWXEQlUXHpv/gINqug5sZQyMZ0JLLALzNf
Ey0x3Li0l3jV14PdWmG+WFGyFIoFvvi6BVNCgspb7tV6gwVqaHLnabA2sVFqYQ/6xVRFISKxtXHk
4LNGoxKTNdu/70Kk1+NOsLzVjmeGRC0DDBPzcI7+kM2Pmf737YN76RgABW9u4aGJ/1JqG9I7hHpZ
YsXdlB9X9JZ1ppqCl5gAgBX0TZj0t4CJFz6ppAA1Ah9sG7dhe+BJezG0+fjqVcAE7qyNJQrBUNgx
awGqf0AMi0GTEHU6tKDZEP//TGyBY3coZrc9GGvXjgkpvwEJj+KMaXy8bePlwW/acv8tQ7hCzKxi
PgU2MSZ4fObZT+Lj/NndYoZEhS2TmjKgfgmuQ895wUPW9/rQYj7Mjqf1oaxjk+AWoXcp/dBBSfv2
ql4GOKxqZ2rzj93OjdCi6CaUNeKy+e5md3MyBUv3qnL+FkTxckfvG/oIGOJ/QWWNj1dL6x6Jy8jf
Dn4GGM+pVHJZSxz5yoiwkJKvxIScnR3reBHHpp57kbsaKkiLZLswqYGZIhTfUCIRRcwKzjyNV54V
rygHEHyNZkcfMiWO6+VFhx3D1JIBeWVUAUXiMQ+ddEzwOlbMteTMkuGcONWJUxdzHE4bWsOTxa1X
x9Brk8L+DcRDgwKvnbiqky9dN/9A0zNO2uy+7Lu3VUYVoU26kbsVbv++8zsKicPSyxc7tjwW9Q6J
nVK7W5NR8UiTfElXG+lemzGskTh2DzNa64MkLnbHh45nB6M7GvT77S9p+1NX6fnm5bsVbT9lt6Ka
OgNDRojiVEObLswxHRgU3GZP61ANn8BhUsa3DcqdhAAsCSwOuBGF0I3KQoobArcCVLRY/31tPrko
TFsfl/a9ClcoP63/TAlvXYMvlVkvFrbR7fHUXFDvc6f+M2rGqvED2S4Cvo3B6F/D9GLrr0qMiiYO
oGIWKOmhIFvnYOUqTjg0ReCTeQYQHygRYxAGAiLCcY1JUhZuNlixMX5KQelOf0ANByoOJ8x73z4n
WWTaWxIupxpOk/UDIlNalGfNXw5F9njbgux49haEq8mwe6CdR2yaO+ZhhmENbfAi7mTH22Ze5pF4
1vy7ZXiZX3s4kHo5wNBQIqC0dsJe7w+lf/Fa+mnoi59AYH8a0q+J7yrc/PbiHNHNC9q0tPBGO+4J
WgZtuoxBloLj2vHf3V7e7XN60QSpzDKfSLeYcPJvqPdFQ2IpNlBqATNeOHFEUuzV9QaStVr1dqzt
uCFTZIOOE3PyCreW7tbOhOBsA8ibTKYVdrz0STTnxgFoY6v8dnunpEZQh8IebbyfIsy4NmcChDiu
p7Vb6mAZUHWyGfluZoVK0kFmCYnphsraCETEHetAHja1kF6KSzBezfV6JO76pp1UVWdZKN1woig6
b6y2jvDMqxvarR21rdgfqqeWdllAt4krTUdXNOm6bzahn6sqUQQGWazbWxWv3GbohoUgMJhcZ+FS
s/G4csxk6KMHnuS5e/UzE3Vu5N+gJ0EB+EWqr+d24vX5asXW0Jwnv7o06GffdgzZPgJ2A/g5xuUx
8SEEojKrptwpEueJzTmmnJZiCEb7Sw+FqiWxQ+AgQjZO72/blLnIzqbYO/enwSw3Zvq4Xs2wAW9O
maVhmrmH22Zk364FJ0SJGR6Pj/f62019Oy1w2YJWixd1VHFcgQBEqorKKivC55t1vVlAQ8hG4reG
rj48uJ39B/F0vxDhjJIlb4Di2R6Ta3Uq12fA+GO8bRSJl4C/+ifpB+Ac0xVA874kvbRS39N7fLpP
3aG/N6Ii8s7r4xzax/KYRubT7cOR+sDOmPAl9YilfU4tM+6y/n60P/R0Oialp1jTdsRihoe2tYVX
PwDtmFW5dgFtMcE7U/rI8DBa5E5vDaC8e8KDzj79gcII0klQFxEQQoEBGAj+a2OLlfuYluImEmPn
3u/ZXcn9AzjQ7mpLNTslczoMp2D0zN8EzcVHDXfbBnVrzYr7FTW0KTm0ngrYKDugnQlLSB36dMMH
da0Zt1MWgV3wyJu/JiUXtSyggrEPR+TB4wB2v94zD9WMuk1r5HR6HzZ+E3LWBV33uaV69HqHcwDL
wEzu1pMWK7wOxhqsdEYqZCQscn2IN7oDlJrs0x+YAcEZIAkoy4Pv7HpBiKapM21cfmlTf6nnARhy
LXRrW1EdlznAJgX/24zw+XBr9PUBNGEx/nzQVfXXKWU/bq9E9u3sTQjuTJxs7jifMR4Bzsxs9uN+
zk91VZ/akldBk3kqhlXZmjZHgCcgZ4XGjLB11UgSXPXwhdxB0dNH0jq+CpHxT4jbmxCCtW40yFow
jhWXKcZ603AGiNTr7mrV1IVs7/Z2hIhd92lm4b+sGOzLzTntgn6K67HlkYXhqFNms/bw+sPaGRS7
xbirp3GuEXuKpHmnr49D0Z6tKY2SpD/welF8S4qTEsMq6dDaRDcQ21gXD4bhvUtrVZVLFhj2CxLe
r92YzXmW1CBWsKfQXng4eMDcD85fEKh4HfD3t1fgpYSGN4KD2NfKHOpNqY7QMKRzwMB30HOwdY/T
H4SGjYT5t5ltybtyQzbonQEKJDtmdnc3A7VK1/pgEJUEvNT30HPBujZhRTEzTsvBbehUmbHtQtO6
agCj9t66rX1YCn6g5aLIUVXmxEhE14nUGkGOmmUXn9VnPblnbXH2C0pRbVdl4AK053+HtVueEJYg
ZT+vzop7qdKNBMDcyaMzRo4qXwtHc9aOltsk3zQXOV9Q4bHjhVWSeafOyLATt7852eMaWlj/brRw
nksLNSJS5djoJTmaC3tDe7jmWHsfmyqLOnt5m5X5sXDnn7ftSj+NnV0hTuYOJWO9fX12+9PW8qBp
PvdZEfbZxz+wgw0HnwrYNJERXvvrvIA2FogMI/bc+WPOnwYKgGZitgfwGCreVVIn+s+UmGzQfMUj
b8CLYPDrd1wnX4cBgn3uXKEN1T6PnX68vTSpPXSDAOXZ6nAiRqLumnZuG2bFXmZ/z8kcont+0mez
D9BZCWz8P7ftSY8MsCWgMWzwkYnNbKNZmtXV8E263RBmoxnotX9v2V+yfP2DxACja78tiUBAXM1T
Uxd4FxeExBZkAmn6Ou7Af77ArbECKRngT1+8SteytPuaGVac44Jp06+gjjgO5voHD1OUZ8HnuDGz
oFt+7X2T1pdG6jGUriYGvfcseTRsFNIb68iQWrurdhyhSnn7mLa/KT4X9ja3Y9xFaFpOzMC8pBW3
XXPkZh1yA8zM06i4PqVmANoFsmtjVhW9L6szp++7zIoTwzl26RKABxrVUxW3r8zpUB3514ywmoQw
YGhLcBNNFaQ7JorhXe4GSc6DgnTPf7BzO1tCTErttKvBhIjXQt+c+7mNvXbBw0RV1ZYuCWUlcxMz
AspIMMPtdF1Z2iHtRdGl42+4QzZYa0DtT7fXIwsQyGCQbUJaCK86IY23UfS1OwBbY5QU+3O2OmXg
2PeO3WkRhlTHA1SeFb633ZOi70H7B1qHAPMACic8VRnzU1QCBxN1hOGx8M0v3OgUfidb1PZotI0N
f6KLBXTdT6e1LDwzxhBSgNRKsx/6lR1BPDsMP2/vn3Q1O1NCoq0V9bjxBqI8V6Uh4JJHpzL/IEDs
VyNcT2bTNTUGS1FBANuswfjBpN0HN+mA/Jo+t0577HheKHbw9rJAJ3UdIPJZWwpnwg7qc3Ls+uYN
bafDn+wcQEi4cDepdMHzfM3H1zkjk8dEASgHiDnE7tL9SXrtgUT6t5VtobtIVya2M2szcghtSd/n
3UfCgKUt+vs05X/i1xtqDDB7AArEqy/PONGaEoiI2S6jYgUpt+MqPEEWFcBXhrYQ8l2MyAhXxQiO
hs6uUXL2pvJuNcYI3CAH4rDHigyKbFfqADtTQkxNiyxNlwbv7qzvPrVWxw+VPqoYN+VG8IECowUG
czH4pF1VDn5ROE90cdugqV1+cqe0/hNHA9zntxXBBUbeEmdesBSgZsH+OpzzSTXSKbvovJ0J4WAK
v0h7mqZgkZi/Ev9L5ySBXaj6J9KotjMiHIlV1rQwDDSMJ0jAWVqkOY863oxdc0AMUjiztEaKrgNe
cZu2+wt02WwMZrIY2u8aKTuwWH8/RFuN1FfWSKVvnb014YicypvXFaDHmKfdW860k2+10VhMR33m
oTOtd7U9xD3w4JphfLkdhqTf1G6hwtG5vs8NPcWuLtW7vj9ZwMYuzXPRqSq0Kjvi6dGON0Uy2zEF
kNT037R4o1aQZanPf7IeUMWgbwxGCrHPoUFqadE2L6H5B2ho2iDzyOY1mIdSEYyk7ggT/zMkNjdY
mbgroSjWD/4nHTBzOv7ljVbkwFVUgvPSOIH8xENfbwO3bT9lF8TpvOigsMfTG3KLkecUx25UoWdk
q0FzDfy4NnhS0Ia6NuHW4MaaGXooNWBGhh/PVRa21U8bhK/e37dPSBYs9qYET/C03721rPBOvdGE
0+R9LXw/um1G5nAg98CzFrS/Huj/r1eEdps7g6cTlbJNa9wGZWFGkr/MZDqZgN/etiVZkm0gqYNi
O9JwV7zLZ41bzQTpi7hh7fuSJ4FBEiNoelVlSXJKV3aEOIHKIvp2DtZkz2YZoGEYABE1HBLtA8/0
j2VhKPZQag/EiGhNws1fZMccbAiYFd2y43yF2JbR33G6PgyLdZmIffTV4wU4EyE33grCuAuBBn+p
WOmmPdPZPJuQhzWiru1OM3XBCqQaTJUd196Mee0abjEUzLDRbrV1sA4ZiQO5i96pozGnqu9K8una
20wgcCxgr7JElLJDC7+keAnE3kDPrFjPq5J3UboaoF3BRYo64IvOrr9q84IKvgm2uY4GizYHPq+/
90pyQpkzYMTstx0x4KU1nnxujsPR/A+p/Uazh4A374r8R0k/3/6cpJsGSDfZwLUQYBM+XUxYWDPG
hcw4HaxD3jRHY1Y9MOWbhsIp0kg4tlgKTtrJbiygK9H0IOxg4vMNIJo1HojRq3KJ7Qn0wqkxxgZI
BtaDV+a1t5l2vTTJjPyLY8rlycUoWRlobn0orTV7Jn2BPpiXA1pQKVlfpCcGWUoUv5Ayv3hqGs5g
5t12Yrr+JdPirHGD3Pyrt46+5ioSJul+7kwJn5QFaGKOTTHj1RrA1DCHpllGi6MiK5EEdVABAW8N
YCz+V5Q3JGRoaI0uY0wLB8mmHiKbgG518pCiFHHbCaWbhx4Rxnl+jStvK95duv0KOpl8Qv15LLvq
0JbVO9qWZuDp2d/EKTb6xcNtg9K17QwK9yK4sHQbSi4orQwzysz1cwnsZZWTEDH+eNuUfG34sjZ8
OSrIgktaJtTp1rRHxUh/Jtlgnkil22cMtqdBMepNUABEdtuidHGo5BhYhoVqy/aLdrvJymUoHV4C
KuawoOMfp/Qvyy5DPr++AIsvGsgn3Fo6LmRhZfVg6aU9TNjExbHf9xqdfuQ6g36CXQygOWq6NFdA
qGUrgx0QAqCrDUIPoVQANT4977e9nJMiNIE9KTGdzT0ezCxVXMeyuLg3JZSO8D4sirEHGsAdnENZ
f/cMqtg+mWMAgYQ5TRCDQy1EcHqCUVDbGNA3Tb33mA9x8udi+loVl0VFHimLF/hON15RzIW+wANk
RQXwYIqUdh7og8bJA638Ry8rFf0G2Y5BHxpAl00M9YWicV2Bd7FCWh6z0Y0Hsp5WqKu93rNBn77N
t2KGzRHDe9VyNx2r0nvyW3AHon7orZhHYl9yQCluW5Lt2d7SttjdNzRQp5iTHFCaFlJkhhdomKVM
1j/wsb0RwQOGaU49t4SRtHXjvhvf28rIqlrH9kXt1uGUKEj0DISawOzMx2SpwPYN6YeL5riJ4nBk
579fjRB2fCvJoBuEG9CxQVRY5oMfNmZtKqyoFrRlALsFrS0IgjqygfLN6V0OUYIOVHJBa1qKIKpa
jVAJxTtWN7QCZwO0Qey3PTSDVN4sCwC7DRO5uTQTouZuCxNJM4RgrZpoMBg/myEe6PNtb5YuBhhV
6DpiigpR4HrTJl1DZbdHxqAzFjVJE7a9ihZGFppxx/024Quh2SxsY2wL24xNn+cghWseU9Mf7qC6
ZR8LLakVoBP5isBcAOTolu0Jn07Vp87YaNg7a/Duabc8ZxhFvr1pslwSCdBGnoKeHHhEhU2rdQfo
Gc+Mof4CKfPTSrRg9T8xK/DSL1T7cdua1K931sxra0verqmFIbp4LsYAIkT3Zk3feJX28w/M2B5m
f10LGDExN0ALYxqtCmbGQjtbUAAimGuuc9XdJj0exGfPA+su0cVqa+Y7GWWMOE/DakaYOD8zTzVY
Kd2wnYntJ+wCwURSo54htBgnUBBYPBKBwgLFrj95vwLtCBivg/IkqkKCGWecOrPFrYZizYGaRQhy
gYM7Kpk4pMEA4DKo7QHv+AIv43Usr/F4Sp5QcvhrtbyvBmh7OoBZKEr7rBzOfOloODXVR/zKQ1ra
XajNVmBRAHAt6wN3vbOveQ+lMn+VHuXuhwk3SGXpyZAbaLN3mQEuWgfFltas/8T7d0aEu8MmLXM1
DdED+iV65NVNbDqsjzR/jl/v//B7PGuQjGMkV4gbFmjITc4c58nzeYiM/VgT7UimVJELyZxzb0bY
NLaAGnA10XjsRhrrbRmsyfrerlTkKTKnQeMEQRDj9WDkEjJwrRysmQzoONUo0/vtp6n7Mk2feu++
NL7d3jeZF+wtCV/byGiHtz0szbUfNEt7AM/D66vJW/H/d3IvQmNqn3utZuE5kWdjtJjDZcxAQU7o
kaXW0+3VyEL7PvUWjscuFs9coc0WN9onz7vPmvcTGt55chy6i+0+3zYm3bpdni/4tkdaDIosyPMh
mBel6G36a/IHycrW4UYDGiyHIL0XglSBeiiwKRt6xAxb3Th4bhvdXoV0y2wD1+3Gf4JezbUJK++y
YhxRtDad5Qj+j78AEfuQJ3keWIUGIhHvoGv6n3xFyPPBf4SBpxdjL8SYuLcaM7ppiXvCfO4pc8yI
6YVi92SpC5QJrE0wAAUcsY1RzJqlWRXGIpcie8p84LGc+q5f6d2sdYrwI/UF8B3727eC7q1wm9gN
w4JaHNTk61C2QnMQqmi5InGRBp//jIivZBOPvc6gOCpCq6fSHAHygYAXnRZT4RMyQwCOgBMCr3GA
lwS3GyoUW8tqsGIH6rca47Ff+CFLVImYbNM2vSDMGmwHJLqe47WVW4CxMfY674imzWlIVMmEzAX2
JrafsEsmvDyl/swBtZn9PuicyB+aQ7XGWa0SOVOtRbh/ejKNU+Gv6JRU/HOaNiRY6qo83P5WpUY2
mWnccviPmLNYnCIt2wqEtaFHdFiOJWBXt01IN8wBo/TWtzdflI3Xyan1cfWBGJ06PMW17KzPGomG
Sns7eqPKo8Xg4+P0nY17F3OqugH2gevjSfzKqkkGDFnjUeOht9r8AAab4hM6MeORogyGjiBBLy3x
VbW07S/vC8q/LKOgu0EgNkUwIXhnKOvOXdYYMXpOJ8qqwDTfd84SWJl9KtkHx2wCMn1+3d5uNhGs
f2EoEY5EfpdlSoem27CAc0ciy/ywWDRoIVif699vGxLTB9GQ8OZgyTjaU4v4SuzMDRzWxDxj9+3s
xnaBuT8nW14Z/kSDwiXCZwDPpxyQVL3Lj7m1vMmM8Xh7TWJM+mViaw8iYwfDm9jPcEH2C4REB+h0
X0fmmDzr+Rq45qjIh0T/38x4NkgpXBS70EcTPFLnaJOsDTrS7VpHRgZBuNL8gKAbJK5qYFFhSuSt
yWtA+h0O5/fKGGSLrT+HpDgNhoqpVowa25Iw04WRLtxLAIEJoangjsmYV9hPM7fvGXrFnkNfCaQV
TWxL3YVZlnplXmNYLvaBsRhSMxzZ9MrAJJoQPlhig32pxcsoBnBcDxkBtpBmnzFZcUrd1yYOoq0t
bO2WUztabWBmCLd59XO0Q5blYeKzoHlt8i3aEZytSUCOzQnsjFCY6Pvh2GsqAhxZnNsdvuhkRV6v
+rC1advUGi/DkjQRVGKf3dwwg27IzaDOmyWotLSL0DRWjdRLXc/Zxo43vgNf7BDW6zQPDOPi8UIf
dJbHmPY63Q4Lko8IrFLoDELrDfxcYrG9GgtedW1mIscDK+1I+XzprdkOtIz9RE79WoAeTgzCBeiN
gAsDn5OYGXVuYbq1XgExPvrPVYkJyUrXFLe8JNJd2RCid1GNY5O2GPMrm48p1HYgju1VZXR7317A
pcSVCCGbZMxb1jrHZZQPkcbm5zZZnyZzffRoHuD6fSDDeLYN5zRCWvq2bYlP4rmBLu5Ws4RujJBe
+mvWm9mYTXGBGrwzGEE+P7Y1qBZzPxysNaL1N04aRfyQGfXB1OVDhxbjcmLVz53N1HeGDB1k4N2m
re+eW5FntWbAmAmBtPo0Tf67mVSPtxcrc9C9XeE0/bXqq8rEjCNYbgPosh15NQdtXZ65/dop1O1I
AVB0wNICCOkLzg8jdbhhpwmQLcMaQPgTmrvhYiouSMknDTAfHjmgctsQxULMglQxeMI13MNr60el
Npw6TBq8esswxGCDlA5khvATwTWTUdf+4V/IkzSkPDAKcjamRyjlKAxJvrQrQ9tad3E+s5wZxPQ4
m6n8u5g+ppuk4vLj9mJk+7VfzPYbdjaswYFwQAW/8+05MghGKOf+fNuEdBmbDjyGdPA6EN+5VVWu
DUX9EQGDAGpWBoO7nlODvD7Uwrn+NSNiV6Z6KdE41fDEqf1jX9VBMxVvndQ41tPrNOAdVPFw7Fv/
FI9PVPNETrU2STgHTzaQEF3/vp+mE3jVn3n+aDoqmk7p8ewsCVd9OjjmUA946pp59lnXIBJnmSq+
TOn57GwIn8w09JmHVgkeobxPw7quv3gFMSAz3Px92xEkeb+F8j/mMDZW4hcAgWHOS6fmhDyt9WOv
vyl7ioZNVI2PVNUV2rZFeD5dWRK2Df3zdMHjGj1Bvfi5GGbkdUBVAgnR+EkAkcgYHY9XYgQ2n3BR
sbdBtOag5SzcGr3htWzot+n3pI/a/uAnc8j0ObBV88iSiL21h5D/g4seU/BC+JkTEC1XBGWWUY9M
bRtHjlDPaZiKB1iyh7CD4t7WhUKxRVhQmoxFQ1fcwEBEBmm1hh47LIN+otQ7juh7QqYhuO0fkjsQ
9TZwo6AWKwEMuGNKFsw3IVC0eajbY5D2x4RAbjIrz2wF5i0H0ENXvA1eOOU2lwY2CUQOkHO/uDCS
LC09r/P1o1Ha1Xc+90uUc9berVXTvPNs3p7KwuGKNqJgdDs1iFzipYimC4oY4m1vrBxA1bXEm4eN
85fJ1r/xzmnaUG/X/ETWpHtvsnT5fHt7hQN9YVS46pvaRwUD9ZOjRbrheeROeWwazeyiykJTYkZV
7ZDrLf+C14V5vG36er2YOUUqun0gABZ6yIRt4SZrnbWZkrbNz6vPm5DkXpgQ52+jXz9BCvk9rXPF
oV6HtP/ZA8AUBU/AdWD6+lYjkzMu9Wqk57xi0TDpB6f/YZsq5g6pFSwNvOAYvUB9+toKvpkicRms
VEgU06kKMHx+9FNVvnF9br8Wg6sG3OMgYkIx+tccw+6KzibdWjmm2s8azOjlacWnntg/9PLYh72h
kjuQLOrKmhBehrktZi8d8vO0Wmlg+WwIcKI8MNNZxVIj8YqNWwqDS5iANixRL1Pjqc2nyk/PhBHI
DPDljrMVypnIRJqE3UMB5XVd1V9bCdL4je7aRMUdnBvXJzbmJM95m6TnpM8jE6IRa2nEXUsVd4Fs
YYgoHpiK4IEv3B31DKKzNc3PrvcmsZ7xTAnydAA/+duEKoaYpKbwTSF4AWaFTbxeUQe4MEfCiz6F
tdDYWKriDOafr7rRpmFlu/RYNw77fvtrvr6B/tlFywS9NmIYOu0i1T8ffGipAlt20kefHCbs9dtc
Iz8ny2njAtU9xRKl5sD6i4wBa8SQ7fUSM9yi1Tok2bl0a6Cv1iDLwe24AISnGj67zrb+WRgiFHi9
kaFgdQKYhM0lSrlsyM4mehaJDUGZIY1fv3fgC8cbCCkQkMnCYqw2TaEWnLKzbVJfz0OIuixtFRDo
X7K32jIUpRNUg0kaT/GYeBFFIDmPGwelc/TR8AME19eS2fDW/yPtunokx5nkLxIgL/FVUhlVtZmp
7jE9L8KOI+U9ZX79Bfu7u62ihBL6Dgvswy7QWaSSyWRmZMRkkGNOjbcy757iOvte1ajv5pXzQqrJ
U5OSevdXK1GkY0cx0SREGiCihAr6IkTWSe50nRGRoxWP7W5M2RdaV2e31jMPOVQYGdNn1Wn3VdZZ
/siiR72kf6aif+MatNlmvfiz8XvEF/w3MXz/PeAvRxMeDEWuQKLc+pLad+msKm10hObhsUnM3UBS
n+LR0DT1MStf+mrAbFS2H0m9cQWu7P+NZWn/9bofMNID1RaWJP7oPtrxL64hzbF/JsW3xkl291e6
ODQAaqPfp+Kdjd4FstLbhZZmWvU2d/SjavZu90cfijJXdqQjGo/O9oxX8XNtui10T+/blY8QOOjR
SscGo9iFwSkirpery6pT3IlMbVqFOtisHVt5yuaNF758QckWpJWZ8aDxqcmbsLF4b/gq65x6z6kS
RRd0Umi9kaotNhJkfahXgAAKSTDIpqQDa8UmiJPsmYVuUR8nHVgsar4yRQEKfou/770Ne+ud0E5B
aR91QjyTcdvfbl6OkSIdkTQJ9crY47TuwYzoEb3d63T+pkbjMTHbH27Re71jek3feg1UYwyWY7wq
82n/GnfZrh/dB8UuDm7F/cQEUb/eXVDICmo+B00xocmMRBo/fXYYJlFBc9fQ430XWHo66p1ArwFz
Dvg+ymi3q4jqtEu0OUvDcWqObvU00N/ZkB+49mY7j9q0VfO8fTW8H2nUzMBpgnYwOo+Ld0pmxopB
JvWYRT/YBH2m1vJQw7D6Ys8RxvO8QJfu9f4S32s8t18KDV+BQcfoqIChS2/m3OoatZ7V6BiligWK
T/Bq6zm7RMjhuQKhzgjZoDkIsSgagC8VUzR4hFJ8kth2L/d/yyIDQGAXCH9kGioa1XJgT6IMnpgO
+jFig0+b3ouy/lRD2CN9qsaPFX//J37+G1bEj7k63gZ1dOCgEVbQmvrVqmbs1zNV/awYtrxIqgAv
TQk3uzJl0moYh6nSjzXGFbt+POQu38fQmNFBZtk7MWj/v2ugCCCQQLu/o9Jk8H+bhk/hA+PmgnzC
renIprmW6o1+LA3VZ8ZUeFXOjrHCPOQ9hmfHXxT8FtW5kNYOVH4grhLc/wmLqCPC99UvkM4Q52lB
mQ5pFNbMYZZHlTekw0/aWNRzmfrtvrHlgb01JoWdUU36OKmwXIKxfqetPKWH4ULz+8695DQ+tBAJ
vm9yc4ul69CMSeZWVasfMR22bxm0HDPAkKPRY2b1Oelzr6nrozF+seefoOYL8Yzw7v+ClWOD6GSD
Rx51GzRVpUW7EIdheou5GK0jgR3/JYQfKud7nD4X3RbVxOoGX9mSFivqarUiZnBUKN33xlum/nbS
+JJFT6Pzbaq7j9/9QCeDbUcQKaAiJQWnqLcitx1HGlqYI270HaUnKAh7sfHp/hauOCkm2lUXWSV6
0XgA3x6TtIlU6oqHqROVR55MaEgjnWxMy8v5vPGkWou4iCuYfUR9CALuhnQm02wCVLbOk5C36XM1
DdzXanXCQ9jad0n3qGjJS9Llkd8mzPJNE6xlHS0rb8qTaA/f2gIHybcOUgKEXVBAqVALX9YyrYIY
PeYN2JdURfZuf3GUM1G+99oDVNc8O3kerI08ZJH2wAjAYghOeJ/gUpXC4QxZBKvVUz2cXR4d8rj+
3lPaQ0e23SrDCW+8vttcYclB5ihILwGxkhIsy6lpz9EUChORWhgY2z4l0WhsOOmKFaFsRvAUgpqL
JrMcFkVDa01BSShhxVNbjo/ttMXNJB87LEQgMVSkBe+jO9JCTFqUBbVdmIBYTFe/uiAKmCvD06Yf
1M491fhx/zysfCKI7oDwBw96FPbkt/is6iyxtTgJHVQs/aJGVKMu14OxRjfivik5emFpELZG4QlJ
NhiU5ELGqDN1wjnBaTB/Fd3neuL+ZP3UtB+t7WzchiurQg0NFE2YpIXLq5LjFRgLr4DcN0NrbIuw
MUvziOmKbG872bzhEwtT0JxTYQdVIZSekczdBhRgfTWnMdM07NVmnzXGl3qiuBCyjaO02DyYgYIw
ZrkwY6ph927NcIMqM2DvVpjEoOGg2a50sh0n2rlLdN9ti/39b7WyKhh57wwgKC/6nrx2nCTnUx0m
Li3e6tYgFx5b2iMj5IOMisIloFKKWTuI/IJHYsGIADoyrWrSBlGiGHFqJy/pQPaRz97gTA9Ry3Ym
TwIFGVNLy+D+MhcJ27tt0dzBLB4AFZZ03CaLWykH/jMsOiOoYoAZ/yi9mkLl+m85Qsz2iMZpCH2Y
43274s/ehCux5Cuz4mtf5YkKTRjPC1aGFGjdQXc+TZXqGc7ojcMWwckiZsEUDh06WLjv0BuRcgY8
mLWRt5YZoqOp+bzTkydqKlu6civuiYCIWjmUz4BAkOu9zdAVeVJiQXite+b0irDv2S0gJMM+1buN
3Vv7aqKNjSip4SGxmG0t+oHHBW2zsC20o13HHmW/af9G+/RHDIY0N//i9M3T7BYbZ31llahXovsh
oDHuAnvjMkb11AHHqN7+bCD9aJ9YXOMRNXhJ+eW+h6yYwutQqHlD7dDVZVHqSXUgL0AGK2xs7u5z
J/0KNcJsFznM2WU6sz4PZbU1Wr7ilUJn2xAND0C85ZHR0qCa2RutFc4RPVbZfMymwUcR6KQWzfP9
5a14JVaGiAbQD5Yph7OiJHmkunkVAsmRewP0aKxuC3K2ZkPcpUgKUBtdMDiOTqXQLi/bcKr/omQW
sGQL1L22YRgVhssLQazF5dm0RkUGDNqGdWUf0qH0xoZ8Az56p7jGRqRaWwzQw9CRQncTBQMpUA1D
0oGoKOah29LU3htD5owhBOzLLQDHiuOhHYw9w3dBpigXe80OhPVObQCkTNuwL2jAzW6f9B0gI787
3Dn3/WBlB5EXQ7pVgMCQwkkXdT6mg1YVsOZU46El/EFxajC11bu+7TYmJNaiBmp70IhGhoh/iNji
q6BrwQwYEsw4TDk9TbTxCufQEN0vB74fZu0pN/+oSLFoUWzc3WuLvDYsLtsrw42b2jHPyzhED/xr
Ev2ouuoxLru/RddvvDi2LElekkx1NXVjnYU29P+Opt01+xGZM/SaBcATjOAbPctVe0Kp0QGTLUCH
0ueD6GFpTDqJQ1a95qqvZiDYiL6k5sewEe8pAirD/9qRXodaRrqxspE6lnmSktkvVTShHwee5WmQ
tlphn+u2NPk3y8xS56UuFcjebRxA8ZFur2yMB6CfKcZbga6Xg2PPHRJp8WyH3KqNsFWH6qQ1nRU0
jbH1TluaQiX139WaUq5X6SluIGAxwqTBizGG8lil7cyYbdQz1k76tRnpdepik1pMocShZvxKjbdZ
/0dI7TUayPU3eby0lTWJ3M5ARwU6rCj93Z6ByCnByJqkWVgyO+4nr9IiZlvBgImBiSB3NjrlRz7k
af82Zjpm7qlGNa/T9BLiy7Q2eubZDlPqH23RjagVVlEfWW3QJVNOnxJdo9nGSVqJt6L5g/Y/AhP6
lFKwiGllxuZQTaFRowbdNoFlbbU7Fs9xED9fm5DCglPS2ewiloQuJsx7s/RI+py0tlfnb2MFZhD3
NNPf98Pt1qqk+GBlKdAaWjOFMQFPQzoDUzRsBLu1VQl2JDyIEA+Qod1+6CHhatmk4qiiBGmN36AX
06Bz5hQgT+YQgWsOQ5we7i9rJQzBFl7OIKIDIZjsXG6hJe5cz2lYJReNvOZF5RnRE+Ybgvt2Vk6M
/Z5Io3ABXkn5Eq5StRxwi+UhQKNuFrxr7O1NkGnhv7B4Kh/HOS1erYzbW3oba5ZBcYIOBZINTK9K
IUHlqRWhx5eGapyHFBJaMyN+XhrgnP9eDh+P6va1MekT0snpswH8U2Fsq15qf1PUz1PzapLXj+/m
tRnp5VzaaupqIBCEPkXvxxHx2hli1OkJYndZv/UMWnORa2PSMyhPkFCUOipsQPSBDrFJQY/jc62P
uW90pKjPZZZCmPX+CpdBDy8uJFF4ukMkB5iz27PQI9HO+rm0Q/B6HwYogxm0Pedo1d43I2KnfDWJ
1hUaOxhsRb57a6aOdDNxdW6HpEh+UAcCw0rqD/ZQhHj0Fk/m6JYB4RndyOGXq4OcDao5Kh7vgvVW
il9o0c5lXRAtZDUkTclQdn6De+tLHMfT7v4KV+LWjSlpIydbmxWgzVAdTiK6I3ZEfJ44W+jBFR9x
IEIGWi0sCeSM0j6iO+amTpbooZPpuwpKXb1FAjcuH4rNntTSFHYCWH3QF0A9aUGFjRTNUUAgmIJ3
r/bMDrBB4+vkfi7sjaO8jBso44jBALT9QGVhSN8oS2hqNkls4l2e7HXtx1Sap9T45Qw/gU7Z8Pal
G97akj7SUKjxSMzMQA123o/qHjPJB5Y3QRuhnqJxv1K2FDmXHnhrUaz+KrGuFYgJQiKgCssSolcg
UfKVjyk1vNcrdUDlNFBzQMB3AZs2SVYPGonrcGYcob1XWopuaUxdzxzRDPcS2+Z9kDA13RonWXER
lDBRTQFzJ2SdZTK0cqAYvadZGdb2CCLIwvwxKm52btuJ4do23+6fsAXqBTWiG3Oy88/g5DZjuw5H
d/Lo0HtmMu9GNZjHwrMVPP+4GYzNi2L+0TLtoKRHjnJV1lcbTrS1aslhHaA781rDqjNAAZRDBbKG
mOx5dLm/3PdS/W3MvF2u5KxWpCYZSqpGaMfAE1iJr+gPZv+ITBLyG5cqDw33SVMbvyX9vkF3nrd5
wHLQMr50gB0xduox5oJqqN9nW1RXK16NkQM0MwCQw2yNLXm1mxaK22ZWHcbMoJ9ZldlQMtDjn0qN
MZf727CMqxhJvzIlZeUpS2ObiYJWYig+Y8+qsiUrsLoYDakZqkp4estDwZxSF+yc+J4NxhgNBdPH
tu51RbXxllmJPTcQHmnP7DIHM2c3o1zWgmC0yIwA0srIkmrDN2e+p/X0YCr9hhOt+SpqWGioAWmO
aqBkFJHVyIc4b1Egtr3E6b3c/ZWlJ0K3QKdrn+nakPSZptwC/7rLrRCcnSezco9c25qpWvtO4KVG
yorKCJJcKeczWpOMYC22QsdhD7TRB3A42UOYRdHw977PbVmS0r6+101OYqCtpuylJ19TDWGE/bpv
Y/XLIO8Cty2eIAvuCMuuO6rqigUmIC1wuPPDjBQMItmORznfollbvnjQuzDBTY0iIPxArmXmtDWN
TGV2OM2duW9ihfgA2aIrAw79IzSiOjBimbUPMTHwpoCreaOutbqfV+alLzdOgJHFvY212v1Tr5nP
TmE9Q3trf39Lt1YpfTakK1bdDZYV6pzuVTM64SH06ugZJhuZHZBh/KlXzfPURrv7dleWB+QzauGA
xguFRvH/r+54V1Ugr9CVuOPHCuIKCVg6lQDUxRv3zsoRuzEjPOrKTBVNA1QtkzSMZnpimrsfEvr/
NCGFCx00pnplCz/BJeepWpoekdVuYWa3FiLFijyZwPA4pXao0+ZHz6C7ZqEzE/wfPgrG4t6jBR7d
xu1u9URrqlbN09Dljl922QGDzvux30r7V44xntmYiwSFNMYw5X47c+dkcm0c43xUDoBp7mKEIx9S
LkGU6h9thCNUALAN5DsK+oBQSV8ncuuh1sYoCTtDLCt7Hmmxx7Nq46JadWdgXARrLozI/fZejeOx
cPGQ17vyoMzOA69mv9tE76x4AQHDEc4MYovI624/kNbqZUn7BmRyI5hfY/LFSLY001ZWInp9aEpj
zgMlPWnDxp7Eeswt5+K0R1N/iuOgNzdQ9EsTtzVXKeaYEdQyRxUP25ETz6nyS1L8QiPmeN+ZF14m
GrHAdOD1DKo/jPzc7tWsTTVoHLoUJFo8f3B5mQVGp9K9YbH8z9RNxdf79hargj2kDNAUQ18PcU0K
2A5hSZzqanpW4nL8oxRsRCXH1i9Ko325b0n88pskV7Ik7Z9V6zMHwL09p9UnCH751HhK6aFBo2rg
v++bWtvE60VJEQGo3XJQLZjq+BlCA4oR+yk51P3f+2YWeZ60IuH3V2EasnVlAvZHEJ7p3W60G78E
v5pVfXXio9t9LawNtNjqp0JFBWpf0HgnMgWeQMe4aT6nZ1WhBzPJd1AFPavDFqPh4rSKVaEcACAs
aFJwoG5X1QCwVZDRac92fhjTx3Krsbu6DFyeAAIgXQXE+fbvz3SMZohFtmeXotowFZ9Tkx0AQd7f
/zhrPgAuANBlYuYFK5Hcras7DhkkvTsTMJPrxr434kPKzm317b6dBa5OtMSvDUnOls2AlZVli/16
5EF81I7c04t9/EAO2a46QCx8S6tobQOvDUobmFojm6nTtOc+JT4kbr2BPEcfm9BGqQGzQkK2G8N5
4mpdDByaoEKMUwVlf2whLx9nxi46xoyjztzIRFZO0Y0lsdyrU8S0kaRN77gns44THwMe4IhQ3ng/
HTUr/cvyb206b/jGyg7iygNew4bagFB/uzU54UlbgJPMPamJfik6d5dZGJ2Lyg0zKy4IBjwcVxdo
UrQgpJMUzSmjrKDk1NXF6xDFp9hSHkzI0/TZlrevrUiMiyDtF+yYMmK1ZXFbWklCTirJDjrkGVqi
vTCjOt539pXYgIYGyrtgjxN1SbHiq2+lcWOup7J3TiPnX8Z6vujqVldobdNQaAByEuzqmH6SNg1N
46jL29k5mQUUq4zOTbwRUD2vwbgmB9WNd39FK7cSpnyQzQvWNUQJyRWSyIpnXrTKSWHxF1cpnmzA
QTOeeVBp86jz+b61Zdsfx8qGHimINRD5VFdaXWsZBZl4AUBoaZlPYBN7zAvMups0VQNgYTB4UZAM
Yo5v+fhVd+jWWVtzE9RywByA3hRQo1JQNJ0OksEo6ZwSB0MHaON0npJDD9PZooBZNYTsB1O9gt/U
lAwVvOA2sOHkpNjKo65HfhfjNmb1hj+K7ZJyChDW/2tGir3oQAxKyQ3nNPSWE9btWAA3VwP7nrml
B6jDz2LQ212hmVvF3tUPeW1ZCsJ9ZbhjazFyguyiC8B035BGhZ6BxWw0T8vCNYaXVs+i6skuwKb+
l7uVnvuiaZ+3QVTYg7LR6lzdcQCqwXkNWm2kCLdHszeMPsIcD4BgwGSyXP3pjsmuIeSjD/z/zJD+
rxnpww5pD+ESVPlPnV4/QYvj6JD5oUqnjdWsRQFAIDUApoAvWgB/1LJQmtpWEaHbFmza7VdLLQCu
s31Sf7hTIFYEtCceQIK+T+7XRnlFE1vRopMb9cFEkmBIfs2GDkD8m51rnp5uQR1W1wYgOrKf96lj
KYiaJBmMqKiVU+YWr8VIP+tonaplu7e1duOBt27KwYC9uIcMuSiIyfeuBNeTc1IxhOBZBYioAW/z
QKH7qbK2YO9bxqTYlpl5bWLslJxmS//TpOoxL0eGKdX2qf2gfPx/0hOheQsMFfCPpoxIHGLdiCE1
o5y0rgsrowsGy/409/xwP16vLgmcC1CnQuKNNtztoWIVmWOt1sjJHOvEB8CHeIY5v+hZCULgrZGe
1RN8ZUzevwJK1V0+k5MF/JejRb/qmXhK6W6saS1hhas7mNzBADXQQ9IRtnsoBxe8waL06OIU9Dyk
3efOYhCBy8Ouyc+k6I5Vzo+ZOjReAz9RHfpaWc3GZbgo4omDBw4BgosQt5H81O2pjXiVWgglEX02
hMI0CO59C8hPr1fZSwEstNeW2W624y3FsfXwfWVb2uvGTnhNFD06QVQjKOPh0JatR2vAvIsveWcd
o9EK0uwt7z/+hgNsXrDOiAQUQeDWoRx1tHjrWOzvRMp2F0/j8CWnZPAwQb2VSK2sURSdARHD1DpG
bGQYNFakFaXY33Qsf6ZO9XWM9X078ydS8F2bRGegsV9AUANE15ZM0/LTwjSufchKCM5p+dNiLEAx
MSFAz8nceBXnO3AJBRyzuHxEC8354WodhvSd/f3Tur5iDGyB1Bik0ED93O5uV8aa1pYJzFoiayRe
WeUeiLO8PKGBUUQe0xJfM2oQcmxVOpeHF+9iof9H0ODGwLjkUMSo+zRXmHWBD3sOBx4QnEIUoKb7
SxQB5zbhgRkCfINwIXxZKSApCil0PiDtcBowTHFD+e6M+clO+oeirI8O1Jvu21tdFhFIH8H2sRgy
KhswTk0aU052Wx85MtUY8TYtq41lLc0IUjvkU4jn4HWQH+vFXJdaDPXO3zUg37uijhj6nRPxOj4N
Hy3jEeDBVJQhTXTRwQgjRT/Wz3jxRtS6gCraL8rvXRUFAP9s7NvyoSSIyTGfhblIAwAs6ZzPijVm
mOKefhOSeCpBL2KoL/c/zdIVYALFaHTI4HjArd86u9kqjppZc3TpeRSYEdmD4yZwYvtYqhq0grYg
p8sjDUUQYA9QEBCwU3nf0FeCKCk+4cWNs9exZPuo2IHbcfSb5InUqTdnu5YOG8DH5f2L+hPeSpgj
BtPHYnQqHefMnYravWiDhtJ+4tUYY626KGAA6t/fzqULQl4aeDowsuDfiy+GoXvFMCroTNdtFYAq
ABQB467q1I1qx4oZnFpQOwCljPqDPAETQa9gHKrZvAzJMe2DTDtN2u7+SpabJrJzFMNBj4K6vvxI
7+zIqqdqgowi6fKTYZZuwLKenyOrd7zUtLYuU9kRBd0mBtp1IJExLWvJ/MO1O6RVrRDrok+g+ET1
K/abPg206MnVP4jywmMSJRuMHeBiAYhIrk3yudfZiNmvC0CVvKWeGnnZx6R3UXMXNvA8BogciR9C
xO25YgaJCaQvtd92AdGtkbQx6A/yZ7vIN64r2RVAMAzAAxFU1DjHUGi4NTSPXV/3OVUuZcwwC9Xs
i/qTswnuWn6ddylBjFPaLiQh5aEysLapjA22eYEqvKc2WUBqv26fjPkRMzsbZ+g9CFxfT1gSyByA
LcQQDfgUZD5gW6Np0Y4wRr9mIT22BwWoHX88DYGxm458S+1c9nRQCwjhYuEMSDJQsLzdwSqF7GSV
6OYlHUYIcbWs8zqMUthbHcblHppAFWIwFakUElWZxh4TyZObuXC7clQxnNcfddIVXsqHt6KeoTc+
TFsbKV7rtxuJKAugimApx9NUTifqKHE0mvfWpTIcMSMylmFVv4DQ4Fz3o+1PadYHlTrFHn5aA5C2
mNu26BaVmRzzIWmMKRjAKnHzY8RN7qzipVCYapGlf5g67zXK/bxAd7XEaFFc+3NxRopTjvPG0395
LND4RBlTTMaABEO+aJQ8nV23z8jFog+zrXiu8qiRrS+6NIIYL4buMeKPfr4chisnLmsAVe0LBSdx
XvwSUlc90Jz3I/GKFVE8R7wXZQy4zq1/5lNbFVVimhc2GdBEMoOeZgFHqe++mQVcDphNdGyA6kUj
D+98uapoxFplDVOR/mlVFawpjm/Qt2qOvdhsvTT7MjVkz9RnnoA1WC8xbP+iYqai6Y/3f8biNEIp
FfmbgQ6vIFOTyb96GwAktN3Ni+OmYac1/qwSsKohNfj454MpGzBf4JAwB4Or9HZjTbRfIThl6Jey
KP00/c0gLFFjXOr+gpbhTBNyxLjdkBOAHUaOL2qMjnCPG/ZS/iXP9Fjso6AORuaPu2xXHKytz7g4
9BqWJTh4AC9GjVa+ECyXzSVTJrCk5AMNGqP1dP1N1V8qQDuJWnqpQs6W7SmEelzXP+qrMI60Do9S
0S9D3nC7pXMVDVVjlOZFyZ/d/DKCb2iLJ3fxPkPTD6wICGmqEP9bRLWxtqKiaCObedpsQj6H5aD5
17rJd2v34LrqeEybku0SO4a23RT1vtJt0cetfFP8Blcwk1to2MN7btdZgma+beLMuMzgZdxX+/GI
J6mt+7an+cVuOG6OdS+CAOgS8brByDMeBII67tag6fBGIXVXvpjZXBw6gwzHIp+YTzjdeoRqSw8C
MbgFNkOkfuAckOv7jTXgbdYj4JiH+GL62b471r+6nb1P9+PW5bBcl4GsD5YEDxw8Rnp/OIkyJihl
kkudH3FXPVVT5Od6tZEkCbe7uQgBgREUF2g2gWN2wdNg5aVe1lpqX6a+8BT9WaO+pb7hfU2mHU22
EorFmgC+QCKGk4BwCkyE9K1s3GbtCEmhC4ujdj8MnR4OyGn2LttkIV7creK9K253LAsdNfm89X1Z
asbQlr8rUPgplvM9n//pSO8PzHjJ7CwYIuPHCF2S+yFtEaPxnbAsgAfEhAYyjFtnTKcxnXoyRpeC
cOWb2lpAFbtUM/JAz/jgjVWkJ4f7JsWe3XxB9CJAoCdYIVFDXTwPQGbnAJCo4MVDsph6KVWqyC/c
KOk21rb4eMIQDjRiF8rZC6I5sFpVGtcZ+QAGaLF94GWAMDcUKZAN4k4XP+Gq/2l1xTBmTmVeOD9D
73DuWq9qIZP6+/6Wrazkxoz4GVdmmkRvxhkSFZdcMyBhalWhYbafxvKjSAIiLUe6RpuxzMuZEvfS
5n3uk856GWKbAuO/Kcu8tXHS7cIbUP33bVP+6EGRyenbrFC/HkGmN3/cCWzDwdEV+cHyGZ9NKu9t
HcTQPTL16qXvdiX76CNU/HlkWwDz4g0PFOjt10n0cuQRitoIEkGaZOhRP2gt/+g6UDSFPjuKxSi2
mAumjI4brWIVCrmUluvVs+FDnmjUXu772TJxhBWhhiRodgVzouQAGNZClRSJ66XdYRFBvOPHdl8H
bcCO6Z4G9XHzhtJvowFGmlD5QL8GjQfgDRd4M6N1J7VMO/NiRFX3wmzW7PTWNT/bcfe35GoeVEra
+bZa/NPV0RRgeif2Soige8bsbE1qSpHJAfUg5kyANDCRRaqLeX+ajFEP2gf7wtzRZZ7Bc0jldN2w
JZApHWeEeVz8uLqAMgAZFB5Vtw4zckftNIbEWB1IaHRzQEvtl57Er/e/prwcDdko3BG8rCj34wkl
mUmnmI4TOH0vTpQGc0WPzfBBYDKqfkKkEnV9IhAMyFVvV6JMcWbyEvkFZnGqOUycjQmx9wv26rKA
AfF8APpMgBRQiRFrvIp8lTEysKc72tm0skAzqoPBDwywIMyvPXZQ8OgfGe2OGmZ4mflopL7Zv5ba
X66rgdNF3jScxwTBstujQe7XTr6b+atp/OH8Y60r/EyBr4dYGb4tXgi6yMOufiZXQI45Jprz224y
ryT9jgDQaOftsbAtP4OG1ZT41I6C+x944UeAYyEYoIiDYwQYhxREI5CVZmU8qmeqPs7uPok+ZVtU
0VK6JRYm0EPohSNrRSos5QdZiavcGk3tjOv1T9rWOwWcMrahPILV3B8Ux1fTf+4vSh5+kkyiknO7
l1bRwRMUQzvb5dfONLy0dQN0ro6NE/uW1XvDkPpk1IPSZJ5pP9IGpMujV2tfMWV9LlKv11UvSjW/
Qo2iithGHJYurv/8OjBniw4Ialty+WxSUovGxqSeE5M+g4znKbXZnpkd1LUMY6M1sbr5EBAEABi4
B03W/zS407nRnOhnYndnjZV7XX02Ul56ZvqKHp/Xb6pEra/uX4uSHzvl6PZ2z9XzQNNARW2Axo89
N56dLekE+emHfUSnHjk83NfB8uTGZwywZ15mkXWJ2vgM6VFft/NjkrNAM5WvpKuP9eg8OPVvPvCN
mCK/+N5No61uQk9DFCfkZ/WoAo00mtH/XHLprjuOn4G52jdAZzofDsKYQRYVfgOYCwBxpABWzm3K
rMguX/Ipjpt9M0WqdTSjztka9Fk4i4Av4p2OOXwRL+X2T2b2VO0JNtTM6H6MBy+t493EwAGasb2Z
Tw86rzb8c+EtCHRiEhC1fkGmIHPmoQUEhY++KH+AAD0hb3NxUrRDOUYbR056GaEtgvceKDFRAsQZ
sGRATtZ3IOTVy+EsgGWPUL1PvMqeRq+b6k9GrxkPeTT3n7XRaALS1PrGc0WGR/zHPNSSQVuLBA8h
/jYeOaxoNYC5hrP2wgPrO/NrnwWpD4yOvs/3dG/v7gdA4RE3Vx6Wi1wIOR7qrOLSu7WX8KxwOq0a
wJV/Htkj7u37f39lOwXKAsEL7CEAREshfZyKuVSKbDybipqD97921AMZQKYFHcx8P+QdtbxOd2e/
BqG+Dy6OD0KJxYYiKxHtKAR3yEZIQWbMQRM2Zd1wrvpDUh9it/NizaPmVuq/spE4CARVXVA7Iq0V
J+bqUrZNlqJA2g7nrglZdOZbpQi5uvK+ECzFwKlGRRAT7LcGdKOwtLpr+bl40P3WE35RHae9AZj3
FoXd4qoXTxeELGwc6mRg+bk1lcS9YbWV1oAVGyIfnjMZ7b7s2jpIUQDeOG9rttDswqkGWgN9IskB
ldxo46pLh3PKv5jjqam+RubWoRLfWHJyTOZACxxfB5hyuZPA0KqmkZkNZ7PyQb66y6EY6WnMN3Gk
ol2+0TZehnzQ8KFPDe4E8COBbkByuc41uQJK9+GchE0IGvMz+6kd1L0eTEcrpN/uH7Dl3SZZkzKY
iWWGXSXYQPPAH/JdFGoHfQ/d0mCLRG4ZgLEs0OGJGXzUpXXJKwZqlOlQY1kUdDYQzrMo8XQknfEG
yFN+F8LTbw1JMTCv8pJGI2ISdFeewMMUHVAoPduvUBftA3uvHnuPv23s4tbipOOr1xg5YjNszs/z
ftrZ/rzXfebHO8WP9uaz68WVl+63qlNL58c9hhcwMl6UpRdbOiaRU5tmP57nqPmnjZPnTk2/YYr2
cn91a2YslPsANAX0C4+G2/Nc1mRgTWIZZ5KDTtos9yDu3YEVNvg/mBHCjej2Ij+Q21p1AW5ROsbT
WSues/KoKA+19fGjjGIsThfg+ShRoD14u5R6Lp0kY+kMb8fbXBTQ1VAUz/lntnM21iP87DZsiEtD
MBADWIW8Q7I1tWZbTYk7nkfzN+FfrQT38Pwp/jXi5rq/c8tbUliyQA7w33fI7ars0hbwJFwe5fhP
ph/78TPiPEicdOVhsp/LeitmrHi7eK+jeg6wGt6QkrdPppIXxlA6Zyvt8mDO2Jkn4x7Uvm9JPGee
OjDFN2v9AWjvU9oD9cIiaEgldnmZo/4UJe2x1DNtH+PfG3u+8stQaMf0qYBEowQlvfHJDNnyWne7
s8EKr2SO54w9UBa7eZNJYOVQwJL4rignIDUXv+TqwnbzzpjApNeeWX8i9cs0PTWbsJ4VD8L2AkUk
BPFQVZBsUFJBGotgNZ3BPG4/TvGhHL4N3Q4zORv36FrUvLElfsvVetSI5Yk5qc1ZmZlvuX958dxg
JMGD8Nf3vj8wy9j1WRK0vTc78+eoT0761HmOvhVsVr/gf5H2ZbtxI02zT0SA+3LLpbullixrtcc3
hD22WayFZK1k8en/6DkXn60RLAzO1WAA29Ukq7IyIyMjfnnmV3srn8D3GHxlzoFRD1OhPiWFMXU6
xo99+B5i88a5ATkaPGI4PeCURq+yywF0pl4lkUIFecvjqBty0kpxGyd7XSWfZPhX/B4K8tbl/uuS
r0d2vJ5YKXosOZAnNDsOkU2ufJC0SbI1fPi5B/cjv41APF2TsF49/W/w7+VuRPkD6taFE4lpqFcx
Ke6LUhAOBlcQ3URxt47Pmev+HIzeOhhAZhFesRbIl5dM95eN5M06LTn6sQAdgoMMBZSEtvuA6o9/
Xia+3DqvwivWQE8GKSZoA69ZivOa0SXU6zZgYAZjuFB0yb86dY7Fj9QU1zahmA7qSHIVhU80fkro
N2qmrgw5OvtwR5ENUycClzSoYS/rV7Md//zz3ji68Jq7iMEDNUVsfnWcqgCq4jMIORdeWRXKGr6A
e5p0GOZNyh9/XuryQl+9CBgD4B2A55Jf+BqvXjj0d6owQJSAXkYXcPckJ/FO8fxWdLhwegALXHpI
/ypPJrHCVLEvzFl30P5VV0sEz9EWyenp8kIbKDnxo4EkzTtv8Y16FkP3gFJLXNYojF6nHgWG/LUt
F4NcLj9GB9HNR/8RZqS1aVhbXdHmz6/yjb3723Kvro9gm5IZw5Dwrsps3+5SizrGvCP0JJfxnaXe
KMh+f7RXnw1SWIRMvTNnf33JUMWxP1XHuF6a91Pvd1/j5bl/OZN5bg2sD1dzpsCsDlNLD/lfkMpM
a8wKhq1qlmfcz/9/r/LV3cXTUqb0YgM2mDRF+tv/EIv17V4W7xUWlxvh1f4HkBSCvpchBQZ/4PeH
m3qlGd2j/Uxzh5HAfG0ksWB4zafRbYcgzG94T94p0t64pX5b81VKnEsY8WZC23MOpzo1/pVqeAjk
jQXk+99f468P92pHwmbBMbdLey7E3R43cngI3vM9fPP94e6/aA+CgvU6kPKJiWyZ8f723N4XtkR2
0YMCtX5WXEONUx1SMr0jEfJGdMQIAGgRaHej2fgaIVBgjhLJInnectfO/QfdJ+1Q7KekfIlI+N9f
4W+LvQ7Fg5jika772Szihc7zI4xAn8X2ntHDP9nCq3342zqvMhcIKiBKTt6c16a6Ix/3dmqL8iC/
5CgD17WWLVy5RE27+BM078zt+J5x1RvB67f1X2UzdKYAKYyy52x5ksPVMo31FDz8eTu+cdf8usbr
/CFdVullhb3CEn9ewvnFe/FOzH97CQjNw9LtIlX56jjb1TgJsXt7XrazmT5E7w22vxZQvuRAeIb/
LfDq7Jq9kmQ21p7hSxmBRpXwJvknJlbNRk/7z6QxwNbfG6p4I2KAQwUoMwTlCDv+1WP5EFWR8WCG
9gxqgH1GofTkD3lfNDkp3xsLfeN8oYROQSJAboR24avgCyK25n7r9bkY8vgqrzAzrZcE5rpSn6Tp
o07t1XvNgze2H6Bg8NLQ37sMib96rYMbxxAzPFB22E8i/7Dtt2z6/Ofd99YSaBtceDgXGsvr/gT6
8vMCi9P5bMo7n9cbfSzkO8HirWsZaTHK2ouBA+YMX706sngOn+BqQqaztWkztReIoDrO7Xgg72RV
bz0Ovg7YdZdmZfba8DGIImUxtzuf49CdBFubbXWP439Uibtsd5Dn/7fKqzzDbfSfedP5HGbmoGzV
rnp6CNPTnz/NG9sbOTjUeMCQuPBaX61CCYxRMviwnAe2fCKQH8iq8bRQ/jRy887d+0aAgMYCwHKw
kuGy/Pq+ElpAAM5H+hws22HU8rhM7/Wn3twF8NkCpnxpnP4Lg1UC3SlmC3kmV8tV+Ix8qXWQruzi
Njxt/5G4988X+nWxVydnDXXBLKLSOeUTvYmy5RsJhqHDhPXa/vkrvXHVX/ptQMBA4EMb7NVVGCXj
uAqa6fPU3xIowQfpWCf8frZRnfHTLN9TGngrDv263qsrMStFJdINV6KIfauiR5XdWRZ3MEIp+TuH
6Y1dAcdGFECgtmEi5V9MVRdtI5Tm53Pvkk9TX3bLsr/HGn1zDZxVzKJjS/yLNbqXPO0L2Nydh2n9
sPbTKd30e95e763x6p7owwg2CMLp86LVDQn5SVfvOQS+hfnjZv3fc7zacNT7KqL7up2pjurJP2p4
JVUrbOvS4IaAUUy3W3SSmmV6T03yjYj328KvstmlNPmiII5wHsFWpi8q+jqH1TuF1Rt7/EJBv3RP
EI3gkfCqHMh3YygPp/OFgRPrsC0zULMJvL5mfcpSFD8iO/z5WL39WP9b8tX7TAriCGZAcd3Ge7tg
8gPK4YX99udF3jhL2HWX8ht0LDR3LxvnlxoOBAsIhkShPuPh0AhFQJryZjL0uOWfzFw9/Hm1t/fI
L8tdnvmX5fosqDhGsvR5BZlJLuZjz/MTVPye4MZVr0HWJoqBujI0CXlPbO3NI/DL0q+uYMzqQYnE
5RcjXVbL5Sl+TwnoLTgDzIp/xk0wGoFE6feHy0a6QTg80WdZ9E2Ebr0HQwUe0lerLLve3/tMwxmF
tplEsBLy0eb4I9l0xcfq+396z2BZFBgDAwIJAXMMwkAX9vefsiUjSARwmj0QmvTAVTT6EjAJh7D+
OO23xBXJHXBXc+ICI8W6BCKxT/Q92bTfN/D/+xGY8EG2fekQg/L3+4/AmCqfsXD6sO+Quq9UHTF+
S8h7ZoLoAf9+Ov+90qs3v/iQxQstq6km1nOtYnHNGLCQMhLXQ6L6ONpKndbLKoRw5meQmnTC/FFI
+LDHLdESp9DVM7q+2rMmG3qSqTozG2UL/sVJA+popgTzjuRDuhca8v1y5Fn5sIaRTVlDifLqe85K
HbcwoBzoX1xvTN4hqZX2uGx8F/P14HtdzM3AoikbGl5J6afjRU4b6ImHwV75iRtPPQeLap5H6ClW
HPkPqHSgj5KWRmtMbpMd7EwFXguG3jPMMZXV/CPYMFR9E5toU+xYWTKntJv6dRurttoWMcI1sohk
err8j/4gYhsPB5POVXDH3WTD/HOZ2Gm6CldKrTolbg1hiRztq/uxYWX6PNq59w9prAHf26j3+9EO
aNTnTaKUDtahTqa1J91EtD+laRDDoToYy9EfJiZ9crY+AAvhHEraE4SxMKK8kWrPw+9szgw0EBjc
5JOvUYZmJ2bn0p2WR2iMGLbXcaoKVjRgfPvqmKlwlOyQ5QxPFI1ioL6evXUvhayguFzZMuw/7Mtc
DXC2MyGsRoldHT3GXsAgKy+5x7ekUFnwt7OEJ9JNIsCaiECuja1v1imquK19kYoNTOy1VHOdKdi+
XSXcuP5GELhDf6H9yKC7NfYAGsRBl46Nt304jYE+jTKOlme6SBp9inI1A00cKx3yGqZgvT2GG4ZQ
WvgFcUxnZUrlIJcvgZQY2IVrJERmI0mi4MuqEO9NDcGmQSCHykzsf1YFDUCpZqFcloOFriKYnhl0
/Nw15uxzdztZWgkTdLPwjr+Auyah4L1AURATUmZhD4GkabSeKI3z4fM6RyGTrcE4RfDRQWsoelgG
Y6MDGrHZ11KlKSlbGhPJ6yX2cw4vbigssjMfmB9048qIyC4idAjrYQ6ouR6cScKjRdguHoiyLvhL
wMcNLNR1HdOPPFVbkLamR8vyIR/sEp2Z1Lqn9W5JvD/LNBz7c0+2nP2tqoC6573aaY5f3hOJgBHA
Mctd2RKdaNiQh6r0DbZJvuRgyg8b/6hDqB4fdlZMPTq7MtlOPANteoTnX2Dlg6azKH7Sqp9SDK+j
xAtvFiSwkDCS/bDs1z6gWwYpjAp+j/oeFXPlnqCatd4ZkrNrl6kcEy8zlfuPoBrRc4jpAD+XUEcB
qIHerdmLKLKKf+urbKBQLHGLC4dTWpGeS/jNgeLTuLiUVV6jrz2u3agZZnGpBC/kEMx8TMYa1KPN
fcpZyuGGA2Y6ry7zicDlQeXlkT7BlHh9WDJQsr+LVI30YYWNuG7ZshfpodcGSvd9SVl6NdIgmG76
YQzs32wpggwl+ULXJ+6qfD5yXYnAdFkVOPEwkDya/lrL2NqrnNjSHcdlEltSu8VsF1IBAIs4XFjH
lFJzu7qZ6Tpkw/LByynsfCLsdNiqcUT/EI46g8/q0gZ79JzxBF6gdSQgJP8A1bc4f56NiiNfeyqK
9NH3Q2AwjjlK5U96spk/YFRU8OcQT7V0IWX9BoIZsaPBYHY57MDIZT7M3xM4fJT3CKk8vpeZd/Kv
vsSHOqRSJ6Q10Pgv+06aJPFtEkkuXBv3zJkr60tG45qzdegP8CiJi48jFIwCUZezkOSawY54jutQ
Qfo5rctsocGNmxIrf8bGZc5BXCEIgrowe96afFz3u97E5nNO5yq1tZQJg7yg3oPoCjKx653eNE5b
PRcK0fe4D95CFkQvHCSK1hV7viIvToNhvV1ZEKif+MCBd3UUpwt6OSCYaFLWjhSLRndHzTIs6yIL
veI3C6ADSg5R6ZcqOfZ50YcfFYO+b1Qn1eTHHtwx6rN2LPBZypPC1ORy3Pogvk0GdBowPRCzSYXN
PsqQdqGftmRqNlJl+Jt9FZN5RZtQRv2jVsaYdirCvYibtUIfjKDxHlH08wYou5b9tchBBelrZpKl
7FJ4Xia6GRPjo6teuqC/SgUJkkNYOrNdiTRkUOLI2SJCEMBlX7m62iZXysNqh53crnNomj5k4WOu
En+Nnl62o5VFsuiJ4jpLH6rRkVzVbgfd8R7b0Mj7qFLD8EEOedqfMK2DFkrGRj2d7ajpeOv6eU+P
yV6FPLp0OsP5OMp0n+KG2t77a9VnZLyWKLiS62m3gzjjuxJ6v0XOZ7JR/ejNT3BJDFMHhnomaed1
QcCD2S0GgRqwSQu0r/my9nO3T7jJk5PmkfXqPu1lMF/zQofkIyls7w4RXZLlm6Xw9RsbkzO8M4wh
7xhxA2t7jNknsst+bC7nzd/Dw0PSjpiyneXagSBQ0jspBdzecGXRDB8I7K3s711rPXc+72n/bUp9
IG6SjcbpnRBsY3OzmXkNoJGOHIR2kRhmuFSPmQjUtbRuHxnYzGsiv4IUEDHoAwRsyFUbk2BCLhJx
zdUzA5F/gUxrmYy5Pbqh35WExM1YqiZMxKSv0T3TjkB6BDMo0/dIJ6tvpeuleeGxwJ+oics4dOB5
VrEAPubw3aKsnmeh+s/Z4PF37KoNprKRdRA4ByfrQKztWMLWPO5GOSYBLGkyxb+jfbd+XQyglNOs
LTxW0mK9JcKkUY+YzdMBs/40md1NFEKwTteYqMvSoJ52P49dsjA0wxOzGvqwb6XbWwcFJr8d4wmM
hOQw5LhVjwoiW4s8VAk0IF2LMXKPVDgx1pjPBVRxsgk/CMz2b1AEXwraIiPI3BX4tyUVV6kXE76L
2POeHxK74K3gVRaVqDCbQUyxN8XgCYkunO6879sBI9lJi0IS7JlJ4SqpIWcpi+sl1YX+iHGwIq4d
rOUnXE8kYeMPrfck86g0naM38Y6M/rYsphng7i75ZsmNsHG50o4iz2XpyRRuKoZugjzRsYcH74eY
p2a7LcMY0h2HEuiFCW4MIOP4g5ni0t2HxFULRm+sFsPV3E+VsN+EINrB3bOcofw1lDlNIkhG+WCW
9wmAOtj9sWwc4o8Jst0Ew7Q8thsE0rd9UM9KLSU5Se3pzSZKHqeNQooJ2ykkfbDuaSYvAUlCBmvS
3bDqNc06mvI0f4kSNvR9Xaw2nwPInUVx4JuZYO5pa0olS101JAxluLQstpNSDQeQ5/YTLgdJaj9n
yG8yj6tNfxhVmilZ94RhjnpXWyh5Z1KYIxTtopHV0boMyTLOLVmRGBYtqbhInqF+22cfla5C5Evr
OCEql1AP2GUnQoKEoQYUOu+3NkXGd463dCN3BpTovaixEwayNoMQUw8VkakKpjt8E+r/jnFe9XKA
ctw6s+t53aJlaNJq2vB957RQxXO1hzr/m3AqoxdkcfnwAal2Ov6tuFqDe71logDckCcGkoFGrSuG
i8pC0EZFewLJTMRYUPWOueyjqb3IQqVp4w3pB3kMpigiea18lO4f2FYuDjTmeKjMXUK2MvC1S8t9
27ssxmjDbV54IEOw3DIxQi1Xkw8ayDJgprTlfk9V+qF0qXL7g2bLEO2PVaiS7AgnWJe9yCSyBDYa
BWhFEmd+KC9WkAbS0k+54Ljbr3aeB/MJulyBHOrROp/AiCUXVTVfjQW1WX5A0QO08mSCLYovWbFJ
H/O94Go4oHxJ0w48SOMf+Drb8GfOEc2fkH6DPFinYe/CoJW5UkNyY/nIWZeHvqBjm435Ar+pIYnH
GRrNxRIOdmys9mUVXiMpVQF0LKON50ddLGy5hlHvJO5IkPN4a/NYrptooOgwF992xpaFNcMQcXbA
hdeH4gRJlwFJxOSSWO+1FoVntR/DSXToT7LVHAO+h/LrMgbYrJPtQ3lj6Tgr9MNx6XA9zXXMYx0L
UgNDyugHFrkye9Jzb4fPM4fA9JXoUWd+Scep9EBUKwmxSpGuk0H1t5er5m2gS8TP5nJkUJ1ufV+R
pypDHCPdOPeROSnGJHlGazzUoKsmsRhuY7VQMoA6Isj4mPicpD9Rj7lo6CIo3u1Zk8PVeuftNum0
IECbqmxBnlMYECixqcLSTIdih5un7JhBu+sWEjGj+lrxrUSlBLNZDCUJH4zZM2jcRXpaUwWyCnIX
RtZDoLd1u502Xmp58ZX20/USB/BmqctyLIJTsq4i6PoRHJeHEBqyDdJMBoHYjQewCtIOCkq8Bso4
4QCtsvJTcou4r5Htb9XG9qFZdBLRj2sxJOI6Y/j+X4YFep9LKyK1mK/I6LR36EPzRDaIKT1yDSPG
JT7FYiOTOm1VHzveDBkSSigcMXCaWu9G04e15gLzI0NQurANWF9xlIwURqcv6I0G8w8nSDj8MMgs
+dd11an9PKuKmRfqjJk/BWjSJJCn6zGhfahyP7M7iW0gny+i7/ww4OSq7cESYtIbJffSBbUX1BU/
ln1aPuP69MN+XUAnKz0P+zKu8B5VSLy+haa8z5CLFWOoBeyocDMzcwXL1T7VTT+Fg+rriYzxyhtR
OAsupTGhmjqqs9w+8hkKKbZRGFBYxI1D8ulks5gp2a7yjeAGvJIKH25BvCnSsVrqhdiFftr7uKRB
NzI7QoHHDz4froOIJfIRJM2Fq64aVhp8CVcL6dMjCPZ5eS8nmW59V6Aij+OWIohWO4zLdBkuN7kQ
FkAUfE9x9Oo083uYHeGJV+7VFdJuPgVoac7EXFXFil5TSwzCz6EYY9RjtnAxRh1TOibQAhmpgGUu
7gOC2ghmVtCYsN+TPvH+ELk5R1I1JYFjjY6IyMautymy7zZzBsVdrcNYlp+8LeN6ovwko2r6kuK3
KAL5AYiGbTUpBmWnBgw4GujLDT+uN8hK7Y0J03F53OLRFncZi9jQAeScWdpCrRMwxOCidXkKlIvn
63UDHl7wVR2CHXVSNMa9rqPQQtxgHFPrnkNn5JbWBqVfG8JcRT1sSzkVLfyUHzNODKTRINH1mYxA
RuqhF6Cep6nqZlriWJfpaqabLZ25+YiWpicItLpIpQUqXu56bL2KVPiDuNn7FPqa0kJb28dZZ6q9
710dir1Mn9YEGWByHEeg3VmzReNSPvT5WMithR0opjyPMtczA8aQwCHR1cZqlPdo+lRcr6gIKM2W
NhkKnuO9ZystMHa66Ex/XERKMLU8or3Be8wxBixNUM7DR4+eOAYG3NS6cPc5aiAfR/1nKdB0uQ8W
y1jSZgbI60uc0W3+JFSlt6dhJhm/6c3UF77bF6oZnimpHMR8idxXBEod55qwJnRhNrsGYIbe6MFv
OxoGD8zv0XbDshQFUeMkQZMH7csKTO4BwsOUUP6YkR3fe0jNUqt4rE4ohmLvACxOk0LVFrk1zmsC
xXDVsG0CzgIBnhgWSLEWWQ33FUw1C7C1/86inUFdLBOE1dg663UcwJUQDb8QSth0yGqhitzEx1RD
VORLKXi4Ya6y3Jeti9EzZjdjJjW74nPiIBPhYLM918BvDO0S+PII0ZbUFzkcRd0yxi85XggwDdjy
8KKEKhUSIA7EibNxr1MQnJnp3Iak/AufV1Bl4pVE/MCK2fyATkTPDoiI+AIicxlG6AqOslrl+fh9
SKbpC6Cy0d+s4R6tKEtwSebPgNUsycCPGq39gfSf8692lib/sDC4yNVqHQPZrRXC4Ay7TtzTQ5sP
E7NXceUMXa5HhUzANF5n0ze5G6Qo1wAgN6GPWSCqfm/g9Lwny/eKzRKQWI/7u98fQbvNbfoRwngB
COnB6mP9FXViGJmP2QQyF2k4Uj6c3WmEwcrPDI3Q3DQYVUqnBoQC3sJV0H/KtV70Ixugfzl0655P
FhZhK3bvqLJ4jTs3uvgy1R2vC2lLuQDwbK3e+EaR9u0LitloTlf8axoAMzC8LNtsFkOlt0zICw+S
nPs6T42awHcuhnK/lztBvQQpxXwH7BxVaO8EXa6H3dsGPSXcd00U8Z2k7Wp9oW51ypy8mkOMa34F
AinLpANuptL7niD9HQ42GAoEPmn2tD/TOY/oUzABIP2cmd2JsZ3Az7N3mgwimVrwwZDVtGBeO9Hm
wtHlmxPVTI9FtM2osReIac3nfC0dIropMIrYIUz3zh5SayX1XbRvctJ4ImbGn7pS2dIhT5c7vmUc
GnEBWKjbyA2b9nFTdTJHIh3aHZOtdgM+Mec5HOiXZU7xnyq2wQrA3YkM8SjV9K5ye0rO8+r22dcM
YIk7wO8SnxB1lR9eoKQFtxLKZ+sP65oXDFbEQSpNt6b4ZF1kYInxkXBPFgaf4s3sh3XAlERWJwml
49WKzBlgl18khL/YLHDDQtxquA03W/rz6BUEumoMBZbqA15qrk65EqL8VoH+pHkzo+paknraliz4
TpZiGzu+qAzthmxcEGyaxFMORBwZ7rCaunIWBmzgsAIGDI/bTHP1KasGo9G/WyWrPsNt5pJ+hkPi
NcwWk1CKJsf14tdaW0Az520GFea+hPMxLSEI0pORd73q9+gTkxOQmpb0ZnRLN2fBkAZA6BaynTTh
c3yjZZ8sH2lpxjVvWUKy0eA9l5O7ZQkGK26Yq0QpWh0GCLJNgc4DssMqpkGedCiQ2BAeIYmYwLpH
2MHmusWZZvQTCX3cP9NJ9b14gkOSXmWNGm+0OH4OKfGP3aAHf9ICBKIXEKjX6QhXFnA0E50Mh1kG
Zdgl0Ug98sCxYLvoPPAGStuCUqOiu23DvfBl4jpa79GnYuaMj4EpJWTPoRhuCsbH8hsKmRVlzRjb
bH1MQ2rI1biXCUP8z1Di/MxCA/J9C8MyGGQ3GYY2oJEKDL0Sst7NFnvVFEj/IiCdeSUjKHmzQvq7
asBF/7PKN21vEaTXBcXfIszHEBm4vqLwDI/vyaaq7DFW2s5lEybIzm07WVcUT2hlUHUIJxjN1mLU
atNNopX2jQDxNz/xocri21Ii6bGHfHH7ZZSfySTtIKQeJ/c0CFdXtEMwsiKtcUlx3JF+IzyWtVLI
1F+msUjmD1s2uuFGbMh8X5BOoTJvMLdDMFlnDRgYHZbMor+rcd0KcwRWr6YvwqMDg+lZtJE7l82b
2brBknT9Yi3aEbwJ9Bz0HyzyhPDAaLjfJS4oMPCOb4wOATCIz5uRw+eK0Qr9HYYYDlB2i/RDhqH2
ZUJg0utxDcL0MMA2Q6nP0IDJIYNY6M3KLpy0539PSqwyPgxICnh1TmxOBCYQtBTb/NjbvqrE0frd
pkiToMu+dWtPR/4jRTfPLC9KhAu8qtkg0vF5HhIN7ZeExfQHJ4Osvvdl4qq/pg2dhCNYf2z5uE+b
z77ke+nTI0QKFBHXYLNVar92FDxe0hjmdHQwuifq86AzsF4VXf34NGLD5sj5C26DJ0c0c9d6I5FB
NoSp1Azus36Gh4SPaExrgBAGUk0mmuiC3KmYxVB7x2b/lcUoJ64YEvoivwpMxlIoUisdZt+AoCVQ
qRCzLV9gMyjR4AuiAj7Zl9v1fsTsLowhI7kZhRveZ+4ok5jauxzKVJB/DlNnXd3LPD+6CdfiLbaf
ZYBmmfFfs4Qn295CPGsOjhFdg1vO9HwnrXFPl+vvGhfcflfEOBshLtocLh0NFcBd/Akq2Tvyh5EO
M8aphrGCHuJMF56eS5pSdU6WOZnbeEldE0rje1w1RbZgJoKaclqaZN4hQgKwYfKAHgEEpPdoDUX9
PSQUqr0WHG9vuFn6ya20RmsiMX+HFLeBb9cBRPWos9Nglp90WSf3HRi4zw+IOUFyW8QJE99CPIaF
BA++PLWPCndR/pXsO1dRM2xqKLsiSUifHX06jXuGMpxUyxc3GDoXR72OHsoXG9xz04fMDltEaqqD
UDcwazXAKHp0z9O4HjiPkRnFZNr587Jg4m1uPEAJjEJdGrZA+aOgQp/D7LBWgHhKH1mYlpRiomEX
yTIcWguWM3r6fEXDNxR+AlmNr0WI4IKqNz3A1aZYPwRTthQYDrQj1kR02soGZAuoaw7RmgLbnSGx
c4seNkvSY4RGHwT/XQqSHdpWUqcwPUDAqVwTF6hpbgGW5RvSKeivJi1kn7j9O+AAFWw9oqKY0Toe
zMzjY1igCOZtvBe4ue7jPkqn+ViQeYRjcYpJM/5VQQQZoLA12Rh32MD5wm4h/FPR+3JPJ4H6IfRg
7iCF4XCQAVfhtKHWA5ojC7+eAG3FOvpq4rVCbxXBYEZ6IIMBj1prUNlhm25SsiEFN4Ep0Lvrt3VM
5gZg5YD2sQvLxTTQiJcoxAEzGXO9o281QYA0M2Zp02SzywsZh4tZ3Y59x7a7MYxh/Ako1e2IVHtI
K6ggoB6p+NrCsiibfgxiD2deQ10jsG2mqdlOfTaQoN7QGhb+QM1e4v6U3qX/jGHQBIXCpLB+G85+
zb4moKZEU4M+uYtX5ASlyCWai6uRRTdOVvyYuEyGElsYguprS/tFod5JQpiQH+dSDcDHKpwbGHJD
RP4QlPs6XVcor4w4AEOWO/rTJUCwpUVEGPsnIMHV9IQ2WkLQHRAbHH1vYCeVi6ugd336Y4u2YH40
kIeIIWJKi2DTBwurnfwzp/OWXNs4ywdTr72c7QCn3h1KQQb+1Oo86qFIbvv/I+28dvRWki39LnM9
BJj0vJgb8rel8kambgipJNGbpGc+/XzUmcGoWI0q6Ex3Y/cGerfyz2SaiFgr1uJBTpGOH5PmKBZX
YifRVmI8gtYk816vW8M7jxOSCGfgicnBjCvJywsjimcboD82vS+GssYWSJY+0VlcUm5K2HxZ2bQm
SVUnGuvTrDlje+3KpPO0cHQHoJYgMtSyXC5cBP3nKaModKppuil2iQdwmh6QUpLr+BzCjqKjyPp+
ht0Zd0REOeW0+QeJvoqB+sXszNapyEZvulUuGvJnz8FK+rIfp3z0AnNkstgLSeFVA91Cbin23pDb
X3HX0O6TPq68y2Rq6u907NmHNFk4RnELIBhIMlt52Xl98bI4VKb3o9/Z5Z0zZ7RUlZAE6j0l77i8
7WtHDU2AeImrZSEPWJqWcA/q0XeJABO9T7x9h79DEwcJoRj4fFr7zeomjLL40uzjovGbF6+OshJa
gF8bTY0tea8bt2W+5KoKJgtZAy/IjGnxvi9Yw3U/jGLWv3MhmgoIgtqBk4ENmK1+l4uo9r8UUBTy
7Ny4pJ9LIP26Gr67ovBWBCznNqwORSrN4hFnwa4ud+0wuKLcFXPlqny/NIXennsCWXU9wMIQza2p
91HpPOrtFHk8uJ5ZlS91HBukByKGNvY1thqVW6Ep87ww9kZfuhVNPsghJw/416JVdClLIv5kPzjk
8APXlp65U2BEmQTPIbFL224fNQSx30vkWTR5JiBvkh/Ae2bqHXRSEWJ9gJlZfyy8xpLn3FYEtEAI
UeR8RTR88W908N7lwPepPSu0Rjsr7CCDdKXo1osre2xI8gWdOuBy1PVw7dQ9fnMzeIkf/+542it3
j1E8ZbdPAFpp/qQBFafDHgRXySHUHfo54uOkW/kwQ0KRIAQPel6ZniYDLVnswd9X1YQg0UGX1jIh
wIlgWoJ8+GyihRIj6juPZ2+uSs8/gM1mXnbyS9eprEudiAwYISJ3NFEZ8ac+vvYwPFmoIzYOmBfn
Io277KrQ5lo+D5qWZMO+0W26TI6tkZCvnaKlRQAqgGWU2mNQiNTR/NMQCS8Vx3L0hWWc3KEoZnWr
AZx4XzViLju66qOpGNzPTWW6cXJbYBMgypNWmKbZkylRVD1YZqWq+8KNS1c9LyUHCdsuHNmmPE8D
W4McMF4JTUUxeuxWbLdXM/2Z8B30Wsgaixql9drD6PuyuPBq9JMQMKqn9pYUjsRw3zSzaaBT0DhW
DSEYoVmff2wctKeG2ix2a5VPEeWQm0SAL+TsSj41UuniU9T3hgkS7stpuc4bRNa+I0YlRFDKlWER
zGJKsFEj7y/IcXJ9luPTOArCMYgallOqQFFq+mE4s+k++Atfl2p7Y+fJxRRpZtZe0F/pyz1Ri5Zi
pidb8P0gFtIuv1QOaeuVoo0WVdpMzi1n2rfs2PEOZV2WwNclwHYVWFz005eeRmrxY4x9VOsDb/Vn
mCjeKQNL89bRTPtZxHMZ/8ItuZ5v7Nkn6gk6ybVxaVqdo9370uzUC0V20X+JMQbqfqW+rKyvXdF3
OgFkPluLu1vIesYwa+NZuwRq1ONLJuuYL1ZOff8kBp/ieyg6AnAXaL+wi2ffrHrrjIWRZ6tdlOgN
KEVjVXEUtpDb3TvoTB76WWTLVqtf6FGWL7ft0LjVMyV3e7ibW6fo9kkX58NjOUtt/jlllWh/kuWv
NZCCVQQdmFsAgd9eNpjyV593y3yBLmFZ/sga36tAp0pDQUGrQGPns4ZVuFECQmez+O5ilcG6lvrU
5V8Ts1r054nevvQ2lrUetTsuJn+EA2Qt0fSoU9cxTwUSqcjylHmaVNph1JLSsMGo+mI4z4mZzrd6
HGdDfPCpKcSfbU+6xk8ROUMe8kc5jREsy6hbaq85kdWjD7U0ZX7FHWAjpAgLSrknm2Qh/2nKrCBI
GkBsqgsQIbe6448aKi2keT1HpLifZ796YtITseEkiEe4haFWekczIh85GNY0579UrpXNyeq9Zngp
9cJMoNTB6zh4UNkQ/aytSlv29TAa0KkcDddA60RthbziItOKrAUOzubeDu15ipRxOc60zNlXjplj
extkdWIkh35xlefslDPn7uXYNogVHma+HtaJ0VBGF7llACVyBXNPp22qxI05wcIIlyklwwqi2nUB
sIzOV+6TlN3s9EGhR1H0wiND7UJOem5/h/I+qHtYEs3ys5fUCsZgcCM5e3u6tsAUHchL9q405sj8
RkCw8CK55tKo+jC7dQc9wIVOYSx7LDGq4ikHyaaQphrT0p7qrJbrtY0eQnM9AN2qo4oWX1U7n3xF
1HuNP9u6BH5OTGo5Ttxa/bmb+yL/TUUmNh9mq4kT9ji9PfaZRTOd71OtQZh2lFW3+5RNqL8UqZNI
MHc11lWwOIulUCWE4fhFrFUeI2zJcLzdMFMM2hUwoTRcC8sOElZIubkrqtAVWZs9dEgQEYm4rd8j
iplAxqS0AiNQXpaFBmjloPcsb9cKAXD7ZDvZnbBjI38sLX+cd6Od6sO3JGq89GcNwcl5WfQyqq6q
ppXRJ5d2/eHBQeVc/6Z8mlvhYM6NuFNcCNE+wp7Mu6WMzTvbR67LUwh2YzphPVM7DvHVEvVTKsB+
n5w2sb3jUreZigI/tmdEvZ2eptkiHFSufG7y2Pd/F33cI6pBXX4xz0aRe8b3Km4mstuiI4Ti1U/A
C1vYUtalnCdr+BznXrxwHdfuYuwQunbT+7b05gVCwMyVuOvgg2U/pri0vWKfy9kpn7hQ4waPC0Sc
L5Lan+yrRis1/ZnCChiXVfJmk1mtRY6GFnN62WAVek3khP3kjr1FM/ggMMlqKP4ceN37pg3bHmDr
ZpaTbG/6FU46Jb2JyxSxY21MX5h04d3CZZjmL63QqmEICw48QaUuKsRTKyuX/Tki8x+ywNcELAiH
8kl51frumELPHqpx+WpXi6qfKZG5hGixKpM6wJ9ysb5FyeJMj1LNMZGOV06K0rcfzbhZBvrgteom
LdsSivPA2i9aW/Xf53aEJItoiES9KpgoMYqrAYMK7UpVsDO+ST2N+yLklNaniMw+voN0V7uP7Uyy
xk9AcugL4E2knyI8Q9PDPCIXiwZsFmeHMvLK9GnUqgZyTB9ZP2Pbji5SlXILQTO7KVxxmyR5rR6H
YdEXgv3F/xHVWUb+nHA+bvMZBiiAxiHyxXXXJGeDCu6uLFytoFedgut9F+X9fLnAtq0/mdU4GudK
eGcJNJRnIfGL8jCHJO8WaeCMyhAHHx5aG+gj/kfPRUrE9ORns8lVI5LCkUhuRFpj5Tsq7whShZQs
cnkH/2GwP2m5YUYD1nZ1ld7EGXD2jVKLZdyZS9vUIPpT0drEO7k57AuYKe5BzvoZg18qY8FCocob
dnVhTrIPrdTr8ouptQktAjMa4+l5WoZlHAL0tiQ6unHdJ6Gro5jMg901rnEkp2DrBjY6xrASxaC7
0XWKlAeS/JSAh3q41D05uUFPix8mWVo/BNAVxuWiTFZdPpnCqNpTy7G1C2mOdQSxXzOJNg0qXYFh
uESqainp64EdShkmgVdoYdMwADcR3k8YhxgW/wyNe4sGpw/GAx0YHuw48kbYAlHbDq3aj4lPyXHv
6q4CWyB/xHEkWomCFuUVd6gfZjhn2k9lJINt7esJnmAWpHLyzSnwKuUs33pTRdN4iHkKiJoz2S7u
b6oO+fi11rHdvXETCNxd0PV9KU4xh62NQzEVVnL2IzKu4axsynTlUdRLAXE0tgsXkrMNqlY/6l1X
dJK6fGYN/c7LYVlQLKujkbAoJ+TTaQK3uhQSRJG3JYAMbZdKb0J3akbnF38+79e5dbkO7+wkWdDg
kGwe9bvO21w9042fDg/SKbMu3mmQeO4kL/J47aDvn5q/qbzYBeZEBfy7355Y8nqnYE2OT63da+1V
6ixlQ6xjuCp+gnUHoSQDU8QUL25VVzafAP341RcpGrXtzVDrMyxh0ZN8ZFAz07FaoqNecZ8XsACs
3nqe0mFycOCCFThf2ySNsg0MoJoaamKjE1uPQyWrBzPzCYHCpRB9OocU3alp470HVHPfcYmlVljH
FmQqvny/yrba8PtGinCiMvSHFKZZcYURDxQjoLy4KUTo5YUL9WVc6kVdmC3uxfOFWJx2gZ1eaEsV
Yk5DAS9EkXOC8SJaD75VCOE775LdzAWPmbNbV2a5ckwxzbqH+gC+dfCbIpofRrAmKzqkPJ76yY3G
enocLLZM6AMLgVl47qTMU9nnzvIMYDPj+TP3GpdMIJdC5ceMeqP1HfAwV9TRqNQhIp1oS7I0lxDJ
W//CaR0XUzYiP9faLXqcz7+quWQT2rU/2lQltBKQf/EpmLt4w5Ae/kBph7fETYQ1jUFLg8GyPHma
62rGru/hmX+zO5prxU6ZFbBJUCaz8D4Do5X9I9QGK7mCdzc7biA51F+TJSozaFtm7kV3pp4NM9e1
2UIbpNXUwBtikiJx96qD7AYipGQ+/qZ+ausHCHfSt/ZVOg8KH4mujaojD48i6ydCNhP6aNCo56lI
Om3ovuEwVZvDEcAn6l+WdvTT7LCatIz9YSwbPFQeo5j+RQxNen71CYjHtJ/S2cuKy3am4BmqrC2t
a1Nwzq5h8Ff2yQHLL5C+km5xnOrOSq3A0EqgkWBCX9X/kbkRmWUw+rrOtUUjTMnbLyan1X7RjsI5
DBodhv8RGE8axSeHfCZuTzQnGagHt4WrfupumqowwT7P63aW5GkjPlcUsM/I60FtDvOym9sHuUyN
9uKPKxMpcOA6e3qYJqDRFTBLDiGTf8iej7o3KdjTgFjL8LmEepSOkOOrkjSwXskMn9Mmtst+D/+5
rb19Fk0TJdghjfwgLYs+/Qw6Z8xjaBnOIO5ESd39orCkqcKINGf0LoeUFaE1RHaa5e3bjtcXalDa
5jP5erQUANA0diTLOQUw9F8axUWsnSScrSW/ZxGQpDgQtqrksi5iw0VUNW9ti5yzM0rRfW3p/Jku
c+Jx63NdtaTZollM9xc/SlZ5OOeZ0NMQ80bJHUGZoHbRjO9hYkz72ofvP9/4ema7yVpYaC1WUo7o
dO5Lx03t5Qw30SufKBXU7c7TRq38NvatW/zqJWXl6tzrsWEWO69n391xGAr/SIRkyTtQw7Fug4LW
ifghFmmc2LtoVDbEVcfqRtMKkJCXQwzZjbI3lVNHIxUAgU4LLd35hSrigha7lVSK84TTl8l+zCOu
hNCINOgYYRk3nRAhNztdUZ/KccI1PCQhWXpnJ7omnt1j2tL5X1yoyNL0/sQhrOfjZAPcx6ETOwWd
JLXdiJ/2Qp3ooYmjVF0gqhpZUzCMZZ86u4zYSj/2GZfns2600UAaF2uZEDv6sjz/R147jfxEndum
zCuToi1w/xHUF89F0ZjSCxaPsALGqU73TKC5WlM3+zJL7am+61mDzIJo3tfljU6Q2M2hD/2wulLE
QQCbc9VrWgcPx2g1e19LN5N71XMy1kOjNyOk+t6KxysSbjrAdnru+PFwrKuoQOWRo2jjaDoZk7lL
l0Frr01fwfbYkV5P+aWVW0rft3HpZXDhVV3HA9kNL9xnWk2s5ipa4kj/LtD/GTSow/AHYNvRfEY/
0GTLFcFpZTVYO3coZxjCwEquFxqVUCK9jG29baO7BJ8nHQ3eukhq+ty0KPfLkyft1hf7TqZ5Vu69
fuHp5RWqKmevMtdf7tSgm9lvsyg4bAESebn/S1pQ/undKVaGmwnLjzBtHkeZt6H0fA3gCOqRUQXE
JDiuFZmV9vHZ7GeUcfZebZGTUMZE7OzRw5y8OIiR5HDcAXg41afCGfBm0B2rqb4tZavrJJYYwRMi
KzzAEC3UbSqmsOtFo7qbNKeL8FOazkKFDXA48IdmxVluh10MokEM5k9tFwwUbL2fU+FWHrAQ0LX6
iWxcQaNdpXF1XSr+/+1exhTR4DN0LV1ghMp9Nz5NsHUQ0sOUR+/qUI3QCZw9CUKkn1eyrf3LnTM1
esdC2ebytTImj6o0dVospztSL81D7q+YLJDhOKVdCQDIXeqbMeprWwWj4XeLcZoWR9XZoRv1Po4D
y4gdo8IGSHMVHC+XXrUbO0pdkIHaG7o+v8qTOYdckPInQRAA/4cQsKctoqRHaNLL2fpKr7GtX9dd
NbtPJhrMIPqW37k9aO9SK4MjkZKVw3fqI7/Kj2lPRSu5poeBYu2+rXtNV5+qRmFqAv8iMn3U74iR
1NEvHXjFO9W5jl7sS8PRjO5S9A7YIBNcjPHCLyl++UHcW/ZUhhnv6ABiJaZMVpcj4U+Uh4Xr2M5t
V8MFqOERaAmIX2z4bSRAF3siOqQZR8+1QwiZRdSEnmZG2hDST1D1+RcrQe0x3tN0YbDZxZQWfDE2
IibT3aw7BqbEulvg5pe10I20QNNUWa5MtRV0XompcF5gb+pCXpkdmM/nqu4MyEDh0KJcdg+PyI4g
AqiCHUUzmeh4z4wsK+7IbmqYadWUQS0OnNhcSorMma9gBRjVhO9klrpu8WCBP6TcQ1JaEwBJhcvS
HHOOo4cFVLx/9hM59tVOFlll38DgssXOH1AYnIKGvq/iMxpFI/CQoh4KDZM4UpjjbTc27fCjmVvL
o0YCLFtcCLhUNZm60tyyhje3uDRNeJPRpv1V1bkTeduIQVa/sla8bwq46a5v8XgsL1oOuZjChv+Z
1HJpULiBVudkmErvWh20ARQ0B0VOQ4IZL+eQkMIMtFPKrpouRp1jnATDtHTLZZPQlNfsmjluky8M
2uKdSOjt3w2pOeK/mfX0ckw7XjyjfyaCpKSKr+ncG3wf5Jg0zsrkGklJjhjXPmTHZDGuFqjLk0f1
I4l4uzrDgMQC1dSufgOsVqZ9oBfPguaLF5SQ1DXauh6f29pI+hMdeV1X7eoxLTwtyEuK7k9pyT8W
ByqzSg0WV0Ix9qdjG4VDGjOD3GoANGshQR+kyLIQ0K/LhlAo31pe4NtZ5o2PUaR5T+eQXihQBAi3
v0hN2UpBotdTdwshCLLkjs6RKb5b4OlDO/ZsWSY3FAxykg4zS4Ys7KLJKK5IrZqUzse51uitlhrF
QS5qxfV67iaztZ/Kxersab+6HifjzitoLzzBLMBMi9aGjHLzvsswnkvDco5o4507fy2RUU1dfdan
Os4+5UhPJMXZLcyTlV90ebor24kgImBVRu22miCp3uQUyeu7RZJPUwShpBAHEa0k/ueIK4JOCN7p
nmJ5aoxLQcnRGPz2Z996evZJ9PRuxMeyk0b1CSq+lpNW6KSJ82mCN6DPF4OCLOQ8L5BHM8fnEitS
+kwmeJc6nZ/53JjJYajodK92Kahoc9BGU8arYT2IsUa0meEUKyeLUsY+b6gnlHR3VGzUYTjoMHd8
lx8LW9zqHvNKd1yIrj2kTWHCO1XDBI1yNnvh7Cqn7OXRKj2huWc97hKjOBiNb88SMSpuI2U/ZKUB
GmE9z3pjzvG/+W8KxzVIy7AIc+CoWZzc143s8KHGSQmMBYb4sYd3J6rffVmf3+/Z3ygxMAgK/zpB
MixM23srmKZiW0GW9O8X+2A7e3zOaCbaWyvLudm9P9TrxnwgMBcFydVNUTf++BRv5qNs6Nwyn6x7
T75MWCfG8pF6UvD+IFs5BOGgsIhYJeGa56A2u9U8ihPOctfSgbw0PFglXHSCEddERG/8DTk8MF2c
P+VPuOZha2s7dlZsgWCbX97/HW/WFUs+jE3JO216O/jb1x8va/JUn0zV3wuiChVDX2UQywsEhtay
/mCwNyvrI4TKf/iEDt1i7kbyoILz50Fl01bDtTXArugFo33n/RmtagZ/ScKxsCTHPn/1WFYLUdTX
M0LCqII8U0Vx4GoSGXc6BIxwtCIwmfcHEm/XDml6azUUphUea8iNrsLk1XpRVQXmbl/FYYDwEVRn
c6dO1tl4KM/l0bksz/PxnyXImaEFnUFQ9YfNTh1uM66hjToqCEm0LmPbXSfVbrA+UPZ5+6VwEeCP
NkzXpwthq7Rs1HSjGk1u35cGmDqi7v0p+dAq57UuBQcNI2vEgzjXxqqjvR0kjegjgKxh3dfW15lq
mfi0dN+M9FKbdzDMP/haG7GsP4Nx2EzUPtCwMraL5pSmNJypsu511CPr4pOR3nplHYz1B+4x/2FS
toFxAWJ3JuqOW5sV2fs83lztz12XhlZyATdl70G01AYVVKCuvTf86/3rr1Ljq5Cki9kKtvevN/w8
lfoI8Li6rDxS5w546aryI2vbzV5nC7ie49HUZum+61hb886m9KkR9pZ/T4MvoLw4x83RRtHMaCU+
yPn+/aO1+VgcYGGvFifo7ugQQLdPigYHoUgRqLxv0ksprlSvAt0IgTPeH2YruLPq2fGooK+/0lvY
6JuTNOpRLyk66ve6Mz77s7vrfLkbY41+tST9keA8BHqMgHF1ROuj3b0/+ptJOrj0CZQCLYT7bHwa
Xn83D5oJNTutei4ECZFz63lXln9j5XfvD7M5yqtvrY9vI1IBNl5ynLrXw8S5TltPY/f3jvPJTx8n
eedML+8P8UcS+K87F8U2qmaO6xo0GWNAuN30ei2Rs8lN/48toL6nZeKoP/R7tTcwtfhH0UOWDNsF
oFpOmI7K3naw0YLoyb6x7oV8zO0fRgRI8YGfxeYQ/9cQvB48Uvw9QiGv14w2ZYUfCAZ8Mkm+pst3
esEOjeGcvNo7ZcuVn3QfbPh1o/21gAyyCkdi+81B1n2shF4P6K+Ez0TK6N6jwuhORqDm8oMhNtvt
zxBoc61lKZqBiKZeD1FpGZn1ItAbAmaBg9g7VzTvk+N9sHab/fZnHJtpsGwmyrZb96ylnqgeyzS6
n/LzMsAy1E/dv8ZofwahNRPcWrdx2t6KScFJoaM5ontSb6F1ZAd37vZV9o/beh0FbSYX4UuYM3Du
Nks29J2Gbg9GYMBsL/GpO3pnKIAvqwdNuvM++D5v1w3GBhQdnDVtRKG2LlbWlBL22ryGubNLnLvJ
Qvrh+/vn9O225grwHMO0LY4IjkSvt4CRSqRyLWn8QhTVM696CofLRYX5mJ/vyE087S4Zu9a9M+gO
TU6uIRf1kSTr5h1hSelttcg81+dqDdBe/wQErwytmWb73m8SEuMFm59T7IuOtorRvbAJvD83ulF8
cNG/PV44f9E34hlsS9dwNqOitdJ0NQnlvYC790mC4QOVtPm/joIOK1rwuI8QUGPRsdkuxLs+RcLO
u2+MleiGvLL+kePfm03iGL65isLbrCDGjpuJGKO/mLiq2ff6NNH/1t5KvdrbMH4+iJbe7BQUPvi3
tfoYGqRcm6nUht0nyFTY9542JSdvThQQiClQ1nHumgj03I/qzxBSq+P7O/TNh0JJkmSIkVHLJARd
f9fL9/u0irv/9T/E/zQV6jiegF4AtnZ2I3tvjV/fH2H7VpncgGu+SmMDrwTJyGYJ9bGtMHoyrP9j
YQuIcDavhh2lZRSIxe37o735Xi4Rp8nm81103njnX89nmAu/7Tq9fiAOmO69OhcPtIdUB9o5P5IU
f7t0ax7CQ2wToVlvAtxJcxurrwVv8FIGRUnnNErY78/mzeHlcUfU1iBWWjPW7Qafi9KqBwWtP0iK
6ugr+xTHSNqjKXRv5P7qOBN/sA//w/oR26IvzF5gK24P7pSbCimMMQKPUmFmx3uTZtoemvb7E3uz
dthzYGSKmi4T5L83e0Ll/VBXKI3ed92Ppvhdpx8s3JvjtP75LjR328OfjfP0ehvETbOAevP2FmVy
kNo+T2EYu94u7taWyX36keXIf5gP5kNEYui98zhuYz7R0FI80zJ0X0f9AcODa72pT+8v2Zu94KEs
Q/7JRYSr9ZtwgpqgHEso0CtdCeH/9LGgLpWNRiCq6qK16fB6f7ztlNaQxV6zgjVjJA3Z3AzaAPRg
o8VzX8DOTy6jj8LkbXjEpuaQurrNAaL68+fa+OvmofMwoeWd7ikXxiOWwAlKMqd2TMoEd7tF9bcC
bE7/9f6kttubB4OXWKw7jvzK8za6qSV0R7gx0kYcDgb9qg2IiN18//4g2y+1HWSz+QyEoYzKKdCq
QjwH6j56LUl+cJ3bLCoPgLUfJMDbheSksn6EGT6WcPjRrD/nr4VcYKpI9NQU7kl9FsPc9E+j0e4Q
8oAPCLv0Hye3GW2zLXT6g5zZo5s/cDvhfO71EuARHu2+pTF2hpBkTqFRD9M/7v7tJDe6/xpKEBnS
6AxL9fe6mOedndFt63vP2rzsbc/c/X9Nc5vzzNxNAA8R44H2XnhJHZZdfDS8eV+iVzNk8wdB/Js9
sy4rm9J2scGiFLrZmIBvc1UL+N0rJ/jK1vOwWdIrGelXMzSvWPeP789ve7pZTzJxSqIEheR3znpQ
/to0xVAtXSvXz2iI0j5O1HoPNFF+e3+U/zCrNXfEp5U4DbtH8/UojUZL1SjXWcVtuTcjB26veSIU
v6jmFiWL9PG/MR4dkLDSfV7kbb2zUACR6EozXms3yXOTgdWKQkuuF7Red06XO9ekt9EHWu3/4QAa
SKasWsxclI61+Xa0ItQm/abEbujX6cax89EcgpWcJT/fn97W4sb889X+Gmlzs/QrAT/KClqkx/qu
aeeDCXA3aPQ6OYeSUS0oJr79iT7WsG8+dwgvTNnwwc55E8/xI0hpHOqhPELk65uPamQwbIahsf9v
PPen9jDs1iTN/7D2sJ7rv/P07WDrPv5rnyKk0lSoGK8GNPRpFF0wmnvXuYMwFnLtBeKXjbfVB6u8
xtqvxxQgLGSGREIUxrZqxZAGKR7hyQRZU0e1ytUOmXnrtVbQ5ci50bZVw0eZG8XL238Qt7ydLkPb
FlVMuJks7nYrQbErxr6rwM6wiJk7+Lwt3JcBtU162Fpod6gU9tE/X67UDXAZIGhiSAqOrxcZjiJ+
HW4E/upBSk1niF/6sWu/xqhkuLjWvL++b+fIzcOBITynFEhp5PVo6RRZlRzohobvjzrBIAMP9p+C
8SNGbLdQOUvUneb9a2RLLsqwpHKENABO3maSPjdAPkQa8IeG4Eeoz9q3pFa0eqJ3G7w/w/UNfL2B
Xg3lb5K5ZS4qoUFK4NqrilBABtO7a8gf7rQE9ugfTWQU/3lEjwqdb63FrBU/eL2mY5SCUiKwzeTQ
aJzaQGll3SJllZmNuLHGaLFezHrKEtQjZNeSNihatj8yIVoP4+t5g0ZSU7PxvMRkydg8KoTcqVOi
MA6O77hOcSXHeYD40/S93X9/f8LbW2jNUKgjW0jKkJqbdG69njFQQIXWyVI942yzVopwAB/300t2
HYdtOHzBxfH9ATeX/JvxNrs2c5K2QJGueh49CI4IV0zfUor+qvv1/jibJ/PPOKyccEAryfmMzTYt
Iz31rJx5ob9McSlwDDROnCPXucg+/zeGMjmJxgrB4nH+egmtlDe7HufqOfWuodmEjvfZiYudiFEl
+rcY9b9m9ddQ6+r+dY1POjw66CzVs/K+eymE9RqKCcQSyNrvz2nzmbjA8BcHISRV4l9iK/Lumohh
INZnkx93QftTNv6eeqjQPjL9+GiczbsUZ0iq+qPWoSHoPbjWjYkaEEaai75/fz7rN/j7SAEBrTYw
pEjrlngTp7VYz3M5U3/qrdDp4Q6HbvnBt9l6RbFmhJyUQHEJoJKGs8jrj+P7E3QMq0mToBgRz9AW
ZL20IFle5FDvmvZzPIkdcs1hafASyjrMUV5QaFWsvUpJY3/0/K5BzOsprz+H2IIYjrKevbnLYsLV
ptc7fg6g1cFMymD0llvC1CD1sbqL+13ZmCHK7PtkRKio+cop+ug3vF12fsNa1KF4RWXO2Zx2yygQ
rp4NyNSu991O75sZw72RLvqiek5s2INJNDw6SY3l+1c0aendsXe0axt7FHiPOlzyf9wF1KFJ7qjV
EZfwl80Xkg7q+54POjyq60z7mqa71vzHBGRNxAHWWXmQYYOq6utNIFtdNIUdsaGT6saCLa/Vuwx3
tdwMlPORa/R2ebeDbZLIhc61Io0Vg2ntKRNuYGfH1v3getvGGesgFB9dynO8jZTAX88IJWox2oqe
MZTo6gQBhK9aNId9gshJ1u/qdDzMxU+fff3+t9pa5OHnRlhM1Y5lJIJ7c2QxfoiaBDEtMEY4e7Rj
LgdQzn3klhfCHW6r8lnLUHLwYU82tR0msX2HXNcFEr2PSztciCy6nuLpUyduneVnPfT/Ggjx+9ZK
M1eKS7D3JlZwCw3tjaiy7y1tX2nYUOTnXnM+uIc3z9i6CK8G2dyPbkN7Q4fCB4GGQ4oizvPy026+
oPpK85n3wZK//dIMRshO8cMkbt6+mUZdA5RPkP1wL/iyIGdgREsIv+bQTAOC4j/iNNnLf35q/kzx
/41qbiKQCYKhoNEdGlspahrygQXmHbRFq3n4YEdtExJYBhQyqf1h/8lzvb2gSbEhcvozxZ3YwU9P
4h6BcrcQZyeXaHoITf7IZF6tCpnLwR0dYzfR3faBneWbM2vAGoEga/MYscTbK7HPY1nGfWLfy+LE
S8Qd1A//RoLhE5JE0wnkUM+CsLSNYoeewj4Sm1RRodmP1byD6xOO84fOONsXBhOhP6w2KgSQsN5k
IDW6E42IgBlpkLiEur3Pj7jJ75JTfvgYPd8mA+tgHq83mSyMDt7a19eQaAtVjyum2c+ovRz/N2lX
thu3rmy/iIDm4VVSD2oPcRzHsftFyEjNEjVTX3+Xss/dUdNCE84GDs6wc5BqkqVisWrVWol2IPgO
okeu/2Tqe9Mf4BvgJoB8ARmAMqdYCwRDSQkkIuQOIvVUQ5/OelLJAzXe6womsgU4nYHaLQTqxFdq
kwBgb0OI8xFFlbq4aX8U/PG6y79xNnRL4ec4IDyDgfQSYrdWANUzxg4stOkBjB16MoLpV1LJEI1A
axn9KDT4TJRu0HkWrjy1jarawszPoxI5BwBTQ/wfPepOkui0aQaNSigxGXAB8XU91k6Rok+JlLSP
9guOGJQ2Nykoe65vmehnvzEneDGoC7wR9TYhZQHjG3UGDYeSgO6zfYDoBKhsvTlCxzLQgP27bk18
f+H1jh4EkgWkHguUxxLcGvMZE4mQwa2qQNonoNr3S1dPhkAR1vbP4wv9D0AM0Yx9k9XHPCULwBC9
j+abVX7K+59z+cNyjnl+GKaX6ysTjut/trA4Y3GLN85d0TnPMYJRnkt+UyT3hntwYolA/eZy/rxd
f+McV68hCrIWJdOXN978UA4LSKgt9zPftewD8PeSk1pu2lU6/c96VsaWH7MyxmiWzyCnLs+gvgh6
XcPIoPHx+pbJTAi+AEbJgbYGHpJjC9h7OR0wV/C+q+HNA1L4VlODd7iPYSLDla4tzNvdV0X5dn0d
QtLyxoiwVamFQaTS6PFKzRRwzn4p++ceU1gOCaJIJoG44WYLaBZdcbgZ/qVfHoubNn0xLC/iIoHE
V6b6qoaCorSYKbxTlyVdmBHyMDqUkQrGEJQt7O8sfRgwE9H8oDI82sbGXVhZFrvysbqcWxWcT9g4
+3NZvJT0FboqgTM+j+D3vX5GG752YWpZ8MqUazRNAjrgxdd+2hHfsUp2LWx8nRcWBFdzSi0dY4iQ
nTF7FjiOtl8QpRxRlaXlAayEmNHUJIjSDZO4UQHyRLPVxr0nmGwNDLfEYPE7D+2J58dR/zJ2dxU5
Wf29nr/val084sKW4OTg+F3wiXjHqgMGsecZA3ldEOWyc9rw7wszQkyYoklloNlBcan4Zc8B079H
veTJuuEKoKoHthhqfoDJig88u5pji4J04jwrWcD6/lMGOTZJ9Nz4ftC4Uhecx9KKUIRbFUJaFSZe
7eKcNk9R3AE/9WyZu6IfgutuvbldKzvapVtXWGeZoIt7rqdPICryQCPgzUMqSUVkqxGCDmonfYsi
AFYDuYii8UGYdXQ6NBliTbKerbMB9AubhsIFeJ8ES9rEMZuNeVt4mbXrM7And/R4fcs2gg5al39M
LD9hFQlq4GznHgI55wKVRAukAGCD8+YEzHTZl6H8i69mbUyIcHlSdO2cj8UZkjy7bLzNXVTIDCYJ
blvns7YiBLfIaZpGV5ri7JrfOj2I7DiIq18cw2TXt052OkK80ZUM+mgmTifnVdDakI5lqsQBZEsR
wgwYPQZnLobiDLZnb8qeXOBGO3enxs/XlyLzAiHORIXdgE26x8EM3UEvXmxQwIHp16NTvRt6WX9u
2xpwhQsUEPhUIRw4A549Nlg3cdGFVHuZ46dp/KEZvzAXL3GFrYCADBRgWHDtIqMXPqBhaEatMkGb
luWx3xfd3m4gtKGMh+vbt+UJoMcDZA5fKoq/ghnAKlDI0er8HGVZYOpNYNm5f93E5kpWJoTvtErA
bwLS0hyZDrjSCvWLGT2jpSvJqTetIJcChAJCWEBIXUYDhn9cOEaen7ll7gFp6kHrFu/J2EoCwZZf
m2hcYg4IdVxdfPdUFIQ8qO7lGO0jKCaCRBe0V/ptJYN7ba1nZccWqksdmPEcZc7ysz2Tu6lDw9kB
O5WiEcl6tjwagCX0mlzTBBZ++R2rKFqCK6GrC5Kda1D8uODc3qOqn/B7RzZQuLkg5OjgxlwalaKn
6XFXgJopyc9teQ9C6QY938l8eL+rLd1djCmg/4NRlsvFzOhJggfXzs4QX/R607y13M+d3Uiytc0t
+2Pl95DLassGR+EmKMqyc2N9i/hJib+bzpea3fM8k3w6MktCuFFiDPNiBjM7z+UrpBh8imZg4Xxu
yI9Ok+H9ts/n370T8XhQ25uhvGxmZ+jjBm5i7Gyz33VmK7kXtgLO6ojEBl3UgviwWjavc76pcfIw
NY4kEmx+oZjYA+cWZiwVQ3CCrO97lqRjdgbLtJnuQfXn1xMGpL//ha9BGhU1qgW5JT7iwVQNIh7X
yM4uND+glgZOg+KuA7fBfzMj3KMKevU0y7TsTNT+1uCt34FizAOf4ftqer+fBRgP+Hc5wq71OqAC
WQw7cXxf6meUd3NNVorYdLE/NsSeveZElTM3HFsGCDg4pFgSEHA1/acNE+tgeGprraFO2blKT0a5
g8SMjyD3F0Ywe+3CzfBge9OjdAuI7tRWl501sOlp3R5kD/4sC81bjrw2IlyckNOdVRCXwAj7lnc3
KVTzmLXT7ek/Lka4AqoBRBJT0SDKuJGXgrnDTrWTls6SfF22nOXPV2ETfFUDiD1w+mCFgR7YN6uK
9xx9MSaB473xMiQyloU5AwxUoIErRhiIlXMdY66w49xDGh1ijp5uS3rmb9Yi2BCOpmEVGAMxy302
k88a6IgtUHSagRpL7jNxXhJB7HItwtHooBZwQMiRnaO53emG7/Y/jeQbm74M+gdLvVWyD6mmvtcd
fttE28JVF75zsbo/YjiIxDl8O6NfCt0FXeBOQ2L4zq9UMKJdOoNdcqdKRvg2uBzu0kh9qO3kQ4/n
6F+YQQKNNg8QLgC6XJrhYF1qExBHn8v6zs5fEnY3pJIqxKYrrEwIK8mg25c3MUzE6W1ig5LscYII
TSlxuE2nBiYBxP0a2oBihYh3PSieTTc9u/SmHT7aaWhCE+IvNmtlQ7hq6h76m50bpedIe6LdB8f+
PEe/rpt4k9Asx74yIdwyJALB6BCR9NzzsGr3tL6tjXOnn/J3Y5tgCMMFOl41C+uDePCY+YNu52yk
51EHObl51LOXGrSorNzT4fn6mrYcwMYoLp5PgE++QU5Qwxk7sC+mZ4pCGmjSbRA7Q5XWU1VJYJMZ
Es6HF67TxGRIz8T4run7uor9Rn+ypNUBmR3hkOK50Dt01NPzsBBw31N72ifDTyspJdntlk9jdlkF
6wG6lpChuPw4Ox1E8mnZpWdURaH2Vx57irnwcn/9eJZfe9H/WDxhZUUI1bOuDNNA+/ScRKDYrmwf
oEHPGhhACZ9q9TCNT7rD/mZl6I0CPbxkhiIgIYPoixXrOCm3feHpswaC7Nbp/+Jztf8YEfEHkFdo
7Kme0jO0QL1qwpggyFu5JO5s3kBrK0IEBX8bJvGrGVYAuTbLOQSxOqpsoQZ2tgpoQR3/WLe/9HXz
H5cnxFVaGYkFeGJ6nscvavvJ6lSP8JfrvrHp6astFDwwAr1VYpQKbNgHKOw2AzjMJnSwZGuR2RF8
sIoaHS9SHJUWa56t+iz+zqGYOUIi5b8tSMgXJhPIfGpi06oYj4T6pPYAIAFFHpel5AKXLWn581U2
h8lbTYUuHvwiujfBGxp3t+b4SI33Pubw9eINZ6tAwICYQiy4QRkroq1V4+vtUNMrIGj/cQZ5CZPR
bWzEIvC7AB0KVIMCqJ0Q8wgAB6AgL1JIHN+NoCvNWvDRGe8/HeCzAVICBZH6to1N2rZt3LmBGzSd
18ehatxF7GPUfbruBFtrwfQ87r3fM5ziA7i0uQ2ysDQ9Q0ON1aCYd8JZY5K1/B5pFOIqykX/WjGF
AhX4x2OoHmS4ylEvaECy3xbfVH0KoBPuQTfRV4pXah0hwOAp+Wc3ewKhPFQFPyv6eKAYT/uLJS+v
cCAfkF+ImFGQCQIhCcp0iOR+UDFsPuefCP113cbGRaL+fun/z4bwEfepHWcGCKPRSOderdziVoPk
00ezYD6EXXzH/DDoisT9N/KlC5vC90y0JgMZOWymXXLKnY+6/qL3XyEEsxsHGY+TzJbwRRd8QBE3
xR4S/tBjgEjtggxsXJpzdLv8cH0vZbaWP19FD8iPGo3TjTgvkEyXINAx+MeMgh96pLta1rvZODjA
fJapJYyzYvJTuMJc7vCoAzc9MgB7lxvgRi3JL4i733XG+GGYFN9qYLUyH9+9xguz2uUaCxbbXcfL
5NwRCODWNzy5t4CkdqAFOneSr3EjGmO0BdPHGHp3FnaYS1tqhFaCFuXJGU3XR5T5H0Y6HYf6J7j/
w+ur2rSEUvHSA0FEFrGIw6BijA8c22cgH4Eu+lguovHqw8gkHrJlxwBaCtP8CGNvymtFilZlnirx
uVVPo4nWxOyl5j2TEc9smUHuicknxHwMPwmOWMYRa/uui895Sf2seSjLySPs2ZLlURsOD8/7Y0fI
3RmxRijOwk5dpIHl+i67IQpUcAvkAu+PGRemBF9ASweSzbyNz4X7BdKwU3XKdAjhdZj8ef9FAwTl
ggJD+wAYayE61SZyQWc2KXoH5tF0cEKdcwPmw/dn0xdmljNcBYvS7p0ksR16BqvlrmqVQCXVQ5xM
Es/euDYvzAiuAHVuBmxERNEK+4KJO5U9l/H36x+PzITgBQpe2ACOw4SmHhVOQKe4V5myv25ky9XA
GgFoI3gcgGQRwl2SsMkEJxA9YwbMi8YjST8qy39zn8CFcN3UxteDYS8VkBWcPxCbwpaRJq+t2XLJ
Kzg+AeU/GJPq9ybo1ySvkI0lgbsGdwEC6jJ2Krh01A8gpegxsZdU34dmV/eYA81/EtwX+fz+SLo2
JfbdhgiygXEzk9c8+czMLwQ9S4sEFSYHrm/dki0I6RPs4JwAkDDAVCNsnTHUPWYHBvKamUrAi/Im
TofjdROLN10zIXibCcr+2aaMvA6Y9wMEv2ZgVx2gzYhM2j6BnEiydTJ7wim5c46BGZCZv5ZF+uiq
kQfB5tqrAEFtzeOCHM9cGXBq44Na76I4pq8ZU2wxDUt0ZgraeidUBxqicyqp8cnMCJ8U0FkD4l9D
XkcLFLpaF5ja4JnKINlAmRntMtCZmWMUVo8NTJERQbfoSzx1XsI6yWq2vloUdk0UXlCuetOJNUgN
EgJig2xttH1IHh81rXpyBnbTWJOkZLW1orUpIWfmGVhVc7vG+eiKz9BUclUeGI4s/d+KD2szy89Y
3RBQhDOhdgEzWfYJsCYXFNJ4+Lra0whhhOsflWxFy+auTEHDQrdA5U9ei1n7nIBg6NguuCOb82h3
3ZLsmIQIoalT28QgLn7NGg4GCO2LghJSX2mh0xRP101tVXlArv7HJYRQkUdKT1DgI68aswJe0T0z
ep8n5R6SDEfgCe9zcDZY/RhCQUJWs9iKhOjULnB/pGAY/rjc0c7oLda0Bbw+HgNuTUdeyHgnt7Zy
bUL4sGJnmqEViDBRQ9d07m/MOgrm/NjgeXN9I7e8Y21Iv1yLkbWDWUDx7bV1oT0BZO84Wj7hshnJ
rUiLfsbCfWbiP8XJBStlpsFGbFmfaItS4oHZe9f+mNTKqXAhNlcYz+9aF6ZQMV1uwh5wQpgvEcsw
iVrkOjcgk0prfQ8e2aCPk1NdKMF1M8I5LWYAeAKgE+1oHVwogsvXTjM6td3boQs5hTtAO6FcSavk
WDo4qSYxfl43J3je/8yBqxOkHWjim4LXD5i5gmDqZIexYlV3HYeCDVFo974Y+MaKcC0q8YK6ATt9
aKgQMniq+H2kfbu+EMHtRBMi1WQPASkF7VU7ZH33gBBreHnd6EGtNvbhLyxhxg48VAs9mLv8klX4
m9oa+t2Ry8KiTI4syVFNd49FX0gcQQxI/6xoZWfxlJWdpE8rHgHKE9ZZdKjJAJXkuob4Xu5UAZR3
fkDfPgkSrU1PKR0eAGDi7/uS3/wAwRVRDTGcSMNC07zHgy0G78+wo+UsWeimC4KLB9N9Cz+5GPwU
uLzeQkoutOph8jKXmx+hsqlK8udN/1hZEeJfBciSA/2/Jpzj6VgYkHjOK7AIN++7G//ZMwezZxjF
xHypIRya23c1hORwaIXR74Z83FETZR1rlMyCbEaJlRnhaKaKNQXmQO1w4BbUrKfdSCD4B3WvY8dB
zvAXDr8yJsQI0KCBh3YAfRyEX728TG84CK9GqJf/NzNCkJhQ5zMbPW5CBeOrPG9P+gga69za/Y0Z
3BpARyz8Z4IZJW/mVC1pE+o9Cey6PsR5fOgTY3/dzOYJoUv9e4Df1hzhGgTz2GwgH2tCu4kORHcP
mtvvzQ5frBF/vG5KHET7x+lWtpYvbBUpdMqiktr4ghpjeESK4kN25ZCM+SP0PI+tET+bzktSQS4D
OrNd1j/Vmvk3Z7f6BUJM1Bmk1omGrwsaswEIwYMEfbGOlH9zdiszwtelqPNg1rljhwRPf89gGBjj
efqRudCJvr6nm+FiZUn4wOq2m/gIOfnQmqbXeragOKtV0K9G+UKyps3w97vjgvQPF79wePnQtszW
myZMdOVACs2D0GVwfTFCrvTbP8BXBapO/Lv2hgCXMLDd9hnD6ZTa1x4aKiOrUDig9AZ/tOe8+AUp
3Pd7BMhiLVRJDZDyGSJ3IrQczIFw2oWgMSp3EB/9oLsTOybNVEuOajmK1Rt/WR3KsAYw2gDVgjRD
+KCdOYnqhGB2NQEVvz9FqvUC9TH93gW5i19AhymAoDWVVBg3thSUbsDxLt0fNOcEo5Bzh4Ki2uZh
aX+zmHtUrSjAg+EA7FhA6voDRDUlh7j8jeIyVxZFItSB1m6eUnzkadWF4ww9afDVRBw3M6hJqyT1
pyT91Kmyioa+vD0Eu5ifw2QWSmngQxX9E/KxVmESZQyrembVmWcsVvd5rlHzDmLB7UiDcbAn43Nf
Fa7C/WFwTLLjJhR3n8GO2CePRpUYxhTMvabVh4zgMwLs0RqQPfeRNef3FoA9hPq1AvE0z6Yl2yXQ
miu4j4ll4jwRixJy0jhreh/yqlYfYNRhGH9MEHnQy50ytxUQp0Ve6Pww532fYeJ3gortfdxlev4r
VqbhL8LQxZaI0S5t5zSZcfgaCCtsF/mmrYTmkEtOfPnyxZ3HcwN50TJBhCFz/PkqrCvZBGLLOOlC
rpvEYyat7odkUN6fm+PBialijH8vsKrlV6ysuFk1GQ3tBugIJ/xIeNvvm8nCwIXdjJIFbaW0F7aE
jXOjAUJUvQtt+GHkxwzSviGeb00FZjtteIlN6Dy4TlZDjxWaxFDAcxe1S4xPSSLG1saulyxcIxPv
9RQSvH0YTZ9J/f29vK5LRLpYpnB5FPE8ZNaMv59BiM10OsxhHNNC3VXd07sDO2CeUEAAJY6B6oXQ
gDZj3uY8jrpwZguw5ycxjpUNoo+58VIeaIUMrrSR1GDmHfTciAfuUvG+9JUIItZK6nQkpOpdo33u
W8wIq48xxFqur+vt7Qt/dwBZRO0eYyauEF0Vh3YmgzRBWFMVD9KkpfvMIhYof6Qcv28D+dqUI25h
p/POSXSE1DgumGc3cwClTF+BKihYtnaDQgOLGpIr/+02XtoUyj1T6aTlvIRxhUMoDHTJqV3fQyEM
0sf2LHGR61uJB9DlkbmsMisKNqkw6ZI967o9b6aTm2b7958YCIyBLAcp3QL6ujTjoG7rdI4aha4T
/yqT7Dai9Dvo7iVo4K2dW5sRVqPgKtAAoIeZ2lG9CMC/EJNjDSiFo/wmtRMiyWI2UusFEPNnXUIa
X2dq3o1aA5ElqJpqav21Br2Nm+m39aLQCxAHTWufgyTSmn7ZNgumypKUqt+mN5e/YAlmq/hMujaz
O2j+hT2AM/e1o/EwGqZs3056diCjaQe5kb9TuAMRDEbRaEJmBeYdiGpcGq1IBR0ry+lC1Z39xtqZ
ZPIbALdQhZJ86pvLW1kSThREqnFfxFkftkkD7s1iP6JTm06F148DFGhtibm3WdTlwoTzJHRSopqn
PV5/ZjCQD1H2bNiNh9zZN6AUyaLe45ksbMqMCkfIKQWVC8MaE5QOodyOxkbiMzbulC4F/9QnFYqe
yfzt+he5+amsNla4a3tliCad6VGooFGTMDS8KuPUF4bXOLJcX32bI17u6vJbVj7a1U0HJmO3CvlJ
3asBO2BMPLsdA3UXn8DYen1hy25dpkV4T6DjuigCANAuYmarurWsSIuqsGmPaXuvytDsWxETaRcY
ocG8A6EX4fbW6ihPnSwjYdSV9NYeTQ1qlFGzy8q8k4WX5YIW17K2JVyogCimyHpSEvJEhwiwTs7Q
bAqhYXvqXPNUO2gkt/SYlPE+jWRf3tY+QmVjeTKhUgVtj8tD08EbUOtFykJ3irwx3kW67GPb+rbX
FoRrvKFtkyo9Rx403wEq54G3aZ8Ur6q1dzIiqe+JxNC/Q9bKmIgFjsyUD3YBYyVX7zX3VutSoHI/
ugZEqz+g+uzHVgn64ntbOVnkRCDv/H63BDkZ5kU03IAQY7vcTm6BwcKmyI009xNGU8Y6vP73b7kl
cLoQiQQEFC0PYTMtUtAMMr91WHTjnqppYI5fx4QE161spUMrK2IZ3Zp7dc7aqQ+16p7kH9KG+KUG
rfKk9HTjk6G0f7MqzHRYwB2BMFech6PQ8bUwB0tCiP5VDfP0rwp5ub4kkdzzt2dAoBHyOL+p1cSs
NUnUkejK3IcOImFUP/PsADqLUE3iYEzpYxnVDyBJ9I2i2UE8BSie/NRGyd5SE7924t31X7N5jAv8
FQ9q3LL68uerUGljYrLDVBsJ0+gwD99bNyydX9dNbH3YC6vO/5sQojGkk+sRvLZIjQDoRs1sXxaJ
5GvbWAWoEyEroi7z+dAyulwFVft8aHI0wxL3voYIpdW8RLYM3b9xgwEivDg7mmFQNhC+KLtr8AoB
HUSo8ntwDUfuT5W/VunH67u1aQU83GDbg5OAWutyKUbVTBiYRCKp9KBZLe+c+Kakd/n07or9okz2
x4ywY07Wdpo9mLhVUrDyxjfR+GJUr4qsELtx9hdmhPymGWYjwkwQCRtoNnBzPmqz5Oi3LLguBpgW
ijW4mHBlRaMdxUXd0JMZ2drJGfvOSzMuI0/ZcLCF0xHQKoxjo2opnErutFVVMAgypXV7MFp2oJWy
g4qzJGhvhLsLM8tiV19j35KBVBAQPk0Kz/2OsOlz0Vn591TJrY92kZkN8jOTgux2JJqMZX/D8xY4
lwpVQXSL3pRloZrdjLo90FM+fEnTrylmQuP6xh6erjv41lYCnQiwqgsZJc0RDkxVINVlGREJqyna
J/NHvCWg0/7+mspShwAdCJ4LJr5L4WON8kpjZjQNYdW5HyAQdOs2sniw4XmYMEPhwTYXxr03d1PJ
GStmawxjyHU0dN7FlSRn3ihQQe4Zs3IgVEei9YYPvHcmMylGxLWSftWSH5k9HQzA9y0oWUDcF8kS
pAGCmNoSN9w6IvgBghy445eKzqUbEnCOzspgstCoDiQ5KlpAE0nBWhxWWG5BTH+aYIoHkAEy7sIB
TQZjWhTrLCS9V/9Qil10MHz9ixMY3qAeIK1wkzwpQXPoj+93v5Vd8YZnk1JNzNLHsBzdQMfbqgPN
ykjN4LqZTef4szwxYJRw/wFsjCxU3Odk3qu95CtatkfI1NfbpwlHZFRTVsS2BueDlP3Y7SHQ5Cf2
t8o9tlLBwq3AsN4yIYhbKWrxKNaO4ciVoNZ3I3yPsxeXf72+Z5tut9qzZU9X0c/SBi3HAPkIzIR+
r0IBMafuwYbQz3UzW0F2vZzlZ6zMaHYZF2hXj2Gf/WLKh6bfTf2vMan9HjJNMgJdkXta9HNt2dyV
NV2FeAj6yCxsd/HDHGQ7xTd81UO+/NgGqt94ja/sAXQP6rv0cH2hm+eGRhQSCQuvKlWItHra17ke
I0BF5YNZ7DMHIhTz5Md8kOyosXjbG29cWRIeAx2pM61WAM0w2QsdHgdzCuox9mftV6nif3W7GmPx
5qM+42WHUa54MHd5yny946ExK8eGKyFatruYuz7JUyT77i10N3HZ/sKo6wvAkD6NMNCW934cN3vK
m0PUawHvAKJXvtm1frTSOCCZcVNOxh3FPAlT2h3vhkAdFC+it1Hbetf3dvP7/rNiMYyglViUaCyP
YW5o0AVPbqGWtrtuQnJ8YggpTGCvhshEp2u+c7tdFxEvNQyPjtF/XIsQS8CdY6FxhtNz9Key+0p1
yXct2yshfrQk52Ppwg+5Ze/skh2pVPlRtldC6JhG1ujJgONweror9frOmKv92LOgpZj0vX4um6EX
qrt4Hqq/60yXX7TqFK7RG2kTTlpztGNya6RaUDvOYVQ+cTrKzG0ubWVOuCgxwu4mfYYAEpU/VPtu
6H9FUMqTK/0uKeybb3hlR4gWLAO9WTFODBTmDuRGCk9hj1Zp7qpy8ikoWzK12WkR8eNUD2dpuWKr
sq1BY+LfXRVCSKGQdFBnoHqcO8WP/faQ/WQg9Ms9Zc/2eDva++unuHXZADeJ5MaCrMSb/GNQssiJ
0ngK7ZF8MBxCMRBWeXTQP7/bzoKkRf1uKaxhqOnSW0B4YCpsHpvQdJunvJtu29E8kql4/3JAruAi
c0dLHDUf8QNwapYDc9jgjo4e21w/WClmTAkL3r0a5LrL2BQKkYsw+OVq0g5Qs8ECsGbKTYBr6G3Z
jPtCbSQ319uIAdI4oFshUAsQCtzi0kyRZi6E6kB4Bi5yvyuboGglbea3H/GlBWG/Rugh2gQk/iFt
kn3XHtK6CLSpgbjXfSZD92/49qUxMeOoK5ZxYldhy5HmgvBi1+HN7afPAG3u6d6VPImXT+XyS740
t0SUVcrBqgJs1pbdhUP8OTHA29+g/9r/BK4Bo6OZF9NPdSuTj5WuUQhTmWXPXGG8Csc8ME56kO6N
B/3OPSt7068PMiT+2xzucolCsKK5raIhg4ZQVn3P88qbStcrawwK5s5+mhTPlHGLbfQULi0K8am0
CkclHc4wvh2CLmQHiAt+wAPFhwy6JJ2S7aUYM0wnGie8OgEINb067A+QuvTJs+FVIWA2R9lebn0K
FgRSINCFei5i4qW79GWa9GWLrn3SfMM8f9xMAZhGeHe0wG93PXxsvPoAwlrZEnaRMTVGqqFgIdyf
9+jg0UfitX4UdiftU9X7NPHIoYMegxfJTG+5zMq0WJDn+WzGuYOY0p/qW3PfHvTUVx+th/I47HQf
v+RDemqPTZDfKZKW6db3uLYsFI+aHJ7DJ1g2DosuWnbQD+quOcjS/U0XXdsRgrPBomlMR9iJQ8BJ
b9MgCqKjexg/kUBGW7wRoKHphZrHouq8DANf+kyrQNPCJgXKh1R96Kl7b4OF+7qvbJpADcJd5BNs
MPlcmohdZ7a6SEUhFIRuqV7cUC7jFV/+CiFQGtDEMRceC7Ct/i6/rAJl32EcMItRBLWVB4381CG1
aCc/9FbGTbdRxzEW0hnwdwGeh2EK4T7jOvQr6wgd1777OlstniSgnzEcv+LNq1IOHhJ9z7DaO+gC
SB4RG75nLBuIIhhontB0uNzFJM1oPnDcBU72S9WeFfuh5l2wiHXq9IWMT7kqi15b57a2KHjh4PTK
FJsIlHh7eiYUD/VBsqYtC3jRApxqKuCRsoSANaZDmxg6/BzV/ql9UGSetxEpkEXhwQxtOvR1lcX+
yi3sZGpZHiM3aDC9j9MqCPPz5KlXf7r1Q93LUretI1qbE7KDtGj7HoRFHZ67OI4HUAX09AdzfuZu
7dXja6HJqszLXyi6PYglIUyCQRvg+YQviykGa2wVH29FycuYMdvT5ph7A+sNSdDdsAQgHxwfEDRU
521haVqh0IkMlJ4MvbpftNv0vj7ZxSgxs3GDYTIJ/AdLPxJiqcLnhSbDPLCllqiOpR/pd9z4ZM+v
NvhpBlldb8M3LkwJvqFWZucqFaYC6oL6DprgaUVvRjc6QPvWB6ky3rcyhmuZSWETG1qTIitslBoY
93nxiZsPWvKNWik07nZSwt6NjwsMbWBpxRwqXke68HEljdo6ZYsuV1XdlAOEwiCtdz2wb50WnM7G
wwvBF7Fd+Lz4VLfQmUexyI6BLVCDNK6CpvzhghrBMkbJNbLRiAdw7485MZmq02xwIw0Py3bXhNkO
vRXbMzzHY0+KlwQRZAsl69tKcsBuaKD/gMl4ByDpywWaqWpnrMIWZr+GIHmMfYja71jpJ5Ao9mdf
9atgPI48kFErbh7dyq5wdJy4VhLnWXKCMjtYYppGCZPcHCWYt61vGl3/hZwD9z8E0i9X1ziRSROH
kFBnT1mSgOP/R9O/c+4aVdMF3Q2G8EVlDbVyYQurFmLvs45eVGRYR5CEeAuFH0jPdtddcWMtcHGM
h0J8DMKAIrWAERduTe16DMGFv7OjNNTTxmMGlfjgxsFcmBEuYW4Rjc51M4ZTRG8Ms3nQ5l5iYuOj
Ao+34qAJilTJ0IXEGmD4GsoBGQsxG+V1tesZY3xUQWoFdAsg65Lu8eaC/lgTh/yR6rSuNan0NPTK
yYGI/NQnwfWjkZkQ9mweHbeJ2DSGtckfXL1+aDRZ2Xrz9DEVoiE6LLJSggmlbeahbVA0HFm9V2rr
XplZMEQyeK3MjJAQjYyM2pTm8akoP9nQ1y6scKLfr+/W5vGjLAOkN6ZmkZlffpRcr5zJMFFiHXD8
lvnFbn/Vfe+3/NamMjrnJT0Q0gcLABlMq6H3iQtiOblVeuTGQ+5OJp1Csz0ZKm7BEeVIh/tMl/QI
Nw056BEvREooBAmGQGOSW7mNRVHwhA7OaQKbp4r6RSuxs+lqKzvLAa4WpJmt22YMhfZhcAOrycPR
dA/Xz2fTB1DKwtWKrPUNL49i9MDVTS5q+YBXV6AoqIZ4N8xk9zdmHLziAWHCJS5crXzmVVKO0VJp
1w9dNt4UZetz9hcJuIWSKZTfYMgFkOlyw1yLGJlt4UqN2ttY2832+4tz0HozNAjrQmHOtIWLjAE2
kqocF2ir4Z5WjyA02lHI78T5DrVGSfK4dTRo5CwYARQ1kZBcLgZ8LFB/q+HO2WwE+mTfprzwykRG
FSszI6wpm82+KesuPnFmHOuWnUqFHfXUOl73gC1fxqgviqeYv7DfaFtiOCm2iOmgsAg8wgCqSU02
fruVUFkAQCHILEAovMAuN0xtMd/tdEiBR3/cLVqdded1nuVFnhJ0h/ZGxuy9FdvW9oSEo9ULjY4t
KvXK8JW5z4MZBSa90/I72r5T4uV32rE2JUQcG1xjdZ2z+JRDMm9uBx+XdeaBQOf5+impm8cE74Zq
K0ZzVDG0KVZfVXXcA46s+/RY7uOA3qGRTz4PO2dvHJeCTSaDv256IIrqEH8CSM5xhXPrEgK8QBLF
pyFydqVa+aWNMpjZS76njecsLtM/ZoTjItDhsLXMmsJ8sjtfVXm8yybS7Nx5KD7kQ/xIWkd5MiKz
D2aI9HjXd3bDWfCuRdK4ZN9I7YQICOa4oYbKNHma26NbvBQgzXZir6heel2WoWxcTxemhC+6aVM+
l9NInmj7rR/vqBXvKI89LEyyprfOstAuIN+GeLWroh52+cEB2FZ2FkOBtmzpTWQwDHjIIvrbtSAF
QjcTo6MaJnNFeuSRdAQj7kp+0ocvo+tn4F92QRwqY/d9s5LfOjAIsuAQBHBYLBsSs+q5A/jnKXZI
5XWJofhQWZMpocqsCI7uTn2ZVWqZnNqC7kfXOAwo4Fx3szf7tSzEWUaYoY4MjLWYboP0saoZTJQ2
4JNYy+TUnplkXmYcrltaDvci27q0JNYoO4U1TYvLELQbA8QGbspI3yM2ewlYf1zyI2lkxZS38R34
UgVRAjkXojvody/dLS4L1PAYwe3O9H2kFrvOhoS2zT1Dv28SB2D5r8CdA3mhe3EVeSC41qov1xf9
JlThJyxDiwvjDOpHIg2MYudpwscxPQ1G6lnkZ95/nsz/aENYJtGUnnEWoeifuv7/kfZlzXLiyta/
iAjEIOCVqQb24L09+4Vwe2CeQYB+/V24v3NcpeIrXft2R/SL25WklEqlcljLKDVvGbaJtMX/P6lC
BXcIfAA65WD7PaMFxhiZS+cfZfX1vowda9zQHvUtY0MR9QnRf2PV6CKkAztpRvMGbKn/ZN186vuH
Njck2sgkbUfvIlSeh5yCxCktzzEMwexAzlzXMH7HdI3efHtfq1sjIAgCgRyM8jkIqsSZ9ragZFGZ
qp6MeA5oUgSms54nkkoOmESMLXgLfXUw3z0wdlLrygzmuude2Zf5g8q47MbYFwWfQRCdY5hNcOSk
X6aVjlw98WwNSJVEfM1C1ZCNZtz6PywcDo0DMkbMDIn5cYJuJ5BoF+xEmtxf8ulQK3+MEoGe2gsR
lrBouZ31XI/j8oxh7QBUvH63yA6ORAuRnaxquRab1lKebQ0lOqJESSIj2Lq1ZmgBOAi4cTQaYALi
2pqBkmIpsV5X5zZv0EkbsMQOq/ZYIe1535RlgoTlagbWIKtcVGcnM0/FXJpu0i5hggmPdjZl19/t
jQFue8yhAQ0Kz3RHTD9iDoIDsZBW5xlc3HVyNAsAngEN1CYe+B0ikpjhfe1uy1uIuH6FD4ACRSO+
+B6MW1KSJRuW01AZ3qLFLu+TaKkVzypPKhodioYG9pYfL17uS945UBCMJmVUF0CzLoJQ8JYlZtJO
y8kpR8dPWc+Pa85GQLGUMjj62+rqLyUxF4RyJ4ChxMNbF5WtMDouJ4B5RMAOfqyqI7AA/1EQxKDq
h4bH/KAOuTflDxYQ+O8rumNA6FQyALmPKuWthx/TqqmdVkF/28aoitAsSTAXUvp2Lsns3UTv4I+/
FCRYKhgEmrpWICjmSTAnzmNrjH6ZzlFXFFGeDp8rNfPJ0sim/3aWF7N/W5b01+pS0Q3zmShFOinL
acFZBMPAqWQz5t8/lm13ZggR2/qnRR7tcnaZI/Nmt0pfyXaEHq2ptDEXWKFHK1OtQCOPqHeD7nfx
6iU96AV1rQqtl4lspuT2nF5LFbyPAuAnVNHjBUn6+CHtnrsS0KJJ7moZC9WeeVMpOS0ygcLemmqP
vqAGS5ypizeliYsw3aVAou35eyX+wKXYi7dWCw1hsxjK2oCnRNwEqpVZXZQ6JqYwtl3woGeFD7ax
UZYh2N0/pIq2epWORL6wkugaN+JRMfpTN48Hm48BugmDyaFelyN/xL8Vk35S9b/wCJt6v8UK6zkt
xoIef6hnzr27pm+NUnFVemRFUFRfW+tM8BJc2xNvDUl+bMfhQrKj2iaQ5XFqxHQvRkIW4NRN2XlN
G9MtB4IOicmsXMWp1w8tptTw4gVA3kArUJqgmS+YEB9K4ibr5mFy/Q2C9ss41sQpnP5UK4aH9FnZ
LK7BuW9wmHAjgx+8jQaupQlhdB6nQ5wbLDsrCG3Lgh/0Xob/vHM8th4J1MWpBSAlMaaJGxCTxUOM
rCPa0w0aMpv6TZ/69hKhJdpcE8kb8vbyQo5iK1fjjsbwmojbT+ycFLlj5mcrPjTJN9s+FhgJ/tN7
41qG8MihtZ2WIB7Iz106W/5QTFlg1Np4IEo2htyiMiiiPcvEMAgaUaEPEtA32VS904ja9Pyk29zT
BnC+pj/SFc0FoMZqC+7NyVezSvycy1Zzx9dAMETj6gDeh+jDmyLN4qzHc06x+LOWaR/yeii80u5c
AvDh+6u6Y/pXsgR/M+otA2YdlOzjxlvoq5as4VR+NXPNrQwS3Be2Y/mAukJNRwMqKtLtm9lePLka
JArBqJ0WZ2dOkE9rtMHLZsRY96XsLt9/pdyEwiRT8rSq6uJsFJiuyKnyzI1l+Qbn0QZL3BX/3Be3
d9Y2CqENJw2FN3HsOMl0vIu7rjivazdviQyQgrlI0a8HxkotKKt2/Da1CiAwVrCiy5KEe8EGRtt+
i99W42JN6URyeyn4eFqQVGGcPMTx8lrF9idMQruzipzDmIcYL/RMwAQA8/lvTj6AaXSce7AbOYJ4
zLCYnOQkP/ecnhvWenWWP4yaDJlib5FR2UZSQEUy5aboRJxJr7hdZmc2dgBzOE/sJSEfLHJm8+dS
ljbaMyBc9OBCRH4ZJ18wU7OpjUUHttpZA5TW3Nkva+08ZDw9re0iOX47jhNlThS5QSoKFpWbZ9vQ
1jZoDgAzhSAYuGchvNxjl8lQn3aiClTSqQNKAOTDbuZh8YgmvCFjfp7K8qmsYmCkpHaodMZh0od3
eolLv0KoNg/W6f7h2NNvyy5qaIDYivpCOMrRz6TQcS7OjCWlZwz6FI7zHJ/NWtoBKXgyJCJ0CzO4
SBZsgAc3DyimlrnlJHSIFNV4P+vOaSHqG8xB+3Vendgkq7UJvuxfcduTG+VcumGEXZ87lbO4rIyl
jZRsMUOrL9YwzXDc7q+fsHE3UgRTZNlMG2IXXbQu/fR+Yj1SVeZavrfiLn5QNLP9QDs6eHUSO0Gv
jKqsR+zX8NdFzvbmA4Rbty8mMmdDOkQJxYRbaU9NECdN/JEmg3FurKkq3RYQqW5elhiU0/I2dVcA
SZ7TDqVdF9jNW6mTotsrb+fMrUEHH4wEYKk8zjvfju3Z6+1J83DLWZKc2649mBoemTA8kLQKnqmI
57gCJ9oYlW37dtKmSKtVjIAXftWqXl0yybNWsPRtoTBtDoMAvBpSfWInYsnKwVDGTo3Gelr9rs0W
cGFkygNGnnvJNSr6/BtZgu2t+tCtZGzHaAMFasPlmD1wDyBabhqYf3aAb0QJBmj2M4q7vTZEqfmP
pn/WEtstZfNLOztlWxjQBoIq7hHk+q6PUl/EcYXu3i7SSRWfcxYX5xFNG25blKq36Hbqx6mVSzol
dvfrQqhgHq2hZV08gPnazj8yQJKAMXGSeXdx+uHf1bM3EhbQTCG7I2hWDrzVEjBARcRxm6fmPB6Z
6s1h/dSErQc6SEXiLsRi7I1AQatRLazGbmAZ2Yf2HXuT+42HirbpLmjVQ9dZYCmu5d93Ufu791tH
wRg7PR2HYZ3GqMi1hIB2fZzOq07msARg4tOQzrmXFEDlui91f/t+SxXsMi1YZi6AUYsWFvXmqzY+
FtnrfRE7vheZelR/AdaGEX/RLFF5W2OnMoaIte8c7Q0arNyW1y6Yd6vhWFjvkknyFt7V6UKgsHlo
tEznWlN51Gf1IVknDxQ+eEtVf3OkL8QIG7b0WtHmFudRZas+Bh8+1SWJMucPH9X/muKFGGGHtIR2
jGr9FOmAzaxPTM9cs/mcjlXQqsH9nRJxiG5kCbdU3vY6aTLI0h7rE/W+DI9JkOGgVe/OT4Wf+LIy
9rYTwq14YRo3YY2TJQC8NxY4jzb5QBeQC7q8sKcDQEnsn202/CGeyS/9UAlF3zm8CGab9GsPqSWs
dqqRTBGyeIv6riCuuYRcNnWzZ3+XUraQ5+IpMWhrlmkdpMzZaW0OrP8nc8L7O7V3plD7R18f4Fm2
lqhrEWjrMzTMuw+RcdDDOmRH/cADdNoc74vZdbwXcsSuzkJfM0ILyOl9EhpeFtinOpp8I+wPjl/9
xbmFJ0L0jsILusmE3Rl5vKBTzpgio39YzCAtHkErcV+h3a25ECFsDTPirrLqeYqyJppYoMxfiuTz
fRE7Ae12U/1Xi+0TLnbfWJyU563OIzt1DlWjnttYhtAlEyE4uMzEPQ9euSmyx1BZn+NeshFiu/q/
5+RCB8G1dUtep+OKWC8G96HDwwpzEz0AvPv4ezZkRw6UGavX3b4AJ2hnus2AuRgDYBmxq4NmVtYi
suclLldU9ICU9A7TNR41tIkYGVyC0iwn9htAmEuCXbHT4V/N0SqJdBVyqHgqX+9ebDezY872Gul8
9PKpjmb6hFZtlyNhNa4GyCvAQZMCmzP3nP5HDsyvhf/FlYx78r+fIKhbzRpHLy1217KOSnVS4qCT
jTrvruiFCMF9lLFZq/YALS1gxvL26CiYKlUDaz7fPwvbaon+/UIVkX4YZNqFMxALckDcaan+gBqc
pX4uu1Al7++L2j0Tv1UyhQScA/J4ylUdrj15TbIPYM64//uSJRNbHGtdzRilWDLbaD1ieHEGvNL1
iQ4f/0LOBs2CTk3MxYqDS7WR86zW4jVykqjNnonzscKoQ6LLItwtY3CzNRdytvW8cFOxtjbAKLWm
SD0n0XBQgvIDTrEHeHNJambXBi4ECf6wQr6koUnPom5AukT/BHoWgL22rqVHUyEpVe5u0oWs7c8v
lFpGbWFoiUHkF5sf66KvMf0NcNJYeei6RIYnJhMmuAp9VtnSVyaPWN4CndT5BMLk86QaXrXkMlLy
3fv+QjHBJ/QairvghWERC3tMf7PjFA6n/8V9v12x96xCcAyEgJEgmSDHODRHHmZHEvXReJ581WcH
BaNR9439vm1YYlprmkjjrNxZwfJRvy76D1SYQeSZR4Bwdx0Eg/el7bqI/y4iaJivrYOD+UXrN0uc
9BfSfF9rSbS0bcL/f/GQILz+/XQYY+rMOLq9Vvmm/iEm0VyuPs9jJGyC1bIkq7cfnV0otO3mhbkP
oOSLRxVnePRRXUuO+jE75Jiu7V0SVKHjK+H9BfyFEHtPQ8FpLInark2LFaSP+Ts9HNzSB41PUG2P
4wDd5U+6N3pp4Ly7L3fX+pGxBjol+kRROL7WE8B94HrFCAB8VXz+d1reCMuzDAdu1xp/ixHHAnmF
SYmuG1mE5s1pfN/xwzq9DPb7gUtexLtRKGbY0M6oAj5SEzyHRrIKBMDxFOXGa4qnt/pZSvCw+5Tb
5uT+I0P0GMZ/PMboby35p85L/faYYdhQ957+N9H77iah9RWImMgWGjddjXlZt0AQZ1F+2gBN2LEN
NtwG2Sbti8FwtA4aZnrTApg1RW0UCzbpX+SE8Wj+Qk6wg/smJ4K0/RsIoovo/8kR+4jWIgZqbAZ1
tEMfLiE9Z0/V6zbakPomDL7wjGf+E0gqjb8eiWSecteRXMgWHFWHPsFm1WDv/QxMDGML88GWqybf
U8yjWH86IHKjquC3hrXtUjYPLJr1z1X9nHJJFLjvpy70EfxU1eak7BqsZfkAW3zgR/2JefXXDQWm
9GSvyF0vfyFM8FHZ2E4WiBZZNMaPqDMxXeYEd0/vhQAhoEGaXp3tGhaYK4DeesJb3Ju7zF3io2kE
tvUm67445aHXkOJaj4nyVW1md2nfS+xTZiNCqLPWGd4gC2zEfMtDLWC+AYisJCgOFvI12yHvvdnX
3P4gy1PuP5EsC7HpNotLxKERbZjrxADTN7Lm8UEL8pADffthDYEOv0HRePy7RNXN/m5uHXCtGKiw
25AnuLKxNyYV02sTkhDKMwFe4hilH/vACNmj45uSu2Yn9YvxTyA8AA9SxViKmPLIiWIWVpfP0foS
v4yn4VB5fRQfqZs+GWEeJKF+uq/frT0BRgilL9CLo/KBBb2+3ZTBGlcK9nS0Yb4WaAMF1o16vC9i
Z8+uZIjYhARoAXk5QwZlmpenTzXKv71xzOYoQ+lId97kozfXz+X0rCA1m9PelXzA7R7iA1BX3N7V
mMURjWa0MPBjloxF9iMPzZAfFW8Iq1MCM90m7u9Lu70jNmHbzBuocA1N7Hae+NwAaxXC1DMm7lEt
mEMjHA+youxtvHAtRti4pFRHfaRY1FpXPBO8zyb9lLbfstpLuy/3NdrfwN8qiWPp7cIHRy222ETz
2tOGpeV49AFYzF+UQwmjNCRluH2BSDtjtzDVa4gjvZkKKN5sWLGGB+Ow+FaYP+cfzYPtajjkoHEP
7iv4C43u+pBjMS/kCV416YA77zgz7lvAdykeZdzt+6BR3yUWdQvybnEOgxXa3RsU7VxjAKZXDDIU
rQ305VsOQnHl2I6vSBnOFeZQtNGds4culrn+XSu++EjB6RpFDOh6E053CEiIXsJDH2XwfCTY/N4i
qaztlCevl0QIE3u2kLLvtnv53J4Mr/SXo3pqTnaUSE/M7aV5LUpwsWnscGCj4sTM8ZMxv10aycrt
/T5GonBfgMkecIHC7vZG0yadg6Oi6w9W/YYrEge350Mvf1/YmLpaJqdM8ftDNbgsDu1+9TT2876N
7sQxG1QZ+q3QcI3ecl3YkGStBkIZDiG412n1lMxoryxrv7CjqeIuGzSvYgfVLNwM9IpMdg3eZmyu
pQt7hKGOROs77NFaf7fJ0dFzt1CwlL6zpo+sPDrpm3R5ua/yr6eIeCwvVRZ8HGrIzAE8G9wAH4Ik
p67hdF+S7qkcNLfp0oest90W4/co2bvgQHdHZHZ47GemCoqk0HaAdgIU36WzfWIvz6rFwJAWAn/K
ta0ccKIHi3zM67cLGfz7H75rEL+36uYWH22T2xrODutebGQdq/QwU8ni7Mr41dWIKgwm+TdvcfH8
zkurZkzFhqCPw7Jehvg8UUlCa/fcINbElOcWcIkvRZvXNs1WqIGMQqJGigyLeu+mpBe/L9hUU4Kh
2544ixx41RzXSvuuKYO2TF3FKv2OHQAHdX9jdi8WwMhj4tjRYNBiP8ms5JNiVVi1JdTD7pyH7dH8
Yh70AJCQ3nTWJW+pvU1CqgfxKv7dWkuETRrzhvKxQeSjHhotdNTDLAMH2/ULsAPMOIPyCZUrwRAU
p+/KgmEVmeMmxwkRY+H9ahYwwi0NI8uo7qv0W5zwnNIVp1GbXMWZVB6q0leaD0MrOT7bvovH/lKj
zS4vTHtObaskM8F9YDQfMDHkj3QMmsH6aFjmR7TSh0AbkIiUabX9+YVIWrICASIW0a7b1Uefuh2s
bG1cyynyQGKDe/f4pXrCdVHSmpps1liEeavmORly0yvM5DADNMxtwTj8hiz2Amim+iVrs48po/2h
nmK0fWR85O79j9k74pffIhjosiQTKiQ4D9yo/IJqwbrIMtU73WdgEr8wUOGYD2pmmRXFIWAhfeEo
5K6P9cMaGB49U685UH8NC2CwU1f3+Jf1o+zJ+It64MacgAqC+B9HBD0g13vb1rHasSUxorxqSrex
yM9xsRW3NDc0sQEBXqNhnBmZzqPRTz95NX4DZ63l6jnmT/DSnP3VwN/LhrHys254VWJwGPZ5yb2J
6I/gCKtdoHVk55KakuLFrlH+/nDxGlFRVJrsQmdRph67Gsg5j90gibT3RNigSwB8FnYIOl6vjamP
2ahVAGbhK1BrCyMBCJrWuzRjh/uGtuemEMej7ReCsBPifaU5y8BnXvIIpasJyGf6sTjwl/7n9qwt
DzKs+r3w9Uqc4KayLkWX7Axx9AWpYo8ck2B5UV7s43zkEie/c4YgCs8H5FNNdDZvodOF7xjXmcYg
fOJRTQ9zcphkE/fbGRTtFwh4FpKbBvL6IhYCJxniGvA2RAN/XAs/7p+ttnBjkO44Mmz3vV0CzTpC
F2CQAnxBhO1W+jajSYv8w+hjivDrgLytdqLPGy/E+F7/fN8m9hRzNtxuADxgTlx8KdM4s5iCnvqI
2m+z/qlKgyo/ZPUzSX/cF7S3Qyo6bpDCIdotk5DVOpioTuBxx+E4dgcmw23dUQToQ8CPQFhhWzed
RGreOKpSGkiZKoWvjuxAtBzjOvGPUtd8XeEySvdfWy6YBAYVgLyB6U/8R8StUAekclYQU0fmNqDn
dOXyoHZt7hoqZvaKpgXJn/WDL8PiMrV6zWvrnTaU54pOk9+Yyeclsx41hQG6qpyflFTjrpHUANgH
8uvYqJ9aZaFhZwyHpJ4eFQVlnY6hNGYmH0gKBHc+dlur8Cjr2N/xRVdKCYFMh/lDhLnNEmnkszI9
gSgBxcxv9y1h82f3Fk5wC466LuloLUvUdXg/ORwEVlqvYoqFvq6xmob3pck02uzywjMMCuVZHpMl
Krt3I7o2wYeLWVnJFb4rBJzCiNExkItk3rWQch1MWjSGHjWl43FeHhNM2XdkljhwmZjtDFzoUiWV
AfoWakXodHgebAdjv7X+WV+oxCn8wr2+2aILfYRwAVRP5Tw4sRExm8+etkEDm3OhYkx9PrRozc7L
4rHWU8tjrXN2zBRRaFO75qQ4XpOAxKWbyPBBQ2u7y4yChMjSUHeuGvArsbeYAgBqeUkcfzXr9pzk
q+YVzszdUTVGt7OXxm0z1ruG5oTImQKuihsf/8ImLtQTohFeZyPYFrFdqz6dTC3FqF12pkkuMb2d
EhIgK3/LEeuJU7KizXt0rMig5aGcmzGYcLsbrErcWLWjfoo1l9trCfJWJepa+5lkZjQkzddRZbVb
zOvPKq6+WjG6FI2+OUw8xWqgZe0vVgOUXkjnW0h5i8hqc9exeQFWYKSwj6x/0cvMZeXpvozdM38h
Q1jxXLXj1q4MM2rGxiNKUrp2szwWdesNRSnDcNx+7MZ6fwsTK3d4ROQFeLbMiCv0hTqrT6o6sEgb
VYXznqvIA5tWqKu1JBuwd8MBBwAVgw1iAf9cn86xaZhWDzWPZvsJSRGF/B9+H4GB2CthUjAOO2OB
3x8fnAr5GP/+Hu0FHiivoHILVjkMoVJBAafFzDIYas0I5EpP6ar76NtKpvVRnwu/6VqvQzJnsBaf
kMnlQ3Es0yH4m0/QMKmJuis+RSz0O5M9KHYCHdUDRWmJoJ9h/d4Hs68H65HJ7vC9VIQBkMf/iBMP
qNXm8eRYOY+mMz2owXBIfaC+v9uggLd0BJc1Xe058Et55NpEtG5uB8NcEYDHnasMn1aVovtO8p7Y
tUMQ/G5g/OiTFu2Ec26iRWNAWxLgEfFiAtSGJIWzK+Ei2hbUKHOkcIq24hFhwLsGXcrbvzEDIIli
5BqZL6Rurtep6uysy42ZR/pbZ3LpeaO7cLxsCLrTVuuQFeB29UHPAgbnVZDwisjCaVaoRqoxHin9
S9081enxvj672w5o+u0uAEb9r4N3cW/rxdyliYJ7m2Xp2ynuvzbW9qxtJblCcdAadXwAKiDFBY5Y
DHgCdOV62eJhcXqMfiI+cLrv6dx/nVWFHSa7/1ysFJgACVH9pgGPcGuripcPimzKbqc/6PoLhPjR
ycemUNSKRqk24cHSFK9qxVVXLdfXHDRs0zickPp7XkkMDh+Wnodl+VHVaG60O+RPS/JN4cr7eTVP
BqgSvfu7sAUtwrWA3JyjAZ/URG+5+M7myZxrFVuaLzENZ43gknvJlYeBBhuI0LD8c1/aXhnZJDoe
9iB6QrJTHOitLAxi5XVmvPIcJHcYimq+5bBl3XH12PBrszhqdHWLpA0S89Vkg5fYYLmbZEPcO7YH
XCYDCAZATsXjf7P9C9trGsLSFGRTkdp54/RTT0JzklxMO0+v7fAAImZjswLQ0LUIYFY2cHq6HuVN
/pTp3EVh1O/H/AeNK7dryOn+yu5pdClOsDHLadic9SbEKQW6z1WPOv9QKU3BTsQCaF4VXdjUQb1a
hPYZ0ORAzIqjM5FR4LN+a2xk/1bM9MvoxfcuoY3yFOn9DdIRJBbXyzcV66i1BHdePXlTwH10cXxR
PMNFdmv1C19eHZdKFNxrbjRVmjBce3qCvpFNIv9nI1nF639jL5K3ee5EZFcqCg+XOh0MI2atGam9
HbWL7ivmkStZmOr5g9Nlvja+0+ZR0nW049WvhAqPGDKmzapkyAmRWQVoIEKaeZC4lD1TvNw6IWJi
yTL2iIQ4dCq8/Js5/FD+4ja/1EKs+zssR+J2C1FG59EyD4YqyZzt9AmCSfi3+YlAgXFpLpXKKzNq
a93Lpvaj1S2PpZF+dXLT10n3qhdgJkqMf7QSKBOA1OKd8W0iMM5G8WrAvN0/3ZJdExFXsrbTrUXD
uVtQClI/W9Xr/d/f3TILVDBbd89GjHd92jjF6GFawSpGMLsl/VPd5O5KJUJ2lUCKFffMBuUrxpWm
o6BNMcFTQCEPzDxkq2w+Z8tninfZlq0DqDOwlNDiea1F33YGhlE4jeo6/7J25Tu7M88Y0/LR0/9x
7BVvnfQvtr34TjZLDGbPMaIgbCHtBS+M+PJadJtaE+pgDY/KGAMQBqDqqL6+6RXFnxpFCiy93R03
il5IE+6WRtUNPDsWGrVJ/42pU3Ywzeq0DGz2Gqs4xYb6AM5wwEDXo+uUpHc1Y5W0YexZzKXCwn2z
xIaSFmUPP6IPAA2YMb2g9w91Rd/dt8w9o7mUI+TF8EoB3nyMuB3VyrAHviVvZe8rmYjtzy+CgYom
ptKCMysaxu7YZc0DX2Rvqj1XDyDwrVztoNwqNnqMwN9T5jQlkdNMj1bTB3ZZvnF4eija5txWQ1ia
iPDiTFZF25eLsE6n6DIDwtG1aijmgTKdYPXUM4YWju3RQlvwepS1Ke09krdz9185wm1tx522DAn8
h/N2DUDjcgDSeZp76dclALvscckO961i97K+FCgc9WooC6RPcMekjmu/cH/w+DH24bXIi34mQXqW
vYb24mTEPKgPAYcHHffCvekkKPUWGnbQMLLnUQei4RKHSqagQsqPhHMXUa2kyrZrlxcihXu0SDp0
w5cLj7T568B7t2TH+6soESDeollVp3pT4kGpmI/xEMR/UcMzL9ZMvET7Pq/NIYECdHrf06CCDqss
2Ng1PQumDQwYW8fNJWyMSVtdBXY/hDzav5IjTmA+mgfVL8LEl0Hg3p4nXFxo1QIsPMCWb97EC7F5
oSkTibpx/ID/0U8G9TzPnZ8Q9G9qX3Jl9CmYN+7v0461QyyuNAsNsRt6pxAptmmdm22Omap08vRP
xO+2lmavNcEl0LzbupllE87arXu/liisamwnRmPgLo2YUWdK49lZPlLHzcBxWITFhqfxhXA0d3ya
O9Man5q2LKxPQMNsitLDXVQN7DA3GcAFM6a1ACNuE2TKPWPiVREqadstr23Zzyq6pWg2ApBoUmoF
CeCuUYCrib/ax6QJWFeUi+61+aqabbAi9Io/6l03DKd1WsxYBjq88zgFFgPON1CMHMd0RACxacjn
lZQUF0GgfxqeNrIBQO6ob9HzECRe9bb+Yb27v7N7y3wpUTjiDbWqpVe2Ybn0n4U/z9OxNLq/sZ7/
CqE3KdISoJ0jM6FWl6KzYUI6zzhNn60vk0/DFgPr7PNfKIVJf6CGAXvKFLFqEr0HKfaqIJhUzis0
Uo/mn9d8KMHck433MzwyCvfX95rSm6kWd138ykjntXN5BEySa1eJxEHu5I7Q6PuL3RBdGuALEqIc
u28URY85iBFQISBepi0lqg6jB+XRFza/IHZ4W5gVngjtKSnL8M8XciujglnRoThZgpZzu9ojAVzY
a25jxCaZTjwvwqH68xYjsBRt1WdkfLf/CncpUDSWjNYtidYKh46oS+vn00JOY4durfsa7XkyUE3A
WYN5B7snprJzOwZpaJuqEfvGQWILQg/7hLVMvyovRligK0zWA7FzP6DzDFm/rRIA1GVdCIG6eqWJ
o+Rq5KAdBi3iCcaU6Dv+ooWNr/id5A1ye6VCGjotgIiN+BxE49eGaa1Z3oNhTAUsSZcfUgJEPjx5
ZHh1u1JM5IG3/JIDra6lMHhFwhpIcdZvq/M9zol/f592/BIeaSBgBSw6XjQ34JRcQyrOaEhUk+QH
MH9OQGo6k7b9cV/M7ubgob0BNWN3gPF3rYjBa7TSVhUBqlr9syvbF3s5srQ9ZbMegMfjsY7749yQ
j7E+I2PbfHJsGaLx3lJefoF4wm3QvysV4Gps9dQPr8WfYwoAsgOZMgcoiqaBW+Vaw67KjZJRxI1M
3Roi7OrHgJvQR73XUxQZjsdOeHIpTHxhT+li5Y4KvB0giTGvyoi3putB7+q3awKew7U7jWX2ZDBZ
OvX29Qsl0faBtKANpjPx9VvXU2t1CjwIy9rZrcG72bXmEy74sMrs9/dt5javClkI+ICMR5CrEGk3
U57NGHwaSDRZ6oujpj4z1Cew0721MeBrZ63kpbGr2oU4Yf9SSydrqUO1zCp+LmbvplbCXbvs/Iza
klO3a4u/ZYltddyeMyMuEHSNLVnPC8/QRlOolUSj/UOHTA+wUpGZRuXl2iRXOHdnWBEP0NaLD9vY
vPqWvNBnGqrH3JNxeu8qdSFNOGA81RmA9KFU6TyCadEpZWUxmQAhQ2ColUpHGwL0xG9PbYhg9ZQp
bvdtq5BqfnoGzPIiSfdI13D7qIucwch7s88XwNmkSlifrLDzYn/IUbb0/h28lYEnbVf9dcYHVg/8
6q0oi1tFxLFGRkchgJ0l0TiD1Wu16WNvAjGCVqihDJqhBHpNAdlYDpJYbqdd8VqwsH2TWlpOldUk
ihfnSIv+U4kuMrbWp65QvDQe3sTtHDhK/ESrFATQdicJwYTzBzJD3EEaBckufAsyh8LTZ17W1eFt
VZzTdfkRF2PI4uW5HL5XqQz3ULjz/pUEUHQgMm8Xn1ghpuh+rkbLLkCG1FXor0G/CXrWZv0PgWxu
5Aj2GptDxubaKc512oRJ/t3QZo+Ykn0TvOSNECF0xKYpsTUbxdkqm/OyckCzsnNRzN8XlT5hekL2
yBAO4Y08wU3Wi6KNjcWLc1d2zE0KBlqCqZMFxLvGYG3lSrDQbkPo16eOaGtMiAKO9q54S9bvuZF7
On3SOxmuyL4cvLYNjEdss5mCnAGAwEaeleduQNLMjKPZVAM9tl9op/v3rzOZKNG+e2QMQXYLPjHU
PdviXZ+hwdUJdfLxvpw960YCEiXPDfkbNf1rlVptnYBcCyjgNZ79vK/8xmgPcyt7Me2pY4OJCMR5
gPtC38C1mCTRZjI66XQCD9sTKG+8LKvfLDVAsf60JvLL5C5EicbAWpXwyrEwyNrMP9Qu1Y5JYaWS
NLdEH/H1kBfJUComtic30LeHitApT4lvZ1pzMPVs9O5v0t4pgl1jl1BHANOOuEllRTgBxdzJmR0/
AXFkNRaS+t+eY8BDD4xHqMRYIPO83qCMrXRFx3FxNvtHNf2mtwvYojwbnA9lO/+5bYMyCNjd0AkE
2L/6Ii4uyZKuc1ZWenm2mmc9e47BwKCvZ0f5C5RwyNlIfXUkbfCyvNYpp3WeJ6NdnmnxNs6fcgQz
/dv7O7NzfK5EbH9+oQr4LtdxUtLqDH5011THI16VbjfGwd+IcRBIg/cPU9qCg9PAsaqSYWGnJAEW
2Fsn83DD3hexeeKLSGI7NjrZJk4B5IZsomhjoNk04kHNi7M2vi/1D6P1mutHMv4PaV/WJKnNdP2L
FAFiEdwCtUBvs/UsviFm8bCIfRGCX/8e2l88rlLzFdHj8I3tCTtLUpJKZZ4857k0ftfmvSXe3zan
JC7/mKOARTlADUA4UTkbzIDRpnDhA9k4nxtHfB7t8t0is2CyMfVIWRdMTO4Btje+WjDigPIX7gB2
VRW82ZrOki8Eilhpnj0zN4aKAo36rosmwXbyky3HuDClqvF0aIksAlQMIVuqJyYoRgZoZJvDzqlt
m0GBeyV6QGBQ4uoE7r0404sx5FZzjzEsv3Tbd3PxZgXu1TkgjEehvAZPUOtdoNLGSc5A5NsTw6w4
mfymFGc20H6nELR5QqihI9XC/CHS2uvvqZwr8GWXVIR2UVH6bm4zJ/6duW1nH/lYNg3zclKgVvQH
3xd4ThGLMBaxese12WIUUxkzNoZgyzn1EBLpjdSfSbljZnVq9RtbyTLQ6wPFL5jjr81MfEkSadAi
qmrtoMX5p1oUz7e/q404Dj4OiJeBiQcGVO2yMavx0XGshNRmd4cSqH5MXPZdAGsWpJaI/biJ97qY
W064ahmDfg8JGGbWlGW5puxcFo8hXvmnYsweasGC0Ug+317aVsi4NKMckmE2Uz+xsYgwYeY14mRX
H9xWBKU81vOPYQpvW9vyxEtrSuaK9pfZp4s7on3eUj9J+4g22uIVtn1e3GLn9t3cwbWmBjw0yrpq
YjlC5olmwyxCk7u+NmunmPc+cfcmOTf9D/g6HdKx1MKr6fqgYi6rdFp/vTFl71aR4fMcV81Oe3Lz
mIChA3+JzlwImV4b4TOmf6wUyoa0+7BQvEkPev+Y4ZHfPSx7up2bC7qwte7r5fWbo1WUaFgQ4yBi
0brCOGScF4fbrrB5OhdWVle5sAJdtWYZME8S2Zp4BMf4CeXqI2RJdkYLNhaDSqAOnQxNY8BAKhuH
gV5BS1aWUUGJTxr7SfI9cfONSx66wWBlwL2Lz1Vlhk+LMumNhMrQJJNXp3mUmpmflzN4pL8QzEvU
NfdRLDy+ef9Q8saCIIeLeRVVftnRC43NuSHCxkR3suqgjLx4Gl/+oxnli4WC4dBD9k2E9ZREiZyO
c1d/garaTuayEWEBDkXDgOI+NPG3194wZ3TQR9BzhdNSRsnCHxapuUE2OIeWA6jOoZNxe/s2/AJg
VNjD5wSJETVdxsOi00Ze6WEmjDbQB8IfTeaMf7B7ECxeka8AdWOa4HpZmoMxkHw2RZhDsEImwtPq
9N7t2c63tH4ryhUIbTAda4HUDRic1EwWsuVlYyNhBk9y24GkZTk0ya8l/nl7zzY+2SszaqRrtcxA
Z0yEoiQhKu2PmEk8QF7uDzYNvAwomK5SociRrjdt7AxNdN0kQreD5hIDqozQ94swvt9ezdZni/wO
OCFwNKGgrmwaABNmAyHA8iVZNtvxMLLssyX5fW4jGC1F6U+s+WWxfNhJx7a38V/DilPohqz7xsJp
8cH+ZBvZyR1/xrO9B2TYM6N8uUi0xrFwey1sF3KqULefZH7QWBzc3ka1aPny6LhM85TjogD2Q5i9
LaI6m2tfK89lPEb41AMD/1jRxM9nC0p/2alpEg/TZ4fb9jc+ZPRA/s0ylZqpjt50vLjIoge2HDG6
8+DQPTq/jZ28MqGkYm7mmGU1I2vRjfxIl/w9Txcv1vdwthtmQEukA0tpQoYZI9HXfl8ysqDejFBr
G9M7d57DBRN3lhh3NmzbDPj6kS+v9df1zy8u3rLSxqIhHejL5/qrk0HKR47GEdCer7cPZjMoAdf7
kn7pmCS/ttMZVeZaLZ7XwImezST1FqN/13Wfhbk3YLtjSX1lW4uWl2Qu9BAaS2PtOZWF1r1cVmE6
DQ+CKtBK/sZ529Xr8dr43+pUyDwAmSsLF5LLJSUh0WhUWv1Rojx/exO37kV0ItCOACACL0UlfSG1
ITmmHiCa3VP995hp40maPT9k65iyWRPHy9Nx70W/6SEXRpUvmlcLJxjIFGE6Qu8jz+5L8zcvlvPt
pW2e2vq6QV3MsECPc+0faFj2ouvbMiKoyefGwVnA4u88k72iyMYWOmurFAOFjglGc8UPDbHY1lSP
ZTTbjTeDBGp4N+vUI4ufx79vL2nL1FroAcmIhazipZF18WlNTZs3ooDGtXAHF2Ja5ufSte7x3pEe
5uyfG4zY3Da4sYcY7cGcFQTndAChlRvZkaTAdDnBHcaKU0vBnOhlCzvN1c5c19bCLu0oMSPD4DDj
Kex0xs8OXIYjO2rpc8KiVg4798mmKaTRgP2heI75u2u3mFawBwc7U7SklWe7vzs982kaEPC1Arvy
B9u3CsYDZoobRC308CEVol1cLKv+NE4HYOhQmD3WdMfTN5d0YUZJbnPG6VLQvIqc5VsXh10DSVqn
ADwzKNzq7R4B5NSa0FIMDaGwpGxfb4KdYSF6aGa1fISSmwGyAVBBmJy60O5xdpKojVABc2B4NjA1
ZGoqaqpCWV4TSS7DGpNJnpaMjZeNZnNEQE7e/pxHeWcFDaIUo71ivps6JtycpKvSOT3GEE/BnF1Y
VfbO7OrGJ3VpRsUFTAPXQLXiTmHNQwxKeh35GmOogDvGTmhfT11J2l0MW0HIEdMZr2vDePZWri5T
GtZm7DeMejHhd/SdRHmz7Z6W7o2UXeuNBXuIgqjWorCodov0moOELcb+tXXxIFPzMOQxNG7MnSbO
9rIgeu2+IEZe0sWLGJj1EFMqSStDTkcv5ZWPUZoozb607jlbpgf0SncCxlYCioX9a1GNGEWWEj5P
0Hqeu3OlD74wf+T6cnCH0sOk+UGO9zV9nnu4pvx1O4C8XFKvD/Ff28ojorIk5HVdKcMc2Cmol+aO
E2STe6AgyxvTz6PVBgRlVomWD1Rs+/lXnGpfzLg5piALbdqgFnLHrVQY5T/nDOyyCYZIoHbUvEtC
C7XicUaBy4BEjvG5aV0vbk2vBQBYCje089wXpeG1Zfb19m5sBoN/Lat5mCCYfsi0DgeRkcxPqxkS
cgnHNB94h3fC3N4qbSVHyZwhpzlvJHKUCZer7gsJRITb+g79mVuOx9vWQwMiNIa9O3fTNFI/tDwA
DUGcVUzTxeSWOzhVRIgLLcXMS6ofemn7se746QQKXpoEQh8DZw/iv8Zu1dlWWXWQEkCIFa/W69ie
1dUqMWvIEMLyXp5XXsuboCi577pJ0IObIBWO10F1/faxblxfKN7jpYwupo5ihuLjiySghTN1A/Ut
ALHa/lyl7CHhpc9Kdijb+g8erlf2lKRGq1rHaKCjEw6W/pgk5UHr0f/TRufz7XVtH+TFwlZ/vghV
EpLjTm5hP2cnSz1JAtB/H1JZf5QgUs4t+9wP6X1XuN/rZpfpYt2067ME+mUlcEXnGW8jtfnTDKVe
Fiyhof4RuqlheXC+tfKU+WOwMvk6uY9cZGe5677dMqmeo6bXzVzgwpkw5DuE+pk/5z+Ku8JbuS2q
ExqD/c6V/fouQLcJuue4cVa6EPUuNdyiZ/qo2aEQ+dfa+gSeuUfwvx1AIfQ0usm3otgFPW8sEiQk
NoUgnQEta/URzbltd61ds7AZ24dOI5+6hJxub+TrMIfOIHRA8R7TbLRmlBSrc+POyljaobn+Xsi7
xaowWLFj43UWAhsgTLRXwUqUwJQ7rTKcvEl63gGp8lxCfSEdPDE9p3214xQbJwQ7WAQ6aFiNo8Sy
hhg819usi8zqUcfrwZh+JZ17qMrYS8gn0sw7D4mNCxMLQ6YIfjR07EyqLGysUr1ghdTCvv9R8Kei
K9YZ2A82aMuQlnmayM951R0qowMlkxU0y+hp7ClhP/TsI4lj4xAX5k5vRZ0/xo15/ZvWw7iIA3VJ
QNxs5DjQcgkd9EEzN2D2JxClnUj8SZfdibjxPbramvG9F6mnkx4XGwoN7tsBePgl60MVYtYvie71
L9HwnhtSAH1Cmy33Q/yzagIaLx8Ipzv35+ZngqonxjrwgULS8NpQQrU8l6VkoSY1PWi6TD/wzN0J
sJtOjIsKXyKEvDFWcW1EFESfk4K0UV2eUmDMUWhPsiCDbvMffJAr5Z6OWSIbSu/XduZxmqGVOwBx
wO9qSg996pXL3hTM1mLwrcNrIQCEB4iyY24HKla9NLtoRq9FJndURo6Ze8UeHeLWyaCRuBKUgwMJ
Yex6MbROqZ7YThflWg0Fp/hRQObi9n5tLuXCxPoTLvzdHpKpxYBfF3XsrOs/yv7J6h7H5sttK5sL
gYeZ+LrWxrnyped9KVu9alg48+I8zuZDt9t63YrEeHqit4vHLgaTlEisCRAZGUbfRXZ9KpzEHyEQ
sMuGuWnERq6HdyeFNIZyIBZIB5JWp11k0SDrdChOQhh5D9L5OsdCKwoX5cvjDO1d5Uh42WYA9bAu
KsBLbtanof04lHes+MggIHf7XDZP/8KU4shd2tpZ3VtdxKv0pHf2gyvb+0yLvdZ6I1/YS2CFavs6
NYaCBDBJ147mprGes9mFqR7SlU4dTm2+48tbp4NqAFCqaK2jpr1u7IUvOyUzXEJHoNDH7NiAPrwj
5bHhNLi9aVvng1wGltbJEjCUXZux9Gnhepz3aGxM73utPiS0etDGXvfK2Iowr7aTOW0uC491kOaA
DU0zlI+nG2c6MDH3UWW0j1rG3zXCPqErtrN7W9c/aNb+Z0Y9oAXKd2aOSNAXvyETnMmX4pQ2fTSX
XyL+cHsPtwICBrWgmIWQ8LpLuaCarmdZ1kcGHRKfz4nmjysv/n+zopzUhI5/vkicVFkbxwXkjUVv
7CUM64WiZNLIzXDfUAOFedQpr70hWRxwSvW4pue2CcXSfenm324if0Ocw2dzH8pk/obk8XHI6mic
38gq8/JVXVpXXL7m6CnbGu8jDCoc6rYPpNxT4d6KEdCYwGQdIHCY5lMCa13nDQb++z4i6V81fTAL
51Tzp6Yr/duHtenm/9pRITrVOBT1kpv4ehk76BO7t1Fqm+tq58A2v94LM8qOTWUPdlsunXCuJGaL
KzAOOcYnAwrZnman/jCwnc93z+D63V1EJc4tNHRT7B+yn8/jhL6/6x5AcDn4hdEdq7j6/t/2UTmv
RToFdxzYW/Lph0ueKIV8AnN2tnHLK9a0HbrScA7Ana5XpfexpdcTQZ5V3WXkdwwZ5EYGoHIKbq9m
K1Bc2lGi0piZdKgwmBBWgzwZVvLc8frdbRNbjndpQvmCkVdZdl92iK8T953k77Z2EIw+3Tay7roa
Ji6NrD/iwgvcTNSgHmFuWCwaaFOZ9dzMMpwkhCMZav/U8NhkB6Sckj+IgZeGFX/Pq8IehrJzQ17y
ILf0E7e60+21bd0clyYUDx84mfFAjbto7LKg0WpwQXfLSdj8APhGgPTyzGoUHG8b3XHAV/x5RadN
k165obA+4E60it4b5/t4ON42s+kcqOy9wC5BwKa8J5oU716nG/toRmU+nh1QWBqR1MnhtpmtIIFa
xf/MKJ/T3GCsDfJWPRD779s01ClkCfSPTvskd9mh90wpX5RoG9qOLeCWS/k01odl/J22PwB4z7Xk
DyI6HvgArAL3a4BF/trns8JJpylP49CloMxMnMDoywMmvf7IDHBvaBGCM0B9XICoMKvcJYnDic5B
07OwbaGSl78d/YbL3UChB/UrcOqqY2p1CV5tKLDH4aLpftLNQS6aoAJW6LYnqGL3L1f6pR3lfEjf
OANmemnoFtU70kx37ZRHdvN5jLPvePeE0u6DRXswDAyRztwHZ/6hTMcTNZjXYbwM+JSdL20zBK/K
rXhWIwdQS/lL2UF+ZbHcUCO932okFLbcyT03vzLMqgDXAHcBV+y1p9TJqKHMi37oZDtehUHLeC2l
7/aTN4PwhRkl0pdmH/NMj3uMIzgQUASFDDUTkKOIU1vLI4MkiE/t3gP18I6Lbm7hhWHlS3CrlNCy
dd1wznQzLKpEe9C6fg9+tRkSbTwbgW3FaL8aEpORY/QiQ6ivehYYoKqdBN5ANoYwvt720c0QghEC
tN/xUsVf18fViYKZnVj6SIJPdP4M0l1juK/YsdpL1jb9AhjGlT0W4gbq0FRiL42tjQkObGT+wPSD
nPNItHV4ez2bfuFCKxjcGMD/qTN64AKbGVQncJfMY/9enxrmV8Db+0suf1TpAkZ0rlnPvWORuxHd
753va2uRmPhAgQdyFKiNKV5JjQXstDNuMqcz7pfa9k0GItiC7dzSm2YwyIz2KPYTQfn60BILMbIH
fV3I3NRv3OxsN42/CO1PzKziYEDUYsbEXX3nItHhRdV3Vo/rpe5twxsK89NClykgot3rRW0u6MKS
sqCyRRGxgxZ3VOrRrN/R5IOV7QAAtr5b68LE6jgXi9GGtLOgD9ZF4CeNjPSus+hOEXxzEauWiwY1
l7Xge20BWBC87AvhhJj3OZocUortFFI6nG97+AsEXM0/V5oIDe0KXDFqeaxMdWm1Sa+H1scH46cD
2fI4MB7pxy/GCbLYkD11g19sV8fxBTirmAUMGbVSvBQYCLSUwD5iaAXI2UYPtcbXv66ykRVkI+1f
pPH5p/SsnfcgGyqX1Hp9Wuh0OxiDRZkO9/X1hhpZD0U0s1wX2uEOgfxZDBZ1668lWg7rOpPjnhz8
xhFeWlTbz6XTd2DNxRrdQvNm81GXf6Xy2875bZQZMJC/zkSvGHJqKp44St7jZae3UdFmJ0o0P0au
3VLhy/nDZP6M7cxb8vaeLad2D1K5eYgXti3lEOd4SUTVA0eUhyLk7+Nv6zrfWSf7CLq/yUPC8Va5
15dTvDSppN3drBXxJGGyCZbjAo3l2id+fDQ994TZ/WO983lsXGgWyvhrm8WB5oSmXGh62yxWGy92
aGrfzOIddT7L7sMgCq9z+U4qsLmboGpBRgykD4Znld1MezHGY1XQfxy0g6JzHFA4aPrYh+UR8pmf
brvOlntiImV9q6Nfob10vC5iGIuLKhbxYIeuKx/tpf4lNKcMwNse3Laz1Tqz8J+BA9YG2AwIo+sv
L25SE9TKAw2bn+In6OOWwPbzgBzSL73r6Sm43KjHj+aHHbNrPqyGGANTJhh01iCfoKJvQd4Zd4ne
0XD2oU4PQkr+nhxMMPTpfhM1pz2iKZWB5MU1EVfQxcBVDyYtxVfEQE05a5yGzkPyaB31c+kbj+QB
XPbH7Li3qRuHh9kHsOevvTkkB4qxthtimbkGC/PFQOczPU/z8BFQhcPtTdzIHDF8CpzQ2mhCv1F5
c8SZPcbmpDO81Ow77oKGjxeFB8Cg54xvR9BDZfPC1rrkC380LVAdzwS2AOI7tJ1zSkeoW1R776jN
nbswo3hjV1gdyhIdCxczdcJuwes2rW35no/OHvvT1u4BIm3hjQRYMd5g1yuyagv9jB69TZN9hAZF
L7+W/dmpdmLURi4CfkSU2zDltTZS1j+/2DfwG+foRk4sFA1aR0HhsLb22onNzLvtDFs7d2lIyeBK
kbeuXblthLkoL46l18xQE87eqD6yfkdYD9SpwDJsI/lVXJvMemkxXoDiTLd9O8l8roPgwWY78Xbr
cEAquULYwbuA6HS9bSOVYBmm6DS4Rcs9yx198Er8hZHuQ+vsPcC2du7SluJzQ4ICkW0t8Dmq3xs5
e5zN36TfA51tOcKFFfU9bjeyc6CMg46DKO/NuLovnHln0zbgUBht1vBQAJcIfI0qaWk9dUkzSJT0
MNLxFcoQZ27ad4BDBGXRB/FsPSaG5nM5eRnUeN7sfuAbQpIDUA1+gwojzpY8Y/XSxyHUvo59Ux5H
G/cG32Pa27jyQcex8hs5mJoElvjaLxyGIfish5l5SMZjv2Be02CkDuZYZB6VtH1Kpom8u722DXyq
sbJngpJjZZR6BdvTG5C2rmJNYeK2Jy5mL8aotTFg1DE9Yw7xNMTviPaXYz4T+fW26Q3fBKUxTnTl
+1sVnK/XK/kylrpG3LARbmDUyaGfWk9A/+O2mdXFldv4yozyCaR11U1sssYINT8gpXX3K97vpzQb
n5wiDfGfPg/cOBAxH27b3VzeOiEI+lzQbKj9CErSse3KqY/MiR9k0oFZA7Xolr89CKPJ96+Z9Wdc
BuEahfwplyhIgPe0q+ozGqo7JrZ8BHUIxEbMj8NF1AQjXqTFS+b2kUhKfyx+tc7v2v1ccdt35wq6
5XdFlvlGyjxZ79WpVidQTw/QBs0GGnHFmimfPTiFdY7ji4EqFYcJA7HIAmKtDMzkezlnHhvf3z61
jVC2JjZQqcYLGHmHYq80CYVMgGOEkhKItPenmbUfbpvYiP+A1a8znfjkcG8qJoBvMUUjUYQ2MnIm
VB66KdU9MlgfZl3baYq9dkLc/pB8NdgqfAQ/ufYO2WlAVIBGJGQN8Ju6di5HKHA3e4Rpr3ft2oxy
QVetFTtlg4K3ZPNgHrqhsqCY3gqa71wDr/duxU+u81I2WODw/rxeD28zXg3IrqO2Hn7W6eDPMnlM
Onni4OS9fUyvw7Gp4Z7BOwVZPKSplPA0iiQ1ZNGIqNPHU59+1YjxDtzvDy43T/hpO3F4Y2GX1lSF
dLu0G8vJuzRqE3lIjfTU9MYhaanX5u3OdbZxlQIvhHIE5JfA/gkXvN5EsJkNMet7K5Qg5sfcikdS
yM1k7jeikedipbxL5/RcJtbdIKGheXtbtzzSwDgYUKMrSkFt3pc5MCwV6s2RmPGgTXKQpLufunxP
JXjTDLCjmHMzEMPVN23tQJZIN1IRVdl3e4BkZvq1mr/+wVLw7gKHFohxMeR2vY8d1WKzdGHDaMiT
TTpvHI0nmrTHPzCDBBuglJXr7uX5fhHhx0QfO61P0ohUud+0GNFKWn8c3s4GgG7VhRnFK3S9zWNz
gL9PphuCt+0dcAl3PLcP/201ynU8222S6GZDQmeRPqV5sExmMLvZjpmtiHSxGpWHFrzysYM5YhIO
FeeeYbJvzbx3N23ZAEUD8iag5VHDU3YstkZhpVKQcMrye7stwrzfU+3YMgHZOnANoAoPdN/q5hdn
bwsQEgvhkLCuXH9shiO04HZ2ajMcXNpQ7ghoyE+jG9siynJaeVSb3tWGERaolVsyCRwdYACTPEMs
Ee8uGu9gUTYXCBUNqHlTB7nv+ucXC+yg9ZqODAvUxi7Icshr2eIPvh9MQ2M8BAO2K+POtQlSEtBX
9XkSNX1xqCfTY0N2NwzafzSjeAMXWlzZgomo0ROPmd+TofXc/q+3fz3IGNDjMoB9elUW0eKB5rEs
kigdtGhOMb00JCETf+LZSLYw/gfRcwy7KqeSVwnhgMBlgBM3R8yHvI+rNHz7SrACkHAgoUQjzbg+
lc5MOz2dahG1xonGmWfw0Eze3pDBnBloLlHdZJCMV1/0/RAPcYGcLmwayLQM6ZMQ49+a0L7cXsuG
E4NhaQWjrYSkr/Dqk4G5agCKRTS08V0zo91Z7BUNNrKRy8RHTRoXd+o0DCfgIwWsRICdKvscJyaw
H77+9nfZdY6lvEN12TZxodUknEnsa0MR6G3tA6W2871srQgz4diwNU7jcK4dIMF4OASBS3DRatVZ
EOYbYJPwpro5NWwK2ywNbh/SGsauXxIot1zYU77PWOjdZKfV6nAOMNIP0yT8Kv2KE7ttZ8sZLu0o
FxyzR4NIMiaRbgvDG6umOZhTvNcC2bSCbhJ4/9FaAn/P9e6hUpWN6YIxZoZHs0PrqJ6Tt78dkP/+
a0I5IMYWiLu0uKnzDBpOjWmec9l8gij5nzjChR3lYKaVTzURsJPGT8T9li8DVCvfyxSDGXusqut1
+coHkEmh8gZiJdyr17tGgJ4eHK0lYSmpr7fEb6UVOM4e68ueGWXnRjrEcQJ1oHAEfZzgSzAJ3bPT
NxLSo14Jj151joC9x2tIxf8MZiuZviaGcVaGhtZ7GJZCBYXkfpuJH7e9enNJL6wi60jg6xthMKrK
6QcRxXPtTRM76uhlZuje/okZVDPw9MZEnsq0lcQpJfj8BVBn7Miy9p0r6xNGz/eEeLeX8z876mQZ
l03cNdkIO3iuug5OSRMPsdXsuPZmzFmByiuiHFfp+hVfZDfzygyUWK2IdH7Ml1+F9smMjxX5g8cO
BvH+NbOu9sJMPyeS9kafIiPQ/ULrTubYHXK5pxu/uWkXZtbVXpgBGMTMXB0vBChcDdNPK/MT+fP2
+W9dCuv43Qo7wSi4umELcUWRjmOMIW2XNcBPFtZ0KEEJVJ0XUCcNfjUsiXww+tzdOaqtxWFyeaXR
XNv0al8rT1GlZG1MwljUJwzB+RqX55S4O7fQxgIpeuUUDzmgEMBSfL2HLuH4tzWw0KYkJ4JGnc68
1vmeja1XVDuFpo074tLWqzdwssTcqiUwXkt2t/D2KXP2JvU2dg1XxOrZkFwDqlJ5Agu0F8a0WNwQ
RC/nnLTndLEOrd7t1GI2V4I8EzChtUetNnKbdm4mpnVGyEVC+vM8QFcsAlnw+P22+61XjXI/0DWr
BhgJ3BfQ/bo+HaftjALjjEOUdNm5SO8rY/Qr8TxjjCGVfk322OVv23sVwce5kWBEMIeoSJ/rMQvK
7FcN2D/0bjxZ/UzSPdrWjVYx4K8on6Ek6IAlQE26MjfnrJw6ETn54ps1WIYKfhwbMKMtUc5Gr2+T
UzPSQJO6NzZhvQc63/CXK/vKXZ8QHQJWNQNBXzr5WmIGCWasZbzXpN7YV9DLYP4Fxgx80krc5W4n
dOEg7lL3y6Dn3uQs4dB9IPI55yNu5R232XDPK3PKfV+0RtJkHU+iUvR9F7ZWP3Wnxe6Jebrtn1v3
yWWQUrK+VDNJ3xXYPqf9W46ZZ9WP3fyJJW+PwhefARAa15+BrQ8GyS18Bul017mZZy+JL0Vy79Yn
t9+Dbm6c1ZUxpaRLM4cP6MrCGBR8UM479M7vcrozyshKAJQq7J1YsrGHeNlChsZC2oTcSfnGu6xI
TEM6ZpiK3lnukxnVtW+u6Fn8VOVNDukSzog+vD2xgUgFnjko+oOX/hVxVLqYlaMTM7Sa/gQVe59o
/WFx9zSsNr4veD0o+vBpr3Ta659fXNHc1nMLjK9W2LDxaA9xNNUPaWt+ve2GG/5+ZUX5ih1UVKZh
QOeuWlrP0MTvXEBZ57aNjZWgOg30DrBPOKyXntTFSljMoOkw2gQCYKNvlcB1ib8m6w8ydTx2wXOB
CVBIfKjPatcWosSoSBa1sTjVsvRpbKIs/nYWcNQgQMcCEgO4Hvzg+lh6PYvjjKHoPWbTCcQJOJ4+
uL1fL9xZyt0Fwj90qdGmg0yguhSH28icZDuv3KdoG/DGup+xvd5giTxA90x4laG3Z6C+f+VZbHkD
0eM7c+34NsypAz7gLGsnEeesnD4Z82QC2SMSkEew2otnfa+Ts3UV4RNcNRqAIAQLuxJkytEC+SGt
5rCJ/1qaMB/ZQzMPgUgGdLzNe8yk3bnLicWVD8HKBm/cPeWmjcBz9QOUwFNYDbUhnTeHvc4Olf6F
IaEdsDGaye9lxjxwB+yd0Z5J49oPkpjOVdvIJYz1jIg8tByw5mD+rqSse8iFzu1voCWxUwNzoRZu
MXR/+mkhHpQp83YGV7NpjqnntGyih7gRsqr8RS6x89MGHFI8atLqTNsre06dL2xMKv7esup0r4S/
RkjF05CdYzL3RVcB+dj1KkibG2VODbBkVF1AE1iafNoXAc/ocSye0Y/2h9TYufo24gEyTLx512cO
Gn+Ku/ChseYMg0+RjEVAeBpkmf7QtcV/NKO8cea6swG77yFFSbSjjO0gEekhdslOdNu4hK5Wo2QM
Y5Obg8QBR4NFtG8871svI+MUzLJ2vTTVnLfbu/L1NaJfRFM0ldxSoAofmuDd9ToKPpOW/0jN9CEp
98oSGycFuSRMewAug4iqftgF1IENtwP6mJL71jmk/b1m7ZzSBqZ6VZPFQw1DRPAJ9RJfnHoyZmjj
hcU9pEMOxZE/gD+THcZgDsqAfKv8OfmDLYQCJh4gqFoDhqTE8BmihmO8AsfJVIE52Dd5CeHXT9AA
vx3IN1xjFVzG4DYiowlK6+ujgtxm2gHP1EaDZnuV/TNHGKIkAp3lbTsbxwT6HuSteIcaGIxQnm4W
N+o+bUsWUjt9KKh9Bp+577A9BNpGroBGKxgsES4BhlULlTHTcslqSUOZ9U/cre7r+P3thWw5w5UJ
ZcdIFhdQdyn/H375H4C98Wj8Vd//A7B3g/rLbZPbi1pJ1qDJC7SgYlHTpCNr1HbgC2ABEi3UPfZ4
nDaCLMjUQOkCnCDevGqTvpmASNLNfg7btAwz7S/DBh9GP/kk1t6PdPYy7ce0Wx/dupRRjId+0po9
4riUOEFi24ay8DCHoK4AJbcZtLXrN9yOKDieWGKeKa/ve/cHXyYvnzS/oHuzk1vuv84CYeoJhW1L
bT2VADIXUHDSwxEjrmmbfSAObpbFOdCE/X37FNcgq9xjLzBPYGPWET93/UIugiLNGAiZoR0dLdqj
Dk3gfjwnyV2//DTlh/9iCfMn15bKhJpFksNPynVGMv6yPrP5/JgMZwimerdtbZ7hil79Z1kYBLk2
1seD7kh31sP0Xhy7sEJsHCJIIwSDnx7ejtM2L/bwVZpuV22KyT9hhTTJv1mlPNcZ+2Wn4ohayt7C
1uzo/39er0p0PBsaWmddG8XoUXd1AzZBBmbBGnDFFHy13yazODbiR2Ih6SWHSkp/3KMa3piVuF6v
ksEhUSOg6wUznuWBpwHY/jwofRfofoyBBNUutn8r0FyepfI9MncwpCYmKzTi5G4luoitYm9bty4C
SM2ucQyimhgAufYX0Ncj60dCF1pPzPWqT+5T/733swPx9cfYPIBsLfbo2dkZZNuzqmRAWakbA+uJ
FhLunCc9TT17mO81PX7zOBuUGy9Wp1zbfTpVvWHjmsOQpT93U9AUPJiyPQTcVthaC4YY18ToxyvG
xGpZhmUucCM4c+V15VfQ13qMB0b86/bXvbFtV7m3kganhPWyJQB0S605Mas5zH31idj18a1mViVu
JDsgytVRRFNiiK71GZlTYYd1T31BjIOlo1dC051e6etLDmbclWQA2QGKIkpctLKyEF2WsrCSjWDc
04bOMiPcizbJwB1vNlbpObhfJQAIkDn/WHDS6Z+HVrPnd7cX/PouQAdtHYFC+36dTVLchGSmVbKV
atDWozg5l8Ximdrfbn1faHsv9ddHiDAJ4D+0HQEyfTVaPtqgFSpnzCo7TRYMaNv1s+GbbR3cXtHr
0IH/NyZ4QfgO/AMmlq8/6zYhTZJKIGeL0godB8jCdE8laWPTkOSDPwsD3mCaVe9qUc9dhSIaiHji
v1z3uTLOYL72huRr+nZ2pnVwkrnmi5jGq7xE46lB9AqU2oAi2V47ownJNd7tbNnr5zk6DOvQHV63
YE22lS0j/0falS23zTPLJ2IVF3C7JSVKliw5lp3EyQ0rK0mQBPf16U/D+c9nCWIJ5aRy6YqGAwwG
g1m6XbUPVWcM70ylC8rkW0FMTyfx2sJc0Dg9m/kkEbi0gJix5jikCPHcKzwKJXTiOkX5JIzQQR03
VXavlHX14NioT8dhqq9HJ325bRdLSp7LFJQkbps2RYXRciTw9s5kbdqGHAuDfOrIL0zZHAF/KXEm
MomCq88TMjhhlYfQcvRyOnmNcopjJyjt40w/OaMmkcc1uIwT0O/82vXJeSlQzLu0fDa2xKFcQ/RR
HTKGydSoXLV6+a2eZSXRBVG8D5l3GXEcORHgLQIHdxxPSb9rohpZmtxLx2JVl/dpWEiu6QWvcSFJ
cJV4IjSa4Uxo+KhSkI1O0RRpgVIwkqOyrKaDZA2vLJMD42F2DG1zmLpBu8TlGtJuCO2WNtquKz4Z
5gMDrCRpVm7/aNSS9+6VYpAE8nlUEOH/DVcsScWFrgCHkem7zvIm4COahe/KKI+vtolPp+mIA/Bi
g8MS4++iigYjawa26/PnItJXVfIxy75Xmra+fbaufO6lHDH0JiDZ66K5Knat1Xq17a41p5A82xdF
EJQoMbWDSqiY5rVYTyKjnNgOaFerWEVfgSGDL7/aEWDdnRm1CPLpFkmJAiLvnQ6dY12Wm8i0PrD0
/eN2aFwBKANPiaN/RTQxI4/7kEZVfac6aLK3gL2amBudyLCgFkJ2DHSAdxh4vkisXI10MM2ctcJB
iwzmBUCmNjh+ZJX3eIGeUPwsPTJ2vWf1kes5cfYwmNNXOJAOEO39c+Vk03uPMTreTQ7XY/N6AGaS
hXNVdZ2uoZfqNJS98ytTKTC9BzZFvtFkssHgq310OLQlcLBQEeCsG8JbRQ01c7TVku6Ybe0sxvZK
Cdw1gP6/1+gB5Y83LZI7aAIwxCigQfk/7SjoqasiBD2ZewhZ5d8WsXB+gc+JXmvuYh3HEVYtIpWC
rkSVAljjuYq3k4ryBdiq6fe/EMMHBnjijdNVX25OOYAfoI11AGuE4V2ePZX1E0YZAMGWjTJI1avI
F34Vk2G8uMXzl2IGKSum2Qznme6QS1/lrPF0+iEDvNBYpsgEf1TIk9N9uq3d1TXMRdoY4UJpEDXx
17zBWboDW0jHrnFT9A6D+iD9wYYJaAKfS/1Zi3dzyiRmcQ2mzXvWkSxFiMgppk3uyc7kNTP6aSyw
k+zUJLYaTNRO1FS/1mj3HO5qpqozGsniJrJeGqcLtdzDSGxvKV47DEkUVNidwvBiqifTrmmTnj2z
MZ/xLLBDA1eh31MlLA9ZnChW7CUYP5plXVULRocR3TdPK9y4IE3QIwDxFTsLqQ0QY2g0fChCwMgR
GdPP9UHF9WQDKUCHR1dxVC9XKmzSkIwROBsomT5YYAMbteqlHgfJjiyJwSgYbxvkxU7RvCujBw1Z
RIsdm61d2+pfY7U5ElXGFHcdOqBOw7t6VfQkAuFFeKIWBe540FrpQFLFRCK6Hw3S+Br7bU0xGqtk
6a7rXbqUJrgGUKSzObQBZQrSjaDvME+SzZ8qkj6MxPpy+wBdrx8XZdrArMDACGbeL7fJjHW3yxtq
7JKwfW4K3YuM9pCjFHdbDD8XF+ErYIoAPMZHgEG+gBvrUoxRWAVrOU05Cm0+rWpAIr3fEgzUF4BM
h9c93roiKWyZlhpYMqGJHsV+kxd32vCA4/p+e8NEMfrmkMIGRICIg5HY3Qi2DDBL5XW0tkwgw7TO
3lFnyXpdbwv8DPYDxSA+hCW60ogVPVqKMA+hO0fmBvH4NeslSaTrLYEIZFIxQslpWUWTViidJ3NC
zxn8UdBE4RHFtL/RAmRLYB/A3lyNG9ac/iKa1HwHuMpVWfbr2M598NNIxFwfF2hyJkYwrtoMiZHj
5O7SuThUqr3TLWerlsmGKoPkvrn2AxeixPZDI2qJAV+JfTEDPaYe+qEH58Go/EjacL0kygb6NSYJ
EOMBkuLyyFCNAlVhGrUduoZnBHr6l8ipfGVYzVJczKUF5JN4gIhAYQY8sJeiqhoTlc5oqLuwDtwW
VcdAS2OvsyQWt2TUDsJDk1Nn4xoV9qkfS7TaGhFofAzNn53soHVfZ7DU33Y115PduKPRlAQqW3SM
gLaMG/75Hd3WWkkx14JclB9tWcDwbMk9Y0OCPIiYp0mybEshiKsi7FVxXF1k2y7Fae489smMV+Wk
AF8Ms+OFmtw5pF0Xsx6vdQpW2zCNJEu5IJSjYCMhgKvPhZKXQs3YLbpKcbWdOm/dwt6E8acw19dO
U3ohODLKWNYUe12QxKwZbggeEINpEeHPpURVSfokBPfrbvCHte5nK7pCTaIAMBXYbEDa5rODIpui
WHBRFzIFg1HIpLQ9OjB2aXwwNdCyfLxtKku/D+AfwPXx0V1QslzqFKVoWHNJoe/YuGdA2pLhwS2c
K1wUeLC8AoohEXD5+ymgczHXX4GqFK2ara9M3zHtqLfvrTpgZ1wU111YIS4kIthCRpnhFnqo7Vqi
I9IkoMVaaXH2vucKqGuRacASYSgepDVXaT03hydPSss65YjmW+PeVqOAFrHXUBmhouAm/ieJU3oC
RgsjBoLja1gyaymXpIL4IUUtEbgIgOTxbu/9ohS0SwISwYEvEsdm1KJSMq0YrZOlbdCWpWdB8s6p
qT+KnIkQHBGnxu3LbLJOPcjhVnUeP7sdgEJv6yHY8JUQ4VzWvalifA56lO7Ubiu9a4NKo+P7ZjT/
SEFDG4g/AGtyFSxkQP4oMURnnQaHrdJKDZJI8dxZlfnuRW3O5Agncsrx0GN2YZ3IY79KtkBv2dTU
b76QJ16LHLatgk7Wv7EEQPAgf6HiIBlCWhALyACsDZmztSWj1wGtJRzfmSP53wK+CeEO/exSSuJW
zw2VWSdlrte1XvipCpzEUUY5tmjVZ7oIHmc0cidPTOiCMSpUnnqkpolnNO+MtUVtxDAo1FPgB2Uw
hzoCAV6caTkSXfHkKbUrIyxYsghUcTFthGAVHTeCfbdFqMQglrZOwExTWowSfLt9fpZW7Pz3uQ8/
2xgz0RhsGr/fFBmS6u52jIivJ64kxSlEc68rdi5GMLKkqRJ7LFLs/0Q+IhuwyiOmeYxNwVSNgCRN
Tn+hFowZgyxEx9iAYAi1RvSxRO7pNNDP6bTTp9qT0ouIMcEfpdBmjLFDFzeDGDdadk3daFbNU5b5
5pOz0dfFwTy2qq8+9GsSpIG7Mn++Xy+0T3MEPZDfoqZ1uV2M0dlKwM99gifdlOm8xQ0ehIZsyO31
kjl7sL6qdi6Hm+WZWYBRlIToNzFPSq9mQd/GdBNbBluP41wBnstI1lWR0JU+kHE1KUWxSlSQn0+Z
MayYnpIAHcqTR6gyggIVnfFYKrZO9KzZVG4SrkvN+h46g+qRjCTBu1cIA1a8/w2jjSj5CZYWuQmQ
UBKTnGykxDq93EY9CUiWSMJeIbbhC3QhRnBoHRDUa5SpyCnRC29swSUy+uCmKN5JmPNHDtJIHGwb
RRVT2PBYB06IGlvkFJLS60s0TYPTI1dOczh4nePlpgyeYsEhoLXvTaCw806LdrCih2JN8UFTXkAy
78qYzWQiBJ/WR0AGo0jvn4iGBHOgugc3kXQhLG7PmRaCW9NKQ7GJgpx8a1CPzNsx1fxJv89kXO8y
VURr60HHa/LVUqKPfbuzQgPcsOvbFr2gC1oLOKUdIgPLFEHk4qbsS8bgZsyEecAm9yz2sdM/0VBG
bLwkCD0bGJYEDTqqRYIyugIGdEoQS1W5trandBca7q9BGXaUNR9v6yR2tL06GIzBwXUia4kWJcGu
u3qqsz5prROgswafIPaIknT8VjlOfSRVVexrozZ9BpCyzRTTHz3Lug3J8+QuJeWX29+ydMW6SM7x
8jK8hhgANeE01CXKWafO6dZ5VjyUlewUiwWrP8cYmT/MpAA3+urtr8WJZkVdbJ7YS7uq77pNvhkj
L7mfAv4sD9ezxD0tra+hvQkUy5YhSG1VtOGYp/ieJl4JieN2Pra1pweYuN3Em9trKGYdRAXF2R5l
aCpNLRLz1AbhhqzHbbur7qiHvizvne2kf0SBdREvVxBlID94eTe19ZQYGovMk00LbwLc5nCPGq6n
5JLQaMEu0EP9JkfwIfEcZqlVw00p9l1qf4pMSRKDxyDCHXvx+8Jxi+KqL00VemgZ5eNQdzHpT+ia
61cxdR9HPd6CCPA73iPfb+/VwjHH1YVkPhrFXfsK5RtVNxaxMiSnyD1OEfUitF0CTTySPSz491/p
9yZHxNJSMNw79wrkMBvNSusOvUR5w9YqSmJxJ3s6LTriM2HCq7lOY5SYWmyWNh5Bcz5X31NZd/1r
Hf6WQsLrrMg0uyIRNgxOfjuBRJkFyslZgXLmFG45j7K+NQfPlmB2SLZL9JSVYUdzlLjkpNLGM3Wv
yzC56fhu9xePz3O7EIt7QAJJHSvGfhlPZMOVC1fmSS29+TgFVpA+qLmnSsJ0mW7CUdaqmKk0tMmp
7j83qt+bGPio/OqdOGh/PMaZcQgnuUrUpi5mGEc87t3mNwHKO3v/A+di8YTDrKgdZlt6iHCwS/0c
0I74LVHR97LXtUSSjFo29rcYV1g2k2lhTCcDQaH1ghK7H7obUsT/KERYNJwm1qQUoY0KMKpdPFEF
YHhIj0fwv6vbHmnR055Fa0IwndsoZDeob546ozjmZri3FInPk0kQ3oOVY7ZV0cDQ9JZuCtc51I6s
Z2JxU96UEPtrdayNmytQolCfw98J2p5our69TjIRgpMD9l2TswIiSPjZAcCWW34i/Y/bMhaP5Jka
gpOLJisaTQZDnoAQlOTfKz1HB0MQyxozFm+HMzlCAGjZUe9aLXakS7d2Gft5+XOOn/sy8ZxsltjX
sk4gpUGrGIASxNEyJzXTrhk0eLbyYJY70vTgnl1TU4ZLvKzTf3JcodkkrcqsUBKcS9KYSNex5pNr
jyc7wQQK9zymDOlZopcr2EOXocU/LCGvLA9heT/n+QpkXaEU3nzZ7t70EmxiplrSdi3ksHrbg9KF
7vRqc9vsZCIEcwD3Y5dNEbwNOse1EJm0e/2dzR9/bgFAZPzPClzuI85yGjMFZUuPx8gpV7e6fa8P
EXjNVtM/rxZX9UxOVClAOUD16mQlwECtVY15eBGs6koWkCytGWqjeLrwkWs8LS4FmW1psD5HkqYY
rGKFK8716qaMV2qMPO7t7VmyNHSygP0ODdtAbRb8Z9dZo5qywTw1SjR7KanRlFFrdMYAujX70TSM
jUTionJ48wLc0ULftvgYJWjIAEIMlEs1FA9cJ14XNfjajNiROLxFQQ4qSMCtQ8ei+LxuGaCIqhDO
YdIAQvSr+Rl1v28v3qIEDiKIjgkOQCwsHoiVBxvIyeYptwiQgbRn9DViLE2GQ7S0R+hmQdst0BfR
qiN4g7iu3NCIGuQJgP9iBBMuiN7eK4lsumjpLuU9gRqALzC3ITZIa07cmRPPeWCSNSoPFg1uL9fi
78PQkLkFvTbQtC/NOm/6iIa1gg0p9qW572TgoYu/zzs/0FyCGEpMqWem3rERLGl4l1AvHz47svbU
xY04E8D/fuYABqtTm7JR4ZajbhXqgVl1/kQ/zoak8rl03aB+h9ZTFD6RvBAWKgIWNxqOenIC2hnq
kvXXlMS/rUr9NINC1Olk5ejFJIaBRhMMuaApAzZ2qVc1ZyntC2qeyGZaGyvQdx9qQF2t+jVbT1sX
L4Wfty1h6eCcC+Q7ebaQCdOchKgpXiEV9VCCB0HIQU0fbwtZNIczrfhHnAkZwzgxgYqI1Mwwd4Fb
1/HRHUsZ1sGiFA5/hswaYHHFw6mTnih9iMdVAaLkCFAUMZGkPBcX60yCcEmja4FhBh0ZmL4+mOhf
STgWpsRXyrQQLAC9X0VZo9P2lLrALc7nYJj+5tmBsYH/FkrY89gqskrnC5UpdO+O1SkHlQStVf/2
rvMnhfiWPxcj7HoSTYwNFE5mcD+UmkfJXdMUnps+oSCRabLW4CVpSPqhYwUk7mBrEE4qbYyBVREC
95H2iG+3EZ7YySY3fk7pvfS6Wdok7pw5fhW4o0T/3PVd2VZo4T11duV1JhCYAJB1e/WWbO1chPBg
IyEJtZHBDia9eRwmkN6n+vfUkhX3F8UYIDtAXxFG10U+uqweKbD9UO2ywqM+m+CKWtcFkwQa/PYV
LQHj+P8vRExT1YVNmGsMIBnNTPW+5sCU4D6o1w7YAo51HNMgs1Lbz+1y3jeR4j7dXsqlywLDfJgv
RecmBgiEIM6qR1cbog4v03TH6EPTMz+qVjFG4v5NjrBlajtkrCYN3kDUbU+NExeBaeanOnfbbWoB
qfu2uOWtAywIJk1N9LEI58vK2zxShgoFmPgjvN1ozB4uqL+QQZDXQUiKXlQxKGXmFAI+CfcsTN6j
UeYpoJqOW4mUxQ3CowFY4+iRQDX58n7olDxD0Jjz1EEO5Nf7sZ/X1AqiWUajsHhuTQTZgElAMC9e
r0B2TLBsBTnR8JAZX2sqCRcWt+Ts9wXPquRW5up9iS0hvt2AP33axe/k0n19Y4Fw6D8dhMUyUKlC
7AMZfXmIim+ae4xbyXDZ8n68iRCiKz1JFQ23BHKG9cqaXoj6W9d8TXknYe6VJsK5bMjIBiWFAYf5
Pi7Qf3pfyUrVixtuw4DxD32uYg8Ww2CUjaER5KxJmH3DEHHzAenyQXLTLUWJMKn/pAjbPrdqhAzE
xPNSj9XsAaTbi8gPswhq5514On/W7EyUsPt1k6stCObxwmboJnS8YTyGxn1fhxKVFk3gTI5gApmu
FwUdcfCH1lpZpPKaIgRchNluC6B9/IWTOZMl2MEYYjJdK/BaCIfy5EbxWuvNycu0THb8F48nuM8x
O4dx5auG57zRQ90dR7wa3G8mu0uMxMvop9vKLFocepAxl6+jrf6KqaVCJbekeDGY8xH9BuvYkk06
LEY6bxJsIQU2h92YV0BgPmno2yfpDnAGPbit7cpZVb2v/U0rATIf/6+QCEU0m4ymlotbLab33XBn
YlDgb+ov5yKEuNo1YkTTDBqh+Aw0QaP93Sg7rZF4tcVTeqaIcXnLZMmgYIyHhwHhhzD5UFpGYKvP
6En27Tha3baCRUsDDg84jDGriVN7KStB1BgPKY5p2t6HPZjifxLQ0f2bDCHc0OMscUoVMswxSPWg
UgJLljJcfI8CnOM/Pa7yKkBbSDv4zxqJr7syGLdojnDq9eiHHlsPW630jOd/Ukvs/HMd0CGiE5Sc
qihfAenwgOPkGzmRVJOWz+l/monvBa0MjbYwIAZMkkn/mNd/E3S+rZxITTWMbpOaNqwta9G3vzHX
tuWb/2ZlYl92m7JRR60IwXtxxFT2zD7Ug+TpLjFkwpfx7One0izL9Q6hu9Fu8mmTsX1LJe5/sbHh
zMjEboMoASpdXGArFN1nMDIaRJsaiJKBvkrfy8T75wI92xfhYmsxJ0vSFP65MveFHrhVoFfr2xa8
eHeeiRAPv1Il1jBizZKCgiVsneV3Svmjk8U2sq0Rzj+4yBLbSiBmaE5Zd6TFB6OQFMZlIoTjH7U6
CJJNiGBK4KINl25zWUeUzMWIj0MadnXeM7gY8vVPwT9e9V62H34oG962M21ub85SSymegmgn5X1R
iKKFa6CrkVmtahhA+Cs8gMl+XWzq/QRYrNIHH8SabZxjIYNtXbSIM5nCKaoTxc2cEM6gST7b86os
DQ+9nI4MME2qG9/Ps9PaDRUjXY79IgfrUfcbz9inh/C++jH7yqbeRA/zl39cTeE4ITaom4q7OXKw
n0oc3miN5GXr9zs1wETehhw7WQi8bDFnqymeLxrzeBHhwrALN7iT9nj5hlsLU0KvV9KH8JdEycVj
cCZQOGmFkasowkCg87GrPbLjLkpXvB/kCSCDPyM/XTFflzwlZSYjHD0KRNW4VbCwNiYOG28w3dWI
lJb1LNGNx1ZXuZk33RwhmqSWmdK6gsloGnrYUIUOosP0M+cgkJtoZUvESVZSLDzMfTOERYeV7OOP
tPUzNnqVrN9+sTHv7ISLuAdVOzZWDYK8Ux9oAU+iz7VvebPPU+jFPnuRrCB3GLdWUHAo2uSkrkag
U/uiYhxQ2+pfbNdHJLuu0ZwXHptpdVuibBEFb6JP/ViE6H45Gc6hs/YADPB12RiqdBH5R5y5kslU
u8zlrwzjoVvzOZk58pTUszcMLhIj6R9v6yRzXY7gSOackYRxpZzDuCK+trU+pIo3PxZ3ugf0x6P9
bMvSkrJ1FPxIaKVGW3e4CYwpcMFSUZkPhEo6EPle3DIOwXWUEXDFNX6Mq3k9JZtyuPvHdRP8hBNV
U8hGCAg/Nmve9hqu3NlLXM/yHE9fTfse7YffbwuVKCU2YTiKgh7pBjJTLdo1xvxYx6Uk8lh08kCh
4uAlQCwGPfml/VWqUTipis3RXu0vC5Bk9+dH3gOYY+qjDm6rxPdB2CeQ6qELCrV+nokUDnEyFE3k
zAlSAxgfXpvq+DuztXyXp25ypHMVepZZJStjZJnkMC8dNDxKifkK5gRUAWEDIxYrta3FiLE4p+yE
mzovv+jZqeXQzNHOYVZA7MepTbx8doF2JoPIWrhozuWL8dc8m1qY1q5xssnaCX+Vc+ZrVpDX4/r2
Ci+ctgs5QoFGBQHjWCObferYL3s+1Y3hzdHP2zIWDPNChpBIqOuGmNRQjFM8B1Z8LIgkhSD7fcFK
+hHZEPSxGyd9XnfdViOSS3/pKXShAP+AM6/L0lolcwEzBFzx2gyajX2ktQeAp5W6DWX9H4s2/2Z5
4sB1luolCfEOPrmD5cdoO0S3Vgyrs6zdyH6rk8RryAxA8PBOgj5prYK4trkrQcNCVT8l768kIK//
CkaEUQ64jcv1Q0/YmOCIGyc1/By7QW6yI6AWNxWTweouKnMmSPDrDTiYqwr0fKdEifyYJSuzW6nJ
81+Y85kQwTWAkWJmFaZJTn2zy/RvRip5efP/Lzo9QHeiS4NXx67a1EnapmHSZPj9yfqeYYS8Nhww
h7Qb2LkHmpXTWDqfaVr+uq0W34QrsQBPBy4lOEquBr0jm0z6HOXGiRbWk8l6X40T39Sq58mdt2Fr
390Wt2Tmxpk4we6iockj6qZwPJgr10wAJqTelH/rpsoP6yflbyrRAPR6U0+wQUNHbTOzIS+aHkid
rNU2SPut23Sgnx68SZYG0JZM0bYxhqc6wL/Hil7afKXSLpyrTD8NvvFDC7oNUIH7feqPpT8FkU89
+hWz7dPp9qouXRtgIAE8nANwg6uRqTxXTGXEHP9pmg8ZuaNOt8IwfZ/IMqlLLvdcjuDSnRHpPwae
+lOCIL74OseyosDiBXwuQXDqU5NG3Ry52qnErItvBsY22Uyd163mNZ7MKyJZuOvtAoMSSkVoKwLK
rC6OtBpzZRkhAIBOeN75saKvOqZ6Y5ZKAs9rq78UI1h92k9JMU2Y/ipK+xMmm/vsmY7Zo6H0xw60
saVtyiK2RYng5yCAuwANslj5sMcJoS5Ask4YfvFr68fIXmr2QFjsj/Rra36qk8EDut4q6twVS4oV
zsg2Nz+a4W+TNmsz/jmMkhvn6osAFgzILveVn53jPl6eDMcIWeoqDuoKhbIzqnavFXSVZeld7lRB
b7l3dsW+3D4WV74NOGHAVQLUDcBuIF08jCSpxlLt1FOfP4zVoUpSrxxAkonsPy37zW1hV2cDKJAu
msXQkshxYcSux3pQ9TZV0IaCBlHH3vT99vbva9cLeCFAxD4rBzt2Bmq34IA7Emp5KofkQH9NEqV+
3Q5+Ym0N9rlyDz0e8iN4EtXusXasjZJF3hziKJEPDM+D21/1Ck11cX9wtYFLir5CQCjj7rrc1ihX
XKpFZnuygc/slo9YoXXOvkV2tI3cbN2Zj9PY7bUeA+l41RVT9tC4rFlrU/8raau70EXiQd1WmOvV
6QNozEAIQZ36C1PXGKL39GgzgdJ07jA9bwM7vmqVzMvV7DGm6XEqZdnvqzuYKwNcCLQsYeIckNOX
yox1RCJn0rDEziE1yl0yNb5dPqWa4vfZk5anXg6i1dsruGg3HNoHMJcqMHCFBXTa1Gpa3mzuzH5L
t4Uhs5tFpc4E8A84C2NNlpQAjB9bGOb4MamQEhnuXONr32mARlc3JvmtR52fj8c+3fU18+bsiczK
dk53Qz+uau2hbhofUA/r23qLrhfacrhygNFxDwXy18vPCtWiA5diPf3UJyDaD/lmHtQAaIur22LE
5UVvCRBfMCCv2SAHgqleihl6xbXjFhXTuufL28qO5ZUagILiNDeu4wIk7gqjfEynobJNJXoa7MkH
XDlQCrw0DyWbKHoyIOlhloOz9qBvi1z1OkdVpQzt2DYP9tA80BhThSHZYJ7Yz41hCwopyaKJrkYU
JyxaBgavqtbM7iGrX9IYfLLPrvmYj5/r4wDAodsbJC6gKEuw/8Gwx7kvHMgCpGNnPiXz9KFDceOf
pIjzwVFaDbONvq+HXHVW05Ddh0T3stl+ui1Gsk82P4tnZ402UcrKMeweWkIB8+llLoYulMaboi9G
I7ndJAsnJosnbQ4trYv6h7hyPLse/B7QWVVbSmIXmRghVRCNoH0EBl334ETpKonBLFwNXkuT9e2V
E0PYP2YAmFUX5LWAixPE5Fi3QWUOO3Q6aP6ifVzve0BNTIrE3ER/IMoRTNsxZ4IXiM0ODh09dDn1
shtx2QTeFBHs2UybcGjLkB0m6oJh685RP8X6puWXsIzi4ipDISrDlT0ztw5Eb3OmQhk4g3ueXEfC
AHjPxR2vvbBW4hVkW8Qt5Uya0acOK9lUHMpw9u1qDUYGrzG5nZ9u24Jsj4RwuTCTltFCYYc62rfp
UytrcZH9vnDNx0gdKaEbFYeZ3s/lOgk3t79fvHHFbRGutr7vMiux6uIwkRcb5XNlD457ryofQYKW
F1vD+X1b3vIRfTM5weuoeYhByR7yqmyfD7s+8Yv3zvQIKpmCiLm3Y6rlVQEygt4vyZbEJRgSJU5a
cnTEkdIMWQDqdrQ8AHXVi+x94/7q1cc2PJadxKlJLEAcgpoVxU60CitmFA/zfKCp5KhIdkR8eegs
TdFfOxYYGPmo/1KNH44Mp1+2VsIZ6TMSg7kKh1EFWw9QitPkaDpHKwuK9+LaCVsvshvUXZrkTsqP
fQFE4pdMkey6bK2E04JJZTMGPGBx6Ienuay9UT3gurx9Qq7yCqISgv0aKTgGBvB2H0rjFcgAhRlf
rVZToK3VbbNXJMk8iU5iW2BC2RSjKaU4hOYAioMgMr/XeLLdVmrZBJCyM1X0TyBreOmPYyee3SzN
+wfAsmUjZhISi81HBRlrgHQm/TQ9uWnvogxqZVP9fFv2ooIcbAwjZRizUYVbrgCQRhVPoGYeNRsD
5rVXlOh/1Oa/ua3PxAgqFrRvqp6LUWgMpC220sb3jse9WsaZCMEyEq1skjyEiLZlNmbXct1Df9R7
y5uCFDH+zAo6ZZnSF4dBN/0BKHrFoK36MP4bv/OmzGvAcHZFm5Wp08qBGGDF7Fip+d1oPGRVG9ze
fb7s549+URshiFKztMmY2xYHTb9XOuqVneS8SsxLrACCUM3OFVTWDyX5kWUvE6JpGkpuTe4hr5Qg
b8eHf8P5Ws1TGxYWxg6a5qTrgR1pAOHfWKMsp7moy5kcwVN3BvCAI7uixxrzlyOdg9T+QVN7/Rdb
ciaFO4szbVLT6WZGLawYU/edAxDxSQZwI1HEFQ5jqgHT3VDwhuqnDzbx+7TxpNkKmQz+9zM1OrwP
7B7564fWaT1w+4Y5Cq+hpLK3KOS/U4Lk4KWQ1koycHQj/utMYIAO38LBwIPtH4UI11o6GHkT5y47
FPkmr4/UPerhPx1DlB0u9VCp6zJi4alRVqA0LbTPjptILuer0v/lUUcq5VJGwwyTjDVkpLWnb5xX
rCvneei8/J4E9Sb0ZVBeks0Ru5LyNrZAk4k3TdJ/xPx4BDCl/N/WTexJgmlVpOZvzbS7N52nSpZy
k6kgXI5WYs9MifF+6cNvo/JSqB/G6eX2cV+8+99M2BHO4jBliZFaEBEV4c/ETO9YlRyz6kcJlHol
syRWIFOI//3sVLblDIbDGNG/au7DdoWiZGv9002PEtCliN4qdUarsjjE7giCy2Jl6LKslkwL4djT
IawmmiIGnLXf09fK/dmYd7d35ZXY4upOOdsW4dCrTZMa04xt0TdzoK/BQLpugsqPA/RhoohlBfUh
84tttS434fq27NvaXU1cN+4wqkCmx9XfJmCvd+fYN1lu+52uy/CAr/rDLp0COMwvN0sdwPBduYiZ
4sLLPzmbAY1O5EPzJbqbXgCdFdCDKyloidqBT4IQ1I4w/I/hMVUXjlSb1LSlaMjZu8jFp7Vf9j9C
wGPcXsKrV4IoRThVpkv1rCsrDaSCxbrQizs1AgSHm63cMfJCxX4Za6D3EgOTSu4GM57bduj/5hsw
CaGBxBMwkVcJZTtlmZaU87wf0TBp+TTIeVbH9vu1FZSbTsaxuagziEfQ1gVoFYxqCw6ejVqsabOF
lQVxnRd/MLfxqt3HGbJIKhpd6Eayxnynzo8IX2MLmX+QQmAzUZi7tB3NLCniYHPe866aEEyKnKd3
3e7MGiS9zjZe2yuJRG6N1xJB2WODJgJ5dG5bZ95LdXsKwBVoCB4PP/azwD7phkcezB1Pk4WF5CBe
nY5XDcEmBlZ6PtIikuz0IIHDg6LX9oZC7hgmm6feOmg2ljc7zOpHBzCOWhG/ZGmEmcR7NiGLTxJP
sd55y/HPQCcCR1BF74shetQp6wDKxRJ1nxn3KWq/781A8N9HowMQhABYgzKzsJG6PsXg4yrV/VQd
yxRAgE3i28knY1xZ7+7wgSzQCPGWQFsD0xgR/GrHSJikDlASauMHNVZ5rXmurPgnXqmvMoCHip4v
0HqA++LSTKrGMsxYhT5GU90NVq/glMcbPXZ9NzPWI5HlPWTyhOjNnOq6Qi0U8hLHA5GIMq867VMF
0NuafH7/EUAf1n+6iVFcOhqd0SaFulcRwunreVtu23XpoTXAj1YyPivuJYXzdiFMSOVnXVEV4PY0
9l06HN2h2YHaTOIluW1di0CLDVzkK8rs5V51dATvNqY+97MWI9fhuyCCa+ftkD5LFo5/65UggulR
1CQAlyQeolTPU6scsXDDTgs4zqtzD4wbLFy8jiU5ySWd0IHC+bc54bE4pNaa8cSSiKr7sVopzW42
7qLhqbMko3YLFylK229ShIt0HrSRTio2h4FqXhu7ACxh22GSMVotXStouQBrOaCTcI2JOA+GmoxF
1EKbPujvLR9zPVvza36nr+Jd58na/heO0oUw4eiaZm9bAGg39igE/yRNt67sGsV7/VfiZn7kxhKr
WDBwXBgqv8fQ8IDWh0vrc1qjU1pEevu6oYe604KGNZJweGGbwPOC5xaoFTULLKOXIpTOUjQrLYz/
Y+3KuiPFsfRf6VPv9IBALHOm+wGIzeE1nOl05gvHzgXEJkBiEb9+PlxVnRFEjOnsmpc6J8t23JB0
de/VXb7vgFKZt25Jy3axhIeO3fb1fRU/WwwIDh20G8I6gOrnrFMIUPWeTioFMyS9sK3sRxa3m/dF
nGk2+tJMUF4CuYIQz5tnw8c+dSNURZ2DQzS1EUl6pzu9da0LDRzYRjQs7N25OGDOYIoGRAV4R5x1
FnCMtWRampt7OrbX2NrAZuxaS6zAY4sR41k0g+YwhKNkCkoBdUYmzTyKLUADoEAO3Zp7gor8B8tM
jNu2In2QtSUgnMCa4WeSA/gfXVddbTxwPbnCDG8VEBvLTpoxXTCM56c50TWhfxRtCXDN5sz2lnlu
AVo00UFSZ9wV6bhri4Wu3vObDXowB2ysiMUdzNKYs3BKGClA9+pY38vQ83y6ZldeoOWbNnQxhazt
In0hnjq7CmDetIAkjo5KHTj98xlk6JSoiMr1fVQ+dd842w/5gk083zQ8LEAKBOQ9cMzC+p4eYtXy
wZFGgxWJnWddOUvcexdWgN5MBNi4BLhn88iCVNxVejLg81s78IZs3SPYpc5S2fGs+RQBEpDs8VAC
ug+A183pYhwpIxq6SWtgRvQQ3agV9y34+eaV7PjX6E4ettWm3pZL7E0XtAHsrwgtyNRrCMSnmaFq
dXA9WjEwi7q1vJ5evNlGf5zaNeXGC8nhfUNytpEUDFFglNOnVk1QkMy024njgqgBcyiJ3Gooqbr1
KjY+vi/jzHqg1jRFzmhJQj/WWVWlKWtQb7WNliCgGB4F2U+IwzxtryRdIk0907uZqGm5R+dlMuIM
gjEkJNjK0tZkKQ+19PkzfYhpzLOkpuWN08LgXKslRPfzw58tYHZxNDloCoBO5U3OfffBvRLIA/S9
XzShtkmv+OvSYNDZ+U/yQLRNJvQ/FzBSpxvmqNqNQdSLrNfwpWxvY3WrW9v3j39JxLSnR2dCzYF2
lod8p9VDwbrBBAeFhyjCMzv+q35qtprZ8YvGVs7YYPeK7NE0bgdylesfe7ZQSpmCkZMIdiZlpgQe
6FTwIkWyG8TTUSx2Vv/BUzdGKfaiC1L+8a9t31wjFEk600ECTMTpo8xU0LrRYxu5678mZhaBsdZp
tBL0yjdoF1g5Rv8g2+uoWAI5X9i6eeJA2o2TFXWLmgpSemGFmR+Q0d6X2vjIG7A9eCamCPPV+yu7
eGd/qrg1O66hspE0SadyZFH6kYt5MxIvbN5Z2xB8g2E7wGUEaz1qt/MUe+qkqeVy5L+Tnbsxw/hK
XvHdNB8bh0vD9ouyyOl9KnOpZYMGWdo2eqBrY2vtOPNVWITxeokp4zzzMlvYzD6kmL7sIgntcz+q
q2pnPI9htkpQ6s/aoHpSIdkusQhcMhfHWznTd9KmdY+0QXVjGHKFWMnPmnzVJ2rBVFwQQ12wHXuA
WQX88Tz/4TXgbW54Dqxbb8MYOIIDudQSc2Hz4MXRfWdM1PGgU52dlFWJNNL7LromgJdzqybkACeX
EYDs8EqUbX/VN2ST8CYsKV23zqEcmtuGu5sCQ5Hv34G3nOOpzUJVCbEEojG07aM9+FRpqCdTFVd9
dJ02BGVAC8g21QD+tAo4n5ZVgvS9ek1Y/ClnQJo1l6rb05mdSvcwRoNnuEcQRGErTqUDkizqjUo1
1yJCYwMrYrYDXqK1G7SG+ZQpuvFqo1mIQad7fSLUw62ccr7Ii8KFzcH9+jqillDA3dIFEMQ2hlf7
2ObIWmo3n2sSALSnmB1k7TZaNwCme7o4lpUKyHg6Eo7GsO/1pxxFvaUWyDNVwgAbYBDBqUTwNgJY
9+wetoND2k4W+WvttSEe5n7VXVnOfRHDjxpNAPi3QKJ67GrdnU13blr7RWcFQ7fUUHYWoOCLIJ0H
cGO80oHTN/8iTpJXxEJz/ZdYVdeGKA+6Bd4yp19bjK4p0NQoKQLNG57GLg+mMduIF+H7yjw/WHyF
iakVpLDgQcZYwSzNh16J1KxTB4PtAHjFK2Ml2uETFWwd8Xj7vqizezOTNR8RMbO4kGI0qolAFaww
fEC7rpn36ofwTO2zVgMw2W+TXHseEtnvWJuwm8gofrnjAbkyjPpgjALUWlj4PEzT2wQPZa0zDhgX
E7eZS7U7xXl0KPmgFqKbs92dRCEHAmYf5LrPmEqzLmm43bnGoZs0un9CpBOOyQPvljr6pmM6vp9v
a0IOA0CMHsFQ0ewYM+m2iYwgyEH780BX+lj5DPNvY858Aux+b0gxUhj575/o/LbOpM7nwZ0m6YqB
M3LQqP6tl1oadLLN/cZ2X94XNA87JkG4q2BENTEyjfTBqVnAczKnJaDnDy5/0uRtqf1iN8T0+ZgQ
AqMwhtGQnJhZBGyrSHOQPB5MjGrXfXwbN+2t3dSH95dxSR2Oxcyi9zQdaJ1rdnTPxavo7zjQgGX1
IzPZwqW+cC5wxciAYKcQRJ2P1xmF28COH+yKBYUdpqBDZPqCkAsqdyxk3kTokMKLhOdGB8P8Ru2V
bfsDniRF55Oq93vnKhJLlBELy3JmWjDA55plHEVvkKnmjVYH7hIGx5KImWsncc1U0jLt/1HETNdQ
BQT9TfEvEVYRpPZCOXr+MoA6nxzNTM8qr6/rSA3FZx2UnnGYSSpz33RYY/vG1MGyTtGEcaOarHxM
NTDu/WKw8Lt4VN5Q+0CtYD6nVrYEzYoNki6kjkIhvmRjcjeqwrcbuSBpHgvNJc1iodoutYJFkX0A
G7wZVh7mwzJSI13RlnAlLisCO82WbO1lHfnX8uaVEKAgSUyBmBF4f24rnvma8SAb99dNK47wp5CZ
lqQFG0a9otGhQEiQevmN0Werckwe37dICxs4x+wrMpaMZieiAyzTNypQyzeeErO/J3bi28WwoJfn
Ac+bYv5c1bS1R+mL2hF14SamexCrKR2Xh3L7ZzouCopP769tUdpkjo+kmSwawHlu/S7NwFvr/1Xa
tNVH0pys11u0zGqHYc0OZpiusyB1AK0zBniIb0E+9hdXN9N9jNFiSMSyorfUphHm699TmxOD5TIY
12WL8vPgZvEFuDgzntUw9olRt75umHXYs7z9KMFQ59cdMPG0TlJfuePX95e5IHgeYkQViFziWEYH
okBQ/bHwrrO0DHkX8PqTay7UOCe7OIuiji8dnTkYmrC+00sSHRq1N/svhrmgkQuWYz5kHnFMq4FC
Mzo4YtuI26QMW2thCUtKPycojNTE/az+uGJQi3BSCxFO3ZDLanEhoDnZsJmjiRqzAY45FoS3ufAT
U267tHkce2DDDd2Cwi8dzsx22IqDfplCBbNaY1s+kqQJO0yx/Wqr3+RTUDlCJKij3niGJkXcRPSp
AhJA2en9KsOU/jqK5MP7an1p41DjwlA6/oMK6kzTuq7IXI4OlYMyzY2VfEtc84PbG35hRQsKsbRt
MyMoFSvLMYK3coAr690bS9TbSzo9M3tuDHxFdLFHB09sdZAcIfmTAP77/e1a1OqZsZMYGugHbA6M
3WRcx20GNmLf8o0AuGXbcgmlfWlRM3NXDt7IdRPE3gxDkm4WTKHmIqXj0qLmA2VtSlHsS+glb+j9
Opziqeudz5QZsRwxEwE9GPmdATr4HLiD/VJ995JaH0Ut896yBO7WIymEFJjGderO13i0TUQT9spY
v68SC0dkm6fuFkRhhV3YLTTC3VbJXZpvbXH/10TMrFssRQx2dM2dzLVFbhlbNtdLq5h+fhQ0GFQy
qieZ9ldFoDI92RqXkHmIV2lRYQ4dtGwimjBv/p33xnlGbVKuIxnzZXgFRxSOSVsZhr8HdtrK1x/l
6ndcnKXI7uKuHYmb2bS8SlONjnhCZZglq3Axjeqp65aKAxcfuEdSZpYNY/8tAGFS7YA+xQeHVvdA
/dtGMQns3P5UMafwC2n6VbRUY7kY8hzJndm6oqMZ2ozhwVNp3biZtXWA/OPWH2iSHLSOBDlfSilf
9BFHEmfmzqEZF/aA/RzQU4uJhiWAocuW7qeAeRTnutGYgOngd0unr36PVSftINvloGRBO+ZRHLJI
Y9or+83SpdpzIcJmievtop07Ws8sTTBIx+64JnFErXFtSTR8Z+4nkJr6hr7UX7K4dzNDZ+ElqGrR
/PmKYavu7c30e5yf/ScR6tHCZiav63WFYAfGgtJqk9BmV9PvpkrD/8CwHkmZmYuKFmRsC8M9sCLJ
v+eN5W2pyiMW5FJECw+Ixf2bGYua06HNTKhDE2a3f76TUA3DIMBf172ZzRiKiTkiwWF12YHFRdDb
m7KvFqKhi9cVHFkTeS5YLPXZdWUgpJ/Ck38by+niBfr5+W87euSUagLkL1dY/FGHHQoQBcuAO639
SCpdLejbxYt0JGqm3HoXZznwg91DNH42EEBqMmDpR1f96pTjW6LIBoEpUvEWunNm55Ll6JsgExdO
V91xJGsKtiFkqe334r4h30V0tGoZKA+eOvPOAd1ww3EuhqzX3Is2XYGy0SJZ3sU9OxIzW0tqGq2W
VAmCLLp367f4tHav/rNUKAhwCDqogBg279XzmB25HI2AU9xgyyluaPulfND0zJk/uB0TpKJ4CaFh
hszsaGo1Zt8aTfVRmX0I8Epio+USgHpACBS5xLgzWwmjDCqgqBcvv26DML6CSiMy5eSsoul4GVTa
ADBx3vWoorqbXI0A8eK7vyRmXtCkdjVWpMmSR6u7zjykhNovziIH7LnioeEIRRA0MhseBUbYqeI1
GvxROir7oDHLh6vw9fxjvIQwelnIJAXvYjQjzp6sGNmitOkx5FCZY+iArgilFF+6S/MwS2JmKkFT
Q6NundkHit6ZqkRd234WsbP51WOZduznYmY7ZiUJ011V2YfMUWEUj7uiJ36R1sH7Ys4t9amYmTsd
U6TfuQcxg9gm7m35y6Qb0N3jZcwsTi+ATJZQbh9A0hvmsViXHgWS3VIbybnFwRVBxImJIRwsRJ7q
l1VVU08Gjj7val8rk12ayhVxs01m5AsOYTJepxbhVNTs+E0NQwZRH9ODjckWQzwUKr/2GitMRebb
Znv49fOZOvZQNjXQ+zqv+wEyqC27BnXFLooBJJ8K5nvxYCxowaXtmwAIMWwwAT7Ohw26FhkYtwNS
cy9FETRuHjINcQHo36pSvL6/ogvXB4xl6NCYWkQNenZUMYjH24nuHOkYtOIgV7rcirMkY3ZGxAIs
IgaI+08jxmJ9rbYbX8+Ge9flawf1YNDF22tluS/UNbZVIaRfFsIBY/AAjEL2LTP1zPeUuURVe+Gu
AaDYRTM/JgXR1TC70gRT4DVX3sTZpYUjqj4609bvb+6bz5tp54mM2X2r28SqkmI0PwkFelrvNeN5
YILscHRzP2ciwKQFBjFtv81136ykn9SD36qbsXZ2tVlti4iH9phuSXzbAkcbiJ+3BouubV6vx7gJ
ytgJvPhxMM0g4+6q5vWVBgfPCCCjB7C6vr+Yt169+WIAB4qUADww2iFmt5prptYPZkM/xRE6XIS9
cWi/liXbUPuLPuqJr7elb1S2Hw3bDtQsBDQLThFQ4JOivOcLxtdAf3fdz02bv2Djd2380jjNQ+fo
mx7Gm7ldyFR0Xw/aKrGSh8YE9+0NoUXAtcaPyeOggREXzjDhHIzcn+tRhoR81fJ2Nzr9wUyeciO+
q8iwz3Jnh5ajhdM8U2N068ORIYpGX9k5mn4/jmoY+wYODaO6uScAg8UBTdUtRABnt38SYyEqRLsR
QUF+Fq5FwpnmHBEV4scfxibaqppcD07/UA3q+/tHerYiTMoAhhHjjnDSmEeYvspR4C6jlCH7hm7G
0nvBqKnvkIduabT/7JrNZMyW0xio4jpGNkHFYGYzxR1fY7TbW1DOpZXMciAZFbxsplbJuryNeCDd
22xpDnBBxPyVg0XUslEAoyHDl56sU/osfjn4w/AVmuYw8oAmIHjO2XnEbewRmZB239nfaCN9I1uN
7er9Mz9Tr0kGTh1NccCGxdjL6Zm7TeII8JYOe63Vmd+ORrMpk+au7oj1w8gZ+/q+uLOO2WmgzAUe
O+o+mMfCEOOpPMlp2kVDz/dARwU0VoBsVYFe4IpIEock7TMZAApX+2Bwe9hVfVqtSyWY9ugWnq1f
gbVFXwjkz9JlaAjS4fMIxSAfmjFnLYOZ0/DUpbnY5y29NaJ4NdR0Y4IWuByqg2WxgwMn+P4mXBJJ
3roU4WZseNvTPeiyCqjFhl7uScq7RwGgnpA55tbNjK8DRlz2qvBSv3OHJYDz6SxPLPbU+3Qkd3b3
PCVU4kl72LNchjS/azLDB5zCWqgssPtbNNID/C5Zv7/Y8wt/KnR2FYWnaxb4I6t9TT+I6MVYIkJe
+vyZAldRBedSqXI/dsg1XC3CNZ6hXkBjQViAaMjzJjNMZ6elJ3nh6Kqp95nFHdfvEtqPQev18c5i
RXmd2Kl+RwaKab/UqGgwWADB8i2q6KNT6cWuxBykHxl69Ull2ijQVle18MsKpLoWEmV8VMzEHEGf
LFzsc/uEr+143kTZjenHufFw07zBVKlT79vytuCJT5oe13vhcM/CbeyNSV0PuOB4DDnOdDhHHiOP
rUwvI6PaN6kA/nq0NjpnS53sR8IFmgh/dXxlOgqEZhiMRol16sI8FTcmeedyScnBKaJN/lUWGmAa
hwXfcUmhgGyAoWjUJHBfZueNCY84HQuj3edd+cOKxI/I+/z+lZg+YX4P4WHRPIzMAR7eM5Ut+7jK
Rt3he0cH8Ib9PHbrVGagxFnA6TvPXWK/jgTNbZuKjAjzrlazN+MqaBIa1u6TLXb9aAZyCDX72iqB
Z8BDo84AB/D6/iovKSBefACoRncyyIZmh8UMs+uqzCv3sGTZFYuK6yxJ2jvbin+8L+jcnGIkcJoG
RdoMjf36zMLEFTGFNcIC6Gbnq4SEdlbs7NR7Hmr5VHNgrXvaLwOZoJUdTc86gEWQEkQRfubH+NBL
p8F0216I6xLUjlO/TgbQu4lM1Fzpn9xfvs5o/8XbBO/nqblAn3b76Ka5mt3QKsJuOoCG8DzwXyTW
dZovoS6eqybE2MCJt+EULdyBUzGehfGHVEb13jX5QwTCEsW6EJ2sO1Fr/8GKgAiPKQTgfiOVNvNG
NXN7wWLW7jWA+Vji1ev1UBu27+vG+WXG5OuRkJlujMrsDEyVS4zXfhNe7HvJQgvhpQ07FjC7ywWN
BuS6JATkG9fG6Mamv++XaF7PrxJWAagTZAAwt4Gm89NTaQHPoWSGt6lVgy6AS5ADRJtijJ/e36yL
YqYEN+IgAy+A2Y0VcWy5SWXJvSs/xujF9b4nS7j4F+K/aRT5p4yZHidMWk3UOtivL3jegezPxByi
8g0QoESLzJbn7glzyUAbQvIJjsN8I504ujQkqxy3KFyJC3MXG5Zvv1A0XCat8EX6y1WVaQYa8Rze
T4A1sOddqyymTtJEg9oLlhXIcvU00KWdLzinS0d0LGWmz9lQVNmgbKyo+JxosHhAcFqclVoSMtPp
lHI5Oh1t9uNgqiqwbT3Du93y9AGIv6XT+xVwAa5AN2iuJK+TPTO7FNTWucursB/t+iMvO3sHyKJy
Xblu8SF3x/r7r6vq0T7MB7MrpPcYNXGvR/BiFT7rtqmx0Pl04WZDcQwycSwg7ptPjDWFN7QUuYUv
5fgYjWloRXdl/N1Ck/r7S7kkh2K+3JmwMNAiObt1Vs9Hz2hTuR8w8VvR8hpvslDpckfrcsEaTtpx
GngA7MVA8d95axybo1MVmRmNFkdoYzfea+58aXT9umrdMEMgNfbeTiX9wuIuhCAQSaw37jcsbw71
kbZKJbrE6mzb8Z5j5SYrnRbgKVhlqq6HTWYpvXvthlYTm6FKq4NXZF1WB2Ze6cZ9UZM0Pwi90Iyl
XqOLewG8LAymYXIKAeypTTVMiXyV1Q37WhwomIqk7kf8A2+viv7buMRmcD67BPYqciRtlizrOte1
udkPe6cDorVXNyvDYqGs0cpQtitiDaFhoITVslXvVeH7CnbBCp7InoUq8VDncdLGYq/U1sgCXoIu
7F4K35FLBI8XDAckYbbQnFoTEaSf7mlKW1IkOvSLWACFfoyqBzo+v7+Y/2Mnf8qYzvXIphtuIbkJ
0vM9iEHXUVavCt7c8DpfVapeIc8ZOLirJRUfen1ppP3S8kxUfSZ/4lj2/Pq0pM+cQddbwNBrfspC
2/OCeOmNc0kvj4XM9rAHp1PcDy4SJJnY6PLOK5AeN8TKSq4KKvF/F7rULpgf5ATAJQWaGjh9c2bs
Oy5MqnWq3Y9evJVu3K1IxZ4jVGqKZilSv2gNjoTNzXbErSRV1tjuUzOIgLaahO4ufbUNwPFNUOWL
vJMXtQVJfaDyOCg+naWb7B7mRGAGYj+qbDNmHOXNW4JcOS+A01QzYBulILG9En25fl9Pz3WF2gCS
wQC6h11Fne1UTWWVScKKaeRMV2FcfGs7Z91lvzyp5cBqom6Lxw/wmqy5de0s8PGZOcYvR/JN5mig
Lz/n6VKm/1xDkBekLtIJeBIDPWRmu3qJ13APnLyD5B/qcdNHILWyb/8sEP/X1+G/4+/8/nc/JP75
P/j3V44BYxYncvbPf95V38tH2Xz/Lm9eqv+Z/vRfv3r6h/+8YV8bLvgPOf+tkz/C5/8hP3yRLyf/
WJWSSfXQfm/U4btoc/kmAN90+s1/94d/+/72KR9U9f0fv33lbYmU7+F7zHj52x8/2n37x2/TuPN/
HX/8Hz+7fSnwZ5vkpUTO8vdP+vPXv78I+Y/fjL8j6WRPmQIMZboeoEF++1v/ffqJZv4dKVsUHxCb
oISLtCVeaiVvZIK/wp9hrhvPBDyLDWA04q8EqM7xI+vvU8LGQ71iIqIBDBv97c/vdXJAPw/sb2iE
veeslAIffGqrkFl445+CVrgTp9hZYZcQASCo9IN+NYYAugQU5Kpa1zcTfXL0mHzCv0MZjAAFuo+C
ox3645ucSJ7eoT8jmT8kI7mFWGai9fSm63fkBdBgxAoyPPYB4FmfihXfgIQyGHNA1/1bOA+nt/lc
3HRFjsR5Wlp31vCo52H0EAFUwtzyjbbqAvdrixl9wD2w9VL76Ayb+lzmzBFEdaKLYXwUKxjKGo+k
xzQsgjoka54WPloGg0V83+kiv7epM9dax1Zvxfoj6HZ25ePgS995qHwZYProsHB8p8/y87XNnE5a
xiYGDN/Wpj4CejDIw0lrYqCXvrG+x0twnrPdBEcaptNN5BoMeAJAXbozhZGVV+SSfpl2s90AkzWw
wuy6B8X3hFU8LJA3n6rLmzCbosyBpgDAlQF29lRdxmowbdW8qPbQZ9/KgQXtEjjRJQnuVBkkIMhA
1W62gYZswN4cvUTRo15/rPSdq7790hH9vgak04Aw91axm0M2OGoAKpZ86QPjuX8RQXbl3ltQCOdK
7fiareulXOWpl/lDHowStQHdAODc2Z45kkatkC9iVe30VbHlD3UWRiELxmBcYWYMJMsP6WYJU8V5
a3b8qfOTWPjoKWRFwx1yvnO0/M5DxgNQDmyI26uuzdInOljySggz3tuyM5Rfe4lFQpMnbgj7bO+9
1iL+AFqNe5LZwxea0vIlT4GF28V98uK6tfMSl4WONwXCGgkfFjJ0PK25TuMgSsAv5MV6+nkcRaMB
8sNzQmmDoyeLXEqCgRTaV88syF3HBHmRhizIJtX1vrmqFdJXIefSXilulw95bHtsBYI0ooUS76/D
CCrA2DfYoL8kpBaAsOdaB8xhl2cuel8szapvm7xAXwMH1OJNSazqmad4xO9b2hcvcVelX3PbBXwb
sMnzgJQ6+VYioHL8wekM9uwWXRWaaY9vZA8S8JrWWOkf+ijvwJuDR5oDZve13ZPAUmZYyvhJmMUV
depnCT55hJ3tXuZ6HrROJVZa7tZhU4r+U2S2dShzDcDuNHPw1xLU8/elPtZlEEcOKoMmGMeSIB2T
rgxr5ulsj+F0V0v9xquTLWduJNZxV+v9Pca73cZPSM/F2qht5wdTef+DuXZSXMFPimTVxOiwDQ29
Fdo2ThLH89O2c7VtaQvrc2pWduQ3YmQYrpPkKR9bKw7yPmkSv87LBi1YuihG3xh5aWJqFx8ekriz
rwfWm8KnXUS/27VKvrA6R15fy01lIykS1XcyBtVXDCyKbwB2VEHDNdeXYKEErINRrBP0TgRRZZa1
X2mIBHyvAVKfVF5+wLM6WXcJ169HoVW5L6o23Qi3qRLf6HTvs95QfWsa2XXqDZvCjDpMGiV6qAx9
3KDQl9+abdyuaaezAH0T7YMiabKrMs3b9ImUn5SsyKvGbPnZGTTx0Uni/iFtB0P6Rd8p6cvezL5y
NwYibO7Vz5ET5wRc6qx97VIt1X2vEyUq0sK7prkn/Rom8aoG17vc6Lnt+bXdsQ9tHdUwtkanrUpP
a27ikbGVAgeaz4CMuEcuzfzQkNF7RXPTuDJKxUa/a7v6uaUpIIML9hX9vfojlIOBj600+j7UvajZ
aKqkVzGtMEk60g7H0iJQ+Fpxo7tF2q27tlIr0oO6HfkHq7HM2zHFVYuLCNCERiufKqf2uF8pp3VX
kQYc3MDqDQzaxhWuDC6O4cdViwK0AxQ43/JqHgye9nU0h+pzO9LiBkQ63SECJ+6WJ50XSlpV15OO
7Vu9Hfd13mg3eVXIKyYitorMwvpCYtY8e70NHnAMm1+1tauhVoDG6INMePJpzBBf5OkIqDlDGOtm
6IGeibIkLG2kebvcaMijmXfdhpOY73DtgQQikhHEs52K1iAeR48bSom1D0Jw2C93xGIM4YJwkGv+
wGw9SFNBb3Ou+j3mrD6aaRyDbVYC1eXBNKsGKZg02XtsSF7rgop9XAp7hWkVGXh6lQQ1ZcZ6cM1x
pzQ3DXraqpVwOits7CoPkhrstblrN9cF8BIfclcV910H4mURocCUW6m4KYFe7oG+Lx7ua0Ea9Jd0
fAhjA5Dzyui9r1kTVV+dygCIToOqeAZcuiT+rKRZuSAerZI1cbuqCuVoOcmq1zJtpSOxu0JzXPzM
e2FuWlcqK0BlXa5EXpuhgdmAzyCrBPeN3mk7HpNi69awlo2eaKi39Q3g5yMCQOrasMbYp2UsH0Q3
GLdR16pt5NnySzx4lVxFqcu/AVgzznyR9/qVa4xoxuBJ1gVJgp5P1eTorsoMJh7tTMZTzYS0uzoW
zk1fVdXjiHbrZ2GM1cdMM0jlo8Do7lnGyZcoLcsNIDOdNbdMHP1Qg3yutzT3dkT9dpXolSH8waXO
Z8wFNLmfehHezGpQW/RLwEZUhs7CkdTKCC2Y58YHSnkUlv3QHDpSj3dO1LprdPrRl6R36zRgrI1L
X9dFWvpuiQKXnyW02wE2SL2OvJDfeUyzl7FPLBrQrG0/CNY5+zJp7Q4Gh6mVznj7XdeAADaQzvpE
C5N80Umdb6ys9dZFxxIwAeptvy+glh+BWTe+5qh9f6/b1tlrUkMTuKLZk8ozpI5Nr/IpN4Z1Y6Z0
CwiVMmy6LHrW2sHdp4NyPuRGnq0KYLGrIG8NDubHAaBKLkBar+upIUYJgEr5hmiS20KkGSxSRjy6
YajA32dE8B6F9zSK/HGowCCWYmg29W1K60dbayZWuZiqJwW4uI9ZBWuAZZavjZX1fK1HcaWBocdQ
K7tl9VWBiskPoIdpV4bVlz/wXiqUb/V5u051DxVix0yzR7CI9D/iuPPuQE9BQimpztC51mbXXl2y
NVqGyY5VUna+qbxkZ9G+fSpUGr3Stgf8YmzH6Rc0tNMbeHljV0nLXZtJk92hQcjY2r3UNxZN+T0w
I9BwZpYlu+apo9aeJQYBttc2QytcUpBXkY32Z4273scRCGQbhZTcupeDCOI2MtBeaRK206O2WKfE
KjduX5IMeNyyRPs6ibaYHjP9GvwXtxiejyufj6a6q4nbXFm2kveaSYurHkBb0ie5kN/aeNAwt1+7
1o5FabFpiqaC6zBUCTQm0tdIMAOOTD1Jc9S/IOaPmnDscPUK/DwNBFheA2pWXkSDru40uSaVa1mt
n2KysbiJtMwcPuaGMncMUVDlm1ZGdD8B5t4qNmUOq0/r+J5UpXNAY6eBV5LO62dV61TzmeoHLdQ1
z/WTQqnPnbLkhrc5qnOqGHMsoqtuqGdk6QoRQv3VLMEBChYDnk/72KZt6ORNLH3kDthGCFLfK6dI
0Wk5FonfKLPtQ0da9G7szaGAqe6LISjcPnso9dza50XZxIHUbLWJmTZEftqlZGejJJ0Gld1oTWg4
DQHqW1F4d1pstTSoYbIeLTIII8i93kTn+sC2APFIc39swCG+ksKz9xnMx4udDvIHAZSd8jsGJMSA
ObW2Z4itPyQtYF/9xLOKWy+R1PaFZMj62pWuYr81XP46du6o+wA2q3YNnMl1FmnqWQkjviWaaEVg
NI65EbRuM58ZEXJycdmJPHBiqbtwi0wD9wpPM+XbmktRTuuaxtyM/8vcly3HrVxbfhEcmIdXDDVX
cSZFvSBEUkIigQSQIxL59b3oezvC59zudvit/eAIh0VRLAKZe6/Rl/77whxh+PHMVpRqwReUDMEt
XjXjDqmzQn7bM5CPgJi0iN0H0pmnxY5x/z7LMRw+NiO4vm5sWMlxLsI+PtFUmyo0nW3QaEV+T1az
As/ASrJGTjx+bXmXn5YFr5m3Chwufoah1qxBmzUTktu/FAr+RBlmnOyI8cd8J7Zsg8ptNvx3mCkP
kqt5eemTpD0mzk6Yn712kO6UuBDJqC5C42jErc2OdmAU4zmb+6SUJJ78clmlSw+LaKlfz7h9sZjj
wvsRri7AWbkNwDlLk4VQxvRG32Xe2i7ogE/X2oytOG+C0BD1v7T4iai+pXLdur0V+Bdc+jDFtmPz
gWHFn4I5ueML5qM7dDrggugQM3WIsA+4G8aLpHiz/kIjnJOeG+6CxU8wesOvBhxGBtmRTOF4Hjvg
dcJbMedkWUtLpSM/QOCgRNU82r1HfG9ExNjZQvO3Lk3eZ3hL0io2/rHvYUXacEsj4hIRu9+/OIPM
TsaMjzNsyG1/yQpmWQ3Uf1ww7+XBazAvFO3DXtBY0W87vEEFmnqkuQZiRkbLgoTF4vul9+WqazpP
85uKAll30Nh+2jDuyoWEXSOdB2jHl21lcubXXYIZfHaD3gFYXMpY8uXSWoJKOzGML7AftfWSW10z
iq/QdvSanInosHjandK1oPsJep6m0GNxCMeJ7/KJ2EPie6xEHKXXFLNlkGQ96nTbrQU5GD7Hlb95
/iVRU3GP8T1xuAyKrpnmEO4i1i/oIIqD9SPXCN2uAstJVg1Zkn9lAh/f2ubTD4yynZ2r2E/H/KVg
S488q5auTj95gUzgyBWalX5CxfOAUfMGZJHiUcfmUwrHvYtMF/qOnu3wMCOSA46cmVxhWo6zcvY5
fTDOm08BQXnPf7z2Q48EzDCDHhT/+TuNzZ03kEx9yaZ7TF/ltbh9A2to4P4jSvFSHJN/9/3+CuT9
1/79r9/vb5iTYluXpOqrf7VhGTb8GjwOF1dNN9yfL1397/b9/wmb/PWn+xtsAki0U1p9tUiZ0znU
4xl6QmJe/pvP8N98l7+zHF3uMYhJPz0MWQt2/mp+RPf7fq6GCg/LTGrcgQppKv8WMfyfEMpffrq/
60on0ccmdV/+fqta1qxjGdQbhBxVUaE2e8V+AHgUaRRAvP4Ljv2PoPv/KyD/FxD//wnw/38I3cNw
/S+//G9q4K/Yve6n338B7//5Bf+F3nvZPyADQVEDHALfYS3/TDL7b/g+SP4RpSkIQiR9Z3h+/jd0
H/4jRYJbiMpb1Echwxig739D9xm4gG+BSQG4CpphqAX+E+j+rwAsXrtvTixFHOv331ZgNPorQhkN
U9QSPV2TFlhycfbG7N8g9P/jWfzbN/h+7/8FMe8SHksvm68yQQvxarFknZG2duCB3v3LB/5/oAIi
/58a9b9geH/7Xt8/7L98L6zOpB/8tIHCneOKcoCvEaSO7LauvxKa9x1kqX64E8LJpxxKumrtaX9k
aoleekmxHk9QA8mUeMgbCXQ95WKqtnTd7oYxQvVbMifnIZXQz06hPxwKaooXxBHYQ+wYQsgQTvCc
tiK8YwJDcZ8CPNvicNkHPTOHbl7Cq1FkscAWpKyiIfFrxK77JVfJCL35tzR3RTJNtfjCO2AWSMq8
Y2N8GBNHLpr26qnjqSu/3YYNR7lNXqKGb3kNscLcwngQ0CInY34ds8K2RwZj0Rf05ckfn07G1LwL
ZbgLojlyFYar6OBGhbyLFg/gZWSjOSmSbCX6SuhrrFkEHAjrawEN+l0WkOVXS/LZll3kW95AGpas
DaWpOZE0aZvRb9tnZKjQRiSpHVEHYrpHCDgcCBE3Rn2V4kc7c8iOD2IcyavnbeYmLEuaAtBXV2Hm
Gz8j6Y3XCQDsUtLcJjcFEv99ojnkKLpNLzLS2S9t8RKVpPeyMtxmkBOOuluY9bQZh8nbzbNc9ui/
ED+ChIdlZIrshO3DndaOdOd2QX56+V3YpEt0bNkTRx3qOZ9n+kos5AplEDr/SADV/bZAl/YOTBh+
FSlvQN/a0tNB8isQnnxcM437emJYUUw3iV8YsMU7BELTzUdM9GPI/bBKGN2asBuxiLtpoj9JVxSX
TQXAx5TmHwDSUCQ2EwbVZjElgJ/iaLwsgWfPeEskApzipB5TNlUpV14losFV1PfyN4qag2uKBeoy
eZ1qgnUiu9HjRZVCRLJHLOinjcfvFNoQ0UZ90pYW59ENz/NyBUy8PPBO2INU0/pz4DI++RFtT8Ea
4he1dT1UIYuuOxmnNWKK02aBKGW/psn6xWwgdj0EtzdETkZYfNhvlgT9czt6czMApLsjkej2Wd6m
O+V3rOn08L562wmL8bmz07rDohdVVpHhy0xuPKjZsF0kCFySkOTWcyvbs2qhOeqCIT0piAPaMuw2
PBzWZEA+vuHO37ns3Z1eKVJoB2XcuQca3fjYQs5iWO3r0q72aOziDSVEusCmQSIcQjKIHY+76YlF
XjLs0RysYTZuo/wSB2LAUhsi4aPcFM3AzURmO4bErjem2+SPpyP9MGHfOE0hWV4JpCYVG6242zDa
7ki70XJwXXQDF9AfvcnLGo1WmjvJxPirNwoH0MrRgE3ZyLEmojenDlSHJyIyTNzpeC0woQqW7zo2
zViHeBAdE6DqrFzz1WswfLVzGSYTPhU/nNixlW67KUnIw5I645d6BWS8CiQDeIxAxI0m6YI2iOxO
79GP3eIQMhFBihbjTSbn+beUeeHKKQ6ot5/aYSoNG4P7heWjwvBrY7/xPMAtKGXcNF7ZtW2kpPJN
+0N8ij23PVEMspXQHmBsF8Td9ycQb3XRevLH1kNUMfiUXHF2yBe7wVbSZcr9CIdgq4HojacJpZ1n
Obu8hs/z2/UXyvYUiYQ2kSiWO5l0Xk1Jz/YWrsz7OafgeGbAqKINo10/8eKcDiJ6M7g0QWgImK2t
GHf+mubQ46WwXRUGKdtxR5pg0W2ZscAcZ4Aq+8jlCWBqwuqs39wOqbn+buvn9iH2Clic8FqUJFbb
XUAVfx6+Ra8c+QsXJNmARJY02+nvs7NMHSFHQ1V4JREjhwLLZuVkIh7iUCB3l2GVvurZN9dp0gjd
yuiwK8Jh/fAKl5RA74uHdEIySYlG0Rgxx0P6ojon6xzG65MjNr0SA0SlQuM86bBiocy+9n3SXjh3
xZ22MJFgUojOnUk2hZ/JmMctcCFi8rTfTK2NTwnJ9E5K5CuWFirGetHLhlreeYIoMqfhbjRor9oH
yZhklcMLeEZMsvqYirVoEkOBnfZUAaEevOEBidkaeAk07cYJcXT+5JqYDz2KITj7Bpu88RGw8dT0
6zB65ZI51pVEwFbUxCrzXOV560QrfNLmsUi8FZHVrRrH2kRhd7TgEX4uPB95OW0MjSpEF9u7l0Xq
TuRFsDfGy/ZJlOI9jYIJhkCR+fYyohb11PsZO5FcxW3JfLdeVeTDTgoFKBVNnvD0T4jVcCmnbjAf
dF1ck43B/AuCS/Izaqn4NCugXMCh/iXuB4TkBejWuDgsXKBC2uzMxsjcdQUkyakuMq8MfTH9cgMq
D+C/TVVQctptl5Es+Uck0BVcGqDvaw1vxfaCKW0+tDC6YqnrphrWlegkzRLcS91FyMtqt+BJeS48
Mi3kRXFCz/FgW1mtQ8BQRZCNrBpjE1Rk61oc7GS+69dCPG4MIUo47O1LRzOgSwRa+VPH5ZzUW5Gy
T8qi5Jh0bGX1NnP12OY5VXfd3E0PAgvNPbKS2pe5oAUr8Y+lpwDWJVklmbTnGKHO7yJKKUrnY3/Y
ZzF+Z+FIVoBnZMr2Zln9Sxgitb4vHJLXMPL8tqPdngKPZTfOxiKCj2htz67T+gM80HBBAgi/Q550
XMM5EBx8XOe1olrUMl3x14BHK+cxTXfemrEDLMnmlpPQ1NnS6xrnq6pjmyP3WcH7J0Eq7FcV4NeC
MuPsIpg/R6WRacYaL5Ko8ejT6BGFbgH6nzZdtEfj2Q23Kk6poQqH2J03G4Dp4jNKE+kYTDfKaXTc
bC73C8qrrsTbcF1paRoEkmZALUYen3HK4s+Iwb/6W1jsAEdtDYeorJoI7igypeuxdYM3opw3607c
YCNXFnorhiBkGEzRwhYtvXgHx7PVM1ixu0JNWR1tPpZ06XU71nH2bliXPoy4xvdsBZfQIVgNwAT0
0/lWLF2J/wdfrIPxtCXK1B6AyBhs25TsUUc2v46xik5uCZTZh1PikWbk3ynFQjmJV2pd41cQRxx0
dQslq7Pf1FAbL8UpR0/yr0zm+TGSNtwrw/InSnl2UogCQZ12tmYguNbsMMmAPygv927jKMdTl/oc
vkS4yPZ94tHPqTNor51QFAqon+Dj6AbYJDWvOqm2iiZc1gVz6ghHEo50vytOUY6jhFIT/BhjkNvC
dTi+XVJslddFYPOUXuwNU6C7FinprlObIRst5MXO74ewHlavP60+pu41LYY3EpixSdjqV5CZu7sQ
LFyFD8u/g5UFSszY8Ie12DhQZG86ZSzOzyvI2ZeI83AH/TB6YNrMf0JoRwxijpsfxmtFUfE5cDfP
krCxeE32Ik80TIRF+MNfHbnGW6fmKiq491EwIPpJizmzzBxG99IVsmsGkeuLyKNkjwYTuk9Znk8V
87aNNYXT684FW/cWqtZgLxCIOgGWDswaE597RlIFr4ckABJrki79KZYJ7HPv0X6Fh0nmv0PazdUq
p2mXdmKok0l47y0GlJ3wtPdsPWIe3bQShqAA6e350OW18mZz74Oextidb5dYSMT7pKtXF9mcXDKp
YX7I4MQZSjFk+YPvwvGEQdRdybDMt8yfO10XK1nvo5lHp7ZXruYjYfuoUPqoUqChXez38FD0aF8A
XWNLmvH0avrO9DUhxfblRouYw7GH/HEn11kcUcLAjjbrlqu3yu19EqarqBFhObIiwElfmAsElMn9
mvcglJdgFr+AuHp1N3quHL1NPhQdqM2xncneLd6GV9xPaqqIwsaQgXpcKfPLadSy0QiHbpD6Ig+A
1/vfGqqLmydTvTOp4aqMhO4+ObCzpc4B4QKVQW5BJXxrQWS6PAJMTM0xWHV4R0L7UIyUjrUgqLJI
wxnwYMoQ1jcGrmKGf/pYKrbVu0uSWNQ5S9M9iWXbkJyolwGlVCfn+/wPnl5fH7YIbQCoW0NYUS1k
NAdVxFn3pDKMOa2meRMYiA7KHEjuhhunwDjLw6RpiwUoK2ZQJFttOVy6C/DLc6KTXjf+0GUvU9iv
XxONcZADJzY//H7y4tLHNHoHn5yR2KiU2o0FCXY53TLkLG/59JVpORQHYiRRZT5I9ZK2rX/Je2uf
Na6mezgr3A6DePrmkQ4PK5ZRUEgt6xsXtdkuCkSE0lFvDc6MuO6xlWmB1AY4PeHsj/Y8s9ln4eXh
UmXZ9H3rd8tD1nkU+CYZrowNLfLqc91dRGrWOvZScxsBAFZocwYInGv+G4LI8eZgGan0MvxhG9+g
mAltkzp0fmyrmR6R8UL2w1S0deqr6VsJgHh6uAmiCi4p9SbkGByTwtlKBgk6LAr3ixULrxKNUNF4
6EFT9KFo0AwLeaIf32wfvUdwmmO4yPoI96/o199JavQhSBety8n3J30KQCRW2dJCjY37HVOgv5no
Fo1B8oOjJwkhJcLpT4Xd8CEcM3S1GsGOsgfpgttkToH5YS5egf1fWGzmTyN0fx0gvgLzu6yXYjP+
I49A6lXDMqav4eoX1wEbNaZJfzkXU86uy/fxUkHlm7AS4xa7k7ylR1iAVVrSiWf4cELqV0JoCOsK
bw5ryfztc0XccQ2mvrhnDEc4KPiEQpAxzMUhzoSRVyeHVWALaLH+oxDpprj0sHshGvmIUhcf72Ne
PM7c9+q+mJYKRHR7koM341fK+09vjpJXYft2H4LEpOW44q+wDGVKYaKWBr8gpDQGm4dsk57VZGYQ
ShWcg0VZk/csnJMbxsFZlkIsACy1NrOt9KjNWvkcbElMsuwgcNd+dFOExBstl+1j6r7P4dhhaAIP
o6DHwgM3Plrucu9UYDpVbwyxfUiubkmhj+26QFtDrTNdvcZLkB+s1y+iooJMwf0IUuf3NGFXFm4k
+a+MJ2C88vhPN47Y72x39QzUTjqiEN2kkLlIGdMTKP/PCSTPvoUuBeM18pOQNvZrTf0fazL93kx8
cJ77aecQbxS4bsXvOrf+8fz2XWBn9xK158F0wWzyTIGSKe2VIrdYSbd2LFGK9ri2wV5ov4avbZ9M
GK90wt7Eil1sZG49bAxCgiAD9zSA32Y9ThjPuK84Na4iuSO1liMWuCD7lVgEXSNv8ppafVra9Hlk
Hb22WiyloFBA+aFdmg1rzqVHYiDWVH/vQAaC3V6xQrTbVkZYOc9TAl/Ktvq/x4iCDl3GtwC2+zIe
CYGTh4jdAPFY6VxqS8wMP1EMH0EaFKK8Ond/+hjbTQwBlxisKyPnjm0R4nBrbU26ZLcM/l1G5pfM
RvUKvggJQTsTTCdt+YERs08WexwjscsUb9CusQOu+thhAm0H4DnaRFWvLRi+2MLFYy8LstkgiRvV
xUttcYOf4tRqBUwD680zOkr7HVv5TxMn9sMsZK3mZelq3843nP24gaURT2rDMKnB7fzaEF5wzHJk
OuEdRO8f0nBLcOFTuYkE82bAJ4BLLi5hQ58AnWRR1UHcUA0mfwksiilxaYbnrEOOYwEwrQpaJPss
nPIa6kBoEbJpKMOBek0Czrie04Sfe+wyO74WXpPm2dNgcGGqfsEooGx6CKfePduEgCU1plEblRjd
rQSi6MiJ9hvkz7mYT4U/uxt+u3/CcUBV9BAimKf3p71uo6KC5DHeAS9glSqWZ9hcPjQWcqR+qKWK
NtGVUyaepPY+ZsK/tSFc14ZLHI8D60vG2DNQLFtOiMQsNedziZDJr4D6bwFGt7Lv4vDIiwy6yRxU
Fh4udsSpGtV+gHbYNB7Tyvr0U2UKai4/+hH18h3RHj/njZ098M5ATDjiFbdUNKrvBUYhulS89X/A
sIrNTRAIksPtCSM/3xXcJTXQguS60XxCMRKUfNjNUcdNWAHpBL8VY/8Dk4RfqZAnzdr3AzLM02EP
2ndqBsR0A6RAYw/EH0slR3SwIa/5IRBoh5MQHwWc30eBiup5WqGUYYXAruYN+9Tzxp1IDCRPUPm+
hgEcQZiaWEVYlsLFN9MDtd49NrqxMpopJBmlP4c0xqMWp/rqEaKO48pmMK92rjfu3iGZawzPrpC4
VD3mzR3h4QvyqFb4SEcfZpXlaeXTfSZbIDnF45aAncYr/dC67ODF7QvR6kAm7FpT1O9GproyUtuL
UeGjYeRHTMWxL+yX1Utb5Wx+2/wYePeGZqye0j/rjItT94fvr3Wr+ZWvEYQWaXxnZ3pCIROEEXNj
Bm8vwwPGytoHN11mSuAw0RdmFKj/+Tmd1RXuV7NHssnjpHC0d/4+ygz0lMEhocMrJLK7idDd5i3D
AWv0TvRFOS/AqmLMYkvPUJrQH8LAXqmCwaK9scVWWSxog5nwDsK4qhuWw/YdjBLHI8AyPJE+7bIy
z6Y3eAxxVs3mQvKiHpcPVERjrA66vSbxWXD0drRkv4QbcM1MvbUovKzbJNsjTmwAkLCw4DHV6mTb
5BiNGxZIRhovhU6RtutZ9frkeHKMsZiajNpSzOY1TiSmQVaYfZug6kSlCncbnR76FurLJThM+Zcj
2TkAS1tqbNCVr72fmCOvyNIYG0ez74gr9drBcwWUqCOla1W3b8X22k7dW9t6zx3F6NJhOyxBGQ+1
9y3F0SL4M0jcJltym/Wy84YCgLwPfXTYfwxb0eQ45jhyuZopX76CHBqTKH/xB/074O7nspgC7693
yweHD1k/WVWU4awurifvcwI9R8yjnRf1e1voAEYpHwgEgslUSOs5XusRG7QDw14i6sSrUWHzhgyU
vET12bUoTKM9C4w/qMNo/DUCzpQAHHJ42Eqp+d333qKG/BeiZ3dZn0GPDGkysIJfG4fkIFc/ZBTu
g9R7CaAsxls4g9rPMWMHcwbVq1YveLZkOdPFL9GyxqqAId1vwTgngNYbtVaTlR+BSl9bjy9l2sb3
MsYXILcv3c1RdAOPf69j3PV+I030Dq9mFaXjUyi/aSBSRnlXg88voc+rQoLzxDRrl530AOD5JMKw
DtvuLp6H7wOA/ja2jU+BJvfJvN21YRvixadyH2c9PpH0poR3TtbogGiwPQmKk/qmNPylsQW/JSFy
amx/WiB0CKj5vkWe4BSvw8zWeWYeGIAF6MSwoEl6CVz2bENyXV3/8J00sfb+MV3Cd4ghwGCh2W9Z
aOOycYO0rC9zDA6i7c9zVLwMPtCNjNW262skBx4YcuRCQEP6K3W3tXvoxz8oAK62dtkzCkXBiBUC
f1yIoULimf+yrGtWgRPMS2hx6gzFbO0wAmsIDEQsyt8hrq/q2Hw3qPyigxSJTRhBsdSfF3Yv0/FQ
bG29ZVDrBU0QgFCKn3gLCTx7ti0C7eSPfgubwN9nmbjmC2gV7KQ4BwZxCxD6tH4bY/u8FovebU4f
VHabVjhz53WHU6aMhQfBBeDl8MUmrF7z8RmYEfYzuUf521MLY+uAuw3DfEWj8AEeik9kQ0NpSyqx
7Tdqq9iDtBnOPBraV7QfH3QAfWsQgXBRNzWlVeRD/YCrxfHwbAFf4KjcEMtnKu31nxJpegBBGjFA
CwWZYqurGedlF/NG+GE5a1vbWZeO3EMGXsVZ1hQDHu98u/MyKBOH8MH/fjDz4AfviuMsxZlP/qsO
kMdNKVQxeCZye2AaExp2yq2J1scoEhCWkoaQEW2O7iGnSVnQuaIQ13nDBsGyHzcoitTQoMK1AKrP
DvIkO42/Ru5QYd2jxy8/Mt/MwPSmOlufeg+DSwZUr5x6fFe3gBcYxJtjRS2LFnsKfxu28aftkjfV
rXUyDGcvNHcZ4E3C4gglk8vZZvhlWB+KgrTs+yeyQft3UDC7+JAcDOTeDw/++ktTqMfjdy0xcb2N
AEIC7UqrH2l37VhQY5BveIc2d5QRI4r/14DPsFPeMVT8pjtxv7Y7G/RHnglgNcWz1ycfCSneYH/R
JW/nfUKJBNkmX7o1eNJRftssedlCcBtYPgKu+8oM/rn14jqch0urgucZk3tUsAsG7Gax9C3DFcPw
w0LrJhtwYQ9ht1a4dmsVpQ+dw0GR2Dq044Fv7VWF3p1wfwwUrkTwB9rxvYV2GOQJDrv03EYbcK6c
Xca263HVTg8mGe+XyVU+DQCo4IRmAbS9xfF7UuAbaIQBcYirwyiZ9K8GLRcWCANVwZfPsdwUEwo1
ebCbgJrjhwQBOuaHLsgrmFpPW7a2SI3kx1is35cPhhmNeBiBTX0bdlsU7lY/e/Ol/FgDfl0kS8tM
oF3Hx1G8WF0luSaN3QwwQHAj0pImJhLsVYTsaZjomL/j0h3FvD2zQFUqfSvc0U2AryC8HZagGhBK
N8ESkus6yGZco13l8L9tgu2OAbbr9Vvo4bMZUOu43IwP8lt+rXC7u6F742S4wX9x3+IP5gL/NYKl
2voXKClq3f5UE3kelIXifDp0Eb0fTFqF8/jhqRb7ervr0AyX9XiS6ArCAMrvhnnte7+Qiyu2M5Ry
N7DNe40+ApSU7FLsadIvXv1Q15Dw7wJ5j5fuMMQeFvYWJG/6yJFLYB29TB1MNTAl3Ps2APQXkfsx
7e9mJ5DupeRntMq0TCT46V56BGeezGsM7c/YYBqf9PfU9zmOmvkDRgIgiR1GLDAU0AGhJBQFm18q
C55XD0I1HO/YfYeS5ekrTQB3rvh2pKcPAQvOiQwRYQmggcW4JMNS++MrI9FnhBpXHfIyXoDbeclp
ZtM10OtTJ8PGT81nO/OHzs8ArGOsWG3yjCSJL5CLWY1/dl96vIeuL6U7maa/9GanMqX5rQCmvI+9
pSi30QU7aoMXD3kQO6zF6TvKLqFrSBN2pBPtG/yi+mPUJtjXlWeKT84Fq2mY3uCF27u4h4lndOkT
BPNw7wwxllb3IVtovQeAaTBNBY2zAi4AbMltTm8BSsdrNnWY3fDaj27+5Ag9NWzbIeqo2aDARbgL
9gA8Hsg5hVbWsp+mKB5JHr76q3ohTlazkphyxGOetQj5RSWA5SC6YpZWoug+ehq/mRQKxMKW1qof
7fRpkgmFeMNdB/iHM3NWxu4RY75W3BjIKV+LFCdP5J1s7/7IHMdP6w6J5mdvic4t7qAtCLC6dBgE
sUBgNlfLBFRJRxVQxga06BGDB7bqwtE3RooaaYeVgkHP+gDnPZKAX5E1UV2VSAiMF4S/Au07CGpP
joY34IJFCrMbImgRFlH3yJiHWQGAK1ZcD0Lpp0IuWG+WcqXq8E+43xYASmwJZPrg4/r2k7Es5u6k
WFbBgLUXgQ/UPD6HeFCz1sPjEuWlHe6SFCkUUt76fKgFjBjMo02SMqTNwokpTlNOAHbGAAEWYDbP
E5IiRJdefPsxW6hTR7zS4VD1ipYthqJp+2T2xwDkvoj2AEXAWnwa0EThomqdJkc0OmJ2eJw3UbEI
Yy1QsNpmv2WrPkf6MsUXFLI0DAVTaFMHFXmfpV+r/ytc7sP4nx45PBIvXNVF0NVSL5Xlp6U7swxI
4rpVaZFUyuwUsCfunyU2NZqTinTmNYVrtjWAn63dQwEDePxjJG8zPqXYv6gV2uo43Bf5XEJKi0nz
A2EgNaZvAwmMj2l7hbDdi56WsUELEawXwR0sMlW4Qcnc7sRyMTOUnokt5+GFzQBT5M6NcOglGAmb
WYFXFzC6MXiayHaUeVhmPKyNBK9mVlUCYkEpwlIn2odO6d0lUFTEL/HCDynODNEjyRcPl4PaZ/JZ
CfNq1Sbi8A0/EUzgGUQqYOPxcf9MO3TqXVlySciGHOGtGkDQbgI1L6P3AFMJNotHBVMN1Xu9UEgL
RIibQzaTelgxSGMQgCg3u/NxX/0vzs5rR24l27ZfRIAm6F6TJn15p3ohVJKK3nt+/Rmpi4uryipU
3n2AhtAbvVtMBsmIZeYcSx5yB+/sKmmGVYY2wQiMjWyR1lbbWdYZz8apYPiFioa4eD31e8eaUKN4
6ILYpQEwEi7mwUEON1ayM5eHNnuUFzcQRzNvN6Z8pWZPcUWMYvNlR07RD2yknik4z/ZFcxxsv5Su
ymyfN/NKYtpnkF539U1nUdd3hbhWY499SiaxsC0LiRIPP//VSFd6urOr+Co2cGghkNYQmisQbZKp
cIvmMVgede3ZWg5y8Ba10QHFAzoWsZLU0i3k2lWSUz77Ykc/iSPdrgz2jfG4BJFbYWOvIzdrI4IY
fV9JR2nSCAX+mCZq6lDGv1D4nbn4UXUcgnddoDNgwiabnWMW+B11PIP1MaCMMemVM8S3vb24ZDMr
JgId51Dg0OJ4OW0iy40RqzR6rmvxm9IeaqrKyYNru3/Tyt7XtNwLRtvtMbdIbbKzWWFTKzaxAZ9r
CVZC+clpvSkHxa+tfiX6wStD9AX1fKWqS+4wznQ3ddPWsBCBxBo17gebKtsktF1HhzCSXhVIGFGW
3uhQMazgYe7ZmqLIUbXfcSR7RvvStsdh/DGrDbFBti2CHUqtiI2+fQ6F7hfQVkqcqDUZcBfFbjXI
fKSpF2vLDlmOo8TSKfBZIWmigyB7S5z6adxtglw9CcZv9YbHq6PnVzeUdm/RgjgtXVnRvNdLexj5
ANigN7QI3KWA4iH1K4RwQLOrVTbgrjEFOWC0x3N61+By7FEBGgVzESVpM041xeoAN2F5RVLjWlK0
7cZ2a5jV6yjuTl4gPf9lhxV9+WxtZicOktTdSrbxVkrTdaplW0wftPthFWFG8RNzeMpGk96x8ZRF
gYxIv6Xqr1yBZ0fLFSL3jfViY0Qt/TSMTt2Ea86mmRzTJ6DNTfUgdWeh3ykEM4XeHNIGyXcKIUdN
xFomItOo7haq+lM2dDJGmbyDPJt+Vl6z1y6Lh2Cusiq07kF23Snd9Sz4mxq9nVd6I6P8EDuzs4+1
RQpcF8MvM6keNEr0GDG2VKoQJMrV5jQKnm1mteQipYS+MI0qOcCCP45yfOzC8NauMHkqiZi8uM1f
UH89DnOuOJP+NmGBKAZ9oy7wtodxI5F+9giN20T44pQ5KNTkVIIarElOYNJrkPTi3U5LZtPX27CX
7jIqLIMS5TeGUk2rqCBNNBudczG0X2ROCmfOmu4G9ydnRB+9F1JRHquJrqUSBlAr8yeJzNIZLesq
GRvioDmYVw2OC0eaGJDe1OGDmdfrKos6dgdqJKpiekETl2tgqE95H181OZWF1iZ5HnJlh5WRAEtD
V0I51HRQNN4mQX5P/br2pjh/yXONUlJPjcOiB7kI5XZUBD06pJCrJMw8dWZPSFr64pgba78RRbZr
SflWc1/vkG72nmaXN3KI6k8S89o2g9+SjFW1UHrVUSu46GCfQz8xeH8ie9C2IZVLuh+5+aDYSbZN
xxZv2BI4wDXf4wZmfG0xpkyM+vOUKnfJHFxlTXQTzf2PRIZLZlQ2tgKzdoO2HnzcqXeVzSdZo714
yytpuCvyvR3WO3KE38rMgZnTp9kkWD3YOOdMweJTPgm8RrvY0DtkF41asGmVikdH9YcxJBudGl1n
oOxJ0TcW65ay849EVPFjrQbAhBW1tw/4qOg1yVZ1zOuOQNRg17+z0bZcMd4W05CVRttaQyMgKOFV
7eBT+Xzr56Rca2nzI6ml3onG4iZXEVWMo8YZq79OUXtHd2ePUbDxgqDftgpVjRa13VQyqt4yRp+e
6UNW4riISfKCPsaPWj30uT5gzk39oVBBJ9UbPQt3RRWO3jCIfamy7knOmZ4dQ308YLz37QDDdCbj
Sad436YUactTy11x+nJ87UJ89dHYb2TbcJUhqpwit97I9W7CfnjTNOOmo9804Hjq42qnoF7r8Qbh
Xczh/prThujLG6PpwRQ0jnQNka22nnTmAjYw6zOb7ktT7LANH6qBKiCqSAYjzLiE29wtZkqKSfYK
lMFrheK0eZryOkg0wM2T6OuVPvkuI3sy5yJwMjw0XVu4Fg+1FvW7icMEZcENM/auqFjRRtGkrTRo
19EsPLqXv2ohbwoRvLVWdF/Uxt5MtU2hn0hh9ha+0XVfIEssyGQYjkalWNtNlgFWPdFIjUuv7K0r
EfVrqmN+QjlLnn6MlHkNFAwA367k+NQDVH+2Jd5Y7NFRm2M/I0Az+Fej9NZu/0j2ix7SICrakixD
vWMg4NpsLM9M699VV1wTXHhdZG6MrD5qk+zz6Xtakbw30XQ9htrrXJj7QdWvI6n9oeSysu5m2Q1i
Id1oMUYPM1E5wcxDPUY9DYj+pRzKe7WocelqP0MbS6akVAg7jbHaUw2zTGzUwAIQyLazRdNQlILO
JqYZJ55l6h4opKOAc7IwtvKimD6iy94XVp+UB00v6FSEPQqvdZD19jtSHCVyBV0peBA4725ENDEo
RMZbvg7TiJCNc4BomWp2uUHPvdD7DzoECTPjjFgoPWk9RpzNWzQbymOTgo8gxQyt9VyOLFg2ZI9Z
gFJVLho5x2FC2tQ1vXokALQOdlaDoajpB3tMWbZjztoiRiunzMqV1NP/CVBo0EQC1HsI2kHJV4kW
wtEpCyW8qVPb9PUiaxnWkidk+m13LdN5VD1UF9EfUuoUX71avNdqPQ0rNFTKNRGTybnZMYNCtpFg
jV0obcOqNB1RVAxb7YSAVECrwdSAB1RFn+ytKNXeFiufd3YnzJeTXlghW4unq87Q8ahXiTUcw47H
iB4P504z0n4v6GzdU+aet9CT6p3B0BIXCXvu4iA2Nq3IW2kFm0XcFlknP9tx0RwktE+u6AptF8YL
LW6rGQw3RUa40yf6vvOJCHDqi91rsH7W4xjKJECqVg6rsKZHimqwdpPCmt4MdN035mLGu7lOq8oB
CVf8LGtC2LgMUyK4CGHWlAa4bgKGo9MIaVRq8mZUa8es19q7YgQYvmZC1u9cnhZwF4mBmCYvC4Ed
V1cCbNFMatQ2yZATakn6UN5VSzM8xImq7RtGGzSb0J5RgNpjtVHMgdlQSJG8tFWzO1nbFjNZSUD3
TI+S5FFJF5pCAJJ32dRTwpfawh+bgfJoqePRjYUd3sqN2uyLrpjXOdBjn5bWyIRuY7B/w/Ipd0aN
Uk8q9NBb+B3PyjBRYMplUAwR2yWqgxktVlH/EYE67yucA5tgrhpq+KD8bzSc7U6T4WXj5GynoxGb
OtK4UHEUa2nvAq0sHjKeocssIuk6Rcm/7yiqHcripG8xzXCD0T9eG0pAYhwi9ooGZbmPlER3Baq7
XVl1sy/XrRasCD6l9TxqPcHeKH5ZY48qbLGHawgB+bPgU2Dkrx4vu7od3aYv1duuri0CitzcN4Uy
+OkYtjHW4jESjp6ZY+xMVaKjcrUAceg58fusxdrEfJXFfIfLg/Atk4c/jO3T3mZLjpkrbuTYg3VR
zF6tgE6WZNnNYzgy+NDV107M+kj1TEeVlJ3asLU17vpxWtYWoIknuZwtr5ImADPZWO5qRMF3FeId
tHO80KsINdNDV0iRm2gSJJo2NZ9ogh6DYIaaAFkU37I8H8ZaN/wGws5R0H69Y1kFFTuJIo4ojdZN
sthyUlvG+tarxh/EfdVW9DRylyIw9m00YFMrm3ozMMjxSYpj5a4ie2a8lS6LH0JrkYX0qbivcvW5
U1EKr4xC7240e2q8KulyUBWDutW1Ga9p24bZHZ0bmh9Azylem7Rt45Y9neNr9MA9sM3FVUqxArFe
gJojbgnL5RBCiegUcNranHp9Py0mkvZqQIlvy8xdbPrlvZxOLt9eoUqCqOeQ9IXJ/OukNG+1HLXP
pLfDW9QM6gZrhPynr4vuoY8o51oaIIQk6eu7SKazNYyj/TrOsn3XyaXiBrT7qN4bcvwjVOZB9ZYl
aE6bcNHeEQnGv1V7WXYVmVg4tK6crxc7XRhf3nO0lYExr8IG53ZMjSym2T9wSJSyivCP4v9Gkcof
cbbQYcdkoj+PqhltuiDEAmzLOgE9cFaCJSu5nqGzHHTJKI6SRks1pu2FNL/rr5ROoSFooanxy4lG
YER1Rx6GHiFqYZiHpAQ0s+qnnAoVNVsqrsNU5vh8E31x9AbnuVBwBjgI5dIfE47ku7ibpGslCslk
ZmqA/hjSGGSJ5H5XxC0Cxd6aHsLQ0t/bpio3daqWN0NghRnCNIFGQpqVCK9UW6ieGhhRQWUfF5zb
JHH6VDUMIKJrY97acTM9lUoXVC4ZVb211Fm6V/ps3o6D1niGDT3AVYcZpQGAHRocqUUqbcX1a4lf
ZT3xTb1QD00J4/JpyGgDwfhEllItvJRm/xjWsvkUZEX83CHp5bCsyT1EmJmeMhleqGarQB+Qh82J
HPzm5OpdDaHWQwrkEyFUM+/USK02PNCQtq+k3ol6Nj2JF8MxR0rpU5Gmnka0fVdWYecHbTkfihgs
1KpW0T+vinJghINsWkXrJ+Rrz02kJlsTlTAhVjR6bOUUJ3SK6QAUkutIieoLLtpzw6mt4OXTLRCQ
li6E/hd+9o8BTukYo2PIzW7qF22nh63u4zpoHDMtmwveVg124D+MuBPNEhc3BEHZIpwF+3f6Kf9c
Ku7wdliJsRudxQ83KR4sh3PIHdzFBYIPxQ0yCtv9m3AHh/PBPUje6EPqcVC6hH7v2OWh3szPl8b+
/eVp/usB/Pu7mMckBGhj+NtntLyhjGwQQaffxYKvAEa50x5v0lrzpB+XLmacmxtPFwO6ibpT1xl6
YZ6ZGwNMLZlpSpyLY3BfC635lWp8sYF4ivI4vyYqOWUpBtQ0xH6bYR7mNdWkXRZLFMRMy/DSjqxS
yxiKGdhY2/HHMx9LVqlxBuNMsRa9WpOk7BsxvSNoW78NXdupy4T6oYLbNDR+X0ybhFl6tFPla444
Y61pwUsthm3bN8hRtKeTbX09SeKuFHrtofOW2eyyP/ky/SJnVp9ToxPbLKPZnMg4yJaeRlAIAKWm
bGpN0k5rs3XfFJ7OEJ6VJC24wNpnwwDGlSnBEVF//KrKzFdsgXS1tGAYysZXaUV1dxPhjvRavfsb
Rr/K9Ly+93x+tf5CVqjPniZLiPOZWLnc5GE0IZxXrX5TD3V1y28Ubj804qVC/HThpVe/eumFCjrQ
YviCMM4nswaNonHMAzpH/7LHKCXx5evROjAGZGeLwO1FodeJ+qE72L3WPcAaK9y5NmLKOkXvsr0g
xmxq5TYs9PwhbOL6emo4fPImEb9NWS/WMu4y10hE6otCm7bfL9cn+OHpfWWYg8wAG4OZJvbZ+0q9
ByGzzO9HUeeVi0RPgCICpohGeINCnhiFcboek4IuEUiW0nRbE/8Xrj+Cob6T36U0K7zvf9RXzxD0
toJlHcaUev4NGerMRMVU36EhSx6ZfzVPTjLVkh8jdCOjr0T59P0Fzy3Pp0UwNdM0TMzPQlhnlucA
CJDe1vpu0uLbNijfdCW6NKnxi334wyVO79E/m6OujzSNS32H22orhiNR5qopxAVn9d/JPedbHcoV
Zmby1RuaevY0ddVI0V4bu/ydQsFNuh8f8zUpqSv84ip8qLdIkXb18/eLdwZS/j/7/r8XPfNYzzBS
hkYzdk2HcVXp01eak695DZKpSQZHhPG9NSYbCwMkfo3w8furf7mu/9zx6X//Z10J65U4kYydBGer
L+7m7FFtLtzg6Xw4X1SLLVZT/g5MOj9Chcp8Sfq+O115Suu7tO29jOxAkVcKrcP/fjcWKFKZk4q/
95zdqdbBQKgASDN8sILfernO0St8f4kvv3iOKPz9MlBLRT97R+ZeSSZRmTv1NroRTzXHoe1oaxsx
L4Dc+L+jJ/i4bOa5aSpvH/OZzpevGLVQ6YNor9wbrxZg78SVnGIP4YlTpXVHt/AKQFQrGoYXbvQj
gvjve/nhwmfvJfYkpQ3sCAf1KrWcE533BJMt1/G62GRPKZ2sbMVR6+QuFccLX+IX74xtqCZBlyxb
pykCH19LQTYjKVqyp0RQyE6Vp9Jh0sPlgC9N4LyBEfUmg/u5AGz/vI+xgamAqSywz2xlZ/sYM3Sl
kKRwr9vleCPZGLLCyZLfvl/Xz8tqMqEPsvIpyGP25NkXp0VtozAWesfhNPhGi7mwL6cpc7pSSjeZ
0TLqErs8oqIZ4NX3l/4cyqnA6EFAmTpLy0zqs2Udp66D+KXs1WYcPb01lm3f14s7Y/B8VotO/YGF
oa9IomxUdI1R607fFpVfMdZqNxaFfX/h93zaff7+HotR3yZRtDj/XiMGnxGWdfsTEwfFOg10VXdj
z3bEavLGHCYRcC+3f1suPOhPz4Drkvkx8MmAI8Lj/vh6WaT8dpBo+2HqAgpyMtjFPg+PuhzKm8aa
jcqtmyHfjLQ7LjyCv4PBPuyGp0sL+zS66wTYNs44OSX+ob9bVOeCooxdP1iclj0EhtX4EtKwXMGn
OKZ+tVv+UMlzv1/wr9bb1in+ApdVVN6wj/edmHmfWzz/khkzY0lPL8Pr+Pj9NdTTV3J2h3+/WrrF
psUctrOLMPW6M9VJ3tukO5jzJpP93hBYGO3AoxXVbfrMrLdjr5DGUIlfWWPVoV4IQneoJIY8lVPD
kBYm7lZKq94mqT7t8cKVfh0R8NWlqj220YTwt8LefemF/PK363DhVZjrOiHNxwVSMoNWrqlDEatx
V9t6clsiyblPTTXzOBMKRmAYLS2SnAIT6hlnyOg9jFK7XFjEL15QXTY0YPPCkE/TIz7+DlWp5rnr
tT3FPEtehTohuNpLAuRRK+8BYVLxm+mcbkSeGxfGbv2dwnf+/DSDQqRQLFKBv0yYf0ICqTLnXqNs
h1a5YDZ697JAQTzadTqtQM9cCZvUl+4WzXI4phqzPFcpNM3VNFvvEU681ZhppLDRZK4rI8cQxCAl
MpdtFCSPtgaBAnhN4WhDgUmxiGhuiOeAAixkUvqMrfYadqfig6Al10YlHfMAlhhZCfqKpYAQJuil
UgBgo4gvjVz8m9x8vnNyT5BCJ4zP2dPPs6KV4kHfY+dFdW1FLYxJub9liUw/MgcGg3V9jnA/5vc3
meQOXVuN6LVNdTM3i+H1p24iimAkXkFjXinRCeoa9f85Fj4NVAWm+X9/5unl+ecB6YUixwb00LQO
DkLQR5e66rG2Lf/7D1k/fajfLcfZVjXmWhb0urY3pR5dc3w1Yq5cc6oh4V/Ib+34XcMmj5NJfZ4j
mWde5cjAmp913XerRi/KFeBxF7XNM8KBN8p5byrgX8lq7oZYwcertk8Enw8xCha6JuisIWkgOxSP
wWwNv80hNlzZ1n5qodY6eNWxQKqKH1jBVj31fe0pupqyaN2rNnBdE6uqEr5LFTb+Ynk2YHBCRkRP
UxYvuM9ukHAcYpt8njKUU+I+cOYKX5+1LLy9qXiJSiwXcHXaC/n053CRh8UoCUpHSN8JS892Q7WM
KC1RUo6KgoJGkhUDfpcZdXUVNowcHw5to6862wodpYxgos7F5KtLynBROVcZR58mxn8/BD78olP6
+M/rA9u4SRPN3BsU5Rq89MzM3RrSjwsvz+d3xyQdJiEmAT3t9B8vopb1MhWKvW9TcCpIYnTUzLN9
YZf8anFNNkmFs9QmFP97FP1zK6EWDkraRIdTaUpxM9euiB2oCvjqKnVpW10KS7/Ylj9cT/14V3kA
HDDSbLJ94ebj9JzJ6PsM1bVpXGA4XGOrPny/jmeD7YnCSTKQghj8FxD71vmwgJ4StWVThdeuKR9r
L8gFdYwDekt5ZBKMXCj8fF15yZR7g8FJWzvZHhGWPgA2XRkvaDeQFBwiRmhODvOH3O5YXUb9f/Gs
wW+YQIBURRBeflyVCjKrJhvKYVKxKWE3XYBqAaOxD7boMxwTrbVJ+tC8sDKfdydORpMxLeqp2Uj5
4eNVCzQCsSnSAxKelZXtU9ODFnshB7p0jbOdtiuGTIyadqDyYW3QOyfsXHOzKdRB2nz/nL+8kmWr
tnyKzj6lHurS1Ym6sIaViA4R4flOnqLgiW9Ucr6/0qfUSmXdeJlUQl8W7+/Yhn++mbiTpzhM04Oi
cqEMCXefb3Cie7Ik7RVJvlAg++q+GA7CRGGNHvrn17cxAhrYcJq7dq1OwP2Fse3SS3OUvryKIYg2
6aFqn9CaYVLHBT2mA9L8gb5SZ6Liy3tccZG6/n71lM8RosGUTYbHn4bjmOJ8+fLGlpSxUg+ZyEJA
zalu3o4Yx3c1WqC9ZHbjjYw5x6f4LK/UmramHUMdttHrX3hjPhereJDACqkKqCwwafLZBwAwrBhO
JJ/BavcoXjW30rruOrL10sfFgZqXwe73RmT1O8R5JSAyuVmJnH7jNA44FkRboioVmdvLi01tu/pf
nH0GXNzTaEJ+poq/6eMv1NoIdcQ0HbAJrxXyOuxRawBt6+mqcoCUXVoQ+JFn8QqXo/hzojuyYZ7X
rmt64iZvPDiOTtuYIIZ/SFUYv+LZUFBFo+T4KXVRdtRFMl0tw1g9Zm1CDePCC/LV92VSyT5NKOPP
89wS94AIxpBz3aufXoG4IH1gghPnUuOFN07AdA+/4e4vzW364hOgecQq80KYn/NKbdFDi+bc0cg6
PmfcvqqxDWvjwubxRYhMJ5/sSBgKhQT5vLZsJS1jtweFLSpAEicpcv7aqlp4tBEoNIT+lXQAlD5t
J0sgpObEPhhGam2x0S43ZiPCN0oiwplLeuRjhaRtYLRFuupaBAsXHsRXC8KbwANXDABJ58Ucw5rU
NtXDI0SSX3SAGzCLQeUhe7EvrMkJKnr+3rEm/+9KZ1FBIVqrQK91sMKIGSaqKNBtqsWqIlJGMa/A
5MubwA/i4XromT+a4+KZxv6G+S5HDVKPM9jtfSEggkzJNDi0PkZfNftptTBDpE1xnvciKtcZZD63
sLubou7XGmwx5qDUfhbbu2LSnrGDwgmo+Mgnev0KiL9Q8IfRZm+BALtdjG9R1N4g59uAtoeZZykP
vEeA0BYsIFGZrUyl3xTRcEOP8qGOpKuqyKcVlDA2OTug2Icza7V06kpFwehBjcHeAQ4Ja4e5Uctp
Z07G9KcnRfBmobzRpqvW6cmYHoX974mRG15v4oUslXEromxxmYsX+kEVHnOzuRNWAtYs9+VGAi1C
yuHRnLuUzVx4SGdBijkwFqayzIOA/vKE4JXVho75YMBGuhCYfKoiUtMTMkcdXRHwr+fjloo6Kvul
io6xDj8mZCZoNYUv328y1ueb0YXCVCX6FMQL5yl6YcmGTZ/u2Cu2JAFowb6xjFLkl0qc3lKtw3k4
DXr3s68krG0Xrn1K+z6mheSeDPoil5Gh5X4KuuvQTMcsPlKd2epmhxIy2Y2V6fT08o30F4BLgCWy
b6Ors6XWD5rei9NmleCfQbC6wj4Mvn129PFIVOiP5rjRmlfC+5U6jRtLvmM8z6bLIE916NoFTC4N
ytcMCqTFsc4XViotzmTpHgtRiudhkday1DNCJ/oVipPDZ9aPeVAehgERRpU/hdGs4qYc76SqPGpZ
4y+JccgYO0eNAjH14pizeYxOLrR2cBBG3bGzMecCN8RkOSE8cHgG8SE3EUfiny4PRY67aOmcMedf
V6hIzMmKmtVKkgESSmjab8fip1huRiF8u/gz9v0uhPCSDtPKoA1dMwNkpTOxqq+1P0xIuLZL0KrF
cpBCK+R2xvnC9nRK5z49LsvUDV4X/nNe1Khi8I+QB/FSpAdZLde0mb0gwy2l9RfejC+vZDP/kLET
/KWfKtsnF9xkJlDATkSCUI3vQ6A9XjLrlRfGWfV64UX84sY4YQXH0SmePY8uipLsYhmzI57/7M42
DenVjCYOJSML7R+2HY6PuCrsFwvx5qVG4Rc7PlGgbBFI8wGY50XcqZWNBN/20ZJRVC+A/oe3Ivlv
o+lPmR/jv0lw8CTwD5B4uf9/A/XCVMcxS46KUTPPiAlQ/U+ZDgUlcfic/4sIGiQScHqhsnd9qgx3
acDskilivoC66vDGSeFtF1+qhZwOwrNX0UDSTE2TTAA5zfkdSUnZLLN5UG/pPvjKBu8F4yz//zpI
X9QGjA8XOzuVicxMZYR0bC1cLFZvGBjiJd2yDnOkqZbYhXYEeLN/jFVyn1G9MULtul8wuH3/ln71
qsApRx1w2qiBlX98inRVygJL+XGMTzvNuMmTEMnmxTRL++LUoWbLkHNqgyzw+dqCeGIemIH1G4t9
AFmu1aq7tJxXPYhSEAAoTnTlLYbxl17bxRYyJFZHhm7KoEBUpzKe29ByysEvOOTrbULxILOuGYei
weHokEDKT9205xad2K5XjOTCxQTtLb4fiRyos63l9Hc23oxPxUtgIzh7tKk8dM1xkR4nLDFI9GpO
Aos633sBZBax8PSzYfsW6XNr8iuS1O2lm2B6jNKfzMcpjStIpisJ68g8zl4HCALsGLQDnlaClWWd
tk8S2cxpQF3i6DOciSa4GQbGNMXSqs+GbbRE3lBRa+t/yTHDRyqAKmnphVbxaBIJYA2VkKR2vpLe
Ttq1Fj33ijt2UL69fk0zjqDNGj2tdK3+YSm9KqYH6aZrvXHrW6PfZOlmFn+mybV13zIjB5Kxl77b
ABVjUkKnSZ+a4o1CY6QdjfooR7Iz/or6m7HHleEXNvvFtQ6ON7kNALPoDKc78qep+NDb+AXzsEkV
z7oNDExQa/0okkd12EvSi4XDYryKYg8YUt4wB3xtRqsSGI96ov45heyXjOuCLkjouItkQB9eo9yW
4DTirZntlhScFxbd7lCLG2k5FuW6NbZ6utfG2zF4SIpdwQT1tndAJUyDG2BaTWRmIq6yn7bM+JJf
sDDmbpdiA48h1fo6RNfgYBXbHoBZfa2bz91C0X5lGDuRo4y/aS0E3Az52tlQimCezH7zoIpVv1cm
J8ruTdi0UHraXdkBPdwo1X1DJUu/nlEC4u03vBK3YQj9a43VRDd9RsWBzJQyGKo7kSLJWxnItsRr
CJc2dYrx3QDT0217+ai3OyMi/3UQ7jKdCW3YZD8E6gumijndWiBmAYAbYK9aTzZfgsa3n5lDMi/X
TemnoVtM68W6jmuwu0CkRm1VSl5pO4h7+b8qysoc7xPmLJW5yzA4mCoerJs41vwo/IWMDr0mGke6
BZVMgw+42g8lybD2VsMACqm86Tteiam8T/9SmEDGgLRozG2p6xvAoS+DaHy1t45tVm1wCWGffZ9N
2j0gBYYKJAUzhXw0YYdWYXp5eBVpu1h7xxblQ9UJLGwB/QZYg8WURe2hAhNUz/tIf+gJcPqxc/QY
ZBksAZmKj7IEVxSySp3w6GBXj424z5PrpD4s6gBQ6lpILzmfSpf/bCg7Is1Dj9x4MRbjvnuexiPo
Squ4mqVnNb9P0sd+fjWbaTdbqEHnVVdt8uIZHogcXiNAAigQZK4wasdYfK2kwaoyq5JxRVc9Ojgb
Pf2xk3e96i58HRoMdScpDnCKJCTCCTNLl0MSsywudNaaPGIcN7AkoEDBVSgkB2M5hnVcrEAiQH4p
V/ghYtxy8JeBKOLiHRIA2dMenc0qi/wGoAFBJF7qJC28DAbJbOluEF1FQLSyzF6hPgBumLoAItgX
NLjMmJx72fDBN6TDzsAS204SZtJmrSA1Hi1yGbGt4vsBlXCJD79k4FHDpN9j2KgruXSTfnZxFQ8S
/gAk7hIMLbpiIa8NymScuG16Fw0u5jlY7Ii1eSO7H3b9COCB7LWZfSiRK10mZCVZDgP03b1nSn+E
sa5lX8fWy33P8H/mF9PcmsvVIp4g/KHEp0859Ns88KrMbxWydK99a6o/TYKQGh/0W5N7iYK9Q9wh
nTSLTTrfqvEmSu+kEBauG8+7etqNNYw4sbI4FGTp2MALoYQT79JxTZdlKfda55u0E5Aozw9S5xrt
G2Wvvtz0W+a92fNmhKIW7TptzT6YBVdLfIy7vWp0q0nbFxPfYQS/ol6X2K+FkigXotKvDmCGUVF9
1FHWyucFu1S3yGEZ8TM1RIiaPEOiCaz4VkwBZITvz/ovz2AkK2jqFIVBD5/OepHO85IeYcsCeQ2n
bB+NQ/AfJyCfwkI6fxbgh5Nu8rzangcwPzOL9KsioGn6YtwDAdO2QhPJhdrtF5WsD1c63e4/AWg9
zuTiMh9moo2rpI7esKkC6RoaVJkz3xoN4gsL+NWzomxmsnoaDehz6cBoqkHb6iW8SAkPt9R5Rngy
DCa/vn9OCgXSz6GoeVLfEMJTCf/Us9AzQ8nVNjrWAQfnAGgpZU5ehpEzCOuDpPyyReYU7YO9WIcR
GYNq4HyufrVGy7dlrJYyu++xpOFxNO7DxuTUXCp73UFD3FowfNlk8MywSMITfy3cc2bAZ2NEoG3+
maWJTV0bHEXudjI4Xz2Lar+sm22nK15Qwm0F7jguZMR9qG+TFoNIlHtL0WyicmNWON3tY2m/N+km
lK5jLNrGGohpA6a4rjn216buB1J4jZhpP0qDOyzHXPFDy4MiHAwY0OIXGdoA5FSAoP/D3pntRo8t
6fVVjL5ng/MAuH1BJnNUplJKzTeERs7k5rhJPr0XzzGMY7uBfgFfVtX/l6QUh9gRX6xFYM43MKpE
V9xz82j5rAKxO71EG5aM4IiqOWQan+U1i7cEYKaiObbNzhNAkDbDb/IrWdRMjgn6GXtXVhFv5BAG
O3BhsTzby6amSkF257gHsbCutFGjQFnJmA5HJ/Qm3pvhYf7amdBx2Sxq4fRv4J242Z437jQ055XD
nVk/ynwZ5MAgES/HCPsd7Ev6W9Y3lV17ha355xhEk8nHa8hd9zItL3P/4435zmyUnRm99D3oo/Kx
AIwZ51/K9F2y6MMkJ3DSd105WNVPl3xmcD8igHm9/UbjjB81SR5tcADWvax8yyH4DXvgXrnjVWgO
QTncJ5897pJjZTCIh8y5W/qTkYSewmvp6L1m6qNrsVTD7y7EYdyA8gJ8SQeM5Xzhe9L1YQaw2T+L
cwKXgvKjya51FUwO5Ip0DzQ7KIySRyplyTal/JrBX7+hF5k9cD/etNGM2Kf8i9x3al2GqwFsiWzw
Vcn354WtYI3fuFOMu/ojyx8i6qgCAkzmgHAZwQjs4uzTgluUaIeKrfS829jtfgaARgeG94FsGVD/
LZRHzXZAtCHTVzACba5Cld+bTXKt9JchuZ/GA4cSOHCfbXYSvRoMFbVzydKCcbPQvUm9JhmxGmPp
Vsr2XNbUxKO5NVj6093pYHj33Wr28fqd0KtQd97oSlyM/q1aLsBv4FWlgaMYPpoDH75toLtWqLXu
ATwZa6U3T545ygal9t7ox6Hdmuz8SvgnLGi/ZMtBQVaRCejWCm8yMIZJ1dF54qU7dfxKc9fad6Cw
h8EK1WplRS9vcT7fSzsKJpbFy3LfOgUUGggsD1Z8N1XAag5Se+wEaO879vTSmX2mmf6beVXNl2xF
aMNCgFoNDgMWSB2fMnaspnjbE2WrEvvQGgKYP1dh2jTs+4MfyFnYYxNLv+Ylhm5o977QIWamThw0
5RBUcNOSAdNGlQ3XQaX8yVjOH/KVNsFqKTcf8IhLVrxOUO4nvbjIOWWr+26KD8pwbtNdqsZHbXwt
zCt8581aUcx/Tg5HnDOOaP5c8R4r54QySdGBjdzGoQhS5JpztnWtnZWiGqoPCUAVGnTiMnp3XWkF
SXRzQVZOnBRyX+Enq8+VS3V1zMdXBZhEDkPsWudEd9ofEKuJBd0j3yTTcRzfB/d9bG519q2ieUmO
kp+Aot1S2b86ZAAAVG2/tGfZP4IEZDd0h+JomYCyvC7tT2JRufqy2mnLVjh/hssvJ/2Rya1RfqP4
ZZBPaszuEkuj0Bmr2zwchPrlmQcvOhXK3pJQUYZzx0q38lw+u21YWhu7uStICFtyixu7bXeCDefR
79mELcHOuBT9x6r4SmN0SfDF0AdeF+dx4Rjj/QnvbFcncAPhsNz3Zh82yutk/4jCChBW7KOY+t6E
hXk3iwcN7AZbpEEuj15zM0ea3lcAmfwwlkVv9OC9lgXNv9hIfrLU2iiQC0pr5jJANdNnkpWIl7Rn
z6SmTu0DUMqhw1/M03hXc7EISB6kkjeKl5ORK/2xhxukDKFu8larykAaIuxSGqP2L7pzPeZi1TZ9
hy1SXHvsEIu4tNquqvbjKoFQ9grYQJqbvrw04uJld7Z7S+LQgH/I7gxQydJl4+i5XP9m8cGazkZS
XJvNZUxZIuy/6QDuFyu5g2Xls5Efjou31Zp7kU7HDhac0T1RyG7rQbk4k+WzE0II9iVLeH5FRkh4
+9Anyh1b9/103xocrzNqSKQ+ltPx5oGkyflaZRQBNKiUWwcaSSMo0ZG8TiBw2OzxR15B6qMpmLrB
V2m/nemjYKm4uyJ9pbNx8LxbnlNaP/b6WYIsikZO7ufaOQ9DzsLq4xL3HFIuIFaOvDjAgt2Z7iHW
rqmNzpKH+3Nhg/LbaoCVFNrO/BKfoW2k011Vv5tZEBsbWzyx1J2Vm/LHbXflQTH3nEU5Li4Am65Q
FtsKVuEuNa/RuJ85SySv2a1sHuZpC8qIVt/F7N/6R4MXlLNJuyfTuksRh2YqVmfvL4Oa+t2z/2DC
TXzqiXmM/vhrD1fGQEnC+Jvf+qdoX0lVzvrObfAYoL1N2Me7S8e90gARw3JSc6MGTk/i+BcANq+l
Y6k+ZPWzPd2b4uK0QLbvWZ4mpM8mH+vaIMlhiT1o83ZyOp99VckzqkMilZbhFD3pGpf8gwf3Nx4/
AcCOaMlixy+wt6rVqYwuVvugNleTp31h70ZzR/0gUGCmp8a+WQ6tqseooB9UFm9jfSzr5VCo+H2T
7InVAUC1GB/Y+neB2trZc9LjCzeDGoJgBKcNOJod403ob1a6bwBcRDZu3uwTGLUfK0cX/mGRH3gG
91kR0OtwSY8tyi/sdF4wTzr2ZvO+Y9+YB48HWBZ45ikqHwz7rDmPeMPQs6ftA8/6KX4H1Qn3Jm5O
OOJw8GAkOUPrCJe+D5aHYT7l8ZPFxRmJO1dgUruK+Qkf8vgrmYlUV0WMQSHwRPdvLa9q2oABeJZ0
ZvszjIsr6/kAv6wb4SIXGXqNW9ic4Dik43YoWImFpjJm3gP39kGmxnVun8YEatSyy4b75dmoo7BJ
YHAmAFJz5hLaVS+2MXBccfZasc3ct9kOXSCwbbOFJVko16k+CRGRkQOZOrIhCwmJXmVQsMGeLta+
hMUcNbxCEXxrh5XSnnfvEztsI2MPcM2+Nn92bUh/VdfCSlnjm9zA+4kBKCcUHuyk9q7l/Cg52Ink
WbQHjZJ5If2ZwZ3L9YeSphp8jqr9aNqjhyWrKT4KAyEv223lXS4eIsirXvtdmODlGwxd1YMA618e
3PaUsl1XsXCBmVx76cRrD5OzufS4aEVY5xTAO4aP7TusPV9G1xh0X7qDUKGierfu7OYou31thuW0
44nA+5m6N3Chbva/I1uODffD1YjCEoJT44JhDiUEL4O/TE0XTQ+tcTWYRBlLEQ4NaxjYmuLsVui3
xnufh61NrNo79LQfbVAz3CYu6PblrfU2Yv7otJcy39ZonjydpkDCQaoMFixyKbcxG4va9GliIZf2
mU+VFQAp71TQfb/TiO+b3hOTWYp4Hrk6EDXvySkkAFqmpjgZfj38x8o2NuGHQWmubk4Ous05tnDc
shdKWjfbeuD/HTSFR2qbqd+Zj9GyWZCcS5zyQUVzjnn0HDLMQIbWNk+eHsbPPe3k+ZYjqm44XBym
5RFODCOI+bXhZsg2dn0H4kqFNqSGGTJt7sI+zJzA0s60ueCkrAcoqMIU/IdWZdWY6gKc1U7Oh0ij
bt308b4n+Y52z0HSSFmRVQRIUbY9CeVIY1qkV2u82dqRIwKahrD6tte3C8T16KmQF4yU6Jsy65hm
Vzu7uPORyrmRYwC91dh7zbnXXmN5z6BG4+5LyyNL0MBnSWawqEEr7DvOfqwUdXP61GTyCV4FQTrr
lI3Q9Zi2P8X19Om4bK+b/YICBXE2H55lnbxHj3o5cW8Niiq/6MAAyJP0jkP0t8zfneTu+hOK3Oi8
6lWi7Qss9RnohQrEanGvZkysWDq+Bpkg2zTqpl0+tIhOND013D/BohxzEfbtxaBBZFxb80kujzib
PbBUCdsSyX0WXczi6I60qbdNtWs9Oihg3aZd73JBfzXq0aZHK09xG+rJRumfC+Wl68A4Expuu9cM
OKZ3VUF0gbOKr0CDuCswECZyW/V7yT2qHWT3aCvXOKVy2UHKVRYEVCjLl+IQZ49t9QEZeEfKd2lv
+H+8eDO1D25yWu+U+irdbcbRussPdbp3uy8Tx1p+Krv7qXujJLKsTf+mrN8DTaoww1g1BsZTTulW
PbLfZFBaTykgIRoijBwiSr+hhQm42onGYC3I32JaktqlANZiAZvGGLGcqqJ588rRCUfMU2EJzfmo
iyTazLpec3YT9NZ1utMWU2qMCl9O6zHKlW1xYlrE1wSU8V8MgLT/ZFhPq8Gz1nikCt19naf/Sxul
8Cp9bjigd0cuPjoC+SXee9tig1M0IAm3Xg88l77XMRhM6f/iq/8nHZV//eLWmpn6ly9eOtGYGwYd
lemGCM+PAHWa/2xI/X9F8b+xJPMvjaX/R1F8+22/0s9/+1/a4sPPf/zzL/xTUawb/66qJHZRLBEB
wQ/IZfFPQ7Hm/jtJyHUmyIa7tm5Z/29JsWmjIiYhRACUBUM6YFwrXT30yX/8m6n/u85WBhFg2zP4
z2zO/4//jgA6/q2v/5yxdv/XP/+3aiivrLH33X/8G1iB/3NaT2zD1fBHsFBI5nQVQa3//V+ujKEf
qkVEHEQd7zyYeh+YA909uo6n1q0bKF3JaXCgV+tlLjaiPxpso+6tssISOywwn5V5qyBD80v6xHY5
ceYQ7U88N9AuU8PyC9oA/ujl9Mo68EKp/UpQIg8WLId74uL3ENjGoE0f7VzRQ+8O0/yu0cfpkIp9
BdiI0BGHxga/ra+09g1mmxe4VbGvSqL7S79gvelb2ttu5Sf5xzIVdaAtMadJl5lBHP1affZsqTxW
kqjckzGS9JVQQlSRey4zF+4srji1mC7RRPOm1eYfOTg0tgVl0KS2j97KQB1w9gRA6DeKnFwkMPlT
gUSeniRFoSKF2FQL/Zos0g8uKG7b9tbygE2YKnXoyRkQbPdK25hbRzUHX3NsVEqkjUJ0QIjKp5Ki
NB5CJZn2XD9hvng7yMe4I0sNmGv1W4vmvlVw9Mw6GKnFhj7tVslHZGVlmOJaCZaBAeSAOIvRFxs3
uckx1UaiEtty2MpZYRy0NL9tPis7zRv2aT8WO7U62h2nUJG9ekgFUu0Cb/fkzfIn5w9i7Ms/I4UZ
hsztj6LBdFmbpF76nOEh9jeIRvpfOUbwAXFvsExo+dKMLm4rwXLxCyrtVgTFYnxI5SaBYPuDCY7L
FPA8NDvaA9HDtNDjuPDGZlsa9VczwzRs75KYR6+5gq4Sr8OPU2Z+S1gwsGG4bNKxDvUy+sRz0PTV
rR9A+hldyQcO7iaYovMgORgUA+PQ+SzGv0hT9wXHj2Gk1OXTOhjMYswu31Rj1QXamlCj7fOp8n+Y
E0/3RZQf0mi8zbq8CCQsWDDwlBbZbrGWdxx7vS81GnjsK11k+tel9p2qmB9Kr/xIA8oMsEIuZVx9
NQt10GGxDSrGyyG30hmjYoyAo6Rl03SgUQ3rHCnuuR95/2DYij0+vmFgOt7Yn0pN09IEuDutmJ4M
/njv4ZNI5Z1dxQ8VR0LWGN+I/vP71cv7lGZYJ81bgpPKNw018XnQH5pq/Ku05DBxkHXF4vn/+JHN
coDguWbvxl2r9ReS2rdW45yt//Vx+WXT86oK6zmeIuB43b2hfOLv2smYJJJhJa92IjmYHnF8sYfW
PTqa+G7jaBdTIQxZcQZRuAUMb8qGark8zVXziLzqMIx3ZItNSKqcP1kKgtKg2nSktKfYtg95RDA2
iW2iioX+1rTxI7/qQH93bPGlZzCDGXCsphXlG9PhW8wOqo+fou1ONMRdXx2jD9dc0Y99lwTaCWsZ
JWRHt3lARWA08pMx+KGfh2u6nltaehlAdnu7/VRG7dsyx3fZc8VGlMGCRxILk1dR64TVlr2IYsPX
+qMdczHC6iHMqjy0EvWTkzsndCMvSHuZQiMfSQqOhHpSAujSp/eysXFCLEjA9MEM3Cn/2ttLhXG1
699SGnSeG6VBzgDengSnRhMUJpafboARnyZ558sHSBjskOtjwqxaP7QWitySyzBIpum1NWcw71UF
rzx+sTF7QKc3vqZk3hJhRpiZ5E8NwV/frjPsKBudiclQCvoOlGRlfnEQe/MRuIgT2o3aLvxBmtuo
Rvn/dNbeAwrkDzz49d55qurqFVGqDSZO3puB1m16jYpR2NYYsDT3YSyj4TtdlvoVwPxO22Vt1m2d
Oj6nZnns9PQkVX6owiomqg3jHDVQCG2NfPnwY7S1gTXVpL0O7IuOLleBiBkJNDO5QFU5xV6mh4Y2
vmgubTc7oZEnwcarnLH61nmY3K94/ZeFp791XvMW6cbrPHU08PjylF6g4XpsjFTaw/o9oN5jSspt
2yP0nnvtYXSbkxWnVsgTFTrWVDw2tI9tWHWqFX9oWT7zOPadWotgtxaOP5WGC6IQ4XX3PS8GPeEG
P9OI/jKwltdRWCJIALH6Rs7wBP7067wgppq6iZ+UUUOqPzem8tEur54CM3D6gbF2NmG2g8X3lUUD
ZMSinFfZn2lJ5Q5adGejsqtdZ9iAbD+XYxb2eBbSOn128/lTmrOGts18SHkw6xPJz9aGdTzX+TpK
9V5h44ot8KpiY0RsCMUn4bhP1gxkrc6qnxyNpB/VjCAcwjASLSTHGXufs1XnoxSnNjRIFNDA9xUX
zvJCJmptN2yGxXsbe+OvpAmIeBLAbqTCw15Fw/VDM2CIRcP2gkX5vo/AI1UWZADsW4wclJfRBl5j
ewO7ObF7nQWEmz7Vd8ui4QmxnCJM4/S96ZF+dLZLCCT+cZWDJvA+JHoK4XyuHrh7Q0YBgFQQHPrG
UOwLqwP/MwyMpXhA6OX07CzsBGbRJunGnMe3gtB6RAZZuHJhVnPIuOS3ijZdMySZvtonVtDKfOOM
oGRtEHBu1rylHWGDwnM+EI/dNMCPE9GcxZsqQlE6B2cIUFUhGOBwLlMNHvUkYBm6FLsSlptvpg3b
n01WwsZyTygs2x3esFCJ2RR10oxvSh3gXYwcwoZiB2iYpw9vTuAeGrOg5a4j3sjjjTkFxwOL9ZF5
xOIqZA+ZEyUFGgDIp42fT/qf00171RGvE+cGPeYIGxX2naI7jxWLBxs9/S5QEwRNp26njMRB3JcG
M6noi/MnN/DEedeiMnCq2t0baUROmIHfzD4gP2KjhWWPFy9vHzuMyMEyDzOEM8TWdURgxwOIPXk4
ReZ9IgBZ9jEwSSCvvDGjJ/IuK1q6f1WmArdYna5blpPnN0axU9TK4YmjMwcoScpk9dqbGFb+awlN
alAxlqhbRTXeqIfwFzUJ3aSxwAs5UvO1kxO4C1OHpkICyiOXNx6LcDVqe5YM/QVsNx0gas3JMM8K
DjgnNX2vQIhexz1qXShPlu5HmjJtkNV84xL95bXPfoIWDppCQGzB8pOO3aVZWO21OFnb8R75Srpt
SyJUbQPZg0CPx9wJ+1DWwiZuVGOvtsDq1TIHa8dDzOXF3Y7eRaDU69T5K7H45dOYWb9aP8mDIFJM
QTAe3EiDsSK2bNPRfIhVPYgXzswZdPSFFl+z1DTZivbWL0O0GYv2HT6BUyR/eZzeL230MsU0KxLr
3smEX3vTk7VeXApW4WC2kg9Hu06jg2lqomXn1JzEPfsgwNwH82QxWvCg54trVyZgvjWadIJh5fom
rDJ+LZqaFfvSsA9zTiiwwv3J+i40uhXQXGHj5Hdmf3uJ9pIw6/SE9cyVTwvQAohvC/GAf/xJlBYt
BIRKfqO1574oPyGnQi1zyEW7QxSMYKPpcPLMStLxqYnzKwcoLr+mjolkvjST/d3ioKGAb8ORt+kx
M7WwKzM0uqn8FCrfcyv7i9c1xr6c+prGCr7eZmEkM0uCuDO8gWakV22Vf1kkWBQviq1uMTUgVaIm
Ywv2M3nRhplOVd5/OBGPS16+G5CSrAu3Ok+AfiLJXfLaLWOLLnFG3LBljO9HKj1C3dQYUdC1GSvw
g3kX0R4Cq0eUkga5SZezkxmkbTK9gUbWJcmZXRV2IRiW1d/ZElG/aAe7/Zmj3N2oMwUAWgbfnjUC
lsIpt5joqn23xhZ7UeBVrmHeV70RBaoEa1zHBqgOTzx4Gdx0ZcirjZ611X6O3zNRRKFrMNpkgZ2w
p1zifUd3safQBk4ePUXU8dtS65RArdKTlXflmcUbiz6boCasiwOMyWOKv5QBe7o+ZimZE3MzT6Ta
YKJI/nX1O2kOzyTjPPUGPexE/bamqmHciyckyZ1HzqBKSN8WQ6KyHUrjp4Jr6EkiVDZDpQwxEGvS
nBVzfQ4W2qcb3Rr+tNSitFEwH7BEQss4N18RhshO0qa2cckSbZw2lErMvB0jP6BzFGNozfwzGlZ+
QJ++Hb3u1GS2bfDBVbWMwPEsmWcDIhe/PVHAfB6VHfq594isL1N1ZTfOTEkqQV/XiOVubleEZAVd
IDNpogu4bJCJGmbhANCjQGQVzohIDTw8oPDb1UvtEIywpRtaFXr6PPkQreShh7CTxZ7sNnfa06LS
wrRBHKO2oqxz3lQJ8SvT2zl0QcWOupYc9W7vpG0e6hlWnTiRJNIec5nVt7o3HmwTEZGjVhIdGGpY
6RmHtprRytE6RxN3VQUJE2fqfzpCXXOVOJumb7MNLaj7iXfsRgyYLDLUTAxMdOgMxYqTT8QGpbp7
5zjALrmkCWoW07vaLeT9ZtPZlvHAC2U9fWgRqL+KZzvFt7vVCmBwScxQKDEYttTaKSsVNBu16hyl
a94DfL1Fk3NKnLo+xFgkZ7UuduSGuLk1dJv2UJ90EOiMCVOGQlPzOcSDvetH5ZE2RHZ2Gs6vS8M8
1cruGjYYt030R+bfOdazfElccL9kjmmiOlyYchxSxlIxsRHZrqgI/r9JyXYJWPKNw8LLYYibUJ8o
JRoTwi5XVyCqtua9vcH3OFLwk5eVacx9z4PJ1tOCVDQzMtWyVL/snhPvw03oN1JErKMdDkrlfrCg
zqpSYTBc8CBb/d3Tom+aSOHGNHH5mYl6ncecKRaISLZ41+xg26QuKkRD+JNSKIHrCheUnTwrmauH
mcs53jaKYxuZ1JTxhNBDYf4/GWe3GvZOztMlt7qnqtQQ0bS2CNw1CgocEEMMUxqlVbZmCtx4sCQD
Oc3YY69ZArzfNnMg5SXWtyK1EFGo1C3ziuqmc54hFj1Jl3DsUDAPqFyPoIFDgBBx+p4z7coB5pEU
OfNPtTjcC8CcjR5ZAkoIsM7qKnafaslEQ5AVL+u30uFkSVJtDmtHo5Ew0mLuJ/Q/BZVnGYdOkpmI
lzk/wWj1Qayfco7UgcUyQkBuxKxJKaKigVf01k7mruLv6knMKz1pDaQZWjAafDLqEjM5QyRtsubq
E2piwZeWQebNaLm9+qj0FJ3mVD1MufYrB1KaYp4a+vlbUNFQVG3CiUXM5qsLwbGLjKse78fWeSsn
8ac23B5lVc+hYD3HJDba0U3aLnamEd+x3wvM0eVsHcvmxfbGN/SK5akt5Kqfqi+ZQF9WjwYXH8EN
kDQe4rDkk7KsRsHLjIsGQy6i78zSkScwYzENauxCx8g9gA9Tnad/NCV6qZKsSquwsTnE9K2yrwZx
mwYDOWoVIhJ8hhKehBig4NEWE/Mdhy+Zam4X8Dzcoi48Ln32oLf1r7PcoZvf86iFs2w1bWDhuUUm
kZ/GoSUfj2tE5Cty3aU9wPxX77sXA2tgYBTIMG15TLz8N0kkHq5a4airOvu6S2hSwFr3DS/+VN27
McL1x8jNyxLeSh4c7P57lTcFC/e/38TjFijiRzfgfkRkScho05BpIAerQSquUy4yS9lYNnN0W1bk
tB9493LLr7MPveSAqn2rc/HlrnrZSVV/cg+BmsHcldVrOAu6RPDMPd2ycIZhCS0Ij6+l4+Ci4S8x
Ff4W8QheBRnPqqGu3gePbafSyhFiEcKIlujDa2oY3PqjWxcfRmO+G/kDFvlXinQnkHH7Q6LhWStm
vJh6+syaNEEEHhTl9JuW/ZtDTejnBouRfXNLBvu+VLO/Xle/JN4Aa/3KaVJ963Oyr9h1MAyoBCw7
lv6SS6Ky1rcZ61RK6tOCWWVIY7LFlPJZFe0xgQeittEsWejmncbcebCHXCN7VVviIf/4c3MJR9TU
3lSe78Tq3G2lkiT0BpeE5hDvJ/Dnga4M6DRdE1sQB65aKejGFlUJaJctvcI80O4EF4eiFGMUUocx
w7uTcTlM84IAYSMSIg8uzZTI2Cwpj/ko5sXqMBMiR0u96JFLEpuxbl6atN/VkAvCBYXwJuWCpzbU
tn28vKezy2lhtEKnZkjIUkBsjjw85UOu59jeVeZVS3PLivhL7e0PgbFBwnEQ3YAEFaT4RuV5p3Da
YydW4CKs9bXBOjM7+lYrRkL1GOtQLvLvlKMFjKTbIrUbdi4nGEfOu4qbbiK0YME0sLKhj2yYqDgu
3Cx0I/177LqPJuc92i5EA5KIE3wxpEdtVd1Wc0IZZ8VH3U7izTx8EfnMN5Mu+tBsBM0B466lwxJ3
TBhbXv3+yKfbyPYgyvjS1TuV7uQiERJ52las/91S1K+IPLc+D0+CUHyCLNptyECi0KMrPFi7esw6
mvALJlq6KqBu/9iW7Sze9Z6E+YEVStJEfE4687nsGeV6tEuZiHZvCo19zI7oSVpZv7du9u7Mn0sv
30i0DQwHmGwyJU3ThOY1HWiZ2E+1msGqdbXjpNhrFpHEgRHz6jTVLXkkQIZ1y12eeH9FXX423XiM
aVdEC46GMeGXMcN/1yfjq0naItDXgRkUcKktxoaqago0uLpePOwjuQKaep0RH0mXopreoFj6BalT
2kzqvdC8/uAYvY7+eT5auXdcjI5jmichDUble2/GWzfijG1kBqo1auVZcYhyqOK+b/szWiXC+M5d
3ltpWPF6D5yyR0ZpWkjF8p6Z2p3LOwuwRfIze+nL0PHNjr3rYJdS1gxmnBysWsXwJFjb0bqTgugc
ocQaPB144tR1u1MUbrh+Mq9LppLfo+BQ1saFGJkWNH3/qRT2Q+Ek/VEjtCSXhRK00FCXV8NPNtE0
ErYugr7NUxzo6gdw+GenHpATkpDgFuERr8OnyQkF0ZVL71HzUOHlZxVjTpiOZNOwuV+MCCNPF2lP
INso9eroQR359S/RgIpznYIuzE+6V1uNH6ecPoveaGrAZ84doLEVVNVBLZkvyhEQE0PqgtPCTsVw
uzWzjTkTnHI7aFyiumDKaYIozXAMgdSfFneBQzy/2kCaQAEOFdsySrNJCfsrEIv9zjHvxUBEoZlX
fXWWvGJ52xSR+Vl4LU0lHlgBZfB7r+WfsTFr4cQWWG8xD1n5FEEEGY/vnU0pLcFyNFXvNcmjqcP8
vm7QhUPn+tTV+YEn5wvtCgjmBJ4GK2EZ1xToT9msd9QxSLU+2w11SnVqpbdKmF9zQYLAakaxrVlW
p7+DMzlF7unbrYV7z/AQ7Fi/xioPzzsCUXrJWdFNIOTrc7VHLI6Bc6R07hrslkbCapLDSQZ5ge3X
1lRux7h5UVvShXnHZx9FzUIM6Cdt4l2lV9SlbO8EelaBMZT2xnOLa+/1XymTtYahVkKaN5iTCqNJ
WbeBGGyIPer8OufsIRWodRMLJqNZgEWLZ4X8CCdJSxNHvQQDlTfvaTqccynNXRSV+HEZk9j0djb0
WdVgtOufSPls82u6bcaGFWkzL+60zHguHH0zxKzPlZVJOg8fGrFGpBXGuYPas/GW6GdZnEujLKzM
EdyEYkIJNNHp9jhaGazLlDK5q+jSc7xUWW5bQ11rPoJNRI08ZTPx/NA+SsaC80BXskoTsIIif8oU
7xop8llK+yXv1XXGxkIfvZkgreyeg3s2ba1yl6cGbh1/nuY+YNU2nPShDw1DUBE22XeE602N3jtm
BGqbPBsgGNh7M/6mqP/SIrXgWqo3Ro2sDc5+ulEJ3tK+sVSiKN6dyWo/r7TxlTXhnNLBfJANP5Sy
Xt5WyxAKSSJ1CYcrG9VG4LEKh2TBOYiGaI1Fj9BEaUciKd1q3fDgGkyyopkAatPUDEVFF5YJ5AUK
cYRJBT1Ey/bnCLY/u/hxK8AvTdVRV5RtMnheSAzRE/O7i/NiA2DPZA5KNzbT1R0YuhS1oTyMNRsx
ulNeeDT/YY1RCMsj36FAxz3CS2UYfqnfNNFbG15SWhDH3eci0EZP5fCUN8lvvsj9lFfvnlNaPgVz
EgqT7srkGuFYIrfLB0Js8l00ZUIoe3aO0zLu05jMrEg07ciilANq203M8ZRJlAegU/IKZ53r5nxQ
dq/srIIiy/XSY+pwF2oOojlNKactB8WwNsd807lHDVz7UDq3pDhVPLRblU+rkmuO0subjaCYmnPw
JGJO132h99Yh9TtXecdw0+N9q+sn8ClP+ZL8el6qcXCBhyrYpNu0wF/Qyrlfmcnco5PqK29EGeY2
X3yp1Gsp2r2yLCbBxewz4q22jYbyb4ExCDlQo6HTuTYtuxhwrsFaQDW3F2dOvoeOo3A98lVGy3tw
bDb5zTzmjanP+6GJgQtImw09eS8AWgmczlR9CUh5ug+0x/VHL2ecMeEF+YdIMOm+bUJZ7eBdi9Gm
yYMaWWfMZefxbozPijpX5IVxFybAP6bFfonh3EJ15L3ZsWO5xM7gw4oegsjgyrIobJuui8IhV3p2
I3p6gAt6LN39iPT8tRnG9CJES3pWRWDp2oGburhBkZbllvZr1rxDqL14E/N+c2hhF7KU/5O6M1tu
Y8m686s4fOOrOq55iLBvMAMEQBAkOOimgpKorHmurMp6rv8N/GL+Suc4jqRut9z/nSM64rREkSAK
VZm5917rWxgOqCfTqj44U3Tfe/Aj2Ru3RUQV1ue6WNCzkibq8lTPEQkiyq9RUXVWEy+DlEShrG12
oQ/VLbUqgZ8Wj0BeZ19z3//Ur/QKP1dBQpaTT9aRjF+xcNIej1kmCZxYt5IuXWeXH0buLepR0FjG
KmM9QBYHQqLJ5kiduuh6hRooHK+9iD6XFqY4RhCbwLO/RIW1j3wMscEmtFq5MjVcfGE8TxgRGbWv
SUPAObn2N6ugk9XWMvkkGpSIoe4geextnMeJuHdTorXsUDuPaYx0Fb90Nfe8zFHla9co0eDY1T6O
A3WtjWAbgaM8lHa1cQ2ErDqpiHnH4+tP5qbGy2ra6UMZFt5DslcqzTalTl7opK4e/qIt9Wo2zWWY
+dlhwd8kET0uoSounqKSbjXOLYObZJu+676SH87T4wz+AbPQyYlrD1OJxEzZjkc7tvGZasgWIym6
rQzLM+G5Z6H3+EuI/ibcwKE/OXrhdLBb8dkv8EHknvY2+PUqinC7OM6cOeIln1wmgLVrLeMRK2U+
YkFOZMZkH58150U29GRi/Nm1R1EU/pGVcSGdoUME6u2RQpQrjw9rlQ1wtvRgIUimLkz3ZiTVKmja
+IonzV0SwpqVj3kA7GaoGC0247ARAQq5nrwTGuYn0ptHugkRikCRabRTCPVBE4qjfEgwVwuF65YQ
tx0pwD5lKN3Yvve0u3I0H9JYov3us5EZXpFyadthHZCFh7+AA/1gkBBUmKe4GvSLHBCFtyZO38Ht
b5T5E2sAIWJ9QuOK1XyqnK0e1HyGPGHMsJbt5EMOZLK16q3iPdPsdpNjZwxxO0+9GxFe9Jz57j6z
mx4m5pBuE2AJ8cB25ud0gV1wymmZPBdm6y4FLt+1TbIKTCQPBWDgf4IHNBzZ4IHqzAKRXjV0ZGrv
lHbxJ9fEX1XB7PJkA54gqD8VeYJTVOeg4zjpNsudfRPhxJpgwR9EQm6qY6LJydyXWMdj5eF8mYgH
kxl68DJ3B4S+KlhNvUEPwlFbSxT87MxajpQz22DCUzY3xIiTN7tabqNpopyy228pE7OpL9ttH3NC
7Yz8ZgS4wVXdUcp3Bf88bzJUGnwIxoj4h3SyEO99/1oRDVpE+vTo+SUO/SQlPmmYkzewjYTFhXXv
FZkUOyQOZZIuKppp9aE2nMeq5aOwJoL0TDNfOoW3G8i27wq1K6YaS1qAGESU6sPhZ65CSu2Voc2D
Xo/ETd3KnvOeOWXrGl/Mmpa7W+v3dlM/p5x/V1bmYWaYSPsc/aMZczsWDjicfuIdtbTfNrnf7JqG
cF28NslaczKfJirbmfSeC1Kjllqo3UodJpM0NNxwK9QCLcafBgq6H2T7sDu0HZGvKK+R73vGUXe1
+zoLPnyVq70MphgBRfMaZ8OXEBiAE2MMq/SdzClbQn2bRTRb23E4hG73EJXtoTIpm0bDKBAk46bz
VLnQwUetVMMQuCbdJwEstB41dk5Py3D8VsWDBOaHVhS/dFwG/sJAoe35rUu0NCEYinWky6oTx66v
zrMRDt0htL29jzmgc5ntOOz1pMgHZ+WyGAS2w2nKK09JF77jnGShGLRdHww9hvj4c9UFX1M//0aq
FYVHPT2WmrXJnPGlz0dG4DxVTlYykma5WQ3gIATzLy2ePsI2BjPOsr2SGBas3L6UumvfpRa4iJHx
Z985tFqzCT4Vc9aSRssk2ks9JOxDM7hN6xhZK4S/PLQhD22UYgPjr9KxEJuMc9dCt6f4KK38S1h3
Gr5FKTCz+XcNLYiwMN7zppuWVg9LXH9ByaUW1RaTZ7X/nhMyTyt7ke54nudhZnQgk6ra7KYh3Uy1
xWw4zmg5DemVdLld3JLJw455JgYR+1XRhVsi3WRtD7THUK34hvHO0YjhO5SThdqNpmL4imFv4XnR
W8MKWFOLMrZNJGNbryAib6nrIQ5XnJAGpvgOS0MhExqaLRqYSa28VO5anZokFejre6aWx8kaLbrN
zVNdOvAVmJEvzTGxF1U12DsnvPaI6kQzrsaetBbh9tPJLMvV6I/6ouzPUthIeNxHr9R3QzO8lkPB
hmcGXzPspGzTuymcEOiRnDmG6rGH16FzSvTD5F5aDH9FHT9kTXmr43BmblDVx2l/GqTR7ViYTnpy
ZJeUNHZHZ4mRkIZ/FT87UcXBNR3XzPKZ8Z8T0X9VCfo5FfAvqgDye55YJY4EUj1oz9SMToyZlxT3
amSsQwih9qw7Q7n3yu6QOGnJoJYo+44CMWmMD6+N0rUy6we38jROR6FLHTeuk7E75MPcytXITMxD
0rPCJOWQNXlHwj+o1oOC60d1HNRhjaqIkKlM4OuIpzxdezZlxaxKIgO2OtURq7I1PmJESBPxxTWT
T5UOmc3KinAlwnYfChpRsg+LQ5xSJRIHuDZlXF+dpNjpRfZhBUX+2c6nq1f0OskUPUCO4q1lj37I
OEtych6KY4DgWYw6+aICOpxT7mKqDm5djwK0rarnLsbnrfvPZs7tqzQSt/WhODRCJe+1lj0A3M0X
btV7lKstvPQRkBodO2b606XLLkWgizsyYT4jVVuZme9gnKXj7aroIx6dfWx4zXmWl4XWJ/AYclFC
CiZ1TL771fhCBFy655H28YCMPtwQrKBlZ9+ES4rqVNHZaSee37jy9T0r8osjK20TJP2TQaDfQrJ4
70OewDFs0/uYCX3S0V5r8IZu6ccq7Ek8ItJYiyA16R1C8i1F/26E1LPMev1g3Oq4gYs8au88W+t4
5vIMD25PAnbb1muYVmpZMafdL8vGkmdfFheiecsV7SZ1N8V07DQzfW89nBORHX6NQ+tbb9bP80qW
YFFVurExrJj0TZF9RgLQ17DpPQ5fNLQ3aV3gZJ0wC+XYAJEiDL3POw3APw20sJVev3slE6BY99XO
p1jAkzlt68m10Tr1byTdCva9pDib2J4aB9150X4pTB2bistIzkf8zbyANirhUDQVgMaEsPPrjTLk
O2KleabLFK9HtYPRBPudMePTjYYLkTEynliuhBWfW2liagqbY122ijlXs2aqzzqR7OLJ9Td5Cdmo
LfJzVmFoadziZDnDzdYzomQDbnJhcZ7jRDeoiD56c7PZBBZNrvAoO+JaivpNOffFIG08PajtOG/i
0SuONWewqbJ2ZkUDOKjGCSwyTc8Kdd6xd+pjDbBkpptsfLfRaEVxlIu1+uh3iMMaHwMLW9vKjWjD
pmTULRMauA50wkiDLzGS8F0XOHv9eNp1zTwoiOeJwKwPFCBVDZ3peu1QQTRSLQqtudYpgpee9g4Y
JpMl2XvoBQ43zTvZg75Hu7XWW+/UWiReJ6O6a0dOQTWSpRCxUJzaG9OtfIprj+ObQm6SlNFX2e+a
/iFL0lNOy1HT0QKNqf+Q8jGTIXksEtodNbONMATJX4mnMd0qjgAoULAfCU35C1JA3hGCGvvO/pJU
XYNcFKxHogSKEwY5Q38zk/wSmOPX+ZcM3Xzjeuklq4wX4rMflS+eEO7PG+6+iqaHUkRPURfcpO0f
XSX2ZCCu0iJ6yuxvGKh29hRd7VjdRiN6ht5+y1vncZzjWscXUfvnLB5vWeEew+6RdgNGnvQSGkR+
B81Zpdbd1BpY2IO9JphKeNQTjbuL+vQCx+YqTH7RocVqCQ4mvDZVe/TpLGhNdU/G+C4K01fNNddA
utcKCh+JNI473FP9HyRky6q6hR789zzq2DaYd2iWxaSF5y+uKVnh9C6V3V9La+ckTDMDkJgLoJTc
+5F24pj9ZI1i2zV0njO1lNEu9DLeK+ddElJZqMI9lf9royUPo90/TmxL84LAQLImeduSmyr7nGTh
J/aUb27KpjvY/bMbi3sEIgwdPNIgs/LOpoOdCh5Wiyek1qfDWKkTQfHXKi3vinpY12qPqZ0Ighaf
e7wYgxOnOLf5PDh3mrBeYUyd7VpA6cEmY0/o1KbtOHZLIhRmCPCRvIl1VNKRlVZx8oV2pGJLbeOS
2f2nJMgObhO9lNX0HCTTUY49Tb/xm+eZnxvXOLUdlXRsPXK0bqa7yhp3Quc7RXkXNKQll/aHMys1
NazffkJnenwZfO2qlerAe7PxOXfMJotTm3Z3olpl+quM9UvdptVswH0L0+glqrr3tDtb9nBFMPOe
U++lCarjKr1Ob9NUfBRldd9Hm1HQFWhgY3FReATXvkg2Tke9AemvDMSzEsgREgl6MTjkVfzg+fp2
srNtPStnxMYjqhLZbXsFVbmNw33d9aep8o5uJzcOrBhhDvuQ7HeEW5hfa2ASDx6HqG70OGI26Eym
Q0Qns8ibbTyPpd/1MjizE651SRo7BobKjN4VzQDIBu5ad3pab8YLI/5LGXZ00qdHBzdVmhm7WsnH
xDAvba3dNJe2G5MPvv7iO+rFpwjT+BjHUd4CdQlUfS6V9WLwQM4PIFq1+95s166ZbrJQXk1PvRRp
cRndP78eIJYKD32Xg0Sv34Cs2lhji+JSqOQqk+G5TeOzTMu9GfSPVCPLwUSAA5u0MdpH9HjXqJhu
WRc+KMYVrX3WFBMohL+F3t+0VH+BnGG7/YmwGljTCOSzeUwD03KMryril1fyjI7rHDPJsvp2Ixvt
sbeia9QEZz3z3+ZlxCfVsMICN//2Y48pNb7FQ3SdV5LAn9kSS9tb+e7rUF0ENLPByQ+i3fQ+2KPu
1n6bAkQmail4NDgH48BT5aU1iGXL1357cYobRQzEu3LV0HVK3XFCskPLocF3qo46HIouTS5jn1xr
TR2+i/qS+LkUxiUy+nMNJKChZ+ZX7d6weaYYQUYX7T6bNp5hrfxeXedlbv6nzLaemADdLClvNdIQ
gsRPuEeudZtfGNxcXT2+uijGhBTPVfM6xMMZGN6z1cUvTJAvvfTOWRY/J4F9suuvWd+fo6i4SE9d
Ckv7/sbaNrpamn2DLeLm2nn+fYL5ekr6lJzKiuGxzYqDJRkzDdllKB/BTB+t5D1SzaFTwTlq42cr
Eee8ZY3mpeD5rBIXtFl1nqbkFLrWizP2Zzzvj/MHMP/83GpPmty6lriiJLpDh3aDbP9Sx/FxZKML
u+TVUuJ5dNEas+t9il33jXy8x/mOMqR/Gr0vqsouFM3XLrfvbSWuPgr7IM85BcorxT/FB6ojbr4Y
R3lCn9rD02r5/VX3ea3ePc9fy+xwVzfvEIbQLsfPKp5esnJ6mN/UZMcXyjcSZ7eWmh4YOT4lff+I
Qvft+6aje2+mOXCEZTAcPSMNfYw9762Oo6vTrB2rv6i+/FzACoP389gM5jby5dqgc033TwUDKPr6
UzT1aJO/Wonc5AFmuSR6mn+FPM12fneURvg2P1Fcq7PRGy9SDk9Zv01kcjYNgiTrh9aSj0Njf/bi
4sJJ6pHZwNWZkl0f6pB4ysv320aXt/nuFc64L0zkCxigfVu7C6ruEU3P6zTJa6LpL0hq3kqH06uX
X+rMfkOusR0TZ8OdyQaBW1WFN7PMLzkP6LxPDna+nf0JKU9klQwPYSef+i6+OuJDsiTblni2Nefg
69iL+DYGn9+31wL3eK9356HJT0ZpL3MAD2Odfrat9FPz4k/NAxTpJLw1+TcVSugI8tEetYcobM/w
ai+5A8xS+udZ3Mdgq60U8uzi5PnykTjm155HDvr+sVH3fSBvWjNeKXdLBm2YxudjyPxrff8YA9Sg
LZYkC2UZylpeny8E4fP339M1D5p8EpP+NarFlQYC57xP87twu+KVFfjBdg+kmZwZ4j+OQjwRvPlq
RvpLzk3RjC5q7/7W9SGGkekOPMwyWGVte4Oyet+wbtXzgDFVwSO5a3d5tEHgvvMbvsPjjGW5qEaK
jc6XvfJmi+g2b16mOVdZawviYle1X4ycHCnqJ5eKiuGReLZyZ9OzggpLu7ZjsWnRmsEn42pxvm23
oAZOBJhsLE0/1Xa/dgKxS4p4m3Am9ajYE6c/pp72hLBin3vlHeOPowOBJIBeB1SGU2X6MO/sTZDv
gqQF81iBJfG2RDU+GxqiKc2w70OnWYoqP1mg9xZVhzO2eB0S42ufaZyTTJbF6gnb/GeHNOfc8j7a
Qd7n2f2oBVc3jLa6ay1CWz4lsArM1D9WFkGA5WxgpjMlro7SF25hAWz0dl6dvfaq3E31uFckoMPL
XGBiFwjO8Z8ZQQXfZ+WNtLz6aecjLkLHAuHTPpL/vFdInbxCrWrHXGKYVUg6FGuDvSyC/jhlxcUS
c+vLPXqJcRJld1TJvvH6Lfrse51B3phtogubRHymgbojPOiI2ec4enLd0ajudEz73SKMHASqX6tk
NgrKa+a88NTH93W8sTkPt2hTfFccbRgLnZAIoYd1o9db3VT7CLGMTltSudR+6lmI+DiU+ZJO3XmW
/4U+aKUufDJCBshmjloK72K2auoPZqgcL53VIDjCoPXUdRLgY/0woreoUHiW6biZr/N8okSWqAfi
iK79UOKaMSXpQpU6OBLbLmcO3/mcBO3V7eNrn6gHzAZIXqtt4LCmMQiX1X1WpBcfESL+MIY5E6pO
eOd8AAHcGrZVDNmu/CK4i8yEFamXt7KTj5aGLDJpQWK0s6DZpOuRPIiM5YaXS19zpWEO5mTQaPG2
GtVJRsVuslGI3XtvMXCD1K/ualpboxt82G1xcOhNuA5oARpoJYakIPjqHeeDq0gEA2h/a7KcSf0j
af3jrK7svG0SACFFmuNG+25MlxlDSnQatBLCZcCTaLblWpt/S/6+hhCTZFjsk5pJ6LiS8qHP02Xn
jTsmwUsD9/n8ywh8Iql5K2BTdTQOcjS6GrW+l9MZEwNUF8Cpm1SaGyt09zHkIqQHB0sjdMyYTiSr
7cLW32OSGtWyVcSge/amU1iCUjozBKGtGjNbtfdVItd+rFZNqFY2I5oQrKxHako1+gfhhM3Shq+d
yn2Z6/cYxA7TkO+tOtq2ql4ZDnTCKNt3Rrm21aZHvYfCdJ0Cp+TUsmI0ZE/JpjHx5Vg4lYrloH/1
qcEdHiDJWwqBCUZfLSSuKAW4T5G6BpCC1NW3T/MV4P/N5+X5U8iFTfO/WXVqWjHSu/re+Ay0f+sF
+ikgGa9cj3pwALuxoasQ0xCNr3KIdppVbKn634poLtWihzy135LwmiBlkqV98HrzZbwPvfGCsv8t
pGFOlVVJUBn+xtPvHB79qVSnph2f0JKRUJBfJOqCqtEZAb5kdbZPknY73wUZaEfWmwSL0JfBpVXj
mOhybPWAQJ4hNSXPPBl1Z+uIgnDl7QOOnCmApHnD69BgChWuxejtCZdaiAHQJXBMUFL4ta5+WjHR
SfKTMNj5BvNeb+Oz56dkJo1fQj1gsKzAVFHJtUsb+Icf5FTozqrB2mJQroJyAyYKQay6r8PhkYHJ
xUghu5WQXqsBkSr8Bxs1K6uThWNnPprWggbHtMFtfBocZzN/mR195ST+3uvZ1rC/5B6raS42CgeG
GmwchBQK/DnOjW3Y8DEWw0Z29tpNdpWtnahIFslxAAqiBF0OwsdcUDF1BGpt3IQqgGLPaiq1NT6p
2SWEe3idtdlKy9Vq/uuJi6154ZZH88wsXbIYzJJzV32eNRUKISO+4O28EY5A/JXML6q1j2PpbEZC
WDX6fdEDHYGDsu+FRCxYIuFv/XNue7vEqO7jxLo3oQ3pYbBNoseKCS7cfEdscNCtOxpWWnsdwvtJ
UQ061VZp09ad6rfKEg8V217c7NPIOSLwpIOmqIP9fQEDtOFLbXUyuaquNyw1l6U1xnMpyS5L1Eoi
DLWSZtVqzZbsp7WVu0eXwfgAXbZM4cJo0HZ1FKxjdITLOgXE1U5q5w7OCtvec5XwwXHAi5HIz9Uc
FcsqCbxHRvov8ZQeehulyOf5pvLr4FAjiDadvT/mJxXFWxs5SqLcjyTbDzrDudEE41btjNHafK8O
7e5RUMqkmfVaV4QmxtFWM97CMALSUawrhz6eeVTcKgVFoo/D2ZHvuaOd2p4JUJOdMuB/9V5PrYtj
4kC2nZ2lscL0csM3kg3aYVpj2fHApqBm2nt5sM1rfz9fpu5bcs40gF1cPHMR4DX8fsl5rdYmpp6h
HL3FVZ9wUjBX8y+pNATESbCl47DgXvnU83dWGm1HLJU0qMlQMLFEcQjgv0kcrs1h3PjlW2aFG7cE
hwet3bSt+1a3N34kH2KtP9Z4DumQQUhymSDYm5g4Aje8aRNKjEgBZC13qGRgAmPJ63VaCdVmXphl
L3dRvKOG5JrUd9/XavhiTqBvc7p7xQi3PSUcMUJDW32/GgqSkVMWm8GNjg60PVvGW80j5UmQ5uCj
UIr7jS31u6zzzmmRHVJT3irGcOlU7D2z36eUypj02a7NuwjUYDAE2xD+dgiFEU/4RhXOOWM0jlbx
CCNnE7XT166BXjbkdGTil/lOTtt49tjcT1V2GirtgXSMk2UjpEW50jbRcZLcdIW5Zna9QzG2MER1
Z7av5sCoSrbbwqhWefTZo66DPJDp4Srx74qq2KCf3tJJWs0fdO0h3YjznXKKQ/YwcSZJsycBe6xw
7Htds9YIoA5e428rCJ4FuG1YA7tG6fC48aqF/go2wF1dN/dIu+/D7NSU5SWOi30CoSQX42OVUvQQ
fTnGQHLsbI9e9phrBEpbvBIimwlfZ4a0QudjGNGkmpO/U+DdHI7c/nTsVLlXE8bvNkO1Zdf218xM
rC0KozKpaqQqsJ2cS5MUEi1/eLNMDd1+ZbWbu3Ak0dGaYLp7OZVAiKb+OxXj3wKEPJU5//sf8/d8
KUl/wfnefedV/P2nU/ylKdvyW/frv/rpm6Bc/PXCM4/jpz+s4Tl36gEdlLp+tH325wsAyJj/5f/r
F/+ieTyp6uN//tcvZV90808TcVn8CPowDMgc//3/ADf+gQyy/F//0X38l6//DdFW3Hz8wzf+SQjR
zD/IA/U90BwG9gxCrvmZfyJCNP8P8qtsd85PJI6apAnoHEXZzCAQQ//DI/JC13Xb9EziYX9ghPxh
4ZsgW3oO4HB0fvS/wwgxfsUZe46HNAW9pmN4Oq2VX+K7BNSwtNWRku8HQooXBOLe9ZvsbG3VipCI
m/hthhXvDejIjwkRJFc5mBJ5XzpBgnBJfoaSNBKdZVwyy5ERTYV6sO2JTGgXw8xT73pusCkyf3Tv
3DLAFLAwDZk3J823k+DLFCUziYMnJK7jVUXjuwekHWR+xJqpC9MFgG5GGbrco9lL7YueWbiTQlVO
4i5ERd7sB60wmpPo/KBaIR9T5qeuqfFr9VGMEiqq6qwCCZDPeVXZEFYzK01Me/h4OroyI6XNLAck
nC1aPMT+QgejFTWGbeF04Mv3hDiazas22HX9hNB3DK9t0uL+ciUOesw5HSlRmBvcmjEPlyi8R9pZ
AnPCyI1APUXXKI/DlDicWl2f6RvDeRcSb2wRtKXAnFFVTWkV3dk1NqNvfRMR5b0oiNYN74zSg6Do
otzGOQv/wztkhpPa+1bqTbgTjcjKc5FPiJN6o5is12KI2uzFblulA3kMOvr5uoiw/aBWDuqPMZAe
mo3A7fyTiMKO9G58DEjQdPI2dk1RZxD8giYBvRf7igWxwxJ41uxEPdlFm1TZcpDaVH6KMPm4hFAn
Y7srStdt12MzxSO1Ug1QXdcxdlwDpH/k3dsSE5VvSC7DgiBVYGHk7+FVwJ8A36VFIIYbOzK9dhtP
5ogSW5S91ZNunvkcyHo/To4azkjnDcrFSx5b6M16zYa9jigiO/Vi6sCmQZqNN34FNprgnrFDt1gI
VJoFOcQp2PvKCva2a5vhLpeNCc+szlBdc+dor7DxmnPfj9G3ASCPvsoCzTew48x0PWMIwsdCTSap
WdKA6tAVk4HARpfIUIZqcL2VTLln4ZnMkP5ED51XoYjSXEwGR0socb2iYVqVPRDRwuqfiNYAHter
Fq2jE5Suic+LsGI0hgyONkY1oDZ26lY5uwqPp3uo+iYc0Rv5GZVaOebefQF3BaO5lFgxytrNG6Sa
EupgYppdsEWJyGQuj2yOnkVbBNUJhBWHj9ZNsIYJYcqPACdIiG4ioC3vuZA1FlNOeu/SB6QlOdV7
aPp90eNmnZCUIckYeaWhz6Ni5XljIxl7WmzvJFXp+R2mwybbNdUA9rhQmg8cx9AzWrHeaOsPky8q
uTNh5mfH3HcxI6dAwhHOD8aIrtJJK3oWJWbhq2skOXRAftmAIARWA4ADnl+s/Ypdb6egAYTLxvOw
SxTGMAYHA4aARhyJnrhbz7MKbmM+DPTPYRzVSylD26GGrjneOi4xdcjyVFeAUnSAAydaBpG/aJhx
rhuej2sspjB4zRsPW1yYZM+1PbpML3Q7HlYid71u1s4j1zR8plWABkr9S5UHI90gcvT0GdqIS7lL
Te+5cfJQx80+CEwF8FvrlZ34pQZ10ZVtcowKw9Ufqjwmo0HvQIWcMvRDd3HsMMbEC6glCcJhLYCs
iElfghg2Bgv6mxBMQCcnVTuvjBlAIvqU7tItfCPa+ZM/Yr0wC+anrcO4dikIjPQ4glrgSG3UbeDB
OW9k27bM0Kpi9kCT5liuNFYt8pduaYwTwNEgpG/d8bS82d6Iyrgv7SjEh2+0HMWMsahQVWjaQdd6
VDs0ZAUMYdvkrJdOpq9WVKUF5S/nTLzBXqvNbJE019eR8jrrphycheskqXEYIUKMmse47bUAgklm
uAvTbxN331IUoExzu9LYdpmZxUcrxb+36kKLcAZznLTsYPtNBz0VghDckpQogOjINajey6Rrb73O
Mo3DxkxBANcTjQajDgusgT1MqqXwI58SygzxjPulLDv0ImhZBi0Lp41eRp3HrcV+vsVL61d7UeSz
67MAPwGYAZMx7vQEI45v5FStdmbq5PCliLp2SVurG2HZfvLsRQPTgjn7+9IMWQuLOaBdezfUTjSh
xc2ys62TH31kSZNPFXr5YlHqPouVCLypXbEy9z7Fe+oI5z0uO/OL3Q+z5ajXgK67dWA2d4HP9rky
aj4A0AN5CaUmNXzrDbczCRuiAFa3oEWh5CZsG8vYOGGOTxZYVJZR1Qk3WVZhZx6SlG9eOIk7kWiE
SjDd9ym19AEJf3dK2R2sdy8Tzm2mETScNYMxW3GNQTx0E9vM0htk1Ow5KjYfsyiYS+r4c3aiSqxh
U1ckUu1G1l52glwTcAWgwOCY5a5m6lyJisCIWgclkVf6qJ9G2FnJKnYFmXvmwHZwDOp47LBHKVDX
gSGUWP/7p9r76gPiVPPx0Z3eq/8Pjq3mHCL7fz+2PmLqyn4h2s3f8ed51TH+sA0i/wiAxGjh/kC0
s/U/ArKLjQCDjmN6lv030c4w+JIHas6wiOflhAag8C+inWb84QK045BrcOBzDMf3/p3j6s+JDkRP
8eM5FPtWgCjScO1fjo49bkHXpUW2SCbL25rcj0ReWcMTWq2dzkp1Vyam4W1+uD5/cfV+5Oj9fET+
60UN2+HA7dFPNX9J/JCDZ5hNTWgLIs+5QeVyBgyb36RizJf8h1PxX69i8jJ2AGKC2OGfT8V93ZdK
E7wK/epu5b0yeogu+rrYNC/ac42jwlxBgV/EK+fyn3h7P7zwjLb8gRFoaP1QFhEvHIkJ9U4N2Pjw
r1/hn741CgxqFiNwrF+TLCnKibm2+dTYy/RpJeGuCz4wuNx5u8r738E4f/Ny1i84zL7pekc3wKU5
8c2rDkmhIy1lVFzv/vXbMn7mbv71kf39vqxfbgxTGo0rO96XRGqx8L/hJfZ27TlbAVHaiJktuLax
Ad7a37zw9zvu7wrqH1/Y/PkjK2mvMp76/sLqG+FsnM2wwOI9s3aMKjZYdqCOYHxe4GlEi5Jcaaov
4423+s0F+KeP4w8XwPr599ByW1myAoiW7PVn96E828tkJQ7pqVojbbmIN58YZHQwv+Gd/tMH8oeX
nb/+wx1ribzJY9RPKG5Qg+dHh+3mN+9svoL/6grPH/0PL5FDRNJRXPPpraYNhxdALQfQzQfrkL5G
699eyH9+y7Le2nQILDf45eHXpz5XRsoz2L1OG0yL6zk3EUn6ulmX+wPE/hURab/79Obb8x/f498v
+uuDb1WqshJe1EUftbfX4Z74PawIh2JdbLXfBOb+8/XN+vvVflm6c83vi5ABPNSHhVoiPzlCNcw2
DNFXch3Uy/Jpfpu0wv4TNwt0P90KfN3zWH5+/iQL18x9WnvRwjaTQ0aVyxP75ynhJ/DqjxvEL02U
P5/HwMG7CBwPU+SvO0Sa41Ot0cYuzK1c2d/+N2ln1uO2kmThXySA+/JKUlvtm8tlvxDljZtIiotI
ir9+vqzb01alOEVfDxqNbsBAhTIZGRkZceKc5qYIoMrfJj6T1Ct4jOu1M2NyKvS4luaqKuUbw1ak
CKAfSLpNBbkag3fw3rrujV95NiNCJemA/2dZJ0akrUvzo1XVKkbaKhhWmg9dY74pbmlnQynl2Wgo
eqXmwY+5zm7T9cwJFH9c8k4HjhaXSTgue8uWjDcuasHMZ7HC6+pXvS1WaQAu/5O+Ni9MX9nMHcGJ
mPLOnBRTtONRL21hDmIDFHpvLRNS4P9mWXf//PJ3TjKxIFdBHNTSLYOKoKwnu1NsiEEXzNPACLrc
3zF+vFtZAaokP5ofu3sqtX+xpFODtnQPFkZBp6dlSSXKkgrVeduYE3udWZMt3YB9BsX9LsWEcPzc
CexVdAG5xDMzvMzoB4U/5/fqRGB+tyjJ8Zli5dV1EN9pVWxFepQGKEA+ldsyiL/OWZu6aN9Zk5xQ
c2DEbRusgX9f2S9qvTEuhqvYp+O3tEBhe8Ov8ddR826Ysfd9KIb8j51mwitdRVcNUT5GMU2uzlrJ
aJhujv3a+EkrtlJmovJEGHn396UrwHQPyrEHDo7WIqxR2vVoHullzqR/U6H/nRUp9BdtUbYJ88yQ
4QUNw8W/oFxmGAMyIn+A2dIrbgDem7wK7+r1YSZXUoWXS3EE4wY1dtPVTHT73sd/HSbJIa8xrrU6
BFPwE8G+uqApFKqPOuShljFClgBdcfrv8+p3hqU73QzB9+dib8Mx+7QwrSutML2/cY/fa5M+Xx2q
6jHvMMF0etACV86yh48tTOW471YhfbskTu20FCbSq+IKfOYdvUEvWS58g1qSR3s29LTNXPAXf/SD
b/b2TU+yL8rBOX6JUWMdbYpVt+lXzbZez5mZPF28tRTuGEXj1fXeNeDUP2qjghnGRRm8aoFb9Ie5
S3QyRJ4YkQKWNvSQPkEU5HWr6jW5JHL4jFOgueVB1+uh2DYTMvSJXNJF3em/q5JiFu1GN7XguWHz
LIZbINKG2OR7vkEBTkPH+UJZ7q5QLHnIN/YjuKttcbd/ykwvvIDrjZ9GtpIHzba/tcclOlt2zhg7
cgp37XruGaPObY1051KmjwBMiK15gSmTZLu6hhDTR3px9I0relLX4czmTO8N/S5eD7Rs5NYTfLxq
7YrbQ7W0TUSxblRtP1cquOHm8pdJHzb+a0r24QghizAVbyNY71413/CH4rpc08IOhiUM4Nfts/66
uzF9SEMBkX77+NjOGZc8G6rTRWG9JU9rtJKv0flYWSvjcvYLigBzdlANsjPR43RcWwpAMLn3gyKk
uY01RWB4SGLD3z9RHEkuASMGVmACLQJ7Gui+RsNuHc6kwdPpwMkPkMJTvmcKDHQnu3yx38Y+Snwb
1FSe4Zb3o9mnxLT3/He1jpRQwbDA1II4WYrQgk5V5KsV39GRE3aUGUedDk2/TUkfUDchD+J0QDUO
j6ld/ASZ+7GHzBmQwpKgzFNcEddzNXzp3Ogpy4rtxyb+j/P9exFSJIp5l1sL4R11QJsUhUeqE0wH
X4DxqX30Cf198LHFyUWZmqqahqVSohTpzsm9kcD4nC8GDLoHqKT6bzGgno8tSEIvb28iVzkxIXzk
xATUo1oBWBH+1eW46rbJA4pvO8iwf6FEt0zWKrSnsDQxOETBfdnOpzMiazg7cSf2paxi6ON9U5fY
hzPU8jpzWeXwtngW1qFtflG+MwdN/7SBnN/XNnMJsSr87iPz0oE/jqSj2lvC6PdLQsu621B+8vK7
+SRg2n1OliqdbaPrm8Z9s3VhXGg+hNe+c0eD1atfFS9eWnOpjnD5D9Ymy+iEpRJXlrAnKlnQ4m2Q
CvP0X6IsAXPFzAGfTqx+r86UTjiyLQeYsrA2jOmDglpEqrNC2HRccjkn+xUhz7o30BpFOB1o/w0S
eb4SQidPk9asZn7NzMExpWgQhz3UQ8KrTIC1evaICujMuZm8kU6WK8UCJCOSgXlM3m2Be5vdOPfu
xrlXnsVHRSHJH6HWvTXXBXjxYP7UTD5zHHoQlEsYaNCkuKDFyOyVLdH0AFfHDpQpBKvMrxbex4uc
2kVVsRHaUQxd1XRpjWPXq4husUZnX4C2VEFaJWY7F1WnbiG0hkT1x1WYWpCORQIBA3RSwnHUQLuA
hvVBxNXU9uDKsu8ZOBP3rN9DUT2zvMkDeWJZLig4jBw2C/EaXmzC+/BC9eC58pXb3avpp0v4GGZi
rVBPOjuQKgTACm0fSzVsKdYaZhtBBc5nawPKahU5FNLNzq/kJtsUdZA8JJuad8nK9Q8rZFZQxINY
lrxa8yg+P43PSGqvFrNJwFQApuhGt0s0NExX+sgQpiItJM6t0o/Xh93zwkUzFdlZkOkmfcmPPWry
6XxqTbjcyXUzdC7owgxrKbwIHhSBXQZHhp+tW++40pcDvFlfQ6jE139QlJ7cfkezHABo9nnbJo93
CUhCbJPc/TBv4x/Fj/RHEaQrY/u959UOysXy6od2PR8dp04S8Db6hhZPGUMu/sXR/shznRZO275E
9mfGmec2dmpxHCBanSZVYUd+++k8k8pRNInaoF8O8TpDGjNHr9A7vBrPzOeTu47odL/Y8CQeg3w1
lzpPrVBXNJduq6k6UO29/7CMHOs5TIyEpEP5pYdvNzeymaA+ecWc2JCfIDvTjKvuLeZ+D5ku3zbr
+jPdISKEcssja7lbhg9zL6ypUHtqU7rWIpQBkCUT6wo/G9GT0PerurmyozYRGHQKqbZtaqbFB3y/
ebsKMMshEv2v7+6tc3FYZ2sm8fKreKNdEocePj6Ek59K1TWAnDZ8lG9h8eQMamWhtlGJNagl4Bp+
0FAF/djClDPyd/9rQTrlVup0NfwUEOgWEFOkwJPJlgERMc8d+UNkwsaobj42Obco6UpsoXDhQSe+
U2XAYr7YQXLqMYQPe/jHhqa98GRxUhSPaD03zoglhGMBVV1Z99FG30B5s0qfSXmQEr2Pl7OJqgjD
cjJ3uqWSi9hJnjXFP1bRrLhjpM23fjSB6md35eq4Ub/MrHLqVgZtbuu2ZlFMktv3MapymjG+3VX9
svzVBdxRXJT0ScJHA1opmBAe5zuwIkqcrfLEqnCsE9dsqWrphYVVO2urnpmauF0qyajA1gqHAnBZ
Zl3d9oAkSBMD8YFl7uNlT572E/tSFFOc/41iIGapqSxj/kfXVx8bOXNVmnYGSGHdJn9TAA2/X2QM
2VGeZS43LiTJVrU5QuT3sYXzMoIwQQPPMBVdFIml03BAWuQYWbZ4qXalZ6/Uzf4y2TKofMWk6nzf
fHJFJ+akI4FGgMnwPuaaZb8cc+jKqVzka3qvDGo4AXp1fvFz9kicRRlpkdKR2NkNRHkNVour/hke
+tDx9SC7z+/bb62XwInqo+rrN8wMwtQye+GdZ4/CvKWBAQHVi2KslDhBG7nY9zUY1joorqKHjusI
osCN8jIuq9X80Zi1J7mNclQp71bYY/olIlfsr0W6GgpgRvFAv2a2nnl2GN4WCCcuNJwT5WTLglq1
GtnfzN1fJeiuuT0DIePMkZv0HRACjOZRtT4vYbb7HtZGTsPeHGAZg14kv585DZOO8tuEnDfkx1JP
R3Hgql/HX7vFNXqYSh50W5WGDUI6ut/ZzGiva/1CFHL+Ivt728j/LvGtCHES1epSB5GbYP/QQv9b
X/Txt49XOLWHpm2R2gLNV5S3xveJAbi8kbtLkIHrzfjG2tcXYTfX89LkyMwaTk1Ikbk7RjrSCZhw
HwW2YtyEV8jtLdMNbJKrOUCMNrcgKQ6rAJ8zxppEn5KAgmbfzXCH9MqT+4KCeoxSH5Ak28+uBp+p
2nYZP6SjDw8hgHrlcq6rMhlMT5auSWVS3my5rcFH6vFmuBu30cXuUmSbKvlmsprLN8/u3ff7LEMv
VPjx1X2OsS5JtnX4LUt/6M2VO7Qzx+4cDCEZEh/8xGe6CObIiMlCXkOHZ+RK9uOq/vHPQ+G4Mm2m
yYLioX96nW9TTZt2yHN5EBnnAMQeEuu8d1ljs4TSaE0DZ7Wn992vnS+IwCLRHtjP+3vx6v+LY3Ji
V1py4Wqt2ofY1YT8Enwph68fGzh7S4s9PTEgXQkWCF8GrqPEi4ZXvfmyZ0TUXOgo9KLJpl1+bOut
yPMuV5KMSfcBoxUpMqsYM9aL7x0ial75gDYclAGomyUIQW6sACXIVR/AdgoKMqdE3W+6T9q4GqrV
/tPcOTnL3cTv4YmnIhjO+JWcczRV7RSj2N24sT4r1VVZO6vdeKUpamBHzI8nyrqdffdOBgqXdEqw
o6mOXDxygVlr5gGjlVVvUUK4oQ8wB2U9t0HxXQEKRUuV+TR5Yaa7a5k0A/l43IfphncFfHxW2M04
58T9/t6MlEShsKJGpYkZZrUQoVtml2gTLfvvTOOiCR9Q+VnPeNAZlAAUxunCpARKXUCTeUzgq28D
xe+HAFB9DDD3ghnoZwRFkCQEoGTB6UkFfsVUAazcn+d+xPlz6u1HAMR2eDgxsiefGfQId7GriwZA
6V2LsjiSsf/gsZQrDUJS7eHjZZ9HWFbNvAmB1NJ0R65UwHJaxbqBwYLXWrIfYGFBNqJH2+rvPulv
U3LiEdlJ0uQZG7y7AlC778iKoyVc6Be9uWT+wJ+v5k3EVlbHPlJQ1Sz3DNxtHfuqRCtJbGd9hVZH
Ri+lWNqX4wb+4KBFXWZdI1cDCevTH5TYJo+KqfC6IRDYhiPd24bTNmnMNA5t+QFNYI2QBJUIYSh9
dm73r/CH/8F1MvlBYUBj1MIG1S4/VTXbTJRFgdHhO3xINcwZBOBLvu3SfEihF0H49bm/zX7Mg3Fw
l4m0iIEAhgGYFEDXT8oNwgyul7Am/rS9kUGdB70hDMr5PtXs3tOjkeYZQoDlfdxo3a0Zdl3z2dRV
lXCY9wUHG3kriKFdbv3XrNcy2Hq6GG5Mu94f/YUbddRGI4jHqU3CnubetokCxb5SLsbdCtIp7Use
xYdkXZd7NROMFDEDoj6c2ADvUWFh8hKugvgAvJhZngRZ0cCNMk0fAtdGh2AfpMqCYB4oYEHRvOu2
kN6WvQKbumMfrzW6wVUTwMk8tgpKk32hVqu4R7EhCex6HFQTnv/WSYfA7LRiv/BzSpzoIOoLTe9t
3xhRaLf9VjVSmuijOtq16osaqRALUbTi8FNr4BN/6RlJSpCVaHEeBvMQZTSbzV5Rjs4Lr48BpTZG
0UIATYwaL1oYldNabeCmCW30lLwoTlyrhkbn6PKpD1oY07fXTfQ1Ep/xo4Fbb9CZ84TWRCtg20Yo
EFiy3x/7xSVAuGO2iRAOKB5U+Eo1iEA1k4l+a6/vnVtU4OzDtzqrE2s5ZJWiIkTm5Nb+xkmJId+g
m62YThvy3eEhPyaZCSNd1JbKykLFPF8deoG/OSxKB6M0OFLoZ0AL79qvVZTCmcmYmQbMe2DKtv6y
R4ZXA/K+r253JUQTGxQ8dIsUJYQuzanD0fX0Ms+hMh7Hqv6sx521f0htK0l/JMfURP1obxVpUCWU
FiGSanfl8hjl1S93N9bar9xASOXLvuu69kuPMIS+3B0ds/VHmPgZvW8cpf+kxFZvbfTBKs17ZkIr
46pxGMe8bsohpZW1t0Yow+D4KhDFaLNsZ/2gvDHEjIsNobk59sq+eu6P0OHC1xQpqA1AhlzvD5eo
bUHJXJTJeLxJddgqb6LMzGF8iBZudefk2XC8aPuwMSy/LPYZVEa1SCO8o21GA/IBjlEhR6aO8Ffb
i24BvaCpH3vE7RZpfbzIEP7e7Ty0wJXkctHEtF5QQNlrsCMkjFt3qwUPP/Obnho96p9J2EP+ael9
1z0ZiJlpkJLCV35PLGtLuLMcfb3XFBO1JWhiUJ9kki5cht1usNoVva9Mu6n2mhNtdTNMk0DLDWf/
omZ44HVZxcmTfji6d73TI5dYRyl/MM5V2nKLCiQC6puQJF/UaD9uqsZaoA417HUkI9wmNmAZ162q
KY5I9+F5Bxj2c42aSQc1VwCWMs+hd7ESC67/ZlR9Iz3YzqaFODhiKFYX8popEiErAwb3dsc0pTsc
oksjPzI5CZF/zETsXt1b9RerQD+S+k9u5zkoIRd3vEd9Ql38hLuuhBEDtazsa2mmeXupVgSi762L
yu/XoxoiuLJdaNQAXIYTu0Zp1mpPeMruD+MOvOV9D7epiVBAbsCt+nh0Wz1xb4gRDiO0Y90nyoFd
XsDpHNTNQWW4HaI3pTaeWogGzHHbkqXUT4d9aSyOj1U5GNRsEjTo4ADVFjFSnX1mGO16RGUh3V8w
2zggbJmPRvkDWRbbYdJbK2OkZUfDUJR9ALe61TwdDLtVr0N014WaytHhTK9D+KTrdlO0+73x2I/J
LmI6r+9aq/uCCEGRaFcdckNlC7NXqoXhdVxUOaguoYcQH2YSvqnyik0mwovdBhMrp5VV2yRtfOAB
ttiji1zTndGL4Bh++zjbmUgrTQqNv81IaWWySAUvAWZs1UO9E2qAm8M6vw5XaYVK66pczY8oTL6Y
bY4KPFDGRLtLt42uA9Avnu+HZfyDC+2iJfvonsfrP7B2nnSwwhNr4t9PXrKp0mmlrWAN+vKjV3c+
mrQ0UaHAhwFi2z9R0lnPzkpNPfVOjUoV1ipzh9JqMNoG9RWyBO63gQKgfVleO8FwcUw82KrS5e5n
fT3XaZv+oifrlb6oS/UYnPPbepG305YVdcfhggLItvZyBmvmns1TDztBbsEcpTrVWoSTItm52CNU
bxEAA5GW3c3DJyeLPqd25Oc5eill5WCHqvjafoHIEdVGnrW0MmHbZy5k5EXbLfdoyT6EL2MBkZVv
Pxsv8GJeRMHB+/jgnHuVRVbHjKQooqtI37z3qhziSPgweCYwnuUl+feFOcwEgPNmOE8fyzFVy9KB
GhrylFQdlRalAUzUME9VfnrXXw+k6UgDczYhTvXHX2gABMU6af9mcSeWpWqe0Ya20ouHSWnFN4Ny
3NTJy19s34kF6SVwGKlOwMJIC7DVmOhrIsW+3w2jsvrYzFTu/3sLTUXKv/cFPKtA4sETZPEX1cx9
FOy5ISFYjOYKZsL93tdbTr8WPvHeIZquIQkY+Vqiw64G4imHwui1u94t+42+/f+tSzoLO/CA6HNh
jCfeK0IH9kK5Q2bXP+5miuNTG8i4lehkWFxDMkisg0AGSIT4TmSjxYFXE+P76eWA6u3HKzqPIjxM
T15pkss1rRZ3e3goQH6Ifqm71NfG6g9eg+fX6ns7kuNRW1wUsbADNUZ40253qxa9HErV47P1WF0Z
wIb/oDkzFS1OVmfJfugeoyLpsGrcNzk6jEH3pLJG8x6hICqaB2YtbxCkmqngTBdPTJsJPcdwDE0G
gqVqdaCo8vba16Ar+KV9oie0/G48uvf16/ERscRtM9cJmF7qb5vS9WO0Fm3NHa5ZHFdps0UGQtAs
5b7rp88Li+4XI3TLWWD09Gf9bVWqVR3q40IrxEphZl9Bd/0o6JU998b2nVuFDuMICcTtLKhxcq0W
8xSi+KedgaN6Z1/Fe2Q86fFZ65rLT92U/sIXENHybn9R+HN37fnopSiHnVgUv+gkmdHyqhGQP6qo
Wy53G1LNZbqCdw/W+OgHnCjeIvjXc3WSSSmVUZJd6GoJJnf9EcKbJUpZM9fNREL4flWSz+j4TBWL
fUR2bF1aK9ROr3mgr3LkakKas3O94UlvOdlFyVvGdG+H2o4lJSoY/sNli+YByigfR7SJROz9qqSQ
BpFXUpE/CO8oX1H8be4ZJXV5JyMT6x9+IKFQrMvNjNGpa8i2DNWFfI0ippyXxEx1Lkyxlb3fBSSe
YpzI8EZ/8cvYzGdB0xHmxJx0ETmgFZROhNPxux2h7e2J5Drz98sYiboXuMBR/7qOL7Q5SNR5fi32
9vcy9ffnYMwcdTcIu5Du3CfQ27yMT+jhBq4Pn85D90onAQKJP6igTl6IQOh0JlpVw9ClA3hUd6ju
vOV9BhKt2eui/2FBgqnt/vUgFd8O7K7D9KxuwqYnHTuew7HaxsRR51rxx8BkEjlmJBiZzU3CTP6s
t06dCdew6A8bCkmtJdlrYQTVtZyB9XSrf3e/w1pj8SntJRS6vyjiLS66NTxLwYy7zlmVTr55VNFM
32G1B2CfPaRfqouUenBFY0oFGw1x3HwPdTKIni5VOv5peExpVYNwcx8JovnN4YZWCvywS3OtU3aH
GBg1oruPVzrlN6c2pWCQpmW2MwXlwYJKXBffHBbDEoLdQp3r+wnPl/NQl8cCcl8OfDYyKhsKLLCk
NKTxm/222ei35m4l0lFxNiI02m7pT4Xb3eMCajBuKkbzVvV1/y0v5z7tVCQ6/SHSSdl3UdflYpeN
+yEwmCEevyVr6n9+/kWZTYjFH/to1ZL3Wno67LQEY3pO7Qel42bx9PEHnPbU3/sqeSrF6oO1c9hX
RdnZS0p9SE1qEMaJQd+PLc2tRXLPgUSuQ7iLL6hrQVjc5iBf/n8WJGeEewqGPHHWc2uxRsoZcbbV
X1hgfAjuIp3+gNx47ZvK2oUhKMjKKTZmcadCQPuxhcmrB+QRNshhQbZIn1wt4cSKkMbxDheURl9h
LTne9MxBLdH+DowXxH2zl+LnbMSa/DonZiU/iMej2tc1Zpslk9UIsKKJtWQm39u9lmAkKLH8Qdtu
0vkcgUpnM2klSY/Lsi7ARy1w72aJTA1ajKsiGDYV5Y7huXYC0SycL+ycTz+JK+jEqnS5G2NmHuuM
KyiLjfEHGoZ3zogkUaqVl0PvjNfhvmzhjLfW3RGpdUvJvh0zRAL/6jv/Xrt01VcZ7MS1WHsdhPfV
jZOheydGspmt6wNTuRX3UugPf3X/nixe+MFJpt2ZelMagntLgBYjBvgUf7f6x6j2RnSkbP7qFXO6
4bJLNzs3O4gNN9ZH/Gjna79EnzIMDO9IDShfocf2BwC0yUwVghGH8jdoPsY83q81PLgxapVvmep+
S1ehvxE0E7Zvr2v6+5E3/w6fdOgTi9Ipqnu9DhthcQcuy1n8zMcjsmmPH7vOVJJ4uiwpkC6Gro41
AyNK9AJjoWcN+jLPxvtC2+7DmcR7YkHwFzO+Y9IPAt8ieak+JrDuoA7uAWpaH+GWh4nU09ynj1c0
EXzeWZGcUi32fZOJuo99UPOvBc30VaLk2ozvT1sxwB+7FrMwMsjMZhgXGkSsLJC3aNQby/mrZRCz
yaMdSJ2lIsy+cYYeeUU2S3dgeTyivlBFzr+/5AAPQcGnUwQD7ix9/Si2itgVhwlOn3Kpm0nJ/yt/
/sUHOTEi3aRqrsH1+BYiKyB/jUpLdyahmyoDv1uHtFl0VjO6eazDvG239vcRRNcyuVj4391rFSkK
3vwi+M/VtyfOzqlVuWKVGgltPfGJao0Cw/FLTDOy+9RVaIimM7nC1D2DLccwAcdxhuQZs12UkuKI
R4Cxrl7dy3DbkpbSGxXA8Lma2KRvn9iSTpDTgRU4iusb0G/qFXF7v0PB92OnmIwF1NxcGEbxb/kN
rqF6k+URexci16gqUe0ZvXpVGDDUfWxoKnBryokl6YZO1AYG43+SkQFhYtSLnnmAB8navNfsjaUF
fzOnzCjmqU0p0qlx2zW5sBlvm+fyAbjG0vXB078yygrr3tzD9A0jI6X27+xJX2xxaMrUFnyUysXi
sIaouHmtef9ed8H+Caj72+0YLlajgt7OZQQN0x9kQuI6OvsNlFG5TUw4gOXHcXTow1069oLKDR3B
IYgu+3XzE4FBP76pnqpbGsPr+TLVVIoLwOa3WemWDJudVugiT89+7a/aq+om32QXw8b1rUetDvot
Au+Buf3YpyadF4J3VFkcg/qDFG76qLRLXbxzKoaHrWEzZCOK4XNUPpOey0m3BLsAzwP5jLiL/Xhg
COafdknbbg4j7HgLH4T2qivX1FbmSeSmjr4G36BO7QaL8svYSAfkCt7SgV2+TkD3WU4ycyCnTFAN
VmHREhxMb6s+SRpLdN8idw9kyxrDq93e2GjHaMbE5M5R+lKAlTGtiqbA+2RNh7s+OSDJ7uXPCQ/r
ZbMW05vxjYLuyh+BBicX9dug3ANS9T1zVsJgF37Ti8hT05krbtqAbbiOalLukucTnBiu80OBAQS4
/NHIvEYb5u4YEZXkE2wDw/tfG9JF3S2sjkoTNo6I0no5R8iPQQG0y/CwVpcKdfO5Wv3UQQJRBPoY
sQvNlpNqFz4TGF+xyKCMrwxPZvfJsV4/PqyTEeLUiBQhFogIotKKEXTZhnhJ1Q4Jz8P9eAlMKbBB
Fzov8SVd/9UsnebkRztZnpRe8U4xilyMVzW/1BVIUkLzqvP2y1IA9FECvY7vZ9/ec1sqfcTDEXUb
pxY2l+D4ok2feXXh6Z+drb4uXqPeM77VA5zBs3eQuEfPvOdksdKZa9SysBLxLY376rW5YZQr9Q4p
Gs/eroD4JwHF5DEnNHqH23gJM3wJ28NwZ9/NdZxmNsCV+ohqGiu0Ffgdu+HRqq7C4e74N+UnSAjQ
JIM02CC1le73xd6p2nZBDFtUkV8wzYP64YzXTvvObxPi30/CpGrsnN0+Etu5XqCviAjEW3nSedw1
q+JGX2aPoT/XMpizKbb2xGYcl2V1jLHZltqPY9tvu6Jef7yu6a/ze1nSYYxDbdFHNjuHesQmrpsn
sG1fU2QbPzYzVb9+94Wko7d30sVhFNt3RMABgj+0qujzDBtb0BB36/KOFuvF3OHTps/A79VJh28B
bDxnZgewHCogXhe02+GJughyIAbw2cpXr1RP3ETHl5oRR3cNT6TuBOOnv4J0We82QDqOtVvANRjy
U/RHVNsQ2xUEtK7frHav9v6NnPIPjIr1ncUAF64lkkBIveVXyiKzjXw40nKyvoJYodzYPZkvQBXX
oqvn6/djz7i1/gw09haSs+3H33zStU6MSycmy+NRRQmaE4Niy0GPfHfIlmY+VxieMuOAOHSQLFKA
50hnf6c4BydX8CxIl3zLuFe0H4k1Z+StfvB7J8XwgQooAZIT2meUF2QaVXAeY1z1iiJ6lHCK4rxx
gPxN5Ig2wYr/71kMBfnhU7I9rpI7CpzUoPbrOY+WMqnz3yE8/iQklM3B3SWKCS3hqx3e7p/E08ld
jhcjM+wwiIMgCz7+iu9jkDCoEVIdStZw6DOUJG3v2Fa7esBzPaNrPRWofphdf2xBig3nJiRHqQvQ
v3rD3jrXKKIyLiNYpITEFfclpK3R7N0oVMJOzoWwKC5GWIA0pp/QDJTupJihAi1tUlq/yyGgKA62
pfGZLtsia/PTCOh211QoEIu6s3JvrkwhQQfOrUuV8Tqy6qFUDhZXib5SHQ+3/WIu+wAaK9E7dPdz
6bf4g++dl7qYA7ES/4UfQz4iRwH4NlqGkJCQX2pUYqK18iLahvMZpPT0fVvcO1vSxzRUraXnpOx5
+qY/osgDQwpppXuzQ7MWyFL8rP5i9EOQy9kBip9N680lHBNnlcq7CpMVQ0P0ht++/skZGQpkgYo0
Qcsx8ZrLdnVckjvzK9bFY3Qg2htedRUnxL3dBijidfV5sZ39xuJYSFtO1BUTPDpkVmcZCXpI2cJG
VQcPI3e3V0iE0Qc/4tTiwTOf7k149Dt70rbnaUOLp8Ke4GNtYFvpV3+CRRPpgLwsLkxERIBfC/kR
/v1ka808rxZmp3NN7h3Eck3q/ei+gdNyjW29a3dzacPUNgrhPVtInpw/HCOEmzpLN6mqvajfBVop
X5PD2p8W14v1DoisMvtUFUdfXuGJxbPQ0JRhqxjogxvwcuqXwN68fGut0ou5qp7EnfV2UkRKoMGz
wKlkddJeooWnWAVu2vvhfR3DSq/Unvs9ewCy2AVqHCQjJJ3mZSXgWZ+VbbatR7TO0aJnXmVTgxjB
lf4tAO/8Z0nRacwPjhUrDWyv33uQBtQ4Aq4YP83X+ZV7v6i9lpgcf1KUf/2tmbHDhw2BT4ZQTH4o
7OswrfeRpQhE1X3UeMlmRGIBZpY4gN6JFuXca/f84kHIBYFGDVp56rhw6bz/ApqLUCkzKyZtuv22
ukFFEK6y+tIgTilPzuUfNEXP/FmyKG2unVVZk/aHBRigLmBkjs0dNsn6IJis1vHFHOb2bRzznTdb
GltKDGIqluzojYn45LxSGXMQ9cpCWHTHQCk1rgCT8ZpWcYNY7ykqVHnlxQvFD9thnQ7/kRz9v2UX
3ifgOBP2iX6ukLAUzDAieTuxf0wNZNWUXcmgldcNly0EFe1Gv9eVa4VPWszOw79PBs/tSc8Mpanb
tBxtB7I33RsXiV8vem/U58L7WVIE5siA2krh5ApElZQUZeMebcaBZR16zbfT65aT8nFSdH6JSSak
gN7qu25wj1XFBcKgLZK/QTZQAKr87JPyCfnvB+tx9JElK7zkMVx2A8OE/lzud35ALHSkDA1mP01H
0EmeZE41Hu91o+lvUKfqYQy5x3gfXRwDFTk4v4fiZDbhPE+PJKOSzzR2qaR6Fu7/g0pnnGmZraO1
0A9Qvs1FYakaJeZdoEXGokNuT8HLlJ6IhYmGYkrqyz6rK/Z3HRKOg+LSRF61Wul+u3aDbA5oJH/d
M6vSa1BHLvHAoaUPFtgQqFC1vshB3+9Uf9f40XWxiZ7GG8iGjh6L3oSoFule1XqzIjqSI/M7+KqW
w39EExjZ2vfnc4g4MWPLfY5qatDvNjrhKPNRITyWnvPS3WdBeJN8m3Ft6ZCKnJtQDzEm4HzBzyh9
4H1WD8iWaAB/N4df7bZ7dF+MC/M7s3EAB+yH7jM6m8voy0BpwHistukG2Gn0Qptm+fEPkR9TGjkF
qDPIEwlONnSg0g9pImDfHf7PXZ9a8A/tVrA2LrNmm4SeEgipm7kykpQ/nVmU8qfjoTPCuMNiUTp+
EurE3PSiR/5q58wMd7z9+JPQf2ZKCoXJrs6Izm+O7awN5vTdm8NqDMYtqLY37qw+EC/GbCWicHNx
WCqAT+drMO9LEDTipT2Wzldruoz8ZmRwqMs2SA+aRbc07K8jNdfKcLzUbWYqWnLQ+sciIj/06qGT
JQl/79OHlE4KzEzibMVPKkBmhp3uo+Wee/24Ol45QFKWs2FEutjPjErhOjMy0CgjH7b3x1V+Y8By
3qyqq2EpsqV5nnP5CL3t6skaJc8dGRWHOg9z5h6Nxa7sjEuUMKuVEerd48wpke7w/yyN69tGVpfz
Kn3B2GjqjuqVOCXxD7Ewah1CVuLPGNy1ySOCDp2l6khCUbV6//mSLIEQM8Jc4vjZYlm/7A++yuTL
6I1P2Y278x3odYqVqGAf+J4BDAwmlezxWjuu4tcBXpF5Fgg5TLLdTEfRuRKJogV12Pvf1B3ynZln
RCwr270uVO0B8duZC1+iuXg7KNiAwJI7SQeMI23zArFpF1i65qmQL/evBchwAdEboV88BPtlB72G
oPCN547LxOd9Z1fabztpmqonQ8Zzh8DWmM4It8fb0df9cfiD0YwJzz01Z0g5N1PZWpUdMKcVi8tI
i19six6E1lszgCC5xiPc9p0h6WrrIHreFyGGmmUa3gqRElGl69Ug2q26cDn6Kne7vYW/7FB799os
ydbUQoWiJmOmlK90S/IZszK73IiIv/BR3xdpd9uXzecxSZ///fFk3vK3HSncGW3SQFT49v2oY22Z
DM/91hv4fofb42bOXSbC+TtrUpwz8vJoVpqD8PxBBT1UJOVtWS7Wht3d6XqZXhx2R7jYjfb7x6uU
yhtvH/N0kVK8S4wDlPYGeUqS/Rq1H0MBfUTDdF//KwvVr2UdPuuWM+NBU4f+1KZ0V4fHZqisxah5
6eJrkaBIVMwl+XKqe7Ys6Y52xmixTxhj8FqNaT4TWdH9tk7WhfrZtJ91vfUHQ19bu8Vy0XxCSX7z
8abOfUsp4vRVtkurUsF6tn+MrPIqjqkRtqm26U17vRsY+XbLw/Jjo2JJUlryzoGkcBPqKWQRKUtW
xlst/Mkx8bKQ2YnU9POdOhNUZ4zJdOjumMOYonIG4c9eDw3qgvmO+SwVo4WKBuCu+fHx6iaj+InT
yH2CMDOHMqzEFw3EcyJZ9j1go5Z5pgNvJkTxtrpX+PH13Et/bqVStHGbWEt72Hy8emzWZQLkYTB3
S8Wprjtb+2QOc4KKU9c0rNhMa9livuBsZuPAgYRLA4NiCuZQMdWnfB3a5a66rRtYK640plOo1hlB
vlWpLizV7pu9WCbtpqOI1QShDjUmsg3zNZapnTAAmzBspaHjJ+POd2qcHLUGrwae4fD2V28ac3Ft
NOMWIpT1rpyLiFOvCGos8HzZDA+gfyx5dFfrPcraGOxeFEr4z0JzQyhLOvVG9UtWOPssn4qGDIbT
64JflGtOOriMmGWjbROZeKoywLlK0m1ORZDyaLwC3uU+onkH1Nw8LkWRX1TaP/byiRQNBl6ARy4a
TaK+/T4dglZItYeu5xWTH742jumZffEI24LXuUf/Y1MSlPSftMik8uC8zRAAvn1va9/SvuygiRXX
+JPh17cjLwkEKQTqSl+mkQ8+GvjcXBNhKvifmhX/flK4svs0U5MjZvOmCAwl/NT2yhwUcnobfy9N
2sakGSGsGbFx1O7/h7PvWI5cybL8lbHaowZamHX3AgEtQjGocgNjMpnQcAAuIL5+Tryq6crkpBXH
epHPjI9kgOHh6p57RL+hCFtmt4LR0dpf//0g3l/o857765v5dJJV5dCA/Xj/vLh2KRUSO5YI10HE
//4xf6q8MC/+9YbuS/OXQTNbJolpxRu67wl3+VT7rWoPNgLD7sI4EvCvZepfvbVPS6ExxkbajPvn
VCKXRc8V2DWN+1cdtD8+RUHgiwJTgTuo+fsbE0XLdUHwlKoSdbBxWAnY5XYu9Pn7F0P4xznxy5M+
TXdOldqAy9l9COtjOXgzT+SnfyDwcIbVDthD+xucwL6mGv5xHzN+efSnKW+zWu+Ygkfr4Q5aFgxx
EdvhqcQtXsrDnW32P1pjgBYNMHdgcve50tOXku0OjNNca55gPtV6TJhf9Jb/uIz/SoVHr/cO8f/+
wZkN2oBswAdXGrDS0aXA0L+6Y/xxbtjIp0DJKqvAu39/hFSwheraCmNA0kVK1XiE0hCe71+YFPz5
nfzrMZ/W8GK2dVdDguA2ixRI4NA46ld+Fn/ca+9sdgNI6L1T/Kk2gz3HBEtmPOOOhcJ/qy+DWT3C
H63274tYhccZCvC4gYPl/6hc+vXZn8o1aqInMW94NqzGchV2eIMCPh75EvH80/Xg1+d8WsoblMQw
88Nz7p4n43k7yl3avd+juYywPytvK1pvj+RBRV86/GJt/+kj/PXRn9b2vA9zDa/B+/AWITvrH50J
AiK8f3BML7Inqyjvv1pjf1zVkGIDukEz/P/V1m7MGnaqAqlfgyIcJq9CgwsOrJl2KDnWdKV/2X/X
7kP4+bj59ZGfNpJxMHbDLBGjvBzkw53PIaVqsvl2SBOGmDnwj36uaH61Pvt+z98ejtt5xSCYgXMx
M+2iBmMCMshXw6/+8ZP/ZSQ+LVSrUSlbDYyE4Zqh9NKcndOcVT9aOQKjxwjmhz29Ay7sp3ii5+4o
fmphB0PwCZV0+zJ+mQ/+x9nwy5/zaUGD3Cfmsb2Pki5wA3he9K8Q4K+e8Ok4LhZzmo36r/kGwbgc
yYnmts8dfKnNDwKFHDgvBDcpGBtCZ9YF1hDuT/XomtHXW/0frwa/zolP57RN4TviOCB+dhk5qv5f
wVQ+D2hWuIN/FwN9hbTfX/DfTcJPO7829EXVVxjeTgHI3T9bThm09EVlINuuE+qPL9CCP79DFVUA
zoC7SOzTaLNCTNI6YbTh+vvG+OFOw+jzMVVC023g5o4EqC990/74Jn955qdRNWS6N+19Sg+QWiD7
XX+0vhvU4xclvTNA2Nu8u9Or3R7U9tAk/+yf/O/f2rv0v/4DX7+TcZvrsmKfvvyvvH6fCSU/2X/c
f+2/f+z3X/qv0/gxPLD544Plb+Pnn/ztF/H6/3y+98befvvCH1jNtgv/mLfrB+Ud++sh5Qe5/+T/
7zf/18dfr3Lbxo///Ns74QO7v1pZk+Fv//xW/OM//6ZjMf53cvz95f/5veNbj187VHX38fnHP94o
+8+/Sab5d81EKw3tJLis/aOntHz89S1Fdv4OIia0fWg5oW1sY73C4ZVV+DXFwrdsGDuCuXQ3371b
OFPC//qeYf4d7XPVwrl0FwZC4fK3//vOz/+Y8f/4UDAS//z615B71KS/rQxIz20bfWv8x7B1fPVZ
GATgvR/KytjTiaArAgJPwTyVG/6sw5cUlJqLB3vfWCnrxHrw7G99pUdg6qdDLcV6r/iz84YlkNBy
TJcNdhRCnaN+UqKqlaJKHWImWGxMe1xbFhSMV4MY8erBs2JWtWSTYeMK3M7QtMSS5YS+OREjF/Wb
lW18C7lDI7YMsVrHohtCAax2Ww+ecNzBkAIuoTmba47wyrftorSN12Soy/rXFqaqZcQ1BBYhnMnS
AWSPSzw3UiyrY2JXamJPdiK8am7OZrv7ZtF5luQkxnTryHyGj6r6Ey3CF1CSyyuHc+yB/6ynwwSe
8o2DoS8f7WnMif9Ude2xMFim5uMa8AmGqKOcwBQ+HbmdFd/MfGigN//GpP64JQq3Tsj7nsgSNL0a
oLEQCFsK8OKWp86uYX1XE/R+J3kObHI2BpJ0lCdqjVzQzm1u8+xN6hbCCS4sTbf8vumlv4+W97T3
VTaXds53kZtgnGrkQn25o/k0dEfzsgaDxM+T3V5Yp13ghAvvVgSB3N26HQpn0LdO9RxrDGd7DBfI
xO8oI+2SXijR2shRXcL5zZkjaroKk687CkaF+fv0WoA0bTWOTyBD+UlhSYqvNYVH5qb5ehvz0QkX
ZwvJta6VeB3r2BEvGxFwhdbDTnMd66OPhldNyD6XuV+slk/mOeh9cyS+unI/nhrNt23JN4whqDcW
MDQHldVHqzjQnmmuOEsOI5t8CkF+1RrzXCfj6Cm15XUFh18svUytT83znpKQtJqLTAsbEJBIGrgt
rMaVjsrVMZOiOUqyApcmO66aU1dtF2g8Q8Jt1wYlcHPUeF0zk8LtmDp+M+GlSk/o37ZZhHIRsW4P
GaLoGBRFR4EjFOxQSQ1Hei57+I/HZjYPT/JDbA562pBkhZvztIBMIHrX2NHDb7K2aNLtdJ7Hw3oZ
aBNaihZOjmv5nWEdKqhCVC4Dc0BA1W6lbl2CXscihn/TQqPSGCPxfdD5kzLaj8KALTfMsdcWVtdj
e5ufJXV5WPryqkjded7GIzoBbW4PSgJVcXLXfwilzDSxp2bRpru8J5Mhxe28eAJviNlKxK0ifF/V
3n3nr3CuRYsNUH7AEstvjGS/2qMr8S12/HH01bOG38Gssn+Uj4sEf3unVu6L3K0tGu4t1I3aErjN
90LmeVfoaTGuuXJxZnrUIbmR9jV2oEVEl+RkafRi5VXnStbiS5Pml+Ub7BvcVW2DXqeBhiXESiVo
TCPI9PfmDWhjDWcHtdzPbunsJw598TtdLK8mamDw6aSwzGbNTXLsB/G0+raGLf2w+ujceRBu3Dpr
u/EMwuB1H70pxhWvmElSTHWiUgMpSw7MvTks1mlsKflxRISildakzO3WOptbcx6c/jReGYyU1Cvg
h7TQn5Sn6jpr9NgdgfkRekNX/IE01QNE0NcGJrje0oust66LCG17zfVgJehhto4/L4rPnMlfjwU8
tiS04y1sxdd7+qldJgVxha/O2oHCTKG1tNORPeEimxKyprDaTCtVSsbjaNcpxHCJotbBOjx0QHZM
4c4GFNDvuz/udQQCTLhhwSLnQe+zdVBTbfCFtQVEnYI3XEAnIMWceuPVQKgtLoGOZMak6+LS4lEn
KyGoVNhPgh0+xhPbT3DsueyNeNBTHcu1wnIVH+Q0I659At8/Gvp3kdOHzXYnC7PNro/6WJ4qhwTU
mg9zvq0kkjYaKaMAuQU0P+kwPLYkpnYZWBJcQvYlqgYR2c3B4HpajktqvdLvCptCQQKlmXyNl3hD
WtCE9tKngHwT56ZIbiGe7Ovdph4eMa0Wlh0PYeF9KKwba4xg0ZdAlR8b3hxqU/OtTLxOtp00mhqD
h5Np8xc1+z/M8v91C4XZF+idd1cjINFoioEN/Ds4YNQTEUxuOP4SLevL5YiSKNRklgqdZ0yB+6XO
/bJbjgMjp51Kp1nazmVhn4eYzF0u90iQGX+g8+wRJKstRZW3tZXZ5pIR1mT9fe4l37aiDaYBdFyh
+Jt+KaYCSRe9j7/HUws4Ce6z5wTbXCa2TFJ52/H5gxo9Z0OAfrQ/ElhmURoUKveqCQQgsQcGsuGV
9rARwx/LKsDdFcIdW3GXHGRUytK1mrNGqvNGsfKdrfCikqrpiPmec+7JknxqHnZ8wN1Tv2GX7o/k
Ec6GnOkvRVe+tCVNpB32btX+OHy/Xj/k6VsbDrt0LfX5QvXlVEmG38qG+75et6YOJcsOERnvIgbF
OoR8lLyRE3/0XaJ4InH5bETPItkvYStVSYNuslA3T+cuR3cig7FhaWS4X+XwUT1uSnsimRYuu3aC
GS3C4XcKdltbw2z4WZmhita00yakUzV3Zx8TcmcvlWk/M4kmEwP8trdP5ase7E/9uZescH2rIjEY
Z1G9bNyOZ4ket6LJqSGnfcWTnY6JiXNsInnnq1UVdOMcSGQLVtMKqFOFML8PG0WEuy6H7QMUQBc2
wUEgotpwmhz1BN+OU6+ap9pUT6JaT1xvTvsojoVPv9sOUih7IygH+1gcPAjUjkiMzD3jx9Yjrufp
53Bo1+6pe7zQlmc1RaRbsNlBYapJKdc5HM7XS2cLCP62fsha3qc1RYgvRrmwmi+gYeh8f7913leC
YyEgSYYbENQXn8E+7IlcZ+3Kwh4pC/tDM1a+UDKqAclvFX9qy4CC/RxBPO4jyjMobTkgvAlzNXRK
yedKG7wYdA3IjDUfI3xEkvNi0Y6GsZ/goH5+GTKyIKGbJZPlTQBpG+Oqa2OCS1xR7MeeWUfpZEnm
GUZb5wL+//Xq8if5QKCrtpA3kfdHG3bvRuXJNlTx2mtD1aCjl5F1ycqNWCqGWJhGZE9dtI5yWKbr
2B9ge++uTRv1RRe3Y5lYewnTfjOFT37G10O3Lulw4lOPpurkta0ZI+o1gSozmT7QxnCQCz3sVxKO
S5t0zhj3j7TAJbsw4rpCEAOUYmL156GKe6pFMACON7tLUELEoz7G+2JF2vVjHOEfnY7PnQo5h3lR
KtPvp8U3ncGH+6dX17JXqJPH5M0rsRhqJTP89148MPcdxphYVBxnIlzyxBYufR9t1IisfPJ2zkJb
hpmOP3njOib7Nib8XVXbDKYX+cjMHB/oET7aJzrSExY9IYlhpqS+GgpqiHlOmDUmmtknq9kk/WzH
TbXF9Y/xWEtzBBNzW8fxWrhkGC6mHSHL7mG+1hqLNyZFM8T1A3XCAhewttCDujuMOligwxrsLYDP
xa9lGzvTGFjjFuBA+bYqctACGN0q7WAoL620hPJowdSmjDari5ZhjmpvtptnjbDnAYfN0KxXDbFr
K3nje+Hz56KYbhW8+uVyv04WgxAY3MhYdXq/3a5YRxECNsI+RRRCa/l7x33JaHzoFrxfKsk/lGeK
cwc6fz0yIPdX7lYGoEeivQqZ0u9HxrhTReFFbwa1TtLF2LNmQJNrM/225Cc0weDTY7h5amtrvBwc
VGjO+tg1xtMaNKghqElRmu2JssmJwKeAECDUWW2zJ4PMI8jVijC36+qyEnEW2dAPl29zXMrtExXa
jVw9wetk0S+wk/BLoUdj1Ubih+gXH4bKcFc8GVzxzL705fxUOFZwohcs2F2yIgMHiiGNubb0RxjZ
DluoSkBUBymErQhSsOM6mQ6iQP9XWaLakKMZ5/7YqhHDIl3gnbwt0dSLaFYOk1Q8of34qA3iNszW
Vdpd18Edj1izW/PNXwuC63LhqZXsVSuImjgRWjFipiJoIeTB6OuIXfQY172aTgGSaIKSOkFV9qGG
DWgr9tBsjRB/Xcy5E5QOaksPHpOBbLWh79uFfJMu0mUYj8iJGon1qGDH1KeU6z+nEjjx3Qu/Zogk
nLqkspyYOVrc/uAUS1f19HlNLV1KWks5GDiJy0NXDSeYIOVrqGcGRzCVwzyJwuoTw4gVE9RIvtHt
7qDM8lku+qs9Qf9G1EjG8CCyQw5UlEAqkwJ9akNhgu1m+es6hdSYw32DlVgdEDafHPh5Wh3ourgs
GWvY7x5zuoRQK95gdbbrUhTJPWLTplDT3Nmek0FyQciMrFF3BWsOyK/7AvCGFdenuQzS+F0ACprx
PQcTqMPvc3lrK7LMXS0ijUweDhhlrw4V6BgcAMOSOI560XfxMBK06Wmw7FBOokoe9B9aDfuBZH+x
kP0BGjYiQHACFFcztC+NjCSEEyNuP9KcFCjFkdFRuBAOJku3hC8yTkJFO2ovUCUZovHNJlaX1l90
/d68y9SZZV39Vg5VqMwXaTIy1opMmpFKogcCe/6CDsBw1gxyklwEw8hrGHAFLY/JraPqdVyK1AiK
hCPJRfHYTZ7AkEYvxtKDoWaB6luBtNoxQkIihJtQt4Wpa9FFCCBqaDTgT9r34ehQOOvMynGAQ6ri
QYOcVTtJNjT79DW0ECpRQB3c86h214eJIVinAv+bKp4t8bSogAvs4wF7oLbDdRh3CFAvLkapod1K
sdq6vomwVSaa1d+43Dx2p5iYPMUQ1N+M74MRo6VCD3Xdn27S9xXBq0tOL5tOs+1x8ArcB+FKGbRk
DjQGx77TppSQzYE8jJRkZU4V9ChmenZ2r3aUJ3Viz3NnPFNNfe4/NGblGj9Xq3V1roOh+G1eGWHB
i4NItQYipvqDECWx6JA0VI8lbYxNL9DLPTPVNXV6qJwmQKU7jraj21lQirjVsxhDNyyX0UUqLCp/
n0jxIt1xITi+nZ3NzFAe5vJDERiDJ9TYeZOeykWNpjboLETNyTTA4dfUNMX4aY2RtvxgtmqMgM0n
2nxD/qzX166sfsw/5RNBypY4uLbQg1IDE3xhITNQnhPXlIIlyCpNjsEB20123eHCAYkU2FKgZl1p
+YY7HSmAu86ulBu0iZV2jMsFenN7jZsuKXojpIMRKqsZEgWIASLX3bK1gmWZPMs+bKg9t7nxuiuJ
G9OFix3cQc/VtY8ZJneteqBzn+1qPzv433Uvzgi2OatddZIg5X6wZyk2VRzHsWpOcY1ryjKP0dAB
eaGwjanROZYflgIFp2YG5QsiLGMhKwnfl1Sbxmw8QD6iQtCMoq535rAEZ1nAL3Fy2eMUqM2UL7w8
EbqdDVvN6HIeD2BExJubcMVJa33NDvhZjbObkOnjVFdPKz4pRFuH0vnn3H/flIPd8awc3Obb2sux
Uzeujrs7WYt4L8vEkaR4xD8LoIyEy0/z4U0DD7uQm3ZAuzacyyK4QKS5fMgoJhanfOLpgzlKWUGk
bK3NTOn3rAPBqz3KvZwL6UffjqGjn2u5i1TANA2I9tj4QFwMKOVBikCi+ljIvkZohG5qsFSKKwXe
j3E5wOp21uvEuwxLl40mIgt/iNdhr3Cv81r2FesXaT2ft0ikyUAXdY/vA7kAlJrft0gJGdQ9wu2G
CPYAsPfffERC+Rz5TOlTadS+Dn9qKdUpWCGd6g8CtZrEAzU0uXYks3OSiznuIERSRumicvNa0fFh
nNQHvdqTFndcO5wptnqcVCOmGDlq1hBv/hxjLieoohLB7Bg7abzhqOp4ecBdMVowcTgmDr8WKB2X
pcXhCIuCxcKddkydyCoCBswYEVeegaO3XCcgGDmg4yUZXizcv42589m7M005KH3hBPRLvyBQbiuw
hFFYnu8vp/1wYliMxbIsYkFJbG+4zr6WnkNn9JaRcV87rz2+1y/6EVfKY73WuXOTrDZdX0V9RvYa
sLWQbAjEsQZ3qwIbi4lg3+v1VEBRV/LQ6Z3AcGnpqvV+sKBV0oS/YFew+9QktSewzvvNHcY1ccxo
bJyjwtCXGppzb5WXfVJ9tU0W54GNzbkC1OQU5lmTijOZkEy1iXTHlQDZaQB4Q22o0pbiknKAFC+g
qxYMbfE0KFBqLdAgiFAxnmTJiZupPFZLiEQ6OC1pabu/qnofMFn4NbZ0RzuMC/OtUvVtbMQQmAVm
/bE58OEp9ceCn7iBAPn23V5e+3lL1BY037VK5rVN8EkrqbmOh8k0XN3hD8budadqmp6YZT/BNaTD
9rseUIu4zKpf5E1/oVWNCDZU6QUG5lFQ+dnYxLPR5Vs9RFi80cJgbG9g35Iio3cpc7INbNAFSFpR
pxDweLN4QiiZb1GoHCTiNybiQxyPSkgnlwIB9G9zrmsL82QV124fAOhkGZ4xQWikYEd1Sbk/MGFd
+1pz8YDyo77Yin3av+tlk7T4Nzs3ujh+a5AA5woY//aEuyonsUSq2NqtyNVRAcvfEUz4qBFxw90J
2XoqMa5K6Q4MiIU4O+18WozD3NRn/Yd6tnDh2V5VnmN+HDh5HI0R1yrH39gGa+urZSpR6UANBG84
2MBr3+pDw4DCqYcZYaxbG4Dnl4wNTVWtzYrFzoYyrxoWldIeIZQRIYYhYjNi6LxLiWfzomVa8mrs
Zbwf/HGxnuqbOw6hTivsqmNkwnLFqlHK02hdpsjsxmjuukgsdTQcpZEBZzROwrFdRywBKJ3HQ6YV
z5wfCMoup+MnWddOKk5r1c5gWbB4o+RbYXFCihjiXN2MDoBA89ZoXuQX9lMTjzsyrrXdmyCrqI7M
PlDZzsq9yfXirdPRfmmH/K44iy1WZBovsnnXMgdVcXdVdjjm7n6nG77Te2vvjcP+3PPh2RI0x++5
q8ke1zdh9JmOJsE8w1GpthKAR0kn9/ECcJdsqdQpgS6vwYTYRZgABuYo3Nr8yW9SAlAevYc2GksM
oVQE6/FxNkzvUVzG3gwbhv0xWnPWaAEL17wUPOPVmk8PfCjOrV5fJ8O6GpjRLTHTLZLI7laXyr/D
KvNHk8DcpJfQSxk9wD+DK7P6JvT1NsEldG/KmxSXnlUUt5KKWxdKNo4hDaMzrUgfH2OjsCPltTtU
NjBX2qRKryT6CKTpoCtjqvFbK5BYILHYHJfo31eDIGh8Oh5gnA1dMkgpiopq0PlMYKpGRyGsV7uo
xnzsDbeYSpyTRfzkyWbrC9k+DGqfDz05Gep06XTfcIFgOD6F/cgktghVDdxX03U7OoN0QcbWtTUC
ZUahz6aI2iIyEZWEO/KgjH59tKvVpa2cWZaSObXIePfMTZi3FHI8x46rTBIAED1izRVBUjgE3O7W
NR2OiDcIYyLRVdG8FqE8HQzYvrRXJVgM2dPX2perXDWgHqV2MOCSbYwiUDnylJdwktXDNHYXVItw
sd9Op/Es2caxk75rrZE782s3oNWW6jN1t0EPkZYa2l3j7iVBsOTiCsHPNUC1koweTAC9fnSivZ5i
u5y9rivOjbZE9kZivsMpxbLcutO9ffm5bjqwGOxbHT/3zXKuB3KuRHECpudN1Lja/JViW2K15tWP
0+PaNpFmAAQHFtGmbNUxo7VYWZVYQ0spBianWVHZOlHpEu4VZD2s38tv02T5xVIcjNrwSK6Uk0dK
Fs7ajDubi7aUvUwPKAGp9lA3SC7F/4fxUihtG+y5cGkRLZDpN0WnMYGErcfJqXWzXzfv/UdxLlG7
yM8TJ8+FtDxJaNBqMno7Rcq2JaEkWBSR1aF5lkR9rGjaMxGqUxcWtRFwZwrs20ePN9TblWdZN9us
QyHAV+eR4BhuW/f1e+rnmkyzlsq4oU6Wqz48l1nVTCfc3CrQvAfNPivbeBWqeICXJdaz21iA85l0
2iR0MGEV46CJuZECVcNlxv5iijW8qzbgLxE3jgzX5nfaNBchcXQAJ0+bDptXG1Pcd5nGYP8GiY5O
QsUugp0ogbYB7jEDpbLiXrMjTRmDTfMoV6NdCyRz80cNxQswoQUAdlE5wWL34cI4lj3aj+PuLsUN
Tz4MMO/RyjKuPWCzdRGOpRLt+xyrahFPD1hOKDyuWwxKX7iyOdSQEWKtoAL51VyftEk/L+jachR1
zrQ/6N852ouch4xpoWVXEd1INEng+/dqRHqg1uul6pxonHAobqHUbGEkQnBWEy57XK8ScDc63Fzm
joQ2QKtCQklRk0OFGNdBRoOk3qJm16IGxsztfJPU9bYqK7rS8822QLuG5SxCEoAsEClYd2DKEjZI
BSmh0hSsVhXoxPZVNPdqWcvh1O7PTLiqaNyu0xNTyPF2afIBNy4IwBLJIklJldijlrvPZWjWe0Dt
OqD7V+IB3G4/b2sgysOJBnmKoH4ig/jTrbdnUkGrAjeLQl981leBKSf9BNvwHX4pwIMH00YHNDZO
w35u5BnqPyc2LxIDuJelHcQ/0kXofb4w7diWuFC1NK+VS9Wg/6pf1765mWGP/Y+ES43bWYPCq6wi
3sR6BUmCXHrddBtnhBvaPKzRYwHOGm4brPAsGDwNS1hf7VAypYNA4FT5ov5kmVQuHn3iM3rSKNwB
OldgU2do7tY7GApdtpTGRbwwahyhkiQug8Jkfqky6Hq8kSIN9UHKZInmDMmodoV+L+KH9TYVo7u+
EnX2GFzSa3GcujUbmJ6XNNOJSNm7QYZ00aR0m7Ws1dHwx8uivbXJ/gQQbAZ+6RCvboD1cHczcfC+
06Tbd2+7oDkWqcoaKzVJzBWd9uYZDIWpQbdziZV3w8P0QlPSVZQh71ckBPvLRWht+pTWaA+Z+6vB
R4AnaE4Cfp/8JiPKbfZkTSQYhCXRmIN8tbcBkPymYU/p7GA7MG9tjAzD0Mru+uJgahcA0F46k5+b
qblOP7VCnJpyOVknaIIvDQgKJtgNclwaGtQZ2FFHIy4Jhbt653V8j7daxPY4xohMXJ6UbYX13nho
iXKejgsxzi0anYvybWqwxxlbpvuyQ0LRriHSkrGmq5jZCW6XwTbRRC+KpAIePx30SXL5BPtpRlIV
0Ig9KikZ3+BpG0ymlU6Lni7Q0/aHbblZxeFGSfPU5+WUodsVm22fzGoLTApRvqWGqsrnxlHYwIY1
GRsGArMlJVwR3odwlns2swegvwefAvLnskUCrpXPHBF7RM6NuTrwdvJncB2Z6QZEByLQulKDWltY
z3MdVFX70B/6D96uuFxA37F2sW4P4dZ4bd6jx9mG7mh8M8/24krqDKPhEYRSVDLJvi8JQbNgF08d
R+Pb6mPRvmyV6nV2DRh4Dd9FxCe0ydAzjQulA0JpH3FdhwnXKkKKf6oEIZHluP2dHamgS6JWISzY
AqiOg6XxCoASxQ/TAJ1lPw8dGrRz6owDxjgbpSK74zQjOBOSHnQpYy53hgt39rMdi3TQMVoMCgHL
1xEoXc5Bzfrg4zo2+7XN1b07yQRrwVFy1gEyPYJtgP+AeAAxSLxyK9JFFYUFzH8ALqsjihUDqY/D
5QOpEgnbYY0xKFeVBBtBzpI9XEYzkdAqLrEv7uYY7HfNTO/OWmyjUQJYxG9NydMdzVMZRFp979VK
7y0meEaQh9od7jMeToCY9xwHcofm52HssCNoVf5/CDuvHbm5pMs+EQF6c0vPZLrypbohVCqJ3ns+
/azEzMWP/oHpBuqqJX2VmcxzInasvWPSlgsV/IUpwTiKsdSvV3Odr1UZ7WlyIss0pyRKKYkW6ufB
oMRG19yTgE3ZgaZN/BSBZPT8ZahxIhjU3NcP2dN+1+1XFTp6ysCmsCVapCuLGVu2hxpnbRPifKKh
05iG6p09m+3ZEClEGWb1xknMAznLz2L0Vx/lszohGdbnQtNiKxnP1vA85TWf93FryhejUV82k9ns
JL6n9CSJhmjSXnUGOku231pzpXTBKVvst2nrbzVyk7Ewwt7My3F4pYJC2WWhJlwbM0YBtRediK0C
hUnrfaMwvWRnsVUdJ3rCHKHzu/XWqSoz0c2BcyP0uoL3eRQdoIrkTxoO+FuQ6UpY8cC2VIWJb2jo
IYvhZVPpD2iS6Xz4Obu2O1RJRfaT6XirZumUaq3T/a02m+KD1LbkY6EMaE5bA7QQvDRGFW2tEmlN
dwLLOFVfu+B0uhh02ovC0Nswcab03oNJ+Fe6GvLCJVOGuBWteOznsyJZaEzthdGxLevZoz67mL14
YQNv3d+lKb0jfNjZ2qJvQMoz0UhZiT0lZFtSEXH7loFV4ANkSxQ1QrmnYUmNkFIj8GrCpJKZTJW3
SYbLFbpoN8aoSFElNABtohk2IbtVfxlnrmjPocXZpBpyPO+wyjkUQXvWFmK8Kz44Nvc9rzQwxeWg
gF2Ka25Kd3PRb2qqkYvKfCwXL+XE8JN0o/UsIfmzz9QVyv2/jLAwPvyv293QcAbKeAgQ/iXxP1l+
drEnGnpWlJpEeCATcRUkGbFOa+/pX9NWOi7QDsEXe7gpz2n1bylRvfe7nPR23wmnvQgrbb/D6z1v
HJ1sQPZFiS1+7WvNKFIYPH3VowLd5lO/aOZNe1G/rI0vufKsmmVYdUlgvNS0wN87E2RwqcCSjCAX
ynBGH5J5wxUrJKY8qrMRIbSE/qmcbTgic3Xl0gqsHiH5jysCDhHMsvReUyPsN1RT6+Avq4o83vn5
u6F0zBC2oIOsS7O4EPtYGcS4SfRYP8yY++fc9ElcGzGbTnuaINYgzO/WMYdK3YXr+wK/Ixo5/+92
aubqJGdSxMfuWsVvS5vDXtOD9Urt5GbMuTTmbnmTuMUff5scq/BThraL7Kjz15JDaEx6DC9w5ka8
tF/TTX7bPbV+2SrDL2vJX6wIWOqVI8kMrTYLSccITNr59XjaBvGmpQAMnA4NwRiCYXeD12Hl3EvF
GxVf2+QnXXMZRgyNIx2jLR0/ct97PK0hZ5i797+PRrLFkv8Gl+Omc/PsKg97GudCFlN39XoXilYW
78IGDrk54lI72dafdis/EcsTDevPWJtPSp/hmWQ81YSFZaHprTOlTYBfGMiLxdPHd/tlgW/XT/tm
D/PoW5wGE4U+s5lqrXwNX9vQv4+XjhxgiUH0cLjzXvt8+M+9aj2nntKn8dDizjQ4GDmJxPVE1/Kq
NvBnev1cT9JzI3vrlt57fAA6T0JlBONiMoCgNEHxbxQejoP2bQ5KWCQypop1JTYStYheY31C4HCb
PvvQl+SNU9ixYDLgdYRtvQjGL7P+Xc1/JeaHBdql5jTiGkjZLe3YA100zlS3obatiE+9zWgzBlJ/
zdUd/9yqzBepZIMP2KDGsjdR5iFofDO7KqPkGwMQVHtBnq92ka+RIyuCnyeIvks85u15OiKFUQaR
E8BTV+tiWvNTO7gCOFsOMlafxnkDVTxO6u7z9GOg0wjrkrTPJMt+WcFx0iwpbojsZa3eZNhmRTGm
GkEmfMzAqfKUMDD4rOU+nvoxrq7qDU3THXYvE45zvhaXElNygavsaN1iME8clJ5mVHHP30C8shCr
yn50MTexaLJ7W8E2LakI2OERlNJ9mMlmY86y5guNQGSO3iz2kTi46YKHprKCdoQczSNGB/XksdL7
sg/aWZinczsnscIeALF4Neb9uf8pdFwmneR3u3BdWrR2yR2lzRXnj90COe1VXy+drE6jnkwv/NrZ
FDV1ekpTGN81jZfVqzr5tTbnNzVxJ4kXSAABAaUa7zmdddFE3WV4G3YlBPQO1TkNhV9SgSbAo9zq
zr/9sZhmj4Rqizp+FMRMV/5u+9Hfsr+pTnO9emKLMGPzzbZSisr0+k/+zrjgJK1HLt1ecr52aeE1
lwMgk7IhYu11nGh/uYX8LClO7X1dARkPkuzyJFzGKmxlYMyvASDswbwwoXSVSopy5QirWYwOicuz
UmKh6dy83p0s0wNV/la69joEe8q1ZKq3cUU7bfv7Lto7kjUBkxnlLRM3Qws6fg6+FeVwBBDv1NYf
soTa7BgUn4WpRUo9cKwaoekp4KdCCacon7SoESz/oA0VVK9Ler/YsYazzy+5sWX7OjtDWvrlfHiK
9DNtpJAco8/8QPAhfi499c/qDG1/OW7SD5MVZ0PuH6/i9fiVS7/3Uic1oQlW5asZakcS/tvqFzyf
/+t6M/FTkYvL4WSgzP3HVDsllduQu0oPDe2Bnethlct8rMDbT7mI3vVkXiqyUypQrgRSiMsi2Xfg
Q82vRZRNXOgKcv9YTu6MH15sf+Z+cMsCGmz0mHijWhqBkbEz80puXicFaS8FKFfX0VSCmtVlIrYq
Pe2uLhWf0n0cafIu+RfZ7E7G4C5jBMp06tM96nvqiffUmKDvrJfmPm7zTTCLa6O4uM+KxZvbDdy6
8rSx80C/hI2Gvy2CluCAug16UwxM3SG32y+nJTS+pVK6ZvtwE3K/sY5TJYH/b8vrgopqolDxkJ6T
+1ItN2trbsamXnehuU4x+XFO05ROb1Qn1g1F5pZH6k9fo/rohcfeCzdr8IOlXCW3hin4zkxJo1JI
o4+uIEWpQ7WYgtVMwwXEvzWzCJG53zh1Tmg5nn4TLnm6e7iAoT5KBr3luRDbyzJAsFfPzUSaW9f5
GUA/GL4BYFDJT2aWOCXcR3LbfUWpof9+6egBOpGXG2cYarpsjH52eEYlnyAbTtZuKxsowdieVqat
W/dvlDTXGNg9VhuhALcvn1dBiVNLPPHtipLYPOKxmu2esIOUy7usBbdtKm88Fq8Bdd+Y8OgfqlU/
52Ztb3kez3r9KgtdbI4bJ0AX7CYBVidOLP5RiF9TjitWbxbJFicQHOu4uXWbgplLp8ShG3D74rUQ
s7CcVEa+XSCcZ7uhSK6/5XzwJDA/YT1x/BHASV1DUoPJx6x8rVtpZ4W37vJ/g1/1//iegL0CfzxC
YlmfTXrRf9IfRUEKVzuNZaRWwWCdUuYnGoif1rwu2RExzPKG7M3sSSwQvvoVkAt/bjtWttkpvplm
CGJ9IFlHoGWNXc9scx2iORdoB8dblhw32PP+nTK5ThmIcnG13AbkNQb9jr2PGbus79zQUyDP32nz
0lbKRc3zyzI+lftb3R6nYclPydxFcoJMvj5PWBMOAyq6z1wmWoaReMybqB50f6JFmdItIFvDVgZe
T79Fi5JQhl7KJ+UoTyOEWsXkweIUT/XqPJfdub0ULkvFQaG+VUO7wGh8HGC2DbUSM217pdRdy3td
iXcjY4aR/d2O/vTaX9I6ZexVvvqFXwjHK1VLGxapHKSdErR/o2JmoLV2t+xobscG6aug9l3Tp1IW
A0rxIEUrq6LZFMJDNJgndRxAzhLaJcWWMqmRyAZViMIdDcTEpyx2oXHwvpHoOCcePEWTs59tvqSF
4Q314h3PUkWEGkITBXiposplrd9/wipcUpHNhtZFa0zYlV8aRxkzbke3PwY4iYySuumJpHwCGHEH
cY+zsjh7uErqMZ4PZp8b6lilOtJqwH3QTvOjS8M5HdpzzSRme1ToPMCbs291qNI0k6aMMDEiQhSB
lbEC1iafAR1s8DTnVICQa+nrvMk+KWiVEo6WFE2aeto05sEXqC+pwIHHNpiOLlwp6avLW7GXd7VM
7tnpGOaoabdoK5RIyfSIizBqLhLvZC7RoiKgHztDohRhmSNpTNlLTTc2i37yLKCx9wELnDR68wJR
Yg6Ttnyx9vKq6fchaV/3GMSKYoHvZE4mCiWslmHAVE55a4FH/z7W1dvM3QGsZ/C9B6MO9a2tQTp8
wNg51cw/X0NIL2kQ5ok7y8XNcMOxNUk26VguKV5MdJKpwFUj3+YZzwS/OSx/K/rd9kn443/5Zv+v
qRThKiwNRLd9hIJaEmY3bsj/EfQwdEkitw3Ip9Fabueab/qYXYfeuAnG/oSHYeuEW3LJImw5FzJ+
EuPBHN4rC5BL1s/xU1JHu0INt4KgN6ZXr1z1dv0BInoaeynSUj2UD9NXR/t9uzeGGCeMgXHLQHYF
xjGE6mGFkHaJi0NNZqC8LTHUrC297E9lrZyx2bAuJz8Pf46bhVVLoSDuyYibZLr3IlS1eBwwG6Fz
azvdX95FWXdER8Xcr+JMeNpmNjte+/djUz2cy70WUwvE7DDFbAN+xZPKyp6r0uxXc8m5wBm1UYtL
g3QZ+vSC/eJ8gUx9NZ/WvfvgdLwpIG1y+6momTPM+xkoE/BMrsUzk4s/xTLepNm69juJ9+Jx8YfX
Smvd7BeGhd8mN0zNDTNlY6gOVlCIY4AA43cJoUZDyrwz9/TNVlxWt5mNSY+Y+6Kw+BLHFrm7Qc7j
vovoKlYV9k73ItWcbsPmSIV0rty5yG/iON2m/Li1mnrTwMyhRm7lWz2V11p4hqGMEldS1mAciX6d
kF16YMRjAcSufQAmb+xW79nwcq7zmeu8MFUiI5DFHRX7Xg/lfa/ihoNEGMjVv2ct7h4gloXjfuwt
X0n6oF7kYDsFBwRyb7YhAQ2ifgSHCGy1F6cD55FVs8hpVLxK3mPVssG3shm9FRl9xD69j/5gpUF6
/oOo4zesmE0hy/Otv37ILztEaGkG/YQ4PM6PL00I8LXftrUJdzw+z3oJ16DXV+1LfBl6xRb3yalW
kqJsMinW8tYZ6310VX7HQYKue6+BoklAsTF42rvgS0lNhP8EpiT7u6D7GWWcxpCh1rHXbZq76fHh
aFX2WtDflIZ+2trslaHVS3k3nlpjef8lIdZOQT9vQfNovHRxu6zu3AjoHh/ZZrqGNXtKd58lDTJA
Cg0MesUBpNNkIfNXFdtRL92FUyGt12lgyiPg7xGleDGGS6+V7tLo7sRjkD8dw/ac2S8p06oq1QMJ
WNCom9CEjS6Nr0of3Zr2ogCKQZPiSkRlPN52sXrfP3b0a7TQ1IrK1YgMAUtnimIvI0/qgzsnuTcc
n4OUY7q8Ttb6nGnNUzaYt7KbrpMY/yBuugfVeGmYJ3ZlGbn3/5+T/999i/+DmibdgDx6g0AqbAb8
T/0PyQlqWi96YuEiaWgYWQBcTo1Hz0CuhF//SxfeAqLUho7Bt7aEZFjA0uuhlmTRgmtMi2uCnHuu
IqNpzy1f8AKHakoDz41UcCPlWXreXNNUmBqjBWRVtFdG2I748iTTraVbJfOcTVkge62qu0qDkiQ0
bAjh0QH1bSj+MC+6tTdLq9fjqiviAXZuGeZzZuWXCnOjOFiYeyh0u9ruBHgrT27bu96Xd6xjYYsK
L9d8U8e4N9Bh1e76N788dHOZMZ8eDfGS/iKkg0NhDLVn7JEPqkZ6W5gMy0LCRORWr+2zGrW9eVsr
/aqZCdNcZ5HRYnJe1Yi6oHqZWPqLo9a/AtM6nPZzMK8z+F6gojVvRXLeRWYWbRJIfImkRbuVWnIf
Qc80vrr6PRX6p6aSntqiecQ7MmrSnqxWepqN8eGxibqaJxWmsnptE/PZGqYns1RvjehN0hjT9DP7
Wi6rgPXlxt3zDO9KATDEu1a9b9P0Ub9kJ6E+rsKuX600v6VmcWucp4IaN9NPTy/bmJ837GJqu8bp
UcfaXZ+ma8/9+KiFLcbf1M2ioJN3G0vQfZz/hbqFq6UHpX3c5fFOPoLNS3IlFDfY61+gK50AtlR6
4vxTLHm0Byr7DO0YmMHVU8mNnQmmKeEK+v8/0Eiluvyf9TNKrqlgwSKhWpPwav/HkHSyyqmaTCyp
qdEHmZGGBk6nqQcqfQygvWWYWHRVe5r+XUTFNEWf7X7LlzezCN/36rh0g3aF77UIFUmG17R35uJj
HUGSjju7mh05qPg4kSeMOSpFPRql+vQwql33nS6UdUGfbHhgzOfvHGl9XgeatXiW6iVP+e/OJC5i
CJdNC2XVCkUIp3wpos4qI4sfaCu+H/Zq7HEzn1ThXGENYfm2ILh9HS+SvQcNO7HTSXUFbogSgFCx
UFtlw5un3O93lP7f48FDtHR4pXN3TUltQKkqiENqZNY7B2U+fBal+TnCmrTaWd+V8wiplOb9mS8K
u46WlUcukowitKzpBb7+ueiMu4ijNdERcogj0ekdlzOLEZFvSadSsMG2hps9ul+6BJn1jkOEm5Y3
5XA7bWLX4wV+4GSmnzU81rx2vojxrrN0+mfRqwUyahUyTRTD1X9Pusf0SxqPp2oZ7vIiXI90v+Cl
sLBPAFXWzbtZAKlthwul6G40hhXo30xjeKz32XIsrYkx0J0EK+e4JIJsVCJr9RW8AqLMLbfhJK+p
ZytsOhm2vOsq9eza/eqKNOhm2V8iQwHfyNVIW4VQmrLQv+k5JQSLLNrytl8WmSHEpodSOkViZUXV
0YYQRfUKF5zRjB5gmG6zZR/MRT5muBUSGr0+E95LSte/tZMCNJSR0UrOqrSvat+/yGP5LP+yugwn
g263Vh3KmRKMbUUIoHwfJdShn7/CAP2PRzSt14uSDOdjyeLMIYzgIHqyT23tvFngwr9JVfWbtCGX
W4XrHcLBMsKKXzXJ/mHsd7FtnZB5NTM910133hKa45duVrn2wf7a19JoX3FrhsuHPuHm7Sp3EuHW
1IWMcboi9L4VlCxVYIxROepj8hN2MGRzCEMbDn0Zsaxdy6/CsF3JS7D7UvEtM7lRuWTa7Csbu3sQ
63T91RgfinP9JcxZNFhjpGhLpNJEdDXAE1USfUTFldmCC+kL5Kl1YZR82kZ2Rj30LzU9D5MVF7oc
T9+ZP8+IhyaTo4xX3Kfh31bYEKEFn2WjI7UXjA6QuTDzqjOJf8WK0rqJMUfW2ZvawbqSJrSBa0z2
fbUajLds9sreekYXBeVKon3/OZ66TQgW/qjUQc82UfbAdVn//QfAn/KjV8njfNvxbSZ1y61onJp1
YsoNSbMEauN0iD95ZXgLLXIB9KloqfcA8pON8oE17JvhgAQIDhJ3otJGYhG17l1qkvFD6AH+v3cq
ifdLLwNVWuyzE8iJwENnfkvi3VQtrqcfq8JLUTxtpXInLIiwSA01azpV9+41ZWY6tnUwzibKf0A2
oVspPb4NwetmkSaq80CC0iNcc+IMTDrAG4HLjKHuvKm5IHhL1fPrB4htkaDBFyhYW/vaIQOhAq2t
w+R324TzUroGpCsLvFK4p6vMBSHIxKRjgJ7HiWbMe6dC3Ep/KrhLipouUixu7UcK07B4ZR/kchdr
P20Cd+qVZukR4M8iv6Ca3B+upVcGiZjWClv3MPXyGKiY638VTs+grpIh6cVYeAUDD6RfJaL2Ov/t
OyOCgRNktw/fM9VV5mgxsa8LQZ84RhIOi3rrrL9Mk8I04XG3xcFpZ3/AjcvxZI3V2QqZKFABVTj1
kz+8WH6DfuBRhonypK6KKCkrEeevQp1cgGnJARZ4tALOZfaVe6CVmowK4laQcinct3RaSwkBd38R
CulZ0ocn0/unDMpLnZYvlTN+N6N6QkK5dkJoMYzHLR5mXRkyDmQe+i2wzWJYDL8Gxx9WPj6sWtd3
05Hq845QszUuDt8/lY63+Ja3wLF0k+spYxBnGYEm125CYZcgFBW5rdd/iUe2Zcpw7cYXPX1ZVPH1
E10rFz05iB/muWMFNzUmH9UkUwRnwA824wersyGw8INhMYLmeaizfR4oMLoJaIw6t2ETMOIvSnJN
7fBfhprP6g+3WIgIU/rnSSovfTo8tx2WQkitMttehBmcz0/M+WEydFq+4NIqcuSZbxBMhREQWx/o
9FM9DoX+oz3Ss2mNMR9+rIy3Pv6ZlVsOSrzupe2kY0+KxRHBcDNEy0PllWulcVzBV8bFduOHcb0j
EdwkU7/PX62z8pPIUf5ROJLYXLbOrkXF3u6zs2NFssLxtFk66+uesrOFH2uAE8JeB8dfexixWFln
8H71CskcBC9otwSBesQvRxrMG3tr3uV1YZqHgSux3g/Bes/H/X0QrxruHjxcPYOe4bsZHhQQPBOF
lsHmjjIFWP/LMC8XZT5V6VaoUKqz6s3stx/kc9E6xWLaqjnbOnEWGVVuwnDNAHJRk7gwh6cy7e/z
Udz6Q7lMjYNVANZ4IHaDlASFSA13Lz6lHyITnaLE+W0Bf5w6cBiB1IbuK6WPHm+wcb82/Vy2RlQl
P/ujGem+rOYt4Wsir+dpcg1OuFYNVon1x9eZULZmolNn2V33wsWr5YzO+BPsAVlZnGPgDf02vR52
XGfukJUB69z8ZPsWsA9j9pWiBcPSYf4zqt/W4oSCjL0cV7+zzn7DpEN+njhsWoaYAu6Dxv6hEO2J
GBurqDZeG+Au0yJthpwhV15o1RVv3/FJnDgxcjVQ7F10yvVPtogQhlFvuZro19PfeZ9CY7sfs2cJ
gAfLSzP09pEv9rEZAWopChUj9yPH7AbrgAh2dKeaMqjNnk3Vzyjo8O1yQohdHmq3avxcWFIppfOl
6MyLthbX4rUeW2Ty6ZdRIE4MT8q+AYMVNmptXbwMWvEsNQUQHiOjobuqTp9vDAC7OK/NuPbafXcT
1YZQHl0uetURcjXWznWYyuHG55I54vSzbGXQq2bQlDOOjJQdta07HuCNVHREWCV+cdT3RnRTqXCU
8CEC+If5lc12q6C4uIPwOn7tWJcyF8xZwIXg5juCaIhUw3HWHqK7QtBZ2H6TYEAPqNADWvQfUnNS
r8jeJi7R7GwwBNeT87h96yIs5M6UU+vuKSYhE+ZZxFEiLSQh1ue1m05Zi79WFAhWwOSPEceT3vG0
caW5JB1ve39L9JzYFAaSr2xcPgMlki+zxTlsT517fXXOWDyaS1ugNzVYinJWM+bNQliq82kmEwPW
edx9tGJaDzk4+iacSlstl/d+sk4JlVPpqohYVR+nQ3neyACCex301Ybqs7WRLcOHST57RYpMh1F9
CksMuEv/VpTBPzmvPKsHHWTAkDEdJQoOVlpQXw5TvuZug+1Xr24jknNWvpfL8mq0527RnmuldUSF
xTWpzX6lNP/VzC6fVlf+0fuDdH0hBFZJMUGI56M5zuktvR1oqT1gVLskodHgt5HEcJrGcJ3/rTVe
ycxgldlCL5tjKbFmXL5p77V8yj9C2d3SD6RlKVmjsXgyIR8FCLCj7oMJNAtqlvkRTiI+m8Lh5MlN
HS8DJgotoYMQ7B14i12Pyk9O/TTX9v7wDtO8ZQpSkbq67aAjfeRe3Co44iEA9EvFYsh7Rl1jhfwF
szIifLjEF5wySY/h6bWaZJ7+U2yu+h4y9B/+UDAoja9rNJqi/wNNtdM1KgPmx1/dyCUNYpbtn4LR
YLQtbPG5kYjkOGIEdWQdu9oXZ6U07pVbyQDXsfRzMsQJewoG3LNdxouqj/BoyjD/NtzSSFwEGNtw
zfxVqp/1fcDRzDQLRUFzsv5L5Z8qzMaZAdMy/sua9CI3tXtwKL5Td7oCm21GO9VzLwN744zKDE8x
/1X6eeWtRNONh9xgGvAqHRobzh3KlJ0gLN6ecmH7U4M0EiETijLBHzJFwhR0n1zbeJ1ya7mKbcLK
pD+W6Oo6+oQa7/WPiULHvRbMDU3IsoeoAqhhoS69wnpS5c8Bzb5x208GCenqc8HWq+7yOTsKDk5d
0vysphdg6Lf5NL8Na5l8LR0Av+KsMkNXGXt71SuOhScFcGjusudm983OOSZQtAnHCSBLkxqM/myN
213aPh5iT49hWOenVPdA5KdYt0AG/6W8gCPKyh0To+bkWg2G7MP5nTJQnenhmiMRYklIlih9nF6W
J5O8ImFCHidX39xq99X5dxEZQxNXvQg5kJ0zdCWymvJrLnLYTLsv8jaO8SAq8cLD58zMdpVPcMEA
timoGGOpG08x0vIsb846SoHIOIvGtsbfMgwQdIGxxpOkXghhG/AIttCaEoS5/K/LRLBwi9StIpzz
KtRVNFGtCbXZ+UqfS922bLYf7yVIJ6NEVXQPqXdq6/Bok2xAg32anzK9f8kz63VVq/eudCEL0vML
zhk5BrHzR9wKJ7l+aurcSTFJ0zOSuh7XyzXVAXblPRpUW3mTVfPaD/q98pJYt74EY3GmDT8tZ/tQ
pVHhKfzHCG1oJKTl73nNIj0ZIzD9OpE4tLNT5in1dstd6LEWgKvgUsXixo4iHdBer0KtbMINuIj7
LnfFrGeZ5ybSMyi/dXE6DVl3SpbmpFgEwU1GpJIdoS50gFYdIWLSrS6KcXdXg4K7JTfJGSWnyPeg
xHtaMzfbzQeLz/kv+cK8vUJ66fjLnNhatMu4ncUKvljbwsxKAhU9WjR88Xlp+kCFydFhcqxBBi73
OsTshMdJDnBCG509ili2SaXiG28ya5M28GoDyftBWrXUw/8GhPMMWWTbBi/pvwdoJ04v/TKSVCun
xbmaissuWBey8OyCI07qP0vycDakOeYk9+XPjygZdv04PggbAGeVh84VYpKuQEsEPu5OC13ZsEca
O6K+FF6OK/XWeTGSeFuSk3Xu/x/1v5Chg1YjPws08jhMrM03zgP1yYZDpKRG6TGT84dGML8Gyj3p
Uq9GzDG3m1RQiM6/Ba1/4nN/JmfhRjfP3weJntBfYyLBvEfdmiA65PQh4+jI9eauxJEMvHh80RzD
s7B7xaF7PfEvloyXW+scUftkwazP4oyg3Nqgiugrxz45zxqMprFctFq6jO/9Ub0S85Jhlj4QUvnQ
6tBfYYr6uX7Omtkj0MUbtemeNeeMNI/Z4bdPQvm5pzUsjDqcIbF6ayWb+lSCLh6rxNeUpUMTkXVf
2IRLX+19hBxlP5UCo6ahvzBrTssxzvP5NpTNXeMlG0J85MeTvLo6Xiuspow39pBgv5BvSajBAjaP
sL2pdQ400p0JKw2u8kiEWe3Hz56yelTefKydfkaXazHxNB4xA0hgtyWa7oZWOkLzpUhl3Cl38NAj
r2ImBLTxVuQSXn82UiEW+KbD0hJfRBQ79jXedyVJINbw3uZ6aDqC4r6rSXXdtemsAQeROh5s/ScK
A1r0zNg+Sxd/dRS7ndpgV5RAfuRWPZC4ur4e035hP51erxgaxrNYYitvwOtIizuvqhQcSECU5Ell
egT9HVnqDirJL14qHVdEalvYD3RAy0UqhNkBR0GFHSaoJCQKyfyt2RixBN4dSt+lEU+Qncz1JWwW
WL7vC4ND7nMNxTYn42ZOVczorjE58tdUzCflZaNnLNqMt48oEOXwMc4GszFER1adBrxaraPkPHua
TUoPt0X5LkX0QdQT0s+jyRBSMlcwDrOwyUve4HQ+svq5IFdiMsLdirUxOXUi6mY2XsTgs6NVVmby
KKdLOZtxN4KlcLAnk81ZRTwML0WfUL5sd38u1i5M/raH5g/lGAx/JOmcptop1xmTQb5mbffyf5g6
s+Y2uSiL/iKquMy8gpCEZg+y47xQ8cQ8z/z6Xuir7uqqWHFsR5IluNxzzt5rT39GXNzZrQ3SvUyK
Z9ri8J6Mlwm/G4g/TMkVwjpiPOPq2Nnd0Wbji5zEVaej0sf7aaNF0RN+mpvewbSox+uk6xf8P9hF
XaswT0moHafXbjlq/zoSWSw3e1WdoMkxM4cHKgZlmXytUE81BeJ3pui+nox+YDCyUozjcSOuPc0z
560I9a29n5dhn2RMR9L+UCndcW7zEyAMJ11Wj4N2HlQQYW9TGd/l0Xgemo1SmPfZlO5JwFUNY2zp
VH7li9KxrfpiR/IVP/U4sl8obDRn2q5aJlooe3U7oPgKaAMVpUmlzbWUSKdGMrwp7j2Ae/SAqoqL
zvJqwWSaZISorXTMYuuU1spZ1bpLodDnn1Imoq/ZFiHiC1WYekySeitbw7aVlK3Ik636OcshW8x0
J0/ZjoVttxX78UcggcqK/skegyfZKJ8Re0vjSxSML4y5LsUM1Mo86so/4wPiIi/+0ZzzY2Lrh6ar
DwQ5+QYCqDL4HmgzUZDv0OfbRnbuAE+8RgNNTfLq7nLZ+BU6DSGJfaDoO8MPKgtlAJ6lRKL33m8N
lep92HQs8A3rb0QzncaCo3wgsu0QyGzm0TX05KlgwWMImnXGNXWXkETfaq/5u2EmND55CgVzy+it
rBiwR2/VEZ+T0+xV+Z94hsdhrdE1FiaRaZvhnFCVcFuZqqdI647N0b5nyLG8dLM0+soiX/EPhkjv
ho5tdrFN6U3p+a3Vll1Zz27FRlrHWjSg3V4BbbN4y2bHQC9bHzQ0E2y2pYShRX6c1LMEZ9DOeTHd
zkj3wsRD3u8szM3qcy02aO6ONgssw2PySXa0E7RInBX1O7R82eI6C4hjyp7RRPcFZ10y3KAF0AUC
YMklmvhkagAzdUegzCECczxU/jTmB/FUb7ISdsdOewlCnYFHup8gORcNmKwx9NG/1vF+oGVEeOEy
e4IeEXTWSb0Wv8PMmOWt/wgGtFad7pl3aT4vI2JnzjkmCwdS+iQqVjwfZ+UVKcdG+ini5dyo01V7
YSaJmvQQsLGdshBzeLnNSEtfWWf0pET5bTGorNKKMrn3IwxT1joqLhA+USC7pMkhB+L6PiWeSOdr
+B1+g4W+QT++ZcyEEIJcvOVfMeUo3hlnlWAZsVrPOBx111hIKkwx7YYWeyrNP8ibzthO//LbJF0m
DLohbPr+UM8Kkifmcb3izvF9VpZNHiyAf619572XBcSJuH21M/U1Yf3J8XFpf2SkDpb2s4zqFn30
KdKso7TrT6mtAH2c9g0tR4Mpdo3eHeRmY3S7zkh2k1CR9qxWmElRvRGwQorpXI3ZDITn0IqOoAMm
7Qptxh9DXomm9CmwOErNkOG9vFsa0Flnm/J2QKqg+dGmjHSvawZ2Yv0zkrlbeV9U6y24ofjhoEqc
UclOgW9nfwYwOckbnqShDJ7KKrwlTX6OzL+5PCMxdPu/AW2V+d7/levwKTf0Z+QrP4nChtQaD9m2
7+aDJjdHZkX5U8KUwkTKWxPEBIMTBRtCEjw86UmWU3RTykUEdLXOy97EiyynLaUle1b2rdG1a7ST
oQ+ndDJZNJxUMVnBmmOFSROY70GjJTjlzrDuVD5zV+lY8GGxHqOhhazEYMap6uhgBfRaw53CYjPJ
3f5nHoGmFs4PNnJL8ccu8zmxfdH9aj6SYLe2f6WRMnJdyttia/9L3nUaHbFrbFrpqzgqnXIpQrgA
GsJ0fc6OohtPRiCfFcaMJZhS+ipNfhI7tP43HQpVvetrZg40Skxv/JCrdSXtt7KvfGfMDHRboXLn
mo3Yc77Olnw+5bYzkJVZOjSJhmP9VdbyIUFieo+wMVIHHsjkOdYqGmOqNFp6jXMrOW/QO3oZJ03L
SWNnG0fY7W3+mpghTgClOFPnq53TEKutjWyzVwMubHgyrGtkIQmpY3YaoN/rMC78DDI+MDeRpnPx
gXOR0pAhINgoPB3JZegGanLD18AKFah9gqew4Cri4ewt6TGVHgvrjc0HfZSpoR3C/CUmAYdCbWl3
8mKfpc+Oy7wJHdnqDsJ5jaXY74zZ1+2n/GBEvINpvTFGjPaK8NerUx/bh/qT3HMlP2Kz53dvWO8u
ZcqXicjFEFgP9WExV3IOim8AqQlmoPrdgIVRWDFuRJBQevcU9dp1reATwwXDgfdAXlwZzagh7bXQ
UT/M4GfQ2CpUnv0tiJQKjA1j+bGnH6qMu6zJ0Iq47fBdIWhERFfTjpkSR7KYHPm9bO/mPHUNe2PM
6B6wAz7Z8Y2pXbs3bw0C4AkstylwdbjRvUoh+o6Bp1MG7aW63u1pzwii5AM3Orda7Op+tosKRP76
OcYl2IM2ttnFun2L6shEf77E39FfUFFKb90VAKP01gUd+QxoLK/4nb4qzZPkYpXowrSTxJlvCVbv
Oj5l7IG5RtZhdM+K+gVGppoIIA76phG6s2CMjj9x0vIw2zZMd0Hwh9YIOZ9nlszGUtH6wnRzZCYT
IEo37OaC9DfIPO1ce0FkbUsbMjWTwsozh/K5y587tXmqo+ZKwz5EY7vQ4IyM8ViTlkXlDjvgFC9+
EptPAPyegzMbdiB8IeIgG9209Gqk6+ZoY4/9HqfTXvCRUzKA4rdIygnpAQp6EwnVg2UW+/ZfhTs2
GhGHaUxvZMA3HZiFsNtqkMqM7muEKixOGkjYiGG3PSJKFjGvUbWR6csuhbkpmEEXmxEHnm9Jyomg
hOdcS1+Lcbn3P7aE8ZPNUBoo2/jQLJOH8bX+yWY4Z3T7sDeUgGCd8BCnThi69V0d7GM9c3HMNiW9
mdoJRfumvg8qom0dTlDqZqG4UL7V+SVHpys9RzAPgGAeZelXb6kUwJ+pALRjp4XEtdzHxXhrcfvh
tGPRFnCNXvRjT2msT6f8qcdV1p1x2Xw2criaHvbVdVtsCmF5xYjotgLZWtBmU2c6nIx7Kmk3MfCW
hmUfkXZhVSBb9TMRs/iYKlDZMXAtPKL2emQz2oCnJeNia46acZKQ4bmTOdjnUsnscwtRYchSd3Xx
WNNiuaFt/dHpQp16g7VMMQJ0EL4gBsnt4PmNAjBGtysq4nVME0cwzkQcLOqXLL8ZwVZrDgrdHL1j
3FZMzsRubM5yJ42+Jvme28zHux85+axQ/cev6vxZWm8ITt0i/Igsru74eOwYYmq0VU2nk0m6YJnY
GDmNENMEeNqY08oUpvU3ZT47iBI0fNB6zaSelvKIPNrvCeCB2TEqC0732W2gsLJSd8WqXWoXY18k
WIls3aTZGw/Xpa8PFkWhRBfdiA+tRMGVPKVIA/OoPBZNd7CYPXYCUEJhb1kgd9Ew2/tRjt4Cs2BV
76v0htE8vUlRz0xSKjdqSUNUHl+mxX6RuYAM6EMHO2M5wA48Kkdpqk7cyU7GTwL445SK+WYSGrCB
NkCxrZofQpt4LC0LV7F2LO3lcNqrBZYUzT6PCfrhWd/iB9uEioKJjWIwhlYBaHtJs22sqLk3MDUz
Q+HYxRc2cYEpMeCsnafaNZCLJoWMskMcpNkv5F3f+wHg7kUZk55tSUj3jyERrujRFTjzc4uAYvzY
86RVL4POwKeKG+ERtrFsxXyOrEsCWEhLWoywQTVXLIaHuvfngPyBGFbAQkhl/FqXSNDCYEFTIOz+
MDM3nZmfslpVx0hG2FCBeFA4OkSp/A3Q98fTH10vzUMg2EE8PpNMekidvTFlV81N8Fxpz04rc+2g
upWlcSlMLCEKkmctOHewNkMgIVlAV6XOrn2H80+WovbwuDFNPL7oSCT5MC3toV665lyIpMH0ck6s
S2Hf2iQf9y3tgUMc2KoXGwUvfgtUrva6sY2Po236VvZhW+9F3QWYbxsD+I/lyBjqOEeD7pBnTbER
Xcqrr5MUKrltl2yXC2AiJlXmcxCuMWU8tVyL6Qsq3H+TED9oLKUrLK7ZU6FuS7odVMZyh8dlwLoI
VF0broBqvrL8Ow/MT61/7VGlZI38DavsR6YTZFZvUT79RV0W4op40YVAfrHrouCPBMhvbJo3eAmQ
EFfEs4UV+xQLBhHMLiQGhnXwE7HtXBkrWtFt5RtuDngtG9NN3Xy1ukCLdQoab4FgV9WYL2wOPOSu
PdcCs5bupll8RXL9h6pHXRYaj4b9Lw3a32h20sT6iVS52xQDXPZQmRkK4XUOIOOknflPTqSnMIrx
azPKGAFsJvryAj71OAGamFMFNa76FTY6urFQHpy2z99oXQuKcyNc9X/0ErBhCMjMjEVs3P017TVo
CK95lbB0K2wEUzNhRGHPrwIam1PHwdVopMENlxGSGFEBQ8dupjApFNSWd41IezUesuPMFaaDPOMv
fYjP2bZCZ4zGbRQXyVGKuOljaGIioYeqjlROc///viemgWWsAu3TJtnzPAI5kfCo5lgbFjxyjYbm
+Z9SGrmX9TSGZltjn6RjP1v/1SNsxffvjKipAqAFoG0CJL2R/jJP3X4WbH0MPUy9sr0F/ezUU1bj
UpWSvcC7GNtSRLSFYILTlYda4bhi3N24j3/GcnAudFaRpaOJbunWoRWNtQ0p4ktJlAelV8/JlGyQ
aHSMsYISRp3GWOdxY6KBcSImZ3FHoTVUh8QIE5w8HL6PO3/c6PEEiEQbEsaXS3EoZhDvTpGVrcus
rGCHWsPQXG9Se1MHIPweP/a4sYfBraZYBv9oFYfHl5YQdtmAhCtbvzQXKhhrfWWHjzY+iPUBhvWa
k/Wx/7jTx5dk22Rt0ggXXX/gcdMujSvwmO7Dkqqps3uEa7qOeWrpUz9iFSzbuDhk6/MK4GbvTSop
QdjMwYqD/ADToTiw30UCYpX/fV39v29axqLvCgOx4fpTBnD7jbFSRER0qWVz8h/30BpsRafeOJj8
bqnTBV8dal//v39VsZl4uugRHKyPZi4SWI2ZY06YanHIo5HlQW+jzeMJTQmz0bR5k/OJYXe7Nxp5
+WvX9HgXcHXGLUhuc6nuYj6W4bfVTPCkTtv+FYZ6V5X+LkffRXLlRajD2Alukmy9wSgPxrcfPb4O
is0gkybC/GdhIG9CoGuA33WWAdYShOLB0ELb6UqgLRonuaae8wDMmRTvOUDdbI3/0N1Uu0QxFkv0
qnBszknPG6e+pHeOlm05PtmVN+MfVTrIVutgac8zGlmgtcFP5lMl4vOi/wU4xHG8l6mq2BQyBnpb
6EAsf7pPe/yOePrGfZpiJ2PcWYuXlq1aIrngDUamsdYG3CZIg7HlEB7lLzZsXGTRjgIMeJ3t4VQV
NaJc7VTn7Y1tTFgb+3xUYZxcwvC3xahWVMvWiBLHxHQ/8/cC46SZv4w45u6/0666Zo19zJPboz2m
K4e4YyLDCyZC4kGMp9IqLrDkKdp+S2pYRdZ3rR7vOoXVI6mZkNZ7HRgaOt9uupbmdFk4o+ZUekrM
1pXS9qyzbQsMhlXxTqpca74MU7KLixTLXAvITT5aTtXFtB+gltEsNfmw0mhfFRp9s++x0unb6tv4
ezwp8XgfjOwVrP1zW0s3vdzhB+hmY3ZArjxBe9/ONEXkoHuRbCToUsWxRjoQfo2oASEVrAQrws4w
amidW8YnPYudSDqV8Kwq6oas+YyYGjd43vo/5n0M/irym4w6O2UpR9HHiIVzyWV5Qy0EQrlnJ08j
LHONyCnTwe31z6XKT0FBx10QJZMFp6D22xZJTo+ntwIaQ5gnZsiS3ahV+0bWbma9P6H08hI8Frnq
Eu4Q6LQw+L0yfA5BuFr2r91vhdqrUl1J0wl+eM5mHSgm+XFB5gzg+jHrYSPcAPRoTw2sq78NRrKF
YjyT8m0rC1dlFFSebBR71dOSih1PK25tdtIhKhXqAkhOLb8g917bMIFmR7Y5I7ATqL2rtLNX0Eqk
vvGg+zom8jcl+dQZcuedm7fgD9tdRWkVt9ckCDdtjz2wOecivOIbzex31dhoIAwoOelKLyQNMPhH
/VYDD7jPTIwlZWA4+M64os9YrbVtgp6ssm1vgqHJxGDGr1QLUMfVq5jYeMxXRbwx3LoU+U5R2MA9
sYOx7xl0hTSUfOWqzhSoaXdq4RacJsbbo1z4TfXWlNnF6xXmavfIyF0Y0E6v0gQrPtrpHXN0YP9T
ktP8p218Mye6RhDm4C5ycghCVPn5PtYb1BvD3obVBxm736hc/iC15Enl5vJNm8AwWpv6JJBbSsgQ
jnIXoSW2HKMdHT2BVqT8YpX9rHh3ihmXD0cWi6tVWm566nnV4TAh/h+KZqNyXYVQDXJEdYPCqZjw
YxCmh3ywNTCpMf31Kx02RyfsR4VfkIKOy1GFt4njqBQq8XLqQ3FkXXSN7waiQ8HUVQ44jRmZVA65
eV7Xty9N5Y2txiVOvvZT9IXTk6YnbxRjmD6hmQKYCG+RKmesf6xQaUEZ9lfz2ww5VPpUDMW1tfD/
0XVZaCeENNbiq6RCD6Y7iLiY5mk4vg6FH/ggCgzSnVj2IK9I9buNWWVMjlDz2JBlc+RZEhIWuFUs
YUu5rSJlZ8ZIlMRI7lSMBW3eVOLT7o3Sj/rgiQVxb4ziPtvRdZSeF+OQCvFGpZu2FvNw5cnSb20O
7RJVDTnVpg4NwdyGeUDZTBhhOX9E0YlUFm+u1niEXSW9KhlgzNqXjOG1LNBroOTRVDhIMdc+nF3B
61Tx9jfDVUFiOOl46Y3Yh8if5E8K7sJcnV6Xd2kVZfCL23srLM/YF29FK7mWKnmSVp8knMeOHWRQ
eENmk8AbyMBCIpRxgGUvcV5BKvHqc5Q/lSHVf3SUJPmSjyMM2XgOb3ILgAFQqgm3daZVdUiLZluF
pzr7mnPdk2MOi3hit6y/2Er+WqKCl9g4B2KXpl40vUkjW4x6+LTo3lLkTxpij+SIEPggsj++iqqB
yu8ghWQzwV9saGqteKhh/fduovSz0SXL2RUQjV8LyQvXv6PJr/pf28Z32Z+joDvJyLVLdhjxK9OE
CMVx2r8ODMJlNqc2Ol+2xO8zY8gQY01FtUQ+RrHVmGlNutjXOddo5AWstLFA3A10tQzmnUArPNOJ
DrvZmTr/09AJKxN/+5Y+EPVShgy1GugM1Zdo6jEX8Mstb0N+qqeBZpF2rEYUEaGbMG6edZK2zD1D
9r1V2T5jW7HBQe+GA7sFWi6h8Ppsp5+S/LoorkznulLPKRslVsTZOrKH36vBLtNPlrUxVLpm9TW1
4AM0P10/uNj0ycVgA4T7QAWsjXzdgvgFApbO0iGqPkK68hNAIku84glZaJ4O1j+NNbG33+0p2Uta
wohyqyPhZlZjWSyed9nYLDojqPwD/FK3KqiGYzpHZ7X2exh9+Fa8QfuaSYhuvgLzRdMwvP/EDYvm
7M4rnmo0XEVZM6BeitoPBvRxKlIwpiFyA4PH9BR0h/YPtilkWrbbziUX3ifV79JiU7eXwML7q1zn
CpLBvK/UL1FbTsw71LsyioZ8VU1Q1pfrI7WFN0WyByCQZDfUvBAEAaCAUyCFTen/hZLN93aMbm4G
bGfR+KrJi0OdpiBkmR2JpL6ACrEF9n4kfgHEiRaSrkGzFCIBCYmYWVhGCRvBXDP94eod/hOh1ySt
K09QU1hXRSTtV8djrZ7GiT0bcxLqNaJ14F4Xx4Q8L8IxcNcR4vQeAV7pf5PpBQrc0GLwlu+28qa0
JzEnPCUNZ/hm+jL5713xYfDl8ViSjjbfJsXgxXVMHLbFten0/cJ1dNqKBUknq2tk0hW0z1rVoPh9
Hmh1c50t2NK2ZPqQhpEu8y5TTp21M1jzevExqd+62nkW199Roetafs/io1Hegv6foNWR2pflq0V5
pzHxTcstY07FRKpcwqfq3QRbfmy5pfiQWYLLCzbZsqGJTQGXIE3HS2WM3vr+K+XXpH/W7U1GnjA2
GJbuo8wD4rh9nog0NLXPTJwUDLtqM51RZ9KmZJuiuCDfAur/6cNKQRpSxcafGW/x8BF/wvndYrtx
EiaiiXoZ8nlT6gfLIBLw1sQsweTOK8wuo5GrDxs7xs9AQ8hSozHG5rRUiSfgyiEjs7ZiduPqJUcf
FXaQJWPafs+GabrlqLkWYj0GLw00D/YFQLbKCcFr8FMVuVPbjBTEQpMj9fDmeWaOc0+0zx27VgnA
SZHsyOFybC5aqbWdrOAYhqA3gsixkRWNerPREwVzre50YXZsWzgCx7HCLx9RUHqCAEAUyGB7nbYg
dquYXDaJSHoJn69BYKb4zTvEHsv4iqGXHlzoRco2Nf4mHfiKPOFE+yk01V1/PkKNqSyebS89tgw0
4SBcpinfVtBB6U7GfGScfC1jamDfHUccJv+xPgTck8XHjONdE4zFTjlG9CxCJz94Ha2LDC+EYr2W
OSdJymawulehvZcwfjCNjFFxdFsL5G8zb4gMTdRor6gQhRAeoADtuusYqxg4XoywZ28E0K+l+xju
ZSAhGm1AK3lSYiTvZG7YTMtfE3N8tpS9WNiARjBBKy+l8Sr1ZM/sBpQIqDI0hoOMFKKaxLDyblYs
3+wVNfMVQHyIuy2Ba4pfzEUUTo66F2jU9pUrKV9p9ofSfduKDIFW68fxtcRzUSDJzroPeeyYBAjG
7xu5yw8jh+c0rAF7txwoYpbp23k6WRNajZaQNovSmhyPqPdl5OSSjFWsIcKApmO1U9rkAER4xmJR
WNc2tYCLuBZG1a9QMKDhckdMnTZ+GTCztbMMWNoExKDZR9WEnatcaMSpTK1ZFrW+2Vn5JcaPUo3J
Xp6uNp4NbS72Uc/QZM+OgkW3YgkuiNNqyteeYfQS3Xtx1wW4pelAzwIfZ+OX2A1m2lc8aXAknukD
3GtQnKZcf2V1hYG7af8bpOERz7TB+B+wEgOhXKueSKdh27WRwq+++6nhyvK6IsmPa0JEFXdBih6A
SO7cRaPPno+rChf1hLewsV4vOOs1YMbwtyg/BirQHrNBg489ZBKOHUsxpiveJGyIoashHDF9ybrO
zWcj3hpEok5pochH4ogGjYdIyQ4x1pHG4mgFsTeXKPnEo4xYJ63emwj9GOJXm9euop9eSYozISnq
bXRowg2jrcwGVMSuTGVe4wj4QOo/pHRrZXRLytXijuf2YsCFQ1Em/Ull4eVMoYZVy7Sd6RUbFeTs
qtwL7WbiFuhZd5S43/XsmDkComkgfDrwOnM3rHZIsUl6basYm2p0w/plSGgzWzVaShypw9OYuAZh
Xpzdt/RT0m6WvVnZvJENVmZhq5TdzLYh0NuVhmGrICWwzItJ7GL+jVw47a4EflwmIhIa6kVKMAzB
WfwWsVooL4vyUqFZVCsHt4OodOAS0PDhb5Kl50n2D2EZSBTzTztneAL9A5FYWZIHfGxyeMU0AZSM
XivRrJa4BygUKegIIACpLZPGyzRMEdUlSTYjmP0mess5m+Y636jE9cT1e4b6TAGcjtGlgSBALZ3+
sTRslNGVKcj6H6LuY5B2MYUEsjxrocjs/ZhiH6FD1Mo7KBCBBrUAV0kW6lhMN/U6FrbKY0VyQ19E
4BfpTXJGr+BBKVPdcmavc+msyUPC/cZi1QQMb9Bog7BSp81b7YkGFM+JrU7tIRKsXQwSPTIZ9igd
+CmMVMCOOvgoHZip08jWaPw7V6760jPYQuIweXZ5xsFpgLgpXJTUkvUrswgB8NOxqcSAdqTurHKl
ipsjFhD7VY+4SCMxoNmPmvSJhmgrQ30FzEN2gfxpf5jhT6S9aExpEsp3afBeOsYQ5fwmAw5XiehI
JypaeA17qzPoy7+q2S2E5kdFVsTqZZpf5Vjfo1BeMoMJy2Zs65sl3KLNX6Cj5MiZ0GHXsvCrnwUB
bcJHgeApocua18ywhF8DO+kjmH9DjhsgTCh3pYYhXV9qboxWUU4LBGhMQkOVyJwCpUGjQZ8a26w+
mEnyF64iNRbLVI9iYVxvHp89bqxBgueUo4CiGj3SQQJTLI/UeYWEaHPV501ot+oFwqaYQtAmoUTM
SGjM7uOfj28MHCBlRy9zysPmKI1pxu4xD0u/xuYXybz/SSGlB0Vd5HuMj4KZQP3aLsLw5r4TdymX
JkR/ueITOCTuCu+Oa4omZBjC7jLX6+rS5UlOgQvc4kC3myHEUaHzekNjXBMLxcSNPDDlEhlWy7DW
dEQmwxa14+qgTE11kNebgatP5lSsTrNqpMi3jBJy8FQCHa/WkzlNiKZcPxVNNThDbkBSbsizycPv
OjTdGbJ1UoxXNV8+kJtXhzmUu1vZGoY7c9KR+kiLpouZmmWphA60zSADqNKNcb1FCwXfqL40w+1x
IyT5BdVNBA/vf79kjBxJbclvnxWfcmm8GmE33ppMG29WYqasLnRg1y8pygBYqGKzHddkD6WIopyw
DwtCOFJGMg3nyPxoAmOKZS9l6Dw/YzaYItLxlmTjxxB94fVrUxiBKP/58anc5NnBdB+fo0QrDo/P
AuMtTGaAcSKVF86QtfHMYsPdKiAYCnywj68hz83IjGGQauoES9CiJDtbLvm0NjXy7pRwr4vZ3Mks
j3Y+5eD78LY/nqUiisswG8pWXp9zopJDMCvN7fG9eZjEvkXlUr4//kONRRo9Bit5YMXsrA1iRHld
/cc3i9rg1406JDxCWrbS2nPOJGR56aTeHnf+uOnWjvjjs1BGut41eBIeTylLsK53FFJLErh9QWzy
48uPm3BhZKVFyf7xSI+b/54BWTiKI5Tw3o3B53/P4PHd5fHaLwp4ZzNTi/93V4/7Sxvru2+Qawdp
xZN+PNfKCt9VZTG9IZdbdobry/S4KTPl3bZpm2sIErWXxN7yZ0AjZEBuPDX6rtFIp9yXRC2N+5rh
FxUCmk9qZIsm0I4/QXsN8n9wfmRpJ/d+W7gzMEvC8eLVHVwlB0N6ambfzHZfaI/z2m9ykA1nREda
+GbEmzJgC0OkHbLDXVXsAUAoPXpJSmeyS3HdoQl1KGaUCU+eB86KsrcM9wCt6GmQJsXQgfl3BQEK
635JHsHGSDbhX/LJllWKYAo3DfFHcqi6SNVN5izM2TvXeIvw8MF7mlnFGX+6lFpzjCXKTWUUb66J
b31xSJ4YbgZY4TXqmovZNsfGSoVbO3Q6OgEvxFNI8eocGhOC2czoMpQDBIKOZf5OdZcwMinc3pjw
YaQsaUy/Je/FkV4u9RQVA3+AgGHKMjEhsXKD3egc8bme0e/h3/Ye3EBpk5AItTTUnIJx0OjmIMbn
TSTTjaUIoE51aG+oz13uSP/QlLdIQlVqHSd6n4HO2y5t5QQ1ZAs5nBAKt+eHeVcocJiBUVUguf2q
cYx+0TMfVZwnJDPShPQRXE/4HnN3DHd9tlWQpxp/agZhSHsQ9Kw2IcCxW2tmjPw9todFw450sJtn
Q33OpS1ZLgm9rcW35adGUKgBsLkODe8oXc1dAhtgfC/tK7jwZmbgyNN2iYdP0UOymFO9yht+l5Jd
58qSXrWvFY1mwE8yw7F9PW3teN9GeCz3hMsT1GlxADeuSaHwai5OKrbrm5HQ9Mb+egiTyyLuTOww
awxsbklk51sJ+XA4DDd1eUpYx9cjah8MviS8zH7Vwn0hHXXCPkyPTyrtao7NtUXqkSHSYqguwIpQ
RnnmqpDCKJhImEyA0rLCH7WR38BGW8rGorgSxbJIFCO4gfdxeenRINlX1fR1IswR+0XRBrAR8zgN
RfrsYG8O0hcJayZtk7Xx4USDEylO/ovXMMb6g18AbC4DIle/QiLGyGzRvYbBAHSRu+Id/B2RipaO
9ZetE5V7z6v5t/7lEeYcY8VOEk78b7EdHqOPXP5FwiAFfY2409zwI+BAFPZNESayDZAyxtEKMx0O
PlJQ18YC5lnhYJXCX0k/J8wB3SBH9MCOBOvUxeXp4BSMsVTN2GscrXJL7jQgToOW5z7E2MSDEa4w
Y0jZTMGhrN6MnFSAo4HB9JJlLD7rI/Hi0XGp56tEYCLdcWqc1ZGC62AnN1ueIc82ydgYYSDecU/I
ounisAWTCCpgp494o0DDvfnvz0KoCqrMjgEDjSMP+TlD2ihHT7UL262VHnod5PQO2kZsOCtY3TXb
FX5SQNcId61y4Ju9xdjDiyKvYW6S+KHyRH8oQ/Mg3VTlFBtMtU+D/pUqH0v0XGVb7oS3o4l4pZil
eDzOqoFf9hZPf/GVAqErdCcUr+5aJqW8lJ4Bp8Nmg+AJC67tiaRt2zoDOxumC3Hv8S9dMKzij2NC
IONBTcowobzowblZLrNxbCQwDlTJhyHaWJFLcIkJSwIdOUBtKicSTzlvzX0zX85y+0wc4DJf9Oo1
UU8MkPXuYPKCRmcGpC2comg39yeaBoQRkZfJFymgBUmohFPiP4uJbQK66lOA6jpNoVVhKMU3FYV4
tEXpVyW7udww8OSiStSPlVB1OYWBuNgh32tkl43wEJ0f6r2NmWy0wJXLzcyt6UzYuVGkxjsBnlDb
dDrMXRffB5UmiUghlP1flHcYN770L+NX0FLRPdx5S76dqT6HXTdgb3N5kkxFtBTP4W6kYi92he5F
DM94g//1F/kH8gIz4yaimuSCwEX0f1g6ryZVtSAK/yKrzMArQVEUxYT6YhkRQXKSX3+/PefWeDwz
jqMIe3dYvXq1KiEQ91WhMhS0kbc6aB8jC/AyTWF/6kcTOIysKP4czeCzy6tlJ3Dq2kHLCA4a7rDK
NWLHgs4GNT23KJVtkoTak0oZ8B0SRIup6rydggt68j8/jRIqmDC/VOXP7eDKh89hqjK7FE1QQXBZ
D4EJociAyKhgh39/n8NMrg3qWYzW+T2lW3CGaMzroXHyxNvBvcuX9TOEfwZ3+esMmEyUQ2fACbrA
J7FH0kRxGmaZ+j1Ltxo+ZCTejvvxkLxEqwD/OWL0vWBbUEGLGZpeaX5XA5D7DJhDpcot2QUKzgic
wkycjBlfWphwwlgp5XgiBiwUEzJuOiSbB2ofH8qZMDjpfqAu82TkBTS1QFCFZ95vKleo8hjj7Ez3
oQzRt2ddmmk7WiLjStG7A7LY6gHiuoil3br7/rPL5DsuGc3Kp+zRMiszA9LWcma5kD/RXcR77n77
CmXnPmQVOvFgayL3SHcfuhZTgApvvB6Fy/HHQrkO+nnV6k0yH2L7m3m/Y0qBU/X3Ze38vLkMaPNZ
DSvD+80jtMU9MyeyoDFeZrqKQRzHhAa6fVCuyWgMyNVGsboRrfloCunfjvphjAWOgm6qIVpyRsLE
FGZNdtUxQcKYZY9XR71XC56XE9NDLiTVrB8SlS6iLGq8DIJp609S3rq7SQb7Xuh8G2eQuSE0r8oQ
UVltdod2D6lRlkz3Yw3Ep4ItbDCSislnAxq4+tZngqITos3cBGmTGAhN+cJiohWhrBLNGmj3ADK8
UcnA8iliZ0wA9CCcBjqcrneiN1B2rYqJV7FJVMjFIDjhYkAHzWBpMcOPH+qatrZJNKTRbTL25u+h
ySFQDRvc8j3XnFvRocN2ysr67cVXts22ogpATMPaizVGXaaBIZOCiPBuyilPci0Cx0aBqkuLNzqd
Gr0u0MUuI2IxDd5gIDOlATk+8VGpZzHcauRPaCwX83HG685F4yR9+kidzMN86zVO81vMeCpZL3Eh
I8k4PQSxQbBuO1Zcmz3Z4SNzKAGTcjraoKexWjghzFH0RtB1NMQnuV4Ic2XVhDXL8JbmxgFkvwWn
RRmYrKyqtKtgx1gJpd3477lPtIiK53dZoh1Bbalj8Ry/XtJyylgViomXyhwTZ5S2VEKKXHP9mEwx
lhZR6BB5vGWn124SZgFVSx4cF6tuxwx/tOuZXm2GHYsCMct2gAb7kNhCD/akPxxRkcy5j+sZMiMI
IHNp37RWfnRFnvSHOn9Ta+hJMteO2zs2a1BZBtn7tDxv8mSvMO8YLHRol6O1XJ4ovvKcAhlD1M5D
6JQ2I+FKrgpTj5hdMqJmrA0LvbpVhZougzN2pITE1zewLqMuyB4U4fGJyiPPLj9TyC5dwFhaHGpN
ZAilSchG+ApE/QG5gl73sZKIFjQR8cJvLKio0mALko8Ce6vziSGmjTVwN1Zm9aN4tgxqKqBzUJsP
qg3saGJuODFcLPzLA1nNEfHcEMalHkDc7wKDMXCHoBDiiv4NjCAQ54i9yI4MSR6gDSbGhpdiJtf/
2xOlBKwmDZssCc5rYHjMHekQi02xXn2MA8UAZs8M7b5Ey8usd6HTTgNDZTRlEkMG1QB+yAHiO4E4
LQ8y0CVt7mMd+k1ZYvvB0TS5NPyhTtoUXUAadDnadxTQ10WHqlgNmLIsetcYfPs7Qx+j/Ate4Qlx
zptb60areK5MUIN8VOtq9j6NX9JRIjyECkKzMOLqjYX/o6sPvWRIbHhEugZ5wjDltKJ1QIVUDU80
zx2yE94IvmNWaD6dkZIGStx+JiikvanCcWn3GO8eHqLAiKmXRA1vXMvkAzvfJOMgv6mFyLcRowgV
CRPIrwoUTODeViZjriTmMvZN7r3K+AE4SwRxxoXJrLRi/nQCd2itJCrKNXxriHWOM0Nidglj3gk8
Ee8PCaY0n/EBsZrfR+ffCjpMNFKRw6GUqfZ3nxcMBv6ucXpnOvHdwQZVKsaeRLfoxncNkEY8IXEi
K0CngYuDeeZWjgBf4A9omaL3S4OEIgLf8/Wc/vIfRVSAKGPc17gl5qcLo0dviFQ4/QQ8qMNAPlJo
EYDwoMoP+fEpCHnVkZ1Z9N5FiLWLHysuPR0X9Lh1NQ6gBX+mc6JDyKJ6S8nuGBRvTZK9W/Bk4Xlj
eDSU6zWfqRTslVQFp7uc3jpRCjsqfXIJ8OF4CS5HGdObTFCDUpcG9I7wP6dQpLz4ESxdGRgR7tJF
Mu4Mmf4HIykVDrmFfdsIh4/Myjhl06r9ZwgnCLDPI2jUEmrSdIKRKkcgxHrU10Q4giwrN3r6mKmZ
qqQ9Lbz+Pimixo+Sy+7nNnIDhzS2fH6dLoEML8cpobPm2XM/29aFpuI76VPMQ0xUb08ZE+J94vID
tF6alkjbhDlgbVMzq4Vp+Pf45QETYM4WFsMU4eTyTKIacTrKJ12SZrYVbrDRhHyCp3HYb22oXebd
A6xglIIi2u9f1eK9zg9U96gBf76i7Ft/dXKGjBxriDYm9GEyYDAdPaRH1e7ckRscopiEjG9f9Uzy
qembwA0woVYxD50Nw9It1h4Vxe+R5DqBQU9/MxMMAsiI6vs1WkZmfaqQTcnVDCYwoAWx3Omy+9zG
D9YGy3L8CG+/0+80fsg7TCH5/Iefxw+oPEhi7kLwgvCjEWGgE5rShkMsxAGDWjSkVLSuGBgS3he+
Y4ucaWj8eirD4btA2Z6+KNB97Kmj83AFIrmCWU6m/dYvoBNU9+EBUQmKqamq77HavozxHerIEuht
1sy7q/6qcbwF7VgubwvfJz8xdnbNZnu/6jV9XTOgDLe7zqzeJnTDW4dBJQM1swBDOqxyAtFa2EA+
IRwYvAG/fvQf7eZ7HJ3BHkDv6NpiHD2qviG8AyoMavTqrxLK3WfpDEDB1PteyI5UpWWPA7mYkdmd
DXfybrRJrMqUZx07uym2vK7MWfCURfft90lwEDwV298P6Wt1/WflEl3RvyS2EI0qwo4T9+4rt3Ll
dcfubOQZo9Wmip25SAwR/QM101gIwwhfRckqc/nVzX9mNN5lt/GJqcXL5CbZA6iLAC3icnFF6wjv
gbYMy0ZLC2ZaqxizmowlJx0V1w6VMbSvQ0k8AkAGPRSrL2JE5OQw+R+d+QT8Cc8sB9C1Z8xPpkEe
2INokrKUgHowB5XRGzMHcToaUTAzafIluGQ+R0Q8SgMpquHSIkG5T/Qz6lwAbonLVYB8hbnCXCMp
xCfC+WN+RX8YmisQVfQEr/yHhjAcjpFDwt0iycj+wlLI9E2zo4XFgMQ2HejyVF5KW1mipGpQNokp
13Ph6BdjjUe4G4yLBmUBnVJu8Ys0vzQgMwBkkL9/ZVoqtDEjkH+I1dIuoYM/CPLDEXgCoIKScvwi
xeVlEoiBFJV/2peVsL1cu+eci1OifDiRI1IWgEV1vG9Xlz3jF0mgoYEFL0S//934KaOXfryE22qE
C14XCOOL9A/jjuE4ihz6x9rjHQ/VkcProXuAp6R/561RvGqPvXuE0Bxz5iRxlEAkoBL/gAu+ByX5
oGbO42/gPb1ijjeTiK+/l2DBsX6P+eGXar23AdNJfiXrbE02iOXMzxhh6p0OJuzPgqjVTSScoEBU
g2nfBpv7qv0Ty02oM2oJzpV0GU78DVF/nyyvQBFMxZe62CAFf/bkx2DJwoy09IPYuc7Ww4DiZhgP
x8JUkEhLBDqGY+4CBxYCEWT1EZP4kM0pGiC5IFpWQMUAzCCIsUvxTbhFerFYrL8HBi0ZUbrVijee
AgEMTXxPnQ3HiI4S6jxIT1xFHwHjWEHUJBWZcizW71Gv8Zl40SYTjwI88mTcO99zEKxqn5ngI1g4
GvlSTIh4+9wGMM67GvaSasg0WMqnhg51tTEVG8N/mcnrxmoZ6TiwfnvFlVzlhuPC2mer1FFcmsFW
XXKLepltk+3I/TpkxfU+X/qGPyctmTQmtmGDVvISbqWduN6yexrYiaR2Dr3NH3rabuoTpm6w6W0y
87ITtSC8+K17ouJqe3t//64mILFEeFgOEdcSoeKfKQl9h1if7576wDTfty7elwwdN4yfw0+RJGF3
3tvGqm6EtoUrLiNGTDHG6+EM8w/ODHOELBZuIi0TJDqg51wBo/npGIyPy2lpwDQ7IpzAjRA5YG0D
Zrp8jHdKXkutf8KPoMMMnOJHnsN9eBNfMkLm0M0KRgRQ4zNgN9CSHSYGD3JrUGNREMWeYNEITjgC
6E281L8H+S0hFN8TMinwjAQRQG9JagG8S2bOqjWTJTAmTHPGs9UCPUlcFvUQU0lHVEgEz+zFG3cA
LCxhMJaOUbgYWE6BOIE3ef3FAgvMHt/K6WqJ0rE8nLFbuuy57Y0o52/XpMxB5qlLeQ1yywtizOT1
8CSIBfvCwl5j4kaeenlcHmQThGq4JAnhzYsWxUwyVbm03IEcweSCiDcgVJjIyvwdWWlm4oRiYuJQ
q4eormjvKxwcJLRqoPEfEBrolMqkLClT5Xty9XcdR94qy/cBqQI/B/ZeKJWe3vNT58rSx25TBhBr
OdMqdpeEdAKhDEcoP9js7HEOc3zibLCthdsaUv9W3xPMgnf25yMznrOuO7cagOcvYOs/h/uIj2mV
NpzD+lrt5Plgkm6yXbauN6UTz6G9pdjp3zNZBXMESefpHnfHq144STN/icqlzXrq7xQC81oFoKZN
msAFkExEE8TuZGCCN68wVoE6NqhlawbxSrm4qcxcLD0WNOUP0RKocE/lVP0AeWNVgtNAZaNHa6ne
/Mya4QuVTi0OUVgaqdj/CjLInjEQ6rHMLtSzjP54prswXV2DsI/f551pJ6fjADrRIQ4nnHHepnpR
YuA68K2ED1jI256jDreEHqiUIrhCsWJNHRs4EHonXgllM3INzjXMI3qYWbGYlQt6fPqgzyTIefJF
0Q1i5gQ3LCnCHtHcMrAHdngrEcDEAfsrUpV3gQawRo7K6nkPEKlAv870OiadlrjYuJnjMZmY1AmW
vQG/moHrEL1yI+F7I64bzbjO3jIeigINUQ8hHnuODcQ9S5G9Re2AmIFwkM3Obu4y7Cyik0LDCvF9
YnlLb88egodCIJW5hZXciGP2/8KbfeOSA5ABkwaQg3Lfsj/w038Vo3SJ7VmiQmeWU7DBYovLATLb
K5NkgrM1qx28Rm6xAmlJv7xyu5gl62aWb0YLxWq2lwN+TffnqKwjj3Ijb2DaDa+VzquVfPUt5Kxn
iFsfkvUFdd6Yv+4aNDlrUHgujLBD598EfDaEZgog5G+oZoGmkII8ebkS8wi2hf86h6uBVe+TFXNt
9tEqOIfb1mQMjhNf/c0AbikKB5Cy+CG/opCIPwXLR6qm6KNUo/aO3ytdCNQ3iNwTUqLfpJT0+gPf
X4M6yG38JoHCw3COIcgJh17zEq/Bnf9G1A+onnwNnhfE1sX57KJK7b7SKyV5suVLrXcZt0tNYwIR
hlehOpaSF+iNMoVvFNvhunsodqQTH9KWRfLIczUiDeYH8gXERX0QbfGIwuyDDL0v6PqwDCAQimIi
FcbwhDK7OaRy3ZD1ImVOHqWRdLR8Ep8CjZ4ywY7anALRnuus8iB4e7LrHKmCLODaOwXuTZw1/4xb
wU5WbmuJcxqcSfLIF0GUxxpYboUGWIsKlcHE06YPDm6MbtGqAJpmMM22XCJkQSWfdF4WGX//+eOK
UCFfidCEyAqPRPO/iED8Jx44XvrzgcsVs1M72nkb3yaaq9DVVFDsF2JKxFTK9nsY3Lk4nEvGrM+i
XbjuLWqbMxIwzx5nxomooGpo0qRHNiYjRKg2s2LHWKEXpyS6qMNXkKvv04U6144Z0D+mSSMu4ms8
0MFkPOpD+Ejtajc+AIavohWD0gEoG/e7z9zM7a//3J0rMqnherTx98omuzGbHYdr+cuLTr1Hh8Pg
8sXWvIlMFDS5h2qv8DjkBtyDC5FY44laUoR/9pN7sof4iZnGPX3hk/xFb8AbODeJRFBNyAwItP+B
Auzb4QkxIKE74n5Y7FgcM7AGk/G8s5IdtFZ9Vdpmx+CHVq4KOQkSypvzGBGDacVpuJT3w3MAAsLo
65d3oFuZghs6k9UxOGSUFO/eVXYS2GLIn6iksNzXr4m3ea+jHaxcu1lwMn8H5VjMmD3Lnq1m0al6
FA+xHPEweHm6zFvA/a8pTZrFCAIszu0rKiastFV6+P1ERfEDZ+54WY5W3xetbFT+CKEpQo6X3iG5
9yBydqbw8NJQz+7+q7jXc+aQ2fL0a9cHeY6s3CSdj6xkGztKoUZbycUmCA1cxj3mSF/THa+X+3CF
UNeks+l3VHYD53LtT0d2uyEX4vaBwK+Wp/etJj9OTG95ASZBnHheTiPsGUpcLDKmrHKTjmK5dY5I
0B1jaiWHdpFr5JUmf+LCzxJhxng2sgmLiAQwywQ7xDLcCgpO6ANRRj8F2si+7DLLmyJOvuhchztC
2ZyO47EmXqIQwQuhB2kS+4JVhZFuyQJHwmEAUnhLlJRsWYzZINPjT8eE/HSYaExpOspbeSs5v2Mi
ax8CWC7vQHxTSDoTbqIDU22dzhm/OORC00XzIj/+vCLcNCPl7tJeuY4Xb1dk4fD2jXo9ytX+g7e6
Re6I0LRP391GsYmY15cZPIhte6OaAOuBYIpvGpjIIhhgZxO1sr3FQFKVP4IITuoAhkVskgI8wikH
26NvB8lhtDM+BjeyXE7Zv0f4LbfIzayZtyTs6xc68R9/wPkTLvAvfMSbdUh/I+HohqAbhNA8g2df
Hpyx4SlziX32ZDACRKQrltobXZwn0cYiXBrbEhyfPUkIyBay6NaYfucjt352ePeeyj24lHIbWQyT
nKQYpy8VCeSbxX0PGLMg4QpP2GIPXuFAjU4pQg/UsVq0sGgcUpF6+ecIeZC6oZdRHFM/J2w5Fpq5
p4xg+JyGuDmfdyDnRVsC27ktAZoGty/pMAeAO8N2uj3z6zCXgDwjPmN0iSH/L8YNrAFRnOKW59+e
nGQlWcVqtKjPpaNYP/tzl5/9/e8c3kvnc2+2xbacZitcItsk277ZVWflRoEERIv77hOzLT61J2pz
eHbulVv32fDojR9Jzju3/vMvwSTRJGp830H2+GOQPQJIHhs+MfX9fcUgiB+yGSNrYBEjaMmkdC6H
dsdJLBJxS0g8DnjyyyE5NVv58Dl+juF9/Pwc5Wu1lp/iwH/2+yg/qVVmIE0/CleqNxLenwInYYDM
uvI07nlXnvPnW8THqp/Meag6lEEp9UAhAODVmWsrtTqP8wh1ySw1qNKBXlJ9wTBTsXx3tJZ6lVjN
t8aNn6gwDdXQZUWSBYkUCE4l15zLzH4EOyN1AUFhq6LJwLRNsiemIP7hUjzI92RE7FP+hNXMIyzX
f/CiwGUpOrCCeWnWKq9IrsMfiIyHzJQdBFO3KyBJFjPvEd14i5hmiwwWEiiOERAW0wFS6RFNBp4O
RC1JzJmGyYC8rtjEBNtdVuiL//N7eaQGQAwtAXH9RcMRikJ9FexrvP3dI8z6X79lgIkPIR1rcG3y
I4NBZ8zJckQKnakeZUZCGZ85S3A0wWE02DJk2lgeDwEbLijR/qwVvKCS2Qz04vPZH4T+ZN0k+iBN
4IlAloTQqLsQRZepnnt6M9YJ2gEZgREbB22xWTmRlgPmr6hfXPzf8dLFlNQ6HZgcss9R16g5an4m
7nmE7IDPNCB0J6B/FRcDEC+EAQKFBOICMzuFqjYdJrTMChCQwUIDZ+SEh8+BhkpnuBXAo4cnIphj
+ZzRNOpuI5M6wQJFLIuLDpgeupItzyRbpNDf/Ru+jACrWCVWD3MRrRIWXILnHYERsPhukoVipUlH
m/FF86acfh0kZJjlSP2fcOh7RmoZXOG9ErCgD0SAhVrjbXb0Wj7+AIHxTviD/NSdpYxJVvtb1cdI
0GO35COAVhqkQmC+Y7g1YEgp2TSfClOeH5XleEt+wwWtj/KqN1ccOnVnb6t8BMdyTbNkcy5X5daj
wLIdW0PzR+idqr1nvo2cCyD4s3qO3cip9igA5Vvu6rdKb+1edhMncsbWF+k9VXwTT+RJORtp13T9
NqtrZJeLeNa+ZEpOCktPCyqq/pocavibL2oaNMG8Uiop0IoY2PzKXso5PXr0fyCSTawFQweZa0Ta
AeGIpUlHef9Q4wkoddG03DqA3iyzZsNCwymN8ZtAspt435D5kLyb/pz6mhHPv2Zt5046F9X7zo0i
BHUGbgrFYV+k/GSo3z2zFTSqrKD6eFdAAxr5pD8+XQREmUwTwIccAE9Uasij8LdsX3xv988Vy8hA
UUsXpoTeJowLcgMG4APsDVA1sIB6qGcuz8VVU0AD80CxBUyAahuwCqk61SrgKSmiwiiQ8z6NWMlf
OyzJA5OJB3QrIzul5XcJa4tPfihXIhPwW9iJ7Kvoo7H/LgMY85Q1xWFiX3rENVgZZipgj4C8GKQO
HJGDuxmkoT06WRnIAiE/g2s/QzWabDV8T0he0w5FBrhCeCWjl07aaYbQNV0a9K1UIJGTALcHYSoX
GwvsHyiOx8HksDMFxYcnCAfXBTsAyiYQvEQgSv0HKISAqW/99eUxPHFemgQN67+zQ8WFjBfKOHkn
p5VxEoAMxIh/1TPsKjce+dxIUHt2//Fx+w9x0U/NpjwBeRx+j98Dk9E7tw6Y31uUQ3rn/m7MKDU1
snp2Yn1u8oO4GMtJ6PHZMpTjPlr0jd+1PHRf41f4kA/NLnlUu2ZRXmm1gWcE05zIlNvlRXpwRc90
0e7KTbnpoNwFlITggCDGlBv5UJ8zamwrkcdKcMBCtdgR/7K2CQbfj/SaHyjtwDlX6HsHTQYvJhOJ
RcLHjyC1qPhQAaLf/4i0HslnfeC3PYzbX7hA0yQVUtrEyPnkF9Wk2Ndi28tVGXMta2Sp6NATRoDs
Xzno+ipGpxNTd3TSnt4iMJMTEUp9bv4cYrurzwh5hffiUawTSsN9dUyiKf4uE7EsCRDZDuUnonGy
PzEjgELVbnQcHfkt52X44uD6LyS9+y94bDyZN5Vfv0NsN7tmF5042OGVO7oqCXZC8TPvLz8BkHq7
4aEmxiGy5w04J2SeFxH1MCeLZKymzJBp7a5/fQM2AV3k6J7piY9+vMqJlQjRUdhBM4vE9AsJQ02G
2qiv16H5poEaHhYpLGdT1qHYhTRCgOSgrYDaMGS41qBnMxgwEdqEg5dGcEMhj6IUBktHpSNIJCC9
r0bs/qVocgw2/JLpIED0gh1H+QG3gYEFsoIv+iPZJnFTx5I2PnfxYCE6mgLpLzV6MkH76abcMifC
F2UBJtNWoVbc5TOoAah//oI0qKyke7BJ7WT9u/KJ+CzdAyIgB+XefzWcnr7auXOKua4sl45CfihQ
BaSn331xQ3t7eDE+Av6HU0bbPLpeMIRhN0zg0PXKqd/CgTeyvj6mgMBZ9lWWIFeVi8nHR8KJ4ek5
snwAi/AYEXQ8ksnxDrD2SPvJoIE36IZHHBcYgufSPAhGkF5ZxYMjk5AzrjkaVWB3pdbkBnTDXNJT
SadewVEVA01BmvuLQdT9DhVgQ/4ZSCxACywPgd1Zje68xuAoSp998Ql5Qz5h/fKvvTtVENJ68ntO
U3C4nElYEdYTl8HiVI6kaR2iqiIKNF1MEgkxTM43maVBtwzf8zwe9EJ16NAgdwgXHirA0FSHyI8d
PjvpztuFuw/Jamr/DsAJ69RuF+lG4EqlPTwAgizZjRKfqy8+fH4N18wyt0sbyeuV8NsjK9uCczmt
W9wkT0Rx2FdSlIrmcCT8ClGI+xABUmIfaWDZwN8kM2DWQOQJs7MAzVGZ0EcBOihTrB0yS1hq5Uer
prhPKxE2EicSFAqoHCP+l+iA3GYguOwMAutalF/IXOSTB/gyohIBy6n7zM/9PaGwfIXzlxKMgQRx
WQHAHyA/D3ZisUOgdtM9sOixLtyidfRgxcuvYuFtUuwhIFd5GL76r89OWSlb70BZDZAgPAIQ1DgF
TCrFLyw5aSeFlQ4ZDWLA+psKHxJasyH4E2kp4TEOKiajm74bxo2wShEOnNDc1dLTyqAqkHpGhrwn
w5jRmTqv9EZNKpowawPFpV8Xmjndtwyk6qpf7HahjwodOWYkn5mB5Vdol8xb0FB09KFrxUBFUDOn
aDFKCFAQWA/V0enbhbGJDiAd0LQHi5fhG2QhGT6PLqMP34fxPrhnCg948Y/ojZOp/YiEUM9qiDgQ
XPR2oNK8puys9/KzrK1g5VN/p87vdt1or5x+zODS0Ln0ALoZnXAbnWKidD4JJ8dTR4+KcgV+2EfR
DkKMaM2jfZHhFxnhspg1UtNY5I4xmBuFzmhCS9W/Ba6QJFYvhNm1oJ1yax+UN5uVvFcK4gZB0i6B
yT19QJUdvjquYTE2mE/mESEjKKCJV6To65ZmaXZmHFxOMQK8FhzUVcCA+aQfJM7UzqOltwFKT6w3
rChUctTeaXCK3b7dsRit9VMteVnc+w6q9/Nw1395G2wBbmH4eu8wBeWLjUX5EjvAzbt2thVJBXNa
mGdMGx5xG2yYCbzwYMwUk0mH1C1jzqyGAaW3DugG6Em0Fr8puelo3vGpPnAH6LNjFGQwEVM5EIxA
b3VIxISYhQoK5MkawJ9MZZ6qIEYMWxyqLdXao2cjkG0w8GdBjud8RUIsZvbdYid1cH6fe05WK1GW
G7hQZMmipb/wu/tMtukZPBLGzzN2/kiw5LIkrOSuZLDvI0kklNjOrdx3bh1XpLiNSHrZcaTE8JLI
h6WbcouBkj/b9EkqkI7JIJGlLAmlWSICHwd7/ssRvntv7jnEnWB6ny3hqgsT7/Te8kv/3HO/tF3k
yxjoSrlRVLTiOXir/tvzgUgdkgmdYfv83HGRiLLKc7WttrnjUfYknqlmvhVvSnwKFKuduB+CjntW
OyM2cZIVOvCg6QhlExiHE+qT58DJ9z04moNbEmgDeDPRKtoiIJ5TgFXB38HLkAT5wc+hrgMS8Hum
Z4AA0pZaHJAzBLIkI6Dm+Z0X4AcUgIBx4aAaOe8cThgTbYnwm+Fn1IiSST4NrMtBIPoiC/otU8Jy
6qXTkTmyOu5vyd8iJwEj8JzO6w0Ino3CgbDS12j3tb0Ny2/ub0rg6wPwIz1h2/hAubx+JQv/6tko
4eBEAayRqrFjvjyrjzh7uuHLHi2KGXpbi/5Vfr1PCWjd55HTc3PtHqhr8WYSJwrC5gKHvPlufgeo
ket2wXKyKqCTwFSsZALVhX+Bw3UNnGT7ddIzi8dhWdyKbbKCRmrL8/e65DCKhTCgg3vKwSWL9qhw
rGPGneI2QUxb4ft+L9DqAPek3GUnPVCAAKFHCoKt9r3GV+Uu3fHseMoPwKpnjjWkeUSdhFRzhxyI
IZkwEbYgMNkW3Gc/MtHF2fg8x7eq2WWOUOiiWLST9/qzY7r2NZx5LXgpkpBgudyFC3mZHIdnenkJ
avpniAzEN94LeV4izQYRQA1Tn4rcGq6cmg2AOfQvVX+6zj6IA7CHtS4tL3Q7eMLcDx7KAyOKHasl
NbgVhO+nEfuO/OOEk+BVGI/m3ZpEJUxQx/TJ4MJABBs1OnIAlz1+O4IIQSmfBP2cHdtV7fDbDkON
8Wl770Bz9rm6044BZ4MtT7g1RLuwpxMOcY9BuCzTl4JRhBUCTE3thYiJBfLeDe4gwxsBvr0aFsJl
zpVmNieMxZVksjyn1bpv1NMatK0H3lbue/zPAub777kHjBxuA8dnuwTs0T9GG8j6LVy1Fnuk56bs
2XTJzGuT8VV7qsXsKwHViUcoik1BXFni5bJm+/Glxw5iw1Nm6VosfTN1EPA3IwBrnwll7ayeUgNm
y2SndI7qvg5OzmVP2UDllEhHPJPNResp2LW8VuwLukMBnIIA2X5/KW0KM3E7mrQh3cmsyKVFfJO4
9OaSlf3lQP1T5IImQX6bKTaQ9x4wlgLGLRDfENGQI2Uu2itLcFGq5lQc7Mu6usXP6uY5COXOKfk4
vdvA9Y3PBBCSFgBq5AEwBp88hYMA7K3DlRPcCfEHcB9W4eqDZfHmnMUzZYnJZ+I7oor0WUHh5nfp
EpjNCoVCOfWRvwrycuD2rNbMqTdRxFjlS84f5qX7zKgUiS/qSJxFKktcJaS5JuIxeNsTkfePqAUC
MfL7hPMtDJ4ohEScwXKJJZ0Icxhz3qFq8J0Q9wUVwCgBTZoxxnJg5bxbSQMD74uR9A2G288RL3KE
inq853NxnIJuQTfOfmDWGK+eGcx7CK8zUBCAs8f1zjkCAlPKBcKwSZjfmCuKTccExnPJFCuu5gh/
S0ylDtphBJRM6Hq2pAnSd2rXoHgCnHyZi3IDBt70zZb1C42WKhb9OxPPEkZOmvB8iqNi9QSmuK/W
9L7x2GBRbUundH5gIMxZOpaOKMbmaqsPJqJA0yeXvMwzvqMYi9OoFoMJOmjrrjHiCCpKrP/em2IH
QXC8qXZEkekmwTT6Vm23s/GV3HnLoDArsMaUPXjDGUdV2w1H287EFyRnc8BrQcvmPX8GUwAx49ls
PGcg76Q2whnCVIuLI/IC6X5xikVg9ybFYkyB5TKlt8UUdIOMY5EmvCmqRYOFOKPhJJxQpVkxBlWs
uwBaJ+RU3Fi6FG6MDTYvtngTTm6Kf6rP4hSUTrOtN5dDvREeBkleo9Uv08tUOX4esf1ev9ci0FFE
mkC+/iHzJQ9T7qMjuXr/FV+/NrnhvJiNNTI9PnN3KS5lDX6OUvdU4H/pkm0QAwt+938FPUGqcMS2
wNVusSusDTp7+CxDrcRFeUwY4bpvgg3yGpvRkbiq+xocQWS55JxXFgSKpZRffTPe9K+k6umGOyjT
C5KqCYpvC4rIwn2gVLzDo/SO8eG96x3fO2n1PZDBJqU2drpzJA/5fPmh5KneBkGuuXIUOXP/FWxg
jIHx8ov8wIvhcmLoZBSmD5wGbxPYw3kPb0L9k6m4NBHikbsv/DB5G0/niMMdaBxZ05GM6f2oFlys
w/uUUwysr/mVNyHDJqPmJoCP9XAezdIDL8A7kbkGrfa9jqfEmDNlK3LAL81VeCgiSPLA4NAch076
il9Eusiuzr1r+UKg43hxGA5upwfKfnSY8nl/BkjK7LsRlbjvRhh6VAz4ojTJXEowUU6EpJP0ggtQ
T+/DQN+Revc4cLi3bIq+gFHG8wKe7o9r3TvWFO5xmb17ySKg45CpAzidv8yX++aYG50ti5gzHh++
B7LisVOK/L69My5r1UUATcWtghyIEmVyZDIpUhD9s//C0wa4VeoXVzwpbrJ7Lvio0BTBV+/j5XuR
Hb3DZZ8cgRriTKUtCdkrWIjzZlXPRytp5V8vTn/+t1qUe7SrFkQ9G862ne0GEwbziuKRzRwwg2LW
PFsV2wCDKPYEjgjDFuHQBm7+TPcDi/2ykrDnA5My057iEowJJg7mgtrMF8u5d2N//bVB+fNYAznl
EzmCYXbmN8uA8li2RYHdEWZQIRrKMTjlxmPdphsAMRxvfb28Okd0a175dTJ8de4sBG7jOXdMWsb8
oG1w5VJQGyt2/P+mHPTo/2Xo4DHAl6IXXSAjyhHESzlepiVLOdxFuz/ehnQkXjrKcyRutGRd24NF
gDMVrhJ5QHG86R5OEkk723OLu8qX/xwLn/eJchGxXES8OjSaWYMJLW0UogwaQkwmgq2Hr5w3+l6J
zECxWYSv0THcjedfLAGmkhVWzYR5p7Z1Ls/ZSrGKLRpbrohvf8scZ587FVW2ggobUS6Gu28Us2KW
YnqjdbETTBZBWehNssX3yrbgbdKrdGfVsi3ZZGyT/PpjR4nCYLtA2xcJeukmonDeYU8RAZK78MjR
imp3vS+2hNvkjbvwlDygPoiiZLEunfrsA1UsP/eUv8ZSsgjh8Jh/15bOQe8s8pGYNQGC7p8DfhQ+
LZrgTTFC0HTo8+CS2pfpe/21R8cU+FRgRFca8H/iqDk5wDqcmHgDshg+KGva6WaweB+FHVYm3b1I
I/YBvjGlnD4+ffcCxfgrCf/RodfBEmojefCTQAT2BMSJzBrYEfEL9W1LMaBiEujs3nrlYmNX0C9E
QIJVFfQjkcqIOELEDXQebEXsRYwxEbGc8OHf+cAcWAz8JhUpl9hhoodoVS7JOLVAkI8M3+DRvSAy
MeyHV+1RJmB7wFtZ8gJzgj9CAIb3TnH1/JyzcngSb8fbL8unoKkEhAnRH0LEyeO5OW9EQGOwv6DA
9AgseB2CEZGHjQjtxLopYJAGJCDtLMbmV6tq9Rcq6gQ5BC41NVPIL0v2LmGNCBZFrVY4Et/xCa5a
s7mF2/cKpjnhyWXWUEv6Li9r4rf3ivRSMNNhLj7Fo4313X+XFLtXnDyXIFKn9sQK6Ll85D3EPc03
IEURllFAgcqX8gmxFLfBreQMkLluq9tlTc1r8112bHEBxD90qU9czpngvfxH05k1KYoFUfgXEaGI
oK/soOC+vhhuJeIGLoD++vmSjomp6a6uReFyby4nT56EdS+1GACf4eUIUmUgDQDpA4gEGUGIxXBN
4UqSHdB8W7N9+BMS8eI0A/SiwEb1EwAM9J9KKOAalQBYACm1qBM8cSm/UIGDwNZYtWHP8TN8vQ0h
PvOzXjlUto1DNVIH17kRNfZKpO5LKkzT91xzi63mloD3h/f2fOgsG5QUpwZk744Vt8h/4F/LqCbp
TngU0CwZqX0FEN3/wDdIwcbJuBXeGMp0nUMVpPZGoZEKW/Vl1iqNOkyllX92owJXBEAJwQun97U+
e2SC4GAgEXvrmmCAo3zfijoJuIdUeyj7oBX5aSGeAC3aQDhBCPl5ScGkXFEtRb49WTQOyaL5M584
nDE/zXe5ffi6LBELQvgeys5uU2RUZ2AVne0lA8ey7vB6GEJsWBqF+7fwwBqV+VapxNn01mAnEiQl
kJGgJZHOT6rdwKY1K+Nf4YW3oa4GF5rRe0KmoDEAjOgnhV2Kur+xOqUNY0JlirIc9cZ8SZ0KSIgC
H9pI9Ed1Z+VQCKnMeXnQrcRvURqOeI6nGUTZD71ytNlho+o6GQQczjt/sheg7s5a8KEbBwo53wF/
PPaNgAIP/Wpd6ASj5rqsq7mwaGnNouhEvZb6Lk1Z3OuEUlQ7YpjIkrfewV1mCzVIkphISAr/PMBH
OujzS0/6d78xlYXrqt3PVt+4AksBzPkeP7NscgqRJ51A3aGWZkjjJ0R4GkLPR7YxweYP49laSPm2
hke+xwuRJmd0WNkILURMOYl/w98qA3bsnXbPPU4dRfXnMgk2kUS63z/Sf3rjiEkuMS5cx3hSZqH6
Q8iFJcWMnmOiCZoAGk+Gs5spBYEPCNtl2x3c8AzGnpmTc9CBdPoEuC2JqVlBVwPLkEAxH597XWCY
0vsXf39GLWy3QfTNiOXhJb4CCOBTGsS5hE40k887HhF3cB1KaCuA9ybMx28idskxJHxuRITM5DWG
Xx1wQLGwtva3bUo8mRJrloIEYv+RgeCy+TiNi75AT133RRByx5x06BIV4vHpCNkn20HFyXbnGez1
avGJgLMWl566va6IFgocIvIA09/0hR+RgCY5tJdEtmXHohcKwcx/QWd7CWDCp0SQfJLP+TudUsSg
DQIUm+6pLUUPiidA/ylNWFtiuEtHpBwI0JjMywu298zC5WrBCKol5RoeEnEWqKRQ4dAtBMPugW+A
gfC1jOrDG8DRerUFtfwyZwF4DSyHDsEvEqrIvjp8rhmi50VpSHlbbQryok8q/DmgCkJGQlqeJfxP
rpinz72of1xsk64oLrmL96SRo0Y54boBZUBvBPSkAFXsQUcRFtsUNu9PUJjtqyHAC1Dxm7KygN42
UHsOX56iAaOhGxYIu4rcX0Wbg0imisyLRdmEaFRmsl9h4VvIiumVw6tduEZAExlqDMJLAZWDxXlm
4igKuQhIQMfYNwf8IB9Mu+T+0ULlpa+lCbaNaGTRtgDLvxRvGWFMryo8l/i5PG8lg3pPW/0OZ64E
ibuvqKYQWRNfC4jXIISphAD6pie7Eem0zL2D5JBNb+OMgigB7h+DWahJ0LJFTEj9r4abyWqIxVlV
UoLLH/U1XbffVwiLPCFEGj4Zbbj2CV4MSPTGueq+Qm7GJMHc7T7DR8NrGh56FyjiodN2f4UMd2zl
dgtreXOYPg8PRXHRGLn8/OcTsTHnAR0BvI42ty+dVtLk897fOceSkhUEctArCTWLSXfxAujkhWek
xD1CM4KfxlzZKySXUnJKD9dhsvrEQpv/xpJAq3N9LlyvTagsKbn+KzmX2/vhMRZu6nX1GcOo7m3o
Nuus3vA8xTriJKEFqSsK498V7EFNevmg/k3pAAW6I3DeSbPYe1fg7CukfICgpWIlOKtAA3msLNG9
dLT5cyjH7E28/IjTYU7Sx3nCAKEcgoW6U5z7kJoRkfI1rA0nXIwHIR+F4X/s6Lpeqf2R/JE6fbYU
DV9SJcznHC9OHVgnn1AjYNdzDuheIhttgr1BG2iKZaNQSANTkzU2ZK+hPVs90QKhZuRd035Of+Mr
1Lhs2CAd72JIwxPn47wlu+VklyjgSlmRnI5KIi/HxiBP/FhvjhLemZ7dJcb3Ad+x3u8gixwjOUAi
RURTNRdlATpyFIAgazosvFcOCefhQbMF0TG4EN+/s81SUlcY2ZAc3uCNxB0y9/XetNGgLRg13HIU
FdySVybl40d4QeqUvBD/xHxQR1PXp8Vmm0MggrT4kqyvwkBAD+dkk6BAHq/tDwnh7YsghHkCEVpn
e36fK6b4yQelOK6OKy6WyuRGFs6zAEeen8dSPn4D+PKFGh5Ppzw21v4cF0vV66yhO9FZhuA0JPzZ
e98edCJ9hDniTF22WO8KDSBJo9tQ3KVOehoby3KeTdEkWr62+l9yWNfEBEjj5PMk+UT7/CoymGyX
h5DjhdDAA92TsKh//METYRNh1PihN3kbtW39D35Dl9e9je9DAeKvw+uBTZ/KH405f1wP0If5G1bB
d14VbCnehV/iPaHmpzioE6mI4RdYC+Y5hAB/gxYkdFpjXSWu26tmMLVoU4jePZXDct9xLqbGGLCT
/9vjU6QP4a+EDwl31z/KH5IUf6PuouZIFACtKqAXU2jH2UGDF4ISLFmXNk+JGKDcx+kK+CUbCh62
CU+EFOmqscVbTqWhgUKDWwWGKwifILwURAgMpGicw50nDR+QQ3k3AXVIAn992NJzxENJk+Cd1z73
usL/Te8HkmfxgCN5tWrS6j+HsCLEIgDAqdv00F1KDqbsoTCQFHPkNiP2A+6I+Kcr/g15tu7VwsEB
YkjNHheKrhD+pPaf9OdvkLIZq0wkkvYAmoVsGAHU93iGP0AmXTjvFFOwSt+tOlfnxEp8QGNlhC+Y
JLz6+6q+Hoh8qzMhIV/mMg/voRBBPmTgggl+44zm/uZUmoc+sT6/r9RtBXqWucUgWaZ7Fr6XLKWM
9aLcdfOFkQp2EJeYR6odeI6Kug2LYcu4w19/E1LDmW9CWpF8QM0xmCN8/DLWnMQuDWV1vVyCovsZ
q2msGw6dYO8F4SYfmEWiD6JM/jwfqabD9Gqh00F5F7LK7LpB2t3S33ba9oS7RS/qD4YWkiBSaueD
jAUz+tvxB9CHwCLoepgPhGRK0e+p4BPTkk0no051VZREoIVB1X8vMphNP5uu+jL12lA8+SbiuhAE
FB+eGApfm9T50blzChkegFIE74WiQwYsycgAate727GgSUC30EhJn16qWGROfIWkqitauQwMkI5Z
lXc0HL5FhXHd3PFjdOW3IdlSv6dZl0Jo2rBhwDK5mj8r1aE/g8/Lh3VbpxOC/4poF00UuXQCUbSr
EZegRLLges4d5wI7DkluUq/UgtINGHSnqCkiK8FZBH74Ar3/4CyIyZDlCYqPUunxxGs3d+c1pEhK
nuAUxM0ZmHt78Vi34VB/j9qxIhv6CH9XrSRFgZynVhad/EjmnQobKQCqr5Rc6eiXREZoD+Qp8kRh
IUCN5Xo2ItiR0Mgj/XkJxYVNQKZL4SF1pZRATu3QSulLfiyAhpT6yKRDKQmgrxwZi8bs5nNgQSok
gL70tKN6LGE6T2iEe1ACACah6kNNR+oc3AFlrcHtSEL7OPL4pX5LO6HAFsgnUMiFN70rFvnxRcqe
r6ku7FiYzRAFpEn9y59jGyAhn20CEGLUSxYMYd2RTzuQXN9ggGt9Ui5zDDn2cNtYwppMt9/lhwM4
um9VqD7b9/Yy1JfpONt29sqoOzpNjdET5OxPGWXbO5ydj9XZP+cvIYI+/8hYdSSg9td5d6TvL1Pj
aerLantetebng4LV/9OWD0qNf+m2+qP/ToFKg/HumjS7WbwtP9/8I2HugNXFxbb7p2Egpjos47/L
cLP/SootvxZx8WRiGX3QBMsXYR0/qBNCKF+qHwa2muSGaM02ydXSP4jExiyFwRzclo/lGSSYpJk3
qH+Z+cYZbIAvMbgI8qE5QMJMkxpqANCLiTL5FzJHNEoR6ioe1JoGUTAED0aO7PTpZ8XQeEiUV7jC
BN3rhrQx8Gok3o/lD2lKUu/Vv8ybF4XVCYeSpgEN5YcGXZKwcmimyXZU1IakqXzOx+l4ogNXpTOO
dLk2IPC9qZHyL9juKHVxdAyn80aP2mzXvUvSo6GIYkdJ4w9ElJSBMjW/MWVUBqq82ALhJP4rzNHC
SnlOXcH2BtTgCkBDPrTov+teEcLs+ivcPR/QxPkTCil3zGVz/egbvOjVRyE5fMQq0H13jy/4/pFT
SmKxh6oH5+d+QOB/29l2NCE3wGGg/aqD5oaQ96HsqzNti6KxWHmapiBhwkHZI3clJ6FDe6egxvkx
6Qg+TPsXx5xepd8C0KsmU6DAMdLh539jFbD3OwfuhZKGNwfm/ftQVm/MN38iftaB3k8/Qu8Snke8
FNgleXS+ps2A64BfQevgQKdRvN/EcRApA6u+gFW/URuIUzr2BHmmAvmD1iLGnH7edYKZae1+i2p3
icC1wMPukyto2ymsdpjuy6wz5PD3eLvLCEA7ndATXWGM+AsmBqNVdpUcWA4mh7vu9Sij1zrZp3uW
6UtkCDxw3XfrAhQ8btjcTFenCCedQC23U/cCfQjDOnSN7BugwbPvobmG5F6NBb9pBPeedmjGyWKY
7GDEJwtwlM+qcQDkSRa/cbJ7EtRDAn6ZJZatv+k30XB50ycusCimAwhRcEtycKpqN79uqOxL+v0v
m39LH1WFd5TSHSED10dhkpI0/60hlYDRU/gETczczbwNOCrW8EKHGoVj0MIfKTrCcBDWd7KMUGQn
cBweCAaARQ5fY/cDuRWjSeUNtATIWspPaJ0TI5LFtutYlMxBEHkQayK4F6Q6cdOPMT1hW77WpkNK
/2vMnyT1L15Mm/GgmaNak3SuEwEou+PNFPnxAwBg54A+CT0CuzZkeGrc4zc0GYz7LJ2kA8iGUFmo
uVI7ZYwQDWaSUUlBElhneOpR/KBimC3EGXTHyvgyuxxvR8rZvJY2vO9AFAGe7rtsoa4IBuiq4DzR
R0Q6pdatRGRTHDsQCg4iEcRzR9TwXlxQ80gmvBgHBVRznO02h+uCH6T7o7Hi7BJhcJT54HdwT3DI
QY3AjrABzx1I3eagQujnXdDV8jt9bapNVXRMrqLSw2twWXQs/cvtTrNsQYtYtuNbcJ/rVO+6qNM7
PgfO0lcV7QYtHFkV5FTVaRfcJZMT2iM37+YVC6DZCRs6ehzrivXsh0smSFnUlVK62hfSPIQ/W3+k
elACQEs9GqyHqi/UHZu8JKx/lrJJhJAaRZOfeCnCphIYj5sk72SzdreYcfb8vz4PVgDzxS3zc+8d
WBnOkcCBrrAVB5V/ExQcCRdm+FGAc58K/uxGbCCG4GeiMUGt4cb/iYvdBU4mUgewvqyNHTwjuFkL
ChujBw6Y0wofAfDoTfMl5xffWfMWcL4naRgVvPo2guNPKd9YsK3hF1GhHeBu4WnQJkTTJN03PGEQ
ZcK/o9gAWN3SXHmeUXyogWm5elSvaDjDwgKGtmIeU2eaLrTptVeukoU4Gk3aNIZ3hFo6wWZIp+qI
CgJlMOhVRDifo3SQwSWA+gQmR+KiUp2R+37wfc5YW65uB3ET8V2KaDyMfM3NUqKLHpCL7sQOr5lB
uxWALYw2BZPXEA3HZ0f+SX/XsXGEfcQTgOtWD4AnUOEj7YgCBJaPu2VBuFVCWtpCA7wQ25rtCMx7
nsn25vXYsChU7QhsKVZItQcKGaW6bFhXmvUtjbehsagmFToBS/1YTX5BDZ1eD3f5Ecja78NnnIfa
jOrXgpSD22MOISb7uZKaRrsnPTB0ZPYZQoYfyKbw4yk7x294Cg1YHZQNF8JUKAbNaUmHFxtucFo/
d+wlOvZkN3GNVB5Sibjp1DhXwqgT3SnG6tELVq9MCyWq9XtSYaghvWNf18ruy+LRPncBNjRpSISU
w97jl+gIx9Cz0rAAX/TFpXtlIV3r3CB13lkjetPEd4cklhzIqMWjYsSkzIoBiws4Ou0+SwI/7+OV
GFdWbsaWwzchMwXaKfQXSDMAN1XvQaWrEySupKjMgXeoNzGeS2g0koWeQigDsFZuUBdLSHEGjCBp
XsWy1bmipE4kQpRHz3A9BG0SktkZDwDro7aBILs8MWEUSbegrFyLiDuf4ebQcYbSxcf6gpqzQEIY
PFErunkb+3LEQsyk0CNB8QXc6gnTjXQLSypW9QkSnAXXuieXnmssuWScfHX6oaR+2+Zz+V+w5BME
AiEP08GATzKW0g3cdG+xCF5RkIW9ISyOk1/BXJG/v5AuGJlS8z5OMYp70AvevCOIMXnurw+3hTuW
rQPjEdaMkCowvbSXYkr470foIBwd0n9CEhhXEC+b1AEZDIZKlnCCpNlKOF4CJ4qDVi0psGa802nc
8d79jadzXVnw4H6KftG/T5MhdctYD6WQ/iaBfYBQ3ECxKbvWpAfpvpfuZoA53CyZvy+cjSx497NA
VuDZf/bzeXege8qg6bZraon4oQeJKog8RHOGtLOmjJ6F/XAaKwPasT1htsjTFDaM8F6e/coVIm0F
dFrzCCC4gp5RCOBffMJHokot4CcECToUGEoGVPswIwG//kBwgLP5Dl9p7/kXECvADiA/GAyBIFsZ
Ogvk7o0JQMOOVkn2BUH6R8RIQPVq/I9f6O5Bbvj7WTcXECQLxA+i95X34U14739/ln+82Ue+9ILA
X3/C97hEvtzcN/evP64HXI7qxdyYnOf0R3TWQuQrlvAYJgWdEY1R0m+MsuV7/9zra229mbUm2bI5
aE3kK9D+aL1YtycMwYQBmIsW9eMLRiZY1nPZGBV7eBbPruCyIOV8HRwfmI5/gr6dWDHqEbT6/RUC
pfHVYs8/L3/8CHjYP4oGnzzA1JfPZZtLhPW8LPbaqOFpI82LOqPzlj70+jGcBSujyMAtAp78AUvx
8QEfO7V0SNhdffF7MGTkZjxUArVqgIz3hGYQzU1hPjUQx8ADQNsR1pM6UvxWkHqdcRqhWuh/wsot
bLhdlIXr6rNZ2YV9maOTzY0mfWTNbWpt9sVu2Ofhc26QLwWlrbpoOronu+MgV+9Qf6IH/msxacBT
+nr8Qx8+yryLywhHO4mglWtx3jvvvuNPmPa5szGCEBDmTiN6D8OS5DXkk5k2TBfEpDQ4/vwSZdK1
6tDt3gc5D4z+qUGTrQlRHM9hOGlkTBtxNdDXrYkafRAsIkfpvXwDnZGhEjCBaGAMkWP23u4mUkNO
H3FkE+TrEet/vGjABHn/N2wOIeQzoiSNEu/pykNcaxEj1gmkhvni6iFnZX7ta5zRgjLauJmvDtvO
zzsHrbCY34YJ8UVPCfPgERhhOkYY377ZT+/uQYF3c6ewoRKPGPjrfFikR68xZrSeV7kN7AJAEoE7
kHiP0NmGaM73896nhxApvY3RZpzkkOMZDdrtN+LvqDVgB7+XKiqDlrr+TdTxmbwtNlicy1w6ThRf
ZYkfu25w5hpaTtk/D7N5e1SwPUfoyPVoJ2zHNJVaL5uhN07LQcAzuNlntxvku8cu7+nO0/44YlEa
YWvQ9ZtBtw+7/7UrfUbjWbqL0nX46Bse81K8Rv8ZFl7DV4anwWsB958KDDT+gMFYPocCgWTGpdlK
/+WfXHRKWZiGjUZTvwozR7cVK63r9yhtWKWrN226AQMGINiMkHGvYepknmIbNjLNvI4RdMb3qOEj
80cXaUnJe5kzaMG8x5dpO0RMn915cpV+gXxq/xU2BxztsDugIIcdovDpVRhLxmRGP87Fo2fYHevT
yzxEk53rdmWEP+fqPL0suuCFRyrtqAzntFMvs5OgsDVLGEZNxFFoN+kzH8a6e+Xi46MYHpx2aqRd
HZpJAgR7AxIQYWCXfxDFDFuk1NC9+Iatydd79FKPdbABPUJj1F1f2DA/520puXnnSXymtG6Y9I9F
OiOYfYbUOCXcHJjdpMMeQ7XgvpzGbehdZfhwOk43+Ppqj5GlzhV6rf+2Eufu8Rz8doBiMcaIEuG8
NdC8H4H1GTf9HoiTbkHdJoVDdOnd0wNG5Pin0QOyCtkftwAwGBSrO3ABgRuYZbApD6eJElxcbSEL
3A5aw9xHVJ0WJw3aHNL2y7cGk7PpIoA6ak8oRKR9lWOEuB8PpWFnlY1crf9wL+49+vTSWWuojhsx
pZVIHRVugx9NMBcfdkSs9NWx0X+6LVbsHJ9BE05+04Su7bVjek5bMdImyDm14rf/7imx5GO006Kz
Bync2zj3qMsjYyRdL+1rEN7PMU7nNW/vW3t42tTxGPsKJT748UBziwXwT54cZGX2WNKXQ4wEjGo2
3US0cSjquoxu8pBAYnaz1TwobsdpBxiX4MpS31yWm3elS4Yfy/oigpf1KTVpXu4kQdpHJBDi6Jfj
j04hwwnCzOaR+i9/E7eZG9Wju9b+DArMYxbdZ9dILlzHMHyhIv5cKXXwqrq3Wb8cBMihfGYuYlgX
qKcwgDzYSI5Cw+T04jEroNb7RO/dKr3HSONfP57GE5vN46LtiB3RCpADj5FTc07WN5AD9u19EYTl
YGIRgs7LPO2wd8Wq6ze4hE2kTD5/pxixK6/jyMW2rZPFNNVYrAbyf86ZTYH/cHL/x9b+TZ54mTeR
VaumsrV88uo65aftY8JkMJNeMqzfJ8z9xLO6AQNAbcWXX3jCPVPZS8aEOmh70h60B02AuwgLwnFm
G356pZ+Gb6/lfPtdr+21RvSexzgfvJFiXz0GM/oQGHU5EvZpQO+0jzfEtH+cphCOLRAIh8Yp6xpU
y2/I+Zfveznt1fQuvcK3K0ekBSdWWWTgUtCTtbC9pzhFfNhXR1pUjn5DpZ9ExvAeZdGDpgUMYY+G
MkfxmBcZVmG+rwwLLkh7XYX6oBXSUcdSK9zmy78sxPOhOtMFOqd2juuLjMFmJLFsC/InoS3dS+7T
PS+0eBN/fSbaO0ggxo/gFuh43lEzrCg0m8XcCBsYdWxT+LSoU7oK++g0ONuZx4Nk9yANbZf0nVCj
Cio+o1AcPf4KIhcJaJTeh/FPfS260hayGdFwB68bwiFCGBfi4tLpjDBWk4bXCpiHYaIg5colaPtW
WGGmZLVR5mRfyQH/4JQ7rBvTdJ2MtjucqBZ3+/SWJZ7BQBAr84Ad5CVssaS0TkGrpoPGKS0awDEB
qVf2kjAJr9E1upFa8iw4aozzGFAU71Ea4v7AMMyfdekXoRq04txGztMtHIY52KCNi2ZUDhhm5z+9
yyB7WEqAnLSFXRkpk3pb2bIEX84CilbE2uf4FCcBc2aHiVeyyG8PT2MLt6o7AqwGhG6FLYtRkVHp
G8N8d9s1xjcsiUFc/RQ+isMQFf80K6jbMQ2V401N+l/Ie57rawN4j9C19nVytqnJenlf29+CdvgK
VFZBp3Bi03gffL0Wu9wYqE+zPdBGFSHZyf/ZGZfYpXm3M1Pcl//pGcOX3xqe8S/fUQI9eRMJXcZY
XmI1NPi9a781Of3derl/ZS0vduG1YFlhUDgvEe14zWEzYDl4SAwEwN6jGzEuwN7O8HJb7gX6siQC
t7k+0qNPqDu0N7qZdXeUsOwrnmpe7LvXDdpB7n89LBpXp4UbT0g5KAbbEjopbnfapAgR370H3py+
tYVC8xKH5AwyNED6HvFFX7zo0zUmDFT2VKtNWiWtLowDCdQVysYOaRO4XGXfA4OgHJaJ+HtGAzKE
AEN7sn5OM3z+JdtXn1mEhCpYyuC8eKO8DeQ/aqO6MXlhVxSsEtPVg0ef/4JXPw+IxEwGATjYOEei
iCQgHFdHYtPfLrV64tUmBHg6T8y2TSOkjZKRRWWHOZVPF8UFi2KmLeAn89stIly/O/2ghqJOWgGT
wniIZdjg3h5EnKxC6Wf4b8Rc4m4IoO5wQDkv9CY7qNO75FU4E3RePKP/G3JQXSFwS7eB5GvkjNbX
0b0C6daHYxBrJw4iio4i5Y4KBqFqP4m0OS0ElUmE5Hr89crRhzin4T2wZsb04TQ8riekifnnVrj4
u/vrgUN6gEw/bJ3TsU84jsR+WC2b0Q82vb/Ybhw1WrLnuZHbxRJ7QSfTSCNzrGxGv4SM2+mjauv/
4E9hzK4o3uAv8Nd+0k+CD1fc8e51Lo0270TGEELTSTiErBazQcwOl9bh+KMpwUFOttoARebJKVCY
iGZ/JdDDgL96LySBd7SC8gz6jfF1WY5UA3OVI2/Tb6HCVYY0hZpMj4kZpQiXD8bxUHEljBZ7h5a7
0KEp1qdDaS2pphTCbd0rLQrNTmYR1lnUbOynbZDWSMfFPYBforAhVdxQm6d0jxT+VnhChXsNlMEL
Dgl7He8NNPCKSZ44o5VLWz9RzdnWfd1l3Af23hK7+PE7mDTFNYi/k36TbXFnOlvLMiaNsGCtm+CL
inO22g667qPW6ONm4r5h/dI8zFu0aYgQUQDiqcp92pIEtA/N4DeBclGGKckPfpOVLM3ZFuzNOQdv
BwGhPyW8EVbjSonRixWdaicSZHpcya0zi1Vj/PV+s+4Io3+fMkloQhhtQ2IxqXy5CLJ4J81CLtT8
muQ4hLKZDeeQMUdfSAg/+g5huuK15bi8wq/H0Nl/PpZkLhQLx4BGs7RLtzF4ubpJGdh8WsxnIMjL
oV6tugH/EVDZZ1s1m1GLAFu/sF6oz1u3YeXQG2xv/JdbsRVUTDoSgHhWYkwjSLyEpO0TFoQxPDMC
rIb3CltTMrzch4jDxik8pNe5coiZfUIbhwHWCmcERXub6Yh9CpIfG3keL6FG1W/NU7/jan4RMT/4
NkjCE3nhx897Cc9b88BQQEnAHSn3Q0zjjnOnFUDe8p5e26LE5zRrp0seS8yDycMol6rfGJNuGrY+
zn0wWkL1S/xzv3T+K7m9iT4gTV2oa2d6Bz/hdfl0325zoI8ysmVZE84zBqv0Xz0y5SHxgTpurpha
uyuREiMJ7FgUMf1W7tOTAdjNIlJEg7lIu7IIkBYGMkycD5mr2EV358IMQUa6MXCo+P1caC0ua8V/
Z3NjI9PQ0+yXvcjMRdcS5d2HtTa4ZLIbAljYbFjA3eDGtzbMPUIzULGQCzeRN2U3MCQLQ8idsTdw
6/aHsmHQsUpLA8xC8pTrhP7GbqDmaZ24JyhKVkmWgzG0UxipOa5S+oloMnSa5hpmMq+EPrLJaAoK
5NycWdgPE2I9YrgueqYWzEzeVoykhBk7cEMLfUn36TCLyn25uX1EuIKw/xsmATrvFgVJqDRwDgAw
KMubb3OvWDcP2SxnyoZ2sdH+x5LEVvqWvtb8sM3MCQAsQXbOG3M9FEVxdLIY4PimYl14mcGXd2/X
MeSPZUSAjd9gkhVWZ0f/cUQl2qyVH8CB8BdIsljiy2kY4dYAP+yTc4HQsKOcRZbQIGZiQhG/g9Gy
GMhHJ9zPbYSADaPXn0oAjHIs4ecGJi2ddcJIyqbSeKZyT7QL0EygWMxlXpH80ICpOIxLDpAJMwdr
YLRQkgSEWLgsZnnT5Zx7R0qt7pCCki2P8ua/xrmZuRCDoRA2cEOJ154+OVvgZRra5kmQ9ev4nYEF
V9pRpFMPNQRsAAw1ByTZ7tiKQxhhp6Az1Ku7TtZ7+shUkoLIQ6xwaWIhkYi2DxAWQVqbLMLDo8qC
h2MGm4XUFKknSt2gDMhPcMgJOyxq50ScUGVNGC8BTt88oIKwzMieaEc11ZAwc45F5zlL213XnF+t
7hDdKIRPpI/vyRYTd01HIc8RyZDDw4dSald9sWZlePvbRJpXkdtJiwG9otxdkxYtXs5mvijZSZNL
zx2FOAEDZHHK7C++D2nPt83Ds7qxtgJEZ1/+8Ct3rovHaCWTlB4fGjo4HmK1i9UrVPwUvKCizfGx
Bh7mYZO+kd7mvSa5NeOQAlrqHS1URynLbSyz6ZehJYxgQy7qwqWdVZcCERU/MjwG8PDkbw573aLf
OejYrLYnVDIUK3HnNPlyVi51hszOCAx2hN7voBbGOPig8mkfgS1EBQbpCiArKo0qPS48DrYdx5q0
G5UH3BPwg1tzSoJ3z6Ar9xLRtsIBBRCcfORaofinjNOF10a7BfoC4RW3ZfAzFBNg3bgvE6fLep79
F9uR9eTitEPHFtVRclPJ/py7BDilo3F2BIIH5qaHEGAcniZPDtktPLHsCuadsusU7Ba62ECD/wzC
D9cN5R4H1ApQxdDZZ3TC8WNtF3IaHf/SRJOz/w03pXDqfraANfRpZgP0jQGaDAsug6WZXeuY8mwS
i81hS4GAwJ7fupnLQ8nWQanOytgWslG4DevkaUGDWR0eQkgcrTX7rgc3mkP66xfTC62lzCsnGmaU
D5aNnmQpEPN6zAjErgD9ou159jZTCF6EXQmbTbFgOMiuYrNxK8AJraDGTvvvpYG5hOgSSZxckBmL
ya3IRmWbXhyNKwNcouvdgtDsK6ZUc+4cCpo/OVdUp7lfadiUU/ByCHDxlIwmdAC6amsjN0oLh4d1
4waQGjIHRwhTY6jzbNOGpXsNjIhiHhHPwmoJqCCGWQMOqIinpPFXmpUwrPW+TOrvGmbO/uaQ8Wxl
yWmK5V4THh1MG/YQJQaJ0fAR6zW0DXO3hE7K0SfG5vBKBC42SwRqIV0F8hOayCIJVqoS2JKf+23S
IAl78fu+ZHP0KGOFHl7FNn/6zRjSu4cyBDuvRj74LOsZVub8QkJa7ngnDQbSUszYVW5PVp8nyBNe
f1gl3dlw3utEU3JcF6F+fIBqUWnhtsQvIUKIn3qh0w4nlm1HKgPeCq81epgDKGyebHmmDtpdNskO
qVqJO9vYA2xhgOQCZgnJWFYGPQE5obbGZXEwvMrcQ+QPng68VG7/x4Kh1Vi/J/A6KQlsOHMpD+0y
2v3bslpYcXixrfwndvPqCZApvmQ9Jca03j3krfHuU2BjzkdK1kblwhYVBtWa7hDjwoG3yRUy+43J
e9tr8UgtdpC4rJyHPq3M4V43S5dyu3nkhqjkel1eXrwqcfeosBAas41xB8DsYo2pwJrH4+Jl64OX
DQsPDyUP43g2d5Fc528AwYFH/bG6vtG/mEteCJeFsIeD8bYv5oiCsRnGk0OP+ZqmFKHQweHWoRiy
TfH9Y4JGkwKI2TGHeDMuSTyTau3kLZbzjNeo3wBPISb+zMuTXfI3z0fWkeEm+Ir53JB3faNHAjOa
3XkDJ5FwD45w7TRIXq0OzYV6SLbM8YJjCtbGMyN0PxGqy2tCYqVgSsFyjRuhqY9+Nazzw0KNsdd1
Lh6lVtwbMQ70NN5b9i8dvyCTVw+FJoIjOq+ottCswMrQUYKrpKJiwvrhKhX8WEU0KmGZPnuyBPhJ
k+VSnAsq9nS4BWfCoMw/Wy+eTpdzyOYGXbWI2MOSGxmg80rgIqZON299eR40cHJ9nDu1xgRlPQhT
iFq5LquAckIW3+JiG9ZuACaMlRrXu0SCPbGCMHxlBazpGoEiYhzFp7qDwUYVo95+JChsUp4I+8A5
AyQ/rMESJJBUCV68jZootqUljzGxnz0G+7E6ijmlUsB3fq5OHWRNLMXxCZCf5fYq/lv9HN1tOijY
Wx2evNzpw5M+RmQaKGPLQZSo7Obj/URPpoeLMzOfYWUWutS06QuNhJNp7enYsDtgl8hBmRTOuBEm
G/MtoLiwsBbh2b4fBYD6mnGBT4Wiiky24qiB+FD5nFtCciG3Ph52yQci89ZiQj4kg7JAsmSdIfMn
CAjkiX+sAymC9ViwwDFDPtn4mFUe40C8IlNK3j1ZU4j7U+QG2ctiIwWQFif4tFvg/u1A8gG0Oc31
IHVRsoihH9zI3PVD1ynMqZholvM4pCnJBQVdVs7/uRT9SJxiHrY4XCAAN98SschJ+DjFvyA7CBQH
whtO4HjdMePKnMLsNAsK+8TlYuZRTuL+buYc6pmZWfruax56bWxmUX9rKlusDk8wA4F4OG+vTrzj
dC0wvITRdOy4gCEUMv56c9kqP1ca/vXQYIXkiA/YpoMlgyYEB8OVfwUmOIG9wL4jpftjQBlHmhXm
KEkUQG8sNhhpFnHO/cq+iSmTy9hr9pgeUhONao6KrF/uNIObhOhUYngNcTNXD3t8B1EvXOJ1KszD
AkDxzNUTPnGnaijnR12n1iF5cCbmhxlZbZCaB0jBtUfUxCay8BLi0kjl3UxOChEYFlDM9oA7GiOd
Q361cvbYPQkS/z3Qzqhr7sQPUgrjOAsaIfnRbcKRY5YOUAm6PHQxcpMb1pKDR0PhQkIb2j54BiiA
cVKx8rOT+zVnsLeseMIsYH5ZY7gw7yRPilfysDVyCOVslbGsb2SYl/k6QErnmNiBLLfEHDi2SALl
D5+xSCOkMNnGgyl3E+s2DikYCOg1GB8JlpqYe8Xq2EF99CUn7vpaBFXfgapqIfBVeyga0ujsEy9S
B0Du8ezt9xexGHLjBsELtQuSIillUdQoHdrv69joYdE+zSPImOrC75KiuPCFmJuA+waqMge0iFoY
ChQSHCbImZW1P7JzJdbjZuUA5o6IFLxdiQTl7CBL6MlF5fg1OZxNezCWEFQeiZSn/vllanCY4S/3
FlwGX2zvCOoNhpeU36SIRO5S9gg2hpJ/C15E7YyLe0VA9wS68kprrurijfGxrDJp3+RKcYaYpm3T
tcCWlyf6iYB2yKe7nDbG2GKzTqGUlyTQ6g7IEkmPJO/OgY7aPEAVNLc9oPDUv/fLEBLBF7Oqj04x
FCrzgbi8rDBmaCZRgsp2pxvxFsNwZTQr4Xt7IRe5sc8YsWNuDdo8Qymrdtdvh/1uXTCeYjQlGCPj
5LpFxeXHmZJXvZF6MFYaV3ZykM/BOQokSq0a7yWXR7Ag/rYyj5rNfFySHtGMQYbEHJ950olkuhyn
4U8S/6Djdszc3tNUStRake+8vJ+vjKsdOcZI+rphGVs1lQc2hjSO/DWAgDc2FlEDwXwDljYcmluC
ykXP22uu8kVCKLjc/UfTmTUnri1L+BcpQhMaXkGIeTAGu/GLwthYEwLNA7/+fMW+N7pPn95uG4S0
Vq2qrKxMyDjMvctOgff8iv2ojxv8RRg2suNgyI+TGbJ2UxBCiM7S5aHhZpwF/KX5RC8O1ID3j4Hy
icJjWGFzJJJmz9XFpkKHlVFNvzQOzMdG7jOYRM+5QgWAuyD3Vo54Kkj2Jt1xoLbpkWOJrLpFcEvq
R1NOxdsr6ktdxVVO3YlBu91aBz712TbyEQeAkdbNpD/DQB/NhcdH94c+1rf5Rp9WXpt1T2pCAS9n
FbxbTHFeh3oJmMAMOdXUMKXpyiBLN1M+OyB1qZ+Cb3aAVKv/PUTyERbpyVlI4pK/M7XhWSz0t5S2
2Qs0m/c7yf4mmFxyO1iqcAh5kJCKVUASpnteh/9F8n8Gd8lsobF5yokxZy88ZSynu3QB1iJlJXkQ
Qnu0UpNPalMwnGr2avhxWcBXoDjUm2tY7IQTiOrHcFbP23mpUjlKdKjR4GW50SDjAnZQezybFruA
NdwOoIcxScXpKX4XK3crHDLquHgha/oJPwvBOEou0pR5fEWDavIjVbqFAhmPj9tmeSM2AAOvE7jB
1M8WglVyRMoPhVPq5LWxxe9q8Vw1YNuc0e4ESy+kv5kb43LlgDZgauDkxgWCpR/MPTRZg9gP2XXz
g9rjrCHhle5xvfqvEytQMbMjjC7smulOHESyDUAQv+Qg0P9GDedRwolk+I+tEPrkYUt9p1JBCVwi
5SoS6lIzrABdqORF5YBtyaQZ/PKVXGS9JE2C4++MH74x6emQGLN0fZ9L5gIBFzmJi5yA0nj7kFUv
i1qsv9BGJUtVmEmX06ucdn60fS7dTT5lapjTDHQCgvMr06JeCole8Jx4dWru/zIxbno6FY0XuS3P
f2DWbAAKJMY8Z7cdBSKrk0fG5iLJWYBAc1SaxIPnMthhg/Mm1A/WMck0AR73YmoysC10Kzj/JJ+S
oPlaiTwkYepVotXDIllcCKPeiMQcx7Gx8Ac49wi1BjkL4ZT8l+2+kaNRmDURQ15wYSlhpc/RLSuK
OI4pqU8lwMVfcl+p7r0eQoEkAmRI2YfgXwERspVgARIFzkx/fARISo/4CxCXFGQmb8ph5UGzFjyk
kMD8etWT3HXWLygGzvGEg96XzI4Q4ngFFfDrCebvEq5oznvajiYqObRUOpILvsIKoRaL3P8QAWGr
0G0DAVtJylqvMFMjqgDubkV0UHAojbv3X10ZAgvwuuQTFl0LkSLD8u2tO9lzpxgjY+kTLYBhw2/k
uYnuEivVrUlqCsGLuaI75T2yMGvgGLAZOPylUCtYby3r7YZEmsgPVuTV+IMuBlAu2vjg/JCsACc4
dCuAHdHLwix2BtIWCubla3u6aEAKFAArTkSKbbyg9+46fx07LQOJ6hQFG6IHtHHeCyvwtQDPBB0d
3kO4hT4IEYkThHFFnpxkW5dhqi8Z7bwd2VnuVNgbEIkoz6oXvMQTpOENyQfuxG1hvrnv0nLUeFwo
060AY+RWA6mU0M8EPG6WEnrirVglmmSjsGa4UEEuM4IeLg+IvmTAYTf/gk8CjERWCMcuN5hTk4sm
dLCcOANQxUNKn40jpWVPDP0PLMkIdeUcbr2+YMJCvrvnu0AdOcCYqnshGeB97HiQgXJqLE3CTuTB
lqWeDHD+1GbarJ52njW2JwwnY91XrvS9dmBs4zOYq2B+TG4RcZGP4yRjZpCvBPNw0QGWF4JJSKzA
i2UEVhwy5QUdmFClHfq3lFlenLBh1EvR1XjKBvl7UEdWMQuElJBduhyBuHd+tqBVtB+hQdLzYgrl
rmAFElJ4MTqM8vlNHqMsUgG65EAAEiHdQWaGXSgnVsWhDfrri2IIckdcrMRDqZOpdJdSJ76mUila
/sOpmPnjoMHwFCMwBGP8xwnhGIbrsDYiVKkL07PFgOxVA1fbS8G6EXwUlHSNlRjlkojm3Xdw2yGt
YxLF24Kd8qOVjwUjrCdtTvaQfominkgM4oTN5IAMMCqYycggX0X3gH4pY3wXYZHAXV+I6+t9FV20
g46V4ktkZs9z8t2TsclXGOiIxBP5jpQrltSicwFfRTcIPVcWKGyp8YVJEZocclfkP6XCcbwRhczN
M1gTSD+Jbh33D3/WWTxzuQ9yrznlpy2HqBwVo5WAFxwb8jqsaEB/zj9lWzIigBGBQpdfHorsGxGY
pGbGflE8JElgJoHP9YIoyLJF0JHlG0AQF7sClE9RQSje5AwCUOR8L9ePbzi6UHYZr0dmnRFv6chQ
hMn0kbj1SSYFOsyriJGhpKaSMYMVoEaCkMMdpkkJklZhdKXzFggHsTdKoF8TYBsxI8SAWDOLG5+F
LJT5C/lcDAnBCJewygHEKGXADpfEouX4lrNB2g1oCZILFQW1rOSTGepEd845CeDgllQYApRB84Ys
LelUN9OA8mgVrGXI5HXiAA0zQ8oZLOixvKRgUsFGKNoi8RVzb9A9YhxhxEWhXwCbS9SyhNJN/bQL
Nve10KmRkH5LkPqWiCzBhlOc1ElSUqbFyR8OkgA/EEAQACGDQkFjGjZuvrAlagL2msCTsNNwmIWE
xdtgGsJ/92gQan54uC8EWzHg5TNlBOB8A5SgUprKENtwyqZfdLQhE/MTrAUeH9nHt8VlSatLRAYT
H/3KCXqK5H/CdaehxJUYEu3RXBSgGv51wN3hm0RClPrmwt47yw0JloD8QLv6MkHpLD7ASONAE6SQ
ncEeqbhmkQ+T1+ODL//RzqKM6GYGXvaoUTJEi2aktq4YkZYvm9wWjiw6MQItN1PhrDpv6TaC559t
eWV2Pz4ya+QFPtDU9cIt/IIl7QKOPMQGFw8e+94Gy7WWKkgMuoKzcm0gEwiN2ICn36P7lG0kQal4
/BFkgDvXFcBJewH6S4m9TMTwEWHfQ0dAjqYGwuA4daCbjd57uJUuDHoTWAk1TrYPD9OPDzWH0IUb
70E5ZPVY3E45RJkthGTo7oRfWSM3I306qfMSdpPg5PlFFq3ksCJn+V/VEfktCKIcEwXROmMCTqKS
uU85TNwDuj9kxihuELWztfZ2nxMAXgeQCI5aXBbKWADf4De0WNwXDoh5AKlXRD5az6XpSQIF8iX4
ZswHDrAVsxhiE7FWxtL4OTo2z0uGZBiUT0JU5LVzm3k/CZlcAhEVja6W971/1vwDJ878ucXIYm56
Aa0/tipNepKNV1OK9DDxrimfhJEtKgDq/u9yTin4X+XCDZsyKCXqIXLfMESECoOaSf1PcjTOYU5Z
1N0Q4JM1RBG5JIME2ZdbEvIncCuzGOrU/SddD8pJXPqIc6KHyvMF1kekTDRXJS2RbY68HVudWUEm
VMTHUOBBk30gbJfeKz60fyYNHwT+hm9mJ4lY6UxlpI2nQb8US5E5Bz3hVSIKhYlkiwuIjCiXOV4+
z/69ZiqdtTyS9Cq+gGjK8pilUpQ1JvHoVRZwHJPtz5uDsOnRdiMzYOxNHivLQ05+mXQjjrNQApQh
5O2MeThduFP9zNAdzUZG80pavFJISZ+DccoZ0m/Uasz0vDTnmOyZ0BJgPfAp7K0sbPk0+sI5irIu
FcOKiW/ChPy4lB402uWymSJm0GzLKmKobRPgtxxxNKbCQcFGnvnLT2G2Sfkk1y2nn7SwwxkQzD6c
BWuH4Xa0uhGpwtoPDTtt3l8erCR5AybrmUlikXJfxHocMJanZHHVNVowLMLtg6OITyyJzdFgUZkc
PCID7GDLQjMB7Bi7+TVhWspAYCgaczxbmAqwr2a0ODog/viAUNiEpqRsQ1Yf9x/416ZGPvTzK+c6
MALAJyhj4i2OO1k2DMaD1+wZRz4D6VL3bWSHgE8AZAh6DxZKSwv5uaecKrIhwaH3gb8vJgRfAVvo
Q9x2B/le6R2AHZzADD4lzHxV400x/goPz3/xVp3wn9r8+Cq68Wum4sWpg7X0j4mN7ZdER+YdGDcU
wItgv5LT9IWq7yBQs0QZeJH2w24XTY6ATIfHxNwHfAxq2gnrRDgZTChi9bbgWjbSiVMmhwas1RcF
tfGVlOlLRroEmkkAVPhnWr6kO4fE4+fJg32F8BBTAh7Rgh8DMEvRknglAuLy0SRDsw+wH2YMo5uL
fQGqWZEa0vSZXA8wKjZkd5sZljGrH2lBSLruyFDf4X65Ap/6GQeYJCTZzNzzDdMEV/oNyU08Pba/
+bvcPEAcbmS0C5dHSZiN+fH/HxJR7DnmvwyqFYGWueO06k9HyZGYsQKrpiG8EyAODQNWKI9uFnJX
BBRE/tdL/u3wHx7vFnAcgYxBHEioKLrr8YFPu+Q2Et/kpvDS3FZcRWZHbb6gn81OOVKRPhhmlSEu
RtApmaSZkUH3vLbjqzJB8O94lRV0tQlOKYHz0IESEXg3xLt53E94QUZH2/mej/EpD19S8wPbf+z6
XDU5zqt+NacH6sQNPF2B5DWfhiS8IzSbeLvHhmfOfMtKAqv8TUMzk3X2evTh+HjgQbaU7tx3aTuO
F4ecpgpj1P5RuhTcvWKDsiVtudl99dzexj+B37+Npjg5znis0iKUZosYg3NdvKUosC6krSV388DH
gA3jlytkSGA30K+W3hZdoRdt0N6C9qcn5XCERUDCj0IM5MlvOVu5GfsDN4nuD1XIB3qbbEIGvoAU
F0f5wJvDiJ8+kt3BcYF6SmzU5jxfbmd6ks0Is4S34W6pNLWpmQ8sGu4j6pn6VIe6zfSZVLxIWS3Y
cDvcdST6oVxJuXXJUIaV8OpOmVgWjmPk4WmJsKNUKpKOJR138sgCYHMfuGGEC0STBUq5Hji9jGws
+/9yQ8enngf+lQorZcETFyTCc4iyTKHRUEGmG/AZ6EhI/AixAASJ5xRwFlMITY5MwsqzkhFHOv18
BYkp+lL29Ifnyv7wWGWP2ZUibNijmgWmaC1qLub2fhCuAHD7YgGUSnRPPAhcx2LC2CmzkkfRvqWH
dueZEz5mi1dk/xRMh/4z6CqJDz8NxnAKZzGRgVfjGBK2zIH0n5wR8DYGiPnsl0Q2+rYZ8w+P2fEg
cpuwmpcHZrS5P681T2onUBeBg1ekUhjTmOf6UiAukXefXa/3eTvRgE/CjTy141EeAxCLn/EBeqyw
wtmhZuKV95CKigo3BMfm5aw92pkHXpmXu8rZdDhmCNhn1BFytIuUPFcgPhbOfnatw/GeACdLI+Oh
StFp+1+SrnPryUC55Jt/2AmvAkiLKU2OwmC9N49CcaMD8eTOyj65+UeWJTfzOWbzMCjusY2eC9Js
jqb75zV6l9B1PEpkkmUFqrM5BAvukdxtNiuxGM6NcBS4cj4xIwVYCG9FjJWpbRosQI0rthH/xsFw
XMi7SUsDbahrNruiR0qhtwGenB2uLIRigqoYsfjAOyj80qn0rgcCtLw9Ak7b9n3BWc/5w0yvOFOC
oPPg5ZuTC6HnKtHnsUEteSTq8FxYeWHzjagzs9lrkds0Hni+mwMxiX/h5eXxoeazYmVeOZ9EMfUO
zQ+0kG9EkcGrL/KAWnDSz5h3kPr57SB8rRGEI7lKASbb8WzP2Yjyqp9trrdVLRQBOc+yKUAnK5xr
nN5XnK+viHHMvvAoGEvrlrvfrzih2dMrwgFCAlwVJ9gs5rD9nP0Hrx+Oh/D1eeQgyF4b7YmHmrWQ
6OLCVbkekCbj9ShYoeZI60HeXGKXbAVZqKQkuBnyyeKZPL5D5O/wgGV78+QXRH1QYyYRtMnT8SNz
UReii4SIT6PMkT1SGFYLJnHqBe0Uf1aEdTTHVxleh1ZK5yCRQNG1U61ft84R9ZUAQYJ+cmObUIFS
uycz0t12tOHFb7EPwl3GvqPMU5LGdFwCUdFwY0ACzi0VwSdfY6Hj64miZz3OuRkhAo9eC5iEWDcz
54grtT4XgfAsyhwtgh6woOCnf3a0+fA0w5AXt2r5B3CcAhEaGqy08lFyCEWYhW+BzHV9AAAmK9f1
4i9nb8OiBGNEGThG1ajXJoykP8ckzKv4RkSOPAM0ctt/coeCNWqZFv0t4IUeHy+fh4lU07umiO85
E+wqcMpF48p35rQmyrsXhVwRaue3DFrbpDvfQo0T2S0dI3OAZHPSATrDBAMNIjlcq3/dh4tuJ2kW
s/DFCbkBGLesZD7/p+sHfzfDU9CqP1F0pEtjHkAyZcbb+mgQxA6/WFKXbljipwqbAHPemIrBCvEi
ZW8OJxHGx225TyflTglEpKD6wmsDwezhu/yN6YDuu1mK61M80zvqh3h++0Uf/o/BYx38GCRhA/YR
zhtUatizsJ2LccJ80DGHE/5Yvi6pJjtE5+6Qr3HsDkkUkY5Dhh7mxR8YOQwd3W++tGOfTTrG9JhY
wjZl/SQTBdgFTghQLlMi8BDedxCfNOvvxQUPeMnoGDNY+c7V8BvBQcYxAXlhD236cgrRG5a33b2P
uL/VwoRuUI47xkKgcoabXtn0yDf93sqNPtBxKCCfG0uw3UCGhu+xB7W0P7qfo0uHvkUQ+niL36eZ
I75rZT2P1Uly1gHnaFE9Zt03L/0kVx7YBuKPVuJhOPgmHBBtxnCxavr1PwTn1WWf+kHhM+TcWB5z
ADU9ffTlQ4/B6BeXEmxl0/BZdkxQ21ir6TQi+RR0I93l4EzC7W1NJ5VSfIXPWtmuumxcdrhHMWCh
rNAVbQKx6kr1edoftF0BsX80qVZD4+uQ11AAVE8QosmlSLYdDxc5tOit8aPyuQd5vcxBa3RGsYG8
z+4uX1QZEw4ptT9oshZsYjAnE4CORx6Hb3wD/gIL6w/8/S+mh7CW9dGumwxHVxq4wvXukKxbcsfU
4B1gZ/BieIX7tPfSigHC+Nv4odJF0ROaqrJGgdHcJBQ1lC5oQNAvLuf3dU05YyPGBvzgbJh+C+MF
MHQ/RSPVpr7ZZKzE2xTDKaR7R1N7d18zEMCrRmuLGS5GSm3GCjVgYwg9+oQHVIJCYMyMcImIEHDt
J7awsiUCENxARuyxdnA6thJ/X/HVdNm+y/eJffT8oftDNH8QqxA8E2SHbVw82ZwoXDaMpCC6iHJt
PMFSPfaqdJEzMAVXidFohnKIcd4z/A+OQWmRPrSvjKb3BX6IwQxHREHimpjatwEJvxI0mmJMlKNY
MemVK1ugzKXOCYW1NAhzNUGmrB6PtEn1lTCb8VnnwMNYckDsAY4sPazIZMyCTvmNBUPTXAon1umX
WsCOjOeRMX6+JKbBMZF+WfGRCLUY5NLjWtlYMF+xhA/+eKDKVJ50OENeQMa51pB7IQ3RLPxDXIRZ
JT71onqOETFGIoWuCMbeHxVFFpJM2Cabk8D26gwKT0AwiqfdN3KGL6KDxrA83gSDKaIe6tUWxfvh
i89BKCzxPOEt7u6CbVrEE7QzUYJA85A7XaIUgZWkuTQRoHXo8edIRKjD+AmZKgZjYwkP3yLXQBuR
xQf61dLiz+TvGeSql3olL2MuRQF1md6nOJVBAxKVBaQYI+lL0qIZiaYDVkaMkytUJtBIRDmVftsb
uweJimVBeCZM/blQQy4auizPdhISYjiW1Ul5ZqMNXxC5TzreEOhzoWCFvQHcLf6+Ls/NS/GBD4f2
FxuqQ8wcFYFfCFvn+/nrwRD53PlT0QUjaZDqiNMCyXNFniDr6aEv89ITiQzXnZkZ2Fq6dZwJ27he
04PBDRJbR7lPDvuXqeg/jhMM/tj7e1H4wxMNbRUX+cHU9LMEMlEai25g1bWzTI/muuFMcqb1DAMy
XYk9sGah/7ZM8eewRNKNKaYegdWulu/GjbKdlD2KbKk76XSq0sexSy5pvwiZkr1/j5xz2f9krLcm
+M3Qe23QS2ijnRVwvzlyCv3zxqPpzn3YjVuLCG6vqwQh+YGXht7QvNvBsYuYHwP4sZdNt0usRe4g
/INOVb9QmIs331Li221+g/2rJeccxmv0nd7fH8Zb8lx1zsdNOwV4AN7KnukfuPQp3wOxA7SGURR5
CCy9AEsXZd5FjMn3Z8XaWcOyyb9zVpMe06mOzw/GTkJEvbTKqyN064xdYXz2Jsrw9nsTHvoRFqg8
lUavp3fSj3KUTwoMWcLvPHi/4+ZtZ9CedTz24PNE6FXXwX4o/xUpFpUj1NwYEnxsLHsxlPMeHeBl
o4cEd8uLnrAGVPpPw6cVHSr9I6yYxsr+BuOa1tQUARqTz34Sjg6NSaOS4UCTSZ8HgxEKSghtuKiS
2zJct+4+wtC+g+weI48R5GvOtujPbv+U9M0iLe6PKQIPN9Tiw4y06EPtLlZi+JC6sifnYt5PyoEc
oe4meJXmiOi/mZwLBqf6s8KgGP4413vPZ+ETEjDee52D4JHxMzjfN+2sNm8qdIsB2ftHRobI3Png
KT1kFPtoFXM1bVHrg1WNskTI7anVTezM9GKe5NPG3N7Vg5sco/K9bbZ6s2uYTcX4t32LkQdRTOIt
8pStDbtZ+Ws7dm+Lu2QxqxtmG2smqSLLC564iuUNGablu0hmPEso1yNWWG8fTZIfRvF+g6H1k+yJ
BbSBofOs0H81DpYH8iY9MSRNUBYLvxPrX8rou0sA1mNSHXrcT+PNgXThdsW8sQ6jgCG/TYkbef77
wHcCsiuzLzWzp/a7pSG+sLxHqVe075qNuDm5MDtR1beq9us8QQJHfofEq539FU4wrvCKCKpJp34U
RIdqdLHs7ycZ9Sj6TPulauzzz4LhqeovtEn6TUZMg9/ESH0XianSQK19Hd8OWm6Pm/JcKQOKqly1
A7EKQCwZoAxwdbHzMzLeKs5HdVMW9dlSC1SoUA5UtuiPKjuGrNUtjvQ4JmQsKK1llqjg7MAxLrn/
xcGsA8RKPnImatOPkl4cZ8KkMbywWVZoBxSrwruPIAKQhWW/LW5d5UV7bopnPQnchzfLSJOw4SkP
Dg7HJufhEG3vxW906Jvvzg8DzgB7X1v+UJyzx84ioj3XSrjQUX5/j24r3V3k6b4f+FyjaOJYy7Ba
5NHSzv96A9zLfkwalOyUpzMLb8rlOaCO2DBQXH7GqDXfp/sQ31s8l0kB4/UQIVZq+g7BbkAc0mne
FMJTMFo7NQxvLGL0ecbpjKbKZ2p8WkSxoWE8kzHcJ77rZP/9qGSxxb6dQDYsv9z+MNhYi8bMzPL/
WQ5LyCRhKy0k0E9Ntxi0fzYEnlvwkzs/HHIWWpoZqeBDyTkQ3s3orytg60WciKJC28GNTHWvMx3K
MZsoxfFFgMpcslweTvEVmMG4QMZBH2Cid/COq3NNZO2NXU0NVLckDPsaSyWzQCESkczs36jgXVay
xO3q0NWo5zvzRwsznmzOvMaPnX7ftXkyzuy59ThGzPU/jaPG/LP5Zlcnq1o8h6/U/A2odm73ld4t
2+Ro6t14GDkT29zlmLC2G5Mzq8hgpTANOpwLRJErhEQ5bXMdUEGD3MRhmyvxVDcYra1h71Jh6c3Z
anY3xFNwQOyfH461j25HFQtNGhYFdV521NKdpft59dmwudyjEp5bi4nJG+ON7XukvrmI3ZoRDrLU
RO7jr27LSZOuw/D71v2kDc5Ybe3byHQ+nGhq4bWqmBB8LIQWACMad13bsGXRG9d13G6tI4fQzWQ5
3UNPzQdPQ3T8ibOyGwTsEib6sjfHdVFkVXFaxhrkTj+6hpLZ/TUofqRHzTlXWk7wu1Rodqp0Qgjv
ZrZDftUYFmVE08NkpiAGZusL79FwIsipoGyq5Dsfvqvg5EA3Ufa1usiDbZJ+OtU/1ulz3yRflQ0G
7z/c2c3ZVvGaeBPoV+W5uaPalP+MWAmNvagQ2nG+o2HXasemWNzrb6ZCzGaSlQwiAr7UFEbl6CuM
fh+Im3fuyHuixETm4tTHlkrOwCvpvvts06VyX1ndO7YpFbpaDybSWD6Jfm6KzSj/aW+eNszt6vuJ
pXhJOL+XMHS5hBjtwTB9+A8bKLkDG7rhS6hOVEg96m5UX1BgVfeWCdfHQdeAFZxm5z5Zdg9WkoG/
ByFt5I6QWKeKxYhl8J0nEcjm3EBSwH03eMghjOVqPdAm0JZ1KORceR2lXNcMCFsrgyHGYWcRve+V
P7gQn8qLEifrdJ1JyqziAphR6JkOoXBmvTvqh31Snva013dpoE14ZiOUYzn3Wg3GPZQu+ziEP8AO
GTKk7EAt8CpkcW6HSi3HfWn4kYg3NszcYn4QEM5j9FHIaZ7QnSIgizfHBJhhwCL1exQ2o2nzfNfo
WC6G9KBUP9qomo6yqYaW6wO1mYfLieWb+aau0NvCFbyuOTieWxgnt6WOa3yMTfIA9wPaMyevijqS
2teTnw7b66baGQpWebBISVxuiMca6jkFNhltHkgRxqSoChwhyyuaf5VMIT/qoyqKE5CDjGSOMXK6
SBBii/71jAUoLMFcm6Vg5ibaI87lrrxH+KtNAgQZHn9Tg0E2m4tznlsLfLPEHH2eITRXTEP116JT
jYNPNZrX1zif19nSHd3nRUnZy+bPC1aPfYx6XHvuz0mbBuPUPvUIFFL3Dbv7qPPM8IMHHyX6eKQS
w+vMW8TkNEP+FdCiSZJJZnBRYePZGsNtMKEQkQyQTlNMavYRoiHlKQlvE607RCgBUfqk1tVWdyV9
uAigEo9vvYMaoarevk2ek5/Pn36Zrp9LBUWVaBvub9tmfd/m22E9rLvFZDKNVjoaT+Wy3/Sbx+72
dntL3uJ3xF/2t5O9t/cjhFFE9yNbIQiwjro3Jzo+SaLxssNcCFItRFCWFfOusGEYH2GoRZvc+olq
42I01fOp+vLErk/GAuGulbO9bcIdkia7fFPyq96Yq/syX/az2zxadQuRpui4wmadbJNtIUoPiEn1
y3ChGsDT9aEdximj/Zic8HDiyQNVuXhSBOPvO1qhFIlMwyCVClEYJSKXSDRtQ5+nloM6t7NSnyW3
uctcXzrPEOpBRUSbBfWsGE2btQv/RJs9WRruTBv58dMvIJfDNTqLlvVwbPbDe/gv+HQu/ZWjJAOx
olNOW44PE+/SHVjMyuRXvrTmzrxbyIfhJvPrtr29Pky0/e/D9MuAHoS+yOflipmZTZ7+uw13XwGL
NB+KxxUUi7haqhzq+eYGOfy+M91drO6fyt6pommPc1HmzIfyNu2NZrLXOjy2vaz0gtBDeIGs4MH8
7NfwU/+RIr2kZdjghqhs23/u3/M7PWdn9Ti8G6fgUvFUAp7KfSPPJN3pq3pzW1ora27Nb//3MfJt
t7aXt23FUynWReZrlZ9BNuQWuUBE4Bl+M/g2oyBLDUEG7FGh3kInZSP/06PTqN8lz9DXmtGUPKzX
qqkSfAatO7Y0fLbsahqyQ7U8no9uqE9Eq6Y05koCMdfynskytBeP3sK+flMotaeVxFiI1v1z+nA3
YbxXUy4FfsboX/L8sWt6RBlYFo/ukcSnO2xCJZj2GpXWaKtCaLb/3Sm5m2wdR+3bY0i25uAc6hs5
bWlc2xTdiH6i1NqXocM1wqCjduEF3vXFLQf/q7yy2hNzW42CvRyaj476Ok3cjVtCz7kTUlxGElWi
jJ4dwxYqofnZDgfT/qhY2PnRbItF/uDMsFeWcw27o2XPrNyy1mYXXiIrvE0r1XrPy1z5Tbakz4k2
qO+BvQiDgH5N1OMhOTLwXq4pgtW78u8eW3ial421ih/MiyqHu/5t3zYuGhKIgwAD0oDPl1G9Ne9r
UN47wADgaLzXlVmbbm6jTaD5CqoCzjTuFhEkTKQS2oWNtyZCdO3GcM5Wj23ArEUnC9697gOvdB35
3zitvRt9antC0sOpQIMYKX+CMWW4Kacx5lpJR53n6bAI/+nvNt0AxFY6T/154HJJ1wy0sRAd9gEx
x3Ic7G621yNOE006FjFtU9PnZEmZ1synVbri1iSFZyO1onjDMONEfzBpQnGB5Z77nDpMySoe/uG3
ztedtZYeYUxC/X7ME/2iYgnIKYQQiLlIgnNpbUbu+Zbscv0Ut5sRbG8ME0wc76fw62CJIwVrjImk
uZQGE3BwcPrwMdEpGx5T9zZ143kCuR77phjweqkdbH0nUAB3Jh8o9d7qYNUg4QkxYGt2cytc3AK/
yeaOPstRkEaECJLh8G6WCay7rD30OZXBviEZeHoPHXDDYYrpIwGKBuguorebOw/v7wrHcpK3k+z5
lT2ugEO30TQfVk+ENJj21A6l+9b0m6jj3sxUsB5ldK3MY9ifeoT/LewcHzOb2JIveuzKta1SnOtg
5kAArs65gYnpMo43YYHi7nej7szgvRxd5QoT0Aim1KDQIGFnXQZ3P0L2JQqdcaR8adpHl12L6jKC
P0qPqTpGAQ5sW5DByiWgbvTunKS72PpMh6Nz+3CiN0XdJqOrk3+Y1UXl2Tv1IdG9XFn2NIKsn965
WKjGYa4H+wT2Ih/ndujCY1r+JbfvXvWLdt2jm/J8H4Wrwl7lDtwc43hXt2qwdTosbA93UGaEdG+f
ab5t3Pcqo59EKjPqVg4OsE+O4cOQ/VnSbYkO9rDNg516h/R7/+1o9RaHpKa4XRbhu45EAH+Gfy5z
RMW6Q9OEZme51823BDpg7bvKJgu2T0IziNp9FaKWB8QYg6EZ2gcle49I/UdXfKTR5o40Veil5srF
qERf2eWnfj/QM63vi1sTjtXop00gnGWHpEWUxf0YAAFCc2vA5NJW6amuVmmzy+4Hqz3yNQeBPGTt
70/J0M4GPSkLGfP8U2s/qIl69vVo/zR3LXbD6cpl4N1cP4I1TEv33uzU6s7octK9jYw7eH2rIVqK
+48J5Bo3jMhKNvn4VTjcEjckwUYNhuquqpxxd6dnFa4tdmXifpk5eeSDwhicGZaFphzv6P61u3A4
dulPn9Nr5H9WyP7priMmlBsHYALDgIrPm+0G7Td1vl0H2fBdqizq+i9r3571tUbaX6Vc+LZRejRg
Bl9ctBOMw6hcx/TU47eIlqbxpdw9R/+MkuO9eI/MmXv/aeNP3UUM/k7W/ti6zrveTBVk850PVyCR
5lfpfkyX7PVx4iZJtVbSyhi1HwoJcYeQ8ROjnHqvl7Dn+4nF7T3HJDHXBjAI1mwKzOg5sNAQVQIx
UlYDTOdh1o5mRJm4mxbDrIIbHvtYqfCdMUJTCnjvtHOmRuCVDA0wxU11LU3IOeA4mB2NulzQS5bL
xGAMDZ0VhnCcKT/Ii1Twn9Qxvx94s9AQdsYVX7yOsK0kmjG3lE46sHUkq5G84WrFVlU6jvwYpgfF
OKYze0GWmiTxce3VcUo9h0VmJ/8Q8iPIoHyZ3XjBQWeBbkLq6aTHSF8RJ0YV47V8etOm6Inismio
xM+Jy/CI6huFXxVezNQa9Qzz8ncvQZ3z5nWFV2KJweQzvHTqQkj+kJSg7tHEoMmN4j7jj8xcIq1H
9Abjo6VJ+YVeeD5G9hy9+/8s5MGkdJJeBlLOAEw22utnWvr8TtDNSaR0eUCI+sTcgFezgVj/sn/u
t3LVj8Mv0I5yHX6H3xsuG78lDJ0P4yte/9hfrIoQPJsBSu5yOeYSuCguLUaIGI1vWdgALWIKSg/2
ie/Zy/yTTixg4m9w1M/6ubyI41P+CRoRrHXoHeZx2Ou/kXgu4MNwAUHkyvhz+FWu0R/n3XOrvhtf
9327QIlvnR9ltkBshA3kcrKD7YsHuvDBDYYvXIgx0tTRISCLU7poSov2loiNsGag2yg/D3SM9El2
eDLNIYM1WI9tu5m4PqUrFL3R8hbnt3BV4f0tTosAyrd980079Agwv0dwGop5OBeOc7gSOSTpDUG3
gIyNx9Gkp7vEV/CNxWhuSaEmBjbY6qL0yIDHSdYnEMqlwgj9iUT+84ImhbgrnMBGqVOcfYtiPsEI
r1/MecTxV4wCgn12inYlJgviHcu4r1+cDDw0mDrBNvl5gdkGxwKZfJHDt87W3j5wJrME+B1eywuR
7SIEkzf+gCxD35xlIU2uK28LO9EU10zj0l0J8o+X0Yd4/g3X4ksK2CvWIli3Y9kBqIhYD5vt0p26
k4t6e4GCP5Q1PhZk5tcOAs00LjZjAl+jC/ouu4rRlgs/+fiycVweTjhK+WJngDT4fdzxMUafVHef
8NUu0P5okjjn8BpfWT/8BkWvXr/ZUnQUJgyIsLMAetllD0oldhn/QJ0KgeUCrwkU1jyTelD90ZUn
meI3u304VVf41u8NTr3VG60y3J6xQ/mS5sOXekIhHvdkY90dqkPO3l2V7+jhn8wrP4dgfb3r34et
eYIg1W37I45iyIHhbVUfn5htmDgnJud0JZ9pNI+/tE/uMPVofSH5KTHtyISEkJBXwRZkWhnaGbt1
RCfgt1VBIIS2UIA98Qle3zO0c7WbgDPgd2XCOkTGC44Ef16INDw/XjUQBxydO9B6cU4A8SjfLRoA
sIM5fIDH+PSp5+KG4k6zfl4ilZLPR+XM6YhFvpv4pjutmHjrfP4cMWFY/I+m81puVNnC8BNRRQ63
IihnW5J9Q1kOIASInJ7+fD27TlnjPXvGY0uo6V7rX3/w1ci1oK4QHUlcJg6YzVvEIJukVMiB+uwF
3xDURbzFIGg+dbCEIujlFpC5Q09WgjHx5FdgUbPqbFwiQYvsqxpwj2+oiMzwpPaY+lEkFPUiNvxw
9BPDZ2CVZMFgL4KX7Vmql2M+QH1euQweOTeq2lNBuMRQwG1Mv2u2HSKFKOjVOSD+E4VRFNi5rzgg
9RTjG8c4deWbVh5DNHzqUSveHjiQRttnc9KfjLz2hrMdiFLvzyUpeliA4FTvbGX7PEqbwd7n1rs2
HggnjC5mspKUTQ9zCLbftNDhDT9XvbJ6KPMHs7bah/xAGiKfH5NbQzL4fgDA/UXsq1+UL5SOzreG
jupWkZBjLdpPcqrIQGC5UQozvGWgyz1OuU+hz9lBYhHHB+9pjWEYfhNMLHrK5QA0uU/8l+5lrwDw
TOJ9qdwc8k0ispZIImaLVk5CNMXQevSSlwfzpeWQkYlBxHXeKyGkM0tZwKZh2RCpIcolZsdgjIBl
n4KU88mtSjA29z3vtPjvdCdTbMdZwR6tfihM2UQmsHkQES+UEqR4iVzqaKse0iuT8o0p1JQIcZxT
tG3I/v6nnkRThSZ4iTQK6xkyOtcmWiDBXbOh8jG8u4r4aTjj/KmFTgji9DtSHqL//mWXWDs8WkRC
9bJhN7B2UOxPPBv2A4zX4O0QA0PpSeIS2dJV4pYofq7c/P+esHZSTsCTG+Vz2sV/09HYPjY0l1sQ
5/QC7EHTBGpU/PWwRZq5Ofl1e0+c96i5p6CYSgGFxbx1VsLdeHP0eGbxq5FwnBnP/fRJUW/ov1r4
rhQfRrGXFfgHTLvDM4t7JLcM90JI4q1vq0HakD4r5sGdE+BDZ4B94GtJudIuNHwMm0CzmXJ5hsiw
81vW/DhX9AWTrRGEQ1/qynpM1mGz19Gj4Io1zEtcQ/Xls19k6pqqKVF9vvgZrwr6NFjPaCsePzEa
hH77KsASViVOUmA+I2CMX00MNxaFvqD9exZzmfIaKyptrr7mFRrOcM/tYxe7+itRDrBCDHtZM2Am
fkxeqKx5RdBlUmy/EIznfg9mhHtXthDT/cofkqDAGVIlj3Ue6lzVgIH4qM0f6bLFQEdE3JLuEUSD
n5WBhD/C02OT1UBDQd9jP8Zs8rk0MTRQlrReFjN02B1Q1jOQemhC2yELLPgHdsY4tqRuS5K9pKuV
byatw7RIQ8yp54u6pUCFRmDUkWuCLSnV0TG/Ne33JVObODh8zlXUX918kvapw2Kq3njDmnRT51c6
t+yxTdlce+ka2/dRXaUshCc3wSPiTH9FrlppviXV8F9s5tiJ+pro1qQtiCpL8NUxG5KKn0KxfqYn
7VQkTVA+urhzHYXzL8yjYBhb3MPlsfKfzuNDT/XqED9D86c1uPVNSxSXdbfT5ZIUrl7GZa3sn0v7
YUuH6UkSd7Nt8lWU+FRn9bf8Q6UFUUX9oK25w21VRcys7WmOJ6lLEz7YBTEthwq3u4nEGcACbi8w
LMyrfbSh1qoTss58JYQryWbCN+Vwokxky2CSwDnUaQsy25I7x1DHeaMElR0oit9McCMCM1yw57DT
Q/liY6PypoJn+3hCJFNgBs46mHshK9t1KnfEYRpfH7poKgCOYg5kfpb9L7JbwgccCnRy4HQEPehC
wSBUOQvhIn5SpETUJXxnnEVARXCu+UwKMhlR3w1nVuITifO2UkQoGbMWCpPHsbCFkpF5n3EFD+e/
jr6kDeDUImPmzCiDIwna1Ee/5R9R/Dd8U57Xe0YwGtOKmHN5Q5fyFuPAyctgLFlAcjFunvCUZ7C1
Ki/R14irgUhSn1XYbpAcTA7qhu2fcRY8AnDm55dKkh60JB64Dowz/QjBCS7YhNMKXwFB6C88KoRy
ywSukt+Z/ohyFt986onqTf2Lf8rd+EXVeYHkkhLQzNeYf/KlRSI2vTFN/zbI44ZmqWJkAXEa4ZH9
hmQKD0HtjtjzWkK5zuYDkYbltv2ksvXvyAOguqKDRlSOPAYJUPcjsb9mn0p4TNuFkwXcCyHMwTHo
LQ88QXPmT3kloZrD3pNzPuesnXevvfz6qZoVlDE4XH14hvXWNpu4XtbpQsfUSIM1un0my+x5rl8H
h9yy/moC9D5euzxcxcUbtq/dECT6SbK+yuoOkWXy4oen4O2BQx4J3vDRlCXXr6HXqE9Gya6wLrHv
T9QfW29nqfIb5ofe3o3Kyoi+2vitv0Skl04bGJFwGsksSn7KkxFYt/gH/hmgJkiGuOx9NauBzApW
js8xjwKbCa7DW4MBGW0ADq+wHDDMUzx4QRFGIiN0RH6sSGuVCS7Gz3MU5yxX3hSBWdmvOK/UJccR
mw/dNCmF3FssZg4j4gHzK0c65y53YXcl0Y7DhP+/Pjs/uTN/59hSfxIRIdZdJ2STrwetCMuOqS4e
4Fh6R8yAZwobycXYjFDBNEYhLhugiosdzB1mBPBnuSNhgL02KlODzqcgY71DKyfSNKUjDhmCuHTf
Dw73ZC7lSJGojiUsl0GzBwI3UfeZ27oMhsaHPaChM1bnRr1ka2b/pS40APAmcgzfdIreUr71pGI6
F1nbPVDhzWTiOJNbA8v8tZK7pWKsbGT7zvr1mPfhouyOlj5noEelyE8tcL1MYMqKrpXGTiYkh4EP
g+hv6mFa0gdeZ6GvEwENLRebvz/rnbxJ3nEVOIbr7sbkXIxuBgK/NYkMZ750hpbwwujm1oAl44gN
PIRLouVZBIbjd/MH54bzfoCkEnOvr/h2NlDpn/OpSgGboXI09ypmoucN/vFYJ7LgbiDwDwIK9gla
ClIpmVMzmMUkjU6Dmbxos3l62mcbxJcOJyIsbRkHQ1k687wM/oDLCqVxPx2ld+Von5P0Vj/vznhS
Brrg9oPxeNhBi14/Y/qwZld3H1O61ZNDFF7CZF0Zc1NaOP0PfBxVWYewyqbTA18rBNAkPhnzCJAZ
X0TEjavM3gB0gJOQ9GoUHtlflAHsgMAmnDnst1R6ABY5i4Gunywb+GgY++j4AowXE4OTh5v+FD/D
j/KWH9qTwzwND2L2tJdYgvUFRbOOH44z075ztCJ/MT4K7G40ZRSJbxCPaBi0O0pwdn6gX2S8BMQw
6oXhyw2Cf9uBhgUwW7HoMzlbOYO0T3mvJFCUPQsJ+M3G9Q/Tg8TjQc9DwQdu8QHzQv+QTkBigt8N
rdEvYd6TtAtz4grk0txZ67oOEjhzThxayLl3GcmDkm8wS5vxQymsM0HpjvcA0vRf/PAB2R5b4Q6v
xa9SRD6tzAP3rbPjXgkBJ/QfNChHXgQ/+F3BRCX8oZesRA+HNgOrAY7bJ++Th8YeXU8/4/Prl66Z
bvixNi/1yXrAgoQi/k5rzaWuCL3mr9FpwKThzPol65KSAikY7S0ldQcLT32n5x2I/ZNO3MQmAkJI
GneaxIw7/MqTgWqXlvMiX4SI+iGYJYsKySpubtwM5Guj4iwuOU4aJY2SP2qHGrvO16ecbSYcBp31
U173xKMCD9HUyi7lQcvcnDcF+7BGJCFy9diqaDnEz5LmlAJAMPkCtND+iX7NH+AD+4c+u/0YP8yf
4cReJWOJjg0Nfonw1mG70O/98JYzvehGj9KDUwTuYg9llOI/9rXYc1qon2RXm5lnZx7k2Died1PQ
qnP+V6mXTr2oJziynoNv1kMssA6jEZgYDFNeS5BBR1qDI+vxqlN97bXsqnlDz0r5i4SFdHlRRSsd
jGUWtAZ/aAoSHtJKTZaWs8/DbcMwCy+8kU1uVUhbs3Qd5DDxfArng+YNYdDHS032YKYptNKRKxXe
hO22oDEHRuzBtlH/OsIJQpgGXjnBPiGufvFEugK3D4oWSIQv2P+1a3fcjz7x0NRKqhIkKR3rgupJ
0RaNvoQPg8pBY4LiBF3pa7j+NGgGfHvyK7Q9WZCBA8Zr2l7o5ygAKB/NP/KyZXnJ5IAjWULqX3HK
LtppS4vqlAvlAaIr/nAgnW5aUH2QE85zzeH5QSi9kDsnohyNq4oD+7vILOSAgYMKa5iilgDVxu3O
gpJ3LFkKb+av+WX+tr/ANTzAORE5U7xT1+Wz9BssCLteEX6Ich3mDu1sd05o70kNh50GZt9Czplh
piL/tqd+B8tfZXoFex1iVu9RD5UYmhoiPKqM3fymAGkqnsF0i9oI4yTsG8aFjQjfcgmD4YRWpEBm
vWOdwXfH+hyiIdXSB9mEUG8jcBU8F9CK0WFcnHBmYT6D6369bNPFQCiVdtSeG5kihWOjWqLPJy9C
fSudXdLgBg7lY6URbGEtHKjqpH8R7/FcmZwCfxmUb/009GvZ3iWsIGdv9NcXzg7FWz/up+oWJxsz
+43jk2Tvn8V3OXyq+Y8Vv+evtwzraTy5cFYFa1LetfCne6z1fKU/jgYvcQjSTYbsmdsjntMFPZnJ
vZay0CTV3TaCXwpjCnq5lm7t7qMrVi/iP5xAK1bMKgB6NMSobJ5PVx4WXRLI6bqGZauvExxBi2XS
z1lLDr5gpFqGQYkzgcz6WCrlqoJiOSyH2kvxtjcYAc/pRh/jinJ60virVdstinwZv8RyzUm+GeaI
eDBjLFDqIObFs5kyDXey9N4na62c290ihiguCv8DTLZYZ13Oi9AbSSbHywSz6Bf3ocdxg1YnBLKk
JeMs4MdhEo5TDY7r2KA8ffLKY/SD/8KW2f5EM8RjyQ5KiQTWR6dDI0NXkt/ZrZhzCDcGCN1MWNjr
qxlkHgZ5LC8JV8bU5c22WLv+ADELGtAYKEhIRnrtuR76DvQbWvLJFVR4aNSx/3gAtTObmMlkaGaw
P4jhFjQiL0BhM37qkUvc/TsQloX+HJ4XuRC1W90ButhDeZ2cWqS6G/AzuPkTj9NpgMPBunZmcMlQ
d5QY2NGGdG6IiwjtVu9W/WyEfgMswx7K7okfP20mZq1ipDNT6PVkmDx+TiSHPFMh+lp07H7KyZMv
tDzo2rcnB1G+aqR5JS0lzVPw7FUXFn9FjJE+j6NFQhJ8u+zbwCYdDCn+v9+nCWH27LqLmjTR3LMq
mGeBVc97FQOYtanNlcaFyqzRPXauRkfA7NtzcPWQgyZ3B1yjDDfGmqz691ldDPy0RLyaHGtVjPoT
l1fJ55cx60pvaJmAMflHFeNSYmOfblfB+F4E3V4MEu8cm5x8IKVMV0CPmbWkCDIjzgb8ZmgkFfit
FIUuPRvOS9ggtbsHJ9WF+qSE5ou4iS2OSqWjOg+hQMMAYz7lsgFSx2eIB2uf3+cI2PHO+qoHj7Hv
gAbwJ2UOgnbtokJZYzoMGb1yNby8Ht7E7SV5quNC4w/BKie/R6iCuAdpizOvQCoibi8AFT/GFxKO
BgqAaRlbi9iGcXqa1L9CvdTk8tW3uFnJr0MNDGmu+SulWmi4bzSrsj010naUF4hvZMROeGPTd/1I
tBvFXH/NNWdR9qep3lbO4sGgXEUMA7vOKzGVkHwOt6ZZJGQjyx4dWYqFYOtFNkwQcV9xpVSqfGhz
xgwpV4E4JVsw6le1eUhFAlkm9ziuIIvrjLxeLiv6iRiBew/6OUYcqksvzZY9CpGE22kcxB7dUIvc
gjMQyhDnCQ0RxB5CPEoYBC6kNpY6mhxWe0RHPLodrRMj0H+RjmzhGTORwqX5haeiKJ7EtOiGtoL1
wJ4u2rtqlqJdprhH0sQZACEfGRL1/J90Nr7JheN/ac5YPNkFn6uGSGsxh8kJ+uzg8P2wIuRtMJy1
DXoGDiyEJNVZ/uVKYFvEVI+rol0phFtKSdwkaEKZ2fG+n5lUMAhkZAF2wcb0fLL4Z+U7RyL9DtdV
zBDfBTMMnPad1GamUiTmgl6Q08W/z8W3+IUxM3LB35mLUHqje8MonIp7cIuzxYBRBDePv9KdPO8r
oVn7+MYT4NTks3Eff3mjxt/mXB9fxRzBDAsRVR6LslzFN85ik6e87plNOOv2ZH91+/BSkFbEQBnT
tav6K79X5/bIaTv+FiSsKneeFA2mA0rfuON7e+TN7D/Di/xr3JU7r1eUoWIoAwLC7cWLHu4opbn1
uE7UsjhhUMserbvAqJno9OVMzKBg3/x7uRSyW+1K7QBcQkdJ+cDFY9NmGipmo+/crBmznXLVHTrC
WTnzpdtrp92Ax6eb9s1uzelf0bmdmxuKLYUXgdQQBtrf4087h4SHwkkXsi/UE669xY2WW/uGIy5q
KZFES9s3yzfRJV6Kr4OlRVKl8MHBO5cEHmPPSuLYIi1AOPCyuxvf0jdTBwgQW2XNFiOC56nLAb6r
f0CX+UH5SreR30UVvOvuYgxFuDD3Ar2TkEExrCs/meJR4BFpnR0F1kXE0S9XjL1pRVIgk5/mLfmo
3qxb+RWOCNtM2PFv5oV3qWeBfZZHkWtNN3wq3hL+3MJ/ie+e/TIoJ7gakIv/0o5x7/4DCYorUCRo
G6X0lX5f3tJS8BAh0sYm/WCfk9CBYguEyANxaO4zSKHEpnBMpK1VL61xnUYHW9kDg0JUzs298fgY
pVOkwdVldpR/adiE/AMJOLE4rjQh3D1lTMsLj5YSGZCDSUzulp1bh5yQDDhgYfoZmFLmq+RejK6J
A4YG7xe7WctxX828jZAA03mRbLXSkpWB+LL00tE37F1LLhtIDcw7Yg0RJhlrafDrZt7oQTjsSlo/
Ld+p9Oz5R1guo8qzi209HZrnmR6RH5FP204PUkYwzUoLfZkSl7odoJ0gMtBcEBz8CnHa5bk5s/gL
3mumufRCMJBlpuuoMAvOE9r6+VDMH9LSevmZ4WrgoAzeaTdH74lhGWHKhCoRUaj4ueJzoGekpyF3
fYCGQIBDVuKGnftoyPYR85ay8UBGcyTsCcMZTwy++Jyz/QaJHajtFnlACRXTDqA/SRXjLx+ysvTy
NewOzQXEQnhuNirQyANBZIx0g0/BpZAu6Z02DWGyiQ4eI4NIUBfivfoR/vRoN2bMfVpSQxh9MthE
7QB8sNPxnMVTCM8OrNFpOTieG6ZowVCvDX5uS3HtUnWJ81SBjEC35YIOiGEPGwJqcCFeeAN55fuw
NGTCi1AqJGt+o8A1hThf+AVIMIMmrKn1Oa+XB614j4kqbnwQ9TF/qug5XJQTyjQLCU/iokliTkNX
iSqdPYuiBtYCs1l8RXb0ndbp8cvZfhJj2q14ecyn/7WifAHlIqRkHlQG2S/49OOX27b61wu/Mfad
Tvn1sZ2uNTnouk9GPU6AAL+CcMbAkZZf7Ok1I1FRXTDWZjsvP9N9/65duUo02dxfjJGAvyFrGA7v
nZge86qBSNCwc0/S9LBF6B/qoVkZW3Pf2Lw8LtZM/u5gHV+kd+nX+ao/ZNCgD+kSX6VfQd6D0X/O
bi1VHa8S+tHBENBEhIkvc7c7BDzmfVx3gRqCyUN2YBD/BmWCdx7LJEatuE0ioGMwz7Ng4ilmCDPe
78bxsob+hZXowSCBX2L+MBwEIFDInZGgHblcFiApi54dzym8+h043i7oWgJdoxU3LMDagDclMWw4
N/WzFCQDPxLi10IXXsZPLqgBPLFcccXrZ3w4sqy5eh7jSMEnaQP4HNwYADngjqkxb7AIwCbFEi+E
3Qu5PqNJuYeXIlABvobZO0v48Qnpx2EiULgtbOYBJCLQccHAOLQImFRhhgo13pxrWHo8vYzD3ES8
wQ23sFIXgKqCnty5RSh+Y2muqNUhOFJ72W6Jo5uyVdOF4SyZ4ZVRkJg+IACcfo7R5tw9qQChQbpp
KzB8NKgZrgfjGqzBRDyhb/pi3ZM20/gtzKjBL6h9DW7XOUoSDlWaXBQHGB0RPI7AlB8OiMFIh+qT
tp8fEg5UbrTQM76YF1kbYhaC6N8W1djMYrJ3eFCm2uw2ngpuDKfqJgFAYLQsrSJ0ivZCqhnJbwuc
TbB8MhnVBW0U5M7CVOcVwAR3EopgNh76hijQ5YWdrppqmxB2izsjoRDUpoAlaIZ6sPOAgTqTdZpk
ro+QsYLhbYyN/C7/prTVpNcI8gZnlzjwEdpC2aCuUIQxHG2UHYt6b8TcGrewZNnCUUbcjcH+ayc9
Nqa9G4pti6Hi33NaJvk+RZgnz+1xYY4LSryOrguwFbXxjaaK7+VATkbUDpyLYWMEmdLXR5/Wv6s8
eq9CnaGRpFWj4qMiqP9e6azAED/yJhzwiGMxAlzfqRFp2yRrmQA9EnIqBRmFKHmx/DsUkTWqiKVO
6Oy0DeVVEp2SahGR1oYgnggpJK0hGOlCTlYTLRh6UrdGij/OaMEjFk/o25b4NlSsUeZX+MQRJQO4
QUQXBFGqUP6KKUHoo7HXMOndM8ehLAUcGFGQKB5XSqOkt+cZKa+xP/YeL61RZ1nuy1CLVS+DWU0E
7ORyHcwqyK1FmYmZCmU0a4naNcIWiuv+pQ8zmZEpUAxSDtoS2GlPD6ZAjCEIQBQ3EwORwQX3B5dK
vgFdE7wtwNI1mJcUavArKFopbl/PuUB/C89iR5Q9xrwhM2HsMqB5MB+IxBrIWuHc0QLXwq0bXEoE
YB2aHZsgDNtTGp9QtAG3V+JcOhCua2R7Sbuyn4ucHdChewl3hSPSiNCqd7Fv4VjFzBFhJG4O+FUQ
92y7eBTwTmf53MYnnLuVZfVcAU7xZtOAR3hPcEor8wj3PrQbsTeoghfCOJl2CIBQlDPcXdw3ZAjT
2eOL7Li2OAo9jefauA5UFfYSXg+3HFcOE0L8OXCHf/oM87hgNjYUnBMdtbJnfUssFM3lUffeAwxQ
GFyGysrGU09AMH6Leo49jlNLWBPwxgAO0lVwn6sXwHHUdF+IvcuL8x3RGqu8Yxg3etXhdaLga3k1
PYsBjrZok+p/L51mZUhpQnmC4L5eXQWEkBIRPLqspAdVYgtDY4btp8P4Cesi+DsO7U39pV6Gt+Jj
yme0ZCa7K74T4y4EMkauyznBaIqimsBReEJsaIzCqHNdE08latoPIxQicfkLaDKjNKR7JUIjh2Yj
iDdsXGjMeccA0Br0+7gExT6gqFi0/GHut3UAWsv7kDc+I0c+U1NaFJewirMAWFVnDsXbngUd9pT4
BBIvVLk1Vl2dq9aAeDOeTUtncG3foXHSZ0SsZYoswWOzsDMkYhb3u6eXED5BMb7m2GZSDH5kQ5z8
V+5AhIl+4cEwlabE0PnMOUgRAfTDcSXOd/oMCiJaFWbSfDXuW2BE8MVhumio8U5UD8Ud/5jnLzVA
rc80QCw4p5GY5OoX8EneQWpmaEcT3lF10MqLPl1VqEXx/UU4C6kBZhnwAioh0LQSGeT3qAXtsMin
jdMdRrgURRBZLG6vbgKoCh1YHub2hIVVW/jo3ADidmlPmA1E7M45upn5VC+AIOPGd6wF+ATHmzDV
ZMjCLLhCdoc+dllJATtpODJIdOXCTeARoqpxZi+OcZzW0F4Ao3yzKZbIQUhvY4Oiw8ao2eQo8gFX
+ROQsASxcywWFHp9XEjYLPEvoIMOuOVCithP9k79iAMGjTWjUHWcyYKxxNnEk8HdhZ2JzZvmCQSF
fRoQxWZwxv3Ctz6kb6wWYdjBbt3dwGxD5uPfLc8Q8cIAsYH9zEVglRNRorn8eVcJPLV+Lhq8aG1C
bufc208wlYwNyWNvbxKgcECRucwGQRX/bz1yaDTNaiIKaYShMpcx7CRviBAs8GACf+W5ofl5uVTD
DZ8jPYgh9ywmOSBcvmXjTxZa/N5JQdMjDtlZ1vur90iYZ5A74nOFFKz3jAi+sd/CYsn9BhXOA/Qc
PvsiwcEdkj7+vsXmhVhiQPu7C4eVnn893mOVxAI76bePOkSJ3kl4oERMy/RXL0ZiWk9YVf50lk/x
13mHruxpaEBGLzlzbbUgrFQuR//f3/77NA4G2OpI/m1b3XNqTxOG1lTcQrh7aAwombTVqCyE2hQL
jsehwSg9o7JFh401i7m1rMaLIzkwZaJpKwgAMYNPC1JXcWxeU/JWKdmvOsjD9VXSNhTFMz5GhhMD
NNSMhJ4OXblJQVdLZjFX2lQ5JIr0YLM2zXmLUF1/nQGRn7ib1luHN5rZf2bIjHbeK+tUN9+mtFPx
mR3GBGma4xohHj0NZO36mPe3FzbPIAePLU8dbk+PqGzkrk2pAqdKc3P9T8VlfPS6fIt0KNE4zJ7b
hv5UTpBrxhBb8uPDONLJxsbFeb7HyanDNrM+ljoTkHQfPzC2cD7t8V1TgJWmTaTcxqfFoPzLBBLo
f80Mgo7YGDBAmodLmUFrBGUf7W2NIQ2DGkM+GfQjzXS1X78FO2Uu2P29+RFPFzn9bqqVwgTRqK8P
a5cSKfU6PwxpVoXLV3bt0yUVa+RcDAYrQ3IrOKkf2UdT0QA7EXTtzJscaiLEvhPWE7+qui2pEQ1w
u+c+GWgndbBS6ddMgXqw48jye1qSZbJ7WWDzD9z0uXXDDJE3Sh6FawDeU0+YeALImLJK78l9D82i
VGF53h8SlAZB3aRKMjUo3WY81wEo8wpV3n0YiSMnc9opGcR0jK6hy8UKKQ8xR9N4R5kvLD6crPHL
GuPFJ44qb8ZwLxGPtj1s+cfVjGkVDSyrQK4e9+d0KxBtGQ+A+SFjws/l1VhF3P9Jcqz7VcP73FMF
19Iy0mpEuLj/6BhUND3KUDz32JXzFhYEjYSiUzokizTCIEe1ZiWcCHMVko49dfhKsYuoKWbvMu0b
zjETx6X4/YMKfygIyOCgbuEjFNm7trHVm418snzdqxIbKxocOyKGxCYLjXYKdM1+rLSHhxhFln5L
e1OXJ1k/U+c/cNkf18awpr4ciqVmHSPOK3TrdUQz1P0VFGRPyKg9kvOHxVEPTtqgrSrXXbx+gtlV
FnYwsCQAlywaeRvromk9lRRo3I9letGkbQtGVteVm6h/L/lItTrBe2sQLDcsuwqx5zBq7I2rCJ1s
OOz1fPdEVlmh721xQZoWnc4m4wBhFcOiAVbPcsctaSnz4qN/YiZo/ZrW2UmzhWYxnUfbN8n49TZk
1oarHMJFyMGfW7lfWfhnx2WA4YIUg+hEE3e4dHgoHKk52nqJXB4r8ax4ztS0oNdMxQ4UsxCmWyZq
N6Vdh+MHCpgno9R4sn2ssN+g6WL9ZzCsZtYSQ0LOErxHEq6eqm87GBVVUyBzy5YSimdF6xcS3aT+
bj903l+r+yxlB5fMrEpxNU8YwBpMvtG6ZComPAz3gliCRjxrQiaG85yK9uMpIAHpq8GFpgGODxCw
NuLpLFUN3eDMID3Z9L9DvPUbz9YZo+4Znw8ZYy0PKY3ii2EmwCqcUuz6oTbQDx7MHwOuP4mh1nzo
gKqtoH5cXgztfvRlpc/hqJnS3HwFxT1/Hgt9PhJWuanM48iX4MrUBKG6Q4h04qK9FCwkob0N+CzF
h3mExVtyidPjUo5WEBbiFnPhnPaZdGTGWpB2zOQ7Vb9U9oFoxdQ4zF3GbaF2TVqIqhQ0nXCmyYHW
MSRVTxk/F3A/H6lUVaoIfUGnDn6ZaEsrnSP108/1g6n2emh2YFejjtPWHIAgHV2DNWPnHzVfjZGA
8SCz8XGy0rNBQyIsXFD04Gp4yRpSzKC/FvwBlVOCks6utiNNOu5H7EAS2EkbLnl2srQy8AmlsqhB
lb5qnTboYA6AUbm2qKHmGng9RI9vsIEOOZY0nurw77k06PKt0H/1ax2ZiGFfASxiI/XwnEGJbn8V
xrqAXP0eQeJeFP7rlt2ki3RpP+K7/h9XyvwBmwA9Af+i/uOzuGnRuHCrv8N8A40v3/NzC6WvOBfn
8oi/3ZEQjS0Uql3PR3UoT8WBhIsNXvHQxhQctgX7X96OfJTH1zHjF+0yqLr4XsmZ73tHBXR/fsKu
+8w+ETLcratzHd/ldzSHO97VtfgO4t8DGCOIeB2ffJf/5BnJOTrG5wxHWOzFT87OOlX3fxOF5o5e
47dDBDLcp3uJwAJraT6EboKJ95YuTkK0MnmACw75BqRl/ntAGBYUfCAYxrj8OYbE/wapSbMu1XXa
iEf+71FgRYqtNE5nyGD3VN3/0PAMXYqBWZW16OfCuX/AqU9EmbdQ3IG/uUWp5MGvdRxkOeNoSJhF
YK8T3yg0UYkgmcBHCeAnYRfCo0G0I1BbDShDALqdcNjiQZvCVJWOqZ9PCF7imf5Lw8pJKCY1+3oL
TrpF9rGmM15ZBLISK76J1hzmhIynh/QAJ/SAv99B2kenEKs5+c/5dgD1pW8TfmTyY//1aHLGr+RD
/hrA1tvT9NafBmYi0lV+l64oV/hgZnNvfxkLMT1n4AKNlFfIic2DVwh1gdMVhIiHwvjEs7/Gz/ET
L4fv/z/b/7AgBgM8zHj136MqVxEq7YVGtFI77+dYqi+swMKwq8Fuq8LFjZAYCAfiI3EX2mxdAEIY
sws4HMFdJqG1UEL4EJ77sMvWHW/B5IWomsSHiS2ZAL54QF+U6Bcn8aAMp5EzV8/TS0zi/rV0tIPm
rCJTnikoQus0D6r9uG2QMeGIvO5ZmtWh4ON1EnmdxLefxIeIKUjfopO4ss/8SYVMpw1fUX64NNwm
xcJDYAI8QBp4oHv574Ggj7FSKdOLfkSfSOUQu3BXXNEHvVtXJl5HxDLnbt/tBQ8z+RgYBQ1v3aE/
Mao6dmemWdw14m1hosLdpAkdFIv/9ctNgDqp45YQRvjVXf/QP4BvecAXZnRF1yiKBxsBygyKm5hC
4YUJigxKd/5vyYKg/Pc+gXSAoLBb8WBko3Hm/HvQdP73VEn8wadOPNX6+N+TxRXnUJ+6t/KkXkjb
uUi3kQmzdcsMkgoYINv5Qi77+fCWstySD7HwIO3+JT8mDN74R/oWKVysULZrwLfxb/xjuonxy5/2
rXxbYEAGVv6JDNmBc6T2e9h9KU+tofwGI0gz2Y/pbpSPHqKslH1ksoMWVL0pKa7EoLRqx/S9i1z9
S/8yv8JLcktu/SeuRd/1zvxqfvQvQAKBE0QzZkM86HZx+WEcBVWGUREPIFQ5Ljf6659hpz2HDUY/
N0CNpiAQ/Ft6+gEo6OFSY7VMdmCz1p4BDTgWM6ZXLsTLUe6DnMBC6mPmB4azkCAkO3ALmQxeJ/v9
ob4p/TlSjqhpHHvrGBuLsxEzDMsDeQOKy1A2ilkBghaAyngj2frcyjeOvO6k5dAuG4s+fFnVq1EP
rLO16fr11K/pFI29eZTO4bG81Jf0LX8jEpy3qTxhT8pKk9m3E5tS/jdWuO6gndW8BBAjbFYNdG5P
x6e9Y7iv98tJ8lKcPExKhCDC3noj3sT4p5iIA4mlHYQqVELTuFOcvTQdeukQfYGcABVBKqFxBf0D
SsIVDAQR+BDIEIGAyhlLaDCjICbtI78qdsbuGfR6oDRz2FlQs8DDKLCprugdW5nXuMQeEumTzSzU
NKogKfdKhK5705brCcPreAOqx16f0vqhfYVOz60mRIPRZ4coxvyI3gkIOL2KwRUpO9IpPBAEfsbt
e8WMgUOo5zBy1sTkcMjVu5w9VSNSQdz7oKVv8Zt9tPbG3t6a23YVb+Bt8wBjbawFALxG9uALRpXA
DyA9h9gz4RgCUIUNoCr2IWjJYGxgFHz0IgwqKLRNFG95ZPobLq656lV4uf5bYVxnVthEuAtULdIQ
7ZmJ7hIDfEgH2tqA78a4zvSyFEtPHzlL0uOja1xfn86VO/TcwU7t3vRL/CFBt5e+yy/ne/wzvqeb
8sJQidlXd4u+Hl/PL+NbnBPSt3PDOwxETQdTaw7t0XKwSVwWzVLTNxDNn6g4203ZbrZVtX0q21ja
KuV2jLYRpjUpDRamh6D7VLf/ctg5yCwcFznRwLqYGUOKRHv8+eRw6d9FFVCzu7VoB/WL2D6SH1jR
m3bHvwEiQPfNmqTp/ZMZF3SZGmBvF/TPc2gyMgMkmYCplzDnn5DDt06yqU34YmtdWSnWUn0sy2TR
FyC13/Wf8g1ePv4B2LDPsOOYf/Zf+pP/pB/mpT/pnHrMnD97+HuxNbdxdi3mz2zxSpcMSXpthTgJ
TRqC/8xaF89NK29leWvL27bYTZqrN3g5vggpgRdiMZkvWsd7AsRgkQdtm2krLMnAan34QUkEXurX
QOwDbhbjBmNdn19E0ooQdRF+Ko45ognJNCSAhGNOCxgIE5Mjii1coEkhEtkBky1OZLBpaFVUuBHt
CX7GKJsIPI8X/BVElRFNKaIelIfEX7HgqDxJHQSXfbhsaT0kfYBOgmSA7kmAAieDioLRM0A7eDxL
FQT0f0Sd13LiWreFn0hVyuGWIHLGGHOjosEooIzy0//f8q5Tp2z37u12ALG01pxjjgCZmaX6H2MQ
LKB5xo+eqc1fKQJfAsC8eTYJtvl/0CuTI6QkBlQ1OhzhXj2G2uVDYIdIC68N9+aQRnv4fAM7NHQk
7Y/Z/PAYeFMAyVDEWXvYFWwzqC19Z8rMS8U0VnUhmYhIRxFdI6JImGpTQpAORBGRu0K1LEqICtfT
ihSfnDcRnKQuobPiY9f5s8qfwZ1scBWG8OtNE2KJeog5IPrDmyPivVSHBciACke4mqGwMNimP/qk
d2wMnBEvEdzuf1xJ/8zKZpU0tD/5pvisHWfpmAsMg1Np0ZarhEx3fSNXWyP96stslfODjapkbgQa
Z0z09xTIPUfrhZWdytxkqjYIsRBxCa1hnk2E/zs1BMYv0ihhBAgqhGLYFzgscH042p15USkouYMg
u5QMUT9/pbiyrp7lT3TV4cRUp/9kHM1Z3E7S1blaV+eR3ZO7ch2u3bW5qgfjNOwIPqKU+oDfYC7L
+QZ+UYxxuOzDMRUNdyp9FVMDqjsqPZXUOHhBtuileFEjuOt/PBbIsJBgQdqYKXj6iIFMD9qClgy2
L9OHMYGr4/87Yyo6Cli0X2zD3/6t+0Z99W0d/S91L++VeHBVDJDNMajbl6iM6i+DMoNC468eKikw
8NQST0hfO/q6AVq72tiSfRapPa/fC1WeVwCTAm2DfsKvggJTqAfkdzBhM5jtO1GliAql2kULZwS9
/SmYJ9YjYeeDIHUNL+HFc05FfELxKuWHwNmVzkYvEbeCCdwl9emL9stA6LRerVYxbuRvN+5dBiNQ
23qyCojOzc74k6xyzCU+e5/5UMiHRHuWYHJYzBMyNPsM+ugVgEHKNzokHyyv8p0lbYB4i+JROXe5
u721s6O80ariNMU0q4c10qzRlRjNDIplhV2xvkDPG/puwNP0qL4/5dbQvwJvwdwGyNiO5g76ApnN
FqWkMmlsPIeXGriYvSrrYdLC3sAHXQb5oRKktqdpoWPhxrZ/2WcBh2hL6Ea482lCOLDYCyBwUy6j
ctoko2s1cXYc8buANiPaZ3jkFlvRgjjRvXWuxfDl2EeZYlPYlY7ouBm9sPmAaUJRB5Ji5+Fdw194
zGyc/O5OIarS37SwdrwNfByI5liwDOWGgSrvxTA3qxrtIgKdohybfAwB6hQ+DGRHDui+3oPwQoFN
TFq4Ga9OtPbChWUtGFj52aqkjesEXPVB1RLaudiKcX9gsD3JI/ih0xACCP5ub5ztVoE1NWEW1HOV
CjGfUaBECEpqN+po24/mtkcw2a2DBuAE6yLX8OaZtkiUKfTTEJgLKKOYNdHMQX08TMD4DJgA76nH
9JCKhJQ+JPWM1+f1ig/+jGbFylrUfEAPZdNox9m8nxXQ+yiClkDinSvP0gdU/rkuUkldHacxKn5m
xWjsFs48f6QPfaNyxB68O3TwbNXPpHXpElWOB9nIx7mGH6ktPnNp/ZmreB2gGATNRIQ55Svn3q93
d9aQVufxFSOW9CGRo/lBEjzje4DggKQeoCTY7s6UBQ+qfHi/2bxYYez4z5ln8w+WwAtjwZfwVsGU
Jc4Wji9SqbXPK0aQZwW6OvusEO8ueG7IkHP+LVtlc3KX5x7rw8WbDffLUbFyeO4Zf+JRgooBNcVE
WXi/Cg/eWGQrHks2L11r/Y4I15TmMGXbJWTJdmmgzZ+/X9FawtPe25i0vcPV27wv2UtE6VXX6iGt
wm/jCTl9P5z8f9YZ9WmFV9RPjrYmHw1XwGMZe5hTcq/vwY+Ps7QGcjRSHnyWCf1/JDwKWKbZ0C6z
nmU99n7FqwFKD5uB5YTgCxlkO2IXohtJb9pv/dSZVaMgpO8nXAnFjjfCyfXgM4g6lbf08DkVp/yQ
nMx/71P6xTeir5V+EOGq//JupK7KL/6Cvzr7Gjv/qjl022jeHK1fYHlAxFF5D9lwN/q3OgflNVfN
Nphbv/p6aX6zWekIeFjL2ihbWTB0R7gSA2b9Ez9K/Lc9KffSHCFe3hcn0MNBiaKZfXx/y0f51kE5
Zfun7CEvnhYe7xT0jwzPf3h5eUmrH+3pV8gU4D1zZo8SvLcStkhKkkmG9RrqIgDgHrEzZggjXs5a
XmZMtuNJhWcjyi9c/OXZZ4mbP++0N3yJYU5t7Mvgj9VTR3a5FT+1awDMQe1meAsOaE1Vy7UJdhUE
Km5XhIPT2Bg3qZt3rl24fQ54h+IfT66JmLMpEzbqN8A0aJ0/LZGzWIJ3gAkcg1wG2YzmqIEAARjw
chDS1gm5Cj6L3QQQATNGYS1r4wo5YRJAM8gQmKk2ZA2T2o44C7yIepFRUNLcQHCAQGpO1GaSjAri
txHLP4xy6vFCMuNQJjw4ykOL0OloXNG7sCIgLsHY7GYW6drwM9mQ0AbXlHKTJnPBBEO85TK3hSXP
3aC4LC49m1jNwoEYB1PIHqW/Abwb1G0czzDhixnzLV6EBkpo4BJpwM/zjOUnZ48bK8QHcsPGG8lg
FDx5kyKUwoNx2aUYJAz8yU09cEGwXJvykqrsEMyK0zGPrkFG54CmzYMzs9R4Ye2qNSFTxb29vIFI
7GW9BYW5aER3wpLA5MVwi602MaDSiJJVpPeQjjHVcJ1BKEzyYzgXPvXerAT48ZbV4j0XiePFssaH
xnGLA4mvKzIkFyXO9aPuATtfFbpWAq6v/jG7R/tqIT0+F+NqPGrCLSCwc149rAfs57PDx/toXS2O
jfNb5NiTEnpILoyApRP3M8+AeS3dmX/PLsXLvoUXrPRY61BZsMxltGOt5Vt65X+9u3c3ntbT3L7/
GWdloZwYDb/Jj8xe6kGeDTt82m8iVILtWDuxM8DKIdDgJbpEzON5YtmxAzCtecTZNjmKJ5odi219
d67tpVqLEGJIqXcwqvSvaMOU7egno+hJPMkTKvBR4HTFcSJf0jOUfdpIDr2I4ejfwNk/ck3gCLMi
jQebFuPt//Yr5L3QLARDiLoek36LOoIoESbWEIhhdjViVv1fcxrs5Vd61q7xObmLdgZ5B9RZAJiE
oXUsKA849gJXTnis5gxFL1/BX3kY/AioG1DduRvgqzD35q7iJuNdIe2iR+8utFX1H4PEK11YG3w7
OA8vBPxm7kLxly3TeDhrNqMdJug0A7Rqdy5BtW929u9wHhb+SqYlxc3s3kFk914Bl0RcGAHWhELO
JBpIGhQwOIFvyvf0Sff6pKCFlNLe4XUwlyqxeBhhOoM6lfcXgzB6Om5pr2XkI377fxBUsOfxcbP7
R/mVn8tzs5Cu4by/JFv/CMHffn2Oytm+UIWDykIzp2y6N0/v0jx1eCACzOUhqabQWjDgjvG7R5RM
dgfeeRi84RaKzIhcIXXE5sKjY3/pu4mKYZuo51GUog9jv/iFFoKNEM0WVBZlHfxkW1GDbbPL8BDA
A4tweHAU+Tyir/xqnMyDfy8u2pXn5HNnaW6Cjpu7caWRoxj/QdjF5rN5E3NRXOBI7M1xfWDesPl8
AW/PiRNcoeHiPhb5uTQLrqjw0O5j0EQ6g8g1/QWZv2XL7FDCgGupyAtYcMFPf/Fm2bZbtxc0JcMa
BiJcbXRUC9DSrUm8qghnFdmc6JkPyk7fcJfM9FvzUA8tJHX8ERZo9kn/bWn/5csH3DX+gQOIQ5S2
/hDvvc3P0gNZN/gVq5t3Vh2ryDk5JzwBmuv78nmxPxgiZ4L13T34A9UEI2XBELpa//HkcMAjawNu
H0JmSEQP7gFGo/A5vEN2Z6BDm8Sd5B9Z1em5vkiPZi1uUlHX5ns8rUYfbIv0C8k1l+QokIr0ScxN
9MN/mMMCHWJYA3zBSgPKR/qcjD8X+UXVEHG2XAKhow/v0gko4qpxdeuLclWuyb1Hr2GdOtoy7YTa
YxDVBjEvd//+fnlf2jn8bn66PZv2kv50CWsJJy/pVE28r24nH6hrrs4pe4WXetkfkhV1HWWUte52
2lm/dbtu1x7C7/DbOjtPbZ+taE8PwTqjmKpXJra6FFTyNr2qG+VUU1utBm067O2psg++gk3xLZ3V
4/Cj8oVvCiZ1W0Wj8J937/bykb/ya/b9MfxW9sM++U6+9S3kgDO/mrro6/0SzckNt9QTFBxeERbs
3ybLmuV1IlKG/ZLYGvQvpPhIsNMYXtIrs/c8oESyrFtuyAeFFzsYf2VjZXvmREc5A0smKylsmeJS
pBAGwc9pD2Lfhk0MU4mKNRVtn40ELhWoKRQHigt+A1Wz9/vhFI4nnMIBxQHg/gsBZZtzGoxhn0Gn
BGVWexAJQTyDVgSVCBkatQ9IMj+a60TaALNKOISAei82VVZVxsvJyvKPbMVs55xDjgD/2IRfnDUc
YKw5c/bmtJFf2F98LsVd4+AyD28az4bGvBMkpQycSnkkFwOMLj4rV/bFDIBmJxao4Q6LghtW/pV/
c0RdHXEnwwKNwD0AhQVTTI6fO0ks93CrsxUkr/QqIesxJzxtrguXiNq9wPeDeI+RuP2UHReU6+x9
6Tf7y/4qr/nVOhm76sp5dvNu+dXc+Bc2lo2yU3b+RReEA8nU3zvJfrzlZqlvCm1Yd4W2bK1478Wc
PziuJnL8ncXh1WjbLx3UBJrP2GegCV5nAyQ4aPVa+POtRjNggniayNFSINYh2rwz4+AfrZZRkKpt
/WAgAcVY0sXHMVGKufmttTRDUTIz4XV7ij9pOmNCRlCRsnb5kAakLGzCL4ymKPMgYmUJoju3jRY0
6UY5V+yZVM3aVtBlqeSBeT79FB6QhRajn/JdgmdpuA4gECLXaCEry3pY0E/XypLALl+ZqaTGORsJ
UQajCN2FgRamK9gHFlZ89lbq9+heY2/JJ+Gyl1NqXISMkK2q1PUc+JRTC4fwapYSe1u6736afNbk
M3nJSiI/roeEPAMYpKIkd4gbBQamPu37qeBux/zKuUnM77AAlkKdWcM2IEfJnn2UWU5suTrhagOG
xh7mljPYYJa35F9NFgk0MgiNydQpF625Arocuu8EqIMJJms923dAp/lFVg4D6lygMHVZvOfw4wZ7
Ebb3T3GpsUpUPPicGNVjCNAgXdNeCUoFOyBwC4fXkD4r+4nAAQNszYt8qyszqmseaSHtM2DZjKAh
O2W8viwBPZwZpGtmA7iYmTxoHOXleSHPfRM0ZXVr5G2tYRi26OCYOCjRF7a2BHuO38dehTYw9ajJ
sSoyx7rqerl4/8Sz1JoVnF0azQeA+qQgqIo8XGeMahfnNkxvGCxIJSygKegnlQFjGuSBRjUl+6YJ
ZrI9SbUJAJZvcPBCfye/DKIQZEyce2Wiy0hYmHn4MmHGTPIYnWcHO4eNCtEwSSEzOFp8J2irgcoI
3j3HSyC4ncxLO3vkYCXCosdzgpKZWZg+b3UhBt8B5ApGQTyDRg91FUCGSR3gqfSnMupCl7RATDv5
atRlwYPJcUCnQJwhbmZgGOg6f0Hf4L2q6EOZlWIQhadnO0Un7BsQS6ZJKzTz/JS2RUg/F7xOBlA3
nGkKUaso+tj+I75SkzCv+m9kpYAVxC6MT/j3UJrtFzUYrqoI5hgHduC+GQmGiJaFDpkJekLgfD0h
GEblNxYMLmDnupWENxJq52WmuegDoNIjsVSFwd6uYa5OjgiRzdKqYsNJNmW2SLH6ypf8KB4htGuu
i2KLSgi6toQatZ5mGh7UM0iHaeoiyYTjgqEwPnzMjNobnmCFurA8KCQ0CfzmGS9DgjMYE1kmD/Ra
ZPJFwFqArLgD1NM8nDCqg5xrXsDJMijrf9JPwC/wTwAryEsMIepOzPHeDq/c5PM32XOqKepSvg99
ASUbMFmJdEKd2IOQQnegqTry1zH0X8o76k6w8/gHAB64li9nTIwDGF/FO1NGik8RuvQ37KCKYEzC
14hq9jPisYKZeS++CsiMOhc1G4Acf+IlBkmAX8wnmVq6yObuLAvIBcG1/UKvBL8ht5ay6uJfFuC5
DPsnWGpM0QuwZhfZPOAgLxMTaeA5ri142ptuGpxPH3N9ZAjlMJ+e8ZPHVt8pkyldswvDdAS3PHpq
bH4zyCDvkM95dJSwbPLQFkTgICVvOOHLqIDBgVmsjB4YgXu8EF8MG2/tF9MJ5sxkl23tiwwign0N
Zcg9/tHRalJTy7/MoxltwEgXM4Z/5elz+xzUL/vCnJYLxKVRkrHK8JbgNJjU4v/F/UDBDXBpXvpb
fQgEDYo7pkYsOmakDcrJcuoRqeYTeMgw3fkTEjhVvGAzwGNQxy3keAMxAzD9BCYeYDufB29HQYAg
gG9hU+BG4+EjWAlUoReOVLFQ+V7UB2I/UBCY6r80IoDFVPMsk4gBEw+bT/GKCXKcqBrRt9CKsHC4
0CwxrhZrR72UOlAjo2TxKnPt4+dHnO0AF/WYxohpDb0ReXAgwxSYmE1zZ1Ib8YrQGGPnQCNB1/EH
t4oZe/xkeQFmMMahJHWxy/qbb3PDsxx5XVDFYgCmEhky8kENLaGUMH/bDfpfBDziRidb22C4vSDZ
K84WPosI0yRryYT4AzhIqEePEwIZM8sBNDnA1WPJzFhyXCjB2B8VDTzbCUOfAcMsxgRfdEr43dnG
hFkBbiGMMmH3yfGiIbWZp60yNZwz1YzlCe+feJvFW/09S+1l07qIsTEUaG+MOhV0Wp9J0yw90+1Q
W1Juo/aJvyL5WzVdVifTCxXzzmQlkjfZNJplpi7Y7xK6Ac/F+cTr5rwHkL6cqUG4fLKCQMqP91HH
lFP1Fzy8b6deu3CqlYV9DTTQSizICEdOAEn8gvCh52DAXRnFspC+iz958YHjTuz6UHaix4fsaAhN
/1m7Sqy1Ke4luAjm5oaLlurzIli2AL25GzfbEscEdscaTce0yI+Js8bomsfAb2TZmjg/vycGnmuk
TnHkQBvneIK0GE7I7+L+ykok4ZP2r/lkSZnsP1Cr04mOw+ff3cpVYXPhHsF6cd3enHzCy8C8hDsE
6UfdTlNjgYOi3c7xiYGt379JqVkM1jIyFvEJFlWnzyFSl+UsMBaMpBBEcQvb71VKiASQALycYirY
V2gV2j9dCVIZ/Kgx6Kg586AR4NNoT2tGeXxzPhHPN1gqkKySA27nKSYbzTbH27s76PmaB6O/95gu
crzjnv8fydfszuTY8dgwsutYgWhYVDSjQvSDcgzbVq4V4n7ub5JmI8/l2Jb+MdZghXPxWOS9M20d
wWTItWlQzMtyyai30qbM0rhycT2tY4bG4rpybjTEK2IujYmNv8XisCCaixYGoBfdiuHi9B7Ku1y/
4Pf+Nl1cVMN4juzGzLeOvM/zHZ9n5IIBDkKfkkMpHAU/+qV8MgxhnyYbFhsSRfgLuCU2Nniv/TGq
bGIE5El58uMVk3z2GSg6rTGJiFLHz4cXhnMWmb45SzC4Q9Zug9GNOXm5/JYh7NbLN+T5U+qvYbEi
G2RRFsPMxh64YBYxS4YZy5c5cSlP2Ak5W6PHfydTAKeU3YoxEDucPOH0JjKAexWjoHfDwQeNRSxq
ToyQYZo25StVapfsxuvoNK6BYRpUI1MkFfuY+XyjYglwoUSugsAIFQmkOJjxOk4N6Ejh8CJ/pUAf
c/vrlcvtL8F1z1AvbHDFjB5sDGIE3I0xFsIjs8o27x7jW+7fGcWXrgHhApyMHOyWSJdkHCnWAOuP
PKtGwhV4xnZk4hdq7JjH44Mh25Qn5N5tqDvwNsdlgPm0R5gSNlTYl7MmASxxOqQ58cbNNzoYpRBJ
FTWeYoj1G8EtDX+xw0J3+9P9QwbIczL7pdpufG3FdaaggprH/Q+d3CNOi23CmrHWEg4OViFKshi6
p1iauMnQA2U3NpOEeBuRQ8oMnb22ycRtBUOLbYB/5NAiwYD6Exo6DirqF4sUmj/bJPUNh33zpNxk
y8bFOEXVoYwYt1F8sYAoSbmjuTv4KYgh6nqCqgi9OhkaPCvIU1W8aTMqMk7FhefNU5sE6VmZzvGe
j/qjh2NJ7bLP2L/RD8cyxwmlCsAOcGUN0CfgR8AYDqyE2w5u7ARIjJtCRppC54ztGXLNEBXgqGYf
orahZ3/hI4KASHpwuH2O2IeTNAV0SDgdVBpS9i4twDmLnma6BpoNxvoNVPWQP8KXsqN7HciOonrc
+C/MrGhL6bzja/jCJIYGN39gOUyH2lyHRw07IhQSHWvn3SyB03o3ECIwBPPQXSUgMtSTfNlLXqZr
8RVEcfATsFc7Trw7bnLP/ogLi3xUWXEMwmiU4Y3r/EodLFha5aKjTqBy7vgvYAZ8fvgVUCL5HTTP
PANwjPAC0srzEI8EGAgmEM0SEhgAC8R9tP4gQhjdPYBh+XfQA/Vg4+HQPJAEGQwyqdZHmDmkjzBg
YgJcIUYuKaDsmDS25JuRWhRNmanwnqyyKaGbS5sclBMNvphwqTidiXkW46jsW91aZyY1vgwjGr+h
MWNOj72NJyxAjPBfycgNROAGlAJDUhmZwEPIP1GDWs13l5Er/eNw60fSjT41Syi+ob7MJFZcvok/
S5AX0oFpapllMHjkByAV5WXheSAMdTRyQSYpdqxEYmFsk5OOArtLZCz/9wjI5cKvh4lhyC0AsoRN
kEapghGZeA/pKz5MKeBMjvIKVXu1zZyfCKw5ftOCokHQhF6fTZJYiGAqh4JdxB5lMdaDcJX57KSk
kVLZW+9FxU6TkaPFGdhjyvZqkbMXg7hV8ZCgfNMBzuw3GDeDrgTFeFezWdVQRiV9UqfDvNIgppG+
zrfp4XsRp+/94J9eWrFmcDxh3jWJp4mbuG83n4k3ulE+vClqWd4AKUb4VY2oiab/z2MVTFbcOZiI
aK4g+MTlQWctwJqDMd7pT4nhTgmDTsImG4mDjLVDSxOBjQ55KR73eElxok0qEkPtBsFg/t1h6h9t
/ZNGWfrpnoO+tZAGSlel5StnKH2bCihOZK4yuysR3L6XtsfBgqtqhc2AxugZEoL67M0cLfNJM/6V
jwTmDgHT4XuuonNRq6mdI8lhvubYuOTgZG7ccqccyeoi0p7RGXFgpeGFCuak7OVp5X1JbyZy9FRR
/VcJDoBj2jrhxA3SH6NizcGZdzaVOf98Hj3D4UBhN5U2Hqb5IZo132DDxvEn3FTRsXW2qsqPStel
N8cZSdvbjB+zPl9F+SHucEiYdPKqxr8UK5JLm76C7rvPn2H1T8zv7Cu1PKQWko+TmPT2Dz5M2BWp
PZHwItAUa13loDGg042rmf5m9VfHalSxXPv0OC9RyexhOHnLOP6S4lusfBcwoiN2OLt8NVgH2hTl
9I+4rLNlIjJAe5634ND6s62PHdW3BhEkRTBWw/4hWiYXnV4Mh4XNsbNhxqmACipefjI8MVoHsBkv
IkGdvT2F2wHtnIRBotn0WwihqWd0mMSkLEdTlTuABKUGAkFOUyJUWw3hw5U2b4N+JofMXYAlVelo
1uwEDLckBQOLeiu/HwONBflQMQBdKamThQMw0mTfBtYEmfRsJYir7Q/1qobNb3iSmmuI0dZblSCH
sXHQkcg+xrMMyhHiSSYNBvxug2Q6BeEoEKe5S8kal79ljK78ADUmzyVBG1V/NZjQnw0JP0g1X4Ke
BfJLj39Rgzr4sNY2cxwNZzFmkG9kQHb+LPVf/BDhAeINEm0GjPxa9BYIuKuHI4MI+fgQAVCHqyAi
PeVjTFtkZdYAyxxbuhSQSqWeJrxSGxvo12JCI9qtAmve+dJB+IBREZJRDMsDnoXFzGMgpEQ3kq1g
HGmOOMrmspWihIIga8w/5r5vz770q6Xz92+rb1tJvzmEcXqOhNfhxMTkqchv4lI7AbiKYXFeItdl
Go19qdU+36HGK0ajx/Q9gAhrs4992nMUIxeA9V2hHqN3JWIJx3gL1mcHuiayIVcyn89bbPhI1kLo
hLYrQfPmn3LodOY2rudKdDQD1jlHfha9SnEEvW8S2DJTwESFFkUxpvnZ1Mrtf1oBEAE/qcYSVh0g
bWM52AbOwetE+F81tpN21ufS0kRJr5JX2sFe1FDyC66jYsMUijErDXHOR1ifUoemjb6qAovrfSOF
9ER+64jQR3ACKkNesLdeTwNyZLToNvDCyW8MhsW+j0d3gPVVF/80YHJhaSF1ITvHscA0uVPMc9ku
SSlzI65oqE4CSNcNBYQnr2vvpy2+NWtfo3niU8Zn5+Q3rdoYCOnfLB4Dv+w+TRaNYS6LiqlfBGWf
gYzCs1PjbycTLmmLtjhJBYX1Z2dgc1v3sB5AqatPPH1TMDkfBwDQHJspEekV9ZB1yck3YgSQezAB
P+0oY0yTz+haPsNS97/beq3J3yF2PhrkXJyfqY8KkVNjMgUre7aBGHe9Vx8veiwvQEVozz1EtRKu
B4hrtJf/fiX6MvEPFQ+/YnuuFMAUABWP8kz1WyLFmRQp3wblbpOAOVAzZeHDZE2pVONvyKP2T/zm
djHg8BsZvqX+/sPcqXWrskTty4iLfTiXvhzzVTL1lMNLj75cUxdajx/xhSDfgmfcIAXLHEoF7Z5C
7AzSgxasc2aJ1BqGSg/W/OCLGoVu1iP9ddNyWcOnxogy7legZfTbWGd2kvbVlCVp1iezOdi1vrQM
UaGHw9n/3Abz5pi3VH6kHMr6NlAJuJdn5FNhN6agVhLplKEjLUiy0z/mWa956Iz/RD5VgPFQXWf3
XkPo/95j95+zAUYqKJvqhjJbMw8zHJYpxc4nnL8brO93BAH45c387LAvIjzNgpqrb+t6J5mbqFya
ChD0xPYX2hzWqRbudLFhYs0iJdfBgO68gjrnDD/vocL/gWzvcqHLbpcJwVxHujqtQdxfqMgHqhAb
dEovv4jb0rR73K9tk1bS0udGQpMjH99o08pmb9X7AmKAmEoGywJDSmw6LYgHn5sTEZMekaQ+oxxP
5HGT9VM/3qv+sjR23SB+Z86f2A8B8jbpBPViavo0lAjLa/LUBgFug5Aq0kGp4Hd+VZmx1jrM/9/J
TA8+i1qZ9Z29kkyeDN4oMu61iFnnGpVUfEIc3Bi3NsBNIfzx9IkqpTNLB0XNlY2fKdOhXIROhIuA
skupwOMV24/us7gBztJJk7hBvZSpLzt227b4tcM3RdUSxmDI9rHKmfnm25JDQw82cnbBjLxjP2Kr
jMbYNHcfCaAOqTvK6h7eoRC34uY59OFIyaEQxDvadfjodTf1GAIY2845ty2crZareEo9zA/sSZm4
g7zXdQbWDu2zhUR2JSS1ETtnJxGaoi0kFZ34umLXTZmrQocMz1oZbj82eje8vvp1Gp81wAhccpGn
xvLFAGFrKT9Bp8Cg9O4njJaZjN+asQia7Vu9kp/KEsTUf5EQki0Lt/TGje3zJznm5uGDLVr3kMCH
cxQ1TrlSjoFy7zroPCnOk/OheSVghMD07+JL784euRPcng5YZtC84uaXu5yoarU5N8WJvLKEHUuj
Eg+gWwtFK2f+B3mpEFyhkZZsirrsCtCJ/ynMdO4DrfcWH9TRvcw1sBDo46kQAr6CEvi7oSJYrkMQ
Tf4Jr6yOjJ/eE7Ohtrj7ARufCjy5LHjBpHwslZvBWUTJWo+3JUM6c+HEL0/FKAfOTAVBgm7FrrBZ
cg1rqzH1hgvmW2DZQATWIlLnhoob8co2141IcvWXztGmjizSYx/uCxMXZjzK+qNGnCGPj4GLxclA
u4aBcYdELv3R6ntZPIL8GWAigk1DUzxaZDlY6hcTfMQwd8emkFs5GI4l3mRUhhohj2c5PqbyrMwJ
ejm/2++outduoT/sDwaTqCHrq5r9mAzwykUJzw4XWGw7DPNspZeKgFZBFyjIA93GxUkW82SoHgl2
5yrBQ82c+CHGrVN7Ik2lKQCj609Jm5oRXvj3lmC5bI4Fk58y4I+9zeu4wH8JC6MOLwVtkph0ASIU
pP1K0EgoCFa6byFZmR3thf5jHOW9tjXX2qZWTol2DCEcUzmlWzPYWl/1j/40nwo2VHAQYfwznIN3
KZxfoEQLNVdP0ZGwceaI0AmvS+2fPnyULP4PF76NKrht4FS0j0Jr76/9tc2buseN60gIFtlagp2t
fBM+BZe7FYq1nWB3tdvimMEGyc9Y8V6gU/FW89Ze+kt5zvd4fiCHgn7MbInhG1M//EBRBDHURA71
N0CnPGGGHmGTwvYO/VwMVQRnBgCb+QeirBKdFtqtBzmFf7B+9h4JZBXtL0qLdJmkmCd+DkIjZ6Go
S25c9GV4QxXioRJEdgDo+BdXB40d/AWkBvyIToDJD2AxzQloB2cNpCtGCX/EZ2YysJ5RC7L7MIXH
2QPGCYQqunY6eaoVXvz0MTSnSrkkxjX276n1r4c2ZYF+NHzIQKQ2UwCsbIA3yEgwYkGPwscE4jOA
vsBMkKqGwqWCk52zAlMjrI2YAQDfgteC7DLgE1ChPWL80MO1B/jG71Aa180Uk2xc6iqO3j94lcEi
RjFAhMSQMmwDtCPQCqAcR1Y2VTOBVUgAKg42wnwGCMnByt1BJMJ1gbH496PB0BYuuBMwKnNIkCxg
ZgA/NEfAoQOgqDNGi2Tp68rf1gWI9S6GAa7sVXWJb7TyYayyNTn+EaTXRyZGw3BiYve2tlG+AN81
ALmC6jsYEEf294ZuSIbp5KAyAjw9pu81I37FW5rhQopwoAsxZDGuQznHogVVESoFph7AS8xJ2IIN
cqI4ffG1pN26R8/gSTnjPFi+/UsD3/Hv3q26GuITzgP3fUSvfBkIrHlBEMUoSawTIXD9kCKX/Z5x
mxv5BLoqU70BLJsOhL5iy1+7OBPW0YxuLnMJEEBKrxjgirCjQaUEZMBmzSTYhyAM4sJLyKr5G8Q0
9Ot/4xqcgLCeZcCNxAFWKRZXRu+iReEJExv0ueP1nBLEs2KWcxsmHAz8FNaCmAuF1HYCN3Og6/2t
mGm5kKf+nMxzIkjYLKBVvadwu9hiCCiZZbPAhT4wRbk3Mf/eigniSGVsg6d4Yx9TUpp/bqhJJI1j
wpSkcSWx9ihhDzn1YSmMYSmicSfhNhA95NPG0fw/sU9+zrjJa0TgGnLvclci1E4O/8m8MwTa0tGl
GsyDn2K4siRjtGjqtOLYBZZl5svMh/gE4yTwZ/ilv1iG/otdKA1ueSIo7iDsVnOBN+ZPMaWiWcVz
6I9HZcMC4nxlCvrHBALOS16SOUet09K3wR4jQA0IBULwVGV/FRopQTcVGqnYRQ7nBn9vMF3Zl+0J
nk9/b8UEjw1hqgfGykRUzLmK6fl8/m9jwQUJJkP2Z3pq/3QjqjnU8p7YXKPv9kc9Z1fOprza+xo+
ktSF6xJ6V0DQSpw9Cvb2gr4mpaeOzJogFqTTBXUDTtA1oKDP7ouuppV4fqY4wuVqY9ubIKBvAvIG
RKXUw6tzIusTgyhERGcIzUWu4mbnbnYbjhwhZRVia1VMSjntGXCyv+OPyl7PozaMjWZs2mbD8ox/
0h/l3J2EwA0v1H8gM39RZfSRlNa8C0m9+pN+833YK3JqWBz9NG2U/Tzbf+LZWl9Ugg+ys8P0q0ov
WA8Mw0/PT57b1Zlc88oUGecknZfZ1GZ6102NMWNo3nBDnChj+DZj+MTjjjeqphFuJGPKnzGmY7zl
2EbqLXoHoJwKWnA14+TV2AcgTg0JsIgN2BqusnQ96Js83OHpoxE3wb2d179yxK6Lp4pxyMBBc/RR
wd5Qd3Gw00/OTbqpD/VhPoaX8vKfxuv9DH+aFLR7Fqez0J8ppevHboZcJJlm+LISHdAjj5k36UJJ
cbBYNPqiavlFfMScPBy/SJbKb/On+W44nIVUSeO46XEUrtDPk3RIl09ONY4fjLeSjaxiMj82G24I
jhp5+zGvOnEMxr7I1gXDKceA0yeNtDKbtxYZiBTaFQ4bDLCUQ5ScBoywRfBKuo4/J5D9T7RhLkHY
heP9MGUw8gXnQ+DDqFMeWvdi5uJFl4gtCIghqE+sssG/GeY9r7/f5jlDoVl1RGp5tP3+pfeuBpNO
O35YouJXnjVyoyHcOgESmIWlrPJw5gMh+QdmZsrn9PkNut8QWSwKhXd/l/v33C9+2dfHDmWKE15t
CT2z5U/Kplw7786lD3iLmLDbu/qHDwEDtEr7LRFMFIgnIvX7U2WMLri/YfF/QLtzqBilDdiNVRpn
P0Jhi3jT6EZIso0goo28aThYnOSWS28slYfKmNsSa3CS3cJ4L1sImnVYm9pGkbd6B05Fi6bbeBdp
SyhC7bAMm92nupTGU2WUl3PLKKDjGT56EshH59CssvJTnxsKdKOtn0a3tYEFO0AMy8IAslwV5cly
KLHUXd67hvGswBEpgIJXe2xvarBoOa1tGf81/VWp+/5/NJ3ZcuJKFkW/SBFCaHwFJEZJzGC/EGBs
zWhCE1/fK+tGR1dU36rCNkipzHP22UO7198/iXYk05q3HNXnT7AtdDvBViFVHzg/vDp41ZDBkPC8
YUD37E7MAWjQw/dRGQy8TS8vfCIymKXjK7qlXnsGwU4eLccQaEiY+G3yzRBTiDgwYSTyFk4mH7wC
WSyH77HOXprsX6gSohuG+AaP3+vSJoCHxV/UM4AxnmPpq0IKAtc/WN0CB0Fx0c1v7aYz1q3xSCFc
vkI8x5kVN+GCAHIKypvqWcoywuPSWmjDogV96OBU0o6/M6DyuvmqVXzMYgPkB3/KYm70dGqgOHOV
QMY1U0nASh76d+tE+R0sTWWnotn5QgMoyexgDWbzlKVxfEyto8VyVoHpFQNh7edctaQmQFuCc5YI
6UnrHfPRNYl+U/S3v4q00+E21Wud88vEvrk6xeleZ+sam4wFhBa51XzCHQgh+QYcjJRlRsx3uMWf
r/nYRsAXLo8Vaiza5ez40TbwjUyoj0ty0DBP4FvS3VlkP1Low2KCmuLkV0Jj5NG6K+5myVAnO5LB
0v29tT3K/kHaIt+F7hYsc2UNKUt7EFYYyxu1JwfsmxVcwAzsdwRxv7qnSXWeBz9adAnpem7NsjQo
LQZsTjdJsNTGJ8Z57xh27OhaSz2kslPPdRrxWpUyBCipMIE8UBzn+y5YUpMQJdgv6861wgdwkxLP
VWkRiZEgYxNBAZyn/d9Nv7xHW96j1hB+4UGXUNQVZq9RAQJyJw7DMheyvDL00yc8ReTxQqvoCzwJ
aL1fCExeKTLt+n00sIxqMe0dVpbmycNGjfwVSLf0HKSjrPrD2K+Iu089c7zspflQEVjO3LMDkoQY
Mk68mlwNRF7o6jU/Yz/V901Gk0XxRA2Uf+E2mlPsm84HECF1yw6a5OplcewCmOEQGtsm8qO63SbZ
NbuY7786v6DScV7YoXT+gHSRklLC7fFPovcdVtWqrGzJtHuB5W6K/KtojnqDHEf+CxlGsLbYAEyu
X4X13rLAX8eE6uB/mpVhnXrdL7EyfM37mz8y6A+AT+yRulG149hwQwjkEPYysiNLsJNj8jow5dBf
W2vYYo+Q8IRKPFjUwTFJmAyos3NT30FS1OIcMTq1gCJUxe9NCW9Sa9LW+M+PvRckc96pHENZMr7U
7uXUJhHh8ibHlcqChvUhTQN7CK4qSitdOeJ4nsuLUfBoop3cwcLgyMHi/pAwFsMAudvH7A95iIMp
JuMBvquj5gDMAeMhlrdvzrJkgRlBqt3xRBq6KYZLL0ZjAbdZI//P1Jlrgku/riBpyPWIjxdYHbw5
haegHnvQLXipqm8rTk+COdPYxw4sj12gRNqUAHpQjR2yM8BCe6m+9N6OrGMTMfDrSbHGwmGTm9es
N/BavkfmNej2r9e3Bg/l85c3m0C5Qi4J7FZ3e4pSEiZa1FfA5/lPgkBLkXhkyb5NSKutN0Z/CXLK
phLGJBaY4F9agSsizlotX5Iw4jJN5qWfBoMU5uvSvR1tBHVV2aWlq9DVKeoVHqRKLF6MITNu8mlJ
/jd+/M3jbZ400URycogDVkMAY9ZPDTKMyTzNuCbZAzgUILimSR4Vth4e9JDci1XEUWF84KmgVvtS
wEJUDjfpdozbLYZd5YCH2Fkucfi8lTOtAgRukEGCqOWQ2PsWh0SK9PFM/YAklBuk0H0NCZSmWUJ+
hEeyxaORgVdEfAhlkxbYH7uvscdyv6VuMNj4jygYSo+f9FkKk/MgRuKQHHJ8wzP7bdwNBHxBnTq0
OpVyMN/3uLaTfBXH6/S1adIVKWDhr4KWtO3+El7UDhuZP32ir1ziw8b91rHUN/i2tnjdehxkuxlb
YgAbu/kOS6i4uCNLGy2GmEN3beASUre4HkL+jujYJSLqpAgZFjrFTNiTRj9vA8OUTVbNi99cRZsq
WXsNH231hYC5jCDHfDOb5mYtypKYXuUShF9v6ffVEjOyiaMbMsJzp1PYa493PZqcEWGPGWePwJSD
5Vs5xwYpB+Avr24ZCEqVNUwNnH5KB7+TQF3BikwRcySKRpjyLCjo2vuTEZ+SAQtnjO2VDizDWCsN
bW69S5n7Y9gh3EzfTodFLKxFlOqFp+NZqT2/y5A1PtrSzmsXnpwgIPORYObpu/RDbdNWphBUpYwi
qRnTGCdlKhAFokLJSFssuOiO20mq05YA9kTB9VUyEkO0iIecAj/pQ1mjQHxqGbf1qC1kOpMuxLHD
r4vfgJ4h2Wc0AhrGOTl2lNvG4H5oG3hS3Ty+4ukdhc8RZBAq7wZERL5nDRgywGS/58C/cUqN3l7W
LpOxN6CblihZS7IZ6dOUe/a5Kpk3wg3vA7X+TwJ1tG67DlwZyU4S2qW5jek1YFrqybzvfruOiE9q
QUFK2Jnjr1umTtv0Ow92pbLCWqRPucauVrsZy1881I7ZsiY+UIJUfDy4112+RYDZpYc3YXfB+Esl
O5OGx1hWsJKYh2nV7ja3MMhNk00/3kAHyYot0dijBk9GjFSnBOVWIw8UJv6sYeGpXwKaUFXgWka/
HdvdZ5NSpxoM0wbtC9FCl3kSQ9pQ+9NrDAUFQNXdUMsWk2xwzSpnYK9NFUiaI2X/BjlDFA+RBkG7
NRzyJmJ2DoWzdCsZahFNFrVMHG4yrCpfoF8x7FDOAojv0G3qu/WOVrf0R4UGUui6n1TVMg9wA5eP
pIrJJlBfd04bUJyQnhe9w9uC3powUqzY7Fmqn/dfjyRKItwps2ahjFAEouwLpx84zRK0kihasMSl
4tjsKRdkXAKzDqAQD9yusRVgfmz8FYSpqv6ZFwB1FUbCk9vhdkjvyo/6k97De0s9DxP1xxyJzEnj
m5fx/Grf8qG8qgeSGpqrLkIee3DGq/St7cgE6H7G5GDrs8hliLUW5h7hwdzetvpX9VC3mUayBlPq
V3NKs/AcWNpp+NwpuJvxTtadRoxkvDr3a3RR6rzLKFHRT+VEeGPrHolpylHz0oeyLdbvtb7Ut9kp
WAmTH5GIJFzpSldEu7HTAWVktjAjGy/gK0Jk2XVu4Zd46BR+4RN5/shWoALGoyE34eUkjCJJdkiv
MgqfjHEwYwZUfGOTUWwDEg3MlQbnIjmpHX1d9mX4FvSlYPb+oQqHtkS7A/rIOCPFEGRSkGRxzYhc
hHXk6VhN0X6kU2KjmCLu+AOEFf5Vkac7LFi5V/RFYqb8mgTnsS8d1L8c5VyyB50RyiKuOmlbeJkx
xKzo4Gf8N78QNkHKQWUFaIxrwBu3VRggsKxgMeE2TCWS/I35qg0CJY8U27X0IG5hEMy0nLAW+Cab
0RFmtcaO2oUaTnTY/nXGtADBqJJgZkpXVf6q42VrfXMyG/I56cIJHnurejBwqr63xTdDuLnRXQOe
jbwWFvYxCsh8ZarCkW+hI0di/Oi/HXmnuB2yWsKcbHX32iBn2ag78yRk/CkZNSqIDzLyM5kwCBUV
RMZjp4FH3h4hm4Vfr22CwDYnjNv6ibeJJ/nygMCPBmF/4yvRUhMWK6SKwaI+R/v3pj4XeM6F2xLR
v/RjroKFENiZ83zy4lCYCPFwjfKzWLabViQVk0ZDtnCxtH4Q8Dni1WjIriU/tPaAlJE8wwcp9/3G
QsMM8O10rj7NV+RJYheo2DkxxFiHXNiLnHSWzXOXZhLTjjXVsJs+zKOA3LH9f4QXiM5e99XvB1/i
ek5SFs7OOA3+2JUP8jMg7x0PcQcPri3JTmdcM+fGj4hZZlboIaveKYT7xMsPlnmJd5uHW3XVnIUX
tQhf3rAq/X/ytOSMrpowuPnwF3kxxnZCFv2nrPprt4r+crv9Uj0FQwCWX74eb6UNHIuv17W6aijC
FOSc8nfFS8ON+JvwyCXZp9t+I+A44cb3fyeezkbm4YRLSJBH2FD/rCJMD5Hhid/n2YXwFg9t4lzB
UAtviYW+xxYC+hLM2HmzYjYLXLyiDsvuQkbpoTTz9Hl+TnBvIYFwx2mLXwvDQUh+OVpLZmYxt1To
y3Oh4YyIVAJJre/DOUXLKdsJtonGWnhNibtCyeDFW6Hwvc3T4xvbq3bLOBsAcbzuTj2Cbc2pUbhC
T0dXqxM4nXOJoz2MxqNxRQwdeeE2Z/0g+TD/qqNyLj34P9VRupa4h72P+LIwSlD+1D+qe3wK/4qn
IDEcwTqbO742mM39sGdR5PEZ4+MLAXUDG13YlQsqG848DB/OCku54hLoDCCOMRpV5Y8v0q6Qgfh7
il5CE4Y/APMgmsZHbui9x+OGeXKODD18Vhvt6hLuxG1CUmmyQJJ7tUFayP86u9hk5+jOA7aL7vlf
/sdIBm4irgkcl+rOOvCH6geO41n9zv7kHVvJWqhGlW9lp7tsccmZr/j8wIFEFcl2ExNLAXOQnQbA
4A5E12Prpk1rlJhULa52qK7ge+0PZyo26Dj7M1CBhJizH6V2uPlHqTR8Bi3QBk46YlfjiPUrOAyJ
rBj2yRPrae6lJwy0BL7uP6cLfc8/Ws/ywguolaLLgNeHfhJvE790v/8Z+9lf9qdi3pb/8QNgYiJD
Tc6vzb+rHrFbZAj0RcStubKQW36WxkKsBDEz0Db9odtjeXgYMImEp9yx60Tr4ll76ZM8ep6P/W2V
7Rs2EiZH3f2zEdLh0VEssX6j8DAkrJJ0Ob6yUE28CDAigpHKReC2I6K3rElFqADmx7DyZ/wdt1tw
ywZE38YPXJn8rM/7q6Cuan63Io9pLZ6TZhGe6oW2zR7oKdekwyLU+4KJ7klHDB9u+/ISnnIkutZR
2QeP8fHDheeW8vDzJOFZx4nB6JiUD+zySSNJLaGxhcBZsnz4odEd3F28O/S6eBDi9oyuFeMBNrl/
UuzR1dwhyz6zV46vBKHwvnFikA68nm+LqxILkz7xwG/cxO0LO5wjritQP5PRFMMLqJ/GkVMOHu6w
g51Is8IQ959LAEM0lPNcSxUtbH0HXGSJaz+8n+Cu7qrr7fS6chJW1CqYYAOVbXEJwbBGmxlHRsrG
sYUw/TX+qiGBMya6SEsIXq9V1U/SXXKo5v3844JsYGo3ac/9+X0v9rQws3BtOhT96+TrttbO1Xe6
ky/do1nEJ3U/XqKGdmWv233QPI+P2vETT/glrE/ImUzsBr74LyUhbhoYZ1jUziNHZezO22ClZrgF
IUEjolvokQWrl10O6qbMHFOgABMMNgBUMNvga3DmqB98B3iw5aMlMYpvJj4Qa13HvPc21baAlM2D
1is9gQJ1l/CXr7G22LwYFNMA7F/NgzlE2035HWcPOE0ZozWK9y+8igQdmDpaPCydsACfWeLD8Cdl
z0Ucs2DgD1O78zyFLl/Bj/Vw2TQm+UX8B8JwGPkP6ygOhdDF5Ud6khK6TN0BYyNzf9vH7s2TltGs
WUvL2G0WpleyYkfbflvMclv2cDTaSM6HLy8xBhovk4e2LBfKXqjTIS4vjS1pQ/PUNZbSM3b1Pe46
lWFNIwRPUoZXbpOQjLLCKPFdxYC3AvGQDYcZFm1TKG+73g0AlT8fZDxQ+uMM/5RbNId2g0EMtEJi
2d5wA2VwAUli3q3lu9Yo5t2IEZnp1/33jWFNhDitfctOXAPFMLjRQQEU5sXVDXZcf3+bLplEbL6a
J7HyB+4FjIioYP8BWomgaEtIv9Pbl/X5lSngzWSraWRQJl8W4r4BHKhQoXZoTygx2Jz41oHaJt8m
o1VI7YHZ1ptQoZfHQ6S6wwpXzxFN04qNgaiYDx4Sg8OcnIONIw33knbaiuoGB2+2ncJhyvlgnv8T
X2uA1/HifRhjY0UXy6+J5leE0sBRxTIPyj6TN3FY8i0YKbw4DCQfw05qp6KdwJb11BVRLSY6r1nm
hYUvG7PEs3xV+O0eaXP6Zv7mS0jx62bKipEdB+KRCgOrHYLu+S60fj8qGyBP8G0nicMEzfuPTtQ8
ZQscE/7dV1b8MOx4+HjVhkFpaM0DD11BitELgVFo7totzXwr5uMIChEXVht87ylvLKf+TlaMu81+
FndzSIT4x3zj/L4wGHOCAFLHJrt63q4ZyvOr/EYNDKkKpVvPOGzeIIBcBGu+aUNFhhYH8VWwIu1S
GGaUboBpF7iaO1qMjtUTdQoE0N8AftqCRrj5hhOssTSpELk8iacPNp/yvSzx3USUlVE7qJLNuxX1
A1ogCFAlthiUCsUSLxoymiEZeLRZPJ3e62mihBIciMgzUUYtxCXh61h2wV7yDdTguGJoNkN3aodu
D5sNjG4y9jl0dVd1uxXuVxBCd+YuETftrq7Ao6wDuYYbXsIhyOEMj/sI5hYtmLMW9ewNgDS3qGWh
HvxXm2h484RbfsB7mS2ihcDnWKU++sZZ6EflJBIBjDVyW2fEXP4JV4LxO5GivPb2RwbM8PsB1haZ
bZmLBuU/SQjzbHUVHmX6aBE4+1qyVnA28D5H1ESGc1sxK4AOgTzx38dVSDkVjtAbwCHxMKh2EDrE
AeHhQfPrYeEUeDxymXAYYf1izLShxkUcSTwP5ymA8DajoGUtinVHrMfGXHFfKp4QdaUK3WmLf+ME
LwCTrMhN2Mzp82HmxBuiA7D94xD7Cfbdql7hnsWeyczjKK11IqHW1CiMPOB/cuhYmxHeF1U5G/kf
P97wl/wr5ZHPqtZdtrFtty5cPAfIKSEXYxv57O4lUB/bqLZVvA8w4pdBIol726seL4Fq/+/4ENgX
WyOeAusW9cC2AghUHWnB2McdbQM/8ks2m2aWoGf1LW16816KU8Je3n+2YAl04xBNGCiBbtLZcfxK
a9ONUKwcONw1/9+jyJP5rz2Fo6LsMArEO9NBv2orLBtIluIG4UQwp5q+jeZ5sZriVECKChGAU/zu
hnXoBj5uYbyPlbJQIuyC7QHk2jO9HHeRqmNLsrHhAIwqC1s6Wnwa46htoVqtpXUirhqOJLw6QK1G
QWcgzuMSfVAnocPRIPzPoR/yj7e9SYYiUX5bfc+RxImz7il4eBtMyKhyPtDRvZsx4dKOeAmHJeec
aJIJdyH1XjxOKpgp/TrF1BnBDr/wuhB3aMyDofT2QMsZ/fHXrytFKMbLPEvg9RKGKR//dkIkw3kd
uqkbA6rwqblRMnqwTb0uxUHMcQqnMXd4ETd0tAWqrA1H2XOkcu8AJdbYh3yYHdC3f8TS4NcHwd40
3PAzS1o7y5Ujwtdnn8MIKKPi0J6IM9SKZ8JpdBq7HfYq3F5ofZGfEy2AooEPHfjiLc3qFWKAfquw
4MS1z7j6lN2mZ+F6j9ELMYquwLl7j1SYVb1EwVHeZipFCKT9JUaFXLgKbzXyobb8lb5PeVdD92yt
J1V+DftEzE7q3C5M4TNgzpKa0FOiIxLW8W00zIQfbwre/DKWAM3y6CsrPVPdNak3lKeqWFjScaT7
Vuy/cShlayTEpliX6aXQ9k2FUkCTpxZD8koAF+UZ6rPQIH8GzCKhQ5hYHmQmFlZXCI4TJiYA+SlF
YUfljIEJNSpnBP3RX1jNcG9BjICohUe5/ojkaBWaTCZMQojuUjidyGqqbbC3KF0N741VuuTXs0ra
j6d1LAWFBFA42uEi0Sgsa4iu2eqzHi/whMbxH4P2pX5Hi8dR0T6LLXyf6tnsGdAizuv2wKs746Gt
YVyCsY4v3W8ppnNgR2N0IyOG+XO9YuQe0AgFWBhGLTxKcWiVPQeINB3lQD4pBWqNoEMl6NSKHBhr
zB3Zf+EWM3XB7hdF48uH0Yb3Aizg92eW4C7Z4YQzLdkOILXA6EG53U+FLwQEH8hccNufkTUL6Ong
FKMjpq9Gzs5YibxPpM3sHLAyONgAM4GXUJ26CBJ4Rzg1szk/+PvuV+LBJ1RZv9c7ToU1rtK27OY7
JMT1afgdTqMjEcY+6cn+4HZz2CZet2crd94bHyzbuW0lj4PD+5Wm+999No++x2ueggWhcTY2GJMj
jcg0sf10lu+W9cTnuZhkCzdYuCKXWLhJc2B/jRdE8y2OglqJnckEhtv0YTnSFY0jUccIuezj4H1m
bMyHFiNlY3Kt7avLbMpjdu7w2LGo/jmOKXwa/auhYhPznZrArKAOnExFmg71w6zCfV0+lRtBtbj4
FxJjjmO2j480iaJ6gYaUnEWnBqZ5bUSzTOt7pg1mz6U36v5IQsGDQCQYtwdrLZ+SRYuFxnhjnvsD
Bi5OtOa8Z/lE6/EGl/FdvoJS+Qs4+RLjLy7+cDJxqf3nP9A/FcJZsX4CNUd4SjLrP2ME0pg6uD4P
vsSA3StD2saz4zSegV7Old8x4BMIXmCz4BgDtIfOeznyZ1L5+rSAKUHldxzNuIc2uMQKRKD9gUvB
1GVBUe3cXOMQL4kswzmRaJ6UNLI3vtjaPCTLScLyC0BIi6HUl9RNCUwnqW+RvGQTKMuQho0KSzVc
VQAJoW63HEdvDbV2CaA3pP4QF/MAf4HC2owNSOFa893J2bz6aFCJolVi8qbjyo6Gwq3rbqGlHOF5
v+n18Cuztln2VGJkv1qwliAfhVZqmzflbyCVhfMGrDRGGGVMAnBshBvjWQo/BN2VxBEudmM6qvdE
3XOMSceeV4pZxkz74pTnaKF7ZhBBl3r7IArt6K8YA8Px43U4MwLoPsdP6ni0T2z10YUjTnsCadDJ
JRf+f4AS+BHfpEdLSkurn6qfFHctzqLbXcdjKbSQBUyCC/2pjAgYRLZvJkOBfNPAxSs5Gz7uTSui
ruflPD2Efv4LTu2z6FeY8SwTzL9fmNOzLJxsNToSmgFUqayoytdQdrMLx2Hy6IXl7ISWb8EO/4HG
+IUeqHmEvzevvnQXmkaDzepibBOf7IDT+xTu0hMiSzw7LZQJv0yVLPwOpSdHGTrMXc6XmuxwrLuv
G4TWC9+OfzKe4iow8v8Cx6a+AKrBZivlHKKxLGwaygr/79jOMLJBEhnbCQdmY5v4/RORxNsipIYX
04jSF1WMK6bJI7ug4Ehbm15Z3BoeOiaz8jSgzP53H9qvdsSFgywjfBnHT2YzKEjzC60zZsZ85E/H
fjej3efzoAII8F0oYY9MAp98718+IfeYFjZkZN3YQWFzpwPeKLFTRPpqU1m2P3A3ejyRbLNcB9U6
0laN4fTdXC7mMrMSoMvG5vWxYQ+YDZUzpd4mMvwOPYKNC2aNQjRvu4WqA2zL6fQG17jv8XmSmI6u
+h7uqj5nIBio1+R912RkSOWz7xkCidyryB23K0l/lurREnnZXObOClcS7h5pmS964LQRN9WqKl/N
HUk1Nllk7gw1sN/5GWZekD1e3CpCoMzceQ/7d+SPxieJyroPCszPFumhowPkAJ3H1fUDtQyOjyHj
F/0mRSD/w3VpwMeN66Q2z7T87hsakczuAVuUo8U05H2MUJ9XQcs5DcLzVkGRHgoGQrlJmj3MBK1j
FmZ9hVjWaWBmb4npRTygdOaVNV13+ZdYV+w4Btg8wweFRrgZuEuD3DkGlEujWr0/kFZbIM/QXGo4
O3R9PJfMZJ5+vDTErQt0pRkTbgXNPxoGpxBeNLG00F8caKMCgUu5Ht7SqmPla+q5OHLcsf196oNV
rwf10sKN7M5msEiUNWzJtkL8ydQZKwRxiuNWg4MAJHFslEjRxUuCTfcWBDYzz+lNtPf1JYnRySRs
Fz0+7qlGUUnWcrM2ER93Fo9G8G0h8rG+jc9BA93MeUwslq2KognZ7oTZ5ltmvkW+u7ByQNbyEuGF
6xglFOnK5M4fu37V9bvsxSKnShiluzLxXuAx+BG0v5qqYoeNXV3fzIh6eWMzMM5x/8fCYnQJsPPR
i2ht9tixUzEEIrAaClerOwlEgR6syyJirzQ/372k/6L/LzStdOomWtZG9hxhmivH0UN6p6d2PJpL
A4P6DHxZe33Ina2PcY6ox1gVckI6h7RoNUTV3NZ4lK0/dWsHNyzmmvemihtXjSSnkUX2bOu8A/og
ckL7zL7Bv4AzX9QN3iL6Kh8IeOQ6B/Ce5UwlZx4ut/k7Su86UbdSOtgFwtcb096yhKJf3lAmYg5R
xMYWXStmgN8WOayxBRXJYvrWxhR8TGl66xRpmm31/Zyz4Ry8pXlxqxYKYdqpl0kiJbUh27Nz9BxE
CSdGeJgmkaOGzITvNnipSW70G4urFxJMPKq7mpZ/hOFz26vT3CKeVGfsl8rQPKPVu89dJZTt/mNN
+3I+huaf58x/42heU9IPVeJFMdYFxVqxjK8cZtY7C9eBbi2CaJh3krmEobcYUuoJGCKIwonoajHs
+hTFxUTUrOGqR2GGiwp4A6RUpcumo9HNLi1a0OF0y0kCUTCTgWS7xBhigeY7mJA0O8McYgOPAOUB
iC8nPNxOQj4wG50ysWbqdaN+ejEzMxz53C5BSx7ltDh81vUpnt2Wn4uGcgUmLq01ZTiN96affaDe
8b/arQlv4l+2jMtwgxeYTYHTA7WCz+HpNjamvB5+v2egb2o0bokfOvlJFIGoUiQPZg7IU+Jp18jr
sRrVyCngRtKp4ct/DvbaDylxmc2MtcU59E0uxg3XRrv4F1+A1+5G5MHOeLy0f7HUlFzMb8PpaMLs
fQq1QdSJzRy9BQWSeMMj6h4gognZ7xPxIROb0YsL+pPvBrc/4IbDeAhBi65CC5vKpxH+8dMPNTwJ
E1jLr6MVA8tL7hLL8BvOeOB99oSv0kVN+1kDdFDJrkkWW+QdeywPu61SivabmisMziJ47pDA7eQ3
+s6npNEvtDVJCfzM0I9nFDMsfA/u/jRhGJ79Sh7+Ug5gyywsZjD1+/WYKmXC/iim2Pgi/DLLtuMZ
iofZa9sTQYZBB2AMP5b5cDTRuOZAaFx3i+Cy8reZh4ApDQ6679sc1YQYgIqZ2CRZ407mIEMBIGQQ
xkyDxILU0RbNHNCM8pSlRGdHt3yo58ywphgJQvwR/IspURDwgE8wWYHD5tjfLkscjTEo2ggYiUdo
hmVsgikQpz1CRIr74oCDF7OQEvvU7oNnl+VUIHooYcZXYpctn7kh7xlPOxDBq7YQDQHKF0bgK6Xn
pwigDdlnMQNdOtzOXDwGp7eN4JArX9ZeJgHwwo4+RTk/xVprSc81Kx64JExfC2WJU80UZzfb8G4o
p6mWuNxvsIPWIWQuxHadS44RHrfHr39fvmhMOpfBfzkl5bKbvC7jfbGGR8DdIWR6JhOCKH5AjGsA
DnVcGZaGSCrCEWzWH6jYcamDDrVGmM21yt1bN4l+eWAxEGBnQtu47KEdMw3EPGwFfsUwjz5HQJr1
2aCfEWKMGVAmTZtYvHBOaQzKU3nKp8kuQtQ+5dZOIazcueZLqtt/v99W6j1Ycwnfz8Fr9qoNHDq1
PJo4MvTkr/RB0DkzAHouWrMN9vfAdCtasFVk16fuVHAJAEEOYmmiBiAcD+0gt93PXVpQ5CI4clyw
bJu3W4ufzhSHq8MxyiKejS/9micPWFrIqXhGSIOhGJrWJ2GMNV58iNJDP75Ap4KdonhkrDV17okH
j8cKubpYXfzMr3w6WjQummnimWgSO/Dd/siHZOTPTsLHJcH6aDnjBUuM9zqGrs9lffuj45g1wxIR
34DxHIsQtyGQPiyHfJFGx6vEngBYvSVAbFttqyWyE7+cBuwMdPUfcgjFVgHLFgCCfwDyjVbiEwTf
eCTzDZJFdeyflAaxOVmSpzvjdi4jN7K1q0yA+x8o+I/6J5Dwj/M6ytMet2rLwRAvQFfBaufG5Dux
sLSH2I/K32Q1vvy7AUiy4GCz/A2Hsuk9ZcbmiDfMxjKJvomkA4a4bUeCmdGcxINDUUfHzS4jvgyI
DhGe4KmENNCCpmBdsS7cpDOGQddhSpyOV4vZJwTcKf2Bj9+Ox5YOTWAnRm97EJOntqXktE0U3Ozg
rYNxwciPHrqHl9AKP32XTHra7J2w+p4RysRtCBYdXTkfc8aaB/s2dzcXi2MbE/HIazl/DP89ezs4
6cxwHJvSpfg5hzZTTsNvbLGzY4TMW+OxsRhuTHqHObCA5UwXkjTHizBBbWympKwGMuU41/hsQOk8
KQRSsc3ldzAgTIgQSAkuCx/M5zziLeAXTKvPzynPWFpPtR+yw5EblmfDKYElyn03x9iEbgPK2xsK
CKQrbZOtbme2a34kzCeNHyN2vpKlOADn/NuPMn5vIHpgci0hSGNZ8hRzqYczhtmcqfE22EOk2EqT
ciU2KFTz4tFYcCt3//g0PI873idpRezZnY33uddxC6ujWFpiD+dcmXEIsGOE1/GFm3kyfsRRrs/l
v5arrK86mzmA4Svf5hR3makGq8J0man90X5gsW1+Z2fjkF51W/7manPfYNYwcX+CVMI20t2s2wzi
rnfkDji3Kd9lqu9HW0IO8PDxK36WOjV4uuE97TPSGdUzqFE3J2mUB7vaUgj/gfED/lTsE6otDO1x
qjsydxC3HMKMyXozSeAQvwv19oqCDgCLtb/vhJ0xI5LeATqh4KGz2CX3GlscKJTf+AhVM5l9tAPD
0ZntsXgpJfwxzTEsptKGFIXVOcsFXJ+LATGX54Wdj9kot+/Nggif4pm7Mb8X5yAXjlnM5rWt99Wy
41AOfzh4sD7k7ONOxs74URzExkOsk0thgsPLZbQoT4LJ7JobRoHUVBA+BocKnG+g/ZCOBZ+GFVX+
VbOxwHJ5rs5iEetz1juoE8yCD+lwOt7BtuXXf9yua4P86yyxNMWK752a9dVNxSczd0y0xcjL3BFT
j3UmkS4k6UJqdswVzJLGZuLxj/Vi/AjajniIIdI771kzVbjEDEEYv8GygID7pfGsiduX36FQAoZV
22iRbo3rh8dFAp9Uptqm3pPJZJssJYBx/tqawJNJnQF6oF9DuUI4Kcg0JlApBjYcT2J4wmnEUUQ9
M6LonUA1jziXQEs2uIEJXgPfjqtk/jVnurF0Gx5FIsJrw1xBJ4qFuQMhhri1C9YD45zIe3PKkWkE
lQY0i8ptLdg2IJb1nFnTaIOF83z0sMg5RCm2ovxgwDfXyAxlhwNw2KCGE2PLYZLtR0c8cZ2GbTv6
xpQEzTXHyyH7/lwwzWMN0/wg3ZqN1jjGluy80KMf/bOlREvWyj2hVlbh6XRn/H8+EKdw8kcDxQqh
wuNZRPKlPZoTIfewKiajdTxrmJSNsZDgj5ia+KTbTvq12IMx/RXBakjJOBMe/CBRheIwfBLVVfc7
uIxgBd65vs3E803S4A6I6YQboMX3ACCdaZxnEDN9oGOx6VP7MHjl3FD+OO8QOTYwFpHxpzMqiQ8n
A7kEFHy4BY+pS/mcty1SPjeZFuvIRTi643r2D6ik8wdSeAqqFkc+ihqFyddyuId8bFjZngSwOeKU
sEDWR8fbvzXbVRwM+q6z3xv8C0W/0Nk9RyIvB2bYhPQY4vHCsBdwV7w5VKMJW2o9oQniXWEZiFMF
dleCz8IDzTLYNbY8Dds5M+QMdwSbyp/dRHxA0WAIIEu9v5cYJo4dRoEj9q5fNtx1K7iby8zNmDRn
TJyh74HfrUJ/xIfssO1z3/KEUSynIk+vEPlD96wouxagov06dUCn2StRlvyW88+6AiQVf88/dr+j
RexbD+bkAOS/hfNJ2PTqeWZra257ga1umc67fbkfuBeUZxaOs7n3EpETCGMWHN7fOe9LdE3JyhB+
IZT4+IZA4qZO55QGuuPQ5oXUR8kqc8cUQyUj5dzlzTOXW1HEB1izTPFRxstDGPa4OdNwm6J2q+Ng
sA4Su+W/P2uTAdeyX0eYkq0Sly4QZTtCLA2oi2r+Qofdi09teJKnAknuP7cp1wVnw5L/0s1ZWTrg
slot4Zs/oILVKxJeqvFewsotUNYmu4whO2Pa8YYCD0UOkv7Brb+FK9E3fuAAfXvimb/xhLH4MGtN
cJhu30TclMOM+E4xDcQIBnz0PcUULrjHSOrZvExBYguwzKQCIUywmZqDiEN9Fb7JpFaZjcZTTHWw
Ya+sCZrDll4unA70X8V89HICxpPs0XADRpgqCZdBBtYdO6nXHqh0GE8gZI7RA/wb4zf1P+UyYrFw
ChEpGmws2lXVQZJW0V+OZnCj5W7Gt2OTHZUzeCDk8/yPpPtaTivZwgD8RFSRwy3sQEagrBtKkZwz
Tz9fe2rm+HhsCe3QvXqFP1Qx2oqRZnS11N5BUKl22AkcG2iMK07psHR3rIN0fdQG4N9gKftWUKmI
DcHND9L0LBMFwFGpUxU/dp1qQIkv2aFWJdelSn3LD0nHbp1oFCNh02L4CeL7JgZnm6SUmFiZA/qJ
rgdEDv6meIs0qbM1yjlpQJAY5H3kvuFIrpWmp4XrlCl/TZeJcZepRVVZfHEzZo/RUieEroLQDUVH
5APKCfBvH1WHAVy4apyyzdIJXsIWDhBAW5TjglaqASRxtyUfLd0sOiKKbtnUNr3lWyhXtWmftZJq
u8ywyVNl6iIdqBLajIDTaAsszw3wBroJOnuf8KNkEtbceJSkijlGCozhfeL3tFt4CnYM7lCbYBZ0
AyfjmIfDjdZ9ALbou9cv4rvwpmWfA9MZZE8PZfZioaHOPLOoIDd2WNthn3rCuu8+ibOS787f9DAb
Pmy3bVRDAzHmwnafxzdJzzo0kG+3iJObY7J6JhIS7CR2EtLP8RAeY9PfG+4gZ3rFIDGHZD8eWEUc
Rdg/WM+WhJ8Ft1XhhEQe46P8enkcf80/publ80hHEqjnqJiax17bZhOZM2Q/NMRRWAuzZ+vkBmhE
XBicE9IIAX8e535MaLEmd7MWVS0WbQYHOt8QYNdcsio0YZqsGx1ygpTlNdZfMNoiV7X5WnwBgl/m
Q2vD7ZSv+kAPsjkPTxu8VDJxCTN6t2zSAFR5hPgYyo5LmOjZ9zeP68Jti2/WMfrRffep41NyUp4B
IdBELbSyq9Zh1arMolkx5X83riTb2YNLMyE+yioA7Pj/ITw9TS8BBOGx26WGXiFRQeA5cwGLoIUs
j9mBJhS53fAMIdz57Nli1bx7q0NmVXbRWH1Saa15AizhlNeTYBlgzwX/pH2yubesOO3n2TjWiP2D
X8luG7w7fVdRQLmE7WntAy54oSCnpiwUJg+36HhpWy3ZD03t5STO7JpyR5YNk0WTNSy7uBO1941+
dzTedXI7p3mi6BAzSoWGfEhoO7/5A4jYT5rb9CkodujpsUew/DnkGQybCTAs25ebuWtw/sITmfXl
QnNaMdIxQ0Gg2ZuX+ShTP9oL+ZCjwZuCRRbeNLlMnPOlZHmM7cdq6qcAY/q7vSSBECTcV8HOkRzL
4BULjC6YZ8yblX8SIubefDuVm8Vjd2F2Oa71C5XmcpKCj4Y4QCWqEiyWi+Xo4klJfuAMqi1/W6s0
WZlpLCh2jB+zk4QgCNn2IFVRbbhUcTrolP7VzmE52pFwAPclxWNk6YZmW2EXUWfbsg49tEvVgd8L
s5vxA1xoyYMwj2XuvFaaRr4r2wZnU+2dGi4AkBgrjEUUgBdUJ6ELSlNjtThTyNHyXT9y+0TkwxeY
FSoDxaWP3GPlR8Ccppkk//HiHZvyn1EJ/2o+xsV4GiLYjUFGQ6ZJcdRN+7n+3BdajZqHdrGA7ypW
n3Jsh8hUYVX2bkKuNiaqT4afvK2vBbMGPlKsrQIS15M25Z393cO0b3uMhBSBRSi21DcXYhbN6j5h
JrsrdwqT+KqbM4lp1JKrOk1xqjS9YZKjw5eBGk9Ix8CcCaTr/Sdv6xBxGnIDB+S2FmrfZG5cy/Gh
1K2BGkjnht6OkoFzPb0YZ+msD/l3CJhl4B2walfhLrM337t9QmgNnmdaoApz9+5RhkPIPAnUH3Bc
a/XbzZs4WFXjYgLjbd/IyM1+b0ZyLi9yTx7hXd7rXMIbKTBGaainvfnagAFJbUK5L1pd8D4CqaT6
sT6mNrX1MC4H2LBTQ3BzYF+JMNWB/pRuSj2UL2jNEjr3LM6sElQrnCN36xU4KF2mKwHgXCxa/EnU
+CpHeA172vWwYvFTndthMKajTj5iGuWVqlrS+2hT6exL8VYl4jFZMVrDSFQtv7hIaHLb1Pq3+M/a
sAX8pVBjgYfZ37487JplRP/MW8xWIjs3sIbk48qZfMo/ZD3TesUXGA9P7dITg86HSncbLKOsYwsD
aNoVOmW9QchLLVcYuCvTCDH8HTGYfoqs9qwFxqjkpoyIQM/U+8ufvK4MhFtWvtTIQQTIglECfA25
8Ek+zbJMebvlMMP6hHSIli6PzeMqmfFF8es9Pv9LRQRYijI5FhPnlDN1ruTlpJVJWqyGx2FtifXQ
145saw6rKBwtl/B2xteYqbpbF2X0aIQolAGB2tOfZRi1R57j+pRKJQqHWIaAO7JybCbAYP4eHNyu
+vDyvNct62xU4rZ6Kcg7QieQHVrGhmn0XiXpWw4sQsg96OD8W4SKdkszBBSLV89zSZCWPIzsLyKM
LKuxdiF3+TRN53HhBypck8HpzaiAtcMG5TLeTJNMIRqvmsVNvMc7WoQDQc6yeFmBoLP0te39ZKDL
NRpkQsoUG9lcwsiS3joFAGLruSd9iMunN+WVYFZYcvIVhyRsGDiwEY/ERUIkAh1MPmt1tevy1ECQ
Fb8kWzlBjpihLcGLV+VyD1j4kBZusQLTNfDdLckpqI7pJpeK//eHQ7Z3mfQkb/kboFVD8HI6yhc9
GEHIo7TS9j9Mix+BcJDSuscAqQ3zFsg1Ye4fQMCY487HptC454KrmQNlrIF961+dL3pzrKsYHYPo
gt7OAv+DtgH10DLRNAuiSoa8rplgGwVoqvDrvFynsLVjCdxfFRGWEkxqw9YCDeX6Nu/mWqUHqc7y
eRZa4wEbsIH1lrsV/rl/qvGA17XMgrtnHqjk2yJ68Rj4IdfGbffr7u1gS61aTLxZD8mmO3bPreBq
UfsuCPSmWnAjoohNy7sCZHEVyaY9VduSWSep5BrfEGYBSU0Civ+PtWxlux0a3B7Ok+u2gUzHvWc7
66RILRqoc18hw9AApJ1C2XrSSDcBJlY34i0JuHiZ5l8e1acUz7lvGXgibn+sB2bHisVhlZgKH1X9
ZfUKmo5vqXyLbBZAWc49VjfE82p6PrSln+dFwBbhvJilqznKfE0RneUwXKjKQUAMAlr30fYK0Odv
6Vr12ZaU1EgU0PZqUjuVSoPZ4ngceyZaZFuvcBpdpBFKfs0uwiradYV0he84TY56o1LEeWO4+IK7
WBWT+64lbksz5cJWskXrG2vbXtklZVNno9fgDfmNsG2nyc6nuUhUWOecWqGaQTe6wcPe9GADDUWi
cXmZvpc/6Yuoml0zLMXzmdBbGTK72vOSWpeO5Lz0UPqxGe0gZY1NTu1MguZVzT6d1+F93hrR3qHt
XeubBCGVurCk3JG0knl3Gk8ldvV8+MmqqbD/MI6YnmlyT99rb5kBM++P/bdABmJDSVx4F0kc/Pvv
6wAT4+Hwuu1lnoJJcukppJchf7B6eo5+wUt2o70Dci3dUKeAuatcdp92hSBnj3GM9XDCk3ncYCig
sWfeD1n3VXi/AUp/rb8N7qVvYw8xx1QpFKUVR++9u34/D8K48YuZwAFK67HwdXmudNbv1PNH+fbk
pfqMdeSI4BOLVG7HudORJHEsM6Iv/nd+YrnNzuNoFDtOMpnGTDyz9t7dulo3nA/C6DVIwN2rde0y
ndTjDzaxvz84FuiuUekfGZ/jvw9F48XH7nf/Wn3K/+RFPm2of3YG5BC53es/rODzZp3rU/Y3/2yI
YwRMhWbRmH+DiVWDukiyujZpYd1hco3RwOOKoQ1mfGLqYWozJfULSEDRfx1x07JpesKKB6xjKL+y
kV21yH/70G6DPGNnwP1hRwYmmg3Jfr3qjhR/r08Fm1OBLM8ZFQ3mfi4ml6gb+uS1YEXvcBMiPWNx
4638YTUKbWJldh1jznlA+x+BMqgQ9lbPbgv4QnudyB+ed1I6j1urzeu5OFd/nAfzuUUtSI3vHww6
DnDTq1LhqZwt9Le14WoyU+FW00Lpo5QTReh0zgvtO9m7wtZi3r1mbkQyqrN0V3jcyeXKk79KKV1m
zpQN7gjXUflW4ZPBMPJy/tmdHJt7+Knq8+VU6uQlM9UVK/DXU7nWyly8zMqcnFchDTOtnF4sUGCX
giVPyeyL3z2dPoU06FZulG9rVNNiG73PI5ACqi6M/f9JoYkPOJrCBvaavJ3Kk6zG49HYftZ5RbA4
0F7EQX3DJ5A2vzsVy5/rd/Zo9H022cbihrvuofOTYJnl3xXyQbMwDg5UXkxBHrrHEao7zbWArAD4
R8N4Y2FXPzxoRK4H20ceSTSpSl/kFq+EK8J6MQ0GLA2WMr8aRTqZhw+0GtpY2yPHHGSU6Xf1N9Au
1w/rB1HacgHXCMH3xbG0fhJkt0+TTsD0SJ4OobmMB/q3/Tk/LdA1jfOOD9mXnC7h+Slo/33UJMuL
j3ExQByBck8jh+n6PfAI5PSCfDU6jQidfAPb1L6M+EAair8AruTnqoJmEEzLzqMj+O1XrV8hl3Zo
TJ5nz4RpK6sgg1Yjfnlu0vPsn5v+ZJVWH67NXYobE6/6wVO4AK6wQ/102CwYxm6YoZ5bhdCJHpjX
E40drMBlK52S2eJumP89Du6tMPy9vaANYzLBPRxeRMnad6hY3ojVN2vwoEcg2sNHILHILZtQv5vn
XWgeal/ufq8dH70A6O6Nf6YadlllcCOTJQAjfmN+RYRI0fjX9+gMK1wNQ15il8cfJ6DevdbbQkvw
agbbYhAkGDr27Dd/csin02NrvewSW1z+XLmNdDVQc18g2Ibm669bARbUHkSzk4WYZ29OEVCyf6cK
6GodJNWkf/cb7pzeFDWGUzQmQUARvahtLQ1p3LdBknAGK0+VEMgB9uEY+bdQ4D5EVomUUINwK1sk
Ks6k1KpbIG3qBNHKxKIaJnZOcAo280NQS0Q+8V+zYNWmmLR0rSaKoQeJAOAO+1hfYsSI0dQSL89V
IhT0QiNJ/paCiuTARMhvtMul45hcupKlmMKtA1mxQKd0sY4F7cKbmlAGLDmSsmgcLT7hWz7vrUMP
LeZL6xUoFtjydToAJdj8A2/Ok2KcewrThcVo91lNQ37Dv3jSOT7WXlfDS9Fo0QzyNQ+ovZ/dEpsm
U6lOr40lGcDLMldMM0X4hPlxu0HvK3fGhdruoZirMolfrj4PuSobyj265v2Q037zKXNxoKW911xh
4WTxT/MvN2qZLwEQYn2Z6igfmetejFJW7UtPwN8P0JdawZN6/oD645/gUL0Y4d0AlWAE4coH8ntm
ENDVzIf7lCufMoN9a42LP+nTetTm/8sG71oUtcXfvIs2/g8ePe7JBWYvi5d8uzbYvMglat+7Fzsm
tdg3n8g3b+HnrfyswOHZtvidolXDWD8g7bfHRsDFYWFQawZFgFv7Psg098mqU32md79/m7dKjwx4
hufElFgfs4ThlCEZMHvNJJmnaXpqQs0Yk50au0453rzWfnZNjc559xitXmrG8+NhCJAL082vI+Ib
YBd+ULkNI9OeUQZrlfzdjOziZaTF5597hLz1gOPPi3kzmpFkDKTqanuLmXoRvAONnFh+r9QhEwEP
sx2s2tsBZEzv9JsjMXp/nVBQqW9659fj6+zDmUVJd/sIWt+99IrP9yd7U9F/6M9/Ti/B3twABo+L
Dat8Koz57m+F7wJG0vppRfKBBNZIHbvqa1mGruvhpfTtjJRlH6PyR7G3fNt+Zz/0S+FmC0/jT8V5
AfH30vb05F+BG/N6f0cShqOaIkTpGXUAxh+njwKMYQotlcfzoAIiTtV3VvfijFp1hmhT1UIZIWNW
4cto1BarT7EvrB98mbegxXroh3ZOsnzcfGyexYNaBx1vCDHhkAYdAvD4PYRAdttBfhjHPV1b4WT/
1EQuv3gODq0/TSpVo8abn+4n1Zi8fk4f7O7yS+Zu/u7ILwAFHVbXOHMXXyUZm32/NJ00CliHy/E+
vujsrTiHZPLq1QzZa2IVTMEh4K+Pptsfxd9S0wjbZDgwzraUEaZs0N1kMOk1VXFWvzmYJIp+m/9z
NQpfOYkyf/80VhtLjQtdMnPFl+ILFOFq5OoEU7OwkuzQIl9H/jbomuaCeoasaU/NnPuj26QY5j/N
jodsrujkO2vlVvt37oAaNsrYHzWLJCsotRD+CGbo23dZz91kCi71cRJUOOq5RYOPl6K2SqX9C2+x
9jX9PocDhmV6GNQ8E6l8JuNZ/rm8r/129uuIq4zGrYKq7T2vp/wewvgzOFQOIKWGrpC1+oSrWx2Z
8y8kDz9B37n4eX3yoJ6zvcpXkHudfBReHcbFtiXZh+V4EWFMAjQjZLR20ipeEu00JzOypy6cNR4A
JzrrWM0MqC6bz7nINS99XKovl8z35pruN+1MTVsiMDsn896u0j9de7Xx0xEWslRAbnWu7xjIec2U
iTEmlCLneDbvrJe94rXtBq7712W5t9mMzqvh6TbcArFdRpdZjwZThgjvOWUhuiuk9OAZoukIbE9x
kQCnvvUsctLxK/i/gcOikyBySF0WhI2SxSk6ZUYrCqv5+UN5+5y9zhuZ8l57SokxA5Kbv9/v3SJs
avamODw/XHEeD6x1f47Zn/O6N7/9Zfefq2OyKr3nJR7XSWd6ojAVFXcd7JxMqbc5v8/vt/oGGag8
D0lTf0ZK3zvA9Vrcnorb0aXUz3kGTA7yxf5l+7y5tqfLHpHYypQpcCeLAxr0beUuZaBAqirkWzkD
cFs6J/tiaz+OaOqvzr3zyQtJeCjnSIaTR8q9Vw/tY47YeXNWeS6e4jX4HMODnQ6ylLWfOz7mp5N6
qdI+UyUvdbOz4VX9tSu/LlgW0YfcNAqoYwffRjpurRG+IC89ESI281KcPY8bO54m5Y88rcJLjg9c
6RV8zQI+5LXkJj/LCgpTBXB+Dgt4/L1si8QL540rTkRlt1CZvE3vOg2oFhnos3wQrZs/37O6sHqD
ufZRCF5oZhDZuQ5upxrDVKUcZgNmBL2sYvnrRrTzcuuXnBwG9/dW0YwRAer4XNt3l5ZbNq7Qt2EO
uY2Pxd6B5VsxkjhRgOZwC71HsvdiZaEwjhsHBXeOqWWT81KmLm+xldQb20qb+HYwRpSi/G6lk0gN
Va+lMT7HKsIwpVQI26809nlGKhOXMcPFXb5zBoJY9vbFfy4T2VMvm+3M4KaPvamgl1s3NwS2rog3
Cr1zc7zu5qjInHp0bne7Vh4deJUe5t1rQFuLnjT1F/R2HtjxKPY3veutVQjeqgM2ARvqStlnmvuZ
/ai4HpyWydWpnEvveMmUTYrxdtGeHxpk1675GJK4RocPfPbS2tCSXsTg2bI5u29bbGUOnQkmOqgF
+iEjvXEyB7HaJZqau2WcfZbkX48NJiOlY4dWvwk2dlo+08xC1CzvUZ5M5jyVnm7gSNejI5/23fX9
sujcF4NabajMOI+fCnOuj+n92JkQW4Hq7x0BaSbd7HXoCwurXq30qUzN7O3l+q6QSI5DnkQUezHc
zB/OfNq4R1CZZjkIxk9ywOx4Hd3BUuW5hpYXmWNzVyF5lkkMpMf5tkRcd1Z4LmUiTq4K7f12LaOG
IMo/zw/XdHF12NzOncu1Ty14RcJnTX0h8sjXm4fr5iezT3KUoVjhEczb9TK5p9K6s888FK+d8+b3
cksqq/isI3ZAakoy58j5tF+lRyziQlxT/oIb5ZKpmdQ5vt6kp5Tbhody83hrrHK/kyLH0qR46ZR1
4Q8YgY0L+zyYpb+tML5OrtgzheiSScd0mYqENXiuc9GgJY1GVT9UYpGi/LDfxisKSLeoEmdeSoou
p8/bwWBWI1wb/xCVVs08S4T6FubMxIgzRIHLdjSv9adAW2ahupr9yQcQKHPKzdVoOEh7X3dtjs4E
C08AEOXAw3lYnHveMK0FlQhLAsgvEzoV6vf0Ej55aWyCeK0ZZdd/7LXHUftMCZQ0EGKCIC0LdYT1
6Ao9dcq9z6qQ/SlANP16/pHKm9TsloxQeBm3Z9rkM7O8ho60BhidIaaRU8TV+iYb16apsQMHQrOC
Uya+5dO1jpZXG2LxImCbLbF9Ptg/K4I17sn2Ocz07ieH0IC556PrE3vSRws4RFT7ulAvv4NeXMeS
czPfxvw1jxLGUPELhuzBLiq+O492vzni3S68IOhBbtQm9Za9ELDTv5PfEzr3s1gLuzKeG0U2FtV4
Q9ewTql9ngulG2DIAXQXZclB7zyuTbbMw8qKmNPwWv08mYMsT+d6+bIcZY7rEWupa8bgmvfccdU8
5Ard0in7fixfOrnZuJPPrB7LhZNwd23nSre/swRmXa4Zhubj+UWfCEH4SN++WaSGe2rVTE8vXQZz
k4Ap7U2KaZZRzv3rsEtP148CBTUjms1P2TFf+J1VcUQyBAym0GGKs+n8OV97nBa6q4VoG6/WeiBh
rLm5N+cEB8d+380d2vdJnL23ltXWOcwstRdHq1p/sX0w4nF4MOUyRZyQeC+/146987hp5Foqx7vy
MMhPIl2dQbhXLSwtlBBcst2xv9u22R+dJt0CAfprvKx18kxxC3Hp0qxUunfrfpZmTs2zimfVyzPD
vqdngdjgeTvK7tNsKb2RG56nZbTvU3+haB3tr+nl1rrv1ZLx8dyZ75vH7XBVoLAYnA4NbcvXjyl0
yfl1Ueufp8+V68P8asD7iP6dyXK9zjcPgCmr099iOSxmOpnL8FJKS6rn/tGk/qhNjOkGtHfZ9Kvb
l9r2aVn+Rl6p6MDPuuvJyK+l1fu58nyvyUXXP+t9K5t7mpxZ031Od0/VwyiT/6tu2NV8Hs7AIpfH
w/i1tn+jorMQ4cq5p7kHu8CzibPjB5PlxaZj4HNjSFBrkbWsLJ9L1dH6OFT032a9PQDUtLXhLTv9
280oK8TLNYhKbGC13sNzLuC1oHwCVQCEUSkAZHsBAC4HEHBiLhwFCO+hyWElyaZF3MR1N0/Bi1p/
fIvhs5ePmrB/56TSrfZWf7nvhax+3N6R8dDaCiJmcN6R2Bff347JpjltzWhy3ZWhx24pwGATfrFR
gE5uHw6NHdFd6LR2PgSC29+8dUwI6qD4oTAWWrlWtTfZNdbgqQC+DQgvZEnLp7VnOUopLdWFhps1
CkwXeo6NSQwa3Fg8kxLtrZP5INcsEFjLg/Qqo+8J2Xa9ZI3rNhFnD8B5AYO5ad7SXYdYhEvNp8FT
9Jqck21E+eS31IKJauw9EioXSfWDSJr/rj6XP3yMPsKGghwyaBu7nMrClgYxGYZDO5Ps4mw7m+6a
814pmnbL8dQlYx2+Tbtrtap+L7Sch1p5mkT5+k85vn+Xe/eHfFrrXpr750q0ay5T1KTGsfF3aK5T
FrKAwsb/g8ULR5TGtqHrWwdliS7tYi+AV9dQ2FDCj5f24mXWN8gh6zJv5YfjZ6++r8hOL83HceM2
NKiLFlGmpQbxZPyP/tR4VHowMo5qgT1sVpiW40tTu5N8z9QymHdfNh3CutG0VX3+eTe7auvup0bf
DSCUxqmZsRgINseueVRqLVPWYImvf3M3NHmbxt3Xh1rL4Dc+ua9xTBEuLuK8moz7BEbB8abjx0n4
OgR6WG5CaIRlaGnc4ntkFtFwyvnxytoGKIn7/0MMhneGVItmPiFgoPmy1LXM0kOnGmOoJRK2OKzt
cePvcV9XLvjajK8G5U+gluoFqho7/2/AE82S1eMimrcX7ufHN9oA/KUjvpLRoTmJXjKJeWXiXabr
hsLKBY4bpCASGSgBkXHD1UeQ6LF20wAzOlwP11C+QCnYTlSLwuOcp7mHfbJPCnVtAQ2RbMNuSxzy
rpqLXJLvods1VhbqEQIYKoPMigfQoBkWUeED1lfjN5HX6m8XW7Vsc7KKqzu93OQ1yfrVZTYvjdto
B4sNUgEtvTMBFlEbBWt72pp3D4T+AjQZovqJLgglxnGP/QswqlktMQuAIahR42C+GxqWDT0RSO98
6h0ev81V9xE3WGAerKaGOGtNVofhRebTXZwTBctxvmeeMzgnQktjnnxdo3WrmB6jnh5E4yvbKKZa
HJ4smKp3m0B9xps4sBOyjdCS/VoDg+vl21YBHcvWvJttwzW1wKXjW3tKDnEM9l/xEbmBWV8MuNc6
R7lk9+9Z6RY1WTG54YCkZ9fl79WcKPHbSPYf0ORdjyU9Wp/zFGK6e0yKaWkAmGSxITR4gLdGvq0p
Q8fNMho3hpWfje8+aF4ZZ75tIahNSIMQpS+odfOj0s+GKyzZM1Myzw6zQbMnn+ZIYZmQ9zSvvI2t
yGGk6I6LgMVGnA2vWM8s2MHIFBrwOZ7pGXTedFgzJ6D2IVYshmvCFqMx9XnhFoRrJjJb4eQonl0x
TkxafMe9O2mWU2lYg3CjAExerv6Va5qi20D4yvgg//9o2e0QBq3upT/+i8ysVow1m7PeNJnFT0gv
3eMb9UxRBH/7HxY6kHTkrY0vwp3+bwdsD8sq0WcAsmkM7n68jq8/BS+uyxLFPuwTmGODNhyYqZst
tnlJ+V4T1ujcnCezocUQyI2Bb1D2AsIi34yCr1atDk7lI7hdo544HP6tTD1kChKB+XdtYmN0gmEO
+XZPQyz3TAm/JtNBYGjFiED2jHGtLpdDqT5NFr35YOFs2KILVdPSdxWbbgbYO34oEEPrzaMvU9If
KlQkQb2eOp5EOxNvfC+CTN+GsM6qsdQFiD7LuYeai0uB1YmO3Ts0TpAlXTD6RE2LyYN3K41Z6p9G
7fmQyFnQQSx+T/waXa2+QBow8ck08+gGRV43cO5fy8fw66zNSV2kW+GioF23WbIkhcfC4P+Vcm3t
2iEWBgbU9HGXft3Ejp1AZRdYdtCLTtewKICnnHYYaofAZLPAJxgq/Ea9jOxzoQkCjKW2N8RY+tmr
VMl7hlxnlOvZubNm+DbirJYRtU+L7p6gkcTMkeJSH4aI4MQ5MmHAT8AO1Cm6YJKa50SIHDFKGx+j
VeObO08MlRMomBIOafzbEpmB198/D7WbRCRQrMKahcQTqaQXjbO1vo2K6ayPRpgCS3E8aGewGrht
2a+H5jG5ftNPRLwL1AM3hdi0fVONBXR6mmkSmG5vv/P9cn/q5LUJXjafWcGFh+6oJspnWodOvr/T
Uh1kU2Kl/UrXWHHeWDdWEdGipvLA0Y/aIThdYsMWL2BKecomRL2hkS9+Gd577ocmX3jR3KnQOnXo
GgmF+ZAtKVLiY7JszKJl+9zbpnNpgGPmJXS/q+T1Mq1x31meENu1fKAi/kihO0p2KLF65KR/tg6M
bDPb3KbqRM9EBz5dQnR4jyPtYwJq9clIhApt3c91S+gcAqXeMLdu6GulpBBpM9bBx++YMGsnSR4h
EVmxdX8izZLiBYcWt7cFB4GFb71ZheK9bplMChpPTKpgahzSwA40iEtzKV17C7ygD2yRODUm/es3
vKCAurWl1kL1Gv1vlV47rTkREzZONiU8fLoIccWyNpT6yXr1p+H2wSoRA45NYrmtsMt0utLpk/TJ
EkXNsDNzzXtT/xGBwKBQO73pro0T+0EbGAHBnnsrpnfKlUHzbuvHGZ0l5aGtDQMHbICCrcu+omT7
b8k1pGk01GYv12+9mGx79yLxv7+VMXYCOCjQgpKri4CpIg8bYq4x7L9zMfhQ2XPxxazg8rJuOVlP
5iRgu6IyPWI9C8SiSmAL9c4Yz5ORXnfuzSuCVsNmsj8KqHXoUe1sf9WZEp/Qc4XpZmWmwxzSwJAl
H/lGyTUXyT6VKPQKdSeuFJyJEYbGYWie+o/r/bcY4ZE0eLVCgXzs/vzvVs99B32/PS03CbLHRcKB
pHLIIvZOLbnJ+7JXs+53Et2DnevYj6Y/BeSYpc1vEplcmzUd5RltkhDTDvG8e2qv/kg5oRyq5aDi
+v+AeVefjUEZqJYiqyw/zXQLP7fUjhuabzgdlu+BvI541gi63cQ3TEsgtFzR8udMnTozmIyO3YJj
C2JIZlRoTXv/1DXPzvSnxWulW3ik5iY6PobCQ0WTVrqbjuQLjugjnN9SmkZYNfoW6gbVwdVi2Ee7
zrzHYzbJNm9NYz+v25L6mY24C7RNPnJGtPT9LJZcgr9UNZfKUr3VR02WD4W3MDCgmfN2fivAhEEr
QOvMuz63BUaEghuExRGynOKUi+2T3KuFmpy7xfaydX0LsXSDnVZNa/8Urr35LXw+ce/28mE3Murk
RUHMMSwEC/HFJAq7H/818KTMjqzO1SeATLyMpt4I+KRtGMSfxRPAoY8sdevM4B5EX/ee3T+ZbGLG
rUtatOqt5BwBo0k/5CV0j5C1AGsqj0FnmwrkI4VYlUptsA26eV7brQ33E+ClocuPFgYGjZ5RP/yF
4GH5esbUA/vL7rSbHXGMGWzfTOjKQ7rUca1z61Pvp+lnyOaMwiV4uCOKkNBGfCQCcEekVBDVF+mk
dwwD9AGkojMzSBlame21+myVVhBkFE2vK02irxJZ7QU+JywWMASWDV7OkBVXWkpWeA5XK9mcvMly
Iio+LJ5XPdDkyHR7NQoT0mp791ny/oiIXW62tBlnkxldbzXcpepejwPOuPJ9+MSVarnLxuYjxL6S
E82odbRq79LFL/LVMJxiKrORIe/K1YQRq5bq4+Ta0ODRuw4lHsJqdEBCyvRZ4u5fySxIeyada7di
TczaOrttKpTmiuZN/s3+mbw+IYaX3qY/VDLrZ/dy+Aw1ctYpDS7kydwxcoMs+ri37NYs+jCGE+PS
cdAVliovu+Hg2HS0hHtZRL21Bbl9CuFW6IkC038lKbj6FF8fjiqbDE1v2So7kmfyIyu5paIj3TtV
sYt9/1DY9299izzNPLPEaevWti4/Q7Yh6mBjRDWbLt+/jSpPqy+askT+eoVHCCqD2qWYFA4PRX1y
QVitSY7viTgdGZPVHUm9HY2EJckjwyN1xqIfVMzPpkxbUtVEvft5SgNHYpulZNIx7Y7Dw0e8F+3C
Ir5Hkw6p9tasAzdnRykfTGnzxpt6kOayRCuAsxbOJwSaAR0Kp1TNVQmJqyCg7/52Trvj0/UJr3VU
/ju9gN1mvgtvJXv+luZHtyHs3D6pdYkU6TPsvnadUDbXHt+EE4j3NNNB1qBNeDFEfDBpnf2t38ZX
eDTz16CrvNaGkMAEMI2D8jBcNCXlmHeLDoyaGSMslbnnTLEBkwEnNP0+Psx/wJ92L8auJM4HnHF8
df5l/UPWfFRCodVzgiN9UkR46bVB5m3VD0/r2so/Z3+TuXrh8fZ7eAZOmGDY/xiq8dL+0bgDXVg8
77+2OQyHOjM7g+3tjz5sluyUxrprTG6ftbfyX8BIdMS7H3yB9VMtWGsahi6hsHICGNaPMAHM/k82
NPM269Q628c8dNbkOTs3AAgJRUamREEnKXxpuZ6GtLJfgCx0cjMK15FB+IeRYub13CoNsNQPRNSv
BCln7dwXAJqBnCmndig2sgT20AKqLr3ZLFHx1+YH/elpl3LoNLkYv0whNg/JbPtQIuF6bwb0wbGO
xD2e9XKHXo4ZVDUCDPUZmXEyvjVXh+RU5lfTzE7ZRKf5U6+0aTN0P5fj6jqlPquYRHXPJ1lFyyny
l/cCutprZt3Kwm8sWxsyNteosm8thFHVHonWUgRsFYCpuvxXhsxBCStziPBTuEqBLk6Phk6wbpRs
o6m8aM0NQqW8JvP8eMoNL9meyUT+0J0e0zxX9uoAn6u2HtA2mup259MqIhj+3DQ20zciW2vSqOln
KfmfuU6s+m+JAwMJWhwR2ubExe5oOzqX65UAyItnzG3mg8KCsGedeNOt2Nzdk9IkyVabZ4Mjqfe1
sSuYOwVJ6vkcCaYJZFq5dPaTdFtrEWeZHbrZat+vV5SwTX9b5bRDnFbrO9sDN4F9NQtHMSgXk/2+
Cb4MxLwbx4GBNG+N0fFPxCSwfDW0ppNo/WPt64VqKsP6G9ofIL/uDTD1S8ZB4WkB7oCccVC/56kC
1ZkKB54oz5oF9F6ay0TncwPdYJqJSCRConlMBSiharRS3kzYuTbmujegQ+cwDCi/FL0hlCHpK8hC
Wd9CGUiQAhQOmBL+D0hz25gHY7iwdIyMfWy1DKoeJvQGXavf4kPNx22jPXDjleELxajGGMKMxPOr
sbv1cltElV28fYTU+EYfuZQjcRCp4048YBYb3e8+j7MgwVtROg4hSTeLCCDNAOfeX9S4dQW1AVuT
lxGgE0IXGAKfpiFUV+mVl0G/0DkHKBuo5f7LDIIIE5jJqnnBeiReL0/Su4Tu/rp+EZLBmpy+rS4x
8BEidZ7+mPlB3ZUe3smiPNzBgJZOOsB50A6AQMIej6fR4RP4EJi29L38WSHHr34r/du7SYjx53gC
s8ymsy60ZD/VzKhJQUXrSwW9qQaW0rGE5ljP/gYgmR9HaRRrNaC4ouNfDm3kdfyACtskcY+V9wJJ
uGre2OIK2x+nvxAADE6Msa5DWl8vu0h/dmgTdBjdLYGW32eUJy89s9idmEaO7d3DQAw2cCFf8Alp
H0LTIBzEl9h4MdhJv5FL/cWVg6y/n4gZBLxLDmGyTmHJs5h1C+3Lg6s094O5y38aAYWR9iWSRoLZ
Q2iuKW9NjerfV5fG9Kv8sIGiqo0O7yckTZ/bz2tQgpZDFsNHFTBQ/jFcUYmqsEEMuN+WT5lvLxRV
5DTatipkANjH1c9fPnRfMdQ0f2yYL+a/N9+HC+f2qPqDyqKLgV8DpoR42pIIdx0eHxW4mlmMTJDX
634vfOW+XHT54aKHRzhVGTcq3NA/oh1OgUkymlBUjDa/x8f5V4203i4ofh4al5dQVpX6fNc4Ob5t
BtlmOam0L91SikTH02aa1LTWdRGfV0yH9ctW9V00a12SUyufXBuVkcAFRkmoiKNyLxc6k08E10Zy
+9H0QWKs0Q70+cgCekDNRDLw61mPm5Xh+aX4fW08HDuwzyZb0KeX/vy91qm+778M3fZxrVcc7ONc
fH7e/t57jKTa53bxiaLPfyydWZOiShCFf5ERKvsri4Ab7tuLobYC4oKKCvz6+6Vzo2fpcWyVoior
6+Q5J71nxAaJZAo4SRu2w5/whnPRmWziD8KOytGm9jjUYQcNhZb4YvQ4HdIfk2Tv9Kyc80ldVat6
SBFP29IKwUvncGaCdL4Nz5hoQpfFJKM9aAGyUhXEZGIE7YyGdC0XrRUEuAnHhFGLckDWbQxvvcai
6GnsfEmkj5TJ/WDCs3fpxtQ3Ufwn4CUULrd9FouI2stlvmzM6akJR2BDPAXEU740Onae3So07Ths
rpVJSWFsgtH2nKbvw/vgIsY9AnzSGjuMN9s1NRn/vYOyQkQQr5J6+cKUiZz19Og/ZjnKIqRQJ+yt
wVYeuEZhMDqNj1RdPRTk1eDtbzFN+nSab8Q00j68sZdgFzvGvrlOhme6P0KoRtfTaWedd9m55R58
iJzcb3r1H93yD86q6a/iACASREtOb/DMyehZz1gYkeKDpKLC9i/heUY3r85mn9CIGiTIE2CA3MMx
QfSygeVhw4arEgJ1TmiCnCXOD/q7hSuyLVCkL8AkoKeAk96D/3+RLIo5kenibRpQl8Ns5eyyQ4hZ
BNv1C2iRJ6CxwUnlCpZMvufsX/Z+ljkQbb2H++58HD6Bv3UzksCWDbwsviSoqoF0AOiBaYD3AYaf
IQa28PDtJsc2+Ox48wjADWKJCy1IJO1gAOhAvcHDkFDZR7hrTuHtEpvKAUxY53CAQEx9CRkWSJ9A
WG2uBjYxV/Z2/v4EqKEuTfKN50xnZQIo8djZWVCzWGBOCiy6SeEeC3LKIsHcahtgBeCrroX3ldhe
iBsYtFY+n/Sw4XAJFsIdgRQk7lgQDOzUIXYy2uApg7xneduO7irD814NdR43nE8XtFFem3vy6SoD
FZ7ALcjx1zKZelSC6SsOhsJX7qn2srClxbg82XI072IvP/Yx4wNy6TZ2myHJlzPCYYuPDLIjmf1M
nLz2G8EFAZ/AlYARQeJ0aocCEUMmA4aR/33yJc69BDvO6+AB3ISvs3jbq8Vi/K9ohLadWo7p/MUd
Mlp3XtlfoMzEB2gHzBRPHUFlxExMjpak0PzdYoDk4I/RFTBv3bvzthzgiKUCZVBrBmrVXcGlD/hJ
2LMUCLfsmUSZhlcIoMSr/BBRwE2JxNB8ODkAY/ChMVZhgSnAUjIlQEpHJVCKABU1z1n0pFwkACLZ
r40Kzxnr3t8JHhzlC+4yoBNgGoxjoA4x4sAwBpSJ+pvfBiYhw+T1EyfaC6KGuwjYdcpRWAkIdMy2
zD+MBElnrvvyKfncACgmU8PgZiGp5WoJo1sUKY1Dk0IABfbkD/crKBVwtPFAAW7ifNkByE1OxljZ
MDr97NWB/XxGEATCC3sPX5oVfM3bPTjnXZqLw8IrX8BtNF6gSRuCb0hdcbdB/Wli3YTPwLGWqFHh
UYFqxiV/on8DyUvOWv7XfWbItvu4dzTLbVWw9d0HWk4zfMCQiT1yHk4KbBIkLJc/8I5z2y1XaB1i
Eyng6HHz8CXJ8RfB3ZIzCSfjPWjAmdYpTPVruOW+U7uL3qMUE7VxelSPJOdl2/0JAESaCfuUrhnz
F8VaFiHy3L30gMOaAukjXlKoOKj8UurBbjnzNG4HhBp6i4/iI9llSb5OG1rqbljs5A4/zi5KwnGH
r39bsx+TwqIEt1L4kNLhhRQW0Q5Mw5+o57lWj1DlYTI+jl84HqrLn5BjaesOTx6i2POvWmiwlpDN
06OUC3h4l4dXYWOG4PXpWqDIqES5sfzMzqDTUssRZvEcFwqor19uMUwZyIlj+tw+oTEGNEhCQ9Jo
23AZSSgnMaSGM7pLcjYnewYlRUINso3Xjr02WQMtfDnYwRVHJ/uHx19yIq/S0IvhZ0VBQA5jnPyK
t48hx8NAt9dFZoh+ExgIWgGWNhjgyBRUw23HmOfBrUfbT86YLWh0ezPM9+0R7VIovoDxwUyk+Czx
C2VFqIa3XjNszK2NOf10Lz3dxc9mEJOYfIdpjzdtoyorfFJRdK3sw3QAWl8w/xMdHDLhjoVDveXq
lOPoZUBxlVIAR4Oqn52HjWxFC9rrN8BxUwGOUCIariZKqNIR5tiEcbRjK2vFaMlttURljU8IHUWZ
IgWVNEhQ8DMpjxY+fqqoLFhPiVvB2n7jboWI7Atbx61pO8GUhpKKhszssELaOwBWyp4ZhJ5tgIYR
FwEotYieODO8y25eBQ1lABWINK25fvbQ+oIOfXrX354U+2b/O9L72qAet+kic1IZlOvqvtL7ej8n
NBeBMSyDCa56XaX3gnauBY+xAq5QY4OEuWGQB7GfLJVB3K/H79V7lfXNqR6ZCEoPxiDtt8aqiwVy
YMwrusp9utugNc5PrxWPR3H4WDUj8U1sDZtr7thEHUFrWjd4O4xoxo95CyXQU5phIQ7DJ+86zsaY
2ZEJ5VMN4hO+OoCeUhI4j/AP/RXiwe+RRjyoIWzDD1cK94eqV+pjrRNuA22wDcquMbigr2YCvFdq
ZAwogh3a03pYTtQ/8up1PEgHMG2CbG5NsnkZJNPz9D7AWpBLluiHfU8g0BabCTWrFtganDio7fDj
/Dd2PWkXwJoBo14WxON0XAclJQNi/9AcPXuZX/TSIw5CjGzeuyyb67wHI3SoDGElsglmvjX5kMCa
I1x4sCZib+DnMCHaP5dXihVljwsLxKrn6nMT+VtiNXIhqo5y4XdiNx7tDsIRB04UpTIsJsd5B7tN
V8Ot6MzXNuT1eg3PJEd8AoLzZ2C6Zmh5mROTjLd82Ehd8m63dgz/OtO67c67/3XzXcnAjS/D9soY
05W6q0eNjRrp0XmRhmmoR8ZY0nU0PbxQKi5RvvUbe/ZwnSxV8+Akepp/7RceKIUrDpoxt8Z0n+yC
pGk4pIn552POVOtduxp5N/3caauDlyT2kRdpjTmlXw4tdMSFS/ZNcbqynHgQA+imTGoeCcsAcirj
AnRKyL1xxzhXUG1MqWRfRjRIlPKh7MkUhEtbUg7LEwdPPLPDd+fpXfvJsO5moeFXnWt4D7eR4aNb
9Dj7d9RpO/p0c68ZKgO93yQAxX2OBb08SP2CqdbwEsoVJGKYUWIshgMjZYsOM8PHjMH54u0lFSqp
klJVp1IFag1aLQArZVH+zEGuBWmUHZnGAzO0BLYkWCxc3sEgf6DzQ2fbSfvQcLtm1Bjo0ed0WzyA
wKPbQo3MqTLOWNHq9L4y5kTWfj2pOCs0+a0N8+Vtr66NSTrI5vqo4GScTJmcG3QTUAileSnhHDiA
TR8tC56cMUISLGOH9AEfGKyO9lrlHJUwi3Du5Yo4p4KN1v0XtK0PnSJzNDY0VvrlYzGFe0keLe8Z
qITeLWmerHcJOvWQHpNTws40DmMmTRZmjPNt1xjrhy+ZMJnHLhka43ufI2VjYA2+3BjVJZTgWkWu
6GsTMvJAD9W1NdRHss6xCe3BqUIPR7sHsmhJyUpAXLn1rZkkaTgQux9kR21vn8mBgiZ8OWgxzJ3R
DRqYyBpp3Idt0a4xbUx1ahztLigBWCo1EKbMDTybqUgmLMtPbjaX1jOGGKP0cr5kIZH7LrFhDulb
PKpG7fC6KicKbWoLgp82MAboA2yL61H8LJSJZo3N6OMVHlPLlvy49vH+dtN+GtZd+WJLCS+7bRSP
Hv3L8BFmo0eodiwmZBYWnjFojTVCGNzl6Xd0C5rc9aJb+81QIya3p83odUgWab/2Geh+wY5XdIuu
TB7kKx0grS4U8n46Ow+30Z1lqfHppJiKV8WPI2B58cAgMBeYnl3xDmthKsxJgJDI4votSQmKGM0x
3V+0skK4SakB1ITcuymjxikLmo0cW36hRw5LJLkkoWJrCUCDn6DQhM5A69KIVaHDkeisqDlSU8f+
G8ifEha/hZ/Wgv+39QHtuBv0KeBu8AWLLiW8JrwDHq///xauB+cYjgdyjyTQGcMi4AzoScCRBav3
GS32hLSf9duRGpWMdRZC0Ow0O23GV35fJlgfhS0PKYF7CcyO3lE7r/AVCmrR7jR8taM4tPML3jwm
z09H5+F5KPfUGNOMZqCNFTY6ZdyYGwPZ9NrR+dSeVlHMextExpR5UwSZD3ledmQCF4eGgQR05jBb
Rzy+zot9A3moMUwHOguo/ZtTVVR049CcSsxtDK6h0lW654lyeu4+i/jvOvv2G37Tbbt3vtrBxWsH
524+wD6iFwMQBmiE7GniYVxhI+l1aKLb5yzfz0JrUPvWfBtcendmrd4vx002Z5NUQJlgdTL6EKa3
o8/+gSax3rO8x+km3TDm2AigCr/S+BjFIa1ZrujaKKiP3rvXjqTqtdtgfjXExNMH/fQncJEHz6Ue
tkey3arrmFjEHAt4J7Kzevw4mMCUByZ0TxnSh/YPfUQ8vyz1PzbJCakMuA4m5dxVbagDi1kEJh66
LVUcwgkyzTDtP1Y6xOupGn07dVei+Kv/6rOL9evFbZJAmJ0lk3RmRs2VHl3JWgxygzzAqI1x1kNO
oj53gzr/Bd9IDBmJGzBnR7eZ4GrnEaX2GYJCgka9SmmCak3rlTTBxfQfSsCV0CgMAXgmA7DHuTWM
5/l+O7ss1T+Jxu2ZMW9OmQuk0XzI368CByHMwSiJY/FwaB7yRTJsjO+hdFOqwmL47Nb0i7Kr8M3y
f4SPUD8kw+aqeXhDboPuB5+xsmWaKYMLg6jOWpNqDcAT2zkRX1IZ4jyba6tHDtX7+i1QWExq8TBG
AT1EeCmUA6qUOmFTcWBvGFKAwRnyAKTE+ey9M0817UbpVctPKz0oTiRFyVRfm+t8qXHG6d32lz3g
zXed7IsrnTHsZAl+udI5mewax5Lbel/VLIlr/9o3fFlmtad4jw7Vh17Va4ws+aI7u/3d5/OEhl+3
bt4995TdOWj2bxMDSxEwir+X6lz/jNNt0vCNbjz6unKH4/BDWCu6ev/CXrzts9vMyAgIXnQEQvg4
N9cfUrjPkgMkJ477/H6M2eEwk76BQJPjsddRtkFNee1yTIMUkfUMdK5YAfXr/gP7toxikn6iETVS
MYTLnBrPHHhb/c/sBffiOvnuKPoiKvzuGqsXGk5hQ/E6TKEflYspJZuEHD+aU6DmqDFvzLnpalQd
yEeTBVKJlUzbKrLmjUU1qtmyL0vZb8/k7oi/UPr96aM2R4Yjwx1TGpB9sMls0lWsn+Pek1IdHRxX
oPGQ5LXlZ3/v8ukG3GbK9x+EmKDFgvOARL0EYfbwEwRl4YAClAPdrQ0pr+4Au5IUcVYmbRNgJcIC
H3QhhxRd/Sihwj5+d6EtOiv8AIBfTF6CROUPbtFrFy84HQKRtrFbwLKIJjWuRq7FxIYKMuNwYqq4
1tntxOFJnGiowDQpxXCeG9/WT/zTfzJiUWMB8IKAv10qDkDnytnJ98w1pJVv/weodO6D2axlz6IW
SDx/Iy91XwNAudiemO7x7uckwlZncLUXgF2avQIVgvFC9zlSq/MMniquk1C0eFxYrXDnYHJq4GWt
cHzSwr/cXWCIZ4t18BMiaNt/eGBl2MfC+VPcaPX2FouFcHvxDAYWWmX2wnQW9KxOF4aMmjBg3WIF
u8vBPgXEZzJpOPRGEgSGdt+AVBQ0cTfVeGv5CJktrGE6V9NijLfB8MKB7uzyKTnXwfkV8i1AgbMB
uTy7s1kkp+Bjvvcnn33iTiTBBlkLACX9GS4X9kBQMLyqD8Loa/SUGYMAY27VsDfCJb3alb8q3M2L
EZzxyUhdf/BibB+L4Oowsi97s5ERqLor3eG7ReX/IXTj47zArWkrzzNwpQfkjWZkqp9gJMm4zB2U
LOFrENv+aNnvj44zmPTObDJjUDYcVrm0xdf+GyOOcr72AvzAftun1B1vvUXvDclt8fJA417B1Y5w
QL87swgq1YqfVtwN77qgzAqdjb/eHiR+LmnB653Gb0aLVij/A2diKVxxRJNMYy9tGwAQj5jOk01f
yUqPsT2azDbMjhJsDCYrz0jtPZxOQWX/Ftx4ey9EWPhMEBL3TFaY9OI9TyNdOHRg2lwU045iGUDd
CqwfsBEVMYmPQK/CexYat3wcIZoCG3P3pHkwvUgWwEI/GNL09ybTRIXG3po2x61Qsakg8hT+HQE/
0RNeaDFpwIEATobwKMlmpdGDL2vzZSsk25WzoXNmh9LJ79RQORC0MCLjawsv9B/v/AKTHeEjrCtp
H7Av3Ye9Z53LlH1DqMAVHS6GJFbMHGBUuTIml+SBTxijuCSDzYo1MIcmxlNeE2oFqwbJK+xFPELc
L3qAr7OCzc34YTrkce7iVYBkoYQy26CmMXdkJYhAACNLAFb0pzyCko5BArxhVlp2JCPdcI6S7whm
b3GzUMqQz3HVAwEbQbdZUUIUYsgZyJxbJoTGby/tfHlF3t7bYgut+tKjDS9J3gHDDMlI4bha3A6g
LnJKYWYLIVmw/HPHDAXnR6dBNMNgAXyx+f8FpF5ECYWLfgcWlLUzEoEz9HqgGKFyU4SAFd2xVgLh
02zvh0fL6YjUlwkKORemM0CqHIaA6UlZodtuuLdM3Dv/LezOsZQgRG7QIDdr2nN2UTuFyI7XJ/SV
JyxOiMD2vnKY8z1DwGPgBT71fi86mcKlmVoksgCZANzYf3MZhBiUIucsaZKYyEXTI4687EwxGgMc
dVEd4cs8Z+qOWm/LpIcQHi4c/WqkmMfLW+zLbrwLFmTckGMBAs8S2vIyCSGM92DyCX2b/yztiUwY
ujzY+yMeMlR20x6dkblq8nCOgRdeByk0vwWxkSrLP+tmmN8ILz3quBAVCKjyDMNm7eOoxBeWqOw9
TX5ECIOsGOiIv3As3PdQ/kcGtuaFNSYPHeFGDZk+RylHyBdWjI7EHsYObhLmDE/emXZezDYKLsRw
+SzYkQmhcgDddoByFNGBcPipgRGa5Qwp0g6sIn6PS0UBjpaz53jDIUfH7xpTSCLUv5ggE0phRkgh
SXj0Il4SR30hZSMDlayiSw8XmOQwj1AMCS6hQqSDMNmFbz2g7UwgkiQhL28BzOXn4ESzYQmVWxaJ
RBiIRFwxZEiXlaXTCqVBaYgCCGCI4C4YD4NrSh1GwB7ui7sR5hQs/05CDtAe07OAtb7HWxAD8H3K
7aGuy0IwGG25LcLvlTn+CkwPwQqz/hUooL0yTCJZkeqVzquhV4IJD80kfENhFnbipQ/BGx2HPLPZ
1eW7lXAO5d8vj1ZUYoCbjDL0hN0P56uqoxlh/e1pSAruowv7OnQTZgjLnS406vDZ6G3v/ec9eLQ7
seVdcVE4dwwtMAEPQVkecAPdbSzEGkgaZxQegCvtziPu3hGpoo37OvndrZCnouKB5EeTyuktD7KM
/wwbt+CsBs+WU3BDeSQJTJpiAWgD7uSoM/ETwIaNnCt92Mi1dV6rBV4e6IrgsyYJ0cv5EDdwISCh
gfDWwicBEyXalSSwJD9socguWR6UrEDCCvsAA4pD/adL6Q68zfIOD1cBamv5Cj157vSORh1HnTEP
EHSzwZOtckqUyHsRsMt59iZ0jYm9CeT1yYQKgTCdyFhRQeBQwuKbsV+32QpY9rJqJ7PPHkVoNX85
sxmrBERM3OW1IIx5Oj2GmLU2vHk0/eGIFwzphGvPZhPyvu5EngIW6fC+R1jZLCIieUAfE1Z74sxg
sDjHBgA8Nnw0r5C9YsLpesdWf6QMx+tQnwlAoQkQwrjEwz4I62ASe7OHM4lYdwrkTDpvRjAWJdXQ
+ki3mZAvf0aqIbtTk/lIbvLjahJqoE3+tBoks0RzuIr8LqBGCwO/2ZUsxRwgx+jkIacogp2U0qRQ
JZ7nskNTOnVnlBw8GKCyJUvtD9sZtikokp7sKrK7iZAr7gkLlJ2OnRXCFe8k1eUSKQC8CVpNfPqS
JSO5A8OQ7tjCbVzR9pEtSCKS+LhIPRDXJNF9EHHRchIDZA1ckAl92W4o5jCKcOaQZkBk8KSgKvQM
ySxFJ4dnIFshzBCCewZxuYAjiYgUTxxRRVXgmZL6CXFZvPFFQPDh420wuSc6oTP86QqvhA00mcQ7
GZffxJBUpumTWvJ+BDZuwSWkYWZYH2DivikLiphNZsQZtIvgwxOI4pwLJDIjkuC18IHkAwsdvcXH
kkMBGxclUYhAMTVRIVlzyzxBadFsCUsFAE36psKHhcAtsBw3kB0TEq+9lxUCckPZVDYTAWj/CYSE
c8o5gMe4HgQYKneCO7uzEG6JrqmEAXyFjKmjocr7QlkWMBW6LziS5EgS0H6oED8vYCtAK5sIIS6S
GbL1BYoVKEKg8NQjmqONp5IMGgx+/oCc8ZjDrnWv4xyxQIbmWhIuQfaFa/+mdYhGD4Er50OrU0yx
oQOhpi7bFa0OWwb3VISq7A7UfTndU5RA1tQ1XcAKknQ4eL8Fzt7VeQ0A04Cx6PwO7yneJBG4/uAH
CA1MV4ErJDxlYgHdOsm9ZA28eDk5w4m86MsgS0aGrJ20FkQlzIGyvzAPHmRM1K/I6GXZ0+7oF0XY
IQYGpwRpQCGvQOmx9ysdMF2lM5Okx1v4EqLCkBLGg6zvwUjJTaMFD3de96+IdTRuMyEP2yZB5WTW
ZKw1iXa00egJVC/xbxuibeKxm8suw0ty/VzThE3KZzQBKXEOgShADdnXR/ztPwl5Jgv17ltDNUwp
2H16F26m1DJSD9I+NYqSkfqxn4FY+MBg/VKVBgB0casA8adlA7BG3Guyqsh6GGOJc7LaUGnw2lde
GzICsViQg9QhvuY9GhYvs3kCdC/FGz77gBFnxsDF6wkfg8jANXPsYx5JXJFyhBhhgfUwCWRm1WCY
ZMKEAI4N/wQI8YSOOqgEJCaw+4CS18DR0MZZB5eILiJUYjAr/v9msE0EAJXUQuK5wGKiZyml2AWA
3eC8+MLwSKI3JmQB1R249bAAyA6YeWz1gPnUkSR5NVHX4EtAPePdufY/XZMCQC0oUAYG8lw+9xTa
wD81UMUSVZWsDrNbhlfSdQlUnEakK45w5xFKjwQnII+hLkMZlQlIaucXe7GYgoqFPcMo8/N9wa5F
zzIADmNS9Cyn6GXkKkT/KJlKMQR3iS5nGGJ50jHdgvelHxcEA8xdUPqU2M/x7+MDE0Da0kp9Telf
1tQVurggTIA+5wlGUQ/W46dneNYk7SLqQn8Ip1HrCTOKPbePZTS7HhQzsIDfOmFuMzjw4kUa8TvY
EDBjT9R9Ru87uLl4Z/2AaZq9ybqOWSLSGYldDoo/TxSRADsrqSs8iA2URl5HKFbCIhE5YM1JTJJS
Qj1FJiFiSDFHRDrk5f9mHPxons5mw1tKQJVNR45fxEc+ErwFX3I6ET0JLC4vUZPof5HWCoQon+ZD
pRBMhGgPrQ52huzAwhaRz8bNA/SuIZzJikEi2b1NKU4gLKegzeFAMrvtSF5F6pl4C/Dh74ylOYIq
zWTDnAk92ZJJt24MsWpSb+IrERJxQMood7p4lpBPFkQDivqMO6CtrE+pc8mqAvZxWNQIC4gtCRNP
yDrkFQDuJP1SCYMazXXJJkygJZQIPCHsEqnbkTtAL1IJU9SIKJzkvDJZ0RBMitqk1PJIcchREp5B
tBgoqN2o+NBvdylYMe97vM9fcCL8MwUf1jW3XaqvAK+UIqiB/mqh1JIh2+k3x1yXQYEkgh43fGJo
N4JbwvWGbLbc/smat+j/vAUaIE3Ml60hDNLL8rYs8Nq0vPsZ13kHajfKf8O7D9K3y+cxJlAcyP4s
0VtAQ9ccMfJB0jN6w3mVVQfbElKCmF/dXXE8Q1VGvSj1lYm6VghD6h+MWjJKCBq4cTQ5wX88nJYs
CABYLRg0jhavNMCwW3QRF1i+yylxvYFcbpS4OFUMsS4Iv8OCfttZDwFR74nbQYqznJAkXmwaEjUg
2lJPpaLK3wqF9GsXXz4c5LSltjTQzLS9T/hCcFJtoNEU0WeKaSA5Cs4haGzn6r/Ut3bJeA2ujk9M
O2NQ+LOjYuaCQ8nvFxTJsvk/Cx+LkuKXHvMN67ou7Bw6MQ3Rj9dNgrMBtq1kN/PnWpjZsMNPOC1i
joWZYp24bzoIKI7ScgtOxITFt4DSWIPDscSXVISzF/t9glOEyQGu28kBQowYN2LWVtp87uTwLe1L
8bN5AbaLnU9UbdpcmLiQiA9+/BQjR95PwdEdJBdRwYzXJIVpwY3CgIHTpCINBdrw8CBin5qV9Gzg
eZef5/Nj18QQkHiGU+WiscI6pXHAEZunYL0NB/Q5A4LlHaCY4/JHkkYq82vaoEPW+EMq8F3wBHx6
U9oTnOIFBI4SbiUkEKYBh+Pxdrc9voH8YvsD0btEUuU1EPArdgNiHmYksIIeLq0AUsweYPl4Sf8F
R+Qp3vHCg4UB9RszrqN9lbamOIlDnEahKN7AEC7F0BJVBMxtjFMgYsGiqjB14KT+6jD6kHwKTsqG
+7r59aWDVciNBqFVh//9UsQh4W75KAmy2++8xuvgqi00ToefKggEjCBj9xuiL9Z4yEGxZhKD1GSl
i/WOTSckHND4JQyjlwNRrAmbGtGAKsQYA2tUKMyYWEIE+oyuJPeAdH8GwALqOnIq3IHFBc+BhYuj
ElvFLsY5eVFtMK/jR14brL2qY8Ec/NmGVvMiyhlHJI3CSWc9nW1c4YYKGP1nlqzBodGsYfO5PWEF
jYiNkA2VeSaYP1oUBCnzL8YG5Kpw+1SbvS07sqSLvb5m/uPmxeKGt9Q2vDMkbxqeAOka8qsN6MMe
h+QaNOd3SEQAfsWpkaWCFc+83v+ru9NLLKaQxkpPN6z4Fzasj///xIWQJ0PPZzv9ELWbsipZThgc
UkXDDgK2pCmLC1o0Cw17H5Ysiw46usQOJodqnxkF6vu8Bv1I1smUDqRsAOmRDQBWO5+WqzDpTg5V
SpV/ame6GdgKgg8KD1/5FTeCy8M3UEC2eq9W502qXbg8eOZBEDFOBjQsoTd6bFdrdc3ZmMT1Xw67
lfLchGAbUoIZ/WO1wKYJtOV1g9QNNtt70lzgH/x3+8PdkOLKY0chqrgLP0zV7AROGeCQwhW4MZgV
VQNL1iztTcTcmvnOTKdXGix72jFWNt0EeA7iHnTD/AiiDBz1+R7/Hx58/rzQvydQCCapdUAEB8hl
HShynSAgoq1jXTYO1uGxu8ykk/F9ZxyuO+VQrwgO/DQBAavt16lBmsEyhiXPeRF6Jd7IyBSfP49/
dKn0OadHBQFioQ6qSc18ZXyo2RAhIXqTfP9B2sv29y1dMuRRY8bj6VLjGAXd+tGVEocW3DD21SC8
w2iQQhX+0+A+k/hoTNisqYMiQWFjIQijG+FADnJ2Z1OMcUFcMvmYnOvPfrtmyjElmDI1LlGtJT1Y
j+pdeqxuoD5+56w9NpUEdHppLRv78wGXSJWgliOEO4+sFUVAiX7oSSwcwaQXQuttWzAUKmnk9Dxo
BC7QNcxZK7lNOsgeBMdTdWqexO3yvXiJ9/C3QtP6Pj0WCOFxRb1P4h7W1CMMcGjBRn2sl9Ga3Bzp
8gWlQ/hAwn+6c+bKumT7PeRXtP9FroiX444ISiBDFovJZdvlX9xMZgPdponPfIMmA9kXKjfmSktx
HlfZQ96oK6igGOI+X9DV7uXR2KW99WgDcMYOExoxp/dT2ceEYYo68ygGyEdGXJYIDpGILogd3989
ILOFNaNJGj4E9sUplUtkLuHnJe6k5ew9/E6eEWKQ10b4IsbyRu+FW4RP11HWJjgUK4vzE9Zb5Fw5
DmT2gzUohdL2rD17rxu7GqMz5sqMyhcZhNxiEgLpbM3qBGfi4fgYz297tmL8q6i3UB7kP9X24LKl
sUbOIfwMYbVgO6lpV3Fv94obW+NzGWNI+Nyy18Rr3VzcKnLQpPS+z5afvRQv0clzcjX3kVHpWPd9
cL1Wqusi11icysDik95bV7+6DhKNrg14BDuN/OJZ7NbK5TO2FHxRmlhksG9dIX8+geev7E966p+1
xLGoP9z6afvTbasQYSjoZow+UTrV9meUYNjxmAm8hLLsphYiaZ0z6vXZNbAuv0ZPWphdENk1s+Xj
vfuKVync65biJimmz9XwcXk6DWrBcIANpLrtyxPxDdpYzS/O6OK+7M64PG4u7dxrkxAD6DW0STMr
XD3l/tMcCKtNeugVy6Y2jMv1fWiou4T2Dp90lTYOuYUlpft9Kl1Vz8LkA7j5xV+Cz/OpLB928VOn
SVp8oV/GoA1lAyX/mTHIgdERfrRgMiUVp4pnw2C7wwePoKwiJCyfWdjUS8d6kQUZd/+p/F2UwlNM
w891Khm0b3tN78bo/FhbdYlLZI2w79NTMzIqktKiWbs0BWmrnaJM+nmKKcmnsX8paXR9cmCjSbhS
RWejGt3a2+lTXxQ3sA9mXkJR/kmDjRrlXU38vJ2Hlo7AO2nNc6WgR/WdhmKhpSWedo//UpzQnpjx
xdBfjdbilmAtBHehUPYl6r4L21+Lqr0KOk1/RDMvnZydQ1Wa7gcHsMa9Y26n31e/UlMPG7PL6z3I
zGSQ1VFRDmusza79s7VolfTh/Sihbi6rWKWAQcueZxXn3PKJ9jD7ZzPuZbzFoxnd71CUKpRhX+ga
mCm2QbjuUZ1MXhTqqAJVLo3EzBjb2dx7vBkZXLi+THgEcBdd72VkWer9QJ8XmlCddTpIdS+QvkoQ
lPweFswpumVtgXO1V+I2YxxP9L3yxO0WV+oLhglFgdHnFxtQmGOvKNVob7S3MBMrg8YXxHipf9Dc
EjzWOuZD+uSVYUjVWpktr0W/J4zKLtOYCqR6d/XEN/XB6z2K6SD4IgQ3PzUvjy6nvkyUHASsMhfW
7dlrx7pHazM6pNWcl5rQ49gV7q8gKWgQZ9JcNI87be2KAIoSf4xoGXOYFlzGnJIHJxYjBQojSiJB
NZ7j+mv23zicXrB72zZWzfIbnDPEA0/az4SXi9w8NGO3YTwElc/QW5bkQNc4R8XpfYjC5fRz7re3
/fuNlM+y9eciyz5u41ENG1oW0eDsfu/V9XlgqHqvZQCzt5YqZKaKxQhD3OGb7IRCUd0wvXmouUHA
fDuQ886bY21qTD+HcvWobH5pU7bQ4pCvWgijzQ0ur+PPoVhRXaf2RqLAk04pbAxy7Qi/NXBr+Znr
CeU4D/OnSNmyBYkEOzc/gD6SGtUpXbBDc9fSxeP0OLUO/Cey7PeJ00TrUHXvuFbwBoVwevinNd1i
E54tlOjbtWj+0R6my8uqnrY3L0YWQs7YnPfeXT5c7lxPZxKLTbEqVuUBKhu6dUFXb30r2o7xdFh9
T0IYKn/GHuI/bg62NLG99FUxRaCxNAId3kqLtoNvV8Fw3MJjQ4kU3Ds+q3gX74wpG215uJ+MaYbx
ObO2deCAIi4y1em1U08k3TQ8wIUU5jzqP6QR5um9EyNypd+kO4C0VoAhOSWfKJfF/t/eRsbAjkKU
4hQrB7qmLUksid9vh3qDgiEebTrPs4MYsSJocCTGEPTP/KuJ15hHI6P7LKVtfTrnNMjJUAok7GrA
Vnv2TrJf0kvl7vIu7FTScDSBcgPGYJf77Ii/PQTpF8bmWGDuPxE9RuhTVtKkIe6d188Z9a3D9X/L
gvNsRe6GpjLbSZpHRZ2elorkdSSKJi3FudnprnVoreoVxzEEBt9Tzi1gzkBFZDatnocCN5D2mAYw
ZGzvRBrWcNf4JxOIoL0QkQEBETh7h+/8z0ZPYY+vFsSfHifJOYTkgbIH2zJlDBm4WHJl6Cn8ycBx
kezujAOPs0tz5QwCdUZ6Nhr26+tg9MuQliRsDRj/ds4xARdFUmbq4lTZfhs8pwYi6FbGV6jZsoaH
z2UDAS3AI/mQ6j1HuBDMLjT2kEwKG2oyjmqj79hvLpLClQIUwMrE4wLwGh68JN9oWgEc9RFUInUt
hE5KVdN4c5lCouxpy2wsrw6pC/AWwdsSit4oHZB6kPw894KUULJvOToUAiYH+o7f9TJ7ZMYgKN3/
AKR8f1tqk8v+vLzs9dllz5Xqs+aPt9gaIhUdvDps/1HK3SFdRnsNl7PycIJNcCWgqVAdoAe80QQO
lSgmaDSEQ95HBy+ef3isjA3FsrkCobaKaqiJaniGQ3/hHZ9LPitXJUBuPC6Xj0G6yRBawI1KpfMz
mAMnTLZc5XfCIiGGAIaU930EV8lv8j+kfOUeQhgXRo7G7VTP3lt1kayIjoar4/ZZVKPhYjCCX/mF
CzObEm0+OJmVsI2o4J8dK/coPcbYGEIBQVjctHnlVMNWxeF7EnUSSwCj4/YPHfdzj/SHMiR5HXsO
Q8nUIQdjOnCOYgnicc3s4M/tnylCHpYXM4uTJgPPyiqXvDYwGFdQHa39e0xOh8k72RFtBIYNTK1+
UeEyw8B/dcb0RdzfGtO8/zihl6VvImtHi/B0uPWZ8+miAkg48V1BwCEM1gdOMhyhWBKk+TyXx+hc
q0QxeAkFLzKBxfXUHvMTLBy6wBOoPytpRxThx+rDVxVCIBGD/DbZN//uXyRFSGtnJawEuhivcs40
3JZ19dfa8H05Aa2ewHsbyXr44x7I9C2Xn70MJOpq1s38Q7jJjow4S5Ckt1xyJ2/RDeqpWG98h1cQ
8EmyvtPK4LXTOud1EV5w0n9PWiDwr4nYrFkrejNgv3SfPCbFDGe3PigAund+VTvpF1mG+i5Z5dFr
LjA8Diwc/GHCW8S4FKkRlm3TxuR1RN/RU5Zaj65qS3Qq2VhZvgfAD995Ht032fgS8Ryh1/PZOd8z
ufhTzv781Wo5tUip+d+YyQk/4u4CLgD+ca3XIz/Bw/USbi3nezkB3jjZNeDw87VPjxkcfqIoieDv
CJdtpAsEB5PYoRrNQUFfEzWYKizDP2Wizr4jqKHiP+I0aNZM/8Ws4zcRRdLUFstk4LOOdqF5mHM/
25+nc7055SQBBy0MCf4jTil4SNOexXx7hK0b7iOAgAjtqQcTFkBSaUAAcBNLtGAi8yvZuo+zTwAk
OBAnrwzEbfo+Gntpy1ByBAUQZHmWVkeDVYLTNnwEkvKzk7Y7HGUZB4VZz49zIuGVmQq0b/mGrzka
6xDE5rsAdCPEl7jMqB6eHTE8QhR8OpCFSzrJLyA78KxL21VJzjkYImJJXDrG0j8MoIwZ+0QAR5pG
GzNmLzRaRPH0r0BYj5Eqz0eDjdcmlBy+ATuA60CnCKb/xWmjqaTp3FsEg3wDxMCTASx4Puqx+nCh
T0kdqQNtqg5izNW0abwQbjtUEnETvEK8TQMqidBws8BcvCfXLo3Z50SsWgrSzGjG4gHIDnb+GxTG
hSNL/TN0Bub5j6XzWk5ei6HwE3nG3fg2EErovdx4qC4YjHHn6c8n/jMhCdW47L0lLS0tPfwv8ANF
k4oNakRO+rVaZIvnjO53EziVGbEoqsksvsfi3fZIXHPS5/RXC3ZgpSbMFFY/tNVwBDtfKIDtSKf3
EwsjQ5FppRCBIkpidog/BWWwgBuo+O9AhgAq4qI41Cei7AnE/+poH5pzt6ke5y9Dm1HNCOSiM5K5
BUui169zwKymWmPvzdJrvdVOKAPQyNw60fzggSYPIzmc8wRPf8fJOtoV83TxFL4t1fYArRqgLU2d
YNzRaRW35AvCSvmo3hGcka3bUoeIlIZG+ooGm7QsKw7uSeJGyisTmkWKbTSvxQHuCF3PwBd9Vuhu
6woDitdrxPfRUgGdvupI6tTtu9PmFZRhdMAxbsAr9Dta1sv3lDI79VgcQYJfK6r/9RsAEgxWHeYm
eAdluL1yBP0d4Xd39wY5frQN6louSO3c1E0uLT6qyfPCSHaFs+tBx2fPS3FviCUBtj5GGyAXQPo5
sqaiglTxYzCo3rsCWUF7rPdsBhhVvHPxM6WIQtSH9T9n+h7dj0KBQ0Ju50+ePNJoaaP/yesa2f54
ICKY4oP6k+bPIi0uVDp7nmyecKxaIv/Ktr31G+FfpZ+hetgxx8WfQM0BMoAJapPJMOVH6RoD65L2
jYGzckfhKaEbjrMCQZw0Pe1irFw0D91+MKqn/i18/6g8XXHCZ8rwM32ezfFnGu+IAPSxva7m+NOf
5fNsLOMdAtPUKx/oY6gfqnmzAPlG1E6f02BH5P2OUoCNnN0EZOmxgZu088YuDXvMuTU15+ZcndNu
T5/j8sGIXhILWEt8vaTBxdOh49IA8Ov8cYeAgrgM1T1oVXTAQE0DtJBGNNIOmIntHz+iG/K44S0a
rBGwJAgX5T8bsw/YvRayS9+AJkEHhCMqzzxea0sevnhIkyDIRW398Jna64SVRQ7Xv3FPniq4nqoc
FBWno/euxedokIt+/atdviiB/UHRu49u5JTvxEf1N97a37zPya8yrKfekRjE31JwPfnQa2DkjMKt
6GLXbLISzUVlmP0Vf4iNjxFOvt/kOnym6uSz1AZJPxk6XBVl+NzBeZvpY2NlrJoFz/d5NEkQzpIr
x/cP870+cfutdj2TV+pZ0/sQmijDZlHPNK5V9lfN2Vu55MgET5LhCxB5IApd1kqf4L8s4DQPC1b7
rTN79rxJNSyG8ZgYce8tXF6qUKKVZ+IxDMuBh5qsOUE2VBor8TWykL52JgQ9d6R0zYmzsjowPos/
dMfQLZR94228JPtRIDjNcwzdz5J97IPG8PPucr8LCPgjNGobNeMHIxftXeSfbfiriPgxokU/2eoo
6GHLj9KlRWlHG6gLeTc6IxPYuasCA7eiBRQb/FyahTrxt3JCC74adUzRkr7TNg8lmiUnH7cH3HCF
uudBwlvi09YBx4nxZM4J3ohQHkcR4gOBIT7/0OgtWrlTbUdeSDsnG4NBIaJblGX4RykxecmslrZN
2k5FH5fxf3xsgFwfGylBEZN0fhAXAnazaBC7lLsWX/zaPXfV/O78lFbbWTFSmIDZ48e6mBNlpaN9
s43XKGljGq6tib14nJzLh0hkkcF2tSfpyQGClBacwZqGLfvHiW65yspdffYmDOghp2th7a19iw2d
vIUycPfN8DW+L9VTNI/m+jCel2PQx96rl/NjDh/TBp6u33FR4nY7DIFJMWxNgquxz4ZZ355kfb5N
QdolOaXbdAvSZaOXqqzuJ2OfbFPUswMGQr1XuvKrLxKeEaoigugosBozdnmYDYOxsXcGsjXmBUSB
mbzJGbQmzqzoIyk+8afxtepDWl54E4+IFoVs0cP2u5SgTOK1j1M19qf+9DmuOKzslPWLrbvnd1Zs
I1xv/6c1idbRNbjG43BZbYN503+tm2HTV0/BgXvbcNkM/anK2a22ykB+lZnCFuJxvxhm22yb0OoB
lAKeMeYYlhPwOjULiM3+Iq9ESjddvC7PWbBXj+SjWrevb9q6oVO6yTD171kzQQZrWByyeTOJdkKa
UHYaW6POERhbHZdT2kpM0TfaItqzjaaPNa7yPIGyh2AJ1dQkU6jnfi7RbJnmS2NIQ0ASZ+QRTsXa
OGVXa8v/vji3WD16HkFmJ0IJfoo13jY1+i0p27gfyDKhdpBdCz5JCqE4UDpDrAzDA4WbJ8Hlkz5d
xZiepUsdFYmDcTKINfH8LK0tHzT57HcDuLsp4j+yVfJaqXT2Kq58kQF+nsytk+wdaVw+IvuijvFm
rL62qg6tazlDj+/4uqQTMo76JpKkHryZndHVb8aODEY4Aayydg0CgStnR+YTQw1Ccp8crF0LLGDD
e0gwJ8d0c588jtHqfsxurgghm3Njas+h6nXwOii/ViZU0BKOtwYOGQEIeJLoI5pzFmAe75OzIJMv
7yBgtvfkM8h9wW6agAvgM+EH4ZKTHpMAbuyPJetPKrH/PIlbz3Y0YH7S02AHrHCmYAZPvH0d9Jfo
qwP6os94S2tGaqRPN8+NEOxImJG+9ubYQtFWZO6TMLeIrjfk0R4b7P03dCtuPMSrxUvFdmHBchxe
iIYNLZ9/sEf32xtHVvTKfkV8CFellD720JjQdcW/wSOhsQNKXQhe/UuekwYX3Y4LCmf2LWJcPumd
yVh1dHHUokuM0IR7xvFmY0SQFil9UF7u8N2umNOCb+UbWK9e7YQcLj4pUN0NLO2FOAUEmQPLJEgP
yyCLmiyG7BJceWrkcHI+O44Glx01P+JQ/Hys/ddEx8AKMK9pYsp7iXeeP+8zZhO+DuYb2gzgDnIL
EHdga3H01I3s+Ij5aocb9ouTAxaU3MjtcSrZCxKPjAP8ATz7fMd34Qs04lsAZmrkv87q3GU6GG3e
QrDAtfjSE7IbD4idZRXOKManRIExxXOE0QTc0UrbkZfiiIob6lxkn9CC+p4Pa8l3YCTCDd+PvWCH
OC35zjvgobxHnE/aG34vpVxxrt3GmfJ2e8w1NQ+tdT3FSoVb7RImnSFLebnHIDdEb00nh2tCpaT0
h873ntt+nuknAimVAYmv/xYfy8dPwk25d/0bDQ1tGGBnbId/wxmxclwaTheAGVnABK0Mcc++uBqt
jQlzyGDhwm84uuyGOWLHeZFmW4wxQdhGKalSLokrTzQv+TiXHN/Eef9yIcwDYyCgIpWolGvxhXb5
/AOi3henI4OLGs4ftWRcDjYvh37jlLEZRGAN5LWIBduML+7YwLE0S0IOE/zi0Kp/OTf2gT88Zoe4
+Fy8l8txcQX5Kh7ZBw7NWLK194571pL5Ue7kOhzDI3onktEMFyGoAhoCNzpJTsoR2eqNv3hMJFWc
bqqbJs103yNlyr90U9zC4/2I5C3+6bey3IR8D8iL253cpFmidwBxwSm3KT2vdwwFlPMpyxTqLZlI
5EHh6XajGf0rURpNNqxH08dGvHzIzju99wYab/A7WmuEcJfNouk9z58ls5l+AmepGqmn+uG5+0zr
qTPyrhkItgrQTgnAzphynvCNpy7ScKx+TKdglUOllZyt/ZdOcrhEJZLcj746LuafAYwheHGPeSwK
DOt4ybr8XGbrAithDK0Tqep+M35NDdjTcDCQkwxg572m5ayYJAtwaYc+tMRE5EjLkQNA682ZvK+R
wV3A3F5Vdey54LjET0w60D7q/pf8Z1Lj3DBFeepGmpbZFR4ZYPa8PkecSm+d/YU3V0VpnTBlx3Th
xut8DnSr3BGxk1TYMaO5yt7aPLAaCGhPf6CLDbtjpx/+DVucfaZd64AgMfuhnbmCrKXf2F++nnqw
232Dv8+YYg6zeZ4y5+AGrBCSNOBryx3LB6NXm7LEaEt27Tt/PzScCG/hLZLlQ5B9ccNjfDLyXMzC
o7Giuxwee3kObyTVuTCMU1z9Q3Zj7//VF2tn0IfHRvIFRHG9cFFBvM02ol8AmvUj0r9uV1SKqTGh
+rociEaJA6GzpA5bRpSLflQIG11KcPyhzn2p0ua5oXQWzRbyNwRyl46ln4GD1EuNZHc5kLbRwidL
yYMzLB+TeFX9GjtqnxGlZnUWN5RECYs3Y5p5Wp8B28nCcMJlYZDeHHmbe/ebfbjfmHHa1N/YB20q
qRrcUwy6y4STyK76c5YCILpLIJI5m6y7Puq8glmKEIOOWkOxEdwkhHbv9d4w6zGCqGuI69TAlFem
IZLMSMHRLhTNQ29cM85tporKJMmIDOQHCycBQkGnEQnXcjI18oV3mi3T/3OC3jZbtdA1DzkTftSW
MhyfJ+ioQYEfzfC4ANIzRGYtgnUj6fpBMUzvxTx7d6VNjxy0qP1/qfVdCmYg08ouSwMRoezpMFOf
VIl/xYWh1ULQQ+xECPNCWxSxEPmB0Ah7Gm4sVD8REZHCIWFsS/228GalAWw6t+j2a/QReoaDeZ8z
F+G7Vij1oOvOJx+0d5ZZep9nawMq9Yut4GH2aYKFYLHUs6u3eBWt/AV6zhumFmdOUlDOEsvjHejV
Qzw8BQvmFYJeUlGMURJU5Jp3rNVyEZ3lv6EQHvGglKW0TSg2zi5FGfDmYUlnNeXT0tL2M4q532zK
kXKuNji++o0/9KJcxKv7pLpVN4UQh33QzqwACgaXFrBf4yvFRDgODcpJb4wdZAuSQLA9YNvZ2HEb
0tcvgHcNExLdgdm9r9AA9Ujh9v89b5OFuXnPQpizTFrWo3Th3dJFjHui0sX8tYLzpdAOHYUm5I5h
JcTImBiIq5nkzvBvYAIAJjIRKbWhuaou92lET603D2HSuedKljfcI1WOKF7xx7yB6HBmL9UxoaVv
OlHZn4zeyCKWEu8/+OfliiQOhcessdmitckROg6Hxug9gx0g1RBut2LhTUn3JFxnAfjeU0bJHAYr
Xem5zn8puTy6GUzvc61fn9J1fXpcAZDhdwGMAyOSlsCVBov7nPCv7wfJfFzBFBHwXEMMmpEUktwd
sC2YrYMQJpxhoD/w35N/IFDoZev0gEsPV0hfVweSX5OqJ9NtCFciW0AngOsCpj7gYbGQ5u0oA/Rf
0+oqbJfkANFUBGeFu0o76utzifY2P5Kdgc1EFnCqLOh8un6sYa+UW1EzEr4u9No5oDf6mLyZZpKU
5IsUkLp2t2Buh+Yq+DoFQqRySMM9DlDf2FwJwR0hiYuILFQzVE3PAWOXPgRLb+pNw9Xz+ABBXMab
aOPx5UBOeduHfB216Yb97CubAA8A6gNuM5wU/A3AYZBscnYQ5Ch5U3+eEHPhIsrp1E7kklDEJRYB
VoRlwk1HBE5ScAyyZkIHvaVyQpStAIDU19KZ/Y1qlbQng1xO0iChxy3pmze6Ts7CX3sr+6JQSkkQ
jWofGn584wnAPaN9ZfRD1gQeMnceO32Z7hTcZDwr3Ex4nej6gbeee9meVOJnAQ2vdH4s5KRk04Qn
X/We2WfozyXpCjaLBpwMDxpaoh7/4x8IuUDmwXyhpMAUI8tQk8GFqsZRogIEP1O9Jgf1inz0E7eL
knTtJ4eYwxddtBGzKl3g8gOCZt/ezSSibzhf4C4TfkBIsRuLkrTmqiKjc8Xx/Hqf+InlmUz7EuuJ
i5WRiAe1DMm6AmZ0jTPzH+MSHlkPCG+I3YD1mWEeNPklGCm0PetcdlgHwIWLzR0XjO5tLFGkavEz
/mhs2s8mLxacmJDETtsoDnNhEB4AGA/2KZkxymARMLd26RH2ILrnZAa+nRaOERzwIysNm0OMl+/F
CfAev/Bb2S0iJHQhGR5CaJC/7Ix6Y//YM2AcwiT2Sb+xIrA0sVIpkAshEUH7pTX7i8UH8eEJ3aFZ
xNNxPE3X0tKd08x6PXS21QK1Ikolg4G2/CzBS/HAtaV/K0nrUvK5y4J264BlxevgxEDL+rLz/p0j
cZim6YadYA8gyW0iOJUtKK10E8fu08WGVji0N8FF07YJJqFEfEadMdgYZ2RplY0xCdCn0afVOd7k
LN0tEhCiSvKGUMHKiUXA3ado8cB/pgcTRi1+EPcLWT/X1lgUndAdQSYXIZXZe/vCcIb9BtWMcgTT
mh3zF/GA3WzN2W9ucBigeoJc2XAjYkxRLWsmpIXnqqLjuSzT9sYYaSthudtHATncYbl0u5IUqDhC
VmRC0AaXjxJDIiSGz4Lr5ZGGoVD/+5XOmf9cFYYJdG0ovdSWc9KO70sxKbAL2ug5y6k5jClWIF9B
PpzJtUzXkjOH3y8kf8n5Pcgmy1Ir6ETdNrbVlWtmnFJREfmcSC+z3JKV4ZG8D0QESKMFekE+x5DF
V7oO8OJjTVZFVtotajBIos9IixaEZOTOSLO5/8/1ZhacSLv5Y0od9hXLD9ol6MiQ9LkyO1nP2WCy
RoMaUUcehSQd2T454JO5BxwAMyBLzSoQQfpkCTstKEsAZeAGIYFksrnnuGBiwAKW5AzzGtSylhQj
W8NosI/0Ec2tXqlJLhEmP+xlMuKkqMEroDq3aCKMEjjCknABgCTIjJf9KpI2sBgTctVwo5Lyt/nm
jr6cMGlxzO5wVMEJKIP/d/Rfv3uZApeQ6Y6EOKIUVARL5l3SS3QkJ6medF7bgu5Gb6S4axLEDaz0
NtwJmIh3ykip+Qk7qfFDuS+3Ahh84x6ys3YQRT+N+nrKAd+URTWzCo7FB1ZkhxWWXYGdwr6i3Imu
rdfhGLn6isMV4uRqJ5qQw07Wr9E5OCunD5fyoK3cbXowTo9DZYoAOAOAG0lcLMK/lBdGi8wVJ9Nh
85C4D+hyI96ANCF6wMQPtvCbWShpBpweE9SI8UKskTWimdH8m/Li9JPgTtZcGMn1nUjtsxCT6OaK
wK8BcsQQwJenDoPei3SYhW4gnB0ptuC6yY4cIALkU7dLInAGa4X5ReOHHBVFfU379dN7KqX5Yq+x
rNkVe8bG4KtAX4HGR2KOc0Muzpc+ChxCdsiX6vgzKMHf0kM6l7whNP2Dsq3WZNJguH5Ta5CIM7/N
3MAOY1Pqk+zqXspFYMWwZVK38JuvWCOa08J10E4ItUdTkpmS9YY6+OWWkG2EXsK4/B5om7fizEC0
Z1y8TrCPVGRZ21xFcs/2xWo6YpVzhre+Z3CRfmZkA5qxFQwpBeCvE6MceiwX2lYwtD3vYo8qNJGo
435cS+gtfKaefyafeY0OHb/0sIe/DgO53mIC0/VX3WrK6WcnEqwkM4UbvA7clfD6WMOSTK7Mdc4Y
txwhnC8nhDmiBF1OJ0yZFgSIjv2ly7Bvz5Amy7KTzENo9QxvyuYgAyRzZ/iCctDggWJQ85mD9GWx
Vk7O9jPIp2Qjo0rSlu8pJ1212zj+9Q8n3dnyX2BY81sWwCBAZhvmCXxSemlSfUCyMpHzBKdEvh6m
ORPs3caloe7IogiXkl6WH4QaoT5wdbhQK/VLPmGRsoBx0T6HMQGsTN71a+FxazGY4Y8FH5/UP/6t
d0OjFHcfZz8A70PxC8caXxpmUoHjny3Ev7WP5cw+uoDC2UGY5u6JoaT/P4LQ89xyNLiKCVAQxQ31
9+//ieF4KsWzOKRonLBOre9XdwEBicHE0IIpw31OKueShzwp69QXl2UVeUuPBO/iXTjy1xZ4FolR
gU9ZbEx0aPMO62TE+H/9slpx3Jwp6FngrwWSIBXoIbNKlouAjaP2CrHUk3UVYxmfbLLPE8FpZ/kJ
5UQKmUXdMb9E4hrHe5Lu+pocMhOGAqSvH4jpmDe47OHcm1EVQT3AvMUdE5VaG/FP/aIP8gfrI6ZA
o31BJj4fN4zDPxeQVa7F2gT3KdvHw9ZIqGFU1IIuhzRB4UjBKbGqwnAEHPticK05eU7IC7gMODGg
Zu7yfgMaBaOgUd1cg69jHyS1ePOPBfFXdUNn74YJfRx1ojkXsQbCFTLWNqGQaLiVVMyoNCNUdoIq
eH9yjWVFod4MUX2nT00a9blUiSARJiEozbj6nB0sC8XN4UFM5CFBiqweUogsSxcTiUvHQI0RLY3a
/GW14A6XiAvVVACoAojzkBOONcMEMHqxHyg08BDvBXNiXlorfSYo+2dIGfO/6lCUTlKi+Xz0mDjn
iM5DgnQJdqadaVIMRiSHzR/CXEI+coHyn65RZzC7jX9U/4h9bRLraH/MAYZKUtL5jlPIux4bTmt2
A4nmluLwfj0x7mug2t8buA0erHZWliK6LvowNb2gpHyYjARWoRzUiFnlJybm/Rpebe5yLux9uDbR
LjbEjVfxAnCmVvZIX2mHNykqSEI7B/cEH/jKH5UiFKgmc57CdUioCcl+MHdELcq1AqQlNHZ/UJAO
aSYAZwWKOiB73dVIEL16HxVqS5cRXlhtBYlJhGKxOK9fFm2xCCfn8zPzYbYhDnLv0l49NrvFvUsr
95qCbEiXccemb0Iqz/AVBE623n6Bub/a1UzZfCbeKNqWtLnFlBPaeCup2nQWiN7io7SoN0UZby88
qPpENHTCfnL7usHFmHqt5RuZL6tfsTI+5sAdjCiCSQ59SgehE4HLnEE096TwAc3YMWppE3uVUYw1
aS7myj0mZx19vc88HnIiWyvCqvgUn1jvGVP4XQycaMsrzT46RScFL3LfWmFEWBR5Q3Sq9mwr+spI
Y2GMBXPrPVT32uLrvJjEmNxlM4Q2s3ubMWhMXgibNpfM+AlwkopfO+wQtL1QPSLnihIabBxHpnEz
i4ffjcCewpXB/WP4cmMVJuRjaeaKBBrFKj+cPLbP13Njx1mpeZIdZ5n+NwEI9+DjqnBc2AjQhCIl
WA4ud9RhaylFWaxELGJcVlbCU75lkgVLbx9i8y8B1VosyxLApwse7uW+fWTxqnCLK8SwgR+oQXqT
uqvWBNw0a1pzCWBwpet0HdEHghLficg1P7CElJURsMMlxQ5yVdGHRKaYhZzFGtdF2HreHn8lhxRG
sQf0VAkvecM/G8+Aw0RioEAfvlqCTHUNxppy1C8cnHrhPHI2lStjnHGfnhnxhB1EIW/iIZIATTcr
6AFrgAJ+EEaKESErKQXPEK2i1Lhp+1aXwA1umEttbLxkQSRBpisz06Fw8dfypg9jrgbjhs4kqd7D
VSMzKC1XhTotK120L1fh0NwUrMmzeK+tPiv5JeU4psUF9CJnmxyc03sJBbCm0JV7nCukfjCgWwKD
P5CLZUYMLWlLPB7csOzwgeREfgU89ipuFpaC/CbcI0mzwlbiYuVtCiWdE5Qk50TNFkgD+dNYxWoJ
B4k3VVdmiLBcHdRG8GrunRf9E+As+ZzkjsY318LJIjEL9bQqRHkd20pulb+8M8UyteSb2Gc4TpT6
EOCzW+RVv5Wa9jU9VHcpqUTW0/x5p784hgQ6+G14qtyyK98kgdC3LJFVXtAEC6Yjb+M9LPZ4hWye
OEORa57w/VSy4yHij1QSauAHMkB4Dz4f44JuTVuc1UnCQj/4jChAyMRnFvvznCk7sOkhuV+OF088
ps1usQbX/JYV+8LrhSeJH835YG+FS4ZDunQX+TZcS7EUboHUMl5ZczEwTCJ9zyTDWWQaMas8xEa+
k9JCxeLfJMOhwONkHtOqB6EuoiFYLvhXbJ1goQ1xF1/vfeIxwRnREf4fR4M/TnsCjikd45FzOThI
st3RUgo7mSwofJ+EW81qj0IluplbHU7Gnr4qOLfOmhimIYuJqhbCEclvWAkXE9vvswfA629ZY2Wl
1yTgKSWEIpX242UdFv5W2XaP+YsZTyl6G2qnxmac9gv1GxnzeOkdhY4mZRu2J/dhe1I7xez6906Z
ZoRyuIsIPiK9o1DgQNnMTwTqiodu0eJDuTYXsDP8kGfTTiTMmgMDYAFY9qIb9gY8ihdpEGMcMEDw
TdlPfYVXCfs86Do/0NPm8UiQ/5I6BmwprglJW3K1JHAfNyoLSbuCH5EEMc2ug4wJuoZYX6XLX3qa
jaNCEruUftX+L+kV3sqNhAzODxkSMsNUIZJWJV0M25NZ7xhtLZaqZovGoSXRmdSR8pdlgQUh93uv
V/j+zYNkoPmo9USI5pWcgodlLN8v8qhVOdXyJ6BFju+vhQns7JR+aC37SRu4ujUNnRwcsIAMchfy
/z3omi2lgj0a3ijAWbuR+atays3U0qkbnHQPumXmU3WIqwnClwMH3eys1WWJjexpiqSB0TqWpnXy
rKBvpJ+1qaMbahiLlplt0juJRQ6xKv1rZn0WXmHvnypS1CDzWaZ2PoHNOFOSQezl0yLNKdbTHxfL
Q+SlRQhkVTu78U/PGDtTJzhVfgq8mUcNolskoqMAfsKnBeG1dLS2mnSTzF+Y9XNdOpiSQNP3ngU9
7PGCDv4hWe2X84cXzeOHs7NLH9dIIT9PzFMEy8IgwMkvCVYhYFBYldK2Wl1Gou13VOv8YEkzH8Wv
GR+rcJ0C38fppeXgy7WEaHoxSPlUkEqpYiyYgW6j/Bk1tl4tAMFwrV7gYa1g5jqroEr/9Kc3Af0N
4+GHMaTeZ40JSJWhEPWxp58GZYEg2Qcq1tZ59q4xRUkfN+8o+GpOmv/qWTaKdO23zqqx+nE6uqH3
a0+lJ4M1qGOAeH9cGs/OS0fu/V2A7WoYczWI/1SXfKKd/5qe04sRzFPc8ydi1dEjb+gn1uZT0Nuh
WZnPQwTQkbzRLG1NaBxiUTieWp2cg3oWnBF9lL5XkbGPGeA6jnnxQAPp9e7mxdA0fBgj+PIv7cd8
Eu7iP0fBQVX7rc9AKf68eGI95qAxKZhicgvDRf7oFQg44HKy4jzrjPXQ6JbENTG6N2k3c/pmjps0
13IUmdx7x6QQuch9AoTXoE7rX9cyfhNpfWLAio42aoq7bSddP3Taekre76AW8T6wq7nhRqN7ag69
kAhJpRXOM/zVUx084pQ2R9+g+PZe9KIaKpdDaWnir5w8XWt0wLq7NFd5vs6pUw1e2rOTmy3ifnXS
UujaoN9HSkO/jvg5cFsKGfGsV7YOSkHLiZbbe30gIVKHQUnrwAhX1gtF7mc4esfxOMjQO9eVQeC9
5rpCXq5xMZjFuPoUoBbN8R5ZIyNAJzF9d6waZCQj/Rkly/wDV01Te5WGEpRFjxoH8Sb6JbrpVntq
R5XKRJOC5ZRWNw7ytU6BSaJHexb8hTg0lrt6PLZBk46LT3K6P/XFK48mL5wRvQWNG3PBUBrfA/3P
RUhBfcJJrJQF5iSK7xfdYXooz/u+Ml99lXaFWkJvK5ASO4TxkhLu4Kgg0FCFN8R/sBu6SahKlGCs
YkSqtV6JHxQ6y1YKgW1cprTG1RFjadFWrM57qXPvJhpIE0ZJp4cN0Dc5MpfEeUrZahvBjSZsJwjF
kVNE2fTzQ9WYG3eBYLkFj66LECDV1NYvPWt8dNCQxQ1+DWYqmS9dpCNI80vPM9goLKXUYQl9vsFJ
ZapIHMQyxX34yyTzAKhLQ14lKIWNBJDwRfWV6XPFl+Fp7fOVMRIFh3KprTzgjp25bibmxoTSpXn4
q94NDA2cVijWwLxwBsgh52fJQ5LP/8cjeRDEkrYEnwdjJnyFTc1uchwgE+wyVZ2gFMqZo4Uc1hzh
le/LCxzuBggX73VXkYVDieBckfNq6OeDM/1DsQFYBU4Qfhr79z1jFQyom/HFk2mKx0lSH6y8nc9b
qgzgkFGVQHMfMgpcPgvuaNXx7E5FpXna8WE5OG0Dicl7F8KKm7dNp61ioJGgSzu6Td16m3R4jXWD
fITJhkNDz9edCLh8tkSI8OcZIAFjC2or2AdmGQgMl4wml996IAYlgBW1E7hY4qT987jwrHhIP2v8
RN6ctbu4YgKowNanPxbgh9kRUj+F1OAfTUf8o6ot3hH+BaI4NIkv6UBKh7ae4naoCciSLuiuFErd
f6V4ieI+GlEBSn6TS+QY8XWQbialhAtErglviD1zCO0p6UCHhcr3SHJqRCdgKNz0GVo4e/USD6Vr
j462td1Bp7/fzLyudFN4EnJ5NNwwxhrwrkn+6XZn6Lg/KqkXgnIyBz+PkQ2MB6AH+nhBOXsP4ieS
Vzika6YaxwsqvyRE4cTghAICEoGcAGJywEDEpYnrcL4sRNTfN2/JJh16T5Fbqxc8TYQ5kpYOrRVF
+Ss0ihYQ/ihlQM7nisIQbSiAcqDy4c5pOFQc44mwkV0Rdft8i+iFZNMIYE/4xfAwvz03xriroCKk
FyQXilQ5vMInBXQEQBAI95wXMGoku0Dxc4G1iI4m1qJ10Rbx6T30VhQkLRTU5RkWMhRO0AwpTRLF
+dfJX5O/mDxPgFd8bKHvOemaQ/lFvnUnAqPlAtMCsRKszUA8Tz6VScR26Vr4lgYQzuPPRfk+m0xF
rdRHVQ0BeFgiDEaRo4PcyV+ySoiygLP4/WiGrAKKZNJZBpmtaQtVJ/Xb8+ZOvxYpRkRJ66/uP1Bz
ok3GyZ5BhWQ/rwi9dXRU5Em1LATEsWfllp+TtAHKEGUX8Sxa4NFiBBxC2t2QQqauEXE4Oa8iEiEs
U9Hr54J8ATEdCQk2v5C/iOqhHMcSQHnbJFghboN7aLmSXmRdgmhGBhKqGIjOi0YP1NcKOw3OES3l
pZgUGgrEg4xIERZgLAok8JZ4Bno1r6NPVDXSABLYp7gZsrZ90Kq2kGJnpXquQMrOcnYKaAZf9in0
SV5IRUGIopAVxR+tW3Nkcc49pONfK5hS2ZF1iiyYpKwIf0SZBOz1vSKTtnnv6yUBYnoooGAxjP25
f6hJQ2lU7XwnOZU0rFhD4frch/nMhR4CgRdMzBi5KD3Zm9YmwyvYE+kHlC8ChK6zA+Drg2y95Kjt
a5Jd35W5yuHktV4gFvAB9ewxCrV6ZhTFrnqgcKke1buzoL7jQlJX2zewZEAv9g1Frqi0lb+137eR
vWEVAVcSQ/jTAGRYHdXrNFrbqdq8ZKBJSgD1+uVTFtJZ5a9jUUD5iwuYkdFHNZEPErySKSCKfHVq
Wp7c23jdbC0AeWc7zzZdMzVJkbcT50fHcLieTW3bs1Pm+m9OsXsj/cpFPvdJBxH5EQgQ0huw3H1T
wg5Kb9RqhaB7yP/SblyjIiOA0hNRlS31NggadUlZ06S53fSSXxqUz0WqV0oqsj+cI2X4QLOXqn5g
QgEK45HaM9Hx1SfqQl3ct85KX6RDa2bMorHFLx4gZPbWJBtGPQex9wy9c4W+fUpHyPDPXgxNPuyG
HWUAKaH9rZXoV/0nh9+EWSeslG5cRgNzFx/1nb4LV848xaJPo2NCz7tz9u3Aqu+8c7lJVs5Nxc5h
zzfhXtvkc29br5PlYxnMIbdHmDTyccTu1ztJXARQ8Txf5Ml1YNnacLp4gfRlKKHs36f36WtN65B4
XWz9pVW1URKJILU32+f4PqU7W7/uSVsKavNWwVAd6aOAuul5Om0NDagay7+02xqao3xSrLQNLnVG
F5ts8Jhpv3ZXHxV0WMkG2jgg5u+9aE16f/1E/c8h6ebjBwR8Idm/1vdpuU6m+VofQqIfOLPsZM3s
hbmAXlDvzQmFGnuT1Bmr5LNt7WHnKxeGJMUDNbUoZDT27oVBE1yTk8aYX7gX61LPyv1z9zrHO1XE
CCiJaLhi9V7b01KeT1LvAAFja8mGvQmE/VOwJlolZoWWRHyKdAB5kJ2GYIF2zqScludZLorbh0p/
ZckK8dllGwvwWYr+gZ0Pn3MKiTBYhUdj55wboQkAshMQQRPVznyAj3+wabJxFifcpWAlVUkbGIju
EoLayptrO9TKNsZZtkuNyA4HjP24H8GbIU/eca0smL+a0fNBRsxGvURv/IyqZd9yLrMV+IuiOX9o
PGjcGdJ0ZX3DxXhE2yDHd1zl3s574TdY2aBwSEx4dq94o8zmWn9m5PTM0OyGBU2n/5JgHinzmjIR
feqkhztch6yZWn7PID1yR3XNCWFXKnvV+HP03yIYfO7Ur9qoM0CWB+nSI+n6MEnILjlj57NMcRVb
9LKmBaF6KqtZ6qABCPasvf/cFhhpPbTq6Ncr/F8jfy/eiobQENgGTIno9613W1X2Eyb0pPbtToJ2
SavRut7bpjUipYheNs6iYKAEs4RQKGDtMz3ak0VOxyvo9/2hnRQRvgdwYVjLRACnCr3PTzo0P3k/
sj9zM5x+QmxnZNzKplxERGAvqkpVJD7cClXetO42f+938Gs/rD/D1ia+Fy4Lx8evcbJZ2VBlqtX9
1gvB7CyflHQ9j4FlMwyH132U7lxv0r5FzPMorXFs1LNPqIxad2gpYw+xujQ/+N7IoqNYviG+KmnP
EI5jdWLUy0+9rNN5Yw0R7+CovRcdXJTZ01q8dEzH67l8OLRJeXhIbEdMD5SSyA+Xntl2Sug29/fM
9IpfjdgjyKGFqBqsaDrJaE43e342jl9Bun1WVGAAlhGDhejrRIL0CGb3Esi87FifvO255B2jjLCt
GLyy+0RjGb970ci5G72nJUbMBbRL7ObimvjeNpI/dDhH9ZZy3tTAg4seGUrH+HFOUSUAOr2o0idF
EGxjHfhbUfxry6HaIcmp23CDTWHll2eyqkzf79Q1U1HPyGsaEFifRCGBgYtgYtWVT3VV9RYEI1MN
fg4Pkz7pDzq11Y/R3U6GbhWPchtWVI0QVHX1NMyk4XVzcIiyoT+jo1/tt3ZLP7hhj5zCKHVsWDZe
YWlNosyZpjHqLVkzsN9VH6WanhMnI//hTAqt2hWBv/2krbH7HrwDCsZVXEeLtdg2tHmabK0k3XsK
dR3NfySd13LjyBJEvwgRAAn7SliSoBFFSSO9IGThQXj39ff03tjZHa1E0QDd1VVZWZkzsi6yN8bZ
sR0M6FlSuGneIqX1kxLF3CgP4l7xmhbVLKl4NvUFiKhBKyDf1cCtq77gvFqGDym7TCtd6aGcz7Eh
QZ9MMRmTVHfUqpM6Gkj50Cwy869kzu+tprwamnKPFRTzGwKwMj1r1QAtlg+TRg/AAfTSOZV1YzoX
Q/I9zMt3w9uYVYxdm+2zJWl/W6P+tyTvyaS8zI/HVTfya72N35e5wf4dM6FH9Y/o2W7JZOep9HRL
Ddrt5rOdtoehYDArg7nrSJhjxnr+lxTpG/X9QV/7F4lcyEAXQlUWJrWzm7Z5yDtlbjaUDsvVksuT
uQoS2fr74P7v5Dq5Z0N3MVuJcqNIJ84y89ccEBxuivOqZB+yhBuWwXE+KJh30kEpFgiwj309PQKt
M/e9Jt9UtbhqgxROdcToJUZCyXR8ZMcVKGLQqcSk4mYk7lgYMDanU/wo/rKVd0SdmZuwn4auPj6s
5bSNm6NuVU9TPSKXM7nDAvWZpCVuIHKYHiarWFKjioVPN7jIZoFpZb0ArSoodvQtZftdpf3fMeqd
13/Z6Bfj7CYFfHNp4+qYfKvPNQ7OZOAFLTxnengt1ubRbdYJkV437WVEVhtPHm/d8hJDlMFbMwm5
DFl+eSBqxdivfKvLfysKC8VTTKq4VvsRx21Y3opHDcFCLzgH+LwQg1zqGrD7r4Ym3OMpYlh5FUPk
LAdAKRDtBv6//ALFsUY96AvEXdAi+wuIvUm+TI287MBeZbt5ZX6RK1UhsLgIpcWpctfEldCTnBFj
o5h1luQEfavWXAmwNnHUP0wAiJ1ZZUs0BIZfGgiUKvxJnkH5N8yZUZlj6IIMMaQPGdZGA/mIzl3E
kDXHgGfdKPoq9E3zDwQcjukHsSvguESyaPWIqBLPPzpd4VbIrXdiFowDtvyT4S3STQZ0r90YzbDU
QV4Mzh2VO1AzUwM8FKHE2W8fXkLPot5Z980HgnIc4qAekNyASeIbBEI+XYSlW+lCIuRgFlIBWzFE
RImRIC1KqkfnG6yCPczYgeLAHpRNm19sKvjyPgNQW0pcSFDURpYD6IMZbdsdKmDwyBOoIVkU1Xnn
lH+0rpmBYn6CP6P50kLYk4wglwNMjPXKlXWvTynNd+LUAzlDwJ+m/NvM2D6qC1BV1h0aHTXlFhf1
8aH+WrWDeGr1br6uo71Arua+/TWfsLE5oRFLAM8pwIkYBvPWrc3fqCdo4At+yuujm9w4RuQx8cwI
TbyILrtgS2INQvVK9wSlFD4z2G7j4rrATaQnGBlCUSCuvXQW8g/Ux9PoKqq/Dh7sDFPyfymnc81G
lmKtfSgZaearhgtBDLUBoOSkdeHHyIW7RvQf7AXFVSiSoAO6oF2x6CBpQ9iOV1dZPIMitUWvKkjR
u/Xn+SxjjgeVgj626klpWBgBRSCCEp28n0wb/UAgHUE2TxxLOmTLcZZO3fZ9nY8PCQNfB19iOg7A
dEL6Co4qS55ZAayUUI7DkEn3WNMoqxqmjzhhXPk1oxX1aU1DWh1ajHqbSxtiQFkVnZ/RNpluJ9kx
oY46FfYtCN/Z1Sj8kttuv2L7V7ncZrA1UKVtTKbjUpPqiHdrJEqBIMgigwHJjn48zj8cYpgMI8A2
HRIGFpTnJn0FwiFeqONeyp+Mxh9Tj9ZAcQEfaonm4rJxm9jVMj1EoGPeCcY7ND0+uYcQWbmm3brb
AHHJNl8Y0S6abSIDKN0D7y9YqiUsc9PrUf5YHOBfRfKlAfk9ny8qxctNEp5XOf83077Vys8BisXs
IQzWQyZR0AR0Uoa1rcNmdv+vestuXLfnhPCSuUiQRYQ1Uj+mJ6kC550FizA7DiBQdOwUm2SfulBt
fKpPBT10VBKhOvMFIQoeyQ9DyjUd1sv03JLws9BrT4JVDV0PyAaCxFaUC6ViTwBVV5o/CMnVqtPT
UYfQJe01+SgjjWI5vDu1EG9wNXxJ8CN8Cz8FrOElVwWwReO9ck1w1pbdzpPYBZ4f4JcMmNQbB5u0
rPRAUxvjODP+Hp3TylU3B6lzkTXdKL7ZheiuLUiNj07BWB6nnGxHvz2dEJSuaVtswFLFKoWk3KEH
j1OmhfMIaDQpOPRShzYIKCL3oka0GtFX2ESwvIgXP+3oppGzJVqqTvvfxB9zd4/IBXHu1r3WOEXn
MkMHKqL0/lD6qk6S6xBwNoVblnvuUw39mUsYM1UYP6fP0v7xlX41kS0qJ5LalNMjsmf0uLmoiqup
DvfqwSw8WB8tYShq5HOpX2Xu5uGicvCgXqLDRzcCOXxgbn4RkwJQgyoYFS/lliJNaLhd6unaiRPb
iH9nRu3HQBlOrXqdB5fZPkOBjfKfaCw7UXf62Nksjkx5aXqKZnPxVnqdEMJlJiu8duWpvDI5SeZL
vQlnrAi5872zvs/jU9Q8a0YogRUN601Lj2Q9Sn8y2zBCWOGBCsNFMvYb68zGHzuX2P3/YVlCR7Se
FKxlWy/FqNz02fJV7zZFEFs0W51H75mVa22cES546mzAolHkoCspl67YzcSiwlnxdcTTsw01w6fr
M+HfCcGS9A/p7ThYVF84khe+0uw36b5GeeM/HehaYh1APvb7XPRICUZUhJxDrLRNHuSVizZKU7w1
K/HTabugW2nB2B3i7gQVBc6LI3BiGIQQ8kYXyi9QKaggZFYa6RqWyZKQRMc7QBb00/ULYJkuA5px
gIOwlzC/gCtKMsovqAwsCwhIcPI4gFdAqcUHi2Y8EI7SG9SCFZEVmASAscx9ogmfiCEH6i79bv4k
F/giH70phjtIKD7EODtYmUDEhDWlSCiY1CHo8PP8CTi5TT1FcdWHBwEFsZwXstV7ormiVqbgImQz
JPDf5I7xD0lYhK+J5+LagMnTEjnMWHksbrZ4uuoliwcAiIQPago8hMOc6nWL3yVj9zr1qlfd0WRh
5wIkgu9zBrLfmEeG5F/Q6hQaYqC78xdoPJAvB6r6A1MNdgApFVeCP6DyPEIMTAoZMtT9NQeOL2xN
KbKBpElVAHvxYgAXpMTwCogH+Nt9UClHwF90blBCFmggdTbklf/PEdNu52z9r01QfnLMMsYF9R3E
h23A/3Fit07MtSNtRzKPvDqG4uAXP1oguhpfK7iTYNpBa3QA6Ol4cHsKXD9me/7JsKeBWcoBDTs6
QmjVZSHEk8vXJeTnWHBLRBsXgjv9fk2MwsC34EcStmuDB0ucpTRlPqzMeHASTulLeaIrsPxqYfKT
3oyL6j/+mIsmScgY8yJBLGy0T3ibxCCORVHJ0V4iLxTzldwXcFf0lxEY///0vjTgeb/rMbLdoOrk
kmt1r9wdhstobZUOCaUhMNn0s/wUcs7keKwhDTn3z4SQL9MVpkNkWzmnWyAOM3wrSm8jQ4Xba+v5
ke8fRcDWecSeZga6JKK6SAl48tnRVBvotE/dLdMfpLoyZ/rFiv0STwSMNeHnbn1Srq3u56s/Zl4N
oQNrLZO540NnugtTeEjpMLCJ3mT+bcbiPN7inAeOgagrPBNOHENozwnmCeKriWcZHuw0Fcub3uEX
k8ZFYQs6SzofUCCH6wuhNe8vdO3J7LT/0nP6L3xNZweuPljKD49AWLBM4o8xiqBcSbtsJlTKCLaq
246zEBlf5AkQ4VFTpomp4Uez+KeDPU/kA5GJh8MDI7/yqpUfbW74kM6rRQ8TkwWMKFb/4B7DV80p
TuMNI5TR5hjPB6nxwZrIiQhbiVQd1kp+mXvSQSRF4k9pYVQyK30t+pKaOsg4pE3rtUnrp2XcoGyN
QP4mdc0Y+qd5raOvHM5sjgZhU1wzza3M3NfxrTYQY2vKt6h/V4iDlkLIlFj8VSusvHIEvBn6jji1
6rSmX1Y6svRtKJywUU92uR+pjqbJbUyOuIhoOJKjgolqzeyo17K/LFxi87AWYbdhsqFDHaQ8VUZq
d0npSrRsNe4EiDnkD0KZjD3B3H+k2gh9siFdUnYR3cAom29FjBHztHFyUzltm/Eod3D6yBJijY3B
ODIBdEg+t1Hp9dbkdkrvmnAetOknRn7rUX0ztVXNN6nvmMP5mCY0QOtTgwh7hQ7XI5TgrDtj5AGA
t5RaCRERNle6PLUGHCAEBuisafcGFD0ub5YGQYh+0pg0Xtv6zRRIW39RExa55TQagyLlQIFhuHGZ
+gmnysD/R8yqj8cOgwHa0/oxjjaBPjCdWraObtFCRMlRrXEn77bHRAJeLFYgOs1pN4Gk00bEyZAm
wKJMuwL5abkv9tu6DJW4D5QtNHRebHrQZkOGqcHJI829LfreObA1TPo0+pwBrmFRpoexeCs3HDdL
0NCfBvu5x1DsyRXivzWXT71RO016Bq5yms2v+Cy5SeoLm+pFZsT6q+/OJkIQMttx/pqYDzASr69d
rpAgn1d5WMbk8l3nma95HIEC9jAFXdq/Ze7KwBUGclzRY6+nR1qiIy1K0tVFtKCLq9W+Wh3lJZ89
Gu1c7pBuw62p1bxhIIx1Z029KDrQnNCfo9ZMKS9wGs/PhVS6BqgeEycxnpGDoy23sXo4pThru9eH
/j5OvRtx+2SOrBclunAiZtvf2liwCBFkqOJ9FMV4DyknWM9Wda66sDr2NN7QnVRLai+6SSkwNPxP
Ud6ItvtLu0HtiB6cOhhuCes8QQE6os8/kmiYok0bb8BZuBimA5mkwrWKD5olFM5goXF3WUxfrU9b
602zrsT7rAeJpi1kSOQukGrBjqEkMn/lmGG9Yo0TY22KQhOXLfFYgI/olDzO8zpT/lwq+UnvEnce
qCthM6rkB3rGh6TuTiNOz80pWXlBCbwvXOXW13gCWbqZxE2dpJUUqvyMKfuKTZDPDDY+5/NRX736
Bq4bbEirR6aDHu8yju+zH2HBVfoJc7pWNdOqdjXqma3To+1JtaEf9S0M+Pqps1A8q5gakL0yJYMs
e2glYMQt5WS6ueWxHJSU9RrWhainyf4yBmp3kYsvdXrPJYTk0GPeorpcptc5cvtNoOIxrvl68htp
ZzgrA/QLmcHwFmmK/jIr57HaD5u3eb7UzXe1/chRxihmuk6E9xLLmRp6qZadoiZY2HKDD5GmV05Z
CQPkrj4ubQ/0D3m4j1gATioFQ3acSnTTTIRJ0aBPD5r6NiGKMGiDDWvJTmWnoaqTEI3I9vL87zHD
ltWlk8qQlN4+QrNzdaZkM0rcSEV0JJcIkkguDcCl8AAADgRPU/+c0dEbUtEZeU2hIVtrwyagztPv
E20UdYJZk05XQRRC8YJGkfAe8uf0nYRCSvfMf82KvZVhQPfJj0E5aXINpr9Keo/ac05FU6neLJhq
nEQajcPaeu5yF3JCrrqAc1ICyrrLXs3IW2JHoQAi41HekjZcC5eykGaOyqmdSvbK0Ay7pydFN6C+
Gzs1/qg1MbEJz0xeSEKY5tK2CJ6hhJJstr6GeMo8gxrsHx3kiWX4XMvhV7d+0xWTcY0Ulv49qESi
HCT9vjFCiJZJ/asbe/nxVLOMlZUZ5H4KauZ0hi0TKExAvC3WHMgqh9riWTnmb0s4lVUAO6N6q5bd
t4T6G/gbiskMQ0GfZ+iIWgKZeKCIjGy5Hf+GOHgM7/EGQBh7Fww/qWNV2sRLZDxJD+NkAh6tTX8u
aLtD1M9HiF89VppPi/Jbjtl5HB8ndUFKa+6fS0W/Nq0VRtvUn2V9D1PwuB0/2WreZiUxllBmjuan
Uh1CY6uH+RhfI4h6YIYNSpDzUl1q2SC0Y6nVzFyNdAg3ero3HphqAR20JUx6E47J5jDpndtuK2YC
fh4WxrGGbTXxvk2Z1m1WPxqtMOYQMJfaXyozMHRML+Hkl+Cg6Duu5sFYtUs5WJREj+LUrCVJcwqa
3vyrit8oUk4p4S43H8Fops+NNT/3j/4lHBV0FNSBOLaFQhcdt9Xwng7os0f99DNkH/Dj3qPHEJhl
dZRKS9/1pnIzW4oDOEYQCxM5Py4PI9hOjPTnL0uSXfThlutvtZIdM4VCaTvBbmwXAfQlVFxN2MVG
aDBo1S/DeweYXNcKxDZRZpt7hVruATE7TdOTrtReVrH2tubwMtfRc/mYfFnXX6TGvDRwUPsF5Z5e
fdFb7ZCkRZjM9F1j6MIVKlTVy6AVTw88DFWvV5Rwa5Qvmm7drdTwWu23a45xZ7iVFMM1mn9iowsK
lQZGMbml9DO3ur1sadT0uHOic7Eeleo8tscxumYZmKGqvIxrAmkN4T4tv/XwHhuC6wrcMgAYJ5yh
wx5yt/WVGzZJb5vfZKDFdlB2jRwfSnmEebp/pCwdrMEQ0kzLaAccDW1OGQ4FGAYUQql2Vc3bSge9
+Rm1jxkHUhmqCTy0GcnnrUfioI5u/kuFuql8dva1mp/pORbrm6IaAdSmtSadzDltw5EToGIupaMf
bOiUIr3lDkXlRKl8XKqXNv/XUX2J26XId005WMs+W27aUJ/MkkC+X1lk2cFqh6MGbE5US0NhkJR9
b7IjmXsqB5Yg9+RhPCMVmcFNKo9lhSC/MdlRjvxCmoYdfVI5gjSdf0fAyCUltjVrVMSxrWHcmn9n
M32Xn1x7i4aLEreBtah2BG2QzvNER7HFeBd+HRCPuU9o001lbhdwNLMeduEuHbYMOpy07H2w/in0
egxmlGBftPX7xLDNrFNbwAm9MsPTjVCxaYuY+i5RrqOxBuUDNvx4S+IvaJGN4vkTU2ni6kG8PiVm
FmQ9lCjlyVrle70Zgg2DmxaNviQLR4YTV0iHlAsP8MEJ9dHGoXVZwTrQfWqMGHpWFiIilWFxGSPA
bf6Nsz+iqaeRihb+ql4HxuwYITaa+yZ/7qqz1ew5d6YZurZXIXxF/Tf2Z3nxu+mpokUxHLPuXtCH
qxrcGRkC22Sw2deDOp30iDKlO6P5Heu7eqkcSXr4evWyocWSmYfJPJomXfDpfQOVWr0NJKVR7zPh
S3a3mTWSbajrP133OrbvQ95djYUb/NDpuMqXPDsY/fKvlDRnQZCK+keHn6/zrtNrHv9J0RKdt4lE
lr0yINvIb0Z3NKdtoMiS39JQ3AwZmMzwrhAUE6hsCTuFG9W1zMJO22OdjeFcqLukBpur3heQxYSe
eDztCwOEfv3ZDDNMbOYCqcgSLay1i8wyWMuT0UthM7YnkJlChYSffjaYibTXdflJN/iDI2IxjJ/b
aQ5oOzcAzo/8FSp5e6HGLbo3C5GdZX4xmO1SmR9QMhl5NOxhKX9H1lcNEBQvL3MbEXB1vg0krGFb
22FNXVBgtcBX8XpL6/FN6WH6wMXNwnjKRG4ETkT2uckj09HGo/hjdhd4MdRSM+L3845z25TdvndK
Zig51gBHahe6Dwirbjl8nzYGjZD0jx5GfM7P9eqZh34P6LNdz2A4WR7KhmO1AbRv7QK3E2opEsro
lnfYPVPmIIiEPQKd8P/m7mZyfZjp9P3bPejc+j3+95v4vrZ7iF30XtQlQCDL0EL1VITgPLwSDf+W
wQlmFnpXP9AygPzM9ukChl3JOehf11gwGyhIhxBrLQvd3M1TdFIQKYIG31lnBcveC42DRbw70MEt
/qehimoEIhHmHnUMMmN4s5CvDrTltwHQAG1wemQ0VdQnIVRkXSQFIQ8PAIR+E4cFlNpncB4+yTb5
LM8QbccQnil4E98C85cu+iFL3RorDlcj6i4oRiC/vtCLFMRc6ZK/0k3i1RTMTEHrplt5jp7E9VNd
YK7ub3tRvuGt5bChzCfaT1gshAi4fNAVREybmMxfohXbOlvSrKf0jJ+HurjDKyNV6XqB6JHfCN/Q
a3VMbWtEjNhhlodd0y3d+iAioCwrVucWpX4whpvVbkN0Are4bNJHpIexEQQ34BuRPH5QUAB7pceK
ylCAadRABQMuB/NTsNXEUDRdDQ2n2MMDhwKGoQQ49p8UybhnkjiiTbUXqmVpDChJk2BXIf2BJgiB
BVY0n1L+Y2J5HnxwMS6r3nrcroxjnaWA8coSmCegtGw6KvhqoieOa7kRpJWA9eHFcO8puIrljQY4
IFwcAEXO3JH9BDEah8KQ28LVTq5S7Ge9kM0CJzl0zAMz1tEPWMljsUpxRA87cXgfXFeyteI9OqBC
X7LceTJWGSswP0eYoEKcoa35CUwrwMegh67Ae8RgWY1c5QKbWOgh1q+GHkwAb9ynJ/3Ac+aB/Bm9
bj5XzWURt+/49n4vCPlCbwuj0uEdcMUFDnZjOUkXXhEkgpjOyc7vi4Vvdp7UOt0rP4qe5pCHmwfW
cdIiebfIgWArIr+FhIFMwbQbPlnFPFTLXmh9omeIsPqyEwup78R0OF2PsXcfZx6/Le3HWdFdS/0B
R4WD+X/Ukh3NdI3fU2uhVpu85GcVwvWEitD0sUT/VsYz5KC4crHYozrynHSfzryL7Gp4dLpYXy2a
J2fzVf4ESMH+kikyyFp/fcg1C2Ysu2mT+5z8LDJ+BmeeyIbwpBOfIWzq1ZENgTMi3T6gcrYXm5SP
y32ilSKwxhAIMYJF6MEIHU1/3Fte7aEsjj7XR0Lj4NcYaZRQ+3n1T477NjchekXXhSnIjQfiy7nD
JgTSOzLgmEPmOQw6Ept7BccTGnTWV6TyC1Pl0ObjQhIp6hKJNYJOtDm0wJGf7Tvc9Iq4WtqM2U+v
7Q/0W/ZBDbJIZxnELZjpJL0SYR5n+pxce8Af+gwwF9HKhHgv1im3Nr6RWKVnVupi2jVCpuLj9SxM
TJ54GB1Ooh0zNSjIEV2wAXjd9DfAVnIusFciBeRGWMSI1Qt/YAK1iEiRiByQUEji2MklAmwlMdy6
ZANP67BbQKJojY5d0ACH06WKngg43b++4y0nd4sKCMm2juqZSrnw+BD0VdUDL2/ClD+we4XQP12M
wLKClKMLwPeeiteOFrcPl+KZZQyjdnqhlt8yfk43Jbpw08TdTWx044ineVAPwdbcEd38KDmIzGdH
9uGzelbs2bq/9OHCFg3re3nmHXBVYp/eOc9oQsBEkRJu7JlRRIsNThhbOtHerbvgUTB65Hf5nv8m
eErwrpFaZ2cahN9uogflYnZ2ZkGl9HY5aUonvbGCM3QWEVJFZhbs7wyMSTR5zHxcOkRY79UXPh73
zmx3bcxps2OL4LH+Kl2ImuaBB7d7HqEfCMTIQa6caKINgdQ8kh/I4ovByTVEzg537qJ3E+Ws3NGs
IW9gH3I1jeGZjrLSBSwVABnTMUuHpRH9ER/0A8chux4YTISKfY2GoIzPMU6AyOHN+/a+Fb/X3WhS
t5jGCPc2GxCAQk99oUM+sYb/dQ8fSkh87FnTN/MAPo5AfwSXHIAKCjLyMYj7cOBOQLT3/jlxgK1o
DESv2w3yeiMZJ+IOrnSRviGdDJ+FdHqUDhN7y5812CQcHKSri4z+1RRScNZFL5z4L/4akIXnUr/m
kEd/1Jt+FsrriJb2yG3gMY0GI8i2dpdv3YIfnrP9qZ3OZQ7sUncOR7G43Sjy6lg0V4lbR6cWTi8z
6a/IjQrCgLGnq2JdKE1G5yFdOQ8eKHvqPhzNNEOKXreu1feGQ/AA95NM44fhYvYnLSeyGLYNrqxi
9zFG5NCAEpKvHNZ8VDijCbirgAIZ4z00jJBkpwXlaWaKZfZYk7HWOkfX8Eh6uLG+BAaEkkm5k3D2
NbpI8IdSprcm1MvZO0LR4l/2TaoKl6REfTb5RynYpX+Ij+lF0MACSSt5n62joxaL15calPqHf780
No7kfA1BhNu6Hu/QEDxmNxySBZvOxQxJAC08G96/nX6g0mZ3L8iUYx+PBbrL5PXvZd590cN6zpzO
Z5Pl7p2WJv7Z2yPx/3gnPejsPcfe851Wr6O+z7vqq8RwGSTOuc0Yht4oidw2yF9umEPgVu3FLrON
N+HzLl50hyM9Bu6gKojmKTjNi/GDyqF5+d//K8c70R8b+vmNcQoeeO8vlXdHszQQ5uN3NpvL0Yvw
Aswip/lN3fvX3fK+7nhn74jI/Ha8u0Eo2aWnXxVj81tjlxhL3+/825GLVEhz8ybEtDLjOjvLRryD
c9T9/Y395aLvce1APsi8/pY8B2IwjoGl/Y3XEU+MGAtvLnLuTMTjnC0+CAsHz2qeEflpMi7Or+D+
OOSCrW/fxHPw73GPMNWT+KjizdzX/eRXDm8I+yme/vcKc9Wtgt/1DES6838t23J/a6QK2uNv9cUr
5bzW7zfCA6kdecUb9Gj3+60/zE+dx//zXdpunLyHbxx9XQgpbh5ew+9rsQuvb/ozcBQMo5Dz9tV4
ApV+sk7URQ6QqROO9tvgMODlrofJC8O3rV+Gxul7PhS7782FBx06L3zTXDBJV/HHw9Z/z/fSUxjf
icQhvVhvN7pg9GG0OydnhZ9rvCledPkuQyS2fONptc1dtHufbdmTTrNtnVb7XJ1pw+7oETuyp9gv
lv8uXkDd8Y5X+xvyMC/4pvPU4XvIb17fUvv319fOXBrJ/m0cxb+Oh+WHe0SVeLoKm/OSa3T9pVjn
kvupD4a+f2Pq6LcPrljaX98ah/fSOAPsraBBWQFmwQ56if/4Jy7D4RHm+zB7fXtjRmKf71WHHkx4
S+36OCOhccr9Nrjy6hAh4a850GD9EvN2+BPcX0htbIB5d7v+/tYBcM0R3PzXYHXRWd2np6tkX38B
KOPd7y8HqGUzKQ7yeNf30IKY8OGNw18++0y6oMcAWmhexfRN+nv7BtYHsAhgrxzCN248jZWr5g8O
FLhTeG1ZBq2LtYlPvOe/MR9kc4n3Vz54HL59j/Y1ecUDi/pB7Er7Ct3KvSpPncNIeMwcVhxOV0QS
rhgx22/xHhFEj3KexcEtp5Ma3KAgHyWuqelYdnv8htTB58St+Djufq83PqPlfm+uoEf8ww993M14
5E04vF/H4HqjkehuGUK6MRnF1YKztmPf7+ZA7EabgXZs3MUuTy7rEW0KYaTT7D42rghZHxQvdv2u
2iKCISAX0m5xk+sHfcGdjFIs+QHqFkQlB82jcGPT93DGK4HljYCCTi7at//dnG738cFhZF90u+Hd
S/YNbOs3c+YjKmL8zcgMDuvaV+Yox9y9iF2OwT13lQEpkgwRUBPnqrnc/htzK8TQ/e2XiajS/mVe
MABtd/ica5AxRcWHat8vQpIfEIH5KsaFnTKoPGKKH+8UR/M+to6G1A6xiCDq8Wr3+BA5qAj86vur
/nNjgXTvCFnZBRxLxz2/N/vYfn9/Xw+dg+zI9ny7ikuc/hcmziwdnbm6AhrbLvZ9y479X7ROzmD/
KJOFV90xbKbOQ9MhCaE1TqzQiWk8atwR9hhV3HM67YQEkf5Dm9VyWfnoaykfdUD02bx/E9KJ8G1Q
HX95tqtlG+6Nv/3Io2A8w4o9RXzXHXfiMl/S4wUS0BmsYSe7H+u+sy/3zn/YXxck9r16/1Hvmdh3
hRZssf/4kN3yBkUD8ziHswGVGpuPEWAtz0293EVxRYqS2NGB8X2uZHtBc9Hei9sqsToJ9I193wYX
aJT2BTIG94pUEAO8wrsL4V1+eucc3O0J9qB7O05DIi+HBWU7ofje+MJdj5lKcZ84F7hDuy+NsauN
+4EQyyfIChIhiV1dGTTD3IGa3v2YXBovi/uBJM8NbtZ++ASB9Qa3uH9ccAd2ZFcLOWSCipmlyT0x
ke38Gz7Nw8DkG+QcZuDE1SGlpq65yGTHxg5LN6o2vxDmPX6f8qVYqpzLZLgYxTt3lt0TR7sNNOSU
eJlFe7FkxY87Tmg87zgJC4fD3Mdz4nSHvyk26I2lCxuH05sdxni5rxDM0HQKBj4vv/J0KcETZmcg
bTZ2oyPe6sYVVz8OqjtUEr5nfevoRjCqC7rpDq5Bxbn1Lu0eKsYdckhI6nNXD2w/EiY+CGLafsHU
Ve9gfLo78Tn3xb7aTy4/QUftiY/5JAv/LbEGgB9DpORdSjLeA5KKfC3+mZ3yxuNHZ/b+GTu2LRuq
8DLvduMTCXnlB3tpnzkP1O/ulIRPF3EQz88ipxCpS+52hAWksokc0y8pA5o2bg6D+CHWw+6r8ckS
7l8WGk6P3eUjOqhu9p7wyzkCzWL7rztxeqOJyquxrIdPXt/hdzJPvABz1oR2xpB42fv6X4zoCHwQ
WYlkHrpZrEZYg27+lLuNjy2me+O3iXEcG9ByTvfbXazVLdeanJe3YxMFuHen2PXESlbt1RNXi3Pg
CRjxjFUbFwYs6IzgMhW+tPvYEgsVZ+tFh48PMRnH1O5/b9jy+CGLDinx8EPlIV8JG+MIiZUbxYM3
B+1bhE8BX5UBWPDuo91/0V1z2nehC/4R880vDfBOP4gLklCJLm7MkMw4qKE0Rfts0N0RYECx9pYQ
2pXjUxYh0023OGvpJ+OStWR+RrFdhlKLJrSKyMlC5o5vcEx3WtK2O09lVqNlpdHMgQa+ymTyYUKL
TCFc0TJs3qacQU3wl3Nc7hXNz6FYhZuKkfvkIJcgd2V+WuApWZZon23Hv2RGkb+J9hUDQaNhwrPZ
bdXcKVYgRKaaDVwMTUgiyOfQ916l2clnUhN6TzpqSw9TcnuZS6fk+zUy3ZEZ83lavSRCJ0G0aG9K
qdNMyF7WzTdIM3RV+MBSFuSFBu0P5z3F3BlYcFe0MnsJZAqVH5naZ539dRmCHGCx7ecDwxa+FNfB
DFqLdhk8urJBy09BTVdwf37bjYGUFP0NXIUfJVLh6b+Ylr+mwG2CiSdBbJgjH6WLY9cOcBM3kAGb
dLU8a+0+9S6zsCz9HWBTRR9L/Z3tJ9Qheik+JqgpWTLyAj21Em7J7ZAFsYms/wSAmrjKBMo3j/aj
Y3Q8zx3LshgFsmAqZn5S1W4VMRpFyV6N6t6YK39AFG+sg46O2muFD859aV5pqP1EHYoXGzhLw2uS
fG9idNQ6RCs7rP/WJ72hwhxwDZCxlUJkHemPDZRWMl3QQuU5j66Sdi18aWM8t8wprwB0NlyMbHD0
f4If/zVERwNHHKCSAsbAs7JFkwb1s5a8tvIeEnz+FPpIQFNTFrTPCo5/2Ca3EfLI8JKNz03tlqhP
066X8I6+a9u3RR+YI9h8KROStgUq5XDKaUNQCPsRKXMO208XWl+Ml5dg2xIqXyY4uMW8QT/96epI
yc4FejG7dFdGYcU4pZ7hZZ395hmMHjdjrsNW6IsXxXzuIXcmmr8gZR1vj+Dz6gRV7BoNcDI/2R4Q
PKHNx2g5cnqbtN4OccT4bC+g17p3WoOxCYUGJcKfXP6sYeiGS8cEvgtSjP77K8W5fmA0JMTNDNgA
FIDxHffhyn4VQig8DDfAs/4ZzJXML0gxD0WU/w+BZZf044rq/HG4aXgKD1PQ+XtKJAoYwQR00UCg
KbW6yc+KyGl9bc7VvcbdAi8JIcMLOhT9j6XzWm5bWaLoF6EKObwy5yymFxZJichEjl9/1/jcKpct
nyNTJDCY6d69A0lt6GvnxpEMAQz2i594zJ6Kkh+Me9u/4Yzg7a8tIa3gW2w/gytENAUt7J8yC4fl
GHcBEOFuDY+i8gWABu9T2tYTwimXeBFwJPY9fvQuOxbUCeaFIxAnYBpOESjbIoXR59AriEXCRkp4
MguLf2IzHuTfKVf9k226TY5Hc7AtMD0voJfi/Ec+E20/EB3HHdj0CQDyY6+/6MU7vPW7iorEHDIN
p9ZldK8c4rusLkMCkOQ1kOwB89emmMABgsrvvMNDteG/YYL/jbEIbDFrFYZj/Vz+EdIjLIrGX7bh
gqgRsOzo1GrEloYcw3BgKVmmykZI3KHtlfjkvqQDqzhKR9h0YfMAd1MwcP/semag1aNTl8MR4h1c
u9AwEZZKpWgLUmq85/b+uSggzoyCGO/gNgzlJL3o82LkbfKxEOhLw64WHUbyx4/GKgdXdoHTMwO+
8Gf/gl+wUu7RS3NpQkLM4uGzggGH0pFLFS7DPevQZq+VB92tBIo94V9QooAQTAdS4eGQ3qGTOkt5
HOxg2IqSiaN3zb9ikEfMFHh/Mxa6H2ZKC3/Zrhq4gcVEPvtLPuogW0t4HZi/iE8fs3rs7ugn7+qx
2TXQP26tWJOwOQfc7ymWtTJFt2AxHOhNxvIk3GWrZtJt1d/+P3+Nbbhwlu28OTvXkkrUFRxLBqDu
gi21scdIou4g+9m6phdjEo49kv/32CVrg8XN6crBbR0gqMj4eWEmRh+WTuVfeYfhBWa2/rrG597m
XwkZ2OOkz9WTP7ePZjXQj+rpsYJ1uO6XPVYL6hDe99icCkG6dZSOJZZo/yoauKtL9yddprNyQS47
vZt61H+1Ax4PmM4EiKRucL+waDCwXCUkawXuU+HnpyzrGSPVGRjmQn1/z+Hc2gdPcPqFQ2uWEw8W
HLnUPlXKD+RRg2wzk3E82/pZI/QCd9zv0p+z57VgCNI5WoYkVMv4kPF2sZsbGJRi1DB/FpoFQYKG
I5NjkekepB/nR6Ep9I5QyoNjepF/OfG1eKkelQPfijwux4vRe/FfO8xk9Inz81jFU6E/y+5QYdwf
ed4Cjl2/M+4x9wlTXiwkMQWotuFfesEylV29NBZyg3ZyLqyCDZh7YOojKHCu0IzBdBKKpyYYadoM
Bm2Gmg0+OtIhfBSbf7hOy1qENlHc4BIEH16EAuJbn5nk2v7IY6wE7oBNB0kaY9kdsckr1G4o4yFm
9SOi0H7ohLjlSTkqva0qT/BcSzGKoBHJF3Yx5UV6dVbrUxmaAJoJyjpuMcczLgr/AsRhtRPfwLvF
eIVDX4EhCtgHMbqb8DpSNI1Aayir3Wn5MXC+fOwQeeNgIrw9MPTKmRizqjkKuj+CiQ+4u/XwDMH5
MDEvF1QZeL9hJWmipUE/50zYAMqXUPxhlXj1kaghhYC99zbf7dmA6chkdKxy4uZj6YlDysrcVnP7
zUrFRk5lvclHHFIUpuITKP8lpOJgyZvnmRNoyQdKlZUs+49FRcipSyYDRqUCwnj9u3PYVwuVAM8J
VgeoignQhahDzNanBV2lCD3rq/penKS97+P+mPGk34KP0Q3NY44MXRtW2J/iLkQHCVtj2JO0sk/P
DSj31l2Zv+Zvt4VC+MW6Ac5bhU4Q7z8qfXhf6cB7JVeUcp2Dr/IQCOw/fzzEmfx8ixoTyudVWkQz
fcZo4xxI4xoWhcgfwJfV3EVH52IKLjvQNVcfixWPQKlVzTy1GvrulA48vlLvMS538RnXJ4E1wMEa
PQC7CKudFWxFYx1Nbrl4MPitydMdhBr+zeL7uUHsGRYbM00RWEWDfmPiGHA1hLFeAsvlOzQrpk6I
ewbsdOf0mTBtIV2NmQ40xGwWs9FiacZu/SYpgn8KqQdmnJZPgIGkP6SSEMsth7HToMIL+kap1ZHi
NongoRKVxUEKffMLDR0uwkRicgMv/OA8WXnfc/IGol2ze/ZIeqoRzxdm7RwXwoWIh5/ECfY1wC4e
vccqoUjGFwobOEae3bDsBhkfkYynd3ROP+pW3sbX4lZb4jmKf4qfiD5dW8WMDUxSaHm7JGtC3ja2
RCF5Y4OMiHZi75kRkFzExHlazzhv1Jt2CEDDjIMvTNITchUIIcGtJj19cU3JT+6S85in9Fit02PC
6eEvo5s/U01Gy5xOMv7VfF5ma+FS/cHqKwGr5UPTkcA4RAIPNvhvmoUcoCRgBgUjlHbzD/WMc4EY
MMTtoKE/xuOIfVmfZc3a0TEFGIekIHLwV3vmwehxQxQhm5Q0FNQyQkaBYFmfccInIWrhSZ/M4nRV
NfMgG2vGFA4/xKHmj7oLjYX5B5knlIVzF4M1yDORsHBl8sIUhhCUxy7F6wGmKkaSVAAXHkzYFyt4
1fovrlHsUOG+WdfCXQa/KoZcDIwYUgTMQiGL0HKCxwIaAfTGw5y7gw9W1YrDHd4iVQxMRu0lfrtY
lLYI9F1cVxhqCOia0jxgB+1xDeDcGfINuInmZEHDxwFqwdGMBgjC2x38v95lB/XDMDuzCSEfxXBQ
UtSfIgeO7KhFeSU9Ozv7sxIMJkb6MtYeYn3hn8mriaLmlWPz/uddSXjcFef+6vkDCLiPFjHECOss
9C38wpAZydAZ2trJWIm8HHeRM9cfUIYn0iBnjd6wscRC29pIByRHC3OYz/WF/yRjyAPTIpACDU0G
WcMF0Kmm8V8PSlxNKfYmtGoUYCyge7JmvRPi1M5QJ1dr6WVcMOw/imyejlROmzk87zIdkMlNkO8u
wcbYvT9u+M5DiUWhjDXwn401PSVCPqQq+iYzCizssZjgJIS+AZFQpSjDlEkCtb/ZMiUfFxCwUPKR
A42sjfYIh5O/7xaLbmjoYj52LU/VXv5TLtQpECW5E18GcFDKCQcgDAimUToKmfhgx/hA9AGJQBxP
1TVhZ4Pkz25yYvvUMb066atiq15wiqmUIXqXESoPmftwr3bVSfv4oNcgo0d3zl7EC1F0QPDKlWHU
CxexGjk6+hXW4JHNB8p8jBcb7IB3yb0ZKveKmRxNO0QQbeRxc4I1Jx1HW6wNoyddUfcuGTizZSuj
rJsEMQZBA2td3TKOdJkaG/X5CEiA461yoT+xlXEJpzlnAUOVXXySscZJiPxJP5wLNHywDy2oMT58
8oEjjTVs2w7xrgMBZrx7MCfNVjnzLuUrygRTmnwZDyP3pYUBwiipOtd0fApPhz+0t93WPvGTym7M
J6rZ9r0RFNR4avqrLDlpzM+Ae3pE0EMdLjQeJdzpN4eVg3ivGGXejrOaTAKOPcTNDU0eT+4NU6+T
d8HqnXOVj6diIIhkKEVgM+AIM4XdGYcURQmlBP8/dnhN9Zc6uhWwL78o3f7aF0tGbIDcbWZUDAQ9
Idlz8eFNhineHrSMBqN8sW5AUGAZw1W7g8Xw1iLm1SjRhasnxKxBLS7c42ieGMQdpRcx8cAL9RGR
l0SxYA5TaZjdedYpzHpGhLgRM2/AwM38rViZwldXv0mw38TukYJxiI2DIBSEgke2SSjFL/ZjdGbF
j8GDQ71SMhWCpYZSCPdv6cVD9FPspVeBKZWDE3jKoM8hjYBo2RkMoHnGnEzDl0Tgn6T4FE+aP78Q
ZK7wUNO2uptYhNPhoUNMHXzwJ/Qqvhqoi/hpvJN/9jvwkTgftCvxPW/xQtr1qjNzX8H14M/qY7yJ
ujsnh3KX3wJ4QhcQJ7ZE78qlwJjZRv92bA5shB7lEHAM/sM8LQC1ulAoFtg98+TBZtEHPIrIqWFW
Ka/2xcLAKhjD9VhUoqwBzmHUE4i9aDIoWCkEKUlzeMwvYSOMGIka6eUxyyQXeOM/8RuiCDgj7cPX
LIducIa7QVdpf8gU29XHYi8L5h8bJncMtQK2y/dA6Lt5KYpF3hqZVGQyGtcepBQEgu34GWAB7l3z
G7EhvzLO1+hDrKty7T4BXkOCaxZh7uYvkjUl1D/vPh54brmI3Mrx9RNfUSyw1f+3Aln29cU5hD+E
L1AQ8wXVuv/HGiyFW3J5EdbhbIHlhSGV/6Pjnheu7R2l/h/QAQVxYIst33exgRh60pAlxPavvcgg
YZH8SS8YN+Zfc+jWnK5//60pVoyxqlk71RqTeBwckT/RLJZHTrLur6NaS4b0jxxjFdOqHxFwwo3C
53HIshQ/AJNzCTHIoL/w08H9+UAcnCgXMQ7kY7mgLPSeIteHf2u8RCaWJg3BVjiiEbXKVMTt0MR9
m7GaBAVTrAjtEp2ldbzyNsbemErrhr5L30LRGxpjY4O+am1shBuesyk5jvLZY4JR/im+snVSkSZX
586mbFOM50//F/ebGnD51/3VPvXZPxX1wFdH/Ue+fp/Uhv5jkD7rZ3xKN95B2jv76MnmG6J4vDZX
f2Wstbt2z0bhiqqRvQrzZvpdHlv8ntGmEhXCSmGHwDCfwvXC3Yn/ij+uCouGD07Bx9Xgv3JvaVeo
8tMLBaYPOn3hZGVHR/qhpsKEvgIehFmMqIImjAObp4KN7S8l+RUs6h5Qz3Gt2c4cscfnxF5Tiggv
poHNL4pieAYaFPmBeQS6tBE4oWoFauMMYXtnAiCCiAFgYXqPKO15GTZImb9CtsOb+Je2jaOlwAR4
zV6pc0JAenqzVVv4ZERi/2xcJKND78ORw0HDbq7CKuVU+VebptmQxsXE+IHGAtL7x3yDUfefAnr3
tYV+04nvpfHgCzZn2qPszdsr8cX4iAK+/v93pJAEObbgHZ9EGQwRmHIa5Bw688klOEkb805C519N
73A9JpTvfCgZ8pNCJTnks1t3Lg3XiCguqmdekHYgK8ZciQy/tyvXggNPWFfhD+yO+RB8HeEDLC4U
xXr3zj/8UX6Uf2+WGlz0SHfpzH1oD/2BO9O97a19bK6KwZd8mujM++ez1Z/gidJjixfEp1rlz+8B
Mzlj8f2OvUNzpTWGK8BkmwYiXpu3eC1SLCjFufvNrd/ov+TpXfi8yobvoOHhzGOd8Q3mb36JLt2N
bAsIJj/F2/uwyn/EaixuaFoQpTIypBtnxZ38dXqhpyiXAFwcmaAlAeaYwavfUM6Jw0agPdBBT9Hl
X7yLaGRZfvw4cloo+Pj6JqPyoGeTb0BNBpOiWARSnOiA+PUv1wHFFAzzNhhyirJyeb8MO+XfZpcj
hQwGmTbwERnBCqEqAo7v4FABHqMFH9Eg98iNWJkxVfkQ9yeqxw+1FC2q+D7EjqPgHK++1ogmk8XH
RcanzzyKG3Tt9zwFxbvbamRVyehwRjaV9g//kfAOfqR8lH6sH1aVi9/tPr7WC+UeX5MrD464Yu0+
ubpzh0ABRE9kwlBPsWCEaenaeyqL5uqs+VnO+j+ghqZepnIx7oAoe55G3OfxLqULh3+4sxiuANbx
JZDKLxf6242cp/RX0HumCK7FeqS1te6sRK6CZAnZZfSRSN7Gff3f6uwJDLeHPJg8KRkR429qCKoo
HiK0WRkUh3P4ywLqYHfKP5KILSKA/k6Ex47+0z6FjahG2Iw4XHg3ps5cR7gO8PYAFeoLVQzycWoa
bgO42x/bNXsw8AnHwRbdujD6iX/Yw9i68hcn0kMSJq/GK9w7F0JSAVZhD+a/SDKqJ/ZCwlRlYEAP
4wF64r/AMQiLzgBR+EdZtN4ke3Iu+v04MwcVrsF0Bmxh3DaafVEKAK/SxHGi0gSL04KYTQx13WFF
uiaLEAMDfmfMRAeUCoF8hIV9OBS/sC1hs+IbXsWdUuIeY3OFCwOpSBzZ1st4cWpwINHzAMJRJAGK
8t3p0bt+b+qTd9HwGWht0hv0JpubIcKksIpFrPEY1S8icC60jtbSuyon/Wl/AD2DXxzaIVDxzGxE
6kd9AlE+yE/IgB0uBr8NEX3FOWXx0uviP4Ck8apduTbFEx7ihA44bKFKDgTc/UszbJ6rTbg0Vsm+
mFZr0ONtsq93eFhli3z3WOTgpsS6ijzdk/GWtoYjOOvNp2DrpHLpRNC5CAD2Vuq6iTFaUZjmHbKL
uQkvjTsYtVuRzqzelaMg7blYo+LzTIvY7vxLwfTzl+z1FRnCe4Hsw1+dGNd/qUWbf3aJ/obUbDZH
Qhax+dqiSWGhsyJog/nzxQJJiC/x9wSYsXz23Tp4d3fqCLJZDWJ2d80GF65fdms2bnbLf5swD6Z3
kcllMIZAq6xRYYwlGjnKd7a15B+Q2zQCggPxAXmhpGusMUgTOwv5d62OeciIVo/IPIEVocqnDv+l
66MwZ72LIoi6A3S2EHUJC4qFj/YXPATIwqDqhUJ/wgzolB0odLGKVU710XhxGuOtIAA0LOuwdyEj
D2XFv5YCm2ZTfAo2CM4CfvE0Ot6QaoBNiNxQ1R1p1pCdQICmlgjGoEKTNuy2Ij/HaUmkGXFgU4SQ
PlF3o96BHD3scGoStgNDUQqA5LtDH7QknbIoDHJxsdHyxv2/L/i9ejZiiZG8GWAkdfZZt9kQVivE
XCyzcAPHIcujbeVICieERCdCjjuoeRgQOWqAYvjnDL5vErEbID9gTDw8AAfxN8HMwmZYOsRvm1GB
s01XJn0cdGes8sHfYIRlI16tpgBctHzEWwVItGYJkTh5hhqMowQSivYKToCLJszcf2GfqnDaTQT5
2v0H/ohgZOXdX/EgaT40CLV4OPhuzH9ZaRlwWjZ6/FQit768wskkv3LlXF36LyJGd/EZ/UlDT0lL
9TTFbxgIY9Q5SsXwC0K2YYTAuaG8yG0Yrqqxj2CAZs2zLJBr/UmUv6UqNMTXE4d7T+p9eHwEu28W
YyzAPMWV75LiTTOjnrieO8YOcKyHyfirxvDdc8Tz9riQyIrGKCvro+k3W5iRP3EVf6Rj19+UwuKN
MyosfkzNnn+j4NV+d25AVIrOTuq4267GhVw2drGIxHHGERYOMS+YNfY6zsHPLcKkVW6srQ9UxOwV
JOdv1+JcBIOjQcUfOiiszWXUw5GgksKJrmXiQJxDiZou8eu5V8MiNaA+ymDgDnQ+DTwlodlhMN6x
5CzIAqFpzuy7XwAQpvtetAQmrMPUmMjSJy7DmSb5ky7GTF1vFkaco3HsAUmg4hewqsxn3uJZIk9d
W1/kCoSlIJt0WGS6uTauyur5kNyd/VAZiRLDGMATNapx/SgmUSrMOtFFokXtGf7aDsqnqQTQrDr6
IOuNYU7l4SPpZrzRYSPYmaidhRWVPEVBhvVOPn442tTH4S5xMIiXYHQ3UGLwTs6AYBpPGwterOqw
c1igiLo/snR7YhVCCM1i17SVG/ULy7JmStwfvlY0621KLYvBgK9RlGA/4IURdmTKqgY0KXV18oAd
/13DmBgHrbry4TUYkOlrv14UvTMte32LodI+lfJd5NQ7N7XWUSV0puk69ZzNsurlVRHXS0claUCQ
CdA1NdHjt6TNlnQK4haGcdYVGxSph7LsVoVT7O3GnKuFOapNd/uNeRxYBD7dK1Em4i4mJWHjWYyU
7DFVkNQlrImgahdlqSIQrCYPdkgXEKPS8YU23LGN/N7EusjHbSatEuxL9EmouxPxd89N1i22GPJj
rjuzkvugpbTELmQPAhmSWsju5FkRyesgbZk8o8VHG6OMQgRLO2frYv39WMPA3mPdxLyerUMrhIKM
qeq8JloWSv8/zz7CzYFH93F0tGBxEwK7JVwBrPSxx83wwboWG4hBEnqBa2i/5nDLT8bMqJnUZU8k
KuHGdbG7HKa/SG6+J1YT5247d5cwMBBDsV+hrLl2dDS8JvYMA5Qw0DdI9/DeDyBoJCRodqwZCEO0
Vc2dxwkA44ViiCk4XGcYIMQm+aN2pUHM80agHnCw4KrTPHRCjaPFw+Ie07bNGOR52wrzHdg2dx89
EsBNtRYmSw4S1JH0Kpup/ify5qkYUNlCiYRiR1oZLB5KDX/0ONdzrMK5n9oY60dgX92GJWfh9m8P
cA6GvaJWo2SBxAY6OVM2Ro3aq1iDOZRYCLJO78U9XNAnM3xmbgqW2jFd5tuMKUSrxRcjM7SWWBDj
9ULewgT5AqISe+iyPhCnBLt443KmroQHoSXEb746RUSmfpInt4JRv1D8xBs0EdxM6ZiXUzNbhpty
pT/1scNkivDgahoupEOMh8uMMoTN20PMpM0e52Kq4PaJ6dEyxY9wCUKizLhaKHcIp9sV3aIA4RFa
HxwDbw3diniIp7U0ItD8yOf+l9ucVaMaNhbmAksuS93jOwQzMl6LcdhSBFUOKVv5i7TJ1ipUYWPj
YTezJ4kLppKIMCfuPFxQRTKqr5cSboRjAKB2KTx+jtQCybphkkeJC6JHrhq2FjAeVORZi68/VUUK
MWZauGRO+KpYk6z1SryZnUxqNt4RcXvYWOsTd85UFeUn8DF0gbmOkw6ux0QMYP5Iyx68tA2wOIm8
aoD7Mj9HzLK5LXIM2BaL+caEaT42SEJhZvfCzo5FXa64w8U0OCpLFUQFT1J7oFzkdt6SHgAUJuj2
6IPR5pybc/FFJSqmnehvgXICn0d0KEYnxiid1L8pcg7Kh45k2fguBTg5DOslEWVY5Mh83xrNJBkE
lKiCb8HhmZYY3KO/OxR3xD0lvvCUaPLIoFDCdI8jvFyxMhRjTGiBhxIKPp8C8QjGvfECsLT8CcBk
wPv0F3py4PbpHSHzfTZ2mIZCqONbwc5COMXrL+bZrFaiZKYCBp1yvb/6jE6EBf1FazRp9CWzD3Qf
9goGKUKWFe011qsbGDx02DiSUmD5DOsB8DV7okLKYWpIW6uOWWHKspmqUNyhX06DNwMkTHshuGsT
0W3AkoGwO8NuCu1GxNNQOEMUWB0RvDzLgFL5pYN2mzwrb8H7AssCi0o11v0XBZ4y95cQZkgxJsLM
mzolsZPlPEJWfcpvyYJFRYtBnC3q/6XzguUD64F4BR6EiARhiqDwQF2FlilDpr70ue+YFxICk52Y
lFCKxTjoIwGHd0k9x9/9s5zD27EfYxxfnWbpQB/ikp9JaOH4zEdCkJuNsrH7+ToDqjSqqA4y9jGA
Dn8u6MizUYnjFbAO9tj0Bb4QDX9JJrlSuql3fNo3SHiSD/8ORuO/PyjIUKue6SskaaROYcHufWa1
fAPa92LGdkEsC9PVPcipOcHt7UbIgiFqVCFTRMvJsOXM3Ivuxl0WsFzgv9wNQq7EALAxxd4NCAyt
kR36hJINVRJEssf/HUX/KxXVYRbSiK+QZ3FO1CHuwZhhieGatcXNjEJUF4HnoLbOEYEdSTRPmlF8
mnCOoz7WPx7bw9XDC2CPIqzqEee2b3PKbkdyxFvC/ZideFFAxTJpRolv+5MuiINq4tuokeaE0tQr
5pcsEgnuFs8pAsBffiC/eKfIF7/SPGwwvXXVsRTvG5/N3MkR4Zfr/lEQJOQeDDfbpKKIAZcLUwqI
Es/HduqruJzCuGRP0FosuPSLGbybpKBoOncMS9Knidd02306i7OW5Chj5Ee7tN6QBa7gWfEYm/mi
2ybZXLOPNvtU101a+cu5PsmDi4xyNhvebGR7+jgpro68V03MC8aBta+pavdKt3qgv5IFBbYwNswc
FJjI6rwCOt5I0kqSi7FV/cQ6or8NlAE+jBaPtE9mv/RyoRhLn+cA00lplmo/GlrT8tJxUFvc7B7E
wU4OKVNvuo2OUwkJvvclce2S0tziBwBl8YHB3LInyDeTh6B1VElWvkoibGetPRWwqeAG+h1wFGLg
lYNu4LNGTItLigja2nFk7tVfuj3siIuKEmOlmVtxuTjY+ZWDsEfFsemvj2T1MHZJcbecG64fMwdP
KJG5Q+eqccVGJHdJ3Va3X4mP0w46jODy8EDjxvl3pLDp9gO6RxZl9SRfqBri5Jw0cwVHK2WMPZWt
bRT12dSEYs1wh2CfYPfFfA6rOQOSrMAZonry9RiyjTFzwlIMNLSi/Sb7oW6YTdxSPhmGvbopfHol
bZ1AFZHmDVO3Bv8nbawXC72YJ86UsWFHL2WNaUkwswtLZyVV5+Ixy1Sso8AspZ9MuhvhJws2Xnq0
H7NE/VXpfQtiJsWBTmEK/rvDZctv5oa1UDSu9rHtJnROlLBKhTXyOBbZAcWrIiYkr0F+Zai4yDsa
ehV8vGbZjwZglGH0ju8KCPzYzj8ycbH21Xlssaxmft9MI3XMTwdxjdFvdePoXBRjsFRJ3X8fR5+5
THqSgWAzbqb6+3hMmuoU1nsMYwr0H9ErsvZfCl9LDidkL6oX1nmbr3B57MEqhEcTJa3u7/AvCSWO
uRn+ZFJ6UW9xcGbsWhfL1LmFAGSVdLcAVJKTWs1kbWNpW65BWi7T79VDm2FuNX1lfi9x4WFMBmbC
SVxipCv7x748KqC9uv9pGGRyQRo6notdIbxdSs6Mz++rE5M+MzBVCC/gTyVxTjWmDtjBmhrWpM9v
9RH/w36A/FVAvsXmkdz96lQ5HF64qPgJljJ7r1haBV5CYEHxs2xDPHSEReAtRKtExWKDsEm4hT0b
KCwtKIPHnUlOJuaA8dLIlwwAknYdobV1ZjHzNvfu1BuWfRaerYiVdol4DBp9U/unLD1YJXSJyN4H
9im2zxIqsujZa1uYxDbQH8U1tR/VLnVz/cQURauWsb5wKcyoceiXhF1D7T05701lTqBchc2etvpi
NpaY0JzYED1jmFWHxLrO23Qu6XMJASdX76GhPOkX7Ghme/o6eyO/BA+subyZJAlbLjmZKuVeBWaO
7ypKZbZb5j2G8TGIjdEZeajXDqqxZDyLx7U1nrwx3fco1d96OOXWfNPzN557DHZMbwfBo0lXaCeZ
1UR7Sf1J4amoL+jqYgxFmjFQ5b0kc+Hb/mbWWK9PkfojF2wIzQmzR5k5S8MDfGSB+vrh+3HWKUAl
WnIKOpWZeMbrVwHBOKPSvvGvK4pP+2SXJ3INIZUp2latZ068DB4Xp5yUJnYowbGN4WUxvzUOD/sV
VKsIYSB+JiQxwtwqXg86hvrnGx65G0BAaXOu8UEDJGrjcV+sLCoeLJdLKJ/zpN4iLHmsMuea9suO
6Zf6k3NofR9I/P8CZZOaY7nd2wpNRbhPL9/mt60AVakmIhP1tD34ut+JmROKU8ya7uKXV0+7Jcmp
qvZVu3mAtpdEOpr2OaewzuBeUDu37OYasPSX+FILfzi0ztXjkIJcFUSj5uqPoj1b/Moe2ZN7yxMW
tye1XYveQ766i6g9p0wKWxYE/GTr2Lhzj/5ezSvo3TgDAFEtovCktSslm4TVzWYmJ8GTaBxp5FV/
4nK3+PqaYO7OLu53rn5Q1G2302nPFGsPXJao4qHmWXXhlsuTF3wgTjY/HMHBNZR23EkEKxFo2ocY
v1MotXCbqXKjQiYOCTI93khx3a1lN9mJH+7YKidNsHS8dFqU3TqOMSTK+rF01SV5rnDV/dKY1Cpv
rw4Q/yZr2aJhYMd41Fgu4+yZBenIkySmLDTUTCw54/kZSvmY4ZM5NTl+5VqfpA8gP68bBdznUlJm
QY6bKTdfsTgcLRJJ8NLy5XlWWJfIyUie1BZen630uhv3djMtZbzFvYPtgi72Sj3vbaZWkvpgjpaR
4NvOsCYay7I8IVBiFxrKoJLbt4EQo6kBT2NQ0OKtSpeghlgFwpZsPfPtS5ekXGX9DMOblv4Cx/G5
mS57tHExvI1tK28699rmaz35ZNqpfTw9/HuYrdk/XT7J9befAsu3u6xZef7KMl6l8vkamEQaywAg
8bGwID546gqblKiYIYmg8YukEWYNBhhFs9aSOeBN2uwk3MPlkcV6PTbhuAox0Z0gblCooNu9Yk8M
ylU8iULtiC0rTnyRtMSMXQ6mbjttSMUhnnkTZHj4UXPA6jw64R73o0L6U4x1V697Huc8PHnHtp4k
4bLOp7q36AnjkUkmgC4GRjLhJIsBTCg+tZVusjWP2n7ZektCa+p6UT6mnrcszEmFfA/CI7rRZl7K
o1ReUThiTwhzIadfx1jBGbvhtLSFD6aPOd8InoofUA6QnTEtbJ4MbRvV5zZcm/KE1HLX3xgGA414
nuPhG2wUMdorjhj26f4xzPAqTgVIYQYf1btm5PEgfCVBIZuc1OzH8LdBcQkBlCST89Vf4EeAe5AF
FO18rwl/T68lrDl8ruM9xgUnFwaGsTbdd8ez7zF//QLHP5QJTZgQoEKasA5sqnE98sxxFc+QeeDy
4ARbGf9bUgaiMZMJqHcxwIY9k0VnZ89VGEEO60qtge/dk2cxmez3Wvenwt3TEmhF3qCV3zawWkdD
zEgAczfsoGhr/r7NRAuETf/DXirFv3uhL+V2ppVLPbQQaqkd5I5+UX/3XHdZm4bW0gC6ACMvgXKZ
O1rkgiScqe139YVnzTntJbSjbPJRnpLIsMRqKdV//ceGfJ+qPNgt2ce8/7tG+FaN1iNC8J2tjWQL
3InKyLQpMxtoRVghKjv8O4kR8O1d7kGniaEHlnRgbD5aBtCAmcH44U6gE3bxlOe9b3DM2mAjYZeH
GqIw6nnsohHK/4T8/26i+4yIjHKsvXUXBAMjDIxpW5BZ/NlfLE6vo7XJ8E2kA28qDK5+ah3cyUQQ
NTe/r6rZP0bM7KxgUhgn1bmq7SijLgEGlicV4kBuhzrWh6GMVy8Xe8ruHI1gZpz4mGV3xHIZ9wsO
3vq3P6n/PpYcqiPllRpTy1rQ+Uf10o/eufaTMz3wVNgp5jhM4aBVkyhMp8JKub617SerV193GSk7
r51kASh98oLv8cVTIsyYowxOSbfgEeqdH71+Aspaypkr0Fo/rY5Im8GJHFzUhth2Mi/WvcJDBPnh
koZ3c5p4axw0wnBuTOghsbFIfAz4p9Fj60fYEc5S5s/lIXE23DdVuWXEXiU7ph9wIMlI1WMi84TL
t/SS0oUf7qTsmLkMoOCrRQbIMK2Xzxg1RQRJy4Knf2huHug8cfTFvvcx7ZHxJXNH3zbRRtN/Agt3
1BnPQKItK4d9a9ricG1ObBUgfGR+pzU0tIMGeQSsrT6ATDJ9Jk8VHF9Z+tqlriEuOPjw/7r1vEoh
NzUrzb40xe1L9eF/D761aqJX0oxTa6EB5GBoV69db2ETueXOrHxZaluH/bV9e7CYHsvavvXhOiUV
eRIEzDLp8x7vnB2ihgAMml1U+zJf6hWb64juyw/PpT4vq41ez5p20XxXDiZG6jyA0JgsAmPqh1O5
Xhf+r7CafjAeL52byQS7rzZKuojKJRsaXWa2YddRv1MeI7fGVHFW4QpOSCuuStkKqSzui8xZdaRh
G16Oo1rf9hzh8sZw5jbOGQTfYnAVR8Ixn5loqgoYhMI4P9vmUsWYCUGB9ZszEfdkVkcEmb8/WvrZ
y24ZEeVySn7zAi8stTr0KoK3YQUd9zuTk0XunHPpUAVbJV1ZoGfor4p7F++7+PqoPwRaJM4tsU9q
Ou6DTRQsFWlWY1GJsVspn1vjhUG6mk5bhLgX21YXGrFbDPXBcuSfGDiO7g05BZXpsP1uZcZG7V0r
Ft00diADMiTPIOAccYQng5KSGdMy5t4mnleztv9TIfYEzrwJIE3WB3zWemcrQxbO9gGC+vj4IHha
ZUxWHMzk8sUzlvfo79IEHo/JJVTPABE2JITH3GBKCeTt7YGzWWGBfBSe1FzAL/nOMsaubybMeXIz
8hP5YyAihrvxla2EDyEWZHbKhj3BsMnTPTIQPljOQXHNEfx2y6ietuFqnVLiEySGe7+bg1vM1fCI
vEuvDrycZM98vFjxhiyGPCTV2fXXGl7yJcN/ogsVYISP9o5YkVUd8gkG2P/J6lrm0F+H36MOFwQh
nj4t0rNLYqFXXO3qqbB9TDJjI31nwePGHtsruyBbpDZs3VUn2CDFJaj2UrMpjblLsjsmfTgWNtjg
nlXgSJtHstp2Jla4Fw1BEX4gxGLQQHnhkVFt7AdDhfTmCMOY/LFkJAiU8xeFay0/FjhcODOEv9Do
kdS6y8fioS1YhK09K/sNETJmsvFaGM5wjanBABffgTT9H0nntZw6tkXRL1KVIpJebXLO6UUFB1CO
KH99j+2u5vo6HQzSTmvNlH5pvB50i+2JbtGMerLEbrOfJlvOq8GtQzepnXRjXQ2Ylu6SAwVV/mcg
T3UaUd7OqZeZB0kwGxoE3tLbtpVRZVzicEF+FvRsytWESaPPQCcILKBV39lrCdceI5S4fR8rX9gW
PYasnXRqNfLaAQJEYHTnIsf0DHva+WRr/GvxDQKpFt09QGzmSb9RzKc6j3rYbuqxtyZQNNrorirT
5EZoM0pvdQEDAyJ9PqffVYKGjm1eQzeStaMnwclisyztU8LYcUAe1r2B5zTH5WE3QHa+bHAHE1tr
k3xMCH8s7FX+zyn3fbGKDR1Uv6K3ACFORzDGq+zp6cdxOCyj073GBVCYyV/lcolpD6kDikoA+f3r
7tg5ArP5VWHo2pdvseiTZUBjxuyufreUYAHUqNfsXfO96JCkUyKpCpH/fAudURxMJYgaKUNtEJOa
0hwqjgn40/XhEu6lNqy7iydhuPmyrRlAkjHYN/lLLlhFGU8LwQWl2XGh5V98F7lKZ3EqA4pTddCL
e8fIiqUOZGk9QGBQiZMYtzgKINcodM5hZXk18TykHIGvsjnTHcc3rfIPsj3y6Mdqzoy+c1ffc3Xl
9BO/+pe6Ox+D2kB76dk/iQYzjV/csDP7ZEEElIl+kmLShA5VATo7ybDkotnn06JLwQVCZdXixagO
qN18zqAma1AJD6Il1oNTVd1fWoXwbAO+VTppYIjo/C+XV5IzT9NFmq5rc+InC4LbHTQ0AUbMVxtD
eKgEOi0/Y0yKudGyDDmLoKBihZyJL1rYHiHT03Qd5J/UvzbglBZkxxYfO/tqFLjM34jgqePfwQdU
aoypsus74yzofvN+jk+WmW4QHEreqLT+gbv/BMYefNDEIarJGhIiAK4a+pCwzMP4RbMU19abZpIg
uuqkbZcAxn4BWmjekAaUEf7VEuumMePgITnZus9mCg7ZmeDK0YdjNurqvdHGKNdt89gFzxC8V6ai
XbXaCQ93q9253arRJrRFHX9dciJWOsEChkTMCbkrWtIP6I1dtfSK2zA+nYj44mHGym9LFhp2nBRw
HvCxQF2nHcdf1rZlK18K+TIwW/RQG9deqOmzTK8FZ8QWy/FYDXaNIy/yhDc+TkDBOrSORTKxvs+G
jGCyGCCFluTm3NNimxKG1AzcuYZno2tvLemSfVe+x1HVNH4zRovHOmAB57L2aGtZ31IFyNDiPNQg
nklHu4ckhZajTjmmoGd2SAKy4f9F2cbp4Xa5ylg3NOzni9+sPLpKMxKNHMx5iWEHg4Dv0eX32AE2
894J1yuHMy9VqzZUaIvjvRJHSPOQDLs4BmFInw+WOLsPlZplKB3FYBOA/eBZaJy/36niaOOa0CW7
QUIHDunghpcokCfg5PjsxyZ/xRoqPfSyTyZCJ9JTM1jWoGORgyQuq38zwJ9YGfeI4xsDz26/GVa2
s23Q3BqQ6ozKoygRDMXK+WcCpnn07nP3QaPRhslWurAwS7AKvFLNAv9hGUjKKKbo5NRbSRO8qNk1
s5U8oF3QXmP70zbKWMqqZS13cFv9dFGV6jKxm3EIhJPiV5Zmzaoz0YuU8rF8tSCt/l4E5Hxgvpv/
Bh92ROCmPScE74Uemx1JhM+cy5lM5AUGi2B1OUUbfn3w6Lhtt8GjuvdgvgNwYjXAAqnxx4nrbXwm
GeQ+9ocDnCHan2hEVPS5XFkcEpH3cPHAXCfIEeF5tyTFG0PIT7CnATy5pQqWVSgckdjczQvU9lW3
Ni903cO7+sYHAUxW47VNm715gem908/RCzM3XhI7JQw+YCDeESw23Jwh/7EJ8/JZWXhjkMR4l/wy
74XEtmW5VQUuA5w0RWkOdr3nLbcoxfsRzoAYELwAML93SroK/LwTzGhIfrDBXShWkNOnVAUImL8i
wk5i8Q4BGsjdA3YRxGngxhZy0zZ7FSrjU5j2fbne/S/LPhsmOJDMloWBB3s/EAXNJTBezjGA+Ti6
VUj76eH+ev8gZuhYYVG4yMOuRYSms3+98fnlD3A56SEitkJfgBpPefL6vBegNzSHJhoyGxpSBGGh
cc2nEIBih6Xo12t+v7jYIvdoRzHcCII3FI7SP9Sc3t/vmGwtkKjgZ25JX6PZVaOVvejQZ5EvwRcT
2tUf89Xf6pt1ggv1z+9AlQVLS8eCEb51hxGsCCTCSUONR3Ch+CaiM87UYGQcXQjbQMnNreIgGmPC
iSWXRSU8JNkQngQxd5ym8d3jlwEZQS1NOJcbakrlyXWun72g2dOZQR7CzaH9IK/gN9yKC2dIGHL8
Dl2HhXRBD4Af6olmZHFgLKGeXAQ3H6XCofu7lVAW/gwGys2fZgD0GdEcA9cTMKl2qd6QTdM7RAGR
Sz6B7EnnkZ8AvKdvXlL1BreVT6zdbA8usfJcwgREm28IWYv+Yz7lE4oshjYgHAIROKPoO/5S23lT
eOohILP3aKxhmjIWFGxAhEpIyIWEByAYBzOL0ngIYxBdnWuxOQ9RJTC5/mQT/t2BdPBlef2THV2U
5/eUHdwd/sTsK0D/T3Bnc4/eKNWH3Q1OtX4jNOvElmxOoW0idgGjhKBCnSF/LGBLWONIZpA4PWgC
cNNIMCSqSpn2l/7iHaJDduBVP8M31EFa+VyNU8E7IFF3Q+b85rvKT7FgKBBzhycu0OemYv85pIj3
sDqa4tV38iAPMN39XY7i3bpZ2/qC7dBFmXYnbJgOLsc7tPAX5YIJA8XaM9pwye7hnTvzlt+knI6A
Sy5ojfbAFkzE8GTvnW0BoaG6ZVMh1BX8SQ1SQbHJtsJYAU8bbCjtRXHINv3FR5YHBYQ7VxxiZPLf
fbW3F907OsAZPihHziPquzyAraNOQvzTIW4+lfiNNW8x1Z5oJvKTjUMIGqtW2C3Q06URwuS3JKYP
YA9M4zHzn4FI5cXVc4IhD+B/xD1o6/k1/m36Rqr1J7aA35McUl4t+se/BZCTPyIrnpO/V4SYZjLQ
uA5EBQvBBm8ZMqsuaMAMSK4kv8gDZjT/jkvPJ2wgLKXwEky6HKzGyHqT3wBgndNoI9SGWEdUGJcR
3GYKHR88VjievFgmjreBzBWv0MSvYCFBeD5xal35b9TkgNDMneSW77F0etlXVrDyKCRaHoe/C1OF
ZZrBPoe8LkBrY1ndGWhCmYO2692tmYOA0/ga45QfYQSOagwW/yK5QEHbw/jelhf5pt+sW/zmBPlk
CFtH5xXRghFU3vLJAsd5wNgDlFH5kwryZEDDXUe27L75GtHn07r5p5KTB26ydOd/3DsqBQQ37qp8
9hfWZRCE71vYeyhPIRhqeHcdjKWagc2wucS7aNM/2Zu4APVCYdAHh2jTvYvN9y2G1ffN5W+fTMeW
EZq+IRW/83ePuF1hYEWHdJfwPNUk24Q7wbHAtHEjrTGd2FOrcP8YLjAaudJ8gmXlAVHSgTWFhQfz
kOqPW46crNg4Z3nlXQVvno3ve+K2+myGrF7odJC4GouaP2XjX9Ih7Mq2XFEUxww5rnTGC1aezrZ/
ms8MJC9IcARlELe+B4HQn3+raK8rN6+W576U7Qs6eEZCYJqlru1sLmU4kBBMrKnJvTKQmqSqvlCb
eu4Ro91QyqstE871pjaOsgJ6iGhxR7o5k1qCHp5Zbx21NLmbbvROOozmPdv6qb9wIsEygka+aHW7
zguVhOrvvKQ12kGCI869sUjFzLKZ1iT7pF0UHfRuau7vIKCVmkzjbzajAi79fBK7/dwieqDWlVVO
AHmS5yO5wkiYxTdiI2x5wrzB9EBd5Ip++aYx7HPbWeXGvSRRnqKURkw7H3TZMnHcTUylbFcOGc3y
b7a0Y5wxEuvZh/lhUBn//CrBhGFoVznBt92ypG5OTW0SkaCpFPa+KumT9FEF23WTuvVmoPjEQ+DO
bqUcXTOUI1ioEIHU2dIsjnGiACWxYUmocThNCCUjQWrik6Boxhamrt5ebaUJuZWuUu4xxhqp6ItD
aMQpCUURtmzS4B/N61lYDIj+tg8DDg7qV1q6RMTJRnzUu2wVtMFa4ig0CC9RBtmI3kJanSQFD12W
lnbpkjua+5vm0qeghbj5aM4oJac7nsPIzeylxj9Pi5VUggJJ2jjHNTdnRGgpYQRrF+Pce+8dAkWI
9AIgRYPeC2XYoMZ0KcD8twtxJABJ7uJZ7M9K/0Q9pLd3N1nHDYQ9gtcw+s5nUb+Foel27lwlyuGL
0tYjb7kEfc1YPftK/pELgO/ooSUPX58V6gKCF5u/O9aitd3MO2v9RY0hopX2Km3arwoVaugMrlF7
0ExUa9XVjy568aq1pVw+Gha9YrC07IXINIAU25rj3Lw70dVB55qOQsuE9rnt2GmSVTJIQHlmpLUX
JeqF5gvys/qCDacgcBma1ZZtEjpwqJ56+rbFqXIXdnxQJCKx0lVZ76XvWaOojNHaaBShWTrVUIJ+
OUlK7TEVGWS7yr8ZkMskffiVT75u/jRIl6J2JONiDOpv9O6kJ0BLgmeORQBn/3lCUJXiobLCr8wF
QFeqTZoiYMvbYVkoPwWhIwYYMnnq5dYIniRGp5pMJANg0zGrAhgcWDIXQ3y4NZv6Fd5SR95HJHMT
cCXAX9mRRJPw2XDSSejd2BmwZ7kunb1TjnOHF73F7CzWxpG3sKplzBPkFc6B7tq1roPBteOAaajv
FDajdpS0lyHU5Y8wiKYDtqxMCMdRxae3XLkXxlJtnikldyUjLcw3Ssd2kX2S+upDli2XkhEPA/Op
lUCb60baJlDJW2T+6U4vX11ELWXeBoNbkxKb4n6sKB2W2kUKVCS1LhLdHy00Jor96Kn8DZltiDwr
k4YN8u6yxHKvGg0UzOvZOQB/yV9uvlQLXOqEvLFsMhisnGbpG/NeR4FNw/9bb5tqnGubGFsNBWi+
ISgc4ZC3D7w9qa9latHPu4TRxxY8XtDsvNPIi3WPkQPG4WGCojtjTKk64WLd6sNWo8WEf4U0b+Jp
3q1UZVbrH609OJwNETyE8qrvsLryrZ9vGMw87IAacyq3yxSGgOosILaHX2emYhLmyxOdA16Fs5WL
ez4QH3ZsweDpOKMkha38a1BTU3k0LDXdGAt+q5/KPRSVbYrRe3vRP5LxouOii0PETvV3Fk1dLx8F
3pJ1IqOYvfpoufAgJyebwBdrhlMESirKGEopKiuIx3BDuYigNz5uB8UpwDaLcDV3aVrzrt3QWaQ1
J40ide20c6glbsJxt7wk43LDTYH8U+tAeSTwrWxvj09XFVzCYmGpMrsGVWfHjMJVixCxZjkM/Y3e
LCV/pGNHCB8V1rZP7SlHOBlHApvLxk2zdPSr0i5o0SXSXds01dlK5po0gaY5Mbd0K3SM3zki0cH8
QYtJpBhQHG1ZdyxbnIE9YaAoNyd0IpyF+SL/xxYBz+uqd+pwEdoHg5BecY1bCfDtIjUcrthioCWZ
5JnTNtc+Xb6uSXsO9xZYdX8o+3Ed3blsTjLBzmOhAjKgr2zWtvXqB6+o2PUu4tL4bkj4oUbuU1sW
dE4HEyoRM8VrYu+RgiVf6SJHDXDLjOY0B3PUPGOSJARMFfeQF+E+JxJzb+reNbQa/NkhlYEVEKly
nB3j6j7AEDTfpwxenZNGFBjDEoJcOiup5eBI1HRRKMnhQqe/KvTS4l7YR6bPhV4wa8nXuOTSuTY2
/IW43c3QHKX6VoXfFK9wLYlwRG3ueHmRbC7jJBfUAFHaQYtg7LuRMk2zcjoAGP1m9Bck1P2NdZL0
ahqlycxuoKDFClo57IrWijxXOGVr07ozV5nEmdbapGiZGx2kEadObRJ6I1yV8gL9eGFufDU5mWl8
kbu5ZGLOoVdrw4KdWnmUhYge2XRs2M9bL/ro1L0g5hXL6cond1xFCRU22iHVrgaUNw4uZHZv8bYp
y3BeUuXahGVJ/c0iwkJaCXYhy4tbFLMYMxiPet4Ijz3di4FMC4tDsOJOvh9ouEY5MxXSTyjoXbvD
LqEnR0P7mWmRAS1slsF1qzHRcCSxQxPxTTBqzs87mHksvJT6TyO+RsTUhqsYU3QgGavWJlhSrhrw
UM7UhtkQK6FzL6RhmFVjA1DaTrqdC7KhcEnQhHr4GcEXgksbm8wYfGFKIo3Mo48MMN1CDMVQcUFu
2aTmkpN/qTPBLQvTDzgTgVWMevdppd2kC9JJqYdzwZGBUuUEVDFYfVS+OdP6GCsqxHVyPnGddGLL
3TIt1YVplWup7s9x9N0GUJ8lFZJxGkxz7YuTlrzzA29lBuHVqfq3ENGb0dIn0q0KdPb277G0E3pX
dMiyZCaeVuqSuWSxB4dYESDoz8DAxfuuw56eo7wl4fWQ0TeRzXz6bf2NEnwBvGkp0cHItGyi1ib8
aCo3ZmpCJgFxpdBldZAjMndUUhhslaaNcinsVw74a8AZcCYcRSOW25D+pEoV2uOAE+enAay5Aars
xjxz2PrphMMDovK02rV7i3ihZu6WmwzPyBLF+yqWDgP/3S6EI2oXwb+kE+CAO9cDuhf6e8DW0KEQ
JmU2KW4AtOS1dfoc4j22ayXctZbhEySzgQ0wgx/ad6GX41baFN7drNdqgzFacwxMukjuzNcXdrlz
Waz5NietrzY3ukXgTYzSgIWgLjo4LZa5dvJF466qGgLtuKZ1ll0qRIPiR0dfX9nW2zTPkc9lJaAz
huC5UJoFMUqUanEwkauZarY/Fa2NXob6iBStEOdfa0eY1W9II62L14lFE0NBFxpgYkQ/6FsbCNpe
sjoGdqcRu9Ehj3T70D4PpGnkAOKyXx9DuOx0V0O4srL38Z2lWe4s9wgY1RsAzzOT9E7BPN0N3KNM
aiJmKGmYzRNlnykMU+j21s43to52KEHOK39dOZ/OQlsXTr4oWMJhnMyNCI/PEQFKPtBhL4/BA+Ay
VKsBFXk48pH7x8KFdCKQu3Ah4Vdqz1tjSt+953OZiTF302dv4NmzrNGhsEoTD4zF2zjTRi5Wbs04
Cgi8tklg1IrfUEPA3xeTjvDmemwYd7jMKfK1xsGZ0KQ4qbH8QhaT4GK7DN25Ls160H9o1EmBQCWA
jOosIBIHMNsB4NNmrngApOSnN9vAA+felJ49CvKUEb2K7IkKniJoU45bkZklc0VaknIeEnhYq9FA
E+2nLqbwnvv5OXTg/3AK6O5YXEubRHDThnK4hhVttcTBjRr4R6XJDhTN1MA9agCXnUtSgdWObFpc
biluAi4y+iT/3oU9qbHiRWbhygP7hw+r0XOtzKUES09Kp197xJJPahxyLTlbt+Y/qExGszVALSWQ
Z9qAMSdmdEiWNpdpUdf4J9UTIjFC9xL0rzD610QEm/oUsji+1GwNwwYAPqhOA2oe0eIEsys6KHLR
XAlmuWQjINVHyP7Q7ylDrIKlN/57TQyFYdrD49a3SrmGH40MSPemFKKxPCryDWzVuv10LXxg9co6
25jLMFjAjKiCCZ2DsCGsdewaPy2sY0RKofUTZCJ6zh/6xAITkoc9KReSo/Qv4hgnOnv9oRicgbnZ
eTsUYl/yfGmwnPIcativkV9MJniNdGhlG+C85kYzpmGzqZwlewhi0V6fqjKdKGyF9JWMPkR3T3E+
81PgAYg9vXxq5HPob6F9y9bELdtx2I3dklfSLAGUQw6xStdMlQL7UMva9HScj1JC7vFCzR89kouM
qlbjlKsueqhDuUHzoX1/aU05TrQMvqDp7pmORA09UavyuV3pxxbul66vBXHZ+i76VHnoDdRIbaCv
eSoqGG+vm2QlF8zhfG224SJgU0tsIpY8d6In2y+aHYdy29FhuLHQ5sV2gFGxaUQsHTlpc0T+Ss7U
dZt1VlzdcN5+51ZpDSO6GXVecW6mAmu0X2/whNOnoqDQOg7ptNPqhx3v24rz50g3j7b7sRNCrqmX
Cun8TWksy6QpX1KMFwrX/Ml0TEggvcaCLHFLWoxwLy3KL2nsMIQ9+RMmBX07vChkfFYCrp1Xrjpd
X1Re9NAL7RhCfhTuoM1e3WpxP9Es6xMYlJmWycSun52JyTcJDME2lOol60ZW0rGTRf82GWbR/icq
FhpiBMcfVi3WrQo5y0ExdDLz96ukD5Bc2+EQciV27ZMcwfmxL2I54MH2gJUPUh0NLyMdA+6SCCCa
cRDMSN1EEYgum63rnK+DLYoQroCB3dH3rOOk76ysnYXdbToC4rsoW3mtrroJS+HcPkSzeI01Laov
c0pvfcP4WhH1Onan7hT3IDTlZJ45m+os/SPbqKV/PTTGeGoSxGVhGJQduzNtAN42ir7vowdKsYbk
+0HQ5t9C/qAYoXhAdF3YZIXC6eUY9Wtc8cYFGkBKA6wtHYhfq79oejGzGmrKkNxC/JxwPkJLzoMJ
R0ISfWnOXzwRnFn1IRAiVIgngE8an9RRdEZpuIXhCD5I/sY0ARGdsEX6a7wxusvnYMsxRnhvUrnc
Y865zz+UoNoV23APXASSxMfs6NA+GnAlrXO5zbSfJBMPVqFuHb14T7whSiHvxcvgXaOFFV9xBagH
CJfDFwZIhJ46jLM/8VMAa4hj9pk9mki+2qaQ/wmRcWJxtIdD5374DPWQdR/cET2h4LtWsB/JZMMK
krPvP/5M8WIZaF/1lhfBqSF7+STV7GE5cfnE1m9Bg/sN42FuCkwFO3GuKYDQoBOvlQsO7iL96yA2
0QNAZIF8owcZHq7cZEgB62ItphMC+kPcm97/glPRKGb5eSMkhAqm7PnAmQ/blRw/U8RqL/tRsq1A
Q2nIecRkU9tnFweDoZIAXnwuftFD0oYuZNGwxv+QOxMTEk4zYUBs9ZBmuE5YGmRCVArNLz1rrBAE
dkjbExQFyhu+BHBIpKFEZ8LiNrEsA3LRkj10tEfrDVzoaX9Ulv2M/v0s22bb4kgC4BKM7+9G6h+T
CfR9aFhbMQkwkPhihZXu9XO3rnbWw18M+Ew8i7wSZr7+lJytvymgECeok7kgItO6c/OQz9nWu6ln
kEHgU7zR4XTceAM0+qND/HbvbBF8Lupb/g+SOfInYZMFCvOsgToYbbSkxY+wDHF+8e8ARaHxToue
RjbCaBnvVvoSQGuAlmS99fg6Ckcd5g3ispf6i2bsVq3hwxwr9sqP9VHP4pOzw38AgvVBfdtP+sAS
ytJQFOU86AJD0xRwFUchj5QKAlMgtuAPToFR/nDQGFBD00DGBSO4tcdq361zVL0Qct+oUcUu+JZX
DP2YhYqdggtXH7MX8rPoBT/uf1gVtBiJov3PAe0RZmUgnioT5xM/uo8IvsLaGyab/yPBzhAJl6xc
VNgWFTZAqPhFVjMd5zGxStQCquVjuu/OPbafOfYe1ocDRXEcfOht2teUr/slulBgazi2LAdAWPxT
PvKsTBeD1hj2O9RNzJu/pURykeDjFol6DPYFLseAdSJ/C3uGzB/jEiQcTRuwWHxNR00wIVNXYA6c
o/ARqYWtHdiI/8a8ax89u5uyji7O0p8Ul/D0Q12yMy4GkBdS1Gm8r5e0Sfy1IvwjtCsviokHNo2p
jPXhrMN8S17FkVWlPOLRkm3LY/SCDpoduX4fN50U8W/0YpBx3lFSgRmzgouoPBY+rpK4BUgXqLlB
nWuBRwqoKJB+gRe0yx8sGIN2YEPCJJUxijkqe+Ja8PnRfgagZgxJBibzSCDq4BsIgv4GnPsOT4xB
jo4Ah7g10VfikmjC1Cv/m93w1EEn99KDL9mJK1BxYetNEm2TCXvblIbIDShp8Kpu/BJLyEveqpxZ
UWqAqQ1GfTryuAcAnfRb5R/VgKQ+6mg22kNAKDwkkbCZ2QjwBlQTuIzcLDyfBYFRyBFLfEjxPIER
ehEfnvCR7l+c3Fkp8MDZu3jBWkeMEy7MJWR0vFvAIvftvKxXNsVniIn0vfFh8NKE5wmRWWDFhNc9
pMcXwkXwy+/Q9sZCmLfPi79lF4YFUCywE0gjr4MX8b+jlPNCwkbjjdcDENeC/gD31U/2FWGmzQRn
e7k52/Iprdsni0KKXx0qtUuIn6mQSbN+pXfpf2s7lrBDfSgOIFEn44lb0pOpOOne8Ml2MbaHtFQg
QBTbkjw+Fikk/bEApC/0j1mutCmtqrfPfYyxuHF3yUaZIoMnmug7iQ7c3Q1/mR1xJWApklR3cOFJ
G6Sy/XP8FlgiixSIOQ5v5t8nLFjvP2zSxaspANf1Dv4csPYk/oh793dkliw0rID8BQl3W8wotqTB
TYmxGWIxsSA9kJwl4dhoj80xROOljL+/u8j4Wcs6Gu5hQq+lf0QQsKyJrYtdjHL8A2FLtKHZK/mK
nZ0GMgI/CiL2JIJOHghvo23K4URbftcVH6MbUv9lznfyNcqjo3Ttzt0jeUWv8ujdEj7KODmybDQP
ES/w5xTZnM2rSCh4sNxEiHX/JceKb4mj03ft3YJtc5au7IKDM0weYfhLHRyimhlWfwp7TrgDZdx+
F107hzidlhs32Dr+1gh3nrSQg0Uiob6+xacEUne1sepVnO5jb274Y5zsg2yKiRVT1xr8IvE1QeYV
tHL4fgu0lDHRs/PdAZ2/O/UN7Bfftcv3zdzmBrYX1qHwzbCz98Wz5D8Bft8ZdtwWhiihz+IfQDQw
njGLkbbga/p9M5G6R5tu66/w9RAma8WlwHbQHDlL75lM9QO0smUyJZFyqe2do4kpYT0ViGV5Id5u
hcfoCZPCC+jvqZ7GJ4eQvPbPyt7Z2mvA1jfzDj4mUw6uGwwFdkBYryw2kpiqzIj0xGoD8UF5Ks+Y
LQUR+1cA6bw+8QMmRysATn4iqAtiBvAfjJfT4K2epCcb2iXDYrc6MdPhHvBvNABlMFxk9OJpQDv9
u7ZId4y4C5TqU7ce/Ioo4GY9OFf7YlszGsTgebF1JC/5UbwAURuoTQ+VjazZc6etc3TDaIm4PxqT
TBQuI0CP9oSpUb15afA7sMkHGd9aWwBpnDOan+TJkspb19E9mz9A1DyQAvPDwZ8mGEoHCwpGdDxY
S90VJgzZT808g3DEteIII9zy5S26Iky2FgYrWHkpLprJLeZ5syfLF4/yyRPjMwFcwxmK68uiA9mH
QxMoMgsPvlYcQm5iDu9ZeQpWnpL2IaJa7s0bDH2wxCmOK33V7vxfu8OpwDzhgigftLtxtw4xDu+D
jUiywzOC/9DErJqtfmy2yNmOeKzsBUivbt0T+ldeJFlzK6j9l5CP1owO5QSlGoC5WIC8DdFTKx8n
Z8HMqjdQAPb5nALiYD/Tu/YUpI7oQObHHKXjvCFTgaXoy61lHPCgzcxIhrqBczVskGnN1pivq3Nw
ZCdlvhr/yJ7lHMzsZVmgnKjxnftQ4bzG3Nlzi9GZz1mUy7733R9imm7WJ3mluJ9BWeCZOEVBl5s3
D+8mToARzGKFzC7l2NyDf0BFDdZ6J++f/M536Hc4Ufo4k7uLfO98WELMKyXz319mP7b/+fuQA0qK
mIIU8BZfMXwpGL/NyX5CxFQht4HLQSswniRmMjAYq3BINyyhf7wMThf+m4nC9sA6C+mAH9zz1XfF
b3GBxMjTyMKDVcN6Krrr8NCJsMIWFk+oH2mNOd6qf8YnwSJw573YExH8CkTtqO7VVX/odhpuatqm
vFJH4DgTzAJKx6u+Mw/uo76aG5RlZ94WACEpuNU5fZj/OCH/U67WjlNRj3Lw7p6Lq3Bt0w7yzjj4
Z/jp3ixYVnNv2e3tJWbtW3UlLbxl9s89i1/rduZROg7W30u5KlbpOKKN95Nf1PV3TgrrwsCCigbo
u1zV9Li452ybnPKZCyUbwW/6pCPhnCCmgaiUNu73JPX8UDOxLcCboxSjrKS+7Am0JheQY7EvSkC2
kIBlX8Bvj3pTb9APXv8MjI1pxRBjoaX5BZjCeXbDskOXHeIO151DHRtgfspPLLIwd0Lux7AVRjZi
BasvHOkpI+FswZ+GmgHhQ7skGxbo6F9FRR5tsTs7iy3s75wmXIat3feTf2TjR9TX4JlYoV2BF72Z
dnBY0+6DFZRZ6jsY9i7tHpJq/6Gq4z3CkhJSBc7ImijfsCYi6pdSjv5qzkoHIfufOu84XEe/eBxB
0cJCDcIeRmnwcElGku/fjOyg3+zvQTxujlURlpQUytTHd/44SGDONzAow3wN31ME9JyN3dH/2fPO
nefkRGy7Ix4YruG1w9GckzwcvfxBLi+mD/ig4a/84MStivM6NhsQjFHYcJ6HwKfTFxc6SlHgquz4
9iK4tgeZYwoFCcUJhVzzrk4sptwKKhBceWFOUocAOYNH8eBMwlYHEQZGFd6KZOH0MP6zIQwTjrdC
FclcycYUi5xhOSJyC/nIDaKe4p6xOTqcusT8uVMKkg6Jtd9ZPZfL6pzNvmeToZ2eWUaCo7PDAfrK
rvA3dBhL2ZE4nqO7/569bfxQrsRCcelZavy9jFGiyflC/xB+TrcF+jYVPXUGV4wHv/N/MUO9jwUI
7x+vErju3CZ49BT5hUaL/5ehTCMNR01ha5LZELxgEP9y85mUeSfuErcjpdbnwP8Z+tRVHV2FaCs/
lGNyE2ZiAs1AuA3TqiaKQkWN/oRyRaNKrDYIuWCJMcSgkcP1UCAhsom2Lzym2hclYsa/pqf6Kl/O
efCArdjT4Pqnw3NT396/9qC/nTNq671yZPWE5L1MyG6SKLSoo5fpmgzqecDpq3p8H9W5Xtr/ROh3
RrMIb5WnsUdEfnRX3U3dQrU6+Sv3ZHNoYKGrF/EpXQUH7hxpn1tWrpDUHHgnMzYNQnH8t38awNsU
mwtPcRL1lLQuL/Bhbi5O087ROWYXgAtOJuLn0TO7DLbiu3+hB6A/C5kgTOuI1Ay5WXbpbt1N3rLh
CocjNmB+gzRK9UW10u/1Id+lShAmzGxpN+cldt3BFifZG0d1AojtvbUVdYTOUwr1vrzl6ajnpXVw
aFa0GESDYCG2jXDRH3VGV/AiTw0HzWvzgBudvAzaDuzeN0ipUD5kwRAVxCw8SVpRfVOGB0M+wNJj
fIMJJHjDAdrhBk7aFmw5DoM0mkUpB2cLRiUnuktxUE/FzXoPaEJU64LqO8P0n6QJDIzELlm8km1A
NQO3mW4Arig9Sp98n710Rk9zF50Sg0MitDD/HhyCAzzZY3TxnuXcXaobfYN+IHqgV00e5Tk8ormF
cR49KqRzP/yoRBvItlvgBksT3viFerlWLkwzsdnpb+AgaLZ6KzxPK/ZRkBR0WNBqeeOCZgtcUInB
6P1j2JWv+mhQn/s/8jl5Yc2zhmH+ym7WWZAvU/Z9BjSXgbedbOJ5jgcOfDcmFE6lf8sPjQWxRTHx
qOJZx6w7Syd7FYohZhzbE2g4jQUWQ+bVh1/rr/SHWVIjqg1cntlI6FNEv4MY38Qf2nSZgM/x2B9V
Z+0aPzx447aYwmyBrIE8mN0cNlj5gpfFokEJTo+pRiOC1u1H/0WF3ZeLPBsXtvDSoZOI5K1gbXPo
c/xyamNDgdTEJ6o+pMnV5pM+B1gZoiHwqAvqEWYsvUKchQhowLVsxaH5SxvH+0epwINKgJsnjqR/
/u7Gk0YnBQGeonyti/qNfYzhVD85neEqzqBnJYRW+wxPLadBDoX03waMfw6FL77ydxgs4MrKDRWL
UfGvP7Qbea0dwSbLW7fv9upeX0tH740LAzRFShWaP5cy+NHgWi8MuMov5abc+KTmEIOx1VGlavw7
f0gvfQ//S93zqxi38ozyXYc7RY+Akwm9AMp+rgRrTINV12/8hF6eUwjxggN63pBXfnNBZv9Bt2hz
nKGEYOSwC0Oz59Te42Qy1ShiyDHgr/DExg+7HhubBEDnTwO8UInF02h+/nCU+OJg2vygwfSxK/qt
MGlHfYV8kNqXMf6PQ4bBMozygx5Yh+2BILAzloRDKYouYB5I66i4ibxWkOENdVwPWcbpS4vUK8JH
GjZJ7/dvmIUW7SOxEzJWOB6yYzOWturH28of6DfyB48quO4MPhXd1IOUAhrC8UfeuR99pRyyq3NK
P+oEhHerzfS96MvbS+PoXpKrulIng9V/NJ3XbuPIFkW/iAAp5leLVM6yLFsvhOS2mXPm199VHlyM
0NNBViArnNpnh2gXrHPXOowr+R6d5a28ja/jdtxKp/Ao36WT+K/YZz/ZXloTXLjyDtbBO0Q36i1K
MP2rvNvvVIfxPXwZN+UqP3SAvXPxaewHSgvvTAwg0wyN7LJ8NjuRAjB9+k+MP0dxvfzfclyjI5j+
WXjDYLCBNAChO2Cn7TAChBQgf+X3dhv/jRZa74yC4Uv/16B7Yo9G0tE4E2lyJFFwo1nkXgGoIxYn
nJdg7l4l9S1Z1nfurUIaEp4ejNeM8eGDuXy1jDEOSy8qRv8bhpXyw+88mNfEaTZz444k1LoPP8pP
x3LzKGmdXuwP6G9b6w7Vp6LngocYu+Sr+eHPLXzpzYQw6K14eC+URvRbk4f2SjFio4r4e8xITQAI
a/AYe6NozV/WJX+ld2lHebuQL+nWf8kPc2ev8lW10PYQXdazPZyDLRZVO3Wdr8xd7iprOsr2auKO
lttgX9+Tpf4V3Mx1vZ3xEiOQ2arjkIdaYZW/at5DzAOgyIt38a/RT/EzrtJjfp1u1p3e5KPZR+eG
jfTER6uIDX1Fj+THRlX+1mMc/Fv/Un8wuuoPbmNJNa8Li1pqFftItcbQZMFjdIranj7ib7PTicPC
B8cabGmH68JgsGJbaMggXlVo5G02B3Yxzag3djpb820C+61JcLyOsZjHwwLmENVs0a3iDAyS9+r6
hZ8/0+JZqJwv84USIkt0jFbZtQZLD6egoebORR7KXMRohVcsCyUjTLNcm1a3HjXS1FX11Cv+wRz9
3eijzEOs3QkvKZnd6D1hmwHfoXbussdoqVC83Yw4TEFenrXhLi+Hr7IEiI8biLTTmz3dCzPdln2K
zBaRZaHjl4Frp1Z/D7F1LqbZQUOgZXbIRFNpI8ngFalbUtxpaKzCeLwhRgTPKOBES3ibR/a8M4M1
vKETrDOwy+conGzreqMIhQapc+L7WAPYPd68+cmvDjM49FpDccs+gEvv3GTRzdVlNtHysTjtyAQa
VN6+CM1TKkvAStU60NJtpdonLSp2OeZLVAl8C7xn3DRdYRoSckzvcchwITPp9s2oPnwkdrPGEJBA
bMacbfAVz1ZGvjCk/pZ4ZK12Fo2HFiYy2HcZnf28WWUg9RyEWkVQikS4D3GKqXHHL/jKi/wWkfcR
WKnTULVmGpVUTHD1LCLoDBB8nC1nVjq3Oy6mEq5zPpvd49vwMDDRjHFnNQy8F8rMza1xoeo/Blh1
ZK9iGdPUJNlW0Bmr3jsGhcdy7m+nIYUUQQpyfSzM+twPFuluiOWSbh9H6c4eUUblyZZbvZ7RmLIx
9hlRnFnBuFSqeDNSWP2F85bpto2IJdY/FBLqItXRKrwfqF9sIOSGSsQbCQNmmMEkX9hIzYV2L0dL
j+kCUBw8DW0GVbiFej0tZVr53qid68E1KxVKarqM6BsYISpYHeBaUpd9gFO2YdC+QTzqwTVoQ9yG
//U5oCqGt0aULWZTPy9NjEtQ32et4MEOdM/ZULWE76HvRslfGrPiyUsuh5FW2pQPKzSklsHhPe3X
OWaUVYlpcds5XZO4lryOAdVneDqWavvu14pb5p5rgZcU3sGwtmZIirCvrlu+5vDSEumt6PpNF4LM
T0F28ysVg8ThZzZi1ZhQ0keUWRJQITJm1mNPhm0DIbdqZouywElsZNvhjKKzSDaIEVuaEl6E5cL0
wXUZtA8x2AFrEeuqWOH25BXFereKGDR2BrOCicXqPTSfhnTN9KMyO2nmVqs+BmNdUtBw3sNFCCzE
T78i5ChkEdKC39MaSDxYknTdV+BVITtQDYUfg5G7TdpteBhkd9QuQ71TcBlslr7xb9C+TNiy9tVb
NJ72FkDBkb29YW+EVVV28Lx1oR3L/r1lCAZo4NC19/iRZNpNnf7J2SWuHoZ2FZp9Ag1xv8HwLlQW
mKub9VYVDpAdhR5s+tk27r6M/FJiDbqaBf8AGvAKClZodYfoXePgqCTY+sArDTirkVIatczHBXEB
zJ06ZNkEzBmW1IM+8VzGoSI3K9sRPJFzqO3RuXYs7vJryFH+18x9zh6CXFG4eX0zAw4anDOrnHaI
PUCB2ynhpR9EqgUGPhrbJiyIxlxgQK+Zu9Z0Ix2F4rsZHsMAc+w1DvWMkKZew72NmjVeNyF9r647
ZNAfO23dl+sxPSqYTMrn3mQ8rkb1IOGaae1M9TmLTtrwGZSvvOUztiiJgI8S2urhbYzIXtp2dBfL
93w65vAqm0UwbNVyNdUUYgUeEPFFTldR8YkLWx9uc3ps5iaCcB8uOLw3xrmSn6msYoQb4Wst7Qz8
Q8d5KFG+uDRGGZ89ZEE8OLwD5xvbc2RAajRB5IBAwSRgc2QtMhcdPafsN0aqny1tPOHJLcTzDFjE
X+begW0ta5eBvTSSTYCLrLeQIf4SoTJCzhvBFiiHus0UIosxnU6FV3RQwocsb+zQncEjbJcYzFqt
Qzo28K+Pl6lov/WL1N6a6aLToMycy+4iN4vKWGfTB2naVrdLwZzD5RR/maqNc+gWz5tEtDnCT3lg
eeYA4qrpOUygHES3FjkPtMDEw0hQQkqCUJEDUA3xbbo1JLlpJlVnJGylLM78peglc0GplGhIeP+C
5BMnL117yN0RRnYY/fj6tQBAhUvRxSAq4cIK4Vcu++5dHV9EzRnrZtg1lAwhWHLvdmiAhm8Nd5fu
WBn7Ait222n+5f6RpdAyOGECSbXKt1lBBQBt8EiqR+5JUmeeXXzjZMtsrV+YNUntAaqwhnBhio3t
KBEMVCmuPDRfpFUzj+oPUWgY6r+iRPuXPHu6wbrCHtNq14xBrpJCougm5r4cS6Z/Qegf9LhbSmZ4
sGfSucniYx92DusZkFUBcNadrGRa2onp9qDKlYWnPa0evBwVkrcQ7+cptJLPoMduRkLqo5DoPprp
JqjOBiVOpvjXhODw5F1Xyn2s+pumjFhhItdOQtanxPwwh+bap2gKU9RuT9OAXFhl15GzBNqXVa40
UM21V8zwkKg2045c+ggg6DIq0UYOkvvgVSstS7Ylu8YgY50uU6ESHu0TzhRkm26AsaaayyCMF61n
OK1l7OKUurjLN4mNBw9EjjYubln7aUN/8SWMbFMA8ExZhEWySmGhJSWijmHmmtqwl/t6P5K3WrTT
qiDEpy3wSMhXRet9FKa5rMfSpTpwVVMUOwyDNnSykq5hFW5sFasweHPyb8JoVanRU9tbhHl4k7UK
Nl+JSWTo1Aqo3gjK2EreUqNJJyzksV/q+/fcmGEugozDU7HJ1VY21KtIxh1ZeHkXhxIKWjPgdBn2
Jz6t3SpkBmbbuq/2JsVeAfsasU1FpT/lyOL6dp2OEOoR4fiB4fgz2TVn/akNSYvMDbz0C/U8w/DC
BxPqWN7jJgQ+0KdzGZqkIJh3kyyWaCjXM+BPGccIreAs2zeI8pOFL1fbsC+2cN0AugxPXuOHs5ES
a2/E47GelGWH40GdruUuOkoWncw4x26RpHGFc6hlfrVgrMq4VqQQCvJdluFtTUgm6TTPJqQVsn6c
jW6X5L8mbhSJxWkvwHIdVa3t1Ga+t3qRRkb5pk/7Jp6dPKU6GOwnk9kekAW5KNqaci4qWIsTOp4x
csaNYnGQc8zb69/Cr98lQ3GNEdlEWDhhXex6SV7a00FtQpJhEdRE4do0x1NTh0tfVl2pzZaN8a9r
8uNgpfteh68EIXjC4kvpDlouLTMvOhY94jUV96jC2mTStBp0ZVdh1mZ5QGS9jNdZgeccpKJm7R9K
bOLMARPMGXFnQNHSMCGtO5qQfClklkUFf6LEwS5kg9F60hWgdSj9qpq0bS33e2ka9k3h78OGJW2W
/BTRxEY0HJC4ubGhrdVZtWaAbkrkcCZQdD9mRz2eDv1YLTtbPVsSvQQ1/rUTTkISrmzxoZv0Q9RW
uzhHQWWcc2mEGAD+KNeEC0jRpuoZRfWwGOvpn9oO+KdZGxB4ZkZnlwer1jd1EnGNbFiB0iX2o6XX
TO5ojCsVMnkDb7rMKDX48HZFya/4rqoFy7pG89hreyxIV4MZ78RlD/XZO5YonTZcUVstugG0osUz
sE2FT4NjFtFDMdygJD0y+qeNrRtP0Ke6ZTdhO0RdXv8z1ZUOQhQu4mBdcayJgc8xVau8whHrfwZF
Q29/PJQsOkwL+SSRLKLtA4Qa0VaP3s0C2MNvEeOzUumPIXfU7KDLrEFnMrA6AihQpeHm5KFtYJMl
dgAc/73EbQatu6n+ehw2i3fLPgRwwIBjmjtuWxxKKgtUP7vK3BA1xNuj3DW0IgOsTVx1XI/5IuSo
RCPOw7ZShjfsvvkkXpG44zGJjpO3HBO3BK0zgnUd7jP5gIgvzrYZINSShRN7Vy/cdPLBU/YVlGHL
ka3PKb1ZDJFh3av7Mb3ODPorhy45GhVykrURn1LjpCkrv16kxjZqN7icVtOi1zaedqBfgMFfiZFQ
eKwSm/VqVc9A8rwPEzFVz+QZ4+/Melj5C9JnxZErHgg2WBsDwgOCvL9l+ufQ2WRlW5CAyRqm4j60
wYUyKFcDV0AClMK2RfV2CYlGKeKjL2v6rOkPtflTGrV5jkptAO/GfpVf60OTfKrVtUvPzA+LfQ7/
Fx3jPmFwppqbFAULNs4pLYu2XEfG1iy+FfvU0rfQEViiRUOFLv3qwz+mkQ6RK8FdSKces3t02/q1
TV5kQ9uAEinVCynAHO/wWv1s6u8pvZoW3jjfnCxSvCAkvCKih017octPFZZ/OCpSZHiQ8ZpgP+r/
6u5zUDeFSlo0RiVyScqFG3MCtVmDsOV6qOMx8BInCc52LayJZlyWaK2W7ON8Lewqas/xBchDvyrH
LdeWnwOUAV0+x/G/xINEQA7ySh/YLOH8Yy5ZGLRQYAcUOLJiWtfuqVd9fy1nblO6CtxV6TCThRiJ
QZOZG6JqMHKXab6Zh3K4mfFTQkDXAlKF6cnTh7kUjo4x+/K5l2mytYvpUkYyQAExCIqb+r9xIi3V
LLlp3nSSe/OaTvau941FW3h78X/JqLeNSYK0+eEl2iZijpn4ERmmefICgobShYT5h5j/ZYLXQodX
th+heJsWEiqETLWdLk3caIpQU6MtgahrbrrWXHsRzlwxSDK7Q6pUq64Z1+LjpDPHwq56hEDria4n
24XpFWtZI+ti/M36elFWGcKyXaV/mNCKS1tfVKzFiYQ/pMxZWWX77fp3Q/MuTSwvJeQoIJR5qp/t
qn9vdNj78S3EBruNyD4z3/JQ+6xWTSN9Vl38ZWX+KbFom0MC9YPURYHC9g6kLbl4RaWzvTotBuBf
D2JN0CAhiC7ouIVfgpyealrl0i4nnbIFSe+kfQHOCKw9oN2UkYHtbRtQHPggfs/UFQwbo1gYoDjy
eozWLIc+80jxG840l4BSxEuvFciuMpXbCXi2zyQ8Gssdtj/uLGRpwLogkXfNGF10zlEQzud5bt1D
Y8R0ql1anGilwVwPme7EHlU+LACptfYyaFUZxZtAT1YqaYtJk/0JFG+yerVxWsXsSmJpaSRyNopD
ogTEfDb1McI3cZZPa0/UR4hYTT4mGzxGZ4uYc7JiQK+QNqX+nooAhMDtrNdsoHmQxI+x9Baqpcxl
v0cWS5s11HfxaL5Pnb0og3oNGD0dZ4/ZvvhOPofjbC8/htO4lLbdV3wvV8E+2GuXdkXdsEJz5lYL
9Av8P+LvrYu0TbdUovVG24NGrY1LdAMahpF29S4CydcO4PVcU5XcuDf7FF+TTeaqrrVgiK+Li7XI
F/EivcbHGOQR8PjCMcs9Swt1LW3HM+37M53idhPezZ36TwC/l/QVAvbu/Lv8EB+4h9cCzY/MPdiC
3hzUFzgBCxkmPZA/2P6ElbXixp4z5IsuX4zodjWSzNy6YFTMddiA/XxM31RVEBkKzVH1OdBybyLC
Fg0EzuyRRIv8LQfbJ3u+W4kGAnO3XFrBQm0csGUaFeDMKpScBr2OA+ysjY7ExEYukaEtnVu80b8K
Si3N0IgS1QGhZSdIkf8OCwy9ARqwFA1/gS8woRHdol40Y+GTwkABXvUe6ju4LS/Gxwep5stJvC0U
Hxw9BKVnPvHiHHUADfEjY5XEQoc34wvyY90Xf2ZsY8LOG3GyI+QCLYP4DXRnGiSsOGDp6WtgJplg
9d7T/6U1TFOYoUWXgm4ET26+R7AggsCx5jM5C2LrO/cq6kSniBzMFAzUMSYrqLjdBawk8Pdozvu0
YH9wiEM3xbKWE2Qlroj+bwDfrufA8QHULBpX/XzVE1MNSwLeMKw0+Nt/eHyHtzagPtD+AwyTCzd7
iP4Op/o35euvVcTV0HinF40eABAKmgg9IVIoqKQRYmU+zJzGAZ/qv8vATUV7RhcnxpGHvEmFWYIl
0VtMhySYA1xlPXGTom3EkGUkpQBJhOsoaAbesJ9NtLcMuQpGd3RUgQlyJ59Q5s5RngWxC45OSwkP
PuB7/rWE/ixKQ9GBorfAa/K1eTWfiPtMfFSwrYxnAoGj+waaC0RgIQQNCBMIRU3UxnPuEHQH5FQY
30FdFKOtIaYC4JcMHQLCJLgITqRwpEBQ/sbgpo4g1I4Lhl2I9Faz62CEiACEuCcGvkNsGh9Ij1yd
29a5Q7Q0+PsekQMyWZdvy0WcGoePyB95P/6GV2Iy4eY9yx2daaGIdhlHH3ooXBSuCHFj/KXKheP1
O9eEgkMeDzQKzpmxK3WuCpnZEP/KrVb5V8pH+tC4xfx12CK4SSwPXCaPxdIJ/yYrV5yhzl3k8zPO
mDh0dRhVzEXRNkw+uWojxT29rcRBqa89oKbQK2jxLGhozjm24Y4V0T8UAnOWBmY47T/s3fiuMfT3
el5pTtW5LeTr0cE4T1IdPVtkJvG2Tsk8izBFdVk7eovSfWt3KzpJXD/mPHiBbOHNvBR9QWkVxChP
99lsEbFsSquxPdgIt3ROQcsaQbGOsMFJgwXThw8WiKR5wHq3+bQVBOGYbq+qZJHgsiwtNGUT2gcN
gb28rLNtOro8gYQ501p6LLwWBeoy0wGGHfhIIH3F10wwkQWLPHLHjHFLmeuwp1OOUVGLPsoTewNE
MypgKfa/UEVAZGqXZiOewEm1jsmSqdw2cUL0LmL4L2oZK1TyN8Az6EPOPSwZiKOp3Ewj6UMwfPhI
uGpC2FGtpVUtSmuOxwNUL14TTgkEqhmTlA72KKjw0KiQhBDTk6cODfDxl8YnzwXkQmmDYAqrLunK
QgfxhO4lKht6RfxK1vg/iFej9sXRrH5wWs0f5Vn41pj38UZKHjTb4OTt818WswDdMWsV3aYPeqN8
i/QXDhSdTv/JXb0iAIDsjzcEcoGATgBtEtpMATpsocJXuJAqzuGLiANu7Qwey6ND+YFfAqbsbbwm
BIDQc6Iw8ZPBrVRggalgPKA89WVQzDltAmENRwdtmqNiyVlcBmYBi91bDIh1JNCEgpYmCXDqjJRc
7o43J0hhJgJoNpW5MaEi4XE8c9NigfNGOW74FaQ4wItdwg+RS+yGwaa1XFpbJncWkSskFyobFkRW
V0AKQgGEnJHjxFyeEFuI+CS72VB6cau4YQO36owRtNkslQiT5aUH8KEs+4i8mAUPBDu24uCEAHgF
ymP8cpVyaix65yyUvrC/w6vgj94GZNlCA2JdhSJwV19wBGAESSxzrHFMKiJnmJj+XMQZQNQgczb5
tn44vU5r+QeGBV8AYi5nPDQA/oPR+yceMCFh/lEOeFUe+UPHXxtr95yMOR3LpFnsZleYmn9c5rn5
Ml8QVdAn3/ksiuDAM+KRaQPWQveFwvLH5+DJyh3aAsCM/+DtckGbhxuP+Ap+dTwPjn884RIOKflD
txxSUEzwvM73vWDvtbbgDAXHEucmLLPOmFwvEahAZy8FU3RfHQsY9Cl8ebyXblyG4ppuzHt/w4bJ
fc+O6n3aeoK7e2ru/B807zFtsWdawQckLha6M9v1CWoEkfYwyCBhiGDhFGorT1vhSgDPpsSgS1ic
Fdd4Q67YHksDkmTtBf5Xwstii+nSKtyAwS7L/bAtESbE0DqH+7CV4E5znFz5P5woC9DyH94OtQBc
zvaHD2veCcPBIKsQ1ML8bL70VXVVt81VfDkd/2HxbZJjuxQGVATH8ckn/NiSIywhKNE4TkGLvk6v
4c6F/HPJCx/+o7wRHgjXnG1TyChAPjj+5j80XGDuCPYRSoPimG+EugAh1KVD/CN/CE84yNNrdSfv
c4i7Nlzc7Cguk3gXSKpnIhlXwVHwpMRtKvmW/AvOV+EZLmX+x+wW9zp+MEhevfh+Od8OfcN/2czh
mTHBOwPQHotj+Qi+u+u0nt6LE9qiP3kMzmJ/xM4QndRWdkPaP1QZH/KzvMzAGC+zJ56J8PYmaKGj
kAqguCvpzczesDqfZg5kLEj/0EIjTSwXLDXqJ3QLWImcRWZnCimP6/ZJAWbs2bKgDw3frJbdN4tX
880fFcpwShFFuCcW39AkeJaEW80fvxFGJZW79eAnyoq68S3+pSijId18d9/xB6/Oo/nsPgmx2bF+
w9qgm7ih18ypeTNu0o/wUP6KGLXhM1kH5M2qixBxpbeM3kMCK6td9B4fkneYhnOhOgtxJ6HbJ9wp
6fjxKzHA0LqSfyyJrKX2tyBEoWSiz/aLiZ+eLBBUigwLilb2F+AjVkyWDLaDmaOljsYeweJkiCWS
B4smhLVIfbPAKIBKQqcIcUWHwORMJJzPhJCUdZbYsn5Ct0De+LxRqEHx83JiE3N0sf4lFJUv+87C
QyakiJtQhBki7vblAKBNgSQMLTmdQ0vUgXQhCcDEwRaswT6aA/4yw9wnWJIPAFtRqZ2RjoyBbTzo
mFjjZ0Q1/f02RPpJuQMBACUV4hG+WYUnKbFCc27u9A3/i1qZuyGYw+x9BQpRgFMHWiu/4VmQVCnh
WVpB1djZ0gtcLvnJHoKyF64qZp9O/+fQiA0KKYakFdLcYcWKW4czJkxViHzSqz9wxQjRztlJM3eE
5mZxkTRVd+HfyRSHom6gNAq9e5U+izrBzn6is51/N7a59IZ27pvaP2WW/nihtx/HbhPLwTlP+21e
5qskCfZlHhMYBEPFRGwxG5a5EmICuMgqbeG1hBN01YfJDZWr/qzk1TPGNaL3ryHosz6DMRgWhLTC
ry5TyrqRc2Uv88m6uP/2x3WcJuTN1ku1zfaFhgVc1JwkaYYG2lpkLeKiDLMEPmOuGe8RRlSU1QgY
oA+8EjWGwg7ZkJqkgramyhqw3SocV6aG6zx04GX3KiqU97SrLO0itdhbBTcyncqAvnLy8IZFbq/T
fgkloIIrMJIaRk/q0+reZ1Kw8UbAD2BZmEXDdyv95NMS5BmDl0mEcnwmHaY/bYjjDMc/CgZDpdc3
04heUVbiImlWTsNYXkC6o4O0lQZl7ZEBpOa4zAcJ7kvzVMMNJho/G2n2FdKUDCf/a+KDK1Ai9d6J
/ZxEnNhJ7K+Jg0TFTSDoGPA+War4nXNZF0LFHRfKaabjUk2Fk1zMsNwavnZSa3MfJNFpBBIscvky
U4yLARTq41ZT23PNkrY94XGK9RzoRI+9fkyQ5Uv9tE2x6o1pJRS9euvU4JykBSOYM4IZeZtE/4m+
4byAugoyqSCaAv7haovxEtUNswMXPnTUzAZRQDGTC1EjUG3WD8EbxEXyj3gNqdJ8QURh2WU1/kHQ
BAsB90O2fmYzBwf8h6Cp/AghDiwdWNXKq/5BnSGkYigNeZVYFAhs7URpMj0gs7BxU3rwbPxw4WxD
ldegEOjCs1Q334oXGla4iSibkm+Pigts+M2cvVEtM3TxSjJpg4tQpzl6rPRCpcMqBXGOZXwscQwh
7MjtAvKsSVzmfjt/0lKfPqk6VwPHVOFfiqWdZW5E0WH9jh+IRikl2QnYBtgetA+ugvyj/AkckR1w
aMuFrnB6JRhx6A7VCoxc+zUi9ugfzT+mCFdu9uxOpEFiHoqfJ+zzEpNPjH45R4sSi/0ZZz8qJxYC
tjEKIy4y10Z/UTSJnY4NgyuF25uwCuZKX9DwoUZ5SKI2oyKKH+UPL0YVcwPzPaJPuCgI6epDdyo3
8RbmC6ab6p3qauDxmu71vruSLYAAyj+jPnrP7ih6QqoUkmj31qnaRi+yk776E+Dxn9iSp/wpi6yT
wk2AdmfydBYkdI+UPXiBQpIHrRC1HqUaJQGsg/iGnysgwY+HdAj6QXoTtxeXFxFH395Qbt0pG6iI
ePDzdOvht0qmGCb8HqEmrwTdFbcpDdXXHTZHcU/u1j/5iw8bNG+X8cv4p4vqKhZv6g9/7qT4+XEm
Z/f4804lCOvFJacu5DNB6Q81ISTj9ehgel/8NT/Fzw4vqjT6T1iP0VeAEJ69hNYS8QtfiS/mP8hR
96lDlJf9Ks/jofjCYe0H798/SRd3RaznA88rhcaGLct+iYnyomLlRvKPXHveig9BmRj+pD9cCv7A
7fjbDsT9Ne+kO+3LM6a05+Ca3roX70jjI+LTdS+4vuIjwv2gfqHQQObGYGFe9T9MQI4K44/64q1a
zk4zxEazW3+xntZHfSm+mn8cVih4mlN7UUN44W8Y0dwRFxXHdEXxQzm7KX8GRFS8ck11m25YHm4M
mxul6EtFg0w0FQS7q4QOtrirQkgmXbhuGOwzUa980AERp39G1IZ7MhMep2mGw6eGbK4/dO/VibMl
ab7w1y8cMyC5r3OK2gLNVnBlPHB1STUu9yr+EFiQHojO3qnvQDigfzYkrEf4C8EWhACUC7BI2xsc
DKdv7wE70Drrn0JOYVFifdP2sSkH+NvEydmjaxfKrZpgAEA6mlNVDrxsdndrFCsCRRBKH8TmcNuL
E8UIk7sWp6Lsi+IIeQO+srDP2cMhNHM96wv/nP1jIWGn59CJkAbiLUUgxL7+Fyo3K2VNxTu9V/9Q
AvJkZj/K+qfxSwfut35qv8U7567+ydmT3Sw5Sd94cPBZ4JNTM/yqn3R53ynCvrhbvGl3FYojllBu
kvGBip4MwjflEzLSDfT00n3JFykURkuAWrRBlav1oHREH8Jn8p/EMn7yshEyLKjKLF3WnDc1fnnT
P6U80OP42/8SiQktAq5F/AyfXC2KHq6W9G0ix2Wl9R/1TaUMY1UKz8PW+BoQ9HIChrMNpNSDZL7x
q44u4/I3YRii3QtlMpI98YP1TVlhurit9+hxEA7jAPPVYafLIsg8Z/RwcmZug3TcvXfjPUNvwRTs
WAVWJB53LD/0v57Z1lhbO7oPW+XAUsRc+sHcl2vE0LkpKKiSq3oXQ6e8oJj4QL6P/JddgXZIQPwC
LhCCaW/Aszd+2ek8IftHqPevvFgfFaM/3Axb2o8oQxjd5ptx8sVhCkkkNKkLuVr3dl9zAJtWyREn
J1TP8ZnBuu33ZFfhUMJRAVUTF47hx3E8/+UW9KJ2REyA5oq+J1eYdlv5oXyj4eFfYbvwBIBgSks0
V/5vvuqBAL8qSE0ghj2Yrk2DVdB2e1mwlGUuP4cb1noOvrf+ldx+a1Ynzl4YCfyhdwjdiFkF2vbZ
TRGqA1rw85MAgDGsobcsTiLMDPChQhUEdCAaPvJ/zupTS4cP8Ka1hLsID0RnwKUGfTsc3FnDHAwW
cFrnB6ACo4YA/wG45yE1c+sBJPMfqR0AKUNtZot/pFgWTl0Mp94Bu8kA80X9CmjPUsTGAfkSuxqQ
V7oHEJQv7Wvkw1MM/khf3oXaZQRtxroCOPDRn3uITOKcBdzEbBWFyZ9BA4iMKipwZj3nLyDeAOcv
1QFOzvR5jnJawPy9jXuZMwBnM/mg0EH+BuZm7X2p/1hXus/0gxdNn/Z3gssHxU72hXfQk51eIBuU
SBO7AJgwmjoh0XsyrYVlBeOKqNdcSGP+K5ByzPr7N+upPVnwniwBYEZCPVpfqAG8D43moTh18qsd
uIA5yT9RbT1TSivGK4dVvF/WzVHFZpGx99+DDZFJIw7XbPKckgGBobUJy2rQLFKcxA7Fg5WbYzlb
H2UTpQC/4UExAUICZoPDCeBL/IAa2SQ/QaibbLRnfFLYcYVRsIevtdB7TC8LzMoSRVgmzdUXwXcc
UeDSAF+xANAi5Y/sabImwKAZh5nhjXnNO4i0AgBon/6uQ7wAGxLHHkt3QPege1II8vd26faI30HL
uJCYNOOaw3IA0YyAg5h3mcsDDh9zCtMZCMPTeNYXLg1LNNe7OE3v1of1M4nOsSibULWKXZ+vJey2
IZUdZXZkPLJYN6lCeV8eQrGGeSuIPhQnUV7x42x/qgUfWyjXgPXKzAkAMSjqMJnHOf6Ein0v7XtI
G7+z79F+gxdH65m2XMOpEpeRwNH1t6+SlV0Y3Cxshj7gI02sT2NXkRbAmoQrEKUFsMmECy45SKDc
RJQxLWkpApEwaSmTwbAs8UXY/qYXZ0FKHQoUnkW9YucOZRPdJQYUGy41GboV+Gp/ThF/VRUgI0VO
+4OgfMZrU+JQdFvohITK8b+iWY4cKjMGiaEy6h04p/boYPyYwz0zFwS8+Jg40tzRlgTbeu3K71Y5
ucycqW0HAJOym5hmBOFwrBGKI5WMqmVCYEu1JPmH0cBtCyhmqMXSRU8JHZAiAGUZuHI+e9Zn4Gn5
B4Ga8FYkzgAzGuvNoPzC0P5HJMdz9v/DHzl9dyhbdJfjN7gtq3U1Y6meKGBFCfV3FuBKiWtHE5wi
2J/zpSFRCxsKPlvF9TbmRkOmpiiOmCz9TXqN1N7s4ByhB/Dfr/IgNuS/swzjKRAwB/ErwBucEFjT
wKeFtksV7Ri0ruhf4XiCn2NaWRACTNfuu/kkxsK/lxS+OQJV7riQydI2g4tANwd0J/NdejpEz+vE
ImM5a+AG5pC6x8Oy4e0Ss8clX+AjRq9Alxea7NK7oP/Ik2kamJVrYKkOmAArGCwlFdl/rBs++4SG
JxISL8jmpCOKagC4Flo0m1tI9IfpyISm42iFtMgWsPzsD8ACyOCBIwaXl/MRFAcvdR6g3QA6QDYW
Z1OOQbyEvNJxB7PgLws5qPFTwH0jqDDBkNipMV3NnCp0mxCSpQN2UuIFDP1BnhtPH2FcI+Z9qTs1
ie0+ZPyF0i08SLjErjMQh7mP20cJnx5PitbBF09VhDwRW4Y/Van0osDiy4DFGH8w/BC4/iC+GDUK
ZzFYrAwLgukrcTe5h2Dx0zvASvLNdUEgSKXJn7oTM5lngZ9AHBCb//9RJuZ29YWvbQvAB8DC0RZY
nzFLphzzf3xUX8ZAGe5wZQfIlWeVKpghJMz3qWpZVZHBn1lKOa1SwtusfkzsZk7xjDGrxSLDADDp
9Qk9ookThfqi2Adt/iv3hxcZbIzHH8p7iA4PUURmp9kHLj2/+RO8Xn/DS4v7TZMkSRaEy6IszHZA
Sey8SeCyJbPNSUhGgKzY9WhdUNvVYrVi5WT95BjMdMD7grWfB2xwRM2EQvgYwtJeuELC4i4EWOlb
YtkBfVJpReAijwiJ1ZdZZYkwGNZLDuwsiZSd0LUAAGnSKMyGbKnCZxqxfRbN4uEbO/WodtGBQ8+k
DkDDyG3CWBGtPxgCx+MSkbO2nI7jxfuhhXtRjhAez+VHfCHwhzS3T1wXkAAL8a+xiQ/GUv+WrsnO
wDPOXxRLe22uSXU+EBPHD4ZcIp6zqdajKx3Di3c2PzHOetJH0j+FghhqHUri4lQfhnV3LDflmWbM
jQ2gPWcnD5iTtxypBil75Y/20JzUXb5RKeLiDRGJ/JC+KN7jlY0/R4YLDpEeq3DVLsWfMT3BniYk
bcH7El4IAnjON91RA8tuP7J360zFAAC7rNbqQjjGsONzX8cn7wV9HWEpfBAeVKHgqDTncJPqXYTv
dGFga0mKo5MLHEAzmMO/RUiK0xp+TlU65wbwYD00bYj9ArPoDdHWYjXgVXklMEYqSiVZZPXKz1xY
Iu1fF6jCh81zoQQO1SobF6kAQ+b0HKNkgRJq8C/h0G+sOJtr9XiexeayTII17c/oppu4cn/I6qrs
Fvb/SDqv3ciNJQw/EQHmcKthnByVbghpJTHnMCSf/nz0AQxDXq+kYejuqvoTgOmC4seRVb8niAST
AnMtOhUwd8D3hRPdy5fZeTJoEpWexAMWpe6JAlZ8eCvasQEwBCPNjZh31y5MyopKAikywVpAz2zn
iYehvGR4tGiC7lOIglaC3aG6+pxVdyUAUBRVThI6QH/aHZ/tOb5nxJ5DkZN9Cxqpgb2ASwkJehlp
uyjzZQxkllNr+N1M3LU9Ci67+CwHhg6tiNPuBBxLHJGm+/V8RGmJhzkRBDAbFBiaFITthAR+TQLY
Avg+n8xsYC7zZqXkonpA22nmYGj/FHaRsWWIhzPxCAguuSmpXxJw3iDsTMyfjaHdjYq1j4dum/UD
1LPnTrKqu5bXO6Pa6fPELZtclbnfhNbD0lBhN7kzLcpZB9juUB8sZBLW0U0SXV3HxQG8oY2ZlM4m
A0WBMapflAwppNozwqs6EbVmhn477kJsYs0l95/WW2r9lG13kgSQShlCahv9Ewto/XEnUWf38KK1
Gr8FOO1qruHXZyBknBi6K43mRsCLcwMBIUmX3TyLNyFVP8tAyrCItth+QmjAOC1Ssaf0sxnltGV5
5JpWx0wKmPJL+3zwi/Zs6IwIeCcc07rN4a17Pp7hUeq3uDroE375EJc3i8Y7dJowACKQSb8qGMAI
bwNb29gGHc8wJC5iW1vfEemnjO66l7b20QAm2VGMfwzp0TK9nKHxjdZHp7yl8kNj06FEFLB3vkKX
LFZ323tK0vKICsEKBzr7Rwg4InhP8gTWqLyPMnus0QGJMxV3XTtm00evAkuOp1A+rBw4mtncIKzc
XqndlvpPzTkT1AGVRBAWW7xUkZ5Y5KBBv9HdRT0sFVxix9A9FCOyRP2GumeY7mJ67rH9LqlcxfJL
6eIXU+RY6D7a+NRVD5UDXRgZJnKqmATmCZ8lswxhPyg4At866VzMtxh1nHVOwp9M+TdN19y8GcUf
kYTkfX0M5l8E5gb+mYL/IcQsmw3+ozFlufx8C6tDM/jD/I5cJ9cC0zhP82tIn5WGHDw1Mm6GKpnw
G6XM5ThT6uRDV3aj/oo4bWiPjXbh6LfkbzOC0kPb3J+65mtlGo6WQFuKBDLDYx05mYyDAbOIYXmv
BWgpNV+ypnIFozpmDKFMCcbVuvhvd8NpqL/49DjXQsRvHvXwViff5Yh2fLhV/au4OBSV+GbhWv4v
v6MwxXlSuVHaJOZm/Bce4kC4iX9kZjK1xTKXpFYOLLw7X/uAae2oOdG1+UJ+ySGGxR1xFhOxQByT
F2oPShE92lDkKCqxaWtVaMEQwDQGXIuj0JZJdBQhhdih5kLK4JyjCR5mZzUCmNxpclN2bvbvyR2f
uwXRwuKSNUbGbEcYqOhP007OtkRMIgcCkB8QnBGTGnCir9UkfbZFmYuJgCp5c+msZwG4EvjesJ26
YFQpBxyMMxxKCqilRAmSDY8kRErsQcHy3k7qzVr/oVOq9nLqcaq7xOcIrY2Tjb4lj5Qcuvm1Vje0
U3ioTDYfQ5tdqyfp0qMfr6cbYCRJofnssg3mqkP1WsAjZ1RqbenmjdCNe9J23Wr2NZAlyeuz/cCF
FJ6s27q6exLWpXplf6qUAIfoVrbl6H0QGG3Os0uc79h7BlSD+kI6NUTJqD7XzPbQhQg8zlbFo+1g
YBEovzL4qCcCRD3pFsv7JjwbMVLRk9x8Z92VdYd1fG8EUenP/Y53DRgLip9q7XRxmzZ4+H/2rjSR
Zt2+r+cn8JG8z5VXS3W+hXlHIszagyJ6w9PZKdpjne+N+qSDCHtpdGSoGN6Koy5vm9wHq0vaY5y6
UO8T3U7Wd4JNYRy3lbqlWAydXj5jjT0vDvjCk4FrGuNH7y8IbPd5/JVVhFl6VrZfEhvHaEsg4fP1
YHXv5M9qyr5U98K7Zvryq8CpHjv54B3eY9olKHPihtnyYOvw16hJN4nskqXU6043EgpLI4d3oKtY
LoNhVN71eyve5BLrfTde9vkpti5j+1Y2Wzk/NorH783kLYxXoM61cWjOfe4y32Hs2fRXWWFw5srO
96y7OTLd+kSrFfeOlbl64/bx2Qz3qfWYUG90viAcjOaeRojztuTnsUXPnm7AiL+2zXvLuQXxjlmS
SgRMc6N5WTqfq8HFOs8vL5B+ahLTT2L3idqkL+5FHOTdgTHJBN++O0vSVVOZk+/G4biop/lDqJwu
2+X/TgxZNMHm72rthQuCgJ9mJ/6EY0k17ZM+Pag9ac1m3C07n9iVgP6wOaBzaPuLNK76VQJBcOKH
Mb6HbwOdhnxRehhVBxZy3GHCjNZvVV+tXCphY3QblbxLV1BP5GwO83IuU2w0+7+08aR5zxsxL1uR
WSUSSaeZDhVgIaqsgJNJNVbKFW92G36x39fIAHbfkj00uwyNTmr6aAPSIGGGF2mwfp2G9sHovFg7
w4tnN6E1S8/QrdSL5j6zQOWULG7E0nAmRtBtFvnNTN913DSeIoPwwxKfMdvmlP3MGJVTAPpzfb1H
RcBLSofUqXfZeJfw36IWLy9CeYD5rqLVa/Za6o7lpeM04hMQ2jHKyK2OuXlf7f5o8s19Je70/mPE
+D689+UB/s4kbIwZEeyFG4PjYPZAJEKcPCLsOfbbas2LBZ0VrY2u3U7fKbEx0QlH72zxDJi+y1Zm
IVUmokuUbb9dwu6Wn0gSmMfruI/V/ag734y/8Vo1Dwo+iA+ixzlk6g92PN48eHS2LJ9glBLI9VQ+
p/T4fNETlt81r6DQ3CrJ6fA7AfJN/FzDxlFiyfhrwFa/DWuS3OvX5PkwmoPJRF4hw4WkVGXabqKa
n/tgH6lAEHJ73pJVkU/es71JUNcHu/leiaC1IxjB+1NCI22rr/wGUmW6i5muc0+cOtyBCozq5Fnt
JOmsiefe8qzpxniXGoHBAOxD3bKte5W918rNUI618cqlhDgbasAvX8u042NWw5XKPu9senIh27OB
kaCDRjMSA1XlQ0MPt44h3p3q1bpN8p7/ehrvIRmM9Aw4JfX49MBuMKkvSlTxu0+lvXRHMIwxkF+H
4vaJh5ZIHNjzFkMaavej9RMuzDif/2rsfMV7GX1p8mtmvONK/zKMTDNLGIIgtjU7HwbwRxhuwnZt
NfRdp7nVKxR6OQ0W4cBnQJBwZX5DpoRVffTtgURt0wCJhqJ3maqAFzDvL/WISuY9nDbrPhbu+2gv
IhWE8dbs5K8CjWr5lulIhl4kuJj9hDThPET3rti2SO2w4IjIe8/fFmBdsfrVZEZ94alJA5ExUiPd
p97rjUccfempb8K2F1DUEETt9hlTcKCdHLho+i2ZVIjPj754pwiSd9P8T+HLDfb3GSIYEDSEuSae
0Zdivj91JN8os48IflrtND8PRfuIgLG4nDYMgLF6Jz8vpp8nX9SGCHjofBLJF95V0Y8xca20Ozhv
4mCnhFaicznt8t4xm9cn3IuUbVj7SwefyRNFvcJNW26face1lk6m3BcVmBCD1Pog8xoNmis3r13x
23RX3TqTACbKgRzuBU61ct/Erox2E4db7J/l0+q18cRo4lZ2wVK4CJeyxNdGSvLTMnokUxhhYBQH
GZbQ02HlKhk+kfmpD/+xd/CJ6vzEU2KgCH6vDXBS1w0zj44wbReH/8PSXWwULUzZuApzcDC1HYEk
hdcFiKANEFJzFUzQxg3kCXkg9+GvjmuaJoy6Gy9Lj1NzI8OhTu4RUtl1zsIGDdmnJjh6PDJ/qKVr
jZ0vquG2+u/JSFXQfDKuNTNPRHXV7BjsMLcTxKNZH9Vhryqu4avMaUJ8tMy9isuYejNwDBTs+1Kj
9rJTjDIwonPf4+lNiZyk30vhIdeusSdQvs8IUrYN7ftwrXJfMv1o+hqnXSacVY91XWq/SvbAn4wv
Y0qvF/Az8YQ5BZVEelIWOyCpgaJhdaBlbMVSwwmJ2hWuGFsDew0t/A9/zfyw5muMR7MFv3ZnpBfB
QauMretg7p/LO6cTuVZyvScIpZWYuewwhpUx811upe6orxpiBqeYglQLpDBoYRbqJ61aLRWmxAXX
ttzc+EzlbwkNFFPtvqVwZACcn65d5KMxkwn3wdUCD+3Fa6bvpDi24cWCG0K9j0yP0XbvmZYtPC9j
/agSl9GldFNHe06C5+Tkod8/t8bgjMNh+jA7ZNfnJjsYghcla4NGgAtEpVGx9S/0YZQnk/YYjUP7
0zC1rnICdgga/6cKIARlkA2nEHBs0k6teCUnPCPuD2s23SWxYML1saWpC9ag+dEp8fYlhi75IVND
fTq9GuBlTjLHGvnjTOaHTMksMptbc0sgXDxNUkXsbMuP430SH80CyoTThd89wCo4sOswWEhnqfdE
rOD4NDk1g+PkWnXuZ1+4+mAzm2fwnkYrEY+OKD0qiCJDOyUGPWZWEXqSDT8H2YV+RcaL7CdcHDR2
/Tr4kWE+vxRO2tjyw9Cc5ArXpA40hnJz+yPle+BvTy6OMlDvtzmj9/3uh3OivhnkyVe+LhNcHTTP
K1FnEIpYp9yX6HmY9IMOXA6S862hcl7Y/VeKd/M1fy2QnHRHWq0NZSwWDLcqiZv/iYnClfFEOCOY
bxji939zehwiZCQK1QVCbsLjvVCgJb9G+QrlgOmIxdFSfSoEUKFMP9YWhPcT6s6QxiI7LsV7Fr72
FiSJt4XIzOe9vfGtVLCcqRTO23qfYNbXYmbf74muYRwXbsPtGDBGZEZdu2vy3EsOxROzaOJKSco6
WUdIqwd8/A7MSXZl8U4bc0clWhZ74534K+pRy4ed/ez2Ye4UGdTeM8tRnx1Z3iqRl1g58yVO2ZCa
swRRhSmiQ1bKINDln6QT0ftFudfSQsDdfIvDuyTsNLzFtUOl3iizNXR9i80+M8xr7UQbaKSuyPn4
YG6agOtknxpamar6Lt2CYSj9shjhX+WjNWWfqWICtrwB/yxx8yQYx6RQi1LAdPmewMczN0sDb4CW
S4FfusIViMdJv8m/R96lBUj2M3Vr/aRWnuzAIggr2mx2tQIXOsarBGBMpv8snXLeieqHFX7LXyJT
Lq27pOlXXOw5b8iQUvoLO0qvQHfJArMIX8qgtb4ljXm5cJbA+AjcEm4U4pgMXd0mOml4d1kXbkZh
7ZHORta+k94p5Z4Y8Qy7kLEHoMp/btJp94YxAyWkZfymTJjj6hIu96J6S7QLDoAt1c6/MnW1N1aN
LhK6sgbGcYC3b5T63biC02s6AQMxqbspqct2RmkObAyEvACzSAxHJfqOXRwGFgjZs6dnxuHOb+D1
kHpLIkL1m41s1Q9lvlnmQzI94rpXgm3hFdK27d4RU2ABQnHGwL4ktxwQxp/jLZU64dI5LN1tU+3q
5CqXjOi2GIYwbgVpQm8u39m3mAMmynZsDkL0FXbfQv9eINsqlk8rxTO43gy4YCefVW4vpzpC8OhB
9GQSQXHUUIpSXUUvv4gxoD8pHMKjrxv7hhycelurfoqtYLIFw0zJWqWzloDa99oaAkZIsk0SUpd7
PepeYQOsmtd+rvp5FUTNA1cMHL6f5dc8Bhkzz3RlV3VPJ1JM9qu7LOG38c8AB1a+zAWtTIZi+N0a
/hT5kTFhkfFyGkNm+o9irqmqvxmBSarHLsjRSuw7gkScoYrKiXbsXGOP15EvrGOHQEjdgXityUZC
AiWuzPZm848vJuGADRRtf8whVy04VgWo7YFmZGSawiGS1h8xjh6WAX2+1zSHoA8kCavlyPSIh+1o
BVLv8EPFHCMTWh0/lKlUXF6MSj+LE6cKdQJuGEd2luJ5adudJj0U42IgvKiuKTiPHkJWSO6V8I+8
qmf6GimuXLskVEcBJ0hOThvdAwwqPf7hNnAAiYo7gRwb6F366DtPbPFBV7KZH5QRtDZFtSf4d4AR
zT1Sl3cCs2vFFw1nbL1ARoadnbPsaKE3zFAPxo2rreoRjR1jLY2vCIW70THzKzmGrICCgrr3NWa0
DKZ8TeQwc56v8mYSUFy6yIvyX+RirF1pPtO5mUz88sipGY9gMWaT2imBRCQHsFDDT8p/fbFXtEdK
bEh7fkoHQ9mbMoZjZ7A6Zd7VvR93FyBegF796QkOzVm1bdWA1lZabqBdnEGUyZP1kEZPc08xCOO2
olalytmhK52mV47T1OT2rqmA72mz9jSMlgpjh920dALBQ8NiLS6A3yDv9OYB31RKaQdmCqAV6/xi
9KFpQStwc/clTvLFlgkDZA/5PBqflvwA9YrqPVUiu0r6/GMA8MwdSv1ZOggnM8aI3vCZKBRkD4y4
bw7Yz9XEUj6VrRZ9tTPBuXYC57llOoWvPl5Ml6LFEwuKmUZDBLY347pmM+ITIHD1Hkqyl1r7RxuW
Na/G8C5I7C6cvu1lpCh9z3EXUO5zA39RXLtBxlrAtPG+ePEJcBag+7Y7KdmpaCsjaavJ+1TF92o5
SBwchfhYcAwNd8SM/i7/xGF9Uh0ztonRlfzHsbfSVmGECMp1lGAJDV81xTuTAK3bJjIOjRU/qzxX
CEtmxsRnZXaTI06gnRiEBEuHj9x6jOHJ4iTHPPwzknyLUdUs3xVigRYfNipPR6ey4Vw6yvRVX7Oj
k3uBPUxk2FYKdpf/SnpQSfdYp0a74Wu4KG8iyg/hp8vfZ/OufQCEm96geMB8ZXFgx7X+QTSrIJSq
kD+q9F4j85iHc6GsVR4CU2lyFbILOdQHbMb051cvHGT13kk+89A1RQHkC/0dDkiYJqjigKYR2y4w
5dXmI3kk/ZUpmGIFEZqP8NA3p6xyoFoBgVmdLxYypIwvzEPCFl3zfYm/npxcq+WFKn0sxiOtD5YO
DvUQ+6tgPmZ+Uw+5JoYelcp/E/oY5S9Zzzr+TGQlcPD25kOYXPxYV9hHf6fNrZ6kJiM1zNXi0pUp
+Yehp5UN+M9eVILeelXlrzb+09bwDTIWp/x7aj/bNSU89wpU5Xlbo9vTAyxQjp11S2aks/JPhP1U
o9d7U/xosr+4xphmKk7letIvrBC5D6aseBU1UnAs/JxywHIG8RCecqF0RH5sg5VZBvkz0uuLlOKU
aG3fI+yX1X/6+Gg6RlltTKwrCbdRvHZf6PstMG2RPo51Y74W4Xtu/o61CNsdYJSyV9ZuSgyzi5dS
6fE9Vg49PYzUap6llpTR8wffaY+QirMisTP0CIr2J0O+miHUFakfhZhJ+E1zS9q3Z5VvZFwJawOb
KO2nInVQwKYhSzm1uBAS96gyAdFjoDAaU/hXQu+pxryDYF3Phk2vpCXHCo5JBswCdBgNdAoaxUjn
Soun9adEw66JrPEMIWavYchLOrFC6VsszMm0N9GiYSt017AM2k/jlKmxhDJAOYYIPBJrJyPlAPEl
Ae61/zG/NJhCP2z0CFaYkKPJEqBFU9CuZa3u9cJdq+2auhehIV2gSV4H9AJKOUCnctguLb4qdh+v
6VX0MALo6HRbVYzgrppT16en6BO4xTERH5L4AojFZMZofYSa/b/kb8lcY0Cpi/XaP/DVymAe7ooq
VlCYXgBErCodWCQIK+GgqQYyylVXC7utr6h0GAy/9LMX3Zq36ntAYi5iF8S2YwPCFvCn7qtk2HSt
O+OAn3gv+NErM9bwEwRi/ssJHuywYcvUejWqoesU70mVfgila9SPsbqQISwKNNGL2xaYKnkw9z85
kWF6yP2au8y0Et4ek34kSBXq09CRQ6crHEor/MZSZT+1xA16mkAipEMVis2MIhJMchjBoeE5MeiK
bRY8CEkfe/gTMwFUI5e7jL1HuNIq6X1Wv9p6g7od2iMTUpOkMA0nYqLtD0VPkOU6kS+VFdYYkk1E
1WGh0Edn6mNJbm4YbVDZtisvJRJ96Pk8H+I9wQlAHkyYU2AfIRcCichlCrxm2uFaDyWWzMZxxcUh
XwJxPFXAZ/rqDelMlAMAHSpwB+67cPrp1SIPuEb1suxWiHgWOrHhAAb3cMz/E3yn0Wakbpe5wWik
PSl3ZrziI3byIIyAxnAT2eI6kqHEHdcxpIXdCIQZLj91le8CA4lxYzKDX0jvDEC1Z3AeiufMU4Qd
clB6rK4GkHfgnUhdUIn+XO4QBw/6DrUuoLc4B+wiCDLOITFI2goH/wOTIT5wPWLk/VwfV9JP60LK
BGGd8GB5+mQJUABZsTdX3rK4irJX9V0lb3nHMRVtlEui3oGzcKum9s1bX4J62nNSMlOLwlsiHcLq
l7hwE8Q2BrjwJzzKaDWWPRDD4lcMwnBqNX2ggwHijgZ3s3l+Semjkj8k3R8ZfhTSo1GCaHQ7YcdG
xvTtMmMvrG+m1G4Fn/GtYuzT9rOvH1l7U1VvdWE8omZHn56gY5wCsbslzVaq3RARbLpTkI8hNZdS
r60flmojKc8st1CBhbwSXtuvAWa3FT/hfM4XfJo7tgn2brbn2Wlk3xiCTgkY9ozpDoNngRQdDcIX
kcGbAQwciXq6k0K/a90+8rLJri2MGQNYUG3k0XZ0KcCTwxtas5gok0gYbV2lvtStLyZBiDF67rIP
cFiPXTAP4N7vubqaHzKdMqh9eyYbvDtuuecxlXt03/lyNqTfGtqppX+rWO7UF5AyQBdpcID74TVg
vJCSDNofJ52BsB+H27r3sMcamwDigzy45nS1np4hH/PuhMrfDHEJxfgPF1myXAO5CJJvZUBevFEv
2atB42R5TCCfMvJA84K5CDsVKnCKiNLwEWOtDDJWTgia5RBbjUMF3sgY6ln4LUgOBGJd8XrE7crb
zIFRPYz/PASMFKVa8GSOhd7+Z8xciisYb+Jsx6o9QA4fYCHYXGbUbQjTNUs4D4E1UCW7pugw6xW4
J9Ue8wRMawqB3uYEz4KvkeqbBiQiXGnXNZl8M2qaYAGvto1++rwM408vBEgmE+mrKf2SfD+caEfC
QAYKYWycVueXoBBs7Hi16LcZziPO/No5Tl6l6V1SKEddSHnQSDjYRRzUIb6WmwgxU2pj1AT1L1Fd
/RNaNBsu284qG0AAmkC+WJU/bHCz4CRE+MUoKoZL/cNgsDoWr8wZoUMxbJclj3ApZjWMhcAOmGMX
JXSZDTBvh9qa8xsf709cixkIDoyouX2FgfcCLhv78FGvvuUWbiQH7aOa992C5QwT3oCPGQ4uuw/E
cNjSJNRjPj7iazHu4vKkj7ZFjDK0F/oedCng3aozI0wwV4E765l9SCBkVbZ7lq/goNJEtsAw/2nY
dXV6ZtDsN1pki8ccKxwMwlI8L+2Q0QeGzFgpoOIQqGQoam3WEo3x/x0ZaIvNwlNTvyrPBm41bEJY
44TO1Dq8zkrp2mAgPVQiaP6YtmTONEHD2Cg6M7aXfNrwKmmjE1U+556CGoeljH/7gYdb0HBzTP3x
WfB0aOF//2DjAMVdrGyY7dVshw/07om0nmBdeRQ/kyKYhEsW4i6AJfksbpsUm7sgLj+U5RwOXwvb
qrzlG0ICoOVjpF/Kci8fLYV1ol+6/pwpcDOMV10O+vJRUX2YzW7S/UVwKTCV+DFNxxbLT22ryrTU
pwkbZGu85JGfKL4qQvS8gC/NKv6bh7T8MM0bjlVj8pCrc8Hvzd7E6FD139L0Bk4TKffa8jgpBTIg
un+5FaAnVlp7AUi3PNZslAW4U6o8UJ4dFncyg05cFPc46+n1Dl2gRLIxWZvWI7E4aemNzB5rKwfj
JF08MSiq1A8l+o6e1yQ9YOUESCSk17Q7tCQORfS97jTvJAQ8IN4DS1x3aTEMgjqUO0h4TH6qerHy
PTHPJFszJhBxLlxwy/WohUqTKHSSjQ8k0pNdEp7K+YZxpVkd58Wfq6OC2FTfwVfEFTXtfC60iN67
0nkaO3hCfNNoBlr/ziLpIUngILGa8DsGk5wWhSrQ+8tAiJv+6HR7EncdHGRCb0OH1xPWXG5cx+ib
tNsnwZzqnnMqEm5V+/NZiZ/tsE2Lz2b6Eo1dDM4vcFDatMHUJxix0lc+oR8DLWRHqKiQI1vZEegm
SapcxSDqH7Q7eKPMPPTSw5uadQIwDtTffWEPB32WuQncO/ZL6CYsLv5RkXkgOGxdbDLwKYbj94QV
yINcZeNXQEa6q1/4PlCYp+8KttYGDTDEAWat+i/DenNNSwEJMX9hczBGgOx8y09YNH/IHzLuLbKP
tVc9uD3ShQFf3SBE7x2/Tu0OSKWsYO96eYUxz2bCHwlIhnxPaj/aSLBhzlxhBXMIAIEMDg28xpGC
lfHBxJhQRDIEbSYnZJ1BRMc/GLzScAwobYvNLAtVzlN2O75gDtLBTlhvHX4wmCyQY+S0ObZsLzJl
K3owbN5WwjcbXX9nHBCTTOT0lmu80ddF2LL8JyWFbxv/oxWZbvxtCOPZ7smpSvdU2sSDUsln9WZG
hYowEOY+k7EMx5xN3no8ML4mmpwpfwMw8qt1+IwBVsK/wy/IRq+Q/SIRhRk+YvZbMcqG1I22cx3r
mAZkfIkO9fmi3q2CZ7LCBhD1oRnygBlL2fkCV/lFJAB6cPhckJn5T6YpHIgY2jWdC7e1DnqkXpZH
HDt0TF4Nxg9cEAuH96rKVz1D2tMbMyDGe8XXUxumLd1Gdo0wY7FeRNEjyuEJiYJOQ1prFF54aIsc
wwhm0tllr4OkQfxxUToU6RTBvHZLhLXMBnuPSvY6/YX1vZfR8g2VYxSb+kPbU0gDnPKh4WtHO94g
3l4YUKh2+WTjmf/d32iPMFggqJuB7H/3WYs9C80Jwi3E1Ch7Ck6INVoYvxmYpPDcSV7itccZjvML
QhE0cQhW1AkJ1CZz5ZbSKOE3AFkZQhR/H9SRDyvh1ae7UK7kYX+qdFfMt2IW8KdCTvGOh5qf9vjT
OivJ/7/L7Bqyi91MvuB7Y+KDAe0wPK4C3H6bLbDN8b9fbSgxbWHNLbGDWgoXvsiBGk+1VjLQ7Ry1
8Hp5z7/XT6X7HEdQSVf+e+bKKjBgIHSensNUxgfFRkSYrJIsxHMsdMh6hmxzOK5bRLKez8RIry8H
PxumrACo5stLEBGsoTprtczfhPBFGwOnvMX8bgO5incEyx5c4xgzoHBaEoLVV+5+90ojwJUCsVHf
s/hZkrCrad9/APrZFuUneR+7rvTEP/iUUNb7MzxG4Y2+SMMVh7aLt2GEvMWzmRZQYNgoeOEHSfPL
U+QP1yZrjZokaQaDnboN8Nip0z1MsxqmIjsYh42JDbmdaHBpXT4oTBl4l/xcjHxoy2iHzBS+JCWj
R1k7I2EzyUnwUvFcm8GIecxzF1U/hhFk1VnrvaZ19XTbDxjsoXsE8PvP3geF2Ljy71H2QEKnVIeE
grAa4YK4BEW2RUJP2dpOsKU24QN1ISA9Vw3rCdMEsfBi7uQeXiWIkoAzwIlJFr0uZ4KEGzHGtKat
MpCOdjkwO6NHXk4sKGKHA3XilZt2jDwrUhNEWxFtxEPitIF4BYcEtT1Acfg33uhTlG+0uy1ddmUj
1MaHnzQmLPPNdeNdMDYnMnxYnYqo5TlwV540FhOg9jwIKqXI46Vjh9dWKIAzaHynuwV/QCmi1mvm
L7wqtOZMXtsPRDzNL5oCwB+4+rws0AFxxphkWl0HZl6S+7CquBK2yefnGqJM+GPj9LWPrSCOFeyE
2GOE/G7mvcMWg5FZBM+00a8AH7ANwlNCIv98wk3ZatqJr+cBlRvvwCZC24NnL72MBaFlO9cHxWB0
vYKDsIY1cbOaRDYetwIGZJq6RuuFpqNhzvqf4gqUDpgZIyNgC5wy6jPbV1d5SoJxIjNLjJ7XvZmP
jEdToewk1cenqFi2OPe0N4BPJi2M+kxW7uJQh3QL/PENmwj/tDh+YLoE+aV06Iqx7tDGbY2ZAiFm
bFyKx3sDOkMAx3nc811oNFmgrAvxK/1htaJeZdFxQ9U/OPXhX/4DYYab2Ojwshx4n+CHOAWQjPks
NwqO4KKDJwRUgwUYP/VwUzVCrCA2PSr43Omw7kcqC2P4rP6xrfHsQRxZYWwHTCNQA/NMQrYFiNgb
Kmers4fcy58uqhWiVvPQFbBnzx0LYkvhc4ugozWVR/9H4TDnW6AsoAFa/EXfEr7Uju6oH5QqKHIv
Ex0wfmhw/cR2nka3Lm3pP5aN2X8K0ytt+D21Lnr4WhH82H0K8NHT7G4Kv5NKFuy/CJSnGD9q7ZDm
h0Y79xBoBIyAL4qK/H15j6o9fC4M9VOCEdNdKl47wEp5N45/VnoftUPGiT5vV4up54HgAfzUNYgZ
Fabeq5+N32POTsIEaJ0JCTGAXRFPbpP4AAxUEnMGlcKGoABKDWcJPdUYNNdVLs35SAAc5A9YT4gu
qg2FwoBHHtIyvA6GU97AbbcRwaU1hLyX1eMHHuV3hkw1xczV6Tg0kYOSj6Ztxf9cHtAUU9wgVUOD
ZmHxNzpYPxhYU45+s9o7UqFgpvySY3f3ZBPmdOHgpO1jdvsi4KY3cEc3OkCMsZlo9dDmGZvhw4IB
diX/uYu2BCSQCK3QSn23Pu4Gy9Vg6Z2H0GcZIW2OvxfkbkzPb3C/r9gFUOrM9IdwudG0fxPQjeL7
fWK+uQKziMtW2guLjdGxAhFN8Gr9YtLsPvcWMldIhXAbKdqSyhUTr8Lw0CL30bdyfJthiMNcg/31
QifSWC9KDTD4IrxKnxAomv+bYXB0YDW4qu92iuJH6/KHjGTLSA8QglZbzFDAq0QWwH8XpRLQMDqU
cJKEcg+EIiBHlm9HBFjxCWDR0eAbrvAa/1UEHWKAN+Ms6DDrJSeMDYKSiroOYfMRxyYmqMtGg1RI
5On0o4wbhDX6ryRDwlhFQ/MDxWbaOqhief6Mommc+D+jsIGDJdAu8rAyh+Ks+i0ielYIhF5FC8io
FsW4Tz4HTHDVwMrHf4Z/IHN88ugJ2uxK0cdTwpXYidWg1j/5m+UM1/lIuD08xLpl/OMTKQDzg223
mL0xtHFeW2/LBF3ZRabIC509ndzY9lUw9jjABzBmIjY9aU3KI3i62ccke+GojwUHl/LLvwBuqZba
DxW2HjkfwD3srCtNnMBmcuQ6m+2dq0SbQ+EA7R1kA3SUS1+TAt7YGlg/LBJIkRxDK5n8tI47fykP
2alnfZNtYQQhBaWIpuQWcLEUNqACSuOhYGSl4B/C80UuSpYCdw1oGKK6pHkAfWGPaZSn96c2IQzO
wbuCFKRlOOOR0SdMQhE0+DHVJ4bhBrwdjqBVG+OtDnPd24w8JduxLC1EufHoKv2RFQd8zWfh5pnp
q768K/A55n2ovvELoRtRrq8MHkKmOrukn289Pgsu//yepWJQ5LMVGWVQTBfZ3GeEhO5xfMuLS1Rf
0eFLG1PfiDF5OZ5p7kMe60Cl5fbaQQKTnvf4jgvpfYKaAf+W2IAG6gX+gj7K4Azgtbal2gbsY/Fp
SsByrLudOPryeImfoDEYpZ9mAYPj7xpmOMMmzPixTrQQVPslvHQsZ0dHB9z7gadW4tZqen3rhnC1
uv+xdF/LiSRZGICfiAi8uRVU4Y0QQtA3BHJ473n6/VKzsb0zPS01gqqszHN+dyonwizNhxlaq9qk
WJVZuYk8xQeOOfmz2fZlMRRjPru218V4X1KC1giNMAzODZZk613o1P4Wc0PnRcHffmc47XR8dqA+
GsZ1nNb0crU5HZaJJd+qo2A+hjqiLKz6fHlTNL0pdo/Ss1ry2rYAdFg6GGMadQ7al/PH5t0zaG0y
5tmM9e+l5kIG5i6STuYINUxpTz97hkk3sXO53M+x+JXKtjKXRp6tLt2jVFQUeSZT+/qB+uFUITFP
iMmH8n0p/xUUrDTBtE4ggU0FTvKmlEOeuQP6wApVDraDf/yAmBYeR1oeHYTHwA4vGM9BZCbTZ9oV
yIfPpgogwRYOEgyS1vG+4nmjvHZogLnNL0Qznn70kLI+IEoIevuHC8oczIYo8gUctIz/a4zPgYjm
8A25czhW0UJdo+lhM1JVB/mpdkfWYGhngBcC+12nL4NG9YL6+3swBTO8sGc+Q2UTeR2/NN3emxcz
kGOk0GbPp3hwefhC1dNPj3GIh6SQC1mPvODXb3mIKDZV3U4bQkTL5a1L8PVzvCAIxniq0saXV3WP
97L+unKmq2nyw0xLXoiGzGV/4l349hwIRym6SMKwau5AQ39D42bXKaUjp+vEXOxi4N5dm9LHbNGY
OSG5nJ9Vg6SsOAKGQylCQFI0nrRWXKGQI0mf6Sos0RHs9fzVHa3qzJ5b0/F71m9iiFZh1SXZ+HnH
NBnikXAqXkG1Q86vD9MS/uUXnOzxGj1BEMQmxm+laO8VrVUmUMqPY7GmG9HNPHn6BGqvKjQLoQ/V
u/xp6Tdp7vGIk0DrclD6cVuZYr14+TSW0l52/5u0uzLCToAAZHdVDqr8FIljhRPeA/AXwuNoXvz4
h2SDvZjJeVx0oCLEuOC9BN28fQ7okHjxPc/Cy93b4Tr3oOrzBxztKoUjMCQVioVz7bKLt3YPcb0h
WsTrOCTvoMQP2+WuzdKrLvTuPG7PfSRxjA6E6X0yAI0Q3jwnck7Zogl8gr/X8ncJM631F5giLwPi
DXiTa6XRXyrVbIiO8TzlWk4GxtzikC9a9WhFATkABQHZUQYgvYoBRbE6HY65z91r7lN/vmtQFX+v
apaho+TaW46ysiPCbQU6DA6NjLGwnn/VyDjVEtrXdAXfzm+rpqPo0NckFBvggdtU6az7pz21lwQ9
ljgGGUgY53ndAuHtS+ZCk6ReY6S4TVXd4cP8rRKp61nCd5W5OjcZnzPKde7/8A3JB+yiYWuGrtCa
Fgl71YO5+iITb3MC5cspziSn3aktbgt5CKcEXBzHS+WBHArXNtvLbWssLbN5WJniyB8rbsHm/daz
wm31oem4NpfpjvEup01tk4xCZ13PH39O4nUy+WHh0C3Bho8ZUNuhn1sPsutONtPMPvlH28ccyVWF
3FZ6oHvgclxCjAe7sr9MM8ZllX7FzJZmlO0V6lP4AM+pNnOziVYGcGpK37Ov2dfbMKi8KYakzN9D
1oe4eee5PcV+lPyxFYo3rTjNSTppQgWPU7oLaZ68BHRQsZD961H0q8/YpuExKI2eZ+8iwFWqIr6L
1GJM/Y718/gsrOBM5azcynp4TpV1PsotTOeo7qmazlg7QKiWpVrM9iTIOvI9Ju7CfNOmhd1fyFPp
rDmgIkCm7FgjPFKL7sFxsqtdyNFSMb3skQRWnVGICGqPvt9sDtnqBj2nQsDDeVdRC6q9VJkmC9iM
+f2XmeiunZ43SxvTS4Id/48fAvuHTmkHQThW/EmRh+tapjPXfvkkKoV9XIJsl9P3clHevuG0TP67
+jMdKQU1Dls0KqgXKzKvgpR5k1zE5cUH8/PA6xSU5fT7fHQ2Jykk0pVMQF7Ujr3r4DG8to4Da3x4
GiZ/lz2NIGBuYmh0MFtzXoqRKsW3n1wr1yo0SW25vd5ytUPj2rt/b2p/AWjSV5LttRTlcy/FKf5o
z0cevEnOW588Q4hGYUe7dgkmfJTo5fc+emrs12VhD9aHAa+NtCSbvwGYuGbgwJ7ktz/LB9rZm8E5
P351kTrX1Ejsghzkxy9cBuAx+edlQUKWoXAaIBEIwSLc/Z6/9iEaPmTxiAGyUEFTfoJfYiRTo5Al
+UYnxnlPMonq9YW8QXsvmREFjz6YqX0ZuCcEf16glJPqNpz1d9MQrIzO+762vJvc6GBwfKGb6Bo0
bvIq+/m2xcXhFUT4/C76p4794taHVYdUmus3EDHJKn8c3Kb3gXV7+vfo7F6TBt2XPnavKuNr71r3
ncXgpg/omSil7fe+5yAlxejaMF31wa2fH67l1LtN4C7gxdfTFRomCdBkDk+qk2qw5E9VIYV4U7t0
1BXH8RxWQdoDEu5n33eN5fg8wOj/JTVRSPXdtemmT9HbKcWTxqJ2b+XiayuesN5DDYYqkQa7RJSp
7OOMnNznhzpkWZFlWxOI1y58nKpYkOalnXzfd/+LKxT0oJpLwJal6QmGKTXnIyRITXXDXeKJDdm5
yfdVlGte3iF4fuU+L3rg7qm9ftuLzcuIrBVO+4+dWn2R+8h9HLvXLtY9enS2fnaxrnDcvGt6BdTs
Xp3OAgfe5aDAfWww2Z/wzcfe9ntR2/Qxi66p4KpwXeSFdWw1pk1OVD3bsa/cB4nRY6pmA3od8iFb
YNKQMir0SATpLwEkHQT5m3XTtXhw8YbDrF8KX7BaixerYildR/6r8NYs/iMwBT1nupN/qa/U6B4/
yhhARr/XVBcfIw7pngoOfPkmhsjic3NSpPqX5qWJgLvfQq6UP1/fAlno9yuFLTX5eDJNnqb+Zv6d
TmP7lfr2r50MXPjAX9TT/uvvK/JSvPD+6ylugp9K4UG/+g+c5pHYf2XetqWQ4cRFtfpNNNPvmZbi
rbcez8fH7/wQdhac4J49Wq1vMN8lMFiTEPYFQA9Ip7SXdAh6tHxc1N0wXSwnfw9TcQmEY7A63xNQ
XBE+0GDX9xyBf3wz+sa1DK+j6RMFxDWRBkL5gefv50BNl/h0OFAZWebnN8uERh/+/sWHNNj2cq1z
79q79FdNgLFlcHiFvr8lPq5v1670PV87+y8PVDv/M2taJAEkZuyxvV06xcazvhdMkWptDS6/14XM
9S99mqWjDKp9yI/cf3tLvF3fbv8lXWX29m8iybAXrMfZe+Xyagv1w3qnvrd95mH0YM9HfH7t0gel
zf0vKsSF/rmH6kVw5jCpYFTBhRq/qCfnlPV7Djz9qyJZ9zB41o/fj4434X+3f/CuTmG07cHmigGL
m4+Lv5u+K0dblp3ue17tj6HoiKN3l6Zqlu1YYhMwwcMWWlJyzkV2XU0uIWnKitSZwmPSnN9M69oZ
6rJMt5cLVbuRcTw9uSIfwSHXz2aZVEqbaJFdyUOFeDvdcqtEqFcMaMUuUlwWDMncT8rhryTSm+ae
tDJ3p6FRfZdCClnxVJ8fJ90n7nm5o7QvzLoncyDO6WN03RVen5dkI/dMdSaHYuOsn9tnzAsrybF6
317fJhZMEtZj8z5Gkx/udot9IhdeZ47JAshSalMTCsAbPJJy0cszdjXAE4nVBgdVJqsgseJbp+0p
vEk9cLQsmK1X8YlwLF8hKFtPGqtHFKQZ9FI8KJvICRQS3dmqjjUcknT+W16NK1RXQRKbxSdRSLSQ
FKH8/q2QjJureXzZv222HTKp41GX3mImLJ5a+OMbkXKqylxCfqXPC6qrWXw8U8hUE/emFU/iogVw
wmef3OeK4bLjy7ax+80QEpc9kPPW8Ws/Ujkt+jnzDcP57qzXEGjCJoQ4JGqh7ZACInioWjAL8BCp
Ufa7Ohzkj/TU/j1+5iPrSr6AA/jbsnuEuQbqD0WMv4jR42jRF1mHDp+jjk9Awi0Se/RfCyc+7PR6
9DBxgrE/AJdDSs1wrjCmjf8IO6t+krnMXB+KxaJoHysvZIEVaKy98OG9YJ/6ONj4xZlLi7uQeYfW
MVcMXSEc59I/iFZfyP7UCUgB1HIgDnPzcZ5J1uBJlM7MjGd0YKyCt08qOz0sBjVDQ7+E/yBKxVEV
Y2AhpC91LPcv5jZs4wmfobstPkrbLQKCoEIEgVE1BC9wa5Mo1FG+U8YXiHpSM9Us9aiQFktk8Fo3
jAsLqoJF1mO6DDU85GtFv0FbfhogBwCcZLDE0ePcviECSi8p27ehUL/5eXOSrx+Rjp+YYihh4lgu
Xmv3fUPZf8Sw6s7EFpnKsisP8h4xMakhZXZhEim85y+Dd46CdWX3kSZML394X2u6DR4dY6zyv8qQ
A4MLpLFcPMIOy4v+9hsKNiO1uStHhDkppfkGQKO1c/PcBHdB6c7Z7prLclebQ4gNqNqVN2rZlTSr
Rm4CGQp1IzjtQjQnZ+wKRIggVHB1twJSqXIFiwKjlLZQveSsUaQQ8sNmpnrHAfnbk7vYOUJv494L
bHK/gGpXM+XhV0adbGuHZUdo2IHG5tQ5LKMlxwRXx6aevZnO0AC5+Vnutqtzn5j3GnkP//3KOwTD
RBoVm42osfr5c+6jmczxhRbrYHPyvWDWtxdMvk71XNtYPgKz1N9mrai8x2fwn8tLdmjjHFz1r1LG
53aJmDq71N7Ij1T+2S705W+T2mWcdIpC3El4gdHgQyNEFU3YrxfvkQzWb+Y3o4bK7iFcE8oJpAK+
axw8ZOSBOCR9oQZUBaLgR1wnZ3V47MUEFz1uOjKnAoJ/zVVzubYUwDNMCrf0d1tWsLxdRZiUX7Nb
ffGoZsiMd7F+3XRWC/i0bOpZ9NWzf57EUvPa2w7UyKhTpNrRMIq8BVXhcRLwsz9Fx1Ok3n46/edl
HI/1g4JxdN2/ITNWj03ADrAcheNDVti/v+xTxaT00kQ4salf1ZOToYdWpwKtWX4HbYHLBfkP1RWo
jZg3BDMqEPSGziTJ8p53yKJrZHIaF87mH5OW9e8dFz5vnfl4TVr1jQZKDqEs6gQx98Rcd4gLEc4A
FuOt6WZ0cckidqgM8pJ6BmoR0eE3p3yZExPLmF42r/vocSV862xYerKd/LXmRpjQVkw3k5Znvnqk
0OCItr4mFUtM3tgf9hEADCSElOZCEHQgAgg3QBLHPdtiZYYUmATdg/tgt7EEkBRwDMtiafSnBfVJ
JnKswQZ7+d5GoG62vK+zZZigjbo8lC8F0hdBl0FpM/S0Psnpxz7mUd4cRfFfbcnjY4N1tEO+lmMn
R34KUqre9AMuaal5/tYF7AeFr81UU4akG8nHkz2V6g5JHXQ7q2lmRAUD1NAhwyXAlvlnyFPBvAdM
bYi+gzO4c6mB6Sa3f+qVyytzS7C4XFzPEHmnES/eIlgYDh2Y4fG9BdNUiDa0I/nYQqOh+Xaky0+p
uRzfhOzeWOqEtRhZEDSXmOhfH5bYbt/SYR1+b2ph8oq35D6ElS7kweJsiN8fZam3gtf8Isu7jzJf
1A5SWmTH6OhgCXN0rhUH9rMgdDYK1x5FNJl0YUReVjTDNAIQqsv9MmdipFRXWiLGTrQUZA+BQdl+
p6dgQZ86O9z37vVZ41wrCLNNTG3oPIb5lBOwPzOjYil9w9i56LhtnrfNBx4e4CdO5lYpFcj/UJDl
JRXB2yLUsNFEnV5O/BSFL2F6k6jpsOvYauY4BLwOmsg5RidUjPPZiu3XQyvU8fxhF7F9lorkUXWH
kXGFvm7P98tuv7lUCICMb0kH0sQm4T5o6R/vjs78Tzicg2oBIOaUdYKGZ28MlZqxEwdpRLiFHslw
lCcrzn0IqPvq9A89/g8iQhOe/JmYeRjSUFPyUR7TQKhI99MM0WOoMwVszEO+D3Rr6SMKfTOVeOhx
RLLTOAPfyNM8/DBs+CZk028CcW6ZD0tf5O4SP8IspUwIPBSE8zjF8Fwvqy8FV+2mdC2CiQ4FcWCG
47jzmuzd9DRdfz3rzDfg6jYA3wlGH3UEVStNMQsJ2y0xi2DUaPVnHk4YgRedP1zg87aOHpnbBJZl
U9Nxckke3QdxH89p+ULnaF5bpmNGuftzKkQztE2q7JlXcCA50/wQ23rhUbmk4v2nokA5kbzWUQPq
kDMbewDVNpTQqTC53Fk+F6gGKfVdvWPhhT0x+b2EQdCirctn42Dv7AZq1coDTHYsM6GgIokN2X8C
cZl4VArZ6mT3XhILin4TZU8RG6QAMH47Zbk4k75R3rpE0mpz8T0R7UgUiejlVf5mB1bawxEphxb2
6kg1A4+HuZO/1J1yzG3W4lKQHCcIH1qIP3XdDre6Q8ZaeqCkXGB9lDD6xa19Nl28ECLRD3nyOtL6
nj9BYCHAuSLPxqArjprqBpquP5VaIE12q+ZKikyYCbA6vCckNPzltWsdXkjc3q8oEnaUCoz3tGRB
IHuNqOfspbdbYJGZYbKL6ikHuy5n9tULh/RtdL+1VFCBDH5UXFz7MPIUhSpyF69t410BuahNSsGx
zf2+u0c3w3lIclLtbalOELDexKsM3XPI90EdoFZWnkwyTFFZSWM8q+tZZT0+nyqHLT1Ldac/TzSW
63/0kcSW1wt3ZBXDE7C2U1w0GkfMhoipXZXIq8Tmc67JUAPSUWjAR9OHpt+cE69HO/82PlwrO2kD
YIk5uWOVKu6JBcT6FQcTo6ZyFS7VPZhvGZcmVc/PSjDO7NUzkhkBM50A+EspUw9pnvMGZ/zMgZXh
Sa8xxV+vsVMskDYJwLa+uSLeKXGp3pM91IIdkWbOVngVpzCj9WaOJTSNfBRHymn9sTh0AMv09A9x
UfC64EWVJdGfG88xr4rPkUWBb6RWPp9e5xmGhtdJ+vXBFGxu97I+pzUlpOksKFTSrxeypUObHEiN
IfHM5LQ10ZyYuiJBoyjCl3t9+5YlA/NMmBW/nofAW2IDhlPo54Pv0zGbqXss15/HbW0ujXJmjmQc
lt+SdTgWpJBEX+/qWbbTiTsgJjgmGg2rdlXJImmSlgKut0LrL2eD1IdaD36glMHTUH8ZVuP82hoL
wVSYjkuZ2mXZme8bNxFAHA2Zeo5lfju9LZtI6+SsRj+o7rqeOw7y/KJK0qI+zCfqQfDpaJ9UDsse
WaMoXztRftd6HN4vppIQ49xk5/ZSYm328T5RxrMAtlav95qTfGzWSnKcViL9VZ7nT+Xp4p86xa/N
rYYw2K06aGjF8dPwrWN1KYdED+YJskmYHSNaKIzhElKcLoPobmxnr55ffRRNjIHRWEpMAxky7j//
Q+KjSAJyA7lWdPEyW/+FEC4wxQshES4s2QaYqbrQP/OQOxCY8L2mErd/JUyLkleiypr8YeIFdA9i
n8pJ7TNZRv9VPZiUo/bOJ2fhk2CK8pA9J31M8Zqs+L13ZI36KfDn26p6Q0Oq0pS5iVAuoJNKEApp
lmeG5crd05ETaAklaWgK/HQbvH1LC2TFaxbA6whb2Dq3twiKE1VsISiOAkXVzPbMlbGSFPlPOreM
S1rWw5X2VXZx/5wk6jtLbVtTlvlqIbqJEZSXKWg3x9n6krQ3pyop8PiMgJGKwQSqiHorSzRg81VL
lZgzHA9B5ZJELeodvm23ugsru3CklQIJhB95O6v5reXsWNnI4Kh7LDoah89Ori1Bya0gLUFDmUz1
RS6TfXu+Jt5nrdRr6rXQ3oB13wxzf8+0T+MMFKy2bYa/uhk9upl25vXaeHwlkOMvi17SnAIet37k
N4f6eXj/XQ/TXa5GMXG/iX9HNmT2NGEGnRMZ3lvq+LKczgZXPzZTPv6mBZKaCm2Kk3cTfuxjlAZM
D7Nfj5G/tGm1im/zabr76Kbf5nuRdGfHvuY0NDifAYX9MBpP8QFzIFU7043tOnTXIa4e7Bn0nS0o
/WqYGl0eLwJFXkXeX1MyIQKEE9KYB4vPjALJs/9z+th95Aazj6f2WmqL8OhB4juES3yCdg61Q7Pw
DaoUvdJbt9ftWXfWXbeX75leYXDvpb4Xn8dbiJa/Cm77ZPSefUBOZ5/pf2aNHiTuP/zcl0Ai/LKp
Ys7ZrUaTfznFU6Gce2MTvHlDfzWnd6qRh+m+ZgMsP4VFIhbIKXNfaleax6CAqUz+atUNUMZLJV+v
8by3A/Df6BQlF6nHl9/Fht7lWFf4KqPCxANx/RSfJHmbCnDY5qkOwgMkSI0y4tZfiL/8ifIfkrfw
j+LvqVP8TQcET+ekNPvzTgZwRBNwhylOhmK134CEawp1W/miYrMTezLH7PipuO6/4iw7JfmTTEUv
5kUI/JCbKkGDxf9m9UhZTA/zBwpXaG3QsyI49A+ah83vPYxMcDH0FfDqlDKkhJTJrSmGUSP0x0YZ
Xh/zt0nuJEbu5ZQ5kdrlavPtrrvMTz4KC0kt2QRxVW6QuZEDH3at++nYuO83lZ/lJU6ZIztLVybb
HInN4i2XvY2M7K5l7zc9KY94gX9cPFgJGXohHcolt9X7OjHe7CdAjtPrYuXItUuywR1NRE0Wrq/b
vUxfOXbzTWmQffw7rD7uy8AgboDqSxMHsPqOlwfvd3qSGxUyWItNsXNPSudIF/nJo2IuWVtlctVM
EvPdDzuhGq9c6uuePkoBOGHVyFpkUaKjBtr8lPqrarZX6JjhyHZZOTeLgfgufpciBZx9aPGTiCa6
v0S50FcxLspkRZHK1f+UR8CTRFD8S2OpIN974UuJfqIjYR6c37Ph2hxNrKiELwAzsHa7//+X4Pig
8MA69EsdSucfJ2ROvEDIz6GfeV39oCl/sNvK/jbiww/oGI1UmXcdL0XxjW3jaJuZD19y0vhI6OJP
e/KmcTCn8YxQwW6UZ6+bH0Nk734rjJ8s5iVRLkWFDq2v8rCMxZxUit62lwh420fhY1nJfYbXnju4
/rlIfZ9g1xaOzy35cauKBm08BwLDKwLYy6nPWWSoVMSg872KqDUry7/PL/+ni4rq/k1eOY6Zd0OW
eL6RDivYSIJySKsu/noWSiFoJLpVGafCA5Kc5of7cX6IHycREQM1XY6lvW7KxV9M1Tf63TjCVeUs
0bP0yQJBfeB95stzauYw74gICz7jGNTGP3axy7LAxhIp2und9TCCF+bgMI7YLlyYNgOJCZw+ngE3
bdjZMrghAHkmkpR3uAS9l4Mx9UI33YErtElrbsK3ZbPGh1t0CBMS6KQWEdlK5Vm5Vubfx97pVYtd
HD4rkgp7uvTDdDNNIdhsvruptulc93ife7Kxp6rVYrX08sdyP1vn+rlnIkBljXtLBrv/vXXp+7ni
NY9mDcIIOkIvP3Mt7Tztx0yp7A1vGia7ta71cFMMBCtno1vn/iZksQaJfA/X5XMSWp7dj0Jz+ebD
LeSTBbDPxdCyrNoT527NQiPStZ6LYyOgynSl1dW7JX8bO+CugvxZmPXGZ4kDtdDulB9jwChJqYfA
YFBL5hCAT8vIKxOYhaELN6L3MFpjZiDRukssQ75YNYfTui8XPhYNEkTxMD+nd3wgvaDVU7D4vHUn
bjOo9kzfnL9ZzsmXnz6gRlSI8aHpvC/k+mrQ9pL88Ee/kvaA6v1mP/O3XPpdwaG5UP14/gGJqp/L
skr8pkXzkSGG68/ZtZ7pF78pXxUf6e9i6/F9nL1Mvn199jd+ats9NM64J5k9nljNFMC6uIsN0Hzd
56pzT7tHkdcyATxU1s0rugJOd9pFFwLN1hXdrw5oXKaJl0eH0Lv5eHfIXkW1z5qMwIZSiLUQxO5s
8BxIaB3v+P49HedWeugZydNVvBx7xYZA+Pqx/mzdqp5MwD6YrL1pCDjzZG8C0HX68RDAA/I/20oG
cb+uHF4Jxlhn1K5utwfG5kImFPYQT4KH+2tlqwl1Xc6sn1Xt0SmYblnqzgcIYHbKEpN4sLFefp8j
xwfQBoIQxvJMk9Pr4IhAPfbWvX3diXodcBX0zi1BFpTeU6DRQnzzHzcI2XEGP6E1YQOYDFXwudZ/
rCNqcT/wDx4dQv5ENmKpYAO7yHx6xDoOWbu0UrTg6RPst6rvkwaXnmJztVRmHa97MjT0BVhLFrrt
dwJRJ0AwXnVyX/eKJ72JjVMu+zp6jXywUvzlJWSbIXFAORp57ZYtIntw8+BRzzXP3Xmv1KW8jGZy
9M1pJhIQxpVv3EeFbvE1WZZL7IdvOtcAvG6mTMiUE3uTuOR0VQm508PilHDVqOWEnW7ewykOQwB+
aDODlwN5mv1N2/nknLXWPfIm+wW6U2Zeg7uwtvz2ELf232Y3vj088ZgkDYKJYkFituOTTQ1Irm1F
iU/i91VJzOKhbZeH5lW1GJd2oRaIRW6+wbmnqJMbgScpC7ut5j4ucuwqy+7m3Xy0VRsyMnvV7Aix
w8z1PKuFsMe3QYEwTuHsYqsptuwf5vS27SCrn/Xb2vjcg3e6kje5/rY2E6RSiqpfwzJATVMrpvSS
f3WViCJeE2/7VoK88BQVvp7xfJCvimn1rX7XYD7sWqON06tcjkwtZXiusMDICJr3BbHJoy1nxMMx
vES5ryfLh9SDOEwGeNYn3wpxO8iH5oHcVsTHS+rDlmxRo7Y278/a9XP7qUFdfgJlLmNGgrGTvE7K
y3OCfI+efe7X+rY5icl1SI/qXq12ru0/rzWoVI0Jt17EWQh6CvOWjRauCfKMePbLuY+SadOqYXXe
/FvdHvF0tggLSqrEVOzFY+tiOK9vQ9EcRBRPgxYeZTDoC4e87591njFF1aqTqmxkvZlFYThFt/Sm
DuHQnXBC1/Pv56/bgwFaEetTmEqb616/jJvKb3U00TFWBgvciPNtWpfZUHpG4WU/mrRhTC6tBzS6
DP8BVRd9EIeISTIIxxn0eJTwcCe+TlNKxU9VU6jtXeMgUzwg/qxsctlBLhY9NWn88/unA2vXmZim
Bo2NHpEaOF5/p8sYZC/ni88Y3H0aWvvDYhW4nZK/c6/EjnFVmHuciTP+79hPxRj203Bf15OzCoLk
Rs+YuTP2lr69SjyrPWO5Gtt6ABrz1TDcYuIpWdTYZUKYnid0fY+zU+M+x5eqBaxegIaejGP1pmhZ
y7OacEbQaAq9gUOcOT83Dbqaj1wT1G2h8za+6o9L/fx3znq49R5jJNX15UttWMZ8Ow9D9aZgCk7L
3cukeouucbZ670qO7Gya26953UCDLtKOCo46GKZDyPpCw5SN5638e2ZQaj2/H1QA/dvrXHC2SImX
ETXSLSJtphUZITvJUIRGDvaD0b5uW02iXO1E4a7lTtHkUT62UiPISzp0M7xTwnhYUQUvVybt3Evp
DXMerYZhEl26ERbcXmQi+ScJstj6IFhZ12ed3GhSzf9epi78tUVsttRJ0Nzab88NRfQZIj6PcuJa
hgBRSTaerHSDxY0PDEFA+VNeTe8VA47rycZ1Vt1M/W3NIHbj3PLXhMDb1kUg9GdBaFP4OoLhYk2P
xkOHdOiEbc/RcKrw81Uuw+X3xfJRKU2XgzYWK1lzxrHQJaOk8XHrVWtShR/fhub0lnhJzUArVM6X
qpSWOXiBa1fLVtkROf1N0vNg6UrPrdC++Lgam3ll88v0eRyVuqVFi7aeOpFSKbqH8WzXymwoqKT4
z0CNbHx7MPSVr2DdUmWL5I2u4NYaIx6flbSYwmAS7aIJA8WLeTvbMo34jaT1JSRMDCbzuFC5SYWr
lMaXj8XbkVusvaicKMF7lFnvy58AQb3oNUk1q6UBewQq8SNBLrhs7qX7iY17IUhQQan2lOrGpQIw
4iTyQnRklC8TL+LhXEJQ/IBR1Cowdt4c+qT0hDdew1uUbCBNFgkoWhhS/UCyV3iyq5ljje7hsA+N
cmJiwl1j+zW5VsSj1IP4Rx9o4fBXD9eDdV0vnPx9uCGJt8nrtpWvpqtLjePXZsgbGz27YuVP1YcC
1MZta5oNS29i7Z9/w5uVAalYusbXM8SsRc4xnaahAKeoWBXAD5uQNSkLRL0THml7TG6EcFD2XvXT
6WjV3w/IKbPlq88W75Fk9goyaUpT7jxjYqdc8AN/6Hm5DJFqvu8Uznz9fPnaAgflY8SD8mAN1y3L
vS/W55Z3x/uw0p0TEzbWgF8SUFtK+0e8zUbAAdskqmpSveOTODAoqkeJL1ubH/UYQlP5RNY1s7xp
gAAusT+WFjCpzgeWpgpuaP+iDnTPUA6oMB9gUDzlGvLUZJukQBcUHXcjno/51k5hXZgRsKyz78/9
brBY3eXnQqvzRUOQF/VLKVo8HuQnWWOW5VOl5s1dJkES/aRMLM7g0gnCy7fEfNs77HB562w/ud/U
H+nxZvKoniWHTLKlbgYycM8vPjLZZHNdlFWS+ChtQuTlA3Sb6SZvk59DIjlab5P9W2be2RjOlcsb
3r0kRFzrHU4XKQ2l1/M+0T6tbm+3SUZD9UwvBumMyQHrW2+fuMW3PVx+TpMxeyjptov0KFH4t0iW
Rvt01lAlUxTXh0vzIaR4h2jf7TDtq5wUnsyTFuU2TCXSBnQBLUqZxGB5Kn3updokjl/p1POfGGpq
3tSGlnPH27DqnJMy3TLbRuK5amZy92qS7fg+EbM647yan9q756K7t/eUAsF4wVvPO7fDxASaWxWJ
tN4ees+jXKjt4dzMPTb9bKLYPpW2nWcSArq4xJei78WtVoRfDfZdQ42jlBlFm+hifPLiH5JfxyYC
HalfmzVAtDtpO+VSM/MJs64ph7jMZe41L9VSk9Eq3v3L/uhU9i0I6PMz82EeT43roGpYCX1DLffJ
daw42PUdU3boGN5azY3kzhkS42xJD/mx6ZWjfW/VDDMLaS6VwwHQyVS8Ftnlg1I0ERHixvcK+p1S
aomE1/lJr7NtRBPn6rxzUTeeFR+zJtlcvO6FkzDXSnyA1hUzV4VNISpFUGrlzaqqzsOQKnc+mSBq
6THPksljkgjak/q5BpkgHNkpFvEv1UUjFEaZj2Id5VRyEdZxrmljJWCIgL/3eubzXltFgjydV8rE
bQUDVTWPK964bAh+3XAhNkSipwrfeL4ql86xntcU+/dY6sebmfMsEya7hN1v37t+a9ob+1jFWd28
an1rWqtNFVhMOwR1X1Q31e3nkc3w3Ex9BM7Qp0vAdrhuIq3qj1z+2uxfvk4dv6gu41XojBavRuFG
u7ZC/1+4IYRSh3+oVvVcNVMzL+Jn8q32XUT03WHIopm23fB+TaYqXOUs/N0+V97NEpF9Yu6zSi7V
dbyTiku8qMzmz0RtuDOKdTtUf+9zXAe5a/nYLXwc3w7VwqcLdKoejCtDRPVgravmVh8A9jBvpQb6
iAS4VczuRDLrTl0NL0XLv1VAXaonS26lUSYgiBiL/aPjshHEmVUbMsNIfYu/qTiUS/nGY3ob2n+T
YUPmpjx01WUO6Pk4szFKhLZIgphDXPyO3VEFth8bYJFpbcePKf5fScGRcQ3c73LMaiHLgfwcSlR5
BLfQ/WpeFQNlTD30yVZ2Cu9NXlA8qe/+4XQuZCyszo77S58hKzLMh+goZIcrZmAN1d3PnYp49S62
vEYYBZkj7YuRgW7vRc9WvbinzeU1PjdV99vPYh32tHjfoYV5Nw4/CBZT5Gup09vx0AAccnsxS53e
U38stE6vmhkdCOvBsi9SU4qpaqiwbqaDvSxbu9/k6y4Mbk1Ww1QWUXxvF9j27+Sf0kIlcSefaa/r
YOX3YwmdWaVO3N7KQqRKLT5lejYdgewPrs52Ik71hC+BqJEtlUl5tquk28XI4CgQtcs7iS5UEAVp
vXUuJ8JXoF900blEqTFvd/TsQc1XH5vPZy/XK1VSQCJB8IbKVA5GVt2g6ZfaJFrAQeq5ukQGK6uu
QEGBELfH5p+ND7XkrqGu6IM2alSCIYZJmtCd14VhN8oMSDL3ZmyOrqN0dV7fHWOme4Mg5vWgdNxH
TkNe0riIzhdbGe/UQi+7T2qeSqaniD2jYcijqs8393cku4JTZXx7TRnl+pXs0yk7T7yf1QcBSOU5
Xkinry4MjjRQs3eoqav4K6qJ5kkDZ7v6wikgLhPtvLxO7oxYjPqZQ7sRkr1qHivLyq/0NPQZVrUo
GYNsq/eBZ/A+8CTsB2TvGfsncDgVG8Gio5QfU83M7Kjm4f0C+6umhgxPwooHuZB93bm2tuvWoc93
UXjGJZnI5X0XJnDnwg7CRnsYb+bunbsGQup5RqZXsyYc6Jv3vf3Aru3BmqZu8epRuw48dtGG1aKi
lnVi2bhDqsRZweldlF6kP52LVRqYdeu2L4sf6i7d+XRV464Ci/Ltw+9x5Cv5MIwjWw03onrv5fsq
zEwP3bH4LFWK0bqqFO2VBitBZGO3/dscv4kS9XqvCjY0nOgjfM8cotZfHKqn2vz9yi0wnld3zYQX
3J/DKlC79hAtQoMqeRnDGq5DkII8ol1fQ9cnyuK+vL4hzWVJFxuwH5gIHWuxmolZpaQJasqlK+ez
ggtfzoEQh7M8Ig4cSfIht2eRGcBpMMObIV38sndRP5F8BFahKttoW0fr/RKIb1t2IU2xE+sZX08K
LJFMt0jSCTntOsFG2yjM+oupxy1kgx3jtfdQqKvg57uurDVejZDhVPhaHrrXwaLD8EKPkiYNIOM6
dM1OUDgW+SHknOfMJmzcwCDanizkNvuambyjH3Kj5VWDmjA6iFqrSaX8shYuXp/daMVXKpdStGrC
z4yrJIO6CUks29bnJ/3XPpq9I21xAHjK7LcMhF2+9ThXnh3//Tx1kvxE4+VHdvlJ7bF5L36b5Z2p
Lz8yuX/GaYfhXxUYM2ViemwkD9eoFb4YBsLzYx0ySgqvREHEQBI6DHeaZ/rroLcfTwgG7rcqLX+y
0BGmcdAF5l+V8CJv0q8H/y4KzmmmEv/u2zF58WJamLBt3yq7oRr3cqsY1TdJjbOvz8X7vjRd6gDl
aoQ24CSFZSjI7i37CCNWi/nKzq6UbOTfgQv2i1sQPMWXTVP5/3y7p37lQz4fvWLp4z6aG6dIV6VJ
O+ipBO08XveA67St3f93syOdExBUvmx+hYEqdcmlKaAv5/5k1xPykVq2RH9sVixVcvbM1BQcXbtC
zhYfwtY8KJOGNyOTPJcaGs+zmrWTq8at1Nkk66esxJrzp7lA/2PpvpYTW5IogH4REVgBr3jvnfRC
CCS8F/7rZ1Xfiejbo1FLcDimKnO7TCQW17fqWJRY7QQ1vIjSaosT32W4O5rrJ5Qz0Gd7Mzk2pSmj
8D91olMsi59h/XSu2Tc+RClvy893gxZh/TE2rDzdiWQHm9fPQRBcdNsymIeL+vzsPpRv/GBUqBQz
qSZp5s2IoT/ygnqSTDhD41rNUL7AWKeSY2jxee+CV5bghrrR3kxqIrvEBClBMxuGuCx9mIgu8Qel
ZzwfOUuHDFvkZVNC+BMySsrhsX2X8frElY9ECPlUFZBGkFfzDClERY3cZaOfKuZFcvqajHaqSNa4
BiudP6cfXIQHPBERSB40w5S/JJxRlfwWJx8UFK9fExCS8RLhkOpVStWGxpuPnio7qZojRT1GKoB5
A5T9iJ2b3mwzf7XMgw7mnb9fCqceue5b24HYPwaojA17mcI/ERGJmaLBpOwgIKdABMcQLLBzEjsK
+7j/ZEawWh4MjxVFq7oqDPErxAaXzj/NONfE5TNicf9OilXqhV/8zKCE3gNGwZSI1OJ0xPrx9YSR
3tuUrSSPqrBj7VhL/gJ+kr+Uj6QRH78vk8O4RP8siiEMhsOQeJUR5H0P9ZX3d0R4mD+OLaSUCpsU
7tiLjjaffy2ODuVT/2NkqSHASP66Cl5AhgH6VTPKnQsbAVKDz3wt0UrjTgQXRuRZkJrrSqiEr+3H
L9MuxRsQHsX09wuD3/T/Oar4VnmieCgmt9YRlDfNv60yArZspaog0O1DgaQfLSRSzAZCugtiA3cG
AOWACEYcR7YlSYnRmtAkHO8TH0bh8C+R1bppHmoi+d/CHxN9aCOboiT4flanHFGSfhnwFMB7kSy5
sKkyy90DUr5G3Q+uP5uJypdbczN3L60rzESdAGCeBvcGMSuIqBcBPFKozWF4mSrpI7vPyCUt46Xn
8a/3fNMw06e/qe6q8bKOGgp6nWxHLxMBcq/86C4YMs4pxf5/LV9KDzVZ3TQ2OHnpOl8uriXxT+9z
wZzwXfEI+fkSk+iTW9qkM8a706bQWtq/2nQYa0ugGym7RFHuL71jxd6nNIu2bJufidwi3oI1IXaK
5l60RAGbtCa4LvfoEm2U5cn8dzSytdsKp0Qu3Ybh5pzSJldpieTOhgW2DbpeoGiqBBhtpBm/VlUa
2FUnHc7c2amA4S3S7Ql5YOvO11k+VLO5dYuN37/pn+yST2RCpnyAq0H7zAv1UbP+MVY6QIkDWAvs
KYAXWyYwh1iwQ2M/QjQAGFs8jooGDgoXOKgcPnztJ0OaiMw15vBDZ0ZjV3kUS3YmqGX4UWG5Vdtz
pH+xDVPgmtQJH06DfQNwCGH5V0291fx+WgH4Q2nh4sTLRLujVD9SedSszEuSiaqTn+ofGo9aOIyJ
oQO5EXmM8/TRdSMxtjtVH2UV2aER4G5QZTvclV+TcH/Ga8DLtg/klLZftTNwu3wvxSiDzZ0MsvXS
l+WtxjIcY04MzUteEThZ91QswZqiHry1XqNYIVuKaLAAnZ7WZ+P8LQMI1qOJkVgQZ+EjfCGxYmZk
9wr4kmmaRVDl2zmaNkXEjabNQ4Msss1VPDp+z2Kw0yBsD537sYbhpYMp8YBq/p85PgwNIjDOnJFb
M/b//3/tJwribQYB0IcJqVtKTjyBU35dsVKlKhpdQPnu840XeA6m2BLR6c103dqNKPAk+VlUgJXO
VLHRuufp+xuZ4Py97l0GfjW/rBnlgaotIx8oujK5aZViMcjUJa2FSJlt8zIW92WDoCvTHwequyYs
hERsvOQoQVZYE790cDRPqgwyeAKyGaNC+HCH0mpuFXY4j98d96XEEAzQqvSunNalZyXbw2WWl4AH
VofnGCoOacmZvPBGHC5r+18vDkeY/hDG0DSlD4X5QQhz7tWmU2gty+nWNU0ZVYQfSUEtWifnpNin
Sqqnk3zk5uj3TlTJ29qZvrGIdZ95IR8lEUO7Otq5evcJjHVDyunsWz6jSIP+cYhO9lExy2UbjI/w
V04UshPPXYsZC7uqXy6Rp2naKdKKMMrKEqtkfWuKry7Fh4eSliKo4We3Jhpn9ovNLGy7QR5xHprn
/ZxpJDVnQzs5BOQM/VDFttGDboJz3ony9thfDahTpbhsrmtMmXIoAkFEeE72VhFw9LksOtxu+J3w
mwK/oEl2QePO1ybVhFtJ/vWVyhf6sO0ua4EF25g8kjdUiMfGB6GykNhrWQ4rTTYUAWQG+Vm4cGQ1
Qy/AMbTPvytTeaxOj8k3nW2TjL4sIyi/Lmeq4MfxspmpZgqG0VfoOzrCH9clBNiqcBGroyLPx2gY
SV4u9VVBPEsCNo1McQ45z1T8aO7BoS5ZosIkI9Oid6jziuT5DSBWRrbkpoMAu6wK95xGPrcqQWCh
gyU6GqK6TwHMvfnecCk3z7qsgd/np9VfKDDFzbWSGZBH5dW5XuffK+SudQo75fKmRH2xrP0+6+RI
nWN55RKl6oeCUCYhKYASKETzVALSnGvKuYAXR4WEgjpqeAhtBhV7wRNfviolGHVICAs2+YRe0gzH
Dm88i2j+bdSe4HfOO+f71WKBET5RjH7HR4erNiZa3A2sGRw0idJX1sJmS8y60Uwkl47hAgqRgMvc
yhAFCUyabelL69qq9DcEnXnwAFeW7kKqDrQppmaz9NjvBFPFTBVG9AUmy0JTUpMviyaw/IbLXqLe
I3aI0IEB1KvePV77qF0aWSNgrS2HDi2MMTOLsENE7L4oN1ydTy3nKui6iHh7XEhAH3Ox1DCzl07a
Jo1w2voHkhjyXUaJ4uzQjgVXtpvS8lE8D5/Qzv0vvPMJ1oRxlomEuJRy/NbFdE9yyLrJvufJS/fU
A0HMZFoPBEYIvy8TDH3VbP6jepgth/cx6cS+KYBkKNlk1Qf2zKi+gzA1wmhpVQIkEsbmoHSWFJ6E
kyWGsRyXa4HLfXz697DiKC399RlpwfvIhEjghZEw3bnxGnwJnUOdMj8IOUdzY5RKkSbdEqFBzq1Z
jE6ipVTtU8HrRJ7zn+ny2LQQCYe8H9CgS3WXKkVitdil9ELDkE4OE+V3yxyYhmgH/3leAP9VkGnl
XucrBRQ65DHwcng0HOfzOp5WA94YbuKLQXoIxX1IAsx0Mp2wAJLUE0jTDxajEFW9ZXARsQ1UhOZV
kgX/W77Xw7kIDvYyZUQbfNo+Ny35+s3MpvxaVu/CdHWFphDWGLMPaIhUfhkyXQv+VpZSeWNUQglr
vhKHIbOoSPZ7JXUqf4Aj1obX5eMhF4vOmLDkIBXHThe3g4KXleUI2NNA0WryJa2slQdQO0Fv3EYw
ZEGkOBIzdf9Zc9L/tJP47r9AgaRxcbzdbfWieMsBjX689v5D9MhKGIUXRfgce5la6q/ivkX/TlKl
LR561yGgjC6iMTOPC9vvmwPYVD/Kt+L9hl48VfE/KBXT+YrBvk0IKfEASiol+TPuiaX+A9vQM0jI
7ZMqMytTyUkcSM0eQ0PokojgfY0r2OJvCwVKxioho4DdVStwaD+Ggr7aWiqthebPwzkjqSq/mgyI
X0EbYdxl6aCTMsOHTbIlzKT48bstRsawafh2Gt4ZUgikM/qKScwmOD4I5RiHSFgdk2hUb31vR4f/
HUJAxd8VjsCAo8ue2tixiJrCKibbq3x0fJS4GOkifXmfZCf0gPiHLE0ZLVmBhqMoVensgFiVh39l
epUvE4BL936CvCNLh7ARy1Hef8Es1n7K/U3C1vUO8qEEN/gwzobfluCXLT4/yip576ddDDbFV/lk
lrBA4psRjHW9WtZ8AFPcJLRkArSfUmtokI+VZZdHjKIrLnTkCp8M4VRvBLtkYUHLZo1dtIZFoRaI
ccEPCg64mpehSJHjsOrLhhandhV9HwBe2qvlrx0iZnc9FY/mB1z60UNP7Nn22SW5j68q2Wv9Tu1y
Lr5WVW+amJZOceO0Kt5gu+uk9t1MqvW8lI9UZbcgaIMUHzed17EROxV3ss8zRYkpe3YOJG/VHDz1
QJhYrCEXbE/ldS2snzXlyStqzk11LYs1FeIRHVFE5puLh9iRnPbvU0qQuyeGr0fRExmGoMoPowqS
yfItyle4sDThZG0pwP7UCiG/2yoi06CHY4bxshCZHM6FdIZDR2JmMBuu/vKrXZMVacNRCt+lkKB3
l8G0KQKIJMWeitN1GXg+TPUeG7l9+cfnk4lpVz4pznRpiU4Gy/K5n6zG60aUtDw7VFllmzbsRHNZ
Fmb+KO+nlXdvrRKQ93j7zDSW5Yxb2qZ9yM+jnQy/Q2FZZtWJVzebPMhIPlce4dXyP552R68quD3K
8X60um4wOGUaljkRi3JlisfJrZT6MtzDg93l2X7lkO2TvxJldek2GeM1g+yeAl2vWx4/5pfi3+R6
yc0fpXT3Cl/PjdP+iraz3/OwqCbq1pTyUTm2rC1rRj6WbZ+3Qgjsyk0/CY6OTfzcuUiQ5GrMbBaq
Ld/9lX1ZykRyz9n+1y3VUz0gf+gXlamhQM6oxKg9A5aRonNKdng9+Y3gFMkIEVOI6nZfoq/CFnaY
fXRUlc6B0nNGV2t9+WtuFFyH9p/FOaAwIfDp9fsXFul/vYA60zFxAhHR1yw9loAZr6p0FNuY/Ll/
4lKygdkZBfXXlGtSe1eIUwtUVsH+7rRjsSIkKJ5YnyOXrM4v4pwdRsqNpCpK/iyb6d7T7uOmmSva
KkwO09Jm9lElIOYhxtml8KUStozzDdetxdZ6qqxupa3yel9W0CPx7Nfo91a66AaI9mOt7PepmB2u
Rtmhev1UfwA1ctkvfE3hyH+Q+1yhwn+ko6+dp1ve1ghUtcGWZWkyVJWz5Uw7WvJgFY86tHZcQH8n
2nc36A+TpfeusGMo5Y/YjLP5RItV27vbSCR86FhooUOpuuyuu6uSwBeK3UDBLbuxipyRkhmdXthZ
Cjv/jPqSOJb9WqflBmFKoTw2y1lbZnpf+JYNt+j85Fd9pSVpdjjx9tUZT2GoNkN5uRyy813cc9eK
pQfX2aFu/egsfzPBTGd2bG/+UeV6l5EjBc3urNjXvYSqlKRMrX8dS8sQ+135vY6VSOXEzBZjQp3Q
/3Tp1NZwRVSml08S4Uqo/2KBx3NTR5uBtWPUZZmStX37TpR8JS9Iux0nlImaaaqFnRE0kiM0RH/R
8MgbIjRXA4Ymnt6T5iCUeefcV1DniENK5kUMkcopDzm2P/wElKKlc9TntjP0d40THU2y9goESbx1
mEPoc/fPVJVBK5ITlFDItB4wEAlJlWRrwz+ccyvJV9NgNeJNwYq58yxRZYTNY+QrtNJuZBAOluw6
zwxXZaMDWh8tM0J/jIfN7eu7/HK2HR8rMLXcqfBjwICIGRq2SOmCbwL5lWXaMUHxa6TgAROQ1QWI
VCDfme9zsX6yuX1Jt5VElou2LqVAHSlKC5HGQqBNIVbFkSJGbpXbeNpbOKRP2IRDTlefukfHmSoA
wBo+EqeOX6CCK8R7iSoZbQUuXDrND/Nb7Vjc6PfDm2Urjjv8WKTkFNSyDdLXChftBLIh7xT6IYRa
qgi5FmPLvSSlqrzz6MHOq8/SvZRuAypetUQ7fJiP5qVwBuF4EpsUM65JFuARQJ1dNRYw+rRXeNQ0
wt2dQoeEjRmDTOc/UOav+CwRqFA76EL/iqwnWUAUsY3CaguiQEZLm0LfuKol8rb+huTQVT4uPv7p
LJ+T8+KjK1KwlhnGyyYlwGcyzY9uYr5sbQZr2rB0GxOzHQWuz3s8CXYifXCPO+NQXbeitf13tu2D
Tv6QlI503SJvbe5zy4Xz1Ig0ksvc+/PdZnF0FTfV9ShKIhTv7mFQj1oKr/We7ySNrxpZMFqy7Ki/
j98JV3X9jWjQ6tDNQQBoPUajgJThNIkgR9PwIbIVoqxXzQ8E7nKYMvfYDYEf+8r2DxPJePwAAzhU
rP/o7uuuZd1tygrb+ZvdXNi/2q32L+7occn/Cz56dtYztCqqMtV3i/254B/N5UIs2KmQvuY11gje
TFNKmgsJyvt3tsKJPU2Oxb9U7me3dXWj3dFT/Fouei59FPf1bAO5W3y2Xz2RSc1M76N1o+kaHoZK
id9tX8Df+LrMJ8eHrjK5a4xw+9F+Nl+DTH0627c3xW3ppYvu+g8oXFyX7uVXztCw+rHE9Vrezm1j
pY+62imXht2UbvwbTeP9jLjxGK6Ki0VynBy/6vg/zDIx43Dxql8kTFTSn4sp2jbiYY4vc1khxTmS
l2z1Vtk1cdB2yObPYpGtTlvq53ymtSHsnK26m268fhpGOrBTst9MbvGYZT+nx8LiNDwNHxVTj17X
XKaV+FwNsbk/z/a7Y0Eo/1mPex464L6AW6BpvJf+8eyLBvLRAFFjszIX0a9rUJ5Jz74UAxec/cn0
MNezdDXZy+IvA49tZO0sVU10IqUth1isg2qisXu2U7ciXxj53V9lOUaVS7UsXg2DLRgU08A4Bwrz
Wkj0SSN/01Wp333lUFlH0/SxUx0p0xUXPzzY0a9IaUUCOxZeOMgWMr10IV0VsodqN/GsEPuMDLCl
ZUHRWNZrupiumom0K6cKCNZKtOcFepniq7xqKuDGGch/m07A4ihHvzxdtpOX/AF+AsSu7IQYDT2h
JwlXtCC0BcvCVhzuvrM+9YGaByWZ3/OpyrsYnof2zh1meEW0huP0KyjSQANfS6aqRbtm8mWG10nK
Eg0J1JW+8pnmdcLhdhCjX/UEJ/KSPqhJ/V4z0X4vCyc4pwnUi+sEWhs7V8NIx7A4GdFzu30HGd9x
2QROb1sRoPgCKmu5iZvWQxomVcY+PYrtS5dPUXNquxJ8H0sl+I+egwNDKVjNxKpygErZCfR129L1
xWvieIWife0X8rKGaSunhTVac3D3uafmXLTIclmmghFO5lKyBuaeto+RznvuZ54lv3GoZhRwd9cp
WQTeEzJPxPlVwcz8jSpHNLXSMhZYxmPxwtnyqu7jMJxO4nOnAhXHfS0QqSpmelQG6/Gz7c7cNWJn
yt+JFZz24fOjF2fdypQSNBKZ0o7wmTml7GbPH4ab7qu+Lii9PSXnWXc1tM79qQlgwtvvU+PtqGwp
/aWJNjm+OP1vep6mKy8YZ5Y2UIlTOrqA2djWIdwCEJgcKK4GlAgdnGEvOxdIAwqXDZhZ3Ea01+s8
Tes7TOE5VWMTc6sXLE9U05pqYvYGbD5D2Tl/jbKTp2nf98Gtdfj868rWr0E4za85186tePFddWgU
QAmYoFSBGoGlvX9ZjwLAZXhCx6X5fUEE1pV7NdYAWLlsxxY1fC9VMlSuITpNXFPz9es1VChnDehO
KxtASq6UXJZ47VSiH5w9WhrH+p4aSTfbSQ6j38ce4AsseWgnmHV2pQCXH0lxNNl+5kGSH68dBkxK
ypzw32Hgo5YujX+Y1LZ1qkaL98KzgPtB+Q22LVtl+zz6KDvY1mEAwyUJOwx2A9uTgw6fR7wM7SiR
AZVwrGTQYo+EfBQjg3N0n+EnIkRaRHFVTF5wopCGNMJ/O0YZ9NQdWAeIIDVXOvFncFE5KiOwoRGH
QeBuTtVAMUzL8J8Cwrt0/r6RnQbSwb4dl7ZCeIykxrwfRzbmRWLCzlm6Do6tazXMurw7LtUZC6x6
zOP0+t5ymYZXJGLuRSbxIkHfGQxiXAQHidE4Pc9DlUlF7jjaIkAsFPAAX3TjN3U2VSBWp3rCGEHz
qtSp8qoas3U9qE4eo3DVTz/p0vXnLAvq3ZD92DIOp6KOhDy70lnAhgDGEH8AurSdi8a2Cxsi6vWn
bl7EY+tjJBOtuPuJFoPW68iBkEA/nalkUh6XHElw/vzt41tcBtn5sRUcen80YUTWnS821m9cgn6T
VKeHAqtin+SceRW5ou2gm6vcfmNjodYV4spDXoQdcBQsg9E2q/vQB5IGB/kyzZAmvrGGX1chF8wg
mQe+YQnptfowvimeCcZK51r0N1nc0+wFbyG/EqRdAkAxUwUpjllS2sGGGTdeQy91IQNk4xxqrLEH
qBVgauEeJi/tAZy+ITmo8yGDupAtpgHZjVPlzwbSO1791KWSYCcHcOQyn+vhdWykiXbC+02r669V
aVkMoP5+SKoBL32RRUZwGa/SvpouT/tvMpFuunvASWFUJsFoLZws1l03xlCDYuf0Mn8ll2wn4JSh
v0oXUyDBZ3czepW299w4VUvUsuXPdWc9ODdglevBSWS4pae7FdgpK8TQo2Jscacran1aiorPxbGR
bZKylF7zj368TezSZzUfGDs5aKy9pXCV9rqa6h4b3LllR5G2OX89SkL8al4GbtOXvNfRZAUKZAZ8
YjYEJdGGnofh40Z6OrE+sL7o/+Xm0x9YpfGsuWwrmAJtt2yr21/hLAHf/z3NQs8ZiIQdD6qtmelW
zrumFaA7OI3hSKDc8BLbphSWa306EL0XNe3FtdmXgVN1wnqtuJAcnELmpyOyXUOe1QCDSeveYlp5
gWTM68hFfYrrYtO6IAWbO5DCKfyRzp5b1Z+j2MJV0U72zoP0oSyn7JLbDt6jGO0SfbsT6ZtZI9bz
G+Kz71NisNsXdrKvCutBupwu73jJVvlkrLD1Wb53FoBaNBE+Ry9+qz7TBDYhWUEXKf8jRcpdhiyY
q8iiKPRt7HwJhxeOX5YgcJihVD6knwx4J5kjtedTQkK+SNwPDjOti8/5vrwzUdroml9jLb5gJ/dF
dH5YfPSn9Imq2fkmVoaiLDajTKL4KN1K8gxSTVFvonOKkZEZSV3TM6TwT+a3ucx2ZdPX05bS3XyH
PIJ3z10/SA5uxib8BCvUxVPYABit9YhVz47WNzNYNi+Vj59rhUQpr1X2RzqDNUPWTgd0YOgNVOL4
yN19JLkoNfi02bF35s9p6fWJEjpuiuGeWA4zVYh4bQ1StYCL8HwOQspl3BKQre+76bE1ornu2mIq
y3rm+9/cmOsgQwy4eLDC4QBFqw/BLfiJiPXllw6b4RHwmxbb/W8//E2MaWur5xZXnzXv6sOI+8OC
rDoY95BeYGdMWefTQrlas03n1FlWxJXdnhgfhU6AWsO2Z/i8ZB2OTCn28IdMMP/efrF50w5of5aU
ctOlaTVsOVy4x91DkTjW9oFnQ2GMoaNYw/usc48CNwL/BWK6xvLApGyR2PX2u6+9mlTDf6Ih7TbL
YG1e1p8/yd9nAkFFQhK1pb3ldecTjQceOxow+ncYF/RnXLf8BNPdhOzxVgv9/rcw3ceZH0qbQIoq
o3g7+45fed1iUxowRJIbd9JR6sQU85A9g4AF5+Z0IxcSgQe7Unojfo1dLNBF8/oM/+JVIWRhrl5Y
cZ2Eq8is8mYinThooAEPPelNxVN1/U0IWlIe3ZWAfHzLAsVsjFEr+SgkQiruROXHklZWyl00UiUV
sGC6j2cY4ng1T0P0lWqRhIw30HJYpkA71KOv4H9SlV5WRYoVuy5tP1fJ+Tv5V+KZVBexE1JKfJPW
4ESXifK9QYgh8rhoo3opIwxjDRbK676xmgfL9GayiYThwASB8POlHmnyp7WjB6UNJkRgM43Z1gG1
/DCoj9R8Ga+tsuVTgy/GpMJmKMhYBCnXZILKCca/eJV9L8q+fRl8BG8O617PUZBIOyb34cdHCMyj
VhqFEgy7RbqEV1a9cKTGQxkTyI+Recz7AgjnzOYbN2y9T3xkpoaN+vvUMQzldP/PRYUMfgU5EnZS
SO8gHv4VqsQ5Lc7Y+7KfpBUEZkUshG+dv99V2ylyed8VKvcddPSqz2+akOzE72ESJZESBXk65AV6
wNwame8rAwRaSAD+WXklwUtCmBokPc/gG0LYm5z7bHCfLVtRSpbjIlkWpno81qf4mo90gLer9J3C
vrZKTbvKrbx1j+y/pZorjTmXlMapoG75b6AjfS6cZVMjigYJkTKu+dDOhb36OgSjByRKQzn91fZk
vrDsVG4yLd89IZ4pCaC4CcEMyGHTEiTfPpH7q76UQbEI7UNf9SGk0wJtbwpqVH/5UqJzhWbY+Eud
UCWIApU6z6qwJjnDbQaLeOldz7bELAyJNJOdLG0fgHDdvI8DWJxyuIWjgSlknLdCPF6C/yM3EKXB
GeEZ33exgu3zM+jbXsPUTB0DS2NE/Twng2yD6BDu2YF8YrfjnfWm8GFKbyEJYLdilqdyCaV38l7Q
eL4L6NbWuQmZbt7Kh3ZkBgd3YJe6RRoO/9E4E0bVRJEhRFBVFWE4QpfWTdSBjfNapwkJ/xGhd5bN
RG/ZvNZtLOum7wUictkEfgO9Oer1EbizgLTDzA/RHApCYeRhrF5rYjIb6ebTCv+sPXt/wdw/rUTb
yf6Wf8tjey48KFcaaygQS6Uol2ZC01Xzr+ldIUl5J2Qm1cw24+eCHwgcgrf2uue/4rqxb9ynRazB
sZFsZ9qRZqYdW+VXrW1DbE1jyTc/uHxfR6nFh/capWqrnmjhdefwvWECWyTnKaED7TV2OJje8gqZ
iNSIVNG2/tRGzbN8tirVVnyyak2l4vYPlSSBWHUnJiaaXzaeNSN22CuXNr5TXamS6qVbrkSsZSd7
GAddXXmZmI+0baywdAjO/r12VFF5teto38jAZEl4qvZV0Zv63O67hX85XHI35TdUUAe7KiSzhnbl
Ut3Il3PYW/5S7ShCTyjhf5FtaPDtrzwExRODMdvSdZZuAfdfnXdvP3GEWIGsEnf5a9xZmGnUs93c
6+tkbjtUfjWPw61nPVXf9S9uwGZ6JgZbvSUqQVAL7XZh+hkgc94WmpNZ+hqSAgRIPYb3NvEB1B3F
dcoEL0a4lZHtXxIC3N70nxuIj2ytvm9QEtl+aVooOwXmvcfobTJYDx+y2i8p3KcFv60n7TLnGlJE
p6QyxHJTXRiwYmLM+ClxU/GGivE57DfoGxuZz34fr8ux3kaog+RJ6Q6VP0RPsL+wfXl6vCxwqb2a
h/5y+6UeEaQBhh9fx+leqkd/cJ3Fxu/x9us6E4cikTM1O3YxvoJQvOe/I0LJkHJ5YM9f6eAhbkXa
ogjhsgYSBCesmZ0DPTzQ3ZA6PkHl40DQP19pXF6HtSvIL6T7JCYR0CzZNIc0luMfjmI1BXb69h55
zbtE6J4EHFoCg5//WRXR/R0SO6Sp/Zw+N/NL+/blQ2VLl06i9Gx4XVlK9pKqKQKjoEXXr3rtQbb9
WNwWvmT2DK3btcGDSNQxki2qjd5Vg006/i89k7Zu8p7sW2+oEWev1s1SHF3sVQKXho3x9n3mLddl
nr+15oRS9J7bnnzX27cda/fJMjzCNIAyNJoGb6gOv1/fGaExJ4cTdk358BQNWouPXElaMxUTJgk/
NQ2BCjQs9qZb6BXtbeZWBH0eIW/nX/ApriL0oAwEBOHCiDiGVNvxkB4qwcBeKBUVeEbQLUo2XXDu
SSyJDm/fpk+b47rbFPfj96PMPHu6Vw7LWkLScQ3qcyfcvAdlLBhoSpqJguxlKknapq+1iqt/UF3K
015kzUqcrIxUEiQskzlW+uDX8rxvi0cAF6V2hAOWcmrNRZyaJTP9x7sanAexxlrAeKYf+audTUFF
nJOkXmqbC1Ka49DMR/pFY1bfCV6D4mtfyL6CofBirLkAkJPMIDt/XlqhuD2N7WatECs4aYefNHcz
6OA8AuT7ExWD8CLrzccmJofubvm7l2jz6UbMfL+UDhagaxFEZD9WJ+5+jFaUIpLKcbEaKA+D3Ji3
ro3eFfyRu4q1WP0VTWCRjq4yWwvrOxe2G3YKMVO5v8WpkZq4PirQ+6V4Nh6Uz3EZoveJwYOEjWpB
OH2isBa33hEr84a5ijS6FaT1ifalciKcIy/A/We+KbYFs671M8HpLd9q5DZQv4nOmjDgBlCkxVIm
IgRMEpI2Vie7zlnL77EO4xnu/VM7UUhTrquENvNHUy0U/5ZCzpAGUq6THytbbsIuwCDvf0PhIhND
dg4/lFqqsdUP2ANrgVrcl0za8vi4qSqgj8u16EeCNDR4f6b0UTwthx/SgSVGp/OhpiCR2oYs1W1d
fbT5mS42EsmK3sjNml6WpaO6cZf/Rsx7YZDSpwgub+p1KcdXVnLiaXMmq0foLdmT1vZXnan2cNj+
/JmY2v7rPlqkoPoYb6biUs5DqnxeDxRRfrpuynF6TFEQ4ySS5PKVAaRB94OQR52XizvKp1kJ4hbw
AUOv4BRBlLQxu84UZPWkG1esy8Ko7T7JZBLo6G52/Br+sfOGmzAiQPduMqh0l6L31Uws3T6PEJWr
D9AaUctCCVdMmAl08+Ld+GuFSRzkW7qL2FjOhS0lo5c3yE+kyT1IcO8DZ8GPO8E3gRjC+dRan4Z0
uYWAuxLa6ctYrK7FY6K2vZamnsNeiunwZE4N2Dd/4iAzYiedD8Id0aHDZ8g9dm2E+P71QkhM6IqS
I8vXtwUN6ryONi+XgkXjmvrVD1i8rEOhxPu8V+9AR7FQAUeEcyG93nNa6XTfX6it4CZSQkMbK2D1
+3ybVi/hp3A8b68bFnDYuMCCLY8jjPtZUKO79g4lBCZMeSBDBI5uwI5gibYWr5J8QSFD1GrqxnKw
YUWkj8jCEwqHu8WieTXf3W0d5qoaZOEGaCoOeUBDgQr8iv/6inImW6fgGYe7IxbuERKXe/vS9w/x
3+wsVX8OluJ47n0X7d6PNj04x68geuy+msfurXlvZ8eJsOcNnyzfOSq54XumJbQ1b7/+SSQev+fh
61eYyu/x9yZaSXx4FXz57wy+xE3ZZPy90LvER/5iqwA799w4mtIgqPb5zZi3uTgjX56013c6OLb8
s+X6Ei84IS6KzQsnvQ5jGzUi/8HiKMaPmi3J1Tz8GD4zmop4WP3YXDdBVTnt6gymXZCn/w0XZuIv
gvtv12DTiY62vfjCi793JRsvl6rdQ+PjcXfytT5GYr+z/P0FXySW5YB4vkO03zJjGmLR3A4h2Jrp
HemGbSFVXZ1re8B+trvczT9I4BLdRNYkxvIpEZ4Zlh0zNHXwKoz1o5IiOJhfV627EWShBk2GOL3M
S1WQ5xRqnJIjsaTWUXN5w51u/DCWP2JYF70k9d/HZmSC5pIexAyOd2/5qvF9JMaep/ds20yYw/Cq
7YhLll9PypVIb9N/DF+tGxj/qC95jE5ClNb1ROHeZjlpWQJNIrpTvIVPv+2l58deoiF3B6FnefhN
1z33D8sFddwsMbOMK/ZoZXlaQ0BUJoCgSsc/gMFSt7Otqf3UQ9xDfsQB2cLbijJ4lppJeXUf7yEz
vpMa+0k7hJrSVAoJoPwfIZc6swxjiy1Ej158mPleEct37prTl7ZXl3Uf2F5s9OCYJ84VPT/fjiJk
LavwrfREVIXbRWANggxU4Bn0bZsFZcS9upZXJBPKMnMRhuRb7iU3n3vJXeJvd4/HEaTt72vDUJxB
cnTt/H3dulMxYNewia27VGxgo1PfAuqPZ8/kOOaD4cfvJRGS6xUulhpbceTfEhZfh6nI4JeNQHel
iVpHM42oYWEgA3Zb6e11jzxBDuvn9DMdeZRp6ZK/IWv5Vcu67p1Y/ePb0yTZBVDikbiNLgN1lrV1
2bs0rDigEVQ0L6EPbTjQ/IS2VxfN3faBGbQaoZys4HP3+26QmLxNDXnlUwTLYbV6zjcKu7A10cYx
95rQZyUqxL9YkJcGvNJWWNCc0jOrr1iELzOw0oKC7BXKZDNrsGef3RPSmykY3i1sdmMciny8gtEr
X5H6MpMPrsAwxa3otZ9B05z/gPPFKxdDcG8WcWEO0st1NYUTNyNdaTQfl3d9LKQ5kR/55wNwZ85b
iPv04oo0776vBwb/GgqbXeM5WX5n+0o8DNh3bJ5tcKyikF869G8liglJDtlnuE7+8ZnWb1Pl9ouj
Uhfv+Mqn26ql4wIr+CYDgeEvUa9U6+ItYe6mHWjAObD4QXNRQ5F3ZlaQesmpzSflnik6nkzY+dMz
f+XDah+SuZ0MZrLN5tq+vCnsTOLW5X/kHzoqC7Gdd5AdZX/jZHWqJHH5cKSz9FpMa+5EfXQq7AXf
0QP8Rgof0/xR8C+KGliKZeCCkiX8CEkvcTwTHODr+bsnqq+nR+/RpfccgZ4P9rORv+7v/IOYdrH9
SbtFOqFu5fL+jlCzyuE0Mmt0oP5Y5y89Vkl6eSiJJCTqFYbka/56Em2Yf+rvZn/sql9pOgnRtRhq
hcW/cxL7vWFSr/mkemfy9LkYDw35HK1MEoLx/jp/6/nSPFJrlh0ZN0NzMz9/Pq75EyjbFofFsgDb
4gAELtc1l4B+cK3Fiyf4I9KQATJlxc29YvmzGbW9M3HbOPH5wJ/JC1qEStcm0d0+Cpf58pXj0bof
8tfPDDuaB6tN+xP7cb9Ee/vxcfYYP8aX34OHuPnU9Tbf/hpeVYe6ua9ddzo7Na+/ByBHft+O1l9j
l/LlzYIS4BHuivPMdxzBahlOQ1QsQAa6lL+DNTPFv2nhYVpk9N+lFzgttZNekK2EYsxS97PXmVur
VP0mLtSfnpRgtI1Stcnh5zE/5U3cUGlnPyoyTSgNIFX0JXhsD/fEB6aLvkymAlL/illJes+CnVSZ
ZQ95xzkiQzKSrfYamgHR/g/b+2b+lPT2b8AlY+Hf6OLhzgTfnhVAFMElEbA1T/Z1Pv31tAgfuIqr
/PcFKY23fTLkaRYXIQTolSPKQbg53V+6BEdHv+DxAsRuGlBZC5HF9K44+ldZAe4srJmuhjKzCg2w
LzRklmmIrKO1rauDNCFJzx41UjZMPPMyl4lrFiW5MtH2hW+H3iUSuHhqDl+i5T3cD/QjdMGUYQtD
NLQhjy6VlbXGIiYsSIaQj+o5jy0LZ24x2lArvW+uQzWm/bY16IC/ndFd9dlJVEM+8LMjauGAvJcK
IaqJgXN+9+spggHlZ17sUNSkJ6qpadEr03Jl+7eFd2LHtEQRdNw/X913O9GOclW8FjYjK7IVVpAZ
pgDOxeXha3W6eWV8OgpToO1LZPBjofeCQrNW88Vpwu5zh3xbOKMP4Kpas0F2nRz+GeflLE6/Eu10
/91Pfp0mz7kbIw4bsg76OcCnW+z78uDsdM6uN7VjwWWNtv6tn3lBDFFqKLlUBucSSM+cTEd+xTU7
490NY8eqtNH9/lr13XlkJPF0WMCD1mN0LCa7/5Rq8GnOJzdEpKQSJi77W6TPhpCGrXS9rdpZbEkQ
EQkttjZLTinRkL2gpn2H6qgup0k9mq7IJAQUCpVLWDekMOjsP0Ir+gJ4lP5IyrL9lTCnZU+taPvS
RdlI1Wm65V+d1u1/JN3XciLJFgXQLyICb15FFd5KNDIvhIQQ3nu+flYycXvm9nRLCKoqM8/ZZxs4
Fc3Pu2ILYb7QA8qsxidLki3rP2YwctrPQun1NMbf2FG0KquGHk4P4SjWVRa6i8F56JQ2406M5x1V
6aJnziO3Mju8tFDYFIi/969Vdzk5S3TA9px1TSD3qaYjHgOTPyfRRVOtxcIdNESGAjBi/rDoPg7V
HNURFr7ePbB+dcTnflJSQ3kzIPEO0jI1M5VJn3OiwhpxQjPSzb0rNk4/2wkVWJZ+ZtFFqDCTe880
9xPOONNYpXf7YbM42YdEmze6sdnbo+k/JwR50aqber/8PJqG3QERAOzYJrhOisCsLWtXpWX+Rebp
VY5BPkxG1p0gGt1+X1qrway36G2OtVNrNli/ssKt84IBOqECaEFu9eKEOEopoQ/chAk8WIf/6AgG
lpzoJISILGvuRYktZkCx0aubj9dMP8nEpjwVAZqJMePfZHSneSx3Ch3IKAVFotrbiQX+d/hhftzh
d37yUvzyFvzfXxDSFz9nabJkKE9b/F4uKTq5kT7Et9dbf/a+vL6EX4wXV9XDvbz+SKwgwctDbZWt
LBNVJOH1P/Us0LudE66gUuVS6gqvg5LcNI64PJ7HiWJl0aWov2pk3BJS8Rc+Dm8eIXfg/EVnuI83
b0j7JniYAvlpPfnPJ84I91XGMpn8Wo354CqgfffJmRgS+zgQKez5aQ/X8QL2SV7Y4FVk3KPj/1Uk
un7/wxzSh/0GrXfBmYjeRIdWajK1Ondu8ygfZhEEin4UG8F8b0Yxffw7nqrFMCr14YuKU7E2UPFL
46QI6h+a0zZb/Pq5slD+9TNtgrlM4EmbLOdeR7wnqY86p+ahWazne2YHj7t4guAdUeiMWvl6Cq1U
wdHZ1FD5e0EIALkutGHR4cUy6miyPrquH6DLl4srdcW/yTv27dOOYe1ZVdIlNdq3+avUs1QtFqzS
Bs+oOeqBfwOJghBz+4+CKzQF1DEX3JT1twMCdHocKo0Rm0Mj6UxjPbiJXNecKHULyZWcJDCl9avZ
Gb/SNSXzqU5bBAlgntnSYKOQFGqZGmiJPmenN9k2bKCF2rpRnBS5wpOyjyrXdsYiyTS5IqzGmXmU
/eYJ4ECYR8Eb0p5ttzbVqSUnGTMNHRz9IAxahEyxd2fZwDiqdm3f0T2a8BfOqM1jCJgEfofPytLk
xQgoJNsK6Z2q+JqcqiuOfjTkrxsyucPmTUhZu8RjOC95QJ/xkrsHjoNmbkObCtjv7QnCNGDNILb1
kYwVAlmFTpN8AWbOq4xjV5DOTZ/4fcn1CZbhZnVmL9aYZJuQglLqIASQJvTYKJg2T/kLL6tILe8w
iFkleallhampZWUM8TIqr24tfAI0gnl7+s9zsouPxA6DBWqByLtPU6ySBiBX3v1gwHxuwUqqVg/B
5PK25a3KfNhpOBNzhJaX6F6i0tjBYN+5xtdv/AeOtay4ItjKLHZaF8a7WWxWumtlOQZVdz2Eq94F
rQsadqtDlwBSsSZ9xQiPURkbHnGLFYdMtq9KSX4d2Ok8eXbX/ubjSK4fclJRmIezntlk8e8+LDZG
LJLvm3gVej+KCPaNsCmuLZcS/1GHihc2H3q9/wW95PQVMMMxFLkuH44xBogObF363Qv4RxoKMDpP
/iToVv5Ja1lbfD64DyPY9TZdW0r/KSogCtpPZvS3HtVckp+4DcTFwoVpXxnpmkjolzvQBBhXYLxx
CGtqKwVvfIfpK4YWdjjXif3Xplv4Aca2r6Jcjky/nl/n4IRuZaDP5SDZ9P4SYwMGBdtVDI0zu8Wf
KvUxG9w+FlP+CI8KnuiaV2VdORMY01jUfFh5srTp0a0l+KAJy57y+PhElWqkyo2A6HIq4wdMr4Kl
5Lny7OWYuJ+rYF2PIcyRv3k3+Fivv7YNouNVfHorNTXD9rKm53cug2qH/8nZV7pvUFc4vnC1m/PY
hXh3n3e/V4SxcHPClb8G1f2ofxwSy7Ju1PUKihqz/IQ0PsJ4wYn267CG4IBRLkoCEBo2clh3MuOm
cwyMvcnQDyut7vrLlb2XNdv4P+8G9+E0WDamMTKYGcKugq3hjLYN5qOdBO9B8TfTSffkoBesLxbc
BEz/mBmDLqemneat9VkEDrI6F91CMHhPNXnbNy/htzBXftm+aNY18mUP977892gSRptQvOBnNY8h
2Ologl0txKNarpP+zf8qFyowWHHx36qkU2/aDGr/BR6ewuj+zclbQh2QtwY9SHzwHZg2U4OAmYD+
59XkjSwHD05dJHg+NbgeAxBrA/p3FiVLi+gBzG7LV3RPEMvVQcjEDp7LEr3UEQt4vVLFBPl47Gab
seH0+wz4MC320JSVR1WfCpDzh4KQmwyhA+EAC6OoNI8evVnpNd3nrtHAjQ/U2q72gmdTUcoO5LHG
fDcqNlgH/kL34PqnYP0rhwgmcgyZO+DNr+v34feoH4zOr1z/O6BzhRzKmA6wcq0mw0Dp9otGoqcD
e2Du1tPxabAscn4tjJWLx+EpaBVKDL1WlSRjh2mEDq3ma3NLr2txpoWQ4q2cvlX874NEb6he5ePa
zfZPkdoWjnTCDKtKEIjv35iyayIcghgNRw1CaGrFXrGVHwYxzax3i6SvBs6l59XEDIOukvhIfi96
dIUhkWn1e8X5imGQyCv2PF8ZNpXZwJ7ICcf9VV3WdQHNS1cfbjGo9RRx0/iapuIKy4KJgEMLlwk7
Z6P5ZgFbRmGTfGOcr6BEr3taNESXd2NPONy04bGkpzd6/VmkXuSppjB4HELCl/3WWgQn5z2FuyD4
N7QlRY0K7+tGuMwK1X+gvnsnz6s59jQFxWkaY+dz35n1wntH2iiMkUlvOLCIP38gnc6jHgg9bs/J
p7B3pH4ckmiUKqp1m3bVsHjZOBhbOez6Si1DGt1zO+OBMLLYxet/PifjBBsaaLmBJZQhxQ+f2aZR
tmjTNVPAp6nO6A+a5rkeM0Zo3IqBviXaNoZAu1KKZx8i4I1F1Cr1dsdsesYrtHzjW+odTQO/MnKA
hCgHzDu/RZ5ic/hv3Tjy5ZD4rlh9EkB9r3OGxYVL8Gi6tESjFjfOGXlgiJMVPtGl3GuXVCAO90DN
CNcvmDsyCnzP1Uh9wx1b90PwA1OOCNv4a90ovMMMgxWSGCaTmxaNdFjsnrAnvSfr6Wd/3Qnr3Egh
kImCwuWmgiNPOMZ72h4WXlNuNSm+7brufnbkr7Oyn6JbZR9C4hNvTsWo2F8h1yqHNr/UYAZpU3Nj
Js3jXDbe/hWl0CyHm5VVzam763xLO2duLTZSHfOOKGXRB0+Rr+O3Hn32i7nzBzKHIwW7bVHu+ijY
NJVazQjAo3UwKDG42hYqWNx8rivYeMF6l4PvhyN6lGjpZ0+YWfACEoLDB7LX+FJJNDWYs1aKKoh8
xRhaLkcl2w+f9uwGBPx/1NfM74dLVl21+18BwaOjYzE4f3C4DIe1U/nVjP0WAf6rysZi3yLnyMuG
v28T2g4TqeeCV2msy3RxYi6OrzmSSCwCeB5LUuOL28/lXfGkLlLDyGO26u6Twvu+f6WI3n6tIjD+
NmQGI8wHh2/T3WZy8ggOC7dBqeLQ3fVWv9bW4dO6wXVvFt63t/BiobnwmSuIMKlMLRRrb0DkYm/3
g6wRDhbovbM2vtrm+ICExxTsEyFM+H34J/V+/XerEyfPAw1MNIMre7Y5rVisp90Qm1VHNTxFYfZ0
G+/9E2/auL2ZoStF6jyy1QWG4qN+Io2b7ixlgTNvpt1qTjDkYUOlAoNsev3LLwp/y6HrUHUMt0IV
NNLrp8M/1WwbmLz8W7RuldkgDP1LLC6K3yaLOy1S8TtXS+1JtFn7dwM3xFtJqP1T75gbtgXLwvkK
Lq0m3kUQOMxg+hBc44MNJfxzmw88q4eeNhS5Aj44fhqnrmsgk3ASGob6ieh43/I0giIctwyPRpqC
TeuWiGQ/FsOEMPceGmBkjyY6gYc4vE+beKa6DowsOF0Yf4k1SA2y5XDeOP7DpZMsLys1G9v8rhB/
I1EOuKzVII2ypSGUQYxPBB9L5lhUAqFzJ9vBvXrL/YCMo31n766YL3kYNTCKL2OHW7TqsaE+RuAb
jgTBjwCsAsSDYcyeHlrVkLPCm9tMGhUet2JmmdpinV/j1cAieqIogr3XNE/sCs3KwGd8qgSOXQOC
B8QmHjwdg6gElAfgdkyHlPLG+QkIZdujNjxUejnkfvWRGcCPC4PzKLiTXwE7WmoMAQZYvPy+wfCz
f1whAyLED3K3iDhx1nlx3j7nIM3kC1/y0T2COWd6i/Z12b+m/hVfix6pzor/+K36yKpsqjtGWd1N
e0YH2Rx1Zo0St7uRcIX+othKCf/oFeqj15SApEJ8beJdTLuzdqkH3z2aFARoNb1rwMuvHHwdII1V
Y47zgPuzitPT1s6QWnf1M+/mf/bwdWP3VACMU2hDj2pJ+y5rFuTF9Q6Fd0JA97hRGXuddHPRSOVI
paLHV2aSbl6qUN/T16WabkKwc/mX21fy2Dk2qYCwH67pesDxNgCgFLhFw9mHMzOL3sxZA8SrQj11
YFVJIperb5NsQKKlfNYOa0MoZr5vowXbLYe6GjvYqE+m2U3gqyEjYglcabYqx2amfmzkjGwz3X2z
1APKsWXbNi+Jl1Fn4eM0stv6OR3Puy5NIlfOvkLeZ5Npd9FONtcoGv11N5+rbnAGZxgs5ZkrxXJ7
wbGAKdcyLnaKBcVSe9ZIsrFZyuB09hi7QN8LkxIST/uq0Uu+FK51A4dDOy3//QWFJa1IVdG370R2
xkbdo+Egm6I0HDOFEFTse858RngtGhEOJyfIKzrnuno41JYpXSjMllwrYaMyB4CDhOkRG0jzH1q7
gyvgOqrgP+ajckY3zOq0k3015PH4Ydykm/sSQKh8a+/a7rq7fyovSrEbfWnvptz1KuX1orIS9P0y
N3i1u9qCzCculUXf5di1UzSTtbyuKkH4LrxVJ4uZL4dcVFO0v1Z8PjrEM4F+9uXcXOcbxdeF3YpL
D2cM8R2eRrrgBkA51c11V7dOYmOCPGvpNAnjiiFsK2ZK2fofcX3YfDfNc7J6ca2o5y1DVoO9bfNO
z1ioZOq3WxVUbW5yYh9uBzYWOdcz9VkhLpYiayHjy8JtSGWjIzLSlrFF5c7G+3XDd7HhE7CdbB9R
QSOCt8OqgsHFaN+09m7EsX1e4UyXgxsXt8Q09rwVrxEVnuPXSN2AYFQMR7Fi9Mg85aqpDFkynHL/
7BiGZqpx5w0e2CVwuqC1yOyXKiSKP6uS1wi8gIArIU6dfyqvL1GuGFo9vvxNeqP+4/fR23k2EY55
A4wXhOUUc3rLFS6Zsfb1O0io7l/qv+mXsqpC9ddoOz94a9avndEflGf1i9J2VYUYa05rDqBkY9px
bt+vMqXZd8L6lDwjZwob8bIxhHHldVNVf++PFYqulTxTJk4G9HiMIRA61YWDi6XbZeNEobq17Lul
dNk0pRgvjQycvHHiVt1MhCYkm7apx2eilVHUkbKmwRadJZNcjswccX+OqXLu0wfMzyqXT/h5uEVt
i8/cZ7cMqQye2FX5/jpqu5K30Kvpu7Shx1djGJ/pbABX3z7ifcCVp68XzNLBtb39OrmvDWyn9L/S
e3ECenatHQKzefRMLit+HzRXCt/v9PcNjSGQtHUZcBO/qsW+I2A+JA1FDERdMdp1lJtfJ6/RaBQi
kY8NYs5kn1r6mZZ9+jBUsSmNj0NDYzP0UTXIuDeD/fAA590i8F3qh96pl6WNMg0YnvssL/+Zyx+K
Afy07AxFf3aA6R0m9EKRjXEQfnX5uNlXYobH+YnWfDUOSYOc1wcO2OHZ6Tb6k2HAL1zb5igHe/qw
ObC7c3LuiqUFd9zEmRl6oLwZH2iXRJ/XsziUr9PvZL/gTPf5SmHGZ5Qza5nj2kpso9kviw/6k+5T
nw4cg740tQq0gPnwMkZZW95fxJun5NbYiW7d9d90qM/DjXN2pvOReZBticOlWRr/50SQ+//mOzfD
33KeznYU0wobJ3Xmisv4LDZa45btScfJ/JqqmEiFByX3i/yzi9N31Ly3MHJk0b6pJDvbphWRqc91
Xp9OhTS78ntU0K+8jjYRlS+6PN/ukuiT+DaN0em2f4QL+XU1vY4VsnjuPq93NI2295f8l4nU85Pk
/926iZYH8+dsr+wkO4/uuRGkvOG5t6o1uFOLwHW8v6jm6pvP7Su55tycY9pxTWxmoYUP7ICHmZbq
XMyUKCp27WNyftaiUCMDpmDSdCN6RKdJ6cDdvH7hTWiVAZ4x30e+uh4S7pleLD4On+va7e1GE6ru
94X3Zw4Q5tvoaffpsVSzSOWZf19odEthuOVxDF5O8sPfldV5Iqqi4hYGB29DyzEpA5vPm8va6Vid
igDQQHKn7SSmYV+bJRql7qJXeJ29bbocWGZvBg3aRqk8UiLbQnlDpC6LIePmYOnj/4sZ8TnURcyC
gKXMC5d933Nmiqsy8CpaRKg1WFYFGfzWcoFD9mxSq1L+9K9JQ5w+SYu6tiLsV5YtU29KK5dHK0Su
KXEStY9zd0C4fBrdXUvFPmogfWW5pvdKXcwNO5R6kzfHtILEBwAxYEL/aahuYVPoo5zlaCEb8HJ7
ohHN9BUYhusiQoWyFSBWiG7sdtSH3UKhZhC8xksjZins+xnd0SP2e3xXqop5J8/GyN8Xv01tGlKb
vdy+E0BPtNEnnoENc8fIsLmQp9vbOmKYgKWN/a4C64Jd7fR2FEfSDokJVPGaINSeYmAQFrZ0fNfJ
5g2L5z4tp11NrJ32hnxswi8FC/JzPcl+zidrpbhOm/U5nyj9gWSL95JaO/lPa4Aapme5BRYjLQV2
3+F3mQsxxDt+Pk0vbYiCKbTkxHWTTlaFrRvsHXq3X1sioqD3vprHjxG+0Gp86SFwuo4QJZ9SNscQ
YAD4/cv+5f8oT+7Ap33ZqVjkGRF4NKp0yJGbdwuRcrraggywoy6usK7kcrGZWeDqrSou98x0Xb+m
5VT8ZoXvlMGJc0lbxsFTLJNynmO6XQvB4xoXcnXPFfr4D6oTXAbN/aEtw1cvNDZMvCZXUxbubpcq
02DyrcPndV4bDR8DN8E9edSdtOBiHx8JKIMP8eOCp700N5E9tBwzxZv0ldvHy24AK0CCzB3aRpo+
Pd6ais3ag1nZbcmGDud4XajoggxiR0IqNjHykK+xwVCjb54GAxb1umC4zcUUhIaofEhUUIdcHpcS
FD0NRL4PZHKawJZd49jAY9gyEdhEJeERZ+Keyr65dRjOe4lEdXWrFuZc2OrLdTWHxGUvpuZRqD9L
YBp61BVNyOESZ3ONw7y6PldOHo9StMrXZBjMUCFGrcutYnPezkOSQOEQqxyDa7hsouQ3A22yehSM
xSVa+tvJrPByVCeqLFFYDDcBcNZC4NiN9yyxk/U7q/7s756lVrJ3vTWPh/4+O8nK18iWr4Mc5OH1
enk501xre7Pl8y8+Dj4KHkySSBRef6tdHtVDaCYy0tlntbUtiasiLSNyGGdtsPNECDEGhSm6IyR1
Deb7Lo+t/k5UrbA8V6aL2sNefa5ndRe/6WTcvJcQbVsHYaDbxpx1wfLDNTkem4VLTaukQJmB5HVG
z9J0ta1sbtW1iTlUWlNcaqaX7cLTzRk9JfOZhQ/dqqkrwhFGx8vt3yUXHbKhoD8fqln1MjIJlx4b
l3ITNyAwUoz9r1uKraauLvRk7suPiNy7vMwf+WJKwnHS6BM8+pGGPMNzZYLA8TaB4wuXVsjLJ3iS
+kWVfpJyD6fDA1nTqFxEI8hGClz/5nGRPrS0P3sgomPa6fe3HSpkmCU2rveX+zqWxMVkXKPFdHRX
ZuueS1TovMIviN6yznZ9d6wX7m+XYz0/6thCsTFLo5dCGN1XbQOpUzx6xNmhCBLG++dVrQiCUMqv
ak4VhhFGRlMmGfeQ61CUP32Vl1S9FWq3mxl9tLF7p6qhjWY3zyR+2TiPYm9Bk71HByxE53SDRcPo
/mVcdU1VE7b2ZA0/9HGsj3gPbzWvkfSJkSONSjcbF+QI6pSQ7Ip1aJamKN0/jR9vBWhOfz+ruAk4
Yswjpo9Izcg+4vwunuP8voegTtwLWeHR7zRK1KfdORwJHztbO0yWFW2r3mbTODGKmX2VEi9/08q8
m/z521WzbizvhDfcscMkXTu1/zEw7OoM26Fp3+EqVbQhx23t9vi4rtrrc+esVrvKSK/ck69TKQ3X
yn3+edvps5UltW1pMLs35rvGGou12LqlebBEfkhx1b8WEa7+bufufBdtdw1fX+RYw9IPdWuzYxQY
J9Ps97tF+7r8bclTs/6yO39LRJr8YBDTXb4d2qv+obyq6cFbxebh36GPvfXv8S/V3jR25VVj0/bd
wIFo1l431yCIaDbx4CZ+E5kXf3N8RDnVKpphZ1XVM+vwIkZOHI4WL4v2zMJsbxB0veT2zddVSg1F
YzP9ToDUWCi+llG2Vaxc+tnWolb6oyiqoMalysxGSHnrqTZRqWnY2/5nXrFXtZddzJGvZZT8SUTJ
ZvJn2U3/ZIEK7semYae4tXntNNbdU/9Uvf1bNU7tYjNfY2/3fplwBPlBEby/M2VtXv7N4mm0m4T1
2Eu/YuokWltcRYZVn/v3C4t7J+6hDAiY/2xO0aFy66olH29Pcs5u/PhNvZ3GBfZObDVZrzCymf8U
BniU6U7RtmWfMb1pgSvYxgCONEPGucsKHCg3qjy6xYsQGcEOilsD54/DWEyNmrBoRNRHhiTrGP0L
Pw/uc/YIv8xHzdunoWPrTrpRQQ0rXav5rxuc+fi9Me+YdxLjqVYHmjwVWipP0jFSSf8lIYSBOR0g
21BR4j4pMDUqs0glwywbUmWAixfyjUdkXwx8VWWsqsV/hxYuNrcBsbT5J3DAiPS/Bj04W49xsR9e
K4BpgczGadvBNO2sh/MOeaga9MvOZS0X+8U+tvx4J1rSlxflQhvuJGL1MOVFyUTHiamI8OB3VKnZ
VHXeMaB5qpz+mFcwd9WqjENL/SeY0CbCDN37h+ZJzgPUw9jxEYrfi49LbzUmZgAg5r9RlDVZ+pv8
n7mQ8FI/S3kONR0q57aaOwWIrpBUd/nq58q3RcC0fSFc+fwFPqnofKnWgjWWnOrVp5NbKZIJQrEM
yvI8wIyuql8+iZ/mkEYqU9VBuUOGrxo8/wchvgc+8364Ep30pbdafiv/Z63DuYblhRLGYGk0ufaZ
sOHb3fu4fK466y3QfWC1cfZ3OxD6AuDuB8ql11RnaGsjKI9K/soUDM8GV+0Q6S4qavGW29HK0I1i
yBCDWTg4k7dFVCx7EBFxmtyUwsNtPyrGTxiywLOsM/vnwLGQy/lpQMGgigbbvyydPG22QUiJUy2C
DQJSNpP0z84utyxDCbNIOQ3mloFYmyrG227amtualsXUEuWkvJpkcwmvWHiVjQWvptqWNxMvb8fy
9lBUs1GiN7uVl93lXuYOA8BaXt2LyfpSfM/+zPrPl3keqpAkgNPsywvO3+bRoXrs0vPF93qBurts
sfVyUOfy6GXzehnOkL3Hl78iObtJIHlD5F/JlqqCjVcnAZBRkQ2LfCUcTSqqeun+guCyqeIeqWA6
cxC+vFoo4shudGwte7fhvf5oI/3UDv7EK6h/SuVjfd8r/RWovn9HpCmm5PDn3yVeEbHMhR2Ep6Ny
Gx57849rJs4CT10O8CqGGbbyrYywi3Z8Nw1mVzIDrZ6bpRoMQZ+sXEsKquUC5/ye/uyA2tEKl+5c
Xv7NUCmDidKiBc+bteZ/mJO5qMB82mzt7o9tIaqRsG9ArZkBQfs8ZAvWf/T54xJKyIVOH4YYKAjH
P2t3HUibcnurATK1CQS5/rLj4fM0RuC2Q6BE6v1zmdjmVJhHhbDJCZHZYnEHjUfubfXxeNPcjshb
v7aHF/Nov/wB/MD2d2wk5/VMF2LiEmB8Bxqu8tU2SD/aUQo9mJh2uHR5CDuOy4BIxjdMl9YT+E5d
aiBV7lqRnE6dPtvlQD6WZNmcIeFHImberYZZK9MF0IQN0haJvGnOVqpyKTKBKqJ0Hv/ANto5PHz9
D7bT76VFeTL7LY0LYyyHdGM1wJXJ/mlA2OiI9zAvGIhs979Nr/RR0tiXxlo6OZejv/2rzd7JbtY3
+1SL5R+CWqskWY9LdXFVLYb2SLb9J9BFX+1HnjfVIJRowAnskpdidSaPDMfpSnPUTHTVevYanDtv
CduqGOWTqC030h5Z4ZuqYdL01bufdkBIr4QMKCXHCj3Wfai3Zas8ZQ6uLKQtOQ1Q1xAZPsTPi2td
9AzpWZlXII48mveBbI9ZmumuWrm3pIcMSpMB9ZtLoibv2twMy3MG4AOwMawipN3SKsP8p7GymfBg
CrzmAfREV6dv5x8WXJF0s9m/RTusa3tOup3q5vtOGeGs+DyumuDmadVlduD07WaltzaibtAHNGx9
xTaEYoE6bVVnAg932lExOlOC4CHEi+Yn6wbCBwTxgzrls/SBBBRaZoqOHf21WVh24jy4dNH6stOy
Edbu0+j0+/zq7yXxLGvgNRU0MAzAQeZWbBDe4LQyjjJq7SFiUnYNnQ/gTLt3uFvhNEFI8zB8yUw3
9b9G/NVuBqCHKB2Sc/dDnZyjw7f8fzqxFVPQ+mvU1T13fsF6zs1VLf8ETbWGo1R1RVUmNAwkIY71
QfBquBZhJUs5El6uxYX55kwXBQjkqBEC8qtJL2aaErumnvExgFKfTmm4vcUPKUjMu+j4QC3n8Pd7
+juKBg6gk8VYa48FXyNku3+TGz4zdzDATH4KFQ7Zutp3PAdqp+8TpMLHdTafGFmBULNl7IIAWnIe
HVwGl5CQwCSMmnsvS5UB3okIfMpWzL4Cl5zzpo5hzYtuUKgJZNPZ4Bagu2TiTKKcDAPSoDQtoUGZ
SMUM5IMovVQ5QzcmRvOmtcEN2IAe75asafGEPnizbmrnj1HqJfF1N0e7v8QL6uNW6SvruRwnvtjV
BBfk+nIyd6rpvibsrA9dw8bSj06+pNTfmxYF7AS7t0VaRPcwLmY9R4t02aVMpACQHJtj7ARKeQjV
njea7/Fm/Aj0v32c1nsGoimWHaYDnwUHQDzve+srxJBAbLr+Y/eOyLDqIiKnRF0khitctb/w9nbm
EYNM+2JscEDkZKIABsScr1wanAju3YfBu4lOWRpZS6hG6cvzKfWjVbqXFyR0DTIuiJXjuJx5zXVk
c7TY77I2weFl3IO3OMWiaK+iHA7ErlL4weoOA9LUDyLEJkRYLvsZFJMTL9Y3/wVYNldvFtKx+49j
9rWplB5YR9uvXG2+QmWb34NXjTn2vBQZEuxQMhnXJoII7MBnzQpaZKLj6zrEDOTQE+2AWFOxm8Zt
Y5LorH5K5TOvXXb7yqK/YDyBfMv9AIsZzFIetYotA2lAAn9LP46TcfKzVN5SfvNnq6HY3LNRYMuO
WlJFeqOo2EuazP0W+H5dX/xBoFZ20rQ4SXhYjBlmPCycYYGutOti6KGaxjOUjvRwJog1ptZFtvFg
o8JDdYBD4MTZGzoJ65FiDzo06iEh3H7QqdOeewzFOhSQ8A6PrQzJaFgFBKnIAJcBiR6LmFvAGGsH
7Jk+R59r+7Ko4CvAyuRWyFKyoXyasJ+/7p1CM5DsG6Bw4TrIXHfHUK5LmxDmBgIs72WTE/udnnjL
n45Z31uBeK7/xJN5z36osjMfz6nRODPOphpKxOy2AxWDpUFMYiaEfmfdAonc9gH5nH66kxzC+dev
/jV1hqQZwbBe655RHzcVMAZsg8B4hnSkgDUHgFc7emwAIXPDR5/FfsODENH01XUrcPgnv5w3+T3h
BiS/Bdn2DJkcn/hY/oENa+Ba+w6PoovLFOgPy9rqM1fxmpTFLqsc7F8X9heHDmiLDIH8+Klid7UR
ZAzeF59Iaoj0OB44HAGN/SKDndzzvVE9RLLsq0s8XGBVI9cMi7Vs2bUd6OiV8PO0UiPtiDPDNyqT
0zX3/4Vu6VA/8HHXraDMbYfanwPCvZo67PEf0FrX07moMEJMm3bO3J0URSwcu0gw92QtMZ71jpvq
bOD8XISLXgl9Fv/Di4PasK5UEXw9q2oMKNlsUK1LtP1ef2fGyit4vhcxsZ0rQ9XvZ7KaF+WVuyl9
5NlNaEEEYuc8F3w4FSqAT6w8DIQZnSIHzssHzIZHKBOBimHMqXIZc8T7AOihEssm/dIm4B2M/vEz
0ERMlX+qQ+PHV+UMIidlc7BSEjgFiDOD8xyPGukhuPNgBjGWieJ+06Mev+eb6Pr9lS+aDO2MjRbs
vxHAVStOYBFgafA34xOVaXispBsPnKeB022AKKvtefRaNGytfh06nA27gd1NRTAJDE2bOwD3q7S2
fIX/BNbH6Hfa5j6W6Sz5P3yeGpkQLDT72TSLLdzmsEuguidzbLtL8SwnuYQ5X9+AhAMjn6YQJ3WM
Hi0zVneCzeTrtJlpdQMNOG3BznqMn+biDmvu9PYVm6iuAps2g9AzPQzrePGJmpWax2qIeZNBuI+L
RnLsGAqgX6cxjKx8k8Bj5BvFiwLhgvXBJR1pGL/wS7iqwypKZXD14vdArK7mMu2JkiGd16HrUD1W
rhnU+u0ruot3PinUIPUehUnA3YtOoMSlsRrvv2xZGE+KFaoZOPsZNR6laFcZfZZe866XA6a8SoHQ
wja1k5/2jjCrrYrn7bthaTBOCnh//ncXbOd59QXvw44TI8taIOtaUy+TfQowOaX/BV47579U+bRt
YMaWsu175sWll84U5Y2dF1zhXPkirT7WbbRzP4oDmZz14tyyKs/ep1K3etKcUDhYWiDiFPgCPciy
NP+on+Vl69KQCF5+aDUH58/Fz6E5r26ax8/soDgI76ibrmf60/p2fP+9WEDfXnX0u2yf3i8/iGCU
ykHf8nadYA0l/yV+Sk7ePj7iV6By1RxiGJfUOti+ciKww7Zs5OwZbCt3n9l/Djhm7epHjO7UID+0
PS/YIQ5l7MglfNR36uTa+uvUxRX/3Q0OLciCAWa6IUa0ZyMNc/u+ytDkyJNvxw1pohBKzusBzlG9
Ztg4sX2Pkw0IB06d9eb7bcEBMBVMnIN3s3RJdJX6epa68m1sNT9KgQI76tuUxvdiqHXB/bePzDS2
+2c+biJWMK6HiTHWPAl+QXSLnehYu+Rf78l6evluQCgXU0tDKVVP9rERtRFhnKdv0ZX+GSQABlBd
9ti/sAxzBfMxQ8lDSAnDqzJJLlRKReshMVbzqlJLDhiURmp8Rr3ZsiLUb67A1J52xmPsFy2Bub+W
czQ5fWq9FqxuPHqIXiqrS/0OLDAZQgSzfZIQZv/CWfkc9JyDmYDLV+jOh2m5wC/HezRDw9DDCQjW
5cgPTzGKZzv+Yc5mTGRk7wS4F6MMajWtHIKCQcA29jnQzKe5l50y8D010HQxUbOyFzgSJIzcfJ6C
MkmixioaCRdVL3zd9A67dm5ZWYsdZVls/qaDTlT4khnHBlBsvCvWXKeUxinVK+EsSGSFgzr86up2
76hY1TfarH0xp9/SOfynDXA/6vhghzszZ+vR5KJpbuxI3ibrJgnq0yPK5RKajijL2nobnCs8PBSG
I/LWsEWnq+GPWnqt4JSznixTDfcPWyJkr5qzb3OsACou7b3wtl039d2HMcwopFCbYS7bBOLHxvZP
582DerPuzlPcb+KsfZ76+14/wwvn1RUnyNS8Sss9StcPmQ7wJ3+Pspkvk/KkBsCXZuqJVv48SQzS
+T7WWaAQLRrpeR1DLXmL9zkcr2qYPNUPremxovBgDI8tmWjI6nWF9oMND8limax9vpWMXU7aEtIt
xxwK+i58V3A2OoBN6rt7M8xC0VmcwIc6sknmEOXyLsUfZozLupHBfmane6h7PEFg/pZ5LBBv6HlC
Cm/Na4fFayLTckYtWSrooE65OCxZBNhzS71yHYX9OdEFfVJiXNVuG+HTs4/9o5ENoairN/RmbW9t
8aGP+TLas5d4pi6/c4/xe9gqxlaLn/NJCEI/Mm3ocphz7Z6+WMtzhDuqRi11Eq+pbQgsOe4quZ/E
4zVtJrStXLeVeXv1iBKdhECrRpK0i7071xV88eStWsrU/RKEYdqNGu4APnYyBstSlmWNotJmzWIf
MXOgZ29KbuBpWwwWDlUmFwU6g+p8U9XyKyrUG9tdT1nDzSiTqKRoVcQqe7BZuLE0L4lv6W0BSIWy
P/HI7A3HuZ49R4GL+qWSfbQpaXP72hL7nI88qyMUJot/xBuh/dxH6vaWwkiQFpJZlF/WbsdaPt3Y
P56VobPne2akdzcXjfICr1dVBCw/ccF4MYilo+Kxktp1U2J8cYM9IWkGI0F+Obs0nLHkB5mTYJxg
xsizI5WLV6uWL/CA2Hytw9DybzCoY616FkOQm7Mvu5TNnOxpwN/Vb8iwauHH4mIGOazqAXigRumm
++TcUyqcXTkzZsvIIdukT3oVzuffYpBHui02zsMTtrXyx748SDfszcENPMXDIMNSsvh378w+jJJq
85rAX6kK0LH+Fp2CUbqSzEIBiwHJVy2uTLNZtP8DnQWdFdQiVV3/eS/+QJ1m/0GWAaRM/25LqQhz
TKELvYQ/LLbTwTI+YFLMx5mgtAwu4WtGtEYuzBIRc58GCsEJQhfY2twqPPuFmwLFwN8/JrGl30Sr
kIqOQEi+qDCkj9nvQSKFFaRR4UUMwoBDvgop3tUXITgd4Wh+Lyc+BFgGMeyjxXBS3l7TjDjCEvZt
PNJUicWhIrOGFsClOkhZZ5/FPxLhq1TL1aAwtv1etB+LQcA85GaMvhatE+1J6mP7HZwuaLAbC+1i
YEw70hS4Af7oByMNNtl97mu20F1LlWYA8Beq9YCUvFz/svaA3Md1GBjwfHpay876W6LqX7Ix/74h
sAeOmi80dtaB2YPG6WvETcSJhpdhW/FnjmqZtMT+Yi2ERaiNM10a70Pg85tClt5OUb6f5NSmqH7j
pv+0LZkLu//GaFPnOVFUfZve7KnTwXBrpNPNTI3eGec+xwt9/5pkY0QYpF2+x6f6dXiqY/nltcL+
s+WwZa6y/5J+HsjQdmG9IBlxAXqSgxXkdrXT27WqGry8HfsXEDoC9O0N8e5L26hsQaA1oWoGeUJl
eStz/WvarXLNR/3SfRAzUhTlmlgrV47vuXelkS9RWmlpqT0mPP2Ub6PfXIfXL19MQlBah38JCZ5B
FgYbuvJkeEI+Qalgits6DjMfwXplxcRum6/sCO3YUeHXX79DgDw8yBIFSg3xEUicLMrFr06LRSl2
kIFp59YsRv+xdF/LiSVLFEC/iAi8eRVeeBAgeCEaJOG95+vvKubGdPR0q2UOhzpVmTu3QZcDfsw/
5v20bL8g1rqvCrsp8JW58PA0nVC+8uGOfuymh+HVVxXvwgi2H/d27t85YDmnDxaJw4tbMP/g81yw
+6rs6vbLWI1v+DAWFulQfie5SGD3w1Gw0ReX/LkxuZJ6aGwfusZU7crFkALNMAHRj5kIUnn24/Fj
yz2KWgXUS1f6OEy3DWGgtxpXwxcNybkRXAZZoyLCb+nkjsePs1JU/flmsIuDGiOTvIbHX3d+O158
p/95DzvAt2sHjoVGRI10b16PJcSvrWcojKE+PSent8sZPrwu6Qq9lriJ8YCDR24yy4UJXmZ2cx4C
3f7mXROob/Vi4JzWfci46N+66zEOsK5IwqrRlUcl/ncyXeN2n6mo/ogzBnB9G/K/YFzXQkaFV4IO
jOBa7F7wTcDkdjFntaen+JohJlKFFw2UkIolV4CC4x3pPT/Pstwbi2Rw/tMKw6xA6fd8omfIEP54
qdsDlENw6D0TX0+vDcYeEZr4bDkt1PJsYQX1urXaTtRPP7iJt2pgPnp3q0pEvbry9PoX6WmRbyEY
w1OtfJ6ZF2DwMhBJdy8iqvA/OWkzS3DgpqBsBfPnLBAJ+Q+TGi2D1l1eOLh3/44DkVoBobZ1DnM/
KYHar0JudOhHvXv6iClYGqMUoWNeelY240ffwOVWFtLSOXkKf0MyC/ibA60g1a4N+NldQ7fTxZs2
mTLsUbwYoehWfh634nFSuEp7W6N85mNWoqDsU3H7RyAQyh/TUXM2Hkj6gGOedAunZ7IvLq18OsBJ
4UYUCKyN5bFDbs9yzhBsVcx4wctSisuBP3O0VmfcP+Ld+dQEhVTA9IUZiSNiOcx8ZUjJXMmqGN1V
3SJ3IE7tzZbAawfaS3PoA+p3l/JlXsxkyulcMZ5pPsz6VNLSnwD4kfL1kGfNcd4UTLJNnGBQlAx4
SPtJMSnC/UgIhBVbkEd+TWABVc7I2rnCPKZvgVhLZCyzEFqHIPPicVdZqXAcOZj17h6VVmcDzyX2
enysW1xeNp3NJ1bMDViFLIE+kNwSjqjb8qY+EqeM2+NG6BxeaKf70Vj+8LvCavOX8erxgYGR4a1O
DMbZarwB1DXjBirtOd549dq+fsX+4TE0z+3H+Nm7G8ndOrfy5jNdi9fwAwIRYNdJD7P96DhTT329
2pH6+dM5qyF5tbe1ZzcqIzxeJhPohTDzy+wyctwmvqz3SKKAUuQl5r4MPCw/pJ1YabUqq6LV2Yek
UUj5ummkd5WMUKBJIQkXlAaHW+V9yBQPqzJ+kdd4SaJLFK3iOTvIwlpmodTKsPBS8dJuPCFuZ73I
iRGfTb1pyzozEcpfvBhRAoHlZPK6GbP62ToiLHJV3Tg5fPUvnbmH4HM9wr1Kk1FjnHWvHCF+HtlC
5PPSvTTdrkszW3lW0yjtTHVqmz4NSHPZek6FpbQQKWoM71rp2qthOBmvpKf32kEAnutposRMRBMG
LCNPZbHAyEh6z+Hj+d0jH4+Fa1yIt28k2onqvpb4elA3tl+tyS9fqGfnMsrU481XO1ZdygSKdyU5
DY33tsPID1PV4U7c0nloGnwcYiztlTc/16mrGi6YrQyvNM3jw/jUjw6jQ+vIY7xDA7Go4sNo5YIL
2VibntJS1iZq95H79hxi9KxbT9wb9DlEj2Xv0o9Wbo1HY1WMV1Yd39gX4L70EWcyowy2h9uw+7U1
zHH+DBshyRqC/rx3r0V+Fr/oQBar/ec+DBShTd8PsBqXvWjNp/qnMDLPsF/8iLVTXwa167/JWD+n
8APwZnrxjk5vPkCGRvJIN9714vkvNnt9a08Ed5w+Ut/KFmMwGyEHoeeHxkms12z9Zy9MjllnbWuP
dra/qb9JBBF15ya/3QbmOZjQWE1VZS8OpRgd4yn42RwHNNv+aG/FGL5+Io3sgc27/GkWiNseiP7y
Dw/FjkJ/9FJ9/rlIW5ciaIWWPcMFGWgrgYmK+1U91brMdP+2IWrBcbaR6U3Gtuzs2Jf4Qi9M7arZ
vm6L4GwzWWWx9sFd0E2EAhzP+1ly2Uwz3tQSX+zn2PANbpd/u5mNJowaf14/aFB/YqBYt47Et021
E9ME2IpSzYgmFXaJLaGP1zNFcfBUkf3Ydfy+H66niXYYSw4f7SBwSfHlf7/W8HIPgdwS6Nabwvzf
isyCKY67lQpsF/W5a0R6o6/maq9HR+tRc2vc1eemou6dSebPeurnbacG0rGRJ//OfJWCJ+NKccJr
589XD/0w1o52H61oZzmMN13sS/t3D/Fdj5GBNhes14iKy9flDCRpT84BOTlvi9AjEhPvl0UBzYC+
R54lna2/Ko63/+5/2g4n8nKw/2M9NEt+SnzuPv8JA1Inhyk3P/Z3R3gMrvD/DZGD2OTyxclSkeac
1kyDcp/mA1D97pGv62lJOgjZv7WxWddmFbsCt48V7jfI35F+5knCnhgPIN3RVN1OFTNbgFOwyNLR
4Nbx/AtSOK2WBW5wcZvdch/xCURVHX3+M/fVA/kFY/dFvtqfzXsfMwtD47T/2/6F/ombYFhO1hLu
AihMI3b9c3y6IRZRpmelWIsgkWgG/SW8LXe8QIU4TfUbSlHat/hM+pG++1lZke0svoKzEEP8UFHd
OfPnuCkjdLe2nOo437cSvWc51l70012BUs1tbVEP7nSPmV4Sh8klWBvOcnLW2MxjmZh5C1wspZEH
07VQIRWyfdI9T80+vD96GRVc7jvmNaqblwV6lLS6DiyUCGRhlR+8+fHDCLF2HUeGGMZE4owf4BFx
NtkzOklOhu85bvQRGN042hdYHaTYoHWahcXe8zBeywk3u0ywOVSfBi8W5bjAgUF0oEDUu+joAPlw
hUc9O8j+m8gkaT37q7ebJHvHyWC1CqYR5mFK+cj3upsUF6iEtPUAPFOz/b/9IDFbVDNu1pO5p73p
pK82T8eh+fM3/4e4MBC7Bu5z8FT0V1Mn7du/h+GUhseb7jlDdjcT8rTxVkTeZqKbNjbuIbAarLKJ
ZVShKmeRujaylmFD3vsoBhujtJGO9OfidVPepgtmtUrsOAWBeS2xQrz4SFYyUh9fBUbmLyErFLQC
BJRP0vecn3PWhEHsbeYc5+PhBriP49zUzCg3fY6td7MqU0zzDdN9nHw3axdExMmiUYA5sc0a5AIN
Upr8UAuwCn1C/OU3IGThcD8Kjzi9SJjhm69Bp1h5fkWESHmLX1+R4WJ2MS3/2AKOHO04xH0/+tqR
+mApGZ/gyhMnWSncdLHGTDiYPL89yHBWobf/7U3Ibniz0N176I4DGJ1Q1AZHLVwDfS7kyzezxA3u
1rj3VsBL2/D3Dq8wHNHBTpR1kL2gb4JweeM5ndgY+89gLxxHLBLqoaNy5nEGPORZjq5m/pbmNGWJ
TredQ8+YMDbkaeqOUuqz2zJ2M6VFBzOdMTeRrHCX/wMAM4qIwSWMpwQg+4G/TO6H2Z9J3ZRnh03p
Iynw/nTS3vdlZTcotKkLCK877+VNJWKe6wvTynwTiWH3NNxMk6BebpRsdd497YKMGHVtEjpKv4Tq
RmlOVqYjWttn49xxlzlLn5uXr520sJzlvRMVJs2ivWl7OA5fx+a++/oSWDO9+ZTrv8WPjVEL7E3x
jrxbWtAT5Z014g4aIIx46/fcoGc//hvvJ/shjOzKtd1h65kxFtwOkp1kJ1i9TDoB3Ih9O2K2/3b1
Tb02HyR698/5INuIVGItSvxOojV3wts3RKR0cr3YzMlv2wt1wXto+J/axKnuUYv/KQ/ug8WPh+sJ
cDi0700JFwrlDst/dfGQBLz31nbwLos2rp2k9I/oAFjGTy1BNcCjwyiA698gkJSQyM1fPaiMlifG
+XduH8m+3tUbzSMG5gl5HvN06Cd/wwLI1Egedi2S/Ol6vGPsfR2zCOm+6vvuunsdpCz5Mb3ZMsCR
Hv2AyELDl/ZBjatEFG8e9G6Qql9a1z5z3P5reO0b69xaXACev8dPyXeDc9fa1CTaK5//kHVsmxs9
HvLyz5UrwmLEQbcr7KNrYRtTZ3gcwEc/yW+6C+8x46h2eCvDO7xpH2FPnHdahg7GqauvADcZh3pQ
dl+Ln137zIQg/e/aifdDc2qEGayAEvVl7dA+dsE+mW9QB/0VjOfcjAbdpv+Sf5kZ0HFb4eJcXXYP
QocEjofVVsapF9PHt+OT2f8nv4Tuxnq7VIHaYfYOTMGTyFiaGZIqhO827nol+AAwYeFmErLxjsHr
Ydl9DhJ1/BQo5clrzn1Hvl3Ozrayc9mW5LHLowfN6w8IYMvxj6+6gYkP3f/lwjZrO/N3xDG/21n0
5XDwq1HflkqXcCLktthTQLO0nebYFK1xbvQ0X0bom9ISWMXwIlk8G2TjU2E4zwsT7Rcsn5zui8Du
QAmH9ZUrqG5o1v+dP5MNYl01kmYq8TPXtL7BS5/ETvZkP0jpj2Xf4QIV9tiHKTqRoNINTpyOAnMv
+KgNiAJRmaiOPPCjtA3lL98ekPO79VUmzgdOfXVhfMzGgsVidgwsGIN8Q/mKb6vWnsmGssAto3vg
Gzh0M1aiGZuhzOvtJYb2g9L0Ck+5u+P4Ig/z3JN1AVRsqgpq4ERuHiz6aSKO2DsmEPNiZB0s/JmD
vpQ9pnST4vweRDGrTPW0LmUSxUy6Gj2W7qf8NRO43lia87/1HwGhwo7MYb8r4y8/yIeTRUjPS7qA
0d4s0ltK8kxya+K5qa54zDCncTCBnu9NnV5VGbY1k8XNvBSj0YpxIPjcXHA9L4HPHwiHrLlyLo0Q
21lUSN1Lx0dxw1LgLTtiX/1sys0JJuM7BhxMTCgLQDzQNIFm2Y/1syyhJKtJRdZKVncv8v3C6Zyf
I/KgLO2M0T6yP5DEOWa1IDF7et+EmFWTX2HjH/lQ9v4x/4+81TrwOI9MnSyKjcV3qu6ndy8tBpGt
Q49xueOdWQC2EvAj8uGgdmYkQH1qT9/DhHh/zz+6AMBaeoT8s244ERB0MkbTjhWL5j2uMZhxQnnN
LxIUxOJrccINKlpKiPWc683R/pK/LuCAMinhAIxAXfAI9pCkjNF1gZ308VhamJRg0Zl5+5x9Xpnw
TL+VdPR0aiSkwnOQnD0uRfEBmKSVw7z93BWkOMU9gg9c6fzqXCY1C04/osWN585l3hagyJukL4G1
h0pq5WSiZqvkrjWQ65y5HC8rQJCoiW3J0TwnHtmXT9D5HSofSUxhIXxxSW1XUJ3I7nBy09Gl3l54
piIY5tjvKc6cIuyMmjk9ZcIMeFN1DiEcMmkJ3EKqsnehYLFZ0Doyi7Hn6bmQ7P6+pDs/aEjBeF3e
W4IZvYfu8gT1+exUzXuj6TTVU6qXFz8CvL3kx3OfV4tSThtFqUsD15DjYCXaWAGbABVcXeb5E71/
cGuZd5Q8xKHKhOQ9LwRPUNH5btybZ+J5T5KHFV77Qtq4fF7h7pVOibl3rlsKKwiKkuKc99X+5RAL
53rU91BCGffvC2ee1ZcAIMO6LZH3OrEQLZTMKm9FsTRUVIwTQ1Bu/9xXgx10+r63Rf3IryjhkQ1N
TjHZMx9iHHldvjL5dDy/4SfTzdbTo2UnNo0G5oEF8xquepHusn+QnRTv7Wf7We5f7t+daHNqxapM
pPtFV8GcL8kCFXxAwLhlbWmcl19MM6+PewJ6RtatZsvHTGTdkJ8JzZ5mHA63Y2drfKfLKcTxxWcL
TXcjbjRlQ4TLca28F4QU3mOBYXHhrDtHI0x16UOVUV49x0AMjeAXaG1vZUmGimiDcrkqeHaZfIZi
KRMerjOGDZBQR+Lp9YRMeQv6Hoepr39lPtzPzFZ1tvzNhIisyL9XN9VMtg122/7/c2NB0ExXQ4BW
9mczzX7tpsYKseYZ9ISt3PYd021Zjt1t/zKd/x6mLuY0jXQXLWXjkB71NrzxYUuPLrVAZ1lZdcEf
/ySHc9N6DB/TySjSfTChfPwIRjDiuDZOPTzGobyE3PDERv+kxOHD19j/rt8/Yt65DOf9arb9qi1a
+9/JiINPa8/lWnl0aCvC4wNFjqMaFNBWjvilUaaDzn2wskLj+ZebKYxMyi5VTdPWyeoqAxi/aYck
2XNz23S+PgeI1ex4rv+0HBL4gkeehBMMu+Rn4pvBUQuDrX2kpSPwSPUM73urup51OciO0wH60Rdu
B4hIhMI60uquTvhfz/Hme31d2nxJbXK17CCC9Tx7fdmz9HI2q7HmL/5r5mFGrPc5ROVahoZQbMu8
y1jxTcqH1DBm4Dn/ZizoD5SN23+Yg28qiOAip6Oj8ZEI3BAYTPir4W8PNGXT0In7NpAav2c5Hxuy
zPyLTzV44CpygSi8+3GwibMJGpJ6m70ThRJVzv8cw/Hx7XsyNqn40odgsakxQ0u4LZhlG/RhsLwW
b5IzmNUQo+Va70rcQ31rN9LQz6fKBVDKzsHSJ4QJoJJbZqLtEoAaPh++lZoppWMBLvMSuWepZQnu
QYz9F8GBGuI0A9KAG4Fvl9EZvcyP+yGLeCK98AXg/aFh1k0kAjS+UZH8AHdjPVWLLl4BAutRgKz/
3kYFsJ8LTO0NCNlX3TM1fui34CHMtQzC06GxTeOoqCY4Htph3QkOsQQxlFzxos3RAeXgG7gZYRzy
/HPNq3MFHQIpRKIQHp0KhAxYGfek101ldEyRDdR23nwuwqM8OaJSc2fh0ZfUTm8Gh3WklMhuSzcR
R0mKlsdVP2rsFh/av54SoqjiqWGlQGRdx1WrkC2v1/XUvPHCnMkpcneRejzJ/MFFLmQNXA0tEmQy
t8Hr3M4YgS2z5UNltWhF7ufqiWrz9DhpprUo41stMY08hpdz53irXzVxO73ZydaZvHfmr3k+G19/
JzaYId6A47abc2ptOc8t6ZGvt+N3TP15isGJcpPuKynX8bBoZikerrte/GaTXh4rzyWixLm9PpzK
MUyK1XJhL0vet8SZaoFUtpLZj9fXXSuVyLKFZSa0Fei8EPt5SzceUVhvEsFqd2RsnRymYmCY9bK6
eoFp0qvT9ykXF451bd0iV8mxf5NXorqJxur7CIM9PXzkYPPapC+1wy49RCfYZjQyx8T63zIhNPCl
/Uxfq5f5prVdNlZBKrwt+zVftiKZx8dkMszt+pFjBQx1WuIvfE8Wx+LBPd5/P/Rt0bhw9K1hfeaY
n4B5krdlfX8nG85lB9H1ozsxd99F0jj77E4o/S67QLzgoHud88V7NF+n2vZ0LzzXW5yBWzO9EldL
J5VNHr6Tc7E8mUMnDpOKrMjzJufPdOZW2+/3gxhx8nxiSrds5lIHx8T10XtlVg6P9aJ9uK/Gm+Wp
s0yMbo/kKHnJNS7xzPj+fHydl+nyM8m08WIOZseJpqmLb5vaay+GI/Ks7HaK3Iw4xkiunN7EVUvR
8imSLF23sBCL+XW5NCcT9sOHXGOdAfxv1uXXblJdXC+f9/mBBbBgVCfR/fn52F3rk0dmGN8LAbAq
1ulnbb7O9JfRex2qsyc0yIb57Z6XwZ2dgWp0+/tf5ZhyyIf8ucQ0F5OEQEEdgpxVLLnuVk4r/iBc
QkmZrjonl32z3amh+G0Yis57oPJAKzJv+ADMkILdC5KOaVKUcx5HAbuO6NUw2t7VJqVTJUQJGkXz
CW0nmofaoUKBXT4WUG0RzvEVK5daujApkR6XyK3zr26yqtOq3Gqr1rwjHc//F70N59ZdC/mmuEUl
ubT5hBJGZGqZEqcqbGyeqolKEMfk6pnDqpS5bJsRnPFrTmWn/HuxUr1cMtXtIlLLTv5iR0FL2d8t
85ITOU2Ki0xcwtX1XN4mVGzHq+jIe/1yMyuJrcvRCJXBSQpstLo+x8bybSvdRaELnih3J4XXx1eX
veLHpYLx7b5ui9VjvvV1L1dbX6+PKVxARB+YmhZqbJqNjJAsjiUGtXKlr6kjp+RDlVb47fzxJWSt
8iiMlTnVcaKQLLZkuCLYhP9SjJdfhXHsq8Wr++Pr64lJkCiN0/lx+Fdwht9wEHIfY08NA0HTwYK4
9kvh+1aHUxXHkVa2zDjHx+bd0DSHbhvwAiTxnCX/bKi0UQGX7DprIGX3NyBr1u1sWrSTf7mZ0z37
Z+NOfzKEyYNWMt+i26tr78KD8Y/vEP8MvJUbwtpEujG9Ko+Uw8/mRykePPvO8mEP1Tsz0ZvE+pRL
uQ6in0wQsVMEloEjuDNUWb61WKFWIrVoGQlrX0s3DgXYfaRCP1VRhN/z10+lceXVM6auZLmp116j
9ZAW1D+8eulognVqxn6eK2fYHjzX8a/9AsFmHW9MktnW67GVIzKvRScbDDrLc46kdu5PllwMUZh3
q2VnebyU9xF14zlbfmzX1XNzWbs2V2zzP69jrOw6ZEWDk8XgTg7m0fxmBFzYjQJXNkbns/qWMsul
FhgUbeRKQTowrxEA4YbAHKXRLvEIGAGiDHHbrFzLPrUE3qik6v7GTphBpyVPatDftEL9nG2rwkOE
aa6ryUiO1g1sFhnyl1aGmoDdSm567Z8bCkE8lu3nqUfGgsy9+dq7s1mOS+e/x+z85ySW4DuQdWcA
Al2yUc+7Kyaa52KmR8am+HpwSAPa7we53poVQqKXbiwHCPnf6c524DDP9QIylP68yBXLzbxdXhUC
Bd7voe0uoSxwDZOWLq2tfC7D2MuTwqJ0q0nbbDwqq9akfWFFPu8sP9di4zet5Sc+Sm3T2/+iJfuP
D0JtUnhU1jQwNp2Aa8amaCSwTsRRT/+yIrG2use1gj+W6G+YNXkpF1eRshxDONIzKK7Y2FphmVn8
L/CwkkUh5b2YLeJRCdbv0sT7yVGmuRvmmlml87G/7RA8te/j+C9z0j6us7P4M/7rJIpSVzir9/nX
On/LBg/mA/WPqWk6CJl01CkJKfDyIBXa/2r5Qv/06+JDN+BdO02zo2z75mefG+vx+ZeBVoeVvxf9
qjgVG8GitW+PZ+RDeaNY59CPl9NamlziWO+BXdsKe/gu7PIr/ocR0YTSfUHGAg4WkqE2pInhkb68
FxWzOAz+gC+SYI/OzZ23RoW+l4Gw+7rUzXQQwdTRg2WQnMbHp1l8/GrFesnGsXKuZZuL8qudqobR
fSVefn3bLb6ZoaF6vWb3z1gPTpOpI7w2I1+Z6rm2aeRGk+68dZ4Gp4fMKGcybpp86E+az9p5uPjN
Gg7Fu7mvdFcFNw3WimH2Gx1ea9cKF57Kvpir3EobNT2hSUvhqoJe/su1zBcjvczsCBLkDdfbD3zc
UOnxrSMI1JvtX8riVLx1FlW1cLxjK2hEas/yvpZqbxr34bVy9UMi3Bf2tVMp2TAAbiQskUCDnSPT
Zj9hhvjqPmAMyBOYKR62HQm9HiH+adIaKD3p8sqLf698poKf0fKqnu2/WvFGHE49+XzVE/VrU8xQ
8VEFby5rAQi+NnJTTuf+u/XifQBz6daWfWLzNr/ZjeTe1cko2o+fQwniETQ/ke+jN/WIfZgWvRLM
rp6fHEU6t1m6Hx9P+tiSBoiIgebeQYL7+p7wBliGmZN7sqoa8RWVEqVFPVKLVKIscjcapXkz1+JC
U/fCynEmjnu3TAFnLL5/CYhYzNFO/0WBiMyqTYcc7L/R3xxf9Pgv6tw9gNnKg2AFrD+ctB3+tyl3
pP6qp6pY9NZ9GJZ1fpimuSXppk+1nXGDpl1lnaxql5+jC2nyz+RHk6vffXDp7i6Mc+gj0BxwlXHT
Ih/64Z9H5kOxobBADdZOa3+V9CfzjvdEA+Lhn/TYl2l3/Rsa7WuBYGPFwA7sNaYZXP7CXUQA+DRx
2L7WH5QmOy7aSnPmWckPNbqcTYnWVIbhqX0VPMpenxZRqZaahmJJJuAZxRlwsR0bL4ZcwNgUbubX
fAz4OEx1z7XkSBGfDAAbDCU3D6jPHmWQafro2F/0wuWMPb3Hvuc4Bq2XOQe+2z8+zo13DJuf/v5n
dlRqL5l5nMrFBIwo3aQ1BAgwuC3f+/dGRIRhZBht3LunAJj/e/flq9GBudm1a+DZx681UDmP35tK
OTX1Msac7X1ZZpoZ8rKTGXLusJD3DUOeoh5YdiKmxlSvDByI/y6+KT3cA1MK+FRmSt/YQ8yz7wWy
3gMIAX4I77dt6vHh+klIztniAnNEZCYwEJkFkEVBY7Clb+Mwwj2K2B7C57uO0jnOkh/GYueg0fEj
+GqDFF3D4huX8PGTfui7glRNkQZUvdpA2UQHcNN7CG1J/kRARieHksd1sBsc64+//PLror/Nkbvm
T4O5NhDCvaUlw6f5uIUAsVU3Z+jtGcavsM+Zyj7D558GLxxh3ov1CIKr/vRcPCcgmHR8mL4ffsr6
mt+Zgc9SeA/yOQDAXLqGC6qow0fk/LEaQqHgV7l/+xXAKYehBRYgPE19JJeFnBLZJBAcK8Lvaw8z
wmGw8C14RbKXHyvC6hTJfvl+11HCw2LqNAKnpX8i5FX9FUYG6Invv4PmgsDNOjcgxdv+9teCJ/gF
ycm5BhIpq6FPh+nkxzpUtqNzvqJBVOwJ8RG3j7DV6Tu0Rv3yGVBox5F+9QOMNJJd0p8zCI7VrqzQ
AHaUvstxYooa2sqOvO10nrVV72bRu4bTtDvv+69xcKDJThE2ve5PRgGmOg3pC39cy7wP4NKLN3UT
jO1+wdqOualLcmEW0RLa66Ykg0B5Oz53nn3PAH7p9c4pwPQlgKNJWCnZ9G8wmeSBF5NXAlAuUobu
w4mbP3NWX5be20AOshj+I1z+daT7XdzHr2uNj+wg4Xp+wzkP0LOVQOvm/cmP9iQ+siN13YQ5afTJ
64CP36ZObld4QyrwvIdXH+ao7cv0MnQvgajpUZq1mj7I95dhgwXlU8KWeJl6w0xzIbWQX+v28Cr4
g1mvoJIlaBdNFtwKpKHEUyuApEZ2paSUDfSFe+i87FBulWfKz44NY9MA9P8a8wkzcAfDLuK3xPQ1
XfJvMgtXeCxa1dcQ/G+0qyYETJo0WF7/ve+en8cwVgnE5jcGaGJ9Rncx4j6B3vY4bqwTYEtc0eFW
dEAQkP8AGqCeY3HdPSPMLiuNrSJrCaY+cRJPGtH1U/XDKFU3/lbfJoJz/0uqT9ctgYF7RW6Dn+3y
5TDEUTUfwR9vMbuOoXDbTFDY38e3XrJ/UCy7qDc7wLgfbkhguXxbvgENJWbOLVnyBYUcLhgMcJmP
miCixIfi9P80FXIb/ULaOJhdKuAL/BVGQK/Z4/tty7Wrn/9u38qc7DjTyzZYcELybzPsFJ+5/3Oi
gh0Qb14ef8jZxnwB8nXgcTDGLFoOEz+pn8C5e/XijUTP9yFABVNmO5HYx4Ja5x1aCd47cFvAKfs3
6cAC4W4PA2dEFxKLfyC4oKXSxvwTftkNI8lzl6Pl113i1C7Ei3qO3kQA94/0u+9geA3p9iQINox4
lmMrwoh/U7oKIrpLQt12owNkkQnhMDIJSo1hyuekvO3iVtCCoFDfm1s217/x33vfSeO5Ojeev8as
n+va2eDVLOQIc/4XRrE58T643u+SFjiAk20/oMDnIHAlJQsIeBoFns7cCEEFgD7Wv0xtLJ6iBf8Z
WyO0zXn9XsIeA5Ke+KUQ0RLtqp4/X2gHx2C/Zor2wUB0T3Ixzj8c4XdeweU4NM3m+JP7F018lG9O
7KlBgOVkg9zseaC99zIydass82HIhrljNzn2nRT2M3+7TEEbnimH8H8lgzGGSsW1eO78k989ZvvG
OvkemYU9OJgZCrVxoDkr77/vgz7jqXNC2wSv/aNQqHMweHyOJ0JUV98h501B/qm56vBt57Cuv7uX
1zUj9WaQu6RmmibpBd/BISQh/mn/L65jXlIJLskZAhRbQvLBbXJOocEgs884E6F1Kd+syOBHY3nO
/w4zo12xd4b3+8I9nBxhHozwtraB/UAE0956EygOWi0qON8IaOwZxhh6ATr/cAc2X9mytWfSZVId
fxa5C8Nfo3+0j550gHD0L8GnT4cU/xPjuniVfJGQk3h41MD96T+S8pBInJRqUXzRVMHm3ttFWNqg
fp5MvDoo3bscTtuBLSLmth06lWc/Mdz1EhgV1u+9v+utxQjNO2YYPMBRwVV1O56w4VyzIfsV7CWd
LOq8kE/z5rfM+6nuynYZUr2chRaRxXK3lDyWRi1OOai+sUl+XXasWl1huPobvTufLkPrBQFmMpp3
EsPE9NBTUiTURClFmNok7tzR1jk+HaeqsUdY8M4VCjalicIjYTGDZ9W+gBxnz9RB5OEIHx5aGc++
/UuxHPu6diAuW0qEJllyZKqqsoh8hinpTXmjOvXZpA8eP64FF/tacFa+/Jzlq5laGqcbjmYHJCQ+
rDbSV1p8d3fDoxjyNfIpzrtT5xEDV4+/U8DOOtdlUowqofzio+kVvU9MtKyO0ATGHOpDEmzCkrd5
bTDYMuEgYuUpanM1FmUQo1gCpGM9IDZRZ1INIEk9g9DepmW/8gmG7TY07ujUD8wOzUVMR41L0fjY
HM3ZkBpunAimJEwXI+kK2c+tFLRxYkZi5RO5Jp0Oxn/YWjncBMcX2fO2LAFWhu/bdGm+/SSMYc9D
WBUIcFwiXBQyXKxwI62Qe0jEiYDhG9tc5/CfIN1HIognS48kZkFwFw7z/+PAqWAXN8CndklC7n3H
1/wGV11U95lE+ZRy5E5S5dcx93nJxMunRbQyT37FH4nS8sUIblWaX9el2zZZOj5z9fmikttsG3HS
zjMPiNwrXVpv7P+JVCMyP9ZYr2zME68cKRebDWhpk39liUXwLiaPW+20f5W3qfX3cXnu77PHfOqY
oE7cN86g8Szv1PmZoHojbfF0aVyynZgG7HY2PF3tPzeZYzlyObDTu5Sf6dg0szyVnzTzqTkg5ZYo
xM4yaZ4gpJc95yLT58DqJEZR/XROE4I/EpWb6cg197u4HB1JmU3jmM02Y/iY81RxHtn9W1zPvdw1
OXqk1eIPJdEp3eIlEjtmurEtWWniVd6l5qXdetKenHaj49w4YmLLaO/mj142lkEMz57RBNwF89kI
G73kw84WTDX3l8r9sWkk14d6VEnX3KUIV3C/rrlW4noybhAyua7N79Xt2elyj6W7i3S6uJ1nvI05
z2Nqsv2aRwwfn4naeRvvvh4XPOsQmbHa5VitEtEkcmyOT8NYal3dIl9g0egVR9sQqnpd5SlNBs5e
pD6rwLQoMUMcAV/x6mwhRpn0WSKyq9lVWbn8h9qUzIeZZXq+F9BqLVmLFYX4gmOSqVivybcpAi5x
4lG7XMpL9OlVM3MvPmLVBfnLpRpZdCbXz1WkmUWJ0c2+ypFnef208T4wdyrPWHGSLL9W3szPFDeU
fYniJRWpMJtMMuFYljYAUu6Rq2Jkx7ixmLogRxYfqfxulrggX1I0OuCLc2CYTD+eGK7SI+r88MQG
Ct7zH8wxDNMKaziqIuBFQ7QZTdyFHJ12yObGdkFcwipnp375PjxK2wX7zZJM2M2TxWUp+SieuRMg
rhQVUJFogcNpbIfoXIzf6+ljLb31istziWLr75QW8ZyoxqJcTcuRXOM1mZ123TkX7EQz9ygzrrql
6GKGCwE7u8LtCJf9Ss27k/t4F/85ProvK56s/kA21zicKkTY81NtnyzHiSjJES5NQ7B96nMVG6yj
5cu+H4sN58bDx+r80o0dq9Go4Ur1HO1PLqX4tnxdfU6iIxuEE2q5bDwu1Wji874hsfl4pIr4pRxM
s9iMq8ru0LkKF/TaKSdI6qwMgvRn685J8lL3UH6kMBMX3cuyfyZfsQpyZoev8I3X3VUbrTV7mC4r
aUD3rb5S78zO5XvZH+yydjaGIwKKmDEf2g5i7wjxveMUrCS4oG7rpfhe76snJw/NCfXI/lhI6nc0
vExQ53mmfie7eghcqiSXpQNDu1wpWtvYR07Fee7jfOPrGa8BzVrZZqS+he4Yz0bqLMQexh7lReTD
PSVkXU8Pom/t3mpGIlpU5UhdgFh0UpTPnEsUkxmjViSJfFpcUaqXwu4j9q2u6qfC5ntbIzRB5SgY
VTOWyu8HUpmqLHbKiZY5NdsdTLK3UDjN18xZNDL8DZx9ruOlSb/mc5QknO930P0HIO0ESvPI4d6m
ZmEy3iKr5jzUiXaS7DDTZTt9BvTDAUI9sud7GbA3b2eo2FMwq1xLk43Y7uD5Ow4cYiEkaV5p3Iux
UvTvJbSI096u7rnGyXcOoLmhhzL+q++Hez52qXayyR+r6MVVaR+67DpTvGAyrUnDQwkSu6PdMTCQ
Lpj7gKiFaBs9c3kbDDoRUkuDRZXMtXT9O/7ZWYo7OQOCg76DF8WSgjYrmGZRDeFVjxKUErsuqRcJ
X3+StQH8aOK252GoabCcbxx0Kx9kOl2q1nv5bSG1g5ITMuqJYbiTv3M3WUyVTl+4S6y6A3odmfHT
GvAGHRyDFYa18ORZKA1ucOGes6qa6jAEXbSjn7sgGuY8F0OLZUVSnvxLN8zvE19EQiKdP2+lRIsI
8RslIU3KS8My0FXWz0WhCqF14oWjXClbzbqhPG7/jNCtTJDMte42chdnr1a0HNJ0vD6y6+/wavbF
xBciXCFXMfKf9OkBWvsPSHG8jE3glUeFNPACrJ6L4c9Wan1AcZCrIAQiIARh5q6KkenlT0NaE9hP
sh3mx6n+TZpDUJktr75oMg71Cz+Kkur4WMQsOBafnzAsvnjxz1sh9Y0/+w/ZryQX5Gu8bU7K3FZn
F6ZFIUNMicPov3wGeaO+f7FKb2XzA2QNby/XkdKpdKwwy28n2tkmDmP3J1HN5hflcyXeHQhkKKzK
8Waimqmfdvlj5eWZV4371E0jNToPV+XEKPKVbb5Gua9jBR5+YLe4ajhyLB1talreykSwRIOJrefn
GWrz55+CiCL7yFCQHdg3am8o2QJFl2XCFhlXqWYkZ7zydR9EvmMlkzjdnrHR/0g6r+W2kSUMPxGq
kMOtSIA5k0o3KFGykHPG0+832iqfU17bkkBgMNPdfzLeMccfl9DTlSVtMeN8sSYYB7syZo0qiJjw
oeRuIYXZw+aI984aaJt8JP4JdcQ35Zw8LZie88tA78EXePNNueH5yLO/dwxMhIIkk9cC4uGNYr3x
UrIo3+M9Kkdnr8Ni2uCRUHs8CEbPCcEroje//k8PRTWLewufHL9oUVz+ZOt0iXhAxPKNMHL5EHQQ
wiGKgywT83zt24IuilSAT88W0Li4DhxYTvIVs9+PlonJwrkbG8Q+uD1XbrwNlvIbU63FtJKv5lGh
J2XURm+xTP9JPK0+xpk4/udsAs8+kvU0QuByhKMlr7V250lukCDRVUHO+yjW7QcHMMUpf+3cpZ9m
Fywbf4kJ80wUw3KiKVlSeO66N3KNnsaGfRfJoybCy9GEOSiWeZsEqMAHEQp7Arnp9cytNXmxsJ7C
xFAC0cDikH/Arz8ZM4cENgPq7/CbOqt6j7EUhGWQbGToB9RkQktdHcZddaAjQDywpY0hlLf5FyUo
XBftk2aHsRSDApekYls0J4S1badPDecOhpP5AlbaGgsavGa2eK/g/dCz2iBGKifGBqg2UGR8wHem
vRPa83FJI4g1BUuL/g+r3336A/X9FwsJvEDKO1qmYH6hREdZR0LMhkoJ63QXH6pLRDwgHmL/0FYA
3bIhs5NTDvIKclRm2NTtza10gikNpoy7xJa22CQJB9QKqjOvwyt+knSCbKqiYN/n4qgNifah26RR
MFBG8bY0XzJzqOaIOOaQnqoVP9SDZM84m5wGptjCRJHJGM0Q5YnxZJQMqAr90Hpqb8GlhpXwTJcy
UywCy8kl+8XKYg/7igkQ354Plf/JDRoxbaIvKVim/A4AB6Y/b2uJscifhRHG6NGVN5OFPfwKQQCS
fwot5aW40ARys8s7yqhvYW9GRI7ukrrlwBUVCuYBxA0XB+OblCLwIchrPvqoL5prZjcQofhORGme
S6Gdqa7d1fzn7LqVtdb/QMxvNkBgdMyHf/oNRV0uMjeoKkA84dgL9J2enTWFnwzyQAZamCjwJMTT
J7E+4jHTsNPcgc33pO/ZX8UVKHD60l/HG9mr4B40n4zi4d/Sh4ubucxPTPrpeLsDf8uAXv8S3S3d
unxN6DPKr0l+Vxj42nutXtmmGNcKIUKyhMTKxC/C7J62AS4jNpbZpTqI/2SrgytKaKbIdicx2qTP
I2oSiyqihlnD8276p+B8BaeDdhnITuQUdjiVsTIMd8LLGiYyzg8ycxsiA0VMn1iCTJDFK0PcIC01
WKiE6iaYV+gSfrLUTb9jdDQQNr+6Q/VZXeAP4ySBsUG2lVMX7zDrjZeMWOoH6bcX5tPJ57zjghiH
E7UioHfmc2JKveiu4HevmEyc6nP8Tb76DXWPEEJx87I1WEcNJ/SVZlYvj9DTYodB1jqoOCzIACjO
o73C/Gr4Gm8AJQzvecd97gScDm4/+R88O7Bb4xoUO96VCBWFdlflTajvM2hLsgv/PlJXZrtnWkNy
s9OscfqObVqJM2kDCsnKkicsq/4klxryPoWnKiyWYBTx+Jmw83OZKjT/ik/lyQWEcLbp4K7+OdBf
Eig/IGM31O7kWGJ/OuJ/YQG9uyEPB9p4dMBPbsmXnBmuE1jHlyzkD0ICFvWOcXa+SwSgQSDINXsw
7WYayNT6H6aeZCk+BdD2TE9/jOY/trpTujCMPb47cxT5JUQI3Y6/DtepDK/5tFcLvlfwq+s3WaxI
vLWbnTFeA22n6dQHuX6yTGPdTvPZboeVBbBYlKhqDX031/Oj96mQiRNWtWrNVmco1ikptXvXhee4
ja994u/AwP4xXEkF+od1lniAOMHLryHq2E3dYN8CfLuz/1U5ZhjIXV3tLaN0XUB3RS5asdfhGCk2
yqX5DwIIhpZQY8EUFvhnQdJDzvaO/dmKlm85Cp8HVHVnXnJevLWygx7+TywwJlML8kd5LDRdOzJm
b5hWvnEJInxTwH39yC4JvlCYG7Otd36Ur8csdjuf5lobt0EnrbIKpn5vY10M1JY0r76dPDqd/Wsu
0VRPvvqh1/aucq2k200B+kw93xkx2TANVunVaoLLryra2rCg9VU4/zsOFL18K+nrULU2OtTPIOG4
txVvqhBs5EQkpOU2D+3VzEixSqDUOw7OSt1RCeeNaeCNVaQXO0/Xujx5UhGuE23Vaqk7jpWnBABi
hXyU4vySVcMxLYttYIbXWanxaIWLhWMZk4gn2ciDFG/ZwYLUuUlx9i07cvhiVfcoko9DUl40G7nP
bHt1RqZhk68NffgpzWta1Ocp8texTWHfwnmoN06D0inuYOdVXtsyKQvLV/w3Y3+tI0gsmAqn5qYy
8mUSA4g0FzloQWwYEYQYSuxT9dwMvDSgZcrVt1D5DecRS5N01cB2ghSQc0BZMPY93MMSsu5sXgHm
pfE1B1Eses0zGAvohIIkXlXseHcVDkmJMOAAreJFUYXZBCo0c8HMabD3kbpLjGUBdhg0n03hqf0t
xVYB62SUA1G/rvy1g/5+ZjNuzpq+koxLI6O2A2nS42du0fehvPwycCpOXZsbYdke36ZBAwDfP7GI
+oG30Z7HCqSlgOPX4eLW3mJedbv4Cph+FgPTdPVLj84ZJN/hu3LwErcPeneX833eHC0HS1pYxPI2
Lij6CaKn2CHZDXy1M956kU9YAyUPl4x+sO08OSGXDIRjVtDn0JlP2rFFvmGWDzP4h5qmhWki6qKM
eq7oMJTfTfOLgaBEC1eh+dp2blHc5hpbcIZBbFsTcEPEhp62Iyc+XtPsQ+UxTq5Ouq/qfR3sJGud
MC1OQFT8zypHF/LdSp8R0oP5cxYxmvo/0yLjUrjXDalbp/FymYQnfFzInavfk1fN4Yy1H8W8sdR/
Tr8zm2tFcdE5/iKsLvq0SXuABBwckTUm8TbOriYEpIQmHMw4VF6r4liSpWQ2T8EATwkheh2b91ln
ovVmmu91+llGX1r7bkkJKVeHQb40WwzEeutZZbc4oDpu3gIHQ4vZhzO7n0GvZkIcwYA525PqqJFy
DFxY1NAafpP2pzM9jWGwAg4Q+fgjUpQ23yNiv25vKocCt+fQeFUq3NzwXBreeyQgJo4zgFhDyKgk
xrY3fSuVcauVpzA4d0LeEZxKLORAE2kYsuTNJEXbKA+tzmS1ulOAVKQR081v8x9B98crzRJS8gLY
zLIPsyaMcdVdHcuUIx9O3DDVPRnDbWY5Sxs529UJ16vAx5QOPBhKQlE6qogN8Hi+qvkmwbqk3xgx
uz7R248Ul0k40nV8DGHGRW5vbyz5aNtIrzClq/6l/bYooBNfsvA+EoiZ7sL532DKK2xJo62FOSge
E0lwUEEKqvRmq4cuOeb6em7ZqSmLmIwuW3aYNqblcE66vRvz4+B/ZyGfp3C7aiNF67zZZRVTU+rG
KjsWZGc069CEwdDes+ZVh81on5XyvfHfbQNBnGdQ/vvl3i6unEV6QiojRnnfVnOb2HSs8bVWrlbk
TcU1l/emvBmUFf+f1Me+PqG5svCwy01I1Dbno/2t+jdVRnCYrsCxlXJrQYODyVadzPERk5tF9Ey4
k/TfbNzouJ1o42JsLm24m+31oHlqusqdTUtj3far0lgL8RppYM3aAnBp2/uAg1P8OziopmhHcATM
3lLpNAAdwobYNPg5aBrOf9tRYYxeUDvWz4wJnvqayue+ujc6dm20H807BptZ9e1A1CSTwOR1UJ1d
KqHv8prhbtXjS9wdM/3GIJ0upHkzUGhxA+T20zHWLDh/3uRwMsujKh8CY4cqw1xPf8X1Y8BZJUDx
ky9y2G7En8DVbQkr28XFCSf+0DlV5Upu9n5x5k/wVUwZn3Y5w/qTADrjV8fa8nQRpdnjJbe3qf5I
po+ueI7W1h82fvXop+9u2OjSa+Pvc8ilzlHzD4YFNbp6DZ0NeUwaCKu5xL7ZNjybaDh2Zom5HYZa
1UXmHsTaa6j+SjjKGg25KtN1cHbM5kqaUzODS36TeKhD7tb+g7KNhKYZwwtSzw2Pg69JIaqvFEwr
Z494qFr717PE2ch0lReUnY3JJM5ncvVaNpdgrZDYrb30EmqudRX8MwxMKi+ytgrgRree1uB0jL3e
tlJXWruNkg0TUXjvhr0J/VMnnMpkur3qPlaHtLybmPJStiQbyqPU2aT207RvIRdHttq+mE8TbRSd
W3GWm0coL+N3sszx45zZDsiTMs03ctNN03NglTkMVsli6ValdW3IlIJRgz6XaUVwmQLBnVyjLA73
/DOtXmcoY9nzEvmUmz8x4LcPI7JeO81WU/a+dUSyGRnHCW9IWNkpB8XDaG4KqFTaK4uZyLTgrJa/
CQrVgd1+NEwaWGyBc9eZuZ582QU0r8I3MW6BfK5mARY1MJcI3n1ml2H66cloO6SDYq+5/GrGg2il
UU2qypqbn6grY9rpM++8Tbez7LttK23H+qJgIKpNt6LcaQi5wh3iQxrBWP2OPxzpVILTwKaquit7
dVLtZGefgoQq87ch7Qz5mgWbCq6DabSrXjrM87GAsT0Ih/zolmG9RB0dA/D2AXNI7H376wC3pHyt
bZbqKJK4yLoIEOvqq6TZVdO3I12nbPacNvO6fF7Jw3cMWymXADn1tQbYPvww40/5+IyoZ0TJudBk
ar+8NVKXuo3EDLHZV1Lm1ROpxNov+32TwyMxxSF8HXin9IOZrkYH4lrhWZwXAcdMal+l5pJSZVbl
jn0g5gfkZzGNDwjllhn68iG0EF+T8DAxzkmkG7ZqvEgBO5qU7FUSr1okvaRFMzBvr6qMnH1ZVqCE
3TW2V5ZKGwDV00bQk2zBEhKAUgdyV5bvVH1nqG9TewzoVlhkpo2IZ2X0qzEktPh1UD5z6yqD9ZQF
7yHFXUuxarZPzbgyoECA4zB8qsanId+GmKs7BQhse678OCYPzE8d/SfD8I07Dg5QOTrVX7tLOo3l
Vz/lcqIWoK9WZfndrPpdr8QX1beItFNwyAgIP+dGx332Ew4s0boE0pO83Ex+6nx+zL3/lhZkLfXI
CcNgPynwlJskOqa6/N377c1peMDFu5wNez3u35Pe+TKsFkPzftlO7aGOefZT3F41DYRnbPZ0PEvD
/zCi8aan5jITuer08HKHRy0cN1ly0WfPf/K1kf9ntMmzE/MALGYXAGticPunZeMPGdv9L9TikTDJ
hk9Dy4rXLkFmf6HMgwHuskQYTmlOEZt2BKythMfyhFsZZs5coVcQh2ctMDKriTSqYIHwhrOtXcNm
g0XpjPcHemv4gWRxqV5El5aecTHJtvQvhCak7VqBbs/WQFyt5cmTqCzwqWECqTu3irTLySObjla4
0y8dgy2GMipIgttyOSSkpkvcUhptS25ewWZpehx4db+ajR9ZpVFcOaHb2Evy7kATiQTHORrcS6Sj
A3qNRw1/bbzX/AUgV5QJGzf2RLzPceLH1sckw6/1phQd8gI3HMPLXmNGKmAhR+sbxwoGSzjAicEq
u+kL5W/2Ol1AVLJf7aYepwvT69ohxBczPPLPTvGeETv6/eRF+RnJfqBn+3PlCV4BuaNXdPN8QnIL
4R1Rs++MH4W32lgET1zAflDgMau1fpJnB0RoLPCXwxSAnN+nc2drK52X9H2CtcTxgz6Pn6GB9wnR
X/TKNeoHbVOtEfVBaboz11Y26sG4Wz/mtQI5YaiPN5X/mf3KF2axcIxZMtnXjCniVT7gCX/3D9mv
uSqFsuDIuBO+SA3xvz3Nm/hjcpWltSMec5ORHqFvc7K8KIjvuOhs8zMp66v6nOAUMRzrTXoeYa4L
bn76MxzJgvyKP6rr8Oq8473Bd2U/WRMmjSFquklQjjAgwEHolTi2rwN6Rh1CxT0+J8cCcWj1S/rw
BlKWzioCwvo2bgmsGHAG4obF75AQMnybcRV45SaIv+QRqQfuO/+cigUaGI4B4K7qcQRZYDZIHw/r
Ad4WI83hl2eNUS9UHZFHxzuEVgZfcfxSybB+5S3hD5j2Kd9MzIFt5SvPo4Ck9DbEiyYG0eWt+Et/
YtSOQx8AFVkhIIL8E4gupIb9WSBSpw7NIoFrgtBbfyGOs6B4OBbPGo0/nCpjYcD2+9Cv8hVu/TOH
RnitdmCCwhGOvdj50JgM/9jAejjlQIK3mJRD2SMz7NG94fllDNTML+kDs8NwZf0o2ot6XBp3ZZM/
AgjQkLpw63uByF9yifysENfBx8w4Bpo0V3IlCHFcZHDCmQtCbPkcnum/4i168uOle/lwBmEslhJ8
PzxJTGTFLux4wSesnkzpqfpJTqywfPxnfAxwWfAIevw5xYXji/osbuNDfwMjdf5M4fIHA30IP7vy
IT+rN2nPEP5Ce4q7X884i8kFahguj6LjA80B9LQnqWn5g6tT3/LP4lTjoABnGULXweTLLv2j1zlq
2G5F2KkDW3IQaA7vAbpZOsIf50N9Sqjbbgrf9rPkDhK4A3XsJr+hCUsv8Sc/jz8AFqgfufi56YPL
hcGhJS4fErdMfvUxAPqCGzLRPiGFw7GJR4ok38JkZDGIG8H3aP/1TFp7Bh7cSKLfV8o/rn5CdfYC
bHGd1tmJfMzP5tReG0CnzxGiEmkNCN8sPJ1xY6KHeMGR7yXDT/M2Yq6UL6doGb2ba30/3Ylv45a+
YR3F0z8aZNyrR+Lfr8GbfLRYLtnT2i/xAdlxEGC8zNyQg4N9AkcR0GNxN0CyZFKCiSp74TmyXpBg
NnSQm2rHTcPsC0rAYv7BZhToBPgk2wnHUfARgoWJLUMNp2HSQf4jwHT05BtphRdzmxSyWpYqxQ03
lj2SARzrzRI3q+ZxAKsw/ADRgMy8MZ/ZqXzYV9lfsCjxUmStsErhTuQF0jyX1j2alx1JDFhHEE0D
Yg+iGi18aTGpbtSsGpJokvMwLzUg8/gkbbRzszbuJvoW7TzjWimix6nsvrvttJpv5ZJiT/+cVmwK
uCW81+/ld/uhXhgtMI0+k0nJv35n5+BGSWhdF0SOb8YPdOD/SPDFLI83MXpTNpi/Xp0fACYF8Orv
9c+ePlSMD15hbjyAaUUap9Aq4NdHXHvvytZL9tSvrBWNwDk0KkyQ7XWJ17e5S8h/qZc4i86Atdjc
kZmAIC+DLeAautu22xIDGjzI/W1DKJa9YdQ8x3srBmRgeHKMkrU+r02OZa5W4nRzcdJm08/wzyYa
o/TIV2PYktdulbpYt7dEBThuNB4KbReYy95fNSaGfq4e4I6Oa5IfkHWxECnOf6w2CZeJkUgWHGYX
dEcROk7V06wtvmQYdOTVklnOLLGclrO6kAkTxlZFX1A3UJngytK3+KRuRbPScjLvstZjOqk3T67d
rD3l/c8GgDu6YT0mT/gUcKMxjOC482AesD3GC57imRUH4twI6F3/5OlBWxo5iy3wywU0Xpz7qQA+
wTNhjEVgaJyY7zwdoW7vlyFWGOlCa4k/B6lv3x1Ehs2WwhSK/ooVzQ/kCpbsh0vrDtPi7yp04kXz
xfgRvRW78AB0fB521gfGroQlUsGLPdw8AsewFWKt6Woi4cFaZm++Gz2LHX8rdtSdYAjwG3ZZjR8i
Rjz8KGeJYAZa/6d+iPeg6PFiviW/PFLsYPb2Qb4op9By2WA4YsSCA30Xt4ejHIbPWLuYvAIrfffv
vSfCepBwQxZYgEmfsYNkeQpXBRmJEbFy7/M3Ec8UDBucBcCA3QRig3/gOGzfOR7NQ7in2XHW43k8
MdvYcjfmm9a5xpLXFHYXRaPgj6MHJbTdIXV2ieFhxIBVYvzoOu1KQPZ8X26ysJp0a8ud+teRo9H2
eqriWWSVJrSO5ckQ0y3F5dEwdW5kFuQaN/6crRwRE+rGbFHIbmqKchZSuLKfKAycG4LEXyBwyDrN
V3aN39G34AoB6MMMHDZUd0l2ADT4mW+c93ilX2HE7ZCBMbDAQfGsYLg68CB/qnTpf2lnVhefEAbg
8we6ba0zIRTbU4nxii8SIdjIDXQZUHJP8ic3pv52YMywCnFOuvcfmHB+8GmpJOSL2EnM5XTB/JOV
yS/4NyDy3LPym1CI/Hu64qBA4Uc9YLULAmzjbpFN7I9bSk8Lh3vdkznYcQH9YGth/+RC4QZTripL
rCFB6SPUhFSNN4ptBLD8lnxxO9vxhVwEmj7Y03DNSCajQzAWbDE8w28Ws/jEH5IXvAkE8R2sVWfM
A8fp0/6EGz9By3hnATAfpFHyugNOi9Z6WAlWb3jTdvIDEIxeDe3Dhf+rb/G3tXPIRasuEP7u5Y//
i3cWeRNNtSAQBCcLAC0sdQwJLk+LdZPXyGsGNx2LLdlW8XoaXQyg4F42zpI6PJk3zHEIbqULEGvo
7wNTopMEPAZuS1pLKN5fAlnVfA11jv/EXFiFghu5NdlicO5SF2/XAnaMAuLshv1adSDWrR1pQ8Y7
nqecylCasdPH0TL9GD79LYYgXiuiiCvYEb84/uA+jfE33KXRESpfBHITA8jB4zd0PqG/iX3Qk62q
eQMTcc3L0s34B8tJ040EhtnZJLI7Sg/L2WgdyRIHQiWZ8qSyN0bLGVKBvz8p1jZJVpq+GeJzNGxs
aW2Q3dqRTrPsyM6QvdZ0Y2mVVF5gHaVup84rgmZCVH4WrQ0BB6Czp3o+l90qZ4zuw25c891t3DQy
QjTZBdZR6yWWGFCU/cqW176ywjdjLE7g2FAVsoCRwZLdfJRpmjw7oAKA1raWS2/oloq8HAKPyDe4
haR58PFAsoQPGqO36ZYDNL2SvGggQDC9sN0ggfbpDFtXA7Z13NFcafLScjwn8mZjNQybxDjK9r43
Vj4oEoWAtgutk5GclHql4QVoAiQDhi+ApGZzhe+TYq4sJhXz3lCO4bA1icgivb5Z8YUZM5VuJnEK
0ondf+iOfNILDAbD5BSmxHLnqoLXNeV+VWH+AEdCLviEQ804EDsRPkyL+8WLZvTQ2DNg5nDZVCDk
NRanY35SK+XR9N27rNfHxLDeDPjbDpFSBbaNoFEfsZ3s5UZZG8zVZb/9qStjD3guC3p5scUh8w1F
QbHQSFXrDjAT+EVHDnUDdZFFpQN7/xXqOGdmjobsOQmQHa44gKSgpb9hyyU/hofEAYJEDiK4kPsU
2KWukR3gkIJFVHIhquDC34n0A/qsS35rDqhGgCldQTlnqd7Kn/6cffJf2YgEZ2EQZ4jicLpGjMqG
vkVjhnkoVhlWifdKKlsnzSje59J6Wml387tmEzTl64DTrpkj52Kiz2S/jsZjXtpHx+qg7tRe8anl
zLDSU8KoQZeIDfK/dN6GFn5/xr44tqHnEE6v2fJrISm/uAxr3T+lK3Fsr6JfrTj1qUoeYX+RKuVu
J7tZUza+L1HKyfuqu7dSeJdD5z0ymJ9T6BfsXtbMeS7DkaUstuIvpbuFUORzA3tv+jdmCaZ19nMZ
cz6KlyR1K/w4ZjEv9MuNkZZuqZNxlxte0BQ7nuLOhr/d+xd9tFwl4fBpB6+JJVdmZjKmNmgrY+aZ
6bPeLUqQCol4TqykYHBDoDVxGWV8owFXgJowWswD2Bji5SJEKAEcqJrRG5BBNexJKhtRBQMmH/SV
EnFmwYjIId71+qYgwtbGqW5qOreLtU2rkAQzaZ6jxkxWnLMfAcejvpE4j6RZAlWk1R4NKkcI2bQN
sUoAmYa1uALrVTAtGBwoRu4FPob/MXEKUrmYSWVPRvjVGURlc6PhuBVnPgbFDTtA40XhTP3oe6Vc
u7naI9FtF+3UrByzdkt84WJe7Kz3atjvCkq1uVPeqoxEgypctaOy5BYth/bqRwwnbYvY44KgIuA+
+NAFnm+RY29iY1jZHx1q4Fn5mqT6GKXaJuZA1Khx5vyznMd1BDEmHoP13M3rNoA0FP22OuJvJppR
gQf7FEmrUnEwTyO2WfXRPkFGIEa6nEmRJh8oxaIpCIAHy++y2Rf9bTYxfoPaKj910v/qLQyWGrsG
3cewv/LG8WwFvGfzIedQb0siZO3mMx6GzIukGfdotAJadRpsMWGGu8JrxA/t65lOxngJGd3NcrLt
iIES2RwcdgluIuF0njoJ6k62zIeVGiB+iwJOeaeaz0lC1poDJFzgOCAG3i3dkSrluGNrNGwNr2Ua
rn3RJOmTV+Hs1QZCEiETMV5ayd7KEVV0sI8ja5+jm9Lx5oubcJNWHCQ2ez/C2m64RjSYd6mzwagU
Mnp73F0b4r2wr1KqVZOsSl0BnC9XtfDBwzfNDKl2HHvptxiQU5t3WCmzu4TzazFgDakarqJ3655D
OeG/M/qSidrO5JyoK4pMXPfHdB9N0HnbdlmRkpsoaLl5RUy9caX40ajg3SR5Swp0tGjcxJVb0QhN
EHkbKHxQGY0g2kgVziPg74mwk9TvWiC9dPBz5bACdUIV1twyxB99aiwD4KsJp0izLzfBAC2xZXZf
BEubM5TMwQozunpkpFeglYU93YVka0oVUaco8iT6EStcmMJiajhOKNQ18InOPyrs4UXxqyIDqtpo
AUvNGYvlSNhXml86bRuWJ8066cG9pLXI8jdJemSkwDE77oej1RNbC4nOoo8dQ9x39iqOBTzcQcht
2JicFh/4Sz6KtOVjYBerdDhG44c/HvIYDVtLkUyyhYmFfyCpXlXOAKQLqX5LZORd6udEZ2F01ORL
FoXDrEGVEIrO9BQG9FKCazPUz7nGFALIE5HABpiqDlfieA9Xdrqm9mhZtZmX1hcAhwm0UfkAnA4k
0WclzLQzopWVlcF8vAGuRw3AzMwR3aMieYPu2fLKsE8xKtCGsmgV2hv/k+kXfE5m641y8HFL8I+S
vQmunKQDji1/4kTSqwxng8emTEaSv+oIt2FeyxQtQZ7VQWC4jtSFo3+oMEGcPD/eIlXIzB1kWT/Z
2kwOi4/a3lCOcbHydMIbn2ZYzs8UvxCcev1bTPToh1Fx1E9opHK+A6lA3sEUFVBrhAuKtDVwCfec
as/0RflM9h8CIxLNIWTUxCySwpZTZi2oUsM/v3hYrBCwaWWSdbXtT+VHiHXInTMbL3d85SluMS4D
ZwJtqg03pDlmYflE+UCYFCSHGQqi+Tp8srC7K3AdxLdUUHiB6HGeLslQROC3473sf2in9S8elsI2
zBTj3bCFXy9fBGtKIZX4hISouaLtgOjDQ/m0dlwZXT1DFcausDf3KPVIg4M0zUKZkUi/wMBD3AbU
CbGoBgtdwIsMCP2LhIXrnxfzCGgvMq2paSH+yQ9dkB8NHuVPi6qEmo1WZxReeTDG0OVLb4gpNYZ4
l4iub2MIrVv3WZHD04jvVxSkpnj0aEgfpi/2DYrk9o4OtT5HOy4G9WmsIDYlAxQ2GnCs+ODY6bMz
E/Ct4s4MYMLdrNDBI2DRhRNr0Xr6V3kix/OHNLNhXCJuLCOXSG8hcW2WxJfRfMgV91cGZ2LDoN6d
cGNbIKbDMRSfMCtcJemmg+mnbUmWxadz2lH9woiFPZcUK6riIsHbkOMOwHLBYgHTJI8MuKF8x7A2
saFnLmlglW9ca4lng/Cc2ytQAQRvKkhlCrFmx+SFd4Rub2y2mbHzpw19C5hI3jPHgX3nAXnFKtvP
tkjWgbw2k42fPaNyHxLireI2REWBRoz9niJsaUGxozT+12TPLMSpkb3aNI66ecZtwe/XxbTF6ist
NgR/1+XGHtzZWccDx8E7xEm4DnO5mQcPQ/iO6V/i1qrLVjszadaWQCUzEiriTNgWkrXjH9pmI0bY
SFUFwVVwEOvW5frqdh3Q1KTrWSX7kUaewMMX8urShmxjD+hMozQKIcssA3RV4QrP1Tbk6YkM2Jkx
zuyC6zf4u88vbFLTn7XDiTWBd479RRXKH1LZSm81f4n6hXwIQogpKSDsxGTuenVJy4gE64VtTSjm
JVypDhlh4cWilBYNaplySRUGgxTiFPnnZKS31paXBQ4q5yES88FY2uoOn3uKdxWyM++h6EnPTCZE
ABTmzT/NF+gCZz6GK2D2qdCMUZuhU6H5oyXGkx/Il7eKDCIR2Oi7wInARQMIBqR3Hx4c7z10HGwL
yFcUM1QF9irvlyWED8nkolACZGJj6TsqpB17DhvtQGKLwrazJYEUYrBMYh3zO1xdXpq/IQHdJrJG
1hdAKqx1h6EcjM4HHTsz17TwBJm9W6rFEilwjRL2B5EPLw8IHfshAwkLlVj7IefbYcI3+mW0VmRQ
9jANoBMTQpWK5Wep4iigqcOIRv83wS7olpBdkwskXIxnbZKiOBMxrsWSl5XDcQlgS/nALsGtpe7R
v9jV2Y7aU/7ROAsbo0psLOoFWxe9X5Cu6Bz9RMhfBRcppZQWyn7Isjg8dMFmApnulyn1BGOP/gUa
GixdotseqHCjy8yph4/fwXrOoAOwkJ/KPf9QoUoJI1kiko/Gnn7JedJVwZ1syyXnpGAS+0tVX+JY
V0Hbx3WGITaQieLimwtCym5GOAIXSIYc21FGlDhNqO2Sda+8sS4n0iTQE5ReW7kFvx82sUcpVRlL
KXsfe88fLi8h+YXxSdQs/dromM/esV2gk8mFkZzo3qJx0akems48uVeJG+OOghSYTGFiv5AnKju+
Vv8IZaxEBhE3JZxT0O/KKuS3dpwn4qLuSnXX0s9EOSSNN/sHpHNO9jFP57C8l/mHzp4dTZ9V8pYw
8YQwXN8FV6BDJenHm978DkkTMXclk7KER1YaZGA7Dzt4JxqyD86YRoY0hBUJTs6jNH8C/cJ1SKdO
SFCaH4daE8hZ0E5757vxidzuFxgzCzpS7FUaNJUd41uGfBhmWyS+Gh5bAuQe9m5qPoDVtjmAo2Me
TmyC46zUL3pdi7ddcqk/iM0LK/jmkA1LVNy8/UbrWg4g25wdulJGrhZxQLYVRhqmcYtln/RhuFIF
TZElWXtdCBaFIYgBl3jaVkO6qlKgZqQao0UQA7UWEIEavLXV7OnSr1k8k5QCGtdIAyoRw60am1S+
+5gIFY9DOX/pIRAwLFSF/KSAQLg2NdwWlW0asH8iXmuc1xJAII6XGZZC8oxm/tdnJCI5mHT10HBa
EEoMYW3SmTk8A2q9pcrJPWEV0SFiCDYaSTq2A3bzmbWD2wRgx/wvsrCRlx+OHaG9mkjrNPF9zDAc
BdSvsKKlJpITuOqYyrRMPRSbsIaRyDNg3FG9+76zdLqzEb9POqaroc4kx6Sh+XKYBWDElT4N5pKm
hhwi32TR6wT/U1/5Gim0xV3npAwaWM9wQPXoaCs/4rvrMgFUzNOn6LNLn44Ob7ogMws6tvIoOZKi
caUz7sUZMl+WzjJamXeLMPt5GeO0kNMdos13R4uIGS9ahSw9LJ2Nhf2DCfU0rmgY5Y8C1wfFI3Oi
0V6Kb5yijcrjt5W0qhiYkxjXuzCyeGlx0QZaQSM0Cpo8XzuvebUR+pf02fjAgGlbwsscTTxtDYYp
LdUO6ixwPLL4iuDSVXN8mmuoQOioqTwCtw8XBiwCtBxUiA6Tn5cEuBZ6poW97kJ1MIZxVfS/5lbr
3Yb9js4Wfni4Vad9G2zG8VIe9F3zB3r2iauq7sxe8Zj/GRXH2jIc1wo7KN6+ZNKBpmFBnOwmx8vo
PzAGP0V0wypm6Rh4LewnpLEUOwO6NazJqTcpRfrFdKeNDSLmDS8Rqpuvql9AAXsonHZbSUxj8WJ6
6V0FM8sCKQHfyQUDTH5sjigcBApXYeoAzeirwJYR65X/SLqv5TaSJAqgX4QIePOKNvCWTuQLghhS
8N7j6/eUNnZWo5FIAuiursq8ec146XiZs2BplFaNyTRbHlT20f6RLBSKjGBu9e0DgMGRek8ZC2GU
LfVoSh+fH9NrOS7JYl21F3R6JJOM80G3BP+h8g0/9NnLqAYCZ9iB0bpuWJEPltnWRO5LSUpBWqGn
VlCdqAki13lpdKXuWjXLSnXVl5HMsXmq0YDXd5P2oThmWXrIpFdF8ZWsdx4qod5GElMgjzVm2NKn
9IQxVAiffqKDTAt7QhrqZpWcxqS/ZmR2fM9pNR6qbK+tiYjy+XhW7O6E457Sh8IHvLdtnKuRTeDy
uZ1iPpatRguYy676+BKzcf1nCa4XnhnKGkxujJfi4k+2UM896wWw3SJmO86hqVzyWEZVHIdVcn4v
SrmnGQh1KSFxfVcw8+rfn0lN/mvhtbx6c4fX93i/TdhTzTNJIdfYHUZHOLenGfSeQMNqw9OkmYf6
c0ygJsOCOrbKldZs1nDpqhCrB9OBdo4WTvzFrDEbrgJa1CrbKzCREBhIZErJVf7xtnHJtF3+zTyZ
IPwYlfytYZiZMw1rdH+a8AopSbxCYZCuzV6n2kIfm9DdGSMuxtsVoDbJ0T2e0uO8V8De6m6oaODI
WJa+s19kqIxkVEieJeWhhZHmoGznyHi6UopRHENDR5+cSSa1Bvq3N/Wgo6KYEIu8TivGehrENd5j
4n4V/+wl/c4BCrzw4+0D9T/dWz9wnEX9tkpXRWPe6CxmkVL3c2Ueswm3ovLlGT7UoEK6eAVYvNDx
Wbd2J1a6vvSRFigxv8vrKLdJcjTRFu93ZpP4qUxF8p/nSr3rjxe2gXP3dnitDg6F7mP3aQUXBHTl
Yz9hXe5U6IpM8STk7jrr/v6E+6aqaK/mSbb6Nh9nMBwFWtCi1E9AsE33cm/kYYqGefbCxQCAsC41
yi0/zzcWF+NlOb0wsSQOMJGrIUskO5EhUkbdJ3QjyMnG7t+Gbbt591WzdB7PvBY9HarXGkovB1lZ
Vy+/sq/YBzsvqqrlC1eQbA9MnCs2UdV59GMclppMs3gAK6JAwxXapnsUmqbcdPalnytNIpX1c8pR
KsvZx3g+FjCgaDru25lccuL9k2le7FfnlCzwYhV+n+krB2a4c8BVW8I9P4/V4815kqk1CzSpRAXE
Te3i0voOcQf6zur3tUuEI22+7n9eWY1+GN1+mUahNb7O2pfR8j8IPPFDcU6+xRrlb/5dpYNoYQ1h
22BuY3L9ln8ppdSTaF2XsSZ3Qj8WsnwpeC5ms7fkaCLt96QUHsF7qMr4kpmx9iZDiRy5HU6p569d
eHSkRhhTUHBUcc9zvTA77D9rHpswW9z1tQe78f0SeKMZ+YBZTcud/PIYzTpb5DwVzDrV/ixrzQkf
lBC2HnptvDOy7WDxw+q4yi5y0793damuy6GS5sRmV/7szJVkIl3D69FQsAj4efQV0kulDx+d/fAS
nJ6AOhN11yLZYXs1sgWC/TolWDUMEZ4fzylXpkKmc1ykblGug9TPPnQVac9lG7eD8wy2jshfx6VD
eYY3yUd507vTunas/MU5zg93k+bWOewvl5qR+nkSnQtNaQCdfGtVrC8HNZ4MrTtfHCdwr9BRyRaL
cWHX3CzlLtQnw/z22zPorKYG6zmPD73j5N9CZ2rvQDTp6IUK4hFnDDQ8lehg6zg3Opmylz3j9fLL
BR+NffQ/H7zi5663NKPsV8bHHRvoMtwPAWdPQGhljzIYMd+79jHDwCkvQ5RO/9iwZsu3+qMIBuRd
rDpL3OSiYXf3zAk83PNd0weo9a8yL3qc5vx7+VIqNOcvro8rIwUjZyr4iC6KwWNUoALWvAnW+LT/
T6hoiugAwY9Sx8DLl4fUz/nnnsUSJtzWGM+qoVvem0Fobez7dv/jADyS09HwJdo1SjNNG+Jcnz+H
RfxkxbSIt8PioeNHcG1d4A1yPbBmRlkZCtlKp/Rnh9FocArkwIx7difrtioahsfd19s4DqrfkHim
HiyKi3ewJD94mRytu+iTTi3vYyU4IpNRZfAQ9P2uUy8KJpp989pRs0pH8f7EMBQay+EV+c6cgmYU
iAfSKI9QfJfBYGT1fsCwK2G6UBcS3jIZ3TboP9BERMndPL58KVxg/VipaWBV/N0w4hUr0S54DPz6
wU6nemseevSgi9PfOeje3DDb5J3NEGOy/9m9l0fa6rsEKGb8+LIuB4THsFHo2i4JeTHZsefa9rEa
nRpUgRY2TyYDQ7I5HT7MCmy2ai/zAqsLze2AvPzerfXzLWUnh1DLYvV25aXTvzPI6e1udamLrWNn
PeksLy6Fl8R9kY7WzwCjOoteJeC87mdnYr7Sn43yu7Q6GSPfP7ErPfWR5e2v1JmL3uItWxzSXu07
CuJqd/Ls3B/oLdFabnF6ZqD0J7c2CiGYJP6kH9NLj+/bpoTuIjd0pW65VRrnFq9eOvOIFz0/tNL3
dC+XKSzDxnwmEt+ImotqvawTsUlGoWIrY6uIVSBBq0ARGrV1cn7EZSPvf6knFF5HTIFsdDAYa3rw
sixcOuDqw0iaAjQ/93oan1h23+t0xvumbaLAGXCy6heah7dCx5NlkmILvTMGmbRIz0/R8kWOzJ0C
/stQjX3nYdcgDRnvRkLCzd8/trtWrX8m7Hw49XmW8C400STpyngUGvpeoqRg6zgLHqDZYnAW9USu
ADSG6eFksO3l+Yj2FqPqENoFifAd/qbULJhw3MNh8ijjKKf3jwwzyn1KO0l1EqakTLUYVO5IFeqb
WxK8tpS+/8TFmv3CB2AHt4F8APXgYDotk/xbokIYuoIzTlHNnJ3P1tRxjn0xvTPj3b/CRQront1n
IZ6082b+fAfz+mIHYp3kyemGECqdrRbcSk4g55Fu9fa+GZ8MJAPaBWeNuOUg3jCrwhKFRperETAJ
9kSRbaqR/S6KRBJ8c6vTk1rJ2VJ8zAYZsKvk85d526/7jjZ6Yic4nY58Ri3UfXq5R5mPs+k4fMKT
byA8bwJnw32UB1SKUbbo7qC8j68T6Z/AI44btuhsEvI1bDJ6jv/cROCLg9k1u3+cefdxx/R1nBgx
BphQnF+Pn5d/7I7mzZs4Ns7ZmGgCdo5VyxgoX+IWDZ0CU0FJA6mFYApxBIFEKBruOCh1c0qxzIGJ
WLPFvxBifHHblAMP+Ro+7kwVIMZRwPbpT/zq1H0wG0N5o/kjFzy+AnsLNVNbke3HnwDZzG2hkbfE
FPHYIJy2oe9KMZCqwEGHD5ezQdJkPgkXDZ0WpTmEBcXnjhJHNWTF7Xo5RuEu8TUpcBsvNR+Vfu5j
PvDAVfqr3rFTHR5680obAHQlWz+0l9nYug3EdL+cetcjN7Eo94Gcsb7Uq7+Te3Rob9pz+vehLjsk
5yjCbrfm9paCuo5kpM9GuI3b+qula7kpXvbDMnCUUToQHKSfOyeoU2uuB4FU78KEuyB38BbfRBZZ
b1V1f/JkBAATdH3/ZboYVhkpIefDKlG0TMSkt80L0a0tjeZ+MqyNBblt1OCD548vOLVRhQxcgvEL
6cA/2jOv7K2EtVMivu4grZYDAkMSeM6CsI2YOiDw50VyGKOEFH/Bs6Rhl3H+219Sd6BCgHgMtG5v
2Tfz72ojGNaoZ5/RJLg2eHu798kXElq1F/jS35wI/ePRMflQO3o0HTqF/y5/CS4W9cv7hXfSt6ds
xwsWixWBmtiefqaZ+0+5RR56lcB4e+daAEe8Bet8B6uys/rrlNh97b6On5P3oNgm1HfL0H4HtQnm
a2KBLEazJHdNOec59GvjY2ffISwCZTz1cjb380dmzE2joBhBw1w6OAKyYGS7C9bSu32qtDz8ZkKy
W3Me4lpo3O/PONM/9NQp69onUsdslTg1SI6dVJnxusTusLIMCzEz6diP9tjXnXDMkNlbKexFZsrQ
eJMDK9I1RUu1DKfKa/rINBWpEqPU5QCCu3NWecP4GrxS2DarmL5KLraEPHB/NatQkRuggv9sZ+wY
KWF9D3yowyp9sLhtXRRLQPTRZFgguGcmDh25JQqhTc+egibA/dLj71nyfOQh8uxrTTGdMlgH9t7f
y5cyPHg4/5rfGGIpH8hKlacW6ybAfM/X7Lvj2tYY9kVNazVkri6vaPoVXKq/t3a1R5KZDyr4cf4d
DE81j2+GH8xj67/lsGzoRmtCIbCQIKHISE4j+1DIingPyQpPDu2n93x70TfqOvWz8hGYTpb+8EEY
hpGac/Kz+uudhANhVPwmJvnhaEkFC2erRrMtOMIYgbLIhs1Gnr+bLX4dlf6zO9X+80Y4XdnWKUtK
/1VtZY+k8IcTTRmBzqYXXEqi63+QeqxbNEkNz4MKREThl2w6wWgjCxCQuT6/zNb9a/mLDu9KV3pI
Voeuc3A3mpfYpbkjsf7L8X7hGEq7GfxDDdf4BajlUVPcEk5VvwCt48vj6zws/7XGSzzoLI5aw2jC
BnB9vY3B4PonwnWfff/JfpdWOuRQsMplIbIWk2n6bR7gE6+VqFIsN8Fy1LOp2SCZRBHuk8msOitT
xPoCyQTDyBFyinZi3mx9tingOudTxwTq/Ev1msDfDF5sv7hGX7dx9d1RkhPOmwV4wYuVYp9+Oe0i
36tQOL74cBvSIs6hppP/Jn0awOq3m1TVTZYj83Wovc00gyyLrWZbYh2ni5Y892Jo4BCz5Z9PjbD9
7qNQENjnm+v/rETnnTmPBLPeYy41Ir8aqgtDqYjjBCekHbUj5uqn0e1L0fP42n8uOhJaIUsPzoSU
ixPrmsfnNLNv+0hS7fSeusjbL6fz0lSJ4nTdfBX3XaOz+b51WSVhJuUEdqog02JTLKOQ6IhvSUlx
DiAnz1GLQEacvmGXwvQ3X5oxPif2AzuGm2uyZVIlxMNDXYzLn36BV94LrdyFcUDi+TcM2PwqAu+e
yyuaXgrYvKpnduniZroS3y2SADgl+WvTdlLdQ9gj+wFOkDbIO1P1whpUqjWDXP2Q6oag5NTRztko
Fr39R4Dcp8yhFXWzfDqZNTXHMABPvuzKiqo71Qxa+k5xDk3+8QipXaw8fQJHuy++GLoIDck2REkY
DCpo8pWOml7xbvrrPzHLDeUZYRqyG7s7eMIKfqSSznFc84/mPZOqGgy34AnmYkWirHmDy0amlJhZ
aHweq4bhXWb9ynweXae27Z0njaJh8CIqV7nmtXDGsywutw2s99OztdHpGdvlGhgLpnXqMKPOy9NE
tFnVoekoZx06sVwJRZa/SoKlfofVVeNKkaC1wW4atV2ZJ6gWVvku25Er4RnTnAlnHcV6TQALJVXY
2t1u8bx7y6ODoQhL+4w3pdQw0Bn7T2FUydUX5HUk8miqmByBYb9/pJtV+6wpe0SIChKhktn7A+p2
XrNBu4uQqL4d/hov+7bMk2JeRZXsjMBAOzHhA6xygm/j/UfbSoLAb+P4l6DOeiqnxMgmuw/z6CBa
wrwhvckNnwqacvc5RCV3Am/46QH73jGet/8RZazvDeSRSVRBh/3nnJUJclP4bML62qxRLBe996QX
JIIYThyMgDdCUvkxE4TQelnKlcDnvhzTwqV+LFIB2+yizOD6IgM5WtIWiEALYU1R/tsmoyun8uwL
K1dcqwrztgzYYiJ7jhX4PupVv/bxOWZd0uPMuSNKKKSZ2o9ZJi4w0451pQUheQZ7HTCUXXv5E2x3
x6KZb53jf7NiGtSgVBT7bOdQgpql10+z0oP2fVtHfeenYOmVaMft7gltcrZfY83njCesfyv2V0Gg
5RuyX4UBN9ZjyBDHRCf8ULe/Zh1AVB/khp6Hbm2w+1sbOF+GbtL75tlUhQnCcVA0qAAdKIP7H9fC
PFc1xQAmP8rFNkGJ0T+ldbocPk/Nzbqpa8hwl3tiJkbPewfjz23yLj8uI438Y8cku4NMW/4780G3
lGWnQCY9N6vzTQMFlVckCcLl0DyuOCFmkNsBDNs9v87FpntmMjTL0XSUyWOpNS8YIAhuq+Wcme/X
9qlv6W4Xn+crh6tgbrNDUKHa2B0WvJ0+TjDVy/77yUWw2Mqa2tXQku7lcr2218RBRbXqR8qccgmj
W4dUmaE9TAaZ3WfRGZo5fCI0rU4Tfq7NJX+Ox2zwLDh73fjMhXdLLbohZe/PtAcA5N1DV7ZjcFsj
XITZ3Xe97T29PKfF8/cNRjRf6BgKaKV6qLIH4eF4LhGs7ggYER/Wu15NAAz3pnym+VgBQXmPPK49
FLH0WjGx3/dLG9jYhZn30vnFZPORu3Zyq0ySF/n4CJyD3d+cYcNE/0bzPDmm94u9JvewEXp5doiH
kwl/UKuATmoPfHxPbTVLu/V8NgvPnHST4hCOPZ9BdtnnXf9mF0Iec4rL6r6VV4aZYSabuYac0CdT
bR9W9/bODGBd3rRyNZ6/Yo4vZ2ngq1ovwwgwM0Nz0SjvJ/Epj8EMoJ+cmIWvigTbTnwHJ6u9rPnU
rEhJalify8yUalkV5YK9i8l3aVg1d1xnwIDGf4f570nKwK68b05Qb9C2gw3cuEAjKxgAJUhLuu+c
7t+4Q2JzNxjTZUOL4+fGRnhaN1bSkdBBVQP34x/1CCQIY+SWednPuge9Yf4wXpWk41CuVB8DrsRW
u7O7thpB6bKK9LkU5cWZze5Tp3n9nOdOradXv185cK7AOzeH41WJMrzNkBdCAirFX+0wXdX8bnS6
t0U1bfFcTPXBzbUKFsBbBbR+LX7tVuk8l9yy+/rxKKDNiy1kD8xvfRDEwQ6rsNBXq2bUOEb6hdKt
uaPae/zUCm+XdUvRsA3M9MFhM9w8dTwak8w+qZy0XeTPpdv7ZNct1F73xdZi9V4xT1VnO7XzXG3x
ZR770TE/eJSpAy6tzOwzo97NbLG8b/m4mOtC+i87sC114N2nqu6xAk+92qWdP3RqM29Gzeqvn43q
LLg25IFu23bu1MsWXuCepYfk5dbpOr6K/zqbiilyCvlaVC6fYvzbxW6v31dqubiT/Tl+bD9uG0aE
11x7eWB3B47cb268vcd7oEy1jBNZXrJ/IUjIHht3w5aiEcXjlswKk3ZuM3HQFkR8DmdH86i5oTeC
zpbK8m6ynlfP7zUWEyPZG+Qja6faiobf/pH1uvnQ3h/Lv/vS9+7Zvj65XcFhVieET71lNuAT1Y/9
jerl8HIi9ssWRzkSvjvwv2BQdrO/LQi9MzKB8pOcVpZiYrpG0d+j/m4XjYx2Jb9on+aIkQ7QnLnR
Ru7A/lSIzphSFcDebP1zeY6OkI37hpPazsOpFKpluyjOszDRw/wkoFgqY8ocje7GwdfLOXoWlslk
zjAZKe9qWHUUDc7NmlpQb/8XAdgwY4UP+LrRjTz232uumRV9b8WGWMle0gWYN1P7ynEu22iodpP3
2z5P6aQR4bm2t49UHn/zt8/ltX9bkNpePqpKO+ZXca1069X2i1a2+md2fr+GCfJnjV57q+6qMJKa
GzLmjeiKFvNOq8BK7Xw9YQMUGgdmFoFVsMvyVdvbjlUeuyUOyumZ5p/fhd0OP0L89yLffsww5gqg
toNpkLlQxup/FhCXTj+48PX58fOEQLLO92uIYkeVyV0fVMrc6EoZ3R5K71Lbb5d2Zl7CiNaPl0/J
1ez09DQsvRe40SlRiKB3DKQPOD+sPSRFZIzWcdkeHxJH6xtzIpG3C3d/tlOfnJg7LaSo7wSC4FEX
6pdmJe7IvCuxRIO88Inbvjx6s04uXnQeYMlKJ2RdQIYbBUEL+9TfpOCD6NLIxY9E7RgV28fWPZ5S
PUcYXZRu+YbUg9YzZb52qm/Ztk1a1+ai0bDM6tCWuqTzRPWbcBNJ2IJ11uk6/qqklTRI1S8NQEis
PZADzoZWoTLXnswShI4khCk6eZzpsNnYqELoXMhmhOs0QtIdYW5bKfDPcVHoWr9k4LMnXie9fA8/
+d40U2pUW/QjCTeSFFeL4VvB5771pNmLs9ymVVjwJpq0GBm1Lw3Mt8hbA9l7xxlVuiXA9/hsjmTc
Es2SV21RGq6GUzQyeG9Wf6evas+XrUTBQ5uyq4MqkC7qgye/xBBAKVo1fnYWo8lnTsDgof0avop+
r4EF6NIsEtBL/4sxhq8XOymHkh+pcTevWdfaH+Vcg/0wx6iXB563MxN0FiIrUY6Fj2yH55bh1p9i
QntQX6cOmGQzCu/t1lB9SAQk7feVZF/j8F3nl7o/TJFkRhefLP93w6G52si59MGpd83aGe+nPus/
00uSGRyZQ3PB6RbblT/nlvl8iykiz19OLzxUS//tuCSXBspQWZQuRyJM4M3swCnfezWnaEOPId0o
NM17Z9JiP5SO781Mfz4ANXZco5W3HW43tu3bdnCxZmhq7IyNVzy07eAO2lmM7nUgfW/VXr/cm2JS
X54frlt7GRtHxsR40VSwcJRN/IuMOp4MFyN6ZH8O5klIdYeuZ3PRZlfZNKbsLJqSgl6zSf77+Dr5
W0jv3ds3XWNSSMMFuILLWq6L/TYUk6w+a+i1yfJHFLfokG6utUsWH6e2MWSvJixuMir9mQ/Xr+tW
bbB8BbCpM0MgYLBizXVNoMq/2VmEdJBgc57eoTUuN/wjICQOTy3daQzg8S0/BlSAtu0nmKmjYa59
7CkqPGGFzgp4GvrrXp4B67N1fiH9SysdvXta+Di8LePTlzWXcLNhnXl7s0c11RRCUVKISiE9SERZ
iKTz//H88zS+vzKD6OzTw9dqdOs5DpCNw1o+9BUki46q/xWmvveewZ31Z+uJkH359iT2s4n3yoDf
ZJJFskiewbgaF8arxvgXxVx2FfKikMnV6HX19QufmEdT+afl6DTKfSy4+9Xdyph/qJvHrbTO6TNG
8WhezCBeLBpoWoBtol3DeMdIG3kgXaZLWSa4Nm6138dIxn7PSDi9y3XkAtVkktZBNOqELUEXU/dy
NhH+nR4HD7tHdRy+aZ1On3VrM3m1euqL0as2U/z6tTNLNrYKHJHUkLGxTH/v9bCysO29nNLMjztF
haYhpqW6TXP11qId/srnsG7vHeKAXngnJCk9sr3RNt14FV6rPWgBb5gGKLvxnM4HHngBD3GtHyas
MPBW+Jpz89nhStqyl6bGXfG/KM76a/iXjE7gih+ZTKFv6Wt4vgeHnr9yU3JM2XM2RRrm9JFMGmHV
PhIidKaXt7FYOM/4mc/HscX1o7EfvBZiKoLPsKMbtvhfqbtrZ3tXCauTxg77PCy1/XA7RI+IbmPp
dSju2+FxOKWACztYfbx+OTUIJJqTYTqWLTqojXGoXCuXFYc0ER3aQN+Pny1T54/wx/uX0hTIFQ38
ZZ1paXMjK+z3F5kwHA5fbuIg1xQ2bDcM98TDHxMOWxo2Bmze9isyVMIdafA7a8/tx2AY+FW/0lca
MRu4tpidckq1C3QmQxfwZfXFBaITBLGPbyBDcDdXfsX59+uQR3P1r5EHfElPiZqQElFM/t7GmQ+E
p+5sXA7RPYLuh8ETOWweuzaH2kiITadacHU4LreLv+G2mzDKz4nCJThPae5wHuLqp8U52Hzteplo
1YMucmJNVl/bwc6gLexwl4aQWxa/q+RfyGiYdwaX3mBxa8oVe8n+/hBf+rfx8vMZkH60k/ql55RW
/NfJ9/7tlWj+ZyDFh1msp54xc+0DzzeY6556s2Q9KMiTm6fzlCjBCCZRsVhiMCxQc4hKdjYP951j
B44OX6TZ0hOb1v9/JeO99+zfPrEHtQJz6xSm4TMoYnu7LyPm5ukXhGRzBUuzA3alw5opfXgnkdog
wTN2pNySR4L+zd36yXyG9/Oxhdd+ODqo6awp2T2kcj/Hu34435xfIfg4fGv276a/z/TQNUp/OKy/
3OzJx+b6dda3Gz8yQ63wfChJJ3i8wr4RRmb/Bo6bezwbP5LZWG4p+AAicGubA6qlfi4jSDsJKK76
KTKvNNsmDpv8dXn91yopddBjVXxtAOYBU1kZbaa+GimVA0+3PuvVkm1z1luHB/kBiXSxKqrgdDud
Kx1yoUoNxKZzZ45CEe87M0wcBzBZMScZTzrs8DnNGvVaoybOTRt8QQIpDrg7aPOAt9BwA1dniYW0
GAHmTeyTgwbi1yw4hl6CGiOdbCaS2t1b/LojPSPwc+cY+EMCbAzSFj05um61AeXltzy3o3jBWXT6
ClUKMNfH3nwtRGddxtsaPyDzou1PjcVXIIG7FmcBuPef2se21DpFz9ciaYJ1YFG3EB0mRturbi0M
443NrftgWrzmQunJDulSq9/d736w8tYxY1wzW9w2YOtlZZ2Nc/GIax/g3sPNxNG2eoIirzRk1q+v
m41u3hu7IT7fy+F8aCcLQ+B7FwPir2pS2ibrTaQ5ueOBbPuTe/UIGEkGYbBB4OkX1jsbgX23gm7+
D+srhjMdc51Kjhg0cqaY/bhMxNlDl/C3quOsMH5IJDAZKNmjXUmma2R012SPPSKow735k/+vNsqM
igBIZ3Q8IW2NxSahDU3XU8M+gv5hdrAGREa2cPdzn6BzcY1MlzhoSc3tmsTZ4aGI1UkxpLtAS1h5
D6V5igLE4HSYY2iMO/Xrbp883yWExKPJbLT8w1e+l33TJKAC+WiDy69HNQ85/FHd/C7TTP+6E+vs
qYZ5Ow1H2hYfd1Eit+7dVg1t9nNquMGIdouLHImKy35WKHYqUb5V/kHYPVR8/rnRWTjqqnH+E6Fu
FxeHePyIf7NetbsM2Ht40I9iK/P3BgKm9ReVjNweRzsL00kGDcXYJ72k89iFVeXhMkE2zy5S7gi5
jcoMZJj/n3AQdKb1Qt+PlEoa3ce13pG3c6vSdwiaDw+tar5HA7hJeagu6ocr/YFIlOnMp95+JtLw
eZhZsOrIu26ZoZv7uW0eRXNLPET51mhH13Z+UH25tjPflTe679EdO9LIv35mWhb4t5X+cdvc/Ln8
yQ4q25gKmji6B72vxvfx9m8VshZdJbX5eZN7o/qTbe3+aPJni/okH9EkIB7WywO5M2gNXV9d6+26
ucaiZ5v9PdfSpbdpyb+twiO9WiWz0XbgTUMSD28uxerN20dt/K0Ot9M7x/PwuJu9uMt4/ltHWc7x
V+qEpoCC64SGIcnz8Es1cQhCc3w42zbxjiWxTSsfoBSUv8rUUFiF/LX5yqkyKKKHBXVn2IAMJNzA
w9790ZZsXcXD7yTmz9nOv1a7+u3a22247pT6W37iCfIYDlU0n5Z//ABUzUIf+D90J2q9+zgfFvuq
e27fI3Gr+4+KG4FaVqXw+biPrxEYtG3pT2RttUqjVbf4yniSUrKfHx6ndPpWkCUcwir9cFKbHm7O
5MfE9lxNTYTMS7JDdnYxVgor80ITGxKmsO9kX4LPOaKbttsZZ5u0sbSdMNRvwgm+/rEUaOhKH1zW
e0emN+F6ZBiYxOxv8CpejBqaZoGO21lU/SyNVz1qG94OIcKAow5P+yo7qrQ0PURmwABRqPr5hTzm
z/apY3J/VJc580ZbTmjhsBTcKgXp1DcuX+Tv1q/N9bTQz75klWWkdaaw/1l5b8u/mNeK2wcc3OV6
ZNPMvb7d4PDSONRrX748KyAdSjIofd1YnrDSkRnXxVWMXeZafS7ur4vMPf9eG9328q8rj+6lue0g
OAlf8uWdxTK+cmhg/NNd3mJY8r4SH7pAGw6bjLWRhFJ/eW1P7JvD/M++uQ8zKGnwTWtl+YqAOuvZ
lfo0cDE9QIG/Yy+Dv9IqD7E4SxEq+/jaJAkQrNYOtZGas29UGs86WsvxWc0BTHgtvsPWVTKqVBVJ
gAwqKoD4/pqL7zqJ+8+ubTMehJMvw7/9/rNVKGLfrTwQFzkCYh7/IG4idM4MNIKL+1Pt9vhek22T
gATtWjgQD1+7tlk5YlPtwyHi3Pa8Jc6fZKfw1ul1PEQ2h3C6BhTh0KNSOt2aJafCFINCcYkX37pr
+JAgrnJCTKNDN2tktnvHrkmQ925JdQTlT4lKvbYyzGAXiUdKxTO+DkOzdXVSuQILCIU53bY1G//L
X2IVXH9qNbTrsLGMysgKsbv4x5xy9xu6tGV6+S3eko0e6OaML3XC/0V59PKqq1BkYl8ZllJ2aQhZ
uCoOQ51ffDsOapk4Z5FmEguufW4LAQgtSG/1i2yDZlD1kJsMfpfvId9AC9TU2EnA5gjRMrODftx/
jkP/6RU9LCqM3ubf1bg9w8uZfxyjo+KTCK1PTqV43vUVWsUwFlfZsdolmwjnBAc1GMBF6GCCV5AP
dKx/lBKhSZmXMmABMtZ+pv9sCm+JgMuujMTmBY+ReR1/slfvbVPfqFfvU7eLmtSLUv8lVbO+CYsY
cARpozs4hs9lXuZQIvM3LguDp5sDoBB5VHnJvGRDmXeP14v4almuh+V3NLKdVYlwDYBRCGf6uemq
LeRr0fDpROJIiw+xJo8EG7glwft9hw9qIDPpHQMds4GmQIwVYzbz4FVUel806aWXs3FZ6QXePOmd
EkLLJDc4p9DxhIj0rSqklmB7xel2sK7VT1zTK5EsKEPF5Ab16GVCPE5euVp/BEOqSjyJCkNMiVRY
VjSJaj84ZwN6aVD16BwXJHoZHZZecJMGIuX/u6fhFQVkUVQOqZavQYMMM9rG6x/MpQSSwJ5860k7
9a+tr1MfRcEzo9EzfMfn8MS6UfvWfLhyqWWrhYu9UHXjf6q7ND73OPPfrHPvKtsz/kPh5Xs5P/3I
K+nOh54GOhinYMjZJfwm6Vdtz4cuOuVcdP6PhpucYVSDOQQsptoOK1cPnuQ8kPPBqge4oeNhW5B3
GK1floP5i04OzNpBdcioy2C6imx0IXydUBIAgSAKuBuyQAKhyBlICc4v9rMC23n8FhyTK/JZfSIK
jTp3RA+IeaNM1ZwMlik1tlPYEWh0/68fD1meiM3j2a8GfaRkQTGaDJUdkIqchRigApQI1IwQbbJM
S946YYh6q9Qp7iK/hkMZeKjqVPacnUQfTA3VWhr34XIQTtbsJwqUp85jKnyyhzs3trq71e/TeNOk
6mPe/hJQSIZDu5AR7EC/Kz47j55zRr5JJr5590a8zrF8IpxycEM8HKB4FDo+3zrdvREsQ3p9Omy6
HSkzNJ/mmx6URvv4up80dPhMV5rbF+fgSomMy7EZmbyhwPtqmxi6oPaLVBzC5CglgG7mf/E+6cY9
oOJ5AxBQdhON6C8FXtUmnUzHEjbiNdvEoTji3BToRdTHVk9IaDPNiTaOjdfMCyC8AhJkGCBNDLGO
TDZXTCa0vELxRrzEFzZyuNoLnAHE9EdspT4Bq4zKWEH3Ch4LrgiM8XzN4f30Xv3LgKny34P2meS7
se9ywpibD57/XE4pmE4beBhD3p0/tfAJN80HDAwyQLfQxrmIHj08q9IUAu9+2ovRr6dhAWAHwYOn
GkTs/kBvgRIPXIcAIx4/r4MnuCAD1rb8xp6fBxLh5duOmEuXP5KeEIQEM2H31MGEj2QLPDkim4e/
qk8ax1fpJLvswEM03PUrf6p/L++FFL11NZ51lkM46g6nnZY8Xr6G7jlrMmAebBMKu49WuW+U5sAC
GsS33r+MnjKRrsldkNzvAQuQExUmkoqFUTkkuekzLJFlGk4+q2YZWD7bweltgTr0obv/fU7RnQNE
E7BCq19zgZKI5Sl+pzpkRBIw7+Zzis63TPe2treAXyMMmSlZq6LqB5VmoRMwbqDm45epB8z1v/1L
/jdg4rfxcVBqTj7ZTXEdjWROdLTBKN8Ehp9V3STmnEI0LPsAGjBXuv2icD7DMenG4N8IsU0qmLX2
a5iRT+IzFj+zn+VXwsVj5/Z5bD4+r0qd3sTOrgtjAudzzbxLOwaIqL94Uz8SU9RS240S0q9+9tcG
6FT+LBKQfWRz6QJPJ6lQDeQS7UotUvZgo9oHmKPEegn9KxHCZ2h2tEr0DfOYdBgFXamlUyC+jnHx
ouxwq4vcOboSJPFZC3mcDOI58mjrytV7N+SNbqimVlFtXI7L3cMfMsj5uu73fgq4QBN2ULMAQGcJ
RqvL1i57B7PRxj3k5DbFhyT2GlippjUa7+O0UAWGz1/ucFbdIxxn+WIrxDBfpKtf2UDATtLHkS2s
DTJWHJWaWFY1VVB0sQIM49n9iRUqDqtDZfYBgIiZi9Fvy9J8Gt3qOON/CGBnIwjK8+DYDqWJhr99
w1izmdKLGqOwBPu6h3SjQLrsT4arN50Kcji5WXg5q4ZHls1UVkRqmGqjnh7ABkrDqQ514cMHHDiU
0rvRublpiIGarmhbrtlo+VHUDeDyhbImrCXtvYtYjWe/+c/q8Ng5KqmicxuLEtsDezaAMNoE5KzW
orvqlkan/6A1Sbj+5DKeHClKms2umA2gjor59rnmoB7gCr2nNnjWO04DJJD9NNia7kPem37r7uJ7
Tg6glNp0mRam5FzLQN3DTX30bYgmZtVvfrP9GqcH0Hzhg/wc/rd7S9Vqv/bxzCR2l9ZcNW5vToU2
WQ5EW8kG7ukVPkjWgVPGY71/EV4jdxzg5qVcoYCOwAGj/UsAWyrTXdt592zN/3Nb3ioKOg5tgB//
iTcNdQ2Ev8+N43HTNqXOxU7MkAMIL3SXpMjvc7prSLcFPU89AJX+xhp3aVwWFqJlXVl5+Byz+vZH
cK354Nh5fAbo6R5pRR4u6eSlOCCIjeb98mAuajDJ/ndMnm2GSN/XqDo4Si4crLprpi/1igZE81yD
GtDD4RNHuy6db3cyKP4ncDc6KoCGi9fKiBSMlvKR3gwtelwtByV/xEAozvTO3oo+Eu1aF4YhHlt6
Vhuoxak5zr86MCwZbTXAPiKMWEZI0X29azkGbeZfd3/yMrnCUw3ok2kO0cowj6iXxoAQvUY38w4r
tfNVf8LHtA1EUJHQ0Nf6pX55mx52KfLhPPXJ/8fSfS23tSRLAP0iRMCbV8J7S6cXBCnxwHuPr7+r
ODdmjiSSIMze3V1VWVmZk8SbQfFBfuBQ+cWBXUhwftnbr5yMjETN9vzv+p8K8NpS36mBjZleKvnU
ywG7IICkVeco86ykpGcSBfxjjVFYy+EjK3dYvvu3OhG9trZoXd/33/FyxQGkuKL6z7wzzK6qbBAb
4VYICWUYSCW5VFgXYwDHyRf2YSvbpjT6nwiDUS+Yy8BnJRXsOJnzlUEwPfx4Gp9DTQx7oMIZ0F57
OsmM8h3d7vJDlRw2Y4EIVKf/TD6a/zw2ogwvSdNcQ/0Nx5H+3IlZuWe4Knm2p8qmMf+Lca//Zldc
HUxqMeaAykJJyjM6Cv/kHx1s2AXUHwJ8gUqmwBJdjEveHyOtwmQZ1UTCaB8gt5Z8ah0wGPpiSEDC
dfDW4dphQ/frk8Yz7udgFrFrMLEB9MeYzjVWw0c315h/4FQ7HFseXXNlRKNrg6xR3OIS4Dumko+4
6L+xozj433MHHFbqrQPBtxZsGESSX4J6Gft9gv15ft90t5mGxntcZ3sFv5aYgW0SSzEfqGIZNTVO
lFyvFJNuJp+Vai5nrNo5mLgQ8GDAqg5F69H1nU6SjidoVHKgs+EIyg4MgxMzLifH1/JNydOFKthN
3BlQ8Pu7Y8O4oliFPHB70VwN3qt7EqqK0jAEH/SoQfozuk/Sx/8/aMPiEpZcgn0kKId4d8dvkQN4
AZtpgseEPLoHQzPNZSwgr721/434bxtxAiN/lCXr3Wv18nluQTMEuLwDFgh+qnCQp2DRymTqzI4n
0EIc2JfEm8hIbs+opKB+uIeMYsY2XpIdra7WXEx+cb0uVn4sYOTebulZkcwkV1WpGXSUWEcEQCKQ
u1sDYOM30g7Y9owdL5Bq1ns4nJryIl+pgLL7wXzC8NEIUZH2cQyCohjterLW3p5MvQTRl6NVGKei
ttJRWquJTT5JqTOmd7+N6phz1S0iIoTbrU1LxFlHIzkwK6humtZvB3mfloTxmiQCUeWeb7ITGmT/
I8mF/J1ehSXnpZr+b+X5G4l3ZXhF9nhKVHOKZ4YfT/4IRnteABBZk38GqRUxRjj6imyYRJP91npR
3/9D39exfWzs+So1nBLmvuTTxskjn0B6qttNbTZKfWztHt4XwRJsnDt/lpM9VlaquxgdvoLwn0FC
LB9/h4nNdRDj2T75ypV5QGOdpTbl+z+0j1w9s28t/uTeS+/S/yAw0TE61Q+YCQbGHq/3fzos7WSV
3qkaQJNxgvv+rBTrl69o42QEG++NFBsRUbUxgsC9cnjDLCTACFTRGt+BWeJrAzQsG9SJPK9BMb4t
I53MHNauiKJTzcFH4k5RXB2KqYCCTNJvkMJa8IgoORN/lcDxS3AJWIWJOrk+bcDyfGz9W6aFl2JT
EbiIqYslqzXIi5kUKGzuWxn0PxgvrTSzPos1abEWQX+lGb6Vb/xonNnuXeutTsNTnrKtmDWAK2n5
bv5EJI62hoKs0Ci930zOUBu1vU7KxFM361m7hXfRegXHdW7h6tdK71ZUSqvs7petM4uQmWH50ANf
stckoCxm4zpqRMaVTL4Z/ga00TKbDzDCdxwhOCfgjMIdEDNwiifrgQGOawX1q6b8Plai+RZuyyiT
cTtUDp96a5/BIcHg6cSz+V9HV/TLHHehbIBa6YU/w57+0IieP/0KiIAnd1PUascO9jQb5c3XcjC9
VdwFndPpy83r4CzRiTuxWo1JjSGmLoSxZtZDEaNmU9FgxVm0E7RhtVMtVVMbgspsnoUybTkp9fP1
NOtscki9XW/9WXw7sGFefyarFMXu/xYgTDHb9dp/3ifM76CK+tW2hg2D13CvzDUIMmWEil0PEHF4
u1Sn2ZpJwP3kOSk0Cu8UYfFGnq0b/GA/hibcgeQ6VDJXkY/YtxrdzTqrn4TmmKrda9jkATz7an7g
ZOQJWM/pDEgSnc27pTMZXBDT1WDqo1PXmP68sfljyN99R1nbAzcDYZQdTj+9SveB2nAcWz3R9FJD
3LmxOPyjVax1lHMXUZIEMGeXIhLSAtNxVtFEbp/1+Q/skqIjmf56dq7P8JOdf+Lg22SMRjSIsnfk
IqGR6QeKtoIfc29jy11Rmb9ubOJqd4O2apUs69DESOrU2zzqJzMYjQ1V7sCJ6OzdS81DaNrNB8UW
MRbkk8mzcy42bG1dWBBc6lI3wjIfYKxuetdOhjK1Nd0S1IXbfVUiEumDgdNBgJkr7fLF0GbZ/Nm0
jkyGg6HiEmDCKevOUYhVM1cQaFC+fhsj8vLFq2BsnB0yhlO6jxmP9bsI8S1I9QA+yZfrN5YEXvvn
Xn40U7op4PfxVG2QiekZyLAUxGb25baW+zY9Zg9v6ptXuW43WGpr4X5U6i31Frx0P/NuQjC2szf2
MA36c+kmf6LzTTKWdu/rdfBkD21Lzcu3YTpb259ZmyMJFr06+s6teoAHTy7VPAHr4n9uHB81BLgJ
G9prByX72iluKghb/8Kr+IGFMWsDWu7Na4c2gQnt/IVOWk2gIbGwAcajFTaX1HfbIOxiTAKt+7GC
IUANXc/2BlES6c+lhtyF/QtH1QGjJODKvZIo4WqxEiKIamv4v1Gk6z8iFC5q6/oNAnci4q7dmsl0
2/3S9t7tMTkA6EaAb1VH5rW2MTqXJFrePe4avuf8hGi5sxqT9+hQQ1ML7fmifm7+LgSzYCHkh7mc
LJuR19q/O/87FtJTetu+TwmI0gR8uVIOSUYboJjsr0Za/7CaR96cquVKgFfzE2ZirdHnmGw2Yxxn
8z00byaxv/8+CujX8HXbm2Y24kHVcEHfOKw5gc0b8wD+9ikm9OT1yKr+PZ6r3Rgpe9u9nYt1gK5T
6Aq3cS7+t/uCXm6+8vXsEAk9D2GFP+Vfcc2vNVL74yzHHVRL5xOxl2OFCwLFvQXP94hZ+8l6shpF
wyNYYqkJqWisb6NWk/3EGP0kTrTVCESv+JMFo9/8RkZ3bTsxlWmWx0lfaGjp/gSVR6ekzLd1opS2
AFqXP/LVmcGOezXxrhgcmj86fpeqzpmD0Sp1prJNi90g67eOujlJBuRiG0WzvuBCjc8jr+gvu+5a
ZAyIU59LIz6PP09oBtyT1XZ+sgL4vgGROjnMQRzoZvZz8ZMfSO1Idb9irETdEJUDFoN30M53SEzR
wzhV5u/Hxl4FFD1Y6S6D4eW7Zte8liGnoblV6Go3dG9/FTxROqwUM0ouZsGqoow+4L2cVs8piCp7
A32y0qbXAsLdI3imI1DisdDhfneqTFU73u6Pj+VIVWKzrtQZcqU4JAfDZQGWDRmEqSZ+z5OA7qIS
wySY/gv0Q8BnrSx4r9sauS1YQDk7MUCMI4NL+ocvRhf8kuhuCNBUj1y1KrPJvCc8DZZf2ZfdR+6P
X2hCxTYt7NTWXp8PiGpM+jst9VRWm2FuX14fGB1ht3T7k/zRSgmkY9sPbEBtJQm3rr6NCQTFLaM+
qhTe99uaotyAn4Zv/oe+JhvX9uFnlY2cXfd931ZxA5VUJdPJ3G32VMB94zwQPSFGghFs3Y1btP7G
dZKuzKrORiZf38sSJpHfyamQ1jitGN/zBrk9nZ/K6kayXekfxCW7eN2fDUu9/ff6fVoZ5EaLXFRC
Ufvu3w2lmV1TCCo2zS5AJ6rUvNBcdsDuGQLeZliQpGA4IXmB00bK1BX51hf4ueagGT03gjyfhMsy
UvwQ+3M5/i7lQXHZNKh/4Gcqdan8HIX1VYc6wqoy61e1T38XyUGOJXIGwWT3h+IXnjib56UZALqs
lRJ/QX8pJeVJkueyo7iXqgFUqWZWUDeD3yVyPWtxpEg/ftsWgd/Kv9cDiXvhr7R8dHk7LTStpI/7
yQrWlmx4ilEMThqYjbxIt0ynd17blBWbm25gVG6mfpW3ByEfY8d9I+L5UFocFy4Z9oYGHyzNfdPS
hk92DmrCfwE/Reu36o+NOn15rcGjVF6CEgt2cqYy19/0sbsca1VY1/OxJ8AawxZTA8HOQfQUg4PJ
9GzftK5ksl+UBrFFZb+wb8yK6v5ZW/8zdhpItSsh4WNY+h1PaHHlevry2WBfQDFLvVKybAeCLkEb
lCVjiDEOlXnl+P6LHkwrhVH8o3xtS6cPOGEE7luFduE7g/4oIOhhoP/MStVzNG+xpZBvJjSG6pIu
7hJ6LLs6p+/v249mH5HuYE3m0ZHg8PRr/X16JRi0ez1ImY3m9rb/5KZINm8rN5MukGgn/MbgOcc7
7ge/TabadkK9dv1v1Ytc92FYH2Nck4zhJFmWEWfgRG1ZL1ZvoTD4YnjplY6SRPcN4z41NuindXev
LQ0o1z2BBp0Ow7MmFTVrJaQLGDSOiXrp7pmMM3IxzNYP1X0noWswWb0xeamEsUtyaEqvKY5IufXj
hBfRcP25/VwGrZBzysA0sD7cMTrgSrL5P7eqpwB71uTGib4/Ik7L3DVDvuYnCTrVGQ1XFRLY3yxc
NDg1JdU6wWfP1IpvStW0NF5dtv70A/xiPLiRSMnc0QUY6gpeZOPFehSDcoHEWDD7m+2eWnltbNzG
thI4JcNPTZLV47+HtrIrrAjJQwwL7S240TyV+4IS5mM8vi6/1Dx2Q5Lt5hoh+VYnBwqHTDv3Nrqp
c+qBw51l4FSEXRqjBesWGspGc0jh8L7rFnrFgeFXkBFB/G5h5LCWhY6QbMme/ObZ53e5tq0i+XaG
IPME7hV/WH+kfnUOxLMS2GHxGlyqaSf+C/g2EMuAoMjJNZOfi1CauaBDgEzwoypx9lTjZYJrG+xe
ihQaD9f3jSeZvR6hxCCYVHmGQlBeveJ9YaNnFQyaKfa5NT0b2sW7V1t/3rcRtNt1Er8FhV39/B6P
CSAenXIBjpsNr9/zMcY5Mv/w9uqDFf/pAhJ0EncxQwAzRYCMoBZA9r799BG9+Yt2sv0o5Z1/i6z0
XyfTyYN402i5r2ZE2QCAoiVDveb7l+qKN2PgOMJvQV8lOzl8gEe/IrhFNPz91D5Q7xiEVNdazucN
n35IiQVeKCMIRjOoykQkqZbVn5PK/qJD6fPUNj/BM9SBgE/18D1MemZ17gjKCOnHgncMFm/STIAH
+a3KAdiT7/tpFk/uUJk1L/KAVWfWSY4v1JG6YlpfJ/b8DbWFOjKzADUKbzprDqwIFK7lT+63OxOT
IUV3PDdCouR7X4lM3QWLHOVZd2F4LEAigyeW1ESKy0keypmlGINxuaxgmE/tIVNZ4m5596HL2Q6e
koIgyT9FiVAPcNeJjFKGwlS+fLpsmnblvRVojS666c9VPYuO7VbFlW8mrSMv/Ts5Iql4WdQhgt/z
+KniA7eke3CAaRVHURPI85XeLbkvneXyc6OPlCivv+VCBYD6vGJxqkLeNRsW9InylVqymRxkRrpO
Lvhs1XapAo9PRneM0ct4Ssnt55gCtAZQvwkzE1PSwxxcP5reFngkagrSH3wzS9DMmDiN/bj7ub9r
BwQea11mGympAktO287qscZFFwHaataTsyVcE9+Yi9hzzYln2xPTcIreUPTWDMT75dmrz2P3AqwR
B6eV4G4NA3wNDaA/G2f/c/5S/HkYTBCtVHY3yvo4f0ITrS3xaYQSs22iDiT6DveQLVnD59YT3AME
E8e+dB+9INFPKMZrBmszgHMMjmh8OmrEixAXSIeakTRQJ2NMciuAOc2D0cb4lSnHGlegt9MXtlGl
+B8cIJ4d+vXmaTWQyVEADor1+eBaebzdsYcdiqwB+qe3Lo3dD9DjBIwAqPgo1gOhMvR2rpieoP+I
yyJQeNePMvWdmNiqZQWG/HDHaaKSFyw2b9NhgFhCR5m9SYNjFimF81jbTMbG4cbNoKQAhtppbpo1
kDpEc5NsWVWuD2KS/koGFK/R8ZPuJX9wxLt3gVmRDA4hrtxzegcbZkt+Umt49kT0nw+yBQQdl+9k
MurgyE5z3npDoSn8XU5oUL3di808pZMwR41ydjnJinXils9Qn/WYXT0WTeITXNc4nAqMo+cgYcJe
P4GpdCPBs+klOTLPjWTwka+mzL6bClu0s5sXzmqfy7rhNnFlkGhTR/pPOPyPWTmuzNIozJ0zaHZ4
C5GczHj1xjUS4+0/s/p7rLxJrpIeXdUI3V1UBNXHcIcUWS0lK8zXevHDQpPwejnv34k2+cpjmVne
QnD3F+ozBuG/G8GFyqadHRES4QjezQ8zSDOpPkHNP45J03zdXaliVI95aIUZa+nEAYQfW7J32ACP
zKIfto2UebhUddOGv1ISJ4DR37WzJw5yZxo1CPcPUjqp/pQm/4PdHv3xcjquUTsPH2mfvuevd94y
+2qOw9v8tTS5StK/c6laYcBHdNXfSMQltzM+wLVi+8Q0/NWgdH8xXr/O97XV+OqA6i7Q5Yr8savX
7q5fbJsUZabEO3PWnCUYg7wU2/l26Wc/LCmj2osxZ3ZtbfNA63aJ6nJ7l6isxpt+1mbU7E1Unt3r
6iWPZtwo8QPq3rvPP7d/JTV179TM6er/FHuXRe3gIFlWc3D/V29i/5pub1v3evxHazcMf9LV1Tix
qyXbC61Xl9MZPMlNsl1ICHpCKjKsKyenwbxb+DdDM6lkBk8iHP3C4PI+2zVXxTAZLWyJSKM5WSEd
JqnL12KBmHo5MSiOrrb5+FoKWZjCON99DA0+37cd9+MmU+3tr9X8KPVZmOwabxfs6Zyce1vmlQvv
obz+vjw0k73UYDo6vm76q7+PJmnpzd9imx/JtrUm+V9eq18UYP3t6/7WXL8mBhd3a3aoTke79/WN
NEuItxvmPQHgjBC3rcxnP5upZ3Ot3XuKivlo/sqCJJ9p3pXQGm3dotGg19xgNk58nt6X3ezo7FG9
NLN4wBXK2M6kVf8xXLwVjsYfyol2qm/x7/hf+F5mnN/0Lr/KDtQS1rhRw8S9l/PRzx+cD8fTYWLM
WxLTLY3T0PSn4YdikX1x9s9tmPrMpPGhy9meN4r5c6ozTgyHu2k1+6cw5tJ9Uk5/LsE8e3JdlcJ4
9pYb38gyIHikKj4vm5e94drBJVsvuZADI/rxCbNMSfMjPrSDO1/OdPeM6fCa71HA0D9lidI/fRdS
tWLv9J77LHWKo3wvwcqQGn6hk/nMDFamIjgwztBIre1DPy2RKQJ7XrLtTf8Q6zsxuBJJG09HpckT
wb1//Sh2N2+uCyAtPuxLIC+rN7eDD0SivVxWUv+ICjwHyZFNv1FIIWdiH/2ltfE88qar5rvGpTP9
Z/8opXa4EPTozyfFISkhEPPSvyijJ4iaDX5NUX7hoRh3mNfvTTaXEuGNupWQt2YFxZ42ZdDNrg7Q
O/R0HZaDTY+FBK0wPbc3HZt7rqrdkeqsU2O99+amVOXF/JX/WaRppsr3gXwJzIUGftQTpprpXAfX
yfXfUkOsZ0BuQGXSCniUp69ZhUNyyJPcSYg6J3HnX6D9swQQdY/m9VNVJoeu0yAzKHTS4CD2Z2P1
Se7lmUFNBXURHMMtHm7g9sAI4DxRsuKimesnW2K0y5CgpTEdpo+1Ql/XBbV1yDCGiV+hz+Iw19+9
lfq5vqccAu4zzt+h07jUscPuy6qVzKu+X+w5HOavO8a/tqIN6cB4OTWKxLuqU4P6iZfGsbvtmvpe
9Gf9hdOsUKg+ZaDlo9rSe5/2cjkrNTV4SAC5MbLRZrgaP/EVn9tC35D684N1BRhTSj7UnzLugSLA
pKSnqv9zJZmQfUudGqQBo20HOEzma5nOqVTO4RYqNXrHAfLaiS3qnWWU83xap42Bj0Up9Ea35u3e
TC+G+bdFzxUcZ1wHpN5CKUhpk9SHsFlEYCNNZe6IF+F8MhtlPnJ/N2+5vsKvMH72CV4ksJS76W62
m1IAdqy433hAs9NtoLO2L88ncXClDfg9XvaRKpTGHrrseODiEf6SiJuHxrOf796DE7pPVU7InZmP
mFQGDu5B/C3NoOIXAHgTkp65NrYHqKQ0NNaVNByZfMQQ9p1LV6zYR3fVNgSaMfiD/348fd40NYH/
lMGSXfAhqOC2NMlNtwVm3JCC+UlBj0W518nQ/E+T2tTD0yo9tGRTs0wNbGV+JLrrsg+EQXdaA1qH
v+GipmVnzaVErrP8p168d7QNSxeJ1qa30u6E765G96Yn9hOS4LM6dnDm3Mp8lP5q8A/Aw48l4TA0
1OVfpJczkaGQECUd4lOEXNf7AzUTykDxo0Viy7xLd02Esh3k0AUvG70V9C/kqDpwHCB+6mZVGea3
kVlKOnUa/J5emjW8rWRKv1QGbTlkpRVG+qqtFIWxx5QQ5TR1bFAUC30dWs3SHawhSIruWboDUKaA
U9ABsT2mr/e/RwrXvjFuWw67aTVC1PpcN1cvM5xP4k7bfVJSLeQee9XDd2awfOWfKq9wYC0LkcrE
4pk9XphnZvpplq9xHP9J9SEPOJCd9FA6WfyT7j5n4YLL4vwsz2klxjv9gg8EW/mZNTim/QC1ciih
EBJ0uTc59FB/cLDE/r6wsp1sRnMMAwtqot29nDgIVz2D2V8lK81ttNROb3Lv3KhA/e/j3oGP6TgO
ch/Q+IMrkinn/kLFZ73NG13C+1/w+EdufP+YEZimmzRagCb0jckvc0QDLThe+78yuqvRehN95cxH
aN8++/d+0Wvtq+lw3ZAUZQi4D57/GM+RMdp0XK3UtAGeIQXEUPdV4FwAuqg7dFJsslfmp5bl0/u0
d3NcdIrP2Frpbq6f9dcwP9x/iNU5Wr8VWlfealdffNFz1VwnLWWpufHmAwm5mtCZHW5mXWp4zsM8
CQk51jA1zv9xZd8i6+iUcMe1TYal/pn7lXcfgePwhuSf6CeZyBgZGuKas6aAbBRJ7bK/WfaPFt0r
KsKYzQi+nBaJkicoFcZXVCjr/u9SPob4GXhZy6aHAf8kjfWyKLzc6sWvM+0o093KGF2tf4fe2o3r
mVyBqSyhgfsxkGV5Q9/b3bWJtn1LGVdY5oziUOwu2qSwWUbLuYUeNUEI/NRT+eqhtWt56c0wA5ze
tXKLaka7Iegw9Plsd61E4e7aub3hiVPB7BlZWCT7dxDjX249Ib8WMxW/G4vaDLgnoGTNH1vwMLTD
+AXpf+tU//md1Qb1waIVL0Gm1rFa7Tsr+oE4OTpHKzRaVJofAtcgnF9oJNiI9UVLJ5YmCcTzrp3+
vmt5Z44XnbFSTIGwebP3iUm2sBt92cZYKmLmTTva8xnYanwXNXycH2C37Ck+Aln9/KmfsK8e6Uli
Zhn+/tQqPP/vp6g67dM5+rYUqkn1Kmi1BmLO7N6GMQTSlBghnOjlhHY8RPrTeFigoV7q1MUGUOQG
7O5i3Mt4KcF4fLZnzmdSiQ8urWwUYC7I5v1ZLkh+uy6Wi9VC+DodHc/tmC236fD29VgnBgGn16ah
2MMtMLgsGgBWVh3jup/TooQItQmquiXLvg4zvyU3INZAwx/5n+tA+nEAJQsVANlcoXUcr1oFhVOQ
a17Wf3Uh+zf6z54GRbdFkWH3Tdt2+mi5AQcQlqaf4ZLkitetQFOKmSavAIIeGxSkxpw3HHy74t5q
xUCGfE7l56PiRlleOjDepIf+SkT/rgcc0FeYtzFonYgQEy/03Bsjsg+aeJQ3dTXQcdHnFL0jQFtw
La8uPQuIwogAHubSPECR9EBPPN08t7ljGhGbvZZGBbeXjLplcG1cUu0z1bxt033owt+DW0brcNU2
v2piIWRd7Y2dQETrO8LrtmT9l1yEmHn5jRGZtm6nbFidFEpPhnqvrey8nSvUogHS2bYB9YilpZ63
lB0spccDyNHcPrpWAUMdfaukU6QZBgmdPVmsgTcZo4PTwR2coqLINLJYqWAlNGUkM90VvbYe3GSz
RXqq4gJmqnTPry1QVfrSTDY1pbdkUdPN5fnFx8dtpfnW4/1HDWCwXPDSESjLDzJd2Iry8YGLXGya
ZZiPKQkCasCDy+o1tAYf6qUEMidUc9G9mu9+0mpqp7X+75faZalfWCkgvBJ0kytkvMNcb/uNI2l0
bN3ON4FplOphnHZ0ziIA74zXqN2mS9tOqt9TCAE5SMKWS/TOp7Usxt3wRDmWnPKxf5GAWKbI4cb5
LTUbIPHooLgGS3jep5qMYrd5dXEJHYxdLlsGg9mbLjaR4nzIH4KKz5RP7lWiNb1pOBwJFYenmdOK
ONFEs/k/NCTTw9FNtQHaayz1/vqCznBbSNJjfuXaxHnFjHWWaF9FO2ve94Re73/Czs4XDBEKBBoa
SD9DOrPaVAFZuTrN1A23+pf1a0R5MUw1pEfkFpDrbAgcXk1I9bJdM5eIZKUvJEtcGTKZSs5xYK7R
ohueuS07amIi19yLc4EIiuN83d+9BhfRhCFyj8t8xBN6dREsSyeN1/DLrzi53cuskb1WdYkQreyX
XA+vcKAxJlsilHynqtNwd3T8aGelGmFhLXRmK/bRANhInTa/e0WifCwZcXG6qWR6OcP/3WTTjKEl
8RwhtxjKtRwyxLg7PIDMz55eino7nRxc64Crnosx30UnSO1mahnBSIA791ah+2wtkETn/wGIk32a
bfdlgwZ7okuSrlDBEt4cCWfW92+7DoTYrwfBNZtoruD2+cEM6wIREzSyHmE1IgFIZHI64C/zXrC2
vc6hYovQ6M1gdnUyXV4j63bip7RkDfHC/evrCQ5yvxw07BkDRU/s67Ouf51pv6PRRs/N0PG+kdsM
ZtdhsVkY6VaO9Pmiq2pptWa/BCjrADDeTcSe/3lsa3Y5pVCv3vbE67Y2MHXPdsp0vefOfm603s9t
FxqIaxR5xzrqpalroU3ennXxeeJzlr7uWQJatXsrYaCm+QxG5KqTv7ykWvdWto8J7EN274yQXML1
25PK/0tx/Byq4kwOuM73FjOeKTRCis45N0aXE93cn/eM76qm+usHBXraB2Vf4VqfN/Vc9zkEawPq
of6Nc8tr7N2UlodlvGiGfAVovHFesm3/QPHO9K7b1rSTpKP3crjX1v8lvsyEErxvFHrZ5tZySzcv
DBaEHNJ+1EB4ySYGm8mluRik05Ck+SgmUvN92lKrzqKJlur18v1pA8gQ/9gheN9b8x4hN9CnRbdb
e6C3Q9vB3JmWh3ZfgMpTkF7HjDGuaUjyb/kFl2dNw6pb7l6VZ8+8cVIg9KmNstbzfbx+FA1Lwixs
UukXg7OXUyPTKqjA0HlbidacUErr1lkMLp0lmw0OP2yMvOcZXL7FC8a7JxtfqiOhF+uHzkL2Oryg
vQbfu+oALoz0hr43Wg7BCtf8KeJZaGqCrQCOO214DQAKD6Yd4P6I+j8GS/X75zXnJdoYEn2H71fw
aqUVMfjhgPucns2H6a4HASox2n8zI1K0Ije1g1quLyORQuh2RgbDG1Htoh1w0Joh7AWft9CczLg6
lKtZor+UWKpg5nDrBdqDT7E9EKMlDuPiYP+d/jXaUMS90kAgyaBxjTOtNqGGhSvuHUCh8be1ZAqF
F9RxU/R+8imy6DlE2ArGfcEEhp621kqkWeIP4YEubi/CCBVBE+TAMbzQD10fs4dwiL61/mwVx7tO
opvoFnGVO9l+ajhtTGtWpw1r2bdSHlPPl8yupmO9wF46SdgPpKxyb1k8ue6p8vi76PwOGTxe1qRc
OTh379wYzdqTY7h0bp1Lh3Ygv679y3Xd2JHA6m1QjMCt1UuMFqjgh8V+BpeyX1xE8K4d29vGjrgv
2oAcA9fMZ0hJ29lbkkWJ1EjlqRefl5QVBolSTR/TkLIa04gKh0RC//sMzzzBRsD4ox9BZOGPyLhQ
6zhW0ZzOpErLLkNWd5YHpLGLb4cIp4npv63uzrdInh5sqaLRmTs3HGQnrtCVOWX4ey3xtqTLuG3F
zBHB2V3lmGstgIt6a5htx5fb39wf+/B5fNn/l8f3nOpt2RWlbEvHSCfnN67qZuLtyI/7Ysvu1Z19
mJVYEguJU0uq4OBnb72XYugw7pHy2qddJ72EK+rHmk7CErCoPSrTSN5bEggsdR3wazWRDEsbepXK
GKI5Nu5DjyhUZGQtRfrY2xE+Ul4+vqqXEp5MiBR49TzQ6ewOyk6zsiCJyU2fpuFiSiNd89uMMnBU
DKazdUnCZCTRy2iAS7D9BmxCABd+92JujM9becrHdC9pFNFQQSSVi64GmvVunP+mGYFaycNm1mAP
ZiyO3Mr9zTw174oqHgN6RTfiSsdNySfqV3r022tNZRCRoSgx3T8rR0Po0MtmKltfFmvTf4RDbhik
ErxldX+oZy/dkbSvWux47P2Jt8Ss0h+/atMwG7RjAXfxKV0tcc1Q6oEeyGwJOr+OSfc9deSgtXMj
v3cVenanmxb+P5bDDQQeIc6gjPPfup82DPPnsyyv6lcHXomRZ9tZ+Ughg0jRpBE+48H9LWZ6unna
kVFGqj66/NVclVxPyk26ftt4cPWTOrvWqp2RPHJr0kZi0o2eoXU2a4imIq5Xj4NaHkH09OLdvE9r
LvfRnhEz9g/HeKJrEOE5EHq4cz2T3W2qLsqz1dq+nbWZLnU73+LcNp6Phm2APfsYKAUTPcvRF3vS
11aON3Z1t73JLFdPC5Qv0G7WwAVbc4o/1dM/ih85j+U6q5kguOADiAgPXWexU2iSOhjc0Gm1MlFc
bGiL/64EXhky/4Mdi5lb/Mn80k/BTG5+S5rHCzRHYgPM5rFBEMgOsrkB1RQtVEnCTxDVBD0JhmjE
uqrwYjkoCFF7UqiujmeVVmh8y3HKWBngleKX0ssxEifIemz6/IGhlAaNgUgw2WWw26KeTfWE2FVo
T7EIKWunOXcy4JCAhVMRXEeKe+p5SPHr8ec6vkGwQvP/AIHLBGeUPAVeqAUNkbWtSjWveXEsn+TC
R8eSlhDLKzI0eoCHdlEPnWBNixI3+A8ZEcd3ZCBiSQNohC3JP8vw7skoWnz/qvgYmFRYjAz4LvNV
b4lmLRB9SvZ1XoWPPzmPmiBlA4RPbfOpZ6jmVHZfp3WjxBGezdG6iTx16O1GpPqT0vUZlwsxPqb8
YeXaI5jUr2BMQB4UEMKgniSGpCu7qcCWTAwAYCgq0Ko+NY7AJsjviDEGy5Lcrn/Dgw8aMvRyZOIf
MAW/ZVxt5kGeQlEX3USeH4V7dmAE1DqIc9AdQ9fimUN9I2iOpHiKdsUyRGlczPzAgJtg151P9e5P
ORQDU4XviAfoFU6ayAqiJn3uqwn6gU6kXB2dA+RAfYd4dWym7IDEE6lG5kd3lxMZ92SEtVdADvmA
wAPOSAO62MDQBUI6VCDcooCnqNan4LGZXCk25otK6VnLvyXffP+aC8xthHy9WVEzDoHg64LGONFh
UeiFtrcbUIKg7Knu1ijJ9aWf1CUZLzmu0vuX1dIp0aBew0sr7C+aPD0D7wjkZDrALSMbQb7ZPN2t
uhf+qYDfmrYLtmMisgylxaoK7Cg5wxtFvNMJqvYwzrrwPs99YMci2WYmqi08492roTsDjqGVDf6A
Vqu/DIrkX+afZDP2n8q4lZmorwerApXqr0m6i5nBbGXw+5ba1Kb/5R/BSMJPzBvTfs+ptf7Aog3q
zCLpEizKK93vJyt7uoNnoNnQiwTUC5rC3wa5uDtFJxLOm3JYoBfo3BeRKCF38hn4JBoffSfOo848
6XHn2CVH3S4WEUhrA/M8fmZWz4iYPYo9Z7uZ13tqPL9szU9MvN7DWVlfPNgy4OqXj+i0rqJcgbDB
pw8w42zGg9kIWqkyJwGD8YTueq8gQWPDSypCYNgdbB/ojFukRqS+DBHRasBz9FS/3kzgG7O6Hsc+
yLCNK3DlIg49R/ZlXnHuASyyjw98eXHJIgWyWYpOQDnqVLWjW2Z0DUHYYNKmZkHlHuNzorW9t6NX
Rqqh9Go8CBR+WTaByLYcFCV77CXkUKQd0k2a8Urq3br+ICJSmH/7MIEhG/WEaNK1N0LEmWDVWJ8a
FNlWz3Km2DSSshhNS2O9kbzxp8xPal1+PBuw1ky6gxF4v7R1MBxIXgt87ZlosQcQrfo8UbmebK7f
xxkBvD701ODDrrpP9U65ySrVXFDZSPbn+RGBFg1bEG+Q6cwIfU1PNZMOR5nQu5uK4cIQZm4q1GFt
msmkjZuNm4ohfe67066J9MbSU507InxH2R0l+y68Qhaw8FaswB/34j7vKA0dw7dSJ33+59uCB/As
sagdAXl7Brrt3KUtqidpYKdrEVCwM491PlHFR/3xIyB4ghMX6W5Wq47sGDlEifjmZbGrL/d9F8Aw
jTjham5LdVfifGoAIWKNQBXmgEPBGufo198icaj7IAyXzrPO03GvePYgpG7KE4RomOVY80pSzCrb
ONgKdfsZVAMsBN9ls58OdWIyl+Mgu8ZMaxW/QGZCjOPTN5KH9jL/emMBV3xJSdkcLMTOSAtfmCob
gG/OVoPpuX/b1Z7F2k0cONIzr+/O/eWusSUOUqxdSq27Ahe36dB8FOqKyTSPjlTtqmeYY/VQmxWr
Ts/5wfhY5Xlqw6tuy7bkI88P49Ep7DFJJ49i9bxrFha1mEXLNHKr4dEjDYlhqaYb00QzkW6UmB8X
JBfbbI3BYelQ2xD9XzVmxeZl2ck9G8dc7XRqnIzLbWqFZXNLdZ4fRo6nN/n5ejHfyC2gxeXjf1IH
+wAd5l7NHiorfMkH1sPLLd1J8n9TWut/ZV7kZ1H2yP4CrYGTL8eSJ1l3IdQIxBCJqGd6rKp87OIn
SL6s4qfc4F+4ejpo0dPfpZLqjly9VJLqgd9OzErt3lMoMRb+p4/F+HPWsIjzTcTqY1ucX80a8mwY
zQFHZcbEtboj6oAH2aLXnT72MnijJ6Ly4mIMItwj5bC8LvSIWmIRSuazI1ZIQYyZOYcnNq0+so7N
+VqHleqfztrFn8PQ4paqFqvsAwXlWz1naEeZA6vSadNBeGp7Z38c4QDjhIgg+tybRXK3z5ruyBXh
blelFXLPk6p2FLzAGN7OgwMV+2hdGoUZbva9jJaNQVm2H8ZXRMTOlmIPWaD9uSwIWoz7weZBDQqY
uMw1VWYtWmoqm1AAlCblRFBpDNZxSZQ1pzRtLRN6ow53uOOlK/uZtaU18pWQknxUjyWGQGWCgnKL
rC1ZTbf0zw2sHWsHFd2iqft256CxwQSuLXf9JJrpsPTopYfs5cLi6Gm2ln7pP6eynXX5sTjv3zTi
tX2gdFwQYYb8D6sKl+KjtXpSwsfQ87YDJj1q3LRhhTakX172T/OGWoCkv7ghn9pOHm/Ppq6vGJzn
ptPkbENZr3tNmUiIyXblVJLJMQrUwBYHMNF5pJ7a5vC5eN1zT4tjjb/or6akxpM343V0QMf++s20
MyVBHUbij6Nq/SzuqoJLOE9f+WZJPnStWmOqE0O+bZmDmsIPUVZveJlRMCZGqR3Tznk+wqS06gYJ
s9jNJ6Os5jOGOoGSRkkyPbIJwk+ASUpM73xR7ISC2iUdQ1gSDYWpQ9azlXJ1R/BTGnno2g3EVpSs
Ti3fmhGWNmhtyKp9/E6eK7bHDpcbng5mC1u5lMUVVV4wJacONPzSxKnNP4enT/HLhNEm3deQhuFS
8Ged1tN11gKJ1onG8/nYEmvZcWamtTROqcIfFRWQ83RJ7GL7+zgF1MgSvVslxTELxl0SLVp02Qgo
A3iXnSsrvNX/I+m+ltvKdiCAfhGrmMOrmHNQtF9YkiUx58yvnwVO3Tu2RUkM5+yNDTQa3eyXp36i
rGsTKvFtgXh8qzvp8z92G4ZmN7aNWqJ3mteFPzIsTvPFcPpMllbFyLQcMtI6ngylR226aVlBWmi+
+xgVxB8G8pZ29V33eg4sOov1GFMd50JLHWk441C3F7cEOy1E505Mm5oUS/7YSqoPW9KZaF/I3qRb
9HWlvTGxeIq+EHqEwemrI49TSG/s+bOkMJJGRNieZjAybu3zt9ri1i1Onvd9nnoMEncsD0HXd1M0
0RXadel5dA35/X+GSjwMowxD2WhRdzg5fUMzI+KjRIXx0QKMmYt6TXuiYc6od02j7SsxaRJ0Zh3q
HVld886tf0vUSd0l6vg4AXl2oTjOXbiRhP1cjRuTZUsdUJ1KfhHNIVkt0U4NLsNPTEcP7bkPnWhA
Z2/nl0VuYEHnci00bI2VpBDu/jKKBiWgDmt0ZUNs6koX1qDAhHKl4l3mS5Nhaen33R9CKz0B9NyU
xhktK/THQ3FWlHV0Mg+0phRZcoCYgiWJ5Bxat5Fbcsc6DmvhGdVfYnt8EaLpKwcJpRt0VGykQw/T
vmhRhtFgQoAaHt5y2SYWbrgZknvI8TktjbaqDflcfl63WafPNpBV+ayz8Ko/GE1Mt/aKc/W6vXUO
N5FbOn/9un+BUdp0DZf76mOxYZgMpJnFz/u8ZnQ+ZwVUNTD0s0M61W30HLMhW7SHYthCE0VM3hO6
NmSDPyklQ51q8M5tS0btKaM4olMvkj/HUPW2r63eCs+4SA+yU75baqAXrTu7N9eMySSyqn1JV66z
yQAAq4tCezbSgd70xrs384TFY2f+Mj+1FE8ZKmLKHxPf63oMEWPVVy+Y9cUbYsNiNyi+fVmd+j+Q
SbTUkFl20N1Wrez5rzOI56YaepNqym+6lka6tIePiJTHWCiqA6t23ofbgW1sHU8hZSsRp2OOsdVS
UqDmJ6bqYgrXRI+KNswG83QGyn7cvEs+XVMv6J9qMN07SeNN5fmfszl9/ukGdVcEuVcjusOhYWh6
ZdNTwNeWTVYq9atBD4O+j0nsbBnB2YQ72rAjMdGfDgACEw19tTijmRAWbHMWPlQwmsjhEgDchqSU
Ye/mTpblVZeVY/8wJKBnHhjheNwyNR7j+fcgteEzD7L5JzYFl1EMeJuF+iaugQeF+msW6v8XCKV0
Kl7YD5RH/xDOM33igzD5KvgZas9thVao5RkYQcym0PuSJg4vrW4SuTqtGtfvcQ4ejqXtYxvIN9EY
Ijbyie1ztJSNr0EDuQGrR2j5DF05D/27Jw2dXEZbMz/CFOKTqfjs2+VzM1qNrK/rN2synnG05T1l
jMdzffBfCYIdPgfjOqDi22QlCXcIJeik57fGv/zQaOpzG6SotfzjrRPrNtKtPivUfDRqbcrGv5yc
V50UHpPKroSdzm88IXHym7/bXDVG4G9xEWzc3/l3JqhTKj8sPy/hbRgw5wTznTSg5sPIr09dEW91
rx8091fY7+Yz3ZId1e/QmadrCMJfxsfEe4rvhM5Z/E91B9Mpsh0IqXWBOfS9VtXzwPz7qoEUwWVz
+Z0JfbG4XTQxLSxjDvQ1s28Yqy9TjoVwgWfJ2O2VWFYtZ7mYFFNp3F6Jc/2oEW6vIYtvuVwM8Ol/
q1EImhPbJJSCVoY95epYMTzezjqo4CzSnnSXH/J9yzDcCEo7zbNJ3cW9V07G7FWOZsXr/kL3DmW2
+r3makFuQDlTHDigB9fPGK+91o4lXpRTVPwY2DKsX/o3HnYf/HMc9KlxJ8+xfDJmCxXBBfxW1IGQ
TgAvQgBk6qkSNBWLizY+xPecIOF0sI/pa6qgjKYeaxFZzBnRTRjyaE9rKwLx3YBxv0KoRpAHp0cL
JnRnWaxouSonMlAewTWGkUme5DXiZfBniEFnrQR90iRf1H/U1U4RSjGjyU6cPb5Hiw8mmtfwc35q
1i7QVA7hPRrlJj7KtiLrznydzO05I8PENGY3aHXl/zjP1X1MMOgw3zpSH0qBUv3B9FnuYVCmB38v
RDQTylFnon2pEcanHT6V6OWiarh+mYi9Qkzv7/B7SkYQmVlr8tcRP/lrLc5VZFH5gdenDUARTZyW
pMQJFYbmQIBjaoD/t+kp8fEDZ3j0hETwifJgtFlZ6mypS7i5ANg5PSFwCu1py7TDLUA8k/Ifa6F1
d35xLFD4/z71OBMKt1vCP+7S7RNqSH0n19n3EQNi8gFtKtQwdrxkjniLDyfRWMQTahPbDKLGpFDb
3F65uNzL/TyHNmP36WRzbHaPdSBBl9HUel8+EX4ABar2T5/80a9YnsBNyn+AleCLLtiMYCORJPih
inYys1Iau+1Sz8zOqOoDDww8pFBdHPuPRkgRCWUSmQQlsFHWqW8oLP9nK/2Wg+HC42MgJfUInmH5
GfrMBF0APDavmZ73BZNEeZ8rHmyIRhwjjqiN+TchOy7qBjjccwEBlCoY8I2HJJsU/l0oF96dAHOa
5GfxZsYRx+jwlF00zh30YxNOmGfOVrzhRF/RZHMYDgQWfGCz0VDsBfW4hH3siMp03DMQ6qp3nAaI
UPq372AMcvlgLbzj985dbfPmmaQtm942X10fmfv4HRfzXDLO754xFwO4eoFEoTF/MTwzSYnhVUnL
1XC7mBfe2nhjux6J9qTpIirtBSRicMyykx/ehrlnHL3h6RYzMvlhCg/PC98/tHaei1vzl1ja+eHi
hlGX0uHoF/EhavE7+Mjp4Y3Ix8eRhUxw5xHkgyVdZFiANHn8GHeVacvOntsXHiDlF2QE2FHZ5bJG
gaRTUhWoqL5WDjuRmjAzyCOh2IBQx8M9f8seqRu4ISUVuLTzcCZDgLaRDUGq64g56kvqtZ3bXUQR
BLHnjuOaWlamobMjN390ok6PRB6kFAwwBRd4hzzopXYx1yqVsFQUa4BYzDG7lKBeoPM2trN8eH3n
Vy3PkuInNrSl8myDTOX0DkHhSx+C0OkGzUbSHBh3XGsPcI9ZDtwILtEXC70wraxfTMgmqojvNz4s
GsecEWVqZ+clrI9HvMU2xe6znSD+QX81MP4wGl5OOo5hSOgfiaTEnCZ56CWKHt7V7VbfLOpw1LUa
RZ7DFcS5cG0sd474RLp6/XZ6EdFE79npXhtITD6BmUuT/jm4Bo+GWhHxRI0oOD5dY2wMhWDWQWHQ
DSZT7D2WQgVfHShkvms7XZqnrkPwFrHLAFyk9S2/L5+NAoong4sfkNsOVys4SaV1E7yiBzMOH3F4
kQicaQu9oXYfaqgexBnwl10ZqhmKQbFJ+uBWt9huQSKaLvYYPT51sInGw/lgljYwe2Bdit7WsQFi
gVxfZ3maStFaGBDY8Ogm2SyMW/QnpKUByk+MWpHRJfpMbC1dEQ0fVKWlC28fLf8dMjXSobHnt/j4
5JBvZes+168Uu4V8s5Bi04jXS0a54H0g1JpCsxLoSFXPk/pmVbGNly/wQctWWwTunURyWNdXbxlk
VoRihNlVm6Xo1TS38wutJ1W9Y9quyyuc/bssD9N42ZkYoaSyjDt8D8BURp4HMDz51dGY8WvGYFWy
h/6fh94UqmdUSXFQCiHf7eUMICRepNF2w6Vu6KOdNiiScZ6adyl1YgSlU9CTEGZfSi9+6nY2AJQa
5EcZmmgvyLtmqEaZ72wv00/1hR9lkCu6fdFSiuhm2bqWnQcx/TQr75u2oCNHtivnRnglnZk2H6f3
QG1Bgw/DEZNBL1w1q+4NmqQqdBGNsAtpuUaw+jTyFTK8SCtazfmwfJb94LM/ANUYs7f4dPIctChT
Dzrk9FnznmyBA+JvoX0eJLsKG2vICrLg1Ua+xFvX0HeYWo9IQ4815vmlHXjp/gFotnZX2D9B58Q1
dICY2A8yPZn4EulN6gsOiNtfT6AHUPpaxO661JVRa1ygWcOCKVVFGMLC1vsr/r0TeDHCsb8T8BAU
ktVIZocJZ9CMJkWeJPnveLgpVCyhUqKW6W+RN9B/RIWh0QUIuQ+ChE57REXRcfKi24/fsp8xaJ61
GJBbjlX9u1Rtla7rNoUO2K0MHqQFX6rfaGIUKulfsPwmTorEB/75Y2yzWDeKP0lzHBtvWWVTVEmX
s6/ZN8icIsfwRshznyuL1fNS13GUTQEqniiDNw5bjGaXx2cOgqB4QtrR4f1of64Zsb5d3k5viqEV
YnjUinHwIJejBw9yPEOdb6QnQWYOZKXnNtpg8tVZWby7FCvUwVQ4eoZxRkVOHXmE+Z04er+dFiZD
vGUN3oZgsHUt+Cf8wcTOc5r43FtSZG8sDKw7+oP5FlpAaIsCLzAP5GOdAnmG922gXwgaaxIXEsNB
timeIR8gIJqgjPGDVUO3WXhz76XcXbVo6UPifu2o6kjCoCsckSdqkPhTZLwVR81VnYTna33Mhv7w
SwAAJ8ZK8bUPwAVDjXECFz46KUTdpR6L9vzfZI7C+OgBa9JYqrNS5FLBOReMMGNbgMHSCMq8XTf/
f58ZRazwGqmx0WzYW7YCZpQRY3wUWKlJntZLIw5Pe7n3GZ7ik1GDwWKe1dTOYMcrVqzvgKfE6Gg6
2o464ZtXjt7XNtWze9H7jxYZ5RYk//KUjHocQKw0H9yaVDvTSJtrxHqXoTx6o+6qs04HWbCWgbrZ
NOq0emewilUlOsmFCMAZqSuxFLdeY/CijNoGD1t+z8AHX+BYvjg1BAcN/3TAT3Ly+bP0rljozKig
EiDnlQLJJ3LQ9wzLmqV4vNRoF4k2eRr3JDzArqmmtA3qAaYoKYgcwW7VBXxBFLThrm4RhHT5Ok5X
yAWMXapX/Ny0xpemEZVs9AFFDmFHm7af/uGd6Hx70O9PAcyT8fp2IrsmwJRoH0qvjy+pc9n3sFa/
NZtIyWKtUl7BtBcuUqiqpdriWFMF4XW4YeOB0ZjACjWxlns4MNTwPR38HS3Lx33x0dwqS0g66q00
Lni0c2QSfeMVlamnxLSSWpWDU2B3gSfQ3xRdYBmNd//v2JPgKV8xxavmTk4n6eeJTAJJtm0UCOfm
9J9cdvwmrnkQzLA03ANNyrQVnf3Ee/oz/waPdfjKLXEgHKpoDNPvR+boiZ2apWxVH7GI2ORPHoWl
JzNuOYnhtpObVMHy687s2ElxpONCgLcgDh0qp2RDyr8UrvwStC2Gd0xoNP/vs7qc2Vcd9jZKgbk8
fIigScNFt8/ugXgsM18BFGzFl2O4uTZFC2/FBTjoS9yri3R9luq6KJNrRZgTufwZEnv6JYTQPydt
O9EHXsfBrnV/75wyLQtEQZr89OoETXEVgBN5h3s+X1l2ssPr6clRfEqWL4Xy1XbYVZLLytsJp9NQ
McPXeeeSVPs8bRpXdWo7CoaovDQA1RPXbANqy/KhPd3RyPbghBRWkJZxyFqRHZqFux54HtgrTNxM
vhcq3rYdlY+cXRqhu3v9SN8bLhRBjBi1K/RvUWbQreLPNa2fO3Lgsf4OCIw2Y/OujaPlCxNT0CYq
FlPqXa1Ko20YTYg5aW6S4I7QQ9chhnHxDJ5Hix1Nn5fPGcahyxf1zPHFnXfPXewoGC9xQNzy4M4o
FpUZm6cFriysKiL0qqfkN85HSr4E5h+4pKGWbpzp0NuSOfOLi9Hx9szjC74mZHbWorvZfihzJb/U
sdVhrI1bFLbaTvjNXy16kSL7Y9jkI/RnrQ82ej/iwo317Q/+ATPVrDm7xuXtIs3+9rSxvu7yPx1S
b7sD5AHwchv/VIRaANvQcXNd1UbTc5nwpHXx2BhcH8dPvghnzePz6RW8GHnr8PSXp3gx3od/uYjB
dbG/3T1Taaeetag2R6e4RsGHCNrG8ZgP5n8mo7gvwVQPmS+wesQT54sPoIbQFwBEqkAmoVmC3LWp
jPmyQKy1KNN/zl/Y/rQp9SxicgADzDBL8s9xXJ6tO9v3tXCBAX1prl5xNeQap1m4B0S5WvqIgz2J
t1Lqq7ymg5oj99whDrqj9SQA89C0C9Fo3dc3K1xg0C07VNcv85fTopnN1RafUhDtxfykK71dKlnf
xoGKm80qonxaCd+uucROj3uSlN5VEPYBD4k+DtKDFpP6YBZg7nluRxYqyVWdnWaxuQa09m9LA7/Z
IXzYiREmIM+SSAia8dcn+XR6uDOUGS/Uvpa6+aVpMSQBOnHJ4YFtMCIF3zh00ZGsyucsIi75LOR0
BkLe9IBAEGiv44BFCOsHsfX87hYs+8TuWVUHUdToi4QzXSNumG0k0wqosAyIkp4l5rUisZvKwCP/
8Ew8vtfhNnjAIiNnOH06fvtjrPWlrV9L/4RSt8WhjUGQNOqzh/7oggU9lOExXoPKYinRR+rqAaba
7iqG4iW03kjJKkkx/B38ycrhWpUhNFzZ8TV0RRc9H9USUqnMBy69ixR+DNtr+6IV2BO3bUFLLj49
NM0odMMC9qWa99DjIHz+Xj8ryyTBXMbvWcMz0u1ww8ightmNkxGOE8+TUNgwmCGLd0UJKInlvgTx
TcwKzpyOu1eg56W7GTL4aVv/Tj6iUY8hC01heUyhQfCTSP5X/idnD0E6X7mRTiI/oMN6fD4K7eI+
rMGEHznd3EcUyWcHc+1O4DAGHaEcEPqH0GACC3mkyjn0dm/zRwXtswod9m/y0+qbD+zg9Z+45oFE
8z6PuTRF8HFWi+bbDk2A7Ucrr66jjFCmZ5a+NNbp6gzPwxDADidbap+9qG11D+k9P3TqNGM3TYwp
nCoOacU3oKKRjVUTdDf/2hTI8zYLSqhSRcqYwgQwQh42SMZydfFFQvqFFjwmXW85wLzTqMdWB84Y
cLY0yaTAOaKyj4Ptlqk7IHwsMvO8bjryS1vo3CEK6bM9ut/zwQmNr31uulsPMOAMgDRBc2i4c1Sy
VhVYgxwLlPu5ur7OBVJnorQ69FUlWvaQPbZf1opDB4n+i6QayhOwwyPBnvXsfSsJsKTV1fNdbS4P
iej3ZghCRhaeXrFUksNRvSpVdPllO7eQiEEpYVrL/s/A3Dz08TNt61ajkTG1FBjtpO32TieSp1vX
4klsKxEr2s7pC+iiCemexWiz66Tf0MkfawnJxOCx6UInmR6nDCFGZZ0SN2DiWLF/uVQiDGm4GfUf
Hd5sDAW1Ge5xV01+aKWO9a1kdLh+2WxxZ1zOsKx0FZEm04IKD6Iel44MbEVDR1aEh9AIj9Tp5Ova
xEowGSIcLXqiik7XYy4WMXHd2WN+Plidq1FOcapu2wwlIsnuvg90197wejL+7XPm/dYbK71UaTQj
lBioZOiuf/WGzWBORIRrx8GuWDZLOn853KurdXX1WVw03FkJjHtf2leyj+QINMjk11irSePwqjoZ
7j1UN6F/U+qf/IYGW59MQAyz968XI7C3VqpfIqiZreaexz83ND0qzLxXmRr28VINrUt9ye495wsV
bBMRr9CGgj7IJS6pF1++CPnk9N7+j6WG9EN6W1czfW+u3aD/6R6nlkM9IJXli1+znDhVQWhzzhqV
3rKBMnfrTi9PXzHGjDwMJwwEZ+lKz++6APdOyfHrTH4RwK4dSYa10Leejk8FLd/uioh8xikbD6xe
pQAooZeuLx7kb+edWiqF86hKeDageeK+BbaLHzR1CjlyHM6G2QVGiSEtGrBS8GfMTNonq9q5k7BJ
kaDHdfkGSmPIDjyQSA/Su0Z5y1HnSWF1N0pOpWcktUuL7kc0QeMzWHQ2if5lbzJaOGUzzvklGc4Q
QaAhmCnv8//gtPdbTSZc4Nu9brvyaCvwU9kxQzknbv+DsAU5t4cEbY6Cw6FF62PayS7rqSuBkqes
OVn5fSehtj6+goVKjTznzXVtrdAzY30d7JGkCZ92Z4rdjrZ1kUsTczS0ZMPm6dyTXV+oeNNO2FKf
Et7534URz/Lp/FH4d3rj+LXTsyWyRlG8L/KCcRJEfisevVaSZXtFh0p+xw+IFADNVOBYFnQQBd3a
QLYVRWKvUDm1Njf4VOl5+wEzBlNjig7c92UyUG5ZnZ3utis1vGL0HB5xSgkxuJ4M3x+jRpEySAVK
m75DDvvQ7z1G0wlfSD3GXSif+Z6/pujjBAwPLX876dV0RSwKCq3XTvpRl0jyrhVSyGb/OgIhCeZV
DSIlNwNboDMLmzBiRmCR/2FZJfqx00fnztq421CCvZG/Sh0ub46qY+NCacpCHTlyVtBdVN9jmvhQ
Ffcu6EjxrGuxOV87FKPo1c6Nlz5MaMymKtqx7bOXV6YwWFE+fM88cbFy5MvWVpMKdf+XaTJnrwy4
JLIw2vWAkoVbDdInI5uAJvP3hp0v3P0m2m40ZwwsvBGBDjI2+0SDaNF6tD83b495ewI9m/eFHOdI
5CXfy2Y1O56K62Z62zp2t0p929Ejy9fiqBiCMMRB6AcZkhnQkUkMyPmsh6v+3oTDc7q9f82ahCzP
u+lRCmVu5EcCQhyc0NnSDQP+N3TYUe5az2EjbV8J8vSLUJTeblbzGtlsPevI2LBEO7SPiacz0hNl
gNyffC+/qUy7B6QIRu8ULvvKt1ASfaJCsjC0UV7ne4ug/1au6FiNjfQJlqbUZ6Xy6kPsu75bKlQT
LxMWXT5KaXB4X2Sbs111Ojx2jz9j1L33tfrgiziRUX0zi89ThpsYt+ULqxPjBN3TqbqywVqln+Sa
gm4l274u6vO/V3ndpZo4ofaUs+2DINNe9Q/8C3DFkrUTo810Ob2trPpm7jTAhxPqILvmIl/dWvLb
8tGvY4FtGl4Yuu0YBEA+H/pUnqbXRrZ95PVbaSxb2xZdp2Op6nGfMQPfTAwvaEgF328kpibg6tPh
6nn2vPdx07VttzTIIqvSgT/+zdK0cq8Kg/W0kVXZvW4Tb7Pn+bAQP5I33QDwrF+J47t43uLrpj+f
lMfg+lGJZ22qfNWpbc51VjpnmeP8KY0diuv0k29kJbfd3a56+VrhA/WnwwsVyMFhVksY13kn+3KG
+LezpqG6pfEv+aWbtYPJ+ro512jNTBS4prFDEmr/upZVjW7p19P7CQwN6H29G/t5n8/l0nEH/Go2
ixTnHdSy6ep8uL0+KYg6LtNs2zg5ZQvdxMXjM3u+0FvhXwca1Txlqi5dMl0+d12wczctFYXHm3uW
hd7qCfJ729q5e0287TXy57XlsppMlO+LygRxTPHmav/42+pYOy7M2Oj9Pm8n5T2FKdiTPvvzsZcW
Ln93nAIpxcmJXibfdKSak+8kXzAVsWsH79FZVuJ/z/flgsrnN33G8ns6qozN4vzzHk/fKZFeY8j4
xd6MuEmyJz6ze5W8rU8EZ/qUupbzXzS6MriBmAFmEEn2rpsFQgvX8jZdS8KfN83jrW6b7ChwpWt3
gLg1pn2zYJ1Tdgly1/J6WU3gC0Gubq0k5GHaOhllJEWRaCRT1fGimz4Oijv4SfOcURz3NZvyJe5r
WHj1PDDjpvfreBLN09u38eFruXvJLt5TmU4u0cqPn8mSX5KNG8HAIrsSWsKwZvjP+oyPHT6CSC7q
hv97HPKB6R95FcX1T6eH34iK81bTCwuzNb+uYXf4dBg8iKOb4IsbrsFSSFFQJa39difW9ETAxCEL
5CCuKvki3O0MTetJDmmDMAXfvaEpZD4iv0XocpCAvX7Xbs0mfnbSO+8paFZvv3ODrVS1YPjY5krH
IW2YydttpMOShwgO5rqeMbRUCbkT5eWd4NxEL7GaHl77Y3OWnrJCZmr2tKVQXbv2acgT21tVcb/a
k69cJU3G9HNTdXjDsSuT91wFf72RxW6tprsUvLYVYmn0bN39wRJbv6KeDqaEz0V8xslPttabHneJ
ENbXe/yi8Nsscig5vmTZ/zmLq6uRzJ5sw7tubWgnpzrpsG0Nj8j5t0aVD0IxcP0N/ZK/tUgoarEr
99MArOAsKZRRYjBhKhOlA2lElCZPvDVDi+gzn9ZXn/gemdqsMWvkcXPutenLzo0baFVRAAod240e
cEgnnshOuaZYIKFB6DXCZCKkCLUoLlX4dKFCCYsUk1sHXnDXYYbzl3ydlQF2FEn+Suojyy2i9Exv
n2oTihiJwR0oSjIbYo26XK7H6hPbvENKSqaa/S3uAcm5j6xu2h21R3uXvRR6j2miNgCFlvwo+akR
4ojvOVlpPn9mkMwdyAfGoN4qZLFGSofJpdcq8tfI1jdv4ZLp/Y+H/mEYha4lQgxziWL0R5LlD2/O
t6dUdmXN3/gOt0iNglc1/6OWmcfwL7psCll0sKhrPpk/pZhJxtVkL31IXFjjeKiN+UGxSSaWlutN
AI5BvjCOwGYaXFSHHXGrmq8g34aK90zPCtb9ybrRxxETPqWo03N9/TIb2VuMVLUS80+Un8JmgjPI
7/Q72Gcr/xG/pOPJWWU9wMOiW8C+oTWvkSmhBnz6OdQphwRpKa1fhi/z517RNsciQBdNfq5Gh08N
JuQqHAz8NUiIJwQzk+5UW/0FzMPDIcPaT8dM9dLV6UJ9InLVvWZI1pywksiPamsZSfZfy1Vg7ESG
GvRF+uk6BDBWHv4p4n9FGb57VXmb6KpTyI6whzQdDkbmMZFNib/8KfiXAEgMQErbTXzqUqPv8M8K
yZBMAyurnPjCu1YKFBr7Z+4PYA3HJ+pIK72sTyTU1oYfGvuw6c9cToaF9zZ+OrKlWZLUdj1tbB+R
apgCl9K2Xg4UOwSq1zGyBhzEK5tl6m7CkhK0v+jtLMmLrwcEnV3yVaSbg1X0ikMCOhUF+Y1y6Q3l
aTbCsTP0BmcBqkA2PgLMaUjxmvM/QQSEb3/kW9Zn9oG2YbPf7QCTcvBPFb9NS+KHZ07Iol8rKHIC
sefev6DOAXgrIE+bWbhCUGLf6RFPBNY8ocfbhWSi6KZ+RrhZylt5e5MlHNNeYjRTO9ek7DNLnoEH
JtiMI0K8bxNEyGlp3UXrq7n+xtP73153+U2lqJJ+m/9JRv5L8rAs5Y0levsM6etUZ/29UMl70Dwc
BqVkevQo8ce/1mz+F/Ka/y3Q0HMguAfzB5GM31BVtCjWxUMliRhVWzdTH6lTmaaeegWk8m/2adcC
ILtrU9mtk1S5uqfdvacY7iPX8gLn9OXqIvn53aLhh2dvAnZGKJ9OBdTMh67rrmx3nJ+myMI/mN4n
Tq5nHOZHT/nv7e/8O+dHD41Fj6Gn9ufgwqUURKXqNzV254oXPhbuhxJXcl8LqHeCkYIM5/A71Baj
0skruBfwNMUxBovYEUTSdJlrUz3xsLe543xEkh93FGdKFvAhvglmJvpokWfri7dsfYvC0sstXsV4
sR+/TlcUKPNPVRUvH7i/qxKR0khx11mZKdY9FL45xbojUgM2TpR8XcBFAfVSSto9PdYwOC5ACQQL
KCMl3h80FmPd0wQx2qej6/MVDrwHs5cO94oGXMp4nAwq7MYwEhmrvoMMFOb7vmWypXdH0aOhy8Rx
ObQgiROqN3dv5wzYZjwkA2zQbwQccBL40AJqok+0zEDH45opmUv9oEwU+Xgknpcd0CBy0bKTchbf
aO4CAFsq6wzyUOZ5Oam69Yn29uPBzybbRrn6F7GKxtqbgslVPPwmW6U+JMLrAUzHn64IJnYxLI10
qHKEHNKrqn0gsmcJ/ZaeD7/gaIB2PxXqiVdYyryT7d77Rc1/IhcjSFRcqhaK8KJ1b2uGioElIe/W
NRnoqgF9aF1BHPDXuTRx8KXYB9DSBwTyPch3VIxi5kWwYVIwvj2JFHrjAk9wnlLAQsxMJrMaQAGH
xhUd0xtpEseHxwSf+LnI8NqV5G8vdZQDtfBVlg2dPk11oN8Giux9GjvcnnCmNJG00WZ1TaDlq5UD
yYmuDABtOgDtRSMJL2nggnRLRfKvIEE432ZNVyre2w19xbyFIWByhOcQGNQS8JuBb+zeVm+QBNZV
pm5ut7Lqs6kTlh2G/pq+eXX2NufVUh3Ls/vjn/vgOli179+JWuo7Qdj21yTI8DIc/6CnyIe+ZWCb
BvZJuk6Yv5KRhZMKlqdVitVCJd8LCoqHkQMGB8Nz32QeKZbmKrdCKAiXOtkREUXkfSGvuvjdwLzI
Ayfr49d9LdXfZ54m2+oV7+/UyAworW5ex73tprZ636iiyZx2Ci/pkfWlomnR50SSOekBGMimVUpA
Wa+ylz7VDu18b/c+fc2xW2ynvfy0Gz+a6ER1XaBYm+9dL1I7Yri9Iq3F3qFVZNnVG4fqcAjhbd6T
iOt73yHuM6tQnqhM67Ov62DD67O8+MIzpcfwT29xuajlKod9J2fnlc9/Cv7B7+BURrrbV5Yfksfx
T+o5CHVm5W3tMv5BjRKy2a9aopHmYHCleL36nOF/oPGCFKA5oYNXkFfNmwKlH7E1z/9cpq0Aeq2l
61kC2cdJ/bFh0r8WZfLXbDZJbXHGkbL4nKwq23+Tr7E3ghBE9dd4y6mCVqSarMT/JvivrwcUy8lT
EZ5YmdTICL+OR5NacVTw/dlXWh1CLXhMAdrC/lOkUD19lWS1d8QB46YWsI1IErNO9yOqzOJow8C3
osStFMvXFDlfWNfpHQUJbaJrwSR72R7T6Z0ZI7X/pj0eFXvLV0/4Bc9w4fqT0XxQO3Z23PuKZYe2
0bigku/qwXR1ZQSLSD5z9G5GRunuVakzoyCxvICCo9TM1qhCbocLYEa2NkvWqbpGfoXjgyEOiOSV
sGto/q9ajLY3aBxFzf38W5F9zleq7ZHLKKuR9L24NaQhvsYx1dRBQbp105NAhhNfGQ0Z2da7vmIq
X0c33ilVl9XT30V7P6te4LaGXPaDu96qzsAg054NdSbmtcwXVzIkidmkqdmhobt7PWxiXpoC56Lq
KfWhouNrJETf+St6umZqmosfTcQswRi4CLKHh8CglUOuV8y9Z4V9NKKnh49UMl0jJvNcsLUMVqfI
OGouUkIbYFjvcuX7qZY2DfrnfKsQWdoHAfI2r8tsCawl3lLMR3eV8626spY+bqWnxQu/QuymVSVL
ImVGQ6U6e5khcnZScHyQsopwWl+m63sMjMHs/FCGYUvZn7wcOqUcfTOeCSjd3IBhRAQBkHv0bF5n
l0YC03piWqtIlotiQHc9q+XGbS4oNFf0bm7fdwPc7W3jSmkMtovdg4vTpVDhI8jG2zEPhi0GW97W
cAsW7cSXMcrID8GghbbKZf2CKthbHnUANz1dXXC10Z9SfbFtq3g5Sd0ebl4iescxB2mMDqJeSfGT
HVampPyAmq5Szcg8wjsLb+sndx3kf3YCJ3eDXUv3kYnQZshA6PCToY5erM6hIefeMdfcKiiHyCP3
dde6uDwGxTL60ekfzM28OTHIybWhARecyeaE+2aYFBr8wVhfsNjqYGghygGMz8yo9ftZx7oONBZ6
yczTdlMx5DfBW5CkFJpXl1rroL3+kraXviw/FG7mdYdKEWcxXZfX4h8SgZ2g1Bg8Lu8Hh14Cv2ta
n0blaUtl7bVC+15szE6dWUH/B1KtT2v4ByDg3MmE5GiVq+b4l9/WZt3S8sG78RKehGqz50uRrmgX
Tx2vfT/S86oiq2ROLa2Z+Tf27+3TmZwbqQcPk4/Sh+e8/V6oOquGsDg5yDcWHDrH9d2ufU28JnkO
Rh+3PJt/eKrsZ25FXbSBLieNub1uUNjoSugO5FQZOUuDI2mW3EwICTH2UkZ0lSmb7u7STWK4UgZ1
fbUNxb8229Ig9ASBvJ1N10LjFmU4P6BDFxPF0XPFvdX4MhxuLIs3BQSwr9G/LKJg0W3ooe5Ozk1j
wyxZ1yaKd+F6Up1zoDi0t6FiMM11p7HW95vW7DXTS66Znd/NMxj2LLIcRG/XuDZS+TTzhrYkcqhB
mdE0s5mf43zlCwaXagnQ+quaM4xSSEMggiG+oXwsbuYmkZuDblRXyg7tYYI/xTlpkuEkOGGlTcNk
4OtVjvi107mida2nZrShq6X7l+yv3tb81Jjcyru/80pq1xq/6Xe6sSb89997eUMPc44TK9uv0y4I
1vqtRi1Vk2E8Zd6fjF+ubHhtziuv1EBI0ihySYN4eW8qTa+d8er5cKydB6UvY0UA4GP7QOQi28Bu
5pGSemeIRJTQRFgqVXYrcilSDhFt3Z25SpSN1ZdSm2zf8KEJ5FwFjQNtqFu8Tyt4FaYFSFFiIeNh
i4C9OWTaLOYhBsRwYjatkCjeRvHMoErHM1NoSfQW23r2c7J95pHHSRUwMKkpzqKxwYd25J+5TinR
D6GJl8XIrNehhxaSRL5gwParsmI4q+JM/9Lg5XNgkH1pYIAUcROXmdAt0EwXDlVS1agheT7Vl1dL
ggy9mB/mhNlXNNBZsnXn8r0LfmLRVWGAaM5920ibqHnV60q/Ms4kQtZTLCLR64EUl+SVy+rdmBuD
7TD+vJbqqJW5Dw+uOb2tgnq6L9a1jjFCEi3dHjuXtjurmOrqDithoxEK3RrW6N3D+f0tZaKCHN4T
RKT4pvi7ZyrOMcK9ueBx314pEBi6fniDoNng0N2MFd32/tbOb0nGc8uac1e5N1YL7jbtZK7mc0t8
ZaXTe2239nB6uOwYfPh1lIeoRTtV6OMCzE9VSh4kPQA4UcVX5djjRWM1AjxOT1X8Y62ZoFtJUpzL
NFeKmKDezW5SIxQqsfxOG/6JTrRwh9SJeFk5jWbJl8vfWaami2gv28Jnrixbub2291l/0eSM1n6P
yovGIY90pLiiUrz0oQTU0VHegpQOjSBXSNghVplMWR9QUdfX1dGKj+9oeUlKWKkMjK+hbuy/9UPd
zH0Ss55PHRAIFfT6jSZ62pePqAaZNsaT2IO2WMTF4Bd/oMnQyBWnT6fexfVDh00x5TsHMHuQH0Vv
Xytz8ebund7kQnhu21n1r6BNtWI18sJoLfrhE9pvUamtX1DkNf62xUb+UEtpdlLNXzRjMgMuYlVS
FJq1HzOkW+r/jRSkvrwooXYvbhUTG5uRhj6Grqk1dwdtLVkduwAtWdGNw3Y0eaf1/G868WxraH6v
KtYBi8bcfYDsMZl2VXMqf15g/nGnjyWll+nG5cq+kdLImNGcUEfp47fM91Vk7homZKqz34IpG+d9
NdMxCaXfPv9nNHai8cPq9w/BokL59hfrLZiZ9Lb33wqm5eu4rpMHj9ZAjEPIRE6N9Pa0jtS+fTl8
Fk9fTi+cpplS6xT5sHo98Tx7m4FmZTg1NaJW60ys0n6f6xLwJXNVoDo6qjwjnrcV38/sZPyRnCN0
7y4V2+msh//wSV6FBRPWSEvLnihKNXljKhaL/nvWvtpFTr6K8SwgWox7+/wYGC7wKd0tHVSYT9ts
xxvf5n6kK2yyb7u3a+btf3BlC+o6NLGSncTTLPq1wm96aeUaR2VYvnL6y7Xyh+SrVDTETB7KIVTz
MnWglXbGtALMj259qnZ7KyyhUrbj8Qg+O/XcVlHfr7AiZLh7byl9Y6NUEucnucriL0Oj/F8Bv1Qg
UxwQYE9PX26Z/yl9EW85PFwAnRSXMPE87B4SFmkenby/6/eP7EXqVcn8k7dfDtFliGYw8mkHCVGf
gUwNDb9DRSg0J3P9NiKEe6AhlTH8rWOChkIlmD3hYphpOLzFcAfYqnXZdnCw9W7k0DENvneWxWw2
0QCTd3+npAGHm9cLdjjdMWxcI3oNh95+06SegK9laHFev75vZ7Ui8Id+y7kx3dhdXElIiqSIGXDM
ZQjIUWETAnPFJnkVkiEEFuSYisGmoxx3b2wXdG8EQ4zj1d1WWfOmwqqxMMpTVwhraycwB9CSXLrq
nzPsKlOfgARZGMYPvr5Ih129X9VkP2brbj2ADCGE0gWxOJFrjt9EkVn1+iyeWDvZID0GPjdRex0b
IpVcKvtm30i7dkXopVEzNOLTZyE1QMTIdGSx9r1YsfzzH0t3tdxYkoQB+IkUIYZbixnMvlHYbVvM
rKffLz0bO9s9Y5TOqVOV+VOKueL0LLRhnpfnkHc8LWXBLqXuB4Jo104WQmuIuvaEkOVwH1hoLCdm
x4ddmuSJey9ViTR8uaM8KZUdvOm5IN5nJBheTMqrJlrMCf2QcE8f7o17WXqqeRnFOx5Nn+9CdHrT
jifOdNd0/dC6SmGdVB1TRxBOUZNq5msRhizuqD6J4U/F41dRiN2SbTXYoDfw4pzFGcYqacdb8ITs
n9Dgk2V1/eha/Rl43/I/C6NATvfW4mwaTvksTKHFyeHsX+qcVejiA6QJacTUmCMbNlgwuwg/K0fj
9olY2FYyXseEy9MHqeDy3R4XDcEMnl5BHhR/5E8W9ybHnky16WeKD3m0ysTebdYDLVFakLxynSWr
qiMxtU543vU1MZIbtL0bCSD7rWI1z7mE4UK2Joekwy7x5iTxbEzf9+ZaOIifjD3JGusXvu3Mg+rJ
1On7E5ELobYmd8bLWz2MVoUaaP+WbBB5pE4tcKSwHDf+Pe1o1KTROx0bXNKTTThIZiOc33JgV0HK
0VJlDo2x9pmxxCMcNm7XNQygfkxHMIDYLo99tnz83n4nX24YQzkD9zi587/LwfJYTZXqBICU2eD0
uG/wsMwkIGBTvDJBxGBqdiusErrFuYaYMSge2Fw1WEB+1jsyD4vDncztjFkz3KuPRvxPF7qwH1As
MhvD4Og0yD2AkYR6+R/ZjVTNU8JdsnzkAAJ3RMPzuWSPzMSg5/E+ciHsdVPjFEKDhr8aD2+/pDTT
7qo3Nel80gPFqVqMxhoPw3c2A36WoJP1LZPjY+Jgs8/FtJbtvefPQj+7qq5NUnegpYw+5vjc3aoH
KGREypESKcMwXqQefiabJSyuY1hJxokabNm0mWxdWtc3q9x/JVteyGfq36V6BOnf34qcLekXr0fk
hAKDjJdEy34ZCHDu396jvCuDdO61VS+4rgqC8T/ezgBm5yqEc27m8tulRVmzqM6quddT92BA2+3H
EvkBHswpZFOmnJW2rZhrmoC3kBWw+Fto5KQs6ps6QuknEUP/jJkXCLr7Eax7f40Rd9dwUs5DIUjs
OqfNEAEZSbuSNue13bO0uznDzKSK8prWcDqzdG3/+hcCGhHz6Ulr8TwNh4dQ7p8Yqbql4I3Qbd73
8BWad3J8JF2bvqWeSFLVn4feZQSQndf2OI1hHkVnWvKuqzCu/aX+QzwE60qeiam6kZURAALtrra0
Cs7e1anKiTrjHWCyVI++tZQSzjCF5u7gtBmUavbl3JGHGGyqZwbY0s2x/l/EKxmL6n8Feydm7dKj
g703yTflPRhvUklX05/rd2D+aXTp+f2zOr2ktxLXktanXXq9fKjhxQ24F1wx5gtHWm3MWs19yawF
Dznc1hV9pLtjCp3nm8eIghz71d6Z/nj5OXVhj7d6IALuS/rZ9L4PLp7ywfx2QnI5wWyaftzxGLaU
jV9gH5QKIrJPPmAI372pMJKNwB/FX0oX5nwpY5fPawVU/2IqqfI/GISp0mDX0wPYJSVc3p7BT1Bq
L/jMOJmeBTdkv/oNYust/IpcEukW2dkTiNlzVQyzgHN9/Lv19aBslNt78eX6NGufsN0yDJJVoAkg
u3z9juejsonZj2UbkwZDzwk9Iax6SBQ9zW69eA0wd+NWZc5pq1tMoipfza8BMCBN0OnUAvvoZDAi
nh17szpnzv6T65w+3Ah7llr2DnIhWQ66JfbrV4rneuF1TZEYhGzuXBcT6msGInn+3rcHzarwm3Qh
bfvdIPja5WA/WH4H7z6urxCq6+/pt2OeJCKINf6M4Fg9lqg7CtunjasarF880rD1VH9XdViCaG0a
2Jv8MF+fvWQ/RNsOg8u51orGHSYe/8bggcaW1cXLzAn0J28IUmx785W2xq7SQJSZA2ZaazOZnms3
Y/XSUgAJILLd9b+dEIPwrkybdA9Mhvfa4WKQkpeVYfaPS6D/DSN1VdeVCzo9ri35ojUmU1FOxsNq
5NDT9fjqrGSJ5Kez6How4DmW0fpJ8YzfI4B5WXzG9iX01m/CaqIVKYtj5LO9vyLlK/vMn2kmc4TB
JA15aMSztGntEcvCN5Z9Ay8H0xpYA5KFLjdTjvbcuT8oItuLRnvO6qIcOkUa4zLoRB3xfTegc2MO
KV/36Py1bZuOjXcBgUl0K5UnCVFXo/3rcivkBFNvFGsxR/VdMKoUMHA0+QLgGNMaYojotBLuLLYN
6UlApofZh6MaFW7gCtRn85NqF77mlawZn3a98HOZ0UkIGMEseNBj02WJ9LLlN2NMMy8cJZg9V+kp
/8Li58ti/ad/g9LFOCcjDeP6/TcbqqAwih1oGeE+fnOEWipPbcZRLPDiFV6V1qsPpryaaAZ9glEX
wmEAu2sTM6T8XaMqEOeEqEPZosL332T1PaiF3A0OGYimGqZ8+pxGjx+cVEg6yEKcI5/uMetM2vuI
YdpMJGHk5GCvn17IZy1EgIXunKL3LU/BYsbyEAmb6c9e/kYA5kH9O2Tt9MmD+FfFCrRFK3N1bd9F
RmRflBgpayVB1++5G11xaV+3Z+2ddwzZ8XaLmTgdqk4T7obYWD/nA1C9Q1qCwRPVQi82sOSnLSMj
2WWRqSPpWkdgkqSlkkt3l0OnzzkM/SHYhpfMAdCHlYiZuPxtWQeXD/zOQvRxF4XH8XTP2TXunZA7
K5MIPRNvNbuVxB61UOwo2LTgZl2mwYVwAHt2sz1HdgocczV50qoYRBZTndQtpWPdP3J4xkMQKROU
Cx/dDVJ+farrJ5CAUUBGDMK9FiqmEKTAk5zf4IOJBvVI5J3+oL2RmAqqgm+Iv3HfNG/LuuRtpT9O
sQPLSD7fCFRg3VqGFwKZSe8uIyKZqcM9NOKuxqUGDtk7xgswoi3K8oNU+4qVKjw4PdPPyU/Ekfr9
9ImwBBvYnV7mT4nSw/pbpw1cyJXqXplLQLuevTfcdzhVE3u7Wj7OxuZ5Y/Jjq73hTFYvi0sF7IMY
VsQktl1RMmTP1/6iGGXUeinQgvjMTuqQpSYTzjJ78An+eA7oFo1UCAWY3rfNbEsTXto3Drdq/Ezk
y6+egGnobs+8xxg6HW4/sw+ZWvFFSR0sdjCyNvfSa0HW5jGOjUNXdcockA0rmrjzTz3yZKQ18Fb/
RqrqI5SCBnerRhP0FTYxb8U+hmUu3HsyrMzpymXKoDkvyIjF8M7Y9SFQiUfdgKu1qoVr6P04qzqb
YCXbmLIDVB+Jx83VLNXVqn1+BFL+o5P/d3NWnI9NX+rUNQ9sWeUpOq670/RovgM6ZrejqxlxaLkX
hY5TsvOXiGSa+KFnllvHQ81pXj494yxEdj6MZ4+5bHn9neO1+AAU4GoVH/en6CKD4xNK4YISvMw0
4YdQPMQ5s9w3M32AjPmCxpfJGo4oKYuqVtw/rBOt8bgKTHKnsY8nDLqptdeQm1wz9BiYXxtjsa7N
Si0Ri8caCnhfoUpPGZbmWINutObQzhw/Qp8YgqZEmyLEuFSHv6gwqJ+fGEmjPl5V/MbNZxiGRT2i
qov1YozkvVkexBVPIBJOYt2vMtYcRb2rcmTd3DZvn7oMPe18QHnvdbmNGWetCxeFmVLpwtu/iEgJ
FnbfVqyC+HxM4QJzpoXbRpR1rkFr53zCqJspnaxcliiLh9oaBAcIDFmVJwk8xygUoZpHaXd/+MkG
UFDBeRx6sAxT7zfGU59eKNqRI3oosu70nAbAONO/sWtmN6qDhqtlKy5aSZhrjThh/FHoe5CSt+rb
6ji67hsJwoTtPzuqsvBlf6tN8u1kTE9jLZD+EGEsi7n7NvkELurqy1MBwf2xUuYfQFn8hL2ZgODG
lfs5+TRr8mVSqMymZePWhol27nG1+r6T1SoYUE9i/WzSS+qXP0zNaBrpuJvnPaUHuz38HrtpGWOU
09WbtCSHDkllBI04oXm5xYcRkTSKSEjW88eY9qcsNAqZkd6Mqq1ZjrZxe8w0WckuejFCBwezv1Co
scjjYIqd4F5gHtO+YeyaBRzMZLjONrhnr2HKlvBuVBKUlCk7uAKPw6rBo0cLCYQoZMqznl6Im6IY
+OFsLcmxyzPDZOBcy655fTcvc0ZHkMSuwjKU7RY/TG/Ndi+tRDtUJsyHKvtMOW3C7At7CpeOHw9g
smek2qeu1ytF8/Hc3uEyjF1kQ7/qGVbm07GZ4E8z1BymPIWdVrdeaksJhtnt5Nz+AysoXBnAQ48J
EMdprQiJCm/HCMxQ3MK1qD44ooqfyD4ugcCXQ60BJaNgjLbwZIk8C+La7hupN6VcOEjkGHbH2Dti
Nys5Uvs1rJyYL54W9MK+Kebw7ZBueWKOuSrL0ela4fG57p7mA5Yj5oxs5zAah3GXm8EASNVz5FU8
GBBJwRNaqKjrsBlyJp6cQHZ+f2qIj3xbHdHyuwwDJ7L0D5u3jbktjLPsOFYFinpjYNn1AUsjMLgZ
Xv5HmetHNY+sv3NTNbceV4xRCYu3z07KwMOIw/pzVc5a4pk3YsTZ9l49oyYxZEpPmJ111jid16Vg
z7VhV7x++UEiV0+9nlJv20stuxioiyRw3XI9ClHH+qUZsxTugn3cp7/In1Tb8rKoTKeM8K+LmZ3q
J/e45fZljuFny/7cE7ItHGX1g7iBq+Qx22t48fcl0/lWQwVYoh3ZYQaJuP0xaM1rS/T4DnHyEU9j
YuEQDoVR2QAxnGWzT4WwfjzfSvRzqvCKBn7b5H79xyJfXFY2v555YqqmjdbWtmVarxwcpb9MWbXV
ZzT+pceLc5HfwdEUp/NyoPtBAYHvDDPVDVCUvUW3EDkS/j9yICcez3DcxYuIp5ZN4lqhs4sKJGae
g7LPNeeuk+AcW3yWQvD8L6PJoCGzPeX6ZMxPpUrhvehhIAHm2L+FJO0p5+hNJCvzjqzXzpWkMMeE
Fuq8eSetZwlVOaQB7xhLdbWuz5sgjBcbczf5q4qDYW3NNFdNOLOziUHqDQRjzYUsUAVxFmBbWTaz
3VNoYM5v+3hxyk+XdQULVWPp80TpXGtE40vNjwsdDd66GYWZ5k5rcgfBOQbSAgAJziKmjlTunuVg
ilnLDqRQM1X9UXpkyDdalwIEkuS21amj6rTlexN9nNArtRlvaH/dMbjy6koSSbPof7rKNZiiS0yB
WGUR86aQTwaAVFcPLyi+pTt5f1OUpR05wSI4VR1QkSKZbjnqHGOaP7TWvXyOO154dP+cqaLdVEz9
PVX3wCmerCb+eVx150gwcX68IO/j3/lAdAyntvPat/qXKL53FhiBpxWAKL9UYmf4verbHTOH6oFK
S9GU3CrNZRq/3FgllVxYE1W5XztFD6aH86ZSQN0Wqu0RRlFsG9kOhWYcV5ZYnPnialzbeVQ+EEJW
ia7LuErVRSKcw7mVljLR8TO4FSMu7Pp2f1MQKw+f/DhbXgwtLQ59da6fept+g5rljK30w+umGMJI
SoNnbWKKc+LtSoZKtPZJ5QQsfNM6Zj01/4lI7zWabdFiNvrK3l9IpaIx9bT9hmjXCc6Ugtuy+qW5
Z4V/gBwCNgnMmCAtKW/KisjXM24RIe2MLdOua39U3ZP3bpvbp8tLtLQhoQfmUFfbC8nHK1LGKxMP
pIxuj6b3mFnUCKs4xCwAJKeSF752rxFdRYfvZXrSySToN7P1Y2XpX+uZ/i5H4HT0qJgDHVPrSWgn
VK+koLBnjQB1sK9K9bn+SF5XBFuFvott5RYvzrDyKmdZ+ttlY0GLxiiwUL2ZCuuytixsOaPoWpBc
SFZqx9o4PJ6S1p48atHNlJY1j0rIHbUwvh83GUY5/bwIlXO4AFWNjM1WIekqZU2Ql26Bf4LAGeAP
lMB3yyAiVfRzeUqfCC0jTNyNxncZL75x+x0dS5ClyDbgEVjpT2weIKxnJiSt8SyR0paCRLU3hX6T
WbUOk5g/gZq9S+sxsr7oXI+uuquZvgGlkhc6Xwx5PIHFutsp8uslVbuQMUf4auDfgG6IhPMcf1mA
L5DekFe2uR304rJu8fKgmY52VzarO1OO4HPvPz5x+zgMjwGp2dVpyg9dB1E4rbcDVwABEovT7swc
ZNWAv2wwU4slJqqINVCjxdMSmrT8r6WbqljymT5Eh/fDHQ6IZxzBKM5VQehggmgJnQqEriaMV2xi
th27tFsP8zCCjlYYRpR73Oivw0ISJOlv4M7Lpkt1+ly+//F0ILax59b9wEqI9OG59HxZT3qbSzVL
7x2BpQrkHiJcA5FrE0bcniNSFHtw626TFZp62tkPU59cNUCD0J6vwBhoVZOftxDUzN8OZZPb9M63
n/SP4u74uCOovnxkOsWX0zD9LM+7AZwmms01cl+mRw0FoVxfU19yzwd4L6L++vZr4vUZOvUwTUNp
SfxJa78CsgzDAVDUSW6Q2seuvn50ri8+oEMSt/oimo5CamZgIkCzbiPmqawhn4JyWsmfgD2qkjp0
fSHa9S1CdNqOWHE/D/E2Vy1JHTHQCa6d8gmauUh41SoYNoRDdA8gB/Kxg8ccydtQ1fzkIvXjo/C6
qEKkF2Vej5gOZbqv1Fi4BTzcvE9OcEITkqLn1QcZlukOyiGykpGwWxij1FE4azyTlzulvd7jMdfI
VHgVXt2DQLvFwnFBiwXu3huzYaSdvV7yZRchHBASnSrnRkLh28AzUsGolSbV+SPi9jUies2A62Ej
OSOiivbtFX1PorqpG0cpmK0aYJjJGhNB79mnbDPVM9RsVveXYYv8FgrshuF4AYYFRL56FsRWP3+Z
cHd8XZQB66uuTohH0vtNelFDYDRQWmiS1uoD6gLBZZLZjFI1cnn7K06LaZ7ma0SmtY0l2YERJ13j
1Yfs88f7LiQ6nLT44119EQPAF8NI2AWDU7LBvj8WggKNxKF3/dj3SeYA+IoswH379GP1PW/40hr4
xfqyBjTzQkgg57wnQUycoXeCskDrM1UbYpR8s4Yui9VhCrtEVcC+3V9+t7aYCKFzHkTUErRqKRVt
ta1H7oUOZVKdGBnzrE6lmNr5nYufnChvssqH86uDSmOw+rn8LNSFqBCpT1W17NwSMzU8ZSGFoN6H
CZ9qXDEVN3Be2fzES8O2iLPw0ckPkhlNgbVAquAe/kaemk39DAyqzx9PP3Zcinz433+LTXsGZiBD
kznQ93CoUAOo3f8HpVfCLAZJv/RSTxC+wFXFBldLrzYyr8YzL5Kg+JD8keU8f8jna1mAUztYwcqJ
oi6yYcVCUxfmkBVhHkITeRbvrTkhioct+CIv7MNeQfUWg1wzXwGKapkoFgpfrnRf9wNc111vrTm3
a0I5oScqn4gyks8x+/i/OSluZqqM9Cbv/EGAe+culCFw4P0faIHA32vdnGcJTi1uKymvr7Mfa1I6
f0wZTlRFahW/zwJyniNLp3K3X5GGtjbaCWlc3oX4l/Y8gGbuSM5CatHy/hUjzsEFR15/Jfzwqd1H
+NyqmTYYY15OjOSMeRgBrp6i8SB2AQqHL1k79GKiTtrimuFJ20rqK/elW7E52gQpHyLV1+jnXVkT
PX+MJSAuw4QA8qMyJUTLAxODh1KV4u9/A6TOZWFbujOXHY6xfY8DiWuJ68YG7nR2zkI+YLHO1984
6VY9Ci77x6RNWAZ69JgB3mvM6/7zr+5N/2JnER5hZhn52Y689KeD/PbJpNlE79sJbbLBBB2sq8Pz
tBacHXrKtluBkcbbkwD3GuvGVuikfALLT+07eqHS6/VxN/QzgzCM8HIC2e7fJmU911LEeALf0XfU
ex9ECkxFn/tvZ2vhLVBFtQQwWs0AHC+a6aBiDw0t0I4ViL/p3+mXWeTcAThuESuQFWDVgn6bsu5f
zqznvn4HLBR+vkldx6/YhWVQao+7f+Y+dkGNBtKTMKXYpHByXYsV63vLTaloyA6BAfvKpEd7/AYC
KM/z4nj4WKspLqFe4uk0LhO6pyNM6OHwtRvzHKTeD61Mc969Hyv37cO0u2MmOINoeuyhm/a1vzrV
JhrAaed67BZok9AMTROo6ea7h/b0mbSh8HS+1jPQ21OI9y9CnduTdWOfePDzsr095aaZHGJXzctt
rk3YNGe0cT9oPR/GHBHLbmZwJR+h7bj4wP7c2NCnXcpkEgVeQqaFwsBnMvNeYV2+n6uHttjPXq6Z
H7EstBOdbKly8jqmmIDO1XyQURboC+Lr3Qq0FzT1NPy713k325v0j9fWvMusLxDhYYIZ9cFSJzM4
HpXOt1F2WmOp/1pnKykmi0Z2qDDZ8lNyajQMIOqezAxHexWqY5BMJUnISkszuLQvD7fX0rm6y9X3
k9ZJMMzTqe0lXZpc2N1lNzFp5fnMSdB7JZVBP37rVYk9q0/iR1R2jQNpzNN94K9DK4pjE/6sNelr
00m1SNYgEvzyUBr4gztjtAP256lczTlpjXs30fUIZZkZlfOfizoJ8muv/Fe9QLMvX667lCCwHt4F
U3bT1mdv32PsXpv35tT7txxuWwkB1+18Y7czt6S8RoIJ0stX0rlmMddcqxZ4UCAyesLGDixK3yjo
UTpHW3DAtVuYPZYy8JLqgSrMZe3LYfDaTvLDJOFGImt+dB8U9+VTe2WoxrVz4lfJifu78GQ2UoOT
ySkMpM0F+2S7WGIuDk/MoX3YVkuDuZQAWa+W0qVcmLSmLUbwRb/0nn49tXf4UpOzEu0EBbCYEKP4
Hk7tROahUWiuxuDnymFbL3ZTx/Lka9dIL6vZPGhg8iJQhg8sU7ncGIvevcJdgxkj8eRWbChTciIL
aonO3EVv7gzR23SLmAaxAnTTbcvZl0qYwYGJvaikuVzVk92JSLH7A3kYVcyhmjdBx3aQbKaJF/K1
dVzvqU/fq/vesnGT7FeJUAMJP5Vk+1RoJR3DDC63+rq7Z4KQ63muljq7TcUFu9JFN7MxfbW83NSW
Fpi1zGQiCqQxwZNj+Xrj0eLx8jodzgBTIg62z+thup1t8/+vu2ZS+5H9yb6+sAeK63qYZRt/X3rY
1/eq4saiP4s0R9PWastW5DlsHpn3l61Zf6fylEdFMUqD7Q4d26ZmPWTb81a6sbw+xB/lw6nnY3/3
KDfIr5tTYBdZ86Vxa497s/4FBDZcdif9A69R4VB3+aa5gXtzamU5j9zsXqa57I6zXWkf8ajn5mqm
lqeymRVN2bnDHR6nAwAB0HM6rXok/ZM+jkR9Q8310SUTLK04X26QToSPE+ekW/nuZZjqr27k0VLW
AI0alInaQAibmRwVeNQYygjKnvQQfn/NteYDPtDeMHjre8WxdGQjZj/Gy2p+W95AbeznG+NkY12g
a5d1zvptea157dhL1rmy7twCSjVzzdstlt9OitFWkk2quWuv2rGvHtqTTGOb7+zP7UzT566X2Ij9
Wewd/SGTtDtOVkWnewBtxAdVoFqsW+rkmj5vyRuwxHmfzbVuo2n3Vp+Zd+RKFcicH6zzgquZ9YmN
RfVgNxnrfQv06w/AJt3VEYzZtKpEKJ13trd552TjiR/6vbUXlyooLK/GKKTYmcVrLLvTro2sWxjc
JJvYQM1rE5q29n5m/WFG0maxWvqePObUdenn0ry6a+c9u8WeB7rE1vF6f//vHYIoLuOyt3Bx8rRd
rchxHuSQNyF3WhQeju9e62EVU2kOqPm/BFrgrnsZ+qRil1XfWdyBaMNeiE84x7phVs0dW4VS/YA/
2i8MnnNzx92VUwWd02PcZ5yk1ZNlTfwlselQHXenT5OeeLDDyL33gfS9e2hlhxBzKVKQBIH0Yul9
RwfElKNZqp4wDZSBTIpUpq2bIRqp+m7dPrXmHUtl3GXK/d12DlUicMXlpfLml4EiNu0/VE/LLNGL
V5Klej04Ay+ByWpDHE1QLefmuAvI2bXP2wB5HPPkodMq6Gr2AiENC+n0adsBot3FBgVz5G/m1J78
CQJFhcaql5jU0V4Sq3tU2e5qYD00aew9+VQdnynbyHvxqoRheIhmsIlFL67gECvAiheAe6mfk+lV
fPVcgJuyw9yY4RAVOe840W2MycJDLKmWLNBSo9A55Cs6eUDguFuidkJdNQ7GuRmD1ZTbUxioExzM
PWtudfNdy44ywrorCW9q2UcPbV7GzLe72Ux3M81SI81pWC10Nl9XeTyC2L8LnRVlgMv26onafXkE
bm+7Q3vZtTNaPncrwsxHa9H2YnkWuEzvFWfGumGBerETsOe86uROEwDEb2PMzPfm3Ryf43HeTtHX
XVqFQXpkWXqx+8gNjh3ehoMZZzcdHFoFDErYKmd1q3Ql89v+H4+OkCqixGMdW0Ul53Yow4KiKkSO
eNKM7u7136k6FsCRqjjFAcbtxPl1eTW6DRJ+cotIWySrXqsFWoxR6d0gujAHKnskmro6hskOiUo3
UsL5PPpCXeY0amQSiuZwa4rWfCIYNed0WAjBHX5o/oRg9lpgvNNgjPrwXoPs1L+3h02qvjWcRVKW
NUjC83uKblYaHnGBFCgJEP9JirA38Elepu2pBcyf9UCBd2SwZQ1hgc/d/x1grkIw7/9CMrXszHrZ
eu4R3uOpRIeiaWAzb4pdKG+KQ0BOGhiWebhE99RBpcQibnnAIw6P+FoSHsTuGEm/0C3U5psQldno
7LO7z8ABiRG3MxeiSkhAwBijBrzEVQ9Y3Nls6qk0rbgtfz44MqkJvNU4cHiNoIWBN/nSA0wzVUs9
cTkezZ7Bf0mWeLGtcH6onGWL6pzvns7NiFgMLM5kzbxByyWZrgSXc3n/avtd7/Si8uU9QVPmQq4A
JAv8y/VjPZCK8KLwF1jSuSxbf8Mcxi1PvtYA1Ih4kjkWIdsXQPdaqL4HVCx5O/ly6vn1MTiEl8EU
6pgsZbcI/oO+BMaYf4koXWMIhSELbOhYZMP887Uoi3gaYVrzDgk+UcHV4lywLx/qBYQFQbOjKo2n
cWcyfcBqbHuWBrIgIsqQy+OWrYsVdzgxv8UbtXgO8ya+NvVGRYlnLIS1wzLyr85Y6GWpX0LW9hL/
0Lxu2IwDI/GPF12cyfbbzyb6TPSXHYaCnl+47dghoPM5cf9Hi5WPgBfd5lLIN/62lvyHOJrnY6Eu
Im5fzq4Gk5d00Bf2xqvoIFxbfYP1WEv/uvGIdj3M2ZGQm7mB3jVp/zAXPcD02cdz74knDzN4ZzB5
PLUPr+y7bQlgHbV6wgn8dPg6GchwVV/t2my5pQHDb5Ql28uD0QLF8qZNKf7t2VtwTokxgpGWg8kz
1QqhkOmrTur7ygENlC9VM9+r9hzFc66tfje3Co/0pYE1+Up0do2kWDFo/Lye7eW+2YP9T1TsvJzT
8N+9PM+uohHoNK/b0yrrgPDfT6+XRuZ9I+tO3zVFjtWC+Jg/rTvzCdAbMVnqs1gY3DokY6BVZKsF
ecvZUUiTiIBSKTsIY2tHD2+gr4tIIwLeGt0QIQ8rE6f43SOHP1SORuQASC1CWsiIo/Q1iQZw/Xcm
WoZuh8r0LfA6LKKEkz067Ij8rK+I9CgkZL3swQppsv/yXf3ADXD8yvXGT4VeWg1TgfgISxltv6a1
c+Pc4PFLjeb8BubBhjItWagWyvl3/7moJ0bEPs8MC2ZbKqft5b530irFNKL4ITm9Ze//QJQJiNl3
SEZl8ZN/Lza35h0t6osfE8+ayffp1+R58nM5N0L09r4y2QqAmD0LrVEk+0HyPK9scmC4Uze1aR5C
H7ka8j7ySVQAmTv6LHgjLHQ2XAy3fXCIGgUqkiMJ/oKJQomm/3ZDMzMpZ0uR0LKoRtr/TejGnK4V
ypqpFPgr4HCCWL+w6LR1VQkzsvyThFhieALINV2NLvUyKjRiJFkkNw9yNQEJgBPjQknzKbrAuSfY
NpfZRhoxhQytOfEVxuozU1ktSRWDujFx6j1uIbWLVOvt3x6Dkuhcv4u0n8dw5EHysQ9/nAYEH44/
DkG6Df7yKQVTTg0UN148EcsioObQ4InKWGBA4uN8Jl/Lx7h8KUF02lujw5DN5A3bmLxNvB9wJmf2
vYFd3u0enqgmKsmfWR56J5LnmTs8cKZ1bRdx3aQKhfL5kUZp0sbIgCyF1xJfhqSLNmVCbRqDmu6C
wn1tqR1klWEQKBa0fUXM+Nf+Pf28IvuJdJaIMlXHjLBXQRGRzCASI9siJpCxdwQQOWPjyv+A5uHk
MWvq3gx5Uapmmpwd8Bop6rKS5EmZqtMiu96T681YU5LV4Cvsy+QUpq8lcMEnvFtmgND9ayoetki2
KECDGpkOStIIgoTc+sIbVjcovfEwwqCwlrnHYEp2v+Il1r5rk/MjU3bvUPh7VlF/6dYSjvuLtQLL
UaI+h4xqmQiDUagkV0PgVPp5Rq79n5g5lKgh0Q1mRga2Ax6VS8j2FLSPaW08TSSa7+gQWqj/8E4m
b/YiyRwjGLWiEbNLQLP5tIgG03ejO/337/F7/z4Lrihykk4RGe93CmSOfK7lu1jlbXX62Bw3Nx4W
UDWp9jIg2+vrEeAoXRiaAENf1Kc+QRBDjf7BqD2jG3mWJtWFfHqUadfpG4rvnLqP968Y+W4M3+Nm
WKoln2ksQnNsmpxNCpPsfFUdw4ZDH+XAdhjdOAfUqEqPFPeKAU2zF+2gk0zpL51FtOQqFGzF4SbZ
LQ7xzFEWSMYXUmSkc8yiuozCSWGC7uovuebmjEsTNUfA/ujYOXeciX8ltrXE3/Er3UewKhvsnDdc
koVwI1a6njPah+bcjPJ2ZKD1hajfrWfVDji4W1BJ0gsVHWXhKfZJcStWIR6Est50zEzP/K5MD2LO
mgtlnvcZCoyAO7+eJq1Mr9DDtxTj+zzZ92yZpky1L3/mCUuIHlTGO/pLdZlOT4qNxD/6FqOYInZW
uJOnl8rTxWO4OITPbTz8mxv4wsmcOMixfVq1po/EHKz4jxqRC4UIgRjLqOTxXvKlqM+gTqdo2Edw
qV+QlVZMw/MLfIyGZ6tK72rPV23JI08OzOsg2VOWOxfhXSA7h+3z9nn5k3gvvG/VrpNWuqu/1EhQ
bPdWTuxxLdE2nKs77XgwEu25lBp9aowh2lUUCipSM3m6SSbZLXOVkUSGb/3Fyeq/Cx4fDk7a0thu
l/+otCjbumB9spauVeQ9WWXDufE1OLKdt5ebSfaMec0XxGBxkcs+ZHIZ0YQuxGZTWZyFQZL0ZC+4
lmVCYOWtlREYNs1mLT0QQO59nr8+JC7k45m343ze2OqfktNU4zI71a7FeW+TAmXd+GlPU5OA1vTX
89plaqyoJ223zLVny2WvNHm6TPDmLOHTMTg0K4RclO8+mShfYsqCwLGL4VVjOoV0tjG/JetZ6Q5z
KrBFqtRILGcv59StM3uYTtYiDlf96WX/L/mZHtMcFQGLxU3+Yz0XIGjIrGYjz/R5TkkfBqRvlkTl
gJU9z+/ifuks8xxGhe5lrn6291xFSe4VO5vsU4YcdnNmCTnaRrZytq9qomXlasUagzu9fichDTtY
/nr8vrgKvC9W8vlJtbHb/CteLp3ErFC9YCF2+0t9s5x3ZqrN7I4gYcZJdOAxzBjkfPgoTmbVvPz2
DaBsu5iFq3OZHsxupc4sfWisZqVmfv+80a6eZhnhDuNaJuI53O3xalHJoiHy+deDBiOzTNROq017
ljaJoFBd7i/lS+7rZonkT6xwqX3tWuByPng/K3PvNqKSC8daepmrTTLc0kmWcRxtqXaQ1DbR+M3u
aNPMrD6bnT+yuXQnvdp2Ztn563V7fj2umrnbpZ5ISEHUVG6of1OFYuWq37xidK85uVm7XKPIEVnU
wvpB+2zryEN2KZi/BcXb7/PyVgUnnnfNbBBAJYYEL+12MbFhvKzfJsZcFarJq2Tia/JtObnIIzIm
zqj4W1IWJMnvOnsqb/aXyszdKSVmjfR4PUxNds1i0mXec7/Px9VS8lo/3ty5NOT72l3updUaJjtJ
soiIPUmOp9X92W82AaQ0v2M+eRRKxcY6J/DoeK3ei6vm9C7jeqVSZ9tK5KTgpFbiK+8Gdmy6l3vr
WkpV07NxbSrxY5IhTz3vyWhm5B+p+xz/WkyB7ceJ51zKcylBpbBvTg+7SnFuRPt7aloiICY7SCW9
DYWNA+lIWbRNwumMN0lt9AiIh4TZkpOz3vM6uJ6vte2kVL0UZfATYZg0tDW9+Zi9CizdDtfb+aB4
re4Xp1Z6XGxtFIrr9dtqPP0+GsC8UTYlplzd6/fdrXVf3obFs1Gt5C7FnDpp+VZMkZzsX8czhaxB
GdMdJJeFfl36l6JIm0xkBB4IunaD3D1Bof2VmaWrubO3sywNVrNVPb+59GabyfPmWNo9qMKzjYU0
7xK8YSbI+vp5WsOhc1ZhqVC/rJaNYiZmhUEYFrtaMYTvOehp/uXgQk1Pb1rv5ckdI3ncGDlQ3G17
Oy8ws4ZEFt9OU5UmLLlwujX2Y0rL0smQ+58DgfRW05QpftySboicv1Ui38mDQRO60Xsh31qvZs9X
kSfbpO4G+DeeJzuZ4m0wKSDBXopSU2ZnqRRjjfHhuZCo5HX8601zeflejH+P55fDprPDHsxj3PO8
l0TU3SppYI8Db96hx1FxKbuY1YWhKHOPh7dtcrAXa0IYdjp+bfPfS4k45ELrRwHSi31vcqscHfD3
+uYorqy8vVWk4hiBfV83MsI02TyvT+m8ZJxRZtO0n2fy3fGle8/VT/SptxhJfsqX86d+Uj7urDZd
dVPz/pkrNVO95FqXVVOfeKy4JnN90KF5yw7v47oqKHF3yCw6+2t7Ou5fgdEn+UOXhSEqEnrPk1Ut
YdTGspGT8bzbJjvTXe6p5Mjd34lzwDGJ/TC3nYqeXr9PvJB7rtRdXBe90eSylFmyvz6vl7JTPifX
lOj4zdspW3i9phHDRezz6j5p7lKZxh69Pj4tSRqm69TjeXarTOYMO7tj5iGbsccVxtducnWsn5fz
YWK/JdG534rdU2klKeqwBEdtmufp4Sd7cp7tzDnMpyvTPdgCA1WIdNyD9GIRRnkqg61fVfJ6L4lC
LV88tOz303TllsXRjvfT4WI9eT7NYn7U+W29L9kUCSHT0+Z4/zm/HG1jpLWrcy9nnOc+Ueic1vfX
Sf7enVyXvel13JhAHWd7pWM+VepcUjbBWxZpNZk3bgvkznZ8NcdlVZvMpDKli73ijbPgtO4UtoVu
Uu529jKp5wUr7dSQmxX06qYwnuxq51S2XkgyGMxLkh+K1WO+SIgr5jo5W5ks2c/dfkuFWW9943ld
F+q5KcrILbodl+1TSaZvht4jJVwpY1rTMmiqJKXCEueqqrxlO6nxvn4stiRVTUrL/jJ7rR5yiQ+J
/cvbYyLvdZ8CZjtm/kfSee02jmxR9IsIMIdXZcnKWX4hJNvNnIqZX38X5wIzjZ4Otseiqk7Ye+2r
6rkHH8541CG203pE7cji8+5lyNLM04i1jsyNnQPVR1ARSwSvDXVyTlSZZDABeQQ1WDCcy7DZ1VXx
3cTuMfDajUBkGviP1MeeGDG3tLWdUYiV6XSHWIh57OlwjvNr4fgrEZfQVPxtbQeHDlm1l3DgVIzr
SckMsu4lh2HPQ27PfU4STqFjj8/bjOSLZKkbEZpfCuP7CjdRHz7ahFLSk/HSJJL+mwd035InXm0v
1kKw3zcFq3bdm3lsQjtLhbAuiNU2E3euNjhf83wuDfWrl51NY0aQK8GcJAF5aXybIxepTiptUx2G
lOc9haScB1QIjVlideNjanp9V8rguzLClWqoyPep6zzUWJJirMoIPAeQkq5I/pUmgawFpkhpiLYx
7eX4byqxfSzbci7r8tJX8lcRyeR6FXzBiSStjDo4hvVAzXBphrurghhlKelZzZcyLm8GpqnYjVrV
WZUUh7JvYuhnPy1CmI9Yfbu30+mUeYxvSyBovIgKqzAfgQMGRM/YSJUBuhxVUMn3vBBPxSY6JrRe
KnnDgX+V02GTMANRbXNdCHuh1+Erz+mrW9pMDy1+XRz6ECV0PPWj8Jpk5sHHAOFzY/mFeolcbSUZ
nCw1HYjncj8rM6PWvly/XMu5svTDnEdLt7cuj7CvFV86Rl5ETF4OOFSisNJPQibBWqB36ciFjunc
82SeuO2tFNWfY+hLO9eIKjewewAEHXi4KwhtGsA1M9pGZDMpKVVmgdkPz34dvjOGqmrSnQuLSHid
SbeX6FvVlxaGT4eUnzrD6Caday66JEFqo1vzAQZCTpGbucq/PEm1qeJhtne96JP4w2NAqV8gW0lz
D8gHwV6J4pGBN66iDQZ/Ur1tdO27suiSItI/YukUOP3MD/mlYell+PN769gaDBuK8GFAF+qdma+L
uWkC060sfJE1eYJqygftZIIKupXlV4BxroHapJu4hKbCGjkkF0mJLUYcw3twvC33QKyT4Rb6f5qC
q4AZefxbSSyQQTAJTudMcGoRyJcdXQLiXbqCRJGhmKZfXtwflLhYKz4DyfCvaqp/rlQ/k0gBVhYQ
+0q6icWc0EY46dLrxPrSTaqV2UCHqopV4LR0aIDNh07+Ym9DxSNx7pR6v3Ly+G8ouDtbwXqkzFde
Gh5q6BlK6OMykNb9wJrTJCkHjnrmBgdDV4+6fclzGSF1iQudmgh/S0zDXBXSopKtVZ5Ga8tgTVd1
JKmniwAcSpWRI5Slj07Xd+M3rhH2WqRc65C1hgS2Wl2dlFjsgzKYxE6781Rq8NRmFd8WmzwJF71Q
sK1qWyk9yTlbkEpdWV0JI8NUVy7z0KFLF/Zg0LOmzNYzNBHLdOD/K+lomtNYXYjMBzsaPQwJNWdf
OXyKELY+SgInQpGTLMdCTxU/fQnzPt0FjXQ3aA+8sDuRE+NlCEADg1lY2K6lxsF+EkhP2azXFIFR
ie5aYxlYrbNYZeNZdSSl+R7Buzo9GyyoDBuKSFd9GvzqOaomV+q/GvmhBs081Zg3ltQDAYRIx0LZ
q7Atz3rWMpq1koZ0WxThUvTcc5W2FC7fYsCPun2oSqyF9iCvwqjb57G+9XPWXoQ7NjbDtCqSKLdV
T0xUD7FYi/OWLtBsw5uTDAc3cxmJAiUUwTtwYmYKHqEDzAC4gJ0wO2f5n9MaV13y1loMgb9LUcMI
HYaUviqSbq7XLpOV6u6mOHn1nkK/Y0QqkHgPxitp2Qu6zU3LxdGPyr9UaMe2bU9h5yHpwPsUSNZD
1fq3xUOhpfHGkipmC7BR5HXcCdb0m7SjQ4993rCY16I0usZOd6zS5lTp0cGIAkJWYXLEFU1HS9aF
k73MomBmULHyrZ3yN4/dq2/Yu4TJvWzpX01Xb/POPBol7PyKnO7eOnnFv1rP2MBxUVntNtcM/te8
bWXn6+ZDY/ooZURXfSKfmhiGrr7NYmvrSsHG1zrW/XQIHaM8zcXQ1OvO2WgjFP0mTUiGBBIHrsNg
4D2ITWIDmV1b0sYGXzjOMRNKHSBQOx8Rk0MAnUR+bryrtENqnUyE/0180jUEB82V6TGsB9AQ1ga2
pKpf4OJF0V0ZznL69v2X095T6j3mSGSVq78mZC9eo/LYy+823IgfQ/tV+oenv0rj5SvM3t8Z7Qf1
a5ieUummISKpJJTpKBqIrOHHZjqyGf1nzzjDpTdQsqsunwomSBHrbdxNYtq6z1rsS/kgVZuGJ7CF
Ex9G5PQmSBxxL9hfVOMSZWGgnPSOHKli7UjwR/vPoGz9GkURImzeTCwZEOnjETHLbSltKdUiHYFr
9e5CaSKJQyytRlIrW2p5KcmLLmCkwXY3YrxYf4rirxDbFFSpfs3EP3sg5IphIoLD/CsUL38g8W6Z
2PAKV0huHHY/+E8Nb8ly3pSp97DnIxNnNag104pRNPHxdNA9OqsKuKam8RvZSq7l6dD+OcVDTbZN
cYmivSTA5QQ9oLxob0pLuwZ/ql/CiGd+bTYnowOdPXMa4oVmCq9gsVOGXWRMK/cr8VeJv+n6bZJB
EPJ4Cq4S9WDKDHHh3jH4a0wqbeko4RbZ2byRoQvoTGnHR+ikFIfQsLdShgV66KcxwxWMU4jbCkY4
Jhvmp0R7hrqqfgTSkQ1dZ64MRBVaeOvyV5e+woqxErzCJPmnkwXSY1w02ZqqVCR8PwrfWjZot2Jm
Ok1OKHm/KdhkdN3GdwJUjZHiLbvO+muQAvk0TLE4VS64Rw7a+tzhTRU6owj71oHYQe3E/j0mfq88
CLYriLdI1kB2wMqElY7yDPtXk1rThKM5QUi716Or1J4M9ct1vzRYGH4/tVyEsPFzCH4G2HJmjEuU
VO2BvUXKv051UKS/wr6G9dXtdwpLSbNFNgaNkR0ZGvZ7Vm3VZtZBONW49raeTexL+xghSOTvrPNn
90N/Vt7Ld/hbnLlSmiWDusKcDcNFyg9C38oUe7GKtwBdaqxtY97KySVLLp4dLaJ9j7qFtW3gatiZ
ccEwIVfXpfMce6L/j4wBMWQoMElQIjaM3es9lh+6uRD1xTBW3A0h+pQS+kl2Qf3q9pSEzlbGrIEG
mC0Tgpkm3griWqT+UdfnOmf6ikpaWQGxbYpD1pzlaJ0H77TYOaDmimeknoL8K2MCAIzSvkgyxSbr
tRYBoMejlDu7wVpnQPXra49Aq7046j3AVRuJnxp0BYsMnUgvnryFUlJgFT9O+QyIHdH+1Xw0BmHp
gaEQj/rCx4KEWZgJO+U5zXA4LZElRAI7g/7rUWsAX5ZBPHk3Wd50Rz1k+nwXxc5GeSYxhc7dTW6u
qPBDTgYdLeAJyYpS0zjCd3afnnvM4ouvHAsbd3Ey98JkmeTxPtFU2i1/ERhX1X7G+j/hLD3vxHfY
benoZ+C7KoSC+YTJF6see1xrV728Y4zJpM2clKo+E9oICigXFjPvKPcWKWmEgc15ZKI18ZVpR+nO
4ryxf5T8abkcqDkqGrKWxM5jF6KjJmBdXoEhNSFi5r8BiuCI2GULoYBANZsVv0r9bBT0NPj4f72Y
6OJl669aD5NTBQcRrQ2rS7xMHRVB7ewKC0GrQq65GF3+AwEwJYHwDDp5VyYKsTUGtmkkfSFtM6Mo
1hTytW3eATqljMmrAefURjZFvaiw28WXWnCwWSl2dPvLBMlZxivHWdvFNgXmrBYIOYuJD6C6KtNl
qb7U4rfO/+V9PE+iB23etOKdDP7O69740mP3HXVvBVgADbSfrzAuSw3Vvk8lyTA2GhhXXlyx15h9
YeACf2gVa016KeWFUdvwcauXNNx6GpoGPly6kbVTPyBoQeRsksqag0GmdOpHU7gd30vvkLGNM+H/
/UaMhTJu2YiEjqUp7TXx6sQm0wEOZDRlGMBRH0Yub6hTGfELRLtR5wXFMSooN85VA6PuGDO37MJv
r9oahMi1tyrBiYTnYbA+gXbFMKkhwdDlA6kMPCy1slLoVpjH/Be73THRIemoYiVz1GiK4o1W7Ham
somHvbAQCEOkIqQ3gOK6ADitij25ik697Fi00XLoxW/AG0vZFc0NWbSaMLBiLdNe2+FFC0nTcs0d
/JqtvByAkVQS04iRh83PZWpBNIxxstNDA4XeVclRs7DDSF2JSXI0lbwV6tOmu9rD2SL2hFvMdDhG
75aAQIGMAS+7jhCSNVmVnpnoTlz1Ziq3QLm56tuWSaKjPpbVdZR+MafC52zVyzJ6ZOa1pCvQz0qw
9bkKWkRpiDhwziFqzppjEKfzwc8XhvL0ooXO1q/e9sGsPopgRZHrSKs021Y1q2hj0jvmLO2gng5r
mftSibGECvaCLRniKP48vgUervq4pclwZ1WiM3BhP5ktHULVW6zTbCOTOYVfPoxGywEQfsfKOf/T
xV9Gf6BqJyGuIXL2BB9+uc2dZaqgC+1utjJulISxNQtosTcx3DUXBkD9XYTNvK8/gb5p5bmXPoqK
AbE9Up95Ed112O2N4V6xtK6TTybnpCYBE5/pFNrdyus+EWRYyEl589UYW4vFnrxvaOTTGuVeuaBw
CqJ1yaUjFq07T+1/TXbKym2ffOlYJ0LYxD6cYARLTeFve2YIAB0QGJnhBe1l1q9i46Oyr0tMAxEr
QVIs01QmmO0QLmVowlVpr1SIO7H/dsLRY3pG5cJ3pBLr8p+nnHx9NtisrNuLqDZgDQbzxxlFe0Kd
t+HDTY8F0SmAfCV21VXlTX1xkuLvKtrKOqVY+2XpmCN5a1kt2XRs6rIK1ytVdcs7Mm+lmcoVIdZK
8C5sFif2r7GA/Rnop6A529lXFq0r50b0BKBA3QXIcnAA66unMsPnHsls8AimSxCTqBVwVD5L8wx/
NOxT+RhGWCioNayVv2Vlg2aSiEUIMIAsQE9bHtDU9KN2u1Jb1MVC7QQ4ADzU5dPMjiY3MBIxm6FT
ucusozk8S/RbTCuCjaeuODfY63DuVD3zi9+mdXBDc4gHDFm/ZfmgmTxHYp+l8lr3f+uAOpboGQIq
g53geFe2lvTu1aUcwwdd1oBJkoWm7IXYZd4JJ3QH/5qoZm8BklCUS9ujLhqFBpo0A2NBNi3WEGuR
29JUAFDCV2j+WXo1TdBUiPBMLEWcPRPrYTN4VcmwkznkEAzVz64mrvMUszHUzJjjp1k7nAODedDR
8boHO7873htlXfROMnq9aIVzPcaWUTv5VCp20jiR9eWpGDWR4y2F9BjUG/l6MQ8H85IaPYiOUtd/
ukT38AuK9lOix3BVwEJ3bFucjIY4pWNgxbokjRzir3QJOfNqrnwtAICs4tvKfzKbTBtUUkl9a7J6
HztvSK3sh0fiaQC3c9Zh7wvmzihk2MBgRg8teJPzctGHgOzDcQtI3MhncBote9FF0TJ3KZmSD/6g
Ad26pSEYvvMo8YjZ6m7gG8OcztzE6bpUULFHyqeyHTjCjBhNI3s3Kqoh1TmaOoIayZnLJXPIod8a
dnaQh/ZUEfepxhEVRXWijLslaU7yKvOruKmeetbs/FDfdd6WAfuVdsOJy20UsE5pPXuftSQXNuKS
jj4/VbqZKvFPpXfsmf4XangplG7tNxoFH7JFpzpZBQmA7HrMSj04ob2zGUGERnJMWCf4fjsLFbFV
ZUyBVnpVMIcoTftxXLBnXrTybRkmdbJv1PZLeNLRaDm2U5KIECMmTIVRn0ouChw/SvBdmKDBybsT
lvXJ2ctKbkWljSZGlbJHrFJLiFTdj6+VkJpZzMZa8eKLm+NV01Doa2N8SCOUaZ0wbrC5vnQXDFxt
gfYwbl5lbNIc6HB8yV1AUEP1L0BTmaMdqGF4Vc1RVApen5eSvcqsm6ccLYFqLwOesYh5RlE8UkYr
eQM/hEaPQ0dfteI76U+Kj0vG4DzKp4yWJ7xKUXhP+jVDjoXiM2L1rhFRn5xpqriFHiBnshlGnqXF
jv/I7UtqQIAf4EeFOI9OCiXBtw4pP/unj2XmsFfY5Q3e3QKGD3drLDtS3pfzVLrKtDdyvs3gR4zn
1jKh0qdCD1EDeg+lmtspOnBWfJIP6e7YHCU4KvXBgPurnDPy0dly5Ahvq6kUnlmTYvNzqZ4xBZRr
6oOChLzwUeMKkI6ci36Fs5QKYc7BgiqgRcVcrqkvXW0TFNjEoem+dRMAjrYc5JnpLRxkGsRXh/uo
mbfBsm1OMRTd9Oxo7KZA4L5s2iAEis2uyje5sZarBVWKmy2hUZMLTXfuDxe+PwYClmSZ22t2XwPv
v/ptNuSNUiaFtDL2jFFH3109gnsiKOaLQHrI/cpkPxPtY7HT3Yfks+KhXFL5mk0+LFfKYK1k46nT
ToTVxqh3TviNTLFDpOTv8qwklpEr1V1ETTTTMLkroFe4B6OvMOcoDKSV2bGJtRr49V2wTGLjkCUB
GkAS4ai/zSHe2bUHHXcwJ5neAGNMIa5X5kqyCAnDQhEq9m4c5p/lkmszy0+Msi4St1RvmEsn8/Yi
Qr/WdAyrCor5AK+g8AjQ7p38DQBaR43OywX+hZHhkx/kd3fFPxy/SD8nY4p+EEs96ttggpol/IU+
hR4HeHP4i5KlBZgkRkQrmmV+RPzEuxtERmROnB/raQMgGekk1EwRUUne2XjW9+As1imT3AmJafNm
LY7iqOIeBAlQrfU7uCxQ3Olr/JmyRQVWIA9CEwUzbe3y4QQqZzwFX9JVe2mYuZGAIDufOL/Gb4P+
h0Ul2wuidMJp/MS7RRgjX079Dxa8RDs2ciskrhvEpGcOgXESMFoiigd/Px99eNGHVwvLXPpkFviN
SaX5Aas9eDN2714//jPgyvrmfEUYKki9+uG9hS0+XLt/zkpZ44WbS2hpvH/axb61J+3ClOxnxBOO
kegU4VcyYs70EvhyX+LIdKI6mnfY428k1fIdYZT+5rs/XO03uhT7T7z0G28EXi9UfhpiIcLQOccT
YoeBaI9weqTPA5oRQG9kB0sbL0Xe4auXviuehishBOxqBq+uftPVainjIPa8pZCYdnXBOHMzdQUL
cr5XarHpOeTySp5rOSqKvpxsXfI0ZIUCosvXgxY8TTNnmeisht5ceDWIcO5j07s0HbWtiCAqy0xB
sZk56IEd66RXEj169DFdtpy9tTIa3Ocx4KScz8zyFqlG5v+zmmrndrwwjgSyj9vIsbHLwygjV6Bh
Eqh2CueDmR0MqHCNbxMVEl2CAV4hnDnGS5GOADGUrmloPbuuvKRRdIk1sVGCbNG0+lztzJmO4jRT
zG+h4jdgLpF22iYXKtNy51qVlHds8LoJn4wFDCQd3eX+5HvVKoiytFdoJzerw/bVcd8zs1sOZrFW
maXJQYF/VtGbj4zoPAuUQxSKpVOc/LjbGL3DJIZxUWawrgq1bJuWzOqrct3WZ0wgOGtRcVtihuaN
Fx8uE99yor6QpyJTsxSYl1iVEWmxmuVUnXYISMijI1KRLo/cCVyGyHh1vlCgd3NLoWiYj1RbRMy/
bTjrCDqqZil2RNxD6Ui0BEvL/JuOvTlWBEv3uAvZ+6xxxrvwYB2YbGB6phzJBtqBZApdFm/MuKbr
pgSM4HfnH8jlBXUOcthyGqFJYoIO3ZoEYZvBOq618a8ENjVJ0N4jA5Tw0H46ebgLi+KcLqqDqydU
gqoUjhp1IN2dK0uLarof0ezdzN81QHvz9J1UTKglmc6a+xU3L6W4JbMAE/bG7sONFpuXTBmFIRl/
hEAqqB5kAwLsJtsBnAEANH6u7KJoLcoV95kOqYsYB2MOGBbbLqNYwl4oqemRhD+HtYdKg7vKgySC
zgPzLj4R/CJiDfijw4IQrdjWh+Uqh3iPThW8PsBkXjV/9BPL9N4AIxHpU09jVLBB1V3b83Dt9/6z
uricZ3AkeOjha7KL5SqLoW4SVkWCcQulG0HDmDZCU0oqjIrSW5k6NHavuKQvmTD/BFvAj64BNH1q
EQLGuv63syZ1OzVJnIPc8OEHHfX8p331GglSM+kuMXrgTMkn/a/BZS9NfjJCIBC6nZnrU0cTCkZI
769KoEI2i5GUU3AwpmTjzNkJTD+dFjgsCDb6ZQfHMv/FH0+kSY/Qn+844GS+XJ7D7gFegA+MHOOY
f5G3vHTO4hH9lbvkG67yjVXX2tsRJLF2+DFdyWtS7/fJTlzyBUxdCMvJd/KNQhXWMxrI6Bvxsv+D
HJln7EoeBkMdBkztN4Q8/ZZtuNv2ztn9dX/VtflyX/ZRWYHDsDx/7lFdOqMYTuvYyQuVp9GR3YPm
vnyhnRMDF7dwD9aYg2Q2VDsSsv06eJYRf7AeW7jENlcyp5IfojBV22tS4GOSwM5JsBMSb8Bkkhnf
agzLoTTXgRx8GJ0dGlsGUmNK6C/ZPTOHf8g6/1G6RF7DK1RYdAiVKU45Q0AldxlOWoowyeFhDumC
SyWWeVnxilSxN4JC0NKAEVH/KphE8p0V9FbeVQfx4voFh0I/Bg7/bOJUyV/cIi4/cb7kW/Zd/1Fw
/9GNJLw2SCx51D6ghQ/GJ/tW/xhxsePn/W992u90UR1Qy/LXUVWjRCYfHn163kyxwBPOBrLLGsnp
kHeYvSLoJUIx5DXouUANNGg/CJh++XLiX65lUk6pBhj55YzZAb7DXQoYqo1cC6A9FWI7JE1vLgrW
IUziueHYLtDIj2tDD9QszE9gPbTlGI6cH4xOz/FlGQll+AedkU1FMYHsFQc/uQRj+UFzVsFxSCFv
mTTDvO1jbVM1xSJk1yw1xn7c3wZlzTWb9/5frBM2bjWXwB/lMK5yNXXnoqokLOblRdXy395pIUYP
mH8L4xSXY06KQZcOCgFd4Db3KnylCW+BEGutqHhperYf7aMMx6ZdUGHYjfTU9f7QKPGnkwaSahoe
3LL0XgyNVZKvPNM9GAm1SiBJZ790F0mUfSsREypeaYQlt9htzyYKQlPDfpZLyyQ0sSeVmIXI7tPl
zkep1Rx0o90xKShnSchGSDPToxMTP8mQpgpZF0e1ChBBqZCqsKtCb6VrMCM0MruZTytcWTGdZRi5
05hzwQ+QvnYtAAXLdhhR0GWjr7PD/IaUElCUCTVcYQGWopoYkc/pNcQ1EobyJEj+RdkxzA5peSIJ
oKPCDM86M+c3T49Kuo5g3yWNM0AEo9wMDJpi0NAMe8HqGdUXhg/Pg10W1FNwekQWAMqv5EfGX3O9
k+4/DWObWybqym3MEyoPq6a4Ii4v0BqEy5r1E4SBaQY0KFmWdbWMqTp16zJYtP7BTLemlcLgMlXm
tXdCaCSPojie1XLmAHhD2WqtXW1tGrvA0nayry9kcUHPt9AkaPPB1naxIxtSui+x+Udqu0ohNEko
umOx6YBGYKWSGVhVOTQThntGHaEANpWX8OB1tz2SGqgEGQk1OIG6QeKZsLe205O3V17Nsl9IdrrI
gIGqLiFJhb0IO7AS1rBrc+XQdLRnqQV2ylecfW0zvG9d0tGIuVC2icMOrl9S9Q/W3q9zrv5oVli8
hbJnw4LGtb5tnh4fd9NQuIu26wC8Qrfwg0VN3GPQjcpo7g0iCtog571ZLTPBozn4y0ZuWC39Q1DG
miNeJlG7sE3oQKQuU93rZv9lDQV/e5Vr1XoI5YXWOnslz1e1ZRI8Z68KSksD/Iw5qk58TCgM8RrO
mrqJ2Go4kwxVaeigbUjnqdMgzm+3umHNS+yIevyPR3TilcyVPbHw4UgZI8c4jgB+nSinJkbu7IPO
YsDjfxUqVn4dL4bAO+t6h5o1aAZ0JVP7FSYW0ZAEWLwkyAMV5ajSgDTVK8ZNnJCFtFHMj0G5K2f6
KmDCp9rOnMeo6PqlQypmjgk65PLRWV34PEJxjH038NcWRvwM1YzqP0I33QxDvWsplToKjKw0F2qj
70szXwtaxoasz6CsNm0VUp1mq0qZWXCgPAzcyCU4/xHzwj1LqLMzxZ4owJUz5WkXEd29fotVn40j
GuAY2hUxLJrabtS4upruiKawsVfOSxWMhJzsZUt85Y6/dSiXvXYtNJwM0LzDLr5nwCThtdElqJiJ
JY0lI0AazbtnFkQ6lgW9z46T9U3j3IaCsMWG4rCUv3pi41x53Gpx02p+ehqrpxB1Tgb4MTeOGnlX
XaxuG5gV4/GQpcQJk5xHGAFrGn2wJ+mlGMeFeLkcPZvKdonWTABawOfXkE1Q3CsIeuHIf+giWKIV
riWNy4BpKJQF2w8XKceCDXJJzwOeRxJeNLFSMedCBc4qd6ao4aqWzV1T2PSbSCDymT6e3MiKbCzv
OlTqmF9Ou3/dIzGPQXkopW8PDkTT/iUcP2b1Cg30ypBMZBv7rT7+ERXKc+ji77YuDRYKjtgJMt5J
BwSrwzAbu6+EX8qCP4FqTGH90K4zvkx1XD1AafQwv5LPo36bMhGNaFFyzJOSjqWgB3ljk61DnKnO
tyQcfsePr4ESseJ+quBy86I/neyL7l1hThl8plZMI5kbefBjC3lE7zWIxtEARh8DKUTbBcq+GBIN
IvbTdajfA0W5aSo2vszEZdlm7t1TKEJVNtwrBFft1Q36R+TFOhsuIBBhRpUVOFxYiWi8jWVmmHZS
kwWA1YdvtQalm+fbWCLsrzGxY3S5glygksVJlrm74s5XF7rpMXOPnF8Ua9YZsUeziam0UBlz68fu
gFhfymg4ubME6AZkjIp2HdqMfOpeGbb+wA+mzyK+tlFyuAMWs6ZDOWrm/rJFuu34gZgrodqvrYC4
IJH1z8R8qo6WPJ1I5mzKndPQykCPHFl6CsGuKfKlcB5JOdS8oqpvHmt84afN1UzGVVeZch8Haf9D
31qu0ryPgM7xlBa6toz6njMqLSrkzwmcMydDHs5/FYMfrmWqk9ZgqY3g2U5rd+MPcrVHlER15JAj
/N+f1AaTvUYDHU/zwtl/f8K3JdSGDW80u+4ZkY8fkOUX2Cmhv5sE6YIXNPK+NZJur321njqKkFiw
iFpdyRL5GtpbN5xZq2dnWXu4Cqesl92lnr2il++QEy+dDvZ4bx7VxlilKNPzjv7Tiq49a9Mm14EI
1O0x06tXbLIyQ4ZkEe1JCJTmVauokdFH0UYWl9oVRyc332nPpCWNP43HNV4VTPQJKda2PvsvV+6v
maXPqtw7DJCRBtiFip1u2ppCnUtMs5Wt7Wv3uC4PcuTdFQaEPRwmG8GJr2VI+KPsp/mQ6XbKdt0X
C1sQcv4k2ykP/IC0NnhN6R2wnj2yMWdxFHVH6LBYhSFZmphXnVHIuT1iTOhf9q/P24Q9wSfaRX9Y
1m7qyzi7W+08el2ts3OugLBFf/5FeUDU4kf/0jy6h/dd7MidubV/Cq0KnxTAFr3Ui3aYYhkYMKpU
wjWJk+GvJn/RrfvwNWU3fr95iM9onOvoD8aiXFyMlfFVnCw+3JgUQ+XwxYUl42dM5s2luowhK+VJ
vhXjv98OflQDDyQxOZhCcZvvTUzm0arYIAT4YhV24l7atXsNhGWzlu/xK+H3xGH8JOLQXOrTcIUQ
+WUtyhEjv4SIuW0wTWZn+x/JlRswoWv0JKtyGRCEJu27r2SHcvCYP/QjhYGzbz50d94f3RxWE6In
8HfQ0bMPRm4MaC//OFMC/HbKBscUp/qxers/9kH+iWgJwH6zl8Mlidrjm82z+qIDlawJIwm+bUwA
mAOgW1AeAO+UcRxA88Y3kY6Gz4EqVm6nwR8/BaL2EY+cacXDnsnH7izd5QMnBOX/dkDkwMk/ceiM
z+ZVO6fA/+IHiLVHvaTrIfWl/jN4BdF78bHLG72R8Qhx4t5G1x5GR+wP9Dv8DzEF4ZpTPux3i++k
m/DVdQ+oz4SqkWOKRUZHVKHTa0+Vj7attiE13A++EQceHyUd6iWCy+mBgH2A94ZgzlwUx5Y/N41F
ZaBKwzW3pOEfxWA6Nxg70KlPoUuQCcNRdpJ32hrqzAYoXsSr2lycB/uj/o+OjukJP82+mZ8wA+B9
w+H/f3uzVY4oaubJLq1s8Of98Trxko1iMABNRCyQG6JNXPauD+7K7sH8YEwI4TuP+8ieUK2UHrLp
kYLNJ4nVMfbZBnnnMRYesxjATBI7wSyJqQ8jGj41FHHsG+pfd1Gu4VNg9ZRvzbE+p0f5Hv6iAGWA
ay+tp/4PjzOtFqcgvUH1C7rPf7KLlf/4FPmFm4TanjctKLL/vrYQaxtiU4tmefx6kVTxj01EOl4R
C7oerxM/HZ+fdnzb8ZjAXDSq8ct2xuCCXJl0l+Y4drb+i09t/qMlhBjBaIXtGfs6gCnYCqD74pmm
4KDhBDfBEAltCyMCGgVS6NLfkVaDi5c+8weS0E90Z+oLUAU4Sj0dXQn2dATaMRdmXkrWzw+tK8ZK
Xj/4Cdie+NM8CjQUfHhWmTUK33E7gdjKw0gwTMcehQ8Bx4PBO78/wNGbD//F5ZF5SYfbg8fNmH/O
+LIcf84f5mNLP/oYikDNQR9r/jP/gaUdB+juPxNaxapZdxf9pt6slbi0HFX5gUVV9gcQNLnZkHtg
9Nx4/0R/+Ud9KQhfPjp+XSYoD42zEdT5VvpOtsVW2Tin9qmcrF25iJYgHw/VF89T+Sq4OycxA9bb
sPfvxTi4nhhigl93J1bEdkOszBfFqQZ7aT00gJnFLTwMHJ/VBxrnn3iYa21vX9NV9lP+SLdR6oeW
5yLtnFO49/cqZ4Z5QEp1Ui/VRnrr14Y5koF/dhwiDcy7flFviE+ALYqnxIWVNmO3xvwLhy2gASZi
lBwCBFE2Sx888j2/TIT0GRAiD4xzts4WMCca0UnHt5DpASPanL/DUz3F+YHwj+oup9T8V8TTpp9S
zikYrX8yGj6mdwz8lFn1P5ruazmVZdkC6BcRgTev0BjZhRBCwAsBQsJ70zRff0exz41D6GhpC9Rd
XZVm5syZ9JoLVQhYOld1NSub95e+ACnLsKkf1r3k4iZ+pkP9dCEVg+hSdWHQ11mZwkgEvQ4+AXNE
OH+r8YHeoVm4NDER5e0mcgZTqbra0ruhM3368ruUIjfV7XfcPg2W36X36wsHdJ0wVZvfzJlPIUJO
mazKHeqjBNWWNgxlse1C42BzeSKC9VAb0CC03mGZlKA6x08N+N6VqTEl94lzPRtuvpgI67Y1k9LM
4UkA5tjLBMhbrgY5AVMYVgBUOHBthmz1s+znfyVjmKsI+EjlUxLv5rHAbtg5Ryg2+/peW1QMYEXU
rM4HuQa45vCQ/P3PLOwYKSZxuvLjznZwJLfiRJ67yrDe4BSjoqAD4K2ETykHNhqpEkULfLEraTvd
GVUEn/iXeQp6kAQtkbmGvrX5WQzbxV64a1POR4RmbRrngfWwrme8NNVu8XEYYsi0sEL78AYjnBj8
Yrv0Xuwuv+eIfhSnNHx/7n6gl9uX9Tc1z86GdgSDXf7TAMSmFBRN4FjKlVcDSkHSFyqZ9zpwPswQ
LEfYUAEm622nudfkvfxbeLWOoG6Lx//jBM/7yOtwxEAZKGI7oDcgfoat5MlVZMaXqGgTeexkhO2x
nEaCNMZGzY8wyPzerrn4uP8H8YPWs4CCRjHVAvezsNwff+FO+dj/DDjDTvSi4i+AY0Ebeg5MIuLc
e8fBceDZMmS/qe+bfmYb0cSo1P9gfDh0kRt8TOrRuXka6hMT2fhFG8WV6P5yYdz5nP7uw8kvw182
eLZ2+F0QGvxmtHkcFyBrcbt2lrr24UtE4VxxyCG8uE08Iioi2qDx+p19SLYoBE0AuAw+9h/y7fNL
UGL9SnUWX6NBiA1X4SSY45CZuIoDSNNJir8czo0RcOcw5TzL89kvnXLPlsv29l2jLch7YXMogvtK
vtxYFJXSRRiWGTix2CzjpRQb/7ZWmmwb28blY9Pat69Pqb70ZNlFUJSWKj9hdZ1p5qPbHOCfktDa
+Udyinee/9B+CZncdLSrf6YmrmgVDjiDxjvvSGUrUxqbWZLdKlJHWYLJj6WjKX22Dx5Lfv68fvKk
zhqggqo1ZDSQYHkCPcS1OdHKoTqt4PnqF+c/esMOTqb58gY0oN3pUF1ECjP63j3y8zRVrq4PEYWS
hQaZYqgIgqcdJ5/sY8388qb8Lcpdm/HqPDkd3eNNl9U0/35v57rxx6GeH+77537pkzh4kC2tOQZ6
VaifG+6hmTpInmEE+2Wk2aPqAqRJqdA0RL21oVS24rxJzLtvX+mA6jGDaytRXOtYlxWXghDYTtGG
PL4VXzaN43P2ddc4v80/RlSziDw29N0ItCeArWSy+ky/bD73INLPFAWeymDLW3ylJ8tC5IcVP6Ij
6hp23zfnP66mO6dNFU2fTlx18Xf9kasbOoBRMSYFMBvz4sC6bb/QLXUvz6Vu0tm8jMZ3zFxZnWv/
zk29//iDtYmURWfwcxWUKwQ/tOI6S3okq06qP3s5ty/vps5/lF5OH4VX1rKpmettpbJhogxtmvW/
w0LXTro0+5iP1pNZPBrncvN6pnxppW/YpjPDFJLTcybO9U/5AsT3pNnqclYayB82/2a7/M+tkU4K
ctriS7zQo6bL3xwWdXrF6HSWxtAp/jvmN53zMjc8ZLNRunx9XsQM3Lqk7DRqHOOReSHLdlpEk7tl
66lr6l9y02l8j5/Sy0w7WSJiFZTDtAfHBxtyeejtBYepNJFLJJBUjsnfFnxIvDj014sKUqQNWprR
P8lRCZhPjrfUUzmTfS0uL9rCIRLpgyE+u8WspX2pbERNfoVcvFSDLtybh4vyedrtpdcahxRFD8X7
cH3etdhu05VU4Vap9cvssDdP5siTqGteNUIkpfNkdSWrBBPOUjY+mLs2g/xfToORFH8m+MvEqOGl
61u5tG3F80sjjeC3n9/gngW6hK1K+l7fZEm+VCjPLw8tNLGve0GUgZ+pNa2+Uxo9bUeNwsTY2Ozx
74ZHtTpvhvlb+jPUNCrVdPIYAkuZ2ZSPhQb/WtLL/6lqxJvIwYDnZs2N+sPyFjn+Fy6WjJlaPxeP
iARPBDCT3cvh0lmfnhQSF1nt5ZFBTDdYNVGTfY3QFm0Ni5jSBkNJxhSGYn2jqTbVRKcKyOEeFbOh
h9zlrsMV6/tUt2ytr096uahs3ePnZQElPuoVTYwM9onNuv3Y9YYB4E/w2cuph7ccGH/3n1M3Thid
4DhV7ZlTS6cJR03E3e1xOOz1P/osYUZAJkN+NaRA6plSoDRFBopf9xoXif1mEMFGN6Z59hELgw1s
AntozMDzCM0jUXnRSpuAVRqXRBZJfamYSnRVIVCj4lHvUATQPedYvDDXa/+TmwW1QkC9t2LKZGjy
EUS3lEq3m1B1JRMZ9M1ytcKcAF/LaDBfj6enlAkFZkCWIjG8atF8QSvabYrO1ZhOaa6xIY7Jk1nN
BHO/MrmyEIb0LYzIpk53rl+Mml+3ilDoay1H2UaYosyEzpyLDI+/FvWcRUrxZ5nBpSb/KFB6FwKA
YvUGPt5VqaJbRtdrM222mz89AHuFSQxGQ51acgHLJkN0pMjFUUISQnHKPtuQpiAkBAjcDQED36sX
uSLxaeT0SvY1d/sszTsFlJ+kQdQtTIpLmw3WMEbt4iiXJrv7v9KqUaJOka4ZY434sqPJTvCwXA8s
sKRZoBFOMmwULQrNMqhHCz8zPG9QYx4tP0ZpXdXPJFJpPl8rnQoKGaAmUQupE4dALtvvGnTYTkJb
1YNr3ddgfkEyDrLCLoGjpLktRMSHN6BrwzDFFZxfqZprz79y1Gbu/1bv9K344PQfqs/fDllNEvd2
ZVKqoyFC5fIaphyKCWnjnMZmQJkELXQQyP4XOS0DKzMUyDnWIB7zqHVKnqRZki2ijilz+UIJV+tM
5ETZqSNqoETIpXBac6bYDKL5ymSDwSsPq6Imr20wmko/ma5MLglyiLOxyc44CJxDbAoRCJI03s7f
jDiQsxGnYW5YdTSeCVZSVXWEstsXmM+FRNUz/S8VXq0vxKwOUfzv+HESoYh06FvR7UjVeKvtqrmV
51smpTPpO0V2ibo6t9lcdHOAZlpCxhvxtg9xNHGsfq9vi3J1SfV5qQRWLU2pTvSv/rcXjPBmElR5
jXpdrkaGB3Lh6qmTzqxypJHtXNPlzrWNfgn68NSeLUXlEbEi7nBZSw9nf7M/fcGmwvy512IYoJl8
JJ1d6z7IlqpFAcSylhtQ8NtN1s391/njPrx+XEwD/aVEgyOb+Sq35uKt1xgDrFMhIfoUo8x2D+1y
azTJTxQJi2egBod9eSkNip35LyXcQiQe8P/3z7N+DLN1gW0AvM/FRL0n/tYZF+u+oKgM7CjUSGiz
k+atK2JgQQjrw49A7zkKoxYTbKev8S2ZpIQiSEHgQzSY7334UlFGCPlTFeJol2rrnBvpEL42lzNa
BRIcyuviVczy2u7a2O1ayTdi54o81uPvXU6PU7WMhCKrowG2zb2ZFrImSYZcL3nlRY113lPGuJ/L
uSc9z5deOpdTiV7osR5dX46kBQ+R3BMMne1iWUjBJL9XONiV/nRDHiugFiOLc0cDnXUSPs5Y/Bz/
Ss8Kk9z3/hMUJLgW6V9+pZEKCL6mJgLsB4pk0J188zQUA2+GQmR5ud757HQ9kWECTBPrqJouie1c
9LjQr7IsdsW2dpxsfkeDSrlRJpZtoZSD0D1+fWCCYpQ0s+U62CxF7+8sSg+adzeh9q/Udv25+cq8
wEjlBPNygCLCLcTwtyep5fVf3Akh7aJGcLtGCmY5XQdqej0t9jawGL1AvxX2Iw0zYYHyhuGhATWu
xjJalM4CPoQUBMtlHnLb0rdL0q62jgIwdNR+EUgh2TABLzBLAVtZ89X30Y1Ck8X5lfZKM1zITk9Q
ipkIS2o6AEysMlmYNXhX1qlmuuxMeXwBt7qj7C9AzIeBzuKwArtfdUqZ+BIsXpsNrxNCSgdcxmif
qcmkpTShRX4Kdy6ZYwtFtVC/6ufJv+xn9t98fAOr6AVRfDCCWrX/c9e/f6Sfyu37S/yFPqrhOLD8
OE1uasRsTQuUXkR/1dNHVh6ZgQ0Xx0grnDc65p242KKJeuW3FxqWZlVx/IXe3rUWQKV5U14ts0Gs
5emwI0U0ltb8I/ppvE7GSHGdLIv6qHedpuDv+9qeDjXOqiTqVjuY4BZGpEeZybW1l74tkYK5O7Pj
ovlkv44AsWfISZBKQOyLynR1tL25I6ErckXxMw1EmCbT9GD2tvqSsOGDIYBZc2hIOn6yn1DcJZgs
7+kauQJVUUmyOQxZVkw+xnJB2pSEt/XAWcRiJPDGrJAtCcyw6AJuPUbs3V71Nd9YbXRB6QSs6Sta
bxvzoAZfS5vLvtVB+nq4tRa5l4Im82ujGA/KyTPiPKkADR6LeWt/1+T/r5JrKRAnyXNp0TgV5CuN
7fW9RLjGVN15CzBczkcdaMJsTu+r5U6Wy0bKaL4ZBXOdZ0+GSp4P9euxie5mwkdxSTkpms3xIOuH
pn2qwGK/XVchMT8OcGwE1QZWxw/uzP4JK1YlTxwoZtmktGzXV7eIRisCGvIsSkIgtaChXcMYLFzO
9VT6ZjvYs0FokVPign/t1gOnYr7Pr7/g0DiszjA4wNZ1MD0GJ3SUCkp/UJTFhwtzFjZhijQwMQdF
kCbHazOC59p3I4ExHNmhX9GE1D9GfjWloSl44AqBhk+nvLQPk2ggUu6YrVEsyYWKzf3QRDssGyIh
6pJS044rVenrILRB201FyWUopEYEwiCVEMC89QpEPhz1+kEIm2+uDKQB+tkUneK0aCLRMkJZS+l4
MxN7Ke/GUqqzWkCP8rWV2z3jbpbNRCs0F0kTzQV/K7doUAq7GqZA+FPzxLlhg9EA0fbYSKdbi3Mj
kQ2UtVA1tOpkZ41L9glgo2Sqb3VrX/8aFTPHHsXDiJ9O5fr22FynEEcof5Hgqs8Lzd3yhYJIIhLn
DIRVGiTiFg7uMhXNy8+l3VPR2JJCND9E68uTPXnZ1ZNKzWCiitTbRk0hpjdmJVYjWiVhVLZZOE7H
fRQVCs3CoYnKCQRx13PBFS3uuEZCJMiUnkNYuknXSsuG4VJYY5cP1YR0tE1HCR/0OE5C3LscZFc/
ZAOrca0+UYpmePuXJnzNpoIrg3hszTRigEalpElzI2fEj6/cAEu0DR4oM4rgVEJl8JA+qBXUw1wq
lnFIgXSpLcmh/rp8XLvIjlA7uZDZnktV/zk0K3THo32TwhHlAvSEu34nCzWjKr2JnPeQJqBzEIs8
mjZ+D3Z4+bM3QeuVU7DH19PyHzaTcBswWDTlB+Vs7I9QOBStCZBZi+R9w6kJJAQqYA5lqy6PDCQd
kYcL2L3ORIGnwoVJhXvtWRT1AnovKpQ4WgpYJh4adm15EzGPTPCJyP34Nt0eaLlC7wTocgFA0egv
6bmDgAWGEE+sF2Zj47f5FLG+65EOzfcY8rhrrgT06ZtU/9xVj30/dUz3bmZeygNOl7KmYhsvUsbC
euCV94lzCLq8BRicB3Vw+GzPYHYJSrv2l+MHzhQAO5Msq/MJHjxcIuUuDFGAKI8EhfZGDw/ds9zW
FjdnB0ThuuiEoPIRR3MKZRMYgNUeyByfl/zypDzRdrAeSAShhlppPgUTLsnp98cOqzpk1fEWQZQ6
afM/nGvKG4AutpxY7ER04cjuCPOxCOpVQr6LsBYcrMGidonwbOWKQCbAS1LlJkZk4cBIw/VL9sEY
TVIozmhRHEQgsvoDB2O/FLGgoUAy51nzTb3QypsObiutp/kevxm8tp2cMcsEn0IdNh+A4h3er+hs
FSlxgcC0oQVvWJLSRjJBzzo0yqnJP8owjMKps6pEhWuAvfkmx8oU4ezKeM86sHZzeD3kqEOSXqqH
AEXbLwnpWSPJ6O1lgYkO14rnBprHMUsdMjKa+Fpp7Mk9O/6kf1n+St0Bxe6Etc5pxqsNGONRiKC6
botnpMk/ZKiFG34jNblN7X9g+64jwbU5geP+RYQuiC2VQ04qxzzmouO2QV8YzrvPVXUjaztLiMJd
awWfo2ixC7CxeMoxd8b905ooUACRVwZg1WhT2AaerBgG+oJrzL7dhTRW/iJPjMqz1mIFoKndhbx7
Gb+AK0pnNcbUMvlAHODZz0UjUFqUmblUuj+7/KfxefrSlpRtsiQpoyyylPaSbEjDeD6pmkxeuS4w
SB0OXRNOoUz+0kQoNSkBcZrKOaGIjZaAejoTeoMNT4DfmmDtJRygNA++g5usSlGZaJgMJq/6ZmiR
5BRxGah8D7OMQobzmvtBNM331j/QdoC0B8sbh+WY1QLNPJRNWloQWfow71lLEdKc96Wp6qMWNveX
FpdgfZkrIQbojgy9wES2ulem6OwobjvJDhh3hie9m7X4BP7KwTuQt1RPmq6/k7bWKzbn4yo3Mn1K
QTlXo+Y4IqMGY+7tfpya2FjSpCaQiompwT9sQbb+EN2LOgCi5B9ONg5JnKtmxMoKQYI7NHDdLMua
CG3Tx3MvdCrvYnBn1m46NQ23lksqUg1Vqnhq3jsMiRZbe3APvrndkf/dU/Y9Em0PFSURn+RkVcFP
CgHdTNcokeO/S65G7Cozwpyp6Qi9eGye0rl2mblj/rx+mlGzq+dKet2jyvhxPxtM41Q1k0RYhekl
/1TN+4bH513QNlglGmwSFEIzU/yBo7vi8L6Qhc7pQC1Hak3c77WuwDGThxjhm2lcMzol/bzuVWLI
E1zXeoWGLgFBFRe449r3tSQTnaLMXob3nDm9poxuwIfE/bsJjpvzEdnR0PxA21zwcrrWQfTUXHha
ZYjCvJG+tpQghYdMnL+cLdWpXCUmuxp5c2mV0rVzouj8SKEIJ2SAQcbvRvGyed9rY6urcxfVrUY1
5HjXlSnVvGLdOlnZJ/6m2ldtI+sT5OwiBcQRJUCjubRZLJsOpSIK2JFyNsduCJEUhDc71jW6sS+p
fWsTGKxVuzJtRgZh8WKoojER6nK517gD5nDgZIbnx7Q7yZywcFYIB3p+bGbuWGMGZ/KVXC8Y0Is9
dDh5MH71DJOiMW+2A4SQXmAJTz6Uq4QdMVtqbJ5mggzGXWhD4MVsc9sxKMxoeQ8PMO1xWhSOSiEa
y36C/jFJ/x4+9NDhqGtoQfKHdwWjVWeomNkizfxUlFyCsrs0TSVJFJTiG6XI3COtX7nqpZ5kAt1k
uYmumSZJ2ISm8qUpG1kRU0UO2EsleBcFxNqF39P0lWGEn/NGnT0izplhmeLOXeNIr3+SHsRqBMBK
/NCMwAmspmOODmh0PjbWZPWNaKdaTh48CZ+LEnk/1pAinY/wYBOYGhVNcj0Kxw2b2mt3Q70MfRn5
baNwQruUxtRwQr/1ymYMf62mJJJDB/3wkzQc+9Vr9l/mPd1OBsWpZUwGyQCPqfIuW198WVonpPA+
e7u/x4P8tNxND/JtJ2nVvH4vTTe8NOf9baM0WQ27BQR+Nku1LpSxvsLUWI4pkSAMZZKHoYwAFQmc
AuhA2z7XRG781F2iMAt2oDSJvw6+4zEBDIrYB937NWPuWQqt2Uwm7iXfxKzICGLdPiTaf5UDb5VG
oaRfK5XLdQoJtVDaLbtMXC/ODq14O6N1vpBt/S0q5/Hpen1ePVc2oTZ12nzsFkRiKhTDpIBlOxIN
eGXOw+3ezRWzuLMFRXfqmn+F9eXvvMi1D1SibKhr8fyMxJLPNR4xFsKFnZoqtS50Oc6T8rmDuT/a
vmznndX96bB42p+e53le6O20bK2BqYE//LovN01nmBUaI8MBgpwhEZL6otA4GtFTbm4Ri5I6GQX+
BTLN1+STOjQc7FzK1YhoKIbNtoQ2I//1To8gNnUlcEqWzDMNrUe8yElLcDVL6QAtS/sMQdLC8DhO
APJTx9ETn3PuosWUz6ZFMZYaCGQ8K3APR2UcJr6Yf5Z/yz2H1Gfne958nWa6FtHZV7X8zX6tf5Jh
SAggL2oSHR8riPVVwHDjoOzDYwhopa3etAg1Q5C/crAwYTsVB8/Q01AEBb7oNNozlHayYSziQlAw
fTQZCsjlJvdy+EpxVDyjji0u8hJbyd+VHCVPxJ3uoh3wkJvDv9S5HE53NRQt7TS4dyZkrPleol1j
IDxPaQzVAOJqMXdQAbr7rn74vVxVcylMQIeLSE7bCp+Vm1QcaEDXe6AAZcfnNtEzTZNBiV/DX6Dk
1CC1ns3Rcj7KNcqVgbCjYivw2NbdqnKur/k/RZtuYltV593FuPDv2C98Lr7PPPXH6ZnExvJ1NByZ
YKUlVGuAeqdRjpL0D2T0Y3/0NesZA5BGEgqgkZsrGDh6be8H6gjwvnRPoiClkJmUn20M1YL91OO+
dQuSo4rCRwjohJzkLyw0FMxT8qyUC+QPl3EhFJ0NofRMQgYld+nnQtPL5U8Vxx++Q0ZC7wsiEvuq
eF2oRqXPnUvtmxhUYVUr1ZFOo4D+GgVV/Lp/wquXVqGflrQRvQVe6y/KDh//1AE7+lrA3NdwFhUu
W77uNco3UrfGIdNcGsSlvTVnrF4YGI/0pp4xn5aPoRTmqxcylOVB5N7LpQoNELyFIzChVBfgabFf
H3hDbmE1zv7NOqUf/9r1FuPVuPLjvRyOu4T2wDxUVxfG1DzYU6GKI2cF3z+IWf/1+EgtrW2+5zAY
zLUPgvJx5/qPlsQSF64vHi6O7xrr8uOylrriLyPQgQKNR7g//GWial3DB5BCYo75O75fd5Wpkt7d
d1RspKttF+UsyFwdCnphyylGPm84n0o/pYwoWpJPjiWBb1SzgSDi5U1Db8n/PThyWQaCNDOt7YWB
GLJCqaiD5tH6C/66u/FPHyMtlo568jEiWs39u1L+N/VjmT1/qaYVto0tv+rzajwba36yc9VL7Gzk
QoVPexGIlDuGRkN3qe6xMixJbc4wUvSEzun90hn1bjgY8j0Ebzomq5pM0ys0n0rxPnfDa/veTY9l
yVYhBOIuEF/7XA+RADbVgzKnEUsvMsRBYGBruz10H9bG3cqkipvILWR1YZnKJIoQ6VohL7SBvRaW
mpoD1RZbEWB3MBOQhgHb6fTqZqi4lNoFESsJO6D8fAvDVhkKJH+NzIKVmKBER8eVU4RCJ612kI4a
nZQer5AKM2iDicnQXO4xIUwhy1r8s7yidGGN4+ROLNN/gCIcMUh2zGV4LVes8KzxR/WWBr+HyEik
Scpql9Y8YMeB2a7BqvrbxV65Zy635OoW6JPq5EBnWFEMMjV4yChP4dwlAsFLt4QzMHq5aOqbP2ax
b1NGUnZ5dkzNdKb+pAJZCtkbtMByAheAEOuNqmjkmtQNhTC6TcvhBTO0NAujQ7CQHtVP5U4lZG0m
0iJPPQARfJw9CSnR6/IAQC5jqzgfvOnj20/302wv20vGlCewVBcR/AWYWEbjggws4TyhGMoqrWYN
VonVAjlKk7032WldDUTP8JXGP1BYftWLO+ep0cq+PO5PV/7v/CdgVsIZWmwAPixHzqe7fTlqUFZa
kAQoKC6JD9RUIE40v3XkxwpWRHjD14BRIMABAhQn2gCHzW/O7N7rv8Quvnxg13zj/L6Z6PwlVZXN
KlkcpVpYdmDGB2IB6JTo7j+l4Qz1nzPAJO8H12l2HAjW3AtnOeot+49Z8eiUW+UVDbBDk00cEkrl
sPddqBb4L/hmAXHZ1a6oOsJZN/YI9raTssWAvoNXsXd/L2/pr7hzbItLnpPxaWzDlX4MlXnsu/mU
iWNhUv1D59RJvzmLhW8B2aPEIv2X4IS/A11URTHdaFU3zBlKIGCTWYdwTO6OBU04ybU+7hbpCn4L
CbIK+msH6kezkOW5mMVHZgIPhuyK2cBCpy8T4H/L7ePk9q12mpvgSc37yx9LAEplQckqBnzMznGN
dj76qqFDMm6sBiPWpOxe6MwpI+LMs/JSWnVcRQ7q2KSOpoyd9AEM5q2cV+BYGRPAMhxqCj+h7mBA
CIquIIgikuEIG8rvNXQChoLnwK/wlcEZbeqCLGVYpvE0Zgh5B1aXFQ7JDev4QP2UzlmH+wPX05nK
FP1nr635ZUyKYj2Q3/Sy4yzWpRvtO4rCY9w1SyovtkqiXQHmbh30RRgPVkYO5HPCudJilG+cQA/k
g9Y1sg6bxAnHo0ZljgpcX+2oRIdCJXkoeHTGItA6rZ4VbH/Mn628pho604EQSpBKp2rg6uQphTUp
7q9vjxCqLzXM9CgyBVfB6B0bajfJSIxpPvwuHZKXy5TqCEG0rAZSIb2AEASbF31VF8gIONtEylRr
AsQFb4OPNC8p4RYykBxFM9pzQhmeFHshqh330tkGDWIFU01QWUR36nzSXO0oCmdmEGXqB+VPuhE0
4O1FPTGayeMGaYM7DH3fKC8aPlcNV8vdMdtQ9nT11yIcoHEvG2JQP6+iFJ5qOqqwdlkaa7UdSDlV
UyGONa+oxNmsRLkVX6UVRHeKtcROzSMd6nOunmWUSGIoC6MwcrTUFbcAdaw8ushKg0GFdl1Y4hVs
CqyJIl6i1qyiXr8cmt49Usaj1ssdKU0FJiI1OEphpUx1N6+l9yIIDDCyHOmP0S+lPh8/+vU4i1+Z
6X2KIpYPOh7nPkoCHwt6mgvQ7k9+pvzP19qa3JLdGWazKcb4Xtb98HaMMzyqwDJDuP9LFsSPWcE6
eE6Js87J+X4G1MrX5RExXgrj/N+eRXspR6JzvDxFCLaYFVaZu4sQ8552ba2PMl/bE8HJGTuvNliV
Lm9MhJG2yDZVTE7ivDCLiz8GnoY4MtQBCww45Fn0iEPxcH3OD0+Y6hf/Th0HHnrqKx+KF0iOoNzj
fXj17FgckozDeZuKmYUSorjTHwoPEtzi7zEqLxDs7B17dWTgt4woMP9Gxu+J+S/1UlGdWDNsRFY6
tYhSRYIjzX34tsg9GxnRSSOtPZiBeIJpNh92kmnYBnagGZ8Yg4SgboO7VGquviMqjvLklwBO62hH
6c4xM18w/GkVEHepM0oDXTUzcFF3WwfY0h6Ns2+Zf7l/Jji+XrsF5VM+C3e5z/DntZrfgtfOfecm
bGmIgqzcAxyrKCDoezJQ9z/qLWOvF5KvOfE6dxT8QOLmEcCH8p/DB92V3nGKgLJ/Sv9txocxbnM/
hA4kcH+MbDT3snf6w1xCcBEGrZJqebj42x2pVIZX8nH+AexI5QSzakIBE9EVzHvbSjcgckgJbA2h
jMghlIlxQbaUUKuaQkfaS4hMiC8/5j/YuzD8NM97eb9394Nl/zo9DdP0giDK/+9phkDbUqXhDrCp
OnFHeaNRaF2GbuX6mbyrIxb1hGAIaCsXOYkA7YnAjRUtSNnFfcdB4XXxcn/VqDBrkU9ur7uH8azD
UvOwXouOL8ZvtYt6jx5TO192+2a2Z1N5S9I7vQc30yq0zu0HATzfE/GIOkqI4IJ2qzD64yaFY44a
/zMzdtQhlkUg+NxDjeWUNQmihYRNn4N0abYQ+E/iXq7J4TvPmnhRMpSy+anzuuBIhCwGDvG+E2FX
j0IA6NPw1ng5TARJqCYOrk+IJwx3RvgAIb4g/URjO4S34UioOjH3skgImVNa54gcEgE8d6H/2VnZ
Pi2zNihOdpP/kswI4GbFBj8pzbuTayvUHbcbAN8TD2WRurTZSzbutdtGqXLrknm6Jy/na5P6qOEr
e8TczNOIBM2VoNZTnnzMuVG4N/Y0UmUXZSe9uZw3b6en/PpZeGiJ1I7XCKCGyc2NLA3EQvmwBfRc
LKz7AQu4B+Gc8I85seWcBon9/jP5he7xjfGXcBVSjgOxZDUF7WDiD1iAteYD2QsTZqVFrBO/f3WA
otmpUUga93V4bXW0wM60KGtOnUeeoqyOc2aMmKTY5iYUIU/WQfjgIpityvcqAAbYAbHSvY1zijqh
Olnj4/1Bz8sQWMmUTfEoMvqZ6k0xVfdbPte+sNi++gWZ0OHUYF4FynKjUPwzWkc5nZ61J4i6GGoQ
IaNEF8uTkxPQy7eCZnVID1yoOEV0IbS43w2xCqwMyZu42CQ2zw2aAVUDsF4dJqN98FQUUQnZAtt5
No79v5IoAslP8rakdYYQvTI+qIFMQBOT6UClAc3epEIY9mMUNDwOKyKc2j8st1yKAiI0lzkX8/w3
FdIO1IhgxJBBupfxvrvuLjr2nuAIbmIfp/qrjgebHl/bDtQ9yHPZutd2Miy8BrWspLd7D5Go/NDx
1q5dFk7Wna7NGJfCEsiA0VT0L+dqJsoeknpqFnkhpe7z6toRyAwqsFo+wcsAZ6VMdD9pqf1fYXnH
Ha6r6iLhpHiQEqd8yBs8bKfm/sgksuwHGMgNw8Ywbr4uw+QrNZFDKQ0lb4dh6fvye/w8DdUfs72Q
tW/bjbNexvlg8bJ4MXf7OanryuuuxuWPzfu2y8wW/2RzgkQtYHa/x+6Qu83dOPVPsm5E8HJQ/g1x
rr9qUQYpOf4iErP6xjNlPpWu2/M+wYO3VavSKJm0moxHf5ZSILzkMlit8baryKuI7Gn4DzJhFjnL
mkF47Bau1dYqhqdjv2IvXsbzaerHIltWEJSDl4YJXMaMnf/K0Pgo9tD7fJoUy1qMr0+zl/j92F4O
wszIUr/UXv+m1XznVAqI+UVr4KyyJKkmTulQPf8ezeoTSvqFVHv5dZAR8Fk6uVqHl1wbve7r8n16
Kb7PjbUVTk1T3QKb3jHjFo+im+ruvovvFQNzqkQj33bfu8nuO+8Hh5fCwHxrM3nTE9Jhb+mX+fP+
bfY5+2eqw7/5R/pl4fv4O/UUT+IX47sLBstvXkqvmSdi9O+HF0ODOqj52l4mlQGhkt8RVFJ31D8j
idurf6mny7fr/V02/enU66617h9/8kOdBBoNiMeL0ArBVRrFnYi8UHyMsCMBbSFX1ZT4s19pEQp5
nr2f/ozv/oyfjXYyDL08XL+Su3yLn5MPM/X6huMa9m50/NP89fR8H+Q7h8n6bfkVv5CCTr6XQ2Lx
g3iSao/et1+nbxU+ao4vxU72ff6qnujhCOt+Kj8ivVPv0Ev+jGfsGWYpHDQsubd+vYaZliXKbet+
8StAbKfnWY+8aC/Tt//EizoJPXuOgakB3WR+Mj+3vkvFQARSYvmrVGQ081MDUpiv5bqziRBXHCv+
zSmPSTEikdAImZcUVGjAD9TIzEAQfDMURgXJREcFK0UqlX/8GwUlzEWCT4Y2UmF6vOYxh14zzgx1
fK+sHlc3qjmoAev6nC8AzBG8E66GkLpRhLeqnRggcKUn42DXUpQR0w0vUd2JeC5QVSssQunMvIpG
btXQpL/Z1A15WhK0U9oi2VKqjX7pGCjAcjPycXnQ1NQxIZZsHj9W1a0SLSYzpM/BbuJOE2ZKM2i/
OPSgdQ0gsQqcSfYsSuCdenEfiPGmHSzUYoyFOkRLE2suIX7yNTHiAK1Sk946MtgCyK5ItQdH11cI
rekPyg3nimdRk8cd/ka//pLUTeQfi0KFwQWWQ28WnlBV8HiNQ0pnlSQS5wE42GJ7+Y83rTZ4R1SY
gBaIKcQBw/zHqgVzk7j5NDSs0MJ2sUMk4Mfqy316MJxkpr4UUkEr4EESa9cE45zqfRHzeqiC2NxA
TH34LnbMoMa4NTTpNXkGNj+t3jHdnlTVWwedX2HuKqjORC8YrhxHuxRWl91DGyskt8PTkP+ZMdiZ
ALT7xjBi5R2mz5gNP0F3xEUy+1Rdm3+4daUAzI+wp/zHvbKklx6Hmf2Tnu96NnCpol84jJGHMpeH
6irDW7/8sX49N+g1DstvGeev/LZ+zT7nn+lR9g5j0dWld9F0teocu7Sb2xkBo5IkzD5+L7xuBxKc
c/va3XVGf3DxVF9wFV4CtOnDOosB/2kWlAHLldvhXQQfGtneuYv1Nr70Vu+zjuOk35fnhuaysmIN
Vy9go27oJf5ml4UQkiDhBm8kBqPIAFZjfR9OVBzElLO/wQTf65Ikc+qp72o/FFcIkbyP2/KyPFIs
sbAUaxW6B0LgEsgjIGjHHFmcGXMJM3CK1EyJtKxSbbOuib+AFqO50qVisdngdrpWmkfVBbLGF3Dy
4hdhCycuihHCCtSElOIrQAnsDm5iYSzTfBHhfQqQ3MByMNx3s6FXOEDJAut+4d/9p/w1+pIj7WSu
avEZzjiS9ap3rcTS+BaVqgmkcaz5uqWKJU6mV3cN+I64TTqq+iqr1VvxvJziHNRyDX9JKomCj6YF
YKlUcDMau2LjfIYrhx6dmcSVwLPiy6mRvv+7XZrwx936mSgeLerY9Gwffm7GR/Oc6qUDfVVdTvVy
Wp+EsqrhTsSjmqVjK763SLiout1O5j7UMv303wg/SN56FkXW9+WWUB/mxMNbIQG8gpsrBnoT8Csf
G0utKD53VFf+Uce7kVWVZ2Mj/OXCRhd/ScLY7o+0ykPlZ9u1P0Tvxb+dCALanutbxGIz9Xn6M6Lr
0a6iBsIL6YbL/fS5Avs/uII7Wuq40ndmtm3hmucz+rNDjpoExT322/kUeUQnkbzsn3Ug3wjDRtMl
h7t6ik+NTKW5Pyts1gUN3u7cCSI6OvkAVMdB0AM4fMRf+0/KDloe0hoc9u1sz98QSImdQ3XMEjih
bkGoa9MLZgVBqb6f+X+s0ctYGGZ7i1FkG4VrKOBLFBwm8ZjnKKF0pXlimG/SzutUJV5lMLBIp+5J
+CIikQBJL7xdkyg/3rG5Kw/gN1ylDhW8b6TDR258MJC9WpkgG6hbnobnT7Dm/EdeUVrV5v1SC8I2
/8HME2qtB9LJRyEkK3EUBImqD1rbIczdyzjMwk7GKU2YtbMS4O2TDD1sXSXx0bGBZHghSvC1+zB6
8u32dGZAXKlFwcaRyNkczr9GDzWYEPurpP0IvvQufaT+ZX7C3PEDN75/vfxtelfFvpwp1KXP2fv+
Nf9sW/w79Da97Aep7M/4Iz0UbpxDRDL7NkhFPyBf0RE0TYPRHmy+uYxUt9LdvWwmqZfQKjl/zb7N
/rz3GZ8p6822ClPzVhze/2XfVpN0p/jF/aVejj+qchw+bVixDclYUU//1h99zDqnnrhhv/4qAuly
wOvKdlikBWgaAJHKfIM2eV+WMjOW7GU5z32cktKGT6JvVLkDfpfl+aZJ1uncWe4qZxm5uvOuuGo/
fpQkqa/yMXutF7YjLKb5qQTXyxzez4X56j19qmw+c/nOPB5dmof55cyC7EudZJQudc7x+bMQjyiQ
j7bzhoFumKm32fH5vpzLfBeLxBXk7YfdKFtuxKt1e7c/Fzr38I5bdva53BaIryxbh8uObMyS94zT
Jnevw49z+3N/db3cn7eOSikbzz5XufLs87DRJbZflp+uS+N/LzMmcHtGpymsM/VbvM93RIfrdbGz
X96KnUMcbQ6XeaNijLMaMLp0ZsaKpOeVYicFT1lvS5f241+5c87YyXRRr2KGgT0t6qXUavV625Z1
mpbj+UdcRGOoXNrHTelEmru1vu+XH8t4R+/2tnjbXWJU7JksqLAsbZ/L2ur/j6uzWm4ca9fwFanK
Yum0EzMznKhsxxZazFf/P8tTtQ92TU/aHScWLfjgBfnDdqznjyjp21nhDAJcRt1w2w5UisBRnUxi
S2/GXZWw1WqgrbF/2yqfwsUcAuevLgxRHctykLRypg5rx6KGIA5ZTlU/dza9GqE5ClXTscx3UaAl
hA5C1nI2wcOSe2NRtMU8sjt/azgG1hNtMf5ei5Rn5lizYlruaQWlrlPnshns2EKwiNQ2/11vhoyS
nGvLvPJnmri8Is0rqgv0ZhK7MZdJdxRbMmMwspnenpLJ0+9vmrE5soKBvizKDmEFLXFGlT8wRp0B
Xul7GxHRpFNh01tzcpmUpV9obYEgnVZ5sMKkm5mydydSHK6CxFJGqW3bqy7phM43saalu9CqddSr
9M7qNrKDw9gnCKut6dBuMxrz7CZysZNlsn0vqZFPaRGK1uVXJn0achkGfd1q5kSWGwzVDI3s3cmk
fpL57vOjVbgXRyU2cUhmrT7fd7OIlVW8WwYW+uHA5Hq7GawSNabOoJj12tLaaNKgTv9JGxl/Pbwr
vl++/zRrsFtm17eMCgf4Xx/P7AzYdic3uyK0+nltdzA8XPNc17GBPCzf+n4fjD3AZo1s0AYUpytV
hCTmoCQhpzBnx8Y8NHvtV6C5sDHH02deyZfSuNWgMi06DYZL+a0tfhJROKbqPvJfUsBjp7Iep/KP
J4sSxWeYYI3iuADe2SdUyaXmkM9jXOEDfkaPkYRoQ4oMNA8UGhL9w9sDt4qNcSiPfyuKIQWbR6mR
XUqkrJC/TPZGmTjVxY4NZz9l/ckXA2Plh38DiCqKf2pNnhExsJLelGmrTIp4YX3WeO3V9sbRF/rn
5ZqPRqUCm2EtNCrZWRXhBbNSupHj3SogCEF6lqq/1r5m7EQxzQKf8pOiUuEp3lZuCaigxg7hYtat
Edk3pPf0AVINagvnYKPTY1NlDuMYSp897hpaMRTmZSBVIbvBx0HuHeqChy+TjYSzpI5hYGkA/bxJ
3f/aq/KBhbWFBANNzhbVvIDlbTCsBuvcu7s1C7rCPgedVkdivZbBCEakpSQ4fvnED4UUBLgXnYUG
WIhJwa3zOsJMcNIhOy2YnnxmaotUf0nqOyZjSAKqWD2VcMSv9IOr0BathMIAqgA99LtVXPO4FoW7
NblnAZwwNVnn0topn/bn6JenT7J3ukMJjJWcJZD/PhStfXVpxFgMXGxgvWGDumlTnhhVUr0qE9Ia
Wq4ZEbPLhYTugTpi5BAkK85Paq7TdpOYaHHE2sgtiqGu4DNVjCk3wkFx/GknX1XkOxgRS9W7m/oO
O/J/ahHOlYBtilTS008S8iZ2RbpDJSOdxD02yVh2Tr0OGUeBHWxxal2qEpEmiP1pqi/dYK4OADq5
f6BnhfBeAZI1/tjQKGGSVHRDVaQ7pGbs07DM0rvFU/90IEdpHvXJCUHfCPEW0K4Y05tokMwVjEjK
pUUHrlsE+rQMoRHSUgjTXUYso6KbRhomD6t6isM2wVDdzt0EiZ25naz76FZZFxzwnJaMhwdZtEBi
6lmbr4t8JZtrqV8MMO3U8PZd1zCArImPGYp6MkqEIRdKulIx0/GHQUOMuyFhoIZPQViWRs5n3pl7
R5trEkKf554+JK5gqjVtvV3zLow5hlFF9vygEmDzoPFn+oTYSe7VVoX7MaJiBWNKx7+jPVFCpBcU
lxOiSmUwTUlZVRTvtYVt7lJnahEj2IAMM7L63F1p3VE1/5rmoffzUKHGSIod0VFIGDIULcOCgqb/
ijGLGQCplZPYnmQqbagPuW+Vbzx301jzXHub6qnSDo41d60NiD/fnZrJbFBhtITC4bjztvHgrOWn
NFt7Bi1LoiFQ6sW2yOZGtujaZWKgpnvxorveILAD0jfUrrW50+S1VSCiNpWtJ+YLerE10+kn3MTG
TC1WinlKm+fAO7H368HBUffo3WUoG6lzr0JPdK1FKxsWVoQyUeDdjHRUhGNVX1rB3IN7k45o66Lb
bXQ3Ldy3pCPYKpTaU+02unySpVtgrV2JAH9OiFfW26x6h+Wq9FcJ9e8a7YnP2icwlhCMJl8QE9Bx
QdQSymYeemfWUbH3LjAqybq3eOYac0yYFHsI6yy1ZpE2SYKx6lGu/83q3wQnpE4IHQ9InEJsxU5O
udODhRcsUCKHs9M1qFiK8s8Fr3bZnJUNvCLsKmls+SMg9GVzct2Z4f8q1bVV7m256pS5Cr/AmnMT
a4smsbtJyr+PPc/8WYAAoDuXi+lnsJb1XZW8eupOaM7ngCfiteFPMabO4o1rr2IGYT4ZdNNWGoXx
Slb+6Fem6TaxzzElukzeqkhy2CslGdYqmqJXZzALIOljY1GPJW2haFtMbj79zWvPZkh2y2JVs2U0
n70STWjoUo705jIURCENxm5rQPNWT6yolcV4VA+JdmDVUrypX68L7w9T2IG/8J11ou+8BGfeaRMv
POuA0VCHhaSOHZQLZHOmdgu8ZuVsn9Iyd+kBDuprju6jvTXkS6jhywRNYtoEU13gpXB3m+CCw7Dw
413VTGnHOeLUE4zPMG9qonMiIcg4c93ph0Q9oGWnt6BXEKmwvKcBxqJBYmpVhQ8rerAkqLC6NUod
QJCZsxVN3E5m9/WaX5Ub3eAvhQEfCw2q/drV8x4ff2Ilo4G0C0qcMP8lDFhpXqqczd2YmuqUx0+Q
gVdaSVQsUs4QpaK/Ah0ilXV+XsB2rbcIr3assynyQP28KkemPmVds9rtAA9M0vGmouLTDECOEvZv
ByWsdMDYsoxETHrTSDlqjaKgEo6jXGg8UTg0sK0Ur+V3Cb66hNkc9x2tfahUzivBBEPxcFOZct4W
67y3H0DIKl1AF9TsxNoBPiYgsqtCukhQm5Ug/Det6LlHydYpO8ASe5Wu9SfaKNIpjJ51AxYtBhAJ
rV2iA4uzNUgi2vz8rwfqb0lP14+fvX7P5EvhglMBjo0fMNWWWyn0V2Fw9L81BqMDNDGnBqKXs9bV
3hKMdTs/2Ooid5ZptwrNq1zhGzfvATA2dBhJG0jT7LuXHyTnmPjbNNql7MqSdld0mmCUYUT0lOs0
uayr451S+El5vOmMY6ndkET+p10TrfiNVAGSTvuF1R1kAHPFQXUfRrYZRPNYXyNPS1S3zJNzrk5q
Y0lMpg5WoXpNO6Qrg38DirYfcx6pKFTM5MEiNt6lvi78sSyBwYMj3hKofAB4tPWrH+zMat8B9VBd
yjzu0aBZFDVjljStXAyykR4fo/QQZIe82ztZh0TWOSyOgXVLjI3qHzwngbG/CvQJKWWVnz7KsrUn
TbSRrK1tsfYeknpbl5vc3PYeNWWhEHoi2GRMNtnU6FZlc6zSJarDtrEtU4GDkCbhsegxDAFBj35d
BLAlRdFFtdVhTxm0BGufl++02GmiyVPsYGc0zTYEfRSMApBZGj57hKamRlmGLprFjm5DEfM1mP8c
OPn91BPP3CrSNFInefUOKqCoQGq66k41KazuEX3mVn2bGvLwzBFVE0opOpk2mLXiECirMNt5xF1y
cIVLia52IqN9OlXisw+wPqJ5iGBFZdmQ2xi6VFBV6m1lg8Du3EE83wdyd/6YGw9LO/8etXM6YZYD
UQpXN51ue6ciRkgnJsY9Q21QmLI+VFRuUjcKbGSOtWvVH+rBk9SNPfXpEqg32jmVd2p4qEAMajYl
Terv3QXWQZ2cSxyt66XXbhQ0ND+YuWT32EJwnGGy61xcM0/4IvrKBMf3TsVrbaEwpK0RXFQYq0BJ
Sht5nDl7UKZeHXOuNyNdm0bVXDSHKRJhu0gTv8O8DphfQXI0Ujoe+JwpW7VL3HOFDnNgrP1oHKJo
r2zi+hImSOafvfSCNWPc7UEDN/BpiotkPDwCVsl6ZPlfn13Zvsz2XEOU6Qn4JLxUvZVmL8Cv5e0p
7f5KXcRP69g9StG2zve1D3+NQqlhbJpg03TjVALRtjaYGWTABVTCQe0PyxpGC+YplrTvyltJEb3r
DtB2NfdiqyfPIPKrnl35p7nrgXHuwpPCClEYMhINb4Z0qCArEK3kZmS28xbH1nKTFSutx+V17QOp
xg1do+JxTpRhVq0KfxraqxyQfdfeImvtWyNXuSd0zTMViZqrbx4QPh/U94AyGbOsiTuqcNvAnFaf
N+apUf8yzE2B4kWmznEh9tAnzsYONuJDpx0p8bqXLjKgIhwDTFg3hKK5BC+YIp5705EPKG+ps7WK
P9M5qvg+09qhacsyJoOx0pK9HV4zghvrmqNwUNyz7hq7TxdiYAILScfg4yOzotOKiN/KYILot8Ss
inOYXGX6U7CDEaL8dOmO6llMRSemu4UZV939mflepoPo2bcMg2jCVKef6QTJvXY3RLGPJazHMrhu
ViywkbeqaB7ECYHcGy+0LDqpLsRV86Q5u8afY0RC8ZCmfVc/PAI7KVmH3tLUoaR9brr9CJVl2qDw
NFPSuxRgPAyUYywFeLKfbAuP41/bHmVw8PW10Y5lQaACRzXyYXkqAhOrNWCEf+NuYTvzLFgNgjEF
Gl1F5QhU28yuhIAlVDt3aodrZOhtc5m7t1R9RN4iRGqI9CncRe6q+pwz/UDkECGfzgKkUZKpkbdJ
mKGVgK2LDR9kg+a9aurBHesSGw3SEqZFwLX0SfCAFQuhS3isbj4NXLzxJioy/ix8SOm2q34wdKoJ
pDHK/7G88lixMcqD3t26x6K6GQTbPX3SD7IbEEDSCuoMYqlsQZTrO+WWVU9JegTKTmypuTFOrI3U
7z15j6473iOOPAEILEmj3KYQddfJnsNjiAKucqi6NV1SGT8vbd7AAvROAwh4KqooTGROa58jFMvH
xwAPhbFX6VFzAA0dAbP2KQrJOi1wlAlj7e1C4Bsk7yDYffKNVS/6dFp0cEg7HtW/0ph+irumUekz
NfB6cD/iPWroRQMWVT+pyGgZ+JVZbFQsfoVPD/MS6tdoE4lUxPyJ0mkkpDpWav3uEqE+Q3em/1XZ
72u4+cyGJmLhhK2k7/FW88p5MHiEmKuEQIeuQf9yP/NPfE57mQoDMCNK4na4M+RJ1Ixsf63BAMaS
xMZOU5CuA5RmULUn5W5aDORzAD7THJZM8y4N0GPd05XnCZbG5jaswGpp+95DDMQD3Gqx1+9052HX
s6rGLG6iqtMBmLZ02Jo419NqQ1a/vUYYXYCqCJZZtpPjS6lNTKQCDDivIKnNOQ+vwOWJEyUhzat/
KEfZOnfzYGJFQutInpAnuu0xosOQVrO2HxmY0IG2hDHc/4oaKwpf0XhgY/hA8q//qNql6ja1Pvv4
p098rzhrycAxI0eDwfz11M9YInJpnHdv0rzxnwn1lX0k4fOwKOildLT7Gv7OB48YXaYwvqfm9VMd
VAo2cvPkvpkROqewc8q3ne2N/NYi51ovKRakDKp2aHvnIrZHFlyrjvpdGuf0I3TEUpuTRe4UDXaJ
yGCGaoNtxN62n45+8Mtj6IFdmqv1xtU8e5QMlIWeoIJoK7Ky7kBBtY1PBth+Ls7GZZlxK3uTfspm
Hosvlhs280EfeyxGBvhRK0YdrPCMZqZqfjtL63oUOINTl6crK6f3nkWTMpPQBTHmdQ9itAnsSRH5
DDBtGvt+DNK4uJS6+/74SILH/donnUgLDkSTVgnoDuNT0sjFxGqmbgNoVKll2hhmfEP+fmNaoE8y
1knr46wkK33KMRuClY60tIdhWijqwpTgjrZmMY0GcTLXMl1ZxKWuDoOkcPdeDzDcqNOZ7UEfbw2L
bnGlpbPs/75832WjRNtb/Nz3jf/3z+8bVt7lVEWiky4rOF6XxJYf2y2HRMTexBh02MrpgOeazHj7
tUa+2G5rhcQgR+MuDZvk9JFOmSTHh66qho6On2kbUs5O5WJwDgoMQDBcAGptFg/NCZWrRJQXkxws
KRIxHMwO8Q7X6hZSaljrJC3oFiuNNWm1ThtVaExUeQyXM8mOZlH2k9hM3XFIFQMWMFlPq1MbpW4C
iLgH79615V4ycLjS2n2oAfLq/fqcVZQdVW0SeM4dT99FWibDwWfhS6OPsshJtwftvnGHRbDwIxRe
KORO5ESQd30s5cDDar/WVJaPSTBk1mP9CHN6gIhxNPbzCQ4DbT91Gjaum+QMeSsHAkADNxvHmKnm
fJ0ggIGUEfxQpJA88msqr872Y9DZHCbh2KinXsEER3HeGQVwut2FtqYY8uNOlb2x/yzCKbi1vbMO
Vtm0WXw29qya0rkYupv87u3ssTzMd8WmXAFd/LUm+dZ9VvtijdPuuBy3r/qY7MN1DtKm6n9TcL2v
lA4iLBDw8aKVD+T+N2DprsYVUEjvV3s6e0HFfkov42Du6gcC6JAEwi16wNtyns+thU5rD4DCobrC
DUfm+Zk9CbphIg9yMIIopv+4i7SDOwwMVTBbdTBkiHwRonojB99UACQPCkfWoV/1O+OgTftJ/1AR
UEtu3QtF2713sR/6AxoDwdgre2XH+myvSBjRar1BzLCuBgr8gvCBqy59NPwXmflU7B78S11BfD0M
wK8MxDtsVu4LPQm6CTJ4phcBpbemnqCu9KW5/CzIPOO7f2BhzU/B6rPgha1Tv/83eLp0/y6t/q+e
DVDB+1ddo7M7lnbGRrumc2oa++g0uFQXJJZHlIse1iHHcozSx8QdhujsQz9atFP8YEfZClzrIVxV
JyrGAH4EJ+kLm6OtR0+PeKFc6BeajcqPM/auDZQUyI7hzJkig30URQINA7N0GL/VLeLXS2sdLqD3
DP1xOTE29dyYUku5mquQs/ssJe5UjuSzxdMzh1TwzuZQmSItjBC0vJN3g+lggxXjXDzL9Owe/aV7
5G5uED/8pf80aifSsJwom8FV2WhTamG09676yh+bPxt5JZ36cTlzJtqvMtU4rsX/Nketz0bzz7hK
K+KIozNtH8mL/5fu1rpiD/Byb+4tG1OAnCAY+EsjGiGQeh/O7Xm1g+QDBqLEVAAWGM/hL4PwItAd
qO1+BI2oFNgN0SYuttKZ9q+Mtq0nwI4Nmqj+Vij0Jz+qDEfpJzsyVouXKTSI5HM/lx+Id1AdcW88
eEpt6FrXD0SF4NwIHXB5hBgKJ87I+mikjUAy2LH+5WfnYMC0YCABJrj2O3dp8tzdl7RzrsWrP0d7
6G5QeuB8+OKT0URShXiwoELDqSHawwtADDheYuuDBBSbfeFNZGMJH50T5hf46m/DF0dPkUR9kY5T
wsTf4sudg3hEr0xoLkNwWFYv8kUkeGDqfICs1SAlBaMdTnUP5AmJunQYos7Gb9LfhkdhMdzFHyQ5
POmHr9TJi3DIQfl5OrsoAyBQgCwHE8Pm1iOydKV7EyEkCLcTINEu5ed2MH/wPxjRA2DS8Y64OWco
PzT+gYDj8xaAsaVuIgTLBH0Jrv41GPxDp4CKu3c2Dv1W2yPn5QEfuNn3ChUaUnYqdIcoHabJbwmw
DP3ha/gVtOBD+FiIRi1FJklQorigmLXAuxgv8AIW5EvjDqr8qD/IWtI1+CSAsM1LPWfHghHG/efh
A6VXzw3IT+VoP5qxM0vunzscXtE8h3cAtfvLMgTC7wvAkvjzR0x8r+6UApiW7h1omLmv3iDtYcc+
ifXsZzmF/HMEqX9kSaqOny1aVogWxHu03AQLvnrBgBcV+DO5cPGCoQcmt4Wq0v6LRslWn3gXoPbO
yQFT8QXs0A3CleWPfhg5LKgFgAegXEFJZCsAQNmKJssOOlm50RfQgJko2aw6FkemETVXnhjzm8YV
ehdifvMUuVv1mafUPuQzhaJ9u6dg0k8b5IEGd+JKoRgmY5khn3E9hKnJJDoXL//m31RWRZAQR29P
VUVa8YU3NUJZZLCw7Wp+kN1invCU+aeNpYI1RA/r86JZ2D/glvH3f+Oc0UWR20PiTij/CHEWAdTA
XGFfk4v9M14Axpi22Sx4IgtEE7g7tntcdtOfQfiLK94xnBWvhOWOsccYlOhbINL7YNDxh2MDU2NA
zvk+q+zBXrlbn32BjAz0hs8yIvio/aES3iZCu1s7Uveg5rTRWHAAngzw+gWmgqK69S4P3G9ALSoE
PueLuJpjni3Q6kcaW8BOwLyZj89Wx8aQE61eiNWIy3shv70vjuxILW0qarOCCCGTHP63CrRnViAE
Xx/1g0nJbWQ5hl318Lc4dq/bKRK1G3dizAhRyeY2bAezegGkDSLCnRqTuxv5u+pEt8WdpAfSGUso
S+FbdP9inEmj2wMhrj9vodQKjMu0OQHLCXfZHdiW/gRQ172hlttr8ym40sBWsNK48NI7CNbKZ6dy
AAWdVBnQKKa0l4B0QpDQs5P6BGXn/QUbG/HpTtg92hduEPkc9yzfpJtql/5xBtmsn9YHRChP2cq+
9ItiFYGyEQzefiqYqGACoVLma9qV3M9VtYWEKoDI0RWAzYZqAPsaD5bjwoGYV7fmhq56txos7Xm9
b4540CB4zfNCUWbC8L0jO1iAtzYwKqbQpcG+M0d8/4auEt3Zci14OO1UnAXnD7DWfkacXbog8/D+
BidoGFxCL7iEORL68RXgHXtJ+8dYlA/CJSdfI/zETEa+BWwRpZwjPeGKCeXBLKSsRbcVEBKYd+Cg
WOuouPDozKHqyArNwsiaUz8Ymd9tWsxLe6URT8KjWiKsf/uMg71/0+fQ7PDjGSxh/RxZl42rifaK
8CXib7qqbEKmiyQrzjWMdcY/n8H6iqQXa7GJVhwrcrL8vCScdewdmwTb7LicE8Y4SCISGsyDEcbi
FwBwFDH52rGC0fuu5d+g+gH6rGMenf4AaQUh/B9amHTG4kS+tDX6etTJGqoLdCcoJwsZV17wPX7D
EgA21On5SkW3FnS26t2gUB3x0MUELrbNWMw7cmP5YM+NU7v/smGdUzhpVv20hyyV7MId6heMbAa4
t4kPoN9hs/aL/M84maxXzSrZMhIEQo3n3N3UBXd7NmDHF1xL51TCgI02DToGwN43DHJtprzjTX5o
F+3BOEFianF3/CdDzRLHHCCBme9hBS2UYbcK8MKV59XXo6iec4eTY7jVH8UYqx8m2BT4XXRFmu3A
YgmpoV0w/KO/78cNTjkgUaAriLRR14A6hRAGMzOC0cbkZHBBsXDeTFZWFOmZH7R3dZJsgaMMYHaj
0foZQqpn51EvCZh/tOuAHmpvMdUAjxZ3fhNSAJIdvAj+hGQOZBr7h1kHTJMjdXfQq2xSCPly2b/g
3uo/5pT31FqBwGWiCDuN/vuKbyEqxyUFYKm/kF3uJbwIRxREhYqGWBFv2pCntXPJ4YHN8sFI58Dj
A6QNxQ4VOshiJ95hltDlYEqzdAtxawgP7GAIa2LMzJKto8HRCuUM+yETNdBSADSWDftsRo+Uzjny
O3kzwjLehgRX/UKVpTVMl5dOEd2O/3guEMxgu6D7QmRDe5NPYPGtbtGvBF35md2Yf7g9sO5WmmAn
IxOTjSOBBuQtLBu4iGrHk4nJ8H/MC7BFbi4QU54J6wGRP6UVCB5Y6rLJfnVOYS2yVh1A+Hl/zcl4
s+GzjBZgi/1dc/96zAe8kYnF2JiZz+wu1kNQsfmiXvD5IXG89IzQCCnu3sZ+fvnX4T1feAdCjLEy
NIAifG7q+btz4C/MxhDesFgKBF8alEA7R7foaFxZJnbMed7m++GLLU1YkXl79YyBC0NVZVMLt+Et
WaL0P9LFBrJmA8ebZ/05SjuWBMI9fjU5inDpASroUZ+peMyE+9jnFu/5YWKQ/0JRbiA6POy4qNjB
9XykMA5BPc6Uo4JEF7BL5FDYxvQHE7h7sWmTupsPfqG0gBUO+TWxEI4/MwWRHwRYboL3PFNeTNeg
QliRsWe8AojfiGKqlOvWPBz7YdCGEzJj/6RHukb8lofOxx8Bkggvp2TbELw9EDngE4kG+BdjiUeL
LSuIK/uMWA3fZvBwcizF1NRbavcojrA9wwOGavCUHkB/iF97oZLQp0gVcPps/d/P4aTMs/e0H9HT
OlVwlZR7Cg8Gjk18hXSF4CWfGs7CbfNiE+LOMLbPza1b+WjtCEZheZAuTGmkE6htgv1uIGt9N8MU
P2UANqjfoNkhoKwoQzwZbvIhm8F8AyffrbgQrl8OkZn+4UrsBx8fACQiKABUgncJ5ubVL9E8z8Z0
ELeHTSZSBQY+X4sbkR/qCwCDGYjJCuLOF37O8lkDaBUirad2yqXIwvVmADDeeH/AvrNSbT6Ee2IO
7KLNADIRWRQu4IjRPhr0lClRHl16p0d2rfAGK+oVQb5U8XYT1Hb6SXcb4wnsJvZEbxQOR2Kof+7t
hfWWUAJTq71xs45sIKJ/eHGWYFzv1MO/sv/bZBKezat0gILbA1BCFmhHiXwOp8JY0vMhBIe7EqC0
y/pHQ/gAEYDqKUJw8LBF+NIRaAtbAUTGVagYntiuOFQudjVE6FH0YCMDRcuboNKNI8QQ8DShycbF
T/KnAI71bkEhdf/kPfyfp0TXOP8NEBbYs2vx+dkwWEh7WVwPRx1wwL1UfbkIgOS5QFpMF7g+KBzQ
dUU34sLL/k/e8+H+m2YEJwVrXC+F5kgDO/mVTMwF0NtiJk267gf2AFEIoGlUCogrgQoycPIDT6+4
Q9iCC8EQAmrOC/aHckGkR7ELdD7IQPD6KCCwHIHgR2sg/wNIxNNl7YJ6DTOA1Fh0cn7AfgOczv9q
qLPptVrxLseB1iiAR6i0oM5BZAWQHZYJ2qGseAIjzUv2EOtFDELtc4/aKlXkaziPrzW5mBDgqFb1
gfhkGzztc04JovxLrznHAJqS7BjwRNB4Ln7h390dwYVixQC0Tvj+oJHGyBXyGcDMP+gWsuyQLGYv
GcGsfz3IYpE7UuIRGQhmjHCjgb1MM4wRbUwJlaEweEpW7H/5lF6JfOne9pqsK1z5O+7l194ZKoPz
LsmJOkJE6aFPjHs7Ze2Hr7hhjqiX7ASUvgKOnU+XEWu8R1fq10QXw7sqp3BOO4ZhfhBkhHQRMwbq
i4VdsAenAt2javbfKOD5IQ/EOaDXAugbuRs+hAeHAI55Ab6Y3DkI7KucZrGH4NmQ48Jz4Cmy28O3
gGckQnD0h3IQFQhZzaHxShB3IRWgvPz17uOjoRZK1fg7JHjq/30uA5I9RwQEQA+eLUKQB6rrgrFA
vAFzFFzjd1ihGQS5lWeNthPLGddNymqv/TvD19ynYsDCAMc7llHyowmdJUa+R3Ty+YWdSQAHQxVC
Jgwc1H9QQXK2+IvQ3eFg8MvEvGSzhCGN7AubKuwJiLVfRi5nwHcgYkBE5ifhd/J5XK6FnAXI2QPv
c9X6k7unCG0UbhCIdW0rPzkWty05VW96kXAghD9OOxqM60vDgxY2vAQ6ZD+9SDUYeOuR9rIfSIyC
MzsH+/YMf5iqR3FkMcXLcCs9mp2Kc6U7F8FZsPF33sZfEU7NpEuxynbCoZJUh/N5x4dsFcEMUjHP
av+SLYT0a7opVs5scPpAJhI+Tpwbz5qnWrwpx3HDsjerlVDkqp/qvryoe+fYQ3NE1aFdy38QuZw7
4g6QvkBzOi9mv/8A0kHALvFqsFPjEZ4HYuHYxxfWqs+bvg0J/jvgDn6Dc7S1WHpA6LMi8rfPuNWf
5pNFyb9DrhYwBCHNRVdEfXZvZ2uuDe7agrtX2kKF4rtGLcvnBYrOLXl7aGhupUm/ji/xM77AEmu2
+ZMlK9FGcAPeKkrqDPQ3C7EOg4tMOELtXBDdAjgd2S9rKz/C2dE5ZHlldXPfMO4q9kAAmDawHcSV
/wWwAfFMAExDOIHAJmXVs7nngoq3D2bzwoRlIphPlLBCkC/ej+1iMYfMpXj4LRaWUK2/rwmOv2mp
KiI2TR4zg/ijgprAdOXOCGQyZRa5NQqNQpbMvZv78uksGU3Olu0CGu6TPQcyrOwN4YUxYT477cT0
YTIJaiQrPswSiFdIg/FRb/8rlAEZyF21lPuzrSbPrBseMLb7yw3NL9yso3/morodVxxf0qf/dtp/
+ZNbYcr0H3HF/u3l3w/AB3ds55OyGhvdMHbHSTzWn9STmBMcWdeGzDQo6mJqRTMkA/J2HqsLJg0m
SVwtEHZw00E5hD6eDCahIu4Kl+T2qJxMIVABLGZWCdkaSugw0L5n7p7Y5jg7ekqMuMT+JUEDvJVA
vGMm8bM3RgabW1n9gPX174jgcIPZZfkcY8s2feSZM+m6WTAF6juWLs09Rish+OM2HgRRxYTsxZiv
ctZCIZ/F0vf9jfQCYMJ5MVLqp3NzIblQGkN9C9jp8fN2oIcNtuq6eNeXeFovBnca92gWs9EAcTRO
+kLD/KAhzjAf1ZIOOOHaMpsJ61lQovwX/4Yzf4gx2lif+0MhK5tSJtHn5sOfVUS+BCwTmb7Kv3Qf
rUVQHO17vkH5jfT7Q+wWbtlyvsGrCG9JZQmf7Yc9J/xq8Sn1KNy0WNLGZ+2PBrHxV1NQM9lERdUx
niMMZaNAJSwP1VtxASPzL3pnF2MRnz1yDiKAubEoaeTt++1H4Jv/ac/4FJ2qp3lrNs7CX5Zn3IUf
qNFTAKB0yS5XPyw60dRxXxSsIgfigRCcclQm8y8QHw0i6FckFqHPJPgdkMc9kIylF6KKOuo/foTt
0aQgQHiP+j3CIQJbTAWAJgocsccApVtizDnSVpwZ+CZwP5n22z4oTi+NTTh2h5+ZOYoR5LJODZ3j
u4WERytKcfbZPH8j++pWbogOCFnJDqstoXV2K44ssqKiJ//QqUK2X2hywhmitPz1cCDmpuiOxFhz
w58DNJmItSmyi2KrEBFHTksYgHCKNF2m6SSay0wzoUDMuHsiSuqxT6IYkX9v494nInqqN/S66JSJ
QjICuMGQMiYVzCkQIGkVrVECXXoE7/GVJDS78XgZCaKmFoh7RArEAal/AnbH4I/uGfX6ACIsl3Qd
INbJBkyTGpdt4Is8X5pT3Vp60a+iA82ztQ4cfHCNHtgBihIj7u8S1e1vdZwi+n/pFe7MYBGo81mE
/z+o6JNuqA8cU5DYytBRIXNhMxevaTWcK1ESFkIv8Vq48L1oD3w9PfhcKjpcKOUar/ihpQYk5Svl
axF50Wx4BGgXDYQcOn+oxYpxxLVtsm+sgxRkb4nRrZ5JyFBkIenKtsh48lf9S+pCgZxVi6UaxsmI
FOYoHtN/8+GbBTIPwhvVSj4WLbI1x3BYRsbtgzYavQeYd1dr0a/UVfSQXsUzfSv7dps8jYVwwP4s
kqk30RbN2kA5hrBykxxkykUsEVQtqKqjNQnGAzjTj0rIhsAJPFqkkQiGCYueSjuyjx4rxlfqFpXi
qBrxSCo6BSq0B/EAlXjBM2RywhQRV81AjNYMKsrr5CqwkT1LPBcsW82dCgAQgM+vmv+YlMpxmyl/
Pxh1woemSkzcSxFNgPh/y0f0YEqVwmxEfBOJezo1dHhe/pGmIFMtAKW1oTEZPbrNh/TuKd3KN3hQ
iTY/mxpxE9dClNT8dtEoQ9lIAQsL9YMoCJQHGubDhg0Iw0zUEtBr/ZdSZe2ExrVJJYX6BRL6kpCp
U/4Ycx4tOO3AOWp/LDnFdbDxmLGo8TI0wSCJ28CiUU4sCi2/7C9ze9eaDAwobTQ0/6sPmqLcmCyZ
mIx9+l1ieEk8UUYfNjTk5iSV0oMmAV1U9ezf6A/REsteDbOoXqfYjG3oNpQ01YCPED1RO0Rb4n8s
nVl3qkoQhX8RazHJ8CqzI6LGxBdWTAwCiggo6K+/X3vuSU5iRLFpuqurq/beRZ1vUit98iDwVk7b
o3JA9r89ovFMLAaRVOpgX/ZELJEvJ8o/HN5GlR9I9WJT2EPXS4qePYlFIZ+LkBERczaw7O+ve5nw
fkWo7xRfhQ7iGBA8iFCxgHdUn1EpZP4O5iNMhzg1oxJ7wzUx+W5HG0POSEepVgR7SF/s9WO3vu8r
l8fEA4EOzEWG+B0jwkKhLCN2rId2T+yeR6MZ84WVoSGKQOqXTGBJ4gRlLyDB73wGY6b2Wt2lVBJz
4Eas4l1Xmr5kj47QInySf1kA8m6osJBuI2lCIZa0AHAnKpdg+7CVJqsDU+hAlJ8+wWUtPtkLqUe4
sN/PRR/c9yoWAZtFS7UDuWt0EBLy2F8Ny9Jjmn5hzzB55bw6XFhJ3rFJEfJFHmAKkyEC2dKEjGsq
Nx0sUr5aUk/Jpm4Z0jQ7IzLNmhFlR15y2bK/YopjscibL7EaXD+FjdaXCe0iPGKTHz3KBEhOPxSV
PNLhpBap2XI9MuOwAtW6DKh2O7lE52/r015RneCdBN+onzUeiKOgmjryaujSSJShpg5bePz8JF3O
RDmTVUMntBWHLyRYqDeGxvtMIhQDdyujNLWYHDru1NmzAZmjFPRwNcPNWB3yWcPG+uzkcClQp8+8
FxqeKGntn8B0yZIJHUeqigNLEVLvCtZ/w1KI5Lsh4mqSKW4dHYZvsJMW3BB6pduReCEAKSpxCT2D
tOfFFnAFVNOZjR3r6Vf6a/3mFDX8ZMq2X+oyn9UedZVwnD7TJYB1JCqI2T7Ho79Tki7rD3uvrc5/
NAxTZn8r+/td1KKwt5Spl9f2dzajwPx3ioYpCjfbO1Y0RcNTIbckajSxCkr70wdS/Y+nA8jn/UFv
4X5FVKJX15xiyylW0gfNMWZ9DGq72FUHjEYmqj+pmxEfux3Nn0ttbs1I53vSvJ09QfnqDqQB7W/0
l/8+Zzmsk8V9M/poN/dZ83FHcyRpPjBS2OfGE23IZ1mUhgzyzXlXh2AapmqUzqyZHKsxtijGvWAl
zYP8aH1hnh4hyxckPpaMgdAlA81OwCSR7SXjwTAlHfwi3HnbwgUSR1nDL/PuQEl54pTlFqVsJ9+y
uPI8G7mpCI22tyqobdOxRCXP+hwSQH9U9sdlpC+VtrMoEdgd4XeSAsEVweaJvR8xYqSRKLJF0FTY
F8Y2JhBTI9Kah39TpgHLoP+qcbGTwJswxVhfYDeylHfyuFgzN5C7ROACq8mcE8V9SL+gBi8Jg0r7
GDh841DR5ZxB+oBSRK+/fQdGMkQ/xvD5z9wDcr4Ts1J9TkYrmHcYB/AlEeYjp1AYxqIEh+j2qg9s
lawwaq3YS8jmYqEmCj8ShWXqr/wt600MEQDEY43zigeLO0BBsXdpJxEyralA/VaG4yelmAAcvOuO
kRinzWLJYJ080mpmhFjUmCDSgpQ8RoncEk4j7kU2V7+ybcZNMb5s0Bnkj46i+HHDCkQUeku3vS+c
8owAOZhAuJFzO3njOhbWFwuonXDjeX13eJB94q4DUSBXVW4ZHAtpwV3vDuWRc88pm5Sj1ybV/mVL
cez9VbiVN5Hxeu2GA6YdqzNMGTRBOc+PfD6fhrNMG4wvlsEergi2iBzaY0qFraPpaYkcK4vHRNpm
bJ1Xyuq1yGbyEqbnBAV7ClMs0o1ovtC1x8niZPwl0mok1VlWyZjK4idm9rS23pebbuqd9Vvv0t+C
mjVs4nE3yC0gmJKNKR4FfIH9AeaGn6zGLL9mQueCR8ARx4FgQNEj2ZEW/+JBsodAtl+ux0T0UCR4
myssVvqLncLH47SKOWa+IOb/7DGhYqUfJYjux/cvc4uLev8RtvGj+nv+PMjIfALDtEjdO90flrX5
u+EoA+RWRWmPGlGGOUgtxpt2EA5nD4bGPjRrsWoKCRfuwpY7zz03ohxhjrEcWxt4vAt8H5YcljF2
kN242ikLdQOAS9+c/pQVYB7fcC/b5gDgg1vKdVThaMEMfwOImAtJg40odhB0t1TMjrIVH9geWxAD
YEG+6HB6WKBrcDvwXlv9vSsAmAFZnHGKuOZutFOPLJDkO5gvPEm0G9cBBwKixHt/cl9p03YrUEx8
zhrLqGOQy1k3wVUHzBUpi2qngWgyoitjs9mdD2CVZ/VU/2XbvcC3LgNwhXPjJ4sHlEn+LKQz48sm
+318wxswiK5h2NXq/pXWBL9bAkwnki4IA/Tbp9Q3XocWva6NJq+yBiwvtXAhlFz54enM9sNeICCc
+viEVdqNWzYE+riXx3cKcP4ifYX+jkUdD7GHca748bl/FdUwgK46JoFwCe1dlwd3rMVBooREH406
166IGohgyp1aIEAoUKbB2n5BNUZKaaDSBbHfNWHmEe4/qg42oSKfYAqSzMiVEGVGqqBAI8xy0S4n
o4hCM4JtJlqFbYRYBfVsUWIjrteaaKj67P5REUKhQiSFeUT4Bxoq4U9OnSLpQjAPMTZT6Kbwk/K5
lDBAKansUTWLrtePhoK6RkigKB2gaPsDlS3Qm9IpaOFTXPeEX6w6aHMSFqt+kCIiA5BTXUwCDuXq
enC+UgYPGWkqDnM5cBkQ84uyVyhXC21pPcOsAmi+O6fo2keaPVcvweUVorbyaEJohFTryYgSvULp
FskpcncLPh4s7U2AQ13S1ITa1D0XhTYNAa0bmYZ3hV/aj0INanN2O7nQC1SUoTRQ76aGW3cB6FXe
ghwVJyDkgaQqQRtCRyK6+af+IZdD1J5uJpZFZAdVGAl6zx+ZCHWQkQFAIU0pfSVzea9xRuOHEH3m
3a71Eb7r9+VS/GgpOkI9Ws/NQH3e69f5OYSNVk7uF7iX+gkdd8s733AQFJnKCfglGxGSHGaETk+/
w+z0S1rA/ixiVAB6EBuEmQhxkhCoYnRZyC88oEVuLuFz3s7Bm0zBBGBMmeDvNZr1jeE91B5WjD2I
9GF/N6gfcTc2eBW7IWSpOS/Tr+vxCt4cB5npfCxXOIrMTNYgVKSXzVJ44czmbMU+jCrWoOEgPorP
4BuTQgVLRMk1IZDN6vlvo6J+gYuMSXAezuuGPCMlPTvWTXxz4mv0ncgU84CYA4k8wBXCfF1Xt9V9
VU7lO2bq+gysV/XxvCjTc7l5XJVFa9qzlBoB3ctaV8rde927QyMDzmpPUnKzbzCy5kqPAps+EN9J
1ZyVJPU71F3M8uZfKKx3f0hQc9u1qlN9MS+ng/300qbyHuYz0p952EsV3jFOkXQKXtfPoX+t1Boe
fyqz+9D6mUnGWquABWf1qjObRIQ1XxpVuZECfd2I0yN4okwNBYgDjCUV1bNUvfi6qa/Bh8M1AbWr
F1voakulmV9MO8oVDa2QOwoGZZjpFBq7EgS8GFRCRozrSuS2f9mzrsbTrJ/3iWbZW6nvI/X8q19R
cy3VuGl3gtWnTK5DGVanLnppyCmdmCY/UptPb8pt1duXRZmNoqE8+8pLnfSvUXC5csNLO7Trl58W
P9fr3csu4Pi7bG3ZxOXW596I0nR5GjS/ptz5y5Y/T5VqwvOpf7STFRSyYkWaYq7ulI3uX1VOtl/7
OA01MpODKgGe3UlK3oe5Us+eozKjbKKJ4q9+PgfS0xyhugy5dDDOfi5VeghhZphYhgGxpJW+Kh0m
qdyNWl+quXGqpJDQatvdSJbU0BrIYGXtVYWxYGV+/xpSh6hL28uo/rBBPUO1rzIKMT2Q8HyWqFsY
1AIpoCMr2fRmGPNTJ3NHh+vmeetgNjXgAPtrXy9P7Y0SnvLUcu1zo1P8amWe7x2FNPRsJ5+p+cNq
W6fIyLZN1PZZAM/AM+43gjxpc8LMyoTSwVaMHvVXLRGPIEOn0fqaKPGpQckDnJKJjmVm5kEjWa7Z
nSKiSdQ/PJdF2Jyr2SC95ujHEKpDoKZAD0s/TS9yHfQWyl79sxbMzc9qIMBcFn6m31HUkL0cOWzT
wKer2tAoELuHEvWkWoJZB5diGNfsla4nLII6fppZVDxgIeBs98/czxUl1PUh0m/wySuEfZthYrNQ
pSwjnHmKitapAGD1yiZUVDfzG3iVpiATpaNsd1KuaLh09sfzZAf3spucqocPz/Zxo+C3/PTlEzin
c3982V9tccyrIsguaG+hxCr1uzwnfy3dR8TeHim7aDWUr+Ysl9lJ9Ys0ey5H+BB28URQCIhX101T
Kv5klF6rgAdmwwhGbwri9PtKtYHJXd0UaWBfNmXFbRrnRtN+WE3eBnftwcoUWA+qQJ1LsCt6fl71
VV4vdaMqZoPNNlbP1fu33X0+b+gI9fodcV2DqGB66vPFRVspadbNmhPB94fSb/rObLe3b1NmZdYH
IWGK7NgrkjqcCskicnd6nf5sdBPt7EGs6JSVsW7YwIJy1dgpZwvFtVf1cO/SK5te02FqFZCCus7+
6i5XRIeN7G9oarADNgi0wa606KFcIbaUEuqMKsIYeqQ8dJ0gQK0sB6Z6kOYmmyDUFfLrQYURz3yr
54Zdf54syNu2pffTs9VUoXo56dFIvUwRqSFxoT7vS6lQB6/tsb6dUVQLlVJbV5vIUKndtVg/495o
KOacnl35KVvyMu/Zyz8ztYyzjJp+gyEFXSmxyhbKdyndzj59tDjLpT1W7bqG+kASPWN7o5CEtiTr
Mx0INGRyE1WGOdOkBkcI9Z3J6N5rgVKidajjqub1Wd4UlxfhcvOCATPbQ9cB7ctuZYGpMPdMF0AY
DRVerRPpsqfRjUi0g8hBIsAuuXcja/4ESlHf7AWKGdLo8dE8LrvhZOOkKWFhyZMXle6JHzbmI1HZ
3HYZpVUH6FINknY4+72vU2It97vaIMAXWbo6e8nAdvtn8mBImcX55/Lsno7VkyDMOUQSPmMHOYIb
MJwfj63dppdZoSnRTVIXw1O5b7Wz1MzNyx0fM3v+pEQOMw0M3U1h2X5JVhOVJbyIZlQ63UDqPIP5
V9Q4NBb+xusBHHoAr5XjHZGpl6/obCpmeBryuG8ua7OAMzfULVhWvZrIGlsSwzYQJSwIXD6el+Re
3NqImhnoPdwulCq6qeyrVMmvlctKtSm5a4N81Ykc1s/IPpgPPJGrUlzD0WB5tpBj0glEFYla3Haj
Myw/Gw5mIyvzB72tqvdNPQxhlSo/RqYHct5Pqvbh6+otHNnFur+ATCnTq69mHeGgmxRZtbU7lZCU
69loaAEokE2iOjrhtbuMFiLwNAUajdSkK1umsKAyml8VOXg+dbBoLaHJDBcZeckH/pymoJgLOJIA
piXTpRRLlynJey8srwcYa2ZAEQjXF+yXygs7NoC1F1mfUusiM/Cxz0b7RAo29w0NWV7V9isJxkRP
JZb3nN6U6SyV2MLlemBQBuGlIs+j1+okHz0/RNGnhj3MPcxr6qiU8Nc7p0OMRdWJ+xVelsrhlTKF
5playyX6fJdymsEYNZFvaGVSJC/IqN28wrnS5dday+9hrT7cUrZnPY4rRT6N4VvOslAu9KjPqIKV
d+H1qvAu+JwWCEL9SSnQu38ehgAhqykQAY0SwZAu23OsDahSqeAyULbNniBJcK2MM+I1aHK3FPXm
htB5bdTbuH5q9VHf9dnTVBejTGKPenpGz3MNQs7soupxfk4exDNfhPxOSJKOzORKtUxNu8273PRL
o0JtTEJMXKVcWebJKMuZJch9tfDZsVxqpzIUv0O3taNjbYohGiN1YdiqVxhNcDJPwaMZ3It9cy8G
gf2CNTG/216nm5mTPdgxGgpIVEqd1giYnF/Vp1oRLofdBQJc+0kV7feSVswJG+R5dnr27lklKVo9
0bQVmYDzDgklfFVKK9sk2tQp/kap+URDG0KK3RRIFsap1hxU/Ehx4oOupB/ynlBEW7h/AVWBbR11
Fw+6m0yxhx82aM8qEru6HVsn6QY083EqwxRv/1EKoJcZX6179Gis8PWQ1i97tGjEZkhfwaauS9Q0
rmdsNJp37XU0fUoAOuWeeuq2CyWaouDsKi6Ukiwo//ai7AR1kUHc33Q7uhMiIt4cKL7mg5ydGAFo
jujhk92OOh+FY/fhs9IhnDp8GoH4QlTJa2ZWIE/sZRE9EU+l8Gck884iar3Wu3tWUEfwCV11MviD
X0VCYBVtANDCd0+8X3aAlHsv/7SxgmZWR3XEePRkT7wHePH7PRQ59Kkb5Ixc0zUj2wWY4xie5RRO
6tlu5mZ+5p+Dc9CHFLBwwRgEALKomlG790nng25wr57lSZyDGg8uBY7HHHFQfvPVOZlN9+Zdvfvk
PlEp8ICkY8itCJEe9YzJyKcKU4DguYOEuYe4/phKtWuU2cZLNk1pMPI1l6qbQe2Da/K12fKwxyic
3c1Bc5capxgim1xzOSUHTgADwLDs7XUnC0HWDC5+x+eeKIpb+aB9duzx/eWBD3IkgFpIvU9ER+jO
c6GFlc9RzvcC0v2K2hWg9bBZmnCZkNckofKkZg8QSxgNtxXZUiQ3y/CeQET4EKDC4ld82Z8AVOSP
XoD1botLcuV4D3glD2+J/JGFN+8U3Z1fbbwinuz209T5pS8ddubOR+F8GN7d+ahdffGx+vjV4j5c
/QJG8Vb3aXtY2dFv5fxl7prA15gJGdjuH/naMHdXq9U6X/dhMf/tV7+ps6YojdOPV+WayeadxuvM
Xf02PtkxR5r+rdZ/taNPsZ7L9d8zrILVH1PNydy/P8mltD2Pc9daQeLxZO7XKUKlMALwBhwWkBWj
Jw06uhzgf3Rb5GE6aSLKm02kJRsJeBAAc7I+Skt3FFau7lGMxIGlj1p6Nq3jbJqHr9n594xMO4yD
WJ7fVvbuMum32rQGJ8ANnuaTbFIAiD0tUZoDDDs/La/BK7wf4XD7NwCrlTtEeB+bPKEls8viutB8
qAfgO6k30SJkRg3tCFFh9DoNBjyr2yQNinuRjKwb8hVgFAUBqEenG5BV/wEkK7gtbosG+fjiF7nY
ZeFv8gkFVeeFS+EHnwZ5YJT44i8X4xKgEPQep2iNTEgd+bTLKdzkGiRo3DpKCEcwPPOIojk+fHwH
CIwDYwnQ0ruJiy7Kw2GGKN6H6I4y1GbUpwOUaU3KpIoFhEkA6LIwDawA0NyKu8FPeSKth0+wOSoq
5uYag+6fImsuT54T7HFQRS8foNwMevssS/KFEQy+zvWjfy5wmOkqX4x+YIWQqzOX/Z+1en0Cxck/
7PVoqa9GywE0Ts4aAsdAW1vb++T8ib0JnhNzKaD9eC5+R8Tyh04DFWT+UOXpCUjtB3wQ+9xiY62y
Rb6Q1uZyhKEqoux7tERB1YW/YgPMMwI0WqBwKJ/lYgi7ELduN0rKgDjK/AxEuvKvkwsAkTYoV+2x
APFMaDxfvXYV2n6rd8D5tj2vyz3pASKOlz2HyW+BeQXyz4Fs1c6v22J92bKHDgy4pN3OiDtYjyLM
bcXEM6y43Fo8XYLVthNBqHyTT09rMVBvk9qvMBPUL/YJGzqQyhwTWuMZ40IWForMv6M54BaFQUqF
jeAWFNz51/QVsgA7uQfmibHBf0HcCK/ANm68JuO1rzFnYipUrjgvEAps2tkV5gjDw/MajwWjCaKF
c/HgAyLkTbDP/fdV+1TJ9sW7S4AgyrQNxLER1VHKydlHeS90risxLMVHw22aKxR9VabZ5DW1IqQv
XDEICS6N0boM6JA5OcG4CUfJCBKqSo8QTqaLSO0cRexXdBc9FYs0wGWOZAAsldOaXosJ4UPNumyR
PyQUT8YlvhwfB9Jx/Jnt+YGLQQxJEBePHCY5IDJI5JlFrhbkj4Bmoznmpy7un1uNj0AYA0gSoRVJ
nhG/du28WpvTPqC3/WFKgpkjqQvR2iODSC+/Z5TItE5tD6bORLBmtQD5g9j2UJ6Y8wrKUwMvnGYr
KnUvLZi7uXNzG0/UlG9n1XcWv5Ar/u4goTomGw+C0j/XGWpEDOv140/9tH6sH4GH0D+Nz3LDXnRT
JHlcbq4RebfhrydIu+PWz5XpW14dRSAgHaK72TlhqR6hHltwaE0vm6XhK6AgL3zbWCV2X02Rx53i
q3BhVsQzkH1rT8T13xfqkguD/NuEykIQecUFiUvia3vdIuWx5L2E6kuowHjyi3ybcY9ysiz2AtmB
JJ+TH5iPBIWIpVUsq3hqrHwErfn/muXvZ2VPrJiKixvOwipeRxkLseiN/GuCz8yLxDpchsJsU7KV
8WgwMtEP4HQUNXDK9ytgP48JLXB6ii78P6orV4zcltlSeoATnc0VwyfMJhUeuYFUgXPFIyYKw1+c
UAxiseZCNIqIuvBITDSI1KDHODLmZLyWCcb/NhDGl1OKP16s/+LwkgzkeDmMk8c4AWY53kTDOL44
CSxZ8Zcw0u8f/DpsltEyIoM9Xkb+axxt8nHEL779wvU30cWL/MjnyYxnAEKON5soH/NIfPGxPM03
J9Gdg++34/nJ2fCO2udd0c3hlFiCzSYbJzCts7F/dTaceBltomijhDSgXIkzTnheNIuW+OI/n4NB
oT/YUjoR//gwPmfgo65OhCHaEM3nj9d4vPG5CA7THo7/uwTxsZmXMEWiKIiSKLo44+h4TLJxHNHI
yOcFnIPz5h4XmSw3m+V+z4GluKxoQ+P9kxMt/Tn/fPFvORcXFB3Hoim8j1j8NI7GSTyOfgLOGgex
+BDS14746Oh9Gl4p7rL44kBAbzFdxR0H9cQ1iIVTLKHIufFIGEqxaAKQ9FBH4DkxIpbirg58HbEW
/OKExzHWwaFz6dTx8QgAAVt2TF2OSx4/kCtwGR7BcoPFFrPPgfM1xqCK66V/eIkws8vDcrk8iE/i
btKpfOKco/ymENV7MS/cSHQpi3eSUK2IVou237gOMW6Jz3nvFvO8uFP9Rea9pccQY3HA5OMioLD7
Nv8MS94lFv7CRTbIOflXzNvJx4Y6lgvk3CWY5KbjavwFRGQ8eNYYBYlxM96C03QB2I6RBhTHvhB/
dwBs859E17gb/8RcOXhdXzTnxE3hlPD5H2Hq5oHtZND4dYyq4eZOzofZnjD5iEk7P7u7+3AGh33R
2HTi83gXx/p4xu/zmL/Ik45/dPEoNp0dR3JnFvMcRtyJdc4m3hcFP5yWA9jrGLTReOfNAhobJ2Pb
+WldXrhjVR6Pv3bxTxwck258JAbEgvNwiGjxxf6Yt/Ghd1+8juyz9xPnARYwHAfYSnIGvHo8MJMN
N06Q5uBiYv4qnSMj4sGIyMZHBkKUDLyM2yee4Cnx3DEJmGVXMe+5dEYH9w8rkLpJtgeHzkhbbli0
udvizogZxo0rXCZV5W8wBJtNG7xY0hNxxkS8gke5F50YMMeALH7I3wB0VuJQ4V4wRYz41/hx4CM4
yCfxFm5KSGtIgjuSc6REX3jkLvBKNU6S5CjWObqPst28WMzQzUa4l8LQULGDn9AcpxkoQzLiGIXx
ZnlbCRsX0Th2IsIz5iXVmvblnmhKS8sqzsVlcC25x1EmV8Bb3yYrXwlPtHB520aYTkpt/rtqJdy8
eB6/RLyP1044B64DvsjNERZGXGX0mooZMIRYAfHKayCeLYOERdV/v+bF9D1etsmReR2Kef/vMkRT
aIeGdyOmNhNmKcxfseRN+Up8Fh9OzUkayal4Gz3B6kY30aT5237wWNwp2JvMHjqJKfS2qYgovF8g
+htsqrjO5EJ9+2OC7w00SDTTEe4kbaEZty1tF1/DgewXE5u3idshnHFxGe7m3XRlJ56yYu6fuI2R
aMIloLVimvEJyclPEslJNo+QccPz/5/1tASigbUS3hwDCM9vw1kL94X1j3BeRbfQileYYymEPeCt
OC5ChoNWAugQHytgF5yc07Pn4TVimOWeaPSVW/biE8cnn5amX7Sf9w9vF+hfy8SyN00sN+lQJhEn
E1+8YQPujZbT+tS1vpKEQ2txyF7AWqNxPCHOdcIpfE2e/uBoQZyGOCnj+Jg7Sc4mZhcncDdJB46P
knMJ+INJwBeZn+kxEZcj1jgWHtFV/5/RXsTiSXoHTT284YTGJgJwgufJrPw3h1EjEUupMLTkFuL3
RYHxSGBOMlUSZsj7oLh8yYH7yFyzuGm2J1yH0xJkitMBocMFcpIjuOijEQl36hgLcwX6yY/br2An
jFicOwGv4Ippgugl3F5mIN94wJjKLBqc3U7YVySMndQ9Ho8SqiqsnVgcdifO0cZ8xgNN1Fnw1AiT
xlkDYWzP03g3GwULYbEfALDK2d3v/WyGeHqS/NhOQOQL/MKQNF6szeVl8CPaKvpUQF+OMU0lSo4R
1FmraSNenxPPOE8/3oHX5pASGOPdDmXRHb+5EtNRgtdqpy4DkllOgMXd7YA5zrhnWcSvDUa3CgPT
s51hEtMBokHlLAd7ZszAXkS0hhsDWBmorcDHW7/Z3CKn+0TfE5QusFT5SwN/B2iebOsvMLIDL7R+
wYu8sS3NVI/kr2yuswSj8R0D9wHNasQ8D76sAnejfxm/4LXB4IPbKA5yDOIef9eI1C/yAQKXJz5P
S9RftJRCTehcAPTYWLMuE9hueIW/QABfAn4nfcu/IETanuC3aDSPX4hyj5X95RO5Nkt1XujkPJ0e
tfJBILh0NuWIGgLUpYJr5iqgAIAgArFAEp5wXOpliJTDcSDET1EIEIm1+K5hY7CIQ8IEhA5daG0s
iw8BppOXzyXJ4o22L/4MmKmELj9Hq9PH6e8OgmNX7M4HMHxfUH7/3yIBiEKFCtQuu9G3cExOav2t
ykKOnW/2QTBmEzMTaK7Rgj6yNghALs9rNmuUQun39ddbi6DD6JNLBxFOKl+gpdFoddIvgGEgIsGG
cbVI2gxYx8seVLBIr6Nj0TiQoglQ7Z9742iRRiL8KIDlyJbM0y+0eqJsXuzar9OOW5z+ks2PlT2o
t9tn8dFQi45iXIj8unfFBddZgJ+A8YYMGD0NCxHHSXbAGLyebo7zg8Lhrw2Am7o39zGd2BEKOEMK
d1V4n2yN/hriqXsEynuHWD23EPRXDy6mcVAxrRUPPLiEyjDhNwSGe0r/ovcl8FaMAkBOevP8Jsml
9VdqSZqaX0IPkqonYMzy6au1vjr1iFQ051nboWSO7E53O62eZ8Cu8PHq3opHJZ17MVQfUBdwiX+I
OlCOwJ/BHOZ7YBGEElD5IQGMgA7xJawl6Du0dRTFYacKDvHfUbaxoq+xpRgRxenYk8Mufrko/NXA
VrkA4P2Kg9RZ+oawgqoESyZ4Auvq6/zVPBxole2LOjZEO79PQMH/UN0jj/yA7CP4nqgOUPLQgs5E
QAu57zf570KgAb8Jvyd3KF2RU4EEiKdItou6nAbqDEhggPA+AaACi0wktGFIAtsEUC4qoyoiUAkK
hLGPgwmBGlo23MF9DR+WnBhVCpjkEBCuE4S5Vqyi5gEoIukL+OCykMTgDcTPGUR1J9QAqExl1y5Z
neKH54ZflQDr2jjKg1Ap4Ns4okgAPRx+NNAMgRkvwQYJYrcQamJBXwPrANUF7SBQgsYjb+qMnHMI
Xio8hW1kT24b1W9n2kSbPD+vs+IbbBy4Wms9Q+u2/dTX+treG2sZIL/8qX5m8XlRJPWiTk7TFlFy
pKpz1OD+6o/zN3jmlT2X9rl9IUCskLccnvXsBaOGNR6BUCSXgKkBlRDNu7ESAKVvBPFG/aoPIF66
w0AkBw3aJVn/X+4ByZj+W/cg6SeI3kKLad+A9qW0qxEp+zZ/KKFKnDFG2oSAw8gjMeeCpd71IBUT
0JSELKHvM8aqZT+M+0CHS8uCn27A/XpDeA+ykJ31HJz8ld7HYTikwHWr0Fw1Hy2O64cSjAikXLe0
l1TocAEnOO7QVct9sPzrRoQib5TCFPsVmzVNwv0jKib8LYAEY9mrESnKbQ+tk5NG4EiDZgXdRZua
U26ZdOC0cOxB8I3gkUs3QmA0J1CEsQKnCfEILtQBlO9pfaPlnOU66QMDClJNHBZXbi+eZtTI+liE
J0reIS2K5d1wNignbWHHW4wtAujNmlfP5TglGkqXwIVagE6cGciQiThvD3kZpXmkTn0Sns899ADQ
hOSR6t3pgHGWtiZeiDbV8SfPHiBhmkzo77K6hJfFWx6FHFJghvnqQe5cUDWM31xoKFxW1Mr6bkhk
gPcC9okoqVAFQFIAQgXFy4+sd9XO2jygpA1rUE3N8oZekeE0G2YeEhCCgwxJuT2H2RQF2609fXUC
+c9F48weZdY/qhwcHod6ev00lqdEhIieYzgkQee1PoGdRY5mHAz9eTlRZqhAoQ1MYh1G+q++NQ8v
wNeCPyIGX0Hgq02MCcWg33IhZxBeSD+LZQBPiCWZLkDk6AXhMO6EjAlwMdR8uK+gcFF7gt60N8M2
OQGwX9wJT53XQHz35ZsUjjQZiM2DCs9oTW4uQKyvOQw7eHmz24pI++62yoCtfqswzj/Q35g2S8rC
oVMW5NNsOsyYDdT0ZZwRgGQnJYKVpogwEWMmk5rkyfNjBJkuNAKSo2RtTphAm614uyUKygYqm5RE
1GtiqdVaORDwD5SN7vTU6KOoVtjEaPRMEUVmv9nhZ4psTzZtF9Inl1mG3bIkmgB3wqMIs2eMv6/u
1Ye4gS14TZBUZB+M6763og73GBz4bc7efaUTxEoJOlNSmEQW4tBEyEkahHWcmxCS28XpS4H89646
y7XQOCgn131J0DQVMWD3HOtwK09MxE9KKzsnr5icg3uoRRDLQ31lry8U2O0XmMRmWU5ux3e8+hqA
UGZ1uMypGoju3+inQC9g7VKdkoqjQFgCxTXpGBGdRQhwWiPYZy7YUhLSVYl7IeMBInxV+x15rI5M
mrqnjrWLnZ9B9kc0jj2IvZBBt3tZYBASsWLWOYH4Oy0zQsP9FmOORtMchUKUBz/OX8qGmpuu7QH8
ClDHnNXIGT6mL4QMMQMkH8rwOkl1lCnSif5HxnnwtSXUVH2l2RR0GpM8gFkOt8fF2Ah8YbZnUcSM
DVO8HWTT/RfTyfbIEd+THCIemUbK+ZAoWfYradpPoAe1pBMD0yecPmF/Q/SZseX1HyxtN5TTHMVH
N/NbyOwgrBhgEI/C0cfPHQWjFSUDl0Q2uLMs2ZmHyrVGbFLz9Un5QSqj/Fb/JGDBoRlqIUIspHTn
1fQxUSYP4Yr0PqHoII3zCeVY7NESDRvEUAAsoycG9kytXCpq30yf5B5rvzzDOrB8jQ4UczcJP769
BZywFbhmcydENyyhovOIEYFf12v8BaaVUEvDVUN4FihMJdg6dMwdAAGpzjc6Glm3C2w/X6k91AlZ
RaDDYROEKhJqcRGV4H8eGehY5/JxJyf/aU2a+DohH8bi9kbWH7IV03hETkgkJ28TAOK+MksZ0KPl
c5Vu0cn+UyfnjUg4Igm/1wFusq3g9Si6EFFaAq9mj2EsreXzU8Y4VSEEQ3Kkd0JMlHghMWU8hRpB
8avMnvtWdgpGgaA8YQL0o4kaN7oXXFrjAa9wlVkWkgrCNyOxc3Z0hiGO4JXa0mPB2h4R+4hvkye7
7hClNvKF2qcxSSf3oFlWayz7HRm/bpmH+5HfRBkaUulE8+EMBIwdxllLVhGdDaHREqGB9kH9PvYu
EeDFiAMUx0I0AArmsZw30/O0/cnYI7KFmj2XNbv69x3FQkZaToMcUeT+Lns3RtlbZqnfC9MIXRCf
aS4mzJVVhKxcREXyKUkQgnygvAI+H+ki976yCOcRHGLNyifVWiM4jmYQ0gmbunVx8LpfIh0+5Nxw
IB1c+5y6Rwk1FJmM0SHfw1FC30sjjP8K0YXxs+S0sZEfeE5QuCYXF929x38snddu3FizhZ+IAHO4
VTN37laybwjJlplz5tP/H+ccwJjxDARJ3c1du2rVCu5y1YiUnNlEIzPxle/9hnORmRFL5axnKhM7
5Jirjs2b9ceiOWIpuOEFdyBO2DEvPZZ+hDcTCA9rmohVtrSvvPLhVUtf5i90OPy7gTkAB5cnHocb
y8YY2HzrPo1rehlw8WIhwNGrH9UrCwF/ZAdTcUCLW9P79NXmTqowCcHkHe0vfKYLDm3615DaUYhF
2qP+QukOz5p6gQGC8Ye/9jLbTnrU6D350zy175bLr7zIoeppnzWWJN1N7S7SK50m/abMPMNtBku6
73EMaW7MNQU7tvi+7wjZ31Bm6CfxI2t380T5y/zHm8BzK1DgYIljaXSr/tJX86v9lDwU61UEu+NB
4Ob5i2GiyFqf50j4w8Xav08ngC6vfWPIop7hQBX1qPjmM9RlS6WH2D6s4uwiJKKWcLl/dHWgEOvg
T7cZVjb2bwzAyTW9j4TVTS7mTZx3SgZ9ddC7oxu/6k/Jw0X1thsrIqKBFM2g1zwVn55lPFvuRlh5
9Wr9SUhm79iks3lkkUEwqaddK6r+vtnDMhfREoaEu0o5xWUVz1MsoFgscwuX4X6elzA6car5crqb
Hts+0s7f2ehKn/07LPPkRqPR43oFv8ExfPJlaxZwi59zWkqwwDgErsHOgkLUv0HDf9DOzIDfSAR8
8R12p8rgwens//E9KbQQwzifyAi+xwW3qOGp7jRwmkp6GzwbwRbrkIFg5WJlGZ8y03BKohcqTEqX
q/n71yWs1tlWyk73tD6Gp3KkzMKTPiw2Gd5cjvmjv5ARzXUFukB0Miv/kd1QirliRRlhkDpTzjYf
mxmvuY4eP5GLdJ/arsjJyt/i7KBnl9+2141Kbk+n/FLjxsjb3bzEIsssbrvHxEGdPQQsQ/NfnNJb
DjGBqWp4hWISTke0L5SF/a3S7dEtg/EEL8ruXe3RYMFpuh2rK8KKfqQP+tThur0mv/D/SeEbcClx
pzJJ6as3bKdEooDquOEIH8b3bqB5HshQYEmh/jBzMaETNk/66OTx+Y33FR/Q5Kmxluaeo031eBfn
wlfDORz+xHg7EvTLQZbwmMD3qhAhEOWX/REqH/1+LPDmp9uGIcYswXEBN2jP4y7dPclf6jvGfLtj
MWeMVFuiyp38HVbsBdnBA5MWHGr2u5fqc2QKJquBliLKnHVySjabFXedgREQnoCX7K/2mbxGxDlP
v2L4b/gCXAgvZZLJH/Fj3U1DeOxmfB3nB20btkF5aBwn7B9qHCPoSx8KvZpuK55+HV2Ts/lXYWMJ
mk2J2heJ+Z07k5DqOykZrCzrC2qN6rVEP8OVwifusdk9o3GEwgZwmjrzW4Q9Gzr0T4z09q4Y30wu
NXk33hM+VWf0GiSkHEI0dUQ+7M8bojzuBYo6I1ot+BqSsAAP6FP2b/99WN4iYd5diES69P8G8Sic
UWMYBjzyQ/0G/6DC7ivMfWJWaSxXd14dWA2P6RVDJ0Fzur/yG3PXb1p6zv6HBcUdj0LCHoG5iUY9
7LonjRVu5la8t1BdPNQMTCILHTBH4iq/zRja8AtImA95NbGrbvZXfMeYacIkCR72f8pEQhH4pHcN
RuuQ3z0/2rvxMb7FIfUPlSQvDCQPYEUMJp9cy+VAFhGVFEwDtgV2l8aRgcMAEORrVomMBSTHxgMr
PloWJNs8oPtot3AVwfRqaLpo4s9xTG7qjgjWbxjLPeWfErJO9w3mIv4FwtN/5eF6BgvglDIl0VXi
ccDJTK7dB9R+GHx8CqgLKCz9+4x0CQKosncOCpIY8X3DZ3J+Q9MdH4bIbt/2nni6Gj7l0XQa2VGO
FMX8d2s6tFlIDc8TvwvGZC+MBhRaeunUY9rvP1FQBFDZA8yZ7ex91/JegbtAQR8MnFiQ9PcYwfF+
jVkgAXdsZmtHep3POJL8R2XAyPNRHZWz8NZgPvZZ8MgNKLTT8P96951+ws7c+gSYKSsHA5xljy3n
kAzX8XePQShY3wVB4I0rBGjhpJ+08xAWtL47mIru0Gbt76SvneBoHisyqCK8S8Z0ayC+dTf5aws4
uCb2jC3WDnS+NM7Cx3SdghVuGU6ul9FLQ2vHUI3Hf53M/uzM3NtLu8/He2F68lDsBizg6IfV3ULp
rkEoqL3/ho7/NyEl3QqX3b3+QeIfXi2ajtxPfeuT7k7bHRLhbLnFFTSzZ1iNkAQuhx6THnCrFPIJ
czt/eAv5eRzZN56t/TK815gap7gcKn72a4WsWOMm192m2/ggtw3mRIIW9q1tTj39UnnGMg/AQf+F
OhOJJzjnBuwPk9h0eIQwEr/we7TvOCZ1UIpflM6O2Q3CtwYZRKz9NtjucEowvKsLz2CIRrRURbYK
1qB4+Wt+inayPePzSQy6lXByZxcdQq7ezULThZYtPo5fevcilw4444oHapJ4GOnc9rCTkXcgCve8
C6pPeVf4gOdHRqL3hKlPCGQn8szwsvmhnAE0WXy4wLT9z/KfSeC8W+rZ0MHr3xCYrdRFJAXrHPwz
3UPb13/bH4Rt8m/xseLLKTnG3xbDGKLZksNyU6npN42xu9slxTomfj22hmCV5nyIfyC8C18FTcoR
WfbuyrvbqTKaFH8pfwiBKH/Jr/KCpxevKjkpwXwU3DlMoGUl2GNR8feuEjRjvuzzB2/u+FU/iOA5
83laPBHyOw8DKXcs3YqPfLDB9kGP8zduB55/1pTH8gFagP3iZ/dkZhJ/4O64y0n+18FahrCWP7BQ
GpGvYLeBp8BF/9Hz3SXxPyAC6Ok6XfEpTUGuepf1ypFVJUMeG6PXFrH6K3uJHchRdj5BiJq6+btX
9D8yLNX/PKlocXAR5mZjSdh9AB9LpOfsWHTypVsv8at6VYD4/wn35V/PeBDDbAKQxCusueFtHEzB
dKU+jZtnfUtHHluzPrXcmQCfV1yAf8CPeRoR2g3H6RvnkmN+LG7WH+WTX4AbbqClzkGC8+GoK+ng
zllHC8sJ0Jy6LhDkzP1pah1tqvOgHSXZLRd+WjRFnTdXPSGNoO4w/tOH1oi4eKWlI8w1Cn+lOXd8
zyG27KSnO0r0zSK0frvAX/T1/IdMinW5FrqKm2z0W++geE0VU4JqfX33KGJnan7FSqOauo9JBhtm
UJRVrgohkuxcmwnNHYdDFoG2TcP3Gi/NAxJUoRp4VRmw5I0qm724+N2KcuIJA4HCkdwhBy23b6XO
NkeMhY9iI1pulI3Ih0yui+rsJdUieWncoLtM+mCAUZYuQiDr7XyR1Lok+E0Uj1qGZ8MkLiBPkg5f
2OhfZ8OExtym4Btm+iUN81nv2NaQ8IHDtbLcG1kh+8KsbqbWQqDYuuohbKgD5pLuAq3LS9fKmqcW
5kkaFJIMrOyrmCo88dqo8MXxpufU20S02oOu1Y1jDFlHxCbxblGCJ13EA1K2uNQmGx92p+IcaAx0
ckVlQoKnex+4sMTGlkq0IdqsGa6Yq868CPACJhGulGhnxfCQkvUYaRgCqynfUBBXR4wawnyKzjGq
trNJJlPMs1q09YngFTwRcxqiHs27UIPj8h9liQ7M+JfkEaNesqZOVFESlfhPpcq2WgK+y5PeOe1s
TU4dJaLbrjGNMYI9PoU5coSyXX11MTAdbHrFazTU5LMwmwT/iZEvijBGlk73imIR32XLCuVZHnxR
GclPFWVP7azin1VCCm8q7IdWIVxk+U3ZOvk4aiOpvxPiCDnrQsLtUjvvMQxaUGQomqw/1QFQbKYN
ERYxCY26FZ45833Myanyenqq2qp4GSIrzDmG7tg3FuyIgvQF3cJOgkDxQ1PIy+7utCZA8VqxJM6S
ASIZBdFeQpee15698yhiBNPgDTIJJxnQqGhw8TQU9XZKMduph09S9W6lRr9mNkTBW1Dyp3XaXixc
EMXVNqH0Y+4qMT1rblEut6lXV9r/2rRNP1kP3XZv2OXHb61xHejhTbBiy2nuxa7verUIVl21L3N4
GpBV4wOCT3f5UVsn6j+E5B85ZuAmvfq25F4X43UieioLpszNt1PLd+LTWyscsJb3FugEB4gCgSAE
ANltsFtoTghHvXKK/UxLfIMw1hmNDt58v6q3iVoyL3+N7DiqQTKfzRJ6eOpmucJ6B11JFcZXCV1O
jAyycf/Vqp+TUz9rXj3dZox51E09jNqVx+ZYzpApMNuYA9Iq3Y4masVXbym81X+ORrik2K7tFdDn
nwbgVaHZA9fo7BQYpUucAfh3g3Bocm/c/lg0egPrqV58+Mhy1dTt3poZ8MNbZFJF3sZo8Df91iA5
4KvG8lw0roieXl9PeMl0GOyMtpTU54nvU+WkDiWOYPDCW83Lt8Wr45Ykacy8B6eM3sZTfiuX1m6D
TS+v+C6JtMO06xpAhxSdyB89DYYQJmkSbptCDADh0de+gls/dk6aQmRME1ceiXKRRFedBJfn0stC
0/jddPsb4hgTTepyFjPm0348ZTq7QpK6LFJxASvM3ingevIrrfEx6axD08JIl8RjnhG8+9DizVaH
QMWJjxh7XLRF9uVdetgS1RPa2atiBCu7Lajp1sqCsBymmKA7azo6fU9gCNe6MfqCKHnmkbBTdXtq
h22KXX3FPpWkpkxJ0d+piFEnO+mw8akIHSGSEfU2BSw3K5T7y2X3LI4PX40c8MzjSDg0l4Lkz2qu
XjDXBGrV33sVmxWijVgr2s564ngjdM5x3s7pbqjDJtW1mdziIdrdpQUmqvtXoz2YUuvmvwyUmND4
dRaCuuZEOugrKDfmSXyWy3jNrYwWbTmVS3JcPGVoyTXem1kQ1DF3ZRLKJMJvB6nwynFEaaZ6OUtj
JQlNtggf/KMVI4xMhXM5XVJbzK9qec/dZL6qmAzIFPJ0wR+QHOlCxQpLs66abFzQCvGShj8TT67V
nq2VgGSRpL/OCupcOcT0LqiTp/aY0XGUBSimyGEfr0PBskxb9nexZE81a7ltlSBWt8SiXQ6Ju/+X
aJHbqKvfEHk7LayRyCauLb7Xj+CJSM92h/Z3/jJxBLgAu8sYhOXfNiZLdl/tS2d0hnJxnipCat+U
Qj6u2EQ0j6Ju7stW3KpEvTQRS5wXJj7Jn8Y//LKqdOnGxMs/m3gj79dw22zxyi4DflP8Tq6DrdSD
omrCzBmHwRkyGLZsWXMrkFOCzY1DPXQoky0/pfsskiC3zeP0W5DPhRygBnxXiaFvfzVrE9RmFbZV
e2zj3+vYeG2ynEmORTt8kmSGgTUlYC14DpLx0f3EWnmcuppg7s0WgcZYU7/MGiwiDHdkF/EWZkqA
FJZxWo+JTsIHm1ysqjDXCJca7Rzu8PKhckbWYOlz8dLE9HXNCCLaSUpZ/mv4PXI3Wb+bNFQNGD+G
Rv/xgfbSiScdp46wMy4tS84k9Xpx89rqjtEXy1L5gIiXQGfKENyFPrbb+jNeF1uqV1cttJd1gqis
STx3OJsODx0gPz9EE5FcFMfhvKAEz5cLX5itvgGE/2YVf0URvKgG8SlxLBw6p67uSnGT1uFa1hTz
FGET5E2+DYud9b2YrjkLWP2jN1mQRLeuFe/bHFTLt/UeW8wp99rwKqppnC9ebACmVfcaVViCurpU
5kDBXat9VUxUMNUWsszGZ01BHAivwmDaflnJ/rsN7T8R8EAn91Ln8VJPSr04YlM4MjCFfMhxqsBT
oPiFX9ChttPP/bK12jLsr3W8hFlSnsqJlfFCAwoqvVzqxjcwitkAtlQkTwWrfUxd7pyT0i5tuYbm
krxM502/tFfzQ238bsjdUh3dSgRtqkgxI42YWWzeCBr9GBk2cncWq7DxZN7fjcpZ9kh98jgsr32b
B2njiwN41JP31Md/pcRu6qYtZ7nIr32HQ6e+OVtBXppuPJ65iw1JTdTWuPm6oPpSYfkJ4C6Ugnou
bYIwsTd4MUA6o+CgOJyZuDFfOnAkODncOJkSO4ogwmDR7QEIC2hyF5a3StCmYpgiqd1+ciE+yTlr
2L4896N4xphhVUM67oiG3sQCDQFzC6xcEm2nu/TiJK91WYW0Ga5M8l2QobkY21kYpjNdxLauYclG
O2H/d8gYR7PuvVYR9QzRMVbaw9K9D5vTB/SvQVEYvrkljpo9RNTp2xdF8yxBrtW2s0a9F96Wyxzf
epn+3nxseKTFWuF0CVvwPgsxWKtMe2prJ5Fnx5oMR8QJuqu/zaF3Oz4cimZiIDaMlUOXPump1RTt
JS4Ucx5slKokdlXtJzeX89bhIdCf28grJL8n8XjyVoUBMY6CcbhPFfFzB9r702DRrpXmSTXOQsVm
Xt8Oif5sk99GDbEAGKb9Ky7VJdkdxLVzZfWnTrUYIa5S+xCQlnerep+t/jm08msDlWc8LkTT6wA+
zZwSZ12cpLw5iRp2dEN1qvr0ZMEy+VjO3V0duGDgK5cXvfFTMGm9yBzpZ8ZLp8c+Rz/WReLozA2Y
zs2OibIwJvSqVoJGOfbzLTPlk1UQSdl5Ql46VpLaUpZ5bbo8EycVmmNbDEdxJz1hflqsXs0IqOAL
0qzhwBjm0/IQ/dt3XpRdjQY57GcfQbz6nXd62B1qPeJnV+5AV0i7njZg7Mp3O2G0WMu3EbLa1k7h
WkyPFgHX4uatdEp74RyzmplCsCIMStpMdkwRVRRCaaFdaQQjt2UwVHEOlqzEZxoZx+XSx/m1ye1l
yw7S7HOb29ay2kQTTFxAI3HsGeLOuPVrkrvzqgoMFMLLjF3P7OSwPVzsrya7zH9xqLvfOT/P/Jix
RrGKLJxihHHle6l0Vw5lI99yGoiBUf9vtPFkoJQe9eTUWAe5Er044yKVkatOtVtmo7N4i8myoiNB
jMlQr+HRJIG5WGFseAIxWGuCe0W02cJ5xT7an+DhrZ9r/xlnbwbwoDsNMG4S8fCrzYgRPLUnq8Oo
yJ5K5TWKJeb+9bWeMyLau+e2mbZu6I7QDHdVwjXHxxHGVmQKaUQ58jNydXOhcxQKWctrIRjHBA6M
NPTW7Xlbo0s2zDddiu44kRRgqwsli5ITGHkZqjrIOudf0aOwERIigIujOGfH+aNIt+eMoP+HKeM/
pyctuwgz5J/xEg0zDC5/9EUNCwMhWEcpIG1eX6/cWsxnrRG7Iz6D6/JjdawASv1klTL7tuFgqunZ
nEGIUQADsTANfmgQnsarVXzHz8KTIWpNEfzgsffHvvYtCYrUW1F3gawEch0f4+moYTPUTxz64jhZ
LCAHtjnfYnzacrvsG1hVomzZlcmOYOnpGJmyl802S/5fXTriNjkVqml6wMSCxKlVLmp+d+WmFFfd
lQfBVdvcS8IqVwJzVYPY7GwdCl0TW0HS/9YUULmOrWT/zGMkwYvmJXg4SUxnquaMmGhn9K7Se58M
bjejGIbHqJxmszpmcn3URv0Uc34tufWmfrk2tXqbZ/3eeV3Xcw9gtz2s9sFUDoLwkZo+Fq1DdOk2
yImltymvFer4Wm+PiSyETQnvYyxCcQY4krNAdw2zc6cNzlyNiWhvHJtUOTGI4JGGtZXd9fPdUlAb
2qMFTVdeTg2AuNW+yU3D4z7QqD+HfIQOCF5qK4nwqqmik7e60xbbtV7S2yp9q4NCmbfu9U3olrto
a610K2ro7fzI3bLPaRNy4NlRbSPnZbZN7W1LkEHqXwIWp+p0UdT4ljn9+hNjqwGMB9X3Z2vc5EXG
q4h3VqdtvVlAXbmbyheaEZY471I1hErHkTU6hlqSlQ5qjN/+SywA5kHPQ7wFDDoV3vJbFuxVpJ7i
jrCAHkEZgSra2w0+YAJOXftjINA7HaAaooA7FE5lOduCAR3WkRZhIfgeFjxUaSmdav0aNfF16yZf
goJUyWzmVzaDGUIzgkV5R+8qQ1FBnnHZ4TdpyJ7R8TFh2ZAdC+x7twlrd4YCc+ZN6dbj5CkL7K3c
7WHrOePuHy1edOPPvGJ2JRjeZq1U4dIbUt01MZ7IEfwzdJOFTb3EQGzs9XBOk9N07iX11HTyuTVh
xNYHdSncQnE1S/QtlWyECMtoA3APRK/S3S0i0p7t0MYiDT9TRbUTM3KraX3MNCSakgVdrl5wcFAm
NOvDdpcI0BLukQUNJYKrJA9er6DvBTEaKi9TkL0nsRdrKlJY2K1AuB1FUUftWX4cLFjUNG4d69l4
dJqY+f5lft3U+0QT54rtlT9TEawka+9vVrV1+HGHmp7iJ8kdCfnjWlphSiUFb8GiAgNi2CitAtlJ
yDu6bgsU6ktIpkDRymtlKpdezS7rCefNcwOXdjErux6XY68t4XQpWsPfstgPw4rTJxqR0zMzslef
UPpFpQeo6IlbTIotvt6m6Pe64QtyEZg0lVjJqT7RuyX73OjXCAgclw3+kHZirA7u9Y10kiLt3Kj6
ZdBNzN7wueJN74v2Tmt/X/DMAhVQi2unFFdRfovdnD2whqX5zKsS7fZVVzXfwGSiTTx9c9fS5fa0
NNmuLPPYNlFIlO9ApSdDIoJaEaXXqqKjidz01qCImm3Dqo/DZB7luTvJpezqKo61oFWScmljkmCl
8qrI5VVr3weEUOT/PVij31rc9eL7OnZvMfzc2aiCfPIS3Z27s4nRjt2sGVY7dLVjSB8osXcrrFsL
V0jnSi5wdOPTtgzMofp7JuF0n+AXAtCoy160Vp7BJWlySWaq4kxx7NLid4o9zddsnnxLoyPtrokl
Y5+o2dI5KsG6pt7B88wRKMemvNKMx4rTLAEne9OmwxP2eihhYgHCNMQgU6PgZmFJdLZEO5vWXh6f
1lwP+4E9zY+YCWfQUEGd3FE/1+XZJKzDMgGkubSlcy1jPaBzAQt22XwWoEbsbuk/xEBVgJIYOjYK
AJ0WU9hGwzuvrGMLapC4hPNQhIJBr5sHuYAFwAY5szypW36s1zRcV4EKwEppCPbRatUdLf/Bewia
7bdq4QSR94Faa172iHDOzMnNznD57IqzKmZnUcrOawItHFGrxXQ9ftbiZZY1v0tmX9paAtAFWn2I
VU+sRlw1Ld1ljF2DcLteR8+w4HPUn7fFtsTiEucFI6x0Vtr4VKGfWQnK7TrOO+Mwi6m6DVqzDc2i
PU5xeYrmwl1H5B+j4JQbGCTkv0Z1FpWncXyaI7QuvK7SZPGkRgAPCkwOejvULjwH01l7ImXIZIgv
QxwxKg1+pwKy0jhKNWHr1aGs2OwP9/naGSOXBehNmToroyWfcW6yrzzQPNicNhwJXjL1qHPoS9C+
jgVQguVwN0whPkVZ3F9MVk57izZW0yPNl2dzLrW3BURrYGlfWoGG0TTwqISD0CCaDL0E2rbZvS+L
a+UYkXJaB7wmnfXZ8Fh2i+GYEQy1HKfPzbjzpgUxO6wW+8vRxP0RoRa70c4CMSmKa6EV51X+Uwws
wSSUMlzhvTn7OjaTU+oz+Z2y1tXRaxN3JRtn1SBfNb6UWm2vo+zW3IvSl9ojcL6UJvbG0jWjbA4Y
SVbxYEcckKWMnTX/paIRV1jbrvc5z6+VTqvF86llsSNQy6Ph2dxVH7yglP6Mgum0bPid1EKNkoyu
jrEVpEWqIrVVxKSAM7xN2nE022NsKeE8FaHklMJynho6Tli+u3XdMoX1rB9VeNW5ib9yvV0zR/aX
DdlMjka0ks8Sye+lNFzUZrmo9XJp1+ES2w2iL1khjnFgagKcVTeyvmHIHlZYotmxQgcv9HygOczD
9VFu22HtoQ3L7mHFWUoGSz0W9B95jthcFz5HIkUGizNE7LyMx6jAPk+u7VgNMB9NMV1LG8ffgFuM
ur7kmnphhLwqHRwsLKVykd4H6UZrV1HrWGSSLzXgkOICLsr4ICsxTTssHAccJhZtDJ3w+55sAXhu
HD9U0I5Iv66ibaX/QMHUHFOBtQsSHqqs6UOd+V0ZCmyd7qurjVkgEhtT5um70BhvqjC9pZv2mtWe
Mhc3o18fOXjlNl8oEKtgnkxMLOWzuEGsInOoEkABS1CZyjFL4dY81CgClf7S1M6NJc2WkeOagrc5
uoC1kXqqKbZLe6tQROCxxsYCRkTPCbTaW9YcY+OxCiugMgF9oMaXBEuwCCZG6mW8eIV2MKXym1D/
pkeTJaE6yritEcsyHQvaqIHrSyrrMw/ZnChXvVpvuTuxCWeil7cqnMU2FEomOd7iZRbd2ZSZYOHJ
lfJB7nLPWlvPwF8qL+/bIgLKQ7jcwzQt32gIFrfu/Vr7ujz7ain7JXhG03wNSThW+nFYvdJyrUXx
TauBQzsck6Y+rsmvSfw0AepXQm7GLXoRFQ4hrosSLTAMQtHusyLoGc/Whveg8Jdx9g5y8h1ZmTt2
7Nl7zTHYBDBQWAoehq97p132hreCoRb0Ryn8T21z1KQNGi4Zii62Y93baJivypy9VVP2Rv+GV5yn
rhOGU+xtZS7GePQj8e9A7hW5UpQvgZHKMHu7pfOakumpNNgOF8tbiciv3J7itL3Tqx8iDJzMWnVK
iT4jLn1epLPxG2GeG4XVKB3VrTq1i3oy8kuMeV6KU3RbQdPUcRJiihG6W4GvkqLBokV7tO0ICEOM
yRDD9lDCfEsjObRHaloi/sO3qEiPoKNSdZqj9Eyje87Bu2ooksv2Pi89pKjfo1EetTlYBRIkJBbo
YoQlrkkJtXNVuWardVXCyezDDHPZhn1ag8G+2hb0aFaQl+yXK6fKp8As00A5lP1ypNqGhhCHqtUG
02Wewi2B48MiIhsLXzdUb0Z3PA94M8b+NFh+rWP896PsZVsYjyrGdk2jn0pevpYfB+pcFiaOgS1q
SYuuatuhLlca/lP/LGBYcxMtdcNvg7zts2CXGZEtl+9WQ3JCDPnLmimhzktMVqwtoE/wpoiQpcck
AOsPkm4Ei0ptiwV+kXml2Xljy2JnNp2OxfzOHbh38A+KnUo3HquFr+6fQCCvG1i9AW2bLxHTXxHm
kB2ce6RgTd0HDcfOqBym4kfzaBAjfFVo8frNlTu7XJ/VxnZmMsOlkkMhmcMcYnK8oBOykxUGWyy6
7BXdtjgNooFrb+w27BhY0jkJz0GCZktMPKvGIBg2MEwnTUbryip78nL8mbE4G7qDhGGZvgyOWZGB
ysphLl+T8kbHeVSPpeJotR5YGpOwcCoHojMU5TgV3NJwGmcbN75zFc9nQyLDQSTU1ZxP4/Y0KSlD
iz5Rx3YrNgIqaNId6w3/BlvatyMKDu7f0++ouuvExnPfAuzcM6O9Zk1ztvBzBV3OgT+CKV4cbfcZ
EtkzI/UYUqzxs8YXMsZ6xFRT5lWzvRzmPrsYc3kVe+FaJ9NtO7S9eJRGrI1qRulYue1F6LtsNABN
5SaX0006xOJ4qawEC9vvaeOFWl4xSRAM4LOfIubxiBtYoxTmlMIWk8sR7KGWFnetRH8V99TAq2pg
u7xV3pqPL29rlF0yg4/gF204xz8JJPBRMZzhrVAsl+5fHb/HuAHFFj2LUIZavzmxdtA0YBJoO4WC
dYes2yJNr3wqJtx3NsnL0GCsktMJojcUjp62Z2OJLiPiMeF1y36Ws0JF6Wg+ZxG3QpxFuxHc8TfO
mJJpV+NumId8/SZOofa1Bj1XXZdxY+Ot2qeh0fBxSFTMgAWaEHF+BnzQup8MYnp3ycoPXYYKfkg1
4WoW8oXmRmFX1HdobWCxVQtrBOkqMKTVwuu+DMntSPVB68r6U9EvW2ISMuhKSvyQab7ljIq/vueW
5Smq6Il+YzYAXL3fxM81PukQVlIM+m2N/Q6ulFbahnmXHfKRlZ8zDygqDlLsagmI4yBjlxcKKpZs
9epPiJxqVDHIFZjUNQPg6X3xpgcoY59A89IPW7UG6Xjnj9T+ZLN0r/XaFtFIrdZ0XehxlemMBjkT
H506PZHCVRLY6Bj2ixgWX+x6X3EL7hcceMVddUFkcYTxMhib1q6PAkBD66EAmExRfy/r5C1GeVr6
BlAM1mVW4xauYSG/eCO7MYvVZ2oeB69jN6ph7dy3hqebBX095nEy8/twTqZrq/VPGf7bmp/lhv8D
xKIKDmWiYDIu1X+8bXk1X8uEkFxHkplm8OWtF+PeVNYtrcWrIfSXNrFONdLSaGavP4F6eUpBdYG9
YUtLFuSt4NfCNdf/ZqYe7LU5TYuAnrys4GQ6cnmg5dl7BhaxPVvakj5XATKmYDqpodgJWUsZMJkp
/sWsm8guhtzVqcHek5ZdUEvWG7T7DYV+jqvdJNpCadLHI4KyD1wzhEtl3qAcZZgoiskapIMeaZG0
hs/AqvnRVWfSIUVFiGAARsIxvknx/3g6jx3HkS0NPxEBMui3EiU6+bRVG6JMF733fPr5OMDMIoHb
F91VSomKOOe3JvYB+ULJTB1dI9iQusWJbXSXrQkTqfJiXXUqhdHuAJ33qEcihWZXgNSs6smA0ViE
eYTUM/hFptw4JwjumfvkpUdwIJ0n9oaVD3ECHhXDdI6AUaZyISb9eIzaHxqw2vh7HCwGvMk31WCZ
fpslCsNWvRrRASXOgY+izHgojpucPEgrBAsh/ysebkqVXpVocLP+ERNGa+/WmD5oSfQ11f5i7sdD
UTJjOwo984vTNjI1lRycTKeyxZ4jKMRl6p9LUP/aSwaebObxTQiqp7EHQeZU3c12TXx51XhR1fe5
r4O+4xtuq76mt36EbS4K7AZk3oZQVHxjkrw+W/kjP1qBrBwl9Tq+9awUO2GiUhbnl5Nbl2dLTS4Q
LsBYeCTL6pyvyVnS9ZPcY3LgaehFdiLlk9dIJsxwLS08ymVKs1vrWDPzOJ/5xmdu8PGatnzKaMba
KUGYEt2xiMdccGUl4rLOUTiulFOjO+dssZOLKMygALMPNzgi4B4lZw2w4sCahF/EkPc9C0Lqwoas
KqYlQJcaGTGe3zEJ51Uizpl7yxo9rScyY0XUxwDUR6gpyHWjR1dy8ug5kzdag+ur4Pp67K8avvoU
gKXg7jVQ/vT3dlKfRj89sjgP+PPlGCH6aLsMWPCGCDCLvLyvDFIyqJCwzddkPkBxjnpz3tjIl+24
1Asl5RiolacxooTMcMR+ThzMRam5WwvYSpQkIJzaDK4MaR11Aq1a66vzqcnU05ITwovrshh2EBAJ
WHacG9NNTrYG0Q3qrKeZu6BGierGHeKaCxG9RdVwcQTgqxyYRysh9JLW6gRlIiZ3Mu+R+JR78HNz
qeWOCYr3XPpVS9I573adVXkWJDlbB70hgFFS79ps36wyvilIkci0BblyrXPC5lFx69pPwstfZVU9
x4VocdVEtbZdYXKP06YHsyRz6w+ISqW+PY1vFWt8EUnsrASCN6xFBu7BPndXeIcPndsilUp33jZi
1cnKQqao/ydwCRqsqcNXtM1HAdeTF8JVCTRhD7f1NGz6P4qV3Iptu6KHNg5KgVAeLgUK+ShmaPHt
SL6qmHu30Hmv0JNoYjlnDXF1xPwazXrqAP2XGyxD0XtCSZjw42BIpKDHTNZojglRNF1jFBXZ+HNL
k1sORy7s804xLhqvmZWko57HYFKXeY0wLRhU7IEBVgtT1Dn3uAGyJtpapGdpvJCK7q6Y8nh9pSAx
CZ16jlwIVCZF1AnDaGSXarsX8RYUtR4U/TldTKdS32UbSnJm+MlSf54sL55cUUhvCWoZcEEdzMX6
Rqcyytg2ow8h3eMuCZmqgyLDhKnwH6RIlJU3U04RAmu8iauHmQlazmyosID/GrD9GOQ81H9zvDOd
ufuAyOohSsKMYJlznDOTcors7gTicuJJcNCd8R2NqK9l5nOG8lFwLcsmq1fxqPUPCf3FAr8oC+2o
XLmVnImbILeJQijuRl2dlGU8pSXeD0s6aYBKVvE+WjO3OQnM4vfawEpRK7IgNU2CFq1zn2CyggMo
ouV9ze8RaJ7S4whTEGzxxzB9SCO+3/WdYx+Kc9PX6yZPN0NZscY3+7TeiuMagxv2YJGz5MgRRx3g
XJVBDcLMUpnSI6UtghWNj76k3tjpbtUhSAJiTxg22jXMVvFa0uaqqEHMYCQR24AyBZSnnaores8Q
UMJkyUrlm773dK82XdPJ4bjkzaeWINPXLqWiv6v5/BaPtMjuZY8l9LAIy+pnH7Vhbg4A/vNJ3ag/
NeyPovyaMPmnpDwD/9ew4Sb3psayn+TiH/t8b2XexP/V2z6X40GMULE2CjGjnUgRD2fgAts1MtIm
LB2SaEaSPIEDaNes+a/BcYCCiSgCJJizY0SxZ0rbW2vK76k+fSxN8WjlBynxstyS0n0RQI+2nVzt
iZasdQnkHrZdBAmG0FklLYv13bFpNRGdN0fsTxmiicS+tTD6sdr5UjQEUuMN03hpmwmFW3Oq2Nby
Fm1uiXcGlbauR3dRIoY3iSWWPgfgdRMRIJN+NrgN52EVibsU8+EtlLTkurPMBB0jVh/wFYAKKbTE
VIp9THvjsxG0iOV7LEP/YciJ147RkTSe1L5mm3nJSjssZBEYXHXthpXGQixBBcxkkERq1F4/kd+K
OkK2Hn1vvUwcvXFWc12Vnx3NPkp5GsS7RpmMrB41+OxRYgYmI2eu70o13uVivhc7c31FbuNJvR6i
+AwRI4VjCcwA+Zcj+LfGi9W8S4SyWB8Spr4ctyeL6QArjPyIYUhdNYeh4pquRBS2OPuSa47lfLbK
D0Qv5GDQd0wDhCAuX3UtG/zDwDijCNdKyQ03CVHtPlNOCyNq3E4NstEi45qVv+5D1mTmrGRHlLPq
OpJIMc2ERoIsQ2wc9E45pQs0SVpcZKea5jNoGRA5yXRMhZqWH/P40Ug9DhOGdMaAMv1dAc++lNT0
pUXzIm1yGjjnpUvc9hFb2RlcACKLmawkmxmtBTnyp6pjb60zVyadd0mDwU2sRwlkooXD5ka/55oP
QdV8qUO2gxZO0Qu/esYFftu+pBznOhsTNBzp8QYeJ8S7tt2dUaOcDKqZgK2Ks8oOlY0SuTZfKIbP
DJk0M6CqikmT5lmseObidzNGmBLxN3cdn8lvPU6etpJB2dLg10Yh7IdcVFetAoCv5EtEq4LNasLd
Usv2OSIOICoDAvF9FVY1NkavzSy3BiwdJQXg+ATArNKN90gx1mf2ae8sQaq5bnI4aVLQTt/Sv8Y0
rn2+R/OrVAjRtZZh+nYNiZTUxNenn4pFA/xE5l2BCLDbTrOlHBPzPKs2GCQNtbsqt+FMNahinrH1
YnCSoOwwUC+DtxJ+nDIMlSrcHhDQLBNsEJmBDDXYQVfEviZDtZHhsn3ucjjKD+7kyj/Wenxm3YcW
3XciIhfQlXj05IqdU/+v93W4BgZEKHcSt+XF3YzMzYHCe62Fm7JP3fC3C2x+eRt+LHI1rfTSaPYG
drUMtkTDTiqQ8FYr3li8fGjZOL+jGjqFhRhWugQMFapMAwgjHBpPdg2thAnkz8nMNxpKnI0/eSF6
h1/9JqEEmS5SGoNUk7O0WQEDL9kUvCjkuxB0FpVDqcf80lfn/5v885pjxwJ4QiOiceqXq+0U+upF
EXVLK3HDiDrYkOUBw1s+e8X82hCvxnnrsmMOOjISlfvJ/JpTp1sav1+SszziHQTxX7pgKMpwyDCT
H6yVeHSxXSb0KFV3zNPfpoV7aQVskZxJr/1RHBtJRvQH4SjTFgVU1gB8wXxmwTKsgfhCQsuDexbh
NiovearftFZ5Q+hFeUp0TligqyualkOJOKgSyqdlvSvTj25bOKPS98ZI3pYN0qYYoUaAdE2UZ+ub
sJSn/KprjbnaoH8DcShmoaFr/Sqh/1h9jZpBM/fip3h+RRSfpnKkE6f0M3miEgDpWiy8vK29aXpW
lMLGyux2RurmXyoFwGUXAvHYOiVHQ5jzbUGAcMBz3ff0BhB5PcvAScyvCp06PRFKJuP9kvqMtzo2
XHwCmpS5Br7eVg2KqLrIz7KzwrHAlCThQ49kFGDRrTadpnmvhP0uMLxXZEsqLgOt3nm+Y2xZ0CQN
YDBt7diczI0x8xRFhjcDLinfpoUjrMS+w09cza79pxTIx8dXbBPjzebPVV7NyWkD/UpzAvRnEyhq
dvQ1Q1SGFvWvOptPUdqPcUkdQ6ZA5Ycs33HYKNJ94UuY6Lonxb03vVd/If0cWVhhu7ZeXjZIqAi6
HXB7TVe5+K4Q2USkxa/yobRTp0D3FUFNziK92XqNmPC7MMgXOOQmdhvweZ2YBdmNdNxnhq9VNipT
DO4FYjgYdT9CJi9vn+XO/dfkQIw/I5u6m4MWbozWM4JDW679mVqgSLtn9fyIs/RZVO1J4utaTVi5
2sxlcAZCY16cGYpumFFQ9EO0sYYYD4MxKooo1Vm9RSJ3wu3j2J1ljZ4W2k3Vc2Ws525vaKiq845P
lqqGxWc9SToSV2AEVdecrEFbSqsljVMW7d0L6o86JasEjYDQPhllNKY2/P7/cr7YjfSGFaHtijeS
F2Jx4dTdyskRwtlU7W3WLnrzT2znqaVdcr3TM3WfeHR+xQWoHhKUMnsVvKQU1BRVN0OxVNOjwnYG
hrNJN7b4yHy3puINxj61sAFAnhA50aMknZTnsMVO1f82RmTnVyvX6aMqrkvbg8Ft1x5fQc8QFQPp
LS3q101zdMM6DJ+AQ+dC9pAn+Sr6g1KFQoB3xchdRNeqjK5MB1OkoFfzpbZ5DONwMTp/m8ajRtFF
O1FlWWqeCRaoqcQIyLd0G2+lyJAPHPinWRpda+zd1alM0rKlexGxoRjtVcgrUh0RgiwF1qr76I0O
UyOg5g/KNd8vQXHS+Jmj7lTJGHxsdxvQoeh4CFT5zFm07kK7zatWA7RFuxJ7pOGZ4oM2Fzpt+Hsp
AHH3LZ2s89nyTJOUhPowSsx9dYLqjqyMtnMhJM67yj+tMeeBlGpd4pVN4WR84kIZrlI3AWoiSzbV
6aZYFjO9eZUEzS/la41Bvhb1TV3y9yjt3nGDKHSCpejt572ZxE0wkwLJaOrgN5XpVWrrgZe6hpK6
UkOgQH7OxN2m7l5sHDWLX5wGdEV2RZtEIgco3ZAzbkfhTMAXxrnnpQmV8MeYIBxUCSv3mME9psDt
yCgBpvIx02s0wXLHC4VhqnZst8/hJxVE+IYEe+vM+RuVISRrproJFjglvXJfyNSGmBoA74ZBH4aL
mrtH9xo3ghz5BGQ2dGXjUInvC44FBc57dyzUFSsWKocCSeKcJOdGqs8mMm3ET8longBJ3AL+sHxr
tQGdrRLMy2dEc0eGarWKLv09j/5UhBVRd+JGkmNITqcyh06hyLLrTIRaA+WQUsKE9DhMNgQu2+yo
xnGS8VsS3kOJXIyPt1xfdf7R1LCxavaSquHZL6kr4CLwcEXlHR37bVz1S2ZPYZ4CPpTn1MydpAxT
ULWhW90IKLf5bupdiQX+Wa6h3jSXEdIK4JcddvsPLYDAGYZYCZk+Loh6UJyZzte8L95mI3vtcoV8
EX4X0yT/Y4K9izT7TPsY8s5XqSjXilRCmIOFCP6tg+apG6fkjBw3/bIiokMBhJ5BLT8h2NvMafjI
CwJPKHSLzcxrwO4Me0Zc1Rfmo1Sle98kd/TXIRrKaDtragvXhUR3pwHANy3ZUUsr7PrpKikFJoig
QCoio1DQ2boyAwcjbT8HExXxiIq4abJAo/ks5i2vMGi1dCxWIILzsoTtFCb9n5xklDrsW/V7jfNv
8Ftcn+ZFQ9bUx78rIF051e46kK5WTK7+qcfv0eCXCUEjWnGqy8saaecsnc9Lk7mzAcDFNNSkXvwX
wc/uANp3W93MAiyDVBFNvsEpgFQkj5ZrIw8XGmxOGlLwcpP80oTvxeNQs55xdbUCfwkKhRZULity
OmieA6g1g4LbWfDGNjwhYaddkToldxCL8PrsNBVzk82kj+UJzSaM74IQMzSzv5UVxiwNSqL4eQOI
4e9fjHUSJ86ypO7csqFZUkK2rFF2YpP4y8melolnb4ZbZy+1t84rtFf7HpekcZVfdrDxnjbhPNaB
hfyWrrvSbP3V2BVStScDpE54Q7R84PMwCq5JLQdd3Dm2/5AVoPbGKrVGuZv+Vew1tHloS0sNKugZ
wcIrtf91NrUDJBi1We/FtnBRBWSRX6CUV7TYyXrNM9TRwyncjM5mQOpaWDA79p2/mtlddJ1Kc1MO
Ylkw/B5Apu0cvISAugwy5WTKPaMhoWmmCUqCK9hJmYXNcmU8prcTZeNqMLTiD+xQRm+qCaGWhkmQ
MBfYM0lDaXKdRtJ7viI1hSnAUWXyYVC1HEElzP9kzssWkdM8/2sHxEYx2gnlUSlATICTUAlqjMMq
eba2hpS1JVPiIgOJbNmGUmoM4r4IWhxjTMXKY7P42AGQY+WmFnMwUaVmIlaM1cVl5GK1JPqHKh/p
dyMjJWXnyu3olCTzmdlYNbqwNanwNNYrY4YNitl2GEsbrBcNVYGYLwoe3Sj5VQFPVMq1fNfq4m1o
1tfC5orPc2O6wp9zH9r9sW2vqmSFmDpQ4hjso2JjjqIxK0bOqmlEzlCPnLHfkgnCAal9ddcdOUHr
rSq1n2oKbylwbnJQNOuOcKE2fxoGovY0RRMnDo0RfWD7zXiryxUHoVqGQpQhF3wUG0G8/GWK6gb9
HMFqoYs64OximBqhtPLpNsV3bUedkUwMg+wvC9L4n5ruK0QygtePKofEpR+JjRROy8M7TD9jNlIb
HftqXvPix8zFYqOd6toVK4J1zJU/3cZBIoPlBIgRPHuJzzX+wgp+duEmyjb92KQw0CZ5GoaXFH+V
Vnsw8L6iSXlTVON9xExVqyyhunTqd4nBh457T50nYkNpljczkmHqSxLGMgkDnKuYVZEvgGYJC+Fg
OCvSRR23Wx73jvy+S2RWchpwI1CTy1WF3qzA7Gsgh+mROAw/FyjJSP6DgzFEpA5tvBRrKNFqv/Id
J2BJsS8M03n/7Cr5mVBklg4oJCgzKLVHWo3PvdmqVhwZTCdth2uR4C/li6ejTubmY/7WvErIrq7I
rmR/5oDdW1S5uv5Ide6F2cQFXoRIQxQElAYyxeVvibRUyuRnV5uwZeu17cQz1emKWaZDBhuAVOJk
nKnixNKKAmxXSO3T1ZbNQYYuVCHAqFjvZYS/bhQ+GNuEFsdksB19BS7EZrRNucelDfNF52xc9JlK
UhAratRSNDkvHocWCChaXTKJxGce2Z+C124lMx2NTtJEV4oZAaQiXLmIw7sA0USisCeB9qnd35Sz
qKC2UtM/17GnOpvw1lcpQJTT56zrzorWbaPBTeiRN+qav8vfupY3gQ3iUWZnZM7HUf4zpW8NwxYG
kTLD2767M4EDBJ+iiZo9d2dkDXKlOnjxOEOQOn0ZY/+dWtJ3C6iWjNp3p33Ntv6AV3lFdVBN0Yda
sYLgX5Zm1J8WYmwe6/Sde+ujxnrZ3dOeVN4mfdMH2lXYOioLY+qWfNWV/pWv1ff8Zc2RJ3AXSNlD
XhaYolBSmH2nIDfsMx2Nbn3uIHGtjIQXVT33m34IsoP8juVmj71g6aGOslLAjgwHfBbdE7YQgicx
exkUiiHWtvAVK7jCWJQPBd+UcQ2r8mscARe3N1tpnBx8fh0p5mOMWLunNc++VPS+HMOHLlgfR7LD
I2YFYp2qhbQPc3CVE+2t3iZABzRyWCvY83ijrDmJvJSWexSOhoUlJcY1O0TnDXqgpK1qlxhZyhlC
2B4WmH2dluv/rKV0BuErnJWdQUw4HMmAGaHevynXFvGGhsx1G+YnilYAVRcn3dhwOovKnw6K8GDO
I2prcXyl2uO/h8km3cs6Xe2PwjCc9R6lJ9nPSB/Tn+wkPM9dQlaklWOlU6YgIeGLIQb7fTp/tR26
Z7RX/VnpLUftc5RNw2fSjl/JzUxJWpxsJzdpRm+yi466bBzTj1HM76aivWW68aIm91CZq4fCv96C
BfXHBudaT7Seym6LaiAuqyenxAOhd5SPoa4Ut13hjWo9oYVQ0NfN2VNXPwdAh6M9Kqf8R0M+wjx9
9/kvu1HOVb8F6tj7MzrhjgTzefdLsqpMOukEctD0BPxMpmNgpVfWjObk5ZqosIZoU7fYl3YZ3uiq
cLqR0uFQADMh+IKsqGqd6eE7FlxSyuClsu7OP8SMHHiSTl0GmkoMlp6QYCVNrrJKfLKDlyi2h/VV
mgd3IAIQALodGT5sDiBIq6K/AyY9kgVthfIjZyOeUzxNzWGa1MvWg19U9XniTZzxBVrtTa6r25iv
cO0gu2Z+N3r7linMDzGwLvyWxNlFspqaNMgtqxuSMofV52gu27WC3zJIA4cIYigqiSTKoQZQSXtY
XyyVew8tXCGuaR9fkatd2sccGTRcopWyaGguTibH1c51D8w1bV1gWBhPNKjP8rOCpWejc4RUfFTt
8mmlLVY0vvSoshJUWQR0VlR5ZSrXdv4o8dYNzL+E80QLD206nRB7nnAESgi8MX8hcTxUFUJqBdqM
hA39HVYqf2VevkahLayglc9kkWPPaUhAN3bF38xSH11EEhFiUYNx4ogh/rO1rrEEMkLOjkLYWtX4
eba+dQMRqXTXrflnlSH9WojYsfrbJN1GK3vVSOSMCvsEjKsIdebGbLWYcuqzKr3Jo+XbQ+NrjezF
PXsgmA9qfth8efCtWfKyXfWS9LjuYf0Uj+Mtoe0esTKz+GwxTGavURR4ADOARlqhPY37RIt4UqmG
I+kRA1dCO6pEG2Z3YooFHihPnfot47j/X+vpW0s3VbTrEhhj2tnPdQI1Eozr4WIalyiurtNJQaSv
W+ndSJK7ibR/m82bahCuiuRjLmAmj3AmYYUNkjYiYEvFGHCXJO6Y8b62VAPJx5K/epe1dyCS5q9k
gdcDEmiIuuvM8/SckXHblEqRy2fM3acu3+1xvKvHAqV2glIbGbRXMyhEJH9WSnOeGoKwmt8DnZLI
4yeCgzZMGBEVbUZ+K7AQDW6J/bBAw5/jYc8G1dUryUVL4E1b70X48zYdNdBV1I2rqb/yQbtIBYcs
WvyuouENR5jVKOR6c/5zz1tl7vKbuyDEMdgZHwVxFly/21lXMYKpv3UB6AxMtX10WKVELR7mqD3N
2TfmGU0OZoTt3m2qZ4Wp4XfYeNrXLhlfoR6IiOel7j4vcAKiXNpQaV74xcYm85YBPw8a1QTITEKs
PBJV0cqaT+QGvdB5QEImi5Bswz7E07WZumsWVQRPIGZvOJrQMOaSm80NKnCOANIqbOB1oFpp+mFT
batO+SMxyRIrgLAT45HH0cNKGMvll0L1edd+dOK8jZiOuWj5i6ZcZsazHmi8zr3VQXHjY0HiqXk9
skeM5kSUkJdwDxAGnERNBkHSvWYQdESrZPWMpYzMRkDEz/sQeUo4AET5YXePcedg97adspA8Aiap
8WTD8xH1+qnS+oKfpi/xMuBneDDB8z0+0xquHG8LiodWFa7BxrkiOk9/mLgOCik/jxDHUksCTl0e
wc163FY8pk46+vttPj1hKgmP/0r0J5JkOubPc0p0vvY+yOKlnJpmIxBVJ4KKkl4zRuyce5JuYRBA
cN7LvrEr6J8jOu0k+TqCsVsKAa8SZvNcuS5ZdNW74maU1W127MEKdLL88FZmiCqXBKb5gmjsX/Za
PmcYnS7D+MXGKmxibHt/QhWCftDrUBctKiGLDCHyRnwZUdvsSxAPZqZerES/SZ32WAZqKyAouIhj
gsO2+v/NQR6VjshJazJlTHxCUjv6ho3xOj9oClWzh6yhMDWT/djpi9zXpO5Srwv8LLlVOaZv87pi
xB5w6IpRPIvnCnQiqwjitdjd3a+Gqrkx1jaNQRor6qoul6xIrmi6rpOmX4khWeTvpWGOpiQXaSiw
xvAr5wKpMxm/pD91eA+JDdqnThRDs0LrrZz5p8j8s+9+FfEdUKRjGiTzS0UAYPaf5Y9K5UF1mZ0t
dvhBL26RtFwGY7otneTqtnIYuDgM1Fi3hk9fI3alIZN/fG6a/orWv+R+mYSV4I+lEzVpfUNdfbGx
vCU2x20SsH45SYwbdNoF6I+1CSKZ1gBdPkpkUgL7Vxsrk5a75cWU4IYmcdSV50h8k6lyUHxFKWRL
RlVMV7myvR7Usb1TW5doaSh3dD8kUbDqaH5rojb0EONDb1oXPW+ht+UQ+26ibsSsDJcaKLgUl0kl
eg2cj7MAxAcdg9T9W827IGlymvpgcmHogCa9ErtGBQqKLfuwILpl+DhZZ6naj+Iemx1yQC0JjPW/
iquC0mep+GR8yWQZcUBxzBsSN8HHmpLMl91GRmj4GNqGjNKRBA108W1OFCDbIUeGgVxvyfAbp7hC
YT2begTlflcR525xfFEJAR5zROEEjZlpOAx6YMBWSFVH0gG6OOCOkt/alo56TCxyChpOFMulFBG2
ZVgE1JsMIlto2L/LUQcqh+vjDtD3Wuuj2Bm+v7rFhDUyJCkcGq12bmNENoj59HHyipMmpY62fpbQ
yuyxhuDaT3nD5SysNeWs61/tHHtwfsIErE4Ld1C83DjlSWjvPgbrovQi3C2cETcnLxSV8s4FbNa3
Ajfwf3RChtyZ102Yz2nWq9OCVC4hyqCa/mQWqeuR6tb+VASFrt/tDYqgLd4kCf8EgqVOTR7zyH2N
FEhTZ3+ktynsreRgK/6iGzzD/Had9r/SrFn+W9V8osCisQjbyAjxVoViS0jrPi//Jl31Jc3wVUP1
45E1wFqdlTfeGLpALx19fG0zeNy6uI02uBMZMBOWMMYSC1ZC0YxrzGQmsl8SLsuG0gw9JVuWVNrc
uDcWqQm2cUtzGwJ0pPv8uyxbzIp20BO8k3PH2OgyYedo24mmk1XfdXoyO2fpt+uoadcaPIXZtUDk
TOxKhmi7rcbrNhWAl+ol0v+bcqwwqhxkUhPgITysJEVIXeOzWTI0Aqh3tjtQsFzPQYe5DYK5TmWC
gvrj8KtbLUdSB3ftEMWuoRZ9cN+w7RI4u9vfwdAJqEk4JFinFw5UmmRTohTkSzJFTq5YrzSK33gv
Xm0nvzg0Y2VkFExODY/mAAB9XJ1mvHS/MmKqZ8UTbGRrJ/HUrJ7WNF5PnFBH5L54TvrqQmG5Mr98
SrTCgCgW326D2iItQ0OTg5bzy1AIGqlNDzvAERAkPxioHOX3ybDcRDa8jvxxG8VXAWqzSWOYpf/k
EekgPoONWATZ083E6zvKTlS6Hwg1W1PbgYPH62kl1P2eZvm1F3NLlMKY0XrcclfhHNbjt3n73JV9
KnIoAWoqLqM0o72pb1nQ8S9v6FpGoDua5F/b0jBHd8T0pEt8NQmTWH7OcBgEFZJK1CCVAOSBoNkN
doNrfaHfIN9jdReMdskurMGQ2lIElH9uCyI6Zb1mPxsChYkIWuu7uhivwYhe0yBwVyXOmpvnWnlE
XYZIsLmYEAdfKUErLJi9agRrlYOIDogw9+BF+sMH5AqpCJsMHCY6zJ3+mTBs6/+YPDvZcBMuzARQ
tFFaT2rJEcUkqhVUcm7zuZ0IraJrRQRzhge6ey7Drochccsw79GWncgawsC1R6LE3AoUVSKjrMaI
53bDL3ofCcnuyZxJLfxYc3cqRt4KlRWuf9m25TZsZFwNGRlksYgPHVGU0kT/GaF8VvUjWrUztepn
YbGRb5lruiB4lo4BtCQIUrQnkxzGSMHSHd04HJDyh71cnRLEYQuwMf+zMyln59ujS9O16/ECAqrX
knKZt7MS9cEs6nuq6bem+xvh1Cc8fPg20ZvUi4VOnqX2Iblpg9u4lS+LiQRcSkP4+mZKT2aRvOdD
9r6pLXlE+LzzlZhddA4LOIRRvKqqeOaI8Be+BDg8lF+rQIzFabd7fTJOu0wm2VNZnBwa3BrDEafM
OLEextOhGmQnQZlW1uuxmH529amSunOSNRx5xtnWJxcPm00yUIFSt+nr22hWJLmtp+kzZrE/dr/6
LGNAWx6rM+Ii07glx8h4G5P61W3NQz+2j5E7j8SG07ph295+tSw8OvDmUNHqy6k94i2pggFYRoMV
KICdOq63JmXskS3X5CFtoBGmdPUI7XCLanmZSfrGv6pG8n2qyjfv39rOoVTVYTpiEey1YJG6IDEt
X4znOmHrIJGZJA3Unfx0M6E8NeEOLbg/6wPaHOI0yv4od3AYuXwzp/7KqhppV2Updg2fnSA2SUOT
H6NIwpHRABhYb26trpIcceS4D8yUzAAbkAeBT4qPN1MUzyKXrKucDTpK9MgBuuMvtKmXyKxCm5lg
3g2S1m4aTjvaC/BvzWhIN8BcPV+9gl0iJ+nHxlrEeYcZoqy+2xxmGbI/asqbmT2SWQubCBqq+ShN
Cw1sFsbVxvMxk/DPtUvfh/QpCiOopxvP8j2ux8ssoRMtXYxPOQEsCZ++nd9aUT6W9mIwmrLmEIQz
IA/C5H02KCvQ928CZKLVNcRpX1cQQBUb1X6ANDQJMasTyGSzlxQGzG1OHpFeeOaQe3KKXjk6FrWE
yJa8qBTfWDlcx6+OyIjBabRDbZJiJ8+eTqvCxKg1sG+P2xiQJsU4X/oWWbQWwmfmjZHIpRyvmhm7
avZPME3oKsP2jLMQASprD4rfFKsMUXacNQVsRPwjq2lDYssdM+TrFrdWvvoKx/vK5p0ja5+W0/YT
ja1PomRorVBv6G2bXd+vLQQKQi9RdokjyhzB5kDMBq9kt8iz7TD7nTbf0jK7srPb6w+7RCKFrv1Y
Grk7Vbj57oLThF2aF67jwxfuWOnusv2MwWR0xo48Q3onHIlQ5bojVCXf/GVrSFmTguxT1JaXDiv2
SAoojcU3FSLKtnvkmwhkxuxPORZuoib4662zpYmzYsz/w9N5LDeObUv0ixAB4MBOaWAIOpGiVKoJ
QuXgvcfXv4WOG2+gwb1d1S2J5MHZuTNX4pWunXT+3XYYiUJm9KNs8w0sJMosKAjDejTRE3j/HUWT
0PsRSuFxXPaVTfK256Iqsa6m3pgPHW0yMtVBmvoxYlPNPtX52ZeMXgsl6QNgtrq8S1V9j8b0Xtji
tnI9WKTvBf9gwv3RlFK6oVg9yNyPNUEMMQwkA/JlHGNXnrwWUs/Kp1/B8MqSnOjB0IxOOeP621Qh
HCAF6+5RZGgf1qFxOORxDVKPgi0uImMBdQoA5wmP9pE1WgIpD8XVyF8Rt9FksvkQnPq089XwVkGa
qL+bVNtt5E2Jr67zC8t0a0Y73uDkH3G0XyI0Ft5XzV7LJJhKy8tehveiiJ9pQyPztHDFMMbhVGmp
M0Fyx0QRMv/A59Pepeofxn1Xr6HMYTbQEt6bgCr6iWLXCK9ctBwI19Zm69QicXJTPyb5dEx1jGv8
bD0J09xXFIh72HlnteacanfWOHtCTrxFJZHYE9Br7xHM0p7/hsLVXMFEJtEJQA5N4xHv6v15Vqxg
s44O/7OOMroRAmRZjT1twfdbwQDB+lKp+qHWKxe0gxMvk2NhtuT6PuZ+nyfXFsxUwsIyK86pyO4r
I7XB5xKELSanRCfr3WcBafd1nK5cXAfc4wnRsHGFWi7nV7A+Qc8LUSviKJ9lNb1bI1qjV6I8b767
VTUuk3wlk7UdfUFDgA6KqM/OdhrbU/eO9dfgkoQ60OsoK3HuRhVLBw5QIyscIlHHgSvZtKllB/2D
PMh5QJNfy2d11+vhUc79XZSfZA93y3vD/XTWi7MSrUH1R4JBYTgK7BO9HByNtJ4J6i3tqqOdi2PP
QiDUshMbN8PDaMgky1xMxreK7iG2Hs34F4WN3069Z+FhHxQUnMlD4yTwzfDjzB8Fz2xjXc4Vij62
zZLxN8XwCqjriFsqQqgwY5q8SaiUUnrAAJB1dCWBkmvbb5nJO7MojP+RaMUHd+99yz1K15ZAARor
AYZZb6adB2uYE2IGR2Mbp7r9yCdw0Jl5DncwFLPYJTN/+V54zQuMplWvOmPOT5oWiNP7ovf7VX9j
BAIQ5GPIa1D7YYzN7K33aWfvTX4zK35YAy8m7rZjrMG4UqzjREfWuiHtYJrArMMRbyv2cVQKp116
lii4UfbVxOQKXEYCjcHNd+gAr0fnoWRLUI+eHi1eyZck7UL518x/qype0FsSSb+uHVktDZ+TZjjt
ON/MhKKjFTMzzjyolgZO046NExeGeouAELoC9SUOYYaNW/HyGYMh2DljPa+CQN1fEKMkYavgPzRN
+6pPUr3wrGa7A4ugWoLZuC6l5OXXdhHnqMsCc9mNfX9OUxZKMYyfAr23qgMx6CeTVY1iOCl4pJlf
rC7EGZ7bEv0SH13vfYm8pv6m8+EtV4EdQaujhWeY/PjBjmfPVLOrcUCtc+NpE/wdNPYmNN2Z3YHO
LS8jllTSb8UFYj7lku331xI+3KqlfjGAZMvFPjO/S/GjiMnpCZJKxaXu12thhDf+zcQm1ew2hMOr
/7uhzOV3o2leERCZQsIXfgOMJlvNOe3QDq11p2cfstdiBqjmvxOQ2YoSoT69J8K84Xa9VYBaNNx4
Xbtci8W66Njw7LGn8DA/8wnA0ZLhISTQSEAOZnae7HgIb8raBkxjFVY1Xhr1MH7VffWugudLhjDQ
0iFoYvPEHcCGIqsuKpa2QxUHyZLimk08YdEYSB3mwrTUuHYouOagoMf5KZYoFyDQoEuXEBpLqATh
UAHkVm7rfkzqYFGboFzGQGQ1E9tfsDUTkAo1XLDrR9fGH6TmugqDPemu6da3te/vqf5Vka4oDBHo
/2wTUxgtRlb+WCoT1NRy66fwsua+vAZLSwMnx3yjQ+2TcY3l3CKFP84FjgDtyPlmKyzziO1gSwp9
0N2nVl5O4WgEHQdBEpO+giREEjqbPiul9YTmmIrMpw93T/k10PIUtyh/xrSfMJvO5uj13cYoBZeP
r0GJDnMkXys/RrUvWO+YKPdyjViJAWntfgviS3Nunos8P79kDZ465VtAaPKcyAXyU7dLadLDBM32
hEcKblrrli/8cPBk1sjpWR6aOOinmO7M5Z8m5YzRq9eHCWLj7PNxnrhrWvjkVUXx68T2G8gdeAKq
OTvVUcrPmZ3CYhc9BfWlWlUdMst2C/wj+Gj29Zh5YkB1ZQjnHbq1YrKsG1QUw91KRKXFEbUCNs85
HHV0Xq3fvDK7qY9vW6gXgQPDVLuLqFub0RFBnxUHiUKQ9ZSqQGjb4VQQCzG8UUdfN5eDbPldfPzS
fiBJnK0GvW+O7yGiQzVzo2lkqjBrsknKcDa416t4/JgpAEzZVbwdVo7EVXMV5SFFLG2tU64mAbmW
7dCGwzNqiKxkjNUMnLjk50ARteYaS3wI0VCUC5SQS70aFzMWF1ytlxalpJxhvi/hoRuqc/duKPc+
80OiV2kkPbilaF9a9pIlxmWtOozal6gKF2s1XrDJK0CQsrxFQYldVsVA0gGNnCFuB3yDinSVwAiU
P23kt5WbbhmNB1I8LYhcuzqmRE9anJIR8LWWi5NGUVA7I7XBwBiIOoCSjS9zvRJOo0BQp2dHFldL
iqh3BXI1NreEuVVNQ35F7eY5ZpxJhy6I6jggsHjYJleVcf1qHrdNcdSLg1yDcZFJZIw6NzywHia9
khM3EbjFpGYpfCsVVhdK6aW8we1W8QBApMzTTcHxK0d+yerYxIyHmAeowkuVy5Aux3ZUvJnS2zCz
aLysfsiF9JmRKme01FcOMelW8KxdzGusfYWYdTd/BXh5J+MhZ/THIgo0Z5s+qwm3+Z243AEvSq0D
Et/xPRzLaw5wuOEGI80UO42UWnjf1YodmndJ0aq+vt50S0ZfBrNU14ByWAOzFu22xT4zRC8hc3dv
3OjAUWnbIIFLG6OCvEqH+mEY1a2y0iulumc5aYEMnTo4dZFhB2GMFalbrz3bHN2JWM6rrUESWqt/
yAlumbb0G51+wxptOPYUAH3p1O4jGwDJo2/+NBxrcscRwl3CcBZGVRvXtCBmA5cpxGU597/VgSgI
DQNheEyzyVmE5MDQcOtjLBEvkSoPGM5ZEuhk/xQ362JOQP38ib0mKJJdkXFg9zYuq2gPKvOs/WYN
eTZRBgWAY5V3+lIply/jR1ZLPjpWXuytHbBD+2UoXFUjnhM9XZ/L5Kfp9GQbddDH5WOQk5fyMXOl
H4EWVpyeBh47XI1xsEzDJTFlrETFhS3ZtX0TGvC92W+W4t48YTx0eVBF8blsjLMVooGd5KUEOlod
jRE/M6Y8g6LgqS4uc1RdUNSxqhWXQcVG6xLGmXYR0fLYb8aQE0l4RU1JPEF8ICaHRUq8KTZddAvX
PGSgnMMO0/o5do2FrwRfVUcT7PCmTzL5fsqywuUIBfCYTK2jP7U8vjd69YaZ68Rh31XCqeXWs36q
VhUAossyYDMsw6Ancc6nBkpkaZyE0gamrAWplZ/V9bccWo4JDc3CrI5yWEzcxI6Jhh+3uix2RiKT
Eo0Wz3cHoK1576HpLSuMHx49Ta1es3LP9BaEjYJ918KiXrNKJhG/OcVCmyq91DqXJztEhdQn8ugG
GYLS7/VDOtj78bH4G0OlouFHnTWnTpjpq9IVMYo/wGat5ho8nyrmvFV3Ur30+lw9pYV6GjH8Sdxo
+MYHTGFxfo7YIqssftiNQH+av5G0NBhqBCP5uJyOEnIYYlWNXx14i17c2Hiwpb8sCGD80dJGTcl3
1475z9q2FLLimdg5V6RtsrCuYG9QM9qHxJGeR03V33UyIkXo4we5jE16w8pr44RucUH3+xO8CKfX
coxAHEGgcvdRATYrwBN5GRNxlW3jNhTG3QQkHY1AWduVPK7yyHVg/dp0Sp6rFN/kJLrJFu7Bqb+u
mQ2qGau2DvMx1APzMOxKGRYjvAnIByonhJi9ZrZdu+BtB3c2oiqCmLwRees2zGuDH6WfympwaWZH
H7vmU9+JJn1YHQDhwdy3/fQutPE1/RNtwj6FVDNfxkrJcEYXbVdSNXFMxv40sHdrDdbuk3prUvOS
Es+k2axMsUAMyAdrvDfHzd96jLZQF7giTuSq5H6k3fXbj1ZRrkCRs7q5HWRex25v3oKW7jmKQ+Az
Jeq7navPgV7PrZSldWxYf6n0V+VyQQngKMGeHslDtpmXvojWHpoBYMvLjLsTx3vMfjLRxM6cXVsy
2e2P+FvZPMq/ZNpn0008tk+ZCr3OxNUxIu9Q2tXxv0MJxzoUvMHJrDdp7LyGJX6OF6N+2SVIKRNr
z0ReEJzL+rBsdBzhDvw9U/tcIzpKdIqMcCiuqcBhdLVBhikCG44k7vp4NKf9gF2sT1mbbbRfnnx0
51zNjI9JceZqerRsWgpRNzkU8Ja3eFm0zjjWVMuEG2+teNPY9M4qL8sQoIsR2zO5CSaw3JB9+CSa
ABZkPpWLNvkAwEoKawRrPIPxceU3gnu+0klPw/opY/0mFdGb9oktJMQxBu4nVMh66ThkedqLaWPA
UKUVGydFTKwb4s1feMC1tstY4gpISiluCANS5BzvXthDBdmW9r812qctiU9Jrz+tPL5J4itaZ1dG
N1q4LvWS3y0rM4XkSZgyrMRyVVI0VbwpE1ghXnnytrlUWrPzUjpGeVR/55jjxV+bEkBROAU2tG75
1wHiaBV4XIrwcIpQfmKzlY00N2dFuJxbtsAzcr5AzmdXCVRFbg49PbLlbAEIbVFfzeN+IWs9QJ1P
k9qpp9vaR5jBE1TfmV+5hmvVSjfoFH+YwkbS/g1CY6wQR912JjtJyEy4LGBQGGc8EgPqZma/sTQ6
09Vyjin32CRJpYR5HZhTtWt5aPl0bKjLHx5rg2Q5YG5PQgUmanLvTnx7Bvrft35NXwE5rZ619oTB
bsK/Y5mQ14ufvP2clI+DPpxNlUCEkV4wXmppey05gXCyuZp6x6q1LfkLfsSGgwoWlhM19i4nVwyt
ovojI4Gjt8AVvthJf8VofpH558xqQoeO8jfh5JO4lfZs3WqoNxJuMS6ECuIP06Fb4Jo2WYtEOMwI
ylMTbwoPQkUuxRcpFRcjhs8sbrZ4a/XWkVwrVClobr1c+Vk0txgxRpCwyfDtR/EvFaNob09nqzAD
tYspZULzwEBCkQISWiSyQM1bjP7mZbCQyt44Pv6zSafzRYdjbmdLoJonaVoODcvT5tyXBcHQ7Kbo
1s3I1ftzjL28A6MN4R4s+C25pUD0rAJUTdfeSEHcwoUxTQoMvCj8plw9frKprIV4TmPz4nXSWiy6
hzb5p4AXibTwjfr4YSRhSgqNXG9BynQwiof8Sw2lR700z0npnpX4DrXmXEgB2YOUIyGH1tth9WyU
U7b0p4yDZ5bb6yLExRxIUrFLQbAqcec3D4MVu67+KLNlp5VwlKJPqHAk21T5T4Md/I9djUc8K8Rl
rQMO44MZv5Nz3il9xmYSqD//soJ3UP0m8P9ZAFGVhSpLY1YOv02lPqfc0Uho6hZhrIgmB0SGY9xb
hy76dtCymze7izAdeli48vF7ECQcvmV7fMTrLUtK7II0auiOQWcvL92RRnJunftmoRNXIcqJ7CMw
XMY8MUyz2H/RN2L9avGsmwrXb7wvp6+VyIi6S1pmwJ/KP+OHOlCjVlob3YxqA8fe6qQklgvRyHVp
8rWl90EYYg4ufHNgkiXfLSFWGI+SCF2CURlWQFfBnNz33Afoa6Ik7Mrmay+wiEYrm+SW4BkTe68r
t8KHSWHG014Tf6t29VsClygm0EXdZP6UZoKDNWYtLG0T8Up5IGw9InhqCyvChc1sP+BGYjWzhdSl
k41iCyiHtEFyQjz3lxBva88asec2XO3bavTrJrCRCWUtJFXCCNm/5p8SIZD2DCQvXS52RhAYWzno
mgohUcUqNPInmXLsnwW+aKWGBK43XJ5C8hM4gCsp4NeZJM1Vn77gCwJMfbLdJmlmj9n7PGTvHYPu
BMPR/ExfCRKYr04fmvVzawGjPRf5FIfGOGCXIZHR4qTN0hOyNsCrPZn0XuM7CQr1kcvszpONd+Ar
5r2XOFXOCxQdOf0eo/KE/xy3hid3NG/dkALgKmtkTQayJpmh7eXopZpsOIhfSiaxd5JrUNuIfyUF
W5didc04w2+Bn6LH3UfdkQTEMjwoFKiFMrVDGonu2NHg8aqp6khR7CbQvupHtfTPUC7ftS27/9aU
+P+NXcOGd2GdoRqI6DMOCL4gNHuVUbuoeQ8D/w/b3IskbaH//UIevIfQtBhsOlS3Jf9Hd5u7aiqW
dsUt+sLT+OJ7wU5Ye9trAY9At+ud6LoAigs9BlfL1i6bxhqisdaLHjRTfpredXRmjelrUIl3EJPD
Bo0Nd8RXj6+RMkOJjllLCgasLoKAGcDspgtg5Zbmj3GmrTzzaGMYErLzEhuG0GlD3bFpn6v7Owva
BA/vXoZGrSAWdBKbdRvWAc+DFLNah1nNRsTQoRsJlhoqIeiipF/eehriQcXaQnpDJepCDQqeq6r8
TRKDB9Ndo94hbnnQZyKwpa+REGw9XfG8kJzQb0Vh3UNuqDRerxkb4Z6ywJWVx7+6lS/zyqBiv9cq
kDPDdnnYTOZnEc6faxt/jn3+oVSHUqVTVcn5dQ4OhaBTqONyvqzsyyPmo/i2lAtSIjx7UQXS31Jz
WNWB+yichUSsJEUujg0aP7jVrM4gEbnvuPB/G3WH8QZnfXe0K86VXGewRc/MbB7ItjvzRd4qoQkJ
HTTpae6yLrZlspM3d9u9mDgq7gEydSEWIHzzjd0fu3V2whJUAttxgVODOOmhqJJTxAEDkJYNk+Sz
E/M3s12CZjnO4sjzjVdV/McWyHIqEfn/oamAEgeR0L5GhSc+iiaZaJw+hVkf9WQfjWEAuidqEFaV
0J246/KpNy4NpqVRgpDmdMl3zBN4RRfqeakVZAWWPnqW3iwjvU6YH1VoN2qkBQoioU3OAycI4TGc
C31s37d37Fw/MVedLJBInSy9ZUz1afnqMeok+kdnaI4S/6jCXy1GrPXbZAE56u8DcJxMFHwHsBaX
zI1G0234BM9Aens3oZ5ZVBUy/UQtGMk8ogWSakBLb5yKDqZm2uy2mDIs3qcVaxBGpavNvQSrEi1Y
pJyCks6u5anJs9cDTo38lczjIhWBpjxMFlQDdT/ocjewTLRJR65qlmfxwrSLNkhtJ2a0jnRE9Kdt
4K5kwI6lm5oMAeHSW9gvV2o1yVpGTQK7pUMShYEBG4KwEzmrXu88Qc6qpyEk8uNG9gdqagkplMYI
KfCVSDEkMSj++HzjXXdviHt3/0PcVzQvhyFbqaeJm6UZVC6Iyl1fsWGBzGUvhL0HXpvp9NbiyMCi
RxZftPtIeAtmE98ixXYDERgCxeG2OcoLp5PVo8ob8VTJz4moIr3qS3lXW/Me4o2YFaiUto2xDbgd
/75V4SnIRC4PcODouFPdAujxTGbPgLWMargphHAtVyri1sNAtKTCZwBgXqGRKofM0Gxkho1dVUA+
Qv6gEK2BsGdEw+kVt8mufFArc0ibfzqvK0UZOMTa01pAGJPYk+Bf1dnRjswcBKbqkkI6BfcuWRwd
U8Rsyi4IOHwdTr3v8MUp3CStlfUadvV7nRhuVfB5KgidRvE1kX/XRbttmPtcvsZkvtX1c9uH5618
rnecbvTPY9ySuKz3wO7stoTZYrMPoPhNx0nWcxDDsbli3L5u78h1MiBSL8DZUVUAXE2w3SIRSNy9
tOlfVeLuhh9CPsrWWbHwiZmLnhwOgSIaeg4S5sZRYe40ypOspQG6fQ3UGhjw+zKmh22iWjm6s6Jx
Gfo9m6BaZCr+Fi3NiL/oC7pgfcAUhcjzh7aBeoPGilOt/shIPmuMbaU9OnrHrkr9ZbAZnDKnBZlG
PURos2PhTtngg75A+/sPNWbxi7MxVErxs2/xEje2B3/CNxQTs8Ukb/p+xjI0dQWe6zjm/gZ0WwJc
HyVoXB9mZ0PTAzW28Mzk1xVibOyIZiYVUkvxsQFp0BlS7aLX63U1IFO+Fythyf4C59YNCfSxyVLl
1bP5xKfdC3Yk9DdPt2CgiNBfyJ63xnVc3lv4boQnWEjtYwZPAtiNcWt1RPyW0bruA4G2ZJv5eahQ
7PHUgvvn7kIFICy8K2aJq2p/9cyioFALnPYYgXNqcLK69YzxPlLiA5DAMymEqkh8YVvFUW1k88Wk
yCSlIBTBcyfl9QfXTbnEkYVemhHVqYkNjIzFLKNXs30mi3jjrrKX7IV0Bobq3mHmHuTSjTvGSBiP
88aRXf8O5r8q/07Q15Tphu6a0/BtTXh0sQEliXqsOlc7T1N50Zv6sGBJUmU6+NbqrtZejOijNeEd
2Ksgvo1sebI+M97yNRxzXXtXtlmL3TaJEI5JaiPoOKjH7WO523+TwV78aPrBjclcE9JHT0JkO35I
LL4NOJeG421B9iaZc2JohmqqAu6iRaoeZChCh4rvaZiyc4PYxohQoR8cxV/g9/D+k/nOuKLSnIT/
bqTe9bySxqwYoAvgvfGMfYMFZUzYF8zT7FcjJqbThNuvgSPNh3qLb84K5l8c4D1d2kzgG4RAVMSX
uLOeCxzc1TIFbUizk8Gup2EtjX5Av85qgAt6458rw4IH/t9AieqgUdsbYXDfG2ZJ/YXs6DSqScU7
eahXuryjBlqYljKCVvQOL5RyG1eS3Wcdc1es/gCE/kYksIVHTOhTKYrgvwbIrE/8Rd0r7V22HjJx
FvjBXgE1Abo+djtL8UtCVNmp2EAHh+4esjnM+PGtMsZMxGqlQc+iVNHESobAP9ch8gL3NWbdJjsv
tI9mk0zKMbniZj52xdtIXlUkpCQp6qXph8YMPiE3reMBt3xrgnxbhlfa0vyOmXokXy7vKjEeeAkW
I6MOAqpWuBGQek6NXxGWs3kzwgm6YzSmfjdJM5azg1eVzX+HkvKX6KpOWpZYtfGfF4i6Xkzb3XVi
Ck2oU4ubhi0gDrfiLcWfNZeEm8zTnA90q9YHXVPPWYa1JQVF2cq+3XQndY6ClHFCDVpXUF7KQNWL
3A+Ndl8LnnS5xxYWomDo1VPrb8Rbnqj6bTAZJXu0h59CJcQitdToGO6MH25+rUpyjibytmK5RClr
qWOCTDQk6VFnZkH20um4Ge2z4ENuZr3LYg8UtVUjul+6EvNYN1/TBnTKjgTQweLBK6G1zpvWCuZ0
CeF3Dq4iavSt3NEmSFkEi1KuMq+NTiBzLjV2EZhblXbo6niu9jCtdymQxdxLW4yzvzWK03Ve8HGQ
Aoxm6LT4Kr01mg9TLu6rZt94it8iekZAKcKdfUinjEQ/e8agHM8TPu9or/eTWxE0RpGih886SgDo
SJ0ZWJxLHkxmQwbGm19AqZ02NrDv55zeg9e0GWKotiPp7/XEKFSp9nGNIClBv7YvYiFqsLfz7k0M
1pscHtKlvi2jeQE8RKKm2/p8lvH/H1Mqj6k5fkbK77X4bQ4ly72gMF69whtt2Dp+FGpC6x/Segpx
jk26V/X7HIMwpXVXi76DmtI+vcMK0IIkYjtfM19sLwck10j+2ylRYFIjCK9u+CnRhUbNVmqMrmmf
JzilwFIxSrSyR+8OydNjJK1kJEjSIDIB75kgLKowL0pSc7FcO1NkEhnruOrAeztOyN8Sto2NnSjh
NyLfam1tNJwxlLh46BfbW6eXjWtMm8Aa4zafs0tWHzq0hwbNRmvbW6Gntza9D/J67AVV6YYTboah
+qZh9EIlxgKarlR/wOQqk1MiUJHooNa4xldc3zud2vpJO2KeywbWBDjiJFn/IY3pV5HSKI/VnlwJ
Y9TnMrcfG1an+DOH3bXNa4ad5EAzTzo9Eg6RUCP/cc/4AGN3OGjD54Zp6MNzSdsAaS6DNJOpQ2r3
t2DBKDhGa9sb59bXC+EP5Ph7SgPWBHj1iarS2QA8w7Z6wp4gpWwpC4YmA4cxeKdqcIscCzH5K7KH
rtnnblZJrNxwQLN+FF+mNd2UCZIuaFBULJw1XBIpnglXe1dp805map8wsKFQHivstwU5ps5WMID2
B6K07IGDzvC74mfLXRYHk9AeU9u+9f1yEx2s9O4O2Zwm2PUVy+4rU55KOgb9YJybtbgW9ODxOOA4
qchMgJKQSinoET3tNXJlqGRx1DwGv0etXvCgWttzez42AIuzpWKt3FGlMXskIHjkSixLUkhQJYfV
2H6PM2oEhzYLRbYyW5BDWy2sjp1nDbrbwQsonRYmKItXa2wpfjCO8hxjTryVXcn7m2rUPttXNAhR
nyao4ValDdKGt3NO+72N/akD+0sb9CQ/a/0tZTbKSELCi52xK/cMbA2/rZqrtc4auIj32y8sgUEv
gD3hV6YBAV/RHSuTkY5u28VuRDVHwjGfRR/wiFMubbS10zXdrqwO6hl+znzver6/8SxSqBnYrsZr
9mVh70x3MR4OhSuvAYWFYg1H5gKi4G4GGK3jhl6k95G7LhV/1JkYf2buOJU6UD2mPicrfXBqHUdb
Zu/UcMlYmC9kLr6RDeSajhn6vAkcuxanAfFV8aIw7NCeIB4fLdgHBYojsqvcY+bVZ0oucIfmHI6b
Z9zZqgrnV8V8JDg5mLB2222taUoqJgHdYoGWsECH9F1YCyFyxpDqbXscRqmjFWB85UPSQ+Pe7FHs
U9uGQNSvnKyj1FHYgmUr7CES8Sm1zF3EgUX9yr1hC6DolBLz9u1RrC71BTWNz8e9nnCbSIGUyGQN
7JOdfvTJRCq7uueKdlPH8ib6g1kBX0fY5qLDmfjJK09NAp/zaKtju/CI2ufld0TJQMzWsAXetsKw
S0puXOUbpjvyw7eZYy+OwQAhxiFh6OXOyntfURX0xS+V3CkSwo+IXl12dS0XrwicmczEiq1FBhtU
WZelZosDW4KHFed0Y7DUWnELYm1nHHQBGaL+B1XL5bTOgy38BsRA52Gc6X625SKljwp+itY299nY
5+t2foweMTI8yYD8M9VThAymYfW6BT/kxAPG5+LOrKnT9JM+xzp6FJp9x1huJxntKXiS8XAMKJgL
OzyYYqhUpE/p2KapxYL28hhx3AmMtjXnnC0XfrxiziPUOF43JuKeJC2MYr/k7tqQiFBjTn2lfm4N
lLr2tPDLT6QwS/VKGr5/1NThxlfwrdGIeEL8psQyHBvCzVVCtMBCMauSqWxxow2emkGOWn/yGOfT
LXtEeYT1sMvlocvxA7PfW/YnLU6kdoHqglF5DQMsUROs0NIcGuwVi9keR3xYVFqb3Ki5xO0Q9bwE
L9g6Ea7DcwQwXHxj31eK0wh17++i7aF/+BO8S0vXjtxrVDUBeaxc7JXg75+iget4T+eRi2TlG/q3
vMN+gJfCupU/w65zGPtaJMNxfx3+YDo4tSrydGP7VOcE0MJG+Aiww4mqUFTSPMdm3Yn8d5JAAcbQ
pNk4gTE0LZSjzsnfgYRvBxonu5rRE+cW2+IdBz1VrMkX9fOaR3GChvUQ3jcJTzqjld9xmlCVRF0b
1ngwcVvDh8RSziaUw7UCpzvLzH5L3ckNwZQ45tb5bkuSZ9U0SdLK91y3J8xeLn4A24s3FFLHu9hC
EtCOuvQo3SmIbmZEX0aSPSNSb6SR271KEszGvsLYZWu8szATC9plk5q/vpNO4iM3e+AcskONzlbb
qXWXuGCLGohj6qGMkqON6aiLa1eWqWeCmGXwWbIz1uyvpMR5aBDJzDp+hGqXqRNnZkdjYHPPs2ef
/1NWHrQxMRmZ4UqMwHHSKytniLCLTOs39tQazIpKsA2bAO1ly9Eg/bsMcpBf5ymGYW/eJNh682pe
DY3uDRrRR1Pb6Ut/tg2IVkENwLSjXHTisb5CJaVXdNF3Wm6hVmU7nT4asdzWE4f3J+4e7Y+EWWS/
Vguou6PJ9Q0Pq94j+C4PAm0LVCKCdpU677rlM4WhZ6L0FijOIbQvEfl2atIRh8Bil17GvZUmYww9
kuD4fOtIGggh7cjOyL2H7xN/LPBtpJVt8/rZFPSY2HCFHzZCZfHHxlO4tPGtIeGrI9VPNemg68oq
gmiigYRUYF+wuVLbHw3iHkl//YMYyAmeUo181AA13PawTAFVN0ADLeFBzoewNA8x/fPK0B0NnLbD
YlFwCyJJ72m5rndmuThUEDmCBiWB53DNqEGi0764xM23jToB9vww689h4ZZXn6P1T93/BAVq8Qvg
nMv1p/zZjFdttK6aCiGtGm9xNt+woe2SbF+nmzZd3FPaicxpl7OklxN9R3B43ybPYQS/njop09AC
cErYn6s2gPTf29XHuMz7qEUIq58RhgY7Wl6LXHz09OsoIsh1CfmEhqG93urBMMp4mI8VXPK11ki6
whZfCQ9Cj5SocQKSNfIdJ194bUXzN/uSTozmWzDcxDQYB7PGqphd5gxrXIHRDm7K2X7fMi5V/Xva
ikuiG50PTg6wYAgVJ97IsT1EHa6EkW16avq1tXpfbNricOUee4DzDeCU8iRRRDIxX6fqz4L9uKys
5Fvmh0En2362v9T+NsEbkCwMtq/+V8xztT+Mn+iuI9HprU+MUDHok/6mhPu+YdeUHUxNPangU2v+
kmxYPkEGCfh49Efa02SsPnX9tObleTXerBmAQjtdSIlcF4WoOL1UlhMVnZvNBHPhSSd4uNjedjjf
w5ShOv1p4S6NVJiq0LPlGQwru8G+R9Y92EaNsvdYnLNU/TGsLTXvyvMzi49a8xZ3IB72Yz6h8s+g
WmZX4wtCMPuZkAR0Afb6Lq9XMBH4Tyi8WWKGNPuV3A2TFj3q5Sztn42uv13ularb0WSD/9Qj+HXG
zuk1hC/jECWpkPH9l54SSu7YEY1gpquwe7a8vv21AJsnS02g73nCuMM7aG9zPaqA3SZEZQ3q24yS
ZE54NrLLuAs1mqBHb+co2kBY5R8TnsyC6yF0rI+Wdij64QBrBfyrQ/B6ZjYNz7BUL9JUnCT7vpjD
fcztt3TIjloErQppE9sTvfCQUZp8P3UY8WZQff9H05k1NY6tWfQXKUKzjl4ty7Y8G7AxvCiABM3z
rF/fS9XdEZcbVRVVmYmRzvmGvddWdjoAthD3o2bgNmW8xyFTQRFBtnwOZrJ7zPBsPgHabPVBWaV+
uaISgp8Eb4teXmL3DzVUXiJL6QJI5IFvw/vmydilsdfNfbtLanlb/LeaBBaQBfhnuw01DFtMfoFv
DXW9winHfadXREyLwhPZrYIKJfw3JfDg7qky840Se6hCtiRoddhXpnmugDappwVqnxdoOvClsGy+
5eOHaVz8jqDJMMBLVXgaUAFV770JooAvT161fBU7K/I3AY9n9TbhCymwftDdWsURsW+dPsrP/tes
wY1ntHKOkn9XqXmVs+4G+xw+WFPMV0IHMNVCq8kczjjDDWsfetmPRcMIdx7NFqETQctzuwJ98ZjE
i/bVXRe3QU6scyremVDRGdluSW2QqOBNMpy5BKimZI/lIwoVBHecYZ8mAeB4fPc9TqF+3sl5exgr
5YCXScP+mWCTd2O0K9VdjjY5sAx4VcZFJ4Bdt41zECSn1unQStpYjxBDq/LaN3Y5fxUj9Ul2WYqZ
ea69PAv2Vv7dSNg4sohnBD1h0R5qm9xjZgf5zs9q+Ka0RrjBlKLD1r22yUpzEP+P+hJfwLa+F3D3
3fTUtUhA0+f4OzcN8wUdOfIJtc+QP+cJOHSZO/VdfqeqaxgJFU29qojEkTuT9Fso06r7ausdQYvq
AWA5mdlkZ4IqJwdT2/RQKnhuQ/s1gCGUCczezTOj3ln1kQ13ATVGRIydnu907a/QiqdOc9vFb3Wo
v6dd8A5evmbhJfTHiDNhQZUtUtoMB5YRPhUoTRponpxtNdZsH17Qf3+LiC+xPRYmkHzjrLz5TX01
9JGtE1DDpGZVG58MxUB4N+yJI90PryDEGwVBxXrqUQ2k9F4zSR71kU8zVbyazAgdXUHICb+s7dIF
NEIXiIjHAVte0wWSFGAXW18Ldoqh7dJu9HR8H37D8FvCO8fHDzdOfRfAcQtqvUTD4BdrQMeZB/DV
B6Y3LS7EYBVcCGlDIktJkPtndtDnEIkQ6u661/eyUPd2Nu17qdjPyG9ZhWvolbFWmsYn4XtcPrEF
Z8wkBAF/wIS6yzK2EOUXDWEo+mOQdgBLV70ID8Zo7YtauCXJ8D2vd/BRICgJ41PDs4Zp3PLTizLS
YqX6NeFN6tivW424OcFa0xkAol5tlEW6hnWsedOD7tWmtwNzQ8NpMAYgQSJmeRDlfKjJkb7a0pGK
oyFa0CfQFnOYYsOlZ9JJyVpayEmP+Iy9kEQhHWJNHmTHQXkxpIdgGiUR8YV4nWm1ieimcqZQ25k0
HExd5cUZohWXehyW/QlgRuPo+98ymzVlMkjUwOgq/B1sMtCMTa5uF2JF6ixco1VorUiFpjznKC+V
zMs5F2wAdTV8VsoVXGn8K825k/RTj7ikgDdFVqQr4K4oQFc7QViPvE1fVB1Vqf1dGjEpUJyMABXg
Fmy68kNm4DSgXEc0Cw0eKmLqprCySEmHAIGvqI/dsRg4taNLgvh9rH7yOryym0g6FnIIGlckzH5G
Q3wSHY3Rj1IAq0H/1VIZgApJkEOyUlthaXp2OtE5BmIYLo8+YJIwCFistxYQWviYuKt69FCgU3LO
KsxkMa0+WbYK6l7xRfb6ClfF2r5P9v5KEeUlQUQBZ+5VCcvyJwPCQ9KHPD+xIzfsLRehaeXOmeL2
PhFulFIUe7XGsV4+wLF09MibuZ5PCtwaMcZn0UOHElA8KMX14WjzhWfiqIUBiBhyQuBfpTJ3Jpk8
KSRwgsV5vAsfmbCNxxwjV6pvVUatzC4tjsJISZzmaM31awBgs8oceoarDNeXOg0WthrU5z6DEGH+
xgRg/ANra8PSPi9l8Mj1Thj8NsTmOJIT45uKA4wQiMq6tx2TvapWWseCCqc3ZPRXTohVlyySBqZP
BM91ZChG/bWNfd6j+t+MRHWx0S+Jhxw2Z5RnbwPh4DScXBPVJsRRicxYtN2pKdKjABJGUodT0iDp
dBbyAl65Lcv1JQeuYtW2LNc1gOc8KXZAPSgbnN/U7QgJfFwivsxjkIOMyNET1sZWBlwDuigy/1R4
RbADQLGB7ue7wFrI+cUUahpg8GHKIGMLmyyqg5ibl8YyS1/t+ieiKR/xNUiCFiIO3/SBwPI/03ix
2J8rjFJ9sAl1Q8xzflAkd7aeswVvuZa8GcaOxu8Gom2o9wOYFiS8AlP5aE87IGisr7bK8M1wSwXT
NuZ42GC05RPrTGXXlMOqZTwyjaE7EfWR8ToWwMqsZm+DJGnnz8j/CjLtGTKLtdPXNIOkiQQN21px
NzL8byJ21GfovwYSm5IqvgKfuOrhfB1C7Vp+qRgCRNad7AFLXlo6jEhxWZyr/5Tsbfk7TwmDa+FZ
vuwtiKSikcBNyLuGTMQ00Rne/+2JBCwxNLQalQYMnNF/D/puxzoKQxKLX6wiw1rvpQtqkviaF7ZD
cdOifoq4zDv2DhMLHxXL/bxvcOYSnLqvCDOLWsMrSCRs8ohE17gCyicvNvXQWSKYlwewM9D429O+
rMQeroys7Q3sPwFIGZ2vUkH7N6GaGUdei5VZSDtEK5a610VySdmigwM4l9iak944pgL+DbvzQTlb
+q0y3QAueBqBjSWxe4xjryAPvP+cbCTcpJEiCStvhfZ9H2uyg5Pg1eAqmWTHBxetqS1iUxgYoLA7
pgTCKugj4GW70xtJhlm2IVnAzcfGDRnuNwz3DYb7o4ryPD03JZFs7INZAE3theGWI7I7uOaR1p9F
+swiPWHhX6trmjgffVttsrSyu0OPvg0F6RRdg2y6KvIzLBgBz4TTWhaSh+lAW+aEbkUwkgznfSy+
pZYwvD5ZCjqj7D3CyzEp/2hsaoMQIXTDvLb0XRtMBNJ8gLfkFvVrjXbLAJ82Qj2hu03ouJahJIlm
KtpHVreeAghFkjNMWcR98Ncpsx5zmhymaEld7iblXKPvCFkw+cBYYIKFob3MyKoZLxbaWA0MX5JU
NHbRxaLKrPN/vY+MoFO3fRkRztHSUGK00+xd3caIEUqvOkYCD0DxWz9CQk4n7GTRfA2IRob8NJOq
WpEbYEzIJwmt5FkvcWfEOIdYm/b1o4HYwB8hRnVbZZ/DkTkbphdT7GpI3HWqXpIFinSpIAG0E7Xs
ppXMnbXt7R6hMrIjnquJG24CG8vUDF1X6UA5WREHIYhj5yTM0PXg34LM9BsUlJI7QAxoy4e3lNDO
HmimivRGZ4jcD8MWbyxQxqaqkPl+DnLvLsLqAf8Z87FhHg4Rqb3tKRTGqau6I0X8WDix9BhBDqoJ
QarVPtCps5KLFIdQf1oO2KUIDLwiUrfM/NEfAj2fGZMK8mtLda2/o+gJmSvH0SawUogHl1G2ySIm
5e3UsSiNfCpgBaXiBAwQeh9JFlxFfowegRWwICmWiUb1qDy7KD0ziTyFitIkAkFnpCqH61rdLo5U
xaaGi04F+GEOxmOYZGszvS8nHlJZXOsNyX5EYRHxBHTkJRvROjX/UjKpqwRZG+0VI8c507dRgbSt
WxW8ETMainYLXhHqEuOWANVBwLJVYhSKYiPOTa8lmLsdP9BKrPQeNhjhioPb1xJbofpX0TooIpDH
csdu/jGXaaf4aGli39Y+asKb1TXsg2kqL0WClpXdiD5z75RElitML5bMGjmgrcCg0JKMEo1rBT7+
gM3cxAdPlAUgKllFI8f6IDArcptIS6gvQ+E7CdIoYwpg5BxUe5cxdx0CFIflS0uvN7GZYdgMEsnv
2Tnm2VaBHrVoz9QAgSzGmo410MQnx1ALLgmPamPIUNMkzknjMfKP0pAKm71ImeKTL7/nz44lZMuI
X7nUhC+MNVttHJAgQvz5IiTscvF0wX+CBzfMw21Grket3ViTc8zITjplqOjLHfMx6Hdkd6MXZtsF
sOUcC8iuXA8wrijUcJQhnsTKC7i0Hkkcy8ZDjLRy22JG6kDLVYeZbfzyey5vjv4nsuGSKcVFtPa5
oBhJqCCJorUw31bTamCZUcBBHLn/BPeSWKlZz0RIsGq41216NeiJg6EBj6meZ+lVqlHoEjvCp2QG
38vnMVfUrfMrdnmCHvcauuJRU/hhGGstuFRkmmOE1vGuDXlyobxtg3d6AJVYmjxcLbdKPkurmvpz
qsWunPEpMeNcS1BloyjywogFw6eq6ARcIom6KV14FSTSGb3mkufxrqnWY9E8at1LDMmelJOzn6Tr
lDRog3F7LGkeETgeEGMYqeskefmiBPjiwKQFrbKtpHzCBBv03DH4MMVGfiuUM8zpubAQo5MRBcQg
lN0S3RJdXWeNexsDiDSdyKFwTAjUExenxDw/50NgFLHFXlT06w4lEIu/jUQ32Gn0YyB0QBYXw7gi
OyOkmPE9GW9+wVV10Y9si8YtcmiujfKpAhZpQHxtdHltsRsXXF6DdeHwI1uqA+jQvcIKX0RZVYj9
K3qFq8nIlsgYHAIK1Rxf5BdYX0K9MrWoO+Sd2XoiEQlNWcPCO84favnELB/EvbOEYmh0dYDHhf2Z
83c2fHtQGOxe5fDc4bjUYbvwG1p/FoadAW0Kr+FN4lo1yY3l0Wpih4CWPv+Jm6uuf3dU833FTLAk
PhexZH9DFOXIBjno5EsjmWPGuWrYvsFNxVUhYBDD9RtKgffiBTwRE146IuUM9l5B0yA4qyCk8LSW
xptOu6VT1Jkchww9DZac8lEQvVyje7P+mVhZO+B+aJQwA44zM6KC1RZpzPWJ8T7rp96VnzNZNDMI
0WBL5eNUxQfYnXZkoa/xRsxQC+gMAF5lfnaa/WvzxLd70cTgDjqnqcrOBEgXxkJacOtNwr0b4lK1
vkvADl18nOVsr+BayKzvekaCAYmxpZZFEUoEDwdq8ZQixnr0KzCDC+C7gxZif5nPU+11yGIEC0ob
l+jyc5TuAXIAPE/rICs4FjAq4HtJwJY5NgXy0Nkofaxbov0CknVnNd/J4t522jEcs2OgPRbrQDCp
W3v2UvAjEQ76hMrtc8KibWvl3gxfIo1imKOxk1osc8D9WtZQiLH9tNgAOmKORh9G+lNmvMQFEzpW
N8AUQOjwrSy8RydUpzd7zi5sra+BqqzVxeGjKAiIAwc+ZkhxwxmIRh2I6LLdrw7kL66mgVZTMo/M
Jyv4MxrBPrmFXNySPWMAVK7SDJYfuUXkfc9vieotACqD0HOfm8GeaI8SC22c4OtGIyPaHK+VeRIc
qLKdv/VAxLAyh3jLc3bbqvUTh9iJMk58nMvXhobIwg4ckOUDLVBD0ybbnpJauxpWxdAsuBovZSCX
5dDL+q0o4cX76VtoIcGvlMXsvksGY6vhwKdwidKOK36rhCwZcwP+uAVjYHZCkgTS9m7OiDmCEA9t
yTplRXbZUdWVo3SjSTVyY9+iylBR/wsNUOasHTGeHUsUdMAlG0vbazkCnntfUbxZbGC+EsR+obTo
NLYtcolky6vcQYWk3RsDz4gp0xpcKQUqQcnl6X7Nwul1CPx9RKsRxazOyaJpBMy/YFvOODvmPdl3
e4tPjBgoUpuQYvvztZqZOPLUTkBXCf/MXJngkUtAPzvI17nEn2xigxgSF28PgqgdUZ7oF/rH6HZG
9ihNlawH420kPqrs46OY37tSQo9ccIcQVkHCDQEIKWx+y4lNZoxlcFNiHAFRrpxlivkB3RWCYK3G
81YoK7ziznjvxhQTf/BZzvw4eJVqddo09t3igZVN4CkZ0jrDtdR6Yw0Vy8X7mLBuMjY54cPZbDEG
GTelnUC02TKrc1N8Kp2pXcJUXaFAZm67TmoLpBGqg4nEBew5HXk5P72fbWQ2N4V9yVJ1E7XkVAzl
GholJjh/otM099CpCi335KFFk9wxsMEcpHKOouQ14n0fcgNSmTPm+NfjU2J/wGSSoBrswrh2hnHb
KOGRqkgKxhtbWtLC0BFyfcubLpPclzRCJRO4HU9SzgpST+q98IMD51uWeR2qoo53tAd2NaRMSS4s
lXBsNPvS7/cNaAirJagsfMtL+TXRirXglwQCxpgekZRC4BUKBn0JgSLMkHWCNZ4iOjU7d4F+2LgM
l6qd5DtPCXq3a27L6rqjK+WyJ6WLDQqQPPubRnZNq+71cAAsOABlYqH65yU82byf7Zf/tKL4oqsd
VkB2wZTpaSMfC47kmuo8Q1HXT+SZ1+eIkm02QW8hRc6hX7d5se3whWZgadr4F4hwhgyj/sT11ogl
IgohtkKJ6LaKvrDh2EQzFGuqqz9Se+PbyMpj1PduYWrsbH13+RLi5he7xUqELa8e3EYQiBjypotz
0I4rU4MAB4u6Yaxkm9gwEue1iXW3osVDMsmyG2DGPurmu4KEEV/MOBFErN0jclYblbaK1JLMHmB1
PvP8u4RcGaBQquQfzeAiy7+HpTkcsNwW/WcYp+BkL/NcMSwj5JQGmj3iTl5+GfMyVezosfgg+w6n
H3mJdspuWrmR1QlPGp1zs9wvkjPPZFORTZhbK/GtIHlsrJOC+HseV6HcXqLSvOaktwh02hJ2Q9oa
tFoUDebZqr5K/uOIAWv6CIaWSDLmUkxsQ6wU8/ixKGyH4IjyAYDRW2N45eIcEK9S89KM4hipJlKz
1v2PIT9ne7sxT1ES7fVLXpxt+shOw+vvzyyRzZ2yV2uvQVDRsTYb2ZylkkccJQaWei/nwtMwBX21
9Ua72bq2HTDTDPzXxAKs1MZYyc+2Zrjb7bRI3xkY7+MByY+2/f/JfYAnauILovlO7at1qH3gi6hJ
Y4DEUfyaHZYp+tDg3W6mRzTL98kY3mrySRaAMbloer2zcWfr2OzKR09g538Rscq2TOpnL0urzr6b
qnZA5qXMkEDEAdn8YRmDjdpbl9Sknq+TUT6IEJtj6/XAzJZi3cdWPGQbw0bdGBx8AnPCMryJHg0P
Y9eaJ/ksUQxKogO0ywbDGtcmw1T0aprEtKTdiETFx4A+e4y3xjalSDFXiUVLSm3SCvUk+vjcY4gi
3PQM90ouUBYoW52OAPBEyYm9Cw1tG1fRrsSZFLAa4g515ubFkog0t2iftH9TOB5a9W2GaDBlxbFX
hqNuKMeY8hOCopNDf9JS+JqulsEQ1v84Sxf5AHlfkflDuBSB4OPG2iYy5m+saB1fJofaGI0uY2cF
Q4Xe5fiScYYJHF7HlrAmxA2BwuvGNTWtI+U8fyX9cw5vDGvx+uo+ebrMeZDj4Szq2FaLDSGA3BT+
E5lM8kRbF1TenO0MsPIwBpfS8UJlVjNtkUh2q6IQiWe76U/MdTcNCJGugcM4zNsEseHA4wwIFoaM
MX0p5N/YOmGsTvdP9E8DmzJ6d8bguz5S/osbCkfqa53JYhU9cLm8BexjsKqp82tH5eO2xujULxam
GEO8ouwMpvilr39U/4vZQIJ9tGztm1zS6GX9zYylK1nXTHC/FO2mlhdbck2eIp0xXE6bMqG0CHBo
ScxJCotfjE9oaA6LlZ4sRbmlUCDTIeaECN16gTlUPQ8cabl0A3ORuXfaaXcEg8A4uDMgV+OTwjgU
cGKUAycer3+HPqKb/jj7UpkacvodeayR5n3icccJhJvlMCg/rBcJ9sPlEXSeZrNUTrILsSr88WbC
NVhMy/QV1PRYfMhi1pT2TqF2LoNnVDVvdTS8Vm8WOxARGCd+rCbGmYa8WYt1SywzIhO4cQtKKSh/
NjPpUl/EHv15Cfdrgf/wnbMCtqRlXDjsTcTlBUyvbG2TwdMUz44lTWdeNKYM4GIvdXqNB+QVr4ur
J/rjmt5SngiDCHZONQtoJt+oGgUojX8DxnJouTk73nXDC7RphaGgwrAv2lctPec4nblbUGuslwOU
0x5jxF1NPurFqERCk0wLI8tUDCm7l5UGvArbgsCyaEw3X3VxH1aqY0ExgOFfu8l49UuEDSuWBLVr
l2g8MI9qLAWmVnjtxK40YC2V3gcs9CHJFHp8ygkwPqv8fdqQn5Mcgg9nBg0Zh+Q5ASjMrBef9Bz8
lcteR/DvAdcjaZjCFVEOe94C36AMcVWt2egwz14274JBmVRCoITvxryLwNCmWVvZeuwQT6zt8lez
DkX3ZCzp+aHbFQuNkodfIivFs0E98+w1+hGEUQX/lyAmSvTUf83U9QdX66SzUNiP1YPn2MfQKKM0
dCB4T/Zdf6aVdUfg2hXoTJP0Bk4JTOmqU65kiJFdjhRseczp0rLmlvcvLeHvDLrknf0XL6IVgAlh
ziAedZ0+WbeqnmHMApKg5+O8PhTY4xjzg0LrrcpFF0/11plwIcHoJB9FczKngxKY8PKRpqEHNVeQ
HMiM+U4Zuo7IeBiJ3QM+32h9FhuyLvh/kJhJe2qye69txab6qJkjJ0+fiMoKOa2prWV4gDANM2Rd
ETZsMiO00uCVTjdLTelL5qHnfmh07T+4ZG5Pa5e1DbPnpXWvH/h977PLT/iHf7h01/YWDQUlUQ48
j5Q0Sv4+lByyDAnew/ou+HxkQyW7jJw4JrUkiQNecNNzVnFvYSjPrYO9xXxAFarorMHK36hJ9wUn
ik0s4UDVjDLNRm9AZoX/XSqfPYVb2h+ZayUfCa7PLvniKiJQ0QeGA2/9JKSbnaA7ISC55wUF2tOp
xPlVHOoOzNN0AE0VS15tv5KcubSlk/rgwAIevsJz0q4VMh/EeJmD9pqK4GaH4y08540A8XRms3kZ
SKnO9mUIcFG+qhP9i/5rG8GeqG4PACKYQhz1QK+5btjFsQg/lqXuDKiHEvyypttGpzAHKJWuvu5t
84D8nhof5ABaeBAtqSQ2rTvIxgjkHswgudjDeG14VEJUPM2i4sFonoJdmTJXFzzw/3tnGRTjLbDz
aQ3V4UaDPZI03R6upBZDqFl8+5xhdkugMiXQpHlVWu8b097rBhHMgoFbOcMd3nCLs0YdFvxAUZE0
5wEUo06pURikDRURuqaOIGLdurIHZtW4TYW2IaTNtx5yO7nMG+vYdCbDWke1sUZiS1rsSvUYAbr5
whMLY4f/0aFIQeaVc+POxU+opKTpJcfIvjSpOJmqcrbj7jL29oU9+YSXYAyUaxZY1yzSrjJmiGLt
y1dFKbYDOY0ZV7P4P0BYAiBMGspNxhYSfbllT9s5OllGQ6b8K1gYiZPeaoJ3n5m+mCJenvOZV5k5
DxMh4L7otzXrXOfDSUXGZte/yZLtqQMDYm4UYnGZ0gtBnSYtM1YJUg2XOTI/5MKCwBuCf9IqFDOz
22WkmlyHzOlGJtJQ8kR/GqIX5gXgGXysf8y8Q6ZsCl7qRFiLarEv/rJGe8q9+b7sFkZcaRWZs/yR
sIDfYGjq6Jfq5ruklmL+cFqSfq9RfJcsNnw2VGYZjUXVHo26RSeUugk2vrKO8VlhMEC2NEC6SPip
lgpCqS+TOYcJ1RclFjlJ8VdKAJUcByd1jll/OPiOD+1jDFjeMrgY53Kt0dmbUKAyKFBQKA7LNLmz
/uVaRuI0AMjVALaCkKRDh72VGSJMfplAJFUP18a9QdQcH5h70tKZB3PMToVoz8laykyyLyoSZyFd
1I2rodsO+uGQzvqhRos+MVI2D6jhCbQMwFfndrVmz9MRiGJ/2FHnxEVxUH2N11e581AHtX9pwD+f
q3fpqHzkvRvKEOMQlqWk+kg8oE14mQvHhFpaIg1C5WFGTz3i5O2vcWK4vDvwc81nsGYjGlxseDGw
mnGIaIOTTUdV/SkC+SChamEBkzK07Mar7CPD8zc+onSpegkidO8WI6AXK9rFwzGbKCKXNK0Y/2bj
FCI/MG5pm98QS3Gos6SoLwQt5QUHAsmysGrVkeCsWbmJ/LNiyKfxPTgYyBON7JOcmxfQKEJk7oMw
f4+17a4Vi15oVfuCFcvZnEHf+oB1yVWVqLvU9Fhho2CqJS3cC75jUROlgDKdHcUQMH5n3HqtpTNc
mC+y70q84hOea0N/Mwla9b/RetFLJzzgXcbZpD8CbqhWfwNhKH/qYtdy9pcpbZFX149EY+al0VwH
ktNqbzMTL0TbxAAssQz7mWwd4nv3ueA8n1l6+N+NvSTOdKuI7QhuYkS4yogu6hot2boajk8enIqd
L+7DyUNQBR2WVz3RWNR3RJIxOCLClrI5K3Qac7RFpFhLZBfmuKezdUaxmASfojCv5nfD7WbmSMxL
O70YU7pdsvYYuF2serhOeC4GgRZkBcjoM+K3Vg8tJ0PoNmV3jeMAQNTG539tcGA43qHlQeg/WpSr
j7lWbjIvvM0WxvbZNmAj5TMvrU0XtfQ+AXRGeIc6E6LKK3AokvS7qcxuU94IKbiIsrppCfuvYl2X
E/k3DgMFlW1o05yWsKGl78qlfq9b2qXrmsscxpdJ6c4quMa0+tUST+PeVLEDFcgqNDiX8kaxzz7j
lMC+j5AXDVaSURtuEC3ExBzDzwqjwVFSJmY4wAFsCsHKEuCX3457wShVC07jH9FTF51jwhctGADA
gVa5pRjHrpGpsBrWTUJTIC2Mlhsy07AC3Q7x5hiNryPT/2A8kFXoyTCSyWVxAdpMwM2N/p4ss5eJ
fL+FxPZCbuIGXE5ogW9kQkSA8QofbBIf+aViHbd/ip/jA4oqGsPvEcaaDjQ2baFWqRStRDwgikFK
CHUwIgXgRS78bRjoO92WoRp9KXlDAxMQg5inf0NRyMg+lB9opm3y54tfyach1aT3uIw2kT5v87ZA
kLYJh08ySBQmhCxSZvk8fSjwB2EpA42ArDHy2sAxJ2bcApCqdeEebY2nWkdvNk4+lTpJEvTHlrFY
y3ba6EMDlnaqjbQgsndTQaZIpO7yEexTROCVhTSJSQNtYDR66lS82Hp6szIAiOquL9uz0VtHBAR9
Eu7NPDySh1KhWlEwOtCM8KkxbuZaH1RjldmEgwcW2p6rXq46udiUJGXYJGUI4jEG7uSyhEXULN7d
0TU+5Wlc+XO9K9X2JY4XBTP/QbyVvg3D82EsV6S1DmR0djZr12bGYGpxBRQnePImELO48JjsmRay
gpEO/h6YZ1OdKGBZvTWTW9BT+vmP3nzJ2+HGlrTLPX9ASR02hzEs0DpkVGr2CbLrfO7q6sLOJUdJ
nk7yg2TA/aihn1DkR/ewYu1aNYobFVCYXmaSnv49rLfKklbB96Qhq9YpXWT6AAMvtYoPcdpnK+xn
BL5mR8L1jtQ2p5RRA5ATkbzLAn0YsazGSwKXWJmVd98o38FwPXSzvfdJ80J3ZLASzW9Frl6a0T/h
tzgaRN768a+S4Pcamqsqi1uEvtjctvnq2yD6cCD60BLsXaFJzL8jjiTpXZuzq1kPt4HfrZq112qL
1B1zig8Ct0p1VmAB02sDU4blbOYDvDk46enB/1hkgy9mE7z0B88y1X0UNPvMMTJ6ierlhTsghjom
3tQP+5zZ+Zk++aSV2B3FZvXb9Lf8PZ+/Rc7ARimcrcp1teQmkAn0oYUWz/xKaq/2d26MR48cIvKS
faaVGq+2KFnvZbeQsXWR3FgpsuS2CFHT760tHno0vWd28ZbQp9EVRvVbBBPJSJVXecYxKao1UJoB
434JdzNJ0K0mWIvncKtgGGvmJVTRcIPB+cGs5xodCSutgVcVC/ZfgGy9TxRq2AgV4bhLPAQu1KMw
nDSgs1HYQ+FRN6GyVXI2Vcyy20xsMN/iC9sVtcw2J13rIP2rxRvCGWiae1pgYgGWAqcj9NcgqSlG
dhAATbPDAfpBjNgyRyt0lpjnIfOSq2LDQLoixz5/ITwB8Gqb+W7+spSU0GE2CppGFXoJuRX4OqQ1
97ERMALQNoEREG/1NVkVQUb/cdjubYX5MTzWUHY1Um1CKLuLi2qgPc3IHjJwbRqh8l9DAJQDOug2
ltiaxu3GCi5LrVDjTRc2eBqJ7X7AfVp4dmZ7nQ0IIFlUYRvMGWlUPMygfleN6JlK5fOvZCsvLkHZ
X6bDtNslUsdxS8g4fW1hQg9DhYxi6z505bZh1DBSnRYhceWAQ0ui12B8oBj0eKc9zO+SqV8iNd9k
jYwgFl1RBhXSQpoVsDIyNZbalouCn1hvw5UsTuMWi4dUePkIrCNa+dHROo2c1ivXb1NXzj8KWhym
1XPNTYoUNaMtO5XY1qzbcTB+dDPxsrlCSNZ5zJ7I0Py2Y8+P7xVq/AgLApofXX3E/Re46u3iwdD+
FIGQr+LnTzSmNmRs1pFXYkXpK+Mwy+IQMums6GYnNNKCI3XAC8n4AJyOJKNUY9BfgnFXLiFWozBI
dxmz1H7m20gXg88PYvIlC6bC0gMvksUhfCm13S+3JpP9E6uQkVW+PyN9Hkd0JP66/srPpOR26DI6
5hsWWh+kxeXvuWZNNQLLV0sJLxNqSZhGdNA2wOhu0G7FnF91MtRC6BVlvZzqbqcAbuCZ6ajbGi+d
0qvySPhnqsGgZWyPY0nkUmztm3/IOm1EmIwX44CKCmIJfzBUleB3qdzMDvUaC1slzQ6C6CX0wEZ9
JbPd0YKIwLHgNJTWIfAJFERnXE6Ra/AxaZaNHnExIpaKfZOa8Toa1lmKLE+0XldqDJFBYTsDQ3+B
G1Oy+V5YGs0oLAEs6M7Mh4HKcWQj9V7hlijlT140ELjWnhZoHQh+YE6t7Zmj9M0hn8XelpjCg72W
FbEzMYLHqgeydGsYFWVRscIu0TVb9M2xf+yR+u9mVGbY3A/9DAAVb7xK29c3j7TmCZvuoVWg1zY3
AabfxCJwiPdJ531ikLqpb8zNt/537Bvg/s1zEWoXo2quHQEOVgw5acBpn8tw/obbX9gx6NwV3dns
rgvPNMoWYJDFpm7F3DL8h9sEG/F0Yu8f629+XLwmQ7IeuYCjQb1M8bPDWNF55fhsTCbki7LOXudd
6Rax4nZ1tJnEWSWs6qVFYE/6ixjhXP0ZTXKyR/VogoLSziOf/NDvK7hiJsTfqpJO2SzOwq+II9zV
xXAt+KNH7LHsw6s5/kMYJrGfDPcRZwS3C7ixaRe82gNzhhRMrxAOC/W0/vUhwfKsMKxUVLKgXtG6
MhQ21z0evZBsKExwrg7jCAroqtG+x3JiLgs6zv6sG6SKqDmOdXTSeuVWXQumcQqyj66naDAPS7LD
0HqlRbCQjpLBHvFK4GFTglfiKt5CvGP1ZL3pP4n2KEf/yVb846MurwXUnqQVaMCeNt99GAynpoOj
l97yur3m5XQZcwQDzB8x163rUNkggVDAyw0zhDwydwaG+eVXiS/xf3g6ryY5lTCJ/iIi8Oa1oYH2
dmYkvRCyeCi8+fV7uLuxD7qhuBrbDUXVl5kndc26NWN3UxrpykPaE7vNZQ5gW+/ro8rppblSGulZ
/yZ59kviPFtAoeCr9zIi6/8FFCaGakyZOsAS/fKzZhIs0jrcUr5bBfhGumfqJwnxSPnA/1xpeXod
ku7MQrrBRWQqh7QN49ktgY5ALEAJDMBg6pwCVdU6dPQgCmIuyZ5SrVvXgzOnobBZz233g/3IMQaF
/jmU7wF8vwG+PzeJPBDLEG5jTcQCIewbX4xGCj1lSstYiLl+Y0X7iKk8HPG2yl6wqJ+G/r12NGD7
Ewa07Jpk81l2slNf14Fs/gScWNECldl3pftQIdmoQx7I8Yx6ZwbjBzyod0y8dlFI98b1J9WYn2tT
eSl8OjOVLqJ2LstCZoxO3libLvDf9cjVMKy0iet4E4SSCsnmoXUty7N6q3LUwnL1nO/NpB84besA
w5eaMTN3XzIadKYq/gJPIEaJHRbQfZy8qtYM6V7eyV+mOK6WdWq3HC9AkL8W09wWRJw0wa8fmWo/
DYpxleHWYHhsYx78Cz9MHpr529TLAAc/dtdo/gM2v6iavZKgZBYTeMbfIL+ekQPtQ3+NCuY/qhT1
Olx2fTk9yiK+ZXMNJiD3M9yUY/xa5KfDZg7A364TuFSocN0UbBTYMpcu/0YT7UXyk4TwPgHzkp7d
ekl3BXs/rX5OlCmkOVg+dY9wvsScXbsfSQFEIUn3GhBcLIQ9GfBrRdXK9v9H0su6Kdjr5b7GedWR
v9lMiBz9VW8jDRRdhAYn59QbIWMUbix9Lwp8jU7qtWwAGmwPubes4xv/icrIAyxMvUL8qUIT6y8b
sq3lC5nYrdFwZbYLqZ/E2n4ghtE1TFiWw/YT8P6GKT2tO5MvoWR4dhbGS46rlfj06fIkrxoj95JV
RfLbkJcmvlIjv3NZbGssWN5t9CJPjBSoL51ibTMdg0tpU9wAAHurLMfaHFh8WWl+KJF1igRMVP4l
c6LjTMqrcY4Kv5dDEkjhk0D9B3jsMJ8v/qtOANs7UFjJa1fjsB8y5U+22TiN61QNLOuRQ58vIwdU
palfabXYRjyLOwqq9pYcn+SBve4GyN0hOxXxceWLSR3rN05lBbAKesuVWzGoh9WbR1q1BhdI27Sk
b4FyYi+TK4/9JR57nmvabzqeun4gIE13TcoED0LByBpKWn3zhWdkDphR7cwN7tZJ7ww9BhUmZ6ZE
dTCDL+t7lsrfatA8PZY9waJcY0xev1dR/IyVlFBmeqozrh97IBlOUpA4IWkX1TG/eNiTwvOSjA6x
eA1tEGQlBgUpG7i/ezeule/jKu4p1jWRgD+TwIoabw0/IXlLAgW7AnsYY/QeVrEVaip4CAggHXbS
ypMRX+1KRrAr3nZBFuJoFeJewcWS1O/1epVxfq0JVCqR4c9zabQ9213FHdeel5aBuEUjB/7JzT8U
4x3ShcEhFz+eq8jaWfAkyT86TD4ZjWFrJZ/brDm3k3HaBuoqf9r+d0pcuHBGILky6r7w4UVWNNym
8MMAl7Y70/obuxHbitRltq4v7Z3yxivNhVer/J01JrlTErWUM9d4O9MxvhHpwQkBt7TaVfBinZV9
W7VziCbavDlJxvZQZq+MhR389FrUl7V3LhE3iKwcKUq7tHLkmr+MlsG7ygECTaukhasBnVZhnwcH
4iTNMcLrO2VaSAdTHDaNZzGe2R575nyaNPM1424ZMSzD0l94eo/dRYm/NfqnRdniSrys578JU73Y
ag4GCXQlrkl/AGcbkqBp653dcinRe94j1WYXWdKvaWa7Y/cTFdpP0JGa4jYUEAV5klgbYI/RWz1s
hd2EMenI2syPdY25TYNCNZ6y2aLwufKn5Z8yw8wCdGpWfqq6uhF26FTD79hcznNgIi9RCYoKSQEi
ufYS6adovYzOt8JELjeZEtJGy5FjtVmO0WUnfDAZ8zSlN/xejQP9iwIAL7IpmqxUEsaFq2zAN1J5
BUejm2W8KuO7IRsndVej20pqfSo5kE/rfO2IdZJSmLbMh//K+DQH9MlSN/xm6KtwC4v5YFJtFRMB
N9qG3c2ymR9xs7duVD7oYWAyNvolsBQWt0I8cx/nGIYNm74bsa28LasFKnjTucPUeWAVMN021Hyp
Z6291/xFKzB2S7CwwemlGK9KFgT85fh6pn3fSiexleyFybDcGlm5gHlJ6YTSWGskK5RNYBUmu5TV
Xwg5VhvUi6DGMv8tkXibxrWMLxGMg2fTns5EactcwffCzmN+lTdc+Q4LF5ccpk6kHJ5LqQfFvSEA
PuOBlxv6BJJjBUkI3qHuch3q+pm271q9t90fdYToS9ndbmWCop5xmn7H/JyApsQ7vtuxqM/Jlx4d
5h8m8VSmHAVvpj20O3qBj2Vytg3802dNkIvg56dkPvIFBExwnGQEFOjHut4f5dMYH0zR7is6bQmg
8DkspQMrvlT8tn+tvAHq/K8i9UsFiY/VF4yV7Gr5vVP3Of6dDscwW9QJjBVzl507zhisG3jd/anj
GtaXQ12xTv1ZTc2F0JE9jpVMBxB0DjIOW9RBmsKEE2Da+Jkeux1WJ3t78i6fkCJKyPMqhicyLXOh
0bIA3R/WWZffRPZn2+1UyT9juliw6YTJkVX+NvIhKpuulGezkfwtb2ZHV1VBTnQ//uVs8CiYi5G4
GTxWNoIJPBUVkHGr2eH3ZAcp7zT+SkfwzL+Ihdpe1bdo44365NBesGRBQd1avU6SSnI0+yrtXQja
kq/EaZDbbgQWXOfu0r22x6iZSF72o72oxCJiNhjHTUAJVTYzDRsNLGBocKa8iwGldXz4wC9eGS9l
7cDoq+ee5NZksthrEBM4jGAmG42rUUT+gCeM+PWyA9i8U5vj+rFZMhKokgV3aMWza441zlOPHLQ7
HMRoCowpVEmfzzx4W35R4SvcTzmOrSR0+be2/6HQIbfKkNT6qXzlMuhJzkAkoa7gB7v1T0MbgGmV
2JY49JVLwEaCigZgAaBLPlaujUllN2u5a7lJLoj59Bp3xk8VVq4P1VCum0eTfeeVwHrWzrtlc64l
eDHe26Ck+A2Kon8Rl3ewsjE1qOd/chuQz7b4VnaK10CYe8gwiUUzafvRVnQJW0e24agCxUqbJZQV
PQzpnzJJ5UP20+QMEDpNFKU4SqNytPLPpjFPc+5NZfkoXyAZW/G02d+8ynncc07WTw17AHO8LiUU
bucxrxQxtXmQPfRfL43LK5KxhJ9GrhFpfoPYYXKDB/+FDRuFFAusv9B/hylPUE7TBkxFt4A+jrz4
PP4lGeU6sDliyTOj2F/zU6uPrqxT0GpBUqMa7h6ZF3ZCufGzTJsTDI+9HL0HnH4oHWzTnJnxBv25
fH3zS/BNqAlbaE9p2WqZFM5BjLrKoWRmFFuAwBPY/pfC6y3NNXnl2NbxdicFgEK24EGpT2Hxg67d
k7IAtrlySo1lr4vIff9vGzZtVr6qMzKV9zhry0czlfcEXZmukMjjN7VUzCAQ1FvE7L3cv6ah3wPS
UVkUO7Lo8Pxr1zKZMnwn+An75mzrYZuDwEivkf6z5GkkpReMz0b/gwfaX6n9WEdqsnfFcaXGz2BX
qUyXUS4CwA6h/iuhEu2vwlavoatjO9TtB2hGL5j3e74L33h2zrbj20PPrQamtSIk7kmLcGnSIfhf
3HPvlXt4mtVQx6xDuOKo8X1AiuOK35ewvUz951ApO4OlImNu3JmFu7C8J9JngWFnLdNbwXXdg6gd
uUcqkA8VFQczZDD6QY/xkhySbj4k2460GY9WZ+EZypVdlhxWvJMjrVNYuTXAgDD71z+uwQhfh5d0
igkXijncLmtpQI1BRCH8yyzK8F4GG53xJgC4gd0VDwGsNFu+T9N9IhANeJDoMqQ5N2YTgC0kyL1o
w+XG5CwB3vevVBxorYzm2SsxEQ0c+CM2xi1lRHH/ZX6RIMht49VxYdrybzLLITSuslcfLEiZukWF
CMvTVWyCsUWeUzgtSJhJ5VCRPtsAYlBIOOyYYhbl29GvbphfA8+eOmkJJaWXLsZ3/N3kdSR33xGH
4Mmw443PAQQ62qmrHhmmSwQTUJ3b0OYgCcq+dz29W7ylvCoO3egzdFJ2Qh3cvptBZYvymxQKSC6A
agA2WKny7UvytVXyGvle1nRMGe/qMa6Y6E4TQDpv5S1alGfEmYfXk0c+Bo5h8wa9WO+4j8z8NsLm
QMWvLix6XA4rh5Zl+WRxmibG15w4LsUDiVL/cDrlJFffapZrTp8QD4h5AXsfiJ4p7HSq4s5LwbPV
IZbHp5Oysps2NH+ZX/jJ7OLdzoYbgRSf3TqmVyZmBnmjTlRJj0PL3lI6gcyDGsJxLPVwAi5oz7aR
fqE6nHOALAPP6eU100HVPpNS0JRrnda6P44Qr7Ec0pzGQAiYEUMhme2gJdV+z2nGobGzh8mbzOH2
Bo4Y9Vi/cl8e5IsTxeS2mqvD/cR0OqEee9HxmZjlhzNG2Ib/GKyZfQqckY5qJkHgZnBn5vCiSfoH
M1kzrcXeBK5/Y65oLgOBzjk4tCNmcnSGiu6n6Z6GzaIc/BhekE70h0vFpynC+EQ8b9rv9OLirU//
33So0e48k1T9gCyexAqT8O+Dbl9Nhtvi1jXqXal0j2EFc2CDFEom/qxO/9x6CFPMGxDtBPYsQF5N
fS7j4txrNijheaN7YqZhookXUvlMpsLFXqxFHQM0rl/EA4WJkgLyYgZ5wZzXk1Y6Yq3BG3pXWg0X
HCaxHwOAYDRLvo093G6toBBVqHKZJLUTcqbmwOsbjBMXlGYl2zcV8Yi5OMbZ4gnaMPAfYRYi+rr1
7lVq7MXRgGO/eq2K+TRM+mCW10BnYm78MUr8Qvyr3XeBVLSQm3eJNOwFBpY47Z6RGGlqEnenzG5r
o12Gli4s1vAy04/DzRxehvojojYWni72Nh+d5b5U7R2DyWzRHbO8QK0cF74/5uSC9aqAoqk8Yhyt
Cdeobj/nbHh2vfYg8qnTokhxj/XUqGclNsaa70LEsL9R8kS0Y7WrkNINVwXUNJNf0nrTk6otHi7u
o5U/VHJEyuRF6jnRtUNLU0tKN20lHSqsYzHhkQxM779yjAL2xWFWOoGM6wZfalAyDjTHLvivIzKo
m+TEQPiiPEqUZEsbwyiRwhYndi9jLZOzo9oM4MnxvngjI83teBsx4twKVWoKVcr8o9b/FrTSGdOH
4FWAUXvSSnGSJvsoywgEToZzjAn3mWlCINr7AMptQ7qCZbRMblrYSRgR62a49Dk5O2QCfY0CVZ4D
lernQbmqQ+at1BoLfAUJHkQNfLy2Poo6BeiOim+QIqouUo3jp2IsxUAIkW55rFX66lPxtllq7bj5
LwduYTA824SqmEmOQtqJv3O+vnpjeMnjv5lraTX4op9SSsek/LeKOCX0/mDsa3qHtbKEfadehyJm
glpQUc8kKcEKplPbPDC84pnICYFIq2HjNiOlQzxHTcZAAPo7rfSTw+BwYHlMh8IiCre3GF6mVE2S
M+AYylW1YvloOC1KkKbi0M7QBFNy9rwXaYE5cHsvQPFXM2E1gwAeYhCdMwmWb0GfxNKoh9HE/tKv
hywFD1d0hwFYVfrHKopHhpKyYrhZaV3AzzvKGMwJP2ZA3Eba8iLmRuVBHr4ViINdzbN5P2N0LQiS
AXM+TaSJFp+C12Vp3M3rIJYsiKi2MdI2kNvtXppgTe7bEWtcujPonOqqW6xaQUJJ5kSqDNO9kD8I
FMzmN2AM9oiVE4B6MNa/gTXXRC57h7vBMV1Zg6Ec8UTVwuyfBss+uy4xGJqIBPSOtN3JufTHTTQF
JvdHVnbNt1rxjEv3DbMFVe92GbuVwDpPtLs+T22YksdvHfaGmHFHrKLtTAudEVBX33K9I3+JmRwt
WD55H2/a6LvOu/eQkmxcePOH96Y5XrJqfsyfUvQN7z4GnG7HV2ppxsvN87LOnLNQ4w4JKY8Jc2vH
oMtuD3ZCwUe9iyPQgm6fGscWDIrNUdAE6rWyKt3i987BujEtoC2hl2KY0+MbHeX3vMUBiJvLudo2
4ERduY11cV/wKObSFU+LgxYnkxUeQWbJpOwNG74ZqXmiUSibp0Y3WUgYUGZXRoLhaH+jt0Nv8brR
q7us21zY9jCyFDoUfURDiT8bvS7HZqhzAp3JM00pdKciNA1Qi8xnJBYQfm3DNlwTZF0+D0fsztN5
4OHq0NJRQXWMJqoUaCG1tfMIQLOI7WMO08iuHmBrwD6s7EJoBkbJ582ROvZ15mHFzUQA+ih/Mcve
TqLt0CIE0HwNwKvK5QNThfFfvmGogBn1antl6nhd5+NgTK/YpEB0axrGZtPfmoQnVE+qksMQag3h
xKJFPRe3Nje9JEcVSFpvndAIgOR3pos3BeL0hxPhYyp2PcUVW619bcrH2G2UMmwXSu+5P2Jz9gel
8DO2t+YAlqQPNgozPvMoHnfxbxjQCvpWSfGBcyzZCCvYeZLxQZDjoBIDdbqWaGOK2Vh5MJp+GJlz
hz19VwYcnz+XoTgu8cmiRToB/SphEJVlDAsknozH5goyNzqHTP9xeqyM7tg1F0kVT0uoT1Wxn5Bz
7w4ckYoCGUemm6C+dONO4nI1cude0ZmhG/Utt7Ir5r/4MirGKQNcNdILxqFlHTA7mPuRKrzaCA1c
9xuyPu1FMNcsDhychpLGxHF9mIV+K2BQ4I7awHgbF0VXKiTbyZUm6p0m4wHe3dtnAN5zrHmk+sD7
cTAOvl9xVwLmmmFQSM6w77C3V1toEr3ViIZ9m2mfUzZ99GPynmV+XjJmO4kpX9TcdJ1xFax7lOd7
RXCB79ARY6edMqmfNQPO1NT3DunjuMwo2vHYAQ3zw0nNG+1Tun2xahKPkrWjluVaL819YiGDAtZk
cLEY75oB3uSZlqMEUh9bl9Y+rRrDNHz2WJTx1yQCKgZ12op8Umbj2Fh4PfDjlUDV4lENlV4+cOJY
oEPBsC8NTg2O7hs/5w6UKmFq28TXY7kD3HLGjnunxQoiAxTNd1bG1DUbwpKyARoruBTQDA0alZq9
jpInNTGNVeiWaIGwFjAhMJKTTUzJbju2Hi4ZlyiUKkUYzWFHKTOHG+G39NDOKnCy7tKu2Tkm3Iqu
wNlAPs7ru2M73dC7k5b/P4MD783ZZeFlqE2IOHuHPbpS4BWKNSjcvRRfmb+MOVGWdCONQUVDVs3Q
feJIcB8y8tTyi6rArYaQoXI4V8B7cKCbjJ9GM9+YF9hKdbQUfOsmNXZ9+m7m8S3IoQzMBmRmqxjv
UGMyazznNNwVgXDmk1S5EBdIvT9rDL3cbvcIFy7WhVyvb502XIV62a69TLKIb5jezOYtz54ZbxlJ
vUJZIFYxJAH9S1l22LUzBKR+w/ey0qf82z7Dv2mjy+ewufW5uUbYL1TpNOrxIxuLZ+akrzIjZGfl
5E2qNxDPd42VgtBvz3M2JZzbDyj3ga7OuzbHrTLaF70eLllv+/XmQwX2NaXIL20C+lx/Np140YT+
IneTGHRy13+nqrq2MYAW6edmp9gbQntravHWkonoYvdcYubF4ISwjW6m/GvMAJi8GmKHkDHTFcHA
QGCiGobTLWVvDQc9XP1HGheoIpqU0ePYlxMAhoEP3INDnY74IlOSuxTvXpLdhFMElHqCy/RScn0p
E0Fihm6qClG4n0OUy9DID0nYHegVl0BFKtJj408so+Nphniq2PAJkqWyfBS71XAOHU1WzEMPE0mA
Ip/307lKdNRpyjqhcQGfxkHk85jkQHOTUAU0oLEjGotKkx0d6QZDfZ1w+LWdPwxYeZE4Dh2Bm3Q5
sLU8lMCzoKLW2mW0TZop/5eSukw0eKeZN9P5CytrYjM2b41pbMaS6rjK9V4Rw43bdszuk6PdsM7f
pCCJDIzqaVR+mrXyrpubzCIFPAO9NBxaWmMUDBc6Rp919adJBBF41XHTT9j/UGxfnadKvzRFfkvR
uKjPMQqeVzOdwyCaJGraoNZ+ie5j3ZqEsgbFelFyFOhg0Hu3bVLPxNOlAkGLGZyMRPgS/CJuU90M
KKhjBGKGpmqDA92UnuceQYC1FlNKJx8tNmKzo5wUeNeJDLGRDU+WyOdOts9aw3505/Tgyrjmdf40
rMTU1W5hjbrfZ+YSNPMEy66iB4pxkPB1FgSgrue5Vk+VIR1rSPj8eKwsoD63UAep5v9CHf0KOUVC
9dcgqKZNkG6mgOordq2GOTiyRD+aZ6p6rxSg6gTCNePFHvfYldE9GfTHBpW0oMFQ/oRZim7wnbBj
j/Ihmt/2oCj8EpVOZuiyJGD9SHpFnO4JvXMg8JJTBmSILHNEwL+7m9LHTNxvKIqgXQzfzOZgEApH
B2c3RRYyAWETldsAGTPVP4ya0LTjBDx0Xluz4eB8K8RPh0TUzEFkBG1WT6rfQZ7SSAz1g7RL2qeZ
JT48Hx+cfkpkUs8vVZZc4ya+oQgvSDjVuhWpXcxBfbC+lRN619ifTNThiIPzQG8xbQ6/MlHvcbbg
Nuw2WJUDais7pjavCjou6tcJgPaifdhNfyG3g5FZqgvmFusJohS+y/yy1urFIpSrJpChioLxG6z4
+CZhhGrOXc3m5Mjiib2qmOPnZOBJ2mKkkXPn5ODL1hTQ3hJY9U+L8qM6451OHS8f4pOq9Ry+vhmb
OYY3yB7NR9yuT5EHTAKIuw1Imz2jYXK7NEwIGibMpds1GXn4caR1N4E26erTt9TpvUV86+SEZRmx
ZGUWzABh0p2TNjsXzcbw1W52wPRORO/RoyfF2i9N+mQxEiXFTUkCT88bmCtBWWhmiYjOY9SpJGTm
Vsp1qGV/QGkGPBDrEgBhU6IIJbgnf+QWLVcrzRCpgoH27fYm1S6KxglF+BYpsRVRr+VkpSa8kIKh
FoIeNEkzpy2Mlswb7VXk97EBdmzvOHxqdu4T70wJccbfS9C2Ag45EcHFZkkaQp1OvbTgEIdT0YhI
O1e/BULxDM4ssVpsMS5Es6ch+gfhfAYHW0QKMfq88DkWfBohEcjig/HO+Cub4KnJqCz3VvZZ2X4x
opuKmK6Mv1Qg0DLhzAxUnIzRkra0+NaTSUHpcz57fdpDcGNPNfsOFQrRyAyDQUnDK8XYX5EsOkqu
lZgejs3OqAKdzFwuaTGyoiSM2vy2MvWNZFli0yfcoQz4Hh3gRholgImApX7MGBWTbGBJq5GjBBDu
zsJqOlNVA7yiXrH14E1J8YPPUhVY40Vv6pfTG8+S+lmnqw9krR5TTXaTjDXGOBn8e788JOb9kd0G
MyJdG68nIRcX3U7OFcnRdno60eLDc8Cvln5TF8bdJNnwDDWA3rX1aM1U1RKAmbYZCMI/6KYWehiR
0CriyEP3XsHOKWZA27DREHSgcJEkmPjH9N5V5l5tW4bFR63N7/0Q34VK0L0XN33Sr1blRm12ouWA
gAY/gUWnRs6hbah87MvoLd25XMVJzyNglnTQd85uCWZBGSct5JiQOMKZ4OqQcvrGTzkdF4vudxyN
28KXgcVgpubx1yP/DoFGhi2n9FWBJEEGdM3hE207LZwi5l3BWj8I+n/pGTCJGFVSzGNdYIyfw+WQ
KGAm8pbOEOhF0NTik9zl/61LiZZfqx47EkIZg9Bl/QRpPL0o5opYp8HVrf+wfwXGeItTT5DLbJnJ
wF1K/9RQGSoKP1ILdJ5YPqR08M3ih+HIB9np/OI587dEf2djtqOGWkngU0ok+uV/pSb5as0voftN
n3haWzxzldV61qlTAl13nwEJci+49hR9NK35zvL6RXe6s1eyIciwRa8a4JHh4RS9O30XBqiLhIHm
TvcGPTlIQ8xhcKfZMiibwSMfcB6o6+QgRV9rmUlhqfD4utRnhrAnE5tEQRRJpfK+uOCUMaX0Qdru
YaTGHQ4Rms7EOU66bRuHPqwAtMlso3u2cuvnKltw2lwNR/LWRs3mYv0pd2+TYnf2YbudpaQXRtzT
KjMSo6bJrmDyxYzSoAmvoz+0HJhy9HSgZtUH53pvEGOA+cDPLFI2wDJhHQkLfALZjZUHezuUezXe
Y31QbOVUmYL+I+NczzRuv+MuxKoFnDUWJw0rb0yArlWPMblUkz8bu6DGzSvs5fTTYu9WMe536bqN
jPUuD8VtbNWd8qwUZQ+fNGV8nPcnwxYn2rBPQsQnfXIjaXxwvrj3cnNeFJ+VJo6u9h/ULmh/w4kQ
3TEu6Oijcb4yg9+KZlKV/lyaaRc1IbByuWIfN2fheKSyRTlzL8QlljNGk2CN9sIo3QZ38cztWVHM
nDhBmSSQIH5A5Ig2qJVTkk9VHskEq2WDhUlHsnx19WXZ2leT7OP2YgwwfBf9pZDw6c72hAfgolsJ
29o80PvAWeLjbFJxhEVhnhkIM1QpKlj/w3VspysO06CQkcedD6EicKecXDCwpFgFCV+1MPYguR/6
OELIBwmjeSVV8RNVoJAUl5nrasjC1DkuTAK0BxBq0EIM2JleL+drr38n24xVV11OqWxfBDixQWfj
6nJSRf3fW4AbW4o5ey3y5kn2TAdnnXloUB8iQJBwzJgPKEZ7WXHnjOUlY0ORDNG1NCAFtibC8KYP
Fj9q9GSl1fh12WYSopfUY56ZxwjWmFWzOUHdKFbrWA06RS6Ql8fvwGW0tv5aqbY45Gt6jcURj4Fx
pwwxDxvDCrCa8LCDOqpCHU0XA6c6nvea0gINFYtJFH9GjiSifEVwXSkA/m9suO0S8YyF2JTJrdXy
dEABORj5FHLG0km8yrx02lYuVJU+8TOLBqO0trzW/VDJBI5bEdDyL+koXuAFYCiLOwiqhooxSE2a
gOkT/iV4ToiZu0ybmKg2ZBp+AhVB6dWuwkFbZ1tBegdbDWCbPHY/8F/wYE8AoyFx1+zOUESxk9TY
SSYbOwRmswLtWsYRwsDeoioLTZUqqip6VfX8gUmCuMOoW8cOe0b5grpyGiI663AFKu6/WuJJzfuw
jTvzfQ8oyq4mr2gFVp7FG6nqyEApSlSNYf+wEpdUcA2wyTbUMMshxzMVrfRQM/wpgVxQI1Lt+764
JIxJYHWpi3iZ1fSUQfeOQAv1ob33HNRdqGZ3Aw1AwLkBtwkfYgUHrtIQoly2ygylNplmZ3seIzzk
1W8mqlZY4Xe1UKMilEG4U9IpprfaAsHYURkwC7rr23OHy58giEQylj5HJcGw+pGxdsX7sUdw3U/J
+qjp+0ii/pnwkxeyxEiTohFgi1HFc+nTcbCrkwQQ1kFb6KdaECVqbglsf47mjSIQ3b/cqb2xwegC
846IVEfHdopCYAwPjtRLN4RZwU6cznDl3Sxiv9TrIS/sg6FkRw30YbdZnI+ao36asvyZ2cubB7us
Glel+CrIUhrZ9JKcAkTjfJ8OCQ7jzIBOx2x+dPQTlZyXAhpq1C73RNNPsL7rJn9tAmX6SJgkGrz4
WwHzqGrnOC/OcBG8jd6gfc7SNvIL0WXsTj3IMswOnN8glTkhjSAV9FYKM049kaCQ03gnc+tpVNHI
W47AXcbqopQE7zEV9fQ92rSCRV/tpJxMtvuj2l7YJ13HiGmlVaCs5cwaJpxoOtFun5g/zTs6rTub
aFhVCCJuriqcHsFYJH/Nmc0KUP1u+rd8VT9i6k/1XzpkfYjY9AZYRkj0WBIl2EBUb6KWWRPtUcEM
twBrOQ6/0aVPmLObSdkKPMcVZKM4CVKamQTSmj77Pj1K/7r20dXVlUR2hx7DgiimWzwSoKzpHr1I
qfiw5P6DyYQs9ScZcnOhQceUQwu022TyllFS79jxcWJlqGCvMUXTVmqwKFBTcQdyNXGVQpxc1EOP
CZH+doojvgOugJDGI4luJfY5+Zgemz9Goh8WamZ0hmc2ZdH90AbptwSb6KgeO209MIk/DAAVZeND
JT45U4JEUTG1McmmzJgKIhzRy444GK4mXmyhUgNYnX7Cldz25mb/GdNUncvqKzakB142E6pZzPxv
FgfjYzgw07sp7LxDIGn9QlIGkmS03zr5YgiLLSh5lvU6AbWMBRNGWBwRx71O/CDFvisa37aIV2y8
Goc9LqZckxMniSI7aXwcR6GhYgVOPk1r+CwM5dNKCc9OD3t9pivWoRHALxbh4deqtNeSAvfmS5dO
jY1ZPHBG2Xfo14aXkx5WmPkVfFQUPBNu6PRWUkEOA3plOSCVAZdjd1IzE6SaDCPSNNp4MBgLBcLW
3O1MXBi4BdtM26u94m50fGwUDjgqty5IXlVu95q7mBXotYjDtKiPsV9f+HhNOsyaDak8QAehKSeJ
dmPDYZZZpnLj2bACZ65j2hxTJMwwUtRQm2jxAHg3LLxlmPhU8zCrzoHnT4ROlOnZkd32NqeDAusD
viFHvD4o8XwMmXSXAVxHElYd9Vrec5OymMSgzt0H4hRlR1OZSKdboZXU4SYlg+tv2HKlYGjXrdzC
swuGPE3zqG+sv+VWYrLMSNcjWvqMls71kLNv66MTgeSMYDY3Q5stB7XmxS3onu8+Idd5Q46fn8pj
5QJ43RgoUdFPNaGtHHejtMJ91fyZA4q1Hy1+vi6IqESWJGrUGD/IO6YyjxadtX4yPY/7g0HkSKGQ
2gHipJM76/g4O4jWLhgpq8YMZlSuunIup0ANG6oKrbeWucK3JAmPViwgMjxrA8JU8bBT7VhglBRu
fSua6c6DDiWWfvCsDFMs5QIcoa5e5MJNQeVPlBE4e+IE2FSYdNbxM0+5qk0bBYQlFFjVxsfrJNO3
KIvBskzXlLF4W2CtFHYIorAnIKabM6hrAppWf9K5QLfCVMNDjxuLdz5P724w3oa5vBWj8gTqsrzS
Uk2cSrfsp7U6D5F8U2esn5zS8SUfl8aiR4Q5wXkelL1FKFUmhsmpmRGhL/N6bIVZCrcc8paHjsAj
videKjkarbzyf4Wz1WOmSqFoP6eo/aK/Iyq8Yb22Nr4vZksSECkoHqn0NWTjIzaf1UI1vTN9RXFA
ewVXacYJwNY29tUYoIth5z9oND1XKxY+HyVOO6WxzrjoN0WK+6HQQvLDB53vSnXLJu0lDd3v3EBe
gocIow9LQBnYQOSK9qMD5KS1ZyLb5+nMPiCyIUNhvcTuGBCrKL4mVdmx0gl2QypCmwRVdO2J3lh7
4HS+mqo8o+n6kc7/w9J59baNrVH0FxFgL6+SWCWqWbaTvBCJE7P3zl9/Fwf3IcDFYCbXlshzvrL3
2ksgVVgwexLeI7AzhuAYEMQJPooJfCTkYTtOXKFkHCEz6I65gmQdWjyroLQ8LvnyGAFw7ysEVoOj
aL23cfUeC9WrabI3Fhsx0icO6JfUjrf1JArStXiOncS2I7lCLDVMhkcqXjKwTzpDW0RfTp0AHUMG
uVdhjFewq6C8PXcajc4o4ljE38kdqJL9dKobSt7UJWqIicFai0fxhRIlA6sAfQY5u0mTgmBgjxkq
tAj5q+W0ZGDsWpeK9QwDBFrW7UNR9bB6XmsIJxkYLL4MlT2NhdE7X9+mKEKdUjxZuWEVBB7LV7n8
hnboGEz4DJ6qyewcHjX6dR5w025/RgeaALHEN5wYF2OJbYm5j6KUlx3ctMDYHBcvOoBMqg7aAK8A
gms6YeClG413r6/gaKy9txQIMXgBLSPvGIW8vHpJvwM2MPusCTIWFXNl80TT8BCa5V4O882a/nTD
AOmhs8rLOCWQPlS/WKZAem9yoBV076lIzjeiZAFo2PSjBX0+kcV7n5LYaxiF9HAWiC9WSS412EGm
Ars0Jq7xl1GkyJE6RyACcuVZRKqpng2x3QdnShr7s/UgJwz+AuuTzYDzyFBKZX37r1h7b8nBaC3s
6xPhZVbJu5XILxTfchs9Evx+7Y4gwW6pB6JkuUa60tofMk3wRxl/8QFTq2i2F8GaLmNMhp4sXwr5
3Iqrb2R32ZKPaaqdqkQOe7EJe9U4WJl03mcu6cwqvrMunYl7X5FwZk+HQadWMPBAToUnUgP02Dat
40DGSBGNDjJpEZmhjL1atYd3ITdZhq8P8bOMSJwaNk+2XlFCCpsqenOH0D9aPKgETs1FgekB8HL3
NuJHJioVTC/jO4MkAp7YWf8tvc9Yg7Ib/lMFfPSxfyljjkszyJbSF0Q44iwVUmBoiyswAowUJLUx
uajl34laB44QOnlO98gpCSo0morMNkRP+WQLsJeZKPGuHQsWf0iAYypK7giJ8KWByOVscfrGY5yz
d+wuIQsgHmkRIWKQNKo7BdNP6/9F4t4W1rXhSnoCM5VdG8zjXWidOznyw+5G9X3vspy6IrohflYa
9THV6mPJRcRHQ0iaJ6u1kWokrrwpFgiG5e9rcGZL7xJEI95rXOA9/pT3BWIMe76jZGSPGst8Gk83
5S4vc6hZ8cGSBY/kXG9VfqmV4SpF/Gpk0V2H8vS9/klixuNHNdGDkrlbFNO/VStm/4lMjiJoSckS
Z9YKILzGvbzbN8BOtv5oOiMoFA2X9xkisttBTZCSLpiSOsi/44wOBmdccS7A3lVzd5EYnChf1aUF
wWxE8c3cPKniSoe/ilQuazzTVWcdtV/jlaxPGz+/xlFx1tX0XIpCIHdasDQ3E4qqJiwn9AvARzqo
eTENYHRWj3nXPLR5Zme+hTPbDX3Bc7Zc9RmrrJU/OeTerOpHAtvbQhKcLd8L6nOQr29dHL0Ncvmq
s/hVkFOo1fVbWv8uMqSSEdwJKjSokKQ/gLWDaqCceoGXrIQdSJZfp9hKG7lSW3oJ/brYQXMjBmui
pED8p6qo7Bp8n+YdVcXdyk5AxQr9aOJVB0WhTsWHJhWXGpJK0fQEQZOHDHmFy8ZPMjA1aRZk+YEg
hp+7Ha81gbRhtcPUeJRB1yR8hWYkwWZltzFPbnySRdjKkuid57NhJbd+Va8iL/C8c9Y+relhdKSY
JtAsogH0ZCDoKXN72angHcQlo4mT9Bfrryaxm4GJITNAHBoG11B0VtkT1dG3mItp5d4Oovpuzz2E
p775UIr6IrRAnulDhPRNZmfaqMObLghnSfuLnhirESkLLfDv0kNxeCAyh+dNZS8+uTltUVfDwbGI
D6aphphUuP2M8D8r3xBkcZSz1UJrxjxoX2Ie0ROZP4X1R4qKRMabrmDiFlpvxlXWsIF8RhAckIht
yiGF+FU1rA3VULct7m2de5ukXVsyFvscvUf9fJkbPdwIGqXtx7KNK6u6j0ZNw5E8u0J8pnH2tjlq
vR1BltNOYtfPEUQksP/iFFKaFtS/MZ6sXqOJXjLbbwahaIbANlzJTuuyXOociGhX4SWzztD5h6ue
JMQQvPQ8d02VgUoHffig/OQu7eKEPep0bcJK5JRdgEHOedhXjJ5Q8xICRm6h22Vf9bRcRoEtML4s
EUKm5M/b5Hs7y30Lyr4KaIfqxt5EkU5HYLThdDDR48bmKS5yKcgAMsIH8Axtl2v9QtVQk8bzMEt8
CTO8rHkO4tq0yxJ3X5LTiiwgEP7KsUTUpxgIkXXWy/OUb367NQHab1E/bZ3NmtkrUMElzABTVp9q
ogVQiDjBU/DtJpAgKtWvBnpaIeQU6+TmlGY4g1SJr3uwCpdWU16qfgl5rDdjc1PeLT3zyDhdJD0g
n3sgW3ZViHbNLhFgWtOHQewILcVIi6JNJyuXTqW7ZHDOa4nCEK1ohqi174Jw6kGhwEDrZ853iOKQ
4YZo84WhwOsuet18yGXT+aD6Shgsd74lk0YuyC4uTi+R/hXtHn04HMoNYVPWBapcnE3zjc0sEUtZ
iK6Q2SpxVSM9lgOMrvW0tvD1vPa2t4XXXj2vbn6YRdDLxHNC0iaMhmQs5UuV0BVYy25bP2J8RGrh
yOsxmlevYGyeZ9zX+sLNg4pQ7ghn/Z0rGa1EEcw2rzU8IzFbHiVaVd4k8N8Qmu5q1lw3lA1rMoec
y/bMfiLpQ3Sbf4t4Rbx/lL97LT3rkxl0EKo66T6gebRqrDNYm7kqid4rBk8bf7Q4AEhR7P1mELyR
MaIEypWM0YOpxUwLVQb9Eh0e745GGw8hGs1P24E1VImsJfMyNdQTRW7HsthAoY9dz1U2Hir0ZOau
WgbeVcf6bTtxSF3jqgmNVD2XeL/Oqp1woD/His1nHZTq4AlWfp4E8pQa1U/YyESBdTlhWTiD6TMs
J1t+pIJ6tpLDXxl6HwtC+KdWgOroEslyODPuheSD7ztyZKFw5XR2W531RGq5iwzmVamgxnceOagb
iQX1bOLRxohRufLIKJC6c7CkC7asi0IbOmTjefDHPUUURFkyBTLJYpwYbg61fmAx3a+7QWm1S698
mk1CF0WqRnViC6QXo5MyhrYQqi3UJk0FrReqjYzp3iAmejH89KPeOO8eE4TBmam1WbP0z7Qd8fPc
JHDDWEZL4H1gdmSUlZXpJUNmF6MYJCUU00wm+2H2F54Zg/y3CRC0VOOp0Mlmptkq8kucSHdBUN+z
/L0WvfKKLk/JPJU4xoRELPZdKn9qbM3MPhlQIKuIGpiK/WkY+GXR7CfsCiD+s/afK7ek1wAe7/Qp
EQ8lZr35Mgz4Zsf1ssUue39ohLw9cXazGBFqXXXdTqpJlwW+wMAgK+blmXAyVytovFwRJX86ymfm
ODO1Og9WpAMwbQ3HmkgvNdjl+iL2xaZTHcZ0MVQLOQWwQdzUCJywWj3FPDDspC3naXGAHz6JtHos
muCUiDO6or9hQ7/LTFNrvvvp1BASkPd4e/H3DmIWilYSdqp5MfH46oRd77+3jHgqvsppeS74EEgz
0FftXNVR0CwCU4i3xGpsNG4eOG+BAWMRgVAn/zWzS45SfNKHRDNBIXBR9sAWx/6wGSRloEbxKjk5
LwL/nZn8GRMHlMRrTDp7ZaLX18mxhW5Ek3Iw/hY8mTSV9hAhRtKFU4eA1Wy9raYX7vbUoIMuj/6U
8rSLIC6XZ9wVLzVa3oUVfAKChS0c5ZXEBeulGNgZQGNIw7vZUysDgO7n8ZX24psiXhWnI1hOkhiD
gRHaLCCgwrvIFFXm+OTbKqEZ7CYTBkeqdlpxk858HcJQnzYG3w1rhOxryS1Apj00t++hN9w4br0c
h8y8u9O126KA6CgUEOVwDpEhyIWfgd6MuCLA6RNFz/xb6/206/wmhsQlOViYT/m/pyokdMl/hlIn
0NPu6tGlAnQtIIVYFHaDifFsSumkljxY7ee0IU2enelP+S/HK6v8Lmfrgin+ksB+0GfUXss11cUb
NIdbo3JmQhMkiXOLfxpPWvHVYIAR/UEWjjGFsfyQP/SUPpnQiYXZFtHJ/BNZA7poQjGmH0uQdTBo
xoYZQ82W6SYsRiIJVyujiaO5uRLjIYXJYwXUZV78kqCxBo/yigVY0CTCG1GbmIhc0OMh/th0bEWY
kSxo5MYOXaL6H2OCRi23zQRXJg57+pRmFQLzIUlw7GaItk3JXYrRpT7Y2uWUUF7wCDjbxM+DqbjB
JLRsxz5WXCjkuE9xnRk7h353lWWrJwBEGLmL2AotuPqnBKp/ZlcDCFRo1WVxQnF96tmpODp6gtTJ
EDUUTH0mt1or12y/V1z3KmhW2E88NRmiFDYPoEgHtKoMiXkmGI1uf3XuIIGx65QD26U6XPDfCSyC
a5N5HjmpWX5r8bVSKhwcc3mVvxQUeBW4makZMTRaFywTIaGbdrOptPKqW4+3jVFf/MhJQuKxm7cP
jTGY3NZnFgpeETOfS8gpOA6suaN0ChB6BrC1feGY/qsLUOUEZS8N1YYVtmivSTKKFVCG8s4Kts5o
BBkP3gqNdX4L6r+DTQHjK4pDw2C4/KMAxE6U5odGeoqWVg9uxwBZNqPUlnUsgbGlF6HjMvZgaoKK
MseqcLkmC3dx4onr+GJfcFSy7NTSpy/LdWWN26UAhQAPqnPnpK3iMHk/9st4mITlWoD/nbFSaOIr
QqWuoe1f1SRMYD4TVx82F6kaA1VpXrOZfsEVOw5oAoUIPIcJ1IiTL8mxhzcUg3uO6GUm9kZ3w1gG
1t2VHha2mnwatnYeJrcMkLz+Y4vroLVPGgFNFVMMWUfQ1BMFm8H46N66kb6sNkkf7K40/WJP7qr5
mozKbRSmVzyFKWUqlahgbn7fsMxtcAPa1baDNOVvjGPGRS3KMJJ/a3HJYgYjnR47LNFP8fQ9Lywt
jDSYSJVqYgzKQouBK3d6SlSLkDXQE2z1cR4dmuhpMVM5CYZ2iWXJpiNIwlHCDpTjI1fn51xGt0hU
P5eUy18ldVeITzp1H3tuWxGFu9lfS87Y0njJ6kYeY3RaY84TllfR9jtu/1Qi4gUqQnO0WBPjCcuc
dKYVTWko3qNldTQMC3322YlcpyT7xXAjOoNko0zCu/+720XlwoT/gWk5dZzIUJ1VneRUBPutMlvr
+pudd5DWclBkT/I+z/FqBgYxm53+j/8nI+axA/8M92EDptkjL1eZ5nRMfQm49lfiejQRX6Em+v3A
WwIUZcPhbopHXf6J38TFibeq5E4DEYNJfIP0fe18p2Cex18Ro8ltGevNjNzlgu3IiBYDzlDLRc0I
ZKbTHrgOGqhyEoltVFXt4EQS0xIugo21q0Hqr0wuoshKjTSymDUMFY2OjXl/4+vyi+I9hcMv4qKP
rcnZOPU6+U8M3IBvLzmy+1ihXWjoYwcyhblGUxSz4FEFfNtTa7hq7CP3I011Cs3md/kLgerCILD4
AKua7kkYmuuP7+aqf1gs5HotO0l/gNORUcDPEhPzB47zUo1lKM/aMf7vwyArfQsG/MF5WZwJSCe6
azibc3eWMlZoKDFS/YjqaJWZ488feca53UxXndR5BDvJUl/aJ/QPhAi4oVCNVZRyt+pnwuGcnNvi
swdrnOnK2QSpJ5JlPSPiLdMhWCPLlz82NGozvAUd/Bl6j9+JxY37aiFkmM3IZRAuVetMis6zzhXP
4UltUyq9t5kGxo7KL4vrijWZJddS5ZdWmC6zKl/Ezbpsn2kAO2vuhptktM8aFu2wfbRa9YGuCWMA
/ijUpTmymVaYb31qHITGCDXgOj0pPIlBtitIHyNxmFrCmcCBy2YPLTlxZZeC6xdXF4QitAAy3i5t
QuIvM9E3gVHpv7E1c8cdBmrx+cEJWM92quc2zpfrPlWIxzLY4f+L7C3y3x7OWILrsM78LofP94iR
KOSaeNalGvpudx5i5ULTXWpYtE6dad5Y6D8MLX/q5CpGyfImtmQtwzISB7zXMjgpy3qLQf8jhRnZ
AcBiSJTGq6SE6GeUFcPkKoaA/86ziEnQe7fPBadH3dTzY9Od7e7GQ62Of4eWSPWIFJLy7wgleSCr
GyTtLPsLHigdRC7lhX5k4kJZzSSkUi6VLIR68Z3SxCG3+09cJif6wWzxp5Nm1Cf40AgWGTfU/NdM
YehWdR+Qw5PnoPbOlAm2uq4I3/nXIc92wsYw+KsrNfjfiCkbppqtL34D8rXi+bl28pMt+DMTyMQw
oCWg/s3NHz15VhOIaKmfb1jyTtaIB8Sybgk6hfRsVtTaeGStBdHM2FxI6WpqBIGk726XCOm/0Y73
qXwUZuG1K5Bz7jQvWmKCrko/erCA35iKZC8jtvcquiTWmaSTOP+U0u2xNcYD0jAqxOe86U+pFZ+Z
UT0ZvFp4myRFYyLuDH6Lr5BoAWa4zlJRVdsnScakyGpaZzEZoRwXTIr4L3KqPFJ0whk2gZCoAEMN
XzNQ/rWXWFM8AD5hu3ibANW/rrw+Xz2VERKYW8aK5WPLbwrmMegKNcv6BGUkwKPGpNvjnlm786xh
fI5XMtK2s9Lu33r/1qsoTcQ/zCIpTA3fWHZax1PaNlsdsSi1Lvep+w+jZUHKdbk5WYFdifdFR8kI
zF0qGBAyI1k3oqNQSs8jViqepWj2Z/1CXPsxBe9LdAOrJFm/WORoA7PrQ0N8pxYDjItqz52kd3UM
tefK31D9iQT/X7HNoVSoMOchpUskaDK4s/qDa7UbKHyywzQIYLIXqdYpIuiQ7swWVrxzhr8NmZtJ
r0Gcwlw5amNzgvk7o1sifDpHCnY4iEp8HY0xLGNvEo0LcFnRkGEm/uz4udgCR3F+SP70wldOCcTB
+YwEd2jKk5Jah6qmDMIxekB34M7FRugDE1qOCyCrR/meabBmNBJIe8gcxkcxcBqY5PZQFpqCxFf/
0cx1iJD5PAwwA4tvipIQBV+GlH7EOyWtHUUP+MOebEHentLPJKyMxNaOpyje7toiBMv83iUaQuXl
LvbVXTE03OtkTDW/Jqg4q01w0lG8dxb2cQhcpASBSp4OMDv0Y+xihKrZELkiyxp26keDaNi/pEbT
oo2EIqNlXDTCczjFNjiIBb6/unUKERqU8YaN3rYkRLokceL15V4HcbMG+gyq4scKgz1p7hlmXxxV
ySQEKgkWxe9V5yWvTeRUwJ0UuAuKFq76XRGAfx42U3gKVYPJ9yri4MJZp2zkxjhmObB4B1jdZsEo
mCyjAbl6y0qyQh0x3zn0iOVG8jeJ8mEdiuSe1eEi03nSjszKUdyTGsQuaAQAf8gFVIl7Mb2kCKxT
mt0OfEwvEFHbHvpfM9lVyRKflXnmpBDO5a9t3LwCztFBFj4MynG9I9btD5f6wB9TKk5bNPkdMgV9
gSyl4VgRXrkRvRObkcC0mcDMSfP31o7umq8uFjsuopZdz1L+6LljFak8x4firRrnc3YzvG0QwrSW
boQgj1UdKmn3rHHJqAU6tsmP6Rnb1MLbfPDNct8czxQ0wDxfFgp7y8huLAD7YgpgbAZgsA+JyVMw
XdO0vg5CRETQiiv190SYLsl+p5I4swQ0w5aoYZoi1UmONV0kMD724uN7Ao1P6cQwRcB9GNH2mH2H
3Sj/Oc7FCTkWZ0YzXkcFxqEpeEAIcSamRuO1S++pMyubHC13jCS/0uioHUPxIoVdODQc2TL9CZm+
vbJhSdYLplY+GasXjiQtUgojHrxYlniRtekyaeG4ENYQW16qXgWOlyj/I5tF0GjogN9XtsjIkRZa
oBjx4lQClrkQD6/GQTb/A1OFTiWrQ1FcwzaU86tcP3vgdn+WrQraog9auCS8rFhWhPIHclC3mmLO
3kdSjpcSjcE/HXIfYgsVSf0hp0daPqQz4tjvSbZTICObGsCtL/P6faW/QagLJdRATaZxwvXmeUo0
5kBHHelsVBVXtTWuCpSDtZbsNV5vg6bcKssdWCuXrJWJ4eKwtre9GmUanjGbpKNyBnHhKj0UZJLX
II4zvb7R0PIGYbxkurWcGyoFbeoOLTKf2mCLykeM54FNBBmNi29h42lmx8jak8ggjUoIQYxsXarV
ZIZABU812uhuK0gf84wIATNQuUBI8kYdtBT5GRn6YZnjDyRN7JtMQXs4kvDW8Xoli0YTgb27mnwy
FP5t8NxUhRXv4ncNflgpZXVueNPipj1TQ9T4TUis72EqeroM6Euiq/W31eK/jZ4mzyHj93pA1Asn
cxVtSQB7gw2FjTKSbgwaqS/jFR1f+cp3IX9SdZ4Vq/oozOojmosPnrD3jlVMF99H1XobGu1pnIa4
vmdkSiRmxf3U+ckYjjPWIaFyck4zeRjckoUW64Yjz6s3lURf2CKm4mV9xb8z3GHy+2iXQMCtI1rR
MkZextlsDaxBOZstzuZCzDjZDikkTZOmozMYxX81eyYyPmd59zrTkOQI9INECHslZY+OQ6hMzgnd
zp71ip1j6UJc8IGGQVnAtA+f9NMQoo+6Mt+t/I+S584wgbTj85FBXw0FDHjTt6raV/B6PDt9vaaK
rxYF0otvrQLsgfSgtc5COdDMsxs3EKVcC/Qi8poi4juu5JRESuv0f/tMQRlMGbE0ro7vGZRevg0E
caEpxTYSI7FWgCkM5zaKLzInY36ZYMwbDCIsnflcodnc6yosRBUvjyCJiCRE17qXZEtvleIm6qGb
SFkMqAhcBaPUiEtHbE4WQB9sZCiE9Brxa6OfyxKLQIgqPxA0/mkXnxc1ChiiW+yqdQr3nvFWhL/C
iupAmVm1GHyiHeYkZLeQYie+4vJTwVzxkxHAoT3T424wxVbR06lE2thwLXxaXH/qNY/OSbIGVfnE
ssxkgJU/a3wN5wY9nsE7RNdE9mMpHNcnqOa58VITEzWrC25EXSVzpP5aq49uyhgTPCo2u+0PJARU
94d9Q2lPHWB2MZB5xHRKnG9EZQe2ZnaPURphOxEbKGQwPLIy5fkAElAu6NgIV5EYeoUDpr36iEhy
fyxld0/N+BAmiFjwS+W/8Ydl4MtzxMeMWo59yXTKuuQS4e4wdeyyc3Uck8FbHNaUGz4HSZa9WMGM
LLkygXKCN7RZ2A/9VbnJJOqcZXdygH9AbHNFq3TWkm6gxOqRBpn2hZkdXSf8L8sjQxV+Bn54NjUw
t63O72ZG95j6u4twEwWAtLFwRzl7F+vhPl1ECWiprrI2ImSeT56hkDsykMweEgrcXHxXhjChxILX
nZnfhWCEbWXdZu3Art/W3hIEYCaTNEf/tbWsPlfS196oIo5Lxtlskx+c/hpzrAwsZuXxfd1X7hKw
R+vAq5mS3hNqeX0VCvmkxipusvWxRs1j9Dy1NMClPqxm9HFkbgvkdwcOGzp/u+KeVrKV+cgMJIL/
3f1q1y9ZlW/6Zn6IqOxSkpYK3SPT0t8Mm/5tD/LEQveexFNQTx8dg1DpLjafO95H4tE5ystmZ7SH
FK+pZJuGQKmY2G1K8hJz3yzxvtcDxtEp5e9Il/e1eNRidZNYwRNM4Ceacc67T31ebBp6UCbOI2Kv
TTjzgRBNz+xYO06hvnyhk/HA29Ci7Q6qChLd9oxioAkYJ5R9OxbvwdjnUmGRmhEwXFBss/sWDmb2
o87DNDpqvXggkbKiJxrayyBjPpeZ9izfRjPfGUI/LP0+qAYWTIG02331nbvSDJaLP8pUwOPEjqfg
xAVtXsCTGsnASQLD0nySTH0NAUXMbWDKg2dZkVtHRyYgTNTRwMYFsEzpNSmY1AVY/sy5NOZcvYCc
adqn7tVFMCN37M56VQWzUvqJ9YzMyd1YtTORwxsxcBzMJylpAiGGS4xbtJp+lj2GbRbEooyNQkz9
lONgyk4qq+NSl9C/tzjCSH/JHgy9iG9lkW91wLMq6ZjvlLoyXFVfWGLXYtDdVkPI7zaU6mOIukel
XvFQgRz9Svh4FWTCCPOPWiqH43/aWMGEIaUYl6LrL5tlnFQOboPMOYRIVjQGI4u8dmAptT5UD2tM
jCvzxENQIgWV7+oZ/uLAoV8DJADEnuIcZJDUziZhB4VbUl2K2Xrc8i+KWszpCXPZnGnlDsUt4DOx
zBRDMoJDw6rCDtHtQvWVFNsl5inhTO92jKlxyBqZ8MENSSryf7BVSSg20rV/44jzos+ho6KYKPSS
/josw63qe+Q6f1fyMk1M6tnV4qCTauhcEou4fL4uTXuLTd+8IYBWVR75PAbazCggfdebJShZC6Wy
SZasfNUxHpnxF4DHVO2CiBGCFrYlHv9e8yYNpcUSByVF2MfAZ7beTWukgNw8JdRfsi9loMva2u1m
wV07CKcmDqMHaTGQvNXOOI1fSv2Z6iTMlLsw4tBKGwmnldvHdsaYchsgyUivVKHDI2tOns9jN143
Lb217JAlXbr9JCdnpknQhcSPdmFB9RrL2qHJOc0GSZknkid49DEOoTokhH3bEHNjjFY6p6qGS0/0
OSGORG9DsrZR6pRkLkApA3szMV2PBxurPxmPYEcBO5lfm75Cxp/Oe1CahUbPmH5He8YsA6l4QjIC
0ASGM7wAHaOuQIA0o/RysCUsMPFdBZ5UJGFvSKQGQCuKf6AMnXF4WJhmuo+NQCOl5z5CVb5RRqNe
MWG4VcKjyCtaj+JVkpPbDJex0FyZPrnRmPhHZ7GJ/ssXHPFwTXi4dkU+Ex7knXaBFb0FLv4EdhQs
zDM6OElpC7uXiCpGN8Yk2TUcrxkhaoM5JKk/ZXMfBY+8ecQP71uV6SSpvdcUsQ8Ltr3N+s1E1n5L
CC1NK0x7TAKNT5oMPEiFLUBq2wgbhfAmsxa3uvgFfHAYOH9BQkMXRBsLep+eki6GwC2/hX+9wx9m
9skm35glmL4+fQ+G5tbrhbm3rVrkkyBEHzV65MaONYrcAl/0x6iRTIHgprH22RgTiYifuLVjFHB4
avEMDKCBc9ISiV3AEK1Sg/ZbhKV5PjXvTWL56CofVlwzsLRThfJCKp/cV+LEcim3Ah1kGrR3E/uK
7k3SWdOSMw/YHr7NZK3wI1se/817jad87nBz6HSeqSLEHk9TCmOQLJEBR2b9nAgnljjx2vk7GqtL
OlA+WUGMig0VATZgFYzZ7hmrjxHMWuSLRql7aht7PTqC0jNaE5UJ4kU2DruiKLu1i+oPieIvKXrl
cvTr7YS0/2TmDxiccANnLCjdFOSrymFnt7D8AHnjVARIAX2008Ef4F4pTQZi9XRVRsyZFGFZdDZJ
POoE7SypIaPVY96vISGPTXOr9t9UOwgJpVzKD3HvGKzl6UeHkXUhu8RahhNjwpSOYcxsJAnKzbLl
+yi/reTi8GX7uI7m6C+EVQrhVBg5PURyQ+/LSN4BsmXxITXRSfs19QYbu0OKlFz4lbF7MehHaoVC
toAi9IvKcttipBUj7RwlE9oc4VeRNoQ683GIBP8oTdAyBGlKv5wSUD0/txRJ7jIwE60O0F0wUqkm
ZpF7dciQR+XFGDYgbawoCTmfLtYINyaLAWP31M8GU7OHEAwAXDa2qxIhNGPFJqr7WNCsjG0cNgVD
vmE5d5CLiO2rtJeFzt+wfljJjx7WAwiyiMZ8zkoHcXrmDUjxImlBGmqLKn35V1V9btZRgwxTUx7N
vmSr/WMC6ghcx2CNkEMrI19CHmqqRmJ57wow20i8r8reeoOep22RXYg8fTR/xkv3QSSdWaZ+HLPG
bkExwlTo/06SRySwtivc8SXPnC+6myUMnMFwmL1fKNNZLCKIGK81/jPm2jFhQo9ffMQvLpjgnZ9V
qfLepW7+gyOEuFfWWghljglotBasgsp0c9jJjxItSsx0AF4WIj1MXyun0iqO/EL+OOH27T7ifiVo
7R0vpDhFZ8hIPXwMGxVNchNjnB5+FR+MD9OxV7Oxm3ay07m4VVoUohdA0ZPe0TCeln1ZhyJNZCFT
icOhzk76Jt5cixVw6Y88YQWBzybvV09wL7UmDxrhZ2X6a5ugshFguli7ugaWAom36kuPTfTjGAo2
dBKGtxZci603PtvDmrXP6bXrJPX4NM+SLXBgpmhvU0s+GTSakLPsRZzs6U39iJXWm145UKca9k2v
hKXVX17TK2btspE8mOWk18ELGreftcpQTy3cfFYo1EnrDQWF1ovU+gmQbJn+M8vO0Wi0pnq8ZIl0
0Qb1kr2ZNFojLk34ndSD8Kfy49BvmABmV6hGd/gjmbOzSCWOlcTVV2rAn4KVYXucz4Kp8wNjcFUE
33xFIpgQHwP6Ojmtlji18DWopV+I72tt2UBCDzE7skl8zXjEDvE/QzL4UdAHzrzjpEcVxBRh2gND
aa8/u5m4Qs4Uui80AZyDAFQfcxW5wrh6Q5P5OrcZ4LbUVxci0bCDJCwZtKRzD6Qotghfx0e8VU8x
l8Jku0U3avf6LpX2Mr0TeHVTCC5VSdHj2uBu+ZQTg61rAY4ZCO6mXUFHI0jEVhIjNwsMRPPN9okb
J4nW1xWqWIJSTO/CUaSTYUOPfj8jajdZZmfGsBMn51iySFH/ZzrvAoAXCURCsaurd5G6QNw1DuBo
Ga/zPPOuPOK/rGdi7Z6wURNva77dyzm72+sJNZY3FmCBYIBOD72b7q0OTdfgBZr2sR4eetmWeap3
/8lC7gBLM4ydFAxtg958OV+rkeSI9SZsBpPA5Np2gCUqMLxadU4V+B2sgiuiopTULk3l1EGfwpHS
HE0vNxLY4RjptP6SkhkjL+Upn5drNQ+3fsLrBA1a9JAFL1dtGE5QtlQWoQqKmOV/LJ3XjuNmt0Sf
iABzuBVJMUhU7DS+IbonMOfMpz9LP86FDcNhPC0xfHtX1aqK3XZ/2HpCl92jHPaD3vE71DZXaDQX
3GzZ8hoTTZi110bYQ1n9fqGQR16pE7mifom2NQ6GtQhfOVUzucxGcinft4PUUhevM6v0wbIhxqGl
OvbyydLkXU7h7zPP4HKQxSXEzZIS31WyGLwUBvvDctJN8ZImiLe4RSiGyZaacVMkQGhEafy3EFNv
ot9kRagyXruP94YK0pHmrF6BawSrkIlP25GEM/MolGSJuXVlRKDMBJXvy3skVt5q0UQAyZ/5fJQo
ISyB6xFO6Vnb5fVthgSg4F9I2dCTmV8lifpd5I9qI3tOmSSODsvUvBavfhH/kgnOLT+7OqHoURhE
7nc3mAa5NXYpQME/P7dTuzWfQKhTt2/XoM02X6YZkzJfNpcpLVeHXrXOarxE4JTvaDEM3MS4cdmm
pnwhS1wqjilZHIFCAm0PXese6ZiwExnvhSnd4lm/ZgYtArhnTapPeYpwl0szb4KZMykxB4GMJKlT
83tgL13R/5awPUhIFO8l4936pFGRAkBHIP2eXIZ/6piB6cP4sA2XbDAuHRV//bkoQ73FMsh5V5gq
X+S8C7iYldpGVRDmVrB2jBSXV9kgRUEhYdHmez6mTU0QngfU09RADBH06hJii2AmV2k9mOVTK/9I
8DZBUFh/NegcY/UBdYr0CFT/2Nuoo9PkJpBfnGCK0Cy3RyPLys5pqjc6u64p445RFPcel9D61m/5
uyZreJF/g1F9t/KDNS8OwIKvBJvVZMDQ6tJPbY5BKFGaMAfVT2f+qvk5RFn1tFrwBuuu5jzYiVcy
OC8LeL60vwtpe2+zki4r7RZDlosfCex0BVNxW1Non6nXV09RTSMS6IK2wIEpWH5dIPz3f+oHJ4SN
agPcyaeOwsniocwPRefnc2WIs7KjF7MnQGm0GjikfYzFmxs2HRx8BrAsPR076v7XVOGgy3FAY26Y
yPkJmdqbqBYUXNmgCIpajNw80hzumc8RA+kqssqha7hiuJPfVhaiMvBcIWIreWgnPZpIkpsRdWxC
OV1FVQGoZlxjybiu+C4E66UgvbiV6VWmG5WUQEPXAUV+q3hd1u5gmDZ+y0fcIdzWym2KfwwYvZhf
FtwG5jAfRR3uP9bfqdjvXaPcc/iETEeSTJL4QyLpC5QfcyVn5NSLv4ykjVK8CgUhiWwrThTXmg8V
QA5kIKwH1g5+EoOHmluvtgWFo0C/lZc9XyJmdAXEZmvNvgyUu0FtpU4aL1uDp1PdJ3+pWj/G3NSb
LBVprxX/V0tVEyde8Yp8793fhElxJJ1J+x6dgXkb8ejqepKXr+DYi86Ygl+R8IdR84W3kWKDOW2P
FDYY+iWbptvEeWp1lSQPhFoPiGHKMIIo+4tNKqbG7n2Qy48OaKSYqy4kmANHYJaBR8oDKGMw+PBX
HLWFiy25lyjMzkaP/gHsKDE+ZeWdnlyrVbztM7u+HmAti8kSGhChAjbEi9uAVOoxcwUsrlyTAFN9
1xeAK4Bf9QseC9Uy0HGvahPJFKQpSB/K5hcKWf+hYPIntWY2REhy+ZniXNcohqXG7piWUFn+5XiQ
czzIc86YYi23cuPA1enUxDXBlAh++a9auNcTy5OGc8eudmo3uDYmghCHLrtlslVYO677tS5BIJMZ
nA3iTBlawwKiNll4fjhMvLr8keIGEiw50i0hGiEbr5uAaR/61aGsTZwPxXWR8LgcVbA2li7AATaO
28RSv2t+7bxmHsVCNFt9mM+mB1IrcRqp3RneHlWKsAX5hdJzWYQNh/QhTj8YiZmHToXWP+R5/Gp1
8WtrhGDOZ2dkXI9x45tdGVo68RZLCeR+pm16u6gytKD6ZnaCawC5o22YERjpbRB8I5ECo4XMmMln
kNNYiHTS3pKqgzKovGRJbGLhFk0WU9ZQofkJLJVjogXP4LUWPvfGpaLnpIOBH/MGnvky8ZOUihq2
FVuHuOSBooH5ebfk06JKXMNckOsvqcDk/DR734BZkvblpZWGi8SJBTs8EQoe3SOP7hdMWkRTwCcv
Uyi6VwzGuhrNAg6lOrfBDOgtVOZvNanf97J7q0jeG4vCVn6964JxVdTygn2EzIJ+bhzpfe7BN+Wv
IPjg5O2L91kP3VlF5x3rz4UjDjUJ7WTZAzXlSN5BOgDcq7pTkvVnWlowSwiRvegYliheUfZT0egn
U0/Oddmei7g9pTzH6QDL6LtSnxaYKaaSg0hiqWnpFlnrryVjna5khKapJU91mjfmM9XowJmtORg3
irs30QbQ/0w329hQNlLlvDSUeUMt3Or41r/kDDonZNysm8gBP2/eM0t5l+DH2HOx3BZ2ldx+Natd
FIwZz5S0cmM78yMnbrQPLD6JCTQiz+WMGY27TQcoT5mFTu6OwxesBgBMEY9nhSQoQdAdq5qGVS3B
slzzJNPU1a7lqKUVr8GprCenFIy59L3zZ1m2HCsmRwvMXOXRwCbhHRdwiyZJnFsTjLA5dj0FH+V6
rMF1AfxKWbtg6L/m80I6RDqovCfSViCBu35QjIJT5voiVy37b4kdZD2/OkAar5wURD5cU+Izjefn
xuUBPtXUd6i4pl8rd7ylrli2dg7cdAASuWKRjzFbgMvsKH8WlwyxsAebpz7nLCrLLKrVUB9m+quq
k8TUnGjsoXwmHVelxygpNqeGepJW4A5gjyy4AH9rfzGK48qxK/WnamtXaX7mERFpIAxVZCAHumPB
arWi4IMewWMeNvv+IQrdZ040SdSe+YQz2Xw1fexeCXqEtzLuPUpTjzFryxqssS8yILdRIT1mRPqW
Nq0VUz6yade9VzV13wriR7Fddlm5zJCCtsQbVbAXd22iOqn7balzFBsCe4LmkpXbxciZT7RwMPQw
UREDKzk0oZqgU2L9qsKDtFMPWf6ksuUFxuVvSnevSbH8YAw0WwjwkVSW5DNJtmZ09sffTeBr/MxI
R0v3oUxuZczdxv20XeW3EQmrKY7WoFJNnlEH0LlzCNc/0DPCNhErslOcrCfarcjt5D7ve96WdF8P
BggLhQAnnOoVmFX9r9bEm/5cficjUeo76s/ZihYkB/J8oSr/k1GnWmsK0gv58H6P2g8P+fcQI489
k4m4UlXy/R4G3ozl23Js/0krGd2z4nUqy/H/+P/3RvZUJdTr9lnOk72sOKk+5nCwkhOvYhwnEpmK
6R0k8vda4zFUAZJh0TcJ4st4C4hRW69FBVeLuXpzxucktewZjnoDeVeavMbEV+7FFkJKqvp72gbk
UiE/JGH6zfmNVIEcwmIIdxvZIV1v3XndKtJazbl44yLfEhiBt1jGbQP+USUZF5uM1f8GcB7SkJ/l
DdvPTGdLvYf60WR7suN3zNj4cAV6vaIcZUchTr/66AfeeCcUU3TY4ECG0YuIqC7MRzOhRhZwGg5t
mquwqOMy4rLI3d21/jVyfQInwbqjZPSkkglj+GFzVKRkw+SHYDm7gIqYOLdjiOcEVeCz7Cj0od5k
ZlTLOX5MjeqWqLQqDXPrxqZNdgSeQvVJW016iprwO8Wy+f2LfXsLGIdPa7HTisfyDuWUjrEOGbpp
U7/TZU+Hey+p99hUjxBotfU4bxgSN8Ot4Qmy/zlOCMEN0yT9JQ1zU9g9l65/21XpHYlDpHYb7iNV
PG2KMuq3bB03Nsx+VyK1mueElOPm85xJcI+aLL0MgkdLIR5Lv0e4jsnHGaEkT7ZMLRaDTshvkge1
eaqcQaM3jbbNseuPCKGOyRNHkqJq56QMpAWGIiR5c5vCZCIsvmGVYDeDN92SKGP/kw1Yd+FsDPIN
XI1f+jI9ajEq1qD0SNgdwyUcnUjv74pA8V9hnBsT5BRH2hF+oKHAc7Vr6bpRQnHhF8TWbDOGhia4
5KwO2a2gJyZeqzsUKwalm9TKq2r0JPPEH+U+iknerlTsJK2FCeYq+2AcLlK7XruRlC8Aj5y3T4q9
kloglT4qyaTdGtASb4MNlwDHEPafSriyNhY/x8Vf6AeEiAq3RdlmvtXJKyAbCwxdMu+/VsXZMc6g
tjl0DDRQ/cVT4gjz2zhRGDSBsTTcltt2osCl73nddDQJ+gZ9UoVT37canDRdcT3PUdJ3BzpTNLhr
6N1jwUkLGl/NRG0sPIydfTOfkrW+i1IPaxcQhxB/th9G1nso/l5nTZ7KH8O5CXhRPg8cB6Xs02JC
zCktbt5MZoE7hcah0IAKmjmfEFUCj4MhQLiyMXH6No7c7LbJedTOaMZQTQ6DOF3MPLkY6xB1qXyW
XOlj4v7RXzlcXL1pdu8pU9xX1nIbP5L5d25hzFW3EWcKilmDnvP/kkTVEvV39U9WVISk3BqewZ7h
MMHjJGf+Zr1L/7R+OC0kTFsuNaXDNY55YTjG5XzudfNUKPVJVNZwCcBJUy04hRJvZ/Kt9Lp3AYhu
u8plNj1ogR6WIrl0COqWCrsl9Qxp3J+bn+4aiviQNMn01Fq/4dGIOaSBEiPd9mxItZTAwOgkxkO1
kq26y2gZo8cw4L4IQJ3V0xZUIFZC9rRAAreFFaSu3lfRYC4gq2O3YUqrreQiBPRkLGnIs0sd1HMq
yWdNeRaiAnlDdeZ+dowBXgD4O5zDNen0s2BweNjQ9/+pB3Y0kOUwjMSEe9lCUZ4eAxBYNu/3HC7d
evRYWZnUJPT8O4d5IUGUpJ6ISrfiCSTQkpLiqg3F68kVJG/6QU7nGwmKW5G8XJhDoCXWDVIu4v3u
sM/9V2CoovKIMku8NpgPQrR+XklOs1W08yoBSACUDgC8txQ2Zr2e5qkkO6/BYeBFvpzJGCjg5AT2
2DMMPqHJX8yHE2OocMzx/rhnS8OUQ721sSbBXrSBLgCNGhcW63yd1srn8J4JyMovqJ9tWXMkjAMF
HDlJT+Ns/Bu22EtUmpAZD6u0xNNqnxsFaipy2+UXbeaTrodoC7DKowVNQZW6qBXSyAitlqt9WS4m
CdeNNPmeZxFDf08uPdb9kdloETt7xIAp40Na3cGQ/RdamZU+LtX9v/HDHbIssOvdljLp9oualeyx
TDhgsFs61VCc2LKHLUmMHmeytNtw54HoTURHqj9QQnATMeNmCqm8ETNg4Rha4ybKAXtbSfrVpt2z
HAjP3hbKozFys6ROuQZ1aG1SUI9KoPuYrpR3JU/5M+fKwqjD5Dc9HAI9kqMpEmrCybaiSmPb4aSH
Yv1r5DIbzuOdvOF1qu8om1KoiSTqWjq9qv4mlIAf4gP3zlc2xERB/2JVTNpHaQxP8UVvh0l0kWnX
FRorlD4tGU2lkv3M3TrG4OmqFyrr7yLszYM0794Qa55E9owQuVdiDJTIUhE08mVj4xTGD/fi+NEB
NNNYqflLRocITN7uwIrKSC+kkmaoPRPLgSFVPRWS6U5ctMVeRIxGNuHHQqfp/xBCOB0zv0lqm1PD
cUtVkpZ2D+I5JkdHmOhQ6CDlZNfgYE5+Dc5vhvmHfQIf2jT7LWEIg0LMzuCtTLtR3qHsmxkAXvih
KTkJPkp2DsnCpOEMDZ8nwOFNHilrPIyl6fUTr5J4C1prDOsjaDKK6N5HzOAwjV/mcpgMGbZnGdzE
AV8i9GMlKvuZWEdnJ4NqW6yIacVwdJ0Y5E70fCdCSXQSYMiAYh40j0mMsaIBARIPLHz99qaBh8Ic
HsOBn9EM9ipA1pBawLvfr7HxWkASSKIf41gtjzkg8gNFhs8jhdoozbpLqthXX2tuOs+59Kc7bcO/
Qbd14XKZoM0Up+yk6BvoffwaeUUBF2/GqwrBeYUpNRBeQFUzIolS9tXUIVKBrh5PG4AJ4MEFl8eE
t0VV2eIlVKnQQZ2h5hK69VqF9e4Be1nj60MBuir1k4MivdCCCMR8FpX6K67p8VDfpoWOXQNSyw5H
7OtLoPMw+VbS/paYyR1XB+8U3EJ4ytdQDmEMf0DJfh8+hGt620qLJCNhXkwn5ZNlIOwOkgXZoalp
nVzRcqhzJpKSrJT2jqu7Tta5GXkTm+9aMrKPkx4lAMNpw/JS2/po+On8ao2wpw6hpgP/hntbxr2d
LM4AC3THJ1yTPcHyJQjLaZuq8xf1ybTMQI01cMSI4oKrgid+BrM5dUrzZzNhsdVQa8s7McsbHCVt
sqmjrsvnQHeVYtQPg/0dmXp1k7CbDH7MJdTEbJmw7me+akuxebYa6qI3+mVwi7QcB5jnC4gzRvFr
Z6SHkHxeonHeH3MZP2erfKcVlwwITOMjPtwWWimOFCJxGqPVdJM2/a7BUeSu2xq/fjYKrmlEyLhe
g0777Huy23h5rE0KppfIDVbUeyuZ0fKsDua0DnSszPFt9Y3WjQemyXR+oLI9qnfNsm4oeve2gmTX
nAz4r1W5f5ZvhD5bHsr6wPpXXmnyw1NOtggJ+yIU8y3ZFUjeuJr32s8hzPUqvQwlLc8mp87CDBRQ
cnReu4vVfFSm/FHWUiTNHT2wyWf3vcCu6L2txJMsXmCyOhXrzJ36CIiJTzOMyma/WZRoJBsGlEK+
aPEaKXmJoQVr7tDflG24HptHj0Q8l2d1ZLAhct/wLK7IV6nkq/oayFybe7DRk/hszMNR8/XukEAK
HJ9yRRLnvwB32V1cq+fR+lnF5smRmMnaaCy2tGSkMF2M4FpkIE0NuJYtg48pdvhFB7At9n56K/vq
ZozEolM8HE116+f4Op8qrHK4FPBxsmDWU1wle9iZHN7pYdV6lWNwFVDc5WvEMoiVe9Rl1F0oBlRm
bI5yic2EoxF9PmS/p4xDm574nDUGq2Fw1gIiUz8GA3JXgqT91T+tl0OE0xGO9dPgGZ8KMqiVoB6b
bL7QQMGnQUTh66JxT/9r+NeKbi4ZAnVMwYmYUjKyF35LRLdOGXMYSTpPx/Ka0UC7G0uUx0qUcaaW
ODwDLYz6VqStpo0mK4nYRwn1pXivjPUT92gkdzVp6fZng2k3pvpdvnm71h6TqGKtkb2NkvAYTxmw
huQQED0DBJXkqrNO2WP8qbx5wLsxmt5sSoS+4agTMIXyZoot84CAAfqQN2M0rn9Ifi8CGFS3eo+l
mYfSATNKwv44Ubj+t2DBmq2BXP6bsIEaP+dZhe6dOko8Yx+NH7qoP0jpXSYgd5wY9i4LTQMS8bYE
MV5lzSR2Q0vSy9wqWMH6qlFePH0efVAuXt3KYOedpN38nnYPlbReYtgaPS2vzz/HQTwlABJi47xo
l37U76pUPMC+YaNo8aCkerTMDcivMqgiUsS4WFKYTAX+3zzDxGqt/ngaG0hZXeMDxXCl2LYeSay9
m8phnQnoQKVRpMWL38RYdR+TIbjQIikpy4XpQ+7Hz16wPksl+xKmm7hiQRMG7yg8Omg1BZ9ZwHKr
qS6p8p1PcFDbC/DhKAfC1RU+9DXQHSu9M4S99bP+p+qo+jIzn+3PIa+MSF7nMxvvKimOAh0RQvOK
5ds0NB6bLxM5MJERJQgK6G3suft9lJI7fs0bbqws7t9qk+MaPG0Ajipl4K50YteNDSZM+pjqmPpa
mgeyWtvq7ofGRrOiHm9LaXQgj2HFhr3+SKeOKq/M7eyabGCzAhZEjPrJQtwr+6G4q8VvXJL8Uz37
KlZb+lzi5s2w9jfI407dwPNK+jfrhTCNry2emKpSKBo7WI9ghoH1AD4git58amNOqCdtkoJca4OU
Dt05wUZsI2P2dXLlfyFJPyO6GoGJYaV3A1EtLMhYEFs477vTvffldn8BlpPmTgHpXcSsWhL42IdT
saBgNZTiLlejCc3tCyfZjDvrMOKcr0QtUki+ydjQCzK2JZ1qphbiEErhyjhQDiiDL7AmCRRGdepZ
V+dz3GZn0ejok9HfwPPxTNgbLOT4XnFutocuk6netHu/S/5YxtvQm1dz6i86hXfEIYcVH0fzHyKo
O4jsAV9ehDpL8fBlmHFsLTXDVWzPqUIUGEu9LI+uSDJQOmy4A+HGeEnq4GWhrIqG9Y+NldoqbSCh
RAzOG/emk0OH4UqGq9izHcBLl+5hL5CKSZawG/tQMyqskQ6CZUEzAwYETi5RrM9XFX8LjJ5gDTkF
2J8U0cA5YlAaaIlbR92TLQCKg21o4LsOIvxijEtYGZu0dDoMDjG+k9eIQjqz/xhX+EX/1o4hNd/c
HM4A41UzVM+3oCvIMxVwIIcbbFEXXY4mF7boSMvPHQwFzxxY+kduVboq9gP7aJvo16HHOYLz9vL6
Yua1vlYyAkVRXeZsjPrTocJgM/qESIer9kjwzVr2Y16T897kJw8SLj0AZo2GYbA5Iv8kivLBsG9x
UZ92r0Otg1gPEE9zu4WTgEFkBT5ApQtHCnHsSf5XIglTX+ntzFJzc62s/Soet6NC4B8H4GaelPIZ
++0MZVFPg7H6K5OQq8o+bHQrlDkJFoG4UU0z3XqJnf9PXEoPpRaO7coBz1hBefDU3OXr3yTdzx0Y
ehW7Cwp6T05p4XHDQYc3k1JkPiHDQoBQ0XE5jbw4MKtwMIt3NEj5AAG2XhsXBcxfChT074am3Pkh
GsnT5X74Ti9rlZ+nvT+3HWF2WoskFVuFqyXdW4tWTH45MwW88AuUJ/WpyvWbBgK+3Q4zjtNhFO76
3kVxR7/Ozph35QgxT3kAxJIIahGY/AH2UfzaRwUsjOpLYYmS8ypEpJu9ABXT4kfJahFnoszh+He3
qA+9IHi7CfcWC5lM+eUOKFJpt6tmW1SUMUTD4i+hMG9s/mn9JDbFC0TvV1+kvBafVmo6o1lTJM1M
1EN4Z+zl+mW4QjxnLwkQCaeGbAv9Rw/RhWjDle/lknfGOemmk1BgmmNvzArbHTQjGp7mqacOcEnT
Mz2s2FL0kYZkeuPFHmdvUd0xmzbSei4pN05Tl8wEP/Eg1pCtR06eXE+MyAjul+UsTYidiA/lQ+nR
u3aaGShPU2hIyD/XvOaf7yHGoflUDCa9D0XbXBt9u3WFcV8VGJUTN/3XudsUcovZaeJeo14zxY4g
fgmVZecX9Zomldfok7fEuyeusgdDEqYJh2od+pAAfWg4T5QXysSNWBnoIq5srNODk8BBqmV6xTDN
9JBts4FWjja/2cZ9YAVfWPrJ4kqpGmjqPdFL6pLLqApaSk81/r7a9e+mid/pxbpZZVv/WpyGQb96
A3MCaJDMlb85XSG95bL6NCX1IVZ2vkzXSc5v+diyu7ZFq6Za3dZ7xn2gD1wk7HDZ7vKYm3jMfRb8
WApa6CF+ivzu5kYiSafTCIDLAgMiIZD+MYg3M6ujalYfqvXeq8uZXQS7bZ/9E69RAI9cFRlXhQTE
tdtQizKytN3ffiBc1FmXBti44Q8S9vD/l3gV/iPV0NlOeTL/3Uw/aC79xw7FgicLzcZRapb3uCV2
A2FayNEApP81h8Zsi2kmi1eFZ7ZNxMk1wRfDGsj41RNLuTZvdUIyshHPC23LPccnjX9gw9DKImEZ
zzSSEg9nTudwQIL0VbOjeGsmEZjnKDCVPqQMX3q1L5c9fY1iuO0QCbv23FMmEg6IlEhnFLuQq/Rt
46PGQwDRxGL0mV0RmrJhbG6pWq42/Vetqc3DDs2i5P3MUmXlQKe/SlRFyoPbD3RC6v+mI+dfPMg5
s6QWEsw+yYjmpdGeR44qq55GAoBhkfZ2w6+/zxJBoK/zQrGChpIeWwfzUM45CY38hbpNNbK2bRYm
HUWgoxwUr5Mf1QrbfjQqBOJ59YV/xqyxJsc4yVpnuE0oDMSeMCgKIMB6reWd5cmHnLarbKNDrM9x
sCgY2hMbgi5PaQPVoAs3gQNxlrqFw0B0a6oJ7qB+17fsoREgaeEngiW8DYXoF6DVZXw77E4HCtbw
OQVqVkLF5SP2v+1JEci7U9XJY0OCjlQd88bNEJGHllcaJReDYjlLttotpSYeJ6O9u0xf7T/+auyi
bcwv465cBl4Xuy1usrfrX1NsujLOeF5w0cJ2tMTLC7DwPNbiucnK8+7Kx6nJqaBdRxLpL/5v/riQ
0mDZv2SgQZfHgCnRilLex/pV5vkSf/I2RvZRJ68f6APDUgGkd4FkDTiXGwg1/20ONYUNJ8qraby3
rBf5An2KEPa5Og/lsZasoKI4Td9ILwNPPJBmP83Dy1S14bdxxsrdGtCGFTe7tmJg1gO9zMJdqUJJ
a1+A01C4y+t6NOS7Cg0Gtj+3IYvSpZqiRMmj8TsdzGOOs3EI3FctdIvwaBgWNnqwl39mmCzdFfUF
x42RzkHdAipVQdz9rlT7lSZqohJJCOBMyn0CTvQUy2THDgvtfCKm44wYa/JL7deTQDVJsZShqY1B
WP3iRkGc4u4ZcwgBB2WV7qWlHnIsDka3RMayXyimavUge+FRhOmEn2EvIdKCUATHU4m3ouzuCQPd
xFLY94VNPUG8QvE/iD+6hWwo/WjscRIy24yc3YEcWbzHvt4UCAsNiL8eAdeWqvqXAOx+4vCUO//M
kmfJzYpfNBEpbLYxhEWsacglu2eQhbOlwfpSTf1L48adFrtmjmhTsJ+cTy3OpzFXBWAR6rxvK0/t
pXqswqEHo1AUjNtBgkkefO4R9lFut00TWLlBZ/OOcSKcEXXVdnUG/z7PiWfcFBxn1Cnw6DLfMiEY
AQs0jL+EJX7vQNO7VxPz12s1RLZs610Vh7yl52fIJbhyZf4D45dyqT8bmRAe3I/KrsYtSowkypCk
ipZOsBjrBD5COOyrrp3SdgzJS53GcATuIXk6+hmrrpEQh9OCcjRnySHVIcyde/tr6dqNZMBVND/i
mDUDBYB6eoS/ZzqaQo/TwpSwIJxOHzu/9Jgc1CBbWEcbbJmEg2yAR04te+l8o2iPE8MSh/6X3/pY
dWAs4s6TSp7dHwcWGTgwo31jfuFqkWCLZMBDsALLLKw2+E1jQSeCOftmIvqZTs8JxxCGFTwbp61s
feIT/xZWYvLdqqOJbtpGOosIWMYr1o9udn71aPEFdo1jpByE1C2a8+4yLuZF39urke1wRdRrzl6H
J68YrYRmmi1Mkn8rSfCOUXuIYrEnUcQ4VgmnHODgoNtGvT/2ZH6sfvq01CveYy7Dexz0yXQflw+d
r3X8bPFXt/irDQoR9O1LLn4Ahbk7OONR365MLBM497hnQTnwwG6gcan/Oykni13s8lHXdND4dqbt
vHucenqHr/CnXK8vu8lJaVzhe/5pCICPKp3IrXnJ5/GiLlrUcLwiDqapcDD+qIlsF8TilOm1SM8O
4zCBdAwmNT4tu4XyszhqspLDyj8nA3y/jsSjOvVMhLGyjkIqEZgZfNY6nC75Teq6Xyk0luHuHlhJ
8FJazOmMtu5klHH1OLDSIvVQkT3gwh7IW7LJjYd3uWlQY8cvQ9NxZnLAWjvn9Q4o6Ok0S+ynAvic
nnblPaM6Euj6JNWsdAgqD3cI8OSLGlDYbMXmcPwA7fjK11B7xpTY7ne5ENjO5bdXmkFo/5VSCY6G
Oi+uyl68dvkWUQZ/EYhRavNFNaKxYf1Bk2GMN3JLiUP9Zd3AV7SvOE0uMky7snpVew4kXlRSvQJb
ZLiMM/on9AwsuApg+eKX0dIdY/5nLM1p25unkbZvq277OtU/Uoyt90i4dx7ctVBczKiDMToTv2RC
UceSWsfMZBFtoqiCbdhDE2dv6pqfqwEloGi8BeBtuvragG8i4Rza+J0w+gqLKgnT8EYok2h8modS
kjNdktifixDfRVjSxKZT5qSnapQ2DXRe6aLC/TJ4xujmG+aLOX83Zv1twlg7PHVteU5wh1OtJv/o
jPKz1GT+F+C119YvCmJ5U7Cm2KJnlp4iKGMG1WqRnS7VQqgS6i54NYnkGK7nGKeByG7nozBt4+Cw
ifE1hZye6PXtArpAOcSqZo9OQ7qOzemchDwWMIwdzf/GX7ECcPRfsljeZjyVbXdkHoF5CjSuo4ou
Xqgea88aicXJtTLhJFgf3G9Hc5kd6OB3k8uQhVu9Wg+aeBh5CbYQbWb/1RLbwoY1ASaY3D97VR3i
/C5M5VXclIgwhKRmXr7Mx80rG9tRZA4RovzJHm2gBWXIx2hXX0TLQ7IlZxaU7gCpgD0OYzqKbDX4
+DPtln/F+JPp7VGMs2NlKK4y0RnO6V4nGGdojtzNzoAxR43ycrrUBJokHnv1ojjlMj7Rkh56qx+1
V8LCpzMCNh1LAtKgKz31qNMFqwHoVP7+Oh39LXGMUsdSEVtaDx1bXulvD3pRR/nVSlTgxJ7nhrY2
9VRsNb9n3U1UtkSY7jMALjBuCJCp5TtyO4jA7/Q/kmWBkbDtJVa3E6tjMeqJ8hLuxSv+XIdaRmxG
IKVDNt1AI3A0qvhYWxpkP7fY1dfzDM09YUMLy5pr3Brgz4Ocpff8F+W3xmetx6FEYXMGYqWQfXLw
o27X48b9f4BsibfFoZorMcZLC8ayg42mkkSgVPHeRo15KK75HXDWZcbfPoLJfEdQDPqpDzJtDtL/
hhII/WBvn7rFSjwXA2oM+8kpZ/2jhkMa6qDoDSAhm/Tq9YGdD0KEnNHmtLHIxWVzsvcu+N4o6Nmc
8lHqx+WMh5cTP/gP9LaiJoEW8rxBMN746+JXkzk1JP5MWRHUYo5IPY8JIhox+tZKC87LzyHsB+mv
BYVCpGLVqWQe5HHl2cq7NmKJT195ToR+K9ClhzrD4z5RN8wDCZb3SeaBZPLNNZh8o13SuKLXp17e
i6RDIS7eqFtF2ojM9JducvMmxVOUuwcI0s9qrr9S3a7m2IdU7E+n4TOmlqeSbPbixJ9mYLm8R+PM
l6sD31SMsUGT5/+j6Tx340babntFBJiK4W+zEzsntWT/IWRrzJxDkbz6b/HFOcBoMJiB7VGLrHrC
3muDqYWAXSVH94Ww2NSyN+LKLpPQJ523qUzXMSe9sr2Vc7+LzZJEqvvEuiOhEWE9XbbR9lfxnjLi
PbHEGpnx0r/SZV1Ss2lSDknsVWAQ7ZNRXeyBvegYAE2ml0xhSpjdTgJNTjWOQ+I9+teIFRst2YRV
88aAdSxuc68wMDDOutKc+h+VqBnsE7RLZ7a96xRfVUEgWjL1G41QIXJMN+aRFavsHD//obwNxFVm
4LWJHjfmc1JhkoFkF7WuXyOxNzF6D2r9mAzllrXmJQDNFpyZI7TyYLqmX/5VvseOcOUc7KWnPrkQ
Tikh0MMCc7Ao0D9u7lieJ3e8gG18O4nuzzgvSK4hBOVhXcNCR1ZH2OKkf8xT95698BWTh+cyKQiY
EvQmXr83spvSiu917aB/RAkWeWE9+1ap+3nh+K1yyCpni4DVTyvH5wb2l1zMYPXJlsCXBYmp38k3
bsYwL0/UcpniCx0Lr5kf1Iru6jR6CmWIU94VXfkQY/qhfxll+HlyVkSK3DIoD1kYoSGxb7VvRXCo
UfPrUfDSIpdHy1wcCCpiexFZV3IbPK1Awc6dNAg8iq2zLwl3KVswNer8YnQ79uRuDOi2FX2t9y+z
U3fmK5rNfZo4gA0sPzTcQ093wd9JKFHA/WTdidn6iQQGMZzLyvlfpKJFpGLMbTcaJ5MlWtwzFkru
1ar6VhEx81EB/LvZELICo7yODqRLd2QYcWjTzAcoD8irO9S/auLuC+Rww5J84RTbjps7AObHUGkn
R9T/GdiydsbVnIO2jUGYXdLKPJtwcqxjEtd7rRv5Cbym2DkJR5xlP15wAV01DGUtQCsAS0Vq+LnD
0MB8Y9sZJuvlttY7Nfp3PXNWtl6YsxrFJ4U83IOU91XAkky6+QJtL6vMm62HbETjZz/9lPBg4/Wi
i1sid2zg93y5AyadRjvEnMkODYveFwcyBPCrhFAwlnlLlJ642pOAsN7Cz0v8y21yrD+JvcAMZsfv
Xl3ZPS5GI2KSg9p4PgmVXCBDP44doyEQE+B+jAWQCPks5CaS1IiO7uMcp4YgbJzX33Nfcvi5r+f6
t/ZL7f/rSc+qZgVWJsmSeb8xfqjSDmK91qrSdzxhwT4MCcGFzdD+64UNKQq4QyVXsHDyKt4MI6mU
sLBqoJhtzJsOFiGAplvdnYlaktEaG6zWxkKs9PeENF5LbSF0BBt3nXyE27KHEDOYSO7fNYPTithf
2DB4pWKFTap77qd+S8TrytHlmX0hb3uBQuuByjeQm2mbnsbG4HTqzgjcCOa5DqhOJl5MDYPInHY3
dVue4nCHevaaWtQatvFZ+jnIccFcLxmiWz6x2rfEtas6jncucqx4U1tclD5BSbryqGrT2Mfrx9MZ
sfFtLt/VmN06N7/S5lAxd+GnHdgbF6W3tORrUpyH8f5lhHzyhBMx21D3PVM9pVlRPFMn7hG6kU2N
hgfwkNl9Nd86YQINvKm8FjsGTLtEoAATCR+chRoScbm7t4rKq39qXGoISJOeC5+4VnKIUiQ4y6sh
STqegBlXuFT6p4s0vKgfyeZSYuhN8a/2GP5LIRCzW8Il2Zo7WzB1p0nLemudhfqhYzoaka+Nl5Q/
TtZ+lu4Fvs2WfEW6DKm+UwI9LTJSc+KY/0EH8uIX03IZwfG24uusjNdqdBnT1Bn+6Dfdl7M7qX+H
SbAoepsuBnQLrdfW/As3XFjVq6ziD1Qvwz+EdmhNap8puXsvGxClkBZiWE0gQdGiI7VpdzGZCQ5F
YOvyZP+A42JWNT01j/qdj3QZmdYg7egoS1Xss9KE+KXugSpuWJrzufP/XCWtb/PlrH6VWAGd+sUo
XEPSkSLpQGjCs37YhAoi5PK/BdcwvN0dgIufifkwStVVd8gC3v0kxETHzCK4xQxZG55xAnv8cjQO
bDiKEFkqjedUYzcuPWngWVROuSNvE8z0kDJPpWFxxmf5Di+o/z/i3P6wmIzlKAxo89RhRrXAKfpX
aueaCU6e2Cd16E6U/McUFHmG0ILIA53wJ4MTDyZQQ7icgMdXGowRrXBn/Rc0zo1R1cNV/1oEo8NZ
e8v/eBtamCn4D4qg96Ik2xSUIZXaXZR56SXIkDQavOLsgo4Gs4KSvOWFHj40DAQHl0Vq9VmE7mFn
P1zygidk7Eblkz2w73MeFKI7u5Z0Da8DAOJk486F75FqtBl8bnpr4PcYDxmM1SbBwIuxtFGYeFo3
GdR3o3sgBS+LdNk83cz4Pc8Iur0qjD76IHtWenWfmuwae8Gp7tYMCm6JnDeABqo9VCR4JxX5QSpB
DyX4FVJYIiiCQmGVTQ2KoNW12xv0cS+EdB6TiGPS5ZTBvM+5esgn8BvlVjf6RgRoU0/jv3RSDwFJ
rLb+KyNExTIM7tG1buCSHLzuOI/2PvxYZXQRaoajNQOBZqMydqQfBz2j8nZflp0P1cpvt/3fqakx
xoPjy9prlme3/9Wz51DUl3EOfWf8TAymmyfb5UH5wngA96PYmHVxs0znoYbtI3HWbFdfjD6feVg+
xvbNhJZVkjYKRqeo+eSutqlt22u/TkYV7gLarQUQ1mOlp13F1BW39VpRd1ohsaKr23rhoiWoS6H3
mPaO9MLdRAUjYmT4t4m9nXZtHezVb+LVajU6yUi9ViK/loa4pByMBB2eiaXOJJM302PGgPOGA2Ia
91IKsD9oWEp9N4p2T2BK4njIORCKK0dnZvTI0Kb43XgFCDzVmnxc5wfqi202XN2JQKfuHCioNlAH
NeM9bPILXChcMNzlanxpZnFOBfs77UhbUgW6nw02OPFrx9oSAxWn90o5hVecmq8m615QT3edoV/a
P1yxfUmrIvgXAwS8tqWPWbeIbXVlUcLqCGab82gPkDUhXmzaLn5l5viK3a0MY7Jf9RfTSbBtnLRQ
8TdiRGPNSWujLIyKZNeM565Gl49pWrron1vEf6qxN5liIvQ1iutMLpoiVTIisFJ+DslMJh7jHzaw
C558RIsSeDzwLgpGjEt0WPJnHlUug3Y3tuFORVeDLynBfj8FJZtgbHEr107uXIwEkK20nggoZfY7
LCNVukf4h//oCNcrNFiUoLtpVE9kjBuB56hogWF2hQ0qhsX9m8IbvLkteENDeiGHbvCMTKS1U+hj
kTSDh1IVT935U9bBUUGAAteBVrUGfGlcogCS9uKDnHoWk3RLunYiKvusCD5vLglI4Iy4R7M69Ph+
lyjhqvnbIGAQsLFwE2IxNzh+yfGoNrUjTtNoHzvLQCfw18q+WXOtEfbP5cMV2b1O09tYIbyFqa7e
XHkaQL1mAEp6vERSPaKLgmAYgCeE5EkIxML+VgmBsGF/pxmpaVtjyc9mhCNgOSKnStVu2zyrrTRj
JC/8+OU212Hmwv+uiblm2rDrsNsahCY5W9T0uwEbuNJfLC3z43v25MzobJRfCUkQsiSdmDG1BVvD
rVi1pv5jqFg1Sk/PBnhsJbqYEE7SxVVMJrWspbAySWlvw7Lbcht3br13OeByzpQQpYC0Car/qLDE
OAhOEm2vDIYf8G4XloZvbt9p6TZXm0XSwLKC24dwpOZkd8YpjQp8mCBjNm1K4r3cOnn1BMNxas0Y
XOgD7cypiVQ2ksGJtA+W0A1yaIUvhHW+rtcM3HOfmIkEBfa6xO6liGmfkAOA2JqW6dCFBbNZ7iGp
oceDhcr3NUJwj2kJCQixliDCia6lOeb42XAl9/opQGHXYzR3sFT1a8yfxIWaXyzGK9F6Cder0ocs
yMBHZZch7K8haWGCASH21KQfjmInwuqYh9RhWD4JGryAo7uEuCXNZh+Rhy1Z6ybVj+A4j18xcfcF
VGqbr0p+l4167Nh5WktVaDLlEsQJ8BUM6DgNAH5wHXVgIep1CO95a9yrzEVgEN3GDPRON3gWUtZs
wUfsY+zBgudEkMon2p8Ire4gnINjTiuRIJ9bD/NL0fY2bhFlNIjGQF5gE05nwu8BYYuLfiuTX7bT
H/m0MLQL5ArqSkEWqxYnXbFPQVmiQnSgWxnnOQsI5IGhlK1MC5oOsJAMWEhXZiwxjm0/f1jj/K7q
6SBDooZWnefkpAdXzDn7ii2vQdgfet1s2lOs7Lmo/Mrbh50XTUT4ifXTwfs3qAlimRDIReY7nLou
mkxMnmainE3B9BeeiznAwCiinUHC17emYAPR9Z0ZDjupQKUMPtz8yVHpxQXS7CUdWtwqolSGhGcn
mNd2hgkPSGeOlaPn1mo4yWwksUBFnMYmETfquHKG30qDXsra2UyMRwKH3GYitiPhgdLxZEV7IiKQ
7/lalh/c8Ckx0hTM0qL/jIiZ87jVPtJ43IUaT6KAgtqDisx7lOATKSX3hFM5LUhSOjo50ZVMt9Bi
tdqjN+oDPrMEjlu6ztyII5sKBotDbMj9MIPFnYL9qCj0xakfQ4JgkxxexyJg3WBe6nyE6u8ZKDOG
+XdRQVzp9Acno6GQwBWGrITvsUHykYJp3CUAsWr9dvhKDdCVcbuHMrrXYJkam4rl9Exl6PbWI/l2
cD2rdXutM3ntZOI71t/8Rc93SbAVzIuJBvh+AOAgR8QN6FHj2Mil19pEZ67VU4uKO2/JGJ9haKEm
1Vfo6SnueA+dz9lT8GinBS5JjBCRk3vDlG/+v/fBwvvgQERiZ36a1t8WyVthp/iLYV6hAEDaBprQ
2aKO3JRsHwY1W6FvHFDPRv1OsSG+QDvgoFB5gkgDmIFOzDXJrqGz5QcNe6dQGNmDltFdMiTEkQWk
rvGAQLC3I18YuFvKSzJP28Ea0MVh6iMjWIHEoeG5sNVzaP5nWZie824f2M0+KzA0o3d2d3rowhQn
1wL0ZrTo+XWoPS13JkIlxlENXViFnj/kPiDPoSa/aWDtvEklxQFUFknsMzoDwXwfs8PIHrMwSl+Y
cIJTf55/cQ/DSXHWQUOYJlUVmqaNTh5twPy8BQeuEHs8R54sQUEl9kfBWpMgkJ0F+EQw6Kb7mRxU
N+4yM8PChFiVeR2WeiU9REN8FDqV0YByJVsJIHgIpVep+Gs30UNONJKyoceBX3dtdCqwbvYFAXOj
QWhEnHgFseKuPFbOzB3u+hwpBag/m9n8Z9FkDw7RRIprNCHoAGwiTHIdLONTauVX2E1fdEWjor/z
F2CYa2w1G4w8cKDBkMqRMWrUHgFzdUW8N4Zp76A7slDS8b+pUj/Ph0EnFZH0lsGlbGbI1ZgGIyzA
t4brYwFAhISHbQ3qAh0uxQeTh+GtTBamGssLst9DJXc9B8iE9AgTfY/Fo8ONm8lzHzSnEAc36C72
dl0pOeCZ8vAqdLCG0AsKAKWh+4gz8yreA5gN1dxA90OMs9hXtgN0RfeSsoWPmvas6nBp0b9XWGyB
7K4wXm8007hkrQYUU3hJx0ZqASQwAG1JtemWVJt4RXoacRqwYkDniziFGyWAGLHyGRVCcAtP/Qlb
Uofq+MJY4MTQ+KxM8XXw6jKihDzWCqlEJmFKBC1nS8cXc2eoAyLhAlL+m6SVspm8WDutCnc9ohAV
aLxCeZlYKKBQuPdfYTgxvyLlGllRFQKXBhKrmxuNFM+MUB3Wt3HOuxoDUwqeQag8kzJ6TTi5U8ta
mLle1BfPqZCo/cd70XW36oEEdY2LfZVG3TZrf3pSwrQo8O00WCZwK9eAx96uHGj9k2JD54aKb/vl
dJMJUWoG+UbSPNu/bXZxTco8rAen3CS7FNgcj789kMaRa3ujICtg0k6Wop5hKjoRYSoNv7l6zzV6
DWqVtGEN5VWyvcxEg8XcAEJjvFrccuUwm9VDVD9Ggq4QXHPGwhHhlfk1c5O7VnXQqwykMMmvOgjQ
fvcLYBhC/2bH57rLAYvwIWBOJ61qAs0PnTv/sUXoG4lkTm4ieV3KUpWdJjOSHwepUWfFWG6DjfHR
T+zkEQ0AEdFaoEn2Z1oTRDAel2AN+WmU+Zc0yi9EDwiGvXGMbiUFgwr7qan+yai5tNlHIWN4/ogx
kZosVhuEd1VJfG8Miq8/ABLys70Jd8opwnNSKxcyxS5w8BXaftc5DTlgEHwYTlisjQhAkAIMTo9g
EoHbXCO4YO3R9wBIciajqlc4SD0dDquUiR+3gSuzVYIjNo64XJb47nqbmPGWcNkN9arTD14D4Eol
hwE98aZFVZWvRVedxmpgiwpED9tN6fUKdCekP8ZGwYcQKTYfEdO+MCYsxWudyU/6Ym1yv0aWfZhY
j87RvmOzOTDd6lpMyjncDwK7ZvMXdgiM6aR1Yxbs/6D0Pc4bJyk+klw+bTQkYctC99cHMwV2K/YK
9yB6dBZYqnYwCk58vT1B2jwPYq1RL6XbCsptNUCA14nMDdqHI/hFGIEnUmafIelBCJ7vZtvQ/sWH
3jojlxDKppK/uhg+oTSeBisXlgPmk52kI99u+F8y7eQ++4/CcKW5jOcqUDYpsepgeuElraQpd5NG
JnfLYgOZqdndYEt6OtIQ92WzkSNvgu63Nsb/QVhkiKyCCg8iRZmezEQ7DYD38XjmAjZ4tS5CH6/o
3kxfDj6AGr6PQWXTAA8XvQU3CJ5NcIijmnhsDAwZhrfRRaTA9ZAw5SS4tdiZRoi7ixgxPHuws0jf
xNQF4N+W2yYEcAqLfGzdDcA7gxZDNXfKCxKnUIpNXxC/GyKySj50mb9yN3mKECc4LFLmLqhc5l+k
UPa63NmI6Mf+bMjEmztl1emE4TFOTKdsC60yjQ3eEyI7S3Lc6Y6KFNLqTjoIv0nuhihxygy6ackv
Uhbs+mrAiRogIR87fp4QMspvvQqPDgLcYrzPdYdFsLuCK9LUnWSLK8ZDD9pyIjpvytId4ykDwFBC
rommDlsNcLMbg/NiQ+pLpz3m3b8MHt1PF00AEyZOfnFCr1OBUEFx2Q8/jUWIEFrRKIHSBE48/LP4
fDLzQIxbGZhIfv+YTfYeh5cWv92mJdMy3M+/ZPVZMuVi0rWttRDSMUkrTNA6e1HXn2xZX/IJOlJ5
oemNp2mrgtUqTJCkZrU7GyFnDelX+l1QD+jk/3GTNKT4Ome7YPQCPX88iLY/SuzRzNEasSbgZiDa
uGSb9rvsy01F8moa4HxBW1d5sJhbtvRtg8O1vM3mXztcI0ZcGS6K/kZZE0QbE+uThN9DgWGrFavp
8NXJI9g3YNvTwbrbAxeP/nKtP4E4ht9F42sKnhX3Gc9US9PK6ZWD0hXHwSFjinqr8KPpqVybZeLb
rIp2bxv/ZoxuIQhKsOQTglgycFGv94WD8iReJS53GvWLDp9KGDzZnEYzo2f0ROgGi9okj91eq8nM
zccG2thAXPHtSj2043S0QnhDzZdpbk12bi6j1KpdVnewBlvfyIOFHHYKA4Lo0Vsr1y4CI9acDNaS
rl5tui8tba9MHRqAdfFMwZNwyHBRoO5VLUHkzWpsKZaMYVP9xTxMzpBB1rd7NixmRStdJsyZ6bhB
/i76XVzMIxe0elARy32ruCgXvr5zq5XwLvO1jua6T3Q6ylVsJYdF2SQw/ing19SD0bM56YWP7M6u
fdsSyGcfijCAziCQD8lvoBBQcXaFdIctxRS8jMxdV8YfHpND308H3tVVLYhGM6ObsPuLitenvQQx
XnP5p0XBmTbFttIIjNbUFYKjVRcTStGTf3yXPSF8rK0jeNUopvSRXSRJMwMoHXDV4cyjjAXeBX9D
jebFyae4CjxYE4fmyUzv2TDskEftpBYRmQurglnFRIYIoaA5HsIaFXTbHUal853kPOXBXjfmk5Zf
9cJAl4XmMEdU2wHKc1OQyJ4ayZ2KlJLoxr1sa5gImzQBSIdxY7wljrkhyHVPtYTxP3Nq0iCXOrnd
Gw1JUjJnP6bsBtuPeYyYslv8Zsqg863RpaHE9uOw8idTXdUAYbsA3cx0aXt4zuDT7TK5mQBTrZn6
VKWpELjJhQ+k2Lcsw0/ZuEIE9oXyrc4zurCbHD8inLmkbB2B85Ur3lRWdTosaObbEUYi3BQxa/+G
FotQIHtrnEjHJDbSWWvAbVL8ruRDbzoc/LlcuEUrrSXc6Z5L1nN9dy619CKEedGO+aYNIHAjOkvC
d7u6/k7YzrTk6BbhyTScg60h6W0SSpxtAvpaS5ZgYjTDycYkEiaHKrG1/0CF9Qp5S6rmFebjh/GJ
9pa4hiu09lWoDqsczJjO/Mp2GcQmkLgDiWBEX5LMd3RwBhlbpjzABF8Rpw266sdA7YgTibPEtfbC
YUmguOeRSaYVoqBHkAsAS4V7Acse23WRv9tnUSJFM1gb5OFhAL1UMrSecwb0tbZeKMSdSmaGEOdi
xD83O3BqFrBfc+qM5qzvhYszww1PrT6S7mKdVCs+T6tuTBnBQfSL8g3BOl5GGEna3uIGEyQmUKfE
+In6Uzc+rEisFj6/O7mnDGaUXWJbLr8Jw9w1qn6qW8+Yv6J+DSY5uou02VbppiNRQJS9b4rWV52K
uS+nUPVAUbnrRm/iJ8uekuTtiuENtIzJ2XX/dTZY+rUB7bqrFBjzX8ncHKPfdGH7eTQQPtfrIv6J
UcLIRN8z0tgn+bA3c2as0LxIsmMn7pVS7jWozhaOI6ps+5Y2VA32hof8lYnoiRaTxFTW2U90HB3p
GZlmHxvcrHdHIt0piCwmdYjKhR0MNBuWtcSfrEYr3sWkycd9sUBvN9HcbTrYzzneGeOZN5+G0a4l
1Mh6JiO53QkHxPpxxoipYcTUF4JzfCzhcjJISdZNqxKDzGoZ+WPKux0d1Icw2h01fchFKJkLtbsS
qQkF42bMMLwbFAPqL7PMPGAzHCF2vyLuSnYwg8lqjw0sV47xUeHWTQU0ytj6ILdrZ3Kz279GeS/k
vjGfzFRqQcMHvF/jKDfoYwhO+B3kq3XKj0iVP2uhrFSXZ83Sjxbr8LijmlJXLIj7qNkPA2GhRIap
ZKYGLQ7ivEGNaO+NW87dPQbNYUo8C31rlFMQWQRtElJUxDdLTa72OqCt6x1jK2nrMto6JYAi2t4q
izAzhLMFjoqYJ7yW5OhMm47ci3jh5XPZF3R1KreGHjbwLyeYCHwaDttPO76HeDtSfGOmPRxc8Te0
SFqgYUswJAVFdIhNuNm29uZi/RQi+YRN9G7VP5wO7YR+fTroIH2LAb89Q3JXazBngWxCvFZIqiq+
X23xQts8qP3ZvrnDLxGj7lEqkD7iZmX5LYkgIDe0CujZQ7ycCgO91j5Yzaf+GYXVa1YRDFbRhzSy
D8bmqyT+EQQysLxv8MwbBECJUPX1xGOz0CVkMupsPEcfFGKPRp/pCAsGhOycdQ1nXU5RmOueyutv
cOQ8q8OkwoUYuXcy/vPAOF1hnJ6ivUzRXuoUjAMdv06B23zUgwStbx51KHAJ+dDFeWBDAvgm3rpm
c5FudVG69FKx9eFCpzXHjFiqC1KN197rP51SRc9bnTMU2AogtjF/CGSDPKb3qSswyVQX1V0D9epX
BtfAxyC8gnCLoCfR+FfS23jVl9xuZ1dm2h4zkh/OFSInyrayfVjnt+a6XpWUq1Jafo1w4kTMSfNl
nWMd6qxA8E9v62BwC9s/c4lqG2ObwsukFL+SaOmKciKRF/8M8PFio8KqbN9fOQLRMiPmQ1UP2G0P
yl86OWgflc0hwmJC2eeOC6VbZ8bVkgrHrhThtZPs5zUSdYgNkBB7XqQ8xwuW7Dpix+f17ODcp/9K
2nU6IOgsLhbzKts9tIeg246K3E86QxpWY12wUfN8XWBXAdNnc6aW7k3lZOo5U6pkncXD3iAVEDLt
iqSBPcsI3XC2QhSUOUfhkKsuUMiTsCq3AbVcRFjMRD2XYR6lxihVheDK/JzERL7s0/6beHMyGsqJ
durOPsDVjZtwXLLJfk+GAfQIu11s72iwd3J6sIdZO14U/tjtNYytzVxL8gyKjY22fSg+zMZzCewU
vJ9afrIt/HbFK6KCXP4JhX2+5OOMQPpcZC9ALA3RkwOhYysic6DdxN/aBPCY5PNiMXmhoyJiBZOI
W0P2T8v9WBFWwTaLVbVYWWcizpG3DgzpWBKhc2pM65gV04nT/VzWfzsNZU/HWjdRLi7GriIbtrG1
Almnh+QwAM1FtNULptV/3atpZ0f4SkznCMWDI+LNJBjn2rRfm4eSvYvDl/s3vTSVce9tyO5j4v+G
TltE0bOL2keFgmEt0EBUaCAiUgMxK29VV5BERB9EIBmW/b7YbWMz2fUd49ZO307f0zcY2MvQ4SLY
t3p2U2r7OMebHj55maHAIRM+LJgMeumoHRu9OI2ptY9xr5cTCmPd/WQ10AawbDAPSpIXUiSiDqQp
vPCbMef2Zec4De2KAZhH3MUr7y8cTKn8F9oHkVRrG16VTQqt8U3o52THnl61dKgdOoTfmmjXE6jo
EM2+aeWgGaJPfU5/RlnvdD1/LEJACB+LENRNwGAZ2XWQ0MAnRCVEjdsJ2JeUkGYnbzbZBzpXusey
0mCz7HlAfdKqfCxKvh6HVzKGL24Lk0CbWQ3CH0ts0tpYEbovBWDboyxgr2R3HXCWuhhkaZIlNzpd
usCNorpk0o4/5ICvOkEMG1ry3DqmEXYPZKl9F3nRt8FqSiM4zoIegZXTTeZPtX5xy2cz0xh110Lu
L46Ir8wf58qZA3Cm3bE+3/U9ulP9XsmPCrNIb1+qwb40wgCWz4TfRnX+YFKqohudwRLZ5dluszO2
7HM5gwpp/UnpMSXwV7lBSrZrWdXNTMIfht5sEyGubgpOkDySFHNNGbX3cMM5cOwgUj+LxQ/hPWAG
r8bP6Gkz7ZjIsEevgoggXglEp46m7lcRvYYXJGBtFd/uTJ99kK7zVI0VXe7K8qtPncAzVMwFgG68
BOvsz39RwVCc0M0EJHxe7qPPYQWzcfXfbq6tLdqehqW3jH3LfdDdOi82ezvrZTycNawV/VZIeSa+
kmKUbqN2pT+Avf+Bh+m7HlP+DVd5JkHWLKdPtM3ImO+wjWlyqxMvOjOJmatdD4c+TMa95jx5CsF5
jj4+hkO7LsXf5t/NKHKMohozYHb/SnpOq3ONNt0W8jZ4twpQYbF3obicrHWwHYD+ayWN7f8j6WrU
i8jaimuYw7g+7eyOLZ1LkCirDqRBgUo1AXicUSMalG2/Fec8w+zG0BeNXDXuehADn8kbI+CqEV+9
CZy04fl1nkyx6+AcPDGTkRYZNIArQFFinlbYPr7bNf0qPf5IuwMOMF/1DOQDavYd2QSU7zbm80XL
Ve6KmcBDtq4M9bjdULgw3Cqdg+ryLOT4Fjyib3DsCFUBGp0ywU/7zi/eI1BotCSfOBDTLWhHwALr
WTtoNPMpXdegYw6+t0QmgvbO7eXBI7x2iMllwsSwsu/L7yIr9gDZM5mvSgwpZ8pPjFiRoFQ3JmUh
hRtIK3givpXAtXHDexR19wTERJ0O92aGqPAVZFs5jdtZs852KM9NhK4Z0ZyGK672ekzJNrK48jah
V65PaNHAxcsNMjw+TS2RB3Xd11zKTMVPJeGIwlOFcpU5EhCFPQQbrOYoS+MYxDXNPyBnuHH0Vszs
KuM4lijOVVDben14DqFHnMx6yQ2qrFMNnJ28ubMzEeKbAunfCau5UKlE7nCyEXMkhHkqfvGoJXTK
zr0bQnw5koO+R3E/IbYYxJsQyY/CMp+lbt87B+yydtXXHTNZvRbkDGYIjuD/UjVJhkRxOm4rDCRA
BanjZEQs3d/GUxMD4Ed+rFo0ACFLkppvmLFbrI6nMtROraKelLUhXzNVYW65n/DF32Zv7pLAXlsX
clz0+TWE+bONrLtM4hsdOGYiZbtWsTr0S8zv8tLtiUt1ifZj1NgcigwVaL1skPKTonu03hgZA/Zg
SanzwLJ6g7OJOW/wJEGXVMEd/I4UlNLUx3C8gx2EzrWKi0izUywNlEnB6uxeEQIcm/KXKa1Hw5Ly
neSChFmWeXxlto1ll64Wp0PeekVS3N2Uol5mN8bWtJQBaS9kx2lwGUpQKA1N6r/8PbRfyrPfZK0E
bmLQDbAPiu0tCuLCX5uoEyElVaeYsJHJQwJTZefaHs71+6x2j4FnHbARVn5yHjz777y1dOezN1ma
QhPbhJfuK573UewgIXbPlaFdwoZArQuTcUwy+rtckf4CMYJkO5dd9ThE60l1fTf8bhOCv6320Jz4
kK19okeeyWyQff4hzOezCl23ZKcTr9AEB8TMZyx2Mw9l85ZvJZoZfYmVDcnb/JunEEDf3OcF0hx2
Mu0YnSresVZtTo3qdzjIBwR4czISf73B3gPA0DmxKuPeWyn3Gbf25KQ7G4nhZngbsve0yGb+RKSC
+5Ejq0waZ2ugBa8Bpub8UqcSp1hOqGuJ6xvW2EizbC+yQ8SqoZ6iTc6gUcnFsZI5EVVbq8NpXzSH
XEKbHcgWLtNjCp7dYBWdEDti1Ecdxnb+Mv6RGb5nDL1XZLxvsG10+XwwxAGlGGoMhriQSwWlu3Eb
nGFnjc2+G692MKD8gHJqz4jGI4B+5Z5zigrMV/lTS/5Utb6DttsHlN5pwvjAAmbPyrhmXWzxZS4m
Q41zRNaEVUEqMW7KkN0alo+djmo81BCmiDWrDEujVOwfixBmNkI/NwQ/e7lXSM+JQwcJPtNmcPZx
tqNaiP6kzX1Sk3OJHi+XNcnm8dq6tjSvUOjqJXDYIypoqu7pyeZnrQz4J7vOr3TDj7Tw0MpsUxr/
phwzsEe7dAAHLL9da0TDjxEy6c+Ip84lPCstYFfTZ5CEPmyYcgoXfwKy2/43Kk+E1qvMFFf9/2g6
r+W2tW2JfhGqkMMrEQkwipRk+wUlyzZyzvj6M3juuVVbLzt4UyQBrDm7e7ShXIdpAGYKxZ+NqgZ1
Kp3I/n3thKELoAWq4nQNgAgzHCfu3yk4B+RrUwV7Un3k0viRaFxMH62c+7P2cu8ozi4GNZIaWUev
1nsCMgQG4KGnoM1xC9Ss6wbNFwkRLq5OpUODtw4cobC+szSLVBHH/yYf5ROodTdVCzfVdGehn8jS
J2e6Nq86HSbGGPpzBaqCacsYcWaQFk9P/cvnd9pb1eFgVocK0RB+Oww43uxn+gS5B51yF8+mqV7m
QrpqwJ8KfB9CRc4VKbjeKaVgsKduRldkwPK0qWk8erGlCrhEOam88wDNDsYvS/TThemNM4BylzY0
MC7HJv9VydKlzUmFYk5W0/PaEJzebyXRqiV1pBAnNOwOtSFItj0mABXIlywDgUEYWE+XxgdNgL2E
z12sfsaxeO7YNe9bNP1gRQBZXHy0DeEK3XoxQpRFOfUmC//FQb4wyeC1qugMyH4vOn2P9KepGKjx
EyzZcs1ZVaNjB0p+HJeWd3M9UnUQIApLsnXcOkBLJquaJIS9fmw1DAI9AGly85tsr/9a/gGyOppr
EjYtPAEezAa7UTgZXOyxiIcVskALF0Szrjr+hVX6FU8IGU3vq3y6M9qe0ZNiReWkkTbeIoHaLE6r
1fiDntoncGVeNfGfNVLXT66DR26RLsgg2U5ZkDf/8Mi18QXuhyfReLtjSERpDpml8iIw2y1QErKG
2uQYCY6EvozETojaEmm5aM71Q2+SZ/l4WnJ8ra/9AvWSpYK0JIGOxpbrJZFHnyrnT3TflFKQ+PY6
+25pGelSTLu0FNIyn+uYS8fFmXBcCnh7VU0IlgzUZXspmv48lvWJ1pmDkNMh9qdjS21Q3G5oGFfY
J7Dm1e4N4NwU12UPqPvmox9dEp4WaN/zolzahYut9UuoQvUs22wyPfPawQfBG6kt5dveYBhy1e+s
5dSAfYJN8jHfdKdhv4W78tgM5IZYVXNqOJQYt6hvrobjRNnXF0rWXuRXUSdIaxOphcWUcW1Vh0Xi
b+TC4Lb1p0HTuqDojpHuTgv4YTGoKkBwWuGINvhWqZ9Y4LB6JRGaosSSPUbrX4Ryj4IhUn04T0lI
VNz+0H0rDw5aBPZqxMFb3h+ZyfJCMcLWRgHoB0TPhzTqwTClRJ1AhpYsMoZjbaf3EkbnuM6HbuK8
MWY3UdSv2wQNdKMZPb3W4xBYyR+MKmec09tylpL9pGZLZHZjGJEhTzhrrt5H436sAt+vDY4+nZGV
kPi9w6LU8jNDx80L/7G9DKDZG+Lz6sfIHC0YjsK2X86+4lVwzKQ87jBjUa8DfQe4N2rUfRBbp6aI
EPgSpt1MAgF3A6YTiHEI5xm1BqYsICksdr45XLYOOHpw5wDu3VWBm6UWZ46KdHKu7IS7rx3aav27
Lm/g5ChmmOTfE70fLRqpGKh9dX7V8FHfMBVXa8V3iSedjdiaU9PAUNZxVTvdlN8syEaj/tk85w8o
ypZ0YnF3BoMtqxolUaCx6MhWlrCiAmCOjyMBmlh4xdWwZDahyXfZYK9eBysr0g5v8rRHBIaiWnLf
+qjT16BFQqVpXCQbbCxl8DcnHLzupvdt2RNSX8KKMgazuRr+RmA97lZPgOnxoK7DPt2MX81ylZX5
Yn0+OUrgu449amD8rtn8IpzODeFq/P3wIFBUyhc46UT8joaYYzH2x/2TolAhyu5LVzvXebZzBF8x
8VRNhXMcCpsG2wyUHX0rlCpMuhouoxB1RLu2FEwCQ6CFkgUZEwPjwiwkJJ4FfXtcm4fyu/QGAcJ0
1Vymeb60gnhJfukz6Qj5XSTdIce1T72anzoE7PaTzFU4TRSfsR9d6fxOooya4ETXjvET5Edbh4XN
Cp/Cw+2n8GY0rC/pwDXZfAib5E3SDCkrey8MHs+zfMq51FxrkI4SwblGgFtmuWOThmBh7RGBFSi6
b9kmGToD40w+xd7SAzPxx/qCoeyw08GyioNrroXNI6gQKUIYM09ghkOQthULZVZ9BRf/mKcYuiQB
PXN6y/7KunGjWjsuzHvFZNyjJAgY9F49baXQuOlvIzfOBDoTf6lpn6umg/wsDXb1WbCR4rvNn7LI
bkUXL0DdZMM8rrHdJ93NuBgjYr+tiSidkhymNYktQQtelQQJ5M4DTPGH9MuwWxGznipFh+WW6bDH
h9H/1B1BmKPtT4Kjs75kvunoR7rsLvHzhS/QLuazLPHQ6xn+aQBn9eqMFU9bzV0p8UpO39gFjc5g
L5p4G/fLjqy1ceEfiCTNLLzCJjRKxFRfTdkh8nnsO/Ae9g/5Qp8y7nH5Rutlzlix/NRpuCKsqGfk
MdHJgeHQCi4/uq7zWPRTQWFn7qHzO5CYxV0ELkvQAXG2RKwFSHIHrxu0CyZ+KIcjOgSe/8MC6bDC
0y0CHjRpJFZvOYppBpEVLqqnwAyx7JsK7LIDc/hXNQlnbwT9yaH2E/nCH6QWsPBrRPnTSaaXBa+J
HmAypooLGdWdGa3qyi3WxpGvn0MO6clc7vkevzF8D8l+1/xTp+GOYAZPL+Y1Rh5fzOIFqCpUZDKx
O/Z1exT46VjbAw7tHWFGMVim53IS/BTjEdTlSw1jfgbc0fLe9bTzSYo3cOfOFebNUXB1bJKJUbs0
zQrWqRbjS9Xrt/WdyuS7blXPYSFyCcePnFy5noAp1iKLdn6HeqhcNM3RteDAGQQCVdRMGS/chKQ2
6G/Ge0k6oEyZDUmtqp+dEGjAV0oRmqGEK2Xhqyz/1MbsYjbU2HNrIr4jqn2YfraA25rCDERqg79F
Vr7UxdXmA83RPPU8lXFE9LydevqrKwZ/XwWutQ325cHQ+VYDGJji7ZEhTLbHueJwZkEJGAMdTYB1
lZgA9KkpdayO/GlRscZhy43HugyZ6KjLDHJeiOJRPSPkO2yDgxTI31BzK2RW7GmN2m+D85kN+RsQ
mYfAIifhU2r4lBSYW7kJ3tDW9vJtausb3HDd6t/KPX3LhhbGj0zNmeDO6EkGaCC2H0eZ3AQHuQWT
n8yaMN9/rWZ6NsvkfEFsmYgPw+zG9ThylsP9dpNS+dos1iXW8ksulmfRTE9WFfaa7iuM6DxaC6wK
iRmohoRXbOMPBwgtPGcxO63kX3hgSaRhDcW88i3A0DGSHhn5gvT66A9EKnaW1zwusQZeR6qBaCo7
SRnwGaaGJYILmM2QflUCsOn8wDLVtKcql05Knp47OnhFIL9AAqBFwX6TWAILPAyIt9+TiR/+h/JM
8+nA8gQsPLkjmTr3SBazczbDfuF+m+eXRSyDjJp09a0dZv//FdC1rbwqWl8ec2TeuPR3Kv5qAU/f
Abos0eTQbOH+UqKClJPi9TfPMzZciQ5Q+aylla2zw+jhPevCGaMKauJMe7IUv1nXmChpDHq5tDeG
pOwi1NSla8rRINZJKx67EHYf+WS+6bvwbkIe/5LN0qk+0r/WvD5H9iz6RTtqxnbBZlVUu5/Caa82
DvMEUnVeiUhmjFu0sDnSVz5Y/iQOfsHdT14a771xLKwAlHxHD3sGgaLEHLfpYMLo3mB051mUs5/D
0q4iXTeiFe2URS3lU6RjPLkLjXjPcN70umlXpYyEA0FFALko335+CpLg53okf6+2uQHQYbSHLSIX
V6kanWwxnIJaOOFuLbov1pq/gvQQG80HGUj4ioQNa8R58Deh8AvYnMOFDts+OW+0YAmcTYwX/n9i
60pXJYlTiW7pCifcQvFLzbZt8ZoEz1FcR2IMVdLADfwTNg54VsYAYp6OBkVcyAGaMXCanS/uht/9
mJYWy8uBiy/tQ4UuMrxG9FZUgw8wjZDExIJpHn2DXelMyZHIcrJy2DgrXscKFd7wqJHqdSUCMiOl
RCRYF0L8HNB7nOImrAcusj3XDwUZ+AEgIVBtpfrYdus9LQP9mzGSdVPi8siBZz/fRLk77/Wf9GON
KyA8uFE5z2BzuypQFlInBjQ1QLGBymolI8JREun5Fma6QGrm5ddk7xJZrpqDeHuC2WF+HDAHM4F+
qqnhylTZWvnC8zrjZoM3fPiXtPQV1VSHKqcY8oiYOFbTBT0Qnz7lTl9AV/6n3ZGrwSlhFW6bikfd
eGRGQtZnG0T9Y0r9o8BqWrkzpCPoWYdu7JDANERs0hFpG5gzAUYGSiB0iz542bNSQVcK7bPHUCxS
d6604mPL4CTJ6Vu5Zk62pV6dQEewc4uYCVUwhTT4cozciyo3UGRlloMtvCiZWMm5ZsYjGOAQ7MOE
61Ohsv27U1rsKYvfKAiBLJpjXge57WBAI+tHpmav/DJokBg7u1yxx0kd/vwtKC+UNWUpxVfzzTDB
yTANfX0V+RSRdAiFpAMJdGhJycqORgRlFsxI6XgEz2WUHjDBypznWXVY/b94bBxRXB2oLLBZGixZ
C7nADj+WHBVyHMzUipUdJamyBP04PrK8m/2xL+5Kmz2aXX3qMatooD/kOUeiNETBKESmpckr4bOK
RPwdHMBUMLmm1bukLGg01xyT/3+OVA2/NecC0RjJsuTd4rAbL9VZ/9zm6tyI/RV610HGwTPgBizr
5V5O5h0oSrXV4bLWYZtUYQUwyLKEI/XENm0lq/Kgs4swKmBZ8VCA/uUu48Sb6k/8xCs1prXio6dz
6sAcZOAoc2NyqJfXyAKO49CVZJFX/UyM+CyusAfw/FWV3Xe0FvZoKBQ+TfTaaWt5KaWjigQ9ITgO
yei9wi0EeJpYd1PYEjFFYBV0PzauvMFBnefH5EdDCE8HMby/UxmwDLdxl96svH0qGhKe8Y8unWCS
ynC5teqIlovRdcXhy4VAGOG1RSm7/CipCKa7BZCD3l8C68Pvznjt1tjtYKPo+29iTfxhGHCJcefj
eLowdrbM9hSIdFi2y7eZjdi6wYHV4CPns69xBJLZlRbB0kKJAQaT5z9QVGzKg10tb4IiXoJ2m4g+
DmG4ny2zPzfL7lBb4ohddSd6+oZYICpQ5TRMeg64b4wPcoRDijxZwbenCzHjvEld9aiYhZb89oLJ
OX2fefSa46NF2E20e+/mevbQ7sN3rP0WKm6mhBhzEoMq9x6BdB0dX9xqyfsh4h/B82PXOFEfetrt
V77N4gY+5+17KhXvomA9zd6pQbT0ieqL2+sYAf619jrWNxNl5yV7zJxoDD3hJr6hJfHWC8GkzDhy
6YIjzg/7r0TZ/XmdKU6rj1qdhJashjLAcNxooGWhQI37C3AjiiopB+sYxD8sGZOcIoSE5C0llATI
l2aU4rk3OzFYL6xquiymONt6h6KBZK0gWQuywNLgT2ZIfFvwBGKIMjT39RjZ6JHrAGnN0BNzhm48
AeA3ba7WsrSlLBQP23HAwm8a+NWJv9ckxxZOGpJ5KWS7s7LLDnNEOnSLYOfyjxzLtYkNC3OkYRy7
xQpz5vghyc8dBAgr2OiP62SaDFCD5jwJOy5gUaOxGH6HHMv0rtgCd2LjSmcgqxGrUV+3IcC39OSs
CeWSe2QZOHnl30nP1fOCl9z0H3VvvJOpu7FHBZP1LNv8wYGimU+JLEbWKIeVCF7GIVU0/cmE9DSh
R+1nWI4aKEYj7ULoF0dhViGdbuMzVXmqVUTLtOwE+PAs1sgRsX5tHrVuXoVRvRePrJRvqWtDpH0V
rtOIHUPrWT8MU7mogFNR04SsPSdWf1qO+7TeUnW55P8997XoutnrPXhT2DWMxNYME+2w6i+mt1B8
M6aY7lMBx1rpNPUTE6294TjVekDwyBDmq9O81rl5UuYQEVQ5qXB+cxLpnRQlOP1o+jhLQn1O5+I8
/VbAEektk7P21krEO8XLpAF1kOkZobrgW1Xcbx6BfE0AHzpDPoX7FnzPC7sG0KyJSDoQ3sgshdav
UkYwT2bHHP1kIvpRkSoHYseI78G9RLPEne2SWnvL1PptW4R71rPntYlYu2YGOq8FdFSJyFfKpT98
ZZtyxwPrFoTphj8WEBmimtUVKhVGUjDb0nXSlWtJbW6pdq7VsDph4V7cqqfJ0YCZnZBejXEjNUgf
44hIhSpUZ+04tdmxA2IucTAf5NTLaCRCxwWJR40OsbOekAuXvTYOLq4KEzWXpRpl5Bit4s1057eV
lKS5tn5Ygx2eg35ZjyWOBny/reW2U+Ft2x4gDRE4FI8KfVEq7bOQucOYEosGigFi9kFF7SHB3dqs
tPgPUAnE2NthArSkblj70LY+55jbXuvbk1ErpAi2Zy2XT42UJg1dO4ZD1mtJWK37ccaYVI9qUCZN
IBSqP5qv8wbdY5KHj1WSIsHADQrNrRu2m4kBnRCs2dtjQ4q7We6WUry1NsezEZzZ74Tl/qZLTOc4
m4rc59EO+94xRJ65KgyDjpV36yk0XpULWRm4qyJ0gH0qLoNkT4VBglTxJ1yPLGaozfwjxvasar7a
7NznW1IDk0YiWuR5fIAGBUjzbtbCDX7Tsbm92EjNn4zJae4hHkrXJo1MZmE6JRnJydcu8wxaUMBm
xGXQ0XpF05QITWHmnSt5517YEpn+AtptFd0VEgxsaUtbw6sjUrOrp9W0bFGKo8rQm0MmI1RdKmz8
x2+VJ6h4urQlWw6nLLOz7tHcpW9BRilhrhCMNVgSOvOrdkm6hAq7pYmvtuCifpSI2XSPda8/1Kiu
KQSlvY0MMqeSTk03CyJkGUGiZWaZzvJgRCWjEBEgfJYUgkb9PU5YscjzhVx9093TYnybEvjDCK1i
Gj+ya3vW1uQtU6o3PkOqyDcNStlb/V5Pmk1RGFW92+u4lZ1Hcimr8NeA7q/SQNz0V+qLaHUPF227
5qycp5/NJxpQ0QGjSyaWFXR7QeLTC1d3e69k0p5shW8uSPtG92j+kmhO1sIFpukk9Ge88Yskn0Uf
yng7R7I/ehKOcwuzmerLwnIopNoxiA9gOo30/ShUvxtzD9NVDet3qvVWy80EuybBE9/rczeY7xvW
SZ3ed5VkXPJWNZI974YX2zqmE8304hh/KNXKNDgS3KYU0JZJ8Rsrx/oUFxxC7auYvqcZYrc6r3+5
SIfN5fgNirXEjre8sqPab+YeTKoVrkEiCDzJy5aUYH1lQjpVun6qOyZW43fdO51xEMnWJZTOImb8
LGPgWB15Lt6yfo9qYiOg8lHK9Up9trvxiN19do0bLuCwoqrFMMpwNFkm2F000XijUcVrgEmGzIXy
rvEys5yA8hF++r4ml+xzRS4W8SoqnxKwf0HwK5PSeVJYo6aCCzSjCnjVyGa8jBqONkr9u7fK07RZ
karvUTfJ9/Gs1YJf6D6FSz/7+XcMNGruO2r0NtaESsBQUcCfENSoFX/Gm0FWgfsrRAPSpSq/fq6d
0mY4t+XhM6HRfJrgMjRX8YfEsaCihQ9Etp2tst9BKtmwVQqMY0veUhLQBRWa7rAIvO4b1RuIruVl
8bq4OpNDPZvXZe1PIlqfWAiYAujRAXYwINNuWs7e+11iqF5YrhthWbeMZ3GIU90xZDwlI60YEs6j
lNO/0gVCqfqUizCYVw0Dk6N8/Rd3qjkvfUBHH4hh2b3EAas2sbVx6H1FAZz4cyOHb7VeSnwqbiCs
FBv18ofkWxNE2Hv9ceoNX5OMF+neQ9tluVwfUho5h5obDq2cVP5ySRpOhUIKWyDROZdb5/2vOUw3
bRDv4OzwOzUPih0FGaSgWzfrm5Flj0p2JSYL4fjYwIpPbUGMm8hPR9driVOgoLGHtqWSp9k/6ycl
9q51C7CqrA2+os/a/ydIntohs5PUghKFjKQO6Wff9UcswfFFNJWzSpmOggm5WTpiC17ALwriZNG/
ZeVD3TQHy4EWdigkeVh1RPHYv3DixjkrWMy9h0IZPAFK2B7mTKwGWWLjvvIU+6wK7TRZLM9i8ank
yfsr0q3dfi5kbZNPJdNuAn0JJ6OQPJD0eBAADGHBHMXqyiR/lbINo2B33dXquskajB1ch1eJz3ep
7PQfB1S8l9/dLgctAZIOO0dV4RKX9TDHxCfIWzS7ArP1TGwIAxQWAc7a7NzoXTn1tdvHQ5gVnNqA
jPNRk2dNjMhUlKgtmBVBx+nMR0JSRTUwdjaB09JTi6DzaGFrfqA29a2uoIIZuadwulW4E0JjIBWk
FKMtNA+Ek18djSY6GAdullXigmBzW+osrYZaI4iIIs9O2KEeLDB65Whv9CbYJJbWEZ+kq6Yr/Iz9
tdi0fsUPpyw+Sjb2B+566lp+mCbRywWP6/AOdvot/TtErB/FJwI7NKWOg3L1Akk55f84+bgrFZRd
vn3oFWZ9n/N/GgYlEYPS6J+wN/IXEyznfypjINZZZIMTa7o1qO1z/Xezrs2JWb/alKuhCtGMHTF7
T6TiqpDS6rGFNVAHxa495AnUCD7nrthv3BHdpYjtihp2aY6WiX7eVg4Nak0L7cPEYSXJOXTKJWhy
EwDFgem6WhuEIhpDqoiVtN3juIDYetyZOOFltm0V8Xu04uSuzA55z6Nmf44iZxQaDdd28+tW8Je9
YfhzdtUgdVFGWrZFDRWE8OhyxjnZazUxaOkAQ5EEZU3bTUtLM/MNiNYi96qfs/WjUhxNSlxRxz2y
f2nTtwx7ZkB1zVBdgSU5Zik4/b2FQqBO4SxOFGrNtspqgwVZ1KNbcsPpxKNQ5mG9SvTnHNtJveMq
Q7OHi1cVj1geHoKzxQAdSa3S1nVclelRi9ZbmnKlsmySUyus1N55FdFVnXFUrH+9cBCAq8BDPIop
jAOtiKrSwFnZkwMyWU36K/Y/jH8AbyjUjin3Mky3ZEMLv5oU2smTN1jbtW9RZTCA1dLlmeqGlMqS
BzldYLloS1/SBOqK4K3BXDZhC54DTn7pEfMaGTVg8nMI9TLU9i7SXslvKQ8lynWMQ5Xa+UrjTntP
+yko1l/p0OHJbHAyie6GlZVqYVmdzwV19xuVKFnHHsv06da8WfnMOm68rU1/28oXUeRdwrzV4CGq
hQfJpbfx2Q3c1w4Z/OqGYFbm64TKiRdCp7OpP6PDu3xOPU3zmbeyDgO6yJUne8ZVvlR6TN+R7CTL
SH9itJfsGUe7zwhhkz8IY730p9JZJusYWzcWPr46mHjcMYBi4NSuS0JBZfyTqAAewe8mU70uK/Dg
W5GQg9BQPvJYe6fmIx5vdQvFFgySYaCWkUmhW0zUDdt079MK3OaQKb2fVRhbNUTpRyFtR/peD63e
BuCyveJBNB6b38lIkrsqkHmKjZsGr1Gy5UI4N2C05qK5dByUiRDTt4YCKCqYDCFgpYQDYe4rvmCy
B6wMX8id7LHDMkr5wb8QsCN32RZW1dmarVNK63CZtGzP/TuXTyRluiOrPRHx0Vd5lSqvspMrTM+Q
kWY0T2eZ62ucrRdJotOjInpNA4F1gnbZjA3dh4ROXowZld8PADIxq0+YOYCwBqrE2PUG5KNiVM1K
l/wqa4HPwCXf2OATDDIOk0LT2LPIqgscOc7Kj3oxom3eQ7jSz5xs+mqtvnoRchjDL2+4QKsSo38B
C70Gf96jzUPU/1mntKaLkrv/UY5bjuMWjDQ1pa4VezLpBosqjPcSm+5Qs3ua0MjseNm8igrc7GNR
Fb8XEMyCV+8wiUd0iJxkNoWrWcI9R/SGHYrjNnAJk9jUK7/AUrWAEsodhYYuls6sye1Bze9oOddS
bC+pKJ4O+EDT28JCAAC/8GFAUUkS8i27uyyHGaemLvgWyf7dKwT0Nd4l0szuQWOzxR4EBzYS9lvP
ygqbioVF5aBIvCLJNZ01gTrEv6Dq2klr9yhTmnBkh0cqnmm7tWY7BgZGn5sL65Njgq2v3l8z78/l
1p7qFOnnKi6dbVBTiU7J7kpQgvJfi314dubNfiUAZZqaTjVYHRNNloi8aE8suXCunvuKWAcnKuxV
kiHeqGvNP/R4u8OsAHw285ZLkotx4bUFcylAT1+yJgL66EB6TuhwyjrVbWku5jhYkskxL8qZlOoV
BCqmRz1q6p+4RB7pFztRJFkm2NifHEtULoLB8CJDDLAnsFHKCljq8qpK6Di9EU7m8h+YrPjOD0i6
OLMKII2z0T5b1rLVEFQni36SEUd2+6Jv/YsTx9hjIkQ5nYM2esLQtQ9I44+CvI+EL1relid8SXJJ
JMBm7SlNMJEF8xHv7WN3a0a7Ehh+Npz7ziKnSVHOzo5zkVlcVN6qKK7xlRoZLVb0J0K0H6f1WrTZ
XZ32t1YwHgQB7zueAUlisAEgK3RhvdO8FvE0nfjEhl71zARsJv64SsS+4m7LfJ0b81YhFylkSIut
ebC4217fyK711YxAUCtA01yowKCJtT3HSntePiF1V2sMeCulED0NS3IVqDJk2iyTQLYwneArRc1x
LcST5Wsd27sy7Lm3xs1FLraL/goSRX0J/EHEIAxEDrdVtABs63rzSP+IzpSdqWJokZnRgn4Yg476
+HGkKbBM/H0nMP3cU6qMNctlBXdYe+zX9n+XDK+/i4rqGmOJ4So+Net2mr/iJSUj9luxNYyd6osq
8wX4ROkf7vgVV/ttJ6tKquq1/gXDvmEYLzZ0N97+EajqzKISQYH+bZ5yROgEW1ZP1dLfoGB9Yb+F
it2L48eKlDQelhxmPNS08lKBT4a4jDzIvm4JqbYMVWpZYgADuNggdoIhCuByDBWnvcmb6/plU7eS
7MIJjlYAjbC24mTGGs738SPu69vWSWf6W5Ty4ErzcOZfPTcVNYYqrQW4VSfKyddqCYUcfE5rBNtx
+rOKi1eCAcVTCVlt/lW6pGPjYT6tFjPYkJ7bab9M0nfJnUoDPLaYv3rJ4sRLcmoYPDldPSuWvVXF
eP7X+Fukv9pQ+VAIP2/Z6G0A4mD3pH6l5q5C6nnoUKKt3VVigaPZ+8bVH3MY7jkMSy8PWsj3PENz
QYdeLf1o0Okt7mawosqsKusvyPC6l7Ap56i2PRZpPFvSeK0cse4i+ol/qWNBMLA+zCav59fewzKv
U5pBVFhQ42X82yXqGagd7z2Pb6A0t4eyOuyU2WNP2Bcax91EjQ2pHmXlet6z6toSNVCuNVg0Clm5
z9nZzxbIyyv2zboOdXZmH62xj0a0pYkZiKv8AjzbkwpiyJ12med2D3ZToAjg/0z72v9M+5JOFaxk
4/TTkjezWh+6YD4F/PldBRj8BZOqLomVkMxObRlnkhyLF+aqf/O2/1Cq5AePtRfhHaLYFil4T+T1
T9VDdKt56PNT/gWB/zpClK/sOI6RczVxQiPrBKP1mPKjNQxT5P7sYX0UJNLy1/1h8fuW5+YuszHQ
fFS0DazYhIrfSGeWFQSp7RYDgTVqjC8e3pYXQ0fnrF+yAGSGmfA58p4RokhZiJR2tRlX3Xy3+gmY
mCrzKeuH4QfxRe7p6IlzXz45Gr5bPAa4Qdew0RvIosNYBRa05XlrHUH+WWDDnjn3XDpaYggjDkPE
zeJckxDjfkzlDreKgwycrwQXRXkw5wnZT1Avxho6wVzDBYg9gu7TPoXbhLN1ArhYLcFFGi2kTDB1
uN6E9Zgug4ulTGPLlzOKAiOtpMtG3x4lFjcS7GAzZtfq1bu6Z29bFNMhjsE3WLguaFnohh+bld5X
whRS/tlpyUdOzrRCgy37XwXAlRrgSgpwBUzKcqBrHNpKNtL6QqeOTIEFGdEelwJxySqqYjsFUmk2
bhAT+DeJm1LdUtvJ77uChymmWOTQrsPNskDbNLb2pTX8R9/GRyz8LghpdnlFaL486moaWokQpioN
SsN0Eg85K4VsueEkXDDclRjuuo6OMuMxKdWzNZunodOYho3L8Jb0Z9eSuE3KKGgyEo2MmAcwXJQ5
ESstbDlgF/cW5yvyIdwZcNotWeEtYOdxm8GOFHnuDaTB1hUTq3hIrqaUnbESnwyhIX2C3S8wNenG
gU/+Sv8uwaJeF/7YSX5XcSbKyJHET9lFuH1K1LbCwF/ugWpmwQisaqAP40/sDvNf8HmuZGKbuBXJ
hHYgRyK9p0jEVK1KySUgp45ZgHgoKX4HWuKCza2lG0mxFIcP1uGg6ogc2gjjoaUqXv1jGNLLNEKq
WkBrfkgEuQeC3D9Y4HFvDvaaYK4xBmxdKN+ZfieYH7il6MpZs6BGoKeO1onJ9LMdOr8QobPGF86n
Z4TZkyWtEYu6ZPozFwUzYY6T/pXEVcw0VHqXovLXy8C2hZV1vc2pyJBjORl+P7l/gwLtcph0CsiX
+K9D5dopjEhWE8ka3RkLtX6AJQiVzJJ6Bl1zwa6I387R55ZuUxqTjf2USelZ9g1JusTnnFBKXda3
zlJv2YW4K36ONF+u2ndGFnVZ3hO98CRaxnqs5PK/vuaM+5Y/6WY7VF9TeUj3FJa5dsDCM4kRlQji
v6looxHOKvbEHiRLH7LwCoF+cWraDjIxUKcshs/F9Yal+ABUkgmsF7YT+fP7kNnTx1jN5LsEuAAk
wGi9Tn/uDk42f+guRAFRR5aZ9IjJQOjlfzCUleS8un7x15S2bICbGqQymbt5odP+wTGQbfV6JlcJ
eRfvkcdqgDT35Ofp6z5B3TzsRkUcArWW6cYAshBDnC6jfoNEWlJxrE6EvAixz6JtGmQ2Z4Y3xivW
VytZx0Ybg0oqA0OI/ZQyYZFpY5opFu0eGaaVoY8aoKzy2kY79VrgGJ18bim0k9ykxqfcU3kq9Ku3
4gWTiR9bxI9L+iQzknB6nwV6ETZy6GTssLvXrYLJS99O2kKahB9dgzU+mxBDDV9fuIugYJhvK0iW
fMQyeRPY2lD3U/LS5UDAtqh3YW9T3a3OLKFo6up7nOtaYHbFURmm40uOzc3/cHRevY5iaRT9RUjk
8IoxBuNs31D1gip0kTOH9OtneaS5Gmm6e/qWDed8Ye+1G3+lP76aomGKb8fOl9MmrCesL5G3+5nQ
ai/xTAl2GBoJBTemfS8NqAIviA7A5/a4PF3l1gUjyc0KMJ9UWk9VNOXIR5EAJ0nU9HGQxGg0zLcy
5irc4bfKJWb8EOQFofuVrUhj4r/o0u2vIEpFUIG3l1wMOyPWPLIlIoQQCrEi/WlCWeRioztvKWZ2
ky0SkuSdw+46wThZahUSMRVTE5FDk7dMiXfDDipEVNG9zLf1phlKYHYdDMT+WNQJi1Moau0ux8yo
05GrBZbowfFtGE0FurycqxEvziG+GsTOQn/RG2R5TXurq6eegOG6wb2BddIfJqz2Cli5+dS9Js0M
HGJvr20D97nVfGw1KxwbBib6NWOS2BbGEeQ9fDcTSpF0sVOuW4EFEXRSWh4VhWmG6WLHCRZ+iJ8M
WrQs8NgzNuLOWhBck19s2wE+PbNCoa7PlZe2EntgUxbsRIdJriTpGQtGjxGSjvXTsCdX95sXwvBH
3F51AcWLsJV0ki6xtMAeL0+tWoUSkhScj1Dfkf1bApMCGozWkajtaQWZ7ZvIFiBH+XxkyWHMUL/S
FBALzAaSuSQqslH+5tpDrf6GpnVjjSopO6mZGS2yiIwf/LIr4aaiOAL8P4tABG8mFxs4VinlTmKM
Jjj+431MPHiPbNbGht/xilkvtPYJTNVC8iuJSNJ9ibAWoeUhJ5iFDxjJMK997ubAkls6/5j451hs
e0L28NfuJILWq0UO629WI/U6gNcoPPOjGl0gzDdU3J0PCfsNS9pYbHd0RWB6m1jxG8ZukkxmZ9d/
Iiej1r+N5AEACI5FfFB2epw8ESVdq3Ff4mSkletwzardXsrDtmc/wY89L3wZ80HhQXF4UAAuQ8Ff
ekKW5+mQqmhrCY7DYYyXpD2MAM0c5QP1C5M+0u6iMUokzuMuBmLbs98Hepzvyrk7bb3wleZrA3SX
H+IO3q7bR3HPgpfYwY6ZXHqdFo6qlYRh867D8d6mP6P5Gjt4PyXuGuSPIyNaVjeZ7csLrAqWo+up
gLOPZEzCwdwjXBMWdYc13BflHiPIip+uUMwj27yIxnwytUPN4VVp/yz6EB1TnSYo8zDUIRMMcFJh
38PlKB/RLo2VfCqzjiiS9KRgBRq6NCohxBNiGsoenrDcJEQLmxA07IOtO0j7mVrwOSy+HW97s8+p
OTn8E8olijti11k2rZGuZDfTAbUsw+TYHpbMWcxKEiOkTO2ZslswiK3Xk1NRmFEw/VfMczQAcmRY
Wjx1prfTcl8t57BOSZAVecCuqGGBTHGCbIQZ89T+0ZjfWG2Gr29FmxiZBAMox8SWzp0B5M1S6C74
cZRLmssXSEVu1RrgyuPzsichYYAg8av+N/bOlW39DTdN2X9yF31lVv49COmONZDnbAIuanC/0Xn+
650W7QnWDIx6yi4Lbd28mY10nxf7wb/jiTra1v6TkOG9NxpgCGbzvBXxWWPjpTLYqLjqM/w55S3T
d5gL7AzhryBD4L1yARI75ylJ6Sg/UAYut0Hi/11G364xy0qtGw6TkY2HRwIJxs91yji93IkEMeuI
ZWmv/dP+9RBpwEUh+lQzmecLEjM8grdQGcDOYUD1maFfTQNBVOikS0fg58exZCRZC18lUUnDXeLw
HKJeANS0HIaBL3dBJT0VBx3qYfybCFUTFTMOtIMhd4cU64iBeJVpcTBVeO9XfvcOfYF6YRJhEBoH
QBbhBatLaH/z05jVB6T4u95ot4sgrbKhpkFOk6BFd/UWaUDQ3TgEL4UG3+Z9ap5Kk3oqLU8aBUeS
ebPs+Ip6yNAnJVN27IwxNHhtIZq6pm/FTigSxv7xSp2+XxUITa5Qm1PL9bTq/VVnDvOhRxOBv5zp
DwOovlHaeyKOsOcQdiLBFAcHoOBf4LbYSJia69TnWt7Fk+6rck9at/o0rw6rrw2x5gi1XJt+abPp
wZgNm2UkGGJk7TCEaAZA7uePPwq2CzmOQ41K0foJiv1IcrasnBKSbxqRXzSHFNZ/zbacrZjITIET
mQwLMdjnYbTPa6ucba0/NS+FMcJb3f1r6NZLUySXxGT53xOc+1dM232d2VJl9p51iGU/pl94Yt8W
QK1to8yUj5vkhO1GJS8Y0sBuk7H2YhTTPpZhOhN2fdwSKn5mZoh6rVu/lZfNxIxo/T+Pecg8gSJQ
VR30g5Dht55snAFThkKVDDqOiRrrroIhe9/tUxoltTf3dZH5edygBJ5wIcl+UYI3pwkxLmUP4Lxg
gtsmXgVCiAXwCcUamjB8jUV7HOTu6BAjxZWhTPo3MgXyYZBnm/VpmMXNydqHMiSvnG28FG0sscv2
wUStb/lHOobdC3qDdT0jWjs7kjijlpDCtKCLzetgDuTFeFIluglNg2MxiFV4efW7pbn86VjHN8N7
ZLYCVUcc04M2RSsAyd6tFQMhS31QwiUpGA0re7J3fA1oRY3OuVJe+mB67xMAz+OuY1Yg/0hwW8O1
6Qrb7ygsu4zJGFSGTJWQLbKK0kGCbYzDaTaq9bOIL5JU3UtyFSVF/mzhvNJlM51y+tCZSPU5OY04
IgTdwT47zZjDmjKJbFb26SF4m8sQx/EXVjKlyvhf9obfwSETLrs11/hLLzbFi69fcgYMqt+jehAV
siTAPNtzAJURz9dJ3wIKtAbBA9lZ+xgfiAHoz8Edzp0jQU0qjc3fsMjPzQ2aH2yldDOPhaVEhkme
ksjPE0Zqd0qXKLnYTFg1KrbGxCJHiEQqgKYknEupDF+whX+6SzmmRLfD6Kx1YIQV52qQwW2xxgTz
x08LE4mF4MjKRll2W4GuZXe22NFUn6XT3ZNtV5/izrqMjnNcurNB08Shf20c5Rrn65WFLn96rOMQ
2KdTfovXDuGXfl4/7aPWJWeDKC6WTF5DQTDxq+DdZ/UKfAgq5rvF4Tic0d6xw0MYDjXUbVMIKtmv
gW1HgoNdJ5m5Kmgttl1zMRDWq3XF60ceocmzXlIJlKcKRrCREOpByEj01+jhq98E3hgT217vR7jl
6g9Fwn2G42Hp0lM95GfvLKUZ5qxHgshrjr+sjE+eWPpvy7VxmDg4TNC4H3WjPbb0d+Qb6sscLVDY
kWshfRze2uXyVS3/lRP04VE56rF6zDLzuBBiZpG6LH6rRffR6NvLfjSD6fcqoqXpbhckdLFhALh4
sQmRUxG4J8oY5GT00C5PPzTSNDVxB8wjd2gOcYmSlhzj7smTR0tTpT31hwVj3lnkQAuXSURWwgNf
B+uBDGrCfkMu+yx52db8LA+ykpwa2o7lHU+bEYW2L5kHw9Y9d+Dsu0VxS6PbUzgt+0mxPhlbH9Ni
3i2f60KfK9dRYmtHeWrIn9hdpsp02wc65G/EZJFRdCc+UB2NFnTmGWL2Bpl51i0I898GSfJaZ6K7
/mm1hHu+g3EoVXJOJRZatE8lEM5r/i+dNm7P/VwiSFqr45QbDNGbaG/cdTO7F4V273rvlv/uFeZY
2xg4GV2j1QQt/DkVTh7QwmTyrfqmy+bRfjKvVUOzYso7H7OVFg8YKAsi6Mz/3dIvQ1Cg1tp+Tjxp
/DhtB+fDarDEPacNvAkMWoffCul+pNlKVGDLM9nrELmn/Stmlq86HpB3lYugfnOughJFK9brgunc
JnCLnuEyxell5s6Qvf3A9Ltan/bI4uKGWSkpeHHQZzSJfDUwLDEYt+3impAbxED7olrLOQ3SpfUd
MgXgZ7m10DAZSHcLGNJu+lf+iokMHJbmiv0iLfrDwo/ET6o0pEyztgBJkKXJIZegaHlp34ab/W0r
htdarFOUqw7v7VdzisEpWRm7SHwdSBFo4Waq85n54Yw0lC0rouQl3KMW8kzIM1ZW3jvRH/Pll7Wl
N3MZSCLEYiHVYYP1v+lO2l4vVXCVRdTNJAILE0hO6ZV400ULwKo2b2I2702KhCI9xhU2FbSnCPcz
v0sZLatne3gWaRcmGULdKrmuv/sEx5xbu0PfPqdCfrIAgBGEbYIRih33j+mzWtvnWIgHheBd91Pq
rDTHQeE3t6ROn6yz3Zqai8p7UKOpJgl8wGTZZNGa98hWdnghWbIslxayMDSGvLvkQ3zp5v66LTD1
4F8Nz61QzzpaHpPmldAaCznP3D9zC+65F8i6el3n+gq8GhRTR8onGFbd9mGQ+3+X5kN7z8AG9ZSy
W4WOoC057Av+tEgAJ35SJo6bofoqnds7vBCl2mr5GNub3wNAGrNgTMCy24SVrtzWXscxVmLbUX19
gBRconRhoEZeuVOzz3rVNPdvIz+MynQ3CNr2BkdrlvKulNRogETyMhhJu+xmBZbxrkYflCB4HhwW
2nQw+YXNylkprVNXlqcer+O2fhARdWTyF5bLGLxXQiDy0oWnQInkAhYRml23BwiPp8VgTGh4Vv4X
SYUaNNcVi2T3SdwzX7m6IAi034kbQ2ANNWeN1/AEoPTKqUG27sjo5qkZ9K701TLLNr2j2FF0TzPK
19BP9+UXEK5Wni/6CAERn4owxFHYeaTWBPukkztJBkmI2dX8/R50TSsmlbYPVIZcxmByrwMbUSgz
obybWR1m3FdHx+zYom7RhLR8XhljEhEmblL5F8sJSRXqwR7JzNvSMDaUEFDUUTHeLwU9qfTJPTsg
Gmtw8m/GV0JQ3DuOK4cjaWrMceU1XDHrQSEvsJL0snzYUkYgiIxGQVtm3btGP6VARBk1GwtgNJ3i
gYcAWNPJeI14y3UjnBM3+607CwYuF0s9fyIt21FbrbBisi9GvEJDuc3UTWmhA1fBYjGPuyh/3zUT
7d6+/H4/H3IPSOVYEzLnJHaowyUcYNIz3qD4ji084+pfBQlsnas+mT+coMNhrpSDddVnotckBHHw
qth/HFixx/dzRinhYLPo3dnAPgzxzbc3ViKIb8m+WcpHsT0KjXksvTsj/4YRdoqb/v2Ao9HscpZf
M3mMxBMCD9SwHTYQQKtj1kEDnFkChouthea0hZmBMxcHGmkUw7RT382Ult6ILrlo6nAm9mOnkmfQ
mMxFB2VfI8jfPvl78WJNWwnyMH1VLFsszrCEIj2WJVxB/H1z7+mZflVI8mOlOHEuqKiMlB4J+PZf
i/BpMoaTZq5nBZBwyyaNFJynAha6TPH+mgc1l7wEJ/+K3Yh3g7Ux1UvDC2SmAWUL9okx+S5N8W1A
bI9X8ONp+d00wbYuL8f7l4s+AiDLZEHWr0zkr01eXaq5RTC+a7h9+XwQOvL5XgY0qWHzBXI3rH4v
zhZa1a9UU/gf1a8aB38xpqESfxYsp0cb1559SWdgXQ5+fp8xk6E9tSRoOXCC8mwa52qcgEIxxc/J
9VM5B5LjBlQiY5Y7MWiS4uVAaiKrXZtprn5B3ScIJGfCIcrlAt7nYmfjudLYXnSvt1GTigVIW0Dy
Fskg3qTVVGcmYqS/cy3unZI9knx6/FvdIF2Ls+TVVv61gXJNJ2hAlQkHuv60E9fTTBTSgHsr2990
gw2ldZ6q9ciTrAHTQysPMIiBUIPMuGNP8T5X1/G2tT37v/Xo4F0aWOYQj4mWuP5DV1ABiUr+mUhp
+WUrGLZkJJ9JmEvZZNDo7pKi2xkLO02WNEWqE5JaDQ6xYBsujLcuTj2uPeMw/ngFBRna615VXMdJ
WVAIN0vti2nHp6Ik9isujjYsO94f26LzRvgyVN4AiI8F+dt8SUVEDAsORoF41gYc0BGw3HjWK9sc
mEGAKlG7j4NrnWA7Zg4gmrJ5Orl9XyWEwnzTTA+nrgI9bO0tJKJuj1RHmmSkOio6yZhcLnQ7ccqk
oeldEhJgJzIiz3irsdt427MYASQy3IA08I7XdHu/MXtiRRrmXdh+jepHJ3Wu8cyUO5h/2AnLQSwp
El5AnYxYSeBI99m3QFordSgriRMu5s1v704n33REFJtShXGUJ1C6sK12/V4Q0l4PHa41GdgH5pUE
qme7V5kGCXBA2VEmg9qEiD3IaLVlWkbdvKSWfbVK+4brOY+fS197Nb/8WvlNl36AuP5gz2jq4rOs
8k9MNa0iom7D8nVL2x4R/MfEKiwz9GBG5RQTS2BUv+oOYWpbHnQgtk3UMQpdwBa34m4TvSQbKvp0
0Mq+jRIXcQhibsGBX5C9M+q+6MZ9rBA+BBHAUvsLO1w1CzOZqyGa2HXl2cLRlHlLn51A9ZxzEo+H
TGPuOZwIqo8mFRc4z1qEMRi4Noj4BGbCq9Zn0FkJc0WGyLnjYwThrm8i/M/Evi0nIilalTSOhKEB
5BQSuTaGYVYgkawFmCE05JLCiAw9eECJH+SZGb4zbMeNzDczLPkxEqKFZuZt6oepYUeaIbYyMoxx
0a3oscoQqHzw1whHhO4EUbejX01/bfgPOceNisEAWf1mpPtZRk1B3Yzus3wsRRXgFmdl68UYxLXF
NwcYPQkEzS1kBsvdmdLWaacBk0dmEWOARUs6Jlvq25q+Z8PwKWEsTVAY5B35HvFyQn+sIQms1APh
kkaLQqxTA3QzYRwPoVbQKVAetoanjSuBD9RKOXIzckvqjw3OBNslotdMACJaaK9rOE1nkhTO69ae
eyIwxpEogjo7CcE/qGk3HX1gLD4zSBpODWX5gfP/NPNAZNYPu0aFPOy1QfdZQ04VJl1J+MR2+7nK
+U4/gvEmTMloEBuBO8DolmS/Ljm1iobEpolMqG7WdWGshW1zNgLnauYEzq54hsqddWWHEDWfqqOe
z4sjnWeMLgKjS9lAg5Bz5g/Hrcsgsg1nhZkLG4mhLTyFFD1rLqIRj6rkGpj19ueVuxoqHI5dHcfu
tKjhQDSEAllvYsLssPbHaGacGEiAs2c/Qfy5OpHCtv7oyKGZibYb+Xjnmas8QjA0P0DBENFZrV5C
4IklQyuUbCJDuFta8+isc5Qm/SlPwOJBs7cG7vJtv3TmTneIjyXjTJg3p7WYTn7Wg0EKCeSHDjWy
gs6FvovpeYlwfeg1wkYc5urwdmEDohv1YuLqR+4W+0F2JPXerkxWX1P4BzBWNOW90gFyTdc1+5Hn
01kn5ZtdxMuZ4WZZDyGxW5JWelnmar9FQCUs9GhjryKT/z0oODu8v1rzkbGm3ggcQU/QajCkVALq
T18Wvwaug8P0r8aDJJtouTC1V3i3SmXExkSWtIozfvsptZhEqSzy7ka2utfRSTGv9DeEHhaaJIJW
/I1IMdQ+VXnSt4KQwjt9MQYxrLMggDZMIU2pRZKjnvTouUkrQECbG9K8gBHrFlpr9avdFdeywy8a
0SMhU7WKN4ewipi4xzMgIHIdcVii2rGl9tIaPda28SIapKm2xLf50gQzt4f1w8nHlxbXNNWXqsse
na7chMvKHjDlm+eN+OUdScd4OGsASsz3MQcrL9V35nTlGYzEV96JfQ9HaDt3aOCM/hdKnP14aCjE
i0CJ5aAj363QlRCGVdrNt7T79QZaVc7d6bfTkoxoQihBhk0/bGhjkcQcNsvgHmE76ygYgFZm5MAD
WsxuE1FsDa92/FrJ3FFYEBrTHcqLntLmvGLHM01grPaPcrTdsrT2Bnwe1ltErbQ+BAwuQf1iQz20
5pZT/pTIH2xGF7j+FPdWJftehPIfoTQByLl1mfT1Jon6IXG0fle8wWqqvWooPxMMxLrpP33MR1Ss
3TePEfFTp2ZWPSeB0LfVgX1mhVoxdK+Ww+eZq6F0CAtiLYaoz3Djj9nIWXb9mGxYvW+aLKHJLaHJ
fdIGzboGMxkRPW/j6JBsQ1iY/O0r3zIHAAen6NnmcwY0Vnoxjz+Vwfi00IWNtfJS5fiUSx9Z/99q
9N7whvYL9oINl3Y+Xuulv+iXEfBX5Lx6VeICJC4w0aD8Y9zl4q4R7UpekA8aSU9z2MDJaNGO1QpC
AAO55M903WFgnbHx5ykAyP4NcGbWubfq5C7rPD5TdVOKvWHjmVqmlwnWWUIOYCzmq7A2wn3LBnBE
98wV51FhPtaTCxoXW82vykwv1xcFbxvKWDRCAgB1PCb4ZZKgFyhcTR4K1vUdL+LBzlAsE/baqA5T
yr9dDT15Z4o5UJ0ssKhwsqV6z7C0v+ojQSlEZuAJc90lw3ThgDoHkcgG1AKQkfxOgSS3ZhXoCa88
otGmP8FYn8kg72wOI6bFCLM7x4frGMzHeeCv0j4vP3tg9ADxDkTWbVmNM3i7xKy7JyLQzbG71qF6
NMHRnNWLWo2M4ICkkZ0g5VFLUzHYJ5khuaufU5WRmp0EOcu1J3Q0WDtxdbEJZ5171nhGJMwW7xZa
IOigGZBX+6cUF56wUUGzUzTvJsfVpKksreDgurBjJ3zmSn1XBpm4Gqj9cMinaGuwXo/apfrXsTGd
5CfOx2l9lNNyix1x2WF63H4BS6D6YrOIN69sXbieY84ZjHujAosnDBzADMaFIPtRP2BlC1brJ2MS
z2THSgFm9etxZstuswHdobPIIAKxZkh9hjG3dmuBX+0bYUVxSlIsrmYjJQj1MwmhXVVZIBFrZ+q5
W+YjOd23vrdcqhK33c7DNxBpVrUS0lR35VFxgk6yQgnBcH/KxAK4CjMZ0eNfA4/FM1E/s1BHU2r6
X8tRX5CJk/Zob4tb4zpoqTPqz8xBvqfWLzY6S4WI2C9BGUiYF0ZcGpPChSOwCEjHIV68FfT7Shpb
f1w+UQ1oRGh3yBDaXauTucaczmJzgAUZPaMEubNklCzyyh8KZ9+NMi9Dt1+dP0nKL+nNhRaI2Tpo
phY4gxz2YjraBTpM+6eeEp0MIqi85zLNPIFmfHoRvq1ojfoPBYlAI5hEFy+lcIIC9Yt9HxLzZiXy
bc0EHc2H9WN2JVEEEwls+VS8Gtt5qi2LVvJR6P9umEWVTL8LCx86y0YVyiUKZ7YLUrBA3hKg/wsg
0wzbAgSSwPrzxTqqGB5RqrNp0UHLActXHiCGIyv9pHUnbR4W+4Iy+GwOrnD7hIUY4YY7mzm0Tmio
PDNeTHhDnvJjnk9Fzj6Ue+WFvwRhnkEmjsY349b6eoGZclJnwm/y7gpblUnWALCVs3HYi5T4PiYf
aA/k/bxzZH91zIOQuJAZq2Wk2JM2SO7UPP/sJc0l6hsSIQjkv0bbgGf3LZAOiuTHH6b8omXbLd3i
l7zS9s/6T6H7g0yGsNFE8t3q8Nbk84VKphrMc0v5XIiwVmd3QU2QUxsW+WvbEnSXtJNYnBe5QQSL
oo6YVq0BogImCYW6ot36uN0nBJz0xMVo8qfa82IS35CQOmbXpMmSDQ7sTVlvSrOgkYnBg5EY1Xee
7oQdM1EDv4Zpm3iNiqCo0K17CcitJvzYAx/1YLFhRsw9p+jfQSBIA7IGBwp8Gc5k0TBSVXlBiPHt
MkCjaRZxBppoIoksIejlKhXLdV5HrGLYjgExlttZAZs7YynCNUW4WSZAM7CtV0+uu+zQWPr6rHnr
/CXBBUHWUmWupmfX+lPD0b7gy8ZrfFCpifguSGKgpt+o6clj4z/60oVDoZwt1NTwARdXj2HEfaTF
C7on+ZIDjAnzXu3erDneD7C/vkXw9K8R75Nb8gmikU/2i9V9oa3+ouj6rDPWIcZNY6umkarRssAr
xXhkU0wG4idtpq2Vxwz+R57vZhFWBiuBhILEIGqvcuNEDdkdkC4H/55WzgwS00biX/gS4CUKC+Mo
E2Sfe0OPbW28VWO8kwdE/YQzQv1IiaLa5U+W9jeU0bcCGhZ7U7VC6JZHYEZiyU1TtznklvTQhfFQ
zeGRza9BtSLnYqqNb9g/ZihF/DsstY3UAh3EtI9f6sD8Md5R92jcWBlekgZyZIZPiMb8TTrqHO0m
6uLWFKT58Sut7BVnXHfpEVb1V0vYEEwLwgKwuWhaDwxqb/99/+5qRott3muSxZgZyDdMZdZ7rN25
sedoDGHE3tJCEl+G+WVjvyaXGYlxEtQGghryZw8tTyNQsEEzKHNZupHoU+KegrPa5djoWUzW/Mus
XYl3fCZPZ3CLGfwHNBzySdnp1zvo/cAs/JEcYIPlANkQA5+KzSaX+f0N1VmOhGEgNsvXyvO2PTSR
RxWHj6zzXNeo+f5rf/ftdphzryB+0CmZfcqksJ2WXg9Ja8vOdVPjQgYvmzifyvJHM5WbwaiSNKcC
RfO763smXfGotMtIMWgDcdBhmR0SA1QWb7Z8MBlDC+717/mHIPvAqsKp2II/LaZuclNyFKk8aX3D
G0cuhBXJgvzDheQ7NtE1v6zKbCL5Y606H5uLChODsitDX/2r4fkBaWubmCLPqqztOu2ykXWY5qCB
NAdp8Rn0MvFXrvQW34EV4/hlBwMIc8YjbwFl6xR265A58Juj17dfEL9ffbw+mA3KxNpPIJ7CPs58
m7Hqf2/JIdkTdP/1CBaj9XukwN1ChJa5h5K5J6egqiFCMSHwFPxiZreee2ZLGWdgRsyJN1oaDlyg
+5ytXQwFhIVogpMODKpf6Q3l8PboN09Oib1xyqOukMjIK8YsPuEm5Sm3NxFlBqEeGBiz8Tql1aXT
krPFko65c5zttYvOZpU5V4zWcOacJJtv0g+cZyGK22DdAKxJAwNIJhi1b3EZNgtXI+lrrYk2uA9s
ygR70o4GSY3yH1VKIkXaQPOA7ji1BmveUB325CdzaHhWcTTIUNAQ6KcOmYP8/JFUCG1zSAwvzhcg
wHjRLL58wXjva3OiP/FpZbTG6D4HiXJQW3fNIVC3SkhyY724RsKuM+I7jqc93TdlK38ra9O4L9B8
naxJCQdK7lnGC7rJvAjRNt4sXFeZYwcpDrqez2EcLlOZRxiRj5r1lHuFBwyUZieCnuvkP7tUXxmw
jnq6NlTP5ra8smbXC0DKBQsQdFaYyGtubItP7l0qh5bT3st4uWmWy95302ZcWfQa/FqmuhdEo5F/
QyD8d8wk2H4lScCW6mKIDAXWbgwK+CF85c6Oh2qy3aUTt7Uo7hUAn5KQvzS5dx/ynNxMckan9YT3
jWUrNvpihyAPezpZUZ2OBLLjDmeS17Pxgl29/JniXePEMGqLaLb6o06u4QLoS/i3YWFpnt6FyrdN
9T8X00WJ8YKHzYRZcdOQYCLSI29kucZQeRL5NWB4GMljEHW319rxjLWGj/+EG6l+drUTqATJEVMa
8iGGpQ23L75KS3xFFnCV6upS4D+p3PeeAroVfFzcVXyOZW4dWFAgUhoOJHozxQnR0Rg3MLa72Ist
MgHfrG/Us8jliOUekjecHlf8mTBlr1f2JsMHc6P1sp6NmT5bfKY0wgz2a64l0lsyhsfjDehxTkjZ
Wxv/n83pz188qj8A2A7dceuVcHLld78z40PftWTN9lgf8Fe8sdlLQ+4ZcbO1jVutmeCu2hCJeXY/
nBTNDSOsxpPywU8dwm+/DJocgkX6gwB5c7NL8o7wOVJmrHh34L9u4A/S0xuDWnXrjtE0g/FmKIJF
Y6YcSEP2KM3yPjQJ1lb7MmdRGOPd6Qm4YjNpcQQwKbFTX84BurbFJStMFNG3fDlNGgGUkHSGCCRe
MHE81xJ56X9GLKo1z8VK4B4iudusk4tjL/eecS1BiFYWsPJW2bBX2CMTifHFbuEbmwBXSw+Z9r+S
HiVJVWu0RX4BDSJdA3NQjs2ZLzZozi2rMrkWYQM3QYJpyV0TCFkO5GEIGOgypkQi47OqBWYbJq5h
9LjZWT4Rgmblhtuz92CVcuH0Nbdv27iFhfbW5ViRBJw3hrrdXnNHwjufg+6RzxsqFayd2YFPYB2X
F9VbyiSEe8iEWPkWV7sSEL+XtDfwpdrxuZ8+DUOQRsHxPkNqNgvGwB7ZO1x7VCMjB7v14sviSUND
RVPkm4u8f39d5vCDijNPsWZz3FQacErsCQsNyE/HQn2J/tM+8Eg62IIwtHX6c8m0l+jkjy7LPrXj
1hjHCaUVRssCuwUWQRTgRmOeTcrijT8D0o9uikYIIGLRPMmAiI8BvMYAPvfZQQXq4Ujbpde0C3J5
afqUjeqzAu42TdztG2vGZb6gbZsyQDWtdUvK8krt5ryL3mSvgv/LkajJ6SnfBP5nVGZwkzKDEak3
g51OiKtr1YR1AaoseB252zHr578qQ993GMBmDGBk6nh1D6IGA1xsxvse6kB1Wre/sYNIkrC71IIW
beoX/bfMiliGiL7WPQTFKSjZW2NGnpQHxrCk7O6mYjzLMnmtsfdUHA5mJWYU1rNoVSiarlWc+HB0
3+Ez7JStYjhKXmo0j3QrHnmzcyhx2NkLjquGll1iNiI6colItmTCnt9maIA6exgcd1AKibhhFwsw
Z24CveqD9cveUG3R588Fkx1qMf7H+qOTZyjp8xuJG6QWeL/NI7QTZ4LBXdKmHDMc7xTpmbbnP/1P
R6dorAiFw3pK0nZD9zDcye6GUeXGJDb2xc6e0Uja5RUaXgEFNm5VyAb/rFknbTV5JG/1xByg2At0
Fnmd+jEMaJ3xWJo6QMgpMLgpFCjLC08kCfVeXXBdq9mte9q/kwolpBjPxYy7ch/reJfYuBNIJzFG
zvAwIQVuezOQqfOSsNOnL0Zh37myfVML5/oTou3JobQmysxi3kPQWDGChOEHb9qy09aRdDdsIjMh
FdtjarZnlfCcZPne0Rao1jjpunusBTh+zkH7oTVTMNtjoPDhWRP8HuHZcXtXeYkZEw5vNlJ2HfNL
eR4M6QHMdaR3sIz6Y7Glp576IIDshXzGsXbFUJ0VZT1buenpzFCMlj6h/6pr1RMlNhdHZ3HWuAvS
55vc7dUpDaeN/qJd2PpSgg6kYCOAnhFAjwUUaBiqb5NbkyIZX5KD2i9uVi+X7H0NsW1Q5t2UrIdV
hjfAsZryeaN+YBuDcMNg3lrb/yc2VSxzCeDKzBYvhnlUNlq0HWOtlk4TGf6KTQMkyr7AqK3wL+yI
L5Gza/I/ps5sx21sS6JfRIDz8CpSlMRBYyoHvxC208l5nvn1vVToBhoFX1ygUFV2iuI5O3bECmOm
AcB0amve9z+GqFwmNJl7gweeF/fKmasDHReb4bxwDTNqspCG6f7Mf9Jaehi8JuELxBdJrV0SmzoL
akQ9JTOv3b+RnriNB2EN1CX3ZAaiGcclQsWCKXLSd6VM60TKXGMYeLqokcArWmMbl1TDH//0Dbte
3YTjqgEwZ1YWSVjKv2WgTwoHi1mb+/LPBGY9HnYRMuFJCLqn2PauUf5BidjVaXHqNe3IQ2+bn9ZU
nDWZd1nNmrAFzlhSwlUA3il9rtZYUr05f0FWog0Sf5YeNXrhdTK5rasTIBUU1cu32a/ZU3DyBaSE
dEjGl/hvxN/tbFIMvpQ8EnI/mikHJQ89Pwn9Q+WVkadcMdT11G4UJzvD1lxW5Tks/bvzGGhCXT8q
kuj0tWKarYgt97c+QtP5R0Ec1QSDuIZ1pISLTG0vi2wLt83yjOlhqhK+FUvBi9Yfa8kR5haHD8x0
qA8E6WBzQpoZC/bs3KsSzPsYAeven/OaApbR3dpfkmbthDdjFg85gY9vkzyzHKQUkedZ7CuycOrL
3Wa0lB6RUrC/Teram3TDAyMFr/DFOZWHT+w5HzJOLwJ0B/3lqrb3hUyWa78vMSgnYWZBpvvUX2KP
vJN+VrPF3dVIxVv8fR7j+KCjlZn4olbrzwhYZnrxUSa3YeXRw7Bt/9voRTXNv9w/G2vg3W+4QJ9J
Ze7FwnLTjH10i4qBMQQnOo4ZGcYhvnEYUCDKKGqOpL2oHrnqQHCZjjIdwU2Y879ivx2Fr6ndjQXT
ajeeslI8kS3bWXQg9otxqufoJNLjMFJ3TWyMy2cih0dnKq2QNUG4mXFYD0twBK0OqkvKFPKt7YGk
PgGCfSztZ608qTqzPVuItKMpjAWh2C8BjdrQffgOAP3PtNYRRDczNccH8lfrZ4UThhGyBLNWzbsf
PTHAEc4HjWeNy2vvt0nilNu2V+/EFfCwnrn7f1BdYjlLOnx8M6PzhRw/Zl+hPTaJhFM0GCedk6aJ
oUkEG8pUrl7ghY4FQD8uiqISu4Mm7zVaPV+ZzVcgFj+p0wmHSvRLhj/q4QpYjDNx2Lm+K4gDYL4b
HZMYy24zp2nW91HYJNraipH+wx/U6V1OHE5/JybDlwt117TgKdQXhAqmzPGYnTSZ8ihK7iJzRNOV
Tx2tYDX8vx4NWVTA7Jx04doFhjMJowfy/LVWTaXnMGFWw9evIvexzahoiu110TXXEFPaqdDMfV19
A93jMZojt4yYZxIN5wzX1ciLEMe3uQu4kxQUS+tkxrBLAxQQvWncabSYLKxkVQ4rPGquVuJIHIn4
8A83bXk0dj6ZeZXAn7Pw76ya8oj9m08LVFJVnnoLCK0Gcpy4ATxy1QOrAuBMx6DkxkXyFk3Jp5EL
H3K9fZiK8V6Sxuno0k6T7U0oKRSd7O4tywqcXCTQ+P1Ra9SQSIGj2+tTODNWgK6xUFuQu8opuVar
cIlg55T5csXDcDU+RZvOa48TaNu0Y99oHserlw8z/VD3mNi/1RVeNmiMsRTqGfbmyLZkwX8HgZIS
SwCPOyF3S8B25NTlQN9aZ8rRhtg6RhCchjX1JNXkc6VzQgFKuH5JSRIMj9pLh/q8rpLXGdM1Si59
/vnfqWSVgFfOMdgQpERZyQKOpWs9KpD0IZe92nmyvWTljtI6IrvclV3uiBXdwopewUav6DHgtwHI
Edlj+VQ3WGW8/hbbgiwnVbHTCIwXgoTzsgRZZWctqLfXXzQJ0ajnOahLMiue7S9Vhw4D8pHqhyNU
WAhS219IPcrvjrmgELJbGzHAJdDbJvOyrcWlWVmANond5T17+vtGOqClTZItUMGKEAArzEDLKQEC
Ss1feqG5gvnoYp6ssM4WU7+ltS4ubUlAK8wq9NLhqlbddSAdlMVzCMU3kuuLiW93XbHWvg0REIQ0
PRuGEiyt36sUZdoNeAUvo/Kg4gKOFkRmZyqVfcvWvSW3Y6U/DaAMOqYBkFasoNahdzPANuWG1cyk
ZR5Xo65j0wXSqWGymPK/ecMiXvYEdfVnWfFlEsXAtjWS9ct/SAKt2+HhtARIJyASBK9hy9FSTlew
4ZD41ZB5zHW8exSQQXSYCsCVWlBhx05F0YecIWQzuxZ6kXvLlqdPzBoHC1RIPCGop9hHCPoVBLAT
D/6rJ8CXtKYTmPFgkPKwnWjhGsrzMk/nY+JtDZuMjZzL6Giz6i8CB72YO+2KfxJPm0rnOFOUF3GH
NiiIWgUq3HK4jiPj48hdybBsLYN0XrYnwpAzWIudebTkGf27q2tEUxP47AxycK+h2KD8Zryt2Yx4
jM3yOti9TGK9Xwh4Ked+NC7wQS/ZQOvlDHGu7P18U/yszAL6akBg2fzcg7KvfMYpX6b8o6T8w1a3
LsAlHog6QiM1dLWMC9gVXt7tJLuk3XruOiJkJDT7lZiqhZTe+7EyegUW2vqoy5S9DxWrrvg0WYq9
rhQjRcQ+LFC0guEPYfVLNNKzFsln8LkX2N8Hg0qBypYGQsNzfLdS1u821dY35MPRn9Fc/sOAinFA
L5l/w/mrspqoOobbqHVpYc/i0Y45wtJ82Mt4u3S8XfpztNuZN8hRAhQf++TCnJbLZLJ8Apt04Gbu
yw2K/0UFdzP+yokHRgUeemfQnOGZ4Mbq3mRrfIpN+x5R1CtyjVn99DGwu11USuywj+8WFr/8R/2k
qf1UKn1hcGKIVTFyQMotMBcUV9ZxcrKgNvCqNVwBCaPv/bV2BpgPFcwHNZMcYvAQMPbb1yAnl9gi
C1KhFMRBxvoiAdY6vzoWtqMs1Cddw8N/IIZ1oyJLYN4dXHB7NMBUTbbPEzvVLSJadsFDILXaefo0
2HLb2Nz43g+Vq4bof9Wzw/om97/XG7egWD9Wf2u1cBoKyHI8TD0FZAKhA4xzGFEMO0Hmg2mkUi/J
aQTPykQLnKEbvDAUKQlv8SIBpcmhkS+Dl+jIEh94u3rTCKIIO4/1JhN5aWrZk+FY4xTRFUQ67t3U
otoCF0Nw7xrdw4V8aYsOOdAplQiTeEtZiOzqFveIstltEVB3rMYJcOhuQgoBPgI5wGzIDqAWiuYu
X8HDIRObKYcjiU8kQRYSVIMIQc7LennQ9dN38k3K6CpZ+qfCpbSKmE9l802kQ5x+J6/90Li1d4jR
MF32OnJaJfcObtMt8mRkLM7cq2R0N6PZaZgbybHWT8msA3zN/qZ3vJh3KnsCXU33TYd9u80pD9ku
yDc0lLiRIXlwGhI5uk7ubAuc/Qa9gaM5uAK1Np8pHqxd+Kq0GZ25+6Mo+WmWxRPBaEZt2ql4tYqK
V3YmiNbU/yV6ap/cP/VJvztg2OS3hdvyFmotxowiCjVBCHtZfh39zHpS2CltqOhmUJ+3ngj7ti/v
/PFIXipF5I3rsxSuVG08ekjXXcrhNUqrj6bxM2qcaDBY6nemQyvrrlq8XRXCoOrwxyDtAy3vk/bN
jwJf4zx8phVDdh8farnBL7GxZol4L1EEy0kk5dtOYaG5OX3/abYmsWMmlr/glI89YWDr8DHwX9dN
kOBwtimZO0jsq2MQe1Tk2G3xq9PUncY1sj0NKsD5e/c7A9Yk2UwrgnTGZEGXg1Blj0G0bo2g2SpL
6phCOkXbQppY/GoWwM0vXgzzC3XK5N+N1G4aRD7qUyqrJxNfXVb1fEwSbQv5BWTV6wKOjMfT2zHA
mKQNDY+eGUGPwatpoYG/sejzMMm3oIgoOSorZzWF3ZSsnrl3VChsDoXWKeucYeQ1VALloKAaOy4g
wGHcrcv+vcBmTirl+C5iPHLjlZIvxM+iIb2uEQ1PXiA8YHXV4FJrnxHa1mryp1Mw2uJZH95hRlTS
o6flJMZ606N6/Yg31EzuKjgA60Ry1Bo7tHxQBPSCX3hzQfRzKu/ZEMbdCa+T1zk0htCDpFFnNTap
M1nhUqGPHZzRGNwMO4gOhwMpaxdRiqLifI8JdVsdTUD2pzEIzpDk+5UrNESGLatp+cYgAPJynY/R
+UVwMYKcXVZkH0t0UssZgGAQLfUKZIF6OJfUnTlJ2MeWV1EfxsXUiNFIBIqYwNHxCiiM5jI21EbF
zX2IpwcF3bl5XRMa9VDK11337Dp+y/OXwjdb4JutjJBJcezGAnh4fGAZLF9d5FaImo/ndBz/sbCB
Cy55Gw8lPH0BmyozvDbj8NynV9HCfU8VOpNywQ+Z3MfajmFfwWQWN8ppDb8nwzUuIMwW4cjOY8ld
fHhu2rLEryHQZRQZ8XBFPFwVD1fOw9XY26Y81iy6QpKX1uwpj2eeb43KUaCGrYUNu7wZShJKHLYY
r53hR+KVznV//aQkniBaDdyADiCy5CIMF7ACsyP9FO33rEhgp7nS5ymoU9UR6L/eYYeOQkvBvHEg
Kbz7iihK0fo9jimZTDBy+im5Dz8J+7Dqvedf58SYMSeJISTDRaD4TXM1cPfkTeRH/Jp6zccXBJDL
KLLHApuYXU5enctpxLPpEAy0KIDmxaTKVPRQrqKp8lMUyifcMf1vORLEO3CIKp3uZCsel5jymUGj
nnILDHbtJsPLUhmYVbTLFtEBp/xMcukNOaGlQbh17zhhngteZiAlb5NC4oVUnar963W67Wvjqkr9
BYf3OJMtstxOgBkIvVQsHTlJD4YlHmJgq2amHdknlfqp5NwfSwQnAK3RONMgJPtNAVkWTSd9yB+t
Pnu4oSWvFOyHoOJmWydHfU3gCHAiFjt67nA+m2t6rouaqgBs/tGdyQvhjExvlB6V19aHJQVZUNZu
szt91fjPBiOHB/EZE/CbCfiNNs03epBU2jn/Ganua6nuW1YdkAkNVUDGEziT/YC3Wj/pN6V4decA
KNpFma3JLwda/4hpiDOVay3u2kS+TeZEhAwYpEH1EPAP81Rg/qopaKlKbkY40sWW/hddu5dSdJtA
KajSEwgM9kDzZbyP4nMdt2drnM71NpxbLJWvL/HWY8ggSE/Y5FhyKGOuIQirJD+LNFGgoJBBOrck
PPpXbSp4hPY/REKVr1zn50OTUaK0TNAtewoL2xebTEm0fcwCWPiezYrkjs1fvBNGU/OS8Js7Xoao
MWM5UNICnHLkcbcqG5OnbTizuBdZNLW8K5WvSPptODcsm8lzQdtVgYKUSBDqXLkRoavrRrjYZB8+
spAuM06FxJZOloRJnbS0Tslg8+mI2LaZn/bdp9aTlBoZ+gCCTKyScro/+8XN3yeWzMJl0Ti6FXsR
WB2a+U0qlJvI2JEbbDa8UCFQ3Ar7ji5tznc0HBJR3J6sipM6FEU9cAbXUu5Cj50sZCo32qsehjoU
XPTraQ4UawizBNgAvBd9etYdOEirt8s+ua4gakGfXrO3SG88q4WTQBho1K1TGM6iQjVNHaz75k0k
Fd8kVHTs6j2Jn3SR3Hm9YwnFzKARsZbvy5fGeqZgma+81UeJSAhMdsfX9xmxIrgQ4YIgtGoFPNj8
kcFPWJae29t0TJGhZ65+ktocI8IxHcDVeQfUu0goOFHAgSy82I2rjCi9oX/WVEGqLIcKjdjLn4gE
t+zrbQb1R4NgQEfsK2MsHPWpOIojODbcQ3GyXSaz+ZwSBOBRP4+R8o6PWRiuON0QkQhRdMM5Gpsw
OfjEHQzS/gPJDxxMWA9gg1uWX65TKF3MJ8QpN68L2yy/Ewn+jGgceIIK6eDAbmhumH33pDWbYniT
eGqMMBnILFDVZAqbp6Wpn7ukKwgdDOGrg862MLzEW7+TW32vlctTXbd3YsIftviB99HvktWHAsSI
s/jHppL8tp0JULJxYkvY1jFYm7bAJFAwL4oGzcwRdzpuwYT4xsplFPpIJg4fpfMULsUAVAXwXv8H
+h81X8IwyUBE1imB5P+ynmm1yWTQHSrNjrAdKTo3LJ32avGtAFwU0ZmV9eESLWcHaYK2gOzVFoBR
MKUItKl3KwSwOF524hZTuNB4oFO9jIe9Wo4Kzc+fL+jsL0Y/Re4x6eAqEqKTlgaKMmJimH2MmzOo
E2COR2wX7BEUd0L1KGSYyjZrxkNUjx/VQu6BHjVycBJx4BbKsmTes1llUcH7gxvNyB39Nz1p22Ae
S8M6molxTBv1mDNT0GuUql8Z6Mtsts5JUlDEAWIZNr+ZhYRBgwXvLg1/Ns/2MZ/0U+dsdJbbs13v
YxEQA01P0stsyc9ApILDNPAFCfONfcidsKyrqJuzubPsLaCca+qrsVxQ9xB7614k2YhfAIeFgAN2
rSR6aLXDZ/rb5P++7sLtEHR0rZdkRjc3lGU6WNPKFSmvZGrHpHPIE/k6gNPT0XkKSb3UBbRJi/li
29iPFrNfDBjEaXWt/SyPrxAFHCOJnYSLYOcw15Tlh/A1dgn6snnA2y9gaS8lA9iTckyXGUkIyydR
JDoklK8+YSXMK1QkVIq5iXIHWlhqV8a0x8Bgywv0Orz2xkqgfXaiNLkMmxLEMF9GfIAzsjiSx8gy
/m343XXrM/pUInCmAvjphqMORTur6LNLfGt+Tw3tkLiC3B3IJh1EsGJCDt3MSqkjNGiiZSg3AKat
jghI2NqzABYhoOUGJecRz0e+udVUoVQy+jAoEaey0Uc1XAZTdVQSquYEZJTCpF5+nwLDAtdKdwAF
8IVjdNkp0C9S9JGfEAHRLri0GJhi5rgKVzc/pYb6tHKvqDSMYMazh0kcf0g/o5ADFSwATGFpahYa
d1K/wK3+X9o74iPfttP8Vm7KLe7Fy7iOobm9J2R47dadpX6HK7NEyzLA5qZdy+rNuJPFJlV0L4f2
WcrFe2JI79Uzf6jy4P08alPa9y3INoS6OV1tsk9iH92iXL4NZnaL8a8w/0vt4FK75jLmThiFC0H9
T88e/5+ebR3F+6rwbU2x+afOaw0m/8peQVfVmimpicIBTiBo0bZs4TACX+M7+jq8JllGjJ24PGdB
IUtBy9PH4iSLlkcnRI+6RQmCLRgXH/W0heHksIk/NUXqrgVIZJ23NsWC9P1EUL+rPGibMRhKPVjS
JOwWSJtJDTy4JiUJXQS7YLqdi0hBiDzxLboMzXSWG4NvaBp+Y+dauCD9WUUu/d/HCGHEYrEzcTzk
OEC2Ga89IUKLm2s/27kB901oyQlR8cgKfekO9D+5BcHCYj7NaEQtdgiqF44ZTgwN04r2VW7j82Wt
0ce7VMOsVrsbSd+Fo24daDlo+T5l9CYB+LZLv+OJQS+vKUCO2smxNBQPrqPFcIhEYz8kNWKKUaFy
ghjoeL6U4Z636mPcFyaoqNV4M5ruGWWnIulu8b2jMCTNSYkm83v/2zx0I82YXn4ekv3UBPZ0Q4Pf
5zCpRjEYGghVxNqKSXNlq+TLsh0Wka+2jAWuChqdHAw4ulkhV9MOIZ4hwMnA+qELlQm1WJJqx4Xu
qQNrrq4mI0bHxNz5E8JTWdxMRCfFet9k3i2d5Tek5Yvtc8CgVtjdr1lFke11Xxq3QGcJHFMzwiaz
YMwtjeJpbNKzNJSnMUvPbQrXLuUI396GWnnkRdhIGcTjj4IvsbySmSJl38iPZEFOI5Fp3i0ubQue
zAZ+PXRwncMLJBONw1j8OrqNDc22kDw1zR4/homLJj3obXSjyDhoOKiJb1ENR8Y2wXPErva/jG2T
sZyjkCdFHiNohwFzaZA8USdondvAk0ApG76i3xim9235zVLPsUjwqSeBmwh3JhbHgP7CkeviyHVR
e3l5ev7Abc6ffQgSdfGHl9tNlU/IglfI7rgIgx4RFb70OFyTNT3N7M6J7g4GaxTFsWRYsGTgdHSt
NKLvyW1pFAt5G345/O08SU5UmRxbjXRY6wruRuAExo0Vib4SLV59RE530+WioWQtMi3V7norKdMc
TbzUoCZffQnNcqh440U4XTYhPlqPuIKMWyt3MCDUaTN/nLotPUnacnSULxkyinZ61axozTNLBZ+R
vbrhn7rmfXQhJ6RF3dXsqsuEJmVIrCawHZnEPAbcj7ixYaEBx+ImwDKTDjSFeAYyENWQGgnemQgJ
y2GBTf678hi4RP0qobKjmeav9ttAr6noq1wsTu6k8IOi4lQWbZGKogzP9zZUBMSxqrfKvi9iqo/4
Q8J3ox8P86vxW6M421ykS19iLzEDITfDyQV0lcFrnzJ3IED48l7ruPUbe8WetcyKLxZDoBV2Ndq1
wQI6sdufla6IhfDcAM6Q1AMSKVdchPLeEQVeJAqOF9QcFileixl4RivQIM+YUGcELv94ySso8kIc
vsQJIzV2VpThyckCkID852Lf+r5p7EnBvRJQRXjlnvUmcK7mBCWlaw9e/rUn4sZAQkJy+kpHLNGd
ju5ySxoPY/qRI6Sw3Js9rPv06Aigu8i+tJ3bbO3ZePT7zdxA0cenHIJALSunaLUNcQGQU/mCnh/m
lqlDtm4ViOuaEFHiSywn5pHh4vt3bH/lAFejzNxJ3pAut7ZSbkmr3YZauq3OfoqzixofisW67c1P
ta+D4r5ng+An8uSjHLM88WVp8ZhegDJHaiCBAF/KJmxT1Y98NRAwOG2Aj4tO2xO5cCvseeUL4AVO
qEADWmgh3tlVRSolps9qgQHMpaDr3tRcCoqVDMFeW+dzPIyYb9ugvwLwSkeGMTIzWn1IZnRGOd1T
ttTt1p7qKEhv84LURSQfpZn61uFkkSAS9HkHEGoGxbWTh/GA6x4dwWI/lB8TGG8TM0oszUeJGQXb
k8LipWKnzAebaty0CcormUMi89iqFdB0YA41Hvp/DUj8iNLGmZ1pLV2Wrr+NHO2DnL9Zef1UMWVY
Te6Kf/RWegya8VhXjV/zMctGuzOTh7DVd9UcbnHcXgt7xk2dvCBDxruhtk7KzRz995jZFhvsj7bD
SsAKLtcip44lpx6Au40ZDmnZqTfQiR3+jAPeAyV5lEwnSwTiVuQmYu3JfdT4+YRBf0d+eMelNRFJ
pGjtvcHmY2X0TSTNXrUcmej8rFziWAiUb+OtI/imQUFZm0NCYoNXAHLfcp07+pE326QR4V26pkl5
baP5vF1NkZWKwV2C5cgi/kiQM9pXYLVR9pgt9MxGuJZv5Q9Z4IdaXfF+wEKd9InmdCpwGyLlmDJS
mOKN+a5xpVv7kS17g033lbTPbD47mF69p+xeqZG5pDRhIL42AWTlwg5RKJV6D48Ix5riJ6y867Lf
TRvziq4RzCh3sjfhf8r+EaQk28haaj11ifA2I9CxDaW19ipEEPm7+Er4+Um1CgYXaAaFwhbQNfvo
SPLvSDXya9N1i1Tp2lBlwAcmkqaAskEdktFMlJPoL401yj5rX8BZAW6mOnbG4mtqAtx1hgrCvx4K
Y+Xwz+t75Wum8xf1vTfuAnePbROxUpqhEfhQP3C2+vRKGKmXWDJBU3lt74m6XYdCP1diHNJnwEj6
r81Mz8l3aQ52bLfKctha0Zkk5NXU61v5TiDxUM7GW1ms7yzLe+E2GN3daBaAbaSG4vGue2KtYnaW
juseuyRglsI65FQEQo44lXT/5Hx63OdeXbr2jW+axlG5nGTmhgmiHAlYO1piFqI7aZsCBRjuWrce
+1fgonaSZKhOjiJu7lKkB2TWih1ZauVHR751n6oiwmtRfO5Mm4COEX2wGGuIuaYEWKtDmeYPHH+T
NT+FSHqbLPD8u2+BnMUEnFqBY6dyrZggsvIZK/IHQRbyQLvqn1Rl70WiP/sPTYGJg9gwYQWtVoQ8
LGUzZXnqvX21k2ALnip7shZXgOmibxJtI9W+99j1pf436RjA4IpJuPGqGRTVx71b89PD202J97Cg
e3Dt0ylhYQXW8pxn6Y7RnMecLxYIHkpy2e3X8woJNX9YjyxYhXVPlybyCkXYZLhTk+cXFPMqO3LM
NOl2zpAzmeQYlrL7oC8PQxffRkF6cQ9fbL1WRtVcz3VTPRCNADQg6xEsOOQrfaPEK0VDOSgFOeGM
Og8gsmZuHULhIorGuyJBBEDj4WDm9iP5SxUB98mCfisDieb5dH20UvdQGk4pbit1DCKdJFArUgn6
J68sX6tUn2HhOEn43lAXxwOThcw9ahtrB0yOAynRmdkA6uHUZRyPNGJmkT+Yh4nO9zD9rRjiG3wT
Ehu02/EWLh8UgsN/EX1WKB/TZnysviXLQYX0snJdAmbt6cyjMamRpGEfLVZ4wvTxICBkWpJnVVS+
mwfjtgKR64DIjQ4o/bkM1A4LniYF3aLQBqKnyZeRLuRhLhbUZvI9cbpr+JpsfE2M7SWN+waogSZ9
QZHxZiqUP1YHDTNNfzIHpgfofYa1nFCvD1YRP1NwyHsBOFhBKbueHRvUMnJAbQuSFVV3PskWhp7J
tA3c0GXS43C1RxZq43ZqRaalsTxtGybKDNMLZpL+TUiF+9Q1N0NvLzZMrZhmM1vMgcq9USvWfmeD
7DWr5pGftobDRvFuLpLXqyhUwGXYP7S2wqmrHyncCqQ0uwhGTz3ei3NG14lBVXn/PSydkySIdjEV
pBploQrG7zRFWlUOpEWUhcMiwIR2Kmj+kmj+qtGy8Gv6hYiyKlPQ48QMEFL5R2rUW9zqt+5lfYGk
XvM7bZ9yO4FQtq6ShuE5lkMKDtlgI/26A9MqUyRMDQA8dMjlYWbDzyGQaS3FSewY9xhMp/4xLfV9
VVfyoxgT4dwNG3OxGUcPeNtvpZqGo/K7ZGscOyt7fUudgp4bFwykziy8im5djbeZbF3jrLtUqoR4
SK9pi7z+3i1Ynncs81cxmLfJY9/fTizyqQS0uHDqmCIGrjn5fqMSU3mVW6u9+ynfKkRVvYKz1X28
oqY74cUjseKQydbmHWwvHMEvdmX5v+zKYUb5Ug7zXB6iQXJLPAO8LBSIiLGgesLkj8p2XtPi6uQr
OBCUvu1UjWhBWFE3hvgB4k4qXXBb8jaFADoX7HEsC78KlPM186uDskrPYpGe1pf+x0y6+6z3j1WD
AhMHjDmdSgwGzoP20fA6jLT2o2239xQ3D/vpDbO8RfKfFeiPrLZ3FRnImMNc/Fu/QFv5dgG1dGn+
Wc3qDegPqY6YWa10Bif7ntiLJNTeixmUk98xTrKxMxi56Mc6JABPFra230VnXqQvgWgvv9hadJiI
M5pICxreIoVaoF8T78tF+JXSd4VD2DWwGYCSvcS/WVxr6W0kdiK32E/0u7VosIkbmz2DI1EkkrbZ
bkCMYvpRwk6NdiwhuWJJDx9E5XKZZLx9FTp1DrIqp2xklwUqaHT6AHHw1MwijSQFjVCGAmnsKv0r
4vHt5CpM/zSpXzat1yvlyexjr2NwbNJ9gqSvh8Ixmlbw9ZSAN8i4PTcXfccdbuCI74SKL4eAa9Jp
XsEBkW2h/sdANZS6bN/BbpE5s5Tm4DfgrOWi92HxlRMoI+Al7MhLQWAPNR8gje6Tt5HX19DiAhgw
APKLJaeXWTOKDXalhZtWWd4mMb4nRnIUzWNzjnaZ+TlmMX0jyZti7xNTODRczWlTP7Rxe+AGbXSP
RXtVN6b7LNMvcR9jVReCVaWUHApyQlBz2qS7fBTFCpnLZMLneV8NQhwsC8eJO3hvmzwGjczQi1Lz
b120hzS0jz6lfzfXb5wVpjVw16CQqpv3MSgoknfBO7uA1XkRgmoDcZfwikqp1wuVVPrLRfAbPq2e
T8vsgt6IgP/OV+5Rd338XYPbj4drRuzwZTnhn3odLq+xV18oYu/8jOlCQSrQyVHXtXYcseclEEF4
LT5ZfFPWQBky7UAvonOP922XO6Y2eEVNA0MGSqPW/alY3YVukKkK5LGi4AIULx6VbfDG5As7836x
Uo+0zSk7/EAPCTJCe/NO+ULTPc3knxpwa+rKEuMFUnjRoVKkYCN1BV/HpysxxC8GFFIWBzwpKaxN
MNaQUUVfG2EnOPov8VW/2qUvld3HyjEYF7IN1yZTbrBrCQKCkpqc2JhCp1HVMHurYLbFj8lZ08lh
NLSM6ZKp+nUci7tKWnQ4ivQXQs+RsmM+tMeZF9a5GBZCi1wp6p3APnYgi1e8bMkiLVmS6UsuNAfi
o1UdCN+gntod9lslJe4LIT6yhtts3Ko4cotY22NY6cTJHbkw8VzFXGIV1oLj6uQ4YjsdtDbja9SD
qe52n5pjNgs9wTsdFFQ6DAdLobHhV8LvGQ/zUkLqOlgmx3D3WRv68fVRZCa3mNoTPWy3uWV3cqAM
i1sCItCH1J4yBxcFh/N7gel40yp6LOyesJZYXDJhPSdhXm5QTaqdiGr4Ap9Y/7o1XFZ8AIvdg3Nf
LWO3BvVEzxc8bVkfj1OxAHu+mzLiPfnX1jW6xhOgRWnQokYhDadnMgJdoZCgjuawLeGwy8O5OeDd
ZOOc64EwW9jBJmLwajB+5BNR9fiII+ig0zJjkW5cK4BLePT6uDvSIkTXNfuz/piTw5XQkBjY/hdc
bJC1HZEai0+DMx0r0b6kba4AoUmnGOK02dNpVJ/EueR9wC5o3E2TGaQGrJ/+Wlr9jffHXYNYOjJU
vD6JtpCOzWc+rkeZHzcE/b9ydkxVmg5VwQdzH8hVEfJTobeO1yEaM8XHyZxRzAher9L33LaYk7AC
kpO0gNgORyUHsbhLemoowJ2IM3+UpXe3sECqjGACc2IcFKoO0qmlo6fn2SnvsiDcF3N88LVoaarD
qU+HXyT+UZfJEU0Vn6h8jIkZduTbDfQ789z/+c+ztzGJ1QTLOnyp5Z//Ieq8ltxG0yT6Qo0IeHML
QxjaIllGukFIKgneezz9Hu5ebMTUzHS3ulQiid98mXlySKtzd8QFhO0RVnRCh23N/afsz9OC6L6+
kkRvI02BMkCShStvGvILB/yOo+xvgGZkTt/Ww1rxPhGfLYmYF9NVokCqPzF6vygb4vmlDmdEpDxj
1gIp6jZ8DK+LEY8RVHqxsZwVWH1iVgRqzbA3sH1CBcbrUUBDY96MSVTpEx5EcNJQQTa3WZczUzzy
GQM/83SeKXbsXsWO3F5VgruTV/BXuWCbvPPjJa3Ikf+Q6xUzZ9g3SIcWRKrURs3jJHVIxVdCzaFs
nDveEiUxg04aSivSmOPY2U2MSjz6XziexWiR6mCv1sBSAISqVlDVPn2BLVNXWE8PdbOhoqB5TR6V
Fhro6nJZ/Z0vEz7IBFZ/xbXCSuwTXRJ262X0mmyVxwrFm7DlzijhZHzT5cCtriKZ0brGN/8HUzMF
x5/SJnhdgBsAO63sfeieWcZhMhhBsYph2k0BNhfmgWxoAtPD7Q2BKEoy7ZjTYDQczPNo2SN3JrNa
DnGnHDbWHahntsj1ptkYs0ubL6esguN9RK77WmhHhmJ9yqrRHUynIxpQxidLEc5lfpp5nRsc1PFU
neQRcPKanwWo2pK4nstaOudUj+EATzCXisH0kZPLUEgqI1BmNSknELQ0XbvDBwtuukfSskZ81qKO
5uVlONTkEV8oWPdIoEFKXFFj3ijC1VO9jU4nBdFfga6SdX+IJjnL5uHhXGraXS9sWoLaRBBSnSq1
bHDvKaWuR4iAMldO9obxex9+1HS2GyM9fFyNtNKVMFTqXBxVmS7uV0PkHk5VeYll6jgEupdV6Ypx
7FZ1Dl4FFMkJyswcFcIcZffml6bVxK3bsAFMXs+LbcL15J0m82Jcp8n42CfpU5Oar3rcviYMCGJ+
N0aDs4bq6TgkmsRmoHaTHTPPr3OinUVY6RUVB4fVze4TumwrCtd6Ga4r5VmGeVKkG3nGKKZwmujq
dwnOv711CqluU8aks7izdio6UAIDs0BpJ2BeYQ2wt9Ryknjgk4sySmRE0U/mWbvmlDbPfZBYl8HL
IXaYZzzxsoQiVt3WUnRVojnZpF9N4lqBazHul2W4LCnVfrAc5OuiKQfSXYLi0LQ6kuqFe4tKiio0
4lhrYf6n46mQYKHt3D1pY4vF+76zjHglEwBVaI/0xxylBDujPoSU1uSI9AP6PFLPMb7UjgIdhqye
PcH+p3bRNmEBdHlxqsfsZIUJmmB9zcv4YhbrBZvKSIYOT8MKxNBkVxCU9Siue2TS7Qc3b2S8KWJl
6H/E6hS0jG6hvfhZrHIdXMI1M+kl8ITVNfjMKsI1l4GAxB33a7ATpjvbKUCCSaPngZyH7o6QZ1LG
9huSB3m9lvZs6r5fkxa35caln0g1kjdXn2q4Cl9qqFwsZ8ou0v3WHnviPLb83TCllzGzry1EP2k/
yA+qobnpT2Dp8n8zVxrXJNEQ4x2XS4xWHrUm7DSKD8uZk29m7X4RTl8zJCbZnO9WfRxmzD4UlIKl
m7rgVeOCp4zaERYjS918EWPz+Nbqdic1UCulW61a10T7WGY5nKb6Mgz1WZTIvZpwmNHkFJqaEK3M
/mx02ZXtIA/0uAsL2FaeqYtY0mhf2jD3f/VgxUiCD1RMaz8711YIEWK+qpQsqlUu5JxaaIkULTLT
YF7YTRIstgwKlJ8VdwqdWgQ5O4lUawk548fskM7v2YqqyFFleaU3EPf50m3hp5i/ePfgH3YF67oV
NetRxhYhL5atlY8YX12lBitW155VcJrIrPRRRlgl6YWwFLh91zQkDgLaNctbQpgPY4SV87Fsb+nU
XsYpPb8DPWOmrnhFvR5anc2HWQAtU1iY5KCAKGc15MNUBC+crtGg0rJMS3sxUm5k4CPDN6+qKCg0
PJoKd1U19f+VgGNnIfNrsNkGZA1l3Twu5gIAQTJRJWAkRJKb8a2F9WocGPG63e9Y/d95x7lbT1M8
Qo9L+zJYqjLUtC4grzwfQd4xBBx5MZ15spyqyb1aWXCqmZ5Jf7s573ij4kP7syZ8LwfwXdU4MPdT
N5F6OmbGSO1KDBpvfF8miB99QbdBQyxugjXI54sjKJ+wRPY5+O4AqkA+4JcQtms+tVdxVS8Akkdb
+wHc7K4UyVNTP9e55+fVHuXZUE1HYdbL7n4c6uSYFls0wB0whCUEAoxPRre6oDq+YEoNJuQeVizP
zeuJ0nXXZZLPfv7aynKL0VzNkweZFvDUNL5UHz8TIUm3UjDmQqDpKxp85ggAW7r9oGhtAOmIAg/D
qqkRRWpgmjG32WkCWN1XuOZzJ8XMus1zeCR2zs1FpNw2pQ6COzr68g1bc5JdBWYwM85TAgNJRX4W
R+EmLmcxF07HEUynFlZWFnxXTK4m8woGK0/HJ6x/DHzWDX+cBs6OE3v+JRyARY24qgyMu5BoGG5n
zD5L/MJTHC1wI/WxP8iUomMVwhusdKHB8B25hsmX5YnIdCJW9J4nAVOvTkEIOAcUeBqusbxInIfp
0xSl7dAy0cCyXc1dkNzzPb9jq35bdOAA6cVttt/Kd5FAW+5K4GjrIV9oE5T0G2/XqAVKP4YptwXc
Yw5Fni/xA3/XaRrgHKHJSuCyyPN9xpyWBOlziNyqpzp4plNFE058ND1RJ/XHZZ7ItZsPnoo9Weak
0VGhDDEQa/Kmj3exqh/48e/aH2ttrizlS50+F4vjkzA/FpSTMuqYQUjf383v2BG+OVh8Z6MapnUf
xtmzs0DeQuJWWo53pkyhY+6oJN9GQp4xDj/i6WMHC79YvFpvvIUemtyUXfi+4ho4lKiwCTf1gqeb
fB7legrtBqJw0pT50qfatajjG+We90HC6UPCtremB+i/DhHr5TDNmhAInVtBLiogStOjwMVXKG4K
3RkbAIC1HN7Qs98MwjIGwf3aIZbSJV+KLH8Kri6XwLIKDjM8LYAlt4iqD7p97W3G3Dal1LsboSbI
YZmv4bqQ3kMbwXdEKtRouTPAWkrN/rZhMekVOm/HPNKat75SHMJ1Gm/ARBNLh7TLTCNa6m8cNCre
xTwez4zjIZAYF853zlfGLdY05mBk2eSEHrQk/MTECHQWTUHUApmDX18TeVD0+6psgNLAt5v+KGhB
ooG5CJSF/rc2MEaR5GLit33qqsZFOKITSMLotBbckbE9KyL+nBIfzhql/Y1Y34HEbljSuKRR4rqP
FMgjKlKq0elc6N5SyziUCySYGZpOZ/fqxpPWXcTFvNTjeO3/ygPq3vQQJpza0wXpjdsrpzsx+7Lc
5Lq3RGA7OzHbSybEZ8I/Z2OwThKgqhEiTduERs6FB1VB1cLkd4N9h/SsZwwc1e3x1TieMJrfz0aR
uxqqP04AUcdZ60qPPc1vcEvuQiY/VqPDyeuXoflTas/jV8r8TyfVWU4kUbkXGFT6VPLrtYhPy6Cf
je2ii1VUbNVV1rC64Rht6vbWn9xO0b5qCjrL8UdKpd3CBVM+t/UYsvatV7HsApFIAgBFclM7MvZR
ew7p9UM4rfoATQjL1uLQnpUZgp0hXvbTm9Jij3s7ptZ9w4RO4TptK+pqBXsGczcZAwDA5Wnl/Nyv
kMNTWNlLA9wW14wCFBBaUgY+5LnC6cbgAEiC5G1ROxSE8DO6Eu+2hjfBkMkijMw6FVejHzPBdlDi
alJB+udBJWD4caiU7DbOTjtIlwDJ1/IE5pTxLw0GP30UXgVrKJX+GinL2YtDSZXNQmW70yuEEek5
xGxdoPNIteyNwNHg4RHBbTrqF+j1Tpy6f6fQEV5oij6AyceAWgrPYtN/0r/hIoyDkbgrqMwmS/9G
toHKQ+f1xZABi24irqe93WGR7JBHcMbW92aKQ7y8nNqsh5JVD0j7ukSkLn/m1HMvfsMpahzUo1E0
R1MhB8ujWDfvG5awXr3VVRGAzCTDoR5YeCHpHtMeGkLsJasephOycM/QhUOBQhcGXLvKlbAB14kY
LsUbmVJAQNgsfYOPqWHc9gJX/oah0PD0cmfcyxaIlry8Pro8i3Y+kpie32oRWALz7zy+U9CDY5Sk
XgxfI2BkX7QWXv/2WH3OgxGNisBGlYcxUEU1/VRmgLpYISB0MAZfeQqo2aDEqM9eMOCYwk/lBOBy
wn5agdArD3LK09rRJ8XAa9ZQNJ32KyahZ7I91bw/IHuQ4Vijzhz3g4EsNJg+lTLKxTC4LRS36vGo
dBB1ECV7/No7jXCrekwjC4Jd0nypIqH4SmYVA3TDXL5KlGjDnlRyI0oisXjW/nTNBj1KR+GYtymX
JOFcIFzG73OSXuAV2qZYf8mm8PXI31RoGNBHlvVv6gU9dq6/Igjy4q6Z1r0ZpIcOUz+RLmTDnq3R
PHe8+gwWH8xHhL/5JDobOKbXcPLVBq3fF6j9K+O5HsqzxQ2cXgjPoOhHtJhQE+k1qHSJSr121G0N
ceIwb3I7KIsNokeLFNl55hn8U8Ba3CsFcooJ3Ws/E1BKDEa3fF9aAyCAMe0iWV16FF4ujXk0oGmU
anJN9e3GC20+6lPniWMSWiq8lOZFMdncksE3KI8vKa0cGAWjgAlt5rQO2r5qTv1GcftkejrNIzp+
wBoTRoJR3EKrj4GvmHIZJAQv8eF3yY3OTm9/0W84jDoMcl42XmgGhS9LBpu76UszlU8Yp7c9KllA
p5qTvPcKbroGJvUakp0GU/s1K4rJLjV07QHqhwF8bJXRoz5mr6/1iUjm8n+ftw27mX7OQKQgxOE/
yd6MK61R86PtcAsv4Jk1N0HsfHn/gRT+b5x74RjUIuu+4tzG1Xp0sGnzqbNz2WbWXBFLOuThvnQh
HqOOo8YIMuWwvHopQThPffkRU50wPaSMRsPpzIH1lsgxpGTpRnXFSamwy3GIAMTbL7MDgwrmM8Vq
uKuKARyF6YMCYBx8anbkmeWW7sSb1ZXnJCCWdgVIbnPLfZZwi3byczKbbPPRlYwGqPujHeNDG5aw
qyk0JaS3aIeR0iKRwqKCwiItnnwat9zZqJ+Cpj/m+F2VlNMsCW8rkuOMLJv7545svRj79XdTrd5k
HIQKeCWlWuTdgvGg/ly5cw8VsGkiEeZihSBeI0n+2xssoasC5dUxCCoWqXjqRfNk5Ml5PzSG+dhe
n69+cBk0+VLLHWrGdmIGywJvTGfMwdaVKsrVfDMQfqtf+1fSlZc1NQ6vmSYtf2SwFMZ8MFLW8YM/
4afxp/rVqMRi+BJaDfPpRsIy8UCIU/vQUvvQbSkBG4ASRfeRAUfvMCZzDrIHIztbaXNOf7bnarGO
QqgawCRpTZtz/bRn+kmr9lNMUK3ATdnVC8H45MjDSpd1RbseoqEoXpkDWakeLHoWTPaEBNUwBQQa
MUHaAJyXAtGIGb2ZBIANASuxkEGbMFhdv8Wh5t/OLqn/KqpNcMf8E0veG2BqzaxfV3ZzamDPrnAq
2eQAHj/pWnnIYolhe+Ngye9HYwMhMSoozvHy6gL//wpp7r+i/9X+kdg6xfqDeX7bPFEqHFK0hwTq
BQfpAy5bX5tlX0wdcKjbmZEfPKIZLyOzZqC1WnGMizhUOR7IYqQZGAaEmBFPcphRuIs+YqfuVv9Y
nkhEhoNB1FFBnGm5rLvzIFyl7o3TvwWiiAaxxyoPd0EWboYwXJdlJz2JkosPdyASyogVjZFMW80U
DsO0pUYfEuBCgZke6VGJCRpxSa6rPpHubALSmpqHGE2iY4ba0yMsYXflMKByXJ7yc5pLZ1x0cDMi
cxYi2ssvHCee2HIBhZl87a2MU/Bumb9H1Fo1Z6GZYPYZOaRHJcR5BhhgE5iNMauRGAGZFVSc7DBn
r0YopoNcWHUsuENAwTnvNemcfj/iuI96sv40ZRAJJZWccF2SfdlwJknF7aPe+bujsF56amCyqeAp
ftW3tLRbwJHh1Cww1AY2ISI29wfdexmUTQzKHUNks8QTe3gdG3cQ7K8zo4422uIU1dkHyZXCCUlD
oJGVqw0re/YYyprIrJfrShoVZnearfkEWfS0chQRdHoHs/ak6bxI3cr4O6BeuWhuXTpfZy6DMEI5
afutRC313h4yBSOmjYvTX8b5wGYrANbjIc71cxHDHYTQLGFds4q71S0Y6F5k/mff6Kj+ynSVR1s+
Eo4KZjMLh9YFknRgBzmsWe73DDDgebJnrLBNSsYYOmOMVmB43XpSKj8J1T61vnskUnefpYMKpTT5
O8gJdTbSfUK4rACg0viy8Mzneufmc39J1DNVKVBS6Dj+q+hNsKEYyFuQ/Jtk015KF20pI/dpsMFS
s7SsjJ2NwoPTTP7PffXjFNiAYtpa4H3oFrJNnYcLUyeen1Yu/DzHqLJdY8E6S3tN4Jr5foJih0Wj
b3xrgyEnvrVIx7ORhorx3tHmuyOKC5gkYW1osDZYShM2B9jpdgrsW15IoSiHlmsJsrmfSbYBjJ0m
J0chg8sLqqhlmHcrDC6ubVkelaw+lf5eW/UH9xNYZ0qePInb1hPjkczAIQvYJifWgSsgDnfcrwU5
dMKsuAsKN0dLLAF15T9ew6SUhmTYAdM8e2pLpS7zpI4vgzcBKR1CVs1aOIBBKvBWu3SKEf4AT+TP
LDE6J1Zd6n1TrJAcEr+fQx0GK3QoDFW3uPWF5mU16qqvYamjMWaeZplhzsVzOFp9ex3G8SI8obKZ
C3VF3ScWyn7lZT/k55b6+E7Tbq9Kp/4mZuhKM7iOT61Qj//FXOfEGCw4DTPuuKph8jb9pXDsOOKf
GDobVhzDlfmsC6QkY4zFa3NL+uWNRqOtv5YbnIdquY3cjsfdbfBz118kSz5o0/rgGR9E454Nyr2J
p/tS6W8asQBzBYz2VLjmrdmHwuBM6MQDTktKJBjKrBU1iW7rCLrot8NAye9fKQvNRPN3pKuc4dFm
pS+etIRHeW+pLEQH+a9uVlDs7asrZ+f2aITzynLLQVRaiqhpaCDlierjt4zZ0uC12uou5K7nfvV7
DMI6YuY+vbgiH+LxIUqcqFxDMv22raHxcVRokI0e24ts9t/cpIXOoy+FJsaqWLu1lHRm5JwBb9qW
/Gn2DpaXglkSrDPzH8JW3pNmKo4rW8Fwl9TDf52VaFqZKKwq/eeY5sEISLOH2leBD5WbydZvBWhR
JUNhV9pLcmbKVZ1VTlp4bi+VI1wWWWStta2LdVcBjQ9FtHFpnkjE0IhUKZs3jtIj8zLmvRM6d9Bl
7FFM1IX0yJ/kd4LbT2ip7P3UExC/uGQWlloRYymyMqd5y/2YolXO7GLWMXVtfrH/y7PqalDCJAfU
4BxqIIzKXvrYUnlE7f/UhugDR2i8IuXX3BdRFe9hwfg3SLiL2eaQvzNfsGbjbsBqEbIgUTU//k7e
u8apqH1u3uG0pJwY1rWOCFvqjlRUn6tsfghp99Hp9XtFSUELKAbyR3GlBitXsAQYEv1JxnVQBvxL
DPYMM2pomMlCBgxRRv524FtKcAynff4M0p8DE1E4gf48I/qVHZ2i5m2b9TdhY3CcmSghA4spn6cc
K/lYNyliHWqgycRyhFGPH7KA2dWsX0KHKy9QWxu/Jfe37IULlVMSQp6EJY2HPHchb8kcNzKSF/zS
KaUOW3UlKhvbz4wP/Uh0y1wi8zVA/Q1RWIVGMFfhVEbjiTNrDJxE4CxAMNDQ1keuWE8zN94ZtJra
TIJmKqIFETBOFhTk5NCPcTSCN0ny+IT7Nj/VuPXSpgpaLPEbXQaO9D4NMEsUIiCuGMOdNKOiJzlv
RpBCCxPK82x4nCX7FDNfmoUWUiKEBoCfRKtsIwvt1TD97s/Suf/NLW0UytBYoS6KtmJuYQJpOb/n
a+ZviX7IM/xJtWdSKIp7AqcU1ttBvACxO5kZJ+T48ILE2C1/7Jhj/0YDb/1WABax5O2sahmr7XzJ
iAAYuNJNfy0EX9csPy7PCXYnvEEWEJ5mJyF9xV/FQM6KSnTgmZHVdFfM9EzzM/UNLU3d06//JrEw
VVlZyAMgyhr6m1rdy+xKXO5FRTdhtN3Kgd0DCjIHUK/PCCGobqtcxduKmVITgrz77LGasro0NHEN
DediJqMjmzgBCQgbccvSHN8z4jmXSUmPpnjc1XML7m0vd0CdSSDBwquLCFAZlKNY/qSIhSLYOSAT
DetcDVslHNc/2vwtxnehHy8SWNgMB3hLohU0EQeRnaH1kkxO+TvpqwOjPQ8kbCI/jOmDX5BmV0VS
7KT7OcXfC1c9kzE22CbHGP41xB0bT8nBd3+X6wlPVL+eFnE+pfyAecZbDlKMMYasG+5AAC6k4Ae3
HQnvAywuNHPXnkXlbDUAeyFepdrBZ9cRNyZu4EhgT6TX5Uf+acbBgIRX40YnqgiMO3/Nojnci0VC
s1lDGGYJi0YJtlubUDTEmNVZoHkbeuWNmeSJXCMVCqAZGqjeKBYHmW5deaGWvcmQZXrfEnFxkRtd
wcBJiMF0ZNEqn6LLm9vsV5B9qNib2+qighLZdQq6sCZmuHj28jr1TahJ74UPYZf7tp/wBupD66zS
L/rBDit5Fgjo2kUkJymxUHEacujuFoO+bWCHYwzCWT20ne8n52r7si1PWzD6aO1BIpJpeTrsvBnY
WakDgBYkV7qbT5nD/2Su9s18xvyx6Y32dVcOY9xB2NthlBKIm73PW0HBC9TLuOD+KdHGQdsDaR+D
kfBEmCslcq5lz92CCQcSMYlM4l8TvkU1xQgkNc4Gd3mCG7jUJwRYSnBEH0761LwvremL5FX516aK
NiwTU2V2lFgjcwBsmO7aihLuks9mgATjJKxs3LOE6W87/dswRY40I5XmQSLGhulhBhUtcjmH4UWD
lQgaCEf7a02vuMeOqS3dsUvaHVU5BEM9tYudxPzAqg+rhFgxQ7Z61/jxXSB+L72ELETLhEBPBOSi
gAxnj1mqp0xBWW5bN6KNAB3cSWRiqWqfCW1nKhcbSyJp/1TI144pZ6vM3iMrXt6K+CUqg69iCR3o
0TEkngZmQfcdHo6Z3vdZ540/b8q/9d/ajicWC3FyZO2+qg28SnnlzC5SvrRfcR0FSj0G2Y33vGhm
QA52QiNhgmeEi2/dRBWGxAwz4kZyxhC/sk47DXHMExKMdJbcl9YesYUPtpRLoAzf66PK+DURef3+
1AUjDgptYsUE2QG0p+YCDWvfYvWNZSxPvrQKJywMpVSfrNEeyFvMdAhe69ck62Ek1rN+JA1W/F2N
+DhFWEOcVbYcSbSTVY14lBuqWpOVwkmbLPuRajxd81rRuqise1NgVipH7h0YHYUqjeyn5YSkVYZZ
o4ddx0jMFRPl0ua0YiW9q0z4CQr5ZkJypz7jTSUXQofbbQ1orUuLUwHwWs0Ke4zBDNOGBmLcTSxK
zOSUUQF6KOFl0q3o8IlE22wa9dsAKXsNxE3DTbOSUhB8CbOs6f6Nb4LQUummBmoD9Mopn+IKGgib
Ap3rbPugihe3ugzgDDehPKr/pAN0zSsFFL/WGYEWY46lqrRxrKRu7ruen3UIhotSM5QdjrW2RqBm
QrlZgtaIA7ATYRNxQ2YQy+uvFAzXr9tZK6mOZ1K9/cNsQRu9ErU5bYOdfszE4ZR52u9nxujSNKBq
KeplpAKVZOU1j3/U7XqRM/093AunKo/NGip98ThMWfuMRdBYUvmR/XzxbN72T0BujdB+rVBPdAhQ
pJjSghAndOVV7T4JE39AwDuUhFu31rzFAHq2bn9Mmqt9lm0giTEk5uJUPmRqfqjWOeWP7W9XNmfu
Du2qnvoePy+ZcmULV+2awh5JxfGSwx7BgE+67ExzClRtUIKEU1xOBoMpBjvfVSyOKve1MgGZ8/66
ANRadccreN+ZLuIAOUqfErziHV5xDo1kp3Ar5wvuji1Q8rWqFiZ6ifUYexLGqMJHdrrsVnu5r3wD
Qbv1qCYIYnRa66J5lXcTqRY4qmkS2mb05+xgaxmobiAdR/0nFZNRQ5N9v42cdAIWmawHjtidi5a8
O6Alt5wcS+oDkStBzpVdi4HJPPavwTRvanKeZoUL2v6WN8pb84sd4tgMA+4V3h1JiMxIL7EN8JKs
wvUg9ZBcl/yUBYyaZpbR6QjhsMpS3OZxgESVbGThcNTWk37URPWk5Tj86q+Oe0EJVWVye+wErWrc
LWV45ATcmvf99w7JblGmo9o0RzXlkPUX7AXwxL9xuvlw6lV3Ibut5U+xp9DDYmyK5TiH5ZdwtFkb
4Lm82mywuL92dMD4kv2sycFjCZ+KIFsqwEsvbid17fSdVRPy1kJCiL4zrgRb3lApMF4rZzdwq03H
lWZfjiMapkoQUCl1A+mKaHosCFCbVHSVr3NuB5VsQ+os3MoqyXBKJ1m0Tip45qzEmdT7EiiUOr1w
ODmsE6fNDVdCv9stiWiu1PN1lKj0nF1dAu68cu/MvYGbWkqSQuoxcRYZWyaVmDLFXMN+mN5Bq+jy
oV10+5mBA/GVFdp+glxlckGBiL/Dxe/s0KRKnOLMOYt26oxkT/5V1O4gYanw+rnhDO0AiRIoguPW
wv+kEPCmGskRWRx3a4J2WSFuBtUqXCp8ZRghbCVBr5FoR1CmSBxsWCVw//9JHETnGh8FsdB2gIuo
PsaxtaXNuuyqY+W/zNk8pExuKo0Z1ix6KUo2CxI+HBhnQuZMm2pXABjY3A+yl9CiZhqwzBLtovfC
8dU4Mu3uIlkeFYeHrEa0JUS+kfjpaH/YNDL5G3a47FBSY+nMRE0GJHHFcsq8JQSWOcjk3NwKRjcJ
gRENfc8uVmdZwE2lf/epvyZre12H/ipo+XXgceys9Qgfvd7dETrQ+GJmpDMJTmh5LZMYIZBxbud7
Gci3+LvgZKQUsA3cJptCE/9ATzI5HeG5tY8JpSAf2SWN0mfOdoi1DShbupIDz7zpFQ1AsFRnBEZq
2OQrrRNTKUWTShqgbtg6B4j3zrILDK94T07WO3rcScgGQHLJDwPlUNs2f9CTa6z/VksZ8zDxV23+
gBpSSPVzV+qgbbUj1WOwWykIqB76zGc2fph1+TAk/Y6BmYT/tKAtmCIvS+em7RjIKBt1N96QU6+7
ZFy2FMYcwAmjRjvvZl70wknUFXIdrTt0eP1IrJxPqOLJtgzWEx+SiOGpx0fGcFXHUIpCo4zGpe+c
8hd5pmzBNzyiFXFemG3ck9jR8Qw3kZqm9B/lwesfon4fdMVB38XEi+uU6u6fZqadprk7p3QnDHC/
8t3JP5IkJuyUEOpsjvP8LoPqmDrTqRWsXZ2z94e8NRhmYyaniae9DWbFakC72YbJ38nWo4kz7Nn/
4zga1i9BEv/jnJ6KrT/tr/UwxqWNYIouSpJwtutf5oBcKXiUA3GKHqoAYm3nDnAvVByFtmHRnFJy
CJqViFq+7FQYKhfz1J4LVGZV/mppVyn/Mk7VcHbUUOVsTrcHUfpcVaRaubmYzHWWP8sfZoz+iIo6
A7jB1AEutXUGBBdTL8IcuWVaxlCJVuhtel8zLX19LxNCMDoJzFmTZr0d3uxQIl/EtnwYseKU+w1V
oAJ8Nlu8eMohhoO5sexsVJCRnz+2PSZCmWIyoA2c5ToMg/vPSEChHTCsDrJ+GCbGagZ+iDgNinQK
UgnyzWFaX3U0hbNYO/ETeCvOrn/y3zE96ww46P0+dz/KBIP9H8qRUi1h5iRh3AbjJHEC6n/QOwEP
IjO7o7CZUZp2kZRJjC7ioBrbAPnII2RW5biKbDGbnfnn/IaU688/Vwp+cDiI3/a4LFGm4StTJweP
sy1BdeJoaXjQjcTJY6Xj9wCHkXCy5J7FecxRfvI2exXyO+3XV5V48ZJjhJ38QjaYAxeBptna5mwJ
hwh9DsrKHb1ZoSkPyi9NohyR46v6rIcL/mIVmcChVgfUQc9y7oLsrg8bHoJpHw6JIhz+kE5Z2C3+
/BGxY99oP4oDvJKix1JFfZhMfKGKg8yxnH00TgAhzJgicpl7OkdalwgLqJCO0JrhrzlA10TjAye8
l2UHGF+/QVHzhowms5KwBQWLWKZ2kExiEq2bTdK0N8kQUJBtFiE+Pq71HOIzYb9yP7hC1gHKIAWF
jt17zPy5cgtBOMhggLgumKyk49teufxHFMajVbbHlPPAoqNeu92QRROuynl1Sdgxn+v5Lbfhqwfp
3Z0qAOW7U7Qy4RoFbgR+OGSy9ldfuUJlvIur9Z52xntZrTejOa78bISwaapK0rcxtW59gWSJet1+
tnX7sffrm7R7TL0fCWD4+UaF62WS8AFLI2wzV+ABVFdvXAyv28pDy+R1EPVDDCkuFzt/ism1BkYP
TlAdbVgznO8x+M5E+N+KB/XXp8To4KMNPK87orPHPM6r2PmXsScfao8mfZ1G6XRbYr/YKTvslBQl
bCxcp1pFhPqEuSdBIpj5cPDsYfuoFUAkyhKUokI6IQkrUnwUMa/JUZ4vqraFzvo3mbqbwQxHhrfv
zcgbOyaJmLgxZ0xJJt9XXBvacnnHG8tmbrifS1qgSXsofw228CwgP5/u1tkpZ2q1mbSlM366jteR
vdhpqW1bKujg5NyaFopS6QLH7sqBkaTlCPm/2qB2oH31EawooXHlptn+7BLrDtX0PFPVkugXyyIn
sc/X0uPn4kKW2znpC0T8Lt1OfCrlJ8l7PKdqlKge0ZRjh0NCoRRFsiesDkCOA5E6IUyNUAVFkTZj
d9HjSKdMGTIqHyiL+aVuprAUbyMlGUMrRUMyRKlrTFJYMIdI6ZKgfeEF6pmxhU4HSfXDuV2Ou/yr
7DD7h//D0Xn1OKqtQfQPXSRyeAVsbJxDxxc0ncg58+vv4khnNNJMn562Dey9v6papeBmUFAwqUNj
M1znEyV1lP9GurrD756+GBOtNm+tuVzpHjSWeq2xa7g1IlyXmoiO8DOse21ECkq9QGphVRmxqkyM
mNV+8EpKvtbpVTO8hgvPH+bIeabx7szbGmWVuojtCCtB8FpMSuD1jc06kaZBrvgahd4HVoVghVn7
KdbWZv4wn9l6uMMd7VGZNEVeDpyl5rGgyYSBpN8eTPumhiNjqk7SPlIGNZxP899prn1OP8JEq8gS
n9VZo8cPA1qhHvX+lEvVrsMNE8J93dsdOAgkOzVhgNA4ot5cVYEwSxBTPYoriVyTjtgp64cSAkp6
lG5LsqOasgfVaq+EfeIfDATZvsoRR3GcXhpOr5kh3RI5rYKvgsODzteb8a2bKg6egdtm32SOCDtV
uz6B8h/S5ctlr6FyiPMpoZCjKKkx87hpT6Ed3gjwvZQ9c5jxxjbTy2Xp1ZyCl5CRmLI84V4/miy4
GQzudIm8wdW4qypjbWN+DIR/id+aDGjQs1dkPpO4OqYnEVt9wLTrOFOCqWnL05S2wWpHeBfC/I1P
jY+yOUmpcKy+OJhT+Jc7DQF0nC0EOvv8aYbS3XKCZ581+4QJEpPC7E0kW6OzyO+rXQwKh1dILYVi
sxMy99FI9CTJln0FoDnIvCi6az3NAC7txSn7Eth0JLbz8JRMkhNKM5QM05Vxdb0MBXmTZKfZkvZF
1l+3ruyyNs10JtsSjBei2Bs0wCGZnNV2wth7YwBnQwbfAOxpEDMK6W+Alps2Xwh2o/iBTDgXP8p8
hSBDR+YsHLt3Ai1UWdXvltRtVhzOzPbLxY0mYz5TxQ8NmaXHvKo2X0AJp+JpycNL/6cKCFQWKJ5v
S/2x4mMEnID4efdO+4WT/ulAkeb+pSAYxMCOsZKBvZRiKxN5k6SQeqNxC5AnqyIb+fZSyflNlvlo
MPQIqvhUA3ypg63MyKxZadd/gO/B2+BuCfp/c0HilSQXC278zzAtf4ZpxYmN7EVpx4zmczY4KJbf
TfI5UYgBd7ZDIK75d0e+v1szP5K4gF/lkgQb3ncmguQtuR+AnJSMWGnfDtkbsi+Tp81yibO/PqC0
jqtJ7jcSk9SVYG3kp5gPj87edNlHLdzqEZKiYDnqrSAb0pRscCe/M+JbmWu3SSruUzTew3uGuA8f
KifyR9vGfK9KUFfRG7kdR6gzLN/jpsc6vFId8FTOKieHU6BUT8RwbtibYV1iUz9GT1OYLvjnLz2b
zCH5qExM/o3kEU3BsXMtOJiiAjDyAmSodhuThGPR0GAPdNEcNRT7cNsL+bYggD6zBeZDL/7UWbBT
UCY6isS0EaKzZfZbvBXNmm6vx2PM5jNScpKl/EGEpwve8jbFjg2mEDSFiSQHVH5CJUc+nDlbZEeq
KzadIjijKV4lnv2YbYNG2kWYbaEDMCjDch/4OPJOsNM1/LkdVIuOsIh0MxcFS2d8kfP+whziErMR
UZP5Mk81MypzWk69ckta4LEx22iWfqVHiN3UJYZajmDpuMtbyxNM+rhBHYgkClNqLPV23sZV4jGt
I15Df5jhjdbsTSqPBNkp6Avp1MnvU0L8DM76wYL/JLPWSvt8vXMDz5yfZQQ2yckQ543BSzSaKAcO
3OadbKotAn0cuNFTdgkc9GDFUYYEd4ggY77JNdC7OiCxhmbgfiJ98SIDTpsoE2NEae0iNCJdPKkc
KWQBhw/PVxqeNt2R0APwv6PCyLTpL5bg6/rsMYYyCIwyICf0ORbjllyzquUOmjqDu3arz5ehDTwZ
Rzx5QouTSEEMBpl6R5qJxj/uDIZfoNG7NLqYqXieej8SSaAZ00nP2GHqEapZfrDm0gd2OiLchJxC
qTxOS06nxCsm4hULVU6xLHIUw1Bit/l8kGcm2YPgKEzO1IRmQGwpM4yJiA7pqcb2jzFGfP+UJ8kb
G6Bw6T95YuYagBpyUl7OxEClFAQePvDIGKXgj+AjpViRDUsIE4riA1yMSxg+6lanBqpx9Cl9Jpfa
oslkcDTwSdToTVXmgpHazCqEYoqTZ75TEuTkwBiS6vg8w33L/gidF9Zxxg/6M3S4wAR5OxQMEmN3
buBK0Q4sMPEbSSVRAmZuuhkzONgGqkXn3MkTIsIJSYLWnut/mUDXpyFsjFTdNAj3Izqfpv7TTXYy
5rHXa1YD7WTFGciq0THr3jZmyjN6N7EYYiVktuPptOhwPD+UVNsRodgnleJKnJKScNOWAALi375a
ztaErmt+mgs8hPw2W822ToOdNmkeYUQ8TZo4AdF4YRzErBItMUJmgZECk0KNj/p0UumVQVxE4SUj
/MI8wAGOHsYNhMen8aVJkd/lKnfJOaSlNa8oVidZxLDPSqMdmCHyp0bZPltJfWSSeh8G5SawNVyf
TFRqkOYZ7u0oeeysDe1OnNUJY1BkGh7Ekoa+cXakRNyV4Yg/mPSOycgTQ88ooVjtVaVEYmAvgyOh
44DCFdmqMk9sLk4ygWqlOrqobJPBr65QVqF5b4cIPXNC5YGgM0FFml+SxESHyj2JY7OF67DSXfjH
VkGUOUeRT34HcXRERuSkI+xJDfayomKNOnGEjmje6dlqBj0ITp+Pr59vgvyll07cf8b2M891Vi3W
LkqyQL14Gquz/Mu011MtGrazNzlVXtO2eqnz8aGNy629T08rwkeQNIdGL45sxE5gRJy0cRYsSmXg
IKSLr6MCQM3h/JlO8caqYh9APhgPgyiDLLS70Zfp1Cji2Gd9yqxLFnNyoeGqz82tZQh0BjHoUUhq
vy0c4+hHqk35NQusV10N/djUHF3pXtW/XmXLJSFPWMWuWHgyELvF6EWVrMlKVGiHmN6VSf1ZZtlb
youMnJXUT0GIiHj9CAsXp6qeJgjqI27NKmBvPEo2ZEPAXwDKgNEDj/BGYr0kG7fWuhbbFSqPKOme
hXXTijLkJX2bxd02nQDb1/NmecY5YSzSEVx9E9vAwqQDhC6bifByIOIqCTbjy2Lpl5Fh6MLtiKx8
M5iip5hrtepU8rtlfE/8O5mubudx3M4l1STWu0pfR/scTVdnXC9c1D+qnITWqeFgTyCFCjbhwcMQ
a0cyv1iEd0pv/sf1VUdpZ9CdRi+rnbQ7uVc2CnOdckBanfj4maVkUkwDu/aacH4aOeEAriPuc9AH
OAvUnez76UX/y4jLM/E24n+0bHLY659rGOg2EbLAmhKnnGAL4ZFdg6l4JBLDsrhzgKUiDXVn8zVI
BSebKQNaHnEXnITAPFLXt2y5ZKgPDHCqQbb/C9ZFloe6wq/1oR5LtLFOfmC4IaFRwGXoBwZH7jpB
Z+xsMZj2ejTs1f5eDjz3da7wFsNLhbdRAf1OS+i8XwKeJfkFMueeCEsH6zaCS12Yw4XRLR5sPiho
iKPEmlDiPcQCwS4OgS0VT0Vu3JTv4lgw9Cvnzwmj41TfcswVNTNNA9JrJT86OP89td8YvUIvFjbz
nN3LBaPSAFQRDkuBWsyEpW91L+lgRHaSnbCDWXc0YEgRYc9JmVxnp1J+85LcFxSq6AkxsuRyxOit
dXfmUyau54LUaJ0AdMYzpYWsSSTFNMq/KgznUc7IriYDklMylU6nxsI60LpJltipQgYpFH1loDDH
ABpUn8nXk75pLlOs77vxA39GTcyimIgRa6R/wl1NFUQAUBRHVtOGd5IwQ6m/Ltr4koS7FrU5gABm
jH4km04UqBtIlMCeTnpsgT3eJpnDK+Qw3V6Yt0tsROfb7M/eWOgnVV8tB7s5VHdD854D3kyxU7a8
EWUTu73Z72UmVkTJDLvI5W2+NqMwlkk7dqATwxry4/xq54UoQOWQ+NR1EhQDfyzglDieJq56aSsx
DKwZBmYMAwc0vwnNL4OtHDSLE9WXsYdXqsDmJkxGywU5FMFVdMVVq8HNuX+NjvbDTdnDjCC1Iiba
hcXzJiThQ46rZ5UtF027CAh23bi8hpsaslPUZlspL10h7G8ByOEl7CFvM+Ku9fM0Q0E3IzclL4J2
Qa1IC6SUgbOfkS3Ipss6Lu8FdNd8ExNX6n3yZMGkbAVuEMQmRACeAKtWGeIDrxe8qvWGoY3CfIKj
oyG+VSEBbjYyE90LIt1Vda3yQuINCUdkW6od/BrOhJBAJJLVwxLURyUwjnJTuHVmOMwET8vXMOHI
inJfF2IfL2xJIXiOPykb8CHSDNjoFX1utrBRNEz7IalNzRMUCrTlnU4l8khxigxoZM1dK9FFvv4O
iUjkWGPxQe4XDyqEO11h5K24kPx8wPKHsTWP/FAE2AAHxvDx5NavZd03hJJNmkPZadZmd41KBkFi
Gx1cq4xn9bbZYJOzepWOTAVaZeX3xYfzzXSzIXXBrBhaP1gAyZO4k0Bx4AexvBHI/ay5Qo0JnfCV
dCIzvlO79FX+a8Tx2el3UbIuWiVuUu19XgGq5WuINhoTMiA5rz0gFqwAuhBfcjA123CZQbG+CGTG
0Nc1S3VmjRcfRjueBlKMEY0WtE4F+hnvSVvvNNzLdA96uFDD0di1mDDmiC104lTk7FL2EGztMvzZ
owaEl8HR1IKHp45u5l4b+m0AqlmrcVnQ3zJjyeHd3AqweulksAlfXvsGSdAwLPhszLyYmFSUPWdV
ts/z0gn/QshMyFyohETCqBcl87BIHFHD4mGWr4V1UThEZmQ1dI6AEVNVpRQPCXtuFWtug9N9LL8T
3AYBB0Y9fqstKIy4BtRyZopN64EsuK2eQrn06ql1KwOgnKdH2nls5evUTXfNSO+jafO5KMElzOVr
kZY3sZJv62O0XDvpbDm7dTpdZSPX56AeZGOxQ7fM4XYOLAv0pgA9y0ILd/BCWvtRDkScoRlCu1Zj
Z5rfjYFNA2FK3MYNLGEL4xSJKc0p8F0tjeE3HT4DpOMSJ5zJYi5SukNKMMZw3AHZLTmnAhseoFiB
jlAYOYR6/cl2SHooFIXkxU8Y6vY4yq6O3ZinmDGdexSNYg1pTs1GEH+T8rlqUIwJ4VYsBfOzFlyQ
COVqOlkylzOEM7JuA1LDO9/gVCVfCtVeehNsALA05APVTyhvMaUZ8bBsWnrmMsYgr5ZyDtP8XGK9
rrXqlseXIADvWb/MVX4NhuACclXMOehnPq5OKOp2QKn0WvBUlsp7ROhNUfxUVfwF530+9n4lfoJ/
mGLoZc+43ZfsfBIp3BcDweU4gobxm7egA2TrJV4eSvU7jtQ5TtKuF6AOlBEowg2bhzTwyFPNe0mC
ZwBTmfhsbf4brcxeTVkWOOGaXFSP2z5kkUqT1lFaJmbyH1pWTiSQ9bCeky0/eEjFkcmEQmAsw71V
Wv2tkqp7eQyfeN9fo3PXBMdOL09xIewgLYPo2AwFIC+rPCV9dupi40hN9nE8hsvkxSGudS3xZLZP
osq/3nyIKd3Wgb4xkvX07lV5jK1COMnjmWUNF++H2VNnCcQ4aHIwjcxU1Q0NBez+WxACLxJcwUDL
Xaan+kXRdVz9LYcOGValIpCevbaT5mLI2BlrulqgTwlWXFmV8DrYUQDaR79geicC3JufMZqjGY6s
Liag5RlCcJQMYBTgrS+YS6leiPV6v2CyM/Av5lsls64cYa4195X61JZkD9t7N9XnyYKlyQGikJFx
2hA6QkihcHRAQ6KumGLYDC4O45u62NAq7kbznv/oDfnhOw3EDSYGO9iCKlAEHacIDAxZti8bnUQP
x/9sgBI3Qc4oUnhmKtlseHI1ZNIuoKYRuv+AdUlmp7AspPSzvUSjZKccZA5VmyUuHZXZ9wP78qkU
igvnQbmwwZYDsRM9SWt3uvKloJa4RC4XdTxa9WunfGRRfcRaeoxqjDJ2wdsSUr1syoiaM63MmEZp
4bWHdmEChwHKpCBwO/Hqq3Ab6SXrjrUlt9Lkvro8CrLiOnJb2Wuc0L1u/if13ZWqStzBofiW6wSR
l4rww9hxnRbOZM67Iayd9KNrfktl8nReQQJltsiGjcBsgGq3TYomGMWP+ViRI80sB8sjc8SBmVGy
BcpoTzwLe56FoiWRRSLaCmUiNv6ND3AO9W88omBV8T5rY3uCShlKCNgnC79PUZ0mYcAiEW+CHBRM
gsDWrmaqyCsHRvy1r3HetbBBKhBn+2MpiqdqDM5D9IgENmwczKdlONN2byJgkX25pinxuwuugOPc
dieTrkK/7Bw94vsDdY1Uz2JYRF+P1+W+aS2uYTJG6oEM8onLBDIA6c3VXrbw77UUQ0IfUKblqDQy
FYfLWRtwjWhYl0O0BrQDoWar+KFVlLpUvqmfomImVaFyownMJqJdsW5sgAcPTIfUklRAIu4ZkNOC
xjmdU3qPtaU4NaFO18lAVQcGFhIOLdSnhMUeTvOCYVbDHhphD50p+YlZO3uZULoSe1LnFGND/3nv
0Meo0nizsOAWSAORqPyLhJ8We6aEl5ZO4gxc8KSOoHFMVMvmPBJGQAQDtoanlRVVWX28LW/QdzyS
kkT2gXL6O/MD5YbkJSZpw+FHoktcNqmZZAovFxxdSOAu0TWE2lRYBF7lH9GwNtDOj+SmTcvRkWhj
k6ZGSHuC+Zp8rj02uaqeY4waBDcY4ZReUrFQmEcVQaYmBqKBRGugilgYSMddQ9FbbG3/ivEjjoJr
ThjaGpIX5uXPvKAMfMjX4ntiWdZV7IZnbliPoq0JO9f3Pr7UqnjuS3/UPkdd9tVVg7cyfzC1fVuo
64wAmlLWXSRrPnPe0ZeOAJSi7hTeCGvRPwQLX5AhzEcjQtsZ6nsDmgS3hkkQfOVLZzQiR3C1W8JG
Qa4Qc8Ivxu5sFI5D0l5kXbwOzEehBdtDw5iBB03DKshMOZ/CvWJxoT4sTb8q8QuMu6BA4XyK+kSo
Hp5ryWSBBcUMnSzcxMMMmJJb5RYBRs6bnEWO+xDMu9TK5IEJ+78X5oVGAMYNfcPAD8jr+CnNDQSE
ZJ+wxSyK3jdkwtSgCgKitTDta90VmgJHr7jpk3Bbj7SYgTRNE9pWpec4EFjGQM0SzndE5EiyFlhZ
lp3GJfcD4mB9eZ3xn5S8mGSuccJodiSW7+PfQHD6CYmUCVFi1Vc5tW51Q+99ZmPkOZYI+cxW1eCt
D+EGJROkJM1JqtaNoTHaM3WB0usA7FujdrlfeI4ORPMtu2eT/J62ZzF4J6nAnKnf6woAFg3bq9aT
d0A6aDlWtRyrRupbVDj3inw8pD22hIbSVhy1JvuNrnnvQS93KzQA6FaBiwRDJwJv4lrxi4VaoQ7x
VuyUja6ZNnOgjyEu7KlW6MaiMY4dRhX9U9TV90LKf7UQWAjacGBzxvDGJZOPyBsyEMjFNVkszQPM
Zkmy2befioq6j09Q14OQbEPyhUNo4glM7EFe7a0wECMV1RnYMam7BfKZgvCoDQR7TJCNWsbhP2E8
AIwYUSGEm4TNQ9SmF4lzPflHXvaWfb8zNWRsUp8BlStWjxT/sd4FOFhYzOPWFrV0N+KnKWAVwJwi
7JiAirAsFRvBRUSV5C/ZixGmtAeWmJ6evxIDBwRSUsYJ0YPBOPYyVQ/3WeeylfUd9y3B+HSXavqa
Cq843mJZZZuIODNTq8AF+gpuIXwbZZoTjIkumk33ocv7uN+6iY5TP0LZARghCwohXnMnF6+jsFaT
pgeDXCRhJ8VOZdHm02OJxS+p2+wTnBrGaoGUSlpbGop9nPLiCPEHYOTL6rvrb22aHJJ45nH0yPsX
iX/4JguSLYvleTBqzg7Z3VLpqAnemGI6JyO/WJ3Dl5WIXqlewZwOIer1rpj9BbJ5LUkSgYZFj+K1
Zb9xkdhBTLzE1TGZSKa+lUjttfkGjhPJlsf6fIgzBf3ZOnFrzslDgG6u8cQd6ne3BhKhLXsJ1q+0
Qs/NDneHaOfkSXp+VvlnfZwEgGr5jZqadJqcXpt9EUbSND5w/q8Z/B7hK+NyINbL9+hqwncMt+b9
Cu4k1SQj2NFR6WJacMciwwUwgCH+UzsWENxJ/FAq9BN9qnwJLb9X6CvlPuXipeKFZoyaCG698um4
noLsT5B5RP+hJK6U0vGnrIwTk6aTkMXHRELSB3wlx07WVHjnlZ0a5qvB0F+kozRJEPuOGY3y60F6
R9BqlpCxipeSZSjl06DDxUAXS06qYV0n7JnAmVl3RACCa1lRNxKIlLe3iRZZyOFCgriCVaqhaWZw
k/icEbdgOYAHvV2pQ8AH1pNNQNUIKPrePIf45K6c0zbFN9wb0kWx1+jMBs8SZ1CLZvm16kXhKHMs
uZxz6r3qUKMYVDnEr2aVkE5Z9uG/Mdioxc8Ebn0Rthm0slVyDHxDei3/6BeIhJQZN9fOelfppxr4
YkIDELVGYWXn2ql9gywFIPKmUjwaUs6lORJGwiLhBkKbVi7MgJOGfc6hpZ85pPdjJi0K89QNv5K1
9aLSuSFpO6QISSDYn+J58XIe72vNh8AA7APX5nrtQ/0QeOzyZZ8cYmH3mvF++SEJ7MZcZyXsJbdB
p2hnN36sA8320fQuZCyyIkH+vphHLP14BZeRyMoGhr8o4h50yHPGDE2e3W9XYb4unGgTjlsZBQP3
zaTalfDKNgwDy1xvZGw3se75TXVPNjPdKI9Hkl3Nzk6wGshbQJ6mzx1JM7Np58VpBI49AU7vnMSX
TNAonI2pEegPAe2+1HJ3DzizqvzVhc5joKBjeEk7p0FM+TD0twR8LweiTSK/Z9mhZt6Pnyd/Wr1b
1UdJN3weQvqbSnnPIwwH8gdHiTOLQdEe9eqAlNNwE4g25F+Ma6afJb9F+SVNTl7tpQHnRMUBiHbc
oHoaGLdDJOjqX9VlGDG80WWCTE/9u8XcaX5rlOfqxk5gqGwnqjzhYiiY8wCjkgNP9op2mEv60ca3
pjNdnF7Qx2hYI5UcgNXDYTFYj6B8WkPHNIwe3kevbky2x8UBqLWMV2V2UuuC793Y14EPUFDtwSP6
CwQJvm2U7GucbPw/mPAPTAQWfw7dIvvLbFzeKg9xgSaq7iQbLxWTHD5p6VWqvnPrkpQ/bzL4fOuU
xpmfJJpf9k6Uan5PWbv8jeWm3dK362J0dnD7TE5ED4zSY6W3F3Vbs6UQw3vO8tcU9M6bh7HkaPc6
mdT66AdMUaLkxJFLt81Zty6q/EqjhnYItXSvodSXRnAVo3tr2ZbIQN1OMJ70MBsn6TaihlSTH/J/
aINvYctKOYkO5VlCJUuOLMdLcB15J1hqJY8qKvKgoPmXk5R73y1dH0P3DzjaHmEyCBan6gxn4bs3
86U1PQ3qX0pq5rI2GSwnFYb4GN2tebew6xH4tOrleq1nfZNBXe5JCwMiAA4OTN7jtOyJK6bQ+DKV
nxirJvEdUEkO7GDXAElUSB/SivsjgjXz0apIPAISD4/vd4UldAZHqdyHWmFiTzFN0rlJ+hgJI1o8
y/lLrFQa1edqWh7VVDtWVXbS2RSJL/p3NrpSlu91/L+9zGHpDUEG6Z74hqr7Zhwd9G+SYXPS+NSU
HwqTjZEtgz/DFgC408UyKwTXOvkUQfnmDOwXpOZJ1bZEnLc4fUnRPRiGTByI2K6GlCO2dI6RAhY+
i/IcTDW+IO0QjNxk8JS7fUGJkCy/zlrlZUvnwaW3azEl6X+bU9bMADb3W61S02pMYJBR3sQr0hRN
FscU0AHZHWJ0CY23CS9J/erY02kqcVACkEXfeUqGNsrNMEDGS9kI1q5CyaYCZ5GBJ1ZrL45oPsTJ
FFpEGyRq2hKcsi7zW+0LSWvTEBXTPiu2RHRDb3mPcFyx0NQ1JSitK1hXHb5w0XxVbLph07XtuQ83
am/j9vNrMtmAUqxyXROeicIevjFdcVIu1Z+l45jYJX8RZhE23um7VET+MH4rs3gWJvGIWHFOeJtK
aB/sScLYZ77T/ZPLaGvrR0jQaDOgOsUGbDl3lIaOBWcO4iZXBNE06CdObv5l7V8EOMcCDjCyUmcq
wCTKUEc3+pPrXT/ptBkyeWK7mICmSMmy4QeEkm2cBlRau+4uVoR5WP7XkJEW8v2QKHdAaFfJosJj
Gzwtionr4lKThyutX9SZvhrJNxZ42z2AoJllcueZ+2Fm4jIo2HP38l54FeeIetxPeV4VwsBTG20n
GM1euqWtH6+kfnZgNbfKvItCyvf49KhCN9gyTWpMDST6e1YB6ERAnlXXYs5kQpf1rKU914Z0nmCu
AO85dwyODIGXmlbnpsL/XVHqBPkpzx2Ip7UrJCpqc/pG/9hbNkbvEiNomWDB+NYr8dvSbtk69guP
GzIM7lHEzVOSlF+tFXL4yPBZqwPx25jEWui+yXjyI274FsNPNgmg+Gnh4clKKJuJBmM/jmt4+0t+
Zi5Ungdf2hKdCpJozD77aAVmOVL53W6VlroBrF18MZMDOJsIRP22Z5tqCkQMmvHIYxPP5bMlSrj6
1wLqDLUV/kCzshXgEGBGU/z0So/tzEkBo/Rz55TSr8AGRcYcTF/5mbdqI15q2l6YZ8Ns4ANivKrb
knibBco/MY/mpH70B3ht4G4zh2/5j0iRZGO0xNbAAgxdKvnMYAHG8FJytPH9TIOUsccLl+sAGgoG
xbpdjJ8t8NuZPU01MLoHopURK4+1m7EEd2XZl8qv1HBO0ZCcyelL5tvAR7EuhFifIpeXmUmnHpkZ
xVUthL2OvSePvEyjPA96k0njtOoI5rnOkQCZv8e9NxTyPRubh8JUwVQ8hfZQ7MQGVuK8kfezclwW
wZ8DvB3NM8fNFA6NX3JeUqPjJEDqz8n8hQTkM8Jd41fKpoajz86qmDNkm9hMDmJhj8emnHEhKVAC
ss1YVI7ThRPlnv2hSAvsHSp2IcvPJSKABhQb7FFkn70YrUxfKbIaKXW0Mus11HDhiPpO1dU9X61n
9V6BDehOZUmD1X6Z+40/VqufbDOkdm9QlFG3N6v4suj2zYzEhZCINxsZjyxaMpmw0M9Q/iVcIUyk
s9xuGUWFebeH6e3ljDIFxcLU3mxjbI4TRhqBIsk4lWn9DnfNqRFx3hqfYwwGjDBUL5HrMKBmUupp
fhrx8IhK4ckhZU3oUQNlhkcdQtCIhQwrA8iWhHaHErNiRZnRxcoOUw4raqA0rj6y8mYBRF+T6QLT
tVTBnkpYAJdQJNVePVIVXWN777cE2tNkO1Y6Pl8qMEPTEaXar06W3pytdDmL049Iii3lV/gQgak0
E8HBZToigsxxfzOD7BbwzJOwmwzHIm7pUNqMdpV806nWdhGI6AM74lkC+BrV++5lSONH2qJT4Bpi
Mj6F6U34sMJdq4ZHBcipJODfTp9K6FMEaUQ7ZJatEvEYlV4wvb0qvFHWyjRpwveG3xOCQsXIM6kp
GBI35jZGQNUygt4okcXIq9OTrcxWM6KS2p6l+dgoAfhqHvZy4zfAvmu/xl8WExJJzeOQRme5ouZp
OQS0bjJwhwacnxj/78T2UU4GT8Zql1X/jCE9j4cMp2zBkEfM2KVlwtG8Fyk0vyU8gpCt2CTwWsHl
eMCbbksWPuM6fq44Fyi8K4k3LFJGuuF/JN5Gk6mnAuQbdzbTTMwvok1XHLGCfZrFTy38SWvrEGan
gsV6wX+JiaxvdzX4NIlhQydub6OyM1mM6Jgum/2q5ZmquqtDAoXSP7027pooXMeodAMo5eUh/coq
hQS2DxN2+cqbyDfMkuIGTvi1R1YTWL4toryU8UU/L8aGkjRVDRlpSds5OEhJv58zMopA8llqcxhW
WbmNwmlPrm+nyjtZ2YkqMHFomxFxUys4TSCx+RoTTzirXWl90OYRYWdD55SfSXWPQ+Bepvna1d2b
uOCAfWtTHkoALmYAF1Eye6JGRkBuIKCxewliz4T8O2hXS+YjkSJuHNy4hE6D39AITv1sHENTO7Bo
R4q8Mamw0l+EeBO+6ZGwjcdPjYM1BuUwcMcmuACcTPUdIHITw8k9VHZEXTkomICdzoYm77WnSCte
ztAjL5YDdTCov3q1nmvdCa8QsVxiesxLatlugHUq0d4ob/M9xTdHdRkW5kEmoQQqleCPApJbduOC
5Aw4VYM6gHK/CB5ASPo8ZhrRZ47oInOWFa4oCXtFsacCW/S1PeiQSCIeWouAZEHxHHCQNpHcmBFo
Xum453Dib+ZYPYZzdZAXuyHp+EaLhwlzkqJdAJgn1rqscMbgEL1E5DTl+a7SztdiYymY5prbWmWH
GaHW3n/yBu0Kf73Q1OTTY2fBF6DIj4SYlSIeJUE8pLxh9eh00+BImUq05CqMoWOR+ihiVxGxp3PY
R5LVkDd5RgTcc6wqqbllMW5VtOTGw/NP92vAp/To0SKNGNRUulfM18yUTsBn0hHIYrJagEDgGZtG
fgh0k8VfakJDWSY5ibQlqL8bJ8sjaybtp7Uqu8XYJx1plQkBCMYVkO/pW2iRh7XxNbQkDF/XVclB
ex4qXl9EnDtkF8noXN2204VbaTZG2ts028pS1xp1b5h0TzdICGEhqtXO6dPA+R+7BxXMaitCatlA
gtVLmFUlfHMeL9uslty5gA9N75kKmE48FzN5PMuJPqhKCyxIoE4EAlySarqzSMGsfEbiD9x/Wb26
2Jtt1X6YlmorrhAXB0tRjwY57iaO2LI0285gjyI0blWc6vmmYnN2g0zaCDU4huIwUp+m1vFO93AI
oD95YuVE6jccUMmaNjqxi4Gy96pDS1SIBYYTjx11u3TIUnXsTcFJX9b9QfceG+J7H43vtXTKz9hU
4HiULg18gnzGEUC1shZStqUJ+z5BNDV8lb111mR4daqdmtoLihQo0X6Hy8r4QB87CgLtodMx4rdh
7g/Igr6hxn6pXAQuO9RHNV1wRFKlajpmGzOPZXNcjf/n6LyW28ayKPpDRhVyeCVAggDBTMmSXlC2
bCPnjK/vhX7omin3jC2TwL0n7L32cUackyLsH2ydXxGZk0WYxHbrcGcu1w4vUt1Zjc21N3d/2ZGA
i2Iac6Uga0vfLN4wFgjTrwVb4QKSCdXUjKqcAMtVuMrYz3dZ13tjvO7p3iPyMZnpAQTVENSvjPFC
6W9ODQTfHnPMEABbjXayEJ2WeD6tjBdpq8jiveoMkLvoV0QsJe7rWhYImKN/HhlM00nxZ+jjQ6eT
W6L2lpvVfbaeZmFdluUANT+VEeKcDVJo8NqVnZsb3T3FKWaCr8vW/lkKNwokX/2mgOxNcKGHFdoX
8Xk902Xqz1DuobTUgSgIgQDdE6j+j2yZQ31M0sUzxs5TIVdIl6rQLwWjuYzTZR16f6wxJat8tIaO
rAFKOqQK5l+B0KenCVGNKdDoRD20p58Zto0cmQOXIyv8JTCbjDx3ZA299qgJcTSgJyjZ9LfWJfC6
RIjngzDbq9ZAKUzJD5cRWC38liULWqOd4p1lhvgSofPnFGo7KxlwdFjHZmbC2YoYIRinpik8wA4h
ieQvMCE4byVCi3tQXYKwA1t3sOKIIAL5YvSXtQs9M5TO4NgD9tM8lDVUE6PwGu66EnYHSVkG2SXw
5WG0fy3cXoaeBq2JUE2+WozvVZBIMxGRCrQLAaNZAzuq3EQWIrJwjlfkxZuHqoPUA1ECz8lk0Gxr
d/o/TQHjr0V+Y+ieHIqeoFJfFok3K41ds7sqhPI4YbfW8M1mELdHpgZj49Si6E/RRB1rN7rMFRVT
IO0WRX2qJfCfgs2D+lerrgpKCgTceHgT9i19Px/Q+piEyg01Hj5Unmt7THE3WRFfGWKjQv3gq+QT
ZgOdorUtSE64bPpCIUK9xHVFTLGtSUAqhQmNGm0kah6DXXYDhVemm9/49ugBc7XbTVQiXZGfM4R9
9atlxtDwAuglywqWZ1hAwm0RZU57lDkcwowpJRXm2SihBE9Rqvf7XDgoYhZEHFAT2pRabC5m1VxD
ZTzL4GKXAekpOpZcek8ENEb/FNJvAC3nQ+yMTN/ps9kJhEN8mdFCzhHhLkQWwI/Pu+vE2NuURIdp
/k0NK7LkuirZqQtZOuEui/nD8vQlhT5oTK2JD6uUHkNmP9X4ZoJMMwGy1HyYGn9zWC32aPTnDIoE
8/uEvrKM2IWQZCcxkDBpkOX6W+tjRuNSII5vS2/sImvwpqS/gUBEzGZsu6j7Cr1bmHV/beCtf2kJ
PmpsRTUxhDkknLgnQ4bKnCVZnn4N/WAj6Mw5Frrs2W1un4XpNpldjIG2f8lm+AqsOaVva8Zf0ixj
7V7PxazD5v1LbnAnnnEOkI0KlIu9Xlx9rpttxyAehiVdzsQvJpdbWPwIWwL6RAOpYpLKfkUUpq5p
B1EGoMXarNIOVYywlTAzhc5a3yw74AiXbzbq3pqecsCB1si7tbi8v27HvPhaT57AfnxgP66v8EjU
ziN9GLNV4gJggkPIZJ4ND+v8cvYb4PKUAHfT0G4ltN96zq+9+b5QPbUpoioLAWem3g1vXoxnm0gw
QdN7DcCkA++IaZiyatdCPzZ1dnum5ojUdkPBk11tbgLENviBTdLBcobmx+Qfa2Ki6yZ0aCzlkard
cRIy6Z6dPIGHDAto7UHx4hXDjQGya92vKXEBekLJ+9LIRMnXjzKVAFGnp3o84g9yC5FLIQb11NM5
cVcJOo6ShFDpyu2ru66VO5YV1MoTa8JJ/dAyDBF551pcuBFDs3JgQM5Rv8KRQ0CJ6OII+ZMtS0dG
AbHUFNZ7sQwDswv6QXFKiw4DEXLIMshJ1ORmDeK9Qdc5Loyx08qtAUfFwZRDG9cvZAe4Zazzg5TH
pmp2mQk+BcsCnAWJ5jZdvyRTtHEWp+W+RZZsSYBKHyGhggreQKsmyWM+1Tn8rNZFmZVIzQkcgP4B
8fVkgSloBP1kECzXKy82nBSDGeeW5n/OyJqFstuVQ2tbeYu3ed8jdTc2e0GZHxM8PqqMr0x9Xtr3
VqRPnn7F/SONZb+rdjo72YzosmiqrnXhRKvsCsV+qNBr0Hz2C7JPR80Bg6iO0h4wF5N9znYOk3fD
SLef3QV+b1y/dZEbiNskfziTDLaX6QUGTT2b2JXhuLNsTk7pQ9fLR91Kd+NfaVrMxxbPYjYIJOOd
xWKWfXFWIZFzqrZ+xvyNCihsax8YiLzM9QoLIdS+wQlwtijFHikjbiMkPD0Hyj2JorPMkNj6NU48
loco7dy03e1IR0W1bvFEmljcOAKanjpsZ6UfMakSWNBCQiCyaYfAJVgNxkKDa7CMXBJC76n5JUye
hQfWtyxvIgMLDfkSszv1yetCY/ohv8xJPn5XHz1Sx47RdxJwvQOmoDm/le1JpQQzpsnFrm6w1OxY
B6Sbva09GBbh3+ApWFJUcNNrRA4IsBd2i79XjILmzG9zrbkAZh/lQrsgcGs9tHC4S3X9d4bWO+zR
e7wSw/Ll71kq/G5CtV1o/vapLRWVWsGssXRLsQIOBjpdOCfAnVs5dcWIMUSHeaJ4NvySMaESW2re
WW46Ld8KMeo+BIGmtVObe7jW+6j6LFlMhOeot95GUWMd4EWCbxFwrE4FtgQdW8EMu4udAd8WO5Gy
z/YWytiR/X4ktfu6/Gtlz/QdfIVqIKZPoFpnd2sUdnIxuzLePzMtjj+MGH5BAc7Ek46NGzbVLSu7
W2SSQquvO1P9mrLBNfvRwRzJ9gz/1rApf7beGO5dbPmpETBIaHYjW+6C3wPwV6Ei18CK8KW4P1IV
0d8aInrbJW8CTbP6ybrbEKRjco7e9PFeN0gVhn8IwpBrbPcK+1euX2BcS4GxJnHqdtPZbu3xPoMS
0CQHA5g5T4s7+iI0vAdUj1tPDx4SjYFMHkZfpZFqeiiRopLxVo97hJ4Arl2ocDnBdGppBcZevmlY
ngvkFAg6ZfpliE579N81Pa4eENsTk4aD/QGKQgLixeOZlVY2h7j0YXfkMu8DzcRE9Eu7Y7yAP81W
GOkW1ezrTHfm0IlLdiTrIxaLR5UjQTfie8MUrOcIkHiV/P5nFlEz2SOr8HBAoxdKx5Fov5qzm0xq
F/wc+XtUZCMndE20GCBY+c0kzic59z+F+RtJRjyjUu/w2qOjn9yDSJIGMq1JqIKhVU/hq6cTQC1P
Cw6RJil/cf4/BLvBMi5rtkoGh7HGHH4EDjkxCKKqV7kUcdnQLSCPVggENujkFb7nEUVviL04pHWf
JtD+QOMyAcEI8qKfQkEcplGgUWMW9YU2uMq6IAqppnGd6YC7Bq/PMu+hpJknrcYxrlYsVPXREnGM
hDMOF2YQbJxkMGv8VZBdI6HlZdylGu+XonkiGSjYDFmbDxVbH1IrJNQMEYby+IC8juVFUngK7HX0
vjyJIeT4fBHcWRmPcoxe+p4hch1Z0bEVaqqdxcsSxdTfyLuvQyJdM7rXIq6gZE83kjlBsHWMvcQU
v4uaH8PP+DkhuDfWxwAt+qFP9ioW2HpDP8oX3+gQzNvci3zU/mht8bzxUUfY1h0TIKLBaJpMWXdo
xCcmI/oyHsTbUGJA76MgEqg+yecGJBoh6igdDtGFuEyhZ4EK046S084GmH0G1TQPNx73KuMH27WV
Y96yZrz8FRSFOGfbnEWcUK2r3qABkJORsbYXJCIpScmo0cWMbERx9Udlc64pXykuZUk483nJ3qRk
J2GA9owuA1L1eUrIvQNRh1SpH44tLFrazuo9BUo9dhcVrn1WMv6IbVkiM20fPvWKaVEt0nE6oLHp
pldsuRB3aCUGU3Ei/jOMv9qZcoF9Z/y2EkSCcWWJeAmgmQR1RfI1GaK6l4s74+FmWBZWno2YOBSI
Dd1ZIZoCI/2l0/Irae9XVPNIA0NUGiXAIkKx0luWdL7JF1XXiBlEJvHmSavnUzxuhnLZH9D8ALLz
tIOsqk6ORxeYmKcySjVq/Gfewj7McGKq75md6xrzEJ2X8NYrdkqBm4XOqJIGj54NsHM1f6cKdQpq
SKTEgirc1P8DsXd6cjUqBRqAkykTMK4vmWZwqWeMaUzNmQNNy6PfMkVQQ3ZwRWWUtC9hOC7tieix
qY7tOHnn8vSV8sC0ZXMLEC2kMm+qFK8sqPzo6qT4PetJgJrkk2JJdoW0RuRKyNQUBRoAdc6maD0v
4BkH4hUrcqw0mqTwK7V+ZVRICzw2N4xLMiyfuRFdht8yJMCus07d+kiG8Nj3zAJVUmvwjMQMMhST
bDmLnAnmo91pjHk6U8UxB04W1DCl+lMIp0fqappwaxjbz6gXB/Sh88j/e/CGFqyMNgPsQxzROn/e
k/EPDvJdXL3lCRu1ndzahwKekUEt2hlUm4dptdxTC47Tgn6aF4804rfBaW8EOffAKqD6XipbMK5T
Bah2QiT91SanlVdM+oR3xDjy6yQlN71EUotOtB/vEz1xJeAqIFpg/uxh98rsfHi4gHIrUJQ13AeN
CoWJ81Gp3sSleVQkPip/YiIzf49q5wyz9iSzYBNyNppBNui7taBHgfyc9fquXbFkch8quEMrySc1
qalXljr49yUB1dr0HsYHLXx0p4aJpqaCGarsKY4xIGYkGHzCYr50lIHz+NJHSJRZdlN5RGgVpE9m
2av8pBLapcrPsfy1UQXV2jMs8ziu8E9a1VW8DvrtJqJtrcau1K8Cdt8kUtrO/swxID8sJh8DYQqs
53wDhO5MAzCOnS1yWlUsi8feCbkOO4UDADJoXGxkxcVRthHXpH6lw7iTNb9l9kUYCnWaHfFjGpzq
6IJqOMAruIrqTekAPjGkZNzk9nwRqs4UyMIJRN0L515lYOlYerBZbEQGDXRy2c+Vbmcp05Oc0yoF
urqtd6hkwKpusRpYAmX0dAQRJwkOPvrGMLLXz1mHvS5Q995m4XvLSVqXigUIizu7j98rXTn0aBcl
8wyMXiSMqUiPAq9FrOCfviv54jCqQ2C3t1TLUTh4CQiqkOeJnZMbGfGnImvv2zC89yB4YVO+62id
yIfVAMzOkoIolamp7OuXpN3YarlH8EUtHVAwAyiGzT4S5Ku9UlTMUXeSFOJ4yYrcj+FfbBC06Y+U
WTaT8CEu+EMOkshw5TlwRK8jQkcTfYWDJC0xX1bdnmTLgazSKDAApV8paThie+LbmpjnaIJuVwwk
SyRa33nkWzBXokIN0GyhIv3D7MiuAIvkA1ByvcGbKsAYNbBOv6zkuyFQrzvNq3wJp29ho1yLu1ph
QEOkC51j2o4cElQC1UxjzfdUAraLv0WzO3OZG+21Ri1KGgV0CIwFo++GdH4Zqp/IAfZgR4LC+Yrc
tgv4HkGis3CmNZ64CCL6pYiULEi4eoglP3bU+IviLqT1dqdbRkKS8qUi912R+2IfuP3QmNdGpOCS
UEeBU89ADGt3hXBslXDGwZGsiPmXisESTDOAeEFIUPkoB7VCTo+YnIaqO/XZfOIcXxPRzv/qlogS
LTu0LTqfJgmGEw8tOShasVBtxO6PHIuxMURr6YefKxlVPQFx4wnfXPxn55HbdBZqNWh/p73hZeCk
a6tgCMHaBnUPBi08FnVNS9czsH5FcQm5avcuU3kQdzDp9jzs8parhkwEC9xXF617vt49I95DmrE9
suMcJwINhqCg/F8J2GXqq+uMRUItCOn/16NiFUdZlRi/FG4C5LlBOat0n0scHXrK0mE2HKvdAZbo
m7PJ7GrCj1oCuFi1ZWuyHfVb/q5VFvR2QSINgV7n1qgwN5fnmoYi3yWYsEt00Kn9YxENlqlLY3rQ
SVGm43eP34t++32AFgzwMdSPFBvPVzpDzK39stYpRy+9AeWKkJIY9Rxm2tXuCbbstU0paQsKjho0
fD1URmLAzMQp6kAP4UhXxM5PuTv/jg9WEl3btr2qBeyhEPlbPV50XnwxSEWKHJIkRwSXFDl2X+rk
JnJ16tPJnGPCsKaLtsFH6FaVK6JW9RaV1h2v6KOsNjmvQbyyyjnUZtG5W7/MBu8APBzTFUAQ6/yS
fq54LirQcbnPSUsw0P8QK+uGneKxMpUWI/2q5SyMF42UamwVxUkLDstAMecrjJglRymYgzHs6j2z
KvyXyEnU7suxt/M46AAFjzNcovs43azf7XPWe8c60LTfxALWSEatj6W0bNlnq1R/NU6ACVksyTkx
RbdVuXOBUp+U4SFhy0S0aK1Rpc1Ob6x7VdUe7ZS82j5+qyKbiZ6rWxqjdctd9e2fAoToBtCMjsmI
zzBDlE2Q/PpRp0PgoQ9HAqXGR8aTbqNrrpheyGJwctUWCcyaCFND9qdAHfs3YRcrg1Y40C/gpUbP
2VJmyIg7oKwMw69YfrdagjCTnf416DnDzm0tjYP9GWLqwqyJ1YAGZKHuFJiZyY6FVqXj4JLx4MzZ
FRXrWt9zhDGj/hvTo1cXrb9V3PhHG4Ij5pGwGqUi0kul7WKbUyGlz0tSHD1ol/rYvy3yC2eMLL1S
T0NxNq47GdV6v1yyZT9rzX2j8JSQfkpCMuP5Ka23EETFd4EonbyJbkmxMK6Uih0pX3rikVTAkMQN
mRFIua1/zcl8VGirkYvWZuxJTAaZwnujQtwTXrWCNQaSyX2LWKlFjhfywa2K4QJuPRYY6UNM06Y5
IohgCGSP8SOyAEfyykXsKyA4qQC5jeMKLj5+KBllcYz3ogEdWXVXVZeuH9I3f092OLsQGaPol99m
cRM5Zfp65kBg6jAD4wRHM5hBjVpxMdZLiRBQJnBDdSd/UTFx3KN2PMEbsCHJcUDzTkTDOfnVUvdU
si8VuX8G12wPkCdLyWTgFKz5wdCZbsvOBP5nsBw6UAGxyNic+FhVrnVqD50ruTgxehZoxQtCEpVY
dEaKt/xDQMYf0sRjrjv0jXXgYeiRHvZsBbZxJ4bUsXzIwvrU74yAk3UKzDuze5KnQ7eTP6N+PePO
i0EmJ+mzVs2HXC0P/Z+jyy8+KyX7EuVP7Jv5Rp6XtQNUeI0K9qpFqJp2xb+VUAXiGE19QW5hV3J8
lvCwwnciz5wRxGQwqwLMNPINSt/Re8p////JDono0wKWVGcdkagKOqaSMd8zN3udjX56GfJ73VLS
0AABHZqS6E37VnpfVrac4tQno95o9y3YxYU9A6PwoiTUlFo0QZHQlP5CnZqqwD4mb7b+CjQ3dXcd
0JGMcMRawTUG9GDY71hjk0opbr6ej6z5XXDhlYjI8cUym5SeUn/WTMPDBn0aCDoCmlCIJGK62CeU
6o4W11lC+JjLrrWKS6hhbYeEwxus9CeDGf/8IUPMAl9jl9ZAqJAWRE1+Fhda1OhNzaI3iYBSjVys
RgL9vjwNBdAYu35esgh7/DLa/JyVHkFvZPtvIvZl7/CnLuGMJyjJoKLRyQiGRQLNtuY6T5HE8pCv
njhuQlUzvTrlXRsISIDZtpHsx4rdJrySRoi6Cw3mJiFmVVfelqRH1wwns7zmNVB+qkIsvq15rZbj
ZI2cUqdaxWVbuC0ArZopQYV1tQjFw+Kn2FpVmRwQFIF83Zwz0YiitNubCIOB7sLgQ2pd4ratdp3E
cusZh4a3sv3CZslRJf7Olu+BOdyfOr3B+23Xj2TFewo5dYbT+o06CB0TGXXXdtQe+ZuxamfJGs5r
iiWeKhg9SSmRFMc8ns9xJgBNaHmBI6yTyIdxNpDYgCamU+r7YgzX6Lem3AapteVuOJCrySTAUm4m
RVWU8kJRUcUgoCj9GZriIU8YdyJwRUSF8VEdGcjismgPYsbRK/9ZtocZatExyux42q+qYucZkQes
8c7xXpQzB+zLrlyzyzxBdd2jocol8ZCEd4DSsk0OJ8/SrZtir0EIL5sQo75nDqNENK4rqXMlo24R
Ysylm6ChvsvLhd7P08N8h93/zlYoFEvEXp7Gy1JxGEps4ruVvPpSewld8LPCQoY7LDK9xXybWE6E
rED1Z/TKTFZ0KWSNatmZ/5+g74nyrtfyM2eS2rLdSpi5C8KrXCo3AvDbxE4nKadYPKKytDAb5JOb
/urF88g4ezG44Gxsxbt8ehtkuCMaS1WmhMo7U3odezGqwekkMEtFEU16m8A7kevaQYVBlwgJOus/
GfdsHv0U6ndK0FMVOwZlJnrtE6fCQav/gG1GxIsszVhOEtxyMKinIg19gPnGKZ0UsuCMfaPaClZP
oeWjQm/bDFdp+mXFyrvWG2/VNAHULE6dR8TSTo6dfgCJnQ2P5jWTQVsMoEun+NUyzyCr0Jm61QOb
zEp/9MQV5fMlpGqbMDJzRe1EEQHvx9TwGHpaSwYfrIaFNEF+G7sDWTLNij+Z7iT/I5+QCbXbT86m
trWufLIcd62zEv+u2eHYBkodcqUgTLB52Z8SMIb2Ha9W3dhiTw4tilzZJwp7l6h/S2EfdR6MYiCu
Cpra7LUBXFsNnMFuosQqWgSe9Aat5mn/RpWENv5Hwr2TsOyKZ421zCK+s8MRzfEN8Olbv9rKvx5U
dAoPCvqVqDZnQJXBFGG2I8ZPvxqY/swtm85Rn4StrCn5F+VtRCIfk96CJQ1Nt4GBUQHOl8OJWJGN
cGSRiVIC4sPXyghKzigvKZMHkE4aMsN/P8FVpTM67z7Zg8OoiNc8YcwPROlZF6VfH/Xpw8T2Iutv
IuGt8tRc6honAW7KTD7oUCsV8RNhWoJbsHM6AEI/lYqg4SuYM2pROvXsSa7U8hmBbIHJKGrxAT4s
X/hB/AOeYT/Ti4nWY7AeGrU1fcx0krXWrzlBmwjTAFKoFWcioACizj50mrMF6VgY2xNnhZQfhp7J
rOjHEglBaLITZT2UiJLSjHUntuI0iFDo0GtU5NRMLFxVJPES9vkYEIeOd74ZOJTgL0VAfGgg2l9d
hD2rOjEzo9OguL9tq7CI0eCMRkNbO69GM8OlBg0jpyumVVW1yreYYtBRpkO4iwVW0XyaDZmLERM3
F0uWUZvs0QF3qzRx2MlMiKqiy8N+mKnc6uJviMWy6sgQ51IfUhf5qQsQSjE6e5D/ptYzRl6Chjrm
jh6tFRDTvhgERy71nwr5Qtu4OtpL+ocSg5NuzfPY5dwtzI1SsgLY2XSiRri9FuSFGJjpGFRKjGrn
Uut8RuteUSrW9RNUhc4DkC7QhFaAg9nNcjqTRRSZlmNuhkEGIv2cH9UWQmU8kBPIqZ8VWNaAk1Gs
L92+Yfc+huD8gO2MbL20qEbAiG1jN7JfizTih7l9FM60gmlqV7NWYkspZBA8Bszvir1NHU/1su3M
qmOGQF7pbuwfkMI+Z4UTQllvGlp/tZKDnnOHAqiPfMJrb4bUPxQcUrP0CcwDHPCfflmOFa3mSOLC
Aq6tNs+F/m0KGH5m5o/okZUacQtuPWUtglksgkqKgyoxTuaCgK10RcRXqqH4hvglDGkwQE0zmjMz
uiAjkQJPmLFpp0wnQpE9yTEUA3SuCUJNVCXSd4rb0zSh5sghbFLkCP3vH0umr/FkLpaXP5N4OeKp
IDLbi5v1QHpAD2YtWnMiRZCMJb4uibx+JNvJXsPOjpiMCVmpQXyzyKh1rsz9xHhDIHpqQIs4yD9X
1m5oqoDs/7MS3YYWzcSdXcaA03HUcyjn8w6qzl5Peb4ZvzD8kdqTxJds/F+RkWqybRiC7yGKfaU/
RjrhO2zZTf2+DXWlOUapejRFrLmEDzJCkuTLnD9wSgxsK36H6XqsDOlYkqGSjkymSmqF02aPd7bp
ZcqAqR9FN4s3tTMJb0Q79dIhwoeirLVrmohVz5X5JOf3gGlbYZJXcEhlvyX28wkTtznuyFrnT/W0
UkMCjXeeiVrRmCz2YSDwoi3gSwkVkyeCbMxnGXBiF/G+XvLXWN/mLj/HYXyOJw75Ugz6dT9ZKPUd
+lIn74ZXX1l2MxZ4t5udQBavxZc7wbZYeDa8ivPhRzl2cRSGpeXRYB50t7bejCJoV8KI+bfClCVa
qlMfTqXpsmkTmbomyTdKRapYOGnwBjKaRcLMmxFvBqNDhCJMJYGVXgUFqwVJJ7mKzvWqZRLOlD33
ZARjk+qrEQ/hWh16zVc7FWJt5xEIjcla8prvcVK8URJOK+rLflh3IeNhLdx1n4kA2Bys1oQVJkdF
RuTCBw6rumPFSrIX0hgpJbMKepDOmHCXjdYVBUqXG2/JJVGXl7xlebxJH1Hdncje0MCbZeS7tXw7
BuyUCEjWaApAiRAeGw4t6aIsL7NQXuKsPhNusunFrDbBz9UpQcRKvquy9/WDuSakFMNNVIEjJDmm
r6HtP+eo+BTYX4P+7zwJp58aKu4X4q2XzFV7VP8J6fSu/+tIl4kRI4A86XUwnNDaLPhL1KfjKYWa
vkLerkuMvl12kg7x+n+Lnz0GZMOLPzARmIvezX160MguDna6MjzfmbO+Y8WNxVfyMCJe8Xe46prs
gDLcIYjLpXwTqumeND6jABdTQdyy0YUsUSNar/OLeASNlDRefo/qLEgyKWjP4s7KdId03Yj7TlFF
KGxE+rCKE0/5V9YhRZeWc+2maFlQ8iraWakxKifCObpG1xA9uQWHYUxCSFxvFONcgDjotAMScQ11
ykLJ2S+eApYaaJSROSsAzJFhQ4FOiUL/iCnaNQugBHZSTXttaPYapoQ6dFJuSejGTbEll7HLQa48
U1nIPJjolqKRicsKAYn974oPE8OP1R9U5LeyPDviJkMcqiY2s9RnWaiJNOpvU8uzkQCAXYCsoECU
pLc5tFv4SOoN/d1UHQyMnDNYKVJQbz0g4YnkCEimiXbILBSzmh1LewsqCcwJknn88jjrjYsxi0Ug
DEh+jAJ9Q6O4M2JVNFqYvfZdWO31PdEFKdEPO+nPgL9Y0UkiwhGrHEDp9X9iCSoZH0vTI2wjCESB
EItmfRLrM4zwvdS8peXo5yyOUv1mGCxKlV8yckfuVcaiyyR5g8ImbQ5aXXZ+0BfLc2i0qU+gXcac
MmVO6eY/E+mQd2Q3HUciEFIc0TvtssjGrejza5S153DQfVqVn27CmeXGONbFcGBnErk41LCBzdQ8
lg9rcjxbVn83JMs1WUVBYjeZemeKOzBM4ggghEkmFQ5BL0pXVJQGm8PK1gfyU/XqUeGgUAEH1M21
+6dM+rNLlVfRUITf41f1nuAOpK08mPdVxCTdUPsXNwwNJR4+wFUmXj4AVuQRuQNmhVgRj2U4H2n4
DKN869P+FTLgT3AWaKl5/2PuDVgk5t68SPHsdWi8+0U8znwmVlBH/zBL2KVbdQBXG17wHWLXsnkr
iviNVvJH3MmZmM/R6qkJ6G42UCV1AZQ6S3EshQCwcfgGWr2nJssWCkC0JHWUIzX2NRZjbZDHSCbN
DR5pnPRhdKpU30MLOFAd/VjSLtb7urA8IyG7SusJ1xHcv31MqAnwzvQ+EebNms0w+mCa/EL+Sbac
S86OvdxiM/WonLNtpHCWcV+JUEMX7N6t9ZYQzJC/VF8C0Kkwba/AvPWWucfF2XKQVRxkIgeZybiQ
bQLPliyCumtURF/xKWsbxCT7SNqn4Z9CITIP7oqJDSedCEsAvGKWHolg5/3CJEhOYgw0SFs+fpSK
Iiq6KmoecduWozsTSHvy+kTE7JJLRmGtIA1QW48dQzfBHqn89GdPOd2l3PIzIcdIDuG0rxc+Ybfn
iTIgsDgk62GiPw6AHlAy6ZzQxY72NaiXmFpsPYgK06043M39W35ixy1ilgPC52zfUVm0Tu9vMl/W
gXuWw8UR8yJYCMQWUL7gyu35Q8wYthHXHgFOnR3CRosA9EFxl3GtW91pABkzgWiNGqpd5qtEEpaF
t9xyFj8sXhYsAUY7EBtyjXIrCONAZO9i2OKnjkJDu6zpHYskvD+I6q6GnJCzA2k/qURUiRReBPzl
1MO2fkvT5KUrO4YJsa7dipm5BX1Z/ZBKLPA4KZLytxFyWTA9De0MO6meM2Ig42Q2XYkosZx/yM/O
+LpisOnoJCTUiAsepoQhMsnKw1UXNC9clv2UvuvpzLqs8gagYItGCg4eAsycJNcx+uSufa9kBoOM
C/UBQCTyhBkCiKXQ+YCZlOjc9muL3tYnPcIlw1kpB7DZyKLHEzGtuxiRpLx93zEh54FJmLU+WRQX
FYaKJGiQ9OAKDZGh8RziktjHYx6wN6yZv5N6RLE3W3/I+2Xm4ijJe6OJgWHi/VFoS9Fw4wkCkwju
0Z+wnPJ+RY7FODOhxwlHtByq5ouF6m20DJXUdwoJQFQqR71lvg8rKdKhdZDIqgxXQMDyfsj6fYK2
pzU0nsGE2QgknyD5naCFQeVrxq8cuCqGkQwa17SvITVmZJJOtkyJTVCuk5I8awQ1n8c6kSel7VkP
cNPvk/l7pWYqkRCuEOzGkj6Pnx1yUMIQjg0bYh/F0dWTjmaggOeBpm6bMNIytvQq8IjAEcdNy4le
nOHaatEVHUAKKZ8z9D3XHiFJpOvEliAaXBwP+vilv3X9v8pqjnVPGE9CqOfwWrvPqFT2C9V7jjAo
ZWtX/MvQ962bBD6PTjVRnSIqHzZhYNYDXvjTyOgT0Y7QIHKJ4Pe1+oWIqInWOWVrrz/YUkqm4Agv
QQWhzKMdGp+KBTXoxeDAz+KDwo5WvXSStO+Tbp/w5hT0yDPC7AHK4lQljgygGSgRtI4YSxAqLQNp
eEXEQIA22Wr35hgDFGyueYCm/aAsl7EmDeXQlyakrCrgFZKRNUko9RhSsutA62iJMhG9qPpWnaAn
eae6/XeM19+hHN7DinYq4zjbP2EpLDmFhnlUXDVyug8ACQwlcEXj20eQJPAdk5zT47FP1MxTo31U
i4RIFUH4nOR3wBDyGAeSj29iKWemzFiOmYdvu3zGk7e62C0AcookMPEXV2AqafqHGYXMwERSOhYN
2saF/FCe3BbK4tnKifs27hoqDulOQkkP+ZSSYIt6ZbGAUXTWmfec+m2RQM/QS0zXQoZkNaUQZnOS
f79K9GwrP9HkrOwxUQjRnUNx4f5Nxr1sMLMCwxUTqapw0MKooCYJwjLlj95vHvp24gzapspsONEM
q6yFcHn6fUtNCaaflQr6mW+5CV2wWNE5nEC8uvLgkVmrQIrsZJzFTiVsg4SV1DpWzB2ImWIDWf9H
03ktR65dQfaHiAh481oFUwDK0zZfEN3s2/De4+tnQTMTCurhKiSRZXD2yZ25EvkXoH0JHkVolPOM
tXJxTaSDTTsMim9cwWPn8Z6yYkaClVhuHtqGN3LjAqk2UNYk/M5EiMFUr/Ju89lZeMwIHVgoyEnr
StJ4OOcR3w+RUonfL1m95eaqSaRqWdWLcNJsncrWsn7XayR3viwGzTz1A7POfzAs/SgJVCv1JWPy
ZQSSki7H7kECdG7Te2+uN5FHFipxJ1OZgnevmf63vx+RIdK0czK85lKkH42ObRxq2NjcXvq0UrN0
rAw/4cKtbdJFMvgbQ0AEDHxCbQDNtVwZ4gs4b2N2BrQwRe5dCYXqEmfyycT8wx1lrMRLLKbclkHM
KTjbWaovi61VkUsJlmsaPcU0oLxHG1RKEXO/aLkWIQ8JeDBPOHlXJPeJrgaQgOCN/zbQml8Gwr5K
rmDCmiubYhjXcqlaoLyv0bCGDZT0qrgkD2u+fpDGuGBVKYB26OKv8tDC+pzvSd/aO9o1uhA2gPLQ
A/gb99EbwEfjaTqB9FsMs23vnDg1E921wrsiUmcrL26yMvecKhzArc0nDVTIesRDXAruRHY997tF
91kXUHPwx4QRoi6UKrJyGtv1vO/HAVos28HwMEQbyRHxFAUZBI/Dg9YXAMk0fGCz3H5RS0FLkk1G
U+M6KjKJmmN/6gisWjm7nvZzVjXSF4c1kY90AF7jmfwmdiu0nNnro96jGljNpWemfStY8FmD3GvD
iYz6fAe+S9cftkudCuJdOduuh2HjKSJ+oJUdlDONCSlrr5kGPSWt7AnS8MYZ1PDyzjLp/i1YWjwJ
3G3sWiyP2ulPb7GFcvBANE6vjbZZb7bS62+pOr+ybSxoV7ZwK1I6YYM5/KMy2EY8JiYK5JhC2KeE
6lW5Jx5SFzHKPTc6YGwEdLWfpEwWHYdpy0xhUDnWMcnDzCBCCBmgZwFGb62fmF78EU1pmGh6uKxX
3CHZ4vU8VsbXGpNTnVmuOmAaMETP4CuebvVposWntR79/ijpw55B5prem0y7y5wuQhArYiBETVBY
2JmdCC+L8xKLStoWBR88Zdw8QVavBpCKHI47q+NH1HV+OhHfaIKepGvBNicfoZcC0WydAcsQOz1H
1upQACZTnD/yHZlDxrO+VasQCPxo417GfM4oCCm5Rb8khrgJnanovsibD7j3bMX6DkoBr8xjpD6l
LWMTDiR6yoVszwgRYwM4JEnestoR06N0bWSAPmvvbkAV5hZyz+qpyXtX/q0yk/9TkYY6/IHU15kq
Cy219bKfNhDjT2XM/fWiY8ZWqrNZQWTt6quBxRXnXvUqZn/hokbylW7ZbLXCOrc7gVCQCkfxWlWH
fO8oXfVrvujXOP27boExjl5DP5UWQp6aS7s9ktVy6HLD5tyc057kN+WiQv6mVQQHwi2cZvCGlJPg
40DCTPrk1se3/tnmn8OewqldhjIWXSmKmszwI7CHYw+0bCRz3pL0OgB2BJmFAtIQAcV8G8UFqv3V
6qFX04AFEG+EcQgGRjkoWDm74W3b9Ldi1d9W6KslbyJOVdLidtXTUWYEWaMQCdFttCmyaYdxirD0
N25fkiNb0uc2xk/GfRxYIonYFeDOIY0xRqodl/OwG8Ujvhyj5wWajUBeZxC9ziDm10LM3lMxugFO
V1fsLWV+6J5VV5xi6bMbUMc0i9qB2TXUwlt1kHVJy2bAm6fRe+mUsYqUeAN2aLqbcjPEmmeQW7On
v+Y1MJxtI33CpPyTAwSpNirG3vUi/pLRNriRLzktnSAee/jJG8ukeLiMFV5rr5J+r4LPXQl6i4Fm
+U6DHEofNDCBM466gh6j1m6FepcE8RXt2riyHEy4UwqUcjoqXoim6WH+OlWWBq3aB8uGZp4mYcxW
5os0eyM7X1X/RXTguEYSfsvkrNFKqQkjNfSAeb8Tgy4g6awzpIqNbY3o4gSWTfpyc57XQvGuCuNH
BFKhqLbrAIRWHnAhzIGp81ET/hEdcJKZJB9wZwD3BiERtfowJXJSmR7gH4e0A75PeR/q2H7J8mbV
x5WCX0WVQ43LWWhkb9RizQcdR7GE0FKpN7Prwn40Ao+eLeE/ZpVc65+rNT2KyreS5ao9uW3lC97i
7xbdVdAfA41B+XNVt3s8Oflx/dWEzajfUs9LOQgXk1gaW7VkwDUtoZeM2P6V6sPSqne5fVVS6yL9
Kubi1pbGpWpx0yedI6l5WIbydYhOmHrVasHDSuosj/zLvi7bL3kGl3odWEpr+bIOA+SAD2zQjy/p
ILZDleYpKZPMIXkJNbU4DbHhTXShCfeMBXiStceUp60QR1SyxgQRDnhCtvx8GLDhNjj/cPIGzdjj
IFTuTE7lZIQCHd3pUadl83gwUAEPRThyluiCU2x54AP4j/C81JexsE46scM9FdK1JbWIk5cC6kvw
UHCY8JJE1sBC8DCOkTMhOOUITirL6dXDjUGNPJt6LMm/xiOYA9vgWFqiyFmUZ75UJ63AwzpQ07O6
NYMl9Ow5f12D6StT8/MCbiter+O/NZA3wGj0FubUM1dsOCJhfhVr6XU+CYTxwrjiLBaWU3xLHrJ0
TIKZ0ptpDepY9uqmB/ZR20qln9v1r4ZxGMu+bZkTPjebyzgOt0qVunhN46Cii6YSaaBYoW4NljcO
pQeC1FwdgL70IvcS9HeOpdKpbFVm0KmTC+jXnKiVtmF/oV1qb6DTyJQsZ/xJwARTZtacounygq+5
0dHdIVTI1HUvM0sXMA5UT1rXpHvNmQ0mmeSSkzPBDzcjxqFBUqXS+tDzpumHNs+3Uo0Om4ddtxs8
M3LlXbmbtaMRa6dmTMDXnKlPP0sj9daGgdZrnQ/an4pAnGIC2deukMyCFLUGBRXBpsWAuO+hyJHw
AFS5EOQyBVh5cZ/1+LHHBmKwd/p0uRDkupQqUVQjg5W5el0cX4uRWg5OPdY3pPrl+c3S9VdV1Z+t
SAlKTl80AtAAmWk4STnaB6Rns8OPUcDTQi8B1teBwiujJhwtyA1mEw5pEUoy/VyXXmRv2t4bUb0x
vCjKpz4ujgaBoyIbgm/gsA58Gj6xYt26Ob42lBke9IWmkdXeUEwn1KVoDAoDcuX4KDHR9vdyVi5x
T78pnOwTxQXs3GdIWowZuaeyPRWqwa3YumqQ+TuT2CpSkbLBbGjsCXeS+NDxkwFyZY2ixEXQCZgj
QIb/v/F8d3HEpmv1EfMSv6Ks3UdVuIaPJlY8HvZI+rM9HBUsDZW4HOMM7xER8b1cWF9ejZjdXiK+
AgZjT1CPXj3M/hWrlcp9kb1u866z/pZZf/ecEn3+LlrVWzNXr5JZPAet9gSo9Qmro4GdL6ncVdwb
UPa9PR/X/Kj/CLrItYTtzLD5AvHF7rc5z1DNYZEVqV+pv2aNO3I6n7a6OCkcVVMLazbsnmIykCwC
xbcAe+RYCiLVgB6UOzQ4IkgxB5RuAw+NtdM4S8BAcD3i75XJ/CqU+5lcaQtMFLDdKvLKZEOi5KOf
00/NUD4z7s4vupqrSbyJ6R5jkurpDV3tlaBWQylHyqF1jHvR3djlKVXhYrYmzcXFssUnlWNnrdA/
tcSxDtVSnpKKBQ22jhxhL8JUYcDPXprdynMdTfZo3E9lAME+me+yR2GmyAVQLVC8U6bIJ3LBx0zC
rtGQRqS2lXJ7qopoKpUsoIwKBpFFjr1YPrb97m/rcFXO3n6Y7c2t/S/Cf6BGTqN5wwQ9BS/Is0Jv
VVZM3y1kbQAL9VurJa9Tqj9Ms7uz3Vq6kAU5k9I13SkyFD9Kne5We0YOm5fVBaqm+ebbUFDJmUo2
wefY1dG32KGrf4cxZpKS2AHEXsOJosPp4oaEsI2jDkLW671iTiTf2HPR4R7MoW2Rdh+xaxsGBsW7
gD7ewOlryMpMksKzA+1UbE5L/GcD2iH00zGVJEg66SkON0ojVLfqJ3fkw9An0CoYW3Z/Ghsk+rJM
DM+zIxruLJogms8VeaQaJ2kfdD/a7vBmodJ8UcC33NZHKcoXyMm3r+i9pLAh/ii5KxrYldajeZF6
CEX3L9yVGPUiAMMjPLAhEtD136NvCb1khGd8XoP23/JlzJ8Cfa9iR42XAwxjpXWm95bdd64cY4XZ
D2KhivKhIyb0zhoolDCUOoma8l9hWsE8UW3XhY8WY45IttzeFm50dX8yERd3mSyLqNzZwQ2aDfgB
eYKu7QvfCGBm4gMYOTqDSDOFRBB1o6o5ru/qAASURDvDmdv/y6hBsLoZaFx/7X7n1Dxl7Qa3jkG1
S4NmLg5TstjJCVtTRIB0vJ0p5oteM06EGAtNued4+z1uWuNC0b+qsT1JxXDKrr8GefUKU/ESQC0L
P3v+19jtM3QwJauOzVrxwGavCRg3HUKkUp5F8frSRtvMa9TiBSi5UDrrv5VyLR6WnsLPKg8ejwRu
Obyg5FYbsg9kU935wwQwBaOH+f93BbylgTGlwZgSaMuWBHrIh2MjsWF5nS4TY58osLII4eZTvI4t
oCpCYEYhDu9wKoRw/aMADudob4BV1upzKj26SWR4KEx8EKGj03z//5u0tdd4XqO98Gkd+AJHgAQa
xriXdV6okE/IrGTQHFeRthNFPWrJJ3Zb+2VaLbm0VO7TeGhutc6Ny6LXA1w4TM6d0ldBn+BplDA9
Uio1gvzlDj0Y//5gwLDy//3xJnytdA/tfvEmJtsS5NwsFXfFuLR+FHeLNe4Ha3C/PTRvi5pdZS6d
xhiY0XwmrBROb1QTePSwA+Wq3T+dRbMYZZBNkpIQpq1ZKE7cxpWfsdQe0hctNaZJyFQhylMg02sf
o7OQ+gPnrXCb519SbTwkWm2wQwn1Lywxt6I8/s/b9Y59ecroUpgIoJPWhliwC/SUJaTDI78qUX5u
qd8yMB/owbj/413EsON4sbMZTBOZ9bi9abJqgwgVi2snAvM0cYMqZkBBizOq7PpbDbogK7SIWBjg
4VQMWEazs008mYetHmQJwA1WA7jGsdPJwDQ7rKP11l4Ss74kT56U15KJoQeqoxQ0kdcUCw+QQ3kR
1rTE9UcWf0Y/p5nhuBCF4P7kVYPuGRB9JBm37Iw/TlxZeeKOqn/hKBsX6TPXn2acPTqt+YwU8WOp
nBQOY7Gxp4nb4EVe6PCCVyb4ec184Rd8dvfRxGw/mk0D2yv71iF+sqjPIdKkdIp2ag4nNEcblgif
oJd+YCVhBsSZw6wIIf+hBO25KaUHth2mzfbyMmVGnbYSZBQTrkRqLn72ZpGcYU/2L0duHdBwFXTb
qBrOrcbjsUDKO0aDAnCvPFIV96iZWzKfaGnwlSUwqiuMhEAI0ms3jVfASZf9v449/ox6rz8WN8cV
DQPmQmWZDHFeYHAEKMDDwdIIQPtgZfH/efAjnFJgp73wRV7IitACm/KwxgcpjFjLeFICiPun8zeZ
cGXr0XrUjfTI7hXeMKW9CCwS5Sy70UFyGsyfOYU9PqQB4BM7zqG9r2cAOcoxJ6nSNJuvINOaAWJ3
eNEf25fwulTdey7NjFDDQfv5KrjrAPAp6VzhxphnQEhr8ixMk1gajoKGc+wni8Xnujc/m5h8bphF
hkx8mg/W0zVZKwNq4GMFq+2NDvnLW9sUd+zoMU+wCENXBJlzhSSc4eT+Xf6OQcl8RY/Gmj6+sje0
LbAxklfSzdhuw3v8RHeJt6ACpLrQKu+OvRko9a8yaR5Nkj24P96tarqzpVhVEzp+eZvS7jr5U9uc
tIFABau1csFBB2VvMv5VyW5DwW70quan/kPuBlpT6jNFGU5uijgNjHDdjqszMhwdVxmUBcvB/Ml/
/CVgLtnfRBygyOM0cBIwow6BJEOSvTe4/TX+1gmdBBVqa/1qGXyDn2Ed/CVx2o8UvMU5J9q58qNY
79ECmZMnOGWq7EwTL9oRVoLmKm7Et0nwyYRekaqO+r+JSyRy7/YZpXRJUtp1vAyTiWKpnVJt5aGI
cQQGGsDB9bWRAcjzbavWZ6yRglEzEgXhcv7WlV87rz+fSQ5S5L2W8P4jzypE5nu3NRbfujXneWs+
i0b/rH8LffbGC86pjaBooSKNkG7sLxSQiT/6jTDZR6tWdkQr2AR8TOBHD2AhfxVv0E5k0nQF/d1x
8Xvv0pus9ULt+5SjEEIRxpqC4iD9ZyQmKDj1LJXTBQYPhfFA1NP0psTpDhUXVCoKku0G06cTP8c/
KWZFhYVxdpGJAWmJcSbbKJfn5krEbMjAa5dgsTY2FCz3pdZfyP83gI3Kk7N+afRLuDJ5KaYhIOc4
A/nNaRjrPtjH5SJQk+3otINJ2y659ycj+lWESbpjIXCu40TAGP6R89iexHeuc/Fdy/fv9GEQhFDo
tXAvJMINesyMOABqpOMgZlcRyHwTrQxnywcQ2rNegSGPWt/6oA/b74LyR4xZHHX1peduBnx8kQuC
rmBs8L7FKyQvxNTGFE+zbpz6JvdhqGNjNAkuxVXCcK8rvEFij9cp5wPykP7LWAJQx7eopUPlhICu
G4l2Ra0GOQmq6wfizjUmByum4G0RT9bRxGqSuAml6E0o0AcjFKZDxdd1qYKWKoT0OOD6I6pQVuHm
WfUUmup43pvepcfntnesHqvI6dkkwJSboAc3zY+lNOf1R93x3iyrIMikvnXBShIqWXYWLpVh3mcN
cb9nx1dDGObBl2jNs8eG2F5gPXK9zS61Zp57vyiaq6Tol4bWoh6WhGx059EP1nTG8n7SqQ+tdDqq
GHots3MT6kOVfnME7uCI65QT32Ir4966nLcLulnFrkOY3BZpAFuFp7XbQSphHtIoGCv0dzBVI1zn
NMhEwVIyDekA4JM1XE+0FUWAsfz1U9RIXbQH6AVUQ/3kdlySRMcmU+imraGjo+kwbGAbH6zimh5/
SlZfMBIgDDglvWmqLRoimYftvO0A6c64fco8sfjf2e25yGMoek9j/G8GSNh85psRJk0W5kTNB7Hx
Vds8I7NRiCBOD/mXIBSXBUqYNp9F9mFKXrgd7sUOjRogh7b0QYkzl6Q7G3aXFzYcCY8UGJu1gf5I
1RE0EeAtPBmebLBsqDWTclhj9PWBdUF2uy9OAVgHGs+YqQ8kEshHJgtEA3fE6CW4JBYFFiGb1h1M
Rg2JDRFIRDfyfqyVRoGWvMgN8G0uhvdPCepIPrb+hKzEqL8vI/9n2yfSy17x3xR0sn4m1CDX43XZ
wx/B+JX6SdSxWhwE1sxAx1+46gyiHquWP2nfqrD5eYfPNKS5oLLJa8i/UqpFI6w4IzQf4wRb+vTT
hBrnsYjyVqMobVTKIqZR3xPtEMazt1aMUJJ82XqODpjuaQnzgMewJXIKUnZZy3TWQF+gNDJbZScF
bRkF0yL4/WE7szqEdEhUslJgKZi34jhYy2lMO8wOkx1J7zpenUpYvJ1hObGnoQYI+LatveGNIMSt
i+zn2RY1rFJSvtpBDeuW0I0q+x2/7KSW7vi6IBojYTR/Ikq1pVSBT5N5ElSlCIX/JVUiDWK5YPh6
dmVJhZS4/KVzpoTjOuO54x9pO74pidwRlGucYNsoeneqCYg9kwkxBWfnfFzk7Q3P0OtuzaI+T1Y1
/Gufa73iBR8CUb0WierOZHsHwrQTXJCMpEB8eOsw/pAwfUt53Gmfcht/HbRxeosPz5lUTXmRRmJ6
qr1smBuM3Ksg72hG41Umbg7eRNAVE/A7UiiFRcJRltm5UHpbd96I4GSItpGiTmMPn+oj/q+G3EYK
I7B1Kr/8DY0pKGjlG0QOFMAF/CoxkGrAFSLh1w0z42jMF9MUnpy4i5Z9KrL0IY/Fh3GXMk+Hjauz
Pz0Jq/KaunCtKH226GgT5c1jqSlgmzXyq2pGt+iP3pSPSsCEIj2HC5USeKGaFQoKglSeecrW8qof
gEgwWtIYPd3izDy+RGvSz6bWaz5hGQpmRJqWwrWtDt/EP5oRMvxD/pe3zT3qfmrD/NwnDyCoBEGG
H0kQvF5bDrHF3HItZFpoBDwP0eFl1IeeOjnRZMSgRkPgM1EeLNZABEzbHh85n5+FiPBwpmo0X+7R
UNzXmC9ilN/GZb7O0nZpyQBbOuvp5LAISkjkfv6aAXhW1uXf+Nms5s2KF0y84BYhxaO7h9zuh8Ij
iOchYf0Hn5WGv3Cp4O+8/x2hIyjwNqq2uWWsRviVVv4D2pFIuwsF7j/KKaKU5Wd/EXa+J9g6M8Yt
R/C3btyOXgmjaXfPhaHmD/P1c9EUDyKDR2vBnjIyUNogf88M8UW9LPnQ0uU7j7kr45tj+NPX5B6f
RBZlPIts9ke/41K5rI5wSIb+rfiLB/8WJ+qVlj+/YhU4AYCD5wXXv1DasN2+9VajgHRioM0exHM1
8cP8N/6Wo5VFzHosYxBgbfzINumJophj6HF6CtkbbomvAMF0nOHthgPJyZicRsHtdMqruMrNdmWS
qxQrp9KVK+/UdYMfWzauBOBKqNMTrK6NcxF64JlpQmuoDCHcUAi+9aB29C//3pHoLEl06hsxvOHr
JQHQ2GhlRCEzYanog1yNU5AQE2a/pgn5VUzAUOo0TemG9xJtoBKKCCFR27hjMHUsXjl0fkNyyvxt
uItF03Oym6LucZuDhqQCsdWPNN+xH22UgUusMmBJbQ5mS92nR4CPW8mm6GTSbkmvA+L8Vi3rCFnr
qHcO/piX0ahECrVkjGO0IiOJGXn+GueeojQXHYzMVnJKuiv48TbmBEVqpVWXVEi5htsCgFD+YKfg
QdyY5JZ6LFYFE1CTA5LRxDGNdOimpUPg4NTCjm1ZNGJh2pOHQgtcfwoIL1cG19trX9sJH0MxAqmJ
ZxjsS8L7dlxTsrvbd8XwoPGTNr/GGuMGlv5m+26pxk7/F2h06eU+mfy0ZneaFi5sIO5ddUrciUvC
HI8hve6r5RlkpAa8k83sXV9GqV8naSW3RVcryVSApZf2wjrsDdLZcSkvlLuFEJNLiV8ZkqIhaZTR
Jw7VcFfJROziQq5TXPayaZUIRhzzXTmyDDGuEVOQGdCnRtLkMJ2FePIUNoPNknqbrDqxXLPpwz3X
0oGXByBz/v8gJHbiQcFOMaKvKQ/FnJ0XVY838nJ64nfA6KuLKmvO96Ur+08zWB1lMh5G97ZA3FvO
CQn6JVVv4u/2oFQlS8PKRcp19Zrlm2d9menCFaVl4DUtxV8/alR77Y23zRVm65qu+DM7wRnFEZbh
pZS3YCPU1JdYMg2A+N1ljtC+YSinIkf0m6DctTf52ql3nb0Trv+HRdMlz+GVRW/G7Uyx55vEIj0D
ij++ZrSkjTwABLvjiqRQl1UP3nJZkYMX5OCMHiEJMVi1GFKG72SOd0brRX+1nIIIiLHaerNe5rI/
s9i3QCCq+6qvKfwKGg7u7sR0DxRdk9qc0cn7mOmGXMuq+5+KsQZRhetCdV/aeZ2meYZtqUyD091E
JfYmq/NEXfR6Lw+MPzJlf/+pnWgPaBX7/fyQG8RMx/Iuz7Q1HfKZWfl7zMqbsHvKmulZud3KrHpT
2FKXbgEKH0/1yh6/z+15ktGYuQAM+zXiXBrlcz2Q0++4x61exnOf/HuHv0wE1tCRxNHwTLB9o7p1
fSxNZedZ5rILjG/T1IXFBcJQQ3R2gJs20w+KlfoNt+5FXtdzywfLpASZyMiosyyGqJytuv2Lt5xr
0cuGDj+3kS6QOvvupe4CSOGSB5qqXoEI3OKFs6LwW64hpRwxEyK4hOMVlaQXHNkZzIZFYWRH6YZf
CUG7rR2BbNHCu5cZEEeOEwR9XtJl6N0UbKGpGe6GJxggEIkFjT8YAJm3HaivEVCAk5Nf3CzV72xB
1cPoO/oeAaiKSFO2wWxLsbIXX7Ud9JYXUOf6YBKVoNH04Du+Lvr0rkTqu6mHiun3C/t/khoLFUzE
Lhp42hN75IE9sphNPuieBnCu2dEltbndZl4iiW0uyIdV6ME5acHiy46YYh8RYDAUtM3gL2uLK7ZR
JEsc0euUOkDgQVgkePMKvme28tWp//X741saeKTwxbYg86MMRDsEi6QDEC+elu/0UrdDe7MmULbJ
BXJsnrBLf8/Br0GSrErqVH5wLetB+9uoUT4YpiJ9xfvb0xkP9LBBBNwUF53DpiyInuSkDUb6LcrG
OM1KeoogVgwZvqUs4WUOJmHyZy9OzVBv9fMkzMzB5XUlvEEhEN49lY/jt6JFvvAJrTifMIRYsrf4
bbnY+YzLWjpsJoJNLp6tH1tqsBYz2DX+cB7Oaqrd4+X30qKum3jZe9xE7GJTyzinNouiXnomj26J
nxiAXvWUI8QulfGjiWgTq7h6RBILqPkVjpRdgwNgOj2KEQcDgaol1EgW5Ql5tumeYYMukn/g8jTy
Fg1OaPEzwfYVUWVSvunYWcZSejV+tQlf8s/Ky8b8Eteb20B7FAipjZXfQAOXgemOkt+0fJvUbxoB
pJ5yQ1gNvhgd0qhzYoXrnYZFrpptGYYb5ioGEYl9S0fBlKy7LZwJAYfU0PB5bbvT8C5iLC7ozCs0
+0R8WeQL81rfZFn1pwLObb8G0tryJLm0EG5ToQnbYggroIJacSpmPxWo5jvPsKD9arRnFJejSPuF
LqDXXeIRO9OvJJi0MVx7AtK+OdanbPZjQ3JaXN86Lh2KOeG1lJObxqobcfS6QjReJPJVTMhS27+z
aauj3BmkzNafyUXPLwt+kc3RkIaP81lL5hN6/jh3gYamzgafZPE/AeZdNhxb/lVsf9/GC/aYB9vD
Z+GaCXktU/iiVPYXI9nXsP70lUalNEb6Svxsm/6jWsy3Lkx7y2nwHhl4jyLa+JrsWBi6XZJztoTK
nqkcXR4UFLDggPa0WDTPtrr3+ZnTkj12FH9xaTwvgdSfO7wY4AU6ygiG/mw9hWtnimcw/WeOFFmv
LiYswwq4/xBaztro1yVlfsdLMpnjTbPCsfkmj3+aNDL1NKlbOyaZez6VQul2FCFIe4dY5G3hir20
+iVnIzSpRahXN8EU71bUP0z2Ab/wloAuSH2eK1CF8vNMJGHgMADKxdmBL6QlxmtqP8VkwvciOYQt
rSOmX2OQbx7J0+RPSi6E5bgnzQ0Ler7aCkPHptQe0ge9hFvTg7vXXW2eXXKJ1Do1qk7oq+KiqLhV
hvwqfmgS8E899mYWG1gapdnJGo2cMX5mjpqGFryM7r0S//LO66WlLdRlp9Ur7jiUmamsJup7ecPL
PnKQ507bCdQIULVA6pbtZEbaXNublk9WxyrvcO6X7NK0/QW7neiqmozLjj1mR5Oj8bXOAvWj1AXB
Ki0yYlcD+ZyDEZi5gJ7b+y9apGuNsjGnyBS4T20wdZEvZ4dy3QmN51a1LhjsL1sNh+KEpGDRL2TI
wIQIbcmvy/ZLfI1ZSmUspQZMjniJR//zpdyy1EJ0sk6Y3o548G81OSUIqlu32H0yBXXmCdh4Rz6B
ur+DdWFIHb1ep238r/aMc/PRhYn5hvN/7tSDXx5xh+XJf+NMhLgZPWH+0BLU1ZhP12oQ8ZFRMoag
B6VK3cPwZ/isaJRruEVp7JDNVLYbXIHKqdn+GFcg0Lk13Vfm3XXeW7Ps/pjB+SrwnJvIhaKtiXw7
+4mkT3MY3BA4OF0FTl8BmCx5GfRvU55OOiWpCz3wEj7YzJps7Ub+do0BlR0zuDej3PzPMiayBdhG
jpKY+Fb+XbBjKbejFA1hiuin1V96on4SL/8oLWxOFj0i/OYTZFliSLNEXXXUHnVgehuvuKx6PUjL
pecOSDq2ORRH28gJo8VNkL1jMqAkKygt+dgD4cs1YkHkBLpvZSTcSKJphckFUg8bpsBoE50mUTzZ
ApUJYDimhBI2hbMRb9XGyb3suUc777K3uujfopVYRwSl1bDljFWGQ1kHGxVwgZPyYHWCT0UIOFmC
dEwDIaierTAfe7ahajGGon2N5eytTOunvnBdt9QaZ9TY8BISP6sH80HjD54qa+c3Y0G0artLy88q
aT80OA/mdjdE+YbPqR74O2Tl0BJ+HZM1qNRvizgLyblDn9KBY+LjTpxEelfRejLlBgPNIyWo9fdU
h9doqHbOi0Ddp9QzAEx2lfRhbZA6rO8mHzz9BNTz01M8jYSWK6yXNaYQmt4HYbiptwWC1vh7mtZH
5Rqhhc+xrv9Ehkbi6f/OTkoGl13qqV7bTn3GqpUTXIH0tY6U8awR+awDtainjH70aWsDOaPSoKnD
NKYsgPNGZGyMx9sYo20hAdGCVFOUrXHv2qwnNx+bQJFdjWT/ksNGECYv4RngJ7yAiepSL+4yeP1Y
sWN3pTcZ2pU4R+6As6OSiJqJ1Wlvy11QIafGPJUfRIpPm57TAb6SOJCOHRYbzThJ+uAgVtKTgl39
fSEVFsSfHR5TSPgD1bjyN3gM8a1TnogjTpaIjkFnGhU2OtdtJF8UVvURbjEPqA1YrISRhOXN0uJP
IQqAWe0IueBYNV3wtfuzOr8m1J5KpGbgPXBpV3D7Fm5eVq8stmKOPYn/SgsroxfDWvQ7/ccAx5KR
xKRLiEk4KR5mkjzKlK8i/BbLi2oe10xiI5OYxBZcNNgaYl8zvzq6qvP2qVL/NEt8PA7CMLlW/lsd
Om9KmEm+xkwIErU6i+8rVRWrAbmRnzg9jdbZpKmoBffCHbBO5rNkglKm+FeW3sE5sSV65zVc4zWc
V+xOIhWa6uRO/HI1Wob+ndc0NwMYUQMT+jdDEy65gzKY1//D2Jk0SY6cR/Sv0OZMUIE9IBN1yBWZ
yLX2qgusursa+77j1+uBHEkzQxqlQ9lYT+1ZQCDic/fnSUAqNPjZT0SkInGQpHBYAjKfBLpf320g
wJZy09pyPeODgZKVEBUyqactgOJIDra3/JtuHmdGnIJwSeFjB9BhG4QMcxZQXgtnYx05Px36JN7t
mljkPQKDdrRurRK5Tmvsp+ojHwkXmiWJHthLxupL0vZ3qBGVZP4MPj3KzF3vYmyVhB7ABSPl+cMm
whsx8GYs3ogs21fWakTUE1rvDbqC5ZBaEYPjBfllDv415sFm9RFo6XlSpNfgtnSKyrM9fTOKH4Te
dinlWxXlW34WXXswp+zPsBYfMyKrpvqN3duWXFYyBQ/SLB5ibetTQhByeEsUcFzchf4kVoJcPC+z
nwdcvNk2jsQ9s81bWwY3LPxW8la01m7g/yQN1rNpq4EYbXBZ6pW8WnN5Cb5pPvEhZBit2s3XDlQV
ANbxe9Iue00yiqOXkLXt4xkdwOEYk3iNtAgVEMYh1RyStiH/kTWXRiLJqD+c6Fsypl7qGCdZfFep
5yhpo+xoDCdc0VvOUVB8Yae+Z7PwTvKpJJ+Kw6LD4zkyArBJb93i9Nu8eA2ovnFOGHR2Dtx/Xe33
Q8QMV1Jo0bu5JRZbzwbLZAravfMNt61y8nsmO1SINiO/dcvuf8rfRN28pfKU1FTRZpie8wcBubkp
Ai/RniWq1fK79gUJLMlIOwEYNn/DEmSkGkS9I4kVjsjKd3Lc9L0TyQdAoWVvTYL1gUFuJDd5/GPg
1Agvlw/sbmokb8Hsr/y6RdL2jzlvIrX3UKLJ2B+VCMZsxMLFRKxM9u2gP4Yf4dg8w2J9BtPyvLi0
bpOeAl4mR7wFe7mpwCCiJ1XioGQZB+FgDfyuo9/uUf2iPDiBJ9B++AFGCyL4wFs3JW9RW90w9veN
vneTndmgk9GOaqfzpSEBUWogT7HoDj+xGaz8b8XMCq4nx6TzFHVPqKGvyJKvlQHPobbN4BSYT2KK
txJHuIU/I2LQiRyqEAu0LLAfVChagIafbTghkuWbhmMOjlXoHxvHOpaCzZCyCX3Fs8LPGKYJxRiw
/JxCHm0zxRm+3DdsTKq1GSsX9vTXhtuwxUwRyI7hL6y1K1d8eBFQe2mluJTttwUcNZsE4rSXAPrS
qaTIkirrDla7T1d6sLeQyu0UbPcR4yqXK7XaSsBC/ELmKnnMlnTypB9RJtAS5/gVgNnKwmbWz2Si
uyvcKYuhEEYKcgziO61YLf5FfTnNPOV868L87k8Vkj6V4DxmTLphaF4+JkyUfQOAFgvlKgyZsj8N
42sKRyeo+LupQAq5ZwceQab11m10vCJBzb4TeFQMmtmnE4w5QYPmvXi4hMoVj0RBzsO/ti2+QEpO
HM2NBFWGzMsd1i88j9mPLEyvofmejp9WfS7FWZZPcnFkaDxpM+VQ0WxZA6EbNuGlsErYPj/Ykax1
iFgOdog/J+mkOpookYMdeuudo2O6vfHNrEEvjpdkTj1BYAVHwBGzdsWDkYoPFNYXx09A/9NIekqT
xIv8V7t+I5+0JoSzGzvE2Qgvwa6njyqqk72gP1mltad5g22GDbHbzfeCsbQzjnSG/KQumjqnbWz2
9LrxkmTxE4anvc4BbN/tmsi5pEV4sxfvF7ZwwfAYIrRzUeCicvMsXBNOTJzN39mLMlWKTnqXeRFh
7xbtc1g7xXjSL9ZGwbc/U8FAU/XmkNDo1Y71NdqmPFuV9D7AiokyQpI57TQjvM6tbZunjlK9PKKM
iWgsjfCVRaICK7DiO940FQDFuksM1j5Gn9NWMbAsA3eIssVelFyw5bWhf5ks/xzypXpq4wTT+Uht
XfyaBnWi6d6h2Co3vzGcDEisRyEltB9jk5ABhhAH8liSNIUfs+02atae0peTplk0R6Htmi0kMWwQ
Nt1VOX+lzQBoEjD4XqVFC6QRtiCpvfxZbythJZWCm2peWQj2a9wauf5Fn+gvf/q3//yP7+O/B1/F
DRkzKPI/5QwRiyhvm7/+ogn5y5/Kv///w4+//mJZpqNJ3Ra2Y0ndtHTT5v3fPx+iPODD1T9PAK6o
GhkddjZYImgSwo4n7snKfKp3VlWeMcPmbOZETlovdu48x7imfPjLAT6vWa9dAp1N5daj6Q6G4zYd
Nau7EnHPmAvswPm+BnnSJqcMc8tiUZyp1nAmkq4ZQy/htuZPm7mPMUVugo3Zstp9N9ZE4EikgMmt
iE1RWppgIjb4o2OzFdNx5DwObYH+iDtP84vpdVpziv3o3FNgY8ye2mYX4GJfVOHumrMjDIZ4zaqo
nw075AGHkSLHJ8PuXgSTa3+rQ93L7roznE0uqlibPa6qmj5jDParaglHVc9+cCzT7oTNjawKlkGI
6Y4Ek6dBTmsOcMxYjl954G0itj1LCzLXMrsZHZu1Cfc4wfOs+ZSSkebE4LrKvYwcCY3JNPlYWFLn
dltRvhxACAq6tcBEMWKxHZoK++68YwQVs4RFfbgZMu3QdOtaTDul0Xcqh86gh8l5BWrXLuV8+Ats
LGUDSgWxw97V7aV4lAHul416kWapW176bY+9VXbruJiec8t+Sh/kwEEioqAMt5NTeWpun2rBC+tg
tiombJLIlDBiHmur3/dlcZ553fN6vIbVcIOxeidATlNl7FZx/0D3vG67Pax/dWgIfFjmWeHRJtv5
WZ+aFxBF91rzJi+wB8JWvOGfH5VmX3ewUZAWl95MhgF4iTfhs/kuqXyrFQzYRGQ1c69YxC6NfZ5G
J+fU6vwh1qYpXe3cvmvkxjeFuxxFajqn//WdotriD3eKrWo2oE6bLb5t6o50/nCnmN3sizEbD7L/
wBddYN0YsG6A6GrpEIkhypbGtjHgFdG8NWHO6txcmV1m467BnRGHSydyBmggPvQJJ/POXOF+e+PN
6FC+C4VMLafq0nCVRLgqXq6Cu0Ko1l5ZzVZ16ARQiem5rWHIp9idGzChZDNGYHEwWncUyTopJ6Rz
P8y7SjeOqHie8NOTb2nY2pKz0oqzbe6zkhEqu1Uc1Dfu4zUQT4a8w61UPJPD+Uwjbu+CH2SCUU/d
81iQfASapz6LMaWjqsdtKC7TreQndcD/dlsNaJWgxwALKyhro/eSvtxqHLyqTYp6o3siMJm/0U/B
9go200jpjQHVZJhvg6D6gQd2EBBcVf1dwTlRWsn+nUplVT82bFbqFrIBkc1xG6M2GQj8IKzEED9J
2T6GWfegFECHpXPVVR1aQLYuTZ9KZ2hxxWpdcSlSLFamW4O4JIFqK0/BGDd05+lbw5PaCCaNGx1t
xTKhSQbOjrDpvrOy/bJJHKdjFlJWL4e9rtm76HGpeh3Su6DtNeHKzbhyNa3Gq8xyl5IyMCVPfuD2
8RZklbDb+xgnqFiVN5MMiJv0IB6MxU0GZIx5HARDP9+wmm0MEHr/+nLVhPYPlyvbBd1wTOnYhko+
4w+Xq9GOYhys8ZCH00k+wwvB419uXpb2r3GpM6eXZaiCLUfj9u0lg5+1XMK79M0UGpV859rsr6D/
jkP6kwmZDeB5wLL54QT6nbwsQxfgb6tpoUVPbDyrA3beQ5Zt+lQenDQ60hh7dNDqdYTMSjZHgJxH
yy6PCoE89MIVVla6OjOACHp8rhvzFHf0yTnUu7MzSQdguJ69tH9kzK/qpa/DvsjYOofjrmr6c6Qz
6oVwn9TiRgsorPDjVFnPoS9fCMYiAZnWNe1RVMJ4mybTLUiG2/jasrGfmco1jDD822oIdXYBqIoA
8lsbU5XKYJauByumCYPUnvlQihDAjirLzYDrjwXoIZmDNWmpwyiawxRbLkSKnsqbQEJcVBW3K8nB
+gxIA/YFZUej8xqHBEfebhvhhA8Iq3eUcFEtCBlhzj2V1EGYAGscd2P+VSDkKZQNdhcu5ouSMKR+
Me/Y4rDIcVWxo8IpNy1kMg2TvXOftPwhUGu4+U+RmT/4rX1vs5a+BPMWJvEVv+9GsT2MD1SrY2Jl
Clgjd1c3CcKaMew+iap9pDs7cxp2Kpa5hOYYbncMsWX5TbbqhmzDQZbWMZgHLwlq1lvnFAFDMbJ4
B8rf8t8lmkTLoReGy0PqNw+Zmj3QIHLPlPY+DQNOcP5I6nrojL3a9vsfd5uhZmXffxAAs1tYURzt
HcD7ON92pmNsBR16kjqpBZrMOOxf3xQqWfV/clc4jsN7NCGkKdXf3xW2pjhJWAnqZkz1OEqQiYyo
EkHra7ctmalVb9OCMJj2jusGdCeYxQf60kYlUKIwildn1tvTnHFh9gaCwzmm8td1qvFciAg6twoP
w1Lpi8HN0sAqtVMN9RliORyoAsIJa9u8s5+S3L/+MDcpfY8TlrTg24uP27IjeRnSoxFn70MFMlQ0
u5p9t8KeO5XzvkcgyUA/N+xIVuLYR+ZLiW3f4BZnDvUmG9rtmulkMLrOdxyScQpvsbv08Xsehe/d
i4NhNeZmM42fVVI9CRzKme3vDAOSea3eWsLfvt6cYZ6Rhg7AYLfQp0cdhComtjQ4DJxoLU60szIf
YY/nRMRwOXNOEME+wtxfrokoDlSQa0DbZjehIo3pRNOZj21lPsR7/8HW4s3Gp4ylqg/B+EPG/bXH
bNSHzE7mGjpB56XDE7kPhaxJ7JybEJpc0ZwkQEXwoOYGup/2oDM7VakbExeuoSCiCZEToLyPYXKb
Z4BfVNOYUXMiHfjdKKRn0CgWIrvQo/xdvXW4JMPMOIJWc37IzjikrQEAuPZiHEwD4xY2s8ekAZFm
0+ibH3HiacCjXpzT4suLle9NUBOw8DdNqQOXADQoXbGn0U2Mh35g/gmKWtJ5GzIfm9B3K+jDDuPP
bgOEDvXibHUIeX5xMaBAErjQjgn2Y2DPWP59soDUa3GQDJF2dGAmI9apZWaBx0NRqGQUDo2Q2q6j
8M9Qkl3rW9s8HbY2Y01UvWjvZMPWMiuyiZlbKsDoJasbqITMso8j1izCEDrqpZlfc8u6xi11JvRn
1fF0y6MJa351829av/VvLIHHAgT2xEynq5qTfamGJ/BHTxlaaLA6NA+9ttKt4g1TJilSPQ4fE9tY
BY3hFpV6q2VxZTaDqy4Gy8p4Vd/Gb2OH+pUb2C7ou6cET3zZlr7puhZJjqMRdsyuF5vhYypL4FUw
ysZu26y1UN+FA+fTBg5UPu01hS1MDtuv54YJ3Zat/MwMcVUg6UZ4ANLs3AXRtqYuATuKTuVDTi43
dc6UoJ6pXO7RK7IDxYZu6ylbaVMYMScUoG+1lilBVh/ycktlNjSY4NxCtawxtpb24o46dHy/hFR/
dGj7ad/mlduvAYtmhhdWOCOb99YnIUiTrIkUFXYu+n4GoNKcDkbs8JYR5llVH0YpDjR1HIcWrYWk
V+XQGIy0EnQLDCc4zAHeWIkvHQ6jPquHGTzCjAO/ocU02Jrp2QR5IHsQYpMGEYcmjlvyHM/p81Am
T6s5udM4Hp01etTLRJyHTjvZs+bhRhYaTBGyjRywJ+lAtg2PbRd5vpqcojY+t4pzVj7kU/q66+G6
NFvp/MzZHZRe+i2qcaAsqUHIJGz7NLZ9EWociC9kbNOrH+uIqW7+1rRg+gcAR9VN0dtV11juGGV3
ksD3yni06WDNeTNioKVyCzGZxpGePih08irCRXaZX4fB8PoE8DJ7L63zuhxuCTmUV5berZqefQUa
HFtUJsOHnKOXzYA43ugO9yaOqoTe+TZE8YAUE/NkmTs8tioPwV3tYXOBHzADN9jXWumRYMNH0ge7
1AB+E7JUsvQ1u1wmDC2BvbRMFzuiXxxXRU1GsiLbktEPBFl4LnsCslgLtGhHBQJslfwH2vi2y/DE
WMU28j7gtiHTAbVc0Kbj3miVPcAAL9uagoloT8Qd9y5P0f1wrgBX74ph2mjwtzEG1L6zp03EzXWe
nh32WkSPEXWGiXxk3PwAWxQuBpSAvYybm9oUrsI4pY/6awV7qwBooKwbp74lvnOZheFqHZ0cmkcr
4n5qzXOhTCf65nTlElbaqjo73zqZPLS2cck4Bn/I5Jba7H5tJovE/2jo86I+OhVddBra6NS3jtcu
w/2cGhty255FfTPi2JowWkAPCDazShJ0aIyDabCjAj2K7pU6kRvCa8IUvOfi024JoCWae1HN8cfX
oP0Gh8r6gYqng34JKvvo5Cr1mSuDjiAumk1WgY+KKVmj8M/m+McOiGIPIl4MXa3sklCOajzS5G1u
b6uIlDx/fpW+RB1I13KQJmW50mDDNH28C7MvfemcrtF2C39fNajUH3SRWlCSqW3w3777Eclqx7Pp
FgF6hdCyX3hadhquklldxzB4A+eKX9m3IMywC/6pwh5bGlDleE3j8ja94cAd86dxjb2PcCAxfUd9
svz2HOAsc1YRT/CAfQEBi904xhAP8r0yIVS0474KxD79jJqG5YVBiGep41nTRvxp3TmFwOEDCX1Y
CF0xhC6m5Nj/TK8dMs/iWKwpB7OCHFp7FWuSrmX0f2JJNq1NU+tHs2Awp/vr3jtMCHZh4d81NEdA
P9I8gl+qmObnr/JTU0Cn0D4KlQYJKrLeiXNoEVcENwK7gWxCJawQptkRqKZ6kOwImlE9NvviI8C7
MuCANsCacpbT981zBL4A5+MEqgaSfSPOs6OfdanzUBbn0S2QlFK1pwCjOAg8ZNFzcmcvEbYPvf9u
cOHNrzISmA+nW8MZtSuTm/KgYjxnrOhkwFCti0WZiaItz8+vAv0jzMDUjd9htz5kNlUL9FJ+0a3W
89A20YHGtQh+INqHbM+013HuXqyDf0hFfxijhB5byw2W3X9+8KmfB+KviwEjeri3CE4Ac+5NHb5T
vi3VDgog2Ep9K9hZOBFD1WyrCBoNuVkm/UprrZ10T5ppPCum9oIBMVHGR+s7U9x9RMxhZiAwofgO
9wEG9PiYU9s3Dae48ql6X9tDRj1FB3V2WKY1P0myMcdt9v0W/WDB/U/bxRni55I5sXOYTZRLa1XV
SAogiwcspe1yPWZHrWb+MsxkIDBcZLY7hI1LwAdyDC0jmNqWRIW9vXwWKpy1bfDeSd0LxsRL3rsm
9NQwX0ykFDJtFX6h6XBkwG4DvzHJ2LDomKLx8iQ/SokchzSp8BjHptsJEhHklyxvPgrTv8lSuROI
chTOYEr0SIxpXWeQEgh09rlBt6jBZlFz4weFrU9etu4ocxeEMrmLQaediRTxihn9GAYviQ16eaOJ
7lhotwjjVR2Np9xXjlgWnaY8mPArgGy4lngVirLmmORjyTQWJdGB6GNwblOPNZGT8dmsylPG0JBu
WkpUOPA1bh9NDCThFyLU1hagB98tePPFNwXj0MA6Fnpa4pB8MFCG+uPUIMFQMalHQL3Kg0LDHzYk
QzPwFCeuY4/7BEsP8N2WotuBIQJguhBkAf0/eH6oPcoDBgziGONWi59FDzoiIxfEEEJqr7bdvUGy
/RlnYEQs+WQY8smy5qfObfB6USjnxce6xlQAT6SSw1kPvyJHfw6C8AVHjbGgpFM3weKVR3gKYns/
SM6kWYf0BaoXE+deqM9La7kL8GeItbuOkBs+24dGVR5o9b0P9iquHMw7Lao+LUdsHyK2DzrjRKJS
RHg5mggM+XBhEiISZU7ZCxkNSl58KiwBq+xUVrqJU1BChbslOOky3vHvJA3BStBJt8rJj6ykLda7
7idV8jxc53XYwOg0H/1x3nc8CSV/GhiNCTVtcURJ4UQQE+WFzANS42ZioczIwQ/wa0vM9eSfquSZ
Hg0opPlezvBPwFXXK9pNlE35yaLh+8O17Y1LcNbqxs1fObtryqLxDkx7wr36gLcMmhE4QhB8KIkb
0XF71xb/XSn025kD6bIX7Zqp0NeYlnOgz6etqEYGQfaeM6XeRbsczUozrZvM3xOr9cJP9lMOp3dj
bzDsSQDPTsOe7pAdXpa9jrkg0pHoDGyk54xZWTPBY6LbOkuXJwYsElYKHedFPWGo49bNNvzJC+2x
hJKaAp1POaBM0G1vFsBpWmbmDiqnQzsPtaQ8Koz2PaBA9ZsPbp743NYCNy+McMvzdfDzo7AH78aW
QZqH2lFWojCp0szvCk02HZaGZd2z8RpYBqVSXlOS5HqMv4XsBQNeqe844eeWPoBuK6J9zBFJYMVQ
PiF8nWJ50fjwQl4HTbuVWvsAxDKxgytayAf8yWXBjDNS1JKp6UN2cj6ifIKHfGIKUf58TX0H/q1F
MSsJxWymCJ0dTBD08DNqcLqwB6wf/gkalIOpIhiPZlUdsTAdMm104VL7JwuSS2awhfP8nNHFeM0H
/UDNHJ7N3e11pv+w5gyGhNXTZiz5Kdjz7ZYeGSVwo7B09QyCgUovAUvVzkKkTP3yieb22H4b2I0T
+mUgr4f0ZqvHCLNKWmQH8RaN4iiwhNCC+ZKiuTLCHDYmHP8Q6JUKk1m/2IZ+IU5ygTm37mdwmE+h
PZxQPU+6nNBVrn5KZvRTBu0uDLiLbHNbw6is5ENKKMmmvEDlaJ6Q++wegxpaqJHgqLcx0NKljNtg
rlb5nRFksqmUpygD3FkzIlD9Q2FSPn1PQO+wL/XJfljS39pfDP63AC666eYP80PnZ08yNJ4DziUF
GkYU+q/QGt9qMb+hoUdTdRzjCInXeFLr5MnKCmqlcGUl+6CxVjnc2SCdqS5BygCUWH5INt/0WMJn
D71CMY8t0rouuTSpkVIkfp6RIB1Dhx6ikVhrl3AWVypoFbi2BVg9tV2/mBopXzF6TvHRhsHGwpLH
ELODLcDJXtCbWxNw7PSLif3xOnfcPemGmMoUXXJD4gZqN2mdnHOtP5lLfdTMhUqBHGnRVTb8uNO3
UMfapnplUbQmB87PnrTWNkGo5ElVqOyCeWD29aUY7BMzRxRM/CzboF7AITvR6wcq35pjDqLWJJbC
WL5Qn3BahQR3my2oyi3YC/ajvCiPwsAxxUncIPgUmnhp8FjM6NIlYySlu5kyuocAGRkTBchnM/m4
EBu4QWOSzqCTovqSfaHCuSQ21hqm4HFw71DNcGjfkfpujVvCN7Jp0fBwlXAAASbCKUz71GF3q6Qk
Q1KSlE26jUtvVdnIq1QZ5rO2lul+pv60wJjTkB5dMMAF4xzaFKCqSIzcFlOwHnq4+ijzF4y4qxFA
xni12mcfni5cOddclc/k+T7onDzJSD0tsRWVTosxOU+uXrZPkjigP2dPLdaxOlQ8f+sbGvaSwpNs
QUtZHEdaQYb+YPXoR7JaE9FXgIYl8759528gxvgKKJ+IJVUWzj6xV8O4nQZBhWuAAfijm9bthGJA
VU7SfdrA/l3s72cZuW3cEOueN1gdNxH6mTG59CCmGt1QzvgQAgju0gczSB/piduIoN+o9JdRrNOA
awgsbD29tZeYAhxnlUXjrYnHGwxcIkR206yVns6OlTBAlgIyF4LeHLmBcCipMzB41erlVXMwDpr4
MZYO03Hn0KMXvXCZUPZM+uWGZeboA2mvhgBPrHVjc0lkMcbsApDdxBLcEhjoklf9+1KIGfrXoNkZ
jX3JzPKB3pcH5ISHOBFrlaujz/t7lNOFbNvXnfgZK2ivQXDCgJY2xbFRe/jEq0S+daSpHTM+9/Fn
GN3MjfoO4uEcB1iHrMZjBBMhv792kqYc8zPEWOaPX63R84BeQhGSbWbgThbUXbrXc0LVij+tyaAQ
U8AOZDH4UApI7ePPQMC3jePj40Rfbu3pxKgHR8OwY7EcABOeO8aQmhdz2G9Dx80iLOiwXU8pdnvp
N56wzaNv2czRjdU0NQfLVl1QAvvCLVxD/3AZgSGmKILWpm2mlxhhNTxp75WSnHstuKaadavMNz2j
7S3o3JAhC2vIgf7hw8CQZeyuURrvShiF6+Sa1d0+mn5QPvBsTKRD2Z4MQYU2DOrfZ0Rak/aHPB69
dHZ5b7x4a/fdVudBVtnNI1NfkG5sfA8K0TpwxiT8QKcz77C0/qAiMlCSATAYB4tSTRsb0chHNHIC
f+dsFEx3Bfy5OT016eD1hXH0186t7DFMh++sPvR449KJnaOPQtvea/zBhdJdsz7zMLnmcC7hzkNB
XCkpS7i2EX2L0+UFlMT/MUN3FuHot44BW9XRo1TH1jVHSKH/wTFglYmsOZQPh8ba5BprhQ2ri4l5
DesOCJYTCVwW4XnpMVcEi6CqXrtsm/bmBpvFyUHUzvErp4q1q21lRy3x2vJfA044eufsSnSgcR8/
AUVDWTyKErQNzvGcczA1gQQV+jNd17QNBuc5xxXNPmIZm3YPrYkCia6BfQvHp3BtAdfC1hjeEHhZ
5zX3qVpBiwfTW6mnoYNPsmqveQkadTthgC8bazvlZNThKs60RhO96qORMau2iwApT8iCObKgTiuu
WQFRD9t9jYBd4/VuFW8I5KbVUQxdtIc9SRjaweNtz/67BJxH6QBVGKgsR8Sg49dXR8WDsrUOulXe
ybXcYtiNMuYR6TdnrbO9YcbSM8PEtBlbYk6i/nGcdkTifVRk2tH8ft/JwO1s1GV2R0lO/J2X025O
2GeP6lHLRrdn28LZEFxafNgmxDTTvlv7abFbNilDpr+hzRHZJGgRv0fD9IbPYaWV02XakEzgyT7D
HEvdwo4fkma+OcNCP+Z1XxDGLIApgsduTPQtUh+XPWoi2awJ818kgUO1HDL8J41c+FTY+zKDBYw3
IGKxGPrCdeDEtrwBJ1tSaAOLOWe4sDy1mu1ljk9Hy7JUYOjq2mNomYewv9Nyhm16JzD4BN8wkdCC
jX5+xmMeMKFU6vSwjP7t09iI/d+u93/7nUWm+Ztl5ntRTnUUEAX+/T//81p+5Y9t/fXVnj/L/1g+
9X8+9A8feab+oWiKn+0fP+p3n8TX//X7bz7bz9/9g6bNqJ3u3Vc9PXw1Xdr+t5ln+cj/7zv/9PW3
rwJD9+uvv3wvurxdvloQFfkvv75r8f6wb/zNrb98/V/fefnM+Dwgdl919PkPn/H12bR8svEXy6Y7
xrGERfOToSK0DV/LezTeYTnAs7jbVENVVdaPvKjbkE/S/8KT3NJB8AnL1uWizjUFrIm//mL8RcMj
bzrk91S+LivML//9m/9qY/r7H+Wf25qWJeh/lyh+KuxMhqOaFjlTy+Hfv1f5fBaDQTKr7gXFOREP
LTMiFSVG5L6o4qnN8+E3L82vP8BvfVTWP/2G0jAgDxuWYfHK/tZFVWl951cUf9nQiUBTIC2TRS0k
ANf5/xD2decffjkpVJsmMiklv6Ul/vDLmUlIBpc+PiBwYzKSxHZMml+a0FYPvOZRc0U9ir580ebF
CdOZwgo3hJR+0dZAmE9xBNv1Hh4INRuVJd9VzSKlZOCFMF0/6wKMqkFvks9eySCw4G/lHPQWQj7o
WsJlVla/25MRm2sl02rrbM5Krq5zeEHxKk+dzloxNSreIrOvoFtoc8c2XvDReQBoLxvQUHaYRUk7
U//mOxsKE3kS286E5S5UM99fVX012iOkgMFKXkK7nfCCRLV8F5ZmRvCiOh+QoV6rLfUiKXRa23oV
gYz3DFZ4zOt6FNKPXXPishuIoSEQFGfEYxMbw5idC3Z/yD22tGpywEMRp4/6HFvtZi7nQdvqvoxx
a09FRXbDV2Dkp36uQ4vWK74G1BtGihqCfZ0AXBxzs+XX8iVux2lSwoG5aCH0E6nDyX+PAwzsa200
iKY7ha0lL2Ynwug1nJl1H5LWIPDmFIMWvCimMqjnuNYonlJSI5IXJY3aJ8r32u8msZOYkWWvkVvX
/JzNypg1lL9qVJgk8QAgSymi8im3kqYD2C1QVEoVH7IxJcq6bKqsOdbDWFoPRirR3cY6yL/5GOMg
6o4FqnRAXUqz0bXEJKlKkozWJgKntNKEamKvJYUEMSJA77OZbgKs/UE3k3dOpibi+0+Unm7qZmiL
bRuHuYltoSXJM/c+02hQs7PyWmGGTNnbVGqnrevAZheUOnqonP24CKyPytRLc91jRx+3gcjz+yg1
J3zz9YFCmUkN5JsmGujxfanaMGD6Qqu8oZ1S+xZoJX6ehr0IUbwpEeNnOoTQocrs70/zuFVvAdZG
UBhJ0sbIO3pADYDVDUn3vXACWlRbsGXwAOIM8vqqcyz0CIpVF95jpeXZpjPGuloJejOdVWcb3Q+H
VH8PtraK5pVDTUH5SMSbXIReSqMAzGA4j/xMoM6pzqXlya8dEfP0hzbEgJl635XMW7gdcEKc4diO
VHpyVJakfSy0npOWmX127VoRapeiaBsM+mHTj8FaD6qZYENqYySsZt0RP7s+rOJVV9fBQydjh35T
gxWB6tpw1ODjp1re2mAO1F69Cf4zH3XFh0Si2DX9IcNgFmejt2W4plF1RtBz6ixaPjwAhZNnDExp
jqBSbHRkoK5GXYspuJRt/FJy13V3K4C226yijvwHfD2as/fIaBInsGF0Nbqj3ZXRvk/HOpme9Ir+
NpKEep/1n7PmoJnb9SLbB4rxGTgDz/+yFHTTT0vJgaFl1Y+uLFqmEk4E1G+os6xZBYVFyVQUtq1n
OgGFS42fEGKRnHge8zwx32HUOQP8PsN4b0XtM5jWSfCvOvKlRNxDpO6KDcdPhuIMZ+LZnOhxkoJU
HJ6WIl1n1gh10wpLZcJQBINR1UuD61T6VF9Kjn9qWJsV7c2a+kkwql06pPqWkyQG4eAsK9vgpGh2
KY6WcmKb6zSKSDYpGnryZdh6BUMtkAPVn04Z4cfhCTLW977MK/2z8RWZMJ224ygu/ou5M1tuG8vW
9BPhBGZg3xKkKMkSJFmSJesG4RHzPOPp+4OruooEcchw9k1XZEZkRFZ6EcAe1vAPiHzVs/5nEqdG
++EnpqK128jSJGug6opbBeSp2Y4NjOq2H2XHTKZQ/2jCKEbvwRRSAla4kfkFcCOnrqIRj+4dRtt2
VnlpAoNw6Kv3YKo7WPG6XjO66DPBwL7NbWuW0Uw6nQ5AmQhQt5VBQ+bXkDdK8NDpGWLXt9NUjBY3
SuONvzW1QLkyNeJigqBSmxUKSQqEKiyRWN03gWDVATHkbBwwmpEzOSGD5kKsMWTBd9bfjIbkSzXa
4q2uDfjW+Jr+sx04PW79uBvjR0tqbdupWpOhWFaXjXzr8W7xKx7hAl4npVRCpZanOHESrA41B4Jo
qHyp5YlRVSPpbffb7qIMFwXUCUImWWpZWl8125Dfay0DnGWho4JNwNSZ0buuBT0ZvR8VoAD6eVhZ
RLYuxxs50EvtoTGwP0DLxijMxwCEbQ/1KG+nLc7YiP+pYaehaAdstLrLEkuuZu6eOm1FVKE/Kclm
IN6iKYObP05JF+xyWQ7hWXLkFeDf7bzaYuMwmc3GGqoaUbsM1PyNOWmD+KR6rJ3U8TTFRCMna/zM
GfsIGaBWHn39usVV6odmNUP/rR/E0GCXaI0ZmOApNpy2V6K3RJ/w2asHRBhezCQHgbrJPWvKHnpU
7fxPdU/h8XXUca51kKaS8eEAFsIeyKKJCbNiBndjZlcq+ZFdqjCLcoR5fK2SaDwaMOe2bZg2/rvm
jxLntsCbwLAiv3BqvxOQAkSN/lBdwb3a6H6hMp9sCxOBH0lFcMQvwkTsUksuJuHIogSJxMQreYo4
MWIMNnrMJwclStB4rvSkhqQ4WSmadggCVwOkwm4cIQp3JaKxlVNUQRHiG1nrMq48yphybKN8WTtw
/rR+rzbpmL3xQUOdhTdYid0yfJ6k4ldZlSN9ZYRiPQkkVdJwjzjnM0N9mRlSIZOoATezVMuUtQUM
M2R75gb7qhoYg6q99zUEdHo+hDKD1g7SXU2mENch06kWME8wyosY8aBbg5n5DoTEa9KQcm9vuT12
3bRhqvYP6qH/tco5qozOVk3/P9ZDgqz+P+SJk3po34bZr2/ShuH7t/aoKpr/u39VRRIVDphb25Zl
iBWU5ybJ+b/KIkkx/4fSRmUJmBRGc43z37qImgksnE4xBY5Y0W0W0b/rIkX+H9vUdVMYqq0IW9XV
v6mL5jLkvwvFBr1OFxhYsGIqaDWqy8Vod7qqRGF+Txm+V/wRYhraLgwzDt7LSjG0GoUwmioDlacm
4lccUEqUuPKT1s/vU4W7c4Ab1w/ah472xfkwxzXXvx/GYIDC2wbiv6yDxqhs0ipFMbPRv5ua9uK3
xlevp5Pe2PW/Fv1RD+CwvNO0YzT1v4JR59qqphumYiybXnHZWHYr5fdjCf1hQx8US0wtkpp3SMHS
VW3gZG9oTc/UJABbioYxigrD7Cnt9dCL9A7UY6ekxVYt5PhNxS7xKQ8guccgB6Atq/LeltCptiWk
q2WpqG7sEbCRnRdQeEvIQNt0UuxXhRztRW7R//X8qMWlQYcpY3tg8VS9/8hjHXauPE6N9d0eOeNy
TVWxwCu7HsS/sBCrnLwAm9lU+JjoGqaVNm+IUzI9lzgB3xsK/WoTMJoA1qiXMxGqLsbvduWpCgeu
6NFZhCCmanh9dVDhB4dSrBgcrqdZFz1vmVI0iih/NxzH2NkOCKJr1YggKjoKYxHYWF8UzT6B/eVG
SZ5sAwvIqtcU4t0Abr21/T5+0weIqFKvcdUxHKDFzpSLDVN9yiNUsCWO8h3MUZxMho55mezX4saU
/baCqFNLTAeG4J36XH3LRIFPIZkAqgEdTvFQ/uJcgNlR0CiMRh7eiVNsZxsvcHqzMD4PDZ6mmzAY
vPdKmgJMK+AWUBNGeI9TCm2trswQo4qb7iYcAafLWUOiiUgtAmD8U+/aoS+uQ5HSpmOaYn6xp3xq
kIwrtPs88YF2mIqK7qxUfjLzwvzdJV51J3ADfK9VRDi1IZ+tPjW1f1BHWd5JnZE/mblpgPlGuY1x
J1R3YWqxG4dIyFH4FTJQPC+tUI7qkSARMjSMNOzApw8R3JONGLT2urPasuElj3KCk40VRpQuZo+g
Q+YMSSDGuT2b/qEZWWSmmlaXD3netcad0PLe3sRJ3GWMgUJwkv4ms4HoOBbOWtAEdcrxe882A5hW
llyy/WoAL1skmG1QRtCMMQOqGsAKmqf8xqFIxk5DQyAL50P6lTgE+LiRFxkDl2zEuBxgR4twdUaJ
1ngJ9CCtKVC1VYP4udJsLwZuEgsfZY6w+iRis3hjLheVX2qv1+epeF6+lFPrbXUbRoKj9JJxT3HP
Eh4zNQy3/L9kG2k+sLG7MGmgtgsbgaetLdvikV4nTmfNYDKnsRS0kULM7FNgHGxTOgUNc7A+R8ej
MaTxqmuLYHQGSVE7xCGQkXQitQ5/WICig43ouuhxYg3+1lgzHgUy3lGYxaVDsLHrlPoqzgrdGcIO
xpSJ1HffYoAm85Ge0RjCD8BTy7dEdKjbtEaFXQk1gz+O3qe0k9qrVg7FVlbTRz+Y2vvSbJ/8rjA/
SflUvcQ9BCGNce2z3hTd61SOsHya3BrdaLSy72gE08/2mhRZ4i7U3xM5LT7Vped9Dr1W65ws9wxk
B7uqIDPTy6i8h9aOyW3VgVClNI7Vx65MQMrkbZD+UNRYY2Wn+fSjsiLxplYKSrZ5QGaalvlsnGuk
EQwc20fbMUpK+vSyUXFSTLU+T1QMLRquOqH5UAPyhmessr7jGW3zZ+Up1nPTiuY6MQcx7SyGK59D
QAj6Rm408sneQthgIwxa32ZPMg4/d27ylb6RfWMogLxAUob9Wz1Y/ZdYy9sE9lzqR1fcdvS+kIu6
ymvPuvVKSTxPcY1uNerK25Yj5SW3k+lzUNeCUXURf5NrxXziP95YI1BBpnduL6ke+la1gd9VBWy1
b1TfzZpuKkjeJQ3DtHow9uEg1J+lqngOymy4ViYWkFtK0xqdvzx9RMcywcMDNiRdOiyEqyLcQo83
mWX6Ngdmg2GwT1Mh9FMUZkvfe0iCyfjpd3rBVp8igXCP9W720BlDL4cEXZuifNWlREIyBxJ3i1An
fYWxT1/0pi0kcG01fM5SRA9lUvbvU8L42pMqeBlm0oE5jVsk1nfqEAB2LFsstjeyQIlp46VW8xlW
ZL2Tsrz/Yha6dyFvXckTLJS86dHKpoAKuUhbFZQBEloGbhqnH4qPc2JhYv/N/PJCnLnjvEh7ABFx
HtFeRgDwJAcHSOYJyhxXNlT9Tqt0GEA0ZCB7IJLFOTgAyhzbQTz2dpUw5kCytND16q3QGPikaZk9
q4x/xgtZ0nFhMGcU9twCR2xb12RdXRJvsz6iByJKFF2ZE4uqezGq+Pf5DGk1BAQwnXvDmJv1x4mY
bqRSrSqIjRbju1x0gOUgXp0PMf8RxxmlbZkktQZbDiKxPX/jg1xPJwsTEup3utb9TjIaBxjgpbu2
xEoxM2nC4gecbxWrD1/kWlNvzgdXjimZ/3qHh9HnFPEgOmxErVTB9qsIgITmo7AgYGTX2uBt++Ld
b7/IfvnJt18uRD3mEJ1GnRv0B1FDxcZLLLHuuyvtHSWjYVd/GM3G3wmUCfqt9aWHAeCg0fgdgV/t
6/ngl2LP//4gdkG+gfKthbyM/VO17O9qJwbuu3jbhAMSTD5w/bJOnPNBTzcqH5lpr0aJKRuKukjo
6QKhS2JmrtJFbl4rD34C7SmOh+f/tzBzDn7wbGVaBm3dZC5QqR19NzyMW0x140LPLqTza/uCKRSV
uW7ajAUWH3DIaURMqXWftj98DNK04vX8g5xWJrZlQcw1ZMHwicr8+EHqNlWlPk/czkOH3TIeuynC
FpwhcuA9no+krD2K0AwmXqpCB0Be7L8c0YS8bqx7zJJ28PHJ3IFR3goHr6xrdBy6V1S2L+y6ladj
AiUzfiKRNkx58XSRKuv4NBQu5EAEyPvNKF+pfrmvtQtvcWXVHcVZLAe6yUE1NjUsr5pW+AclN+7v
+oXzayUIvROFGtLiCpKXDxOUtq95neYGpNNT+ypbv1CTvRBDWzmmGEZyyxFDVhV98ZG8osbIdJBR
xWUwclUMfYHRhFoArkqC/Losm4ZeJmDAwrB8pxpkbdf5g4W7xKC6fabL10NUFO9BKZKvlRoM87jN
4Gy1kRfdabYO6YXRJjyAwCx/dzX05oh5bAi2EdU+ZBRMYAhzu3pSfbBD1XjfTbBPGCFC3pVHkf/9
aSFUXdfpZQAgAC1yvPpHOZ9GwMKuLucbEzFTHdMtCEjnF/7ad1M5iiwDIAoNkvleOjgr/JEadhoq
tzbEtazYsCxM+ZOB+ML5MCvbSxyEMeYvexAGz3q/jcERm41xm9fqvqrzCw8ynzWLC1QgngcdhRRF
Y0MdR+gqGiSIi7h4mhtINBdPDPxQzS3hrZnvStRdSAlWw3FM0AKax8jLVuFQZnFU1A3OvfW0oYe7
U/X6ajBpFvpoKnV4gp1/gSuHhdBRS+AjGTpH4uKwyKwhHAa/xeBigHoSNh9NWYUPgWQgHU4HbXs+
mjKfCSdv8yDc4syATzGy1rGMzpj9Om1Tw+UIkv6Klk6HBZ6HP/SQDxsvp+GOzzBDzAbwhLWJQ3SJ
2rAIPp//QWvLlMSTRiB9I6AP8/o6XD9RLpll0LhhiK6t1N5nUEriTr9wIq+t0sMoizUEyUPg71y6
cuBjV2mYaM3VhXv+SdZyLXEYZP7SB48yWrpS+QHEdSpqoJk06++mQLe/lC1YcMUCTzqGTR/PstY2
Om8lyGHGRed/xNrrPDxIF7+h7em/WGaNePStnjya+VOoxhcO65UES6gaU1qFo5prdZEbpOmo0qYK
H8CHatnwrYwyH/UjgYUMGFKPfuMGZZO3v38sjgCawsbcNF1eQuwIg8lVB2aM4bn10LQacNaf/yAG
lQDXDxkPY8fjz9emtaEjYu8GbXeVpobNJMV6lZCBvrQF1xYjHez/BJr//cE68XtkNKUMVHG1KV50
R7z5HxhlosO/kfblVRVvotdLZ+haSEMHdmQLnRnLH8TMQcjRTO0h8dIHxBfzGMmt5P78u1v986lx
FIBOKtIRi8tG69O4rpXRrQWWREzUoka+sIPXjklSqf8bwVrcMyk6rgiQNC59HxpGJVDGoP4AK/0d
CM6FC2dtDxm2wrPgPcr6XixwXQZC4pWjO+k/puhbV2AKHbycf1/rIWiUA4QS9km+0+FkgtCA4TZx
fqsO5Z6W03VjdVf/JArNf+5NjbezWNEdzOZkLACd4N0Q/CZpksEq/30IRiWkM1QLir28nJnL+FZh
FW7vixJav39LD/AlrS4VPutn60GcxbkWG35XT73sZpqJAsaTjZZYg8iln2wtA/uzxtwL7PCkaX/+
8ZS1ZXf4fIu1gIaVNA1x5eLTRk9/W70Yd+W+QcTrRtlDxbqGvcysldGFduGUvRh5UcciRVgXRiMT
GX0r3Sl+JlswsNkmR7OEDvZ9fQO2ap9/v/DAayvz8BJbpCM+fhcyHTkXLY09+fbDBEXFlZxqhzLx
VYm5C6eTdGGdrp0ehzHV4wMxSgAs6VHrthWG7uBqhBZtzz/WpQiLneDHij1gwuBOZfTS4bxuiwsb
ej0A96IK7nsGdx4/ggSKsDL0xvWT5Ini/2XQvNt/8gj/ifCnhDo4wmXJAMwW4nCi7kuqFguTqvMB
Vpe6+t8Aiy+PJr8lrCl4AEDWIVcYh78ioDFN6F34FsrqEtNMhZ4eGFfmrcfvKoj8FLmyzg1u7FuU
uPfFY3rr72y0sMpq621slM+sCzFXQ3Iz0YmjBUCafRxyKgwbS63wwdbqCIUJI0hvRlNG9mI06ofz
r3F1JSATiLwkI9cT8GmNnLWcaAVZYPBRldaX0i8vfKjVh6HfpGs2E3FyleOHmbGlvhdSMSCImKGC
k/4MhbI7/xSrdYIlc6BTn1IELcsgLcoaQ0lqt0m74ckegfQhZjEJSFlagetbMmqvmmSjHWUwwrIk
hCzjGjcAZDOve39sLuTWa498+Gvml36w+PNk0ociR5QlKqGEfBH1j8b3L7zW1XV5GGTxXsfE9ILR
kN1UQfB0l1XpeEuDOL8bGulLqYTSVyMq8jtMWNS3SI2jlzpLmAaZ45DGjl0jyY2SAr649HtvMQZo
L6TAqz9vbsKAZZkX13LbhBIIth5ipL73r41rNMB2JlvG2qOftINHcC1uoguX+8WQ85Fx8NolMyvV
tILvfYVYnmP/irZAZnfxDWYLOCBk96gE/4N2AvmQxcKWTVAiiw8N5miUytJ/kHBEjeFU99bfN1+E
TpbKUTCnd6epqqhz3WqbBymIUbjNzCdJz3+omECe30BzYnBcZxOGzQnURTFVbdl2DMmAZUVvYKpO
91VRwVI2kZn1fOa0bX0bKMmFwu9Pi+w4IDJ2Bxt28a1KXc8CNYweLHv0d8UUJB+1BFZ9Y8WZrd3g
E4qub1+CU5gSfowipbf27P9VZ3nkxMhRMcUz+LpDWTh+iT9cUwT1vvTqYIdE3nTf1014nRoawjIZ
Rgoh+EIwqk19P2ihjdxyGz+KBtGcjWRX1W40AvvO9qNwy9jXeBJy3e0EM8Qd4IXuuZyknRyZr3RP
izsvMn0H0JbyOuaB6dN0EL3mTBa+f42peMPGoKn+3Rs7/I+KtL/wmVYPFkUBPWSCRrKW3ZcE+xxL
oCGRtq0zJv1T1RegVtOn84thfvcn3watD4AeJo2lZXagRXqqD2SvI3M8kcF0U3aeEsIJv5TnrD4O
jXWgdLrFAlukq5NsK5456G5p2zgO5g7yOhiV9Lt/8DgWQn/AY+TTkZYVDZKODvFD6qP8nMtbUZhY
XgDolX6eDzTv9pP3dhBosaaLgfLbQ4ugCPLPci89yb648P1XI8yPoCg6yKWlZKla2nEW9rprqNh4
FRs8RC7k8adfhOalxok9LzD15NNHFjhMzfPcovKjjwHQMEKKcrerSv1C1bpyYx9FWiaIllErUR9I
3A/Njfzq72Kn3sYvCHJtMye9cBmpc0p+/GWOgy0SKhgc6CuN6Dp7uPVGCGO9aWY4bssYmtvWZ8D/
Qyu86ZdqxYBgNbQBAHZI0i9VklOEoVu0SHLN38kelrGIgsCu1cFFgGaXo3dhjB1KWaZxq2Ff+aHp
OEBmugDnf35xrb8wRst/dqXMjcAzHtxunlXCn8A30digbfXe7tP9tA9fFCfdFnvzrxMY3tfMe2JM
OM+F5mVyEMtXIRTO6vImktoROm7lvYGMx/kHOj1ljmMsdksgAdgVsf+Azkwhfa2Qn8yjrzOA4XyY
1RV98CiL1zZpXVUWjXDLNCy+TPEQoyYYG2KPgkh/9ZehaFehRQlixdJkBT728VuT9RywXSZcElGc
M5Nd3r2niOefD3Ly2hZBFoW2UZkKeCG8IqIJLSsANJ11VQBmCLBWPx9JXQlF9UHezmyV03l525i9
bo2gTt1Qn6T3nmHnJz9vwpexBTgnfHylOzMHTqP4OMvZ83AoMmssmGO8P4a+Du+kqlSvU9NIuT4M
A0JNaX2Xart78VHmuJN7/oQ4Rotqo0YYiwUdutNxneiYWYT6vgXY6kRSlCsXFsQKemReeEIwgWPe
dAKaHf3JVqqRMLvmTndqh4bMztjVW7FPdrgkvJ5/i3+Gzydnz0G4+Uw/2EvNgHWcqSCFJwQ6CWPY
glQMEh2+3PBS1N1rIyMfh51ftkO+PEMyrodwVCLmkvVYFA025qBBk0w3RWIzDYa+DopvijCBQprI
iEg4a63Cedf3/Qedl/lRazjutoo6oFwB2tQHp7ypgPhtEjuddkaZm++qZPZvXoN6oRm1Miw+q3Tq
YJB3Yzll29YaXpM++yoVZrVB6Q/Ivmw0s5BygY5Ei3a/D3NBpscdA2PsvM2EIetGtYHxDx2WOVFd
FXdd7g1fjdDGabgz/Ra2tuQPmKB4YXIVCZSvR6ENjprZF8/Jk1WrHn/exdklajWsVF+iChh3iFtf
xYMDjnBjbjTH+Jbdorx5NX66WHvMHZNzX3n+VQdfOcfmAVYCYtC3uBTZ1WZE6nL2nkUi3r/znsW4
m74Af73yv5ffs1+XGgYLxsAMYTl+6MXRUwjIOBIagMhI7ai1bmGvU2tF18Xrv/kC/yt0+jQFOY60
PH/aZoJdFT4YkH3KatNB3Dq/YVbKuOMIi+ZUqUoonpfVQzQKdUTTHj+MpEjNB81Hi7EQnvalVrvs
s47AnX8PObC+yZok/zbgPape9fRJPmmDmfwIBPpIfJYyvfADT94A4LP5F6L+LfjHJU69sRQprvPS
TUeRvEccMW/5VOoXgpysYq5dTWYQTrI/zxG04/XU6b3UmpXi2gWA3KDFrgbMztcoiL+itbg//8ZP
rsg5lmLOfAU45Px9HCuXIryJjMHl5lF2vYasQlYOuhMWSEmfj3T66oikMr8HuqfQgl/uzTHzdSmS
7vVUuVLwfkTz9nyAtUfRZcgVsoCpbhiL1yZVeq2rrX0v6b0Tl9MmTG1kn4sLUeYXcmaz64vpTlgP
SYyni9v0+m8olK85bAEd4PloVHtdTH/dSj3aD0v6BdP2yLPU0fXll1HBp+bn+Vc2b9iThzGpxakn
4PEvB4lI3UKqynzUyDwkIiekXj+30VB8pHZdv2lSUH+OFMl/ZTokX1jjqyktGYZtISCAssAShxaH
lcddIrkj2iAdTmq3yrW9te7NH7AQdTSNzj/oyZbijESOFdAba12cFE+GkZbAVlHEkPcZKvRJ6zZQ
EPrk5XyYUwgXh4IKTcZAO2BGoC7Or6HEKXXSe1d7jr80d2giXpdbMW2qnXUL+m2b3ecXHux0+HIc
cYlq0cvRywFs3ovO9n+kuMtJNbR3M2vEbSVqOhGBouyyeJCuTOb6uxFkNMTIKYYkC1X4dyr5rX8H
M7TqNyKLlHezDTzzQtp1uvV5K0IxNdlGwQEc/vEhk4LsDCKjd0XSFD/KQW6vJS1QL5xkJxuTk+xw
+88/4uAWxqzFNL2kclG/frYyRLek5kvU6z8Ur3227EuHzayJcbx1FuEWx1k/QjBS+syVVCe7Gb8Z
1/V9sG0+mS8wwdUHSrPHYZ8+92h3hW9/vch4UriBMp+ett2yGmR+bYddXrixjSdkkJcbL9INR1Qa
OgmJf6tnRb9JkwnxAuvFKvQnS2uftLHZNQqyrqz77fnfc/p1j3/O/KYOXjy8sw7uFge7arc3et0Y
u0zGsPh8kLXDHagTuGTFQup/CfPUzd5XAhArQ/k0+m+46tr1hdd6ckTwQQF5KiYGG1DzlvNhJkoC
rQMQ7J0FD9puXseZ6JMYw1z57M4/jXKSMs7BOPgsqKRMLJZttibzwioZLXZtguvW24xdN9MUi2yc
1Hym+Hr4auuPcS/Q3Jy26GxfVR3WbdhN0n2MomEbSGLbK971GEQXLjhtbWUbKiAnHXwjI9TFytbt
JPQx4nIxm8NpOfXb7xkf9BnQUHkT+AiOmEMRX1smTG1Rhuk2D2LxSuKfbdWuAYkGjXdXeG8Jrbay
teJrG6o+zdvYfKhgdDuUJ93esDrjk6I1wYM0FN1dX3j6jaz0qJYgD/m19yWfewCdpCFJKC8m+ipa
Ioe3EVWO09gxgiYeOdFVEEbaj8Ae2+9ooaE7jiPEhS+1su5m7id/wWwAALF4GdgpwwHi6LLxhn5G
9WPAkqjMfadoO2Tdzq+KlVigeWjwQm2AcrW8jeGh4wnCCgzKpwLBm0KzN/LFEvhSkMUxKQxfH1NM
tUI12xbDI3BwMCqXMtjVJWTINBNpWNKAWfTczKrKZcbMbqvDyM6N6qtZpr+m1viIZqlNCbc9+HPn
X95paT9vKei4iJjhTG4tgblxVClSGeCrOeRfcZt5E3HpwPJ5jdLmF5rre3QMvkcgA/M2flfy8Ush
9NtSGz7O/4y110trAZCJZoIAW26e0PByj7GFayTVT36Fvw2CCpMH/B3Px1l9XHozlkaqizP4shJJ
C9usDS6B8Atm0Fc1NHEPV78WJ/do528v4cRXznimeXOeh/Qt46LFNojTYERvS3HTvNm2mK/hh3H+
edQ5Oz9KRSHWQ6nW4FOTK5xmTngKoVlRulHY+N+tRrbfUZiY3qHOptpmAhO5C7W8eE907bE3x++q
2SmvGTYKz6U5hDuscdOvJU0f+hWtYW0nrfJ+xlHevTRwQfE9S0kITBWxi0au3wItL2vQojQeLzzG
yiVCPstMnYcRKDsv3pMSq6h2z0pvNNAehlqvPo+GJxC8lH23muzu769epoNcH0hHqZwdi3DG1Nhd
IhS30X5xlm6C8eX8V1l7nMM/f/73B1c7JNAx6jvFHduec1fBJ2pS8C9WInOLRMr7+WArqSxzQQap
5M/ciyf8ozgVQ9mKykXEAi+90kffHU2aax+dnM++hCpNYOk1MpSW4qC5j8NBpDaO33mlvMnwXwk3
veqh09EHGPYULVapQ2ymF2YXaxsBc0WKCdkA4b08oxGZmOLcUN1Ymu4QVryOhyC9cA2sbW2odCgz
AmYQ2gm8U1I82fYYjRkbrrTPGX7I9jNXwRYULlK4xoU1tJKKEE0nq9I4TFB/W3zjcgwjQ9L/DGPQ
pNoHrrKTr8sL721tJYE2Aj4OZW/m7x1HKXyrrmO/c9NC6aiDumZ8GSdVRVegQsfV6+r65vxqmv/A
5XkiKPhmiNNcF8zlwsHSHTSpUy2Efo0eWXEo3OOAoHGtPZ+Pcroc5u64xXCe/4G/XESRoHDFaGi6
WlDb11OGorVh+NLufBDt9FmOoywy7BqXJKlrwYTja/ALilDslnqeO5WCzKyhWNG20c1wn2N+6eDg
XT1PY9Z/KcxQ+iQB20QGAPFq1LFGx+gN+01U6F8bDfTvIcQoKZngykt1/aIXvhtm6GPhhOu1lelM
g4ppboP23I8CSSSsxTOEqUd0pO2q1bBoH5JspzcWbvPaoO/LTg1+x/F0abSy9o4VgWSXpkJzoAA4
/pIQX0OBdasLI/E1AbWb1MqFxblSzAn5MIR6HAIub64N2cQegBbeoAR+VTxm2wih5I35NXS6HSJZ
CNbY1yPuBZ/+GkliH0dfNK44wJVRMkrXF4+1+Vm6BLQ/3XrHf/z8fg92gheGQZgAYhPq7ygAUa3A
/p/wy8Fb5/w6vfShFntcBSUTRCNoOeyr/ehLSxl6PsDaPjj8TIvrSAzodRpDiqxB/ztG5XoMw2+W
Fe7PR1l7DK4f+H4q7BO0J4/fl9z7edkmMgJ4vKh61kC8cGisPcZBgGXLphJTGpdB7Vb4WOfVfRTA
SgjN3fmnWPvqh0EWu8aeUphI8eQCkr0Jp695iNgGxsO+al8IdHp/kBn+93UZi72DUZLXAGP8A/aq
99izXGF+sL80evjTiD4+z4/DLDZJGCeZgtjFQ+8M+Es5WHJchbvpu73tUEeK8Sa6qzaVI23FhcbD
+nucJ7v0rpmIzx/zYPdYdtnqlo+hHZW6qKjKPLyAMBhvYv/Ci1y59+dH/G+oxfLuJZFZgnUhEsPc
1DBHHhtb/T2Z6U8hOFWTMJK+Fe0wPHT/GiTiTOCjy4PyWb9DmvJviRKcSn9+DlYqsnkC/K98UqoJ
IGqgTw9Y8D7lCm6X59fowsGR0dWfGDqdIQLQNF181DbHoldkqis/KTgFvkOswiWb7+ptvRf5Uccf
KHlO7+2XubARe4RHd8ktPip85z3J0NXF8dO8KZaLjP4t5beBPBANvOOPnRthgUta6TZWkD4gCeFd
QRfBdSNrFVg8sGAGOd0xkBtvbDLibWt04dbSzQs15MoBhFArxQNIH007ofpT1iX0auMHve5zxJc1
AUVLqq3aOf/2T3F4FCkgNFEuIMucRXyPn9bwVC2Mi8bN/GzYW5nH3aC1zSZvO+mzFAYe7gnqL5MB
9M6HrbMvcerd+Kkdb9N8wFR4GvFOCHq2hdpXuAHa3oPWRwXUBmbXSlBUO6+XCqfwC2OTd7FN5j7h
oSCliHdoGA/hiYLKTYlExBQphQNsxtyOmGNuW2UMn+DB48piSph9l8O7lkTGFQ6Ms8enFjw2iYHZ
rhy+Gp7xEGZJ41jV0G08C4sU25x6x2K8dGF7rnwVGQCORuIPNPukQNUpJuJq0ty6rd5LSd9HSfFy
/oPMyeLJ6gN1h6oFupGnyPwh9+tIq900qm+kPvmesdc3uRTcGh2it+MUTNt/EFAwy+Tr4wS8TP19
+v0+jSw3SfMrrbttQ9jF0xWS1hO3xflQ8zG5fDYFnCxlMZAiCJTHaw0MHtPOsnPblEdJ5ajfBP30
lgIDu3CmrF1HzF0NmepbGCdTwEyDE8VZ7lq5Vj5wbCq/7cH2d61WIkQeTsG1107jg54lP2olVy8E
X33Kg+DzGjq4LIoSL+yIMxMZoOwljBs8BK1B3xZiuLBU1m4lUEaoBECa5uMt6g5LacLc8EoMVh5V
u9tISN+2Suk0KMyf/26rr/Mg0KL0QFtHDv3adKOb8Lq9b66h316pFzPglbkZOeo8f1Z00nxriUE2
6iLxU2CnrdPu4s/DDZ60TowEB/7g6maGBV466ucvcbIe4cwpggYlTYdFkld5RmDiOO5OjG9pLL3I
qXmhQ7ceAT0Hg24Qg/XFJ0qTKhSI2T+UyJWPRrgpcM45/23WzgvqWzpyc0XNUP14tTVUS3o8xQ9l
JJt4MybVvtIQ1keZFF9GTep35DPGhVJpbeHRbeRaVuAPnQxSkdkuGRs2rhXhgzXQCIQK0wkkOL+d
f7ZTJAipwUEgsZiz15g22DJsa+t52OIs8ql0hutwX2+NW1CbDjnA3ng8H1Jde5+HIRe3f5OFRVFB
dZSfJv/f+DDvZnzAXfOZ0d5Gfwgd/TG9bzZgiBH4ZV3S3r3Hc/Iu+vjrgfX8+KAJ/+AJT4EmeF11
CNfmD0OI7lnfb804vGs6wxmjeH/hsde2+EGoP4TGg0MrttRMSlG0sJ7NWzN3xo/aHTABdeq9tMNA
40o8aY5rS/Cd9I191yGLozn51XgdOeq9dhN8XAQ0qSt78/AHLb5DWndoJ/R0HW+9fXE1XMs3k+Nt
fLpf2f7SOfCn8bQ8CFSkm2Y1TVX943BweGTHSCTH/qC4iAh2W3lHIx0fW3sjdtlvRI/vvbtyO1LR
1A/Fa/6GdShT/HQrbY3HS53FtbuDlFMwY+JvxrrHu9krojgKBMIiYOmKLtrY3lPvf73wrecjYfm0
cw4D8mIG/SzbcGmsNlVYj65CYwe/qi2KH7eG/aEFAcyoETQfPQ8d79oaS6ogdEw5RjGs3bQzrVPF
mTavnVExfzTY2SPyzbROvPQ6dkYJ9Krs0vm2dtbQ/sSHATSPgrjW8RtBzVeaE1c3M34k+GBWhb2t
uo9UfT3/UlaGseBBD+Is6q4y0aVJaXW3K8fmJmVjMi1XLRzd/w97Z9YjqZJt6b9yVe8cgWFMUt/7
wOSOTzFP+WLKyMgEYwYDM+DX9yKrbt0Ij6j0rn5stY5U0lHpBM5kbNt7rfUJiIlAA4qGTqIj9kvj
GqCwbnFlUrTICOvMNcI4/w4ii3pG4CUnASGARSAqm248BgC2AbbH459/LUJiP91CPKWwRyAkCELW
8y9XOWoFbfHpJ24NW1DhSXBhes9vmw5tvBxKJCpnccwdA4xGzpyTMWaPhQQHuFPljMRGK14wgQw9
NaqAIhuaId4oWkBSCKtBW07mYCJtFPHZARGd2MylOR+UUYKtXKknzqEldTX8l8tABdInYdxAzb8C
7Kxh2435vBXICPSxY/Y2ZLGbjZKpdtTmWl7DfQOapGIlwBoNKD5L0SUETqDkwvX58vLAMkVRH1mf
xoCyH50RbN9TUz/1FLrk7u7f//sgvaK+RBgUKCdnn3XR6I03TMNJyxFeCWIaOqfBn4+A+u3zOXx4
IM+O0YupbUtYdNvZ6zYm1R4JafK7UW87MBdHFmi1PBAEESVpl2O+WnE0kAgigAu+6D9tc54g0y2s
eGSZHstBAm7aluWbjUhJINkQglq5WOfzZiEQGyCKFMNm269Axt3r3XxtcqSq0saBgC7X4dabZRFN
yF0MKJSXSDSSCNxeoPycgfAI0nbJn2Ypv0EUR0OvE8axskX7aK8gEUz2ixAb6h9gl6soE+YYtIAi
76dW10G5cPgOBlH7oAkb9EgsKWFKIfpEoAewWAYpfd70RlTqU4d41z59WjgZt51jvKVD2UcTQ1L+
pCYrbjRlA7Er3TdbUjuehgWgR9oivU13VVjk5X0/VDVCQWtwdC2YDKBYoUHREifwCv5gTE23q5hd
B8prHpi3YG7kTrCbSU2d5paWvl6X+oYhwz9xhqULLQR07+FjnRIkP6YnwyprBNOMxRvmTpPuywER
hCMQK6G1ZhkRs6z9dkY0wzJBmFi3CDV2affIALjwM8cGZ3z0FIxPpuWI23KAN2LjOh0Mf0A/3JRS
cy9UVl/Vpe9Xu/OKvq5nTN/Nk0RNqptPNrn98+P7VRWFAdn6TV1bKeebSqHrY8sQsNFJM54tGi7W
zq6n7dTYIerGPx/rc9gCVuP3B1sXy3e1i86syjHxPQOvZ1c6CKSVU6iLxNBBm7ZDRpGPotPEEZfM
eF+Wp7DHQNqAM4Rg6KxGAZmEyB7lqYiKU7pmtdUYv4bkzUDwkxukiAwcn1C6lZda4F/ulCh6NgBG
QAn1qUXlIrfH0Xr9RCyfWj6SwfAoR1nIg45G6rlLhk0RX2rxfrUevT/m2VWGps+aKUJHsz6sqp3W
/EA6tJ7Ff76XXz2XyK8A7gZxdOTTfkkb6zqzsXBnjQsKWno7F93Nn4/wVYVlu/goACZFvU+5373D
lgmZxqexvWZCbiYXNUX++udjkHVfcl5hQaWGPEKyRgaeq5AXRdWIVH+YAZDsugQWDczD/FDsvJN1
XHZdArTbo/kgC58ir+qohZeq569eP6TgQQUDKZuNJMGPb4SmctoOdn4F6z2oqxBIYOe+gOHeOoRF
Aj3c54lqkFT8+bR/57uenzbGrWhFYFf42emfUsbBHScncHXIToraiUwNw8VZt7CRB1UEDhTdiMYU
X0vgdvRHbnc/5gk5Yss6uDcn5CkL2o5RBQgyKOEIRZ77wUgEfLR+Cp/tD2u21F7vy3xT9u5waFaI
7+Dl8q7ks7HHpeiPsvEYLiqEkD4puYiqUYqwd7PiqGq9PS6LUW7/fNpfPLMoTiFmh3YaQu3zITOk
7sgas+mJ6Rtbdpt+ri68FF/cTWjZMZuEHG81mZ/dTbcteW8KHRsyyLQ8JD7b+6x5dUCpqv/t9ET0
5tA4M9fgCaj+ztfthfZyNpU4sayOp8oEue/aHi9Npb54Bd8Xr+d7zQmmh8qV+qmwexnQTPU+rXXr
sIwIQvzzrflqhcZMAcL2FSeAdurZd84qytbjnXFix/GxfavDLB58GQjAeY9TRGCcdG//7XQYNNLh
KQNbAEszuhdnGxYIqplXEgG5DMjdreZjIQj/fFa/haFn7xmYDxT7oVWF9WkNm9Pesq0OcSCoYQ4I
PBg2i2rNyE2d/jXtiP3TlU7pWyiC8KwwsfF6a4wYqAMBbTSx7eEYDxclvAPGOtlNl7pOZCPM5mly
pboRaKkHDPXfIR2a1AscfRmRO4pQzeOcc29fDgx2WF10R6NHvYQYWZjMFhjK9AvLyRcfnA+TifW9
e/dZ7/SZN+2qFgFftVwFznaSN8w3tF9/vpxfjdywl7LB+cO7iljls0pbTUPpVctwmn5IdJmcfXHD
ksHPTuwZzeOE/d88k9ixru12aHvwSf14Xr2wGz1DTxDIsIPm28GMnIoCiUXiMJyaUN+ml0daX71x
6N+iZYfz/Bwqy70mXag5YTw7R50eqQ2PsthORNwdvN1wAyoY1f1L09pLB13v77v7J8BQyzUcVBP3
qQS06ESm/MIj8tUh3r/eZ5cSOaxqTtlaxi5tqFA8PKYudhnoT6aPvx+Sf1A7r//+dp1hQs/+9b/+
H6XkrM2Ff03JOfDXT9TQ9b/4Bx/H+QsSV2htHR3TUg+OBKyw/83HMf5aE3ItxDsglBnlsflPPo77
17p2QbGIsSPYoigX/snHoX+ZEFygaIIVh6CY+LewoZ+6OvhlaI3bCEdFHismameLcQ3pPp1FHwOj
sjYzgwmqY/IqhI9PwdWwpX53WCKvCLmKrekeQOqLVfPvRND3izXyCyEFRqCCC+fC514EHT1zabAS
S0ZrCZwuH21gPRwE4MAIh714x6fBH4g+YvIqTH1fmMBkypK4G9BC5LYsJueXW5fdPcPavWEDkW+p
IO2tB5HpQzp3+bW5MGNb1k3WRS3mYQmGWzpYwJOtEmwdzC2wadXjhI1zkA6GfiPLcdpNmO5tU5Mj
LMd15cZ0Zv0azGOYVXsd3y5EQiXavDS/RA9xPWmG4UVUk3GDcYAu/Mp1KhnkA4N3oVtyQBL1LJqq
UuQBW1R3q3ptDvVJkidPq5efs+0tCQf2K9YsNkcZ0axNjRHClpYTGX1CNXZsR4CtB9Q5u0pH6DvG
GuRZGw0vIWm9HFreI7ATWiJ2NRJzQTXIRkghYRYIhZ3xmGcpJnvSqkzE/qgiTxq1wss6MMQbpZcH
AMLIYz/Sfq/MnCQuvAxRbQh246RTsQPAtw4WMjXfR8db7sqqRaJy3ugA3bj6dTkY+Z4zYwwtMNZo
kIMdElG3KqIB+7AOCmJdXeEy9/eotc03O1ccGAxZgDJolz3C4aQTzLa73AC/jKq4aDmIka3IsnAi
6YSeR4aGjtvwV5S0ausW1EGqHBoxgaJk2EvPAW1anxQo6kMBlHKX2hsBfV9I7Fy76uHRS6qqaCIX
lKEj+NjyOLmGdlPMgHjzQi4P4Ea1Wx1bEmNf9SRPXApvlAtgPUjm2hAssFTsbW0WT/PoAOBRa3ze
D8ycQ222aQKMyLBFgIq6W1Q97Km0vJiwdNguaYnkHTCPoMMAFeg2K6j6kRntsDUWjiDsYSmhzhiA
iEM+D29ftHysAgRl94An9fwkcyBGSgAunqqi1A5DPshrkDuyfd4MCOMQvVb6aMyAMQdFYqRy1zpK
stIbCH4eknrY68wN2KwrY7WYTPbMD9zpKtBOsIP45fToX3s5MDRQANt+OWHHUbYij4i0zEOReQPA
izoCtV3mcEyEpxpsPiPbiFYhR9urgaH0+ilMs1I8DqLXM7+pFjXCtVAhaci2tFuBfN4s7EWf3Rq1
4x5NrZM/+rkgd0JMywadAQEnqKd9czAGN/3WW5ongDH5Q1bLBWH4xgjKqEWOVpEap1aCINuxsjq4
hqw3KaQQm2Li2QOc+PqReLOJVq6oYrRmJVik2RJNmnkHsl+9KYD8Bf9JNwPIMxg8janjCy+bNqSh
XYl1pSGJgtIgbMwCOJDltm2F2OtTVgdZR8crtAMrP58cdpSeMUTAHdYbFBFmONkdi12NplHjCVTo
1oq7NEkf5FXVbqZ8Nn29aIpH26vkDiCe+ofoOhkBkKMiNNPcUIO5BaDcqr/XZ8OMFHetG7NAXxn9
PRpCRVrXgDmaLGHF0gb9gEw4nrlQdGhGfxAGQ2ybCVpoHmjZOAWFM8xJlTYuXpgFgogq1zZY+QUw
64g1i3J7LB8R61EkiK1WEGlqbnMtQI5tfIdXyADgE7L6jF7cW2IoJeawcnwza1wSpx1Y4BFOaNCQ
OUUZoZFMR4tU9w686gE+nj3kLnjL7O3HsupiqzJo0iLxoAEe2Who5DRZmUWlZ4GCWYu5ecu0QbEE
pi/nCIg08LMG3tdTn5PpQRqtg8wp5GRsRD10d4W1ZIdCWjndWi4kMqRpxLYaIcsdPIg+fIsX6gR4
lu43GPXv8G2QFMOYlhzbno3bCYlUG25k6Gn29eBbrCdXbT8v99ZSkchQjtqyXHoPzGH1FlyPTvpK
aXRfliaIGkTxa2PKMvRz7TEUjscAYkViplCl5etGVT/NbkoahNqj56qPElDlrB1DhI1k4Tz01VOu
Lyd4HdKHoYMKnhocqGUApgPbmMtrRBUuyQIYdICpiIrcTvKEKAMPuu7VT9g71SIGLTJHNBtBzIe/
uHVGoUFu5sOwWHUEqqN+Z0iWA2g3F3EKqEvQ5MKJUkcjt0i6S6MKsuCtbWvsypZtF+ZcmQcYzbSg
AU/0Z53qaOO2kEwZLguB5NFjU8DZCjZLRSMbqsuHGhHeL03P0gfO9dnnpdDBfEWkQBkrU9RIa5gd
9gwAB0KKXN59w5tVRgPwnjdjpfoxxGqEsWwnR9DXSm9KaqWQxox0i97YudlQvC34hqGzweyshuDF
LGN7GStoiaHi44FibooGd5W110PfNlvFevsX/C/NQ1/UBW4pWswOYy2o29bKcaZaG2cIL4EMeZgw
hWq77nboquIlhWoQsN1+wDTW8GB+gNUFADePp9b6pLdPyqkw+ply/ZURr4mzylS7nAGVsCIFop7Z
VlwU4xKj0Q2UZ0XM9gpfaf3GRqTeseP9cECutLyuFt1GwFnWQW+FjMNvbVt5mzV58SkvFzz909i/
uE2pdnoL5ThhEvIxBIpgRKB1ykwaYc7o8rjg1mWtakBqKknsWhpQ3rDsICrG9JZlB38wf2uLRj4B
ND0gQqPlFBkirOIvVSkHzCHhhwvplLLb3mPeN64T7J/ysbvVdawWMsNEgyBT/N4qNf2nJ2uyBX+M
IlnIYCEBk+pGM2bbwEExTYdubwpVS8GJ5ZoZLYtZHZT00g3aJH1iZo7CQ6bGG2BMKD5cYkJWDRCz
APulFCnC1AEGVlNLc9/K3tHBCzPTQFY2IkmXfrwxxnLaN4uc5rDnEgOazmPz62JP1i2UfM09/PaL
ESwLKGF+avfYlnlLam48kmbfh8Edxx9j04woB1A0gH1qWGojmmyoEMnuDdjCsQ4dswUGTngsi+Fl
1u0qdM18jrDst0/zZLEEujkZ2QayIecGjHP0ys1fQ+O24/WQEXpqTET4+wJl5AvGBUXlT4DTbnkn
sivdxSoAYIfro7wGixSsIawNms1LHndW4W6glNAe+0JWUVWls4SWvMwxP9F1thmgvnoSvVndTtJp
1lq0hS4pr/NgJLMW9kxDGguEUpt8NPDNBqgY6yNx55iNCuVk1qAnNPRG9YxBNQNPr9TCvAXr2jEq
6zC4tL+yQLy7o1gZjyL30ljX4Io1sQyF42Knyexoee1j/O3uTKnYzyWr2BOSBqaEUcy+/Nlw7J/E
a1Mv8mrlFGCMpekTrzPrDdFOBJdBLfJ27UX2x8qxGX+pmQkAvO9QItqkcYp2wudHm0oMs7Lm2BGe
JZCMTwe9pOrg4O0+yRSMQtCNH0Dqsh5NiQUwrmoKxDxQe3aGlwUr5LVO0JDEOo9oIBKYXV8Uj03Z
5kdMqwwsGUXOEnvgFCIoJ5XpQRSZ8w2BEM6zYhbY14PM0ua2KE2e+9yULfMdbyZmvLglCijsvFI4
XjJ0gx9bYO6OU8OncePOBRyZKBAIGsQaQ5MI7GbqG7RWJGZWboQzKBbuYWFpG5emKA5TRYpxT7S6
VBhs65QFnJYyrJlEaBHGPwUIjBIBUGUjySZ3KoYC2eXFd9uVvfR7zIjCphKLi+V9HX0xE1P2qMuk
enEmBRERGXOExPrwsQ9yn6o+RuDusOKUc9ZuW8QTpIFym/RJc6vu2qiAPkZ4NwRkTx3vmmnX43t7
RPkhNHDZM9AfgF1Fdpk2pPi5YqRYbuj6fTfNLoIi0I0Ew4fAJ/nSt36lpuKCXPxT/3/d80G7u3bn
HAiJz9No3RlOyaY3gwL5ONOeBPJeBMu2f3UP5Bn01GukN8IqH0NA83rDbi/JWc67Ijg6Mi7WgQy2
0rDDnvWLLXxCsta0AuKeevunUf5c5gsSkvOWN46ABhaEnOv5WXglPrZ2Fo2UqLW0gE8p8IsNiu4L
B/jUk3NWtA6wrJjrIWfnk9+HFX1rGhzSqqRPul0egn0eOxsG1TdEJsEloM+Xh4Pp2sPIErmHn+aV
tTVh8+XUob5LwdPEjiHGtyIRIYqZ9Lm8ge7pUhcQLZMPI6L1BJEpjYcEff3POt/MmLFodHXY/cJW
NOS7KkDpIQNv0+Ar7F8aCH2+YR+Odh62mHkTwycYe5fhSKEY0C7FRn5Kcjk7nbWh877ZZ9W5oN5Y
h31oxDQoQ7klCRatDdl64cW4k/WPfWypfDyb9dq+6yxyjaS0x7VD2yCpdnI/+GOobeoduI/+u17X
P7p+7znBn0xhfz+vFf6FOcIah/rxUFYJBaLL6rBM3F+gpGD/NeQx/8kO1FeIuvPzqH0wEe7/fU6K
+JL+719c1f85+lkLdVy15p1Whyn83WgDlOG0z1bl4RJ4qO+Airwwyrp4wLOGKvbSc2UZdejczQHc
0WXYgEnrr24ewIRgc7gwyVjHL59v5P+c39l4Rti5ywYkzvG6i6i5k+QBUYLtdGTYcVo40ws38/PC
CDwlbqMB9bkL+PHZzTRGlZElRY+9DcpEj7DxcX1kRHvBejPJQT7KTblZLo1FP797QFpQZ7WCr4O1
80dIK2FVN+0uNMpvHFu6Yugvndf6vH+8jB+PcPaYdEoiiqBowzyZDmsuKPqJUZf0QREr/9LH5Yul
EssjvLSIN0D0AESEH98INcvMEmQOZQyNTFiH1it7gcAjmEPII4Fb2Fy4aV9cPhwPbE3kXyMa4Ldg
993Lnjazkp3ThUNYJ0AEBdUNnkkYvmRUvQ2bLHIvyEl+D8c/XE0ItS3keTugs0NbcT7PdaSnNfWM
8eA3fbeE6lRs8frfySf1AukOB4hPhQC3jv78yiL3tvzmXBCvffUDftvMHIi6AVI9Vw+kVS5RPyMB
a8M2ZiwiPbBiwLVjDYupEagxHIE43BgB8ZGZyn9AGd987y6sBJ9elfVa21BhINEUXu3z9dxYyNBx
1iH89kex3PPpiWs3f76x60P58TJ/PML6UL+7rxJdDIVM23jpOt/Qr8epBY8adv5La8znNQ2ngqQk
4NE8CEo+BU+NyjIrOvQx3aguoFGzcSL0bvQYW5qNvr/0vP5eRM7Pa11jUACCEfhpvIc8TNqbuHJ5
km5z7FYnv9us0hzqp3us5DsaDlF+28VaQpDTsSbhC2jAvqn/jqT8/yOrv6320n89sTqBhZj97Ov/
OH7v+ff6+38kovxevwnMrKC0RZvw7T9//4W/T7DgNfkLQgfEz2Egu97Mv0+v8LX/C8ouE2oWeLHW
/+ufwyuiY3qFgHdU1rjF6N6iPBHNOGT/+TeD/gWhBlQ3aLPoGHE59t/+6399SNb8+0wx/dl8UXyc
vYMGig6oSfAPVltEJpwnptlFoXK0KM2r3GBQ0ljIws994ZjRu6vzxWEM52yJXQ+ESDwgThFVA/TS
eRBVVtMlraGfuKry8mjnFfe7ASn3YhZoWTDo4N0+rKFUXAzkjUvV+rNrXHXIHWg54DQjqA4gvBjO
q6Gu5wy94v5hrkU0gh0ny2bwq9rZ8oqFEx/9xfyuz8uxNru92aKn0c4bW4xR2ghfYQKmaeTaqStY
HccNWqXxYL1VovK9iW/QGngeCN4m/svRVaLZ6Zuj8rC0qk1vrMOCcat66xtyMw4EkzDaTce5E9uR
5zDCNGiSp9g75FpYVsaBzWOI/fxrjVHTrLe+3VtRuiS47WGKcQ1MNKlCYB9KkjwX9z0SwH0JnujI
i6hq80jOHYTo5etAES5pDjScFbpfqdJdEGGnlwmpXbyHWUJJkLn1PMpMgdYBFyZIZhW4U5X1oNDI
yLEx3tfYeaCl9dY2Y2TVUNkiyKbLe1DVbDsphMLvrgL0/RNBIXBNpYU+y7dSA+coNRFhv+SbeWJ7
5RUvBnSz6MOEWnpv4JLqiDjshNhI6643sntKDrpGj7J7yLTWR0ahPzku3pyd4UW8r1CduKFupjGD
EsDqq9gt0Y+nLx003AP/we15Nxrmg7tkcCU6QVfdcGvBgm1irgm5ld1uS6d50fMs6gtkYBQRmuIR
3itQX9jWrEnq0+6Xk+2RBQU8uNEg+Pn7QvMQYuFQ73IVZHwJXRiloBGA482n+YPsENybiS0C90G1
B+vBIYd8uBqNawQKw4rtxH9+D9ba9t3C/fstWJU7HngeGGWfv25UV0vfNZlxNbZI1NDvcpeHmhiD
qdoi0eBCWfPFu22thLsVSIh4rHMBf221iJ6qPPMqLXadfU+cR2O5JKA5b0P8PiMsRasGEW82UEkf
P7G5kxuLdAvzyv3GbqaQPrYvLEvg5oj6iMQz+p3f6xO0+ObNGn2NYdLFYvGra/r+F6wrz7uPPLGH
YqhYa14BrR3X4YIr6fMd/22fGg/NwdkhXPpG7UfH//PNhBr/i9uJSBtgU+CPQP3ofTw0poouhmsz
uZJm7mdGEaDD9DjVll+ildWqX1LPwqUto16igTSyPXegB+vzrUCuHNbL/dJXp7nLIu72NyO1juNq
hanMBDFMV4OEdptwDLCXSFf3WfGtVG7AYJApvL2s4zwbIz6RoET2MHJ89pU+Xg2muVe1nBC5DS36
PQNUwyyNB7YMYWHBtjERGxCTb9Qut6OnH3jB/KlMGN4HRpwIY95Sm2KomJDN22205VpwoG0EIKi5
eVr9KS2E+ZzeewRzurTctFbpa2jFttS7d3g8I/1l7K6hYY6QvXfQqtMk021b7Az1C/9LW2PXFuwa
u6eNbfJtjZb7ZInAlfVb3yEy28p8pT+jhevn7hIN8y3VrLgT3RZG9Y2ePtNiDBodcz10uXnWB8y6
HljxUoNHVKkmaFUG3acZTTbCGWwOmedGEhkupI/G+Tgr+BLMlz6vYundj0Abu+awmdrKp572OA4O
PkFqCoe0DTD3QGwpyIDj6KOtHwBeFdR2GQjrpbNdf7baUDr0aGRzVLg88ZYy7h7SW4YWkoC6A8Df
GT4uQgAByWLHxrxZX+Ki3WIF35QMVt0BWI1OYHzieDxo5LiOFrD+ji4WtuJQdjwixbxL3Wt0F7cD
cggaz42w6kMP0cz+zOpfrLRa3LMswrhgp2gPXgNyGcaG7SEYT1g2psEsyiZQVhOaDYq/dp4E+pky
XsosyFB3B95qv+mtRLnQX7IxplrYVld0wCAHFgKQohmvYpqyXWM8e/qOzo0/VTPms+y28W7yjOwn
W9/mKdkLB3AK20CejQhq50dRbedy2rqVHSLE8Zb0x7R7Lns7Fv11Cx8AkPM9iAWpo/ZqGnd26UW9
TTXfsHhMFjcCXesuK8S0NdBxjpEKL30klGJsl3pXlVcg4dEKVakiVhVrycKvCjyCek6UTzl5K7M5
NrLi2sysSNbFNWZVyLGvpltk0+BmGMeipHcUASV8aN+QvjAGNUoGJGJ8Z3BRp3W7STsYKTwPg1PE
L/x5xTjXCv1jtYSlCntNtAHPdXkdcaETwIT6alXJVRDI6dpm2E/7tRdYPeNb5FuImzBV0L3CmZcP
4Z+Pf7Yf+vvh0fJE6ARymGEq+rhetV5NK1nV5pVXYKtAnjuPb0CPCAfsff98JIgbP6+NOARk2giM
W/uQZ2vjrIu+MBc5XC0pScBkv3NmGFKUG7bMDlxvujL66ccw0odp8qJOThEm0PuCPSN0NBhd1CsN
eQBraT8MAMAOGEJhWuzbM4znriMx+bznUIUifpbFtTsnEIIfCnzTPch927IHd7u97geQFgj9RW2x
wxgvWdYnbhYnjC5bP7OmLWq4x0KTG2ekAnkrcHFpmhYzbYwwxQ+AJPdhloTzLU2aYUpgtK58rldz
0Bg80kl7lRKMGesRtaN6Q87GtmNW0hXNk9G1R2Wpl0xg/berEYPATH2bpeH3HSoxi8ygq+gtdt7Z
sutnB9So2gxE/TDr5LrLzec+53idBuKXNknDqTIiAyxxXj+bQ6Nvx9a5sYCjGifrcRa7EhOiOndo
oIkMW1z8PKvzTcsIe9LuunoI0BjCRBEjPYT/gCI1PTi8jtNsDmkNCGqN6hSmJYyxByyzvJ98Wd+V
7mPdlrvcm6JMRzNJGMsQVzTdCVBb8HeKpLSioRFvEIPhk4AB/MRwmjJ3r+1OhMpybh2i+SYuYT7g
HBkYxcsqBxhCw/s3eevrUw3tn40SZ0Uv6c7ZU01AQQeZaxoQ3o+0KRcpbC8XHua1T3BWtiG2nIBe
toYGIC3/43uDLxS23G0/XLlHeUD9vmsjSHd9tGj+TxIDzlrP6/lA5YitH5zZICaeR1gIQ5dpqzzg
V4iDZ8MAwkILK3fBgBzfXY3Ghms6G7l4IaZKSsWuOgADT4DZNEUT5qQJS13tIUoP8658zPkOG60b
x2hjWYGUYhzgUkKEUZvGKoeB3y30vS2mnxk8bGZ/mp0ENu07hPVtyoKH0uYJ5vAxa04oy72WXsH0
8Oer+0WZ+uF0zzqLOJlGtxdruQJJDTD7mNivdXmh4XbeUcQ1hYsSzRIsuthof6JdjjV8ekBneSAb
qWgJDX959YIfTdKEoLddpAT+bl19fGCQ24IsQCSeuCZyVs4eGGSQLBOKPe+qs8QaarPHQD/y1vXI
yENqdNvURpBGISEKPaYawCX2lerqu9at/BrLRFcXvlveIckIXpMmqPQubgsjKZcaooAZeqRsX9su
wm0bbL3aAOPoIO2zvdVmmz690KWDbeLT07/mpBLUbavh5tNHq2g1hql/44FshWdee4S5xzf428Sq
kNOkKIctNzFa0u4zjLKmOjuQoYwpJCT9dO9RCJbag9WlQbMwv1k46hGVqIbfWtDmYF83zt+JoqEJ
qzCMl4FVl4jNrxZ/hCTfZG00zyPUQr8EPzowF2RwOzSQ+tHRPjqt+7NIMevsnkzFNi5gfJNCLHvp
F8h+saxd11nXrfXYZeV2qK4KRMoyW24od7GZHrY6+8mwO3TENV++QXkymyn+9KNupYHNrIMnYa8o
kyFzgwp6F9k6SV7bEWBFN4NXbLVGjFsTodGsAe2p4ZQHmSsCqum3YCleD61zKyt1srxV9QRBwbif
dIQKlVcVe4Nx/rSaoSe333MbmKg8ztDIWJgVGAV43pMbWvxkw8YMuQDW3ht7Ygl1+s3CnuqZw1vS
+aVu3DbjpuT0uc3bnRzbE/oIkDDc/vnt/B0HcPYoQ3kNkjXiw6HDPpc3k2IZexO+7Gs6Heuu3AA9
GFnLXvTfzFHEfBkAWZof7a5EKIwTZsueAxOe4R70eqg74oCPa2LAXNXq8D3Yw9YpLBSgk2+kMswQ
nTyXyIAonzORw9qIKhQFLjzAfZEFXAyJo0591oRVeZVhDuxoWzkj+BsaRwrnkHJ/5Gm+g44WKj+e
2GYF05KJwJ/he6s5N+18aaJKP+01DRelJlwx0Oag83reNreEqtuG5sX1Qm7r6hb6lSGg3HyoKzxI
7N6oDoykwbi8ak0V1ELtjHHZNtqJNW6ca/u0vMuG+3yu42a5mcYHp7QjmP0PPYcwu0MpDgd7uZfo
kBSvqfu9XR4cb0+dIx+WJIcHAfHEh7bAnsH+4cibPmW+bdow8LJ4aq7XfE7IyIifFgv3l+KiEeLT
VxBLsUWRUA6nE0jFv6157zbaeA7s0sRY/rr1Hqbabv1WoXkPQYRjDlgKFh4bjY0tEioK9jwzPfLw
nhagXjHxNufeW1ONUa5owifYWGdyyMzXFHuNyRkDs559wopgjXip6u8OlEceR6uw9h1hRUv/Q/xv
9s5jOW4tS9fvcueogEuYwZ0A6emdKGmCkCgJ3ns8/f02VacOE8kmjupOOzqioiNUxZUAtlnmN/2V
uvoVaj986whPYC03/drrO6rECZb4fSORW/XFz6pMD5mNslVurkd//BrUNkA9kqokSxzdGmgtJnt0
GJYShLPEmnk+Sr26JmAECCXNUhDLh2gapXJ+ywBA2qgbqmcXGVTTXuNg9EtdRxvjWtLXEUIIC7fn
fPSg0CQ+CT27Pi0KebPupvy22wpdERKtPTi9BzHk97f6H9+jRDNo5JJxMbGhs3SaCaVypxYTOJnb
iVntN+wB3PQrggyf6RyLQYN0sJZADKa4K08OIEJiGAtIg5pJ2AedhowqO5YkgEO3Uhz2rrqKUc35
YZb9d3OS0F2Afl1HR9qwtJApoOkFlOOnxNh71iY3Vp8DjZ52hGSz79GKuVOaC7mONxMpL8XFOjYv
lVF1cPOa3NxqvwUZRlDGCEitj5pb226wLJueW1bVkBIskKVDt6rvi2TflS0JcOvIZbuTQeNbY3bE
aGGdeojo1Xskwa+kmiBDjhIde1J6GLxwrZam02EdFCVf6JxRf3t467UutLmN0h385HYy9kZ2r2iX
mr7Lk6MJiiKv6BNOt3L1NW4YymnWvRImB31Qv+Rxv29z08HVwFFVugPVHSrHmM76N31RXGFEyQQx
3UepwbY5yGr+WEdoxDOIcPoA9DQocaVnoJHc5wr+sn4F9I6xp0aKpxU2rgrKRdgH22DchbnsNAkS
eUybrP64KpGjuIz6m7Q51sOvvnpMgQGn9ug00k+zq9ZdIh/A+/lVeSRxdwO9q5xyMteyDMaUk94u
xm0/osFQbHSl2CSx7WqdtbH0FwYFXGJPXBzwDVER1R16HnjQDY5HT8Iu/UuTciYbbM1FcfQoY2Th
eV+GwNwrImtSUZ1oB31r6VhnhreYaT4g8v3N8turSLW2UmodqxyLmrhzM3sTkRn00h51kUs5TKlX
Eg1nYnQS6twp0OcRehWjHrtmSm9Z564qnqXKX9dte8TzxKmLfF2HgM90dS2v8q9T3R1jFOc+voHn
vmvscEYzQn/AwIvlfM9Zsaq0Y61Xt/IRbcJnIRG12imb8sHnQPk41vleIxSqLMLBiHn//IjvAFUW
GZA1zrHqIATBtR0KmIuW1uh/nW3q00Czpq2k1KNErVrd2iywPGUbjC9+U60R0WiqzwPSRA0KC9IQ
XHrlfRrhQD76B/Tg14akQXVpD8zytzkpYhk8ZExskmrYCnB5pJJkrtJLDcRfZug7tU3WJc0l07hs
ZfrsQecm0x7xR2ha2W3ccWfZ3r6EqqCYT62cuiOEjxIK6Ojdl31+LeFHHLK16Nq6AWqpofEsWvde
/1lsvE76VlfepkrQjQuuEwMBxfY2M5V1WL4MHZ2KkFMpvTBJh1IzP6qMMtI+oeXC8qpwKOmo/QNq
5VK7SwpRspmOpH9WGbxn6DIVTzXT5GHsDiTf2yQ3D3rMWARWRGVShFeH2lMPbXEzDihgFttMZSVq
3raT6w3QfKfUb0nMkviz718Gk3GVt4obK7er8ptatFd6iZZI8SksrtRwupW8ez3vHbNk64q/nzTO
IPoSjeEOGrRNRUWVBR8r7KqV/FevfS8GY61oEk2kbm0VL1BT0Aa/KkvjAuQszcjvBnd8bnwdKwCI
vg4Kvjv2sbZWgtKpwoG/ojlWnV2GIRVYHsKpgRCBHMrFyG2Nb+5WoiGr+b9sIzmC+XLTYtobue0Y
xbVufo2a1G2ScadIz/qIcLJ+X0+7Toi2bFe4peSJubPHJUu+pb0xu+NbxJtSVWHJCrf5FgFibRfs
/4EA8XkuAUSQM1h4pNtI1c6uWFx+yyhS4vpWewCNUjjhxt8InCAtsUN8EJAM4Im7JcL8e09HhfyK
GFRgNIp/f5PctQ29OtrM1W0CpkDZ25tm80/klfWzp1OBdaJ4DR8ICPKZ+sZgjkhiyEp3W4ac+dUd
dsZBuVbz/RB7kdOnCJ8XuiiGWnkz1OFd6LWZo5XT1k/ixGkbBPHsqbkHm3qwvek6MktoP5dh8+B7
P0xUYIb4IZ1e/D7dW/bXJmFkSvtK9z/V40tcPVa0rSqUcIKscltF32nWw1Ddhn75pJc3RWs82s29
5X2p65epN7dysSREfN4A5vEhZANLoSWKn8psEQ1VRJsf6iTZ2nDpP9DJdo2juRfac81GXkv3QowS
RuHav1kCqahn+fss9ixTLFMJAKpHbDb5mon/o78fr/zNKnWKiw6w8LST7gAA7pNju2+2+QWA+IXr
5Z3Hx1IcMK9tcamBG56t7XyoAqThmeHXQPILnDZMz+BkY7QQr3ZeNNxCssPQdPpS2/Ke6RgVZLSt
fYybZLg3vbFPcnsnefR8EcoHnbx01Z6/In4fnC5EMCCagY063QW+UiST52n9bQh6XZnayzi8C8xy
H3rBA7yUvSozBlHkG4RP7tQmuI7tcPPxDfzOV6KKYEIsszdQXX3txrzZiBjwmt1qGPvbskjc3CMH
wqM4gMJWmoazKpnxHdqmB6HeUigOz37wFHLGtna3UZN0aycJnSMkX0J4CunkbdKJl6gGd6q9hMc9
b3Jh5sFeBvSkrrA6nFt6BqOppZxWwy2yL5eeDsARqn/GQQVjVU9/5GFIt0hDl9RwmkA7GupdL8wj
PgXGVct8rgxa8sT+Is2OWbrjuLio+b7ts69Jbi3DYlJe4NDQUWh6mkTxcaAbgzzJ4eP3PUffYgV0
+hQzfKjPnEoDlTvcwujdD5iww9uOUIXt4Bq5liNgh/q22SVX4fbfO/J/0VOAlHiN/zN8CsL/+O0t
Vur1v/8bLKWu/kWXVgaVBPCJMZlIh3/jpex/gZsAMklb3EAQVl0RIxNArP/7fzTtX1SISF1okMPB
PFj80194KftfkGCp/dDdIK/FQeBP8FJiNfxdjLJWZJBSeKaB5mKHwrY/PSCyPisLzLZ1p+38jWXl
Ti0FrhFfaCaIJdWi9dN+efNmbn//7RN4+OmZBF4KiCjalPT6UU4nL5hdGQZuRXaOCoLTu/2G7l+L
XCrpmYtpICc3QqEL8U5T8/N4s2sCUqi2qn0ICrBZr/xp4+/rXXURjGSFjv8j24wX+fNCSJHtv32r
gseCH5eiMcahz7iaPaJcQMUhzzQcdWcwGKX1t/Gtjfyl3sLKfaRsOwT+gmryDLjy+pgnMWePaRmN
GlmJoDIDflXWCfjbhAlV77Z0EBMnuY4u0ElZW669N752X5isKEuVnXis08fWsJmhtKPaUoVx7Oli
ihpOS0PneESYCYH6y179MdQ/Pn63569WxDA1PKTAHNNZPo3R6n6Vq5XP16wOcvCjbR4+/vsz+SPx
HlGeFqo2oF+Ncxm+aGqMsmryleM9rWDRb4T0S7qbyNCcNnTMIwPU9TJE/DRdfY1KekwCwSlAT2iu
V9X6lTflKwbAEeSd+NihF24f00V2hCqfjrFfA3G/cQwJITcBUz59f7JuocTaIH83FaPqIxNZGKhd
PhS2JmmUGFrZZdDcgVnjfqvaaZNr1Oe6XSpZv1uVOOFOz3kuN8wIerQl1PvOjyKkxcJhFTOE7mqt
3WdpJqOPCgAxKQ9443o9cmpe0bhBoDfBtxpqHQjGlKy5QOdP7iU07WHI41jAUMiCbJwbYlaQBqXV
3WFiVF9U4VSY32qO0OQyliz6xIGU2d+bAdyNqzUVe6rFLdjq8qn9WrR1FIK58Wq9l9yuqjKNKlvV
6u8KOk/DUZ167R622YBd7ziMJbRJpQN7SGckSItmbVY2zyxNmWD54cgYbrQoV2D9l34AgAbx2Hyj
epr5RVIVqcZvjRz/ZsT7Ewmo3DRrfI6UKi1B5kW6gPFMq4hZmZfQ2t2aUlfWK6dq46go1i1qoWa8
7azGH9rtaoUzZ702Si1aVW4vI4qA5lbjez7d5RHeV86ELaXEZ/KUNf3PSSugUDhNEYFll+KxB/up
hn4s75vCy7J2U+tRjVqKXrQBPXYtjw1/tYmNCCs2XCdaE/IUDOTJumh0RRoV12uE5/FdNCJEUV9n
MQIh6bpM1KoP141nt9ODb5RNAjA7CdL8Z59XfAoHiQs1v6krVe6qS5nW5Pi1CQdb/qy3WZ5qbtDn
Esxmy1NRxADfAJrxxZdQm3AA12b5aqNWcgwoP01XBbKnvR2YPhJZml8PukN+jWtWriip/anDVEW9
xoOr3esBZMeHQZ+q5xwsn0DXpkGHzPTQ19Mtkh2j9XmKiho+QKim+ugwcJoaQezmV6K/DiXav7Er
8M038N8tKM+wVhtkIno52kqe2piXmRG22o8e/nBxZG1T2fllX2kXudYiw+CMDYDmJz8r4Y9T/ujF
c6SWUvisYruoXgdmgbkq6vWBdNPIg15+qZtea7cJmtB66LD4ZBwj7Lq19xU02+g6zhMvvCMbT6yj
FA6lZh6KJOoLEHi4pzSPtlykECP1egXNdN2opapddjIMdTBsAQadbl8lbYnVRZEqgCX62Kq3fggu
w62Y1tF8YRd09Hun3Bu/ZFFqqj8VqL/h91jxVf/KA05lsb3VVnnwBz2m4yIliR59ynNvMPZaMxRD
4Gp6Rin/ZRwn24amq5ZKR4tRb3A2A48x6cHlJJuNfVHHwurdYXGryZYmg1nvFTux9bsMxVq5ZLiY
1/cdLc9+F9lFkdGyVBGkdRTK2xB9x8HmEPpiC8mv+A56O56Q12raZba/TsKVXUt3CIKMqvpFkTLf
TlFNRpIExvkmHXM5sUFHhVLe/QCcaiZ269qNHpg0Q320tDwQB1GHgWB3U5ZpmMnJUsV1Cnb4fb5q
TJeFxzQ34VwYrWGW7cOZ0hkWT2tGbo9NqHwHtrbthvj7UBdXpk4Srpk/OaMvJ9Nbcls5v4MRljLJ
5l6Hm/r8IsnS0AL7AhxqZXpO3Bc3Vc6wt40XTI7Ow2APqAO0B/0LVHb+mJWc4idTMdrG8CRKn1oJ
wLi1OAs6vxUxeTa4jiEMgLuaSyuu4kizoqrXHbQkDjadYtsNtt/bT8XWP4a71VXzSdk0jCu29u3i
aPQslyG0xXQGzxOS7XkxKMVxPGKcreMj0wPnirZKtvh455kw9SZZBgNYxmznhN1Jx2BGwEbrjbdD
EgDgKUYNACq3/g0Y1kVkymy2JhYnKD1GnqIK4ZXOx73TShvKzMSJGoz9XUhbLI4ubLddK5tqZ3Yb
sA0LydQ7T8j0UgaHyKs8T2tq3qAXYj37+gGTbXcxaAfzKj8Mu+xJutSL3UK8dxYM80Nrxe6jIUOK
eJrddFMtdUmlAsS1MXh0ms/6sdhGD8CTB9+RPoWHcdsyLLoUOsP4gN8tzRPPs1Pivokvft+bZofd
j1BTBuJnQFj9/GnwltJTUZCd5thQTmhosi2o2rR5XxMcRpV5NRFS6J5YfKhuusm25Ctu+2W4o4ri
Yw67cdGH9L0no5WEJpwOuwcK++mTAfbLJKtkSar+3WB+MbTFk3MWQRNMYTJS7HjBv+m0004j9JGP
ohaob+rCAVmE23QvddvqGVjIpeKuvg1XYGTz7wsLZrZACcroHwtXmEfo5v3GCr35YPFUqeUgQUoW
xah4l+Gx2iPqjtxwcFxaHfPa4jWagS8wplHU9WfWcFKlcamtiJa9VJfK2n7WYLGLDqnxgkjnp+qf
lL+nDWqcaSlodA2sEzRaqtH5aw3h6eeInoon5Ip/mKCad7fsfMh1BaiiY3WtOgilbRZerPhab9bp
WVjxtd+82E4uhhZpe5WqW9kaFMBy7wrOuWjCe9er2yU33ldixkcBZ8Wn0qDB6rcRo2lo3mv49NVa
/vVKq7/AdPlncCPe84QdmIbvIaPqbfxI7b8Hlvzxk89uxrMHn9XhaVVROZCdOI0PCKa4KpLYCbP9
x0Fm+u1/fVVaNhyqiELO6WcIcgCHZ/rtaDfVAXmSW5LLe8hl7iK9/Z0PCe8bjCigRoHznh1pTAcT
xL8V8CjrfrPappv4TtoIbxdja3wX/YSPn+z8FBBDG+pW2kMqV/DsFPBxTCcXVhUntD9r402e3v0X
f99Cc5EaHwGTOeDD6KrGRNdKYBJ/pdr16B0+/vuz6fbrl8GpTcZUXBiyn+mIr4peonIA9CjjwiM0
5ikBL5Rjspf3S6xn5Z29fRJLnG5vNplv+hLFT6+wtw0G3FiYlM7kSNf+rt5ObnFt7UOmbBdLudFM
S/+vZxTcR24C+jyzy6BvVkaBSIyIC677sd0ZtyOE9kF0ll3W4He7WNhV74e0OMpgZtGjP1MEiIGu
l0UNJnvLQBYJqeYAKGmz2ijHJnG0X5obHVdL3/KdvSwSaRqjKHuDk5ut/dHEfKG0c8VZOfAEoSJP
z0nt+lfKXX2pYitOZU7OxOB8YQ29swnexp3rBegerrPqSFwPONnn5Fbw/ZzpubpQ7mjPwq5EXeWP
kzVxcp1EFaXNm9Uk6X1CDUtUGaG9C/2ob4KbYq/UlzLzu2VzhHk2+jseqjikRCty0flWLzM8/qQ4
FavI2gml2dJFc24P4m0THJfI+e/sS/rsgE5WeIMyrpvr+6NzNqlRiGxzWm2tnc4QGlckb8OY6R88
29kHBGEqpHqFxZxCB2K2cApDreKqqeEp2U8yXLlqCbd2tvNJ5EGhqFQIDNcBMZ5+q3jENz2lXeQ0
2+wwrbubBkEsWjg/tK8oWHIDfitvwjUSnot2E2c7kc4fcwPONh3wOXYNsxM6bXMdL+mxoGpRtla+
04c1jmfXoE4u6W1AVquxx9kstfFnAu7UmUiQMJZj1Cr+nzOuzzShiiZP4AdEseTdqZ+sT+YzvFns
1JBQpCQc9qZr7sZLwWF4GVzYOdF9/sPYV0/J8U99EMXPATMLrEik4YAh531o2YO+k5tpwShwrSfK
EcmNhY7+DKf+7xBCA9pEBBmG02wR6X4U92pBCJGbZrdCWiZ1rUsTrFT3lCw6O840NM7izU+dplyF
WGO+xpu2Yj9Ga6vbtNcxKbFtu9Ou2RhbGVaQm+wQKYQguV+6WeYHLmsazj6fl6mYAILOjiB5pbaI
pUBckgHnDXm3M5J4b4VL0JfX7fE2WSQOJanBFc1jk0TN1nCHacPoW0XObaKRnSoX8VW5g+AjimF9
mx1ZQztrY/aOsnSlzE8GIqNpwxUGeQMyzHzdVKYiSY2JnbzIi7U1wkg219kOnqzQ08FdQS4HZ0mS
6Z2g4MeQFdcgNVMIzFaSmktj0SHJ5GjTdWj/9Lqff3hh8VSkbRSlcEAg+sy7TngRa1kVMpIPf7W/
jKPCzBlMPz7w0pPxOV+rTnyzfF+JjzT7iAgxa1i2kGbRJ5o9Vak0dh/KVub0xxZFMG1vracKUwAa
ghQZ5u30ZeEp54fu61P+HdCczU7oKo9aiNQxmn1O/W14jL96P9QfUG7DS9FDSbdB7CQ/oU6HzwuR
Fx7VnO2LLJjQx0PtlT5KR+HIqkHD0RESTMpG3lv32o8/Dcjpzs2C4rzQrYMkc3q/FJOZhbkOPwdd
wUvrGB8ZJZpkW6gVX+LwvUfY9r+IKGxlQdOIkak1iyhuGyYEdUauJSpxWL1oOVKkwi88CuUX+X4h
oEiOT5YPRHeGYIDEUB7hUWdXKK1+fOoiGpcNnEYqG2Qf9qSTJi6djfun/kIcM7Nws9ZUFqm2nxaE
o3YL3CKaNqjrrgvEPBlebCUGt/+fzzfbHnETZKtcBDRvVFdy6t20b/YCaDs8LV+HZ60N5PoV0XIW
AooAE+absZXLXlNGjYdJIPusK5yjNyOz9mxb7oxDyVEg3ECX4YVnRxtxwRBoXBcrYes1WzZdI+PM
p5VwsLVfY/k5LP/4FhYBhNyEWJco2s22XlHQ7PcrWKLlxrgTqwTNj0O5Fhs+2vjrxTx1hshgnZzG
E8v2TRYux40cRg3x+qPlwm/fCg5EtIU5yZRnO66DezQy1+R2F0ul93nCMQs9uxXNYtBHy+7A4gIh
mNAps3puRIEaqhzjQrpdugzFDjvdgaePKr7tm0dVCinRjJ54MdotmK04Hbw7hGncwr+TsmphZHGe
uIrHs2m4yzAYhbDcaTiotlkbo73LCSO6YLUbtutwA/LW0V+UTbGborV2u7AJxfKbPaJKGkMVIGYJ
Zx33UMq8TJYAtqCI4AHx25lb+BRrdPpewtad3N9nzVIadVZasYiA3CGRqYmlezYFUrUgz8eObhcz
z8vmQM16NA7I1br65fIWfGfdUE7RkAa8QPObadDpizUGH6KLJKqOrWGuze20l7iGrRtScLiH+2Xc
5dlFLPoqbwLOzlI9XNVdnyGilCo3FoZKtnStJ8dRGtyFz3e+Qk8Dzc5QJZe0UisI1G3Bzpt7vh77
v9o08b76lTnGtiATxiqFImQh8vntJIpHMg4+I8XGPEONVyRtscY7RUQIDApyyx6OR0IelDRjcOzH
hXjiGDtdqKfxZntxhLGseSviiWKjvlb21QXwiK10lPfSgtTvO3fFaazZme31U8LwXayXF/8eg2Re
arfvnFTadhsBsMH+8aoe1wtPeL4VRVTRAYB7guHY7CAvzVSTiqEG9AWZ8xuT38BlPI06ITIs8BXb
NcXNRXRlLr3Z9xbr27izA71FLVovJuKiNmLd9RvRk853ku8U+/hS243EnZ6yXbBbeF5xnM2/qCHo
9mTI8G3mjdtgjFozbenxRwczcQXqLVgX++Foo1wkphtLtj3vHDo0BP8OOHeeh1DWVA2IY/J+cFPi
u3YX3jaukOzLt+F2qeP/7rHzNt7sg6J1PuiFSbxyM7rAOlZ7+z7k4IHk5DmN0B35sfBK3zkOeJ0g
JTGIXDFknEVsJ9+0I89Co23r7armQOW4R1nDdpsNbEGm0HiZarsY2uCSROI7lxeWzG9Cz1eRoRYr
CA3I5q6nbfCFafFVL8SPFa6Q6GhcYEFyv/C05xvGAjJOncykil65PXtazSyLVRPhYULRsWZa7JQu
I+pNgw5ksg+3yW5ZOlj8ydM1expy9pRTutKmcAKksWKGI1oQ4bHYmztRFy82d8/3x2ks8e9vso9c
TGqTjsebXoqDRHNFuhY6wd4Lk3f3H8gii99+9mw0k1cq/etzsZo4yHUpKAbxOv29/iT6j+pLv/Zd
FFCeF++Pd5/uTTRxKr19OjqQcCeJJmy8qsfVPqB5BMx3XT5WjIeX4p1nrbxMDRgzyRVN5LPrqlOH
eir4cPoKTbY69yZpF+HKdSlFjYY6neU9h36BpU2axJ2zsFDffbM0RJEJoZbT5yl6vsKSe5Ig2dSb
AbKlI/R8dafbVLRHd8tf8t198SbcbJF6ktlZuke4pNrLwz41v4/Z4eNHEnnFfK1oTL8Qs4W7cdZd
9BPMepq++b1WNOq2fhvs4+3iAGmGBqXYYBTG3gbxxHQD8+DTVZKqXuXXqzp2skvb0cVpdiF4Uupf
o6r/pQZADeDj/c/UgKtvP7753+qXb9UpP4D/0W9+wEoGzw/LmXYgajxi9vkXP0CHBECrULjXorAP
Xod/+Tc/QFKUf9kMwphkGOQzBp34/xAEJBgH+NCizapQj/MXVn9CEJjNGFcMS+gAASiDGy9EXeet
PbNPq0g3G+Qw8mxnlkPgJFr6jCXNZoroxud2+1AGw03n31VjuasZQkhW9hTr3Y9syK/z1NLWpXfx
5hXe/t4IbzkEp/fw629ipws/BR0O3BnQ3KyM0MY6L3G7DEufZB2GLwMybJreuW1883GsV47U33tR
BAP9xevk6Q1DY9Zyukf61AoKjMzI89foQZLVFCjb598g221F5hqQlqMGI06cdh3g+7bGXW4d3KE9
R+XzZ53c8x8zO3t4IYFv9dhvdbbmSADFvUVKn/gTHz3v7F6ElB+AKSWEqASMT9o+5tEsp35MGZQt
wQvEOv0w2qzumKLAtMqRmYIYJUsVph+rZ+tI+3iDje5FeZWCiIsftV1xX7kG/oBXyjf9e/Opus8f
Fk/D00vs/OXO6xJW+MpIeXL9LnhUwAlPDr6+5oVoEnhb70HeVteU8ipsNDjFu6UcT/h+vvMuEFqi
2UnONVdZMoehNoyEleZ9NY7yrlkHt9Qoa9lFB2JdXXq73oXDTEvNQxubvFe6k9zVVbQFY1A6Juru
CtVEfVu5mbv6GW9V4CDl88e7YcZ4/Osd/ec3zo2o06yxSkhBnrt6kI80aj+19BVX36fn8ArKwq66
bz6pa0rUI8OTpSTjnbNIbMW/g8+2ol6ORdppBI+gjnPbV4fu5tVvAWa9U6FhZh6FRdZy4IUv81r6
vMmmkNgoOy8msNgT3YHKZj2t6zuMEFz/stvIl/q+v0zJUvX7hfd9msedv+/ZbgyRTNVGq/ZckN5g
itgfvxO5znLltcoJs9Q7Os1uzgPONiRKr2Wn1ASUihukrcfqbhV++vihxJ84P2H+/oyzfcY1yGc0
eZsTAOIBCdBO/vxxhNmA76+nsLhXdaYJZ/7URYtLqt7yFDCwcH+/VTeMMCSnuWi/lJfZNZJNG7t3
qq/LnXDt/fPz79BiLb1ZK4U0epqV83TNuv4UsGebSzGcjvfjxhSeBGt/h7/UPdyEdboTji8wgI+i
4jA22ku+LtFwGxd7Lu9/1b9/lEg43/woMxfdAI8f5UMjMLsfdv0Cddn5+K0vBLFm87HQruVCLQmi
yVjxjbUT2CskkJZ6qu9fGf95lnkVDktHCS2xfAQAIdCo+6Ob8KnYp59Ffzxfr5CH3HvXGNR+/Hgz
iOHZorLEl3/zElF2ncJV0HE+Xylb7yg/JdpahyR0W7EzSQ5MYOmjKMoR33n0ihsM5fG50XCAW2ae
L72E2bnQWrZkqxG/Rd55V+Ov6oAd4SbcmNdCWnwT/hBILPliCcF6Wpecv4HZ4YCfmhX0Eq8+DdId
0KjbICwUx/KKi8qIIY+lbjEW28YO1v/Nq2dab+KWjZb5q5DZ21dvAkSpbNIEyFOYQ4aOvkFA4yDf
tDvvC8ydXXkp7ZBZc0MQiT1UvUcINtulFpf67sn15mfM9vbQrbI+Ee6n/TG4ZVhhuNHrVTD8EIq3
Ou2D+rHDwClcG/ituvYx29ANWgRJzjqo//4Ob37HbDuPmZ0Esfj6vTttlfBeFb8EhKuyg+Il9ev8
FpOlqyUTqXf3999R5wCRMUksHQtMzu08Yn9/UlMsAaSfH3/qpWdbzS75QQok6tZCbG8ZfXBH/vn7
xlOO6hbpfGQ8ncxduvVm/bW/3iiVFGYOYiY8i6ojM9qaIW+03tSf1Hqrsr4EGqRgL3uMMaLNP/iM
4o+eXYTMulVcY4Sw/SxotGo8S0lyERTt7X288dbGY3jQt+lWXkqeZvCefz/hm2Cz00suZanFMpXS
AWoYzu6ClYxk1Do/Zg/WrYoWS3SP7tOzcd8/Rhv7dukHzBSUz3/A7Mjy5IY2Na0h9rBIn7iWb4wD
xdvRfATyvwbhRLsPF1/keQ/p1kRwP37kltxnu3IvH/NNfmMsweje28/QYQ1KPHBWZxgAvxzwHq9e
f1L4rd8UPxTHp/AID5xk4jTxF9Or907QtxFnJ4iXCJC+mVFjtPft1CDAlDtjcZ+VgdtYFzY+IlK1
NMZaesrZaVEXho7qhHhK1MUG6ypFf/XjTbsQwZjd/JUXjpoqPq0Wqi9pPh3SQlmaGr1349FdVOiH
iab0XDdgsKeqQdPHQ+DcQRBy6ByrBF4tvhfuQKHrf0EaRF0HDOWXZinio8z3KdQpa6UZYEiBH55e
/HY3JEOq8dHabNp4+oMh3SjKk6lcRc0nY/X1v3iXb4KJ9/Dmqos9q9AKq0a6i5aGldyGRrOQyLz7
Jt9EmHX9Sr8p8yrgcTC8R9NadlXRo2k21qLH4bvr4k2k2Wove1WaKrOh89xIRztV3GQ1Liy99y6l
t99mvrhhTydhxMNk1lOlXpsTOoWfPv4i778vZCtsRAEY/MwOrrTA3EDFXdat89Cxx8+dL2N1sIHQ
v/440Gsdeb7Q/o4k3uebb5/rgTagQJBS4LbfhgdRXyKyuyaRLI7LSeQ7yxqtGNF6NIVh0xzkJUmV
p67SOEMrfsyv2xw951ZT4m9mMjTrSBuH7Yhq6i8VmFS5sARnwzskTXB6YicD/UYHQ+AhT5+UpqeJ
5KDfucNLt06aDYoVW2FRZ0YHROXW4Xbp+jnL3kVEHQSP0BwxdC7d04goto2NDIwYH8O4dtJN+5Rx
5+AmutM/1T+NR4qHy4jKsNppX+If+ExAbg2WvflEmLefeP4zZoupx1Gx6At+hrgFZYzH78sradNC
3XcC8x8QwOZbcB5vtqQ8I+6Tphx5bKtxV12FCsMCROrszdIhpQfNfJLRFjTWeYtYzvO6032qAnmn
71YvxnG6FB6HcuzkdCvEUC0BS7AWvm24nLyAmrhLdkud0Rkl6jW9YLIvZkAgQwCJz15sbmb2qo/J
ThvMsDQkT8vhe6BsZdnVViQaWq6hjbokt/TO6bNiCZMywveBtTTL4AzMmaeuIFkNtbsx+GkjIxv3
ofPxsfBOELFgQUAipc/0cHZetyGwrKDh/eogPyxpPwnd9EUEyDunAdhgVSii8wJR6z/dH4EWrlJd
dD+RWwTtstrCOfE3eJSvX33/3NVRIyPCP2ux8TlfomKK8SbyHFeLJoGvN6Ll1OB2bsWfilL/0+Pm
dwiw+rgvMzXRZq/Qzs1JGRtCCItB9DUjDhvDAWF6m90Nu3+Q2r9zZ0Du1lgZSBmdi5yaCCooyHqI
txlfmyiH3TT5QXKNS/xtGBMgsf01AVkHe2hhNnJWyTAQ4vNBleI/uHrnM70ha9VC6yr8fTbFYQjX
/eDmuxgPTq91UVxcY0mDzO4fLtF50NlFXzdWTNZL0EC6skPEc6QrBEn/iyBwdWE8QrCDXTdLw8y4
LUqtRO3Cr7cdaHZggk3w4+O9Jlb5yfHM2+MEkdlv1AP6HCSYtRGcpArp7tHizIiL7couD3KOgK5m
lM9tGt1PiKD6XhLvPg48XzDiDb4NPDun0fa3x6onsF8BIMckqVldqQXGSk2z+TjSTCKOu3cWavYe
/RXW3aE0Ta9XULiPhNb4Vp4w3cROa6NXYozlNFepuvGlf2AIcpblzOOLV/EmyynrAuvRiEf9DfWu
XSwhrsxNDvELZawF2Of8cJkHm+18qakHpW0J1o5PsrcP4oUFMz82BZsbsgqXH50R/m927cStb6Ql
+iauPCk3iTy6UQz1WMlQC6wTG7Haath0de8t7IXz5QKDBd0IoVUIF2l+oOGlGY4oLOPrzmXgDYde
ztYoAj9oVbFQeM1vHx5Q8FnJ1Gi50kyfPaCfWAoyUAqZGnrEmon1UOTiVvHxmlRPkQhiTRIFfrHQ
aUbo0phdpF4c4kSAwwRdc2unPaqwD8O77/Iv79juchZHCZ0LueIf6qWKkGe9dGiKVXC67QkvTCHA
6JLnz8PrI9YXWYMdnMAGp9f1dXhRA4cQBycPvulvJgh1y8OC89MGSQ6YpchjApEFVna6E4I8s/W4
4t3WOHxU9kOv4GsbK44mF+swjrbeeDP0dx+/6ndWDjwdE5tWFDmYj8w2hKyhtNAoUoJJY2c5fd9t
bT+8RDRycJVOX8gNzxeP0Bhc8X1tsCZnZMEwxSlKD6MYcanMqe0badgn6bePH+id84Qg9AQgjAsN
2jlRDiO5olwZnux2nysweblr3k+7nDoCoQU3eFqIdr5UTqLNu6A+lKNRQgYM2qH2YqCufZ/doMhd
PBsP42f7alyrzlRCeAqekLdfiK3Olyk1DDAnvp0JjxWuxel68dvBLrSY4qHbtpuse7VmNtbBdfqI
MvByv/ts2iuKh7fx5pdSYwRT2lI8NOvi0gJKeqXBhE7o1OVu9T12pa/BNe6Km+46XpSQOFs6s9ji
39/cEkk/rhqcajo3LjCeDJ1M/TJMS0zAs80wCzLbgD5JoV6gIewGrY3Yf4QjG8hR1FyHRl/4eEvP
M9t3GjLuQ6LzPK1/Z2X3SfIcq0trU3z/k2Ns9jizNKzpotGwxPqIDvF9urnxDoIJCyKl2S0fXmc3
6yzYrGCIzTYyGxFsSr7W49EWEqn/AUrd/v7Zb1E+C99m3lRkejv1ik6LIGq1HiNlmn5RPX1pOxM6
fpTG7sfhFr7P/AoYmqCtdImz2JjSjZaunFgaNlDmdx+HOcMTzfaUIfb4m3WNGJ5h/T/Srmw5bhzZ
fhEiuC+vJGtVaZct2S8MWba5E9y3r78H6pmeKhBRuO6OmYeJUYSzACYSyMyT5xAT2zZszbfZCdDM
cm/QH/bbN0AW74DQDECQhGHmBWD/CQcL9IqnCNib8UbbyzAnq0Y5/2u4iJJN1MxA4s1+jfY71zzy
Ef5mk7+ofwN5U5+md+OjA6pamvSJvi7eExBBAe0lk/6+3IY8j3sQsUHDQJuB386KXW+124KEGwIS
i+tbvsKN8DUQzlaVJkYKvM0ACFfxDnnB5M710L1DByIgmzaI9NP01cBos5QFR+RT5zUnLrx0WgNM
/IzdhVTXDswNu+EABSw2ctQH4Yd2am6hwbq/vlrRxp7b5OJMQ1y97iigcA5UPpTegUxe6vUpZnNz
Elw3JYoA56a4cFOa0dK6KrseCsU3IdkEWtDrFlbdQP7TcUFGL0nkzDbtkc0yjjT1puo8oJ1wWgLV
pz/BsIAmjRZvr5tdvcswyMQIYhirvYUKKecwJKp78PdiYcO2g24Iw98yVKysn7zKHeD4ADRhiIHV
CSBId3kGMnCfunoBOYg+POngygQZJHj7HpFlHJf8oSTp5vqyBO6IZ5iBFycGNDXQL1/ac4s6hDrf
MPl1SuiuRnq5g/hm8WgvlUwFcdVuxIe7sMU9HbLeGjBTkMMNvydPb82JqSsxlD36NRt6TLesa5PM
N2izMSo26SyjwDXBuP05kqqDJZuffumrGEJ7ELr0l4/uBALN156CXaTZk1sHksYQcweFpyc97+yD
cfcveJKAlsWkoYr0i/NWkk31mFN8UOWY7MkP6jsgxVH99iF97CXH/LPfdcUWXzWz6jgDASvkSke/
gbLqgQ2JxYH2DdSbs+EVt9aL9m3cLht0zH81v4pvGDIO7GB6gCajrLYu2mxMxWCmCt05BHQu5Ohh
CCX7BJs9JNZH5uRfY/35uueugxpKy6A8Qf7J8haeUCWvae5A/33yiywLZhtyOtBujO3qRJoy+Fem
eIZkg9haXUVYTF2PGENNXqLeDaxK2Y2JlDFb0AbBecTYMmBqWB7YYi5PZNtMBiEFoErKEfy+0PW5
iZ+Jb3iL7/7uvsvRfYJjeWmQO5ZNT/SiLifmNct2RF+J9ZrCHZsPt1V/2ifAPJDfI2jUoBkEMBWU
f19lYY+5w6XnogwL4nnQ2GNmFG1VbtEZStDQbcbwktL5WYhGbgW6aDwD+uVrhCbh9e8puEIuzXGX
MGmKXNVTaBqNPiOGa30cj9bwQkxxj8F8gthE6wNUIlvlOtgi4wVXDRhiGKCE765lZlVrc4Z0QrMG
cN7+0sf3qH+VrG198jB1A79Bho3selV9GsGJo6OdNAKyXNwx1nfw8TwYXn2qDwy/AOX4F4nF9Z3F
LIJIENUnRnPL3VnzYCfTnExQktskT5hO34W77v6QPDoH49l9fO/eQfYBtRfn6bpd4UIxDIspfNzI
K0alrJ4SN8HsENpXXyiNPNXJg+sWBCEG/JaY68GjFAhsvssS9kVHJr1CnjTYQTct21BfAgxl+GhO
yF417FhzJ+DCFvdwykO9zOYJn23CzcjkFdlQsb6DaDh6n/JTLzoCF/a4e4lGdC40A2HGumWTmfNt
8T0OnABF+o3ql5vGr25ldZL1Ewp+AnFFBcpIGGHm74TYNEGtPi6dnyeFt9jDQbGUjeE+LfR3aKLO
ZuWnsbZkGysILei6YGoa/8HMDJ9VmH3Y1CC2L3wSe1azNX6Pu9rXU9/6qT4x9TfnzbrvD7rh2SAd
kwQawcm4sM3FGXdIylBrjAJltA4STmaebYvU1qALpvaP4MxCqpEoLhCrSSIj2hXEmgvT3AVcYb44
7JUQSdsI9UXoFBjgTCrAEnv9iMjMcG5bDwkEL0qYqSGPS/sCkrnQrye1BJa1/oisE2JqNq561Lj4
irNdEmOx+gjjPWq/q5vyeXTHyBuYIGthnGZ0XP94XUwnDNO10HtAk5Uvq2kkpoMzksx3U2OTql9M
COdVjgw/vA4woJ4wQPwEamJwTvFW2i4zzUjRkbo0FN34n4sKGqGyxatfVidcB0vMDmIuis2FgTCN
B1fgmV8D6cAqMxo0/nBII4xgapJ4uT7gF0ZWkyCIllnM6hjGLjwybcXsoG0h8Xm47nOC2AU7Jqj7
EJQh02pzvg36+h65Buzkp+LObQ/mKQ1AgOAvR23eVlgeWGVKiGdLfELwUoJdIFOAZ1BVdPY5u6o1
do42IwccfUjwebqzz+7QlMAb2wjII0aiThA68clvwPWJP3r7XBJOpD+AO20JhvwmXZ/YDwgfm0MT
9ODTgSYEYw1zgujAmAOiAwH0+ZPQWop2XneSzcsd4G6NfrCKsIJe43/6hE3shUBzkFuos+KOd4P5
RsbytwJxgEQEU31oAwGAAEIfg3saziUdlSxx0BCkLdTFm6Cq9GCI401WH3oz8RJj2tWQKbWaZXfd
z9axDVc/VAqBH8EbY6UEnNlD1kNBB1ki8NNtYQUpCX06yJqvMjPcR41dgJCyyaa+DmXPYQaQY/kC
N5M4ryAAQPUUI5Kmho1cI3LmxQrVOKP+0r+W1hHqHRIDog/FIqaBZAwortXkcEI0K8zVGS8KkAQR
c/aJAu2IodjMS7ZPUuMt64cfVZk/ZnoiuR5Eizs3zW1hHqdgz3IhrZINTz04NhsiQ6etIzWuA7wA
IdEM7AboVy4TFNsgc12U9eSX9e2knKiJYvAEKh1cdn/sdMDasJ4nOjpgJuJOGKHV5M5LNPoz/UWU
j4LMniFrrYq2C00csPXi1W4AP3G5mFKhHYIqip89nb+ZUVV7Vma8XF8H2/LL9+ynFATSAZzctbAA
eodAuDN9aHSLhqMbFtU9pLVxX7fq4rWNbnqksN/70W0lzWnh4iBhxuSaUK3jL4esm1Nctnj0kGUL
nRqvy/78zYOlnVngvC2LMZyaKDiwSar6Ke02bXuLqTxJA1oQFi6scI5QZQWKShWsdLX9APKmpyLC
6FA5LZL9EsX0c0P8jFaUNgaQrDA0g9Or8aDuzeQB1SeMDenomZIjZcwpslxYUOdg7xCQ4kIfQUB7
GSVWBiW7FF1D0F5C22kTxx4kCzAxWm6U1/7mj/FI4KU+t8f85qzJMqTEiaMKRZw06UKvJ8uDXtav
ceiYkhMs6C3AEvrOSIjBfwFs0qWlBBPM0FRaWHXBvS+eoGZ3Zx0WiC3eMFE7FVyCkAYNbU8qMicK
UkB5MQ1BNuTIX5W0GYp6iFDMbSBzk9y3oEo1vlv5ZIKVuiRTEW8Sp+zjQDVzO78xQiQiWg2SM/M9
c3/m5l633rpU/VVYmbvcqfi7JsF0CF5u+G2fDLkqsCMrwjUjVLsExaZPNPNX4sVv85dkw6jBcFCr
p+q7chOhInk9Eq1zB2aTCSSqmBJaScbktG5j0+gxsD3fu85hmCOvMH5Boh6sxNctrWMeLAF4gyII
UoZV6aWZMP6kMKxpbvenfP7aAyNG4nHnxKfnsZdleGuQA+MbPjPHebROVFQ/zBwLC7vuaJooTNQt
maxTTprhAGExNn1RQ7OMxMrwOM5le4KKnnWb1r39Zc7rSoLsEHxdkPSCTBstPFyTeLhdOv5A815z
yQhQMQg7+zsQPfqYeIPuLtBjx/gIZJLkqIli5LlBLhKbtW6pY6bBYDP4tQ0NAuVnVZF/aYU7z9RM
rEEdUS3UoDe3mcIEzcGsMA5LAu3I6x4kXhAoM3FtoiDKT7TYBpQOjAE1LVV7UshhHnYhTsY/sIG6
OfDZeK+tcmm9pIkCJQ4gjMzJt6PRMwZUB0oZNHONKTSB72TPdlTOBAPXo0rHsLQhRz/65UFn43Pg
qUKxFVQ8qA2iCzIGoOOJ3jKpDvQ6DrJ5KuygAhgcunbcY60CSX9fuEPnD5Od7urOgZi44rb3XWcm
uzxXieT5uT73l/a0S7/PtAokZy4cRA2BMbdAzB+/DhhEdUkw6WkQGYvkpK3d5NIgKyae3WV9NM6F
PqudH+XzQQXQR69Y76OVRE4BFAB2Po80RpzW4Xo0ay2cFixsAF0cePnYrPqCobG79HffAwTHkr74
l7OZPjRZdBMtUQfXMLTL8EZdFZWp6i4uXaD7N1rPxO59JS89OmWSFbIQeflKRY38zAr35ayIQCVb
R/lKAScVaeOjRoz9nx43mAB/OTgb8R5V+H4O7lsSGi32sGqThzhWvZTGnhIPP66bEfn8uRnuMhgW
M3IGAkB3rZtbtz9mCdmBpscviba9bkn4Zc4WxP5+5nxDDe24vMGeNelThCRCx0xMoX65bkT0YZD0
w+nw/XFzcUcYCgd1myQYeyrKD2e6scdv/+7f5z587KTTpFWY6Qw1/S7LFi9yU8mHF9zPGD5BsRuo
PCaIx4chKwwXF0DZDnSgy9bcsnlw7WeGWV5QkQeLhANB8FUujHEL0kOaGqjoF/5U3fb6znReU/P5
j/fswgQXdaIQapBVh/UY7lcXcq6gd9xctyBbBOfESlwhDI2wEDcH1Z6fLPWXqpkS15IZYX8/818z
HRLSpezMa49pgRETFAr7RvGuL0UXeDB2C/x3Oi5AaPlxr4ZlzudcqeDBtoM8QJkhIdaTXbk4d7NS
PzvGvMmN4QB95l1p5oFqx3c0Ao+zcRvPwFxRxUNv3W9cA2q2yMb6/jAn1oM6ZADwuEFY5WjLQpJl
xKMK06/lskPx98nNDqHjbpOIeGpq++2weAnoua6vTJAwMr/GtYCCMsZ0+LZYTq0Gikz4SoxIUNkg
ogVV61evKuC2jH0SkP0p+Ufu/T+b3EvPTs06yVQWD8LKR10hsHWyy+xcdmbZv8NdCKxIhv4pHvGQ
nuDiTlZ2yRKFGLVl4CK8IPQfxXjobuqgPdFiu9ymR6ZHns2e/YIOtYz7ap2qYGfRJPt8lkE7gfOZ
uAY4jGhYpUky40gMNTpWKrG34/I65t86Ouvv17+l8CywqQFkEqjH8BXtqO31WqNYbqOfMvVNs55q
U8KWxn7zakfPTHBfLiYxpIwh4+fHaFYHRabNiOnZPgxDVNDDyW8rJfRI6hQQmDUcSQlXkJJgR3EI
0fhD8r+GbU1VnWrsezq27zy27y3en6CjTH5lpo/JevBh55hATEBOkwbXt3Z9/gF/AYkA2vyQ18A8
5GWYmWLVzdwww/lv8mwDDEt8iOmSSapEglf2pRn2LjiLZkhJylFPkN3OO+OR3KNMtGlvS6QpkPFs
NvYu9Ew/A28CFBpkGJ+181ya5tI90qlaPkDR2dfiWzTMvCnfGzIdEZkNznsM9NwUJ4YNmr8mnXFU
WsuvtUaSuAutsJoNhFcFRAK9DvEyU4GVxfkBQjHPXL67qJlcd4j1QcB2nRnhvpRr5M5kKkjXBxf8
YMTx0mX009HwOy2+a2fXy+PIi9VBUt8TrA1nm7Ek4DENGjkupmRWoTtkAN+z2Q9DQDSnOs1dqvm5
G+nfrq9wHTyZgg1atNC6YyGUeyCM0K+mds8Gn/KbujeOiX6r2ZNXDzddZgR9L1MLENQQYRDiUy6S
PczKGFy0bgkorNIep5tRBX6mJ/fZrQsgKONEH2+kAjOCMw174AUBezd4w/nKHmgJnVorYxR4+kKZ
PDuN28dxUsnh+j4KKohYl6apeDqyKTK+kFeohYNqRsPWxfBJqpffM/lsE6haD3zs4LSY90sKwcKD
rKIiXOGZZc5Jh3aKJm2JMC6d9M8jVXG4+0VWkZOuj4scY0n1tp0wqtaCFjwGZQeGBYbWz6AnRXbt
M7Qf0kcMwoLxRgaFXt+wbGeBjcK0KNpUnx51Fi4rE1KPNvBffrmozwldPBcFkDmafReq447VSO4f
jT27L2+/S3tsv8/sAfIVVhnIIvAlRxRAVM9WPJoFahgU5sPU3WQ7xlBWBAs0IaFhHZg/p2ETZzsq
h9cLPy3gTMDXMUp2/kHqED1Oog6bHsW3lL6rk+T0C78qmn/A7uMpgSYjF2laq6ANhJ/ZV3URzV60
TbsDyNy1vTT27A3rjTuDZxteCrix5B4URTmmKo3xXBxO8OVc7rPjtqjGjbCtxIesBOdHF6D1GFw/
l6IdPDfCXUamOitJmWm5v6iq7/aWl4Fk5LoJQRcVBU08yACVBjQErbPLhWiLS0wHyYNv0BDlWrrv
TNBXEnu5AS3HDUiBIq9rrH1nLE9RBdTbdfPCbWQUHOgSA/bCp92tQoc8a9zZt2v9waLto51YvzpH
NlItM8NOzdmpcFMdbL1LMfmZZe1HB0eiAy3aFG+ur0Z4P6AX/fdyuM1sMONgWFWy+BGg5rEfYWgg
OkY781EFyDzXkLTsZMPFgqWB9IGN+DMCOmRHl0tzps5cop7m/gzBHqr3gamCMiqUtRpESzu3w88c
ghNIj1wD4/XTFqAh8qbcokBWR0cjcHf6OyLoWB1l6Ykg83MvjHL3rUXMGtXUKvetR3VbPiwx0sx7
Ah1AZZt9Q/emu3GDQnKyBROHl0Y5ZxlLUy+LCUZZSjbiVftNvyluZ0Bg9hiZgayDsZ/MoPqi7Mtj
tP1zCB+z7kA5HrzS6wwppxGmy1x8z+J3rj5EebRpu3ujolu1bDcybtcVmyAGxy+scRGmr6Y6dZsy
R1PU9sb3evENn+EV40B5iO/VV5TOgcZG7o/jstUgbJnvCjwkb2XPAFEsv/ghnBt3TYJJrLzIcW9N
AdObWn6EKW6r7tgBkQpyy9vmVxcd/0EYPzf7ORN+FhgUsCoNdordViYUEwwoeIzfQkXWwBfEcXxJ
Fw0WgAnRfebcmObUoTTE4qzYuh0666lQydv10CMMA4CkoF6FDshqlg2iUuYQDzABbuTJA45tV8Th
sQinx+t2REvRsRDGVceY3bkIVzkkV/EIBnHCGB+UQvndMgTOdRtCZzg3wn7E2VcBB/YEQk8HrOYb
46gH4M1NA7fwqh+YjPSYXpXWeeUtcDeFDBYtXB4uQZCssWl8m3ND2+is1izB7xFqR+ROACc0khtP
aIHdduDGB86LfziUSVbpdcyoSpXUc5ODLZ3yFUZNHUK1LDfCTBd/pXeGkc9algO8up3x2m130aON
2ez/SDchz7S/yc6vyP3OTXJfbOjrzOyjDCb1cqvPT3OGAdnQljiGzAr7+5lfJEmcTYUFkGzo4iqo
kz71aDvtdbBcBNddUGjJgq4uI9BBW4DzAzDYOCgB4ivRSVH3ptuRk0lMNajmUZe0NwRNLyaS5jLu
JgUIrFUXu7bcKXL+w4UyNLcphhm1gEHyo532Qc0Nhl91BXwoGGqQsvmLneXMOncDLMhNOidhLGBI
/aIyaKzNoANjikm1jbadovu2Bcm3bOh3RdjFLp7zRXMbbNI4rOvi0+y4SW6c3+7N+IUum/QntYEq
8LIN2bAR1dncTJCKQl25QuvWAdpVTmQsPJL/2wJ+yhsKaGRwchz6BpQGEThQIagU37PzMm1AxgaV
ldtJUl6WmeRuBDPtXG3ocUT7fPIGFVN6ai/zK6ENyP7hOkD1fNXbzxuUCQlBFHWf7TfG5Ifm0964
d7zkAczEgXuQlUeEh+bMIJfLo46cd0msLmjyQ5C2nLyw1baGI1nXmqeFuQ6adEypFekXj823jDmP
wD2d+dZ3UF4DC/2pE22MXvuF3ka7rmKN/jtMILDxo/CpIdJCpGhnkTOhQW1hxAMVvMs4tPSRPixa
C2IW6noL3qZtv7kef4QWGADZRTcHGS6XXiqxNlZKo0Fvs3SfaaY/DLn5L01wB7/P5pFYiQoGjQQq
vtOdLUMpCGrhLqAYFvJzwKGAUOLeCrSulL4Cu+Pnm655yfasrtTtmZRH9qBvnB8oPwTX901jv5qr
f1zYZBt7dkWgY9PmkGXD4cXdN0PAA5yGL9E+hnd8T4PupjsUmwHikG0wgzSk2oGBHzLfm+Urrbyy
gG4coIeymVyhx0L5GvBX9AbWTJN60mVVZ2Xwly0TFql3/ROmj+8+h//9ztNn0A1TCDlqhRcFuAAk
RSGRMzFCNhti3+gN6Nx3WDABCdFsHJhicHdJPh/N2vp9fd9FRx8VX8yuQYxojfBNl2nuMJuDeGaX
+7Jatr2TnebGleVm7GTxn/fcDhdiwDdXR3k3Z5j4iPYEoqLZgwv6BFZ+HfCB/8HGgUKVNehs9Fb4
V4DhYkwmbBFBWyb0Od250+H6trFbbrUcNoIK9StMGfE9m2ihUTxjKudzOUxky9wZW7nIltABP1eA
Ug/0Z/mF1GBVaoe8YSdxhM50GUw3TBCivX0CuSIQsBTME+63fLOvpCQbwsLBmW2X0W6dnUhi6TGw
SrDNiAyI6pt4tn+pNovf4EKnVTD+kJV7Rc4IOXamycxqr3x41h3McFiNgc8G5EtlILHVGi8bfl7/
dqJTdW6FKxPQuO3IrMAKLfAwqxU/Blr/ugnR3iHVArJRxU1nYITxcu8SxWg7xQJzXBOgywEBRESu
GjOT2ctf8pKyDhu7Vjh/NBUUbMHLAP7BVX9DU+uuUWkOe6WCocHYM7rtkKnIW98LKTPz6jOh2415
F4QLyGiBg4z9/cwxqpqOWUlgTCug02H/Igb6YdLBuvUewgyrELM+N3rO/C2UzEB7UUxC+up8E5bD
cZ5N30wRgxt60qNfkQGyrAgTmqC+rYenpd+30JK4/h1XroKfALZwUOWhUreWJpwsopeARcMhS8gz
zHqwxInEVQSbiTI7KtFAoCI559PKuo3KtlDwhq1c/Uit1MttJZigQ3J9JSy+XjgIEuNzM9yjwWnM
ntQa0v8kLGPHw/hN1G/tOTTDY03bxPHjwiwUSRheRUkYRUqOxxYKG+qqzj82mpU4RZx9MqcWx7+k
COU5iWgLwUuCmxJD82swROZ2YV85MSpv8RRkLhRUa9vX5z64voUiMyjvqdD/tlCu4XuIYNK1cUki
biR1E3TE9nJcLpFZbf7cDIqI6FaiNepAEPPydJmj6mSgpEt908y3o4u5yCrZgwpG8hpf12oYHz3q
GehuMc0wHpzTFEheXR12tJ17r/1uXuy/KAuPVPfDe9PX9vmvXioUL9pEVNnxX3Y7r3jDQcnl6GU+
pD5wzV8ATX2mSbIrmlLSyxYcXCwOJxa1GtZo5jYRva3SDSu4e21i/LchxTbsl1ZypoRGUGvAw4wh
Q/k2lhuOIQ1tOESMmQ1VoV6HSu91ZxAdW6B7AAvRkFCsuIfpCKjmUiA6ALa5V2c8ei3rMPQF+jyy
sTyZKS5CpLXjJF0M9aVMp4gM9HEY0INT5odSGyUbJzQFlI2CvhFyDP4k5SQLVTfE7bgs0YdulW84
sOCZirpnvLQkLzWhw53Z4m57gB2olkUYCK+tfqOS9G7K9Zem1CVmhEvC9zHZwC+acpzDOUqnhjXF
7lUpxMG6SHuMIc1hzc37UhPZnIHA8QAWZXPNqOQCrMQZ09xkbIHXR4Egq/bzAjUWRZN8IsG26SDl
YVOaoOpbyVbEYZqbuR4h2DlvNP7Vze9zKsF7rdNMEDxguEAFywn0qVfV9SXB6BpCE5y7hwaWvh2g
UJdkO1tBamV9LBt1Qk6nQDlDsjZR6GMiiWzeEOM+qLFchlh3UucYjw7okmKibDkth+rZVP14i26J
p/rqJrxBYQc0yn+cllh4MIG0CwM/qo4KMnvFnT+cwLKAwRfWezaswOxbby5l6r8CP7wwwZ3iNssa
G9K8ua+7zYuWhfsy1b6bTXXXA7N+PTatIQvccrhtNO3KAAcgcErGLgW9L3RNQPA5buond1tum2Fr
+8Z9fOe8OXgebgZ0g6xXEmSSjyk4C+cL5ocSIa86TcQFes5VYr8ZZ69399fXKTgKFxa4ohEwGb1C
azTaQUuWLt5c12nnk6J1kZuUtWpLFrR6yl/uKq81EVnzPLVuCoEwY7o37HYD8adDbbSHJUsP2iLj
4VvXkWEPR5DxI4BLaiVDEI2ZPoQNuqb2vXU0/GKTbuMAjNonRm+UgPhLlquI9hPH2gBgCcnD6gmg
tJREY2OCrdytPMd6mJ3ZSyMZQEF0EDRAd0Cjj9HelSBqjwysJTUQWKRqa68q3a8LUR/7GpMONAcb
wJ/7CCP/wBAIK9XwJ9uixBqiBWuyKfW0ufLyScdwz8c/sYKPZKLJxrAfl/HDSusunGoETCWKfWV+
iTDYE2OK6LoV0YkCf8rfVtjOnkWp0dAzO0wRQqxieB8TNIM6o5HpCAmdAINXjI4J/VX+vkzr1q6G
Gblx6hxCaP4N820iS/RFJwnZ49822ELPFmKEeWT2FRZSaV8HJd10wxTU06udWVs1lWSKQnc7s8V9
mgkQwK5j4EnS77S02Gg99ZR89nED+dc/j8wS93liasOHDVSYdcD726j1coD3aV95zfRy3ZLQEc7W
xF9XLmlsvcA3gkP7XfzSNs/XDcg+EHdZTUPXjk3JPI0+YFrIK8CrOGcfeBbcNImM2EbmcdxtFUaZ
2QEuiU5nAb7aNjM3gwsyQIuCG/j6skT7pptgIEJ1FhB9/nlRh4OmzDN8IWVEg0g7imQOrpsQOQEK
Bn/1ujFYwX2aqKQowrQmXjCzcersAbKWz3mug5lW9lgSfaNzS9w3gthDkdYjLE3Qrq67zJtiGpSg
ncinQwJU/r9bF/eRytqhuY6Zc9zkr1P7mFfA22uPdvEPqi6gH/l7//hXg7ZYTlMRrMo2NrqR+IQ+
4JL/d4vh6e4amkfjUjGYIxl2UTJtmkI/gbt7yWXoB5Fvny9Hu4x0utnoStPDUs64yayHkHSepkhy
arERVvRjD9gVacDo6nOkgjDAt8oFsvWGF+d7KmsSyoxw0W1WQgdjg1hJ6Ch+mUMuXX3IZJmH8IAC
AfrflXCnpx+SySwnrGRWHyP3xhpVSQQQrwJas4Cas/RJv/weVleiLWwMcGMt9h3nZrAAUqol30O4
Cps1htBtBPKMe5eSBQpsYcZiAEl8tf45RLNkGTILnFtZJkkwMIJ9svXfc3ebxJIVrBF7eHtimOfv
JXD7ROIhK0wKnOzoR3fDqf5qHdNvzld1H35z0cVPGI+oNXjKi3Ej56AXxtAz42z1Z88D18rVMmaR
zUXNfAgfu57uNQcg80w24Cl0hzNL7O/nliLU2kiJfQTiE2D8ofpd0yLy+0STpCriD2ZC6QutdvDR
ceHTrWJ7WRiwWi8BVtd03wirw/UI/em7XCUZ3+xvGzyedNRjlNZSlX0zaOzukj09hgcdwE7d7+//
H/yTzAeu2ePcHP16ZAxmz0BR4Y71YMNAf0rAcM/GY+sfMtz/ehj30yf/tz7O6ZVioKk9tYilp/4r
2PUxHjVv6Yu+qXy5drDwdj3bTO4ARFXjjFGOD1aOUN1Oy1/m4jheH+ZbtSs/oqb9fv3rCT2RJXog
YEVTme9b1gPUA5wG9swCVaqcBgt72vWVf90M87PVN4PkKaPrQQGJB7KB2qRSNXa9aoaZeaFO3hI7
/eaW0UeYt6eoKMOtq4IqSK1frxsWeyf4pDGfhZL2CjszIZYDC4+WeThrftgqgU3zU27p3pREp7xv
tuMwesjiIGSbeKbxlUCvuXdlvMGiz4pbEk9AkPeuOeDL3jWLBJ10P52BTdAKxdmoyRQsg/26jMqp
zQsJsYTo4GP4HZcN5HLAYcod/CRrh7FklSUSTielC28KtPKvb63IdVC0Z10w8I2tBmLsOOxsq8I5
1IxHvfvdpLdV9uO6CWFhDmqMCC86YybirzRqpqNpxrDRbvIXA/LZ3TZXveyRbJj0XWGwsZAh39TP
8pMovIsgfQcGQfgNOqlckNZIMvZ0wBbGJyzwA1RTfrEvt9BZ1lIMpTDA0G9ja+3zx/FVh9jL5vra
2TuaPzLn5rmHz1BASYlOA5JVkh16jMW0ZDzY9V1q1YGlf4mUP55RQZw7N8g9grQ2BT6K3RXLmAY1
AISOrBYpdMqzHeVShxp8pU4dIwp0SvMQJuNGqwyJU4ru8PNFcH5v6JXd9ir7aLlSeIgrmzD/AGn3
7GVaHVz/QsIDgEl2AGXQ/UPZ/fIWL6Arr5YUt3jkxtRXrCLBbTfqeOGBd7p1/twa7iB0G9HAYmPJ
/OcpzVFvWpTlMJXymETTl6wZ7xW1lGygYFEAKqjoMyJMoaXPeX2ZDgiWBvoWs9tskVZ6bfetKcju
+tYJPMFktItgt8CzewU+1+KJunmGYlxC6yd7zp9mZHXXTQgWwtoJ6Cehr7iW+B7sqYqyDD0RoCeP
swkyfCc96mko2S9RuRR2wHajoyW3pgwaotbACC6YeCFUaXpM4aN2NuR9Ompb0LU5HrAX0VYG0Fzj
gD7ncvHSZzKBqsZ3fLImW3JNjdgjqDkUQ6ADRhJ6KJr2O0ZNXb+MwbhNTn2AiTYL/39QlB6Ysv98
i+GRcEkVT8sV5UFbqGA6bvDyazoziMYfvWts+v6PtZTYUs+scO8vPc7pmBAgbBf9a6ZA027+sXT2
5vpSBNH2wgh3lnOXqrE9wYhZVnslRg+jmHviaXj6Q3URrLHkoKAxfd2o8GkJTK8OigHom6BYfBlB
hhTPfkf/vN4AVNgXm/oX2l2+u6u3eeTLuk2f0yn8lQKCfwb7AIx4dbbBm0DTxEFrZPTrr+6+3+jb
Yt9+ib4DN4qRwd3ytT9FPg2wx8fiNT3KmBuFDaLzH8Ci91neUy8pQDwxRs8stGmgM0KHetw1ucW0
I8gcvikmQoGjNPQxUphOl2GOXeNRSy11QLl7690MdZTSgdN6U4q4KYKaRtW4Mxa4pwdAy0D3da+C
trOhbnRoHRSOtktBqg2GQdBbuP71RAHm3C9ZjDtbTJoN0dROjII7KxKmuDilQdwa4ZtuL4akmsyC
O/flPtmMdSg3O/qK3sNtiJGXJWwtcf/WVMuOhMh+aut5segeWssvf740NC3YXBCGyfH8ulyammZ9
OjPQctgnfqRvwTWParIj2UDBJYBiKPCSkMjUkJ5yiVzfmSVRQjzN7fqxLz5sdEj+fBnnBrjI0S2p
ES8mqJomJPRV/lTN33tbVmpT2c/kvw14C8ArzoTLV3ObGLmfCqdFKFa6DM5K23sK0qnapq9ZY2wA
F+l96oBeyeqSB7s2PiAdL3NF0asHfGeAIOGfYyjDy+8Vq/3SzaqOV4/b/FRtkntIxSYPl+PBGWpZ
2JdZ405xAc2eqQOlrD/rzehFI/Bcmjp8U5L4TaXtP3iQ4LUDbVHGQL8eoywKsFz3Bl50mHD0asyJ
gXgGjI2SPFjgi8wRoTjPJqhX/Ay0XJqyjeGLpWu/D/n8QFVc3NfdcT0f9Jcz/tcIz3LfVdYAUB6O
FWTXoXlw0wWMw8D9Af5aE0Nxe/MRPQ/9K33Ob2U91vV8KGebO2z66KQdVAkYPZGzW4Iy0IHeNbzk
e0QxV5b+rLbJuHd9AxB6GhQksADJ/hjLA3nInmXTwILIeb7Zn9fiWeSsGtSrFgK4T9aGgQU+8TE2
vHmRFV1FuT+GWEApgHqoje/KhTEAQTEOlOAub7DRS8CERpE43rBB53KTPMsGuAU+dGGOS2/iNE1i
i8Ef1KT3JkwbDdGzxIMERw8Sh2BJZWICyqqeZ/e9DfwkkgDGjJmehkCDbGsJHbRkZz3bu/FUA3Qu
u7ZFT1w0zGETvNGgIeQRiFOHukpLUzw2XQA6gPFt/RoCaB9WD20p+zdU16AreX2lAhfBBAI6tTqO
PcrBnLvWXac1oY0YAwgnIMXvTtaDDfPLdSNrygRIvxsgWsKkAwLMimltpkqdZWyEMymWH7FW7Kel
+pmCOiGKyU7vq208GDcFsX7Ok7q9blu4QF0H5BLMjqCq5BY41stIIKKIysbY3lVhui368SWq4+C6
GdGbz0ZnC6gKFtrWV/m0dLU6fs7Az47fUa+pPTtoN1NAn+x9cYweqxvrNL65MRh/wW3AdJ5kwUd0
MJDqaQoTKAS5AffMheS5mebhkvmdOe6xnZ5VW4/X1yl6SmMKDhcgw14C5cGd9coNo1CfEcCVY3f6
a5DMvhu37rG+jwKZnIbo450b4046YFuanscIYKSFckUzArv1pCtv15ckOuuoqymYG4OK60pgUZvM
tjRbNMOn6XVMjlmae0Nzl9L362YEmQ8Y+w289ZAY4H9wjqiPcdwWFZK4ajTnbVoQDJK58ULeIzzJ
71vNqL+kVRI30KQPw/jPM0iMxDFELhDAa9RHtIBpuuxhPAEhyZgbwbTY3lxIdpJ9+8sXmgqCF3Ap
Mj4PA4WHy+fRUNO6/j/OrmNJchzJfhHNqMWVKmTqSlF5oZUkCSqAAiDw9fvYa7aTyQhLbs+l55A9
jQAIOBzuT0DQA7hCiMrkwSvwfpAt9iOmAaU2baEYL3f7AvlclKwAJgSTarWgvKolZgWagv4An8oy
rL8br8GteuB/+xf6OO/kvnn9+hNeuehQAwDJA7A0ywFBYnXAcn0eKpdhgvZO15IesMkidmPjqDkp
NNzi7VbZ1REtKCEsDxJUtdfHDZFzduqxQ74EHxXo+8Lm9856JC9GBNHD523FuGuLaplApsOMy19C
2edPCDYJ0j9oT0d6s5e5CWuDLaLmlXovatgAbS/miXiNXyho16ooxpYvWgXBk5SJAnArgrvW4oO3
+PQ4NypqqwNQfk6kh9tR8jKofB5/lVazFg2ayi3xxgtUPHZvA/jaBRQHN/bK1ZX8MM1VoJQ6kaY2
Y5ilXWecAeQadt1u6a7CovH7dAdFhn9/mWNmC+QONywKpevniac1cx/4YM3MNchVNowpbJxDb+u5
dxkwMcxCQkKuh2+45gfJ1pc2OH6oxAUyLGE1NDd7Km+lu3HCr30oNFXAeILi33LhfN6Loylaw0Vt
ESAR3Je5E7vV2ZnsjQ917TuBFA1CIZosiP6r79Rwi2u0wCiei2TLgKsnYsnXe8G8tmI2XDQWPilw
imviltaTwCxGjDHGPObf9J1CeyOpjtC0JXd8n+/mY3nfHNA23htJv0NFRoZ66BzNuHra2iRXfwuq
Uigl6v5yKXxe1aJwWlVNSBKYmtCQe7OpE6mFZcXmjWlf/X4Ljh1l24W1tvz9w/NDFp1PjLxZOBRB
aOZ/RvSRgAvcuNquhsgFiQXbHzCRAPD+PMxgFU4vJwzjhFBP7GMr/kdjSUKLYPEpLlvkYV9/z2sT
W/rUS8kGClLrIAldC9FbI0a0hurUWbtaJ7tMbcFBr30o8FwXFC1SuQsgLWrtEzE8nOah+cMh5mIN
fzq7D/m/tmZyUZ/4zzjr17JsrSbjBcaZxjIeW9iMfPt6ua6dMDwtYO4BgSbMZrXjKOx+g1ZjCLi1
iLGiSHu2NvWVJz9cDGEeCVlLFO4ugD8DlFyrosSlQt9wpfQHK4YkU2ofSugX3rev4OvHxV7fz3Zs
Pn49u6v7D3FDhxgkdsQFHChoqG/1AZICljQvDp79xxrGevmhNXbazt23u2K3MeJyCa/yLGOpgOF2
QTfg4nVaWVlut1Bbjlhw2+csDwNRggAw5zuS08QyaFoLCd/uqXrQaxKJbuulem1rLiaF6MRATfBC
kgfXeoM+d0Yij7OIzGbSlfIs9adik4d1peqHD4vEB8nWglhaAydEwzOSTwvBFiGrb1k0+PdTuTMo
RHnoDE/w00ifa/MPvMM3wtfVRAXc73/krnDhrUWowK/sCq/FMSdnn0bzFNl/+QF+3SlEEWjUnyCO
d2/0obYrf5HjtN9iNl0+GDDzD8Obn+OaP2vCpwW+MmRpU492Yd7WoQXFA6a70WDLUARbmNOr3/XD
kKtQCpuFDnn9MmMbDgjyu2BB2kHG1DK2gtu1EPpxckvM+HA3eHiMKR/9hagyDw18rFpy4/JfX5+T
S8kcRLaPg6wuoMyyGoANMYiI3J0mISWBSkM87oc3VNy/V7v87CX81EPR1LiBTcbzBMgB5Kf3X/+M
rakui/5hqooi120IfkUNGiEbfGRkJaSequTrYa5gOJbZLhAK1MgvVZEmUuIlCdLVkmSU4aJkZUAI
rHn2knavoPpevdlQK9i6C68eUBTJ0FpbJPQvgD/YLRXeRYgF0BT9ZSfzfoT8ZdgdurhM+fev53ht
KT+OtVpKUyk5SwOvoWyAfKLDIwhnRJAU2Egprm6cj+Osbiyd0swtGD7ZmE592LBI/IUgrZdON1qU
78qDfZed+0Ql7smKCHQZbseI/j/qOVeKLQZ8GhHnQcOHPcVa675Hy9sYatxq4xu1IjSgsbw8D805
9XZmrO+Bbv16ga9QAzEiBDlh6Inwbq+rFEDpZNbQ4TKzPLS5Nf+pU11SwDxgoo/cM6NhlNClDvZF
z2PWcNw8NWy9SdwrEgX9ZufqWuoATWzc6VB2BHRudYK1cfBmzpfnbyXfMo1+KyYHgdBEiz3z1I0T
3LWiO2vwxdPJnAjnYTSfuYXSBnegTGOleu5EENcOqZwiA/8LfwyAm//2NN8r7WkAblI7d/rvrAgS
0peprZ9p2SRCh1p1z/cANrShbZ6VDnfRmofFVEQcAs9s0E+++djwIg1KK2zM6RiUxkYrcmvqq72u
573uChLokcP6JNAPPXHjrz/2lRFQKkTKgs446qPrvKy2mD7CchSwAvhkcg1i/72+McS1vAx5EdpK
C5UauLLVSRJ9Z9ApR+5n44NAkyM4FG2KtvNxDIeYvzT4R7cDx86MiySItfTrGS5rtEqUQOcHFclB
ggbK62r7tMK1lT4vbHSinx1+rPECyfoupEW2kSxcHwmUdAM4GwiIrW7OvGFzbWpIUQaGJj/IpkVY
uf5bBtRhOLmbzdBrnw7R/v+GW/7+4U7hPmx+5bRIIkhxng3xJPV/7+GMbjEwPR60K6HEeWHMUPtK
UxYFQsm6q9zQfhCJTIYIGrbo8z5afUgem+/N5vP0WgSCMD1uE5AE4M6wfs7Vyqxz1mJY/tafyW8T
EmVa5MbWrv0BL8+9e2ruthpKVxoveMxhLFgzopJ4oQXCTTGwri7+9wm5NLDk0sEqo+ob2FAlRASL
81ZWcG3DfBxyyf4+fMGphQaI5YNmw3wZa/VDG9Q7VTypcsvy+8qdCTV8PIxcFB+Qy64qelM+9G6Z
LbDqpnoSkFGZJjcaXfLw9VG7NoyNJBnegr63NHc/z8fq3KLgy0HvOyiFMXC4HSjT++7GObu28T8O
syzrh2UjQh/ywoXsvF2IY2dbR6dLv57ItYRmMWGAG+MSuKCNthqiZHDnWa5AcuDnadfsfi2JPgnp
f5MZLpc7iq2QLLo0IIGSJNdciIBGnmpeWq85dYbxi7j1Btvj6qcBagFaMBbwE+vYRLKyHETDIFjO
hkMwD285VAZ9Ov97ot8ChP7POKug1Eo7G1mLhdNqbW/wNpXebzzpNnbA1dl4i95sgPCH0P758zjD
YPt1hmeRwYxvgMA/FaQeQhTrv329D5bPvL47oCoR4PWpQwhkXX20IDbTwgNkeeMiz/HYyMKp9iBu
XdHXwutuWAvjDK2dnxFPNoa+Fhs8cLRhar6gytdwtQ43h6FGTLEf7cdpbp5ANkqyDhmQITa0BK6t
pgefKiRYaJAi6fu8mobdjWPgI3uXTRbq+d8eibUpX75eyuWSv1jK/wyyZq6UqDk27oJ1nQqhHhta
k2PbW+U7DE461DB0NxwVGNVfD3plZhYACcDlQ7BjoYh/nlktND56LUAg1LHeBubezpN4V/7wX7yZ
LdB+UdlykN9c5OitITRNtBqJKj0z0lIrnvy6UXhI2l1oe2JLr/GyKoAqGpDQAMKiz3bR4xXcobI2
EVs76py4BTZOru8pGUJL7dTAQ7VlGnG5GTEgrMiBEcBz4KIj1JnKngyIUkYVDeYXMeZ2aE51lsKB
GBoeXbFVGdgab1X2aMFEnBikuKNK6XCIeKzbPoLwa1hsGTNdXiWYGA4nPtniT7Pe+rXJLVm1Qwbe
5onK3zCm/XoDXnm9LQNAcwlMZMjFrHPfRgZBRbo+Q7fQSuUNUopoXBRX8HAcd8NeD/6rpYOoFCLW
0p9Zb3k/751Mq/GpYJoJlA9H/UhFw8S7qHHn4OB5tMg3ihtXv9ZidbrsSoy7yi5QIQt8yiwI5VqF
+3fWnfGGOZExyxj6BcG0caavfDJgGHCeUf5ErWHdf+1hJQzhTDzFc0OmszbFyvj38/k4wlp7MXB4
a+X51ERjXx+V/qsZ2sSxsmjmmz4iSwD6HBXRRobrGfS4cLQQfz8HqKkdDKoCoCbtBzDhvZTtgsSB
NOdCsMtO26KqV7JcwHzAAUA0xHV48ZgGk5XAOARzc0L/oftR7dGQjPBiAeAngqRKXG4CUi5jMGYG
XXUPzAD08dadwrp1gsxmoonY/G52T35mg/e9wcC6UvfCIKiPoBmJKHUhwWhbM8l4j2mRc3sAaIqm
zqn7oyVTar6Js5vy98WEIdhIqq4wAz4Pu4pTnWk2LhVNACBMvq9j8jQ+kRSVKWRWYZA05/zeilha
HDtYJP30vm+V4C/vgc/Dr643JgWb4YzURFM2H2zIAGnFb616tr3uyMlwcJpNP5PLhOjziMvh/JB6
40sqalOsc7A3j/xc37fnbIdWwx3/6Tzqh+rAf7B7euzutMPWA+0ygfg89Crna4JphCIlB40FsDFu
RYFmR6qhadu2cPn4sRG3l5i1OpjYUAEaiti0QDitahamM9ddJTCaC0zc0LRRYEFEFHz1yX4adCjO
AaHnwZmbG1nauH82Rr+Mcctc/zP68uE/LDOp8CQvO3xY76k/Z3+rvbjpduUNP2oAb8NVpL9BQX5j
zGWvfjXjVSjqjNYfDThyR4a6N7KHwLsbyBz6bZno+p92UJHK9p54rGkHYv2WvOOVBtqnGa81ISTz
WzKZWO/mr/0XoeipeVa3czRx6JHzZy3+L5jGGBByrQi/HqBK67IQKV0y2Q5MPP0bkSyBN99ZOxH/
/0B5V4rJn0dbrtAPHxRebdSv5WIZeje9zCmkBHd5SvC6LO71F5gO/4MqhTGDHZcHtJPEWR7qh2nj
XrsCQbBRzUH7FWCKBSO4OkISWj8u5GSAaLXtUEnQmWoY2JrzTT47JzZaqeYjdIr5pl/KjWP5kJfD
EdWub0HwS2+DvZ//pgNBiWIow0kUqcfYt8yGamoA1cpKxFPTxSg1aiEv6MYb5TLHWADpQCOhyYC7
cs3IA6h/UmWpL8i5Sjwys7D3qMCap44RF7/F3ZLCuHajgGUGAA2U+Dw0+FfHoYX4reNyFPPqMrR+
O3lSAC6eAqidaJFmn7RnAJRugc24czZMDq6OjNI7XsXQv8WTYhXVtdLs/aDEyNl795KDBdvgjZlA
lS/sb/V0TGRcH8unrR7OlfAKTKCHJycql8aFNdvgohQ1GjrSKkW+K0ANytKMqDEk3A0OUNbfmOWV
q8uEzyVWFx3zy3pEP7h5Yc8zXhSl8zA0RzTHknyWKN838YA+J+/k7usAdyWmmgu4GWEVOM8LGiQ0
Y/Gk6uiSGKOmgJ5jZRopwBQuS78e6Fos+zTS6pLMqmCCMQaWUkTYNDzGCT8R4BBqeK+GtQr1/dbH
u5JjfRpxfbCF64F8Q9roNBHrBR5EL/HXc7pCaVggWDBMQ64KZuy6J9S4vXAlbaHotp9Tf2eiUA+g
vxdDFSLNE/O7sXOO7RDCEzsCsPQ4Q3Dwv0M342fgTkYoWOD/63wZwOYgK2eoYlVSeXsxmirNR0Ns
PDGuZDkLsBlNEbD30AdbLadZWNUouET52TWKSNmQ3HGtqt07ctzNzXDwRRU6sru1Sb+VYV35khDN
w/RAcbKBYlkf/kYbSrvFLnVqPzQz+DDMjzU/fP01r7xKof+HetaiYQpQ/HqCOYVIVhDQDBcBPqad
MDxLu19QWeQJQtomqeHy6AEoixcwyuqAPaPL9Pn2yytOgwZOgnDbG9TbmPt9ETYE3bqNXXq5eMAb
I5zAOwMiGxfSrFlDhFAN6F/GQMHuqYQHBZvOt/+Mcz5utOYuL6RlLBe1A7RgMK3Vo1fPSm+qkf9H
0JUIXkpo6IJe4LU5HJzqrLnpener6rM14uqxwXUaCN5D7l3XcA9aLKv3cqxu0bXR3hmfhNrICK+u
5kJywyMbL/s1YNGtRA58G571eaZBtqOGfP6svqPqusWou7Y9sOl9vOUhq3uxG4N6HrzJNTCxwdB5
pJiev2mZnz9+vesvbzh8sQ/DLOv7IQdDpbWshY0EV3AodEGgHzxFtJsTY7B2rpfDsddlZCNt2Zra
auczh/ROiRdiJNxevwEdY04r67/oBGJmSFVQCdQXMPxqL6LwWPZ+K7HvoWx+P7Wa9lhmDh6dXy/g
1Q2IkhIqgbaPIuDFZGxuK+XgGOMNMIBnEs68VClAxkNS1g7f2H9bw60eQdrIJTqcuEbrloZ2E+wz
zarA+fT1WJh8yyTl6u5AyDVtvAbQ+FkF3nrWucgHrGHXHM0c8jQV3TVKV+HQCsDMLH/jhXl1Z0Cn
EKwoZCQXwDJuWnltE2z6wcncLvYDv/uNEn2gbyT9V8eBMj9UqXwYp69jb5PlopMj5lXVFR/jBtVI
nOhZsuRfb46FJofEygfH5AJCTW3JxagQ491RJa3UZli/tMFJZkIcVF4UG8NdCU5IVH1oTmDDX1b2
2xnv517HtPjkahHkOYpjS2SVspZt4Uq3hlpW+EPc6Me558byUlS9LBKrwcVs11oe5mhkpF8v4rWh
kG74IBYDyXwBKu4mR6hu0VN2XbkPyHhTCXYSBWhkX49zZVP4KMchuiH9vkTjGhLsfc9DWOrakXox
5xo2ulV7bCPLvzafhcUIdg6Y0hfoElikNqQbBdSbc+HtDM2bwmKEZPqcTX+/ntGVV5PjB5gM6Mvo
pF5cIj0x0HnUIOEDgMldXkNwodyzHWq4IRCTsAdAJ6a5N0O62yrCXQYOH6PaC0oCNgQXSYeLTeoK
HympkxMgs1rdzMPMtIob0PCCm6HPjJNtZCr5er6XwXFhQyD9QLqz5HCrWExlSZuGL0yy3sqnRM4F
BTrcGPWfrjcg95GVi0D99ZiXu+bzmKuArNd9w0sLlLWqH8bIofU77ei/43tgQgCZLOgBgBSgsvzP
2+rDYbOMUuutHrq90lK3FRSx4FpJZgCf/H9pKbqMBO1j5KMLk9/210QZSBQ1AlZ1ZlTbQVwIlsx2
v1GWXj1yMQQeTMGy/XHG8Oxc3SmzdFXfN7OMBrM7ARP0OuVNYjfzj85sXzKFl27vbEmKrzbGP2MC
swP+EmruuKVXdQuzhu5p3lIZVYa4rYdZhVRHawFsURgz2m63EUlWJ/yf4SDLhKxgAWdfGKaM3C4t
n9lzRDgL/Q6rWAAfB3Lh11tv/aaGSwF84HCudRtYJOD7VymODjCGrzLBsC+yWNZwrFCdLqM2H9Bm
bcwfXd1OCdJV79af9HOQkwe7oHsB1FvsZ9PGd10dhIsfY36+EaTtyNYouj4iw7SnNf/lVc2/PAf/
zBffcVEdslCWWZ1vUFF9PjO9R7IqTybY0WQqvxl8s114bSqImUBWmhjkonPNs6HrzED1Eav2ti+j
vtwS4l1D6P9ZrY9DrFarQstg0Hx43fSz/l2I5uAUwx/bodFkNC+Sw68a3lJEGa+2VH1St/m9ZxDg
RvI0cGaIa7CzatgdaevywSTtD71sNzbX1hqsjqnyCwnKLtYAlg2PpUP2Vj0/fr1/18fEwV2ODAxI
Syi7L9yUzzumywoHr+BgjMrWDFn/XLlu6MxbGfO6u4el/jzMaqkNWikf6sqwet7hzOcn0CnR3HNu
2NkPrQSmQtsW5JeLtwy50EQR4rBXVxu1aDtLcg0zy42dDSJnDKfIV0gJvPkT3CB2Jjhs2/TN9W3/
vxNFjQZAS3TXL8h00nVnR0L1PbLfg7s5nr+xBxLPe/8M3OWP6j6P5ufybsuRcnXTXwy6hN4Pd5N0
pDN6y0ccg+DFMMuo8KbbjJkZTN/yY2326debxgDEEv/JD02Zi7OzrP6HIQeT6Y4YKy+q+dwBh0x0
qpxIGE3pNlAmtGoQ1XOjh0JrTIkIgIHuQAvSbkVm5v7On3NnhEucsMHihaOM9d63rvfD9rXxjzYP
hKReOc4aXGd53u6qwPRoJNvcO9VDNsLAHibHWTrNgWhDDV7zelSjCj8+83Yu5hbegEju55BVlC8c
71H6swx5I1kJ4B8dKvC/60LZ4MRR9G2bJiSsHPQCcHEguu7Lua2r17zqy/GUm8O4dB4cMY9zWDuD
0IG2qnDpDyHhraOzcHTxp8XxqxkJkkiQCqsqZJ7iRR36pGUaC7ltyoCHrk8tFFmDugzYiam5nveS
j1WHkl0j7EGE0BIIStS3bX3iQdqwfHb/qJL5I4lgugiDkVA1woODMu1lnVqjOzr7sjdaiSHYUNIb
Yc+jfwwavyuO3Gwt/aCImcnINKkV/NKcaexA8ig60h8LDtHCvUdFXSFZsioWBoWfjbEkneBxJmXG
AZ237Iex64JDJ1x35/iTfAkmXsW07midiMmEjGth9LKKx8oeeUJMUzVhVsz5jVXVYq+qQB6pN/bH
jA1ag3aMSW875gUnPReTiMxiIq9SjPq3vOdO5OaZvwsGDXcL4XD4EbOR/6yaokzpWJhnrdVbEuay
xofjbt++t7UpAPoXbgBrSFJ+tzvpm6HNLD87t+aobgSh+pvlteWtJ3rUUVrWtEcuZnNM29KfoaaJ
0vK7wRw/0mslHjU7EzfcqrIYrXMnNST+xYwVlhlOw9Jb1TQnl7tOqayI9V41Vaj5jv/DMPicR54o
nANzbP7TcDsjJgYxXkAJnW8nTu0XadZikaL0JSQOHLt67bvlwHSyN/QYT24fzVzmGC2ETIP+e806
7sWlO7XPQ1/C4t1qaAcRgX7kt3k/mTEzBi2FHRw7ao1lPsCM0IQGv5Fx9LlQcLtVvgVNIX2Yngjr
5b1sPNaHk2TVseOGFfPGN86SehLypUQGBwsUThMn1ACeBOjbe1U45g1uRvR5O5GnOG6OCyxXyUOw
M0DxMKc8LseO7yfpsPfM00DmkQ71k8AY+qRp21medNgpsZiWrrtvcqr2WGv8hllaU+S4YD4EtaI3
I5Hau98qewzrUgtuM78oMzhLEDxbylGUz009gIKfcWp9r0pdHF0NvjDIQPL7tqFZFaKCoJ0yRB80
AS0Hrb689Ml32G4B3lPBdvndcYvh6PemYca+ZDzbaY3LHgtpzeMu4zC6BzpT5Dd6Zxe35Txnd7nX
gKDeD4HmRkU1ulbUDY76Q4LcteJ6rDk8NSoc2FASomeh6WtTez/KQkSdmLyTLb1Rhlpf5NUPWaGs
CI1haqV5x8rfwPVyHtLOy4DeZqWzt7yJnSClDmErpEI6i/R+hLwGkIPVHI5Tb8PZeC7It8Dp+BM8
AzKEijKPcLfZZwpK6Ys5z8497tVu+bpZCTH2nnWpmU1u2o7MHB9cmDH98sZRYNwpIyImcyXPkJOU
UBcwqh1xdXUfWAoXIuRNo7nQOkgreORRabP1u8ryfjePbgdEQ+BMiZ0V9oE4tXvrFlT7qaA3HnqZ
7507qyV/ClHWIIPwIOkco7iFSac8elYO+QmgsELAvFXS98TbU39W6Ddp0F3uQL69hVXJdDsqjQJH
V5plFRJc7PBR93rVRpoINC/SOy3b5UFrxI41jretAXWzpsyKnRotFet2J3ZaOUCx2RyM+Xcg8uAw
tW5zLsbc+F3Unp06pjXsLDAS/vYost0Eem8eMtcrT6Dq8OdaIDIxij9hWMXvAj+nYWcyKCLQUZ1g
62udfGr8shofPylX89HLC8A3CzHZKVh8bBFp6A5cqPquIK1Mm2JC37BQ5oPHJHZsXXlHdzb7N2hR
aWHTZVVqSWXHAuKxkVMG2t7qiPWkF7b7q7SpIcN6bGjMzXyEqnCVDQcwlfWDWxC+13tN3POBWEUI
l6vyDeiEPG0AdovtHDrhgJLa4WSaWUryDvHQMKsHW9rts1cT/d7JnOJbJvDoQtzMn7ns9dQu8R3b
gZJI6e2YCLSPUhzJmsDyvTFe0VHKNdw9LbKXoerSarL6W7PQpiPAzvxbUzRNUlesoSGIvVVCC2tI
TIy1U4HZGyGOtBNPmdT+wi8ri7xixkbS8iAqncmOOfCi312AWUjYyL5/xMr7J+BZBPj/eNY/NLUD
iWB7Zk0ylrJ+w80wJoQKVkaABjvxqPLpzOsWel52ERxygNnijDtaWBm0vJvRKj/rtd+mEMUzn5AL
dOmke2Xqzh0IG7PUIhMZwK7CVXKGkknnYt1b8o3RksWCteaeB4A3+27m4qQXw3sh/epnSfw61FA8
3Wn5oCVDZ0HktUFAGdVg3gh4C8ZUUvieCRdN8mloH330c/fN3I0ooNX5Kc9kE6rMBbDBGqCGgThz
1+hOd7IE6yKhgbLv+3hTttKvd02V/aiYTaKS6Lc1HbuYOH6WGpwWUUF7774gjnxDqcf+Nui0SUr0
0NJcCitGd8mBFgyAtx5ALHFXFT7aTlCdM2uqp/3Qz/dSV2Yy2iU46JT0j1CQIq9CCPhH18R4n4G9
+Wm1TnPP7WIIPSWcpMc63NjjzKLOsvpf0Bk17r1+5nHeE/GCHoAbd67K49Ge63u8PJwTmgNDqGeg
IedTcTe6mnjAPYETPg1aGbOSqYPmmdmJdTN97AAIT7GCZcrmoT9UkFD8AVACSSAMBLKLwCe3uxka
daPL77umU3+CsRhSouk8nZ0ZOU3t1ym1bJhgWWMd1+7k/Kao0g+hQAw+lqYrdkxvrXNrUd9ITCgL
nk1O+7ioZuMeKYdyQjUF8IyzRwqiKhhut6ard+i36l1/nEbT+VkJfXoARNY4k7EtYCVq5/RgQ8P0
lxSa+WTqrYxUORdvpmZ7Ca4rkWiB1ccVEexeVwOCSyn1PgdjGroepZoYREwt/5evDwp3+yx2RLrT
SdfH8sc4VNCty4PhwefZFJYV6gmGgEymcstyX6BedQqoZ6RTN0ARR+QK/9/AePPbit2AsmGnzFXa
WYAthQ5gNTXvxBkckEZrOTwaWiOr0K94Me0zxkx2bztEGjvgI+YsrqArEFNo4gIH7+Yk34FeY/Zh
3fiFHlsjs1hC7C6DkWBNbmypZXuob1k/i0apd1VR+0SNGX3oCj4XL7Rzq1MpSRGDOeHcI+VqTzXO
5c6zAeQCvqNPREvNlGaO/wAcKBj0tSNxxhVgdEkhehqbWSH3Q5FD0gK69okoG/FqIAUKHWzGsPVd
0JVyaqT6KNrdOOj6zrJ7sgdJX99JuGM9VzJn2B455AaZqB7GSvKw1KEwwofGjQRzg7juAtglWdx5
lKZ0MZ/RDj205+KF636PC2eKXC9jO70MjLBxiXccIFoVz4POT6Ocyt8Mp9C1tCFuMioSfYS2W06s
PrXJ5ISMQMEFrFkjQf0rexwbaexz3Rl2MzBOievk7U3hsuZuKHMv0R3eJ0U3e7HNGoB7UBR0Q+by
4mQHuToH9eJRACiQH8p5avaIQX7SloVxaJrGOPi10yIU5C0/dDX1dlVvoAY8w40s9kXp5MhCAGHz
TBBvKoBC9goRblf3Or0ZWn96D4JelKFtqeFHrwzzl6YPDAKw8/Q9H7ry1Dr1fMpcme8dpqtHWnsQ
jKnnJuytgiet45YHqC5mfwnJrCdo2IzAlhBHpyE3vP65mTMat+jXHXhn1Le6x+lOq2E9IfKZwPYX
EroQhK1SqZS5m2ZQtmgx0AOKyPkdge7vEPamMqJ6GpBFBiaPRT01seNmAvL4o370eDkd2paob5lX
IG46yIuhnON6c0pYS39UeWUcsgKm4U4N50RPs8edCbGImHuTjyyurF4bndhHaADkr40QfuIHnWoO
DcTLjlhR3DVEI3X9aHRlVYZZHxSvwoV0DVwgDZBGqIVaCpedeq0qHRqbyrL2aPLqr1KZUC0ojBOu
Um3XsADam8E0TPcQfMfVwHSuoHYsf5fIpu58LN6OzLhxw97ptedCb9UDiD6WE05ag0WoIcJhRDQT
5N0D7+geegz8haGMHc4Qj0pbFLN3DvG9d09l46lFRZIdzH9eqY4h3aRp2vo9synEVANVzzzxAoPe
jcXYJDBQ7A6gVeh7FDYhVTMF5R9cCvQVosbe7aRyt0rn0vJe4W5n3nsK+iwgLwfG36z08WFwnZhx
z/AWK/Apkop3NKUiqF+ZGKH7D1sqn+5oaZc0hnhyD9FmBRGJWQ/UkTmF2hdd7u5YiQjslabXhK1J
gb8Cuheqz1KWxwDiQEXYgQOKIkeVx8piOfA/AYDGkV0K+9Ch3vBTs3wVw2q8umPSz9owkBWYosjW
632xpEltoMrXGsHtKJgo8botkO2NHaHfCycjez8LrHujKKGRwmYtnWuniDR/Kk/dgBcwhwnL34bY
egzlyDrmmt/9ctF0PgdFD75SPkKYHY8AbAnDkvW3uSbVyexA7J2c3DkB2eCjF2NXY2IBCnK2pAmX
pmr0oORBzSq4ERXtH+g4e/esH0354OaMamnpguqusUHcGaOHc04dKDkCmdAdW443IYgJKDZMcwYB
+JwE1W3VjXI3loPdpgASOtr/kHZey5EjSbp+lbG+xy60OLazFwBSUsti1Q2MZLGgdUA+/flQ0zNN
JtOYp+1cVpHMyAAiPMLdf3FVtbYi9n0lSOSqrG7PesUGm21EIKMqBLKloBtXkakXO1zKFPSyncCf
25kuzkTED+Z+uRvq4TnOoMHT3E2W7oacFH5TzvKd5MjSluBG3lnDwOlsirZjq0yrNNGnM72q7CuL
u/tWgviEulgWT9d2SAHVy4TVbjgAxjVhuLRd2U5HNMmdSABwVFlde6eKjeue7f7IFX14kpzSum9M
K9/FvWG/Nhna7KEajquWG+KGYo7pDh1poj7F1l04GOq2dqzsGlqGc9M7s4U8XUIRUEu7dDNaobVj
KeuknsrsGW3l+CEi4245xpmnkJWEbkwm7FMi631hZcP1NKRo/JfYvqpeo+vNM9iDcEU+J/aS2bKy
cdC4tODBjJ5t0ZBlEkkIYVcQhEIzUNegxdGHVY1+uDF6tOXYIPDP0yy4pzVWbBMqMbeFIU2bTKmn
yJ1MZ74I7CH6GcS6ci7wQnPLvr9tYi2nmkS1v62n7TjNNnUnqYCaRIBqS+odWWleyEvXAV8pH0GW
xC+EdB+ir+7qAH/XyoAnmdu0Y7KuKwOLgj4Jz2u1UNddQYah1KYb6RlOOdSbNsbM4WWUju5bRis9
T4Yer5Q67IsN5ilR5VN06na5GjV7QxGV7FP2KKna6VzifbXUp4RS2QCAsuntcTUXs73l+CsKr46b
ZCeLyrb3luRk27Qa1ZskhEvjyXLZ65uBk0rahhTWNL/UxmyDabG01wCjoX+rxVXjTbY0fqtAGj6j
kS5h2+VM1vlEOehcSVszcdUKkxpsldW+oXbQB77Rh13jlcg9p34qHIP/yJx7csfgBn94SrTSMFDm
SMzKVUWqkuxY8S7UHUHF2LKmpwnvxhIArpXA3kiSKfKU3hrPu0Qo1+oUZE+ShrOQO8hZ1LId8rLe
qnkxz1ehaU0PThnaw0onEXppkri7n3J5Tn1dHcQjBy44qhgX6tspMcZHtZsqSoalkZfupM9cjbHH
XnDwek2q0k9oBXqjWWV7kUTJldOO7b3QhoAlYda9zvUs639E9OOu87YezjTJbF61aJBWlqQmO1vJ
i81ghVwJkybc9nmSXSgWX9ol0kjdzqgiffKkiYrC1LXBqoZi+srVPt1KzZieK2WYfJslNp0rJebw
s5tN5TGRo2DmchvH93JHbB7zbKYubZcFSmdlRA0k7s3zFC0lTxKlfE5almIBnZij7KlmHqJOi5p9
vdIydXqSWA/igk7QVO+73mjt7QBnUeZYmGzeRx2o8aYKSxp7aS1Eu5Z6x6xpqmuiRCzHtqP+qUzR
53y0hMRatmFmTNTH8j7byCTpyW2ro9t+N3bmpH/Lw4ybiCvXU0ksrkLoSO4U5719kUZRfTmEsaxv
s7Hux10nwindp02ud67DXKVXq+rkLHRbihXh91iLasWiWke+QSlo1CzzStZztb8JtLHTbvRetoOb
vOM0uZsBiyvngUw67UdhM5ZuEtkxtavAEijxSsA7rhP6jgBk7JF0uVRZmnsppZEP10Wx2kB3iwBO
yENW9z2+2hLJx3UgGttclWoVNZt2HmI+1k5aleNC1QJ7ukfwZ6Z4EBQcb6j/FfY+HOwgwkw6JUi0
QOaVbzgOcaOecy14knT0Zu5F34I1cUKRh9+ynkxgNcWNuW0JGKjqjCbFeBZnqz/Gg2ARq6lsdau+
A6PiJ70RRZvlNp37eVbn5PpZq5SuQnVFfCMtHmNQMnaj8W3HkA+S8YCfEG2JSiO9C8GlJlcdFJDo
hsKJZO1VnC2LHWunnVa0yOr7WE6lwC/12mw2naIo7b4wgz67CIpCzC91QenoOw2S5R2FxthhmyTP
0lDvrKSBY1l0gaGuBz45OrepFpgX6kjKeKVVCPr5atXI6H3WNmZMq0Ad4pnShcL1Y8LrZVbkO0cE
eXFbU94J16Wkiaevuy2Hzfql42o5DspJCrdZVBo/tlp6jEh0PVs6oXF20XDwG5a0kcqppdAqNkoD
IseaTrXPP3fPGA+MP0ZDMMyNQ7XvOGkiVAYmYittzcSLyqDcKEHTnjLkPtZ/5GK5ONgA3/4k8Z1Q
8LVE2wmvG8qH3tZWhd1zRlj5z68f4tH5mIiFIHMJQfMQlhJQBQ8tbsBeaNXdhVZ1LyJq9M3XgxzA
s383xcBr/GeQAxxKmHPzyUYOpK7M3DK6CGqxr4S+E6bqzoSerml9ZTgli/T5EfKq3o16AKzQ8ZBM
y5ZrQE8VJyqeIMGscvsU/vvIA1zc1xwTrV+AYIcUnbjUpE6flMZrcussrMr1UBju14/vWENeB9YL
YVcGJw2M6ONKt1BC1zoja4FK9b6Z7c3Jraiwm64Dv2XcvuJ59por19Hspt+7u2h/SvbkyJNEZhUp
J7CWAFIPsQ1RrmUiUezG07lLLSWtMroM82b79TQPgTDsZ+itxGYYTwCLDxvT05DlEt2f1qt64zIu
xL6zwsuBho0bW9XF12MdWZEQ/+FHAPahJ30IwK1KudRUTC08fAl0rw4al+i9NjNoEL11kZr5pWRK
D7SVToGYjj3KRVqVUVHLAYz+8VWmolBUi7aqR2rTubVhPvZjE7tlnn3/eobHnuYiwYscGCicT4Io
zTyFUx87REc938dh+ViJ6b7N1U1T6CcC8bGhHN6bDmhEw4nnAFFgGBk43EBtPBCy/shDbWNpa8t3
lrT7ek5H+vnURJVlmSyWlYdkEl0fFSur2s4LUQbL2mhbqM80onahFK6U9JSU5Odp2eAU4MhzjAJU
PBTmjwzIR62Vdd5MTuMh61rv64FyRDBpkW9IWnYiSn5eGh/GO5R0BZ43T7pI0TrLz6fkkhoP18Kv
H+BRGMa7Of2W0XkHT6gSR1KaiDF84yq+ba7p3MEGsjyEVh0vgU4e+qekNj4HSKYFx9vBVmvBPx6s
eGV2isZEvNgD/XiWJcM2tMPViWktAfAj6oIxFtwqBI8lgzwI9WE8cIiVXA+lHHpApmyQHFwX3bjV
x+KsU0c/DoWvgfgjlCQXslXdNKn0mJTtied7dK6LzwLBUgHVerATpEQjzZKSzkvKkupR5KJ+7H89
16Or5N0QB2dpEwZzgJkWynhm/13N7RdJULxVi1N+PJ8j5PJI/5rKwSMd9Rlsw8QjRVE0mXQ4LPOq
769ac/DT9DvSAH1qnTjnjj09AMGLELpGaFYPhkwGjj86mMJT0h+4324tpz2xxU6MoMkfo6/ZlVZM
tZS12FiRnxvWVT/bvff1G1rewOFifDcN7WDBN2PW1VbLILTSV2QPfoQBqqUC5ZJ/DNMuj5MTy//Y
q+LurnFqKoguHt7huiami5gDc6KsBKRzduvim4i/icH2kN7Api/wOmGeoFMdh669G/VgIbaaZLRZ
FgguJQqdUs9BoQ8J5d6zNslt/rOkJQNh+utHe2zxv0PlHXJ862BsCslkpka7JP4JQm99NpPTnAQb
Hwv+70ayDlZKQNMrpXopqBpp38bU2Gahs+esPSu7Yff1pI4N5SgGS55iN3JOB8veSMec0oMQmIrS
nhVG6udDW7giGZ761j4BUz22A/ClwPXTJEf7JJo3ynWn21QFKF7fiehCSk4QCE59/sGq6CgodVPH
KZkHAHuv0vDx64d1bAVgqoxqyKKM90kFoDPxbiZhFd6svKK06SVwrRNqiV+PcnwWf42yvLJ3x+Tg
0OIoWkaJqLDT3nBrMrGvhzhyl8Eg5K8hDo4KyhVCT2Y+lupBka+7LkpkgKZSHLhVoUU3kSKi77Yx
aX/TyZhkjHz53cAHbyiSR91RJ+bmtM1DrNo3SSOGE8/vCPqbQQwIvzSyYSAfHoSUmGgADxXp6+Qq
63GX/sAkpHKtycNUBlyrA2bv59cP9PdF4jDuvh/zYGKKAshHoaSJlLK+l1G9nFamuilvSo+6hBfc
hdeBO/wUb+CbrhYd3pMKFcsAn74AgFosX/BP+OSJnZu4SUUVa79f55fZq9C9dBXsUJjxJa/YLhYi
xnPd01CFi33qWnA0iKA8t9gboEB3mDxRQVRi1AIZe8CiNL5pHG1VNpUraaeOt6OBH+7Mf4Y6eM6q
3AuzICP0wufRp9o2XaDa74cXuivd0NAMX2kd+l+/26O7/t2QByHSMbO6Ij8UHnU/TxZXjfyj4GT7
ehDl6Pv7axT9IObPZh9Iwcwo5kXvt4+B7eXVJulWoFnzC4Gbm2ODXvAUbSPZ3rhRt+bt19/gxEs8
5EyE/SA1QcoXAH370jVp7SlNIuinO4VH39pYfz3cocPbEgpQsVz0rIBj4oOwPPZ3YS4eAHdWLccp
NUfDRTzHBSRZEJGqn3nfxF4716EPHIs2ZRCZEWjm6pRMyJE3q1I/ISUGjU6eevBmQ3OyaPqawkvq
mxkscUF1SH35ep5Hojlj4MzngD1HGOQg1KKRowwNImdwFrj0FQ80GE8snWOzgJJBcYQ60GeyCwi4
uapD3IJGZLzWavzISMiNWFmz+noqxwcyOfiYDQzig8c16RLettkoPGvpdELhuxKFg+Fg3yknttyx
hwavFkEFoplJ1enj2miqcZaitBeotSsgaCVXCn5+PZcjq119P4L6cQS5yGxRLCM4cXIfBjBlAKNe
Kxy7bqTJJ27+Rx/cu+ksGeS7pR6pU9joGsdt0Vi+PNEcoOTNZj/xfg6FGn5vKTJd5LPhFkIxXL7H
u3GwLUxFnnO69muqdNZ6xja09rFcWlxtTifXh7q3n8ZbHvK78dJ5ak29ZzwA6z7sTTcuRwS3cnes
eneUJzeZfwRjRFsbtXVxyuz26CJ5N9uDnVUrYOo0g9E78/us3dvp/ddL5FCv7V/TQ0SfB7mk9Yfh
IaZ3rgJZJkKtVLL6pxk4WreXYw8op/q9W4OXLUafjlDznGIIZvtLDaPwTtUwjqweIFzcmQ249Jig
HayesiilWSgFt9ohnzDp0h4Gpb7Ileb56/keeZ4QROkLU24C4nZ4AOQl5AcTSB5NInWf19UVmNsT
VLglQhxcUoCjyQhgMBVi1cECTSt5ksqZIRzxregfzeZREqE7F69N2ANYqNw0yE9siiOzYkjrN5+K
U+ZwVoM9pbGUMCQp7AU48I0ZnrqUHHlBugb71FwGAkt5sBDtVKRxrocU58rErQGsyFGHXeKp7s/x
YRDqNHk56CocrANDszO5byWK7nKXn/dQ/TZxDYADSHfs/+2lwCVSWQruEGw/yQ0UTq4YCWw/jBte
KvV+rE4c/ken8u7zD6JvNqWZaS7rANch7lVNGnlxUMpuNmZPX8/kSJxHE2tpxWho7rKXP4aothks
/B5G6vq2GuwqrdpVWQbTxEx/ZbVz+/cHQ9CUZszCcqOS9HEwfQIDaBYMFvWbvDgvQHRi8OkHyomd
euzxvRvnsJIU2kFlFKC0vBDDpm036HdmMCL5rKTbryf0afMgfkUXUEahfVHxOJStCQylm8RAF0vI
8j6blMjtcf49cX/5fIwwAt0I7vSUBlAlOdg/HLpSXs/0Um0ggPUkHuEn3Mg9MK4Cj/vcdrN2rTln
5TTfQES4+3qKy4d/CEmEBpJSNJQUDcGLw55qN1uGkMF6L6iVfKNJiGt0wpcTZT8qWoyl0XgqXHwK
gr9HRL8G+VSYOYerJDe0BjgFrnZd5mwadTwD5gjtLpl+jbVx7VQUFsZYJ5MMgat9PdlPCwc/VyyH
USdna1PlPHjSidbLnallhRdLlTuCppG0eys61bv4/EgXiWQLxXW04WR0Iz5ug9mEgjK06IvFOQ7G
3QzuyngZtGgVpVXlJmoyeV9P6/MyZUA0qjSVwhKahQeRsTQDXc7rAEmgHkMZWPTATZTyxF448uwY
hF4raQv9/kPz2EQu0c9uGWQe7NRVivGiEMZT2zff/v5kIHFzliwi0J8svYuArrI9WojTKupGJMmL
BgXl7w9BgZ1+p0zbAkfHjy8ot40KyDbqK1Wb0+CsnLuikrITZ8inyGtBTkI3eKkIcJU63NUtGCOt
iUjRpXxWVl3e7UF6PWROdpt1ygnhpCPvBmNF7vPUn+mCH24p24zyUODDgwdte1ZLqMmlSQRKrPjb
4ywvBungxWNJpb708cGB48lVSE8olGQ61nXyara+6zYkwL/7fjTkLJb4QKGRp3dwjgy5ZYvQ0JAI
g3soj84KA/QTJ/DnLUORCMvl36KKi6jFx5mUXZtNaoFNUlTJD9YIWdYCkf/1ND4Xa1DmWHJ7+Tfl
+1OKL6QJsKMWZV5wQY28us73ydrxOl+pfzttVh6eTCdCwec6im3R/8L9CqQAtebDWlSUTbFhNsBE
zRm+jhH68FxQSqVuI+xma+eNZ9Wt70iy34M/TtQrilfrVh+8hQ8SGgjoWNauNqvQFVJ74n7wqcbD
d6PptmAZKE/yWD4+9DpO1AZGUe2lbXmt2+Fu7ESziYZSXpeqdqMuNwcN+aqvX8On84YzlcocCn48
kc+3krCkXQxKykY/Vltr23QzrKVNszklfPRpRTEMZf3ferHGZ4mqYIjygrZkwxQwHJvT5FzRTuUP
n/b5siEU/E9ATyCNcNjs79OqnVUnib3RCdy4110Tko7MRvn9xP77dfw/4Vt5/a/jv/3f/+Hfr2U1
LWRdcfDP/72IX/GdKX+J/1n+7D+/9vGP/veqeivuRPP2Ji6eq8Pf/PCHfP6f4/vP4vnDP1aFiMV0
07010+1b22Xi9yB80+U3/19/+I+3359yP1Vv//zjtewKsXxaGJfFH3/+aPfzn384ROn/fv/xf/7s
8jnnzzbd88+3rOyqt8O/eXtuxT//kEzlv6jYoV7ErRCHXq5Nf/xjePv3j5arm2Gp5I4mb4mRirIR
0T//UMz/4q7PX5HAIirG3vzjH23Z/f6R8V/c/DBmWTybcTo2rT/+/e0+vKa/Xts/ii6/LkHgtHzw
soH+uszZi5wYsvj4yfMdQZ/8RiC8K0jUmTKEika7nRM62GDru9JKX+CUXKySH6e83Q/qA79HsxRU
N3WOuMXNYzkB340G8y/OiHytzzl9Pu3NPThZP9x2eJLjmeRDrD1Lz8vzxfSPUu6pQLcUhA/mCj5v
ETXjXTDjg0OiT+Xa6ETQ+oM3rMS1wsZOd+19szkpMWxrR4fCPAfyCm6RzsGxJwmIR4HptH6Bfxhu
By54B7fKzW9xE68sPd5AWl5LnbrJ4mDfG/EmN8SmTDGPBP2ggWBtrgxwnRG6ElY1vkVRdUddR4NM
HWiu5SRPtRl4mjzcZ5m6a4N+W0NecEulv4t77Tw34lWmven94AkN0djyLMsjv9LPQ6D29fRLC0yQ
8t+G+pdjX00JaHIZel961kYqzGysx5LSHcvbtn2Mytrr5vukfxRwa1XlPNOBVfeIJVPjNjkmAGS7
s3OvDyXCxvlqMY+NlCu12w6RCWT8TIMPJfea2ylYmNfIQvZvNeR049LWQ3cBptvSryR6glrvh5Ch
2/RZtxTfatFVKe2tHCHQivBmXp87ww94lyvI9G4pU0BK7hupW7XqWwYZL5NhhMYPoZ27bfAgx/UK
+LOLZ+aVHr46ZYT3zf0M3U0Z3Sox0H3d6GOFipjpNfad0PdV860KJn8Q0RoKJ3CQH31yMyUPkpLD
QTl3nOmsMgd4aLE7hzVMtQYO4llV6VtVCrdOeDdAOxBdvG7AZzeK7iuh+K5qEsywizyExhzcdONT
2F92+fesQjkmg6037czY3oR9cx5BpGy6c7mGxZD/ivWfhrgssx+OYSGF3fhVt4Wn40MBT+fySq/3
bZhDehg9Ab1QAn8sZMszcst1greg1NeJ04NQgxYHEz0Nh5U9/BxLy63675KycfJzI98bpwyulY8H
zZ9bm0Ps3yv+YGvruJOm9cDm6tewXlbzVhX+6GXP9VraGfynfhmu7RM7+kA1+c9B8VRaHIiW6+XB
9SCOMtUZDaIXwnfDCiLoWfWt26SbPvNdZT+hNp+solW5JnN0O9dwZS91nZ3x813I/zOovg+iR78G
KQ5uzQRmJLQOdns8x2lQLUE0fBY7ZTuvjXW5KnbtZeZHvuMN6+m6PocecJbuFuv5f9WWT+nkHX0D
KqBWAzYsOOvDFgCQVJoznUxwTQZswA0vD0e3kQI3GVm2sGrHLnWxvFpHKVa1ENUpYviTsPwi/ukk
ENROPJUjRwt3/r++D2fY+2CfWS05GXdJP2lgACYt/GwVVn/4Ys0wL82VvCjMNA9RDdB40veOeg/W
B/Z8cRu3aJ8OBdrXY7/TZ+3se6tlD4ZEcePUdzwSqGnN2MvxrCNjcngmlHLUmnIBN1Po1QYqkiuc
3regfGYPIihWNmRQky3YVuHaiF9lC2peKbZ5oO9jca7kLzWCGdUor2DIurNmr/TuDUv5xlXlxjeK
5lExf83R6zzVuyR6aKLMn8dhp8zpla3CQxyLWyVxVnK5AjfuJV1CpNX2zayvBm3y5yTzrcH0zLQj
ehk7xfqRReM3yo8QkuT2rIN3m9VsrpS+uTZthVH6KRYPtTa7QSI2SZDR2TJ/ojT/HelOI1DPeiwu
YFrCmypvg1a/MjMLtgeudaV5LvCaqnFgrSdrP7Vv+kB5XkGoNQPG3ECvLiROHkx0LMtTFBzMinav
mj0rDEpUqrsC09ZIUr1crq/UVDnr0+cACtuU6r7ZZKsaamAIiqtE6EKpLa7vZ4YGKGh+ygN7VYor
07yMY8g/RuYr/SXB9KxLH8P655Sc1TiSaNsu4J5ApByyxxyBGDPX/a4CCZnoawltCjxkzeZtIUNr
uMUUOQakl6r0M89eau2nJcPuaZ8HGDNm4eXjfSTvOmNwx7BBgL/ncV2X+CmawKD0iCwfR+KwsL02
HyjowlwSxlmIRAZxaJVLjm+NLUcdIV8Wbqq/zYs0Br5vnhy0a0eiJzqGLiXnrWSFKMJKW3OuNqrx
qxHlZTs6awUKcSReS625DbvF1L4Vq2icrvqAcyCHOxzaiq9J2HGOzlUW2Si8JlJzJozKZzE3K7Pr
bpAhvLPKYhuL+EdUabsEDFKa3kI6vR/Vwc2WZ3Bd2ddyqTwP4dkcokQzBqtQQ68srTxkLr7LnbjU
o/61LYKtEWubno8o6mwneh7I/Iiqkq9DJlQmSO1Tu5t7ZQ+f8kTR4/O5saiKkm2ZNFJgTxycG0Lu
Jmka8s6HgO6ihL2dFRtS7Hx7YqefGueggoNKahtOLePom3BLcTtyh4v6VkEwxJ+3WOdCknKNTY0e
gWf8QkbCN+gAtgq1Ky9/UU90dY5/Ga72mKNQI5YPJp2WCiZRNV+mqK5i5zGyz5L+BGT+AC2wnI08
WG7ZVHlUkAPawW0XEaBQkk3GKO1LO8DiOPtuI3QGeciNiGZjJlzDfpCsv1WM+9ewpC7aYk9Kz+Ww
5R3WCrweiPR+SUEgjM9PeuUdSVkcTrj/jPB74u+SCLlK5TBsFOEjcuMjnOXFN8VWXsO5uYhO1GM+
Zuh/TgZHV/RuacGRjn08wkRgJKUaVp0vNNMLq5tInLg6fKw0/HsAskJU9oASHtoRGGrTVLoSC1/C
CnwUdzHrsjJLiEosCo07ounn6sPXW+F3TvcxDwKzCwkLvg1rBB3Tj7NCcSGBg8B1pV9Lr6ZXb+KH
dp1upIdp/dtV4nu0mU7nRMsGOxyVzGsx6UN+BdzOx1F7ZcLy1Sk7RkXcAmv5N0pbq3Hfr2Q/WcX+
4mVv+eXVqSrLsUcMUAXXXOILXrMHs4WPqkuGiiZcEZdrPSovJ2PedKZ6XgNv4z67EVWwdproxJs9
tnQor5s6LRJgovpy8Xi3SpuZ7Q2NWaAbiPqmIK4k/58jLN/g3QjCqlHCKbXOn/rbMD7Lipev1wkX
oCOv7P0cDl5ZIycOclbstN7aRYbjKzkrRirWuNAiRFRzy8ylVYNenGQoXl+qayUqfCN0VpQcfga0
XFEB2zfZ+DCkvwpdNHghJVtlWASW6q2OEJcSN2vopX7fPhT5r2S8MZvmDu+h826edkl3r3ATQvvC
D4ufWjb4TUMyPZpelU4rTieX/gYqFViUEMtA+pxb+lsTJ35WKKR4jl908SYog3NHuTUbzY2cwaM3
9QYe4KzOftVuI57qOl3RmNxEJro69rdwsryiJllBD0OKwot8mD27+jXEpGz1zzgYbiZD9vWu8mOF
36Sklg+Bqxi3BoLNUIR8vTA3SBauTFLdUAODlYX9tagdPymUi2zQPMVA8G6eN4AkOuT+jFUqN0/a
OG6iJDprZvtisu3rVhMbCIvemIFe0OJL5EdWkqYj2YfXZJAEL9HQujm6WoPW7MpbW0N+YMi5u+bO
PquLB5BiftWYXq7yd1zVsip7RKHhwgnHTSEirzOQSTYKHlDtoce1TZpmXzoK42eIZpirhmcNZgah
P/T8aKJzwyzvsv5yROc75D5nF1eZcyNjzxYlDsmtvJJUy9V1Uv2aoN+kq5hycm2eRYm6KnOIbwhb
FOIyNOSNHD8ZYlovghdGpWD/Zn9DtOHc6dK7OcCEPJquilcL9ZonOMqeQW3XmdGgUMHlTMNadyS/
FzEzITko5tt+bKlmrqrRpO+orKz4Xi37tyLrLpo42g6Zch2L9BoE5JrLzQ6ywplutX5Xmtt5AP41
yTzDXj63SmODLstdV7/Qz6KHZG5x7bjO0Mmx7WxjcaEKM9Za9lJhxyWZd3msuC0pUxE89I3idTQH
7d72cT73RC37WdecNc1zqGXIHjwOTn7biWydzskVQmSbokd0Kol9s7+LpmDXyWnrhpK6kiJ737bO
Gt1Pl17UeZxOuwUTVBRXnSztWZAoyEmc5Jazn/Vf9nA/h9YaCLdraJJvUuTtAkTHKhYVRYo8YWmH
Yj02YkVcvFWCik3b3iT0SDNuemPe77qB+rnT70SmuHX7hPhdCTc6yq6U3FqjjuMm010hZSsDtUA0
fNCvc+DIcPeVJV9RH7rkdqhvsW/xe24VpZbtjK69yzX0KGqKHgZs40Wix4QzL1sX3HBdjeqUZol1
C+1MUiuUZkjbW8ONptdqLtx5flCz5wjCNh0JhBYe5dxYiYT6DJhGgJaCoRz9W988DfJtpDurYJIV
FyG56ygtv6soO5ip7A6S9KKJt5pdgMP05TA96+j49VqxGlL9mkC0E3Xo1dUPxBKR1ZX8RuQ/9Nl0
qzreUkzdOZ22Qo6mtysfi1JPK6jOJyQL09WUybtoFr8q50fA2nEiKnfIS2YxrVtjXo/ddWEZdIjq
X9U8UJT7ZaGEJQPHy4E+aSVZSR5b5yKGwY7KijncFsp5SYC1A2WV1+ioVMpNndo7Wbm1FAqVekjD
DOGeAjs2OY/dNrkQmnRV5O0V/TsUJl/gRt7mY+zb6NYpgtSkateFE92PcnyVa8nsj7a5UWLDdQzS
u1H5LlfyzppyKo41K/lGbZx1NyOVkUUXsvOE/N4GrcsdQj5XTjZRLyj2c/ka9ngkCpQ5snlX9smK
LG4rKCQqhZ9X57N4tuRdWX0TTXQ9VJ0rt7cFKVAQ9b40rJ00QPzmRW7Htek8qQrirR0Be7odDMmL
RoNC5gUqka5oL1u2RSauI4T6NO2hr427tHyZnFtdPBph6QfWCyp+rJZ420mGL02dW2hXihV7CDas
Lafx4Xv7fT/6M2WxYi6e0AzxyVbXCkopcXwxZxdzyjcXm6FR9oVjLsqR1PuKGGUBVFlVwN8Fp8JP
06y2IVyVpmf/hcF1R78rN6/n/D4KzH0ZP1gSCTiwX3iMkhN6jrEoryWrrLtOW9ZYhXLtVVZ339uw
vCiq1xAtobkh7o8qioWInMoAlbtxn5c39Yw9VJxdWs0ialOcIyuEUw9SjIXkNZ2FFmS5b5BDYvgY
7YhEqq/aEWUm3CMDXd2i8nJWzaqH9AESS4njGSjiVHJ0q3XICofJXqA5uICFMJ6st0qcvKq5PHjG
MD22xk7vfo5gzqW6xnLQzpZHQaGA8i/C9k0QbnJJuczm8L5Fw5MSnIfC7WNV8XZQ9rQpZ9Q1ytfI
j6ATtpaHFgAKyjfOL11O3KQM2NDdG2xo2oOvubFrdXVfJRdO96Abv/Kmv0J1wy+CR1W/NabzrH1e
7ONieVzlVYGKT7TSTbTlUIpK2ZyYerhqGHrYudyPobPNYqjiiuHqY+TZMcG9U8/D6Mci3hnKd7bA
VaYnY60CeQv39EJVaZ0q82pOp63cS5wF1j63lHM+4gZEi2dmiKJULd7eVHyczm0n57vRvYZB4OMR
DmwxXivoT7T9cNvZzSZDWK7KKKRW0Tm9yTtjUaDhtmdDF+ObXMxNtYP553aN8zgYA/n16Oc4iSNG
tw8j21XM1teNdDMHCdeaklvGTlUML5uy82ZCKE/p1yUxQVN6FEY3TnndLZJ6TgJaufKU5KrJvyGr
u4JyKpk6YhtvOcXsuJPWTWRe0c29wRBplUTxalL189GkUo6QTmg4XjNRFIyQxEQh3YkfdAoj5tht
UxUYL9MveM9mPa8tkbLu2x2io66O3I053gaZ4YqK1FieNqH4JaRHFelQABmXDkonVBuM5KfMN0TE
cqsU3Kmr6WzupMtAUOEg0golunfS4VwX0guJ/q1SIfQH786Ks7MYRWfJGbdtIb38X+7OIztyZNuy
U6kJIBe06EK5opZBdrBCMKC1xuhrg/nzJ+npRX9Zv1XVffmC5gAMBrNzz90nb35KGUgLxZ7DcZew
Yusrumax9WJvWsR6Rvk1HEG7VIPrwugh8xkhgodgvS3jbHBhlxrKh8Ee0Kz8pmpfhDCdnbmBt1qU
N1p4JVMqsdpvujFuRgGkNq84IOFNYaiWHYa14QypeQjFya+q3qlKboJg7oqWVPGY/Pf6VYVyN4cX
KTnjrdjta+ks0v+fqiT92egC8OzBB9Bi/nlrT2BuTwVt6d0IcV9yUaS6HRmOj9KVph2U32x4zp7P
Tp1XPgx5fBItcpXgsZ7g2TT9pQXPo9Sd0YOPmoz+POt+GGGtaX48r4wKfu4htDhNfNP3/Sa+FQiP
Ma9lP3eby/Ne6/f28uMDJ/lPpKtpbEHwxX8eTw/QzBI569yAd3fds+fa6yDpzhzK14OiellWXPE/
sylaPCjE25StfNAPjlpDJFSFTSRJdjVdZXRKgnYmY6Tna6jfYv7xILm5czruSp2tizQ7Sj+zCuDm
Ntjvttl1L8W7HOesCOFJMxPHRFS0Kfsdhqx7UYV8W5HoGhvN01RJG6HQSXqc3D7WnDYbqbJVsFHS
xkuVGM3uHN3jyPO+PgcoA9i+LJUmRkU1jg7E2RSJ2Qhqz+VJuJIr2QD+VtP7piRJWz+jdJ146p9G
Ow4e5oUupVhltGQXE+G9PCt3Qu/HJCFKnrjNtctzRaF/nvcZEGsiUw1Di3JcE5qKeTZEdWF5Regr
aHFVNqoPTueMue2of+3P2/gez0ITCbY95egdzTFNmZB1W7f21oDjZmf0TnfTP0lu7IWP02Fwagp7
dr6r7obU7u4i71yb1SlFBYa2haSC110/XiWgcKqlqoW9i5ZzGJZfSr5rIVRLEbg88+1rMeDU8vBx
rNWo80Fs0Mg9DeFt9u4718R61sMznaintAZRX61IBKAq5CF+HiDGb1O2UYEkCnpPqmhr6mNPzc4l
c51UDz+uCkeqCXtESKoaqknfcUTnoKcP16l4aORrzdPn+2osba2J3DlW3K/v4D/nJWv6h+Xo6ALx
BRdm2ba9O+7NvbLtDr1v7eXtObnryEL25zKLA05ePRZ0tBxTN8BP6UopiYzjiNTkbahi+3zT2Wyj
JCfa5n5xubx8fWmrXH280n4YUjvqxCsaxRqnkiErdrZU6uiZZxt3JSjnFpNTk+TjQEf1XnWZUr0Y
+EjFT92F6EUOQGw3deZraS85ise+wD1XVj018T8OefTVihJA19LEkHINsJVsgHAydl/fvnNDHH2o
Cjr5VDlkSi6d6chCdl/m9ePXQ5y5cfrRE8JTnyN9Tr2rB1dB9diw25ejM73qJ1+tD7fqeOXtRI2j
/sgglkzjVvuqmvdlu9jabFFEu4rkb3k62AUKd4R55OvrO/GZsRAxVllbJZbFUI7ermQqyz5Yutad
fi5+d1NvTLd1g2tAt5RxYvf/wkv0ebyjCk5QZ7KetGwuwqvV7jBscVZsiv1on7VnrhPs+OX6eGVH
3xncwrKYIeS42QX7gu2w7WyO1Js/6S/nruvUIoUlDQOyhCsNe9nnVRguRYp+xW0ku373nzsfT0xH
bPUrxIzOHLwbR3cPjqjeLlrVuQv2hKZ8m3txW+Txxb+fFCCwVLoxkP2xbh/dOkIajEFYZz0V7NhO
t8huTv8yOetaIR+Ksw4zU/2nxYw6A60CfJRpF5COd9ECsE65FbG+4Fq4aiGjD9TwU+jUCj0Kgv6m
xByPx3Kri+2+NW8n7UdQCm9ERBCD2rm0XSH5TFSa1PuuT/yiZn/ZYWYpIDTiNrZBwToaIErZfFXK
x7K6EvtX0bw3ObzJ2a6Oq0NjWGB8l7sGsUYqFWeM71MYn8JCB39wXVPwJQsH7xNkQi/I9iDIsW+N
Tl/r7hLMLAoPafasxxYHXpD9qLvyKJHLIj6BGb8M0/xGDCW8ErLdyNq27dhuoM0Bzsx9YyHuaOQH
Q1b7ntPsgAciuLMafC8oeFFzC7rOXjjK6KN1kymyH2vkaujtJpBfW2JzpIVS1Dy95pA7lCZ0Ru11
EtmYRtqhATJDrA+kxwxvGnE1tUBUD2f4LLnq8t4L+tgt0GjrgiQfZeFQqlZeNOtkv8bXEK0PAhR3
Uw2cQfgdGN8iQdrpVJsn6yGIFCIKuAdNtpnQCxECoaTctAmaKrhbWxT6XwZNLWaAc46C2q4flj0U
ZGzQKBOEsMbFWzv/LHnCs9a+LNDhw8h4M7Jps7SEAfZoL6UQkmgVbGSU5Er/qRJc0JSq6kTon4aa
HiatP2QV+SkPXLk8r+otd0LDx2C+mk3g5PGvLJndojD91EidEExlo+icaIN+3y3jxWgED6YqeHlz
sfS/8+VGlVM3QYiPOXQHPTE5qvKkR+TLTC84TmwjNy6T0EAWyw+N+BZq2iYZrY1e914ZFERbBgIa
LtEQXRPspJjg0mG6IL7FLbtvM2eictrGCG+lvAtbsoPqtP6mlbBDp3ovd6+zFHqmmPuTKO06YW9W
mm/OKrr3sjNrzdcRt0YduMJ0mFtovDjKmeQ7qdDcJok2dXAnLho+im1V6V6r3jUwjK3k2WRbFlSt
KyiXUZl5Oqzbrmuue4U8C/FesV565f1CagA3USDvpQW5QH9cTSdx2WzqvnBD3WDiKldCbbpCAxI4
ki6aPt0Th4EYm8HunTZja+CIkq9geN/UvfSkDI80St7mcf4WpAV9zgQxSLNPsgVCwe+GwoRCoEKm
SbupQt/JsXFnJjGU9V1ZXktRc520fIMsIDsTwWlSb2dIa834K43IxUmGjVgQGtlhF5x6P1uuAyvy
xPmqT5f7hpYjYVAf5PC509eDZ2PHHcxg0GaVGm3ixkDcmxcvF8tDqD5HxnUazfhgQjuCggAuyxWA
79h6oDhBfDMQUNGj6Ohx4yIzP7SK8jBPCkpV5icUQsRc3o90TDTmbQw8dpnequabJt6LdXmooOro
TGE9rXxVFO3JqA+RiuInvdSEfmQJCK8h8ROjY0qQtKTfCXrvU6LfBsVFiJtFnqkHwUolTeJQDT9J
UVgJ5kn02lUeCvjcVBdhQezQZOKSpaavQ/UrCIDSfisI0JLaIF/3hyp6XcxbVfo16dckM9glwhlx
4xctpY4s/K4IvPlNCDGSpRSUb2I0XlD8aOfFJkHClxTCJJFqAFrqJVBnhdup/RgkoJaEdfXAcGv9
R8Ui2YcPTXJbFc9KMdt629PH/HtQh51S3UO04FEjtuGfskSA36axTYgZKe8osdg5yLRIeVXmX8PA
RVjPcfsKP93p0t8xNixqictMXsId5AHHCG8sg9Zd5bCQhjbExg6BrlQqd9IImR11ik2EfPJrglBy
BAl3jkgmF8b9LlL9CvdXUhhXOmtkoYd+VSuuUGr7JmZVZ8GspMQm38sRJopWtYWkHt7CtWHa/Jyb
31K36s/RtpSZt8ojdIKbedYOrbr+sfRR1iIot9hGy8YXuY7VUavkv5aFC0EjV6HcBpjS6sIP5gKG
VOMsabdvcmsjAGVMaWKfQ4zkVPnrMOEbErjTdDHmwo08K/ukuR8GZe1tuw6byBeVeyukygef3HqJ
DNU2x2Y7as2PMZ4dXXyOg+3CHxzjn7SM7RXWlZmG+WDGyaxheDaoVVqiLxcjEcSaiur/vaezvFMe
reIwDQKJbSmrCA9cJWSgZqcW9ZcsZ3th6n+Fino3hlDa5Xayy0XAPzdu1SK7TomFcfjU3suJvFG0
emP0fJooMYZq6/Xqd9N8TIxdRwRfilVOVUSCNF6TGsZhnV5Y3bKfY9VvOyIvZkK8whehaj0I8ova
A/Gl8iH2aOcjcrNqPijVrZBf6oNh08C8SWH+rh8xWZJ2wirMXiTmk1oeRtJSEutONrcFlZW0GX6m
xuhlteInwwP7XpsPJhFNA/ED38LRcA0mIgmgdsxn3UhYDkvJa6MDj881q+sQXmaGFVnON6IB52z+
IWM3CQucqoqGtNragciSb4JbiKbL1DC3IWXYsH9JSsWPlt4OLfo9U5M68MAx/aD01CNpSzaGJwtC
Zj8crOkX3NHtWKYErYg4CweoTxgjq8xVg8zPg/SwtKRv47Muc9kLEc77wI/inVrEL0K87+vnkmr8
pB6M/KZu9lO/5ktv22zwUfR2EXkKZRh5k3oXaVdi+9CLiqMSNGVEzxDoyGMjs6dqbEPayiIZE8Ht
svwYpwjzws8mD2x9eSrf5f1n0gGJoGDPg4Gc1gvk5YdQeCmlt3a5r/jIcvPsnsoR7FbyD+3ewr1e
R5hEfw8tq3m5May72Wz9IX0TKTYsCl/s/IYNjx1Si7OU0lMp0yyAWbQyfDSRCVfAfrJmtJCgwOE4
XF7XGquxyO6sPpnLXT3tTeWiTGuK0fNlF1DUJdAnttSrorM2YRas6r2bSrrdqhjW4NuIZrtJAwIy
64sKRy+eebss32KgZ6ZxOzNAFuk7msqAbum7qvqN/GHT4MYS0KBsp4SGtDD2gf1Tq2kthJcOu7i1
labXMns0VNTgPNzgm6M63DwrIUtxvnixSVk8u5fiJ2E07IFSkaPklOCqAONHvJWbaiuk1jYgUDEx
ip2hPKsEzQYC5oHgtUOwl8PmIugBuZqKTXoAX5J4uFKrlyAmIwUj7ELbtBAktwZ609SoTt+onjZd
VgW7IPF1kO/j8JtG+EMv5V7eI7uKA6la/BTm0kycwaz9TMvaJh5cDmsPBJxHQp2rj+l2AY1ojDj4
+0vIj+wsWnbDzS7QUn95f6dbv4xUT4cNPN8xd1QKpx1ulyb93rJiWzzYiJ6Ean62WCmBOB0gFuP0
qC67JGa/Uvsd01Ue3hKco3GK43wI3WymT98EdLCaugrixFIqj81Nk8o0adNPmBeHOXkpU4nt4M84
EC8EPf4uWqMfKXe0efs1NWh6adypzx0tyb3K/H3moHTq2ALvGZovPXaAM44OSkaT6Nqi6927SFtc
54TaWrc6cnB5DkP4uaHvXZ2CMfb3SEc6olGZRS+XOOrAfl8VbrwPn6rdSv8icM4Vf/G/71h6qFyG
/rmT9ImzrQyQnyY4Wrlpyjo62/aFiFm7wJm4nm3z/bAd/XZ3XoA7ocp+GuZIYAyCLBAH2nlcnaKB
wiTGJsKnjHAXqgvn2tNPqX0ybK+1K56vEDbPzwf2qZ6UjmajVe0bveSlcOvL4jn7rqx0WJ9d01l5
/Z3NcaRHEGWNrw3WEL7d49ZxYTLk0qz5wk9g07oHtXbaq9jjo3wgr1OzC+KBx+vktUWmOEdZl9er
ORqbhjedZvy1nZjuzM9Xm6dT0iYzY49OsZtcVhBnOeg7xa03wYu6U23xm+rnPizDy/GQuxhCvXP6
6olZxG02RHp018YB9UgPLEZyg0KF0hwG62276ZhF0fZ8b6h8QvaBfUWxZrUt6v8oLwww2/JI41Ib
V9+sl9rzwvRXq4QhOHyRb8yd5SxO/lDge5UPlEWdf78ofPoFR6+qtgSisayGTXUDMdRpN+Yu3Qn7
89d6Srz7NNJ6zz8UF8quXtCKGKmllGLudWfZ4nWATIqx6O18ZVA6IT99HO9dxfkwXtKhcWGjA1qx
ya/iA73V9s5wPOFydKGOeYVzTkR+133+MXH/fprHzeMdlmXBNFj28Iu5i4tn2dOuMBu5ywUn0712
NThAO1zpOb4ksNHVfewT+/ja4I40FwRTtzv90D0WzrmHfKJ1yUItlXilgK1RKD1S1Cm2iGOlcOtX
M3W4JZ5ub910Pp7K7bgpN92h8aiEuumm8mQfAxWN0OeXzJMT4OOvOHqp2InIYq/yK4LL2SON0IVL
cI3V0eZouj1/1acc0Fw1kKq1yq4p4tHUXuhrUSuRxxFdLH68FZ8qfx2zHe1hj2ttdhsne82cRbHP
vFOnZt7HgY9mupRrOTv/deDxXpd2ybITxcSZlZcsXdNx7VjJ9qJwnc8X+cihk6YjmfQoxT/zM1Z9
9Xg6fvgZxxZ6whDhdCn8jJlFDEfS8iP4Ff0urgj83AgX4kXuVpfZ43x3ZtgTH/+Pt/29gPDhvRv6
KmE/w7DZrv2u+ZM/epTf72PacCWHU7mrON0VXnD/XCLC6QdOQ8I7sUZGD/68wiRlKFbT+uFILmZn
uMDceE8TK7HEPt+xp8ZWD2Sp5vQIfn3FJ/YCVDLx2MPApxHuuBlC68tITiZ6MEzsaJkwuRmn/0zF
jZMSQptlZ4Y7Obv+Hu74sfY4RuixZdOczE/d0rmcV0MtPlPHPFGtotUROAK4K/Zzx8i8uijyQe0j
qlXYxVTIsLXy/eu7dvIyoLsbCp8/zXhfvj9Mk3Ys8B2rjCBm+z6K3Qq5ZxSXM9+3U6PgGZPZUAB6
IKPg85QY4nSQB4vWC1m4yThjT8Y3C2H360s54RJg1f8wylGlIwhKwlJJP3ZzEakvCh15fIwrAgIR
1ObrSvoeaepVogl3HUZJInL3MuGsgZC7RiJjLk8J5A1u9QwjU2xtieS6rMtvX//E9xbH48WAdnwT
VB6RJXwGPt8IOdMaMjspZc3SC7dpi6TopWXphWwlhyvWoFJVnHS6IQnWBrTiRYPukg3qVfQ7lwNL
BZvcQM83c3gWz/jO9/jqtx1tpkeRSA8xTzo3mnxzvIjHmHPa6NHkTLzabi4aWyuM1ZfdFjeGcN11
lTNonM+q75nwM4wCr1HvU4NqpHDXDGgABe7mqqDMgX4zixuisKeBNzG0aJY3sAQ3qIV0K+hOaoIT
mt7MUdmZ7dOQi55Mb6BZtJvB6NClihvZwvcTi1vDvE2TVwzatI5iBClRSKPrsZmcgFxsQ6scM5IR
8+6r6JrIM5J7puhC4yAwIiXK6OdZ/KAZr3NR+G301DUSCvPjLNQHM4oOxoA4JlV2LVRuk1NFUka8
kG/1VLvz8jSTZK21T+P4NNPRl9Dtqwu1o81I6mWLhpryROlckJHgYWDaVMJo2Kiu6CEFMl/uSlpK
58yyhX7yKUpQt8E3ooRXcdtwgm13M6LG11NNPvnOQRyS18WQjqejqdYPdUp+9cCWktubx7WtN2tM
QXFQ22Cnt9bzVBeHfHmd85/ycGnol53IYdD8ZhjZ92Cgv2DioC6KvT+nPybYvlHebFQTamYg2vos
PQdoWV//5PfC8T9n4N8/+WgGDh22rZ5gazfaFTvFrn80Lpqb5K52vGAb/KJUii5oTz/CSw56ljM5
xr7b9M/5ob9YWwgtV7aJw7wNvHI7+Ocg1qdOI+aHG3q0iMXlQjikwSJGKLdHOjddySWVi22Cwr6W
qSqqeOJYn4E6nRv1eFHrpYGuewwLyVR4xvhzQX2s8GDWK8EB83Ws/VShIX/9JE7tWT5e6tHZj2yg
cCTgna0T2rvW3msam0TxQonPSBSnvm8fxnk//374+lTIYbOgrwYh7LuCvKNZ0/36Ss6NcLT77PNG
0dqFEYTmdmoi0Dzn8G6nZy2uAaj7aAO4jj6v6aE0iI28bvA6l4hGp76NbtZTR70ZrmUHdKSHe1l0
67cB3q1uS07pMmvvor3oAnt/gcXxjU6hq8wrHsXDuc3YqV0gPOS/fttxVoNo6V0wY9dwe3FvraBY
PErlmhfOmmhch0qz+fp2n/7AfRjw6IxjdjEQ1Y4Bp8wxrjU/+raeoTVMwH6wa/3qwLrohA4ViOi1
Fs9uAk8pJhTGFDI/dJ4E9pTPD8OwsliwYsanheB7uFXc9jH04sfYUTaT19j0Gh2ifXZ57mx3wuhp
qYC6cSOo9JeC1P48LkEjXR8JfDxbbzV6pog0MhUuv96pW+1F2Z25zeufO1opPw13tFJqixIubVH/
aTybv2vbAEEGqXqn++rhPzjEndhcqyQ9sUukJwsy29GCECgykIRUep/jv1+zX6qTueYNDfkl3dvR
NnQ4StnJ4zkZ8dRh9dO4R6+vJTSDNTRo4+ZltYuciPKMK9xlB2VfeAPmDVc7d2flE3f245Uevc1L
tfp5W0Zc9RHDp1ZDyO0loA+/9FM473dfP8l3uff4SX4Y79gtlvRiZGYz4yUXwv1EXozmp1icpttw
Y4UUQ7z2crVX0SnvACgqPA6MfuCNt4GzTd7OfeJOrPsfb/exQtHi7JL6dbWkFw1DQFr09C824O+f
vr7qc8/1eM3U8jQ0J6ptSCHyXnZWUdFEhZocYWMe5u2592V9aF/c5GNjdN8KHcUVKM7JTvsvyNx/
4lM+xQEAYMpBbWXQI+0fvSbCRBe4AkINGc/Edp9uep/KpEPj0PbrG3hic/dpoKP3IptLa4gLPtC0
aLkjU7QfLNwU//7z/GmUo3fBoFoyNHM8gLN6SlSoRrQBfX0dJycCp8I1hQ+9gP7tz+tml4Rh38bi
n6iI3KOoJNwZnmpXT9Y+v45UW7o5M+KpF/zDiMcG2r5QcyMoZ2oGl70Xb+uNQEsT+KTVqDZSUPsf
XqF29EXMIqntYxoa+CINbnrXb3LiQHS73mmOit52VvY6tVR/vL71+j/sqQLahJM4YLzam538rt6n
+8Rlz+iJ/sz+Ob9pHMEtt+dk13NPUjvaqBaiqjcw5wY276On+RKua4oU+/U9y5zKPdvscO45Hr1r
QCOnUSgZTxRW3njgRUoAiW2Xzm85BUCzTp1meRWHyJl7iq2Yzt4n0r/CMP6/BlgEePvhbVkBjp8I
i/cr9vB/3fe/vn/CMr7/qz8Zi4r2B0leVKKgaJA9QLPPX4hFWfljhZDA7VAVVSMEmHn+F2FR/gPl
h5RUItHAM4Bi+W/CIv9o3f9bJLey0kD10v8NYZGRPi30lMj4CVTLAHUDzOdHHm3DCrbnZTX1TwTL
z7hANSWYahsYjWlEuKEHoTgIwzxMqSOVBMrYRS4JOZYWfVKUW/rdw/tOmfFHTQ09hIWdN51FGXhM
y6exaQU8unFcFX6jDW16OUX1QFFVJerNkUsxnEen6VpRjV1DGlvKdbHYBi8GEMG0tpMYxHfr5Evd
LTixyJUX5k0RjHrfb4lTpaPTHmlXpHF2rmq1L7e47WZCkRpRH7ZZ2jewSSy1xHelFQtOv6zptLvQ
CPL6um6TCsKHlEx6bE8mFAnIeLHC5kioBqReazWaNDnLngNZaOH/G1iLtbKn+sFAScG9lSWbSesg
RE3zEIouUMfe2BR6aSY/o6Yohp0srgruoEDpGqM0Nvy8MCP1e66UGBkbwYzbXYes0Rg4OdPVpVLM
+PccpdHmYUtoBP2UrVUPACyaUkbxGpoldkWzivVvkgb3aprmuHbzdm5oQplCsS32eIEqfAW5ogW/
wjQCUDZp1cwGQSPlzK2iIdS3Qk2034XQjHV4GYfAV3e6WAIkxteAZSUBrz9cFJaM/bQphkq8JtUQ
IpjZi833RWgayt5jkhj36mhgJGn7oSEJU29pxxdo3JI2QxFjJAlipemdupHjzpZCs0mvF0ttqsuh
KgtpmwAGqlxDDJqHZDTwTCVFlKT7qTAXSkyKOMNVGPr6fhx0AxhW3wZElPcgru2obUUs7JU0Rr6u
cLr3scDpiSu2KnCwZhDkjopE2zzWcYSKJGSt1VxmLHjTjTDLQ3GtL/MyXFhR1Q922/Ri4WUxb4Ut
LsPyvS8K3FYBnbc3Qm+mfA2GtPMVQQN1odatkfjq3IejbyrVJGESEQ3959CWORNJnHA1y5HSuBlM
HlH1apFG2N9qzOlx07XhlD7PihoiTPaFRNSUWopTey9EeIp86FwxGlqY0wZLU2poiJdlk1ThW6BB
zwSmWNdtDIwCmIabLUswzZ4YTiN0OkEeoxqvVmrG2iuyWL8izkwFPEGwGMZNYlWWWG5ylKgag0yZ
aq96lcXEOCYECxhbo5xJpfOFyhAmaJ9ja+o/9F5Yoo2ugwFI/aCK05FhIGiklZvlcylYj2LY1Dk4
L6nF8hHS1BDS4lzzdvKHFAVzaqqaKdvSedBna1PltK5GTm6Wopx4YgJQ9qqoyySq1tR5Xd3nUW9I
TptSEDW2dQL6wluIgCc/Vq3HSph3cSqaC9ZQPNIS56aBN498+G6u1jbsRaI5fM7kfHgIhjSCI5cU
dNdqXZaUL4ZUoRWkhXxNg22D4UBUL9tQvW2ixRO1mfbfTB4tadO3GvYilZB57IG1rICrKHXU0kKw
UFRVxQ4MS3VjMUMrG3lt30/LLgbMNdBgsOp+V3RKH9tZVAmyzZqX3ga5GpR0cIZFzX1rUbtYRRAQ
YrOW6S8RknA8lHIwI4taCUJRIixm7JhS3bwkk4nrtiS869WIjH6xkW7Hlb2i9SSHYYLKWztJlpQ2
clPlrAM+OT9ofIG2UTfxXkwiBHpvEbQq3NJZTKAh35FKt9W2kXwSF0ZYKosJ9lCTy6TyZmuWI9/K
1UXN3B5TerOZ1K5WfbGWEvNOr3o8cyK+LuMqkMxm2lbkasnfBWzZyzZRc3jcfamYl2mk55jKYW7X
T0sEodVflgxF1JLmLNsUEu/ApZbKg7HR9CAbkByjQUx2odwDLYUzhSOe9ISBmL2xmNJfczEJYGqG
qci9uVdbviMtDM+bqI0CCQnWsniNZT2XXjsrS60LuoOj5jHk7lTeCFjUDHHhmYmBHc6soreuBeQC
3VSttSsLIPcPloAk2w2aEWjbWVBEtNNlKNlMp8wX/FOxlW+SUJUyL2DCGZh+rG6gLJalwovatEOB
j60qGj8Jie3Y9JGJUU+35AYuagbKbmbdHyEjmEprz1FTmg4wJKFxykLrgr1uVaYEzKFSR9eSMgX8
hsZMBCOURcllNiug++idBPJDp1q6XIupaVDbaNoscMthqe6iQIiryyqamumiEGKz89SUv+9AoAQN
CUcS00uhpJI/jGYY4DlrjAb9WlGKXZfH5nhQ43FdNcu6Yg03FgMwzjJ8N8di1Ows5aBkR/QeAlGc
ZG4BexdC26YygW+0YDdT7ErsMO9XRpGljtlki+VW8hClfmy2wm9TFvL+2lDK9FJR6oyAiKYwIWay
2THJhyaRY/xhFIA99UWl2hk14vxrFFtT8NqlrczXcS4Mc5+pk5lupGJpfwRLGRB3xdDUoCqTLBa9
b6vvAR1X2kXQmtEzSQFj7+gBZ6ODYuVUerJAgZQjSDrvWG/JU2sPxlgt+Ki7ob3q5TxApafajVIh
KJQlzDjsAULNeqX4IR5XdRP15ZBe5W04FJsMgFZ7UNrEmr5lMDKK3+2i6pi0VII38frWhcjTq/Pc
N5dxMVZmkzpdWkqu115glu8YiNJUXcKnYB6R1Z5MV/2g6i2tFl1D2FW/9P40iinQ3LwAZqhLNVa8
Vurr2qUoIk+AIWRZ95RUVhs/EFuh3NCVpDXbRVRNwankGF/gUopkxBUKWRD0eet56YydkCRETAli
uJ/VlhIZSfUxNUsa+lovseR0cvVQMyN/NqkiHMhCyhS3EoYh8IROjgYn0phtm6RqOnErWXHKilN0
o+L9+5PB/5+Adhkz4/8Z0G6/NTlnh4909vUf/EVnV/+Az/3uBcJAyckBTeMvOrv6B11wNJKTY0aj
PGeL/z47KPIfgJwgxpJLsBZOV+G1/ZPOzn9aO85WqDpBLgankn9zdoDl/lEjoqlcxJ+C341Cu44J
7N0k9uHcXPe5oFdT1/iTlEJgw4XDbnwMgNCygskj/QJ3HJTAc81XoZlupbzdwNOBdj3w9ZcuEyPd
lIJq1/PTQFeU1Nbg0ywnSi0n79otb7ZrChjlwwyu6C+1e7WMzJ4oH5lR+FylzWPfY/SvdT+M4LY1
osMxxODLM1WL2+mxIwQCLdTdJuqiZ/zx7qQ37sIGOUrw6ccZeCFlk0zKRbpLFGvb6GMOxWUkQJA2
FS3nuyQXyQOHs2+BNdwtUbQZY8FLre6gg+NKV55ZChUhs8mDPFOCWQ/+f4tv/7yxR2cychkGPQ/a
xu/qcl/NnFX0G7VPPIhD/ofpdvPn3/wIh/58+vvnSEeqeFWDlpgqHqEl3wjyyyCd08P+eSmcVmnN
xyGn6kzIowFqIIMtxOfGNzlwYCbKzfsl9VMpoMeALdlDKJOoW42r+HBVRQelzP1U1t0kId6D5bHL
gU4BDsqifStoMMmeewWmmvQ0MXGi1RbeBXbIv086+gT4W109X1hgvXRgzYZyK2Bu7kuSnZHJKOt4
c1V6bdLaPeiqRgHpJaRbUlNWSJBdxCzxZ/X4f95hbgDRYbwjeNlYpD+LSyK0/6AaB0iC0IKiMt5M
P5NQ5ETzzAdmmwIFY9uu8oFvMpz83JRMDvyAn/f1gz75HD78jCPtJyfqQ59DnkMCFhA5wJ4Vy5bo
piLY78ycYuk5mr2fr/hIaS0rdbCicGJZAKaML9jmTGQP4rkrWhfGE+OQawjhgnxMcf3vH5YfK2qA
rnEw9lv5Iaq0XSIGdkb3k0CLmRA9N9aFDh8Yfn4j9neLcFWWbOGWZ9mKaXjhXlcibVpeEPwIhtb+
+m5/Vs/X12q9BX//tCMFU237aWiTni6llbc2GW6KosAxn+pE6IUthU5d8IQhvPt62NMP+e9hWfk/
3RFhmoNq4CHXeuZqZUnLW+K01eBnRP99PdTpaf33UEdLVKGh64Q9Q82oPi29fGH++j8b4WjliPpG
xI7BCOP82hgPbX9maTp9s8gCJX6GWK5j9VUXIZklBotsL11388/eYHbQ4GcFP7++jpOvAxgwi0Ri
nW/u0esQG5015S3j1FlkW8Om6p/E5f7rMdQjnNB/zTjsboZGUIpEbuXnR99qoSiKOTMuh2/ZJqNf
zXzpYnMnLyLdyKJb0KFsYlXr89GP9cP/Ju+8liPHsiz7K/0DCIMWrxAO13SnU7/AyGAEtNb4+l6I
zK7KZFVPdr7NTJulWZpFBOkCwL3nnrP32q0mEhaRAExXnqaQHInK+CnjR45HdERNxSBWmB6Hrm9X
V2ZrA2bDZhyPTkqah5Bpx3x6TFJxq2YwLiS4p1F0R7/FzfvUyyrNF6vPsBs3InaT3lrOnfFdrD8F
lZ83qr1QifsVeYiJ1yT9QutGh9yOcYEi+tmqjwCrlmbXaRx0MXLWi7UbqK8LEMRZzVMjWA5xMptw
CTZjnrCEV7tggvUpGm6A1KRZnmpB2itDss3EftuNflWJK/boLBc/xH0slR/YU39q6vCEq+RmBtN9
Z/g0LsZ4uvaZ8TPpLTcSGD1IeDQT8RYNfHHgTzu+uDYyDkvZuCrzo7i3bBXllVlxlBkvDcYQYXxr
cNUIquJro+aX1WJXeeqkQL1qy+MWueRdek5b+ZjWnz0lxLI1rl39PV38gL1x/QgjwdyA4OxZuO/L
90L/jkuqV5+b1MIe+q7F+SUg20ufGf9MlpuOi7tgwirHxOssy5snfUNS32mZzEM/yf4YPY51Dc60
5NTpy0QvikBVxSU5JRym5K48rreLEH/WMfsuBy4Ob1cuj2uyZ/YrQHbW3LDUjnMkf5qrEssMbuO0
0tpFAyyolB7J8DvhF9eB+Y1nZRhvVT1ue6MFsnkLogyQ4iEHQwS80utlDsWifsg5nqs4Yk19C0ET
qdnqMuVqT/jiSniL8mqMQ8hEq1XrPoQ8cWf4bKDf4vpz4h/F+Uqzm13zo7METydDJLYImuzUnREe
Sp4yzYh2SfKuKAnFmbjhOycVHDLrSRV/qwgynZ5LvzXChGS5ypFjSEgVhBZwjN1gPeTDXauNLnWI
NeNAo+zr+g858hqiEyz5XDKjFC+iiquuFpykje7JM9kgBHCnKscEPrzQO2D3UzGj85SluVv2NFTD
YiMnsOt7i/VYPlngJ+F0bLQyOzeG+p6KyVusLnd0kc/lMt63o3mkxeWK6ncpCPeGpmEijPyu/95D
gstJb1DI+AuMR2RrdklHLSw/uvnHyMlcrOCETcl2tWHrHWbbpr0p6CZDGs0ZGMro0scYkZNPKVBt
pWM/lCQv5u2jRaRw8tVR53uofEmnkrbi8yQIjoRwQcb5uszkLgheFi3HKku3jdwd8hokuFydprB4
q/htvSyj9rorZYF3YCc4fs2wuyvJVF7NbibxPbo+bGIBjlHylGmcHeocYmbODckov3qjMXaBDOBF
uropR+TuYeV0XXIyzdtILzwQNUcQDX+Y6G1ostcylliLSbl19DC7NqAcR9oB8cxkK5y8uCk2mY6i
RgyeFLXZ6onumtz9CznaReTlMyCnejpas3GXwfuIkEhqFU661W895O3OMha87Pl2KcnjyRZn/YSp
2d30dvIH+W0YcU0WN5ySKRenGs9tWVziPN5FRQ4gQbjGHS7RNjjKs4QKcvQnAQed7NQEGrbLWwIN
QeEqaCzXHVEGgzY6PGNdVW4kXkiqsLXn4271pjatulWCfjfFRDksYKB7yxvaEEWJBdPgQqHpKjVa
ZH2xY5Iu5jzZhoK7hCPMztozVdUPUuMQNeGzxQIlpN0xl3+SRggm8BJZ/WFm8CfouA/DoxaHV0NG
Xlu/aXII5mDaDcOpIhpLmS1PSAEHy0x1kIjTOivkikiE1FdY7kY6G7QcnpoASY1E3xJ+lWTkYE3J
tdVkJyD7CYbQLm5vRET/xYj/a1Yg52DAHfyHrow4TCZXXzZB1v+cHjIlw1LtVwaGjmtSkyunNC1b
lLH3khKyUlSnWaWvnbokdmIKjQ7pIJ4maqXGHC5C9ITh8C/e2r8UhF/e2Zft2UjNIqMga5Dxw2Fu
gjtxxZkk4Ifap4xrabX5puv+KrLzX0qPL6/6pfRQ+oRQubZqNnT4oY48QW3xVfmvdP2/PHV/Oq6u
LwM2f438NZlNfVEkREaLr1FO+XCYUPVe32oC1XYPbk5s4IuAzWfCJI3j3VoAMFtbqZ9ws/vDUJsv
IZciAxkp1+QJpI7RH2Rk0hqJVesZXeTBToLFVnv1Ua2BtagdtvbFLSGE1OKnFq0GWH036k/dfRc/
dJICNwWoUivZioQoSOFIOJijEzS4zlNbLKFOqy9YgRWV6iTENA8yVJa5AIrit/p8bpTuohoLU54f
cRpeIqG9rM+cLg0gfvMXoU1dbQkvjJa8zMpPwVBsUH4+RbqEM3m8tpX8VoRg2aV7ncQxmxbtJp+X
W0s+ZTT022IOnuZRf8m68H7haCLKjS/IMrADy66MhMRgCqbedEOY6R0O6F95rmwkyuobjpS/KOK/
KBCoGv985X4dsf5whGIJDJqZpiG35VlkTYyamyps1jaOuZjHge94eer3fVuCobkF1l9Uxv/SP5Jk
+ltrM4poozXf6MvjWpuT1qi8eln6bdxv0Kud41w7dsXvTpe/pTx4KHP++5rp+KcsyP9ZC9L/Ua7x
iu3XX/V/YTyktJ5q/vv24+k9ex/jP3Yff/3AP4ULEpeGziMtQ1p9yn91H2kj6vCjcL/Q/ZLwwLCu
/C5cEKxvq81XJL4DAyzeUPGf3UdBMr7RgSDUV+eH8IzisPo74ZBfzv9gLTHIoelE00Cy7q938cfT
bmUNC9gbC2QQVB+S+OawlL10Zs8SiDh/rafRADpczMaxFEvzw6xFI9yMmZL/pRGEb+KPnYj1nciS
oqkmwzVUCdaXdTaOZ7rtHdm+VP3KEVQRG2O3BCs9Js8+s7xAxBQCqbSlpKyuWV+2t0DulN2oFNgE
8nIYbnlU17s/XMt/09vD9fzlfRnr14wLWDNh9RLy+eUBy4OEUaG8TLY1mUbiBJCQl6OqZeU2McLi
WYtHzBTsi9M2MpkrpEtQ7Js+a64GyHhOjHJ+iJQ5v9OWtmdCbIyMozudiZzZ7SuVflWjTqix54KV
mtApGOkBXIlSXuKdMugKhxlwKJJEOK9TRkZJiW8Cbp/FSLvEBLGcRr0QNwV2DD8Sl/CmUH9tojom
EI7+XEHEmTbdxhTqhoWU9jiPsdHbeZlkm8pogKkHiCQiqN8oHlRQV6QnDuJ8F02iDNMikjd6JRU7
sW2jVzHUMbJ2+XRY9NrY9jWqJyUeQT8ncOtrh1Bj45jH6582nZJtoiCuoaFYqVHjp5h7uN0z8uxe
DsR7SQxMw0lHCRFAJdA0HhNiwvpwyPZFqfYH1UrBq0L791Ol63dNmZoOiR36ERCT5jBtnt7EOhj9
hQfkWmu1cazQFYArF6nmsyU6DksJLg1D0K+z3DoeLYznArQ3tI5lSOxsEa29NjbFrax0Su9stLJP
cekkX9UT+VJqjVRdlKmtoYaIYEuLU1OUAhEKxjikjqhPaZABCNHwjSCmiFrlDnEJczpFIWr5+yLT
z629XoytYLTX8aK6s4JJjN7EpKBH7pizkRZXUW/V4o4Ze16/8uQ1Pb2Nppby0raqBWiRlhYAy/pO
AajCJlCvJBG57pSTSg5gclYWMKdOl+A5Y5Ta5YxepQB2yqTDGX8OxRDRRVMki0IvYxjGg5agA1Iw
5MAMAg9CWtZdlwtt43QGaeRgLYQs2URla4SkXcT6PY3tEINEqmkCIWLAnR0tRDZCGB6RHGbdMk+Q
ivjamWNXvUYiNsTZrMQXnRSeR7E0ZsLkdAbj+ZQ2P5mAjZXT0kzkWlTZnGzHPkwQuAxCdQ6jAt1q
PIIfYsyYtU6iSOz75F0qP2WOdfts1ENOlxHygaKW05Pa6t1nYIX0CbqhCAwHh2H1oigp52lmwaRZ
iMwf6c0U6rkWpxkQf6v0EkCoTjdA2Sn1tpskYiPzst0o8lL4kpIPnyEP3Usq122wZVg/EFikG9M+
EWcJ8NGQVPN+0sT0RyS21iPlGCAVfZIAry4TXSO7BlcGyFsegUg1BponwTZzxDx3hK8Nm9boWsPO
VHUKt8OIX5HUvXkhcEbRGecTK8BgMXxcMj2gjhDSn4ISDJQ+VSNiOGutvagnwlNoRIyle7k+57PJ
VLMiV8NQa8kuSqP1slSTtxnpertJj2g6qTnYayW1qESEUJV3GhrNY1uq1VVtB+OMd6u5k41Q3Q2V
EV8HTqTIqbgSTJCtxcF1VJ/qlaVvlUP3nGkx4q2oCyyyuRdAumqqS3YuJctZ6gNynqKk3xGltbKD
OjIpLLmq9pHYCY48EMKCwmmaN2g6kjWWjKXdEBZMVglqr33BAnsbY6X4jra4+cQgFn7Q3ifzYCrC
wUvChQUS8bNsMnZqGtPpTSP7DCOYME4c9/OH3qTBvaHFtERMM1/u55QkDbdL+uLZBJ1xyQNN2Mqp
IRxaSa4uorSIxzgbSwOD69w94dsMtghY0FsUtXEm0F5+GMKBXtKYYxc0LTwYtjJZNGJqiZYeD3nX
cMHyomMYItTVU1GF9UPH9zbabVsZ5wgJ0aMSFZxDBbxM6H/CWb4X4iFmyBI2EgpguZ99S0lqvHuD
SeBtQcvCGRKCc1iLsvRKsGb+0citQZBErYQPVVeEPyP6gPt+GfIDSji6TRHilLemWRQ3H8V8n6V5
AWNJFAml5TqOaSggVIriAxzychcHEl+mkhWQ1AZtY+YV/g0dZZqk9vXjjA/PNaPKANhOYMpObgGg
K/yI3wqBsRPjcbqbgnz+TDWLlAC8YLxRne8DAlknF0B8DJpudV3zEuKi7ywicTwEaulrqkbK5yiP
1SFOWu2hSuv+lCSx5iosVwrRK+os2Sk4IaCUgqE4bWwpz1RN7bbDcLOt8wyerNib5UklR+fdmIQ5
ccNMZZmqqShMj30lyN22mMChRVMxvkdJrCTOKFWEGcVTnb/Uw5KFXq3HKDlSltFLVKL4MfPCuGdn
RCi5kBDq1dHUT8DpGhoYcaq73LjIOC10lR/UBrnM4qt3ByOu145vUmk3s5CZRphRMMCc0lS2yVzz
jbpD9TFOWAqZykqMRQoxI38A9dHAEKGRmjcRAeaauWAKRM4hBSXPd9bmyRfbBmAXwLiJZpQykJZD
LgkZe2oTBo9zsZT8ljkRw2uJ4g4+nlGapiMVzbJD5dg8DKWa3YYM+YythCOHviKOqgv7zvCgC6Ps
NtScvHO2ocLVO0O717M1w6GjsghVk2aSkeqhYxZNcSch+DuUYxH5Qm4JL8MyrvvKHMIziAtSNtCY
zcSRCIHfh3l3LyqVPNuzCvXRCIbpTprG8qO2gJPqsBeBys2Ceos7o9kmY5GI9iw2S+Is5tRZiJhC
LTw0Wdvfhnk2P5Y0VO+7OVJ34VyO7KjyXMF94l9dtT4juSfXO+J4zKXx5TDuyVGKzOk0dfm8SYQS
kWCW68c+FiRPVQxaF5NAEG2uyAwnSbVGl65PNfEZFqd5pSqqT+7O4FyOY+03jSJVp6Ak/EKWGz33
ijBNX5UxQNe99BnBEEvQk4US9NImBYj3EdIeI9m1qLxYElVnqYvmUWjrClIZL7APQlYJbunsuBjq
sO0lM+U5gC/dW8N01sexg76XoUBFTDbsCgQyj5KA6K5thfjYUbjPTpJW7WkKVCAGHP6O2iCMzGCH
VvIVwnPpy0iLdCdaXbcrm9ZCGycpO+wgMRqwMA0SW6YqEO02UqmaxkloXxmE44pLrLZ8YyYhv0wB
D5qdw0q5y5E4DeAAp3Qro1ohN6wvwz11mmRSNDXDVYuT/Jykcf4+NGaCQqtrTKbAywitNhPb17qy
SB6p67zZZfNMFrQ6FIgJzOJNG0tydOdseVMkIdpKqJtuHFZl1VUqArkHpEfHbK6WvdGSQTeHRvZY
JpLlG2K1hryV63BxGrt+r81S9RbKafdDqOZs188py5CMgIKU3FR4GHp9oG6F27yT5V54kgB0cp/F
hv66yJP1mCMKPytdkux7wqzdtMNwHabrQjcTwpBpM7TPLNNJJq5zymQhNkJ/oco+aGESXTWjCh77
TjQ/rVkob6mUqRsUP+HNMkqJW70NljseZ5IeIZ34klQLo63XTb7JSqU9jRnSibErRfEuTgrhURBI
+9p3eUVs9tyxdVnpnD2pjd7qTilw4wqSOaCNEPVtGMoaLdTOPBUcGNmR8miZPop6ts5aNsjexBKF
JDiaIMmOkvEytoOyZ2Be/8gXs79VHP9YJQsaGU5kisP9VBj1mWAemrLLXC7voaELh5igClz0w6xu
hSCcDvFQRZtSyyBRD7Q3nLxmxyckhtIfHXzqFsNYeJJR052Pol47LeJseKQWCbE9s44d0jpGwJyX
QoYGLsrN57EZo3MDZZboC3X2y2mSUTDzMHLACk+WGCwu+zQYUq0xpm2AXWaXq5Xhz0knemBUKbRn
Vf6uDaL6MluJeQ6NJnaVQREfWXlyy0a13ka20QX6hTUNDGrIShYEderLSOgSu4zV/MqeI5wUUQCy
mpnauYJJzWiKxfVe1fJmbRKhdVT6vr2UgobnTWyqu6oraXly+jsA9jDgJC46CX9Rucs1U9lp1MQP
WbgAQrT66gQOsj3r6lw9gPsMdwmK9UsPm1exx9JkrkIxWZ6buu5vZjmWCOXmbovcedI8tRdqhJNC
E/slM72dlNL6tlVkjy6CM8CHUmB2pyIp44c8o860xWHSiRNe9OmpjLVqK3ZmgtNAZo2gvUyidLWo
h67X02c1XpaLFMwaC5nYMiqpCQrPl0qny6bUck6YYiSgMhT4oHGQihMNbME8yUEiHyp5DRQPYlrB
rH/TD2FoGZ9kbUce3FAoL0a9NC8muM2a4MIiBUvY6l6sqTSse5kwdBZR5ge9/NRTi22bTF2OTTjm
wBmHfhcnkv5pTEV8QgFdOKExE2UGvdTtxF47R4VR3qVqJtpWJEMMRCUrQ7CcU1/vlnS/aHV0FSiv
BTsS54lyY5bJ1WKi0lnc1mkaqwJMhKVwgznuvw8goLdFY+oHvdKrlyoKFuIgQfdide8YGsQyac+i
dk4rPTnIBKhdjDpMfyec/a022v+sR/b/ms2HHegPzZV/sfkc4x/fo+4Hevgf8Z+MPr9+7rd+mfWN
BrjEKqyhvaN202l3/qbWs76pBoH3qw2IkCZRXj04v/fLVOObTBwAFDVLJyUFbtw/xHr8lahppka3
jKGoiE3n73TLrFVy8s8mPUI9JHq0yYh75XXA/aw9rD+0entxtHSxqYkRlPPG7fW5PfSGslHlGFBu
cR1MoiPHoEMWWyENVamooUHJdqQ1vd0xIGN9BDVAG9pcPGyOlrMCPpMxK2yxMqwdeGCDfofLQ1Fz
op/FzVK2qp+i9ZO78CPOiq3VD57JwubIanzkmeMp1rU7S09HN8XNk3QprQ/2DvpZ29DiYDDF+r7I
8+cJi4ydDJyYm2XapxVThkUbTwKy2wNhccY21Nwia9tNLFkIelM5vSamaZMeL7lCp5qbYhjM+zAv
f5rBmpK+WEDD2wtAXawzOdxSzrsIhQJ13PWD8FFn4oNmdPF9Khs7dOIkriE/opdQQEspGYGlI+3w
TL2bMRLZUaqXrlROF2svCOVA0joSpFQawa0qCauhQI671QMKCRbopsLKAqkEJiTlkY7VdJpzwclC
DCW/bs+/9aT+72x489T9HxveX9rd/PPfHl/1m4yMTLRMkWdjNcLxAP0utpVW2SzgUWBsOG6pGf/Z
75a1b+hqSAbCiKtpIk/5P55fSfwmMd2gFW7i/uP3an/n+aXL9qcHmBAl5JOIiBDq8X9DUb8MN02q
s7BP243aTqK27UtpAqqvJVlwqY3YCu8Dq8rFe0OPFnz4Qq6Xn3kThsUuHoQpuipTJRsnpstas8NL
Ik9vcZEU1nW0tCJ0jTEYPCoUs9/GtYHWpBkAQ20YYQX4hQay/g7KgsbgJVWEqL2TBnUGKk1Sg4WV
z6wlLf00x0kHItqhvBVz2lfYvjZlqI/xs5bWAweFrA2DQ4gZSbwPOJGUr1LZoE0qwFrpDx1jwZDz
Z/A0ptKEZyooNqoifbQgNaF0m+WcnhO6U/NPA+NKyzAsxK2wnRQ54bi8VMogeSjvE1p0AcEH6iar
qi48wDySSHoRMNj4i7hUwsuEf4B+HDKgZT6VSJhpXctVrkivJaL6+kXJ1dJyEmOOzcdZF8PhnKuI
mo59UGR4Y3A/wLZMrUnyA8J2leeetviiOHkoR8nTkiVdsOUUbSgfqPZTlQSxsC/eo7S35mNfanrz
VI7Ech3SKGuyN9TK0nwbTL5rgrECPaX7VpNGPDuFEVrAkeJey6QfXb30HIVmjknNOZtyEY/KUBFS
ETqixEGg85XFUGrFLltpSZVta2DtWTjyo9DaVeIUy98RoVIQOOYYCvVuqaUOgCErMIahWIDBQX6l
EjWLPTR0X2ibmFZQYoKiA1UqBPwaQKn6RQ6MZqMMfWq6Ro8ky0uWvA878q7bsXsYpj4VzyY+L5nk
1qblwKj0VIgJ8gKL/FBRwYFfMFeNEalZY6UDx4p7ycJwCaIrnJfjUmrcyHadqWQk2HOalpyHcm0p
L2ItJ4SBdpoc7UdNj5eHHHy68jGRXU2qJ0mVkzjYsRUVzQXfSV3cCWW4JM9BYyjFtVasRNr3Y5+Z
O0IyedfMjI0pvWnyOFT3PYBaY8MJLUhKF2fRqJzEmBHFUa8Sq8MhI4/zcNfEwjidDXPqKy+QCn34
mYayIhyBUdAPwnIn4AHDQQYnlGlQsykEvZyT3i8iQZV67OvmGOvhS2/SQmOs3Ed61h4J5muzOQTU
FeNrMjGPCVI33hHRTXsHPC+yMwUOjjY0kXijLUx4ywQUK0qh5gR6Mu/QqczhB2MyPXgPpTKcB7dM
5hSRS6kvuzFZ9JBdPZ0IJ++ImxwBbPeqY3JVpneOuOD9ZTUVy9zh1GC1e7Np1PEaSzk3iDuqeGWd
uQ3NEcfPVDYlH4biwMtmYKE/MsHMutU3G+U3KSdFFRHOokTid9obpeVnWZZmP0PDrK2XStJJNB84
jAp3Bof7frNotDpOqHXk9CJwcFJkp6liSWZIV3faial02N9lk26Yjz3Af+VBHSaZFpnKyxQuB6hK
wE2MuvXGnsvNYk6Dnh2lYBjFz7iWSwRSGWi7YZ/hwyTKOmAJOlFSK+T6EVeUnFI8nIKvBILIujfn
VXwoRtyR7P8DyJZFzGtEaYUg53DytTIO/SLX2+2yFAnSKkHAS3OPq1hXn+WuEeZns5Vi805CX5E9
12U0mrekVSt1TQ/JhRmaeCYO8TaohB5z9JBLw7009nN1NnLR7HcprdP2NFssvHc0+fvmXQkLjrXC
XBUSrL0uV4WTLLSLcVRGU+CAqfEsXnLc5dmlidqcpl4ytlV4jVocyp8MpIbg0aRRWPuyNWnmRpQX
Wd+mCfEfbkyrrfPCTChGPpU0pmcekDnf9QrS4RBdXDGN5BQoZfiiiUyZfI1IiWkr4UacL0ZWT5zT
YriS55w2UPomLa0Bn5D4vbK9GxJS7TEx90m7K+B2Cy4jD1m7m/QMN9IAnljz2/XS92MW7hccaSF/
3CbmOhfC3bDPNGXpDtnSzgQSaUpl3M2BQVhHxTCCZbujRzHtxyWOU+/vF0z/nx5tVveFsZ4H/vu6
6KEvPv5j12bvxWf7JznAP372tyJJ074pQBhFpvsAcX87RfxWJPE3nHl4HYNYC40zzT/POLL+DWg7
fRrOR7iROGj9bkda/4I6Bs3QmoS5Ag3+ToUE/uBPFRJqAxIbqN34RZbI2Nv4ohjvVK3Rlo7DgHKr
ml05O9KlYzAALRfXeLKn7EeOLKFSbnmoFWfoybf2dGUTq7WfNogHHfU6eohOjzCMsHL/glk3Hunj
G/0V8H87uBAPmZw5HWzYxS3cbGO6qLZw2faAf9DL4syPt8krItulIwAw9iASkU+wUpVxga5IbpXM
n6167T0h2xibNeSU5kPuxdfwgDBBuHXk3ERIH+Fpyw4Dzpy4C5IQSlt9yq+EXDiJKz+1RHofkM4S
s8S7qW6Bq7vVnehlLm6a+/WdYQ3GNHvof3ZH4g7JD/KSl2WzuIJpr3g1hKx8yo3gzJfYci07eMQb
qnvFJt3mumCP2+5E2+3KmEu+NgyeBbuUmJnQ3WOCZZPNPvlqaZvDnkxxP3Ci/XDPHoNh1acPOe4q
J7rGH6OzbIhVCCJs/GcQ4deW3cv0ImvTJmcjSHzxR196+AcoL+rztJk9vsH2nME9k73ArzbkiUkH
+ZXvJdH5g8Il1WKz0sa1Q/qjqOz5Ud7Hh2q34r/F1G7vl2e+GV6OvTT0uu18KlJnuNWn8FTuScVA
tJVscDnqjunLjvFckgPodHbnNQc8r8P4Cysd7iX8X6RYEeGILW39PeIufMuVQxSC5q0dBobe/Bjy
3WQFuAXNDdLZzzVmttibCCtD8cVoO3KU8jJLboUpv7NJ8PEFZPTbZguM62fxziL3M+HuiY+GjzSj
2IZ780hAENxdt3+lay/d41jzwmP8Ri9pkzvBBvObpznDBzFf3xlMtBD0XcK338dfxCTkwTWA5EP2
BEzAKW9skO/Vk76p3smWwOv6aQYkpB3Zb33xpdgK106B3LoRkPTuwt0cefWLhCE7fpctu5P3VeSg
c09+FpodfOq3/hUiHIS26JmCn2aTfhS8mAhZxWnIUCFHHGmvIxCLtKtD35TcMNgLTwYzzdqmGPNI
nsp3Axw7g7z7s+YzifjFT5+/a2f1Tsrt/FieYr/xFi/10Si8jIK9+KG57RabHbD9TO7n78I7invx
tf+e80/I6HKjc/tgnbL7FRdFdoqaZ26lPvCIOxIegL1yP6OTfmgOxjV1sBnClTN8dZdHW/VCTjjO
fMTRdkTtVydoDx/r7EiKdjEcVWtbhRvkyhmn/nkTD3ZD95iMa7SrMiZe3lpyp16a3EcNbGPw8fIP
ErT6W3GPapyW7AZjv+aqLyEzCWe4gtl8ZdpARFdTA1KI4Tpre5TWz+2Wtro33enbeEMLUzhOm/KM
VkF6FQ0IKW5vo3JBJa27yvfqOznvqrrLRk8uXmAfOgkx74Tx7YrUawpCWpbJ0/VTFO8r1O2OfFKi
fWJ5qWQn22QPG2rTPteG3XyvD1znrYyew0lTpz3Q5PHqZ1rnbiraKMYXUJkQLGwG7hjR/d6ZnQlG
gQPkxZUdhmdd6JntYYWHQiEgvBK1eH9IuHOd6FIeVgpc99AcFRcdfzR4zUseOCkjOMGuk33I5f7k
lUFe0C0i0Aa3aLlnLlfsktflJplP0Sl+gkfd/ixe2tntq+fYulTzRU62vQc4GqGXei+TrmoyXTYe
1flkyjuBM8d4yLzIm2u/e22JxlkD8GwAJMuN1PU/7I3/Rlj1BZn4XxuNucpdaezJ6peNxlwSpQOr
wSW+mr4AbrX3Q0/gYcX34a8WP2fx8KD7dfRXIabrb/5jF48tTjJVVGYkW6Dq+hqoYaLjSbp6UMGy
raTM1KvB3wOaOZEVZTc+1I/fGknIHsMf5b/5rEzT/uIlv3zYNutpLlo9EVYbZdNcGLB+p4tP/DxZ
iYEnn/T7aEfKDVlkP11J2MjKCcG/YuOgv6D0746o4l2Bm+jKn0w+kTpugm7/vUI4QOS9w3/KpXIK
R/cst3fU/bIrfZFb8D4g78D06ejNDatM7EaPzCH2o8eOOHI4IvBucNIDOureAppebcK96q3PE4xi
V9kMbNF56fO2nBW9OGas1JvA59FwNfJ/r+w8/fv4A60tPdFkBzoIGIGrPpEkODoQYp3WmbY9/O27
+TXW+Q2BGxMLTh6YsW43gWs4euZoew7SuT1wGe646TbmUTPI7XHSa/WxPJPLNIkfmOs91WH7cEma
/QlsG99nKG/k9a2wAX8m6i655Nvp184m2dGtfiQnbQW7hT/G+9ofR+a2zuiH1+UhoTDpLtI2cg1P
t8VN9FOsbAIQObquHHfXvDUHFsA9IyH+lsC7apud4+NyLn+tmcg9PpYKa8C7WhytnEyH0LMc42So
Pk4qGqykvxl2WzoYYkih8fAoFB8dAc3ibnKYab7Nr01j0/xYR6wexIGt+aDakI+8epeACa232V5w
++PwEzNJZg/QW4GtbES3eUoyHBVex6id+IJ5K2zQ/8j3a/lg3PLneXZi02We8Z/cnceS3UqWZb8I
ZdBwTCHuxVWh9QRGMuJBa42v7wVWljUZyWRY9bAnmZYv4zFACPfj5+y9dvVd5BfVk4Nxn9xLt5oL
Gdrjfe/3IW84hDL+LLe9MHNU5TMwHjB00h6HjJ/6rQ+7ieppn+6Xl4mUgOUUn4hYedz+zdrN9929
5NHOCnqX1hQkTofNOpD35aV/tQ/DTTSwEKb7UfaHg46Rfds2A9KjKhJ6Q39hocfvfapBdiIyp/jB
LvDYtm54A3PEQwnmok3n/OSbKC2d1h0bx+KFlh6Sa9VLb7ktbg3XbTiaR2xpu+ja9HPWYe2w0eWQ
YPn2AZemmb4a6wN+tukQ3hOg6EkH/QUH3z5B+nhjHoqD7OknyVv2U+j2r9ahBYCpXqWH8ofxLzDe
/6qJ/P/nmWijnP3n05DzrYzyb+8fXfzrWWj7d/416dn0z6AXSRgSGnENG2Hhv09BQvwXfWLMnuQC
bDrJDfb2r0kPhx1TYwYkIL7JWME1+rf/cw6S/4ux8YZgg39ky+J/RWVQfpdFWxvLzeaQtpHlTKEz
PGI9/2XQQydyYWRrJ8FipsLpm+QxIy+2sCRfW/Aq2WGq70p5nv0hBPFGP1R8tT1+OochFpc5iNGk
FvTD4ax8ugKG9RmInDIiEUBQoSi2XyRtfNsjEAZ6VzlLCZVMkTbii10W1EX96JGaDaa8o+7uFOn7
L0/vD3vYJr/+ZdP8eT3cc4yxcEYJZ9qu95c7AodnGhAYUfMIbFVljgyhTpAJZkrDxNf6LusgBoaB
L+zvv/dznbD9YuYGmsEpV+aBm5904RsKlDm1mgQ9gQkVEsJ2OtirLgEJt3HATMWDhvd1Y9oRrVLQ
5Jhe2hDxE+Ko3kFeeo/s8bSAYHq8//uV/e68sATEQQ2eiM1Lp+GT+pySNcirNUlWXwaFzqpXkOVH
LxJXTKEQxUn4MDadVl//u8XyH0uJT/as//6tJl0DgRPasv7tOWgZxJsmXougyRjzD+FgwriTLJyr
y0tqfKxRU14tsSA1rzGXw2oqLyPqXCOXk+dZZsqmDWRClzXTt2rtjirjNTcrii+ru0+vi+BNoU1t
kMEm0KbzDf3+uhiZvk65IdqAIR5dNKzJ0qQDIo8S0nHzrj5kefmjmwL4hRWN/9W+6rW32QbDVEeR
dZV5aADIJCprCMxoGMgp2f396SmfqsCfjw+ivMIqA1KSa/z9CtHTN0jhrCIALWEA9n8z9WY4ZTk2
2WnQB1eWtj1T42xi19muiaoHaFXz/bgODzJKjYsS2V94Df58SSSf4eQhXVz7DGNY9XiOlzwsgrJX
nvOmw4FtN7ddYRsOfEiM3jJBnRpJv4G+hq9zF78IrUoD3cDfmFT3rJc3f79J1qdV6OdN4ulp25JL
tfwzdOeXrz4iTarIV7MKQuibXlspvb+i07izpD72OsWGRzgw80bFTFJqblo/egYkayeCPF7a99Le
Z4V8nxGee+7JOnMWBk/H2g61AL42QJGkveqjMApyLZ89Q1AzxZolfP52vauP+UvI6vio1MesKjnD
yiRsl3HfgskhWXRVrNqrkmz2815ngEbuY5ArHPrTZqXLTIPaRZfU+VgU8RGrLEymihK3YEqA5jDJ
TrJaPCtqJd2sWDyw7ErjES2vN5fZdFy3/7DhlvlRSGYTAEblNGOwEqtxbZSGtJvNhcNyY2Bn7RiO
g8Gixm2T46IwFCjJfdGUsvT6grU7K+cro2QuPuaq7M5GkwZLXDwnEtO/vz8u7ffxJnNSU9WYr254
Iows+Hp+f6ezaTRYEJQmaKbxgyZ4g+x6K7CHYj5EtRpU4ZrQEYcqpC1mYBu1dmOFyXCAEjQVT6pU
PWcLDM4m05GjtbcMuno4mgRYgqabztK4epNILA9BkMCx0c9+32TxgQ35BWFp2RBNPArezrWGbmpW
UmAXWXdG18jOUI/VlVkHYT+qwA6a1pMzS75P+/8puP7zCvlp7/55E1SV45QOEh80yqebkFRGT462
zE0Q8eCEDUk7SbJbmm8GQ6Bdj9dF5OMMU6x+bfJV/yI4Q/v8yfAMhCEL1hVqEabMnzZuiSFRvzEf
griu0x0avpl5hLonEys9thH0JsCUVzVCY0xVdCAgEN6ZK2GkXYkKOo71AI4bObKTme7Q71JrCGAP
8rAcRi17rKflu2WjvezKl1JLaQIpUveSNI2r9fTLqiZ6JUh6r2FrDlQUqzpnmrjsmztV677KuDD+
tAFSt4G7FbqMSe3TzlwZcpo0dlEFoCZ1Z9XlR1KYCNGZlmsAfpw4VellQZFV6zq70KawrRkmuqXe
vzSwJ5/mKsdljeA/H8r9aNcRVIeGHV5k0fdYixsia1Z7pqBRA02Pj2ElkvOoKEerAvFXED++K3X6
OcXUQESUcDnYPax1kZWKj0RUvauyKPVSdLpJ0fHMFQaIoxnyA2m2y7d3I+vI5dYaAoVX+ajGMCPr
zNZ3KNEQQibJJdPhO7eWLPw8Zcp31tduDyhXOlRWvcOjh6y/Wl0pJRH37x/yH+8sK65lq9S/mAN/
/47XSW8ytZRKZvOlTv61pOIAKw3Ajp0ZpJzIUxaoL17cTZvxa4X3c62HiUJJY9EXgYv2+y+t4oXP
AbZToIlo+d4u9IbCMKzvGxX5Mb4nJ2NytNdYMJwUul2QR5Dz0shCOWA8D70CZ7S2OI/SPV7nOH+S
dKLoN+eRr0+D5hSMFM+xOP/9Tv1E9v9Sl25XDWQG2SulEEjBz3VyMVhVC10ViEJf5j7KTOsQMZ72
O07ONelIlXqa9LY/qioO6NnWC28M0SYjO7aCBfSkp0C3Qjm6HjAs+dAjc7eyZTrKYXfdKNGOsOfM
743XjIasPnqhFsmnRFuOyVJ74RQtN61eKA4R9hZZ9Xsx4ODWsc9c5qJ+yWN64lOtnW2LzY+cMlrc
onusYzM7LBVOH5GGNAuSyjwS0Pgdn1K+G1e12ZlrGlCe5Gch1t2cNfrNGKaxH5V1xwPQGg+XoewU
Ra+fhDbJjizX9BEwdJEINCGBNLRruHMKAVNl6Ng5ZAhwnH5UjNlrjC8DBXkVXninu4NS9OoXJeom
t/v8Isk2mTQswlvd/rlir/se+0CZFEGGkWMkHHdnmIV8rkP9UYPkwwPox32D0NadonpwR822z0bI
uqwV4UO8to2ftwB45Ro0hyUt8xFmDu2qykJGEZnKPuny2htNPfKQXTAd1fkrm2t3GeS+PJkxHuu5
POm9wF6kwQWDWwp/M0QHl5HeoRhs+P2c35MYk/umhAEzDkF6LDjP3CxXTM+Ax6rbXXJosx67DkJZ
hrbo+6rjGLbidjKFDA5PhonWpOSldkCVw1Yzn1D7EtXB8ErVbOub3FZnzWrRI7R5e2WVDTD4ZtKv
qDOCOqnHm5+BViXcEtyB9y1qcLeHG+RGS23vAFqQWCpsfKazzMjZsdruK/jUVt9+/nDQWUIe5EiN
6OrT5y7Brs+EFOdB1Cb8gpQZxqBz1wVf+pj879gNP48twCSI1EX8hYbzc/KGMDJrmLm+oEmY8CzD
WEDAkBUHuwiQZBOWwarZCLMxhnppx3nq78vEHxZUZeNZbCcSqtifa98vdayFkZMXi1+vFVV0mZun
adF9rpUVX9/8ZF+WYp87vtu6xHGZNrPKp4DTe+sI//IbCwCn4EG7PBjLIjwpyVsS2zfWZMrXFI0F
VWab7pM82cfoM/YdllQ3DrujPVXsTRX5c9Qod8QvftH7/rknf3rqZBTpJhu2TW2kbhXkL5fFxNeW
874sgnwa0/MKS8LIWmaM8jIcohEH+DjDOkFtZjpxHDIH5O3c4ciVXA4tlBGSHaze3pyU9lhnoGTN
uT+raOodMytv0tqMIZOsprfYc/2KOdC4q2yNpQ8tCPx3HXSqPn2xV/7xTnNgoptkIAD+t4OcNJlW
OkLXRs6Xg7jh6zV7DfY9eZ3HsIghGubtQUo7PO4xK0oVYTFpBnb2Uskv3bBIu6jVYGmXQ/PFSqj8
YUsFBoCskdMcL//nU7BamBkOWFEHWqzdapJ0pmNw1juZUsVu96spipMT5ItB5q4AEvz3d/5Px0m6
V8zxBX5f1f7pbP/lWeMQbLqmUOugb9rwMgwz01RdO/EUbI5R+4LOFugoHrTtMvsRx8iiI1tObe23
tZ15SoL3+e+X9POt//z6EWOO/GEDuSGh/v31a0SWozrmHFCW9oRmrdulnBgoJTCyGeOLwBV/TqLr
oZ2tC+tJ6c5WHl7i9Dbq87NVTkz+Gm1XhzTno4kkzWFK9s2ELjAbNkRYLZ96bV3OtSJvRcfjACTm
73+DP95UZBsw4kA3gE74tGxytg0RQmO20GOcOQvbcLr00aU0ZifJ60s1EJg0be2DtK2OesncwVSB
AaltN3shPlUnzeXb/4drIt9UZcNFf2793JB/edCCkkBuOr6A1pKwN+OJd5Kuz5yxlKqg6gfBrckT
L0dD6E61sfUNu9FVEDVilNChPU2yq66S8P5+Xdut+PywbVvd9MCbOuVz86BWOkr5SVSBBVObIMGO
BPmyOOBYYsTQPpcDB/zJar5o7Pzht6pb71ThOIwl+DOOpbA1BCxFXNNaqlGf5srZMqGHwUUA9Wam
VHVo4KSo+yoH9nOjclvxVZmFSKU7p8Du+HTwy1nEJVgGrEPTd0kI7SxD3UVA3+iIITDdAWPMdhzz
iCRl0qoSTuoiNWNF5KAc4c+mwdFvTkyej7w2H62UfrUgfG4PbFfICq/Q1gakqHxuD7TVlGFp7dug
g8gTdnDRMqWWHJlOKgJl2Q6KcUge9K472XJJwqXEeqr262EexxMmBSi/Ju6YShGHCmEa2th2xEIf
Jd4kmd/+/u78oTpRdWB+nFYRXtFd/X2hkFi9GQ+XLSkkJoOaWT7GteIvVbafRsgRf/9lP9v5n95U
KgNwVxxQmQp/flNHLY37PuM804q4d4dlaYNyAq0mDZsF6SHJpGtR3U403rGI1/OhAA3W5FgxvriO
z70D/lK6zIUY24otK58XF82UOxz4ckVzd1Z9uzWPyBOPrdYmvuhlZBGNTKmm669ZNMLxh7yuzlp/
jHJAb1Gc/8sA8R9bKX/4lLZ1jkYztASbXsbvD8Gi1S8WNcsDFeGgN49QISfg0qsSR55tXqWR/cOW
s+yLD/gPbynJ0zS3FeYG1GzbTfplNVvkpi8XdcGqtSLYJvH61ly074teX7cm2s6+04AHKJMrg1D8
Yn8y/v1vrHNooYnG2m4SHbT9/7/87iKJpAkaQBvEzYJcqGeYijraW5Y4BT26vI455/Fkzb7p3ZCC
yQR1aqTacQYfAhyD82FcIymSZZsA9F0kx8Vbbss4ZUxrQ2ciyElrudvXDWomxMcyemNcdXo0lzAL
oGp3OTRmRLLj02oeJ+2H0SSuWdNbiyaLKIouNOhukjdlKxAnRWYKytfUvIgmfDbStgiYWTnIU9Wb
bGbOuaKOyzPZRAFfils9zf2sBgdJrdqcu2Sq0d3TNiJvSEamnigpTA4VIrQKja4STGMH7f3v7/fP
9/f37wzr1FaqySpCQ3Dnv9/eRl86Y6H7F0ij+dwuA7pA9FJ1bEsB2xfe+64cwDPUXkHzBY3v7UiG
A2IQXQemqaJn6awJnU5LP7FZDfASDQfeTpzQ89+UlLsHmNgSI2QDbf88WDt14YiBGD/aaWF95vzB
xii6t1nLLms5XEdJoTv6mGKbVUZwLuSI7OM05JBPQEjF9+2ZCXJmGb1fzAnMiRa80kq84GI0+n0U
Sa+NrkvnKpwuoejW/WR+Pf7696+BMxq1EnMmjY3085RJqVeJwlKUgbF1rxtdMP2uw97LWrXxmh7Z
9BohLNQBDErkyFhr95IOSCeHKao8u07S85z0iJfq3HIr+mHzsPjqqOzwj85fLF8WqxUP8P8+YNow
NI/IGMfFs8V1oiH9/QHbq9qHESL6QEkoiHAi1Dd5T19yRTo1FffoqJO7Siml62Qt6Jw39VHGDO/0
TPke7fB1scGipJ31pI3GdOpj03DnKgSHE5JiJJQdqUpufR2Xtx3m7ro+1Pm1jhPcmxjUJoFY9yX6
t2k/MB0rAuwHdOjGK828zohuWj8IwOAHea6xs+N+nIV6WZtrIL9THmQmzZllml9TcbQzhctoE9kb
0uEDQMs/1TCjVpFLB+Mwo9femM7VR8UZ5zpvSht6Kgr4qM3f04nWQQF+zqotSirRntLxZOclj6w6
GQ29nMo+mk2C369DQpKImxDdXo2oFnjSFQw8bwBr4k52HIhx8Dm9XEolPPQy7Awd8mJMxtUknqX0
Xp93pCWDs7N8gBqg/S6GjgocIzBqXaK/XQwT3lhrnigSiLvldWoYHrkf+x1oKnDWVzRInbGC8lci
qquvBgzRQ8w/Yj1iPO7UlezoKae+RCJIp4fs+tEZCrqdFpSFoLb07OHSRGelOtdsDc1tq7kLfFVX
LS6xthOhq5h800EJlEALtNTPhvOSeTrBGKFLJcZ66iRJsIvSiycQokWBKd9a870mgnXZkQGEeCbU
CQtydx1RPniv5LNS3nLQ3A3FXgovswi66bHOGSeuuJ8vlv1op7uceUW7U5MLZ02c2F5nNE5bBzP9
X9PRrEAyECZ6SQmC4FzNvjB3Ir+a0CAj5C2uPdl+RssUx1fc8GG9nuN9oh4S5eKt83Pa3E7drj93
ha8XZM3b6+pj+Pb5bgEs/KME2fJA1htqzSs7ZJ4IfqNE4KK9lOq7VT/EIZpG+TUsvfXMNOXOnmWa
PXXj63Wj3gki7iOQEteo+J3RsF1A/fhJpGcNnjCt8tJOPCmKfYHCkeO924rVW+gWdThPi+Ifc+NT
JzSxoLraRtD3Dak6+SGs6l04OzFG/YzwJlqSQAXII4a61VbtsZX2Fm2lQYIWYRauNMa7Zr2QVsbB
gScOQSghgyKqEX7aaG0WOqpl6npgA67nl0hZ9p68KSenY2Xi8J4st5c0L8QRQ0W5+hMA5k6NbmqJ
KFcNE5gTCoIoMHkbUnxOMtLnZ8tpovHA+//QKcLbeV4hGQ6S8hLP/sStapvhLcHkILXlJa9vIxnJ
cAN4S1+PKxpp0tX2u043L4ma7UZ79qJ2poVbviYdql8DZClYKxDJsh6IzrwLeSEMNKaEslwQHZcc
1bpp3WXZpYXc0Ge5l2AkjUcWHUYBcvo6dhvrGRWXdV5SIGwAUI3hNsYdX21DwQZr+qs6PK5ot1qE
1ACw9PrZMxc6me31vEAHRpQwFf0NBvo50x3PVG5nr2veo/U2W1+16M3E5qerID3IFg5f4Z05GAqd
MEITqF9mZpnTvQUiuaeHMjaBhak3L9bKMZiIB2V6J1OMMAAdYMTUdFj01HKS5g7Sjt2+JOO3WNOO
o/kuNx8Zks+we9Rn6o5+dYs5YTOYPRgNYKt+1O2INXh29Oxm7VxrjBmYmduY3s2gmIXZ7dIhjFRZ
KFqgM7crP6BGi2vRK6+1+yz0DMBd03qgVPkQwz+rqoG7ZJlYVK+Po33egh0QZAvoqUfGmVl2pzU3
9gVi1qlAgy0/ulpnPhn4nenqXttwr9epvZgjc5f+zdPl8BBkMzSIRPIIDXBDFeg3drB4qg75wBcP
tgyEFNMjptOgpenOL/KwqywSEkk2aQXiAyJdVfl7fsGrxAjWcOSs8vpeZWqZFX7dcqFl9cRE3p00
RG009PP4qrHB8CwccaK3yiIIqWOd6MpgaNG7F0SLhtnBqixHLR5TeM6L9Na8y9q8S4zRK4fFkWaY
K2bmFRVKZg7ACSNgMtWQt7OsFq0/6daF2MSgjbV9gUQ8BmMGlER0dDLK2w2QA/VqYXrbGlctdgZ1
HwL4FgV0GbG6LTPrZFlO+tBTXqb+DC9pJEhvHCsnS5+z/iafQQoPMyjB75StLP6zsyYrb3HKK8h2
itJObyXgKzTMQEwz7EBnH+5HBN+ezFLf6Wgb0VuTn8YUClzRVdeepqjw7OK6q8iiwnFQr/gukHPS
3cUvwL73jhY51PdR7YsGfSBLHQTA09De13SxVelhMi5q+hCJt7l9TKuZTT0Dlfo9Knw1PdbvI/Ww
my7aCdiDBbAtnQpI2XdEjTmi5r9iv1x/xE0wrA/jqjjy9OhZHJptlaRH2IV2KzsNff+qfzOwmyEG
6KTBjxGfV1xIo0fuzmIJq7AlEGYJC4rhZV6wMgGYj/tro4eqrXzrKSuj5xyn4nSf92wX3cnVGbFW
LVb80Kkfhy2jsw2qRvN01EbHgn8aVRezBbw0ngq+RAs2T7wheHnDaLPOpduG34YickbNtZsgVZ7Y
352ou+Omm8mBhk2oHQ3rzug1lyGPl0u8t8ljrFr7uoLcm2Hkb7Id+42TmNfleJ2vx6hknJExC0yT
nVkTVICjFRwdhwXzek1vRlk5Ai4OtAz95BjdzgX+/xnu1zJ7q9LsURGAeDZ3azsfpuaYH/vptQ8/
sva5QTSu3rhi2DfquTB8pX9yJ/G9jHG+SJQFBvAX9GhpC46Xz1C1HjLtOjSPlf4otVRRoJfo6UO1
svla+uQjarpdJf9o+uGmxPeaGY+YhXhtShfgIOI6altU4Ku+T8oJCZnfhtDksYMC9/G68Rhq31Bn
xEEqDL7WKym+GiZAiXOward1fJHH1k8xPKyQm47kgsbRbk0+1Dly5Db/yGMg/stwNiNcuiARzPBQ
xveW9BRq39v1YaKAxFqk6JJvJ6QREWmCqsCVs96r2SW7JvEi/ncMCkebr7J54biwOuAOHLAIZnkq
N1YQ/ozRyp228yNLgkB8UMLcfWoGACyc93AST3junuZEd0KQN8uCPyL+pkvJ9ZAfGvlSPYV9S7id
H290rqR2dtbyAe0UoldR3azy05oCHw8UepvRIYZgFqZBgp2hJm2A4E8+xBXyFQfjlzS+4w6qKmGK
Mi/kj7G9Za7oLUkMttRdJW46uxl89cMlCplMWScV9GY3gVVfHCzpiXEC2BYQkLRYRNXyKnasRyOL
OIEwzO12CWGaXqP4SvxBtOzgWgzQAZDxJ2kTOWlpcxzIrWQKkwCIU/0qJ+pz1ZTuZspv7DZrz3M0
9gfwp+cpTUa8UOSxkr56ELmh3iyGfV6jojx2SyQuUrGwGaLM9AtzoLyPpWMFUIdktiqIYuUfDX3o
eRA0BShQp+qEr45dV6XCe1RLk0Xrm1zdteyStLuNqjkZ5jcOcLR5jjN9tkAb7SPuzTe+yJAlbma/
vS0iza/w6rfWW25hyV7FIbapTmBuS6XpC7SgTq/0K5AOmbrqNhQj64B9bw4/sM766GQcHV5dD0qO
uT5lZNl7yjz9wLSPH8vouevqdTMRksQIVoLOZaJ6V/XpyujxqSD8QpBfbZgj1PwmvvrzGK1Oq9zM
njRr7t0SH+NW3zUyibr9k4XHBijBhQyQpqtuGX/269WU3k+6gTGrmL6R95U4UwIuoz8azFpVtlsA
lKNxSCYFzUPRvOutekLOSg4sXr2F+SbRkkpIUOg/+uJDAHOmDV2YPI7rrms/lORb159HlUPULSWG
ud7qWxwCNYGc4B5+NPNjEaWdmy98kTOFI6S8K1u8MUmn3gZflOnv9L653TlhpNWjyeB6M4DtqoYf
TklnpDmRLN+i9rGn9BlpmRJu3CBuXQ2CVruHnkvj8MgRHkc1gCykSA8rM+++uDTzZWQbpv2B/tOx
cCe2fMTvCgkcsjI/6ZsDPSLcgQYMcYd8kOgoYUWOBCr+GHrh7Nah9wmMcrtLFy+k6Zbb4UwIL6wI
Lix9BHKuFp9DUb5HGuK0dKW1MpW9n00ZqnvYcqplXml1l+wiie1hsQAHwlFYsFKZNn9YhMG6IvDY
3tIFaMEa+3Ee/RrM3VXVdDdpyzyS1/fWjIYP/N7nvJuvON2/KrF9JSltvxuiCFjU9ISwbtc36aOl
1aaT52epU/C0AVPdK1Yy7sKIG1NsdWcRxJH6DdlAcgD5ANLtJYtJcxgXBj5qiitKoiuuJPGPYmGH
t4AxumR4qVmi+q0IqcLIubHKGDLxQEVRU653cJi6XJx0izO4AEOwGp0jkU7mynp1aIewPynAyzTq
rtmiyFNoZBp6rTJWxwRGnOq9QYjzhdnQGU0DjnJyTdHsWDd5LYydXLAgXkwSBDw1XidP6WSIFrAD
dEuKvBJrPB0l4he6FmchJeGqWtUlq6Ybtd4Wn7U7E4hxlXTti8bZkOQ3lzrV1/KIiIhm+KGYlEPo
44CKSmd6jNhgzIlpzPaU1vEm1NYXWXDcycr0h5CQHU16emhi+TYGfgU0vpeinWUlJc7IcUc66tFQ
pbOif7dn+hNxk8Pq5ECXdgU4u5HQiZTGtWtVa0tt370umnpWZXRbZkXuQ6jDrW3VEYcfTsWOZuDo
KCUeTlrhUHssCNw15USR4TKNosgjt7U9yvH4shSJm2fq3tB5WuA3PmzD+DEruE/W5IZOxI0usKtQ
xvIxsgI/ckh6yfLKJVb1qlsRmCEqxQ0Rtw9rO53kjG4fqYHvqZbAE7I4C1Q1rjKD5O0xLg5kDFIZ
Npaj2OJ1gi1JwvCDZiru0ig30YTCjcTwBpu806L2ZCfqOC2xWcqChhQipab4scqAoSchr25cVQ9o
PYlMHQ3doRoM3ZSZpSdP5qMdqWMwsuPnYtY8a3vzyEU9rjUG4qIrzmNT+0Qn2wdbIr1VrzfbcUv1
lyCM7Vh/iAj/WEz9R6MPz7RsH6Qm5d5vu9AIMwzQrD+Bz0UWk5wRjCx7ckCDVCtOXT8fbFG+2FF1
p9PXd4bkNh7wrkhGYlBpY/STqQyrIX5Y2solCZVYEd6F7U6Dc+EntGdDsUlyX0eyi5vpoR6KJ7r1
JNYm6SmpVUeH9FfNyHaRVPwwla39hHPLmtsHw+AZSlr5lizWrq2tC5qut8lO962NFLPgyutFPgmg
TlMzJ/i9Blipp3aZsBrO3RtMyGcYEgepqzhC2fEr0BLPTG9SVLSOVmf380RxpdcytL30yoBQahXn
hmkPUghSgZkQsU/PftOYgV7PuylR3xvL3I1a4Vo1DI4eEgjifu0hjUkdmRR+KhxP83TVrqQagD3R
eHs3VzZNx0JhLKEBt9snGi0fqItnHVmHqTB3h98R6J16aar5aVCmR77Dhr9ZvB8J3pWyLZxcvgVj
GXS6vJvTpIBdWv2jlhA9JrqBtZLVDgzcTgYW3VMjzkCdyd1rL7GuDY4aZXSc4mFnTeiHFlJWdTV7
iquILl0om+6229a6dBuZ/V70xf08xs8DigTyb+LRmYCXMAZt7uxylumlqMIRyvSuk/BCYha9gugx
ha+xhxaCfm0cYi+NiVUITYAsw0oLIIZu6W59OCOGKT5HZCXZdVy4+pS8yzOSqyy0GBcsR2CdCcfK
LUirEuxc00HKzSMhHQo/m/VOLXrJk2frmLX5flBjnOUqa2ZTxlu0e+SU/eAOVincymQGVQjxptuP
tSTI+thCoBTVwtu1AocOdT+mJAhF+7wK2sDNzGNMlmemSnfrCiBStxOS83rUj8o80/6jm2Ir9gpz
qABe3+XXndmobpFVp9RajyISN9mCU79m6S3S5XufA/iIyyx2Rd1iDO3G1iOMyAbrTh+3YY/YVWt+
SGvrY2gTetU9haYxYcUCS+wmGXzfOAkP1WhrsPExbUeElBj2irt7I4EOghW2s5OfwBDlQvy0fF6M
RwSfV8SKXqps1X2Z/SWOF56VCX1jHGlWRKW/mqiMIUxpB1lbCVpCQKUsM4QABehPPNOgAk3kzsDX
+RLCm6kIYxfBe3IwJ83Nth5Vo3QcmIvFU+Ucbeg8h14UpTdtWVco02rFsQWZ1bNCGR0m5QVQ1HTa
St++CgoiulmJRro8lJYqtGvR1LetavbISxseZqveofqnvVuHka/WHTVAYwMxTL2GUK+gWoCja5Z8
MDsy6XNQ86wT1qminWjUGerAVL6S8B0pG9stXECFpDXibp3xkhndgDai4GXxnpY9AvD21IZ86ny2
0LPfDGSkxK1tkpOefdKm4+XI4R5SyBxMmvrOqScXW5k/9TBWTes5i7fO/chhUou0qyWT3ps59NdI
+x5Vb9VY7VoZYmbdl/dd3iuc6cs7My12WABOojSeZIYqbjk8jkBw+mSzxBvSYejzV3v8BpCberKt
OdfOss/auovXY0qvxmHKXPFnTns5ia/TcD5YNhmjOKY7xFXALOsP2t+yVrSnGAmsH92o8bdZb+0T
U+GBsb78wDPVafLU0foeTpy+o2mgJaD6xryc7Hkl1LIZPDTrlBGEY9M0Vi8kbCK5FuKFr4cHcmrr
+FgNJcTMlsgn8E9M5jBPW3TXABJeGhCeTS0/MKohuC7V3oa82WnN9JKL8C7VjPdBMUoXfKentmxM
s268J7JGJVL6+VCcZNIq5bXyCysLqrS5jnC4UOqXr5GwgbrrBIRt3Gg925Nn8QM80iO3k0C9bfbX
eWZW9Vep0dyN1cpa3kDKYEMvoeKBZNDy9JLkQoXPOQoaGbAXco3RtabeCqn86PuFIYMdM/ixcSiE
0c3YsZYxj9wqbB/c/QfaDPShpvLUpfqtHEl7taaONKXhXi6kci/GbvKzJBNs3DLDZ2YkBaOullrE
6ZKQy2OCN9ZHooYfl2o/h9Z1o44uyhNy1Nb/w9F5LDmOY1H0ixhBb7aSKK/0fsOoTkMHegA0Xz+H
s5hZ9PRUZkkk8My95xJZVbf3wK42lbv8hFNyNuf8FGnp7DSAWRLwmj1FwW1IiQywGuN9Kc2tETTN
rvfK/7LRe15Gm+FVgCo5an/mUp+W1F/Z0lwNRvSZeCONdNID9M0ic8dvXvGXe1qcEO9oWEGq4uBl
VFJg96XGqetl306LiknzC30OWF7o0ucfAj58UmFpbGRGBwmE7TcMGJhNQXm3ZK69zYMFxIWXb/PO
N8gtnAdjo7DusVEN7xe/fkb1f/LV8JtYyOeEld2cNvxTrsx35Mjx70Sk1rM27NwdZPtz3xJo1gun
JCQQxZ3TX40MpY72j7DUiBhpcLMijNrPnMr8bOZiQ+RecOnUW7dgNeNUU3bxmeg4g/e+pOvSpuDe
Gztm8u42ARaJVNU6BLJA3wWYY/h1lfvPgQ4Ut159Flb+Ekb80c2cvtdJ6e5GxXvDWdc/y0SnMfg4
1IGF/07Iw9mQ3ktpM1s02A1vLD2jkO/9b2Pxfvoqc3f1DJ1ABsFv0Vrgs0zcuEuHzThXFFFD9Fkz
wWMo4fnggUHfDPuTYcgKiUmHrag1YH0TG1oIgZKfE31Me4rBAOR7UjjzsRmK9zHgUuzFJ9flflma
Z48skpEJa5tjM3YLChBrYBQ68yi15C2F/LmsjRktcJpsGju/Ri2HkpWXHONMHWShX0u49xvlzv8Q
MuSHFEqFUfcTi4/SjGd/a+byqeptFiLuGIskSra6XBTTEe8pwidu1Qy+OeHloaTsyNoJWLcX12X0
r2NIvUs7CbfEUo8tsd2bIB3v24kmbc7TI/pkd5MaAU7rCad9isqy90HKpNZ7Ln3a8Ws9MIDRsLzi
oMy+/az7xejVI9Bsqe96rmfp7GVovsx1B2jEJXRtnpuZ1Rrj9ST6HLvxOrZ0TXo1ZpiTN+x7Yhm5
ByEezGG0I3x0ga7BhgT65vPUZJBJM0IhgSwzzNdA8/q0eApQed4tgDLKivkwWuJum5se5BefFFHH
2o551ZzMvkTVBbQQwu/v4jDvJi6BcYLp3HPPoS/HHh+Kci9xaKyFOhXBusLOdAZvHWj80A/9rqYI
GGiomDujcsHvBmXAsIdLONwlqceAJOTszYRugKUCRCEj5D1P1J9t8fGxqzkYuQ05AmwqUDwT3wfY
+AqZ0t5liZoWQJDVCr6qgsXghy4PitOa9tzZzXK56XyOCynImYQXCFIj+7GKDHWyohks8gFnDVr2
Qzld6YJaEnu6B7G0awAx/RrUSlgjwNvsvhmeciZusoba0Cesoup8t3hedSYG9VibGQQFYxkYIuiH
ihXVKdFtxHzNf65Heh7TGHcZdiv2rR74nsIVF8G2rkpoCIvAf85802fwRgboMGAG8BzNgIw+sNxW
T1lQuxQWTOPzsi1OSZoljBJ5ZiNN4Ngs1cG0J7IooYGN42Q9J/B8anZxzzlPSGE5lPlIQZEfUz4y
2Ky0Tewfekx8hik7Q+sny9P/usV6HEVV7S1mKvfQalmpkA5Avni3+RJsSWdvee+NY9icCbn0X8NA
znFKv7cXmWKamzPE5jnD8G89zqL/CjmL9uVM4ankACYnnfYBB1c7OsxOrPk8DFQ9WfCZdPlLlrOE
quEBgYmMdsWI8TknLwnVfR2wbnUgZ1vbeokq9t9yzZv077TJ94Bc/5eF6dmqdbSJIArSzYpjYnju
VTSEjvrZmMVBVfaP/uAekfWnZ5vq7jrZW61BW3SJSrZmn7qXNnA+DNMmc09UV65jtHGq+IwMZ2DF
OF+KLGXqSXPMizfdjeKFXSRbpFXtOWUR+0HzrYyiU1UUOAul/4gAQuwxCIJhYTxzmK3kNRu7twAP
7yaRoG8NkpC2vVXjHyu+GovD3nMEYTnS3QasWmKDqEgShscbPgHr2CZtfmvzO12X8pDVxQvWhime
ekqJsLUOk03H7kQWS5qcfB+o/Vt3aNhDCpS0boqb2h2eRR5hIwkI8ctSh36GXJ8sosde9yaedmf8
FnB6SzN7CKMZXyMJQCpr6i1OqGxrm7QIThLBpHDbp3YOk1jZKYEThP5sxSR9Mlu798xkXg07WAXT
1laUuLkDOshcrUJekZx7qZlhIMNJsRMO0+xcM4UA2EF+gmsGNcFU8HCgsoyeOIJjgsqRcdLQnqYT
MyPv6iSbZrKaV8Ou75upZR2lPxNqZVI6cB+rWt5NUl1St6SpzNevS10bjRvZs2f3lgnzEqVTuhed
PIFBHHbjzGq8EODorUiE4M3u8yr/oAXo9hNGoSoFZMZL98+YJIe5nczoWlGnMMVYUxjYxabViCCo
xQGomMNa89toizsLUPWmFBPZV42198J0PnNinBGSOfFUWi/LshwRhL6YRL1mA+ihwD6k9C1lMNKP
pTCg/EeqMibW7lhfwl7cTAbueU53y+sdlVAoV4jpbhmAMWLAYoI+8RD16bxpoMNeZTadzXJHogZT
voEKq8WNB5Da/yASbH62yatwC2ZNXf0W9XBGSLiOybV6a23tXl2Fsc5qLBiEiPvZjQcwWs9BKD7s
btrPVK8JCYyizf1Y17BihRJHxAIJ9VSPI9UN7hUdbtAYUPXN5BoaB6RZZAjRKG9cwzvkWNIhNonq
aM0OozKPasYN5q/eYu9X1F2zmZgL2/aACobEiJhC8LlbmXHTLN90I1uWoAw6feehsy7Yeb4moY19
IPR98lmuyUM99ra9pViO5UZJHqVwfztMmDthC6q70KnPmnGVgTUGinxcMZ+KTYen2rZEe5g71kes
OzqNWCVQvNuRmb6xnUs3gyYe1OqkPLZhedTKDm9RsaJF/HnhRO/SE2SCdadqbenEUtoQNzkXY3Ts
Un5EuIyfBFrll6IK9z4kVNI20DjO6TLsK6Ke0qR/I8FqgPT6mDfBe5vxxSRjc2/7iUbE0XLsBa8k
1bpYhkCIZ02en4au22GVbg9lBoOf+INdb0CqcLrspJOETKmhiWvF9B2uK+M+IHclsFRq1keVLDaI
OnU13Q5PEFlUF/rxQyQMap4KCmDuLV8IRuOoodQvCGFOCZHaBxnFYijbXTdCgPWyZa/r8K7RKDjt
ejhj86cO13ZyHIfmPbW86lJXeEPR5xl9D7qotAGD1wQj9Wm/98hF25Iug6JgUrs0otGhQDcf1FhQ
ka55JPipL2UprZOZGMwikO3uvQmNzwTVAC375JP2MP0zRfWLmhN2JyEJp1U0GRRGdPOBnF4FZP+l
x4GwaPFPBbN182yoHp3JzeLm1GyY382D340bUgmHWz5mw62v0N6QchL3fDsIQPa+Z6A4myymdmxa
kNWncZ93zPVoKLsQupMHstOxBdKm7uqJFtmdPgbWlJ511A272mcsyWJsPOf8ZQ6Z6z3MPoxYe3Dz
bcCDyLAk8k+y9odY5y7Y9JrZ+hrIK9VSswpdXWWKm5Qi5i26LRkijmQq6tgb16igYVi9bZB1vPpB
Ja3aq2nqYwWrutZMEBde5RJF/saonBfSrP71wVLEoT1SGCUF7TDiu1Dfj3147ynpxvDWT6j/sv28
AH0X+X2atfPJMdIPt1PNnnQn9E7AZfcTEpldj1kj9+q/JCMGUaiCUTPEqSyz5+tSBTfQGQnWN8Sx
RogSy8xGfV1aKjAcXNfJmtE7odNbZCcfQofbdFTVqiMkps7VhJj7iMzSghJt6QPGUHXgx7IZJ5i0
/nSra+/ZHALaRm+OLd8Ht7X+Fykm5X16kGIihVzWQAjFsuPts57SMOjuO7V8sPmobl7ExK3LQF0J
s4CMzMRe9o55yA0JYcvyMlz1+F/hJpApklLG0xd0sV7CF9QorHmaziSiMNqZhYTAp615PzeIROmb
vMqIzkVG3qCtDNCYXEa4Z7+7BQnFMhlUROz+cDccaNwEiS0QK6MIP21vMzR0mso6pYO5M4LqEDWt
A8WYvXE2IRVwIYERVdLt+c6dTcl4zlCs2dkGsKYynlOZ7qumd87siOzX/scd+iZ2Ca9jvmqkMRiA
wQ7PjZBnrKnTrSuWi4iQtpguZL9pXuwHc86+KsCMlGwB2+FBXVa16ZIM47kNxpDSzBt2pv/Os87d
FPZHW3XMqxaoFYhmV3aY0zxNZjhvrL6HLQnhGWs+BqOqK/mkajjCIvozh2hLmX/Qjbph2mZV5zxq
hn+HKWf8G0YuEYNG0h9cp2Titeo5snr+ola7LgPlstP33/wFkp02iuM4wy8dS/UGGNg6F8iqwhok
A6k1ztUwKWZSdwJCRiDyWaucRIT2LvcMuSkqx6bkqfeJzUI3wS9NDdhdlBO18dCUzDIKfiyjH/LB
r6SX0IEuj0VV/9mrUiMdMhuU6dpViwsztSe3y5qtHNQ1zBHEIUX7Yk+wTU0kQ15FwxqO/ps/ZeAf
1S6oZfq8Zvxt0r6x92M/n32XECHZSCj1LpCG4C2vZqZE2gV6xlRHLg7RdIX1MraJHadu9IFBLu7S
iMj2gm1nv/CXkWRA7hHdcVLVpR+P9j5vpcUf70exHNh+SvZAhggAkSnnvsoSc2NBYWaQj9IeICTP
oJNyCjs/KYR4cDLBJgu7AGGT/2Hx1IEZR/4TZGieaNQ2Q12R+4OqhbUwm9Ku/QyCFzG7FA9GvWCk
Nc5ZFhGPqqZD4SFhqJdkp1bNZAFWIrTMeduXPFwpVbtRENCJ/34Iu7NlR08orLdNRYjToH6dJoLH
yaL5UyBuzIvwVrWUBtQOtyAnirnJGKDUrCgEJwsNQxwV7hWR9DtfHpv2afwg7vGpLz26SkaGG7Dc
8wYS+pgxkqnG5WzK7qlu/eZasc/rVwRJ0JVvvVOduVOi86yLfek0H7S7L6ghwHy7CGjbvrhhpH8y
/VQ/ipa1rF0fRnznGyNAEwevCC1QEQYxezAUQIJuvm4s2kEZ7qKJpkPU73oxf4tJ3A2dTXNmZ7g1
icvQxMK2hmXthonfJ9dNfu1lEMVNcM9v3y4kyDviGASpec7XA5od4ZV9VBYPLvTGIuvf/RHqR0hw
SMb2xxuoHDsD40KzeK99am9sFnUXTYHeLNWdRgwCjl8/OzJ/SMbHop9I2opyzPLt8qpLVkS6mx8H
rq0+w+EwEKXVJkBAm+Jas7vd1IEy+EHjda6hAjiKAbo9ANfkBwJsYiYu2s+xtd9hsDOpCsKffk5i
TWzX2bXHHnLfWkF043nOzbfRGdc/3XtAjJ7GjUsGgqKeSILkpUKqKXUSbGphKbK384Nw/v7/6/Hu
r4lGo8e9HD0oNKWctSJ6YYsEcci3kW0D0V+jRdolf+6Ab+9l8Dh3cm/okCe4YFoQjsW/xVloSmrj
YhrOsu+ckPWj25qHsgw+2ZSxYPKTY5egC0LYhoc6hrzPrqQ5+Ivtx4Na6JUx9qfi25yKfwmwpg9T
nCl6K3gOQNYDxVtl0TWjmEBCFy5BvtMYXqT9ydUebIdA/yUikhcHPK7ThY+zyRjP6S6Qw4G+dlpu
NV8uWYX0X+2rrhobS0ddbBLPqw99a7+WrChZzOu2ujky/UzCCvwJerts8U41WMlMdsxExD9Ld5fK
r3/tvPQupHWRvNalZyj06Ibb8B9zzEW2YlO4H7U2ABBXo+D+zZ+YHQ2MFHhBWjf/qYX0LvxP60ig
3JVujYIyxNPOsGurmL+ZSNg3lvIZ9BTI48hxKvIJ2L8vfp3A7Q9V2oBgGs3YWfeLi/WNchEKk+c+
8BkTX1M9E7Rx7+qasQ0uPrHAcFYI5fzWem+m/HVJ81vSy9+sYAIXmuKXhdZD5c3s+zomW01DoSxm
QpKz+tkoUA7Oa0Bg4/ySBYLhf02bQ2jX0Sk0pPK15qMQ+pKGZC00af+CZeQV4gR8B1St5tQxapmA
UKbNv0qg4SJn8IXJ5kaNqGUTG9irzaw1omdH4v2RVy8TrylLtw9OtC/dQQsoKn8hpEofvMG+Uy3v
a54iJ7e+TIt2f+DcJjgAGYFZU0vrVb/qWGd3fKB6Bk4wxE13y/Xc7cbBZZE1Th9GrW/CGw4Ipf8K
wP90ZGY8rkEQQ5K+FyQLkNAKgdbP5oW83TQWHQ5Rsgon9gpTXIUlpqe6YaHkdbyzJhva4jGs1DMJ
q0iF/hGNV14mwqXZf1MMRwIFmfxwR0r51i8RXRdILLVmpMQinArWh4bprgNjVth0D0t5LPtJ7waL
zxrgftyYFrob9pBVSQpJsXzmQbZLKPMeFipZYWR6By3roSsKqMe2dcoa+zjN9OB6ldshcOnOXneB
RBJtww5NUakJhXSL0SRIsBl5c5PnKkpYRrkfWhtQK5+1afOoWh1P1wrNQyoyzuahcdKVRD08kTiZ
HQqx0qeBSGxJFc8R86KGklGCthCvuEmrVxoZa+mgZIUHRmCCY4TPF7ppS+qd6iqEM6Zx83Sydz20
472xhh1KYCkjJSLqo2tlh5A6/eWJXAceDr5NGqs37aInElEFi5V8Opbq7FwWmXBcZnbJUBFBkL1R
QQaCD91LnNXR1i/Z4Rm54W9woHGIrBrLYdFMD8HzbMIkQlnQfTJBOHCtOjGbed6mchl2y1L9SxIf
9SUyniZ6K9pzUHl4d15mYZW7QTretsgyVB1NfsTPvADZtp/rhsCoCIa2CRvbtJEtDeWXnBBAZBOl
OHw6difaeEYazKxdqXPYiH/N1FNw+NWr16mXmsMk7gqH38V2f4VrPns9KRqkRX05ZGbkMAAPVtU3
iCHtg+vOfK9D+qi1eOtJZttNaTdtSh8iuwwVAVDyMKcGkztQrlkf7np/fjVdn1bEX/qT6w3fQ5nC
aWTC3ypsYdGDl3DCRslsX2xt84FqxJ5t/iKzYW+X6M4FVUSli9gBI9MEocskz1MxQ4xqT5rIyeWW
A6On77tC3nGxX0AbMaAB+jwsRFRxZfTbSHW/sxuhP8YPIy3EMCh75b7rWqjuk+TIwW0w+tFXl7G2
y4O8REQ2vfYjPg9SCUlt8A54PXknRC429QANt+CYsJOyj026532eIXXWJnV9JtKt0Ss8HCWSSllU
m5TBHW8wkc3H1kckMSuJcnap90Pt/o0de5ZZP7uSm2chSU978pXU8tipgPHazAhwUDM6NneWAUSb
/7Dh6je2F2mCmmkvI+vbxLvf6QHtpo/GBisVZIUpeCaNb5OhRT+nc/8TyuTS+ZhRhomnp7oGlOPc
d92DhnOxI+xxUyC/ec6FdcdduatJADDXiBykpk1VFTdnCT+y0Xo30IVQCgpKhPY/e6KvlCwduwEJ
YRL413zs8z3XH9XqDQVMs4UVc+lVOZ0tMi5W/2ZU8HUaBqipTHOykxD0ZSfY/NyT7RG9SXecJ492
IBGEBQw8W8NgqBG8uUbLjmDIHoXHTHm2U2rNl7Zb7trCuECv2xFsc6dm58ktEvQbXbI3svXeUsE1
EyUEm4rbgf24GBC+K5e70TZLdCB5gimhRqbS/wjkhLgyOk7RmrNEQYWBYJ7RaJP1GRNHs/Wd9BcX
NBQrR5LvHbavhZshMmeMSoqaTA85k2+bT4XLrOU197NtlRCOmGgntkX2jZ/Sp5bvun1olHpTG+GP
Z+AXdYyAYDh+Oi91frLt36BE8N/Wyt78y0vpnDp9iFIfYHTyTZLJR9iTlV2ZfgU5Iu6a0N4armfE
bVHtWj0w5cOtZIJhgNq8IOFmRqojRvtmXV6kMfBPDMX2qpMVgwB+I1eIZzf1mDIJhO9m5e7m2mz5
9YaLKXtg7jwPZcf6Pbvr2vU6TfZ1MrJhJrrSXTLC36rpSzvzfdS4xzyo9yJRN1unP1CifPblJrSg
lNUAUcXYCfsvHegvd2CJE1SvgvJk/UjIyxNuPCzuyzw0yJiIQtqYskJWlwYP/RAgtCPKd+u7isPR
vLnkeG7IcYeNY8HwLqKfbq73KcksW1qsK2F9vP6uz2KL3PrB+8hamApdmxzmwTyL1D0wDUORroed
PQ8vFNfxFLVfXlY+BA6tqZij72Lk8TcrrEs2BsmIuRbbl/meUPpXlM8ItOvqZUbS2Slj5wUTkVvY
YXwLk0xfM1pvxY5w+YPy7DVkA7KO0e0olz80xThDyJHv1NogQvH3yjNBhjM633u6hBNaH4BFXC2/
vzVTaLHISz9MmFat4fxYA5s/q2BFaUYpMR3eS9uMz46auCw0oHE0DlLrr87kummti2+44JOiK6OY
rex7JuTa2y22/Za4bRzRFm36Mn0UGekYadPzgWqH8GHUVLNgaLgwzqk93FPm3C/HwufvHCDrHNLy
XhUMRqSUL3PJ8NPDp7tW6zLsd4bdwJRu0TN5qffqJjGx9BDdK+/bLtg1K5Uxw5wf/Jpr21O4TokX
41YsiWV0p/TRIGs7RoND2JU2uLxadPs+E2U1vePL+XaEfO9KXL+20RIuHkW0cUMN5pwNHOgSRo12
TiJE1rCkWu6GLIFnjV5qw/X614sOP2UynhBwUJAARdkHprh6lX9UNnLggmXzNVm3bpi+W1+cWPhw
XnB/nWY7e6/Zqm66Xu0nNGwkwAPYbPyfMmL6ZUj+kVEyTsh6666ING5lOX0MyxVaQY6yTj6Oi2VD
3Ao4lZjczZ2Did1rb3Ia/suhsW37fZYT32KjL9zaacDZW5Y7WBV7bw4Z4HG9xvXofoB7jKu+LPam
qjHPIZEiyxcfbmhOe9ky6PPdw7h077onAr5Cc5Wt87dSh/MBXslWJ+wn5je+7wD8uu3vdAAavk/r
b7fwnIPjwwyeEfLvQ6u+toa6uH7iU0cVZ5wBd1OOJjdxaTgBVDlJGO5hq6OoO2CLp2mT5sWM5mPt
oGOWer6y4a554Ppnx8IVKUqLmnmpHlRT9lvgCBolyhBbvbDiKXX5fRZ+OCejVarpOPE9bI2Fj9X1
FywqvNt2Gpobf+jWbCsd7DJv2Wf1e5g506GZEZV4Fjz5Gb2dWdZfdh0FxHgX6PVbVCqWzmNVrcoT
dIVNYKzXpn41qr8i7Oy9GZjvVePGommjTdIUKd7K7iSLEvNhbtzpwXnuzeS1Wv7vQu8makr9Nyv3
DaG8A5Cu/4M9TLod3w9t9dbvAVw6NKQTE4XjPHeA8YmRd0qkZDUjkc3StX8qRTphF5fSXrChjAx9
rNmz2DkDfDdz/5SYyFLbNGp3pBnPZ7GI/3wtXqvK/hCZOZ771+bF0BHi4QJCYr2ObdJ2WvP0ki29
MZCyAKFfnmrk4RrBux6nJ7vp22sxfQo1L7uUzd2mW6xPaffLjtau3HpL+B+RVGugZ8sB5iXsdZIC
s+hCaPfQ2/t+tO+XjO+4k+6vaw4seFHp4sTJ6YOrOxTlEpLMBMakWZ5RbgooBiD85bpBxysQJA6e
RjZAPoPLLvf+FoOKNp1Lm0qoQdFp78rSV7tWJftBq7+KPc+xBGiIkORdOlS0IGzOeuCgtAAmbgOz
ODsscZ4ogb+xvqQbwwOXiKQDPN8AFn8UGZPBTQ/TIq4i/7JU0adRlt8lH4iajOqUWg5/IEkI7ajg
0c7SOc4pd05vpmTGquiVncPZHJ9JabQ4E2knjPqjkaQYZ+ZCjBGJXbU1Pkh7caCEIXIemBvtGzgQ
tufXca5SQLZD86vmAEdi656oaNiz1hWrHY35o4d8v0RMssf+NSfDZWQIsZM+O76OJjM3vipzl5sL
KMMAI5chCJ1wWD3Z7XLqpefS5pofQak/6H3R53QJpmGEBsclg8A3MgiszO6UiMWKXYTwO6r6r6yo
P/0FhzqQT29rEe2mzNbf+VVKwg7UO2oZLoPR6YitV+92UqOeq1czsnUA/knl72fkMDmPuVuuH5j7
Jqb5P9pGhK9DG+75yK8GI6+L6bh/dHJ7P0IPJ1lKje5V91V/yGWDwMqLczlfifX8G31cG5FXvYua
Eaww5CssMLJGFIRVTNvM5izQfMWz1MTV1Mje4LNRE2PA9WTKDAXGaqz4Q3e+Wadb0WK4cn37o2Y3
6jo0vsrsX5NGfSxZdg28qdzBrTigpPpIrObTS4YEELaxbdEhOvhjMWUNgMgGwrRyg8Qq559tV/Mx
W+yvUXlP4zSVqwKUn29RW04BusRpPiaZ+ZSH0ju108QcT15H9oKYtX0TJGW2M9vh3mxmA+Ag+yFv
4Q1Lm6BEh1XisTSnF6tGRmol1luQwwKQ/PUnn9RdNhAvTE8P7cDa2tBdsslxC2VtdchnVZEPiPTG
Sfv+HDi4d8oBqIQv4klEiA4u2rFvMF26Ay/HvFtqn02pU557q4uHkV2Gb+3snIFBgaITB8LJa5cf
Ida3CidII/AbWwleXmmPXyJ9AT767YYDxhktiy2EmrNrMi/LEA+RFklOEfdASlj9cGeEdxma1z2b
qmY/9fMPyGyJIJczSl16x7uZhSGwwjApsjJArYVFtwx7KY87h0+dHZK/i+rmV8N4fqkXwMRLx1Qg
cDUr3TxAmjouhy7g7VMzVfHUf01qAOHSMAZUiTGuiPV523rY4f2QRxRi+Wsdqhs5LCYl7Jio8OQC
kLxU7LXKZEkujgJwQio9tFLcqm4kjgRqDlu3k8vVKdNdA6U0BpDzE4QjNIQyu+mUnX3fRF6sGBMD
g5xYJRk1q8tc4yALlpHOOPwend6J/dK8hexOSPjBqeFNDAi6MeVS5fo9eCnBbomqoKzLBE96RbJA
F9zMLGtiWZgUb5k2LyjHjqsDspij6jQb3q+VUDIJl/M5d+ikpdggJMpipqQ9uwl03WWVuvhaiYwR
OIay1qDBIqN6CZr2gFvboNgg2gkN3YNwvE8vX2d71Z1s0S0HrfuBiPIvZTPNtolTW1fYn1inHgZo
D8yZUZT1gbVvUwQZzI0MtWC9nZY9tDrvaqTiqVuLQ1QcX2MDqwBKeM86ubq0T0oN6alaHxePWNVS
cuGVFkWhS7RvLExcuYD7diMornMbVbfE5brJF6ZIubtdATXN/F6m0BGUFuxk5/yjEU59WKYJjRfG
zRbr6SZKA7616JEKAnAMeD3Vcx8HE9GLsCZZkg9HzFAYBcv6RCVOhzBM/2q32AZ4m7n57HMyeC84
ntzYFdVjGowfsmKXxSit3hiu5J4laryvo70wkAANJtFW9jAwTHlpvTsokm/KaGnhwhRcEWtep74j
DVWwvyzpVQzW1BNM3w3nx0dm27DpWEPWyP93ZrhfyvxzGDH5TBPPOPKP5L6U/WvWRo+69L2dcir8
ZrcuCG9D+Z9ucZF4KBrkUN23dnYXeB6WwtA0d50m7hjhAEdHcaokH3gugm8blT8jhZkl5pj126Z1
mfT6I6ZyazXhh9RK/j6fDtJ2j2igIOH6832d0ndnS/TfYDEWhJKVM5QhdS7LnmteiF1d2BWDIVIA
x4YEp9KrqG7XWgIwgJcHT7OcPyKEsFvXackZtOt4lB1htIyxrDyi8l9shpB2ckGAb8ZD7Zgsy3n9
zYDAnhaJssj+S5TB/cLrBIeIrw6BbLGbg/6eUvG3djJxyuW7sqtwMzlMWujp103sZ5XDGcoKgpCk
+tboaUtjpEIOPsU0fUdtSyRDZR3nuv02c+bQyJk8ShDxO0UWYI1Vo9TUhBQakOZtfbCXJJZuQWgD
s9+B15KpoH4YoNoY1SbvFCCMCvD3mjKq7w1aO28K7u10OI30iKtw/ZHL67HCll0RUJxJiQKeqpjW
2K/oijuSKTwbj3wNH0oun7AweTj4y9GMYNLP70Rrwy71jXffPjUte9nERfLSONVfmS9IW9R800Qp
Xyxn+tZWeRrQXjFplr8TjIPj7DB3WsQ31pCK9DS+jrpiie9a1bnwlA90NNKxUny2YFqQr/OjI38b
5dxEtNd1FTLwNKpkVwfPNB6gWwqQbP6CHyxKHwrP8rYIM5gLreYAjux88o5exwZKVPV90tWwDzzz
GAw/7cZP+OsWI04QU30AUUMIY3L7cfYjzuNfMoPuOg7Zs2FSM/cccUE5YvpWuEIcBld6Tnezqxgd
GP+JufowKsYHeT69dBHpGqb3lbvBU41GnoUi+vpq/q0ULbQnLn5yJtawKnW9g+PDgwd5atOZ2afL
XnFjqx6PEQgGnTmXtEhjet5PP/IflO/D0I5Os5/+LDPtMZNYr66ISCqLix8F234qn5wmkzFsC5pv
kW788cH3u3OCv2ezPjpMzMaDiJCuOTzHzE13kyEDMiINZhSQjGgWE6Kyh/nH7WwTdRbq2yzHXd4S
Vtjwf/On/5hwbzpVvqEoAxug8j+VgagwF0TGXnbqU4S1c36Pt5WN92rfTYCIVoprB43tjBDdDQ9m
FTxJlLl7x4aV3a0KEASgdvo/ys5sN240zbav0sh7VvPnTKCzLmKeIySFJFs3hEbO88yn70Vnnior
5OOoBgqqFGyLYpD/9H17rz2ISdtjU2/it9YhPzCLoUtImlegK1jg+hDtN9aNSWVX1PnxKXhamy9k
FPOU1T9MLf0gdDhTZaSwxiih0/cOAshJ3yVP+IxuOoM6uYMkpk3PuWMYU08d+1IFnpVcMkM0qQTy
2RJSISUt39OiFTPELSuZbeJMIX6DYB04H0XQ3+ZrnHgNLP0BEZct7lQ3u4+eGyMjGTKlAqqXTGNN
oZOdRkkq6s2DcFtp3qvOTd8n3/LBOfIWNTOOryBGOITWNsgDW2G/27ikmlWQlzKFfm47VOtQRmdA
ZTPgPUEa0Y3SD0+ka0M232GfcNxtmEGNFk1KbS1GEB6m2pzDc+2h5vee/WrAz2T1zTRpyaMn8JDd
yCFPpe9dbrzbfghfKBUhJop6VinyTQEyaFJm9Sw3NLJS+TgGrDgu3v6oaOt5W6IKH3B1gzqptRs0
ATdOykfYMFR7j2lU5OnaqrpDh0mRR2Une46ADa0PCKRYgLuanjTnT81s3xw950BRFxa3vZcK6dyV
TrjwugH7X3aSdY8ejUQxKLC/+X5abDvU6EFJA7IqOCfKz5URvnsWDS8S6WUBSH147nFY1cqeud4E
GUN7JsNGhi+5YCXiHbRzRniktjZubwvVmkFSXvgaUDqc9Ln3gLmV+iQd+PHSpqE8ZIm5a/XSnPfM
BtPOtU+kP4/Sq7XpcSTwbCALorS3rGwepivvRbWwH8DTc1WEP8wI2zKMs4Ue0c1V2mquF3AvSvlQ
GypWt+TehNaPfL3E80IRnBYhVewSjagpVy8BZ05cJvcEJtIw05UHEPerUKmqWVSRUsEDGXBeLoqK
u+R4t8JXDIAM244eNns0NmTIjQjAUl8VNe1/zQphWuf3WSPyWYqHhX1l90iOBJ+FNQgkBtM4Z6/Q
tNWNVWbeXBsRefFYY1ISji9WBfasNZBfhBo+PxeHe0z+JRWumaUZN6na6bPUy0BeCWgUfCjfYgpu
E0sPXDwVS9r3/hJtKsw3fKYIoxQ4M8Gi5yAeSyjnlQRTTwInxUj3SuZ/hGn/jmz/QAz33eBGUxTj
5aFq6tuoDI5WYrDRwjVnM54nqgIqTcPPjVxpHO4Il1t/kZkRx1K1yufcHqYTHUGamtKz7/d5b28s
Oc6WFHSIpQE/Ncyd1H3vHfrCpgsVwPdmaYF/MUY10PYByKnoFIECSazmgKoeGlV49KXiMdTNpZvG
EYHsJu04ld+/ZEPL8cVfyiqkyiZcqVKG9LxM9XlpYhXJwwSRsP5MV6cCFarQfGujYm4iRfL7oJrl
fWqvGmWkGUGInjgCPJjn45AxdC9fxLE0s+lpwxkcg33VMQJcD+Ze/tYYw7NFz7pIgnehKsWEYw8C
IR2mrpUzNkDxstkr8HL0pjct2sqby9HZNnkYArku6ApODF7NMSDTtXdRgUHKAuObQaL8qLwrljIW
xkOK1t2IzIbl1grmPSkwseTaaxLV6RFHyIL6cnBgL4WHHAssvLliVzJ1ESwe79NMQcRlWN6mLbTm
1oPQhk+ZcGJ2yXMpl8tlGxjrLIddYGe5PetLGB46PL+hhb4l5fFjFTfDvYqwhykj9smolDKFSGnK
aAulrB79INhIfux8s7cWFItlWDvapofnMwvvClUtnqPAOvl1HGydlwYWCY5lrKHIZcS61Wk3a9Kx
gwyYxRJiosSJ5hh7Fqi03F2d29MKhMFGg3WHPMQT80QPDmkdRzAUaMl5eG1hGj56NcEhfPAq23Tp
qOpUukWaHF0V3rJVN94YXhQvKSkNIeGGvc8KFA1oJLxORslqqERPuKjDhcjWuNNf0Ozb/E76PWd1
AIK0mkMoH3xiNamW+o0QerZzMYfNoPQNEIKtAJxJdK50jugduv04DY/kQ/FN190WSdKeCQkjbnNA
9wPTH6m+b5Rb0zP2MiefHcKraaq70j6y2fNQOlW3RV7Nuqx+UYlG6RwsaFZMRb9oYvlQKGxAETyx
KLoY8/EwhFNkxsNekTlSSEN/X7c3NWW7MNAehzos7igRYFFu7V2cx7ztmrTEYerPChNblFSF3dKj
A90pyjDtq7japUJ7dduY7Fw1FGg8HW2XogCaxJZ2Ugv4SI+e4ZY3NFO8ea5EzZzoMDKBazm685DM
J6GOKcG3k9uOY3EegbbQAVNulY5eqpnDmOO87m1TETOTtmefUwz0JFM7YGLYSLV9HhiG24FSWySc
VUQnmzgNNNG1g84Yd2V9KvAXYw2jcYUx6TkIuqOmNx0pEsCp2hiJz0h2r5KGONOSggnyb5otmnow
IjVnG0JtCw3QAUmFQwXKebXqJz1ndpDsCmRSLk/SMrPXsgUzFvWkOw/TiL67UbaHxNDPfpE4u1j4
cNlc73sR0B4ihYoz2wAHtjctfmapUVQrkWyWhb4sdQoTHqFPdCH7b+BJTrZfR1u7qqaqQyFHOrS4
g9NQtCPqxZ5pUfDaxMNNHefDLkiZ5ys/NqZOr859pNRFB9fUs3glFcns1/CTpB2NW2jDHxBj842R
UNut2SkuRdoRvN1334rUCY46frVFpydkbEdpZM1VK6lWuGfRPCtmfsu5lbqrBnK8lJMX+CSEy1u2
dVhAO31xBizLCTjQQEugStKHW8Z2PSap2Jj7lG+kJj44CiqQRtZ28G6gd8QQUQNPJLN+hHINFjOs
47va3M13DHu55XAX9p10shMMWXJZbJvQO7ALcw6Rs/PBCewUPQ+3Ppttnq+xwgI7E7L35LTRnVtj
KNIKE8KFTiZc3KgfcsRJxJfrB1Uumq0nvlW9iIHItvVjqIJXCGUoTQkVeRMSVCQr1Z5EgnmC33iK
wq1aG3bA+SzNNkmq1/um0robPfHYz8Cy9Tq244XNKRPnLL36rIXQoNGiTGQN5E9mrlgOlb1orfIW
C/oa7dRGocapDiJ9kj2wfN9N6xXvkXaUJagEkgDe0LRBeKTAGIBjn+t+YdP17hipif5GOkq+stVo
jqkxvnX0JNm1iG5gSICLorT5YEsZmMFSgnuUEtKut4N5tGReSBgwAuDM0M2aonxvNPFIw91a61GR
Qpmjyu7rozA+QOg1oMjOkLhYfeYekZu9VU4ilooR7rNqcI9m/1YoknwjpQJ0Hjw8ZaDO4KW12BYS
wZYxW+DJEI+erjS9oTj41sdqdNtJLqc0u28wFrWIm5WFFMLqE1VwzmwoLbldIgiXwAawdrLibJLw
PR7CYMXGL8AOKCWHcNi6o6PV0iuEMOx/J4nqtgc7yLah1DzQzmpWvqUt5SC2N8roYbSRiHNiC6Zq
NCA5gExesanLeeWWH2HVTZJCpQIYvGVl224N2WdLXFnmMnUo7Xmq1B7jnMBho6j2ra7KZwgP+E8G
lWq4q4BJEuparzPeAFVnv2jAGlTUuF8LycOsLQ/i4HJaavQIgyD9UiCEyGU1BDDTkKL+rAk09Whk
s7pvvNveTG7xxyAcRc3MlhxImjawvf6rqEmxbxSkitLFpls4E6HQ86Y4dcB8GC8sC1g9cIGWhDLp
3h9bqYOVF+jgWMuqSpN3lXUsTVAuwAjB6fs3ldnYxx/viiChYP3DyanXOkos6V4p+Q+QGs+sSAuI
KdY0MSR1Qfv7RVGZq0Ql6rXim+1GVtFReh7B8lKKsrT3kMeqrEK2G60RfUfsQoexd9X1G4LwFi5a
J3Q+6kOK/WmQRwEKSPm7GlF106i3bm8qr2yNMiVrNlpGuJ/cThU4w7zbg2YPz/DgxxgwFySbE7+X
Npb8ogEwZBSiuIn64CEfkkk6yOC86cxPjaz+HqiwYGsHJ2Rq3rWWp2+GAWmCAedriF/AQclLQY8F
9CLdmiAS5Xpog9UgYn2DX1ksq1b93gVQy3Qz3bBjGGZOJt+1NSY/kevpzrQovYpWqeaW5j4qHeGT
UMFebSWmbRVjlTJBh2D1asspu81yUoWUUYbYCJbgryw4K7BmmwxFaupUlKPiAv1Yb29/fMGUOm9T
4kYU21Xvi5qCXhg1/i4GnZdFCp5BCR0GOMNi3nREZclymXGVzFiHEv04J9DQmlYjCLSyu00j1grq
lJVj+LTvRh6KbONlTSGzoCGmQkvgVTyhUnwPoRNNZuef6rISxJNKlENE8q2LWmupWW+VwdKCesVE
EGaf7LbQMRUQ8JpTB+2TygCHhFkm59+twsS/qyIpI/At/N4XtXTKMyZPp3N2dZPcGc4wCnM7jfxF
v6JrdvJFSfd3CLdKlbxaVievE+GCUKHu2pTNqrSBDwRNqy1Vl4o8HNd0Ra7p0qa6fAB7mqPKs7qt
UY2Q5cbdlh7a67wS0aZR8g/m7DpqwnutTr1F0nE+qTR707niXbNR2tNi0iHvZdVcqzrKremhc6zm
FKIPxZm9zO2AznSPZxfQNaIW5P4uwVwrL9efnArQZkimzN5Dfk0g40JE+F4tHcEJgm0vIuUKi5bd
f7hJUY/aoWSLOMrigR9D2Z51nfdUCfNRMmnCkNGHR9FlU1+5Vn6Mm+axsBG8m9AgbaV5MW10OGha
onOM1ZODr3A3hpzugprDhFvGxo0GNq9h89wVwS6um1ejbZ+TCDI+leT2hNq7a6rm3LKf7fOiazFV
inOdJQZJvbq6q9tmG5To5knIbIHM1Oo5ajY5ZWq0CkSY26Idjo7FmottX8x1zdcINgTKajqEqGCQ
RJffyXAv8VZNO9wmQROqlH0VCV2qYW05kL4IUCNtWtvrpMs5k9fSmKYoec+lhVIGnRrj3TP3JbIs
EDtPXuw8JFVVLLXaataRTitQmAbaf4uknEhl5jFs8jo7c9mhA0VLlcd4+EJAvDdyP5BlpFPotgrD
WJZ9QiB7pc8aCpaHNlRPcetrd6Q90Y5th13qlmwLh3Wcm+bMHkR3qnQrXSiZ6SFwQMJlhk8qe4XD
QPQguzq9ftAJDsFFAZeoZBGeIHg6tjLSXVi0zONN024s/GDspdyNLbwFcJhT23oISoL+QEOYqlCB
s0VyjGJHc21TGJIxY9ubb6wcfL6ixzFcX463fs9GFc9IvqsDP12qgstqmaDqWubRDqyHOwHsFC+h
JyCi6dTsBCwtP3Uh7lrTVe5EjaxDC3A+1L7jb6HfsXr2vYoaIZS3aBpriOriBJE23qjJTZj06daF
XkgLtR4b+NVS1uJuIg0JYfLt2fQIda5CdFhmZDzpEGaZFMsNSciznmL72sADMcRBvOUozOsiR4+y
CSNAD8OVHhYJcniaAuPmwRiSDUd5eU30q7rQ6vg5Fnq0g7Iv1lIrlk1LhxPkEg1IA667l+E/w9nZ
TaIEhYxq7+oavpxeOQffZuAh8iBfGn/cngOVNStst6bdIIZZppK+zUEKp2DO4aIyn2vVv6M0VC8G
r5oWtJ/2WFpvdDiJZ7aVuGnFDmkMIoosQXSV1JDJq+w+qUlYNXqbGU843tZLszcfUzw0HggaTYeh
IlTNGwoG7iY25O90Eaikyt4u6KP8bCjYBpDFp73criIp3sRNzlHIzQ69Iw5WWRmvfbiLULIq4UBD
2d1rcVVum6E6YcyGDtEqj9QCVwmFrhCPJ/V/EiwKQ193Znsk9XCb5sF66O186bLjneI9NDlBbFW6
obwotbKRRbMKFFHfxGxSK1PclUAmN6IP12rNIUa0KoZ3z93FoQ6+r2GXEXdxeWMgPcDHXiPTcDDv
ZTZMBMme18wRYKXsfv/ji6qE0oxDX7XSwpURA2zrDGhPJHd4Gz12GasxZZfAa8+GU4C5KNdpQMaw
XIh+b7hygHvZzzkL0jrIc2RRjtrvsI4vlRC5mmW4/SFS5WYt+IA1dIv4lmDRNgpA+R9fnKJYOpHR
rtmIxLsgGVBCBVji8VgSLhaY6zjGbx/3cQ8u1+0ovUcn7A3OluSAe9ko1Z3jN/ue4OiVRql2RQDq
h6yV5jLqyIMaJCydlRzkDxRuWQjNbe1m9lNd5z1kzJXmm/HWqUZhMR3YxRj4TeQIMR0ZMThdzs6y
HYvNAArmaECpzGuW2JU6gdp9lG2UDMZ0Bqs30rCH48kCiCix2cQj3U59+oZe0e8cpBbNmBSBzhn8
rUjtpZ3A0HFc+6yRAXQXAvPFDf4N2UA5zXFebQoLzIk5IeFNPgiJ6k5rWcqkHwiucxCEMvlwbjdG
U3yjbZrICW9FpxIqQLOeghfgAw2IYa/z19mRu1SaVbL/cilY4G3wZmDSz0ZqnHt82VOv19yNPx7+
ZQivdiF8wASyWMQa3mklJnjA6oqtbbSpC+n0zfc2QQzPdJJA9jEj6Ha+Wcprtq35bFSC6skwH3Tt
PNhtf2f1nJPpJRsns8R87xT12kGpvKytrv9WyuGZOCBxYyhbLD3lxsk9nXqfma9CgwnKy7pmqhWo
x1ibOiRoAjuzYXsbisMuVivSaWx8D99kgbalY91ED0PUH8WJUxXjQgLG7R/ivPPuyrZuQcAJcDtq
j/LYRqZLtfSNE79Y2TKWnlKvk5mSB/cU/1HcxVH9kKE22vMjVoqefuBwA35feaPgIO0OUXKkwJwT
ZQB/bRI0QzGrDRkJrjG6QPSonKgtjAHkSJs+9zFFaqMnAPP4Qu5pzzSD89hGoMbs3CPJKsZJqpR8
kU2ze+Sgyw8EVNxo1VIJuvis0VJqPV6tVObDDWu6PVFmouB0A1g8tQBrC6+Ly6H2sap0zx4AMfuy
SCs0GQBXELg3w1PTa1jWmvMgiJT2qO/tqn5E5PRoWQLEzQ597DmZkQTB9xXwaU93pzXMyY0TuUR9
dLARsNJuBgfjIZJzAokdQLk05XtPFd+zbFE2RvFkA5XHwSATQ6ym5VMBaMvCcW8K6DQB0LapF4At
ctWuw9cq9CdM7GAQG+tGHqAwKQMYpa72KVPpqUKKoOEhBsuMb/jP8rDIv4Mprte6CTelI2dU5cjB
UmsOHAZypOUWbYlaMPwqqWNXljnvSqY/mgQRURHojHXkAfmSo+jUJ3F2VBRbvnFdbUEZZWHrTnZ2
24pT96g7y9HdBrkZ3EpYJhIFjHAW0q2tzgj+lO+KBZlX6c2ziKUHrZYfbUUqT0iYoKfg+UlKxVxX
KcpS4djBNiuBd7p60a71Lt8PkSrdjyK4aaVZ70VvynvbbupZkMAMBocNnLCt72I8JuxHWfX6QDr4
vsckUZIy0wY4TRGDHyyZZVFYBWq+ATsZKOFieNUVRUwFzKTvbYHf2mcd8sMUzlKH9aAANzDFaIHS
InD6BwXCCKqoUhLe8ccXu7cfHIEmmA6sPFNkwkNZXFcSilZ2MtYMtCCdLaQLm5AGwtEhK6RwIH23
LRFduJsCFA+oISTawPOsCdt1rLlriw7ULaOCCgmHJ9pFNNxTGwEhLfxlpcI7lGrGR8NJcG300GeU
5h2FUnmXeXD66DdtXM1XAMBn+Xdiu+jZWSZYukphh4jPKW9ra1P6gzQfvPfa1KMX3/MJuR9RR2at
tiuDfLNFlga4N0spn/tS9kaZo9y0oZXN0e41JxdM0VzHtLVEB4LlP1TSe15/eLz6uVdjad4ZDMau
rjvGuReuRZRqNwIH0SRQNHuJ4EjZK8CWGi21t7K1UbVe3dNnzXaD0q9sX0eWZbGGupJKZkv1rBN8
dqZ/hrsl73f9kNgztRf2mmMlttrOeOkDU13IbntrtnxsipFTLIwx1ppN/WKMBZ0iAQBhBeRg6T3Y
OBMWyLTK4+5UmntVifNtg0oaNSs7B48qG3KfezbSrzFOmmURs0uEuCDoxB79XAPkBjpophTyUcsp
S7NpoEtLJnb1XL37eougnMPejVl3a4Pm9L4BTESszin1FFhKkoH2QsC7Kkto1ZLTr5QsQQuEG5iD
6kH0LlSwMuc0ohOdLABNpZ79rmuJcdswCSMYo/uIpGciFw7oJradi0GumoOvlO1WNN4pSYO3yCW2
pdcsdiicmLEI9ggHCnkeIAed6aq/JvqByn1QsgijClBz8PJNZy3RS7aoSSMCVYbYXaR+vSKrHQWe
GkT94kfwFH6ufFfBJqIPh5UTzcIms2SY+A4HQPySt0kd3OtyZ59t5KGU5guN7XJZ081XZAQUAvEa
5Ev0IR2VtRmGsVGfho3bLDzlhBJmxezqzUq+oxCefYB9CbYVcpSJUSvemVqSwFsPPlEW4cEydYdz
lxcv8LvPa/pwP/Y4lgJAgDxp2m7yoG6lIkf9NP4X8N7Hui2D1WIwmdFbAdxakliv5AgkRo0lciOz
bWfT4NAlwrvY+OhZFJ22ROiAuiUxaSWKdI+jpNzYqsLjlNdQE+JbBZx9x+pzVECEYrDD1zqo/qqW
80P20WTBS9XBSyYyBYGRKLZS02Mt51fZJEazoHq7cjOp/KY3SOmkQbU2ns5smrl1sqnjZK6kdXPy
WiKPkiDAPI4ax1dhYErEzSgwaGwvNackcjmb1KGeW2rgaMi+JYqhNjG5DlR9KyugZllQDQ6w0yns
EZ6TAqlJ1aXPtBASYoaSfCFRGN35DJttIMv6QmmK7BYL+tqK85cKPMtrHu9DpvyzLBs3IFf9Yyec
Jwcl6Jpkt0cpzSqcS1W5DkItnTUNXAS/KExqEnAR9EIuD7Ww8xtTUd9QsIuz7JRr0vTShZrkxtxP
K+vcvPeDbqzIcPEnQkru06Qe7pEd4BxLq/0ghenCKAf3r6TF//4UKVj+83/4/jXN2KpD1L/49p/n
NOZ//zP+m3/9nc//4p97/7VIy/Sj+u3fWr6nh2eqcpd/6dNP5up//3az5+r50zfzpPKr/qZmKbt9
L+uo+vFbuO/p+Df/0z/8r/cfP+XcZ+9//vEKHrQaf5rrp8kff//R+u3PP4ROEtp///zz//7D8Qb+
/GOfFunra/rlX7w/l9Wff0jyP2zb0i2bMFVdUYWtqsRltu8//kyY/xhjnE3bMGREzoLEwiQtKu/P
P1T9H7bQCDHUDZXwX0sjrK1M6/GPFPkfpkGYnK0almIZQlX/+H+/2+mvOLe/Hhqfxd/f/1dSxydS
26uSmxmTTX9KfSOI1zaFOSb7mVxMFxeJjS2+dtlV5RfsFQtjKlYBx9kTAu55tSQFwrwSK3uRqmz9
dTlLhUhumLZmWWPq8s8hjWoU6ro+vJjHbuZN8ZzMlHW8VmbQsq8k2v34zT/dmWaNIaSmsEw+K/Zr
ny/lC7qMRua/MI3OiM6BrDKTps0UOv28uEn25pWAxF9ejydpgZXiiyxf3JoG0UAJfPNZPWa79MC2
elqtzKd+McypTS6v3t6XB6fZKjO4oQqVx6ZcXs7pI79LjIIHBydnNsanTbRZM+fItwqW+rWb+xyu
yXMbr6bZpqrxOvO5XrwmHRuYPreKl3pTz/VFOE+n5JzlE+ngnHGhTNEIzpOn6N44iPVPg+kXL+jn
DMUfF2ZgCFvnq2bJl7GTZiPjIpCGF21JhWhJtNgCzdMyWP7+Kl/fS41HR7KuTNSxJozLT7PM1dzF
2PoCf2NVPnkzFBVL3pOnZOr8NY1+mkV/P+IuLnWRNdwFbhyF9vASrZWph25sSrzU1Fwm9IYnQB2v
XW58Mj8PA6EprBWmNYZQmrIqX+R2RgkH/cJo3429eecs6yXd1Kn6hOF6ocyy5bUBPv60311tzAb+
aXwnsmnIgEPeQyMj5uetBxpUZpvfPyzmvq/X0FG02ATFkNh8cUc6GTNYHeT3gepuQ22K3fTvL/DL
m/jpAhc3YVkZ/UrUTSg7Cpea7zZzz7+/wvgTvnxMP13hYm7yesLHdF+8Oziv9VWfP7nQjZ3+9vdX
+eUHhYvUQimjWl8mW7WH4xVxFVDkAejEwLQnv7/Al9WDl4sfa2EO0VhIEGx+ftykTydanYn3YI07
Q55ZJ6a8vblBE15OHfD3117mcQ79/LkZMhczbZOQUkbsxfVsjm62pysfBBrNbFgMq2ZFfsCG4ne4
uPYq/+LmxsmViVxhilU0FtpP73KhRDXOBPN9XBrVWb5ETLYbJ1iaq9OrE+zldC401l+LZG8WdCKU
jYvVo8OOS10S8fkiWZMhMnfW8ndMInNqCMFEvzKpfn0xTMskk5Zmri6T+3rxMQYtbU23618NFO8W
imYwt1dejGtXuBhC6CBqWW76V5ku0Yy9Oku9uyGMclIXs/QENuHq4/pyRRbDcStDRLEwILmNf/7T
zKNLZq6hUPhQPQkG4L0DpeDKPX15RBdXuLinuKwGPG79O53Mg74QK2Om3PULeRYv0Axe+QDHCeDT
i/7jWiqqcV4FxTAv3j23cHyDFsV7Yio27vH6saH1AKJ2jalu4yXiypT6ZfMyRpazuv/rehdvRI8J
HiOR+xHtQNCu8uWPndIiOKhTsKIz68o4Hn/a7+7uYvqz6gFTGs/KNO9D5akmzotm5e+f1uW+4fKG
xg3NT6+DLGMEGrihYF2t4024VJf2hhLilYH0ixtR4BKYtqyZmq5dPibYabkRK8qHgN+J9zNTS/Dw
3pV3QfziZVAswXJhMz8o1uVEhOa0pzPgfoQP+oxsm6XGaEK5efJv7DnQqUl9Nh45el95SNeuejGg
qpZmluLyCdqES4SriPzCqtxpw3tOutfvH5byZV7X5U93ePH6dUGeU3RyP5AOkreGPeA2OyIDOUYz
hHlTeaE/I5csQVndQC+YBHN3Vl/5FcQv5o9Pv8LF6Ba+BbA05lcggo0EtWm977bjhAWkY5fcXN+Y
Kb+YTj5d8GIQGA5JOuOQYwP/YacTH2vQBAL3FrL+oi9mU+Nbu86e8e0s3AUZi3tnfm0YftmFXHzq
F2MEsahJIIv7YTi7gFXGaWJE3JiMysffP14hfx3vn251HKw/DUbwp7mdMt77TbGO582KuPUd58tZ
eO0h/mo8/jRStPEX+elCJMf0AQTQD/04U9jJj/PYq3MHhnYaz1bJ9NoQUa7cmHaxakP5RuEQuh8A
JU4AIMaooXm6tOfmNN7la2tR3asP8orggUU2/Q/e2fEBXcyjP3+u2viK/XS7KH9tUpL+fmdJ/T31
T8C4j+V9uMxnwwf8ABSVzd7bRFP7/Ptnem3IGhcrFMRIA++/+yFvYBGqC4AqG//mRRum5RK81zRd
2x+ga0iGgT9QbKTZ1XPUr5814FCd0goH4Is5Q7Vp9yGJectm9p1CD29tLoIF5T9/nSGTZ+VSJuHx
2s7p2kUvZgnY6YUsBRpqQZ/22D4X0OvFt99/tF8Oo6xdPNZ/39nFzNDQ5O8r0g1BWU8hv03Ke3MO
BnWVLY3D7y/16xng31e6mAF0LTeMKtY+CCb0pQcJSJCj7LBzzn5/mat3dDEBKI5LXqihfmhtPof3
fJOSfRuqhxKNldmkSyvcDh39WbTlcnjt0/z1Ovave/wxOf00SNAc+nrPxA5u7zmAJGLN0o26DSFv
zYu5slC8JQI1bWuvi6tFmv/PIPn3tS/mB8MD0zguKtoyIt9awfzKFF+cyNhYmFP/bG+aW+zC0SRd
52dtp63kbbm68tGP4/DrHPHvX+FijjDx6QO+GG+/2kXoBACVUN3ArBlN9GcDuMfi2rJyZYz82Gv+
9IH3HcF7TuB+VP1d5n/XiUjP1Sv7rl9/sIpuCQ4yCvW9iyHiyI1P+DCbk53GmkLuRrtMFs1KO7lr
92RvQGg9HsQGdexUmpXbdPv7D/UXd4hdgJOhZZhCw8Pxed7VsTd2eam8W0S/ZP1tIT8FVzd9v7wG
p13FYH6zFXExZNTQqkzPFu/mnUZyMcGTtHem3sK9N++lpxDp5IS8G/p014bq120JNWnmH51qkaxh
Sf98b46FggVE/Hu5wSu6Jil03d12U3IjptfPbF/v8fO1xj3ZT2+KVOWSoF37rhnfTGQGad1P2QZe
2xSMP+XzCBivYnPWpZLOmffijmB/FFJpindx7CGhYeeZIcaaDgeFXLUb86O9S5YiuHLR8el8viax
YiRb6CTmyBYlxc93FqHdCHRPew7W7kqs/tOy5ZfPz0ClbVMRoWww1i8vRoGM+tgPk/yZGEoCmYFd
a9W21+Ll79/2H6/zp5u5uMzFKhGEtKbKon4W6T5a42JdVI/qrf2cfhP6ZJjq03GQXd1afTkScFGD
Ch/ZRNQMcWV+/gS1Iohsv6qfyYelvh3NMvkWvYT5Ms7amEzl8ZVcrtqJ/YYTFjbQtTH+y7um7EzT
RrdM40vJuwU7YiRN+6ztcYy4oJh22LKOKCy3SBeMIwgRMu439bX5+subY4y3qzK3jX0jJrjP922m
wQCVvH7+UfDuJs1We7NvG3JKiSyaRh8o8NZkt89HWhtRrVCc7GszwJdNgWFRjFKUccxQfPjSowmy
uFS48SoC4TPTqN0cSGefmsR73oa7HmbtaSwLQLK7duWv77OtMdMxbepMPcblftYNK2iKkckzHzc+
3hRb3tyZ4VOgFg+eexrtr7VRvswNxucrXswNRWjaDbnUr216B30DmfuVeeDrsfLiAuMv8NMUF/kD
SrjBfG4W7goC1DG9b7bAgRaAoybpXZBO08f/62ilyj8OGfqNVMJM+WKLyo4j8Oiz8yHaEWrCib4Y
d+TEahFUIO3HiqL8yEZvOF257peFw8S0iuuVsaoInZSDz3dKBUnLWi15LefOsjoGC2eWzZsPY0Fl
di1f2bd+LYlwMY3rUXtmVlesi9URMXaCNrB4DR/Iq102O3sx9hKzR3GrLvM1vs8TxN1Z9/3/fo9U
gllONIv/E5dtMAViYcVi8qof+/mPKsxCWxtHiD5TeaVe+UC/DAZaUT9f6+LN8aMginOlfLW195A0
6QphKbHf8yt3RHOS5/JpdtdZQWT6pIKZlpX9YsIZkFZUXe8+Nzbx7pWjmm9BW/dALmM1vGlElx8K
Fcm+YVnBoiYX/MZRIvNQSFn3GMt9s3eHooIX5nz0WiQ/quh8cEb4SUCCkd0EOsYdp8cXMg3qPALQ
KrQ4NtOtQ4GzbB7svBsToislD8NipRuZ4nTfXQkJ7qLItPiDgCF8WhMQM25+ynXCWkFaFnny9L/U
ncdy5EqCZb/I26DFNrSglkluYEwmH7RwwAE48PV9Irt6JjOYk5yyXrX1oq2sXj0wIgCHi3vPAdI5
hApuXu5ku4AizfTNKkZNNtxOYuuk2exC+RxbNDJtZ0UmMNEQBqxUM/HXvjuRtGlnnhP9TwRlJEmO
VjnEffAA3cxJ6zVRfMu5CfqukWTUzKqKu3XrFcAJh0KJq8Jy5n4ViaC5M4XhXiRTMh0jPRn3KqX1
t/D8wng3VFU/tWUjn1DmKfyVBKdo34gQ2aUrrZZaZomDwpGSB9VnRETyF8mJ/qi2bqtwLD9yqDfH
XicJb55UiI9B1Om0qgezwn4eeBLmdVz4F2FswnDT9DkJUfnNe9B0xQH+l7dqwYlQnwuDtRUP8zHy
Cr3GxHE7SHgj3CV6ZUgr4y9J0uRNwTMIF3w5+Q81DvIq0U51MGEa7AkI9wtjOjVKgpLpaBGAN49G
MMZFYafXSmkHtDMp42GgrwsCCLzaaNblhUIxcef72bAWSe8DfLZTwKCDsPeijNW+73Pr6YQtuYwU
GZpjBEfgti1GYtNx6bot3BuyWgsvSDEWCJtXf2p5dAhKe5+lQwSqZh5vczlmK3A7886avHLbGD7U
V5v0bjw0cuMoPGEtaGja5fDYkOOug1L84N/eszvhcrbj+MNhBPi5qiLXOtJf4V5PR4wcIRNE7DAu
zQWLV/1I32Euo+ES0LJ+5RfHlRtDYfC16ZMYa6ZiafC3vyS2G28HiE/7yY9/8hPYE5qpdoB6TwF7
c8hcx4gvRdP15Ilhqnul+xzn1SMk+i2A4evYbexDyeN6jBr5YJmi/V64hUM5cEgBhOFxAp2QX9Wi
6y8FeukFefcH9DC3Zps8TQOKR8OoMfdlsC/HkS8rjcMMcG2gTgpAc0PzuN44getT/rSLDXl2TK4w
GPDE2ma7TsLCuJxj8mRFFZvUAkSwFp3XbXF5CoAA9HXBOmVbQdYYeHmpT/2m9rH0qdJ7k+m8YbqA
BeY3PZDOnCz2QtB0p3zaUqVIQWFHFrE21VdiXwp96ksWvbcdMr95gYchLyQIzhfyyAc77sT1EDQI
ZZyhBJObgEYwotskJ2+HKKr6ZpM6vgaI/9pqaw9N3ltATLI2ce08qgmpbFjw7SR+0C6GMrqS0jZW
rhLFRT06lImkgxteOwe/JY8bh4lYy1EafB8mwPvYuJl75ldxP1/GZgO5aRaNSZZRloAgnbjPqysb
nvhWO6p2N7QKjj1ejN2YBvfD0N7Q1WOwiBHm0KeDHMKq6iklqY92QSE8W9BtaY5WrYfLEtLDTZUF
7hOZXgEr2lKQVMvaTXCqTDYaEL6txuaQsyZCfxeQOwsv7crJvaMhvTi/z0EWPKQDUCwsYqKorgil
0Xu2s/imDgrnIbfsFhCVMFG02SS6I+emIqC5nIx63tmlCSlNx6e7zryu+sFamUnKhlNgf4jO4IBV
YZZCUfIGJAuWik3BPLVX+B0oycNLidO3fJ7ljoLBtdmElLLjBKvi+OQRnRsozV952tkFlfutxeqx
HAHOHIXptusMsi6SdL0aB2NepQBXFl5M5ai2g4uuw2iWhikPgHMfFkWKEQEERWDQqMziYVvaTYbx
zM7WmcZTORTSeNQudJ3Y0MG1JRqScr5od/0c2AdcWdNCEmtZKAn7hXON+0jaWMTs6DiBsN1MaXFj
+tUT/9YHFVr5hcTySWg9BBbQPNEDZvtYD9NyLF0kv0lyk0T5hbJHeNXKXtt5+r2z8hubSf0CCYR3
5/WqWTCFoB/jJ1Cf6EkvhRU+mtPcLJiy3UUmcoVZ9recKpk0ZiwfWF5a7D0iNquKO3HZOuLKYTCU
p0P7hCP+ZTrO31xfHIpcfNdue5918tCVGZwPxc+QyvCBpeBto1sqJyGGl/xkdkctfDHURgpNOru1
PWcXVmCBZrO7503Qr+k0r6SuX05Yk2Wq9EeTiG7P47nPJdxTmG1kZJMc3bLh52TsXSooonjJ6jTc
NrHhbOayAbht0eT2SDkbLrC1LneOpqZirqjPLZ3QjfehlMV29rIG2ou386zqVpo1IA51IMn+7ijj
hlr7g1LNZR2HF2SNXfw04rWqgagCa74JyvwJIeiL15vXhpdduX3J0NU1UASi+J9oHjfQSL11K6Cc
ReasNkihsPHAptpToPuWTb7ezA3fUj6MI1qZPl+2kbycRtgA5XwzxRItfFc9p4UVHRL8K2ukiLux
R8tr2/o1pTRvF+I1KMwH3+9u52m8d20gsHaIxG7ueLpBOMmVagse8/RhVArdTpE/uMRKaafXdzJp
Hx1aylvMZQTRMMIsYps6UpreT0JHu7oCG0FAT65hQANQhZ0fxsZ4UYFegsQueK59CGRYT+ivJG64
k32qgfh2uyk0v09VYl8XgC82LhpuKs9WdwGHv1w6bg0+IBvuoorasVt5101tPLutL5Zl5nEe0eUP
Ou3FlTVOIfOt8c6zcYeYsoRjH9EVaAR8b9fhRGGsrF3STRdqzrdukb7IqW323uy3MNdwTnaUKOd8
uABB4GM0iKuFGbbPMnCwo3fGh4wRv3uMmRuGl+OcVDekkvONHLr4TiksCxFJdIP9fEilRGbJjhhd
7h/t2kMusYoS12R+UbLpxmu31xktw9YZluZE+b9S1nBptzAB5mGmNDM55P7J4sJho/VcRNAkmt7u
1/3o3Ca4BaHixsUuhnEPJiHE4TzmdNxz7a9MuxLLOQTSmaV5tIEzEl/aPikWWl7zJq0CTMSTc3QK
+S11og8TOMKS/YtLj3nYxm/lvB5mf1joLoY56zjZinoFUCmUS+73kprhFRvRJ7VX3rxkKb2g1PSB
4eheQTEUlJ8otwKRh9Ixrjoe7AtXVdHG7qMKREZInRPc8bQsK7d6GBMNVUCjoejcjmlML9H9UIle
mD0u5FQ33+FRHzui2o4/35s0WCu3h4Vl2kz3Jgrvhbyf5Risx8Kx90Pu3xa9j/8MIu6yyeOUx93r
gG9oqqwNRp45L/vH2jZayuZIYvK+9vcx9xsEtcjYUZLp3ui0e3sZ5nHEqDHJC49G94XrolrPzaAm
udDKvTNEdDU9BxYcNTwzo/0XMy5dMiDcS5TIy2TGjWIx+12qsHyHPP0SF3O381R6S+B+E8ftQ5wz
svS5i7s1wOwkrIc0Cg6tC+ttyJ7zntGtdOXDmCYwicwr0cEr4CLIHJspX3fZuLUAyaVwn4EfNITT
JuCixA+X3mjv49qTK181eESb+k2JmbHZq3nR4ClYDI61hrI777QVO7s+l99pd2j6rsyHy0E8MvuP
li1Z/EUrg4G1gQPbMAs9F4OUBNGReCb69CZzDwOP40MbmvnBTAfv3gBDd8Fr/ikSJKiqEWZSYkIe
AhuxMEeoFGFdjTvXas19W3XZVRrwGyB2TVhR4VROSuZoyHqKbTWyeMDxsfF5uU2J3GUxKsyyxsUZ
4Eeh/A9piyYdTXejWabSfau8/BgO7oBA1byZBxhUaRMN8L7nZulwQX7L2tj6dWMyRzL1qbU64L+D
VEddcdjL0a/XwtW3Ti7AQM5dfjRqgn/5NBAIZcazFmbLEF6HL3018D7hbK4cKm6yBodf2SewqwrW
EPOgMXVjXrTTdFpqq86OKV2qneFV/RHpx73jpR9NXMbLPLOiFUn/AMqI9yo9Gnv2gG2mpb2EQls/
VsUEfXtgAegkIKQQ6MryPYS8xAH0tvBhd/JQAkEqOB722pXZZCuXCazqrPsuGO/bidJGpME+xsUr
4/+j6+YHW1cPWUWVpFZiQXfjJo7jtVfkOYIbsa1i+5hV8Q7qT72YHbmSRE+WfcGvP82s7lji8QeR
UkOqUhrpzPMZA4hrqWak5Wvul2o5z9awZ/1zB16DL6Frv3uyAa9td/4uqzEye0UKGAikzIG2sgmN
N60P9UgHyHdn1sDumFxl3HSbYgogIDlkCLr53dL+iwEt7CptDRKAMbxUsYHoWl22IxTQunZYS8ba
A705O/TL1DC6DIeqD+BUQSnwFlU++I9NZ6X/1LAIGNbcmgjStuim11iI8p1qLM0sc2ZblkqXN0q2
SgN/uPR9RdXLS/CQptFDBc1vEbQ+sO20zi8dAXXAJfiwgHT4mPsQo0485nYKbiY3mpZSM1sPMk2T
Dnjf2shM57FEtL52Arq3xgSVCBdhdVED3S6owjHom9ReQLmL7Mbqc/NbAbTlm3aRp6OhIEGScyNL
P7yYcgAFvCunTVjQR2RR2F3xuo02LH2YZIR1uaFq4254ZpHLMNEA1le363JkpJMha53C9H9Yifg2
xpjOkG9lzBWXVRhOtOXKeQ+qOUUOg2gVXvq6YbpAgXS6sxVFXlqUawvj35LJw1650U7NUFYp0j+2
gvvR0cOV6pMPwOQVNMd6R8WqXY+4muCRAhroLfR1+UT3nBVV6sP6C/nWBRu4i8ijb92HMNtZj0sw
xjx7bYJzD/ifeFC9gqES+bVcdByNLEazGA9uUVUh/NqOGSqN3pj0pHYof0c6R5IhR7N7dmOD0qsG
Asy3XC8yNv1uwG1gwxpyAUgSYBR9e1w3K7/pStRikh5uzZRyDtsfSYcAEPWqYyBYkeKZmoO881lu
YRTgsJNzDNE/0TanasBXxZ9gU4lmSkRWmdlZgZYFZiT/GDBNZdpqVY9gXXRcmHtMmu8SO4borEcc
D+XWoblZwdRtnqayuXOaE6fPSwHWEACDP1LfhhpVe+xkb6ZM1MKypo/EHNalgPXV9kfZ1EdWhtcW
GAroQd68Pjl8qOzjSrENZCXQ+2t2J1qQFKr1MUJ60JKVzYQx72cwq/UJIwCRbC0LqOmEIuqrOmR4
8mEH1C7Au9mxNpOs/cdZPcO3StZmbn2b+yCiOezn20iP1XUa6O9ZP8JIFx5c67zdQtZIF21ar2yT
iWzV/QgFEycxYVU2gu46HcX45BbZ/AEsiP0NfB3f+SuezRRTngI2srXG6kmCWeb2zNi1aex70+iu
oxSWTw//aSUV7xmnRncymJY8JvPQnthyiDRkkFJmBd7QhoVPPJ0RUXi8J0olyh8UrNX1aHvIbmz3
bvAhknX6ESju3mbvhM/xgF30QRnO1ky6nQ+fOlMlXUF5pyZUz1OyS5Cs6yI+lqa8ghyKEMmMNpAj
HnsveNPtBJzf51ZPymtsaXdjnuw6FN9ssnRbJ8IV2hveVg4GkJpgKZvy3geSpEGsp1NyjCfvcprt
F/RmvN7R5vFenNdMQLdp3e/7HGZP6WCHs17Z3ONXzC6MQG2FH2xVG+/0Cd2RmR0zO7V3c4+lkTjR
ZNBNeC3oxEJHb8Ewqegi8VAePTM8i25VVkE7vlhlXR0Nx3Hsm9DF07HVtRe+OFqdnrPebW8EHp5h
V2mr6vbjMJQHyT35zct7vVKeWy5NQ6pjmPsHNbgPeRLfjWPLa0mF3m6QA6DqLigPSH8bSLNFx3QE
zov9HOSsAheBQGN1m5TSoe1I2/RbPcRsWFmgdY8n/uAj/R5xy3lWdd2BcGxjuz3MrpXUT+M8We/0
gecOyTd6l0WHbtI4Un/N9UXcSBWv3cBCR17QK2chO+VjvagyXrLbEvT6MfIreq7UHP3QPTq5laZb
HpWcd37F7Dl9bK08NK4CrGHNaoiT1rlterBBc42ci81hTgD/ObWcyGd1kYO0rTZrtTF8G7tfwJ5f
ehUPFcaRYpLPVqruWgg22L4vbFYxFbqMSkpj3WdsFcSGect4d9kxxIKGBqFbzIhBIt8v1kWIQWBp
dJ7e5ZTvojU7HsOjFZfBc5B1sdyWjuxYemZ4yCHxxq9zkvJwNA4luUUuZrRvIp468JFmV7fmtxh4
bwpfmBcGEli3ExvZxMNyCkwcTvC4leOyzWtnSe4vPD3ZE7sHdJ9PWLax0a8t79dL3frWYWySAKT/
oJhp0sgVkodpLK5MFg9Q6IXfMDYSDDC5++oqE/qItF4Op+kUIsnQ7u0n9lRDlmltUFv9JoIJ9uFB
TRg3si1N9YOOLQPxupepOaCHMnCFCLgbzY+5b4BlcZf046VVKOqYKs2NO81vsQBi8+bUhrvNMf3V
RPjL0Y2BkhXxDCxeWKIDBAxbqdojtQzMLfVodoTgw6fTFiKFPEorMi8zSMzQH72pQahI5ya5MfgH
idCzvVJT2pxrXBeJqNzx22BYeblDoO1W+BqbwWcuAA+THjVYb2tXjW0X7azUDT6qmTXdJh8j/0dU
d360cd3SFcvR0SNkhCFgzbgIY8hTx84VmLvnKAP700J3Frdz7MfTSitYcbxUwIK0VxKctmGvUJzX
QJG7LHGGQya8GQhlJHukZ6FbBLR/y3RWHIy0ozY58+VMWHtboeIiedSaA8MOsK2GUgEp0Q6eIqwk
4YXLknV87DpuYsazRltQ/EXWZeAWY3i+esvmlOj91Yxbi0VGyQG7edMCq/K2yQgn52b0WlFjp7Xd
sT4ZPoJk584hE3lHoyDEUYUNGutYJIv2lZl+6CYQ2S03PQZtkiQg0BzB/cZPMQ9b/nel3rP/VPb7
MENSQBs5sB06x3EcRLjgpzF5g2lqfzdTUbOkAR/nJGyPOlBkf5j+gC4rbYtMXsd4YL1NNCvTenTZ
hnwMe8ErplRF7T0lRuLKt7AzUnk7VAzJ6cIqANVGyA3ZcrFYkLMdft3XUuP/G6LS+zEKn+38Io1K
UEBpBWV24c6R9z2OpT7wH+u9Lc3u0uya1FnhbWGbzIEDCtFHB4GP+plyuHM/VBzgL6jS9+m+Aszt
QKU3g+neYqrGEmCaiEGybskqdl+UzRuCZqlGgKE9fSx8HbJ1IOjgx48jVI9xX1FaJiye23p48QPF
Nsngj133VNtzfmVNBqwVw7G08eGPJwBRmfUOeIjQ0tjQ4tDhrMk2Y2OP+8Iv/pmhifMuYsbEx/I4
yyh3QY1WbtG4GNtZJagK+hBKwu6rc+dPp7Fnp3pnmY2+j4VPXYFT4IB82wL6yI7t6LV+Gu6S9b99
is7FAsekZ0Z4wfrUJ/FrLN79fGKjsnVDpi92/+0IyukKHueT5F1wgJ3386rS4q05WK9Ebd+bi/QO
uy5hqHTLgo4XkL8FGbL5qhT4OWTGC8im4BQ41B5t2z/7DsPG6bTh2K/tt/gKGNU6u2+jVXg1HwW5
cL1WV/4BKTpnv4uUeKsDMOqL09lPR7OnP8A3GOKZTtnE3H4/Um/csPQx675VyZ1PNKHq33BhQiKL
vqp/fLpbzi50dtbscOfPA5+UjdfV6avNVtBdN8AIaK7WXyVc/pTsoc5Etpzorh+cn93nkZAVrPM3
KKnr6THZYLkJSUBaK7HPv0wJn3+FlmEQR/D49VxKubZ9lkroYx8KI4ZGNGgXbIEts4d5hfN5c4r2
I4Az19l63H31PHzKDv28qgV4JnQtnwjG2Q9np37jgpv4iPVreH0qH0OnWho3FTAexCbmz57u1+XL
T421n5elscZUgxuHrNvv90scFSP2XDwW/7CJQ+7sZ9ITW9VSkdD66qs9j86cLkZFnTuHgrVDP+73
i4VprBLI1f+0yGg5u7F9+dUY9tUVzu5KZjVxD8X2w6Usbi3pY644Bl7Ki+bu9MQV268yZ5/COj8/
EtEV1/WdgJXU2c0y2jhVWUP+ozbFXlzjn0F9fh1diMuKLeOltSsuv7zk+cPw85JQwy1K/R5Zq7Of
jH1NUCai/TDTi2rPELMJVlhwp82pZvhlFvg0YP0a9Ti/2NmAJu3SDhtWOEBKKfvzkKPNXHZ8qyPR
0pV7NW2mFUc8456dTHf5VdLk08XJyxgmcTpqlYAGzj4pQKmpUWRn1LfKWuiLfnvqPeeI1hZyX6/S
zVdR/T/8mjSfLYyMTAa4nHWWEZKyHnQxdR/jkt2IZbUCiR3STGifmGHyPAR34Y+/f8TP9+vpgqeB
hh1jPNWnRM8vWS8leSSFpT7A8HxHv1Mv3HT8MrDzeUD7/SKn//6Xi2iza4NBqg/1TT6NT+UuXQ/P
gF+xSm3oKl9VB6asYBL//Wfx98ue/XqTpoafK4V1ZdOFVw01HuaZYgmsLHi0X+t9taaXuP379/mp
N0QOmZ/NY0SzADkE5z1VYSurDavhIyk4dr8jmEwQ2kGy9pxxgC6jS7jOCUq4v1/1PHd1ftGzL5h1
tEjZT/8IynSRGg/hgMUqu/2fXePs28Qs0Xt92n8EuPPYICowvaXmF5OHP96Nv3x5Zw97byPOKbiG
zgFENObaF1+8yL/6os6erwxcWwnS9AMVuGMd6/TC8l///jX94T362w1gn/W5TBay+ax7+uVsyZS3
gUfMr146e7JXHKyu9bbwnuNV8dVQ9adPxsubPSuT8i3V9t+fMbOeQ2JQ48cptBkDD6SFqNgk3ULv
Xnd7hCj5qt/FyReX/dNVmagQ3Dyx4z7Niyqryj224D/KVi1qDfwMg0r0VYLx9Fb+/RXAhOTUlrJN
HqtPqWZIpYFOE02pPdoiFJs5jYOqYW9rXNqovClmf/mK+9Pn+vWSZ69xAaiqAXvFWydSd8BNI+o3
0d5f+5dFcWDnj/1qynFfXvZ8TmsBkmFRQpbZg4RMK/z3HzFJjLrk6P/Hif9S39m7kk9pbOzlqcz5
VXv006B8dq3T3/LLoGzYvUtk2v+hrQt3wHsQ0KvpeImyc/LFE/HVpzr9vr9cyTMjEmr69KnGNS6G
Tb5VC5flj7z/+lN9aoWff4Vnv5xhqj7NToHQfX5lruxj+hE6180RJvaGWnj0Ir/o1XyewJ59j6db
6ZdPZzF9HTo+3WkdMjycPh3EgFW3Z+/h6xvk0wB5drGzgb7rW6fBtsvFED3zVd6JJTH7xYvYEmr9
+nKfZno/L+fS38YSY7ifpiMcVSFJ9H8YB2sJw5H/Oz13YmvRD/37TfL5g9ETB47B1inzLO79379F
eOV1TM7nvYPWGltX9vDFIPLpgQar9Ou//+xuN6dwNkyp3hOZLV1PcOYMqpHI0d8/xen99NtIdXaV
szt9Zs85kal6z9rrZiCLYt3pakMcddmzZzulm79f7avv7OxWr5qyUWau3lv+5QC3t4Z7+fcLnF7p
5x/Hpk/B/ojrOpAWfv9R2P3uxk7O7wVFrnY2jlKakITdC/KFmsVT8NWj9HlIClkC2nDF2DwwzfN6
bFhq10Xw+m4ZMeEQdc+55yLKJuCw7PnVamn27ClcgGLFY0tY37rzDM7H8MM6zrVmhv73T39imX3+
+L/8OWcPmwpTspWt8a6dBtTk6zDvJVRAmoE/fDT2JxHWaHH6RHKfWEuOOLq17iI1UEadwPhvLbsi
FPL0xR/16WXILfbrd3Q2DTMdnXqiN957SLkTlP2F+8yiCIsCxueV/8/8WD1iyPj7Rf9wo3mODf0f
7gqRwHN6keU1YUbg/j2MLmVkY4DzVn+/wB++ac+hGwEYyTmR485utGAQnDuJ8d2byJNUSNuEVC+t
a10n6XwAgHvo8+n+75f842f6v5d0z6dpFASkkvo9uvVcWq5Ahb+6f/5wN/PYIF/3+X8sCc6GNI/N
+owoxXssP1S0LcjIiGgZWV8MnD9LlWcP6W+XORvZHGtuKqm4zFuwPZXO9Hd1H3yEz9nGW+mlegqL
xXTfoza7H49f7ot9+uE8nzgk+ykWExbXO98KICkpYk50YOb41y0QIFasu+Rn64uWHb7yK3EoN+mm
2H65zjp9rN8+9tmVT3/ZL69dN03cmv3qd7UaqbVAd9vCbF+E23qFAPGL2/PzpOJ0Md9mG50flC3A
s4cuyPzMzA2PnhCC9mW6ZrD16SOfXoRCLNyXfxX5/kWGvPmvz3EGqjz7j/+fUMrr5qO6V+3Hh7p8
a/4XkCktm2f7/02mfHir5rcqffsVTfnzf/JfaErH+A92YeGCsa8MRIFd9f8GU1rhf7DtTdiInVPe
86Ar/w+Y8ifPkpsTEg0BZvb9XJdH9V9oSmGasClNAMXUJjkL4F/y77Apmaj/dl+6TGGAYFJ/5oSQ
fT78Sb/fl5y0xe4IBXUR1MDz94KQRbFpGo4ZdkM5ts6z56cKPUjZ9A5JUC9UK2eo/Sd0Z71ahR1n
fuuwcB39Y4510W7iVleaFJbuxbNTGqGg6yA5/oymWaX34eCXzWsk87jZhShUvZuppcfLok86KtpU
vDld0sbYUpbSNUqOlby89SEHRK3/ffZDUV8YlS+Dk6MxlcQmQsQ9V/WkW4jbnK2C5J3iutRXktwk
ocHEIR3Q2mXkPFcitCYyiKZqtn3bqmdQnc1D06SJxwqpsupNlTiInX3OSvdFpYx4ycwvexTuPB26
caqLlYgCvIUO/RsEfWY7kDyGaHgv7ahud6qIyfSYKgKyPkTAzNrclCiRtAg2ZmIqUmmpNve+dJkk
TMm4LYuyfcrK0r4LXOLOqKCjFxKXRbGF5I8fndDibYK9hmMPMyhB18SyZnHlxRpnkYDdDTUXkUEJ
1Oytl47zIwAXcoOoO+kBXte0EZUfs83q0aNZWD2C4NK1iVhNSpdbv5xJRHgCQExFeBR1ZXDELQUf
0YDDv6/HeDp2VUc3NXKIhHKEuqFjGWoo7WH6ZuBtuqOUncl7cgbqu5Tk2AhyBjSJdF1ZK6/W+mlM
suQqlWJ+L12/vwCa3OywK8hTjCqkbhsUXfGKYkogxqsixAV+3Nv5sm9Ff+PnokQh2rYDMxeLV/Ay
rTznexERdrArt0HmyLEfYUooXtfSSJt/Rj+sACImltEunPEUgpo4VJwIC2c4PcM4n25sA5I+JPac
zI6n/W9B42VvkwzFdUs045udF5zJCunbCIkbPR5MPuaNrxOMJtgXUGSNPCI0gdJqX3mqOfaQYZJl
UZQ6Xsl6JEXMEehSztm8znpCopWfDDtUs/OwSDwdklGfsj0A+2nv16bxzS+NZluafbI3jDF+cWfP
XEZBZ2/E2ATbfpiTK0+czpLZK9nOnPMUvJLDHnfIGFF1yuLqfSricdiq0qOnY5E6WogWnsKiKwKC
h4NTinGZRHPgcR7dC3Yw6XOindTpY2i3ABw8p9/YhR5eA1MMYtnmKaiOECLV954YmVpaIN79hRjy
boeMMEEhQAANJ4J5cgZoYstWaY/gWURvu6see0iy90Mtny1/dtrtzDm/vUgpg/xAgtIVpLVLPE/s
Z8X3qY3JnaPolMcGyoKqikOLVbA7nFj8eoF5NWyWJELGcG3D5QIfX+ZF+DQ5XR8/GJQFp43Vxloe
SI/H83WGL2RcjTqNKJBJ2J/LFCnzHfmSwL6AZE1OE7a6ZezIckl/M1E9StcU3TQRckDu/dIcQzku
WG3lHVOfHOUKP6gBwHsKOFJGtIy8eNVO7nQnHKYwbDuMbveQWlPiEdbs8wYKeEyqMoxKK7hJJjY4
V3EW9KcbqiisoFy0Zuz9CEZTNG9+NYdwqct5HjadWWqbfygtaFap0Zzgs1Qpoa2BZq67Yrp/mjN7
hUHHoyt9km69dF1SV0ol+DtzvNxu6ljwgHQZBg8jkeJ9mBr4LiR5inCLplH5uCVLPr19lfOFDs62
JD1s4IZ3TFpIZErdmBEA2u2mn1P0PIhsRo4tAlx42NeKSC/NovXnJzpPJgpwxtag3IhUOyJDBdAW
1oAcKNahDxupYriu1u2gMIHsorEa5vxJ5xz6LPuGYWOBDnqg9Nd6rc0fvwmqbCCValEgerTMrvI2
Q6Oy7wnZTUAuleuNKdYys7K3EK5SJB5F4fU/5ACyZB/nQ92/VEnQN2/YOURw7/tz6e59CkvEi8fB
lFhTcNuANq9RWKlmzDAPBIOzA3YUtiuP4I0iCUuEGgkrkjC9s33Hqe7MhLrWwi8JrSgDLdQ6jtM+
v+tHaTaXLZWD4MmcupoNUtvDt9XIk07JrYiJHHiGUoGoSjqCXs/MSpQ6sPVP0IeYAUWspnSZdrFr
Mw7E6GV5L9fl4zSmEkYZwe7+UEWVhbdonpsa3WeWpQvHGMT0OBD0oYUDNIXTpLCNukU204u6xpIW
h4yJmWcszGDsDJfcv0RVHON9oNTp4oLIyGphiViQirO7nbRnnefEm+zZeEQEEWf7thz8ghy4GBCr
swEw85JyXHlqmVSdW/JocEwQvHSJE5pHQxlJvA7auC8e60Fp82hJcPnEzRvfK3eqzFrzluyKr7be
GGbzs277AjVkOthBcRN4qWUhvJ+j0U1A5FDZLRc9CdhRLlh/JNx5gaYy4y/KDkALQzdDzfBNMwBT
0mtwb1RXVVzSvM0Tcw6WhijkTEg5qo29NRI8TUc3c5Z10IV4oEge9SvaI9m8HLLGVAfDIAW5YMQy
7NtqQMuHNh4cxL60nLh66DNWc8uCHE94RZAt6LbGOGiOKAczjx/7Mirrh552ot6QZ4uvcEhE2cU0
EH3ivVAOvJmzxtMpGUrRtNnG8bseOZtPs+gjG+FLrsO5LlAMB+as35kh1BzREdjqiXQYslzaDpXu
ZU85YVoHIkeq0821Ro6eQ63vkVnTbjxURQLmv7eH0N4zdIzqQ/i1PbLj1Y5vZW/hhhwbWy4NzJDz
NhJ2VawydsOng5d1OjpMp7XRjn+L4e4cWbXhxhpKR61tu0/c19azmOippqvERYBTPt6F3MV8b2Zs
2VdVKitvOfQyUou59idGiXAsTjc22Ni3hofEoMsVBZZeIaw4vX3t/2TvTJrkRpIs/VdG+o4S7MvI
9Bzga2wMRjAYXC4QZpLEvu/49fNZZFelO+Di6Ki+Th5KpLJKQt0Mampqqk/fc4BvGWk7mE8ISUoJ
fpO3MXo2Q/+UpkGUbKm3qvERfQlN4VwmceaiEOxIpG2epR1DUFjjBtGkdNzRHEuHXek0pHZxFyZo
F7d1V24VVHDCbZoD5t4gTQrUHR10Z7ypUXbMjwNSj78AD7Xd5iTV/69HzynNtHpe2yB3Fnm7LM4v
ZUCVfOc8dx77oo2McGzdeucfgbm1JCyH2ITO+MCIhhYx0uh635wdEy9P4z3zKTtfvwHYLkMrhOjv
Wjd2kcqLnwOOBrwMvwf2hPOfUxl5zhx4j5948VFXv9bNY+WA4ZGKlYVfMkTnCcIWaA2WZJnSODZ8
lQxwfau8BAw2T6l1VBmiCNI/rm/xedXjrx1mVTxO7LeWyux14jDYJFnKwH1RdfvK0F3JXoNAnFda
MWHJRHsFdL3hoEMwL+Jp0eg5pcxiSsnf1I12sKPPEUKg1xcye5L/ZcbWHTrWYJT5TrPqykAmYPsM
oLpWudUPgqMxfZA/yp8IGdLBPPp75V3cFkuDoiBxUnBwMqK7NVk1Qb93FRP5ogZOhHDFFWYIAGFG
Efgb/oEAWwEEcG6mjvhyNSPmbrNH0XRHZfeXTO9Q36d79Mc21s37+kB/GUTkAWQMb2qVe/rcYDIM
ep+3E4LPir6D2ejYMrNnKV/tUb1Z+Wbn1aK/TPEC1yxIpmDtmFfEMpRfIiDLYA9vzUNxE95le8EO
hnLidx+a6spV3ewh+lzeDSvfbtaVX1qefzzD7+IQjkJXm6BrLXnbJk+1TEriPPc2UrH+hgRPQnX4
+oqXZwFS55MFzz5mZjI1yNx0wbPqV8W8jvY77d5XZlwubRalplBBRUUCuVEi9GZbH3gHHKFj2ozj
n9cXM+t0LS2J1Z6cgCYfAQBYFaqL9S79oAHVQkcdVOEm+6D8SPdrLaHz7sPSnIiaJ+akXI5GiQaE
y7D2HkXv7eTE+zYp3ay3UCld66AvQiMHD0Zppguo1hKLZ9+KoQG70XiyutCzuLHKa/v++v6tGZh9
KEhaanJfRCsL6Mvt8rs2fL5uQFncI29LoL5FCAECMMcAVGGsBW3LtIr+PVJd75DuvI89wKkPCF0G
r/mN4MMzss2UbcD5X7d9ydOJxP8yPTtgkqMDn9ZZXKp+A+2PZPhXrRo27zZCfBSzbCBrYO6flWEZ
2+t4E0U8ASZGsIJPvDSRcHq5buTCZzozMktCPD3QfG8kAIOh3jRQ/OlOdbxu4oJnE+apI4MRkiHi
nh0k1SilKNG72KWq5+aIkXXaY9raZM6QXQYrx/ZC0DUtUFwQzGsamjkzv0Y5JKoCG/kryKJdJjk2
pjTuC0TcIG5AMlq9TYP3sWm+nVxLF1xessOBWtxhMBmghRYXsRtOxw4h+XjMNj1EMu/exTMrs/OU
BVNiaWPPwhyIA4wxQfxS47UhBdpd1vr2AU2M5+smL93O2LTBPdqwGy3Qlk3k+ZLDcKSLSuQBbpr6
c/i5cZVbc6/fqQwBwHK31nx4SzP/7nT8czf/tjk7Wk3t+BmjdLAq3Bp740t6230Kd86u/9O7gQrl
w3DMv6eHDsoWN/7IDPMtD3ydwbNNvwpPET2xxS/hCW6pOgHSmfeD6QIWpjey+qJVUUWF+KS1HnIv
us3a/JPip19sxgMLM2Q+Ile217d+cSxJW0E2odshhC1sa9av6wqzovittG4RauHOM0KIgWJ/Db2+
OJkzK7OsspEKOTAj6im6jjopHr6XywKtXW8LcdGvru2frq9qcTiFPQNXIhSI7sPMXq74FtLzvHjg
obPuetS+AG85xjZIdGsPEYvnxnJqbXpZtg7XLS/2kwAEVkyH9M4ENzzv3MWpHbWF0DDIUtSYp3Av
jStrW+zlzMIskPpGGVpUbCq3zX7nYNE06THpJ8YzvzTy1+uLuXD7nC1mlsNOg9IhCUZqQDuWUdDa
+lk3yaeyN/fX7VxKgU4NqTMvDPtBjwuTNVUeY5Ca2TIbPhynMNnaniOeA08ds7eqpXkuQ353fux/
qprpx/VfcfHTWTTMKZ4h0ja/PnK9zR0DnVBXGn+306c6evw3/j6RGwpRemxo15wnXoEEHTK6LpUb
2D/L7FsNx96/Y4BzrJmKI+7BcwMGmuSaYmJgcmrmm3/n8HT+zyzMckcmUTVIIqj6Vmoh/6y0cJBv
mkFN9RVSx4uOh/TNP1cy26qSA+aXQx272vjFc+ptEni7KRpX3O7iBz+xMjtJRs50mawz1Vx2z6n6
S9K+XN+tC3mjRRgAokABgAtn9j0UCGqaRJxUgf3Ople7gaN2ytzEWUmBF+GOkHBqaPZZrFLPZISn
Ge+IvTvLpFMBG49fPjTMXHq9esjLlSmhZQx6mx+wBLJdtskbzz1toFlF1wRZ08hm6iozdyoUeEVy
p0qG6yCBfH0fL6QH5+Zm6zMqA7nOtEUduOvGLYpc2qbWmrumNTq3VfMvlV79jNWIkv/E4FUGNZJJ
DbqLm2mn5KG/rc1sxXWWDip+EcM1MremuWhHN5HB5CNMWLRI+3HTOVF2a9PL3KlxP60kmiLInmcH
56aEF5+81wBBmojesnihrKUdm6OQo1NR9ru+yWsrmn3SOAuTrtDEJxWo1TAWnImurPxx3crySIgO
vumoYK0o/s2fGkbVm3bV+CWtTzvdNXFUPucQLh7URB4OsVNr6YrvXPJUS+C30bUUOKvZsoYhikaa
LZBlRJkCV0+t4g0ynXLHdyDhkVLjR+Fp9afry1xGFio+TJuh/ggAAj85/2ZSGMmVg5i5q3Tdx9yM
D3QvVs78he/Fc1R2mLUk21iACGmrxZ0MoMD1gq+yfKf6H5rs+foqlmGF1h2VWgvYNNhpATE59TxN
z7PJKHxYfHpt10GKRRsoG26GJv/Dq6Z9Y0+o6irjSjnr0t6dWF0It1RBBi+j4JpIuicvLQ9ebq6E
r2VFnMkcTUU5DtAd9/2cUbxU0kD2ei12AaI/+fbGNgCVum94p420YYZm8pHQRMp9r71OT9PGc8eX
dJ/8+jdSf34I8RNdPh2YxrxKyNBy2PO8j10VUUsDdvjhVjpEjLS9u+guVvy3ofn4BDrUvqXC8sYV
8VznHRrcL2b300rUzXWfeUtwz8PVuaGZ61eyB+1ZR72n+hp8VH9Un6a7YA91m3LodjBOb5sHXgDj
H86Nubtueek3GIb+HkFADpwx99ZCgvCh8EVfekQHpmk3vrmSwC2P3JmFuWf2zDnaYYGFdJA0Chld
ywuDbH8sd7ltoTJ/fUEXavFMLcgEEd5lHEBnlp/kWglGSaI0LsB4ErMnyWP3JkRV33cH/5P0ct3e
peWdmpsd9yHO+y7wKANJ4xczCLcgWzadF2yvW1lZFa/986jS1nlTBy1mkpsCaCPFtBvrod9qzE4D
+1sF219yC4oxVBdQphTisefmtMrTwsCh7gRtxofatBALj1YutWWcFNMlf5sQG3tyQxcQ1waejokg
qH8o/bSFFwUW1Dr+6vX+Tdnpr7CcrWQFl5ZFXRX4sBjv1eRZSgSuN5VLwLaumRU3gQJEE+7J61/q
kgkOEvVOQj+Fz9nOOX5V1lNF4hEYsIX1FowgtZlv323EYTJT10mPyXNMcX+f7J3a9wlEkbDYpEn+
Oin9R9Wv16apLizEgRce/CKFDupMcxsDeKG+4/qKjehWj8x7w4rf/WChfEBPk7Fdtoo2zPkyimCU
J02UUMPxmyX/QDplQ7J/fauWqcy5jVk4oCkI34yX1a4Pj1UQgXmJGjcCn5/hekPw5bq1S5tmMpsC
E7zoHM9TGBAxwJxk+DlazXkqCw8oXr5SybhwbkQnGGgpzAo48+zcjFrnxb5B+bQNGVKPPqlpsAES
cITr73Yi0Xfs9Hh9UcstRF6dK8IQA/minXr+mUKvCvLOFLlF9B2+H9fqfidy5po2mJnf103NBhZF
fZGxcYgG8G5mnEkEz20pEMz0BoAFRizc6c9hG09uiS5aCEOba8IS9jHZFQ+Q4a6knhceS9SHxXuQ
VicF6rkrAmy1i6KDpV0o45bP1Scx+l9/HegDQnDwR3ZY63QuP6PJDIPQuEGVksLXbKEFwEizF6+F
KdY0F/CR7hL7TKhznH0RNzAht5Adl6ZzuL7DSw81VfR4FSTrTdEV1843uAzCOgkiYBtOb2ytjGe2
5a8cuUsfUeUCpnkFQBpXnTkMnCwlvTIZNppkU//oPmp30gfe1sYOHMom/aZ8jp7au3jl6F3YUBXA
NSRBgqaCIdDzhVXFAIvCBJTWG+BThtY93Jijel/F0a0pUz8AlQwjo22uCaUuH2cgq20Tr3FAMQDL
P7dbJ/lgxXJAwdtp9vH0ZGlPSv0bCqi1XV0WvMUgN7m3ZvN0Yfbl3FCaqRQqYHh1x1v7Vjk2d+k9
gucIZ7xzivDtEDJgRznvzRiUMeeW6jIanXrEkvLYv2ZbgM7fYB10ux9CQ6ZeGbTSLmwgObZgGGHI
FZYWEX5OLjNENJuxtNvUVQSW8gGWA4X6yOh0Xn5DBt542zbVPCSPoUAl6kHd15CPQwXkKnlVgPpE
OmA4BnHYvdatY0mvMnKvw51a9aq8qzTfqnbSAJkK3SxLUgVftz24uWWOw36Uw6Z7lAMb6QXKajCN
DbUixRtLjkrlQ9clFalVhdSCq6gtk+CZI/kfeBrHm6SUEnMftM1QHmUaNNDY5ODkYOMrQvnoTZVT
rMy/LRJNrkiOqwn9KNJYPGHPt8nMZUb1Y5qa3nR0nBfTodjQfHxncBDXsMLsgThC6kIVRpv00aoj
gWPxoIp03DF9d+fk3IIzy2MDKx61rBfpUWXcqJEyIU2SmytHZeFRMyOz+FPUk5faMcsoW8R+t134
qSnuI7CT13drWYCf2VHPP0mVj76dF8TwKC6trdMqN7JZPHttDCGj5BZ0vvLM+TpK6UtfmqVrRtBq
h1m6X/kZa8udBYamj7W2GkijhOQVw0cPxYtzF+2d3bAJniX4m8V8+L57H88DUWK2+plDAk92us6j
cRyM8Fy3D4n21Qterq9N/I2zd/GbDWbWyECgAZpfyx2oeQOsb+Ea8WdL+95An3jdwPLl7cCQADUW
czIy/S9z9g11JjGSzOKuUhTXRKh5L3SzbDFXNRz1rX+jIFVx8Df/HfnZC9/tzPTsu2WO1xWWHaHK
7BsPcc7z8XNrP0tGtFIbuhA5yEYFGoK6DZ9t9qHaMUj8PKGuJsO4DmvjVPT7GFjqyk6KUzX7Vmdm
ZhcwpO+56nmYkcI6heStGmSSGzW7M2tkEjq9c560vpNQktDNzRCpym7oKzrJCH5bKzWHhdtw1XN/
WbRnyXIWPZ0m8GVGL9qS3vAXbXiGHnplsReSDY3hO+a4NFTmFsRiGZla0vdB6ZbKg2F6u2YcdlPw
6EGeHejB0a7MFYOLb8iKgKQyMAPkZFkChofdoRbLipCcvdF5wkgdqsGJt73+ERcuOTMj1n1yF3dj
xFEYoacd9XI8BDFCF4S1eBv5SFPlU6OsLGv5oYRsFjea4FkhpZnd/UlcjnbphDTSYY2MSH8nZSW9
EH/hzCtxAjImYO2kaTxhZndBh3zONAwgZ6rscYq/paZ9o+q/tOC3EhprgXj5kbAlgDR00eHxm0cr
o+kdI+tGEYi1vXHvIU73ufgCGmJLt+xj/DViIzfKyukWD4XZAkWZhm4ZsXLp60rrM3HLLLgb+a9G
+alJHm2VYXCH2w8hsXiQ3Khe46K68NmoPSCrisopuqDzEenS6HwNCRjUFqTihamm506Vn6574vJy
BXUqAHC0ioBhI+R27oqVMeUlwlzMNe3GXfRn/N1GyX5CtXJ6kGV3rZFzYRcti4ajzSMXFMT8Vd07
OTUCkVzrh+amRu9POwTH6rBmZrFxfCPeRIQMKLzUhYd4JXnX4IFarDzCsWJC07tWAF0cYUwwPor6
IyhBLs7Zvk0QgU452EG0gVBlAJno68/cCm6DOv31T7Rwd2EJfinBdiow3Nr5F2rqpNQ9iep46zAp
b2jBk2nDgGMGtb52S6+ZEvt6Epec1miZz+QUG679BLtvtk2/d3eCjWzYxUiX/NCP6/QtF3fyZH3i
R50Y1dDygz6rEZguNFqNcKv1330T0R/5+O9sJKVQnbEveeHqNgNPmaNiKPSjOyuaPsP7uNd749N1
M8si8tsH+9vOPNeJfKcM0D/jSHkwNuwQ1t04P5wHGjZUVfyt/rxiUPzBs9g0MzjzkC6mhll0ZKaC
becvytHqrtiVNyqY+FXBWfHXFtZOXkiz5cUTwkR2y+EqdH1v2pErpw+t3qG4tpXlJ/TXJOXXoE07
r9EQPnJuQn0lFF90mJMfMFtu0zCgMQR0caSJIdfBvpucdlfLiBbE5orLLMOjyFshO+Dk6TSH5wGL
qQajSCYWG7Sb4qbYAzXcSEyeuMat+t8gA7xwALnbYJHTmYTBooifJ2ehAeWTKAq5ahHCm5R8qJVs
Vw6/V/zlQnjECmg+BjZoSdlig0+sxHo/yWNEMj4iSp5t4+/D0buPXv+aN9BctITWAI0X1wXuFbA1
/e4FmUKWdnaQKwRh+uubCsL3Wo8Zh/p8fWGLdJGPpTNjQGVRtKWc2e6ZqQZpsZIA31UZ7I7lR8m0
DnTRN0ruJZumfg2zr9ctXjrrLIo6NJUiYL3WLGIqE8yNocnR875XCDgc60N6yL5kxwYCNv8rLGWH
6wYvbeSpPfG/n3w6mWX7ZYY9s/pdwWtuMyPLuO/2upVLG3lqZeYgaGcywDZhJZQPQyG7pvZQEsUE
UF5Uw/O1+aFF9siHQxscQUAilShRna9KMeIe4SruHfS+UNAMXSB9u8SHPWB4rO1ypcSjXoiXmKNt
Sd4jPtssgOQD/HVqz2r0JzPYIDz8ID+Uv9Th0DMctUHf9KtziI76cbxjVF32Nilcp+46D+6FOHb2
M2a+EzMvGvgTP0OB7yhrGgRvuN/reIfg6krIvPRBYWoR0AUH1eU5Jmp0ECqqM6ggUE90J6862lYk
NL98lUlV47H1EbRCe+m6F11aH1L2sPvAbE7onH1VO7aaXKngh1eC/GY06nvNZxqhlXZWO66AJi5F
NFg4OPbU3GH5nR0LcqFyVD2ZV278HFqfU+Qr378Wm5odMwgCrjN3GcmIvcppgbf3egELv4dYlhuk
o/nUa0HwIKMQu/k3DNKA4rn21hWaVfCYrR1tqSfrk8e43DUKwmtencfmXply6raU2Zs1puRLp5BG
JNULHouCA+z8FPYS1Xx7GsmPrBrGgimDfHpyfkh58qw0WbtT6nGlgLCcXuHgg7fSGBsQQ33OzEUm
AbpHxIAaa7qVfxNBh635Sgax+TPptxbCunjspnvo3bW1XnAYrgiGIxz6GMJDz9eKhLveNzJVNRW+
lYonFjKoK0H0QqjGxFsVQcwPzF9v0kSJ3VTS2rXG9AvkkvtoQiq+jJ+uO8qyp0b/WKdWzflmHfRD
z5cSTj0T51AEkP0FLyoiGeJhtZFv8vsKhbiDsYn3a8ThF3ePDIzSj0rDcg5R4gqOWlkigbBaZL4C
c1tH754nYVWUEcCm0go1GYs8X5UDGQ1DCaB5Q5tRcNk3o+PU9MjHNNJKbBRZwSyfxRLEPQpfS7fn
PhgFqVrFvYo+iYXGKkPQsNEeU0N57fRxDzTJbZv2aRzHlYiynPEQK8SkRRsNgrV5SAHcoIb8aaQ/
toisjVBJOlvN9T8MUNs7tpv8TLbot23ze19HL2fXb5Uf+RZ1s/XPeclTRckLbm9o/Bc4RKjeTL9I
euB68TFtHksfje21ALrsVorlnhiZ5RROYDDhbwEAT19NnkZP1hf/KWSGxX9pXmER3ybGtj+uYdgu
3HsMOqAYK9QRKFPOvCjQm8KU66hyey/ZVpO5K+L0ISxe6vIximQ3k9eKwJci2pnF2evIk9Uu7i0s
eg/RS3ITv1Ycx3yDLO3oGk/dLjgOB/morfjwpS94us5ZRiPLkzk2Hb5kefDK+I0NB70dPgYIzl2P
NmuGRGQ4yT8VJ4hGpg3pZzvppi3vI5Qs1XLt8rtsBawc6t4UcebIw9IJWkNLGPNilnajZ9N9hMLc
ADLw+mIuJCh8q3+ZmeMO1RoinNHkEgjr+mEyUJFzvLzcVuB9t/AjxSv5kKAcW0QashTSMFIVWvaz
SK0omT7WcUJMi8Io+WDpkTVu28iZjpHdWffoFJb5ozqp4bj3zKFAlj4RfEWtUz2g42cEd5XUe/fQ
pZjfirFzPgW+iqR3rYVI06a5Y2+bTsn3FXK01MfzNPs+cW881Z4xQiSfhZ7/Yco7JYWPxwt7/o2d
5IexT8Ft61nRb9AxT2Ex0uqBunSgEtmLWlZ3+iQ1X2yf6AhVGXLirmn48ZMamHAiOGVeUSw3fCvd
VGUs/wlfCim1R2JpuskQQftijz7szRUaQ1QnkgadoMrLBth/oqh+bkzTe8hYbLSVzDC+U9ouieju
WjmiaGNKUB6jOgVILzeMf77360Nv6eh4l0h6FpPpadWnTJPB1SKhfzlAr6YivTXVSK+2q1CN+Ze3
KFbDvYGYCHVPrpjZl8+q0pRbuETeStbpD7SyN6i83cIFFr5QbdtAdISU12Ht2b1mVoTHk9Matv2Y
1oaKWKIJj3XVH3WQxI2v3hZO/PX6bs5TgvkKxS17Yqoe5aZgFjl1c9rzFbMPtrM2Cjw3QSUcbZ2/
j89sNZ4haQhQgieD/yj5jYd5X4I6Hp7ft5A3K5R06SzYFF3nT4mhVzvJdKbKhXnMTbU/TX1t6vxS
dLN4dlKgELSFc2cYQiWO2hhKGvzvB6f1luFLmH0yKHiuL+Wt6zJPbU4tzXeszztdjhIQQp+60EUU
dwTqVX0YISfOd86X9MHY2Y/pi19vnQyE2z4FJkqg/Rx+WssYLzWAeTVRnTFsptfoAp/7B2qYZWfW
FQjoro4xbsJn5EK0VXtbva7QRwumeoqebM+PnRdLQhb+pUEMNyJAqSPiZZDpfW7QKYPtc/CVnwzk
5dausXM9u600vY92xqStAsbnHjdzanv2o/MGq5kFBMZHa3gX5K227e06XMngl6cU3jn8gTuBdJfq
2PnWDIDfkdZFH9PvbNTi9CiA/w7lOwu9xGPnjO8FhwDCgagZn6JORmI0RzjVql0MIPRS1M2MT/r4
poAmZ9vrvrdcFH9dQGcpnzKINM9uB2dM8tGmxRmmQ/cD8B36YlOob+xJpwgR+Svm5mdKrOnUnPiS
J+GHNzsT05kBLC0YH9Woad3UtP4woIi7viwRqE9P1NzO7FuVnZ9HQ88VPiIziJ4YuojpjaF61Bsz
NNXyYcXe2rrENp+sy4A0TVdKKePxT9oQfNW5V/tgpXkrNme5KEgJACPxn/Me4NjL4OiQknY7GWBf
18jtJgja8Hh969aszDLjoowLSddiQkxf7qFc+NOzi2/XTSyy77fPozL2p6EpLEYtzrfLM9ImAqUL
GVrFeyo8Fo/pwbvv7qhYOhvjCYa6W9t3VZTDDtctX/ILWt80GxnrBkYzM2xNIarsDd3goAfgEmo7
kwymj76N/Zcqfi8kiFUyjC+K98xdCNGw81X6WtKilmgzxqIHkDqWGzv+HDnVyu2xeLG9mQEbTHCi
IkRwOjdTMLRZQwgg2krDtv9Ql26XuczLbOv7HIAwTzbdle9WbwoRVGfeCFCXyigoRdoF87pJp1qh
pMAmQK4kfS326aFBW2F6bQ7WOx9NYn0nhuZXktJ6Zq7LPvmw7Px0isEAOpbcw/u4xjCwKNEIS3QI
AFoL0iVe++c72RqhH4O/wSNo0AU33dbYK0f127AhSX5WedGvuePbUPp8E6k6ifE+itzwkZ9b7Jxk
7GKbm0tY7G6qx5zGRLQ39vFOQK7lT7wrDoC8wU4Ebn9Xrpz1C9EfaTewnGJsgrrp/OKM47GHpahw
Pcd7VsfoqOj9bdhkH8rIXLk9L0TIM1MzL1WbMUqDjrG4eFK3Wg1h8jfJWuuMi0RpsZ0n65nFrkYv
lYh5SuaqHPOjbUvHvlIOdeLt0UrYg8/+NPXmytTGZaehYgIUCSaXRZoIDfLgxy3Je7OVN2iobKPH
RHa1ByFrUh2SB7rl738v4KcnJmf5YpPXilXZ8G3mYbs3a/MoC87ltgxe7dhYfRQJrz/dVJFpM/lH
qs35WOp/ONHYpGDzIYvotuMH+LLvtdBH0hTGrtGCBNLZ2PLd0O77sYTI0N+s3HriRXJunvcfw2vg
yogCNEbOj4jHNNmoS1SYzZTelgpZqYJA+62UGLeGBMmpYpbJofG6u6zPV26LRdvwLSCcbPTMth0O
FgzKfNtqO9Kxbw/Ua47GDujeBpnXG+vn9dvp4nEE1gbmRrCpvP2ckywiVBvDyMQ70G6a7TgZe13z
Pve+dqyytaVdPCkgPHEjMV0yv4H1RJXgfubk10XkmsO2dW47dSAbk6A1v3XqNWSpJo7e6WcUW2nz
rkAoiooK19X5Z9Q73yMCcUvJt9LX9Af1kI2/Cz9nn5yd8+CgEdA+2DfBa/Kq3XousRYZrmIbvGgu
3B1bqiWfg18qPNq76zs+k2gAMSDDpEFNng4jbC+LjjeU2lJfmRpfs9lE907wOUv2I0IC5cHcNtON
UmzKRNQE+6/6V6YL3PXhwsXr7+0nIGsta0x7i07S+c4oo69JDGlErqU9lxH01Y/q07BVtuXB3mbj
JrRuUgmgvyv90kEGgkZHSGLXbNZ1dy+EaIBzAnfIPgh1xfMfYtaj0Zcan6gpnpzia6UV+75Z06W4
ZAQ+HbacwRvGUmd3rFfXVVhC8oxmMTXy4LdUUUgaXq5/1gtpHtKJfxsROe7JQZKdMEkDiSGKAh3w
j5afPoCz2IxT8jOMMhjC297ZXrd4cVlCjxJ2FFq3C/4lyJvL1gLGRgVQ3Qap85InZbG30/HjdUOX
cmfGNZl94DiRQL+508navExOojbgmSE0aAVqyXtRngdv021QHnCrTfYr+Bw89O+lbcFLiRXQ98Kn
Qmls/vptHc2rOt77bj2Q88V257iNo60sTnyXWZA4MzJ7RuU+T+mkJSJR3jl0jK+4GizoKwnzJSMU
jeigKOiSL1CHMcT6THUgTWTVhgu9ykYuV3PySzbI6yAHUEEjLST/cpvZx64qI/I67zB1m2zfHdXH
5NV7nHa0UI9G5OZfrjvGZZNCzkalUUqP6Nzn29w30rzBpO0zslP89NtP1w0sQFbCBQgN/7Qw5/ni
DmZOSvIjKFJa1/AnN2/SzdR0u9z4EwS4a2i/G++3n7RuBkO2PO2v27+4QDqA8NY5iL3MMV6houRy
5QH14MYH54KYtLxG8XrRxBu1EhgXAe0638PeUjxqVz172AfmLpUsHyCnX6zQblxKK3gTiqFrhWt+
UbvUhsaGCJr8TTqat168DW+DbXXMjukN2C7Flb8o0YrPXwiIoDssRuUAeOAhM+eIs4D3moxFK6S0
LGnTy6DLd/oUoEHUb7J+slaQHhdSGZ68Aggr7HHNnu9kFesJZNxVCs8BGg2m4cZmsA0yhPDGfnvd
Ly6EXspggs+Yf5hcmX00mOuZcbQZAOsl+aPTmLf6pNz7mrLm/mt2Zvd02oetGgVvGYyxn8pdeIu2
yI4S037cZruG+YBt/WUtWF3cRzHdDj0AIw/ztKm3ZDSWR4qATh898BZ/8sPxQ9QF32sIz6/v46WX
DKV0JAU5W4JgbOYkStgOcqm/FRKmvXmbMvPTufW230471ZXddUjxAuFFROEGcwCBg8lbUpegMaB2
uiHFbnY/3WtH+2PyB3xI+o1HTnAEgLQJb+r7ch/vk89as9V+9rfWffD5+rIvnHkK/PCEUWel6D0v
85dS73vgrnhMJfY3a4r/yMN0xcSFnaWkIGb64UlkpHM+FStNseylMine+NQgpZ7tIS2UvnYb5yAy
3eCXc68bKwdwuSxMclVz9Ei4F3CJyU+1oBOUT6l6mwAiM621tsWF+wATNOagukMckunt8zPOOGhu
DhOryrTXjNKdlDa7osofrarYmpX02LaMF9uR+RL73m1YAVzIZSjsr3++C/nQ+a+YJZShnyWOHtM8
yUHogcTot530MN2LqYVql77IxnOV340IkYPAXLG9jAjnpsU3OEnFJE1tKtmcCAGBubEmZ4Mzu77d
rJgRf+Y8Kzo3I37GiRlZGlM/M6CJrdR8O+i260iv1zdxbSEiCp1YmHIjyhWg6W7rRyUrCPZ5yKPH
0urn64YuvLfO1yIuqhNLgYlmliWBRheE0a+CkCZ/kDbKwX+xHuyP3k9jN+4Hwk1Xuu3d8O6KrJji
JbIJojuO4Tx3Lq2I4caON5STWuWm0qNdHcAQW/DAWlnnIm7PLM3ORlxKhh81ZBIGsirKNvyS3OuV
q+zNTRG4/q2+Lc2JhRqb9W6yCNNn7qLylNVBpQPpvID68kszD2qHB8LbAOwtdLR7fS+/m+yNB5YY
IuO9gyYEmcXs2kV9SsntlBseGKK5LSqydj3JntLArHfXN3Ph/1jiWUALjOIshaiZ/3tQGOUNlMJu
nxvtJpH7jALJtHIELhqhwsVgIWQ1hOpzx7RTT8tDCdfQo/GO99fHXkrXSAsu2SDle7tjKYHM00tg
oaNROAMZrKW5lv+EXNKK3y0OMlt1amHmdoz9of3UEJJRM3EVAD8BhOxptDbrvbaQWcxFjgskIaQD
Lj2OuxQIylipKx/9wgE6W4n4CSeBwpPBw6TJGLleIR0saz/Vnqtpr+i3bK9716Utg+vEgf5DUH4b
s7VkWmc4bc6DJTTuJvNoZLfeGlnBpe06NTFbC+Tvqg8fHUUmORi6fVF3I5pYXiGvCQ4s2vfiUIqV
wCPEMPVC2DTy0FLOwkiEnW6rSzsTWYr9xOh29MPUdvpjv5W36tHqdsWvtV7GoqIoTNPIgFAFyCl1
vvMPlii2VEQxd4jtVBXOVxvjkbqWtKesJN06GioOjHv1x86o1hgOLn7CE9Mzr5eTJE69CHccq/Ko
1P0m7qVtu1a5uuSRZMcCbMKgEYx/5wusozwMWTx1umIyPrVqr2rMyajSVyuJvN9G3b/7NSp2VMxu
QxOqAy+f5eN1P2S1r5c0lOvPSvREgNpcd/3Fq1CA1inG2rQHBYJXrPjkjNVIUdW5TN4U1d5Hr/6u
Oj6Rtdt0E4jI5N0lMqwx1EAJXzTYqOefW6O0reY2Q2GgNIat3T96fbALpqfrS1p+JMHKxJAKhR0W
NH/DZLmHIGXOYxBtPmYljkiLbHrjt7/Gzrnsuoqm2d+G5l1JpCnDOIwxZD6BkIl+Bhu0r+PgmIIh
5UV4bw038Va6WRXXvbRAwUJK8QBOcvKY812c2iRDh1L9r6lqhAyzrxaTMXqAICIDoPlNuafA5erd
R+85/+P9m8sEEJO4DIpQv52ds8HxROJBkdNJAv/RgNoDCUjJVEO3HILsR1Cr1ntBWBbbfGpyFp1r
3r5Jr1H0SQLUUjVUpkY9etFVaa1kt4wh54ZmMbqXB133LIMRhxoCD90OfwVJY7nMb6z0s5YPltmS
xC85OXWS4+e11/IF5dvwWNmumW+ae32XPIaHZtf8qD4kO6u/6e/WSgkz0XR6HTPDs+MeVlUaZ5Xy
V2Jo/ZHets+6v4HRdryVNuFG3qvbLic/vUGcMwCj/O6LluE7nS6HCGd02GefUim9IDFMPmWWeJsy
/W1N9LbGFSPiM50nvxgByUSfkCt9kca1gzU6XkxPIZby18RBbIcb69f1Y7BMsM9tzPYRZYAwD9CC
dOPiTsA6CEabwkTtM7gLc1QEw3BnDPXP/5nRWfTUnECJDZiIXZjQHtRC/j6iCmApkF6aCP5AGtTY
2i4108N1s5f2k5YUz3yudDLWmdk0bUNoL6j5tlryUvRK4OYjqNHrRhSRG8y/mk40hV6WHiB3w/mR
QGQ5InALK5tpn/1MxHB0io4FahKksLt/J6gY0OdrTDEKpMcshvZ9rFqFT8pn1Yfpxvoepbu3Bf1/
kfD/4GVy8m23P5of/+sX5HEoT/9If/3nf3wI/V/VqUL42///L4VwxfgHxCYCSfuGKADU/U+FcPkf
dALJQXji0QEVwy04SJZXTfCf/6Fq/wBLTH7OyA+tY5oq/xIIRx+cXhs1UZUpOGBkkNv+3//z5/C/
/V/5x7+86y/h9r//+7nE4bmvw0EBcR3cRwbSONDKLRsMVTkK4ekdEDu1u0sjiCM2FfSVyQYGv9Lc
160nW0cts/32NUyNKvmUmCWzK+C7mGS2d+isal289Swkjr+rdCp0C8wS/bq9p6AS3m+dFGlZ4ANy
HDk3PKwriPj+H3vf0Rw5Dmb5X/bOXoIO5GUjhjaNUt5fGCpJRU+AIGh//T6qe6YlpkbZPec5VVQo
JCSZAD73jE1HKkLTEVpxLq0q52dtO2h5OM0IfWedURdoDcLuWU8vGtPs1fe6KZ2mDlWeQiE2IlOW
OZFBZlWEsMAZ4+fMhJDQ45hOM1xY5Rh3KfHKae5F7yoA7wI43KLTO88u54tqetpD0fmmEZYRh9Tq
Jqn6lhRcDFubpNpNpXe9OoDdZbfjVhdUayEykdEBiLYK5Cv4QKYVL3NMBGH3U2abOYG+0YswGyTJ
eConJhsgRSz1oqBaLa5Mh/eZb4EWYfqmkN3roHeFFU0zZolnbQkt9WCOky524e1qvjSOOde+MQq+
M2dUTttSZPJqZFNKXIN1pAYJ2YwTb6oyB2ApkjHpctB1450Jd9PfRm07F2XrpCmY0QNK+6roKPwV
i9F4hLE2yMLNQOcnJy/UGyiQTLnnJKDFu/DBk/vEtFMSsNIEMxCad2UOX2zaZmEyxMUbEwmpPMbV
5rfeJS07Y61WzC9D4cTcgCelXdWbIZZQhdxNY9NqYWLBj/sOKkJFDoNVsPrdgdQ2/gRVFfaqJ1qt
BOXQDLHnwA+Y3GtTJfrZNYd4LH6pDswLytCOcWvB1h2K7TDkTlvmQLaCDHZp01u7K4rhjEKRPsv9
GqYGmXUFJ2bmNCHeqd6x3xrpYL+7TanTVXlAEyLKzOcJU0k0oFfGt8wCw9M5pKbVdntDbeRIg1jU
gCBH8A9zSi1yuCw07SlLdKeYz6tSYxigynay2UPO8Vrym3KEM6l1prVg6ynnMIeUugENT1iTvtkE
lu23sDapRfti5CwBThGtW+GA8WD0lsgep7HoVF8l1VAqF4qo62LcmLLR+iwkWdWBo9Lo8FqaPFj2
WoO8VApVU+ILnSWwfoRat22PzBvGUSvf8i63YOvtlrDptXvi6fCog6EDetDz3jArYrSB0cVTcdmw
ksA4nEjIMBxokkhzRwtLlwcV71XCwrbs5C20DflCiQYsPA9sO4lFMIzF3KPAyMy4jCpH9AP1BlA8
0woeCylP6z7iSTnavkigaQCjbm1qhrd+UKfscoDbtHzkNXKIMAH8Rtk3Kb6aPZbPsD1zwLEJ21oF
tDue8NZSMFN53uOPAG6VgcM5cTxn1juNcZ72C1pR1oqeX0xM49VBm0iTHBJTVlnpTQCz73DiKnSl
LehI+6BDUweiWbL6Vcf9kKduqbaibaGO08qmQtuAwfX6osvbvgtJV1vDVqd5AxUzM2mI9ZppWV6F
RQdblbOhSSziokblfDojNgGgtjaNTARq1XHxjKYq7BvnzkzIBRTPkJEptpLDfqPNWH7RxKTv3GSW
Jd9U48B+U4OL1MusOmFepdP+HFKCcky9yUkn58BpZlSJh9JEax4FXKeNp3TsyjkqZzAFvQYG7QWE
I9hg/G8gR6zeviGuqgh///c/4+VRIL8eXuq3l8+R/OMX/ozkuvoH2uhLuFbRo4OCE3KC4b2V+Kv2
H9idFCk+4HqgLCx6838FcoX8oRoQN4MWOJxMQZtdkHwt65Ygr2h/2EjY0ePFkAz9V0A4/1Uot9ZV
8jK+RI2KSSaETAAXWEL9pxqLQYR+kg69yWs2v8kO5u5kSIsd2CoDjOzPeOWoe4Cmy/PUzECbbwx+
GIg5/lJracI9O9Z9iqPsJ53enhexWnqKqNQzFejx2wn6XLcGnYdLCk4ekLtGt22c27Z+U0gy35Eh
gdV32iZXMeDfe0OqZpBOyti7ep+gMZCZ4kAJm3Ccs9TeIbfJGki5gMTUlEa7BaXf7LZVys0LOgsV
ErrwbivsZjJwr6Sc+llNzWcT/DeY84AREBgllUhk85Q9aILZ+7xZ+mtGawMMWhvyyihknXs1PKEt
N4d7NHEVWttowijN4pitouI1hlbxp0QBDh+zNO4OFis1sJ60/j2raK6HYBp091D3NPedk1dbgNoL
+APluvI2JDI+iJzpUSfixlfndN7CFBwWPlmsT5Zv9iVAvmqePsamlvhqL0Kn6QEgMnsKldlEndRD
jKHr1iqb7ErkiSE81mVQJbK19rURDKa62kAju5yVX6XNJzAr0HOxE42+w1IcQ44WKhUNWt3CqbAa
VaM5ZiI0CmZwLxuhPFhNzlxtYPBZzZs2H6bBxZAhsVwygDQJGu6IWlGjfbwbkPGVXl+WVvcGQfmC
B201LfWO3WqBVTXpGYdzd+7FKbI4V4cJgeUKAFfxwnBx78fZsi80ZYw3diZ4c9YPPQiKBgZMZ20P
oSyVdWwHb1TrSU8ZJS5Vp/TJgvCrO8wiPjR6ya5thWUbZdDZrmMD8eqy6xDGa2LDFp3K+7zEVw6X
+q7IvJzBHx3ugwn+cKZd92xOs6hVqj6gSu34w6AlQZVm9raeRu2WwM7ycixZ+tRZZnldJdp8VQIA
f5gQh665bLM9ECk5hDkEHQIEKHHIpAV6DityO/c4G2ZlA8W4lrjgzJaWO6riJSmxHlh+CMJGVqTC
nZqR+gtm7Woxrd+rCmyAbNLp96CTNPu6js3zlAxwFIaSw/NUWflekXGe+UWpsjgo4hYbue/GS7VK
jZu2IikqQA36J9SqwL/UMj0OhoIaDynEmi9V2Y6aX1kJ/gAQH3bqAj6rbMfUmG8q7vD8urG60vaq
HGKgHoidY+3SAsORoJU174JmSJLaK7WRzJEcEc+3vanlw3ZGg0l6IxjiD6Su5RZJaT25UJgC2EmW
5dBj0OxAv3vAyYyImWWbwqrLuziVUCnTS1V42OWANBAF4zOX96PYiM5kni0bEYisFXuTK+U2nSzA
AzEhDJlaAKBeiuLAuzqL2OJHiBokjsOyS6c79NVp6Ew25gb42G7CsgHyB21/yFVjvpTAULwAlEVv
yz6pg96hbCfMnDwr2YBGTgNhr4Hk6WbIWborNEc5L6dBCTkngKVzG3NI2IPcmbE2lJ46jmXjdy1t
oho6IC5E7viVFEp9ZmvJ9Eyz3n5QYBR9k4167KvW2Pq1EasAOdrxJcDx8Lev1Xjbkukv/6r/raf/
D1EJWHdLmEQs/ut9LMEYQkII1Ffdu5iu39uulJ8j9T/94V+l+e3EUZq/sg4elfhr6E7VnwM7ZkZg
iwPvBikuoHIBtkdg/u8zg//4Nb1nJ3//z0RhwZn9lRhQRHiMcaEchX4uyFd/JwZkKf+XvgC49h8C
ROj+/JUXOH/omLOgHYBBM/T50cH8N2nBqme/PCfwYUAPApEJ8dMjp6QxgXqywuXzBLcLKzB6lO/C
a0Wi6rM7FhDg9Ay2eKEMtWLf6g0xyswrKi7s6xa8ihIDSNGXyG1ZywSL3SErBPUxw+mnxK9n6KC8
fv6av/QoXhmfRJbAYf3ji/6v//6/C/5e30jx/i4PL/xjh/z9s6//xW9+2kBf/vNPN8yPW+2f7SZw
CX7aPTfv02v6Xpbv7ect9PFLf24Z0/pDcz78M9ElBrhoSe3+3EIGfgLqI3jJS6dGgy7737ml/scC
s114EyoGP8byzf9naonthR0HjciP4S76Uf+qS6R/bRKZ2KJoVJk4tugVgfS2liqR0IQw9KriHlEf
DFJdtKPRRWjfnJHKebbUnh7ABrzLWyhCTEoBc+/OeVYhIOZOdXNWzFnqxvQxLu6xxoUxEU9q021v
6+cxlWTHrOHW1u4tEnSclBHPzF9dDsrBTFUX2MfEL3CVc1otiiGJm2vFvZi49+n7+GvPfe6DfZC+
PjVjwbUjNrxL4f6BCRe+C7zLz7nzlAtAeBWoSlFMqXNObjESPMyF6TYabFOTcgvUiduaxhN3yu3P
a6/SdixtACGHISvggBCrXhPwyl7myAIMB1pMWpD3UJlSL4Gj2fJTkiJrm4WjlVYPmc9iKVAz9I6K
6tmYp4jO3UEvIUnP8xavGOaIRGyIUj8wPd/pBg8oafa4XdAfYGFVdmEmowRUndrMn5OE77Vya08g
CZmprw36RYEmswv6JxpSXbvUFlAjy9HqMCHOajkhIKvnkvH3gmVbK52e+aB5hX7389v8QPV+/SZt
8Mex81FcofZazwozyYypH/vC0zAXHwbzZWwIxOktHvvofCWPaWpPEEkDIGmcYYmZRlmphQOYc5Ke
lx10RDR7z6fuTc7YbUMz7quZB5PA1K8HfN6hte/oTeZRdp7p02NB4g1PyzBRMdqCysnPD/PNtsTJ
x4lDsMJwF3ywr9uyECTPSI2HKYGEFW1216VKJMDkVgTaIU4eqIbcwvfPnWv9xBBkGXKs3iNwTqhb
dWjWAYOEqPb5RFhocIJDKQvPync0/iWszNMkEjf4J7WUn3jQD0+sH1Zb03BYnSSqJbAa0kZfs+Rr
rXXRkEFttFGHc7V5KUeoREjUFX3VUK+pk6sRIvOoMgu/h0VFYZYh5ec50UA4LvazwXclZW/osfag
px/Qqt52HPgjcDkgku8mjfSJzYOZ97hSavNWVNYN1cTedoZQHfTfZpUE86iGkwbFR6U0IrM3X8BB
+ZX2aK/GegJjG8uPlVM6IssX+tN7WIZGn2p46oytadt4D2N5hrv4HBPaLSRtTsyeTq2CoPJ5lRp5
dmFMWEWmPkeL2R5+q8V86jv95lEs3DlQdYSiw5ErDoWZt8yNsvBi0rljjaLSuTpxPNByOXpbGF1g
Vg64r4lp3dfnmBLGhsyuYNMUkJD3aPv5kMm5hkqmb0t4C+5OM9fWsGY8EKY2oIqBNA0cyZEsoEBj
ZHYKrDl4qhfX0ey3uE+DfoPyZ8AYIcikp8AP5ESE+u444lqzQbnFnXYEJJkhlwE/HrzNDC3yrNKf
Epv6chmAVE4kilME32UHfN2HCIaLFgfoLzAZWwvPFdxxsgHeOJ7wRzDCa1DdtS2uv4iFyvak29By
l/y0GrKpz/txFj1PeobVyPhA+QjWKzS96zMHhb8651uSPzhT5k3p9Ug1VLzTbkj7Pdxcthrrgfow
LFfT0W8Wyr5O683Pm2yd+2BI9+VNrO5Bx4b/uN7hs8khDSGcGDjs+ucVjhOAzytgNPv16ZNeKs0w
Lu+6Fa60EpdXvzX1IZHDiT205uBg735daXVeYP/eLnKNmWdOGor1jg+uqVhnoMXgcOZ+xTqgeSBP
os1eIzpf7VJfGWwfs/Lg50deD7+PPsnqBkIFDR96DZ+Ea2Lj5CRDg37baNBuU7Y83UHx40kv74ml
uoKfeN3frw24K8SlkXSjNfv1fRdtZ6b6jLVLGEObsMmJfQlCC6x639sTm2etdfDnc35aa/WcMAcq
W0qxee0DeS3Oq2t0ORoAwFNfP+jUxT0PBqN2BuF3+m5swJE7kVwuJ+foZH1af7lBP8WTBtMfqzCx
vmgr5jLlWsHspGofC6CWG80J5czdE1/tcXDBJoM6JtyVITAKNsbXJfsYigR0xpKYN+1M5vLLxkv9
eqNHaphuuq21ycJTMJtVlQtPGxwbNOGg1Yp++rEFBhhQBoUncOZVmfArGNG4ljQup96AjRgpYIah
53dxTt1YJ15D1H2i4JNlJfTAaDEYbhdrz9D5PPUqjuLTYtOFMIEkDiP2I2DOkBJtRKc39eY+34wG
hsNC/Jo7bTNq857I7Fol3VWa8X3StA+9UUZCaRblnhNSth9g8S+7wCEgOKHQgPXEN75xbTVYGer3
1KMqFBocaNmysg4VY/ZSyuFVCxaSTENi/s7SIuROHzTpTVbYrkgTD7RYTEYVT0dHXTTRMJaHCaP6
uqz2NaZymOU/g/eGsBT/6zsCnxqV0QLt1tCHWBMX6jGrO2jxpF433vG28JIyNL3U7Q9QNOrngPYX
rDyRURwFIkxNICqj4xIEaAu85q97t1FMq2kxk/T6sTsf++QAUOBrY7z2Jn9JcxaZrYFGrTj1pEcR
AMtiB+s6bDsglrsG+8+JVgIfJhVXgRK2B7/kTWvU/kAyP8+CyrwYs+vE5puOTu+OOsDEwPQw4b+v
DPWuldpVIU+F/+ONqy2uAtCqB/pkmSZ9fQ9wzNG6quuUD3kdvYck4CIDUYBvPQYUsKvo1EV5HJrw
Cj6vuLoodZFOmoBYlRsPcdg7Ve5NjXg05H0ji0uSOXtmOrGL+QJ0z7PD2OlAS8SBUjU3J66vU4++
/PzTjSmSWM2YikdvBfQoCuKP/Lam9b6fiQ9rV78YymBQ8vNegT1pw8JC2AdrPKWtdZR1LK9j2RQW
qj4YIy2X7KdP4Yw9/Hzb5VPYhkswxJl///yc3+x0XGi4E0DNw9Ww5rHpTVz3au8okFyEpsfghDWb
AimcJ0AqgzTDaJ0MKPjGE1t9+dxfbyKU5piHLpWlhSx2Ba1L7TzpEZEUlwJnlIKzUcnJY5hj/Px0
3ywDkBu4DYDvgW65Bru1fVnXfYVl0ulGYW04Nr+YKk+wDb/bs8BvLbr1aGgfI/gmxhJmCAf9FKa2
qDvjF926i7PHeCx9OuXMi1v5Ujh2QATfV8N8ocvyETPVEwIC33wOhBYAMRBvHVxa2ip9rszOSMRE
Ms+IcHMA2OF2EYvEpveabRlYsa//z1ZETYeyAwFlDWunTMGDCydFjIdoFC6HwnAtf/SKW0x/vOHX
+PTz93m8W5cn/Hu91RNqtGiK3gD0p9wmGyjiRANSCXHyFjrukAGr93md5XN8OnYT56nMKNbpY/RY
WrT8Jv1stAp/Gju/VqEFlDcbO41DKNhuSgVOnCmEL+hrx9pgzNqwrbKLfshci8auxe/SZgLDhqCN
eUN0Pwc0Zsgnv6Q06ObsueaJm2gkjM1hMxb1k6VPF4uWUJVfT0a119pTTJnjU/Hl6axVoUFnVeG8
mlFJ2d1WMTG6Silm1tmJwl87vkK/rrOKHqlpTxVXkGB3pXVdFzVaLWlUEDNQ2txLTelZZhqmOVyV
UTOrkFAX400S8804Gk9NxfalzoHeA6gstQx3nnXXHuvnWm99Y5wjS0nuft5c/835+a/dtTaALCYy
tph9Zh8lfX9mQH7Gy0OxKbaYISr/gEO7piwt9/rnfWatgkxDacoyoBg9mZheWQAXKFloqYFC3zR0
YbVfup4fwAULzLa7xFDgXE3mZ6omgT03v/Ky/12d1AE+LlWQtaPNj2ECOKKgNKyu5pGjB2g5KTDx
0RgW52UNA8zKM/zy/LLfU68HpXIMegiEK7fVhXniRjmOd18XXx3wYlEIn8wK9SCFVQ15Z7o8ERLW
FAS8cyxBoakNySVIz32INX0623WSxsYE1ORHS2O8bc4tr76xn6Du7FWdp4XxvrUxwHZPufOtKQhH
X/by7J8WBvdrzhqJ63npGOHxhnvi8ot+b7jaqwIyfBbKyApV/HvKqOD7pSH0BAI+Bv7o53xdGtpi
gD8odLmnlzZO63GInhbB0vjzDOFrroiGje6WugdzZMU/5WRx3Cxb9vky6kXxszCgVveprCbewrjj
z/UhCYOr++AsNS9zY7hnNNBshGuhd+I8H6fT0HSFZ7WOeRKMNNY0JQUYWKJwPPUIFnKLCZLO5jvN
hlKbrW1mwJddmFltrFkEk0V8ZpcbEBk9W0HnI6muBsr8oqgefv5Q30SwJZGDlwIwZDj7y938aRMo
mQ4ZAKtGgdr+wnfl28UcZNYUlBgcGLq+g3qwC4etU1fx8blCmwMtWDB8UfwdET2r2hDQaUcFal3V
l03Q+7OfevqeGlstyAIlwP3qxX4GV0V8HBG0t9DYgp1vVJ06ft/EHmwCNBORLsHOwlodAjaKiiUx
vhPLhpEuZoC02A5de+KQfxd6viyzes3U7HkDCSV89Y8E+Ozz6b6L+j2kxCL5IN0+iN06gFyUp29j
4hJvOutu6ujUtv8Qy/+a5S65LfTVwBCHhQtdBcAMKcSM+SUM9qI4SoSr7bpNg0wp20A+2ZP7bNc/
QGJt8KczCMhPvoxq+EwWYfMLYvi+Ev689Y4bXhARhA4OOhELFZEAUPBl70Ebqe2FgY+zXED5Gw/H
TXbWbPur0+oQ30W2L2utbpy+YF0LfbmPtSa3um7xwMo19YDRArrWw41zqN/t8wIS0if2unnU61o9
5nqLDVbNSImlFdlGwKh5wCJ7g7gWjREyHPp8Hg9TcUshNEQrcqj6aqcrtp+0SMNaEggByD+DHaLx
BkaAy53WNbk8UOwPCUxiyd5NG4p0kkoIojcFcEfWfhTJRpHX2py5Tp3fKP2rZl8Ddu2pltxWzv2A
MIaCxzXgjULyNxP9+gkmMZoVaDyCVTBYuz3EX+wGznM92RUFFJEk4JV0OGQ6xCdbAW5qfaH3IMNq
s2/Wp6Swv4mKX/fG6sBABaKCoi1eWhtYOwSnRcpzbiK01THN0L2udrVfyiUEMk7e0sshOD4kf+/K
5Rb/dCMOhsp1XUGuPe3iiIdpyDdQt/xHcoNr1ZYlBMOtY+lIoqcDY5tVHGpSApy8pi9PGUdq4iXP
xtbANKO7Fd7Ues4JsatvLvvPy60t7ls59OCtGHi0asNE+pjZeyt1NnTOd6kNMK3jg2YTnTjl31z1
XxZdXTpKYQrmwBzDk77pwKxKZkHtx77jSeGqGND7y2DqpBzMd8nzggqBjCM8nuCHssrc0L6LgbMl
f14uGIa5puouDfUOuyd55dFJj8/vIgnavOj2IriDQLfaNy21hn6UWFCdcJ2p96mX+zQGl1P8Rixz
i9d6B2fRzYm3++2quNAXNzDU/GtFVpUT2sKgfnlMY6eh4kX09OYN31jIZPhO3JXRKe7qknCvD4j1
95LGqlzjmtENnWIiUwP5cNSMMxZb3AMfAkMSlKZ5K/6l+eDHMfm84moLDU4MRwMbW6gP9VB56ILZ
V+/GjQXPzzAPl/afCT0XTwAJ/A4vKs84OLenSv1vWvlI0DHkhDIVNBfRvvl6L1RyVHk+MqB9tzpm
7zHguD7z0H2GOP8t2r4vXerCiJeF44ka5PutDEAe8E64KSBr8HVlvTCAkGlwS+RweYyIzy9m2OOO
HreQqwrvtBbYt5EZSTgIBeZSd62FQYG+Z8BBYsWqFJHFEp8qilfWF40Z7+YOwAu9cx1ofts0DhpS
nWBlf7unP62+CpgpHHClmDWsbuzi9LylUSZOLPHdpYQp22IdAYiV9VF0frrk0ddvidYh/yTKL6O+
yDB2PHEwl4RifUqArYRHDgzzsG9WCcdoOFCdJB9Xe3M/Bbh/9rk/A58RQXK7wU45WVSdWnH12hSI
t0EZ7GPFKZiewVJY7rv03MYuARdh9E42x83vXuPnh1xFaaWuLT2eseQEksKIkWk5qlElJnck4xmZ
oPOd5x5sAr1CmQCjTn1JoF4nWhfA7lAvEq+2lNmN6wDKGgEQdMUAwQaBWpDLyICHo6EUoWrtreKy
nx7jTvjCuoIF1CFvgfMj2YPk9sF05KGc+7N2oFtZDF7bMD9DO4vNk2vF2zxRt3NDb3jBb6YZEHkZ
+wLaEBo4oJCw9MyYerFC/FiyF0NtX62UhLaKNj/xAT2NUrUOraTzG6ww5vRZM2WgjzYw95o/xygZ
MpTLUxGB9AflhUy9EgZ5l3l1OWgQe+lsry1ZQKvarVL1iikQglFhj+N4CVOCzqojRWFbM2tdDRNB
IOdv1VS7ddCKMnIDZo7zhnbSgwxOH3e9lyuZl3Z2kCb38Ci+hlpJqCmAymNyGxO6Scx7RUctO6SX
CsAYSn4rFrB8XXvtIILRxCvh7VkpZr/i/CKnFoxSql1BUXXM8K/PZTSDFqI0Ykk7vdh8HPsBrEPx
Ag3LPR4Dl08Lqz2jUIPKGRbxJzBeRhVMWeWSTMCymwcMzDZNWx0oPyhTAbapttMSNrjwjjz0LYy7
oExKqzbQRbNPkNM2UkZmwV7ibvR7IzmkFgBwQjGjZDSiWa1cFQoJJw7m8e2CfgtKXpjbLe4d+mrP
akjE8NfRIxb+EJhh+jZE+Q2XLtRaW4g5a74YPejEn8wrj4/n13VX+UE69LkUGtYddnZUbMwHKV3t
BtwXD2O9d0V3T8XpY5TeYpEDHAEsoJbicz2s4XEXc5IgN5B+749bsuH7KbTC9OrUSPS7Ht2it7wA
HOFaC4L41whlMbRb4Ei0lDgYwfJxowC/PSqw1UP/Rk/iBzNrYBTXekJcq2kSlGMcTANUku3xXRMy
AML1nPZs65SbFr+lwDn1xLd+/PYRz1S4KQLLis7LWu6r6VOWA08Dn7XnpSgKyzCFjZwrAxtWYrCz
S4NTdd+3yf0ypMToA2Jp0H/7+lJUI8sV25JLck9CEEf3zR1MWvWd2ImTgk8fylhH4QYzD0yW4Kx9
NJSWtFASaPmkXqHVfgcfAHN87NuD07/zmEW50DZSk75Y0paJbpYG1NC/aZ3tV91vOZr+REovtoAc
G5sN2OHbXn9ttW0NaOliYZ10GDkob6Z2FQuI6jS7psN10M4PelFsVXXbJmDq6/EN7JfcFFBFke7h
lma2EpidBof4vOjyUJog2kM0Boc+qHNzuf4gvjYkLq3FHka656yVOwFy3omvfkmPjl4NGAYLIg+D
obXfeGPQGh7Z3Z9FVut2B+b1LrnSQhaiBfd0YrXj62WZmC/6vpjVg0uxul4kgQc4GdBQG7xs9pyN
HS0CGg3zRtgEeTnEaT3rIfGdt5/X/abJgGVBsQRzBPKfa7Q2jGH4mMEvxbPiy9xG0xTVPYiPrkYP
RqKCBBn/D7o3X1ZcpxujhFSu1eNETc/62Puafgn/2TNSN25jNn48sAvu1FdiUsM+67Y/P+43iQcs
0WAQCBYrdI3X2ZWsK9gxmg0Sj8VRkS2g4877eYnvWkagKViYdpsWRGzW8lUAlCcDIjfWsOLzZbAx
TAqkFQqo4Bne1IN1IHTX6Iydrj4V0JuhXRaAzXgAQQCexah2u+Kg6eWJhu13dQhgOyAFQBjDObYA
ocPcVWojEg/VyB7gy3soaT4pXSgmZ9cJkNLqbjvj2i0Zm+Eq+OSAKzd0w7st7RdYxp+6WJew9fV0
0cUAC4k0wOCAiKzKIu50g5baS1iDaw5RDstuTzFZQ1k2erDkBYjIUzcQazjVzTw+aF8XXhX4dVs5
rC8QcyaoXQ6G7jmwGodcyIkHPK52l2VAiFYhYgbH49V5tmagvmdIbHjQMQjamS+mm/4ANLhDm+B0
enJ8jpflqAFL4UUafC3MxEaNaV2Dp6oVil6fsRmhrW6o57YJf1W7vq/1+VR5edzwQmKCOk+DygrA
CWvRxVk1S9boGIYo2m/QWd2G7dQEFIkqAXXgDHY0fodpIGxLA5GfWPubzYO8AVnKopIIZ+fV5rFa
9GW5hqflDK7G5SUxHvsOoEd69fNZ/iiRV7v0y0KrzWJZBp+qbilom+meLhNuyCOWmIdzP7aLW0NX
Nk3Mcm8AZtcUiZ/qmIVre125NJzqTktz3GcZApV0mZbdlc451+HyUDVRTh5//qjfbOsvn3SVSqUN
p2DoYr+p1XtTXeaqdI3xpEjj2kl7mTrqAKhbiy48hjDrC3TsEogKs2WwOWkbs082fM4DbO2rqkZ9
YJHdGKNBHh9IWb8R/bXkxb6UN80sw8JQXEP9jWCzNZJml8EwpEUhbWdvFLKwIO/uukbCrOSZqy/x
ZEdNUZ3lg+4RPci781jtLgxgHO1a86a83hhpdVHa+QUuvDM48Xpt1++4WUV6kR+A895UFbQpsqp6
TkcryOvKw9jyuhhSV9HeZhWXDZCBlgk+bqxcOHrpQSFX9eYh2QxqcQm3sgNkzrwyvnWcFv46Vg6d
b3u4hUBe1pU3OQasVL+cHRoV6Ry1ADmMKNUSW4VQJrj16JJ3o3KuguqrtQ1Ab/At6apNknVeRc+n
vvNqtkUvIVKMrIN8B4YH0B+ckIWilV5f5xmPFH3aWhNMsBiUf4kROHEZVLyC7uhS5tqNn3Bg5dPL
rgNZd04foNnj28YtlBO9rFa3ijrj01+wAjthMoJ4hOV6wnEjpK6DwrYpd41sIfjdugR/byaHNgbL
nFzyHnbGRhpN5DLHP1qxHYcW1qz6PmnNEEIvkUZGF/IfAXducrtzreY6NYxNkkOnlCQbkT3zst8V
ZrHliemPWuFzikGVc9PL+CqxX9QOfep8a8XtLyVRDnZ8MLVL1XnPTf5Utfq1Vfy2hiJInOnQw52i
EfVG62pPVo+ZpriOGCBkUO25kx7K6lBQzH9HBuE7nj1B7CbK+Q1pwHlCbU6KM0b2JoQOSa/7ZQdj
Yz3zRufCBhi/AVEkRwapFuc1eDkvyQ4+lq6Og9xnMGUFzMWi467SjKsho2cJznRS7By2m/TE5/Yc
jMbb6GwXmRMoRLi2ddXXEDurtnV7o02A8mXkomBnMcDIdfxLTX6XkDdgpbU1xzSwOmAR4LnR3jvs
TucuidHQnrLJTfV3s7ddaEldpNhvSp6lfplrj0wLLfAKeYOu6Vj4I/iIkEGonGzbJeghQkmZKc+D
9bIQv/iknmsKhAgH6VUmrFH+P2nnsRw5dqbtW+noPTTwZmKkBYB0JDPpyWJtECwWCe89rn4eUPqn
STCDKcWvhaRqdvEAB8d85jUcXX17Lgz1royf0zalV6muOqxmYml0tDpjbf8OiIPqKsfI8dErfqSl
7og0iyQL04DYv7ZCadeW11YlbDqOvt56K/1yjaYWx5pBbJNtTOtZ5riJx+AtRHYwlhqWlD/uRJyu
bfjvh6A/tNJba60wWFwpinczeeg+xbVyPgy1HRi6myY1lHtUYIxh3bQQXUyggoPOLD03AHsQtLkR
kU5tpp9MXywqrsSFHZKVDNp5nxf0pwKSh18wmxwks84UND2s3LvQceXLdQzOPBq0I56AculgGn9W
C9GFFr9Cu9r3fn6QR32VmfVuKG7zqb6pmmbbmughIHUzePBE9P6mKKtdRHNTbjo0BvDa4rqR0cgP
2PeT9BwI/aaaqsOkWS6UFxy5wHZ1veunuI6VcO0ibS2CELJy1ZHItJJpOuur2pXFzili/yzPC1v2
npKNlu9jFL9Ee2iNM2VqnhvlxWC7G/KDrKLOQ3IVjLWNufelYmWrVM7YbGKMv+ywLVA5S8oeVKlp
y9kTwkkXfXOX9+IvSNN7ooDr3D9X9Z/IqtijprC7+3N1fEYIDOdw61HNTTiA2dpsCzupOabOmh4Y
oMn+ryo2Bf9UPoRl7wBFv0A25VzvHvs0cYu0WmehsEnNcD9OoBICcRfoT8JspBRbZ2RQu7rAirQL
XyfKeIEf7goDBg7HIBpqKGdcIubloNz9hI3iFYeAa5bCSiE6mxRrY+BaLHu/aHg6yKCcFymob52S
VC8+llN0OaTDzZDvSxUQLTvC52qtNG+tJOoWhMwG5c9EVhEYwWTJa92oUW/7XodL+Tx4QGPyg1R1
KzSP7QYrjrCV7JQDORsJW4TeleJ9rV60ceSWkoXwm+yonbSrJC4Ks78wG7o1+ghoVr+oUdnBzHVc
m7D6QllFuBjlplS2uUPtZNpF7N2QMN9Hv2kU25U85CshGi/Ewt8yB249jBQbfbcT251F9kU5ZFcp
pWinXS4jdM+9kPOHETMEmm3yOKxSOJvJcNejnDaEshvriLsUxcoa/V3WhpVdZ2+6OThe2z4pFUDj
RLEJ2O5zRCwgGDm+Adow9pxWnk7EvcerRwoiAeBVwGq8Y3g+lMgDCRxl6BGbmfvwpt0IN+26e1C3
iDmfSNDfcWxfgrMPIy1Cnnys40idQx4Vghru0XYm3TSwArSiRGbqhlqnk1pXGbkN0HDXQ+LW8u5k
+bpjhrVBX4faSyD/GJrUtZKflX8rS3eSp9Oiuerhyo7dsx4dMkQ6rZuafywBMALj5nT8nobqc+5d
xrTO8SN2zekxRu+m8R5SgRp2Dw+huplhl4k/uWP1q46YafSLmgTjaeRbyt918LvwCROBs9JCyJS7
EquGLn+NSh0c5lU2mRzM2YkJOwJfInhTJeQWwU/h1bJIvUeVLRGPNEi05kfe0DvuFbaj+VPl9JlU
wPAIzXdR5RTUMT3vyUpw4+7gcAnxqRz5ax7++UkW2dGUZ0KJx3Tg+BB/k/RGqe/E9MkfaZMV/N8u
cko+Ujzkj/pw0HNxK8GNdBCtORHgH1+ts3WNrtAm+9IjS60YJ86C7itX7kU7dJtU8K+g8d/6Oudw
LxwCxX/s5xgILPn3Efvx6ueHsefa44edUppTLmkJYyvylDpzFBkH/g+Z2zMpUvBb+RnH6joSgNQk
5XWj1PuEzoIaWBtNRigyoPMfuLlCPA3waDSjfamfgoR/rYHxnehNo8hAAEwj8/MjRgbWMGZPmN7k
4rkUCVdmX+x0C0K/clnStO00tMDNTnA1DyAwS0rFzfP7aTrSVPz8DItkr5djRajb91b1DDkqnRxf
R20jreLLUwXpI0n7bOCogRoFWaQtrXzbUfIH3yNm0pTfqn+nepWdQhrUp3PwMu6J9zo+GFgDmms4
Xy216CfB0tSk4/M3blO5iGZ1uFZiyGraYKq2dbzmDJWc4iZ3eyAIJ47ppWPleyIHb0EWKcJAil0C
+LjwQ6JCRi+CmxHnHctXrurQdMtCdjSqv/rNYIaOEO9warWnoTlII5GPGhHeYTZGC6dSRXcMDpEX
EH/X+wDu2fcTdCyjRVgHNzBqr4A+F9tj1tmwGnEuvQsi6E5Ab4ZA2tmf+g5H6hiIsCvw5CFmAQdY
XCNDrZfSUIxUavT7YczWU1ZtqVv5To/bkVJHF0Mw3CtiU9iqLCLUOJ56gKObjEK/CaENmpa5WOAh
3BElbFh1ZrR9hw7BTOpbW9kMia04p8lJxw7fub9gztRr8vn55x/OHSUsUi3N+PRJu9OS0Rb8kzXQ
+dssr2Yw1xSUUSOaVbw/D9HWXIKVSpF3WAf1DqTupu7BwNvS2+hWDp0yf30SFnhqzMVrtXIQallE
KXtuW0lu4iIaCiJ9BcDD7u4Rrjtlp3msCgVvnkoWhCPE/BcvWfD+bYRqPhm3v/bNq4qkRpQEpyQe
/34rHPtiOqo5sAeJqUBWfJ7OughFz9MolsbZY2rtBTgG3w9wBFkNxBhSJWc99B9jSU70jTAdPaHl
5MN0ZIY9wV0eV/EqvI5R5jsoP9MdUeShctC1MU/Q8/QjxUu2joxx7Wxc90W0uRLMSiIa9Z0kMSmw
bTi2HpBpI48udq1SruCT36RBejPUxnWcpGdN4h/KwfvRpj/kTN/VVAZ8vbej5L5T9F2IPKpqFU5V
TGS7Z6FAVk8TxZPETaVE0zpQ4sqVyl9KSY6s4JYR5leSnp9HgX8+jXAUihs0cO06GRwxVmxUGS40
AWvhkCSgETynUrzfAdLBVQ2gSOxXZYo9U3Kt64eieTKz4D7Jx0eh01u7UyrBwQHHQV6VtGC6ifKU
zOwa3WCwkNLOLB9SYL1yTaUmGGwvT9aDevv9l33nASy24nyscLzx3yzVxSoFmJ15oy7D6vLTH54K
AYIru5FrV0nCnSLSnV81rqDeixmihk/adGnU3covSQJnBQNfMs6Mojzz294t6z0u4U0S0Dnh7B9+
5FWxMfMMRWhxY+nRWzz7iZaS0xsnlWOOHNI03pFvQHWGN1kKOOixOdVywYFSq2dDPhNas3Mh7Bxq
bW4QS6sg639yxtuJmuxIqN3vJ/HI/kP1gyAIGonFEyxOaL0b9LBQ2B16fBv0QP0xc/x+hCPtGRNL
M341TXeCrWW/IA9L3cfQVrBzo3fD2jxLE4oYkUdAYJQ3CESfp8F4PuLsWLX9JjT0lTFJ/G9OJRJ0
uwVF/PsnWm5K5hoE10z1Jo+j+b1cN43aj4g8eXab4eSo5ZdpMdkWrrE9yZCcapuOxfz9kMsDlSHp
tXLnv4MsuDo+H3ODXCQKkg4emEt1FxGAI5lNLkymO44nsIHL4Gs5lPx5qCit5VxIGMoS0Qhtbqz+
0CsPCZUFxT9BVz8ykZ/eajGRsZ/JlTkx1ETmqJWdI5d45knXyEi1qnip9NrN99O4XK3Ld5t//uF+
zyWhHoeOAY3oxguuTOw6vh9APjV7i/TNKzLc7SVGGH3DtHOtuc9U/VlksTQemi6TFq5GIUVcTFxj
YRz58apKL4WwLW0kXfcxNNxu1ujPwufAR3pVvK6b33LUunIJLVHFvb1C756lVnfX/qidePovAIv3
+ZmZPCxf3EyWrcccTqTnlzx9Xd8Ec4UQTrKXPU/64LTNxtiOE0ap+o3gv3n6KduKpXmiuhx8Xi0f
Pg761lnvC4pnq5tIdeSznmvuWXUScOqpU6w2JZKvO4Dqc7uf0/XEVXv0w3149UUgIXhpNySNDi3d
W9WDfxMO3pmFHFSjt2ctwv3fr5P5t328euZ3JQaES0wzHNmDxTLxw6EboCJBUokTuOd3ChBnX3Jp
/zhm/9jIxiE6dd0dHxJ8PPqCeKgtjxB9yj1PLoGTJArSECVxWaUCihu3fYyxUhhdV720suJ4/f2b
fimt/PNV/xp3cZ7EgpeneaF6thzfGsFFhMCxFtTbPHvDGADdWH3rgVsKqYnGBuopMKa0/FeahrsT
z3HsCJUQkJoxaiCXlmoldUClrxlDwdbVdTk5qhOvAjDzgQlJ1ZllYd5Rnb9QyDFODP0F1DlPgcm0
a3NbkHhu/jQfVnZYBokslT0iC51xGJraLTwCs9yTD6MxORqQXwoeu5BbI6xFt5I3sTKdR92vHj2T
ONG2VrNWjTdNfQw6/V6RDNoT4wMehSuSzwm9/jpCE1sJkeejHDOk94ZOYbb176o+dK26PsPDYa2l
Fhr/e1NCea32du2gb8QEfAlFrGpjVvVlp6yM5l6iqSdn4irz1m1AqJedI6n8SzCwSh4H169Mqqpo
+n//bZb5LPPD9NA5nT/PrEH3eX70StfpHXPsKOU2qp6a5i23Tt2gxpfLhgLfOz3OIpxmCywilaxD
B1oDZDS3P1C4K5IDjczKzhpdQYNN/Zl6yV3jZZdT693mQ9s7RiZmriGmlB/14tCoE5XAzDX96KBI
tbLxBemglbK3kvL0Z5YY23jAhXc++UX9GayJ3UieIxjyQe70kuLBtOnxomvExyaUt96UP4ZjdDHp
9LWCUHiK5ViY1RpXPqqNNf2PDs30JlBAn017oU1pWuqA8NMOWrXuhBrlSKFf1ZaxpcdLBy9XD8go
ldMvLYKeX4kHo3hojf4swlmhaNpHTtf70AAYG9oFbgK9NW3HivaQ4SfbPgl/NeJFOEVrzI33YtKt
NamzE0SSVbnfwLKzvTFYW9Bpvv/uX88GBbFDGVkB9f0/74ChDxuj0hMrgk1qIBd+kNLWZsnd5Z0e
EWAXl733qmcDx9RdixJlkIybCaWFMqhiXNKsE4/yZQkunmRx+eiZ5TWAC2HJF6/JLI5uoSFoPpx4
32WsjgvPp/ddHARAM+qA9U/bDUEq4Ze/shz9Ul83++DsJJT86FiKQuUWsRnSx0XI6E8d4uwZHbc5
6e8PEBw26rv4VXV/yhzzveD06Tqb3+vDWIszXm3Rr+QkN+zKndayo7jxKoWNiXjmJtk298GJEPVL
GLcYbnFemAkE2yhluCCPd7Up23l7Sr7k/QZevhJpFXQDsK1wahefCnnIRIpFlv5k0IKT2ot6BKY0
ZnrltNYE3BWR9FGH30VVUhAF2yyke1lFYr7WD75orsKCfn6WX1llv0mCnK2kGhu1BDmGPFfVHNoU
NlpT7+t+OBHFHVvK8KWQ9FGpvnDVfz5NsVasI/Ysi4yGdgsXu/HljVL2198v5q+hLl+BioRI8sdx
Rpn28zgUY3q0c/kKU9jgGaOqV1bzaEnAFHTJHrgoWsFV+oupvSiz9uBbAznbbVuXm6GivyldxUZl
I2o6QBg1pc5JpYeMoHLQr0EhYuZkbWsOtUnqTlD2vgR6iG5ryB5QQ0Y1Rl5m/UUlNKqMdixczPUE
RsvjI3b6uhMQLztlKXlkYzDYnBxbR4MuapppjVefajcvNMPOlG0RrmnhSBvEXc/UBiZ+Frnff5ev
Qfz8gh/GXGxGHaluacgZc0ZJ6+hbRJOr2oOjr6uNhh7Pifk88o6sAwWBTKiBuJwsL1YzInDRwAQz
Xjw5xe9Z80534127hvbsITxgrr5/wy+RHAsPyDmgbK50OMiLm7wsfGEc68mwxfbZUhB2Y+xWHcDS
jCduBfXYSfNxqMW1YAX9IFnGaEBEMS7SJqXHBOJtttxSzzsZK8v0UlWqtRyl+14AlpkIm1iMkVcq
XTW3QDgexLi5LjGiVOUawPeDXDYXPeYdPqQQTBsI/iLkzQFVxOfFIP3IhmYje+ahrR/9TuMahLme
X7Auw3a80EDM5t7O6kjCuuAVkYHHugYiHvrorTx9P8enXnxx/HVGA9pG58Uz5UHlIhZO/P4vVZ35
Kvwws+aC85jhT1OmGgNEuxb6hrpSzgOq+5yZz8OKmWRrnCKMHDsYwfPT1Jmltr5If0/pkOA3x5Ch
eFmNlNyTXRL8/n7ejoY0HweZF++HkEZJgIa0eFlx7UprlkC6CtZit0Nd2ZaARKwiSqJwkE5siS9V
6n9O51/vttgT1BQGJYnZE8NL80Lo6D9CFFqFZ6As6FLFMDJW6tq/ItS9H7enNuSXfu376FgSgW2Q
wT4uuSAcRooypu8vbW7qVYgZ3TMdO4fSW3w/HQbkqcI7xcnXikOFdX8qwTq2WMkhkNOniouX9OLG
82uxH0ofhPYEA6kVqcRPJw6CY0fOxxEWXzUzGuz71PnIGVNu8mCPotpKg8thdNqJzvLXPIXOCScq
Bc9ZPE1dxG1Yh/l4TTCXutAjCKdi3V4iRS6Lbk1SFDb1c2zcfb9o3xuqn4MdojfKPYQ5s/74su4T
tbnsJQH1pFalAJ8k1YMXB4orB568KrxrwH0ISU7jDdKQGoY1k2p3ZggVorT2ddmu9EY71Ol0pabq
qoD11cYJNLdoW9fj9dT1m7HXsPvp1dsQAxqg/nq7i4scNKCW/IqN6AfIMisMrvmK26mq1qlxjRPR
sykHm7LMzoIk333/vl/EQ1A5p5JMygno//0e+bxJ1dKyEj3WVVu71TcoDSvbaJ06FnYZ9FLXYKjQ
65j1zYSdeoMmglOuzk8T6o8/BW5iRAcqD7QMMesSKSxuctVWQKar5WEs9U0DEBEZ13WE+nop5o4c
N7ZY19eKVm18Da/7KnYyk95n/SZgjsBdsG5uAGyxTJKDH92Xfv+fn9RM1l+PuRTZmdqhqWaoOSea
6CAYXD2J99MWsuU6e24vipv2Vq2dU1v6XQd+sSSJz2geolqowzRaHGhVM5iV3zI5rfhTwAcqV82n
RqXj39VXA1JZSuwqaMB3OUGktoN6Wcq//ORexAJgIH7US/yQCMvF4UEyf4XBz358kdGu0zqR9Po6
JWIN8ze/ke0p2SqnEr0j2cPnGGwRG6eepfnQMLE12yV39Rki3r/0jbYW0KSdKWvUMRGoMS+aFXHC
rnWRE1+nl9n+FKPjZCw4n5wfbqM2Df2qCBBY06+9DeBKOHq6K6HPq6zC21Np4BcI/LytYMuhNEkF
mfW8+GaRbo6ULfhmaAleWOGVHFzI4pMw6utM3U/C3u9GNxxuNf+XWmnrHuKbl2DllKxiSALQaddB
N9px559LGMj12k5HdT+uSwdbuRM50pHw4/OjLgI7YPQI44fKHCQPtMQBIKIabM9iFu/SNc54Xj/K
J0rM8pFlMd+EBMvMji59ITCWGNWaEs5WdkkbVaJNWL5JMp4p0mXfzEAlyNDAIbs3SxjfquapAKdc
1LktFIOTpR1uHEi1eQgsC8FKKgtbo+8UJ2+eFK6KiR6x2Di9JzuBv04aLFsicaPKEbYOkI2Np1x9
8yFqqlxYiJzvUOZ7qizzWi9NEgNxdNVYOlMiTd4GFi6oLWUpOQTV27ZbrMmworR2CH0+YUh2P/X5
KvV3kjFdZO1cw460W6/PVroP5banemlpbqIMl1bdrlvqiZ0sn9XRzwpgliPk/IV4VhERc+t+SqhZ
4ofSNi9TeJHrD339Q6d+GfwejWoVd5Xd19naiOVd27164ja0oMzESAn6ay0uXAlrNiPEl+96qiGQ
U28rq5eGi6WrsPFTQI/R26VMJvpMUA5H2P/ZaIh0km0GM/xdu59Bu1l5JWlXwvQYRedVsQ18THTL
Z7xlPf016wN30ie31DUswVqaMxxIieVknoWeIWjRjuMGtXozWI/lbTq6npqSD6/wFKGD/tTH9dpS
QQGl0bozLKek7Iv4hOtpd2PSbkoTmzLjyghEcoonqbhsrac0u5W8N084lD0mxuSKibCvysHJy9iu
0XG2QI53w0OvA+QHHt/xd6uRlAuTYk07dFJFs/+XCNNoShO7xAFFHUrb0q9Suu7K+HsYMRemR5uR
fDfFgEOjT+Hw5+S9+cmZCDxDl67K6cX38r2KMapuoSmqvxjcQo3ymkfPuHCt+jJcRXVEMcRfR8PW
yO8Au2565U4cb3CdWQVYyNS/xdk5ocRl1qNrGREUxk9eeZA9zmX5pa6Th2F2pCoaW4JiXwrCGesU
bEV8Nky3ONOcG+V1LVPZlH7R/IZ9edkYhW0FJ6It8IwcgZ8vGjyVyFuJB/CT+dJa7cyuLPp+QHxX
iToXIbtnvKlThxb6OvD8c1mok9XUCeGZVGSbliZUOJvB+uVtUxvpOuktcw3p4qwXizPJNA+l0Usb
vijLo7kaPXODTBnQWOm89IO7CSlnavVprFw0or7q4JZQYo1CR9GDzNaTFm53oNz6CJmvMrGGS9NI
4l0geVfSDv9pml8+GXVctXdRgmPsVNThKi7iV4HAC24qKJH2h9EhJoJXIkliqKzkajyLxZKmylig
hBWq14XS8HAyQP3gDbPwx0q6jsIuQQK4vQ1S60nK0nRlCoS2lch0iG4L2q3FUxMvzDjIVhMWLYDa
4l8TzSrEjmy5vxpUTs0A8okCYLumD34r+q+WFdlRSuo8NaS66B+k7HT/zvR2U7NrpQlTi2STmZdS
+yseAups7UWFr5SJNFZZNbbW36nWbdymro8KdjlLmGcq6GWqvzRNKvLnMnpW262i3lU+lC7d2CVS
h0MGSkgIqfig3+ljzPYHiKKt9PoHrhEk1BcCJpexlG9j9WZqjFUcnfdSspI4Zg15b1XSOW7jm6ao
LhoJda8BuFmn7KtO+OFX1YUXjk5cgfsp2Od1SKzcdG5Wq1tl9O2mNA9avpF8y82MJzHRVoN4h2mp
VbabpKouU9PYJx2Yapmxmm4r9oj8iG8oCjiefDGg3tBag4s7uZ0Th1qdjBknZ1nTnWvZD81HCAgD
p3AKyAj6ct9q07WSByg+iWeKTppF+y4po9/hwDFQKKusshwVfdNsIJVIwUFw5QhNuzYterpCuY7U
+Do6xFwZabHycnUtJfJWVCLXN+IfmSE/JXJhU/GQMfYK6tWYinbtl4eWU2FehEBN7MTvOOwerWxE
av9NYhAjBeVfIq+o/KAmvM64znLRdOQe//hyxIWJWSJJK7qrGK2dxCt2jSK7Zg2oGPZC5F+b/kNt
5Dfa2Npm1W1KKUP9KXawjJblB7yUMWIR3dSAE1Se1YR78rqTW5hBo+1pl0WbOGxyJ1EfuQCd1Ext
k33VGxg73pOV29mkryeATVY68brngRTblfzm63zwwd+Fw3XIM4800/RZVsSCrHARG/HGGCBpDOkq
RqYkqd+86ikMsHTIMtsqEqcBKZT2j1IswXh4SYa9OjxO3m8DMK52Ba7SNsgbteAhC9ZtbnIuHAKx
toX0oOabMbwZgxcNd9GewF/USngHYFuhXkXl7zK7kQZ0JPWrwr/zw/EsaBRbIBlUZhUSFl5cX5v5
xTDmq8HncL2Kw9+eovOrCkcJpfWQ6XYHRAVNGafh8aNacCTrkUs3M3WUcwSnL0pbsWBXQH6YkV0W
15mmcczKmS3EeH2aympIzDXetGuctpB66ansRgQlwhqixIUYce3mKcK2woXRPuMSiFg7N19zp2q1
je9bOoCLo99ct5eFgjKeUT4K6uAEaurII8y5aS1A+faQ8JPHfK1ql9mkulp4rhTnYe1BYoV3bz4R
w9qDtdWsc/h/VroV8AUo+tRuKx7ZPNTDVW1WM0jMLtULPXjQKNKnJvRpNBJUGEqD8aBKyGWX4Taj
SacUplMOZ5lfbuhG2jlUTf01jyHBaNtAbTb99FwGCBlMj3XVropG5Rf+qLIGQ9+DL5zLum+DqWok
SqoqUllZcCZ1SKjrUIja4bIv7vEydjzzLUgUFx9bW8uuU0FwA13adKH/VGmkATFXjD/+MCaKwtrP
DI6Z2nb0YV+i6WYMUaQZHqCY2VFfu9PYbM183IhZ+BQBj4DgpJeTrVHxTGN/54dYMA+tPfXQ1qSb
Kq1uM0V5wTA9dSdJfwgqb130JdIwwJPRtFj3GBQXKaUpYju2RBc9UKgj/k6m21GxHpMa6QEkem9l
PnqVdaeafkfuW5DkXLUiRFkstBfFGinNlDAtiYEjFL7rTYddyKzwfSoZ+VoTUukcmoA2GQtEyyIX
oTehTGXbkYuE/UWmKtvpZOH7az3x8xCLHGJoAnrFBUOo+xa1wXiVb5Sb+P6FUMIRXZWSgeyfylvm
sugiWvn0WvPsfkjoIixNRqVizGDX7OpN4FIuQLz69PwdqSh+ejt9UaANBLmUlZKRMEd4k1fZZbwh
YIicl1nvL3e7feFE1Pqsq+4UiOrYCoFmoNOjpx//JY1MR3pppliTrM9eJWF+Vs4m4GGcbsuwcApB
IruvLkNYu9+XhY4khdRhPgy8+KCCLlVTKTFwG29lcojUv25JEJoczyD4wZGi7hpT5lGCF3l61L1w
DzjxWkj0VRyeIpgcW1yzGsecSwMdWcJVDLXs+yCtaNwkfN6gswUJBS/zJOrq2IKawf1EvhR50NVZ
LCi9mkZjZJzsIkRw36MGPzNISBm3J2Z3rnksl+7HkRazK8mJ4U8yI9XWDxTQh6m2o4aQb19IFZ4K
NfzT1xxNeIRsZP2cgP/E+HPf67vxF1tH9NMoyWlUkfIrPyY3Q2sw3Udv4ho9iPKkSO3XijFr6a95
XWo6aq1c6en8/WRi2d6ySC9+Yn4Gq+zUJ3wX3vzmxZYVYzOcJqMs56Guo7vsTlhXF+W2XokOZP9V
7ghOjDqA+0J5xXDDTUdTPv0RHdAtWvdbQtDaOHFIHV26H159/hAfzqigyKxGNZhoPQajW9/5SeSq
hFr/f99zKakol31uhiavrW7a53YDOhBSw+SET/I2+8/FxgBuUd3CewrLIGStl03HyAxjpQ8ZzbhE
N4SCkenW+3lEa6Oskp/mzfdvd6SlMo+nADMGGCmiVPl5EoEM0McCosfbqcVhP8k22KDVTO8C/Fy6
4rq9anM7shxzHaysJ+FEV/ed6vJlUX0Yf9HxwMusDIEjci742EfEL+i7UzC4J25ZdcalQTezgGRe
R5Ir1TAjsl+i+CTP4WNenftVuBUjFc4xGVQHgCjcGHV/1sftGcIvEE4HhEXbfN+VxmPtX4b4VGuC
dzcKxlYaa1fqSCsI8QUSsO9n9VhQ8HFSF4edn6PulmqFig+Fb5fyRW1MJ1bl0W3/YdoWhxxCFuKI
JD1q6+0Z2dnOTJ9GAczhSX+dI233eYFg40AtEUHM959/2GWdBCXEzBgJ5QV4Hd5b4pZ7YVWv2+Gc
INH5N/TXvkKKPg+5qCajhQk6GKL+e29z1l/DownVL/QGLk8Zzxw9Qz683WL54+s2mkbC2xXISEwF
YtnYVZy6Y+fPvVzjCHwBMMMxAZHh5SBxHLHm2GOZdRkCdW7S3LWQhplK1SnkbvOfLz7g+eCxoDPo
BKafd3Q79rratLxSK+3FonQb5RRc4WgA83GIxQeaJquKTJMP1DvSeq5qkzlcsSJcdR2deU6+9U82
1Y9tqY9DLuawUpreq3uGjNG66/OLfspObNovTOT56P04xOIosvIpmNS5iRHsZhLgsPW2lAPs2K1P
4FBPvcvieAiF0FeEkIFkCzviKiN/6t3vF8Gx2PbjuyzOh34CdBqVDPHP7KfZImIDLudU9nPsGPo4
zCLWkRUfmaP5cIBrkIY1HNbeLvVXLRdOnHdHj6EPI73fYx+OIaEvo8yf4VRDsS92iuufSTeUhUj/
ER6Vf1CH2lCx/n4ST3ynJbSxH9vJLFXG1EXRzSsUKKT19yMcb5z9tVmXCtFVMPgd+Fga3evO9bfG
Gj2bO+WaUraTZ7Z29f1wx067j5O4OBo6XQ7GkBocnWBoHSiimdYq00+0n06dDu/tuw+fShzkMc3m
Uazb6G666DfU7ms732urcpfizYRbBgjh39+/2qndu6Q6BKPQmTJdfwKZGNULczecoZez/3c0to/l
Mh+ncXFQwMCvvGpgKAUzBvmy8Q0qp0iZ6+jw5k4VT09xclX06rorJopoCnS80amEe3kw1nAe90VX
oyPzIwxvpew+zx7hElCqhG8SSbbWUqPTgbQUjTNNBzWj4q0WO6/43XaNW8IexGl1m4XDJs0QDBJu
et20zaSy5fCy8vFRMh/kECH5/CYdg1UiPLTZrRjehSO6y6irxOa1iOqIot2mJAlxtk3L2NVoZucE
zkWqrCSMJUTrvvPA5rebOvhlVT+lBpG1ieC+oiQXrGsFlS3LchXE1YRm7mqVN00AMi265wn2gnA5
BtZZ7yPU24BwTkqKiRdZTA9xfPCTdh3m4XkSIzUohgMCUMOr3iSNW1Qk+PHgoWjahmdjK+zb2EcD
VVzh2HyuavHKjFNcNIaXIvzVAUWoI7Ic+XaE2VkVsCEV+SxQvXilsXFOrC356AX+f1eqvDiwC7E2
vGG+GWZubnOHO92mWilnNDPPk80p+NiR9vane2hpgNAZbSlZE/sHZ11gI2ie0LI9WJeyg/z2lrJy
Aw15g+TTbPiiOOmu2YKE7UGTBKtTkKujR+BfKNYldqQwGyq8Hc+S0QfyMbQt2hMZwNGb6q8RlrAP
w6xBrmiMoG6qnQJ6/N+r0x1NdD7icRd4J8UfZQQNGWfGqUdXijubCJfX4cpztZW2Gd1sVezV9Xzf
Zyc9Jo4evB9ecl5gH45EWY8ylCMZPM7N9SCHbtBeKCgCva/T/3oZ/tt/za/+GVLW//gf/vySF2MV
+kGz+OM/9uFLhfPuW/M/81/7v3/t81/6x2Xxmt021etrs38ulv/mp7/I7//X+O5z8/zpDwBGw2a8
bl+r8eYVV4HmfRCedP43/90f/vH6/lvuxuL173++5PR159/mh3n2579+tPv99z/n0/y/Pv76f/3s
8Jzy1+hTQVT84zn7/cf2tZpe/bwLs+fl3399rpu//ylZfwPmY2mg1qETa/hB/PlH//r+E+1vyJyQ
dmOZawCIm9d6lldN8Pc/Ve1vUIYgypGWU2xBVvbPP+q8ff+R/DcNVRaFAuKs46FY0p//7zk/fbC/
PuAfWZte5WHW1LzXP5OBv5IFeP8GRiTwfVFtoHKt/i9z57EjO5Jl2y9igVpM3el0FVpHTIiQ1MqM
NJL29W951UMDVUAD3bOeJC4yMuO6kybO2WcL7z+WSmCv9cIMudw6s2Hcm81fWkz9fZENz9actYe0
Hd4yZ9DJ4GM82Nf1aZ3n+UEJ4VybqZcUWYOoXsroPC3MLmHcYXsIhyHXDbOYyfwe8dOOS8Ddq4gJ
FKiAPgyRVz6IyCFHPCLoIGoy87abMQvDrTFfTe+BsXW1KRxnOeW2uM3lssn6sHsJ6NdF1EjqIzw1
u1trBM5nAvk19GrdFmvlME2+K2SlHmWXkUuZ93bstyIxshxHqjGHWtIt6PjB6mN77u+WodPE8TLw
KsMlvepLmFerGDdLaapHPw/Iay6LcsckipA1IieH1Q9OYhURfRROGgWhs2vVnhfLWm+x5/tdqmLd
E9TjXQkrw/DCajjCO0/ejtMMJ3po06PbxCJa8k+vh3dQZa+6n9VrTvO+SX3mmtWfUOhldd3EoevO
m1BXM6FuDAWL4ZPBH7yuNRu3XXkwjUnujXrlEmvQ2jbdXREyAV4y87kxj56Rjce6a8uDgc2ISe90
V7X1iB0ipYoit7GwicZudLUmdi0cHgkRCzaIbymLZ1QYVNhh9NREkuiSkChR37r3LzbBjRkdyzXE
+tti2u0ynzRUVMV2V/10RQolJajqK9Nh3D2v8y6oVZrM4UHmA4o/1KGxgUMqJI2ayLZsvYckeYnx
A8dL29nfFREswKVv+k2ZM+40Z4ihTYjQz87mM3KgXw2fk/D3b2ysxm3brviyXeIOwgF7DG04U+w3
K/nfpSUSX0tMEf1FHXpkI5ugH6rn0nqwBjVfWb3YBc5axI3ymR/N5pOx+Pk5y/oIjX3bo0jOESyr
DpkZElnyBw5y6W0o8YSojt60XUC3k1D6Ez4P0HYQ5hFN34640Dl1eXAWOC1GX6z4f3rymEfLzgGi
3Xa4bidKBdY+KtsLrd9sN0M+6NucUIutHP/apVfY+bo67nA43zjTYu1k2LdX5Zi1V93o10mrsIWz
JmzzrHTZsbGnk+8bG52aZSwC3BqDrv10MjeP0yJdz3lqdLGceniFWDImYxq5Rz9v1i3yyWFXE5CN
Byt2FYZopoRnJM9hI6+DaNn3g3MwUxIdu2z6zGHiGGFlv/uBwoUJS1Gdrts2Wp290TdZPDgU36tT
3TZwWbQp8AJ1gMKWYX6CN24k42y/5n1oHoXOw83aZwxzte1tnMV7DhmaxQznwv2cm+FGR1F1DC39
GmXrp6sUkplKM21X/kfdbzht8CnMguM6VL8YVY1xk9f+KWtIhRiGLy8V2XmZ79rR1MCI2M54zq73
kIkGPRyUUsBuwB3kXmZr+Yn3+kkb/pI4zdAfPTN8mQrn2ONc+OJOgc9YRGKHVHvdYZLZ3Zot5o4q
cAzn9qqxOxsOSWDch3X7Lhx1bAnM+/Ea/UCaS/NltfUvV/DBUcXArHuSO0QNL17edicjw0MzT+XR
rVsYHSZUrqJtPkKn+HbrGNOLxz7342yd+mtvTIk9URdijCTyMjPERmM7moQDOR56ohxfopb5rNNu
VqaAUUneRp06Qbwao7Ot57pLimU8teO8W5YCtkSaZbvBkfc+XriEJVq/0nFeJq9ZMcarupPfjSft
zd2xfsPGZDj5Kc6v/YWziJE4/iV/qEfnjTANlnJ0ORPKkATxsscZedQ/83DTVnPMb9v5+YXroUlp
CQJmsrxl8htMlVTjldnV110TjYc1VNdlT07RakDCbkRH1nBxLzI3glmFy287HaZx/VvT9THw4MKl
uj1UtTo0ojqQWP7jLkURZ+n4ZsOuBpd6LCProZ9uoIvgnQXGkfuTvl4ns9vkgtUhigc/fYAS5R7s
voWp2GIyKzov3MJSeDKdBUbKElpXdWbg9mfisGjN8yG3EAePF+qb7E7cbVu76+NJRG9m65lxBTxZ
4O2ZriRvrgNzemeCmhHk7+kawXvEGXaniemE9F4GOW/bsj7DvCceb+BoT2GrcmbsW5MZftj4N6XE
SQHvaXTRxUOlIUeaA1iaOVfJkQ3aJ7UuTgYxHjyu+lAjyluFTUuUsXwHglA4jK1Xd8LarxWj3hqt
9SnX8LNw/HOLMJ7AltGIZ6f5lmIouOwyb2M2kCon0LWN2ecVvASJaUVIUtRE5MVcWeTozOUCPW24
U/2CiYUINrBVvtAPQZVZrH5TudNdT2FxhiR/N2MpqPLQI3m60Mes1L95DbPCrH4cq0H4UsP/0Q60
sWYh58ZbXnvDSeSgH0vPQAkcNn/DGP10S/Fl1/YUh1F27NtWxtWYfgZ6uPbClMiepS52vpHeuLmr
UBNUkCV6Af8iOC6mN57q97Bwf+jx+mvtXxcdjwhLUz+2K/ledhHMtMCbt3rhxiuG/l6Zg721Sha4
Gky9W11xRMhX0F0bXBA5nKbeD/ajF7WEBk3QWDt5MvyRCkmdUsnyKi0k0E2xq8NDbTXNySYbZ/Wh
ZXviDUkl2v9gWo9Davyabn6XLs5VOQzVI/pOihD7hClJc7TYrfSno7yad6WAMAhcq3BkNJ51X02k
zEQvhV4TIUWI+yr+8l1dwlBDYVWtRZsoLRktmJg52pnOYxMj3LJ0TGoFPlMHs8YTwwtPAiJmbW6r
2f1uIbQyuqtf2jnsIYpHgFqNV8bRSlhZ7Tm/SwR0ok0ccKZ2JQZk/rTMkBwgn/IJIXs94HsqLO9R
mMMp8Od+ZznpurFpDK21fZvT9s4x+5t0wHO5gLoCeku+U27qx4EISFdMb40ciQCxyEKbUoJ/LNb0
Jh1b2H/DmMWL6jE/HqvnNMcB2ejzSyDmCktJ/I29YyPgLxWMNDTlhNRjFLRZfVntlbAxx2GYHo7r
ujc8CIH1GMVujWlTGXIojY3nH+fF3hcKR2PPeR3LaTzNk3MGFStPTqgAwWznSFm1lzX+DVGWQxeS
3YfZ2rs1N8tksMRvXuZz4pu/swM12FxXnYgKOKAx4TUvTneeddafuQFFkrbjR335r/HR+Y5W+EUS
jwbdvKcUZIvdbofUhG4oSvy3FsvbWIQwNZhnwFIkLjNtIagufUBkdaW+PLf6CvLcvhma4cPR4cGJ
lmuVzj8QiqHuVGa6IWcLw+blSbDtvN74GjzvQV6AjrL1n8J8qZPJQkSUe/T4pjn+pKr7KRtYCJ3F
ASjk8IyUV5xWbVHqOYkA8BzfKtcr9l1ZHsNwefWc8jG9kmarDjKQt4a2/6rQDPcGvN38Yl3rpPfE
Lca6r+GKmOmND3a1V5Q0y4UonBLdRGRpJMLy5Kv6aC5ugYbQu25nBd1kQX7olXelI3YtgHvo59ek
WPhxvjZfEc4zO6WXndmWf9NI7OkUoafddgQiHwQFUm1BI+gsaIxR492JPrp1KLjzOVz3bZd94ns0
Ja6h79vKvzMiI/FJMF44RYt0Wre9gKA2lNaHhFoMD3ETjAOi/Ow+i+qdR8ax5Y73nizi3om+ayXh
JOqveaxuB9M4moV/U7S+3s7WQsipA/VLOj/oCTCg1dGXzhlbwU/PRONsyJRCHV/lL5XU98agr3MP
p8sQkD5x7bNpj94GP7MiWfPxNqOs7LhbWhorhRTGbzCANtc5WUv93Df2ddWA21L8beDwOl2P2eyM
CwKV+owVUH8O08+Mj5fPUBKo7V2trE1Q8MMC6rsqnhhoBwmhiUcSjy4LLb3vIv2hUtqmARFMG34t
Q/EUuAhsG4ITqYUKjvacl9mYH5yS92s3wAMzYMNe/LvH1PeO5hh+TIEsTmb60ZbOQhoANgdKedxO
IvryVqiYHNzU7wAhKzXNwuhtq3AJIggGAncxxkXPVarcfAJkK/9GvVzVeOjsCU+bXQNAt+ckoDF7
MLnndzh9n4KgprUkXgjOShF7dvk1h1DYhJlVfHESdaz1s7bIcWsb/eiq6mxVBKw1PTPZybZxjChB
B+t80wt+81yPwbZcuUAzJzjnHTKCYXqeGzjvYSsPjbVAjpux40qfxDre9IW08Nh2u21Z3pKrVG3L
IHxYlNw3jr3gu3DTYtnFTYGDdfPocG+Ga5PuTMEy4Jy4mVfcmkTXip0KW3oJ37tJ05ZAs9wLN5PD
0eaost7nUr9UlbzL1/HLwZ9yq1XwxASJeDQ7ehY4I6OHnzDkSMmL6w2++EhLbEbNnjRjmJ/LtCQp
oRTlcGO4K7SNOcQKnuMQr5YJS7j5VVe+fuxqLpJKRNfrcrO6WUHG2Sq2dQ7eJwc4z0bmH6Tj7TtN
BeNIWMTkDBV7RfrNYcYnD96/ULGKYC4jRvtt7cx9ma2oPTW65Oa5FtpY9kL0eEOCcDIMuBSvAuFx
bVGganFfIKEo/E4cdDbv897y9mbAPh9D6zy2aR07Cx6d9ur9MfLJp/FmXKoymZ2+vlwzcb/WY2Jx
7vPJ4jJIr8PWquKyG6+bJQVU9KYjWRHNoTct6F90W0jOilw8u2NBkVeFDl1qQMGyGFepHaAELJ1h
23rGdiwRFuhBPHgT9SgOiaLCutOBnhooZ2MVJGXpcdyizPvJW7QIIyxbfDcY8AoYVl5UIItpjK1p
LT9Wkb/OId3JVHLXthfDcPY0cpJcf0GBo9CmPiZfxP2w16hJcmAbeuj2Tnj1xZQ4t3dh1L8ZcBKm
gXYLS8+yh7YAWxA2KaV/Ila4203z6hScH56wk8uRH0E/r80qHsccsYzV/qXZyF3thomnVkq1ZtdU
xUBvB0kBT+u/rsab30eFUXfzPqvSbuv0GXwmu/wISmz3+qX/tFqSTpZuPURrfzQ9xmOAMyruMu8I
JzXaIBFwY0PDuvLs/Dpvxl2JIVHJwsy74KN1sZroXNk9zf7YoaahKekam2QQEgR3QahTrij5k+Ue
A0vyHcyZVohPPW2GqpeQfy5/cnVOQsh6nuhXuGJJAFnOkcZJsjQ8oggCYig4uFAbAtiY4THV4jrg
7tkMTfpnCufeauieh6V7oz88BMOEArEjIMqoM+zd66e2Qls3LBhz63R48xeQirEBIBq9FWzcTW8W
zaCEdEbkoCC9rYP6vZBXPAU8f4yr6cKYpZzlng2e/HlykyUN+p0yv1NJb9Xx/7QDylunqL6HBl0o
TTEVMtqGpWxOuCy/1g1IB6SB68DikJVRfeq95UU16XVUY2Tm27UmPs95ncS9qpCVcNLlsWyJBgDz
2U4rkmWO7zc+c3npVWYKgQujf0yvwjTojnr1475S5YG1n3TGSj4kXoqJXr6WKZyv+0t92g7qLHJx
UIyG/ML0tsVStbEM4GhiFM0dWYW7YbSzW6W+fR8colWsN3xaEgwGsK1uL4Vd/sFEA750OC9x3vuJ
bQ6YBi1/RGqRnE3xtHHMfF+aBqyqoD8QuINB0FEb4z6fwa1HB6dpRNKnsdfmTlo1PdBw3wvTPKde
AKwVQrzOyFJDryW3Exq4U+0ZJ+1YHx1/5VbxkLnWLskNs5VE6SySHmnZMYP7sV26kSEQ2SvxVbaM
OE1mHUSrurnIlO0tqSHV3te5twsx2tqUk+ByCHTSLe1fqL9NZS+7qpbVQxahRfe+B7xL92NJE+Cb
DXdiVYg4KDWqr/QpdARxCGnx7uT5A07kOvF7vyBmgqHb4mNeqweaz6FnYBYkqWDSPPEcNkOKmYIk
kiG9AkiKgFoKTQ4H1SafKJ4bisfMHkLAvWIn7PoTucUle0wcTYM2FDuVEFFMkRNIEn2uFmvJrl+s
1fNAFzVIDJ+yhD9PC0bxzXTn4slqTw4XIFCVnZsiNivZx5VRX1UeNLt0IJpVGS+WXRIearn7VtYt
IqyrOcp/BstXRKz8TrOkqPLLR2dML9JyO8nZ6rsC9meMXWrDGhzJXskeS/+2Jjkwrl284qhGPK9N
IiiicZ4T0xIhhxnpIZwifJ4k31jojo7erd/MmW/cNv2nFEQ9eOoxVNLbD9HJaxBemZzL28YEbPRa
46dVIt1N9YOOQnenewN4LiKpTedFYgTcpba+C9HmJMpv34ss+Ckg5xQaa85lxK2iwD61nXWFKL7x
6SjkLcgv3dMsTTSCRGUSLUfrgt9W66MSmqZw2/CCLkNp0JL5z+cOQUty8LPm4JT+fg0AFQmWIM8w
vECG/GUMXvoDEXKJwQqJQ2eRwEtI1FouXi7gcEuF/1Sv2VvI6olls36Mg/PKuuWBNMiGeuzkKxc5
h16tU5tm1maK5NtEUReALm2zqIkrKrqlZTF28BZK037HSx7yxLJ4m4BqzklfqsaJhc5eCZilGH6g
A9Usd/pMAjqCFmmDQ10Np6i+TSP695IIlniNUPMRwbApKIDCVc7xDEUIaUZecmdOn1LtaR96sJCJ
bk8PamcJ763L2tc2XbghKCjDMpdkFTnvtkHxQTntbpVa38Vg3EThcNvZsAKbCZeSkByYFE/uyzqN
xhIhWKg3yqQM6+VJdtGfY9COh6M14V8yHedL1BKYNX76wYpxOXyycq6vpj5Ld7Ptfc9ljteoue68
NaPdD5ESQKL+LqonwuILFCUUDIsbwpiiRUlbw94hChuzbD798x+lj+hFsf3jygWHLorf+oLADHb1
k+JEFwv31ej5xaWihCNVEf0RsKc75+52KlgwNucjyT6TsgkS6p05NoIshczSAUhpGuCoDJBEJJ1b
cSEP8zkq0BWOnPVx09pvweo8juQGZFx8COzYf90EGTcPX1fPqPcz/mvbmWiXPIIr0Dnf1WgvWydF
IQK1/zxwn28IQngqgvkRzTCyErcpY5WdTFfRw2HvsxvIekpD8WeWwx1oJN9BUdt248C9RS3Rhsv3
IgIg6DCKs5IsjjJsvwaTr5dOXoUU9DaqSHd0RKk2o4zuclU+FkYbxHT79dar7kh1vo8K1ER8Iszr
Mrn1Ixbj1mmwwG2bboojCAi9N/LwMUgzITGM+A0ym04KZhlbS+ASn2HesxlVegpbA+HWgCmICg0z
BpqH56m3o0CosqvXoIl9hdGb0weH0Y/u7a7WGxY4+8cyXnBTYL9zmumAl9W3RruFLHC1ZuKqJ13o
onSCVK3Vrg7kiy6Xh8zof4oSY4VgoRKRzK360HHJISke/TZ/1L11kln1WAY8t9kzFILQfaDc36mb
9lHFzq66it+IRZSw1xuDVIiNK9QPIY67UVKTruTV5M6rsZho8tzx0/ebM1yPV+R83GFSfc4VCh/D
7o4YVoAnYtI3gToJ+7cP543dG/gj0ets3La4J84GWTNc1bCyYvKVl+1c6CRzK7GJ5va97Pm2CDv/
LtCBC2C6Ke/R+EcblzHC1gjpR1Nv34vo02xKvVVj9ZAOSzx41bukdmpLphie00ysX3o5hmY71+HI
acfwZ8Eg826deb1ZWn6nOqs3tGyc6AuE+AXksh8/05oBn8tTTzMz2zTulPiShyaXKttljntjDeOT
lz5gXQzcObJSR5CRTZgiX0RQ3oSXsyBHjxL5HhIpJj09oitg/3wnfX6WrcXTbOWnqis+BtRx1dRz
7TlEoK1Dwzmdvq/oObfBEOJXOmSQ52/raAI9zjlVKShjVTj2tq/Dr7DGpYIQ8m3PvYHQFGK/gRkz
nn0H7aFSTqVXJTpjEmRWVZes+myYvGhq5Qe/Tu8oxp2tiuorLT4ci9SqJajO/nxRXeATvh1Hu4+D
RZyt3ks87fyYTJRBAVNjW+LYOofWmJDa3vPu3AEE8950ueVsSf620N4ev2pNYYFQG8fNR8MsP7M8
u8X/rYzHlXvSKiWSwCC7Lqyt5UICmnjB0mv+Goc/5D0/tUvacLO+9jJextTz0lY1H2A5/Y7RZVPM
XKhmaVyjWfkc0V0Tx8gpjMTUEBXUUic/gGS+Mgq/+9f+cZo8pvcYAih6Ymh/6qZpGTvNBcR853lZ
uKOIsKovHLcyZ1UvkrJIot2M/kRW/FbkVcVpbt85Q/G19tXJmILHKavfu4Zgc+otlF3kl1JbTBdA
IgwYJEujS9lpS+wR4gdrhacctUAZ2aVJNj67MrudWD7boqg5oIz6Jiqx2eDmmiivSLry/VuJP0lV
8mjXOh8vq5AD7PKymISSTd6/m73xtl7ChVSrcHb3qe3qrKTQJqpsRhGqDXGy6u6cD+hanf6yrsOB
JZEb13M4XJk6ei8iTuuVWcOmEMVpCZybucZbu65xaOV17MIRYo0yuHwiuM4tl3/Ur+ehNMGevEc9
GCRJYZCArg1By2J+zJ0kb9Rylti9rAZrWI4MC2I2z/swM8YSIT64lwZu7gmP0Xy3nCSqrW01DxhV
KTBYis3gKc3H8yjZSd04hrvKMD/NBZ8jLJ7zJK15zjOnFcjMYy6rgy45sfqBy6i1UnwXss+x5t+w
hmvtfNE008xXWOX5a04N5YNc8YfC977tFApqKTnhYcTbhOVFv/X8pMgb+ud2ZWptb1TQTnEgm8eI
EaqfI+jwvfsxVwIn3SpPHCkPDOiNRJutQZOGnzJNk6cjCwCTEdg8Gz9dzX5Z3C4xZgz505VNH8l6
r60FAXYUYI0ReURtQxVLL16L0bsH92VbODkRY3rX0Z1txayWXRrV9/0U7tfprsMzgXMse27S5d7N
/R94bY8FdLTQ7ky6IMYbHR++kIbetSSXFx3fn0TpYoM48dN3kJl2hfVtdRe2XGZ8lrJPAjNi1arx
GKwpKYTuJb8gdF8wUJs2no+JdmT2C7fnhO9tqr4n8vFM5g5JG66vi6K3Lo7mwAyNW5JuqnT25Vzc
p2N0doM5sUVA0JRrHoRRPgWK4anV7+zW+AapOGhV3s40LWNBNIJ2hqs+jcmDuJMRNbbtq4QUSBPF
6q2tgOQbNz9rFV0XIroKVHqr+/DckqNWV8uNzBHMFfZ7H2LikRtXomrtM3fYTjTubx15hNOaI7zt
9zpEK7rm3pYa9X0qtNjm0UuItrzSYD+mJCvTXtnFOU1j0GKAT/6gV/kHS/ioQoORd0zP3No9DWNd
6P1YITpeyarKmwQD2WW7SucG6OpLMJeKXa981Kput50Ekph08GGR+zb2t5YtNP0C81Bj5DCy8mk4
2ZYz7H0EwW45vivzZaa/3xhTf6sFm9HV/qfTq0OLfQkPtL5bZts/5SZwhxss7E4qtdKewtgylo1l
2XdW8wUXg0KOZco+oNoP9MmIFBabueFvArYMvijrQUjaHr+AiDlQT7th+cjc+k1kq9zWUEoOviwe
4BFcGUZ3JZuGg1KuGUOgZptP3PqXM9f0FYdv4T/1cBfwOadV9tC5ZtH8JkQ5AB3QO8rha4koVjQ4
SBxE6Q5P4HE3Nszi66Klw3BSBpX+uu3sZxMHTkILTRryUOXxaCWDXEko9w61w4k35E5JqWJh1qHN
Wy+bjoa6jDfz5aHM+lOvAc2G1d22mfnRTjnVWHuRFQ8Z4nxqTrczPqWeOFln50KZ4OdVtmzowY4y
cnEqAcF3DEFDT0T9pireWSvPRS2xBrbrNjHpH9zIynGVQqa/uoTy4ouG63HqJKvvz0d68cxQVlIR
XRAHDjKtbrpZI4ft2IbsAGPYuw2hiSqrSdZTf8V8KXdTJleDS2RvCo2pLQVRheAum6rHTDjgMHRk
G/uzIUF2XeiR3CBVJ2DwLC/Ew1lxbhac2IRn/+/ZdU8dxsDNfxLm/o1o9z8j4O1/uwt3Tf7nr/q/
yL27UK3/e/Ld42/7m33W/8a2u/wf/6LbGZb1DxzfIuQvto8QO7qw6v7FtzOs4B8XTZFN3gbHjscR
/1+EO8v/hx+hRkVvFISuf8mr+f98O8v+B46OWHbZWHn/0+P8f0G3w+Pr35i9Ica6PpWZ70cXPqBP
uMi/EzOt0vNoZosrxhfVnIBRBW8jf/MMlmt7hDnWhKhaUUmmoGtIvUntPryAotbJBZd7IkSkB69y
ggwqsAEdg43gWNNhNc3hr4ykeSqG0Hn0haiSdR3UUQ5g18Xox6UMfwxBkItcxpoJSdechpysdT2W
QxebjndyZlncASXh6QgPCjYEFcWuzQh3RpNAbt9gttD6giHKvidfDSOBr7lKGMbqG08Yxa87lfIA
CsU28r3UeFKDURCS2Ogrx4UilGbKvxrB0zdqZcBq1bAPyHfxd/BL3GcvDXVSGzI6TOUYnH2/dPc0
Retx7tKKoq0cEisv/e0yl9G16RfGsSgGCuWoVdepXZlJv8zrSebp8Brkqv9x1GjFrecpbHjxkCF9
xDyawZodjIl7HwH9ct+XMmLCZ1fWC/RGlHy9Y35EjACOY5GJPfk5+clQlbx26gZDc8tVBIKG/o6h
a/SQQ/+/Nag5EXHVVnvKnELG+KiG8WIx1+k7G3ciL2Qcvaj1YvES2YxP1RqdU8dlgtln4aEdqFTd
eZj2xFMsV81SyIfVNdzHXEzeIQtHg4TdcrTfM88IHwyrt99IA1wOBUfZsVU1j3MkRbRpxj5ebV1/
rrWX76hQ1m8dWuKwiGo4G53tM90RpjyGsu8eeuRnV8R3iHwzyB7UdJF9xnjYnKIbM/SHnZu3gwH/
gyF6NYfG7WJ0w41yo+EqmiSOC8g5vmHtrU/raNtk8yrzeSCol6JflGcgy5AJ+ajCw7wo2AQNcxag
FZmd/aHrmuMsZrqApvPXczPYw687iBSPkhT7C5iBNfPhuuhRFfrhvGPzCJl06+jvPO48FQ/hrRFO
wZ0IF4huoC6pxGooG0m7Zu59BazHuK7AMhu7r+ybt6t21QQgqKwBn9CQkqQL6/qc4m5wBKQtf0s4
iqgQisZ+qMaKTKixcc1T6suuTNpKzdhE2fKqA7y5mlw/3Y4+OdFMJ0jP7fv22iBnKcmc0jlko4Yn
GUj8VlyrgKYytvui8EGdgnC89q0svReLFofSsLN9ps0cZw5lXS9p23340prvSn8wX4sgt/ckh07X
mYVDi0LqRFtgiZMy527dgFd7xzIPutNYNuKmzqkbx9RmdpZXi/wpJ4iT27B15udQNd0DiKLzUkVV
jxeG2URZwn6GO6gGba9xIwfbptZU/rmgf5AxPW/xGVSD+8VFOywgsDR8sSmbyQDVXINrBtviI51k
WeynWjBRXN3ZOeI1wuQtw8Dt18BLiflzrc2tpef+q5FAsJu5G9uzF8zIJOwl29UKqyVCvbP5O3OJ
6K0gnBdwyIIWv5KwHqnvpKagtXGree5WOyTM1wyY5piifdG+HO+YVNGjNG5AC2GuyrvxmzB95Ndi
nR/M7vikxoYcoYau7DpzBV7RldPCsAhIbqPLMyFd+ZG6gzA37/tlpBG64Lg7QZO7Q6zU3c08kLcQ
u3PzdnUCfSuKmhQ0aadnCYAND6AyAIrm2iW9bLA6iBKdAQcRl6UFXFzJTp1HHan7JiN/4MLNdeyk
h/r7i+xYnHwg4r9WtgpQwIAXATt8L2CI0vtNbX3rFDkgYRBV7ghp98Lc6y1G1pIN94x1fyVj3DXd
XWmXMBnbGkci11gbvghWBxvhKXKAF50BPbg4JIJzMJrHpwpsKiaUCLgTNHFBv2uXt0yP5Lnw/OE9
CHu4Rx5T3Ci14K9lA124HIf5r61tg+AFGT7nzAUTQw7OVVr3w7NuS19txOI692RH289rBmcF6yKA
jMAuADStOSBTV5gCf6da3okSG7wJKOkNngxeO4a1lqeZrv8d5qC8Z5UtHzPzP8g0aoB5jWX0CaLf
hLFSURymLK2/Gtv2d/zu4cGILlQhs1J2gEZ7Nl60ZYgcP6hofuwjzGT+H3fn1eS4kUTrX4QNePNK
0LYl24x7QUyPgfcev/5+6NGuSDQuEdJ9u7Gh3diQNMkqVGWlOXkOGyXhLfqh+AnhWsiD6iu/vCwJ
dxmZ/xoUbvSY6mQplt6bN4Ph1AfVcJscmFgS3QyIcoHLGkHrmQBLTRQZt5WRFzshSESAAypu2QdY
SvRPi/5lUIf2u9mr6o+6hfpe8aL4R5tp1iaP8mynDqbmrgJi/O95KAenCMzKqIPuJ3ehaBDDFqXv
Ml/qMSxC9blrHiFaFujOdz0sPGBKG0gFm/a1zCMQO15DPGD7LuQ6vleJKB6GLcifsOyAwURoE4O1
ChCwlmuXOcXB0sO9oOuUIxPKW2BTDPcxyeKAOf8h1TY9HZcHaegSGOBi4zcMd4a6sawsRXdlGE4R
AW+91bRQAppEa4XUVi4L8BSVkNbwWkjWcxUE0lNUDtwKJ5IVC0egIhUWxqXLWEssDPuExjxMrkLo
vYSyFKxL3xHezKDs9HXbB5G/rroi/s0NU7lYSul9BUWZuXZW+NAs0npi4lcM6C6YWVs+iR5J6QpY
nRbaSh2KQDrG9m9tFP2R0fzmAW3GHCilo3bPRDSAfFym9A3H9yD8E7Ly2Bg96jCKnsIbhSuGG5dW
yV0GsIFqiZ/5T4DiK8asQlXhYBc8hD/MHjrdfcw0ATCcDPwWjXynJz9HFFC0sr0ruAYNZJlG+jhB
oaTtDRq/3XORpPVnLanlR0ZPCjCaWrD3NDd47vB7QB5d65PlC9VDQea+bklQ9hRy6XOlfhbCxtjL
x7ykZBOFBGEEkhBQNirjmrQbtnUO7XVLj3MDb2wOakTXcnAd9VCN6tMDQ4FUquU9EOa220W9E/xy
glyliqtEJb2HRA3idRA0xjhuoIMnNFyjk9dRAbW4Xei1sDeL3lE3cd07X0WAf9usYgplo7qIhmZ+
AjREcuEnk2vfpZtgjqj+ZtRn1PxGvBUM3+jAOEn1AWX55DUxYwnMQep8zcI0vgt1qf6aB0EPwC/0
76NSdPO1NDhgiItkKBhtpOkCBJYzgDPvf7caJYF1aSbW70ixhEPNxN0j98R5qQY5eTPCQNiKgzDs
grDX6WSUYsXbETW/Agp/b7T9hoNJS/zZQ1p2pzSuI9lNIKUd/USlHXnAuA5rpUoBYmRGBfZAApUK
aRdHaJWYNMbvTIRcjA46aAr2tylCYZ+CoSVCMjsx7bb0FTV1G3VB/QzdYgYTWK0InwWvADRtFoWT
rGM4o+Jt3gABTUM6qxtglL53SCU3fIXLyns0fNP71RhRD/OE0dcu445EtSOcHtg0uHjX2DvIjfq8
jBVgVNDCQrqTM5A/tmd4oGr10JG5TrANf3ZEs2dE1MiSeKMbPc1IXKOvHXy9C5KNonmNuTHSCghJ
4smEDHTGMluOzeimza1M3AaNKgC8bwEE1fH4JotmYMpM1vhdPoKR88pWAlUq1xHo2udI5ZG01brW
weHJHmQNgZykn3qpoYbkObQSQXz5ebUlnpKMjamEmkO0VUUA/yMPjJljFVFAV7AVa2BaAWiIVlCg
eqHWY22ou8swzPhuSwYS0ojjeXZbnzLC0DyKSsnIgZoBUGAExJDpSvd93d0wWdokzDAE1GNBCv1y
eI512KQNjyGezMi3Wg1hwgEe0Q4Rbo5Vu1EkR1AJFBMJFHXrOl/R0DUPvmmoHcUZOaYi6IhvzIcm
QIgbgkV6oUnirxPBKawXOpI8XujCe+YvTzayE4hmlqHIA2prFZdLiVEi83pp3yfkTL5BcavzCa0y
GbRNOljO61BZXg1wV9Du+150Ox+VOpdRG8UKPXRXosRCBiIUjIMXhf5dp1TaYCtoOD02lD3uXFce
7oZ2IIyCbcUCBebDoGhL/sAQjtQbdM24zlVAoM+5pQeg0s8SSlUnqOoaWGZ1TUihNg8I4tcZTJ0h
KYxs7viXCoPxFr9KPrmNJo/8sKnf7Vug0s86szbmPhANVMZKSE9gHSHE7BO6aFIici2klkC3qJX8
0aHhb962TFVBPEuTNWAQqEDWPXxQ+8Qzsl0kGr7y6A5Qtcm8vcDGlLemkfo1sWHDNK9afC0rWFlr
EZ3RxPjeeAXxXQBwyBZdLTpAOFt+K3QNnI5masGqpwawM4aU0ZAhYDscdGm6tkmedBV4nJMksI/j
PfNflW+Vay0RdSpOYBaUNm+BPxvWTRGKY00T7OG97gpwSTaOeWzSkWKOKTW6/IGqvjWur+4UxWCc
wM+c7wk92yc11qXboJPGoSKfeMpPPYBMbqzuHOiRaJQHjv45Ep10WxGHHTPflV/j1tVvLRKRV68b
BPgTay2y9qRpyU/LbXhvZSDBB62gbN4IigERYd6qj3HP9wKpnJRfZTNJfsmqCnIEZj3jVa01v94A
YooWWCQmc/bULphPkOmjoXMDjvuDuB/NNxB+IKqYnT5oj/pN85zfe2vD7rcwBzOGtmamYYEj43Ic
+N0khPYUbMYxSVGaMpm0nVGrQ6GfIkd8jUzxrUmRDjurHv01Enk+Aildckr8sYFwnoky5JwwgWx5
IwhJOqk77QvlifZ+uPXv3Tv1MT30d+beuwlghV0taT1NCCb+mDVkNtMUJU0RzQmVhR72TLsW0qnc
QBwqIwfpPSa3La2ix2YDpoDZkIWFjqWlvwc9/2vQkkTICS22clJ6qvuQqDvWT3LhiJ/J7ZOXQM76
rUFBggxThY1UbLNkfX135zbXkP82OuEFETm4kGjoJz127iqzPxQdPNlebu3qvrT+jCNfTCOff8nZ
BcJBrlgwWVkfzqcSkY0pnXEK5NTbFjrUwkpzbLzumDDD2ljCt+tLe+fK+LChysixbI3aIFOhKK8a
ItQzzBPDJIoNbLw4UDjeDQ/OS/JmAeA9Rrfp3R/adX9rBRvh6J2WCFHmLohx9hvGv3826F1JAz18
VznFzVusA5H/dX2NH8qVHJTzP36cMz/748VEN6PU0KleCNGb7DUKJLmhCjyaMOSXCmf718KLjXXs
kuVctzy7MBgQTIS+TOWD/HMfillFun4CJz2mRlFl0n3TGGO/bmb+Gp7ZmRxQx6M/nZYSHxFhGTtZ
d3vtgTz5wJzROoIM4bq52eug6eNotwHWTJyQAnSeJzX1IJ96Q7HV/LeV3phAXtpAW7Azv6wzQ5Op
bikB8aJYyqlaU7rVtoDRbfkQ3VYbaQPGeru0rtmvdWZOuTwnplpZZluap1Fb7mvB1N+LS3m4/zdn
4szK+CvOTmMhl3JSJMqpgzd3aB9IJhZc5HicP9zoMwOT466VrZNainqSakkYeZARC2AkLBP83fVj
MGsHz29ZhohGuTixE4RhG5qteqrV7I7CKADK+DbLzQUO+NnDdmZl/Ptn2wVyxVV7zTqFubIJjB+e
9poT3YD4v76YJTOTdyUPZCmsBPkk9ccS4Zyw/CWIA5P9xkL8Mevez5YzuanAYKAD5kgL9U0FrDnJ
c1v2Gbnog6csVDbXF8WI9txZMESFQsHIkGBMjjSJZ9nBEX3yYNqJrHIL1GYvMv1MLrNNhmGH1u0u
k6lN5iCq6PSsiCdvm858YSb/5JjlLnTcR3RDYtBRLtwHnwrGc9o025ZtYFv9z0JSbpGJoaHM/AAz
Kkn6K7No6Fj+TZtoMEvDcAn+wrW++IBehB9W8SmLK6QX+xtDJP9EHCMC4eU71o4RASCTMQ3Lku4w
g5tdBelosYoz9UWv/C9eODJ6h4e4++4weDNo0BcSsul1u7e67DH3vNe+EJ7iXNpWIx4U1uGtzK/M
4PQXEZvROsX2InGf90w7ej+Z68vlB0mnhWTB+JwAMxgkl2k8JDpikMfw5jB+VCSfSdsAfKWfjcE5
5ME31f3iaMH3UvY3Xebey44OOIRymIaQH40zF3pyad2FBsBFnbkFIMokTGFzJwFuyEvzLbWYUQO6
Tqtcy/eerNplxDBtLT2rwWvU9HsjaY9SyDCVpG9Fat1Cne91vYLvFmZHoLsZWohmYuxyxClcKCQ0
h89HX/2YOj8daqmJ1+wgsd4kbbAeOmvdAawJi59GD+y/lcG9hSmZRb5CM3cjNgajR/l93VqPMrG3
273k8m9Di8H9YlkaG/HaXnb3nXRfoFLisTzqK+lX3TG23mBtCnBzMO8bzXfF+21Jz4LzyPg9o+j7
kvESb5x+876a2Q+JWYLe44OL2TFXBBrZsDVY6BhkVGRRP4Uyu0zMU5z06zxSn2garJpUewwqn9Gk
1tYqkCB+7sL2H8kbwak+Bbmxz8L4LgF57gT7QGf8I33QxsRsOBT+1zS8x/XteX5txxDTm8LcuMlG
Kz8Z6fDgu87OlZ4pB+9EpwEr7rDDEHLH6I3EAtK+Qrelu3QoAocpz80ITqxKbTsIwkazfpPIvcTS
GzyT6Bj8ypN2TZeNIoF8o7pPJQBORCm2IFxWnZETvZkkU6BSw+wwyBlCUMlwk0i3DjRNWuSumVR8
CE3zVXACFKBT209PlL1tupK3eiieMgUZM3QHbQogzHE7t3Elb1Da3RPw3AoF3HHpU6mDqvS2qvKN
5vCX0C3htxSAX4ZFru4Dzw/tXjHTdaiAWMiaIUU5IwN04tUnH3Sbr0Itf93tzLyj2iiNpUmybNCr
njgdl9ST0U35ZDQpsKpUCDeJpAULMrPSkpXJO8qJCiMEUE9RsU5YxhPNXdvb5uu4WEMwUt6h1b3I
3De25KdvKxqamkinBSIcHOLla1TyEjF4b50c5pnwYgz7N6IHpKoCJfkS6YW4FXofvvhEikbmOzfU
6G41dbaww3O/A/3bv/36ZPEMsJFsS9VTNBxFiX4EWGPpwW2fw0z4JBbGTpSTbY08zD/+sBdWJy++
Y4xFHsc6QfnyqnrKNh+7XNdNTLj93hM8TSa10ykiqRyiyQ4rMlCbqA9fvENxCDfS5xaK7xWQ8228
VbPNEm3YXDlAU8a0xxIlE4zg5N2vyrSKGrd+GjnKTOY1mQXbdnv0tbnQsINlT/ptuF3iB5uJnMjv
5JEgFtFzCEcvT1Goa7UqBcopM5SbCFyT5ZqfzM44XN/KeSvwLJG5wmo6YkjOIydfS0W6ZfLJQ9gB
0Gv8JnT+C1Xq39fNzEROmkoxTUe3E7TKtAQgunrWKIV5sjJw6AjflKuokV/V2NqYLXDB68bmUoJz
a9Z4Qc/CwaD18lJG1KlYK1vVZuL9ttobtr4SdtUuB/W9EEvPORlVGhNxg4hanJYbtCoPTeg1TrUs
VRkMUbF/T8vUWUjC574UFSJd1HWDQoo+OQ+6ngcObC0nBSgxKFw/2wzM7u0bGajg9f2b+1g6wg6W
DqiIKdzJcY97i9GpXH72Kuk+6fwnELJr9JZvNK1e5P8b3fwkD9FwkhbzJqP46JQkn2sHukdGJciz
h238JL8yZWB8HkkA+7Xu8b2WyggTrvU/vuPMojE5HMqgViVo1GfruThYn0cGcKSeqMbqL+BPNoIt
Pxu7oVyhjnBPicwWbXHjvYApLT+LO0B4b/8iodSojmmKTpJski1fHtZG7wMZnr5nKUpOtSe96gPi
h9c/6OyFOLcxSSg0uCQzJEKe4c3fmiRju3hnvILvZwDzGJP+M49w3eLoNj581rNFTdxKBxFMh2t7
Bqa1Tx6L/SiXGNwsCRLMXYmzZZmTTyn7VZAVkvo8RtRhcldFezg+FlaytHdTPwzsAYyzpjyru35j
lPfj3kG7tJJsk7PD3oWfr2+dNF7kD3unaDCPKbIChm9y0UVXdfrAVZ4DHrexzEZraCvs6B5t8v2C
qTnPRdHrf6bky7PnuUNkxI3K2oKjuMltWP6PdztzlR6jE05mYSuXrE1CPkOrmzKsx8/15opfBOvL
9dXMua3zxYzmz7y+FchDHibWM/AD2iAeKcebbzxVzpJ7HBkSZz6QJZsixTpJn76ZtWdKUc+xq75k
h27r7ot6B6/OOtwMn0MX6stsrz72fDKoDdR98xRSGWUS6JEkY+HhmQlvcRuSoY6+UxU/xAidhzwg
AT99CvlGY5bxmNvOutw6j+26f0GU819Uvy4NTg6MVZvQocTOcxrQKFAKdx9o1tv1zzgTbREgmDQo
VJCjojV96DzRLXs1108pU7UH6U5aBeuMHXyEOgPZBHmrlmt5v/QsTK+5JMqaQQ/LkAmEdAXmm8vT
44u9GJpspQTmKq8+kSoWGh32kiFWRdhF3i1J/I8wgjoWQjtS8JXs/0WK/RfJ5/HPHZ+wik7+7/+v
JKMSD8AVoHP98/slKen4z/+BOSvmf4ApM8aEkJCpoebFkfuDcpal/5igTURiZI3Hy9R5Of9iFZXl
/0A5qygWpJ8EMRyn/6Gcrf9wrJjURD1eRllKN+R/wio6OaycFg4LfoCH20Ja5ENnBAda6mGSMltu
txtgSmv/xnowNp39fuefo126WQoY5MsH4qPNiaNT9HhwAOjp8O3S1GeSdufe53a4yY6lne4sGwj1
tgIVtfFf9C2UFRRolgSeJq3Ej79h9JFnzhbCt0SGvAQI1KcYfcf9+FAp92PR3T+4OxjOHtKtu7X+
WQ/jv2aZzEETzACTOokritSESsnErHeIDmCKN8FjRRo2/HZtCEaWNWMuXf0He+8a12fLdNC2oyiT
kcbfOTfVnbrp9v3xqPP6I8WJ+M7p59m5/8sDnDf2xt//99v/0d7k7aeD7lkIx5DK7kZxsJGyGeLk
/VLgNEmg/7IjyWjTmLqkfeg5QVXpxUyW6CgpwX4ib/wbqP/g01prDO6shPXiSzU+DB8WRrVLQqSK
FEacfLgelmYhCjAYHMrv0G3bgDr2DSzbMRKVi0H+RPrsr/WpOvksnsO0pkG1JsH3lOGxV2i4PCac
FHhNv4U37sbYKCelWMnP1i7Z9G+MZC08X5dBzl+WNVE2tfE9YUDj8mI4Epy8bZ3rAH/MezPqKey1
/ygTfDcx+ppxebg+Sk2XJlzRkjonp8rrwTAAnCaAFgfxTUXIFuLDmdN/YQgven7Jh8FHjtZhLbUe
odGYPgF9edHLfKF7M7NlmFEtxkUsnRrLZMviEH1mCNn0lWM9gzheu3m8vn6tJqWw/27Z3ybG2PHs
HrsKOKDKL8bzHj9k70F1Zxs36vLNmnHO6gg5MCyid92atsp1N8u0tsXSmDrWDyMV+p/0B1nuherm
uP2TO6VyeWGZoKejgD24XBTawWOhAEA2AnOPVsoInLnzzGNCEGNCeZstON/xWF0xN/WFlFKpe9eY
611GADyaNRXTZ+UmYMRYz6uFXtvcoZA0XQSsomoyTZHLxQUhI+pQAGMN7GyoP3XDok9aMjE53g4k
SGocs6Dg4O97IrutCMlsBWl9v4XydF1XzCrtmiXBlblbdb6yyWfrEzSSZZCuKwnBgYix+DqI7Qp6
uOtnfuYp4XT8dwMlcZIcl6AJ4rhkda6kHMpeXLc+NMH9D72AbhPxVKR6rWbBYUwSkj/3TDIofAPz
gdVzepWbzBNTIWdivbXNU79pd8FWsC0bePsnIJarZcmQuVWC1AIGI1EJkMyJ70hMP6I1ynVzYQI1
Yu8tqZTfSaFs3UC9R+Z8nXQozZdLLnju6qE0Br4IN6zggy9PZ6v1kAQAMUJIAqi3nm0t+c5y1W1Z
AWNPxU0lL7SEJ1WBPzt7bnE8zGcerAygCPUNIpEx6Oteyt0f4SHYWbf/rJ750dRkT60qauvKwRS0
tiJzpWPrAusL53PWJ4NDA/AmEaxb72Hu2Yq8FMpeN0PhWN2VD8k23NGSsoWbYrcU7cxduHNDY2xy
ZkiA4ofUztQZQcjttvkKLx7DuMbSesZvPvWP52YmZ8KRpFiB+UBfpZthq22lfQO6rlqJX9StuC9v
xQUH+Z6RfrRnoPkpknvQDrlcVhxYnVElXHD51MHwuTK/FVvp0X8wtuEpfYW6TT+o6/gAc7VyA4kI
c492YTO7b1/3M/O7+7+fMS2267TtqibnM8oMQTHR1SEzGEqb60bep0U/LFain0bwaIDznzwHA0G/
VYyBuFQHwUaPtAbu0zxBBiFBKhqK43zr572/hzsIdGMAuaVUZP0e1hS0JQvZ+URP2L2HIlez1agr
X/yO1gr08P2v6z90zh9RRBgHbMeOkTZ5UzrPBQs8BvDizaiNbB7Cg74NNkttm9n9OLcz+fgMQDJ9
W7HrY5gRoJAEs7hoZ1vtttkDYF6Hjc0igxXUxtX90oWaKL788RDU7E3Qsfz1oReB2DUEphmrRLVg
BUT2S3IE/492xaZZbX5A5nlgbJHZu23wTTgsNcbmkhckRP62PrnPWtqGSmGwdjTtybn9jTi2/yAb
3kIguG7ahQM+Fyacm5vcay/TjFgbzcmNzoQWnAfF9vqhmbtCoyapysGmfzQN5Jow5CCNsY6jtwwr
BbtWap66WHq6bmZ+IZzMEQRICWRyh0TdbWSlHs9mnz/qSesgQQ8Bw3Ujc5UBVQNBjawlSl7kKZdu
yUxaWUBQ4s9DNdwxrvUM6+4aYtGVgdCqCrHgzXKmPreF51YnZ8KwvC41eqyaA3SSjgmoo2JkPF9a
3fjnTP3QuZ3JYQg6bWDEb/xU9/pNf9/d1lRb+zWsQTZyIQvW5j6YRluWZFJWx2zicisHN64HEQe3
6hwKj6oJy3UqLUT1k8LnX6+9LFEuI1FGzWPyvcq+8/owI5Tpb5zdcMhRG25wIN2nPzj3pTXN3l5k
T7nBJHsyMPvLRfXIEchaxKL0U3Ww4Om1UUIZCwE/i51xXOo5jIXDDx/szNw0a1FhUYnThodD3pk3
kD9VOMYdBCY7Z8uS12jvPo3vYvwsHKP7fClqm8uZFEVinQDD4aUdj+1Z6BH6augHo5seo7YSAMYa
8qp1tjEPBkLH/bqyqx3sP8elGuHcyVEU6P0pmvJMTNE1icNYah8SGyR6+SwwUV4V/tLBmY2B32ER
4JZ5biYHZxh6zXjPB+VdvQFP95L9DBE4hmx5rI9BQ7uL1/mRU7T1dgs+Zi7JVs5MT2674MeS6Vuk
GcFhLJMhYsuYHWcoXff73lvwzrPrxKXpmiki/TottwiZIQAyZi8ZY/7Vx9lP8L5fGk87qpIkrXKB
IfMkyZa0zmfP7ZnVSSChZIkotgnXEvbm3xnt6fvusbdH9VT3phJXoa2uUndn3GQPlD63i+2QJfOT
W9pKkihEY1RXrM1d/RDeNqHtn6pHb4te9qn7ZHVrWVyZtrr71O/NBb8358xVpjdUi8lSLs/EOJPk
QiZA4w5BElg4ZvvC+ovRfr1+iOauyJmRqWNoBgnt4ALHEIb+s+k2LkTP4pKY9KwRmaMzjtzoH1Bu
TVdp4/wJYRoMqWmlwEdSrq+vQ5rdrTMb42848zG0QYwBarDRwyWH1uOMwLOxrvbKvfXNfOw20ca7
WSo9zb7yKl+H4pMmM9UziSVgJmyQ/OEdLDfODlQdwG47Ajq413Yu7tR9HCXch69mufo3q2Umi/hF
ok84bb6mSmQII/6LANu5Sba0kjdMoATb8UJYOw2KY/DF9tJ9mP2OjE5RTuEr4u4u95gGkJUiMMVt
1JgrLd2Vw3DP9ZXNPRWUdP9nYlKiBCfMFIiEiSaDvglqx6b/JkLn0SG/06rx4bq12UrNubnpB2RQ
00tCzAn5urgbv2H4LXwFKr0St8gM5PYyMHLOkZ7nLJPYSRHMQYxVTEouKUrLky/DvZXfWt3Iu/bU
LH20+ZtxloxNbkYUhM7gj02HYu3syidpX91KTxCzj8lCvy7s/s15qBfLirP38czq5Kw0KsShKqQ1
76nZwNTDCmmvYGttqs2wccxVQonDWi9mRXNv4vnuTs6Pq0ecH+U91ECFE2jPLfK3BNyguJeRB0tr
nJyeoNVrtx+DfFcDGuW2Vv0Y5rXzZMgeInzXj+r4wz+E3H9HwVPAljMwtY1UGv6tzJSN3IJVTiN0
2lYFQMIt2nL9p/83g5PARrAALfcqOzn0+UNUhbeu1KaMVuvf1Ajk4nVjc57lLManHX3hvdMcDvRA
5p13lOCmh87e8xau+vhaXtu/ybUbkibxTJFvNQqWK/uxbujtl2/3RFz3TyJxvpLJbRu8QuuGMTVq
fowy4uFJ+AKP3FqF5eiOsQ0o6F9kqFRsb+PYw6MEE7K3YnoBXNNS9Dub05z/lMkVdOWihsyZIyPs
s0O4z2mkikf5Gc/GW1julZ/Xv+Givcnda9yRHKhj6cZjcPRvcxtQ4efOdlbyWn37V7ePUR2VQV7K
L6IxrT7radCVdc8BdWHlRQUx805AxhYO5lzmpCHnqkIgIs/gcDroQyz4+Il7D3C8V3f1d+2HflMc
pVt9re2EfiPcS/B5rxA+sPu9clzY0xl/RtQ0orxBAiEAO/mGCN0nEdLZXHvBrVcEV29C5Jc2HCwJ
0jnCt6IsD2JmfEqc+kulBAdJ9xf6knM1d80gzGCPrfdG2+XdhOFmaHq2aDVSmUM3/NVQ49sEcQgh
g2qq6FdNI9umK6ylptkjObW+vgVzZTZyDlJHk/7euN2X9mMv5pe58KUOj/0NNO64vIN7a9yOpWXt
STu1XzU0b1bx1+Ze3DubdCF7nXG8mkmHmSY26R0tzUvzqVi0bVNBH6q1mXPDATd3keoXe2h5Bltv
jW57fb0z8cGFvUnKU5pS0ladB42qD4++YHpImzvHAQ0NsRtedZm303WL79eNznhH06DLqIH/GlFB
00Uq0NpAsWysovAbajj0iry9H4L8Cn100ZqtrCWPlSTurlud8foXVidfNlWUoh3oIhPs4R6qgwnd
x7+wIDOvTanF/Bigh6LM6BWwwVUoH5LoSxpLCwZmTgf+Z8Q/8jZT6Z48K1ImqBoocWMltRFsyQAe
/PiQZxIzdcXCRRi/weQFuzA1cQVG2vWNmPrmqvCMrS5AFpNB12y+ZbDf9tHL9Y2bCW1MwxiRgEDS
kaWeHIiktLK80hh+yhHcA8vPBad5Ii3VwWa3z0IvjlNHj3taGXICxUVCGzMxJ3CdMmmea2vIue6R
rswW9m/mYpmmJEHrCaBfBJZyeZGrIqk7zYdEeKitrWWxJLi78wa+XwUNL0Ia4OFL9YuxvTz9ZiYJ
2mgOeJ48+WYEwYUzGAFXNlRtQwh3fpijsKOs/ER89aQUWRDXFkIE7yrxn/sRiwFKMm7Sw/EFuVxu
VGQN7JkKJ3PQNxWZ+QrG8R2idSuNQayVwYwF7HXNwpWeK2yOtXXeTJCrOpCFS7OM2AQJfyzuq0Z8
NA6eLa84wb4iZt1BZnKUQbd7Rc2+DwyfFtEP1ViqdX48ucCfufLvRwpc4uRGtp6HvvlAAzIoFTvT
UL+S0EvV0QO4fkNm0FWGYsJXwAAfLkR8b06dVRyy2FHisn5PNdJP6g1CR/2D/NrexzvfFrcmggQv
5bG7Vzb+1tlctz23xvEcw2tL0x/GhMtNdsMKSaQSb2Oip2HCgq0cLaFc+pQf3TMjiZJG0EF3yyTe
v7TSM9brtGMuXt8MP/6g8BFKSj4z+7VpD+Ie+VFh4dDOPPbguJkAEVWVDucHApiwdP0GmeH3woZp
87++ZaO2vEZIe6WustxuPtGx6bf9o7jVQDsarb0UN88sWxPJXGkCAED5UDXO8iSr2jGuFCkl1dA9
Iptz/fPNHR1MAPXCMcCTNw1pwhbVyrh4PzrwntKw7NZliq7QamyYQ6TUMwH8RH+ecZFNe8to8HX7
8yv8n/lpLjmIAhxOOkGlkdCwKRkgRgrk/83EJHuku6eGesoKw7DYqdHXZe6GpUXIl6dTEVVDHHIK
DE2a2Ub2MyqWhnNnqkMwAVC2pNSlv9dgL03IumAITsM+jX0Lmf8g4bBq9sou+/4HRSAthPsz9xqD
sETwSoHrnQ69+IMTdMPYsNB762Ag6Bb1yT5Ca/j6x/n46o7r+tvMZOugjqpVgZFLSBv6k1/Kv52a
+U0zvXVEcWkTx1f18gUc2RQInRVZH4uwk1fXKw149qMxCfW9W02DNFGydq1y5yEN7Xre+vrKPsax
l9YmwXOvN7UbjLlK1KbrWFdBl8HOjBQq7LnkJ09+lo/cxwtW5/ZTNVSWKeoge6dPrRC7HmP4WK1V
gE/RRtflTeketeYvivj/K+PRnHvU2E46ofgNXMjkcSvKwg+HwtBoUwrw1x6dDFVI+BhVO9y7NyPE
zBAPBVgLCepkGzTdH7zZPw/b0N47+xnj3Tx7+nQoFVEZwf+XEZJnWWaL1mBDqb4q9aXzM7e3mkz8
Ah0lQOLpkLOZevqQZhLl0myAFKGW9ENEAeoUuWgVBn2ZP10/QTPnVSfXhdfM5MpTX79cWh80SRjU
7HAcfI7gxjBMeDaSpzrKIOFbCklnFvfuWGSwgvBKvVdUzvYxcAJBaQdyvd4Qj2oloT4bvdCfvoXO
eH99XR+jX1hDecyBuo9DltOOgZx5RhG5JjcDGfIKhQfTPw6dihpkbcMGW4qv1+3NLY1kmb6VrlM5
mUZHqKu5uSGSGDXQYvhpvKnFei/m4JX6pQrBTMwJznhMUpgRJ/Kc9mDLoYd604kQcv0xbOG6ZNRS
XZk/FDtmGmIpPPjoo8chHMJjeZyb+VCRoY+ewmdGOSJDHaQ078T2s97KC8/nnBHeZ9WEwhHo73T3
BB810b5AdhXcm62gRi1nyOUtVDZm2lcMBpxZmXjLIBjQZ6pGqthX41HaQhHpUapM4Kbe6KjerhRY
/tS36D7+fP1szLQkLg1PLhnsvrGXwYqxkh7Hrkt+428G5tN7VEYIndN1SnH7eQkt9jFguDD67lvP
LpsRD3Ve5xhNasSlfnXhEpZz4aNNoZwoGFkyugEazEBrATBukD4pysLWLdmYPt266AYIVKFpFoG2
cb11op4a31gIED86wcutmjwz8iBXKCpgpRYo+6U7BUVEo927/dF0Xq6fhfdduQwQLm1N3pJejsWo
ogq0ihAvjuwRy6a+Ro/mMftcIzd3m+zHSD99Trfqbf85T1YRA+jXf8NH33j5E8ZNPzsZIohVqJS4
bXr4nDqfev9g9HfA+2y53YbaQj11BrF6aW30nGfWJKWynLjD2jgsx9WuXuK9uInRDP3SPvgbiG12
zQ3E6rv06P8kx5O++1+WiTVmyrqXP2M8A2c/I1Fy2YUwin2/Y4TMHqupFtSeOtusHa7v75KjeWcj
OLMVS1nmFDW2yo16Uxy+xRs3XIX36rGxrV26zV69jfx5yep7ceXayZp4GUYmLKvp2eiRsQTyqJW/
YS4Y7hvz6CPmsKpu6jUynL+DTb/X1uF3516+Lz9HiwP6s45nrN5TIRxLrJNcyJBNNYoIHtFtQrYT
2EoM+/n1HZ4JDPmaDEIBRAUHzajo5ddEKoLnatxhpEu+9Jvu0N+jb4/MgEmNXtoYgMtGXhghWyH4
6HUrqPTa26WwcCZhuvwVk6NdFYAkENcZvzOaVO6q3ZWv3gh6hMcCxuyHfzXDd2lycowR0o1awp3x
NklbZR2sJWPlEwfDe7jTjksv1/yZOtvnyZMpmZ2XqOW4zwckXAg10pvoaz1SyL5qVPPWI+hLXlWv
zVOwcTYaLe9dtKvyVb98qWa91tlPmRxvPW1kV+v5KdW6WUOabuevprBSUCk8wopi61vvxjq64E2/
+o//IgiC1omy1xigqPI0Dwkc3ymQDyY8Vu5gkE/6eiXQyLx+qGfeugsjk5cBKXbHhBWcvVZ+IgoT
Wr8a/fm6iTnPdGFjcm/UJEwa3WUh0V2GMtiX7hCe4Dh+sJDPJBx6clbBrXibvhkv1w3PvLAXdic3
Re6Vws/GDTRRglP4772T3OU6Y1BLbnBpFycXJNXDQm8ydrGsfDvOvyd1tOqKhTGMGRd3sZzJtShd
p46q8QUNkR3WkXyJ+v31DVuyMDntQS+aTeFjoYqoIfgvqf7ruoE5F3q+hg88KpJWWg4swyv1FBxR
an+t1hIx1nbkSgvtrLeD78FD9b09AOq0Ed99um7/Y8IEOejfV2pa+5ELoSny8ST65f9h77uWLMet
LX9lQu/soTcRV/NAd0x6V5WZL4gsR5AgaAG6r5+Fas3tTJ4zSbWeb4Sk7lBH1z6E2dhm7bXgsq1E
c+8s86WVG0H/2eMA+BYGI5BwYmjm40Nh0R4KFwsI+zv7viN3OtjSqyb9/FM2bPyeeXr33NtQjpoq
PAVQqIEeO7vp68dmufvcxtnz8Nd3/A5v3tkYzd7Omg7fgb7xlUmzXV5sMoWrYHoVQHgGKkQ2yvwY
ZV039/RqzKZgmh0AKIAo7A48USeBtIgazHibVPcMgALJHpwpGAHRrzyZ9mz1Mrd4C3uq3miDIpwU
oX8b4O3WdjwF7eEWMvucF3pvcHVtmaErWQIYbN0M0gUkydxbu3fioMyS2vK2sNLn1tMEuB4IUEj2
Ydzt49nLXRZQDUK/4ci+Qpoy0Uy2Q2MWNc9HSCsDlS6fsD9pbRAgHZoDgHmbcA5lYr2lIPUyAwcj
wyDNWB1/UAFIl8w4mlPz2BzUDDTZ+w0gHPUtgPfx52f0TGECQ/d/WVuja0UPhbipgzXIUqVASxQx
jRWzFqQwoG2wTdRwboHf21stsCYYElx18fQOjDzWHmSPUfMLD5nC2P8bCKMte+qfv7uELSQuqCfU
RQcDKK4HUngZWvegpklRmNwGZJ+79CA/8YCFUaM1a5gClKA0UnJcegv8NDogMLLfCAjOuC401izA
rjE1rLjIP36REQwZWAVQSqryMUYy/8VbghbleHsjwzbOuHuUNDHTggkkNIHWAfvgSV+rfBjCK5MC
66qZYQvVgXgI+3hK5E2Rhc5Tdfw3vMzJpQeRmspG8JUYWDgZgNJKS2/Ql0Ja9KBHS4w5XQ4RMLw7
oH3rkt87B/FmZ4qnt3+Dk0KVDj5cwJX1lcvhrKWGQLMceCo0vSDajXE5hbc1ovmRpfJiqx186lRX
Blc3nntOD81cGFRO1bo0fyckU9Rf2qkP1pSo3NpZ9QX//y8M1iPng+Rsgl7dn2ln8LxcQlsIFI9F
6sd9PMcLdEHuh1316v3c3tzP9xZEnR+Pb+1qc5UhBwXewN0Fw0+ofYXaOMf1CKomqEr9Xf+m1hYj
bgBwKHTUOmYhtkl6IByUf1MMgZWCOyZqwk0h/uRGBHh2J9GORYrrWAac9yqSZVTO2lhAL2/KoEhi
xdkROjTmI4MQCrIdKMtE5G3jA8+d1vcmV6cV0x8ahOFhsovBaiwOxp5HkB+G8tF1hZGTbrcJYD63
g+8tro4rIy5kbXJYNMqI3gLBLED99T07Vt+GaErQ8k4bflS0O1nqJhtfe+LOsZ1oeWMnQXipoAUf
T0+Vuw0ak9B6RCVsR1+6FzWwmMNsP0TbqfuJq4U1tFiArISpU9IovQZo2ipQYGzs7hJB6TXNG7z9
2UYweorgXNlRj8q7R6qCpBWdDBxS+6520iBLuks3MkK+o1+DV/NhLEJjN5uhkaC2OOz+g9Hwlf3V
k9IE9mjmSu/dzvuDQRFCuuLChk7pxu6dO6vv11O9OO++s5AubwaK9awuUVW0k3rHIhCpX5oK6IzX
f2s+6bTas/qw1X30PUp6iGWpKv6S1n3YR1nCMYACqmwjAql2msWb1FfnnOv7j1xdyMYdy3JUi6me
Teuyy2NrP+wxvAH6q7vLFwIapV/lT/QPtroHJ+81PhalDkCqHDBSAhTwcXWrHAOvDgSfQhWCRIQw
Hulyhppob94berHheE4CHVgDXgwIKgNd3pNJG9OaMr/pAGIC09dxKoB+GcXL5+dly8TquBhQfvaa
ESZEVj4ATAUlUa3UN16Ic6uGChHwZ8DSACalzuy7M+k3NlhINBjhxXI0BhDfL+UXTBVAJKFqpq2X
94zvBN4NKZvS9UaEv7LGOKm9EXuH50iVtOvjUB+4E/OfQzjBi80Hs4m5H85GhDb15nU4860frK/8
DHUtivoErCvWMgMVgyKlLZSWMKWoEFNWRL5S8To4cbbJPnHuaXR1KJlj1ByEnCen00YHstMXA+fl
qjsoAr5lr0bNlyj/8ZsydaOIYJzx3RgCM2AQAYB/MtFHoLNXQ/zsz9FTnx6X8s49KCIzI1mewI9M
XwsznUm8BXw7zaiwfUjbVPyKV/Jk4s5kvldBnFdtcf0G4rsURH93HibeoEZ2sbmlZ1zqB2srbzN5
NOi7BdYERqfoc5F613bcHqqkuiqPZbSp4qMe2FXo6ILLERQ+CnR7QhDeQ4dT43BBIXmFLGD5Y76q
Huqn/Mq8RQH/WPngUxQY0hY7ejcKDPlv3NazqwuH46CV4IFmck3bBTWtuS2Z9ifgaRgixWeoeDT4
j/ZlO1g9c2Hg3sCw7YDbCtThq2DVhdAw6wkYafT+uzYeafU4ajQFrH7/uac7d1jf21FhzzsnJMc8
Z3KBnZreMe1Hbd0W1kb989TzKMY2RdiKtAq4wVXk1FTmLCQAD0D/NFASNd0btDXxXf3OC5Di6HIL
IHB6UnDpUMPw0VICKmYdC3OzMxeSyyAcLX7DCHmbbDMiDfQau/wwtVrYDd864Io/X8nTHYNV4BFA
0o3yyckQOJx5RjwLVkvSXDleHs52cN+b3sEeh2+fmzrdNNvCwDB4hQHaBmnA6nAY+awHkCuFNDJ7
7atvEwdZPt9qm52+gTCCwRY1ug+Q9BoUI2azmqR0grCWIjQqyHdnWzWv05MBEx4qiJCNA9xl3fyb
CCN6K3yYMHgIaZJ0cMi+meq92c1Rlv3oeB237CeASGEGRWUQUcQl/t707/vR3rXLz2pgGyjDM94b
vwkk6+DPD4CFX4P7a0CyqTNmgG8lPvi8h4MHXkg1PGzt+K0D9HKYx1tjNKf9ZvOj0ZUvLfvABgQI
RrvY++6l9W6+5YcsQolj+zk8gd2vbK2u41hyw5ZQ0sVT7M6QqciO/mX1NoAlbHPOVZ3Djy7bVion
qKqBgVot6kfnMkNltGd944Vgx0mGZYkZ6w9NjZ2UBaR2ix1E1cO29UObZ9Filht7eQqfwKdCp1P9
RwGnf0cG75wbIWAREUBZ/g6IgcBDy3XX/kQpiUfeNXK3yDnOl54dsufhCgp3UXG5RdV+7qbiTQL7
IgpmwM2toq7OR9BlSeGF2ZKYXQXENsh2v37uDU7LZaogDhkZSAMCdoVI/OMyEyHwhHgYKxggpQKB
uzIVe1V33Oc/AV9GcIUMh4XQgNrMOM74iPeWHXXW3i1wzfvBmWpgHfkXf7dcVrHxjQGkoUVjaqca
mM6Tvz+x/fFjnZXvg2IOB/AGH9uhZOWloEvpQQ+DBx+IrOmKpdohOGzVyc5/JuZjEFzB/PocS1JB
jpZMXggllNA0ssjytmDvZw4KVvIvEysPwBuMYjkZTJRInmoKRabZjKYtAOeWldVJQfYmPKucgQKw
ip3e2XiNX+Dek40DeRoaqgP53x+zRpMVkrfADeFj+sR5Xp69tFV8Onfud7pXg6CbrYSNz1q/I90E
tfVmhD1IImSJu8v3qpnQFkn2SPYzjqIZbkdo5w4FevzAwgLoiGu3Wkvu5HRuvQW3bvFihrhUspfP
1/G064rDhsRQqUSh2o6+0MfrZViVbTMGEyBeugM70b2MBNAM/pu84j+tIjJ2A4/1ZzPlcXMVbE8R
n3uXPvwAFfO8u99zqRfu4OO8jNEQ99f8qKjjRnD2bA+Hb9paPRY+hD8nq4OtGba8tH8C5WlIr62k
2bVbHvPs3r1b2NVtI4W96EItrEI/Ka5p+ZPEKiV0n2EPDWzr8fOtPBdWfFjJ1WmxZtOHRAi+rjxY
dWhDXLV46C76Z0UCD/d8N1z9R5kv0E54gj38F1oq60C41SGNh8BbPQxGGqQpFPKiClKIBxMsSBh2
+/wbz91CNa2Ih1aNfK5TlqAKKBGBhuk2Fwk+C6LavO6CTX41dQ5WQYUNIw7qPxD2Qir28UxyK9P8
csGoYjuHS8r2EInKI/pstiEiGXiZ7LG1I9LtICnYbJagzxwcBTlWgGqMoOB/Pxq3waHBg0miTlK0
l/MsDk779vkqnnvNYQLTT0pcXN38jyYkbQFWn6FSo3gbPYBYf0AOG4J0oxW1HdpfVZLdLLflpb+R
pp1iL9VEl2sABK/4a5CrfTSsEd0AB/bsh1MKoCmmIA8y8ndmonQt6e+SyZDoMaSxy1ce9wczZA/N
3X+AIcfP+H1eQSCl+oyrB74dPK2eC0xy6+Ta1iEPbzwH/tYpOnNWMb8HGAFGoZDbrF/0Tg6WW7HA
D8UsIiPjocaNPbTkN/byzEP4wczKzxS5cCnmmbCXDXQU0+pgJuopLEgigeYF14S+/RieO6K49ZhY
91FaPBmr5WNe2aaETeAML9svv+tACcoV19bRBKNNHm9Wgs5kFJgsUvBKNVuKyeiPB0fUTZ3PFRbT
xssrr9zDnJp4cuG3t0pr59bzvaXVepIaY/8eh6XsWmlptEdy+H+FPJZuYwbOpPRo9gYqQ9UxC7D2
n4YAU3UtOVJ6ieA9tmfALUGi6rA71LhBT9IumEVJ/v6ZgTnULTAd4iFvWrkY3nma5k1FAFFfL0XQ
CQ7CQN8ZdX/Ix5+NyfZueyF149DkD14G6uysj2xzK/k/U+2yffSeUOiCdgn4PVbOYLbqTO8yfC49
uEfVLxHHCnohamRqe53V47dy6ajV4Mxi+AYVtvXLkfU+6oisxzr/JutT/DNGInZbbYozl96HtAtk
+HS8/SejaAMFE/iCZhui32qvyec+my442EY/38Az908NlcN961CQOeEhBqYAjNXGGEDeYTmUnhlJ
o9k6I+cOJoQrkNNCEcFCTfTjjQPnrtWO04QKVzT+ai4HIK6gSXRX7yCYW4e0PHYhi6Em637dyr/O
rSG2CO/8b8XJdTFPm/siqLs5AEgaeTO0fhtqxDzYoso+NYP5KKwdhMdQfDqZNBu7wgPpXhBgXGRM
fE2LJ4jqaqUdf75Xp7EEzIBdAdpOcMMnyPCRN2Bsg4pM6BbHpr5yqjYyZuNtaucdc/nj58bO3ClY
U3Qb4PHFw7aevseKFY6E7HgYmLclSLAG96chyF3vkScDiqEjCPJcWiZWH0SYn3+yBp5+/guUe/x4
zxTbJ/rJIAQKTHzXx2NTLMLV6IBLLQS9XBwv1qCyHWWWe6sb850Yi4Mlhw2ffW4n0Y6AKCoq9+AZ
WT0O1kgdgKAI/GbzFrRo3fdVqOftxqU7t5F4y13fMQIQ8azdlcU6CnV6nJcpcO/6mh8A9to1Orka
hzYu2KaTNs+spOoDqEuOjVzXdbKFuL0msJWqm6Z6SjTOnoydgiL2X7fITM9tWwCyKnXbf4/ef9w2
XhNezkDnheAASXxOnjLrltt+mMvrPnvLSJ18fkxOPRjaG+/sqY9/l/X1vetKzGthy4L6oipBZjRs
SQCfiXI/2li9L1jZVko0R1Gam9l+kJHiQtcS83EuI/8mJ2H/qCqtxdMmLuc0WvloWX39u68zRFtS
QXEg87z4VmmYtbGcS6ftQnMqw5y/aMxIddmEnG2IsZw67Y+G1U15b9iS3QJYGwyPaEHg4kG9HsIH
4UCc6PMNPHsbHNw1CM4GeIxWd26sK00bZpzO2sNNmwWN3VlL5rmKtCVPR/nrc3Nnr/g7c6uoLEfx
iqAUgnaEoEmODpnfgK5RbFg508dV6/fXV628V9ZqrW6Xv+/cIsCdD2rP62WHozLWYXA0/w2WuDMX
AUEtIBVquhoNgVUqAvFxK2t1WPAHJ8qC7MqbxFa6p/6MlU+Gb8Qfj+dO4W5XpwJc4XShM2yo2AcS
hlBnU9Jw5GJbDPX34/yZLXVC351AUCKCsUjA1pCyezdS5QCo2D9BZIZf1q8BYKO3EKxGRaIEHqAD
+U4sUWb1X7UH51BdLQ9ZulVZPVPiwo6++/zVUXUyCGCRFj+pS/kMypQSKZJeR9nRu+dP/sG8VYvR
BFG5p0n5k0RbpCpnzu4H+6uzS0vSLpayL9lhJkFMzRu93OIUOeU0AQwQrQhkEZYS41g/gmw2st9O
B/GaCVJa3wZTJUT5/Fi/GVPFOcgxkISH0WiVz9vwBis9Y1R+YB2TdRAyhNqUYjz6uO2NcAkfGSOh
/SqT7jBeWc7OMVDzEgxzUcxPFDMuRotTF6JrLKyuvJduBziI89aBsl7bZ0qdZP+5zzgDkPrwo9at
g4JouTGV+FFq0nPBC5oDyY/fMcZ07+6rHbm2Dhsmz7hFNDNBgKSrWUBkGx/XYTRbsK23GdZh1x1I
FzaXTjpfFSkQZz9q0CQK1SqB4TELN9mQz11zUK1hWALwbAS2q3Pu8zboSE8B3j/ya0Ds9sG9En4B
cd1Xa6vtdc5tvbe1OtNDo1k9KBGxtMd67+6sHIA3iNJXMfA2QPQBZB/5AKTUhzrVYue23Jl79uC8
5elmZUBZWjkcxJm6pyDpyFbWK273gazqvFabPOA37FzMbYDwi4Db3vzeJPqtwjajAGOH5ZO20V3+
PUBwYlwxXalKISi3VtstcocQu2sQSoAMRED7NgYjecKO34I8TMuYR+4PgLqrkF8pl6uGMPOXNzCs
gvpr16JEym82D/2ZsBHIfPg7XcHncRY+nkDL5xNWCz9J1dPLW9CWH+1b1aDoHzL0Hz8/72eO+wdj
qzBuYpOtFyaMtdrX0oFK9EQjSsEcPXQYe92iczvjydF6dNX8ih9gx9cUctQfITQcwJwVysi54RSu
TgtZQrRQQm2IRcPRSVB7Li5AHe1+21rb00MP3R/oGQTgZgMZ5jq3mQudetQE1+WUvenZL6/9++GH
oiPBvv2OqE5y7mEyAg+iAgR6pqRLO4gKKF0KCmylB+Q6CA43pZRR9V3dHzR0UapQ5WBggX00gT6e
FxtMIQJJ2zOAVtJ9pO3QgvU7a4tC7y79imfez0xHrgwu92rpm+7VFiPEBpJJr2fvio+ZaxZJy7lv
0AjCuXxoD6SxLGFeW0hxKzMdS7sfrF1NPVknWUcsgz0UE2aRmlhqeTXiMSAFtGujybdKEONlU++7
3zJCixlT9/Vc9SId4XGZtzfLheZRHWiF/UZ0ko0h8OGAvuw4LXIrwdsqQTfnOXPdFjHoO4jztGQT
nqVQY4V3ZC44XMtEkNnsYo0p0uN4goBcxiJEk55+pZWTK9NgnKTTRb7HpupBlA1i+LBggk9dWIPk
JN/zvmDNLwsIvDqWspE0gDQlWDtB78ubnkeYLHEbGQFIR3Q8NR5pql9c7/zmRRM5RKAmzFoF3+YW
P/Om93JhXQiD6RLgJdfP2gNkE2eUWpgYfb0NHbPyrTdeTlYt4166A+arO8uHtn3IoEABGT2nrVmR
dP3U5ZAiYlMA1q8ey/xYLprpTHFD8i5wo2Dx86GGbOJoyMdcy6wJk8NYVhEyINLlI67VvDh7o/Md
7VUEg+XcVqNVs+8sX7h7MbRakxX4U+zBPGRNbok2hSBMTy+psC1uRQPQJf4YFrIqyKvjgWIhnaxl
mqD7W9qjf09bjVRPlRGU7Gns7bwuorkwKm2nDfrCL/zSquAofdR+5AWIyyYnQRXWIpeyAQLyi9OZ
A9Z07GGtDH3pl+SOe4WL4uToGdN1O3U2Is2aETtmXmErxQa/r44MAkNyV1FUD6Jyyo3iwhw113+1
+4Y1qdc10C6Lip7ppI4rC0h1ML1WLY4ho5ndH7ylcG+mrhNxpunE+uouckTbwskqDfSNLTU7f49R
7NK6YjMLljocsr4TB9rSssyibESv/4EtwK7Z+CdemV9Z3VBJ0GLlY1ftwLnZ4NzXxIA8GtERQF1V
ZkUxu45ObXWJwSVVs1mAnRsB8h6qaYoKNyOQeTfHdtzNvVNq4TQxy90Tr6w6MyrsphFv82Ii9Jkh
vtnlg6IunuaxD6ntNca3AIW9hR2qQssU33eZ0w50d60xN3k01nqGptCi1UPu8mfHaHpx0LpqnHSI
K3jU7uijmxUUgeiF1YPZGhP2wrPZL9OyMw9692SYpue2a4v22+Aupn43ji2AcIx63HYii0KtvA8H
y1i6V+4Kh4LSNLNEl7r1VLMrTbe8PjE1WxfJ6AcTfSNguroRDjKyxKx1Im/mAt3wIRyXngR53Elj
xsg2xmyFmuReOuFFRTnXHWKQIWiH5yyTfvFcIQZkeWTXljlAvB2PY/MLtDtLfZ13pg8MBHcyPStD
h3tiTGqzFGYXzrM+ZI9GLWRkYDJYvzdZZ5kJnTsCnJrA6Fj52lq143JV4dLEVTcVZfnF62UPirOp
9B0BqLo9z3shJZ3vIbjpsjKuyikAA4U19BUtL1qP+UKGAYjs+e3giYGRqJ89bZFh4U1VdjUESwsg
scHGfA8hJs1NsqowtW81WyD8jktOnR4a8LNpHHHYPHo7NkNeXHJQxbNfEFTqS5G4vNwT3Cgzrvul
729qq6HWheUPAJhYgo9dKHQzq1+GZegtGUkpy16GxC+WhoKjtdWWf4E3/kdi/h+gKH8XQMVv4u1/
/axELubrN/7zn/94yt6qH8je//z/Dj/++ee/8C+NeecPoLmRv6HwDdGZ32iPf2nMB39AxtlGVIcM
HrGHqnT9S2Pe/gN3C/0jHx14JF5gpftvjXnNgMi8CTo/1NnAzaVkr/+OyDxmvD5ECqgme+DQBfAU
MSVw7ohRPkYKYzkXQH4H99TLHCAWpz4oI32WdMQsu61fuU5kDvlDa0j9xsmAYPKM3t0bvZFf2Itr
3dlUQvAtl/wOVTB+P5c1fZlsX97W82Q+EtkiYRjNLNFmEcQd5KKSDmzqiv9amve2z2iiQaLuaOQd
IJJGa8FuzjzxxUS1FgTGpZR3EjSx0cyWBX6/sXeNVdb3tWOQq9yTgGFIe0Qd0PD6Mh48OtrRZOCy
pVR0/MA9iWZG0RnsK50lZNuyzF7aS1T0wTiWLA6eCHqHgdSS5UPoKcakA/GGqX1chnrAnDglTWNi
jLkU7fwg6tJvLobZzsgdBDkNP7VZt8TF1JU3CwnsSNZT04WZPVbJmJXQiYW3msNMG5x7qzDENWB+
M3R/A7++1TsT/XChGfqb7mtF3JgLAEhi1O0U+VB3N8vmWGAzd2XQLC/Au877kQeQ90I0s/d1BvfR
VywZzUm8jL0PYfVRap4FWmKhvXVTN/8QJgUvpG1q2tcBvI2RzmwRQVlRC4McEGOny29wvJyruhX9
cdIDsNpYM7Dj6M8Qr48EFQGI3nLKy7ieRkeAGFtbAF/owEwXEtttUfIoggYDmYFWx3pmBN+HypFF
zOSgpAOyoMNa4N3fD9pSgbWGiNJItaWYoKPbFAfm0CbqzbFKB1Wbj7vM5eCZzzD0Eo52A4YXHc9e
1Pp9E1z0dV9g8grujbxIk7DvBm/ahNkQQAK0bjGWh9wsTY433Jy8y3Iu+XHiwRguJQNZQiMHPWnr
8eucIVyKZjqUB5cJQ6TePHZpbwYY627Bt6+PorjzJqO1v2ScVUWkDyPoHklmWl+AamY3GUeXrHEd
HCqPVwtCem6xy84zAKJmdceMsJsaE9nSAG73OPNtwvAxAVjLO1xoGjNtwh/A7Xm5HLU2f557t3oS
eHVSYtNi2VnWZIN4skV3J5x7ru+XZqHXiFPnF68gy97QfIbYYrTHl8BC7AiKE17qeOJd8aMJSO1E
GmIYEts+bV703tbqUPRL/sq4LHm41F6GnlvlKviCXdXXU2sYu1x0wRz1AbA3RauDdHmuoQoEfeyL
PA8w4OohWhFuExrGVGD7vWkOu2ypmrC28uZYycL/NpZ4o6ulHR9Lsyp2/qgtWRhk0KcK+3H0rzvT
zMtwDLQAqXRJWywTW/pfVd/0d2BNLfcI0tg3o6mM24nil+7KSct/+L0ABeAQVDRPBowbP1bNYN7r
dk11C51DWS1NElRjLkU0oElnNehfspa8zCwLyl8Zb0tHC80R0d0hy5HuIOBHphcWowXYXTAhGkds
Sq/dfDEwZucMPbuylhkyaCwDSXCDSY22l1rkmNIcwqzhAJVNS5tUDfX9vUsYOB471s/PImiX7sar
ZNOmKKUBSZsZ+rRb5OBcTZJ5fAc0MZTqHH2BcyuX3r93EFZUuzGf8yMSmeq7xPg2fg9054i7a8ZF
5nsXof8xr4zKTfOOajt7zsofUnJM6I6anVCECiJael7eadj+L7K2+KsBX7QnYmqvfdzZfT9m4yWE
1kTMBxOXfO7GAySE0EDMfUSk0MukPGWFEEmvW22ijb3+gPyrWEDwOkFrj/e98aZruDKok6CZkxvs
0dS/QpRCUoCCK+2hcL+ilfBj6pol9GSRPQZDPcYY9XenSHRe8ci7nFzPoKe4ocECQEJjBr8cq2QX
QCuJ1JBICzw5L/e4yoaZiCaQdcx0twTSekJeGDa2S1FXrp0cHKyOj9JArpEvgbSXJJ/c4XthUwgv
eVnF4gaNBOQEJCigTDjIW67hWI+ab+8bnTaXVkXt72ObFZcyz1qONkNZJjWXOIx0quSroTMOWI3I
qwR982W3ZNDiC9vch8iRnltlg+Rh7n7p2Of7AjH0q5zqdg8VuAG3kOjubQ7v9G3pHTeq/Xk50tzV
Y5tr2Vc8JdPey6n3tqCh4mOTQqEVVdRxe/zSaC46p8KsZEJ0Ov/sgq48BqVTVanwcx1dckdc82r2
7wd9qu2wb4eOxe6i+aDmaihnO0OI+Vfu5t3Yw/Nhnvsr0XooKEV9FzC7CUk18nvUONDQkQ0b36Ah
zm6niRY3rdd+8SvTBmO1K24ztwfWbyi8L3IZ2EPueEMsp4CV8PZ99TBBenXvDh4QgRLvtyk70Eui
zXFEiJx9AYwQwarFi28LxHu/Zj7HgpkZ0jDW2NBohdxLZFiFBd2jfLqwKCB/4CtZgoQWXpk2MugS
Ihe+406JKN0PIBk2zFVaIvOKHQlyIiEnCSIVj+0614EOW1loYZHhtggZVLGZBW5i5NJPpMbdOPc9
aJpCJPTJNeYlYXCwsY/cIMltMiZC+FMEfQc0EN0OOc+s91B8YEY8c6dKg76RsSkDZy/Ncd7XWbUA
KW7WV0Wb00O/mNrN6BY6ZCna74xp6IzVQ5lmGmfJZNIiYqgdHPXcNZ7N2tPufRKUfTiBaem1W6gA
O+zY70nhwXebXp0DtNq49h2RGXkwhGnvXVzzRzEhZ3grodJ4QQTz2U+liDUAQBRMSwj2eJkaSwCW
C0nN6nUE78RzL2q6p7NG7hych7u2xyOEcG1Ky3kpbwQ1+tSXDbnFoZx/0XouSRexaTIxkjLy8m2G
f0DKqjd705T615wV+U7UdrsrR0IvBxdPV1D54ttIJ/jGBZK4+kFvDWKkjHj+TwyC41nrUdUYMVkE
fEkojdJF8cDj3xuG5ZkN23iRs1Xt+snG754Zil69PSTuRLoqKimYzJPCafXX2SQ6dD2rwL6kHopL
wEvK+spqDD3V+mm88/EH413PEegk04xcOwVnEQVxFC/YBaGN96XphPGDV8S5RshnXDiIyp56UJMg
cc+9iwWzEHeu3XmxlTPahbJotRvLGEDoMsxBhMEwRRQeIMANf+cE/5Me/cN0UH383//nv/4k3D5J
j5Ak5d/yj/mR+jf+zI9M5w9ARz1AFMBZEEBEBMXoP/Mjw/gD7N/IglD0BuLSsv7KjzTD/QMKDejH
6A7mV1DNQ9bSY96A/vMfmunjn4GtEVw2+IsPdeO/kyAB4vUxQfKAqAO0FR+JydEACNpVn7UB7wg4
AeE9O+TuE0dh0+i0K55xs0/Y2NXB5URGUqQ1czx2JeZO6BdUTBZmZ9kowRCZl75+IKRhPJ1kh2MK
NzlqFxK6OboZekNf0l48VD1CbXBK8gwD49D3wOCz4e9rjiaIG5vUL0rruJi44UWqAlBvPNrgJVje
IJFTT6nQaEP34+yJIjGsWXp7w1uab0jqWrITJrhRQ4PaPh4FXmOiyCE1mMxHd2zKqwB1nGAHnqrc
TSsN0fR3Wk3Vj4EIZwo7TqviLjc084HoZkvgfTK9ekCE3LVJ0NbWpAqNGJQycvz6o8W52yWd7vJL
2/bqEh9JAysup7IF/Wuh+ajBuYWwCyOUbWvtXIeTIc7zWRtiPxA+Avi2qaxDjdrYD5aVHC+slSNQ
b+p5HC7gBTIdlS+AXcLKsTALjqfWfMactvfSBj5i0dCs0KpO89brftCe2iIpW0vYX7pyVIOVqLPg
76nOoDvQ2e2Q5rIWU7lvslzqCg3gBnPT/6xQ4nFjt6aEQI6TESxXKHiQBcc6r+jOLSz2THSNzKE+
6p31KGc+grlg9Fq+Jx3ED67xL8nhqe/hpvfcm/0xKQoD4ixTVo7019wPfpvosz9oUWZiidJaywU/
6tY0oX4DlqFs/t5WnkAYnS/ARwFYhkzkoRVSt79bRWD9GIR3qAbxTdOLGq8ZyeiCamIpZ8+DCCUl
lV+zxM2t2blR164HH5dgQ9w6JjXCTO/0Jq6JngdL3A5GFtxpwVgBGNRwM3ga2kWHp5adLI4cyPxw
Ccyu3Q++O6ISr9ThEMfbs+Zm+7bzavBhVRSv1qKBaS9uMCLIHiZPq4JjMzKex3beVvWusBqP/BSj
O8kvpkFbgNI1pxivAWIw9NemWvSehssQ9HoWQozR0B/xSdpy+L/sndlu3MjWpV+l8d/TICM4At0N
NKeclJply74hUrbEMThEcIp4+l6UfepYlH5n1blroOvOqCpHkoxhx95rfXsYcUeUuMMXWn5RibLm
J8mUixtwm2et8YyOqVJsrGEW5p3bVV5/kyHninsCSaURabQSvAiyqZnQh4u1fbGkETU2oSLg1ahU
+K1HawYrhZODk2yMXSmelVG5uAjrWIAjUF+cFvMXqdvc3SvDUNXSr1EV8t6RykO+IEn49Fijew+P
zJSWaLVkC8TtVTCNYyIv664zgN1OeK4uXIr754EPqds8Fzgzhx3P3MaK+s7m5Qbyz3Lb8BQtS3mt
I75pZNqn+6qAsuXWRE6wbH1H79zsZm77fIh0nnG61ZXt2gfAB3H7lWUDurOgDv4+REc2Kb8R9HjT
t3MqTXADEPTA9pOaWl/4rLEzFESyDE0v91ZCJitsiM0FmsHYcpr3qAJmzt6q7LQ+NGNtawBpaom5
tzXTFQfWQ2CMyofVoy83HPbG7ZQ3VREbRseKmGrYGKN2pq6zVc7sAiKAIokK885Afl4Dk1/tLTQB
NJ+xsU357CubDe4GKTfFQ6plJtCrem+496qYhBMJzxscdJjoHXdLZ9y2grpl2vSclGJsr0Yp5uSC
IaGGMpJEs+IkKh1Hn0NewzkMsWQmaeknRTF08VTj+ooef0hDlLdkhPACKhWY5ZkIB8RMaey4Y/o4
y9nMIONiortm6ODBjnrGXTwo7toqXtJ2HPc4a3TCoQDs7+g5mdIDtHbQ7CBhBqKRogYQzEfFDArR
3h6SJOBizPpAA0xmiua+hnFAKtSNdkSInnxjdVVPEa/U1McqQ0L3UNklmsks0eGcX2EipPNFgv92
Ak27bJDEb6x+bxhFnT14Yh6eG61N3AjLTTw53EjSCxCWmqL3QfgvhytRakP2MDmjy7Yt3lp376W2
x4xAycpNXgaW9n3s4nLUoQhKc++MQWSlYgF0AUgL2FIWbTNO63fy0QZdVulQNdiA9/X1FE17e58F
sxYku+/ohNoF8ru2gdMuRM3uHKjVWOU3f46N8M6CdgLl3XV1uZ6LGklUBpUs5CLV10UrmO6ADHo4
zyRaSVNenxOgB9MklODFvtOJaJIqHFBJ9qoYMIO4jCqQwuCh0OM6Ku/k4ZyoehHg/Fup8H7ApQz8
my4LXZY1RLoYcGlWT7flhm6yLdmeG+ajl2gAn4lW1Ii4vHewbUu4oxzEr3GaPRJZMOqqaIb37Jyw
a2V4+/VMv421Uh8A8ZDXIEJkIC65exqONQCPaHD8ZEXeBvKyQ0qCND5HCHtbL38/6Ery4aA9FcpG
GJR63YXmjug46G1/i3qvf36V/1GjpIMYoBf/679WMsT3Y6w+Vo8u3wV6X+Dii5no7u0gvSmP7VaB
6oQa2Lb58ufxFk3eu7kBuThk8Iiq3ynhEzExMecIqez5qoSlpnRwvD7Z8+c/D/Px93JB6UARAyKp
tbOtcGtIijJAuXmo76fIgrO6COeDvRMxGCfXLAbU4p8JlX6+StROAMtA7QJKy5UwDVwz5DN6bNJd
NMepANmlvZgvvMX72fnOpRMgFA3mjRGMkXsn7nuAbIoHvjknHVkJ89/9jjWKdERL6gY5hAyEoB7D
z4cS0EXzMQXL+G+Yat+KgJbRICQx4W7DdQlAorU6t1IpcAkdnOTInKEjSxGDLJUHy+5SbPVtd85K
8cF29na8VWlIn502J8t42tbdGBcdSGTpUd3ad1MIXQaUfXAy/ePJ9HbI1YetE1QUMmRlsaGhN96u
uVyYFuYOpd3QChDHbM4T11b6o5+vFVc8HUB7gt4wa4WdV5CsLU0thX2R77LHGvFLuAy+DO3ckp1x
g5tXVG37EuWFw/TlH7rQf/2A5cRA1Q+trt6Ju+oO7iMHVw1zQ+M6TnZZ72t1uPD9YYYL3EsJXaHm
nx33o/mE+uNf4652WuExUeUlxoWnI26vja0bmmF9QvgZ5PE5Mekrn/rtfgSVFcW8RYYFBdG1mJSP
U8JRaIRWeJ9vge/JYpDTd8CHnWdavt/63gy1lohWpRzM2cFQ1YV3Ye4BfR7Qs34hhhW3S2fpFMCH
v/GEyyHxhydcEyaqihfjwDGsiBaT4bAxviwUvWaHWt5NdTx7Un40HloNYVeAbxrQmZU0VI2yaT0E
6Jg3MhJBe6VB5gxF4tL9A0lm7+t/EAdgfurYZRBQwWu4nqnd0HhzW1r4huwuR8azHufIQ1yn2sof
xtiBxMKkG1xG4/ncnv/RN8UJYwJr9XMLfBvqeIQ5jhhxOexmN9bmKq6dBp0kdxmdwv9gE/p9qNVB
DZiujUoMhupDVGOuWSQ2C8dnkRhPu+mi2E/bs6vjg29pvkp8Ie9clKerLJPKk6KakO4GWGCKusvl
DF2gqOluCR21r+finQ9ObeBIXdgNcVtB+m2tcW0ngeyP7JdnXNq4lBF7tsMu1DZuXIZeuJ3PHNmv
SvXV4oA7HD5NuK1ctCFdRVhlVTMXd7AloWFv4D/dJNnw7FDQisbuEbcdFIxYtquZOQaZNpxEb3a4
FrZ7x2hOrBx/MBfutrQDwELWZwS/Hx10b37b6oNPqK9WyLZgIR0lhDNDgCJgvBCUSRd637ybYlvc
nFMZv/UPvG76C8MKDjC4ZN/3ZOUoHQKLLVLAKAH3lHqQoWZB5ik4M5mXQ3r93m1o+BeLCLDp602C
ca2WmUDbGBElG6jckja266csiVGpf5hvm1217bR7McXM3pAx9s4G9B896O8/YBVF0AH8VJvhB+Bn
R5V3L1Cga5mM//ycyyd6+5gOFDMoAVIAuHGkrQIHmwywV9fmiy6/Fu4js85YsFa2s+Vzvfn7130s
shJat7EzX8bY3cwX3S3bN0cNaC97gAB8MZw5u/Tq3A7//tstGfAFVrqIh96RC3OJ4jcZyYuTnSw0
rnX7Cam2K+J+q5MXHd3d//wKP9gTluEgOvIAajdAK367xc6Zarjm0ReK5FfNk/08axeO0YW0Q9YI
1V5aRSazgODc2ctasREYohnn7NHAMJoz3/PDF26gsTiefjHQr42SckRbA5KQl5m8jEjUdg1q00IF
ZZ5dVloelWPnL6z6vrLDmgD9P7q7BnpmIfONJqFVH85cpz7YwPB2FuQqWm6CIbuOvmULrYFuGy/1
o3mT3i6NJF6P2+yLeGwejT2MSIH+pP1ALvzMZ1mO8dXUBh4BTSYRq33ABxwyNHRvLeMF6X6fQwqV
OkVI9a8NMmOa1/p1ceDFUc6X7vA4Iodtseem3UmK/h0HC566P/+a96sZvbZ++zGr1cyIywaekZe8
+pKUS2N5EG7Hc4vtg8W8ACFMXHNw4mNVv52IVEep22XGSx/qQXown8v9T5z9FA4/IIp++Gf+/tfF
je0R/AB0QUCean02OUXBzDTnL1lxy62j2aIgeMbM/NF0BlEDxSiQWSxcklexmhQDy+Ypf5kCsDw+
eyJM7CBHiajwwUjEZRUAe82NLOTwtuRc+u196ORg7OWoR9PQ90upVa0QUmUY291U0MexILHiDPCi
/smJSjQNjufPqLT8jXZ4H3zINyOvDlZ9bESZztnLQktammlBzJzvncjZ2DGKxM2VFp5DB370rJYD
RwVZsJDvjDJsQPfXlHvPSoNvSdfCMq8C5ek7hpLFn1fC+9zbq6kUzboQ1oBBsTpx5rrVBeLvH0ML
aF42BuP0kCLvqu9tRHEz+Src/swG/cFN9c2Q63vNqPVVllXeD/INEryNBzoa5D67ZsES9mjf3t3X
l6hlgUJFjuff7LuVD9wN8tVoIo8uHvAgrZ4XeqtyMgrviaSQFphb5HR9mZxDQb1PFS9WN6CtkQAE
2RPe2dXSz02imFme5u/2BqK9PWmQJW63LXqnWhFU73EV8W/llVP46bkN/v0Dvh16dR1G0dJA1ImO
hW0wh2iSGWZXzfyreYgMsZPOeKvnjvj3KaTVA6/iYhdsYmNKytOCXicPKN4t7WWcDY3GGR/y3PJY
cfux1a2GW63IvnQoOFHlCZBS+BhHaAJ9dqvuFdgKxyJsAjNsUNtrfHUqZJg8nU+Sv1s2qx+w2tt5
nneVK0qoW/hnpbprHT9iJNu6s3dOB52PBY1c0j/+ea2+24dWg64jGyE8mLTLEyE3g7wnsAX8+e9/
HxysBlht7z2158VtcBrjZKPuKZKu6Dg6+/QAh5Xfg36VoadWE/SYT9/O3eXIR0+3HJWOC1YbxOSr
lTn10AV09TKFxnC+qH8YBG21xB7qt9d+V/WdkPt+a22GnfVMYIsCAe2HWf+NTkLvNyi8ht9+ibNo
KX6vR1RpDwQEWrrt0q0dOe2NQMR668XsWB1KYGZQbQNt04uszcIWRdB8Zk9+H8KufsBq+3CNIW3g
F8L0Tjame0g+L+0TjFtjzy9dE5JEtLxNLs9d3j/aOH5/6tXGkTVDSruiPBWlFqEec8zJs6jEue3p
3cm2erTVRlG5PQE3pDgtCYL0oD/I5w7+0y4siQ8m2NLgWW7NIT4bf56ZXc7y73/7piMm3euO7DgS
lAsSCYgh/oPV8/sLXO0JMgOoCnaeExwyXhpmwybVooJAFB/2981NaSJGco6TqWCXdLfycG7WnPt+
q90hN7rRJn15MkTrWyNSrh1grcm5nf7s4ljtERBBVEM5FycQQ5y7pSOzuFnwL2UgYi9iD2Q3xd2u
vXS31Y13TW7PvONz02cVuPeUayVl5WkpPsnPkJ9atY8+Rqrblzf5ZgjNmLdPCMrKO3Eu9l3m/5sL
zGrmrvYnr3EhLsrLk4V26HBJpDjRzRB+3i3U++cPmDNfc31Th5i9mPSsPLWpvrWMOpAt3wtXnJmz
50ZZbTR6LyymMGf6zPRT53Ie0cZw/Prnb7ZMiD+8N3d5r7+tvLkZhFXjk8ElE5i08G0IkqUxBWUD
O4V3bn6eWefuan9h8KGRGovQSlSouxL+A+NM/Hruna12Er3obVUZxSlvfhhTPOZf5urcVFt+5J9e
2fITfn9lmstyeJFPMIecrHhpLGX67t1y6Pyd4+bDB0L1EQ1l0KkLNuu3o3WAHcmpLU6qLY46WPp6
c1H35OHPs+BdEmhZPbhfIPUAjSSQk28H0aZ2kaLnJ13OgZuXPm3yPcmLrzbVLsYiOULLFf15xA9n
AjSPgLUhO/kOUIxLQDrnOERJRwI4bAKH3v15gMW/9v4zLSoJE7dtFDJXW6FrNIObI06wLeBTtlK7
zlXk8B21cj/zNi3xF0iPFnUheq2glyrvL3otouUXp/1BA3gzz8bFHz7ybz9otTu2EB2oyilOyEgF
E4Wttt38+ZE/jPPhyv/rkVeboCNR1h3K8sTR9CTJA7EpNyAABPoFRMjnCQAfbh3/Hm29Cbp8dMtG
K05M9L4Ja7Jn94EzuSEszH7dnM4824efE2ImiHgXSty6LCSastMhScPZQhF4npZu8EnYRvmwmT/b
cbE/F/F++LV+G2+1MeZWB6wZzU/NbIfgOvgjQr0/P9KHK/u3EVYrW89SDZLM/FSZ+p7WlwN0rlYp
z5whHz8GBMb4jSA1rDMI6MVhl0WSnXh3Xznf8vzpP3mGv/76dbYAHhHBJi87dQgPEzSHamziW9Yv
XftPMff1z731d1nLx2/q36Ostqea1YUOlclJFHXckltNt6KZn5tgH05nsJN/vSlr/cG1zrMUHiXb
qcfucwf4y0UJ8YyD+tgYzSAjjD6alOFCYZ7JnX0UNaGVB7Jm+lKzWic9eprYdGA5KlCWHQnbiSk8
Uz5spWhjTjmJ/+kXW/LvC/NwAWWCefh2q4e7ldvSHr7ljo7j96Gb0RLRPVeIe/9IqJ8uJBlo48kC
Rns7SKoMTzEyfhPREC1RqIwoGlvlQfF5RJ9SRN2bNP4FIvz/5of/wvH42zd+Z36IxHSCZSx/4w5f
/pdf7nDyyYArnADshMzakvT6l/uB6p8g88ZUQP8x1GPQzvEvdzj4Hp/gZ3SWzm9ogrPEBr+5H5xP
qOcimQ1HDfZj0Gr/ifsB8+7tSQ1MJY7nVzyOgUAHMOO3s4WmIyXtDBSPXTuDb87AAwb1WGtywy3k
rEVSzbdWaeu7VtT5oRJUPTRexX7MYDB81zIuSr/zSBE6btmRnS1VE6GnIu46TAnfTUkd9dbSz3yE
RndQ/RPcwzKw2wwWosElFyItUQZOvD6wee8F0OWn13IUdyhBkIDO3PwM2KmrIghYmQ5ikByHDcVV
ObsvGEl+8NyYRZCbfdXcQc6fkwsIpLOjVanC1zUrlQGb9O4yrR3UsXLew5et3MJXaWHVVyM8n3DZ
aSnT2ZFAoJyjy5XbNHuep1kdUM3TgCky0RwSJt/RS3go+8k4NpnRXYCcpg2hXtKcfkWVvUAn9ZKM
ld/iVlJH8Cq5WZiZ1nRUhTNQn7d0SkJqqUbbYn12wyXJlUAOUEz1tcfFdMtMu4iTwU0vuEDUpHVJ
4ts5ysc6CBP+pGti68hm2NcKXSPnqg2haLzWGu7tzC5Dv47BIYXPCbubZ926mToHxjeq7ZTdn3rY
yCIHXXY2aV5lMbAXbZzjjze08eo4AwemAB21xM28YLgihL00dRizZcaNLy4KhuzBdHu9ALJCwyu9
1KC37crgddX8ow3kqn0Gmoc/P/fHU/s/l//1e9PK5WX3//vtH8XPP6fPzbIg3/whegU33AzPXN4+
i6HC//pv39Lf/Ze/UA/3sgX+4Xsz1P3yt6V5U79d54ga/ntf1LcTW9uibPwPvzYG+gk1X0TgKDSC
AAFh2L82BkIWoARo19g4CAr6C/rpFzZCcz8RZ9FX4B+UmLANIIz9ly3KcD8hNUgMwCiW6gg2nH+y
McBjtdoYAGeCFAcbEG4kKBevU319K7VBM4fS59Voim1GaV7FwEYoChph5lqwrji2piMZOTamHgxG
D+dx6NYGSfbQjKbd3mOo8xlBDshM2sENm7Lssmc2KlQ1LxP3IfcS9xXqoHL2knvMai9MKrxmy1kB
Ass4FUm74U1OoCNzukoc+pYwI2xH6mQwQWWp2Aq3qZLIXYxEymcL7K1DeG9qc5i2ns4P9ahnRawn
+NHAvNWNx+5EVQvvCSb+Bn+5zRkyiRBq1Mepb3MUBeAN/zIPYM6EctA1KBSF2YwxHxIGJ+LI3elm
AnGGB3yYpHvlGMATha0L7wJWh6vn40G1vKjZDXg2xACQRSrGb0CtgHXFx+8nfb0pq2lMYaSEN8Ls
Yw8msgT/LnesJ9ymyLTlJaztl7Vla13k2nB1IgJyRBbYasFrLx2tlD/reqZfpV3JZSxJa4McXfRw
0aQmRNwa/sIuRIWHHqeuqNxtp9qOHxKYUr8Vum3fKLOunUAr+ozuRqWPrt+iYRpwHGlZfiXZ0Bgw
AXMdPMJuogqbdLfcSQXAHRdmDpjDNital6NRKA64YFKs+epxuPktvANr3IEaAWeDsnpr141jmsKo
IQxw9Hqm9QeCW5LcwkM0qx70JG47AQxuVeV7BbzeyGQXenpjZy26jI8j675nZjaOUd2wInuQbpsU
l+jYq5IAiWBRQdkoeljfPG8akyBldNJj0B/sdoutsq5DYcEZsDRMStLvSb7s2Jnjamhe4Tb6eI1S
VM2jMl2wnmVtSXs3EAAYok5BhRLUoGeoywKdwbMmnEaOydFLOv9ACRbNCoXNODCFld4NPgr1ugEs
hjUsndkdhldlpDADcvRPbCK7I7lp+9Ry2iaq0dfM3ZtZbU0ggBUiuZg6zNOdK0EN2eMd1vk2A7ws
RFJLb7dpaaJXkccZBA9agUAhAKKYJjtPswHy4tCE6zEdawPIyomNQJ2pUUE9gPWp9UAjJNJLorFD
w6W4dYS0Hlq0IpxujWmcvVjicCk3glYVgQlsqlToTZPBH6HJSOWmGUtlBQqANOskMsMGbyVpsnnT
5jWIZvCG50hTWxolgTkzcEKRk6M7j/f27BPOXC8AKrpzQhxIkm61AjHIFNhp1/KnriQTrvxOZQzd
5ajy2hqPMKdxPfCQ21F+Vhpz79PElW6U4btSudGzceiuLcz+KpwsTr2obJuyuXZSL5+HoOqNWSaB
KjNbfYECn84wlxdV/5SBCjH4dW6iyYZbaa2IUjyuGZqZOSD+0IYKnbR6/DT8ZgOtdme8PnFlJKwA
MGJMqXCDEoVSdTAbu8EHc6UmfCXKZjy6KfhScWoVvRYak4Bba+rxB/jEJYMV056J2EprkU6CNkWe
AX9IdH9opyrdGPCJAzoCEsWYHXEYD3rQsUbTAvAZcJNPXT2pv1WtCVQeCHb62G4sYQ5j1LlTg3je
EPoTA70O8y6fCfK5mmb80PtMq47O0Nboa+mAwRcZpa3AN0ESCH7nfqhyNMVpjb7oQ9Bj5idXb+zh
fq7qsQrNlnoFtLRZO+pb17PYlTmhF7YwCgdMWkBzikhyJCoPoE6pG+XYEiu/87bSYyB3FE2CTwyk
1YZmhe7brQbOYK0LIGsQV9XDFWjoQrCvuRDt5HfoI9OFiYe/6rYba94iwvQSERgTUZixdpE6YWpl
8305ZRSstoaoOQb4ZawrHyQyS8QKYfPXsRiWei2cGkVAU6d2QktrG30L27zlgc5SAMk1M2vIbzMv
lc9omIpsONULeESh4XDp96xrGwe5p3xWQY+kfXNtOspE/UiUrg6rfJaD1JNPwNAcBwtuwesSHLXS
r8yUL5u6prSAyMkAfo53Ego7SwIjMadNmf/ISp6VVxl3pmunMIDWnFjBPkMNM3+rQOUxD0aK5pkH
7uqjeZgNNqsLrXXm+w67ghXDZ1gNOzk5fbVxJZRjwQwmAQnnjhjNQeD0vONMUaBqPQYYY6JptkAv
2MlN9h0cmCbmoZ3RsJyJOW08rV5wCwVEdaHVQ7iMbcFtA81R8ltaVt0VBzcTChW9TdTO5BMm85yA
WOGDECo7n7hAXuz0kbY4PPQc6SUYT/M0Iq1FKZzMbQfDpg6MHk71OfMbF2HuSRtNi18CfpeY12gK
oQs4qillyk+xi3l7m4AVEBZythkgB+BzHAfiCXuXawLw42lquHvEB+J8j9XmyisXfRiyCNyUCo1N
Cth4AwW14XzBbH2Jq7WxL2BotDFfu1xpZWjoHoiu+TgN107WCCuY0D0h6lobeXzTanL+JGZFzIiU
zMKp57bHNivb/rIppnwKzCmx5J1IoGuB8dPt0MF4aAb42nBXkUFFLGlGWodvc5xSKruAispTvgvn
OtkyavX8qFkSPWwl9gXpL6AhN0JDmNzcdZ3yoG6DQZNEo9WA/6O7aUP9UqeFE2azLI2tUl7qIDSv
DUxKjUAaASOpGC7g58TuUdV1+zijr08SKtVa8gQZXAEPjJY28BToVCNbOgCVsMnMpoZEJe+bWewA
eDI4aI4yEfRQIo/HIhtsrQ629Y5DG0A7OCJ9NOkhToj2QDSpQeQpIqz0Epu0Cf5hTD1zLHyzmkV1
X+Ljzgt9Mu90S0b9qGOQGD9/ZC3oVcqaWhh/HaENF2U1iueylIl2qVXFXGzBbcCrTGSVTblPOkS4
NlCgrB7v2iwttZAXbaa+JFy3QJuxqwwADN7oag4xmRgiChf/Ab0qcAWEjzBPq9bdDIB+zTuj61x0
6miAp7RvjVff90jAi4rmVz841Wdb+HmaVuZD+uoZh0KC/0g45SJmidaQHPZ2XXsC/ow+slff+dCU
8KBXeZvpPgCl3DkI5Yps241gWF6XsP7ySyngXYJ/nFL5xXLLSTwy0+wZIhBgcPZKadhNnHyacdaB
kxZP5nIa8Xaep3uZK6BE5qEV3Z3Mp7F5yVI6dRHt1DDs/vnV6ph/541oXvq396jXu9G/L1n/r13A
kEX8769f/4ez5/otlgL//c/bl2l/grVs0anDq2/iloNE3E8ohUk/AVxgUHD9/7qX/QvaZ3wCxQLJ
GnT1gFjztWzy6/JF3U9LF3lYX36SLCzvn9y97JUdEz3MoTNFQ3PIYpcsELb8t0kZboteauAtRQK9
P4Iu5fNWov/a1msgsbYAPMBOngAIFTDPkAtkUwSugMKvzxR57DJLO9iNlDyAS7+4HkzYkOucpFdd
l/d70lO6I62HSc+n2Xvg+VCiKZA2dU3A2hnorMJmx9Zq0xuBtXFlg/AKFthoZI8VG+Yt4jfAzWoO
+4REBiUG34i+oF00HKpVUd51Y6FtQYNAiSdL1GMtAFrINNc7GIkEXACXgOyyZR7bpESzzQA4CQt3
R+YEoJklMUJ+7Ek1Q8pmYtikbZ6ETi1StC7iJTm4Tq8/9mRGuzk3u8Q2QUPER59t8HpiIHfcAH24
ytkHgLTYWY7WC58Z/fRkNojGEOhNkH0BqHZdYT8CcFyfjJ1RZXagF20ajYTCzJ+34NGq0VCIQFHw
YwOrA1emzotGJn5sG95fj1LSfa9rRQxSsoPMlBDX2KAhQIERAFuWi+48BnYRPAzPj0oV5tE0zHGX
TjyLAEuSt4gp0ZNQB2s3rcoanHNbQJhVdOSx5l5yaUNJOgdNnvM8hrW5QBlp6sgeKFXweqqS3+Ma
2h0R4AJ2ZhH5pKgm7lgru804izrUjQLy6TarTiYuhmrHUZS1/dZV9RewOlBeg8/8YchNBCYpyfbA
R9ZfSlwWr6seaNKgprzfYG9sglF26efE7kb0F2vo/QR0yZVtqf5qbkZ1k1Uw8gVWVSKeBnD3wdAS
48oypdVEfdXbL3i7wA/gngIoGiAI2T1q9OoATEd965gp8HIzT4wyIHbifc2nFJ0as9HpfDMZwXdm
Y3ZQzNLgos+s/KRgnjkJ3RW7ARdZkLrGGkH7kCovBF+1Q3swfZb3HuX0BMpl8SUH5sMLQajm3w1Z
MCCL0adwQpIDx1hf6VvcyhsFTuLQh4XZ9A+srSS0Y8C6glM9sMAaVHoo3G66nsmovgO4MAc2dTCy
mbbimtlSdpEcam/XjlDLuHmGK0tL+/l64jbEZypzekjUjWm6dBOhBcoaQNqzjGK6TvWOX2lGj+Zs
iMCbOmzBtxhwAFtjH9Cxqq6V6QLd1Yj5+5SkCS4c2YQlgph469DUPFUkMXeOJfQiSGtq3pLEcJ65
bXSXvJkGdD1Bvayaey2urcrbWZZdRlwCA0MszX0EoLuKtLqfNvlUL5aNCVBkXC1ZE5CKJaep1yVA
W6DHXKImXW1KdPW6cYXtfanSBI2BzdzecV4DOzjPjQXHpG0d7D4fg7LQtCowkX3IEJa3i2PWnLvj
qHtIkiUm0h0z0o5RQjt5q2Dd2ygqx4Nj9Ois05TVtT1meg07zgBp3aSDfQBeTbshyD9ExO35duwJ
2PBJIzetoVgJrrKHhVrl6ByQlNVh1mi/hQYajEAbGJR7YZTZBUwpQBm6abYp+Qw9f9Y0YVtpIiag
cviGw5FqSerxK+Le/kknTLtHTrm8tEme7munBgPNpTLDNFlQOLXHL9Ia2Rgfean2Aeyb6a6YJvWi
Qf8MbIcx7D3o6gNWNC9V4rn3KRHFDq5PM5wds0e3+tkNqCyrix5sVd90Z3pblUDxcTQTDUwtGSKQ
VpFhQxbpQUJvFlcerXaaNSk9zJkzbhD/AbPZ6IZ6qIDU35GcUhTG8Dt1LHBY9XTzzkIfgQhtz4fr
sq70o2TzdCma2t0Z05z4TpFhH0QsexqFKm9Ryh73Nquda0/XyM7FdfWaSVvbAF/RH3PK0PzCSOCj
BE79S9IN9bVulnUAfnaLpIrV8KgmFjJXWU32sCaJPfBlsKMDqfpgTFLtJIBnB6NhFjwLXs1/eKon
vm1MiqOpJsNSU6yLC2sELqL3qsijaPShUtw+nJylh84m2YYn6MnuATgecW2avuEeMyOhQudjYyb5
BZrumOiYkIn20uuRu/KnGlkxvxBOC7JgMhpxX+jaYRrbZDfPjOyq1LBjwa0+RlbG22BogN9NszVu
AWQjIJwlgxYDJQ2wd48s7Abpeet5kAVuTpM2sTCVRYujWNgzrsc2K781Be7VW8OkCmA5lB8Esnpp
r0fgSE27wmqRiFyWS6CBoPYgugKAsoTM6UPjiOLr5LR0i4ro+MyHobvVwcd7qmZinJBWzWTQTMRk
F94guoPbNdmeUlFfpJzo6EPjpXtDowD6zJBaPEg6EUBKkwFw/pbKO8PTQLJzAfVPU0scBFpuB31h
DUGB6PULdiDjIsmIude7uYmNusftZ2zJF2a2TtjyCfotjRifCzDKTxWSTMccSElfU159HC1uRIai
eohirrM1zQK5E1yu8dKUeW2i7uJnDiZsJkwOEGlvIXeTZFEirfahx2I4MdxyhY91UIQ8KcYNn0ZU
WlB8iXD+qa9Q/fchgq+nkaGwVPVjT6PUU1VkI3EFHUk9HTV3oHeoLuHELho3wqlJkSHT9KDIGu1+
TKoC1FbS9iTo1dTCuTXXEglFY3jBOmSHTsemD/KcHiZpWp5q7/+ydyZLciPJlv0ilGAetg747DHP
3EDIIIl5Hg1f/455SVeTniERr6S3XYvaZCaNcBjU1FSP3stP0JMo7spWMNKrF+3ersvuCaH5c6G7
NQMrSbVvyjxMeJE56fyYjnb4nVJNylcwTvndYlWulPiuEfuca1y4x6Q6MScNkJtqw4NTKcVOay3i
VVTFd02ZzG9G7kTvCIkZ1/x4+I1YqrGjEDfszWy2b+m22Aua/DGDuF4TMn+FNKW4SSJtGdZGpZF0
Idf/c2n1HK37FsTbU1xjk6mas23qpNnaldGu0dyrr8MEaVGPncEQoOUhdO6FwcQF7qqcRlKgeR4C
Nyn1m2ay65va1fpf2qJEx0mp6Il7idWf6NdVdyGzY8c5N5fNgr7VTY49QrKxJjQgO6V11zX196to
TItfigr5tWhUojZL6tKmWiK3Qx0XLP06TgsvsAxHBJaZjS9LkSR3XqSn2yVJkveUhuJ1YvcDRQqO
I4qg7okbXdH5vMbWH8lKT3lSOo8NKm77EuW1pxlPCBQ9kKRnaCqc0icaDvVBUEA5xG6h/uSLKLRV
arr1dUFucYriyHqf6744dbWmX1dGDrWtulZ7MMao+NE6rvhOCTNZ03hx11Hq1ut5nOcbfCjxOWrL
dD2DUwnf4Oe+LvVWefTMPP2dpB7pqxMt2zJ0rbe8wpESD8D8Tou4VA7c+p5S3UTSf7BslA80SiDb
0k106oSZUI4KNQGOy24QD1abVz/iZbSe7XCZm1Uc2zFtN0cXhyib8gPyXdV26cr5rrIj87pWo3Je
aYWXMTiG5tF75NVIVWZieQFGgR72KAQW+iK+29mkjyv4g+QwWvF0hV2iCCatMb79/7tmL6TkO33z
T+6ay6/2x/ck/f5Xf5D/5N/XTUv9l4tqFLvEYWIJIYr/UACm+S+pOHjWeQcMoc/2n2afqf2L0X+4
ABg9PlyGxv/T6+O6iXIVl1CKhudO33/HAPwN3zCuBntI85/2AWPK3DsvWCjMP8m7xhDJvNR9C5fO
vkHXrfSLgUF1Td8OUUlhCfFoK0QD2ow25TIwQj4OqMCiWKZ70Uud1Cnl/ZnmW97pz3/8lB8ASBKc
+7/I5//566EGj7AU46Kq/Od/IJ9ulDZDC2OwXub0tp9U726e8mu4zJDbR7rVUT5mTmlt5vpXk5l/
kzSsjK4Ock86KjSM52qXypD6bIZW3SuMd1S/XfTTh+puikG6Z+cLLogXffmQvE8cfZhSwSWJ6Sv5
jv54yKgmQaviDlOeSuHLlN8opiHpwfn3hyu/4VB+zbJlddXow/icdk287eRXr58DQHMOBrWMC4Yr
5rtUxopYRo1wUcQhQxOuXMXWQhyQ41/Ptow1now6EfkcQLyMRdU5LFFjFNvxHKyyc+AaZQzzQpxc
/dloJo7a1n5Dp2zZpjL2hTIKOo2pPJoyMopzkER5P+V0tscDRiDlVSyj6Qg1srZokK7QNMbBo+rL
dwA59U4tEcM2TW0QlIBVG68QZzLfh3BGrKkX9bXR2Lm26kdj+bnI8F5EXX2IZcg3z9FfnE8C7j/z
E0Lszr6QB0U2IXCrGbO1GREnOwwlTZlVjT7tqfSybDs40bgp9VwbKYR0y0pfkujBy8X4wlVPBIk8
rZQlN6/V8xGmno8zvlSOtjYap41JXvJLkxVkmmguOpQJH0OKKw8szFT+EPK0VOS5aeu62Itq4a60
eA0DYFWLMK7RogZjTAbFU2R+qFLbu5ZaN1mj6gROqJv7Ph2NvTn2w3VhCZwWO3WkI1KW7VOJ/KSv
tWO/NueOviTbg3yZ5pRqVfqqIyu7a5cZZa1mSsu33q2wzC41lJ0Xtf0FKDK+Vk2tbSPLw+MOKm4j
FJxxk74Ld32LpiY4ZP5Qclc72o3GRSrPK2CedIcK1HyPpZJ+OxhiWnt2EgaEiNcpDoUPqkRNqTCK
+NQuDW5UapJt9aL2HqauLk5I2SV+OJratsXr6DoN7Xk3xu5ymHQaR75XJs6vKmnqezGFTtAps75P
dLs3ViaXkF+FoRZ7U0swJ1TanNtUP942Ci0u8s0ZbxnXmPVv4diPd23Ezlt7tah3iGJrP+2J0xEn
1+5kd+Gc+lwFEbEqVfeIBjCiyz3S+Q1m6cLwLVd3KVFNA+2zqiy+Kx067XWqd8/8p+1KVUvzW70I
bLEQAcQZJzXEzUI8vUln9dZDqA01ZocivxDJMasTOjJYI+zVzG1vdKVAZT3DZNxvehTA6RFN35CT
TrEW5FbyGutO+Fw3zI8tZuvemkZp/oiz6HfojZjSfR5QL4TKiGtMXmuS4+V5gE/O5cc/gk1Nf1Nx
+lJfIzG+0R6XnYLRo3GIUDrALPWgPH6+nqxW/hXA5XKSgQNz4Ry7NEttUJZD9oVyfJhDeHBfjaP+
5fMl/hGpL5a44EdDvWRSVw4vLeMrL4JsTHw3suqpBQX4fKWz5Nfl08g5fdQrEV37h8Gz1i1MoNCi
WXN5fNFoYweq1Zhbk/Hz9dCRziVWUISV77jxjZb2vodCbGlMW+BAfBV+VoX5xGSJ38XqJjGLJ74e
xR7vi8ZdxfwJatvcaWq4aXqExyf8GNBds0vtZ97AmYhOd/zPH4er6N+gD7sBCQbb1XUbd2yLqvbF
+ZoPSe9qjVOvTfCY1NfcOXvtjV7EftsLlN5a9M7nuWlPDfq3L+bi2mIVJladoxs7mfZ3tzCw0q47
fFK1NjLWhjm2JOFVsWnyqd5R6vohzw9/8iKVImauHA2n964oiRU7tdYdYiME5V2vUhNcxrG707yW
KT6Vmyu47AKOqMXqd9fLunRV6cwo+4tIac5WDsPmsyqOKCgvuwLl2adhqrrfhVOoD4VIMf7IDDde
Z72a95uRm1m/ShUz/a0lkfjGTTb5MWWWt2xMxZyPeTpYxcaJZww0uspEJca1u9Iv51r8nvqsX0c5
lTETLwlUbD2n2cW4Z9ypYd8RQTvEO2Z3tl7cBfGbIezNdb9o87sSdZM/mBzKKy9bGgY21VzfTi1Y
O7xB3QQq6r4MI+QJdYc2HMXGNRvH9/JyPrgLlNEg4nzTakv0UGJLFRSJOuJx4y3Kuojqcl2iZPRq
AZr5Q+rZNykimaiIGAPUtDbU31DGRbUvMdwbOtbJ2lYXABgUvE5zqnBFIZpj7EplbOL03bpz+ssN
M9ehTpkTUVN1al5yM8OULXUd3d0rChZUa9OFToicrn5p3TT7qc1N+baMjn2wLDRm8OJoo5XR4uzH
qQQPUzfVUO+pHHsbRHDVUxdnBzvhktf18/RrmkUj9Z51c1jB3kCxgJ6ueyo81GKgSILQmUJsBsJx
51Dep0Wdm69Dn+qPmlUEYqnf5jLeWE5P3lDZlnfbRkV5iNPRe1i09HUxlmM9pcV2mMLwDgg8xNwz
irO3dh7UeUXLzr3FbDyjo28lWoGXiNW89UwEzO1kY5dhDoGwaLD0JdwAR+5VFruBiFJkqBWXfmlI
/huoLaqqhWdeV6qOQ7kevhZI0FK1mDWZUhypGLyQS7wmejWukTsct2XbmW8UUdqHgp3IPHajIHjf
hX7SJMoBWILiFXfSyMqvqlbscGF5CXPlUKclig42/YueALJZqMY3SnXPy+pOrp7nAFMQFuQgsB0r
D4NINOXyu8GEZrCwh2+8ZTqqQn9GhfdFLZM3ynHVrqj5msmYmkCrQmMjWqwXpqleWxP6A9iUrNIG
7GGZQhRYhtyTZZ/kGslculJzkdL8sIat3VEV1fXYxOQmjILC7V9iCW9kLoSe1lP59tQ4GDVUGt3B
j4t61dDansv56EStvcW/btxQrwm8xlwL3B10TWyjrjVkCMVZMjzGDV0sRdwtrnodsrk7k6xgQCA5
n+9st9nR5t9MWTj6RtWpWyUrf9gJ9f0G8z1/hO5bgyZrtKwFXtrIKAcC7I5WdODknaxUvU6mCiFV
9Y960Qd6XgW9VWL/AeLUWc4L8peHTE8XH+dcX4tITuw8vLIc61nvtecMtyyLmaZYbX93SZfjmiOF
/mYMRkDJJqLcdir6rT1aSNew6SLF28+QjrSzXiOqmFs1IfKWYzCZyVW1tMe4hgnUmGXGewWlxJ8V
eQR6LcE8TsYKu6XnWjFuSq+ODowiKyipN+WqLRL0oJ3SOmR9cxh1e4P2OYrkTjApvBET36LJnNhV
6as2Tj8jWhBtEW4TYnTUVceoSE/Aeceu1ZFyn68s23mvFgxiuqkIkYDRmm3kWcQpu8XjSp/YaKqC
JpD2Eure42DNP7x4XA1c/wx8N3GwN/2YCpafqsOd0usPdZVuRNe395gEGiiwilOcUbuOlHM7vNuU
uJhSIvJ+o6F9pzkVvLZ4cK0ZtLzKv3UdETGu18OorcNp8VtLfanGHtmPvjd23Dr9MFueR0U7dVl2
mvvqxBQ1cvMGDVCXjtgKg47nirQ8H9VjVC/drnHtk5OIgz0bFJvdYduQkJu2eTXn1W1PtShVrZ2F
Cjo/ZRi0TdysMmv+BsCx9yxag1j6PIRhGkwONRwHRZnS1aEMcT5sywbSzDmYPRr6NqS7J0CTWmxQ
wmTNNeExytxD3C/XkTkePQsFykQ/jq15I/DGuLWnCRuhSNwPXZqCa8J41eOy52b4LBLMiOMCV8sY
da2IllekNDk9TMU5eWr9MEb6pi6HoDfb6wnXr6afNtbg4I6B2lneNS0wkzdfq02DEUvOnaEejIAu
8HZmJHHVFOi2LXbpmwJSyIvjX2Zhpoe8w5pA6Ii4T2YWb6ChjL29RKcQVzfDbLW9ZyY0rZR2Y2jJ
FsIwcM1s0/c59wZaCM6qWwzzJ7/Us+FFjF5HTIvp7pWV2NwWu1dDKDeUuzF5okj81kSLiR1iBbCU
1aN7mLvuF+49Wy/DRGXRzJ1okk2yuIyP21clxcEsKjed6K9Vyl2xnpvroqqGdWEIvumZ24hNQpWM
P2b8C9DCEPtk1rZZl2+rBP8pF7OcEG+xyaWmh3WNwEhn1pJv3FKNU6aXP5Kh/TZruORmRUkkV5v6
6HK6+j0gDxRmpvtTk8VXc2g2vtMwttmp8ijLymPZTcNKUxL+LxLX0WBewTRvSIy3cZOth9o+daMS
BkqEexV/2s+WNnRmji/QuNedwV9bydHnmGKB0WMSVxS351d7sI4kY9qacJfzgc3mOtXwSe0TXx3b
nG9C4TvklKoyCoYm8uGMs+k7XQ0fOumyBt76xhzBbtE1HFqH8XHEqPZUaWa/ypvFvOYmg4dlD1/o
mswrgiYf6A232yXLE98qCvq0s+4PjVegem/r63buEWnn1rfGm+4BnX26KtpVn3ULryjl/DGjKuIK
bbZ+HTe33OOz+76ts0NCKwd3HIzhTPWmdUsB46i2yUNhMYsa0rcSIt9OLh5odlZ8G/XpVQUXfY3w
FzvkWs0EU93aJ6zb6qtSimP1QouDnEDsC31+HkR9cMP4IDGyVTQm7dZEGe/nwo5fgakeaqyt0tRd
l7h9UKvdCIDmyk53UUxyNdjWVT/rT2SncIqzqb+m6TReu24zPBRt7PxOY7sL0r4P1w7aQHQj0bzQ
8jJYmmS+NgvFWjm6kgSKqLDLyGzD1wfT8aEUvIOS4u+5zIIBEUV/xz30OcJcADIuGil2qCB2d07c
lL+YvskSOslG6GxxYRLzmvGItvBrczTFqk+jwt4NXaa/RYalYZsXRou9x0BIR1Qg0qrslFLUIG43
S6zfLmqShu8zPaAoCwxScHeb4Vb5ZqekS+SoCGU4iYvVkqbv6Z0ryd6q67A6qnNKUjDje/RQtkNu
BfXQ0voukyR6xsKNkRk91oubXBSV88Kr7d7GaI52rSNHA+KksU6VE84PfJc6abeT77qmWzhXZ/Nd
0XuEPSsFRwJDrY5jXbMDq8FZQj6MLtpPHO23pdky+Vxn7hMNM/fezRPzdkmTNrBrnMRxLRu7H7aS
eFe4BVZvel1zFCTWdO04xI6iURG3W5piM7bNcgPCILSVKFzij3Cy9kG4SfqsOml32+NXhT5X7pkB
Sv3uIbIV7SFSvfowApZuDDit33Jg58q1QnleGE8oo7XRjaP3ICRNPR30ZSSlitLxRhhNqVN90ayb
ph0IFy0ds7ZP3c2UaMOW+Sk49BoptLepcvP3ukDGulWnaccAohqkhMhNSb1pTb3JWwml0V4zOq/0
tHr4kVUx2v3RqpPZ8BVQ1k1bN3mAZ+1yp9KX9pdU59oJ43DVYQV7HByrfvDwoxlWiaj664brDdYY
GGbDqmF/woxGRGWXm8fT1OGsWNAY3+c0fGqsFof0rhOd91yW2N6SyYRH+lXxgnWEiWnz3Bp7AXZ4
yqmFEGKSdkgod9TjSeR5AWDJtNAzbvLlrRJb7e2S9yVTX1ySiWd6h2NxNVmjgR0Z2MrKWCpO+mrQ
Dw1uqBM0Q+c9upnWHsXoqIc6wW+mMSOFFr+Ca9NKK9Ui4LhKiHmukh3LjP7pyqpd59ZW2wpnHjX8
FQ69d69E0/LGdUL16wVo1XNzeYwUFQ41WIaAV5iBDqDj0yaz8dmUTRTDJX+eKIXB5agA7k7a7PVZ
mchblGyNnTkg96QIPKwssO9Iy34KC3zSiGtvpeB9ALrgmFvLHm8nQVIgaLiszSWp/FrFHAInliJY
Mh3t8LgrbtUhovZS5e+zY/TrutHsVRHX+j1OBjivY+fsJ5CqDKCyGUabNuMc6nQKpVf2OOfTyS5x
40qTgjujVy1rEbtKENvgkMsI3lHrU3hrRhiUgEi+ZsxDBPTyyXi7ySHyzVgClnOyVtyyWjeGW2/D
TpO6NiEWoLZXB1MfMSERiei+b3oT/MSo9iLP8s0M9xLEk4vXWpR4wTRgSsSQQZoGplplfjM2UeDl
y+Pcz+pdieFj0unNFrOLyk8NeY1wbVSLwz7sGfnDPxxywCTbGNs0SPJ2QEBoSbhM4N2DPyAFlAJp
N01vy99TU4z3GnNKm7J2aYyXNdIipl34XTp5B92a8FhPKarZOuZEePLO+95Lbabz6O43dqI/or7d
4aiucTamualsKIYySJNOy9GZEAMgyvUHCzKM7mYED29r+Xbm+nVEwypi/07WRhRdKO9T3n0oyHPZ
pTOZ0WBtcTlltMVLDVp66kSxxiA10cq4CSLsO55cpgxuTdxRvokmrB7mIiycXWgv5SOG3lyboGTE
m97O8VVX18o7RQbGq5VWNEdOO/U2W4b8hVDoHGnmogBtMwC0cP/FNg03Qx83J46q1Hslgd5rznxb
mwWelQaTfHXxLRm1GdIilRJCDsJUjOuo9FENZ9ebIEeMUKTHAfua+sABVtZBu4j6EfP4vF1rRT8k
W5G4SRO4sxbjsYcf004nxm9mPuXOj0UW3hn5hGNwF2ONGSSmpZO84gLTZY3Au8hZSBbSuvHWEQa8
3zzqsLsGTyscaN0JNI+yU9vAHEfVkxtX4BH45N61oUjvMoqW9iqJNeNGjSqq/1UkxKlPQmNLy7u/
Ne3M9LF3q08qkQEDRBMDXtyCtmk0VIDg5KcvmaRnxDg1myKb1KdEsjWZ0k5H2+aUAN+jlCFabxsu
7r5fEgZYF0HfW6I6joR20K5MJS8y3EfzBNo/VAt+S5L6GST/UxG4pPUiVJBV5M26wMMIAl5SQxhy
KnucULPrRTJFXCG6H3iKjW/M006AALBHnjC7TSZ5JBXs0TdoC2+pkQjuqEN8ciTB1J5hJq+aEPaS
hJOQrNOsxrlfnQEoLKvE1jFsclcXPkqTpJQtmampSYbDYIYcQNa/oapsqu56MYNhK0m4HRZd3OeY
h3EnkVzWghXRXp3rGQeVM7hVxWOCPv8Z6LIk2xUPqX3kEmLhBiXRr0VSYHVkpNsuLMOXVDJik7Cy
rSq5MVqg8QRjRt0s5b36HleBcpVMhvI7qgDPphynnUKZ3VdDV7IrrAuzddp67j6bgdaalAR4TOph
29kgbcgaOL9o/5v39pl4ixv6InrV2Vf89SY/5K+9Y74qB6HIvOldSHSuHe3sdj7zdNWZrYPagrML
z8xd1GrtTWyGpK/eWJs0WsDzYgnqiTOzN575vUqifDh6QvVhEw3sJlG//Ez9GRIARMCuq1etARaY
QH6CKOlhf7IlNWgrjuv3fDO5XzIo8AyrK97QQmGSoFFKsFLJH04WQzoYBLnRTpd8YiFJRTsNZ6BF
o01f9MpS96Nox31eevZ+rnOKJ0WPw3b+b/IxNRtyXwlEGqNUwyEF/e4kivmO+1bsR94gtpPd1AHj
J9x0YolXahK0nM7MpX3mLzOJYjJyBpQ5u9GjdSY1lzO12UmAU1g9CkHl2PbvqVEa3zHRNoPoTH1O
EgC1ziiozBv9YUnG/SBx0UF1Kn9xRb/NzjRpKsFSWyKm7OT4MHqtfiM37Akf8e5b0doeN1kdgFRe
gfLvVO2gL+ToXi55VsVp+wev0X7MTlPcmVFEst2L5iqTFGxl5u1WnMlYpcbFlPwUYNa1UmxhW62a
b5K+yB8YYvrdSb6W1ptW+XFlpQJZY1Bcp1z0HWJSo59nqnpiFrPdKfiH7gEVi03qZcOA9G3jxavB
scMdFYsQl2AVDRRPJRFgaupQSR4YSdLpaKYqBcRc4sK6BIfFmSFOMRHGn6pR3vVwmu6zgrmv7Awf
p25R3E5nJJmKULfjBcMpn5FleY/bUzEEZCZYuswJ5i3NS+09wTwNu2db7Nw0Ul/z1NGO7hmOrvi7
cSZpymZgZv1IaTHFOhieWndjh1MdxroOGbj09Va0ewdPzxv1jGP3TREeC8loR1arvmaS28YDNtx1
kuUG/0n3oQ3fPUvSe0ochn6Nrkhx4E3K6S32KqXEsKqubyvJi7u45F0NBt6b1JfByZXRSWH9OH2/
xxkTgxioi/JwLruGmbk8M4/lbPSFCc9grJRlTfO0va4rRlWtPp5uhG02hzLm1ebGMu7DTNcxS0MN
hD9XBSyaJGhb2o8dqfBTzmTkylUiBIW0CVMu2rRH7OStG84+7x5rR67yuh66FJqXJQzseWaiLNVs
PMKVRtnPLXCOX0EREtUr1K4J9c51K1m+lDwwCM0Rd+Oq1HaJoo9gzXm+X4Zi3jqh0d14OXfwZJZx
sy5sFFvVpLqyc6/AYjslh4zsfouLGebwXCbpHEdIRyJdkL9Tk+2PptC8pxgU90eiDhNxqc0es66M
7yn6WDf9kDIom3fipvBi5fuUYTDmLrF7FU6tNjGlFKNQrtbxVdsZXH28LtSsVZ4v1qY75/RU4akk
NHpa7DWO+V3tFhyZy/yWU0bYJDY8QDOjy9B206m1KuxzhzDZI2NS7CG06j3zsSqa/E6/Voah9Hus
/W4jw4n8uF3y97YwlNs6tWZ6FfxF7Zcob5TB9unqc/cvCvirwUjbxi+r0rtt9IykuVM0deUOTXXM
C/pFhUN+lVVNuhl71XmrWxQhqqhRmJBWU8z2XC6chom5tEd8Bb7M0p0YY/MqLDzr1m5s6ptdDFMW
98xgx5b6YAjDXMU43q0KNq8eZGZPpTG1ywz7yFHntzf7gaptP6fbnkhQBjajeOFaIcCQPdBxf1Zz
Ag5jk8lsIqlTi6B3jQbbd22O3g0nqTcFhKTKDW8ie9DDOegGa7GCpSCQqfwTolkz0Eulh75iyD17
cVPF3RiLDhDnZOpVUs5Lhq753DzoC96Cq1LpzBtyqtrvuWZswjjTXyamO7xVFUvnRxvsffBnGs0v
+ZLEVxpx7tbrzPxXqubWXRYb2e+QJjeVyq6ov7Wza2/o2tBW4rzF+W+mo2VSn4E0b720Xn/eRTT+
gRC5iJScGScpFWBcShEp3tBjcR1BykyKFuBEbKzzDDe6lRen2XXpCO++qmcssfMRZWo7gUln7vxU
j8VNWsK7YEBNGyjD6H2atvmkJFvD0yC+5UF8g0WRFcwoYDwIZbb30v5xL2hmdaRLIy3yLulvMEkr
qJAJOnRIArqF553csdrR9/xly5kSZRKM6LZsxymzy23PIPB+aMJ++/kPcaEC9u/Wuqo5Dqi3Iy2H
pNzKH611rrBGkqjobWgPnPhbafbTvc2+lDXmjvbFav/o3NL1ZjehbItSg4OO+t+LMQc3Kl5GH99s
qooms4PVt1JU7R0VnjjQlCm6RfnA5dBGYvOLB/2oqQ+ZZmic0DZunRcjSoardKkW86D9BiYVJzyp
9NCs3KALpP9OdRPPfvHj80X/scvk8/6x5sWPWwwpCKnO3dmikaKa04YkPnOVXceFUqOa+/lqHz0h
LXE2Nlr11F0lc/DHq0yMAcEVk1+3adv9nGM6a2VfPNCH2+VPEuPiDWoFQ8CaJDGkoxAjChsatuGG
t4gTXvlk33/+RB8th/Y25j4eDVsmuS8eqabI4ZjlIJfTNg7yiSTaK0r8G22t7jxgmC/lqKWiVZUL
Rk4lNPnP70H/+0ekS1DgbMs2oYbubs21NPtiRkBFhyrZfKXz+tHzSVbyP1/fBcnYIypR67ZUu0E8
6EE/mOtk7QaJshGs97+Qv5ev57Onu/gIqE6GC817nZqLZ9b+OLj2d7gCkICePHEyiuk9Secf2qir
33pniV8U4XypU/+PaUGJ8xiq1HDCk5LhDvnZ/LFRubmR/maA+VKFX8Uoatnpe6kwnmziL5wb5Bd2
+cAmslQ6ln8WvQIZkf5cCjkQo8/4ArXEvgXTDkC7Vk4kfn6+UT/Cef5c5gJJaTM6/lnJe5xMcVQc
GfjDm9FVNx2u858vpX+0Qy3PNWVxVsWr5+KRyp6LtT5a2jpyxS7tim7XloZyk7tl+xpLHbhqyMqd
Xeb2di6M6lQLlSMqNwpqeUxQGfqAn7w9L1f54nRX9jJGaaBWPUoKwpxpvbfzKsXzd0XjrP3i2P0o
QqEBxhSrLH5hEPb321iGnnHj3KEtyp9v0S6zbz7/cbR/YqkmbDByQzhJscesi8+3VCaD4o3CzMeN
6ut+uckfwmBEvyUIV9WGasb03x9pfy148QUnfYZTlmDBtEAnXo5FCnfVwjLAIgRhfDNTfv3iGeUz
XOxpdNkg0xBjw2rtDHz9safbNJHmtSZL7scAHRcw6K2Hy5q5KTYDF8ovXtrHv6mOwJtrSFVI9+IU
C+slUYbW0KDvVH8JSrQaUOI6eHhZ0gqAgHjtta+e8YNABcYMeE6kwIBRvwj8XRrrnVWF52fclw9x
8F7sSb+2X8WHjyLwXwtdbEkttTs6eCykHkbMrzE76Fez3+y1dbyOHsIvfkv5p/3j1f3xWBffbu32
jPCbrOY188aqkLOZjllxR/NrNYpx9flGke/ls8UughL/6tKXCYu1RrRqlF/J/ECv8/9tkcvNyIi0
ozdUqtfQZvToi5VKPSdzHj9/lI+ODEtHQxD5MZWRhMs0NVdH4RqIN6yNm2Ed7UgEuAqhVhvvaAfE
X+y+D8LUX4tdbL5SsYxkMFiMfHFiKIb6o6J1weePJH/9i7fDB6xCCjIjBrd/kUktFG6Hqh54ovh7
3dhGULqbsH1UCrFFn6pajQONsnH/+aIXthDn9OavVeXh8kfsSOxB6Uq4krWKZN/J3M5Y7anNatxl
fvmbi43Y2Bv0e/Ye86+3n6/9wXakdubpmk53jKmpi6XrFlzUxkd+7QmquGNuNyuvnpKg6crmi8/s
wxf4x1IXp0Cdh0s/iUqlSaSsGwa8NbN9+PxpPt6Rf6xxEfi1DKWyBm9oLK8OMlGUiZvqbMd199hu
v/S5/OBcQ/QBRU4EG7iqqRdhasGTvUdkTV2b24LmG+Z5v+LA/onIuwiKoLeZOfP/O/31f+8VJh+4
L0nBP1b9e6+gZzXkyxCzZqgp29rtiu/RENVfCNp+9K7YDIbtyKFB4J2/V0mYaihs5h7XeZzeIUNw
h7T4fx+j5H77zxIXr8pNSM4c9F/W+UB1Ywiofa+i6Yug8dExya2WR2ACx8W98SK295OX9FRz6Ndu
q3IN2b2zgwR9zz2aS1s0s/4XVj0f7QrpS+bSiCcoXqaClUjsxetoEUsuPjrSptimL8NG8+2NvrPv
iy80qD98RPI3HIlxm9Mc/WIXWgjqMEwxkLhrq4X72PREJ3SrD6txzQ160z59ue/l27+MksCDOrku
k0bOpdcHyqwDan+sqOzMQ3OIDtHJRlnZ8lPKE1/Zpsg3dLGYjfA1uRXXZ0xdLza8keZlOiT5vE5H
bdUK0+/MCH7qgZQbZuF324/bz4PIB+kAj8SciSy+SJ/Iv/c+ElGFyA0WnNIegISi0YzTx2iot0lV
PdIRf/nv1wP4Q8FX5S2SgV+sxzZqjDgR66iJu3svNlB+RbFu2zpZs64WR/hKrWdfBOOPUizGAlUX
jWfu8t5l7Ip7Z7YVnVVjLLStk/SRlUd3+NpvS/+rd/jBT/rXYhc/qQbkHXqwkmu1Nd9zM+eQyTWx
GsfwnjzwLh7Cn5//pnJTXGwal8+e/6EEifrNRXCxlyavu4ZmJmvddKa9FdaCvFr6RZj86Ln48Zh2
5PWhsXyxzFJZdupZ5bzWnWZrwAthvNGfJgVf+956i2EyvgiaFx605/DvSXUgXRqA2/alebRqRW1V
/g9357HdOLKu2XfpOe6CN4OewJEgRVESZXOCJZfw3uPp70b16b5ZquxU3zPsQY0qqyIBIiJ+9+1v
CidqL4tHgdwXQQGTRG4eAYT93VviU1T588v83Qnzt0W/3AZFTLUeuvPEibbVl0Ale4KTOa23uQ5H
vv7NW/3Nj/e35b681TEbrFWqWW7MRnwqVz8doBKLPb2TPz/Yb6K9vy203YK/xF2pliWztT2Xsl5C
XLgrRxOma7mZ3SG/L+R7MK7un1f83bb725JfTrMFKR3odpYEAw1VPfEgZvb2X746O0tztG/W++5V
fjlbVtpPlWiwnBDdSXrujEwVDdJ3CdRffPsv2+1vT7Xtk19eZBhNcoR7D10fl/kBPg+Yc7CJDpQ3
NC89py+bv9Zmjb20rkhRiaTRob7uVD8z0WaE25/hvTp/ftXfPfqXM2dpdDgZAKloIaR7tePIATi3
jN89++9/UQ3qOTcGPihf62ZLHdb91Fn/e3OgKnxoj53bBIUPU/bfeqpfVvv6VEMNVZ2Gr9fq3sTw
0zigRjDNb3b89ln84/f8ZZVt4/zye66pIBrK9kxVrl+ZxGZDsE4BB/d3laHtr/uPhdCyWxLKaE1V
vpwsrdGhYt0W0k+Lg5uLG3ntfk78rXLCgMuBacj9dGRCF2WR9+fv44vR1r+O0l/W/nLM9AkRDu7a
kzf7kt/ZuSt7uDPddDZjSb54YwaGE78OV8MFOt/UOd+VmbfD5U+P/uXwYYosB2LMngnT7hC2J8kQ
9n9+wt/llYj//+vtfjlsIAkkutTyhKMf3+iP3QnZF73/IPOEO8NbHWEX78fbOt4P3628/W5/ergv
547CymG8XVMTJpnbjcEMTLIbWbHwc7yWvtnrv9+EvzzplwPIHOuEQgTrbS2J2JH2pRpAD3Z5vgdt
3P9bu/CX5b7sQms0KiS6vNh2UO/DJD+WySUK2+9qRb+/eH9Z58s+hErdlMu0faLvoiO5Ki3YT91F
IOfnjECONuMn31wYf0WbX3+5rbMDZIII6h/V4CiaTU1AE7/VIiSfYYZsV2j4zxnO6kjQc71L+aOc
vPTh30hsrV8X/vJOme6tGqlnYQEWagOIWx3Db461v3KFPz3cl/eZZkC2rZn3ScJ+jWTTUfbRreBM
75v1V+Hmmc3M4zffprz9xf/vixril5qSXtQisFcW3bxbzUfJ7rJrpveazKVA3R7ZGMBgd1BxqRpU
6ITs0LDl69pZILTGn7rf7qwgefrOzPp3R/x/vW7IYvytfzni5aRiZEHZPmHwQHDh9tp8MivBlavw
9s/H0HfP/+WMl7JoSgiikctPyXrIK8ZJAfIwhWq+YbABIH91Fkl4/fOiv4nMLVIbhMq0l9CDfXk8
EY4gg298TYO4n9OjaMF+0vdFd9un36bDv33AX9b68oCMMg8KM5F/HT7PogcwfgYl4DZudV8EEZZy
ZYbLqF/eJm76+d3n9bswB38eVaP1ZGmULf/+O26aq5jO9ezVKATAcbpRkezaOfrmK/7dbfXrMl8u
S5opEabuLBNOzBrbdbJMDoqzsLb//Lv9dp3NXX2rbmnUlf/+OEYO02tR69mzpM8kW2mbfZNc/PZS
lH9Z4cuXEfVCwTASK5gPWMgcsC7xw+lQP0nXS0nUMXu9E3tgngGJr/+C6P4/umBtIQelJqisG/p1
K9d8ufOVrcka58yoSfFOFpAcMUo+RS9/foW/CWz+vsqXa7+OJitDQ7TSPVH8zWVt2gH1BM8gBvOB
eSxPJlOkJXWtBHHw3bnyz++RxVUq6HT6NiDAl5sf+jsTVKq6egPVaqEPBmbGrfHqz4/4m4uRep6O
wYm6fSbKV9jQKqf1AIsaR59XdAl72BOORLuNQXpHtOvTt7fiP7f439f78sM11kT7YVtP3fVB7sMA
aINhV5EER8QZs7MNq6hPA3NlzrfHy3Yp/f3++PvaX35O3kOPq8+wEtsIZ6RyXvE6BuvxrxmZ3H6C
Kqja9Okpvi2i/e2Tb+fHl9XpDfDhUuXQ9f+FHPrlnoCNAtS6o2qvYMtq+ehNMRPeGreRk7naN92I
35Q3NDwyacD8lQ/Q3Pz79lfjfl60Itsq6tF+rZ/lab8ZnW/5sURkoF/q3fD0r/GS/5Zr0P+faGvG
OH7ZWP+wHbup8tfy41czor/+g8/Xrv+f/0NW/4OfglNKB+cB3gMa9b/o1hL/RsbOFDsyrh1J3GLI
f9GtNfU/6EfzscD0N/WtO/1/cGOqhSMRzUK6anSrERb+t5yFDOmvGt6vXyb1fNkEaSZyTegASb4E
c4bEpKUOmcZhjv4szP0xa2s/NcVjK13GugHJKSCeRMhbToYPrfiQg+WB6Orhbb+TotQZ2o8+HVxF
yQKU+Y6gobiqSrjP814fVH/MX1L9FM23OYPUJtQP5tgVkAMiirCs2JeZAjvihyG9qsJ1qINFypGP
jr3PuYXVNk55SDua/rWOmRodEAot8mvxLPUrnn2ghDoTMf17A1I+LbBXUbC3Xx5jphGjrLvKxqBj
BQUZaB8xENS4afFj7hUHYJJv1nd184TG7u5HEd1jfWWb80m2Lkm5U/ojUEzbsJgjlgynNm/L7poR
CB3vNLnbCXBEkELZOk5rFiYD9a1W7Q0cuwRYUZpmh8KPMj9ZqOoikBRxn7rMXCJHea75n8rDedTv
LBVrWTepXysIJurmNbbvw8SttO7QtI5cAsGwRGdjRwzMEgu7xjworYnUOejEFwRIIJRdqb1DzYqq
J6WqDi9DPYzST6Pb96Vq1/X8ObaWrwjK3ZBpmNyc4rb1lqGyy+5qmDUE5m6m0apcAZeQmacqPuD4
GgAg4WjxGcFxxF7HzpRnTBuSF+WpbOFpyy8ysGRDCcLIhw3lKqbfJ91RNk4js8uZ+pQU77DVQOEe
NCN3E4thkQogjDDBxwiStXHoZtnxVoi0ZrufrWANESBDo5I5diMrRhRHKQZt9yrCKGpBJcu3BbM7
tTmjsnRbmAWpKgaJglRhG0ZH21WZqTvuF+UyIQ/QczNoQ8LFLj+pi+6Uw0r9rHHE8GTql8UInbxY
3RGfG2vAZy9TEENOdhjeWQxKD5hEdcwax9lVqbq49jRpIIF8Ss17y3Jn5UFRtZsxHm5X5WwptRPX
0I3gXYoDLIArMx1vmCvCzrZ3pqTw1uZcM50AX/OqwL2vaQVcOdagbquPMfaZtl/MK0N9TMPbOHGT
yGeyUeh3ivkDykthAodECtmWi52zRSYYLuZo3QEx8maxxGbK3HXpCuzzwcz4aDI4cPPsiWvkDHPo
MI4OPFs4ikCKIRWDdcZCM4URrFhO20SBkOzbOr5R2sHZ9GSDPrsiThnikjlZ9GooOx0V3w5TnFMv
uo35mDZAPkBVwZUgxWmdtXpcdTAmV2Wt2/KLGYXXGyZdTmo+XvZrhVqDgfs8kXa5/NquPxX5AdOw
3bIA5aZW02V+00i7YtSOZlvsNNXRJYERI/RosYKtDDPq+AyW1h5ezrGrgelP0/3UfyjYq6AQ3WNn
jRTcVed8Z8TZrjLaJwFRb7GV8sRDXNNTQ3JSvqpWeSU290O3M4HjMjNqr4gDIAn/SLNDX7/H65sh
gtvG80sL+fSst1y5XZf8bmwVe1ERNfFJ1bxvvXoIEzz98gXWinqcksXPROOQRRfNXO2hbP1ayr1Y
k/c4mgHpUcfOIcyQTnB5GCgvWzK2ZIe12shJhGBiVtqDOGdeWci+UmtBVr91hoJZTg51qHRndaQP
aR2i8WGCCy3HvSvKtynTDJZyLvTYn1fJWwlmQHkdGCK1o5bYdFVOYWfgsEYsk7XIVkTC72MrR3jI
JPCr5qTbh+36lhabqPYZ75YKg0N84ec+fh0VD3VrQ3+whMOWM1bYGxbMJUlnu/TZsGlDoFbjlWB3
sIdsLGXIwZkqUizq+0XdHSDNnjRrKq4piNwD3613UgjTQ6uWm7bNgrKWEqoR5gjT/0Ndc9mWF32m
XC+0p+qA5RL+Sab8LDbJ+4g1og0i3QfcY6ApTR7J2CwUhcK7FetHQ4vywyzIOPCED4WWtbvSaBEO
tLm2R81si2OBMvpCDpSA27BGz0SEiebEl0ewfFiVCKgUFBo/mMxIc9r4ojl8whLTbPjYk1NjWxBk
lpl4upVcMq6uJmGWs1B6J+xG/bmCHGDB0rPLPn4xGgDiNAgznjP5GaWitedoL4BAZXWEb1lzoxJW
x+OKEAwYQB7OQ9DYSZKn7jCA9W+gPc41VO5xHUZfqPHsUm/lXAAZ3LpWUR3ics5cowfpx8C8GzfJ
z65xBiZcIXVouQslRQwo0n/SycKMwQY5vK8W1FLCglVfszAG3ve7Tnvqw5cZZqRt9qjAp/xGDYXM
rtQs3KMk/1hwBGeAGyOUm3WZBzvHTyroxynARspBtta8y0mPsBAQnhqpt6TQFdpWYdgNuI85kzEj
c6zFTyAdi900HIzhco1LEbO3neEZ+OCora/lRn09NMZPDrcG9nhrBmaycr7F0x2WWMbd0ObXxM/o
+ChVoy0dsP8yxp3SnXIxX3aJvEqc3uboVQtz2Qn85RbPjGwum0NuLD/ScXqToax7NR41jgRSuabX
bfbFfTe1SNL4Mlpm0fDkgzr82IXywypmkqs15l3cPiNAYQdYHYeYUu4RdyYung4LnOv5rE0qm0ON
nxqYRIVcAVBa1343gvB+EEbI31HE/rDaKaAVfohjcTgyyNj5kyk/RoYRn+ihhPtwTDkA+/emiIaD
vFG1eDmYYpTpYZhcMUInJmXto4avyClupKcJ8LErWDC3BqkI8q5t9qACFmxIwyhmPEwe6RPpqgot
LL/mMrxGQhqfwzXVrlPpugUkZzcFAZI1F68a7M/Nae9DaxjLmlSZQ4tvdFYEcCVW5JVxdaUoYwRO
CV5WnynTWSzUyxJlGuO2NTcICAYvAbzU8U0FVq5f1DjMdmkrmjuxUa9xdYOGPnV2mNai23fUPScz
1g4a+h8HQQptq3razyFciWHmPuaPLeC6kvEqTKNH3chQ+FyZUJ+58tCBAXPAJSPtr1v+MDeqOUK+
VxqPpyMGbKoDT5diMwLHXr6oUEodCOD41o79FUZ4vU9D4spKq/E0Vg0ioN4vkuU+S63XdjCvwaju
hFa5yfvOVfoU7LpspzLdLXglsJ8IBetqBvpCtCZXxEJHLd+n7VWpBKYc7ebURLo3OznehYSWESUq
PNOGyM9HAFkF2u/+FUHvJB314Qz8w1FK0caQydYm7NSq5qxCT4l/xNK7Xh0V6VOxzhZwfYKGnCeI
u4tZXITE8Mkozm0n85DnIgqiErSQAE/rp55eZ/0G0S7YJ7EHmj2sZYApN6N06JfIres4gLBaQ+QZ
zUs4gXsoy73I5FEvqa+QEuw5mg+jou1lZXKzMtwvYgk07Zj3yY+yh7SptPSL+XgzFIx44AngCkaT
mGJwaumpTV4AEPgFv94IMmo9dgLQHX7fsWJKp8HI4GJM7VNF7NrD8xP0H/VW79KvG6k7wM9ub7o6
u9fR/DZ8/WJxUBodnNRLN7Z3cXqe1xjy/17PC584xzYxZVBiwe352RkIW0cVd934ZhhEX1dRek0o
tCfFq7qDtN5VAC4mAwWOIB5V8ahL1b0q9fgdW9YNKgnKUXDQpGttsbyuebHqwsX3dUMpu5YGIcw6
iO02TbFcp0jUEhBWBVMBbOwNe7qrZXsRtecR+PJMOFGUfisRTljScSwPAbH2bO7Vur9J5gqCEVG1
BUYrPMV97RTrOZTr/ahRaDECOX4DWsz3it1EgUSIaUTo4mAD5RGPCvC7GXgtDPvCUXZb/T3OfGWY
ASNN4MCwSClOprW46/yRdSDRMhKuFYHd8DmIQFVWkqQ292ZuMd2YXF21MwtB9zGiwNP6c3gj1poN
E8HITyM6bVOtTgYgGv2p26HFJrRhXPdumAR7GB5wxrZLSeOUw3dGgOke+VDqPBTjdlhsG0YKcqT6
QPYgvpyRbznVOALGyK4XdTPJ8DLD3HfaQl4Fmh4k+zkueL21ugtVA6xRuj4Oo2VzL7sps0j08ewq
hDVUm55RBTge3ySTiokqfwtZI0zVvR5ZPKFLIgWjHjumch1pN1IFZ4HbTrgRoztTvRknnVRLDGLr
0EzSlZW8yHPhiEnri8rOwntB1NPDNKvuKGbAEUy3nT705Co0dAdvWLMgARhZNfyRxZkr8z5rY/KT
piPqzRwLZwlFpf8tYHAq1ndjtlzg+o/qfFAkcsPY2Jdd7aHQDvBE8oRudmsV7wPzhHHdE+55O2U+
KsLRwAe3iSPirmduL3tYwLPpuISQofU0NQI1wVMq1Q+5qBxE+cRmTCG4ZWPrNtBKiyLdJ8XzUl5L
0hqQ71TGbTLMblOlthX90CMCgkk71uErIEqHbHPUzwoGD7YsRr5kPDRR7PRj4zO1ETSQAoE/3CRm
xS/wrLXjA1VHRNaKXy1nWZrcZRHQVcTnsh6CmvQiUw5tqfqDeIoaEkJausK6wwYWAOM+Gcd72bif
iXwUuAMWhiSKDq883Qv4r60VkulJDeB7LHV5j3TZzTerS5VstJw3ezYPvumlF2gGhtIuWd/mRruW
yeBnH5dzvm6YI3AK+asq0mPIKaHG2Av2HR8RilhJRxYe7+Ya38T5WACOica7pWfmTHhfOwYYeuIa
yI4uXsXOZDV7pv3ckhJECFdYqqFnG36rM1Sl5fE5ws+rNIubWeW2pbwcV+eyeJlM+DdRHQjsgSaS
z8WUvoHqwUYgMrwlMq4ajDnnQOHwktJzJF8ac90b8QCO7WoTOmsxc+TiQz0vgdBGwaJpVzKWULSm
1PVgGIjF9dCxCsHJyeGLcSCFrC4cC77QdJdyzW0x3IiooFGW/FGMo0DV21s87DzFbK6Khr5/9giD
C9Of44IdZhPVjnanGfda1zsMv9kLxmP2smTPWIwe87g9D5lvYGrW6UyaZ4Nnxdy6lXxriFeSVe9E
OGSiBAMrMdQfhcmrV89tLJwMzkYpUv0ScDE543LCY8ON5hYdvrVrMCzERCfRtIdZwywaeImdUxOK
IsPWC+VjlnPb2Pq93aMM/EOLmmMcCh+LKXizVdr449wibb/FxtEuigoyzksq3kYWLJnqY0Zfvj63
qYKpdUb8+6CHP7EFpO6gctpbnBtgWdLRV5qkdCoI8WOCw+fys0HoKkcULcgSIm1+r1PVM5cqqPsW
SXTc+jqEL85N2aTBXrSDJy/tKd6AP1Lrxlnnd9r8tJjoHGd/iroz1heQFaHOGOOzuRTnVdtZE58e
LdcVE9SxPMta5ImjETCT6SrqXQJdd4JStn3u67VAwtQTc4xK7oXqIS9F91FSl1tQdzjAvKQWFAxC
ZS2piX0/Z+tpyYElioozqj97Kkdlfa6UCbfE1OnmQJ8h9ZGyqQjys4VXFfutckU5xW3EU7jsMpNw
FSZ6UryJZejlbXwlqNqLFFvXTByhZ4huwX7Y69x5iXInNlFqd+r1qu01sBgafkqaXDhGTmIaGVtp
KtDKk/gT820nkZHxEmZERb6nZtbAjgEHn+bMtIm+pLX7KuYtYGgnVPjK6OxiuTkwRuWMxgyWzOIm
Uh2ruxbMW2bwMKDDAj4vlecq2UspnM/K2lUxXJkKj1KysTo8doBUyjq+DZcbJW45YDlclXOtFceq
lC8VFDDtBpTVpRaOfXqois5lV7Dl7rC9wqab66d9s+LhXkXOrEwoyWtaO9bPId5HNSKqeHkbK40v
InRDfK3wCbYTsfBx/7wkzQP3KDiQ0HobjLe4vzYshtsmb10WpyilQzEEVlHsKK/p8FuF57WJQc3y
mawVd83qKs28j5TKX9bcxVDHLxVo7QeMv/bAoxzrgkY8YqSDYQHe/8ZgD6/UG707V+uWaPZOGVEe
LZxKHg/tckFEXNjdVLrmxFQmzygZ2b5OJp5h2hfatURyZwzTXm2xEA3JSMf0BMAAaI5MN0vVyK8k
CLB2n3F4YIBXx8njSLEqCUFoyPbtWrW7PMFHrb7vc/MEOQgiUYZJ3UWUj2Y8+FH6bCWqh31r0EFR
qJUuMJLhxG6wleUjsgjZoMvjRUHFhX84Bxn/BxsWVCk/CnxdMQp9WFFEXv7a3eKQS0GZmBDlxJjd
ZiFGw4QqpWi9Z8AxNRzXqzqHwJ35q/gEjs3Lp+W9iX/mmeDJyoG00uvbYwr+ZehGP6+OeOocZ5x7
5Pm+Sz5FcXDYbnaIL7ci6tgaAZJhiq2QgYzJN1j18eZKmGsrV4TqCPqLgSlLbFED4FhdqDDiu0U6
fc6idr9oOJaVJUeqRUKX3t6teRwkONtGC7DFmhxoSUn9IUGOuCMwY9Jn4KCh7AKxlZAQpWy3Kq5u
Fyis0FCw2QOkV4TX0Zg6732/hpg1G0eh7HwLcCjkWqOlJcVxlJmo8D8rjj6uJTzEPVHxqQ0Rs3bB
yB8fJMEZYdtZiR+RK9PHdoacYikAY1ibyZR52rjTkRnjNg4v6axVur0aRyUJoiI+lTLDhMN5WsID
sxWqxR+2XCxGRtCnc0NZBTOClvIPs9cUNU8Lg4BNxlQQD4zUC6SUa1XtfgRVOy3XdQMzDU/Cyvww
cSJYBipzDLwsQERVZEAYG9hL/TOfn7p43afx4Aqj7A9UeNOcaM5K9szL1WJrh+zSQQByCaaRLGHl
W26X9wyKq153+1F+jaSOvbFSmSr2kMBl3TW4q4FvFDslFxhxfxJwwx5Qc9MkqHkNc32aVpEiHByM
yZ/AEqdJf5rTc7KA7RmdporsreiLm6c9Io8mkGcLMdYyZ2TthxInCTPfS9ppAp8RLYepv1qx2zON
5w2Sm+qTW0V7Kz/3eiDQy5jgzpVz40HTdofHdFqchKkcsb8qCDHAbtT6Sc4XXh1XsHkWl4aT82AS
Sdd9uK/Vx7I7h1q/h3ti9+V9rf2oR8vZxr5hP+dAkMuopT+Cj0iB3vUsjhpwdLh5RJX5u5o8rpjT
GQp2XX0IO4pN0A0vinUbrUyMRngo0c4ws12uG3Y6trZsXKVJkInXTVV7NHRWcdnPOZMtlBSrofQW
SwiK07IQ3xmru+iXUTvUlGejmYFN8dgIPySg1Sqnf33odSLxFChJ5mZp9KH0n7l135FGDcVdPS27
XHqNm8vavk3WsJsyAiFJ8VTKauao7EUwq1g0932yb5JjEx/ESPeRoAbw1BwpKYHHC1cLNjkboFuW
AfPUIJ2pIRhUasxLPzU2F53MuZfw3WEWt2oOdfFYOymMX6WVfszXT2kzjVYX5mZejTZQVE5gASv6
yQY97jbyuEvm8KGvMCYByA8a4EdFLLqVewXkqFQ/1/WCgbk3AOErjfeSY1zpTUfABisSUbpl5UnP
IE+R3UkaAB9DO6RSE4y0zXR6DMRdkZ7swr4AtIFh3WsxwalZKOB4uNn5slTTplgdc3JBjLTm7A0I
i2uodgXjPkX6ATvJs8zy2AunurmfiWSUZXDnjS6V/BC02MmHI0RBn8LQQog6LjedMu1CEZBsb20l
Fe6M5mnUtsy9gwg+H7uxPi3YexUW3ZvivJjLg9E3Pm6D8CEjpOXpngIj2j0VLqeG3ZBlCnYsvcTx
TJx2ibOTCYEOUM0jJBfbCEM3L29r6aas79X5bWwqfPBqaiaL+xdQhu5MGx1LFTZR/7OuPaa6I5si
D8joDZF5G05AnNrU05HUCYDDpeV5HZ82hrOxl57D4d3YPN/wINTK3YiNX6Ve8ue1RajAJLQo26s6
PmTk1AClbup6dKSmp9yLx4n6pPeG12aDuw7mXbS+TgWbqzKPVdtdjVQwwUK5rdR7lHGXUeSNw8ms
i/sV8LUER9I2l/ZlFtdHLMv2us6druEmUMKyphgUAdGSl5e1orvfcshx1daysDcnzavmt5V0UU0f
l+lsye4ibUTnAuRmBQe6x17uScELd9DzFwhtjhFbjqiMV+Af7X7sLrkmHYnSD2YDnL/WwTb0EyTX
a9NID5Fo+GWWBL2GR8/RMqPHkZhf41xUw6eWlGDAVSDD74ZqI2+/5dKOvNkoqXML9xqpdyocoG95
JdQzskq3LHDzoRNX1SnJoGqX8+T08rQry5s0uzfryussSnVT50e4zcCTAosZEuyY93GpgZhXYbAX
R4myt2Rl+15/VueYABLjV8M8TVJ2pem3K87Jc0X5kuRPbEN4hQJC0XvdCj28r/LmCdTdw9LO7wOG
9dZ1CYddQeTW6Uelkj0KrO44Huoeb1qDMnWJI/wDNCAsJh6sY1/H5yGufbm5kUWYkPpxbLC+FWlv
h5dKPicSkPRceQjXUtrQfOxKAjqKwePPzOjOXVbu4hWG4Tg+hayudfotwBofiREi4B43TcUdIbHW
zUeHTxTgtmNL7rO26bHHYtnEDrNMj7FKO3k7/s8p90mj4ag5jFDIr5ixxQwWxmkaOzJkMLVhd43g
D9OA32Fd/BHLQNnErYlqfiS9cBHux3dOAr27i4Yrcd0l43m27hP1EvsSF640fnATC/E5Sx4NXBJb
01+bpzS/NVMgzmiSbopKPja6Pd3VPYRlmJx+9yCpQTaeZHBqwg4QW4eLa1PkYDC5xV6bfH0Ha+nP
ApEddgKdrDgS9so2Zh0ATjFAAaOHO/ROqDXu989CUjGTaPZS1fnLkD6lzWxXxE507ijpGrfYO/QU
OAr9shbDEQPPXYQNO+d7v6ancpsjqJe7hAGCpktfrUW2tQYzSHoyaiG7hoTFiyBTf4TjqDNUm7sg
IKFflhDBuP9G0FgEG/QNDyINh23uVdYIo+ac3+ZS8mHgWi2r0SFRaepywZftvMubDvRYt+/mPFDC
F2H9uTkC5isAWhLnTo6fizHz1s5wq4amqMQxUNgZ+OEEEGlMTW6qaDnOaLaNm9kUXiPjIlglUqxb
tb9SJ9PNaHF3FZVPXaaa+2R2VA7yDlchX1fkO2MQXNyJdprxJkv7gWp9X0puF36KyzPRvFekxpNS
NU4k/RAB0HbDqzyNJ84ClWYyLF0ny6779FySCMicUQYf3goeEZyqgyMIOTtpbD39qLNXPVHdOB92
En7ao9WDIMKC6q2XY5LgkYd9GUFjQ0xlHkPmV7lNzIdKMp2O8QBvZIBPq3JHXNi78jH5YYTVOakI
WAAi55iVFm+V9lJulLci/hQaLssivLGi0UmmN004WANjz/JjbIinvgp3Pd+2IH9O1nW8Sk9E34yX
dE4nJB/QPTxcUvfIiah9UdKc6X7H3OpAQKWYcELAvpT2VYr5Xaw/lsZDVPwsMc5uw3NBOSzD/ymV
wEtzS6rZ6E34bMdFR25+V4HKDcXBXrsAuKsjFXBZc+b48tVZ1Xez7q7NycK7OL6vtOUAfQMCt7EX
B6hVD0saUTqglkJsN1lPevETOwojPJiJ6afUgLvcD8vV0bhdYZL1ak5DM4RGyXQHsTbTKp4aY03p
K5wAHJH8LKRzE/x9fThVA0mtgdFpru9x0TPqipFQCOhxHqMVmQNDnQ5RPu4HIb5A3zDz6WbswRf2
ltcYw2EVUasBs+vr/LDWlc2cMsOkWdAXrReZntobWJPm9yB9P414pXDBWMFS+Nr6mY/g719SYyav
Hs9ih3Vx/Sm32IqRG5i0jHp1PgtJSyj1qJl0uRnQy0NQ6FTamuakWOHTIt8KBsY/UnXkPzwCvaEl
w1M8Dev9ljDQkn/pdd5dtuwN2Rr4vkaKXpjX489R/SSM2hdy/VBYip8yq303DJTyQrUONOtDAo5o
gbxt8fNJzUM3K/up7h6ykmoVwwfp8AQkcpdVwqchKJ1jWhdYqc6ACbcpqeckFM/VtK8IN9Qw7Qkd
ZDDlza7fnOqX4orC+1HShLsUI7iurYIIjGuEoKvfEGc1jmjDTuym68oYAtxVlY+Koi9WQa8GLQ9e
i15diy0RuCxdlGg4MhFw1QztzxkcS8TgBZZDtakGMfD9Wpt2kRkfK51qT2JHcX2Kx6PMcRYJuH1L
BoV/+pLapAcK+qMoO1aLakut7IeVecCyBs09J41mMZs5QLHv6MYWqwBymYIjLE5zHt6VsHfBEbcB
lit2nd6tLRdMXlLJa24NrrVFoSQ/vYVqR29TOk4UCOkt3MHTTJylDG2ztS0GP4ZiuGNexGvlYicS
SihK7wqa7sgUqYHrPePee0i5tCRhvUcmirMB0zqC+EpDAH8tA18qKaiZHaI76eTh7QQNckjqm15q
rwD4eqMoBcPYkVG8mBP07gJOoNlWI//vGbhGta/hwlP79KKEhDuvPC3Tb8dh8A15vhGY3Ajxlxtt
tE0Mhc3jJYutl9aMiHuBKU4PElqYFfiyjklmEn3EA9EJHz+EZQ9ApNeox4K+YimoV5Lc/5jhJoTd
Q0uwmaRKAD6EI2DYCxpd5tDT6c6ty+e8fgyCEBAxuRBU/LVk2EcG24fZ/acab3Xv/lDKXdARkgnx
kbBkarvHctt5MUFdh9LL+GkyvlRW865dYLYzeVRmADpbprEZDvpPrs5sqXGla9NXpIjUmNKp5XnA
NlBMJwoKCs1Sah6uvh/x/d1fd584gF21C4ydudY7ZhIrSG+8IPIj2t1dk4DJ29OTN2rw1sXEDLoj
b8kPyvajTct9lOhrp4VqTXaqGfa0gMPqvbstd1MNGB2G2r6n2rortyOYRc4kAFEy8OIoBnRMFYGX
97aNLuk0rgOed4sA+ZrlGj9fj9QicCQCpHyjXFoB9WqvLSRcqL1waK7L9OYgGq2mYZvWD7Y1n2xU
ZygvTjwhDzqlJO20Tqn1ozfrGhJWSrVhMMiTEYcb2wj3Op2UTdOvQiB68JBVSC6n1aqtpXN5Gp1f
l85RGcU1yMN1/dflBdmhDFyoIpB2ZEHlW1G+aINxzWjTEQ2wQjzcyaPfDOi3POk+FuzmQQrSzGZY
OPW6vFd1CB/a0wYz09mu8byrJ2oWfMrXARDeLes9nhlEJauIWMuBl9Qc+4VxgmR4kQy/dS/B5i50
lRAi2z+rtjjWdvBF7BOdHqPax1b/qKXmu9EwKpmFs2vAYKg73tRTeySSa1d12sM4MRUVOWjWvBcx
bSTMSqjUiQRLjLWl88QbbOHgF5WxlWoG1qiGh9glin80D3SVbTs32qZskbQRtC6TODb2IfiOg26b
s5RlafiHBHS/kjQdS7W+VV6xU5Hpu+18TObvFAHb2PR+W5pvAWFK8FuT9Wpp/xRAyoiC0Sve3KXb
iRT4ofqmR9E02A6iK7lt4FcktHuI6IxnytL3kzLB8+O7Cq29pG9L+m3s+F4ZHCrS6RNobwMdXZtf
9J4c/yihODtf12jjrPDJtD/m4pDTKkVn/SHPe5R5f6mhNBJtr2zbD+gMg+afxWOoHo3xcygAhShU
8dg7LGwtPLODjuDLbO7d7P6TOUAKNwOjLBrnVVp8lhEtRr39FOXDKaL2g/HxUsbaZjDVbnJn8LDW
N+3kPFFUEYvhXSd2Uh/0laWRpG87ew2iRGcSlN5O0y5jObAOIBThMFNzex87ZheHUx/rCEiPfh7i
fuUNIVnUrvdvkNF7DbRe2tQ5kFF4qTn8uqlnT6ChKOBYaP6WecgoVaQXCOrUrB84UG37SWh55ze6
4c9ji0alD94IvSIQuV/lD4hDeTWE/Upl062bqycK5y82fRMNNa1RI06LnNFVq6FtQZa/evDaWh3n
OftsRjKQVGBR7qUWvLvmpqEaVRBTnp/71MjptLCtV8Ddm2N39GJGIqSngOXVGcXL4FnfYSrObRS9
901YvrrhuCQnvBQebXlKs6u9iCLQ27aGvXamXVBPYKNUyC9CqvDR1jwZ0tvmcrajCuMlW2vqSQww
o3TVmXLwqXqF9Gjtj46WL9+28v6i88vOZ1rJM4d4txSuGFQhey/cbCtLUlV7Ur+mOoam55ibVQge
N4PejdBSO4QaWcZpEKTtegxMyYrVfhPyHzA0upQD0GRO4yMi1qTg5Zdbf8tURMek6wJSUQk9cmP5
wzVM+qweotwgstiy9JMUC7ZajA34Th3u0ky9Rrx/8biyB06CRDJv5SUmGXLNYY7SjdDnYxu8aGc9
Av6zvj3jgZo1COu3MLuP5Xhi8tks8gsjVQeHlp6sAUmGO82XCR0ND/9DlJBkFSVXl/vSI4dcUvkX
EqtiJZvSMNCeJYcmeG3HcetE6iCYZ5VzKASvGJA/mHzYePOkh9NT0A9kSJPG/Gy5iFKMQbzQ7N5f
85fJ4rKpk+SBgGG1ppU22rXyq285wpzRGl4zGhY3EFsrIAj6JLQCWUt0GwzFbtgd+nE5Ecr2GHfZ
PvVac9f3SQGhOXYEfyYpwmHI3nKA5CrTet0nTUcTGPTOaOaOH05swWMD/IgG1WS8hFMn+X8bmk8V
kuRK75A3go2PKB9pNhr1WySS+qhX498EQGo/UL23o0N39BGsac+6QGGuF/T0KTx+ekoanl2YG9u5
NjraBRUVzyPKlyl8iKFuzZDcs/5rBnPLEwHfj9q5AAni/vPA14J52rgVeuTxsgxWgIW+pR9pFfUd
BaDRwwoS5BQwCEnOBbPn+rbERtrcZCGoEAoG01jr/U/GHloXKPqsP2bY7oeWm9lC1ffYaAO0/F9C
n9cuv63E/tTyDJAnWWUl+gixdq01XYZMBd/ShOp1mA1D2586/nZIESli9jLNkFCP+yY+jvZHXrRb
2rUOgf3Vo8nWbHQ53h89QWHvrEabpi+LpOKQi1+Bs+8NTvjE2RF9DfTpj9UuK+atbrJ8x2qdDeBk
8HwagLlrvRX2Z2LBPbUPXLC1es7Vqwto1IvmsOhY5/JYBhb03b2M8CNpcD0uHQgeQyxql7hnkQz8
vNqbBj+OaM6xPHNuK0i7nHqfVHwMYgJpfC0Bbc1UAEIiXwmeaYyBsXnrC6BdLsfGATWYWZew3xVW
tsp51hrY87g4GeqHFYIcMdp0ON0HRAek2ThXSuZWpkwJuYPRn1cL9Fw0R4UMZ4pT3x4GP3sCcZrY
gduziE9AGHZwdcDqRTptozbYjdZuYNOX9kevPypJRVViryIiw6C2qXWJqMirsAq7ycHTgg1DvO+5
apc3HrEyJsGIALrfwKIUA5zRO3Dg03dXnNL4O0pKQDpihLACpB+5QgVQXoPqYSGQNAgO5MdV9Vnm
GA9gL3IoN5FtzK7xda2H90KOEFfbkafG6M4ByKnT+Zp884Bwu/hN8dSMNn+G30qJ+Lmstl0fr11E
tosSU05MEa8zoLStP6gmOZWmIlI+RrYNgqjekuZQUSfWBscEowcglNJPYf/PCG7qFsDb9lx2g3EZ
BXMkFNI0kiJ/aOzTgFOgZUdX86PWot2mh12rTzJ4NhCLSM57Ij92I+EfSX9MWdEj9TThFq6/5goZ
vXGrou8qPjaInNAZpcNl8v4FPdhqqFa5tTQdblxuWHOwV/AUWxuV7bR3EE8WCI3/eU29cMC0MbTg
xyV7Srt1vB8n43SZATlH8j+cfyJiMcQsPPNTsMJXxTGxmpVu/RHjLuA66yLiAhJqN05x8qeg6tlm
DU2Nbax+UIKuCpe1aV9aCGtIIUch6BBFn5GizNGtH0sgtyjYzTYKZWvJq2doFXet2kgNNY1+NVlZ
Gnc3IUyr3/SQwo7sK2Sa7VqXQPuXcTgJEsGnnYibzfLSmWHZaUNaiUrQq/VJu3BJjd+4wHFHD2ST
jqMV+r6p2ObGW53+cNGuDMI3Q05LMy5ZT3g1JA19W4x2uq/yg5k+z86/pt+H2YeN4LOiujJdl56P
/tTJrbUW/DEVQhK7qsVe9s3sy7mYtsAFTTyqm1s+yklQGEr1AINp/zUNKqR3SncO+mRnB+nG+rqE
q60kxUUNm9DWDrIIa0yiretFPae15T2F6ANk+YdR7d2ZNSTMU0wBYmcHT559HViSpB5bL7SHrdUA
1m5U9EcO1fQd2bn70vRsUkFYvdUdNCWhURACnQCqgTUvXRBkme/GEftln9h/uvbDKBIqlTIjXw8j
0JSr3SvaTh4tgv2DPoNA46jSCCZckwQqmRz7n1xNr9Spk+sYL7/Be5mhLIqdJ/rF3R3NhlsnbN7p
LW3+5lVUrnI2BSKUUxZLBebWceBrEZlokTGE21z43YBq5hrq1XXq/tDotbb4Rgiohwm56zFvBuQT
Hv8OdAXArQEj7WKJEpQiin1RPBbpufMm5J4QTO6Pm+ykuE1l+kwO/dop5mNt/FDXxHdR7ubhp5X7
eniutLObfVt09cQ8vWiiJcP8SzogdXUwPnWbzgSIQ0ozOP1adu3KsR4bhCQhNqWIpnU9vRTji9db
D573oeHbofNuIRaXy5E+IXBka5NGdBFY/DRRfkxH5CfouIcbPbHF2mCRbWNBe4HxMOfw523NzjwH
WEhtCk9Cl1KulJ5ct3F8x9FXmebq38CtO8vu0nPfL80E862Km0OkMfLkMuF+dPJoG1IRShNKonbc
/K+ttm6yarjatBes3JlfTkjRa5Jq3o5JOcS3dI6L9CHuOe/QEXH56dQ1zqnzlLWMXrIi8EEjpdxQ
ajzQPOKj/2ZfMSrqneZh6Z0T8pZpyTmA5lQThzPvBQqDwRq3lTn52dCMtMmHL67qy4vR0VfSp+5A
eUV2ds0O6AJq/DGwHiCwHmNivfHFNcOaJCtKMXI0peVgECPeOhS9gpXn1VD6ceygKzzq1A6sBzK5
/UV2TCuFIroY+Tny6D0NlX89Et2WgVjfMdMdPNnM/KbWXak9R2iF3fRKyTJ5S2xlm0RrYZjyD33q
Q5bMv5MtRuBX8hEae941aQWdnWb/gHAWPQ6yTN62ECp8QzwbmHz0lzK26cOIb/xwMdOeiyG3janC
5n6va8QzToeAL9bKYw7tuap4Olm6J5uJUSeoVELNFAAScbRXXkEeQxW5vlfLwp8bzfPDJATk6B0g
J+DkxflFtcuynTAphmJstmzUzUamEQqMKKODErV4jNCiRPg5V0gTypyrny6Z94IiFJyBx9Di5guj
/jaNjnmWTsYTqYhoSrx9V+To6NMVe6qEm0UjPYcw09x9eozcYaxKJrcgPv1+blXCAo5In6YxhR1c
HtJMa9jWlw9/v/j7kNlyOibG0EJLLh/+frGtNKgUs796lecdWT4G2//9cOkLKVbk3MVU2yU1vTYh
k0wJp9mIQhy75WGUwfyfh9+v/ffT3//6/33t97+27fB//zVVzNHRrY+lyUvQd3j6j2QzIWbRKa1d
axq4hjTbm6eHuBViBr6VGs3ypFUi+Z8PRS7Rdnuibg9uFVAeFKoTykOKJ3//g87xKnAruNl01NSA
N84W3XT8z0OfBCtaOdEGG9h06smRFJXykfo/H/3n09hWBxNFnpb0+SlK//cDoYFUmbqhxm5ppScb
yRXArH2CUZt3SKODYmpPhqZhL1we7ASuz1we/r+v0eWUHbS8B0tPJFdtK0+/H7HHA0OlE5gEeIbF
XrOa2sI0towI5a5OuvchMPV2VWC1P3cZrYaqDIptadBoBwB6izrbOrljGlNkacY23OtgnbTE/H8+
j8ZwPkWv//0Dv3/r9492Be+SQHeKzSxG7QyG+z8P3azq07/F0k/hZHL6fRg8k03ov5+bPAfwox3A
gYV/YTcG4rM1auNk2wW2GldWCFoz+2nu3VfVtugZ2EsM664Vuf4QROAfWlI/9CYBRXrS3C2zjY/Q
th8GviBUYijUEba4u6FlAbHrMbuEA6bVzvCOc6ujUMajsxlGFFmWnkRnJzE+EejY28YSDR2LLUAr
CObp9wGDJ379XkP60KnqNMa5y4caB2hXeDTV+IGszVM4N3/TlFaSxEQsg1aioaBso8LwT0htLyRc
2p8kBBeAFXN84Q6XoK61TQTCSL0iHj+h+lPdIYypNPE4947YLwUveTEgK2jG8kAIK4oEhKbKmXAi
436H927I8TOpgpwRjAnqlscwk1DH3TUJrPIQD88OfY0vIXrvomerMGabSAmDjQ2teXCQXozQN9F2
Pfwy8XbeVtfGdWmisLZoPUbDwW7VasY1THH3CSFocIu06Giw9a5m6nUOlG9t20osXEb8WHjAZs3c
ZmcqdZjG8uZWXmZJ01pHLcMmtkHpYx1No5sBk1V1c40yaqf4p+0mwPwQCPtUKLwIJMA8FxO2wSmA
mbLb/tnRsLMgTfn9g5QzxxuKvfpDYSxhQ2Xr7OwMrLX3QHQmTEku+8ymr+IKkq9st6MVIHahi8ZX
YE33AeEW03z+Xouk2+hdXm2jnBE0MTXCX5xC3AqN4VRWc77D/zPfPNkuKXV0Vkzt/C4oUro7OCEl
mrbUaKa9gTYtImW0zEJk1bqe3kolLv2szFd+F8amzBUpYTPUpKWrcMdIS1ia0yIZy2hfKscGKeei
NQ3Cn0JM9okGCy/ID4BD4P+kEV2oTNYQYI8vdl6nFBP0E4WLqFZVUd/CNn2c6Fl61EGIVKxJuIRO
PraG2e8MgCPFkx2NhnO3vMqh+VcqdkMz3/73a1WyoNKGjZKqG7tr1wiEkKK99TP8Pb73cpcAjdx+
H5o8qpAgpI+GKWY8ZzK6OrNxDozFNVqysTYFT1Ojh2KXKwoLx9hMt3pbA2tbbXjKdS08AZHnu9Js
Rsh4EBvJRdhG50w54ZkJW5iXPnUsiOnYW7ZUIDVjCndEpZDYsTxUIVNEqZS36bIaVIVBe9u0o7Gi
Ib18qFq3wAFl1ztngdSauiovQVCh5pUdghgb+0oIWL5WXTeeGfjjg5lkl3Z5NaYz2ue5R/yhdy5a
xdZsK9/pwr9mCm5G0Z1+wjaJEXU04GcLjaA0vTlT0QU61IkzDQk8GEQJDVkHNONeHK4UujVjeYt0
WNMAsd++QaLuYSi8p1lEZ2xNzOLv/6siOGdtW9atrXogI3qJ74bWylth407SBA2olji0kxzfJLsT
TKrk7fLHphL74jYBFh4GQPI/5I2s5uYxlcFrhhAdZgq6h39DuNR3E9mlneIqwSrUuQZI6hxeSM3V
kRVD81bJA4V+4tQ3j02dgRPlnvsQ4nw9iVY2p3Sc5hWW2oAAEdE/ZGXVP4x6eHdC/Nz8qq11PkXB
g5lW7sZgIly7eq/TPC7k3jUiH4uicw9N70W19IoGBWud0TvGn2YY+o3lHkTP2YwWfTjAkTyaHUZT
Ko8updca+3EY6tVUJRn6oum5R4p/zmzAj6QzN9Gcz5/KVc+DgQk8SER10uI8efZqDDZAJvza0z/M
SvkmYIo4GCKleMFEiVJp+UVBoN4KKFQZPrtebGDNGmssqbm96yrUc7+HVEBRGQa3BClDZDw6VWPt
W3dgBUb21+ElxGso62k4VTm/7W6Uw8m24vRAbt8m0FEO2TVGQmsqI33VN7y43CidgYPhwPqwtY4p
ggSaCP/z+pK4eDRj6I4gjygwhzG6tNq5scOSvxKjAxyDSr0P1J5fTRpYgqJ/EiRia6KF9Hcqea2i
Sbv8vqA8+sJ9USbj2o7DeM94fhh6Lz1xfTWbSknnLUZLvwin1L7h4LrWdPpRLEt+/Tjo2TWNovDq
PIWlrl3plEPzGA+Fr6uKT5evucwWe6LHEakFwMW6w/XZm6Z8aJeHyM4QyMaz+M87euotcsOM+dB2
iOjH8uH3DUchndxSvoEut28xgmjNWWkMdmHvRUgIPKAeizKJqz7k+r7mxbmCCMMPJPqXIEmNKwuM
cSWggGmgyIEsKmfnZFb8QOtvjL40Tv7zUdPaILkdYkhg/004BrClNg9rT0tfzanRUYoZ5toluvOQ
EhUQRrVBFKHABdhjUh/H/m3swvIyxIjZXFC01CQSBPdMvDAs6cPY9jTwKndnJkYK4GqPt3Zyf5pI
JjvHzYITURa9SILtpKZ/XqSHa70xt0EgpE+Db76OaQJe5zK1NoJy+wot8h4K7GZCc5IHInC3B7SK
WWEAATpgsR9LzFKu554qG3DFdLq3RG17WUQ/wiCDOiPl8E+fu1woILoTPji7DZI9fu3kmNmIlZvU
xqzF1U+nmzoEyHN30uqpHR6uo2GtvaI5IN5l0JnsG5aox6qb900U+AMRQFtDsPWp1nuc4/A5W9qq
dgNS6WMcfFh27j3ZuoMUqc4Sv6w2XoxOs1tKGu08Co5O0NHliwetsGLBqTJf57re9qmZApapdEVh
2z0v1X52CzY/tFuDtS/somKEncptDoWVm4svYNRe87G9sH92F7GISSoXo47GzO8MwbXgmZZ0e/k9
VeGjS/lTYlFh7bpXS7GTCzduj0M/YaCjSj3lhqvEIR9TzuH6BhhMsEmLD51wAQedn69kdu16+hvN
9Iv4mfCk5pIe8q6AKstfCL0AhKMHm83YcQuBNrhJ/LQOP40kM2llRUfgFMHJ6w1jr7nLtTP/pbXn
IASIpNDm6tyZwys9Faav9PmiV8OHK9m22oYQzsBCv+526G6FUquktapDJaAGLSS36Yj5LbHtxyJ2
PCimQfNzKS+Ei/VLYZJxpE9MLowSYEN69jz3STPCtTfO/4wY6B2sAbFX1IV+QnPjVsteJ4ekEsQK
tb/0BJ/CyTwJzAcNZySVMcNDYzXNObT0h5Ai4pch65Fu5Pzok7p77ixXnHf2NWyB8+aiBIVHOXbM
EJpyW9OVCBe2CmLCAajI3jakAoAzRgd6G7stNMeipnWidWd77xEV2xRO12fPjujkBUFHmGFsCp3a
Z94BiCzre51k2rtoiK9326csMq6qpt05y5ujhukPJ7Yxr4Vn8+0OyZVxrd7jLtcOnRiOBe1y6zYn
VmKwaQ/PhuJJ4mU8M7W9dGZ0/x3/foc+OnzTo+Yaf11TIT8ZHAbYsthBQIyohMxdtxgNSE3OdpM+
xagF0KTbcYciteTacxMIrLy8jMgGoalaP6HH1XD6jkbCkdas7K9oqxcnInggkAFGkLrdjP2dlNf+
5nrUaRmq3HfZOPH78TDVsIX2wiHvZZo+RURtihTjXyQC+P4djypDFdTrIaoWsBp3miJgaOD7Rlfb
McFjsSHF09w305c+1S2RRvkjT3gHrg9bZXmDu2n4xdYW9d0VNsKd1ci/srTskxi/Z9dGgjUdW9NQ
O4zb77oIKTgrlX0RnY0dfTp1yfDeFlq4FlWCwGwydtNY8nwbFsbYof6nkcWwnhLKe90G0WN0n230
XDFKVPwiVb/OAK2I4emfRpnOO60DWk66G0ZhY0XM/ls0GT+6Jc1VlihznRuAW7lAeJ8gCQ8KlPkz
3FyHutjlxF17rY6OnJffiRQQE4q5NZPXhiVi0yYVHeAg79/edCua7Ks0sn0n8XMV9JlDu9iJn9t6
vakTiK4sr4mLk6RnGDUNsK4yVxpgYkQekTNWhS+d9MOQU7a1kneCUsPd0DVIArrq4uU6wpyWOuqi
Y/lvtGeVDpB0SfbW2d1LVIbraAKtpQvwqZl1+OVmA1oqyqx9E7XxT8+H7Nxi9vYMrkHB4EmuSMad
pbKdXZndaSI4odOJBqFIlMraetNW9tbuqTM2Uae0srjPXfEe2ZDovY2gcAghrklT3OKj5AAkfcOP
0/g4tcmjwVhalz+h1CiQTCprJWh/drzwn5nmb/FEEIUbYY4Cxd9HnRVulEcqz+SGP9ZgjH6fYoO3
NP1f6UTAzMP4ST7xn2IoEIMX8DUTk4xjRGezJsTJG6wHUhYYC8ry22reLGcYkZZXfyuP4T2YuME1
vf6YAkYdvXE2NGmjCkNXpEwm4r4XqDMAwain9R3DPbdQxOUUFRsk3niR52A76v1DkRO5VK3KZ81h
Q+8E/EvRvLHwYNWZuD+l+UjERrC+20XyWWcVTt8wA+HngA+c4S2MFtNhJ/+F5WjuwgykKcF9Jtgi
yQPRH/X4Kw2d51Y6O6ufX6YUUqlqchNkAZJQr5ZK14Ml05Rel147pkn0R0sltGWbMMGUn3YXocwv
kb0RoHtdrEV6YGxtaxSrIqjvCWGXvJ6qXRw3HC4uKKu3REc0S+F7oottrTDSD93yfcXWQSrsNm6G
+mCMzBdrBhhz7HGdOl91msujt9C+s4KXZd13CTPIRL2xmuolYRrdkIZB2Ul4CsZxXafBeog5GWIT
JSGBM7Gp2O4ggG1lZltmKnhmBzhXTtjwDDz6eoq9sRmqNeLRp2SUpxDhYO/OpCIELdhb751BnTH2
TmKbatMfRdUCeteM+2bgH3SdmbyHKUGWwt6SBfWXtag5jc9W73NMjfIjNRH1SKCBsZLgtIAZim8t
D+K3sW+fJ65Ogl+cvRuJahN2cldybDk5exGOfMJr4pVV5LfUkZcSSWzB0i+SW+eS+OOWSxlzwdaW
q/A7q3mTdFJh3RDnChcA8RzZMS5Qa1aB3Af6I7k0wu8DbrQGFZUFYKCKp6FGsaEVfqdLsdej7zAa
v3JQJzJrkbazffpFgeScYw4Nq159eg2SM11l9zmfjoUQu6Qo4ucYzejAEsYzWflxMWS+GeTcLtxK
RPX0Ly0xeYcIdIm3MeSsyNFwkC0WbaaJuBPiU05gX6afVsl6TLM/VlHvEap+CPE4tOpJFQUxCWZt
+W5n+ujKlycGZWI9Tce+5PwJAmsvqqjfdkFJu2JS360kendTT6xsLqlV0xSnrB7yTR5/TkXqbEyT
cBZ7Gu8ixrFgBD3qZoLWmEfrnUyyPVMVODD3d92IatuOPEmVtHZipKtXkLOkebj7ZPpUxBa2pbzd
ia5P2Vy97JB7FlZA51Ep1CNu0vyjmW/VLW5CLGNoFBVYYYLdlKYlB5ncfeAtEBQ13oy0+spoS9jW
Vkc6RPAEy4I3bLyk4OLrroNJqYbqAuR0T7A87Ovl+SOZm4C5kUU08pKj8LCz6s5z5NrntKU2nVXj
p8prmrv1nsyU4ot6YYQjNLD4IwbilTCtV8NozVUxFRGJDsZ312Y3pHMtwCLZdlMUPqQmwF45J1dT
idyPQnurhc4r3+QMQ5i8ZVOUE5mE5may5gvBfuBlrg5qyBtgNyt9LWsMrLh+T9KDByWba6hj1J90
thJ+4KzZon21THiE+FQoWMieivVJ9ztiI+gyX1qsmR1KiQ6nLAXYCJIEpWUoYwa0nineU1JEXnuP
hFuoA17IdSUPXOqHTJn1SUvhrsg9mIvsrHg5uaYz7NOxO3scUgaCOKuQb3rQnTiaT13o/UwOhByR
iKjcSI+aDOsJpI2gw8jk5k4/5rmrd2HePmS1fE1lSXRLsUvKv6GmLrxXP6rfiB6wSaqVF38eJVm2
Eic3NC5Z0p2ncLgVgVFtIuY9mE2bcREzDz853mMJiWKjoMIt0xH5U5EG1qSUasmBaCDF7UqAwgc2
OOCRXi+umul8UST6SSndyoUh3ZoFAurSusokHI55fihtFxNM/TpBr/ILdD4Tya/cmK1mPXbCnzTm
a58mtoKZIDMfBtJk5kHfpUATLIFN6POTA4g4I04nq3+eG/UHjU++LhrG/0ivxMqb3fbYcKszmH2g
PSO0I7QIPQA2OrntOK94Ap5RqXt54t1yM1qXAy62wVVkGhryEcEwQhKUFistnl49rM42B33WXgfD
fHFCfn6d0TjQIOaoANsUKe9w9pQJFbOG3AoJBnTa49SYuCY0jWgWJb7l2Z5rTuCsK9ZJKnkDkaOz
njOrOjEkvdYjZDx5MJtSqj8Fu6JKIrVPs8pbDQSvyCwGyDUxnaXNadaMvzOGsdYKG7jWFEdNxPA/
WyEH9TL1PuZazVkgMxgTo0KMXTi6n4xV5jtukm0IYolQ3aVsR4QhThbZYcSG7efBe9QjHAWOJmd/
aGzqmBsQ3bJtyDCrUIo2CONqUOsU7NQ3HP5y03v7ygwIbNFY6brEIArEfc31+yADZkQiSFbCoz0m
rF/dJcXH6IOXpuk+ugqJgdOCvmblNjXbvZ6ZT405zvcuS/E76fztqc0Rx1vjbmzazrdXSeYYD3Wc
noJgRGXcThFdm/ZVhXrgj4NATFJnX/pgcpq64YY08FfuDF7IoacjzBx5MdbOCYiy2lieQw15dzGb
Fzs1dZL1+rWXDOji3Xwb9vEHVi/Gfr18DAAcKIaQl25R+5bxWG9JO31qS2KSvMxE6hmAik+NODcE
KAaIYHZeaKBNy/WPZIaSp8X7kPcc5p3SD7wJOVYSww8i51tFJVVdZK0whXBYt024C2MiKxWIFU0i
mP+cGodZoPEM2z0OB7tWDGrc1e6cPcLbYQPysEZpWfnclQEbgQkeOSvSrszwKwcWZKYk6QT+47ka
jWtpAlcLjMrWnOrbGRwdlE/tXAOMWCTthKOpr3ecsFtP87ythgJRdJj4NQt+OhiH9NIU+aXxYD4d
SumvychsZTeIsN1Y2fsEhCoLudmjusNcQGiUHuP8mcxoa6aF2AcVsHwHozpb3WdSUg6f3SvccT6z
CyZrEwdjaCSnPB637H7pegg/CxEgei2jVWkAv5YzMXblQLSDFxjrTEJIFinojJ5Df4w5GRXBvK3z
8CVDrZAu7HpQdPecSzrM1ipHA0feGAT7KQ+8dNP0aFD1KHsuXLY2BKnIlLB1E9Qo5/4U6RhQAkkO
o3CKW5tq3yJXGr4ROfqhq+6zVp7bQf/ogNH8MoinVeLpt9/PSAqk0i4jjzSEU1hLqJRVEw/ZPuTI
DEzRrlyJcKuZMDuGWciR7vBEB8PWcEjmURmUuCmSn7YZiKAl165BUV/F0Q/Rk0jdDHdekh/36G36
P52hjgx31Bl7CH4SG3ubof4Xc+e1I72RZetXGfT1oQ6DJkgC3XORyfRlskyWuyHKkkHv3dPPR7UG
I2lmhJmbg4P+G5BU9aclI3bsvda30DRFyuq2ukQ5q+fnTiFnCnX0alMcb2fsmGvDgQrYC/cQLtuV
0vnmuhCPVE4Ge9G3N0L1RzSRh15LxrOaxp+Kkyl1gbkm9I49s8E7EASos0tnPE0JljGbfD/fhE6L
KBJJkGJjWi4P2C0lWJuFs1NQ7plp+6a6dtxq0AFqi4j5Nul/1Jw/94GVbUxt03JC4DYdZr/DDlca
1PWDBajSShF7xIh5vOCaURHjB1ctGm0cECyLffut6+FTBvHpqpnzt7RMJuqm9s4dZXIiVfMqcCuk
dhAHVVJn10zJniu9GNZ2FEEQ0laBSSuV+gWFTm3OO0vyacSZ9kypOV3lbsJQY+YU6kYa0xRuucKc
Tukg4zNF5ZjSHZ7GQFCN5eOu7LM9ZfRJayE+aLNOJrBsI58HMxH34Q61962I9gXtoAZGDPc+SKZZ
jbtY8cC2Ofux6eC7zTu/V8gsy8xK1iTHIYFrs3BDj4VLJDv2ukNrJrJ9IkvR0xACgB1MX9Ud0MEA
N1bmDBZavglpfGU26Ez0z5L7MtK1iGWX96Hn9UPQVuxwecERCYFfVM7RWU9xpsxYxEOETuzyilUV
60A21C7b3LidtXA4TArO0Dz+TEw8V2PXuFvJ/OFE1sM5je3wGp0tkJz4efCUuU2UqQA/4B+vQmhB
+DuqZvKH2qLGrqAFMlxDOdarXYfdo8EZ4ysLDboXReNVKbj4+dl9NKA8gsWRwLrlpQ/IJgl7m01E
H3W5LBiodZIy4+/HmA2r8MyRUO0tWT3KQpjMxKKdNbI0d5Nzk2bhOUsRtFiM+8B4cFStwGx1YZzS
ISkOdfVWxm961dpwPEffmz0XeYHxMRX2BzkL+FpyiC5DtBAT7WRjWuJttJP7Jrfxd+bdpZY4yucc
SmwJxAL9ECs3HZEkRT7nee+uG6AyNG5kknyiv3/SArnti/ht4myxHg33dggKiCIjztApz7nldNQL
TTUcJwN2ougRZOXdY9qV67hoGRQiVt9OzdxdRqsB51xMBzwz10j2EfR3RbtJ8lmu2xx5L53nVSIC
dhJwg1sjgF3Cdb+OQ7m2Ec0PDj12FQ7UNkUMcpDDVY9pgWC0EMV61+9SRoNrs4kzjsD1Ik5afsPF
Y5mE96LX2VpRgjpLy9atT4yrxhXGQVb1BNmk0UJ7asVPWSt0rmnwlqnoaq7wGADg/MSugLAUfqve
vTKD8JEpQDvWCbYcEvkxpeMDgh68kdW2apC0GtNDyhzfd7Q7Tzs2Ji3SNKDZm6c5muuiLNZSCdB3
Kay8pu8PWRDYp5A6PQ+UdYxYUFBmtbgGkGLPGedlUefrKYT7YDewIZnMeCp/zXSapv3UaixB/XEe
XIp9zR42xk4NZbQOqsTdVwjy9TiPd54ev9EvJixGwLFt7f7LKcFqSEx9+tBkOyjgwaqHoDFmcNiy
HLF9haUIOTlviU4++vdKFT9OGngwvIN55wzJU4UIechqNuoccBJ6nI3qI6TVQIUG16PR256TAsvg
bDMZlAVNFo3WtSxxNhp88Zon9oNwYbghieMLM3S+kkQm2FgTDhioD98VdhHOoOc0cug51datnhvP
fY2Ys6oMPgrHq1dIrUM6yPOmboTEL5UXSFwxHUwoK6m7REEFmawVfemVDGxKvRIjYW/THwpwC0cR
qjEjRCSjuYstPhJfaVpcKlhiuaHFp84ALYDTh28ha1CIkNiImnFlWeNrmif4YKzkRVpVfbCa8F1X
OCs1TsJdsyl0WDh1W/Z7w9ZvgsnZF3X9KAxa0owOASiE1x3HXUxG+VdZhyNALPfVzLz3IiHceSpv
dTd+7CJU0IlW5SCU0jU15K4xQW8N0DoYKzGVt9lWuf+5NXRcRJgrGXgO217WuIfcBFdMGSNgoBuk
I4cpEw3jLsBe1wGJCAr5YLX4l/tBo+rjiO0xJcao1rPe1SbchPF2lgVBGZG40xKcWAlKYWFZT3Vb
uXypTrqO0g8t+E4TidrIERgI6FICCcT9W+sOCMcex0qEJivsi1M7mT9K9p9tj+AwKsdu7RTlloki
qmhv10DclJr1xgTwPdT7gMsO0jkw48xBFhtij8kDStGm+tBUd9TMwjug57mVYV2eppayLTf7O63H
xtdqtGnDb0Qgp3iEMueF6gML09NsKA0fkoac3XlFTcZJc6oOGSsHvVULaS5TlhpXyLofyXdS/ZP3
2g/WN1kX7Eu9S3VFQyQd5XtACb/u0fckMyhe3BUm+sVgl+hztC5zRkMDsmlsX+PWarhxy7qnR+VY
qzYaf123Llm2ENgPKTdB0GM0n83wGk3Pli/C3iE+wHKnTyxgOB5+oGbALexGZoyZ+RAHDJIyWvuE
xJYwV1y8pPXbmOKXH4hb8QVkFslbaESB9zEG5uZZYM7sn9ybTL8NxNpuulPK8XE3T8Fj57ri1Hb7
Ed7hsTHKLSio6GC342dYy5ihmufQeMnXnhP1D6jqUYkNyVXKyjx5cb2rBnGbdB4WvBJ1Zo02dy2T
4aiBLmvbh65uiXPD82hZtseYZA0FfBUjIELJcqaXdCAUApBeBfm705vFHwqzTqXDxavxDrba8JTS
/YHH5t1aUr9LLLg7deB+sCrTCzZnhDETm1ejdQiWwlHzg9JvGy6bOYAyUNJGonTEQHcLIHV6N+Hq
+3FXsRI0cO1zrQvWzO3bPWUHfQHDinzTyz/ykgeI0qeKeSkDTSRaStXrTmtB5gTVHnpiAro8Oaoe
k2dCL8xUFcKJvvpuaRIPg/geiA1a5ayivAXm1g37STOhuDFqrvFxhjaBxUTOHMpsJTdVTUueKK9+
YIq+NPdEBYxvpGNVjNPWTcFkNj0lBWz1DVO6q9Jlhe3ktcZ7XJm1h2UuHHc2kfObIRtt36DSUj3C
+Vy14PcG/S2TI7B+EBgWorGczs5APwUAXOX68ejuagK71wUHjE0ea0/DxKI1SzgY2G8gP9Bzc5Fa
FC2Ir2HOnud5FyfFdzs4RyPk2VLb3E2grHgi2q+hxeBPMMoiUkgxcT7kmncSCvNXijjbC3V50MPp
Lh/hjQhEOysHcGmh58/UHvpmdHEgoejIkNq3/Rwxm3cZKdpM35tLq6qHGjkR8ApATu1Eh6wzHzhf
7TpTAIGvsoUfkZ84btBUMe2NxumHtgZOqBHRFYyVq2CeH1lpmlUykR0Qs6I3SuoMeZaDcYITwZDp
dtJYBezaPvQU4WsrcOHXwsFZWUZxlw4nZwKrLdWtHmPm6OeXInodNeNg9ajkDJ1Tcp533H2Wea3o
mlJggfDPsbPYRC9oJiOYUTF9Z06/9Zj1cN8k7ma5OEq8MkyyMpQU43gdFa86O+TaYuLEvl+9GHR3
SolPsIinJ5V27XrsWFkGq4DTv1YRKP14/OJVXKXKuV1MwMPYXAHhvlRtCNup3iTK6/dzruEEpaed
WgCb53B4dWpvWiF5m3IHXxbN2jJwCrC2+rn2bvvIAxqkmqfIhSvqPeTR8JFA19+WL3NMtVK2AHmd
Ut4YafRC0VmuC6MWm856YQUVaCKH89xqZw10KGIX2s7VDTfhyRntPRL2DiGgxGTjMZkf8virFLid
0VmESxtBq8ZtJDhqzyaSI+HRRzIM6KkOID+hm++MzHwtUkxEVb43FzZr8jHSc901eUGdNeCA6yM6
prm3tJiGveoqE7jWjkMTlCxDurvKtsH5tiCKZyOffblMGlvtSaSlh3uGTlDYFNFBKy9pOoImh9pr
UDJRREEZMRnKMMXZ6TWM53hmJdEdix6gaE+C+eLU450yhzBdT9V45YXpfZjZP9l8KvGkeFzkis7k
uo48FxgQZHU50KGNaO9QYePtq2SzTzPvqhFtd8JauhzUAS7SxT+5rvWsz9ziSV71m1h+ahYoP8+u
bgYhcGiE3WNk0i8g+/UJATzWpoA1ZqbbuqqzwCdMbWJvb0oGAAMzKIcpzQCbGj7au5UwX0J/8OGG
lE22Oz6mtI78aOhj2AV05G1BV58yK/E7B64tX3ZdnRlKICRwra9Miit39NwtPR48FjWO5wboQjRb
/lzZ7zLEm4gF18DAymGJIdSU0JQwsUKpHDjSWCUg/92UtXfmv2ss2athr2nTd2TWz3Fk7zjY3I8k
h5RGgDfWOnNn92ir6JBGLvC2yKYNjn3QDTqfgQ6JlyZ3njD2oc2N5NAsyYGahyqTqzQPSBedZxf2
qemPWX82E6M6ax0+RyuqDxkzTpk13S4N+xtRtWpTFRyEhyE4uHb5OTIi0CZGVnHkIAruMD2m/W2B
MYvD+wg+INd86hfeqUjEQbfo90CmOVA9+oZHx9lpjE/UdJIPifWACINNMzNNB6ao+UUef0ajdpcX
6UNs9c9zgGyAnvBn4RnFpqUwK1t7j+7iM6695ICUfZPitTPMuvUxEzV7T8qNMQLxKqN3UoEceDP5
lQ1GFQ9d4CKFxLkusDlCzZ9WWYt7pakATXtI+RlkXYf6rB07S7sgyvmIoFVuwqF/mdTIDCC66IBv
112GO0M8zBONAhuRx5xkIKBbWgID7bZ5dGjxpSmwP+SzSZk8Bwkleo24lvQl8WrUEx2h/I393XG+
8rG+mDWluhYQWRI351Lrjm3CAaQY87fYhbeYiVd3jBNuSQb8SR2Zm8pW9735XOjpfq5UcoUof90F
G4EFep1g6Gob0Pna8N6b4jWv21srsZ4aQSHZK/OI1BpSaOGPWFA5t79jmX4QNWqfpjfAiNrxxizQ
zApmCY7sOEgK/YYxQe8b9Fw2ig9W76wCYUV+W7PlamP+NLV2eXQG/oHe0FHI4VZV6L+7EC7+bAfn
2MY+HgJUwsoHIVOMyUOnu8xSaW2O7SXwaJ1KB+2xlyYvVUF2RVxWFGJbD99fhP+73HY1bBzsLTjL
poUpARm4T9WVVCjY8QCxQNYjVAg4JFv71s17Ju2LKcOoDGCTVvHiWTQ+puk5tEFxGkV0AgiT83xW
tTG6s3RIOOoYItjYrP04ABTjCsFJfgqx5XbLDkrza4hwtjfGxpvkE6kpcHMVTaPsBcljte11nomu
COp1lKPcP5bkx7IZf/IpufEyr1oZ2XTTIwHzVR3TxBUfCBqzk+FhdKlpu3N5wuow7W2UYHsPcnmr
q/TJeaAn6O3BmkJAjhEvEh3lFsNtObbnOZXl1qUkN9nvKC9nrP+afTAzxrpVfDvUS3EzhY+9meza
vjdvbDhN0sCE7Xbs8XqETs5W9UFU8Y8okn3TPKVJ+eZEbQRlqzsXAS8pG3zLc15Lk+WmQqpJEGO7
NI5LvmDT2weG+AkGRkBGVftiiOltZVCQQrTiCOu2srMfANA/lR0cJjDRfi45XOWVtulV9yaTjIbK
MF61bZpv8641/LlFkOxsRAwCw3Vt1/eE+VIKze8o1XxEhpdYp0trEP/ka6Tzrbp+ggA3oN5C/ont
xslxV2dfMVN6X7mOsbVQMCWLFE9k0xdRKBQe7fjYqZnPjibCCgnnKTXseQG64lhe0GAOSLFJL8UK
2rwUF+Wig6O1rfumQ/fZmBhYgk1YsoO0QwsHHRnCBmPdR0iUlAqcV9uCpti79BJ690mnVb8rJaPH
AnrWEd9zXshyjaKhhovSPJWFl6FoBRkRdsp3FrpDisIZVyzq5MmD0KpVF7uCWoKVs7NgoHRxcMwi
9m091tiVpO2sXIqRwES1Gigmv23T7WPT+AiHic6WCXewwnQLiMMBe07fYLxTatgPcUsDbKF4Tcqq
cIiXb1Xp8IXkFaEYif0dDvJtdsnKKaRivMfxORIZW4SdXF0XDOTXacsmUJj25+S9xmAvDMw0Plit
xUBmPILrjdcjCiHfRMPvj5qOOsZZDFsG5LiMxKOWieAIHs0n0AHTX4Qdy42i585ypM92eWDXm3wz
1A5z7d1rJj1eDBhebe3gTGirME6uyiXXjNkGVvrUvdDTR+PYzlyaQqMLPlQElFArNF0KCBGgKQM7
ysnK+R5BwpPXQ1aPwFrHSJw51WVMc0qYGO5/A7STTmBr37Xml110PzZfxLbPpOuL5LN0aeiTWrRO
UVKoAK0jB8Nu7fUwuwjcsnqZsijl2M8KfcseElDXoql0xchhyZIuLjcGCk1O9FOIWgIdtrlt0YGt
tTDXtpPJ8NI09J1eNALKhHOe+8rYiRC6QjGb67Yb15aZne3wxRmaa9AoJwlQL64uWvBDY/FsGtkD
B1gFc4LeskztTWyTQW0z46tL9Y2n5MUgNgleYkfcghA2SBUACF4/b6eIeZBSpbHXNfNCNFkhs5NT
4GMpo5L11SjJbOByTtqFd1q95R2r9oQ+q5eo5xwB3ApF+hy+VyESymaSOQO36JJ3zb5bFhQ3O2l1
9xUaE/xrPvQihkeDdmdlf7ml9i5K09n2Kv6xY6Pc9YaOcMxKwGPMnLnZOq6zupM3NDkPNr7AI8JR
TMiBTv1v0XyuJIZWWiTXDM5YpD0k42kAPDt6tWztZeQEsZV98YTc86Hx9BaH2L0nmno7G92PMeIF
rRJSOawcKUrJxZYuYA70IMh/5MF1nPbAAGXme+LJx/sR5U8myBOA18jgKjTHAz2YL6RNmzz8YPkC
I75gcBb35Pu8ZP0NzrIx3y9ulyienmeRIuR5ba2BoSikLL08KMhJViZ3UYioq/ROCCMQL4blkTqf
l1McO8yW+FrAkAIlttZkCMxdcvZYSDp0jBlMaXNZ4LF9zsG+7pJ972WvFVWBGsPTNCevYmZJ0sZt
4b7WBsfyIYCCYUYficY+9Fnl8lSqu+rVLsOzEM+h+cYddxzYBVMYQPAZmQx6RyQ1NxRGflzWHxKY
REOy4/CMYZYAv66/eP14zZjeL91FUMFLhJvcDflLVfEpdBwH7KY+gXJIrHSdoTpgk6E61Xdji3pY
bMzc23q3zEY2tg1SIhV3FB5vdW9t3OAc0Mr0QuvOhlSSmxQMiypBjowguuAUpOCMVfaAg3t0up/Q
ZAzae+a0GkjwGTxxkHG874zo2S7BOFCodnwynEhfC1TXlPErszN2kTM+hk1yzBN0nNW5M/ovQ1wE
cUesJqtcJZs44faEOmrJ+0kPOaNMq0hzb7r8Zpo4Av0aMvq/ylt9LDL+/H35O58FGZUqjNp//fsf
/m33Xdy8Z9/NX/7Sf5vb+odHbv711wcJv4slA/UP/7JB8NVOd913Pd1/s2b+81X89pv/0x/+y/ev
j/II5v8ff/uEJ90ujxaqIv99uKpJavD//fVN/vbwv/215V3+42+AN9v3//T73+9LFqtn/CK4Ipie
WI7LiUyS0jt8Lz9x3V+QweiGFNiyWGYd0oHzom4jAlzdX0zDcE3d0HXhIZ/iLzVF9+uP5C+S/Fb+
J10hLZ3H+/fXRSYsiUI5n9h/m2ptOEsq939EscLRs8h0Je/5z1naQR5YY2sbe3QaU7VycDrSiNMq
9iFX1cc+G3XavdS5JPbYJqYtAvYQqykzE+1FEciDn4/dkxKxsH9ahfsKsWgi1nOycETybrA/2jzr
U6JFnB5pxMzDQuXUU49IuDJ6G4yaCzYKdYiUSX0N48CL8Qyn4HotS4CPEib6Ke4BLfxJaoOhLRZR
JyRGYpgJ7QRhiQo3nQBZORA3mVejX6O/jRpZrirygaa9mTPgXFV0VYGTpGjFgViPIriqNbcvNo6K
1IUoWfpSteNh4Z4nbr9GcnjwOVH1FChiwA0YBRU3t+mlzV7hJN+Zs8yvIzGmb70ExI45zLsyBkPt
s4nFGOcO8h7KUVl8DDTobytGozuK+wHOmRNzoGUG0PiVk6FQEq2Bpqpix//OlJZckVVT+w74Xdjo
ON73uW56b02uNd+5KcNr/LDOTViY3r0j0vRCVBPgxmpg6IrN2EmYujo55NFqoPPsqn5nSs3zM/Cm
z+3Ss6vSJaigSWV8nxbzsleO3X2WWOMjYmaMSrprO1tUbNUHuCf5ZVkpFS/jVOp7r4AbrcfNvTsx
YWN0MJDY19rYqDzDqm5HLbWYrLk6FDGVsColnnmwrIoTnh4Wo1x1srY/DcLsijU17byuJQe+AjvI
3hrg1kexRzb2LMSBEx6jJ8TZAKOFK6qrRIeD5wS05/A1aLxJxmkkRgSVG4C8zyVprKHqR3UVm31K
nqhGM3LtjQhAMuBQP8lUc8hX1aAb+yhZJCGNJdvnVtfsZD/bAox0GKQwnueoMm91wbDE77MeX2dt
l3ifU9LoV7aN/dqHizac8igT116uM/t3HHs8MpWhAcqIVxa+G2JM3lqlo73OfCyPypOI9TwdaQaK
JeyklIDhDyorx8ogcHvkw2lVjLC7sTMTYiupSHTT+A6vwtgx7vukLNEOoM5FbWkuV3I3VPq1RpTN
XWorB2xx4wK+oSVCeUt+7tFydGIejaArD2FbYdKJdEV5pM0QGo3oOzN5d0g/w/6z7tggTZexBVQH
ZWPUAnm3Mb22fwnMbpzoFQhTf0HxG8pdnxc2Hh69aN+xuRvEQYrJxUVnayNzvCCobyvbZdBUBCK0
V1w7RrLTnA6CNmqyg3RnaEpNq6VnN527gwEXESZ2EYJK1MsgfDVM2iWzIbQ7y4bBD6MZZgGVqcUJ
tIG2KTNJOEpMDx9hUNjtvXxAhMz26FtIhoSvzFC8oZxACz5ks0IMpdsmKQuVjg0xNyYQdCPSv7Ts
2mtXd5gvppFY8Oot2T2EVtKmEj2cmRDf3sEsTOPcoly9DmRlpEQiFezqRLMk92hIKlJUR+z4LgfH
EZpVZl/FWia9NZ0id1vB7zhHnGFArOiY3r0xspEoMsO6k5qSuxAt4lWP4Z1Gc6sdhEZWMpJnV51g
zTo3ujupW3hpkDgFeaM4MYLpvmiMC6N5WCbBS2EHzaV0uT+p+xm+t2Midj0qq+//p1v8/4+bt/OX
m3fd5d/qD5s9v//PzZvDxi+m7VkmwsRf92626H9u3kJYv+CdcqWUnmeI32/e9i+6ZaOPlo5nCcO1
xO+C1H/Rud8JNv+PYuBPm/Vfbd5LWPvv9m7Q8KZOmWCa6IAoFgAF8vPP93uVh80//ib+z1xqemTh
wzzkDoLYdMvp7SNzYFBzPHwEQ0Lqor7IKSfShp30NOLn1ztP36VpwM0dIZadyxvmhm+/+/x+KzL+
Je+yc4Hknmf6L18WFYohTdtYPoQ/vqwsjRL0Eyo7IMg9eWZ+Mjm12ch+V7gB/b9+LoNv4D99BvgG
DdMyHIs6avn57z4DyJumHmUdwbF68BxZOcuGcZUVgbd1EsdvI3lnTMIfyvEYDBKTJEpQPpD0Kkua
TxnrzYZVucaE/UOr8dk2uPGExiCvkdpX7f4QnwvieAlDqNDxGiZaor9+/Usl9+fX7/BZcVlQzFEM
crH8/vU7nlZMnq6nh0R4n7JHX2K000fKwAJvsV/vwwKgAwWYX5No68PJwgSdb/76RfwXX9gfXoP3
x9egSRStUzWlh6HimOwlxpU1unciwcbARPjur5+Mm+mv3vCvBenvvrBOTFGa1CI9RAyvxrK6yRvt
PcppnTtfwAQvf/1seHH+WOFyXzCHwkf16+fLFaL/6d0FtVfrDWZzOPgLQk5H99zEwXUZ3mT5t8ei
Do8JUcRSeNT2kzFNu8wTPzVpCbBCwuRYC/uxP5Dlx1SdIYFwEaK0lvvi6nR3VGDcONK4HSk4dqwX
mFyDTTOAsmixv3aWT2yA2kY0Rdphp1x9XyMxHyIU0VkGPsrGl29J8Wrlhl+G2CXJ9QzwWK4MdTdV
Wb6uLOchQOZoBLjfDHdqrjDJnupgfjKDcFOpcK8Yj9lxdKuc7GpwK8Lskg3jPyot5wrqJxZtIFho
R5luM7BlFgz4P4r6C9CxcRNJsXWppweNwZaCMDYveu1cx5HtodNc9VcRuvZRwskDaIiE03nIp3Bf
NBNzNTrHWPZLDrablntrLSnzIUK4qKNmPEhmcXAKOMDg6NGRo8ozgSAmEv+vo8dHZ+GkDJX2GHr2
mooomJQ/R9M3XgnCbPOGUcVwNO3LaNwLHXMQzBkM/zS40qm80hZyqYqPlvtkqeFs5uIhCwuEsTYJ
BiRzi+ypV622z8rypoEZ1rQ5LlukOtniBImQF/UumE1Ywpn8ibMc6Q45dNt6itAG6SjujPQ60W1S
QzXvdgLulh6q2LqRaRSsRII92WqGs1ZuCis4amKT5SkEXbM8pfQAMQlhtvDkazqNMDsSG+246azH
D20mngzRXEGrEGuZW4CV82vDeu2yvRnW161N1r2j0aUPj2Wdg9qnF0UIV0qLvYSQZEQ3y/iXQe5K
19tHD4GUrQhwsIADV58T3pMZhEdcuUfDew+LrZfOvuiIOpkdoo27bTWdRX4nkZVMZOAye0InshAF
EWvk1NRk5vmAUK6T/tYJupVDt6PE6rwgMyFZVvOPyBvUgBcyPqjeQ9QFzefcPgwFxfbiItUsVflu
Zv3Iob6PXG/cCDGdwoJJl+CYE+pci66tzkWsa6u+svwKP1CYwvrrjIRuq33NtL2CUEhXMijAA1dE
rHL8JXs31jYVwAriMrL+bXmapLRO5BThOO32ktRCRMO70iVr1fQ+Z1j768CO35oqeRtanHMtq2cG
mxwlTka5j0CeAaWYxgFk7Mnuwpdg1Pc2dIKqDF+QIV31DUaLuuVVge7N7eRrBhAWGd3RFe1Oq+Vz
rqqbJgTeVEUkGIa9c5d6EopIdgEfqDfBmf49Mjid4LLaomlLzoo3ddmmzqYPBB0hmrpFNjhAD+NY
tjI15GcZpSAatPht7olqS1ICoN2LHjQfnE5jIhr1D8PJb8KQpSPomekZUbavYhIqbM1lzOeiMvTd
t5P98HIKn67Fwyl/8fOXYgNI641/+Oefk/HWvmYnd+2us5P6cL7IdINvx4KTft+l3+DlPpDV7MmV
XnuvFMW+8n/y7z3Kmj//HzIqg+Lf/mjxCs0DDmxSepc/w+rS3BKmfH2h93VdbOWp3YHwQL+TrpX7
1bGUOLm1RrG4qUq03DqmL3dhnCWVdhdpzyAkmHwYRAQwIeWXqbTXbsIppDQI38VoxTcaGQl7d7Zy
sEE2/UuB5pjkkYJVV4NK6eVPY90Cu2C67NL2n+gFi9VPFr2W6mrkg032hnbuIlSZd0vSiYOXf8vI
UJjPDsOHWnuyy/sbVd+G3iVSzy1adA2DWHMzfcX9pUnfNP0tCgRxc3RnK85h02OKMheoeQJ1z9J3
wl7D4yzQI7ketN07I7jx0mpThUwd435ftPiV1GcDFD2AeeciDltXZO8QhcTN6NuENZcR1GNeloNP
t4qybSXB387WbQJSSIgHT/tSE9N53j62dMzqt111N+dPK5y7GFgdxmEPpX5h4LrKnwJVHNBOjDQY
7Y+pPYfiQwd+mzxXnKvs4MVxH2yTVGx8GOTGWIG56ZJbszozhGJn43TXeXy9KAbCRQ+BfHCo9kl9
J4jrLsaZAmUT7YmZv7aRlDgvuXNoi6vlo3HdRxW9JtNnD9bQrEGvD1hiOY65z+z8jXEFsmDvDAHz
QfYO/TWxPpoRhTnDhcn8KPRhPeHRXD4snfeqFVsi410cP8A0DXs3dafQlKQaQ3DksFyi7yjoNgfe
wYWvytcOIv7UedxcfXWignty8/rUiQdpVwf8oeu6RDqmG+sU1/SkgUZ8SPGRlXcNLC7ZfQeIoD/6
6Nps8QbxnhPW5kDchYVDnPdLHz4b5sgAFu9Gfmzl2TUQ7XyltMS8zidLxxv3TvGQ4BR2GSfETKvK
p6jw1bAWDHA0pp6M8UbnxaIVNJAlJAhD9nv33aKx6m6bmt7vg87s0qzPNMgYO5TlUR/uFgStzBCA
beaUa/p+FhQ2492aAHpUDevUOU31AVTvnmRlbd/mbNiHebgjcx5tKDd0TmKjL4OtN90q+vaW/R3P
d2aCGFBuM5Y4G1EughorudGjZGe3rwj0KifxIYg66s7ONqzryBKYDB5jxIgwcLTyNCDZJG+0mxCP
b6bxIhm1xvuw2XX4jnULF8veQUolo2mNG/DWLV8hruEY35CvxmBdC4/6fDLkTkOdRVeSUPDzPG/s
GWn9Q2VtpojRB3cpU6jIfnbir9BFb/eAH8YpZmZmZ0fflsXWmpBXQyHx1U/sbmjkoTPTjXNZMeu6
jM77WI6kH750svUBWwzhV2FckadhokglwwJ+2QgyI1TbSW3hGq6AXNwzQkO2vV7GNBARmHVGB2J2
9IJsS1o+5XHMMGw1/jpFoJqiIR3Q7tebMT/LhsDwG9U+gjP2SBfRwmeVP+a1vQluUtBegX07cmO3
yXcA4SUC5935GDsMU26ykIQjYiB4HxX6L1aw/o26IsIEgWERVtPVsOhXY998BLfIfMzbBlyaI9Kd
9K5W32q4KRlr0nBYhc1zB9EPYnznISos9ohYJZlgw+Sg6OJY5IsZroX7ZVHUBqiw/Zz4jRi7ttJR
O6TlMTZhKoUA8vtsy7yIS+HYFQjrWzJ0mvPEWtQ1sOGa9UIlQLHfHIaQySsuLewBF1E9py6ZM86j
y6FKghmj3m4JO17382NK8lh6Z1uXOCD89PRvzJ3HcuTYua2fCAqYvWEmd5DeM5OeOUGQxSK8BzbM
058PLR3dVkcc6dzZnShC0VFVZCawzfrX+lbjnFN2xLodliYN2hkVMZUgZU0BQSN3HmZOailCxcHB
CpdYSMhMOIKV0puND43+uNTmU29I4J3L0mWYgq3rHHXar2seNafQV6P23tf6muFxOaqlP94JVQ0D
LmYeQXp9GVC65GGadxOxbaWJm7Bhltev3dDvnOYX1bFGREQATsuq8QjcjzRnX9WZLqWkPsqKYsl3
UfMJAhsoxpOuf5aDC9OZeRrJAqdfk7qgEakEBU33dpruBlvQNvrsZddMEIugt3anpzTRcTiFPPgU
ZYSvHWCj8lttCYisHFAm+slrmlXoPxj2yaFSPcFYzTU/czh/UeuT66zbBYB1Mhoc8BgQJjoehnit
8NJhyfzCvLYZ1QEGUqZeREFSVOfh5mSaqWLHc7QkTQ0KYOElDOyPRQSu/GgjkfmWjcMbpwTkVls8
xObdINxsuccB7njI9anFilxwsDFBKfziEj0y96Xvgl46DkhO9uHVn5X1XTnQb4JfY0jdKsfWLGR1
S286EmrbLpGxX1vYujrjA7ZBqUcrigWWjn/pqnYD3DXvQupKS9A+1aEn2hAXOo5YnqYlZKeHdqJZ
XRysAEB0+uwl/btFaTPW5BdDXNGAEizFNIKmb+ozt+HANO3KqvkW2NAsnAxu3kDOpsVSzE6Galo1
gYXUSYJd3fjT66Ed7yPJo7lk4gmP+3tR/IQspKP5ohPvhcHO4K2G/xe5N4b6iVLnrC8/Bh1SUWjx
Xpc4mIu1fY9TmBpkSTBiF69ZHRBqb89VN+6N3AdBAI7QX0NFvGxav/qqB9A+ZLwpOLrDvuFtgH9t
i2JXGzERXLASlgA4VB8FDU5QbeFe1ORpryO9PCWkcXMz+u6PZaprjQGbJJAebPwO7mFeSsIvIBR4
WDmPG6lamL62WBb2SxpoWxdEqO2VN6Wlvx2tIGcwQsqoWH/y17guL4EEqJazqGhLWWrPhaqNXRR3
t7IkpQBb0cUlji/RaKp03YJh+feXekP+ZWw1X+o9yVDNIk5kGJ5h/+VSX2rtEITS0/A96MW+gDrN
p4OXpK0tWuLoDJVSrcqRgFc2rn1UobLZJ10br2TBsEEFOZcGTp9hUhDijoarjKPwSJ1NDNcN9rWn
ey+5mUD6oHVqldVYE010NYt57ob6soBDWrhUOfm4CPeKRYije9Qpk5+0FhhzXC7GJnh0cnm0QZfl
2Y9rcG/fl2wZClDKAEqE2253bMMvkLDUBjzDcXubBsLQ2DdZeVTPZfNQDVa17x0QxYSKt3lg/mJo
U13UoCevkfAecpMfwND9m8TP69gHwSnbuzBaWsfiuQxuE53ZFr1ndA9G3btOB1XtyqU20ATVh9fA
jRdFd+htk+MkXmeOw4z5dO8caieNi27XPRPkXdrf9GJD5xLhozKpz5DfKVAlT/QnQd2Txx5mlN9Z
ctf7J0XtoXYK5UFkjwNOiiTcmSZRwqZ2FmM2vQkSOPtCydlXSyMXFjuS7EZY4NgdDuDEZhoC+fiT
9PYihtXnpbQmF/W6y3JrU/Q0y6QMt8aoSdb5JPfCo/nLK/FsOpin8fjzsMHToSuC3H75oNJ7Eg28
DcAl4VJRmwwD7Do18oWSp09m5NjimVhQmKB2PWPOqaSU9jJ/B67VbGgKScGSZwTj92NzqPwzkzPg
EA8+9MjiGGMHhZJWP5bwqIpr0DHU8C6N9ehNn3H32wDRjnVJw45nEO6NDRLk4QtNR1OMaQHsix7D
yR0yeCblfcqqm+pfy+apOhvyQVWHNLi35mMU8bWwE+Ih6R9pDioYgtaQ8E9C5t9JXypm/vW90EqE
lHDiEoE8QvrLuqSGEZ6SSAtPXvKB1xWvKTBUXbmsz/RxkBclvU9Z6QD5aZlrrHeumT9pcfEYEnwQ
4jlE6vKrs28AqdDWFOq0+qfhXZUXbPPsu2yvrTwPeGaG/N0SpOQ5rrez52wEx9+wfjuX2r6zssfm
V5Z8Jxxhcqp/a/1NFvCHml+ZgXu9e5f1c1RCBwJEUHxQGfoOo4WVLHYW9qh9GO1PiNekuzKYTtJt
TwuO8aC/TtoDIuCiKr/L6jxxWi0manoTfJTUd1SYJpvit+RBJi6DFkYI5NxVr2P+u0z4uQCQW5u5
VtA2brK8sePba8oGePY4o8zQH4+zKjgFF3INjJjwPLiZsUw1jROxJ+pHvZyWuVXRS976q9buylen
UxBM0dIop+i/1bgptKsRvbTNgR1sU/H1ta42+4yxageOiY6leCEeJRIEE34PQyr+KbM+5Z3nH6si
+QDrwKUHqdH1X/M++sHVigJtf/PVXBhC6ynVss5bVbX9ZtT7e5gRTuOnVGeZqs3gzwqRrQv2xcep
Re+cOs9ZMnbiMEWq1jKTDc5UaHiWcLaO369LmHZx51IQKXv+VJVyd4mHtWtHb2EJOqbN+zvWHXtb
jO17XPDFBaH37dRI4tosWOUV8fDBZMrbJ9Zz/+PIObsMSXSbxeYh8vyBeVZ0QzojcSi656Qpb24N
lkxQd2fHBVkzs7fwj9e7Ot3U7aFrZpdroXbIfhjCaeBl6UW1kY578ln05kFHFVinqui/MvRi7KWn
YZIvqszXeYM217xkKXf9McvutgjfUbZpK0bQ1ErAgVaDeubQpuRUDdAtMvtOjOk4SN9io/+qSiIT
afkcADClvhv44ILpT3vU85MCGIomifrSCADIYsr8Y97LByvkuCmkS6lGzQ+EkfWUekXJQ9c/0/qi
i2vpv/UzXb4yjQsxSGIYemWu9dbED+69icycM3AcOb3KZ3FTPQHv5G7nAss37rcy9N4qPgUOKS4z
/PSJvK2xsoSWYbsK3ku72johSX0eTivpHvSOLEFYo1VHmBsWXmydUoPUbdkMy7Zx3oa0Xv09n1Wz
9WM3W4LAH7lgufr7KL715j3MHflhOJa2UTTRYpU2OGj5w4c14KVEYMwD7jHQaR7dAM238GR9iZJy
qYNr23SOInZZmVz9FCc5pDibHUIBolRyxnowypXGNkK2uct2OtNLuC8h+H4ADrog5PK0RmV4djWd
r5vvdZEKk6a5+SgPalAwL2dOCq9y23r0Zup9UL20a4VFOW+76MIAOicdAfzaS2KcElqwa1IdHoap
gPRGWfY4xaW/9mwaM0uC/Xmvl1ewZ+0+CfpfU05mwzfDYjMPeSzKlTwr+IN2Q98ogZhEBVeqBoKl
Z0TeznXDQ80HcAgiXrgyNuibMnyxsgudE7uefQjodMYuhYRKu5F+wC/fyPNMKcTycnSM7uxMqbXW
8+EUJrgLphrcio9RNJSuPBiMM9ZhvE26CwCc5z5CECSZ3N00eLc5l2DTezYJP4To4qOJJV8NyY6D
ceITy970vc1twA9/CgOk1Ib7mwPYDo0v0TcBWitXLwgy2Sgu2A7x9XRiL5t7Ew7MD736wbXLj2lw
GeLjbF8KBurDmtmBoEMreSUOnOMYGWLHns1CJVTas0f5cSo9fY0o5tLMgg2CCzJ+TL/sH3Ku4iOE
rgPj0llnpOnQ6vWnSiHiwLmU0S4Ftrt2hjy8JmpOCpnpScPjy2lJ5dEhx68TcYRSX5+536wzTZxj
wGFj9YFfiJoIKs6AB62akBAeaIaAgLp7NomSc3JzrziqYIjBWCeodZviLTyzJPZgPRsx5bCTdq77
hE16dm5jsES9sGy+zmDmDz8TN0f2PlvONpfaMpHGLXSYtjDZwXpreivhpGe7WdTF9D6VI8jThcl+
nr0y4FdkpVYcjDpwnH4fLdACKRlGSG9DytIooXUOcH4cbVuEm9zYwMs34uMwAFjkzZb1h+Q0Ukz4
egCfks7imIr92tol+Y6qX3/4sqO9mW2dZmcbey50WGvxIWb5wThm9srq+HtmlorE1ITT8dnoqF9b
EpDlwg+nD3MF70v0yoh0zTKUA2hbo9WQ9CzTjf1H58eCPcrQDkQ1BUk82C9vJZpHduggyhXHykdf
Ml+dAezsukBc83u1r50TTit2tnYdEg0bhn3kDafcflLR72DkI+hvhnMyogv4lQCEE7NghmvB1Q6+
bHbCBv8WvqG1XRB+XiNLkEDAuSN/PH3vdltGRQMDpE+sVVG3kOYmBvhYlbs23VrgF7GhGfXFa16W
nsb5whjYb6kN3LYmsKwtKWv2uIaUbAbB+Sa7Xzhz0b4QbzmFR/GHStot2QqQzDUjqCeRncPwYBgb
5e8iG8n65nQP9bB3230ZJge+/oc4PjBmmX/Rkh6KL1Hky4x3NCt3tnuvxtep/+CpjwrmP/VhrA5+
x9Hws6ZZuhy3VrIe+2tWcE08WmrvQx7iHuP4CDt3wd8a7iubM3i4quXFFsxvKHIuN5LGKtxn1YlD
4SHEetNaR8N32Z/LVVUdckC/W+E+h8Ge7HjgfVfUcpaTcfBL/6mzvpK6BmXv3A3Gc6AfKK9yOTTy
FEM0ExD2pO+BIiy2Q/wdzT28XDdM4piJ2PAxp8Ma61Co7woTwZOthcXNesLk7mLoz9J3YR9ac8NA
cpEiX9gNsMjBP4v4LaUIUePUqXSUWu6EKeLJ+BYPt4pgDqD4XaUFaz95tkjBxd1D2ZHC0dAF+UV8
ec8dKrNsPrwfzXwyEyrBjok8YJrkmrAP+5spzw36lxdvJ9CYw8EUe6vfO8OH4TUrnbGdP0NtVLuc
Cgr+TCy+no21twCQca5Yu6qTGb8I8ZrOz0/2RonOkbLNSL814YNWkQ6PCUW/OmaJfvZj5mc0HGke
UwA4tWxWjvUkqic85nzkoz7HUOZibLYHJq7zg5nAvCyvCr8YYVW0KnaNPN1RhCI6ABRYL7bp+Oxw
jOpimJPiSII8vDTNJVXPpDRqhhBZ/zO1D/PvmlOtLg89G+xwqliDp7LbY1rfW5ggRTZeA986j5p3
5ZtXNoZIvGDnZWZeWICNDAz9TOwzh7sv95z4ITnSXzcgoI5PWg5yTplrIL9QXNiVDHJJ0S8n//Ti
X6V8A5vFKpYhhHgnNVi7HKYT5QvPWU2Ej/BIufPR5FgGJo9P/OhB/MvFtuOcm0/rGESKOGXeLmKc
VjBu7w5TsmuD8xzemzgVDcdMvwB5Ks3nwsz36XT3pjvA+jX76dZI32R7SovLCNKE1JZXgGjZ9dX0
+oeYMPuQ8Ope/+yJ/add+e8um3/+3//zv7A0/49u5f+V8fn/Q1fU7JP4ny3Ny8/sq/iOPv/si5r/
xD98UbrzNwrLHOLArEB/9yf/wxelm3+zgAt5tmU52FqwJ/+3qRnHlO3a/DfgAgg4ro0z5B+mZkP/
G4Yp3fEkJHJOAo7z/2Jq/sNg9H89zQ6IBCFcXFaWpTu6Zdl/8QThdYqnGCLpLqO2YRUhazdZ9Tw4
Q3zqaBXbQ2ZjAOwrajDDtNkHXasv7ZJeO6WjrGFnpKDXx+3ggtnsogIVqAkClFtCLjU9fUMLvwof
EX/R1DA5dam2j7i2AIMjfz4kLeGWSR49DIYjA71jnwRcTVyOTPB3yYWQHYbEQwG7U0ZbAbFxkceS
frK5b8ULW6ILeH99aWz+9AX+4zn/sy1L/qsR5o+PxZmdbJ5rSj4dOTtz/uy8UV6XUZBFIFOXwLTs
ahfxh1a6wA5pWZSzpxoqbiMEfKnelcc/Pqti7j4xDGhLSVS9qzE8BHr5gHtD4+LNwC1ri7eIqUfT
pPWhjAZrLWgYHkadrBD0QfwvXrTxDdYI/Io3Wi+zc+AinpG+BRVeVSaRb9NZZXyPCwTbfJ0VfbS1
1Pg11i5H0l57V56WAqZVp0FqsxdqHwis5J45JJs2+D1pEQSEqQCPH77YzpSc2sH5DwYp8y+mpfmJ
ciQ2P55o07NMObu4/vzRoX3qceDUO7KH8mh2oKT0inlay/rJ17i0AqwStgsRdyTkvZm6DMNwD3bB
/ASYpG+wjp8NhxEcFcsvnt8HF9feDQ0zTd4jaPQ2v3OejVRaAtfiRJq7sCVmc7MhjFU7FOl/sM3N
8ui/viFydv3bwrAwTGEf/tffJ9XhLg6h0eyc+V+2h2jHmYiUtEmlUJ0ZrxnHMdDbNMDWyrj8++dw
9j/+9R+XEm3D4rOShvFXQ1Zrdl3raGW7a8B9LfQhMw8w65/z+Yv/48EZp3cVk+jJwxiIQxQL+nQ8
AjB+Ue3wKv/Af8mRmaHCaZo6zzx/kA5ct/7Dzzn7FP/yIUnbopoFd6Hhir9qzH48yCCf+Dn5oOjK
67VpH3baKoSYlPo0bYetS3jcRdnJ66LZGFn2NArSX//+xyAr8q/+PHydEr1wNo1adOmQ9P2Lz9Mu
oUN4U9rvaJI66PkFVyZk9BoTRIfBk06u/OrbcBiGbjjYBuyscKp/14qwYmzIC12lT0ECATa2hXm2
J8PeJQqCmYnvy47reVofi5RbyHgPizhbGqQuAdv2dDvo+0JT71pvPZABP6nZgB+5kC+YIGQEdw8A
c+EKA2Y7DfmLPsHMKmk22jeQc7KidZlQg/hOB8PZh17zZlOKimUMkmgYxC9V5MEkiNv+4NcganBO
90S5mFpB6GjWklFGti4n+LqOhsMHUBgTGczyelbsq7LqV1xBjb3lMpSwssR6MyXSWwCkKu5LZzua
YbquJkB3jWXmD3RAyUVEjgqMpgiOgHmgpY5hsqHyBqGome908Q2NLuBa1K8BujobLFzA4jv3rKb2
B/fpk7DD68Q6DwpX3EabAVdHwtnsGObGevmR1TAv8mh4T3W4wvKrD2v4+h4eSitgOFzwrC4zd9a3
Dc72caEBPg2lAGhoREQgbGvld8URZ1O1mQShZDqm18PATCZrrLNLA/c06tEiTjomNSXuAadB3YtD
fBmiQSoJpPuUUdcpUqtaFF5wq9v2zsZGtBvnOtcmfyFSJj2kjb7iYhtmQ7VWPVzREWKd7mu3iN8O
s+HoezfNM58ca2y3KcjDRaQom4ZwxEaRjOeWf19LDeshmAcZObMexWjO85s38jP+LqZZQK+6z8bx
hpWCsuBJFkqzBDQU1pqOrAxHIjeYcOO6WVW2eIuqrUWE+RIHJWYer4ImZ9YXbSoZ9GXak0C+Z86B
ej8xJrSMF9NoXqZSnoaUw2f75ZvyEwDCHLEtQ1pizCMI7Evt7essfMjkuEN5wijWTqRiOwD2E0k+
YafHMRyiMzSqT9canK2v23dNTazeLQPo8cRU/Gp0I9ewmjQHXQ6UwOCG7PMXWfbdFp1By8NTKfEz
xV7q7NPm3o3ohgAm2cWwHQyJeEQfjpd9oLhfl7TVgZPjuj/BOFGTf+Z/iuOMnYE/yOyE1LZuwsXw
wya8qjjEemgRAXTmnL0Hfungh/29V03xEIds0pCdSdXASA3A1lEZw2wyshQ+ioIPKXRhCsTyylAR
qelbsY8yyIAAVE3OuQ97A3wGLlSTyxc07zTd0KRVAw6GCyesdhG4DZ0hdU/mHLRirlXu1g2Ni7RT
aqyhngI2gwdnGlQdmePrIGf2jUafF8xa2B9YBcwJp11ZOW9CzVxC4D5zFhk8h7zmva0udubRYZEG
58pNV6FyHvxAs5adRzhT74Z9kbdfmtdXmybGMj4G2PDC/dgF+4wuaBgFjOIiv97BiDIG+RqCLdkI
Vf6Kw+J3EwfDk8FSlYYEsmt9eqda7E1EbbZNNaSM0pbqru3tptgljd/t85GaVjOgvg0fPbk04uNW
EL8mXvqDQD8ulWCU2LkILSNX6b6QlJrFNeNbGDY+0Ze3RK/fw1iZK+K8KCSEZd1CnTVCU1aoZxgr
DEC1HkMOb5o+BkZZpjn1320V0jBe6Dc7R9yPIWDjZ+jeVNljCpuSgEYO8+xP4MxcckpOXJ/qmuem
fU8ZO64wtoqNH4Umg2CKWjsDXIUDu3dpKQG3r0juMcfYHLvjzUwv3mioo5UzwM7lIpluul6n66zy
q+VowuIktAZML0H8mwx/1zoxxisYTkAb1Xfhc3PNdPIChXMHuZPF1nszIi9gWC9WUiKFI6vuGDRG
Vv7oFNqLg8DTIPikQLEptKD+E+4TzU1LE+YD7p36Rh67WozgCq/00TKyM+uo3A+UuGzcDP3/uUiV
szYn4kjE5qmGlgYf6y+OnohERXGx2wjybDuTlrRbC9VqYWpui4+TW7cGsGYIWnfGuJxToAgbvyDh
L8dyz15Zbw1m2k1CZ7xvCt5Sr7vEThEgvSn2wXR+kXsCivGG7HhEozvoABTet8GrWD0hPgVrXdXD
gWmyw3CD9I4Oti7cJVOdHPy0X7aMgEw9eJkj5LJLX3XHeXIQXzLP/6zqCxPCeOdP9j2hPsCDgnRl
b4ApjJ0DGlO1gj0AD0ED//0Q1SkvZjmSQU/bRdpmWIkjwqYDHm5F3qyT3K+T0O1whXq/ATGLtUH9
tSk6VOYiSPZGiRXLIuMwuNXumlWdRRsQD5s6yJ5MJSG+VYmBhnAoZOQgfeDYgdO8NHGqae2ztNsz
jRuMgnv/vUIbcXPrPBQtuE48Z2a5rtJcblNWgLkcAlqHfG416r3TQDCZ6vO9ppwnYY09OnxxxfvX
lprzPslsXBk40syomTBvctGYom8rZtzqmFO58v3wzBSt3rhO+FhUQw2wdyU92khkk9erMjf6ZRcz
0Ja8Yctajg3sTUZhBsPD0ruHpLi3MLTGlQlKqjXQ3eqNR5zrFAC+GoZwelH4pzxCHg7UWmxvNqAR
GtYosxucFVRsbcUD0O4LNHDSH5RMDgW4wsqrlllgz4votlegSgpavpcKAR8wRoARi7IfUGJ8taKO
NmbWyaPqJ3HqxvwelVN0Cm3lU6PYbKmbybbdiL8+opFslXXWnnX9lxfKe4d5dZvRibTJA9c+ei2n
pn4of6WOCfkLY62eHArAJlo4Ya7XGpCRwkF0Gopz7XYvbo8d3nWYfktAewvDSoKV3skOUEaMIU7y
PE6YfJ24wYYufmKsLKfEZkAbp9QBIXP7UY9FLmuaNXCum5O6xbnMYapOKTfksv8ZKwN34zyHpLyu
RkQcukumaccuQM6sO+bLicUjWxnBNjWQ6HJyCq+e5zBUwHsmAipoKS4At6DSbddzrBjEBqr0k+0l
n7AgMVtyTV5YdvhS0zeHf1L/Lnl7ekn/5lQ+agGFXWOZ32u4EB7BZNwH5q4cjk6qP4qh6XfSp8xe
yuDDG6yDV6crwkDPGf53NP1uVde8kp6DCwyPNQqggVQeRHvSBpKe5qLFBWG+BlwBlq4R3hj98iqN
7zEHFbqAvbb8cZX1VtuIaH3nnPQarpSDuQnA1rXSq4fQNe9x731UbvFcRN+Jx/hfQFLwECOz0SoX
kx5VB0aL39NUcHuwuDdivMybXGyG+t23sWCZfuwCP8S/RSrhR8vqX3rXfiQhBtM/9ogxbA9GjBO6
DUeGLRLIpU0Eo6NVB/X2onFnWPcV49ra5bBahQ9AuH7704Nm9A8Qhr8yrfJXWqe5awP//UIOqN+y
F9z7M0qQ8vi18o6hyl/auIGVhzVbFukv7vyji3s9ncDdDAl0xRQks82D1SDvcFbzjtiWTUPT934A
pSaRxF2rES9fk++lsiP8AVVzlFPyoFfYJfsCfyN4eEANj62BnVMm3RPAKB5p83sCJZzKnjlR96KP
/vswCcaBPtHT3MAw3AzGhrJmBcbG07ZJgGPHnTYkSNlIBQ7DTjOOXYGbnd36Qofi1fDwm0JhTBdR
Kq+hPx3V4JxIOX35JEOjQX9KRf+lO8zIJuxynjccqsznsmEzf+MKvChGzHVpqPpVNKYccQYLZI8O
NDMFNxx08UebDZuu804OEycjtq6257M8FGyjvAM/nEmHRUnxFLWpVxJW7WrSGCPmyanzYnyBaf8Q
aAbrgAufB5MWDmZmyGYk6QygP3rTarTn0U+Jomu+dKKCP68zuTKDVuMwrp7Kaa46G1CGbTqGlmGT
PzeASdcTl9XHTsxjOWVgBYA3rlr8HCaE7qo1mxm2Ge68PtnZ+CF6GK9ugtZcjNhVMnBKhiCqE0HL
XDRG3q0971ca9Ai/38Toj6pWcEP1GDOFzjWpt7cZ785CuCpfVIpC1Dp0gUm3xypthvPo4ebMQfBb
tg0F19s3Mf45ezQgyQUmHRak3kbdPbT8t008OiBcS4UhYlqHOizBEgxR4LprV8K7FgRplrVFlwrP
fQksbZMJ5yd1qqNPczwvQQocNdcwaJTTruZ6QFb4aQyqt6QML/EcDiCn+dA6OayZZ1HnBE3S9mAq
DkbUcX7DKk7s+LvyqTGpZcikroxMql7arStltda67gyboDl4ZIIKX6Wn1PKWHUZ4Jp3EkATzTaoI
lgWEb495Qc3MjCMd/KZimr4K/gGcNNuRwWfQ+YQ1jP7I0khd8sTfndhyaTsMznLpnrvcKJeYMl/b
CCoD7G3szS6gtdxW+7Hvxw1koqs7TG+ta8DihAq16tUjrWzTNTvYqGBejdE3cKC0kLRmv8GLqYx1
UVnO3phaUCyt5Lis3FXJ8jWZFvQxkkP4yi5aVWgHNXKKF3bWLiIDHFNaRT1ujvRoVTCs/FFAEUz2
tkXxRNKfNFm9kI5nrvJEiptRWHx2TLtZZYHas+bxH0LEU5Wf9Vp3DkDC24XVX7lqP/qOM20iKdeQ
rownS4Nq6psBAPtZe4iaanjMc3N4FNNSKxSTP7oet54J8rRyZbNntIv0lw7J2oE77sH2WdU6pZWw
BMuj4TQlF+C6WWKSyHclGbjrQLdzUwc+gTHi1pZ26MteWzNlt2FygdESkulzP4sKU0NWKKELa6KK
sR5LSg5joqNONu200PkMer3YxAP3rAW58m1t00xmTR3SJdv0qRPsb51ln30MIbwQA4mnzvpVp6yb
idEC+DLqc6a3DbVt2bkHLrolCqiWGfnyTMFwqSn9YysOrHo6OAgL3HxN86HU1XNavBde6N+yDE9Y
F8X9AdLxE37jC8KtvrIt2kXIJ2z7wcVaYyrnEQjrSXdnlY1hFK2hZ6zlwxJkfrDMnX5HBsdcsqJ4
SweRYz3VaoNQA7+s5yhcjsabPbD+DWxAHdLg0ooINflo3C3VKGjlI5hdMkRatNcobMCBzbSQRnNm
jIjJHnkUTdTfue74Kwy6m9rSTplR0UA4MFuyl4mGVXV0Y3f1bAOWYPLotOyFBcQJkxq2evoRtc3g
HwCXshhgWWwpi5FOHk2U9TqwOLGnuXY3dYxzIyZiYFDsAw0DJ28aoXiEwbMZ7PqCuGQa4gC3pwMZ
L5yKBoPEDJR1RGC47JiJZoWFyopJOCRdta2rkHF2mT05Wmyyy/j3GjG8d00ydZFDm030wRs5wc+y
O3wMZo5GVsMA09QujORLnfX9atKZ+qPzPBMWPXKTYTVtUcoaDt6Vz3i0KWlBFY5WM3XvCdekfMQs
9hxjEYoXA+V32ExaLnOJBc1QvnpKmHgLNfDheTeXRDPOCLX+aQriVSaTc6QqNCXF8YrrGtuJhXEy
SQ/DjMXTLdpLgauTtXPEUvTVQ56DunPnvddt9K2PZ2ZpG+klqX9nhgkFFk3JDPkRRgOxPrrGdIYt
A4psFv5Uflq/hM7TAax6P3n5YSB/xK9rsfxqFebrONOxHtkfoTXVByNI7sqE9eAUtIk4aDMhlx6A
gQJTQl61+27IISlD2zV5GE5xH3e7MKgY1MPO1UqQb6L0T6rys20rOHdC8T7QFKDxXX9UHnDgArTe
AgZVqVMSm6MKpBlmcRgkXcpMhqg2d0scA23AwTRrOfkOzZ61gVII4TxnwKnbQH1GsIaxjISYVC3i
HRTQFcQR8x8485IX2LrRkBuvEMvUoswgUtHDuZCh3TIb0gkPlO5mFDgIh0dl1O9DQsLIPthZxZCc
TA/qYzx+TJmxoVtLC88lCHLvK5xITgyP2UgtntJMuQqqiHbCvtiUuvlitMJYQI3/5fg0HXdYjpVY
DLwtXY9XieH0R41/zpqBVAtRHSTxF5LBbAQaB8p0OTTemajwjyyOhc9ceIR9ZWF8FZjBQHVlu0ZN
QKg5M64B/l4qe3xqU5tQozYP1st8VZjoeuzmeTfeMI4gamHeaSkYiFd8yUu9vZsWThpaCzhU+nOE
JAwOLBUXjDPYy5vDXBLCS6SS9yG9RTWLqPzc1HC1Iuuxrp+a6pGCmXA6UdnCJYVAkgaJfmFLdk8w
M3MjKUjO3ifuwuW0al1xSUZwzgmJYovPbBWSqIsVvuveCNdVlv0iKu/BqfeZ0uet2HicbxZTvcmz
+VidLqsUeO9QOWdtIvVDHmei5G+RFz5b8o4gKIf+kq0tLxGq1VhvZKEgg8s1JWz9dqxubSjpFwNx
i+nAfK6k/2RW4mGYkt8tAW2+Qf6z8Zi4gHTTtQUJN3D3CSlnvMbUPDl9tDY651mIBK06c2jMCreu
2XxBTdqYcHVLY+3JnFzqd68eQpJKXfwt4eRk00eZ36Kek2JlwFDC6bqbBtgkaNkXJ6Nq71rSVWle
PVqoif/8VMhSBW6oIbxM9kPq8KM1b3SkkhYz9Cdj6MGYAMyXP1bruWAQjN8moTDB2uriOvRfW26O
NnxmjzyGvPTd+IlKPpPH3ZU1EmupJvdFQBqnAgpDqRmal8niPchpfnpQY/zVO6jTje2JnTngqXf6
8SMZQuwXokZfzG7plN7+i70zW24cybbsr/QPoAzz8EoQHEVRpGa9wDQ65nlw4Ot7Ieq23YrI7kxr
69d+qLSqKGVAJAB3P+fsvbakVbYihPwoq9vUxtw3G84jCo6JoWrE/CIWryJ6i4abQT2N2VtWfxXt
RHMlCwq2rrAnfVCTcA6VOWnQg0YPlmEdmjlxNm69b/X7AbpLH+X3qGGVXdRAIS+wp+miIOUZkxYQ
pZ7TFE+bQs2ZIu0nGcOZWHEUEjs79ZX3xmJgHArWavqbO9dIsx2kwVs9laiBwa0aVkaiVn0g5ill
ZU+nxLeGFwZ35A1c5dRGvlYYa6Ob9i0Q1DVRl0fSvGyBrWzCySm/YAb4Hty3tuD+w2da+vsFL4H8
EHwBNS+/YZHFA+E+rOhg1nT95Jcxfs0AbIkiGBGfOMqIGBoGFnV3TjTcwG7RYXuMi0+lZp2qX+34
pC3bGsWR0V5V7WcajrWynd3XNPxR85tUBPO0HxG8u+hlJQdN7lZSXEiIYkUd068oJcDG/CAgHnw6
btjklQqopQkWfnUN/QJaJLBvV6N8MHB+Q+C5nScU8G1NIyLPetYj1YA4yoa3A1nOeZck6nBP1Dkz
Td9t7toe9XAXkLHTOQj4UAaCc0rzTMcIq9BS3rb2XczFO46/Q3gRYlHGYHdqM+IdbQJdiOV7FxHp
VzDtoQHwF6ilec1t61GnPxBwpGWCFPU+9D5n8dMrJZWPIuuDNM507Q65SGGYM8Eo5lXL3YcFtVHl
q4JLQIOJ3DqcpQHMjo1NuRqH29k2gQ49Nu2nNZ1SB0n6dShPdvpV06XtfxWZPMKItRB1Ui8/joxW
kZOLZViCnNRtgUthHyr8TZ7dddwbS8+xV6WXKPwUQBtGh4QRMK70ytc9z63Lf+Ax+aN7nJR7orSc
QVlnVDG1vm8BJjfZz2jdzcnVoYbva05AZu17xgcb6qeDNieWvOOYNxQZ4fSifu+UizEvmRzzcN8V
+JV6AxIh0QafkzgUCYwH3IEVpzYD+aMg/vMYHwaS4clIx+NM5yev/BCDod6gseW/y7IlbS70de5K
LMcNuiSNsAfP2RJFytcF1Z60iy+UHlcl81aa+mGH5HQ3wxmE1J7gqrVVQ0Cr9Y0y035jU2qLT4O8
7LiHzJ16qwkyW4kFMpk1LIAj0d76sVp6bLNJOTTbLNG9i4qzpdr0uEUrp+tSEgXuFmJyMTKgzPLu
kPYz+Q66+WXDYjI6ENtV5SGb9NMIndkcURcUmBdUlxkWsVyIOh06RcMmTxGbV3JnunvZeNjZZo/2
oro4l8uwXUIv8Ln38CRVJlNW9m0T2ZxzwATMfIyJQzAb9Rn0/tkAbm/E3bWJ2mzlruzGvLpthbIz
0gjbUqW+tg5e0l2GstH8qqUc0eDTDr1LQ88otlWu4r1SKvo66gVr87CXM4T+0U1mnEQJnt2ZkFz4
CFu7IfQ5cS4gza5hnR2dk27divbRxCEkrHtBrIOBYcNMnkwOEy3Em2bglArp1NVB5tKTAU2X9nI3
IlKs1xgvaJtO47BtYny0pqn+oLU+Y4R475FpMyndCRInjd49ln28FSyWOtrLY0IMUS2nU6+6qL7U
x9IiDRSzFiRMzPKO4PVPYL+grb8XJp1kpaA+UWBeuQWGPp2R5Yw4IOCMJDehSc59shY4BlZ6v6ym
+OZVu7kYMb0MXUcirBdXZjUMFFPg+7LCHudC0Ef+zsPqEbgzd3gWh6R/aMjlQLANxoHRGm4oft84
U+/i8MPTz0tsDrKkbQuUZszVvVOZ22meLRKY7YsWO99Np59Ll0U8Hu3XBGmq0eHANYzx0BWAnMew
WXVTZq1VhtxabV9DM34ObdrU0qVlYgUTYQWEeDKYgA7KWiVwZM6YDVF+1rlBGVOQlvSNPH4VMiTO
0IX4imbQVpCcWAGWkRSSLjIQwhTYuCgBV4U89ZwSSkpEk5wK0/yMrJ7KlrK9VNrbViWLoKxB30Eo
XbsIOwMd7o0/PI5VcK9jdc/7ZoWK1O8zFr+R/lCfMhy2lGuRqnsvthmA3LUEf0aYayRTjizZoIzB
qaUwU3GKCXzfkB8jXP0NO6uXURAibgpkZh402931BEAVpReojc5mhtyQt20Af8AziIcqRrWak5HZ
7WeO32JM6TOe0CCsma1t5lTxG4/YpAl8iZGRQZWvdajfSqWdM49z9aRkKsqDheSi8u0PI6ETSDV8
9Cznedibqk0EznjES7Qt8+7Y5L1fTz/Si45N9FTEgPB4I6JtVffBpSdaWcVsQ2RAq/LzFlm7RBn2
jIzt7jtyIOew//VMhfKOmQvbsY7ktRmeMSoz8ynGXWOv7WSDNwMhxPiQ1lvyPFX3FvZUpW3i4c5t
tjnL73C2vQf8FLMDivnDNE8ljRvixZhdAaQymLaM8RmqgdAehbnr0iN/QtD7qoi+0uyFEIKUPzXv
4SI+afGRRoi+uKNhJkN/yN66sGIhJCcJp19pB5NyTudnr78W1XHm/OWiOMVTXKdXElSAzaOVH4TD
aKlhWk4o5TpkdKE8jDZj2+E9Q21OQ4S/6OqZx3m7svD6jV9K8ZPor0n9ZRZnS7kxknstuUc5DcbZ
SQ8YcrABJu0xS/2pVC62jWsLyPo+yokY1Vrstx3rNeYaQAiDo584mucEFiwBLRYQiUwN1NZiX0eh
h3mr0mg+mJz3Qpw4/J68Q054cWhI8AoNfQpl3wXNrIWd3wPXpYPD0pnnqKbQjjvGBv1LoZ2t8i63
rmkDBvtJjdxvbegM+kzNq9eGcKeMmFknEjKzYLwsn13OC+j1HrJo3k1lR7PG9SXPbgJwXyC0lQv+
QqGLuubJn/SnJYTNMFlJ89p3OGYPkl6K+9p6T8Z0Iih1FWZsEtb0w4DkwaCdto6XlLw6GzFE72Jk
FZt0hNqhPRUN4/8YSZZf4ACYw6Q/FMYuJm24TRhAMLe2eN3XWmJfMGXsbYmDNdPW/fyC0nHTNBy3
ERHmKO+UYct5MdOKjUWYDJxMxo0WVGj7OJkJnUIvWAbxPWkolLVV9Dp1+B4J+kxFtQZFT0YHlAD6
U8R8HijAbolrItsXLjNDXw6wZkSDGbRzxGutE7MswnWaci/puw4g+dOPiZdK9uE+KxzCOpCa00y2
GC4D6QbUkgVOK1eSc46i6L7ADcSxdjWV74rJN+V9j+XjHHEgIGtP33Q0lmVzr6D5T4nEGr/q7qy4
r+CHtOjVau575dqOD3X75mWnYvwehjsdBXn4mmUPdXarJ1/pdJntkzVhkG7vHeeiSryBfIiE202K
Ti2JqH2RtEtqME9fkeWg73hC+0AYKvBXhNleh4kaJ0mnvC4HUTi204aO4NrDqGrMN3F2TBeC0vAy
qM+u+Vq335a8qxK+Lng6nEFWKbFNzCU5y3wJ+x7Rycx0dZz3id58VPNzqdw33d6wf8L8OY1f3Dr9
FvrOaE8oKRXMjER7kkbw0yEkXIBRMCbLNL2TBGTguCHDvbyLjUUlY7sIDlFvEnlcMc2fVYAfVbof
J/p+gQ6Lhu/GatXPfjQO+eAlmMVyO3Cm6CX1MG1ycBAkiGSM0OIc66X2oo3E6aTduBY8aVJFzVJv
zSRklYNYaRP1Nzp1t1OJ2mZoJ/fWtHWKxzSnt5VfTIEa/SPuUO91Nl18mj2vDOJsUiQWC9K6oYXq
l9OLGp6Sea8UnyNZEbEbpER5J9OwTmsbL4q4mVLdt/rRz+mxD+1xedEo1FchR9eqUmnS/bQCYLEK
BAjBuEGzEI59NPyU9HPgS1jWLk93KmMOs862UhvvEXAy3a/u8rWKFgGb3ihyPO/fjUsYKQJWEzFr
Z0JdgTVikYVt8l30Ekuk+wzmfuUpj818VJXiUZvLi90gz/eYECrDY6a+OzykFrnvK23WD2pugcud
MU1HoNWlA76ChsiUVjew1YmrzKxTmTzZ0HOHHCx1BUZAZ0QNorxHfW9C/Gkaddi2860lm5bFO1Vu
xJJ+qNaclKHDgcdiLpwnd6Kh49poWyKCwyeGbseWW+yTP3PMbulvVDHjG+3ambtcxYXkKVO61xP9
XdWm01RmL4KEOCXItAeZXsJk29YqiZHXPrmp86tV7JDCrlGAxtmjatyga6vQcXk7/FEurjERvRrx
nZtS/UCFFiWM9i/bfJr6gwG8ReVsS3vH8R5CTkOUoaFxb9eEUbbrNj+zoLRRSz3PyYY5xgHQlvBZ
LAlME/E56q7VyFNxGfs3r8AY/x4LP6MsLS9ErpjPbYXT/ttWXxL7ROzKlH066UvivKXiQUUUJcna
IyivgjGDVEHtL1lybrWjal0sdnK2RwQkxDmvZfKomg+DfBqt+1J/0Wx0D5RS0bcob2rlKuMNJeIq
ptIdsUsPE7lP7nsUR/CB8Lt+TPadA1jFlu9xf06r00goRGatAB6hzCxVnuh7ndGidVMar5lBZuBz
1d/azo2rBFDdC75HArEEhkvt6BobgB0ru36zkx/0O3d1fjYoF4Q4TD32ico3CYawlLdRQ3sdf6fK
zpbcHSzL4+wvEWe19mRXV3JDva+WCHagtxm4Bn6D/F2Y18W54t3r7mMYPi2ZynmyjWzBeNy9C+PH
SVzT5fGsTrF55zDXcNBQRvkjOG3e17MdP7U0OwbvweSLQ1AVhcNWg7BGGheJk6FgeIH/3n115JXJ
guINW1fsqpC4uv2MSnuOkb47b7hecaBySt6TBrpyOTA3+kcxP0cW1mzxQIJMT8OsPaRiR6HmcJqc
AUmb2ldSYZmkxlyo1urwAb2uMMDqwQEATv3mJYiJzOeUhqVYCIcFFCv4boPAqUtNAY8QzobJRKSi
H7YaSbnImcmZvLeu8UpP8SbVRyTY5h29sM64W7AkrLsfdcNKQ5Q4B72pfFWiVy8jU8H00pcM+6Cf
O1HiV31x8jxhbeMUAN4Q2mf85jML1oD22yYgoSmQ4mE/tblia9docn9a9FQt9B3wiyvyCcjjMFcC
nYOA4MxWfwp7CnlmPFQ0JUECFp1uFBoOj+14nfM3QZFKJDsbNkeA09Cecv1szPeJ81VBDotP4y1m
chhp2lPuEXDixrh7ppdxoTroY/OlKuJGL1qVRO/OWZX5sKHdrhwHHVwyaqm1TX7nMmyLRzrlOkGV
QFxJYlfwfCnubPuqmLNdF95XrvaD/oEg8emsaUhQiso8hYRgz8I24IeJcW22BJ2Zg3GK8peYo4SY
YLBm+NG3w4xoYDA+dKyrYawz+UQA5lfuyDrjAeEBcuG7ibenRUE4pO692q37YRnOum27Z5OZqdot
RzBr2JYJD16pySdvUvypUjkb4jpZpUz4BKoEyNRoCxv81SGG/+FUdibSRr3T/ZhQAeQ187CTLZN4
pXd474mc82eEp1tbV4Rvl30waaF6nsBVCnssT2mR0p+fzqVFe4H2skJ0zU4rNObV3bXWvUM3LBkq
kclY3CqvJrBZ6F/Y52w3fYl73KEN8Jid1127kXqnpwPp64lyXzuKr00tOd5a5QZIqPxIkj02kRwZ
1AD1cV/JM6hpcknVFy8d8N8pKeFXMCH8pjFeUz1x93lPgWkaLSOnBHF0RJqPQ2gzK64A5DXzvBmH
uUWU2euE5gB8iFCkIggOTOqyI6P8IQi993x0qt1Q5XGAuZyaEr0PxGB37bRtim4DM36otRszJTZZ
hPgBgQ4dkHF0m0objK3ZSTzQEXlAUqjfEXNUgsnGbtXEExaTsH6V4W0zJa8VLS0QEVeH1iN0bLTo
4+itBrqK9OuKdW/RnCmx2lsMZBih1yMZGnO7Sjz+54wp05H9+6zygyWdhV5AwQIPowYc4sGUlUuv
Klpr9kDlSnxnpUgqEds7zPbA3pDH5Jt0nMkc4nDrjCwfEC7EVrrPUN6Zq5p6m10E4g+/G40bYQWx
2VyKNHq2o8+sSzHixSgjlfwhcUsWQvsgKhL+wjV+RU5COl0rImKoSONlsjWrjzlaW78jsuhGjW49
WZCyPJUbxnPt0QP6h3v5fUAUtYrNCUKUPV0hBW1laF1kzKeQgW3Kk+lFT8l16Ct5jSTRTy1ElslD
z0oCMiuETgoOLxqNzOjGK8fC1xz51Onobl0oKIhJw82YsMwAdmD3xFIL219FwsEDWRoRSTBfbcZa
MXY89bFLS9DD25TDumtx0qokAS6x7ppPXgHGw+KhLgCi2Skft4nnTWcSYmqRT9vaJLsxjAxArbtb
0eDFUHKcEKMyPBU02RYpoYUds76dY473KhMUT8aUCQ1dYxe3cQtbdB8rhKxMDfGlGpyeWn0WUkOH
Y3ubOMnAPZEKyQ9DvNRC7Q770HeYAOLHPnIjYi8iq1f7wsaIPioXOUJqJUFUyKx5nsSRTeNOcctL
SmIfcd/0X+kIb9qYZiY7YlJmvPiG+EgtwZsSOU8zh2JjkD24DRztsuogR2cGaPZY/YA6tdXyxN5h
dufswvFnQLNdqV1C6myycVRP7luHIaRTuJsCggF7XdttW0TaZUwBqI7s6kz5S4GMy0Bz0Hdfai/D
dSUXwMtMVd+hpmNYwvc5V8QBYBMHNn8cE/RvpXbX2lhAY5fk0FJVD9Yv00MZaX4+EXETAsDUrPot
j6aDSxLDOrbkru/KGaF5edMbNHd1iWZDmMtsiacpFQiqIg9VQGGfFLsbjmn6RkwD/bKewLw6cSgg
+oU/rV4UkzxThZmxPg7RGnN4scdHRte1CQrZfxsDaWdkvgaabdD8BnPA49gjgovbu4X3FSODnHpo
yVWRnQi38o5tXO1kOm5VySDYQPx+NLCmSJnsp9Todp6rWdzt4d6zBxiwNOduyvnWhNHqE+FzZ+NB
CRwXJgMas01reD8ZstAh1r55DVfzJJH5CrKEKoG4pvO2g4nhCnXwq3B1PllOCHwmngp6kHakTgAM
db57eodWn3y6orJpg7CjFI65yiwSMkaeX2JpJ3ayNEcIWm/HeFpDX/3MeO635kxcqmeLiGSJe4TL
RC4W5JjmNaNDItUQd785daxt2ZHgrrkFA01bvBldtWbbNZiVDEHtIkNtNesVIOro05BQAxPEDVpo
L4TRCCmTaKYibIzV2PJ76NJ7jMmX5PfmxEstmttAiUMB7HjmpePZe/S6qViTTUruUdhMQWU76NxI
O8K6VCC8hVShtdGbmuZfJFu2u7a5uMQpkZTb+cyTcz9rjX0dlQ8Nod9UFg1lRJRbTDiRKkiNMMFz
qxIN6GgIMBwN4x10ZayCTWeuRi0HazNwHY/GTwsFaD0qHlrwrjwzPidruKfsdN4UA+3jZDLBUofx
QXH1ExojY/WaegpJqr229aRFZGxSXydJqmzdb0lsTdcuGggeOBssJwsvSUh07QVTJ+5b0CrJOeyp
wCFxC39qFA9hJNaIvgn5fiiDZmfQtpTIWfzIfr/rWt04JSpDrpJlAZ4KW0HR7pQOcr50h0NVmQx3
W71aGCpv01hhe0cm79fmAjYFQpVH0k/bPerXd4ip6cGdxasBDxI8oXMTF+mOsxgCGfCsVYZiuJAI
OSZ4PKotX0bGTdgk80/R0cFO42JcF+N7R8gLGxUHDJVBbJDj6hLtPnFDjo5Dg5gSuTvwUfG+Uy3z
1SAicJ86yRllCgrXoSMgXWk2qLc4RprJ50Ly3/I0r8EHgRtAicHIby42QKLgE5acgIiExOyaIESy
cOSwaaOOzhe8J8YDOKnMs1v6zhBH3un+7gGOk+iVxUdlIJUtsfE9GBOCZwREjOWgIIv2IsdURZyF
WcRU+tRXy/Deo3GH+HVeo7kUoCQ5i4/ZPSc59+SlAEYInpsn7UBx+homJQ0riz2FZaQ/2GC+AlwC
6vCTmQS6F6p6sT1UIrj3XlFBrp1BJPdG7u3hWF/jpkED5tTP7bxk39nu3mwq9n4UCubYL7BC84Fj
7hpN+lZzgFugf0uCyY1P8BqNDd/PSRNwQbrlUGO61CAhbbhV5NJqG+v8Ox6md88r9yiDcGs69Y9X
hjCsom3cKg5fhxquEyN9cWjnMyZqwGZHrOffKB3umzF8RyZ+AmnWbjFHYtWZ5qdYhtO20uLXSNUQ
kORYH3IMLo6iB5FjhRs9pOEQgxBzqvpdGhVMurn5AIn6RP1HcJsXkbhuKOdZ39bF+Krb89Gs8ud+
qm/kMqqTUbGbDDC0nFpNr9o2jobAUx0VcsCpesKWjda1rSeX0E14MGPW3KoFngw9fyLgVGxKZFo8
VtpB03VthZhp06Rdt3VyZuNUu8SRMjkdWm3nYllZy7jbjhMy/9Iii5FmDrN4ucuXJDvDivvAZM+F
SP9Ro5rYzo33UhUW7Wwvz54IYQlbmWz6mGY4iLFnb+AwEBv2EGTQLkbEKmAnPTSUCS4fhf+vN969
NsZrUtZvWvwhTdbbCJxtPtcHI8tJgYn4F4cY8qQnlVsbAJsztI8dXm9Y7HmxITBji5Gbd9VN43VO
odwJpi5qOl9N1HyspWigoFc1rfbUNcRKtds8WpQWOnWz3TyPsQ4JkZ5giul5w2uc2BEUim5ZIiiD
Cj0EJEvtUSGGii1ibo0xyYO62yaGmm76ui93kd5tbSD7fa03fk2klp9qYJYTB1pxtLGqVN9b7zrc
fIwKrKWjjN8nB21CDQEyF3qMVB+lfWhRslZAOBOCIIN0WDyU0Zahm4UHXjLYLAIcBTpTFsTg8FTq
TEkOg1Gde6SErhdFNzlNhTqL4mOiNYiVlGw3MtSs1DEiI5LYiaoKv2PioAMVQxjkpwTOHsW5OibZ
OkSVBeijcFmaQLZ6YXaeKzZ920PFJ0oqEWfwEx16h9vaqN0K5MlFhD9BOZVKNBy1jDl46CLEjZFL
4vSY2Z849uE6pGFZkG6ffeqAolYJMgWfcn8fFozinFl9l3nk2wP8TSHEq2p0Ghz6uoDPRjxCZklq
DNA0+qh6nHooNMydYpG7ZBSoFTwSWZ2QUaFZx9dGjXYDJwZqduZVZW+/T0b/hNXnaIwPRqMnN67F
6LEx8b/aSY5NHmwomcRF1sBrMrVD65nR2umTnKXCHfzSjBYRd/6sLsMt1H/wgUMw2yHCGctQmhvu
Jp+yyYoAmwXOka7fh3M8BKViphu8WCxOprgvY630SW1GyT5454bp7lSrBP5lLWewsXTW2D6IG9TF
z8ws6ZeX3KvlWUIVOGdm1fkKTpQABe8IOZZ0paLsyAUmxUGPtopq6ZfuJPJeu3Xin2y2ytvR6dbW
oD8opWEdE9kvS2CPRjjWY/xFQHA8or0zPT81RvVQx86wKka93nYCzEqcdtZD3+iBlx64zc/WzMYk
QPd3utGQprooy6Ly9Otnf/2mIRpHog2wNqD3sKKYNwMPw0rAsd1r0qNjyh6wxkUDNVsir44QEXfj
SW8xidZSjnughNeIZ4+w836bt46yV8iA/4UtMCU6E62f1KMXHTLyfBlT8CQvhAYHtbNfzyDpK+Gy
IEXtvtGmL/D63kEZqZxMpwiaAq+EUkCN+oVwkBGbiaeLZ3sZlMc0hwOvp7+Vp/RvsSlyKJ+c9iYn
x6OnfSPZifGiFqdSPPBvmdsIDxRnnGS+b/Li9JLiW78doqRArsKkCMQ8VKEKmqkmhreBYS9e0eRC
1tg172O5RYSJRsGBS23NHGXaPDRvsLsUPhkBNNSluy5xga0TxmDrNOrvtE579Gzz0UnybKvIoyGl
fZpCArMlKaJBqzWzr5ttsZFDXq+R9Op+NbxovDhwzhpr047Jp3Tdmx7c8n2Wzm8K9dcRs/RezRn8
EcZ8zJPUusQ5rLy6Q4/WdPG2crrqkIYMmGDf3cJU8A6lyTxdqGLv0dXc1wXNVwEj2aor8zaUpJMp
vc7xjmw3apKgULFR/0JhFCaibX78VGQuJO82XXnNLF5U5kKakayTjjWo0rWbsuBj241V7HN33BCn
kxPdrNVrYUIG0vHbHBdkmjKU3rZQl1g/dNslqr0ewy+WAiJuowlNWMa8YwoRXfDleXdT3rxLFACj
lz9Yjcr94MDTmS1E8tniTYUezH5k3Gpdt7Ni1T4oVrxYmLIOHRHjac1zOABlKjs/Db8cvTkCSFg5
qIHadeNmeUNBKch4oOQrO+N7rkEH58VYwmIDAzJZxXXoABrVskefDuIsmDxZvTYW1r44Q1lYs3y2
Q1/iYcUXyOtL6WcFhQfNq1u+ULCUwCisytgU8fD2C/MAi7HcK4k4tDM7TGKG4to3ZA1aY7yvjQTn
M7iWtVP31T5RaYmq6OQtVt9Sa2llatbnr79YNjRPSruU21IDDUfOPOqtwpu2ccEm2Y3ZZ2pzlJwS
tsi8whOSzyMYxYk3IjbDfG0YEqCUI1fwXktEhHAPqcd7ZbZvyjhcD3FqrDW6RntMWM6qgnwdWJV2
KK0yOZkLMQX1KbaZKWUpsXJ3L2QY0Ou4DkTfFnX8Ds0kvVpQ+RVJuSnCLgtamEl3BfxItnJsgKAS
vRIB8C+qSRgyTEK9vmsa1mO3I7ViwbWEbcfzfS4lwPBJlrWv6Um5g3h3o7IP+5ZRD8fcQ3SFsgTg
iLB2GpbFJEeKo/QJfxzL6Yb4+c1sx2jJsvRqM+RcZqHq4h+YQEsO2q1Jf7QUOpOBHg1unJq3tJUD
LbOdC8/xQSxdvGnAdSHJrAdEn3zNKbzxfHm6Zo84lojGM8qIvN87mUde4XiXJ2p8KzRBk4wADXAC
TBeWH6+liVcy0oMvhYfu2PfldipnKmfpXa2Rho4DEi6xeUCUKGKEUbPHZv2d01qkQaEoEwVqeWXE
lTSK0TpkY32MExxi+FRa3/R4QsJWQQ6RRCplkTyTyyeoMnMTbeb0YEztR5kWVIDha4q88t+MjP/P
cPqHWFoTDs3/meF038T/4+a9SH+HOPGvfGMWJn9W+5frWAbwF49/eIYDJunfECfH+5el66pLq4o6
wPEW8sl/JdN6/3INy4VyY2uerYPDgVXyXxAn61+eBtRFVWnHa+qvv+//JtxuQer8N33FJiJz+b2Y
Edouv4Tr/UErch3cYpXEgobL7ok+65ZQ5XVxC/zNL/zkHyArv/N9/tfFdOCaBOp5qvVHClutD15M
Rhy9Qx7faKrXRNPgcJ/WEx3fsPiHCDTtf//Z/vtyf9DLOVzkYh7dKcA2vnaatRnMRyfofjBLAW8J
ku1/3Pa7f39p/0l+0n4n2Swfz+G26GQYGo5j2sYfQCwcj4NimOUQmFt502+ZQW7UjeEnq3ht7f/+
Wstf9fttWy5lagtlCtqX8cdHa4RVK3RZp4CzLSjl7VxRk5jP/08XMRfS1ef7lb76r+DDzm7ytFLR
plR2u1lm8Q0zOGn9E6jor0/Fb5/FXL7W/7hMibpPmZG28bXRqyE3fAryQFya19pX/NgnK4ag0Xnl
fccb5x8ATdpfvkfL1DUuD0HNcFXtzycytvJO5I7ZBGBa1qhBT/Akd+3WvNMusz8Hwy0Fwj9d8y+P
5R/X/OPeYX4q9YQmX+Ccx8AMyi3xGluOtn7l4wBe/f09/OtL8PvV7D9uIjYV0QE9aIJo727TnTh4
PsTPA9LyNWeZf3jB//oK/LqaRhwlawnv+PLZ/+NeUu4DT5HjBNla9VPZbaU5PISGt5eOelMnt9GY
fE9ZtO8H5bnRy+vff9jlm/vtrfjj6sbvV59DOmMsMXPQc/V+6uCAHk20UsQKMf6Lyf/RNy6Tl7+/
6sKF+rur/sGNamvh2QTwThiUzCBCdtw7339/hX/6XH8sLFMSl3Wi8Ibo8NKT4r2hZatIlDicWTQV
JkR6nKufv7+m9jsOi9Xsjy9z+f//41Ym0tFCL9YgcZgbw93SYm9gmga2jxbu2ARhd8iMB8NXH6LA
Df7+2ui9//qdsoaSPrFsghr69d8vXlEJ6THhG0FCo4yJaqyKQ56n5VYoerXvZQWEurCd6FKzRm1b
SWPL9LLxkC2qGWySNIOqUPkQSZ4+wRKy9sRm4CEYm7m7sAtNkEGjNt5P0rAeciYsL7bbg2ANgXAg
7seprXt0jyBmqG9TY+oAozOKdLdzOKUxhMgtMYt1Yw/LzK9TLBQOXRSTI5bXHw4uJDPoI20MYTkV
HVmGFRgHMBFNwxhVjRHXOzEeEPID0ueJDxSEroW2Qtcn++K6M/gLPe/c/khLsBkx2Qq8Wq2piGsz
tbgV4gyXm7CdRdg6T8od3dCSbEoL3JRnoF9pyg5RBvoAuFYlCK1SvsukyMWe0EdKILNw+0CAwEAy
i2wOGdaMXG3FP/p0nU4EnuMh1KL6UeTcm63qtMN4tCaVn5wsb4L1xdwzgWswhTv0CJlDFICB52KE
27GN0pZkKtdwzkyCbHwtcYsZfQBNcsExEr/Puo5P2po7jdg7fYJYKmnMIk2LHaLty8Ec7lrPa17j
shco8Kd46SOGBtoDzYPi44Mvi1/GxOxv6K3KN8MkaIsw4PIa9jyNvTVmZwSdMcfn2anvCBKcz1Np
KveR22e7ITcFVnrGJ3iWM3M1ZCbPViUBdqSKMy5gtw52MUFUGM1KXDROfosJXvpVSrZQzPNIQCj2
QtFG8Y3JprieMxSXdQkJHOZ2s5lwQfsxzsS1PhnNg92H9qXzmgofYeTctCDcrnNZ14GuwWKseqnd
hlY7P4STkNu6Zo2mzZwCUlIrd9VPIZUFmTJ0ofsQ39e+GdKy2MGwzG9qFzMgBmAlGzdamyNyDsvR
gn+Y5tqXazuwurU07wmbMtTaChyDlPAfOIhdys1tpeifioQ/eurrmnRBzbKrCHViNE2QS9Q8QwZS
gM6OQeYpQdt7oOtb3OD6LreSKrASpbtkPKxvxVThDuyikTg6F6fVRLoXxZDrfnj/k7TzWpLbStb1
EyEC3twWCuXas0k2yRtEk5TgvcfTnw+ts0dVKOyCNHsiZqQJRjBrLSyTK/M3cQ1S0DdjSgFlhWuE
5MMfw0gAWZfO9eSvvKY0/6FGE55GHzRgPgPt1kHx4BvD2H7imAaQw7GKuoQX3CmDW2wDq/Yd1DU6
u6rHDMSCmO+t2uuptTVVCpup4hE7Qpw7mUqZm3sEYDx1a8Y5GlqCYYDDCNVXTwknyQgBEEoNI+cB
zL/y5A7S6AythYuTThfMN61C2EaUIGCiuAUFN5RKKZeVsagPu7HwSrsXheYrXK3CBpfRbXnzS8dM
DvJvgULJaNPqiuS4SWg4pBdUITw3vYubP33hGereKMoPVmOYOOYU5SHomlZ69XUfPJ2va8iepK2F
dqBA+6kQsbsH5AXWrAlMKl0JJrH3haj6E4g5677HeWp8RowCGn3N4UATT8S5T6fM4wrUS+0WRh5I
KPSfMCYKEGUQVVllZddYCXZdcgqbNvhWSXLwRycIIC36ZvwxtJ6MuBZIr6ILoAmVYYA0a5wgetGE
fxQVxfrAVYDg56WAg4zYVfsm1OTHXu+Q/GDjYXXVGo9xrfp70FzxpLJawqvDnQHv9yIKnvuWDbiV
VVngS2gIk24qi5Kjrcg5jnJGaKSfA2MYDujuATTnzdDZvu7WSAbkHbB7NYASo2q2lLhPQz0yFfJY
7hXfp3zNuv7Oyx/dZfxrQNLRQrbkkR0TttLW58pBHVb8LEVe8oMOIj6KVdWd6E1hP2jSHOk6zR7Z
JkDZhvChMiI6fPFUpE8DCAnwHPc91E0lwhhBTiTzGOa6dNdb+edqmHDYjfwc5CbOmZJ5QgICsDZd
qUGhsOFG6mTTpSYZSBE53FlTFU0SE/Mk6oj+1WGqvbgqjk6UyLT0V4uczLMPZ+kUhtaEy80oQ+IU
cYosQ3xOLQ1jBLcYncqlm6rm4rceShIHb0Uu2VGUV9MM7143Fl7bRnX/pMjdbAXJ+nOUoOIGqeDt
i15IXpsEEF/rwtXFWBRTsrBxhRNvVDpx1Pad3pXM12zybC579xMVxK8+gBDgm8WrXAOR79NMB8VY
FrameuZJ6kneNbMYBacD0Y3lCM4lqsbE63DIvrfBSHFayFNIMXC8aFp0CbQfd4ARl/dF+anLy+5Q
B1BsY1UIDvIo0G+jweb97tXavUu4Rn+6RmX1zyNyPgog6ARwIUySBHrxCIew7PpnNUQB126hDYT0
q2EPDWjt0mjLZB3wPYKoTmeUktO21Fiop+kelWr8u0bgMZnXp184JOlphNw1QTVMkkEAtrE5Qxo/
dvGuNKGYYK29acAs6ZSsNkZdBKeSYrotm524byQseRHjtezWV6M/A7Wb6kSUgGgUDRyTvB1/Nt4Q
QdpW3K9GOKZvEcpWhwqxFcw4PcTKYlgaHq92x0zHEiWjRLhvpRoxebkMH/GMGO9i/DtQCIY9LtyX
nh56n0xyCwO8IuouYtznb3WbIsgSc9Cy11FuGTUrLh8KTM2fh1L3oHJb2Ip0kN7ELdZuvEHc0h8O
GTsEHEsDfRosNO2wDBYulcD4ZzkMLUZmUGf7e4RTqnskQblLNDd4AFxn7gKvhUZi4A7jS+im0uDJ
cSHI+3wlNZQv5ZU/0lJTNUUOBx3esTV/LVqFEaP/5mUOamVQF7bSFhLmeKDxFrwgbWMXXCWPJEl4
ND0FT8ZWea3ubmen0vSMmCX8piaK5pSc6ii9ztJxEp+uNhIMzoaTtFOdHl/pjXgcX/CwcNJ9/V1M
Vl4YC/k/msgWupuqTpFmXlhIGgtkV0MhQ1QmI8UCBZxjoml7Q99FzS5A2kIZvt8e5MKj5iLkLPsv
pTLUU5OQgkDvABmXBGTg/y3ELMcnwROScCBE7I3UMF/Bm6zM20wD+a/FQolMlnlDIJZlzkLUiobK
UEaI7qSeAKmdpPtib25b/Fs32D5sEH6gPIMaGZLR3crw5KUptIip66gJw92cvUapgkGlyAMSlafm
a3v0Dv63eIfmwF56bPb94Re8wfvRxpTpC6gejPK28pvxbAXb27O8UOLQRNYN73ESblWVZnOAe18e
U7li8ZyCg4Hw2I/AyX9O+AwHnaGThN8QwPSfa2WOaRNcbhLCUvS0EDfXLE2eVXV87kpN6Aib4yQV
YwkYylhUqvLa8K5n+TKOfPlSRAQ1DAEoTUU+AOu/8XnZQijeoiO6xSbh9A9qRtPfOBsZ+bnChE7+
iLBGLiMCExjQlxrYGgBrTtqu2YMv+6Rv0HiBp7ReVlyMZ4pAcinUsmpmH7DQAWlHlkYO7nAd2smJ
NWTXJ2sPPOmnubJqFw43zdIlPpqkmBIMsGm+z579gYHTRT35yuNyp206asKeg3tPtOlPtKFshMxW
TvTrOsNlwNlpigIoPaPEBYeLYZyHOQwKaKCv9zld9ttbYWFJWqYhS6rCw0XW5kNrSkUJFakYnFr7
lSR3Bq8OYdjfjrFQb9MslMw5pSkFG0AjL+dPH4MMfFw/fS34F9QZDpat7Ot3lIc3iF+ufK6F1X8R
bXbG9GMQm6pMtLFBCUD8M6lWxvOxmmer/SLCbD10VR+VTU2EzqYAsZV25gPoNQRn/I1xoD+PJ/Mm
Rjh8537j1t01d8VqOWhhTRqiJNOhMPBUUK+q3RYvqgFlpJQKsUtpHTIzauyb3AFruhfvvCf/4fZH
vJ5V4umSTLNGn8rCsx0XBXqXTKLcDii0jSg8KcHX2wEWVsllhFknJHGxuOun03F4QWZjqxzc77iA
bbpt9iwf1hoT1+v+MtiUXpxtabeDsw2TpHNox1LngV2IGqnUHVfGdB1GPc/MlNmsjVHkovcgpKx8
uElPKFY4cBKO7Wm03Q3SIXfa9+Ttdkz5+vC4jDmbRzPWBrRw6dpybOxxN3qodxl10ffoABLoQX9G
jKG+o5IBzvwEiWrnbuKNuNN3voO+gvZ8+9csXLWXv2Y20VElgibrVBBcv4wn41v1mBzgv2IkBCru
RQc0Zo/UONCTX9ukK1M/79SoeI5AJGUa1Afhyd+jMEtZ6jHd8s60ux0QVv9XuBVYYOCxVVv+ptig
Co/um7d6IE0Tfnlc4AVDH2XaOLqqzQu3cmxEqSXjBlxqTQtxW0WrHuVwvBN5MUE3o7LRx8V2ZeKv
Om8aVCiLRpipktIp8mziK7/xVKkBeYfY0U62cc07aY/GXuD6N9faVdcPkItYyqyh0gej7mKaOx1G
yKs98ObYCA/+QTzoK5GuP+ploFme0fc0SNycQD1mYGbySQ8+YTq4cicudGwuo8zuq6bwUeoLTKq2
J3Nv7fq7aud/Yrf+g8tqNdbstmpGCA8wk1IAXRt337z4r5YdHcPARv3GKVbOhoVD/HxNKLOLK09k
DzFlpi92v0C9jddeSAsr/eLvnz7f2anK0ld9qsFMXPqqd3gAU8XIJbsbnk2NmoyUrGzyj00821oX
AWdPsgTBgsythd6RzDC6912MHf3So05SS9TqxNCleVq2X8wedjpFlYfURxxCSbM/Mi9/oaACSM+k
Tp+4CBT5WZ+9KLJEjR3f2M2oSq96IZZbQSglxMnMbpMmBoA2t6TiHKMfNIxQlwpd/YyRjO+oMWqH
El7Cb34ywVvGun9tlHzEFVBrfvWYTqBWmxZHbxLQI4FAByQQhD+1XLdWEiBp2trzWQFEQcNR0QyR
5ODyM8hlLo9WAFh2yo4TRCO3+WsKt3Yb0eek5yc50dY6tnt1FzveTvh8++RZWmTn0WeLLEEVMBRE
f3C80HouzeBRaPU/bof48J25NcLZQhtLUBuh/DFCdw/iHuZwBGjdMZBc3KrfcBaEXtmf1h5wxsrE
zpabGCPyP/QerdzoV+G6NCiw3jLLTRxwh9VBtHIQrYWb/vxsO0XBYCFozijTctwZ1LPz4UFArcAY
3jykHlfmdOkQP/9us7yhoLLUFTHR1H0LVAOq6K67T3beav/9OkExVDyrWZsTykaxZsuT1h+u6D4m
oaQGW3UokJX19Dc+f4FocbgyrIXVeBFsthqjqI3yUkorJ6hNdA+iDEMBbXd76pZiqGTj9PYNE5Ox
2VVrNqOh+KWBL4D1qHpAyKv32wEWKny0SP+OML9gk7BXqnEwM76Nd3CRyRO/Ql4CLv6in1S7evGf
Itv/GjyjpjZpVaT1l7Z8R1D/uPI7Fu7fi98xu38rkKQmTIKKpIKXgL6BdvYalRt9738f741vNMK3
uJPjUmKjrXYfP0pOt6vfhVN8ag4rP2Vx0jmONYX+jEUR53Jz+F4exo3CKhrgRmUb6xcHXboDFnNU
dmiNnwQKn/I3/wDxyUGIF0HVo+RIX9IHeSUnuV7OpgJwSyLFgjUjfpzGZ7tUcYUmDgKcowzri4qE
VNygWctB1Hffbw95IVe4iPSxSs4i4RnBfWIx5PAYHLKX6TzX9voue/pv9uhlqNnsBi3AVslUcsez
tF2IIYoZOGIQQy/NVm6r6+94GWmWbElxUIUyF6VTSUBx6BmEiMqvTNx1XnIZY3biZJmbuNhOVTyJ
5JO7rz/nu8ABD0r2z6rY+49ghbf+D1qbazfG2uimPz/7ZBpSAZrpMrrURypDLB4Qm1+rvV9vysvR
zS5DXIvqQEcr0IGNjaKt+FVDQjF9sx7MTfJcPIXvozM9bW7P6drAZldhLqICWEwDQ/XfoEmWkVMq
a/XitSCzC9BPwfnKoPidQbcOcl5/5nr6fHscC4WUy9mbXXu+UHmyPzB7jQ3LekdF3OE03fc2GljP
0dNaaW/tY83uCssVPQQQ2MOYjiBMhmmRozQ/Vsa0EuT6uii0pO+4LioHXhiloVA5aMoRmIlh/9WR
6Vvaa3tXXjmVF1JPkL04uekUSyVDVq+GF0uhV0T1R2TjaXCKk4gmysnfYVGeOyPlvxPuV8CIkHna
dIe14t/CYUyBUecm1vgn9eHL/VaUglQp+bQskU/Bdn5AW6n9aAx+W5nj6cy4TEFpY5xFmp1bQ+vT
Wmw4UyrHfDFPrbnJ9pZDA+Nz9TvaBk/C/UrA6affCjg7xOohVCsBMvFHVZ9Lf9O/GQ5gWkd4Xluk
S5uCsqImGhpV7+l2u5xGqY9i1FRy2iF7ZYf+fH+Qv7f2VF4nvUFAdB0HvVD+My9Czg6U1tXcgS5p
7dRF/1758muOLKJrVY+Zkv72PagBnlA8JlD07BCxa2VE+TvMtrcneeHAoX8hg/ummTmt48txJ3EW
ZXR5e8c0huBL4UXek9UgRH07ynVez6SKtEk1xaJdK89m11O6qCEHRm1UGr61ufc4muZb5avoH+zW
OorThputGnOqOQGKVlWw87MjNJFF11VivmRXIoVswH2vXyLtq0zbTX/sIcDS5/v3o1OZQFDEpKw8
Qy/n0HJDXi2qSo7I+y/BdgetKg09XONNVHtYs+64doQvXO/mWURrVn4KNS2NC72onXaHUIiH4tnG
QghsH6EtDOnxB3Jyduik8k5T/0kJZ9rpV1P894Ct2Znj45ygyjWfU95n78Zu6m5Qtg42SE2BXl6b
3sWNohrgDDlheUbNe18CaIw+TaTa0fFm3KM294AKEQwwg1FOAOa1gEsrSANZAOSUL2rNy5cC0kWj
Kwys1uwJGEXEBGfZu5zyBGgPUUltG5jP7SW0OEYYetNFwn9xQblcQ8yngi87U4qCc35MnHCX/sTC
Za+cqF3sXGcl3NK2Pw83O3vU3jcB+jGlldF4J1yXDMT0jWADTcW1UzwvHL0uJmu8khIWsMxuX4aC
9woyKtqlVV58scR4PJgZmr8rv2x58v+eiNn2bVPKX7XuVo6412Lb+KXs2s/TdHgPSP/v6w2PPgSo
T4qTPaUP3Kgr4ad5ni/t84mZJUdVpY5JMRIeXvkm20yMAJq7NBGmzsxIqr5BpXx/O+hazNn5UY+S
p7cqBGtReAM+hDzZpxxG1+0gS198apyxkeh7Yth+ucCUsApxbx/psEJixfJQmIBbayj4pZGcB5l+
xFnyD44jNCKJukBVyJ8tv9v7+bCrEHO8PZaF64RqCi0501RF0p7Z+dPLMToWedE7QUg1L0l+qwH4
zxDzLtMDppb+N5N3EXCW+tRyCly2CNkuenUSKlwtZCP/dXtQCx9oOtvQyAIWKhvzDMTya2oqw8gt
kmi/szQ5+JX6fDvEwue5CDHb9X7WZgrOxOj2jI+p/CtXvmfal9shPq7X2Qa6iDHbv5gA+K5flK1j
1HZ+VLZYeorfi9SWf4uvlIEdyKJHPCgwyfBXCxOL68KQVImuO8nG/OBGlUMaPVeoHCUZj62OsZKp
8hiI/Z+en94FYORXNtXihBr0+/C/FFVtfmpnDVZD9UDAPiy/+JnqcJIWm7Rt1mqVC1m+xc79T6DZ
l+sUH6ExLe2Rsgl6J2+s9l4pZLSfc/xZ86BYQ9gtVV4uAs4+oyF1w2BIUuUAm95CfbCxLjgYpMPD
QXduL5m1sc2OXK8qOgF6VuU0qIvXXK2l9B4h3xxr7ul2pIUqOj2Cs2mcnbSqDjMJa+ypLJJibbbJ
d9k+vZua09bJPOR7b5Wjt4A+uwipzVI1sCj4NEHrdmCxt5vhKyydjXv8RV62H09/Eb6AV2/y/Voh
ZoG7M0WGGgiwi4Lhx5Pn7DDWszCAOkrkzla+RahxwUGhWCk/A9YIP6WFre8Kf9O9yY/pylG29Jqy
VFMyJNLeCUA0O6DF0qcnjyI8+Sl+LdEd3aV0hxurDQkAgHq2TfdoN9/+uIt7cYKZibwxrvEamNiF
aolahJOiya5L4dcSSZ1NiTb/SqDFg/os0Gy9dqrl4pel0F+XoLGjt7QBXpiuBFkcjYVEi05CSEt7
+vOzjyd6VSjoGWJqqA1uIgvdfzB6k6rJ7UlbHMtZmNm5IrWRLGOgx96TvKMow2ipku+3Qyy8VSwV
s0bIlWCuYEFfjsTk4EqMgj1noMZlGEd5NO/qqnw1/X3q7RDKux1ueY+fxZvlIGGJaFZWaxUvebH7
Yp6iUwKBNIp3KFBgQ7VJtrA6fq4EnQZxdeudBZ19LqtREVzI64n1y4JHWGUPOm/DYwyLdljU/1W5
+mJWZx/Oyv1IHDuyBQ1pfBWfEcl7KkX4Y97afC5dqprIGpnYsaY8f7vLMJHgb5DT1Tu8MoCUgJjF
EmpX7dEln2xZ95ITn1xb2AEhXTvEFl4DlgbqC3d1/hfm/OXiMUpfKCRdpvXSSe6zNBTVz2H0qj/x
HXGRHTQqcHxSgKyWFGv4y/eaUOxuf1p56dOioWjRjIKdrxqzn5AKchBGXvNXB8jynbzaeuYWbZuX
dFsefRs5pu0vFEYRwkF0AuuZXYoorM47YbVItfQpzn/KbGlnoRJ4GYPm3V0e63vUzjf5q3uEuXZs
HcUGcrRHcGm1fbl0FnEMKWCoDXHq980+wiCEcK1invvxW9a95JPMXPP19jQv5o3nQeTLILg4lqLl
E0RFL6bOh1e3TNi17QvO11sh1TYqUsBqjaSyVj25hvIVI5SDleTNJkrTBz9VHvu0eqnjYS1nWDq/
zn/Y7Psjcl5qfsT3T+/Dz9EnGV569BL9oQzb8VNyj+isXdrwMPItQjn+/vasLC3/89izD44ml2hB
T53OsuAgHYI9HHFHPKyFWf7AFDoUSma6LM7SIj03cz3HtsspRP2TgmAiXQj0k/+Li0BX/hNFmmVC
fuojnRdzMHtebY9p8hhI6B93w+cIt8MkIzVAWmf1Qb/8+f6OOlu8qBYHBSziygnvrde23tMt3Xon
8Tnad7sQBOSpAeokOaEjbIvD7a+3Mq0fNZ+zO9yzxAoZZatC3xp+pRQhoY0vOirot8MsZFuWgRgI
wFhMVU1pfkgmoYeYcVUVH3XycVtt0LKerp9mO2zLl+GwNq4P+PLlbUdAHRA62HcNFs5sThU/TQLM
i3MHW4C9tAWLooDERVAIYOVEZsBY56HaFkeUoU9+s8X6/T58WBM1WDiYL3/F7MTI/DhGSdOn10cy
L/0KHlHrs5NHaVsBYVMOxUP6Vn0TbP1z+2dxRGd5kjrbBmut1ustyq9AvRX9Fnge+nzvmAGie5Ux
FLSovQPUPJaVuluH7y5/5L/jzHcP+r+oOxdtgUgF+sI29qG2ijOiHW+Ko3rA6WqtCrrwckHzl3c0
2iKADnDlujyRvaBt2tznhg2Ay/7Qnkh2dxPKoJ4sGcN609rdFjXsnzHXztoSWwqOlrg2NdU+3taz
4KlRxCJC5DRZcThscUDepNt4J9jpHf5Q5HMj2tIbbMr3xef1gtzCZYRbh6roxgQ35zycRXcRWzC0
XM1YWpMiCFxXJ9mjjL79KzSH/kvwtN7LW3h1U5ibMGxTSm7o82Ziiad71gfExdtgK39FZG+vso3R
Ut9XK4fT9bl4EWr+LlVjN0ulQsKtrPmElvZGct+F2j3I6i+reE5RWr99SF1tEx2kiIaKEVB6S6So
frmYpNYbq6YB6x4e62O1bw/dzj8kuzWQzPWXm8WZhn125qa+rkIh0QGs/RiR+kGlvtxCab5TDvRI
MGmhX+laOGqDNhW2q8on0xV2cTDOos/WTef26ErKRA+P2WO6aw/NLn2sKSusHX7Xx8FFJKpPl+MU
VN2AxEKkiY1RYQwK4YlXTrCJv04MHfEgrp4H05Pifx8chKvLkDglR7rv8Qk7O/vKLVbZxR/JyQf9
1Ns9/oEb963cr2efi2ENhScIzsTiVV20z3QMI1IEiMqeOyXz3zyxDe6FVAh2qCmvZHtXV/Y0rWfB
ph9ztnzcpkIseNKMs9z2iFVd8k0r7twy7H7f3g5T4nY1l2dxZtuBx4uUZXivOEWWOHoi79rKXMkd
P26EWzHmWyHySlBNSNL08RcRL61Ws/aDQYKNxIdf/8jxHyk9EX9hxb49uOXFeTa62TaQ+iIQpITF
Kea29arszPcKISxgnOMB0gEtwrWN94HvuDHW+e3Y1GKQY2cFjfS+e+l36NQccKyNDtlj4lQQAFwb
jz+7n55t5EYP0l7/hamHjW/eNhhekXjeImCzMg1XJ+zlWvo47M/WkowUQ6d7aOe01cuI8xCC8EAJ
iminDK8y9slD3ny/PfErq3eecMYx6rQ5cqxOlN5p5ilu3vs1daW1ELPXUJHrEDo7FpVL7QGDTUfF
FCkdv90eyNoK+ijynM2dj6YvVzBh6i3Ih3vJ3Pi76ZzBn/ureC8e1jhES8PieQtwFrrXRA+83Pde
nijoJ7IfXZqeWY0vQX6nKk+3R7W06c+DzBJWvaUzEk+b3i1+VfGzi5r3/y3A7OM0re8BLh4GR1IR
UKu/T/IStyNcF5VZ1OdjmMZ49mFyHGJaJWMMKFhj7fEtOAxfUOePHgYFLnEhb7r7bDcJKv8X9exZ
6OkbnoXWvF6XxoDR1dvsXcz21Y+JA1tg3pKIEA838uEf3LNLt8/5eOcXAsJeTWF0E7MgeRQSG1Vl
5RPyEVvEWHD13VFRtNnWwXat8rWYySi868A8oCYI5/9yuEOcoIw0TpHxe8Wk65uOSsimeRnfyrvg
Pqx2xTGtNgBbDqmtrCykxf13Hny2VNtIRbi4ZP9NAJP+MyxIijF2clQc+U3CvmZ1uMt74+/RzpZu
NKJoIOP66Jj+sapxAkFP5/bSXYswW7ltYYZ1qTOfRdfeoQjebsQSIsXtIKsTN1ukVkmtPu0Yx0RC
Q2zsr7ys2Y4oQH8UgteuvqXE+vxLzRYoGHndACkP+bdqTi0I+KK/0yP/qVUwQKsUPO+r+OvQ9n+u
DHRafvMb9zzuLINJ0PBxRY3plGHAaXfI6AOQQLHqGJ7W8BFrQ5wlMoJqNUU0KYYWGXDm5hMW4rbc
f9HjT+J4X3Ykv9Hzyuim5XZrdLMMJh8KE0Wvj8/YcSdgY7GZND5wAT9ViW28r2+AayDpx/H2nx1g
zDJ6bKGGMKvZcrBR2k14zI+9ebQwgLXjXbDP/0zfs2dJ2kt/Yo2wXwc9LZ83pmyoKO59FHYuzxvd
LJVED4gvnnoMUcG+vGs76RDZv+J3a++bvPX/iVrk4rY8Cztbv2HiQyaYjrk8ovPbxXaff1n5mIvr
x4LAjritrqHEcTkyT20s3CVgjg+n+j45eId0i+4PGs0b78VyomNx1P5oPxWv4t36tF4LgEyf9Sz4
bPHmCV300SO4rG34to50mGoIxQMd9QPA6526xSH86FLLwN8btdFsyyPqmL2tzMHiNJ/9jNmCFnHR
UHshS3mZTpDvYq89TmRg+Qk9dy4x81OwEvG6PHc58Pl6Dt0oq9zpuu7swck+VSAIkB3fy3/0PxHy
+4FNRF6BFwy22JYiPr6luL6xvo8rO3kxsft73MbsFhVQH8r6lI2MivbR9SgGiMlLZCgrYgHTKp2f
F4i7ULsBAsq/zI59o1P6PGoaNg823VNvWHfDl7oavnZG8+v2p7wWY2Biz2PNdgyCkEGYDR9CCMpu
Iti3d9i373B9fAr2Omdw/phtQ3iOmk1KtFt71iwPFalqyD/oxM0VbbLIBIiCFRtIxWhT4BGcIbuH
EBRyh/Hh9lCXPh4e8v8JNbuy5Tzzo1rk40k6tjDFz15EnTcqXm5HucZeMqHUNw1K2QYiCXPYkIon
pG75TGh81Hbtq7+bqqrKCWEcJ3haq7stbUTLFHWGparWlZBLmskt1yqXWafFsGcxtk+7/e0BXQsi
MCDLEilhAiZDnmq26LsWI+Zukoql9eDQ7nCE7GRop8mlkctlY33RJer07ibbYj5pbTXUW60tzqV7
7RUjieCxDlYYY4uDPvtBs3TSEnO9qzQ+pKjjY5UYP0TFD1ZSr6XFcj7oeQZp9OgCVPXgaEb2bcAK
ALTEFqW419uTu7hazuPMFmWr6+Akov+/WiobA52p1+K+Cnv5oMPGXdkDSxcImHL4JSjkoDc2r0Xr
KMSibTR9TKQT0DWwdsJTv+328td4275JFKUje3z0nyyn2aJ592Jp2+jXP1A8WpjfSWqeqjFFeX7J
bFFxwJmVb6JAhJntoX1V7rwXED335hZRwX3yNNkD/3v9KF3iPybQOt36APVf3tx9icmr51HQwK0P
uM171MSOvPYsXxrYeZDZDW2kVTFK1pR4YSexQegXmpKOw4gfmSu41elvmt0SF8OZXcJJgsFOIspc
h4L5TLEm2OQy+yHF/RTAYqN3h6RfO0OXXiTnQc1ZXplgABLX03frqH9xUWwMzDUoxkHnx25wU0n2
2g2xHFI1J7gExCQk5C4/W9umHbpxhKy5l8Yjh81d9FDecUXssp0n2GsPhCmBu5pXDSW+CfpJw2r6
wmeVAUFD90RGQ9iRss+a9zhgyNjDh6/91675fXv7L9x+knQWanb56lokoCdNqDYRbUn7MbY/Bv9d
WwMULa5JmACYJHBV0Fu8HJEmeELpWYQp+nHDBYlWA8rltW/fHs1amNnSpxLmaXqoECbUN7g7OfGY
bMZurUe6dGbSx/t7OLMFMaSlFMk5cfqdR+MAHNiu2FsOgFnv88RvGP41rWk6OP4TkJr+5fwB/zPj
zKD2Cn78yRCLtyTTVzLLpfo6jL9J30ae6H9z0YlO62W8JUrKeU1u4jkY7UejwyLhIRe+xX1iN6P3
VXOF11QWVu6Ea4zbNLyz0LM7SAxCLYz+Ui4gpQ/0XXAXg69s0YJwX6vawVj6H3RFpxP+apudRZ1t
M7OLR6FwkU4TTxMimG7oHgEK0Jz+aS1LWj5CzmLN9pmSYEjcZawY94um2CooKx8Buq/Ayk/lJ/0u
2K1FXEhRLqZ0tuOkIPJiKeZrGgVmkvK2VqR/n6BcRJhttkTvMWYb2NOVVdkCUE4Ud1FjWQsz7aXr
r2TRaUXxko7ZLNdCPDn0i5D8ZAIkJKeaTiuyJ6tFmete9cca/DvOLN9y6yTR1elhO90r7WcS9C1u
ebAzwx+rwLfFUxd8xf+MabberWrsRDS4p26neqqPvF9xv9uYzxO5N9uCr3xy39Y7j9eno6zjryLL
iqUbvA1mI4zHftRaYyJjF3/Efbrzk9/ID2//7RFMkClf10jXMSGZHY15LLYqFsk1TGG07B5RDbQx
or4dY+G8uAgyb4+JrdmLrQy7THty9+kOX5WMtu0E1ZkaXwFSQbb3djvmtYIHXGHggmA40BxFJGI2
e4nSdZkfhFM9yzwhET8isTI5bydooWWn4o/gwQPc8CFgGewo5P2DktoU4nIrXP6E2bLJWhHSkxrz
Bto0zkjzTxJJ1tWNsR+O5QMP5P/iW5L10CDRlmSIJlWCUakiiFydvq3LfI/M1aPrrj51rgFYzO15
oNnAtICdF4Vj66DpXjhWpvXHDhP2z52bRDutMjE3lvomhQM7BOUd/FRTQEOncKOtXiT4STcjktSH
MYD1bJd5pj7jVVl+Qsgbxl+tVBi5S2m5ceOytzb1aNZ4tRZpnj3Vpah5/37SJnKwaolUARFcnB28
AsIbgVR4rePJyKSnOT7i9279ens1Xh+K8kWQ2dkb55g249fROqmBU1vyKzZlO0bMShJ/xCWGLaQ9
OMytHPjXp9YUFJFYygoqgs2zHSBaXWT1gdsgg1fbw4iyvPS7bN+xXlgJtHBQXQSaLQdT9bqkxJoR
iYXflitsRONTjOX87SmcvsNsM10Emd3+uWiErV9NU2j+bOOfZnSsImGj5Y+ptwLCmH7uVSQVOzKT
adOvm7G1V4joSDb4voiwBrBS7b/fHsvicjiLMLsj8aYMLDwXsUARzI03CJu0+NGM+8xXSLSHjTX+
iHvNvh1zYVQGkrAoFE5OQDg8M+qzR0optRL6CQCcBevQxe94Ka58oMUAcIcnAQP9GiiTGTHW0KAR
HWF8E1Gt93AIvz2EpQWtUXtExmoCBs6J2G0exXWUxi35JebcaXEqLfOzkWfjxlO9r7djLS03jWsR
sioH6pVmVp4pUTmMEcZflmoP2ees71DkfzXSNzcpVj7N0v45jzXbP0jfh2NXEEvQ360OZ03P3Ihr
rfPpiJmvag1QIZhKBQHueVFO8SO31EBwOpr7EsX+t8DEXc9LvnmRbMsK7gn+sPK5FoelqKhvgw3G
Q3CWWriW4spt67eOCXQ+LLJtXH1Kgnp3+0MtLDteqf+JMq/zq7FfgiwKISDk2KTCynDXtPYXl8JZ
hFnlyU+F3FQbvJrj8sUFeDppG8ao30ku/87/vz2elVkz5Mt9SjcevYyI8Ui6eixT3DY9yccpvfzX
hDWQtecTN7seSrdVCtVnWGr0KhvPqgCOOU23/340JvYEGBRYPIjnSm1VN8p14FuNkybtRrOSTYHP
nWWtbNaF5xpX3d9h5vo7FcYjjZQRJvvT+ib8xBGrDamKNo2dvmt2fEqLjbDGG11aeOcxZ8sixrxC
Fgd8rAT/k1bJG6NYQ1kuRACETOoKFhcm3ryOpRYC1MpUhHVraXg7eIaE9bgRrfSOlibP4lqgczSB
fq+o+VFalTkevjAX7+t70enQ7thOihpYWry3eDWvwuUW6jGsYRFyJh59/Mu8vKR2NRxlHdvtv9i9
ld3hB79VN+5T8zysgqsWB6igtY5XKUXsK4x8pwp5bqkp4I4H45tyD9vD1rE79H4D4P4HgiELJy0a
M7ymTD4cXZDZxgqxfvMtycVX0Uq1Yy/FvpNGfvmYktUeR1ELt23meQfB1dbIQkuRTY53EGQ6CvDz
E7fR2lzSPKkHcik4MtXVIn/XENXSdadBqKVb2XYLByNCGSijwMFAa3mOWtNdC0+xFMOrOAFc2SPD
56fFbyzwErvPsCA1UjVbuSr161vsIuTsdDRGTR90Mwf2IeCrINfiCWewl35Ik7uxoqF7+/RayNMu
os2+pCRriQQDkJ3huae6gF7hYkmuu8EJO6VfYym5W7+1fucjZIDbkZe2/vnUTn9+lq0pYYeQq0zF
Ie+xhBLbt0o21hK2xbnUoRnIHDE4BUyf9yyGVBouvvM8T4tB3SZQfu0KiySgF7xRYhN42e0hLVxs
LMlJGIleJ63b6c/PwlWNPnhaG8HnMI3PuRf2GxEVX6k21t49CyBBrIkNTI0nHAnmwrNIUhkr5dgy
MOwP9nqxMdqd/h0tNDt/VJKthgmCdZT3YJOKVZD69XebQmOSM5kt0zabrRhsCnC+KhBk7ndwVcPf
Pmbwjr81bHGnmofpvPkHdYbrmSUoTJWpWj/ZBcwSLa8LMwMzSlqPiCVIFQyzSRIJf3fTLtAEnbSY
rOe1oS6O9O+g87wLqyjB61I+Zx8Fb4KSmdtYVP99Cnkxsjl8os1bAdMoglTeNwPM8uSPplTqv16Z
l1Hky5XZN1nkJx5RxlShfzne07bdWH7m/NsNMIWhJYW8Cpp9c79kjAB9yytYlig5njzZuOtHfeut
NYiv74CLKHMZ/jEUMRA1qHsl2BMilZTb41Ds3MbdC5n4M9b81m71NZL9Anrr/3F2be1x6lj2r/R3
noceIUDAfNP9QFVRZVdhO3biXF74kthB3ATiDr9+FpnuHFspij5+S2IHIbT3lrT32mvNo0IgBsUI
XDJU9pi6L02NDvNCgQBxhoxV1p726A9rt3OdX39Eln5n9B65F/3K6v3eq8Vejz3HuReBpR0mm7UZ
fM7y0E6AysDgvjPHvRVutZ3cNo8z0j4ut13p66AhpeviOL8H0tcvoATSSbqguqCY/Ox/MVp0Sbqb
9UFi0KGFo196M/QSpOeOf9mgzpyjXg8828KLmXNtpFBMxDlq1h2aZ94+oz/OG33HT76s9jbNbvD6
Bvl6NCXMcFLXwN//PLX1u+g4d1Glp35bAfncH9eKuCvfVE0ZN2B/sYYaZpzRmyI8FNHHmBOvNFaQ
IedD5y+7VZsk4jSpmgKH7F1hH3P6sYTq3dr5+nyg/HMIJbpwnujoFsIQyfQjzdmHvF+TZj5TCsTK
IH8/1yeQr1ArBVBJpujOBCt/o1vS6zNm3UxiEIeM1tGp7gc9kKEOVoii0fctncKrkg/D9rIxnvuS
SDaih2HOnEGV7rUt2q3uDGYRA5lv4PgwQO7ecTwpVi4r58wCl0kwytg44eKU+3qUduhdbrQEKSAZ
+0ORbyNXetBg9CEMe3k+Z50L9DEOyPB+El4rQ1WsGatUWDMlZ/+YA30LloVhN+0odCnWyH3Pxk+c
o2eOShDIIE33el4kNt04t5wBg0WHMXC+Wh99bddF6KdDx2DhOUcoCGxBKKOLlRP1uXV7ObJinsD/
V3E/gJjNKktPlOFVJFyvsKaVKH124V5MUDkYaa1d5i0B0Sel0GEAh2HWbfQh2cimWzHEM9Um7D8Q
XLbNGXjy2/Gv5wUKZzMTj0kkWI+iyr2p6BTthkrrH8KoH7YWNbrrLDKZX4sRt6RZP6JxR+eudmq0
2Yp+vC3dMlo7cJ81KST6mEOxxjggKj6SF3bB0plCvZRoRKvQNp4fyDajaM4KUQSzb2Pi8/aoNd/t
7uqyOc+PVoO3ZQI4heZeZGhVSiTGUw5NTr0DfIpd/39rKPUhjLO/PMxZQ345jmJOYZEAhyd/jjNs
Rbcxd3OreLit0LPS+yAE2JQb9Dj9B3xTswVdmqFiYbxvQ3SpIwjOp/6Zg7nsn8hVfjUff+vYb8xt
Yq6Y2hlwHEwN+moUyTj0FasZGjDloveBjt1PXcP0nf2xCOIP7CkOunpD76Z9t+MH56jvoKe8CXcu
99g9ATP0XbnyImevPC9eRGVktStI5pUm4uKge3FxF4s9Rc/Ott6AI3lTPtbGk0X2wMn57tZc2ULP
efbLoZXQpZmt1g8G1JYSxEqtm/aysh+oFYJIMHz3FutisCADrfkW2B9eh8mKWqAgqFF4nOUQhvfJ
ndjqx+6AdN9OHOZ6crNnxBPrzV/zJH4zLhAR2NgNbJAkKgPHteRxI2FcAmeS6ziMqz2lY/XYFLb0
R9AYb82JpT+shutXkAh37zU44qnWGvF0+ROYZ16EzaRmBFJTIFdTQgj0t1OtnXOCxhBL6N41jq+F
k7OyzZ7bFABIxg3WxlWFqtfYAvc+GZNx2EX6O5IZnnQzr3LGla3nDEYf8DIb/fjg5dJRNFJMR9h6
KaheNLs0jz6KSH+wSPqE4vJWWDFq9uwIdewbJj6gXXnPCoQNEX2HZvLONY8QcdqnOrsBfmI8xF26
l2NueP8lBq12LasEniERmyi/Gt01KoEznTIGELHIJYIaDWlZNW8yVH1pjBMoJi0vfDcZaOztd/U9
lejSAU6o2Ni75Gv1GD3xyQPlGD2sQYXObSNge0aC0cT2BnCIYgP5lNUiAp55B9UsPxtB9U4caLyH
NzQJt2JMtwMUAqwQHFlDuY8t+95M2pU4f8YMIQLsIvAhpTr3Yb12xB7EMlnTo9HAah56A0cwoa+E
tPnSpHjcqxHmN3hxt5GNsFkWz7m3oXO9uB3Bpl2UN6MdHeO0OoLQYU3G9YzRvxpR8XEweBkytDhQ
C+2p7vJN5aJI9peJ9dCiAUY9RLA5RQUm3NfT4uDOtLoWhxOqddk92nHlcQw1MOGa5lT6l2PFuQkh
AY1y7Jyh/Q0yzaoSuagaJH6D+VyMxZ3R8P0AE7k8yjlTsFGWssHiDo421RqJVYcj3AUNqhZqBvaH
uL26PMBZe3d+GryD1pbfCLibrOYTi9lM55i8p7vpEEFBBIXzl9n7//4+/E/0XNz9v4nV//xf/P17
UY5VHPFG+es/g/h7BcKnH83/zv/t16+9/k//vC2fxUNTPT83wddS/c1X/xHP/9f426/N11d/2YkG
FK3v2udqvH+u26z5OQjedP7N//SHf3v++ZT3Y/n8jz++F0DWzE+L4kL88a8fXT3944+ZHva/Xz7+
Xz+7+Zrjv214LL6qv/78tW7+8YdumH+fC7hoUEEbAHqBYbT98/wT2/i7hVwuyk9QfsA+YcI4RFE1
/B9/WPgR1ILnTiGcdpEq/+NvddHOP9Gdv+uoBs4UTrb1x79f6NXK/LlSfxNtflfEoqn/8cfrVJc2
l1hMy0IMeu1DRmnRRBqVFjQ2RLOI7kdd9UUkkNGG7q1XjVUNHsIck/31Nf41+H8ymALlTVNBBUPv
WpBlINaLS+olev1QmZDXcDR5Kkf3tm3X7jCvferXzH5uPS+C3iR6q06licEs9hA5+DKuvL88j9fH
tT8freSKnKp1GY2YFmiR8ymveekNrLjjrfYoSufd5TEWFubn5eDF6zt1LzU7C7VgNIXcD2kdb4Vh
SR83ofzehiThNoZUgTdNJl+5Xi6NOM/2xYj2FI5aCUrGG6s1QWyBIwrj+sag3PRAJfosE3BGrrFD
LH1BZX8oAeFqsljnN02e4mjdNPaGtQBTxVokN2Fq9SvtGkvjzMbxYk5GCJ50DrWamwn6Pn0Gbtc4
s/Y9KKtx1P50eaWWxlD2b/Sj9TbA4fGNE7f+UAI9kRifBayDhfrKUWFpCOUmGNmO3USNHQZpVN5p
AtdaK96ZDAzpHRRqLk9j3jX/PCz8adRKJOA2SYdqFFoQGXXr1yEVXieptcsQT3ayuXZq5JyHPMS1
Wm//mpT3n4MqESGppE6SLsGgaWxtMfxdmZbjth3JiqsuRAEVkwumyaykGWYF9pz4Y9p0+dahbI2N
+vUB69frEyUQ8Gngkcu5FrR6+nGI+Mnpy0MBILXZOPdaWf2lq8Sfw8zDv7DiPHa6PoXOU0Amyzdy
I/XKhNfbLscx/vLiLxgYmf/9xQi01cckzKgbcDZ6gvZyO0Z251FOnC1oCldMbOlzKV4/X/6RTdGc
wEyge09T5jUmiocj8Nghv2NDVq1MZ2kg1e31ttJbu3OCkHLGth1p+lPr8OZzkwnDl2ZR+lWYrUle
zq9/xnPUNtpGaFzLWeIGrE/1yksyIIc30uUAY7edYT5dXqKlOSkxIJ0Mlkpe8RuLV9eVAbretNjn
pvYwuPpjSwf/8jALYUC9RxaQzMiJjmGcYfTt1DoUdXZvpBpK9OxTL91HXosjG/OVzMfSrJQAMLQT
ZUNX8BuN0UNpZB/NejxGIh88wcN6y501qfbzi6T/1nspoqyPNDO6AWDPK7r70mw3Jtr2Ln+18/4D
BNBr/xmZ0IexZrhhZ5DTEk0LoCsN9KQ4QhVwe3mMpRnMn/CFj0aFm0szy7SgDkWyNyFFenRRBj2B
GUyuXRPOh0ucU1+P0fZIbppOG91EbgWqyL660WPpa2PqS7vbjyG1NpJk29Tomi1IJnbQ2Yo8ZyQj
2Nn5NRnXoKNL76FEijRlWURbEd1QLYNSZ1lPm7ZBN+flL3n+pAPU6etZFt3AaUkcLejy6YfQcJtL
9KfMsvx86m+5Xr0zpv6Ni6YcDuwmNmU5tlpAwczupPbH0Mn8hKxKxS4ZhRIVkC0DNF2nOL/PDDhd
GvnlWBwHPjxe/lRKZfjfe4+uCkQ5UZM6JHMhiQ7612y4Ah3cMar1I7enO4PkIDSq70aZQCn6JNl0
lcfxg2jr67BDeAUH4NYVFbR/JiRPxFrb3pKzKTEjNSCfWkwEx+9q+DREobxO8kEDKjErtw0UqlfO
jgufVk0PWlVrhBZM5caA+lYuweRSO937Sfa7lU87r9Hv+4buKEHDzKURdbTnN7jr3eZ58SlqLB9c
rV/CyNh3oEzYNC06DrKKbcEL7FmkvUMh7+GNoyvhpDEig/MxwhE8HY5EiOvRth9Fkn6YBDs2UX5X
pf1NxlF5yIrnOM2CtnXeFPR1R4kyrpEjRdGX8U0kvzXW0xh/o3qgN862CX+szG4hgKiiCw5AUaKI
MYTuRt/cEJL0bn8FXkrihXF6J7XsSCIqtsxq74GrHjy3rQ9GO36JbTbTORwuv8ZCoHGUQKPpbcwr
kHzcGNFw6IrALI3DlF1LChqi4QsU8y4PozTy/XJSR4kyZWfnaMfR+I10Qhtlwdjd6STu/DwS/DrV
KtAlu0TeVZnbbQxbJKD7q8pt28lqf/kNFlzSUcKQpmM5peng1AD2xg0f0IDjQgWrKUXq6Uaysj0t
fU7likJk0bpaqkc3g5Uceqv/XOKoXbZx4SV2/9hY2tF2mrWi7pIFKVHGbXt76HUMhmRP7kUN/Whw
udLNd/7Ug/TN6w0o6XNtSM0K2yzTf1CR39Gh2QPrqqMPXfvCOH/b7mMrEUbXaFnlA7bzphHvydh+
pLiXdKb16fKqL0RIlW3FQWdZn5MuuhGuu5mM+KaLm5NDtfvLj1cqcr/M2lbihBUJyaImim66wgmM
Nt2TIjl13XAci2zj9OFVUnW3le2AhKHZQMr3R10P77XECNJ0gjKVc0xKpLovv8yC7SHb9ur05WiF
y5osi24Ma9gmxLwKJ1AtY9IPthSHVIp91POV7qml76qEjULIxk1ARRWEpX3SwQ9I+3AvxfThbVNR
ooXrghCQA8ga9EbsGwB9yBSs9nVRHswmBC4334tpFW28NBclMuiVWfOix901RV/iJqyi8ABZPssn
ep2tbNQLnqoiG6cppIVRFm4wcQhNVGUWBSVqZCuUnwuhTQVn9hNwtslUukFbxofQNr8VTgjoeX0z
tmsLsvCN1LS/lhR5iLyrG8RC+IYuaw8gd6/v2NoNVUE3/fIkpgSCxC0hQRQOmITmfjd0kINH9fci
jALbGk+iBiRnHEMvljbgfb29NuxCmFPZ2ijuQHHVMDcoM/fGjeJdJoVA20p4N/tMXBsrudIFA2BK
nLBp2GYm19wgaod7iIJ9Gk3rba6oFqsHLSuNqHVwt0/Lu9mUPS3X72Q2rcS4pVdXXN2JXCfXSmT2
RpZXV0ZSgANMaGs0zgu2yxRP74cx0iCrEAYcN4QUR/Mw5sA90eI6HNhKYFwaQ3HwKclEPLRjGNit
9EWUbAs5fXJiJxCw383liLU0hrLxj7BJZ9K1MCjcaNoQMpGd67TFlowSFeMi2b1tGGXLR0YKyjVl
j8wtMaVPKkffxwBpbmNk2e80VmtrmOyF+VjK/j9aIGfssjYMutQBI0wj87D1QmFGaFIotP4z8Aq9
8C9PaulwaCmzCpN8IlmVOwEd4luJS3vXlDut5NtRNz/oVbOdkjxIkmwTA0dmafHbjoQqiLEepsly
69QJWFd8S0LKPIsjAowVSuza3eW5LWzKphLWeCzrosscJ3D0km0m075yjXE/EXqtRZE/ufWBtWu+
tBCkLWUsIwNCv0sS+BKx09QjpCsSLwPbUwr5Yln3K6a+NMwcS19keUJ01besNJDqN5LUOHaSOGzr
WAC1XZspgLwru9pCaDaVYUwjzIcCdQUMk2+Swf4EVN9DVmMPTfobntePb1ug2QFezCY3QW3DesMJ
OpI9hRXbzBkmz9GzUyr7b1aR7GUpVgxOQZL92uRUCc92sqM4axHpoo5VmyEB2RhgvpBgLlKMx/vp
3mbxxy4c+XvScbkVkzv4ZmXbu6HUAKrXKCRmOuiyR2GfbtCQ5UKtCiWwMK+0PQ+rye8dCBd0wqq2
xRgCpFKJ5sghlbey9guLYilfC3uBBrAuzgGoWaBZ0MZ1IO6Q/oItV4MF2ge2cgFfMrL5318sC891
UgH54gY57R5s3I5lOwRy0lbmseCWlrKpdehvq8yicYMhhxRn3HlDER9KbdhGiDBx7Rw6l65cCZc+
mfF6JiyhtVHrGKqm43XSDV7HSdCU9SbXwn2raU+X7XjpAGUpu5xTxXrLK+kEdeKgKAqJgq0cM2MT
u7E82FLaO5KzEBBqc9hHKWcfDK7Z7y8PvvQ5ld0PgotJVY9wIkZKADVs51qiUs4EYIm13voA8yPk
rYW5hQ86oxBemsaUyjYPnYQFLsLc1uL6PqHFUy4av6eAGnf52w4+prJwUGGTk9kyK0jRZx+4aZPc
EymKN1XM0CH3ehYQuWOl7kw0EBzmppej9tTbWf1xyLvu2+VVWfAhVTnLpmnc0JDSYGzKZ4ix3YYd
NOZl/fltj1d27WiycBIRFg34wLW9phX5VeZ0FgDW9fC2Y7PaRNVMIRclj2kwCFPfcM7jo3CFsbs8
AQVy9CscG8qGSQdhWTIO9QBIiW7rFGwLZq5tTbMrswGXuqSbNGT+1BUfx872xyG7Znm2hhGbT1Jn
cqvGbN4vIlzZppbVmRw1GNPt0WZKbmU5fWVWHHtj5aJE0z5R9G2UHTlcnu4co88NqMTuLOS9nZgl
Dcom/Jya5TatzMaTNfoGU/7j8hgLJqdSE1dx4bjYEPSgJ3n/mdAGOo527HwRptOt7Ayzm5+bhuL+
FRTEKsQvGsSEbJlICVhRebyyLyy9v+LzUVcXOlKgOurY5h1OnkdOtA+Tuxa6lt5dcXoh3dgdzUoP
HIJ7Wj6Ir0lSrpyXlp6txOACxekUN3Md4cp6RtntPi9M//KqLj1a8XTa9UkYyR4ZcKB8dk0LEuGo
bbKVDXLJDVWUZOuQeugnwwpkVJcb7JYbcMvsoSfk2anj1zb4WHr+UGrJZg7uoZX42ZD+NSaOXzGA
KjEAqBV97KbGCjpRXecg4sE1+jZqzfeXP92C01HFy5Hma1qSjFbAPkQj9AB7DU3CppO/s5DtvzzE
4vdTHLsIU5JkLLeCvnNQE5Wm2fhJVnSbckqfw6SoH7ibgBDerSuPtg3UE92u91E8AgNR2rp/jbvp
zy85+9SLgJYhX2cNJMMyAitVgJqSCE14jdEG8xUHKLCVZNpS0vXn6frFQKPoKohbCgxkgBaVZ+lh
qsWHKOKRF4nkvRZl+7gcN1XbMs9k9d4CYgswBF+3u2NXwTFAsyLMNYaVBef4CXt/8TaAotglUA8U
t8gxxnFYey7bt6Gq9J/UbC+eXTR9TMJIGEE1iSvBWi9B7EgSBzkekr0tbvyGr6wmJye9NAMj7hvP
Hek1E2vE+EvWrwSOrqMTIFuFicxO9q7CZuDS+KkQYOJDZc9bMf+FBVBhlJbTlL2ldWYw2gWa2oAM
FUnxoJdx7+k2NlA0NogDJXPHbl9tHUO/G2n32E/oFg6tx8svsbCZ/6xNv1go8Kw0dek4duBK2ycM
pcgcuFSeTXuzKz5N0RR5rBX7KZF/jSbrl7ep6Eu3j3qDjCWux5LdTy19KIc283RWy21lmQ+Xp7Ww
Hf70wBfTcmxRUa5VdiASaJoC+n83RvQEfZT95ecvfTYlZHQuMPOg9bSDAv33laFvQ83c2YgWIZ3A
T/QoXIJ0U7ESKBes8Wcr4YvZgPWbNLmj20HPrWua0qOGVIwo7Hs3r1eSsQsXIZUNhlHTnYYUQ8Ru
/S4l7r7Mwx+ok9/P2StSWDfovlwZasnslbPElKD+HoYYCjoqqRfy/AiuaH3lHLSUkvv57y++VW/g
ZMoTZgekKZvIIyYqtEXW6++7qA83IR8J9M9BBCOiIfHryk13aEQ0fMYye8U2llZLiR1mh9NvHuHm
Zbvc8puk6D1jjAd/qGK6rwWhK5XOpamqAMy8JJTWZusEEe8hHeiE2b6BOPhD2zjdtdWFwisbqu3x
NsaOGX2+R2/2iJOn+ddoYH65sorRhFJfA6AsdYJ2EO0Xo2j1uxgpIP9NPkaUE0gWIw89hq0dTKIl
/lDrjxnhtTeFur6hbfUuyXsI7qR3IgSl2tuGnJf0hfFUFs1xFe/tYKSEe2mYXMVi8Bx6RBrvZLE4
2VSi3cSo/F8ebyFMqXwUScGritklBKJJhCZq1mwy0heeixLO5QHmb3XmzkFmH3wxISvmXcrtHAMk
5MEGn5WXOtG3ceSb3jb26J9ea6BeCIgqULPtChqNk20FpXQL8HiA24zHNRS9bBOENkQ3jzraXndm
ZGY7kfV8ZX4LsUSlcc5IHEm9oVZA6rHdWXQ0rmqrX+tbXVoe5WbCSThRC5QJgTCm9p7Dmb65ULnH
Yc1Z1ZKbn3VuhZRoEVWirDq0rwVGlW5KPSQ46ZrXUBM/ypT5IGmBNkCeXJt678s6BjZxjXHx/OR+
U2/uNIPJNDetILPjxgPJfe2DgkXfpM4bzRstXq+tL+5ik2qJi0SUpr0PCxpEI90XIVnxnoXM4W8E
bZYcijFmA+4PtN6UNcQ2IgvdhuXR7qb3o0Ui8M3bHzkq/SZfQ9Uq/fv/DnrANb2eVCUbXnbFZAVR
rZGtpXdb1872rYhvK1zy9Nz1Oyb3TVZtx0Z7MlEQjgf6JCXau3N3e9mtz28xYMV+/Q6tO2VzJtQK
agae4pJn0qt4/mU+/zZIAl0eRGmW/3OmavAgLaVNWuBMkJvsyoVo5gakacOJttCnqRMKTZUEmefB
JuAvAKv/jmh9vXGH+nPduuMVmrQaYO7Q5wCKvfwdAd3BQYABaiVWnz+xoFPx9TeII53kSWKyAKhM
9A6m9cFt8tvRtH1D2pB9D5urLLNXjhVLgylnlozyipihjdTtkNgPbWWM23ScajBrOi25ImH6VNYg
tJsAPFpLsy1atxJ90rDhg9NLO+gi+2jGyQ/eOhua9O8Knd3bgxFMqfGBtd2THMqnlSU/H43AFfD6
o1Zl2kuEChNwCfPBMPunvgl9Y9L2iWDXXOOBxKVksuMH2Y43mrtGMXt+m/qNoMAkKdGtXDMD1kyN
h/6C+6bgz04F4aWQVN/tca0T5/x+ASqo1/PTKEozmsWtoNFy7ic9yw4Qo+xWTiwLIdVRTiwhj3Sj
yvB06hQfIPR14+hd43X6Wslv6flK6AHgMdStBM8XWKGsA1Ym7X+0Qny5vPpLj1eiyiTtqIIas4lO
Ff3JiLOTZk/fUR29v/z4pW+vhJPWslA5YIUVhER7rpLkc0qtN133QGj3ellbM5ROPKbTkZUd2xsi
IgHu1Zkf0SK9u/z2Sx9HiQClIbIqEe5wBAzSvp3IoJFNlVDk+lxrhJDw20ZRfJ7pI4hubBM3PEt+
TpPhnlvNB82hbzRQxb2Ry84YyOMBSu5Rz4PLpZaXGqT8UcGSVqawsDepAEwNvJPot82MIxry33WG
u6+m8BO12AGM1O8uf6Wl0KiCL0kmIhaHOJenevq1cSRqk7J7H7faQUb2ZmDlIa6cq84wDrpLv18e
dGleinPLmdPTHTt6rMcCAj29UdzwJre3tB74hgyY4OVxFgxNRWYWQ+oMThwyMIXat2UTA71SWFtT
RG98vuLlSQkeDVEM9Cgr8dDX5Avktj7bmf358usvfSbFyxM31DmLUhsW3L23RfjOLeybSq8CZBjW
dIQXdmOVSIzkIO0qc8s6dkP1gWT6PnXlbebwr2jm/OKmOGJALHXcXp7QorEpnm+jolJyK2JHPRtv
jH4McK7dklZ+qc3sQW/Mb26R7vp+PGY22V8ec8kGlDBQWVqS1WAzOPaW/blk+qYIx5MlmrfFMhV3
2eQxqSRrx2Nl9NJveyhM1QU79GG5kule2M9V1CWkXMEAI+Cf6HVCq7vtpB5zxxt9kNp2nKY9pMHe
lAQGZ9XryM/6UHPcsBmPVlSaxz5LI2/ktF25YSwYs4qyJMVghuOYT8duolf6OKAbPeuzvZ3Gwutl
uEYhsfS55uFf3NI7o870CQnsIxLwgcXltyrWwObf7eqWPKIf8dtlq1rYgFXAZULakgsLyCewMe7M
gdyyLl7rcl2wWKa6vWChMApGj3EZgj6r7I+2iYxuYrQrJrX08soWT7Wpz3lWYWfU+m9Qobqujenx
8ndZWmXFwZ3eSIE5aoYjSNfAhOl8p9Pw1GrVHnIsa2TpCsv3r8uUSp3ndiMojkHFfXSs6Bpajjg8
hNdTNVNRSY/qKLBl5rXJyK1rZEFVOjuh6d3GYfUKbGNpksrWj9sbvFAydsxa9/18qifotjLdBFqc
Truy9S8YgYq9zFvQ/k6hC7cfzAPprCAe8yCa1jphFkxAhQl2eWmnEbJzR50bdxWbHqzRXnH0pTdX
NncRT2xqI5sem7C/bnMZ1L2+QYPhp8sWtvTmioNzu9BKs5hwXil06oGv6AfPzJW9YunZ85ReBI8o
MyZHq1t6bIfuqDf9YQ6wl1976avMQ754dMIc6GLitHMEm2fsm4VGrgFgqnfxMKzRti4Nobh1bk6D
1BN3PKb5dSaN+2qYdkZXvK1bHUWZ1zNwcaztWj2Zjg3x0zE7AQLgN1CyGck3PTKfL3+mhfBtKbt1
SPNo7NEzdSpquROFeZWG4tElYQx4YQGirdZ+G6cD6CNfTweUhXGlFxgJZ+tt49TYvEv2JFHBXvHg
BWNSkcVTzDLQ6IzDaUzch2HU9pI1K/CXhZVWAcWNPU4pYCp4dJv3nta4t2453gqh319ehaXnKy48
ZW1agR1gOMUlwBgRKdJTm5ZoPeR0refwfJKbmIobhzyVSAfX/alxtfpKRjT2Oor++jbdpDLbjhrJ
dyZnd2B6WPloC1Fbxd1qRMtoOZL+NEXmdJxY33tOjzZcnbH6HdMAMr788RZO1Co0UTNCwCkEH066
bEzQEjW36VTeJuH4LdbARj0R1OjWttulhVJc3qzqIissjGVokGtFH9qmGPVvhr12UlhwRxWg2EnD
DcHi2p3aybpNBLktwLfpuWn03rGL2xp6b5e/2dI8FLfPQXXslKnTnZgjtlVc3Yo03PaoGV1+/NI0
FF+PDaczwlQbj3XlXKdmXuziNmJ7KF1/sMAquxGS6ytWtrD6KloR5X+34LLG2aRBWqCI40BzDSgP
yK+0poekyIIkWqNaWLpOqdjFqK+gI5Vp9FhUfeXVzNikXfMQN1m4YW75UIEElejJTjPaba1lK/a9
4EcqZnFCSjFEMXE4ZondfIS8DLmrUaf9yEE2m2/qMa/o/vKyLURQQ4kRCepDgOIN4mSORn0q9bQ+
Ej23Vm5uS0+fbfHFjpzy1JJyMMUpI0O6a/kEIma7S1fyKktfSdnv7dB1Bbh8ipNrRye0UFcgAGRD
eEAYWvGZpfdXfD9D95gs0fh1SnQre6BlnB3KCCzcl7/9Qnw2lN3eJOj2y4qoPNWZ8KkWftEJ+WBU
3X0P9RWtq4NeQO0tL8KV1ViIAIYSAcp+Sluz7MsTxx3Us6H3kknti9GNK7mUpecrIQC6LlNiMDs7
2ZX2XQo79xgWpkTRZ+WDLSyHCmBkEZlk3BQ5Mr2tcWhra5uFk+tfXo2FAKYCFMGE6pRFm+Dhbf5s
6MndqIGbwx2hwszAs4RsyVunMb/BC68QnUkTZnFxinOeVjv0+9XsYOksKlfMdsExqOLU1hi7NGya
/ES4CfHPgl0lvf1lZOFnh6RrEN6l7zVbwYtZhOOELIDm5iepV34hQ9/UBh9Uwlf6VKAZQl+5iywY
lQpC5BSqGzqgl6D91XYQPf1kJdW2m/j3y6v+0/h/L2gTFVZop1DX4XqDxeCzQE/kWaE/ZnzTjJ86
1/DM9NrSHkkNe6abMKn2OgDFRQy2dSjepGArJGKXQfu8Ga4q3m8QhSAKBAxatMEvmTnfNsNX/An6
8tdOfj9J30xXPswCPBPgmdcLQFoUV2QMMwKNpzc/OdsnNmAgMt0Y0tlYObq6H6mR7DsT3YuoLidj
4lWYRgY1TDI+Xv6AC6hYouIau6HkObNrcdKGG0KsaxtkjgPkzjDr3Ho03WHXi3cGK3wadR5ja3iA
hUPAT6XiF+Y3lJXjJkMqTqItUDkps0dXTyLmAwicNM9FX5npl9Qopi1wYuNK/FnwKxUByUBn05gl
qU6DVYP7jgSgvzslxXjLuVwpai1MSwU4ThKKagONqlOYo1I/lIfWMrdE1ntoSJ8MkgVWVa7MZiGa
qsjGIS2qlgGNfapJfcdM/bvudCs789KjlQAkZALKmCavTtTmgZZ0tzId3nY00pWw08oWNzMHjyZV
chKR5bd6uUETx2eUmj+umPS8IZ6JCSqAsZNmM9BRw5fRnLvMpNcVq32pQWizNg+1Af6fRiegftBu
JsseNnbcvS2vo8Ias//j7Nqa48SZ6C+iijvSK3PzXBjHdpxs8kI52Q0gLgKEhODXf2f2yavPDFV+
2a1ypdDo0q1W9+lzyhYPs5yJS1PSywjrxsNzxgsUmvL3p7YQcvxrxO+spvKnTjVpJsCdEdkbn4Fs
U/jPTkq/FDa/+FG9R0So4sr6XEO+beIbLapsPwu4uHSNeuPuUMdWvrZaS7ZixBtd5NfAieHbN0VA
R5QXXHxnUYtXPEOOdAxPoVhjD124hUzsogulPgXpeHFhcsg2urUfsqhw4yx1VtCRCxZjYhMn3dRZ
r7DzFHCFvePV1kOfucPK42wBewmS7P/eFTJI8xaY8P7CVbvtmVXEfl09OWqUMZ8Jro7y7Mhq3PSW
X8YR7UZ0l5VrEnJLi2d4g3luu5JVAeLcPv8JwrU8dmz9FW+4z3kbE5aoGWK3ILPai5yc56zRDwMa
5+/by4LHNwGJKYhiVabd7jK2Q1x4zTYILhFOGa7b+wMs7bv3343haNfwJE2nxHd69KoOdldUh4w3
oF65P8DSDIwoYVQ1dwWEdRPLlQA/zdU+h9rYRnIJ7PRa/8TSLIyXhW31YIPVFTqHXZ50euBb7Yth
5Z5a8Fm2YeaTlxc1z2udEB6gMKfZt6Cyul3qdKg5j0kJYqC4GFkZB90acuXjVz9kkG+/5b2fdMGW
IWYyJkNYv5Ke7xpPXobO+1I3Ck0hujiApPh7AGTqFvi6NaKpD2eKUW+O7t2oqKL6vHE6lQDvwLek
yI7T3O18Ye8h85ADHO7Ym5KKvxhZS9h96EIxouEXOBCjdiF0lXh27m54U9vfuSb+Nor6Bk0OIAMC
Ok1+qyaHbe+fx9uX/+9uxYiGM6Ba+nblonMjzMAzY42Iul3Rn9rOfR0t+cMO2YpHXRrICBRc5oJ2
laA6ldGQxRlBv/mQ/9X0gYMm0PSldIrPPKsxo5tRvNu1LHU1E9VUJVZXXmyOvpAoO3pOthLwfOg9
8XnDQ9RuJ8B9imieUguw8nlryeoZwqIry/Sh6eLzhn+IvIqjlpu2SUPK38D2As5904S8v9kfOh98
3PQLo2QgdxpaYOJb7HW4j6b2by+tLpmbrizP0u83vEPEA7ej6BHAEP7O1d01rfPv93/9wqdN2ke3
4jVLo7lJUFn6CQIL1B7H4vn+txcMz0T25QQl3MalTdKmw0Pm6edonn8EVvZ1Asvq0BVbf6xe7w+1
cIBMmN+kURgB8KiFVyEvgDg/g1H+FwieVirdS583DLoMePqv40pmK7T3tai+QHcm2OnuU2kln5oE
joCVVbKyHJ6oystjKtqdw+ENSdfsPrdAhgH3bUQmVo1tMmbtD4CZurhOowftjiugj6UVMiy49YRF
g1C3oNwa3V3eQuU+RKP9nvOZbz83BcOK23aCrFPh8YQHBX1IuwzKQmPKv2QB+Xp/hAVTNqXOyrBO
gQydwFxJ3K9BFZ4LvzhLdxqQFSkP98dYMjjDlrMhF1yLTCacue0XHugcfX7+GsvqwjaYSL8p5ND2
mOs+KXP1z5jaSZV5MQ/XYuyF+8YE+VV0aPU8eECOcUYeQOwbxBWc92Hywh45OJk0GO7+Oi3shcm2
eMNgDNQdRGK36syj6Vq4bNMO4bHsVnmsF2IRE9cHMHUFaGQ3JGTk2R4MF9FGFsEjCorHaNbHukqf
IMrz4pH8c1Zi0iqOrTOh/QcAki70jmUzX6DUsQXf9Mo9sbRmhpELDws2c18kokz/Hov2a9D4R88X
V9qsMSQvDWHYuV/rSKVBJBLJ0Nyb+09jP6FL3NoPo/3ncztv2HmlHCjvQHonAYrCicuWRU9ejgai
DpJlu7K36pUTtnA9mUSKU9OzwJUOpqKqaS+6stm5Ye4eFbSzLgDmQBSYFc4PZtdrbPP/Ju4+CAxN
lF9KvLFVfiGT1G9jpiH23e3F1MSZfgNTf5Wecv6D5E/Qx95EUdKxn5XeV6Cv870nbn9T/Jr5SAyD
j+tTK21iAr2mdASP/C6ZtP+Spm4GemsBXm1a/uSQnb0/yILPMOGAnuVkaegWXVJH5dME+gvw9P1s
7WkTiPyqcWBXJrNgzCYwcKKzj6QZbRNOoOHcT9TeRCCr2RaQ0kvKuad7tyLz1s4igdYUSj53K5ls
jDL1eElaxJYaycDtVPp/NGjLPF+thJdLy3fz9O8ib91mftGxDvCnUnbbqGz4RtsOiUMRWRcEU8Ul
Kv3u7f5efZzo9qmJGYwE0qUCzVKJX/UHkbE9VFbnGERsr7K/yWB2DjR4EJjUUf47DcqDKIPvlfUp
jC1GN5zLlOsoIKPuEk+4kBnKsxC1BpeSsoo9wtJ5ZUkXruDAGMajLTA7Y0MvJJ2+D3n6BbK6K6nt
BfdogpvGmSqntEJy4UQeR5KfO4jz7jN06owQzVmxqIVL3gQ3EYjB2o4l6SVlaXr0y3F+0FkJ9Tmk
cVZeTAtDhIYP5gHgJ5alcNFTubOG7FxlM4mpLtY4IZes1Xg1eaK0dDaMfYLGsNeyGs+8YY9gGgQF
JdujnLGXnJ8DPTzdP9hL8zGirqFU2JgGN2NZQ6w40MTe96yotjd/vLIrS6fqNtN3hup4UxWRGkNA
7q69ehQpe5rBE31qAibQMqWDx2rF6GWm4V6H6WM9suvMppUHzoKXMZUpHUs1tIgKeJQsqiCWXoe7
zB6tJ0Vk7AVZ+pcjs6/3Z7JkIre/v1snwNnAJaZ6cgnn6atHsz6G8maCEPg7m6a1m23hbg9u5+Dd
IKlyqV9RQS5D2YO8SKFbXDxmaEpWzAvi3PN2WpJf9ye0cJRN/r8gr+uunzW90BZcf7c6hqr6r7OW
J53SPoYGzzewOIxxYY8P90dcmp1xmmc2k7SXyMZoQNA2UarnRIja3YOnGYzGYd7EJAzCawqd6PsD
LpxtE4NoQb2d6XBGCo21+T4fBnKY2yL6nOWYMMQedFBqapsKQnn2IRrUS6vS1/s//LbfHwRcJvHn
AFleUVgdOFSysJYxrW2d76obRGQPOY9uLZRcWh/jTOfcnhH/lnWi3bpI0CaQ7pj2PgUx9amJOCSF
F1kTKPEQAhT8NA2C/lJgGn8UIEZbCZ4W7N8EG/JR2aLlSCSGDbPfBuQjdjqMyj2tRuulA2/zLbXF
hhUXsHB+TTbEWlYlGCOQH/UGCYa6qD3JchIb5onTaDm/IZexi/S0crqW8twm+NAJJjTzTy4Qcy3/
i4bTsRf9l3rMDsFgv45tNGy4rNrbI0aDX6L6/rmTZ1xwAx2nwkKmKFFh9k8tp60zqwdhdSsOeylS
8w0f0CnkfuXU4mRH4xfXInUsxfR3MQcHnYETo9043R7Z1F0U0B2VyL/Zw8unZmZCE8H8KZ3MyRpA
t1CrECk7RXV3mh2IX9wfYMGaTDhim6l5JANrknpWL9ngfBssvr//6aXDYKIOh8JWHR29OrG09/O2
UqzLT54MDkGefSeBekKa6UHP7Kn21roBFu4HE344gsUbjRcpWKfTqDuiOd1+oaHC0ml/cjaNlRZH
+PFxU+mg2vjjzFdChqVlvPnEd3cgStJQWs51nTi8+oU8hhW7QeZ+co9ug777OGSzJi9NOSphvvW1
j1wWe9RaQQgs/XAjPmeEzVlKCp54tC+2gkrvWGh7XrGchfjDRCSOgrjAzIwNGAJZA83X4FoFM43T
Mn8cyBod+JJ5mjhEv7ACWg+iSfqwIMeyxbvdrYTeI+hxH2elN6jn833edGqbBZZ1zlElgl5EQZ8K
Lwi/rpz2m7P54PrzDCcRCG6Dm0w1CSUDeOqi/sBJdaY9unM71zkBR7TJhubIuYKyFUfrZFX8c3/o
hT00YYyD34AAJMXhayZuHYMpKLe+M7DP5dFMHKMzZGGW6bYGlx3qsR19oGVwhnrByucXjohJtFjT
yKtH4dRJ0A5HNHfAUtNfQtMttHvXtsb9eGtM/KIE1GZGj0qd2L3IdoWiYiNLne5nRoqvIPR14yK0
e3Syp91Oj1AmBLVkD1m4MDy0vXRXLseFe99EAQUpm7JCD0USjeGmC9CG4zfWI7jYeSzs7twj+bXi
jRbW1IT9UIg6N+kkiySr6m1T917ccLvYzMpvtjO02Vf80sIwN/Ho935JkWYOkaJGaMzEP4ULBpLe
+UlYt6GqXgmG/4VhfWBVJlxTNxXajUuMUeGpt3WoOHtl84ar9zm1GYsju3jhvvPQteXZhuu1Q0hv
iYHtXVBKT41z5GytEfo2q49+ieEpZUHRaEQlEHOaXT2ld6Wbv9F+eLtvxAunw0RfCtaKvoPaVpJa
Eg2k5YWHYmMHcov0ye90CD/3ODfRlc0oqB7stkl00bQ7VJerA9QQ+0uWNmuoxiV3ZDhCVau0r1zE
LBk0wM+y4vmBpn6++dQ6mZjJopntiKdtmfDC31i5t81ZtM9V9uBUSGr4ZGWYhUmYuEk5SUYiNGIk
6DMRcdVx8EWIYX9/DguGYyIlLTyYZRmNLOF4/SM3212qSm/hEV4zZ/7cxW5SQFpDikawaCySuohk
G6ODUVVbRvxmrZNlwR5M4GQ0j3qQs1MkCOiP0KM/QH73MITTSn1lwR7+vezfBT25yKowKGf04oDa
7AAapnnnSG/eRtrOv3JplScagJzu/oYs7bb5gEgrAr2xrEiaYDrW6KTb2WW0FpMuxcH//v3dVLKs
ywc07lYJr8/FVOxHCV1Jqr6VszoMOvom5LAHR+NR6k/JIPrUhBfagPqBy4bwZOSk3FhF/pLV/alw
S8hHO5dKdWvWuHCSTZihVdFqcmsMpDQ4g6Oq30+2uwUL0DepITRxf3cWTpoJNgyGHOVti6Oefmv7
s4RA82FqB5dQsHDF3D8GNGLFbhN8t0esHHSbatEmBau+F858kQJZ95k/+k35Vvo+ROT9Hev47hb9
WMH47f7UFg6eCTWEi4HUXUB50hepFaOyi4SWWGM/XNqc26Dv5lT2qhUuSpNJOaU9IMbBFOc1imFN
I9utkCr4XALbJD8sIxU2CiRVSepVB205gDoAFBrlL/fXaMl+TJZDJ9RDCkadLAEpyKOshufSKp96
Xn3rLf6qqu7q9hOqu/SHr1YxpksbY3iESYy6FXWYJUGqHttAPqQCRAX3J7T0beOCjGQlI7ctMZ8y
eE1Ff6295q/7n/7YaxITZ5g1IuPAl1oXK3CyTUsE3dcl+xpYECKFTqnYZjJdiSQWQjPyf+hCS0le
uNS6NGMQi+ykfWvjuF+QV2TeFFeqjgvrdepeUHctsl8ErFH17y5aK0F+7BSIiTRsPd21KbesC8Q3
tmMtjl6AtuepWXm5Ln3e8Acp2I3xQoXeXzWSh37yj5GnTm5l/b6/TwtnmpgUhqBvSJXIuixRzvSz
bMDrGqJVSLy106vVeTHABBuZt5sJf70/4seZEWKiCjvWzipkRZagbdfawNs9dIEId8Ilm7xmXTyO
VRqr1m2hFraWOFtaRO+/Dsi1Rlsrgj3iumWxyNEJILLoBdfDyuPx4+QmMcGGpZgUceRoXZjnTW+t
U7l/W34PP5f1hJ1t4bVb/IgJDIxDtDLk0pwMx+Bo5WRaSOtSsmx/O3ciz75Eco0L52PfQEwGQleO
WT20eZbUvp0+DlHNT8DZNys/fmG9TARiXuBQ1x6+XrVh/lsHUwNfTfwXDVXIEZjWWj/4tJCP2dx6
+/vnbmG9IuMSyjovZXNN08scVXuRQ101qH8A4P3n/uc/7lrziUmGVXWBD76tzrq0WXqKqnpwY97r
PDs2PYm6/eQPQiW88ka8HnvahqfOqrn1OHepm28o6nzo7291NgONDz7nHVCfN7X2CinDefI+pTXg
ExOdGYJeoBkGAVepHRETJpD9buft/SVYWGETj5n7VBVWjhWYy/zszcOpKpF7sruVh8THUQQxJbUn
KxqdiQdZgpplFzuN/stvo78ZkmmOXFMNW7i2TEhmDoo31IoxhuBcxmjvb2JqVX/JOd3ZUYpnPsgZ
Vvzg0moZ51H6IP0KwIWOBu/6WIJRIMjn/QTFmPubsbRapstztSjCLrcu09RsLac8FQ4UE/xuOA+k
Wbl5l6bg/tet+sNQpNoO0gvL+YA2UDpA/ygfHoYmX3v+Lk3D8HJhrQRogHJYLbQwuybDpVSivdj7
K9V6ZaWWZmFEQa2fC6fzvPRS6eZojdZxZiIheg37ufB5E51Z1SSci3ROLxBrelaMXJvBvgC+sbm/
zwvXqYnObKMmL+Xt1zchRLpYXcgHiesonsaA7iMgQneoR7FN3RB7g4fFWj5s4XowkZq5GgsLSlpZ
0vU0iD2rPqUFZSumsfTx22F4916wx0mjfxNxqW9PJy8K/9S05yvrtWDhJhpT5JE3qMxDKDDLPJa+
dWxGC1JdELrzpX2wPNC93d+ZpVkY1iHQyRt0fpiCy8U+pKR6GREqrqzQQqmBmDhG3xPhgLdolvDI
gfLFKLJNHQXNFrlI/+BFGIhW7u8BXMmHWk3AvLTwmW2K5m7Vs3YlNfJvEur/U5F4JP53o/wK3t6F
4DWAodBZSpttqMpdBZy2tOOed7FKnxxwDk7tHFP1k3jyRP1sm0aPLnmayrcw3RcgOrm/3At2ZuIa
c+BTW7ep7ET2SDVoS/exVdjXnvnbzw1wi2XencpMZICoOq2dBA1J/MLb+3iJw/pWrrcFQzahjGPv
glEkSGfwaKPvPLbLTG4at1P7zuFs36CfZVM4RRjD+Q1XN8jXdGAWDMLEMoZFM/QU/a2JB8Tmtp+g
tFSS79LvfkvKHiayxkW5NL/bvr1bvrwt6mhwBieBlDn6+f2LLpEvtYKTLvT3lNoC8uyANlDW/Li/
XwvvwtAsC9AOLNPdGDlnt7nWTvkwggTMrb5PnO+qHkWw2t3VANg2HeyHgX7PRUDUxllB4zL6XHIS
8i3/nXUX5mPQQj363Ixk4yn/MDfqnLXz2u59HEiHJsuDV0WpN9j1eIbgyEH6+5lHZ/yvDwdI0HIP
IONv91fzY28WmmWBAZd7OqTpcLb8iV/dtlEP5RBED/e//vE1H5rVgJYHVWQVozoXrtx5tf1oWwWC
aBwOqVeeHEtDGL5KggufV0A0navKAdJ6ogwYcD9KBh2SrdYDWRlnYaHMuoBTKtfqKHZEpaI5Uqu2
z6Ib7f39hVr6uuGEpsHjE2QXxzO0H58tZr1FtFhxQAtHySwG2ENfWeg6c8591JBHx2nHXSPcdNtr
/loFVX5Aoww7zW6oV+iuFi6x0CwN9Bqw34pxeU4HWl6zlJFD1fl4N02jD62eNt3MPeodhLvVDnK+
6krH4kc+kezq9GPx8/6KLpwLM+FKbSQGSI9+k8wpNqztf7FIvBQT+9lnSIJ+aoz/K1FM0o5EPY7n
2mqnl5YBahX74C/v4qLPIFNf53n97f5QH1+DoVnc7YugRS1w1Oe89qpne+6HHRBk6gidmXRN8mFp
DONt4fh+K1NJ1Hnob6/IMP819s1BEO/1c3MwIqcgAquWBqHDGTwIblwHIYeuF7W2YduvKR0sHXbj
XTFKz4mEKsdz6u1LzchmkmA7KS1QVlM/HlnwqsnnGglDs+wS+H5eZEMxnJkHCDKrh3CXa+uvogrW
ztfCbMwyC4dhDsMg1bm2qyvAbU+gXTzXXgEQlXdlBT3StFjrWv84XgjNSgtuAdmUbB7Pg4dEnZXl
j8JV/kYP/lb55UM+9mt358cRQ2iWW2wCgvEqAks+Xt42j0EshdRQQNXWIiCa7mUfIvxiYGhOURnV
Sq0lSRZyoqFZDJmVB18Y2fpcqGj2DvBRAC4UnD3lvWMdwsLlW2Y1w0VGQMtvc7DabftxNUeztMBG
yFB6LckK4tkn5TOIovePWZo9iLyAYg9PiOq+3DeypWEMIwbzABVqdO1T2IXHlganiQ4nWdE323Ze
CKlWhlnaRMOWoaOlxtIW1ZmQ2dmE2oUamtWem3684NCeMhI9uVX1S87TShFoaV6GZQ/+XEZFypqz
kMH0jHxve+0ysFD6I/jDmVeGR1u3a3L2C57QpHDAnArGy7kEvMoj4KAiP4gSD+2oj/c36ePLKTDL
KJHLkbHUFjuPrTh54B8LbLXprBE0XYf7I3y8P4FZPNGWW6aBQ9lZSYash/OUueOuj/aWM+7qyHrk
ND9+jhTED8xaydxx5bKonk9ROu86zZ4IiFVX7tiP9z0w+Rc6iJD2U2g1Z+KkiFfscz2gEjy55Nrn
wVe7qlcO9MdbHpgFE9CD53hqKOekBh2nUfkTqR0ekD+f2w7D+AOCdmTSyfmkAuXF7SQvVS8A0BK8
2FhD98JYh/ZIBYVL0NG+3B/zY050bIvhCgI3bbXVObg+HEC0KrDzUBHtkYSPUejcuJ67adrgNGq2
VQDndFNQxwFNqzh12rVQ8BaF/38mITALKKDOGMPI69AS1KUXPXpvdU9+WLUU2zDqX11d70PONm5L
L6XWn9JNxLwNV2EN1pQGIUJ1SxLgf3kGWdnVbpSl83ib6bv3rkJ8VEPFSYKA38E9qcsHJ22+19yG
jmeY14dSzM/392/hRJrFlBo8cbWt5Hhu7Ejt8bBhB0841THKNdt8bgjj2SHnOUejWSbOIwKKxnP/
tOX0UDv0+/3Pf/yqgcbdf9eqDmRpoTdPnn3wwJ55GExbK+VrnTMLO2EWDm7P7zAdmDqHPv9V17qO
+9DBa4Y9hKnzd+aVvz83i9v+vNtxvynQn2V7wzkiY7VRqo1BSB6s7MDCYykghmcAYqqVyhLOqWVs
a2X9a+t3ZwCx0cPAkiJL//gBP4mAH6PqgG7zS9CuDb1wCZmqTmFYW6rkc392KZ3C2OKsP5eptA7o
ke+2TuiHP+4v4NJGGbGCxa1GziQbz06BDvBN649QFlUKGSk68q1F+fy9u4kM3R9t6dAZ1u8Hgox1
bYuzGkYSc8cCOC2d1iiPluZimH8P6epOz7gm3OiKtuRtFXmPqMfEngp/kmwNwLcwillcKMMCGUka
IRhv/CgG00AQB1UAHG/lfo8if3oIFP9UmSQwCw3eRBV3AOw+T8JJH6vC6h/cwc+3Y7eKdVkIvAOz
qpA2iMVL1GMgIBM9RHRyYtG3YI2Ru6yrnmxuMTSrR79bhfoScdyVxMeC/zQZISLJmxY0kcPZZcND
76lj1/PHKVpjcVswH7Pi0M0Uja9ho88AQoJ2KmDWlkA4aWf3Ld82gqjPnWezwO2IogZ8vZvOQ+74
eK9kY9zY6KK+by1Li2TECOjMYS7Pkcisw5GdEQL1Dx5SN4kW4+eC6SAyzH/wowGKtNw723Z+laM6
tdrd0jR8vj+DpX0w7J1RXYPp3JEn10NWQZb8FdSHVjyE5BBEn4OgBWZFpCRs6AJPyBMySW08KOch
lPRUt2tVgoVJmFUOKxOkVFnfnawWjBB2KUEcl2t/2w7txe3Ims7mgl8x+RuK1IPibinbUzWPUUzA
RirQ2rKxQp7kMvoBhv01TOW/6cUPIj+z7tEIXzGnwFDO0CHz90bqciORBZ5r6whaDFcMj2me8Gne
dhD5G6NjDco2+O2NyFpwlvpHX62lURbOuFkKkRVMSKq+PbG5S0pSHVXqPLeNXKtrLs7ViBBAY9Km
tQtkRF7LbZTuIR67YfVzno1b3sy7yB9Ocz3FIEBoI4Z4f94M4MnDA6Pzihi6x1t7LLf3rWHh9jNJ
HwgVeZl6YX1ivv3s2WLX+/zt/qcXnpQmo4OfoYylwpKfUC/Y2bLw4yLLoASb23HBM6AB+fjT8txs
75aEfs49mdwFxIkCe444IqDR/7us5d4fZoWqd01X4q9/254/OqeG+yCubXsTQ4yFrpnMfkEfmQRH
FMjTe/JIJxR5NrOPt8Q+InlW0rjjEIOP9nOVV8FRRx3J940qPRzxNvvHdUJ+mK3uTxhm6BCLaVYF
TbovSeoh812g8PZ1mCHRe5xGcLO+Br5lAxgExs563KS0nMNtKPAWwihTo2gWQ+6J6UPBc787FEUR
HHinvV+RxYrwC29bfgDujbcQrc6KApLj7TwqurFsNyo3RLHc4jF6Bl0n31TZ4PZl7FsqdL8jMVAU
YkPGcsyz3VyqSGeb2ZbN8FM3Lmv4bp5HPy12c87skp0GpGzf6s6ldgJmX7ZGELIAiQ5CI5SCrnBf
NS2pvxDp7aq5/dGW7i9eUneT+yj1ZiJ4URRlA8dqDo0CbTldy9wuFLiD4HbE34X0rOpBGIl89JWX
eTzn9m500WzvPDfhc+7OG6v9xVDAjlp61t74YMuvM/M3Q/695eVDDT0F1g2HyV+pVCw4ZZMOopj1
bFuhrq45y4FhjKfKdgt2CEICnQso4Khhb7lqhvrB7A1ZuuIoloIykyYin0M+1eh8ug7RoYre2vaZ
gk2+ECyudbAB4GfLqjxGDn0l0Pw4mR0Et6vv3ZpDalGEltNXV5lCmaAnxbDtPEZit3K6HR3CbDP2
ObyIhKbpfYe14PdN4ghkv4asrVHW7EHsXstsC9VlFiO6XUlJLs3o5oPfzQj69VWngr6+JSK/UeS8
Nsp12VmAQXJTNbPCUN14qIKRPtyf0OKeGdGa4mQGhF/WIK53XzkF3anIbYn/+E8a1N8klQ/1XJ0s
0ezmsPl1f9Sl82nEb8SztCuYrq9DV+eboilwv3VlXPfokCj6HVqxvtwfaGm/DFcchJMj0D9QX1u3
/5bb/Z9sqq/AO32///mleRj+phGB3/t9UV/DMnty5val43LHAUkFhdBLTaun+8Ms3MAmv4adgTIC
GjL11SH9PyDklI9jw4oVaM7Sx42EzdT4aIipg/rq+hxYTMuNZ0HWskELC2QSbKDfqcktyJVcm6pV
yQBBwNfcnqAwCuqt4Y0UETKHfqfsr/cXamk4wyHYAKi7LWgvrkERuHHvOUfU086yTA8ziCFl1G/v
j7MQt5iUG60aQsxK8Csu9cfBF29R45+7Bn7d9aut1Ttn0CDsvSxbiZMWjrHJv2GrtkdA3fBrEUG5
VrpOj4dC4216afPf96e0NIThB3yPeAOUyvlVQGkpz6rHMOvCGGC3lSVb8GwmzYavRkfaI/A1wL0D
MGtFVfhbitoBBQVkPJqt2xJeb+0888KY+lP0uQp0YPbzi9KNomCq2iup5Ldxdt8y9C96tr9yBS0s
m9nIH6i5LkRE+LVtwDF7JNxJ9T4AG44XhyUTa6WEBSM1W87DaJwrj5bi6k0pj+1M7EKLrQEdlz5u
WE2pQ9QLJe2uVqO8U+Sj+m9Bcubl/sFasBUTW9XQ1nOAt+uudpVdeFE3G3sgP61OvCKEPctOb8OU
P1X2GnH5x+9eYj5X1EDrcGYuIkuE0kegYH4GBCxlzdQVGxB9rxznhXuTmE+XGoBJ4o+2nQiKbPTg
ar5jTfVrcikYeiGJ05xG/Jtvds2Pypqqt1wU6lOXGjFfMBWnCrFAZieZQGV2W9ihhrMhdNKbokXn
2coUPz7axNS/7QYH8omazglrmmrngnNg481d9ZA3s1wZYqGeRMyAHU8SOkXamZMi8McEZDEQzuaA
oesxFA/EtvVmDsFW3lukg1BfC5GhvgzPUrq4QiBZPm1lgN6QlZfhAgyQmDE82o26grBiTqhHIeXM
VPoPKX336LpzvXULxea4nIiSsTtn+a4nQRBTu9AHX3XDrmR+gVQ+4Ye6GvxYQQhsf9+CFjbCjObp
NA95gZQ2mu/mP3XoQs3V/yNIsHKcPjZ/YkbtjR+SMXOaOVFB9Vt6+Vuno+PnfrnhWSp7rtrAzefE
ymi31y7v98wt5hd3oJ+LMLDk/42YG5CHt0IADIun5Vcb0BzmZj9zPbzaYBG3wnLFzy8t0u3v7wJz
u878rHCjOQHZVc/iYYSEC6vrNQa1pS02bt+B07Ens5iTWnTeaaSyAAmQtqtYWp5eMbalKRhBN6iz
ojZS3pygOVmpbUszbV9Z2LprMPYln2iGKb43eTcuUhc93PPfNehkuhSSAxqNK6qHHKncU4nepblV
2zJfkx5YmJVJFjbZPZIdNsZEGymo+3x5VHpN2OvjcJKYMUvKXbCrSu4m7f84u64eSXEt/IuQMMGG
V6ByVcfpMPNiTcSACSabX3+/mqdZblNI/bBabWtVgMPx8TlfUORSEL7RjXjwtPunV95WFZytBJ6l
b5jdUozcj1OVxTbiTvGQKvoNeJe32ztwoZDozYXAOt4XFfRnp4szdV0goJLdmsahVePecI688LZe
HP9S2XCUZHwxhHOJ+2Lnle07z/yNaXbHgdiHyiNfbr/PwkL/f3WwrIKeeT4hGTfaberXTuDUBepv
qLKHtx+x0P/05gKoMYH7CrjKJrRzFEGharwkDtsksg9NuNoJ02mCqsmOA+PPcWZc4hRSnMan/Jgd
b274HFu1aHoJ7L901VZZzjdVecPKOlkYvPk90BAGUkCNWAeW1rlFV1o6SRlYSKluj9xC6jRXWoRv
uFf7nrQurhfnL1Ues4023O7suFa9Nfvyz+3HLE3Q/FboOlVPXU9b8MmRKnSL7q7p2y8CPoGwWvmS
FoA8pNX9CGBCkbcPiUBpAE3Xp9tP//gi4s0toSu7pgb6uNalhOlLEDuuGZSmcSzKmG5MwIeva8Xj
ycqQLm3t2fGEfIlpNL8QnnjtHYrGJkHlmWsaEAvfMpfCy1qYDSmFzZ13/gQcNLvImlwAXzmKVAMt
Z26yeJWGuPApc208ozC5FhJqKaoejR+TXfA32gBxdHtallLBuQ4egFFODqFCffGm8ofhA9sN0m9f
yU2tgFiYuncj6b5YunpOfPpSo+dnj+5Gc2vlgP/4muLZs4lyuqu1ajmOF93Yd95QhyhS3UFxWIRW
baSRMow6KPzhTPy1i9HiF18H+p+cAuKstlVg1V9Y37hTUE+1/AlgGnuE0bF9JLqwN10x+AFca3VQ
FUb/NbGle8JWGH95KkHO79bO79vDvxBa7FkCwhsUYQyfW2dZlecp6e+JzHexq1bqmks/b/33U01K
E3QDbOtcJV1kNd2GT87WqfPo9tsvBK75Lbyt3KpxK22d+4lu8nyCeP62NGkgUHa+/YSlmDXXymuc
BHxoX9hAy8DMwqbqjFvXxUz70KvjbzUdn3TXh8RwRcAy76HOShkI11gp6C+szrlengKfHpcKwzon
/rMJpub1uS4sAaBYUVRPKNgF2ZoLwcJUzcXzyhTIJNxcrTMBhQeyu0++NQXOIHa3B3Ihp5pXMojO
qT/2mpwbrV8zV5wKx9mgXr8fvHhjSGcNJnhduP/fhPPmAnooYQqZJTGFbzWuirCRZDlEXDU0uHaD
2orx3hAXam9Vfg8lgcjTn+sMw3Lmvyt9FAkFKk3Q89hWAxSF2R3pmgtU8ze3x28h5M9pYnlTcpOh
WwcbwzoUbh9ZnrhrijR0ISZim+7pyhK5/ailqZrFhIoIMk5TSs9G8zay3QR7yawjAUgKx8mrVx6y
9D2zyDBykhcmwXi5rf/NhLdpRD12J6W8oCHBAwoPS9j2VZ982izTzv3JIp6u6Nlud6BtABHBgFK9
KP5N2T00WYzt7aFb+qpZY0DmmdA1lvqZKUxLkZg8MHka9gaUdy0lz25q/8za4VMlfG9OJEvgWz9C
hZ/BFLzc+1UGrWRPrE3QQjyYy8plIi0bEsfuWfXOs/SKZ7NBzclwV87dhazi773ln0PQ96G87TWJ
e056+rv30KJ27Hol1ixdSOe0saL0FSWW755Bx3hL5HApGnMHXbkteGI8iBv7l+ewA4VrUeDaa13J
pQGbRwCflCID8BviA2idGy3QvM7RH6f320trYVfOaVsG+A/MNRz37GnSo1pWnWODHwQbcBS0w6PZ
tStgt4VD9W/a8s/MDFXhu4Joega/7+fI7Us9Vm92PEWQLfncNvl72P7ziElmROkeql6JUxlB6bRl
UHv5jor+AOReEqS9C6JJyVbShKWZme1+m3k2HXzpnkcCuZ1gqkEYXAksS8t4tuFp3JVuKvHTSHWG
wOxb+BaATH97yhdmYk7akpYN6bAeyzgxYtUcYgJiY5TWRMMLDoqCd0NlsjWs61KiM2dtWT2vOpZN
HpQn2MY2bbh7uk2oeAzHV6gWDe1XxvxN73R/TH+8uPEXw4pXDu2FQZzTuOIyaQ0xAbnfm7jypbWf
wFTefbo9iAuTP2dvwlvJUhTVh3NfwN1z8EzraE1U7JuStCuLYCFLm7PBulyOlQ2/uTNk8qsn2As7
L3DmjQ+lb0sf2Je+NUJYcU6QctaNTqIkq7tqc/vzFrAvbE7PceU4ia6ypjPROgTYN/IEO1RjBxu8
NgtBd3mAUtZTzdsddfiza7CV8vHH8YjNmTqGXVmGQ4V5RmfqsYAKLNfpRRg8cqfuUKAffvv7Pp4+
yAH/N69SsgReIJbjmcb+vSbGQ9tMYd6Oa+v+47XH5mSd1OpUrbp8hC24dRWbyMCPoMhCbr/90kn0
fy7KFki9tWWzs3UV9ybDFwjRvZW5/TJ1cg/KfAE2aXYSjrUvyRrS7eNP8uYih16iOwo0lH02+8IN
jKKAoUJKV2LSx/OB3fLf+UhAbWxr3TnnpqOR9rvnHBdHwtcsXxcHbBarTTepqooQffaI3nlgfAQT
qb4CeXYqJ7QMvWaX8fiPX8BLR/mfA0ajv/Tfj6rrGmBoT01nQdLki5dSbQUc2/hzHpVsTtJrlLKl
A4oMBq2fTsaUq03V1XFUoZu7EoP+3tP+/+LD5qp5bj5SyGfAb6bFpcBmdQBgYGjBJNrcxU4BWGy2
8cUF+TxujLhN2vYPo9Uht/uwyu8d8A7qyQ+v/ANLmcdk3BLFozhXkbQfjeEe5EUAUL82ZO2+9PdC
9tH7zm4ZzKiLzhmu/jjxj15YUQxrMcg7wNpO45KbqTZyrjcbFm+cvtoX5qsuv3DxBIlGn92TvkTP
LYcQxEXql6l6Y/oROlAb4j/h1S2nWclS/4pXfPSWs+XeibHOdI63hI07JCHuIBlJJhVlsRPgTZkg
QQtfcdXxYEo2fmxDuS0LHY9um/KSqPEuKdwwB2MM/+lrY5ORJzNbSQj/Zn4fvdtsq1TxOBBjIv55
kM9alyGp4bZZJWE5TZGkoEPLXZpti4Ls0HHfomyg6jbQ/uNKaFs6AGabxsvIVKh08iFu+x2obGGS
kGTfebPD9bqF5b2qnooeQo3F79a7SJFFlYYKUIHG0DbO1+SDF+IFm1Pb3KktSWa2/OzF5jsRZnHG
GfQnU6QOzcrHEqaZ2ifKKS7ScepjG/trfIeFFgubS+U1FevEwFyYb5VftNr+9WEEypLKTafgmTjI
PXEpEHVvWjdPrKY7iMNCTC++S7F6rjvMf1qZiutq/GAlzNlxMeDxWkMA4Wx72QGvwngZOdOjhIaY
47zBzhEu6heCFN7NWcCMZiXm/K2zffTc2eFsEBXbHEAyWOZBUNskAWbfR0W6gFoOvrskkGjJ7q5Q
fAKViRy+Etg0tfvuZ8l1dWp+hugTtgbJ3uHxF0z811WBFVt/6r3dVQHtuseKKZAYMPxv62/+8T2d
zVX8JORyR1aZ/AxM7AuUYN3hecDOMZPiAQS6jarNlSH6W5/5aIiuh/Q/V53edRqvcBtQVp0kyNVT
rd95n0TXHWn0RlQNBqo5YpuMVTRCQTWXLMTIIEbnIgtqfTHFN8xdH0+nmHfbqX1qvEvXgVTl9Csn
+uIsziIxMDNOLRIIxOEguIKVY+dOoHimwDvqpjgq/D1hd+kw3OOZ9y0UBhrI5lYb2z2YsgsJhBcQ
na+rnwAc4b5fhWCxDmLGDjUf9yYCorShkth/c2DRqzp2xtq/vfA/TkaYd90P/wwusu3E7XjTnFy9
5fBpYlI232vJzZ+3f//jTIp5swjLhC96tFhqqLKUbwX1LyoB9uNzvz0LnzZ8PnLLA1uuSzSUrWL3
oDJr5UL18YUE97L/jotor9Vc5ZZYM6QNbXGyzKv/XJWBGe4O95WVODCeogU2YbfyOR/fVdmc/Bfr
TqC/V+enKhte2iZ9S2LIuVuU4P7TpCtLdWHbsutR9M98o6XrmEZOoEghd5SbGxKrE8vvyjQJoBQ3
Vt3arWBhYc0Jfz64U6ZPu/JkQU0kTHwj2wCAjca4QdZ6Fwtra076a7KGpnCsIUdO6BcopZw6uOmt
TMbSb1///s84FXrq+5JZ/cmfhqQNbJYYJ5WxNRvQpTvnXMmW1jYFug/U1Qo9dVymgzF3d8nQ/Y0Z
tmzP6lo23Iu4PzTl4fZ+WZr72V7XSUJj5lB1gqJgsWdWIo+QH07uK1qpU8ukfd/DDSqwzbL8lE4X
mysoskzm3YCRPA3Cuk9l+0r5mqPuQu40JwHmheCyjGsQzi3+qxLtJZHgSbvjIR7zUyqTze0xW9iU
cy7gFLPUJmWSneAutoEaZ9SY/u8pMR88i6+h5xZizf8RAUs6FEVr4M6QVvxO2AUFqUp9L4pERVrl
STTIYtz6UPXYya7TKxFuYYXPOYGc2KMsNHYPOi0yyBt3P9F8pWm59NuzrMbuTKPizDePcNJ79h3j
hXXZJ1/7Gm/+2ZgQ4ivKiXHzKJt0XygaQRzz5fZcL2XCcwBs5jeTcDiGJOVyhLin+DJ0Y9RWduAD
idI1ydYwqrCpx20m45X70dICm6UOlNQabcn4usAAqjB4jGCTgnrT1W4cgPf99fa3Lez9/0O+yqHo
Wk8A3qDvHBaH5VUAHuIqMR+B3XjwJ7m7/aCl75kd+D2xYurCPuHUF+augYNYMz6aOjtBRW0ljC2c
LHPka6rg5JU6bX/yBrJxdXXOXT/sHblSvF9Yu3Mo6+CiklH4EEZzXeOxTcZHOdafm+s5HDWzIIFY
6KY/GWS8ZGM5hcVUv9sxaOtZ/Hx7/BdGZ45JTY1RuxQ12qOdjj9o65/LvLjomhcrB+PCQpozx5LB
QkmsdsxjhSZtpfJo8KfQS+FmDGyOBIOP52sN26WZmG11qN/4uZe55tFJnTpwMgIfW72Sly4N0/WZ
/4SRskZJxGnwGUAbXCbXfrIS443Cbf72LCzsgrkTOlzDG99tsvKUptU3CGK+2Kn7UOEmN7Jxf/sR
SxMxO83NvLB6SSBhhquDy7edgNOgfknLNOCViOp0ZaCWJmG2n2t4UaaKYxLg+PFdtHrX6TVK4FIS
NEf8ISB1RWFhrbZDepnM/IFXQKcbpg/SEd05hfsGjYoHB2R1MY07Cw3H20O3kDvM0YBpYlFuxDmB
Oy74pVB7o575jg7q96yt9r4nVoZu6THXmftnjSVtD0pFDKCGDbQz5L7qYkuHdyqNi4h/3f6ShZ4T
mwMCM2agH+tZ4iTBLG6yFirbZdSP8p5N3bHs0f5PeX3mo3VHR94FSQImgF2PKxWshV00RwQWZU2y
QU/ekQz1azW5bw2Z8Aao6d3+vIXFN2eLeULW9QTN5GPbmPaulRN5cW37c+4ebA66buPBnHKG496t
L4JWFx8LDdyN77fffWF/zuHVvEmyVDWYfZr/8tFvxALozW0Juai46QOg5lbGaGkOZnGAoevXFVVT
nqBSK/eAoYpIcFd/Ta32k5chZxYDuDnauZxYcsqq4c8ApbeJrLHAlmZ4doeveljVGKDTn7CQH5hh
ZkAbjWuJ9UIUnkOm8zQpHfRkkxPR42+gfg6e1e3Q1rmr4nQlW1gY/TmONG5zQ8dTaxwrF7jfot4w
u9s4slsJ8gshZI4cFU5KmJEPBo5A45vom8jtEhKpTD4X6IDltbWCklsaqevf/w1VUjhZXKbWUVhx
fN9X6TZxeQCmqThDI3h7e0cszPUcKNqAzEWF14tT3NuvXaHAM63bTxaD7OtD//mCjo+uw5wqPhWW
GCOjEBcrVtPKHlsKs3OQp+e3IDMgGTxBrQE38thn2zaDaqj3Q8PKr6VZVEMvxqZuFTllYTy6fT/t
rcbXK1n1whVxzsUEqNCqJuA9To7szdDVQw3jG4j/qwy6hVz99DKxcWFEEWSqCW/P1tLKnm36MnMJ
lPsMWK0Wyd4SJEyo9T7540ouvPRFs42PCi4aYlAggJSk8cWABmEZGzvTkzFUZv2vfu22QRoXcYAP
Xzn1Fz5ojgQ1G88r4ThjQf5FsR+FkzUI/CmzAkBC7ZVBW1jicwioNNDzzMdiOkqFxoW2ejNApXBz
e0aWfvwaJP5Z4h4il+MBPX4qLecXrAr3VmKuFGoW9v8c85kZVmWOud2fyjxGpYH+6kwrcC21l0W5
kissgLbZHN8p8poUTtzUJ4MVcB5zjNy4a5j4VirA1TUHINeB2UnkMakPplXyO5fk7BiL1r3IvGxP
U+M3K+n50kjOggVcqgwFeS3cLOrs1SDeHzUMK8f+0iqz/ztJ1lUVoE5wsRB5sVExA2umCYeMrqyB
pRrF3CNgchgdugyROq9MAKZjX8CtUm0phWZfOqKIbxU/rVT/ZtzfMOFFn1t6s2Dgo7cxaQOiZHSo
HlxXPHqGu9YFXBqxWSTQdqJBYUWi5HXoe7XgsaZmkOHft199IQ+bQzwZuPnjiAraqRib8huRPg8t
10F/vCndCtK71IRshk+NHImxD+bW7acurLA59tMWndH62K1HNFciWY5JAFfktbNuISuYIz/TydEt
sJJofDgSNBJgeZxUBkSheZMEg3aht55kccN3tQcPiZUzcCFE/KX+/hN9cmtkRSUreZJp0lyasW8j
6qQAArvTn4Yna1zLpemabc26tw1Yj2H/+JOIcvtNsQEiPF979IMHYYflqhDiwgE0B2l2nhpGu8f9
Gf04dED69hlataHgb5ACE8lPJ2MrZ/fC+p5DaaFHDyFf4SdX6cOvDD1t1sJqflo7pxe412wOBR2l
YdYkZsWpzstzVdVfRG1EUnohces38C5+jGUTgobgBbFdPJWi+Wl53Z32WkgIwC0hb95vL/ml75zF
iCIdeeL10NG2moDwd7gWjM3X2z+9FPX+/v2fxTc0ZpMpWOeeXLTBtwzdsYMsTPmUiVJ8gSRnHlZT
EodaAcAB6fE6sJph5WhcWCdzCKnBK4o8BAXnvCWPZV3dA6F+Z+Z9iBpxlOVsk2XjLhafhNrCE/i/
B4gQ1mCbdWId/Y5/pVb2ZI/trmTj5y4sc6RoDWwSJ2NXnIapGs5tJoedRUAX4CVZI5YvxL45XtQw
DaswOHWPzsDflVE+E9xOby+EhTU2x4nqmDWEUe0dmwzeU51r6MBvshp5MPlcf2EON5zayptG3EmP
dZtAodTlZI9r1trQLL3/LDso7IGWBhbUaRoTVPvBbAhKi0N3a5LPt0doIUzP0YW50I5KAUI+1s4I
kHvq2kFawRsMewZoCNlsbj9maY5nm12XkF/uBEHlh7f5JZ0gdmUA1xjd/vWlPTdLCZpaCwvOq97R
lKBZ9/CU0lb9Lm1jCkeuv0AwArxniunhpV5JEz6eGToHGBaePzIGc7Cj4eVyoyGMmwRdHxevQwJ5
+9uftXCNpHOksV1AC4HCFuXafY/BlCQW3egJsoPmgH9a1sCPNwmLmIQZ98G5TqGDJ1dmbOkD57eH
lkjlmZodLac+KKt5ARkij6Q7rZXrlx5wXZH/xGhVESMbhUmh7Nl7KNdrKGwWvfzS57J8uz2AHycH
dA41tqdJ2aaQ7Fi6buy+cgOU41DCT6lEGsIqHZi1A056NuWImX5jmGpl8D7eVXTu1AuoQdeXk4JA
v+/5Ud306n6EyujRl7BxMge+VpleEEOkczAe2rvQj+yIc8xI6ge1SvydY4Fq3xk9JC0cOzlxkCWA
gcvvmrr+CZPfAfhSv4ukn3iRHes7b6SQLYdw4xS3w8YuDbKx61X94I/3PZ1jLuDw2+LMy/TRI+o+
dUes2KpZCV0fp7V0Lq5s9loYNj7hyCqrC11VJ1tYr70XxHqb2nrXp8PD7WW0tFKvH/fPSiUGc+xr
WnYcYy+Gwna9myB5HsbUX9MDWHrCLM63lpvAcq9zj4WrsyPA5CgDG7W31zzjnzoKqT+r+7qiJ1DP
ydyjamzvKuErH5KydaGlVNePt8dpoUFD5+YNJpmyNh0KerS9oWfPbGwov3c1qxrQIszjVGrSboVr
1ewonKFODkK2RhcHhY001OWwsvty+00WxnMOl7FbxXAwd8OxE6hRtmkW+Np6aYt8TSJ54QFzJGpp
AgALIdvpqMhkOKGsBf8JicUESnEmlMtX7lALEHPwMf+78uy6r5OGZhjQ1IAYUuUdvSL5wbP62NsA
k0EZqw0L/T2WUwzhaf4CBXgVmmX6vZDkTg8xDzy72Th5G4z4kZg2MD1NX1jbvrbUfxMx/84HmQVx
bkNDV9TtflRQVkYmUyBZ4mufsRAE5mYPFF72AxyA0DiJq7IJCrfrtqkH9aBPTfYcWip0kyqIn9Fj
gxg7HIiAp2WQVGAwbBxoxX6OUkDnUuiQ/oX4TWOMRxbrZNe6NkSo7Mk+wKNpTaVrIaLN/SSKNitk
ovh0pFfpFKuJX+B7PQSjU+uoT7W5calYa8wvreBZyCFCaTG1uXNEQ5CEcR+DGJ6DyADBULWWv/j+
UkiYA0anqqlkgsLj0YRcy24SmQswjPOT5/nGzBxvixn7Y5o9mFvsaiSgcqj5xa+ytN8nkj/6Wfbe
MPeHIPyrUcPshgp1nAp6SLgvoWfC7v2+Ne8c3zvXZtqGfkegQmsD6FFW4sExk68jbCogl0x+p4zG
e51jK8SgcsKytdiQdPxdEzfKmgpUi+K9HPUzJUh+lem8sqoE7IWPl0ECX+UYkOfxXjvBH4u6QpmZ
Vy9F4+9qWW4K2bwQUT6asZdsrr/DbLaruBklUxYJ0j1WuvpuIN8Ic5d9z00dZmZ19NAfgwDgDi4R
e9XgFt46x465MAk2u22dwPWg5BslRJS51Y5REeL+GjqufXIc0w9ymtjB9b2FO01be4Dhc1cTFsQm
/AyUM52HhEFIDaAdK7vvOnpMVHrIeHrOLPeeK+0Ehl/sksw+d9INeApzI+ptuDttIFF2ELQ+ilof
S8s8wGXmFSjQQNbd3bULmRrg2vX0e86bu85J7ganekA9Ab6Q8fQAh9x9Ugwi9JP8JwBR2+vwpgWS
Ukd5L2CgpMFkZenGhc1ek4/3fqacEHJfX520jnQzbcfMOXm987WCzLDrDU+51b8DR3lpoaYWDLEJ
jgGf+qjMq+/Xkb6e8Ynd4EInky+NUz6bst4Yrto7Wb2hcdYHzZDtO9fj27JU97kJHa5a//I97yIy
p9v0tfULyicH2x0CyfzXXqlTRpIt/DM2LjdCMC5+eUm8RbMB7k74Y86NE+RnUbC40pq7HgrUOhuj
Mqmfbdh5b6eJ3BkpeUFqQGHIRH4pMUBgxbO+9kzk9yZrz4Q0/Zna1ovpp8aGMGTxcaeNIBWUbvvE
flRF8kB0AiG82HL3PbRaNnD66aO0IgkqCFb1ALAczDhLEwr0dcXiHSJ3ErJqaL/YqTzkdVE/iQbW
SegB3YPx8wDlGnmUbZHtPFRGNi2szzHHxVfIwtKdMVHcIWBaQ9FwC8w8/ebK1ttKT0bF2G7Hzooo
ySGuPuogVZUVlpX9y8/Tja/Nh5TyJ8nL347R5aFnDU0AHeBthqALqNLOyNJ2x7VhB11c7M1pKAOd
wS2tLs2T3fd7W+QhSqlJ6PhG8Q2X2hdRO1lAfL7TBnuFf+KblXXOjqX5bhiQKPgsezGN7rWRajd4
wPdbOn1K4QoaTbXfhli3586yvkE6EADV7GwnaUj8ZpPJydwkBkQOlW/uueZjUGXJTgE2GUmnqUJN
s3PeunloxoYbWISMketVsFEU5KnK+Y8YuzfoaHssqhHq5mmcB6SlR7zbO3qUuQqswcRrwtY7TMw4
SNPiwWxhCQ15zAi0h1+VmTzDn5EHSWoPQd0k9zCIL4OkHTL87EQDpi1+VOkoo7Qx4RNcZTsTAPW2
VT+0mjRK0J4ONZiLKJJp65AjUqIIMPy5LrzeG59hyfPE4+FYdjHiWUq/wLzJiKaO7w3F/hRctID4
mMFVRzlwPetYN+zdVfw05v4rS+km5eWLAcVbWP5GCB24MYxVE2VwN6zc4gzdwqeWkaubXv8L//vv
xB1w31RxtY0HhaohgcIDbtogxjMoMsoJHgKj7qA1Kk5VO3obt3T3ZGjQxekBUnXS/BsF2yJqs2pX
ggYIs3q6rQ17O0DxwGYc0YIE9pDvwcI+aF5DPaopx+2k6w5OhXEeaoFmBhrQ2b6e3MtAwB40aJoe
hQ1jtJbB07z1w0J5O9MhYV0VTZA6VWRMxWMxld9Yrp+tpN6bdo1SCjhdBSDVnhWquISiaEu7k9vy
feHl7x0Xe8baJ5REwO6d7NB2QGfPksnd+5b6bTbtBFjkMG7ia8hnw7EHrzWGkYQqYpjkxn17gVrI
2ROFup8S/2SDgkjd/ooMhombD+Pt0fYjiJd1QZGZ3y17+tZ7YNvKAXSdws+xgwnYK/m4QwII+fp8
tIAtFQ5omSCG0MpEZPAf2ZhAHFUdnc7cj1fhd57DnUeqp0Rmj6VM/V0O5dyQikmGeQJDXyb3tSG3
kg4bSnrkxuze5qgtUdlAZcfLvjO7KcMuk1Yg7c6NjGr6RTIs+laPR6+cDm5Ksf8LIN2tuO7CujCs
qKOiPWSQnH7KObRf3BxnAq6bsAniG9Lrg5eY9QNt7Kih2nlyMugwkVFu4qlP3zqeYeeQAnwmTJzJ
7LvYZy9whb6zcy+GjT1JN3YM741UKnIouftzMMw0EA38yvvW7QPPbV8TPUH8Q41+VNksD0qaJ4Hs
u3dTdVYgBOKYzqo6tMcrKcbJfltGBoCESfTecZz4IO2RhiRt0IXzsr0N2sOmNQYSNWATRxreZzs9
6SREv+Hea2vrhAQBW28KLcuGlFUMqEVDQw2kS+orFQHO/AM33wN23tEY4B/SM/rT7EZnA89L/pC3
vdiRqi/31kDkHeSA1VtPe3WOC1Vu4H2M1ZqaRpDVZvXCTVpFHmVJAOnZqzRqAeRIYPTOhJ4KiPbh
YDK4GFkcdrxlilp9jutAnzmIWTn0uaMGP59trGpocnA40/i+Bsh+W7XteCCp3RTAYeb964D9FEE7
jUiEiRxggQIq1ZvBT9WL8BjyRJDPIzux2hC+ueWmM9L86Dpqehu0TLcW0tZQiMbYx8Ce0CCzc4Q1
qAOWeTCMjvM75TENJla4UVUyfUgHM3vkadM95r5Fik1nx8WzMznmtqj89qGSvcInEtX+chqSvtGK
Zhq0CvR6ddINcF2BuiCPfFGYMKDtkuRxLMdda7N27xQwDHPJMIxh6mToqhNn3Egt6te4gAWpK9Nh
zyuL/zbsvvyd8ErDrENCj3tSY1cGAjWiKG7iyY7qRIFOmZWK6mu3rN0Nrq3Ovmekmwb+BEEDebsN
ZIjcragKsm2RsR5xz0w3bOL8kqXE3RDUZqCxNxbfnd4x7gffae78SqZ3pnDtjW+Y00Yw8gSRLi+o
YmF/daRnPeAC5oYm9CGCBLvtUWoL4mSDMuWXAflpSHgnrp5P1quskXzUJZqfrmdPG8onLzBwDJ+1
SpMfnS+aUPbJd9JXj3VcfncSgnkXCfpWU4uMbdQ/gPMetlJSGwXG7NmD5FCAWrl886xRbs0p0WHl
1VmU5j3Ufym8mu6Hyit2cD+B1RGKCBvtaAqIGo+fbaaGEBI5IjtJq7DRXhmZGUy9qaFi49+nUJ2I
bKmRE48d3UJTwzkYRORBL7T1msiWnovp6m1Zq9+wOjp0FhcPNRQREfzZc6erH5CP8U/ow1khknmN
LH2kf3Rn5kGMdCzgsEQJFHyCg3TgWHSFfcXhG+bF1qUB6DFUalveyFebjPWxLv3iVPm2hUu1ujcs
p4Uoiu4OeS6sQPHBH1Ac4y62b14egaGRfwSfVKCFFltoKQ4AziQHvBcHY7DPX22u/QcJvYsQgdGB
DNH/ODqT7UiRJYh+EecwBNMWyDklpeaSNpxSdRVjMAcBfP27+Ta96K5Sp8jAw93M3CzDW8V3nAev
r+bP2pqsbFf4LDVF6o56Y3zg733OfbwFhcf6X1ZG7thwxeCHmGBgmMV9EPIS1aOK2bqnzNpq+iZ4
rYzDrVoiaeYyyfxWfleh/ycY/SXW7UoMbeBw9jchTt66PK3r6r4JztcpCMZyL6y2PsAoPHfV9Gbm
0xSZm519kLnNpZRVP5xIfcFnqz6DID6yBZruphknf5FVHc8pl+KwVJM4ViRZHh0xrnGdDsV5bFwi
wVrXiXs+ZFxboxl75tJcancumbgQmdZ97yfrVA8JKN2S1BYwbFUMRMkVggRRhz59WQLvaMv5R9jm
dLDS4baOfU7n1tq7jhAXGq/5cy1LN6oDHzUV+S/KpbfviqFkybZudnM/Z6fAs9+r3LnQl3bUHeLq
G1/3v2Xj/pjlWMWVge4h64IvfkXjcR6G9dCPy0tDpE+Um9gA4wj43AKhPgpwscNU5frvRMbjrlfi
e9647rPZ1G/B0neJR/7NHvShTpx80S/WljqJ7VsikvfDXzm5H23d5LAr483x2NhLjOsnqA33fnsN
upX6Jc0ifEzNaTmY+fidNnUf1aOo4kl2gtHO6vrILUnypjFsY4OTjwTJzhOV9gLFxtAdtoKeeilp
zfpBTvvG0MXRMtJyL1uC2kYZuntBDAyF0ha7Uk3oClb7h4gDHfutnq51MRTJknsuT6b6q+Dso97u
r9XGm+vb6rUsaCeGbsqOuqrqk5azTkTn/nIbOfC2WWaI1xsjYZPwX8arxSbM0c7q9yxt2Q61rdn3
D1j3uz9o3rJrt87ts/IQbFph5e3t3DFOLsEu9H55vqOL+2vKO08XsjitWpGTtWT9KY3O2knDmxJ5
dylql/FXg/4Detx6nDkLFwl1FbWyrfbC7ktOko8Vg7v97tbAStKColSnRbH3GKATT7MIYsM8PNfu
4MfemLo77psslqnZRJhdGodBVXePNDuM0s3Ybg1XYlLZ5fyvrCowbI7s42jULPZ3aW9dq86iVLvu
J35x7RE8mhm8WZyDtXS/1DROF1Z/8mttDepbOnoAamvDF2PiZ07e8OPpto9V6weRSR2OmkAvX4GX
pr9IXm/jnjXLnXZySHhbJkz8H223dNHSggy01brWNzXWGTv4gXD2Y1bDozJtpDLDzccl5+533jhF
T046zbMxYCw/UzB6Mve8f0a4DRLMIdDGH/5bWTy3Hb4pI4zI6Kmj6GVoXrd1pei7sxvu8JH1oilz
1K/V6IYHxVLVQ7/5dKhNWeG1Um7qyUpXjE9qJGG7UHmEx3Wj9+R7Tebt6xBIDu6YD0bgNNmhlhfP
ft/vHHM2/nVzUz0qxq/XZVLmcAxJ5iVIxCxXFWlLi2hxCvpXPW0M6wTB7ItBpU96aIWIAj9nVuCG
NWB2h9nctakdfLlu2g/X0Kztv2ip9J5t/eWnDhd+li7zbWcRYNJFjmwRvG+DM+1VpTXdrapPE79q
Go+2MveV1UqAysBLikUDWqANikeDeKsJEnmXr1ubMDM31G/QujZdgdVtXcQl6PBhyYPuuK1lejaG
Qb54nhX2VMncMaMebywZpYU3vOeht34rLteMUmGCK+A4OKDS8peHHou5mF1Cj1Qlo3ITcyqMHIlt
WT3yLlt+jIdTfljadPtrMhcecY6TX4jHWOjwA7HhOl1PU1I1wbQTtI51MndGOTOYEFYl57A7Z3Zp
4mbpCWO6YBrPHOLmYvhrFu0f0xmzvQjXf6sLUlAY7foS5J037wd/NP4j3cWm6VrLDEiaBKw/wvKC
JzLGXGy+etx2tjUQLLKr+qNkCn9oyoFoQl1wZS0b0eVTmhXxqGeX9QJLxwKCM0nXbHrwR90eeLcI
A678jI09E7nQItMHcjMWJxpsFV7XjNY3A7zBEYQRIjNX5iffUHa88DBjlkBEMln+mCceX9J5I573
NluOF9N65kljN2CdjVYH2rmRD+G0Bz2BKZYdFgFa1yWNdtir4cgEWF9B8oFEjKqd4ymrrO9wyOtT
abI+IT0cvWODPvmlJVrhBW/s5lDbut37wmZruQiJdms9KzKDZr2Lg6qL8K3iu6qGMJ6GgUFep/X8
stZrEE1pVVyY4ukq0BNgqeLLc712y389Xd1LWKXzw7o2xmMIcPBAoXBAjdbu4jVpG3dFNx8V9TBS
xN4/58ZYn3szMPZqzasm0UNWOU9daJNGm8lHZ8zX/0zbaHZTFtgH2VvLc2iK4Bi09q9uzPEK0eV8
8JZiPFfODNqQgVENeVecF7vQV92m9ZlOaHweBwYLzzayaMjn9t1u5/oFtq85jRtbrzWRHIchNJwn
JgKdmP7QfsuOJqgb1XayB3VzVwCyohJDrMim+SNJxYmtjesdP6Amatn1efQket50EMau2agEhczD
aOIy3vdk3O0J7+LKkBLgrgapK7zCSCxr3uKCThvUZxvAIfwCAxhf78pCffZUmSdnG8aDnY1G0njO
f+MccnMYGhYlN2p3PxW5fW3Ise9JdhT3ozHZ19wu/ullMiOWy1j/WYz81NlLAPJHa/NYpl6Lc0Sm
d42bfpkEYd7EbFiR563lkyV0e9kq/YeJtcXKNvfJXmTxil33D5Jmq29LyBaSL2tfqRfjM0mA+W2e
7O6c+pvxWXuT+BtYvnXLyIKHIqf02eOof9UFLmcdPc4eekMy36XhIyuZbVItPYNoaLSxueE/oGqh
X90ycHeOnlRECuTwbW55/pnp1bjWq7te7AB8Ml+xrerDgRo3tFsklfjbDn1zMBVDjxj7Yi8CaRPH
LsxDT3BV3IWt/mHsA2TupxSrbR8rxmM/DUCVhUiPKPaNw2i2c5LSaO4Ljj7IpfXhFUtIEKHzLLt8
o+fFAuxJ2RDxLLJi5FLVdUwLY0am7ZKzGRKiapbpEiN8mU9M4H3c2NavcZJmRGP9WW0lQ/Qg8y8a
zCmWnSJ9uzT9y9Da7Y6zyRIumVGXDLf93YhhMC+K2OgNtHnrQs/ab5Wt9k2W40Pitj33P4A8vmGb
2nHNu++rUYbc9Yt9ylaedaPNmT/CvL3Z8s0RS3/IrL5MRGGMMWYY5tVsm6qIw9xcHkdMs7krS5Es
YvLup9AFEqUh6SyHkUe1IeFCPaYjC9CzR5zyNfRTvbPTsrgZFZGJUbkZ+dc8Ky4jT+W7zclCsKam
A7qvPbG3q1DHXnu3s279MbEy6UmwRDv/7roq/8MIUjLXkkQZMy3qHZEqXmQ7ObdcU2msUfGVWsoi
/29IDXVzCniRcV3UHnVt/uTMSHdpl7wXiJjgr5lxvDu+saguCNtM8Sn5TQPgHRq/Xs6F73gjzEuz
/Nim7F7XadAfvXYygrU7aZ78soH10CDfHXYSbx3igoSlWX8f9rJ6sdVW7aniNL0tDfqR3yjfpaBR
D13WtH/N1ZujlZ7msxGqfy8DK7hpTP/4KMtcJ+mMk0uXl/VRpZv55ReaX2uuVgs2IZx1vvPCokEf
gM+KoygdEZY8+t1I6+rfXCJ1xWt6eq2yHFkCjizJBM4XTaZvv83jVDw4llt/kms47sZg+f8VPZbp
/r5g9ha6U30tIOyOTRba9HzEhu2CDUNY5rPHpTfcJukmnVUJDqLhWU9cBZMv/c+5rNYD0Vv9wexT
59ZJxzvpMqjKaDWD/IJPD+hFrqy0QV9azk1SOK71xtussdF1jCbpvVKte+EH3PCrq473HwgtITkm
6TS8WFVOpSBm5gDNUNykm7fnQUmZqAnBfGlVpyJ0pov2tmWPLNj9W469+dhZLePBuuh/UiA3Klpj
1uiEYR1OhWWAo6nUE9ewHebYJ33tJOqhZs4Z68GLnaD1X1r/z2otuHWlLjHgFUW2H9XyWlRNmfjS
xmphFBfZh0+OHEfIMQxKmq0Gwl7waBKXsXIutVG/FiqfSP6xTwDBj45I32Ra7afWP/tKtACYw1sf
rm0EMsalJICGuaJURQSqm2XfNg05TeYWW4H7VfnmPvfFW+WucTMbn6wKMK84xUl7bEfRhYHxI5mE
yyIRls2S89Yp8z4ZxjJk5qZ+ZERLRdOcJnWhrsOYPpCeBaZcEn2JO9Kuhg6IRcrag7J4D4ck67uP
usd6R5qM0wwiZTn/GRzn11B7Z6+vI2Ga8VpNn1PZn9p+ePCtKtZzuee8JaJeTiowXovW4rWxqsNG
rlZTWru1ZF4t5nNIMpTwgtMdKl6q/sfoGh051fCFl/xxbCrM+2GmG3nDnJJU2/6U6vJpFIYX282I
IZrxi9226+x751R2L2VYPtm66oEP2dJbzE8AsX9pIZ8CYfzLhpXGKqcVGkZgeJQbcWNNwUn5+sFn
l/7itbaz6331W0IrjEpOF8PdnoI2PdEYnwSlX2n5Em7GdQuznRzlR+8EZxX6r1J5IWep/l0a0KOB
gyQLx0y3fpxTL0sI9NoOANgIuN0GVZbrx0jDcHenwkaWZzy0rCpHlvQOJpfr4Ip3nWanUWf/BH57
zYBbuwsR5hgQOe5A+G7oHvTgX+uqyw+tLq5BEPy2i+nH50080qAP0aoGbA3Jbd3aWPbTqffIanUy
j/4VCwdrCUr6G0cnKut3w8aiS9bbDewrE+eS5iU0yfbebaRe09KlyVjyF8fOuE5e85x3+T4cgh81
ZfLvsMnfPv84GEv74wdjMrvO99AO1/shGNEoB6x8TtsQj9g6GT3cUFi0/xpHHKlaf4zlvhCQLR9t
SNDEsu0mXqI0p4NCy49Ouw32LdR9Hi7HptSJlZd45IcE4zY7LP0SZZmYD3F4PSu2KytB77YvLXom
qCqn1zXEqhC8pxlsszGlF0eP37lTsm2TOTdZ6QaKlt7PpHKiHUtUSJ7virORLoI/42AdMUR9LyoG
2S0/KdURCu7gEFI67c4KzHA/BcHKfmDfISqVH62X3Tz84wDo7IDRVKeHdmq/Fnw5eHTLG9cay2oY
50EDuCo2x+a160bj4Nq6S8xgnajh1sgSXW1Ch9cvdsuyDC/3yapVuvfEiCugw82Vud0rQHQRV75H
bL1ybTAczhEPrDnzhqnI71snTvFxS9Rs3ni89+Wb4Pc6L8/+uOyX1r5mhUm77hnQ9328YDZoCgpj
O+tTmQtzN7ppDCv02gbirzTmB+w+Cs5hl5BEw+pdevRTPz/xhZnQesCHWQGGn9kEC86jCRfeti5C
kuzWlsHZdsTrmE23wLUvbrZ8mpt1FWj0RppaIL1c4fmDZQJGfu5vVhb7ZOM2+OE3uhb28rDodWf7
3WHcpsc1HcGEMtuIjaH4K3ymG6/5a43974LHB0hvyQOCqzFuweGiLm8PIVxh4XU/c5O+mGngQYLZ
D808PmFKnR+l7v91a2gn5dLCuEqTYjq8mMFwGvFd56Wd4g7cKwP4CLsHr1L5NVja57JSAAUkU5+s
GQ+vjf0S0Nj+oAyFCJ5DDODwsTnjZZbWBU8zJ3ICUN0JynSljR/66W+zLBc0Y79rx96ZMuAytLIm
nkcIuy7AR8IqzEtO5rWsxutsZdWbXth51dQpfdeq+v2rxzFOs/pnCkyBdNp+qBqPXki/oETZW7bx
LER9CZv+S3X1Q9Bk5OC43sFmESYq0qpLJFhRzJ7oOVfNFQch+bT5eTw5QZyRuJbMhm1Gc2mecO2+
FFw5BSCijlK4yMjFgd5x5bjLOpoqgN9mZQOmhnIlTj70s+u6TodKNb8KO/3xWiDBofo9uaSFa4Bh
NnaySDXCSQq5fuRQGOBQO3exFIwRQyketw1ogVVdUtW9V9tGJ9+aSdDUZaQDfesam8lqeZBmetLO
iN8eWI3YAsoqDwwNbBq1i553kL1PZBC9Tl1969v6Nddbzibf5EWLjR+eLuXfdprv8qPt4o+j2HmF
tKKll69bJY1IV/52oAH1b7UvIPMIL15K6pKo4YBKxGUIsfIhprJd0qnYQb3ZS+TZ89fAjtMRMjiu
RL6TM7ILpu5IT24dF+TWWcUGpZE9j731pc3ViPsi3wfSeshCfcIz9YhsMREoivL7R61D65uOhlai
eF0L2oHBA9JbDHEtQ3vvVnN/1muGuKGA+qtcbs5yc5+Drk+GtPuSwq/+/231aJDizC1JuK6zm/TF
dBrCAWuE4YF5ZMMEx7tL183Imamc/C73Rz1eHKxQ+6z+9AX0NAZs7zUxR7ysKSSs0QfEHkgRA/HL
kz1XQZxWgffg5810NENni5bQzqK8xqYzyPBUWp3H0g3/zka6Z3XF3Q2O/ijU/GZ07b5JN4Rtxkxr
Uc//Gbn/yw+BS4eWvG8lXfAlx1U7JdaQxr//Y2IeEvNtfNTeEgCPQPDqxfsvxc4nq6a9U8PTiHDH
lPWQ9cOzURDnwubkWxpy21h+9cf3EWaHoWijTRmMu8U1JI4xojWu40o2f0joeekzCkSz/nSheFaW
8V3N6Bic4CVY8UMV5fqYy2KAFMCmvcJ3j7a9PdbrepiybEnYsPV2fb39C/PpDs+d0DsevFk95vPq
x6GtTj7vhFtj19eZJeaUuf7PqHE9ayrnWxAKGPvYJ968pf/HdmiGn18bHrUzGNFMC0i81TMIz4C/
bnn20+3dm7tHwcFPQ93vysDEw86YPpcVykhMzruqeEVqzlCUzpZ5DLnkE8v0nzfTgHk3XyHFD2FX
flQlu39Vnj/avsnY7Lm/iXs/VYP90i32T1hZ7zV1y5mDd2+ZX2tzOFNKufwC8LhZdPt0Wv+bCvMh
b+cXJ3VB0pARDdp/Iq/iaFtCMAm1NLk48l6Mzmje76Hyv/vJDe+tsb0Lh/4d7e19aLb810kObewi
TYyDVWY3U2Vrso3w1jVLRz+ryThcmRlCsSaDqAckft3QhO0WMs9PMg/Ks7u4+wA3RHyrHVYMDM9O
dF5Z8TzV6W7s/ZvjGCjhjA6erRefsvWcBwfsMfKAi5kOKnByOqiAXlxhJcIPkpVXdjRxpoU7megg
9Z00j/JZ+y+CFYaCu8DGigmq5K0KUK5tvjc8M0GhZXXdMKn6xvkiZNLbhYXuvhbExG/oWioHvM5Y
oE8bVlPybuv+Q1gmPwG20p2Pudsu89q3Kg2+Nj5dvJlCPwFRVMky9t25sqnUYyFRZfWqidY2Qyaw
mkhJNBdxYS0vFuDPrTH4Jdq0fHfl/Ej4oHHzBjo3HLj5lGzmsuKR7kfAmuN8N990vbROEBf554ob
R+xnMbfs0m1ZjLTFeDEz4MZxRa83TiFpwrPu9uAqXVwDTrCIYA9HOljvFdfn4ayw5zl4g7+eh0bq
l3KlJND4rLHv5/otK8Lt6pft9kGL+9RlAAaOVPcdaAh5sVXGoWXKe/MMkd36prqFtfnR9n127Rsz
g2eaqidMnQIWe5QP+aZn7yCzjmFrED96Wl5aKcrD7NPVWb1QMbu7FSajaZ7AVv1ziqGBjZhBTMyu
jGROH+C7JvqOuf4xdU+O1aaZwWbwrdroTi0d+4ObZupSMpcfG88HuenrCQVOhSptYnXfEnlKTTJe
0h7iC2zj2qfiGd+A/4ZlXZ6HIiQ7aJ7MZ3NTzB8IDXaN4zb70oSrki49UVeP2W1AL3sq8ib9DnTZ
vFlmg6LMbbND3Yz9sZ1qcTAn/GVom9SuGFFmy9AQh2DzMAkqLYWMC36oKdv+UOOVELk+ZGsxlih5
rGl+aRqxQf6ME8SIcMtb1nh2FUm9qT0eRyagZNjz5Zbm8it1toknA/uPk0u/K0x3/uYaEVxj9Ycr
nTSqMW/nf9q9pv7Qs3xd9iwlyfIKJfXYN7Z56bH1ujbjyJfUOxitgUkbD4ZM03OdCp3gqgLgjgP2
3tK49o7N6hyrMH9v6+m/bOqtpOgQAvSbPaOiSYc9YG0V1VM1McsQy5QLms8pRHE2+4xL6Wj/CfzK
iWzXeRPmBOrg2uVxDHoXj64gPaVjNgIvgyqGoV0nS2N1CfK16qUiXCdqmq2PrVVhgaNgKSGq14fK
J4a7cyCtyhVlRJ2TPduFPJbRmYt4lfCD7VK/tGmGymvpVvJa7PIsbCW4iIDxogUdEbZExYSSCot4
gzWddEB9M/EvTvbYhM/4Iz3pNCV89n6Wt14+MqEjNlwsqG2hPww9vIdWgZfuJryTl4cXAg5PZbM1
8sRRWX4Cu+TTd43avtusd7/NYurCxPcXsca9CxUeweW7467t4ezutsqoHvDejRpPmGXc2r7rJ2hg
UAkY633hSnZry8dvPHTzKCy9MpEYwwdnZHHIYHWYTvUB1Mx1Y96t0n0y8GdBR8BSBArOIPWfRcP9
j2hi+lN5qJJ4YA3L0dwR4xTb7TaOUS0stcRpo7IssbrCC6KtrvM87gaPZ7AOQ/Hdu6ofIWyryTnB
bNhnh05n2YXCVEOSd7IHuLZLqPdSLL5zD682JGNiKPIEH0zrl7PN9beqnVGhpcgnHy52FMuxaMPl
Y1nG+6XfdLI8gn7axjVwBXo//kpt8Pu3zGtWnfk/UJtuPA9uOEaB4LHsQhbPs2fbWuj5qqJCcDCp
Lqe7Mhwljn7lg2VQJaAm+coYD13hVc4JqCl7Xi3TuBFUP9DcD4PX7cZ6rs+eU7HBOUMsvPs8zOXa
4ggSREHA+Y0Uw7eMjLxRZqIcx8ofUB8Fj24zIGdUysxehjy0LtqtQP9d7NuLOC3d+ldW182HicLG
i6xuIkxOLV3X3Wy8qX5ctlMwXM51ACSVylUwlqAYi6tGlfaltQMj5FIMkEI4vTGeDQVuHBtZPoSA
CGtfH/AOYZFa+NrruLKqtY+dTiO5g+5gyhTeDCeFp/eTKaYBdaT25HvtW+MNz0KUmrooh89yAes+
54aBnm400wpr+2bLHbBYHlLijtr9u1bZ1iXhYK//NS0kVNTkVv86roOPnE80LIDNDRMZ4zcXtUVc
gRl3uQPkWyxzkBM6YElBI4PzeeyBhlDcTdsvrzTfIFHC0+NX5teUebghIg70ymu8z22DW7Z03Jxx
GnfTD7lZA1hVWa4GQWI2IiGnyw3sJvD8knGrhCfBQ7wa22A5I5oQIYo4RwD3Pwxe7vCy9CYQNgJn
a0yUsHkeCNXpb8W0BuMR27Iyw8q80X2kPSWwyq79+zbJYEMdBaHBMFDOpWsloWS1KGm1H5mu3uvQ
ItJCpfBkOxUQKh2lLsND7FY++26Dn40kupV6/upn6XyT9bqF5/siUx8LzvfPCk+b05OWZvgiXGl/
NKou/wP5RFxXrCFcRYG+maYuuOtSW1MzHTmNboBK6lIcm7QWMmGGRbkjikm+rV7vOXB/s6UYfQaC
QxEFwod47UZQ2uq4Y0RTgS9ikW/bH9mvpbPzlef/AuJ1p13v5JweoUvv4EPn3J12zFwnwAl623NK
i3cZBA6LEEE5v4YtW6ooQgG4IU8D41BB3z21blOWMe6+hLrX3Hy/N6sUpPX2fEW7oDaqkLLXuY/d
sKj1xFDL42vqu0g8XVR5HvndsakoB1VDB1soOJDMbG+jDUCPv7xx53bNfpFxGY5Ht0E6dbT83oa+
tTYKEwbczRcZzF6eWFCw/TGf8JGNPKEVPuxOZ71KO7VzdJwzlD7VmhgMxR4Z8hwxsjUAugDpVIkZ
oDhUK+YleFGhXXdah8ZEO9UPcG3+uwL3RSEG+m8nUqKnRMvpDNk5HZV28fDTA0tbJIQUsZ0Ok7qi
FCLBuFmV+6bGphVReB/d9gPKnuEJDrJDYurTf2Cq3gWE0WOi0ED0iFAydLCgIVqD2m3lIzivi6AA
2Gkx5bArJseukJCajhVPRr7c5buOCazFT3hpAxXYxFgoyjstTPqUzj3FxfZk95Z6zniyghZGTPNs
f4dDsz5i39T93kK3HOJ1FYsd16pyMWHPZsClYIWCAZZIkdgarbC2qK2cvkmcjsQibO9NpH2z0zXZ
LZWm5WGXM9hIV2rPyJ7TZkLQgqGXOIAFomjJTKcLL6RHInPsO5wUbu4s06h0JnSgSvEAcAQQw0Pj
+udplUg17wBmiHjp3lblwIvDJd/0b3+r/6sUtwV7fh8jbkcws453Q9eO4qGs/7TG+mqU9FRzQUkL
iN/Ez2n7ZjK+cc3HeDtdVdE0CczZvrZXkD6JzIf4dgbRK8zTabPsC9T8QZieB1ZW/uc35oOerJPM
9JGVoEMK/YvykHhqq/oJDAzEwlocl9HmdZl+I6RHLyFRXpAiufPtVUOBTsjAzPHilsVDV8xvPW6T
2mm+aG9vQajtfUhsfFRVwt+PyI9QfCJ2rh4hld/M0dkZgCGWOz22ynnEZecHCq9n4kFkt3CWMnZy
TAfvLxCDGFJs3M/au5iUzRiS8XEoUvQ6+YRMWeLB2hXtKwqPx2Gy3nSuDmWupwRCjZkWQ44jK01r
ZI/b2cnzr6n0v8ymfgz65hgY7WNjrF7Ed/8FSnRMrZqJIgVeS9U7N0qZoAlY4kDhRNaphKEONfUy
9LQD8mYXkiaH7UlrXOcTWUooWMfjFCBWDrqTrsI38H3QyzDci6k85kP7YnXrEvumdbnXI1aVspdt
9tsoCyuyM20m7aoEa+2VsXOcTdK4FbQUXDqOOz076XweM9/ZkdH1VzrWiRP+N3Pnz9nrUUAXCEV6
O4WMzq40BB82z1ZN1j/bheSQCNO66tSgBBWr+XE/jmhfph3P8lX7fMgeO4yYNKY+yQYUQRmq8aGy
Xu8bKkMV/nKYK/dT2f4UHA/kF9V+VfzZTfWnGiF2NsDWafJmNFnjSHyK/3KxHsQmH1iPRMFlvOfF
+gdb1XPAN8jIG1Jp6cWi3PcubGA8zoykbtfIY+mb/4gikyTtWYeFkQ7zEWNItHHXhZlvLqq2zDHh
uyf1uCFV7erAiTYxfpc+zJNq6z0RyWvE1HQWi6Yl5oB6gAmdcn60RQCE6uQ7wpZPZMftgRDl12lk
b+K+NxWPJeMCzDlSvWm+pgXqRLs1VOwV+lOV5a2oA3BdYpAje5iPvcZZvgWwCPy7CDfbOeg275DO
YtkufL7ryaPJHlCAfs8CiS2rufpLf404Asn3+DW4mg7ERgWzrO6xGNyXbanPaeDfGt/9CPGRGbhv
oPi7p9rIe5rRjbRL+UxS9EXMaHhSIh3Rk+sz39pHPkG6W2t5GSXqdDYA1mL6ypS7Rr5/3zNzu5f7
gaBHfJss5qNMEYdTGQq+E/9So1MjQvnqrW2ydp+K8TIpXsB6JsUPUHZHm5pH0nIO6bS8sr2uTlSK
t8UVT3WFV8XKtmVlzP/ujwWpOZgu1/uOAfrS6HkPU/0IivUqzPzF1vMvH+PRFuKnXduv4X8cncly
28gSRb8IEZgKw5YEZ1KiRkvaIGRbBlCYp0IBX98HvXn9OtyttkmgKvPmvSfH9uYGxZn0zDbEahAZ
avnHzOKUO+7T1AzjjqW552mczENWKWKNKFKs8eAEy7+qwf4ZDMlvnNhkWiRHa3TuuRv+hl8SMXLF
oZR9Oov1PrrTtUMjj5pG3YCrfjgCx7KQ+6Ho/6Q4ONePNc6Sky4CY4uXi1VTzfCpnPKZvYNigxl/
w+Ady1tA69qX/wrBuMKekjdzFUGtVD0ACYQVpi/eSI0VV3s/U39YXEhRZiTJri0RoRWYvA1RkJMc
vNOo53XW8jCvAgf1x+tYZY+Z7COTRnvnrBDoZUluo66yne0uDwlCat+ToUy6z4pAYDXrX5lannIh
y5XshyqAhzi3j0YmnwdjlqvDbDfq9JiW/oVSeQW6mM0mmcK/ozQuoVHesIx1OySmE+EAZrtkan+H
RUyTOuv+J5mq5mjJpDiFqS4jU4XOznW4wCh837D1bt1GXupAvwXr5KCGTgRFKLX7bz+V/9rU3rmt
vVt/QyFKbSGMI3ZdtjbbNRWuYJuuD4u/POo2vBnMy8SMRdEqqk8WvuybKX0plXdrWm/XieSltsrX
WGPEC7KTa0176PTXkF2QAAbDO7TvfSYF2ewiP2rSTqpmn50m4LCxvfZT5hK7jbzaK9StoXXm3HgP
ahslEPY1+aTzXFs/bsyLJJp9n5tXUQH6rVMcQ8MJaY5qLqFPb/vvrFCEBKDHl3Nz6PgTihnx3KZm
H2PeB8at5DDq4+io6xyGT02LbTMM5Vc3dP8Ygj03XAN11rwVHePWfvBchFsR+TWPJT0R3RoLolK/
3BUIAxvsh+62T5DAvDD+Rbwr0iQqVYkOUQwxORreh6E7k0HK9sFSgXe12zPkOhTdQoBeTELCOtZl
7ut7TO+UGtkH+YsrViEGbzq4e/NsRQi2wJMZVJcJmQhfnWSod0Y+3ZNc37NG4DEazjL0rvgS0UqS
5F8Do4KovHyz5/BPIuw97I5NSAKibsQNBjLHNynKxsX5g5RYkSeYg/qJrRzv4yx+QPi9yICyft0l
tL5/U+kcXN4cX03nsq0v0GjYMQTH2WgOrCC8xFNP5G9g9WbqFcWOn1NuSoWJ1E7FY2bxpxX1VEZk
f7rjkMsP9pTojUiZlSW9O+16XR8sgBGspXfJRan2hWb2aLHfbZP7FdIpvvl4eiri8mCp8dhbGIOy
8aGbqwcSNZ/FGJx03b6EMzfx6KAvh+NH74X/DPZh7AitPhdufApEdbMCTok4RBI15vSJomxLmbUr
GvVCkx65rlFHGQ6Gl65lSlKTtVwd/uuJ0SSH3i4OfpuvmNE9TCx2FZXxV5p69THhgfO8ANBxduAI
Ykdsw2SkfpMT1SefVCCYtafdY12bp9EJXlzbPaNaHGZ26DjBfC/E+CgazhxUtEkOT7Q+H+FQ/u5Z
s5G5/a3tSK76wJn10O3raX6WPGYGT0sI9pR5VHGk5Pqr8/TYGySR3LwEGuRJfcac+KOwURBGOzQT
u2GCtpVflq3fGuTKqCUugb2YSqn2k0dDx68NxUpTeCGYuSpju1gZIR8XnxXOLEfAVDTZS+xn6U+d
sqk0jK8jGshDUrnBZXZt+aVHdFBfPQ+dukN8I7FsNu9t0bxracS7KiXjrODSUj2X4XxBf0Ura665
15CCDPIrXo2dHIinDMiaqSRij3fBCKisAh/C2VgCSC3LQ0kgtxwlInYVGVNDY6ZCNCFWFdblIa3w
cfNNFWO5125yNUXOGwLNqs+eauoiQmDpIVQu2Wntnxu3nbfGwEZIPe1c9kZuaOkeRhM+nQfVKVH/
TCowms8p3RhGgesrJ3qhP92yYXNg6/e7Ae4AuRv/D5a8W1kEv4vYP6Thcly3+Km63dvMyTb0PZzF
GjP6EA2ry3uhpylT82sR3bxPLWbypXN36EHiwPpcBvOsemNfGsPzIp1IjpKqxHRPVWw9SY8DqYjl
32zds1UaT2G50KPU6SMj2KMaxrPdiE+f73bbO2LLrou9kXm79Z9uEqa8tXxIsZBhQ5QMeuNoGko8
FvPOK/PdpErw84m/S8kxTmUXoeHgTKRCLJS+jbj0R7cEH6veWreTCIDxfUbWqoaPICm+4nm4U8Sz
t63RB8G4AycVEuOKE5TTT8CClYnDHXbv1cROhP11qM5SByHePXEwDfO55TLF4P84L/A8gxL9zCcj
X1XPvZX8MrFbERnuBE5onkV/y8Kxw/rmLZ2xN2oebuLDkUzyQ2ghbw59cyDr8RSH7VbojJWBsICG
AEt08ISw/bVkxotPh6bodfmd7Nw5JvSO0FCrfI+jD2YQUALzfUntbcYQE/nCPNTSwNhdHae17g05
d52hwHYTPhPF2PoaZ6NQjrsTWX6biwZPRIujEGnazvmbevmQMXsfg/Yww4dYWtJNCxDRruH1JD/y
N+Q5LKiAy9Eq8DiiPFe4/wmP5Wn3iwGisaVjx9jZ0GFhkVPp6pwKjXuoWTZSV9tJ0KDU/vJeGuS+
KvchoDL3sv5Afv5Fmwlo1JbveQl/YsN4lTamCSxIboXM5+mXIa8PjtARqnRkFPZussxD5we71pRR
z6YOPeJqpQKPEpUdIW1ce9vctkl8NWT90DVsa4tRZrP6TIX90DolZp3wvD60OHEQ4dWTSzXZdMPB
yQCCtnrXD/bM1D85qH56Y2HnEad/i/Nr3LL++kImePUSkHWeMIk6O51mx040ryGZ7nnxztzeEehS
jjQce7JOT9p2CasGrCnVvPFCP7eWvU34jsRQcwqkOx8jeYP8OPkjkFCOhoxbvW2QH0Xde9upIHMs
jcf1ShM6MDfaaaL1xtGjExV9/9KZyyGI7VexyFdUILl32CAUSUVT2tnZeRZmhMEcZhW3Ulgo2AK9
/WsNv8baf00obwAWHbqFuWbGGckFZu1wegE8cGgV1oDVMFlbVBu5CScNQ2xmRWl8ybrpNR6SG+LB
tDXT/NMr5GfPHNz3mnstvPc67zUBP2VtebTVxp7Gk+0nF59BouAuYp53zZPxkXvpV1OED7LzdlNa
7UPL/0Civi4ss0ZG/W2W+XES3bK6aQ8LhWzcOT+BjFExx/4xS9U+xn3aj0G/w4bQbruSQDna8MiD
V63+9PXwbHseyUkRG0MGrQgyxyzBTdAF1h+obchkYi1lkeTeqChW39GwnaryGrOGdxhC9AQ4XpUb
SarMbaPlyR4K1EcXz63pP2RLs6tagTeS99nm9bRpeCyvwE392nHCbiioxm2o76tg4IfEwcvlOZlq
1lk/rR8FydoJY4LxaKtkTypkxDBC3kAMX3UMDY5wgTA5522//tuL+pS1/WVqvb3veJTCyyaw1Gsc
MPZwGgYZFnFrdzj2aDpAF3C8JTsyQ+8cdr60XueBjJM9nILWvIS1RyDN8SLTjo/o4Suolmxhn3oD
NSDX4RzvA2PBH+VdZ3p2cKzMwXNYSNOVGcMRbsWITWv69Jz4rQ3rA7kHsA7yYGfqe122qCkxjDw5
lHm9sTLvd22vhKQ/azUhpCB7EqTngKOOB/MuyjvyPIPiocOkMhwZG6Npcnjx6+ueiXL9l/h7Sntj
Y5BqFBhM1g8+npd74wbBZsLP2awCpTnpyM/Lf43f7XS/YAAsvMg23jOc89dMlX9UCXFFh/7O6Im8
Dr9mlNTSVfKcCCenZPWOtE/J1lme2He+Ceq02/X5hP+nngi6IglKF5N9HW6t3jA3nczf2plAu/Fe
YyNC9/ExGCL+YC58xs28zxv9XUJ83tvYSzaJCBEtpH9LHR7Jqj4PTnsh8rdp3eRp3SLJA3+uOixc
KuxQiopdzlOMP/CHLVFngXLlYlZRnfvRjbxWldnsRFJdFo4mPutHs0gRd4tviuN3NoCEeGPtb5aB
jl2xM8iuNIlBKti8cP0eUl7lJsRz2ZTD1nImZHJ8WHxZbs3qPujouTXe007u+0XsAsPdrW+bYw7w
Y7pr5VWPYVJ9mR3pqfVflIMBENj9ywfzOxb+deGFN8L+EboHUz97l8CQSERHfdjsyFtsbRVcDHwq
yWRfmqo4Z8s3D8LaY32ud1+VeseuMp/Non7xbZbKModf4RcmIPqxtcFyqShrF9CZneTR0PJdN+rU
rob1FMsvVoEzEe5hK5uZEx9tbM3cFwFeNe//K3Q9QQvdtFsfYa0suTahjmt61m03ZeUmM5tvXbSX
onTAHzF0hUHdgpepfueV/68MCCZLBkCYm72NilOGybh18fssZlzvnUaLi4Pf+VDVM+ZhD1eeJhvB
veq8mPV864oeN0pQOruiNat3w5ueKWL6iDzSfhLoW+yIkkxJl/7QY4Yh9jof7cUYonpoaKfhoM3K
oq83TJyaCxYSppCIVJ57spLwezVsw9ZujkWjqwMq0Xsn+08cbAecwRRA5iYYk62Z0eSUC2kdUiVO
ieGsZO6xrcJ5hYfgLOuxVWVZe+tFIbatA65k0vBRivHRpaCZJvUyZD2ijqbcWMLXuWrfchvNu6+P
hBD/OPG0L4XYM8MG4AR0WI3p7zJd9l1BiVmYV0W2ccsKE0Ia2XQTOGAD23guCT1tdeW+ag7+mWa+
LWq6N4Y8BIkqnu/6GJgozaUlNnKmUw2NtvvDzwdnw8FBwU6EIsz1KSQlpOkfNpLChnzJM0jSb03A
isLGeWCAbmwyBZhoTv8qB93Zyn6rovo1w7PblHZ/zKzuqWRjBQCXV8sBET4lyRHXMmVhhQ5j28W1
nntM1t3yKHAcLov3YrviSZMx2ZhNgI1ioC4k/oV/lweQoClv2VBcZND8ymtDnCpj/GhLku3DRKtD
0OFqcU4QaJLXjhomWMaDNuq9MQSvuhifW1k+2KP9UfnJW0y8jAGeB44nJ07bKvkjPf1l8zSGIv0x
lLdb+xSub9SANKJXf6z7haKPpLXt35GHM2IQAzYlKjIE47zq/U3vBvSzo/27JLdQ2M1lcjIc7tyh
Dt6jKh2vOAsPZeB99l5BTrLG1Dq6xPRtWhrZ8Fd+01NzbJuVlTpKqET2evIvLyilKkI0/GWGc7/3
e2bn7OpTrW3d6oXEsNMRzvOSmNnmjFWm7qvrqOR4iusi3KwnU1PhS3b6V89DlsmTyt8IMtsRbseY
/2T8SO+BuzSn1DIou8AEYwEyzQgFRe4W37jF3LysVIy8JW12Uix4zvhYBq93sdBoeXEN3Gpmjj3M
DRd5aUcMarM3ERM13U86BIQnI/trFsWF7PklkdmXqYM9o/arBeSaq5FF3IGLtTL55Y64bkMjIOmc
24/EoA/ExELGXP5HHIYnp1hwy2SaBn9+rHo0bgIn4eC9urqEk2b8YfHwI2Pao6PUm+BE0Rz1iXYI
6FnLrqyz3diZLXb05uTb5bmZyL2n8IVQJA9s7Lr7Q/2CY/u9cdHkSafcWFz4E2T5edbIqvwTb07h
XG1YLxV1DH0Q67zxuJ3KWF9c9IDZX5Bv4fcoEAMyLZBMQz9aBsfdTskQrSqjmIN73LEbGTt5t8Ma
9tfrFCVrhQkV3/PdX6pXOQzfYhEKow5JAtUh8NTjDz3nAaLEbpDWcS1DBj/+zdOyS4W4aMPY2noC
r7g+V6EIv2XA/VQmLyV6hh0Wp8LLT2EdnyebrB20NZzGZ2v0TnnhPMwtSV/i75BPmFLMTgKLuNjK
sXntlgkEl38FWpZsvTwYqSSnfmv45b1MWzy+cnglv4wIOlWHpJEGZtkBbxFeR9p7+Wdt/rzGfx6Q
XNJCv3oTP5/zCYfAjy+xSHqYMhnu0ylD6eEFP8MOwokTeq9Jw0RycW7CnS7V7D7qxn+y7OKxD8bX
KQk/YmD9NGPdNWspndaP1169LIp6Ow3KB2Cdp/V3D68i2WQ2gKsVDIVu6Ixt1DNFsyl6U1xdFt9o
rZeXIW0erBGyHKimmH5EB9meWVO5W6bwRKX3VGf1pxkGt8TCY2h05v/FJQiIbTa0j1XQHtf+aKZK
d5l9i7h5NRvMpQKmbezMR8hf58mvr26L0Ek13of2lXe+erAdBLuuWdKD2eEd7y3e5hia2851x4ap
TptHVtdVjwHe6GOXKaA9Yhh2WDPtR52MyaE2ZXrVsfSfbYhKeHOt5V12VMgExsyT0mS694FlJH8g
EBCsq0WQR62egl8pyRMelmSsHirNYaPn5iTGGpqSmk1QTeHa7dQPApOzaqwPjxN+4ynxMDo2ZLXV
UWnrn7TG0tNwKawyAMx+HIjUJguMFN56pt82J5iZ6J8wmJGR+7/eEJ/j0PBvhPeZiGGYiWRMWGnU
4wto2bXQc77dOH6ZSuBhbFHhoCpm91xkQ/avDSe8H5QM23Wc5plmjJWd2cgy0T2wtNqbjhrXB1Ob
9DcGXHVx7HXrPM3/4paXNoRBlPXJwZghao002euvJP3wwR+YgXgRnIs8/oPY8RFO7rFGaQV31xib
eqIwKuPkFpowD+riU04ZQbmgiTc2nCU1Nt+h716ynmeYXAim1HR+b/Wg9rMxfw26OELCuzCUePTx
sqdu8KOC5rOop0eIfT+r1M026Xfy8lSKDZgC1b/h70iOVHcUnQPz0FSnvwjlv2MchGznlniVc4Bn
U/8n5qJzekYuiej/EIhkMohcV1kv5PBPU+c9EBPCmdbtCd1fcQiN/1/pcIle0yy+TTVc1S6b9DV0
m6M/warDPfOUhPpqosnmzfhljvqboyrYe312x3RwjXFCpc4aDpijup1vDAarLT6k37aSz2LwMXDM
dg+Lx99hK3iKDXM8IKR+TotzgUNCiJEEUNQ7UxbBM9oNCxc9icYvUcrbgK0CXmnGoG8M7zjpnxIp
mNhPeQUjUZ29dMaVAGkgkob6ZPeftZVB+LfS8cRsv10t4BRtod+9FENY8S4UFpZAGuvG74EJDi0Z
Wo7tjYcHfefWWYk5pEHx8NrxmcLMOhjB8OQKKoHYglMJ8oBv1AHqoVxxn5XJQICKF6PpuSmKX9pI
IAkuSXiSftFd65rgjjPbazydlZKmYf0DI/3VL3bwNMnyRso1OHvz2tDh/d32bZ9BvqoZYTJS3rCS
W1PeTD3tp3/qOheoRlO+lHn3W2Fbw9H6gFPxhrRfkHLFUucuzA9TrNJRspTNyZjy8Y9tLubBW5Lg
MFam9XdMujLcpDGOTtPWSBlBx6ihwBJbt2F5z7zSPIRV/VHX0O0QfKl62fuwqaGubkonLzfcRvB5
4iRSubAOfm6/W3S/7+bMY2gQQUk963W0hp8SUZczr0oe6p4ACMvC3hzlmP+A0JZ/HJwEOE0A3cNL
m+ttR2V69E1NARR4z6nmuJxGF4RHas0nBYRow6+R5DJ62D95/OSUErCPzl9tZmGUjNUUCUZd6ayY
2cwO8rDBdzUu5XjN0GheRy/Q+6DygqtZEHxOnLml/BXnxS3onsYBrGjA9PaWt8FTqyywDhIXt10X
hJZFFoOmrKwYM1V7y3IK5WV0IeUtrG7iZckZPs8v1UytnnT6LzIPs5OpDl/IhzOb6kJiD/lUez+s
dXwfVHcn8HhvMD/AdyrwQyhIUqZm1BEO2VvcJlBCBmqNfnDLXQiqG9gRCgKw9OkwZJVPRxm+ZCZm
9N5Xya1W9VfRO/+cIADTOjZY7U32kpR+0744cvzUmDQ8NzmO1lJyelDQ05VfcrXYm6nOHqeayL2a
CJeTmS33g5vA0/J6Zhm5120nre0GWhj/Rm31uMkScUIVvk+JcLFQV69OYS/bsKS1J37UYOdP8xtj
eOfST7bzEfq4j1K7+cSe4u4Srf96Ofy2jPojn5nO6bnKP+dxfrPt8e77YKS8Lm8+ulLW19bBr12H
CSO2ijlm3l5srPInlLS7PQTyEDfORaV1H3OWk9NoR3w5ViVyXKyYNoQ9FzBwl/ZsVgMGb6O9jr4U
TJnEt6arehCmfDAC7NZGUhwa7GwbIpz/hrH9sVR/gO7RgDYr7naR0f5ZcGT134WjgV4EqjGRmYB7
aSOYyiWjfEmK/rHv7LsuuETEiKpBxLHehl715aS0ue4wPKXtAMat+hkS8wfzZrBDwYELJ4y/Zbc8
GYW8NQXUkPX/lFlFLUg5B0noiboHT7DvEJfgoPbEyjCAr4zXrlp9QNDVqDe+wnJAXIz5MvxiWCJI
N+3FSTMRBeSsWjkfhwQ3F4RFsijxQPF3rJP6YOrOL7FWhM8Zq7xOaEzpqskWWz8MrO8wWIynHgfb
2Z+D1I8gVC7DttWcVPTTWO6gzHSRiRP8UhoEeWZW/2wDnBWXqiqYDmjXG4iYKjZYZOSLes9wrk4C
F/ewTEnzNLWy+Co602LihoGTabDpmzk/byZyFVoGeXgmXtWHaXjFWdq1/gG3RVp3QNH3aX5hpT27
RtO+OqyoCZYWM3QXWvl96hvVcvKHYGTtwSTZFo9M07zMO3eOb74rNStM8STp+Zr1eMbsXR2GOTYv
uRNkjypJ4KEMYnkesr8xf5oCz09hfwtlDH+E7pjnBHZS4QsYzbYnn2BjAhaeadOeWvxPkBfPuAgz
rMVKTZD8APL8KtYgKHkl0IIPKCH0TNakxAlVIN8ldsvjW4Lt4V6vs+qBDPubUD1x7VwV+M8qI9mr
NK6XHT746VeN9FbhyN+qIuR8gT3l/dONGTykeiDQiOcr+GeCmKq38CuLjeQYgQKcTayyKoYRUkhs
JjBvEEWMEsOs14XNt2rR56yErtoH1nQfcBjgEBPmr3o2dIKu55qXPlbFmyk7RjWpmGNmphOuN9KX
MTiFzOt/NXNmnlJNHLJe1NKQDjfDoyykfYKeoI4CqDuSrm1hTrLiMCLcGJwBQWugLZ15TdRM1m1I
/Z9x6u3VDj27PveeYf/z+pbjOctrkm0TTd0AhDq3M/3M3JVwQUP4d54JfBk4oBhrEWB4TgvkiNkI
kQmE8J/wOFKbBlbqAuwkztb16UIpb9UY0/06tDFGmT9QFMlgMPETaFYNN5NDFuDiogBKmnXCnVPv
D485Q/e6Vs2+KjGHNNMynxUo1A2favi8LDHGVs7lI+F2/2tqdPw4hlN9KtG+tnHcc707Y6PP9rQk
Z5NU3W93SlAKnEofF7P0t/6iiENnQfw8Sy+7kXhdzjZ5sItTzRmwuWFOt7mdolJjq/wgtgt227L/
Dg0+zahj1eiRvW8jAQUfnrI0DAxjcx6vaLT+g5wieqBDF7kdfFfuw2bKbylP0Y3AYEyLFdTu3i/x
XCpi6SjmYTnfhOMBJ/Ip3M+OS5j8aSlmIPtpM7ZQeR33t1p641TPbfhcFErt+TBY85MPnjgF44xJ
hn1L2VkI5pEskjI7kODlVOA7zQv5rQy2xDPvxXmnpybdzUKZDKEMJIDQXkZ8CVjS9inetwfhl9wP
GYLkW0YvCR3TBLkZuPnwO1At7Xxp+tQ4evbRSVVllO9NnBrBhlJLB9EsbfUYjCqLT2OJGwlnGf6m
DqYRkXissqehygr9MLZZLKBUejolN8qWxjXrLbaZEawOJLFa/bs5RtNEdZDEsBbDYkMLpyMNvQxQ
xVisprxGMv3XDrHjggQp03B1FYuLUJYDP9waS+jt4jZc9MOCtvEcY9vd2uZsYqlIsno/Zr5uDiZH
ZtQkPYJzzNHUqEY9C6G89zIwqucqMPLX0EGWwUhRHSqt3C+zLZxNI6VkGR4/W4B63iUKTaoSzHad
RFO38FB6HxOovddygWWnlhhWjGr97xr7M9ssxr4RIDkWZzgMXIzAFKxARtJpu50I6FDjhhXpj77o
y6syUzgjPav/tl7rz1s8D+tuhFCSWSFZP2Ad40DTC7pNHYjml+145WtB40PYviJ6pljj3RANuGoj
NHEpwo3p2rna2SNpCxJ8HogUNZxHbOywwMzxD8Sa4Kc23eoJmC00D0e5NyckzVe0Y75h3OXsGj8w
tyqr243XWu3BSWPznVDKfODDXPkfFPhdiUFmG0N335ArRU6Qfs+hFP50cQjIFD11Mxpdfhs68p6P
Nd3rvfY8Ne9kCBpMQVDfO4nw7nbDhnNqkOIptKCmk2BWLzUOP+bBPlnXtMbGsSezUmQ7HxvlAWaW
9ZVw9tySinSiJ2oWwEvoRV8uHqLIYYx/nlyo6b2Jhp+iz1JEN8Hd8JW82X1gEIW3yoslMu+pyxXU
JKKRB2fCpIHeBPGCoqA75ZnhvqSazalmbxZ7l/nSe1PkGa73bCwPdYay4xpGdzWI1LFapCI1N5GN
//F8I/w3jjVkE9JT4bUWNQR+AtCR8tlFxR5Rzl3YancL/g06oE7ZJDuD5+zzIhrcwvnrj6bxTJYB
nLv0xigzkUo9lA7/GCQNSWkhypbnkUicu9DaiJFiY4/j2o6A6GFgblvnmGrMm60JJ8VtiWjaCAp7
m3RvlC4WvAKzUYfJT4o/GZfSnpW2qDhwrraeX4Mr8wk+GARJAY1WnRFGvc1ki/iKE7UBLrI4zZmh
2C7CxjqC8XQ9gnWZREeWL+0/2CxU3022tI7HwGvm+5zOzTFXODOOgYSoB5SeMaKl4CYsU0yM05vq
/gBGbdrVWZI9xlln/4DgIEgqM/c5MJfkCTRASySzKQ5i8g2U41EPRzV3wOtiumdcHYMy2J3gLcNv
xxnyct/SFLu4G0f/jA+xui5+j+rbeFDRZcsUrp2H8yAyWjeHYVwm3N9zPg0nqFyU44Jho9cRxXbd
gflwA1A1l0txMCaopx5DzHsxk3vbcrGveUUdvrR1+CXx5K6eE/NFoqmAwqgWZgxKiyjrDe+hlQT5
+ZIBvYyLHTky9vHJqh93DIuzMizzih/X/JCzDwqSFpS6r5J0BZuMMPfeK4w2skUZRlmyzvunxHub
Y298daflzSnN/NYZ08CUyy92vZABShHw0Sjtgv41lAHznqAe0whK4PRYaYPojnVZaxVk0eljCBnS
2hMWBotuRHaA6tgjMBsrAId4ljafq+zdMYNdB/k+rBpo4DGIP/dPW3d0XAHOvTIOqKTXCbdM311D
Ikg6mNwlzxoXV1Kbe28Zie/7I+1sFaE/Eu1J3DbiudpjlWT0Fzr8p9CM3X78sBnu86jCZ+zzb5no
r5FtD7OYrI1YzI1BlZCRgQxAKAHmFdvFAb81emak0u6eJtlVMHnCHs0d80J+BGyateV929q+fwzz
9uwb/dPQxXxcMEhmg26w2+d9+7sJkzvLy8ni9WTJgm0x1H8yh7RVk37FbsDSBbVEKfkMjiqap5g1
Bh4wFDKaUU9vWtZwpAttv8w9o/FYW0TUkhcmbcclDytuRnZRtPpUszditFIM78vOZHFFwkNZiAs5
371Ksoup58tScAUAWieHeO+Cm85YnaB+V/CtF53eLavFhdNdzfHXWP6iRbkUWRjJjBko648XB1Oh
LJHigfRh2UUIbsd5tRJPr4aeaTTq1t7PsifJArV1s3SiO3UicB9pCgpAyMkYbOfaaa56YTFIzrRN
UUTiiR2TNHhcqhZhJindYp/YhrXvLXOJ0KKAtfW+9VcIt75Li6rWrNeylODoRiVwMIZqkJeiL9jr
AL+VGDA8C/BX5KS7rJ3voOvkMRBBT7xHxs+NZ7Z0ZRnWprwBY+GMM1ZR3uxN0zf9RynY2DBQ7Z7s
cphvxVQP356LXFw4+fK0eEYNdVq4LAEwkVZmw2wfElE2V8VSpCcNugpX24BSM1QYtB2vzt+wvgPS
8pblLXXrEd+Vbh8T5ckDwbp4bxhGexyAYGyKCiJhtxIgGuHY2GEr+ZOVxbBHd523Qc/6JznAdI+d
iSvMIXm64HxwIcWO/oaZ2pfpKw5ZgN353ugXnB4q7s1zzrKPHaA3hyXx1bo7wKlPQTMOBCI76wAe
1kC0I42UurD0UrDvFy8ALuT5pTh3SZWYRMnBlUvhh8e0KMp95SB6j1PYPIvJ07wdMhFfkA3YF2KX
hfuFzm5F4MgSBrIg7hbX/WkmoY6ASoIt+jdhj9LDbxNWE/f2UEcTDEqoJ76HqKKJBOJVxYbpp/te
JgwmayZxBwF+dUNZBanErYaN4Y+fykZ3Mki87YKsJvkNzoQSnycLTqdhbZn9pvuxlIAkS3Kd8j+W
zms7blzbol/EMUiC8bVyVkml6BcOWXYzgplg+Poz4Xuf+hy71aoAAht7rzVXSQ+0MIYR5gSetipq
82MgWhgZhRdT2KTptCBanzAz9PGybIXpd0eM0v6V/CfvMxtk8V2y/neyZwqaIuh+HwOaW7zj5TOC
+I0HuhqBWqdzvVWL8btqi5ydo/uxoA1sMnzasN9t1FBFd5dlYG3rFkFsWFnNtjaYKYvB+k2XsFuj
Eu62i/DlMSg8BCpt7ZFD3uQ3YLjZwZlMYkXM1MTuLMsPLFfiua9HeqPssse+EGCiDaZXMkyis8mx
+D1kZrMuZiQLKJOBpAeZW6MFBhIco7lZdW5nniOHUs9IC+RTc10/V6qw39ue48KOkNuJ1Pxj1nX5
4sJdIxqm8In0UMm68hyTVrupXpkidEeTQTHxAVw+lZtXO9t0DO4NgJX8uEYAGbrDbphHtTGx2V0E
PsZNPGAyVJwkZ7z+yPF6rJWWBaqlSZzxymoumM7kRFpgQRpPnUjkD8Q8eR+VaNb2FHsULm60z5Nh
elnSHBDKGCebqSqRUgr0UzKoy/XkUJmJpC23UeVjmjVb81FNdYY9f2jUGYclQrMSazjMPLUfOsKC
+sERWxUzs7UHa+YvmK8vs7fc7Tw3/oRd0e3HtOkvHbkwO2aU5o0gRPTb3A7OAA5Q6LhMD8IhHG7c
55xXGwHwNklaFI0FX0ZrqfiXIcvyfepjdQPkaL1UNaeCLwR2Whv7xK2flbPBb2u8lFETbByRoNoL
QeThMcH14baUN7UxHwW93I3VLNNpLtIKlCvyHBX3n3nYNy5EXyYvaYDgkG8ycrZWnissdYaqVvks
8pvd9/JaRF2pd8lq39apVqFY7TokznItg5E6D1tT9SL4Wq/jnAx/W9NlrSMDl+8EicVA7HoAMcgu
1jhJbBCbS9vCrTLtNybcYhcP4ltQxJ16wL5nbP44gwzgBEYJ+RAEWrEtjRozkosTJ00DSgd5qJqI
awp6X8pKXBLbSLU7OkoYil/jftp5sX3Og/l79nhbIqCQLZ2fLBjeHT6oqBrWDqAaSILbhdk2wV77
JpJwf9y9/t9hkPIweofU+1W1PpGj9ReNF1q8yE3mxnxD77GR5J121XWq1LYGPICM389TsDgNrjJF
x2++Ggshz5yMmG1owojzRH8ITMBq5ujzAvr0xcSDoZ70P8WMJjhFJ53ZYtgDKkWZKuTJjNM31RTX
IkZwZdvmV0xM0BA5l5QTpoIMtLT0SF2UvYa5LTrineHckprdXmq27CFUD0geOxGWKJ3jw5IUj5kf
yPPhZDlUr1UXjqsOw3mTpqgDXBoERntHz7ZMsKlGF1FQdIZRsqbBsqacvqWG/WXa7Plofb2sxYqC
N5ZKl42TILLmJ28Icgcow0Bim1nFLgJxuTHM6sFYhZE1NIfBgUZ0bcSwttNr0wd70Ih0/cJHJAbk
zfnRTmHkd+howIZ3HYl9FW4+vYRSjK2WTH8bECo3IWrxOFp+UgWzP3TWE7RjOgaIN4Ycm9iysVwo
WwvoxL57H5e7B6OJ+eaHITkc5C2zxq3lRO+2YhKz5AfDMQ+NGZ+MNDw0Ez6KHpgPDekHIT3qyD9d
f/gs+I4lrzZSSO3zFBCeXncxtV/mmrCOQlxB/tmZ5x1lAILVnz76Xdsf1TJtwOOip9L66Ow/L7oj
WbqgKSTYwwQeiSbFt+0Vq6hwgfq2Y3NeTPpqGrwK6BBbEywwqBir0OFNxBnWCbVdMGjqZZia/mPK
pl0uXgq4nSkrPLC6YzBn34E0YWlTs45siB9z9W3E7WqyPnM6lCZfLikzF4+gAXCFiGdjmj3sPa4R
n3vGvbOSUGDZuVGnifSuWBtTKS78Jp+/7Y1lFTaomUeFf9cmSgFd6Igo2w+3oKS3HrgHL8muAX5y
uiWQkN3IpHM4aFtivQsHRBJZ1b0FQ/HgiNtWg9o2OHSWuLqFqkFj0bA4tPM+yG84qijW8zWT/z77
igxrMzezCcKTq8QIb6y/j2P6nowDyQziD0bFI1SPj6DObPYZk9Xvb0w0RBUScB7YMRAHvxietf4t
GRGokmtfFdUuM6a9FQs0AqTPTEIjk4z1mARf+dj8qhrjVVhzvx0H712vSBqPODz5V2dhPQlguDDW
96GXncwhcI8NYqi2mB+D/+iSDxOKxCrBt2w1/YelkzMnuG4xyrEn1WgESyffCBwnJCAlLjPWzEFM
iOFm8ZDZjT5s+blmr8UqM5lIU3Fw+LuJxxhb/HxORzysJKtQoIXRM1RT4+x0Ngk9InzqoAgFTsaS
yrLN1DhvXR7fZoV6h1NgV2YS0a281Xp9NkZ04R5mbUqHPXYSE6YxTEht5h7DgVjurkG+6nJf0QvB
XrynYpk+iQA8OFrQUwhADEbfaKlQoYEeKH+wberVkGXj3lVQkUB9FstwbVwfLc3EZLRG8b6pqgT9
ZSsZG8mh+jW0of1M+TwfEtsrsRem3cWMlaR642pmhdwqYg9qeBg9euqkeqE9r+GlcDZwwCA2F2PN
CetY7wnRM+SIDsa8LewYaB5wc4IBke9X3vAGhucCzftkLzEs0XY/zMBIlCDlGoN/EvR03IqJpD9c
1DSEaTtyy2HBqyeZFh/Q08DMp125kxn7oEwM6ufmOZzx3EsgEBuBWWbtMTfe17F7bTtdtydoE/jE
X+MBvwARXdQt/Tqtqp/EmsiPoAHI2lNjuOOzwZishr3fow20pfdMMj33OgjZRMggsk/i7IT150GM
wYrAv0cVk0VFGgBqjL+WgX4+bfIr5wqGRfvSekC3AYXYDCg81JXclAk/oPcc9EjwFo+JARfUwc2M
NdHOI9E60xcT+d+eT2xiBAKD5LuqXwf6dKxQLa6IqPk78PQLlzZdaGi7lIUCO9waU8NGoXZTPCIn
Uh79k+QdAoGxnmTGgm6/Inr+IIBO1Yw4cwCi17IfDLl/JvBgnzvJJTajJzo7L1w0aZ0FdrUZ8vga
T94uaLqPJeMTU3OPFGastg07RmWW2RZL8w8MkQvzis3CV9gSdUJ/51RMHb1P+2xRSkMf+hQ5ZYc0
z2NICB/pYfTCsBKRA4HStkyv3qg+wsUkTakXLCECAzOJat2gtZgNTA806sWd4A+wq00WQQRT18Xr
LggfNjDkNiNHMwy7eFuxa8DxCDnR64kUJ4vG9Bw/9JsAya8VTePPLMwzV3OWYgHRgNJ2OnJbBAdQ
BXtbDc+Rmi6Sl1+2BCahlt7EwfhIe+MFtEy6caIZbsNIHWvE9ko6gPEMfJ1hhT6/dOmvsOfFQJ25
JOO4L+mghRGpEy2CDBKKwM1n2GjX3eLgiFevg08XtWTzUQqIVug9uTlzJqCDPNmVAjIXc+uo29e6
Btu6xMZr0CAoc1FKqHgkjiVXP6nHpN+0wi05ekSneBBrI9lc6YyCFp0R1DZRuncM65mIwLdEc684
7vZJjThYWs0aimXPJGq4CmTsnsmFqGnH3QTqSxjGpzPMSM97f19whCbcbVpFH8MWaKqbGBNHl99N
ejGSHS4jZp30zT0dVIJHqzdGRwdnKH+CYDj73MOVFepSjy2A+7tYu52fo3t0zqxaSdZfeZeoOdbj
MjbXoB3trWpwuXe21dIZFPM20FrDIIw/lTHf5jJgLLX8rW0uhNOyyFuDatChPsxxRZJ6eM8xtwZF
i7mL46P2sm+SFbpfA2rvc1zNXy3hqnc67D6uSetme/09k613csha+pLpGL3apQOmKYyRbsbodgCF
844iCiTHTqABRKhzh6BH65jcoxls98BkLnAwvhhIgxguW0OKQDUMXuaYSK4FI8/WDwZr1RA+Bj2Z
G3kCBby9utJrdkxcKgDu/AShrKfCyUA5OYRPioYHczkXFiDqBqXaKkxwNUmHcWiJ2SYINPGO8o3m
cWOjCwSRqE8PpnkIYgDvKLtfR8sIGjmQwDVM+6YYk20jvhEyO9cIarZcCJMVSaiMNrxS7Jw8/A/J
pb+OHVEyEpgv9Cfe4sUkz2gpeUcunhDIEZ8V7oG2F+8tCIQ07gYU5vJPlI6/2ZCSu5vYL14TvhMF
+0If+uB5ttgtIXBslYhHElmgAaxNE4rnAjILI42D04TgSlHvzogK+zgyVgWhRnsQ8Ma1tIcJHxaa
awtTAKtTNemd7sawaacSnQTDBhskPjEstIjDeL/wsYsQDX2GWmvtusEv9POvgds9y9n70M3fmIRG
CSUeazYMz0zmV0nzvEmXU8prc8X4qlJlriCBEMZippo/Yd1nR6O/wv6jzMOYZhtSqn7kwMvoi4o8
24MdogtfwklQeGkChPBllZ5EJKjFkzd6Ch6+WDKcezPwYSiVL/bsAqMw4FP05sCAA/ASX6x8wB0v
YVpNjKYrntY2OUSTc6y7lGtDMG/N3im39LyfU6t5Ro8cHEM1AntpwJYAQeE7Sn/SJfpVhu6vJkAt
3jTXsS7vzqQusYfCz1HFIV6shx/Yw7dInVdIelutI3WDuj/SKeRWENyUnF/GljRbi3g7MRu/26hT
z6EI4s1o5Lc6b5/9wge5b3BrIn0lM56zwhxXKTPYMC+4f5JmuV/A/jvGeMtdsz50NmOu9N+/NJPY
6cZZe2Tr5kqQHjyVIk0eEGiJpas2sgmywzRoGHfBnLSOpy1RDjSPho4B6YT9iazgYXj3k7QDkOiD
XS/frTH8QIi1navorWqQDLKvv3tC3pEBnLokPg7ZdEW3fp6X8Mak4FtUPByDcnaLnD8Qtvw2aW/s
mM7faOptsHa7zKoyaDiI8oLc2uYgbhfHPSXcaju0tWlJEUNHnLHu2gkF1DVupSnZLq5ubVjCem07
6q2GcNRw2ZS5G+q86z02/HIzexn5Z+Qc2W6MfsxkFhMv/ismxv98QS0vojUr7uQXiPCh0N2NzOMq
bEALnBhn0YVPQA6YzFa9LmcS73yS8nQyJ6bbS5DvwoS7dDhc6dFdwzw5BvbC9R4BcDzM0Mcc0qBi
9YeuDKSF9OE4+Rlhya8E69KmasvPZoL/xC1AygoWit0wzRPgajkiwGD8Z1bkX63CwpvXk4l2v3bB
ynvSNw/x3BOQsPTuoXd0Er1nQb0hQArxVVHSUFD07ouQWVNVGTsb/8WOcSTCIkrYW2WUJoCTCDKd
F+m+lDBn1A/MgtPRbMDEljZX5YaPvUQ2dPT+XVMzP2AAx/jq084B4MYg51BkhOPwjAxM3piyx1im
WtnufC/uDir3M7xQMPjWY5Sav1u3wjo2JIZ353QvP8sy9xFfoIobCCVHTKMBTVVFDHLmuN16ykNn
hzkSkCoxLhPfC8dCvTgw56NoWKPJRjUpcvpbLlxuz/KHYp2gctnmoZnckm6y6Pz19kuTtsY+GVKY
4t7kH10FQF7O1IeJCvzTGPUohiqzuJjwfw5sN2IbeSFaJ7VUe7QdcouQ1b0spQGjxBEUS6OeRBiA
+kl79XdLmQBgd9q22/Cfr4nvDXAwunZ6Jipn3JDhQXuim1xMH0n1WfcNex/IbWrpwTi52UzYck+a
ho5q3rttDO7ZDwANeYP0mFkuam94jHsBmKM4ZDK9S8pkuVc9T95gxChCQ9d47gV7Eq2blvVk9dsQ
ltpWNkzGlEUPnSlEsrWFIphTsFGLEbSIlRUe9jKnAfXSZk9jo/7YYAtYXZl38GIjcjYdhMuHpwkK
DdSDlUHnbjvMhTrXjh1cpDEivCiC8mlaSr2NOzQ1kiWogZyDWl1xTck+J68L9uw1/X7OwmU7INmE
nc+kz8o4S/02KvaxGf51OY+0Y7fksfRhc6AHn+GHJN8Os4lV3YqLGQkAaMyyeJoqhhBTtM31uKsP
uQC7R0nHzGC7gyB5lUH303MjQhMQ/ifiGv6q1x680Pvqx+zUj/kpFSSb0xTdCfpooWyhcibdHdXE
1h1R6cKvIO7RwlIT2emnbHtnVUbdNgDRmBv23RmaP4vd4nHG0bAatTmxjrRJBuIeyxjPCGA/03TP
Odgc5LspWe3Dl0ArrA1dmzZdnJOpfGq6YXibh2FCgUxajZFcKl9n3NSMuvgskKxuihlXvzZkVHB7
Ud+f4ItvWtf5mJpsPVrLI7UriAPJ3ibQohmY1rrtK3Tnv4OLNippuIL2uiqR8cWbw0tOVqhVG9cx
021EeRFWdOzq6nfSjQ3aSXma0+w+ZXRFW+8FVtPTOFhf3TK9DMrD3s+lNCdYqU+9ceV2xrc2pvhz
+rDpBiWiesoX58mvXbQy+VePM683gr3TNTebnl0DdoasqOQyQ1zibMQumNbrJmmeXU/camXhXbfz
zy5ncAQACobhhV7gqwkX2B9tf2UXyX5xx9OYwxAwl4rhotEe41a82KW985f8qv+/m3KftEHf52NM
J2m+xgHBKairfxdDt4v98Sk0zatXtyyD+qvRjJNeTu+BVJcq7EIdf2QCWS/DPdMQemI9HslhOaFz
OyEqYdisfuEU2ZWFPCKxuTWeuRfIjXehkIyf5ROy7ieb9paHqAitGPycKs6endS7d81yt/4ZX8Yb
4Z3tucuGkIuucaEcxVvc0If7x/JIG2RELTJ+p/BeF5fcDx48Zk/kEDJzQk8XNf0jnnP/F80XZlFJ
XlxHdFrBANYtarwvq7KOdjmDh7KoVlY4pIJXD1sOLw7C9iK9W8d4jsSRGM5bxrlnldW/j3ZAMOjY
BbARmFEjQZRJSo0jx5nJmL8AKejhtgnKbkrrnrkrLXOrYBQbO+GzTQeNoFZyxv2MzHAYsK5RYiHF
VOvJCbmLQYkSk9qD4HI4ozugAdSPvyCZPEBlkurtRWzHWshSm2JnUX9Aid+MKdFgYSE/VeWv7UDt
C4gimp4V4L11698jejmYzxBz436tO815F9gXZZtQ/cnK1Y2FNjbztevM076fQFNggk3pbCpn3pZQ
KVvqGsybRGrQygVCDvX1xIjhK5wMOFU4ket8ywGzywTw6wg5TSROFpntzNVPvUH4yOyI1UCTp2D0
dW5ia9uq5IM46fUM5oAzgSNh4NZn6VTxt6FeAkzbzGYtN/87sZojNuLeAkNWSFozlXiVFnhaOZcH
bYeQk4d0P9G5J00Kp2EkGUgqygeqKC4Chq42zfLLltndZVSMAZPplYuwsM0Zk0W+vFYJ3qClPyn4
NlTVC9DcAqKGcDAZRfWlxTazTOmPW8mz7pEss33FLPL8b5AMLncrOv/JDMnjjrGlhKpN94iud0vE
2dnQ1WztZWNGaL37lJs/rSG3BnEAMGYdWZgTHDt6hMW8devlqZUKDmcxQUPUIuXlVol4g6rw14L2
RRR41SWGAUWhUMj3UhUn/bqSKAH/807z+soRsgmK/C1CrB9PkLucgCoOlD9/nrnUBqZzz6UO/KXT
H4T7QPa3XJW32A648wKOMLKjWenb6rzlRNs2DnZWGlb/uDRWvulNn0qd7FwEPpF5ya0e+o4R5wR2
tJsMK0QjQnJymf1mSbqxlwhhZHCIc//gclWKkYKT76r16N5zoMxTkwfPtWvtMBShdrUFtginf65t
ousz69wRILr0ybGIbGZuZBkCXh6f0LTAiiiCtSO5JSbh/JFlE21eNzj7KMBWc+28l/h+VrPENinm
tYV9W69Q/Abrgdc/giw0K5w2rOxoXLZF/F5x0Cnb3do8tlx0EQTL98LBTpqjhrHaAmJ8sPeswDkE
fQIG0GkRJWB8SSi/zFocgULdE0CwYxd8KdRA3G9fCYjSkfdsyYTIT94HCOMnT9Z/oOBhLGa560dF
2h7OdRKyI3w2pDApWS1PZqr3sWDZydaQf3C1Gfy7+MCyFB1sTWPem0iWhNuZUz0IZ9P0tP3IL6E1
I8M/rdkxZU//liRK0sXz1vjxj9IE9ctsP1pZNQjb2qU3G4jnwelerFacWzyHtE3Qtrc5E/zlEra1
s0tZFG1fvdIy2zkhldJSYe5wkAsBRFuPffoROLixfOWeUEyB4UZJwUWj5hYxvkUOd1XqRYetBxhL
3x6ZxO3MsfxABAHAKyMEeYyy78lPWU49OWcMJNncUeo3RfqAkXCQRLsCFwveoqS5WISJ5L70oMT3
3/6gMDNDdd8KK+ZdTuXfLpxd8nfGZFOKHHc4xvTdGI7PTUmHhfJIH7E8xc039L2LLee33PTugUvb
ln5wAfOcz9y1qrewjy7jIr8G15xW2gM8xQkpIc5TSIOqD6yXrvPIlA+9Y92Xmso0kduOnMxQd0A2
L1Xb/alojBqcnivCqh+VDp40gpvM/H21cJLWhf3sNv1TWCefEz3Yg4ds/k6HwkXjC10zFFjIfdqe
EzuebBg4yPlmjAtajcgXdJNRgpXVd+xn+6Jh0Aj9FjE4/kk6wlVpHcMGmHpQhm89ou2V5+tspM6s
n+0gjW6xgUeSW/90VTUXqF66GxsB0YjshRVXUlb60YYiYs3A+lA5MUoUJB2KFgYwjHRyDr4uA8e2
jFFb+szYSGO60Bu398WYJC/MfhbK/cDNn0BVuXSTAS+Vvpg/udiS2JH08fiwR5s2rJLQTuo6g94B
h5eZqzGSJOh2V7NdvhoPxeo05QLKAGcYkVRHFgUQo/qTIt9m+mEbu2mkB2swYQvCfJ/489fQ1Mhg
x/GV+cab4Scx6BdoqIrrXj36XBdjAx2QdytITF0ZffnbdvyNMgVNiO5JhSmTVDwWgms1bZxbWjfX
uiMpwRtuIc2VFWXgwR7UMwrcaj1gYfDbsdy0SCooSf7kHZ5VKjyUUC+9lCcD1D/2osR79I7BRy3t
WbwsaArOSLdmTZty3uoYQnhL/+Uw8F7/OpXLWGvIQkbtqCnR+7uIrrhnZtCjpbvHrV7+CohE+PAk
FQutedxbH5VUGGm6hEZmQdQpxhvvTxPHLyWsAZCTvz1IYNJj0ptOdwRGmig1XckHfcfe+0Lo6EsL
ISCOSBu0quDJ6yyLTICBaz0w1yd6k9Z9mEkiSiutbkOD24wq4MmakW3wH0ObfxwW40BEJy08crab
rNtZLbR/gaoGrQZTrrCiP9EdgmW8NhTgBrcsroGKOyvDXXLJOYJKBa1C9EeHUqWz2x9sGYTa1IfY
yC8j130u+JdAE0QqNFGyp76JB6gyIyKsy9jkHdMWaiU8QtPBjazoJcLMxN2CbB+vOlf24u/nOtsF
CkFeEYpsY5M9mNTuqZdd8uMs5Mnbc/OwSZxOW90OoZ/cc3nZVMxYEdQH1Q97yDsTD8RFlljOc4vU
Zy4LtQMaHFlUSvUp7WagSyWAxLY4Vm4YYmQoazSzrZG/a/AEczAUk4p1YWYpnBTMa3CJUU07QLkp
9FJF9gz1PzzFrZjnL8etLmxvh5D8b5hcR3/J7qpId9kwPOGc2viJrU5gsxvorvCD0sLdZuTNb6Ci
GCtaEgnHPfMSbvU2Vw6qiIM1Me51p/nexfScsgKBNuMVZjCdE+PqVugwrul0HZ0qf03KjNmVp34W
RD4H+lG6Y1w9mVF/tPv2T9ylj6ChKkEWsysQ+ef85tBpj8qXzwx0j7NETTCqvPsVkKNH7QiVbmS0
q+wNjoanztHRcCldueBSOdnnYFRXd0z5PL1dVIhPV3aPWfN/IrZ6kAebfJyenNg4gHM4g6Xb+506
d1N+oNn72sco9aA5FbDVNCF77LRoNKVgrtindZuuyt64neP1CtaLBM/Rk35nUZTLWucOMEtTA7Cg
/rJU1bb1aNDl7RupKhsr8/+zhIv0e7kYHV6rNGealuUlWgyCLHAzEjNCWoZMCMboOO2FySJwNgrZ
eSU0f6d08Lti5UQh6/5trH7U6bMELiFzWmHcG7mwBtrhWPuEVDX3lFdoe+h7fbS600RTtWzHlQ+I
eLHB0qaAVcMQRnw0jD9NUz+hk/I2Cwbkthv3RD1QEunWVp3FWy+ghh1HPhVj3INX/tA6mWnubrXT
y3Xj9dvJQROU4BBfick+tMRt5EZ+MBdamY2WMCwHZeNgdDXDJG7wTZQA52rGuV1qMOMQzqVhUWpm
9iYwoYGF+CSY7K9nmN+ScZ4Y4zOTtL2lcfAFbqk9Dg6yG2oAF0CUCWDRO4TXIlal8kQF0z1BxyYT
zZ+CbUYQIQ7LlRgUOUVp8B/SHmr0OcFZ2ywXJWjBtqJhrl1Y94k7U7Z0IzZZkCK5axwTv9UfvPhs
eigsFm8vGbajA8kIaHzmQi2wF4ql6HO2x5tw8Rjp1+TxVpcaX35iwE+y76ziYYVIC5iRDDFuyg4c
At1zI2pfF0I593YcwcKJO+ZUko8tnv5r8DS2rbtvBxLqsOhBoj6gK94mZvgbD9EHGzc6OsVpWSOI
qgMAH7F6E7715LfTW83kyp2mzyrn6CrDjwDjGaz4R9Fyhxwdali7wTLVZc3ykkygbOaxR9azNMOP
CQT7S0oRngplxztrDr/9svupUP5xIWJLU0N+XJzqTIYPH0a2w02LD9Z/snhnub3cZ9B5mWHSk1U/
+t1kTEPLbsFLXl6LJjlWfs5RtMT31GwnGPXDWX+VM2qtcvkXDs7qta+1XPYhD2No+tiEuhfAgcy4
jF1u6mGZiEiti49LpKORDNMBudp/QKz/BCh2oQ1ELoWcDvHgnlvimGyZbl3HeI9FttcPxBgiyGHX
Q41w9crlE8ovT9Fg78MpRO9i3Wa9tlh1BSq4gDpDdtXHpG8XTRVwZpD8aaTLgUEcytpg0/ZwVB8N
CNhUItq8Bhj/x4pAh1L8Aqh2tpVzL4fjwKMjj+g5EaIQEdumawz668Z6TCMvNT3qRexYiLPN+VYx
wnD+y+pHl6XnnA5oxj00B8kSRDUrCkUXvzsS4DNcm+IDsS0uRn45r6HEBKduaXTQwvaAigx/JSNz
/4Zuf12iIstpu6Q8NF7PDscM1kWwQCnNNpc/8zLbkiEtNrx+Zxny6HTztm6+coTjIwID33ofvY/O
+eH3WXW9m0daw7xWHlu61RAfUMLQe/EupBBsnYzwYLQQ/IQLUtvPoMnQnfZFulauiQZCrVNTwrd7
8IK96NYBmsDLUtOJdEkQJB7Fi9e8HV4ojryBm1uv/sTVRw6Gj39UcHz4wWWyEEHii/Mg6vovc/mH
l14g1GJ2DcUm0BqctWtNq4U3O3MxDuiINuVu8Lu/YONt/I/l0cIApRf4QBSgiONrom99/rEss70A
nJw25Ge69ySkdZ/+ODjHcJCxWVfDsWQf0/9Fw8Ck1XrfcXQIsb9O9jGNfW5MCSIoLrbWg09hwnGe
kISl8qtPkchPx6xayQ7NX/CJQtHE3f45ltOmHWqSSf8ujEsC6a9mUGve+BUy451mNqT/+8JYNKZ0
9vpLGTiyWJJIbl8WqpLG+yamM+CDkEe9CfEDDbW/AQ1Mf/Vx9lbay1/+1G7sm2AaMDj5YUGzZmvf
FvHpwWXs/mjqlAfIxuW897ijzbCGA0GQpG7Fzif9yejFFNYfFgIyAJ769/A0sHolCG30Byvl26sp
h7MwM1tjisGnQGbYPqhmnA6PcfpJSoi4pbdhDRrqpZW0TvQCJE/H3GUVBpF+12DBIGtkw9uNbAfV
o6SF/CbcNxddmtd+B5DWLMoPZXxmMUNC+9AsbyNsSlR0xwSSSF8Bl7EvPvhip6C8IhTv/1+omnZZ
8ptVP7NBw78wwlBTWmgIcGPywEfArBPeO2Ng/RPOIJhRoO4kCAVC5YnXvPjZqxNEBxxXwCuOrpGe
FzLVKQj0edQkYm8h/+WXatkqFh8yMohXipMHv6ztA1pPQNcYxfKzfYeWlPrbTnAWWNXGab8zZkWs
aV6f/tZpa+HWlUeLjYLZ+6XFfULy2MHwp1PZELLYcaXQupwBAI49/w49oMIxJvjwD89UX86/Ohrh
efbBR5sv3aGxso01zPoVxpN5zK2XhLXhB/WWochWP6q9Ck9O8ZF1N1YnrwK62ZUXoB83vXjHF1Ke
zvwB4/Z1zeM1sR0EZkIb77UCEctPpFCT1PhBtcttNNgmg7diYfHB2dS7JSiAihCO5U5YCz7oel4t
3isaHLUQROwDZkOVvTg7nvKC7ZK9oXF+9C9XWnykmRr83qn800HoQSUAYNc8F1AtW7t7KvhAGBd/
8G2godkKjGcs8vS7R41S+SC+rKdQPnjtCZYcAky3ixcd/bTsbnBk9sypmxWfC1d1mnu991Rl+Te5
eoyVYm6Y5Hi8o1M7zmjo9G6Mo+/E/ZPzePmahXfgo8yFeSn1/VLSmI5gkos4+mRg0qbDrUbDmxjL
xpXuke+CT2tOrVOM3DFiv06HYkMLGDv8wMX5nTc/89GOwSe5NKuJyyljrB3S6s0cPbdksCqVHGJO
EpOm4gjXdp6oAXnkyvoH5N6K/OBtaHOC8L1hH3YAa/Z8VkN+HcSX/hZUL0+BTcwzhVvaJfekImeu
NJjV8ObM+qw3975FQIEeum9MKLtib7j20ZnKp3gWemM0hv6d0T8SupSGNWapON8ObrVhkYCt2Nru
kdhHkjjkN9/8P7TZcBzT3kdhDOOQp0ix4Sevtum+evwJL9WvdaKe/ORNpLwe/p2wBWeKitX3OihH
3nnifpQg3x25E1UEbvr9LodTnE75Ng0/4pTw6YEgooXuBkqCPZ1ommURrEtAqzF4RV3K6uehAibE
Qm3s6q4CoKGIqfSxghN37fQ7Tpw8RKXoIQG0md72u5rJVc3xMakH44BL2hUro/sgkkjvE/LoBe7W
p4wQyU1B0GhRqJYi1NFFZ/5WLxjy5VfwjXhCN473XlDA91pejKmzyKofgzlPSwPat4Y9awP5TiAf
M0YRNrIksfZQ+zZR5FP6NhsiuTbCCH+W2CG/ioZNSXWQFvJgNf9j6by240S2MPxErEUuuO0cpW5l
6YZlSzY5Q1Hw9Ocrz7nyzFgjtaBqxz80d/0F9diuiLi+me9zYNzRYw6TLYDkSvt4ZJN8GDuEOq36
6tIZkDkV9GWdJ/ikFs1DgF6H1IBrfKSmkc1C7i9/0WU6p0WFDKFv7IjVZWq92tHw7tXmGbnyl9rO
32dnfuJRWZG1Vl30qa/GOFNMc9UUW664ah9Hy39Be2k9NI9jy5ViW6vrGJ5saYId4f9GhoUtFrWr
mVHlD8/ooz+Q2hcBBcVgDYkoamsfGTiiOluui0V7UP/BygqLPHatxgU7hENKglY+9L8HGSxbmV3k
fGol0nGdtWvHo9lYd31IRtStQFMioUfW7lfYuBx4BDpHT3RaRnPXN2dpPxg8IR+AfrIEg5Dl3sHC
uahmpljk9tGIlo0N+8Id8Z8OiC/zPJ/GpfvrgoVeJ133janXoSuCJ2vwHux+PsehsUE/HbNVVFDE
1P9iDfWQq+Z3EyGIXONs2trmDUk9STcBU4mqVOGn7mYws6N54ktQ/JLpDMrKu9g2RqQ4MJ2MOf8w
w/hoRt6plvZr7tuPSSS8lZMjseKWx8mfz+h9H5ehPoZl+o5n4h4PnwOM/1uKTEcV5t9MbHlXlvNR
Vv0ZgfB9F0VHhwjAzGyfIPaxgvW0VkH+aLklvxSjYC9E+qXSaDsOR+8i7+fN6vdkcnNcdxfLBU+N
ZC/chbMc2TtU8jadNZ5EGyv0kFC4IB0WqrXonjCvnEJDrUTS/JSiPHtG96JKrIECt/098Siy1Nw6
A97aaf/YtiXjBnk1VSbXhj3sGWQeTVzT/dbax5otCdvnKa/AJVZzcFhK67lApVkXlxMYOBY9ByjM
e4fzW44wammQ/Wp68LpfBi7RqX3jbpv2NTJfO+ImV1aH44SgBal8iNiav1nth8mtqU3mxDtnaK8C
EBEuTGA0iapXqwZPdqVU1jVNL3/MfNmSBCVHKyDOs/Ag+rwCo9mbmBW438xwVhWAx4ohRztcg+gn
Gd7JfOQ/fWNmFkkmMvBDfsealDWcdqCDHBJ+OWzstdefUMkTgbOkNCUCM5ljN/BQOr8aVGOKLoGx
9djnd51jOPA6dRj1+LUkLzk/mO9KJNZHLWF6CkJpt8iPOF90l6Ongz2pUk2fUGdYerGUzMZ1bPn7
CTsAS33wQfXTIRQKgYI+qnm6suaDG8NLz4SnBaVTf7hQsjPQ4AUSvcCv10vPHt8+UmPgUkBlb5rF
2esoJcs3haCM41I7JsvVp7JQTBWIzrUNza3t2cCYBx1tMRrbWMNbBUJm9n4I2q3gY3JJ9ZNJcWJm
UHoxWDrw3phIMVEiz1LQ8Z0lGVVvPRaQ/8YCgteElQIsgMLBtU/6508QF6UisobvFW2S7YCS4Hvw
MSKWP3Z/D/MBeYc3LusmjJc9z6/CamP4i7UUIDDdXsngw6O4j0o0XjD70WVm0SPpTWAt/d86rdEw
cHj4UqDGq6qMoQHxUNpoE9s33gkpFMw0VA8y/6Og30izBCWf7/++t67b9P+3AJmuFXh4WiPbf+Np
8tVh8T0mgJMovUbeEiK662z85mA4GRtJ+1jmGNX67BgfOAIQ2fXd0tHftg+M98+8mMF618uklgay
Tcla/CYBEnmj8ZF7+S4ob1b5N6Qy53smyfPCTh5IwIopGb6u1sHmVJYo23IKArkQTC6SvBVRhEM+
34/ZlStB19ya6AvZDBKTF65J1iPrjyowWNoD+6tNgOrphBnYlMNTrqBQoJ0hIapkN4MpNp9Rl4WM
Ow9pMZx0VVpW2YOasq2IfmoTETScI4A6xVNzHbGT5QwccK98aAct4Y8XKzgDUkW9POUZh81/t80Y
Vt2sNjpMOHBV9LpskyTegV/S8tmBcgHGtD9pH3iAzWd63ih/0P0LEohrtKa2ufco/PBTN4eqRL/A
SLQzOCSCl0m8s3tCXKF8x0ay2Je1sx6Cf/lP3ysTDV4zMFaJAPFbzaCr+WzZnL3piAH6f52J3+4Y
PNDksr6Gu9I8ZgSBUh91AoIqfsWo2Hdxecp1UuzKd8R+wOOxi+MkZldaj3Cwr6Fv7zJ+W6ON4MxQ
Mk3RmhMfDiGwPqQprAnOSb5S0SFNfk/6XQdv2tIZkXzOTizWuiVMgmpbpeMqzH04W+WzxZQNXZob
63XAXASnfNu2/55ByOOPEEm0AqqQY8cmYKUbfptmBi7GUrr3cfTvOk1Yg7qKIjkAIjgl/CYMGHQ9
6wmB0AgLa2pHbdjtqbOLJCeIvAeVgZhP7R0jsI3gU2XtkTfKPSRo6aaayKLDeySjtf7XiZomp6EI
x5NCdpVPwVeja7bRPy1X/preg98R4vW/c4g03mYIm21K+ZIye9CBX0fdMe+P/8SEzV3tfltVv15I
YwleAkSZ0vz/SdZHjwPFIQ87c0tY5k3rC62iTUub6/In9zRB3tcGCNGzBZGO9xAOemQU8hT0FzVM
rheCBP+Ju7FQsJHLUUIAGkv12jMJ9PPhEMkn3QME3EQkOG7USvwc3nedgiMsn3XwrTgjnfWec7tS
ro8+7Ln5SOzhQemDylf7jg1MQlNCPofxj8dURV9e08bgCKuOOtXSB7uGEZduOXWlznBUP0LCoR/9
cBZn+e7IV53ZOsTCE4poAlsEH54PlPbsnSnU/41Fis95osjQCvDWs54UYk6LmsdbHU/QRdDQK7rX
hV3WwIgdBLIeBVj0xjoHBuhm8JH18c30mhvQEx+dYMan5s1hncBbUtuuA+Gdplf9lrpCHPSfRZVv
cg/mxocFEVAPV/T7JePToTHm6H4h27wOG1QHGXj4QCTHox5yFEQ6E7cAHQQd7+jUzg6U/DaRX4sv
EFyD70UTQVpIxxfUkEGCiIOacOdGcDZjgKdzXkNSB8FKp1AgUXD3g2Ff8Cb0A+EXad3P0YYuQYwO
84ck/9D/pDsU9MkpcR/0I4n8J0WS1gmDX1an7pkSlzPxb3FXeWtOnl890+M7/lUJ/mr8w5Zob9X9
g0UlZOSJPpbkWH0a9MftqM2VnbIHzba8JyKpMTFM47JKCuNs4Buh2YXcrQ4cTNtigP7O1eU2cakY
UArUP6P53iNUz+/BeaiTXwtaOpNrbiwyJaUAOxRg4Dsa9Tzf6Y/PCayS4sH1XksRrniPFWO6NgM4
rHNfl2/1hEa/P31GdSbQQzYGgXylHuLpQ8zJhmSyZdj4LyNpuC7vyqd9HhPjrGeFfBSHllTWxYZ5
FBsJalJnbRsO2vjcF3JBamPz8B4mb3zr/xdgY1jpSVSPx5DHC6NAB+t1SEFMCsDYVDe6nqCLd/k2
EQozffaukwHbBrA5t65G5olIZRcVZKrvAFeznDRNTg1Qw9RFBtZWB56bR3NH7zJwbfS0qWFkNh5d
SdyO91pUAZn/W2j7LP3gsFFac7RwHNUDKp1YibMX0g1D0rzHe6XcNj74K767zqvwVFYs1qF2II3M
89f5yYms+UXHRl4gHGJrg8M03j2F8xkUVDp+1OJ3XhZXx1YLyP6qeunRnEDeJQR4KremY6/DeLw5
k/0Y9LD5Nc7aC8gaYV8HCLdQj0MCqbF9WGVjCosU1FXQgI8aBFISAewUr0DRKUqTF0lLIYrqNoW5
BEwZZM+z789vgS0rzBFF/YCbaH/wu/aR4pAhUDrcxzIm9KaUC+28Q4F6m+Xlde4Yq2iyBPJ6bKW8
57JIjxOInZWs2MzoAk4fKOX1pwWJRyKJvxifPl1wbw+veSN4ENo0zt43TIdkV1L5AIJLp5kBBuKW
kT1thIvXGi5TdcxgMFmeCrOCs4D+jxcPNz2Yn9gfWMrYE9xuIzJkvuyv+rbpxhH8/V+LJkQvGf/7
+vlkZfmjaUwvEJgQMBq7tzAMP2UAo8lnyp9037rRMqzo7GfpCWA+gwRnr4b8ErfitUIXY216D2Zv
XVDKPyqmmsrHgEG1R4+hA9jDh1jUn407vYd9coozudGlv25aCgqtQPS3bkYPYVDGCaGJvf6Pc2Ph
FuRbz0nKMKjz+1vC7kVHI8rhs0949rHbfmL5fDdMZiyEBaB4CKsmdQt0RWUry0S+Is+7cj0XiMRD
h4EKmKSIE9PZ8BN8RNMW0LW49exVwBqwmhRa8bH3MrXt4xBiXrsUd2TXTvq11tMCttTVKoPy2ljl
A2ubBzy5sRGSR0eqdB/FJiyIlmLWczUb0svcKylIbQa/s+95WT7KukeQoqRpnnMZ3HPDar5jNLBh
2RtMOZnJIX2Y08gmTNsLpNxQ+EZVqrCM7ZQgYmUUNeRB961Ps+eJ2sMEQAVVBv5mqjDZZEgBmeGh
7Cnc9NBRdRWgB4YtMw3cENiHpsCdM+dN6lxZCxucUtQ8/WvTLKXPyjrqkXaixnrSSW+UIUMySYcD
NgM69TQj3OpWscUxm/ttnUNraWkmbd9ctjgY3R1DvuOTCn66QDHOohBDTwlKe1de+HDyMA0uE48Y
PMfY4ipcFIjQxPDWDRB7VhFukapGTIruNJt/uwD3WZVhxIVUxn1w4/R5hhQzN8alL0EVWgxub04Y
bUOj3s9j4t8a1pVrs2w9UOh+iLFQwJIRk0Y54bleT/7CEsZ8MAP5JKfxVa/zZeXdxx5CtUITmKKW
HR52M0jmPnf2qMkn44J1kY0yZhRwPChWJmf4CVO7hIoAvt15R6GNIIqHNTqXOmaOAULIfbkJwa5F
0IJ0UtLjxqm6T3TZ6TzhQKuJ8uNLTdWNFi90GeCYEhyFQylsjx9Mqsn7PGj5KwUIyz4bKio7jAoG
tvPOF1h2t6enSz282BA359QYDHFBiW6p34j1loXuqDZkcxDsqrc6R1PfUIxsE0pDCVuGgsjN9MIH
litooKXHOoKA3FUK3Lm9sb3mlaa+alGDUqbxZo5qU4ff+oOZ8VtD1UcmnZIXPQ1ASAQziv6PpI+r
Kg/SWYIdH1imuc84Ic6xJoHi/QzSpMelEQImyNEB7ztK4CK4jcB+EKylgatXZuJzinasmsE/IdGJ
EmS+lE+VlpKvyCH6WwccywFTHH5NvQKCAnRq2UdF/btAccSlQdaDRj0T4yt0neSyK9A/AJPxi+Jl
NAgn6L+mDqHGHsbXmmco0GoqZAL5JsEao1+31cwkgdcQ4c/GPK7mV06YvvUZFWn1M0V3G5mAlq3u
uqObJwfmmngGMkjvin2q1S43nigEfNNA8e4+Q+XtsgYbww5HtHDlMf6hQJH+u/7O1A4S8ChmWmRX
bF1qgGC0UvpPPZ1v8FTUy11K2AS7BJW8MJA0KLP0X8bji04o+uiZAz5wL1QPOm9nOifD9pMm/Lcq
P5QROHxhHRgYnDzUY4Q/nMHGvpHcVRtf+aYDuzh9NvJg3qFRyI4eJ/dsfkNoeMMP1L+UXyKrQiWq
26dkLKnw9TziWXO2VXSbPPUr9gDDIh6VctB6b96zdcxd8+aa5EnR7lyw2egl7UcSdMGMgu+hmGA4
A+yFkuFbqJW51R8cjD+LxrqOXf5qhPKNTkgVeOVgjMdZ5nuGcENHNDOYpDPvHLf8Frxu8IprlA7f
bI62bhP0RzYzuQd/AnKQlCvFgAU5PdjwLlDVj8moDcoVkEveIxYaFO/6yurBc1WofweA4UgImIBH
y9DclfWrLndK8aHM6ArR5VLUzRFNkI1+/p7Rb8sccXoeJJOUrX5SYVMdYziaui/rIUmWULY8iR69
AV/7GcLtKqz/+qgBrgaveFwozn02ph4jTCQoLATp8wVAcPICiwhcSiC/KNj0z0oR6lvXmBm4/BCB
EIHuDLiyMYe0bcUBHuVBbyBi0lwHWzcaQTtC9NQlQI2UCKyrtUnkxaLQ32jt+Co0YA1Ul648ybC+
ALF+UEn+r58ENLHtOaIdw85YXMAKUNoq5mIduNeZ16evmT5vesWWkp/1JlQHoBa95nHssZxn8Oe1
7j6w4b8W43cu1LN+Ijpk6UhnAq+xqJMZk+WW2FPO6/9dNv2pj4YLgyV9J/0m50K7O73sbpp31hSh
qF47iXJTljyLagEkgod4J3v9ffRB6dPfnTKuRMylmbkp91z0TJeZyBZbUfPc2PTyZmPmBA3zipgD
yt8advbIjjr0S2BKyDILTJoZgvBrL9UPmgnkrzfJ+Y0YlunlXG4hJoDHMdyWamfyl7quLoIJXRUm
apkD9QCtE9YVIVGHoNlFCAAn0Mz7UjzOJOe0RS6gak8FioC+VTDSgndMdaQvAxePtomgixsTFR/j
oET0zyCTtRg42hDzCvQbk+WfBe9yvz4hLQG+Hx4Q4ak2oyMXQz9gNIuwJ0bRuGnSQ4bgXUmkrh1x
mCzvd1Ugl9sSnWBaEz6zDuzW4v+0LaYAMtkzxNoF3PC5rhHz654z29+i8w6wJ2y9LR7hrO+drzbx
8KIwDk3QfRl+92xNSHWBcWpm782wl79ahiex5JuYkq1F7Moa+95i/I4CBc4ayZwjouuMRy/CT7rd
6HFq5Y+7uTCB7jYw1wpYNla9M3PzbrkLjYZ3YdGCC3pzLAjQNqVW76QftEsiMreGaR2ydkDmTAea
Od7rnAtXZt8ig0dAPwjpficmnQansCY6sJ77l940QEv1hrsLeMbbJgmPATc5zFIFzg1xL3Jwqv0u
A383ue3J8FFH1m2MDpR6K61Ts74KLWVVX08YsTiHdgarP/GNK/9LaOkvFWY/+uTUEjWZqW4FFpbT
Kpi8Z2AGqZE59z7+YmK77dFAYaxwcBD8u6TR9DkG1SWKQZa3qNb03Xgt+2CtX1JfZQcCiq5G9FAG
c7cd5wajSx0UaApjSFZ+4Z7xydjr/FpjVgp43fhlNRUz2aphPByCeLOY6BlMgvswf/UruMEkHd2x
co7A1CAQDs7ICTZmDHKUf+7cdtdzxZhqQpRL1zpnoqf2qXfqusTUCwt9dyXjCJQndhX/3ITfmWsj
iITPorzrMR4v3RMR9nxsUDmsqec86l9iyK4ChdOmdR6M5sHN+fYgDZgtZIk9bJTv3VOjQj60vlts
LXxLqs2kB+VgDxkZRsDB9G9q2fJcznDfbOdoCipFFynMLGAh75AQJ6iGPAkgxNxHN/5KJU6Rs+Ps
CPzpXAGr+NAfa85hsdAg5IMJ9KXRkKaKPm1AQwyR4lXHXFtHD8aJuobW4SziTUR+i08HcdFbLqxd
ZobPulbxRrbCDGS0uUSQ/pIShcUqylFeMcMX3wZpEFfBrhnHvxivIqzb4eRr+eCNsScooeui6dQw
iWWZv5Wm2DacxbxOaachB36pOnOfRtAtAzMl6L5AqRfsnlAN5OUVGdt7HCWTeD65GZ8X+RXXHK+z
TQJq8EPZVxq9Wo+WZhzHOM9F/UfeYADtCWuf5P2DAMijQGyIfr4UuDouVORk8NPkFVBofLaffupC
UQPLSDTEQ2BHqvNPTlr8VEE4blHQH5COgG3ZAwQJR3fvj2n5nJgC5Vuw4AX74LM9GxYIEPCHxviM
tNHalFBPhhGB8y4dflrSDvnhyXSLP22uwAXjhNA7UGqd5rlz3HejLB4i0+NBATXH89kad/BPc15P
ld7dvj+MPdZIYffupJiDdJ2Dgdtibnz0H5EaxggncmMQGFb46CCLrlNqR8Oxb6txuLnEuzny8vWC
PPSqVVgzwuarY4l/afho0buYJHFXYzPsOrzanGufOO658pSGEIYC+8WrmgtTKzJIxKjSzCaLsLz4
q6IJ5aZ2gA0bS3+srP4D4fOjzuSOKR8pUs6xr/bMkNa9W97/gXuRt11i/8zKG5GxhRJ7HDfEPfy3
RjDaMy4frrOXTkmERXuFwzjKJ8MaPyuYjd7EtLlMdwF1MwZTZ07rzhLsLhF3isLq4I3jJ3hC2CbL
WQbpXzdhXAinidvDzJlPUbvaK2LOKMMG+wuIM3AEkPzeBOxAn5faDJiFtJ+4MEAwrEDvZX/qenp2
KGvgsWz0G0hQe3ZU/KstAeB67T1LXBBW07ucQwEaDpapzUcKPA5BYkEYZJ8mm3iBxoNhLMxhyOmX
pRe/ZmGfx7y45TZPj1nHijriZwwhYBXNM7LEn7oF6DKLDmpBSZG7n2r/GSFO+nKG+GO6UfVGxYTY
E31/humCxEagydW/o28V7jPHblsb0XPsJDcHf6K2Q/Vcb7YGvLrxoTmW/OyYiiGWzneugCiXHSES
UWN2d91m9HBca3XBXNiH0K0RhemWtdlOu4VqNyqmrTKbPch/5MZYZCxgU+Btv+uWJcloRb30EEO0
8jlIAdeqM2j1quU1aMUGPc1olQbFdwaeJmqinwqZsBopW4uKVsnupW3jm4FkN8N06h1iz/CvmFko
KbzkzUuB/pjqJpqUKn/X9xOj42ELD/1eMvK3MbvvcGiP+g1DPnjkTFi6re3DnC7+oE2O+Y+5yUNE
ZPKKqUEvVxGQRlTIeKMI4RjgrTUAAn4NYnvZ2rY+KtleXFY5YjDBI4fzdVIVdCrrOKQCUYikRuSx
dh7sdvrD4ePNI5omZsh9zDXibZInN8GScmxbtiyAC+hm0H+PVr4hWfbQ+6BzvjV5xa50/gLB5ga7
MF5m1n+17+xrH8/LlDcTT5pwFSDlEiKgMafRp5UbUCPsT9FOB+SW16gs3Fp4HL5EESOMqCxHwKs9
ZW0XjMxdE48GYP5YMHOSYgz3rd56MSRAr/8PLW6KMHH7zrB4E2E0xGOP5LzpFeMkyn+flGkD2/DF
QStesxJDY80HZNKfIwQrOj9YtXRbkbef2KWU4Ij1z+X3xTl6Y5n+So1f2sFs7Zrde+xjjRiCPtJf
K6KHlGvkmMMjNQCk4bPiv7akMXRSN2OXoEzTotUclLD4gQgXwUG50TYWr5ZSDAfHn5IWPWrNpyLz
n2TMuBLX0aR1tm1no1YX/wpRg8GyIVo1I2MTxuiMfDOJRA06++sZ60Ih0IKJ3ZULuSMlmaWwLHPH
w7mE9rj20RGeMVbJ820yo3VeM1nnTNKcdUwBoinHrJjRNF1QRwfbdZd8HPaj4X1gQwlQ48STNJT7
Fx4zmGN5yeJx3xvdaRLM//UOiKQDiII/dDPCH5JxPTVQ4AQoQgRrtFeQDIzRjVq2iwYJe9kGKTik
jfJNiHicrlOIjy2DAuRGqarIZDxIUg0yOFhEUVQlTTUylUNSgebEZg+kr6nEzF4XB3WfokNWjOKa
N5JBeYAWklddIFrwIK2XZkBlkVbCtalzox8L4WAj8z4aCnATUFLlTgPBfN7Zszoz3t75foYrZ4+W
A7W3mm5h09+CjsV1FwUbi/w7IJyP9In1aGkZklH1TKKLrcPGrmEUUpTDZUD2czBoabu5PbZhf5gC
tOgmi9EfoFQ283zm4CcF3mWZ6Z1HpTcKZTN/LtI49OiIknbndYgrbJZ1twDa+ooHh+XB58Jmof3k
6cQZWtUO3C9An1R4bGp3LrmOR0cR+1LT6CqFUkVltsW6FRgdtOWrPacXHaLg6T6lxLgo81f5El90
MgiUe3GL5JS5zgn82L7onHwvsVgYjQC2IhdtUOFhZnyGZOfBGQswWKTUTOPkzECRI2lIOnEfAAUg
53WzQJF5hnrK2Kzno/Xt9cs27KcHQXIeAkrDtD1GTBXiLmOvTiMVjJeZB+PHHaoXkI2zdLhEPrgI
8LMWojQZ1Y8a662hppILD0a0PaKzD4EFgZjxKNSEYBmVazWePS/ayAJTvDHGUsY6ta79Rjb9CMm4
QeBf+lEcW/Gc2MgMFYwpQCqdgows2iSUm5H54diwssLiwkve+zbOAXDDNu3cXU362sHy2JtNeGUB
+2fIxOMkdmZgQ7jUaRV+KYY6HNPJsi4mD30oEQqjIkDxbs1Y4FfZtCtdbusiwhytowNpCxkqMozx
W43AVCDvYO0B6ixRK7AHJ3wW9rOWzI3fejXv5QK5ouGimrJ879HchT+xKThXEsTYYMEJYKs5Dv2u
xPpMtP1nU6OxZAPOAUjOWyutLTr9ejD3XSIW20v5aym+HPiyOgp4kfzMF+ceB85HPGQvXByLlqHy
MHydm+IV7mi28Zt316fTs137Bc7d2rXS3UTFwXtgFIAgC6NNJm8izs9yRlYKlTIoDCJS77w0jjva
G1uT30L3BSHtA9zcM1/A4M4jNEdMRKvI35qdgz6Be63i+W4xN7nV/GLzHIDDEh95PZ/rsRm/kxbI
Aa5re5dppR6xGI6XUhYjEk8q3Cx+Ul9CWvt1OcH88N/Qb6GsApVrWh+NaXRwWJCdYUugGx7Dq58N
qmt293HzWw5ztfMdD6kTUWGHaczPMHjIbOq3NVo1Pov5VwsENAEcMNIcdvJHXysk+3c58Q5o/+yG
vlbM+mzz9tASP0ZXzxfsUj1hqofVczNozVtOmLuMf4zJ2gSO2LutOHeEkJILviqBOGDqQcyzh3r4
V9jijAfbX/mPeWv8wSbntyOqX9lUfCvaPrtz1zn4mcVhQhIWKCjyCsWI7kNsICHC0I9mSkWCmV3h
UqMl87GkkntqnH5+6qS9FZPl7uY4ezRQokJ5WcE4trehdC7aID0Xv/E+/GUjhLkp6L432IKbB1z2
hoMMIInYoP2/ZGqlX7Y7ZsdlyQw0In1WDQLLb87bZCyPuUvGHf6BdYEwBLCkggksYbxglBijRAaU
bEKxYpy01leG87JH7NZn38zjI5KVzIUxabXFNfZh30W3yEDeEhmVOuw+G4WyeutXcquiO4p9QLVZ
dqCR+Y4o9rfZt+dKNOe2ne4qoKCx6NK3ULW/XRS/O8VuzHImfhXkAAwD0GngetMOf6bfKXBqlIkv
iQyTR6quPbyqb6/zsv04VsgMMLmOxFit0bA+Qyw6IjTHjIGj0ANS3cVGtSXsKGZk3REPGpykhoAz
i3zCagDsaINpilVBjrMu01wcMSS72xPpyZs6Qf3iatFUrrCueIQboCJnVA+ZHHGlKIqvViDqbS5P
44CSQiWYMIxV1mCGpx5UE5yaxZYsqkxnXXjVSx6ih+hDJ31qSzKy2fsvCiJKYQ/Plef9TmUjd1EU
sUtI0a0envQzh/mhPS+7ERso4wO3PYqfCDF4HGSwnzErAOE2dTP09TjurI3R92LjFxW5GtVclD7A
XRPAOmf4Un4DJIGY60/AjgO2DAWk36FqdyVcNCAiiF6Yze/Ob5G35qaqtgDf36B9zrDsq3LVLUee
NplY//WSix4NOnGkxn5hXPXgoYEPChyqL/fPVgqQ/DwxVQtfoyBU6ygJkLjpjPAYI52+beWUIpLD
+GgOx5vtBaelyK+WOzKARFczZVUMqSrcTgGC0ohZNPOlGQmfyKC/GgmX1cRvVw2QJAYPv4wg+GiK
5Z4W6UaN+aeosyd7AkVctX/iYNg0ZX2pXDTvZuUfeAcZI33kT1GGP6OducmVrr9sNDbheLHlS1aW
kMlbOGd8xJhdB2+vbukS652PejyIIxArESJWdOHxmynGPXkA6Hd28Vp/l0HE8xikj2o+BXnIdGM5
+V25N538q5iQ3Te94gC5dYtGxK7OvHfU2tmoL8VLXlU4q1V3tPX3Sxr8iszhsNTzd2xYp9LLt42y
4EAB1nOD13SGvkO51DZmvZ6CuN9Fc/W8CEZpXhv/KVKBdqNhAZyo+7fIhqBY+2d2PfbB9UbI/LVP
wh+orZfUphKe+u7KYu658BT0K2+8zXgSAAzmcFpY+7XBRJBv8l3dLT+h0hgyVjHoZrrZht73nBk9
e2E0M+3eIXrNKAb2jItzTz2O9vieRA2MpeKlaOvqxMCSBpaRzWRC5QNzLTdOpKDutLvIw66NgSPU
QibG63hwj6P+IpbNm8alPVANE6zcytG5quvPUWUVsrzmQdtlnUwQuV+CRxKKHtYb/h+4hnH5EOx1
e/lsYIog0NdaCXRrfXN+hVv/aFveDW9u2jceyC52RhbK8fRHzMgvOh0PBxLh3ologHrH/yoW97pk
nNEuZ0WK1NM5xjHvQYJCAu1MhBZquaQzUS21jHM3Oc+zyL9FZQH6jgGXqQ4xWglpDUlm6JAyl4cs
8q1dCFHjO+4H8Peu1WOvvjB/DZT4y4btxcbp9kh73dB4EphlFCLjUzPMwohmg++huRoqMW0Siby1
pz7mobL2Xe2ypObGwsEHxB04zcDRDI49ympp2tyAO2Y7r5q1nbqLwTL0UWuZoWPh2IaVWi2gWhps
C9FUuw4Sm80OG518EH+KLPorRvsYuP2PWbDCJOuJKGV+kcfyLhF1NPCUWZkwPdNYJls8IJ+Gytx7
YO83QwnaMgfzCWeerAizZ2RMONVhdsJ3I700JsVyjDnhJhHh3xwBL6+lAp3h0qOtApcUQ9yb1bQP
vuk9u33Kg6shMRa+z3C8dpNDP3NhGgcHYJpCImgUmochqVlZRPhgDwrdt4a7jDcrSP44is4iKN9E
jMxZ5yGgOwVPTWv/2IEf3pYwdR76YtQ7j+GhbZybp5Z6x+zqVqPBvIpDpu9En8hhLDmK2Mf2KwDZ
jS4ZTP8GDyHxo5LpRQMQoKpUaxm7VOszyt2LEv+Ykn5joSK+mG9RtcAloTin92aTQ60b902lRX/X
/TCHq8VAKbkw7VtT62olLaeVK9ybcpLPTI37KOzndV8NTw2mMmevkCTuoJlWQzijCNkHcDraJyN0
/xiiuzu+81h7tF01wj4rZ1D9ijrh4kz+YckA4qkm3qumBizuzOj1ByE6K8LbDySLBpHJf6goREiN
wdi3w3xBYe7iDwglVQOsYndaY3FyXABCugFqbR2hGcrpuu9TBGtqlIUw02NB302/50Dukihm/Zme
KgjZrodmm5W5G6wOH8PE3ElZfOoto0HNW3huz/hLbYLavwmT1skSvfctEuMlL03SAwJcJosWNww5
Pyj/VhFe4t4fM1N/coPJW4pZVCKe0XF5YqTSbA2RZQ+AwdBFbek2XWiFfY5lSLkHb3N0PIJTNGCy
Xa/nMC1Oqva4KRDjj4Gk2HdqQhpHI/nAhqSmQ2K3HTrSOlA4RvT2+WfqMvITIjuyGl8JRz6HZXOO
FhjtuYOzZzl8TJHP4NLGZL4Y4l8F3qRj6eDIVj+RIvhYsjxPbBFWVZ8/oo9It1dY59DAKzcMv6sU
+euUCZChS5seabqyNBi4h8un6SAdCRdCYyXZqXZajgJQim+/l0GNa7LcAAgj8zVnq6zOQ13dOtuD
8BgYA6LYoXUqmupqsbp28cDdBpjdUIb2l85h4eOzR3a67LbYWGVzRKEQt3/LSV1xVnyxkKgsMoMt
bkzxFxRG9mKlNgOKkltanxmcBANDBgczih6EB/gmytLhHOWaFFrf2UQipKboiadL13h/RSwFmaV9
Tp1qwemHoDuitz533pnChfQGzLfG4nMlAoiR+f84Oqvl2JEgiH5RR4jhdZjsMY3pRWH72mLobvHX
79E+Ld01jNRQVZkniblq/HxbmNQIpkGuglQ5MCuH2gJoiIFSE5502wLGM4r4k97DmYPqr7ZbiuTy
lAj5uHz1gkQLb/DuY0ef0oTrl02XyRkNhB/lMQdYHc0TfhBG0ZVQj04zPcvl91n+19bORbvQowl5
sFDFCo4MabkvYwrRg4nLIzvPK6YydD0DjtPxUNTuxo3Dk5WzP7UIj5qM2ZHWf0sK5NYiXUfFPw0i
n5wzaDX68gGnHlquodinMVljyy5CQuyqLpPboMtr5Vtfda5IM1fbETs+ST0FLq/+B0IBuopwPvb5
dFmsJctvr73g5JfizSUM8//HmnGu1rHfrbHOcmCYXNPdaiOsiW6SvmuFe7Hr4G4eAHhV3rCxG7f5
x7zTunlpC3CjGN098LTmROsKlWLW4guQWb/Leju4dFkPoWsqmWFGejQK2szEz23SqLX2uQfKGlwC
OD7Tp8QyIb9pOuoEuwZEEWf5X4V/n5w26Vy6igxw01Ewk0bxacz0sXIzdDahqaBMZD1jQWtGeJ04
hAbYAHC7pL3FfRjBeKQLqYzhtxyC/DSmDs6JqhVbq8r7tTmbagMKqf+O8yqAn1QM4hQgZApWBcaK
fdkPJHdaTk37AZWXQarxY5j52VPqp1BKQAH3J3+o/FujaZAOkcKenTTRhHa/a+IDqMp6Z3tMGQon
SU8UZRijh958EBNDafCK1N/Km25W6VoHnbKPIgRoXyxGMrXipmqULS074tyT5upGvwCSMFKpE3ET
ncNaBZpvmysB1HLUd4N1HMdkK7KMYJpF44dDw13VQrzUzkc71u9V+bH8B+ilx+W/FEkCmEh4tzoE
WYegiCnlglMoqnJxQYKn/mqY8KcAgnP+sR5epfPuNqS+9dF3sMz+K0SczmZEx1Kdwkz9xgSMmzw9
rOTLLpLYp1CdFw/N8k8NagwbzZ2HGiyMkEx6u7K6tdA6tAh3yKEEXruqucMzM3ATnpNjDqWliswd
rqlpuI1glLz2j6BYapP3DtyNj258oGHgmE+mhYDYex47sS+SP88kidj+dFENWKbGYXYMpNx6OqIb
grZJWXhWJD0L+v2D/7L8gPxyZqG+k0qdEZ20ZIBkiHyTAvxYEK1q5x1Nu8kPX9IMCwgXR52SttBa
NDfgmnQJvguJZmvyJJ+HgsRdjYXdKD4MtHU8nZyzpEySl7KjEx2gF4geJ35FWGi88qxxPIY2mKLy
M4Qci3kIXFmODnaRYGEq/7BNkgSrk8WHyAfnB84TX9NSAGMnkLIBjDFb7vkD/WDu8ylcNHDLD8Vf
Ogc6c3diU8KtebRyb/kCRrP4ylzGIerk6/rB4mapcoSG4Ia3WvIv+u+RGJ3l46tIOJDlL8pxa6J/
yQiM3CnORggZDV3vRYwwvAWL0ipZesg8UB4R/4wBjashF+f5G0/kgeJivfhhFq8V9/L7pHrKvOqJ
au0II5STpjn1sj1ObX/AcPA9pslhrJwdT1WLixW+1CMwgepU6wpfEGNX76VNQHndzwPGdH/HT8gv
u5w4hHrtTJtpDxAri34FOB2k162/huW7bviQMcBNdrleFopr/QsG55lPpOLQpVG0TozuOtj/gkqg
k5HbwYC0XJ2M4aFk8MGf47QmTqGhQuwwIdJwd3ILdWhY73s/NJiOH21aaDXfpk5bKvbHUACH4vZO
olv27Aj47nXKwOWqOaks2pK8Riy6VCHDjwBIUf8aHxVmJ2H+lsGDm5friM5Nb5rAVSp56Nu2xG2E
97Xy5LAOYhqfYZPi1fu0+B2XxW10zsYk+ph01RUQprUqf5ffziRKTiIkL0B6nlpd7trwsyubjYUj
3yGUoS7zfUPmVkc+AC8LzydQ4j42bsvXXP4CMcHR3p6MZbDDqG8ZEyQdD9FcVpeu4CmYv5Ir1fJz
LJsLSL8P9od2+YllY93mBN6p9B+NkYn7/IyR1XTo+6IQCJrpqPk/c1Xvl2/Dc142F/4QXe10Unsa
p2S6quW15mkQBgl7zDhkNgyZljNw+Y11DQC3eeubaO/byYUvMVcRnkGiVNRr10Q0fXbLCxuYM8LA
EzYjeu+/y3pIzWQEfBU9LfF4hxlmv84xAsDNrMU2zR1qtCZ+X4RnSW7sDZh6xljj1OHdsvtmP87N
r5nNr2nafU8JUmCbfBkoyu6nIKUTnOlBd/NWVMU1nfxwj3PYIafSCvGT4KVJPHDepEcaMjxXjfRO
DMW2C4LGJT7DqOdXrh6s6o4viyaFsF70+RHNzU7e0tJAB0R6RmAzQ6isdx3h6cpp+kUGalJ7QCPe
nlNOerQV8Afsf9OIzrAJjknGsp+s78zuHnKg12We4YBg+mh2VwIzVrbV0eaG8zWZcDGbv95F7yIG
BVwNY/Hoe1SYZXRWZrsh6H03oCHx/O4LmUty7ryMgyf3sCrw8RN8SgmxH+2MWZlb37ghM22XM30P
8rxaWVLwdhdXU4+kc7Y1Ex8immzd/dwHDJiLjY25tZSGeRI1lAoxfjtg4jmaXhOiG6O2QtYEWykk
44k4g2RtjliaoVaeSPQ+GYROzvRKDRtK0gStTABHblhMzXzpWvHCeQzrhWvm0B+bKT4MKt52DZ5I
OV5MwaBe6EPTk68c+uPemRv/PHCP0aljPFaMTqZMcD6hxIvkoxbJv67l6rMcpDUNZ0RopyJhO8o7
ZiSMLjJvPs91up/H4uS387M9A5Vyo4cldL0C7ytFCkmERl6AxlzM4HfZ3R0+mIHe0sHUJjQtAH94
VqsPlx96hmsSuuE6nbrzPOfbyYCDGLTq2XZc2ifd9IWn5MdKAsY/7Roi8HF01VW5+b0fm7emV1uD
STGjBAsLEydFUL0EYf/ilP05Q8JuCEYVmJpWOjIeY3M49jxKkITrKiX81wDzZOjs1zarsx9LAixR
PdZRNeyk+GghiqJzct+kZBcwCqPD39Pxt3PDnYymtkP2LiBy+sLgafPdQPnrESAdTqRRdswZ+ogj
EHTfSwb8dwzdRwqsv8HPFpdeqCi/srNM3rwoQtaqiqeoU8c27+61mR6UsjZGZx957NhxcCuN0Vn0
6tL6COuwfh6inI7BgDGCp7aLm0VOnr36ZnKeRRxgG06rS9g1BYg4ErLU8i6LspSH0HK/Wye4i2Ni
NFKNTDJjQmhP3AzbFpuPcKldSh6j5Q6PdYsiz60PPK4b3HqQt6PaaL/ZYxlY9dxaZYzySg7qXOXs
4XFFdxgnuYF6xdxy8dg6dka50bqgRdoXcxiJ9Rn+Gtt4EVCynNnco2Np1wmpOwoy6rowJ+zQU3me
x+GKFxo6nSiS93CqgTi0+2haxBsSyh0GkAF5m01Er/vq2/rRJhb21MCY9XtPHnLiirD/Q0SxYNEz
1gtg69nlOw3rXZs2P84QgTVl0UcMBkBWKnJHShfBT4nKl+xgN7UQ4iZ3AUOvPLMa7Mc47CSSPcJ+
6Apg3cgiMkrsKXhyU632SM14dz3S55GH5Xgr5+RqBtwcJxd6U7+V4fjkNc1DwZtidm+drt/zcTrE
LrBI7mmwaYJjNgwvPlJZPBPXPnMpUehszd6ma0a45YCPYQuN/PvWdk+hNZxUnl76bpHrB2TbI031
huDguv2mM2nN2qk4RaZDOqeoT2Vo7SfP/pncDkRlln1TG6Pm7PrrFLv/Qo8Ipn4AcBdYNq+JFT14
pfPWtQzugQtuGWEcdO0+5da4T5Pg2UmG8xgxHjOMl0RFO5K178AO0jmgl9ig+usthvrLOxSX8ncw
iYyWxcZoYR1bESpUWHQKdWo84XCpj62SF9ubHkPPv5ud7rFNwteQFnFRh6eeXXtIs5tAXGJw2yHs
l3uTiSo2wX43Azb0ZPeK8uwk6W57XbwmkIPZm32e2SLXTm4HO56PWJlkdOBbIUDK7dC4j/lfWTZ0
LETyzZjh02+s7tBQpvY2UAm+VEBAJhsn8mmxyWLzQsQvg5Kc3k/X/OC2ae/9hLkOwVy3cFH9g1+s
X1IA9ivDAFlj5w4AoYYCMWqGoxL6XCsUh1MqmVS4vsZ9viRAtdGPO0VcA5mt49DBgyyX5JLZL/q7
acyaTaTKP1MO/8a0uWAdJWFl7GHresHEJez/DIWtY9nDP8d13A0PO8aUOrvPlS9QuTqK+bPdatI2
FW0+Oc07mp0eYMdebnuJ9lgOPkOcjIxWQ/jttiNgfQuXYL7GhWCi2DUJN/yufyuKRpzjhjNE6/DY
NtFZa7kPGk3imburIjZXpJDvVQtmpqVLZrPQyZY4EAxzwgt2bgoPwcGQ7TOHPcFypNyHMPtA4wjC
O0oXPWfqvRRMGFq/+ogVdsrKMR/nJsetaEEsdhy4NDRoTRvcnFXBGp4CyvwkD59UXqMqqmu4o7q+
plblIL6bcVYVn/PUsbKCyNqbupbbOPeeCEoD3GGolaizLwsaAginDsrRpDStEcUsGyC6bbWQhZf2
+9iey9K5Wtr4V8IMiIPyLs6gHTMkGNZNS0aQYlxhKC4f5XSWkTpjeET+hm5N7Qdy3Leq7TC/Rt6F
lY2WjtCjun0P/fCpRlLR5uUV/cDdXOVMx7VMEFYF4t+sx3efRYhdd+sVNTGkHSYXSeSpXy48cv3u
NIHLcFw/UIcv/Ic7OgWPQhHozZaIx+OhFRjj5/mD5ve9NiAW1aQZrefBwgqZ6J3FT9xOIF5JaDiJ
DnOpDUnMj30ye/E+oAH5KX3OigA5FS/7V5M4X0nPRLdoukdFBl7aD7/aFPd1KzteXyemEQ9aMWBY
yYigKnBBEo3kAfjLW3UfSjo8NoSUztjg/94uuHZvLtcxvtOo9T9JCj9Ji4FXEgW8ipDYQbPuiY4/
T1DelvLHCZrXrNDwSQgU6nt6y0W+o1Gk9+PQCJQPUBo9YR+FloRCcPngMsHlA7da4wTbkgFQmpeM
vWhmmvnN5ppJ+tg9F975jeTnj0FHH75Xlodurhmujky0C9phnh9wsISv0Vj9ZAgrw6qnw5G9jEJT
Q/uHooUWXgvihuhuNLZL4jAZNUx8/Ce10Ku6wrlEQ1fsbfZq+BziE6R0t7NT+g6TRYsXoPGLzO2d
79EWdsuccF617wYiV+3wmBvTJpi6F+WPjA+qp8QkxqHUZLfPKrsVgu1ygKoB9p9F7ZMRqmtk8R7A
FAfRYh+QdmlbnrNndPQkjHbnZn28j7jzoduaNq0wnrRUSz+gP8T2fJcm9QNJBi/kSzykhb76Uf5k
EWTb1RhNZpqgYur4/gZkoYBnR44kXMHhZLu4FZfIAcDtW4Dd3IPLGZdlh1YXjSCdsj4bL+A7P0M+
A+0UH/Wsr5ZR/BhQoEEaw9czE05maKSCcdnAgJEph8Dv5frqaBA3/O1j6WUhDijmTXVv8UMaCbmy
i4bET55ilrtmqdjsOI2rDzl31MgwsW6keACdvD4sEaRpaD75znhK43AnmLAeDep0/KO3ls3JI1yn
z8k5G11CFM0Q6bNz6Nz5z0F8zKtLX9rxkP0tiAm7OFdp8s918TPUbj4hD7Np6OG7ai12zb6nm+0G
eGiIs0AQiniIn8eY4rvSy49GQssfVJLJa24e6EzTrx+ZDpHnsdI6wiI04EvxI/ChBRGcmB9eR4Hp
px72U82SYIFNqcKCZj0XgivQ3AF8Mmd/XZYZTT67Jx+qHph/IgCQ1pqzYVOawHeDuD34onO2joeU
G00YgTvaW8yR/hvFAkOdwTsNuBmroWDkU+Cn5Mp7EP34ERgto1ffQGA+3LVJu2X8vzMdEsR7zRgW
sVNuvHYlMpt0yZ+b3Y82byu0ckimBPnAU/YQw/6Ol3tkmIlx4wTpS1IGV+wZj6VT8xsFDpTPkcp4
quisgy1s1yE3L2eW6XqKDc5GIY2NLwHA1+C2D0m5gHxtZCOchp5LbKyQXnQwzLH4plzCP0YKJ7uu
IwB3xDgmDfOotb0rWa8gDYmdBsnWYdVO0ukibHUtK+NZTjRK5ug4Jv4h8YsDSoFnNJ5UHDbJwCSz
7jRVFRJ6vXUBHQd1sGslqkw9kMib9Hd5PL8k/KJ2l5wbtehQMKMlDi2OCW3pbN54G9epKjedrclI
HIe3cmaRkAKRafsQ2t3W5EbRzfEVcLh87lEzYBWCgbxwueIYN4oGRpDJ+tws7iw7KraTYkLm5vZD
Icxj6kbIjPzjmEUrO5x2jWEIJoUOZlA8Klz7GWVlabqfJsz9WW2POHqy++XlrHOP1B9aUROKzaxA
pLj8zYRY3OAhIg472wOjlzIOdrbSwUb380F20z0q3JbUL6dHNqLOzCT+BX76UZRIb6pRHDJucThs
bTrxtPTiNNeE3AaQP5RIt3GMnjTONAN76KZbcygyivzm2WBHdEhLyHI50t9f8MtNazvbMPaZV1R0
Toxynvg8x+csnZ7DNGYEPdxUFbzYc38e4U5ySNlni3uwFM6vRxo9cCbuepkpV7qlHtMJ+1LofhUm
wpXOMu4Lx9z6tPEhr69CtFu6xP/acpw1/RMTc9iv4SUIA3RA5i7tzf0YkYvm1RIGpycGJOdxcfYH
wRBLMTkpZ4+isdSvujIAyAZIwseo/syIwxvG7LGnoFmyea62Q24w+SHA/mXi/9LI+0uWRk/Ad82r
+J/oMC1q+xqyFrNgvhlBbd1XGR1+BhvVIr0g0blAAZgzamwS/y+d6KnWi3XVrV8ZOgB/9Fs6QADY
4FXvZqPc+YV6qD2XCRQkCcojdDde/wQf+w2yP9E1xqujWb8SxHE5ctOb4ye7GU9OnVmbPMrdj8bj
Xhar+c5y0DHWVnIe2+K1JbFtHfdsATLAFW/KKjxGftOc5zykvcYUZKV94sbMcQmzECvaCoDKLR/b
al3+cRV+srnd4RXglwsrBrV405Y0Mjz5VeyW54ZoHpbnCKjCxFZFLGtPnnimXfBuBhvDzFis65g0
dBYxqAnkccGNBQQyOwPFwbUQvXeiBPv07MEEfGHSZR4lm2bboLKFieTN9k1Sp3jxuPdaZx+jGMYt
xb45hzXVvn3MGjoTrZufc55jIeN3xpJ0D5uZzu2gYQdxGthsmVudqXdnJFqXfaiARlqme09Niizc
Fou16QO5nTHTFOFh8LJDk/mvLZzwqKA7b4Hl3/QLatqKx5tlzWSwmLEangp2Syr9fhshEXb7nnBG
E7p3nf7yKJ6wAdlnwzGOCGuQPACIfmrqgpuJio+xGUVg30hcbWRuHIY8+O1C02d0NtMLJzIYta13
jCvzqgJ9ahsUplFDyGrYq3PYo+DN8mImfwahqjUcTRpgkUzp7kbDXxkM4T5nnc9hDuXPe4osRiXI
E5iuaPQzvljsvhTIAP3PZBQdXcMnVAQ9DgokqFOEWkZd+xxQVJJI2qF0NU4c77suRu0mkmmdJzCi
eyf98VHkrTTO4nEhVqg8pOcpQPGAySnIqFoVnn7wCmNPxwVnnmv8KfI5rczF8efd0HgdmZEHvF0U
+HlqMwCai5MISQaK5vRqgtrgz6JFIybWZWulRVEdux7HllWyctrgLUrKhykqduh/zlac7NK8vsw+
Gs1yduAMKySYnd2/uAky9kiZ3obJdQHEiu3C5zP5K8XUcExRMaeLXVqV7bFzCWjvbfKfa/M+LlKi
6A1OH+SzBbeIvcdM9KiMBgO1Gu8MJ4aBtZSNWeK+EKq7r63wKuPiviMPAOYIDYDeAy1WMRjbCxbK
RpZ9QCaVJjPQIxtap+6xSOXD2Dl/JeLzRN7bRDIii6Gp4VD7cxyGyJn7LtoQ5LFekrrSpnlu6pBT
c3FuBimpxWb44Xbvbclc1h2Yg2INj2+CO4lSwAVGf09Y0Dmd7XWZjbSU4xuqyc0QqLcxK8/lGGT7
QRHe2P2WPQfHso1bvxM3OS9msNFYLJeqvnT0S30GFnOZrdIUDoUM1ZcbGQdl5NswLA/kswMDMTty
nEobagER4ZVPh1cgzRLI3kBXcUcmxAfsiHmHOUiuipp/XVdL4oI3/ckatb0us/uZLlWYi8/AhXC6
4L55O7ZWuQzaomscxw/c1J8rQb+BtjF+XLO4mQw0SV16VMt7ZGOGJpMwz+s1iabfEqv5K63Sm5mw
4H0PJotl/mC1OnfYwWZ3ad1zYYkDQCJI/ESL+Bh1i4ckgUgSD1aXmmj/26ixYekDDuzADDuMGoJZ
b0CoPEpH7xu/vHjx/FdgLWOqKRhEBNyniTkLcveVHdyX+XZgIhxOyf3yWSZNeBmTeDu1NxmTuYW2
EsjYYzGT09IlD9U8gVsxoe8t95OiNIEEDEwN0JJinuwfwqkZdzqp//KoZBUSu9sxFSUYqst+nEWg
yS4ZKSAw2QfS1HMdO1ufi/5S1JuJ2NgmYyoiV0gW3xuL9h+HZlzQ0EazJ9tzN4k3VCJbX2E6lsiK
bBIuxUzXptcnIk53GA1f4YocTCNCmYC3EZdm3QL6RPMKTd25X17IqcIozp2sFMZ+GMLfvNHMgeko
JPZTGaJ6SEHx89EkSbjXrYWeGEdRjl1wmPzzmI07Vti/qo85/qlsSsKDPd8gPA/B3QrUA7olXpS+
NLGELQ5tupVaaOYIk/OciORJBBI8jwx7KnaTIWvtAz2KDFomIdOGZJJoVIFHoTLbdFjQWNz7ya4+
K4O9y2vEFXXLawd3YVNOKr1A7E4x6Mv97IcodIJ53sSl+TQ11f0A3nUg28QFfmnhOVzTGIVWYMHz
QYBlFilAXV+wIaLAWzvkpm+IbHUPvUPauzJREKKc/DSn6K41ElrfdWU8JoBVkFaRGVIB/+fmfgVd
S5aEUUUbx1e3CiyWAVO4vfU0oX1+WixZuJeGO52H66ge0g8kDEhWUSokqCNWruVR+7Nhu8vW0IKq
a5znsUL2PPpQgas3j7AG4papb4BrIAdiaL6hA884zGaYUsfX3HgZI3IpxmFL5ttDRt+JZYJdI78m
MVKumuahVXw3mrz3Am+9UWSHLKu/isl8ilFAIJlnDr40wZW/tC2G57hkcMfmeHNUB93TvzTeRK8N
IQN7UTaFOz6wfW79Kq7yrV29406gz0zSMF/+IEPrMo8/kAFXlfESihYw0t+c6s3kRDdJkAuF9r2Z
RlxOFA3K+JVNZI+XAfu+e2cHEGTpQjH+SFb1pEih97clI9mcN1LZlPLRxcbIv5ReQQNkEL2IEwyL
meF1GN1zXUFtjPthF+lnaFFQeuPkvkrkA4pI5v41qmSMIGNvv4QqZHrvHJZPBOXcqWCVuVA/3Xne
aY4+xg8UlTzOIUV3M4LVSZBxrS302Ous8RZKOF0Duhm7whevuDSvHToo6nN8ze4lysTCTmBnEj4/
Ki0FGlI+H7etUUhUnzrV/8wAi2cjQCKCeT6FUD7OQVAzv4y9vYzIa7dIxEWMXgZiR2/8TibGKdLE
JfSEKtfqhqWWBkJwAIwEldh99Efv4lagHcs5Lff2rD5zw5O3WZL27Rl4zrhBF8BZ6DVbKTgXqa0N
m96hspjfK+X3a07zHyDGn4qJNY5Y+5q7FrEpJOjpLD4jQr86VfEqW0+vrGyi2952ctu44i7DtiiB
Q9HNpXk9+tFatDb9v4htMtbZnvN0UxfNrvU8Y29FbLK45OxONTs3ari08sC82m7AlquPIDa/wKRu
xzgk6Ch8zKIhwJI+rXTR791q2KMQX8O5YWCHo87qbzaelhSIns6aB7tDGCIok6NLQDatn5inqhqP
Gt4hrwKTqoFiNp/vmKqvJSm3mq9RoDTVVv9Ol3jfNCTjWH78khTjnUsVEGhycRa3e3SpoujQLQeV
QPknxTnxh6PEwMgrmcF9c8L8y5rfDInErbeorOodSqJVTLhFImk2xp+xk/+rxuwPw8OKsGcCZut8
2Qibt6BYVh8ZnTijsqtCDOulGpaMccpLBgy98+WlCywykXjSCmyGkFHLbd1EmLA1JgWO3O1cFFdt
TIzrCSHXdPO7HAoFdBzzSHDjSNZP7yOwA2JjZF/aAiUpuPNPVXLGe3DWbvwTu2LXSVTkOQasdiCS
umq5Vk+XthmvTWQcXXywEgLBumAOz+Z7ocYia6B1tzn337EsHkw2oKTLXwdWxyrws/u4t74Ix4pW
LdthqeCVZRMaetKFcj4a9d0B2lr8FRQ6FL2FY5RLNMoL+z0POZQJrBBwhR3HNtK2Qw+IxuXbqd59
WF59WrKPmGrIAUeTQaDZumrMm024zjzF9GnBDzALN1Nj2Np+SmyJ0tvOtm5maR/muWPPIkLEqEjf
qOT01VgzaX79o4tWb+kD0/qb1j0vwspbhpU0Q5+yNvtreGgb7MPmKgiKl1jjxwPsQQ+An8V3NbFp
zH9WHZNlqey/oeQFqivEojR1XzIXSXu/0Pt6SemKUtEjEiTxz+jL8bXTCOe+E8gOVQLeDgY2xVow
DZ168yvHBLvwSeNC/rUBIa0MsNzWBmBNcIrf4eANduMcnlKmziOT5chLmaaEzc3EHwkF0vGN91Z4
2y62/mwn+XOJNzxCpbz4I871WtKRXTZ4APPYy4eNDLq7jBgUocYDZl6Sfwa9rwp1IsTe2oKo64wl
z8v9Ln1cGhW6Zz9x6MmznsyOK/IgQb0gXF4exmQ+Mu9j7gH6PgP3FM5cXBj9ZiQEBLP7Ly0gFS7l
BJXaHsDVkbw7Vqv144vhI2yCvVpi70sFlI6Lncw++qzd5oxn2jjaWpFzPxbTq+mGG6Tbp6VrGuIq
MrqWkiLiA24Ncqao/Ssn5LzMuQFolojYh1kI66ViE44ddOzSDe9kGT/OlncD1bZPWjp7o1O9YUvh
oblzQRVavU34/2j/XpiKnyOujgG8YzzMIFRICTdK5KhDx8Umbd/9wSl2VlehXOOUGoYClU1miI2V
uF+TnIBBRQNM5vwaTNU1Yt47tKR8GqyVoDT0Sx0UXFws75B1w565pctQFJ2WTf6NnIwXSexuwQPd
+Q72O7StWxIEQyB8/LkOvgnMWHppkbqlfPMW4nLpt8M+0fW8d2hp4BDRPMxh4CoEw2+Sl8yxEJe4
889ybaTddR9wcIVjA9hZPyLleCAm8ccV4TpIyx9LyCvFoq2LH4I63hw32NZJeZOyi3ZyHPRRJN1D
JpOHaWLCIgfyFysI6CI8BZqUZD0CFadKf+9dXE0ZyKhBLWrO8Yqj4uBjc1u5nfgmHIhiy6UnMkvU
gD2TfsgcbeVsrFY/Q/ohbcUaD7KIPwYPXGbaENMifq1QHuyuOZqqdME/zhEcwnQXLfQJ3fRL/DmZ
rrCvYOYQ1NlWzVcq82LVThOnZvdtRsGjZh6yiipyaHP4pSieSI+SiJ/9In4hI6Bdj1gmRUsD2uxb
xKiRePIY2izXR5qpzgfW4m1kSjazADZxhUK9GuIPdyFA5cGIGz0B/ynOpqHvY3t8XpZ94mQfMnIf
osDZDl7KKYKbzg0BpeQypK30LXKghymOXhVVH4Y3fQ0pNYKdPpp4q1AoMUw2iZc++CaAxYl+hRXa
n7DZf5Y02GV5qYTcsIHiwcz3SyG1FDA1JfFOR+6HIGOmtnFmJgFLlHpqP4QsSxWRoYFg4D4afBB6
nB2QsadbrNl2CJMNkMxAi1XN2UaYjaMrfcBkcw45d+2ypV3IC4aALQBVTxSnidwfXd3K6RFh8tfc
oOHm9jlFSXMM2uAvmujmdLwcLil1nWveRWn1MhrqQ5Te3ulKXmuXEzMY90Y0Eh3XvhZ2cWRYrdae
XdmXEfkfFGF85BOEA0p7+vuqBC3YdKgjg1xsck8/mVV3oz56UpD4jBKQSboI8FkmHpOM/P+mcbrt
qxLkjSNGuH8M2BSvMPHTAUIpSSy7EifhBmci67qDIdVD4cXF1aPxn9hIJQmpXFsxxglIgBhiLbXK
YWstccNJD85DJ/YF/7EPjKjDbExe63rZJkuMaT7Z1Gne39OGfqkLgi/DirVgBuEe6eseiOu5Mc0v
Y/TvDaOmW9fSR1E2HuBRPnt8qjFu60W44xB41b5R9LNJdyb8tQxNKf29B4vQHlQsIGqT+ivyq7PX
JtTvdf3U0iIM5hgGfcvRiXYqsX473/pdrp7Kie4tgRowUpDdzPhk1P0/U4Pyr2nWD05MkJk8WGXt
H0WueHuKf35LPHVSYLksLZaM2sCE+rGl/RGmhg+jY3gALfPPcsovMwLXz2pEYEN3XtgMBKkqh8FD
ghGuWp+DZtnU0Vj9QSbEEQxxFFqGdVuuVmPp3bmLhAi0F04Zd1tLb+NHlPI1DovOzu7KMNzFU3Ok
mT+sCMMhqTEH2ZtNJlN1yzrRJwSOvMSLEeSNPG/l2UgvR8lNvm2ZEFp5+9K7iBed/mZE+kou72F5
gbvQojXKVdId2KQIIbUtV26ykGWi+wl8hBFsAq3fh079xHbxb+gwIhgelCqju4SLDkiMaXop7PYC
gBFnGbkxNEgRwFH3Jj339dpy/5kG9+NMpt+AqPjRVPBWegy1jUmiVgnAgfPB9fRRGPDHAA3pjNRs
pWubjNmVM81MVcJn0yuf/S5A1hx7j52BHLfXI+wkRJ4hEvi1w0ZcDaQh19ODD/wwcQvEfMnJnooz
+zHsbzt6cuDfrV2nrdnBwueOjlhJAMkmEtne0zOKk+w+rIeHOaGUjqz4rXMGIlWYKYEwUa8oal+w
MF3LZjxnPVoaz5loXaNFVg4bXDQdhZIxGlwkYkXCfcVJxKuGGrRKvfYTXT4Y/MFBQDrsrSVhpQ0u
DbeMCCrCcm/8j6Mz6Y5UR4PoL+IcMQq2ztmZaadnV204HuqJGQFi/PV96VUvnt3lJEFI8UXcsBju
1hk52ML84V7BhUNBILOAJYcHU4meSJp7Qz//yCNigLPfUhcd54/TIKl3x25YWC85RlivEgAhbMpM
+81cuk8DFiiV2NOu6iRUD8Gv1QPpJlrRGfFp3HkjE4I1Hunuck7021Q6b9hAYuhr7GjjIerPFE/2
x9CZz3bkf8/wMscAibcndNXycE49zsXMvPk5A83R5IBQ1fSEOP5RD1Rp2AUusanoGPA73qGK688G
sFMSIG2EcP6h+WzAmW/mMWFMwZwORePqjvIrWupHLF2Ai6T7un6qDofpXe43+J9j2ixchmrZ1YQR
6mGx+jruJdfhbsT+eeeN83FO7BMWF32XNuA0Fv2I7T2kQS3apkt+6+zkYbXGOTJ56DqUaDYKxGzO
StgUV/lzcWyBTOAgYNderb5g/qRz07avAsAQSyf1CdQ5VHx/tnB+eK5OxWTd1hFFByejwUgQzYwu
LYihbcbG2GThzVnfA8PfqJqeRb88BvMcQfKDgpBV74KQMTSLR1tH12lOqKBgcaicfKXGkt5m/8AY
KnrhHX8kGk5De/FXYv0S6bhHeL0RQcX8k17EFMKDoaCLwclEr8Eqy60HW8SQc9+VtwqxsWKNXtfq
uCW854zf46DuPTxnxKt28+psnIsfN8x2Q7Rsk7y6WZL8XgmFHynxb5QUGA6UfMszJPBm/UpI8L00
C5EfmSNQxBBoosY6qkWfXL/bS7YUpRSn0ZRA80rCkyyVDm8u7fisfvpWaf/VN+Fnr5v/1jWyRxJc
VVZGvBeDicltDc0UjNykC6Il4UQcKechjJKnqfGPo8aUrya8UY58Fn78HY/1S9upb+G4TN+5n9w6
Opbe6G1kVObAI0A7DO1AP9YQMj6AH5Q1Jdgk54HbF8GJdLw70LFlCFqQxrgFyPzMZMEqrruEUTcd
k2nT7+uyPGnB5inrgQE0XXxdj51eGtc71YiL6BmBrx1Ujh3iUiIvS66Zt0xOiVMKZwCCwJOQzVNR
cFBU9plnjQUlVdvUhdHZuc6eGCMxFnSCpAr+eROU0PW/hFm+j63w35JyjPbVeIqa8DHhG64n3hXY
ZV4CE96XcfKuCddXvYvrC1rIJK5IGvezl5+cgqkcCQLBhAst47j+N4+J1TBjGwnUIRqJHnfLqcI/
LN3+LfSi94kFgz3261CzES7YEsYN59XIeh9WTWKov9XyZVVEfqRiCNM86j57zJhuLHnwQy82v3d1
6iim9YZYuBLPczDvUyQyYB18Gsz3kZgoOyNviROE0HTCqx2oXcXcTY3DZWGjlCeMHDDDdNweC3Kk
XZF4Q8ISUcCuuj13af3UtPLBDxbAve5p7YddH0eEkEPeuw9FL4Blri9Fn4+VP+ANAmNa2heouZec
Gi+w5NlO80DhHSd412fuwzAWLzXJwzvAo9R9mualcuLrehIKp2HfBBQUCH/LSOdvBS5sYmXgFfVe
xfJOaCaaY97cQpp2kzT+gB1Cm0f8bOTwFPJ/AJL8ZWrXpBssz7tmvZGSRJEkpSUgjtKHBCTLehqp
2ulnqaZvw75Xrrd5278hSNOiACBGm5qNdXbR7JwQIX68zCZxJctDEBSfqWYuk7jnbhzpBvNvg8Eq
1/S3FkoMzt2dRXnCQLaxLvpdmDVnS/IZk6jeNxTV4LUKdkyDCESK8D6e2wgjbvucu7wLBceGwIYU
4FM/DVt+wES/tJSCI0x9dcZ9R0RDZmexn0fzYhNbBcWRPtdIVayp3BQVwAutn/HtgYq1QGcj1wh5
XjfQVSvuZzNd2o6WBKcBVkI89m6Grl9002tajF9dhm088O3q3k/D/28r/s0kFaVLt0jO0+I746Un
Ack+gWtR21ehOYmPfTPf68LmZMvfFfHqVR7QONu5zNZ4FqZ/j5rxEKbQTHkD0JXCd+3n/qnij15v
ZNeo52LJeFcuv4Nb7CNHYedp+o/1j015/PxelKi4jApI6JIacI+hjr+ahmhVjL0wrErOGtAS78h9
7f+fu1SmIA7tqU83VQ+Tan56290VXvfh2PRYW21XX1OVJxxOqvFURsH33DXIAiOFxX5/HrGoNdZw
Zb9537VsYPylfsdQcehWnFplHlnjSEWMpNXReKEsD/oa+emDbzVYbjrgsxahpR1oiomNmhnZ76Q/
2L54fZmHyJefS2qByWnrzSLVvz6XTNcMkCc5H43DcWo9/aaVtanc8N7xnKOTMBVt6r3TTC9dGrFI
T5wp59U1YVvRpWvCnduTP1u0w4GX6m3mbu2tKgkNVvhtfFW/LFNy3/X1Z930n1XbWXdT0gP5s12H
YbSpHsyS5CC2PcaLvXpK7fqFARwawvgZ+OKWh7gAIdNfk6l8TI187QGwcEh3cF7wLA1+89JVam06
6/4rIu+QheTjYtybkSfloQKMm9GbuRVkY/exEU+CQlpnwXGM4QYZ36pvnc/+BuAcdvK6hG5vjjTr
pNvF8zgRl364dQJEUV1kE+lREHJ2nJJDnug0gN02Lu6h76oje1MKB9nMtPpxwCtFhUt3nXO69Cax
JcgEyM/968zFJXFBtHgan8FkUI4k6sYSjq94Hf0nV7sOox/N/tcs9ymOZKJv6uwEDEgby3mMcYUW
8Df7iHGxwhG/2GmxAQv8LbFu9n38STwU3wgTmdqrroPwLz6vnolBbRjlfJfLo98xNtQ1xZMDezE8
c/D2k+eWBaFb5CtlpifZYt6fWWmZH1LC6N0Pwjkwff4b4xujPuMgRl6j+cg2lWI97Feu2dIzeelz
sxsW3MwRa0gPNAsaATghIGsVfhUBcl2AD/A8orSjMOXe1axL1dI+moWTTDil/zWN9arD/NK4okLd
wgjA7CEWE42SBcBBB+YUybCx8mAasUWfeGaw3bX2XSYT+C2WcxBoFmPJDEJRmkDfYYJLMTc0SSdE
BFg0WYvLhfTe/FV5eOesbDVz8Cfd2TZEJjhfVufcRp5mahbeQjtR19Rq5Z10+gcF34kIk9/vJbQg
P3OgHtMDziCg8Lxnn7eS8mNyDsW7DORvFXE8Zks75JmG7cG3oycJ2H681Vn/6PsVJoF2PrtOs+/7
mXJlvH5+ssuMoquthtnhDh2pTZd5p7UkyYWE90Mxr2CsntFl2uB5i/6/CxldFiztOS91m7/IcUTr
91HYvIZESF8utFZCR/3/AuqW4jK64qMZceh5E+vW0PnVGa3uauXqxzEcilOFeOcIgO0pGlsR2fvO
oaqnHYmT5gC3NkFCUEvNzbR6BJIbi8G4DdyOI1byIdLqMfCS+7Z0v/EyYKToCQh7Qqn7sWnNgSjp
VkQSzRx66kNGQTn90QaoEqRE0selCQ6qojYTxb3eVaDCbpNwwweP8AACGC6sQ110KxAjKfdDxfGC
EM6Ly7LX+c6bZ8QXgxOCJLmtd67LosEc9SUtnJAUp82QfoKXipHpaGp48wsYhgjtrSbh3ka7xKG6
Ftr/rkn0W9oGj0Xd3shC+jx/+ETnzNx7ZfDc8QkGoVlD52PAo5JTDtFLvEc0EYUzjA3l7NzJ2Y5R
gWgoTuvk0HjOAcfBNSJ5rcbpEXrdEzDh1dFaE08gJlJSWq6IHmc2EFJKiGqcuXgqXEUICTsh+Qh4
SBjjqDyv3nteudsaYSGw5F5E/tZKmxd2Kz+Igt8Iizz51RqTKxC85yn6EIRoNwEAaaD94CDbPtyX
VvqtRLUWR9QMp9UXpv9zAoiFsGVwHTNvp8nklgZtIzHu2cXOXsbZxcsLQn7Te9jUJ58TMRFW6kEE
s4SWdh2XB2IQ8mexdcnYIvqOmvojdp1rMC6fJf9A6dn5jp5VqudCcL7s1pIpunrohhNjpy73blDE
Djr2wFxbuJPmC041ZvOYP2sDY1s6TUv8nP0otJGaR08XIdt+z/GZ+ExnhmSbtOhf+Tzncimeh6J7
p8f1XrYzxTesxZFd/kDx5k0c3LutOuuhvUETAWQblqeMicuT9HDLtHPks0WHe+fwuUWnI5R/xoUE
s0qeg/yAxfzYBtV57heOsJ1GpEbyRCD09ryzP12MlXlpvS8L8NFpWhujqnQ6R0v+6ZjY7NwheUnC
9NQF01MceE+9O5/jngSWFaGE1g0ViJNF1UUkMJyE40Pl5yfdD5SJjtReTzVZN+E4Cr52hFtodQnO
YJYIWlsUOOJGWr/0alt4TXLKsuDiev1ep9VTF5JHdwbxGy/TMdL+XzdiGq0N53gMDy/plH04VOa2
DgM0PZpXf4yQQUvvaxTiZFGN7k7yn133D5aRP6MoD7nfXubaUP3CNJ8Bwa0BF7XxwLxdQx0KtmPt
o8+4nxuXRqAyT4gQK3GaOrl3qtbZ18PMlLycisuIH3pogheV9Zel4RQ61+V15WcqX5+WujwGeQpl
1s22K7rUypyXwKLMwh4CysVZv1XsI/5iksb99+qU5oc8kd4kdvBTRxgZaqAigHv2Qew/apq1Ion6
lLgB7J74xyvGf7XDqaOLxreSLVdUCnmAMZPtiohzcJqlv1qOLPHDc6CpZclxMPaQiHBch0czeJcq
YbdceSuGUH2NdULymOFSPTwh7f1qN7Y2eaO/qgm7pU2PkApU/taOmhMaE0JqMblSvkJT085uLGUO
OwVR3R9W3TOsP1IvOPk+w6fQU0cs5fE6oXweuYiNMxw9t79vo9jaUrWEdcQFNKnbT7JhbwOpFFB/
GqKdWI4OpIU1NbltBJnCTQTgojK8NiOTfVSFdy261AWRoKEKWdXZ53IThDwHbUAmbQ6/o8UcXA3R
Sc0cVBNAm63dPvlsVvHk5FjJOxYzFX3UaaheUkf/9rF/laP5a7T36JQoTiWApn3dz/+/ML7CWWLm
9HMxzY8h12TJ4TRGw1/KDk92Nz/wItiynBxyrqApCwAN+NwfaqhJHsDnT7eSt3IsyCOWPWAw5ydO
6ZoLx3OdMmIqm0evhJKq/YfF935tC8ZunJpzsNbElvUv9n9STro+9iVbaBq9zrYtmZ7V7bty6cSm
6GnvEByZKvkTOAsApcb/GwlEa5hI+7GmuAMY6c1dfyTCaTnn/zrCO+RhgRc2YzLuinZ8X6LV+d9O
9/hJN/Y0vGXSnBZM6UlZ4yeZNm1GxQmWDnZAJUvpIJdx58zZC0hD965FaUUzRSpNcJfLSK4l4OFm
bkEwCR7uAblc10/T2D+vPwBs6xUvFzUEOC4ZR24rFtc4bHZ9FhyToX9ZInUvo2THTCbeJgZyaZbY
7KFSOvywXTG0aawPN59BvUKYxjLgJevAk1wFvrmDwrnlVR00Jh8DOAFLNLNBvfKuAJPoKYlfK8Vp
ja3QtfdeUNXergktkVOIN+t4Z/kzjP7MpjbNL+z0oEhCWR80JmT+HyxIZYlRNy9zcDRwsy1vx+KZ
1q+2kSZ+JCrIuXWIE1lRHldkSiMFiSh77KVYdQN86GlyBum4HnupsFW/OdYZl+sZZ74FQ24M9EtX
p155kVhYcEmqdGkEDxh9byTzW033GCN1SZzby7so4cXmSSYcQ26mLdkdZCwW/ibHQ7M4+VbQGleQ
DVe1vsajE9XbtuMgu7WsEv9JI8npbuNhyvr7Jg1E+tU4upArlsNncJCr2UTPccFF/O1VAEWZdMca
W47jyqIyPtdqNQ9FFaLNtijGzDyoOcS/6qWc1xi9e5m8xOHUvMHa9bwfL7Fz/8sXiZ7PTuzHZPf1
UElagBSMP2rW3NXK2HT5tLGxamLnHScnB22Sj6RoRuaXr1R7+bw77AEDkxojKe8B4EuLYrxAhMfM
UYONgt+Wap6B0/Z8uiwVE+YB+OHTsbJr7miO42H3FMeNG/8JqxbaF2pQj6FWM6Ru6dLF+oafh0kk
dwhVMQXyQ6tZmaq8IptaWUPD+xT0Tn4Ho4JW9ryy4FLtZIAw+K9OqmjaBoHr2ftBaXbYEZFH78UQ
WK4Qt7uIsF9bgDk9zHYa0mdcqwqREotD/jMoq8TTEDk9BkSgErKJHvLc4hIFRSIsVGTYYjDIOj9E
+iyMeZOi88eHVltTdGFCmnJrD01uLxs/5FOuaFxjxX861XFnfM0hw9Nm0zQ01/+kbEDuRp7EpFWy
yXYmNR1smpDvYtCkLDqLJSQvirVrt8wtss+zD2LhpgtSZD8aCj3jZDXbqxcq8sViE54LVMUbYcIP
Y/IVJliKf04cY+PYqHy92Q4yBFQGF4kxJWmEqZsU6ArL559Mwa+3dApsZguJkbFbOQbWj+MOtn9p
MYHo8QXepZz1Oll2Ccl6DsXub0tf+Q6hiFmK4XPoWd8/TOcFBKO63KJktVNcIKJukxgtZ1vYHjU8
m6Zjb0eAxakXwUfNyMVb3DW1dl6D2Tbd8xIOUTthKQym7oEsrKXeRA3k5sgzPAFDVhBpYhyTTBwn
f1u6XGpwXKXNBp4tVCIXeeeO7YJLk4xWxQId1kBRRrpgGh39TQkiL4SskzF+JCFete+mrG08B8Zu
5+ZZqsgJvzzTt4adJGVw2HwWYWcr3S0Rdfc3a5Edvqel76hacHhzjnvfqXpnZrSM/exHEWkL3+1E
l9knG3p7vGFdb+L4no06mVKVyI7h2GicwuJXJgys3V3vxyqCFmc85ptTmrdVtJdpJIaX2Xcdjs6s
VrPX7uIwLid8GujlCZUPuDNyhN+UpvFTP0Iu7TmyNETnUZD59R54ouhyuGqtimvm/FMVDW99PHnm
Ka/Qzlx2W/Qg0uRnJseLSNbUHk2LqTWQXbvLkqVEbzcDslhO66PIHTrXXAeoyBbnRrImMVlrFIRh
H//fsC0wLIM5a/KkJA7YMeF9x+rojk+jM/srVxkzXYhiblsu2jB0rcr6DCe7jw8xLfbrNz5W7pTf
ZxafhfYTXQ+QqlhCViYNiK3O8m9GRkrjh8NdC6nO6bruIxHg3EjugsWUP6UKxEhQQfku/VlKZF26
50zHyk87bjUCdRHNHCNfRCU4D0whg92O1NBkbmpbp66wiYnswr6BUQ5JD9XoiF6RdN06zTYNYmMW
SuzW/kwg1iSe1/2YfIyrmxGDxFHmCG/CQlv6pKajDYuOqV515s/VM3VX+dyc6k43iM/zSpmaPdEh
w6ioqh4rFBzAglPTy+BsCNES8g1DOyT0FEcew9U7uwuWoKVsIfQMXM9aQI3Ev5chhFheD/9033p5
sp5L7XTtpeaMqMk5uK0TxCVRapCWlMkwiJ/tnWcjtkvWgwxUPJDDwRwY4TF7D9whjpkHWyjFqxKd
TfKJvJWAqjIViaJNsDH5PBw6jqe8HhdRe8a/gxfussdteK2sk8dMkia/s1vH8kFe6qQLy61RthA4
vZoZvstRU43rz/t8jqWvH0apCg7XQ+n7Sm+mXsy62TY4G8b5YKVj1P+biDRI9HriZdn8IqYJJ87Z
HQJg1DcrqduiOceuVHW77woEoGveCuI5h45mKv8/2GLCt894yMYU0HRo+V55bWw/9CmGmQAW7Y1T
pqG9W+ygqpDnE4gzazOuowrV3JomnuGA7yPiZdWAby2A549DcuzR5NgcLIa/mS2g5izVhy5MIQin
mfi2ABrLB4LpU/g8WRqnK/gcthBMTqyxj92D7XsJJ2oHe+2QPg205fDMLWt8dLCJj5aDil3cdZns
rLw/OKztChEwykI27xCusNbeMfJOMgIEGJfnejs4XZv8l3ijShBAulQjZ5WK0BUyWtWUjtwQYFVW
jwIzpB0TuLZ2GQq13QSYb8f0M1e3ri8qnJ61I/RYbIPGqisfv2PBLZ5btK9Ath9G2ldxUZSwbSM2
BN6hrCn1SakQbYR+ADqVpju45R2HBLpmgYZnke1OX5NJ2v47hyO6tqUE7L/gAaSLAZEv5yTrPktZ
q+Ufaah47V3qkskKDxgDGKsDjSIkqRlFk4/8TzhhV53kOBNV3roB1I+aFazS1sdUVzTIoJYUNQz6
SBO7iiyw1fa+6Mhh3w9q8VvCFxZc56VRyv+xI0pydmAcQoBdHn0hUxAqKA7c37pKb6nwS/FBWmEm
BMnEfnGeE6dyZ3nq4gxiBkE1u2+pFp4IXk8Hi7yiPrS9qamXZ8NnWIr9oZb1I7bKJP7LQgLChyLF
oou+XeaDhIbknP5rjTUYAp484v5yDph+tOEvMYSYkRhEVrpmcBoXMYyrQkY6eU913wNTqoIgHOlS
DJQY8WNYXtYlxHXnjuBa0xdt+tTESbp8m6DxwuVA6Mj2JCEvmzT5FsZywpjCibXrPeJTT4thxw6u
xpIK0tyhdjZJxh6FoAPUSD24joky9H6HMbpF5DJHoZh+Wad4KmvsHMnQmPi/FMOAdO4GFkPgbyhk
boImHsbjXje9cdOTarUvhyP7AdcSGw9yublWKVOUrWlgIBUnwrGdvDnQeIc/jWgkfbZ5qsZ3S8Ck
o0nYGYek3LmdlDjmo2YI3+IKiOnfLPUUbyTSc4r6X11K0ELI4nXNixtsTx/+RKOtcoyGEZIqey9o
qMyMSQexktGO2njIy2X8/yhQUGeyfPSJWdYfWWsb20O/WHXfTTrbktI1yfYiAY+15L3F1oNUiIo2
/A/DZyyFc8gCgWPMoiYsGhkTcrbphZheJnihrP46ruLshaKnSWqG1nPfMWCfpk4U9Ea5bu5DtEel
mbdLnJRYu+jAoSzHsjvuP4BpRUIUK0QVeR8KqUYoTdrr3SfqLphbWhy8fxNsEsAhTQxQ2t70xcwX
cADC1g40KbE6Uxs2T7XXXzgKOcNDaijoTgjyxk3/Jwz8hdgRjcfA0e/amiS+cxcmZSFAzE5DA3Fz
jifMu2zC+HJi/kYUHceEBZJNMRZzN+wiN289w8swjH3sZiin4o+Ldk295dCzWwfzqERMHK4nGMmg
k0GvwQA28h3n7oENrDf8y/jJcUAk58r/Wdym27uYUEGpUxtp//GZgbSc8ZooYiozkYD33i1bcoLc
2LGfY8hOQLDAEOqJLIashlGuib4WcB4gy/a1LuMH7p2mKDY0hscMv4JpLqt/GeolMAu2JmhOgyNc
rMRLOjkakWaObM6qEzZPnrI5q1bmDwnjMKU3uHWW8n4ul9Dchy6Qr5sHN4VckyoxFT0k1gymZnQX
QcQ949Q/G06Ltfabk41TH56k57DZI0drOYNz3weNXjPvk4fQDl6mrCD3JKYq12xSMBO7cArDbbjl
SozBF+8rRUmxmEuvvxZL4BFfiqt8xgaaefGcDgChMmhruCA43XTg6gqwemms9L+gs2K+w95eW/y8
sqoVEzcyd+Sb0nBeI41pGtXNnU67qrDZ4LEtCs4TqJ4mOzs5dzh3mctklTx3hRvrW4WwhOhW8pKg
+ebyjgPZCDTZ/D5RagGR45HThLPAJN7E/bazHU4aez4NjxVLCKW6wY4/TeQPRZNrNzzWA4nVt5AY
O4HQxoS2+3fOA8Eer5OZDRF0ypwEHacaeVnYmhjuJuvi+VHB6Ek6UGwtBvG7BgGDc2aRUDEXhhFC
yrFsLVT/uxBnxdqP7oBgfhs5uC7oAJDxohqG1awsn5YIStKQczoMyPOlqun6gjnRxZgscZNXlXkC
PBLSO2EzN6gwRy+Vis5ekGXJYe68cP6nQ7nSIxR9GtExT3UW4mZWU5bX90EsAnENuhZo1AatcsyA
ljEpLuO7sisH65cIt+ABrJPMo4yH008NyiWmcoIEeJbheb4b6mR0sW27/POEJqA5PoBSZ0sZJJx5
b5ka4uopQfiavkjar0eleAwE1YsyrZeZowINpuE3BRWDeWKeohvqW8u5LLaqTfE63vFF5NnE7Kuo
ot/BKXuiVwxpnBIO8oBsdNO8mly5qjW9+qfHJvU+pwGUxUzUfRjnP/hY4/At9xcjcThoEZQBl101
wSMNwpP8M1dpNwOF4dTQen9YgWO4BZzx3KBHzCpVFwGEjBiy+O4A6vZOUgA5/eRBznH3SsHPorEH
zzIa//lVSekaVMJM/RRjnLJBC/04l/qF8ojE+x1irylo5LAGDvihCoV4jDoZDhakyVDR/86yqVvB
lABLPzyl3B9WjwsomTUOTo0AstGCy0iyKetBHhjhLh2bF6vjZYzzjGbtO+kXIkMg9IOpTDbGnkv2
AIkUDca3QrBcv2ScgXMu5555G70iYUS1eoxZWbkI6G+t06cjMHYf6P6n5WEYGAmXF6ZRh9qyi/rR
i7NMP7VtMTeHRCQddJd6gG/Fjs+rQWvPeAmupW47oikTdmrSgTlZx+an4eWdPRDv1oJdZd3Y881z
goxhBCph19LeSXsHjpsCFwzlsY721BOTmMD/z1KmTyW9UCHnNPxi1Tg2u9r2gklvlSFRglDWWSXd
44y/GZ9vhXb0ys4cC8zhZV+I5GxU4iQEghPSn3QIjq9Bzgl5gyczrw6QGulzWRbZR5sprdm3omDp
9OJG0nVPfpWQd6WgyOo3GW0bbDaQZWgMmJB+yBUU6W/RQrnUlD241DNXxdV2Svd+Zsx8JVgPXzvI
2d+7eVBc2F0GtyaFBWDz0lu/Vr9GPTVtcJWeAXO9SOpq79yprW59CdNVK44cZG9I+TVhQSKF1BwA
DeMV0z61J96ojT8/el7lrgIjYmPnQYERQdydunWfsE0QTh4bndB4IZ2Jr8Hcm5hcAiewZZvXNZW6
2jMurcwsKidVOMV/iZ8mezeCPdvGxjwEY8zTxrGi+emYARwGhIKvomNIDptWMnJyiLQXO9GE0UPx
/0hYVQZPQ2BP92VTBt/dyDm6VkwpOO4kWyA5+NX7VFxaAKTX0K7bL4egAkpSMQwxD4NDOpDZMhr0
iAoSJTVg1Tbt/oyoZa8L6uAODFFx4pDbQIjvM7PFqlg8eZjhYHSSBzqUWfFWt3O89/3JnFyw2bCb
SlyxDO4fk46DLBVDyRF7EVNkQVyO3m1x8VhcEMgKd89Gfdql2WKuOusI8M4hc7Kk6d6BZLk3r8EN
FA92tsGQRdJpsDSNtl4LAwt2zKox/7OWsjzMyzBhOi2pXZCTsp75NQ/9YS1VyK9JjolBeJ9piQtG
jvCHcO2dugisJmnzkHIKZ8gujanJiUcMrlg4qIhd1oZPhXUKZD+jaOKk7v8TnD272tp3tiBZd14t
OavWxNj+4E4+J0tCPEtOfxM/fB5aji6Jx7kY9LBMz6lbHmPwigxqSe7VrzUghdW+PYj2Sgj5T11Q
DFaE1Wmdr/ZNQTGxD98QctzElj6mDjSN82OMDNlnoEzIdADB4Otl7JJX+lFSKd3bAWfT0CAQzJdU
MfC0BvjkLc2KQAfi+Sn1SZiBdg0TPoPuDt6w4D3k35viBYigHfzazUI+kGEz4MLeC4jUWduyn68e
kZclpfeYdzAW4QNHnmcxw45oI+vgzx6goHGbxc1/bUXYMKbFgwoR0nr58uql0WFtgncyisc8GvZ8
FCCTjJiOOdkk+cUkzs7k+siq/mIzr4EvQi2TYVo+7qTl7NjwrtXZ49UW9S1vp23OQzKLf+nylZQY
1sCI0Fe9Texq5zT5W8U8DVf0THeyAyfTPfpRdYj5ZhH89rXzq2L8nbbYOjVT/AIUpcYbufxhPd6W
afsge5wWDZDwmgaWNTAm7PDIIZdjtOxnEvHk8vTHOLJnptidEA2Ggqm9eYIcFNa+rTTFcQZxD0xq
hc457gtUKuoUl+zDooyYA92Gl++BpoRDa2MBaFazkf6unb9j4u+yNjzldD4Jh1qpaRE8lNH0O0hZ
bkznX7kZr2kwUrDqXGxBldGyHFgHL+4UnR3Lflg9n6rgTQJt5iwNeRyHJnUTkruqluCDDt0/bUdT
M5iKeIYE4H7Uc3r0JnMwcKjLPjvgnmWn4b+6YP3r0Xm3VfXG+guauKHIZf4kOH6KI7EbXImTklsZ
iQ3XGnZpC6YU7IIRjpatxs2CltZ7zmfd569lFL6uP7jafcNSQgdyCdbnHIa8Iwo1StIXdR5bXX7R
9Xm0gCmXUEsUs0pyAXfrcxy44k5HGCBk/7zkX5nl3MO5POhy+kWgPEIEfOrrtyUUO1OO56RKTzEj
bMq649DfBvF8nphuTYH7Ga3uT7uSd4OiICsK2OEPFqOA9o+YoytR2XNq659Wj5gG/bUs4xJoPkzA
D0+JQ1NewqRrOVYLrZ/0VheipDcIZt7Id2aPvwFJAk2NUVGyecQF6+ZEsw19GT4NogSuScqnx9Iv
MVFOX/VcsOANm7aZDjjIbikZVhfIA3ejptvHbj+H9aqzAIGcA8Vfoz/YjJjz+N6kVCvm2XuFjcHv
pkdEw2ch/IeoDHddY+38mYpvDJFoOBuT6cNqInABf4igf8SW9kXZDE2A8qB51ibsggkqXVGxopXy
kvJQrUgH2Of4Y6NriOrsud8raMhzoy1e6m3UZkxD2wdFmDd1a0j/WCarX8G5Ncr9Jxu6fJCG2GjN
duCqZfU3NfFn9T/OzqM3cmRd03/l4qyHGNogOZg7i1R6K6W8NoRKpaL3nr9+nqi76UpUSkAvDvpA
6CaTZMQXn3lNC1+DyQWdwr2okpsKbaLSHrd+FK4CHDIk9BOVxwN9zVkrlJVhIaGXo4sOFq4InZUM
GAPhu4x/GXUNQ9kkqIB1Z63Q6GDCUcYPlV4eLDx5FNVa0xiby9Bc4tBNv3Rs2tOIDqsRiqXaaQhQ
Z3N26jYv89/rK0RzhOnYi3z2FnidFEhB0BKvamIj0UH3xE2Vhw8a0ufqQJyErKhJJi27VL7zaCj3
5OLow7obO7TO9Is2BmGBegHI5XjINCEVHufg9qmVtAUwmTn8oQ1943XlK2+9786jAvITsQ+59AfP
iqCyqDct/r6aXmw1qiWXARYSWe0PUIg7J9SeJ+in/Eip/MTHHmdkORvi5SLBjwiq35b3vbSVGINf
pNkda8VcELi+jTzcwByDkW1KbcSnQn74LAYD3IK29m0fqVw4ElyvIcjhAbizVB3hRMxLmUXKbzIi
QSE/b8lAV5eSyBGzDvODKfFGOD8mKDEl1JmCEQJXeBBhd2e2wX2pOvvMRzOfET/pw6xzekbV3mpS
iDYDU1xEXWAybdTencv/73TRViWQ1KJYwmavbQwJA+MmNin/QWc4A7pGcOEAooB1yG4M5Qm9g6Nd
OisZ02TMigsH5SyQsRzhJAPc3X227X5RUW3EziQVZV5Tr5knwA8T9qfeImNJ+JCnlZL/kPlD3KDm
1WfV1teMdQl3U75rw0AaMkIJsdfzs2ZXEFoidaXRK521JszqkkPNLwHf6GEB+rO3HuisLLtWHLp6
XNoTCtRl1NIn0cx5F3qcfmMRrMumfYx4GCcZF1bK11KUs4Mn+2SkK9PVDyly2xZi+bp9pOk0z8gt
QtS1LQfcLFjgFrkOJUpXGibDMu9I0/CGdijCoPqqH7NdVls3csONyghdMqDnFwU+BckobDr27tEs
jJVEJGRxfXB6D7YWPHJO5aEbN32Xb8F1Pin6D4+8ua40DlSoTjmNHOiHohu3Utwg7+EPlwmDU6K1
waKphhSPd6BZ3JsMmSAM0LRP3HcLQ4VZx4fFb+bACIlRz0GQsLpBtyyEuZOnSxO2Ei4Af4qxQQPO
HXxhpoi7cTTBN4UbczRf8sq/S+CnTlQTYZduJ5scBeLBTgU6H1WA1+Wtfc9/YXi61oIgpR0VvSaq
u5KnygD5QI/qfZPLSF4urOBNSaKDziaX6t50YeeSvySfTa57vPdWTnTPxGgpWJyZ1T7IN8zs5mCY
04l8f1VnylvU4ImborlfO/k58N2zJCHLpctIalbjq6C5+PzZxVJG05wIj9b10UaEQz5ZMDnhTZkw
0Cq1TYKBhxkPb8CN2C4Nhxq9mB4BrhSpVI2QlKlPkNJOuAgv4xqiJJh4FdVIJUNB2hjvm2aEgZQd
ygLFRS/WljH0F7WFsgBlj7FJu0gQCzJqfMmxXJM8vsECeEoWaSHH09vdogbSZSfuJne6O0SClr2P
tYeD/mdhzUtQjTKj9UyxVgNqcshQ2lTOJR/JCmBEqsV+ijBdzpPtyOtXBB1m0oWeThwAC9yNIU7h
ceCEgYt+XLN3ehrP8rsETUd1yFuXl9NA6owdZGErcLdp0d3XDlYfpFGKhfCll/8oSHSr2r4Lw/Be
Rgd5aFqGe1vx1gpAJHRhbuvOmDd9t3XJODrGKPQAAYQ4W6ycSaDiR8S6N1gwo84+za3WWA66h0Qg
mlKYIgyDvkulTgqQfOAEyxGevUVBB+SV0FctQr534SVbvsJtJEX69Z/yCEZaYi0Zjdhr/s61xzLb
lx26DERcJmOzZEDDUabbkOg8jvUpbV5NjqeqDQ9tCtyJJYVqIVqVUnkiXtlpi3R+tInSeKcA5y/J
2CzjB/7uKISKYwUoKkryQ5G9to0HScOm7sWxB5v1ZRpMr6XjLUfippvWC5VWjkx3ZNwsIinjjbgB
xzr+dShugJvvnGMXkya7xk05jSs3UO6rODqIKcTgCGeuyo4Q3cMwHEpVQlzyBmM3coQN8AwlMcP2
oy0OUVvD6bdhLxs5PvNQ2r+gGI6JzO+wOpTpj+k2O/mRJQEyjIcVims3Pr1cGSiTtLyrwv7Fm9wF
yP8tRw5elvp7hyJC63TH3DM28lxukuQZsIFUkWDqci/zElREflX0UNueRHOsUYvMHlXyflN5Shze
SYCCu2WiLdw9yUBWIAnTNcwyuCKyV/IDi8bdy8jC6HVLa+ZTBRsHlmEpz1LoR9in4IxNhQPkc58G
3Xsn9H5lI6vSJsmrIhVoWKXMajeyxHDSfDnEDbBlG/Ah4slGNjANBmZDwVmzeasY4gsCUVhFYrCC
xlvuI6NXMFxBXog63fGybZHDp1WNQ0NKwHgSre/wp9lpZFA1nchpRSzwSSLRgVrarbGtWom2BzqO
HN+dDP5tjlsr/5SlZetPuxxsJorCv7dLiHk0Eqw7ua2ZNm+YkYJB0iE6Vua9x/FeNSPmPO5CZuwj
YksaUUbud7pStxqs4lntcqoZKWQir176ZbPsYFTSu5y3tbPvnENFNSV5l35FSxu/NlEC0Y/jHw6q
naadrzTUQzUbR4rhmAjrfpjEpmT/pipmJFO6dDpjEQhrKQs+cxxumDMwfYl3FVMph9qOEeSGwcVO
gQRoZoCok4z+s790w/KkIHYgT7QGMeSWB7bTo0wDI9ZpBAJQkDEmLVUr5q9zjuWbgpCvxeEvhqNL
efDK1WJHKCPyVRtwknKNhvWTlTaL1KLEDGx0z425vJ5OHSGoksoStid7FGT7Ph68A+Bv9ne2du2O
Jpm5FtARGejtbTyW3OShREVKLgUGHc8yXMTsflu9y2WzzWuWKLnL7KeruqWiabCmsXIBPIZpTeMc
Cpxe8rL+wOqUpMZahYjiBO20Y8esavqhJUBx26N1QvggJ1hmwXCUYgoZKVeiJGvVssCoGwv572Hm
O/fhB6gCNGJ6kluCm6iNvtXTklQcsQU2F1zsUxwoqJ1HN4IhdgbVVhrPItmCA1musHAEZ9n0SP6t
Jf0tysqUeNncKCLmksFcYCRH7wybYilMI/WtAgkMMQf7Uca1NHTXrGUWguNpb3XW36aNdbAiEDT5
Qaa58hhl0Aq9FzlM+abJDic05iBR0YDZ5fHIU9gGa9Ibf0CP2ToBnKiUd8nikI/LOb6xeudIqw4B
Th3DRPmlk8+exkuiEbGrc571C2XS9qp7p2XhioyQ5YeJEbKQv5OUehD43n4YpPxKdZSxs23EedKi
hcz6FUJiwQosqv6poorAeGyNi+cq0N0HzGP41Tp7k6OQlyzjsk7hgSGGLGpEPb7KIlNJx3t5Kbnp
ZGbkkbJk9NZkOkUGGIeIppW2zkCiPlKkLKuoZ1jrMdhI/G1Ky6dy0hPjV0hY9lyN3wHSbzmYQope
xTZ3AEYOsjxydWx7RTo3pHgswORp0j5NqviINqSp1De8FTfJ1jK8alN1wL+H0OhWGw7obchZi4o+
Q91q5eA1lNbqiwnF2iUKusi/BMysZxbtNAsBqyJzmR9N+odwp3MErseuGHzkh0BXbgP0FkOrPKcc
tgyHNvI7MF59iz0Lp55gO+jRq40mRwLkkIH0yiNLlExzVp04EIUWo5++yJ4DxXOguTs18vYyIMgQ
rNoWvcfi1vIiPFYIeaXMOrxpSSchQa9QNhgYRqxgzqyRitpE/vhiYPrGyOiE/NhZFmBFQs3KdyFJ
WOp6SWMqPpluBlzKoVYYZn06Pjc6+HJaGkM6nYK0+4Hz76rpAf0Fdroz3Zw8zNpmhrIrOW/dspwH
U/gssykAMEj5NOnv6hicrazcBfSHWR52qzZP77AXPvN3wfuiG+123b7nN7XcDyzQ2XDLpUNHhDWB
VOE6TlBJhG6A8B7iDJP3EUlqORu0rkhKSbirNI6ZR1vpnc18pLQ0dR9Y7hroDoOu4KCG/qFtsh/0
o9ai/J82hUeQlGQw2ROsJ+dTUFEUakMWnZxI1D/1wdtqDgP2kBTfrevboii1G+AB27iablO90+Yy
3uZO+6H54QGky9ZA98Bz7XuRt9vaA/+EHOsqogdBb3FupMpJthZlAph06ZqpDdIcA201z0NPWi/9
I6beH44HFABIL0G1fioDZjlNzVhSHYyT7NRotTWX6RSkWhxWDI7CdD1pOTg+iMWGa0BOKJE3j3Ye
vUxG4eliJHiMuc70PX5jALR1nPbMaGnmqMZd6Sqc6vXvhK1Frbiy/ScZC3W1enZzeN50nnqKwAA9
G5mABIZ1ar3ipyzDe85LRjW3etMeUc3DuY19nib5AuOXOXjTbR0DInCUzGCU1DzL9NhI9BOz9z3B
4zD00c9MCU4obOy53YpO0SvDy7mghYBI0U+b6svU+7fMCjDRVc1fY1TfOezjzNCbNWRSvA+xoIUv
s2/U9Dnr4X1a9rqMx5NVjpwmuHi7FuvQS36/NMB+O62wNi6+p2q4s2z7ro7ETom7R8CdByay7z3S
u79r7h4CGqZmHBcyGfh9UKMLij39rdoUOwSZxiWOUY8oEz4J8Ic3rT6d6TLOY8WAShfvtAqLTTrz
OjV0A1RRtj8MI8DRM1l3FLRSCjYm5W4bROIV2YTipAqi/kNr8J+T/TziP7IJsUsvr7BAoo/qzvVh
6tjAa2aGZcHk9c5hAT+2If+JSkCzCmK4qbXUNH9RF0BgHP4bIL23dT0+YIjGqiFRtYc8ulNc+Dwo
aByqVsqfWOZHqJjruvXgYbrKDAriPs+yvTdEL32HAlLDTMF0uGwe4BVl7EjxN1CGfgcTAe1ebkJR
ho+yokp6/eyzWtISfwvm1LdN2z8gDiwgC9RH2VOCjkWPgNJU1kZAY5mrqGfk5dgt6UR/nSPAEij+
OZzLRZt9UkD8UCosl/LsrRujNUp7qPCWDC9dBPqgtu96Yewrglmr1/asgEaKKGex8pvuUxH1Y+g2
e08YR4tWUO+4y5Gazk6MO5h5K/CkC7lychvRZ7O2D4Y62os+137mIgaWUs0bN9VxTp1OBm3EPvCZ
zJVLWdug7P4aWh124hSuphm/Z0M7t2l19p1LTWhuA6MATJkiiqKhk002YoJe1KSJuabDoERlBM0r
7M7H8HkQuoYvd/ZcRkCPACD8AAu2q2s+rxNH+A116YuTKDs4Ok+9j3OYUFB6sup+JY0ZUDQyzh6Y
I60KHwewgTO/p0uCKwmsnraJbsoAbmWa1x61oovVsBZ9Tm7ynGT9a2oJ2dNApLZmuoyYckh1ZH46
JiaAyoART5j/zCxw8iAaHgUeK97QwXEC3zELgQzAmINmkdX7emTYBl4OKccyfx1FDfQ6fcpFBTCp
Z4iZqTrQ0xJftylIsNl0mM7LGG8L91FYVbQuwwnyNWgjRh5ClZWz5X7aBUyTwIGoU4/vBjUVYGeL
6Ya6sLtpqY/m2dbqF9kPk0mxCSiXjL7bm0jGKlk3Bz63HXE8s914NXCYMXKmWUQ5LFvMQ5kR2lgW
NhbVmrlBIRvd6Iar2oBtEh2Btcx/Rvt35VvqOA+t9KVqkyfR4baL2wG0eoArokJphfiJ2cWK/71E
gbuqKoQwY45EhZmCj3iYA0UGSg2z9BgsI8Ngp0YknAYRdRi/HUfP9CHXjNVoOw9uR+fZhTOrpei0
2Pqdgc45GM81njt0LlNee03dkgXQ5BKUBW1M65KpgWPVbsGIeHM9KwHQxQ0lQ7DCGh3fIRxzmPCn
D4BnVhpHBc0E7hvMHYZvbUYalUf70S5udfx7GgwJ4s5CXQm29ESDnRomNxjteZzFerKXx33Y9yes
TewZiPZNx3/gGka2UHLw6bSLU6hoS3mu+h6aSFHj9kuZZsmOGNyMDfiFva8oqyGnozi4KVKxwaZ3
OnZFvFaTYW2QWss7svqwyrLi25p0OldGqIHutqXH4fnZR2KIg28Oa9PqngCQvQ8pyvxuCuCYFKR1
/YMPM1ryY4OZP8H9TlVqbGET4eXQCVkwnMXXKU5oXg90Tuo6ddBlbmqLaaskvrN6nnGiuR2jLpjn
oljJ/1BL9dcI+a1NpjpbFyULOvHRySfj9hzSVkegakBzKhKUNrSy8VYsb7pC0haJRqjllDdOrVV7
lJGf2sptVxnCZ7DHgx32FskMj6SXUPNSDkAmszWcQHoJCJCXy6huM8BgUbHXxspfA8oszxQG0SoN
A7K0Nji0RrGt1fAXcUnIDnJ9dkKxqDutWwdJam81s35qEI9GjUTZ2gnGbrodHjM//NQ6cT+pCjIS
cMWlMiP2Oa+ZVyQoIJb7TtGRk69t3BvZyQe6j8vALo9KHdxJyZHKSV7xDViHZX9OkODAZPBUmt57
rlMRY3IFgtpTn2LHeBgTjATbwaYM03AVkfsw0nPEZ6Y1dpuAcmxUiBADuBlUFFPJZx6wZ8dUgfJW
baa73nJvSSToCJvmz6mUygFtdq7C9rMO+lU7IW4cWo4xT9ypv5Wz5Mqnn23RRWj5JIgAVJ1453u+
Ji3itTFCYRS8eL4r7xTGS0fUuCyS+i/N0bstp2AfheUdQWmjFfVty6RL9m9t5kGBmmQrLAiOij4x
EtQTjMqjE2cqwrQDqrUNHURNvxub5gPmA8InxqdaBvs6QpbRCA2mvEYyB6UH4sYh1ASTvsZCneOD
0Q1OHfe03RBnxFcphro8OMhi0qBYK9hZj/W4hQ5yI0syuVK6blx6fkX6ggOulsCAHykUxkC9LxRk
CyyqPTkWAd+TzTBAuksZjcPWeBx9CN8c9lHPLDGNk3JdSyH8NgOfp/f+Mu2CQ6zHi7RqX7Ms+eCX
3VeCNARPk6NuqUgHN/O6KX9FEc5KdA60Id6gn32KOwMHq4I8I9aA6o2ZbaxKBYyzkm/UcTijCwD+
n0e18AH2yq3FPwfpflTpK2g3lKLdephos7GJzR75t2BUkCuN93YWkJ40H0XPOLcOA01iZwARoBjH
MC9rnFsvUw+V0TymLWMJ4P8vikUuPDAm1zizYWesugxmpNmsMxdY1djCjwAYZpw0oQUI0/sbh6Sl
15Fgqx0Xi9V2E8kcQ/60oPbpn0m/BTTf1h4OSjelH8sGn3vGKHIZ5Ih82FQXaYQZWJwiFNNHxD0Y
HYssMO+IrYwibWnvBeEAfaQ6xDWhViliM/sdWCQ8HfdHTCtoDIQ3GzK5GnqEX0U3YM9hJsVG8Mz6
jeqk5cYDtPUEPALj+j7Y6mYM/1t9CcfopxKbNDVi7bOLEqBnioVPSjnqs7Cgw6yknGZyh8d6cGvo
xlovaFNozkAnTo0xw0BGNqBRrhnnIhLvzVD+YAD7EnZ0wcFdnkLfFjPowNa+0zI6jLKzhGEhHjrl
U17BRNGclmBggidoECsTZfM26UYwAxq0VbBIzPTgDmffM00KD6JMaCHqopQU4dGnPEAxr0sZhyR0
0YoiXTVjsrRqq2Om2j8KVFNuYisqbzyBvrBmQwUHDfQzM52Xmkzaa9MDA85XYHNQ90V5JAW+q9BM
pJugNFLjCHCYzGGnanzzNTHJPvVdR6UZdCSbluj7ede2x0ZvT3reoTAHixWW2wNveaOH5eOQ2HR0
OkzPXJVuMQ3GRNWezVonLWac4dpoioIxtEmHsufIru6p1FcCRm1Hr9sLPeYCSvJU6eE5UKJNG7rn
kanWGCiLWqH+qxST2I4mKlM9VGcKWGWRaW1MPJl9IkRWqvdJA9bM6+y7pLUOSObeZm61VZRgwzD1
MGHbJKEfR5Sfn2BCISDk5QcPmU68yMSN/tt1LVzoLZ0owHcvUW2twXEfs8xGeyx/n4j/rVBfe8uh
86fuOUg/LdE+hEwVZiGEhU4XI/MKcfSScDVEjJntEkUPxmVRggBZXj9Wlfnr91pzknLR6LmNzLh6
OxjG1u0YLYCC7W5EV2OSGHkQCbO3qI22aaLsc1sDhjDBE2mTlA5EkC/Qbc9mlLanFNsRkM/Dg4YL
+0zt/Z/lgFWs0SQ3UNh4ZFV5EnEWzZPReA+xhj44NArRklj7SAEMWQ5eBIL7qrLbbtlBF899ELNC
17FrzLJdnTu/sozGXRp3Kl1fFQYYeps5CBY36h/6whhWrWY8pUnys9CRiG4sO2NhO0y/gJvDKxO8
dRus8eBgEdC1L4wC9rGtb8YxuiXpCW6B9bawjdtXzRt+NkOx1GoVL+lsQ1jdKj0yTsBVEGgrBg6o
rMb/qbdBbGJwOjy1KG7MglQzfxT2kJyywIeM3U/sbEdBSdEBBXCL7YCzDSxkEycpHC/ihBak08fY
ISUVpl9TaS1xe6je+2I0fkVo0eyqsEweEpQq9iX8sHhuInkHMtkjTNdayye1YqYe2NtE00OGd92i
aX3MTVAu+qhC6U5ZhNb46sR5ARQG/I2FoQfK+T5+Oo4FDMz2vHvifi+dJZQTAbF/xaqHATa7+cU0
zHw7lpP/oNjIEeilgmQ/1lU4bBkRo9ASuWuQum7+1ORVM9PaTnkZa2GtcCT0Vxa/ZBa4YsPHONZu
igaqAGuCcC68RTQkmGWT4ZnT+BG4PfN8DU3XZzqpK8sN39TS+xycAQkoSjKI2YsADqemtTufKA1d
8ilnuBD19QkF05JoHo2cnhW6GiHjx37dwO1FPWEpyviUmaq69kX9DjX+I6JFDsH1FmfhJ3p/b44y
3JEmrDtNeVdc/aFNoecVtWPt9KlJzykEvyO/Lrzv6u6MKRhyjwlWCAkCZK6AB19o3SMbJF1XZAzQ
B0hNaRhhtefp+GK4IZKZdGJd8vOZaqIdi2rlnWvATc8Lw1jxfxjkxe57g+3xPOnbZ5BnAKLEdHTM
6jVipTRd/DzSLYNP96R3cIf1dFU62SqxxJvjEBOFlLqiHY8wEhjPhEEDE+tuAsXNgYDnr9CxHmDa
7Fjj3o6oNA2hLoYiOg46+ltFDx8p6pxTY2G1jAtRHFDOllYqtpmuUmGLDIUake39sCpxZ7Vl/84o
0YClNesjbR3iyAy856fWupzo9m2flBghmAfV86HtgUtBYUWbiVo9s04g6cfWwp4o+lCmogMaUXfZ
hr0KmUh40bStanEfFtm+U8u5gzRY4BCO1Kq7R7pxRVTaJFbxkIrsbRyasxvorw28KnRQtK1T1wd6
lXfYhW883lXvIJDSpclwa+ElRRadmbOBnvna6bW5xcSLnom1QsiEWWUVSHtS5dC4+UsGaqOBQODh
NjyVwKcKi58D975RHKzZ+NfR57+xEQY1EmNv594TsrnrIgyJKcl4SmLxaPvBqeUlzRD4mFC3wdAM
gjjwZOVBba0HESCkSpnzaHWqsxRKiUE2/0HhPuRliwhNUTIlH5dOYzAYosURJwfIOieI4Sstd/YM
NOn+O+qvSCjrAWQYIEmWMMg7mr/kxLQhi9bauYnnQpYIFlAPT46Sf2aKOe0jK2vncUM7xGk2CBes
LLtDHA6WN7OQEk6fV73Yivlijv2H2zBs1zKEuCupI9/QonfUeYSKKURt6eCWP6hZsNbHaY2y0J0G
EPwGe6XbqUElhZFTNgMBTXbolAX6kRa0xTS8G02Qi4Ff03sdD0oJ5ydSqp+JAM7Yp+tEQEqk8wbC
SfVezapf0bN9IZSeAqUDuObx4hT9XkF4e8QtL8d1EYH63WgygpdTZlOLVIrBaMO6YTrSeIyFQB5m
PfoeBq1U5B4T5h1AyQRdqExnwojhduQ/hgOTXqQh90iLH1pngrzdQK+tc8YwYfWGKtR0kw3Oq66L
+wKrzBnkgVspF1SMKtzedNE7sAjsgibvKLATcVd0Ch7DFF0xAN1YESjMsxxebBijnJo7bzCr8dgo
6lcESHZx3D1kYQiyNNg5pf7DGeqXTLUfWMLPXcoYy/RskLMKkWG0T//zQnU+QTZlUgvloRp7ew35
z57bGjqyg1m9eXUGFCDqVQB7BQMVqJcERuV5rAwFDwLkexwPcc///Nf//n//92P4P/5nfpsnI9LK
/5W16W0eZk393/8x//Nf2LvJv25+/vd/FB06n2mZwtH4+8f7GU4o/5L2v7ALpQdnkT1kEwwVWFyT
e0ONrT9+fXnryuXVPy9fqd0ourg0t0PKnC/v6mwX0btaWKYa/Pj6FleewHb/vEVYm8isJFhQulBi
1kFuZGsDevri66tr8pf+5QXZzp+XNxQ/jkQS6dshSbYhR6ns56AudLKq9DDo+FMKq3/zBwcdLNWd
br6+7bWHsv+8K618QXei1Lc1HHg8+shTYVDO/t3FxZ8Xn1yaq/1Y6MzeotdCNGdUw3dfX/rK97Yv
llPYafDRzbLbZg2+6HZj5ctwDMpVVROIvr7FtVdzsaQcw4vrRqs7XIEAWw3ugFnThHvA11e/8gDi
YjVFZqnFPiUgL376GSBvTUbNbK0r8o9/d4OL9aSU+Qj9rmI9lajyTe02FMjP5cn+68tfeTviYuEg
n9nqQxHoWzMhpa89ZaMk2Gd9fXG5QP6yF8TFwhHIc0W67mjbPPV+FHq7COjn0A1b2zB0vrmH/KF/
u4f8MP8ISIqWIj8fVwjLQxHFwVPOnevFIARwdY9hO+y/rx/m2puSf//HjXzFU72oivWtX7entDcP
UZV/swvkt/zbMxh/XrrScjVQI7vYZqOKbEI+tBCdMZ9/TJAUW1Zk0tjoNKJCUk10//LD63/e07Qt
Jkt5VWyFFv9KMmQAsWi8//pVXfsmF7vajZtcmEY4gqRFtKPK5lUD7ymJFyWOd9bt1zfR5C/921u7
2NhD3Do0gvDbtqJh56QNsLgab4J+n5XJTalHwOO6FYfvNlGAQHsMdNKYk/jru1/Z99bFvjcM9JR0
mG7S5+ETlyFjPo0JVgYkI9/ELXmlvzyedbHxO5VBY9bm2jYJnIOhTZvC7PeG7TH/ymknB2uZqMAg
3nz9QFe+mSX//o/lzUCQdlZoyU41jhAjIs103iqlhFqS4lwWfLM0rp2P1kVMiBVSFtew261nLA21
PABtlZgUI9c2Rn8omMDTYc1An339WNe+00V4KA2qBs5ZDhi9oQmLV2uNkrfdHP/d5S+Cgt6jeRIx
H9+lPYqANNQY8N0aMB+/vvyVmGNdBIYIfRoHQ8d2Zwkv3hXCe23Vfrj7+uLXXs1FBADjg8+uGna4
aw57E/Bcn/pHXI/XX1/+2oK6DAKqmyaxNbY7rcFuNUhMZ5WNMUSytFLXtqOk50G1h2+247XNchEL
aH+gp6EH3S7EzO9IOgcYpWhNxIajeO3jx7dInRYXVBqTM+R+xm9ueyVwm/Ln/GPTwGIudLUZuK2Y
jGWXds+RYb5DjUlmcaUAqUa4a4a71ufXr/TKU5oXISGPzK4PGr5YUBfKHbUsWFcTkaxyfFD7zVDq
T5GOp5+Jrkv7757QuAgLrhuoFiOpfkfh8TO27aVnjsdiLJ/UAi9HaMdyuB58c7Mr+YJ5cbNBNWkr
uXR+Us/u98rUwfQzwvZHj/DAVrGD+OXr93hl5ZsXMchthnpQtHzYFeOASyBuR1uR6trSQbz0m9V/
7Rby7/9YGcw3aeIPXr+LptTaAq4I5rURulvbBIr6757iIva4lYpgqFD6Hc0Fd+sGI6w0C2iRVoPe
/PoWV+KPeRF/UrmbagRqdiGklwO9ZWp8dCy/ufq1z63/+Y6M0mIuYPKO1LbL57VdSdh9W+3cHKW9
HBOAb86AK5HIvIhENpsGdSKr53P7zTIRKHrEYfqZuCK9t5DXuVEhs3+zhK9t0YtApLlmYSLSZOwE
TDvEmJFhWCCGBT79I3aVGxtH2Pib13cl+BgXwafu7dAM63TcKaq9qlTzafJz9SaZuBNDUaXVkfON
om/Ws3btbvLv/1jQmZ+pQwlJY9el1U9zUu8zDUiI16WQ6sIT+hYl/Jh4HTIGSpLh1Y6mRw76Xxkc
Rto8dJ5iZqXmZM9bywfw9l0BeWWFGnJt/eNnJUqHRkZmajvcmnGIQ1HjxhShufp6/WtXtrFxsY3x
EwoqI+TynoGt0gcqEDPDPKc+SEMkh53gUNlLCWmX7AHpkj1aS+ClhdU/ff0Drr31iz0eub1Zmijp
7Rw3v7VU+CBNKxaTqp88R39vEctDdiU8fH0zTW6Iv6ScxsV2H+qkgLmb9GhYK+lRG+xujwkKYpMa
M67C1cVjga6N9AyIbhCcoIE3adj+KEK4269/wrX3fRES6lGFWZKJboeMGOpgoDYZyeYbrUy++aJX
YoFxEQsyjQFUGXMDrcdKCGguLX/jSff7s95jB9qIu68f5NqHu4gDIDKRjavI3JhsmXNRVL+4Pog2
VcE5NDFyxLin6dBoJeSjr+94JfLoF+FABaOUaj0ntRuZ+kKp4o8yzJ5hts6juns30uE90kNlhiHN
+esbXnlE/SIiODgNCUiaPYdDM5/w8pxlQKnHvn+k178vg2predavr+8lt/NfVqYuP+c/tnlLCyTJ
1UlCzCpkiW0Y76kDxATAqlWsv77HlVCiX4SSwHNdRR2segeLs5pF+kAnevzm2n9/V9blEUQ1XDUJ
6Nsjsk/ntoWHY/gwZbMPtOzuMYOHklj9q9OOxuifr8phFmditF4ci8Law146Ic0J/8bo122e3CPl
9U3T4u87CWrbn/dxixAZH5EXx0hR0HEakjmBaplZ3gfyhPuxURZff5Yrr86Qf//Hp+8QVUOiNUbM
Meux/nW7Myopj3qb3wfI9HcAr4tGfFPO/X2ZWZfZLr6pijEwg4A1DeyJ+ugdBexNgjA/87bu7esH
+nuMsy6PrBZ91K4VbXGE075gNvYqTPD2mvJNY+fa5eXf//G+wqaLTJRHi+OYeC9KUD7aXn5X6MY3
y+vvu8QyLk4ko3MMJsB89rYIzpEy7boatvvXb+bakro4f4wi7uO0SFlSaTchpmQUwPwN5bEvgm5e
MkueuUXcfhOhr93sYp9oWCUFDkrOxyRzKBG1pzBV1rY6nAttXBRu8Pn1M11ZvpdhGeM0HCR9vzqq
batt3FQRa8BW6Vxv03ie9Zl7X1aT8dEg7vXw9R2vfKHLuGxgLjehmVMdTctdYFy7S/Ls59eXvvLO
9IuP7+e8sVpo5dEdbuN+H9QmPLh8ie79jWFm36yCa2/sYhUkVRwOvZLLmyRLOWpkpBje49RzkyTk
kZqWbRylf/n6ia69LP3P3SIAMyJ8NpXHUZ0O+B/ulbZ+/frS117WRaqhJ/i065NaHnXhjrj+DA6O
FFZUdMgbGHW/QOOrBvQCAvabr3Nl5+sXKxrJw7TzOq88onOlz1HLZMQYRf0cgXV19fUz/T3JYJz+
5+tCpckb1dgvj/4QvIEPPqa2dUhR4CmRtAjs/NP9/5ydR3PcuBaFfxGrSIAJ207qVmDLkizL3rAc
QYIJTGD49e+030YDC2RVr2ZGNUU00kU693wKRpghkueXyzNU6e9p5F0wg1LuYjOOseABOXTftvNw
C/A08J0U78PLRTiGIeBc+u9dGYUnVA7fX0S0Blm1DsCQXQI6AARLpFHHTuYPczbcQWWB9Mh+N6fz
M9xXnyhYgiSzq5WwaqqotvkoAmaJIejqCG6BUVlVz8x3IRYdTsuVNIzFv+ebd3XETco0Q2leR07v
43Lchu4usEvoaoX9gml278pwZXUztebl7+9Ksn0P1NtyrCNfeO2GcO+EHNMvy7UwNZIWGYYQ2cdd
j/CjRHVrj+QJcvqbPLBWfrppcGuxIK9rAcktERH0XsiEI/UvXqY/8vSS0up9GWYfaer2tynPX5er
YzhveX///q6txOxDo+/DxlMyB84ynu1ELSxrfgWxr/ayR0IgC3izbWL4/wHdDblQR2osWBOkT8s/
wVRlLWQEE8BoouhAJa7BLFdZ+hJOMNyx2Hdoy79wC/k4AFJuShqsPZwYRqKtRxAiSWP1k0BCfgW9
I8CoVnjoYqinHLsBbbHyV0KH4X3Is7WNI7yU8WbmUxFxGJS48PUcpuFAXOsEhMixqNxbL7FfYBx2
LKb5Tub+G9bL5+VmNSxhthZSvD5VJesxkqD7hXdGmnzJqPME/Dh4Gi08BCW7T/twZW4bNq22FjqQ
c4x0oabOImp54XcHMIt8F6YePeO1OPwaI9tRXFnSZV6+G69g5Xlg5ZEsylqfv4ZxPSG3uvSA1Glx
T+zsSIuHvpXu+7hWLtN6D+p9pMDB/jsSPj/OfXNbAfjnj+JBQGNzTS+5TO8lKwgEhQ4rcix+dNzs
KygDF48tZMOQ84j9ho0suuWijINRC4uEtg3cpkUeMdqdchc8zskCboIdqhre25BcIVt/2nkgpma5
fR9m1nmcw3il3y6F/Ht69mwtbsIQ2LcFReFFXDXIsfJr29vObkPXtmzO5UsflaCFzjQZhg6eg1kE
b9+t643Ax4O4U7cqmln8zfOAALJypGtZu2kO7iUU89BQ/ylI/nm5fU011PZaA+DsHKNdRDMBK2GC
iQpc1LrgvPx1w7pja1ESCMd4nHFZHY1t91whk2DKvCjN6VWfR26CNq0Ujj2el2VYMpHAgDxSBVYq
ssaY4u7Lcg1Ms0mLEZOaEtnaPvrnQoXz2CkEqc7LuqNdVbvlIj7uApdpwQGpr0D02iyLWoyEW5YG
+Rneje1h+euGCeSyS7HvYg8EeJ0lJ0zWufkLEH5twTgN4J+9laQ4cJ+9zD29gQfRk2ibfdeOP2Kn
XQnnpqpp8wfWBfCoEjKL5NA6R9/j5d5VVfp4ZdW0yRMokFJ4DySz4u13oA5OSDzlW1jnnpTtIIeh
e0KdH1gDOTruEA9NPrwUidgvl/7x2HaZNnOSQU3IRYBGGA9TMd2NkioBSXjh+vtatYP/ulzMxyui
G2pNqEQxwEkWeGAoXJBfWdh/UhXPuD6fkRtdZtV9H1jNtzmf4Ly5XKKhYqHWqjANz2wgEUQUd9WM
XJ0USYHZn7QcV+6KPt7IuLoSMqQAGbWgrUZhEt9XXvJotcW9JPmN6JFLNayFVsPYC7XYg+ybUNUE
9spTWwDSzBxISZvgujZi2sf7wZ1hihynUZV6tzZjv6vROnpBtr2uC7TA5sR07EPPwueRLbexy+YA
BMYZWfUrVzimttH2CKBppcgqS2GDD6tRiwBoQPKVJdM0erS9Ac7RI7kkMkT9PEA6bdEZNzYxHOhU
u/Z+ZypCi8lE8txD3r6IBgBZR+jO4YvpwmCiOS63/qWV/12T3fBS7ruIySCIQ4JiLKKCwRB/rudz
hnysjT8XxxLStSoDpxOyZmB825XhZNgGuKEWpJNJhlVYYRsgquE0FzUSu+Ai0FfyNAb0IUEeHyzZ
1GZS4qmgQIkIaGPBZYMtslj5CYY4o6t7eaOEpBLhDISbHeHiBut2h9nfAzpXf00yCvfQYiVwGyKA
LvVtfCjoSjHkEdCX+zoAg5k29yXysuH0AP9s0GmXO9IwUAJtLCK1YKiLsc4jFXQwpPWm79BFwxmC
9m/XFaCNRG8akPRFVR5Njcsf5z5LP8mZZ/AaaK/TYUFd+N/BiLSayvJhKxF1kv1WeJ9OXXab2wAE
L1fh8lM/GOyBNvJoRzwE+y6PaieF6sdHHpR1Tkv/sfKQZb5chqkftDWscqe0cQX6AWb5cC0Zm37b
+v1lGJMAeajXFUL+21C1CmGr3Cm4hQ3JLmFw2YCsEaHBR6bFdSVoKz5SnxwaCHSF1TnjYweF5B6n
X/XUj4BWLxdhCD2Btq7UMHqiPdJCoslRSLAn3hNslE8zc48OE8Dncv/W9tVto7qVlcAwFXUZNp5U
KgUfwSKqe/sNyWpvNGwfXNu9c6wGrsBu/3m5Yobw4l/+/j6mEp4WqsbjeJcjBZHEb0rmJ4WjXI+Q
I/C2JtPaXWlEw8Wkq2uzOxvEFaSbFlEiml/gSP1BOv0LdruPGaDAEjm/xYDQRpHJzoJPRSifAknv
uARvmfPDdfXVIkMOtFdQNhiNEzIk2gxm27X9GMPiJIHfCYxu9gBmragPDLPL1yKEHyA9N8jBYwdK
5zFNKnK5dvPn6QU03yn+cl19tDAx4GEEaSsDxv5UvfG5AC4IyA23uPed8dlt4ToOGutyUYY54GvR
ooyTHi4cdhE1pNoh7XfLHPXSTu0BHnlAYcCRJOP34BOszABT82lxw4fFoQdr0jwioeTbIe8tcGFY
6v0upwI+/8t1MkRZXwsdyNbNh4HTDHXi3lPIJnBdYd51MySJ9wReub0y7AyV0YWAcdEGCXhFWYSn
5dewKZ+BHXwD7GJl4TZ0ja7/m8C8CQFax3kuk89JBpwzcW+FsB8kDOrA63sg43joPIjWl5vNUJ6v
hcOxmiXLcy+LlBv7O0kt+Jx2d+Aff1fw9HAm/JPFv+y2+bNcnqH5dHF6jy2YTGeYd5MRpsmuQ+k+
IxVsn0t3WhndhpGgq9MDuBh2YJ5mEbKpQnjRDUhSDumDO8l7YLVWjliG/b2uSXdymPq2fYALOptF
eHd+qPthbTE39ImuQ0faTh3UwaVPRHCL24V94dTIMk9eoVCPWsDqIWZ5Dji9sr206GaBMugDWoSZ
M/t7t+l/Itbthph9npGxel2va7GtqFleTN6YRV04H9oYDDE62o9tbV8XoP8Ro+eAl/ZDk0VwgZmP
sd3btx087va4yCcr896QHeB6WhRTAzQlKQBDUdIhcz5v9qoJfqgmR040zkdYzO+KZPwBki7Sq4M1
ra5pLGtRbVCzJGmBisH4Zs9Je3d5lrAIf6zL+bjcN6YitAjQ+HOZ5wXuJ5s6gIVQ8uDhKbEV1mOX
qZUigo93wLoWHaBLN4XiC7eITYvMWjn9sZDVa3H7O+OwyISX6FVV0UXonATI6e1xxoNLRviCs6t3
k7tyBrdaJU+hFa5lihiCmKvNGFQnv5Cisiil7f4SoGPKv+KF6utyNUyf12YLnv1LHziZLAIwpXv2
bN/6lNsx8E5Dft180cXTZZgR+LughMuelFc+/I29F7uzV/rBEMBcbap4Hp50Ge+wRorgE5Bx29wr
nqiX3DvYXcONJwJ6HjS+IpEri7+pxbRpMgK7PtHMzSM3KA5swtk+Rmp92bjfl3vEMEd04RqbkJVe
zfi+T9SzLN17IsfXuiOnFC4218VIXbRm2cIWgx/iyF4DWwbYK3KjYUaUic9X1UEXq/ng59VDx/Io
R84CPziKwZ9lwL/DXTWDz1wXpDAOWi7LcBbRxWoWaVM/G7E3h2i33VsWEuyrvBwfOFziNng6AAWK
X+ydsYqulGgYAf+83TokyQqYEkR1Ce/Qyz177yfffbgqLtfI9H3tdAVLTNUUDaJkmzjfsBM/4JAI
o6dUXiWNc3XlXREzAr0den8ump9CZCceN08CJ5nln2/Yruhi8Uk22AFjBEQZj98YZ7DjgyHOdd/W
wlWaUjjXwoowgi2e93VIXEBskCBzWv66aShpZ5Ws5A08+PDLE5HfNnj577BrsG14VlJYW8Poaf29
wXRHSLW4pRSypD2kaEY8oXirg0p1BK0XJsZSpQ/TnH5qldpYrC/xTuV2sFv1g22aejnogDR/Kkrw
DJcrbYg3uhTcI6yZxZinEUB3fFt77S8IJ89hlfzgfrAy4kxlaOt+6DRgQbhZGrW4swfP+ZPdsE0W
sqc4Z2ylHoZhpysMC46gD6R3Go0z+yxb2FV7HlkLMoYK6GLC0pfV2BHy/wpMjXXn+O5jAd/1zl2b
9aYiLhuad3cqPp4JFPh4Kbz1LF5u26zpH1RlB8MOHlFdt7Hlxcppuc9NG0xdmTFNgd/FhVdeVsdw
H4CTOHThDU1AlJiBgpRWAl/i4FMn+WlynJXzprHUS9XfVbFFEhgMtDj4qW7fPtkZod8Lr80PsDYE
7AHXHBvkzYTA2bD+PmwH5wEyrbXEXkNQ/UfWLkdk3AQwlEwAHSK0+gXDV9zJFe5huUlNw+9S7ru6
TbjRH0hgi4jCjeWuvfizT3YyrnzdNDi0uEebARTOASIeQIpxAICdYQDXEhjLOS++R1+Wq2BqIi38
qRkAen/wsGUiGaCCnlucIH2EYZeU5W65CFM9tKhXFlPOwngWUT+oZ+hM4JgTOHBXBQyLyiFfCQWm
UrQtml13MKL1IedKeNBt08Gm8JOJ4RmeQuLs0JWNranHtaBWJkxCp43zUgKd0yGOEwLELhIcl1vK
0Bm6xBQyWZh9kgZiiwLkJnBucIt/kuA+h3cod+hXIoGpGK1DekckWcU5jhcshDeUeHBLJwZ5ZzUT
0KRY0NV9tYO31STFQamE5e02xp1sDUtK7jV3tZXfwXJr44NHlHfTHYV1LbXld9rxT8uNaOiiv4Ho
3aTMy1hNLkyyo6KDA17TFbdqSteCqOGkqYtyaRAA1xFAigFDowffBreBgxta5nfemD95SqycB0w9
pK0LcnQuzic4PwnajnuCnG4czof2BM3q2qw0FXGZR++aSalqkHk9XS4CneSQulmxtYZ53KmJpDfX
9cSl6HdFEGC2CFwqcFzGRkBtcyJxXwbDXVjAX1fAZQi8K8BLknrwRwwzZoP+7ZfVW8u9lQs4U09r
gTFnVXJh5iIwDt68C1x/Ao6s9D6NA3B5HmnabZljJ7pcEUNn2FpL9WBWwGCzLCO4it2qBDb00gtu
sU9aqYwhONpaQznSwlV4QIqITeyQMFRAhDeiwY0vcGDLVTBMO11olwZZP7m5U0TukAIJBeDalK3F
duMmQotY1dTYBUhUVdRk/MEjqt61CZhhuTg1dfGs6Hwzjv6xruiBdWqlzUx9oi0oyLzqx3qIq8ga
UljKQUZ4SlIYBqae6H4vt5mpW7TVpOk467icKkj8W3FSeDbZxkGTnFw7e4bzarwyTT4uhuoiu6yf
/WwgHR7T5LTvSvE4sfmRjYC52VPxdE1VqK5ZzeGpSeIgw7Nn73+OpwCIatDMi3KHsxtfWbc+npLA
lP93ugOEMfQVx6Mgd+q3pHQeFOBm7HKJ4Y9PSb12VDYVo0VGP7AUEOt4JG56wB2y3s1uoEEQN1ng
WiDeeGQT+LTYL7fbx6OM6lItt4K7ZegnVWSr8mfTVTfwmH0KqbsyK02f1wYx4Jl5P7QZki/jEbRt
AVNz8aPN1Yp80zAxqa58VHbsOVM3FVGMO2Onls9ZDlfcrE1uwpB8SudxP3Y96A3zAzwLV3IVTP2j
BbMmmcuJ2KiTY8t9x6vHUnQHeCp/pUzeMk52yz3z8SUjADX/HW1hRzLCS7+MhlwkxxzBYOu6iQPW
V1c90hj0bxiQJEfGc+w0g4atTKSP7yMo00JdhvACL2slo9TtbmyZvzBY6/jFAKI7VafC72+8Mrhu
8OkCyDZpYCXJkC8pKHzbxm+Z99rgUXi5/UwV0YIbxTEWkbOReFqos70NThX81g4BhxCKFXLvYwWi
qyY4pnF+6cR3OwEwF7Om8lBYXad06wYw4gd3aIqKcTWKfrzA0fBSz3dF1EEI8uwoJZ79rNsWGogG
OVPLTWUI0KEW2PA4NkNQVVRR3wavSuHeaXI/y8E5ytUiDHdPNNSiGq5m67jPZBXh7nQX13YEB6Kf
8PX87NbiW2AryBvIM3eBC5Lg9Ij0tsZdFKRXKzscU6TQJXlEMKsmWV9FbZ4eS+m+JHSqNlz1+8xP
DsAPwBo5j88CSXVt01x30UV1VR58/T3hhkg+z9vqgPyvbyK1z3kYOtteZCtB0DT2tEDBZTwOrX0p
A6mOrZvfS6/6ZJXlj+XBYfq8No/6pHfTJMbgcJrgl8tBt5srC9BUf82tyjD6dN2gCx4U7iXTKuIS
fIQYKdPdNADVU4kdDtUrocYwe3TBIBcObjszXD7B/fNPP5JjWQfXrXG6RjC1Bh+2RqSM3B5GuTm/
2CDL+xTioOUOMCwEgTZz2gZv1QW1y+jSNOVMflultYdjMPhnYNSMggFIfoHhhivRwBA4db0gTYpS
MhtbgnHu853jDHI/FEEOE+My3BFC+q2IEdWQSr0mlzV1zuXv70Jby7ORtgolZnFzcHz+rUrUyug1
NZ42OeI+AWgiw+DqG+vWD5vHy4wvGwhTiwnwjnwATNnnuznzV0aDqS7a+tkMGFx0gI9BSsd0g0vU
ZCuq4MvyUDCkLeKe6r8tZVUl+Ejwu4/SMsgA2pTxPfywyz3Fm9Ou7ynfQhUWbL1yaOBGXCLX3S/6
+6Sarq2eFg1mgde1Ibbzv+9E3Cp+lEV8WKncpU/+FZJSXUk4uaSGXHrMo66r3oqheRuK8NYr2aaJ
s4eL1/xl1YN0BIS48ciB2CUKhswFPS2Xb4hDusAQ6N2AkRTFk5C8VkODx0MFM+Qg8gH2WNmUGIKp
riuc55zEAH7hSsKag00IuC1Puu+uHXxaroPp+1qskHRmA2N4yC3z9sZy4xMgSPcMZ9Xlzxu2vrpQ
kI2B7V2kghG05ni/Ff0PKxTnuGx/s5pGF972deVoAWGqM9w7w+UowqXgQ+MAMUrKw0RBGqycp1Gu
eY4Y5qquE4TnPGDFo0qhXJYv6JE/Tees1MD0aS0MTDGSNZsJaaiuDdecOC5+wAVtZaCaekELArEE
RhRW+BBcw1fRIsGxQZLKhqXiJ2gH97QX2+VeMCwEunYuRso3fFigTYelXnsPxvD3HCiIIHFgyF9j
u1QBAKjo2tgyDF1dOecHXZGBU448OQoTGL+4y8N8AgZGrV1DGLpE182lQefEqg14lFUgbBUO8w50
cNe+bvr52h4ay0vGYT+fREMwfWk9cZOX7XOH58flvjAEJ10zh1xBR7YZhaMFBAf5WNwAmhIDtQh7
nKBYE+YYOty71O3dOlxbpOghnYETQp+CBDUG41ak4PRN7vTaj5WLaZ9kRzhJt/vlWhlGsqfNc+I7
SGEGKCFKyvJhmGoQ2svAvaky2t60bVk9EGB4rgu9/2joQvAJmhB2I0JwB4D5cLTCm55amb9VPTJ/
d9dVSZv4DSgfthu3TUSK0WFf7IQO2VZ1eNUvH/KEDM5rVTXEyvew8g8qayUwm8a2FhJC4DTBpina
CG8AQCU2Nx7eOpYrZBp52orv5dVMcujPo1JYAVy+1Ru3wh38NS9khWxl12SYPbqCruqTKYRvIX4/
EYepbT/zWh7TWKxsaU2fvwz4dwM7RCIfyN0SHhwzMOgXmPUEZh4lQCK/Ik0i9b8ut5WpHC0I1DlX
zIZXWlTO+a2HrNgd94d6C7TZlQVcOuldRQSerQaAfroot7LgJ2gH4+PUOBFzq5flGhhCgC79m+s8
kJMUfVRP3wbPeRXsUWWwGpg/hUm4LQVZWVtMLaXN/Ln1YivPUM5YH8e2PaTgisCCfWWuG6aDrv8b
S7tH5lbaR8puLscxeyv4auamqYm0GT63Yx2nQFjCgKfmO9sa6TZjHhINqEzf8Fja/+a41LoFFSRx
Vupjuj3RTewCb+7AkrFk5CEXHg/YlgCuKxxgJxMG8KFkcQ72JAXkbOYSkVvI+Mj8rNrD+ARMubiy
toiwxdp7iKnztJDQk6CaJPK/oxjp7KIDla5wjs3Yvi6PQcPndaVgIjpVl0DMISfOvofQ7mkYQWR2
wrVLGdNdkC4VnHs+JxaFlVLX8haQIBu4v3h4HdpqW3LnO1565q07gveGp4OSiLXULFO9tOgwUS9o
B47rztnnZ1uFHGqh9utYrLpqGEK1LrKLC6AmW/B0IxCO6YaJPgR3EJzFDQ6K1r4JG7km4TdMMF1v
h3NGmKXu0ERBOQPjCGAC6R/8wfLDt+UxYKgK0SYZGTnNLQ88PiWzuQIvO5uTTd8xgOBKL4RwHyvp
2oW+qV+0WDTZVjfkxJEXY5CTBT7aJmck33TzGunDVIB2CWENYmpCYsMXMiblVzL3AywsmvQ28NLy
z3J7/XUa++DwrGv7ktFVDfIJrQfIdm66Jqz2vpe0YNm7xYbyDPjDifqbpszGG1dBW8MUuOJBPoqt
BZ9H+G9LkICFR2O4vrbT1kqS5lC2flQ31ribCtWCTKB+Lf9YU3touxW/C3kaxm4JaV7KgLxswb32
bedUJnawcv4yFaGFqJB33CM27vvSkBQbYgF+7FgPOMmvnMEME0BX/jlzH9MwHvB0mqvq1ZKxv1Gg
ia7suQy/Xpf+iTDpGs/BrVVakZ3svwe+s5nAWVxufsMC9o+jK0haXtfh68zJv8cFRLNB8OiQ7i62
MrBI+Ch3PFg71rGPL3V0DZzrtXNfcFFhQ3GMYck/4U6RYThi3afOA856m2ZaEUeZYsalNd9tjpDe
nokiuDzMwVB2M0o4icEmNdkUzAadsixX7ttNzaeFC5hltMrzMbTKJHTP9lTyrSyQ8jOOM0CRXuMc
e1fB4M1O7e7Lco+ZRpsWQOawtSdaU4gY2+RO9diLh/aVtdHmIi1qGEg5vIg8TiDDsQ8TFlvOwm14
gfzG3iYMu+t24f+YJDK8Jaj5clEOapm/t8FxlfvADbpqy1sX7OLlxjL0j65iYx4BUUOMJRKZqPfL
bfP+FwmH6QFC3fmnE4AimVBLvrX1PHYrM8p0L6vrskQK0ahdhS2EtMVhpvn3ARywQaoTnMiOtXS3
IE9uAxAVNjZcju1V8yXD7NINFLOhaSRMNFFu6YwHN8uAuB8nhiTU2N8P2Iq6Jch3ox9429KpspWO
NEw03ZSpkk4Ou4JyPMvQkpvCxbRmgfW7neV92axlbn5cCNFVIzO0uD5AIvHZAwFU7sIC7N69zKiv
Ni3Wj+esypu1Da2pGS+/4V3kmAenHVTqtVETjLvZaXa8nreN780bXKLfMyiJcEfQ7mvL2y+PUUOA
100hmUP7OeNBG3XU/dxXzcnOk22gim/LnzdNAS1Epa3qxjhgLZJdhyeAr38RPz+wbDomMj8S4sHL
eU14Y6qJFpoSvHmODcu7iJflwS/YW18Vn/x0zdrKcEP0V+H5rmc8q+ZyLMcumqpq63Xsm1uNNyIk
IEy6jzKxXpYbzFSMFgVrASMomzpdNBQdEPDWF/g0vE5U7NgU3vVx/7RcjOnk8ffv76oz1WFYZQCu
R4pm2yqbD3KKb+CSdEqqC3pluMtG+dwlJXRYw/NymYYO0jOHsPja+QwYE3Yq4bHPUxi4zr/ZZP9Z
/vzH05TqVo91FndhlhPcSKTJsRVVvRHUgyWC2DahOiyX8XdafLC51VMHikLmzazC9NxNQIoyjF//
SFxcfocpjPvEbpaYtjndXxjJhQ8AMlwm69PovNl+ujJj/4bUj36DFiMuZGXLRsr9GVyKmzgcNkUA
mDCsbtz5C/yE4Xz33QJwQ4wH/Lg5x/XSJDfE+Tkgl72C5JTytdXm7yHoo59y6ep3o6hoaSIGlYhz
2Pe/ZTkee784iOCpZd4djw84OcuU7ZDBtaPc2+XjATbIt5ff6NMDF+CgQDLkiHkLacKuVq8iKHdU
rIGZ/iIrPvp1WvARuWr5xKQ4B3O3TQqcRqqHouV7SJY3lvMKr3++ESXboZlyOP7iH2gz32NgOL8F
04+EswtuGmwgkJbVc+bkh8H9OYO7DMOXy2YxSU+XDeSEN1y7Tm+97jHAf+L/ydYyH0xTRotpI51E
2zVld5798N6BT4Sr2p1ymuvu8m3tbNsVhCk1xMNZuP0jhGN7mfqPJAnf/DZbOZ6YaqDFM8exSEem
ejrXc/bSuNmnvhZbON//WpmQl5/6bx8TXW7Z5pjzFAegM7P6x5a2972w730cOtu8cjd12b9xqMe7
urnpu/lOFH0FP+L2Ot010YWYduK2glZWcJ7bsPg6e1WGxKsZTpgrc/3j1YAwbaoPwI27YxCEZ3+q
h3u7Bq4Ed+ugaeNxejt6DqSMrVf+Xm7Lj7uK6BLGnuNJFa7H4dkeOh/WYN50F4S4+EADrjlAfbwd
ILqBo534NqljOzw3ChbUPgu9PVgh/U2Vk+EYWpk4cC6xLYYjy3G5Upe5/tH40GaQU8KeL8kbdm6o
Y30r0875UxY0Wzncf7zmEF2jqAaaJ9yq2Rlkwbepmb6z0LrNBgA1w+tei4guTSym0k3EWLEzbpCP
4GAcUzd+ttzgqgM+0d3/clzGlvD1YefexvVEdbmBbPFSP07jyk7DMKrCy0733RIRuo7y4CvNzm4r
QcYDmjXN7gK1lmBvmCG6GLHJPUCJXRGeEcXAWdgx0XwXMryD1u17U6/Nc0M/67rELJF9WCJrGMzX
FnLuhLbxJ9aHsX2C9ZtLdz138utmoS5PpFMDzA0vMEWaid+H4zTvmkKoL44DvdDynDBs/oguQfSt
UMa0adFodSruLGo5dF/NpeQbp0pH5yadh3GCF3fdwEQgtz5brI6nje2AnLhycDNMS12OSONaJfGE
WBMix7HkA666w5eV2hmWBN1mtExGPKc5sX/2JGjJrrvNgcoiGHUqLA9wrsi2PYSD29YtDzLHnqjr
xOcwFmuZUaYBry2qgkMnDxtV/0xj9QSkINRxs3N0muaqyyWQk/87oeI+xAMM94JzEOQQrxa8vHUT
e2DQwU30CLTpGo7A8NZDdNvREOL/uqmd4AyH011THprpFIIQ2oHj5pxC19qHBYA/2Rtodjx+9suV
ChrGhi7DLEjcCXhlB+cwq29rUn2TgFgsjw3DPNbFl7RjOIVkMjgLPPvdeTLF+cYd2Nbz0/RxkHN7
s1yOYQzoSszYTcvazqfgXKOz9gVPxtdE4MyeYRf0a7kIw1GE6GrMWsWWX9esOVejOE2W9Ry02L3O
8XYsi/Pk5Kd6Yr/zLN2XNjgZMpTHHjf9Ra/u8sK9E6XcrfyQy032B0usLtMsuSJjSa3qPPblqZEw
Yw7Io8/HkxRsj3eSR6Q0/way7kF5awAiQ9TXnR6rVjEPzjPqLCFw2FC7cOUmhRpxT+Ii3MSi6rb1
oNwvyzU0labtIYjPY1gPzerc8XADg5gzHoFu2r7EuTx48Jo13xBTWA60yOGxEYjfySrPQ8K/ZGn+
RYpg19QwPYLhWrJVU/a570W+SUd/3vQwAFyunmmwagGFut7gzDAnQsCqH3u/fGUzBQF++LT8eUMO
LNLA/xuwqhRmoo6oS+wr/d/cqx5HG3iJkj9KmODlwh031Wwf4FP3OAdS7SZBbrrAuq7vdCln6fhD
dzHAPful6o7x0D50Knkrsm7cIxX7ACDAdrmaH9/cEV20OZQdUlKLpj3nY/3V9emRdflT3cPnupr3
cWodYU8K1t/aDDAESV2/2TUEVEhRtGeQoX9Cyfno5PnKnZ3p09qho+8lrxWUNmcY6qefYPA37WHy
E6yEC0MI1pWbnFp5QYlozy1J72Cl/mTNw7Ni2V3rpysVMJwy/EvF3m05lfJcVvHaR34Dk94GaLig
2VgdhCob0kKzuCmcsSRAIgWp3FBct04rY8BUsBYoSgrP8zho/bOCG5o1j1+mejzZFg6ForazQwun
ZTwGrqxlpm7SogWsYeNG1q5/7n2W3HgtYzc9JOZXnduhf/tvG9JhVHPIsAjzqgi2YMTQDc617Z3X
FGtJ/qYKaHEBiAqr4NL2ziNN7I3Ik2yTqDV5uKErdBEnEjy9YXYc5yy9pId1AI/3uLnp95Mo5gMq
hltBEo873lf2Sn8YBrau6gxmledTwckZC2K6UXW9lU6qttJX26oP1wRFhmCt2yEyy5vcurXn81wm
d8SXbw6pz3AIvupGiPyj7vRcHGhETs617B5pFUZVldzbU7h1aXid/xbRxZ1UIQubxMB2+kODBSAA
41nSgEA8tPryZmolLQK4GZ5n0s52zm2YzJskGdptUbDyr4vYdaumruIcqlTJmszk3CTBAaKukxqG
+0yRlVXTVANtdlcTJTV1RnREQB78OL93qukVmcUrv940PbTpPTtDMg22cs6dgGI7lc64GRohbi27
fStZKrc197pt2fJ0pT6m2aFN9gIQSo7HrfmcBtUnorrHPiVbls1fuKxXQpahCF266TQiS/hsj+dZ
Tm+cD/HGk+ymZmxPx+7lqlVeNz7EO8+cxhYfz4WYKU5c1UuV5Ps0SI4wdWo3JfPv+w5A5rnHuW+5
SEOY1H1woX1Wcry8cTr2XAL+gfuHAmZVx+WvO6ZWu/z93WJZzEXRdsE0nxl9smm2D9v5fix+4ya8
twAHEDB38fldmbzlCVQMYb1xQgGwuH+bT2rb5yvtathi62rPoPedyUnT+VwEQIOEviy3jWLfWDI3
21426b4KR2+lQQ1j39WCAzoQKtXRiiMLduFbXsw/M3h8KgemnGF/W7buD96l8cqWwDCPdQGo3Tou
tL0zPyuXi02m0udw5AkehtjrcgeaWk4LFC2VWJGpnSAOjXhzUQdHjAh5Ib2PRfDgcLoSMf6ekT84
5unKT5I5QdYEKj1PcEwEoAYjhMaPcDb5+x8qKuvTVB9o+ohXlokPyA4ejiXWdGXNmzJmuLj+2c/z
lqQPVjdtnazf9MEz757LLjmQOvgfZ9/WHDfOZPlXJvod3wAkQZAT098DybpLVbr78sKQbZl3gjcQ
IH/9nvL27rrZLtWOI9rtkCURRSCRSGSePAcUf7itjgGSCaobNkP+aXY+av2pi+9N9SmrHz1RRHg0
RkZ5Zq5YiNGI24cpm9Fb74Za2qGPathUPE1WuoLlrLsufrCLNkztYT9DEY3b67xsgfhZD6YIkr45
4SXO5RvP2sfkuxlPk3Uz2CpsrTQaHX0Tp90OxRw14YLd3CaFuCWdQRmJPWeoZeFDd1jU99fx0jVp
SX0p+qwgdiazE6/Iyc0NdvlwT12ya8WsA8dKNo7Jt+dCkwRVJT7Lx9IZnq8MfuEOv0S6Npx7DMDA
DOFSHQ7mDfUuTK/IO7R4rLE7d71DXjMni94f78KuWOJeKym9tJZDhttLeyJDs53H8daj85WT4MKe
WLJixoNj5TVvITPjeLcZ4dFI2zpKsjaPDLSGcuP+nrqNtQS6KncQLkCgyamYAAgd7LILuDC7TjTX
tBIv+OclwJUk/VxC/do/ujFFuzhE6sS4TyvoNYz9w/urcSmVtNRzBiWVIjMOzGML+ruMyN08ynWn
xh0b84ODghqqtIfESUI/qXbgMH/JrORLS9s24IRcWbMLyCXrRxX3p4NoHN1pbPrMQ9+SSQIUajbS
ad8al9za6aHQ5mvWtetYVuqcpF6R2LqmOH1phhceVFRETqTq/WMKRAd0T46gm7spC30rXOua88Rh
+gvfuaSZbAB+QtReuKDNNd7nxlHZphmZexBZhajBhglFlYEgypX1vLSbF8GWbChrdJo7qHv64GaT
r0XrHcA4+L2a5a72OORExxg87d1KFf739we9MItLHGqcgslaD8Y+5oV+zjKyEwMJR2/a9o1zpWjg
/3oWl2BUa55p7mrXOlqlD+Ub93XI56CZp12b1OuezOCjEd4HD1C0KxN5wU0t8amOk1UFmyQabx2c
Sr2+t4rpEQr0V0z+0uPPU/mTxTeqT1vQxQjo/ULVvjUjSMHOR5+8lpO6tKes88g/jdCiRcMZE6bB
q0T9k8cgzBvUA+0OTQPsg+HtGA65aD9MvkdRYerigy401ALOKh/vm8Wld1wGW3MRA454Dge0d+hM
fIpd95HW5Ep4dcnqFhkX1dMcnqDQR937X6k/bTxXpsHkdfdZa1/bvefP+ovdu2wBqJqCJLPLm1Nf
adOvMtLlyAPbwr/Gqn0hIrUWtzHUp2w9Vyku8oMETEZPYUO88oSGxOpzMkKUt2y84g2pl/b5/VW5
NODCQcRjOYNneWpOtsyqbVkoGsWxUbe5XQFjn7vDmg8NmAnm7hrU+8KRvMTCAmsWm8LCiD5PZDR7
1TNzJx0mpZbrZKzeFHWvaeZcGur80j8ZfSOFaRynbU7gCKk/dtOxKxEaas2dPQEB043rur8paWUt
Ya+ZyFsNDdz6xLjke3C2sJvO9uluQFHxWmB4wfx+3Nx+eh/etqnLxiw9gRXG98uwTMkqjb9m1S6v
bRBGsJBkAH2Tj9lgh3Gto6EAwKp0f2+LLRGi6dDrAW1f3Yn1CLpzO50io/I+SlB5vB2GT79lkT/0
j356SYgG935jqu6UCveAppe3HqlyZ6D7yvQbb8geIC67en+oC8fIj3LnT0OlydgTQdv+xFBW+eAZ
nR8SlSUrf5z7bdJ0bN+oFNjOyc+3vK+viXpdcFX/AJBmqLKMmWhOReHcJXV571feEaTbJZgg9ZUc
5IV9/eMc+OnVeMMkY+ixOumaHLPRilz01pSNfZP0A/rwwDzlXOvGvbTLFi6kTVA3lVXenuy6f5L1
+JEp+9kRXhp2kxP5qbyyWhdeaYkatXPXnVNq4BvrZkVN81aM8f4stVmIkUYe/nGg1df3LeNSBW6J
IXWRXYmHTnanmCF91M16XGmvpesiU8OWGAGkUjO028EX5ktaW3UZxKS+xjVx6U3PM/3T4vmlqzxH
tMNJKtav7Ia4kZ+4aq3HnG0qPbbrnNdWQHMprxwDF9aQLgIQC3S3I23G4eQ5KTD0LVoDcHPpHxAy
RmVcy+OIlqgrbuyCF1sye3ZGWlCmEf0phTLRNkt6c8OITq+EhpfeZBFmmFZBksAQ/9ha01qDOTDX
0HvP8v1Qombh1Sz6TQtZBBwDipmZair/aLv6CS0UT6So70g8R4p3aVDY/rMfd08j77c5v3Y1ujR1
iwtK00AZGhW45JTNzMdW9vTDDNTsFbjFjwaoX4Q3dBF9CHxQyMfHcBj+B1Pf+4W1nZRZCWOiyv2i
3A8te2zrdUL4zq3az0MlI6vKVsp55EUcOONrP1Wh6dHYR1lo8R3Opyd3SgNBCQUptLuv1ZWA+YIL
XbZ7kNTvuB7gNmWdb0DTcTh/DnBF37IUXLTvr/CvLYktuz2gMzeisYqQI1R3b+osQYrIC8dqvgW/
yZOPttkr+4H/MqhkS+CqmjPGSWWaE3XL/iwG130aNQ7u4kxDcWWMH0mCfy4tW+JTW9CK+Bygdejt
rp26A5LMP1JfNoGo6aoDxb4zfa6rT5wB5ZwXkQQVkDFvbj4GcaqDwqRrWinM9tq4TzbZMGdvNxN0
KJ+UStfOaEewi6p+FsPay+MD/tLQAiF1B/D5kysetHVl4S9cZNgSCOu3mdsoE8uTbtMHigo+CtSr
diabzNA5iju+d5QfJUmPNI8EUVNTZ9fCyV/vPpCx/N0tQwLMt3DxlCdXpB0LZki7fOjipt28b2+X
7OA87E9en4ox6VoS16cBNI1hVVhDVLZjvYZg0LU28x/3iF+ZwcJpxX6cEuJBjL2ddo3N6wAL7Nl8
xZwMxN25jrBQboUSkLWj/CjVbqzp0eALM90MBFq9hkSaVlskgIMky3ZVf03s69LbL1wbBT7fr2RZ
nUphH3LbVOh49kJ/VN9/b3YXvs1VPXNrQNWOZx+VqCc2vICh8EpkfMkyFiHQiETKNMc2OVqDcz92
buQJiCG9/8EvhCJsiZsdRz9LwH5Jjti6aKJf90IHWBlCM0CbXppcBnxYQ2nryngX3N4SR1ui4xyc
SjM5CiEeZjXvy9jbtQDpIPzfJBAd/s1xzuP/ZO7WDMki7mtyPNvbVH8rUYmX7LGp9jMvr2ypS++y
CGtGpnyOzBM5Gr9cg1cHDTJgCRzWmL6mvzZhl1zSEkTLqCrU2J9HSc59qmnQDbfnrZPf5kkGooMX
cCMDmkbD3zz+2BI0C62LpHCpIccOBGRYpg61l3nIAkhyXbHoXx+wbAmdhVY2NANSWEGLDgrq4MCf
s4DZ1rpqrzXFXlqcxY4vLTtzu4JjR2bzrZXLLbJ6UZ5BRFQnnzJlrgSEFxzLEiWbqTgxEgiTH3aG
SxFCsymAUvMVM770+MXWd+q45OA4I0fC01AinQA9vCD+Pcw8WyJgiWcJrTosQ9VnK3SOrSUyJLjb
rd/3LRf81hIFiyQqKC5TSo4pASIzTQUJENRdCzp+XNl/cdoswa+17RuiqUWOCZTmW/I4y9cpfarE
mhI7gtPKoaxSnRekD7BZ4APORvZ7b7bY+Qlk/CbpD+TIGy8JvZncdGX+8v6zLyz5EuZaVHbbqgye
y0izbSDwnuL1XMWubL1Li7KIA5B3TVQXj+Q45ZIHZ5NyPOv35L6ZWAQA3G9BnFFjXqTDPYQw5q4+
D0DFlfjsgt/4B3JV+a4jekWOrLFQge2GtRFkY6G1JLCuJqJ+nbdhS8pRaELZGXFofER6MmseKbo6
WXyHL87Ol0jIqVy7Z1w6fJeQVacA+mXUwscGNPexYRGJAxSRV6oat5yb+0So48RVEXT6SifRBeta
4lTduOsKUEP7RwPdkcDjOUUHG/vU8ja7susvrNESoOpKFOST1vGOc65UOMd3fjNE0D5AReDavF3w
7UtQKio/HmRgmHf0yXM27zgvVzjbyfigM3PlbL80T+e3+yl+8H0b6NSp945Wy9c86YKz8yBZEr2/
yX+dg0E95O+Pz2oPWcC0xuNpdSNK657jbaBEiNqu9HcjxNUDEztXGC8uGPQSp0r5rJUdT8XJUto6
NsgbH5TFhkjKrI6IwGUsn3p3VZfJuqin7oqlXXA0S65RwrxCO7YqThOgVwgi0wmsgNxs35/AS1a2
ON6LFmVhaobilHhl1IjyNiUV3sAOms66crRfiryW2NRmLos2ASfoSXlzdmNxpe952covamTVquU8
mBp9jFN3Q/N+29nylmXkivldsvDFue8lABBPnQsQTJMHOOMCDU463JQatw3m6RrW5pL/+Qd6dSbG
YVWfg3LiBZcyMud3M97FxNAKbm6niR5K9fXq7fqCRSyRq12MCloMAYRThWDSU8XW9n8PT8r+AVed
2hi1GCs/DYpkEYrg67rQH5NUpaGTXAN0XdhHS9BqNoNLEcjn/OTUNr/zWTEHM4EOUgHwGqQKHiG7
7K7Hro2DAajgK+f1BUe0RLEScIEIAE3Kk6yCQoo96wOX8St79MIuWtKRFl6XU5D2licA/2x0tlBA
nMy0NqZb6db7/v5WvWDLSwQry1nvJjbeoLBpGPfFqqAn8I9CcSkOUSBcvT/KBY+6VPNmbeEx33HL
UzcoP0xLsQcBIFiXvAnXZXHDk74Iu+paa+Ol0Rb3fWCYqirhrDyJoT0wHNx8vNfuh7RI1i6Jd9y6
skCXVn/pBwpljF3x8tQnnTrwXluASdb1XTY67jU3d3aZv4ijl3jWFGSwxazj4tTk6QqNp89D2X4j
sV7D3yAr26m3Ts5ynbc7GbNVq97eX7AL3mAJcfU9SUrISBfoafYnUDYOT2c3+v6zL5jcEsvK7dKl
AzpA7kjJcaZWtIvScjR3rQccWEXdOIKq4LXLwIU1chahAlFxDY7wMrmrwVIhVnp2S7bqG6+kYeW0
3bWmjwveZwld5Tb0QcTYpXdZrk58TB/BhY9uBvoh5fONp+ePjeM+ZF52LZa/NIfndfspAkqsZJb5
0HinrJ73fgFZ7M6e0Ddv74GgWpuUXaklXpq+xZ2BCR53ZiDJXexPMixrcMiKDhn+Lu/K9fvmcMnU
FsHCMI+VB+xTctd2PYmGziFrqYdr/B+Xnr7wBcXITRWPzDsV3VyEQuUmULHTXDHlH9itX23PhQug
BSGNy7V9cg1fKRxmQEoW6m1EBbTK94XoVygirjLqBV7/YLk7yCsHs5sHbmoDg3PftCCQyfellwWi
/G5nJvK6fTPd4ie7XG/xF5YX9G23g8iREK2jMb97f9YvHC5LrGdaqb4R1PATl8P32O2f0Ui6gtzm
y1xOH35viLN7/slGIbLd9LGxnJOQ5kPHhr2W5DwPJZQS8ivR8wX7XII8IYDnspYLEN+hv8quJ9Qs
cg4gqfX1/Xe4YD5LaKeWrp+LkThoT2oAfKgHz0AbFBeENnp/gEvrcH6xnyYpEVYBUJHvoImV+cFA
sltp59s0dr8nDtu9P8aF83CJ7PQgbZi1DhaCKBQX6jyo8z0wz2eCp/zcGvd7jIdsCd6ckZEseG5j
HEqfeBwjOB6bxyStP7A4vnLmXlqQpbeA7I8QcW2dIEbehVnafmy0da0QcWmiFs6CuqpMHPSdn3xt
baX5JNN5hy1SWHU4Fduyu1ZNujTOwmsIYk2eYWiw4pP7NQWlEOhcdraq9yIvo8H4u2bQm/fX/sIG
WSIypZqTKYMw70mSAdDIOHVC6ATK/WxAFPn+EBdMeInIrNFa20q0lp8a4d6xocaGtz0eQh3GCjNT
xM+/N8z5KPxpp4DIbW5BItueeiVfIUC3zgprjfsDDaRfXDuMLr3L+d9/GkQwhMKGDC2wHzmI/5O9
1+KgA/KEb/yiurLnL63JYs9baB2wtB3HyC8430C7Ap9oOYFs+V+1vv/8av4reZN3//sA6v/93/j6
q8SVM4M8y+LLf2/e5PG1euv/+/xb//en/v47/36SFf5b/sjffgPP/Wvc6HV4/dsXq3rIhukeoeb0
8NarcvjxdHzC80/+/37zP95+POVpat7+/OOrVDAbPC3JZP3HX9/affvzDxcL8p8/P/6v751f8c8/
Vl/V6zfZLX/h7bUf/vyDCP4v5lto5rY4tAiFf06v6bcf3/Ktf1F6jjI8D6IejJ45iWrZDemff7B/
uR6DSqjvMMdxfshs9lKdv0P4vyjjPgiZfM93HOqDZ/P/fLS/rc3/W6v/gCT5HRI3Q//nH3/3aEgh
CUEF/icsCpgjXUrGGr9J63Gu/KiZzW1a58iamdefZuOvIX8e4u9WfR7Cp7bNqSWYC3XK5R058XFh
pcgwRbK3njuZbMQoi2BIy2c3U1cczt8j4R9jMeq6nudzn+Fyt/BxjZjgF9JGRHFl4v0w8q4IvXaY
XscpBgl0kzn5Du2+vRP4OMStVddl5OX91120MuAzeBTDO9z14XAQBSwiENb3xM45pxEPQIsfb7q7
Mio+i4f2qwmdrwnIQtfTF7sJ3h/2H7P8Y1SPUm5zWM2SWHY2jc4R+4iohnptYKfSC3LdbbwmOQKW
6v2PR2M2Fha2y7jF2bI1ZColWvTaYV51/b4CNwtqwgCJFdX/KHbA5IHA0OOUO0CvUgcQ+r87Rh/g
Y+KaDstp/DkaBuo9pE4uD20tcD9k3ymqhiEjXru9Mpn2ArCAobntMtcHj7rl2qAyXh75XtUKdHwk
K2OXZsftwaEBLYbCX3UgG3mcp3L+xlnrbcCBkkdSNPzUOQ4Me9aSWyHNdIkzopzHJ5qN5lw5B7gv
sKVfv1Q0npD5BIHIh76z8pVLmvKbp1qhUNjJ/QZlT0Dng85UPuRtfLvOw7yz7S/ukBRPtVMCgNvP
fCNA6/DgoUXrGcK/7FDLGJwyxpaiCHzZd3cZWuE+FEmV7W0legBHWrbWwqNpUDItv5JGg5xFZY7T
BU5r2344DF3aBgMIP8aAMzRgCdKg+Q2y927AW7v85pimSAKg+udDQpjcTjkad/q4YV+cnhSrqbfz
V6/xnGcr59PDgCrlYXK8oQAHAbRZJ9spnl0a16s2sekGd1O2G7PMfJBt4dxMsSdPaFlsNipOk5Vr
I9nUTsYP4xgTENAa8xz6uo5PZ9ruj2lT1bddlZAbXdQyqkHzsUYfWXM/gIDBCQh0VesAYJE8yGc0
sw2ZqZ2tUHVxw2ot9HrG6DRUXeo9JtLQDYgZ2YAyKqXfoDje0YPDm35lLFqeazzlfQxRgaOCsMWX
nvPqxlFFvWvqStwKUrQHSWL7WQHJ0AeN6AEDtFMe4f0zO3IbCAbdE231IRc+q4edSNu5D5UFVrLi
toa+8RzRIu1rfSyhzmQ+FfY8orLAJzMM8Y0Vo9vEFUiXfbSQXnL8FdrWBV1XmR/rHfILLS59TJJv
qTw36ZIcEM4IKhzJV5+p5jOAcEDRZL2tp6DBpRFsOHP7Cg48BzQEhsdH2ZnsxS4ddG6elYGishgc
2KE/+lsXdhNZ8NjrAc2kh7iUQG6VGjFppeh2htbGLakaAviE6HdlMier1HKSfdp0aeTFXfHkOlb/
ytIaUuo96faCddmGt6rajpOdrGKIiO/Rk6Hu/bER8B+i+xijCnFIhZ9VQUL6eM1nnt/bqBJ34/TV
4cSdwGjK6WfuoYgIZdTGCsVoONy5BpmsyXy8psoK8UlB9X6diNE7GJHIvdsSD5CxJCsi4pJxXVul
tckLrwdPuUFNb/L1jV2WFpaPo/UYTcArVgIFO4Mk+LOddnKTQSLxW+8P02OfWzUoO9E7iJS1lu2u
UrqJZjNDATmbyihOpbujSCw+gTxP32UG0wEypPilKmLrkEMhPewa3d3UlteilNup+Ulpv/liSOIN
6CNySrSR4NQuIjXb02FSCQycNnQGcTywRGuByGDbap6vi8mqHsoKdhaohglc5ITzTEdmo/Wg926Q
/2y+9IWIe2A1CO7+NGvEYe469gT0SO8FSo7ySSUeML7CVc+2O+Q3orOgeo/N8SBH2j8AdcoleFvL
6U7Xkm353Ipjmvp9EpaOZx4dLPRNNbbFTdrP1R67CgbsgEkxAPXq8NhMA2hpLBavRJrN+yyt0ZLb
pAUIrFXc9DKQXUo+jx3yzeN5dHdE7UaJcQAujKVhnPRulIIXbutUxPmAikfyqS368bYmdOLIZeTt
ytJK7xGkV5+6ERLQQWtzPaJ91nYPNG6rLZZ23Ei0+kYMkewaouJViPQmAeOcqsuDFgQMBCyJG3Bq
U9kXAfVi+VAUfkcDnxv6ic9QlEupV9+kFeFPZZwnOyQV6m+dQuUUjb/2fCOxMA+yr/KXuKhVlNRe
WURFnNIcAlFt/QVZTY21jqVYQ5tE78C77tyAHJ/fSORfekRDCf8yOnP2pPmEM8f0zS1Cqv6ucyDH
l4+FhDh0PZOnDhvhUI0mAeGDOz7nVdlAogLVxACMENOeOBCMClovK59oiR/FOVTbG9+p3A9OntxZ
TsEiZKmHaCyr4VEJTddWmvkHgAv0gPcnZxLfyhq2Wced0GZVtZc2McPW6xIg5Hq/xgHABmWvIZuB
A19bVRt4UypOcdXQQNWJQ4LSUr69nTxPjwHwrOKzB+bNRwac7hfQ33H08SMFu28aT78M7Mwu0Hee
jR0+DDqAi2yObu+NU1DWQnzlXlnd5V2emVtPEWlvqpxXWcimsYvyuBdrg4V5zHrPuYuhvXIkrkrv
PaHLLkQ+Nw7mGHR4NXewY9vU6+3D0BCy8bU73qZp0mIyrGw3c5zzGvmV0HYUW8d13kMIWaM/ktlp
g052KkNXQVTBz4xY4xROH2zPHve2FjLUvmlWoM8a3/yaqceJ8Xw1os83TIspWwm3ZSBr0PKui4X9
NOYyuU+Gql+5iVWcWlDCvZybunZ+2tKNW8OKKqNnaD/3/f3oDdXTCCTkyp3qKZqBjwIVDhuaD5bF
stc5dSfQc7mqi4qsNV+8YSJh1wqnCDxCMhTXCx8d8h266oymt6YnNzUvX10QPCZIBuq2vnMoVHTH
czkRzMLuwwiRqH70VtrfOr4FYG19SLmNhQCRIA6h4nMPOmfCrMjhDKeZCdERTtVtI0+zYyFN9SDy
NW1eIDEdjuTGzk/U3tXOjd/fGeuFlk8WkAXmTrsRnb4V7aOhazeLanWok30D7au4UmFCto7zqbGf
k/6tbcISZcFkOsXqzin3pH5AJ3Ig2A1HqZpwK8B+3Gj3i8xfW7HL0y+qmkPdm51qrbB36Yq5TVSC
f6fgdz3/rvJNJSHdjoPECqRdBwLk44mDCOKkbdC22e5mIECopuCsNtsadG7nYz6qfSRUa3gmdPrZ
9yRzQnRzg4izvKdiQlkpP2T0WCSfi9iO8m6ORDWEpU0CB9zJJbZ2XIV9HSb5vk/GFdITETX73GIr
lJHhrIBbt7A5uw7z+xGaCKUlA5QqIGK91f5R5RwrUoQcBFKDUcHEMU2afJ3jug0a9pbaJsBh+gYe
0gg2B32aeJVY9zr9EhdPcN8AlDd4nLeySb0WhL/4xA6UHg/xwO4yF4zEZQKz+9ik7roo1K09dLeQ
HwzVlIMduwqhewxSLryDAxd1S3XxCGKuKAUJnIXF6mj1YYqn0GLlzUTooeq6I+/LB7/Ga+v+Pvcp
NqA+wYMcij7GGT+boMdMqzaYWnWDi0lQVJ+rrH+qqu5D7vnB6NQbhw74tZcu7+GMTHeTAJ1s0u9g
cD/WwwhjhVM1+YbSoxWTYC7sx9JXGx/0dGWaBmaWEXe6FXqoNha1IiLbdVN9ySF7XL0wxAdln61r
9QXR6Mpzv6kiueXgbOYI4ge9S6zpzSnuJnpKob0N8ilsXjdwym6vYhPkCQ1SrcFH6u5i6JEFJDkm
styULY6Qul930o6ccTgTYdzbeh3D2DOUZ72Ag7A7S6adm6dPrEpEmGM32ll7NzV2mKNjis6HiozR
DOmMGsIBkvOoicnGlFzfOjiaSrBpoDf2a9pWa0UAPMrzXYdpbEuQDs55YA0o1vp3zO83sd+HPWtD
UL+L5r6v/Q2t4pAbgIQB73LtepUDGipBTuF04jgrGtjGCwDxPAxKIUh89XH5KOw8pEYEuB2FajxJ
moRFNt7hIwek/ZDl3wT9ZrJywyBJlSftWnsmmE15N55x1EZvZgPWKx9dns2YBv2UBFZ6Sp3OBClx
gJxvbqtuWFnJuOEGaLCkCGxnirISFPHoR7aTZxojaAejZCJB20unwPXGrSaP3aSDvqAhAoEtRcDZ
108IoAK03kZabskwbAXdlIVBA1W6lfEcsm7e2DjastnBnPuRiBkmeV+kbzM7Dr7cFl6Upd9V9iLE
vgJniMJqWocmv0mSJATDaDW99OWzreM18DB+DR/5KRuctczJCrfHOnDog5/oyPMq5DSowk6abgSh
6xI9DzqxngZRrS0k2RNzsBwdkBFTHINHR45h7Ro0PcGF0DKw2xcfTd6wtxRSaJWdr5Luvh2fquHF
ZCIqOfgsXRHouI405O1Ti23bDg4Q/NjWmIRx6aw1An/cNlb9CLVdi3S3U1V0a5+CNNUy3rpxe4T1
ddD2d0lXRyU+SM7e0NrjiiySTRmoiq8nXLUQXoZT+b1qZihnHTp0Z3v3QMoHXNWhHmGt3zx6E6tX
UJq48lYnBwKyY+ZtRF6t3W4MmnwVWxleGsKA4zZlWRDTlW999KoVqB7QboL7oGSA6d0hht2q6uNo
r1i8j81LPaYQdb832ecWZAFgZCFtFlXtKlMfa0OAdRgDnZ9a/1D42wROAhfzgh/yvAckK/Ly7CS9
U+4+WcN009IHWn6SLsRm0kNSP05ARCfo1NFDsUkQwxRCo3EIoufCWtk9jDoeoBWTBR2csmQ4ETle
pEsCLwN+26pWGahaIJ0epbj4qDFw80+1YKFP8CeHcVdJ6CbHspQHd8iiyTRhNahQNDIYwMbmpiKM
s0eRPiXlg2APJUVa7a3P26jHDYBjekxWYxvrEGQbgryApWblsu6QsieNRj9S01ObftP2G6KVsOx9
sFbCgwxPjBZBnTy34/cOkDFQv3VI69K2CRr/SfHsMMBlCftj2b3Ellrn/i1QyXsHUc/Y8lBXOvBT
4KtnLxwSe9fIeeukULHp7icnXaHl5NFR47rJ+Moi3spPvtbVwfh8FyPBYMqnUr2pXK9AnfRYZTcG
29Y0Wej19QaCgvsR1Lam/wqwVGj0tCIdDYG9D3vzLW00rl+vcwcnn944FniEeaCnrxXdJpCIkFUN
nFsS1LoMFX2dcR1r4CIkBRUgqHx4Nq8c/lx2PPAdDzoYxcaOu9CzgMP07tpWRwlj6762NjUC38r1
gzoDqFE6d1W/t3HmF3oXMytUWGtX5ytPvBnIMEAlQ3t7gLtCae2MU4Zytlex9z3rCIT9nofmo+O9
6fiL1FWIy3jACjTLz7dILLbGex7Z53QYQk0Pejyvo73NchGQ6onLD3ZaBm4zRTyHOpqUG5Yj14qr
RWZUFONeob8p9/vAQePfB1b8aiqYC3KF1vcm/ohcTTiBWxkMcvdKwRBFcrLKaXXWnCUDRC21HY6J
t0+zl9z7gu7vqFdWyIQXsjbD7DkhGxUWuj67nDXBnJVAItlJfNOZ/8XReSy3jixB9IsQAW+2cASt
DGW5QUjiXJiG98DXv8O3nBlJI4Ho6qrMrMx/SWaEk/SWliuOJ2wNSHe9vsX5azm9CMHiAhZc9DiR
jTeIvkm+rGxh1d0XPcpTZdduhq9okdR+t1LGytX7MGy7gcnF7GleR3MXa8epYLyzwlGXo5pGtDT+
ZOumZ6cNj5W+Y5fLSQKh0Cvx66TeuJzVSg1ooHab/G0ZfzZpF6Pj+DEFRKUsZakZ1ONrsX1IvQSf
nje+2dGPLr3JJtHodI+GRQnxDPWS9hURU+V2pfnyGMFaJqPWfC6lPNRNKVwSklKSt4KNLZynL+02
+XljebNW+4oqvWti4YXA0Lf+tvr/uqJ9wYza3bTSy6Vuv9G2lM7eJPu90VPED6e0e+21UwmuVQy/
jZog8ZijPH91isSztjXEvepzKW6JYfvVdjVG9WlyBjJHaKmAOfLJCeuSeHSzDgp1CxyHF9PKD1Xx
JbH6R6KQq88fI0vImRLKMvFPcpA296rVPtO6+1qbPekSuwrLvK13PLUvz7k8+rV0WtLrMmI4mgbz
+qbVh4QOoy5cZ1to3SuXRBye2uwOCjvo2XQmTWosVh655ZwM58/AoXLRt3CMHZe0Tqd8kTYjMupt
n+bPXb/XE5QmrUUEkfzhLPllGuqwNpRLW9TPeAcSHGW9z7nuIvRytTJ25bGn2R9dtVtCBZlxUnZs
UMchIQa70h79eR1e6ObDBG+dORuOxaoHTmO7TDa3xYB2YyUEL6XswxTxn9J+solpUNzj4W+pDnN1
t7Z4N9uSr6sZ7+Nk3RSB5eL8UzrDoZ63HcAifi3meY2Hfb4px3o26PKzeDd2wPHOHEmmeaoq3Z1l
7szC8ttsMn112A5gU4c2nfZoRaquDw1hnzSjxkysvhRd/ejG6brtt6rud4WZR7aiHLQ69gt93c+l
7BfOGkp9HckkxvcT/5mMK3sivXbGI3DEUQF/c33zC67KvvslSohPV0SJdraZXyb5wia4OwhOtdR5
8iNvmmraVP0BT58gnmjQlC0yUgzGjFOxAnnRAdc6rbBwMNt+peUkwOFQ6BZLs1xhhSw7XMlj6ylj
EuZVmrg119DsENu3jd9DczclhhXW6wEgB5ndzNXxB6ytvaQzPbnWo40o1Ux9lpS/ftj1WxtueRWs
gP/ValJzF8rPtsvT2hPcKzoXuloantCsXWswdwNFdXUdygwG3cIQZk44GGY7Kd+CVeFGHkc8udZL
SdhZPGhh6vB96FEGffJHTZwALD71ZEO0FbM9oij4gy4fq/KfXmDLI3QCdZxmPBMdcgHL9CzzphWc
ANKQmsl+mobkPtbzrpjl18k2qQp8DMsYNvmnWUAdJ3P+NtK+UQ77n7JvHulF0n8bI6XDBxR31vtU
MjgqyVS4RkU5XrH8Ser0TdrunfWRr6QsD08ZFO48WNiB/5Wd/K4qWOsUZa17o45Ujj6SoA7HeLIr
k8+ytZZIrNu/XDLfDCl1h/5b0mGlzL+CIVFFhum13WjQjsknbKJ2RW29NMXiOj2+90LbC/loPGat
xnlOeUXjhT+jG4ze7ef4uFbZG8DmzukV18kskKoiZ46vWVLPscRTv41K+50rhd9s8PV+GEiwSJ7L
1DigY5UjSblphvUs0UcsW7bvzSWUuyELZpXnn27P6BCZSkyvTkgtynIXb9VDPOVfZpN96wNNWxb7
m1MgUSUXeuUmVGYw5iTr8d6U3TaL+lG7Z0PL807wQiQzL+tGvPPms9FIrPFu94y2ibgzfBHre47x
Vi1uprXwEplRm8h+1cUXEorPWPsc5vm5r7SXXGqjViNC5E3rjssyg64yT616aNqlJ1rzMiS/9lgG
ansfdfVkWpOn1r2r22OQG3Ykzz+LsQUVveJG4eZSeUnpoy0JeW97qAeuZ+x3ADKxfRrvZdxEKyOS
unTHPM7OWWtGTZEe7NU+OUvd0cUPzaGqR/qPacw8JJPCLWZzX8xZSMOCo5hzEK087cuqcZ3CQLkl
5d4qbWFnKU+OrSShMTL/1qmW7ix7PlW5tafOuKoxBZW+Hono6EMpMb9SuYqGAVTIXawMPKdKB17q
svqVTVW5aqVDvoqmH1oxzcQ8d23rN0Oy0mN1TxphoXdlwb8lS50ftRzyy7bWxX0EOItyWx88Il17
zxTDvTYkrty0e+nNYV+qJZnfS9bM72pFppbRTByzUtNBNKkGsraOOzXJJL49Td8xkni3ZH3+bzGy
emToN+rTphTaRc/z+lolsfM8Csn+VkVT7+QtNwZ3dqwfPKo+RhM3wKZ8ilc5jAmwTV0npnWdHjnF
DY2LRvgsIJHxqI+Weln1ovq0kmZ462zduDQW6RtKY8ee7LTParasbpLrjqdU9TXV2aDjuLS+tWWX
Lom/Acw43LostF3S5bgQKdbPBEsPYkFGMImLriTAZwYhL4G2WjVYT6qfNNWKPVOv3ta2CmZ94NYT
2zGtzCqkfFavay90N8uXg6HNT8K0j3026oGA+PltnAfglIhDNlkf5lRxWpKmh6Oyp2uRONr7nNCZ
qClm7uSWOF6fc9XOLUb8YCYNTumnDOvn3ZhnYBr1QvzUeNWWjs367d5vk+lt+RAJKzmTPov/remj
32xf9G1cQeLS2XM2WZAeh79eYxLlUKSl3275+jU1Oex1kpJMK2KMNBW48snMmficxgyX4v+S7bYJ
lUL3bW2sPY1KFptbmCudeZyXjllvNRtXLqbX1kjPgpuzm+NrqZufyNsu5ZoGS66jN1S/Fa2wwzLh
Lm17iwql2fvCid/NqpejhlFeqor/JlnkAIxQLAgqZU821/dRUo0gXVlaX0ZG7K4/TmZG6VICa7Qu
KIOeZV0qgrWRMi+3mw5QdOB+WAiZIfdp88XQ3cVgPx5lN/lNXt6HVn63rbgLWKtt/IanX+akQdmt
PuxqR/9qq/rkpHyxkxVW2GBQbKX2uaAUZTJQzCCSo27BLkhZQS5Plc/HsTdB/ddcviKrX46lLdeu
3E3qfltxRkAXMXsDU6Zv2Fbpb1Vdg0I/Xh0BJQx0jicQkyDUheImTYvMfxNUfti8FQfgXF2zOmCr
Co8YXcl8u6lA9VgJWDW5RQNXDX8EbFYBZufIPJkElyK/L7Na1VG6yvqH4cQF+J6iWi+o2pzWa+sp
u3VVSxaPNetq4S/dZq+hZpY9qJeZAEErk8mUVur5fx0qTkCNtGiv1mzr1UlpFi3SZ8V5Ubp0aph9
E2pNVdiz/eM0TAl0Wk5iBcVYmcDDIPxPxLSPfpXAgOfaVH3TFo1/IqnnqN6aOlQBq+XQ6iaFqikz
Bfnkj+EFnw2Dfuprm/M7mVp2tHHJMLwHcZjfJqPUocyhxaLFfszU86wjxO8sBshYK/xppFOCETsK
vRhpydqPrmgOq2rgJiGuioEpeCfM4dgIh4MQi+s6jf/MSveV1QhLYe63dgkWwaWWVUT4dtWJwfYi
ieVZmOOJrPafZm6ejQQeYqmP8GmCvLQ0gFDeZfUS8jH/yxX1bcwYjYY2+bKLxQCFkxOmbsCI0pm+
ExtDYKn4nOTk8bKGhtoHunxP4ZvQoR31ks0fKUn3g5VIbkpyVigTDk+yHGmHJnh2bUkMnKVIqIbV
oemL5zopmWC04LGytqLhV6bpaK//FKOMhKQ8i1xjBNPBAMzhIx+N+TS16soijv2XD8ZPNqSfapNw
gfSAAJ16hD5ydYQtadZ/D0L/WYbxsPTiUknj+CPyrHjGWWFRXNuaVMaHcnKJEQtFt3wZqoU/Ym/Z
/DQJAwPe7sHGrKYH2l8nFQ+I2vCW1Thq6xpmW4Xf2ABrlrHIt/aN5BGC+lcjCEd6wA81rc0riMwN
7WR8ggLDXHcc9ItDmbq0Zas2rq1vzTUHfgAzzh3p0Dv2eWu7aNHFP+SpJHBIZCXE2YktA/MKDlKH
Sjua/hjTuhQEongmIJVt6mNAsSi4gaoXmkgai+ZNXrcdefY3lj18SbMC1PY7CxapkW1aqJRfdpR/
HWvGmCcuv+munnPbYiUVU8e91dqXQV923fpf3gEp1ejbyUomN9i56PV0GdZ0rzuK6VsyoSRlr+CQ
Bysu4osz83oPq3Vtpfypn1P2MZqbneGVUCq5IfbkMsDAyP2PZMptDtTepKFZJddmUD6SLq7cdUsm
vya9AQqaKMK+ICuHb9puZF/2Bp8p4GWejp+VaKJ0xG4Sy9UuiEsysMtcg7h2xJM0TWFSl8WTZJeP
WE3dl20QanghXKNiPf+Wsx5s3QTW14+ak5azpwrc1eJ5+9BKdbx3WiOrLsFmAXP9vra182IpfYiz
lY/dQ8RqE8x38T7T/5TLdpzVF2V8icHTNEl+nZMFcE4LrC5/BniMWsu+yu34AKmrBJvarec2H49L
xbVVKAkwjzQ9hgCYndCYdeOaylwRAnUBlx9yl6U2U3+Gtg5srtUtza6khIyeYSgoOETCYCr92NVo
vQs7eZmM6rXJWo6rjjWzEkPYjKG5sNuRagG+MDBK3Hnz+DRI9Y3JkjJc7lNI4mq5qSBkmN8zGQOC
jvleIiNYr96pkN5MNHwyIVtJjczZy3kcOXolu1MmnsjZOGb65OmLuXcWe0fj+VKBNq7F5M/lcspk
6fCYpOap8yQz5jIDSsm7pz52wK/qj37J8PDI3bI7Fh0kxqC+jmlzXMqNlpNY7GwpXLkfQhnv9X7R
qbRLZE4FzY7xPcaTWzYnowRfaCVWBnTfUCZfdeCass2VdYJMmiSc651k3mRbfFGUw9yEMpIXzxLv
hDfivYmVx/tQH4m/pBe2w7wR7pqvSGuiijHaGGxfIYNN/iaxKds+8SIa1Dfo43Zz4+LgcGXP6z7B
bmJqo5H2WG8Qg2CiPJQ5OWqTq5SencPPdb81K98wex5+y1m5PIn6HX8bgu//001jJxj2HFap7Xk/
9whiGFTzBwLi3KZGDWUaIM15sq2LpZ/GbpeOrwq7j9Cf1I65ODWL7TvaESrLAbZLu6/W/u62lylp
vWECBpuaYE2/eicYjG6HLToTBaHx7V1tJ47rSy2/L8yVMo5mdY5fUN0d2LJ0u36kS7o625udtT4c
N3fbnnigg9H96M6bMVeeBoQyCMNT2JXuS9rWog9E6rXl1dDeCWumF/YdUJrialgHczwT+mKPuE20
z6aj+MmcYRYacncygi6epCteXVlup6W0q5yoa4/ZfD10rixjx/s5q09DPYeFdphwSOlsRp38KxaS
Xwz3gq5Ag/aX+3OTRRKgfAn9UHd8mHEVrduPIz/D0+ykhWF6n4DL2enBhPrT/7G97ICk99M/q98h
zsRKGmcPnoqQw5a2svAEgEgpy/48V0EDomNf8mR6/HDfTvbkjttz6+sSyBbQGY0WH2493+sFAZr9
nea/k0lnDzFciFNZYBYtgRfCB7RvyXQFk3YLG8Qbzk2fAUXHgrFH8TMESFY5As/0gQUdNvCXACq4
ZXuu228s49zNkVgJKz0tAzQChJsYCh/zQlWcBpPXUdzUyT5klQiSdfFxkeQ7No8cvM68ZMaHJkVt
DksNCYzf7SzeevNDE5cC2Zj5Ya+7auMVo5sheGTUeXSl1zh4rW+d24/ZPzJ74HttHtd+Fl/V+rtR
RJS68ox2p+WH0dnV5k8mmQeTtSioYmUefVV7T/XjaAIjEGpDJq2QnBCIGBRVuCLNuVqfUk385N3O
6YLGLD+M9kzvEyolTjGCLIlJBm7OaZlD0WuUAQUPjSFIh1+FKPh1U4EYNa80u7AoziyP70f7w3a0
ZzQRsXxFT+Dlpn5wjO8medMa5UVWPaNKUBarl36aAoU0n1r9k+sSB5kqyuV8N1geYSOuhgRORQ/p
V8NyNkzaoXSlqFYFyHU9TWe5VQ9sbAWp+UBl+71Go44M8sxg46/pHBUzvPJC6Wi3+jjpw0Gfq3lf
du1VlVLPoOK0pCLJCB2H9Eb/5KzaPu1rz4a0VMVOJU5Ctf7yuY1AHKWVzpBkEhG3vpgBdFIsEZ3c
RlACDvJoUkLHpPWC2l9F91y29aGgiM7VuGtUCWJhDTjKwaZ0gUCk0hulm9q/DwRc6T9tqnjXnxNr
n9hyNNc/4JIH3T6oVDJBq6Qaz0W2q8h1GeQfa7kpc3XVrNUHeAq7hwysw4s/s3CfWH2JTl4pvx1e
TtRmXpFNfuoMO4X11k4AGPBwOzLGSmK4uU2N/tNxlueGssDDeRJIstQRU/oSpQQ0Q99AR+h1YM0d
JOPKUi7KSwkaqDCex/W367FoYwkp7ftIyTSYbXjCpb+kzROcRjc/DxaL8N+2zsZ9SyS4zSB1rVdA
OYpsB8ytLA6evnycM45u68PCtfLqQnEb9aQOjCUfs/wiYttlKHUlfS96FI466uk+6LSfPkdqsiLS
nLkU5b9+jCTxbRIWAoFWXTmJ5TDt6zLhs/scxcdgNqHTS16SnQcYpRjUu8W1yPmdpF/ncb6hputP
qbJDQxr9LX+Z4b8X491aAn3FOEnLn/v2pqillzpGCKvTarsFPHzQUmxAN7+3XvVkJOE5JKOhRX5T
FWFdJyCZt1n5bIvuklNlYyrB+ryVqMikmzzDLyhvqXTXun8d6rg+21nbS8F8VRA8VS3gE2rnJ23t
N/V4IOZiqu0DIg9ftu5GsmdGhO3ftbDq5Ie4A+I/rd112IAYmMdnody+tgDfBlb1CGG6z6qwAmmB
lu7u8Yb7NSiuYQ0+whzmMreWwioHD2+g4Dc4mDeAYMSBqW9R75SURxCfp8L2LSjYhrlcMcV+Gqvn
NdOAznSvQ9qsj98tRIMpGYdKPir8UrHxaqaQ73C9/0hCdfMyUvtPIV5i5ZIOYFnDL1bfElhbvDnP
ZL+EhHDFUWnOh5JZu5b7L1a5nmMaziWJWftEeLiWhZfVKifNihTNvJr2jH2PRa8IhVeL1yrNwxUm
yC6k3bziJhdLvtCo8teuutjaR9qXbteF1fQ8EUCpJK7Zfvfbu6W9FsbHUPyiYtDTs/KousNtKZZL
Iv5yq0Qn9G22FSIWP1cR7GgmdjuHhRt6Fqd62GFhj+GtOy/vMwvlbZnu1jnneT4525WbxOvGCwlN
bOU7bxruTEhOD2Ko0DnsES14k+WlXNBdkPFZ9CoycbWNSseAt7iI/Lkm6V1LXaP0DE2D/Cm9LdW8
RDaBRriZ68DIO5bYVf/RUzQ9onIb/HamqN8r+WMankvzMo1Pk/RXCnR8/+kOpt7d02TZgTzdNv1c
N6/29jpD9wII6/BQwO9e/seQ55m45oNrMlhRmR77+JSewSfNDLr5xbQOMeO+wZE56l0G1j49s1Pi
97aMIO9Co6Dkp8La2UpYFa2Xl+dGHBbzZVJRZW2CcSYcxd1q3lv5gFdPgyqlarqPcr0V0hiq6gv4
hwmZ17fHqsv9sQbIjO9Sexay5fbpoY+la9Md69HhXcN/rIrqRoT2Y5bmquqNItJ0CNPxpydPesmG
zw0aodRORoOCxyGGe/EmEftp6/gL2ESf15S8Y5yVu6pEoygFvfYQZQyuQsPcO/JuY9irLTzC1DyM
tyxQzbeHWkjZ9QoSXTYSShrZIhEwv/4KkIaPemhNPRkZGQPEs52fF/Pe9wW3quSlVRmUo8qE2NEi
3B11CRdkSlOzR5FLd3slENkdiQgGffdQDfIMNSR4r7r2oVsgVWao2hcU/pSBrIUb1nYNopzZTneD
zMT8mTnJPif1DSd9C+6iag6gsV6iP1XL6nPpMIfQgraHjqZVTitvmjnIOCBY6LSTgfsMsWRzIYOi
pUWbzCpSE/ZVjJ2WYTWcp9AjXJbDpQdsNZ39KB0S9TMuwtY+ZXx7J98co/dH9b1lutpu9OGkAc/2
OxU2Z8g0lzu+nZOTRGlyGEYdSPFqWXsUOsg+PRWFT7d9W2LwFmTOUh2w5RGW9lmFZ08m+mlVwHQv
btJGZt56FopnjnakNwvY0VUyGTFjv5ZbL2u+xsLwyjh+Mjv1S9TnTS4Dwi/DsXUORmaGshoM3U1q
qbizcTQmfoqEHNKIjRnhBhJwRMowfNPmDRXSjq6rjiwHhKnaR6lEe1GMP3m5HNt+q3aVXI9elYmg
1OVgAGo1EB+aQEqFpu1le763MQKPNY93RTq/FMRRYAWAkecQO36V5RWqp/p7rnSVnnSuuaIkxFkO
RiGN078bccoXOOkew4A49vUOx9kta/9s2dI9Z9leyzJF2ZD+y3XlsphV/YL0TYq2yj7FVvFqlqAo
ZdyzEsL7rlYhbq9EW8nl61ZJeJ+ZXFv16ywUbZ9tJhbdnYd7RZRxBtK69PvN+ZhX5wT4avfUN1zK
e7PybCguKbV3sAyUqKVHdoWGcikPEkpF+DI4wnm3zJY/xNWBxWVXLo9FIa1uq8ShVSkFLZjzn9X1
u94pw7gYzp3OQ+7bS1YXEVjUvuecZLX+adjmq1FwdvoSYxVaM6c7wyoHq5Fc4h4BZtv0XrJoXPAb
+8S2tmKEbL2VGNIPKk8d8QtSK+c/ra8PgzxTarbbIOZXZZJKcMnR3ezfLc48DIhCm1PIzpbnNH7K
9WdMu7Limn4axLdRIuxsvJzPIca8KqMTFrnqjpMGCbgnQGpdDutc+OWW7ObU9PVa/5HzEkVTFgzm
UVc7hk3aFgtJrMcqxsM1wdHxvHW7PMr1yren2AfnK9QQdwiUzmR2Q9q7C0TNYx+hf9sAxecFykx0
oJgsMAz/uBnhaaTluVZZfeio/pCV9g01/IQ4j1trHQxYfq9pnjt2burd8nDZPTILSEPhpkqgTqXX
UpHrg7Jh63xD6yiTViC7hv1DDFOa/OvbQzl/ZAP19NIb54l2LT3P2x7JZiveGpDOdedMAMN9uytA
mFBZdONTMXzFfSiGB98UgoIN1SEt6M9fK8pX8jpOkRp/TOgbyyczPsv3Erna+oKFCbrC2Ywy+9T3
xxQdjUXFz73E9qkvvUEULPoh+8deCR92EwgWBKnbekIeAsG3mQfAhbgMk+Ilo31tj73Yr9OrPP+2
7SXJPfpBhkLnr5D8DN2/KVr0gPdGQW4sXifthVcW9lRV36wxGGmFBCdzwGpa8Zsb/6oRu3F4tKIi
vy3ze6Ud5BTZ8U4wAZtth+CNl5pG/61z9ipQ2uhrdK/dpzRdtfFHI3wsvWw1P4BBZwi23NdTxV//
zcab4rxv0w53EI4HmlQVNGpvIn5ynH+qHtV1VGlXRvSyZIgKS8sIBq6H5LvHsqv8r+sB0b4rBwWw
LHmqjrZmX8U/I9rc/M76R6Ff15e4iAM5QzM6P0soFgtAzx+t2gmsIviVJnlzDZSeRk3s0fLPzlak
ymgDFs/RDDdDYqdprzqjrdKqcJ4K3WOgalzVQT4jc0E+t1ZehqC65NAUZ0yIlJ7wN7//QJPlLAgM
fuop1AcMioYI5ESt8RiMNmlvFHwv89XCDexi3uZOw9HB0HBNQqS8zKQYKySoP6o7I9QsN77SRYUU
plMgt58bHWRxTcENZgaz2odtkMXNsjxnuMy16k/lLdce+uUXO4kU+dziJ93c00yiYEW9fefPUvMX
KfebYm/We6e9af1lJNC+942C/1Ue9M2z1RDfpfuqeQOlsYcvFjJq5GISePW540KFOmCrL6UUVFjX
V0cECNNmo8w7of8HmJHGJ7N64cKAlkGvq9mW1zrnmAb8P9iMowbzOlaBnXbuJjvgzm9EbaDopqJv
e708jDklU72BQ7AUsVkRapLtcUs32ML5igp7EJEyLAEHa/GhtGpXct5781sDN8CRemGdYUQz88pe
pt2h18E8malkPqnlV0LpW+2DDf88Hzf5thlv2/CUI+YAlBPRUO4KFJosJbhDcS6ca6Gh1aCb45/B
SHL1LLCZZVax0Dg+jI0jpwftU8LCjAw9hJWVSQwVB7ocKz6V6PLq/BSDzNguVviEW1TxvwaKtEEI
jyLVMf8mG5U4I3r8Xa/lrks6byi85jEiZn4+fNXNd46qbotPyvQrzTpqm5NA2GRM36USsP5isUX3
KDWOZ67/tiRMq3MFfazdccKhjO5r2faLLtDskPWaOBtcwE9PbV/k9ZquvNoYwLLoCUb9H8d+6diY
uOs05mn3tiASHYqJjYCjAF7OvjMYYOCBvri1VgA1WT2G1cA4yRWA3UdtNywvsJYEriMcV0Okp1au
ikD7sSTTNjtzYdEg0uMIXYdSBR2ifsCiLvtqpifrVs/nfHgd4ydLmG7XHDNzhwRXcHnU3VVoAS7p
huVa5RmVWz0HD71gFyoaophL05/Z+vKFUBlGomH+N/LWtOeJ4VOwa2j3VtCsfytONzbFl9Qxv0tW
Tx8jdaAzOfes7hRFkPY3vTB84BeDzRJ5pU5xLrkSPp38AOViTKdS51yaO0N/ZhbWWWLddiQceDMK
NWNfGzwR5Zwq0QKQyiRtGZ8p/dHaREaO4hip8zw8i/U3Rl3Ux7UrRiImFmcn2sVPy8njF0OHWD8T
M+C3pfHS2fMnlhFeg0FFa7N5i5xoGgCuJ6jQyhB8sYWmWSNPXX8yhzTzYkOL7KJ9WFrs5mUMkqXw
ta464PUNEdvKf6ziHPHPPTtkSRvjke2VubnnUMpoGA6svCJeQVOE234S9aD/Oox8zTuntVFBHqJw
sHMetzLoyzFMk/itR0ClKqj3uMgVzN+XsYtKloJlbAfbnn4VtrzJZOD7zptGxYUd/1A147+4VHFY
PKWGpyKpcdB4jblyLXDb2vTEhMIFzcUcfSi4H0c2BJyDCrDfGAAQiRkOBt73y6dlx35G/RNUb9sU
Z8uaD/CPYVUpu0qMr2v+Hctf6L6ecpAWgRB/zhtalp5wTPlsAlorxV6bZ3QJYO/1qxz3vrChxmKv
iWePXha5/Jcc75LtIOGXNasL/MIlMVe/0uwgIUPMNVkA9DbtP8ZA0ZfHjPpZcs5No/AT+SaX9022
AwNwcUWOu0hvcza72bih+duOHadptFCG5mInS+y7mPlvWoqd3hwT+W+jeXQsk/tG9psMt9VSItfB
QHVpIWU9zAqlT233qvXflDfvHWjMupl7Gp9AHWRfm7/VTgk2YDNpRskIHSqYebLS00GZNrWOGh1l
jwyrVGjZ1cjnP3ZZo02ntZaBHZ228CUVkV7SDu9mZwZ5arw2uv1qL81nb/eHBd+MapTPfbL5k5V5
WnWaeyQounZq0fc4rECIeWckScSmcrg25FRgG9qyWEog5KXXxH8LHFI+0JzO8q5mNpWUV6Mpwiw+
te1L1ryWCrL6tYbaqZ7SdPQF2qLN/EltLFSzm96bJ1HNnmDvgF3zXVut7DJs+5JpxBmZlpwpiMWj
aZUjrdk8O3Z2/6PsvHbjRrq1fUUFkCzG085ZUqsVTwhZlphzLF79fvj9B//Y23uMDzMYGLanWySL
VWu9aY1IK5JEHtOhpvFJcfTqp8TwOOiD2RC96ExrXVSzTwTgT0cxTO+PgXAL/7dkTMdF9nRmqR7/
EFGPCjvb8hfuEuu5Ca1d18AYtsMaeQbC0HCBLXNRDjdWl1N+oTW0QaiZvMkbkKDG0i5ed3WNT73w
EQnQWnuhv1chL5ClL+CJKfCCJdpvHxtwtDGluYDQwz0/Lsq0W2pUz6ODeyLUjR8h2vWqwshRO6S6
w3ABUzo0hLl4whM8G4i2g8YBqt3ICbh4iCA9TFN5Fa5svd+K5jXvx0sUb10XZsHxNor4ZuEjC+nL
k7DR3HFhwYDkjxlD9VFZu5GdLTerHfPtNrkGTzHG7boVX7mnfw+ItwK4IQzBTaztNA0mFeCmdF/N
yr8Ps3SHmx61LsCr3m7MDvbH7i/+rIwnIMPzYDsxZfWB9mwV9tIFO0r8D1Fdi/TZ6eqN4ReHWDdX
smGFl/XaYCJzRVcWmvItz51Hw4PbGtjNAufDjuipCyr6wARbTLYDW3CCkj7ss/VQBdtEi7apCM8E
ssKD0SQnVfhcauZhbkft9CyNm5xAmTkiTAPizO+fLfUWTe0qAss1AZj6CEn+KR/ifdcTRzDnF1R+
u5OI7p3QHhdWNKxtHlmclKueYrXt9O1kPLkRf2Zb1i0hBHYAXSBocE92yg7BOIAGkHWBzUFV8p65
uq+aCeCAFmc7tv1unu8y4HMQSNzr6t1Q4aFk83OoFIDrqVSDnRNqqzG3bgGz3mTuncM42rhRswLF
L5di2GG1pvL1zmkBOzEgKkLpQVCG4s8U/EWytzt9rfiuLNVAvmHpbBu8oV3avdqYWQuGEL5NiYNo
zXnUbWdnC/Zqxxv5Cz0jTID3xg4nOrFdRfkwWD7CHIHkmZ/AJ+EyDN/MVHtl4ukTiTHLqI72nh7c
Ty49/VQFL4HZ3DVWd0qhKVxIsKDKznVpn3S2mSaitrDQSfJUVRichRbviT3GFDmdddk+hmCLmHe2
hh3xioRbI9TvusLfNojXzMbYx8GwrKbw2JcwnCG1QxO9pS6vUvbJjJ/FELpcbH2O8vriO/Us4L2R
dL0UcbcYAoqC7s3Dn4QCcGfp0HxusCmh6MbMWVimuXC6+xhvZJGps4rrg22HT1EenWrmJOsMcgA/
g4RK124HLymwsSTTKePkzLpd3XIoRlepqq1fZ6sO/7ulthN0rqp5vZi+5uLe8ge1dfpwxTl2b+X+
1mzbk4WZbczfgikEnM8oYLK9ZqCy8JihDP2Rw8vYsbrw10+tmdzI6Lx00iG6yWLX1zZ6OK4ZPEH5
ngBmBgcnv9RdvAhtf5OX+iGaGrpGEzWoOcAhtFG8NxPnhwja84BGHWqqvZl6t50qcTUrcJPBal4N
S5RLRc7o0jIjfWuk/Aq8CzFCGWF+VP1n2Vb9SpgllbHMv7ukTzZT2gHAm+gdXLdEwoO62cnN6EsW
fXkANNQPXm6JR+Lm9IfGmQ80C7AfaePZkYBjBcJTwzlLIaa16GE1RaQ+colshga9lJ+NNltSNes5
TdK7SKtRDHsBlSlhWcuho9krsFamovKWZS7FquvqN2KLLp3yeuA/iguv/PQKhdS191AzTdq34wtt
ibUFN5qCyBIjaIAIE+fQQg6lRW8u8x4s1p4QwBiCAryNexcWy/9hjdVn49o7GYv7lEqpDruDqj2b
mdjuSxwnF6C7ZdjiPnaityDVtyGEeGOLm+uD6vqOnqzbIb6qsoHuwTHpNOlpkFvHf27bcu3nP2UF
l9+sNHzzMghWvahXQvNYd+RDIA2wKsoIFZ8HZ8KYEL7Py1eNeNILezYnrCrGLI0xUprcW2fxVz8a
zMetd566GWV1z+zwh6b6CJ1boo90FWgd8C46dsSoAbb5Hj+Ae7Cqg4qBWuxv3dhpiGG9cGda75mo
ln3R3QzUvLp1a3RFEbsOx+9oYgPGuNuWWyPueVfHsFp2DXXgNJEZQy16n0T1riyHddYXJXWe+kbs
DvTyMbjRY6afTfOQaUg6qdgKNJuTbI9TDzGcxmsGGpE+8uh5OIKjdYBtRbmkexcvXY0kuX4q6ge/
X6vqVYQm/g402+kxNVp8IcWi1JaROiToEHz2oo3NWF3hSISCP73sI41uGi9DEuxFPHOI1bXXwzso
orMx+ifZNi/jeEz/Mywm3Zp6vom4fmHd+RHbI5dlma+hU63Hpt46GqB7PtxMCoAu8mAZOG7BMUIt
OuObwsn6UI7xh8H2kWLrGRMYfkow3PcPzFmhO0VDW5G9jUdsGh9taimUzRjzYCUh7raN/YoWdTX2
rHT17gQbZTwF9odbHS0jXia1WGigQn76POUT3MZen6iw6HrnWXRh6zyLtN7GNhZn0MvOAekITX6f
ra23sZ7WEr3iYzBMKwCZ3ZhDq/j+rcPi77BfZ6k4Wh4INF6XMgg22pCfpsg+RHhh6h6VFDuYmsRd
RqOgY9Puj4KqODQeU/Hqmy/9bAR6iCYD1BfEI1qmGR5ph58D5/68YetjSa3L46o+1MDIUQQQOtoT
rX5LivAN0PoYNFD4pZZvXZEoXgP7cbSGdYuPihSijzYZv0evxRAm9zRLaz7k3kdkvclUDTxW+i+q
t38knPWLTrbfA12ak2qciLlM1uVMglvx9ELSnx9d2s4g3EPVy1kvoTcaM74yWo7mTqGXqGtx8Cao
OoE5tqfqczWE9zjtcA8vZm1pnp2mJDu3hfkoAB9Gb06hyTYMHzy3zAPM+ubEiJhlRwmvxJvwkAsn
UHb3g/aVsjv3/VeCYT2bnk3Q/M45W4n10FrBqjGIgW8BPBehGdE6JefGilZ6E4IdfRqoiIaBgs4O
UzjmOrtJMMbcxT7ej3sNjxBv34oya+NQvPQU+B14TgxsqYrx4NCKeIHBAYsEqMDyyedE94413pEz
95hLCU8Jhuva+cImYaFr41WlW6e6AC6nSFLACixbs+4OiJAOQe+homL8VoscgXc0YjqoNLVXwpNe
A3jrHqOFEZZESjhHEj62Ay4AJyThJQ62fhquqoI3HRlXEYe8NbuBVqbItG2QaXsNIKEwAPrKZHho
zQD8VtywMb+ONuClMcFvoZztibGYXgsnfim86sGvuaTK7p4rh1MENiGEdXNvSGgvZTS3IrLzN75V
xduGnnRuKS+W4eFI95LPccpeO9+gOJtuo5csm8keVl2TFCRadvKsmxibhqy+2q37PAnJ3PUq2HVE
Ea2bZHjDzTArbzZunn8FeQPMPIEtCsrc1Ed2Fg6wCmQT3TEwzd3qFSiSHMsfSUdp39c06/qUXDVv
fMkG8zoyw5N9XW5FXW+7LFlLYYwXxr3e+y2+11B6z52uefdObj+ZSfaZxMAfWTI0sMdQ+pIcvqU+
PBUg3Oxw+oj/BZy9+xEn46Vt8Iq1qbNDI4nBODyQZL/RkOPHjgbBH+G1e0LSetJhn1oNAN9kxatj
wcWg4s7q/mqKcRlAloGsahapJvAYTbvD/U3IysTmJlJQhWLpdcVb0+aXIP0YAFJbFR9GTyzYFrM4
VuD0/jZiHJeAHamEXS+o5HfRmCFusra1CTjoJhn+B1I89GapkHrT1C08SDjPCPZlmawrI9rqpXds
au2ag4mV4fDqe0w29z6Snjwyn8lwzG+vc6h1MChpjHwEZQu/rkfypwb/e6rVZ6Rt1ZSdc6wlPd2Y
rL7L8U6x7nAaEstp9uN6guC08IeiUa8XdRft+uYn+uQqZUvOktXg1JsoJy1UIO4Vw52eYfgPfXFy
Te80NbeUvIwKYXBdxZs+9p+ThoGepIsO2CgcVkmbzxkZLv2Mdgyx9+aICwiiwWkVLlNSCKKoABAI
jr12p8OeDyXwerdseBxzXpgNW4TuMBkVHTb7N1NelVliLn6KwXyywoB6jxa5lrCwYedJpmrkLSuA
KvWvQktXsOdbM/usLIa1+u177b2SrrDp2nMK/TPOfIz/PNkkKQBcZhA+Br9ugT4t+VDGwSFDLRjV
I/7p8C5xuk0PxO0FaLJyFH+Wtm8KtJ0RJUfYUmd9Zkg4UMqv2rBG6sLTLrUzeH7V+7seJ1CBUdRg
8hQZSYDDnBzlPLl+EyH4iVlkum7dD/BOukD+zZ0vR3+fZ9oBnOBK1OBdTVKQhWErKRVSP2vPOZ+U
djD7YOFPEbAEsFLZcAfDiUqSnyxs7yztbEDcTL735QGT5pI3k5c1JnGnbeP7GCdzUrwOHLyjcTS7
7C7QoLilcVRkUBuuAe0NImy1a5XdgvIqGqJGxnZRdXC16JPcjgR/w125yt9ZYHtQA2mgjiMAUQwq
MCpnqVyT+gacLSUzD4DCo8KnID71ncuMyG99/AppX4qBszTfTEjss4KUgzDgzIaKyJlJL+KTxowz
I2uAzPUD9qAXI6LGMx0MxrQkaVLTX1zrCAIkcLAmV7A37jRq2A3Ffqyr/TD+bMJ3n9CywuwfG1af
1jaPgdQ3FX/fNi6FpExMIcibnvEAfByuvhhbiZNZq3ii5Qj0u9HT7oIc4WdXLhOfoDGvXfce1IOV
rBtf3+kEjblIR4LcX0nMyo6wyU4CbBTJzsefYIPNe4SA9x3gJISnMPSNQvRg+sNj7XrkN0SojV6c
4CNEISm65wRXe6stpwQGGiVVzc005u4Le1qSksvEUnVJ42sGnhRhGJZrrB2g8ZrbklLpM8cVI4K/
gQLm9lKah9fGqCjEAR8Y89IS/9BUG0a8wfV/jSgSdKGvdadc+IiPUyAJA/3FNBjsAFCOkB9TdHVg
N6qaiT4BP6raptNwGDDm2PAuuV3DVJywOP4I6uYUFD1OGLmOrHRfueErrr1gaSALnlyPriWC0xvA
6C16iLX0n1MqWksrdy2xWcGE0K3RlxLZTgi4MZLXMCUCPAwjT+B+C1P7akV2sS3jRrzrRRuia+r6
TwJzogSfcgzc9qb+JKL8LdU7ouT9pVLmXhOfJc5avDu0HxCOtTmeLDQiJFWRMhWthrJDKh6rTRUC
RAQgwHFsPUwksOBsJ0GmoWDBpEDKTzOsA3O82iD2ISx81if7QZtl5/Y5VXNSmlfdIsm9sfD3QkT6
CWhl1B4SpZ2t2Q37NOsmJcJB9yXrRsyI722OXEs467Df+Xi+h/K7cx/r4QaZi1SuwS+Ebpn4nEg/
AREGswwCWLWMVn6xG4z7WVDbIGGMO/zBb15RLBmfTs8Oen6neR74fLggLI6iisOYXiLVTQyfz/xf
bf/DtNehGy094Ltef9NdgRCIFhNNXNhtsDGggzwJr4SEfSfSYlUZyIyLZBNn0XkgOWCMn4u+QotA
Le26hO2BBCFANlmi3jJIn0L3wenYDNEXoq6pEFJ5AL/jCLGGKsfOhx1q4RKwM3I5QY4aIQlsLxQS
WmWtbROO1H5J04/Gvpg8QWRSQXv1eQkrkjMoS9RnOGxUh1Iz0J4w0l6n6jNHlm5V6dIWmHOTrVIx
3HrK1U1bwVvikovKFAbezdJeaG64Luvo3sg+wFJkutcCKmomiAm6M2VLtKIKCd7BwL+qfUXZt8/N
kXMORML6BGGaJPyxkx2HQSzpQdemPoeeL/rw2tokuH/l/RuulomuXjcvbDT59BzDDDWbPnvTHYAL
5km1N7t+rqq1H12t4YoXo2+u8bRoiVVI6ye8V57JkY0QgpOupyHNvqtiC60duTsnR6IDDAU2rcpb
Fj7HPcJWEBskHqb1MTXsALvOOQExlaQJE4c1xyTp01kzzM1YPxGcFyz6FBF279NJgHqz6WicZNgG
SvR5dcNEcGupMW3ctHDjBzc7fRTB1fAvEQErzQ8Lc3z2ZLFp9Xawcron6awkz0cBEWGhXmb0DYm5
1eHWAuoQqa0rVKOefctwjpooWiGdVqO4xwSzSyiLdBVvaz5NtYgr3tgud1nyGtRQhoQjlP0L5Zwd
41qgjO8udrmUMCNNd03Gd1N9+mrfSzTdOxU9eSFS43aToTbO1HV2YYViH/vnFIP/cE7YA8ddxrBu
9uNgT+LU5NHvXpPoKIcPgjOkukrvpeCFLE8um28mrilJm9qdC/zmkVoc7TV0GgEsJ5lX6WqYQBNG
2pvyPeq8k43+L0YAJ0E4XLHVEGrj94ctIvAOw368se2HqkCqylE2wcQ3s+JKLHJklRYJT2pP1vhI
1kwKma4ofouLpghDIt7GRh743Ho66kRsdlMDkHV1gi98TzWK54Q3HI0a25ZG14zJlVV0EPMWjjyy
fdT7q4/fFZMRoWpDtybUZw+JQ3DOsAqTF79bI6Jxpk9zOFfmcULtZZQALnKZBxs/1jZaB+YDrNOi
PUMsT9STQsXqkHCr7Traa3cw90rtLOPZ0k+qfEzTi4lHMM5oBzYq+0KB70XP2XBf1pfAdQkQOUhF
qUuJTz7jdO3c91FuJ4cixdhn1SGXxUaMhwIFnPfqqDkTlfy0/iqBSLqfXf+NBGwjQYldJHYZLlIe
FYLJWf2QLgwjfpSNtZJV89TX5toOndMI0iIHeZg1JKwH4uRfa9u6y4m/gIp+qaW1JN3hnUxXHA7J
Ublzokt7P0YEGfm8PlcSAtGergwDnztBZqj7YYDxgS2FELz1p0oGKxWxjb+qECtMRwn4MIEOBqjl
6vYhBYCbqGEzXrsiOU75XKc8SG/AVno/JjdB4RwlSHxp8MMs5hVdyOnJBPTrQ8Jg9XUwDCSXnQQ0
UT69tuWPXsdZFD8WeBuT+i3sP5giEHXO2qpgA605guZu6l+FiydCJ2qiPBvUYqSsInIe15rTrJri
1Bc/cxQ/3mSv6vDFSyta+5d+WiijZOQ369HCj+3e4wRyoKa1hIyHU87hHE67MR2WKc9L2c9Zvh9D
jNHZnpnfrXy1O/EQp1h+kDt05ns+cbrzuiVGsIkoS0VCptRBIjo1v+zhTfrmCoCMPKsErfYpbz+C
gJuLgSvqG2ahEIsmzt0I97OTDFguI+Jk76NAR84FIOzehShaE8/koHsNDI6TyKANoL0SGNA0EAir
fazMcm3C+hruXdGilYjUUc6wcsqB/tm30zIHHQjLrRWNy8Z/c933Ot5GyaMk97kAdtasa4X0N+dJ
gJitggR5C0iHOGLUptGkP0PC5HhPUiXLQh46CMds7sApa0y/XZhVhuGie4WuXDUB7gzuZVF4S2U+
SNQvGV4io1AHI0GviEvBSb/qrNyHDJ9Px+aQGBchvjV5aWAYbboThsCCbDh+wO94GJcOOVLUYc5m
hsrXVI/IkN1eYd9/qbyNXwbr2rkfW0QyzGgf96lE3hRv4P+Q9D8F3uvQEL9ZsodzpZ6hLY2xB2bz
NuEcjZcjmDXat1g6Sz1iNxyGpY3pvi0pWshdaNhJa5TRqZ2tGIlXut2xp3onuGo7xdQuZndUZQGZ
RkoHNdZYhAu9fCTm6hi0W+ny1Gu05MxAEFiyMOZ5qSKlS+6JhTqOhPmJsF1Dr7DXzrpu5BP4R9dt
m9wzoXGpog9dJ+DCAwBylyFeJ088BPgtLaM6M11sUXYPJVF9gItSWMvCstdkZeYJn4KgrYy8dYKl
S0DtVkiRh+kIUbDq3Ho7lz0Z4ObElm1iBdDhSezZS+NtLOuboo8UqQrTZvroh8TYk5oTxwdVsYcb
4SnsmDiti4Mr7bXpJitzDp2q9BUm6x0mWCi9iaxuJGIJkvnO2DS1OBMTta7QGYSdv/KZVl0j3DTD
O12PEPWibOq0k9a+5iAFWvwU6XuRwtCmbDOAKY31Y8CLZzbVWiTnwuGGSfzRJFtBf+sTkwTwcQ58
0uAw1KIqjl3Fea6Mn1U13BHBjbCQUjkaHzLlkh6DR82veDypWDuyXDbkHAbDXcrSMgOxpzI6ROSa
sF3tfN09mP6JBN6dCva4ayEFdFId26Up1INBpG2be8uaB1dldGlakBRr33a2tk895/0wkvFrisGx
kOikjDlfRNIh3mlCMBTlvrjqyQinIm0DrS/TZJZVUEb7IYd3CKQnjqKLMLGXCjQzCeq3lM7vWBeu
f+kdmV8JiY33WCT8ZzLg+h9aUTkkpWpOCAfAW1xqsb40iUC8y6YopeIyeTDZVI85akcKBz3RN6VZ
vNR6RTlMlss9OiQKrKCfgGzjJ8YOTESItlD8EemozuzVx956Ifnop+tMpLe65r5n+CC/25CDFM7E
fhwzAEwXIkuWkfDsC/4yBHRWZMIFC4xeFNwUG1mtLDS5yHraCWl6HDFfNpW9f3NzLdu23RzDlccx
u8dQF2dHlxEMXOgvOzmmKP796KDaqqWCJurH1jhdPawOG5lF8V2gG+jYOsHU3JJZifdg12iiokr4
s2PdW4VOYG5NzIpvojNzlCqjBTQzxtU1Eu6mqNJLqVfkipNLgpe1Ku9JPj/qWrjzQkRHgY1zI/l2
Yra7TeO2NiXaLFFItUAuqSbGi1uWPexAnjY7yeQPkBATK3YZqICgHBoJwkUnooIt6Vso+mWwg2DI
iJ9qG3Xl8Go3bQMv5cScXQPAEm9Qh/g202cOrqQeiJtKu1BYYbNwEP+JNp8QzxThoa7S6KzbiuQG
XMY5UcvcsDx2gxUhSeVjlUselFWjKM5964HLJgAwIWQKE5k3E7C9Odz74ziflAWaSzwfVrpQfQGt
GXeT/Qnc6vQLxzUBmHtiqU0ghKSD3+rnwVR1O0aHWGhEzRZBEdxiC2SWtQEL+f8S1EpJK1q55Qse
l3BVBna3K2jftnXkaZfAdJCIKjO7hqJ14Tma0uNc6K2zDIUgQrIHi01VzDnZ+S0Jra3XtGTeuEHY
I6sNnZcxKfCwNKXMNtJq/EcRaua6IrMKoUnhEfrnaY3TbpTmiX4deBmAaeEww9AMDZxOfZ5sa2l6
9wlw8H81xsnyLNuWrmsbmqFB+fLfX8dK9ONUFqqKjXXC7NQxf26K6b8asvO/v2Eeu/KPiT5FMFT4
rXIGV7Q6OGmRkbdYS2NdFGTx/vusil/n+cxf5ZjStS3pAnqb/PvrVzHKNyOUZY498X7M6maLQwSn
318Gfvw2J2b+Fpv5LboBHGe6uvxtHAa5tY3H9FtnNSb1qQ2qUy6KvzwVff6M/z/O7j9XwrdoDrNb
WLIc+b9eidOqwe3QZeDzzIeN2TfNurN19xiCJO06ZTXb2Oq/+1jT91lpoRRGoMWWlYxgSs0w/eWK
//TjuDoX6ziWxwgb/bcfR6WVFo41IxDQp9SbPjJwaxPWtQOZsU+KeOFV4IwmaRJN9xKlKt2w/kvG
zXnhhxFH8IT//pyNPzwClx/HcgzbsjXD/m1OWB5kRt1lvbOK8a1ioBlhZJiGUp/U4A83PcLtVaS2
d05yJz53xlyDJsR+cgvFKneNYWlmDvopbMabJtHxQSqbcR0KOWerfCbYKg0ButEmijJbWQheVInO
0uqxp5a8939Ztn+4Gi7EYL6LjkaQf3992ARyaLWmWc6qklQRwhhKDJHF34ax/jYVZ162jq17zjwq
STLK5bdnKFu3MSaMx+jHY/Tb0aWfPU4lqq2pc9O/PaH5Z/5tATNOyTAsw2VEE8Xfr9dkTmQ8hGaq
o3OvKED71joYM16cxaDMpapORLbzcg7hddTBlzvbgSBx3zCkFovYHm5emh6hojEf+IPN6Y3KWXgQ
PJ5s3qMo+fSbkbS0jG4Bm67/ELroHEKPTJGFZiCJE5n2Fetpd/33hadrf7wugwvSbM22be+3u2iG
eTFEQneIqy3I4/Mg+7KfqjGOE2E+K6uc0TDxMza0o5NbC93DkkZzBS+zIDKFVMv3gBixCM7JIZbU
wkpijmjQ+qvAX+cX4Sbqb233Ukh/M5B8HvW4vQMg7PYz9o62hzyLPI55flR48sdTAgRaUUk4zrqu
jq55tplSaffvteKc0aqjqKFJTQSZCCFt9Cnlsz/uCgMMuWz2PX24BXPVdx5UPGk84wH28ymAg84j
1zxGvlVsHZWUa83NvtSgfyYzTzS63a23ws+gqGZVDGPS38I6wATHKWuD7+Q0V1iOYre7S4BQdYxe
9ZBSZpNV4cBUp3p9lszSBXrxTxOzHJyw28bYrVOGYqTM8c5QnrjNcKrmXjyJ7Z8MFAO5BAgeh5cO
1+8QjyQEhPkuD4qzPVJPhS56RXSxUWs8VFr6RfOwG+O/TRv/4y74z13H+HVNy8JI6ySax0YMiUvI
XD4QP0nhhKFzHbnVA7UUYRLDNSG9RUqXJCLTxHWRw3n+ZRn+Ycf4Zf+b//wfZ6oyI6UGmyAyoJNw
aSwhxZZz3jvKtQ3IAradjX+N/zJekLqAj/3tpXbZcR3mXPEP9c+vXwuX63YuKbusH+DZjBgu0mEZ
2UF4F+8zQ1LBFSIUxy6T3n1ZvhZN8zn4zqMv46c6ycU6FP5dQSO4KCxA6gGwqCz9B5L2Zh2mBjog
Ub8Le6vn5i1k+kKquem6azJgnGI7pcO2kz3sQGpcjQF+WJtIPteuHoYyFpCqbhRuKGPn8JCzDvtd
1asJtz4BCqxNZuZ67ZK47UXmHksCUwm4XTpmRQbRIZRy61vQ0phpSr29xtWXdO5SgKA43pUtihwP
MD69r50NHpMY7M1qHyb7hRkiYFYwp8p+LQConWBP/M3Jd2ve4minLEQcujhjaCajkkRo+t48Q9/R
h0sP5YUHI5PHpDjNem6brADVrbj593YOsjcF2Eqp/nvLPiTdtNRGn6lIBPHL9hJ5DS/gcDaIY9NA
DtMpehGBejXyYOcnw6ZooPSycJcU7TXq670KZk7B9z/5IH52HQNml15NfIEb+h5tMXj6j6G1Tk0a
nro+efRaTBOaaV7RyKynkShpUvXAaKyBGHozeBQqebano4h3rZeIpZ9P32Er3hPrpz7sw+zFA5ht
MnWa45ym9tR2CikO10NQs6S7rdEFRka9s7X43kqqd08C03s+fkYgGL851f6+GJ/pvi3upXzCaHnJ
44QeP8JprsSz4a9j8Rxn1mUwHFgs+6X0Cf7CccC4t7F9nfAhzXyRRQ5jX+LvqibraoF7xam1q+N+
O5rxTmffa/xmFzFWthhXmc3wB7EJzO65Ji4F7boKRqJs0luEcbTB00owtScuCsg2JLmqQVrklzYg
HHwCVjs//UhydxEBuk3+QXQPYX2enG8jvfl6uDVBY+wh44CwdzYe9QAaLAApRp62NyPzMkTVay67
ZUUBYNsXx4NSnphos5iCbwv+vdX4ocWT1Y2rmmAOQl5nEyiiJEnABDG2E0UQlIUDPZUqH+NzsC9q
8gIagavxRdfMrd/8jLNX7hlBJsNG199zNPgGQCV94dWq8odO6eeUyQjhDLGgcg9IJ+jsm4X4nZEl
kKaLAtK6M41t4F0zTElEA8IyacdYt9bjbFUh7cLT/ZOVYNWnwx51exmEyAct+76ZkXpx7gGkO+dN
2D+jLtqQdbMe7HUzMHfXNlZ6p61CQy6njhSqgAYwTZuvYnrLILS74Farc8Neg7BmUdMszpjhYFlv
FHLg2hfLgqfMKS3g23wTNB4Vr2sHj7MTeyAwL/Wmi524SwnrNzgfGb1amNpLM4UbIYlwHH9OevIS
0ElHgcXmQeBxllwkkfduOKx9xUIa5ZopRzus5ldfo/tEorVWKGPwpFnbCnW/7WevwlIXHwYwZihC
34HKq2g1KgwSFWAoBRF+OEZKCKP8MpnnbsZEu0c9WYeKeQuphzCqcTeG2V3i0P7Kp/40N8KxOlt9
s7PaEHtK+RTruEAySKUBefgIhdjgflPJF4HmeMsDVPpECg9DwKotrfehjDFs2gy84dnGOtE/HbSV
0z362AnQUI83FRGeBoplmc5zT6CXzonqTtmRRONwlQ84/xIblUNaef993fuP40TXfqulGG9RF53D
dEhDQ48OvaHav3WEfzgoGcth6GhipOPS4P56Yk2imFDGMzWxxqC9LiYcrl3QZY//fh7/obT2DFoj
w3WlNAja+/VbstyfnKKnPfJbqHR/8IhLAWKjCKU8JZh1999/nUvtyQxRKXXM379+HQiTK0OXOoR8
ma3S9K3tBQXsvbHVDDDZf/+yP/TUjF41AOYcDn6A4F+/jCTDUaskbQOByyhpQa7xQ6IsHm///j1/
uof/+J7fC+u47ZvOaoAJhIizh6FKOxxUxHzVjElcFl3R/aWGmqcV/1bL/PO6vN9ayMIYpjqv5gQE
ZCootEImx/jOkzfn4f5lefzlFnry11uYOJmdx4JLSyS6X2oo8ulCw6CPL//WSv7tq34rDMcBmRNB
cTYK3xDVbskr35JSU+qMMPv35/W3b/ptEWIFIvOz4f5lwUNMxvz4xKCff/+Kvy2J35ZekQ4dDkC6
Hfo8eY5V2zJ/hjkzvVtkZz2Ga/737/sPjPF/rwmyzn59ULaAnuz1/yHtvHYk1bKu+0RIbDy3EYSP
9L5uUJoqvPc8/T+o0/o7k0xF6Hx90TqtrupDAJtt1ppzTNN0cq0qr8M0RWWsanoNSK9VYBR0UPHh
/6t/Ikmu+r0Ve7B3bCMm6/L0L1Hk7xOXJZNtaitMJ4rGgfPrT6FLE2qghk1wPi6AzxF8abSTff3O
MK2DGEzIjvqWJMX3OvbhgAyPhndjxzBT4cAudElccv5zNG/CU7WgvLwPVdFpe6JBSjPzumtqAI7W
bR6wGA1ovzRt2Fo2DW61NOlkF28VpNeoyi56cBteA+BSM4EwaqsqD462l69SadKxJGwJ6/fAh5Lj
NRsfxwpkz6WUjlcBtMAWXaMqITUUyBjY4977cA3Kjn+WHX0lnM8e25yyuq2z4aFrn+uGFlTiGm8p
4SNdWexGI9gibWM0K/jwxz549zHg8ySAmPnUwuItnMZHNQg5IeN8jq9RhWyUcdI6mddpXl8l9WUv
foOz3kdWuCOojopVt2sqgR6Nc7EYorVpQJ0JY4PeqAbB6rJV+jsUM09VRf9xtDfhMCAtBkhZg9I0
jXAlV9EHaZX+sm35kNlXbDhyXiaBuSWxwIHwDnaMvQsGcJfeS1X+duEHxxTIFWrVLd5hAN8h6hUF
K5IpU++pMJOhMCNetU7XUfHoF+abC3NdJTfR8CfwEzIKd5sL6Zcmwi0eu3u/GHE0QhZBxgaw+FhO
caFvpua9TLtb2bvIpIuYFA23JkcrMkACxysDjz1erLURRXdgg6xw3RAklhhQbHkSsIo6/122NkT/
bfHPHclUXZARTYr80xhG7+xrd/T3M6k4UAlwEWK4lbxV0uBGohuSm+0K4kPNu26q3wOQkE6jk0j/
rzQfhOi3IxmqFWuHwp6w9Z4TBF9qSikjf/BqsizxnUQkkxo01tiU2GwRG3PY9RxaEOcjoFLyZwKl
DhA/N3ZNhHRCh0x6Pv3NMei+LQlfv7nZfEMBIotGMQXOdQAORXrMsrCib9ltupZzaYapuazoJanK
XZAqe7xByD4HIgKvaIulwyPYOxE957l8maBdN1IakwOIelvyn2ucDOhZV2nVgc0roA3LK7Ma/2hU
L4P8tY/vGk6ZPkjRWLySEoOukZwfsthEiBYneTfA8BZY+DLb2wTqfSoTt4JWC4Z9tkQCtZX81vHw
pWhwT7CV7YMy3nEmXkpjdWtkxqrgt5EWepAFLggte/flKeTWHx6j3H1VYW36adyixlIAQ5T+lZqN
H+jEaMXLaNZCrdZ5JnAsstEiakMe0KQMHKasA8a4CE7MnwQr2TCGfC3Bptbw7ZvmBpz9XiTZTkax
0hVio8U3IcR44MgrKjirkUZw3yboEWBf2hxx/KcGKqkuSJ4g5I4qUNrigGsR6aTtWqfFUgG0dYvs
igr1MsmiYxknTpBLqzxTbl0PYUEYH1t2C6CL4GkQRpgB1FQguShl5JNxweE7q5YSsxQhotsyMvnA
mxWFVyQUIBzALTx2qrg2XPeXV76n/YPq/Z5iHsvBu2ki9UqvYbbxF7ixF8og8KLihCSG5qVB0Bo3
sEYND++BLp2pOk7j7r/LEm0MnWKjUG1VpnYrVDFbamtJazvLDgXMuqG75myoImpDEOzZ9k5rS+kt
Sov2ramoUdTlKD+e/i5+WIkUBMeaTJa6zEo0q3opbd22VPw5m+UvOEAmFP6Z1e7r/U3NDktRZZXu
m2lNNzvbtPiF5aGrtUAmh01+RUIALh198qx6mkxSshLfiEIlAyjsK3SYef7vmy0WO3f6tKaq6his
ZlvBANOiF+YNhsFtvosOxRKHwM5YuAv3IDnumX2T+GGWUWwZQSZMUwGeefY8VfLbQboJZcXq2Kyw
Q1yN23B07CVeRcoICzbYa1TX56p33/e71pfLzh6yLKYcgyTnJOQWI5J2ylQJQkfycyYEQPLGi4/W
p0eO+F4vpEVmYqsDfadrBEh93cQYSj4EhBeLFalmK3tRIXFYRKvR0Qg/W3h7zUkfOyf7qH/lhCRu
Tl/8h2EL4djm+XLfhm1Mr+FzidSKVAIB4hGXy/0AV4vv9/QFfniPny9gzt6j0VZdMOicXoP4KUAN
4124wcvpS/w9nn758gWZA/LUdzM1VSUK6OtNaIL2VjRyctB69zk1YV1VYfUxNM3Os/uVHZdrU2UM
Qcet6mSdVD4pLFAsCVQkm/SCLSJAaxSQdOrqPr8jDfGxh1xy+kfOds1MT0JoFm1XYWq0K2kxff2R
asPsMHicEBGtVGzgNLUnaXpQ9rIpFx+G6tkbvceeqpeWDi+Gc3gV59HD6V/xdXh/+xHzg/7g0/MT
KlsiaonZhgtMVhbrA6B7B1nPxeStOKev+HWA/XNFW2bKMCBs8p9p8H8aYP2gKELJMFykMpk9bMRq
ceY88vXz+c8VhGnQGORkLFuzc2MiufQPMqLX4wDeYWHp7S9EAVTQyJdfjOhb9vlIulQ76t3z6Xv7
8Z3any49my161FmqJEaEFg3cSzfBrq8q7VbqKGR78gp9iDMgKiJ3QPU/zlx7+nBmg55qg25w3OD5
fm82R0FGI59XKcki+K3pg9gnehpSU9Xad9B1FoLUpDg0HYXtslPig6nQHi+w8t+PqmdcnP45fyep
+c9REI7wOjWi5pXZRJJ4ktQZVkRu54h43AhWUo73CjKjh1vDNPa64m6JY9mhH7yKS5ilNNtQBV4P
1VvgF6gB66u+qNYNfTWRQ2XkpKKarlMCg6ldsXH9DKv/JQSsdZTuXd9dGwlsk2DZVx4kchS5rnG0
8h7LceiM/vhUtdraDhCX69LBlqqVJAb4Ph9hcJNJNN4DhRPqsLPJWJRV+3IA65dQlx6hkcEeWAUq
7LtWWoRpufbVP4TxLt3aPtREtnHaXvq6WNNyCzNoMgUMLzUKaDDUaPXXZQA6PiSqvTgaJeroINlH
ZXM0Qf0avQbKRTwFClxJHagj9by6Me9Ov4lvnzijQjaYC+mRo1SZb0Q6JQqaHge9U6qm2Cld1Tqy
DsS2CMps3wgOqai2z61hX2f5v98gjJX///bnq7XlZY1hVSTvwiSj4VznR7MmhSKSqXycvr0frmTK
FCunqh4rtTKbT2IT9Zhah/g4mgRXc05Fecd+CZtOmVq9f2b2+lpb+XtfJrklrCAyHB5zPnsNiRFa
blSYTuPpMVZTrIesKOAcSbxzi/rMTPb93lTd0g2ULJqO4sic/vzTXNlmpYvIqGKJ6KP2qEIIXucy
WQpdiz/r9GP8vmZyWzqnNF3VVIMUyNm1lNqExx4W8grPE5lY/bt4FmsU6BtILUtyb7b4cclySjbE
Kkp7BV78Qr49/RtmnWKeriYLRUc9wKrIBDYvJGml20CvsMcVliSYaDRnHXlHAvPSOgzb7MzD/eFq
vEVGjWzpsAgNZXY+UCIDHH7ODp14nL3yaB7qA+lB9xDhVvFF8nTm3r69S5YiXUFeReFZNoU8faaf
3mVTF30XxbxLOBbtFSHhCqzh3r8qVJKn5WIsNm1IQ7wTAlFnxpLPUkI4pl73lApt8maJBTauoknm
DwzkXFny27jWdQ3NFC/e1lDSqLNnQWRVRQ2BbS6XvlWs/FYLMrhRFoaAQu/1M4Pt797my+Iwexiz
j3bovLFIVHaZiGuX0a22Dw6lvXlTj+NWeemHJRWyzoGwssf6GIFm2Jx+Gd/uVqO1Ycs2xyZtqs/P
9odmCn3K8qaxTpiTnAM6Bfnyl5VLXs3pS80289OYZgVEnWSyoTdN/uvX9x4TkwiEXVdo2XUK+a5o
dHk40brLC5cA5xKNpIsfGMpQqGxcrwkB4EroNld6lWTPMnpY76I0Mfk3yXjLx0PTrUT+TojF6R/6
fXyqNm9etg1F5aOYV9vdMfFGC3ExjWfLv4mRWO9SeULTgG1an76UmHZgX1+/ysYP46Rg1uais5Nj
OWoxckOw2NPrF2Royo442Ct6oytSnuGSBGvzzMQ97by+XlJjbZmmN6ZUUJmzTaFRlm3iN6jkx5o6
j6SaMcDWPlyduTPlp8tok8IJYagmz+/M0IvaCwMUJtUKTvUyvmu34waL2gYt+p24Pn21n+4J1N80
tpDBqcrsMeZ+2TcIzgF5SYl5SwaHsa+Ts6epaYB+fXIUGUymZsXSuaH5Md8KAoCKDfvKcbBgyyoA
pgUI6n0r2cXGqCm9sEGjCKoCEzo3aX6/Q67NiR8MBosuA4bf9mnS7GPLatuIaSm3YrbRZvBmkwC0
VBMycLvMhXmfQ3YF8HGZaB1Nbp12cOFJMECx60CchqEYx6F3ZuX4vlZq/CybFqJiKqxS8uzB97qq
B2YbcmryKK82VaWtUQiMK8UrVfjWcKtJAOiXalart42iqHQd1GBNVfm378vlxTDGxtrUJfyvQZQg
YvCU/TgqzSbqYmL5qBJ3d1VSj2e25F/rRcxEzPGTmBEBLtOe+m29G21y81rsjMiq9zoJf8LGcRmS
zWpvARY6AQZ2ZRjOzCvfhs9UhVOFYMVjWhH6bF+RtO1YcKA1ncyIpC3lOOu68uJqL2dpeAzKEVar
J7JtlkvqmQLVNDi+DNzZlWdr2tBNKaB+Ty/I6IzfYynqY6ZlBc2BAW07OazAymLLP3Ou136+LOOV
Eg5LzLzzq46W1ZmxjWu0xMOLy6yu8ORQqzOwlTVlugvi1jp6uQU1bgRpOKKmOeZabF0jRa0dvHv6
r0zSk6cWQe7BKALxmpt9i+ExLNnDA5GWrSpZhfmYvGSiYq8GUAV/PZIApYUQonSUAeUpb5XDl1qQ
RUaGZi8mM7G/TYey2tcDDXa9gceJhV65j2UADQ1Hp0SLyOUxIKZaBuLjDvTSNQcK0lUl3Q23hN1j
MoqDfmtiXV9Psr7fyJugYoElge52enL7tkbPji2zb0wikc2zSmo4no6BTSImOhnIzYhK6umyREXs
X12OUE+KtExzfM02EvL5xN1EaG21JgcNIes4vQM6ZYu6imFDSSoSrrxVw3+5Cn675LSWfJrc0HAQ
XNeFtiN8d3xLpi6f75tv5KFUd6EWWQvSCtOlUtXaJuxhfkcCwbiaFqR5VyT0Qn0rHk8/hNm3+s8v
YiNoUkOgvjxfUAREAZLFiG2RpAkMYSsPUWddcZp694T33nfG5aQhPX3N2b7jP9ekg8Qm/O+m4OtT
cOPcNMpgcJ0O9DAx5MjRwELF5pnLiNlnOb/OvCaoQAVrke247PatfZQ4HG441uBrsi/NpUkkEkl7
i3qJouZs7frcpWdDuejK0teH1AKyn3tYizmtrsMwLJ8KUs4ulMwvb/OqPrfjmZ9v/rljU58YRnRA
TGVWYGzzEdmTbdHzFjo9tyLExBmWA4Q0NQjod0VwFKQCjzCpKNp+MGRCDmvf859BOHtwP+pMnHkJ
Pz0IlYq2oipUhMR8j9kMqRzLbiCRFKCDGZTeY5nmlucdo6A4jIb26/TQmu0e/j6Az5eb/vzTByZE
auaazOVy7P2PlgrjnnSO7MyyOt/N/nMZDqy2jhwEh8DsOfv20BWmHtgOertVdMuuz8l+65fENh6s
p+bw7zoSyJeYqdgTTYsLphK6L1/vSusLbWgDbJ80DrqLFH7sg97F3UFFPrxkrelvgc1ot6cfpWn9
9J2q067WsgVlVW02W0mDFdLm9YnyC/Vd48Ihb9Wj0TuR9MhAw4i9CNUbpSE6CpK8Bj0d0aGk5kTa
EZEIPyAGNgpjFQ55IbbMfLuKSuio4nUrFhkyXOVRVnZujmN7WNrlzg+qrQKxPS1x0b7JgiLe8GaT
ugorSaTJhsQbwkIAf2JvHNxF6dmw2XHcKVu0m2qy8/BLqscesg7xlXp6mcFPhzFR8c+23bV06VNY
5nUqrz3+TWQJQ7l8k+pLrYqdumV7VqrY37qFXl1hW1irwZsLu+8v24laz2RIp/WwChp5Hw+7ukeX
AMg1JZlFl9cT9Dkf+o2Ld3QC0hZMppneLDtfW3NfkPb6a9MHVvtWukA7+9RpSxwBzfWArp+oE7Ct
N9ZwVFuyjUfst/yleMKpg6gJkbZk+UFgVu6bdd77exNJbEfOWVfBvJgYo+4L3GSfBrqlAg8kJcbd
UeokY07Vb/FGLrXxDr11iREg8V7y3l4VxV1hXlXECwTdHwM6bAbsRnV/WUmOVBmtua89hJp5m0FF
6gx126jWvk8vIHr56ngJbZyNw1uoELVEkT3N7IMchoiCl17IuGg4wMYXCtrq/kbqzW3ePFpAAj2d
PrW8BbefNNbKFNBRzB2cvrIiICbXyUpCE+xDzBghEzuecZB0EpjQF/iqY43OgFRLFR++PZG4vesU
8G7WPPipt8gNbaEXA0lbsCeAiOZKcOMXv6ISyJB5mUkHEW0b/5cGGcLMVEhPv6oa2y+GsEo3b/30
Nh8o3PspZgV3l1dXeV4+8EYmiWq8Sq2bzq4Plr0ueeIWi3BtXLvwZ4jEQ/th/6aOihgCuo2/IkIV
bjchbjI3i8VyhLzV3075mfmTAE8xagCVa+BVLPR1Rh45JCoypm5DBfrbcGXjc6l6aWUZDzW5muqK
MLgQAE5e7HMDhFnXFysPfHKT9YStSZGOAgA4fs87NvxDQ6ZjXXk7I2Af2MF2UosVLLA/iCpJX7yN
jY0GTbAvIT4JFkIJgFH8opg7TSGLnbTLLfL7JZVGiGf0IHu+l/CKDSLjbZGod0Quyd4fK1rrfr1U
W8LBq1t7fBmxRAm6bHDrLdmZXK7kr6j6h6p9EAC7o18DsXMH0nmBb38RQG4SXkbssftsV5WjcUIK
ER0Q9+o1+kVWAxwpmQNQwhuHKkZpgfS7K3cIhgKCeeUKkXBBnIZF9o63sVnbZJc55amtfVTEfDHi
Kk8/ah21t7cth5XnbmSoUn7YkzcIiOea7gKgk2iRTrpre8rjBlOT3/fFXRK3y155aRJCP3EQDMK9
KmHwpvDPdUarDsQHnKOHuFePXkf5WiNsx1XhAjfPqOzJlqu6V3mAS3clWviaOCfIUwTGneVAa6p7
kwJHkT5n7HcEanuJ4BdyLQ3wYu5VV91O+cOi70l68cmpQQ7UrrsGkmxgoJKSN0r+VloRiV3CqYAi
2RhZONQ9+MlLFF0rNiE7kUn4Wr31aZTrJSJmQNJQ/EjZkxNCOtRj11BA5hCtvJjpO5QUwhIh0iP8
cDxSnQsY9pNQHCtw2a0JOPCUaEpmxn3wquUVtL4DJW/ISMGylQFX+Q8qOXSSWPoJjNaNV18OQCQy
E5ad/DqINwEcw24uouCYpnvR34wpjiqFgSv2sRRvy6R4MTSM2KO28/v+2S2GdSTMh6AvL2Nx30Ni
BQS3IlgA+AvBbgMufg2aDpAKxYMFrZRQav5UCg+pLTg6r/PoUp/sbIKBi1vGlS26DqjVmUXkSxW3
blXe+xA8IVJSA0q7g2JAnRm3hbH2pZfBMxdmFi2HNl6FzccQIpfjMLAHq0hASO8dClLoa+KqrI2f
bkh+XmiaQSTWLpF2mncpjQ85pJxAuyWVy8VOURXjNfq5nd+AkRnkdZodEeiVUFcGw7+IFSApAQni
ubcxvJewj7dhvKiaBemewBK94ZJc57WuePsiV1ZkzY9wogztISeT2k93Fr6QKgAl312MhLF48dbs
iMYRSyO/bMaEEx/oX4D5RUvkE1I2xYICF74n5GEEdg/gAxM4GNU4/JD9AxnvuAxNJitIfl7giA5p
FDKrOrxycZ9LQAYV771ta0RSz+GUF4G9zHDvtQn7Er9bvrLVQAjFREmGAlbgSKQkNKZIA+Vuanyz
t1617XGqZ8a7m+SUXG/QsC8Bp6972t+jZm/SQeGz1ViGlh6liSFjVQM8J0JWV1LOZXNdEDGb7b3m
tsITKWsVJqPfRfHgk5td+L8Vz95aYwmn4kUkTzBKJflPl193xnUdPQOQ6pqGmCcIie1dDIXImzhz
YL8x0ElgYVv30vd3otbpSu9Z4lz/A7lVW92Z1T0aWuAvFwHvS5PRwttYTdV3EukXiVAcxgd9Vqp+
izKHkh09tagLfJcwKkYAlceHgXJVWjy17YPK8x5VG5A67lgsyd4fzcIy+AcSeRK/+qjLRkyOjWCh
Cx883Js1fixWERP8QIRfcWg6CGc3PrYSt7rNMvW+j1GRJoTs2eUmIUqG0gGL76sIysVASG/sXovW
XWABceL8suKNwD0GS0do4bTXOPoZASIBtsKA/iNcj1YNdmSDbgG0LiQ53pVTpkg+xcevekCneKQR
3a7qnhTfhLgIrUDmhmQhSxaRfKjY//jJSuvF3g8hYBr3NlkEE21cHaAgKQxiPemdUXpK5OZykMol
KbQMiG6V5XuDLO9IgyLA2d5OHylqQF6HkDfcNo3MaeXY6O92SIyieWVDWxfRGwjIqiJBITuMw71h
gmKoL+UYgWZWHyAokAZhwbgBoy+CXRFJb24bMFd3r13WfijdMbUgxGgfJQyZkUwaLByWd12Ki4AF
oR92UE8wDKUYWUqCTk3rrcPTmSDkGz9O763/acF+qlT93dJrlFgtRaGqiDji65Y+q6S+KRrZdRqJ
lBGuK0PabJBsa1KzG7Jgm7oogNKbnjUNPM5Q33mwSTSTF2nB+S7e6WNsXEhCUsoZtr6IsAareLuF
9IbJnLCCnVVeyUAPI+Isc99eNdlU0sDaZ3x0MYvhZehGSwvho8B+qVI1tYnjQmv/ysHxUR2wrIGL
QlgNa+KPjjR1OJbaRRf+ljx/ZVXQ1t2OhQG8nHRb6IdRZ/nKu3qZkJ3T++A40IOmAxHr6aFQDCyX
a2t4tdsnFddySa6aRHhtoF6rhLGRi2YCFMnQKpbAXtPo1lVaWBgNChX+Z8Bdy5rAQgX4ZRXyOxEW
pAyt1FpZrM5ktYB0E9CRveFIk6V2j7kkHUyI7UkVHbWxdbIRtEZLty34HdX3GlyKYjIeo3ReczaP
oxtZuuj9p6BojqNu49tF86vwBy4Wuvwq9nd1Ux5oyIAW15b0ijemzYlPvPfS85RGL7FBdVPpnr2v
o9XvZggMs2xXMcnLDdirKQs3UNqNH5NoxOBqcebB/cNs+DFWym2WBNeDDcapJLG127qNsaxVDwem
f0hgMYK0cdQ25eSnLNPqwRS/ivoj57TSGowX5S5l404mOoG4DxXckzHTUbA+I53DnAQmg1w2ncws
S7kxrGCVVHc0lJd+dZnZD2xp4+I6nLbUI3D7C4t0H3/fKAUwttJRoHm3bndRDZeV+UdCjarKZDVt
A/m5kQuwEb+G9E+iDGAZWWaRL0uWWNkI0FUY2QnnPBfmuJU92gVos9QjBPBVVbVNS6Qked1Oq4Mu
w5dmRO6qgJMJCM2GJ4cp55L2EVNudDNUREQAASKlKty0AF+yG5D7S6v4pTfESo6Sg9P6YorLK3+V
E4bI2vTtSjLWencnF/uAST8gDPml7C4H852TX0fbQhmvXWkrawInpX8hynxdoZrGy+VQ9wf2yMzY
bMr4wRxJGGrrhRkUEHRZDJGSXsBg2TejfakNf1KOf12eXjXa81DeSSPLVq+vhBxeGFq7r8wX3SNp
Lt22LKuRi7kWEDVpHhwEGhy8NdxVIxdLb+I/YFpFddJCgAcGrbCaVGZ80QTKht37mhLlxE06U/n8
6WCPznDqC6DUQc75dfIJIiXu1ZQgqCYm1KY6VPpjMZyZ4mbF3H8muE/XmFViYo0QcHk0LMemVAFF
IgyXtaYioAgqALLD4fSEOv3bvk2nn642azkYuCv9Ustt3DzPegVFkbPg6Sv8VChlY4cTSkeSKuYl
n97sKrfMydFLGaSs/+EvaBndEwm+uROolruKzUZ3aor+/5dbQz/AnhHJIPLmry9LiqTRqxAmOSl7
8YNRyqA33JTt4On7+2FMTDoQKruGSfvanNWYik4dMOxT0iKlRWKDV9Ng08/VzaaK0ew16VTcEYeh
OEGdNKubpZ1ptq4n4AIYknCKWLM5LRYvcRnfIqpmixTdVRhjwe8fmqbxlloOLbZvjcvT9/pDURLy
jc6BgM6wQhX66yMNvLY1GYeuU0+hUoIKxLUsF8Zji3OVyHVbIzOZ7sCwOn1Z7aeKtK79LXsLRUF8
PxumYa/4mkagCQEj2ZKGw7Jk91TcFAN7PZERBwYGsGNN7Z/jxgYUeE3ayqInHTBIiXcupXWoXcu4
9hNO4WkFVLSOwhs5EzdarlYrsnAOVonOsbFwz7WZu1RrdP/KR0NuYJBA09IuURqzu75XgrcQoJ2L
h6Q39/ACnK6/0ZtqEVYyeRt36NAXbcSskOKYzinncaKVU/zA2kKDWSEDdIWXq9b8/wPWSK+UbxT2
5uHAX47zfFPDMdMnp4XqU154aItuHVFD8JSVAQWQwQt7fCGX1ODfOv83p9pVpD5p/XVX3nvSiwci
I2ZzYG0a7y4jRitlA1i9ROoF2lUnI2McprxrgVHEtWPCYmZPuZOmBWcC/9v9rq/+SAl1QZ/c2WI8
mnpxzzYOhWH5XibhRZKCXI2za60rSYcCL62a1QsQjZ1EJKNOHFCmH/rKP0b0asi9lw8ZW9zavIty
fw2z51aOkkWLGb7qlVXriVXQK+QokflaA7KLspeIKo1pN3s3qyHkNY4YOT33lG8zazNWNb4mfa/U
1kPZiJe0jXc1jEdTrZYte8Chhd5l3OZGtY79EG/1k5lbyyDC3JH9GoYpxOTJUD5cy2UJ2dmNDosS
Vle3kbJXvXqMi+rQ9CSL6i6xTt1mKAnUiXBXUTgYquC6lKmutMisiOUrAmVRtbdJ3e86jeyxet0K
UKzjvtQ5FGwlsir9lG1dNhxQWy6F9zxwPMnjfhMLnTMJXSnyyAIgh3F0rzcSVEpQ2EQnWG15QAtK
kaqj2NNsoFj3VEcogAK1tPgLnUadSQmdwLySXX1RmxPMhCIbEJvaWNjBLjN+dxjzqaDF9ZM5vAle
rlw+hHGxGLo9yJSVLYho3fgAkC0BZTR5z9sdoDgABoTY7zi7sKLZIEcyUpzN8dUsjGtJQJUGgDno
V/xuST8khJlTqyDGV9KehuhoD+8V9rZhk8t8Y8SXuxx2AtDJNur/O5VajurfEAe9jENqTERJdglg
fXJOM+JATfL8Yms97bEr/8/g8nl0vPF7U06OEdz9ZRdQMVykxd6AHCyqdFOJe1X7HUiXo3U7UlGx
p8Q0WVkC8YbCK1UH0ut8b1cDyoxKRw9emhAGqLeolCPOI7buMoV/2L1a+mTkf3Ltz6CLq6BTKQgb
V7XWbTxp1aMbG+LdKIGSZaOfy+8dSyNt6jdwrcz17ooe2XNADWLkEFK6pKr6RP+BBy6czK5ICa7v
xzjcmCG1QP+6LVQKXsfIPZTyfS42nKLv4vrom0i4yEwol4bxCmZomZBUo3TvirlPzE0xHAoICfYN
trAiuymNeOmRjcK/fSSBj9CGgWlEI2G2KfWlERbEYpA5FlvUGojUfjb7TROP60EjgXq8HTPPsSx2
FO7LoJVOXSEXg7ruG0Sz1C4mPFJLybKrOGS6LxUIDb0IFtA70upO+j1wYoxURyTkcAVvI4lePcxp
aGF8ddNgqYNnQL4+Yj2208XNkF+GHK0I6dJqwFj9biyfCKzcuuF4I9njMTSJKXfKmuM7jMuOJzod
wDeJtov8M63jH7YfX1aOabv1qbElRaOh1wmtAMAcwzoWhFIFtRutNDUcNqwbk8xYzhxdxXx7etWa
2XD+dp9QkUyOJqTmOpusr5cONNUewATbTu1I3grGqbKMtsS1bt/pDgT2JvggSWwjziidftqPsDc1
se/rwsKf8vWq1IhDvVQj27Ga2zB/4sSjBmd632cuoc40gUMpaWVTKC46lVQcWq9ogBwCUtHKSN6d
fog/vr7/3o0628TVRVUXOEIQpiCkgBpVHgBJXrt+/TsPSWeulQvT7/+V7eY/7+3TNafN2KchM0RS
NlhdbDuDaIqllpk8yMlOKId18z/e3mxDRdxp3fsBL4sNDuF3GRxPfy3nD1J+6de/5KK9+d8e5+xw
oSDvGeyK69nktgupboHFyxejGr/WLEnoR8BnheH4evqqf+2D8+2rZiGYRC+Bm0Wd3WasVUqn6FgS
kPqBKF/GIJKXzQV2cW1h3RHIBnoLYtLS3p1TLk+j/duVKRSpuMMmAdps/JieLsYaXIEjzFdyJA9e
WWx6iP9WSCilDoJ41I6KgBJ15o6nOzp13dkYSlWlq2NCkpyefEm2Wxlw+eBRHasdAcdru3g0SIIw
3fxXk1evZKW3lCrillrm6d/x04ZdszXscShUZHxEX4eyjWVUBR1Ex1QpYycNBvYFXecUrbWVyVDL
Jdav01f84UCpawgQZYXroh2dTXoypFxhZKntJHQSXOwzqXrmCj/OPp+uME0Znz7PHoJ2OhAY6PQI
nRDUrXzqwqOfO6dv5Idz+JcbmT26shdyJFGMcUK8boTeLYVJoBndMmjKZ9aon+Qnn6+lzSZU3QsV
WzLRKZjuFNwrY5lJcuIE3c6PV5JWpCutK8JDa6L3Rv1IDGjVE0Ss2oQvqlp9RpYnpo/i6+DFN2qr
uChMnUVKnT1h0/DG0ipzyWkNEPnrpkiptZZS0kRgrYR/y1E6uzEH1T0awIXJemYvJSex92abgXJm
Ff3+GhRWUCAVGAJs9OezD5iQiZpEW8l2jDjYqjoEd2j6SS9dhHm8Of3Gvw8spBo6rlnE3fBd/x5C
Pw2smmU8tqdvVsGBL+NBBmqxhNj77+sSeDax/Gjo3ZmVZpPhMHIYFDUvu2zuOEu19ANO38eP0+3n
K8xmea/3RJxgvnFIWDYhVWjtugTBQRRGN76VcSCtkDrBvWk6doYluA1h3VAdTz6SPBSrEnU9hV67
3mhgnReNb7qr0z/whwetCkXo2JORLEP5+/oFu20SDFIaoW0qiyvCZG4Dev3lWcTt98mPYfzfy/x1
IH56n34Rk1ZvhpKjBBEHigaYtode5s2V3jj6L/+ne/r7TX26mEU6uG3V3FMAmqnyfsc4aYvqXAHy
h6+BW0KUz8gRGiqqr08OHTRC+jGRHEktt1WV06PDfQeq6aCl8sf/4Y40fOST0QW91vQWP90RGeFg
6WJmgbzBglzjVN42KaqGUK3yMxPg90WDN/XpUtNtf7pU0LWZOcSZ5NikSfaezmmzPvNR/PjkPl1i
ti4VRMQprsUlksT9EJl0lA3vULvJPoyHM2Lqc3czmz7loMuU0UolxyjyNc+WdNkz9cAfb4bym8ws
BZxYn12BwEASThNGtl/T3DSnNKaEfFAXAde55yZ+vBsD6zVCVzYQ85qflnjqkNcxbYAlmvcUw5sD
RmaLe5QWxoGc8QvPOafbO3fN6c8/jYexG4oyJhfM6XRkPeNaZ/4/Pbh/WHIZcp9uaza6LR1qld7+
vS2xVl6ri2jTLo2FeDSe3FXz7wffl5Vl9r7ozg0wKVhZpMpnNkJsQhunldud5odnSrTfN7wsYgbL
pc4rMyjWfn10tfL/SDuP5ciRbNv+0IUZtJgCCIQOiqCewEgmE1prfP1dKHvPOjOSlmHVd9Cj6ipn
AA4X5+y9Vz6HWsOBV9xFm2TXbmhxe1T0rmzL3yg5fx/n4pMluiUUiVW23OBJBCpPUuW69Ppn6zFG
64EtMHLDK5MeDxh/+x/nkl/e2cWYxCL9vzVWGtnNpB7hg0AjcpDHbUL/EMRG3GUnHMShU7TtVzPV
e45Ihz7VVzrqIR+nmBrQ6+oQRBk1GsRePaUaGcByjoS9i8XG7QdalXmgIqpKXS3QdmYW4InGDA9K
PvuUwErOWndfpJ+6TqKsr62zghhEK+k/9VlyojZakyuy1kOCKrPaG8QCmDx5Q/SwJLI3BOUhFulh
yqeajuxAeH/T0QaEjh0FLSFxnjXINJXhheqVp5sPiVY5DVKRXkJpgAoH6ERcv8BcXIF/WSUpFa4M
3HcIOpq+Y9MToGrp61w+9jW5gMmzuIgOcI+HTeSN2csSGK2OjZNUJOr6qj1rq1hJbaOkXRx/qmTF
0fp1JSneCxmAznpylfE2skJ6nJMnLSIWqxJRplkOdEob2o0LBRhMW0w51F+bquBFprDq/C8FKd+Y
UQscGN+EPTfqaFSgE/owOFm3RgqXZf2mhqNnANHDTrMV5r1G/1bWCrdvb3CHSiuxgU/gEwlv4ARk
QfBkgKLZAtDWcDZZMU72Oqk2sb9kbyirQG+cMcp+iEAzZeMg0nsV5/qpiEWIjCgGCGixEwqxCsi2
gK4uEZynemopuLXZXV6NN7I08YoSPEl5BnrINPqHmSZz9J6TLaUh8bLU7NBwQy9I/yH2gZ9p3Gai
eW7T9j3taE/nkVv38QoeUtgBEOQdy0SJtVl3EttTO7RbS0eBzMEa81WUv0ALcVHbryiHehKPisOS
F0+SmxK0CuaW8NXajqT7tCZ9adEH8ZqI/9YWRJB4rU/33RfNikirjI3F0ECu/L5yhMLUianPyzFj
ATWBPLUwWGCGh4lCDAERlwAHG/XFEKroZzqG8QOyfGJI5aZsNoCviGtSWpK3r6zTf16kWafx0CzK
fBpslxd4BZtnhDJAcAvur1vD057Nwf5sAP6tdARsNlngV05y3z+IX4a8eBAUCmWtNTlkEb3XrEZX
d0TkIg5gvdqbV5kruM2VK8HVIS/uBIWmKaMQMGTrojd1oCBvzO1nstW92kG3vP37Q/12e/3lfndx
FlInLUgA3whuEJkDaLxWOHKpHq5YCr475VNx0bi2iTLv7uI3TUTnFl3PfJJyDe5ZB1PSyYG7EDNR
i89//0Xf7QwIDfTFVyBTcr04F8ctKJg25qw6hfMPLRjhZS9ab1k7yCqUDrOsr9QIvzuBycAOcOsx
nnFZWCGrcUpaso9dMgkOpf7DN3oX55FNMs2/PzsQMKSIpFdxL+Ra9/tnOQflqMoTU6MS33wE5H1I
YbKDFVuPL//FQ/xlpIvtVclAp0bLtMimaiNF/VMtTttGavcxWeCGPl+ZH98+wl+Gu5iFGZm59SDx
Zfe5rzpxmj3rg/bQL8JmYAzF//ExXhzBysXIFv5zxZjPqvAF5haIgGe1V1eP7z6uX9/XxeXW8sVh
wrG/fMoiyk2wrLtgFxP8jmO7uCVrI3K14t96tlGNYBT6z8O8vOuqSRgTLse7k3s4T6ry3mfilff1
3Q9jGsLwsUiKwiL7+0SsLBATqNi5e86SLUbvk/r49/n33YLx6wAX82/W5LJRMwYQBzeC9VaZuwYj
yd8H+W7W/TrIxazrjMSUfXHxs5gNDtATkI1VJY3oxv9dMPTSRpAJzPjP87qYcX6jNVYxMVLSFbCd
iLDE1PP3H/PdKyGEQlK5BJKWoV4se2U1S5W8XGICosgcmGT3Zi49/H2Mb5bW3y4UFw8ssITCajUu
FFH7rlorEn6ATuzGAdVW+fH3ob67a/421sUja1S918Z2ubysl7D9g+4ATnQ4Xk63xEA57V39dU3S
8s0j/G3Ii89V7rH/0GWizGvep+nPnID3/+ZHGbKmK2yF5JhdjICzxhrDgBq8up6DtfqUuwRSgPw9
UHuPuHEQvZo41+5nf/4suo4KQYOqZS0euItvaZjk3E/UyHQz8jYWyCOEQKPVvL//tu9GsdiSJAO3
OqWBi7kBSc5CL0o4hVCY9TnEVoDqujVWfx8Ft+M3X+1vVeCLAjlm2ynDF+674kLdjGZvDh/TWl7F
XDkoSQkJuoFum875Q6d3maMbmItU7VXGKVIP3S4aDuN8X8R0myiYRLpy4/u9a5Vf6fyG1xOcsuJq
Yk4nQUDhLSMW47CHnMhk5qlnCb1QmhC2n+AZxxjXl7k9BTcC4EXhODQWvXYymgGpGsUzZ1VEAuW+
gL5mwsNMMmNV6YiB0d6o8kuIaTeZY64BPxNaCVOAadqIb8Lowc+4WKHYsVLacP79EJm3szg7JCZG
AUTEGnsGet5iSRdN3Aq1hZ8AN9KGA3zmqmhXEjRmQ9p3pPma6WNXrZSCi82MPmCkrPuScV+QyntF
fcjhEuhaiI5220tIe2C6RihtsPpio5o1R23O5GG31Ss6R1sx7lN5dlr9fUhaspSfU/m9Ggj+rQC+
KzijcP0pj3pDUJvOM5bureEzVrem5nYFPF3L6yusSM1LGtxFGejtbKuSxBvrLdjBBx+VSlQ9tOWP
CJ5SCblOTWCJvIwSPgz1x1S+yaMIA6Z3CYgoiCrjXm+AH0qLz6LBwTCAtca62O9T41C1odMaxUot
NmK8M5AmBQupI1dXYb6ArW2d6Pr2oyWhuO7YjINuI+J0HHxX1e6oikvFu9K+Ceqp0o1VNAi22H75
gOoMVFAYWAx8NLVCsUu5R3e/7vRsHxHmTDoQ5N67eRhOswg6FwD3zOQY8T6EBlJA0dwMyy9HSoLQ
wKRIh7q15b+nzehFeGO+8UItQg4nxxQB+fkfVetDaMbA4Hfvs/RzrJIjglsmCsojE3yBaR7lVkWQ
BsYFT7IUJntlhiIpUdWoYJ8DjBAgcBLO+yCN2WbQGuLSDkVP3ij2Aoz5Yo/PArZiID81rHUGqiq5
PXaL3ujdT1yAvWrOHb3YyvNjITa2qsd4eXbTQrMNvcTin1Mx4E8LQ9S5FlEn1LsrtlNhPWcfRo9h
L7H7BgU4aHA9cZThpzIeAu0zGnd5cSf53P+3ZN05WjiviPFRwo2mAvmGYF3UpJ4ZiNr1wQ6yg0hJ
AZ2Tmm2HJnJU1E9jG68s4TNvXyQ+Y7R5hDcwFiio/qc4Ki6eN3uxgiHQSRHM6R8WGbzKrYDwz5zI
W8brZOLym4QfgrTu5A9Vv08aqCvUMrW7SfLmeaOXT4l0w05rKzoi5L2wrC7Vwyg+G0ip++CkTYgH
0/nGD374VI4UrVkNlF8Ev7lVmLeCglzex16KVRH8yxZgJ1/hj9Kv7WQQt8F8H6jvkwAhJ3pJfZ7C
yFRTEhyJyu2kkFEukdj9NgUPjdQ8l3p7a+C+KeV5F8RvUlluy3CH5jAaVkaP0yQSf4YSWbZmTQe7
VJO97CdHGko5hp/5i/maIqwT8I8WAI0z+ShPqTuryr1pvHTUPQb/nPiHpL3X0VeB2ZaKA9VdOgtW
9zAV6yA5SnPuJM1BLwYnF8hFD2473H1SRO5Wy5riUOsYUA76G1n9AEDbpuK6LgbsEIcxWRvdpgaC
ZKD1U/7BIbfqh9h+WuWdYVH+QDAaQJCHZhPzryT9+xzzHOveTsmAnyPWOVxR+3I8q0jNCuE8ygVZ
zJ9pdB9JpUvUk4FVTtpK4W1L/lba35DG5HT+KtJkylI6uAXc0ZHb1D9q+j59ABvhaCafU7KzpFOR
niRYz3xpvbWumowyxuJQTRwCN13BPFr9Lg1R698VmQxD7tQR2tGrky35RznaWMPXOO5qY6sk72rx
nkxHozr29GVLiv3qM+djU3fI/HUSXMbhpK4VLM2t9oK5scvv21Qd0dhrK61hiUJL2MYynNqPvuWR
xI8hfFY90ck23SjCywB8JqRUJ/GLkgLAslpiOl61NKVL2HWwcHcYCrgUrtSpApz8RpgxHt1NNlOW
h/nqT5PBXnYXL7LCnp0nmldaurcotVUUdeyxV10JvpOCNTvjAXNOmCo37ju8SLeq+bmciyMopjL2
ZSr+A3W8vEBBiSatB478GkSvkfBToNkfZ8+TdZNXtxpLZ/0YMVeWrxT2k9Rgt1oZOEPEXTJ89ta2
sU7KjEIVULNRwEucuKIv9u5DHP3EZFRJ26ICP1fxlZIJT8lrOmUEQ0cTBbUJhd96ikPA9Vs/9le9
zJPptHfwu3YSfSmg6FN3gLYl5wAHFJIrBTsfg40yfWEQ2UedQokzHp4kZp0EqCjDqs+eXQFY1dGn
1BspBNoKjR7D01xu9GQAbtUeZAwji1u7CXBJLlG4cnLwBbfOMHvjPw5/dOljBoop/OGXPq/3Nhqx
/WhPSG72eZU+JXOKrZFvqA9Wiv4cTOe4esw5NbV3SfI2ESkrBzM4stBONN9D9zsTiomBzCnBeNV4
+iTxLZvmNW4t9lx5RYbNqpX5bxXvZWbivRBXJQuYVdMix9BZEpHiNz1Osi6G/Rq9oJXGnRNAnY4A
EeC/A2Oucc3u4QZE4XCQ0mafNlux3+TRQbHu/OGHUM1bUI6OhkFNhK/NLcNuMBE3aXOThDk/937s
CUrH6iqOn6l5kqP3NmSOdQ+zxu+I33vxvQlLr+qSDagzV9HDe59lHWskES3I1KN7zXxD5EAQK68a
yfW9pDmd4CXybVwiVXQLtIenOnRhNpuNx3cvWGvI3LW2l8BBYas2XEry9fCelA+K6QglUQZumawM
5NpxsC0ntKkhq+uKHPVBd9KPsHpqjB+T4ERgoTUnkfd83YFwqnzWGTeQvDFuUdkfovYmx0qP4rSc
N/DQ2SgdLcXC/SLqBxkJsv8OmCpPCOv00BmHHOPN5rkjVgw4mHFPdDtWMUxDdgzxa3gssXGb/WMh
bS1qzFN+TpMbLcSZx8nAa4SniETh1kYqVGS3svqgS9hvdnwWnPkwvfrJeimyE5YrFwez2qjmVgSC
nNFoUV9Dvg/xAV780PP7nai4j4yPmsoNjnGCkeXMm1C8KrtWcAIWXRxlBab1gkC/0DYCR0gJxd+l
2ktKPkRt3E0kIpCuRzdCdqs4g2BhAG1P7HLS3KF5Umq3irZlBV5SPg3+s9Kt/eqEq1oZbhPEwfNt
QyMi051OdAZpnetfsvKaphhw7ZHzjvbFzFbQtyj4X1nDWqrecu7q+rOiZ3bdn0lvQgIjczefj4K5
Rq6ZqzfTSSseGJIkjZI1eCBqH9GyeRbL0iYeRYXPVa3U3JMyr9WO5vgAY4fPD/w3VjQ053N7IlvC
53iwmJVIq5g3Sbge1I2iPnfyhop7jid4IJziZxitOHrRs7BrgjRM6xWVDBar19bfBdlea+6qFPzA
JorXsNRYJJrkSW+P9a1RHvmQpvLQcD6od4LMCG7YcOzZJ82OoowivOrzlpVZeI4T5NXCD5/gzvnk
12/i9Ir1WMcaoBxQV+vjGeurr536ZGOgZk92DX7z+a4RMXp8oNTnkDC+DfNZUh6UaFeIzKd9mb7N
rZvibfzqmElFeNTTFXTfer6T+leCBCZzi5u17O+aeGdKAnB4p1G3M2Ww1vOxtIUvyeIT3E6cYhQN
jMQ6qVZkFMzg/p4Dpm7aOpa4l8lV79MnsKLsj4O4AVAyadD8TmVLdMBh7p7qJT/BMwsiEP5RiPOm
ht00uGzp4cCJCWS4/GKZh9Q/qMqWPLjKpJ2iDTq2kiTMXDWZ6YQkIB1a65mPeyBaJAn2ge7o3RoE
FU6IOz/zxtHJYDmEB116MTIoKa6crGPzIajOZuTRYxWlTTnth2ElYFrPd6J81wN+NwiHbOxJXlPc
B+/elnb3qC4tuNUUQeBLNrLMIYAgzaH1av0uG3rbKlZh6hi+7Jgpu8jBSksbKmzC8a8vT2SaaOK2
z/Y+LbJ0RbIEJ8Sp3sa5rZkn4lUmdsGMPHxpubM9m9EmahNocGdxXpPaUfJn8LIrk2o1kbE2PJzm
rqxotvh37exy2NPn0k3bOzlfRxpuxEMAklXY5QN3qGDfqD/QYkn9u4DturU+WuUpJl+32XMMLqzX
sbgLqtiWU3zO67DjhW2X6CK1P7DnAzTd5VxN8icjfqx77mK2DPpiKYvFJEQY5BvY/bhnJW84xzMt
ROEOE7ipH8vqsciPCnfg9OTjp7WSHxnASXqDVnnMIq9rbqtkN4g3SnVnmrchGdv+2kpPxAvGfEfC
Qy5yp4xdaaAvEBxicxVjZGyHZ3wo+CWBs3qYvsMcUqSnd5EtGDPCGqURVpX23HceDiMtXGE8D1TW
ALugo8q9GzS1MOyRxHN7z+ptxifM643DL7E6049tsie5xk27hKI07Z2O2DzxJuInVZZKe6CfpfM/
JkjV7swOJJELoj3k6AefAzuOXfSbiiOZRQTButQ3mrkKSBvONpX/rAVMpxX8IjRpJlp68RBIa0UG
Ykr0DYEbttyvws9aORUiCc+S0yU/6teBi63dNre4jkeDmARC5PajucFmU1N3wLSf7gbaT/VTnv6w
Bht+yTDeE/MdWjv2cnqmzuiv9elOBWTqe/n0QjSJZDp59EIshZDTSt6IyjayHkdxJcsHbXjXVFtH
+CSRSICHmbfFopUlx8FiPsPGkR90i3P/7QwEMF71wpukHrToUS3O7B5ZtIn5QewfNYfjD2VW7LBz
x25TCjdNdKNVd1Q9qCVMkzdixeSsVjs1ByOjc8LuHJFLZ+q7GM9942TG0ah3pXE0LdqHxj7PXrTE
I9tUVE6DxKF33ZobM4ZUKN7U45qDmZrsNLbxmYyUpZiVOoVqj9atqn+2Mav3rYl62iRggxAI9cFQ
VyOUoCj7qK2nAYv1vM4yQtA9X33pxzMucHm8m9JV1m/MYlkfCsmTmDJ1/kbdohl2EE95+Wp1EhIC
mYbPAkYhB+/xI80O6fQq5e9l9COa3jiGY8EtlsmLgXpXp5hxui/sXaW68cWt1Nzo/Hua5k31Tq2e
h8kV5Y+Mlm6Me7V5wmWLc6TQt7G5Jy6lp2ntb2aS6A3LDmAzSbirEJ5iJbE4urz5wavB/Xx+0aSz
768wwLXDJkorh9ymUPrw8b1y5wAkJLjaSOLodhTeFJO2usdfZJUvjb7v9XuD3I7wE3+3oiIddcJ2
XUsnQ/YGHg8QWCKksdMIO41/2p1mxZXHNfeQ+qMOD0G8VsGhknVynuYbMXfD8WeHPyQMHXE4t9p9
Znh6yjWNQJnCs4r3noQraztlJ0t7I0mN409rnGrppdCPcnMSZ6oXOLyDB6Z6DlWedSbHLpfn95nm
4cCnLtFSjSvJbNwU1ZNCjahhLkjBG7WUMDwNmiulhdtmZIaq6yUYw8okV5DULWxmAdZtTiRHUXMh
xUQG/oO5B45zQuXjE6NyM4i7gUEMkNCkAVjDK9bvbHxMLE/tnwJtnxsfnfiojHujeB/aBBTOQEOf
oIZ1P96oSA7E6LHQf7IecHRXes+QM6eYzh33dUO80XWOFy9iX+20EbinNGEXvgEOOoyPsnCQUQLJ
rSM8BwOnkm0gPTbtRxacQ07/sv9UZWeyTjX5qVVBknlacdNbsj0prw25QZmmOInPxGxOrP9m4I61
45ePTfcVT2dB35C8EKibdt4PcJvYFJrhXkXwOezV+DjOL/PAn6l6ndw5M27BUl8L1qbVOFGkVGGY
S4SXAThey/2uku57+bWI13MuuUFMfJXnc83NKT86FVfuhYJeadse8zjloyZ0ZrJCTeMHy32Q7xsU
FpDCuvYrje9xYeIsQEDStUd/xkq1KfWtLK7jdOu3+3F8nJPbMX5KJ1IF41NQfqrzJhNnxKcf3fhT
QlkjViAGD2X1EKLHyZ2mJZAKax97gbYFD5aaByXaZwB+cKTL6wyYAbb6iuIZB3ifq/WNqEEkcAbt
1CK98u2qPAzpHZ7zFhELcEZcVCIHYLm+NzGgxd5Q4GR0x+RGyKjtUrzxhChxyuKmjXZh4cX0zZFk
UFYHTFBwT2nWESFjPn8xCRTHXidSH0+j+BhkO6M7BQo7EJHVG51MnODBbx6NAHngj7p5ibUfUcb2
4XYkO/d7U3ptgruBashEOgg3/LTziuouyzzYC/ZY/kT3zNV8HZBQMFS7edwV8Sv3Bi7BM+a1cN8U
t2Z3GwS7gqgnkauz6pq9W1HLzZ8KpVoqQ67RuVpfkMeTgPZQ7OS5YuITGaPva5PgthsO9TGsLmMz
NxD0kl3JDZQTULYTS+htWJmwvU6bsVvrcWyLb5UGo36X1Q8W85CYseVJteSKEZyDK68NSZN5HoLx
PJOuAXFMoebLESjNMIE9LcEZFAuVh1bfsV2m03pMvLhb6dxkAJdVnlmuw2iNPZYXEYjbqWJ/poqy
b6d9Ld9qHbQQO0h3sF2Tci+Wnkn9Nt72VIzJ/xFutQBozIFDAtWZXCnYwSgGthur59zDh/JhCC2T
4k4AuK1WH0OP5/XYJl5QHaqK24MX1hu12LfKNg9ZTZiSQ7lIlmyzJv+O1JGawp55xBKsVrhr00fS
lRIA4o3+k1R4DqncHTaCcFDVygHoJpvHWtpoVBIHT8xvqM+UbJWYUFZTcOiibda8JFlNzuMiQH+R
fBLKSnb0x6w7ZMUmUOApz3h/b6LgLuxv22FHjtwu5m8Yup8iZ6dgXvP9iyzJVnljNodU9kbcirhT
G1JtuU6Vtz7HULQK3S5lAw6onRq7Sj+po2IH2rlLWnCypF+tyvifMswQn1PSjgYKraV5FBG/iF99
x//v1VRIsWsf865jPQnsStxnPqsGew3UtWBq7JyadQ1u3Ap/itKjP59U8SUZJPJ5yG8zQzcQTLeI
wpUUdNtBPHfRWeoMNk7uLPFXV4EQDopT2vWnRQwAoGIdt6s5gQrY15TlXVk6KsmdX/3kwEUPJGxf
8aTZenWkrjDnP2SyfrTSo5IviVuj/cwI3Qt01rau5NxNR0dgw/Kfg+ZWlO9H7UWR77o2cEqqKzkX
P6FhmZxv8CUNnZdHbwGlN59EPKV/9CGFDtFLWx1jMnDacyKRdPWzNe7b/JhT95OH91H/mszTP9sb
ohcVNZc1+KtQF528rFdi8RDUx7T5UVnvLAyAhTzJpzzJ+moGj1SOlJnBcvgVx0Z5ADs/x/towvD2
IUiHuI7W7GYxWaVdqrHVUxAChcnRkwhH6YvjBXAmlEs/Y38zcMcRFLSLRLqEbz29gTC+lfzl5JZt
Ru2r6P33qiE4kh2xmLaiHp6SQl2X7W6QqbCm7B5i0JBRxxkGWXv/OCoSkLyhb6zXcJq4/2QSPW2x
7T70CLGbW8tWdpBodlIuAh1NWJ7pBPNYsueWmsU909SMY+cDZbdVYmualWbN0+2gBtyNki6ficMa
3mTc456IfM60Zkjv8yqa68VJT0JL22s7tX8Wm5Qyi0H5McAzGs9fcpSOm8YQTKKtjBu/888GIFUC
tgxiL+twXHMSDR21F86yPOzb0hpdmNuMqZeeXMmSk9DRQscYUA/CEtd3e6uOSazkbqWdG2SFYcLd
xXDE/Cvk/Ji1MrlTNWlCJtd6tja/RqnQE5VP6uNQPSsk/uExdf4n1n1+jEF3WdJgL+qrWFv1d3Pz
bhHvfc1VIf8plYOdh44FVgB4EgyMvws0RtKlTCuZgQBD1bTLUtPWqToLOL565QhiBw5nxhIvVlyl
DeRZtG1Eec35yVh3S+sxz4eYrZEchLI0yUkoG66ztdBtiP+U8eyJrRtHUrst/Lo4jEotPFXqLF1p
Kf8pAlFRIRJFy++APaAtLedfpN8Le0Sn8GtSyhBfpSTadPG0qnG0XGnL/9lRJpie4HFdlaBbkOhy
Mc6oDx37AfrlqdzVy1GmLcqvolWPZDldMVR9+5tI8kWrL5ITctkmnxrCR/IevqZqiLZidU6FitMf
ryF9rw1zoZ7wsbiYQjf7rqAbN0aZ3act1wjrWq7Kd08O9MySlgziwLgUpPV+V1VZRAbzVA9UXESi
HzWema3VVropYkW/MiO+sTMxJZja6EA1ADSXwqOCuNU26eGBNSvDlh3xiXY7CSCNI73pL9YT1SJI
oY8Drdb/Yo5gHV2MZ4as6OqFckMOG77sEKdWNxn1sVZKjXDEJCf7JwqtxKN7lLl/lzp8Y0vgt/5n
SO1C6KBHEazcRcNFZFy+8vH7OEFLnYJYepUub1KM9iha0o0Ui9j8K7NRVpJWkVrShnRoq1jtr6hh
v33bv3yPFyrO2SfnqSihU6VGyMonGLu4qSQulCCTC+X895//3WAyoBO6nQvs/nJqNU1H81ovTFci
u83VDWE3G4rGzoh8XBrSa2yd5f397ieABIKpUFvUqbCUlg/ql7Wmi8eWkEwE5mxbQQxfNU5fVQjx
Tp8SJ9sHBhsg2sRqH8dqfRP21Dr//nv/1FapUI4sINyKTqTO5R8Q+XoIoQ7U9jCIRIRN8LFE4K4c
yhZLcjsL7ZfWXMUufPeUNdkwdFhgpBJcUkqkBHB7a0AKyQqycsUWHpvU3idpIDhd12tXfuN3qxKh
QWDVMK2J5iUsa+qKWBZJtnNx4xDYGaZUK0EKz+ju/v4wvxuILG5VM9GK4zK/EMNFOvSXOIGCEAfZ
q5KqDymFHDnJ7v4+zHdP79dhLjaoulCVwBwIx9fIi40JlRxI51QplUY4S/4+1DfyKpx+InME5ZiB
ofr3+TnoWV51KglWpUpoYDwRbC2V+bUlR/xuFpqmyUtCx7VwxX4fJp4z3FABh5RZFpyZ46FONm1F
JrHmQ9lUObdUW00fPgQ+QGhbW9+fDlFm3s3BfIPX9EXqIg9w3s5qO6/KuRsJ8UajJzhkd4FpPphi
7qn+vKvK7lUbzxIn7ChGX6V5jYyRRCX6hbRulRozqem4rSnxoDjqOaGHA82vyWMm271RrxdUoQTy
Sx9xA1hcL/vNQOLnoK+b4kzfk3vZuTUMmu4oUuRypQ2IIvTbRZQTTDd9+lBr+grXlaumyp2QHRVp
LxEiJ/o4KYkX5IoZWjejRHYcuJHJrWMkYvG+qVNED7Qbl3Dq1ya9jcLaGYtyNXJ/0ctuq/j7mJq1
P4WuQpFW5FJdiPTgtlmcbKKqB/uMbSfqBEdo0jVkkb3Sn9js1iOdWJmaRFTXZwgkjzW6FUsTzr3S
Hwogq3+fTN/EkaADtJCuiJhipT/C8LWwU0KojxZGPvKlNvELCUCustZ29GH3MJfca663b1wNOlu2
CSFEIY+ScMDfJ5ZvTrkitXRm1LvygLbD7oCk2sk62Wa3wxl5xbWp/OdM/n3Ai0OdIfhx1YgMiOF5
qzrt2Zx2AiI3rnuZMzrVFhv7WhhetfJ9eL42+p8LA4NDslnIPZzCL+llPYkoyD8Nk1zORF/7I1fg
oZU+YlHRtlHYf/79df652v0+2sXaIBH7M7ayxTk5OE1qQ8IM9Y3W+tcn12UU0vOAJxAkZ15cKcKx
qAl04Dd1kWhthHGe3bZG95OyjFw5bH0j/oW5uSDgQCeAqfxnNv2yG3Ot782o7Ey3Ln2Tim9Myiys
ApqINaml7SzBwBVHZCvaJN4neTBs+pYcYU0l0410hMSzJmKTS0NNnv71o8ajjr6eGB8ct5c7GGiJ
3LRG/rC+IZCr5yMncz8v16z+2pXn/c0EZij2ZLTCRAddBqUEQyg0FID4LtNF76Y351r36domGUlL
4+LlK17//uO+e+ymRuoBVnyZLVhVfv9Ic6HQBou8ZPwKvdudEiAHqo16wW5XGjZKiror5HRXDgXy
n1ub/tuoyz//5WVr1aRmYsyoC9au2ZkwV+6tD+ouDkGn7apBaVvZ9GS94rZw0zcS+ezivbjh8t5e
WTTk5Uj9+ykQ4itSaYioEmewy1UqboZU6A1dp3VgS95bQ3XErhzB6SkK27RvPYK4fftxJ2/S9XBX
xtfm/bIo/TG+zuGIgBr4ipf68Chs8LWaw/IChpXkRivkj6oL7GrVrv176+HK+/5mmTLxuvz/4S7h
Pji+GkGJQX3FB+tcou9wc694LDe0WevN6JhEvdvowG7kK8bkbyeaAUqSAFUeOOfu3195ZdVDphFT
zeI8rXR6aNTxbaLsjvVqcNlTC98jD/3KRPtm12OwX0a9uBTHBirMqQTJF279dbKhKkqUn02vfAXS
zPafBZIGr4z5/Yz6ZcyLtRmJ3jTqBr9UXptonezcnTinrPzt4jCnG/lYMrjiSI/Fa+YG3nwNrfjN
3vDLb8aD8vuTHhS9KTQlgig8v/mpYfe4mzOAI1dm0vLoLibuPxQqpqymyX9YzcNKNuexQpQvxzv4
HtY58JDEkBKgHKSNnzvEO0VOLD9Mbutcp1R+k1JDGoGpck9UdUJqjIslZGxrQoAwK7GEAIrbECbo
yNvB0z1xfw2C+s21/Pexlif+y3Llt6aZ9WSt8Y3WB/iy//hS1AdrXbjT87WDxDdfikGhCA+uSOAN
/9WL+eNnhi/6s754+NNbxLDrbA0vZD3uqm3mxcfofG1E+c99Zzm2LKhXToZ4bS+eZdB3VpayAbph
Xm5aPSRdFt4hd3AxzvZzN75pY+6Ffu/EoE1QCG3rkj6bOTgdWqxWp0kEfk0h6JQigT3FD7XQu8Lw
0NWFM9ZALJDwjNVPv3gO82uGrm/+dP5ogxMDN2iqeRcfuKKImZBQdcLCEDgTSYIZMf0W8JZouG0a
f3Nl0n8zHEcT6hM8KoOgq4tVLEhTqwoSEssreM+SF2yG9fJ+rBXP5dO0fTtzkV+na+3fb1MmlSiM
NiIfm0oO8O9T0AzK1CI5W3enHXIqB8a1Wx3NLRVFwBL2/5L2ZTtyI0m2v9Kod/ZwXwbTDVyusWbk
olykF0LKTHHfnE7Sya+fw6yaUoRHZLC6LqrRQEGlMPpmbm527BwjULzMBesWegV2c4vyoiOdt8Dp
aT+1z22RTimh5JLB/tzXOLmK2+4FDz0hXyQHwKU9qoLBwlTPI+ItIhzEw1QCgzNUw05HrIqNkiNk
ASvWQ+dB02MFKQlkqBt31jvGsFMHlP/XbZ5fjqZyZPIjxX50zkUxC6MW5WBXjUFPXcOJogRQz5QI
BAX5RlcWeirPc5sgc5axnKCcQr5LNOfg4Mhg3zcgi1dQ2miFfEAUHzfaXq5T8XYY4+yrQkLVBIIE
PBsADAqRX5oK69A/o+obBTTG7pgroOXExjC/1okIFQRJyxu80iHl9J/OzPyh2AEz5QzUHxXOJ1Ui
62pLRKFSF9EfURZ7oQ3RD7AfwmFzfQ3O3R9Mzcl5KMRBIk7iEzlpMqlCCpIsL3piL4o/i5tHngqs
rmMe4q30Hn9b8n9ny85Z5FYhh85loeC4ewMgkqn2vQbYTWq/ixAtuT62s0PELTd3iEO8pcou1lXP
qNgqS0Wvzb5et3AeWX+YgM6CjOSmqZ4ljYoJNQDQZwAXD+kj4Y4WXwvA7KCaAb2ogx4BA9s+5zMI
O/86AI9ZFum2QMW6EkEgDKZaRUQtGxkfipg8VAyvNwtgMiBSl31XAMG9/rXnl/j8tTraV0Goj9ib
DwqZWhdV22uq1xWFp6vCJp6g+SNWAOYBFlejvUNKtiDGDHILskJF/h8TL3D2udsjitOh1zoLEuJ2
77Y3pd+vXo07aFC7CeJCfSkHM2c8TlzabA6kayCyUCGLzNMGZBPyaTWVsdE29RrAkX20q9bY2YgC
Fx32fCKv2DI49ykyoWyxE1A2cOs1MOLGi+aDGMfJ3kNku3JbdAu/fJd/UPhSgCQWguDz5M881COH
wV2UlhWlxJyH2vvNd9mLNpBUWZv26KLI6i4nm85iXs4ct5BhJ1I1h6f1wr4KetoFFVN9fVzSs5Yu
zeqxc+JOsKBmmTEg/YFhjaC1fgBuAs0BNtJNXuTpa+gxgfamcbMvogsA+/I1/MEazC0rCpYi7kPk
0pFv4u5hUF0MEkRNdI/1JAFUQgWgoGnNm1rRSs8oU+o0qZWgiycjiIfyKttaIpHXbZrrta1HWfM9
mh+7at/2FpRTAPyXMlPJ0LHWCY9T3dZPo66zt1Cj4q4zFME32AD/UaOEcdMUDWjtwPwILLJlQAIn
ycmBjoaylWgvA7GWxWhknB9bAC37SYfWClQRu69AAllI1FZ46EcAyKhZKq0aAUX/IpOzzaiZqW9M
OWCYwgTcKm6YGvBO8L5no0jWw4iMalS01GtkInyL4M28OiLW3soqcA53aI7oRdauCevlF0kowvXY
Z+2jyqLsyShZ9mjVRujLRlKDficM8+rGiHrI2aLkszaqPNyAyCpDcGGBysMzNMJEIM1CE92FY2j4
YzeOt3rT0BXqYDRaUdUkjZ8MYCwPMfLnQY27fU07qBCUkTnt6KB16JYSTKDZEkpvcnEE4jsxAMqQ
jEHog4xBUGBqO0UF9U8mGmt1nKJ9HsZoCiATydBfnGovhL0qsUzWOciREIrLBECufDsSGQCaoUQf
rdnKREYBQq6eutGCEJZoyKlXNhIwy4UMbK9WMbDpsw5i6w4NxwadU1Us3lS9JaLNo8hx14UAWA6M
QK6lFeGJnUhBnR2gvWhKgYdusm2TKgW6HZPRp1AS8oooG1agZe/WjRyb9ySX+6CKoOqnmUzbtOYI
Nn5qDQCmRHMLgqBDvIcYpgcpreKtzjsQmMjpcBgEo+zRxZsOkNqMtcBgDApsMbAlLnS4gSGsJ9od
hDbJAnTugcB8LAnaUXqIb9gozOlPWtWEj4jERXT2jqNMAXCRKgoFAdV8lrOIGE46xVITCKjfPhdp
Ij8krDKWXgKzRzk/iCrAAxAYMcCXyoVuSQJ2m1TUPKWdgbzoikOfsD+nsAAYr0cnA4AZKhEb5hG7
+gupjQuxBBzBL/ucI9BbEpppCPvDYHih8Z0V/zH5Nh44xxa4V6/RULzuOzTYkCbtVkMYoZd7zFGF
L9BTILFcQuEfPYutliwpfpw/uGFaAlgCUiDIyYG++HRyIZinRhVcmsd8ulO9xBM8sURScnJAUBoM
9cLFfGkuj83NAeJRGN70FFTcIcxBNeY20tEmB3T+sBTszDuC3zHHVrgrsWT10EaJihVzphfmAmO9
QqPFV+YMbrqtDt3SDl2yx92JCVr6gJrCqAZH3tA1tJbBcjjnNOMVCcr9UsTxkZ2+Nj7ujSAAjdB2
sz01KG7ydfplcq0ZE6sH6AW7H7+3cxzvFmtygw6BdbvDFblB//EeEDkbok5O4VaQsn0Vt0vx/aVb
+3g78bGQqtSiiuZRPLM8aPkNXv42fwuL7PQQrcabCu934qFsaOLAvkfIgboLce7CUhhcKaxQFRSO
P5aC2KjuITPGbBQUHALpwEC20e3yF2KFhV1tcM+aeGj0IszleT3MzXiDdjbX+jYgAAMy2UWj9HLM
uTTM+c+PzlFtRaGRKvMOuANA2m3uUh+qlBBB9BD3vYhQcFk4uJce0Ccry3nBfhpJJo8DYumfJTCl
K6SpfLC1ITNBPWtT/5w83Nb+YnQ7T92VrW5w/kkozUYDNFLzJuhJMgh+1u1r36uQ06B2ozznFPSL
MdoIfrL0mwDChuvbaXYU16xz7gqP5inPZ+sWqtIhkIZFe6dIL2MCYsolAr6z8sipJ+ZRhdAbMosm
g61SQKK+lrwOAU0GFHWJihh0hGm6V0UGic3Fx9I8h9dGybmvqZhCoyGwrD281NA735ZuFVSvqFF0
Qe5pmfcw2Is166WF5XxYWOC928wXT+8rwIZC7NMfb5GYCWZ9Ai1aNQsv0IUzanKvtN5szAgPKWBb
i0cWH4ixBHS8aEAF+xD4xg35TLNuksGwoKEG7Y3oJlXRGYfC2vXdeClhg8r2LxPcGWQWsHtjrGOh
7HKtb7oAyHlXtYmX3FIHWHrXdBYsXvQzRxa541c1YkHEAjdp+QKc8KbYVJBCR9VycoSA3P2FYsPF
vXhkkDtxvZm19RDCYP9q2JOrv0eecTPXSOG9V7hOnWU0w4Wk1MmsctGCpVSgATURfUWN6rLiJxSq
0Jhzr1lv/5+TyZ0zPHiYTEJN87KnOSjp9skdBJHtuRZI7vvHJfbJS5kBwFtQBQT0VlLBNXp6SUgK
VZK8pTLCEtGpgJIIwvWrDgpZG9qRh2VCz0trh+IGeMyBLAQ+gxtf2hN9Sjsk3Zoo2RugHxnF8UVV
taW85SXXcWyHcx3UGMcEUhwo2HiS390nXr8yHtGTGhS+IthLJfRL2+PIGq8ZwQwQQITQF/DKikJd
XUMrT5W9CVV3qMPe/xtb5NgYF76QMIc9cR7aTzOw/GlbbplTI4UkOfMJX6LOuxj+H9ubp/oojjC6
3CQtmMuQAsb77zsgCJ4BbmJP9GV3RBvukge7dMkd2+PiFrE1BZB9YTKVzAyS0dw2UvY2TDQAUyA6
f3VpL9HwRW3Gh0Y1v/ydydVB8TrnBeHquf0pDpDCA8pT8dAkOTgApO2hjetEAsRxrMCERNRSNKrO
v8jfrECc/mmR26llX0HVcEgUT0NK407MoZQWJVW7TpieHpKuHNw+rWrkBkAaE1poCVVUUkKOPO/k
oCs7cHCNsdBDKbmGlkymqCuLmdXLlHTatpJp+mRA6vNZS3L9vayqXPQjVYSg4jhUDOkEQKfuaxO9
FkiRsi1TBnovFOiTr7pSq52qoyCAEToQAeRGlttdpvbbuu6mrVk19WMcV90+7yjQibVGbqnURO9J
XAP0LoNDGDdN2eCKUwpxZQo0yWzowNZ3LUoXoO3Iy7dwJMVCgHR+DjWw3Bom1HU0RZE1buvUdWOg
aWiSPJVWQRPmyWbQE4YyiVi7vSR41zeLfL50MPdRptWQ8VR0Ll5IIOTRa6jQeOEeEM229RnkKZ/Q
zDe5hdcEYLBaE6AL0AtGPeN+voLbdfYydA5yEf1PxYHEHLowV9e/6uIcHH0U5x4GdAp0Wd/LaO0z
9xNIathY/ciKFIkDa2ECPqp+p3v3dAI41yAZXR+hSqZ4Zvca9Qq4KsA3xlKHpKZTDIWvjfsJPD6a
nq+vD/I8kDo1zC1034rpWOVQ4gRXs61aGzVaKAZenEVZQusLKl/guuZm0Zz0RmcTWA0nJV1VBJKW
4XCQDbY3jfrvjOXIFDeJaZdmjEodyGjjOyI+iuBeuT5Z5y8UTNaRAW6yQAqRWUTBHd+ApANUFqx/
SulzKsGl5e3CxXt+JGb8vDmrA6m6rivckTDUUu2qCkeC9pad5G/IV6JNGxjg/kutf1WsJLg+tovx
xJE9bp2qWg/JGM+ED8wAeBe46XxLjafrRi4G1eB7R2JRB25e5EEgIxpDB71qsd1QmWpGV94ou2iT
PxsgD7kH29+6OCyRhl6OzP60KfHAIaXMwswMYRMJKn9yY0fo/dAFLSQAcNYT6dxFYM35ocLaHVnk
5hLo6DYcFYoM31NlV7ZgKyAbAFhqPcfVoM9b2JYfaBDOe0jAnoGFFXctegU4e2JR0BTFAgUyqDPb
UnKTRCiKgfMH7xVp9Bhqjs4MvevvkZTxQYxxfVWVC+cCGU3ZAtIPqCUo4p0GNrlRZJ2egnXEGlj/
raEEJLCtZJAXzayqbT+0IMwrKga4fyIL8OoGowN408ap71CVKOV1mVrkVbNKXNvW2LU2kuxghyub
OkHEIBq+UsfWPdFBGG5LXUwPowL1WEIK1Bl6MJLokMMEQWEo+plUQMmTGBh/OuQ3jQBaUiinl16r
dZMnRyDABxQw7Uo7rgoFEr0T+j8Haj2Bb41mzvV5Od8Gp+5i/vOjeI8o6dDiAlG8LmYea03ktFv/
uokl7zqf6iMTyE8wplvY2ykIQbu6s3t9jT4Pp5DKBUuXNtmJ85s/5chUDvVnIe2Z4qU7smt0W/Rw
J22bbz1Uc0AnKPuKpz5rTvSyHNpdiJxBgI/6IPD2Bnoo+fI/WknElg65gsQ5+nrQiB6gR8+wBx/N
xasYJKELzvDChj62xzesCXrTJpJZg5UphMIKtB1HNNTXsujm+kND2cLtf+56T0bHH98a8h212mAR
JRB8tlXloRBqW+HoXt8rl2cRTY4zHthEvXEe9dEKZmYFoXglVTxhVa+V3cxCXW5nLxhul7OmFwcF
nBNaHA0RrOHcZTxSihpWCy2WfihWdQm2hNhLxfpvHDHoAv1phbuRSyMWqgb1Vi+TVAnUaOCFSCc6
Le39+WPPHOwvB8eDtpAoAY3GQOdMO5IJuj0jKqZghrvG0DJZ5L2/tFIA5gAZN8sVmlD6PF2pKs7x
j57imjyQdfct9oWPKlFzy1B9X7w+zt+JaKyegwxcyrhHeHWlDoTNFakUGfvCDOb72AR+A3vCXXqi
fTKuX5Y4H2IyZezHrpvRG4MHSSIXaTu0cgPoV7n6D/1+YcNf2IMSqm3q3IYIMC0fQ3W5oJERRDie
GMCcbsM/pj7dTnfMmZ7I/fQ4y3xJX69bncdwtleOjHKXMXBvHVpokftUjLeJgpnCb6V3Ag2c62aW
xsadLyWV2lZmGBseT7ZEwHn72KYLQ7lwgWH+jLmFYO6s5KO1WqrQKV+BZ9KA/jwkK0HeNIKh7vpA
rhsBRvh0r5e0bAdpFkaaUsNPZGi6o7i91PR8eef9ORR4pFMrUzPqQhaVsle+ztkIYxV5IAuzbOb9
FRj3xcUBTBsNNlD5NEXu5ldiaI4wGbIYTTwemAwKHlzIQaVMC4+EObA622tHdjg/UWQNhd8TcCev
mxtlS1cg9An+Qs31wn0IAPWv8XDnVuhy0jDsYdTcqhvgqLfsS+axbRLM6VSWOCKk2HIPvHDr63tj
aXzcjWVIcoNOIcxjuoZia9CviAcNeX/JzAXAHjzg0fjmx9jRzdiZSq/kiOg/niWqA7LAx7lNB+jj
h6Us4KWtMQscQlkS3AkA+p6aGuo67xnA0J4B5qMR9FyZ9j4Mb9fnbcHIWWVYTFoFSXbZq1F7VhIw
r6NtgdWie93MxXk7GgxfAK6aDugbvfo9Oay+g2hjG66qdeOnkPpa2AuLxjiPJ2kFkNMDBlXuklXu
zvB0yArb4MpbNQupnwvvVEC48IhDLzn4IJBkP12l1BoVoRXx+mY+Omx7R9yjJmjrdp4gNSxs2H45
PXz+4D81yXkoC/jnLmIwqWUquE+fJm3F6E8xBy2ZBeLALwtLN0dGvOs4HiE3m6wFWxFF46JH/eQG
LFloxgArqT/HNMRZvvrPeVxmao2jGeUitVbX4yxPIx3ENwWU2GgzmejfUUblbTCj9k4aLGCNmhFy
DaTQQKEIVmmgy1qwx1vtiCIRGvpCd7Qi5ui9XBeg4M6bH2o/E7xVaTVTVaHJsLIhV5tvokoq7qRa
qSFBQmNVXpuYmmKhxnnhjCGDoSroijXw9DY5nzFJSp4wJZS8cmy/T4Zw3wzio9GUC0f5QjhxYobz
F30fhVHVYdfL9eTk+XezA8GycDPJ0cI9fCFPgufqrwHxPXTYPMzM61bzus0cnJnRIfezAIRLwFZM
xg0IzIKFPTjvMW4PnljktnyLNHgtzgCWdLwpgTUtD7Hbfc3IulqzIPOXYBUXbrETc9yWV0pL6UGs
pHhtGBb3miDJ92E0jveaXqu3FjGzvcAEYWH9Lhg92ffqqSfR46HT5fmcGepPNX5PhkMugGJ3bB0C
0YHrEypfui8tDeUWU5yxezz/zxhOyJ6oENIkru6BXfKhBqfTT8lXnWoDcOgjQI3wmaEt7QnqMAYK
UHP03ePhactudRhXSzVt5cISS8dfxB17ZTJUFjNpdqTDU+zkfuFl2a1uesUjJC4khGHlD4iDONYe
bIhu5QKv6ZNv3TPbQ0ySbECdsDdNvwJF+puw0JZ82ckfzRa3NGEJlvi+xbeZ++g+2Zb+zB0gfVNv
jf2swyivoD1yfYEu5flPpoML2CA71CQUlBUARsThjUIy4bUqixYoVFxEkDGICYg3BSgEAGcK5gg5
fFUiTVpoWr2wS07OAbcmRWaQOiMDoptIrqBNV/S1rbE+Up0cZY4N02h0gNxseYMUCPJlbR6CRPv6
RFy47PAJv+pL/P06moI+aSOCfrIWEkgzlCA5BytqBjZkq2k8AXSx1y1eOIcnFjlfY4qgoInQ7Qge
xXZPyFexST3RLEF7FvtJXi6Mb8ka52pqEV67HvBy0mzLoJCEQbtC6pS0csBV7F4f2aWL6DgHwm3j
ug5pS0gje3kDQsghhGITMBW4Qq+bOW8ARtcm0hGgFEJXOTJx3CPAEJScAOOMPPpG+wLlBl9yiZ+v
5xJd+qCntvFowZmIfrpFszUJFm+LS3sGna8APAD1gJ4tbgXbCBQpmsjmPP7gtXiGyOhXRFbdeYUU
Di4p8KeCpQVJC/qSHJZSF5cW9Ng4t6BGZo2TOsm4hmkEkLm0GSYQ+o+pWxo1ekQj7/pkX7r1j81x
R1QoNNpWNWrZsh4KewI8OIgihfueqvFhbCppyRXOn//rJka2AjxGqqYBkqyrIGjgYd/aQIQxFEAK
Rt3Jp+s26LdgO/VA+3q33NXCRfLn1rgda5h1KlsjSI10s9AOc3/oI0Mgt7KSyrKbQjEfFYPmXkNV
UCRYNf40Jd1toxDt7vo0n26p3z9EQw+BCPFbCXk2bprZQIoK7QmmO0T7UEx8tahBkmO30L5Ic/QH
kHDhEJ2e1T8M4vAYOso0KggNT6OBmNQ6muVAftTFhgku4rHZ6Ur9VS0X+eXmOeRXFLlyULyh0Kae
CdWW4mgUvQpCO5J04F5ok5L51QSJkDLRQLIegzC3V6sMii9157RlH60JBOm3NE7A0AsdJlsC8Z6j
g1Z9dX3OL00B0BDzJ0kaGuQ4N5KCaKpRowwwezlKQWXd6qDhpaD67MCIdN3U6Sn6fbbnagG8hWnN
/Gunsy1Fklg1TQ8yiDDpHvU8S0G5WSGNlRsVdGioYBn/EW7iw6KmokYB3hF0TyBjfGoRAkYpGkrB
owX1XK0jNmC86Df8YSULj48Lq6uB+AiMkugkBb8Jt480pbUSSBdC/ruLb0UVsPd6UZn+gk/AJgWe
Bk19oomo8XQsqSnX0OkyJVARSL64h7hbj6CxWkvO9F4G0+31tfroteU2LDTW8ZrSDAm0anzTZC4k
EoRSSwvU3yZ5kGNEBX3IhF2lR5BuCzXrEDYWRftmVQ9egpYGZ8Kbedc3oXyXNdCAL9EfHKC9w1jH
ZWoABcRGHxWrWeDDBNt+S8agV5VmLUas8+MMrKW6YA6HMpajnWCq7bYd+gENURnk2KkhgMgD6lSo
PELCzuihZzdMwpehVJtvdWIYu6pt3ltkp0AYP5+dcRzxQivyBcfMxc8mnAQY7VSksFH70hSQGJwu
wpAKWhI1guWVoelNAGgICXauIBCIaBT3aineTRneSmMHlRxk0S3QgjXtdhZuBhdo0EuVZyXQXUCA
Y0KMoU5LV7WyV5NlkFtINqGub2uIKKJdFS1ujW2h8a+vbnStsLtqcgzSQMuhWl9fad7pzkMy9bkH
BwstSx9xxlGyzYRypIEMqQo2ZhM0SLGrpeBqpb3daRBBe1YXYRtc8neeRKRgQbIKCBFQRmDFOZ1E
rYk7apSjgMhF3mj+/Kwd38C77Mkr80bwrw+Pdzq8sTmSOBpeHE0TdnkMCS+SOYTg/Sw1LqWx2wJJ
f90U70p/N2XNTD9gcTrz8bFKRKuTsTlYtmv7AlzmD1TRFpwolxeYZw8FAAgkIxOG/vWzSh4zwogk
lojZQ9wVraCIAmgrRHYcyVF3yUFZ2B6L9rjoQEKbXUXzebVgD7qC+/mVCooZJ10Z78uZqdPX0Pnw
uBMG/h4pAz+fgNx2tGr3SaAFsgs1Ie/6WnE9Hed2uE3YtTL4VmXYQV7LVxsd3OtoDgKLdjgyu5Lr
Vds0+5zAU7HSKZEGmcrNJKUBbuqATGDmWzyI3Gv0/JO4rQpvGtas+Rh6sio2sdvb2Vr1lzE4H5W2
Y+fO76HZJxwdii60ijpqsaZoQFAcbU1cFrtIT/sEqrN7qNvkbuwOtxAbckzf/FHfiCBu2rZA4oru
TMYxrCEu5y+xN3G9XecTwF3XohpXiTo7BnHDbltv8uEcXIhmvYM0y4VLTO0v/Q76pl4S6Da0Lz1t
M3yB+CQ6oMESY+PNesOCZbzDBQ+pAT5kgQMI+UW4/tPZ6jtkQ+uBoH8fkk1J9jA0aGUfHzrInCgg
SYG6y8LenK/y0+U5vWW4I5d0Y19qA8QlRAj5gQ9nMEZgWoVUqzdz3ftFzUMd+oioKPwc1FB9qnXV
KO2I5e2qMsLh4eNz/uuV/Xf0DmqzfIyqsv33/+DfX6t6BANkTLl//fehfi8fKHl/p/vv9f/Mf/XP
//T0L/57n7ySqq1+Uv6/OvlL+P0/7Lvf6feTf/FKmtDxrnsn4/172+X0wwC+dP4v/+of/uP941e+
jPX7v357BaqXzr8GfHH52x9/tH7712/SXAn8r+Pf/+MPb74X+Hurqoz+sZ3/7+H/3Z/9vffvLcVP
SOo/54o2YAFIO6MpCptjeP/9T5R/glhVAnIF1wGeGPAwZUVo/K/fZPmfGphYEF6JOlAFsopYrwXo
+Pc/kjQwXuNRAjAxflb67f++72Slfq3cP8quuK2Skrb/+u00LhVkUEEisJf4bgQxioshJj3kElrD
ySNkPbLno5n4w9LxL5/edb9+mfNRSJSCL1YexK2UdhADEe71DLoSwyIF0me/z7nl3kC/e5a14jb6
3oGR9W0AX+C37pH80PbwQRkknDEgwxGfl+Lr03vn14DmDzlyhaaIx28Xd+K2gTJmAxo+3XqDmLqr
FXeTsBNA0pL079fn7rNV4Y41eEobOZxgSohuaHtrqEtNUqexzq8xcA+rqpMnKIqr4pZ2rTsIqNZo
d2EPQfCCra9/Opek/WVifp0cTVOimL0wNPj24ontIFsJvTY0Xz2rEHa5zVf1N7QkluBqeLtujkty
/TLHPXaENAlHCC9KW70rdtmsh5RYm8GoVlrWH7oM5UwAH8AksMLIv4JWGCOud3La3pdJ5wCftE7b
4iGF4GFNZyHu5gcb6oWH87zTfznpX5/G5UqrWjN7oxLFLdPSlzEEzx82qqAgUNDrYIzMBTOfbBb+
6SrlPbpBKkx4HH9Tp2exXFjJz36Xu/ojdFhCWhWuIZwVrvqfrH26vmafzIvMeYaIVYzqIj646xQ/
FStHoc8VGltySwzidOHBbXyy1WXOP0S0ksGnMYlbTXk3lWlPIZMhUhACZnszTlu7M4xNhgjC6AbH
GsB/WOUQr9T8SOoei6xEg6LlRCZk7kbRjSUIT0/tuitrH+p/BwMwynSovK7rgyISPMQi+xQEWKaZ
QcxuAHOlaDm9nHuWeA/cLfbZLJYE/KWp2QrYPmLyxMZnU0g8mg+bKnts2281TV2tj29GKPF0qDSl
bHAp2OCzjt0MLHMy6AwoHZCUYR9IEdopMhJUtAEsfztApK7FPIL2Y59LW9U4oPnFFZqvlSzaDBIt
afJapKBwh0yLYZg2lX9M1jMKajZVyN31Rf3EHcucd4RYhxab0MzeZtOjXj5O4Y4kC/vlY8kuHKQz
kpm0J0WX4yDpDZ68U2FbffxTmsGzxruGPAHQDCD0w9EGAjlRY6eTY78u0aoo0nWS4VlQfNcUqDIY
0Y7WDbrT1FUJqV10Dm3NQrkPmfwtkog7dkuU6Z9cFTxxW9lGTVcT7PC+rz2IdxdVYeupCBGiyKnI
yzSZdqYutY19gGkvTQ/ncXFM2SQJVNwqZvg8plCJCoHETr+FomJPlrAe83cpNbZFpx0gknHTF2Cf
LrR1pBtbJQHh6CwmDrEhMKI8C1X5rbHeuugxjSrHUPRgQvue0o1fgWJ3+gRdVzJSrOnGUkCIq35V
wW6o026dYYOHBTQwIOdJQJaORJFdJl+iTHXLAvJtDKwvOtR3xIdBegoheZm2pl1JrV3QYeFt/Zm7
4i6CUDC7oSsw53IH+fgJeq1ZcH1rf+zhSxPMO3Ipn1ghSGCCkCVnNDtHQUhjqW9C+hWSLWldI7R/
UJt7Ot5E6YvUboYugm5haMvQDSLoo0vM1wkCvED7Q6VnWKfJXVqAYnZCglMGQ/31z/xkAj5YJ44u
Xh1iJw2wgOMWQfMqUuk+FV6v//InDpsntUQiqgvrUsb5KzZm1Xmlsc/UBOz7G0VPFpBxn/gPHuNc
D1GaWANuGyockuRNDQ+6tcjv9tmPc3dBVhfgYBqxN4hfrvs1iE4O6q1y36C1AixFAZrqn9ule+fy
pc8jgOu8LtNagqlMEJ1UgF4mdLp1EcJi7WRPw9/zth/B1/Fa52XbSy2sUPasCu9Cdw9fdn2xP2b8
wm7nk++VPuhTFY0IPrfDZm68qdFhC1qUIHFqb/Bn4GXhD1tzobg9P2UuhUkfScCjsTRWYxpizzAW
yPYkqhCUIfX0MXeJ/iQxticQ+VKyb6R6UZjfR+Bozq19mD0lUIdj0J1NBKQb1Nzp+sbpwjaQ54pq
r201PXRy6O8pIGMPS3lVTWhohY5wUimbiN6aRXdQiy8ilJHb4nsrNq5Z7PQJFVgBmn04v6KvDoAe
syU2IQ5R9Wc8+FFdOxooaL1ZARIvEALvwr3lJ5v0AcYL9O0jPBZ+Incr3qoPw05f5dAjNHeGsGqq
VYtaAbQDISj44/oCc82bv76Dc2d6PbYEyj6YcNcM8tviHi3U62xbrJQVOmC3EdImbZD6yCoBVyb7
8m44xIYjNXZ5J4J1/D/Lu/75GXyypI7DvECVZMLTE3yOQ+b3fb+V6h8idFGvj/QTjyhyEWxDp0mQ
wwzXcByApKyPHq7/7if+8EPC5GghuyKB7GWNeCRLZGwXN9aQaAGjGdJOEwRDrhv57OM5n6WqFdWS
NJy2efTat1sCUrLrP/zhii4ccF7np07RKC0XiBdqt/WyG8iAgkBacJDs9qxgZj6aCSCv2/rE8fJ4
6gFKOwakyqet3tZ+icKxnBlbWX28/uvqZ3OkwKUcLYSiaaRVEswRqr9IcwHHbI8eGsV83cm24Ybt
JD/5bjxA2Jzuaj/zkk3hkNXt3NGnbWS/96J1/qS/GpsS6gLMUzbNzrqDAuUX3adO7ixRUn02C7Pn
O/rMKBPDSsysCS+pzO6gGqyGUGIG2+n1afhsO3KRD6CBkUpGgpeOhY6M7AsDWiwZoJw6Qf3x7bqN
z2aa8xlgqyo6g8FG3b8MIFGKwLx9/Ze5Ys//+YGz1tKkykk3dvADxM1u6LrbN7hp+k1+b+KWWbqW
P0lLoCRyugbx1BfULGCFuhCWdyTburmfL7QO2LXIF3aLfEGXZwp8fKeGaopnXWNpUDze6Hf5bbOx
fLaKggQ7a/LaA31cwtd8ZohzEMwiESMQ5sCrKLWJddvqh+srcnm7gvn4dASCXNdaN/9wFB2KYRO1
e6j3Xf/pT+5AlBJPfzsHXROKtZgdPdBRj6qCGGBV1bP8cE22UpDe4LHt5Xs8e30KJCnEerd/e2U4
byFbbSqk8xaQ78ABt28DbdtvQWazyb4I8ADlI/t6fZSfbjb+wBeTFdEao4Sg5a7/YgE8CdS7I6Ls
EG/xWvKX4Jofwf25L0eV73Q+ocDZkqaBJeYb/rCHojgqNWQXBl2QBLWXrZUgu+3RMRVvlubxs33H
uYKsQZxOWpgsojumfGuG9+uz9sm245VHKHRCQ7Qy4eDkG3UwbbE+5NG44CO5IuWfXoZHfYtsaNS8
wlUxoqVs2tUP7WO0B/3fTvXLOyQFFkGql72xyFPy51E8hXmvTltkzcLcHu7DJ2vbPJrrcsV+ljdo
HileAePdp3u6sN0uZxsgane6B+JkACSLYuKqJnfiEfDICVrlbWETrXUYBHvydnJYaSw47E/Wn+86
jGgcJikAC1tdPPTsKYuX7rEPsqALm9nknEPdt00/tTXe2TZ1C/sNNOD4B8gy+4dkow5vvyNvglgF
vTdOaT/3NqBA4C2ECIAHjlMbet1B7LVoaXrLncwGFfLf3Tyc5yjiJMP/lGkLfeTcntbVBu8Dz/Da
F/2lv68fl+qbnzkOnoC/E+q0a1QYGjbMH/fpA6Eop2Y7aaOvykfzPneK5+unTZ590aXJ5jyHMkmN
oGTwho1H1uWtsjs06K5Lff1Wu28xo8bGCkCZEiQP6R1IcB+XWFo+eX6IPMfcQAupmxqLbZ+2o4P8
qvP0VGCZvxUeqsngS4TCPeQrKOSOOvfrI+o4To4PWHQEs5u6MG5jPkVHwZgZl5XZoKNvO1nfBQOp
rwrASTI4LE/cNnoRIGgNUb6E3l6f50+8msHFHZlEJGiJGTgt2rYY1yG7lcoff++nuUijaIbaoDU8
TRohtRACczpuwUO0ELpzoM8/PeZHYv1oorIitHIxQuyOpgXnx48Jhw6idVDPTu1lerlPnInBxRqQ
KlTq0sBqVJHPdFdW19fn5rPf5VwJLfWmDJk5bQGgtYmwS+IFepzPfphzBaMi6xIiSfxw/b+cfddy
7Tiy5Rcxgt68AjTbG3nphSELegN6fv0s6t7pUbNEcaKio7qiq+uQGwSQSGQuc8nSrV+vlF2W1sm0
TX98ba40aQSZYWiZBfukAR4a0hflmuHD0sNne52rEAe1pvhl9jWRU4ZK7jWP17DzS0nInLUInG7H
4MqEjMBvd5Gm08BKqJBumroB3UtyLO3eYhbRUkZUCVsZcp1MukngOSlsEwadRIjiNNIuDNeoUQsn
4pyrGTZhLgB0PO4b69LkX34KRdRA3gwshVx5BkPMx1pZPRyWXjbb4VAvU4smTYa9BrIwYH4vSm2R
0Xyt7emakdLR09PnBNnAgOtZJu0U6A+g0GX/vdAXplafBQHI7mtBkWCoYbrzkzfWPPE1JtTSo2d5
RV2hudpMS7JWJOrXqZsmNyG81//+4UsH0FxUO4HtIK+43O9ljtXS9mRsAxgFwFwxL0kpQbMB2R/y
K0cRH+Wh2Yu8IyJjTqGEdqcyUhcGAVfXzaXwlGeCnQD1GQn6Vg2UlW+7sNf16Z//2JOjLlV62mGv
ByK6RtEWOmJrGcXSopmFkX40ykTkeHTuFMDu5yfV4bcGYGyTJLYXbMQDyPu71C6O4Uo8n2btl3Nv
TjFTx9wHb29643DWhzvgU1Ew2WgQ21uZz4XEd26UU0Z8yPQpMnZY66F61aockOBNpEM/0PSJEFSe
pcRvQhaRVhqdVPvKjDupcyU06cMUDIbu1WzVbcxOYXxUxxSMjdqO1cAr9XpbisYxaN+4upL+LH2N
2SWGi1FlVV067AetIPl4l6UfKSw9VWnNl25h7WjTxP9YO1EEB9ZKEYe9JHLS169Ct4JYX6jPi3OB
xkTTiiAUs2Hf0EkVuD+oNHYCuwess7O583gAEdhr/t2x9O3/8WMYo5THbChQKzbalrbtR1A/+E2/
sr+WQoA2izBhUvRSH2EWSqdxVJjQcNgimrviAqtiUPrAsXgyn6xdsx0dn7yGq/4lS5MzRbwfowK/
YeS8kca9KMs0guySKdcr22ApbZqb15VJCu5EmWN6HN8LSUWBaPd8ciq8VWTqdGz/spXnIo9WC8q0
nmjTZ+tt8V6+R7vbEe3qVrq3VqZmcRizfAQWFskgmer0jtEWHqsrAi+A1+P9uP6O6YT8bRyztMSK
4rqNS7/ftzgq0biJHEFEKwDURdioULm9qtBBG2AM1Oz1iDuZnLtyfVnzsls43uZaUYVWsJpDf23f
IkgJz20GE04+bv6Ohks3ubnyVRMVoRZ0PQKM17swobR928cstc7uNYYS0KoW0HRg/PINv8VVfyzl
dsAdIM/wnikanAVYmCKf8jKAXjnq16uvWbg1qfM0w68ZlsQ0nEn8h6aeQUGSodnqol6YjTm7qBOF
sOAq1lsWXHpNfin1V7+tnv6ejQWIBDgF/73hua7874b3q5yW5rNQxoeQQbygIqxi17wExhS+bhxO
6KjQW5ETmJ8d9F6hzuf4pkhgaeMw6FT5d1HS0jI7hvJd0V9H695IOlJLd0ME4APgJ4YY7vuod2CP
R1Iz26LidGbhVjc3jbxLgmFTMeEocN8dDAOwgID66uQmvRvAMRCq+xSHhW/Aj0KEEObK4GdCcP+5
yH13T34skVoz4OHcdtMSGTzuTo6JAF44uYfOIvwLJx8sQLuhHrEmCj3Dqf+/N86yG8MKw3KAPfae
qelON24ZEPOB1rhJ8577pZsGCaBOL2y1wb8Qz79byz9GGPRi7Wclahmm4GTZRh1W2DwzDsD/G8gs
QsVhJ2aqJaDwQwaquBUUdEbCdoCQ2QlBurCHfK2wvf69ShcnapaUGFYfM1/D23KndAYqU1y6c8+4
EZ9993AAnIR0m+BYvv39uoUdN/dQFNJIGpJpWWQSB0QcY5vox/EaLGnpcJ9Di5V0ZLqpYDQcmmGK
DavMY3A2t+ol9eDX6FjU8BhVnNRNjuZN8ImMPl8JvguZ6Lfs5Y/loKswJpX52O8l4DrVMiVojtGO
3yXSl+av8dOXZkuZJS9WUiu4taCiPM1VC6l6y1XseDNZudRE8cotsHpeBJ+GtWL/0oTNglhpiFXL
VXxQabyA4EfgSEotGDr/vRyW1royba4fXy0GsCnVY4xHv/Z2f0A18K04w4CwsZttdRlu+2NG13r/
3w/95dj6Jnj8eJmfFMCX1g0suqLXJMwPurpT0gpkiTtTvx9z1bVSbsscum9WTYdaP5YmZL80WNoF
UEDX0NdIGy8NYAo2SFi0oPz2oa1b6VUGDjzl70EC3/Dss+83WnaCOK7kF2SEXWxbi9SsRluNypV7
rLQU7ZRZqqS2UgsDTFRXUlBiR9bBti22Q4g2tclL5Eu0Kj8amXnykFBjSFzZ5ySAOpBvHYZhJEOT
b/MBSGzlLYZPatDFtlJwN8+R3EmvFT+xuKF97cjiSFMDzhyQ0ez1bSMwu8vAMuI1bfBkyAuX4sWK
YUVS3op6S1jyobQg43TiTT+A88+KK5Mg1ABjOzE1SACsvy7oLliYQOVDKCksL0rMCWzMbNiAduFe
Zo0Tmk7EP+J+sGOo/Ggd1PwfheTS4uuC7EVyKyJ6DYZN9iwJkOCvD1m2qxKJyFD0aduDFgKEWd8k
SUEaJaSBAfhjaVKFASyR3I/axchRIzHZKWpR500tkgVnf4ByNlOdWNROjfkQshPWJJHG2Klguqc0
W7XKoKcD7VKzhrySTntdcEYm06KMbAOuSZb00AbmBVwKmkjGv7sHKbODYAx0KSynUoBZHVrjGNZP
lboSrRZKAXOxQwDyS21IEa1a6EfFkohreeemxTGHIsQAlmVQpLvO/Jf1ojla3FfiHCSMod9n2XMa
HbV0IEb3/HcIWbhUf1f8f2xqUwqLsc2xqX34SbFctM38buAl1btoJUgtvWGWhlZNC2PI6UypxnNV
vujxtgtfk7WiwMy19j/H/RwzLmc1FPNqhEANDagB7vHoC5ISHafInbiMmiN5/2NYNaB+l9EOHaZs
NcdeOjDnEGopCeGfXODtwSHYVrgRT9cGAeYLFppNxb60Ne95sBWKnsh0FRZWlvbiqGeBv1PkRlN0
1PkQZ+zBYfvyJgRblJF3Ax72NWmnN/oUcdfW3dyWN+vmYAsn9T+A0kXBpYyzYY9Ko91bqa2X+PAi
9G37m2iAd+nfC3MpRH9/8h8rkwtNq6K4BKBQ/dQxaMhc/E4kaPQgPdAIl0AVSh7C5uvv1y0c1PIs
WOQ6zEuzCBWaNPOMZrQrFcz0wV9LE5c+2ixNbKAjkqlBNeytjQzTd6j/QNVWO2WbYsMOiie7keOf
4kfl7u/RmL/fMOe4Yui1wU5p6teJYXGSVHVTh7guALPnx9UmUGDrKiYr8zSjnf5nA86Rxnoe1m0i
I8waysHEuSdYEC0QL1kpUHms3cJ667qDCZXRLDuLOK1w1gGaTKoIaOQwpNoAIfGAZF3hip3laG2K
U+jDaP2jADpAptYex+FbNbqdGpKTxIcuWxP2XiAp/EOkudf7TDGBVd0b+rvWV6TqGa1SmTajSbPg
zWxw4ncGgd4DbYdbOT3rxYdgMtobA42gwy2OMdBx5R5lSVJVvV00TgqXDFG47ZOTLm58UEr+ntCF
29J3AvhjM/S9YHKrRmNPBdAPGveryOGFWsQc+zyqULxDjjbdX+QdnGyRCfN9eGhsBZjhgqoriOGF
A/O75PLj9wMUaSawHcZmLu5y89CLjhnScHR7aZPHW39N9mDpM80usaHGgqDXsBZHf1tyiTTIcP6e
gKXsdw55ZjkPeSdgBIbwovNXUHItcPG49ZLkMAG+yrVb+ZMA1bvpPwxy7NQs9PKo3WWgXPRhespa
yChJaIMYAY1AtQj85kkVXqEqT0c4oka+Ty0zOefwH/FLMIcsqsq7IHqIYN7bILf6exhLH2gW5mrV
6P1BEEdYOqNo4rvow/z94AXChfgdxn/MsJ/83+9T2KKHegWuj/Gu3kun/gYKkuOp3SEXtgOAAjJP
PQmAfypnDt8na/v3D1gI4HNoshlIkdBM2V6TfPlVZ/vFljWXv5+98NXmoGS/Btc3KKcQZ75n+UVY
S74g/P17oBZnydFYi0EzWrjQc0mGRzNclPhN3L2k0jlIqBJDtGfM3zLuNmwj+ZekeLlqxBd3UG0a
sl0TnpLiQWIvSjmAQBXRyCIt/maMoifLIjHhATV8JR2shdPXpCspSE4Amz73MGzPONViryq9iGUQ
MMtJbeU0NBtb0mnDKfvK233I73SGq5rfOkJBzCo59sOnLxxMaxfwq6ShEWNLBfLRPTTnxfGYaPt6
+Kz5plBhxP2sx7fheBGqKnR591Sa4ZbF+YMllReBxWfYXjtaGlMopbtSfUhhdWbEVw2pSxXthtKV
77j+PHTnKHocGjirEiu61cyXmh+4brP2UbxDQMFNh1PT1F1zQJ3WgvOGvzUDYBOxQeubkOX48Set
P47RXgXsu3eD5qxXdqofo16nEAe0FdWCbxyYVD6tUJBnb4UGvwrwSsP6rqv3KsyySycsLviIQ3Eo
u5uxweWaXcTsdswOpb8VhVOcbVh6KEqohd2G5TZJDnog2B1k2nrT7aOtjNJr5ESAfFrdOYY18Mjv
Y3VfKB8ZbsZJdBiz264t7bKw1YmRWH0EphOPVFFNqvXGyYjgzCllL4H+GODaVwlXjF9tPv5e3L9j
y3VrjkWL5ERUyqJDgr6rHBx+XrpLzv1jTBUP+Gqn9tSNtnYZ+B13gJfNCiLV0EdjOE5tfor2EV6W
3Bpvzef4qNvWMb70cMkMdtGL8hx4a+Y0v+ZeeOW0q39EpqCFfnstKUjtYnA0SlR9B9yFDRai4wld
3DpY+ZC/RiC8Z3b4sE4ZGrMO0NafHMwHmE2Hb5n58C9naYogP0aRw95BLAzMUuu2WxgOw7KyR/Zo
eQqN9iZ0mcNz4P39rt/hXhjJ7JQQcp+NuYl3iRSKgxvhsfOA8qLTfyo6frsIZESi96mbOfomtEM3
tTMHf+HCIdh//4ilrznLmHtFadhotKicFc8crqNjrxC2en9airvTZfXH12yZ0pW5iNM8OPQuGlno
wfgAJVr0k++tG6ShDrYflW14E9qmEz42a/ZW06L7pYg2J3KoKQpeeY8Xd/Iuto7jmuLbNxP7twfP
VnkJImnAgh7rAxRFC2kypKgyCM+VqKUqSEq74a4bN1F5K43kqIwHwXgWtHdpBBpT3Ab5A0OVVRT5
CXpeZ9V4SaTqYRRKKnCTlLkH9+mVRGrpA8x2iS/WXRFKANelfUs05opspZKx9ODZBilH2K1EoNXu
B8EixZBC62cNgLigWABVzP9eLmGpxA2v6nEvbDQCeTIsmLcJ8wgY6z4ErpWjzh9/Vxc+1irH36n9
bxM62wCmnmWqUaBECcq3bT1JLfmf9Fy1G7c8GDvTrc7Zbq3GNHN2/N9rHDDbU+b+Y0fEiQ5H6glj
CU0tVBoB6+leuOaFFuY/HWmRvRXqJYSfFY/P+B4o/ZV27l9y1Ez1ApZTwZcvHoc+BgYcrPURzaPh
vRhOfYTWUUcMPYDB9W1RHIXqZMkBHcZ8MqBw2iS2h2Q8jDzdinJgG+Yp7uHAIspep7414ltQXUbV
BdXQYGdNOQUh0ow1aY1flwzGPF2ff4zZ0oVBSv0JT1veqMEeBUPyd/D6nTOBJ8/yOng3SbHKsMqn
5TKRVzI7diI7R4XGR7d3QspCV8JrvYIGOwhvorm8xlxaGtQstClwWYakKQY1iu95cIEG7srO/bWo
gDHNju4BguVCI/jDXnkftMcmp5rZeRCMKjXXWAX9L4T9Odkka3omdtWAZMRETjog/80eW0SKv+fl
9wYQxjCLPkEWKGKgqT2oviXhgbFXOyOkRgHjd7ykND9RjfaEvMadi8OtmyskjRPbiKBNA3eWSw2N
74EJL02lYTtCf+Dvn7X0ZWehawTRLAXrcdibMEYtDfCcH6UR1xckjVGxjW//fsvvrC0MfhbFWOfH
8LPDsc5BN1Hc+szPoQe3+a3uNud0hYn0O2sDb5nFLWbKYaFwvCU7AAO2m3prSLPRW0Mh0hW2q0nK
9Lx/xEckKbOAFQrCOEQxMknlqToZe2mj4C92Tc7pZ3RKL0j0N/1R3BRHY2vZwt3KN1xYn3NOSq6k
einkGF3p1AfDnZhv7SYGUQjuf1TeJLs0I2ta+t8Ko78NcRZFWjFqiqDBEHX+4bcFtfR7s1ehknSI
jZbo1rOVb60IpW7U2tTgaga6rcefZg+Lb2ycErgEUXQ1nh1Yfy/rO4WBbtIfYbBL4fPgJeaTWrcO
tFEEoURVKXS67FRnj6N8GvNLYDgq1FMkbwAHu4rvou51yNegNgsxag7oVyDBp4usQf+kTo+BYjmm
scbBXZigOXhfQ3MRGvnIG3XlORvBggBxx1xrIC/FdWM2I4qWqWY1PX2K670La2mnIhKJHWRKDvA1
AAt1ENKb+v78u9eQrLaSl77ZLK7LhcrqMpwSvDJG2w7eHUbgrKzqhQA0h/SHfq71HURXERlK+K6J
TkD7jWmb6CRUsH05aUjs4VC/AoecPtYvy9qYRvjj2DVEJGpGDtxQ7bboJWYEPP6YSmvI+aUPNYvx
vTUkot5gMGnz1pqnga0hS5Z+9zxMC5xbpdzg0rDVXCBjHSBfvWTfwpcpIF9oux59x3TW1NCXzqq5
4Y859qh+i/H0uuKgPYEZbWfoaoFo68huteXwkoCbOYFEzcoB/zuAULfmpIDBgMyAYkQTYqwid4wA
mYNpv+/WoW8LQfufKH+NiyPsS/cPLwI59+QAkWjy9fcqngL/L8tKn2VzHRT8xkTFs0X0ABn5fD7d
r6GjvpmAvz17tu/9KhPMAsoW+w4O4ywaKqJL0SsMcGiZsEdNPVbhFfcvx8w7GssCGYaeQk6emOal
gIwgqfTcy9SLLN9CBpla6THtXsbhtWV2WgJvbGbQPEsdzWpf1NR3TTRB6hwph99QiNOPEKSpjzIW
QXifqa4O8Bvfau1JkQ9ies5lCFpBV1QU0104Zts+AhKgRum7fOir3nDiQNPhTJupVBo1uMuAzz5m
kDVmxdaPU4Azms3Q+mB3KOnBz4HllLNdIW5la9/3KMDtAyi1JrInV4DKSb1cEvxCCBzDgswPL2OX
70PByX1jo0RqS8ZBIVxvtrmFX1hCRFCRiMokz4Q0R9ZZd1aoa+B1MH2TK2uT891E+G1yZpFRaqo+
jTpM/NPL2x1zPh8Pu4Dc/n9o6U+R47cXTGfNj4CVwy1VCawQq/bpJSQ3nucd7r8+/l61C6F3TlhQ
q8IqmzYAqma07ME6G8lT2QVOkLyp2cc4en+/ZSF06bOYqNW+UnYlCC9ZUXnFmLm5AMxKhIagfpMM
T3+/ZCn1m/MVIHs/qH2EidijXEsqMuJbjYiOu4yufK3fkfQw0ZzlsLHk62o8YU5zTaTMT1093MLd
Gpq2giNFG9gLEZFDMQ7pfY9jeAqO//Jipc8SW3iUwdBBFNDDVWqHWTdFtKahv5CzzIkHZdPxXgTP
fh/7t2ZvElWrSAIxr5Vpmc6nX5bvnH0AzKDcSw1+uC55zAVqxcjPwW14J48nfXC/Usv7l0W7OfVA
NsYhYD0DvdF46TOUmzTkj72/VjybeS/9p0gxJx+kfll1WYgFVtitK3vBFv89FSWJCuRlBxmRSdo4
pqpd7ziI9FDmc1EeJa+xW2CM/soHXThotFk4EIa8jwUfzXzf9NFhEe1QufY9iHIArXVYfLoeudWw
CoRYWh2zdIlBHV5vK0ATZGUndwNJlIAYwr0gGHQEOy5NOSmTzNMKbkdhD59t0Rb9lmbRQ+zbK0to
IQLO6QuKnsNPO0QErO2nt/PdzeXZJPe3K5taWRrhLLHiUd+nVoEYWGS+pzHUQqSHQIlOSvYkWp99
PtC4rkD0CWimak6BgygZfdInZ0GTianuxqCzLVjADyCOKtKDavag9W2F7j2LbuK+fbYCn8SWvvel
9q1rX+PqFjAIEZzwsHPgSk6ixly5/X4jSf+516CC9d9HRQAOge8XVrePlAcFzgEDoA6+yZzU/GgN
AfJUGw69SamXSIYVAlMFWg89aFNoXVm7ItZJk75GsgoQRFS5BqQ8pEJGVyjaRDk6JmhmoV9VZiMd
kBXURe9BHJoUSgEL61trQEFV8JJOsPVaohKSgH85+7OgG8E6MFM0jqu2dNHk26h8lv3K5o2OqnJ0
5MGnwI9pJVHeeo2yDeWbv9+7cGjN2R5RoEFaIMKNJw2ODdo1GnZ1cZtY+85cJUksLOxv9sGPo33Q
TL3G6oZaGoFOuj2Sz893JKX3t9e/xzBt0n+uB3gX/vd64DyqErid9vvI8lE6uqmFlYb7UidtTu/I
2RhCDvz7l0/pemRDHwcnLi4IKDTCNttJyAl3NmfY/ytlKB2C6f89lhJS2BGgL2hwdfCeyl77/j7/
V0oiePYsplqsCYtMmS472k2k3Ef9vb5mNL8QXeZciqqIxahORlS2pbMMJynTuOEZW4uMC4tUnRbW
jwVUpbyDVDuOPFS+UeWN3HFjTnB57/35PnCELTsLl7WC0NJI5nEyHXjRSpiAut0p0V2dbEv5/u91
utQF/q5B/RgHDxNeQ38ZLQ7k82KnkCAriSI+cGiFjFlLedPD3RZyXaHqmtKHVao0zfKd3DbHXBpX
Ttal3TKLnpHJpDrSccMWzSchf0ir279Ht/DcOW8iFEPJYhIGJxcPmbIN0s3fz4Xr49KjZxtc7dQs
TfIMiBrsP243qdchiMeOcJCgcBuT/pndlLVbaicYbGUtKWIi4D7YE2DG9NbJK5eZFyWyZcDPgo0Q
0DF01MZOlNe89BK47+bdsYx3umkboChYHoyi/IjWzItD1wpJq+If4spFAOOQ3nG/8/NNFDlNQA2d
CsEHl/a1/xG0RHgzo30V2Y1K5PtIJoHsWsMhte5g31N9lZqtGRCjcIA9ghmkfI0+uHqfO7xz+nMn
PRUoCuHCUHv6VwloG2B7EGrUtkp0juDkBfHB1CQVrCXgjkebU1cfEpO2uBfC3RnHK6zygC2/RBqg
uIA2SFt26ZtL5sOH6oTCHy92ie40CvfGvPGE0S0j+EHeKdy2rkwRN2oPlTEpP7QPw5ehtK7xBWSg
/FRbcOB+R2uzGA6JfqOzDNsB+RjVxmEr8XfDaomSHwrIquUH46stnTLykmgXXToG+B6tTHvcGjcQ
/CnLi6a/i/hjqexwyOtCAvauZCSBwp5wY2aKl2mvxUW+Nl5UOtgQ/C7KN8j4cJmFreEoExg2FTjo
qxclcmPcRnAgl46MJ+u3TfVhQtYc5kUQiAYcBphZAsRIeoMf1p3QOAnQZk5oewfx0R4EAqgPV0B6
b1PmyB1JEwj/wrTasi3jqce2jOUDQ6ls1DzpKy52DOA5yMa52oeUQyKCym+VKx7UmBrXyKDZxjpI
sBrKnA7ykPJxNChrr135EneQqjgMwbWtPF5vBA6pTZLIdpnZ4ehwYdNdq4GkN8xt66eROUngQZAh
eGbA8HMyBvaY291NtrceS/M8edXjF5ReBjuzp/6lDSiHo8xFq08mpIxBSUDVQG83SWcb2VaybEM9
AyQKL9pStbVHP4BSd3lSB2eE3bhF8rcQZPTRGXDBizfdjRUQWYL019AQud2avVv7FCKcXWkLpwQI
Z4t2Ca3zrd5vemvDqocMKyjeVRj0DWCjFX/3U7uJCQQurEPtkzz/iPPdIJJmFwKUbsP/OUbbpUby
9OD7x7638+xoquei3I4+I2V0rdDDM+0I4vMpiWIvyw9BbLcSac0H1Hy0R1TbgycdonSlN6R29F5h
8TMqgN4L26OAdjn+IDYPkfwzu/KGBpVdlMcBhk/ggGPlaDeWQazaAwYI/1NgN5oL8FCQUljSFJLN
mAuZa/01eYqhTWtsOwPbbyN/5VDtuKRtQMwYX4OwR+sNbW/GqaFRcMJ861Yfnb7FdsIkHLTqrkoc
LFcZwkwfebf1MdcJsZ5GZVuWRGyOfPrBFC8Inlrpo6g2Y+/5Dzx0hQGfv5J26WeyNUJPNCg6O/HH
xMQcrpiK0v/EbtFqr1ZpqUAX5laQid7YXLoPh10Ve4hP/sYMPnUISufBRw9p1AoiERoJ0QEOYcPa
kAJ7LaQd0FKBK4gntXrJRBBtHK4dmexBgAC6P2bllSktwWqx0Hw8lS2FugPWUNeci4oK4NHg35EI
NEl8t2omDH6OOhiRQxWReDuO2wrG261tSvCqjg69fIXkoiZs8/SqmJAwO1fdPo+cNtrGV/YemdRs
jpVCVAVRwNMORuviZxTNLmK2gvIWgn2ybVEh3ZsKNdEYL6msAOUMPg7Rhs0QndTYi/QPvxhwNdy3
AHuCdoMCcfnIIX6JQFA9JYrd3PcpIhA1fICGINS4UQwodrsihJxMor+a6DMwIn7qA5X2ESfTn3ts
P5qHFFjdEcr1Dn6XdRaPVnIs4fFa02x4MJQNaErRm7FnHirHrVsrwA8SBD0huxehtPmlwqzw3ACj
xEm6UQXSvneGE3SUg6aQ7+LX4JxjZccbC438nna1k8U71fDSyBv4eYxoq78kPqkzMsr2uPFlOtyX
4IB3twa/SftdKEAt/VOPcSOpE2IOl9K6bwHiV/bxjXCAd8Ad9F4o/sVYp8Z0SiKFHZ5SXG7k4nVM
DoUGZMCBc0e7Ma/tY/AxyPuy3/CPsaHY51BOs7tYt1HERKlVg9krXHULrHEFXstBDOYUFBx5Y4uG
QjsNCQz2fm2h1WkhvIiaE05HQ8WJpECnmGVulWAy8UOTBlFQ514C9F0TIl7IPZHlPecxaeNPowxP
KrphIVJ5Tb+OULVXW5/qCazrrNek99Q6tOtG26D7f04HuxLtEk0CJ1JvS/1Uh+9h/NBGB43d+uyW
1YfQv/qp14AXZfjO0Jzy/L6IT7Lppcm+H3d5e4fj3hlLtxVtbjm00U6tcEzhP8cYfitCRGUd1BE2
otapTCDAgjMRlOgeAIw++zLl51F6k/1n0/Ra/3nwn6XmK8H/Z0ie2OROmLe7IbnEvpMah8B4V0FG
KHa5DGAz+0BOEohwr8Zvk00kfZaTsnMO8m8fQt0N20oRTz4uskme2pJ5j06Fy4RyE+MANvzPCoCQ
Hvq3DXCV5t3oH2O5OAaw3opjoK3ibDs2N6Ki4pd23tjnngV9xdZLIIuReXWR0FzttqqKc+RtyOEB
YJXu2BS3HBsjy3DT6d86odqirOXU+M448IVqJ5XiRuxrD9oX2yoD3MlKaWdqXi9yOiT6ljefPsYO
cisxwnOiWHup7WpiQEQiMSTaNIi7qgZbC51w8U7xYzhWKsQX9IMVXjT1bIiXREK8wSFgCHDU1lIa
hOqxMIVzUAkbswZNYLjzUb9LIpxB9UHDOugSyRb6LRckGkQYCErvafHB+xhpQOKhtUPN0bQ1CN8P
I4TUcOIyX4W5LmSbNXDKhI5IAIjyJHOl5tx2gDXhxg/azaaI3xNJpWqk70qO+ldpko5jqvyU5spL
KADSm+TEaFqSyg0xGY5ZraQKP8QYs5W+qtlXlnd228ieYWLFjMo+C7+LS0YiO1WLdBSJid7cKVW4
sZqXoD5b2T5C20BNJRr1tywyX8u0AGNRIkYR2YkZOTI33SJ+iOXcDpurqJaPodG+DpaB5SMc+4LJ
wL+akKFFfMMB4PNmE4kJDZn0LGcKGtDsgSkGSXoMvzkqoAgGTPAK9EOCAJstJozFbozSNRAtfITy
G0belBkt+2CX4w/KNadqGXg69x2BPeZpeWgjOKCfxupOEV6y4NrF2LwgUvI0Rb8F56a0K0V+rqxt
L5vn0s8caNdgHh8KLOCE38vBY4Axt929Xhne4EPghFW2pj8F2KRykME+W6F6K8B2tICFpQQQdewF
eLiv4kAVPVHxxuokC6ClTf9Auje+SybSJjZNWoA0ySwUoFh+HyovGYdOP7RHRCgLCV/Q0SF5eZWE
s9G/NMVHre2CetOkfFvX14K9F7Dk8aPb3GCuLm1H/iJIn71h7IMpALbHQseT2swd/Acj2EvGkUdo
WCsPgtzRQemIyj+s/8PZeexGjgZb+okI0JstXTK9vNsQsvTe8+nny8Is6mpKrcFdNKq7UVAqyd9E
nDgm3JnrjUzHCrKiCofa2OXjtYBgoc6civwfMR3tfJneVzjQ4YTj+gzzUyehFBP0bEeQ7pJeqTKN
BFL0sHgbBs6IRrWF+WteT3L6MEpXYz/bkzC5CW50eTRva4XKMOboso6GlrpFijHd0t2PY24rnHnh
+JFHpxYBKqKgcQQmM48dnF2xwkFSYpDGSL26QMtpSP50dttXqtdABssvJSBvYJmTQz88zOlNgTN5
fpB6uN/7eE7Y8pd3MXB+hbDohYeaibP0SjpMER3K9WHVr9T5PhOeK1TIwluVkNayz9tHXXomQJMC
4NhKkt82zxMubzp2V0sTeiEm7PKn2Mb2MKifXRQHRRxtG56a3Av2pFGnUy3rqbBv+9doFNyqVcl3
x/JLtAKTp6LFBQ/U2IradCjgEq1N6TVrc7ZMkDtQdEJA4m2vZJtK21rF2VIGW2QJRsnMnuFatrqN
MGmObEx+wjGZcXRM1MircdMsN3VhsEFeqhiCyOIN0uhfTvYlZwdP7anC0JrEFQLlRjuJv7JwHw/I
sl8W8SlN9trykCv8bpS1XZRuovqzSK+n+TjTo6Sd088K6UyHJuU8n3geKSley26i9pH7zK6i2jU4
uZbwI1XpGjXJrtW3OgPBw9u6qnY9qRqWigJ6Osrh46yeE1w2qm06IQgqzuog2Ysk40F3zokW0ped
JFSnRRmOxDcGFcCqPMXugpDZSGNXqlYknQsj8b6x11r256q7qSmmhq4HPQWMWbO3fm6CefAMaaAk
JsIjbA7FNNmy+m5BaAml2uu02W6N5xh2Y5IkrtmTEKIInhy+LvOXWEIAk99laWtJlJfqERPOk0LP
omKqxFR413dQP+vZaevKMdXNZKX+1PeOJM0EW++xykLmvHCVoHjRHxsl9sdGdNfwQwcEyClTK5Ud
VT/oza6sHgYjDlZ6ERF8pe2q83TRevczkUGnOowJmQ3PYy94tWw5SS17hd7fmkZMuo7KRpSdhm52
7adAzhtfz3tPpGo8dj16SUXyTPCGtGcsR62wxhuQXCvmbl+S+3jEMMjaZcNRW9g000y9fOzne2s6
WUXQd/gup9FV3kV8qwc8DwluoM9PFZ9WL1PGQ7KGyPMhf3fCgTY6AoU3tsJcOlFjejOTLMilNJyK
nwkLOfLq08A9WgBzCKpOybmUhL9dtOZulxtXwiK7TFDC7kptsq1uEIk4VS5RKQB4GYK8zrGGg3IZ
sBfvS72hOKqXHisyw4mn8zziJ891ONAjG2VDnzVedVWxN3gGsqV4QopURp8dEVHhOt/MRbzJ24iP
l3ajagRqs+5WKtxKu4pb6UrVyo0A2VXsh11WqrQ79LntfqQKQUkFw7hx1nh2m8LczjrOxAXFEfME
taXNkVNXHXcCp216oTIqIiCC6CphkCcSeY/d1WBS+TT6MTFKhPFxYK08p4FQztF0OtC2qDTpNqEW
UYykEgTSJsdmstypUunNvbCbkvBhnuInY5rIu80dNRuI/sltjRtdqgxSheVthFZAXTiNIOxipZBH
udNh6pbV47lSahi4Pb9d7awD58cU2ooyYzQnPlhC8zRRHJCFBh6z2n3BYfTUKZSpSWFL0uRhPhIY
F1X/8BBXLeONfZ0JdtxgQyE85vwfZexZuM8yJ1STb8L+oa+SXZ6Pz4q1m5dtLj0KguJpws6avUbO
3UVXOFnuuzDbWYPhTPF7CpzRFyaJXZZb5FZQ4RhhnA2FtnDF81Y1PTlTaD9Lx8pwiojEYKSfLiLI
V5buzwmW4VNzWjhqlKkLBm10YxlvKk0OVoVAzRhXocUPiQZqWCta8WlGFMWrsbkcA5oIClZlTHjD
bH4cBhJRO4zVcbgOb7VGcoy8PxZqfEUQo2vqT2WzMevLUdgEOOpthg7EqFuMuwKvQ/T1RyU687bs
aOUA4Wl0LX28Evkh/ZNUn1qko6L4UmGnIqRzRVN8GXB9GAkz9BlPQfRNlZz4IyisIOYYC0x83TZy
xHE6tDJ1nWwGI0nV4pJ5JW+tXu/LitqsI2N1us1N2Yuq975cb6nFbkXMPbvZcmYorbrAY/RJ04PU
bYi2OEp+OW9Da8AGY3a0aVsYcD6MwxiOHIGWI8vPjZV5gzU6ljE5JbrdOJxtc/4yYpiQoFfCGL13
snIYwdJIZ/YskrR6Wdg1CG3W9pLolvidEHt6qd+lVAeJSNT4RLyxdUyLgxRqe7Gie+4/G7qvUOjd
Uc+dtaehmVWu/MSVDAUF5rOKBVgpOn02HuqLIwZAoxVet2CqWV8FuZK7Yaa4VUOs8Yw0ppcJvNbO
RvwQW4utScKxW1Wnrk8NnF7FN8pThF0zwK1FLZo8aOr1mj8z7ZyWm6rW7VjL5UNaZ24qEUo7qbfL
qJxCmt6syq9w8EbD1dvZpbpfpZc2zP4U/30WHZVM3ur6+KThpiAPzC2FKbJnVqRUU6fVV01qQQZK
4PxeDg227FD7qSr4mjZej/Ct+WTgUqRrBfWtER6rmA4u9aR+OchT64hS7miNuFOJ6LArWnJRKP0Z
FZ16GHXT02suiXmx29VwpYlGP8OdYibdmXNSa6tDByprgM+sZzFdtiP9jmIJ8PAaR+y16xwowcqp
HsuuJgmvOohyCPYi7UylOYmqjg3zKlAlGaeWRzRFnxZtl5RlzsClUsfXkYmJ67qdQUgUKre4zI9d
CKYIDiFkO4MRp1gOOInQNIRMGsqXqb4vuQmWhT5B1rysektJopzqvSgdcs7DNb/EddKgw3oz9jPz
RhUGZBHf1PGjgtNK2puOSEYXdGq7MF6V6tSPILP6aye1nkkVKORULNoKcRavGeHQzduqE9zBVLb6
UNqGotpG9zXTeVGYwuPFYWkilXStNkN9yDE2qIVnWYZ7eYnty0ZHq09MJR0JQJTspQ3nn6MUaPyE
xF/VTyuWHVM45DkSKQ3YX0ZvW6+OpWIfg2vOoFUbsQKjvlbDhDOYjnV8zzC8HZBTzsMxDutNpNM/
U9APUuYzSHTkJP+aAbpU4yEpuLi7G6nunUntb8HL8/bc6CD30adpgD6L2D+U8i7RyiAeP2UJBCYu
PCP/EtZNaiFjqYutUjW7WDQC7GzOunEYJmoa4lfZ9BeZqMlVVm77snAGuhV5QtE7rcd19krrpZRA
K0Tw7FrHpAk8MYnuB8I5tfKlTuNAR4EzpiEq08XVpseKY86ak0eheArTmlP3ajTVoEhTRg0JddhH
i6vMyDk8Pgm6J4O2Ctkxo1yT08dO2mvwR7QXTTzKCU02i8xqKi+NdVvtxtO6fiVh7XSq5YZk+cy1
6koc0VXqj4B7VhwdxImLuJw4vQVEk0RuqvWulAClxslrOOaSIt/GFGi5tdpFBwChM8cbZ7eQFMoX
jT9xi2vEQ4HytRpNP+8eh5WYyPml6HG4Dc91gpNBeSZq2K2SW/SVwEqxLYJuNn16MEcR9QsFvUiA
hThuezWDtkDPTTtv9ZkzSqyZEKtEVRS3GSGWqfoRrmFgmRuzbwG1+Q0NSKYz2KeVUtglRF4CDDQ9
4IG27/Rw18TLrgeuTEzZ79V8nzZMf5DyFpnm1/MAQs5SjjuvqmZHMKRAI+1PofObEayrZmtP5EzO
kPdYhcFcqMGg32td4bZr5PYCB0Hdu/OknsSG2Yn6KqwcOsLgEgKzoRT2O/EyTJoOExzeEtytUxo7
VuR7uctv9ejdBHwdrcSvoFwIF/kQDC0zKl2tpOAzv1rjpe+e0vjSv+TPpZJ4ZYWPhKbZMZ/Td8ZN
UaSu2E1brZ92WWceC0p9EXMwsIR9g5tfVk60UOmxFqH7hPOmt4xjjt2FLGyFwdxVoeI2zMKgyrjG
jI8t/esoV8wUgMKLaDyuJcYNUbzp+/5ZXGaA6+w+Fi1PsWgy1Fr3tL596Q2Fy3moXQnEokjnh3KM
afIuvaAxkueurrSWGEQVMoo7kSAimdS19G5co0NHzPdmKl7gVW4mufMXjWjHzIuELLYlIfZzerFa
Qg+t76oF0W0t79Jqb3F19dJ1OR6q8nmcn9XudWoxz4iepBUvQGAXHUlVWMi+YJXPqcRjkWwN5BZ4
I9VLLw49qPUlA73sNGuSU5uvtficMMBt1dzN+hxJXwOG+i4s24Shg8zbM6d9OO8saFtq0MkJLYvq
GGP9OeSTV7G5sAIc1Bsr24+gfSs65btMfRjBxCXrSR0tAmexN4jL1yqaHVOXwCTjYMmZWYmz9EgO
szc27W0iinczxlJyIlxp3ZVE9VnqiZf0SBDmkyBNB63qN6V+Ha4HqTD9MJM/4umQj8eC0VfTDEdL
NDtnkivdVbX2KiIolonovbFqFI3rV1HEht1JD/UcfmTlwMYbZWdsFzfkWrAAINCCz0V1qoGyrUze
UafxGBq/ozEyMqLm8tt8zIJI709VDDJNvemSXQp2zhEd3sVCjnLxSufEjZXOE3qoEFrL3KFlItbl
bCgmGFoL7q1OftRWgSxfr4wOrdo3qdNHS2zsacggBM33WpQd0rF8NZHBz9ngx5a8Xfjz8t8kcvpK
uG4b/uxjyP78KQp0+BwjA9mctt7ua95Jn5SaMw69o4fVwwrTODeitzjVtsJIBciRNoiZb0VoVED6
cSpi3pG8zrXhhpgNKDKeDDXovw72DQiCwYibRbi47LEbg35cLP6stLe4fAWDApbIKJGmxZfr5Wbu
dgzUt7gEXKaRlrkwjZkPYTxAg2sxWCpeoKDp81diPkXLW8kotOskv9dquMrwNem+1Oi1kq4bHLOt
0Vt4lu10tBgGqX3oKqh3TME3+Ov1+qkwZLPWBVtqw9c4rwR+daIO7JJ/X9oBzIfw3mOhGY4irW5J
5UluA6O6ojwU/ceYvyZDEyhEDfaIqZj6mmBsI81yYlwr+amMXyOuCrJC7Fh/b7WFInxg3FTcSlHo
ChNV6hwmd6PBPK4uhaBY41NsbId6C3pdMbWZ+m2H5iiazq1A0Sqaj0KClWu0XesglY3NIAA8RL1b
NoanM3+U0vcJpzxrvp1ZqjN+AJn6uKjXaj6cTXkM0K+4eYEDQcIGVxhuJOmDzE1mX6pOIx08KUtl
W6hVe2WkK0WKP6xbkUpAyHfjtB8n0Rfndkeo5YajURgu+cnjl87ZV3V1sEp3EU0L11eqkfy6JMMd
PYRKV568mxnhR6n6royXflEtUb+J1n5dy6AcTY5PkeSl9RqDVcmx2tSbyVnkxD5UfXZNXudh6rKD
qa9BnLCOxzHop73Q0ptqybHQla00EKjDGZnOdPFrsxlUbbPiuUrir6p8CIyvlPtsoZR766Q35EYR
AwhJOWTZoYcMMQ30mmdoFLp+rQ2nhjpAjuazwIRGYPKXre9p92gtj3n4yY0Ou+6kjsEQoy8+a0zw
rHCrZ4cSI1dImq1E8yRdQRqQWuZ3zZUpXJlwyixxK/S7ebrO2mNUn9T8KMXHRDqKyzuvyRXb225I
3MqK/CVJb+LqpYyWwyqmuEegCLAWmPe1SO7ju748NUpuwz28qjSQkqbwcqaVoH4ggPpN0xpouW4T
c1vHO7Fh6kun608m+TTxrd5ijMGUsslu6lmwL1OCFdEXHtUUzXcTUM6g7Fi3oUVCQnSjpjc1oLXV
3NeGfj0M8k0kFedIDcQpqPkr/ajwFHU3LL5w3aeBPAzie7ZUb135lArXK1MZy8gOMya6RaJuYo4T
C+GXUB9z8/JWiVxWTgJ2/dAmhvss+6iJ+lwjEM39lNHXte1WMgR2MBSBphh3sQSRZTV2a3R9uR31
QmKMXaIoSq3XoRrOs9pSJ3cvc/tuNU+1ofnkSfqRxeSsedDN29IqGee9dXFxvUZW0F0KrLx067Xf
d0VMcq+5k2iiVPWz4iQkPLnfGSI1cWHtOvFkWqcxRdo2UZOIGDjHNX4iyp1Y9o5Rav4UNkGUPloE
dkRpoNavRgdHS1N2K/2ymMgQqzAqwUgFLmB2n6RBBd4s3jaXThNaiZ+HEHEYgEQOZ5wBukRfKeRb
qQmaal+Ii0uOwTIBqVMCO21TA1HtS77AnF5p4aecqi9ZftPR18lnEeevB+qSUfZV8U2B2ICPtohE
T5fXg1yHDE24qx+5htP71YLpwx0TpTfaZLfde2MMTp0HshXky6tkuMJXrPqFcO6zoL/GJlM2qb+d
9UuC4kJWaefoZ+4OAdwwh6HgpLVP7BR/ST6bPGHCxaEpsQZXNLHcXPfLxmThdg4808g4wjDlXMsx
wJ4Ql7gp446vNQRH9YQpyDRlo5YpRzX2Gvagevpbo8h21Dvh7QjEUlsPBT4DNXH0HvXUWh+6in8V
uYxS6YDmUKz2DEGpYKk2M5IsdeC7RyHz1/wybQfC7F661zDby/kOOrOWHcDVBoZ7crhfHkhhP5nK
9QAjCj+FynDjZD9M9zn+85mXI9FKnVq6EcSruaOMw0X6Oqp2Q02PAVLqSBkyBZzIksdR2BrZG1c3
H924HQFOu7n+iC5+X+AmMJucMCZg9t7EL1Z8oiHI9Ot+utbotkdPGoKh4vvK9zOdAHW5SCVg+Ryu
WRX09YHCIoQjkTmwkJPz/FKNm/XerD3VuMs1J6Hj/eqwwvzNCUL6iZF2YSr+xeRT46hrhwmy27Ib
77I9AxSoE/lev41vzL34RuOun6xfNHE/fdY3SmhKJUWVwmeZHY3AXih/of7+REf8QxX/60uISSJW
2sIPnnbJydyNV7Blxrf6cbliXb2O1xTwjWhLH//N4/vxmV2+318fV85GIjPLBfFx0u1KFmmx6zax
y5DNjvcmDoq/aNR+0q8o3+iiUdEoc88oY18JxIOp9COcnZLOBJqknT4aAmkAJ8xlv7A+zXC+bRYg
SGCTGKZLBoAEl5VNpP7G7L68p3/Qk5VvjFLsp7Q8vXzvZVN5vf90ZjbjXP5hKOKeRPv6N5HWTwvl
G4V8zCbdzCrep1icYnXTGb9pQn58dd84o+aqUzUWBdZ4RxG6RLsFk99frFxYke7FYiH/Rbb6w7P6
bsOaKK2ZhTImICPBNwaWvop5SsLUburfUiJ+khd/d2NNxKgXxkSY9kZ4nqE6DZW0ETBBIAnRNmW8
fkbYhhLXx0wGDUApgDe9b+NNMAVnOCGVdmNdzIjl5KxGwm0TApq2NeBafVCLX5jC/zZD0a0/DjR/
7RW6o1WMI0i6Kb+h1ONzylxMDpHgEzKL9zPn9BHnzHi4GrXbCb4MXsS0fgy0l8Q2a3h3KYNO9Uay
PFHq3f/ewT/+Vt9OIt5MBeRkodH74+y9uwizYcL7VO/EI6/OleA8Rk6/iXfWbx/5A/X7jxXeXw+i
IY6860S0aExmKQJ8/LDRg8+uYUMS3eaHizMrO3ZzkSN1T/0XTZZ1bZ5hBfmZ/1u050/rX/52dE1V
Wxntym/xMLowsDYrIoDIviKiwKn82vnl4Pq3VyZv/dvBZUyZpAqWPu/3UO7sevsiO2cGSHbsf472
+6OKnwk3mbs7AX29We6H8ctTvnyNf5xQ8rcTymjVrJmSdtmrjAWLvAgIUfmFbf7jmvl2KBFjL5fr
EF/MLxl329PF7P6ZMMVTD682PckuoyZ72Bvb7HF8Ln7x7v3xhX07sGKLBjkaFySMHoxft+O8LZx3
nTTMU+8Ev63On0RVf3Qjf61OKZEFQ1sMrE5UFIVKuuFGhZhSuu0M2agaaabUaqtlwqFZ0mCIzHcN
tqxqZPs8PDAsqw2vlQMDwLT70OmKE4L+ZOYYnaQfcm4jES5EMc2nyKKSEkdM/F5WqimrnK6iVvaa
JsEnr6JvkX6pCS6M+n+shO9Gs4acMuGeYHTU5bPOzHRSoLUvUfYsD/JbUmvtn2HUL8fJZVn/68O+
FVFLphV63rDsRhetvzMGdGj71O02yTWuCDv5HJ4xWHfTY9M51V7wrUP1y/r4SeT4xxDqrxenlOpQ
SmqCVyqCJNwYj90x2TUYjcwBbEL3cwyKjWqb7G/9sSeVdtlfTCZoWjb5Bm71/27f/SnM/votRh0r
Hrzg5/1ijo5i9LHTr8yT/vvxGj893m+HloaeT1I0dp5mLEAgN1CqRfVugELQpKAOKphxerWmz4xb
SwK4y7c4fmNGyfUBCnchvwyMVObHELRT7d5M/WSmu7yxILcwSNNBlwWdgKjEG5H6SYBy+pVgvCsY
gumjW7F4y+peQ1zfDkzE+jcVWkzMQCqvnvoEltLBEt+S9Dox6QevhPV6GLlT4nNiPJJ0Cz3lsymm
sxXuFfXUMPKXJd3WEnSf4UsIiiulw41uNLvaMO0sYfCSB9ISf2T5K/FiWMNvCoVx2LL970f5k+j6
z///60XpKOr7dMBCtIFLAroBsTV300L0ku5TXQRviTdTfF+uxaamuVKF2bWi+JeS6IfD+Y/T0F+f
zRy5EiYkYfu5OUZhMMneL1/qcrr/a/t9O5nlKlJjoSBoULOh63GvzTYv1n1ubdH++O/PUH765b+d
w+oSGt3UIuONwkcRYgTc86ok/Vle7bLTfWuYg25ofdVkgrdM/linPnRDbMy2cba16kDsN1q+eKIM
HwwH37xqzqmmPipTfWOJYKq5fm2W1NLCp0lWrdQVjm4ITxbgJf3qwWDUEfa/Goz/IA0Tv7khMfaZ
yjWTkJBjTPPUkGEWbsOt4b2bXGHpztr+di78dH19N8Mdu67K2phPerhEAL8B3V/H7vtz5GQ+j9L9
75fz09f5dvy2BL1lRcHCghFgrB8IrQO9nX9pWn9qLsVvtWLSTUPbSJct4zWvNWYuDfE2yaYMJl/1
1UN6HXrp5n/3RS5f8K8dQkmMuU7NR03szhoYvFcqW5p+0Z/92Wj/2CfiZW3/9eNFMhcLcSC1CfjQ
UakkLulQpf36/+PZ8tO7uJzhf31GJ8hll8/ozzOb2u/lTaK8nO3efn++pAr/Ji79Sc8qfiv0Mj3q
hLHjq1Q4EJkbHIjY8rPDP2hbsXN5bLnxMv93Gf+Py+DbIaNPXRVOl4f38KCxlM/40dy8P7LDsfP5
TWD8Q9EifjtkisG0LDUseHhL6+fYEBtwz5r7qbo3RMyWzN/6nx9WAj/1f74lNRVwbM2VeY8HysVo
kAYAq22HufYvd/af+uP/XWvmd7fEdIx0MTFZyrU7OE8vTMuPJLduG3d1bplxu/HxV+/Lfx/N5nf7
xKJNDEusKJFJyHMZLDq5W21m+x0epCu7mf+bNfC/W3rT+nYQyFrUCpMsMzRRhsBK1mBozvNFmQSv
43+z/0lU/p+vJZPFJTalct7D1tabCyvElvVfzAb+vbbM716Jg5jGigAXaD81tZ+pT5l2vaidaxRR
IMJCCOfwtxrjp+f07QhIc3XS5wznEA2Rc57fg7kiAImdgu352GxDZcZi/BHp0a8+L5c9+K/F9u00
YCI1DksnsTcXR3QSetqRJv719tcI6H837+Z3M0RdrarIZN6/f6BqBGwH2H2fZuZE5LddujHste4F
5EMl1KDsV+uQf5+luB79z+Wgh1HYSpfeL8mCbEmdUH+QmsH777X2w6757ogoW2JYwZbAAEvfM2tc
lF8u4x8OSvO76WG9pBqTLl4GJHVfsFe/vIvxu1O3LQ5kmjNvSu83b5UfVtofA66/LhvcsRoZ61S+
g/ysmw18n6uVsaOAMuy/H9IPb+C727msZ2bEjPPykJ5WJrPKcpEs3fz3D//pDXzb7Yq2NErUYROW
5lICCVp1K/jH//2z/yAe/9gS333MIw3d4mD+X/Ob8lC7zb4LajfcqF63qe5xI95O/rqTrlGdYF1d
nH+DJX+4mk3z2/Y3dTK1cTSbsSJ+eVMCJcj9yrkBBHU6Dn+IAg7Ej31489sH/vnB//qq33a/2k+a
lVnTvBc75FvS4qbQXefokEYw3JLP3CA/WUTCB37e53Q75eDBT9cVqAnIeKPbNa9Oc/ZiIWTSOqTt
KY7eSUe7p/tl9zwztI8nYbfKLaPJoyrglN0WVxD2vWzJYXAg7pAMzyR3VLr0iyq5HtMl4LaE/n7K
+sFRyooUNhgRmezgDbcfIPnno7VNxsmu+IWG+BArcAp0CIcrxEvjdR2wLxevBKgdS0bCAHPnCAZj
jHHPgo59FOKgv7hvjvCnu0MeLVsxLLcDDIdVQJBwb8FbLKyPqiL2TTyUgDNK+hiGd8vY2cNK96Gf
QjXBle7tv1fbDyv5u0djnEZiktHc7evwrkdhJPxylcg/LeM/kMBfO9zQS6g2Q4QbVfuuQOvM2+tV
hq9tFDdDAVabNzu1S9xxiZDdGnakMpJcoGF1UXKnWAjuL4U0z9e4NvKXTmdSohZ+X/X7Vow35pJ4
uVKe1eI9Q5bWTb1fGrp3SVIotaDrDpn5Il4IfvMHQWRjAcUZgVero6XtDpJ4QJFiVIem+CJ4yqmV
E6l9DXJdBjAyXCAL4WvThdsBVkZvvPciNoBCFuS85nmogs6KoBYV6LW/JN1yel2wTZQAYUtIniG6
av4qRy8z9b9CxsQ0wxZLLtyc6dTr8zbX4ONeVYW2VWNfXc0gbk5xtS1n9XnMlCBVSKIYCiTJZOye
TOIoJAkqs1R1d6U6uhgf+iNCoLB8NhRvrffy+GhoslvBCjPqvbWE9rAYfkLwxHCYm3grXHilyOGy
ZauUO0vNoUFgK5GvfircVZZwVQwEfDMTjsk5nCQU5FgczPCFdMVVvVrD7MCP0PZIE4z/KfIG82XW
4Xa2SMwvUotm9nNzcUviDBclDfJOgETZ3GZIS8JFC4qawW6tODUZYgNaI6V9HbOjnB2Z4yCDDVPM
Kd6UQvJmtH+q+WXF7yru4PWFkEu/XaJ8tuB851BUQhG5T7Ppjdo1NeOzVohKMWdPTFW7HMUtMk43
LBUvN0pPAjka0aiXA7e7XsD5gAgUYds6zv5UhTfpKuNISkBcTnYsso+xEx6sZnXUuQos8dzg5BGl
7kwNNwu38ZK74ir5eX8fqTc9o992gQWrfpX1sl1FKK/66FR4OCtp6RcD2kLomzMc6jXTvLTT7wYD
Oo3AixGfhTDZhchmLrrcVkMOmn+l1bGTrsP2YxKXjdjhyGGIv9SN2o/n67fOB482SaKHx9wREbEk
vK/re1h/xhhWxrGwmUYF4j6BXWZh12BmBgRcGk1vsS4hR9KuJLarEHd9HDpyxnvE2aAMJcBgfAlk
loN1LTQ1NCfwgfVFUq5anEsaudqsBXn0KBPN7tS3u3RS/QkbyaIF8BvhscjIwwxHj4jNU/drQxQX
hUVWB/gz7YQIj1ULd2WdvMWe9qw0nGUYHLVjEYAaGjNaAg02ROLnxegT/xRashvH0D6GZ7xmA1UM
vXq512BnjMVrJb+F8FAjCFojq+5Gmm9VevO4uZpgjmQTzH7BJGUGNnyl+VlXntdaO0QJKdqwCcnu
xi7TcsbSsMca4gihXK0kODpquGXCyaFLT+XyVHUmGS/hNieHR006DjHNjyf9HEOxFUnsmTLldkFY
Zz5JEmOGGU+lSvF16NoibNI8eaggW1ct4WR+2iCGroMBlSAG0K5hvVgr8gbw+qk2XUtv8dZoD1VW
E+M5KUcTvuIAjV5dzmPxtpQROpKgaN7n6rC0D7FoOo2s+JV5Gga8nCIPwigaGelRFDhe+fLdIoDI
6g9qIrhZwRcXky+hHzdVndyRPkmIa3eTDnA3hHtF626WkQDA1HDVyURzDU6dXKXiaepg7QhrMGKX
MCXjNhVmbGIqp83guVjborqy2sYbzXg34x6mntQZ1Q86U1MSNhfhhr4IttTeJYXCH+Umi7k5U7iQ
G6Uf3AqzUynsfE1/qcXbGoXQwOwGmx1RDPKh8GIDtayuOqveAl5zalXQp/Wvfgz9osvwCWELs2xn
tbmxNAaFBNxE8LjEovJHLUGZ+qJJmau3XyEWk0JlnXL5o6nxiqlhPREPG892FVt2mnMiG8N2BdhF
9uZIzfWFOjd2z31enFrx01huMraGgLRNEI5W2h9rCUHU7BXqky5ObjO+dua5HAKx1k9FOW5HufYq
ccZUAOvqJOA8tmZMWkR03UZgNLyDTGPs+/5/ODuzJsWxNNv+lbZ8V7XGI6mtqx5ACMTguAM+vsjc
PTw0z7N+/V2QeSsrozsy28osE0NA4CCko3O+b++15QE19PC9r6tdBwMiTz5EfsBThGxaW8rJfVt8
StVhKAHTMqzMxcqg6Sr76UVmfEvCZwznK1UiFx0fVxZe7OBdbrYiYAaj8GYXJUBA1RebemhcvGcr
kXw3URAJIEdW8dQ3OwMFT2mJ1zlBhhgRvp69hWHt8tc3XX3JxHXYMzl6ER0mmldKW8K54NNMjsUs
Kom/t82JsJzVEPeLtnQN+SEvuZ6oOCm+eo2aJbbailNqyPE0tvZShpihwpXt2BnikqRrK/8y803d
44lFbz6nH6pE4CeXBA2U3pyRdRUhVUqp6fc7tdmbdg5DAFunwFPld5dZJoQOjSrOkxizRzqgDDLs
c2/uGqTUGK/KCH/dRitHV9Ti0KG1NpsXKU1o+iO2yxFp5uB5RlAMItrPQfAV63jSuqd4LJngPSst
0lSj3GQNX+cLTj2wrPa+vDbA1W/Z+DCCCdEjKlu414Zs0yvnMdglQYbGf2tnLHmjfNOiCjFHxSun
c6+/y9XLhP9hDj9soUNqoJSfiY0Oy50lxkIqilXQIc81730iJpHPZg81CiQNoIuF/kue8l2kwAVQ
cWn07SNyTiTLZrEqkvArVTSvbs5Z8KLDD2x97HyMckr7POUZXKBgnRbzp6EHdPnNL0uxF5LRMuPy
F0PjoxwvJEdVEdjrbzErtTxFpJyFuymoPzN8eFOWAWbAykhz5yMYOggf2gSsDolCOsKrx9taGOzT
FgNCXqf3dS88w36I9Z2vKZ8U1J2oSXYid7WIbsxHLd+p1bOsvJpdeArjDJdwvi/EZ4F8M7WrdR28
VnwCrXqyE4CQfn6w2wBrJOX9/rErLwY8nSk3V8MsVkFyPWDL3aggPlYPff2h9lsLme+s4uTVGNjj
BKH7XYFaeeweo+JDCKy+bXpXz5daes2L2aEztqAn6cw9SrEDKITFqJBS2k7L1Mbqal+4cG5k1KFi
YmwWYjvBFVm0oucip7gxQZKRGq19+UsPkeDEMe0HLNwTug1hX6qk/sCu4g4YmAQDQ1Za7KOZgj4q
yGz+bk+Zq6bWIkN1LVDXkVuxVHSmz3CjiNP085fCeFPH8RCBG9KC8JJG1GianvJQj+TQ3wflg4/B
XRiE9bWa16DFKw6qYhyQQ3HJvr5bzhnbvtSKsRpjhA3J62wxUfGVD7NpNkON3jqutj6eMaPHOpgk
GGGfp0JylQGMgIEoIqcVEfUwikKsCtIuMMjeCj//YpVi/Ww5/0NBpWjDLinDnlI+h2yozm6UXGrN
P096vG7Q8kVKxi6T3NQ8VuW8b6pPM3kPGAXUVBA9DeKgv4Ro8GpLccxacgJsBGluk32Nvvdhxic0
zHdc3FA0vkodFCcjWo5wr6Rsbcv5CmNoSR6bJugA2kC7UchnoL5qfmwLR1Nknu1+13a1Z4bUAmCR
2Pa77IOGqfrvaT4gm/OE8lzHryNLoGL2jMgbIFNFLXndXF44s6foyQcQYhf5vYEnNa6ejBL6nzwv
ogKXFRfVSoo9qzMPcYJJ89o7dRQMHbjmff9VVcClmCh0xmXjW/wAmHzTGujMdBfTzWQ8GuzSqZHn
ghsHIzFTU5ANt8BOZxdwh4T/6AdXAS8YpMRwOmkfyTRRrQxjmL+WVGU/9QFA7wLD0fdp/JZqe8G5
Jk3noN4Z2CkMqdhoasDV3MIbYi6i8UDCN58OvklxilvC8NLAHdKPIHop0PRL/j7nW8sVclNEpHpF
UyZ9jsWb3p0G+0tDohoonRMb9TrmpKGEJpVMs/FORsmw06y1JKBtafI+Su9SBkQ/a7lODQ52ZKfs
Ty2+vxhRsIUbKFDXEnyKk9lgXcVQAX2MvGbzrPFDipQQ6RiTApbBSb+Xh0dMKWa/bSw86kQzjvab
PDLTiz7a3nb0GdN5/GCpzKc/076Hl/Ekyw9h8KHph3p49qvETVOgSYxzHVcaPcKccyJRFArJgDNy
Q/yLE8I9ifFcZlHLUGZKuEpBwvc2sew41B2T+EApDlYMQetm2Nqq4lrCP0WSuoqY8TUHi9HM1kx8
nPK+zdAB9fZOxRvb9vM7viwW1KZjlk9F82aLk2SfFRTTtVWChtKf0zJ/0/UUu+BrSu6XGB9QTHMk
MwTmrJw50Jqgx1B+0bHyQVO8uqe3Pr4LDc20j4Y/koJznle4Z7qHThP3kQxRxlacSO2XvnLCcLWo
mS3bpr9s9UeNfro882o52fvaGcNCk55a8BeU5SappdKT7QZdciRFOyRgLubSyconrTyXIcnhjELX
8MUNx2YVH3KqUfnZ7NwufJCkZzXfG8NdM59r2vPpsc7PwbhVgNXazyLZWSg3qvcAl59l2U6hbMpo
Hyso38dTF2AIsR58NGy9dOraTdUcA3BRQV+cTD14zInmgVamolOHkGA4OV+pBOqhgcJ78sl7ZZad
JWuemcqHCGQRHqeK3numfPrthP+0n1gYMI2w77Ryq4frOudEgn5QL0VdAZcj6C5YZokTCmNpNc9K
0tAzVFc2SgGjjNd93zxaUrNTOkHnWYDn+876OQ2bRY35OKyUFqkfcA6DOrkJqs/yt1iksNiFzNo6
R6U4otuUpBqmIrCIWAa7VdauevQXyBiSgLly3G9EZ3tlnQCr2vYgGggylPRVMaZOZjvCjFgZyNf0
2qWE3MGuV36HXJv5fEk5C41F0t6jPUaGc5fZ2Hki3PVuO0KlpVTWMoJYnpVs+wxTksCdM4fYKBZ+
+N7kULqAv8VM9rpzJ0q3HxLW+CNOHcTLOI3SY9Q/plfhY+Sp4UoBK6gqQDTwWSjCOpWzshg5npKO
iQ8lNpbeEByhWeak2bCDy0Lg6aUhVoaPwKEcqAIe2Tr3cfpZz15EuJ/fINt4qnJ1b1k9iBVtOwYX
qSVc1KxcHx5FBoaPJHmZ3aTXD4UfHTSCP1vjrpvSFSGuq2mgYynSVTSEBJZZni4HXqZsbCoWcwOl
IMbz7a8H41US9SJSeicaPuOxvUToBDVPy5578xzBYWzs/Llt9U1aBF7o93uVBfifXyx/Iiyyfkzd
KUwBFsTiHCtWucfhseov1cnfzvvcKwmv99fwOR7woCyVLaaSU3Gxt8qqvuv2zX3mZO5ftcR/Vk7+
MaJnUHox6FSIdlbXPooAb0mmYqzEPjvTelX8dd7mSyuD5m59VT7whxonL8K8ASn7UJn3tlacihiw
vx3c2f73P987P5lI/JjsU892hZdOkMEF2iRW8aParEGDv2xp/uz9f2g16onV91Vq0j3Fl9LO8iPU
0nBiYOVLpfNZw3be6Z5OrYA2ZAOYfK4Z04O3aPqLudLPujjmD80JYlcL4Sv8/JoCGKeONzJlvdGq
cfLmjo8dudaFQ00cnJzhqsynq65e4fenXMiqRf4L8cVP678/1PZlMQWyX47TzlDB++WsZqtLG3Vw
SrjCzKehfAnguGk+tMC23dTEaDd5tUpBVgxcE6UB83IdQ/9KWQQW8VIwn+za7zPO7D8/EH5W+f6h
Ntb4sTK2LV5YLQJSVy2g7/zFCfiTfu2P4TdVEveUcX3Y8CyeoxYRJiN3md9LFrMPKpqJOW//re/w
YxQOmSK5alMX2On1UxqGTsPi/9975x+EOSABmB9yLdsZ4Zqvw3Lb+ou985P9Ln44QcxAiXQtMwfI
Doesv2RcSP78I1/f4H9pJokfjnvBcDHQBBh2ycxVh3JI4YcE8pBmm8vOn/8J5Sft6h9TXGS9Nm12
zLCTWdPGIFiFfC1qb/WYognYpBj6i6jpnmN+0+Xln//VnwwpP4a65LMim9P1iwl0tyogtI7iaghA
5s/f/mf7Tf1jr5oFW5jNSB9ZsskLv9yFM50+4jrJoviLv/ATUTme8D/+idhvkXcbGt8gCaCwyLBX
lS36BbAXwVmJbJcwWzfL9HUnhnuFloVVp+vummQeaQ7gOacrYdXEmgd4ZZFI6hfatE0LCZGWpWvR
iJuMd1OVN/nU/cUvbVwXlv/b0fTDgrMKyYHqdPZKiFG+G7V9Uxcrux08MEwe8c9UA/JVrp+jKfo0
QgvAytno9Cc7NwlBSnfA/jISyEcNmVkHmdBNYEhX6vcgpn+QnMPQdidKEwqpaNZ1RhHRfakBTzVM
xVvIOL7s1lrtivTDnN4Sg2LhAA5ySp501V8TfbYM4HhzLcU0dBFDuopTuCXz+ME06TkxHmvp2791
cBg/yI2mBEMy3qRhp6QEubLk69GgTOp9Gn7d/sB/fo7/FXwV97/u0uYf/832Z1FOdRSE7Q+b/zhE
n3XRFN/b/77+s3++7I//6B93732Ufy9+fM0f/gnv/Ntfdt7b9z9srPI2aqeH7queTl9Nl7a3t+cz
Xl/5f33yP75u73KZyq+///JZdHl7fbeAK+gvvz3lffv7L8p13PjPf33/3568e8/4d17+rci/muj9
f/ybr/em5Z/ryt9kxdY01aKjpavXidXwdX3GNv6myroqW5pJQq6ma1x68qJuw7//YvxNWLJGxq2t
m4quGQajSFN016ckRf6bLRu6TNK3ip9H1cUv///D/eEH+v0H+4+8y+6LKG+bv/+i8X5/ODmEUFVD
0Xgny9RQi6jGD1eJTFPk3KhicbAV1NMJqXJrtWhj7Jkg0AYoFLBFcWJORZ9vmRQBOLttg6LLoCLD
SzbbXM1QyMz59te7sVTl29tNJQW9ExgE1j+hIRerdqjLbdzobhMpYl00EfFlEuuL3KYOmHciJpAk
o50nlFVghW+3F4x9zRqpur72123DIPT++ifssJmWoW5tCEQWiflaKC+qVXzvWvVuActSgzU3euh6
4CWolzK4RDDmMmwOm22lfyy3Fni0xXZFOaV19uBFTHdF+SlYLRaTbS/h2hSbRQVUbsFolW08ikTB
2qVrb7r+sPAMvfc8zzXi16h7y0J8FrFogISXX2JG7jBcCXRK5YS9vVnSCVvRYg6c5fXvRaGxXO33
C7WpFov12ltgJ3QW3uLiuT1rDfcyDQnNESJtNfNkC8vVobou3JKykXeBEZDdecejmyvW5nDEgX06
HA5p+yJhQ5YT+lF5uolyW3fD2Npn6JV8SsqhnKJ+t7+WdysgTNL9kj6hdb9Y7dcw8TN3sWb54n8A
TCPSxwgu1mTurClfLVYUEhNntVgvqE7wYU9eCHH0+r2DoDxN5cmSxGsyXSrUX4RQFM447f0kihde
Vs17L7DVO2E0Dq+v52bhHT/cDpybezi4MfEK7suL09Xpoux39aBjO0uhQINwIjNnFZhqRcO7oMk1
R68TuPuE7h7rVHj981MV2C9MQPtXpdQ/oSuXSyvq+RqrRTW+INu8ftTT5eKG/kOuxAv36JL6cMmP
E/0kewIiKmuPvpF9LjzLkI/uiV0PWmrJfn17c/tp5BNW1eB2o0cldk9AmelUAWzuxnWPNmFE7tuB
Oli9LhaHnTNRv3V2UUj5jholbZR9g+I6NT/CIGJZrWYr1srmkKMgNfYLz5O7dM2P7aVBvXc70Dp+
z4x63ua6FyS+5g6duZ0se6lp+mboOsdDVyFtZFNyuDok4drUa6fqCj57W+88L1i4YWY4rnd05Vpf
usdDF48rDgorOEBC2MHLIaXC6nH600AmGYLA67tiAuodHSPR7bxo4dIDXrnH4+HtcFAze3l42e3g
lw9U2qF9VcnOFzsdCpYz1ZTXa89+rqGYzB02DI/j1rUgRLjHy6E1xq379naowvLu8HLoshCEyWNT
9HR4tXVmgY80nhRx7LV5wYyrp8UzPS4gErWbtWv72oojy8vb2XUvfJkqd3mzNKUQ474crtRuerdD
A4GpCy+1BQ5xCvPcScGhJogAKIy/+1P+oBTPgBzpwxXrVG0eFotFLpQHb+35mf3i0e2HVN+6BlQe
Dsskjdfu5e34duCndMRYu+4O2OtCBkTeZedEL+pt0urnJkSVMRB3TZjDl4DZWqSwDbrgXk9gv4Pn
k9Sz832zIQRps9met6vRb1YB7OTcNbGg+4FJSxOelq5j3QXCZCbBNoA3HMUQCkIsMdgbPCTBrqD5
3CSke0QeFJuNUMq1aTQQW2vGqelpuV9QVxk3HN8gyiZH+F8ovDmW5GR73Wk4Xouicw+uK8vC6UZ9
10XVPg9AMNXxqfAbOM7m6GY+mCTaMI6czeuuqNem/M6QemRnBZGy804eJ4+SGBv3+IYKK9pyQhjF
MQi0A8ZQ4Ikt43oHzSQmUT6Jr+RuZeFeXE1APnAZHAI3jAhWsI27pLbv52Jgr5vNMhHXkz4lHGy2
pwdoUKDzCaVvhn5kyqSsNdqX8qvVPTRatPUWJ6/BYZSbkcPAVw4px/gRuPXwGIhX0MfbMU0/kOjo
ENSXCx14xhIgVOzAl4Szru84xgigWpxcXc+frrvJzXLr3nVdjh1OZNeUjhUdHEYjk6EbliMNqzEA
JzZWF98uvoWQh6/lQP6vauVpsS6s+oHTTmJOOzCcqZO9d/m+usLh75m2wlu3YpUYJD1TwLWo7rvu
Ie3r7eHw4lpjvFZJj4+L48FxpqLaODsHsZxOnS9bzaryZBayk4UMMplWPsFR/ehneJ66NqJhIxtg
/Aykkylp+7bITt5V9LJhDwWLC7+jCpiK3/8wdip/8u3l4Gg5kRnSvO+f675wtb6jxIlUq4gabRlq
HRqiBgVXnES0kbuLSdk4KCanX9DzOReCc042+6PSzBYXgX1Sty+L9d7T6na7OEXgo72TO+Zixclf
Ibxxj3Ot8WU7TsdiE1Tqax5L9xKQv3yQX6HmXRefMCy0MJkcrewOEQ2pUqTPC7pT5YsHcKi/u11O
oTJdf5q0vRw4KWfIRpz7TgTDTK2lRcNI2hem4qTzV01R0O3i9IXPoOF3dD1Gzooh6+7IddR0DscX
JuyJ67zwnyO5FC1T1CmZPeWO2XQ74KWHmYt+NZSOcxiRHDpOTYu7o/0fchzwG+GmczD3bRyn0bwQ
GEYnD3vqGbZmXASl3KL8lGL/dTaRZd3mR7eb0B7EornS+RJDh+qiKFm+hYXJzfXe7TU/bv7zJb8+
+8/XZb++A7lzC6slGuU2q8pT67f5VZ4N/IHf51vRdRL2Lw9mTXgF0l4nS1UgWQlXVF5w27699LZJ
Nzeiqh4EqyKSmWpp179uRX62Ha9Trdu93x+7bZp8hGTx+2tuT//6r39/eZcbH7qSdquy6dRmd5s1
DoaQf7t722s+te58E0V01lVd3Rh1WwCe5euFc9TDCjQD32c6g4JDkvDMh1FZbMN+ylquR0xKb9tB
mzyHFdLN0TboAvFT6Uy59QdFLmlOZXBmVV+nv9ta+V1SANtN8hTiSi0kvLYKus1qPpSdXECIpEEM
4pMhfwroW9VtuQFeH7nMTMkPL5t5E+hTvwxKST/71aCc7OmkG5pxvj2Sh8hf5DZNtrfHRPUmW0V9
Z6BQoG88H3Sgc8dQHRoo2oT4hn7RrbIpS/aTSbKK3JiejGK4WVjk3K2lMCYHsUlnRG/w25IhTbea
XuQehT/yQNsKiOg0VZ7QuvCc9UYC/kg54/2F5oNoeqHagfbY7qIITm9qtPkjnLfwHOfVCCv3sQgU
485XVBp7Vurv/Fn3d3XR/3Zze8xWipFqI7ur0gDLSnOAOlEFxmZcbwLR6PtgeKY/qKHsyTdVGWRe
lon+nBqyDxaYlrxURnBxLC4oVTibd2OspQe6gN91iQCtOM76By6H9jaWI4gvkZ28x9aDWQf9h2SS
nEKm9rSXI5u8GLro9F0QaeeJfcHIL9+Vun2+bcmYts4DmTS3rV9vfKRWvWQ/yCYpxlYSIyFrxD7W
j7IxGZfUtopl1FjIDRvJuLRBNq9miN8uCkLjoiilthmSGlDbdVOycmUfMkkDYqSS9ewTPzNr7YMR
xK7et4jkItiRNqWj0+3dhFW/Kr5qHG5/ag7FtzoMgdKR3iTpKj9uGQygra43hRR1K0bbwC2i/i0Y
G+P9emdOTYO0vuatEKV4n7kzBtX4mkOWINuRbmMciSMsWv8uMnWNlrg90Q6cf3uiuT6hd9qmLaRt
K0wCJXKfdVcUKfuu1eX9CFZzH4KCmzS5vb+CoiIjeYrKMLtXZwVG9Vw89xO5a5MsXVmcGdPssT+O
pqbdm9Y4r+DhVY4axfr97TE0UOY2EtCtr6/ospxGYFBc0LncKUokPfRDbJ60sd1KfpyfoqrZgJDS
70hRVrf9WO1ZUGp3t4fM3Jo2QxjGy7GL3gxDjM9RzQoKhMVwhEUmbwITka1ZFeEWEfm+Spl4YAkL
dr6qz3urmX2U1bl9zq6Hql4ZJhxn42Lbc6s4bajA0jX51fyiD1mUVEDbwigN+SQiItZNhxx83bR7
I7wbOm0L1quH7NpJq0rJdCfsWmiSXak86w1ol8a30V62qXVf5Bkx20lfv89E7tH714OHzjTkfTUr
PmIWniiVaEd/1n409RwdFDOWCb2QA/nPuKhSF+ymWEMEELGp0546ltlwVwyNcclbU7lM7u2ZJrNz
r59IFjWs8ajYoXTXJqR+lDayokEyoa+j2bzYcee7YzhaJCxUxByokE5Vo/R3KTGsv974EKo8S/PX
t8fJcQxRSQJq60NxGG0zXdZpP72B3o8ROsrhg5hRVQmNDPDR5NTT0x6K7ogwtK+08NzNduINvo8M
Q4yjayd54o6MzUxFuOmG9LU2K3vd1NVvD90ep8htMU3rs1Vd01lC3qyZK+NKWp4GvYaI3L+h1203
IpclYmOlVjlEw3MQJ2gP28prGqs793ZIXpct5EM/9vOpMeyL1GjiNRWT7cAGDLZyGE7PHVBThk/z
FQk4sV0Dup0kaE+FbTe09NvyrFpSv64KBH1WbepbIQKDoL8mSjdFkFiFowcQFgZmIrBxx3Wj5NXh
93ua3P3rY0Y6ZKurYV6sjQbtg1bmwS5r+wkBaDm9KYV/aEUCxDlqIYonReMkPvkGRU1fE1UrmhY5
6o6y1iFm+uM9nA2po2WIlmq7Ii89lMf72w3StfYAWNO9ooru+yARmyEStJvtjD2ndvkl8pN+Vbe+
fkjMdAKgDH59Jl3njjBEWuC9sigGffZUTo2LVYeWQ59Lcm+bVd0mNIItpEidwtGVyKR0gyZMVrZP
s/O2X43Yeu0sHNRlIyrQktZv+zvMqNtnKGgOGdKDkx82F8JIzddYAGVHvbYUc2jsJ6kiyStKG5dq
jn/WJb2jcpqVO83O69U8Wrupla1z0aFGSTqVBvUYVa8iUFHsdEhV5So9s1rK3AFA8UteQ98ZyrG6
E5gSnlpyL0p5jF60qKl2Q+gPS7krq5Mkze/jnJ4UOvSkq6gHDNnVy9yr1zhe1nhJE6z0uLEUt7fz
T100AxIAazgwHo6H22ZkFN9vD91uZt8aN1KvAfyMGzmiua0C1UEKjcHkIbpuaFMLLTUSD7en7Iih
MYTEuZZzcV0WqZ+lFY37ohDGGShQKWfVGWYGG4gVrYFyTWrv42QonxWCK9UhqC56grIgSIqDJYri
pFFjqj4AI5ZeQDyVELr23R6RaffW+CmxuoRkbTcsm4uPVoIMAukY4+TwlapIWcKq6C6TMSZcyXVz
NxG8qgWgWtPBrIytkSXHQYpLr8rQIxeCeJCBpVEuUmSFqSKTkacbsovvbLqP1CI5KgVahbq/DJNZ
vloR0QHAz6eNOZTVawLf2I7L6nkch01jxOklC9VvkpEk91ZRlfe1dW8NVC70EI0QdTtJILgz5O4r
8RP/Qo6uWEhZhw2FR3dBp310DaFaKvXDZ7mKAPkxSdp2fqU913O4NfuZ/IQp3A6y3xz1tGyOozZH
xxj+bjamK9MwklWomv1lsmbVgXQF3k6L+kuUjNbGmtHo3Z4FPaAjJwmYO8kosiVrLN5b9HS6mpnf
RCCFVwWEfIlHDVsTc6NtmE3JMchRB5mS5Qo9Kp/7tGsdjrecuCw27Th79zE0H5Okw54p7NdYDbe6
FoKzxF7NREipH64PmUpdH8LOCDaohjSx1iQ6B1rfK/s5teT9JFJmKA0yJaWy3rOS0X+4F+jW72ch
tHv9ek8d8leljeft749XGkITcFU2xp1okM5+bjyEiS++SUHkBbo6vyJgJoVBDuknAdj14t6/pnPJ
Pjlf39vZMF+YlsNjTMaDNnJe6TpymttmylVa1cN8e9u63WRcJRZjPE1IL2qn9GWySKglqWv4auBQ
rsf1NFxh7kIYe67XxTONJGeS6/SiBjnU+QrRSpp104p1gbafFEzaTBVqN0BaSipqBH8cj46hlso+
t8v8UqLsgsgVWpuGdLFLrYzJRtKIRRBj66L/z55rje5iVAj5JEMf3xaF3MMJz9MnqZa8WrbUR2OG
CK2M2rBgiag9ZkQlmDOxT2Zj5I1TlBBWgiS1nVEhKiLO/IlJnIqo+3pvvj72+71gaOa3318XztV2
juPNDy8oxDVxYKSwPejKriHCDikQ9NnYbM0DKnlkg9ebSY3NQyG9FWkl7yKwYsuKZoJDBZRZIL8y
u7EsgOCM03tN7e+QJGZ2iW0RrKp+lN3b5qghtxaI7jwDb8fxdsN48y7rmvwvDylRXR2tytGuLzLx
9ywDv7TWVNJwE0PJ2Cia1JyqsW5PxJuJWEIHY0vg3AL6qWadV5tJYkEu6rxYCb80zxUtpWXkD+KV
II9LZQfyd1t97DDs+KVIHvrYru8LSTncli//3NKMVns0m9F0A53lNx0NMNV2Wix90xydNFYmGm1R
eE5sJXq4PntbFd1WSuWIy+X2ittjt1dADAETmdbE7uYJlioWFaUc7FXWwPe3NYOqYTgZyzbY355M
Is75WTJnirCsKNJ6jN0qiEySy+BWUgqSiSry5/YtgD2yD2qZWKRWkZ6ashbrUtdLwlXYzNK8dkTZ
pFcAsHUwyhBxVRRuOor4r1VfgpKNh25f+NN8kO2BqUFv22/6NZ9GRBZLIS7WcoLIMR/a4mRnmbYx
pQmwaqQr524gtMBq/OibTQycPkWFa/hMBYrIKNG9T9qJM01aJV2SH9TBvEJ/fXWDKb2747Fi1ZU6
3yfCfJmbkHfNpDrWcOO8SenVfm23pIpEIYKX27Nt+h1rXcFXmGBJW/B7Dd+wcXgVBSzQqCIUorPH
u3y2a5dzk0VIWyGWLckG7Mtp15Q4Cm83mhaUJMjFoBDayjhGcpbvAju09vMw7M1KJxr5tpkn7X7W
KE9VAYYOZs/Lxg7Jf9Rb1Tz8eldKQSDik6ujdl+3FaYPDVPk4XbDZAeH1nzNtO0MHOoEvk6hTvWv
KtqT3MzKyqCwvlIGqzlpLZmbomYSU8+1/tDnytqYW/UxyDT9YSIhNlbeddN02iIxd9EUFndpr6Dc
bJA19mp4kphoH3u9Vx9lcL9ZI6bjXAiTfFH/aZClh9vz1XV8GXm1fX11HJKnOnTUlMg60SX5SSfH
546FKZDAYVaJCOmNFYuc567QUehe5yCzyIwBYX6vbNPbbFNt8yOl8pV8PSHL6wlZjMJwza6GyH99
zLfhLEppe+pS/xtxTuTMCeC20TBGzshyTEHHqz0Zt8k9ClFXD5HDRsS7T77POUlOdWpKGyRe8oOi
SOm5ixMU0NCwo3yGwyyk12BWHyWFekXBipTyAU6RJCPUgM9y+wQKh0hGQMG9yBVtZxbtl2r70go9
du0S+c0IW4JAum2G9VsilznKVn16CJrd7d/fbmjLVMvaaKpkZaFzVMuCSVpQjNq6tYjKMkK1OTZV
3RxzjZGMmh2y+qA9koYhc5GaY6BARToqF6s0hweyHVazwSSQUJd6dXvIBMxzaaQsX+RUUFcqXPwF
9EZpjbsG8VdSGqYTmEQOpBwrekmK8lRX2d4wJuvQFQW5wgyZ7xVWESnI4m+kJ6AVawyKolmkunnB
ityYZEpeRGvelzAi70U93VsErGUoV//lRgYEv8qtihJq1R4ZaZJvf7hDQSD99ZHhSt6XwcZLEweS
WmkSjhd25/8j7LyWI8W2bv1ERODWAm7TG6WRq5LqhiiLh4U3T/9/oDq7uvvs2H1RBKBUSSIT1pxj
DkN3hSau1LRDnHY4f+flLznfsMum1T3zLGWz05f7dTnXWFjDq4qxpFFoN8OxySafewrZE0kSAHvg
8FM/fpzqSAY1KAPqHS6bbNP8o7+FQpya9jl0p+TNZmUKrfGtQftxpuHH84b6kxyydNadhXjOT1F+
HmJlfc50kAXSX1/ykHiP0NfEQSYhketDJNe5lo6CwQvJFKaXIR8vcouIZCgjrmNH32wmVvipBO+W
OZKDu3yCvTI7qNk1zKxy61VPKve4HJZjXlxrk86AeLnHKXOrrdNUclP0Y/X455wLmbm1EtSsxXlK
8vxuGKWHLKbCtsyJzd1YxDBtQOjC+QFQueN8+zhVcdXjIdx5hvk9MvWApNR2GI/KEzFzXE9eHQ2J
0pRiFj6fmnKdBTQccIMTuIInjtTPLbyHp0GN31wNgtJylBRNscPgztj4qgqf7dzVT6aCfZlLPJGT
pOqg/7rZ3aexJkCRsez8C/8GOQeCnlB3Su1cusbFn8RwXzaanYx3sIF74brTuY7wqRNjSkjfMDuw
5V6xAdZvj9Tg6nMSBO9pnDi3PPOGT12y93gsHEYDOeyy/Idt+TMqqvy8HHVpFt80cnW0p85tpq+V
2ZibdAw7+G1x/NQphJfLF4oaMrKlOvse201Hu9VUWzTC/WXMw4GGjM1yiHqSBpWufGc5CgWdqA69
1NV7jt1A2DrkzmqYOJueRrRdV6XXukU0V3XTupeZfLFncfiy9+dcr1BaN6PcVKkTPjkWnubVpIIH
X2/wru6tYl83Aarq2nDI8c2mk9JRm9iOti7mJt50MB2I2yQkuN6LHsMUxSqBKkiKY+cui0m7mNib
ctua45esMJ8LBF1kERLlsSBwcqnT9MxjlCHIKJjs8gHFq/EWJZFDbZwVF1oLEpAUHuBeZifYC0fN
i9s5c9Rs1P1EaM9K7O+EsFAyTrhuRaXxe/PnENvx7sTKoY2Y31aYZdlj+ZU0gu/LDlyGv+yUXvqS
gBYZTRvdfHPVDC0P0LweuOsC9+UD8bFaL3zwQAB2fZfoR2mK7Phx74soD64AdP12qIp+azlSXRsn
uGgFODkTn5NdZtWNKpF2lh5tI9z+U2oS7GeGuvmq+gACuma2H4tAPh+GWMrBmyJ5FPwILtl1ADn5
OTbBYcwm/4srNZxTQbbgyTj3QJP5ITFFfjSDoru1mhuhQ0sjGnIiegINxsE4Q6jLnhbYwzstaU50
O3u5RPw9Y0jrJDKiQ+vl+nkU6Nx43o5vslUoiKe+PDfuML7Fj1kV9E9eNxI0k0MhiEIUxUmHskaz
9eRS+bSPuoc3glFSnHYe8XYk96XHlNjb57BG9Cyq6bnVibGlf03XhujbrV1ElF8YOz+ialhembTz
B9IkLzlS6DGtAC/9j9szM/Jj2JKrZXbSfMVQyD4PRHvjdeCe9blm0huve8jiNEBrOR9njdZsU43W
agjy319WgfMiLOgr1twPkztS34odCJq6aakat5HmY6Kq+XAhTfkjKJnohtMEUtmGYGPcXLXfWa9T
2WOb3tM01QTnvbqZ5e36vgVnsjtkMaxGpjkF1soplX1NMfzdmDYNs0f12zfTj4LR9K0lFvSo9Xiy
DxOLYFNzq06lN26JLEJ1O6+HsRGFlyrsgoshBPDIjDy1Ahkrdc1XywdhhYAc3HRMj06eZn2hikIS
rYfptR9dguX/y16Rmn/9avE1tMmdxywaFe+Afe0pzMsjbYrxUNiMCkjRaCBFpA4SYYq2aoxedStK
b2lUcbdGPTmERhhspjY1b03kRkeA8PrAem3ci6D95laEPDhRgol83uPQz14usBhUxURAV9dcornZ
78kP3PXZOK2Xtn8BAJZzpsYIKvpezkOf0kjrc+QR5GdlHQ+fuCbI2JNIbkKUEbYZpHdwgHZdl1Ql
zaSRRun4wEjaupuRJFtrxPMAN/s3gHdYlrtuXgcrGkFisRXOavM6qOyyuzhDiSFiamKCgLfoL37i
sO9lO1xc08BPUVnGsS8G72ZHMlvbVa3v3IgH5mo5qRPyOPr9KWv0WenMT6+qEQ9WK9CogcC40lYl
D6qRzIL4rZZNmDZ7nn7tsdQaYudLVx46p863fJrLN3lJbQ9UKH5ugih5SFgjLmAd9UHMOuIUtdpR
71W216JKEgHRFauu7/KDO2bVoe10onTS2H+g6u0+daJf6S3QmZ+9EiorbwmK76PrRNl+CG35zBhi
0ynrxY0C+WNy3LkRzL8JyPjrLEVOloMUoYljnST9qvy87CGOqj73Hc9LLbYwJKi6OQWHxdbje69d
EmB3oeWsl3UtLl1U9Iwfddc9TGnWbNK6oojhQ40ltvGOeVe188sCk97R3NqAmgY5BaHc9pX1hN/s
hCXIHISBY/DbON+Smqp+GKFFeFcZvBqT7ezcMtGO8Ivze+uYirx03/vu9DgojPbOInZny7yoR7wB
a2zZg1yyS5oxvy6ljkgilEAgResRX8eHRsZQ/PgvN7oLoTiXariQ+R6eCTt50ltH20WE4XwqdXlT
RBIexRTmO1sYw2V0Q6Y1cw8n58OwjI8p7h0rzdVRzg1p9d6292XWUA2Z2GnkyxyW04b4r6f79u4C
Gj3mevHSpVX0lJCGAT6VQm8z+0MuAZVkZj8MkxY+YicUA53pCPhFq32qMMTeZpSU++VQ5VRdXVt2
ZxHkh872wnvrE83LfE/+SKFhJGR7frVT4a7BopNb55YN6VM9hBfH1V/+vNZEa8RiXXz1UpNhM1jt
GdOY8DkXGB6AK5mbnOvBvJGhj5eF5X5K0QV7EWuc6Bkld41T36xlMDzGwzUS52mef8gwqh/Kj8nI
BBWoyrvrUjiGtmmRiBeS0IksNeHpV1bbAVedLcCnd7Z7ZMbIYMkjOWs2klqooehYe5fop5E1s/T8
6rQsxBCTaz5+w4SAD1aYo0kYyuVTobneq29jfJtWvXNIzUAxT2P8OYjB32TTYO770WjvQBurpYj9
qGRZQ45tXAK2z4WtEMIBQw/0XTiMyQjnjDlPHIMBJaMVvIehegCQGJ5V71fXztEHKKRp+J7mJm6F
NHgQOwv5hnaI1KNT3tIC6ZnZPwnSZjSpkazq0egayag/TvNAF119wBI4OQ/1PLLt4tnoCWh47RTx
r+XaLpvlUguPl46kz330FJbrfSktU6N8ME9jkmmnv6xaSYyfggwJcqsn/cDsq3sBXCbvTM+gCM2H
0Twdjkz313IUEHtaDfZwrTMr2FSGxJZquetLqyxPZlZ/IYJjgi4IB6xUhXMvpY8FAL4Bwr6LYXI+
No0UczxQdP5zKoPWhcn1PrH05EfFc72w5I98qs05oajbNkNAuxShHfEygUjUmO8ElbpMiax5rj0/
4mHZmue2bt/dhAV9SKf+sjSJteujCU41rFVmkI1y7/dX/7xueQlBOGSAzy9ZvhBIj4wLq3SIdAGX
QT+Nh9Bc5fQkRj3mECGWo0JN+S40HAONqBMP+1h8HgpyZVd2QfLDGFe/Isy8RpKFvsaqoDV3Kv1z
kxp80Rjk8zikYhPmqr67eTztaLcL4gIj+4DwH9LwUg0MjZ5sixliwQV9vNRCdqfBySAEyLJ9YAxo
HCK0dJul1sy0Ue2AxXluiAzZ6bheqpdUDPmzmYxrrRYUlz3Ve5M32boKCaBSMwgCzmwRuDlPPvvJ
f7TLJMAPiS+YjpAnQi5xwJnrINLUfx/6htY8t1Wy9v5zavmG5RV/vj8IkZY6nmPsvFyIMxN+fCWs
8jUusoJJyXzOlG27rwXaYiGM8Ima+xWzgfK9ZIS/7RuM37XUU7RokKwGoupF036FvEzIIWFRz4EP
JbGx++CA8Np6ThUpRTwI5XfVVefaDsK3Yazs7WCRf07i7Z4w2n4vTaXfJ/QqK3Ossu+u3qL69bQ3
4mrsbZQO7U5mmdYcWZ6Qns3EmoUaEvgtVued9V70Q/1Yy/60/GZlHaeboE78U2HiVBFhbbGc9+CA
MKFEyppqDjmr6eoDUYhPVuF2z4GlV49oXx/9xrY+QxRMjkYv5+aHsCFbwhb4gDlaBeuM1eiwvMXB
fBh19r4Ak9mKmR7TFIytk9A7LUfLxgoolCylEZC3wBeWtLA9QLWKE9dIPPpgUfpMLNAlSEBuEQM5
4whWElrMod2feh+OZ2GN3xYU87+CmstXROhcDQLEuOjzsJlb3Jo3pZNQ+DU2nL756D/PApqbjWwN
oo7nU3rjJ+tywq7O72N3HwWGfvQc+B0lH+1NYNX9WxTnx2z4ZVu99skqh+5kF0SQLYelBi25tYkZ
XQ4p2NQa6oY4mC5WaFrtrLV+Tj+e2TyhJO5IGDFGhKQwPhWJeumCmIjAySS31qyMiwPXucFQxtHz
8FTNnZyWluYh6T3ClMYQdwqn/0SdUT0mdjTCYA3kIRQxz6FoPrYtaOO6G+Byi5+mX6cVAq+gvi0b
e8bsMgRwf87bpnbBvSGE4AUno+hqImhd+9MfhgZThfT/ETgQICq4GguxY3lFhHB20zpMTkoPqaFK
4PZhTeTTKGmG8SBr/RR1nnXX8tG6N62T7xLL/pU6OMQURlu8wpBFTs0i9LG3nGvi+uiwQMFjLMGF
BpgAE3/fSdoA6kGNt3iH5+OLdD3SpTXlfscZc+3Yhf2LTLabo7ThfRzpb7TE6beuiYo6xt79CssL
Zl9mqnepOhKgexLrDb0Xn2rkpvbOM1tcmOwkS7EDkHiPzAiQ5er5PTAFUZcTFXpJmcizYry2kU7G
WTT65yQqptNybtnUflZdSS4eNbvaWSTbr1NDUo0mFHlXH6nHGFrDPQzyce0G4XCyRvs7wqbouSF7
9MTU09oGBv1WXx9j3lIMBDAeY+kk0da2eCJmE7PY5bht+mwXaKW1VzQO1yypfZ4MUPO6Ipj2y+Gf
L0QC1Iw34ntYTxjypyP2oTN0tWxUKzbA6asuVQF0PMr9wp+CSzW06qzmtF94g/feClqSDI3jcoR5
DK5iMUYSy4oXlP7RjjzGqcvnUBPaEYZBs9GafNZq5THGK/9pMZc9t0XBUJrKJlaZ3hOLtXOjZf6p
glzhT0aNIwnA8ge63LcTrFTysgMYaGsvKaNvjD8e8sTJPwHppYck7uu9ELki9DlIh8cm7A4VRETW
HgO0j8Ta8pA1g39Nnez3ps6SdBcGRH98PJTqztrVYdQ99QxasLL4//eK0kdmGw3GgWGqyjZe5Ol7
zBleASpmnBuqtqvdA8+Fy8NObDWYPBn6vR4CBr+BdFDyavFTOvSfQ7OFajEfoe0b7hG2ZsvR4Jg/
PZSFuygq7QeX7Pk1Du/jl9FxvtROpZ6sKrAfKsYWayXAWz569DJz/J3RdB2ESqU5p8og3XuubFMR
Hr0mHZ4TPYx3VlHjlGUk7ufaI5tjQczm81glOodevxipsK/LBe8slHiqHcVmwfNDCSL8e/JRyvK4
XMTS9r9VA1ldH9d5ubq4iFnbXK+adVAMvwLXNG99LDBhMantlwXZ4u36OEQE5W8tTG33Bijcthh9
UpNnJH05TAcCsIU3YoQY+90b6RUAWRWFSw5JLYUz+xBIzbnXBLyiQpHia9daPwRL15OoLeuk5Vyc
5RuEMXfx0SsB1g9pVaW73ivLI4Fb8asKh1vVudNXx2uZtisvvirGrjeSOjVWf0bckdNl17xPLn0m
rR/zjmaXHzvjfKa3o0uuK/vHyI4WCMFQNHkPWywnjCAOzmLhHiThBaao8zjJtniJ8dljQFl8Ln3f
echFDDVkfpWZZSChilnH8k1RODTUtx2eG2z3LW/rUaZ2eGxcW13wtCgBBjv1KLMm3fTge6/EDRPQ
WqT+l6IwH8ds0H81dCcKhhGsP+2zpxyIWrZHOlUwjPdWx4knz7ruW1JVNy823ddBS7HMLUtBSiRh
h/pUvwoEO6ZpFY9mp2evCdL3DkDnc4BY8Spd7FrbvHJf/iLp+62a+6tKzv678bTjupil2YjjdAkn
lirrH0LSxlF1YvuWYBHEtker25ZnPp6SrObR92BrzUWSynMIkzhvX2pQmIuv1+V61LyBsszE2PKy
TBHDpvhhj+F4kLDfUZTY3Pyr3O0w0hn1jRZY6mnZQwQLS6lH9Lzs5XrzdZR4W22dqhXQiUn+JJtX
4pUT/wwZXG/0kUtipYSLI4napKLPaBqT+C2TMKnyzn/Ci0W7FyYlfqiit3oMvH3k2ta21c3oLQJ7
Yrjlxtv/feHc2W34j/KWC+cgfnQMS5qmh9Twn04NjTaicDGSaP8xlslD/OJwRmlfDaWfY494eSVE
Cw6jnmlLs1vVRt4jQ4Cj5WbhmjW+3TaiJ+xJwjNZ9iqvxwRWH+LT0L6NiLlfupq/yg3eNBaefRZr
Yh3QDkAdT6YddOw3fZoKRMeiuGp1lj5YZn/pfH9TzyzHhEZ0ewwd+tqFZNBbJlZTXf08+KV6x7T9
3Np1eNNiIWHAQPWz66J8CjQw+Lq0p+81j/I8TtO1VNgBuwop4fL/duBKcJSTl95uZqjaN8/9iFVa
wQC5EXX0IhMRvZRO+b0Nq9m/bZ6hiRH1Fz1Wu9dUoG2bmcWkbDQzetybD11BUvGUJCVKkzrfxSam
eXImCUWpYW59WRXr3HBIWC0ja1XTR7xoGEY8xVgchTMDJAyM+l9sF/7h5DW/vaaQrrQFulIencb8
9v/FH9joqFXiIUj2kVGXD1k+Dg+OdIaPvTyLq9OIKdyfU8rM0Y/FuFQxVKouRajq9XK9Jjv4lbqW
vEn/B5yj/C5avGF7k9pxOYTW2kF9777iBe9c/DyQlw4i5OhcmnmznJ3cvNqb8/LZz6iK/MHIO7kt
rPt4Zt0L+agRPXWsA9WcRqwGyGafd2HLYB1m+8bG0s2HdBpIMPbxt0wn74efaNRNaTq+hE5k7Vxu
pVPp5drVSzVt3WrAJlFgbxsz9n5M4fjDMSHm5208bVLXkOeBDyqWGOkT3ZI8gy/IMyL6qlpJZYMB
h0W9dRKoca6OPe+CvS6li1t5w8c5vbmHSq+/5oq+vOjd8A0yJ85B6CCeYRGprZF7wS0q6CWyMqrO
YQ6DdRoLb/+/b+TF7+LvNzJaY1d3YHE5ru3905ghzjzE6kYV7Q2z1fbLVFV0cHhtvcdN1pBkvs3T
BLdA6K/Hs8HofKhNJYRwEeKN2ljqruoXL3KqxzJDWanMCRjUHoSzq3DFvnUDFeIMIfiac0aU4e8w
H8F6RUYbgumZIifWr7hChmorv795hdUTxTzWn9JIYTXDAvJDx7tsrMMaK7QgOJlHOTMl/pA0416+
5ZPd7rIYVWXZkgncu3K8em0/Xh3UJjha6vqF2T8f22JMLrokBHAYIFrAse53+TQ2FE8Oi1oLew7r
uao7Z9P3KO+9X0bS30fTmu1qA5ybUoElrFLRBlPc/hFwN9tZcd1dKJa8A91fdPjf789iCPP398dy
wBo8z7Kl50BA+fudCBFDM6H5Jvi+GuamnAvVIjaKY9w6X+O51Vo2y/m43mrDJ0y1nrS5sW5R/mAt
09EyzQ+cgtscnLACWuL5GHXZupTzWh0ocQh0KKKGE3ycnxSZml6SnJywMq4lrPurQ4bGNSsRk+lJ
APdn/sJybvmqyAfzko5PDGf1o6OrlzoI3A3iPN4IkSo6BUaCY1WcRG/6T1SDPxA5h98s6UL+G3rj
sY2Nlz5HmJzhbPyPhqHHZQyGmfmSjJ23z73J3S3YMtVWb7cIR6vB3S8UEtuBe+zmTFCXw9gWGLiP
YJxhjmmpiKJvqsUPEKu+/FrWprpWSY1hFzbo/3JTLaEf/3jTgMcWBwCGojxF//6mVcXAw78w4j1t
d3JtZzq9VwXWLtVheX3cH4hjvgS5BaV66scvlae+t92Lmqc0/dxtlxnGYolFo2A1yTuxf/aF9ao/
4S+Ps5/AzrdGjXJ2jMJcxcwZHt3aaI7+qFY9RSJu4Mg9Eg8aup6P6sgFUJ9VM3xBpq/fRG9AblSt
Temvw2CYOVVJHjTH5XDZjA3NVpF1dydLMTcVnrFVc5u2bMakDC5oJnFObJLomjapeJ6Mkk9n6AP3
izZ96lmR945DxR0MTvpaNfUnHwLkSjOd7FZGE2Dd1FI8zDwjM4UD2tpFfZUzZtEFQwESot/hFhrH
5Wg5H1s+C2GTtvu89uRdutAeF7xiHkb3Rf4lyovs0Bcjcs3aytZ1YkxPSSm/UlLk16XcV5b11ZtQ
CIaBeNPxZA7tr17FqNactOEUls7wRFPzL74qcrZo+fNhcCVrqWdSW6INcWxpLCnEf1tLa1CCPs9P
0u+LB1VSHwykBLhWU9/NNqVO7LyMrr0YDOfsNGGIWyqbVLTZ0XeshzwNyu049bywTSkSpUZFOdYB
ziRZyFw3nRqUtoXYYiboPCxsyAFAmeY/6XYDwOPGbMphXzUGl7MaxvXCwVwOm/kwtMNqjet0tdVL
F0cXJqFPy15gZNET9gz12jDCu1JB+oFTuJBu7/oUbn0XeGTwu97nSd/Z6zZS9QMkb/tayIKfkwjv
AZMptU6n+geNgfecOqo9ZGVm7J3ethmbSnJZMZXHZb8lzmoexksUpvx5Y/8vJav4uy3Q/D5YlmsZ
rkcMgqBs/cdNKfEGNa0U+nKcoILt7OxTbwLj2OYJvjvp3NJF1qKbyVelsHeWrl++uI6TbeuuHK6+
yI1DQcS5F8GaHTD8budfNgtIJodj4l5gXGcUOcVmWZxcgi/yNAsPyyplw6s7fjQGZgVcMaJcaQCk
3voMxUbQouOlHhu+zOchfIGx041ioeP/XEbyvpPDWkrCXwsS/Z8jzcfaU8JSPVX95J6njjZ2uSOW
TVc2OyNjEPa/1yND/t1zh4bJNqXl6aZhO7bNv3/YBVl9aNdD5tsnzR37IxoM+5xS9w0zryeCP7/O
Sp4snZ42T5OGVa8LJPtxSJ64dgpGxWMA+nzc1K9LucEBqEb9mn0ya62+xMtoqR3XoovfHJtUgaqh
htu5obsb0Ag9WUlxd51MfzStKnuGC37UkgG37LI4aaZnHyykXldduu7G78L+lXaN0jT3++9e7208
yg40JwzPQtOdGJTF/rlAx4wKtB1uQoSEqOS1gRUce4MGylPJDqv2Xn5S83Cm0csTI5P8vc4zQasw
rhfhneG43tHLgXVmLV47b3zd/zz6Gj1NUdePCHKDezf9SIWQyNcYAWgGvmaVKYGrqO2Ci9caO4Vf
y8NS02q+e0rRUZ2XMnepe5e9dsAz0OqwAizKon43JRwGKvVNHvjWuu1KapiFYcWz7TfNKvErtRI9
YJvMUubOYLJ/INogmv/g0Hk08rT/+M4/VK209/nvTBAywhjCcNdr4clTSXUZZjQpccNg5xvAZYnp
t8ma9qYFmsomzE/T/WAF/bPj4Uk00E8/CMNN32S6NgMYg9MApkINyIMva8QFU279qbKLFxy07Pdg
0CJGM711LAKl751oGNaJj8Rt2UykK+3giQSrP+faZGrXem6acl8lI7718yI6eiO2x/Vkr+0Wumxl
NtFmoS0Nvbj0g2Fel7uklp1Ya51LugaIS5QZRH33CGE0jILhIe7KQSWvxtj8LJbJXOVsI6n+LZbO
+jsKsdxS4Pu01DqJaoKh0N/LhRE5JGd1+1R22YMxM4AEwD/2A3Ail1sEO05tp5nB78MgwaHUwE3b
apxz4bmH3tC6cPufwxIHgUAiAs4znAT/m8qghqV/6cRqER9MovtFRB5+QDOFMQQPeSDU5/HPGNge
SCoQIWyl5ZymYu3fskv1f1wE6ZoUy5YUjhCeCxDzz/DMfAr8mYyY4k8y7JZlPw5q46ECtcpKB3ny
WAArk0yTQUIXqriV/hTtBqsyHuwSzmsTvuJ8ghdyCO6PHwnpYfRzj6FTu/CdNUgtLmqtqYdnMLUG
DJJGwmnh3LIJbIyAh6I4VRos/cmQ1pknmtgSLTt8gsX0IPFeMZpG3RbNiDPGL9N8BFhWrgvb8VbG
ovEWZuyefLyOslkK7DYW3rZrvS+Yli/8bgRw7x9zUxjH+mM26s5K5o547DzoUpFS5R5J7Dopxvic
BVl5nQaFN3TgJRCnGVGn3Q7qznj6I8GR4QjDBN3uejAGUEEMPGBHhI/dfBQGXkwUOnZp+XGh7A6T
wqPeSV4n1zuVTQKHbSoJNpgRWldXX2th5E9Nw9Cu0JpXqxDwBZskuTr8Uo3U1knIoIisHm3dWDF7
iclEfNmbv4p14De3CKu3+fTHC+aX2nZtb+LYKm+qMHcGH+uvlQPLMwdZf4Rtq+2dpj/aIGL3EuPP
5QrD2GBszF1+D8vsGndZi21Hdp3CON1rusyxVi54nzuEYEKp8U1rC9BUtfb9yL04VuHsW21stzL/
ZZ60iqsTj7jyRnZ3iSOI0K3q8LVU7rEXDAx9fFo3FE1nMWFI3CERCAHiRABXxm83RmydbX36CSOz
5rmb/BoGCDC99j0nIW+dkmdDr/tlIpd2C7XcxUnK2wYxaTcq+zpF+Mjgt6WZNLNFZX6yuy8ERPSG
Ua3KigcmcvpEPyFIkoOO8cKPQPvUxbdOXOLCIHXr3Md3J0Vo4j1MZnTNsSoYTOfgec66gVw7FTrc
qY0NdUBlqxkM6q4oxXoo4AWTXXQGAt32Vkse2aE7AlCq240fbzuaMVg+Kxtjg5P4YhAhOe4Vhvn5
HtOCqFjrwSkcV+IVww2r+VW4x7pfk5WA7HGlG5+m8WnwYKLsre7epDeMryLSk2bsbc2Py9VGGU+Z
u0W3RmR3+YIrgl+9EoPgOdGqji+g/QHexel67MBG93o+qWNcEE+E0yhuANEuYtJEmcGlU95pBC7a
V4WNu05sV1u7Snib9WDb+S2eSZkEg5CkLnf6CSjOXwX+iBwMylDI55GBmjzjhN4238T4ucBCPHjL
smdjfJbNN2945qRhFBuj28f+tzx5BSfIvDMBJvX4Kri9+TOSn0YLzbKt14HlYLxdrbtgPOUd7lsD
mp25lpsMTJ3uRRkcg+qzP/zMeUiFQbgynHvVH0bnXYT5apDfwv5cu5/L9u4Ez+uhuOys4TOOcauI
PrBszHWc7hR+V3XY0UvtVH5zLAY92BVZx1S9htDpUXgaEDsKmhjniQlaUSQrP7kM6hXTLJG/Dm6D
38uhVngfPhXhzWsvRcAbfjHjm8KP/DlPKWu2rg/Gcml6+H57Ee+G6WqNu3562kBgwIngFckWRTrE
iD0MJIP8rWgnvWPnoRvYR4ikjOs6yC78ea59jMtzmT86ENcJoYChlatv85+OI2J+kx5Kw2y1RrAA
xyzGarVlqgr50vW5+4O1r23mn0M9Hnp3fm+O11K+B67DvX8pxBE0eZD3XF1698UruQRXt14rnNj5
cWXFiNV78cTdq3GCD+BiH03vHVOUVYmrQq7h5Pu593FnfG0Y2lbFzUl2drnWtA1XDgLXnDPS1BdP
XYjJifOLrAhuxnec1nVYbfyfWnsw00tlnC3v2zQ8R/41yE889DVcks1bEVARoU30fqTwCY6ktHvF
pRp3Op87bMpfSQcgkN7mk3tDk3ow6kfDMtZl/tPjD2ew2uoWuBTTONR9o7tGPIIS8gt8cvz3M0w+
WyLz1NqDReWnP23/6pWPWL/xATyNmAFr6avev1YMrbwb/fFqo2s9OoZkpZxvfLL4A93is9t/mYjg
YsJD9AWZukGz2tTBsLxu0I4NDlZBXK602dSytlcpkkjlfuK/+lzqGNIdYu1JENJePLrJz9Lgg56/
Kj59Wf/F6D/n6W7KbvP/qWK7xlGqrqno+p3KXndBY68sSAJ4S/nY+jvu93ErYU37ecZVm+aJK8+r
ISjMoxBHA1z0waksb+UW/LrW6J1CtxtOaNqGE7DdCxMIgxsq6jZkoE7rCGUzXdNWxvmwYaq2MrLE
WLV9cVR1/VYKwsjMZKLVjtYqMQ5h0kDt1Z+8OtnUxtWlqO8MaxsyIUBvvRdhgOdEeMtqcZwaHAl9
5KPmjonO2qIoQm6+raddWhtbScxA5LoIi6ObZ75gg7SrMz4Bo73R5bRhKLIxnSPzg1Wqv3uKPAZP
X/fIKRKiWYKIj7yzSSY+iRC9tcI/ruRwnX211RCvPP3b1GJcKvt1iVI9bx3KEW4jQ1vp9YEJzsoI
sqNHTNsg3/3y4Og2klJc1oNbXx2gxp35jaR9dxM6jvIzo4mzji+rNduqseD8H2HnueO4tXXbJyLA
HP5KonIqqWL/ISq4mONmfvpvkOV77PbBPQYMgZLc3SrV5g5rzTkmG123qj6Q6WECYBZDrChVjDJ+
wL6m5+Gz2LZYvp6E+qI1V0rlk6v0reo/Uia4IbUBNZpuxFajkr1lOcA2jZ9QtQqphqXVrApzXHQM
oZ6IRHpjSwmUIhKHtcCm5n9lRNRI+Fc9PAtJieSk7zdqJt9StGZTOB5JdkKDw4CESYtYyp/9hEIS
30o2sT9EtZjkvSw2+lodQardUuumtTel/NL1ryDClOxCqVnJ+mcaPOeTIFPfjrmxH7KydC1TPSmZ
9FUpytV0CAdrG/sie80pSc0Dp9ARuqJ5LFt2VjU90kUnZQQVMMPXTU3ESEgTp4pctGXNhqYMTJjK
3g4JmUd278RLu7dXisQOCuIvCNaN6AtnUwUoI7zBUgDIZJRFCoTjuiOnj1qdj9uOYEpbRlb8nyPa
fFirEWlrFRYveJBrzU7UZxEP0/D4DKvBuca2zOJgj/KmBEMJ8KcjG0kiWKsh/U2Jy/xsg4Kmt+3g
HiVcaFCc+gEUUfFQd/Wzk3XnROn9/V9VvLEc8wMee0I8KdFi3UoXVM0BZqxIPVBPnNTOyyhnWmKM
BV+qWPa0ugqSUs52TVkVjhjG1KkRHHUfcvXG/F1wEjeXcfooakJp3ID91krK1iQo2cVW6gnoWlfE
LCXPqf6k5JvO+nTUU1xuKQTZyRo8RIq0cyR+YZmcJMvVFfJEwUK2W93Yd9FjH28Iq5LFrtRd5Rxi
5YBjSJADZLlDsWECoJNsHsm70q9pdy/ZODqU/YgJYkOxtEsXSSxZS/rCCHeOvAu/+Je9aqMPh2WK
KuhXTQbW0ictw3ui6OM1fIurKN9oS1tFjX8XylWV9t6njoFTulIzjKKlVd9Kae0TXVJszRfNR5F5
t/atcpKCV4SKWbkGMikE7I8VGqAWNhLfGByu2KXYSiuHb7h4wK+44Bi3tNJ9lm34yzq6myv0ZXq9
mLR+REYUF7/ZI1eVzsyK+FtOWsyHvQkU2LG38letuUy1VfcokeNYbsGgvPIHlfgavyHXH2lNAXOV
pXdhbaLuWMAfpVKkU3YxP0abQCQInhSVOQkVUrHQnYvU3JTiCpmFmr/Rv0dQNHwsuKg7UdguwjUe
l4UaPwbVVyJv1f6QburmKtXr5XRzavFyhFCYIItTCZGnvigMRBLEuBaWcFuwyW3/lEvvzIuXpnos
+H+wS27UeEk8DpZKey/Xhx5ggn9MUH3iMhje/FerOFbDG19KKj1MHyQPjoSMjvldbgtcAuxZiL+V
PiKaUvJWlm+Z0i4jviGb5eNDZ9yCC7gO2Su/jwEWVfdY9iCbAsxYHKX0u5UDB98Kby3pC4qZ1F6G
9OjAJSkZyJdapuRzjOObF97M6GYGhBIulWwj+5t3s3rMyqsc3mzCncTReOiVNxVJObAm5ynq3g3v
LiGOS7aQZsldkaMNQiEF0ka2FuJiucFaznEd3ti7vCT6iWpUS6Xfevf7w5Kbperew2zdjJHbA7DJ
3pLuBulac+3yMfhW70MC7nmB6brO3NY+C2eD10U5d+EGlCghSXV3U9yh3RA4NIhTkD7X6k5vrv6l
PksjIoZ3fqhW3XvWt5Ifw2LvnWV74X0U/apM1iZ5IdZSFqdQu/LtlitzoC574uaAcGC4tHUYftWJ
43X86SQsmxtu8wxXJzks0TPj1lJ2qXRZuqh+B/RsgJjsNz08nvvmVml7yAc2t51/QsrvuI/kQtXd
lfTAWuw4Go7F1kpeI+NA4A1RXG4kMRSfMu/OLAgDBwwCu7f8pnAD00tot+TQBfg8uqNod13zWJhs
r658K9a+pNGlnM015zjia/Krluxlle3pzWnecU7h9GA9pSbZ1dTdnwK2DvZGIXRrWFrayXlisfDZ
PrpaT4wd3yhCKOm9Kq74T5jiBtf6lYCZYqe/zyF64mBpX1LdDbppHsnUDf/l1Uq3N4W9VKWHgaUn
OnrehRjUk/qGtgrZkeqwy143MF2IN14SGWUvm/rINMivXuZTH0oBbJJ6PtWP9S2NDhlwu4IRQbIs
LrWltxjTTVRdx2719ulX21I+d+21AzYbrdtky5RgOhiJFz1znthp0da8MzXyi7WoeejWZx7eIrws
26S49gG365IK8JJuA2D0JL+GYsVnZC/nNGy/90CldGeDqpRJI3uyzU9bWhvpd2l+DSu/2TrJJv+M
7DuTZgCOcR4rlXEqxpV9XUBfLmNugGV0bt5U+hJLyAVlCw/BLZ0Lk0C27jm/VSROLfKHPDuWnRvJ
DzTdq/a77jYKCFF2Sjht+FhBtApNd79IMWLDZTaVa2W8ydQlyJxKNtmwkTJXYv7Or+lEvlrxyzPY
ghA36nXXkVibZt/4z231naJsBALFWLekF1YT7gmZneTe79fxzhJHbusjWodyTRpNJN1L87PuVsm+
bA59t6uak8op69hmkIBfHWQ9ITViSmn6NOHd7XVgLSL1wkczJEhaejKdm6KuWOLLQ2BLQYt/GkHB
CFnTO+ccOPyj3T7X2kENNoazTJVzgaU1hY70HtZbkfwifcu9mfKBOEnugkrcwmt4Tf2NJ3EmZcU6
5slrQ5jMH7FxKQyicb5k74IKgvA0N9Hf8mzJ9v8Eg4fuwZCvI+I/C7eIt6RTmPWqekONyv3f2RvG
iB/dMpDCd0On8PthkggjRj7qqUNAnhrB0i9b1nv6Q927bHwNkBYYNg4qzKlAicGC6jTb8gNDBGXD
SeFANN04q67mKLiFkhFFO5aywF9Iz/zuDf1QMCJb6WhZdxFsEnk/fdLxnNhncN2B52Yuqxd1NcZu
Q+YTca6wULPHod6B5GL0FfGGjcdovHljdtWNZs3pm1/4iHreRC/UXA2mjOzm08kvk4UIOZ++KEwY
yavRuH174rgB0NZrvwf4NICEo8QV3hPLKoSLsHkJZc5d0lnDYpEfWTkGPrxPJxYmHKWlt2nPM3mo
3vknuemK4liCtRv3S69c84OwOchLgJTvebVLuieyieMtzrbyNbd27bjLdLIDOe6b7EHZbFTDk5xc
um6d4qnCCe6/TpIkkw2zg6zpvFSNPceC8PLAj1iMsDW3pmA0fE7bNFPfcQuwYEJRxstbPjSMMyzF
wbIS79SUyarLK7exPlXvqWj8dd3vUmN0Owrv9Kj57bQDTzZOTkmZfJSjUZBM/FSGz5r6VLb3AeWR
3z0qpH/hBkU04m2LQ0W5ITsu0EbCWs+XotSAbTCiOAtvOaNE8o6QCG5bkA1wMrv94N+YzQzpSDX3
XWufyC2jz6IaN44nS1bQOvag78kL0DOsPcz4/UtmHsj0fUcHVFWfXfyLwcT60ynnDMoeaPUBb2y5
Y7xF7N+oE3V3rMNF8jjgT1GWGXGpLguK7d8YYVlwkZvt9FFq7F0U+3Kxt9mFOs7d689DeRLeO6ms
mbkwyxN3feK/GgQT52LZpDJn/jfKdNJRk59aYh952vX7EeRwxolouOID1oPbwC+S/Sm31ojrKt+2
jZs08OspT+jdguU6hnMTf5D5h7SHv0wtTuBlhqWn8T20uyxqvo2j5p9LtNQ3239IrJun7YM3SV3p
Jkm9O6t2mwZIz6KPlwQ3e+M26phDXSm71MEhedWYpLdC3mU0gFALdtpp6hTh4K+J8sGSPJkNj5m3
s6AOJW4G45xtTP5tad99eeqNox0uJUZOvvg1tixeV73+aL0n59V0lgX7UCO+4M8wd2r7GNg3QBd8
nqJ9JS2ERNVHLX3Vmu9QFhR+LonzgIaUbNvii8xxtgO6v8SEkT3adbJMXhP9W1IR95HKXMDVOpBr
zSTviZXVfUN6LyliLLVxNdo3wooDuO31YyO7or5QGMXhHpov/OuF85g3kF8rEgtHC50JWkCS11Jj
46tOu4/bN9uwerexvccK4bwrycbLoMhkzucl1PD2ibyz8pQ0UrkobetA4YBDQiDTfpycuamjcwQG
FFw+HHeWShdgrw8UyHzSAOh+yuNVlZ+V7kkaN8xcVbxlwhrGFxamdqnRqqQuyWSXDmut+jC+bUTO
dUmvPmfqFOQy0rVLHojXfiqrvTq86ByKdeMzkF7YCFEUsL9Ium6077hdFCbE7XTKAST1NWgWS5Ml
0bY+be3bJj6qt2j2IXkZ5GPq4ZUiR43WaPWUDQ80sxdW84s53QC7lz9iR0UKWRYAQV5l9YtZqVCx
RkU7JNq2v+FMMlRu7bO/BgfvB89V8dWB1UTOSzAqqTrd+U0FUix0AJwfWcGWoVk5zpvXAuIhphYF
HwQ80HkQlgwYLMYipgAd1LEbZtKCSmqv9kdpXO08vX+09HcLQrSFCUFvXa151m5yGC9Ux+bsmCz6
LCXUeuV0X7JOMdClrFKbe4vP1vWPyfRnkc6s0/A5EtaCktm4aAvOKPqX/smSP5j2kvYnleWeMFby
e9XsUe3vuNn7pdNSaQwrgBhQpLvJ7o2qM51q0C9VbkT4GfWLKsP5KzMiruLPfOMANiRrRnm39AEc
HpaiKcwzWDfJlcYjpP+R2Re9WOy81B6/pE4fNjKEofQzSYoYd2riXGdMUBm0sG1o/bCF65DHHnRV
FFu7kMsjVIMtyRfBUfas11lfbELFWhgYSpZaMBG50OhtRwQ+5xIriouMNKOYUhjLahQybVWGCzRI
B12jPiXAdtpZGJQmjdzSzhjChjUYawT402vzu34jYeTXMKOdOo2jttQdJYihB8fMyrM1G+cElT9q
MVSDQI13L0L2JgiAspkFtT9/FBBhs1VmoooPnYriQ3oeCN5wIDlt7TIn1HdS3esk0CxybtGtbtmA
swrE6U2EXkSWA5fGnXwC/sPptAq1l1pIw9rBI7QOUTmt0DyRjzfJ3oZGIdFJNiAqTJo4aQS45XnT
AXvuWpu9f8dBbODECreZH9an+TvPHVbY+Wke45TSes1ju2B2J70DpVohphIq9PMfB+K/KCdUwl3+
JgRCVCurquWY9HJtC2uk/Y+4nqytqe3Udb/OsbBs5KFONrId2ae8l+I/r1L2Qp6QEM5PGCEI8cB+
KcvPz9JqJGazGjnj6p69ikrH4grcS2DwQNGN5VGTz85sTR2V9zLCSuQTXXiLG5g8aCiqV8UxPiL+
1i8ZL60jbDp4kk/ryxflV+M035pSGy8Kq5LIZDD+Q/ugxVj7pabqD60cjnQdWoeip9Y/qH4sc54t
zFf6ZM+JxY39o2RXPbk/JKaS0hgUymHQUgXDUXubhW6x3hH6ilvrMHamfJeD+mYQg77wahjM66JI
XhCJ56uwjnwwU231YE+60vk1eoff/PrkA9DlcwBQ9440Prj7CjGxPyyNjLQsNjeatsliPTjNV1ij
8Ev8/trPuz4h8SWiOLp3zbCGyTb8yqLPSFcdbrk+384vgxQ6jhmQvb0veuJtdUpTuSRv/OlqkLQ/
r+bXhoQilANEHzMMHuc2vs9q7cpT2C9BODvMT0UqV2s8grlLfPkS9En7nIUDSlcl93/NVygQyLWe
Xvu5ivtnq0YDyG7Fnx5m13NdSjBPLVK059cSO/+XbEDTmcbj34Vrjmpphuw4LG0AMRz9H+PVNNSe
Oy/p9qFFakMPuQCG0xm46IM/RARr8Z0EoLCY4sMlZ4PxShCGs0sLsotVgu+ueSwh/2syVr5wRNjB
FSh5yjnTVfCf1+Z3e4EI8K//z4+zT5TzysFy8uHYk6u2rCZrbNOheqsM7MKdJNv44TwxlZnd1Pek
58QYYFZKMfHP09M2JxzMBNq9mp82GvIfJEhfWKWcZZ1i6q27WEBrVjkyT5ZfNgA8BcezURDqzBTU
Qqpp35dRtgEViHlqemDioEKp2bg8tDGgSt87F48Qnks7XZViisOIw2o9v+FYBDhkBAXvEhVaRJSB
+9Swiz/aOHd3UZVPG2SeZrr+hgo77x+yUlDZtqujR8/9OF/Z01WFcsQtZ6ZnkPd7VWTNCaPhrJTo
alq6DnZiAiWQRiuSUNk4YDqN0jbe/WhjVF+xaTCZ7b0MomatViRZ+DBn7q0v6oecElEko8Bh+9nd
cc1QxhM+267p7ysnRC5SNUKdZz+DYhOClJU61SfdjMmk0yhadFaxshzkmW0W0GVOhec2ZVL+ELh0
UQi4uMmfr2GTIqxZ88XaKtqcnV7y94c6APrmERgwvx5VVMyyHqx7MFLBbHwCc/1Jz5qoVI762C/2
3aR2JTn0JhO5DN95KfUTETTwqoOEx/fZMaZjt4OVOjRz9vTwlxqsnOhKOtmd+ebEwUWHiB4jgCu9
dqNpDNVdcpHt0CagohQrydS8A/Jh7zBfqaQtHdQR/z6MGN/I9YU1c1V00lDg5CbPdSsb+7+QXMj5
O5fsvYJ8VQvTupor7vzu2LD82aAg8DEiAoX9oB4Zwlf6QNHIoT+wCjatgJr3SS+0m+VV36QHqMew
xkPUCzYmZidec0T5q9IGxp/C1d6p0nQWHcSrSERCJheDGywEUnUNTZMl4n7jBJrYiNxmU1E72Vly
5PiFVm9ptdoLCSX9QpCuTn0g1E4JJPGVrkXlW1uQSAzbdp1NFNe/gBbz1fwg02OgQUXPKRTqIScW
jNuQyLGuK996MhhB2VkpQGih7GWJgJgksIgc9OuXKu69TdmN1SZRhu5VJ9HE1iP5vWnkcQVcCnpT
jful12JagAFyQBDGkCpmq8HQpelRxerK/jEd+S4UutslFXctyZ5jp0DmgOIfZdD0kHvkrApJuYed
MFcyk8J2lser+Ug51bYRpjEY1kpjAwsYoqmPGomM/WGz/0vbl2YUPbCG2K7ISCL2+lhZiUr0LlSJ
YJdkSkOiyf97oy/T3u1wnl5gyXL8C+KLLZM/LEZgZ+EQpcArC3vfFFX3ooABByRNpnyFvt2znehB
jylYTpqwwajMtd1hzK/JlKAzCOLaLYzW+Go7ifZnitVW0l7sCsFugEvtoKYxPqPBW+GVLI9VR0B8
1nch7sZE+yWT2kYqlfmF4uc4ETEaVd+qul8drBKyU6158NmJuCHJh27jDyEB+vl4sDUL+yzyXfrz
EmGeQAPoo2mqCsZfMw9d2adbR2Jj3KpPjjVsemTAFCkA7XrTQTy2jl5ujHs1yWhfyCONGrlYaejR
VpVlAvhPMUEnjaW7IzYMV1VopQqmKjz9/cooRcPuaYK3Z7Vjuc2gZstqYijVHB0vQckAK5imEr+r
HxUZwOMk2axiHSeLkE8OLcxYn9zJQedEnGkUMoaC9GDZ5ILPqiNsyvZBM/Jhkdqqd/FFxalPy0+z
Cs93FOngyTTmaviDUcpSJKHRuwANXKSFIKcet9sMk9IqTn2hnd/VggSLymgimsSTfC0QAybgJvg1
e9s0vX7tTG6xXLpLlSY9A4tdg7yp7j6dvgm54Tb4LV4c3EmnsnHQi8qNcydSkmjTxD55Rd4ffItS
azed4UnYGGkZieBQlQFqSDuPyfEoFcyomnyMc58bYZA4CxmFhqPY0lezLcfy2vrY4/BCsYZwW2m+
IoRW8wUy7nXteKskVpMrWy/1KRQmLMQquWYZJ6a6cYBFNF7L6X0i9mlmvPEyRX1pY6/coL5Mt1Lm
RxvL0XtE4Ka3iksnOA3+kB+J/2rcFGUcMQgqpDATi7uuDb8EN92anfu4LTP+N+bNGj202pMgmJy6
CVQ1NGZ9MCXOne3ER5wfwIRYB8Uej+S9ALMdqawiRi9/TGgBMB+ouPIfefWQFBb3GJbJxDex3qae
fx/T4TYNtrc8LWsEGrR5pJKwskLY/tGRUeJ1w4uqhg7oiF57KaspFbvWi+P8dLrZJUOA/KG5ddEV
KUexU1dv85WSWH9eza91agFRWv7FmtY+UChBvGuiHwymnxvzwLfl02UoyY/bmVFpX0JjYv9OEIG2
ZvSnGhYaEPE9RICJNJWlFm6WJLiTKAmWDtHMpemAj6ZavvMmoECBC/Wkdcni53imQ8W+jNx3bt12
yrWL68btegMiqo1yYd5tt6qnXg1101aDt9cN/4tNPik4skIhPqcnK0ZLv+tpG21+jkhlJGmLsEkg
EM3s77oVIX0f8pVQJyN4iYZPP+HQCqZ9XEllg9t9Oq3NNNcybeWjbdIlCmVM9QtfrWnk0q4F68Um
d7KZ+Ug5VVvdZ1ZifZWwVuErfdoFezJ7xNcAxmmyOdjGFdLJWzuZyUZIsEtWRIovWr0tfIP+4/SZ
4wQisPAZoZa1i7ypH+GxEgGIKi+9gQv/5wTRj+mvwLOe1bTMrn0ipT8PQkapkMqUV0x6fZF27Mno
OSZI8V2JSueLlIlr2RCbWWrpyUtCclASTT8rPtsFvYjWeWU6R6fr3DYcdG55+NMqgPkurh6Nsi23
yogrFt4UUJjMGj+8QQfggenr5wHKTXycX7O1HpaZk+UXpxw/PQ/S2DzPItqnCD/vzfJGu3ap4/5/
/44qVJbY7eE74xv6wcD4LUZ/K79JSDCfMhG9D3Gqvk8XvqwqtCpabTf7F0W+slSf+gXhj0Cyi37X
SQdJmkKJBy6I43n4KRbE0LXQTDAVD1XnvRV8P/1s4Kuby6hnwXc92B8qCRF7taI6CdXVuch+IK1t
jC3L+WmS2g4/Jm/gFCEyctpwA6Wg7eiB6EhS5zQLveWe+DAmHwVAIaKVaWPY9ihlfBuho0aJ6CU2
NWUFCtva6pERLmSQ1me9yl6F15VXJY/AfsFgnWm1MPHk+VfhxFp58AvV35nBuG7tGBtk2AyH+eqv
h6zM1BWphd//Vir4PZ0cRbhqa8ihZc3WDW06hP2uCK8bAAmqTNnyT8aSGbVLGd/fOujDdIvjplv+
0ObyLlQ38/680JM9+wB/L3Sav9qAxlKv6mdTAe+bddrhB3/Exu0owSWnY2y9zL/T+VsMcl7yRufF
M/xhhy6Xih9Gul3TOp8zF7ivyuE6Tg8TGVGoiUmjo90r5MheciH1rtRW4bHE9XYyI9NE9XdWuxGJ
+nRTRhmsGx2B5qEVtrmKgkp2Ab9COaNE8/zn1R+VncAcmc5v99grfhmB6LEEcId7VUNeYGk8hwnN
oonfGcFT2DU5zk1FPhEc8A1UWXsqpmc9z2aDU5z44VLG6UUnTTkY0wEkLUtjFcnEbnDgddZVTX8m
sRyFUrF0o3ToU1X0g9UcBiKyos8pbuUZOTHqCrbziukgXsxanVm6o5deuK9a8xbFMchss7fQR2nG
2vapUtuJTJug44CmKV1/hOfzENYgA6mnjbsxsPAlBKqzs0tBadovIKxqGl6prD7Edv/OphcZDpp0
aL3FFhF3tW+nlc8xB6jlllSQy2Kk65nZZ6dewQGCzAPMH9xzXYnM0VgzQYyX0QSw6Tf9LzUZiCpN
5eIwz5LWW5mK8l9cj4r9+6idClyWzEbP0DEzqBpi/t9HrVyFVW3Zfrd2Qj3cpgpnYNPz38bY1sDY
9Saqa187+HXxFMtiOKR9Kh7knN6smfb5qmokwfaRRLl6uipGFRlAFlnL+Q2OnMh6jWhYyfPWvBXp
R8ox+7V4THV9ePV7pPNym3obcq+kU+awPlBSgbtYmdsS6B0rlO89hAMBjzBJwpvXqAR3687NB/S6
G72G3oqR/nk1v9ZPr0XTa36vkCQf6/XKLMvwnNuMowpW18uQ1i+dEXu/sAEcd5hzYnARRkz6rd8R
lJQOrAZqtGpGM/28/eNtua1Tt8kRClUFHtzMs8HwQBA8U9op3boYu8dE0RE3ZmX1UebaJqjDq6Qn
w1tjGZt+dPR3M6Kva2PXuqWw+BB898a2IX1O0QDDS3HYrLI04DAzPZ0fCoXEpghw70w8i03FPs7l
5ZDNF9aAVeS33q5I4R8NAfsd3fr42enH1BndXOjFoxf9QhUZHKQwUK9a9KlGhM0QVPBHk8XpS9+b
lP3sIL1S6qbzUsGk61QivgQsZw60WF3Z9dDHdACKZLWauDBUvpJGty62bn/Pg7MSRKcxvBYhRC5s
G227G1TF2zOJtTtJF1ypkBDgKYCcyGuDaoX0Kvtx+CGnCUyEMXSuvam3W+LuKvrmzsmfULjh9DDv
KmybDLXp9fnZ/Hpe7LLpXG61BYdwH4PrQWH68afKal6mcNqJgsGfEqEK6wx3/pxyAEIg5J4gLCUZ
t15SAhpnM6DqRQrmguP5/NT2bYKAy2xTNcTMtCWcbFcm4GjbNNMZZPpUkSM6t5ZQgES1RckcX/0u
2eeAuybbdPqZIXguhlh+rAhnYrtl4/XpPJP4YIwp80NSONXR6Dtz+b9Xov8GpCiAUViMHFtXNF35
Zw2wHjH+Ky148y5VpG3q2fE+TZ17NojuoAfmN8wP1EXANb0s/FDGTH7qfIlwgK4b9kK4c4VWUZxt
D/PpMhdtE1F+j7ObNTazh/nw5oGHfbAdRMoaVDcN85XaROZZC2VI8FEQrzNDgMNQO/Wa60N/VcNK
vVrkfF3ZMXp2qhydYub60K61tCkzz8oc+Zg0qOR7g1Zw3ahEG074Ceur0E3p8nOdONq/gDPU32um
TIH4Clm3Ke7rk5PL+QdQxmoEIV5FpW5kU+1J/mL7Ac32I26an4vpFbkjZLkrcZX+5/0qFC99ZfaL
yPLBdtYNnT5zKr2Ns3Wo8HprFWnCWdRJ90fdlelnqyRPaiSLpyHon6tOMdHDDv1j9QM/qfyljqL7
X2Z42/xnRVjX8dBi1JrGgso25fcJnvW5FvC/nD28XNstUN5YUZ//wV0eMb0K61GBe7TOdCk+UAhj
iyArClwnu3+tyK5ypv/XRHAPMMh4DQrC0wgIDc6YbCdBQV7uNdSD3eSW1zS1v0bEeViTFdpsqe0M
fuW5vqyxoE3IzEYhhRpOM0Rg3e+YwYE/4TWME95GnckUrVz93lu2RYoxoCp3amMlWBOb6vjXAy4c
fdVS1F3qVplc8ipVN+AIxYLzUcLpHzgwciQ/OOiCPza9NmR2SsZeO2wqa6gug6T8Md/lgwKpY1Qa
lao+kVWAIyWUE5WzGorEobsBj8GmH0t1QHv6/U/iFdE3niGr7miF2SYth3jlmBrB17G2yh0Ib0UA
wdZqcQzN9ju17NBrKNMImfx682sBnJ9VZmjBmmaW/i8MCu33XzuD2tINi2QPWXcMBd7PP9Z1KseS
apA/v9HQ4rB4ogdASO1EVXeOPCUenxO557kz5lcpp96t93px0qUkOCBl19ZY6Mq7cPA3jabQ3H/U
emROkPHEgFZzJwRCTtIYNQToPAjAfYK0p0ZYJqGlLeSiX1KCCo+1zXFRHykux6NKj9DC3El2D+Sg
KXJiqCM4XG//eyI0Jnf435shOvAN21B1Ewsx1el/uvi9LjMbqosDkjjnj3lUzg+gaQKEDwxSICFr
R7EJtTUtfduCFvUUADCx3N7ahHWpk+iVpOiUoHgrUNZsQrhqBFJZGzJVgU5Y+YpnLMec0PFWitoa
Lf1QHVlR/UM3lgvaseIYZwDXTfr+7tzO1MmeGbTWOosJYW4Z1vPES0VY4iRHm0jexUiykx4MJi6i
0icuQSzMKF/lZazcyulBVVu+xEiX135ij7i4w+faMJoHACLyra7KiJynoVoKkon+ZWX5WTr+/o2i
N9DZMEJPtGmLOv80kleRIldSQvJtL2pCsxb4L8xPdmz9afaSF31BgYcYDKLBosTeSUH8+ENByHV5
1eWddTfCUUI2kqacfZVsTQlHuYDMCJAHk07SaaXt9hQ5YG36z2mnlCy5xkceKkRaB1O+x/yaE9of
ABq+f87gZVFKlZsNSNG9KIezn26SaXDODzOukAVlIXLFulE2ftV7SzlrbVvu66CucF5VPeJv41GT
pGE7/xhJLZH/FLADbjLA9UpQWJtaTW1UUwiCmlh+yKfiBiFQZymT0tdASQOyDWJnJQm6ENUUf5XG
+ugqRlK7qq4UN8daZzTjKfmKi9NCHO0079mRimQ7pkLfq0jj5hvqB9ZRNNlWARinbxtz69QWX6Xn
SR+mRWBb7A1HkhLYG4cZoEs7YdQF06ZiftCsiFjVuTEbeKG5oe6GajopKoJu//MQdKXLVxu6P3yD
sZTetV4xsddP7UrTko4JkduzqZzgMmyw+Mk7RKa4k0F8G+2tzGXnmrUfvmUrD3PZqvJiYIq1vW9z
KT3HpXDWQWGy8TEc+ZD5YldNXQopEWJPIRza3/S0kkiyApyBHZVstAdhg8cPSDdifxs9dRTC6K3M
gQtCQfWZtxClOOBAeWRTMD8kisiuTG4HX4i7ahojSg81/XmP3me1GUGrLZSOExU6wL+9GfTNAXpm
dJz/GqNBs/K/5x7t93PVRK7Af0otQFF1Jp//qgZksUoNo5frnSMRwmBaBcknM+ekjcCKCCWrz7TK
NvOxt3dG56FIkNkG5vg0brV6DDa+7UePPmk9PxVxbxDLjgjqh4YpcA3IT9816oS25Ah+tQoFw6Bf
ile9rJ7SjLxJOXpqvBEalbeb7xvZIhFnvjK7EWuq2q26WA22zJvFm4d1EDHf//4KrP+CqNiK7GiK
JTtMJApbkN93Hr4WBTpOYehSSndyWsV4zi2l31elRqmxyI1nk2Ln2q+qYM1KaUy9YBodMnCx+V25
t5OFUVXmKVQD0M2GnuyMQf1lTVEYphZs1Spx3treqFZtQxRGP6KgoWeQXWdKmV2ia096iQCTabwk
pfnnfeGHEofIKnv5P8LOa8ltZNu2X4QIePNKb4vlVCXVC0IW3iU8vv6MTOq2eve+sfuFTaOWqkgw
c+Vac46ZLQZ0ZKam8kE7DO03eceqHd7jJdkUXSCrGx/4Tbx42B7z9quDmzg2QP6P6BbwHFDGUlcw
2gAKwVE5JZVuPFqgV57sigkDzdPivQhSNpdsnmM5SSleF4iNmOWbfKtQcFmQYGUq9O9KaUCTBKKV
cLS9nbcd9pvwUyZTmdUNhjX7fs+hi/i/Py3L/sdm6fvQxEyYVa5u8VupKvlvyBvPLRjvVFl0skap
K6Ll34ea/aEXSYyMrSjQfdTRDq5tcLF4B8nzdRDElHuaIww0l2jBiIErt25o2qqbvG9/FvjEa60P
pdh39Pajbp2moOk+7mdZLdXOZZH7P5KFWTtAm94n1KAb0k0DAGjGvoK0JMPYCzB45FjMCOR//9IG
vKz/+rVBdXmByW9sGM5/XaSZZzd8T9ENptOQnJIla58nrBsuWWy4/0W9qyyGM+rGnHDI3PUyIfkO
27Ev59NiFekm7ZP5cwmpZo1QwcQFLTqS49txl7uF+FJN9dqSZ12XDBnm7d5woZGRPfJGXEXFTOOz
T7wM3ENqhhXZzGD5ppAiZWVKrK+64Qev9qYV/mAEJJ504BmgoIrbpIH2XqYiO6A5QO8yqTWzXjrX
PsSuFAtMJNWCYvk5NfERSsXyYYVYugdSsh4raDG7PKwfuwWJ26hwFH0VYqmTj4NYs3dh26JHHMsq
3iSNgf21o4u38TNNw26JNE3mhbQwB1cs3clFPaxxVO8XrZ02dU3KXS3s5oT5+1hP4fRqLHF0XYSe
0eBnkOpCXV0vXeigaF3S433b8sMqX+lGn3yNQ2T0ScZZmhTddeqmp/ueyFd+uUcAF95U7bIeu63q
/wmpeYCzDooTViCVqzE/IvpAVWZTANgDOkl1uBWx3l09DZfCzBl03TjGf7wqKoispWvAjhZkirvO
fLI0l7lxiq/DlwMeIjENY1uQq3pcSBreW10bPKuGVY0l/O3+i6TL9AGmtWCHN/pLlBnFocpsZqSi
9eFgj2cPy+F57BAfKEyMulHPV2TL/HkqLNvLvcTJfRk4ac3tFld7sg4MWh34e0OcDoRM7pES/BJ1
Hr4mxjwD/LWXU+alwQMnsev96AWKZ58GAfw+L/VA79FQVZeuiduehpx/vG/3aucHk/T7YtdR7ems
18/wtCdEgJQ+jn0j8m763lMLrvRZxlbUbXXq8gxfgG/0T4Rf4GKnnONCKpYP9YJuZPHJauzp0SMw
5RI047y3KNi42k3SWlLZVhl8fBMFATaKa572rr+ztULf1BIbNmVF9JjYzl6kk7u5XwwFOMzV6OI3
MQaCopMpJCXGdkbnpoFbCKLXe8UiQzqaZRNlhY8TvyUCfKS0D6IeoMRhIhT+hcRV56XzUS21QHEP
6mIukmDexAkd2IzxFMNP68CsgbRzD0+uE5L3GfldNH1q83A34Nbe0WUN3y1zPqruYazb+2gQ15pt
6AceT/VNZDwPcVojOECHGLLV6znaVYX9uZYIHEHjHhRJ/aEe6VlCLGiToXSXLtOlQX2YQXJ/Q876
FNUal25TLGe9x18wxxTNjgY1Yk4cuIDs9omsl8OS4kcPftYEuN9/WEvQogsH/m3OKd2Xvmy22aTR
lGrNZPpk6pMOfDAQT+pHSHTSV3uDOsbMhLYmJAo0quzLqxesnj1Kse/YrDgSDksO2eP/5ZAC/+s2
CHbFRiWQdstQoN7wuqsRu+IU6Yi+DW/Jr/YAuyskJuA+nO3EG5k54s0dXfehd37W1XhF5UG6srxh
hv77njUimE4xa8vzdsrvv0lHQCqWPBhvYPExHEFVAceV3YSTlhkHC7rFcKN0DeqRPmsbNYszgkpX
r42sBeskicP9n4aDqcjZWdD5Z7LmEorawS3J/oYriUqVWTj8jdbEpTAH9ofqhqkGmbEgPa/6TVWk
3euiQTWaLLN9rUyss4u8N8nn1KtRXf/K4CfdhtlsXgREFFOKR0LyV17MuQFqMgJAGPxHtXr1kHA3
us6RG0w9cki12kezh+FLHQZ0txd7o0w+F+4M/nrUcTD0U9bsQ1kb12brnGlQXVVVVBptf5WzErV0
qhuNxgxCd8JAG7tPSE0Mnv+sRfqcN2ekHX9bnp5ttywfekkAzIMIzLpngAYMxFczNdv723h/B9U7
Oo+2uHh8Vsudxsyl1dBB55vfiiE933fXTjKo1IGBTL+XMQnTp87RrRfdyWjhcHDwQgMECxCaS06K
1YXsEWZfC/ndM4KrrYqH8HL9p0I9B/VyTfM0vxo1GZbtWFmbns4bcZgW7s3QZPXpm8vYmc275z2p
1dFa6NqNoRWu2wTn6CznYW5HzHIx2A3qgshih3MRqCB03Yb01RBvQfFuzfYbHXt2byRrr2LMy90o
NIYnQC8us4fCzney5eneLtS0kJNLoj2MXdTvHMQCeLQXVHOlflNDlsR3onMUI3idiKZ7rEhB3y7y
3hSH4/2eeg5l5u9Xp96L0AfptKD++sPq3pQQ7J2URIjTp1sjy4s/dxNJiUnKUWKMiIgF9byeCkzs
99FBEdBvFVjM5JqkFgOLPOYb7SzYOgfdbHQ4IqwwizpUFOhYXIr4yEnh7fVoPP/cmxZhHNKK3pvX
TJyF9bPfzHix5P9owI77XZPncdEcFFINjgptJVSVm9Cx7LVrusmhKZKfahSSeFP0VGk/CCZlTmnV
pbtvZzqOCxTfaCT4cSP1qx2sD7X2/fkZI/bQsYEN37uDBrKpc29j5AVrzw0WgAnTvUhqIvwK7lUJ
S/u61G6W597CIHT3jqu5dw07ad7VPk1rqgMpaVc3U9ojE/Aw2jp4BxYLEyyzNiI00FS0od7vs2Uh
OlYS4zKZodeRuXx0WQPVU0YIJFkVbtWCyzgStYZjHr9KphkaY1skNmlyz3RR6S6J6AmwbfeFC8iz
H+f6hQ3njCR//ixP0Dtb7rB6Zr10rqWhWO79N52v+alOGb7cL757gOGQ0iFSy4C6KZhYRuZUX+4r
A1GWvuuMT3mOQSnCCsE7bSEZaOJDWWtf1RucIG3beVrrr8h+yh+cb6Zdmed6slzWJj6hqS70sz7M
X9WnB72texYQUTcz31j29b67okv6rn7P0SSzz16SaNeWOBTuP6FGuN9V/Ut+IQgt89NTPOIxqRN9
QhngeZcCpqEqg3wsPBwK602yJMNnNulV3E0B3HUL3Iq8jMtQtmdd8WUQxhbBUHnUGzy2djfOb3mU
3hoE4wfsJAbh7dTY4UiuOcLgNYJI66Gk+Z3CwfteVO1XQPjJqTEtY4cieaU2l7TqjBc60SvV1CP9
yXjBLEFfRo+PWSBpOVLQMqdEP8dteF28EoUOmj3Wo0RHDW4/W73ZmreEsF0AdgmYY7fTXvjmb8sw
jV7roiFXt0J914Zae1RXXd2411QPWtoayUcRzOuKPeGD+rRAhmcsZ81qmbZngbmq5Y3fzzqnKfkw
yvV334VZaUnMyB0GGk0ZAPu6mNdDJjC2opFTfQTUqKBDJut7XKcYo8BZPxl6SvopEI7RJ2Rxv3RI
mpKymLfZgPtVlLPYddqSXzAvLIeaTvimQ6O6dv6SJeecrxjJXBUjzq0Q+pped/mDjaWkqh6s0KaM
v4+CYG5u/RGfKV0cY1dhf0DU4sKVGmokGYdGq7/RlnIugc1ikMjDGPlK9caHGnxqdYIsa+QE95gR
DnzR1bbCa1aQ6BNZNs7kUn9U6dqeOUSnwo52TU9lnli08BspVHTkiIvK8WFW3NSUQ9sqKgK0gVZI
n7EbbAkmdwyc3TmMrOnOebV6bSd0b+Jopb8XGnnzqLGg2chihAmqSRz88kH0IigzUwSHbvamz1pr
ccQOlleLq3EddUkBraTI9yhPPPwuNjgNeW9M8NL9Vj8x/UWnIQ9idEGvwmrfLIYeBM1Z8xXm0L1F
mutgZvo4IbBzrGzSf+f+Fmji6f5qOKT9yY9btIbk3euXQE7i0p6a2UYctfujoomtAf/T7D3+/9Q1
6o+B6NNX+QLpqzMWBLNC3SrwY+Rb+lmU6252mDe3VDkI+fgj6kWnDsLzNDe/mZHz0BS7ZGBZb2dr
fvDFOv+TzOIubIpxBKYzNcxu36rHaZcfQ2Jrrl3VvDSd5pyVUkblakZZ9eJGs4SKFe5jVh30oraP
c+W2XLJYSOJE2ljC9k09bwMjXIP8/Wh8RzvNuTa/eoV5FbrzLDqy9f5cx0po36GTqYDJr8DCZ7c5
kaPvxibhi978ky8WQZE7dl+RVEllBId0snIf43lO2q33Y8ry5jGUhiCVUAm9F8u/dmRssexUs67O
zd9tO9XAQzywrNSrPdOHo163sfu5MubdZKIEWKxmPBdl5b9gTrwDituwOusWcZJhGZLUKY+7msGl
F2du800NZsWoo9rk4DyrsSUAQ8r8RtSbaUJCtfrnS8Uw1oxD+PO6WNgua+Drg+dVV63NGYKGDFGI
tiTnGnzrKWH9e8kz52izcz3YTcla18ounfwSDir2Z2mwCiTztGyhBK7Sehwubu7Z3d7pj9hfiisZ
tN610JwniID1U8KhdhJl84l0ppd7c5h8sHyXTqie2w77q3LaKOONuvfnhT/PtQ2TAIjwR/QSHtF7
/WkBa37yIATRgJH/niOTDUwfzMs8EzGRdt3mb5+SH+nY/bKT+szycEBgxWH0YqXdDWHYXul51JoR
RnSDPLun4p8wA4LU8PbD5DXIj1uETo5jHohiNQ5oftAly/mNGvPMowYFMHWMk3rOtJv4QQ/Si3rR
SYDdZbPz3bQ9Ae+CLKx5riSLXfCVQRmwVQ99T6SnTi+h8MtXTVD5N5rVtzgzDGpTaDLFyFlzcpxf
g0WOZdpjmFQ3IIwth7jUWD7DRIreeYIkCtBQujY02pwILfXdxhl0WnTqSsjr8JMwUVSQm8fKEbo6
Yk8jJRVbLpzEy8LaCh0cu2odrf3hqYIT9fsdWtrH+/eiKPCU2Uv0tQv05g7/tkfvo27dV8FYZhlX
YRE2b61XIKcw9c8t88v7/znEXbBFW2J98hsmMY6/9PesIPWQ7bzfO7Hdn5e0jw6RPZzjOdKuCXDO
Z0uYJRjH+U21LEkMG3domfvV3y5+I34T8yI2cQOSQO0HjWM616QUN82Fu1ok4na/ltVlrW40Wsy+
0D4bhjUc1P9jmA0Yhrn/pcNg3ptzPzI+K5u537iZnR7r0Imh9AXNG/6bx4qR8+r33pd7LkkSaXCL
IrKgJ137Ung5Vhz1HIB6YtHHhWREo8NFrKwMF91I2ychzQzJgl4jv6j76tm6GMonKAjyT5RWtw2t
PLmEhf9JwdZdgwlO1Y7k0UWm9pZM+SudOPcH6tVLKvTlk61jt60p0gbdCw8WMr73Thr9JYo006Hr
kTERbe+rCypwd62UispJpO41sQaduYtgboXtg10BTFFqmSSQ3pEeydwg+ABlpcDQ3t8mC/QydY3F
Ad4Rj/rkrHttvw+8Dkee3Onl5l87jNL7FiY6jU225YE8lpMbFe9i4Cyhje/1EhWXKA4If5X/T4hL
IQnL+jQs6eYfS6xaduO2Ty5lm2+M0BPb2p6r7SRPgX17FlOyvGdiyi5u5T+EbvfEaYev75DT1gdX
TaE/kJkTckTBsqAlnP3ZhaXWMXLybH3/VMt20GAXTE+CpNvL/S+gxUZNGwWv9Izta91ZP21mxYeI
N2lPzjGYInTsshyZ6L8etKixN/y3DBs7hXBxQGUFvKAcDxrK5Z9x1KwzN+WAIm96Z2FDVmWKVjrd
QV2jqhIiSQkJNIJxSX7X9vcGMgfu8kQgYfovWH0I+v/dbaf9Yhoc29AkWMpu+7chQxQ4tZ+MtnUE
4h18A2SkVZgH+u5hIkbpMgQTocgeuVHurO8LO3HRdQ2wkyj1rxElsUnWADNYIhw7CHISoJYIwUJa
uvOhCrhsYREXRz2qrybjwkf1FL3Aemc4DY6UAHDUmPuPw6AbDNXn4Bvw2x/qbzWqKbp4WUUUQtUT
okHhpaDOrjsYu1Ink9PUe7oeHaP3sREAPbk6S6/zN04DSdXOvHqbF5TQwmMuRTxlZ0CM9GoUpYT8
LY+oY78ODdNSIwE06Yz5D81342OqR54sqovHqrQPet+nv9hUuONOB7rSPnBaBzKVpk17Tc7zVXsp
ruwvWuk2R3W+tTB+eT6TiayesheH+Q7WgVjsXN2MVmVczK+h6F792oi/aSFm6c4uXb5mZEyZBWpb
W8mta5SIOVrcnQqhqNIqxMdKvEHktQd1drPLoX6cu2KtiRkSxwgXL8ZaQpjHc68FsxR9x9smY6KQ
WqhciLq0TnQo7ZeuA3mL8v6nP2cf6gcetdrbaU1D5k7lfcwhOctdn6zUydiir73HES4kyJdDBa0J
zfYTrFj6VpCJs3VoSsW8rzlVVba7Twdy/Suxe97ed0vW0Mrut0tRFRvlMSkYNKxLdSVNInCffaCu
UHqBbWrisytdU83cBhyY4hLeHA89ppPg+iQIRz7M5fDNDiEMmVp+MdOQpU+DeqZ6oAg3/F0YA6lr
7fGL27NLcMKM9G03YnSqBnCPqpVu7DGs/lTGnYrK+Ul3kn3lxl8GR9h0lWl4iCmGdZKH31FqX6wy
0x5wpPO35U5pnXziGa5VGdTyx4TVo4sj8fPju5eOGlbWqgL+PIo9QS7+uvL5YDXRdc8+sPcVhm+y
EIs+BWOneyczw1aFFyLf1HrUf+TpvCtoYF8MHbhFrTxaGjimkEbxTZcC1HpEy40XLgUFEpm7oGv1
e0x2ZrgGpjC4DzIv265gJ07UaEHWLCc3Q62tUO1zlu2NCi+a2wIV1Fy9fM3irl3RSDcf/WWGTTSQ
eJw65UfkZ+muT3PjSL9gIVIzWKeMJWjlW8urEOh+DQsZ7zIvzdF2MQaYzRzuKGZ+OthhLi5Wn7VR
Vuck1ZOXKGjqlVbZzZfSD1bVqA3G2iP09uE+DapxiBGbuIoc0/sUlDNyYo/BajZmh154Rw/D40M0
eu2OAMkZcxHFrrqZ6QS14l/SGSz7n3PyAH1WEBDoZOGucALnHyj5vhGMVwn9OBFfb6MShQBkz5+8
FhPK0A9sZ4b7K5cqarWN23n+YFpBThFjlR+zgQA5iZnFydqqXtr0qYqdlT0/O96zZ8QSWtIzOmhn
YzsQxPNqZMaVTfWX1zbYkQj4ADPkioYA3aDdCrMNPwf21m2NQ17G1Wf0Lnz0VdmcMpG9la1PWra0
BfpWVsBV8ZdtMJNiGcUgBQcCG0Oyjh/SacIflaKTWhrEGFkffp+4kwZhoO4QUdbXcfjFyDqa7Y7J
QtCn0ZrTCeKObKRVEGQ9cd+2b6/ncWzPKZLpzZy6E5q7HG0Rk9y9mMATWiTonJUVVKOAGNvIf+XN
ZCnU6QY1SeCsIoOIniFuHjodIRVUEe3W+nmzn6LhphbTzDZ3hVbpty7CYV1zwWMTXMpba8COdqOW
XXcqL7blwRZfOvOT2dIFGwcSaVSbeQ5La6VZfXdCGoyvjkw5+Gk+Z6i4M72XymZoEp1IvBf7yRg4
T/lFxaiKlMYvS+gRJMJcYYeaBkyxvBdlebChc2TB1Qww6GGkO7pa5j92jf/gOkX6njreJZmc4nuj
MYubjU9VVmUfUyRRrG0dHG2n7vYWnQip28ZLc+HLYqwNSnjqck3HuNDTXcsW8cgMm26E1rbvptX+
6BZ72EdkfR7IncbVCaGGO4HQ6pcRicuaB37deO9V4vTylb/+CPE2EGBqOLiF+gC1BbXFuNRQqFo+
2nsjjwVBKWDpAX8VbSBevdh5r6c8fUm6EV9sMsO/C4fsEYGgWPWzXW59uB87pxGkvefYQtWUqUj6
+OAtaQaCD4wEoiOAOtHociYnVrggNmKXSg2TSUdywW63uVuCHZhn29wPH1T/1BABnCSDI6psQqvu
otwIl4iNqg2jn0Q7PKopg0kM2dGg1bhRWJNC0z0u13bXNHp6lzcrjfOQaHApaXgdG1lyVwlYXZze
KEiln28IHWmlm9CLyodFxdieo+dhkJJZPRm3bcrSqDSRC4mR2FWdZ0fPo2dNFw+9gaQAUE10VIp3
z0BN2YXhaxNDXJrQq26gG3gfE4E2wXAk4rN/VutAOcQc4sXirhy7+GGk5MBujAat/P3EjFoHQNHE
AucElNuVnK2G5ljc0ryCC57ZMAI8SCtyaQ9CAHephWTLqWLmJOHcHHjvm0vMPGXrMWtU0pTITUPQ
Mi6tP+VCJpMtOIwGiFDwo2XbA7mGdV0W6MwDnJ5bIXe9xpRJKm01XYJZ6v71SEMRHS/GYSIIYMU3
/odKmxpiE48AubeA5dCOxj9Dy2WqMFF4qf4OM3Rz18hOb9A1/cUdp4/cYSOiYTzvSOoMKFbcXwmR
bceW7vKWuJpo08xlcCh0vzvHehWvMezAOJxd8I8y924w4Gc1AYNicu5/tgXkCc1N3Kt8hMVMO4x0
w/dJgqxOzsPjPnu1qenfXMe8jRpgY9Zt8/6xGnVGp2o23Kte1dErMro1dS4QF6MwMdJzYFanZnWT
T9N721g2zl8Yg50N4Bxa6rgxI5sM3kWmBwxadFBvwzC335rWtG81dowCiPxRtYhqTixUALzHseN/
94MqPPTTkP2bcsb5p8ANdQEpaS7CWMOhnld5an8r5ePcqBYqJBR/aEBX/hzgZlIdcnd4EZnRnvqS
RC8BR3mv2Qy/dbsaXugryVDl48FdelmUjs45SMjqmLpbG6YvNluXU+jPIbl5r3k4mTtdm/qTacfp
raYaDv1q/JpDA2qy8Ufawy6fFnJT+t7S1iwmr/ngJFfVdGrl0oCZ5ltVYggmrKDbgX0aduqaruAf
bb0gLc5QpuJ0YTEFZbB2sXSsRFRaGw1I0YuoEFqEpRnt1EOnMfCtL8GrisSeVDi20DaVWy7XhtKL
GQjfzx2B1vO6Zwd49HoQFm49mRxKpUtukqiZtM2DV0yKdOtt27/fi+VziwV2NyKUHSdkuMOYBuJP
doRpR/1KctdFDzbwlxjSh9DKfK+sXOIrZjzW/T5wGb4ZDXuI8HZLJ+088l/Eyb7qCEG4lUPfbHwj
9jcDGex2TH64DXAdSgIwFHlvTBr3S5+RUrGo+fpf6AVL61Hsh3p59HN7pPfrQKCUa6+VvaB80fm5
mHRhI0q2fl92T3YXJds8bDs2RWDM9zZKTFtwH7VYZywo3Hi0K1xhDUSWtq67lZp1kwxHGnX2CWFE
8UlA+owZ1fncldVGHKy1IH4Yqi59n8KOpS3XOZ7L7YOcz0/W1MDlzJmY1VH9YHah/wWN5bguHa99
0gz4FJhVjFOzpNdlEltDzfMXOYhWN5XPYdOvTKRRrHckqfXXeeANFb67TXovvJUzY96oY4H63+oz
578LP8+z0C0SI2RYXCFSw/+3r1BBgllYTXThAj/Wt2M2PbVuqYNJnJ4srO/qjpOK4t3u66+0R7Zl
bAwPZMksxz4iGd02YmKaypCzO0fhBoHvMWXqtbYcTNo2jWNV4cx13aMjDn7et2JWXsJNoDTRO4qu
c1Bx9ErgSzu9eFEfhVbTJcGu8yK8ojnZZHwArp7fRjOdvkGlvt/JtOEtbnRjTT4Echb5zimmUUvO
b+6NEFjlU+pmkAqnhudtLMUX8BjR9t/ex3+K+BCY6vQkZRiTg5Lvn0rTzmrqdhEgNaMk/TH3RHZU
BA2vlaTcErEOz9D6HPpGuFWH+srKvFXvi+I8IUG8eEVB5WZiazmpXtBULdJzaVwzkDpfBTZyS84/
DTk7z+zbvSa3XeREbpsS6Ceb2X9uur58s/Bd3V3AQZBPO9XPUsMC9LLV1rVmAjp8DSAvg5drhd7k
FfnKeZiR4s6iZ1cwrHFbDtPOnJeAllHcniHFO2/yxER6W/MlFEbFWJ1GHCXiIFeFZe+2CQMcladk
lTFlJAZBQvUaGH9T9zzIcLehAJoRwac/BoiZbn44nCoDVKpeDebzn3tRHux94TUnNZVR85n7qEY9
Ll32fs8gE4wBr1oG5U0zgsuMSXQlFpmHKhBULYNzYj7XToN7LzWDrR4l3r5FPbvySYj5IBARGmH9
kC7sdCoLKfKTbjtp5JS1TV68NAwz5d+X+fbX0teDo/oXw8pOT4Nvv6neTURQ2gDo4wRwL9kQCQiv
nzwZOMphdaSZ7FxUvT27y7JfojLelr3woaIt6YN6ITMIh9soMS+Bqz2pUFTnlYzzU0qABDHSPtLI
kigjJ3xYWi4IFu/5s2NR6eH6PkwGp+R0TMGqyqYIwCoDvAcPY8gbTZ6izGlN6xO74ri2AZceG3bO
p6rNHqOocrE84Tu0PAJhBvRa8gQ1yHtTY6brWGj2tpB52eoFWt5piHRP5cHCwpi7Mvto7RikmVXn
+1xOs3h6mekftwOL64Aa8mDXI13gYuZaFdogwd8osVau1g8Ecun0LhMf8bKXPlupXR9Vx7CIyCnw
9V7b0qq2iVKc392RXUADp/agbloH3ecSTPWXCEPXHV7ReLO560wMM2SU6qU2kEDttM84Wtpz5bnf
m7hvabln5tYOZ2edp1OwzQfAejBsMH9kwyUxIwGRVTjn0A7qU1doqAWLOQAjoI37PtYnuBHS0V5X
7b7ptlVfS/zIPJ30wAFHQ0A3Ql73B3SMahVZrv1CLy3CDq6V72YgxL51YI3o3dLtNa3MHki/GVr9
2MFP2mt9w3yd1Djguab9ZoakP3njN9ylGYFN/Xi6nyYsO1m2wzAizJ9j86jOAIBJe3i8cx7zwf9U
5zPAKOxTc/7hBPFTLHePdEJaTl4GDEbNAg/XeCc/c+1Xp9Au6gNFEGkwxIt/qx/Qs9QZjX1kBWph
VgdOdQgVNCM3g2mWh4YmUQKj6Nz5I7U0ar8WqbXkIBlmNXKUlaV/2+m4UsZC7FSzaRoGZ2PZYX2X
pESDxzmA8k3ttU2NAiFwxLxVwoYlLdydJx+yAB9QvARXoDjxOcTSv1HSoZIkUK3FUVJJZRunfTKF
Wp8v0AxSG1rRT1JCZ9kF4HkTDZU3sKssve1utXC2yHTOD90EfRjl7LxVp7EZ+fTW7PzwmJws6aUF
JpBsKKOBV3Nu2+SRpv8g9QXkiTIUDklMvT0Bl5dGSgCJn5J2Jvt91rt7n07pP0ysy7DvOzJPzOVD
/UONHK5GVbdzySKHNJC9jotX3ZQnA1TOq9YsX/A9tjv1p9VxsawxZ2leRRwEEvw/qmMjvoXM9C+J
beLnjzglcoQun/v4ZPotCPRM+Pu0rIMdXh6wF45GQ6MBWcRbAF1DHnoB6bGmTnzoJDcB/5qbtNtx
/KnhRNfhHuWXWLuuwaKLKJXw3z6gOaZ+Esr0Hg5B2O7HuihOgJEqdJOuwbF1MJC9eem69fonJhIU
TdKVO3dGcMUAtBv19LUPygQqEWdTs9StfcHsTq146ofwSivd2hyUGuaPT+iYx42/RPouo447515J
GFkHW2wQdXFANclllQ/j1hTwJpBEQ/Y3e5tCTUu39YRFRYnTosx8rdo++FbN7muV5doLES4RcWpR
eKx8/RS52XQ1rT6iPAyyY24M8SVPF1ivkuRjcFjYTiNrRmtMX+9EG0H62WyJy5+bPkz7A+iIh2Lx
sYnP6SeTuufbRH2tKC7In4mv0WxzExiCaRQr9sVX++dAwwno28g3KAKMX1u6t8GTQeemdnFMTboP
Hq/Q9XPjZL/UUcNNBJ2lGkV9Nv4M7Fr7ZsYIFnwhrBtzY1X+pCKS356cjnwtznciX0nDaOVb7kVt
cNX9CJFkLDo0crKt7+nBJhXGpkzHhEYdSihT+6wKlMCColuJzjlXtMP8BCRN41fOwXP4nveh9dbi
y7fjiaQnklgywzNPqj7xLmMw+BdqiukUjDohbQTIBBC0q9wxrnOSkcaZoyqOB/AG+qfAzpbPFszT
dWmM75BiYlrsU77yRqromV9oDDJ7I+wOue04bJWn1o2r6mwKvV+LpiJYxqnMdZ9M9WoOG34KCaCi
F4oxa7Dpckohsb507CNxS0qX7Q8rltT0X+pDQ/9PI6g0w/q6THLmnIrT21VG0b8V2h64l3ns42Yf
2yOeOZmyOFnUMQTRfaiqIxVkLcCAA+EcZwmZ650OU340Zy4iugH9PJNn4C/jDtraulGHK923x4Pj
LtPVcbTx2grNgdIVGKvJj+FeJ3H3XFXlQmYb9xb5nCJSlAQDoPwXHokfyIusoXy0/ErcGvKDibZi
4GE13502/qwYvVBjr+FCFB/UzGinViA7ZZzOMVJf/8kFCoKKyVPXkMZSacj25a6MEqHetzX4pjLq
iaNENPPQU8ZZ9KrsJ77PD6NqLjsT15gWpQzTg+DqM41eLZ3wVigW5l3t0Xcs5Q3KGjxtX9Om2XlN
C0crbfgOKHfelPQ0VhoYUQwaMpqybrTT2545rpEbBO8h5mpMYFXqAIskEZ06mG/CoyDZVmm45sth
SkyXfZOPFh8zEXFQHq3gmtokHm3jIciIbIr9l5St/jUqoHU0ol8ewlR4J9DPOHDshIHWUiVAwwKa
cFLx50xt8S+XkvtPlxSWYgthBXwOw/X4TeSR7m9Xkhs68FDcYEJrYs9bde6qg4JeYtaX+74Tzo6D
4rjO8uSFr1nzaFYwcNzxUGZt9OY4nfmERfbMhBgz3FiYl771SZeXD02zmNF1LnwYdXas2qB/H0d9
7TqR/auMpGNVc794swdjMtfF09Al3X7RoTKLMAyPqrPpyfko7163tr/NDaHFeLruyra/HqlO1l+P
pqb9MkRR91ikdPzdWYhtJFk9ltlDbzKKX5FVjGeif+Efd6xUjNUXgunjgkgps4HRgeQkbDyLt5rZ
ExuN+2ZryN7xPk7fHCIQgInN/8K45X3+xxDZ0XXL0z3PM0waDDiR//MzALy4uEXUkBBc3UrfXN6D
OFx7s1Oe7tTUua20PdNdQr81nKdtX9fvVhB+if3JulVGbL0V/mb2sSA7LpJYUr7Qgcl2eUE6UNjl
7dtA6+v45/m40wgqEMf4/wg7r964mS2L/iICzOGVZHerg6RWlvxCyLJdzLmYfv0sUt9c37kDzACG
0EG2JTbJOnXO3mu34I8R2Zd7oRvZKRlKTJS4wo6d9YTRtn6SxTA8GxkdqqS0xkusO8NzNnLvaIqi
Odg5l5UtmvI2YVTMKePA28VPgtSBPqkgkv3Gg+EQxiZ5qa0FuabCfPSEgqm/6iWMhkJDvdW36JaM
hKlGY59nYr/ut/9VYRRL9pepH7+f2jhqtLWgUOX06CzIxjbjTmse48aqzqNXF2G02tM3Wu1fZG3R
EHGN3sm70nRlnkjR/DjVdGgbQrQ3cUVvEiKkjOsua7EwxDOTudnqU2hfKMxrYhyhlQ8+dGkrLHNU
lvbG9wAqmVwMaGlrCYKikw7oVLNX2VKg4anXiR7d5kn0tVkyVuR6JKfuWHTO11aKbu//61mamy6V
VmSg/xP6/WyTDyLrZP4RtaPuj9qc3Hejrt9brcc42kMNKlzM6WNXkjcyj86LEid7L661DxsW0N5s
Vcon4agfE+naBES8K8Nc34+cFmdb9Hag5LBovahR4UHqzd082wYJf9BenLq7GonVfFhDjhdEbdOb
7XsTzWRaQGRGm9pHpa/mU1QsEEHWEw1JJ+37unhxreKxW3JazUaRfXTj68YCqTxmrdHEOJIAvu3l
wiwTEtDoCthuzb7URG6wKVm0gdGrmhvqXWoYzTM9jgPsweHt/+6wOP9527PAoAMQ0TUdTBSj53WB
/bfbnqx7pR0mFF1Fabth22pBsf4enYl5yRxFBLMZgkYzqcF2IZWp9c/rZSao/SprQBVHHqSrC+O4
LakF96ZLasRvuI4QJW7vSjMhGyrvTuvO+n1yx8NW/nOJMUzKEX1WpECcbZmSbGbMyVdXqWFRcH+c
IpXUTtn8aKQg9K7hrMi9qQwTK73lCA3f8H5UF7fG/3g2RYSDfuufyxlVMqpwbr9KWT1uj8D0VI/J
xG6+xBP7KNZHSS/rIPccQjkq5A3LEiOq12f29OsUJZHUymaGyGnqDNohaLkg/Hn3U6mdmLcMz9uX
ggZnpHrqw7C+hHd/8Dt6uudSL5v/p8eIjfU/PzsqHgPZB/AaAxe26q6anH/77Lp+mol5V8Sxswl1
0KbGey4jz91LaFg7Th3vOXE6lPLACoLtXQ2eya0oos/tTciQ9kMjs++/uX1DZ6z5XnGxtzQZhdtL
CxjVGSft3fff8ZiK2mbnnbY34b+NYWa5EHbW/+7v/7692wO4OpqwcQIAafAQRukFMT7Ix9y5mSet
fNq+tHbGllcpnP32NJ10GEyE9uRqXH1/h457GGWQ88/fose+XLI2ev/7b4xAPfxEp+8X6X315Igx
xZvKLmz7lkmmt62syjtH2k+J3mTfkwTsh+gtVDqGNNzLKkDN+ART1w6xvJq7oVC0Gyv1nPMYlzqY
cB7R0V19MIV7VltDuzGH9Gj3WmSfNMb211Tt7EMs8ZnJdQSIylLxh4gYNq1VC5Afqo4YcG3KNLSG
6RS0+nHzAzWa9zDQLzzKjSrH1sO3E2AP4/oUkwk9pkp5N4mvc6Lxk9a+EQr8JQFko/lUNc4rLLXu
/FcaiFvpVKj3YuWY6lwyvtq51pkl66axuQoKe9HeOmV8mRFw/FYNgGhYBn8mRCRz+iPMrqLYCBTL
QKVvEPeJ7h+lVqtAhnRrD2/aWosUPYgDmCrRBeDAbrtUl9w7SdolP9RBkr/F8vAoVPIJQJsr+7wo
oRC7J9dJUvfQEhYfdlFsh6bTvZb2yO6JvociSvJs/z5ShvF/vfb33bLDjdZVPYFTJY2Bgm8dyzWe
KZ0Ys9jJubOJmN36eTnosACl3ojQ1vLuOge9/S0EdWvXTthNto2Blo6cyhXhgBNwXh+bunxYxni4
zZfxH3KtXrPNY2JDRpRbhNbqy+lXFoo68qGWc3P8lgASfMOuziqCGnHapTKahjTKp638UhXxmcZY
yBDLoYnRueusWtVNolq50TvHNzpvL5lrImCsHTuXsdCmzBjFrByXASju1nMsWWKPJY5wZpvtryrT
ekKQR5g1lV6AZhKJdf/3kaiT1auhDqcNXm1JJYOgOhunBkV8tE4qldUeUNGZpblKCvrf1xx8oaQk
fHZDhzlOdbyPhiaZhc5udRkfN0fHthNIhdMHlaQX4FbzuU3m+bw9+vtFbZ3pqLj993f8fd0OuECI
XGpjPew7q/vmTG0cHxApxHUuqQhdC+1O79XhJtDaGj/xEKuhQAiLZgTfpi9GeoHsz+r7vqq+ssKu
3jyZxojBmfQ3MzJttEEuJ/Was924nQ+KoPlwHZFzmkzRaenc/i3TCQdfX68r5pLoMbAf27R+ozfN
c7rn7Uk+vQlL5Hgj6ytwoO4hVab5UCUUnn8vQ2MQy/drWe8MN0qiNGgQ6YCM7NXw3jeUJesVPjU4
l7wC0l2q9YVf1eSP4E7MXx0veVi0Ov+oPZMpjmftrXYNY1y7pLiJJ2wfaO/bhQTp7dn6pZ4ri5Ga
+PqeZShkKe6lQGr7fc5nFloQR8zaIzLDPwtL7c+M5BP28KnykJuJOBdxnu90NFrf53KqQH4eGnnG
52O8mYNNdmozk+iYdFctit7wVss7i9dCCZwnyzOOW9q3ByOl2Thsh1FXT2OZls9Tp9a3mfKEPRsJ
V40WFsnhc0wuxOM2hh0zwAzSBK6nWeqxW8eDVZz8cxlsV0A+2W90G8PKAq2IJJqFIkNf41Avn7Zd
qmUq+76qnVuI8PW+dIcY9g4tls1rNBP+S4192mzrdMijcIG2H1qaV96MuT36dlZb+825JMxaAkNo
HLYKxiErmuHP+iBO7O8HSvzPg+0ttMChjuqEcGBzgPy39Q43XlwmM+eYD7XuR21BBtqA0H7V688+
XTLurriSGCE5fYjKYDxaKzA+LeJ72cbuQ2STmtW3+NEAj/eN7d5thIg5K+rTPMUC6oGjXhN6nK0h
cn8zbG7dTK+JUFtvJxSM6eum1YQx69zkbcPNfC1m0DKIp0K5aRsigkuD5MSVODOjCrXd4zR4p1El
p7O1rpoDgeL7/jigIPK1RmHwwvXtayDgj2mbri5es7tES/+BGo5LbHuXqlPZGYVtNj83dsh2S7Nb
otkH03T87X63fcGhCwkLZWk4OdNnbejevU5hf1/rZGjbRXP5fvav173RAvytREQttzpBYRwxFTnk
npqlPWxPPR3VdBTl1l0vCA/yYkhpctlte8VMTOYdgB3hy3XrmFUVy3mZ2eH2buGSbIaa42BV2JG3
323Sy/w6LfEumsCgeEtvHgddwu2yRPWbBF2MA9HvceVlNZrdvZSl8Z6nrXFMMIFsZ6QNGO04IB34
psXZd8bqvdgocWVfmTBTHNYaKx7B4CD1hF6jUIEz70Qx/Mss8/hoVFZHMiJrClPx6JwS20LjjqjD
9Q+igKSYJD/ehLHQcH2DHpXfkULXtRFOGytJdtvkSq5PMULGu3jIlft0cLFl//dLm4bdyY1//oKd
yOXSbRDDDQpKzxI2e9S0d0ifl5sZWcSmV+xnQk/laPek/HAPhHQTn9qKvYBQ9OW5qFSKrqy+bb2K
MCHd0NWbrXTAX9neiug6oCkJv6XrGeD1Y+319QrWtsK8mpvPHCGN6dYoQhxS6dAEch9umN5bmvXS
s0e8W+Kl9Gts4veFJrynDBRJgZNjr7utBVWZylurlR9WRihzM83y9E3a+B7lQNZ466r2aGpj87BN
BdZnxpQTymI01rG1qvQWEhTexh4KUW3k5Gax+8eAQFt5j8zKr8vU3g2rrNWNJ/vJ7Mz3bpySn0h/
B8jkinMVWjkeNSXZZT1IoKlVvbcmme633bpTFVeNtB/42e0fLHPNHjVDC0W5qJ8nV8B9S5Kf2K0Y
Q9atvE4TAF2GbfWhx3LKgYjv/vKQ+rIV+3qx+Jms7rj98yM+LbJMVUi1hE3VlLzXwfHe4hnHQRLr
oBVWz0OWKnNQonA+Rx5ezrGrWOoTMyPYUh1+qSJnuiA64WOOP2F66z4jOWNPWRr9qR5zc5cpUEOs
elG+IS3aZjMjhCoLx0nPfVfR9SBOTPvTkWPgrHCn7XWEzfGpjBOHhdnu92bWuUf8YDYNY8y9DbcZ
Ce31r3150x0msXc7KI12jk1Yq222KJckRzzmqKlBkG8DHduOMo7yfDU9kJMdsRQR3LLYO1lT81Ju
AUImovFTpjB2q7I4exxIMAmtXksf3a4N5TZygu22FeVxllb32A9IE1iHFqjJYHjRz/4uys1EOxpb
QNscc+qNJu3NIumJ0dlYqm7i3W6oiG+ZRk8cRTU7/UmZNG4iijxuDBLE3KtvP0sPG6EknmvlHNc6
Oej9/ZaVgcl1Z+eK8qPTNAVKWxWx1CbXBfjUbio9ceZi648Cxff3o8VCRdC0dnVYCIj9HnZ5iIqb
aPJbRWGemHjZfesoy/2EfJAJ90btZFdxm4peYHOOQyuplTv8xvhgs67cV+5U3//HI0bbQUGU02E1
Zp3tiJE/OResyIXwpJ/XusZWn7yAllnNbW2mKA2N1+2EU/WY6GfcaftMH7yXSkRhpTPhJsXqz/qg
YrTxR2QzrwhBcrTb7hoLF51mYNjZfh9JBKer52agxVIeTdn1j72FJHz2ou76Db1DILaykqsJ4446
faFErmst/ZXMjCgjL62uemsRGMxYB2Wh7r5AlnrtWip7ZR1TPDop809sJMuDXUr0mLALUZNCbdPw
eUIBxyTfFqV71N3GNxqgX0hc75K0/+fLMuJqTZv+DtRSedpex2T4z5sz8OVTqX224Em3Ctasjf6C
vBD5l2jutp6I0U/swXVjfJRZQoCm3ZKWuLK5ZTfDkauwZG+FADDgW5HyM4kVc7jRDbcvqrNkyNQk
9qcMrBmTvxfIKtXdrMtPNkkZ/T0fYVR/2hxHpVzcc+zoX4NXkoTaVC4UJ2c5EkZGSsd6k7AaejQa
mhEUeZ22hwlivrCbCLYmFbtCFaab8chU7+svvQ+kPEGFJMFtGL9Rc5BJOitKF9E0jSSHzXaUV+M9
4Hr9DKGR61aJCHMVUR7UC4jhlf55M0RGfGlzcLSejjVeTfK75F+/a1Hb3LFKcEi2qmDp0eVCrG2r
ntEvFTs67q+IP212edz6tPapZyD2ZUldo4HvDHdeAeRKrVOYj/pT75Xd3VjU2lUuGh46jN/b2cqU
0YXP3Sm7yQThK6wEo+ZskMLBoW9nzQOdRWy9Xb5P2qivY0NyAEQEfCq3H+jpi12L3ONgcJW8RGqk
hN/HIBLDSVKjhdvNYftSlxpFexfhHXGJVlm9tW6evRYRemZVw6e0MrvImqTgHSYv8ms10veyNi56
YTrBmJHiuRBu2ZQKbOdSsmpR0OIYs+/N7Kcne8TpwtJ3iffoDTS+EBTc2JQCfVk9JZp3oYX5QFQp
cka9s+lvLY8TBlR7qLywLaDCVCqnhpBHCO6E0A72vDNG1iQ5gUMfL6biKaB/8UmPNb0whCx5v8J1
pUHOeWqGlgE5M/V0dCmut9cifuJM5QxAB0BJHMknyGqk5hokt8z9/aJ7TuikbbZXY/ZVmX4zJ9oa
YUdEYo98nN48Xo7JnUKV/+WCYw6JapHtPSJ6VEQWWgxPYVowM0aqCfVBWkHWK29a5T1keZmhJsic
nT3SMFZF+auyiMeTWDWb2Lth4wX3tE2FLxKDHsyc4T/r2TrFZG4DCTp4RX9J7FHfs8U4jeRBHtcQ
qKYm3hxjWB6gAXuIM+QjfYVANm5mEUweO20u5mcssCOXKiRCif0q+yH1H1UblHWa7fVyCuAlXhY5
JCEdTlwXLkGomqlzjkRIwTWE4HDfnEJ9W4+XylWP/8tL/FjFHFnQbWEex7plUSR19DGODtyBEOfa
g9UCYVIlFjBrfp4dlbDWqn1i4flqQHaFBuoCu/yyiYA1F5iMEQsFLuYSi3t7ilFxua1913UmKTkl
H3VxsQylOKWZsgTKMn7SNsPigxGlK5x2P1soGEg2AAtsEQOXzM6VbsDX2JdYC5xr01mL77JUGVqu
Y7pqcRA4w+h7lnrFjHACZazc1sN8FDRJKJ4JA17m4Q3HZQMy1jmpdfHbqrnUR8MINdv8Kcv6KYlL
CyuAti+W6Jn8qzo03fWHMuw90wvdR4AFNoWRXVlrAdz6V0WDizFUScOBbsKirq6pRRxgc9s1rGUp
VFE2/4AjKTTLyQMjE809ce2kj4NkjwLFbXG9T9BZuKV1Cfumvo3DwXWxNihEsMYILrqZ3ZBBtphm
vpRDa6AXwMoLmycDrQf0xWF34ZtV/GEppnlxjYD0OsdXZ1I+MIFx7WrJF6y9mzYrpnNUJ8Uu1xCb
xN2Tq3eJz5pt4phr3tpx+SgK8oSMlv4Afp+dmTBMRdXZ0o1nKUc0+MPIPXI9aBEMyZp12A73mkUh
0BPPB26uvHW79D3CpqDO7hzYSYN6uVkNxl/4g+JgSWZ+jzY5pIv2PiXmBXrGbyqZAZOIeDDtgV+E
lOAAW+JXVxPiLl1D8aOKrMOxBkzTl9ZZded657TYaGaaj/qwZgIQdp07ihfo9qWHkuRPs/Jba5Y6
oAa6Wv0Q3SW2vHM9OnyxVTHSdgz0zWnj5+Pyq+/VXz0UMA77ChPvlqNo9E8FSoKYxv46I/kJiyhW
95WEW6dmr9yY77VZzoGT0OrA3emCygiKKvrhFR0mq5wcGlKeFs7lXIR9Vva7ERUyEDhAKJRaKuLk
lO5FKHqDgtYCSt7eO06OAln/UOwlYjuYvMqMErqKpeeDBsYsWTDAHWbjxanylGjM9GBLl5KrU/Cb
KzZd2PJFAKW8gXdXMYvzXdJgD0hdX8uavQku7UAo4leB2pCN7H4LXyhMekfmLRBRdR/p5TtMrXtT
Kila9OL3YLQd3FG5z/W6OSDtPNR9lxFZ/t5Hzm5RIBbBLYM1M1CoeTSaHMnuarHzMwZVFkOkPL6V
8HM4aEDUMrnHEvhOYFkXtkp2h8E1CrJnJvbLi4uDKG5+G3IZDlqi5GEWd2Mgq+m3K4wkxPYfx9Yn
RxY6ZPW6LNGFiXXgmGOxUxUMoHb/FPXZE5+lPBELidBELBPLTfHZazrHCZdmT289jx9G/gM5aQ8V
GtCHKMmPqhHNu66PP8oaTvKkGh+mNbuBF0XvvXDqQx233JoM2n2w50MDksFtA/bdNgmhdvFW+JOQ
Nn5ahIO4iSq/dOkiKKSkhEpijDhaXBPrB4IetFJZ5e5nbVF9d2joKBC2l7XEy9ve+JSZt+2I58CL
tFejRlhaUCmFRqT1hDkpe9VOsj2KyIFwY5ncZ2V8Rnvvj3AUQlNfmIQ01xpAGVKbzglyhfxAMnw5
/do/OKAelhyP/4C8x8bsNcRVaNn2rd3JhyqzblINXLBT2e+R5Qy0YD81pSx39SgrAOZIExozXmda
zzDa3tU6zgk2TNkJk/zhtR5z5MiB1dkAQAdCTEEwnuRANT6DuRmaGVUnx8035PgBonM3W6qgHrNW
1TiNqCqqn6LIj1ykoAm9Q+hD2SnyTA9fTv570sUjdupxx0QCd6w6aIxkyYlv7IX4A6N5zFASycy+
kqktuAHxaWWI+HtNDd2+ym/RLxzZv5LL29V6OKAW8vtU+QL9/Fgs+nVU61WAor9KpSxOd7RUv6rS
uEYOE62az6/wus/S0Dh3zHrXzecYbsdrAtuRyOWY7gU/mL24hFPRRLxNrQ8BsKxtZL6zLfbKkw48
cmgumBOYjjhBWrKXGy2VRXAi/46oIBVRHV7f+YZjyf2Vi8jr0ouLQ8OvIzIKrIasIsdyP8o0dcIi
69a7ovtsZ9GDo9K51oggGAw2gqhYiqAT10wyB8sIkcpa4LqRSxrrwGaNElkErCc3lE8OEWvtA9eg
FrbE1QTUL3+cLnmSEA6gwJcdSDIFFn2CbTmupqtoPppyxOmeZEimJ+Lua+S2Th4vgSnAmrai5joF
LLYTaR7mScHKmiNVA660MOpcbou6+ChkYGJO9quicx+s/tJqHyIqWuQQFIkNqeH4+oDr3I46wYeq
y04+RWFkMEW+SSURjkLNqD/Gd2Mk/tvKEuc2m7prM0mQMrp8pXk1hMuU0tgohXszd2pFeU9pLwbh
+nPrGiE9d/Cm6NnLRZD9bo/ejnZgFvRKku/1td00DsrORREbqI7GiV0XORF0DCybstqPUR+Hel2Q
iesRr1lo+c+elhxTjikLbagEggOsKfWzCeuYezumR3stcaKoOKimxVbSiI1dFlc+CVygYQfjPUGo
YBac+sbSqM9gn7rZ3jkg8LlziUumo8buauMP+BaXvpvFCkdHcmKiEI5AbXI6ldTi9OUtXPaokGmt
GoBI4MQ/qKk8V6zBnD7deCSLBqzrFUVAdxxgG9RtWlE0d/39ZBLLtB7w2iSrA75a6JBC4utlwmhq
noMxWl6R/FyEA5Z+nLnaB93+MbjipNB1vxBk9JttjbjES12jmeDIedJ8YvL+7MVTiahoqrImIIs3
DcniuhKPSLpeB+eaeR7cpZKVuc9DxOTA4hcjQYGuVxiqFGCKnXwbqMbJ/833GmFBgeP+LlkP8zJJ
/Va3ynAy0VY0fUF5FGMsUKAXYISpGFAedc+4NW3mTRlbL3/KXIzLUxP2uMgDDRYEt13o5WpBSZw7
z62J09AtFkSMh+3C7FIjCVDNNWT9xdckb4o3Ow9IqXqRCOLowiGdrIbb9WoZ+PX6AaQtPvdaES+i
qN7TOdtXfKwprKlYj7SDE7t4QMc68JQJf3sfo+Bj6mHplAsIbQJ1sEi8ipo7tg+NZZwVYt/YL814
Ul3znNXFLzdlQqXn3S8aGO5ZGr8spap8h3DTkM7amYJqDEazvBNpCNjQQF9G5WHtazO7G0vtjk1x
6Y9qpx1GRl6jYSfQ3bIl8Bj8AKDgFi98JC7nzrQ7XvSUOzHFv2xgSpiymMol6gPsPb/H3HurFHKP
jGz0l5EPgQn8T+mQDY7k3kWc/Atm07HjUljTPH0coFxo+i1zvacyf2QpYBhAWegZSXUaGKarqzGt
KvIn3E5nMUB1wEir03YZX3N6F1W1J89A1trPDfyl0FTfu4np3OKq07tFDxudi5W5G/0M9SpRME8d
hUO/sxLnBZ5FFEibvYuzeAQBwIyFPxJy/+JsXC9kMuJ+ESt8A+kC62k/7As70S+OZGpZCwZExVIG
+cNsHRyoWz86Iz456YLKkJpnZ3rYDkZx11SNeh1a5uRWedSRwu1aG2U8GnH7mLFDf7QrsZsHib2a
jdVSstrg+tR8fXaoYcv+q4+MsMbKeCbCbD+30X0lAOXNC+OMrCnfGqE8eQ1oN1NhbDiPLQHAsNg4
0wfymt3+LGOFMJTO8jODtp+hkoGG3ApYU1EZazPJORldVeztJP6wR1pQpBJePdETV0Wtu+u1VehL
7GVdxlAcIiS87kdX9nDlSL+t6wpnQfJC6pUSDAa/F8nmP+zafURI0AQ046YQYmO9HyrzgmWArrqy
3NawqShKKHzj0klx7zL57CPu/2Pk7pWeZmTW3RW14BxVb7IZRG5vjGiSYmP0a9fomVjE3o6A43if
RWzDi1LeqHmEakZtop1HyQVKn8GOapSgBy0ZaBGMwmwy2JZy88I+R7HaN+9djDgmAaUWCsZZN0M5
wUSNZh/K8PTuNL+4kbLIFtywOnZmjjvBxrDd8TLa8QhFpqFtFTPLHbL8iH6Z27k7PveyvwLhMm84
EcARUKAN7q7P1WsWKwX10K92GZire/3g4+kFS15wUaTF9JT28nEu0/ak2CyfuBMIF2mCREumWzV+
daeq8BejZjDsytAsenmyksjxMbiTELMs5z6bu9e+huujsj/MCiDZjboz8Q5Il20tKxV7S8d7asDS
HIUL1wf64BeERmjsU9w/uFMamJHyMQmkDKa5IrR7cSxqdYdpLZmHgL755C8tLp+Osy5nr+FnkE/k
uo4Xc/ThJOtJi2Y6VBMJMg44IY1x3+N+sbAMhrVepoccmmkncZMOlW1SgGYPq1nQsLK9VTRaQNRI
xL9BZWErg290RhPCOJP+IKR3pAfTn8ik+qMV1qmW8nOSgrEp296gzCEjKbBm1JaEhlTEHBO1jI8r
xNB34xSvJQt667V/yjn6AsBEqaqZV4R1+YmxARxXmLzZ0Dg7D9Y7kS+KCdBAgSy3zKd6jZ+VXvcH
Wj0bTPcYR/1bkqePrRJ3O+xNV8HPaceTfk2aRve1yiqDpABCmrP7mDQVVaJt7Y2mT/cstj87hmkD
7hROfXxjdHxoF/8pIWSFlPEisJfmy9O1nRPbD0KyEq3bYKguYmdL7a1I6MdZIvJCmVsXmEYvC7CD
1HAfbOFklIYRJXChEAAmX6akcgJVn9/1puOSsLo7h5CPM9pimz7t8oAJ9TxYlHU1voOaJuvZdsgR
9KyCWlDFbR0laH1iMUHk8IjkZJKBhEG5I4x7Im5w/jFj8D9U4+hDl7iUyHv2E6HKgJrUndKI+RDp
ABin+iFXYgK0RvV5ACzsu5zpvqVMpILSfutEVgcAe34rY3nK5WvipV7oTlkU9AmfnQIxuRF2SewZ
W2h0KxyPEcVs1xh7pwb5Rqxir46n9V+H2tLsF+vE7Z54+IxExWwgbYrA7KBUGNt3LLYWQIxpMHZN
0/9w1T8kRdENGsm7kbObMUinYs3iFoY9lXUjp9/VQJ6AUqHpw90o6IQ6hDKvKJ+12x12BkUkeiMz
nDsk2mAHAIMKmHOY5h5JPqz3Ha4Ef0lNuoZyelH07As7BlVsCqi8R3bJaoFjAVwaHUhQcie2Qc4O
NyWehkl8wtjUA10S/TANy6FZwwe98Z4rBXgl6YuIQbXnHm/BWCoHW+tedIGUSgGTh43HfIlnAnSK
VH0s0+VnPCxdYBfJoUxxOw/6BB1l7cdUFlDaQeHzBxCoOFaMXUKJdySaqZRqgjGX/Wn2MOvR7Z8c
8tIDgrVYeTwbcaw9PY+0cdmGfJHkaPmT1w2h1bpAa2mle95XTVgmG/AH+jtMsYV20Ap7umlt2FKR
gTVitBuH8SInJN9B90pPIO70X8VIT4DphMdwfvH8zL6wfScQ2NCYT2vVmVH2QjnChRGNxkWFk3Yu
tAa7t2gu8OSkD9eu8mfa77NqhnWa3tG1WBDKLqSSzfax6K13r1iuaQZZqfaM+8aiNTa1abgQg0jv
zSNYcoof0QCQ0+HeI1knMl73Pm1HPnVOc81JQ1cihnSEDaiBCYyDm7B3iDXul0Olfkl9kQhqHEzQ
NUdZKeMfE7nZdALoCi8VyrcVl5izxW4UebMQEuPnTqzstGF4cpjp+X1DfFNOLY3yyQb41aUHt0/f
R3su2I5Y84oY/0w72T6Y8mC2QxfMlQhQfa9dE31A08tMwC7QJ+SA41Teh0VA10yhShyb+t4o2Q24
NHUv9N9JnWnRr62UeBKnHhZjwYQ9RonvZezjM+8XQINwmlhaDUjJ9FW+BrcefDV5SfEtKmD10EYR
uSTK5KWYaxKAIstvWooui2jkXeRNS0jaDbrdoLX5dEDzPWuaxJS28u3UCReYoMJwqerjUr4MtcGg
QogRjaGFvD3L1N3kBENa01IkbIHQ+odlYe30Cn05sA8ek7J/WRzjoNVNcxGD7tCC7O6BkPy0sOH5
E1RmXIG4Ex2WcM2JzV2V5j+GTvlUJ4+ohTrx9bHJ/DzBFtclLar5CNe3YiVnt0AbPaXvVpbPYIJz
fHfWwVrs+E5o7Ou0mmi6wfWnOJYAU1raXCOBVRIDVJqWgaGzZx2Y0wcalanvlmmoN325M2aP2loz
HwjiYsWwsnZfjMmPvI0+GqcHGc/GIan0nZO+zlh8ffxYnPBLvK9dKe6HsiEQDqIiF+6OnkoJ3Sic
9IoZrAruG7lroHbJi9dyUrsWe8mCkOuAdsohMc19KyA34BX/XSzFNa5H/ZgY3Pt0Kzu6Ed5P6aGj
d9TO3NfFRCwAPvLAq+zfOO/rmzYZ3wFfIiMT6qqpLW/ihHsOTp0/hev4gqqfNMxw1HrllEawwOYW
mpZk+xm199E0N2ctw9AzKm5GI+ygpHm/RwUIHdN15jMrWGd5OdyCjhC6GDRxNFNL6MARc2hiSWqH
DPeCPC7rG6NB89oKzMQ21YPkV+1VfjEMo22OXc0rj1bmviYWO5lOizGJlsz4MwspkRe9l4vxAXMH
VYV01z71S5a7VqBik8ACpVk3ba8BHJruyslmQRss7ZA3vzFhH8uxubFkrzxGmLwOpdnhJY9ot2GU
TUSxM/J+OlEFfIh5sgIcJfnO7YnqafkMy4VeV63gWLR40tmf/Lhnu5pWuF8Wxp5yZplA8zB7Pb/q
sdfFj36R7L48949a2zctms5S6r/6yb3RCVXKEcsSgzqeYEjd2+DMQjc1072uXWJYx5xrRsdBQlMx
5l+t7nHyQ2zw24L7POnBoZMxrwLTAEZJL3F6yd8yrDFUHQaHFCa30taCyb5UcDqlO36qSLpCb87P
sow+gF9AyB9FFi6leTU1pKGxWS1+5Ew70DEwSrruZ2zrdYCykZ1ebe4zdwJSng3cEU2SjBolYaJ7
jXoDbWctot1CAgW0OFrXMbKORY1uLVe8sRzHU/NnKHMnLBNaCHW5BHn1X4Sdx3LjyrZt/+X2EQFv
GrdDEvSkvKsOQlJVwbuEx9e/keC+u87ZL+KcDoOgpCqKAhIr15pzTBPqiVHS5Qjmxzqli9E1cJpG
mypdt9BM2V66qkPuZUL05r2wg2+XMSiSkJ72CTtZrRnxatpRTYZQ6qAeZDoyGGq9NqmbKDSjb3fI
+02YhAqrXINMy5w+0wgMVsuvNVSY7BBwOGn1Qkee6Hd3F6tDt0PoaaH0RHA8MsVexWjWqMVJ/fZe
sCjDbOJj7zD17ZEdMYkdqPyGoNhWpyKjo90hSsQSHjznDKMgsHDOsvfdRdyvuoazuOuCEr1q+6W6
IXsBz/3oGk4VrQz3EKLDddmwWM5Beu+g1zrTWmB31FN9O75hV4JLzjH8oNYurGrFNoFMNom5YkQY
vbQ2RQoE9x0nrbwmPc+P4/4BHWq/Hqbc2NhT8l5RWcboIY49qLS5LMFbFOkpTcbThCBG3QmADzRw
SaJWy/TJTrY57EhhqvhcuA3aeNDBAbZnux7NwzxgX7PQY9Pup7mKW3VVD/XWc/RXqwpfSGBJMLXs
zARgac4dr5r2fQvI0x4iJgCBji5K0zegjFamrtc+ovvHAuCbZFHdEak5cRuL9xXdcwxkOomaEjXV
FBknB2EtgWU78MSBsZVGfTJyPcErWqyxm9BJb9l39PRhx2Zo9oHbM1QZETnqA9mOBrKveGJV10t8
2m79OmnTr+qtjvpg3xvg5ipoNyu99gqk6kVxCR1xnAXB0K0sCdXirDV0cLHswovUEU3NFu2yqkaF
yra3mgK/8yxUCdnYbVvnCJjrPacLD1NT5epzv532agmyvBO3/jRH/RtZyLbEkbAaq2rnjjlRAzpw
U3e0fBv+yAZN5U63g2etmfZBq5pbbGI5LYNLN+OzwFprrjRivoWq/1A8tv6ue8YUP9OoGrS1Wlsv
aS5mCJLt94hCs4ozh9oJeFxj5psk5a2zb+STyTAtgsIClviddKxwpk55n+bKldxNgzDa4kfdhmwr
0B5v46o7zN0VvGSQIg1Wwy0tcDY9d2NH8G05je7Ka603JZx+dzVDq8Rr1c1k92fTo5yxqgEbbYIE
M69eyMCONrRWfmB5p3oPK5qkRKFgofhULP3JlvbaRIVcMzbIWrzmSXAhUTnoVEpGBqC2+2W52wwX
7QvelHVLTN3ec6Y3s0Zl2fackTCAKmbhGdwtz9uEWCjhf5ovKYKUSOjvzBg+S1FDRY0VH6GD6RQ7
mGkTXh42LBeRFS92gy7bG0wfDTXy1PhHWcTfaS12lDTtGjHrjJiF/v84ltNGt+8L2yKSNH8YCvYu
g0KMr4az1yhnEzEe+jDQy6eAntQ6TxjSCHeHpD0ntEPd9RgBkfoyNKdVxeyeZchkYNcSd1IXNB9h
xqQ+5eYqjrgoTCJc1onNr+flCNIN/dS3NI/1jMW4ZW4d08KnsSkqqfDfKko833nGvGLTEp3iQfFz
cAfbuIx+NkyJCQCWS3zMhzzTSpV+fF9FnGPEWnQaGXaEOpMdsPoXmCjdOgdX35Y4+gtGdUpqf+ZD
xZ5iNt8VwemkuZw0KA8d7uYUPGmxCXX9G9imK2/VL4DXqH9bvrHWSaVlu0tsrBHu8BEzuCPMbxy8
D22igZiDFL93x5aYW3nPIZ9l6xjKp+6UnyT3/S7MTyOlv6kPcIrZXDzZyGSUgj9eFXQMxVVxEgxy
Vi3jn11ni6fAI1WoVlTopHm/F+GpI13zgEaINqciLDr4bsmPBT9lTo4CN/Ii1Cthet0uUB0pne35
+/BBWDYcyilvn1uVNLxY6bi0Aji/9mfAFelPqfk4JxWee1mO6cSkRY377MxfZe1+Ma22L575SY40
lvGhe7QTshQqVPkQ7hjQ56tatVel0d9lAakzZE1wfq6S3NXZLhrlmg1mRU9Tn3bQa3eOrgZXt2pA
DVMMpnML8t4qjzSeH2rC3FBUqK9qp/yCq2luoKNZ3JVpcgf4TtcoCRxcbcpZoHQXU0sQGW3qgz6K
H7ph9OfSMeun+hphBjkJciBXltbYvt3SV7Ha0LqHvmmAHYqKDzeIHwpEh7/LxFzR87Cut8CmhgVp
K7dy3OyGL+ziGzMqtUM0Gocl1XZI6/Cy2NU9l4vJqBOGIo5NHK6GopACo0w36eS+6+FYo7Vkpyah
zV2CMlssCn+Rjtuibm1YFFn2qDXtBrkQwQgxO9Z0Mmo/d5Timgj91DVZt1+oM12IHs9TKBlvhxKA
VOVooqEPwa1wFHVfVuRTNpWqn/88c4Psw1YbtBDSnlX0c3ild3RV6ShL6SmKidArxElr9OmS4XzE
fCyJxA4ZDFC6/b6Vl4skVUxjgTuUoMhbrJmLx9e23Bj5sbSiVExpIZKhMSed/aIoKBnjxe8+6sbe
nBL1kqM67HDAXwo3jolLS01Gg2TUFSWm4NS+oylmoC9yGGGkbVvs6mogs8kb2XeijXR0t9j2hikO
GavcxtG9kTOejDH27eXdZCIEW2gDyxeIzs3WKZ6B+zGf0MEHADpTa76mpFmzu82Aky3/j4Kl4QIw
RyE+GLrFNCPvvcWQMHnTTxHF3WLVneCNPtdOfDuizcUvKH8yYWCjJG687wIyrAJXybaOFHSEMgAs
a17++nxjpT8ULcBE+o2/Fq4/Jrbb0SJCXzTpQZ+9xjXxGhGTwO8iIdynya0fVaS83v6ZgXSez9yY
fV3T5i8gw+TdcIt66pBa4HZxmzNovOKEkNCfMueUsWti9IgXVa8otWwvNnfk25EiTfaPgW4kbQQ+
GEfDkxYNzlnouXGHKpo9r+IGfp2ECLO18KfwKuehGM2EBb3psToBKJKvd6lxD5LmDaOmB2e0N16s
fmi3CpYen6m2/mIIauDBSD+KTtPuFDOTt2CszVy5Cff5edpbaZ9K7Xt6nqt+ZJosj/OgYqe5gBh6
qz+3tO2ufTOJeyeQiQBefCTeJfJjtyr9hUyOBD7fxcrwUCfEUo76DxWrz4/ZHLV1EA3WuqsTggVH
DCChl+d+1QvQzYvX1VRz9qv6W2UPH81Ck1dHEhlTL5oJOVOklBYpqKHzLzmEWheqlpyVHrl4AVve
vyn8BZHz9zOVRDwnzGsMpnq64WQvAoEucuxYvRhJTrRGlsZEXbvHCVkt4wUZnY2fjo++3rbuOL3P
YOJ9xqj2nrkiDrsk2UV56TdKhInSEyTyhoy+N4kttSIzpYVSWsG2VQzjSPNUJXg1ivx5qqxXV6em
yuEUGLHp3cKlXT/pg+SeeFDXRXOlyF4/t8LACqdDEpqbBS9Bs+akql570tPB26VFKa/gUbkvLa50
pUH9yVAu3KgMqmhCF4y6VXUvJuRhYygrnXAgNKBGi0URXPmJo2e+0TvFZvBGd412OLxaURVdULw0
G2im7orJS7CpqmrYp2X0yWJRXh0dKDIbDrQJmZLfWxiPByfKr7M8Wl7KJ+MXuIl8NdFv2rixIx66
Nn5VdAPnFV6mYyUye6t5c/9cqmhvrcDunr2/YpcisavRFDLt0o03PF/Rto0CsYvlIWr6ZKWNTrpL
h1lu1GXCgZHc6bGa3M9u2ay1GjldZIfNg/Y39vG2xv3BQKKa4TdWVdDLc+ovyxcQl/JgO5iuqkbU
59tHPwhvPOkl4zYp0U2Uil0KI/xLl2bcyXMB7lz6LtLWLfbh0PxeVhQnReTseFxleKAl30UtgV/G
KW1thC2Xdui749D02wj0NGrBztxbWsInPsMmDfrXHmfG3e2jIK3nN/NM5j0hazE2AZ4l5McJN2z3
LevInZAPlUmnyBjQ7Nxew+i24V16u3Jk5pEDPr5Ds2X4TlnTRx8pYFpQFt/oH9as8aBf1HeHHX+b
DOqqtFoCSs2fi3nIjubvwdDr19SbCn9IMihQqBvJ1EK4bYzWB7zG/rpc3l3kflh63hB+arOTgtZF
1kEQJwfFYh1ZrlDFLR7Gpsoec4roe6cuiVx5bUJDu6drY7wQob1Bmqgcbov+MMTTA331ITfQJm6G
UrfxL7aoDISWX6coIjheMlSn7DjFhG2ZYTvdcDBt4drHyp7vWcslyUVxlUNrsyvEaTMfvJCEtLaK
+yfOuxvS1q2wAZZlbdJ35RTLVLRYt8wtxQ2/vEybPw1RPREB0Tyjb7CwiVqWv7weXxNgop8JxgRf
yfTpUE4Ma8ApiAPwQepdM5Qk/alhBqipGX2igaChqbhf6EvLA5I4MHjGMNBj0HbctdDaADC5rYXs
7rpH1f0wLMN6IuWrOvThlFHCPsNpND5dOhJEVwfjeQhdOsIUQvvF77qYmQSiXfRv4yqJtGibqOn8
Q0Ek4SBd9G/2CrfVDOTtibgqdJYjE3jEkPXfBO95h3qq1B2CLvuhEHVKG8nKvkoAj43Tdw9D3Bmr
xARgXXEXOUOHtl8x/q2SvhvfbrcFK+Y2FmRJQq+lanYix2wxRtZdrKfFPe3b4r7p+2+y53GkLS9B
gqJUmTv9zkPq4kOT0h56bOqajK1bsuuCBsR4WxfOsemZPY/0+0nobR+X0ICOqKI24fa9HEGNEOeE
XlFRP8+mdvbSOv6aIjT8HSLvK8AwjaTxnka+/EI6J7vKIFaGkM1618wmXDFCbV/lTy7fsPxk4SEF
i9phNYxj/Ng7ymUxniqNqR6SnGGmUnvGm0Cjs+nxXSi47jbtwj5a0IV6h/QyjslwXOCGmg4p06Fm
28+Rfumkp8pI2ec4sdQ3TqK/4He31mLy7NcCoJbQsnPJ2vGI51I8Vtl8XhZER2TOYRBKDmm3Gv26
471HAvkgM7TgyvquPEFo2FtVBeqwEcPeVsGSL4xST2EVs4QIL67proY6Kp7rlvl81uXiLIy2eM6m
BvwrJ+7W8NT8ueATOMWMABLT/cGAEZ6VhFpVhMWWM/jYBXEVqVR1sidqzl6D0ror36fwsvBDwRGl
vFeofdEw1B+aqn4UdZZt4J0MV6XwjouzqDaDF70X6uvYWYY/s0gHVvAZ1RXiP+k3bOSaV0rWl2KI
Lcqi6s4qs26jF2X15pnOZ07373f9WphW/9syimedWfdbzr5+oxrecCEq3D5Zam74GkJi/+byuxVv
UwQXU1Hjq6BXKuXo83OQuBOUyqD/yi0AYk2E52zK4KDokfh2XFjRgcWcPTXfsLqZYJCr+Qbg7keb
NEjg9xdmLIDpMsgHhh51voFIYLt4hi15WCu1Qn+b3hdKh/Do0cHAJ2IOa0+C0PIMcHdqWgzQvcQx
93YFMk7eRgiWyptU3A6WV4qUhuLt99AdNgcLUdMM+8QPyyDZLIfLg2op2hGv4ADLNRxPeGUzvHfn
Mhwo8dxkQgfYefH2lnJlqAMVacJ9i1nnuz65LsO4KruIqsrONP4+ggSa2d+2b4fwjT0gWBUdAJvO
P1/AlZg2zLmrbvyuMRKjGpGr8zCaKbuXMPLHxr27rbpGVqM0L+fkGja2ubFtq3mr2+gtlZHyAu+U
NaK5h4Zg0VuuiegISu9gijx77TwiGiSOcXkdqMwhI33LZ8pjPRH0y1QvpP22VJlLbWmbhK4w053j
8nNitVybehDfpwXGSY1Uq10ZZO566qQCb7a6cGdUcHnYUT57DpPsQS3Vg5eZ/YPX2r87w5ZEGWwF
KJiK4ZRJhJvoFevozgGzO3noViZehWlJ4aKnRedwiTNbIL0etJ3/gkv3JGSlzKawLA4///d/XNs1
HcuwVcdWDazi2MD/HcIitKpUuqrODzdk2mCZZAYUcXwX4tbfFn8/c2m93l5ruZA82DAvERWBFybB
ixpFxR0DHLSMkZU/TGFuN9syR5c1uMFpZiflm/MoVrqdOuL2ImpJ7TDRc4lVd7xX+vpeZSp5uvkc
O8S4vkpc7Ib+U7dSq7CYXzUChsvRu+uXhyydKXjRa9U5EBv5UjpNxsWOvB8u//OTU2rp1uxVHNhl
UJ6EbbjbRCvyR0zej2Uav5qWF7y4k5Ovl2dMIYr1ACbu0iK53KRkktdG/rw8xA0qzVA4JJHL1/RA
tTeWmfvkx7QYSYyQyGoelmd6pL3WeD8vvdq9pepgXXuz118YKr0NKLLRLQPWyNknV9rsNGtXxUJp
Wu2DGLz8uR0YgtnNW4mpZKtpDSZh+RBksXm1XZXf2Emfu05/v9ElHTzJaFVwYMdqyuhIzFmw/898
JUP95+nhaZbuepqKp141HVMCrv+F0ZOHQWcXjK4OhWN9eCiVQXjESHjZnFJ8zzSiAJUtIdMlXM4N
XTxtT9boUVNDGzkgySsVjqB5h0gJ1XWiznSenN/QX38rOiQ2mQ3TT6l7lEcVwSHLnllxxy9Fj8y9
6aA3AnbnSp8Pdry6iJ/+8y+oef9knfPLeTQnLeJvVNfDLfnvvyGYNhyTmu4dbrFelW4/oS0vV5xd
wwc0anZt2RRc7YR93iDzesictYKVxnBg5xjnUdWqB/S986UkjiXBm7Nr2lCH7D7oaxff87UXtcR7
ZfODUmtPcdzGb2ohM7NVmnZgCHbGJHvl85TFJ9rBpBFSz94BBTNpwvHl2EKAoYQsyIaEESvsk+iq
rgBiJg9Q5gmxzxoijsfG3s5B/4H+39qEEp7TIvEc4zRGTSrWUwoBjGIims8CvIllD89q9lbamXbH
fIKOvmRf6F6NNJfY3KNVQ0CgM1D5ixd2zMRjaKEnKQfHPSej6qDY4Vn09zOK43TN/eVxMT4vie5N
EhJKVqHgqzX9qst92OCIZj+RMmW53U+hy5QNTK6Kz3pSAMWL3V3aC5zZ3m+6+KBNqW/YWWZug3jc
GC6R9E8qSXBGSuHs2MCyR5d0k3F057PqfXpkqy+EGLIvjK2KUZjWo+2HEXrH5ZkC8gfmlWX7hl69
UeLnx14eRQqvm8gpCKTBNlFE42X5D1u9DjekXwPWG8btErSs5ww7Aa7Wncr+//+6e6DJGHpbeZUx
UVWKIxStksaVs2HcQziJ3BK7KTsF3u092kQCT+ysgI7E2XlCa8uJ33neSyLqArJ2odLydtwvDUE6
4boO+3c05j4yJse/RYYlZm5cDIVcQU7f+HtKvumqmRRo82+tNa3D2HZIHXQP+D1FAWjZKXu4vcXU
qlEqx3LUXKd1v7Vl2pwyEARfBK/KkOTPo6lzey+maj2FY7dXknK6s7TW/7NrsKJmPbipi6Nku7ya
FPpnNTbpaZQJDBA19pmRmSsXrjkGwvKaoRq4wqSTNswdQWPT6c+DGXcT/m9npEvXa0d9+SBHlH2E
4g7Kf8m0skzv/1vQyLTSbNYyupDMT/+ZadUH+JLaLDrC4+lJe7DhHS7NUzUrOt8FQuOHU9HfN7Ac
aXU3eLqi8rqAbfOor3agFyp0yQ6OA5mYfvskRWSn68xK6f7iy0L0bnbFaTnuuZjXyyYO7aDG8KBC
z5paxHtbmIY0tkdPcNjd9ZwzXcy76u2Gw5ctYcv+qrIhfrAaZklGQs3XuIBUbSM1DyMbKsQfzyQW
c9MtQ+WXVV+UtjDOWo+7vKqj+CgykHNL98Nw2nKVJp77kmLMHFH+YylB3dOANHAi4xtnZvNiT/qP
wtLnoznBVV+2I1Vsir1FpUxAFsogwGOuY5PIWrgkWUG1wxDajp9JgaKZ5JJfXtYzfFJAtYRBz81S
Vv+mhck40obsBJeP4ZJZRac2SoEjziUNa/kts6Yw76wQaC4VbzLleySMLo4q3CULKyqHamV7xoHx
e/9Wtuov1P79eyCvpUr2cmUnfmqFfrbTpFo53WjuYFjGfkHIyYXCeLhU+etEkOn90mZyVbANswV8
nYHXeiFMuyJtKF/7S2JatCUAdjYqfNk8Lphowx3FDPmxXCncJq21zTCdFaNhKeqbh1q0L5XZjae/
X9aTnBZaqtLCZ8QUauZrZFn2VgWP7VtDcVhs4IvvvUCGv66W24oJH4G2ST7eIt0MS8bTKPWG1KNI
NqiN3fD1160HrdJUTU+3pqmFaaNg0wbWwL5PUO+MIsXCb6aIeVwSDwHOI1zDvoqhoJ8R2fS6vOxj
vDwMlDcLEGKBRJTDVxnYzlpjpH502wztWT+5eB6XK5J9MfcjcLk/EvjeeaZ4TxFc9YuuccEYsbox
a6tnEOtFT3PT+OSHvORtduNNubVe3WVF8iyREaslYbMvcY5awAsJK4UcqyWJ1m/U0ey7bZIxIW9T
58sQxfhSTG4poRPxMU+0juw0+kAMV9HYxbXFrNXBBGcR99CVj3naKXLObXwNBDB5+qQeEwVtkzJh
Z546pTokgKmY1PAZ40GsL5pae1+at53npj4uCdHy3zO1EJtz2B8Wjt7t5pyDw9/a9lwdMMsMrgPM
MjKdDbizhL635X25WPIPCzevLSEgRWhIQKsflpRGRqTmNSSa2G1Y1ZgACtIK+mch4/uWN1NgHl7R
e6khOqTXbrYgGLUOGMGiUFga7adM2Hj3M7b4Jne2lUP2DZGHXrc350o7lIqLHoWjP9+mUIit8H30
6MAT4773wrNF5yaB9ParxJY6puGATYCR2tiAZ13uNh6JRJeFPG874n4gHOpckCOh0zq/12TmYjor
zl5NMR9WYsy+YDCwo7J9zpeEnlkHbCAoKRrMJj/0AiGyViTflaskz6J3OFIg99MFhToGd7kLSewk
YffkdDjLUXyxhkSAOaal+5wk4hct2kRG4oZcv6upCeJrr9PITYER08Kpt2U95ochCfYiwC5F9881
dtVkWesmKdMzgEAaiBoTdTVWoy/2zhhYZQxmXxEHsryPbGAHnfdjvi1sPDETaZuDRDTbOebSdqLS
Uw1UK5iCnNfbzyZJ8DnbtOEamadGEEl5rLv6I6289tIwp8KmiBGHceOBqK78QFcX3kBitfQZmi/w
0oeQkfwrFI3/e3n5hsEgGZeMi9u3D2P9VDV4EpP8upTHywPAASKrApKRQFwSgdJae84Bd+U04c7p
iEumnfizS5hDZh2UY87lRzX8+LOLZX1CJhshDOhbuKzL6Go04NuUTlnssAERudjRgPYJS9GOiSBX
aJz16jErA2DGXk93P9S2ywY1JGR7lzr5YcnQKSOJXMgciDXG3azJPPnE+qFNbf+sK/ThTRtxkYtD
2e1bFVkHVKSmT6wttDQCj+QIxcAQyVQi1nwjnfe3iIgpY+ihZxOYlNnyU9Id7qLXMakVpKKMiDIC
smJXjfh70U4OAbbd18XUHch3HHZFJNrNwigPo5+qLDpbpa5X7VRM50mB0rqEINSqGHemBj96UnUq
RChi+ynsWYGrjrBEy4zWC+RmQdtk28aMXN5kJM5Wa5YnNBBPYTBu6z5sTwu1DKxiRbZIbzKqK42L
NuC/7++cpLMPSz5K5DTjiY3wa6cW2mqJQ8HqEFMphNP+Dy/dbvrgfPsMbrFatt0JrCYKeL2gMk+h
mdZnJpqwgRwUWxBnf3dk2R2X4tqykAMNeEDNiQVqAbTcKC0GbqDltU6e304XX7MK1ujyuTp1xuUl
uewiDKbD4OQJHZeuPqBQNZ/sSREHwdYONxGCM8JMP8wkgggqxG/5xNCoXeDhwh7IUG8ZJb2fvp0T
X50rBzBnDSuOciralclLBgWEXit3EA1wwSoAzZd7qfoKXmfnxqH9E6Hz50TC72mMyPVmvIivplBt
yJhJVD0tz4o6fCfk4JF1fT6Zppb7BZD6H0qErkd/rmaYFegNqxUu2Z0aFf3eLe32qPUG5ipbRidM
Zn1Gnu5t3SCi9ien884u4Q/YfaCdFE2zEIURG9461ovSGN2FNAAEBUTrrG/hB73pFqdG8MbX/2Uj
qv9zq03LmhYpW1BPVw1mt//oxAzQyYbUdQE+LTx6/gbxWWmdnw4tnItGkvxGSTVzG02TQlknmHZJ
0EqkaWdhNRBzMSpDN8S7wyivIqqcAUztxX8dLrUCuayIqugUJ2s1dJF8mQ5senmJYBGAB6sEmHvG
mPlroa+W0YndMxJn8EQE+GeR4RXL4PoxKlLYkSOc38RlOD3mI/6YMgtTHPOD+oyG+3lZdGc7kFq+
cryDbjEpbuIz+NZfuN+LXeGBmgCQ96EgBj91rameuZeguK6CeD2aeOM8Rcp3FtSpboH1TEiuI7CB
3FYiUrcQHzu0o2B5QSItthTxwCSkPuZp+zsM9fouIGSls1DaC/DarM2ls1sO+ymezj35CrcjbLhP
RjS9djPLUzZE5c6c8/7ZzKtqQ2CXyYyWQ8qTci+sPFgvX9VVQbZZkSUrajdWKbu1iWk1HFhCY7ZD
TxzsG5Uim4ZfTw5jBB9JfsodjDwQPAFqNXlYIXjpRT7dMjCqIabzZo0lN0ISKWwoU8vS79Kvv9Ab
u4tje97d9iqaVj4OWji+yP7l0s2kMYuI2XBxVyj64T+fmktK2b/2CGk3YU23HXICVdM0/pkDTNdS
jRPHGE7kb4xlEWAGnNw3V2yXkYHq9A3+OlrvDn9/bp1RdAENmMLLPjsee6ww1YC8m0aJGsxNn+h7
IKdqyuwpXIRV8lkJxbh0UTsKCxwBZAVIO/LmUKDzpneSDJh7GBC3tY45sgMjYqm9oGnm5sjZEmUD
da3hsGKa3KRPem0qe9ULQsYNCjl+Mmt6TBxE8ZP2lJO9dAibBubcy3/+nDTj33tJjkuch+monq3p
ums7jiajKf+lW5boIPSIpy93ehYxk6iJaBSjA7kbZPvj8kDMz2+lm/ESMa9dteQFodGYfsRh0a2R
6ud4+x3jYc6RwIXRMTw5dH+ulWw1IGvIfKhA1klv+paYh/ZzrqPqmqI1pkONZUUG2zEIy7C+tvW+
pW2ycsa6QOBINUOAeqnsTYersJO6hC5NyInSZ278AoMjaO3iHsh4cb8802lmrck3p+TvYqjDfY7z
KjQ+lmfJ1BkfUU1u3ij6MyNdIsFQy+1HEb8n+sC92mvNSw0WTy8GcVmENznz1JXiEn25LD/zGAXQ
ldL35Ytp3cQ+y7ONZy591wbV2BaTnW2XFswgmzGhBnjByeI1qZfF1aQFuSF4BkOHlBMYRZGfx4AB
VWCE5nqU7HI5m7pCV7hxzZeX1PGsKfUIyZjAZSILgp0yIOwr5PlXDORKULAb9s4o1IeG/IBjYI/e
JSYLcaNZbvoG9fo9VDv3OBsKQnNIiF7nuO/orhDJTvjBmXvge9fpeWFC+4pdkV/ClgHp8qxAIrgb
yn1s9MRKBbXxRrLiszob7r0zB8rTRLOd1Dzq8ZB+iTEPCL6NFDWqGVdvAYIVmk/4TZfDRG32TuFd
vHpyvhoCmxJkav8lzIIm7z8aJR7lAio9y8QfTiaT949zmV1t1NLzr0HqaiOOpqE9Kbmm5yd1QIno
CE08eEEM/bNkHUBQ1tIoJspS017soPMH8e3iVfwtE/vwIW7+ohMGxn3LxIbFy0VNIBUTaM4Xau54
FmgKX7qyn17c47KlZ6Dwiswf9neqOT5gPjwEbFzOXjhF8JG85qp2JZYcv9FF+RCrNlzeHhXT7pZP
VmKCP4yy80ZzkapJhxsBoGxDcHB0tFnz3uKI1CUrsT/0pgTa1yavdFgxE7qpc9cCLLHLVGU1HszH
hoj2ukq0/eSquDRl27out2PErDUzmdyz6Nb7DHCYjxirP8UtIpsqjYdN36AoqkzGqzr355M+jtOm
keMnTQkuiV3mh1siagxrc9mVOPUg9iF78eW6cpbgFLlrykD23gpDanPw6eEllf2n5VkAw3B/u7AM
pgwrw23DDfFZ3g+ITb4j2zwM0X9H2yKo3NNSEy47HRHbD40syRE/2+cwKnufGap6vzxL5DOYKe9Y
w6MD59xh6ezmiDDuPcci652iiAYLfMKB4n3s2ZD4pm79NgV1Wz5gI1DcnLH60klwkFz5t7s5W9bp
NmqEUNfsKFGsdRxSW8ySB4YPBhWMrD2ZnijbcQqAM7QZwzlkFX5nxEQHlnaEPTfJvysbK4Q3dwwo
u6A9YFugqSPZjYOmFntFCdiALHR0NGTV2h2C8tEJ+YNQUI7n2uB9TqpN00cH8CqTNHMU6assi36g
Jx23Tm0yI03y3w6z9t0tBk0UkrHaa/Z2GGmhOjR8yWjtnmPIPudiCKh3A/A8q9suYxStjbqHznVN
V94vvciGNZq1R0fv93/+wDGzNp9tbL/+0y8YFRoUBVfa8pJmk6rqua29Wf61pO+HdV17wMNEHWNY
w7CXTgF034GmR5Trfz1rMkVh74JyVd4uqU24IJCzr5Y22FBFdwojxcPMMODS27C8Gbd+BFN5HiKn
uxcDewSYwu+3z2E5HKNhB2TssCg0YwtUiYWq6MRwuHqq++HZ6QV3dbY0kTI1EQhK9aO3OKEBKPuZ
4YZPJABWjyJ7KwL3icwerv+KsSEq7PKpadZ1owUwhWFh9urgrea48g63ajhQpp9aqf1FijQi0lEt
RIzFz4UtaYIV9Fu3hpdSOyQNaTFvMUrxu+uvadNsU8VpX7qnTPYDRyDRFGYDqZny0Mr7dzcbxito
f23DzV09VIx/XvuRBUrKCBb91DIUT8pI33k1kAUSi8HGeVhAEFVpdLukTDSF4cOIqzk5hQNNNMBl
ttx9B1uLzwvzcnnQA2bMHd1O4AIaswhwkZlIgo0158a588xkY4/xflkAwah1x9tiFjCnXeVM2zh3
iYBGGW4/DShfEBvrD1bZIs5neLB3ON23ydS7J9SX7VmNHamDtZTHQbIzoJyKZyWJ0aoPzbB1dUwQ
LZnHGxQ2GIPl+ktWg7dpa0vDBsuYVzbvgzxDbjSbJ2+yom0gBm0XF1VoEC0XbyJNTOelWWxV1jVS
GgK9cDJCFJlSdZ0bTb7Nuo7yjwXykmL+BzoZRWf6Mfq9lnXjysFq8NUHvdRjrhQFxVKBWHZ5ooA4
K9TeeNBy+H0sZ+rZ1sRmRt1yHBxbGvGyRDkRrUvQrBwDxWSlnAtVQUTdJ4JNYJ++zJinMhJ/cDiR
ZFjzBMUPGWE8+ftLQOisrHnW8q57rgdT8wGCNQeAn+FbiSEYzoq68bQkO1LRKTssce5NHVP0DOsq
78UAinhcdmNshcg+Elth/j/CzmtJUiXbtl+EGcJRr6G1Sln1gpVEa83Xn4FHdVf3vtfOedgYELEz
KyPAcV9rzjFvjeKcx3kOKxsIPBexzIohQqTNtVJXeYoy1zl5zE+joATOZtfUPHBpXjotoPTVlFcI
08H2mYXWa5ei7o3ye+RkzkVmyxdRb94SaEk9K1SV1BqKMp5BCDPCHawnjG069ZAtn+bj2dpvR8J7
pEqsTRwsfF4NOHCWPQyYRhdWCb/TnFwwPxqhAX9jg4V7fF6CZqJvS1jYy2j+C+QwG8x7skvoVMNb
pVPqR496lRtClZ0drC2sVv8+F9l1cn5mYSld9s6tOCHNNcO1On9Q8tN6Kmr/viJzBYEG6kc/BxOD
5HibkWXzZy9Ub0jVrYMs8iP5988UrMxZcFmXdvwC7rZC9udGB7ngahpM/PKwNd1sRVdK22hD2l7L
7t2dzOHmiXi8yT0j4DKx+nLOCKrfgq7DUMGz+FGJFUtJjF6TWfWoNwdypno/5Bhqvad03UW+N06S
flNZwNkG5oNyhWY5wb3QLOeltqbu+Pd84Eb/cR7PRMH8sV4aUTXgfyPSy1PKGB0sC0bit2DaIJ/Z
yAKep1J7b/q758zfc6PlX6Nf8lfpqZHRATGHbZ5m89mk0JRl0ynGKQlddR2juTkIesj/x/pHnXPB
/y4UWf84AocK3gzXUk3Gyjnx5z/WPwQw0BGaCJqyU3BWDc3e09jj1KalTLfSoIwxb+SePDcIl9RS
IG9zB0fxzC9danQXOfYBrvpC4Sk6Jm60k8Mdia/Jyqm6YYsVxnwpM60+4gkHOCS4f0gSgTEaOE6+
mhoHM59PCsrAHmbIDPkGD4i89v+156Qg1qoOjgFwGurR7ReYQCOcxymco8vukwkQCajBdO4zOgJy
SqF6f656KFHTInbSe6Yy0y2a1NwqVp1/tJNFabX1xrPM88CdsLCaIH3rchg8doI0rKWtNXoIqDP6
YGfdRkA9JQ1VfZAE5Lamb2rXmd/nHSpB7m6i5CfdEzXCo0cx+cUtKqYf9FWUE7krVHGowe4scCgb
jI7jV1f9zMc+/BLRfQX01m7qJMXNAL3gxWH5TRs4tX8OpokHy3To884ODZdaaq3gOkN0B9phKIwj
tfs36TExRwPgBdWNZ4iyiTtuJLz7w5vEPpzs4Y1IzPIQEI3Mwx3X3f9xOen/T56eprKQNh0LOAF8
UvUf0owOAFLLzDTaPkNxKFJ2J3+WbccFWJAg6T8zAeuhH2neEzhaHjMX2VxRKtWakWkxf04vgjXb
Iu/AD5jFoa0L7xekDdqfSNeukTB/DMiHl6Ppud+KplvLTKE+HB5hluefszN2hQ3sjnx4uPrR+F0i
rovM/Agq4b22ZkfagmPmu1Y46St3/txBm+awE3qYszJJm316rFf4yGeNkoKUCFhij3Wbto6zHWdr
fIr//Zwn3iVmxfRqTVpynGKjA5uL+yEK/GsemuuR9GAeJ6xsUzPWFxYfOg4EDoN6EOsEWf1aHg5q
0Bwm5IsLP+sw8MvWtsI6x0dOeVJE+Eu6dLrZr1NO+S4JejR1lqGuS3fOOWgCLboUqQN4ENkOBQqM
fCR5xLty7lZV4GKorzb2Wh6iZdpzJUPkjdxvmZoM3/69kyGZVaIRfRIjBmLQuatahckAkC5+iYFI
Ph/8U9rfIHqXbxq66l1ipc5mYPH0WZLQp6U4w+NmjE8WXbL11CJwF6Hnvuleg1GM673XGVxc033U
gQk/xES0yWwSkCwQ2beuh4mOQqr5FXIt+J1BqEyDeDY3q+GOnCjZtVUe7usUw8//fuHa/1w6m5Y5
C+pU0wL0pTvGPzQGTVXVhqKq+XZAKbMryrx5YOSh16oGNkY7DutEN3eWrZDcV+rtvm5RlmOgb69V
nieHttXdTdzHP42qDNZy1kisOGAgjYq5mh+yOmZsU4b6Xo/Y6NwRe8SUxNnZUma4RWsH3ye3W5d1
Un7ak+VjPQzOAWt9eGZgvwOv1u/+YJPiO+/lYX23qhy2nKrW36LhV9uP1tfnWlOfMuvVHlNid/Fv
taICSds2J59x5VUbRL0ajH7YwwsVH0EyXFQLl4KSY+owRu8biel0zntRbSJcE9uA+gbmgCB7+hIw
WjI+Zuq2UOsl3CbraTZSFHVAAcUhfd3yOAKmXvW2fg1V17nXTXr/m6XstEq7yQvQT/JcG6rK//FN
OnPN/e8DzbH4JnVdt3XNVvl4iFj97wdahVFQ9YBYb5/V/9xh5Jcc81idlEOOChqqnFOf/WLotn7c
N+fcCf+1l1Pnzt/+vv53T77TH8yH4SQ6Sw08XAruCK2FqV20CdG67dABTKCNLYsFiad9aqDSVoBI
qlPth0dtrmkWAluN4nXDRYs65Zzn9rDUYbLB+VMfnSr8jaH7wUkrovw0RK3DpaTg0UmNdPVX4qT5
jrOl56k0e9NActWMNpbxJIIABMO96VrkWI32bciwAWUldY1EE85eBYy1czKvumUulCUyu/ozxptP
OQuO46hbUuRMdlD6GFmkByyYC+zy5TxN94mu+1cl0oDg67m1UwpcxZNZaHeci9mxp8yzrme9u0Br
Xzn9QhHZ+Mbwtc9Y63z+7/errF//17dsC3BSOupXVbhk3f3jfk1TuhoKwLctLEugRFUKmnxem/ph
+6gF/vusEyme+8E+N2oDY7GJyr026NPDclmZWISFulmk7FHPsCyS7X6790mHCRv4Aj5AE/isDxjE
+gs12H4etuVgTRf9zS7yiJnvPLD7h3ldj55Eta+BgUqSMOYHhdDXzKrNQ+Z3ZDfMVAJS0g6ZQ8rB
P/bwP6r7LJ1jRZ0KfitYwLcZRL7QrIz89Di9yOm+GXkht01WruViwEKCsgNhiOWXlCwru3pmVx/+
908YSch/l8aRaLqOMaddY5Iy1bmV8N93Ug3NphuykCT1vCZEPOa+XXjU7u9NlzaHPAyDjajtaDFk
iYFaNI1vhmX/TIUYP6HQJBt1QlQpD9NEvfSiiS9kS6tAxXRaQvT6br0dMZebWSeFOnxPRQH5Z05b
LjS736ZQ+hAv5s6KCVq36tsmOFloDqULptPC+4Cd7Rw7Vga4iKyi2bQgWjd9gUpdQyBf0Kvq9lKc
1XQBIoGaGwyRFj0C3JsxT+PaYCIBvLGZ48LNdefl+ip2THOH5ZJGma+3J7VJkciqlQWeZMh3vhkh
b8+7zlqMTcEkAikGPCgsgZmdB3tuv3wp+8+FmpYvfQzJKflXzksEWYU1wpC+xgb968j1xLqeNcR6
7VrHIKGSbDsBqH8txbMkH79hLb45qvhEMajv+rkHMPfEiiYbHx0WVM2YsF5rPXQe0Laz+yha4XVJ
PoN+eucWth6eEnz+DeX1/p3Rq+hevf5Tc+0jgcWMfo2j2P2ayhE9vWyuw6V4r+Qqj1YFbn8s3Vu/
KkA/C++37DtkVG0WbcHYMM5FfQRK1ZrKCSoMx8jPnd2X+1pPzhOJtWeqQVW7Is2LnlcZFsts6ixy
xsOyO+n65zMMLGwU9EqtCuGpK2INaAnzMRG03qEt4rs8+ruxjI5kOs0o86sz5ceo1dxFYmj4NBsh
Xk1lmi5J75w1/GqPyZyMh64p9GmJ76r1bd6YzbVvGjpNWRvvdHMOAJsjvzJcDFfHOIwWxqZnr4V0
RwSAo/Fg1EzuBgCRFxE1Wx2PwIebEk5bTHCndKeb6ysucV+xDR62LijBKyGiQyvLsOaCemJGp8EN
oiFBNzfLNfWqcHUsQtPuXgBF1tu6r6Y9oDtfKaE1GSGWcYW7JKMulWXiFJUiu6WFnb6aw4/WVLzF
H78XiI2tWhfNRc/Kr7Jhm4npeSTFV/K1RLxpwPoU97VTPOunFelHHVPdp09ONLUDTBy1nWqXUGM1
PtuKMrdydrbHUKhU7dMOOLoqy5aZoid7016FPFIeDqHxmUat+cCVxxopt9/4WupdUqrJViOKDBs5
BePiEsT8Zs9sf9kJdZ6IQsnGdjQkBqNwl27XG5cMkshKOInxlW4d90gDpi1BMTNqEVMesWFyy6Jo
HPvd3wTCxqCzHpNV9SeocGBG9Wy6RgGpQrIKJTd0YNRT6qQ14whp8Uv6nt4HVkWDPBqCtwRhRmcL
pe/TuFvmh4RiwVUmygDz9FaqCX/PiBMQAcWMuqSqfbV5yI1tdPOzsfquKf0qm3WVdVa/llrifHgI
LMd8ljPaVXpoOivHdgSa16kpBMixTrXG+vZUjlTEEvjcFZrZfMll7Qg8kZ34wzaZhvLMY3QgF4E9
dz5HeqcNuRM3uQprfMvssDz/fbPSRfEW48zf9/99g2nl35/Th4EI1NSewxHd8tqk5HfUrvOex1X5
pWpmwXsW2LsO7D6cFNs9GAQGoABLf4hI0Reu4yg3H+T9oYGXtG6CkkRNDGeLAa3jkrb0ePF6ZkaJ
34z09ZkaJGG20yfYdtjGq10O7t+PTe/XaIfLtmqSH7zHWaQePiKytDqKBpSYwqH4OeZ1itZnYRP6
90tXv7feFP/0AoiniRHULyz/EUkO3l2UdfQlrT8IUMUAWzUazLOcVcOIdrgroOtId5KqBttUJdBM
fv4g3+lPeMmwK4T+w646Y//3AVVGGunK6biIKO5f9TiP9lVZ1zt4s9rNDfm7mjbj2WTAwJcUiahK
7uhexz1kXWzmpdmOJ5R4Cy8tzTPPo4WsTePgXfvADYehMohtgiEQDcK85WpeXFDYAzKmcy4bAKZd
Kue4qckIBDFnF+JD/gDwrmA5xrTW96lufSQ6WhI5H3TG3gG5jx42Ubqj27R0PHQFRkgGAmumfxSH
gFr5SmYp4YOCNtEL/RQjo3lPcNMmrRG9ZMJ9+BQqVqFGZ1XuZemk3kdESUrS6ocqniCVVIU/HtUO
99TzOE2zaG2bRfX86b+H3Ow/vSofl8+GQOBiavDgBGOEoJ3Wde4J85f2jPZT4WgeDFv76Sc9TCYa
pS9cO9Uv1+zwpI5JdXk+rnqfRMu8D/M92DkWRrPUN+7LcRE24o+NaZpzJrMJaC1LupcGbPlmcPA4
KsrIUkdL6jWCr69OmYR3UGG0UUT+gGM9PJLJOIaB1b/BgxH1pg+7jjESOubsALX5LgkZT108USW+
wNFYVagusWvMwvxMF+4efc33ShXBSfh1dvIERWcg3u6rn7C88jIoenoXAo7D1rGyjSQ+DDPjoKQq
PhXwRBUULK99kn6EetIg8M8/aBzU34SBZkv5HXO1ErZQaTsraNotEVJvUxWHl7Ic3YUo4nSvABO5
aGpIHaIR4WdTWOvRyvpXf1LGqxsGs88g/CQTRdkwLx42xnyIp2nPogxG2UQ5REyoiAYYGDB3toUZ
dp+BK6hT5Hp7COoiuAdT9NvE4OXYMQMVBeNrW4TV1RgICYx0p0WuXQ27soi9nRNk/vFpLEsMAgpq
R6zdiKjpp+jE0TJjkxQ4PlMVCO+gQsdtrKZ4icAHCAyFH5bqHRpdv0q5U1VCh5gclryyPiIUO4/X
rkWxuE/9lT1a2lva2gOsIajvRUAMhEDis9ZntIsYEUcVZtdhCdHWk+/+JnrLvoHlyHcKBBXyr9z2
6iS4oeBaohG2O/vgG2ASUg32RjXq+fvApzzMbRjZrjaGCklg3XQ3RzP6HWJMD3Vna1+tYXCByQnv
KQ3pbFQYeq5+llrVzCbddlM1LCh8LcAlpbZE+Bapt5J/oTyMXNwzUgKJRLoKJ0CyGgl2yYSFvRJE
ZfupUM6tmMgeK9Ac58YPdRydexHp4Tmz/B63O2NfGoubVU7qsTBYG5Fk01I97h1m8ejxra2H4P4t
DMMNVpPiC9aKcauQkL0xPBrIduSnJ+nAHtUI8LVDDUO6r+W5etcl9GTliTxmHWiHlBGVyaK+D5d7
Fc2ub8aj7OYowEmypgHxmrVgQVNPnS3l1SFqHNodRpu+VnFZPMJOfR4pKMmf/0iLfoycz1OxQWWM
6Z6q0txQDgHDEwIKwS4XBKc27VXFGXKwc8vdmI7unMacP88hDmc1EGj8jVF4EXYznDcclGtRURYh
rBZCPMqFtVb22SmrubQnlHUscdMtjg/rLPcgkf/ZizSjI5EcG2hBhFJSKONF6h6aJP1CjYpu1mDs
sN3QZcF79zLUk7cku9Klq8o5Sgbl+o+AryPwpUOalVPwAdrq93l1Z4NCi0yrzyhM2ANQuLKiMrzM
nR9Dsb4qAMU2kyhyrIRq+la7wRWf/PTNwj62FC7gxaAbSh718wQzTCt1VbchTDXfU94LzBIDiRCv
FU+tR5upWGU5bZGIcfIoaC26Jqw3eq3xdI19YF6tkdzGcoyPTkZ8Sd47/Rcat2tZQ/3HOxCdlRR8
SATr0q8hjLhyDLXvEItMcIuafZabxkPdLV+wqGH3xAZ8FahO15WFZrlti/6O/rRZgPo+dTIaUpAD
tg69qWbOHntngGRHHp/1oyFh4twEFVZjhVsvNANrK68yeb3xZ+T0D+pdH1nRLoQMuYfMW1zRDSZg
/0bvk1T5KzCab8MghhcSUlt+TqG9QhMf19o0ZeeaQfDQJkiMe+8d1vWztdoUt6DUnCuZ9ucyDc7J
qMSv2iKXTtA+dFHQUaA/Bm5f8u9EM126iXJG8b8sZUsV4WjCz59JT4YyDRvVHKgOzqppiqdAKZT+
PQX3dOv4qhdKb5GY16bN2q9M45bVdbMO5z1/Pif35Dm/mvqrD4N2TOfkhVkgTMQL2p6pi/fynJzY
BGXPN6d7M6kV2IlC2M7N7UpKFshkN0il1bc2rD6JcY9+wjS74SMGBmk2+lGWLxulX0Yozq4hjIJV
jejmMAjngSJ2emdenW2oOqkHg97y1cS7tmR0sn9kYPCBKKbwZPeSiNGkUzOD0JCKxFl28yOKjrh4
bY3HxYyuiNXc3yA29HYeXJFlE6j2xkKNQZEYRfxJuzYkIZ4c1DUnb97YEQFHi6jBGRFE0BPtOMTc
VHho50GhI/K9POkN0cSIo2rJ0i6HGqFaq31BuPwA5Ww9/D618OgxoBedr30huDdCRNtWZ7hW4Klj
bC1KZSjvZ7mtNC2/GYn22qux/1H3rTiMYLCWRWJb294FzOAkwTZi0flb85BuVLn5G3kYOQOcmV+K
Hd8CoDL1pyjkmRlYTBBKr9dupUIORq45wfc0A4WsvBjwdu5IsZxH647H2CIpLa+SBFLjZK6iTAk/
p3YCDmo7KKpEjwFG1cdFFZBfO7VZ/upquB4hFxETMmfC6Rp9cVW50fQPTw45dPfK79+mwX9h0aVt
mqrMzyQt5me593dTtU5Ghrg4izD9o+VAup++m7p9tXG1/qqFt5lZ6N8oTtWkoRBNRhCunqchBKk0
P6PfsVeq0GDA5MVBE6whVGUYFk9gT+EFu2KgomB3gfKV7KJlXpCW2rlE+3Zxnz0igY+YahwI7JTk
TKVg0YT45FMhDeTZ1DAtyzrqwfTqjnhrZHleboxGsZdTUcVbjyvwoqjBZiIH64QyUXtuSDtg1PTK
HnB7O8c8eWQ5W9qRhixFl9lQGyQOhE4CNi59z4yNmc1sRxLWvWFlJEKz/FLPKyOKqfaO+9p8CcEC
orrbwnev3zXPFPuoaSlBzXPcsscu/+/z6BF+EZP5ikDe7FeTDC/WAfMlUXFGOPIrG8xim6ae2La6
DXd18p+gOydUyUtxyw/KW0S9aPFHlqbFXmPuQXSwCvyFMsrmP6RbjdH9atwUwq+NV1UR72HnGjcl
G/9shuIHOby0LvRcPE/7vVkucKc3S6ttSAue5XLE2tKnSr18PQ2kMSwbEmTyYXxQIQpeItMzni/i
YWxXvu/2GBZmQJCvdrRABwJbpBSusCMN3fiukWrwTI3PiBee2nCbWPV9EUzvNItQMs0bOiTBGRK+
PCPtVvK0paY/tDj38dfpkCzSmWyRIZ7Yltp0GwKDVB0FD1DtEQTWmFG5lvJ0K+xwxBGJwnpRP1Y0
y47FvJF7cmOgmztqI1CtF3+uTYwZTmFbJO6DiZixjUu85M+1OTMmfW1SiFwqau19rSxlq/eBR6eq
vEAJ6LZewjxNmqiJRKqWrN6mjVTeMV2/WomD2FZBkW4OGl6rtO2vvYUav0Rbfg9UF30OKgy5QbkG
Wso2EMvH7Z9zENqb43POO43KzyCAQRsVBoOpgwGnYcEsDxsxkc0SjDhZAuVE7xUfb91Ou6fWjlUq
v9XXXmM3db8PmfHc6f61M79E+OFCIb7i6///fQFi/y9aU61UNbpQ+rF+TpV5H+qi/RBliyIOGMxJ
SVT3VLeev86tNPvU2uTSB9xUAmf7tWuUYYX9LD+kqug+kwQNJned5sbOLk0B0pNUGIg2/4jSrlg1
NZ3spi0KUAzpl0JxTWpmarVuKrvY9uJdT2PjI+xD8yTIe8FJyGHEtG7ht2Q7F2516mK/O1raSzof
sL6ZN26yRWAQD3efi/ORtys0cshigbctCMuo7nLT6oV/8Br4y+VsHQMk4hyzgGulCW2mW/4wvuC8
QCmaG/hgBOg4sAOidm7pzATJug6IjO7fmHgR7syK7+gptX9pJkC+dYs+FT/h1rIqXKc2Nu7SH6qj
FMYNRc9CGNjrwo4RVLjAlZ1ZcDV0olk5bZad3LbM903sULHD2kc1jIJMY2ibIIRDNZbEtwr8HOG8
jKts57cByGzj9BBVNdWjUT0S1UCPyIY0mpMNPQbkK+Ar2g+qmz6waiL7NwngZvL+j70AnO/zXCT3
KHmuYGLUO262o7z+RFcrcJ8IyJCHGiwuTFxfrdItvvErtsFc7YH+cg3BivBss3ZZmxgkzJAUGsU9
33KFF45pp3ueEMd8ABpe4ND0X7P2JZfSP5yF52lITNz6GIJ959GDAVj5BXniI+tKXK6Td5QMk9FJ
FHzLYhaFKwcpe4qFv1WbYE4nQwRloLFfpZkbQXKv8n3uIh96ehn/HkdmnS+FQtSCNr00XVje5HcU
aMBhn0vbeoAZ4XUH3zL7X/NOHZqD3Ol9mxxKuBkLaB3QUNOMZ9a8JzfT5FIOKHw8NJzHHA3rG7SW
fIzFkKoR8xnOChFm80jHMAG3pQIkhmKEr7xuf3l1vGBEqtG/zi1atbDv3egrWwHPYG8UwBP6rDZA
SKj+tu80dZMY4vekqsbXerB/47r4sxNmBldidfOnPF0FOX0dWfy1sl+92XjvHckZp8ZHKy5Pg901
FlWGIsUht1S6zp8oLLnrILhw1U3hlUxDkWxAm1LjkygbRmzSpLsVqD0f/G/Nst7r4HHMAqnk34ce
YL/72HpPZRkhm9Mxm9R1HoIHXaWtgcO4nfDhEpEg+2RQeusXeRSo+lucuQ2QOcIW732nZy9e4QKh
z7ThphYGuHeq+6TVeqxUhXd0543ca0THVUPEZb9PZJXNcbvf0DTuk+OEp6crXN/Ghr+S7cXQwlcn
4tC/2Rn0A83WsDVG6DT7Dkl5YxtwUmU9SAlBI1Wmp+2LEbvRqLvO2QWZAZYgoDY6t4L1tDl2acG8
xMeUOj+XFPINVjkV3aUOue35D5QvuPndLD0marMPV+Ib+oLUJAu14TqwQGhsI8PC4xaM7a8qUnOg
1d3FVnV7K2KhHf9uJhqM5aIsZhBVNzlLQlu9I8st7yj35EbTRbTz3ORSkXMBHyTrwGL13C+zWcWf
9/SmfcsKVp7Pj8wCF78ISdpZU4PHLkKjGtIpmeauAYE5lO7apDJeMtCdRNzUFpd6XL1mRou2uJm+
seiaocOaQVgLDgEFhvoy7IDUNF0pLrUZf7eUNnpMPvSSfLLGZefQiqJ31wPE5AkpiujoCGTy43wk
pYuN4duHNLDuyIrL1SjNiVh7JsrYkXU0bWGutYhEWorcKICLz+eFoyVkLBFFXJHD0UGQLPGrIoLH
pjSfqzUtXucqknnZjKioMTRKJfbNEHdH8pq6Yz1v5J48NyAZP9ahQ+0Zgl9pN9e28sRBNi6Q8423
yQ1okyt6vZvmQz5BZotCL2nE82Eyq2lX8jdrTtGceeBs5RxdjTsSFScyNv5O2eWenMu7thsf06E+
zqJlgzLm+fmQ0c1oC72mhfv0Qy28n1Pk2Ixo2sdzGGvQ4n03sMD7k+H+aHtUy0YbGtj/k3HdxFOy
QxK/dyePFQzBeWvE+usxENWrZ1nJDuSnu/Uh/76alfEp7xRavt9ETZiz7SXqqS3n2ZSiGstwLKh/
VGq0qyiMXYMQEFmkiWxNou6LS7/nzWuLdouiXNuFCVVgzQVs7Olt/BV+8WaMWeHMjf4mJbyzNsvh
VqhU64htMdYKtL8v8zvUcfqZ2XHy4GNyyVMbW9Ksw/rNGIeDEcTGGnYhbX7mb9oGTWJAhEf/UuQ+
Yh2hZp8WT1U3SKevuQr4mJt/36q9thlZZT8MO0QIFZn99U9Rmzb1An3QTv6rghgbWDA0I0jfkgyu
uTgOJ3Kt5G6xDwnjjaJqR4B3/aX0R3VV0p040M3vPyN6yeh046FUvk9l/6urk+B9DN0KLi0wiXaa
2QtJE+7l2jwasD80ozouk2RELxmFjEMiRmktVLXcliSNL6XqTm/r6limZbExejgTiT5AQ0TXjcTS
ZOFK3t0HYJuBcts4Y2CC2Z7qcO8uHd98x4wxrAcmd688Wr/Vitvck1b9lCaIGm6kEuAi1Ayg2HFB
/aNI3W/5PBmKwmaLcnn46IGOSFViXurDHnuxQXpFYu0MprjPGXo9u0jNbtyYuuftE2BaZD9U/bYb
vYRQLiSmZdkI+Bb9Xf5a6bfBOMmNoanxthR99Rq2Fk47/draLtB0JTGYc6CHKXLSNRU/uSTJBNDS
RD0OIER/g34Yn+XhWKbhEcsuAh6j9Nemp5aHCXD9ckK2+CXQ82iLQ1Rf9WnkLSU2yEpOfybhQVyd
TS13r6VwnWsW5iUuNM/ELd8jFzTQsdUqOZ9PoHdZQhVHLN7S9TY2gPLNFx619d0gOloiMN0o8g/P
nzwI+GKkT3+NQkf/Nu8Qm/fcAU0WfZLFdrDifKPP6vmpTdPHfGQSBQOKKMbaFQQ3j0c3aura30nq
gZzOynNV2xWbqEvX8ovGSufdIB4uHUz22+cagZK4fck7NI1zgvA8nspFiKfV1S4eUKgPZE5fk56A
ml/CLfm6AI7gDVW6ap2iyFlYWnb3Jz/fh6Frn2mtIMBhlf7c03K4gJHjaMuG4KBr5WvGLjXHBE9K
u8EbwyCvKQQ8GjW+DuRxD3muJzSBMKhW3/tiDG/UXR5ojq1l6amIMexiIm1IxIR9msM6BnJz7V0s
FQ2qrudeNe/FnuCB2XTifaiGS0rH+o2hrd1BZYm2URazCJUtBfoF30h4m/Ooig/LLGyEXRlJUv2U
f6Rw+LdUWsq1LnDweyP5ioR7Ohf6GwuSX4ybHkbiJveiSXkE2UR/aD5vTCLf2UOql9/VsaR6Qo+C
NelDNvkjURxrwpzWqqKQWDsLYxSCSW54RJRzpaF4sbQpWTLndJcJExB88SYVUbKZF7lANpaDPea/
/sdT81Rp5qZipkfScjuQzD0bnBIeHvz/7dGPYuh09JKAkWDgJU8J1cLH8zsg0kxs/1YdGKnt1Tg2
+dJVXwm1hAMbZJS8NKVj1lHAaVaIGSb+vL9GMZFVQRJlBKuxl6dtdhscJJ/9LEidHeS0NcatUQhi
k6Vls2tj7SzHnISeReOG2kkds70sEkjfeGOHaBRMbR937rSt24Tp1HzNCMyPB42Ybnv2yDnKHH9c
/WR6rywKFdg46AbQmIUiXgyN5pBjdfaOmqX5MpqGhx1nvtgopdBcyaatrqYOLpbJdhZ5qygLu3RH
1l5582qMRP7Mw0ilw8mRV8aT4FcJg0REmiXPxaaXGsXGIYSBajRjaxaU2SLTqC5LAR1pV+bSM2Pc
sBYbQzg9lv25czVo/BiVYeMMYNxeZnMVMLasteuEyHcsEjNZku6qOoQBzWzFXtWZQrBVWH64GPbh
VQfDWnaCa5SzGzMU1Cnm+oksmdRkVJ9QL1MnZdZcJbWzeRab3MC5jFVg7iUAA3Z3tR+UfO2m+mdJ
se9WxMr48Gvvkqt1d2bkxecldS3cWnAdvOQsBS5WY3gYGnnQ+lE2bsGzpCS4UoHWTXpFqJmIHjbg
2OfRYFzlXq8k436mFS4yl1Qn0elv6hjr55kqSLM0PD0/r7p8pehErDc9l/voAZmia2f+XDt18/v5
uan5l0lrrZ8i7VgOqD1lDEoygDsJWxdIuCV0mNVIuhvsjlnp3IgC+7d5ttBVLMNDYYUr+dWiIOeu
avX6NOQgqJ/y2X4aHUBEM7u/dpUlrPzfcakWZ2Fl1aln7b/MWyj8jDof7gAjJ66idhWnOMMZue0D
n2kDrLIcULcnWDMb/fLsGFoZokwWRKeAZGb67aV2yjtlOEbF98gzH5lndB9kSVB98bE2UOSYa55U
r1oJemnM0j08ceNe2FcHNCPbAm+YuUi5L5/tpcHTl1Fd5juIbvVJ7vnFWJ+C+dw0n/P98V+vxi7g
CNlx0Yi0e/5Nbqxt8i6iVTqSKCJyUexagDOXnpYlXt7SfqF96y+9WrG+YB54Fdmg/tbd16ZAtJ8w
1C8bheZpqycfRuoz/jxFpD4mbnkRtSLvlnVssW7wHOPiqKO3DeBgLkSTiYuZp+JEzXLZkgGrL0qi
udZPMg9570F9koLh4t97hE6p+9YDHlM8JGl8Cgil9LUH5Gr9rR4aeSBfcboe+f2UlzsF2/lWGBwa
sz8ElTnOdwi5SBXnFo0p+vhuJUpG9lY5rPGotO9lp8RrUwuMbdQG3XsIZ3kZ2O5sxuHVxh2yBYnQ
9XnKsvY9Es1lSAKHeLPKREro6kuTjv8yImjmrCTOcG+8+Lfqh+Y7VyxtByXAztTorPW6blqr/0PY
eS7HbW3d9olQhbQR/naOzBRF/kFJsoWcM57+jr1b35EPfUunygUDTdImu4Ed1ppzzDH3v1R1/1Jk
s3NBjY7AMsPz10lTbAaZdoC6zh5qrGOfJmHnHwyWWE+jSZnW7ep7ddWO+ngoQ29vTvn330ISLaBx
ETfR92xi5VFVKQoU3SQBco7fWrgPb2HqQ+U1RHzXBFVzAu5OcmCDJDwZ4EiBoQH7aHnfq3hcNxAT
/o5Sfz9BflDxALkBBmW15PWFEBi40qH9VxmIcos5G1mxrEMiD17WmlVb2ypZjKNNcvnvYAH4St9u
+pV4LtHkVaVn7LRsiDehw/JPk8BWdfAkqWKuE5jrU5CchiY2H0wsYb/QrPlyT1IYKLzaeWW9MJ+U
HbSCU9kMwZ0aL2N06hsR9ERr5gERLznvrfIuK8dy1lLUXqiI9amd35fTpG38kU2CosgGfTrD6gD1
jSkNFWeL0WRKH5xgWNaeCaAubVKgP7WB/MfOYbz2DsOFCVb0dsPfbmxjixDdgHXvkAbGjghCH2Ep
q67opqu0X7HZTuJXu19AjiBu+guFBJF+YXgZNSJTXWLDNkOa06CR802bag913A2wikdiKrqolNNF
dU6gHG2U4xfgwH2eN+mLej2Tr+faPByLUBr0/Xhh5T9ER2iR9otVYekdp/h72YRkvtnuuQPXozqh
cVDSQy2NW180L7TnG/HntgkqeXAuhmH157YovngltMjfh2zo/nmpvjCX8P9Fjk6yCMgP7WB5/2iH
VRmhJJ6rBVXkrerujKZP/mdCrQ/Z4GGGQbOOUUcyM5YUQk1uaTnC34b5SRCrh1hUDa5qmB2fXbEM
TIWRxDKQGj5IR5h69qV08oDArFhFZuQdMnwVtA9IUjGKmOg1xxyutwCD/1yqr5pJ9uur5lwQgjZE
9HeNjipHHL71QZXfNZVNlkUwhG8xaIzjUOEYU18dsqLaauP5pqaGLWYcurpXYtvQhks786v4IY9u
Jy5CItHxD/9cwA6t+oTEKArYuMfkivx3mUMwWays1hwPXk3SNEUgYkjB6T32htyUU15TVyNXpiyS
qSvKeaSc/h0bRLYotzDq7uhYNzluW/KPzqY/ZBs1ydmC+mqoEVEuX6fVlm2qUnfPpOmZ1LCK+pHd
/70CXMTtNJ/GaNbXQuIvkpYmP9bRjd05aJ0KU3dXo7RTQblGlhV0dzxB9DbCvt8MRhDuM9+/2YtQ
+rbolxhJ6rpsHqTHbDVltoYHWGucbjsSlcKowGoqtVKsY3VP+BXCnJEtBBNIVTxHQEmPkxuKVVg3
0XM+98WxpJjKYx68xMTtXRjfomcjEQT4WsWTjaPx5KEQP6kzIutwmc/3qGVoNEsxDUB9UOGMgHeG
m4CZqMi5y/jDXmwH/5p8DDEtvsMkSR4qM/dQUZGIy/2JsykHaJS4zcUycgecp1e+xfXkEaHGok11
ObRyyNdhPtDFNAvjUCRxu/cii78OucHKoDW9Uns1pMcDXbSaFrfNzKJKlb0Xd0d2twEfSAUlTZK7
1aU6BL6zcr+k1MaFuKb/eUrE2Ga7Bn7/in3zt7LSdNbslX3ySyYWrZus1W1mClIvu1N+nhTiJU8m
ykW4Rzhu4qsedydH2D9yOZVY7UBgaIyL3E6mrypShY3+N2wv4pcF59cSpqFgGMh9jZL+224N7iEF
T5T24sefvQv/H+cCZC7crKbpQ0MRn12IKKw06nbUVtriGWRbuf/dIo5bOQ25yYMqrdtaBxMH7fA6
0BuKMGxoVd9AdRA+9RIsv1h2iYvHnJa7x9rSDmivjW0ExLH8WUngj1KbqddvurMpuYCyMk7VUvKc
L9BE2omF3EAx/m4kdVjk6UvZcHflbjadIgvEJD1Ub1u5DM59PgwvVRzOJ5EQS62+2nX1gzaJk+I/
1OYyndhm7dUOw8PjTtsVWjRqxLjRNhOqw7WaA1qbtkGFt5AOg3FIfAb3xoxZ4VqlpHUSkNfiHvSn
iacIse/dBNAj2NUBlr8BtsShFqWzojgpTWcGNLpwGPd//sRs/bPZBB+PbtoGeF8dkIttSgjwP3zI
elOmjuVYZOFQI9mjN8QcEST2OfDL5RqPtUEpFHh5Eg4xTHcdMR7GuKNyx5DUHB6buSihtJ/gUTzW
snAEcSi7S6v+u7oaCju907zxe5EELygcy3eMN3DRGas5wfI5/yh79w1sVfUQoto4E5fFgqwAKohA
PN45wAmizPSeBVIf3Jr4Jonw2sRdqJ/qyJq/Yv0G/WnuEEBhiBzS6Rjjpdu6Q/IE28296Na4VyMy
dlK2qm0rDjrZHvdzTsqNQB/TeqY4KtFb1zX+ofDBDgeV5Z4mIShwLIEUDJSPRjIWL1jH4rXphPrR
NpPiBd94Cjra6h4HzQm3zVANrFZRLafYIa545LoVgqv2Lu88/cUoFxa63wISBp4UQFVPcNhgyH2S
qiMap+h+GOvYzA3RD8uDEoJeWkcJ6TbPoJbNXUNY6Lny8Hg7MkllIOXpVBjms6JQtaRwXReymD3G
r2ug9Md2URItOdIIU9Na4ybwCSKs9clCO2icAjJrneZCV0UWSlvtZNpku8UwDR6UuiufSpa9Nmgg
LEfxGqGI3LBE5ZX1A8OY789fcdjCHsF5cyUKvqETmpq7Xlu0x6LzITjr09FETLyNB1f6vXOaK/3Q
03BxrOA8OkHK5pZ3gWC5/KqwT7czXQoHCxO9OsS69ODXfrPPbR/7epfiGM+9D79om6u+ZET8Oehg
r7drvyvIrs426iV1wD0rvwV9Q9XYFyG7mE087ad6mE5JPv+UDa2zu5T6ozOlwKZYhxRlL3alg1kN
HzDc5cjCiqazS5k88f1W6clhjF9Nwlx0vIcggUIKPb2t/R1UyZfIq+33JU3hjaRhdHRoXlwXo/vi
IvH9S6tQTvWoh1dmuap66CWrdoy2mekMfwcmk74314h7WowBfjK8NZoG/YwMyENaex9zmsRnkbTS
ds+ZGUNXjAP3sEiRjQXN5jJLzY1XuiFmCOkcqyt/gK/mvAt4eIdIJWRFvbD3rEEpXIOwrlaDXYdr
UiFyCS2XeFlDTGiSu3A/MDge8JONG7USVZf24AyboSBPMRb2uy0RxmVPpMtIvjpGRyz0NiLa7VSO
+jUmIUJVzNTBLAJjW+mxT/s7f1VIorkjuGzKvrsL6yIrObPXjoi/6RC8+f24atVQabb6h5s51kbx
3HSJJ6mK/F1Yekd3g3THuensjTH0h15YwE21+IdqmbYuJVfHX+50rS4f2jAljEDzGWNEDg88ZKFb
oX0a3PoV0ypYrmTxTr2b1PgGR4MHlY4Mja7rpBPYOhG/itwq8ddaE7YQRHEg5W1/LIMweR4bllym
30Q98aHlEVlsgtK2eVEkBMO5HyLEur8Jo7kWvTcxUJExHR5YgKA67jrE/vIs7MNi1QOyvIuc7sl2
rPHeaArrlVjkp7Ek0HT2kdPnuOn21OL9Ez5i60IJ1tvyf45eiF4mM9ZG3HYrt2nAKy4t1fCimrPv
ccOIR3lZEAuCasJY0ifDoVoQzOCg1JK7G3n81eU4JsT7qL15OC/VSm3/bskZ2UI3gUrbOmxxMo2U
HA/2RHiN14/HwvdxcMmbsCq05XKny1PDdULAFQOuUDPMlo3qLjglixejm+sb8s6l1b7q7QyJX15s
4cMy/0Th35lUdOhtC0jmtmufW/lWZiZCFqL8Qm7aPiv9uzSo6UYAQK5w7+0nYVsrsHTi7LXjh+2t
26Yo/6rSPlznU4/yN8vtQ8LYc1sfWd2YvbMoidazVGjwsWAdkywxdUA1SF2mp4fj9OO4IndSv++S
Lr2nxYfZQ3WtZsSxMoErkiNnRV/uFIb1OzCFDvS5932U23C1F1er/h5bLd9vtrskqMKNCAt/n+S0
XrHs4leD2rIqQpTAf57oDUXr/6dzF7s6U73uCCLjhMUz998TvdlUM2zSNjt3JCDiHQUV6HlQslIJ
yCpDNzrf6kYiafI3FqqHdjDsL02nv3P3YPHyZzJ62HhfR3/cEKg5PA9691wsrnYQwqmJcKX9THA9
pgxCw99FKzZ9MkCuqYyr6tHVVvmXET2pp5PEKmvto9kES6L7Z9RkxNLl6IewKwbPJISn+6oyfbKG
fXFw0/6UTDMy61Av50Noay/dZGxwQFnfIlGFqwXRwotFYsrO1RKAPJTBV1mIx6ZqC//gSE2dHrgz
4CD/x7hQhrSyYXmedGJAy9Zdnsd8g6i6ftNcNj1j7qbXqLett6U8RnXt3mXx0D7MJuYd2QDN6iRZ
p4PH+zMUj+nk6jvBdnIzSh/sGFgeSMJrW097HJ0w0ZAK+NdmgZlXFHsz9EE7OQktmKz+po09PA3Z
/6sW5PY+LqsNtacatEjTXfuwo2g6eC0GzLg/z3HkbVS5GsFs5bKVzHTtR0hyu+xVIb2OLqp+7/Vh
eu/2r+5ktfCRkBvy14bdFdhecT/N8VnVWzy0A0+5GI4qu3CuW/Lt88l+yrISCFbID/359jONfyF7
ma5N1wc9YFN+sz9nx0xQEZtwMOPTreUfExJNshMiWLpsa8UJ8BULzPXu+3waVsS5xH9VYstO1f1r
kDK2qSYchtgwIAry8RRGzZ03JYeyoQNNseymFtANK4d8oj9QyLxa6LEIKnfvzAxfv+E3zoYcVW9t
doto+dhq9oDWQjOui9eh7MFWHqu/W21Fc5ZxreQ0OcLWm6YmQj57xEtxsNOIJS8DX/t+G9pm9hD0
XP1qo8IK1OMFr8VfeVHeb3kY8MdKn7EOekBOzV19vGkgiA4XZ6WO6MulvbVARUD0fDxm7dkYjC83
77O19O25C6DNA0S0tXXr0Xl0O3PC3ZYSeuO19plMgPHGXGBJ2awnbvVdK5s36uB9/FJbMPZvFz3Z
iTmOv06Ie/dpp7UHIIzOK5DTu2WANeBnE4QTQspzZ0btrjR9ru0yffc+/APAnheKHQ3WBVa+v1sg
vvIn9R0dS1e3DyyBqk0g7Z/q4MkzY7LC3e3OtIdyk44NTHqQiA0UB7/a1jlagd577m5DiUydpq1O
amwdsSDMpoDINKXgtc1M26n/iSN9E/yXXXrA5caM9zUvP5ha8zc9OeOczFB/yPQi697CdKR0gtmk
X391NnzrAxdXDCFdNHc367GNBpzdaoQUtEfhm88yQ7Ya6WvdNukxBQ5qi1QA1GGmtUiSmf/rUsTI
E/MmC9AvEd/bTkZPxZyVverVqNeyGrFv17kfHVoI+AiGfR+4RkPSyvJiySud0G7cXZwtpmi3qSD2
W10GAb3K2/xu0qpa/37rl3ro9nFV72+YTB64hz4Rzn7u0pJGfwF6oUNvwf5UgmDJE0KNASZKVYP1
NsQi6XYVLCyMW2Q851DNy5ek3JapVfxjealWmyE42FXS1A78cRP3LCTWB820jLucjRD6MioAt8ei
7Xim7J69njlvKm35H7hlhPPMWv81qznwsxwHhBZZNUJ4n7avSWHZ5GCL7By2ff2qCy1f60YaflFn
pQ0G//cZIrn14kXfFACvr6P27DaefePhYZ9tyV3BiQGv+XIbHyjFQ2cPR8pRYKb3SoelFFn91KWn
3Iqfzfn/8l+UEA/KQrDPci9dWcOS7dEIA26YF2Q4GLhZvJXTVlmhfXmzgloyvP6Oeqh3ima32dHp
bV6b2fsRYl7zQHIVWHnep3h2CCFwo7ugjeYno2pf1Ot6qBXbZIj7I4pR71Uyq9LY38/tND0P+Igf
KZA8KU/G7C7JsY+NR5PM1ZWafgmrAcXQxiwBqF5sb+PCzdRuxS8kZRzChUAhRSiexpF2V6LV0DiK
u8Y1yos2av2XonlWMJtGN50Lw7m9oiq1+7VBUu1eAtyavZMa/qmukzs7MgE/ynyCOSvbvVG36SY3
jbXVsDGByodb1EgRbkqCqxKwD8XgbmrGsJXf4noNpBm01FXmFP71xh2sNzu0SMWiU1zUUYNFQarF
5GHw5jex2MX6hlHNdPfDdfvyofSm9tIWBpgAWW6Pk3idzwSlaXH3YGnsWbDuEfRgtdF3vYn3pQwx
rQQak6FBmR371V3j0JOgitknen+9LSCnmAUBzi5jjTqie1isejqYgQvGtqi8e9tB/2BaqOmuf55S
7X/NqPSfyWDTfW4epBufUSwRcn+ntLzhrHuue8wJr/dU+zRvdX9tMQQNcZ4eShssCIyAXQUz60Uk
+njRy0m764V31ExSXn+L3dPaXU792D9DYP2lf4/D8oGHgTuUpdx1tgX3IuWVr8aA456aAf5mzXoI
MHZt2zlxLoObjpd6TKvt3DT62xC4D17twSAJSGPDJ1Z4afFzRqFQOEX88uc3REhk3n+NBS4EKeqP
WH6F6bifxwJDOFg4Zns6EwpCs8BvQBaHoGoDdzpOxaS9Nb6HDHfEHUKdqvMILO6yJyUqTERjnNzK
/6lgzVYh4uM0NLtUqil/KzPUGWbrgjGmizH5uk69xScdHqyZeIBmbGGZSTiiJuGInjno+27xXRl3
OT3Mfb2cm0Kn2FRX5utatTXU6SEsGnoAfskSrnP/T/DZz8e4jTFGS+VnUM2gasJ4OY3CvThSgqEv
7TMth+Qtd6dxSw3n55/fThgxn95Pql8+xS9hQylydf3zkg0ZZlVFbeLu/cgN71inRwWCPe+LqrEO
WSU29ZB660ZWYGNqhzpGop6aVbY2TTJUdG/CK6NMhFme3Ifs56dXRBTaoXU172UhAEel9DW2B6to
hFPtj9Va8Q3tKDD385i5m9LrxbwSqKpYxhBLLg6mHYYrG8PDDvx4sa7dHpVGWNUHU+psFF81bBv2
tWSfbKeisnYVKpetRaXnlfAeE3xxZWx7yPrbARb5Rs3gyX/m8t+zeusRyT7Ylb4dnTHY+KFjo8qQ
ga4Fu+/LP05zuikwoyLypIbqEbBjug2Fvg06D0ycO9trV35gbZ8SbAcrb6rccIv937+wnQeyWuJ/
JlQTBkQPPF7hquwi+JsetXhKhonY36mcJQYICj1yUfswk9tzGCaMw+ge7a1ijahLdj/2NjHagISA
sD7Uclfa09Nep6zatqqoF4gqvZBiSMMUsHuGfSZb7gMne1IPRdaSnlD5xVPoDogcJ9wKc+43hIKa
Db9B5r8HMQSuxmSdO9n91ahz0tlp5l5ptfkPUGVTlqJQ+rMJ3EAIruXTF4k2Y/36n58awxAk2uI8
ZlPzBVhgcGeXUXIOR5z6YZqYh5IYtvM/zwS55ssIjfH2N2RLZdDGRMbEr0PxSzmPsFcRR6yFwj5g
guF7k8ERFw3ryd6swQXZXRs+w9784k+C6mSn15jf+b2qMfkm5rLEGu3bFyVJbNDN3N8+yLJHXThF
80Q9L2v3ZexN19Jp2z1epl9npZ4dI1EcSRNv9yJM2CwD/Nlb8mySr0E+usxMwzt1OxYeJhO4IhPt
CYjr7GjuUAMAuI2sCnUZQlVcyr+CCVo99M+a7UpXlRRvJp7A/85saofiZR4W/Qmfd7KzprFAbGal
9Dm8ZhPklbvPK1TCF3QDjHxebW6tJl79zi9OXOej6iHyYMun9F/4d225fFFtS5aBy873xH1emf0j
K+iDqgSW/3WVOHX/2KTuQSQUnoCJvtqu1yJu9/S1kvu0A0457cPDMnDI8efACYdUSdga13Ntsg3O
82fkjTutJz9Px8IZAaReZV5SnlXHEMsfJad6XI4paXfb24fWQKtc9/KDb+WhmeJ6VzTkdanXSkac
Pfehscq75XUQdoLyM0kuUfSzN4V1p4aTRtTzLlC3gB4NG7/BsarMsQEw4ZoFyhdiBeyjer1Dj8Wg
oY075fEl2GKTI6S+oUzC3qNu4Bcdqv3G3Mfkt1wLEFc0wclfF+UgrqW5VjTjZA78nUMd6pfYghYn
leh+WvftYK1bSeI1F7ZnMnPmVoDjDppOc4d9adZIi1V1rjwWq7gah8NoSzApOZu4L7XwWZ9S2hW5
l+zUGzf57sutpwQxmvYbxP59obf1VQPsToOpuCeUkKCsutV3qpWvDhN5ragU813rOPMFCCV4ZNnE
Vl0U0BUL9M3+/nf8Xk1AznZoTDI1kZDvXfzgWIlmVmFyz4O9+57uWHsZRj/c21ndAGE06TDovb0m
jS/cKc6P6k3ybl0gpZBqwngJC1Z8sA9x/+oyjclgDN774P1GYo14w4/KjCIy6cRCEHz0PEYcPUYR
mivEFTXb17CetFUiefO59/x7Y66zRdjE9iA2bVIZxJ1CCuZXUr+DOqRG9j8JrbK+9s/VCRhcm39s
16YKB3JbAoH/0WgLQugUCP80NghxAEOh+tZjaiZiI/CPHWWT7RhW5scyPSPitREnJVT9iUncmfU0
7pVheor0tQs6/UtAyZtW5NhuHGmwTmb7p4tXifc/wO42i57wyXrlm3qA/AcwxsYMwFanORDTeQru
tFnvDqoFozoyoyBXbjPb2R5nCPHd0mVaujVAAk+75TeoClo8VMQklqi/R615iEedwtjsOYTKTMYJ
9FO8v+2nLaKltg6qo61ZTfZBjBWxb+HfhZcZb17VilNeuHQ1s/Y2Bhqi1Pf1IOiFSd0EvTXgMBAW
wjhgAqtr4+HWy0DAv4mGEEtShRbplLba9VZOBSNHLV0TdyySk9Wgs5x3TQ12oIizfTOJFG9w8agK
QFFZUzFG8Iaqsy3vUXF0x1b0lJCAbTzOef5xi3czM+QpxtJ/VbAAoAPtwYvhqqpLAU1kDYaKjzCL
3nqmHz2Nu9cMId61uU5UXZJRape3vzW1Y132p5tY8PbHLBUUoYaKYIupozvmRfoBtzfHQCCBpzqD
7VTfKVVZAzTgtLSAC+itrXCauQ8KATLajXPUa56VIRqdw5+XfuJfu2qW0Jbl+oZHyhY140+7anDV
nlHqTXuyTOucRoBTOyfC6yXPPM1u7xZaJRuPVuFLVwscHZnW7NH9Oi9ZF837pYznjSEv64SW3Dyi
hNbL3mHNF5n3WZdf1Y+6ydStSzgIJljdkom4nELMMl1/GovB+lr3WHOk+VBlEdiqd1c3WEh9ZK/V
2O1gg1mvhO1NZ+LkA1rurv5OQ5LO2hKL+2RsjIdGG2XSemW8Z7SFN7EO5+9W3wy8engbDaTc0jqh
uWR8WnXcPltlMf+P4qf3/9mYuL5vOgZld93UP8eV8VRSS7LA4N1uL7vTg42F1nNbpNDaFOXISKyv
caaVD1RxQHcrrbZjk9k1ayO1r8VDMehllcww0+4jnAdROIPskYeix1DlOW9gXyr0vOmpbFhSrwzE
2hvU9P5GWSeDYjlluIeuIbycU+uaHR2wav7K9wfLpL+lRRzuenM6KeliM5CMHWP81QhFkzzbOGqf
IC4Fj6KlbUaIzo5qg8DOSxe561Pk6fKskWdkIlcHQbtlNbLTpnsPKaoRGjsl20VpE9jLitjSZhsY
/hffn7JLL+mQdscew53ic03s8JVYPRwGljGslXjHLUAKGQQR7nOp5antcsbw0IbXICPOwQ28GTJe
vNFlsywMs/BZXilWHh9JeNeGPoxcfFUb1VEqesM73/buf35u4J9+GuQRPBumbniGxZPh/qvJMs0E
/GlmH535pvJINuTyNHSY2dzU341W3+4wKysIV+OPr3qyFG94I4lUHGYIF92PqmSmstCBKz0CTct8
62ewJTSPctI8Gsta+QBrU4eFLfMCbsVk2/CPkIA63AhEBjrCuI9GI3+hJVyepRCi0oNnZQxUB9Wo
CZrM2/wqRXdmuffHWMPbkqS3BOZJQUNS8SvPgOZdQrrvDGtfmp4rKNGaD163ieiOqS1z75nhqsOb
EBCwhTC/+kbjMDspsz8M9OBshybm1NY+1JNt/Ery0Qsym1UDJMbCYAXEhYJi+N5ZdrCNvS5YayrN
MbZo4BtFtlP7aDozD71jT5cpDv7KdEKSJ1vjb+zn+bFjjDaRi65Lwznd6lmmt7QnlQTDqKSdF0tf
BQJD/gYPCwQUzdC2BUHkyC+e8AZh3wJAUXY4cdzIj87C1InhqKzgDQrsGrjF/NEwucOWWsgTn5eY
yLqCCHO/pJMub2N1CIqY7pZwzgUOkaK2qj2gZ4CMgHoLvXpM4/lu7gzty5KDG2FgjdaRlDEamp7s
w56lAPqN6CnBvF3CrolsGVCP7GXTwW+eWeZ/6aICYceIoVOp1DU8fFt1ZxQNPFVlowoLvPHUQ94W
Oa0uaN3Xf77Z7X8ph3wdVC0IYOELw3U/i73MPPZguTc4rKFUvMQgnuK+akNMvfWVFqv5MXX8ZUZf
p89lgoWwnihdeC302nHy3O2NtNoNLXlr+fJ+QzZoeKi94V7hHJQhB6EtuYs65pHRLk+qC0FXwjVo
7ZP8rvRSBVWDIg1fNMy9P9QJPpKhrbMnmv2C4G0jebDMSNC0acxDJ7n2ltN/pRHU7O22ah+jmYbx
n98c519Dvo9dl2wHBgH+7Xwe8qmukWDauGQSG2iKqu5rMXYj6cELaBRj7Gf8QfK6aPFTaD06GQor
4wUGyBegEv05jcmTUwNYGNvduavxf6vLRn5VXRoeziLH+CDbjbBwx/dZGFTdZerl/GEn+jdBMmCa
2M1bMBbaXkuCGtUA5pbbxljzCoeWGh4y30hIrpWrPlbQw4P9MGxHC6CsCBGrFticUD1/zcuMGkfk
kpoyWeKYNMJc95bxYzBt/VEbcjkjJ9q3DItjJVXqKT8YVYFPEo6R7pAtK9m011TOpfY6e4Xa33qz
4APvliiH+w9K58+fgGl+BpIz4xq6ZVEcNX1m3c/lK1b2ALAbLbzMNr9eloxIXl0vu6SzPj5MaYao
DSnZd97fL5pHhCUhYeFW2Typ/3V09/S/1ZWaPkNiYPHi62f1Kdi6c0RPXTw2rPNPSYzGYkS/kbOb
+wnk+1KZ9VkEdvmtAjUe9VKSPlsXjWSib2OABw3ze/8yUAyVZSDtAuWHimKFRL824/fOl0J+6paL
jxHH0yrqiVovwXhgleq81TazAZNTabraqadeKEXLJoWObSwFoiauKjJx+OZgijWs1qNxiCyGNa/S
j7HMhGBR5O26pGI7IXWFy0S8rFVHjyCewEFZ0yM+N3N14+X+n9t2zbuZsXbq7Ve3bL8pomyymMz7
OEZNz0QSDP+FCCXHzM7BkG8yishPI6jZrYF1dx31Y3YkYVbbqB2sJigWuqmN2q26Jdczo+7TqbNv
KkIyw9ko4WJv2CmPlENcfUYsi1J0i7Az+k5hMW7fbzSROXG9QyMLhJWg7gTPi7gjF3yabxPqnqXT
3UBI0SmD67VSnQUSkAFn13QWyM31V23XBAcltGm8/jhB55TrBCius1EcKbiY+8Q0gieHlgOQG37A
R6varDQTt5g1+R4xR154rIMqeJhdaYiU5Sk4E+aDN51HCf2dRrDY6htS7ykxWBFBXAqmtV6W9qaP
/aeMT+oWMqzaJFRayVwiUuNQGXq4WVwByicH2os56KdwrCPSvvSbT9TeOqJi/NQ4xSGelmqbJr19
yCLRPVdTAsPD5lFTicVdNj40AjzspGtsyovI31exB/UYSOWdVTT1ph/iB6dw0vVojCu2c0Bk5aZY
jcLFzNIDAYF+1dki7kI9BgD4nzPPa558s7lri4lZ0NWxrVAJOA59Y+8AN61GB9fxXOCMkZiY0Ar/
cpZ0vgepObx6jrMSVvYiGvsWPCSTo/fGWKRbY65WVV7spP/tpCzE5iBgOOQFacTSyVYIUBPEvRN4
FYkdXD1o1/IArcPZNk5jrn6/ps7spq/P9pAcDU0rr4k34+wvMud8K7T8efyxPidbMPx4RKBhQxaC
/ZL/KQ+h8pyWJdninye9LcgFAKPoo7c6WTlCLrW+U6+5nbHy3WOb9em9eprVoUOmfUh18n7Uw42U
/AWcOJonSmvEaIdY2SA76JdJvHqVZ95eqTr3ax+0/Unt12uS0cOFaE/0TZBEp7QGRgN0tIpJtVN7
S7XbnAnLWi9aaKL3synIQYijyfPn98L/XPvgvWCN4HsoiR21efzv2kc6C9EjqQ3OWBEe52JwNjpo
haPqTRnuQtCZ0b0GuWYzWtIpVa9PZuVs4DOyPS7h+vmqmC5q8hQysRzoNlU7xQqYHHPVaHb11W0Y
x1ySuVe6gwYOVsV0n4A43hlVP923QST5vrwW5uiKySRaE0vbvhYMO3Nb5M9ekPtPRBQe2r6q3gjd
dM40AylWFqlJoJCsu6d5SbKntJVGi0mpsNNOBRgZ3JQZ8AHvZyRbNSpbtknQcDcjTvYC7u7DEDvJ
HXKLNR256EG9pA52V1ZbV2Ah+v2a+pYsNo5JspQX9bpeAW8d/f6qNGhG6k4faYoiRgnRlCQtCAhS
hJVAhx9HT2Ci6iXP6k1vkTB3eJj0RtAEkMIjdaBj3t4nZv7V9yYKaUmfHbn6SC3b1Tex+/fQYukI
GMGG/ZTqUvqA8VTUjXbV4vp/BB78ex1Jf5I0b8OxdeEZhvmpMNZXpqNbTlCf6NG9zQrEDTHL3hQZ
gXgZCutRJvjBTdces2pY6TLR6pbsV+vfYvfRTCZ3p6eTTgxHYCNBSKaAJm2QnD9lf3p1wuLYprHL
iBRv2jQu3mt4Woon5oiETz7yP7DxvSwQlK5KeI9z1z+l/vShrqL+41Z9FkSzuGg+92ozZ5Q7d4Tz
9OenRnyKCPNZ0lgEQAgizlGi658bvGEDd97NwaTSwnK750Qzhme99cRZSA8BcPAVWmKxBdbO0gyV
ITtmeT1oUjxrAWf4hTx1t2Yyevdpm+4ao/XOfipT34aw3ZCG+j0qo/KlmKYPFeiEwA+nrj79cE3a
XUPjzQ/ECm1J1QLvoFcDWjkjXCkhHL4xwM75h56wy3FEwXpcRys9WemT5gTaqzO0G2UeDBCgtJsR
sjgMtzpj4oF21cxAvAf2X0cBx3ZsiH1VpoLIzTzclxaQjonAvQyP63399ud3Vr1zv2uxLu+s46El
MWiam7zB1qexWSxW5dtMIaebrjSVq9maVcpbGAxf/VKiFjF9YcntP26lmLRi611hO6b/50h82a8z
uxKPURC/VQqJUGdWuvF0jJia+OkNTXYSUvTQ26SBRTk8wwR4UOlQEUBbjnBPncE5XYeRnm4ivXTS
az/5+RoaXLxFPaJ/iClYdTL8N6N4yebUq++7IXPPhk0eJUbXleZQ1Fkv5QLtE8z3REKJw47xog6R
HfEcm6FLcLUfbjJSptgDVKx7nOzl/xF2HsutI9kW/SJEwJspvZUoymuCuBYeCe++/i0kbldV16Df
hEVQqiuJBJAnz9l77czOh9ns1dyNYVSv8M+vS8tRpTOQRSla6ilApOt35wEZFwhQgPWTi+aoGp3k
qZh696DrZNvUVtwcBDjHRVok9UVFl/62TLc79kotwB1kBd1sbj9D48Dm7dW3ShHBJUy1YFPg69qp
AZRo0SQI7q1GOTtJ8aaiIt8SFGq8Zcnczs1LoGNev7JppqyQAborSyvIcqA2u7RVFW7gKXvf/veZ
Yv57FXctFvE5yl21TdNW3X+pZtsSa0Jk49u0UFs8LFyqyt0bmRHezFav9UdTG5P9Ep0bGRFOwyH+
kB+7YrVk7SkmobyMPtaLurYsYn5vyWvMgiE+L02KZcBowXxZtVr5Q7NiOmizyDHQFahpGOakcKYi
CvE0jt6L1XkeG+J59mO1mtj2xUudxNNdajsHBzM3uKTxEM9FR86tLumdbIcvCSFZZov3gszIOVVd
nKL5UOvTu1P37s0eSvv5f7+BSAX+3RJD92nbHkRkw0MfqP6rl2wEKg4ZuKgnbZRUCWO8jy3VXWfr
r1UX96iH87MP7p11Wx/f4saqD2WSbXw7Q0RdRJ9BUn8Oowi+z0+Cgh5PlerVku6bN1m+UTJBO2ww
NNr9La78WWMkCBC9KF55V/ysPqPXch91DdwV1Etl25WqszdySlO19YI7RM3iQPjPdGjamZaaI6+k
67YN5sZLpOM4yBFBrQQ/a4/6pHgv2l6l0HXtSzq3I0NL2+SBkb1MiBhGtWgPZIN6b0L5Fc+i9Mm1
biIphrVfmsEzRvpuYRfW1jvxiD0z1944VvWY0hiwIVqrZfSRkN8OKLm4WHan7boxRCg2xF8U0MPR
MEp3h6Eei6MonWVmIC9cb/hmaaaFLWGyXgb42OhFaBHqZ8E2mc2AcqcoWIWRpn7obtkcVMBH3vi6
7EeEPuqr2OqV7VC1dyXG0Y8Ed9i0CEMuDCd9mvyzhn9ya2U72f50U5XgW6Aq40dILujKyrW70Mvg
zSncJ+lGHPoXFfAq0gr1Fll2+kAzL1zLBXPs4GboQlt7RRs9ruUdQz7UedyeY7u+uL0bXBfwQqWG
0xYnHD1HYMg3ZbQ+Zcu881xx8MOm2OIXyveD7fZru5yhd3+rdtXyO+w86yj3QErXb3OqzF0gxuQh
Iv7uH8/6qUvXo1NqFBj/CVhFRar+P6UwLZj/uh5YewzHIDrL0pCnw1929f+uhfuR2EJKQe0khjB8
TAq73aVe4W0d5JfrGdWVXIWhvDaeAkIJMt1aNnXDAmtIjNTmNib9PsRbuSv6rL21BjloBJKFP/zq
RwY9ZK02mnsYs2i8dZNHAF7lfWlVM96I5RhvcJ80eDhlLoHxICWaSzwXikGHHxNyH6tx1l6TtgPf
KC/JysUAaFc/YzE3iooCLUojnmq3hDdH2vkhrLR+Py9rg40RA5nStBGj8QwOsboPQnFo6RvtSuLu
kzGJNgXamSPqinhTYCHeD+oYrtMsfTebIt+Vk/871+goegNpoeqAHU9jOL0uXBfl96hkC1dpHMfi
OqXtI47jYzHZ6qs7WvkJTDQiXj7br/n1Eckr24IfVVg80IRoftLRfqiNxnt2Hd5KmH3GCuE0e3tm
WRQgBYMSQ0P2NrOiEctH32lWrVAzKZ+OqWW7xFD7o6t0TCbTaDo3FRMnWrXuNSoIg1pmSlaYFMcl
+8NV6ZiLkCm6qv5opJOp1LufKOaG/6dMxJr1X2eUi6MD96+q6Rrno+eqUhf3j8lykdtd5rGxOAR2
yXiL9f6Rt+5V3mH/OqI+M17V2sO+FA0oPmMs3U5qHkvPHF9GwRYF33OV2t1VfmeZ0T5oapQbi85G
6fSfjhjta24BjzPJyl0zdHATfDtK7Zio1SEzgLg4SElXjJGOlUyaD3JI0dTcTG8DW7nLZ8ncbZfP
3EyjmmLT1Y/W3tHoPNHDlT0qiVFT84JILM4iSo/igAAYY2eRf3nBSMrS3Ncu7eKr1vLmwZgVCvOR
BWdzl7eEcSjOOG0rZDNvw4C/d1YSDL13Tk3LJ18nxR1mgO0lHwQxLqK1JzAjxaHvaV1hGo83reGD
Q5EJdQ0TTChIGo7jOTc6h1EJDbRXIiR5Hej4uafWuQD4o/jVnU0tfpIbi/jF4qazZhRN6FNZgl6o
tdbf0RIkcGt+qPFFvKlOvcva5lyB5oG/kJk7ZzZxylugfEhAZq5yFP7bZR5KqsqpZCImZ6JxgR6u
SZIfSZlm+5rZ/ppBEwp9WZ14Kryjgco2GcvwFbg4pKl8mrW8Rbide4bIwAzL30u9iGkG8clJG0wE
dEkOuHTFBsdDteJ+oD7E6Vi9WKa6B90YP9edyd+PIfZB1nUS+NEOzHkK7FCMJHeEp/fEbxaMpuQz
f0h2jMfOgVMTeMG0Zh/2ffmpw7b143x6pZObXwrVYpPQ8XqVKFsrCrNdk6KnluxNafswhNf8ObWA
ivErkPbaP4epevSnjnI9T7R1KKLulrUEONpC+Ie594WxVBxRwvs7gs+zB6X3vF1A2N1SRP3vmken
RvzXJUnRrbJtA4GiW+hzzX/taScUjibAQ3+vI0c6woaMV+ySwp3XoeKSD+7gTtXq72MAduy8m280
pr9LQZ8ygwDgpX0nGcd51ABtfiaumRyIbv2e62Nwx2KnXCyDDDyzNsVD6aYsz26pnScyfDdN2zK9
wy//3CJvk+EkpeFyY+AtE0pEyQyJ5NGywH1KxaER+TcpQswiZS373hQioKSyPZMdajPHMsFsJyTP
e4H6quT2mwm2ZMFb5NHYbvT5UGqEApv4Tbf2HxMl048GsQJbE0Xuq8CwuwqSOXjqe5bwO6parT9V
mrPTDL36ZjUBiPjYS58suw0PlkeqeD4iAf1LS2TquPl6y2CnML+GIqxd94oJlcR3NowdtLscdv11
JH+b+chWE+0u9UJ/fU1KmpjTrXKyFojOsnTi3+Zw5DFytrgEWMdotd2J1OrXoWv6hJUzb54ICZ2V
xZg9l3q+kW4YOXEzaWSQGNicOj+zf7ah+WYbeXdqdcfa6Hk6D2tRGpQtrXGr6r7xf37gwYaTHqeA
6ZSGUj3v0gvcj9/C8t0newwuyA2TdTED+uRDpqIjm7Qu30812lt6oebFDkJ9RVasc7WsmOLPJjiJ
ELj6yUFM9h/jpdfCGIKZcEKkXdNwxRGX6WhPF0FCizU3yBpyGeaduRNowTns2m1EZ+oqZaGOET+4
hiuYe9b9EZpJ+YKuaytT/ayxFufQIIkCN/+HCb4j2SrZU11m/UVxzYelMzHY5mcZDtoN5GG+bY1B
ObIjjt6cNDy0SFR3y/8YROxQpYXdnRTlOOjBwZsrwaD4viwnLEENs+eGxlTnjK+ak78UjaLsBiaM
G2Q7XrFChNGdK6geYNJIyuJKmA1L7l6sVAKgEXysBrgl839zN/9d26nHLF0ofxjU3uj5e0S3QOnm
2QghX8sPtnoEFGqYdFBDCtYr2ZPKi5isOgM2MzDzmlII24vT75ww/63kOXqpMYO5uPwDumiH1Tim
wy0plLfWL6HIuz5WgahDSh4goAlr0GUO5Af26OQ5W/MpMfpt/KTE5SYWfD4q8X37ZXBqTie2f8FD
7CZUMkwE35QyKI95aiZMxoFPz7+g66CgqEz6orJrNjFYP6o25B1GhkZW5jfJDpAPLG8vecD+QA9F
deyAhNEWT3CleGH0grGXd33U2qelduy7T/AZ2ZPmuOXJSsxo1xd1uJ18Ye/CAgsQEq7sHbADSam2
5Z3JTv6UfmgFlvnOmkFglh1gwUOjEq67EXhrPyc4SsqdJalk80Oh98eZpdHG9VkESfOPBrlrdeeu
yGkHdoSZA8TE4dW42kOOuiwBCC3oyHrBLzmtSwV+No1O2t4rlfxdMXwb6Ghebv6e2Kvp9BOBfnlm
6aSJ4kNStU00c7xeXyQQpESdt2H2nu3loVNYziEXDkF0VkF7pTXzvSxZyq/lLSLw4pUqObskaR9d
bGEpmLiE8VI6OZLeSbiHBfwp2gDXz7vUA2cTqLe2D7YFTRrMLSxraGe0EW+yvP9XlGPyctBqa4L9
MsAtnK+OYiBZb3GupZpj1LuhqOJt3LQFt652hhEx+IHNSMZKH75UVUwyC/PevVxnBrI85z1Pe05d
4a4bNtJbN69CTKYubSQ+SxUKWNsU5+UPG0fYgrPJJkXKydY3X47CpNkg35reRFvukwCyTS0Ne4aJ
yUbWWPJB+vSaTFNP3VIeEkEoS7P4mSjA8afJ3mllU6ZvQ0Fq6qdJkbqp0rC6iNjakVvt7x0INqu0
8AMNxALzqhrBzc4gckXWgKEz6HtC3X8x95sOFqfkMQL48SC80OQ6b/u3rvF/l7SxrguBuUNpJN9n
QS4XscTOSzAGCQyhcT3U+GbyaWwOqELUjxQChUwXsavmly3P30RwilcBN/e08xC2B8kzvcTHNAjN
RxuY9dlp8cKkCbXhkkUQGEf+LgcShPquirJ6s8zH0GlwG87aEl/J37SqfDWjvl7ns3Mnyev3ziuT
J27cKFFYMNdeyPG2a7MIO79qH1R7Nig5mvMalfEKzoL6wmDbwqrUvaslQ1LG2RcxW+kRnvxIktnW
rJt7iQd1CgdPnDIMx55fEf9BfmvU0J4pLF+EO6FnmR+wZxs0Gyz+MW7QqzTT/qTtzomyAD6XW5Va
Ve66EG27Jd8zvC5pc1ViXetxCI/yREXLxqkEP/4yZE+NXmfXUFAa1fOywzg2uwZc5iusQ8EqTQ20
G6jdli2dl4CjS23tvU84DwzdlvP68Cpb/PLBa5LvZpvXRNfFOL9JtTlI84l8cBklDkm4Tysb1fis
S7Zyp3iM0xzdAqWENetAdAaisPjn067robi0LgjzOSnQVPTuSG6sSQ9krnQipThMSgK6x6DS8fo8
f8HGGT00kfacJOTEio6LPHPN8eSxHEikLSCY4pI5kbMynaB4V33X3jEXAwtsOBeUK6ApLND1IoAt
IZ+h1cg2XsEN1sextkkL9jUkwVnPaqiIi6F0vxCbb5Ohzd40s8aSnxFsmRBwQoul9Hby/bbjDh8u
Fs2dXFOLgvYqghwoLl34pFYl7s6/nqmVoR2WpWoygHth5H2JtSi8Zo4ZLA+BV33Q0qmuuGcOkmju
ahOYNLv9VqTQIMSIVDmKs+jkcAk/kCQybXzAW0yGwfeHrNBa6Pe3aHZam+2IEB7c2SaHTUUyG23K
yBv7m4bN6RkyNvyYkSuq17Rb2AzQRfKyWMJ9/MzYA+qdNo5idPvUUs0HXExcgpMOEqy2yz2bLFRG
oc68nj0CyZuZoG/KZo/wIeMpCH96DFde7PZTbiLlQVR9WZP6kxg7HSwObDvmbfbFRmVjp6V+Xaq9
SftNulABr62kQJ17+yX7mOXOW06uv9YQN2xleeU1SnlF9Pmj1OrhRzk99mPj/ISwMTAqHK31or3T
tLo4ez1uCDiwT9KZTPTSuHM0Y9jIw7YbnMNyp+rN1d+EAllA2P2xgXz2RupvC7B/Q2i3sTaHtLwo
dmXfLbOkxUgc0tgarFGhW1w6I3buWSOW1z2y0fmdhw9da8cl7LBUynWv2/mrEKHFjD7/Tm+FlQPR
x60Nui+1ju03V9WCrV+r2rVS2+QU9cdhcDBj+45zrwR91SBLhx/zLEnhhvBiR3a2Gq2of2RIJdZW
Nrpf8LTn5Pht72biRU1obBkieUNiYbyD/qDAss1Xnypux4C/XKAhkQdspJkPc/z+/N5KdJDqQYx+
jtIwpR0hg+hDepUt4Dyw54q2NXfyMPLidu03Y0WNxjghmiPR1Ejbo4R29kMaGG8t+M2hK+KVOrAb
l/Ru9k3uVoih2liS5lAxvWBy5R/bOXyA0ECCLUoGaUPt4D0LGu4zjd7MX+HYHJVrkLXwat3+zB2G
Ycp8bsvTP9AjsRqRgZ+gxobPupEOZ2P+FvnVIkjbG3dRCunqlRFCfUOt470Ww3uNo+3dbrT0YUSX
tUrDkKA4y/rVAuvZ25k97SQVy3GDT3J6vVuI9PUJAdez9P2yBv37u8xR9a/xhJhzMG2XdFzLeZz+
egbH589rfz8LwpDVOSd0U36f8JPiaoR8KIaR750Cv1pHLvDDpLHvKbKyfLe07r1lrM2AGlAUnef2
pNh1ugmaOv9YKL25UjxpdX4x1Uy8qy4n49CxdxzGH7zaQkTGFIx85T3oHfuwxF2R8I5qqvSDnbTV
Ryk1Tp3bNTmC3N7lXR27gLZSi9e49NyzmxQV95XsRV4Rpd9EjD9hgXoFtBlUnBG+ETxggdXmcPWL
+ZIHTg86fJ78MXSI1Sx9GjpsAPKZfC2cX5vm1+Sz2A12AdkGK6UBH2KBXsUl52Ynedjo5Ql9rbGx
B5ToMglHhuPYbIN2hFjRWEwGiA9mePIlEU7N3I07EraOkwXU9AxHalPuTss9eiSOxXfC7jnL7O4Z
zzHCVOw6Ydh2z6rZ2iDpbHstvzgaGbFryggZGNPhKgizGAUOym+/+16YI8ltAtpwU3ftuWs7bVsJ
z1ynhabtyTutYbiq9S1LGdz65IVzIiPESvKEzBt/SB87JwHh7+r1C3O0imUb5IWqR0+G0+tnNIHG
prOi6LuSfpDuFX3a+aMEpaAZH3fBpPMnJpY5G1m9s52qb6qJ+lAJx9Pfrls97LTN0GrVYQJqIUp1
mrfr1TqOEuNJsfTfFcim60iA9I7bOWYlszQuUxcw6TDtb6UAZzVvyCss+au2VM09OWJsU+I63qZl
0y/JqfKW31rFI+HHtJJg8y371qIg13l5xwEwQfxxoi+Xxe70dwhmD45xM5nRRtYVYddwx3CmatPK
0Ot4Po5DvEnCZY1SsSB816ORn2+57yPIm70D6PGAB7Y8BQQyroIgIEE5FtVHSAwoOynXeSUvYpWW
bUCHesjOUMLC974zVzIVz2JjdJhILYDhpgbrxWZiMDc6Vkp9kxNBOQesJsIamUZeKu2bNPbTyiih
uAXBQepW5GupWWWrwdBz2BNxsU7MuplvL/buj28lF/aaH5NsYpQZZ21uL83uyb5wujey0XFKRnep
7yOjAZZEXPc7K3Hx4eIdPVkoU61BcT48krp3fW4STzi64WuemU9+w6ezMN+Qfz+IWKGImksb7to7
Xxc1LgVXAWOasDwpnMCY2JAOsmQ2glOo3EpD/2QqHjDsOL3qo4sc0K0UmPGWsUkCi1psUmC/q1ny
yJUZ3Vm6Xp2+KD/pemhbaJpQVGCgrPu55GN8utdCr3opZsmiig4WxW72IusFVFTicT5qLD041bWn
bq2RweFUNcE3P6qfYrfXf7cR8OjWtkkpScyNoo/+TwYohP7q7Sdvob+KelvcUJss9wJS7Fx67Qhv
4YkjYtTM7nuXAy5B18gebM4LViK2m4yowkuix86rkhVbekQRISmavoOAVqyzqlOeqtEI9lMKUE1x
W3ow0JtIoQrF1sVdvmfjc+mKaPxyIBNs0qTWTxFgkRPnWbqKNZZsIZqcfHiXQsXo2veu+1779A2Y
IasXe2rTi05Ew5J+VprWVRMUIJUxmjslUtpjHdrsv0raZOnQG5c6Gw5s9OdkjSOTff3Xfz8JQ+fi
98yFIN2xm9SyZkb5KVwEcXRKrYgIM9M6Z/ST734DvbbI86OBc2evG1SDfmTXp0Ln72NUWX+AJjlQ
WqQ/Mo9KOlS4qUEjRnRBbPcQtu0V3UG7n+Zn4fyafCZfA9AOeglGICpIj+T5ar5Tjc5J+rbBuJaK
z59YNLe2Tqt7kopbWGvdldyGDNMdy41mqA+qF2PuNdzpllnvdiw6JPmB9eyWPVP6SfRf6HEeXS9F
DVyW2FsHHDJsPJ9pOfgbN/WUo5dW2a6LfSbcc6HfJ8J9oHNKC8HaDS039hHkzrmqyEWWOW86Iwpu
CXgo4864ewY5oLLlwCfubdvQcl96G5aIr0fFMTc0e5269UQjs//HzqgWitjZZtEB4kh3GMrqH1I0
qgn/l9Wan01re29h4fxqLW1cu/kwLp5ALcfTz9Cc0Od0JaVDUZd/H+x2ePOmJtly3bRX063viysQ
ch20fmc6RgK4o7yMGnecjhURG2uj6F4srrpnLLLxSrHq7M7m1z5lLib9OteDL916N4zXPtCTz1ma
e3BGjFxyy8zLAJrTz9IsgF2wA1mjxo6O9k8ZtZCmenoxwFrIuHEEed2jkXn4gCol/fQURoNF0l5r
5H2bXlV/d5HWY89QcWUH9Ke52bSHwU5oys7PJvksiKr90ruYByersG0AHjCb+Z0PTXQWViDuTmcr
R9k4JVC5WLPU5ScnQTJmIWDbD4HwdtAsp2Xr6TY64aNJGy0aD21E4rgsOKHmGgc2C6iF6a7BJSlb
6o1VjV5v63Bbe/bgNcq3Ung1F2JS/JJ5NFLPPFTwvfVZZOHHX7VbaRfTr6yDKN07oDYUjDpjI8RW
xVpEfXiEpdee5TMBUf3QWNN2gZSGh4Kr/wXmgzuSwObQPc2rJJyJDDOPyUjj5hTUwbAu9dE8dmod
7Orej3aZ2nur2CY8vm9C90xQA5kNfgGHkKyQVNG+g3DoWDIxxHv1IB49UIJ/vjBHEZtmeQ7rVtsk
xhhcE7UqtkVEuo7c1sY5M700nE4606krFdtHMNQHoAziN2mF/3oypNUh9sBVmW3mEYqiDDezwgWf
uXay8VQVEELGsnLtKntv58Fa0/Pp2sxqcikp1xCHnKvYOgemm6/dKZj2cs8BrafHMGVNG3mYGm7w
HEDCJKCJ7Bm/LD4XFA6QkIG2eY6dYx5YGrFZn+Uhe2XtpPVk2MnXYtTSsLuYYiKpas4loFb8c5SE
T+qoOusg/pK7mEXh7nYm8E/KdTbAK4l9gyDHUNJB1LAB60aULxPzasLpLh/8KCHQrSBJk00/8u14
2Bj1BJdibP6UKR0nzWm5VMmtNCA+xut/ySctf8BoYgKzcmImqzbOBdqP9D6qyOzPkQ3qaml+UO7h
B3YuSEkU33tWcy14STiPV71o6PuNYfgSCVvsp7l7Ir/KADt6TBPl4sCzeQzCmrwGDcpwPeUHhB8R
do0Ce58AnjHmMFYDoTyAvBvXWZ5+QAj1nqcyno5jiHM9Yx/5ZWHspGVZ7AUitH3Arv5U0odd/d0R
Kpl3b+w54cj1nW6NF6N/NxwCgVgp35ZIklJD0xkV4ixvb24+nvQ0Sb/oiRCCrYXjkW3BozxTCi2z
toaejss1LDX8ThBfys7SLz3ClD2l8oRYJdEOC52rUIwHXSGJwo+c6inSh13UZe2SJ9WJWl3FMJ/w
2uIUGpqGXko15BtuPcVXQwRZpgfuZvm0HEnGJK20mw3fGQtu1r9P/TVCG/SwFFQFeYkrOaCtigKi
lQcdp6hacu3Dg+ReuLmeb4fWVyACjeHb/HoHi05Hv/GOSyDfWl3DDU1Xlq/J6C6KwmhvcbPgjSU+
dhZFYx6AilD3bAUj82Ybvfnbb+2VH+rxzzFtMNjyK79Uta9vlt+aXjU5XIwhKSutZ23U6SSmeLu8
IoFBliovkUtZIXS68QoamU9zsLG9RcUr6L/2UjBzWPvCekes5N2VYHhVYsv8nvf1v5+UAgnUuIIz
4vzKLcLCypghdUVZFlP//FSG/LvohfFBVp9gvDY2z6aOiR09W3vOfeVA6nO2R31mX7HoYpPnr74q
8WyYn58F82vR/NV/f1/WS/rka0zltfOd2L8VkV9jLunDVztnTELOhPop1OIzVEvjZ+ZoW1ENRNr4
Nfah1MVBawaXOFO6HWyj4TB4YEL9kj2nE1XNgerCOoTMpW49iTVrm1D0b3lssueM219U4V9lRV5A
UMTDnlqZZNIq/8AOS/NR74mFG1vyOebDuARRDjiOOGtnuKORcXFxDvEPcvPWzWyXU5TiYz4wcCBf
m97LXkqfsWhtFfYB9TVbakGog52wVQrDWeih6d/IViFSGjtgESZP2Dutz1KgYEW6UN2bxC52Kbua
IngptfZVplFOtqGsIpGHjyML+oPjoWatOnf6VvvjY9eKaO0goQW836VLJGZOtpHFW/gDhw24kyz/
g20rBXQWKj3cm0YVb7rRoXQezGbVubkPRc0tnxa5DumQz9JMz1TAI3VCO8sjmqzNnTLwmpbgqkWO
TY8G62vXuWRtqO4cXEx7MMhQD5oI7UUQ/iZ83H40kihZ67M/Nrfije7Wyif67hIfi9qcDV+8pGbE
YNVDOuXMFqZc017VNq1enDYuj10++htaOg9l3xVs3lneqyjXz+48ppWHBtojp7bMtTFn6PydqBHX
IPjUXHjbEY9H3tTzuzJ/i/xCQl+SWWn6MUxd/6DUwAJqW7gbtnfGO8SmEQJmGQCaPBZ+j7K0Zxvg
tK4CLXNerubDaLrTqSDcZG5td62BZNE0op08TF2wlI4VIgy08ysYGHGLTX8629Du1sFMUTX6SWzt
nP0UlD4ZJkRAQAnx0Q3jozW2R0hs9llrVGObZx39GK7Qs3xIncpenvHxE9CUZ+pWwZ9WrqbO0M5l
V//nqcplgy645w/181OW6d3VYUXbhpGvvIxhzW+X+tBnBelhbfezdxzzzWmD++iEOE/tpF4DKsju
OMwHqAIaUDQ365CLlB2BYYP1nBmZdnYKnYH5fNiarr4ay7Y7yhOGTjZabHTq8swJc8LqCp/5m4Iz
RcoMoowFEiYRhzOFKnLS/jzkZGIFzJ6oYxpIerF/BAfibpOoNb4Mce8j3rvGUD4TL1ti4WVb2QYS
u+50mMFLl9nKgseqS49VWm+1IBf3Ai35vYbBLX9yNR8VnrKRn6ai+tmuylSCtpTuSe7TjQG7VYlN
b5fbVBx5XavXPNKYVKe6QJ/Atja34+JDCZheK31kHLTUs7YenWCDHMrfMRYqh/oPSU52j+x0/NQH
plnkYmhHvUNr64ojFTv9/rl/lXj2YxMMRynfkA+qIvp1VgQRGavG4c8Mc0LmAjRoVsUG8x108K5J
p+rbMUv8u2V7IFrbxvoIo/Jr1PvgF17qFZOE8WugR7DVqvaRG5mxNI0twxabAkb/msygEe6opbAb
g53qj0x6w0I85XwolzGmK1AHpIL/dcgGyj+krT6uK6+xL2GXQ0LXB+VV+P3VHcKVMoQxuWmd8Tof
9V4Tv7gpjkG5Iuep89nRqTyKqPI2jTsAQZiogdzS1lbk8XkImNnVuumYncny+yUDzKwktq9dxui9
RwogWAG20WLsEP4uhS61To0x2snvlQ98GMe+iosHq6KpmCN1oBPpDrcaqbVJsxFhG0eJlSP9rEmE
IZoXUnNSPlTzXVyF7foQlv1tiXHq83gnXCTIrKc/Fu2tlJ9VLQ2uJmidzZAsv7X82XAlm3kjFrPB
qfrrck8NUkO7eZqWrdGC10f5YwI8wns0LLPLqYieAxSOGeub99WZIUJtxm+SFOQ1ZXsph0vqIBqa
M48l+S5Cxq0j6CZxxHlIUOq0sZvdukbNzp1jY/SsqAz1wMg/GfDRxGS5QiRx6BwwRwYweWj1UDwD
p+o3EvIjaUNRiMdR75NqU7OFXQKxaS3QsNSHP4dMI/VjAX5LS9jJx9RkdK6JHwsS/piUNflGWiUe
6BotnEeKh+M58VbHrbtTBCGIkapG0MG0D9rBeO4kUrmfdBCss2OXEV54YgM9rnJhdjcl7oft38/A
u/W3AMP0diyStYev9EGCmfIkfECdpJ7jVMANSEsU0XQRF6CEHVXlyjaBXLIz7x5oyUEdL8uQMJpI
FbuS5NB97vgJDoBG25Rqm30FTceFTC9NMencKm7n3KcM6k7lqihtp/q5ixT/7FJ1rs1ubGiNl5c0
C6jqAoh7jat8pL3xwxIUw1a2ZEFJDjp2h4lTBY551PuHPvcC0nq05kiKVADCjBUlSBB2ykP5Bfkt
Y9c0Ryqo8NzPz/7+6tzWXP6B5fva6U3DR0ifIICNbeA5xeoaHgVNvbUV8VHEfTfHgbkwzC1fMAOk
53CgH4nTNyOjzgSqpEZTcIcm3j//aWwOjJw952YNU/vwjyWUl5TirldJ8ysKSuqYuv8gA6Fk4OMh
Ccu4XyjI+nc4v5/lDTl3JwtSGm7ZsNzJqz7qRXDUPGCEXSf6g5F0MzmHoj/t1OfFSZw19D56CI7D
3HUx25sFn/yn5pn9itr/T++1GcV7Qqbxo5j7aeSJ1e9WA6/O4gMBj2qOAZGpGlqUBOH5ts/cdm/M
kVC9ybke0a+9yoQoOgFsK7JpC9hx2tutWh+quWXXkR/3qrvtmySCh5P7o+/t8doZJADO41CGudWu
ZR62rvSOraZ8Uc3zrVZr/ZJz5NGP5rLPoms8dmfPj7JfQTacucKzX7XfnBM+tMVEgMZ1UzmheYyS
vngvq/IN01p+M2n/vJXZk/y9h2J4c7oKr68W3OUH52aB+thP/hNTXH1DaoN+igt4gLrHAtGMdCbD
yMq2lpc4H1qDiGnuE6dcahRq2VmJw+JZQZkPvpEZe56k+kohX+49v5KAkm9qp+uO8ierMS1qlzkY
jJPhzRipnpP4Tpf1l9qrgjqbnjHgmZjwORFfAzdvX8peO2qgCDGDaS8DpOjT5Ap2UPN+vijD6OT2
FBlyEY5S+6nvFCZ98s6u6TAfq7TXj/asN0OPWu7jjr/q2W89/R0wiH2FhNesmlkxlrWoGaswmq3t
6iFAzfAsrOG3rDrnEjNrnOEVDU23H5nQrCxfR3w9r7whSe7nqUZgzLiFfItoyElcUqun0EyPcg2T
RzbrV6tP+tXxO2U1OSMBBdb/cXZey21jWxp+lam+xxnkMHX6XDCBkqhsS7ZvULJbRs4ZTz8fIE9b
RhvkFG9kEpIBbGCvHdb6AwvF0Ay/jqpp383oGvNH5nsL3dcicEhQIkkAIs8qN5rFstGsRP9Gaak3
e50Wf9PNXVbI5VfEOKu3P+ji3GfzTuH5n3+ALS8F7U69mP2RIO3CKKqWz/J/fzDdR4kL5nVlelds
t4NDS6Z4hXSQgHac3AIp8Ua4tzg8qjVoz/F4oEvRNlYS5SLIQvUZh9y3vzew/LHREUltisIVJimy
tIUfbd13qPFMPdL3h/LHxAeZ76IF9sbWcdwndjg35cgwfx5EgbQpYIlDaMBRs3pdulJ9n2U3ek4H
ErPTaxc0TFMFYVTDnBQZRCpmmllv9LyLb8MIAFgxChZ3sOy9xFDQxlNJeivNoZdc521xZ5hSbydZ
/ONrHFm9XVTVS49HzApZNR+MiumuZb1rPoum9ezXXveKbDR2zqRKVzFFnTBnMeX33RelFpQrNKKy
da8xSeZSal73pu+wGwYXmmix9dyI2nWWYwEs1cazGAXWR6uSyh3kXNIkBONt6FM5DVFLg97j+5d5
h2JOXpvJA3Iy7S7pjPDgAVS88pxRQtOBJFWHyOwneA5N3TkvePbG8EXymr1jVYdpSfC25zN04tlA
U1Cs0MHI1OpJqbvsMh9JKuyCy5tqYJM1lZSUXHHu2b24V+C1wm091iJNA4c6tEFxUcq2Da4D17XC
iUKrZrvvI8YK1D4Gy48T/PSJrb774xM7blb/KbIU7N6FARivB8R3mDa6Azo0layWf8kNEFwrT5Mn
hErXQ599ESfBehDXzTUs2QDr32isNfcUI/NSOER1bt5NP0oLN6Rx/WDiG38bSwMmJ0kFTYDs3DS/
GGhvsycyv4roh7HDGn+rs1lA/y7Uq+E6t0Llra8MpFGFSlCf/cHZ4pjtbNggoSVrxtGtiq8Eylp1
9hJX3WaSE3ZY8K0MdGM+uEqo7mCar2PTTVElBVkLpoSWRKhIri22szssB8hej6itCh0eFPX5iler
uRZqZbDjLnuceOioZMJKZ8Gx6U2X/XfR+5eOZhRvAyE2L/4lvOIfXzUjB141Usx8UXgRgjC8FzVu
WOgL6lcpS+camwgoBJ4OIDa9nqYORISdyyBI6vU0cqclNdJQ898u4FnyN5Py3fW060KY6jMWXDp1
rnsEa6Vrte8TsFLAYzIU/DC68usVXmfaRcYm68IfxGIndmRr327KAWyCPInytljED6q5ggr1/muU
kmBEExsXbM//krgAHoRg8H58Sq1rZqHmHmpyvonhGd9qViDtWy3DfTuRSdSOeTEVBEEA5/QulDOB
XMHwyRrk8mFab6daoGO2HgAWhiugNMb2BG1B/AdVUzEk2VIVQ5UBGJn6SDR6RyQqEFqpDTRWLzPy
hJtS6a8m7pnko8TQZJl4iW6ScZcn0QcXin0sZPnVxMkAOYYTejr6WihRZFw3GXTvEe7U6RjgIaAQ
fUB+lCJqhzU14jvTp1DycPlyIonsCqiYIsbWRy4iEmUsPlae61vXjjHSOcWkfDT6VrXNEIRVOak/
sTfDtdQaqI0pPRSrIEfoPIAJ2AzmRhlSBcDDMDy/cdgypS+3jgzSFDSr6Yf1zQQx/gk2NoXoAd5Z
C6KhuassBzFMVXyYkvHjt8osxYe3khXf4OrbZqDZgHqUq6nAIlb4tEWNvA5RuDBTlaRx77H4Zgd9
E6JkGw8DWxcB59VAqOXDG9LdhJFiv1ENtfaTILnqvvNv3mgeRbcmlSBuJ4gmj4lwpOYlx+D+CjX7
a7qxRiVnNX6TiTvSEiPXSvdLz8aH3bQtK/EvXN2z7ljVROsOpPkK18ya4r/cQVFH7GA6y/Q19Pod
um4+2N0cRVyk4/CkMkpwBh2La7EAPbzyQrJ1ICpSdgaidDPVHIocmAQQqBqmPHuyQZHN3Vt2W6vw
81HkmkxRKPcXOMtIT0DvdxM7TwNhRVUC+EBtkgDvAshNOWH9HLnJxYSP8MlIrvOhjW4CP1f2bQBF
ZCAVddfFQUPFzfC+Bq3zqSTT9Zjh+Lu2sCcUHgfLWjV1hYNxhdKzO2Kn80p6VJzY3KG6JIKmFMW9
EHT6XihS7861BH2tO4r5OUvXYmdcTLvHICrxjbTiL05XK2tPbbM7uv0noO7xpdO6V1M2Q7HE8kbQ
2yewC58iFndXaeFb69BJzL0WE6NJ27gXzYgkSIdkxzSOAECl3E0rwCrG2t4I1DdGihtJG8QE/Q2i
BDWeAZTsXZXazNvIlFqfes3qHwYRYX2lxuBPNNz+iygLnxKcRu9q6WWypfXLON/3OgkxsHTWbWgA
BF/FdYH1FmZd2175IVWBUNZfme4FJ0iI5j/EthRjZMqjdWai9aJKM0UFFjlDDibVoKLlEL1hNWYM
UCSMc4NUfuJ6VxXK0koBp6WCL7eZBpbQcz/6vhM/auPx4u/jMcdFJfAvsHUV1+VgqI9WnmAebjXx
5TDqf1Br7/ZqLLVQWKNHSr9kictoDePV3KVTKQzZEvlAUO8bFc2ALBrihwY8GNz7PvgM/bFYuQq2
YUpXXUzfStb4b8cjI1PuNdVh8+UnT00nmRdtpWHTN35NLCG2UWS+8cFq3AkISd3luJfuLQ8TnulY
OP4iF6LsRgLcmiESg1b5ANovExufYmrab/pwQD89oCbnJZkLe2Qq1LEFt3IbgIHxFeHM0fh++MuU
utmHoR7ejkh8AOuPQLvpC5u2pqmJW2HOoVbFXqDGd4q5bPzKXDaRMpMlvMMklX/AIk9eLO+nB8uA
qKFa+oWAsMhaRItrHCgyEEE5FUoxQTyysDTvMI2uflsIO4Gq16g/peLXGoY3Mk5gSjbmNqLniTuk
SLxG0tEB/gVReYNhZLmFHojWTEBND5tBaYXopPN1wPtq2uim4oMFaPIqhxVgMiRcD6NQ5fRDFNti
p+bVk8sctDI6q/0WZ3eTTtmEujV7DOG7KHUQji6s26bamyTObjNFtm6nI67V+fu4TZHUzZjl3OFm
QgK5lIgR207cW8PMFCAGWG75jYoen9MG9k/oFGsS9aCilxv0VvSJehK1YIe8+/QpM7UddtXDnRSK
ym5g835JuSC6jTQmQce6dQLfpYDQqbeqzHpArfATGD7GVlXdV1ac37MSe+p1YDpg/QGJ46Q1rErD
ilcVexe7LjrjWsdt7zpFR2DLDB4OT2VcZLdAE51D4geHRCuL+xDEBUU41T+gsnMgNeI9FrWs3hox
8DRSPSI6mzlxw1I+tLCB6p+mb7EXXTisHTeQEeqnIS2vpiG4E/R0DSx1IBYQBVMH7aDB6jsgABce
MC+AiD9916r8ww/FNBWFeyHt412CAMEtQhZ9jqe42Pt4VY6bJc8qv9aq5N3rouDfuRVcRXkQAK37
SPORmPeAQVYN8npCiON5jEdlpLoPLIxYeeNRYXtwUvY+3PGwa/S/WkH6LnSO88FA0gdFZmftUM7Z
655YPsPQ3Q1tVb6opUBm0NKGK+jHGZBpNkWCU7yopgQjUI6kW2Vwv/lDfC1WVnPo3KQ9RFLeXUCz
3otD2x7iAPVQCCkqP6e/qckGakr5Ofedy6T3049GobaXfkgndtTG/JEDOb54U+ZmHZYM9VZFj1QZ
lUrkuY9v61GD8bI+vcw85S7wEHMgkuVnlxfMbkcJbtOBBZDBzTITIbHxU2tsUhhrIxetMbcJtoVR
30waV9OPFkDPNZLsla3UKE4XraqtMkkXdkHd9Jd6rD6kQjewePW3xoSQ9oy4uEDsi/1Vbg7DHbK7
6BVA5tsU437h59dpA02WMV0ffxL/UBxBtlrBDQpdH03SDFWbq/vknVZVOFwbV1jx6vbbdNALjb9h
Bhu2Qh/gPlP7QFgCvQnvWE9CMhQUY5vgCvCBimvU3VtK9xqIqk+NVXL3up6LH1iJfAgxdGMjAI0A
hXJSzN1uki31RNy1/VwKNlbofykiQHTToemXhudoN+N/8oZ6zDePqJkGvcmLCSyRU/1d6eD0ripI
Fx8CTPJ2FKwgrsfit7RxjQvX1aINc7oLK8sAGKhHTralJJJsiiw17godj52oWmV62N9NR/RuMO6A
ET3LMK4ufx4KfBHAqd6tXXxTViSf9eyGAqZ+UAv5oGT5ZdkmF6hXUi5xhve2N4Ko7d7ABqixbaYR
z2UgvS2uXN9AyFw05K9vRku55n2OM6s4eOrw40ctO+luAEQFTcTNt3HpQUods/uEDq1BVeEx0GX3
YkCVzocu7oJD8+VNpWG+lhc6pJw6/ORFcIaLQnjpccxF+txmKzF8B2+PqyIfeo4IgEtu4h4bninN
r7lYO5VSdjPl+0Gf5ps3Uy9Rr2+puYTUbTFxAYikXCYiJlJ/H9KG5N7HEfu+SWOkNdiD3BSssW8S
nezRlD/ApGTI2TBYYBBGai7UDfO2R0ZP1DyKxSqGA3vTAOMnSy9v2+d6CP29HuOePVU6DCsvDm/U
W0rl2rYI4ApI2tNUok31KEbDRlaA+dfNieCQzX+ME5YmiZKmSCMvXZLmJkmNj0d2QaH44DqJup7I
AkHsfNe01AQaR4EnAa6zTazi2ci1+hAAl1uxZVWfSXuzP1fgdvhp+WiiycuwzKc2wv4qVcVNqDfF
I+IKP47//IufnwBoZTrI7GnwSeHsHdJQPFRw+ZADrtv74u9PrIB/HHO17CVTggGPASoaAya1l6TH
SROIVfp5wKvMjoZGwvFAz9Dy4JOWf5j42Hp0D+3I+SxHCOiOdaG/V/ZDr2INFYhM4YC7Os8hozKG
FvEP6ktBZfkNgAcZwnxj/DWOs9HaOnyOqz67cPQGRcckYveSgnpHsqpMbc9LlOsBZqedOqaM4UdI
nkQU4L46D2hUiTW5fHxbQiLtqsC6p83YDpdt0H2uEVhrtTS96Uc1lB4oq63WmLFMCMIBDLYdgW9d
V29Uc633tkURPtaTqEgfG6sy7J+FNutuc80cCJj80wQXpiBSb92mFVizpNJGoqbNTDpgfhvH0i7C
KOGhKWXlY+SKOydwgfeLgrDOYdABfDYeZFS779O+QWiDdLluDojVTsIxJhbb6+neNNmrtxCGhF3q
pwryP6KNA55+xwMotq6b/viUlhKvjKRSMYoM6wHpcHSD0Khr5UOXETcySqDowaBENv3wO+0lRMzx
KiICthakd5s7xrFEoUYAUKu/0XQwKkVNk8sUpu/k/4MmNuaPjrwOhFg69H6CES0y7dreKoVgr+K0
BNExyrcTVGmg9Ru2t9oOkc7k0utqYT2pk44lfHCKaL1YWWRgqdcVF16nB5foSngrDbbxvUyEkOPJ
zPXklVhqzH155YtrpPE+wx4Xd4YcUOgbx/OhaYZ72JDAQWqDAgDb3REaiIRtdi0KEe89dwOU37SX
qJQ+TuUCnZTeWqlqCgKGkH32YUTspqyk0IT94+xTAh4UToCIAZ9y14x22DUv4LKUk5dJei9QdWFl
Sn6ynSycWQAWm8E01LUjacBKERXv94MhPymK8xBWqfbRyKLC5qxY/Xg8zM69l5Lhc+KBppnoDQkl
6lWPfOp+IH16GbCcbvq2vPYbjfpZ9W3K+2Wy8USyqnl4kydnLyzsdWM1bYetLomvwiwHQpekTCDJ
teS45cdaiz/KLqLHVhEBwSQLOsA6RszAvZ7uPAeNspN7yKJAuqXD9CP4+5OOLU+oC4e3Vg2azsZg
/AF0bLBB9b3qmFhtClXU1z0SDt1KFKr0+u0j/rCXiY7epgfjkdlNdOuLiEqghQVVE1aUx8Z1i5LK
13LoXUw16UlqXYeXn4P4mdKgiMRpe3C9wSqLVWplmflwYlVjzlR+WNUwZBtsgVAmNJCNmumooZue
+HktyFdvo58rhtFar1O0iyLLq25UV19BizPTLew+b6O2Avkjv8PpMymVXRiPksMuGvpSDb7MJ018
0Ks8PBhUsQ8JZfRpNKu7ur9Jc7W90E1QLLJRpvfVWP81ek28MvADewM4TqDHihzKpm4zbCywIrjO
asyzRyw8mWPHKJDsAul+naT13SQ+UuCuujHjFmRbTmqrR51mByGkAWmtuRfGWPUwEXveu1oMB8ZL
7zFEk79BB/75IS1xySxxBIM8YwWXVmXIawNAx1OQVR2Vh6QAv55qT3ocAph1E/Oip3r2hPsQWI3e
w7Uvd7ApqSTtMnTMaqfBN/jYO+ZfZl9pq7TEHEY0ItYUmJ9dpzlZCpWMm07JYGtGSmWLIyKqCiwy
AYVT2VNGMFeUl8JI030V568IzKk7tJgwmPEMYRVm5IXeVljTMmv8kQICW3sBnJLZLyqpvy1DNSIX
BAIyNXFoUkfLExlxf7vtydcnJgRkGN/VM0IuT2GlOq8OJHUFZt0lvDhpr1EvngyTyDrnq5J9zmMU
l58zAQSyAVHqE0txQDHUkepEQlC/VK1DaqbxhW41Op5rcXs9rs5QrspWbYfpTSkF7nqSVClL4PjT
1ymD5ZYqYgjJoCOrW7/GaQfoIvwoARNF9wSxmLyqPrdOqK5+ahg5I/U7UVOXviQJO5bu4qpAlfhC
miB1RRo+wDNeZygX3E2Hag0EWa6VcN2dTHrBz7t7avT6ux5J0fcIalsIvrQF5TiQJaaGjeLU5Lrs
gwW7DrFqY5fTXwge8M3JdAzmdruRdVPepl52AXaAaRT5vrfimS9EEpwScHFTc80Q+OcUwP/9rfsf
9xXn0Kh306T8z7/5/i3NyJa6XjX7+p8PKdTv+N/j//n7b379H/+59r8VaZl+r47+lf2a3rxQNJ//
0S9n5uo/7m7zUr388mWbQNvv7+vXon94Leuomu6Cdox/+f/95X+9Tmf50Gevf/7xLa2Tajwba77k
jx+/uvjrzz+kMRX43+/P/+OXYwP+/OMi+ctHk/PtVH///etLWf35h2X8S2WJKlGQNlQ692hD1L6O
v9HNf7HRRezMVJEu5CODZZIWlffnH4rxL5FSJx5zeKKaimbhzAD8dPyV/i/sdzBlMA3ZUCUcEeQ/
/u++fnl/P9/nfyV1fJf6AD7+/IPzvPPzYsWmGqquy8Yo/fQuC2ah1wJ5tTO2bFEiD533vqdKr3c3
7x7Dj8u9P/2v6/S/Tz+3XgoMIezbLjG2eNlh91ZGgSatDLEovzTgx6xVQoIV6VepMrwTe4NfRbp/
XnGsCr1vUDzg5xaiiQJ7TApu5UjM+7WnjNdVIqp1F8cbtvDc9LHB7y5T6iKW026ib70+g7uY+YNZ
syeW0y/Hz7/04GaSW+ypxCygvL6tpUy91i3BMB8qIZH6Q29WCRBoY9ALqB55dmJqXmrQTBo2M8Ws
McYLNpFldJfouVEJUdGQ9k8U5n7Nu/58MeOF3z0x0x9asaoVjdmnT4OPjo/KEoI3Vuhom0IB36Sv
VOgm3ePxByj9Kl7283oE7vvrZUZchoyZ2rZ23QajL9lE57Yr0OexIuFzXetdQGWs7eRV3RvCgQ2O
qUS4CppyfDh+C0stnmljRiwAm0hrtW2LLy2JgPS71/QXOYrKm7ZzTxko05y3YXocZ342c1blxIJM
h0Fbadu+L41PblEYlEfEaH9eE2bDA66Vvl4qyHCHiu+/ioz1ByZPY4V7pp6u1Crpd8cvtPS6tNmC
MBWoHeeepm2p7Xsrp9OfqHOz8NERkEa6PVvVLtXwSK8bDCLbj2HVbI5feaHja7MBA7BSAD8+17ZV
KuBVydItQMUZlUr3zAvMhgp2HZLZR4G+1UWScbCKwthF2RrfxBMXWBgr1LFl7yIrtppWC2rXsJFD
jesNknptdl+UBWllJR8s8bIS2ALfM+Ur+nnDnzYbnuSgF0aooQBnpDf0uyo1B+ERlUAo28ffykKb
tNlwVJpiLZJRI2YNR7Vb3wOEIjQe6/44gFsrtJ23R3BDOXG5pU4we4Rsp9URG+3YqWAO8a4tpAyw
PML0jX28PQvT0txBSVHJIrSsXe2KvfBoGJ4mIrqdUtSNTMC2OxGvS5eZDTl52uCt1MUmKi7h8IHU
mHebZ1Vxh8Wyd3teS2YDTht2ptSKmmXLQudvqYF4IZovJvMT+aWwO/OFzAYesF04vCO+jCWByro3
HsRby5WKU0amC+9bnY82gMREnpBu10aOhg0UQvWzPmBfcdYzmlTE30Vk3RjsZEWd1HjEa+jCFite
q08gn1BFPe8JqbNhpfYVtD970BEqprb+FvdS3GFLqk/D6rxGzGI8tAQtt7rxFeSFYqHEUgfi1jep
nlyGQpT82FL8sqN4v0Rc6LLqePzdszLkXiklodNtp4+Ha9ka8puyt5TrvtGiE6vQpbetzC7Rc/+i
qBl2U/DMbE/rpWqTINGtnAi7hZl+MgV514bO73O9kgvDxo1MMRApr3XUYqzaSUeQNkUyjIwK/8TF
FobGeeG6dwNXjFtevBZT2t2JNdKwh0iWmwZdAsOXbkKtQdzAlCqp+3y8K4xh8ZtFhjqLxqhzUUwa
WgckjuyhPgeko/xWyoOHQcBQpGjyBHLkMuhEXnUQAzmTP/UoEWn3xy+/8P4mn8p3j7d3dJa/oeDY
sSHUGzC+8rrVjWxz/OxLS4/J++jd6dnnd34u55atiDRmO0hOU21NF4Vg2y372n1Gs6iN9+pgJtoN
+pgyHjls2IJPZohS14loW2rjLJzNJNAyIHcIGhtOqaCFZ71mXdfmJ0aLhR6qzIIZeyVd6rvAsOG6
tbaLBPQWcFPyIJh4bXSxU5/Ytyw1YxbN4DZ0Mwhc1XbFIfgSmLlwB2zAPTGuLp19PP7uTSFblgQI
aEMXi1oRpo5kkl6r/aIvz4utebG19PMeya3CtBHJduQL1ahk+SnPFLXfJ/hBoic66Jn7LYsHpAuP
d7+F8U+ZTdlKmyAJTTLN1vFsqkGpo6uyGkI3f216FnInutfSVWazNpUlNB90NgceSLKtji3jBrCO
vPGk7Mw1lDIbJHTHAjQDMNoGtko+0dcbZP40Y3f8MS28+nnCWJdgGXUsZ3Gv8+O1XFGexvNdPq9j
yeavHYtdVEpdgVCQS+Q4RU96TnA4P/GGl259FtqSniWo2CG14BvCAFsCfCyMF4H84HmPZhbbXoA2
AFi0wcYdBH1yUYE3myKvft7Zxx71LuZQM9GyKuTslSOra0C/5qoXQ+dEv1wafOVZSEPWH6Bq8V6l
EHGutt4rQncdx+4n1QofOxOrz1DfocNGQcs4sXlZmEAnq813LQpEAelZp+RlZ8FnoDkI9NQAsiMV
4hFYgRx3tujEpRbCTp4Fd+KAiBokAWV2QXtle0u2X63CLLErpN9OPMKl7jULbaDTDWA1pwXTohcP
VgX+TFLT8MRyf4yA30z98iyqq4TBrx301pbUHBGBfPgiQGxoMzUAewVqFSfVlQU/+HhnW3g10rgA
efdqpCqOHHMIarvUYLamhaJR45X3YYbOuJPigZgh0nb8UguPTZqFPDO+E4YShZA8DRxpXWgyhHQP
WdXN8fMvvHppFvUadUCcDsg/ATHNLitdx4AM31mK82FyYrZaasIs8EncCkClg2pX1G5bPjoI9rqH
rE6i1/OaMDbt3dsIJb/JsYTotp1bD+uoHz4YBrzDyEH06fgVllowHn93BS0QQtU0nWabjyZuKKjI
q9yy6hNnH5/Db/ruHMarZIEqO8hVbLNE+Ay5xFs1pXWblcFllWnBeaOvNAtxvNQKQSj1H01Q5Rw1
cCo7J5qw9IDmwa2ZTm16EtTW1gLhMZ69PP8BzYI7FJsM8BJnzwdIcFrW37mZflObYb2iWHAKc7vQ
hrlnlqdqZgpSm4SKimKakuAIrgrDeY9/YoG860HYGUemjyvX1izNGD9Er9+6re6dsHVcGI/EWRBD
iTGcqA+5dbkAdYHkZoVIWqkOuyZTn0tDDE+856ULzUI59jI5SRWx3lKpsNsSf5Iwh78bfPUULPDQ
kj4eb0vTrTgL6RJVvyz1WqA0vrRTnO5ghtYeIMlax5XOpZTtNeo95f9N7qhnNm0W4yKlcgUtowpN
HjS34gC+ieoAmvJf1FB6NKxud7xtS91M+XUsyUurC1ik19tARxJID3wEMgvZONGKheFclH89O54R
gutj1bBNVUHfuQLGDQnGKLeMhdGJzrbUgFmsdzVoaXQGkPKTqKpCyIsBRQydZxib409oqZPNwl3O
cWOsM7exQctkD1aBEmYWw6WhP0swYyztGsHB2D5+sd+3RrLmU7mPb2uKDhtsyDLC67qU8CgN+u3x
s//+dWDG++vrqAsHFYJeq+3KUr6UQoc8T+xjgSGceFRL558HPo68cd8Lle17wg2j7mfFce/DLL4/
fvu/n5kkaxbulu8jj5QYlU3pExO71sWBL/UeGtO9tMJAOavPSpOR8buxMQlLobDMurYLH9XHQkTF
XW5uK717Pt6KpYc0vvp356eSjWgVa/StXPjgjZ1Hv5eeZS2+On76hcFKmptOm37rCiwRephsg2gr
HaXi0EHjbJDSaOumgW8bToFEeAH8qUMDYaPWCL4ev/jSG5rFe4MOnxdyZjtieXiD00myQQBL3gu9
iXK9GdUndghL15kFfQ2vTkTNp7ZVP7gF2NSsVICHSibruHVZ389rzCzwHdPPjQY8ko0aU7aSiuE2
jvFNhRJ9F3n+WTPxP7C4VqIj0CDElW1KwasOtviSAce4O96Cha5mzuJdRoe8qAqf0aRpb6QSesnQ
XOGE/XDe6WfhPqiA3dCzq22kGVO8HNOt06ZfIojM551/Fu9qC+XYVzi/KbR3YeLs2iC9lGT1xMyx
0InM8am9C0Rgqo5bKW7F1CfcNyL8vNrs2GmC/S1FJTkREuPD+OdyGvLmr1eRpCwzBkEWWC02V1Ws
rtwm/egYIIbz/KaW8xNrlKVXPZvHBY8tBwCq2g5rFnTOsJXxgHFib3v8VSzMS3PHShUtdaWj4rBN
h2ZfIOutaifewtKNz0I567VKTzM2rwryMFmZ7mE8sSKtTwyHSzc+C2I/qkbZX25cTh9FmAWd9XrW
EzFmM3VkBUWG+g9aU6n5Ijv5TWgZZ+1QYZX+2mVqbL26vtUrTOkD6QPeMzhU1kq5OX7jCx3SmEWt
CdAqECOrsnE6Cz3VTqsIhbnMNkTxXi7l87r9RCR8F1yuXLlCporClvH4fpCktSAixI6YJ15C+SoT
ovM6pjF2q/fXafBUjETWBNqovUDpLUeoyGhPjM5T3uE30WvMotcsG6NStQYZ0x0SehfeJxUXRqy7
vxTVCknCbbJNhU10X3x00s2pTNtCRBizUAbXnKu511e2l6NhIvpfACpGGPY5X493gKXzy78+shbU
A7IHDmJxXrb3qXFsHCF48D2zP/Huly4wC+mirkVqnVzAjLQ7M0u+Atu4NnXrvGnhH+g7VevF3LRK
+FHKXSeHXxF4vi4N7cTpF0aMOfpOan1DQQ29sq0WFXo9Hb2oUR09EX0Lk44+i22vVBskK2thqwx1
BTu7/gpdZG0lwkfJV8rzXsAcZ9dZtdqGFgOIIYutvxbB/KO8YxZDNFIsylOrvYX3rM/mZ8yHsX8I
iD1XzV6EtnmGwfJJdKITy/2l04/H34V2gxtooSNDs01UrFyjcUoWIpbjSo1U91mhoM/CG8SwQfa/
Y0che4diML5gU3oNgf/j8dMvdaVZJAcxbr2Gp5R2nyvXRSD4Wx+TB/v4yZcezyyM8YwD31o3bLa0
fqOKxQXs7W3UDidweEv3Pg9iDWK7q8SlLcuaDD1H+WJ1EHDOu/fZrNx72EKYcQXJCZUwL1IuYUjf
5k18IoQXgmwOi5Mpc4IYxk4xbJ0Hz9QvIzRtUm4foaN82B5vw9JFZpGc4gZp4SyFdKblKxC4s72J
446exn8JSbg7fo0p6fqb+UebTdZ1JpchQoWFrUswoErAvzB6+5Uaa38prYS4tGPhO+9dUJwJ163n
ZRtfzB5VocptjApPbVIWutocuNYKCiOuCqdZ9eTbstIeBNX4UFrK0/FWLp1+PP4u0KHzlV6mp6Xt
CIrtytp1BzVWjE+l735/elGfRaE2YIk91pS2riMFN40VWuhxB/G+VcXg+ZwWiPosFj0hUBp4XqFd
BdpT6YgbXc7vQ6E/sd1dasEsFg2x6mOURkJbwUtgFclYdg/VJ+SlTmwext70z14m6rNwBAsTu0PZ
hbbvJ5HM5r0vqq3Vlwg5D3EuYDNKwcS8KC0hkE+MvL+PHpBvv75zKbc0XW200BbwCt2qYRvt3Dze
6bruI3NXKCd2F0uXmQWph3eqpBRKaOfoywLUR3NPk3EWShBkadEEPuv1z6NUEl0YykUd2npU+48s
GNVb03O7ly6QhP15lxgb+C5GRMcyXDmDCFN2Chw1PGQr83up4lqxRw7dkU9sl5ae1ywUCxlf9kYH
euL6+Invaq3DljVgte7HgymvzSZuTjRoIU8lzi3rXVw6Y6eIQluMvzvmJ9Yo22pQvmfYRXUF1HjJ
3Co6nlTFqSuOXes3vXyOJhW6THJgiIX2kAh7xPs3AGFgEGN+mVerToq3cpTvOvPcTjEbEwzFCc0h
MvA8cXOjwtil1OB0WXm/1V18y0508IWhQZsNDRrn1n0gEpsO9eNDl/oQulG4uIt05BaOd73frwRE
bTY6gCvMESssAlxXtWoHTdJd+wJyhGedfQ4qbXyxc5Va8mwd35xd4ff+GjGN7+edfBb+op5JiJFF
6CE2/qXoKCs11U88+IWnMkeSjnSBkq2zs4EES77CRVY6P2tlB+np11jvwdT6JRSPDfqJV4VX7a0c
nc1vxx/JQoeZI0fDQhQNuoyzyYI2vyQ5GOw6X3jAv3Z33gXGB/ZupELcD8KGIlibrobpYyYZpg/I
R2wjwXs9foWloUOdzejQX6CSgkGx4Xu+jmR3koM31DPvi07ZOYJ+2zUeImF99Rpnp/rpwsg4R6u6
uuEKjVz7dtTL0a5Jne4SCRhpVSquhB+4Zp4YFxdGqTlQVeg7yHBx4YN5V64KRb12GgcB03aLyAml
muxAvxtWSX0eZlyco1S7QMzrUkmtjVskAqKc47YR1DU2uMdf1kKczGGomPtWeaQmFsAz/eA22q7X
8s/nnXoW3b3XdW7ssrCLqpoyVp0wlEfaw/GTL7yHSWznXTdu2J4MqZs6mzgznpzWWAvNJ7P8ArN3
oyTyQ9PjlxGf2g8tPaRZxGOW1ZdNlfmwfF1xU3l9/d0pEus8UDo0o19D0opRGTUQrtmYajrIq0pC
mFpIpe914wzCiTXQUhPG4++eV60nTmLkikXBZ1h14b2UnoK7TKCQ30zcc3ypqg8SKEnXs6Ues6Or
OAxi5cXQUZZct4lTXHo9hkvYAcsppJehE637FmJ6vjXIilcv3tAWWF2zQC9OLJeXmjqb2TsBMVxR
hr8Nt6JyL0IUtrDCwEdLOG9OHKmt758lAg+VbkqesanxK9QuzTDpux0URkpExzv3woL/fzk7syY3
cXAN/yKqkIRYbsF7t91bekluqHTSQWIRQkgI+PXn9bma02eSVM3t1MR220j69C3P87nr1NjGrVOp
3dZhEBqwsOkeCL5LU5oPHvqdG/6WP/3Npvm5/xQhI2eadXgfXcPYScJzU1cwqLvg0EXJXzIVv3uT
T9sAvJMR0OJ4k8l58FY7cqGrPC4rec3I+JdT83fvcf0i//F0R8KhNcIptEnQdaeg2xmr6S2J+Uep
2vc//ya/earopz2gb9I0DFlptxMVXQ42KNpJ5ijc/bdX/7QFQEvWhFHA0ImB7HjeN6a6tAmzL39+
9eur/MsK/dyPCkCmhltwsFsbjiDlxSUvtM1IIVKgDv78Fr/7ej6d+dJ40qu+tdsSJcdnLQ3a6eJw
Tf4Sc10fln/7Cz6t6RXYJvggJ4wcGTygbsRoKOjW0MEflI5AVUxfRfK3zN3v/pRPyxu1F7aylI9b
mZFux0HQB47/r83Bv1nbn3tPmadsbQEt2Q49rLyEXyJmRZ6Nwy9HkCyql59//kF+8z6fu06dH9Ct
mVyxuqR9BLfzvkvETauHu2hcnqjg8i8Hy+/e59Py5o2LAwbRzxYaeHhu6E5BM9P6oMkTBUyvDP/b
rv659TRYIaouW4YmLy7NJkMyrcAm/7eGx9+sEPJpda/ORaWcDNiWmoJhHz2gzvyr19Xhzz/Gbx4p
8ml5i050fa8jB/OBSPKARrQga9lv//zq1w/5L4uDXN/1H7tfC8gRbXpcz/rSObFdjINlXbhOdrsF
qEcwN42mfxv6/N3v/Wmhw6UDwWCNPwXT0j8wx3oWZHybKK+QfUiPeq6f/9sf9WnFa1Em1sKWsg06
JNUG7i/QTQBuI9IDKLf7//Ymn5Z6U2NjSVdqtimoUrmtJxxQZpjgVqT3Y1f+pSv7dw/Xpxt6hkKr
7Tg326lx064TUFPJIIGydIH3489/yG9+lc/tqEvH4ng13mwJcgEwP+gfa1TfdpW48/H0TgbAvf/b
G31a7qvoIrjI9bDNsnbIm0CfugYgWxCC7hLb/lLD9JcL/G8e6s9dqipZEpukACnKZoIMMQL/tF61
yg0YdrmZw7+snd+szPDTwi+jqDWkjvE2doDpC37v3HW1+8u39b9L8F+W5ufWVEeWtQTiGZmT7qoR
Dx+rBainCkYtTOfceo+STRPMr2CagqQ8XjIZDTtMH5icDHxnOVRH/+1n+7RFlAxv5dAmuxWD/RWz
VKKXVD9VAzlr9OfGw38rqSEg+r9bUUQImLUwCYNGCdrYFPzoW/Xlz3/Cb0KAz82qDaGkbNiQ7IbY
wV01eIjoPPxf5Qgv7rRW7iW0Dd03XSl2f37H3z0bn3YH0vYMaFKT7Va4QXkxEmL7G9B8VfqXjeF3
b/BpY9Bj6nBX0dkuFTDSj1BOh/8poARI8npv/seZgD7SwS4ULz1Rul+l3WTJ3zpU/vVT46U/bQHA
JMhSJAO+lmu/XVpB0tYN7j/1JOPVrzvcPz44el+EXZc+2oAkv+EK6DOj78M4+cuK/N2H/7TekT5F
cNdBboTi+G7m9C5S8uHPj8v/Ttn8v8WOj37d///x0Tla1oRhKsIUYvpBW89/YnDUnVxZZo/9OL0x
X3912lxisy7QnU/uMCjbPDboVNpCDhDm8wKJImnBFG1Z9MAy2AnrrPlb8/K/7qj4eNev5B8fT2ky
1C1wdCitqPqthW1351eybkVAhlOEav7Tn7+H373Ppz1ABo2OUjAOdx04mQcTuUV9UBdF7FB1qxdn
i8jnb8kH0JOvAcG/feufAoVkAUR3qod2K8bZq7kgrWyp3va8HMYR3iZO8JSKgXS0EIZmCRzOzbrg
FhHqqKQQotgBI+19C+Z+t9ME0Pcub9cGVBtRLkH5nTHfaJgtVG2bfDGVNz43UkJvmQnAYi7TWHoS
H2cUXYcmn7nXLQRmSdp/6YmC9HKi4IigWSjEUACru3DQxUTsMOvdAh1VUm2WYfLgRYF/iYtGKfsg
n5O0Bn0cRkSlhH4GQjnJ23Y1X02/Rr8wKwxwd7IOQXKD8biuzGtcdVdoOSEnO6EXUJy0j8Mz/GzW
FcBbz7j0dVkHaKniZSS/+ZTo4KQgogUPO4EW4dTEMt57BV+uC4W5o8CyIcMtSb6sqYCoYewYxkX6
BFxwZHddVdSzr3Y8gBdCRvIImf36JhwJX4HzL9K52rWxOvap4dcllrGilfBUbiAG7Yq4DtM8dWHR
xtEWZHd5RNfZtE/VCHPMkm4azX9qs9wKq+qCJPOZ+WHHe/QFlJPfL1O7H2g2bID5JIWEomoMa5Qk
l/YRirTCDD/peFP3fsh78J8jTC4BwHSDsQyMJO+yQVxlUad5eURbSaFInc/zTdfjxMU4GDQg0qGb
3Pc4uRzm5ppvESxSDQ1HOARdPo7vFc6czuBfDRYkwPl9Dn6AuPcTs9TvLHjX1p7XgV7mVOe6UcXi
w51t8V2ha8/1e66/TdNP3Cjj+dHTJ7MYmBhkbowEshLfmDZ5vDyPmd6IdbxNpxdfiQu+8zOatY58
7t7DDARPwFXwGC8y53K9DysGQ6kEZ8yisQ7AZ/lYxi3a68q4v6qIXTEH03ghwNoWKeRjFyjly71K
a9bmcdOaY6Q5WzZ4Ns8yqGpEpUhCGgtZKklG6P/WIbvgqw1zj1MPfwPKs30f/WALPY5qfqpruKON
56fOtLflAll5zS6TaHfhkp5pOX01U/Vci+mDxbzFvJreJGgGz13mXe4C8UqX6ouz4z1f8cgNA5Tm
KJJtVSve+5V/Jyp4jbLofVyzcwswer/4GxfOGxHQZ89iDF51SxGGIgTWXLyl6FbJDN001F5aCbrk
2E0/Al+PObBH20gOm9I9QZeE+HFXaTRdTdznCMYOoRxfmgwOEsk2kTaQNfT6ka2YIsnmM6evJE52
GKTezjW/VTRBISnKniffnrOwfazAA1jqqxAz3XINUmYzbIKuQcHhyOJsFxByaUWnMd42Xkb0/sBz
u4Hv9diH9cGlKNu69ODJvI/1fFMJlQ81pLmVvQuaAAIO2W+dqI6gmBWykV+x3K6S3LuqWl7LcIQU
Cm5u8rUBSzwJl10AfqtDuXTBeY9tUIgeax+tqVl2kejrDNMpJ+ouuoIwVzDKGr0thbx3Y7BzwIxX
eKSgUNiCuLEFvrsgY1ZvjGvvwBY9uPYjiX9Q1rxUtN4rmUIbgKix4SdajkVsolcqBW60ImfdUWfy
iab0GGqgJipcqzCRvKcRPM+V4reUhbsGMI98kPhNU+Pb29FzOENp+r6QepdO/T1zQ5frib1jTg1J
tvSdan1Zr4Ps83SqiLpdMrkzmA6GEg3GV+wYX4CkuVd+PVQlfepmHKViIU0RW4NwHhTQbRQm9ziN
5tx7zvKecQ1/VlgeEgGMXxbHoFqOHSaBIcOoFreB7L7bzPEkc3gg8OQHUfR1hTrmCfCkTOfKzjBg
OEfVF1ej3pQvUiT3lqbRUz3PWZonXrknReSyGUSPn78BMtfK+hIu5U8OTHqhYEmIC/y/rn+CTTa4
j6DaKUF9BepwXwN5PuBvG4cxF2mT7GXExGvUYZa/oGBuYmJYtAlcohxfzkvmARrMRZliiE/WkDvm
JXykNk9BKP4STZN66bIKAyYkwpYKeKYK+nwSYMLGYyjbIo0gWLnxclnuS8ylsO1StpU+cUDOv6co
ir+lCbJsvTHsEkVXU9fcg03sr37IaYBrYQdSuAm2HVjrh4GvpNl3AbffWZB0+2SJ5FfM0NCqiEXV
v0Ed7vaEXMnC06puSy/TYuk6dRQwdbQbOgN5fWTt4PimKzFecIyhqcxuYcwjzUcc8NE9krqLnuYq
Qx8KhdWd5VYH+vs4i/l7WVL1kjY2xDahIShE3fSMbtpl3mqc+h9LqydoVUednatpemu6LLixCXBY
WzsOHEtsCjK3acdUtJvYoektIj3fldYBWlu3NsNe7uiLpGn9dS1Fj2XT4sB8suPYH21C4Mdaefij
qsSigFsRM7sFZ3b4VXUjC7fgsbivgdTzh+xqs4GlqNmsLXyGsNRFFzCs6U9Gpwj+ppL1h4qEy0Xi
V/zWoG0JPZvWXCZA/H6Aem2j+1W12R7apvC+gzHqMeoa9bR0w3AAk9xgDUZxqgrbA4sL5pwJD2U/
p8dVQNUyRV36KvFSWKWJQdwQjevziL6L+pTSODkO9SA3gFJ8M/CpA6A+Mxk/9pmRX680NgpEXsp/
2IC63eiykULHhGHqO4cxn3kD1rqEJSrqsb6iTOFgWqL2Lp77cRsAIfQgPCxaHXQ5z9EYJl96S7oT
KgB8J5Xye22F3GH8jR4yniwXbJjT93gKzIg5cF9vGmvTQ1ThMy1LFN1caaQFbibBA19ov19imG5g
0Z0p9o8ANkccc9OzmYmqN3298AmloCRjt6uYOl5I27e/5nXo7nk9LhhMnMSN8j55S+AALgIhSAFn
FCs8JwrvMuAEww1QpFdxHYvr9iMWqM1gv0sVsBR7PwzGXGQakblYlcHWu8ygwT/WyzAHhe7c8O4g
8wshEap8+mYQmL+2sgzFeQAptMqOPcBK7wpDYXIDHBhJijSsIHtvZkn5dlYIcMp8XjHVf5i5RhvO
ypWD+XOa9T23ko85mZN5XIqYo01vRyBXQbzbhFUFib3w5a8WD6oP8rBd2wGKijZxMEQunUZK8thG
3jqz1RC0PnetRxNWJrBB3Ev0+3VFEzc4xLK0KxTED3AtgDIVjBB/6UC4PILrhCLgVexR1jX91rLq
ic8lMPjVEJS4cA7lE6Ay0GZyVsbY+zzk9PNMgX3O0YtZDceqbJvjGkOMUlj4N8g24YsNihAhdnsD
26fRG9hvIXIwVSlvfd3wIpvX2ey6ZdZLAb4nPIQIeNxyDrsqo/urE5bWxTIIFd2mic/ch3Pghz35
JjBq78los5OinpgIrUWYX7qa2rtM3sjWNclDH4GYCQ1Ub9146ye6nLHHpMuOyhr+US+7IDsNzvNg
A84aCx/9IPxy6fBlf9VIJcJEMNIpBOfIQqOC1o2pqBrmkd1vu/p7NV+vcj6habaPukH1sChCI5KH
iqrXsEFosYHnAGDXrp1XvhkjBIxdiEA+z1Ylswuw9ThPVKn5eq4NYDf3Ux3NbhstINJuU5C6Znzn
czXDH50uyUZ4ZpqDKjFgs1l6JT+ABXb1QXekHl7x2yzRZQJZDV5GKUJXlFjwE/jbPjHgHI0IsAg6
JE2xAsHWoMY5xeWOYeRuBPm+6xmo2TZtDyoCPnwDNtIaXUA5S97bUWHz0Ust+q3ScdDlk1ZlvfN+
mvgpGD1SXzzsbbRB63haH0bTu2HDBxD8ISwm+A5pJMDjWELAEet5FTBNrdT+qjwjGbAWPG5/rL2Q
r1hYvIftve/v0hHyCaSf/agKMgwdzSdmamhyrUvCIvVZq2GJaxOxixvSL2efyDEt8E+D6IdtIqWL
SHjcvHVkpmcQ4bB1l1A8vq86mn/ZlK2vRpLWFi6r0QWLHyZVBxBWlgSg7DqwcGXT9WKzsNpZ1fTj
Rk8gB+4gM27FZq1mYnI8G8Ttsypw8abvIC+4YWsAUQeFJQvGB0x0y2NQzpHZzpleho2bUxAe8Iq+
2TGwANAKOWLhkVM1mJr95NziYsNRWv1WdhJ+F9Kw4GcdD2zZ67gDyx++E2IPmFWeH0oZN3rTthQK
p+tZHOZJB0kcKKR12QG3LYfojvimvJB+Ck7o9Vp/ZC3p8trzajPVvckKtBkivsM0aupPVeojuoO1
r+TwscbsDftF1e1KCjFxXrXpBDq9Tb4vCItULvBjis1MyugD+o52vVRSD+4AbDP9YjClnW4licDI
8XNrpwuOoLXMVdbH82Yhroe2DGFGeRBjV6GpDRpbWizVlLyvpkn5A1bWkOyhIRubPMWvSA+CBQi0
Kl8G021N64TcTKzBEzu3UaN3KxwWYdG3adnfAV2Ox0FN1TBvqjKg/ZYwtGnuAr2EKS5EeG3cIHri
d/WKLf2mQmc65qKmhpY5SiDZchFzaMYi42m0bpcRYlecpl07PmLkcoJVdw0hUfF1SLsdg8aObBI0
dCWAvAfrq2ygJt/gLLVxXsJi9XJ9Ku+5ug46Qo2hyQn5tPj7NdSkOQLyCHpZGZYg72cUzctCZLBp
ZSkUDQXG6wnNywy/cb6WnJT7ZjE62Sdjhi4B7/HF5bxe3PsIzrzdWI+++40dFb12RnVVAFcRgq5T
U4sRxkMcP26TxMLYWyxdZk+VgxIJDZEhyFQcp9Jbks6g9Ee4UOLmSrPyvodZU5zUddIhT0p0Thaj
isZfq3FljDxGos+pKQmiz3nEI9vGYsaESIKCFSyJ0YJxy0pl75D7LiqPcIfrjk1ZAa29Yr238PTI
5B5IPvsCqxCC3KB16tUHmj80C/qgRBDUNh+I5wnSJ1WI3A+mFOMjpPa48CIhQ0vsNSmpviDj10o0
ujUrWg9YFa/ynAQqGPMFNGhTIj1kk1nl8INf9wEflxJ2zLpsr7u0dxPjL+DWAfd9BfY2zWMdupEA
paqvZ6cLBhu6HcdvY7/DWkHrObc+GpobP4+VaPMZJNbsEJYLkrvz0jbVheNgbh+zyvn47BF/jw9j
i83zONnVZ3vXYZhsM3haLrcMqNt7zJFU45de6xKVlgWVewYRDKK8H0JGXXyzTn0aXpB3MuVORQEd
TkPlojbFXb21voYogKXRj1FWsNkRxoPxOKMr1Zx7zDDKIZ9ANcR1KYMTwJsMknSWjfaOj0OgvlM5
p+1t3DIw/jFY17Xip/bG9LfQh0FSLMKlWl/KgNT2oW06Li5jBRXHEWCEGBZyQ4Gc3TYubOElgq+6
/FhB6ZhxqTWTe5/AwpWIQUGKr0/wLSz6oNE5RCtImfwUbkdNUB6b8GTQJ4Ug5ARxAhuOqJJP9Bxq
CZJtYQhcqhtkzkO/GbqkgspwCfwH8hIdjl1gAK3OO9uMDIe3pO2Phna9f4h0Cu5ilcqWPHHUZ8Jf
4ZoJeuRBhCSANViO71WKlu46T5q+ke8T+tQDRFBsaGZfjEMSmSMJpnB9x+SZsMdSC0vvnAlBy0Sk
kJ2T3qrjiDLLdIs7Qiy+samPy9fQcGZfw3lBCzf238DhS/esWpFQ06vGsEguYrKaMB+UCrq7NLHr
/DMAf46hKQeWF4s2PWhjeVskvnLxjSwVXd4bk+jqZFk6BBtkeDH3klf4rZqdamWVfnDrYLzHFbqc
dxNi7ek+JEEafAlHmpanASpUc84kb9aNCcWsH+FG4zD2oKcR5AY4KmbMp53rFUepz71JUqS3s9p5
ZJTGDIcdNvcgPNpyDLsW1dkwBUM7RRg3IZ0ChBcuHQx50QjWEB+rw4wOaygyhAigsQpTXb63sfZI
dLA57IaLFpCvZTkG+WeNbtHYYltDW5UmN5zIaLojKsRk56pFmn2ZNQ31LiWNsF8CeCHw2CVhgIZM
CXkqRos4W5E1xfa/3ui2hwMPqT1u4APQVVPjf+DRaM5WGnyWawdsU0GsGHL9BZEprXQe1dhDTxDT
1hYtGuq6E1QGydC4AOouZlsTlpCvgzYA5VTdoEGkg6SlNEuGTAsevBeNhcZeTG0WhoxeiNObFUnL
+vAVksqlZZvKJhxbYhJPrfN5GGpkNYPJdNO+mbEavvLQ+GlHkwb+ZYRy43wK+srWCIcqd5shXvYW
YiHVTae09ansiy7uUFT2aMWzG5YS4g7BuKz8BvXnhD+HLNMuzF1bkukRg0m17QoPQeV0GwXDlXyG
Mnu8vDYeoTbE4iXEG9C5LmBI7xEeRmhNsaiC3Q0UOl44QqvM3xMgs6FwwgimgMwjZrHxYz4p3VS7
DNFPsu9pXVmEKO1o6x3vYLlUOKuIRKYDUhPFe2S1G+NvJz1nsLuvjMltWJMhxB9mbbYtVee63F+T
GJhJjke95XNm9aGN2gD5VTbYCkGS7r85cc2LTiPudzmtekkfpF/1eDPZOIxO3Ti5FYkCNSCKUE0G
8W3JJTuhIZGZLdIK5me5diw9IUTtwgvIK6PdNWs/1zjH52Y8lRq6lk0FhUT8REZasfel40FaIAwL
6EFLLaNbHcg5wGj/ApsyzXiDJIkkdXY3MMeQarOB41vGAGAnA2GHthpss1uxDDBdito2Ss8d0eJQ
SQ6uP6ehiDFKNjby3IfcvqDhAvfKskbGY9OJcYh3C+rV5barfI/V3jncK9FyBbtMUMfd+lCCzUu2
QOmmKFkggzFs3VKy7EtjK9cekzUU8qddI+Qb4FRH3bHEErVfQ4yW0F1f89I+NgkuAc8JIfH6JMjK
ya6acHE+gkOEdgyMY2jABlTEwBX3kUWbfTjHSKbWAl6tNjZZWLBxWuwLkk4rbJWxY2QjVCjLXQxb
+20Hs9d4ZJGLR9hA+7K7Q6LL3PVyqZptO3OS7UY4aKsdDrhg3ESTlBJU4DWFbHhEKCxy37eZ3yQm
DaefysGtuEVF+NqWgjoKXIt9ys0vJKKaeocgxs45Kx1TN6XF5ncQKvHk3NdBGr7MfZAlLw1vsmME
g0oeIqlWbZOkQjfLvLAquq1wjJRFY5RMNvXc8/WLmM1aIz8AxNABxaFA5T101OpiZIzKzNQHMfZr
42bkEbFnvMYeE38vqcfm+AZDES6vOVDacKwhau2bjV4YVAACDre3VuKM35Yubh4dmIGIN7J28g/o
MW/6lzCR/AWXFtxBZphtZiAKWUsvfoCr/hdAHHP5nGbV9N3ITqitm6EL2jvUma7976iu3Ng5iZGX
nuK0uoVrNetvADdPR4QJZa+e57hDniOiXUWfY18tOsqzZikhE20lC9x3KMjT/iCJbsp9zULhDxGy
+r8cWxj2PLI2I/zlq5kNSijoUIXGWaTtncuEOTv8W5wdLVvQwwEm8L1XMXL3bW/Kx8p0KLVMpTsq
6OgvIdA+D5Q4zx6opygJUD6lyIXGhjcnJcp1QNolYR9jJtZ9urjstgtT/i3GZRmuqnnZRQJJu2ZO
kBamAqlam40oHZCsPQ0cnfowTY+3qBzoPdKwzTnFhNYuxn/b2Bhaej2CpM18C1zcytDBpmrD9r5j
GbKUZH7o0V/w1UUsQedBoPAP0T90EW3WInHsui+qXDBVAUXzR1TN4kQ1Sk7wdH4t52XagiOjfB7r
rPxgLpXfJHybuyAZbIGs0LoLhKS3MfxhKl9x8p6bNGMWtaGOs107ZNMNNATsqBQ11+xGBPZUw6Ki
yrLyO37O4FtdZl2JLA0AoF6lpJjpioYZoYn5xYUC3pSvTj2HznZ3fWtmaO1jXKlEH3XzLqBmqnEw
VJoWVdqj4hZV4COizTlatlnCwxN6tPkxpJBjU8n0XsRDixFH3r1pKOB30mfDtpZ4mbwGVkIiOxyx
GsWseT0GS5c2BVLI4eOM5ppLN7b2NqN9faiVQ6oF8rth63s2bCJELlUOZTYYuLrDdcCZMbjjugmh
9XXyFulPsoXFDEkyu5KnyHZyi2MlvekoIUh41Sz7WXcxLq58WEKonLtyB5BC/JSsUt41Oh4wbk+T
TcfmJoHlw68nk5B5K9s224JbpaKcV5wVVqm4zsOBWZL3NsywvU5L44smYxFG3cd6v/QdJtImPDvv
Y2UxUCiRjstwTcszU7JtX1EkBcs5fcQlmb+JupLZBltC2xZZHJF7Hog0zQkw5z9kMCmQ1dsJt7ql
hRPbQESQ4z6hgFrJJgHNoTNPNjPhhPkJ2n8PWLCcUT8ov2X1zI/1mur7bjLoihwyhuLXYBHF1SBH
z3EQnkFIUr9oda1l9fidZ+1xaqYInHHt5Gw6IsdP0VHlkYpA1ZY1as61q1akpHRlsUIwLnnB4Q2i
GkmhUq6JTb5EbUhvWCfHPcGhvxQJmVJypdMhD6kajnbWFoOJmHzkfjMBkHJrRJJ8W9JFn8saZTTR
dMmJBgvp8xJB+m2JJr/tMrTmVK1D/awnjRpsO01T0fSyOk9QrX1FSh6XTtMn1c+0reoiY+Gysbh1
3AQpGe9T3FjeRNSbfRv0qLFjCEeydtnENbkONyHbF+VdoJvbBhSyKV/UiNAlYiTaBmEinuugZxct
02bIjYin2zJJUPofFGxlFkf+Q8lI8AQqWDLukDlA5RR8rgHlnNbbA3Jv12Qr7RHKjL05j4jD4Jlr
/GWKWf/gay6RDUaVlFAg0byW58iiud7hLNhzAp+preV6A0ULepeQ5aUcT2HdSkTAPauRwm/Jrk55
PeUGoIKiW3R3M6bG7aZxfqtG9A2HSMbgtqDTY9wF4n5dq+/VMs1oMYNfLqsHDuuuQBHbp1OBZgQL
cZA0ewgMXaFxvt7WU4uy7xq8WLzNtsFNJQSu5X1F0P3ao3WokBgExjxh2e0IX4E7xKRKbtIxPszR
tQ0gaEHwDMXS74cW6r8WQ7AXN/kOSZWxPBE+s19zqYILRmOvsa6J/fvibXhy6upoR0v9NmtWsTdu
oqDDpO5+SevpEicZRU6ni9I2D/tabWIekhw3T7YZk66/nZM+fhkk6tuYzDEHpL+zAxQ35j5W63zM
gkzirrZ2CIYy+9QLkBmhY0fFaJVi+UhY5nYZ+tOLJVW+ULidFombWcFZhqlzUwWHYBo0nMkZwREb
CiTBlv4X6d1TCkg0BMOk3wlk679U8FPkQ4WMbo6NsETRHNlUaqpHioN2F1JU04E+F0RekMAbgDgI
YSw5K5Mwfo+j2+gdG9XbiDtxtWwm5EDtPjKdxB89rTUGfPPGiahiW0RSnB5npO7iNx7WwFZXcbi4
S9hEc/AG5cPS7yxkngNBrbWcoVtP7FyeGdAluN9jqLaajhP2ewt1oXVLCAxjjxTUZlVosETitIoS
3+WY91YKNQNeNT9T+FuGb/Uip2VreAruthJ0wU+USnQuSOQm9pCQI4GBoB34vVtcZGZ5xnfQ0e06
go0YoSWjxB6cmzGx5CadHdXPEUMm6bTMwYwIf5gUl4dlUKJ+iMENr38BXYw5xDBWBqgbi8pU+wO3
pnZkOVlMP+EJl7O6m+wwEGjJqtBUz2i1aCHZQDvJeqQYw09uxAhUPw7/cWTNuUzKtP6yhkukPxLh
qu4jyqa+lTnJsMp+qWhiHaJ4D3zCLptMTDezXUO2pQ1tRhR2Ft1DF8qnpj3EacbNQdW1blLcTlwC
sbDEpt4XALOO62HCTaZ7EGvp532fhV6hL4BCW2wqocXXeeIm+uHRzqoDJKfbvnxUo0QfWK5Ayo9w
BRMeOkpctpvkR4cqwOwOCKUWi1ajcBnZXRjNqKEh0xzO/WEswdBHFq+F4SCgs23OeFab4bByWy7o
XNcoRnJkV7OfmWZDd+kUxfPcmQhHPuNchS9DMHao/y1kcQGgCPAQf0cOa8BhAKxIML4PyTCMBwo6
tj0SHOT6OZsN0JSnNgQsHco7p9URv0AGogWpwbDvMZXU98PPOJnG7jSXCDJlHuCuNLyyVnXJLe//
h7PzWnIcy7Lsr5Tlc6Ma8gIY6+oHgCQoXMtwf4GF8IDWGl8/i1E10xEop3PGrcusLTMjQILAVefs
vbYizU9WNSv1pVqMbbrmxeCxuqhFefstm3/IV4XO0WsVQxgY9kImq/OxqBVmJichYl15k+25jh4Z
iUV/j3nsiPQNfGHUe1VWZNQHAoYOVWlrss0XqWfpehVGo2cPapNPCgsrBNLuyZIpTaNfoea5lkhq
UW+UIkmiW0OLGsIQ2OD7E0UCOW/TS460lXQoIqufrubATqcLcyzTatrTDSzb5nhkBbmhpXIXPKmz
nzfr3JdBYXe0IdUbnQZNYTr0PDXz4Gf5VG4GzRzqTVjAeWR+LhPRXVbCKIzUYZ87S2xMUj+JdnHT
iul731PXZX9uNqPyIDVB0W1DfTCRKNNvE/MG+HPgbyc9NymD0nCflceMbKwc3YmhJ8TdaWNPT7hr
h0fbktOsdCWbvK58lzUDu8Uomex270eaqTnabHTtOuTkUd7SnikphlZWRpwzEac0J4Dv60mcq+sG
b1hjXKWdPNjDJY8O0d2mCWNyUTeGGaXjs5RNoS05odJqRbehGNVTvyhmoSSvYXjMSnSbPmBsxpMf
BNfsq5thQmiiCfY4ekL9z0QiVhxD++x6DhirBhUWjpyIKYoS0UtYxtJRUFN01nVq2xTVd8joSpoF
sxabdbMKeruTCU6OSquL14Opd9ZD7Yfg95n19S55KiWUTDfUUurqNq5j33qjaGz390YSacZjqDBA
HsqpS5Q7S+aAz3gOJ33+ZoGGH0c0mllDiQtAxmhpK9kg5/owlP0YXCRhYokLRZ+j6lYuu2m6TIsx
HNZp2qQVbXlZ9mU3ycuuOUyRNcWXhGCG5q1vlMP4PHVlGNP/bXRa3F1m0VFuWugEmSGb/cOcYg5z
jwJu4yIM9Vn+YSlHv8qWUn1i0uD3pxpRRypRlbPUrtxWWmToGxUq5vDNbgY9pjVl+/qh8pMe0Uep
NcbQ75CqBDaTsJAN32l7v1EondKUrt26bILRrVMOwBTwZvRke4QXenc5QbzJg+scq0ly0Rh1Zz1V
NcUXRx+zqVhXXdsO6yJN83ydJ5N8gR5CvovTEJGMXSP8WkXkIr1mUoveaByovq/zgROTL83BvUbH
HTrPlNErtqM7KWCuoQKrqgMdnFzhMIh2MCeR2uh3OuUyEuIpdCfewHteOV2LgXFPJUxLD5NqUbZp
idsuKKn6arsS04C4cFRLiYJ4GhgGSwTFsZtapeZ5ZVP2t2/KjPpET0CkTXn1mgOUWWcXQtbEBLen
lKdZJvd6EtKjOgTjtzLlPRNu2KKzu5LoM6Clmfu0WKGPGnxHMiPOU+rxPU3d3krEhVWEZLvBJLCo
SJI7hQRF9PPoyjb3yNEiFz/IqQzkW0qderhJEXQ92ykgjuuAonLB+dYuhxXqjRytXz2xVVRJh1db
h7Z+wm4hm4NMufEDXYyXeZ63+i4P54jDKm07ar/NhAlMn+yhfwgUrXwFW1fc2IHNd+JUYw5X8Wzm
1lbDxxddoSo1E7fP+TrerLGie0lsVsZFIrgfhyNyI+7CXJEmxyc2Rt7qrDD0x6KG80yQDsMX4oX8
9DKpfOW5TjlsukHcSJUTq36nXiscrNKLqg71/KaQNTP2oFbUSDEytApXvh1qvls3UVH+SKzCoJA8
Eji4Lcjyxn1dVZyB6DWXqWe2gSFupBFxqWtU5oCyid5SUa4KI45tt82MDLQMG3gm4cQQ93ppyi+0
+LOY8kwpfCcdkk5ZdRI2IKfLAyVa1Ublc8IQ83SvW0VVuLOpzYnrU/UTpKrPgbwjQN54jk19DNeh
LlHylHAGkJfMZK7QQFf6L7nZUHEKS8RGpiOaKUwSp8liQ/W6YiyG+yRXaXNw8oTxq7NuSpsQo7x5
a+RWKHlsUBmv0RgTITBHWvRtnsexXFPV9mXHAK4gb/O0LefvTFux7wqdO16TvEuVIJ4mRV0HCUTc
S59gS6Kspip7EVPbkNFsMG5SOUMagexYRgpJNxKtYtgQhCDTi7HXLBujuapzixBnv2r1S55awsEj
jsMfeqqIeoV2kDCRWBgJeVV1P+Uu05tPQSSj6udywK7j/WQbnflzHCr10InQZF3JIzomSLEncWv1
zIYrAszVcEUsadEfjFGMwaopKDetiynSDzo8K1qrSTGzOlbNcc+tyaJAF6MmleWm+ZwNfGEq+DtT
SQXR2ZynmgcWHjVehbVI9euyRofkpuyK6HcTg53JCGYa7WFuOEm5mZoNwdYoJPmblRbNC2uBpmz0
FK2mK4MUTtZaG5QHstabblW00pi6tG7sawR0meQMyhy/daVZZE4SlpN9wyCLfsDe4thjiiaxEV/R
QeFclFly5RFTaRt3Rd/IyOio+Mh3WgaigMKsUaG5VWoZMmY6aLF/0aliknEmMP2t9ZmMKfbrraKv
oshuXllx4nhDBVlHWCck9Uc4QktDEjo0Iva6llK8a8SjnR5qYrGAHQ1YG1ZBQCD9OhuGuXZCfaoP
0HX6YqcE0vStznW2AdNUcRbjCD6H18zxJBoXSsjSNiik06xQKcQEJ1g06HlfzHy8ltAKWm4mJejk
gHv2lzZHJpGt6jCu59fQTPRbLS7DNxGMFNqcCiNf5ioYuNqvHb1Siwxw3g9njBhpq6nrUaz5vh7U
D31iy2LvU3inXTZnklvHjdmjhLE0cY/3kxZkAXQ/h6RWWXM5vkgj65Ij2YXfTE4gosa/GMumKp/G
Cn+oxW5Zs4e1klFNHjm00vWl391S6o4dg8WYlr3usxHOHbTkHb7MQe6Kyl7noy7Cl8boJnxY3QCL
s/KmpG9TaisBgjcfzprZSwoJv2HST6v/GGbOmWyoLQ+FfOqyRMyIYaH0x2SMeHQpqodcaxvXmLru
tp0keZ2FES3rRjLWUS3Q17PVQY8klTfDVL7Ko9VuaMx0d3Ii7AN13Z6odtW+IR9MSRx57qniJHKy
DkqhbKpKnbYIgfLbOW1zr2/QvsumIjuxZBtubE3HdB7aHGjVpIsOgcqtqFvDlRrEMlGc0bYvyk7b
B2N5rN8W+pZiVPmEC7287/usX4VBZx4qdjaak2qtT6WX4kc6jAO18Kh+Ql7VeSbv4JoIgWyrEb7x
qM9BsLFkJUcOrE9Oz6nFaWuDakehh/vZZLOhBGXxlMp29RxIyehUekBAWFAXE3JdjTppoSVu2iuS
O1rU1UwjFG7jJzWa6PFyxlTjcCSeVz4Fvxu9G8eHCjWnx+HA3/5HPVtp6edaukXCpoMhDfxAc6q6
MlB32jEzy8c2l185Wu8ZTxb2MMHGOyNwPl23m2CLq29rb9Qnea0KV1+rHpt0R3cwZHrJqnf9g3qw
ttj61vr30mVKWg3nvse77lJsPQsTmZFq/UhPJF37wRfZqp0iPPTo+D6+yfcNjIZtLXxkxZii8ohM
c6MwMa4FglPN7YsIjSdkUSekKfeM1lXZWUrVrdnmJU6Z4zUeBg0hhYkcedsmSL44QZ3/Tsc7e+eH
X3LTqzwCXzzhBLSHWm02aWvp4U3Bik7dVeXM5VCQno2tqqVN5PVtYHYukobQdmkCF+dCbE64nKyF
Ty0YZxIWpdrccKYE3BqF7LpMH7E3Gyh9i7JUWLuPn8GJB2wtLGt11UyNrmliM1PUM+9bhRiHlZIh
U9gmUUH79OOPOeGMsxbuNZrslZ0NqrGhoaCiFFLydUVn85M3sTCflbXRN2ZoG5vezFAsKJQCgswx
y+kMHuDUj7QwnbVVUGVl4MMvoibh4JDZ+XZ8NXWciz738yxsZi3mT6SOwthYerXGA4q2Glv1Jy++
mEr8kd6qwWF/EyAUcKy6Z4YMKdl+7qsvZgg1KTV0u/w26pwJx2wpjzZzcf/xxd91nqOaW0wQolay
Adc/r01I1fZHk0fHzZmYVDwk7O+wQnWYxqlZtUb5mehbPnJhQA2tgGKZT5+PgrHxrFd1cxUrtFw/
vqFfUIZ3ppclgd2MJ030U6BvMstmV9DY+bF7qfB/b2Tsiie9yG3+Ta4rufCiMn6IZ2rBcuMHj3UR
+dU9G6JwXU/pj7HXyEByWnOmVvTxt3v35xbUcf40cfY+J8k41WtvaKO1qVK25th+G2h156hWdMmJ
fPXxB707HfBBiwEVzbrf1IgfPMaTm+jInK1PZgoYi6E0SLWa0v6qvTDr2QnWpoipgpWYc2KVOKWP
v/+7EwLffzGkDLpZiHENfqipvZFAUqeh/kwX6OHjy5/6eRZjapSLJhV0gjwyipstBK/WFXamnfnx
T3z5JXUxOPJZak2lo6Urz0Mc36l0q3SpfPrUl19GeYdjVXKKDBvPUCN9oNwNBc6l5aclZ77/u4uj
UJb0RT0MAou6R+3No3QbZepDWpU3Y154I4ymj+/h1E+0WBVTjg/kp/ARjd9fVlZwWXTjto3OxRCe
uvzx3/9mlk6tyc+qfqq9WjO/y/Q4XclS21slGKIz6+2pTzi+Wb99gmr2stFHvKAcMRqnShVExmXq
lLG9/dwvtBjBGVaMdgQS7FH4rx1grdd+KF+Htf3jc9dfDOOWYiq6MJ4Ax/VDP6mHJMw9y/8cglhZ
khbtIUi7uApqL0+iJ6B5d1Vd3os+uC6rcylup17TxSAmErWWSSigIUpyopGg/VCqi9HKLobaWn/q
R1ryFQmpaunWSJXHfvBZBOJiIig1Taovn7v8YinEMpAlQRnXnuC3cuwqwNRqWAG68E8dLwSdij9f
01bDCUE9vvISLELjON8CIb7tJPvx4xs4vu3/tthy+cUwlmWiNHKDMollpXRow7hipI1FdmZ3ohxf
xveuvxjHlAHjmf4tX78qH2czu6mtCrNz802rpGEtF+IxMukj5xVujDgxO4zyCD9SpAifu7/FKO9j
Q6AhxSY24052lQbTzYBM+XMXX4zwTsopj45F5QXGHKIGMLWqKN8su0/OQHhOPZ3FENenAr3amFP/
KBsUIVg3saRSrYGS/Lk7WKzSU9J1Vp35iE0MKpIrqo8l3nDq7+e27SeG+BKlCPVB1gd4SF7sDz/I
ebpAVNy4FaR5uUY+/PFdHF+md16yJUfRNMcRGaJcelpSPxrRZDiygIqikYJy5kmf+oTFOG9TSnqN
lhMDNM/5G12DaU+FKfmaTCM9+8/dxWKkU81BwDvyUxVhXDgtxd4yUZFtKZ+i3ShLgmKqFkMmmV3p
UV8ut1MjN5shLcIzq92JV1U9/nK/Lae91mtTmQ7HB23Mz3LhB1sdpfW5LNNTl1+MY41ZFjI9j9im
HNhszI52oGP4hTjHmD3xoqqLsYxlIily5E+eZeax1xAAVdfWY5HnX41A/+S+Ul2MZ/ALaoUpntdI
b++joLlFnftsW4338Rt06kdajObAn3DtIG32zNx+zYtBoeSsnwt+PHXxxWJdZZNpSR3KzZZUj1dJ
KOquS87y7k9cfYlLhN0RxuhyCpw1wDEJslnVqRCfm+WWsdz1JNG5Tbm4VbTYBXNjl+RnI7+PB+13
Jp8lGLGKEJeUFi7oGL2O9BggA6hw7yGu1e6E3Gn1QQp9WLydb1rTTWP6ZrmrbFWUrqJ3hrXrgAfC
StBtf5g8Kyi1YTUMU1x/RcoKgiknHYyFMgHHsssGP0Coh6Mxhucbh8aN1iT0sNAeiv4V/FYS3dsc
zNstugvTWkUVOqXNMCL5XwsDsdPLaOq6f9Mi+4y/yYFIuh9pbtJIKJMWoYogUEUBrhOb06HV2nxY
Y2oap1VZK7RQ7DFTJzjVflVvlFybuq0l7DnYDnYPXC0zSyHvAA7HOKppofl31IVD5SBXPtYrR+80
Kz/zOE9Mxst4ZuqPrYngm1/coPFtJNVTnaO9wiR09/E4OvUBi5mYSisHf6ssvLqtMGHak1HsVBLk
XzgWJp+c7pfkOyWPFISfcekJ8OgjFKiofMPWPv4wJW5p9fGdnBhWS/5dm1WYMcOWN19Pfw6lvscV
U7kfX/vEjCkfP/O3Gb/s6D9Wk1lwQCjEQ44h+EsyS8UPeg7DywS77efHn3PiHpZs0AylIy+qVngS
wbBOMeQrw5qKMzdx4lEvyaBoSnAEVmnppSJ+7dG32Uqw983oc+eDX2X9336jnnxFKvh8d6PzWVTS
vVnY3mzZZx7vqW+/WLQMpMeTkvEOqTYtNl+yAWCN8Q/LVM/sGU59wGLBqiEc4dlWSnKH4tgpWLG0
QXoVcf3w8bM9df3FihX39NlyU2Yoy0BFwe6kmxZb4rbA5P65jYmyWLdCEcldrorGM8lA3M2mpXDY
r/UzU8VxSnhn9l+CP+sMlklf9gywEWuATivywAlnXldjre4mDPsXYLnO1NhPfdbiaaNQnbUeIaeH
I2FGBXIkTzn0ftWLCiEcTlL4UZMz8gN+/fjpnBh58uLpD2WeKuSPsF2x8HgV3UACUnQub+bUxReP
vjQHP54DFmVtamvX7hQgQNIgf24rJC+e+iBPU2NEVLyAYqfIBfPkgA9VfvrMD4MJ4c+pr4nzIPGL
gmGdd+Y+zDX5lUPuuV7K+78Mlps/r07wTzXjmSu9xE/TXQcvzCPj6lxg+/vTNuKmP69OV66zo+OM
Z2XWXk/LKzZxr1o0PWFOORd9eOoOjp/927Sn1MrYjRyOPWnKtTfYSPPbjJWwPTNpn7r8cTb57fKG
quUY3ZKjRQIhwA7FB8IfH7TUmZinX3PDv49q5Ph/fsAkqz4gNyv3EKO0yU2UQ8ZzEXKrJX3jQnoA
yHclWSa0bdEywewtMdWIUiXDOJc5duIpLdubmSQBn7AQFMwDzoWoHTwU4LdQnC4lDGKfeouXjc02
TOsAq3fuQVHQ1rrSD/jr6/yTD2kxW6GyZ/cbsy8ewMGAecxiqqA448p086mv/wtI+dtbgDAQ7XvF
/sOHNpJdJGNjUeYZq/Zc/OWp12wxQ81yV+tNr+aepikRK+sQD9hDEr23nY/v4P3VT15KB0QzZzVS
tNzDtv+laZMttIfnJpW+f3z5E99/qR1I22xq7W7OvbLOgXAE2s+ZLueZ737q4otJKkBJ3jQJkLFe
1jepmuxVtfnUpgP/4J+jDzwMx25+GQ/J8XwRyMq4wnofP+hWqJ55d0788tZigDf4eQsdUr7HAn5l
9vPBF6oXYnP73C+/ePeDUa50UReMrFjStxqgv21alp+rIsjWclmGFmr1iZZ5eoHAAm10/VDEer8N
zS4/l+d06gdavPu6PRaayGWkbnBRjtagra+o99U0P37uF1qsz3WZBwHYFH4h2D8XFvSeFeuQevPx
1U98+2VT3B6SqUdAwbZSC311Zxu6Me/CNtan1YBJzfz58cecGAPLRrg1CR9dVsAUR5wcruzctjAq
SjIhSB9/wKn7WKzVmYQ5HBNC5qlpd5cWSGVb+S5Q/PXHl1eOT/Oddc48rj6/TaFFX7UWPh72MWmz
siRcXOApKj1by9ArK8x8haFfTpr/U4bvpkbn6jGnbuv473/72Dy24DW06HebWVO2Gq74TT9J5X0e
GvnnBvgymTyNcqWT1Sb1os4vN0oTpV6ZaYYHsM365MNZDPJyljIZV0nq9Tiliio9qFIRUYWYzxT/
T/1Ki2HeTW2OfoYvzqbfCl08R+VrZBr19ZzaRX9mGj/1IYtxjq4bWmVbp4j3zG8GOLgiDO/LeDqz
kzo1QhbDXO9lWultlnroRfzYqSstfDC79pyS4f0TkbwMI48wFmFKPz4C5LsrvSur/RS2X2LUb+s0
kfDZQhI880Ydx8Q7Y2UZTQ5Loxvnmlthd3sZR3JEUEEN3UkBHmAl8H8/HpMnfjGxGPIo383JwETn
KQNKs1XUYel2MLVXzWeUYEJexpKDafNLts/cRyimFeQy/bopUQvNoVJ+7qmLxfieRESnYQCHEyjB
iHMFd9iVqpZGd+YWfiV9vfcsjj/ebxOI0DV1FEBCPcAWRnaN6Fg2ViHpB4qn+4rRbzCVwMah/y4n
Xlz7lnGZxVZYPCtGFnslVns3M3XpzgxGi1bXJDTcV8jjpPRLWahQxwYo3tC90HN/R0OrH/oybvdQ
ZvsNHIsBIqAdRrh/s0iHRqE0U3yLxWmeIDLFXXCF/FqaVxqO4OZSKzQIbppKLsM/t3X/+X38X8Fb
cfPP+2z++7/45+9FOdVRAFXiz3/874ci43//dfw7//fPLP6I91Zcfc3emuUf+uPvcN1/fe7qa/v1
j39Y523UTrfdWz3dvTVd2v66Pt/w+Cf/X//j395+XeVhKt/+8dd3OB7t8WoBG7m//vWfdj/+8Zdy
bIj85+/X/9d/PN7AP/7afy2//vuff/vatPxVQ/u7DSvX5F0b3n79G1X9u61pliar9CI0jNF//S0v
8GH84y/d+DtnRFkxLUvD9kXJ56+/NUV3/E+q/Hcdl4Rmy3AgcTWQef9/vs8fT+R/ntDf8i67AQvc
Nv/4689Z1bQ0QxiGDpnAho5Iu2sx/XWq3tazaLobUCwFmu/Auipkv3A1UzHPiPH+7aMENXhb415M
KJuYov4cEiDoBRyrPr4dzOLS0FuyTKaXerC+/faL/+sOf7+jP6cl7kioeOpUUxU6nVuSfv78mAqu
FxYWK7kFNmvqr3n5+PH1l7ehm0K3j7l3KgxEHenSn9efLNUiiN6MboZklxpbu7jSiruPP2J5C//8
CMMWECtMTdZ4536fPFJ4utoggvgmvzAkV5xTef65FsHfMkHZKgQ2QzBQ7X8TvqVYo6TEDqqbuQMZ
JStf47FaG9V0bWQYcAXA7v/f27FVVbYVy6JppEJ5+vN29LKyc9xA/jXZApeJ3a9EdS6rVlW0XzqT
/5lqj7dl4w8XGFV1CMDmsr8bCy2WA6kyr+eEVANAeUBOlHimFqlSrjXyAg44rqe+rg1X1mfDq2Cn
oDKW63UmT6Gnto22UurQ92z+v8ieYltrAP3Gt4AAN0qgH0YzejKsdgVs71KusHqWUfgdmsbVOAcT
/tz6QJ/JsU1x28XzwUyjfdbhdmK6BnYzzcmW4fasIJneRqxvu6gYbwQt43VpIiIlf8ERg/rSB/KW
OBlIkEa5tozxBYs6jm5lNjFe9I8jbhw3MMtxVRbdwU6ky4xMbGDpKh7oepadfOy0NYTYJzPGEmTh
PusKWwUKBmSsFS2unew+buqnGuZM00HZATIG1V2N1F1Shh1ETbT7rYnnwuyyzg2gd7tKHWA8hna8
w3m0H1uCgdrpkHWkHVTQXB3Upc0KBhBmvyK/D9X+uoYM0mNExJyb7iZfemT/E4ACHjcxzU25lG/a
AcCCPSnBSrCA8d2KdqP1IFmy5mES9AnMEFpgLW+6IEF6hW81T27y1Pe0WlzLMqYnqB6rQYh4k2C/
LOwgXUlW+BMBLEzk7jKV5sfK/1m0j639TW9u+npNHIejDxq2n84FpqhAtU+tSzlOn4dMv4FQt/Fh
vIeqtjemH3gF9z6i2bpGn1tWP2VZ3mJqhtdA6HjYX+V9cy+H3T5u0d3rX7uy96Z5WDdZs1Wq2sWl
4oKmNQPAufApzESsE9xqdmE9cl490KI8aDDemrS4gZa71fRYcUiZApN1V4b1uslnIu+HddesjFh/
wGDx3HeYwPtxdlM43kUBqU0XK2M0AXgIJzbw1hkbWc6vpSJ30vGlDL7K2XbUoK6I0omaZq1NmHyi
aAenc4fDeV0b21YGyaNeTeGDNh+q+WBEt0MH6gfW33RE/M0GnJwtlvALteKQHaFhTcrAJfNoq5Sb
KFANF9/8dSew/AUJVJXsZgi7Q2d3V4FUP9bgNtDzFwTpiCq8L2Cn7+RZbh8FfJwS05bC2W5nldml
YtxldFYC5SLq5hZCXlNsNOVZBYExleMFQAiyh+MdbJOrgBBMSetebJMggsnyCJq/B2MJG6e8rJuL
qZq3oQ+WVXkCCrkiZccT8GfmjLcCzLrYa9Fh7AbmbvvFitMtZm+3IB4YFZhjiEOgfxXGT/h8m87S
QWf0bgPRtY/JyCsVAhGC/SRnF4bgZwzhKVVkH6D0J/ggT0vo6etZ3usl9LIvkgDTRkaXgLAW22tb
LzEoWZ5h3oSA3EgeaZ8SK70zzUu9bL/n2dEbdqcAAK02QrkNkgFuab7qe9NJzGilBoAi7MsS3gMM
dFcR67zbgZnr4i8WlJhhBqBJPBkkZUeQtDTazd2E97YTkTsb+mrK8RnZe7r2F8jaoMtbTqqoXq7a
e3Bw381cdur+ORjeanxhrZFeFHD41VH3uqR0q+CxS5+b4KKSrwu5dmPQ6pH1IyMUp8keLNT88QhC
zP5eWJjUYkx/Bi/8BEa4vTOsB7t+jcdwpYf2Kq5AR5Po3Sc/yI5ZkZ+Rd+Eqr78Oqe9MprxiYkJX
pB2UGTgz8YdS/DYWL1N6w1QM+0iCEpu5qT7zovvfs/nQBldjbQGJulaCq8JQXb3rVzAW70MtfvCb
/pkRej9Lwi3EhBdG9VCRe0EU4ujdKEBw2gcputYsTrBp5AketExYjjb4oBJDF6qZZxeAC0GzbKQ+
eivi+llp5I1tFuve6g5GYa0GadwVMAhhiV8UzaNsPRlF5mLt3mZZ5epWd9FIj3VrHnIx34iqvq4h
OfuUeUb7tawtV822fs7RoHsJpnyL2PFOtTdwyYGctpdhf0kQ+orqsWcGLwAWnLa5mkNxmRk/O105
IiEcksGcqu32vTS6sLE8ow0x3v1M8stxnLZRoX3BkA4YpDUu5Db/MpbEyEQh0Xx2G3817OEpC8Zj
PF/40BwJLTpzJDkVrCDZDgH4qx7hU50Cn3ekJy7j0ayvjOAGBqMTmHekDzsIfB8tAmvk4jIvaDeo
kSu0gfxbeSOYz2y2lSGxNOwyncyfsB5bDH34VhKoRym/IxnaISjFGUFPNn12RSf0oh8VfME/EmFC
hMCenirda6rGEyb/5ABcC5MfXrEiqB7IzPwWVj3rJEwcozZfK3PGMQssORfjxhzDHW53rw57F9rC
Jo3NjQT+vIoj0ONvZb2LyYcI2r1JfEH+pce3WNFEHo0fmpmuagC9kv1UqT0eQ+iX2nidM2KxCZPL
URT3LSitHC4eFbYdMhlHgc4KUsVJzUc9uM+iHpiAugNnsi6SL1mCoY+1jqrxXvFBUchMFwQvGn7q
tAnEZbVyoeJdHw9+pf6tBs6rdUCogm0yKttSDlQXXeJOloASmT7Ej2eRd04+jLg4Gwgg+XNtZnBw
Ko2zsnEzsRbkon8aWd+qergacm1tcXY0jgCXYte0Gm72L1LzLDKVPG5Q2e1zlbz20kupPsn1VThd
NzWgQvJNhqRftwD+leZN9b/WELarWHIbtKrplK67nNbSha74jLxwA6XGGaU3FQJOBBEx1pXVpO2U
+Y7m/0pOCJAhdxSJqOPDCCi02Rmq8TvuZCAiZeuBEUGJlO7L6cnvr/rsreWxyAQqgZKGt7Ct8YOF
FLD0CQpj3NxSF7qKtI0EDjcbWRrmixIMaA6/YYy/W9mjVe+1wevBOh85f2CE9mWoOZFlXiTztute
lfCrHD7NlTiU5cBj++7bM+8eO0a5XMfTnuI1DzRxY9OzgHjNvgoDbXTUWXE5nV0QtcHb+r3VN3X7
RaW71hEB7PeeDysvy19BNzhRFLh9Dx+DXAKEHM4skhVWZLcwGLu6vpmUx8p4CaQBYe7wwL2uaz0k
68fatZm9x0k05ZBrDnL27BffTfNmsolBIgErv7SnN7n5avDmwDbyurBxfSYp+ajrYo+qPcWq9C0n
N8gnCESuEzY0eM6t2IWAuBtZGGLSzy3/xR9eoH44qqmvpJxH08Q7lrc9bG63Gm2vrcnUUNDkjKBA
atNpmUFNQ3zLhvQqDYKVKTPv12KVWt2KVHdPz7YkuLihlnsGxubBFJ4ahHcVX60aAsIXJEiLDxY8
et9+maXBPe4Q5yRiG7ea2tGVSPM062otgWtQiQKbm3KvdLeF+qpErzYV3yLuDkQMrES5i8CgDlhp
QUlBGSvccRAXtYq7tsu9IMXFeXQRw3LFmcVC0ouQwXE/VFcmwVtDwmQEfEMasXzWxgba1bXUBi4I
fCabfG2WX5QxVp1cpZrW+bGG8blH8VoXr0ds9GQMjhZ+rQiaaTv2wmHw1CojS999FH6TlJuBIIIc
CL8WXsSzusYccoiyfDMmeD+T7kLrGpzT8FILqMbwXVIxXeR9uElK7kIns6h58itysyh+9TWwBiV9
qubLzO4dQjX2DX9Ln+4LcZMaleuXD2MzrwArhXO60etLbPq7ci4g6B8Zb+NBG/VdFphbqdMOkbmf
557AJrFSSfjuG0Ev4LHsgNvFFxSJdkrdumoH5s6M1lL7TAcb+gCAr+hofgicSrpPxD47zr04ZsPi
tqqidYX9Ohu7X9FoESlo2Vhs5p6EOe2KFLtdkhY/IvvIRX9uOgugA16KUYZSIF12+uuQDVd1e523
zwASfLCEMnWizHTH7KcKKu1/c3Qey60jSRT9IkTAmy0B0HtRoqQNQuYJ3psC8PV90IuJiZnpntck
garMmzfv0YvBU4DMWdUSp3cZww42S+/bpePLJPBmTbqTyNBUI8VL7WofWrmv18PONrr1srce6NVW
S8SBQL/VqEXEpuYrqG9L5MUusutjUxKgmDtks85E9OUr0EGQmMhvzt4QOcl8h/On/Oam8KfBpqq5
TFK5FiBS0NKvsqU+s1ny+rz4awDQ1EJ2a70kcuWfcN7TEeNLXK3JadtK0r85JlS3MEgxIYcgIxms
fk7GfXZug/neZTGJABOp4bE3yIT6ZcbamCJgdBVh5T9Z8mVbsl+yDj4kw6aTyOGvCn6NNLH3dvjT
UDJN9CSORkhec8m7u2UQnUpClZgABar6pR+ytW2inm1lmcB2PhSpyIkmuXiBVlomuAtbbxa/yVx7
5I57jRVs1UHZxnz+QBBRE8XEcRBQP/cPJc2Wr4iMxDU+Xl7A21Q+49A5mFbOa9xpBMp2A1/dx7hE
rpTySUjLKu+0slldioZXJ7vZXPkSCLzcrt0BwFPQKfRIsjv2Bzh7bjn+jNnOCS+SPPN+fBucHvN8
7mtrT0LsiiR3Dtxxm9HBZwNZSDVp+hAxFEEiH5rPgioi6v8Vyyv3+rAj0ulMzcH/GBXQBuuA/9ZM
d4lj+q0U82lbBx97DY0ezsE2yqJDWTX0ZVy0cnsjq2kzmDwfgypxtcTbyBY88uVVjuNzFH/I3bYm
mgGdzU8BLoGc0n5FpR7KgiRFPd9RmH/UY75r8Yt548wx7UAR4zbsdKb2EQ1VHQhPDruQyyE4gPYk
e6UR8pEgRKgdug3viXsk6KkYiE8pqK4a8lJBDBilvqvUl5JqU2nPev2iDu9lvQuKfZK85/lwXmJm
WIRKyD6dosukX2kU9iGhE0qar6X2Cs+udy2FbOJ+/BsrwxVduWJmzoqN8iic9mJ28tPo2ne48PdR
/R4pBJQ0vsIhYE8etiKpPLNZXLM+P8xlhirScDUTjDZKXkoyfifx8SmvgRi5mpy7gUpYusUXOe/N
nIex7bUuXoUMKvZRJ72ge8jPUa8KqLHSCxAA7DgAfEBKNZA2hp+QbCyCIfWO7Q+1XCtaEPqTEb1X
WXNLquI6S/WpzFkolGKvhdigwHHMU/hKUACMMlkTUu8zq9T3pSOILx8I/HOKs2xEJzs1yL3I16lO
Ds6LQB6aTYhHHcQv6Hyxtc6cc1XekuFtKF/DZQTZuKwv+qLjTf/jG3UlaJCxyfCTCr69yd03pesW
pPbZYZNHLRliOMFHmYQ7OSQTwTIJKknjdA/2bAdggWi2clSXiDNtZS4vBjyGtSGNL6LMD9Z4jOtL
Oe2y4c+Olk60uNlEgqwYTLoskriEMrtJcCacy8+IzDLi14HqokAPiI0fAD0uaENXTm9B58/z2m4O
pemwoaO4IDtXxNcylIrJgOMSJx+vh6cn9+Ja5QhQRTq08AQvgdJmv4EZKn6vlAmShvrbIEVUPbXD
1o633WDslOoET0czFC+0pA3KzKrlQ0gz8YT2LTYRhqpyF8knp+g9KQhXmhqtSC4i25hzIEm9MY3X
wuC8gY+S+RBHPVICHQ6b0SDno243jbYW7V1ubqJTV4rz2g2PWpKvRbmTijMJKWXgq9JfwtiRjC2X
DSe30V8ni7QJZ+vYz7kdN025W0JfpmT2m/zAD5nPG2e+EeRM6OHnUJ5hfc7WmnhOS9uFkBdwnAP0
ugnwEr1DHs09Kn/LcWav/2iSP5ynP+QO80CfM3PP7duKZzkiDgUlatR7Ciqsh+hAQ72U0dGIfyY4
VXLPSa3BsPmXzS/OeJzjK3NHNzT2UNa+LPWv5RuZu0PjnIipo5KVXZoM6uN7xdcml99qsW/DXW1s
IpAaydkpd0FD0wwG2faleK1bEGJAx7WSS8K+G3DX1pnKP6u+quvPgUZ/eXdDoHaBepMS1R/BdUUq
6ffTy2gtDM+9IDmmynV3qgz+pqp5l0S/KbLixgbETS6Pxpw87OwnrJRNRQh4HdEqJyT63uTinNXr
vufmJXtqPLTR0Ynu8bDv+TnIFxfyQ4S3LPuzdJh0RDPmW7CXJQ9K2zyrhuy78Rci1bLbRaYdKeHF
OtLWebLTqldpuk36oenuyuCXOTABYjuHxM/MB9seblYR3I46lkVrO9zBvPGlJSLU9nX9YzJOQyV2
cYBem1LRZz+JfMgoPxLSSs5LgxETTD04dzmqDjWxMmUPiY0EnCb5VPjaNOMkN3dpSSd8D7uBJ4IY
PuLSRLIFkUpfAYEiW1fRmtrFkq5GrK5Dlf6qfA3K3w7IzjCvq/hsxWsSiDaK+Vb3v6H5PhNXr8cc
T7Jv68+Oo9DgnVAWcN6b2dHgDJUbKokrTZk3RlcrL/ys7/2UR5B0MpaAV8BtuK+fUnCsundlzshp
/9PZXXN6Sv9HNT+64GXWSPbmylX2DXvE2l2qrzxANBdpU69HBYSrSm2EJFCjZ8TKtg4iPy7kHcGv
XpX96ZJCsIG+FsqLWb4UDvk4B0cPPIW+Q95L7blNRwIjTAceRL5u2nylj77d9cttf4/H+xikB1ZD
P60++o2UJdy99eEnexb3WKd5WP05ze/xRLmak+F/Msxt024q7SnBqJWrm5aT9TyBSLgpFuG6dAj5
sqg8eor1kZPCXUyz2ylXotGBrBigAeUI5Ms1SREzELD5TyHPsCHfe5oBkaaebKF+BOccYTfr90IC
pXkKhtIDYrJKOFENcDixtSFF82TYZDangvOHloRNDjQNFoy2XQRCXlCbtgdlkbWSQyusN4fIxly6
QyogD0lzQUt947WJfVULNtA71poRm67R0EhgiJLHfSYmN66rdarQxSt/I2JOZ5krGCl7xY44yUma
E4F1rayHzAaZMV4jpD9Z8broWLTvTnsy+101re3invC9hoJ2ajfBU20JzL6AUG0sy5WNn0R91Vqu
0kc7Y/9MtK2WF7zDYu2UVFp0VFW7t6Nt4LwU5L2V4lUGlWTVqs9asp9aONGpNnqjWKUsNGTRVZAp
kZB2J1MSxt9hmK50vORzoR+iCiXNKS4Kp7zN5aZK1XGS3qAQruvy2bPBTiDQqY9yBgVb1XnhFvZ7
p9rIzilGW1ZiFp87EkE4H+uPVv8cla+lqrLhb5lUx8p4b7kv9PwzKn8oHNxKjVwi4lcKgdz5bpTP
ZIuMPYL+Rp1usnITlUXGFg+B+VIAbR0ngjuPSYM+I33qydtkEXNlryGokXtr+5ZVr8paeuY1d1lp
+Aaql0WYojUApA4JKqJrqF6j6SXv/nL0Q+bRrbWNbWlFFE5W3B0uiJKkxYY+05D/gv6vhoA3tz6l
rJW85oRj9ZBS0dPSZ0M811Cc1OonU19TlZxz5w9GWFF/q5YDKfaWFlAH83I35H9hew/jj1wwIMke
Bh6Oytzk3ZUAQFcuv7L4oAL2GRdn10VI2wlVxiy/akgIzH3i/p/Cyoj5uYRVd92VmZQqBkK03owC
VhGvoMxjM6NDUZOGeUQG9pEUX3AqNqCAzyr25vK1SkHU1beJCqexkUofEXhRMR8mLrK8+IbcntAe
j8mnlcieqrxqLIGZ+8neysNPbJ0Q13J+Oa6IsX4Paen65qjIfK23XPnoSxjGCWFezjUyLmP9qEVJ
jD0xryEvxkEtzlr4odkbs6AOyCw/VThyDklLahYXuwFfof0ItFugsizqHKrxbyjLPZxGr2kezpI2
2edexdAARMXkpG47X+EjLlVu0Ymj1P8rJT7sABMJQprTC9fhtJGTYzHfleqsD4+s6VGtdDduwBT8
EuLu5eJbHgxXb9Awg90U/lkWSzM+f0eERCikvxDiYXc2zUcvI6SjQvT2oe8Qu3TKAJ3rdfwEu2fW
fmAfCuVWIWnNKTQ/mCgU4srMdRhNnhF9ONU6yO/lgmepzyNPlhOrdKPvQbMb5u+CaYJFT5Okt5yI
ZL1c1/yz9/qL0+5H9csaDd/Uzpz/luRSf7pGDFDHyr3CwNJmUA7MS46a24b3WU88QcMH08DrNDhJ
FexMXvL2GQaIZnTHffGSVGerJRRbm9ZJcM3idzX7njTd6xhWDIBcm2U/IjsFC8yx/pg0gNjhe9h/
QnlcxSjukz65fXhYAvomGbkpRwAtWi4TWnuu5CJ9pAbug+C3ys+hzumXLQBcl0R2l7nlvsfJUoma
pWyUhdqPEUDZMrSde9hes3zgNS9fyNkkQ3/eNhk/LyonLjrocj+5tK0j9nb4ctPO2KY2LsKQpLW8
fqeKU5Fra/3OZvxrUlZcZBlxsjoMeY41UfebwdIpb4H8+X0tPgkTauF6TH+O9lvAYlAtUJycG3Oa
b/PQm0w02pH6MtBRftENlPQZoYKa8TMtaU2I0CyNSwd1Q4jPfvqxTX3VModqoe5SehvKkQxbPwrp
1cie5avqCb0hpB2uFGzBlWTQraHB5+UJaLgRJACmrln9G+s7g7lTmM4utgjaxXvbvoXzmZ+cuRan
QrTKnMidpJ2Q51ULNCli6TxwrulI47A0mSnH6kAhwyuuJpdoKfqogHQTxDbKqzTeKgpJu1O9Xt90
QcqVcLGThe51EI65kkmCdiYAsXwR4285+eyPAgp/hBpK0UsDUamp9pJurmbnWGZPJdki2xr9Oms5
n+3LoKRYvI665pPRySERuXPPNZDyQzTPwuTXuzVThdife1EQrgOgKDPJ4QOR3wbHSRBcG2sfZu/U
kjC74u51+aOM4pxEx9l6mFHqSnQPhXZWOERimajAYBeH96lyXDkCgGL/1BA8UpQlezqG0akysUSA
hg1L33GucQ5ulNOB2bBr2n+yfUy1N9G9VJQJluGDHWO9bYXs1hEo3SlgHGYgH0OJ9Db7tjUDjDgE
010vD5o4amS/1Q4TD+AD8Vesbmv7W0dSk07ZCEfNyYGybLWIXSZU7AAozbg3nSfksrVNtxGl1zyP
mdYSfxFmvg5HW6VbUYTjmkRvQn9j3yryQ2RCNnLdqmdUjSw8agfD/CpYvpNpE1TmCjWlNTRTYBMf
qvWWV8+UjxAMb5X2awlKDW5EKZLhnW+U8DiUl0I6Ok6M3UDeLqqSpHEOmT65dkzzVyEzyrr5NcKO
O+ASGx+O8aOQP26PJ8gzsVy6fX8v4NFNzT/byNFUUODLBMOztLNtTAWwy7XPIcoPkdA3quagL8fr
icaugZlk/gjn0ZIDG2W9D53LLxyaZXpPhHTAVPuKkyAzP9sClSAkTkEPV1MzMn96lCNq4blPEVfv
ffirKp+DmPhl/hhdH6eRqE21c6P8Xdb3TZJcF0JRLX6KkPcw4cYnjtdRjS3YxGtIpS3Q8hdoMhgp
Pua32p9CcReiX1XWVeoPi78jDiHwnEP1X6X8mdK8clpOPQYB4OQk53sU+2w4q+kpbn6JN5bhDFGU
I/hN8bWu/yppPTBRQ4Ow59tAljkXiKb/4Uz1lXabqduifB+aeJMZ8rFTNYws0vIQ7DundFN08Fak
W4nBXUC9kzHFjKTRF/QgMG3dIpIAXlxEHDGET7aIzaTbhlTfCaehfNYDGg+l2KbyQxdnQiQYIPa+
4KAZ0qseCljFxb4o6m1DZPVEbrtTG57KpMym9K4c1ZtT01v6FUmLV9VSREzqKuktT2uFbzPdlfmU
0ggqWv0T5c8kfcRjfZgZ02ZDjjfA3jqFyfsV+LBofGXsKD3Gg1AmH4QM7znHF0mOXPiOF/HiSE67
lmcep2qn2buJ4rwUoVdJrzNPRaCezeKlCOfL4keoQEHprBtWpmB2b3lh3qwDxDQR/RTkHhcW+c/i
IIuOoSq1PXmlZLD6ohfncbL9Qb9Y0kUBA5xOITRnytKZkl0pgYJ4TfBXMPqM9BfL2Jc1XMS3KOue
zv8/xR+BqK4YoG9lXwDs/ZL2dunsmqetPkxEl0YVO1WRt7n2Vzt/NSqrxYIk56dUbQf7oiZXsMdY
RDP1L2kHz3Ee4yxcXni/qQf6QcW1k3FFoiey45eoT0P4bxDG1o52lvna0qazaSnL2lluVXq/yiuw
GUukp2KJWjnGPu1eUQBdMADgeQkiGdpDJEn0Q0n2Ymlo+mCtFMRKPbhDnvTlQDq1enROEpk5IBns
du2lvMzhvReXwfzJqrdW09x8Sv2cJssuZWBJJWgwks/Hf1prrUiAdRWL9Nljaf3iMAHLxzUlNmoQ
H+o82MZwgBGKyxlSN4B469Dku0p/FcFLOcA9pW3n9tasatNPOzveVxzwvbk1wrOeH2vwteH8ZQ+8
cequDZ6zQVlGmHZ3h5fu5niZsN7sE8oawaDCsH8bjeDhl2Hc9uHXsqGXExpbMX2p0eF0/iBC5ekI
Uqrg0ItzuhbpvYm+6+4rw8DgRBI9LLmyZJHj9uFSLr2OGq7TnlP21hdYuPhZmu6v4TJTCYdv+Ow1
C+2G6QmcYNZ+kE9WfTf4K0fpZQIW5GS/3UCBgZAc6X7TvrVV7aZIRElMnz3LGxJXXAN0fDC/zXbk
1TN2E9DeWbrSmK0HlFhzRGfx51REPfNg2ECX4vptAJNk1g8oYuz4pDu1vqYxs1NZp3NnsADSNeHD
ZMkejqOb4hlB0YzTl6X4l2C+GfXOpARncwoCbc2NpcYXx6GJsNvdEH2itq4wfLnErLrAOlcjI3yG
1rSUTNU41835ox4al0wrmgyGkgpZ3pRM/Ry7ThieBXVSyoA5JscyqS6RctJxmDmStIbjuzJlAHqX
Kf411f8j7Hd5/VsGGjH1rZ8AmbfJ4Dey4CAnxkqSN9PIiVNLlIcsgDe4lgbu2RZcj5i2Y/YMjJBc
S/KGTWLym5uOHlx013aICdvYyQzaJpN5M/4eDAZNm3kAdgedLDrqMAvL3tD7ivav4GjhcDPkm6R9
KVrkQrb25GAXIXlxsscDLGOKppnmANfDqm8XOrS+iopLQ+R4YntDXPv5MtZUsw0hN34Vf1RI/YwJ
CHynNzQ3doNt8LvtS5gAhzlnrhCCLMjcfKRW5zme+OmAo7JE7xXJV1K8heWTFdbt4Giuwp9tY3Ra
dMsfJfmei8RTGwaGVndENd6ElB4kYvrxTHI/Z1lvFu8EqgFu2Oj121R/U4qfrKn1gvRnBg2fqQw/
OT8JynH09DgodylCajbl92B6QKnHFkhD3AxrxWpfxPBdTMlnZYnDMnpq8BEgdFE6ndmr3GXKLhMf
sVzjGZJdlhM9PccilNzspKWBf1gD2y/1U9gHJzd93VL8rDkv1NDeKi/s8fsRyCCiJ/bmzHdQK5tu
eJnb6Sg7B4xKrihfEvUtGCt3zl6Jofek6We0d8X8rfQjR8/W0V4rqG6OxDw6zraJM7ssMmLdlP2k
LtdV12+TOgISV/vmbO4EjrOmEt95rmxMrv1yMPxG9Nt8iK5yesKnR2p0QLlV/TPK7qQ0+q5O22NO
5+7gXizB98C+qnsDPNlrQ0xGGhscPTJh1Rtbjn5KoR3SLL3nUr+OLYoBWpxiWOTMOnkyUufHqqwv
y3pPp087/eD/q5+2ZncjYDno4cxe6/xz8cvo8YCGQ6uIPSWJC6g0BFmrLMmUu3HsVrn1LXcHUwe+
N3RgshkcVCGG/4DaWHCH7BQVugg2rV5dwRX2crwpSf4dREgeUPcm+JmxuSnrkdTWfcgQMOoDL2ls
z7Hu4OY83UncOTwuAmg9FWgjaAC9yRiPkaMM3TzuNsP0lACV1XL3EAxsygnWQIPTaHk16ksVNuu4
UrjzJqZFKNtkvBSltIqxpemKtQ2Hg4gmX1Yyt8SpWsyXuX12/DFKxP2H32zgQBjmL1VvV+TLcgl8
2PItcZ6RfpwFIy/eHjtX8f8hASmDp0vHqj325kdPjcePvZW5OcyctmRWAEehyM+yp5TYahVQ75Jz
ypLCNZEaSMlH1OSEyRw2VEkORqbrRtLL12n/g5mfJK+15DjuPFZbwJpuXjyxRHm2IT0qh3imp8RW
nDY+4lHx7JipETJ+BDy+MNudbUq+2m3sqN4P9rqn0JjlggVuOi96iSo7a/JPOPx1k+aNfbqVWXSM
rHNY5Z7kvEtKvDNZ8snSrUIm8MLSmhAZQ+MDbPp33nwDZUooFhtUCBliQU5hnTF+MTKyYpT2xJPc
xc4aas8aZpo39MFOTXeN/R6P77z7XpAREtGs23Ynp1wWDCnqZGBjpaLHcHiWOYfHkoH9r2Kb+3Hc
N+kFu43Wmn5Unyojg5tLr6jL79BfM+KG6MKwz4YIgbXKPxHz9i4a3UWWbxkLStZWDNtET85FaL+3
zKQEtMFlSC8GV2u2WBoiwXq5jeizxaCzURw0WDwxQYvyK+mrdDTQv/j+6+GsZQYdI22t6NY6tiOB
QqYzxZ7sFgqHs1NSQACYGkz8OWr2L7Bf55h+MHvTMIFGlhdAA+a3csvqwzLe1fFBM1SjWo9nS9tE
Y7uq6keTvZQzVlhTeHkCT3mx0uc+0y67O0D2Wvd0l237jWUnjvdddE24GLuvKO5xt/zE/VFoRznc
8ju7i/YxVIWbc8AX/dOxdoFxKqtjND9r4xmgyI1Rsp4nukubQZcUoQyh+vOdxu2mr/rdhNchskAO
b+uaGzL7m6qvINO35O3DJfmUbPIkt7PVbYUEnNDEdmWzboQLxIhBEEwvQ4++wqE+4QEOb3pFz4yn
1UBjc1SMUXpLaKe0krgPZNNaqenHoD7r5kdPzHXvHEK81spvmO4WidjMHt0M06G/2eUzj7/V7Bbq
Bu67v5KLHYFAz88l1rh6YAZrdDj0X2PjUxkwCca7iuk/Nj0Vy5+MuJe8V4WBrF56vXGcQmNVNdep
fRfZvM6qO+Abj1yfS6H1Bw4/2vRvR5r9jtFpjWWQLm7E7ZccFdOLy03WHoKWyfohx/8dzXfUlrx6
zZydw2wuYP9JdVCGqn/kTiC9Ylm7NiL16vZbTPsM9ku60D8o3vZOu+urV6V6yFgLnN2oZW6SvbLb
B1pzhbWd6TwUIpUJ/S5q8ad+1uotJLnYDk2MSIewwwLOqJ2BWcSAMJQ/8zQ7ZPmla6M1daBbpw3H
Ev883V+rrunZeTwuVDOk5nszWnw1+v2863p6m6BbB13jKVHJ9EPb8yXgOdUfrThX4hDIMsorj6D2
L04uM3NJVTrU0tfSHHDiBd3b0rmz+GFqrzY1q5jeBmTycjqZS/BWhjc2xSp4U+fNGE9nPcGnj3BQ
YPE1sdMQIBkAvaxOlrR3rEc9v4oh9JnJ00Zvyhb6afkdY7eRgy+tPEEn4V3cxDaf3MKtnLecycbG
wE9sHpwJxQOApfE9cgxDTfVjOfXs7rfr2O5lCF9u2uQqhfeE0r6PDxrKABTiVQgyHpNo+9LW75l2
YNLlD/m3EM8p8KI53YXzzzgB/qUgjDqG6Pu4VVk4+DRB9iUEiQwIGVSbbjRv7enRYEIsFMXt62Ps
4GpFFsXBR2TaF3GcK1UO/ZgmFt6IS5aqpb3hHciVk1pjwt6M0jEL8UTCtKWZhWvtjw3CWHBsnLMy
/kC5WoWQiqIGYQM9lVHhqL5m9atT/hoyBsS1oHcP0zfTOAClqoM3iYG5hK4GV4ozJGBJfD7G1WvR
nWYDLSzVNkWHUtq+KZmy/AUcVm8GnVYQGStHfFuKzv23XyBTM5OqHl9KJHZR9ZeiCbKFtbPT1yxi
jI5oJccUHw41PzjWUmXCntX+AGZOSR4KskrMOGXBEqOqjt1VT5hIm0fII36d/uZklo84kIvmFzfD
KtCslSazZVKNbhE+yuijLod1XC8TFyA35qVwMsp1mrD0UbfJ/X/HAs2MMLEdBbvGmjy1tdaCK9UU
Vxn8WT++5wNIKCoG7n8ru3YlQ4zvFs3VZhapVL9W/ltqL6CpWoEtO74NwW7GSjJjIUR6wB6xMhFi
B0+Vj1LHdKb9a7KGX+dmSB96gbJPzwQAemuHySYyqOrpppqIS76/ZUL16+KcOodA4+m0NZCr5UG1
Mfo6H0P6MTdi14yPQWDU70N/+feI5YoQJypKiMA6F1qFlwTbrlmaPoYUGMJ+evqSMD46OIoEZMmC
RyPKXzg1C13e1dKvXnwQnXR1yj+r/IGbuDZ5F/Cb0ymxqSPbrgApoPEVtSiQ4KrbDK19ApqWf4w6
fYD6TjDPKoh/WiTlFraMeSyrS1yErikZnmHcTHiBYGMZSEQrx351wheQLz6wrQQD4sAKjim7ssIE
U5e3k7IpM0aXG9V+L3paMf41V+U6YdbALoXMeou+68UXGxn8PcqRsKRVabzM4liLD6aiK4N+uqzs
NcLtYrtUTWNV1BLrTRgUsogpcHFIpP4MhGllzVixHMTTitmIrO37/C/DCJiG53DU9tAVe8BAmWm4
wTJz5CzU76X6mxkcjFxo+WR8SpSzTdlgiGfn2WJ+s8RQvfX1Pgm+oRa5aXVhZ+cYGamv0jgqTbxt
OdlDatKoS3xD7r0CL5ZerJVhz26BWazNbBepqPpR6un6WzP8m8pDnFr4RBE9vdQ4K85XM35GVbrp
Of5whlNIp/dOkMXOCgr0vLWaQ3Qr82ur6nu60HOvqps2oqzgK0x/ILF5tri1mB6awNMMcYR8xiCk
wJGCCjhyMu7S+F6HpZsott9T5BejupOZsHfiByMtrioQRMWlNhUslneT+Z6BUAkoXUmsrdo0vmb3
vhri3Xeae+Y8CVfiVplcLR29WFU8mdGMavJ2mdCyNabrk5J4Za7Skgq6nGgrkS0K/vkmJ1ecqCui
GBTuVbn519OMeTpbq1g+9z1zM6UD+DtwlNcjOGyprs5RZ6+HzHR76SyWLhLT0JITYOEx41a30z3p
x9zqzdVpRtajUK/DYa/obxk6YwFNNsnehZTgjnxv+sxt6qfaU5MM0Wqw+pvWQCwbP3q59Q0EKBU5
sRhKmuxtltG6fc9UNU7ykaT5O6HgG4ES0P/W+i3AVdJvw/gAM/ETZdNLpZgDPlkn3A+z1r9OVFT2
OR338vS1POo9oyVn2sfRTm6PRvBmjw+F2ihd7iDOxq6ufAL6cPaBn0L6UBxM3uNuEZkT6RKGH7Y4
ZVnvWe2jCj8wtonifyNcUam7jFqy1lkyy6XDOC1bEI86Y52KSV1UbuThfQSImAf4HbSDZWGyZ9LZ
/1Nt5MTkWyBIzFLDe5CA6uS1prTGLrWZIDbrItuI/qeQ3rW88rMAIlOziaVNO7CtclHqk5ocs65z
odqj43AYJQtI+hSPvxgiYhV5n8jzNXUoE6qGpjCizSoqmRuGghCdhZG+mqxFwxw+kzxV1BebbwmA
gpM+7bp/JPVejh8KTvZiTBlo3QzmFHKKwW3RoY5x2X/nowAnhw8NS0bXAR+z7xYfXKt2QX5okMQr
50KbzdLQk2ZuLeLOb/E7LaJ6cAMp5zbmxtB/A4afTP/BzVbj5MryxgEZPQebCInNSTgzhivUnS2m
RRtvgVqeKtZoan0/0h80CStTrMIYDvf5Zm63CSbpcN3GAuT1D7jqFG943WMkhlPMT66kH1lT7hWU
Q7GzmZnB9F0xhB+ynC2pp1zuh/FQCMBu+DkjVgHQ99JlnsJOgmpVv309+paIjkPt0M0fiKrVsi8e
raBGRSt+yvJmyazK5OvSQbblVChkaWcCGeUl4R3rxXbWzavNdaNXgxcb2tkucb+ysVp8mTatPTug
XQXgtEIU1O80kJNzxItRz8eEnYFmD/hTRz5VMEeNCUsxWEoV7gVbgY01doeinKh+6g1JzJ+DtZYz
2jwcFnTGecCO6NK+D6WCFsBLjGsrzu+Sc5OlW5c+CM5mXlZ0Pds26d3OxouDupFs6+SgheNqxKU7
YzNlRsrEPiccMC6MVR4ehmJbYCGq1ONoHAgSXxZGF7l9PWmHjsuyz66s326zIHLtiq94+sJ3VY83
lRWWJjthoWJ3ydPLrd4hZym1yzaTHw63hribvt1b4TY2fysjcEP26nJU7FteH1UsMwL9XxoQNqpt
EbywVY63qObPOQhk0nY6q7G+TjhumvKaT392+KUYkjegPjoqw6mtYmLH0d3hP47ObLdRZQvDT4QE
FFBwaxvPY5zESW5Q3EmY55mn3x9bOq2j3VJ3Jw5UrfWPzrUO03Xt7bJqF0zfHSkFGeJMPdvmfEqE
NNMgT+6ht55f2iT91gPckftMg/Z7jrJaDlhTav8LW+VSpiqVjx8cxJX56vCYDcv54XGCE8qowLpq
ckX3NeyNBbXYgNHQy+n8SvNbhQ0bFCp1WVsd5b3t5Kq0fP41e2Xm1SqiKjr6kGiwLZxHxYhz6ahR
txqkX0xmyzxDjwErDSga8PlLnxlpXOQQBsRL9+OxtY8dtbGW+mW2Z5zvPDmfQ1tye6QLIa6qNeuv
gXnbufj+MaT5UkavRLfhX6y2IVyIwzkFLkbje4nT4hqx7E3FfHZz/V0cCB86dSH9NUzOOyc/ReWL
wOWjlN8KbkYTm1g8vRgeAfBrxzs4GguDAuA+vpRImAIk/A6AqxO+6qabAfVayBrDV763Or7I7ozK
GIDr3AusyHoHzFThMj7nxVUU9xDk1aMDb/5/gZIjng0yrUvgDO4HfWlyC/XxQ7PPMvsajF+flAXe
MtVDLYjnElGVWeI/acc3GswWeRgsSYramMpbTv87Y+zaU//8PjrpKcmqje5q6ietpuwmH3H3mQXH
xPtLi2PrXTPzOkxvolwLgCzR0y15HCYK0OMMqYTt0o7NFY90HD4567+D+KcAQBljvliFyia0zRMT
fsiD5GClGN5af68aFyf9swW0BgrKQuwIv0Bdyao7rbNoWkYgVAjYTF6SXge00f4aSTE7bc66ADxE
Mp47v0X7FJSkGtq1rz70HvAYtVOir0VuU8OJg4+xLYZUSSfuTTyJhCjPeJSv4zHdY8k5CIgn8hgW
oSL4ceJhOvTjQ3VeirBaeOpvhEHSsf7Z+SWJGNYnoPJ6lVGr1Kb9hjnK7bg1zfE5hDhrHblhTXfN
AulImFzSoKGxDzM4x1BErfAsg4886xiJcFVBZoESLkJ8uvBCSfIhlE9dY6mLrqhUw+gaguJI320U
uWQ3XEz5R5teqrRcJLQnc6KKeIQ3pT2aF7Jw1iI6a2bOkDy4avNbOhH1g25W//pBd1QglvL+EGbe
LUKp0XTuwOCbmphiadXU3RHIRSs0OkmZ9mqumRCjgcPSNY7o7aJj2XbbWtli8l+Yfo8G7ZA163jY
ku08RRPIHsNtdkzse4egqPa27OF+vQvlQU3Av5CN64q3i8VaN4Bbk2ZZNTvFeFr5V6SdQdNgDf5m
5Xxatu/aXABSzJqVA63lDNEw5TP80eQYq1oFDEl/CPFlZb9eCSrcXDW8gBqohoLthjExn3Zp8VLX
5lIWt1oAhHjXutaQftxRci067WBmh0T/SVVtxz3cD5LXLWWKgRvpSFLw9gO+pZKqZBs9n4ZJpSlP
viVde2R/CtVV67CD5sZSiRR30iRbrepm4tLm96qGMq4xTSRrzbKPlsU+Rdvdi10+WsjbkBsmQcim
+c8OKBPQEaU0KJbNzqIwEdLmq1xUGNaeEdSztxJeS9dipOKz0ndtZa5BaajRYN3mtOGxrvs3I6FE
GQGppvj3uMbulDwV9S9UXoJwI5DQZqmb+xuljJcNMvlYu2g48bO9TL9oRw6ad5DfpogPmnbPYdEx
Om0021lmUXb1emsX9xahlkjbowdltybjgmF+5mzR5Nu4itKdiVlCGO+tyEnfaABasjhnxtfYQnfC
EBhf3sRXt7XSmKHrSzBGe/prZCETa/a0TVOaYMl1wXqD6IKVfVtYOCN4rYOWJb1ueO9em6bdNRXn
N7N+ZZJrUK3J/xiwJhc47XX1V48+mmElEclK8FW6sF90pBipZS0c44ypyKV3dDWaF1NpV1V/mRuL
tYLnHkW6/m5Pe5M2+uE4KK8d7JqlXiu4jnK60AEUdODpAmgOS29Psjg6O8W+1PGItoimxFZz8YDs
TY1thwl0AIA3E6gVnqHGWk3FjwceOxjMBjej4u7a0Dc+iF0jl7r6lyQX3Pwzu81KigSc8lhEn5Ht
UHmOODi6tij1wvpfG70O+d1mpdY0TBp1Di8PSzNGe6fo15PWbXWE8nGLP5uSZ+pAav9pktaW7XpW
riC+jfaHRrvsiJPSw1cKT1TrDCLtohS3IcAFDRfmoygf0X1TBkfRRCsJ0uwfvujoR51/y3xvcITr
RuCKVu4SZO2zPsK0QP8CV/X3JRJnm68+r3k+yB8c0fV/yvi3ldfIWZFADTG4hRcOp49UJ17lPgAA
ddOpSmcfxkswqwSt9FC2+k5JnhVYpW0ScZqP69SY6acXtD3s30hkRxul7htIdY5IbqoxXN0rjffA
x9IKZGMHxboGRM+1L3pa8bk0d1UhQSMtLxQo73DkHpSJBnEfIWVqvtOcTR14sJSoqn36TfvPwXpa
/dlsNkb2NIwr18a/IvCXafPdxR8Ga6dpEN//wlog9Idl1GdRFcscST8UnV7zKci1FGjDt5X60YUG
D5q6KPiZ2QaCjrBZmOmMlg1M4SnzQLmaaKkWsIEE+bleNGIfEas0h0zQZkk3U9cl689G+aoPtyZ6
G629CoTcFA5ucIZtRtMKv9cQ39vktVM+7K5a1J23yahdDsr3othT6RYgRwYBFtPFnN4tZY9cS/Ju
GOwCWsfa8J55h679iEqkKNqf09UbBB++8SDKIxDvXvRjxiS94M/+f4/IlnFFVIDjevXVMf4y1He1
rsPKXNgvGVSDZU8/ozV+esbR0s+xfykjrMIxN6z6E0Gth4Wx1e0UVy8yeyaHWN8m1d2cd7X4piDQ
qUukk0HjVmgDtcNAYkuTv9r1I/IV1x6CL3vw3CoRHy3K1rZiY5zIIELhFN2MXMoV2abbIWw+nSq/
6w1fWhwD91SRvOgEcNjFrCjz8z2lD+8VOvMqoJckxJDgDMgKAvA/eBImY3CnE3ERLuZIVCA9E86A
yrOnED6psms11as8nl47wWSSat6XQ2PnohJym1sZHi5zblJAtY6oCbWTquH/8Vxt5LGb2milgV1F
TueOQ/vVpuJZVfZBjfsXdUJBxC3n+v2wTnzr0PrRMonNRV3r1GgjpLPBXh/17BHgGqyML0XcnA4M
lonHRNmVNRdT7EP+5nwj9Y1iEKQun1H3o1rKuoKnGjt54QLa185bOYB3UBLtzKOHMn6axsACgSxy
4to5CBAELn4noaOa+ov+MzEfmbpVsN8ZFNJy06b80WlHmI1UXJ/hpEuOPrpTqa8sZOc5pddcRiN9
Bl3xYWAwBuTVeXan5FNYn0IxXjrI3skQL4TqdGUOvWK7BL19EDWOSJhwGoOaYfMc90fifFNvFlgU
22AUVLaHZMsYLCJVgemLOCItMODBLCYo2AbCcRx4gC7E6KfdCpVNQVPOEYq3lHybuA3euvFiePDA
XffogQdFI3d1mR9HJkvhIdk1wEam/NIm3nawyJxvgkzipC/gR0pnaUMv0NkefdIpiznbHdtja74o
I7Ttdoi3FavJ2D2U4b1S3vPqRdouJwxUp3kaO5z5Wr7Pk5kPZe5r6wlbAKjEmpwLzn7OusZk8/ZR
m6QKgmFlQpvSpugU03pakwV4VqT9CaRgm5GLwtKfHZcHNTxPAtfR2WTJjPpz6ONCjizEFodMHmRv
v3ZV1K7QUawqRGFZ4tw0zzjLZqMH5ypHOWOd66D+zj1MD3WtcOdhWAq3sdxGzKYhw4UU4oWObYKY
SnLy3+LazRM3IPcENa9u3DJvwjqCWiI5YyVg4mj4tsa4Xvmg71VxSDWV++U3EuAMZlYrLzXqYBLf
4LDKFEgiqZc1iRG2FyI6UvaMT+fA8c7kzq/VsboaGUOdCth8bwvekBaBiE2kFQA98ER+bFR3KO8K
Y71am24rCGRs//q2dZDAsaAFzdVvziJVr9NslhXBSVVgmYmBmHJOHYINV+rsQiv+hVCvASqgSe5H
K1nlwbuX6JCrMPEa7cvsd849N+s7//aSB2qRkcVBeWlg+seIdBnH8l16v8iACMkviLEMIGbt/8Wk
mtjVv5hHqygJJqoTbnJiqMpNRS9P40g3SLIlj/wyMNDbNIaJ8AaSrpDadiyKSw6YOormkKsBCPBs
7x2m/WT/ywb7PUT/InvuaV2MS2bm1y7yD0aFvd7vj0Tj5NmnkpwEpTX2nQ7UBcxNrTFVr7X8qKPy
6sGYhmbP9Nvr3lJxfnOSH2JBrgy67SFek2beVKfBPMUeVhN3Kndz/NA4fKrZ1U4vNlesfbaGc+6c
61S7lPItpqZHasd8rh/8DrQ9T4ZLRvHCmMUY7biqCbkhW2AczpG5ZYbM83cj5V2o89/O/m7Uz37i
ttS+NeCf3oD5Kr9UQ1l0TbmiTmo58NHbfbRu628cz2W6nQooc4ekgWZZqO81K3c59VfskmO6r/q7
lfncqyhKBtJBjGanY6xtSXCYeuMlyqxDrPOTj7UzsclvnoBxocgeR5aPwE9LQEQ/KuUmAfSKO0LA
NK8I0AmfiXfT9NlZdgrVF+lsq9ndNdAnlHBGlPrKSfR/JK+Aul6L+toR+VQWtVsQYBFpH2Bw3CUf
AWKRwjy3/K8oL5pI+cbx7ZgrQZtYkkIkGpHbDgkJDl3xZSfaKiPuTQ1NBI/1IpqACTrEXzZ5UIBp
/BMJuhUAtU2NFML+as0a9d2l6I4DGuGGgyELnZ+ifXE8iVLrN8eJNlsYUUP2lKX6ugMUjZxj6uYp
cJ9FqBEy85dYWJJxWOfZOUsgVfQIYEpwLHsl3mX+oeV1xwGSMhvrxwhd1qSLb4cxcSAzjedB3CLa
TVE5WiTHgPp1fbfxUbz48T2o4R+Q+/hvxQzCdAS0VKcCCFHvn1kREOzzoUgE6uo1J8mgbAN3gtHQ
EIzlOSkGrb9Ng33eAo7GztaItyNZYAlm2CAykSESQtpayz4pX2Son+tqXI3pvzqwkI4g7ujskCyQ
N2Ny8PAhUW4x1HtHbIlT+d1Z1iEa5TWR1kFJ3yeiO8a0X4+62PF+DJ1YBSYPQwN2Xrq2WpwpML+2
YHBjivkAk3oyMQLBbl/y+J73SFtHZ6cHxa62xbqD1Qo5mLQCqWaH7Y7tqQE9cLwW0OssSNOahomF
5TUzx6POBCjhe1vtgwb4dZFjDWgqiTeJRU5qL4WOwx42MOFpVYSyIttoQdz4vjQ+9PozKqe97KH3
kDtEAbE9VoIlxcchS4RU17915NvUg7ryh79QqkSxKacikKeKhdSZLiEL90xzOo2OF4wzccqQc1CN
qt6sqWWEAlXSCB7CoRQ07NHBLcxwf7ZAZ9qzHi9Egk6s7hWJUfazSqsDGU1mpRz4dfLQTxD25zYe
63uvbwOERLLZ+Y22NtmeezO8WN4zKhqyzdB7xslStLRS+fpWDmgLMdRnHrlYAOqmJCWp5KTuF3qx
m1NaCC9ZpcNB+vKk2eHF16dVZDRrSU7dgDwsKYxDH8vXxlRZ96AC4YXJM6WoSJwqJd0WRXuuHSyJ
WQALKVeFbaA+OMX0dSUFpCnFYsMxbfeV2QEFmJiIBTjcuCkr1QYQx9Bbi3Kr9JvCeTaRuh7j5NaN
BrEYP4MZLn0moPk6L2wQPRQeHVCXWUN66t66MgdSUVpkHdtZqluoRyfykQjxc1XGDUj9I5GA2P3K
wtRS2NMqzq11XAUwbHs7bd1R+1MtpuR2B+YomSAzR6KgGXZhdaDK5u6PKjLkOU1D26sCBZ8SnmkI
gFQuB2yNINI56QDZm4yCvcW2x8kFjkTyVf9aqu8d9FUgnmlHtlGGoeZoR/tc7khszLV9mR01EqeC
AKLNuVsdwNCnop3i+DA4PcmDv2ZnIgY1F7H9KOJ1aB0VFfHvtANAckBck4bgMJhr0d2D9B+DNRqn
fZBXpPBQ2QExJw3sGJxl2kmbEI0mXEZfpn2ygErGcG/YI5E+sDP554AfLJfHMmsWfSIF2wX5Mmpx
7ctHajy66awpA5cJFvQIvugTFEg4Jbzht23oS2lHL52YVg5svwe8XzCuGGCuo76PdO7FvPnRmZa9
4BqX56m6cKBzHiETu5RwmRbbcx3IBYKcTTLgTGXlG22Gd94zA6o9zCR4/WUgqI0cn92AAL5XVrlW
HT3xLwY7Eo8yfuj5EZmmTGHwjxbzgDb2R+jZ0OJv8PJ2qToweILlHvbGxuM/oQSoMRM4VMaBbldg
SEHi8XyiPwJlgUENWGAm8BeJsidPUEYyNhY+tiQwptbGJ14/bfh782zX8mhVPyJF2t8sImKPLCUj
d+jdGc7OeKrGFIFajtwPcxeq0BoYoCaXyslQP5y0AfcBVJWNN2k0bLEsxXgCEYVy7Ndt9RYkB03y
kHrc4zMSNnv/je9MPOpxPXhcEa0KGELAHh7nsFgVJuWFKBvDsFhGXK+ycT4jhZ9qkaivM9nZ2+8x
tzERKcyuJ23c6hyOpWXzKXW3MXmoxYucbor+FbBKD/pn0ypAY2IvefCMvqK+SpxqDxk9814Nzqfb
GA9gQ7oES+TDjqq32QZJouSqm7ZKM6v/CciKBEOmBIzGcVxpHy3uLj3vGcdBZipjMdj+agDtEP73
rDSRDBhOoq79aksQJ0UTZJHQJOm8ht2wIeBzO2V4ZGr1TF08b+BPlZ9t50jEHRA60YWGczG6cmdz
n9bZHr+hT/RDevLFqwaS4GOOQbLpNt2EsqMIv6ucTci7NGQkBOAweKTY80Omn2rlRC+KWDUQ0nnK
WxZDx1v9sWvRnsFEjcG/YLpniARDOov7mCQd3UYMULgWW2ZpMRRichcDIO9rm38rarBmhfEQdyAX
hfeyMQ8ixV+SRhbii3JANyKf8CNr1RKmFY4RbbjMJmQ56tqfBhDvaHvLRld264S2B+VbhUV7V7q1
jYax2OsBgSO/mfoS1PmqAw632EgK23xK8F+hmm7S/M2G5r76LGy8hpZYVt5XmZEIKnCmwXAEPq93
5XZ2jFtiB/rtKtbBUoJPW1473peUuJrK+CUUlEPKwc7TwJvm4lZHb0lsLBIxrLvGWxgIoEIzWo3T
uhS4yhXXEUzkn571XvgH3z9E3a89cM27wOxl+eMTtJnWA0zLi5lyptdoqNroiuFUJ5s2Nc5WwdsT
DIioNyMK5zx7ibmSpupps7tkrIGD+ZUM/CkYesiB5TRWiyS4lwYx1Oh8P70axbvUl2n6r9NJO2w/
DOXW866GDcHoiInNYHJNlkdnYjbXYcKD5EYSmW8uteA1IwSy9IlUuRK6qQKZ8EWiA2tebGJ+JhKx
zFxfCFKuQk5BXEydCyG0hESHfMfmSsAEZFKXoAyO+5+sLdY2C/AwNgsr7re450fsWPlmiJTFZMK9
sgihaYZUy/HjgsAlBMQ+TWdX1n9hg14FSkrENpBTtmeBWfuaQDkPlOBcGhTdJAItW8p7035nRvhf
271sQ7R+xKVkFEb9haS5t5fA4LcJY4m7vW2KlT8G5EScR6SJTXt0dCSP8ds4HFoD2f6uY7BJwnqd
ynotCDRikiKBkdHTb/tVG31NJhRC9sg6Aqb+dZxROVkPVS9Z1n/t9CYJ5iQAqk+w25oSDbPsdhK1
x1AJ13N+W+KvA0laRLOPicVTDgYRINaF3DANFCKISXX9pYJgPQd3kijnWrzyqTWx9x2aqt3hn2lq
4wgkHmYFpipExPx0dOU3Mo+o+kNtryefZQapwvMzmEcJ4pNjNCxg9GyGyFJdBrwTKo5KLSivEfH9
DtcnpOQc9eIp9spP21XhQWqMb8Pw5rc46ks31x+F/kzxzY7jsK4GhC+Y0M3hrUGVoAHieKOzzB36
ad8xBaAvuOUS3fRsUfWeiQJM0FhbkLbdDEMK473IkJKVv62hbBvzryhmZ8iqMxEbtIJ96Unx7cKA
R0ueA7KdJAdy5JFsKly29quf6YyYcGLlv7oOkUOdyvLRlCOqu03rPBwYKQo7SAF5TJ6EMf4zi3vR
EjNhbXGQi+JWdlfUznW/VfxgScZnXrpJ1vCRhRHPiBtGuw4FZGvsJpQCtn0rxL4k9GSCwPa9rew+
ks4pUAzoezuOtoWo1kNYHyRq0FyQRpY8JOElo9O9mFTFKjpiODG6ViyufU84rvoWmNpvzy8h/qV1
i4sMqRQ93Ub2PgweP4WK6rkuiD2m3+YnnaZbbYk/K5+v7JgbibZkqLXvyGrZAjKodMQ2oa88bTao
KRofZeS86inUIykYlogvhpUcnTB8AajjFYfw18o9SB68Xc3aQS4/M7OtAhcL5F1g0z3mUR+RoYZa
34iC7xwhDYWsBAm10KjWuulpZmidd2MerNFZYoFgKk3azzG9Kv3LVMN6JWSS23BofQMuaKw9kmFm
jtaavjPbPvRFu9SJkqqn7l/VRZtobPVVqv6o3d3mALExmUIJmMFODPEfDwkJQjnqxkyh8iUKL5rp
/5UmXhESRCuuozrAoDiau06f7wyPnj19JWr/O2Tzpsfq4AhEz2gEY4Xg8USAMhsks5Fw4cPQKGa1
0lX+MeQw/7uOwJlMUkeJ4OmtiRCXYGtDQhYCN7b6GvoFMGSXvkzwPJxJbkcitBOTq9BXZ5XvumlR
QGZ3BTkjFptlXhfLTCBItOAuK6jYroENQRQBtjAoiEASR/jbziACRzZ47EiZvkmH753kT770naM6
p0CUbsANFowTowKJ1LDjnSwO9mzvm1lAo4JELoSrYZUt4WUmtHaB92WBdsqZY+fhXdZqh4mjYgyt
G+OtsVoDr0zJjXZr9OLZJup3m8dzxOBPN9WLOvRcQxXKIs7bj4TmZCKKmGo06WbVNQZxFqgvMrTB
lvkz4LvnYcXfGi4H8w/RAczFTK2grINtZSDgAyUFlQ9n4LRuNBum8yrRVNOetUZFZqrmW+iDbUy/
uR2tC2186Pg8ShU22spWtZxeqG27WIqDPsP/M1TvfZyvbrtYaaT9OaF1M72J4IiIxVpdGv5t4LAv
4zuoBDSHs+5nHC/K1yEjjkmScVyNx5q2XGVq35UscInpRunmMAE7H3iRkEOjcWnM3u1MhRRui5Wy
3AumTKWf1gZ6B5M4ZqCiaK/K8dPvgjuG6mcagnFbsidLEJoLRHjr+eNOJ3glCdC7xmzWWRJzsA+b
xM9WCdoKPYf1rDq8yTLiILEDogpQDEJsgn/q9tYfCCGlUPjFC9DFYPARAXBXVhgQ3067SdX4SMCh
iVkCQUKOzd4eklUTo1hXiy+VoMe1DOU1J8gpt33wfkxlubexCGRsQc8b8pMSQMJ1K2DsTCnefIjq
GLR+QF+Zxiz7tcieoYFrhG1WGVAZjiSKOp116X0UrLjoI8ThvUGmF1GAtU2DRFSeGxXfp/Fuj4+K
x6KFuI8R+4YaiclGDfISSbNkuzVvgbq2YwaDvjMYjyzgG1uw77bFn5JOvw2Hc6KCmE8kYPXlBtYA
UQ+jeBRObkewvc+gHXA5+0PLwaJB4DBVVNdC2ZmE3S/+17XzKLc74vJWobfDlQwTas2Hi781W1ZC
j6MY4Nfc+Hrqwv6PzgkQHqJmHyTXMBwRAN1zicJ5dIWIFyH0H091OHbnaFj1Q71VTOlaHR6b8Nsi
NFoYW6c5IbwFPlxJLv9GDU+6xtIXqPAPQfHwm+zcEAcTFup3OCRLh0CHBPN4yu4Z1uOWResuffNd
l0hv0asrTcT5cSr9C61qtZ24id5vpalh8K4xzEwQ64p8SpNXd7IgYICWO7HpnK2ZoVrjlzIrHuhs
fCPsezs48wX8p2YTOgV9X3kmz1qE/SIt8302VkfV5PNlViOChcSgdVUS4ZpVEjO12mycMu4Jh+hP
xfxx3C2C1OZvcXwdTQSdiDVpT914VBc7ITb9VqKaP4YkLJgAWBT3LAOW9EzVv5q+Yh3JiN1qGgRz
jheuLJXWb49sKzDHlvQKTIBpFuyCubuhRQ5lQix1+UvusL8JXnENDE3A0vg9wmtynOuVRHzDGuEm
9o/hIQfziHQmFTRDRAVdYlnaocuxkcdPS9tlvbmaxZWs2KxT+CTaR2b+hP2+KoLVDMjODrfiww6z
5WQAihjaqQ0tNEB6OCv/gAxXSnjT57RzLf21Rb1qAcDKTUZeg99ebalstZEoFuTXW4gZH8OkkaL5
0EF672l8iwmkS4d/pRnsleHa5sUzNYab10s4gGOWo87vXb1htQIZ8JhG0x4tHH+32cJaPhVo/X5s
3LRO1lbRH3s92g0a5q40I5HTN5mBAowZkytJtFFUN3FIAd3ht9SaLRCo6m35nbjZZWgvZhGKUkwt
0dY6cWvHdMxXKuRoo1y7Sd+IyXRzzDRiwoRYkGhKUgE6Q3hE4Apqu3MhNr0xrkfiHRi1Us/B+/ge
YCy38mvmY9HYpp2yL0rxHEp/bfSxG3d4YewcKyf6mJJjeoqXDJllMKIsNZeOZDLAHlCX3rHHSmcS
sUw7yDKRw0bvUKr3rw2rfjO/ACHBEySI9MycmMcG0sns/HVKiaHu9KPR/aYT3Jb9zokXGsm9m0X7
eORalVs4rO11bKHE1m+aD2FEytlADqHugZq7xbjPU2AHW1uXZulOOjmhEw5bRIMhjjnvr2UuUGqb
J6zC9NUuFM9cOeT5mAScSIjPjJGdA8JGSOgtO/Jt+PsjEooyFuIK792j08eFKe1jUQYzPPKmOWia
q0eAMmHynnn7BVVXe4dA/5h1jw7oKDYsCAdgpp54Lv9pOKqyHAxG/8jgj+2cGqkEaBR5IpTihdCD
95bUsMy82eFSBdWds4QikEgJQOu2KYuBQgyoSyJXPgwI+A1UUcbBtJHMbBHk686ZOxydJGajqDj3
IQdTgLqmTlzHf5Ss9DK4BZC+DSMmFvlMhwuxh4fdh7cS8fqcI6llDvABmnXaNgiSMPFk+O2h0ojR
5P0I4GhwZ2hrxToRXN+Uh4j/VsLdIHeB+WDEJLu7GMkKIt9KJ8dGO1XtFae+ryHs03edBVFOnChh
PJE129C/y9be5ukzg/2hc4Un5dOrtili4GkV4FCy+EloKHWshSC9oq6rFbCyCcBExBh2i6VFaegy
aFis0WaRT4OL+dhK/yfIm4Wth25PZnMozW2AZbu3sx3Jhna7NtRyHQ49D+QbEnOLjKgaJapRfUwF
5sXPSTkkfXHNxVGNzsr4sPTCDYghgCyoDB7DBLKPhokBjQ3JCUG/zFlBtPyzkvp7HpndSsW4Ggt/
VqewxzNNaQQN5NragmwpHfosenTMKJ5KMW3rQv7TFGwASGRFuRqVg2Yd8qh2u+JcAWcQMEKgrjmo
b0gdONHFypknQOEStX3Ac71mtt6ExHVpWnKQne7GfszLGZC107HUORPAYGwDoY+0OBn9LfXQYgkm
sdB+NjmpS0WcbGNj13lnwluWnf492nBQKAVfFcOZNpG16RsFvNbee/2I4s14g1BwO7QGNvMU9SQG
QUB1BEiifCkTAajho0RqGEGHG+GXyVa6ScbsAEt1ELAT+9zolh5sQqFpl6xVjpZWoNnBgmSF55Eo
5QhgOy1YwcufiE0ngN3yLFJ9tOG1wXNsaCHjqHceaMMB0/SB41FcTdXV1F5rqz0P4qPpxT2I/WPt
RI/CP4UKrrg5fgM211A5bFqSPbkm7afIZzNe9xQZ4gjVxbipdWTk8OFWPj3xrbFM+BvlVB58Xnag
o0NV6U8d30vWTzuVfzjOX6LY+RoBL18t4qLyMoWXD5CSN4fUKm+C3JkkO9ao1hIjc6fAv9se6hpi
LdcZ6TLyKgTtNmHg9hTGaCAje0vl1fTRx24qo5yfq5Z8CT3YRU20hny+F36MgWI04LUdMrBoojt4
CGu3Q4B+TlCJwIaoj7+2Z2crNcn+qBZvXMvBTTA47A+Uxvw1ugOZVLGBrYQ+mr9qgapE8UPApqFT
AA4pHHGOao/nKROmc6URlHA8Q6f9wGhRUiUhQlX47adpwEkaSeO8JY3nv2d5pM62IMAUTpsd9EW0
DlUU6OWEL1AdTd7+ImzfUTVqSNEd4hPRspW5sUZRCy6qVmI3oXmWpCQ1zc0hjKrOHmkkSDMgrdv6
GsNP+oYWll2RwYOJAAweiCTJkVXxk4yNzq1wB8TFqU92zbT1q3AXgFjHGzCp1jcWqj2sKqwU+TQe
OzQGtu9DqRKwCTQa9wDsDYWEYWkvJyLAQot4yWHgpKgOtqbtJAOQIotjYZGAEIRQ9zbrdRPrjEUy
WkrfXveAiqmm/SshxpciZbz2o/JuChoPwTYCKV9iNr0w6a8Fb+1IM1Cgpqs05TikoybhfR09HLfU
CZUozB3zoNHKim7Joc3BqD8M0lQksXCaqq68CAUNP1QBB65hIC3j4LcqwYD1yY3QnhV9sRtDAt21
mljikDX825rZEdSYOvZZEvxwPjH/8agxr3SfXU+IcYyebXgtDbkbjY8Y2jIyXpT/ODqP7caRLIh+
Ec6BB3JL70UrUrXBkYX3QMJ8fV/0YmZ6uqurJIpEvowXcWOMT17KieTqaJRT5iJbEHufVQJcEBZt
rmsOC7zIxe3APAXmr0fhKO7WBAAaoUPTPKSjVHmA/CLxygP70+Pi2FOvsKhzghU61qe+vArNfPNL
4G78e7mIv0K+rrHnAsGSEzu4g+9MW5fJq5TkKfbCURaG6+8D4gqt8E+KOc5T7Z9dn+P0OkEg5IBr
IUxWFlyAJHuzmQXiSltL5VfKP09nv9VdyMEzTKk7YATxTRgjAlX6akCNDGLywkrAqkTQe4dMx6S9
9r9cRgKXtJSsMYTlHJ8Sa6JfsOPjHbWyQ2yRGhVKg3cJK3Uhc38e2+ER+wEx41Rs2I8gEDjOe+iR
ki9y8hvQoErsUMqEm1OZgn1zSqiufR+VuMxSmq2kDmQK0bMtsn3fEzI1wKeJfC+1Ymn48F9Mfia4
ntu1xZ48OSrFTyD56lGMo9ybVYhz8xr9m67wU2Hr3RyiQuqdcgz3/d7sD1KlAAL8X0RidpSSCPNn
RDeHo3Vr1fitAW+hbGGMwhsk9y24FG9aAOHV4n5UcZkz0vo4jPpmKOvdhD7g4oqwy9ai4mYdwZkx
K3Ji2aGMyrWm04t31vntg+SvRmFETnQShsV+o9rs+DreoYX31OurFr1bKl0eOMXL8LcPH2pFJkVZ
VNmAJXFYeqwOBIuB5K72VGWEmGXzt3J8hUzcgHNgFGxQB5cGuKfkV4l/O488dRUMD2QEGBL1RP6h
3SK8NYlP5IOKBjLtZSy5vX8WPg8cfkUFCqHSir0Z5otaYhS4tsO1DdaFvvEqrO+PSKPRbjk2HCsJ
CTKogc49C98jaF4GSVMBb6gvAxoR3h33Z1q1s9Rs/Evl8s/Tc2O/506dLnytmlXtt4olzAvIQGeU
JuBsknKTWYcEPVXlbdRU6F6PMngIikoacnY23N1K4tUpiVVUwM7YdpHE9Qt2kXKiqpraj7S6dSXn
jlc8+kmZti51eO1C8oAawqyl8BpKxlUFgobLlUeKvevfVYPNKxhl1o+isbfloK+SQQmXTmp+OVX0
EbL5qHP1N83QJhCSFSuhjDC4jWo0LEyffQ8Tv+1+AIjeDCPJcBfRdxgWDs/dPg44WtfmANELQL9m
kNTXeAiCvsmJi+eMJr1jz5tpEuTOzQS3N+OBLoRkA89wE7vTxVRgiEA1zXmLI4zlpfdIRo5eN2qe
YQj8gRcHsHhrsnIig8izh/i3vi8n3J52bdxTqzIJyyZeV9AmVIgakDRT9BhKOABU5iuf+ds8Ns1J
suEY2cg02JlM2Jk7TmYieYcQfLj5TCRYeWUjwmssjwNBsKmeR4bKnPqEN6tR3uww3Zv8nmr2VWYU
r8ArxLKGphleHCCWYfhHl/DCcb1FRRbIBuxgEurH/9p2Kc4MZMBe2/LqzizQwsJJsdMx6/LpYotS
iQzDlU+4UEEHAWBse3Ij6rXObGPhJJfhvWYXWikvLpowcvCyFxZ8dg9g4V+Z/6otFYX1Loxwv5n6
uYWskStffpgifibZusySnYKMzsm1IsiJ8+OPNlCiWFybLBXKyUvHejEGtxoR1cciRtBhExfYs4aH
wmY17lgO6Gx4FBNs+vvYnhvscoIWkgL+8zH02P8UkveYs5QV2G7tz+RD4IMfievtkHKDH5NFOoL0
se4tnqaYtaXWXBQXqZRxQh0GLNKfQfPAQT4zqYArzd/EYVieUnP6j1DR2/yLihXCPg65w2xsr4t8
eAibdkI9w6LnY7AP0O2wXkH05hOnATxTRAPoMdxpRvvdj0bBKUlZDSJuUr15oPXdpWCarxClyzLj
u8CpV2CRTOJFwBkheeMFmFRqbC119NmMX13/7bDRyQAn2yFlNiSOLGOt+t4inzqi+oNGB6I+7Guz
m9ewgV2nPHtp/emRxdGw1nkQ8KYVkpq86Ug8dfCnW69REJ0+lDatmBidlGj8TMBKu0y+nMKOTcmm
LLklAfBChpV9TtdTcS4b+5j5+rZqybiRKGizjFiA3LAF2ozNe1K+yPYKNlX+foxIpxBCFVgOvGVd
HS0G0KHB4t3UL81LDtAzkWd+YsM4Gkny8JVxpRjaW0Fcp/ezZdiCQqQtQ0W7JXe0cmuxwhG1JtzD
miqd61ieM/VoV8+IUaYt70n5tGoGlGmQAAgXRObas+TOshjyog5Q7LiKC4GzLMWqUmwIYkIrK3h+
nybkVIbqOm1YG77sWD/KTl0HSOCGj6oVyntt2ciznI2GsxPE1xrxqTYDORUVkFYwb0MCRBCUUnKb
cZwiuFjvRo5RQ7OfHeJA1YPHJdE+3Kt0bQW3PvZXsmKrbuc31SAzp71NO+cs2rrgXZRTONkuBnlW
wu9MeyCMcwa7z5Y6wohh1c/UlZSfCQJ1kHXICvHejd1jJp2Dwa0mRHG2eI90XrNQ6H5zICEo0VeJ
JQHC2drBO1kHT338aPHW5oQyAdNv83AZMR0qwalrNUgPxjY0nR8yAuBWxnlFwiey6kuvU16Q6htr
FHOnOkS8NQaTBzB7lnRYwnBqnGQe+O9lCGBIASdFjn30EfZwD3UhLbJTGAbBc/xJ9YtD99LYIcoS
lZq3HCIKGYQGDDwnuE4QM3b/QBoiSHDgVPVZgWWUeV9ecDfbaF5hQxb2p8vWxpD8e+m3kWu0+vwi
FZIohVhhmEgmKk9Xq/unwULwk+FAAGmGAxeLQMjpY59SyVOIWYSq60Xi0WRAMXv2anHL92hmecr9
s4QolbtbU7SHLplyYxkVeOob6KdViFna9xGtCa8q3OMzMM32GMAXFN1bwB02Uc6tDukEHDTbqaj6
CcJnBVPA4VOhKSxWYsio/AMfpRqfCtsgQODEBFmP0JG77AXvyQ4zILlQTVI3wTaBHpqytsC0GS/d
r7O5O6WxSUAjRwFAE13A0th8lWF+VsjYo66zLmYAzk85go3Vf6Zk39LxLUWkJZwWqu+0xDLcPgr5
MsNmPUQQG7ApV2BxSk/dDxMO2ooutU+cmyVI0TYvYE+ucBcet8paoVAASJDDlsikC6D+J4cVdazE
mDFCZD9qwpYT++UUE7Ci3xLsv9sbmyCVMN6S73GK209Ge+4viwkYg1mgkp9t+e3XvwJWTIgKbnvt
Szoxz1ZPrHJMlGXsUVHwOerPiVANstMsFugDv7Ft7Bp9E6kM/7gVeluSTIuOYkTtT62r2XNJI56f
uiROAuNZeSUXBnepBZNvBlb96NAwQQY1u44WPOOx+Q34GGZgPituIslfGL8PlI/5mPfd+qKp5K/W
Tng0CjQn/ZVp+xDKluP+tfB4RmYps/G3kxHQPyueNw9KCi76cKHaw94u/9pQe2vGAH+sx1gmw00z
vVnqr0Ss6L2Mh8k3ZRLqGyihOxJj6FBfZXoTrDxkM61ooUN12KAs7+o02VmaGtf/cVWTOvUBHrfk
tZoaUTCSzbLnkLUmM0qAKwDeJx79Qmyj9qsI3IVEtHSHbhEavx2B8Mx9G4erLN4qDVE4IkyIbMwq
exWkRwm5W2fB29BmV8dfUrsm9TnAmw7+miRxQ7NRL1dO2R8C9XswCdeqJ0M7Dq7AzaAjjLkzL5q0
wfQjGtHPU/Wgg3AARz3ajOguC1D8VcTbG4P5TEGeOZMqs+hbKZBNcu1Rmz8WvE+NN2iiEHV4GW5P
1JiPeRHdayxnfZdCx+oPlU8fLPf1hFQ7JoKzgb9MEvNOJ7Ne2MHYxXkPSLzVsDtvKqqF8VQazYZJ
qVI+bI+yUtyyQ3PSqnge4ECOS0YMk2yR198qAh0jqUyZU0XMmd9wqev4eQ8I0bHNnOX/S4xfl3mh
8r6leCuTaFk4XKGZZPFvzC1zpbgXjcHYMikuhm3TTAG/tNmoDFkTHo2ISGkD8Du72Wcz6Iu8J4R3
99U/mgVqBZdjSGNxDnvnJzPOAXeIwAbP8IbhGO8WecGgesBe2NSyefejpdAxv4bPLD4V5seEbFd4
PyfyI540Vypd6vhdHQ85tnK6GmbF5D8ircc9u86fNqW+9q+OQN9DPLCaZxmyqJW3tGdB4L8aQyy1
xgFuDdUo+UtifVcKtCe8k01SwyN7m1wYdcPmBO5QO3S08uE60Hj2U34GYtWzKEALzrjOKCLjDlTH
qw6C7pDu0z7Y+ayvkuon4baREeK85YBNsrhfNrGxpIaBRx0GjGFdN3SvYQ8qQfFo6ptrxgtdF2e3
U3dxRCIZt6+Fx9nDb1lMu20l2phwTYLmaSRgSLSEr1DbANpnv0FqsoYMNr0IiOQVim2Sr5Sg+jUZ
2iFwmn5wokLB6+9ZfOztZKWG7tbyNRzp4B4w8ekZpkRCqb4icDvhdIks7q/apocOOlmwmTmzkTBR
tuqQWUCPTANkxRk0Js4MO+jc1e7SIySogrRgC5uUtxzXOJUMBw07lOpiv2H08ZpolsAUyd5aVu92
ay2q2ly0xQv8Pna3nd9cvbFaV0yyATKM/S6rg6UuMn5HQZkIhEbPhotfvnrJi3tNi7sZZsvS3XQC
uV6vD7mqrxMbOOj4z4xI8mPbNOyzmp+ahAtvyw/2iCMjljw4I5B/iOgoHzOLtuS8ongRuGVveDtK
TZbDAF/ffBQ8/JwguhWesh6sBtmt3bT0RXQeUaDgHmds+igjUerfAbdtQb7XrQ6+GV3woVPmiWiN
7SAPOax1uUIOngW8lEMgeZui35lHe8Qyw+DY9BnlLlMSvF87HEWmcu9BtgU2VshpZ9OkC3hjGqpr
Lmg8BA2hjETBaCsYf2Pk7kLjEmP8UB6E4/6i/A/JBrkS5kjdFunYjgfoV0s+OEBdbhoJkXgbOQd3
OPFAUkzwn21RbIrS2xjlSJobNxB/pKGc9ZZGZbEzJLZE/C9CqG92D8edKrXUSsjamXND/9d2EEdx
gTIZLSKJOVkjP85dPuyZG8RJn8aLCWkgP2zxpRk3vSZT2MVzVf2qwDtFdLygiAtu1LIdiBwXBB4+
oxwSJ+uYjNhdYX1k2aePnyfJabZs6lMhwrdQz9ZRSpwmNBYDY7RKrFv+jB3bJ8SY3noQ9OkHXvQq
Jm/7Koef0QSRQIaqOBs+myUkHB2ffATR28CyHNXppnJOIBjr8Vq4cjlU1c4Z7lq7jQLuG/iOFAvv
Eb1fBWAUjy5vx7yMLbtsksUYEa5K5S9Kts+j5a1sw35zM5U3Nt9+NJAkwJGvn02od1lA7WB39pV/
pXLpq00+/AhWpkNK3eFZiS+sZXDjEg7iQBFwyxRssQFsYd3aZB0vkvkhIFzz2Rd9ctXpinUhDdHr
gOY16s1OcqM3i6s6nCrQjOQ7qBfd1IwMoXduy2Yh1GuCAbbl6aOvSs5CBa5hXaNf6fYiTmCixBnt
ZGzV6LtKS2Mj0EDk4B9SnvUldlc3+gvhZyWccCbAq7HVsPPghrVednuu7XNtNmvDxRgmxIIvc9fy
ixr0kAj9sGUP2dnZqXTJ8HdPyWGVlzQsUlxEytTDZ970Bj5NZUYkbkPU7GmSCs77CpvbG5fWmU+Z
TgcVMDKuemVxfzukiFQKuWPU9JnhlcTN/LnhQo9rnp7x7roTuluQYiNwoD/cCXZDvpiyRx2lOsit
mYYE6HPKBnxA2/RaD9fKv7DqX/PcnqVNCPlE2esNcObO2RnqJdZ4PNJyqFNKVA0/WQg2GdKEIb5d
72ki2VF311bYvEHlKyPdJ/rdk+6rkuHBZutfq7T2TVXi7jd5xBQ6VWrUM1OsXGWtFxImXgGa/dVi
5+zij6g3lu4EK/BJuXEF9+E4ubJYVOiFkfErx9dE5Wyh8WkbI/2M3XYregx4dCPgv+lw3RbVZzvc
ZGBs04ptYjmsU0Rple+SL8KHASolPTiICYiyxWU6YJ1Hq97YaRngzhMfDXMCenJRKElSodXNOtFe
k+YVhc7S4ONed7ciM2Y64PqQiT12fuy25hdSXcYhnA2vNthoIQyMhLwnIRIXbNsxMzCiRteUDkxO
Tdvfel1+rBBdLAs2PlZCgV2pCgyUgWSu6n+j/CcgA3f9X4xd10YeiLAu9WF1LINqPY0RreHMDCaN
GLSZObz77kdRvyIdL/GzmTwAXYV1WVuQSF0WvAl99wQWeS5pfxUs3j29WQSYpG0OKqhWWfRtNiZN
ymwPY17c8WaLfdiSC+YVNI++/xWE3/jejOCfod4K/B85as5YfEvlbUyOGr4goXzm1tlQPyL9KLpD
1gAPTZQ3UNrMcY+SOzJVwECF+U3yo040O4t2aObY8BjTk4PtYDLYqs7NClBjdOzXxb8OnUmHfMc2
mkDyexBudMSlIq9WTvQvxvHT2hoejwOLMkKGyroMJhp2TTxrZ4pvGf7DlHUrcEAOeAN0/JmWSxOF
vNI3s5Xd1ne+gEfS/jQh5bYVP8+M2bdjlgwId7QONeAFXbzBvzycXNrPCbZQKGcX6irtzB72+xSp
THQXv/mRaBoJRuOcuZj2P2Kumgk0BaR0iLOoikEMf+vyM5LnpBOb0OIzrgG3B46UYU8F1FFTB0lA
QSwnaG7aPpUR/wwThE8cYBjOKg3YEf+S4AtUWRgwClJxCfgLU7vOFas6ehZBcKQCK/dWVn0Fw+XC
IZfQS5PgKJq1Fqtbk6twhtZTKR0lL8uUQAMGF9jd/m9TfHPHmPHY7cSnMFaZ+abmHxZgMIEVxFVA
MPN4HvgNRvVuK96T2qGoYOCCiqJi1745jnMI2XTqyrrzv6ZuJp8uL7X7lyXmgvTwTCtucBrDhpCs
2W+j8tBSEl5RBscIE3YKTot8UaFERO2lT7dw4bIQ6hOZtcR8EQt18IwV3bFjBeNYGTTxfZHc2lFf
hJm2YHmxpn9dojy3VrqwymIto2YTpQCM3UfL4zWIb33+FfADK8fvMtq0wVcUo5izRXTEspYnAhe0
xwfrLN3IKIHBRLKd5zjJJkKaSqXOkDcT/c1l09VWRKV21fSu4MJfIOHrNXmIfujQ94GGmpq9G0bz
lVLVqzfmX02PucV9xlfa96aQTGX2yUP6KMNvg6sqCKBPWAIgZZxdg/fd4CYfk6q3+aRTflVSdBoD
5b4E3EHySRgFsZ657Ft8wigXyrzoODDnZu1PkgcOL5zYhtwWmIACnUgfw4H0hlUe4TlgmDYMesV4
xwXyCkUbDrblrFCrOv3NS+9ajcHpKhp3waaRY2gPyq6vMdeUj6qZtKBwrsXnkLdojwddpDzvcACQ
UQDErWDTc642goGRxe+ZGWoLaZifLrKJOrDOd5CCKxoQkwhcxsahx4Y9t5K5L73pFhWJGBfBWLUq
UroOucWYKKa8e9bwndkh/Bubi1KMDwJBx74N0xrL/ou5ffStMmdxv+i7f23AszPRrjH/G2raygFy
4tTbxrAWYfXMZfTRiQIkdPdm+co550rE5yNRyd8AsSGd0237aLraEhgiythwvDCc1iM6Hcw8/H3J
uVO8OZFBg+/XQwLzIci0/iMiepuO2kWL2BW2PSmA7ig1b185PdazqR0FbgkKkuudWtO5dUH9PcJK
MTn95QhCUscy03mHNlZXyLd7nUUqEGzMiasmehrqVy+/eu+p+B+lelbQ2xWvPSr1g1d2Y+hMavj6
wn4ry7u01LlhccvE02A7c58rFY8qyH0RIZDha7D77x6DoASmbov8YAsaJcAPqVX/O/jjWVp3N3oq
0BFG99AFGYr6thc61oTuovTOuxSAy9ybhhCYDBSUt6iOvFPEx+hDRMTo4CS3oSdWGx0qBR9RANgM
53RbQ6VbV+Ovry1Ev/FJRlNlYIXa0k541hPmHcntsHwqfqW3J4abc5RLhPwoBzRC/daS4MPcN8lb
TpEn0bBKOFjs6cih+8DSWXQrKulB/hhBaR9LUB5kBW5sdh5rbeTpUu1bsSw52umCn3VpAn/BeGUh
3vSu035MPMhpOzHgOvekWzoidjZX01PDfSez2TPx5U3BjiLYpiq4NI0Ey/AaLEyCBRTPW8rrgV69
iIIrPqDlQHq4QNHr3ZdnacsAd7fjck7VJ51GilY6cDYITFSvujhWmbWgd3CweLabCGh982jchNCd
jrfhSqBjW2HWDLhcjFxn0vSSxw+lehWM8eV03xq2hfYc0n6RmNUGS9hKLylWGLmbVxZMFHazFO9q
B7W+tiPbodxF4+63kHRDtWZiAwwUNXvMPxsFLAdEhu7L7fAzeEAs8dkUN+m+d63O+sb8SsdLDnEs
QiXwanXpoykquHSA2afxR2fTh8I8imjlqHuDY5TCvRmlkscYCWYSP0RXrbLKPHhkK2hpUaJbUGD3
ipcG8wM5M6GRWuUR345/LgeCwTUREzNr97UkCcVJyJ6v+hiAx+gB1VuArUcTrR9G0hKTu0Oek7v3
VmZ/tfzUGvQCKNkMji+7wHGJ87aNgYROfjJjlvDxiDq2xqtS/eyg+oSmisMCIgXBRKcOdjFKMd5a
7oC3kZCuzKdaCUHxI9oB9EUSkZIgfa+Cj8dIM8h+lwKLEiVU9qhAIP/X+myyZL7H703HtY1lw1g7
yW9vkuRl86kJHNkJ1crKUgH2NCh/iQNHwVi7qE12Bp52bw28TFhg7YadIQJ5tEeV5naCrLXpB6Si
HuiQ8aUG/abCum5xTed7A5Ul0e7RMTW2Clj9l3oXnwb9/095bFWbIasueR6fyo4oBp+QDsW+L+pt
TbAue+VOtelSBVbZV5A+q/bl5bSWDVhkqVFhi/7jR0iMUxNVeUlwotgZKLh3LdizRHTEnYawJN5R
cgHZ3lhINnkDO/qkwN9Le2BwsXVqGUkBi8S9Rw7m0rQYofkU5OSdXcb/H+BaKo5cBQIYgwts9IH3
TFG38ZhdLD59mXgqNaX3DUlYv9vQOUD3U4jKStakc6guKA+aBqpwGlJCTi01Gan/WgWBXFhIBi17
pjLaqv4pjNCGtqmOYQ8TMakB3Sioy+Vlk3tVuar+PRG/EyyYKX1psxELonTR1cW6KrMvG79nKz4M
iAM2sSS7eyvAVir+Q5g/aitgjLRcPZ/SJB47rgKVBhc/AkoiLmwF2ji6ZDXiqCa2NUGeSLuU+tlA
GPH8MzfMOeMibxfII5l6o7roECEXqwmLCOeQGp/4ievhCVkRf8wV1R9E0vThOHLlRUTCshtxF8Qr
NCANN+LiFjcd56b9nTDqSf1Dr5JlY2tQcS8t1/WiwzV4NxkpDBA2lvJddYzXlro06y/NZgrceuV7
Lrnj8rnEdB0af038qzkY6pWnEx8T/soefwd8JHpzc+HL0TYcx0D6oTw4rwQqgYe66UEebsdvn8uS
3qGDU3U7XnTxUf2P0CiXEZkcXdD1wZhPzJh3V7r1TSbsCtcqZ7fwyDCVBwv9Ireo3hsPNtBVE/+r
pE8s2FnZe9VsKlT6dsBjy+nCBS40XX5yhAYtVg0fjot1lyyojcREA0yio0ZUeGrLY+nwWbdZ0KN8
587cAL+hJQ/HPSb9asR1neGxtHkO8PWk6bazJ+vIykK/Vlm/tE8np9jAnnk0ebYwwRIAWWq4Dwjr
hWQHy49cf9RBA0VZp1qYQ0D8UZsQJsnSjS5tdrRGeqe+OuZEy/gch02Ei4XCjbbddhV0ZM5O+eoy
BrbokRK5HlqLOyDjtEFTPLUVdI/I4siFK+Glk7inC+seKT9p8KZzZNS2IHj9T9HSpR18a5M1jFd0
cH8VhZKK4BQQrxldrth4e1mskyCoYU3x5lFhp1PZawdXN7rH1PjWPfTWcdFpzDAh97fX4JGwPsTt
ccz3PjuM2vsqUVStVCWiVsMoumXltmz3NZ8HHUk52MiCDXe5me71GgGpabNom7TBM7zJTyqKZ416
aZx/PSBNx/mz0ehctDzb+kxTDvIcgIe7mHaBkXKqS1qa2ntAhYXSFat+1FhFT6dMeuy1P+mIRaNx
JbDztRe/FMzgnXmqiHgPTMNt8tBTYKXIftzsi1guY77eGCaaUSCnDCwqCFsmwbACHh1CkHUZMRuI
ijHtxv7d88g106P218Yv1/wDb9DXDO6thlkFFhGLCizllb7Nuxt94zk0WqIDK8c798TYjOTp8h34
ZH7r4uRNVJSMIC/JYJsB1GGzbf8zOZ+MyUngoTsZE2MhnmcZpqYPreJP/HDzbw3pRN11xd5Wv4UC
vZg0lMKuIXJY4B88ZLveA9kVvKfhSP4MwYLIRIYqN9W6dhxEYicsAgJcnWAP0xgNkWSCb30GFvMA
bF+XpaWovvo05gGecil6aFW+NpzJzftsuGJGKUOn/Jc62Efe+aE2zmep4LDR1a0+JMuqvnKBVSuF
ejZMQu5jkDufby9isG5ysNM87GyOKXw6/vBB19gGuw0eyVNLPFu1oK+y/ho5l/XsGXE/Ks17p33o
3Fn88VcXL8nOIti3zpH/1sVdN9aFtVCwUEVwoGz4PkBCTVrf84iF97hWvWdi3GI2dCG2GhPLc6a9
Q7f3WUqngouJuTFBFVriGy8uN2l7w/4CywDEFz6Z9Hw3MyrpCVmCy1sEjDMx9sD4nydfolcx+9Q0
WflLOwQLDdAq+cJyOFcVWLXALkpMbFHAfumUE9NtwK5lpD8arT/mKqaR4RVy4bDNL24KLPZ5i457
T3gEAWlKd48VhjMj+ut4P1EyEuXVwTU3FYLI0OJ/Dbdh+qizid8PSMQbFyW9FyOpzsYuSQ/D1vVp
MosOUW++ezyXogzjP8swNyNd+ar8L1v+lWG/LopLXY5k4zwkBW9X0gYZcR7pPDjjZwYGoCfjPI1H
jskUEN19sJ9l+OSpkzK5hdwuESIEfb8WLkmat5v0CwVxnqoMOGj86R/dlkOiT1H4VWVjrBU7K0Cu
tx3cQ9gmQCU04XRZmHvKu1Me3e5umhR9Sn+hWO8iBWzyHrjZkgLjbwtDTJ8Z76JBj/DJ9xM7bbNq
5jRAAEBSDXCgNMvBAj/MFHR2hyVtj2aueQHpiWJWqFfLvADoW9r9PtXpzuEBFaGRtLSeuKciJ/Rq
/RgG0SYHdAKXHPPYQe3ODAwhXCQ3DX6dkoQ+M2kzApAr/inxl4gqNIlgXydvdYoooFD/whSl73Tv
GjeHVuF2rM3JDi869ubRWxRfgwFk8RcmNGJvNPDwSDDqm8PyXRaPmtlNjZlr8JtYBrs87hPiM64o
tsYgQhiMWB6fUoMP+uT5w+gj1GBRAZDSyx9zOkSrbBO5Np8juFLmr21QLlqyZjKqmkrxceY7POYs
QU4CAx3EukbKNUmJuZFwCvtuwO76L0wueVrs1dSi62zcO0x9CtkUXHUp59yoNFeVZtaUpWqMIkO/
pSGo5MIDDyPY5z+90D66AXDuiLoKdsnE5kirr5/OjfyQiJcxHqOG+hV82T4BE6Prcb29Ny0Bah7O
pnEw+x2GXoUQd7jPa6rkvXXTtQvHoJE9WAXVv6j7ivXPKntv0GldN0KIGYl147gEYhxa10Z3GIfV
uVRWTf/hD9oM8y063ppqm5DUoKXuAlSb3DtmwwEygK59GF6M4YIXqj7UvF4NflluzIIL29XjTaI3
L99cI1RrPL5qOmtLrOmM+g0+o5yqevjNxsCsyWvmePHayve8zxV4K4mxyfNbqr/b+ELC8+TxVFWm
ZjxhuArwAeQhi3GH2QXLED2aYCKwHVM6gZhrm4RcnaXF+i7iYGhMZhF8au70tzQSc1Db4VAW3NID
5Jh4VB+dy26TdW0HSyHCoDJIRLXqLcYq4eo7tgGLMv7Dj+9TXsm1b5E1W8I1YFO0eQlMo7KRYPhH
aX1TjWZbUm1V5DtTe0RYBZ0Dvc1qsoE+WuQ0RZt/bX1SklvkPDzWHWZDFQ6o5DRlkDR4KvKpzuWL
wmW+onEBug1O9d4oflOked4anf0d1buGIE24VYW6aKCv6BxbNXc7hrt62AXErxEPxbDrJmQBB1dq
HCxG8zC+DvCC2V7Ww0Y4/1rtUnS/yESW3NfDb5bdvWjj+OxFh5OjPwLYz8YKyNjMxC1FhR+ZJMAR
PjRBdZarV1n8aNqrIqqecH2KFag5GDTNCdVlXlMe/vGux7KUAgsKMfwYwCy7v7HgA+S4swEHYYCv
cWrdsdrLQHdam/x5HGeOd5qAr9V9jB92uwrMe+Y96ubom/eYijni/HCRpvGQYrxNptys6s1s2BjC
aGMD0RAI63i3u+ndsQje48SeLIy4M+LyI0TCb+ODl/w51jPP2X6xyoLf7mkVY9+nARuo046JcZyC
4r72Jf1XMjV3wxFjuctUAFY4F/OEY17R9q6zGUinRuM/JeAJNM1Hf7A8iubNHNtZLejtQFyKs9fI
OwvoQl1vMrNfmOWuwK8g2Xz0DL02qQAfik6MmbXgI9kEbM7FtXWwtrCOjUIOKxcM4ic/RKfghq2w
VAcyRpohe0/tdVNeCZ/MdKOnTVFjkaUsBvmrOB++mhMn/U3Gkx2+25SJJNySdYS5p40f2sr5APLW
KdFL2BgWxAI15RWMJxJic49Aog1qfsA6PLJRM5AeMPZFAH+60djY8SfrgEKQP1fepqpqAlheCG1a
Y7fCpwZAc4jQheFMGy9mNZAOedcnDIb5bALuEHz3BnMDmuUEZqjAX/HZqDvC8PzwCoFnC7yKnUGq
oZreOBkdmT1KfxJJFxp3kMDQlrm6a5GGNPTd2J6Y6nTjhGwjTHXrjpwnsMvRc1Z4pFvvDsLJwhSU
c43xNFSZM2KqYL1LmgfDKrdcQ8A7orSQvTJjugM4DBJPhenqEGpE0BXa3G4+3rxmUOAV0PQMkGNg
rGmLgX3zruR4AxY/H7qvgELwYXxTSdBm7b2OfoDOeCHWsRBKRQIIFhWhtpCmt7Y34IxlPxoTNHjj
Tw4MdTbW/1AqiakxYOP2SQAgTcyFhL+HUXYG0W+mufSQYiaxxn3Nz5o/L8r1Y8zeOsmu2n80nddy
40gWRL8IEfAovIreW4kUXxByDe9dAV+/BxOxTzs7O9vTTRGoW3kzT6rTPhJxzN+X0no4QbMdvWyV
OB8mannj/gzDmoCaqb4izfs00M3MxuKL3L9pxq8QX15n0j/FBQe/sO26RDrvabdqMVfGJbllTQek
wsDpmmsxMg6WJO3drxGPczTlgjS2ygPwYLu6Vr25wz4/z6G31lPZFyiBCoFNc7+nMpGKbmiO1UVt
22vNww6XxssYQr0rPlHt5p6rcDh6DGBIkVYzGUP8t2oo6ddCh/5wtAPmvjTZZyZ0/uXULjwa/JCc
eJ83w2pU+XttNS/tet2xnnDRaLysmJvo/ziWlB7afbIOQ2YUO11G6nfcfmdcDXNr52bbQVlE8bAv
HQ6uEs/au9PiwFQvrq0Rj4zR/le61pM6S3fsq/A9rTuUNV0Vu6Ii6E39XDDtyOeVoS4tRMexCfYY
WsHLGLCPgoPsp9PScPcDro/SoThC5yVA3ieq8rkuulndjvM6rOYdY7lsHhUoorbfNwjW4cFzTHSq
iA5aEifGomAU86LP0f4MsR0HfCv6c5b+jfqvql2DlMaOpYJz1MKs2yGq414mYYh5vETs9jBi21tB
UVZd73ydEhv0QJV3kr9N/U1j/uYATpOIq4vtXUdjPLcyZQGN3X1h4WHkRa34X2UerW3zg8eXC0s6
Xcq9nMHMbiIsreWbjX7cFyMgsXDp4pwtJjhdgwQlS/wggzITAaArM1vjftk6kbdsYanFFYa8/CIV
a6PUvIYL3KzGRvE4luSHQ42w1n4V8p8R/er9rmr7meOoK6v0V4H5L8eyPoJfFO2/KC3IH4BkR6fp
zXOGg4kF7DNWGkZqMTO0M/sXshjvact1lfPJEg+LvED06BrQlSyycuhrbvbS1QU9RkbOmahwxcbQ
JsrdID4tFdIPsig6eeSDeFVopQU5pVcpCz16YZeR9YrhoyPaxhiXR+K1iX4sJiMYQ0ki9gpEs/Qm
x+cYfGq4hW1rxf2L2/TdqrEHPxTtO7efvL+iYO/iAqM4Y8z3LjcYz2YFCJVhT4fHHMCISuxfVAAJ
h3ydm/9ghUPkhpWa0ryngDHi2uZb+p67JYnQYJ2VPOQ0AiRXm160icIjxl0BCs6CSIjlFsJT8iTu
dYADSTwqYDkKLC9P1xkmqJ7rdk1ZRGXw6cA+Szn/Y2STADNGxJDt4xselIDX33un9cDrWTD5LJfX
nvjyRUUi4Fog3bofk/gTWOeKXAf2I9MT8yrlUYlBildXElRz8k1vpDsUUoqRg8NLStqo8fvSfaMQ
dibtjrzG6qLS3kiLg55ms044oCLlo5aCeqmRgwxkySskQD1qhAPQVMEa91zwfe2sNWcpvyR/eg0X
nEuZGW7VmY3dRPjpQbEkdqFg6dOrmOAbEERthb03dPsSiJcG0ZJN17FDHYr89Gi53JpyKzuHVkFD
Nq3rjHSO4CabAXESAUxyigf78lwE9gwzj+bdyIWq1svRt6Pcdda5I3aORKEdydvifNqOjEFgimZd
r7N/JOgPuUhJFpF6kfYCZEfrvdTxyyLhjTlmBblplWPx04x+W+OQGmggSlE9yq6fDfHez3H3smNp
jH2tfqek8Oprr5073Vma1ki4XKOLPCNmUS20DEa/N5EyWBVFXN9MldbKodspJatH/U8Qyir5DhPX
XraIYg0lpDoLTdwjcxPwmim+g0FbsBdY+pX7LgtjVeLP0Nl9YpeYp3jViaDx+5s5MTO39cVZuip4
sPyK2CN+aIN6MHMZ5Hzkgv2bgmbjLHS2QjD3a57lkX8JZQZ6CfW8fjdprbJBQcNpt8aDjNwznT2Q
7Fn7Gws1InjDS6GgUynltIXp6KQN65anI7+cxFt2MPTV4SchjOOQF6qFThneXgOVEHmfffqj5TB4
4N9hDOQ2qjkFepy1KMwPA8e24n9LHYdoUN4UNuBpHe4q9mquNW51MIusajcyxzbimptpmUUvGBNb
O6uRRUf9SwFOx5nT2581Zy2VfkDfJvvXqe6I5eKzJiLugiEzufi0eHSCiUaihVBetGVcYghgiHKk
j5DE266xliVg+hF8UVCQKiN6GtggVnCvmfBFSoAAuT5n+ysoGeqSa8m7fhqWA/vXVgs8qze9elmc
yzWtl9bw61F1WMp3J3SBjQFTUHqiNtxm2/NY802iFkKV06Mhdy6rcDPAWWFADRyxLpb3iT1UGZci
85YpN1XduQndnVqpl6n6A3Z7pvLedeMtwek37HFvuJitjkpxibG/+AvqnTNQwAJPLnQ2OU1IBkPy
AOrWlaCM63OUvczW2NtTxyClR2G/bpNDoPAeFYS4H1F4drgWNinMOG5PzU9IBwAnAr1Qs9Fy3/r2
G6+bJCowNP+E8d5ijxnd+0DEJHZZtkBLy3NjocO8jRBxqNeYw55hCZ+mkOneq3EnoqcH09jc8mKM
yl1VH/iLOKCVjNfUwq9oAEeippNMYwaGBzXScZp7yKTW+JAawIHcXvjZ3cDIZbK21prfoMzmRkuE
TKH1EQDhyCrCZX0aAGHmcj5IfAPtq0FdZ3yrMtJL4TosCY/91OXTRhbWUd2tiivr5BsZKPz4s8OK
yZHm3/Co+M+WqtWExkPbB6rTVSyb0Bb0dOUFcoulmdKCfOkCSWn7fxoLyxARquwx/EhnNypyPeXq
SkYYfK/oejcf1oJDpzOcaBIEERZZcnxwChz0EUhRq4hN9chlVjA1Aq4czG0zTvArd6XZ5YKOlxUA
AkycUKuTD41+QGUZU2wf8ylzE6hH/Cc4GlWIiFF6SZito5idERC/BiuYMb50KZHxJ2BUuhHcVmOT
r7366SInSv1sUU9V46pM4ZQlcDBV/Pj8QzjbdoGXzyE3U09NNEor16LgPhS6iMEZcKFZqYWYZHN3
ndfh3OJYG0nB185FNe62VrzpQ/aWEriuyfICR5hbSENoz7Ne6/FHX9I04r3Jve2uMambPNuFg4t7
OPYjGPqADDh0abIwWQYZRZVLDxKIjnXXgofUk5BUgu+cDUSWXR2CnD4Tv8iWbXjRinarAnfRa0HC
OFi01AVk7G59fs2iSRY9l66GTYFTx4uE/x5Cr9Ex+iOFbz1JyZ3+9ARpGHxfYTGZGKhsbsnYVcve
WolkTYNuGwoQc861HK5Jyvdt4CelPIuBcO8xE++6c/eNueOvtPyK0oE1K0VkUtdRTlF3ODAxFyDB
0YgVlWtb/mh6/jPGg4Yq1fnuosHLHYNRI2vOS0szur2TkxhmZUI7+HFgO67JYekFyPiY6SxWzi4b
d48HPAEcrDrjcYDtzz3mQ/XUfYo00xXallmF7fOlRogPsu9efefPm/oMSlArzZkb1eeYcgF1/AmG
Z+fLawxQPiQPlFyUZNzWIXTTLtqFfH8LCvEKUiL8uZFc2AKmKzqru96hJOpXY2E0MhpFWXpy+ANJ
RCULCkRUcC3mvVLw3HKUkP9m24UoB8ltMnacE2jw6rMWJ2Yh9JQHzsFZCBbLNNx5yDIyGb8dOA+o
kdL/rJV2EcICUYsz5VhBdK5iyiPbo1peLGPX4Qjqjip+VQ9VvQu5YTrKjGJrrudzZbo2JaN9SHTz
FBUIsbiqfap1uKs55VLzsL4Nbf/j1dnL1n6QjRsdpbCo8fGEuMNMTlzMAazZC5ZSJavy4jCkyxpy
ixdDIcO8LvEsW0ZyDPRPahCkvxzpjPW3bYzZmnRdUBwFt/nQOCvVsewA4bP4mOzCl2biQPDtnvpu
yqMcrm5VrtKQjjj/Vw6X2FC3SRueMgXBtASDtazI4XpxhmrM65Iez10webyCdesfsmlx4FL2vFW6
bYiPIMd3RoCyehDJzcgwCpefQzMnvOpYlAkBkElOFtpxsTTrgxLiJw6HsyBD3gnjXPdcqknGePXK
h/Zr+chzJWmJ/iAqlszrQWzQmJxxA8pk+pVVnV7EKaPjoIW9l+jGDCecyypvhFXGRdnp3gM+R4XB
WBbjJim2uXbAT6yPh3LY5wwXOraRNIG94tAJuQhCqG8R210NKaLKP235BwhjIJPgoZ8l5aHJvnPT
wkgBAstUn0BiivJYqbuYVuXxAfcnZDfKa4hBYJgb+bVM/1Bi7WSt0yBcfpQ9wiYvP2PbdbcS1LHN
Vgh69kLlplM0YD5PldfNGpxYlYeLpWVNcQrKreh/Wr/ZK0myxdE+a7IbTGBCD8vKpb2i7+ZNrb5i
M76F2bWQIHzdnt4rulF5s9U2NUF8i+2eVYtxr8Vfz5ss8yTB7YrBROEaz5I3creUF83H7GuML6K6
ahU2fLCqw7hyBWs00GtWU65KV9wLLV2ib++qHP0D66FLUY2auix74HIKDHpYFRASCdtMLCAamhHr
EOQpdACVo9j71i2w6ZubcsrP6rb1UWF8t4V1pTdgTZf2royYd0ByBEyTNJO07u/g/FUkA5Wb4Geg
Umanmf+oOdr2yPAx3ZB91FNBTEGxGc6NElGJJZlXT7xz3kFsdR1kNYcaKxkcfeJAJo6UNOUmXoVb
KMnrqOGXlN1m6LkewzNEA21mUgYrmGukxD593cY5WV5HrfdmoX6oR/MUBte8o4r0JyY9gVGHBQQW
l8nkirpaNdyLwccqOqdf9iwnE7hK3U3zL1Ie6P0myRmbaClnJ3Vi6knvmlujYKrCSdDQ/Ki1i7yD
CW5zC7AWvX7T8p3lecuBX2iMuRx5tjn3HOuA9A0jr2I3mCzS4eznlLja5U4U2aKl7lFjL5tzc8/9
YR062bcb3IXdrnCy5M2yN35NAz/aSHFiR3VmSXTEw+PIstdTID7qxsXr8A9KTWx93eRNnC2SAdNv
BV9MU0CefgfoF51FER/5FEWFigf5hbu4/d+48GsV3I0rcnn90pM+IAku2M6hBFoLDAhLCq5Z58S1
k8F2FlbuwRM7z+RZC5xFisWlB5ulsLrIKVs1im013nLYoqTcQRHFfFRTKglkORXdSFxtR31QslL0
j5jMbVBWKBkscc9x/h37zPVH1bwyAjUBCsHDA6OeGIuUcCC28dRC7vA/Q+WgU2zpuBjJA7D4i4aB
JFeBi3VHqWNuTw9Q1YQ8m2N/aA0sOAqoOcRyLTsG/kYi93YNo9gUN8E3prOKpYNjb/D7hIf61ikH
OW3JeVaiei4FHFh6wLPaAofybrTrvG+ZSx7KZMHvtqp2K8NL4b0AauKthPOZHaFVrMtBInjTnOWk
y8HTtkP2rTs17avpSfGoZDkp7qO2HyHeMb6GrK+KlMLOIi7OrrOFS3usIBlxreftQvqc+Mu808UM
6BqqZ/vRsusfh3RV1l9mS1DC2HkG4jKeuJCgqcroKHHwOPm6qkC4Tn+LbssQy47nfbndixhaAHK7
ohnYAt/JMyHyDROzk8u5V33Z4HEMBOQ+xNhxUONDAYbLL3aufsyHC/0nudot3X6px9+jjV0/Rw/n
HekZRw2fScArMmLQsxEXHMxsY7ELtEWmqm+Wqq2j8kMZSOxjH8ir31gxT3rOcqM7Nzz10bWpHhoL
ZAgIOH1wRb95aLyT29UK72r1O3JH6oiyqi06Fo8+gutbyHitqRE08odpfkbifcSVBsZoFXZg3dPJ
toe8ZFwdhI0x+huQpwhejcpVaPvO65B5yINhJen7vV+epuRyMeGO8m3IellIBf3ilnnU2qa/o4ON
MtnokLstztkUi1etYRLHBBTGh0rd1/Gt8c8WjT7mI2ZczKatz/Cq4qsFtsBBu8F8lpEoD4nAya1X
L9kCeDGIPl6NGADCMtoK4183gAfP7EVc3ivz1lPrCAQ+R0ZOmHgBvb4pUAkbzn2PRcvAWJUVhDjn
lL41VL2jfKuCmjm4aQN/ZhpPVUqyaxzU2BAnbG81ym3CU2ClT1LNlIWBNmjnZffQsnnhpBuTWtQA
w8nelb9esE/BZ0Y1SRby4pR58YVySMzjHwhGWnronxFbdzw0uK4H71qHyLHFl/DHuR6+WvMWouPb
KxEcC1iZjQT/yi0yJNfC0+YxAvlPtZ1QQv9i8uDq6C81scdZjiCXzMeIzuLxJbkNWK3kRcQ1kgCA
rIjF30VgUj57kt1dzViIpQMaGqI+/xafpZjDCjmPwqVBJ4sfrUfvnspTFxw79iR2y9SNfXEqf6y5
O2BtxxmoLA3jYloHi2uEiqhc0xilMXuZ8gvg0SRH6kEGgBvj0uASoLuV+XeSIyFkzyz/IMkWer8x
YmjV310c20CJq5BdZPAb4/j3RMUdmhAppraBpUgvMR903wTtTJMX+tSTWuIgNzZj5y0krxHHp8yQ
ZZnNwqBizB3ppmo91pHBbHD2EpNWfIvTR2mQRC2eunpqS5h9WCyqPWj3K/XFiAqnCnQHnG8JuDPk
Ia/9/ciEATdARRE0q4Y7Ir14rNtouHhLcDLaZrwhJexikKdrhE+cjQnfryDeuFCHWhIwQrCWBdXP
5rCbjEjvY4Iwr7xR/MWd9VYYj5qrOQEjjiP0bPfL6wHo2vS123zyEf8XdH6bsEYOSUrHeODjqIqZ
2sSwkT0b2B4vAz9vnVZ7wDeGykuQl/L0EqxX5J0WGdO+Vg8LvHNpfC+FsrRIhQTYWj0mFHtbsI9T
Mf70jT2v9NfkinQSlHruTIC86loF6cfQ0L6U8NV5/2zANapgKZWxuOOWbtuvFNBwDEWw3Uy1daN4
JuTQNb1lSML9T8hfzxbYXWbOwBfROhacajXWGxMgpKl9RQ2Rn+nbVeLXi3y+Ve/Q41DUtnBfDQJJ
3ginGjZ/Ep/66Ltq7iN7g5ruZboAe+OK3WZRYn6R/pf0PpyMvAfYMpNtDzyeZMqk6Hc57E2Srx16
fU482gGPZQWrUu3B9wKBRTsWvJKicyZ2sbISGjA+ll4t3iBF/OBl5JPrpsefOyg0Jy4wGcaIEf6W
/T31LwzBu+N+G5NRvybBQnpQPeCZgM7ps3DFe94Q/8SOOKJ2dFymC74XUnlQaX3I9EukYu/kZeYQ
AjPZCftsQZL8X1Z8lfG7i+vWEQzxJAzQtt32X6HRwM5li9JxIAYj7WWB8TVBmSmKtDnZG+W7wrde
owinLX8olHyd3jp8OKlXzXpC+gNzayw5xU2et/TDqJ5N8a4Z//QQPwz6lM8fLLVnVq4uKbagp5nM
gtwSYeHpZ8MBfNfJFKZhlns9iJEMZWe8D5QAmOQRNTvhgsQ638MEU5wzTuRQpjOLYd41IZ4wjLnK
J33rzVAwTw1vBbsfUkGWhszprEvWyLn2EASfzOyJS9eFETaZ9Rt8p6GAUU2ZU0YcFFtFXd0bGjZM
wcs/WwDUlhAzDTwbFoCeeGM5/dJFDfPMmw06wQCfn4FNg32Z3JXKWRvJSAncZwZUV8Ujok2VqGJN
ccXo0j7O76PkIaqcs5A7u0Xts/6k92l1PMA59Bw6f9p9QCjM3mvNDyiHBFNzIk6lPIYFhczIZhGn
Ek855+ms9rBuKPLpOJ+FV98KBSBscbW8bdZ1997+c4p4UbBBKN1qlfV834Kz2Tlcyk9UK7NT4Pzf
dozGQ7+zJIvu/mMol8Bvi/ZcBl8FwgFk7t6EvUuJV4SCl4iCbeS0muDtXFyVettb/oLML9+CWSm1
NUawnVrvIgR1UrtvU3KadMUKyNaCxT6RylOv/Api42q3Cz0svuDKtzXpZQh/lhWj5J/HgH/8afbo
YWgyARKFg+mTnWa1cZn37WarKKT2zlwuVVA7EeUGKHsY8weE2qknmyM7lI96WHUGMvimhXHJ8FPv
W515hl1XeY7iswN+KxUvRb6i9tG296EzFprJlErta8VGKETp5ejxHYxOdo2+QDgodJaef/QRs72E
t2fGcpVwRvkygn3rM0Fe7Rb16je0/mL5kzRX5MuBIa6Pjn73k2ZXQyHG0gH1IGPgsg3BFZBscIyN
Hoh8GvQC72q6GHr9YlH5h6kZ0KUrNULQITOuNZw52rqssdm3r4RnvnJZ/jJaROpnDakgRLwxrUtu
7ALgw7xDu/E6sGqWKMT7YFi57Vdp3kpx9aO5VG5N/kzDD394D2HxKQTWgHn05jZl95Q8cm+t9Wer
+UrFR+PvhUochI7a5lha6ltZkS5LSnwKGjD0I6kxwM3fY7MxyaxYpsaYgc/YkDQhY15g8xlG+xYY
sA0ECfuKoEWFB9QMfxLM1wUfqiOgKV7a+uQQHk25sWech2Ncz0x1UUB5IirrOQe01DCh0Bhtq3oI
bP5eUa26wrho6T2wo2VjdzTY8Fo0pmA9RFSQ8R7aqTdcPCQh1z2EOUxVxpwMmIlfggUGt8iFGCpU
Rony6H5PiM7hhiuZsO6wMPrNZLjF+uWRV9GnmrhUp8q4BrtW0UfbgIvuWojIfruwAd5RVrbM/GQX
ck4paEFQBWkjSvmOlNLdFZq6SYdLZGx8lpzwQzd2HTGBnoxob+raKfTDY2tX98HNt0UbLS2/uyhI
OK7aJsy3KpiXhKRwz5VJbXZGE9+EYEYK+A206uQLpBpPyfDxca2oNFzEXjV5nCC/dIdR8JNL27uk
NEGhTkja/aGJsiXQSziMHR7ckEQfSK48Sb8MnQ7YWlu6iXGaNHebMlDfEb+tTzl6TVq27jH0lc6f
oSYXl/UKqbHkUGmTtkKwY6ANuUjdjT0wOU/Xs9gKPwT2H1ifLq7j9lBnyrPKUAGEBwV83Ast2Pud
cxuV7M+krLQTHT1xykKFt+jYyONpfaLRks1FfRBKtjPIimeG+NVTZQrMjZsW8KVJISzexqMuPVIF
+cRQVcBoOKp9NIZ0ESDehMgarsGmVHsOypnaoFNYbxUuVQbBGG1fFc5mSjWWsDxHuPedlW4Fsno/
0nDhjzgNPBSnc10wJ/+XS8UOKUGfBpgq/YQLNsYYmtDy8CfHSlnwPdXTjUY1dL9xuqsFhwmI7xtv
T+jnPDyY9gxkANXZ9AwWHYsPOPXLIv7CiBKqT2Ht1PY+cldA6Z6x757Sd5FOTYRPOcbFsrkEV+8Y
kj7xzn3SvbiyHJqWSFQpef6waD0DNPjh4El3FWMN+341SM66hkCFYfNuAyXWR1Q/JJ2Yj4SAzYzo
suF+D6617svmILqU5Fz33jHEzTqTAvK+PquwOCRIxLrDX1IEF0dFMfOp2vNHKCdocJ6mr7p+beqA
AoOT1yKqYnxvTp3CaUwJNs5E0/iJkJxbVEIVBKpG7EQb7TkBDNy86wFvbg7nRNcGLgMWY5+OtvwY
wlVvgEH7MgWsOYI5Lqa0iANFwkk1CoTk6MoyK6TXu7C/JHOEnO687MgNnMlJCANcrAbfWzFTWRRL
FbmOvQIrSLUpixalfABIqCyYk+Zl/2VSvO0wCw/6n5T/WDxwX8PyYmKVTLd6SPil3DZ9R+NOyU78
J+IqjNF3nlLK1JKIqhYwMpN+hUCeRem+qi6sVt9Kq2O2Z4WV3zlkDUA/qfbT0ceYeU+dg8/knEMr
TQzQCMlnhfbBG2eWiw/utfOy5uLC4i9gX+KgP7ZOPyuoYqQStw7fK8I2tF8uA6opFd7Z0HvA3W0G
8EtDzwTaHHKHWxr9pY4zG/jQKVd966nr7X/xi84BNajyxwJLU7DdsUGUHS0udijpxF45/RooR6ux
+ANW+JbLfq/qBc0urLZRjtW+mHdcxmDOFN5pmOQo92aCk8W4t8jKZ+Izr8fxVS167KIOi6wEzZrf
jM+92TFsIglrDwpcVsxS5aPqoSBzyRFHhei2Xt51BdOpuiHM6427xlvF/qei/gaYJRLOFuwNc5yP
qzKiNz5umFifZSZxvzVs8Lnd8YlTpsjlD8wfaKm4/tc4ZErprIMqzKSlfZbi4jLjcuNuGC3oOW+i
tca2lF56KiOAB/T/0OwwNr8rJTq9f9JBphk8NjRzkN1f1TDilAYgg6TXGDOiluFw3DbmuYa3HVd8
0hhqzfKdnciUsHDjFfSoCYTqdRk556kckNpNMTfzjyQNViYnUvMplX7X0VrcZQxN4EYVFnw28kjZ
31VzO+b+yjXshR5TKZtup2rKEaoCqgOWNQ488aaw4fQjE6GO25p/hd7LtZrr+LGGAKPgJGF6Vdxw
pU29qghP2bAqmEhK85UA1Y94FhLtyahJ+UJI7IjCC8yvFp95z3PbAZGIGiwm+JWbid5PB1NCtwMJ
ahAD5KY76c17vCgNUqhWnlMYGOlP60QHvgoMKcNNYH3R5Gdo3/CewIpCpiKUCOzWKCSXuS9vIGDw
cupkFU/TcsCCvbuO8PLTiJVfenApASOoKG4hBgARXEOxjXLIs8kKHR7wLGPjR5wCDkh/mmG6rs9y
yC0FUC81RNszsaKMJyWWR82Hgq9/9rT+AF6hd3Ab6v+SwT52zDoKpB1A9eukUpbMMQvK4ViAt8zO
KoFfGnTJhqcBpk2FihpqJVMND4f1svSLnVxMohVY4B3uWf84H6hmDU51xXRgjofc1DZeO+x9SSFM
IRa6eSnT79hGpYUzyC69dzipbhaVFq6PAQlPYdJf3cB/hB5TWaBhynDegtp7K9J/6fDb0F6ok1XX
Sjm3W/zR/cSCWDB7RsbRjgkNGNbdhE+Vej9Z+lVkrxoRR/B9ivn8WihNQ0ZAjeOKsAbXUJ4Z7SSj
I7nqN4E4UMWXDi4Acdpe+XKKqxquUktbJmPL5nuT1Q5f4m6O1WBW4IVo3Xdb+47qjW9v4WH3WBSn
JmJes3jtvJibN6bTjO3Wg+DEUm2f6gBbjaJ5LLSSjpvu3IoN31FOEOKTfDe0Qyo/jQTuoc9MWNwi
9VAgaYp6TcUSvq70HFJiVhj7qNgnHALKk3B0gv+1+mmHD5VZZlIhHLjgrGVV7+gz9tITinXLJmLB
RdMa+c4zP6Hzg+soJg0leNFr4PH0jOmnPfwF9jqKtqk8BuFH6yIMIQDVC5P3oyc7rszs0Pp16r6H
RPQdZyH7c+wdKGLLWGqODfc2CqOZ1CYJW/gdbyzMLczM/PZkTfP8uQnkW2sm4MX2BnailLRSO9LM
lGzhKQi+CuXXdCG1blm6q4aTna3hfHjdPoZ8lD/H8VjwC1TBn46sowzAEXgQKJdg7YcZkgCQwrY3
ta910+w6Q5urnBDylzTn3Gox64Z/DQKXX79YQLvNspAbF0expj5lcRwovM9sa+EqLMY7plrSdIYz
RVo8dsgJjoeRFQfcjYofBXk2Xv2wkGxKtdn4Bc6PSWdxahXLAmyY7jJvVgpvsgwCAr3ZSknAdenh
CuUPbcLkNHKcwB3+cjxxfsaNdbjqLntBhJ2Ee5yoTnzJ7IItf3uMe2SocQIe27jlYwoX+IbkSGCb
iM7zPMAEU+zhQKRUgxr6QS2fTg1HHuPgWz+1tsIcUfyYTR8hC2li++FyMkDCcYt3U1R8gNFcx7Sm
c+4a5lJjQjOmKxaeWVtyBSjgmeH+kP1cDvAIsCqa3Ct4R8LI2PgaCPcb8aN53JfzAFul2unL1IWw
7Qs6qEDsm6OkCxYwdXfLpPPILY74KN6bkbkI60+1vznZvYZG0GKVbRg8Rt66I15ZeC/lQPGJE86z
kZQCcjvLdaachpuGdxwqdnyodxEaAb1RbxOlTKDbhVxoFZIpVH6uOg9HoXb1yByDB/aia+wSQGec
cpWPVgHu4i01qniM8p5Ge6F8QMRrJ+JDeEja55iR0ym8ZR9+5e3VVq+GXPgjDHMYl6hf/XDRjb/C
vRrlr1oIglHyWNOGJ3kyVOTjoTxMXNqAMDIKTUNjFH4GzVPoU5kCvNdYnhQspVm7LOjzC6aCTByL
neTCCrBcBt1FI2IxlmJTsnnsEeYj1K2IJU8YfRsGAxr3PJxomvkdoW3qdLsauOPgElOnlvUnquzw
+yxhpLfRrfSPqnHOwm1HLxO3si6B3t0vwj6dt4Ava3DRdfqvkpd+otDF6nqsow+tHK8Vh4Xi9wsk
u3mH88xmL6vg7Mk4U0uWvgSeVsBib9QG/CVejnWkXnAd4JwmSBVOGfeQNwHb4kiqu9GhfBTnS8+W
knfkvOM7Lspb7TqrzN5Wwztug85fJwkBwFVorSJjy90MvilzTBmtMM8F8I/96Nw1hzo4Vvq33WxI
3AlxTum7sEbw1dRXjZgKS/6VPZKohUuUR2zQz5KJzp18HP7TgienceYaiCm+QG/GLWl72SZTHhgK
fYx38VnNdkH040hqnJmRDB6/Uo8fA/bngo9gdB4EWXQ4y4pFi+irExSsnmS/04ZLrW1MeNYt8Uja
z4geLLJ8i8c/ImEegHTjTa8z+Uvv6KAKEdNzTYp6IF0E8VlO6dQHwPuc25aNV9WT8KB4CIAUIElF
RP7ILqLk0dGAVTHRS2ro5ByTKsIckfGa9fAjnjJ1dNTgM0sUZ5nwmU34aUdBIOe6rhvvKiDiqdws
ikgNcOXWWHrb/bHkcCz0U2Gms0q8rLF701so1R82rd5j7gJgOVv8055YqfxUnfKfYnDjekj3szC2
VfpEaakSi/XpIYtuuCoIF697b+mNrBExtGbav1wDg7/2pw1IJMExUmPB8KYZx5oMMP3gM/oMUKsB
6nPu6dzw3ZQV2TrmIcUDP8uNF1Yg6EOj9m50d2Gx/PDSV8+r2ag6yIC/E0Kk1/8anR5qXva/FFHx
F0X2VxfLwCAm+Fv+/y/4n7DH8j+J4K+xxmUR5qsxeniMpwDEhgYrZQ1117461G9a0TKK5gqussHe
uwreKCZpMz1J8xDYFho/8ZG0PZVE0aLan8sIKW08F/7azj51ZMK0I28WbFo1uIjk6cT+dsIt5aTp
LEHOQ3575bfR/itVovQfcbOkyS+Se6e8Z4jeYR6T/mtOgMY1OK02B+wwidBxTyrrIjIOyPe+3cQe
1jphAgPEwmMZB8pSlxnnm09qJGe8NOPTUN5M5WQ4Hzn5G5uaqEFFsQ/mI4t+oHfLyki3ifalcWkp
vnp711s/eF+qaKuDBgWFlS9MtQKmny9Uokgd6yXgvEhXMW/kARTEORT7MlYgzGgLu99kBKlhEgqH
oA+3DFji84EfpcfqYholoFjjveBW4gK4Z9c4yL3hfzr1oQAK7N1FeqMA1w7VW2VPftSBSPQrJETU
gWswOamLW0bVgrhZyTc2FpJBx4whzvofR+fVHakRBtFfxDlNhldpcp6RNNLohaO05NhAA7/eF7/Y
a3u9uxpBh6+qbg3vjodn7IrFddUGH6H/6Ib9mGwD9y+2Cwq+yuWQHOJ5O2ThaG6B+YCoONNt5Dj7
Adif4qjhDFMwziaHCJq6G88iAr3D6So5q7a427hvOhAhiX5oIekCJBCZfFfhg4qLkmhWqe8rev8G
sXZmqaWgo5GIVl5TO+UvEup9ErHgN+xQqarh0AX7DNpYy66to3Ok2aoXv9qgr+B3okNusHCFXPTm
NAAzSTH6u8zEqfTgqIBP5EU3SIusvRFMCQuqt0p0e9mHL0m9RZ8KZimHy3LrBM9VzHhbaG8NFU1D
TgJ4Dv33u/9xlvW2JBv/f4yF+A9CnQcGo6MqPd3WdrvqZKJW5mRxCBjpKbfXdZBfmWbtlTf8Nao6
17BbigI6ZAJ/cWzfOiwdgSI81tI/XK4pst90AxP6dZz+jLRpa/2bVZJw2GeUT8X1MueBdT8iJinZ
PFlVGNyZGEWodjVAr9K8KZjHbP8YctY+fE6t+jPE3ut3hf7oukdb/5NZ8Z0mvzZYhonkmaY7EChY
iMtsLTpjV2B4bzFkEbBh1sBeWCSITkO3NuJg3yFYJ1SOdDhKnopsBChuEBOxjG9a817HliGjnjDs
c4ujP1ebE1AYE7pncS57ZvdTprRAJvHSZ2EuGD+Njxzly+j/xQ1FjZW71BtOVMO0ZxldpB3XxW4y
7sxGM0zmNtO0BLUtz7RPYDjLqYNcm8ml2X0BWWshoOiKmHdjL2zStW38kc+XwemiF0do9roLdv8o
QSFVFMSh42HQJvmL3Z5sMUl1Ij69enNmRMN4TMUptTFPUhZgYVFJDHJDK1utHQ4uPeRvLsEJh6UZ
Rph47yZHA9eqmevme0n/SXGdMFMpk8bjt5DH2c3uaXpouU9bGKrjrzygQuPhMCeLopmBXADFwRit
KVQdvg/4RWI0waL5F/Q+kRSDQdDEdJV3vYKqQgqJtCotAiG/AAh0hrQffQW13aNeMAeSvU+ZMXf4
q5P4N8BHbW1qTrNN9TshJTfNr8sAVut+Rndbd2dt3JGyyrDY9ai/MZ0F9UACsd07zq/d3EKmPT2i
b8Mpfy7PM7vZzzit8mEl2LQzbJFNTikFTJOeWoiEcpyq+ZX+zsCQNtNAfGdfO2/4wBzL5x/o1ZQb
C906R5VJIgJzGFta46iSfgXZbr6VW8UPIzPOnB8S50kRYVBmNIXzIaggQyqmUVR54W+PD1l4LtyH
DtnerA6jxdh6j0GaC+Mm7KmOh1BWOn9RydkvfM+g2SFQJaYP2YZSl6Ba9vzSSQEq6MPKP0dJ8CyC
HBDie4y2PeB0iydgjLErUWKJBmjV+JqJb+l0vP0p9xELXC4TXxCORy3+6//vUGRZxalsP0w2kKZc
cZYAVnbV6zd7PFll91xDMTPAVgcTZsjpbxIF4DPM4eja0LjuFVcW7nVBDNCdnsfkQgMZjuSnovvE
m7fwQdirz3D6pwfvbjZPimig0JYtbev1cEELZaqA6Tg55vJKtd3AsuclEN3Zphv6M3IbCVQsHZIs
c1A2PLbqCg//aWRYqjjt103L5mdhXespdsqe9RpORn8KO3RHDr8WaAeflGr1irDhiZWWfvbTvzGx
dwO2GygMAp3MJd7dDXcPanCkcbEVQBiicplFbxYZOcfBBFZ4G8ZuJZsh8tTSM/2LY868SP3F1pke
8A4hgevZxUleq7ndjvR97f0QYoREV7p7NwIBW8PXZgsXzSUp9278YSha753F3F0Y4Dkpwo1RecjW
37CFLJsiyewknE1Y7STaapysGS5uSwb5bffoprPTXUqD9F6KAr8yW0VSIuO+Zi+bfqvA1xPhPVd8
BALPFpVVc/q3StkPCZB+6MASJPfXxCT5Y15CJmeeajeTTRuF4LYfwT2xJg/7L0te+hKO9ygn8XiO
3d8u3bWJ9lz5i7IhlEXlJY5f880cXvLplMHl7KKvGEmMJko5SwR0wDBP1LQboL6FoDZ+luuT2Vgt
qTa4avBDhuETL+mzyUdPMtwafo36kMxdYYyufbZTFuLlAE+xljoHdebNEhO3/l47Dz1E0TConaaG
KS4hQM+Nm85H03CfdfAs6b+Nv4v9K17FXVhxrMWCG4TUmzc4MIK/Ltug3EesdqX76ju/sj15OFmy
9NQ1JyUwlUnZHshDsRWxb8ndVGwsfpRLez8qjei7vgqYuQ5YS5L2qqjbrvgKLa39KQbrXyxpnI6n
XWoGhzFvGQC0yxJt2J3+4npcFPFN47Acdt+IHpnOVSqCPuwbmxJnnOpsajwfhX8baAIMI4isA/O+
cGFgRQujI/1nJOHXGgZznztEiRnVZUBl1fkWdvez6v/R08yuNsdR+qfUOA7AssaQrIa8GPJd2FjF
DiZP3VzDRVBzI0hz4bN8Kmle9Ahyu8gDSUl5BKa+rd0Wa003TpSipqgiza01vxnfUyr5bY+Xyb5T
t4sP497nKWitTSCPkzyn/blhcXP3Y7+p9JMuoPmNTDaWNoWHY0weaHwxPNCZMKBrfzGyVPQbmz3H
WCk9ZaV787xwGVFsb9uL0rj2GRNLrT4F5tEhQ5k5WNy3sbUNCWeOBjRRfHrU8Gn9S2nu1ETGYGuy
JiBzDf6fAkVL5fhTJqjPqZZdFD5VMO9kC3283+o0s5mgdOryLlBHrfWUZ4tsXDNKhTADSgDUPB0c
BnbxwPc434YESqyaCAmgBOAkxmHymTvCxOxcAxdCtUiH9J5RFUI6nG5YpgYFtKKhWwadOoXZZ1Js
yZwGXDecg2w+RkgYYx6vvYkzXkXeLJvdMPmip4ytfVQOSI5Vb5x811z5nI1dxhoNhUEx8rq70OdA
Jcp7ENxGN7r46KZ2OTLaOJvhF/Q6LMgnRbw7qu1VO6J80zDt/RX2eyGvJAfou20ivCs6ndj5TsEH
sE2GsIg89g1WwnMaTrtqKsmt8jUzMM7w74beu0a0RL5I8i6o75P21dpH0m8rO3glnUdMAF57izhO
FjTKH5Xyji5wmCy6R+6XxLE0hMYvZau7vL5YCOVWyCXI2HsjDBGmDi54Z9Zt7MoO9nGamPzXrHMX
g/leszppNftlcp6cm82BoUAbtmcnEbatNKJWInotUcNbhH3KMYZG7bH37lOXwawOM7K9MUrctRrg
RO2pMP5C+0WRhLd3Nry6EpVRULdmr02rv3sgJ+PY3o1wxuKjx6ZTYJ9zNLQKHivC2UGxa7ub244L
Ib8iQWs7sfc7pWUDmrXACi9IzbfErvvhUExfFvpS2XylHPSIWGrm6wQYbk69ohE61XUCbOzZdyHP
YZasx+CzxfIVU4U0oGbEMC9T3LE9lYoVJLWew1rf5Lz04TplDqjPMlaAE6R8HkBZdSi0Ac2rBiGt
Ro5Hun1JTGIcTOvzBFdoHjfOXZWlxgYBO3CWs8nlPEfcDark2gB1Vhz9WF9XGTiMiPqvBu+qCWZg
xlSYazwBYB/OQjsKokJ52FKIjB+5mdaTSb7BxzlziuMPTwacafYWhl8kC27FouHKGcA9ZsTsX0Ls
qBpDBJNNID2WOi54PmE5DktLn41QBDyw/4aWJCahbng4bP0ztx8s3RO5+yYMrzTnPjvY2wyOAoi2
WFnR2jljmuZLXhCkPFvhOY0HiqO656qOIK9SfM8HMK+qHWUZnJ4IywXpAzYBWCrv7uKy4XxaGgEa
O3mUDfbO9dAfi4n75r8CBtII9yGuOU1b9fBPIH+XJdeVLqOJwGKg8dljfak4rs4OYU23KZFxKR+O
txLcQO5ye6RJUxf9c2/YDxu43nMUqbPo482UZrta5rOjd6NVLViUfxgolviPfjs5vpKnPdVWchim
0xw7DIB8TtQpIadXGlJPhMTVPfngwSquJzY2AgmZqaZNsWW18o29MlG3zm60Q3de68GNpZAB8wHa
6kJSXh5imWvjWyteveowcBIzvOQ+TclC5jDqCm9NliNiAY5g39g/BqfjxoGm6fS3mOYykrvrnu6U
diCcZp68dK81VbqQmrUbU/3PbBJagcK2A6vpgzGp0R0I1IX7kmmqkB9h8qhj9t+aotWtbUVPU/RH
4pNWPsQbxmcVRl0DGd0I+EOaIXi34DepGEgL5q08ePzZuKf/a6z0wg3rySwvlbVpQfWr94Dt0Qbj
0/TMsWEGy2ZXUSNmVSZMNPUYWeljFiKzBl/ZPFUCclSy1IMvS/D/Vdu5yTYg4D6Rxk8oDmI8mUpw
Wfh2TId5mOoBeXERar0rfVzHYMQC3yA1mJrY5FG/bpS+NLgBxNWnzuWxrOibXrbUvlrEPSNm8RKM
iQcXmAfSCQjInktOEwNtMQHSetPp64QL0hRTXvxeFlsbe3stiGFXSxdpecB5ZzsMmpI7kYl1AJFc
tJ+BtxMNdaTsPREdqrRlLQuiWAb0Iidj4BFiW9PrlaWtnGltcSoJ0rNX5jibPEb5XQxTUMBIQEZz
mfxkUIlHsQmqXYhRd3aYm3cv+Gy4qBa1gX073on8oUySWzETHY8ZFQwHeSOw+tygByYN38Op28yM
Tj2n0/F3biNzOA60SIRN+iNM6t7KgA23XnbdPDpB/NeGg8f13eWR82GC9rdSUPu3dNm4sZpQdOLE
j7YEDLc0xCL3/lHfg327R8wwtsL4TYHCmOOFyF8VocLkS0H1pb2XLVmkwb8MNDEGA8z5jRNfLPDV
8LDqVdqsQg+lA4dGiENuJ1hc8gS8CIG8QGCvJY4M2kIYvBTNKccDr6uTSdlKoEb64dob8fmzhBAb
6eMxCvoXkwcR2xAnr3g4TiYaSFRvoEh73ieVcgufIaigUdnEUI7hIGAMX4qFO7AEIn7KAYKL1kBK
xUbHdbadmQHR3dFPbfQ3r6jG2YtXUfQ/7WcEdD81bwHh8JBpoEEK7RpVeNZxn5or2rwZWX5P3sNG
4kk4cDXwMZASqiOwFwaz0weaukJXahalhv8Nw2nU0BY/ER/CgjW7HwUHWEK2nnIxruB5YNQd45Ad
6K7PxAnH97OerM05DTPtAEeyst7a+NK05bbhhoQ1m71vbzGVRwZ5FrF17LH8pJfG2LjYLRkYeauQ
AAxtTRR69e6hJcEd3AK5rcqzmm2yHld93lCt47UY146xYv6T4khPwAps8+o8tB9WCPGarnFpXMYS
BhmusfGHu57n3GrvESX/KnEd2y1UM6YugAVdrmy0NJUk+cvoOM7Bi3HpYvHKiBnG/ncIBGT6DLi8
p7kHP4sIpvnBYCXR90F9E8YuACyWnALunzYRsJj3vMtJDpkYaQIKZEl/5BMUdro+GMSGLf0Z+3H6
ZBLcdTd7urn2jw/dgqS1DyLG/imQj03iwYIdJoPxbwli8hfNPKjxpvOLtclXaaEEz86OiRYUyB5J
cq397ditctgYuuMtRmJTHc4/GqH46mgUpAFtGWvQ/WaT/rBqufoPfBsIaLcRGzJfH6nP7uSW5ym2
V0X9NrfCNUBkHPFS0y9hwwKJyUYYZDrwQwKxsMNXCWPE2bCGdvpLz+s1Bjs3ChYthYCY6AR+XZdi
vI6ub6Y+ycJzyjtlbC+TK465TQEs+h9zvqICsnsT8m42R5cpJ5lHZ7af4Sag+ZZqnkXbs+y6xxKn
I/LYzsVBz4I6lH8dFd6EvMl2ZjgW3NRgiskfo9zMzFKguzaJh5CqNLL3i8K7VC4zcWYpdretCppX
noWikqSXXOW7ZaKf8lRfpkAeJyNdU3C6inTvBrOfSaRcBUS52mZYev24qDy5rpiYhtfemit0ElgB
wyau+F0y8RIxDVEmPqPuACZi3eGKjBtuKDHxlJSgjWKE4fhLpLss8Zgs1aRos5eU/nNj50OXNqEm
lvqrOf4pKlp9Apt6va1kv+m67jlmJOJ5h64hnl7cs+CVoDrnmXrpKXMBjN4WzZICQ5JopHTU0ZwO
DTPtgV+85N5s7rRuAywCxeCBeSUr/FWR9ScnUvBHML4Pa9ApTzYF9DUVriBNpUmtVvXETTG3+Q8D
T9WI+e3Yg9noyy0a+awCTZx//TcDoBZejbyjGW7kcC7PlgTPTC7eogVktg7ZPC/zpqeLRQ0+av5+
mqRh0uBdEuWqLRqiNj7EWbjInHoxvi884vIaGUNS9C4IaSzLOFSLCaMavrFeNftKWzvTdhBMiPtT
Ihmk/43pOom+QsA4fIlt8uawHmQAICwDuxlbWi28lxTV1z8aw7RJFEyfLF12QHeRW3Tehj5pdg4M
DKt58axTom0DI1hZoGKpN6gqNpGFkazpesUZD2EMAq0keWwOvynQ5FJQ9l2vQm3rDFefjX6QnFH9
bu0TDRTSe5K0c3J+CVhRK65lKS6+Yt1ppL5wTgUkQBrxZ3knfTyMGVdiPh5DfBqqQ/slnBKcQO94
yd5U79K6Nd5w0bH51gOeAwERmpObwQTizdMMvg8TLSEBE0do0RxO2pFbU9wyacs44bifqvxpUQd1
WNFD9lpbEgpwiIHnZW6asPwXH5qib4dAFzcGoSadwcKMiaPpbWu1e7pY2CsZUtx9Zyni6OpPOZDP
2keHpw1AcIBlKpFj9vK7X0tyO+A1NFt4xy8J24M3cmSpWWIjsl1egBoFVW+YbWE0kxj47c3yI2pe
xilmAPQ6clTo3Y8qPI0oX/qAmmR9oc+0IVkKUNl2fwCCBjgP4Gv+pYGGct5StqZKvg42LyK19R6r
qPI/Q4SKYE5KyI+EBBkuttai5SuC30ELABosqtVF+HveQcwkb0bPIc/4k+GL0zNAsz68aWU5H0C6
26yl/QBzWcqxuntn9of0lfv7qTnr0alsbpwY+Gi3sh+2HrQ8rCCgXLgcYekKhYuoA/MDwbG0K2BC
lOYQMOEjyLsjNF8AZGjo3kYXFQrit6vormqLg+3ehp76mmxcgdI4F9Y9gThsX8zpZBoPl6OYIw8Z
0pvfQPLWZq4Vl2AyyYdaESvDIrsxoYtOuuQY7fBbbjzmKmaLF00DguztLO0uh5DPoiSLUqEQ3sJm
F+lXtz/J7OCXH0gVGJ4APCU7lps0SZ61esnrKwyCfTBnuB4eIN5aDKIiOUJcuLrdn8Ecu8oR9FP9
HKCSBKPcjCPxcv3eAJDLhoCa2GSd8Elq8lDGuzz54JwXmfUurY3nwOsPOV9GolkbtDejhJCO70qZ
r8r6reXvyCc5p51oAtj0tXgvXfUmMOF1ChAhDHcSRE99BWvgtXJeU4eybp6flnU4YGWd5ttfCLby
h9AzKrXZ7gV7jxzfAg6epnuiiKRmzVA6o3u2ZhbB0F3J+jo1lMgR3mw3blRfpHn0nGFtNb9xzise
wzFq3VtWnYOC8TvBmlJ+68zv400Zb6dsq+N+NUEqenidzEKspT6s25JhWPhd+nfDfzHit7jRN/jQ
Nxm2l17zFpLbuuQlDGP3WcNWlhpshpi3iDiWqDZPmKCPEE/JGdWnSn35Su5mJx3C9KadvyclI1oy
2cKosW4zy4/0d849zy6aJNOWlZUfA/Uu4FfrwKr7BNJ7srT1MqD3A69Py6wTIEX3D43Cpk8r5SWy
yRD6iAehTSUliOWGIWNr1stgNsuH3oddg2/ut0NEGJebORhW2YF5a79mF01O4xVG4hgvkBVZzJHR
03lqkfXGZNV7+llz35WylrXaNdle6f8wHqBHE+1gwhGNPCsuzWR9t4mKnug5nc+gfG5BEf5M7iMy
NikuOBW/5QZFt7h5ej4uf3KXCQdzpIlJjXuvKHHwRgs5v6e50yRz/2vMfG81DTV6GvIXMoTDx57q
4VqbCNr8iAEWj/3hl1ugwc8mcpCPf7vmFp41L2DRVo5XrUKKGtFGZ+lBtVeLy1qYpni2Ee0ZWgeA
lhHCAM+3XyNnHO7mOs+z478waaUZFXtdebZ0HnaNjYEIp0nKvTPmdtbthDPKZ7NKmK6pUG2oCxwH
76nhXyvi5kUb7p0KHyjJtMGjPHRHic+rHHGXshCbGv8zT4Gfsffjhw+yU66hVxAbNGeKHB6NnLZO
EJOzVmhTj841wSfnZcAU1t4GrnkNOCvE1gC0Gp15AAu2dYypju4FQHwEXRxypu8+968pOfoguBW3
sgxR94UgROPeKmqjixRgan6zgX/3DJfUxMbvtT+6GBYaFYNZh9jGszXVwzqlBkYfTAZK0VZU94zp
TV+ubWgruWvyzYVXH3XMCtx9M7PJ+2MLQMxs3Z3HTa7Npmtu3BPFLmS+6vwpGLDplvFU9fzwXE8b
2bz7GYo+wtgvXIEBWUChxifq13PwFPf3kU1A0wSDLzLM2sPq6+fQtxnZdwsvO4hqXRp7TRzcaVn0
7O8/QfwvyB4Bc2K/fy85AUpzN1Zr0s8uJmWsztgDUM24C9iU3loxIDdemvA+lwC7frbpi8+RXgu6
48D+xYuGaCEtlh7cANaNEIsNOO++4VywjPS3VqENSYYj6cGePntAH3pIZLlUy7SX93b47vgO2iMz
+GTf2qeIp9DrfmgJc31mEZ65tjmFCPtl5PkjolL00NRqi0AgM6vgRWE0botrzzWhDL8sjgIVtJJ+
Ms7MGrcGifMkfu2Gg4W9oUlxeGMDLBjnqe5muSvbufsQckFYECwF4u0+iepPH3665osuDg4tZtly
Pkh/C539JdWo1aJpaLzH6BkdE2LSNwuhkeTy1pX11UwbxYnRKg6WiPDdf9rqa4iYdiEvGsMmceB2
HkMW2Zzkr52wWg4vFg3DspghH+o5SVm/R6C9w8mnf921zvmMu02vOmy4TMMozS5oZJeoBoXpJG9a
9GpxwyhTNmje7WndkiHt54tOjaapPu26Xw721vA+sQDbwbXArx//duKojANels+Kk06tsucGfkE2
3ggDL1QZrnrqBbOey4R1I6BQ9X86skfvq7VVUpkz9xGNP3oeriTGPPi0X7aoj5Zi9KrrOB3kuWnb
XeAZ77ZW3bF0cQTs7vboXiEycVMTzBdKkeckRnhT6PpFsK3uBtaGwfdXQRPCSWeuHlEzvGiq+tvJ
fbYekiClGSMVxII92Lnp05wBVADbEvJiSZYCKB/Vsz5xZWlN8d6GUXmzUKq4pH3A2mfbdfN+OJNt
Z25Q6DursS9dCFdJ90456vdSN+G7do4+YGFVf0NR76wc83Th2cba6DqXIh/rXIkGk4RH8YFJTeVC
H33xb8qV/pyaYb2oPayiFik2ZT2XFGbFDeYXyzgbg4lVtlLBHuL/JgxhNkjAg0s2CAg4FcpoPjAP
TnFhzRYsJVncHaOh/QnTi4RSKwNGGWai88uayEBzU17e6DoYRGrcfGct2uQ3jbS1CzXIjrIOmLb3
mlMlvc7TkbZUPCF4V/JupwZ8eT3JUE8Vp7xEhmmEAPzMioWsl1nbNInxUZNofZJdEYBn7Otj4Hcn
yNzDwpfYt0iwj+fCcO4thTV+nFY7kxnmfsgKzK5jxd3OYGvogw7OxdhdokhiDi5cmjYtAg+Ieand
//nJj13LTW1czVasq1kWhBFo8WOnvjr8lyD5yfh59Sz+TcO4NpwpBijlUL1jn7tBMr1r3VfHiObZ
3Ug/CW3kpv9Vuyhr5AOzzjwOkN9SeOsV43hpbvvQ283e3rrEezaygYuJ6pfCtW9dC4GdxatX9kqY
H7H1oStmWtC8kHKvWHOIJm5xDS4b/0uHWajUS5m+zCmyKb/hK+OzEt9mkm2m/uL0FFZiyy4NY12X
qw527XwSiFNrzsn2nVrqHsfsX+Gc9do/afqKjEoTr+rC2pg09rbezmEe7mZvOcYMMkAhoUNA3cHf
PAgx0JkcII1kGtDMZ1wRh01GaNyfK2KBi6IJAT131i1qMKWrAlnMmIjKAPAIZxYlMAcCTgm3shbz
zTEXG9ifXbEvxGcRr0T62ZYPUWznTpbKgEiFybqN1KKsh6fEJVajBPlEsa206XOeBfekYUt+3lTE
jyTDhZtq+BhBrYrmr0wiFhsCXdmXXV/bCb8uuLTSdxdU/Kzw8z8zAaL94MW3L55k6xyvRkQRUzvF
S9GN+PW4WOBfHmEljd7N45ybbyuot9HKLLZQHtAoi0+3tq9uGVKZJTKODvgDEsY6lif3ZCdModZZ
SXO8fU/7TZEdoD5XI56CnVntB0IHtP9kB5MYqmtwSvrqKOQNcAGsGmz0ArGEy1ymEgDVJCGHmr1v
pDm2nYAgh5h4pHX0w+Jiz69BcbLLbRWe57SEETA0mpzfOIWPo2+N7FvOHw+VM/McxvYOobkH1s/x
/Czd8snGyJl1t2iEs3IQiuugdmzH+tbT6Ma3SY6HhFtZyTy8O0yE1Jm+OsDXwoMGgMVt/4o554Cv
RcNXwYhpAY0QUrYkVY0AzvbdDw027ncPMrSmWBnca9Oxrjtr1Z6q+i/B+NgZ0SKn3RuGKnwO9LAq
wljJvRcnTcokyu1BbBLfC4P4WCAFuYQVHNCgwWs1S/BEcYaJXLixaLq3DPWmADLfEqCPQwVMhH38
PBKqVkrH/TcH/THgFHJnajP8mIQDJwgsiKZcxfWN6AMwDSZCONVpcmtciJiUSEndwO6RqaUx/wVW
PAdTIFO5+Mapu+W+huLoPHtUk+g4EIOR+IDhYSONjyIO1mSaURXSa8ubFZDkNVFDhgzUsjm/atFB
MRPvcK7FLlNKNAaHb/jzAPxJoOF0dX2qgwY7GGYnZwboyPi1YKLArU0IzmunAlUqpiB3WeDe6Fge
DNI0WEwNoiD73r9EjUkxq1wVpc8AbbrHfAi4lvnKB3fWMMOVnVARt68jPlrR3zMMLDpzkaAlxdsN
LyVRAJhKpU7PzYp5UAM3O/1x85NvXmrrCxJMKdulqIHRZbq9DhoPRdWwTm3vrUrGNg0xjNz6zbR9
nTe7YtYb03HntrsQ4NPE39TvgD/d43BcBrcGx5jk667bT0CHQI1eI1wH5jjHbd7l9G4R9EjgEmTO
kbjOYGH0GrPHVG5jplbcp4yUi3t8dELzY6zNq49OhxhFwyC2MpdzCxSM/jJ7hcSlzqBLwR9TQDAJ
9uVchHzaX+zsGHrhipVr1ZrMXrmC0Z8+2tnDsUm7OafaYGJWTv8al36WmOzxSo4K+YvSh0mZDy1w
NhAT6IHWiAQRCjC0pTnGq9ggSW1Nq554NWn/AfMIVprk0wlHCAn50Y3sQ8Qlxexg9erriWtvQ04u
G37leNfIK0b2ts3YuCh+GN6qnLtjnGBPsc8lU+aK5K6BvAM5i7lSEhGWitBrMJgN2n5I3qvq1U0J
F+P82Or5i4e1LensZc2c3AO8ADRxYVberiS7gt6+ibko5uuhOHCRaLNrWPH56ou0ZkuYgvRdw4Sg
Xz3nXs1dGrgt+BmriAxL+lXl34PxmhHB8q21xYy/xIkNDQGWUx1vorr688yEjgvJghdBuGDKTGkp
0GUUaXZOhAGR74MELi8TzIS+3P7NzR6kJ0+ZyvZcMKNRLXx/KSz6FDF2WdvO+gX43RIZpJ7A9/+Z
nGZo3nv2R6wZJDPQbQrSdxndcd6+VRjXbYHicSuHt3GiGiM/ZfHBn8PsDP+3otxX5UEL9szz5tbj
/BEAo/aXWr8FXZk23129y+JPv/0LaAAIKdRp/IITAJdsUC+wwGmWLHdT/lMFW/xF4JXhNwz6C2lk
r/6nk2RuGhNHpjpnIV4skZx66a0HDtJ5Zd6KAe0gfHagmwXDwx/eibYeWgVGB6sUpaoZ2MTZfwP1
B+Gjfva44Be5YLyWIPudI/USJSbW9EfpHztCi9ocLkH2bKbzZC6naOTQgCcOKtLk41K2YWmiPo0O
SVH51uMpS5tTUTcsAtoyIwtBtxN5ooima4yCctzW7auvvc3g185QB50TtSKI1w0eqx4BBUYzvP/b
Eo+oAzM1BELk4hyElIcxcAdh7TnjRh7HVImwn2O9rPESAAAKNPJ5DCB9+WyGnJnKq8IMqXqbFi3e
vyHa6nPFjrvuiZyI+NfBPGZLzhjcd2JsN4Moz71LpTncGJ/zkoXH6xBhajHJrgfdtwygRqsCWIPk
Q6BTOva2U2AuGNSvJuwlSYskyT3Pa/80PmjPXg+05Oq1ualb+8MO6D5SmIRMZzG5dK5gvcoZBfGy
mRbG/qigwdm+pikF85/gc1ej5AG62/DkQnWw2E11i3xV2uz64kYqjBoKbLK2SQWOXnffdASWPPYS
s+pQ30Pfiw4xoVO8M1ju3PkvmoSqklssbbb89UcQGUUq+DYSaqLM1VnZ40rioNU0WNod1rL+mOjp
3GJGVIHbBnOt6r2wq58KqlBMdNhkEP0lg9m4GcJQvIbMQrk5UZwzefdEwMasg5vLktnNmJ3YjwEV
fwn3hy5jMqP4QfqOZkZHGAeboeLo7Yf4OMaXSbxY2dsQn8f4KtEtp4J4o4fjjd4cG2My7EkrSS6Y
6JdiGNZop/O/VhpqxFyBZqyqaiZh+Zyimo3JoYnqPZkYi9wh+AYOuODAj5yCTFH6j2T8irD0aFzE
sEZhLS71jR1Ke0feXw4HnBVaUJw8DAaD/MTQ5foE63VInEX5klqkEyiD8K4ASqmRSvwlNmuiRtt+
cLaWoBMgcH9KbViVDSFf335j1rCQ3c6g8I/OK4CzkL7TNtinISAdn/F4OIR0HJk5bX8By17wg4mI
DZyDotUwc/CEOLn1Vdm7Pj6WhXuTlAAF9o8yNzlKVEIqMckglnbTIaRPIaHH3MWn3OE6EMHBNb5k
jw5r6BDC4oFAxbhODIcJPXYvbtzrJh5xx4JBMGHijzVZFd1BSS65sG40XiZwFw6mpalK75NVvYcj
xaIVbw7GpxjBgS8NI0AKTafLVvHwr8vXWXNQ3oNbPpEnqumm45TYK0lMrQSJrIa3TvvKcflwV1KI
O1WkjUTLXqdeLSFgec53bVymITyIzny2TO1ZAmGynGGhs9OrlpbS8G4XL71HJkC6J/i9CweeVhqc
fQ56/1F2JsuRI1mW/ZWSXDekMaoqSrp74TabkTbRjNMGQjrpmOcZX98HWYvO8CzxkN5FhHsQNBig
qu+9e8+Nho+Q5DW2w/ASRcT6iFWvk1sESrop6seK46XpSn3d+MWFVHGDENUwG7bYTgP9UVnbFiRG
sY6mTY2fXor84maM54BFSPulGO8Z81xRbbQe4Q/0qo6DbFNOny4sBYkIpDOIiuRBDKfho02txdzv
1Gjk9YzWmruRHFxfbhsdvJD905yX1+ysyrXevtiUoKUTb3je4CgF6H7d/KsMaY/MIJm2uNXpHHCV
2KcASlvfxPswuSdUdAjm6+yMC5iB6ktDZVBXP5xZe860S3OPrXZOtHCZMh0UWXgm1cZw54tI/TsD
zBKQ9OWwSsrg3Wf4Mpr5Q1FTqOmfczsqaGabkUZBsxK0B2ZAELo7dvUcvU9DNAEsr9H9hesc85m7
xQzSMAvzuA9NQBYNyoopwu6MqmSAIUDnyvceYaMsAzruMebqgEeoxa5ZT5hka0LZr5r/YuRo0dy5
20LKZvjqx3Sk05/ZOD1mzXvB9168t8NXWJPHykzdOQmUru3aYsprRZ+OjkafAStQn1jciqbnKERr
uVpphbFNQncfM2fQx1eLw3mU3PA6nJIcpYNDuNo/TRv7mlienBjMBBGzkbwOzj0JSBZWT2gTqAGP
YryO9QtUP2bUSA7SpYL+ms0g8vaXoT0X4QXToCdOFZ1zK8RnGyKUzj91k6yFdB+WR8H71OofWVqt
cZmiNMsxqDj5xuyAdTSgpCL2sP7ccSBHNmjyII7XmWk+XqsYehAle4T72qyLbRP+kgoZq9eAVtFW
zsikSG8f6cDE7H9QtrwUkMlSy4mk4As6pzjVOo5Pnr5OU6YQzwGUJey4UfXJG28aV230kSthISEr
GRNVuR/97KmMX0HA7Evx4OSo1bBPovNDHZJC/7UAJs1uYcNIT1EKd8W5dfI2NDuKx8TrV6AYGPY5
wFkkwYZPttx348ond12Yr8p4AxrvWy+NgzwBm423rPsDyoMB6Bm01A616F4j3g07+YKzMB0rerrg
Z+g6ctLRtEcqiylb1hEL7524Y0XfJPH4ABg9E5PZMSPk9gm82AKRShsS3oC6A5sAU1FmfkuzzlaV
M3LrojVLJdzYn426oizjTHQXyWcmnqvsre5fIoq+3jq4XEHMB1tdcQDZTtWL8ojiTpcGsrcBuv1U
b1x2DAfSX1XOre5h0VEplXXNV/RLg8Spt8Fst4N8q1jW9OBQOtxbdBtIpnt5D3kKGXZM8AuRqwNu
/UqZ/vukTyPep+JYR/jnUQKDFVXRJsxf7WIOsseTGpRrM3h1y0PSDAuNUaBJ3p2BD9f71kH4WG61
B+i2oNcTe+4mjRyCjOQqKD5ySMMBWjdxiFB5tCeHXT8ZvwK8yx5wAawa/oQbyr92jHSSvNi4tlyF
WF2G5GmuYlXPhN2++DhxRwnoYfaNnLzg3pECV9VXyfBp4n0Oq5uUJdIcYzMQzGZBudMonxX2XPTf
WIsdpjb+VjA2s+hAyTJbeuOhomHZMAshhW+InziJDwzp220VbGAGVVgeRo6Q80oMiKHW6o3FC+CA
nZ+t+Ik9PfRGhHHb9xaR/51G0SpijTCp+lPvoFM6EKY0Ji5T0xMAdeheJI0z3tYeHOelwq4/g8Gs
8GBHRGd5O6VhyWBy4rxmPJats4nliohVJmr7CvkPUsA++8jyi463uA0JF5SLQuys8sUjEoUQi/xb
ugviZRxr3wLoJv0nj4H/N+FmSpgt2oz/P43oUojNwLYsjNeQ+XxtbTPj6tOFi4M5tWtjTznazp02
rVr8yrr2Vmo44NtjTsiCM2TrnsHOmH1Ns46xYgDA+WXCQtZ8xgOspLYmAfkxBOTYqu+KiW3JWLKD
japja0Xv2wBMEvlOmVAOrK/eY+hERcoAYOw2NXDziHOMCSfSaK2vil3Cilodfg3SaXmWBm26ZYoZ
x6z1dYlKMOC1MOBTaQwrY2yrPeCiAUNTWxMIAzWqW+XhOuUbV1qzKJkAgMn+oQniNsgdnRCZkj9F
8jXvioa7futDwQG8rnClyAoeQSNPFesDb/fot0s3PGgES+jDe4oh1c6QT6qdkGjoUby1e6vdhRrq
uXDPY+APl1reQpB/BCwBFBDwV+4ptqOBSU/aXeebUW0SAuLMFN3fdaDcj93ZYmesquLBLfdRRXhj
t8uwPOlO8SZUfYFYxPw1YlJ0LN2Hge6AnV/yRHFKxc+TffvyPdCWtXnDd0miIcEjuJpzHWbrPJXk
iEryS9jRyouWrdhHbMsmhQ7vpZnjHLEJBjVObrazaTf3vHctwGPUrHpG1I0BSNt71s3dKE49LQtt
wqM1fJZi14U/W07GaK9K82destLSLaBQroqfk8qWZmfhOIZv3AL+bQgrr/kQLSgtUoDMgDEPaWXD
hBmG5dhCfe1X753x1vRoW6nCM/BJAghTM1rb2LA2VXbNaMZa+dfknrLs0zD2Sj1p1T1yl3r07jOg
TizzYGmoUbuHCn9nOx0l9Qxd/qQtyL7ZtgWUhreB1z6MisXYE7hC3N7AgN1lwu07p4FO32Tf2FuB
xPR7B0toZQ8LtwPtxXOoaYe2QdDxFtAORQGD1Jj0HorBFDJKq1iqiwNZNYm7tBTGYagqkePv6v5b
aQLQd70UzGsEwQGIW2iXllDz0mbcNhhBK/3d19/b6snQjhMd+egYhw5VMzI6tNgWgXcG5YiK9/gx
Fn550fBwSHaZsbtERcsDHO5rTP8lv9isR21xJfm0fA1/OpL4seRMLqpsYyXs7NMXK/xzRdhgTpZx
SAZZp6lda1x7FyOeeA/JpROzaZbM1nzrcFQySuCiEXoXVOoB77UR7RQjgF7+NNF0WQktUvYpndo1
Tg30Y3pFC7DfGTZrTGCSo+pgiItPQ8bKSiITh8ty6DkvouVF8R2Yfb9yMWHN9kqe0x9hQZuEjHOh
MRVQdMzXmEjRJIDNKtaSXYhB2Q+LRzi02UY8/eCwaXAxrLNiqYV3Bbii1s8BgGPpLjuUKkWAhaST
dFxmWsVofM4FkcE8K9Z+2agzJ2trTPytB0yTEQEQBRjtEJMwSTidT1/ZwMWvrbg/9EtophQiP/R0
xQmLXNcDEy4/uodd9twJBUU/D86MaTh67ypxVtpXn6MkwCAe9QeSk3mL6e9nfGUOCzBhLVVJJJuP
AO5xoPms12t9TOGjWP5JV59NhMBwOnnTHDpON+gW0AJn//MGqKH653zEttqH0Wkep5Hl2x8ReH5o
6kyJzgwS0EBIW5H+pDD6HRKJH2i7NmXQbqkgZ4hcUbDkH9rwPR9Ji4r3CgxAxdMYa69mCj6NwJ3y
YHf7EbWXhhd3yqhQxuHOj0RqzLizB4ub7sxqbxkPCqMFm28PDhB06DrzY+Ip6emQAmZyMpQcxOkR
35zWwXhBWGZ1/2dcOIR1jlhtd+kLXgMGVIUkjIbz5WuQIg/UPkb6hWOCnFKR+ca0bnYqBVlEJAlm
IAcsQ3afAqT6s1zXT2mKcvntIM5pCnDM/epomdth+anxGQIdgCkDYw0hbdUVp8pCnBqW+I06Gxof
utusPhsMfuwR+QP1OPOUsj6a04MXMLFyGsb3PAfCXouUjoAOsQr7NJ4a2B4/dar9ob80ZryFLvxY
1w5WP2a5yDTq7IPsN6zB2o+CbkJPc1XQmLdCOHIbozjbIT6qgEW4VBTes2mNt4CToooZe0QXB/Zj
5e480Ksivlsk6iGpmleM4SPpK8QI7Cv6r1bXlhp7q09v3MzkQbc48OPTqrOnGeIptbNdeJcmye9B
kS19B1fbd6chVZX8Qt0yAKJSdrdqeqNFWVn2buTFwg2kwNYUKHTmLo+k4td2NdTs9IrxPuPXLIpP
CgNKwgwDs4vm8FdNEk1pHHzMS2X8qJOpZx0dRONhduhJc+0Iwsuho9ThaQBH2QrJpkYHWn7HzG69
MT4kAbXjnCcIuQ6ZRDJvv+QcOt6qZOAcljd9YOQrWyZfFZbczWDxMoudkW2K4aCX6wI2VumjwGt6
c6X504XpnXJOLh1djqJAp1mumRUK2FdqgeVo15gOQNKzIuZH5lAMYFzIGrL6zRx4AqPnlpZkVsql
JdauddSVzTL505kwd6QfVbqVDdB1ehBoPECjz/nfTfFOX3yGmHeYTua1ulHBIW5uPW5uuDcTqmeQ
eFItlXVoh6PnUdj9sipop7cwQnEU/cw7HHWCxQ9PD07HXt6S/tQrTPwouVw2UpNJpCEI7SOEYkbo
G3QfhbkXGNTiq8mYgTgZdDX7zp4N67usPPjDVw5hxp2InlX2JtdNsOdRv6po7Ng+pwpG0TFysFR/
7oh0UiZgpSM3tgTdqYR3MRViOkXJV7FwsW+ifjU9A8ItA9wcdnTAE034Uc8cXUcHaPELehCOUASY
NS4ntqmMWNQcB0BkfJBLWQ5PkR/yzj/PPT5RQ+FhDxXOQQ4XllKiRh4879KxoTPEbaN9Tuk8jfJe
mTe9PUbRjNHkUdfNjW6RgsJRfvTkcozfS08yetsPjE/1h9H6npuf2lPvvnXzRA8he8FhIYpf5vF3
2wC3xYtu3Wvtg/aesA81zQSPDEYrMM7akK8m7zVKo7VPDVYFJw5Yqt8PVMDoeSeE6zmt7jjBQ1wf
XH6nfHgo0XfPIVbMfF32tjH68P2toZ16g5DFkhx3WiEpvrJxNjNY1EkTpTTrM+gDM7u3ebvsRXMB
VdjTOFXcylJsM9NHWQ22KclQSj7p+c+2Q8HKWa2z83WmIvRUd3/kXBgkx5EzRrhNAd1PqU3mBA2j
mQYV7ox6E2HPnarmuTYonsl9zvasnBn6mWakEfRLDltrRlUWqFw8/QmOTmii/sbMFSt5scf2kPGw
0VledOy4YkA9g9rMQ96tuf5+fgk0qZ4C3d24QfOmESdTQcn0zPhFUecGFRQLrJ6yei5pvAzWvqHw
I3LEx4OcZfucfAFOReaELjje+NjHyBIEB91nj5ryxapi9Kp31dEuiHc2AHHhpEl4uHDXLYaCo3R3
MHq+GtrVTfURofxF6oAYj2MPWSGW5ywyN12HBm8c543RZQmA2THAZaJ/kkfwsNemu5kyCBPDUmVQ
BzdF8Eg4EAdouFD1ua1psbfaQ96+poAvcmtTAJmFUjdBC6kQUjEPbrqnoQXfOmKY5kwEKDlHLtLT
8BoZlDvjpaJEiejdeAM2cu9NEXieHUKnWtZ+evFR/CIxgy3iMNWY1pavrUPt5sBor+sX6cORImm7
uCtCmhTNYTHDWDJiP2hG9x3ImevIfJ6AR8W+P+VsU+LsejxVLNLT02zrmS3Bjjetg8ZkitYipTn0
pji4JQJyEI+MQ+Y3uNkggTehu+qixqV3d8dtlQGw4xQqIOlx8W5vzWJPsEOEkiaPVvxQlToynBk5
5G2kUWx1Pg4eygYAjZH7rwMJaA69uAaSfYDFTDftN7yJJy14NNOvbnqaCIuiVFuXM0cCKnuxS6rd
oJzdyGboBhgXrz5lvnfSBrnxjPIahlD8nqxeMeNLVkXT0E1xibQssGLKu0ODC/zDIuOU4PqsPYpl
a47xKKG0+zeHEPS06NDKBZQz4I1lLDAezUCb3l2UWLybByKYKp04pWFWjafAYKcOXXW2LhFq+Me8
fjG7l7nNkCByb9yYCKd2MbTE8YZQT+2DGQOpfh/VnRhf6KTpfI4qjz3XtOf/acgW4MuAJA0Nospx
x9x/EdNkhpHZsKn5rKi+eTWiPXtpXt4Q04fycdToNOMJhDEV+fckAvjsLyd/Tzh24/MG0RzdOlzI
NOzHqQoXfk+GCxg9hyPMxDTQRTUZPIrgyyb3rfR2ug1yNTO6YxwESxk86c4+jNFYrA2O7iUD32no
eMLZMnlHEhKaYO8Eib9yseN56PtQO4beyc6+Sd6Gz0FI68ZMZ0gyulRhOLQYfBrd7g9p3ejRCOc6
Fvt2evepTIOa7aQ/0F5KR07O3vfsAJpzhZBLR8lriVvPid/T8dEKuq3IYYKo7pLaAC8dxKHgbwZ1
ttQpwHwX66tIeXtf/qrpdhHJvSrqHmn4nNy5nvot63CCwwMU6Djb17tzKNhz3A0KbswUgFBT2gsO
fWL5FpJfGIcPqaAngqZg8JO9bkOEI0HyHGfIHjxeFhpkJZF9LazUHEbysE2ijJ5+91KaXfBoQzAO
exheSr7oqvc+gLPiGQ/tpGGZSJn2NsnOTzNgSebQY+WYQuK8AlyLWfrp64xTC/2WZdRPDuK4h1po
PMXsjLZJvKcPpzKlZ0Q+2aYX1cnF6pZoyd4ovVfHBf5dzLd+tJQ4aRYGKQZmdOF1AAd4uuBV4R9i
W/Xdq2jQlbYWNC7bGVYOnaiCap+WFypHlXlvA/clT/FIDDgGQ3oOTjYZOLSmSyJalBkIbY0uvrpl
ziiEwJk6UsSTmFjeeP/hZB0pSk6lzTCS7GEGUNVF2Vq8xiMRr/yAerhLAp4GZDGaUWnLvtKfbbNj
ECbxajOerSSyTfZfOzuZmFT6EPxcMJnvgkU2dntIfsQ0CSme9MQgsMK+JDo1jyIAeNm49KjSDmSx
yfJpN8cxzt5TCTG07PN1ZdCEl9m+wElgBu4t0jBCVLRmtBnupfG3nBEORmHPC0dF4cMBGXiEi+zZ
neJnQT5t7dXIbtSDZldHb9TeM7oNPu22sA4Bo+nHtjNOVpds/Ko9BHqHTQuRg8M4IXWOPMkD9SBW
npjWIrDhh45GsTYxlek7GIYhJ9EySF70utlLto8hsK9hwmuXU+Eu4ih9sX08O7H20iQMQQoBCCIW
TC9mFuFkdGSJpm7JOm+i1dJXvhS7qAxXQQ5UqYu3hS6fk1Ks9Zpp6lBnD03RtT+mSmxzas2kHE+9
BhzPGBc6CutsiF7jwmEaCXI7pEQjbDklISCL0fN4zC4x5oy1pGW08uufOuLksuhWsxtGYPwHtI6v
ifcsRzkwd5/z6ZAy+jALTq2GXLizpbbeGtmV0QIH4n0xoPD2yDmKe2AR0w+ZU/MnZLx3LMkZmodp
pzELDHigZlxpgSbeDz4UJQjWsAXETKd/mRDny+LRgYw9WVcz5a3GO+VnwKTGfRDM8dB0mcefxELl
ArWAvpzcOye8mJFLhwJVQbqqBh3PNuMsfkl0fznbYs80oEUmEIqHtNXXgnGm1UFp/IrMq1d9xv2L
VkHh4XeQdGWhtwHgxhgEGXXExdmBp1ZRuYyKSxvf5Ij0EZeqzH4Fw6+aIjJvWEKAg0l+W4Kg/JyS
mdaHhcKtpNWvQBk2xVsWn0u2b+rSif6xVr9HlCg24qngI9d/1oJiur20Nkw1cxVOjygv++pBR5Kn
p98JSr98I5prFD1COeAUfiB+cS3BgEwTjXTK3657a+lR1CxJgfGaDcAhCXVJ4ncjY7IqvHVpfugj
ylSecQpkBsguUXjlTrQIjBsyg+pjBqPE/AhbvNEx7hb7jD1j5fEiGZAskW6DqGFXcQ5Fdxm6nk3y
WNHSKFeu364a+THQMsAmFVuzLooMyAFz2ClgulK5QMKsj5jyXv/sJb2NYW2OjEhBufxTcdm+aQov
Fn0iC9xQWH7NklDQTTU8D62O6PPNsyEYbM+iW6rx23Nu0sV3RvsvSu/9cMKi4udPAeuX7B9rHoy8
/e6xN3LYYT3hG2RVbdy7NnULRzLa+PLVT3ei+C7KD9N/NBGbOD0lXxUfw3YC5sEJDzld76E87CAe
AODXADm49YgGeHbhYXX0TOhnFaHcdMnGalHRqyvS9xqpn58isMo0TuHABEr2z7EHMQTAqBlurY1/
vQfgidm991d1fDGRz+aT96yR4ttui+7YB4+a8RLpt7Z5VuLNby+W/jS3ZULef17YMxngqDapkgFM
oOxD3Qd7jrGFpB81ICaLhltW4a4uYLduPRJyvbrZ+cRJk434gS/UHSDDnxzxGHW3Ub02LnNXl0LD
eOtCOlvDFpf7qorhQMI2y4KWFa8BYuR1cpsSrh4VZ1ZAlPlXPuciTG8WLNFE4xtr7rF3bnqOI+6y
ApISxre8+BWBF5fZtRs6FCWAvC3CIomf1jkaToxkM3rGCpRbufEF73G8TOWBGPqVk9KMb5mh53TP
8G/QNzJJsEBBUBCtqKq5Z/zDKK5JvJN2jfnyHuXXuPqKqxfRfnTz4KZ486HD+R+k1Y3hvUTgj/4w
nWXX2AuOM0rNjQ+WSVdf29jda0pgtFbcu+lFaWh3nV00HBpbA+yym8SDlm/oUKbqVrNkFycfaxBD
XmzQj8xmdwZqwJhxPk+KxKKVn1q8RiPIL0g0vv6EImaZsrZ5vbcqeGw17zbwFhVvcX0DyU7398mm
w5U1KyN7BTP8I41OYnjp1QukGj3fNiNfAnLTSW19myFINKL3dH9Y0wsMcsvbut6nz0EbCOSicyng
STuZ9PuAKbJukQqhEFXhUopjkj+yqiEE2wkcwO3AFtTedIlIlPITLikTUVKmHf0U4fap22vUlIue
Y0eSM6npFl6ElhzJdbcf/OhH28+zGp4Ktgwj/0j9ux89BdlWpGRqYKXtvSfDyDhbfDvRu1ZCnmio
49tlxWaT79rmtSjWGdEhE1lh7p5kit7kfLs0h28z4NW0D1Z5UT7q3bkQCT5ACAFmIsd7fDAJ/9WA
4k2IRBHcPdfmsBi6N4XByXYvgXcXaEGwvxjFg6ofan/XRtumvKcGkSMtqY4LQl4VOr3huYpBdGG6
Tu17MH8h4JvFeoYOlRQU8GXS4Z1GedXfJ4cy+KoQb1doN2NxSolc1Vus/jVVigfaGvEy3DvPQWrd
V9epQKUXDDskKmS6FKm2mBrJ7BIVpWD6pttxsE5Cu9/5hS9Z1OvoocMQuDaS8RAOwqALXb9JOrYR
gDwvp+U6VsODJkZt6YXN2fLtmONWn68k7BydkxoOtE3pk1g7mYt8wkQoxiUlj78U1cSUMpq2CQdZ
UsvzbaGRfBBJoGO+/nPgQNjFzJGKpLu2gqBRPwjRrujo0HA4ulsfzovnmLfS4KzgNNFFhZGLi8BZ
FzibQlvcKt16EjjGktgjCgrfXSmytW83T3noXrWOBzaISWCg7HQTsQ8B5K2HWuduGGTD67g9GuoE
B00Pkjjy4GN0RBZfE7pvX4VQo72XwKRl18Hy9oRd7/paXevI/QjH6W1sqqtMvTPOqXVtBxukY0wK
xgpBHt1glQTzTgTXCAiSBJVgJ+nGwTqw0VMogKa+GhlrDFm+hFJCjiAcWUXvOo1PwnQ2mb9vBs5H
WowO8edIXEDFIZcfK1F+uc1B2Z+Tfxy0oxAM9u6stk51SJxbz4ZXkRmozGM7ST5E+2jOziRmVXU8
bgKbQEtDnofi5OQHw/JZ1MunOTC05EmMCG+JOIE41tZkDzL1M4KqjzSwdonhAYn4pXHARBaREUYV
waW9BSp7jZrulMSPNWWHWXjGsjTbH7p6NqLqoU09WGSrGuGY1x20VgGeDaKdL/Hc9NAWgJ0+NSbW
TPuf1oweBWJuNvswxcBqt2j0+rcK6Eao46CX4V1M9psHvS1IrxXxT2SU3co0rDZ1eOReIWyfhhXu
AxNMLkK+ojnk5b5l44gZza8DMm+0mVkzC6o4rKTOAeM/GS63NK/RZLD9CtyWibPKhX/2BRRb3UI9
NiJmcB7txkUjliz5hOsI97rWvsJI1OmKp1e6XXnR74vS3QsgYT4De4xZ6zYGPYK6aNxkuH+aCHIF
+SY6t2T0m1XbQJ4q+G91u9JkDnPvuUzYykvEUwl9fTM6qqGGMXCWtKViEBRFcBXpKWnkJsTBOhaL
kglC4lNrcAwI6HzCorY5lbUc4P3JXw3kiHXkCsryp6u95j1sTt9f9nLcZlV9dnkSNq6BUq7V7x2p
IOvIxbIS0EdwEJOXXseIgBrcD2J6QWSi5erk6CRAe9euXQV08rSeRS676+bP2LFpnrUb5SAuGeqn
JOmXTWV9jfMZJmTxLeqARq/cSImRp/K3aUbLmcyuOh0eK+AHWTt8ihiyNC93zGpRYGGN62QXz893
29Njtum5Jl+p8e2GOZI75tScMkdCcVw2mKh+zMOToUe0kQUkNDyZoUE4Eg5t4la0Urc2lujLTT7n
IRUM9EwmP4hTL0bwbEuqLgMWiqa+A3b2VnuaWbMlLXsJIzqgmWK0DwrZQM6m18X5MnOrLTPsyrv3
4U9tSjjR1uxQewuvYDbAdRw4cTX0apk6DYM8tfiC07xaYLcELYtZsaQfHyJK0cg579XsI43rU4e6
sDr5KYP+p3zOFArfHOc7p9BRWgSH0uf0iFA4zmDP0Yf2WmPrduXFoZLru+SxSPVvciJB98z+xg2T
mTr9Mnne7HKN09I0mm3lXAMwCfk4MKZttqZTLdIQZbA8RVTQisjU4rXXnyumc3MMcT20u6rdptou
AruksgePXqXtcE5KScsmodx+Ic5Id9eWLg5hq20SgMVW/iuu7ob36JfE5TxWmXiRoB1AxqJ67ykb
MYH3F8hJC4cOlIVUAZjn2ee9RYnzALmbx2U1ds2bGVVQgWF0d+OpAnOKsL7gdFAUF3+ImYx1hyz3
DkaFaCYBfl3NiAwIETnQVEISfEVSF/+A54ZOjlUsm1h/9C2sjHVGHmeZlC9xmM3IUXlNLfzHlRne
tDq+OTqyxGRgS+j7N+Wa03MamejRoQ0JD7fNNOwqDw5RQhZ2wDB14OOHfCBXBqQVahHunODFTEJt
yTmWYIqY4MA5QFrCaCftgp54nfrUoRE/zNKqNyetDm0wHQpFWYgC99shJW2ZYE6cErHLU75NkDcA
ITAaN6i97GDbVeNDg063tk5pqm/KHvOP+pimpxhLpmkTukMjKB5WQlhrI3wtHe41JAzPe7XtX0V8
9pAm5Jm6Z5HivPxpIF4oRnYfey/FW+pkmBysXUSLJOJDW12H0lC/CObXZYUiruQV0e0OgPlRB9On
jbt2so9OQiJkONHt65Qk19n9DnzrMUCgF3kTNseuPAk3u01affHDflUAyaSp+TXo4crLOQs0Awxz
Fo+ERyxloghgm8b8pmxfSi3sQWMggJZIcwyLzEjzDMWLED1y6NBnhMjd2a5oXe5QAl1bXUEqw6Vl
9S3hSC1t2T5IsSJ0hddufHp2m8k0iT/na1+VCNnxhRCizG+FSEw3IHVaZTmu3DHCwy2jqUXYnkyv
mfwnvJz2ga9Z/cHwLP/TpgGMdVmzDn02NCSdMZMefcidZgIRGpDQiAwEqUfcYobNyjF/tAunRwMG
h7mLG2Ic/Tn3L7fMk1UlSPY9HVLsMrbhjKGXQtYKRCG1LgSvLNp64pxKymo9uwO4Ye2BFNsu8ZdN
aO0Ufxlb2TKorrkGcKR3oPF46GY/PFgh4WFqea+IZeiunZTLGYSRlzTMAujJMd079WTjUcO3u+qH
Q4phwRWPTXcoJUFOfo+LXlbdux/ydJuJCX/b3TsxqMp6fB3hegYjAz6mGRpdSk4d9oPJVyLdDgMr
XXiAJTZhmA71x1QhTGCv0KDO1NYmzcOP2Ec8RLBJo2gxd9K/OuyWgWoJnkNQbwc6ASspRgJP2QpV
QovrWwbIZpsaaZ6oS1IiROszAKmds2ch2Rl1R06bKArFs54SG6QNmndEBAIiT07SWPzjP/7n//lf
P4f/9L/zc56Mfp79BykK5zzMmvp//0P+4z+K//qvuy/+TaHbtZAWupbhGspCJ8if//y4hpnPXzb+
hyPiscPfrR2RoaivMdkYyQYVCUqDP1/H/ut1XJMUQCB4pnRMS9i4oX+7TknPJ5F2cJfa4cUcH/78
03/7FP/2082//vSuZFwjdCu4h03CFAidCQ15j3ufu5dRi5d/vtrvn8Uy6CCbQtel4eqSm/bXq9El
btzJ09MrRbi2yvTt/++PF6au25a0DCkYOc6X/9evxBlsLRwc7dr1ENwu5KH+zXfh8AP+5Tvnu5am
QjduCyWEcq35bv7LBcqwTzrbM5zreozJtbd2vZ6d/vwZxO+XMPmuDYO75CiL73z+Ff7lEnUd28Mk
e7a67GvsP1KOF6iyfjRasvrzhf76WZQhlekKx5S2zVSHj/LbZ9GJUlLTMIAVJbmBHKBk3cR/c4m/
fpb5EpauTKlsaQppmJb118/Cy4UHrunc4+T+GL4qzFT1CrnQnz/H313kty8dsW5uexYXsaEylbDQ
mDuw5PzNk/t3V/nta8mxnERx2rtHE8pZf/RI1YI43B7+/Fn++n5ww1ylTG6Xsi1ul6n/9q5Hlj2N
dheET3pfTWtwCOkxGoH8/vkqv3/zrmIMJ6RlC5230f39m8ffWxc6fXoQ8rq/JKUtJuIT8PbYk1L5
50u5f3maleEqU3dc3hYduL0hxG+3LewpU0LZGOc2dwknCLUEDL6wzaOn5/FDkDXtfer04BUd33ho
0yR8/fP1jfmO/b839r9+AWkrFgXWUFc5vz3lXt6OtS0s45zJbawpAOUo0qczOSDEcBIBFQPvN4N1
Zd8i8Ht/vvi/f3i0LaSJWJy2HO7C/Of/8iq7SWvGZhykF+hETHtpovWvbg2P8mwCvVXNIkYw8edL
Gvq/fd6/XFPOf/4v1xQ6pIDezNKLa4/vg9ZiU3MJG8thrgjiYgeAXITYp/uuZ4yW+n+zeP03t3u+
vMtQnNXLlPpv3/dohU2rmBBcorLC8Vm+thyirF7fdCFz9yJIf5nlRBeMRCYt4G6QTfE3N+D3F9Vl
1WRvYW1jG3CF/dtND+MK0j4jyYupWXRImkdUxG+Ue6S0q++RZR39cHOvneJRRv1+MhnWt/FK5dVN
RFCmRbl0NRLA//xb/XdPgmuw45kWL7du/PYU8r5p0FVUcomd9kPEIZ0V1hBm/0WmLcO4iVZ15NzT
Nv2buzHvp399+rkZBi8eX4ZBN/v/knZeu7FjZ7d9IgIMi+m2claVqhRvCEXmnPn0/2DjwN67JEjw
aQPdgGGjlkiu9IU55tXnKLMS3WQQxacQwXYJe61I2Ik7fx7rdwWa04Aawc9P+u0E/HPI8fv8MQH7
CDl4kTEDxut11z737om74cSkMu5QowvpE0obsvC199s7/u1hr16ynPrwXto4Pklhqo2Z6mOS1yRH
tAYxSfzaGDS3QcMuiQmA90IreKMpf2MMowrYuLVGYyQNncBg7rIU5/JMRzlJeNIp2SLUcsSihTSt
PflY0VsJ1AIUaMs4xRCjl9PIYpLbIwOz7FUBOZsmnr6pP9OYDIWe8F/IgLYmjBtY2lJWvHkdgb00
FAdXuOump6JFL5gVIqO3Uro626bYk7B5sOVk45U0Z2dYa1MbvjeV8MHJ6dCmqIi0BxuadCVTii71
nlbyZGOhCGgFvTu0FngWGb2Q6uAUUCRigYaUJFiBhY9iYeZX6KnIQdJEGi08y3wsdSjhpr2l8g3j
xJSeHGqY9Vh4zQt6NUYDyYo6rmy2j5Ex4NAIRJKcKF03lDyzAalDh90dtGt8e1tl0brNbpD9tWVJ
J8kkdcR7odZVYOKXbX6Zc+OX/TLNbXZZxeAio14vL5b8QHkcy1pDG2S69GQKJnSFFUZGuUBFYZ9T
1EGSCYwiJWKLjWwWkWX0iC4V9Afo616SWqKNyj/98pd9PX4Ei16xjPHGaH45ArS0F1hzpdkpzN91
9n3cYdXhIsArl8bcdvB2cE8NskM5rH9biF+XgzDJd2k6lwkaGq5fCiCdoDH6MDtFkiFvZVvRFhq1
xDloj3JtdaQX5ZBvpDiG/6y1arMM9L7eB2pubAdFludShLG16XvIAweU55LvVhvBlFrIbVi///ye
1K9fkD9WcGMH1GSSR7q6+Fi+gbtmq6cnepb95t1PH1yzhi72VPfJRDTDLKj3iB0UWmlUmfC1ow6u
29sSlKPj0NfDNIwrapWfBJXzTJ525LASGsB12JqutiPXgAatu/v5rx53z7+nHeGfooKs4gNzxb3a
Xf3AzTSDXOxpAIxKF/Ix9HOSkAT2v2xtynhRvhrJIigwuc8osk4I8vem2vr4BqgaQYFmuflWbZGK
9IPkbGTLj1akCDElLVmAhuIDtrBFt5eS0p45uk05KazjGSYIYvHzw38zvSxVBYelmKbN5f7qTzJM
HyxuXWYnP7/vW/02iQc0CjkVwJUdvQk5Wv083tcjVFhciTWuq7qmC+vqXJdkN5X1kJdtW732hisG
7CBB/pUECdpRYfafopeGaWiTVmxrql4/D//t42q2aiDEVlT1Oiyj06Qp9TzhCzQIMOqGWoKiQB3s
/L3XJO95DIYiT+1fzu/reMAmtaEKWzc5HlU2kquHLmWPptNhfMn4bztlNJPM7pchvn2v/x1Cu7ow
FpHILCesmMQ4Dwi6OxtnjgKMu6nAMPXVpO899YNfJs83K4e4UCP4EJqt29fXxDjFqrH17OykJvgz
WfR9tM2dq3q/HQxft1+dEEdousYM5V9XV4Lcd+tUTcziVCr6TYmonhJjeU5p6+T0O2QudTVfrDvN
olsxzm7bUPklbPy6r/39B4zT6o/bUNRmcT9YVsEF7EYns9Jh056T0+opojaKPf95kn69+46jmSar
0uL6K642pI5E0uCXenFyfHuph8Wqrav1YMWYYZi/HC/fDKXINjv1+P1IEI071h8P5vfsfj2NsCdV
weDdin1tESqZDQNV/XSd3vzlPX6dMDrDmTb/0TQhrgNjvq7cuGVVnjIlnamjVYNJB4pv/bLKvy4G
XVEUfYzDZdVQxdWm5tmtX1dexzB6Mc98DSh+tIZlv9U1i5UPgLUqd0rX/rIcvi7zcViLzlYWOlH5
1TKnwG5GncKw4dCqiFJ8b4U8wXz+eXZ8O4otVIIjWcbK7Gp2NGaC9xLU+5M0JMekEedE0tc/D/FN
/KeTW1A1RbY0cpXX4Xauoa8Lq6E8WZhOI6Ske21SG0A+rYs0tgVnkHISlBWnGBLoz2N/93h/Dn21
1LTWyV2LqulJUqyV3NMJZTXWb+HNN/OQlKnKiadrvMnrgzjJMjMvtFo/mg06S+ho8Z1rlsaKeTIc
fn6er0NxaZMpO5jMR+PL54IVQNeXEfinduj7RaUOxTZR0maR5eGw/J+GUmVN2Hwwm4Wsql/3jdCl
IbtOYQaWlZ9u1b4XWyuVQYwaUrP/eairfUOVxT8ZQVuHGKcy2a+muhOpUV7V8D8tp6SpQqFhwVQM
/SOhYrftcAj5bUaOP/jH1WkckASMpSApsWxZu571WRjFrlzI0kmJbfvJ1RosYVOMFcLSRb7MrnOv
FjAg80DuHuuIriPQ3e1HbeXVDRVjzAA1m4imY1bDQApQuFcAH2JNtC8lfc5YLOSx9EsW5es7Yjuz
bK7DpE3ZEa52oUyO1NqtUuk0eC9hT//ovCuOYf/LwX81v3gxf4+i/r2DixzAm90l0kl4ENz9TE+P
retJO5T32v+2v5EC5FFMobJNkzQX4uqwCAlQ2RngBdU9LZhwH385jK6W/pffH//3Pw6jvIxiJZft
/JQ/VxlY8X/5549v8o+fzzp4EbHEny/6uRktMSv6eU1cX++//P3jhPhjAFWXTNntnRwzhaN1bysn
4jJEzTHJANoBBeyYBe0H4mGQbn8e+bcXd3U/wuC6S7NaoA3XsUGcIbf7d79/tSdnWdx6hgyxlIY5
xEhos/7d71/tJv1AFCQPfJlkOAj4yu6/+3396nJs2nVlphW/zz1yoogDriM/P8CXRfjPyjBNzmSy
F9b1yV+6VZfVhkS7oXXO02Unlkr59vMQV1fQ/ze5/jPEPwm7PyaXHDZNNEJdT42AqwPorEYgL/Bw
VLFL4ir682i/PNA/F4Q/RrMEnnb9wFIk72unq7ZcF+KXSfXbEOrfqyWFSKD142qn6wPakwoTZvhl
iO/XxX/f2dWGRfeaiwCQIYClpsQG0i9v6bffH//3P96So7hwZSt+vw1XRTyvz//uI1xtWIokfCUc
+ORDNAVaHzcwyv7lE1xtWW0INtyPrPxUoHhmd/rlA3w7aS0BbEHlKqmLq5/XiiSwDa8kbsL1tsxA
O6EvMqMdZhtO/tt5++3X+GOwq13QKqW4Uo2iONnmDV4E1EdW/x/fwyLvr1MFM8i0/f25YzPpA6UM
ilNlA3XASwxDGS/95Yt8uyz+GORqTrlDqA5xwkePh2KRDfq5KLKFZMu/XE6+/TK2sCxTIRtj6FeX
kzoeGtHLY4M0MHj6MKZHrV/jU/bzGxu/71+3tnFfpJQzRhLU9K+Tl3pTSlZiML2EQhfRVvscqpnx
+PMY3312au3cd22Ve6F99dnh/NBJpTUF6ek9bN8Msdq/G+Dq9DO0qioGgwHoqqnzZx8Qzs8DfPeW
iIWFTGJM4RGunwA0Om9wyE7xS4mWo1sihQT2+vMg380roVDPI5KXybtdDeJElTM0Lgkio95J0OeK
Q/Vb0e7b51B1oQv6Q6hTXe1Xlh1ZLu7RY5ZcPgdDeEjd6s1zZah7Y8b85+f57rOjefzPYFdbi5fV
Te5KpOR1822i2q8///pvj3L1tno31tq4ibJTb80MF/7GDOeQqv5lEX47iuDKIGiloaR4taEkrhVw
K3XzE6x+/8by3kT4OKi/nCLfvihDI/9Ir9MYQv29axE1VnWWKXz4cJMtNON/jT9Y4lTe//Pz6t8/
P1h0d8qSnJ0SFz25euKgQiH389f4du4atOowewnXr6PNIaaSp4qOZhoLcsBQLC0FIo3pL38e5vs3
9Z9hrq+JnE8GDQUMA+90Fg/nHh7QzyNcl1X/ucURpJsaMfO4JV4tEfzWB7WqHQokwDqzpWevdQuS
3MTHOaWYx69KNft5xG9f3R8DXi0T30tjIy4YEER7E9zQLhinvxyL385i2yTfpXOcaNdxrq4Xvanh
qn3CaweCDiib91w3J+YvKYDvn+S/w1xNNFa7PiDUSE/Ccaa9Fsyakj59xvv5hX03CcjWyELX+Tw0
IPw9n2mDavsmpK/cVS89zYqK9/GvBrjO1JtGA33MYgDr0093mvjf8k3/zDBdJukAFcwgaXJ1Wsl6
HCuKy75oaQvLWMWUcbVfPvj3r+i/Q1y/IhhoFVzO7JRKR3t4jePLz29o3Fyvbw3/fQSKlH9/Ajps
dasBAHdyjWyixvTX4mjnCBoacd+EkPXzaN/NKy501ILo1jLJL/09WikKr6HcDlNvwG35jfg2Rrf1
8xjfLZE/xjCv9uCmDM2EIzM9DXCHxQOm7rmYO6hEfx6Gxhj525f338e5LrCZmFj0eFjxOPUtnIIZ
1gmFscclEiWlhHMO9ZFMwwXhGPRnz/7sQCs7SKQp04pgj4W4XT8p/GFVhsJk3dE4rEArE/WTwOe5
6sZK+5sTHNzGminOqyHukuakNJ8dGE5FwdP0o6r3dI7QLHHW7K2ByXADy79JaUxdAEMOwp3KbwYD
Tis3wXCUnJPX7jvts6pPPjpGCX97PabXqDn7xksYA2lAzmFBY79Fd0aj4tSUPvt4a6J5sjdytmrN
HRrMGo+L0Ft77jmldCs7W3zozPhG5PmkGvZGd+s06iRRc9gGy0zsg1EoUUICx7hSWpXpQ1LSmpnv
S3URqncZgtWyfklhQoORmmjGTk5vIxhmo/RnQMij4IzjPpTKi9XtR+InfqYl/SKvDk3d8ciKDAPg
Cf6UvgDbyrY0zJcC0gnS2adANiHgvQXpJi0jTPtotm+biVeckKVn9anDyA1JbyqZGObeezgmDRHQ
WxVcBuC2+wqzkCRYq+HMGe4ybat0BytdCBmzoXPo3sKUGQ0LLW2X5RIQ4jsax/gQGGMmT7HbzRMv
OgPJKo37ODoVxHzOItJfYc3K/ltk7VUDgLVMO2+0FoCmA4izDZ9ETQDJIduNaHT36Mtw/X3j3Gv6
GsUtIOsEWzv1HCYqXBMYON05N48tnM0sfnPCc4yKzRPtpC0WiAjD+jhKmauxjQsxo8FbF9jQ1JdS
3mXRPuTxDFAUEQBHJZ27mN0MEnnzedXjHCyQtNVoB6H+j0jHXWh0kzp7a6ESdoa29LCmNLtj4519
6bkrFxnugBbs+A4ztoZ68kXCwsS+LdI7M/WWLmQA2ds73WdjrSv5dlDtiUsvUyKc+x5IrwG7K4WP
LuUrKb5QGhvyHTySrjrwunK4Es6OVjOzhycCtUAOSMfkGAhuqubRbzA4X+bxayxua4DEvQsNQP0M
7Avkjmk7vKbV2q9eWgge7GcVjs2ARwcLle055eHD+rVB7iEpuwpWvUCfZRP4pxbsQZYdlD/6P/Dn
IcsOE7TAzKnHG7Za1VjJEjjYz3C2bWl0eW/SfQvYV0aN1Z00UGpaCQF2VePyAMwH02fzHPYfan6U
nQv06ZHznVlod5OdN9ovoNMZEFIMj2GM9aI8S8UdzUx9vqRcnvng4Helua06oC1iBJTM4+aY2xh4
ADagG4uyDQxW0nk54IxINSEq7fBuKIcNKCiZLV3Xjkp4EdWyko8oPwX9jELeS+pZt949XZmU9GZl
FxA5ICFVfBtAh4HbRes6GUATl+HMaM+uhrlX9dABDKngL+Fnn8F9cAUkhtpFX74oqgNEdBRwU11Z
5+G9PawbfSXlCyNcw81tlIPwj/hQY2Yp2Zg+NNMSJU0J2DYPHpFVSi4ez9uwP+D1FdsQ2w5Sg+Wf
NFPVSxadI2ujFutSXdvqnSGzo518MVcqOJz4sSOkn0qJRLnfw04YwJ+MNF7dmM42L+4jwCsFzjKh
lCxsJZ0Kno2ixYYulHkP55h2PzLH7cW35l7wYjR4fJaQ5pCqhBRawL4JE/pUj4JRzGjZmpN2nglA
WLb3FmX8rP6WZwvdmhfKJtRuwkFC5HcrdXjrbrJ+YwEkjLuTaI4DKpq8vBN4ToWzGjW+i4YjiT/0
Av+E0TgDqLI0KcyDpDMXw6MUHm02ZA+nxAJfb2Z2Z28tCOFWvsRkBpyzytfFe9Cs3kP6z7BtVjHz
cKIBUV90kMSmajd0e87ytpkWGk2T/jq28XGFWRJhehcXcyXYl93e0PZy/Sz0k1WfJPdI6D8zq0sV
0EGEAxz9xrNcvwu7V9mG4kyAiafUUjfkpSetC2TIpXI27OjWTvAVeKq0GzxR1giewpg65sjQMTWO
GVLzJna1eHrNRx9w+B4zI8C4PB1hAcVBGRLYnw7vlxYcT530BYbMdAAnGJlSMb0oYbyKde8gI1pF
MCXDhGrvIcqo2VZUHwL8cO0qix5Ie0FerXFecapbeKJcKMYuCF4q707urCdbYON8TNTbHASxQZde
kSAf7xc+/kausZLVTdscXNoRG7qNR/OAPNr4YAFqnAHzk4b3E3cwBZsS+mC3EecIWAdhbn3TmWFG
iAWdaT679aegUVTaSOJsgekbEdWStdK9Y9juXDx9NIC5z7b54OVPsr5uhqOW4wTxGqu3aWEtDOnR
yj784MOP6rldFlBu+yndyaD/omljI4Iz3hrnyYBrUsKQarhCbV0sEtyN6KA+mZdEh9HFkXyXV7eh
TuGIDoo2+3C5ZrnS2cEnW4xcyZPubGqMfVWgnLU0kvVWdgqlQ7qJom6agWwzY1jTkDFNbBjiRd1c
WrhUUnbO8GTQcIVpPxJ32zZvOrtXxK5KL2hDTKXf+XW+8pixQTcaBrQEdzKAxLOuPXTgqpzg0/BP
MlCJVN6YbU5rMbw8GYZ0etSbxwDwd9T7884LJwkHTbVJY04LgHsoCHLA8upJzneJszFtOjQ2mth1
wINHuqJ9I5ejgXCzTE1jFiFMk0CC20i/0hun3pf4BPlHVJ01ILMcTwIEerVarlOUTrlNgKOBOgPP
kuTtGnubJtNWVn7wff0U4KdogMVRoXRGwXsqdNgf0SzLnmCdNz3dqA9tfpBB7TraswRaTFjcBMD6
NurKQNYqYpo9hhcbzGRbYfawqwOBb8KSJrONW3lg08XUKJWtGrCZsb/UgDw02i3pc5oWtPJJXAYb
YjzXxsEOYbRDxspSbylFMgVerCRaYpW7iMJ2wQk4A9607vLswbHfTWZhiVNM4g6TDucbxTiWLhsK
HneZ/uYH97Tp4ZeKey5JT2+g6aCew4A4GdEmNZ+KpoEpgtMFczzTIGqw8uSLrF+QjT038n1UPpvN
NHItWBePNkDCSOwGJkZsPSBLx4vho3USAN/hJFThKHJlAe/ZmtVtl9mzqKHVFNPrTEGpiz1sRA/x
PYCvKi3n+lBC73EmmnrPnIngA2vSrQ2ese3eu/6QOieRbevx6aHTxMiD1Uqb6M3niAWM+mGBFd3W
KozF6NsS9YdBPKjtyq9fygJOhY79cvDM/jg1tbcsuNWC+wxzIvxH0luAfdM6jQ4D5wIyKLfgpPx0
zG3qautB3BYGhhk1IulLUB+sEEtZwQk0dBhh3sXQRELvPW9eXZdzWZ8LCz3pndYCQ6/C9E0DvaY+
NlDJcpeZD/Mup35Ocybi66586PuPSMMymlcOTr7LK06zgPz91vMxQgZ4Y9f61Cmgx2JiFPNKM3Ao
LoQ9y9x17tKBeahr93678kj7W9iT0T5ijW4E6j3O86M3B+Dzvr+zBPpvr8PUWuHcesjzo8KNLsEe
xNfLSQrzOsOwjH3MI/ZI1viotHV9gIQ1lYP7CqO1qJYmernDGG3aY6+j183Ebw+ehvEv68gGdYO6
lx86SzbKYqTWffGuube2+WzVr6qNdl4/puJTN5aeeueLnVSCbHsKsQApi1upPHv61i9RjmuHFnwc
5qQ0gaMXN+l9OTtxQBs8gGIP/150V133EYA3R8g0a+V5bJ1TuFcFNYLSfVQzDOMgtcY0AoCkC3Lz
Rs7kmdOJmQZHwGu3A3FDiJ1KPJLYpILN8TF2QYHdOsQJUOQV5zGHHVLhogugtXjKOnCuyZZNvEoW
Q5btEjbCMqdiV+79oJ0ofTyr2TqjVoX2Sgt8jgkxYglj3pCOLfKV5eGpMjz7rsYFkw4fOFwljf1+
gwFjC8YShktXPdYgivUAICCEnXyn+Ye4PJn9Wc1QGK9TMDBDE81QpM9kcauoKtQieYWtsSDUy+6q
EIXCTiS8727WOo8a7pkagC/PuiQgnAKabpqAfnfwZW0aTwsPx1H/LpQCQqcGeEEz4teJiT4K7UYp
M/qX19AiprZ7aJOPRDs69SpsX/p87RsLCeyCac7prZ+ZJNLo8ECU3880zJLZNvVDHhgHw2uPeDLv
IH6o1d6zNpUNWDhVTgbYV8EDm/qusle2t4NcEgabxljTRpOaGMTj6PY8VBiA0okfOVzqC+I7O571
igSqgMo1CNlaTDuH6DcKZoUYZqoMKrkskfJzGNoZAP6RAdTYBKiZYCbgRAxzK3J3nbPysSjPwZUq
0m3fbx0wRwGlAC0FjXPTKY9R+i4D1y/glcMj1XJ9Dj4P9O2h9CS2If4kTJ4qdLiijOfWYCxd/zKY
N4DE5j42nHaxx/vRCxaDvO21epKDBzfK19rbNfQ5V/gYOVzB+7q6cS1tkrOnGfk6amNO43aWJ6QN
mTaYsqxNib0JoJmpL9oSR/LsCU6w71zU+Fzm2MzCuWjvCMHScAvpEJ4WhMlMn2ks+Dx/ASgRt/s8
ffLVHhM1QHuk2IAOcANkcu2NHmkF1OCw8GdNBoQ0Q1RuYYAusTtKvQLINp0G6s4mXMJxFNnmTCHU
MGwdWuKzi5NQuamMc+fvenmRlemsly+jQUGHEccxcJ/ATRK7GB7ZVvweMxANsbxNDCxH4WVq8ypO
liq96W5pcsx90ImGnY0162C4Bum6a7S1E6dzTbMxI6Qz3Uje0tHM+2Kmq9Cmwyf+DPwcWTpbD7Yl
WnFKwn1AK7cZvoSixLfb8ZWF44kHXNB8X5pqCpQjLN0+W/5Rx/+CVpD/e7aLgvhdKoC79c4iNMVe
lvRd5tx3zkOfl3NiXQCwRIQhCn+yKjgcwUsh4lJgQnNEqvdxTuxm7AYdF0TgEHWNd6sCszvyWh9H
4i6VP9qsNfetq7/nKWSCenDsWWiV5qWJgQJ1ie9Mcx1xAcSrXsFWj5FoWnagyya5vI3Lj/HLyiUk
HgBnXelMy/xNtraq9tHV0tS0/IlXdbj9ttvOq9dRFS7GJILvHr1Rka6/yOLYZMeuE7je8dx9IpPR
N2cZ7rmeMkyxoa2zpdveDAGcYWKnEG1Ok58de14lzwBIAZj5C1zeI5IGWQTOwTprGHGRbMraRdTf
CPcUSrdxsHe7Nw1UC9QMRz14HkFJo6x7F2Lx8KDDHbe1ZM/lPR8NWKMldNN62GRYfcp5Al7/nAeb
vr6psn7WwW3v2UoLLkF9cjAByOOEqMu3o9+g4Z597lijW2dNHgQWCz8ADte+wc3K0l8za+87HnHS
fcWtGb0akBV4vG41S3Car4x7EUbbKoE8lz+ACp9VVj6tgGUUdjfrRH9qrTVsl2msXlKYrDR3TTOn
moT5c0LGzBe3WvIIHy/9JzC3g1tMwHroMgk7eaR8ZFxyU7AMlqfgK+gB0Ogn7Wi9EEizOCrnfrDv
ASPL+YQEYCbPHZKgKvd3HRxmZoQ3ZQsHM7BBn5Ie4qrkSe2NkWyIWCKWLwr6adOUUzd4CYyHIHoK
AucQcoVp9XUVPpROtY7MEQyLpw/uJhw2hu+P9tuLXNqPLGg8ZjZWeMnk5QBCEvyYbeOsYF+a5KZS
55Ut5iVxv9Pct9yq8uxG4zam+3c1p3QSrwFN4sBryRF3spuCVdHDckzdkqvL2hjmmfJqW3c6rBt2
QUuHNFltDYxxEnlTq/gHGTl4lWLqtO8ZvoEjbAVToBKPX1UHhU2GRvGaRafe1Dqr2j6ZzanMFn2/
LslO+TmwEIyIul4HeYNyyiYf0e3CcKMYGz2/sK0Co5bmavShSitTvXewxtBfK33T5wuRv8oFJTN3
i4dMNvLcMFU61xyAdrG2/EMTLQx/G2JgXZjhPM9v7BqDOO5gWooJtC7v9T66QweL7gmSHC4gAwFr
2b4LULb+sGp0a8rEnOktXKJw2TsPuWDHZNLpxo2bEfVVHiBdFo7R3+lBPSmybNLam0HCm+ujiXYW
17CBU6qGTo3P91EzwkeV44LcFkwlr7sVYTDLTQ+Lh3sTuTbgMrLIz6k6zEvPnodYMCruyEFZ5hzG
cBZdf51bJDazZjEmoi22cirSSyijCx2+DETR5zRHppbeKYDwG2dN0ILXFZnd9qlRmAAteCcXyAh2
kW4AFEVMQjZqDx4g6V+7OHncmTzlw1OxxnmOlNH9CguU5zxaosgc3ZYUE/pyG87k7KCCGXdwvPTW
NfGLAWOt6YnkauDVYI34h3Lqssxb/FW8bUVWy8ZvOHo1INNL7ltlSaSI9duqPmss/iEbZlW4y4Pt
0LGrey4nXEKacptxLmtwfAxCMFP351a7j0xw9taLACatysEyrY+1jZMicdaQ77k7AFZ5bgb8gPAh
6GGEZdxDgFXixVlyET965X2D/Tps+sDCJSYbidEyu9uF3WESu5c05ErJAaQ62FQu6VfjBNuI5LGm
Z9PBfKKFMEIyg8yOZwLe2jTYJjNhyDA4o8MDiQaAPTWrSBoOQysOaeVDwSu2VditMZFWdeYu/CS5
xaO5dd9rkFqSBk2ufXK4Zdsewi7yAE3RvjoRR3YH6Za2h3lg8jsNyTTL2gZkw3DgwLKwhi4s/IOC
wa8jjsj3IpySMxKE/JThHhDWjSzMVV886srDuOkoNsYdxqxMuMFoJTfLmOt3jRuhvmswFkn5vQ7O
qWgXLpKyDvRjCquxkudWtIn9C4YPwkLOGh4DHDLcbEXkW3m4WgNpwXsuVm7QDE8swb5dr1vAXipZ
Wtt/GtyH3jVnTB+uivHKtdJNaFLoTGg/fgGTMm2yx44AswkeBQ6mnQ23K9sYhZgEGPNa0lTk8UxH
0cS2NHNkQFwW383BYqEkHoR1quEaClK1wSsjjbdNuwjEewhrq0C/EJvwfGVrLTsaZYcDCfzCkAgf
Dg0s6FifGQNbAKcT1LK8xSbE5TbsTWVnT3UQq6e3lhi3ICuUKhvFuTRZMItpFA6stx6+62hFFplH
uh0WAw5gujbAccGCzhOg6s8UTqQe209P5SL17Nr3pQ3C3YX83r6rsZja3Fr6VWnuFP2evpM7XYxE
8oF63Ukjx2QXF/wXTE7fgJuGdpTqQ44Xoi7vkujTzUlfBpD+5aVjdQtRShR0Bc1IMkh/gE95Oemq
grCLTAXpnHr0VyClo3LBjFHv9sEDnWULNyQOLItpKm5EDFDUJj/Zs8bdGR4Xs6RxVsBScZPM5mWX
Ldw62SSRd3a44RS+8Z5HJZhprhIhwPrGnkcahogyV3hXmVE1pwTw5GiPujTTUocuS/ssd6sWmLdh
DSvX5ZZTwGysAY3JQMpeI/6WFo/fMsyW0IuWZuQvjfxsGcTbkOgqSSGEhiXnh+vBM9adfdMGh0KF
UmugJsV7wDtZVTPLMRYH3PcCD9JJmGuPOgUy/1l1P/X+HGIeZUKl7oU81eU31Xtqsc+yiA91ZUxb
Pjpkk8vixYfjb5AA8Jx7tpeoPw/Se07+Nj31uEOkOaLjCFr9Z+scpGzZMIVcLsaRRmBUtJj3ECdY
qzp8LYBJGkSMS996SaAcpnCpVGYqTBl4lCe9URbkUGdyGC6sCqcluP0eZ4nukvHU+ZLGs2gYOyE7
pE1RhlGEI0IJ7gIoTDaguAiSPLYwC1FAjIwjuEjpVipWksB/4D2EUtop9sLhEXMX7Dx/JkAzUQy7
QbCdGfoiNvZm+Rj5TGYcKSlhxNyBu2pb1WTyUkCPME4DZVb3m8h+1SSScV64dVJg+TrOY7wyndtU
G922FgYjxW3QrfXm3sYqTaaKMFRcm2hmGWA6D4Db6KsCC6/Mict24Sg2CFNQeh4Xwpc2fql8kCKa
NRHG2YzOOHtgAbDDT2wJfvAxhJHbRxGxor+OyAl0hSCZ4ld4EZFC6EhLGkWMd3RDgiRp5xoZSFCA
S73yF7lhLzCSFLm/0Gr8V0jdmQQwSfxQ66+aeG2DjaauVQ2WDRdKkpiYp/Pi10H7YMonqz0VNbDE
JzU5+lq7jNAA5+o6cFUuNduOhLNubuTiQsfvVBPUWbHcZgqhPFo1LWp7xZjk3NsVsdLsl1zaQoad
2Eh169ydJ4QMOjmZsPrwen2lZdUisl6yyJr6Zj2vGUXGg68xycFxFjvs9axFNSbNT+JCtW/z8h5r
jIUzrH3/ntfmlMGLLu01ZVOTzOxMXAIHfRZG5r3dmzccW1T6YvVkDvpKqNIhDD+VwXq2sb+ZpSrQ
41B9lQZ9aTrxPV0vL26XzS2TTbjSSI2MAMm+PZWGsjdR8cllyvx2yNyTy/VC77FRwjl5Y2aXvBU+
xUmhn6XBPrF0iRI5fHGxgjMRPNca05JyMDCEytvVnr0pOOxr/SJSFrpCESQP9kVjYFUYYmVCbsCT
F77qUAJqoqMVpisj6MiNEnoMNohzGTslF64l7lqPoiOhaoc0eWvZYzyWFTPgcj7Ixxo76thWF7ZD
pVIk6RtE+10u0mVGrF67YlWjXILec5PmbC2KD9UmlxcwdbCNMW7p8iWrVJ2HzvrEGISlxh6D4WiA
V2cWhKTcys2olZkkjnaTZOYl89SVCBziiATLezW5N0G5JXG5jmNqSUExKzh5Uofqmcb1CU3fwpPV
d9lxl3VuE2nBUpm2FqllKXwNdR8DDMJd4firDsO2voixnozmUBUmHa4GlUlobBqrAgJtmunH2CUJ
1bfmAfjca8C/JraFoCUKblrWe5Wg39PVVZu4nxl2AOQi156Mw5RhHaUiycYCz0OY2zewFJYFAua4
7O65lAB1b5oT7WWrcKgvOWVbBVHuxGiVNWVtPC4S8SpRIxgCwA2V1V/S3sf+puojymvqCj+9ldpu
W4dNtelfkYyd0qy/CVx9UQTMbfj8xHH/x9F5LDeObEH0ixABb7b0nhRFUaQ2FU0ZeF+wXz8Hs3tv
TI9EAlXXZOZpcop2jQBwZdeOLtVWtHZZA4RE+dspvW5qJeeasl7LqrM6xJ+J5920RLm1RIDmsYZY
R/P2qk7yX+Osoqq8AA+4l95Ifzc4pN5Yx1jEW89lADkBlkUcbY2UKOXUDCkImzcHToJMi4OuRa8B
JpRh6BuH/tvymLrw2LOZ15g4xLeqKVfwtQh3c94GqlQ7o3t1ebIDeD49/VlXZXfFTLmVKmL7s/cO
UmDJd2JoPce/qji8FMlb0eevVrof9lCSSNgqKwIRz15NqUEMeAoPRJXxJczagGVI8u7D2VEcfdk0
OQju1EFjwDrKVZojT85ZGxi36O7WTbWXGacXXJwbNSnR5fAPmYl7IgOLlJ/8rpnRWzQmDgUlQG0w
rX9FiAa/DR6sibcC5ECpK+uYIGazHe5w+9bJUF6Qi5F7Z6w9fHct6xyLCX+huYtWGlfP/D9wovmK
CgIvO+UrbUgJ7KhgPVCFjcaHV7O2URA0Q/FRXyRyMUdOy2Nja4e+QsFhe8vC99etMDe2UE45U92s
qx8eECahtgvUvcyb6oJZFbGXuox/2jbclBSjbezfhiwHRDHdn4G2FFVyTMkQ7Pvk39iYGpkJ6VMv
xUkvu5MVO7+OAu6gzOQ/maYru+k2fl0d60gQJOsZP/poPSMHuGUi+mWdVEQuWzT2WRDeHWM4hiGj
GryHb0oVQIg3dr3G3hAMlhJbJzMd9nFrvWmoRE1gdkbpLWlbVhH9leY0D5Xc7LguLzLv4dzE/jnP
ra3fihgclyD1XT/EnbWT0iLDJN41av8WQUsa3W6Tj/DZmzZ7pZVzgAdO/qsDNzAwdl1k05mLZSTM
deGEJ2wtH5pGBnZZ7btYggiQb27UXEeFJfKQxSuWBVRFwz7Ro09Q4icjYRAT5Smn38SBBGvSpOcu
Sy9mp2ytzr2GpHYTEzjPlOqa1Pae0LZTJJnQJ3Kvqfrd1sYtspNnKIzj6LmIaVy44QR+B/0Z2/kN
6NMtE8Fb2oIpE8S5e+6yJIWGjX12CN2omrWj/+YlNLsyZM9oejt3NA4Zm1le+a/WYSYphnfKnWGB
QXgTkA5P9rlxaJ3qm3DCAQS6b89DVhVzp9WJuBBy7zPh9q34DmW1xzUKeDRsdjqhy2wDFbhFvlh7
nf/uGLBK86l7tobvtPJQhTgvIpRhG3qBv7Qd/wiUhhWKkXDoi3taq7uqCR8E02w0W7lkLuMgrWT5
p4sbuV0aYxb4C1lGk2XAQsm1ldbEIC6ta+f0hz4dfyrN5pdN3ogamxW6SzCT8+kGI1u+EISpM+/N
Hu8pOIAWimFgfdt9yT7KGT6pvBdeo+7j0n31xZT2zWBHt5CFQRKv9CVPGDXSFMqf52fNJ8MnMpkO
sredFUO2zkuW3ZoLoEd8GTHRBpoP3yInDxYDJ9OHLp0TZfUTNEKZVz2Sl8gHcyN+Gs29+N6w1kWx
qgjXDst2BbdxVQng8tLrTv1Qn3ICABnYb1S1nsuO6SwBx5YOCwMv5QUlpAK/jJ7BVbYdeLeFZXeb
ZFQ35KDcnQ5VVVEdjTD756cwDcklIKqU3jpg9t5KjcFYsRQ9A2eQUysHWo5rAva0zFUDFKTy4kPS
JQjdup2Q3TKzzP3QII4r5dJnhR+T4Cpt5nSkQZNzfJ6i6im+9kbpn9po5BhO0y8Is3+NGH+Khi5V
VkeT2CCJz8aMGLH7ofkSFJOjrkAXIhdXDv49dNO1mTlbV7DAztqPXNLPdZG6ULri0LFF1ULUV25C
AjZFMHM2Xgkql4rYYFkuQ8dfqka1jPx6N4ZiJp3haOdgmDM9XPfwSOPSv0k9X4amwjQxAF8ovhuE
FgN5OUZm3jRjPGW1s8yT/zsYYl9q8CKmuQ776K9UKY5FULFrchZ9yTwGSnOdNxiLCSIyADg3ZF4h
NbFz5x+pqiu7re/xUH/FlUoUl/8Qrbsh4HNDEs0zGrUfjxE4M4OV5LFO85ZU0uRmmtSzfkQednYu
cmJGywnwHZHQOTM9hwwNWxBRLE9azlgzzdcyFyT8p3RA8tVPlSPayB0W5KWqepIPhdpPKVYE4BLs
D39cdVeKEIT+xpvayK8Fl1DKgkjQNUpnDoxX8WlqqmJR+BfXHSYFROujzRseUdauOiR+ec1iNyHj
+2Amh7zewc4i1nalhNdcjktKkYE8Lg2uaFPUfDnHMvzTK2cRsKkzmpMhfrT86Vn8WNZXzqI89NwN
LCleZ1KsmB7UxWcsTh6jgiJzt0lAtCzgnv7CKGyput1KKc+j5SHyfPfkyfaZXdA59EY3nyiOraKv
QqrZgOY3Tlg7s9/OUfMVmr1MEnVh9N3B4cR35XKMMlb7kI5vHQH7I4elx7nSEwhPw2OG7RpI2Lx2
xdwx4CITM+tof3bzKpjlmSo1Njg9q3n6028Vv5y2XreUOwZsruYWI2jL3kfGWUUrZ43JPa/90/m6
hmxVoFrwSe9KtYttefMKBJ0JSYZ8YsP8zoiHU0ZjoZXrSKtmhrOr6FSiadNVJPwy6USFtsofT37p
wIvS7seeosaic1sxt+FdcGrKrULbpQormg6FVPeU/DwUjhVj4JDA/A4xEZ+66eNDQzFFNATg5IYP
Lt2IaYYr3pP4w2felcafA7Vob78IPd0oEGJKXcxHxH05kwlNe++K82i+JygRbI9v8tPkxBNw27xh
V8XdImYrYWWk11gEazMrNW4GAWdVR9P1a7Em8UnddeN75u1b1KB8pUi/fj2NUQ5Y8J4pHtwY6fzU
KuoxZ2DGwm+XD/yGfAhUEH5rkNOuHH1enVKsgZQhUbmUajsfVYhTsJxS8w9kQt5+mtavFNTq5GmH
7oGRRaZ/28aPTVy1s45Z5DkxJ3nbzBV4HKGDfkGulaxb5IBUx+bUpWCpR32VEHLC6UF05tIlLsdS
PhSC0bj55iFnij1Q9X1axT8v5rRBkjqCti9OAenYMao7KMBu/2LfZsIJCcu/Qf/tg2fRRat2/IDy
u3ChH+XBLtM/s+YT9koRf2hK9J5r7wUh3FFwCpiih+a0lhPrOB13HstLtepWoBHAuuyBJJhdN7PM
bu22CJd4mxJxygZ0VOq+NgkAD78lwrBQ2QjSa3Nn5/N8tgIqZ74wAyKPWxRrrgOMLFyYnP+DvGrN
0augBdHd08TMXbZ6hltTz7MNAp/cTshSMDeVZS3S7m6Kl4Z8DW6Lkvpr3WUnnqVzuuzMea85lxJy
c7lrlGjt95Td6t+oZXOQaa78yalVMg0lh7VFJc7Y85/p36v6n4/mKbeYX39HmVy0GNy8ij18uRXV
p6O/JbRjmjgoyi8y6rmSfGbhYUw3nXc0TRL6Esalxr5mpxKldz+lc8DPQunUvermXhCDXjB7zuOj
cF5JrXKw7mL1RN4D6sVF63ZzJWA4cfeAuJg/JJ0xdD0DN2GhkswzdJyNAFPf98BmL20OFbE/hA2K
y58JWO+nj7D8npSQicrUAYlJrrz60Z6QHQvN4E5kv1FImNrP2HofqqvulgstaecdquvIvxs8zhlX
ZFLDBE2/s4o5+deg8xeSfxC6WXy/6fISe7Do22fXxIuBsU+utAu9fxA0OgvKfpE4+zE8C4S/4YSY
flMDWAS/NoKGXv8lOnRh8z36/a/EANmOz6m3DXkIzcGca7WyK3LUstZGhK8MDC65FihtOyBn2Swa
fnLlK+hRAI857yl3Ir84wt30LBl8F9GflTxU6qXMJf4d8FUgHyqjEXNvMz0abGZFY8oi8alKVGts
S9zh3rF8FV62KMpk3sQ/0KkrovGRr8ySpmBwRsbgEK/luK06/lX5Y8jXtB7w5Ah8FYIZzQbQeyNm
unQr85tK0en9VeNbp2yyeKt2S6aBgEPgGiCOGoMUYD0cFoMzh5RzfaWKL0fbRN1Xn2zGDDG7wznl
klleMFOuvjxWUI35MSj5vld+RvvlNQdHUFbzebVoJVyboRUpU/LU597aFupK742ZYVzJvaVG/JLa
OCOi3u5/CY55gPd1q5OTFJuwMLcdoe62SmkbPixTrDTTWKbRP0XZ+vGH7N50l3+H6ATEqCbyyqLi
OOUPLanram5J0tsttEU+xIh/rf+rBjwVUCSj/B4p9sEMTDQHOzVyeXFRlyKnrodwrpsSFa09T1Gz
+K25aCMBh/TTmVAT/MIlODSj/ahR9xLEqHdrQ2obSwlXRXf2vHdYiNB6UUY0v9JgVlT+KdFtLL/7
9CsGfFbSDvXlb2gN8E4iFuj/TI9sSubiFEwpzTqe/dH4V/bq0iDjvuX5aPOdPuwnlBsL/nhTEljo
jf0KZuouE9HSSDZmT9MBt1dleVvD5NWvSaqsAJjPLfemGg/a9JnqsJhsm4U+3FztHcHw3BmTtQSB
7vtyE4jfXG9ObdNwhsQzxeYIwg4SB98NlKj+vfNI3yRCiAR95qkcNOln1K+nxfegfefIyvSaSHzo
VMVJdpec2xQ61pzp/8JlhxFa7aZMT7rJC5l9SecQlU9F+6t5fp3qrep3GTnASHRy66vCrVvIexwd
+OaAixukFnNq0sDrLVh2F8B9fx7yXQ04XL4PzKK9dJhL8Yd4zVEKyq/LWHM52c8setj2qXHvynTs
VnQYF99hcixVtsboTwdvysxieROxu4MZp67V8jMbjxqeCIiZDK+KeTNMYs1iPqlSpZUupuV/klMP
IHJS27NWfLreezz5DLL3Mt1Gciu0D8lDSKU1t4xsXprrjDNZ4JKwrLnZT4q2YqtieTZudnjKzYOZ
Hwb4Wy4naKhf9PDApZdSNeTc4kqMgDa4duah4AeKWGoZzbxi02eyafMryS+DmKC7wzmcddpZUN7k
1Y78OKAh9Yp4u1nWsZxzFwoLx8zd0+eRd7szgnc73ydmtu65XTv2uyBeFP1YJq+i3pSI4kL3qmbl
0qR3C4KHAU25wplfIViWz7a8WFUJKAVbTg8PaTy3ZsuPuxH2p+mVEElvHaMF32QfvGF1Axzwz6Gk
i8yWD/3HoTLrfFrI8R652ppBTEXX6YbWrNNJB+bLZr86rx0WfWzvCY6z6vGNeSBeFE4Z9ZGXjFqj
i0m1V8QvDjOQK9Pp5U6Sm3o9Zu7Kzbivq5vSvxLJ+hozWvc+hX4OI9Wix8q0Z2+EirmysUe962CV
6uYolaPG8jGxUihfEhrxX9D+AdRCK3EcXP5j2aMvvyeN3ZBFK4OlSsALIvyDL88RpQ0HBkaxJLhk
OQL2ZzV8srjxmZxr8CMsiDk4oIAHlXUxHzpxqBr7aEc6UnU6gfEUqtfa5Uvwq1Xr7Bs60YozBMo9
K5UBCjw6FtPgxHc0/uKrN/c9KPimuQEzmWt8e1F7QVIYoSYx3/Loosc1FcPF6u+yeZNZsIyis8ij
BaP+rPjI+i/HvoxwYssBoYS4FX2wcCYwXHkp02fQ/5PK3TWvSbkptXZV1vFedS6JxRoofSjFI7dN
smdfOm+RTx0OhRgpz3vkXAV9ht5T2JHyy/qsajedwdwCVeZ7X3AVld+td4CI6BhHx3tEzZ1lstsi
FfO45/cBb6sdLbuBmk4AGOn5k3Omb+as6nmKGjIoWuCXfjOPzV1Xn0LjzR/edHorLB/2ecDIHPC4
VDzEN09ZD5m/0pifuCzvnMG9mZIRUbNwPEjJpxRtGI12nf5TrXd9PLUuUKXcXRoxV7Z24+EsrEfk
fIfuxRYXXvW83xXpoa/5kCKkZVgz9OpPT691fDX1+xi8tDxGe+2vJxIywu+qvLVxtSwZOJqAUJL+
o2H2ijinsa+DWy34UtBwXqcvQK8o7yDrmIV3zIezZyAmjP2NdPvlqBFUmD80NNvT6+NG34jLl2po
Ld2wW3jBeySWjYoUMeoRh9ZLvQLOquEDQIarntNJHgGnOu83wvutlGdNiVpTO8W9h5IfypYmeeQu
efAdkY8eJbTn2cH0sF/tDRZzItg5OAEzhmPQ7lp2wAJ5bQi4eYQoLyFVmy1wL8RxvmevRNNBouKq
jUckOpSKVcpPEF59RVsD3tlnbjcrTJPz8yMC1QSyB9rqukKyNV2+sEFTuW44z9GoVtO03uA/1/yl
ztVUHhbZyW37lxBhXYQUYsyBSiq1wPlufMDAaCioma2K0zJ6VO2BEZ4NaXCEN3zsmBJWx95DPuIS
Oqmaqx5pud+d7OEi0pNWUllBH9RKkol95MAWDzTb0eIBmzEjz6oKf4eSzLxtz+xJ5c8d91Jp9gYu
r1TT9wXkvdzcaT0UlvwRqVwwjZjV9KOx1yB3eqjh2ak//eE1Os+a3YhWIic46+A8ccayBNKmsSOg
wypeagXuzvjse28jmdNlvyQb5V/FkVwBEVYD9L96c+htd6kN+56nw5XmvEK2iv9riSxhNozVPBug
qY7FBu/9rDOfhfJTl9PamGlQOm1C+gW/XTpl92Dty1j9+zNuawRIaPOHU5VOy2DgQCX+N5yTg8Se
Jta2bkBoy085Ep4oc+ety4bfQuCRz/FMZP5FRzvXaC2IRcKNTO4aQV62QpFNrEBXvJJcm4dkShAL
P37YTjxXiN432dRnzHjjUYcYK9bsMGEBjUzr0DrJZVxiJ9H2gJ1Qy/5hjmyjdQIhc3r/NWiIJrIq
aLJQEcdlq73X1tZG6lWmLqoaGxY8L3786wY/dvDWS29Fu1wzBfTIkGRaACV+lVAv5t01Rl7peOXJ
Ep9yiLYJUrMh4dcbIYr5Oy78JSaQ+QApTvno022unTndmViRi7OPwju/VqJ9uKyAyt6b97ky97yv
xLgHwLTCiP21+WGncDfGE7NTNv0lXUSFogkRFTsvq3h3iwNGrNZjLVLcE2CgaeOeu2CYVeahVr66
sWA88/QpOpoKkTS7LR0TLyAkb/TnjtixE9zkVIZFleyyiFBxoi8cEzEO+FUi3xkahVSxy9G6Y4oE
vcvohEeVJY6OnCAmu3iiuKUN3iacTyhnsVNifEMCEdRvXvrRuiwAkms7yFM6yJvkpXLz6JyK4uox
Ck2HW0MKFPkhy4E9H6Qtq7mHqFNKPsdIOQ/qrgBKavTWJhFfNrOoZiTf3PeWgn+lcW45t4/9bUd7
RvazLvysPAZIHJgK54Ia0Ky+0xjH47MK16VUZiIvtoPXYilq5754ZvyiNkVcWf7I4gOBQZo8LG4e
Ay+FNvxEHLIJ7V8LHrrHc2R020ycfI2s+SI+yZAniJMmbS4YY5hIsEwuWQ9ZHHEdVF0C4e+9WS2g
6Mblp+4fNPUYhFARa4a3m0HfZhYr+N+6/6KkNMedVr48ddOYYsfY9AL1cSaHN1vf2qBTQ2vfTW0F
5YF+Bbm9UNlURb67VJovSPP8T96QyYM8RouEgUz4nEB+Mf1iwwvtD91NH/8ChNoeElCU1qwUkX7o
EHAQoXDzS7T51USQdq+EyHcIxFxzIdyr6HgHOmTcNpzl+GxQRwHqVVT9ESsQMgt9nRrvAAP4w9JZ
AHSvEZ+edy1oDxJKTqU46503Z82JK+5mZ7csn9iLRQZlag8zdFnxEA3ITiOkDWWQAvybrCIhwEQu
g/441lgUaGE72NgGs8DJcen9K5yrk22dgXOimwLCXyXHB1iJ2ThswuFWYwdRoUaO9a9wlRU743IA
abnJ/d/A5iPq1zm5GxHjuar/AQKIjpyCUdv22SbmGgW9wSDqx+W+9OufyRRfsbiBdTYbzXPIcoel
TYe70cp+YdhtcJCmiJTwOWBO+omKL5vSLsZCE0jYe83NS3mGMOwp3u/YXdXgpinusrIhh/bN3KrO
gpR/1+re4hxBBXQPI1jaWCL9jOF4sw9ddTX5OAVHCnt0PHTIaGUKChFP/UOSo14WAe6848jYJnM+
U89f6gGU9I7EaYLPRFosR3HN+AK8BNGYVnCMTZNZIBZ4Svz0J42ZIPjfnMBIHVCvd99piXhBRTLs
5jMGKk8mJWxbu6XqUCMhigBoECJeMNJ85eFC9smKQ2hj1tYM7KMAEZbV76jXNhKeD/a41IJ2bb+n
uPmLGp0CNjRU4k4/rMZGPbmwqN3xQFkL0fzDSI42lHlcCpuGOqhyIFS7LA4PA/+YFRWLoHl1FthF
9mH1QUuvLvxoRCeRCjMzZNEbfZTOb8ncxLW8Tdo3YP+uPnd2434Fww/PTu58FUn9IW08d9b4Wxsj
13cOH9SaO8xoR0ZJDKaTcYuMfYK7crTTbeJ1f5G+u4jbS9Fe3PrlU61B4kNC1mJWBxLIh1qTguM/
C3+vIwlKGA87oTdTu38FQheLUCQyluWdgXCVPAz3pSUZuxRjGeLvsnkqqnAnxORy4kl3np1+7Atl
YdPK+CkGE1YFCdVHtBnrz0azFwWLTans48km6KQLly1w6vLOoT+v8OIokEFiZ0TNNi5tAlAzF+Nr
+5lVH4IJtQFj2oI7V4rdOMSLEeukNL1PNkizWqXbxq1kaOXKYEyK5gxTxjyQNyC6pumsQi1ctuz1
FWu8SQ4SV7Isd00AVPeMQ1NaFC4S/x/moaLBuWriLTIo5/G9ea+4oPVsXiMvfVrc1YYNAsjvRmep
rvDqMzpzYZsn21r5hQjBII2BQLWKuj82NR981OsS7SYvSWimAPPKHaZnGkvtEVk8Ao7NVvYnV3E6
0b9FOP509qGG+QU4YmEB+AsI4g1rsJXGmmRxyvUfF+tRQRx1Zj0HLDTdgIfxw+PpNepVNd4s90Sr
ZiJc6LZSv2nmLjTdg+5i6iurtUUAoCrvVrZu+m3WXBk4sQ70KG3UfD9wqZiBJI72mYmQivvVhD+h
ONt8b55R70I4sR2+kdhidgNYm6VPhxk6tNUbW/GNpouVk3B2IX2romxBjsjCl9FOoXDVsNIGrlg0
brvycXW4wuEEw5uCCV7iQheKwbDE5O0ANRLOIq2b1VbL7cDNn+R3VUO1hFQ1tXKGPsbJwm3g29Ut
aQBEsAkQVrqyJuIl8t1SsFkm3jfpIwVvYXXxU0J+KournFm1Vc+GokZEhHvTWYn8uy/wmATNmzCe
VsGwUcW4w1cte33RmnKulirgjmZvJf/MpF+k7AC0/NP2EYsxhWuYzo7GTleJGhggougPj2LID7ql
q3x3AuRGWiNcH88WwXWjVIEoKqvGxM3Gaxio9sruudoksxViEw3Jsql1tiIO5nrOwM3C8c7iexu0
2trg50BHgUsCNyN+pLztZpH4qwSpP5G+sCxrqWcDpnBrHfjhvsB7NeJHrT2eyB5Ubxoh7kYlOnEN
M/043Y3eANHdml7m5p8regxX3oJADy/CuExCQtaVv2krjpljbkYkdvlIO+QjosQvXSTJXejKcqQA
w2Y4frd1bcBaxtBTOD0zEm+E78hyIoBjygloNBY5Kn9RwsTDdItNa//V4Uftd2++4z8rbarqYuem
Vj56Cu6RHkVL+AgE5VQVHsciW/o1w3DhfERJ8a8cXGwl4bCzgvLOGm4jUyjpz1wZDgEKGoIOwkMQ
sLhpi57/1Jenm7NR7MOuPmB9+qeXLHNcI//Mwwc7lzIbdnX0siv/YjkMXmPBqq64F4zzhyRFdliB
jpx022tN3RTaR4oOOuDirOobvVWbgrrocNkndxvXN+/GfEg8Bu+Uj/qtJj0Cmz9bJrRj1AuMiHS3
wkCCPWSnVZyB1U2G28HuxHTyvFs1mv517t07bZPZaJk+Bgpu01oKYAlqsym4hJTJvcXo1440wDkJ
M+lrFWAvYFzgIYPI6e1swlgi1CVWJfcVvuk+ZhXojCvJMYaFtRqNVc2j60GTx72I2/00bYtd9AoD
R656NYJinbhvoXULmNg1+kHt/M+ABVDZ1f+KRvkxFTR4xJogl7SWxOEuAj1/KwuNREDxV+gY9DiO
o/6MH+VcsvpVx0Pur9Pm7CIMxRiTy31nvaIa6XOcL83sT2PT4HX4gaM1NwTuwjBGLHsKPPcSocLl
btIyaKorqbrog4x/TfFjVJ9G8hmWHyE2N1uZRerKKlvibeTOidJV51ALRtYlVIxnRwTLyCoHIBsC
79YgRObSVXdaRw5EtmcbrIxDvMvjq2H+FKaGYwQgN3e9vkzsTT8wr7DTTRQe1SRe+NpBHz6UXFlp
iHlGLF1ZhMUfZxfFtt38aqC8iirYqW1yDG1sfoBkjdjGcDz4X1rg84rUDmaUFtEVOit5TYZjlX8O
6anJEU+f1QjczVqQZKMw3DF8dUnujI5fG4YQFQirinrPGCYzzrpKx1hIXGLpNmAHksb5U8EFg/mP
OX6zDYkOmKVJ8ifCnBIxURDJoWHHE2VZD6sdsnkQOhf+WgoaHf12HzIOTjvI1/Cp9XbT99uEv6P3
a+bZHzIfFxVL8kA96AEmK0WE54qpqzueY4I61Ml5KPvmgjdmsm9g1IHknRSTjKNY+Cra6fCacdEE
4VJ3/yqJZhMJ4JvFPokVJuT0sj+WFmOmIsQ8ksxzeU35BeEm7HKjvtY9vmJlU4izbh+zPFnU3T9Z
sc6zhlXu6Ahb821V9Ws1gUZcnAsuIjvZZGLTAJSOrzGExi58mtZnWqfzTP2svV/X7Rw+NATpUto8
ruObBjbLVCSadsY5ycKwlDdLZfIvc17I2NrpUG6r4GghZ2xz1CLGUeb01PwU/k+IfM96T9q/miVA
i0LEQ+6fbkvn0PUfwEeclaKRRSGQi7XBavTY6+4lFOAcq3cgICHX8TlzvUXkhcuhOWTtMqk0ByGa
z3TwoCn7FoN+bVF0Vc53ag+cHekiYTOn5OfYPBa5ugwoFNwSKxy7mwSHAGo1l/8Hcte/Mr5BKgK7
JlsMdsMwV6MBkv5m8DdaVU92/5cI0zXF20pkZJfhC6NBkVOWTdPN2yBbWkG4jV2VPczBqnc+E2jO
tbJYOhTyDgZZzBUsS/wpb9Z5s+13vUEKaZ0GE75S+Je3UG8pXIcUwUpqDKuCmIkB34pvckW1P9hl
EgQq9DqeZKpMwAKkM1vdBSO3WAF6rCkIcfc6iQY+UNZuPi7j5M9gIYZCmb3catDk2eHBpc9bNmW3
LhyPvX8wR1HNMIURYZUdvV5hm9+hGYPnlParQv8LrW2qlOuetZUD3MNUmf/SUA2Buojsr2zs5l6I
S74n+SP0EfYCP444WVLlWrBANeiIwfeopC3QXtNCpeQJKvPWPNu8vBqPTmcdRxrthCCtrtxojbzA
vlmUHgohm3gSMksqpPoG9iF2PbMaNVHSrfTpVc/ZzDM2KJcCRFvLGeQmpwrjWjjJftrnaF1beVXh
OOvxztFYcKDEi3ps6hyElXnkG8hiwPVsgRFcvgmtWJjIrInoX6g4OHJY2AZ/P+NESXDrcwWawzOO
aUC479hUlpiyiBTauM6nlvYEhpCMJR6tXWynMb8x9Ue4CRtl0WSTp4/0IHa2qhKvooJvNGeEJdP8
E0zmIim/omGhNI8o2bTml9tGqHNAdisfqSNwApNDErDyS7hGCX3KyojYAuRFhCNo/ncTbxMFhJv6
Irorqdq5zmOPVNNf8rgM1F1JMA+stT7ca7tbpe6WCkWMS0Ons8PERishCXta19jEjPbipdzNFIdD
ePPca1QiVJ9QQ531JZpwYzQq0/bhvY2nxX+HUSXkY1dM5aIM7wZFymAazC+zfzBbdkyn5jq1aqUk
Lwenk+GKdZiBu46WpbnFLqp11sKk1BikRrqU/4hs58GRWsU7ojtCa1VH3z4rqqh4OOXWpiuuxTLW
r5VPteJ8kSp2L1Wnn8voZZVL1v113V2scmxwycXLcSQ3TGhtQik9ueAKQZjINDF20pIwxaGUiyrL
6bdS1VgEOYoUBzFtiB1kBljqkjftT6QaZ0nrMEq26IVL/BXjv678qHx+DA5iOWzUkZvRkwOrKdDY
CPXRbZNhlOwN9WzWRLjp7bGAVH3thDz3tE/R+DaWPBLWu5pdlPJQyLUWPgevXOva1cynSbggT/Qj
16jwVPAWaHMwfTr9fUyfst/Wdj3X4VoPPbImRB7kSDwrSV3VHYpqM616BhRFOESYpVaEvcs8T84F
S1OONBb3rKx8qWbHuEYEM3zapCwVclfLZKViVjAGXo9AuMtBDx+jas+LkfatKbRlm2TPuvuqVZvI
BBJIF4KetAmnsOnoGhRfQbrxmp0ThIca0cJI6LEk02bXY/gjycyin068Ym2F51LFUBQurBRLbbRg
qSIYC2pa+j2i0GfXma2wS/2NWEoF6ndVMd5bKnRujIkIuE5Tey1jYjziP9ODp5RJuiSrFo/AXoXZ
RnPlt9PT/XWNv8UGMR9yZZuzu9PT6j+Ozmu5cWTZol+EiIIt4JXek6IkSuoXhCy8t4Wvn4V56HvO
jTnT3aSAqsyde6/8bjxt7xr2Ora+RNssq54kJRYe6e0749nwPrT+X8m4urq4AbFvuHjVpQpIpGJ8
nMRr6T4wS8BlaJekGrZZfMy9nSJx67OsGRAXaoMgIJwm9bkPzxYb3QXqupFhtbcofM4aqSBuXMvB
3RGthyq6WP2loSKY2ksZbtv0jUAVpepetJcuzfCNDY/O/ZL6HR/nVmdeh+acFKcqOqOwMmE7o726
6PSGerb8nefvRiPeynzn4+ArMJo3zS3Rb73xmmSbsH9KEvOWGUfFTKA41Ga7HeVT1c0/eSoem6ze
kF1Zr7NqST5y262qUNuUjtoS6d4rNRGnHK/1UO0DbAplNZGqAz7ErwmtTs8n3JnWLkvYIusT1ZVd
Fh00N76S9HC6gwVewXdeVXQYcc114VFJhOQ9GCcbkTMM9qpyVn4lzpH524f0Cxx0JFlqAGC8MINa
RvziCJNccg6/Ql7DEoVC6EfhkUsT3YN3WkfO4qW023el/dR8syK1D6bf04sdHePEPldFxxMmt9Sr
j2ZSfVbN0WyAVjIi0XZVC5zE3MXazo7IF8+UPoJuuVEvuiCgZzsazCX7ce86HIZ1vInad7I3S5BG
AJ/SDZv3Vso7GhmZd271RHYsD30LLGxnSt/W7dWEzlLMhcqeRHOr9iPuLZa8LLNsL7In1kzo+YtF
9gA13yn/EtyJiEBd91FUH3lOXMuEcnTioMQvY8BC+EqmM8ZyJb+r6IpNyp8+UuLunEDL0mvvmsec
LHfXeJA3hU2JF+EWnO5GRFrXyf/Z42wJIUxLbbitXJ9Al5HgmSj4+2j+PrXcV7SGV6JhywaEw1hD
TylZQWljGqiGCjONJKZI3AKE2pbwDKUF/UHlfbu1pMCqNUJ6GTfR0LinOa3qi0NR8cHhsXHtEnYH
DFKuNA1TrrNlomUn2adtYYMEUnTtO1ktK8fmJxC/lcmzB1hFJATi93UzcrdMSxUxgBs+vHrnBj/6
hKtg+g7VNTM4t54cdWJrToOvQrifzuAuKqLv4awZua90baO7N7KnjvXqbbEzotkSQGHigANE2hjB
FlHHbBoas6E+JNY7cbl1VCHj/tjtaQo48PHuNchODgFUrr6Q7a/2MW8OIY+G/vCrjS/vPXAok6G+
/6qj6NhMsAYx546YcTTTT98dxoLFsCna2LAM8ICl9TlS9VZLPDzod99/C4Pp2Y4pClr9Kojft30O
4+WuGfHKDTwIBbwH6jZ7LdqkY33sEEIuGNCBvzK1cdSPZ32m/hkDH3YanW+ilxciSiWGnYINpwyy
UVrJQS7knOGkHSaji6REniXt10nw1aOBmFNCa1dTbwKImsgo+KfQiNa5fEzERSKfOUi+SQLYlc3S
w6fZYmmcdq22b7P9JN4dzJwZRWh6HvxsFRhMaLmjXWcdG8e0qcn73zHkbM3yrysYrfLPizY8ZiTn
o2gzVC+lxWD2Oy6JGXorErzQoCpnQW2Ua39xfyon9jUL+eXa594BOWVuQnQWslJMKp4LD283jTNZ
lM5rcD6qgxa827G56J0PD3d+iOlYS4MXDxpfqV9HMu8sJlYe8SO7uIfoqMFgEZD/SOiHOqpDBi4D
KIAIUgK2H9M7+eml5widBJExhvcheS/jwdbWzcDYzGFgEpEmnWi0MlIlTcH8qCRRaK5rcIWt84pQ
x+0vGbLkZPr5Z4lzFuNpmo4SNq+26a3nkMR8vg9ou3rGdZZfckA+WvRsMlU94x047ctMvqcGKAww
KW36KaMfOz15xGC52EW3r6Oj4YolktEyw7wVS/1cSa5/jqfIk+jc/KUbxuQmg5iWL5MSAZ/ZxJjM
+RWtj7XlYEILts2jx/SbMGDN0LGzvjE2rXVcRqEu1rX66bUfwzzmGhlhYufWbWjvxXAGTKTHj77+
kdM7iaZljsbRezcXgc7HRI+hM9YuuuR07U7Kx+VgwX8iQu/a+7QWy0oeyTask4Q0QlCumrzZQNRZ
tVN/su1waSMlDiNXfbIy2osoiDEHWCAB5/nMPcxu6xC/yqHVAkcV7rp0qJdpaCKN1FSzCVwSihWh
W+1bmZ/N8BGn6K0MBiz5Vvyfdc5XPeJWWEDqdJGr6ufRIMXq4D74zsSbiMPXEqE9BhYB9CFI6oVB
n9s+NO7OvCe+Gq1M9dr5x7L4tUl5etdSvQ58et4wParxn+RL20f/jza2TyXSvKWi2hc8JnHInYP/
LZ3+mSRlYp4kZUDK/Jn6aeOb4Ia2LZ/UHum4029NXkvqdwl9CyTFCPG5oJhHRwn2szfX61zcYdrs
0XUS9jy35AOhqwl3FVfntkTCFzvXnAipfOeYdWz9bMDqkcYtrU2CPzy0KZOEb17Kpe7SYyJuB3XJ
bT9X01vC4T4qo8cRojhh6+LPUXBqJ7X0GPUDQeODPACFUxGggCK+SCbbVV2sHFYAK73f2tjLTWeb
pyhq1vtgPxnRq2qepxZrx2/XfxV8EgPn/JBMv731CLp3AH/rmj6woP7AqEmttRj4KzR0ni41V0TZ
xhwqTG8EnHqPOSJ22qJ8bZi56szjGuwHHgRFcK0QNkkGqxIzFT4kLGQZ2m3dkzjOVxqKAIN7R/+d
yc3sFFxDhrT156469P2Rfba4MnYuU9keK8MIK8+3KEeIB5h4IPTmVYMM2TJANtIX1whQK6iHyl0R
7fXgGEUfKAMh5jNTMNTWsG7FeJaTZWOm0BJCps/WxqvzfxFomtburprpbXsgqXBkQTuQGLjIcl3P
+9LLzYA7Q+ofThEw+8HdQhoDA6AZElLVD8oHTqH/Zhx3svTBnk0E6/uviiLYHv+CZnh2onU03geU
Ww8xSXnvJpmqBpC17/wO7tXS986Ai1j+aJnBLAvfX6C+OiIHQysZp9ovkxgYoE6krgfa2x9/vqPn
j74L6kuN7cG12g/Z4V8DP4XRfWdXclOPcm+wBxzo5K8FNbz1h63QBCAd7RRmnLNW2Oir1gJSoTVn
YxT7svX2gfB5o7R954g7GjVoLHgJ0aGRuzRee6yBA6GQ/Rv0kHsrLF5GkZK08hE4+MOKc87d1HTt
VoC+orlKqvfCuwF/oDddipIJkjCgOTNNGBwQVmyGyc1lzb7qAb9ZHOG+TkEPhpTLlcm7/22XVykf
ZYX+1MSNCb27vRU9/vE8rt97kq359FyZ2B+rMztXT17dbAcPxwkaO6ltVJbzoJ8RP04RPlmv/2HC
x4GMKTcgj8KD7jtYgFLTY6ky44a4ulPLHn0nOGghUkbsxyedpB4MB8jOY8QD3xQ3krsnOVW/isy4
AG6QVBQMtG0iv2j1zUvHLyk9OIsI4+KTJ4WAg7UOtYyKUuGNxr/aSdT8cl/RrxtRDtF7ow882u1m
QFc2ao656FJ3qKnPZvgyUQh4d6XTw65gmTnt2c5ew/kbDzG3mv9MIl2pzjVicYlQsXEkNat0jEDA
UtYZot2bXB58lOauBQlWmuo8OPectqr1Vh7tscOcBNo4ck98qoipBq99cojrveXVqyE+BWH/Uc2s
GQOEw5cenLOA1+AJgDKd4sHl6TfW1XTz6bAzgkJmBDbR9fimuuCBWokEqomF0HwLzkXCM1MA7an/
EqNdZp55oAzehc6udKrtgCmsgZYpdBwJjqTZU4sZb8SWjFWUnaL63QEXYBFFCcwKp6dcAqjAsVJ6
BUYUrA3S1/41fXRRSI0eJpZC7O0oPZLZvdjBcCJVfDKJ+A0JoyDTXpZIkR2jO6ZViOCK8u5WJdzG
YBnzdc+UAzSTXf8EyJNjY22cEkZVga8SR/9gRz8l2p8Pus/S/9ws3iMerLhfFHxxPQRqAlMnJzdx
otBJ63UiCM0j4M9FYDTRWsuLXSxbahZ7HzbQ2lYmCcKhjw9oLH53H9TOFBlEMQy0lbnNNU4vBNc5
vWRQsxHg6PnFm5rir0nmXxp/NLUUNtyswqSdLNwSuTr9KSmcxRx66p6sSd9HKTuMyO5j9Y6gnJjR
0QIkVSNWk+37hyV2ITzYt8XOTAwKsBTnfogOhu6Ih02z8SqU7CKbazon/1PFbWJMrvifZjq5wDkI
upLEC33DXYpR4kXn71v+K5BDaoaoJnQqG85bFR2cCjbW+KjYnlC7LyOsc6Yjir/nmFyQeleoNZ1+
TgmajlFyLGp96U4gmvCFBOc0/J3dyFMBBumuUWpGBEGJ4ZXBJpxwCIzrrj8U1tPQ/aU8pbK8MMIZ
+RwNgTAkarvj7gRXlCfGua0HrNkDkvlmzDat+Q2EYKGIN2sHl3e7HKulDX2kSrBKIaEnEMbCHFwz
v8qCIUd9M5krhM+tPBsBRUt11zKEOehXKcx4BtlWvxpniLmC4hBtPPkZZWeinSTjen1nFbfRZ+x6
l9wryuHTB/chhBHawBT+EdlXyrVlo8SC61cQokLAbSUDjovICQ/0xwFUO7XUgCkw77YTyaQ4Tonk
XQLIaFb9O3UwS8Ju26RHQz+4BaH0WcDNth7Ic8N7NVGkhwQI6iEXx8g/jzBB8eh265FQpccMqqvW
oqiX7A5bxeGzYRtHkf/jAqRKihHgytxc4OVcNG67sSTpM8oPb3yqGix7OLkrpqeiWpvMMTxc6B2w
eIEBiiKme2+TFw+en8MY3MAOZ4NDAvGwtKdsnYzRehZJuH1F9tnV52IWxpq9hbSZfuk26JjHMD6c
OVX1501nDzHYYzwQlFsveLKbYxvsWYbZ97c+ueGS6oz1UL7EOMoMUley+cI7uMht6q6cy8xnw2F2
bkwY3/Fi0vZ5vm7au4cFssJ97l37ltvxHSl8KYdx45C1HEp9N3bq5DTk3Su2a0wDfgP3kJXXNMeA
dm6ts4GZayrPJW7CJrw60zbRTzpwrZzwPK5a6rCC4YJbmHtNEmrwzNVk8zbH8GEwI7CqGhAmqws3
YXNUQN2LhxvdUlgqXvCTe/9YVrFKS7H1+Pz5w8mTldafzD44V2pXOS8ldiPw6ZtswlkZuB92/ew0
w6XkPYlKiH1t/t6aj6p6GR3j6BX5LfbHo7JogTJmfQnVqDT/9PTNEPIfHizeBAs/RLtrfX07jP0R
eiaP6ohWH6tu16jxL6ctSfH3a5gV9HrF1FosYZ2QKgrK55Qqyt3r3p3wO/51nBHYLeFfqlxf1njO
hpp5l/tdKdbIqAEP2KHJUpKtb8r/UM5n51Fhw6+rmb75R3tIL4BQA+vH97+muQ6TX57/avdIicbV
quXdKHemf6Vu++mnbciMpCRv3Bf/huTPm/1sHvfHewg1amZf+vsY5JB9H8Eld8FTCIgueB853xw8
Cp11jWdJBmPX1J7wXJJLc5tjopuH2PzL++A2VEQbovUY82/H8al3wmeFmBcQLdDojlSNdvsvAPza
KLWekqtRHCBHeg55oYfMlhEj334bRt+AEfT8jx/D2vZBMwWIKTxMXXyJKp4KrEvCHm9uVewd+WA9
OxVEBt6MeWEWrNn+S2HwnTW3LIt2Mf59M6wAjNLLWxc3DaklIYOL2xDWlKfxOmxxNj5wUG+KSZ6i
7E/0kjfZADH27Rp8knIifIwDPnz41ktrffu+viMgTS8er1PU3AnsaAhogKRJkm9r5l8TBn8XlnEA
vjmjytYIl1lFsvLM48wzzWUOzQjEx8bEDSOO6EeFfZj/b320yqeGUSYaUbbBbxzQHbLgoF8H1q2J
n7LybHlHwHVMuWR0TtK1U19tB0HskuFwGQ5pBLaeGMZ+pmp6gCUuujn/I78+mA7V96pG8pBMZh2N
MCkrkHxpLCzUijq/ECtx0CyE8On8gmE7KZfrBwtXMvutZHlI/k/aebOktR6Jfgpgb57/BzcxSA5B
6i1896mK9J8B7a5wPSifHbD6wIt2HRs2lpMSMBdLfZNEDRZe1T9FBVpnazD3isqrPQjQ4U2zYLMh
VxNSQWiJT7udDm4bXKSF+o/jjXshI17LmNjXhuVo5h559hq/TiHmpuVTAwGU0xF0HF14C+/85zLh
XRsTnxjSuLMZPxngTow8UTsrz+NjNA1QFmPoAsHCKUDnRnFwMogukLRbK6VFy8kBZZNFnOD6gNmt
CLlYGal1niZfw8FVW1+3o+8CAqJmBzs7SH3CR1HANE/t9Q7FPUt2ovB2AaFXM9Nx2JKzi4cBYWrq
+JfzrRurcVd5BjpxAHzLb70TuICKisM7E99r14YHdLDhCSvwerKU6YRrotvq2GqhaOA18EB3ZbAc
ZtXXyxNo3v62zmj9DBr9rkpdGPTmVZYY1XrOpbbg9BeKiXRgEoHDrnrL5oSZOwILshF6DZiwgZYf
+S947RnKiPHucKcGM9bC8j9s2cFWlzW+dlzdgekcPYubgEBiXdB0umyrX7B7i6KcDRt6zv47u/Ln
bMVUaIgUiHtd3LzhmdwOjb9LpLMGxs5Yg+50IEVteTrCa1B91Y7RMRmblME3HTUHC1TKOVXmcA1G
dbSGGIq8c8iSnPxg92wQsNE6BfnGudmD3b3WLZkMM68wuI8546KlYRbmsHPtnCFJ4AS2vvRiB5GL
ykHsC1oHQXSucoa9lSv/Fih6ktkuyT2UDCFO4tDJdUR9nd8vs0GJupT+TVW36Fmx+uiUtS/rBwOZ
RSmoQp0gfbeUvRaDs9by6R7nl8ZsrxFDb8P4G0fSSKW172a+EHd2yEBCVHfV3EYLD+qQLCttvgud
L4OaWM+zU0tTjPef+WK1if0OHy8gGDFdvcTAMPaXwMIYYk2/xKytOY8FKcMS8y8wPhIh/D+EEwR6
Rxz/harLck40033pnJA2c5hiSeHlvbV68wUHEVzICIVCU2AhrJZ5nh6b3Uar05WhKUHhTXgaNWdh
z4GoJq9XfWUvUcqi9tQ0O6G9g58mQeo628m8RdiZyXI4Z7uJSNJOTCIMvtWfqcu2PUmZWPsa/F8Z
X1wxLBvmoiMndKl+FIZqKT+iHPtcSgM+NxobaaWErM66znAVt4oyv+amxh56fEJ0P3ikEpzfQvyh
Ktj1yUd9j8BPhBjeStdinFMBHCK0kf5LzOfWvjHz2UZ+/lSy1qkt8DeT88PDyvO8IblyKJpvkb8m
030Kz13ClNPpEczxFmkEHZoU9Mm0DIp+Kbpg21RnMkSffn7sC3qKWt9lMS7rMsp+IlzWKc+f8MF6
N+8lk7Y8eDeTl8wycHlELj95d2e34L8Mcx+P9akF7oj5pew/pfdZD/vG/i7tbzIJjKvVDtu6NlTb
kPsWn1idWtzWId4LsSSruBoceYjwvpc4go3gx8py1jeBwUTKHxV5TRzoQr2wfQBdlDrRB8o0vkT8
y31INYBeVyeP2H+xZEozbmGT1s551z7KNPwjsEo3Frzk1VDiUUVTq3wspCYMlxYDnWK0NMfcCuKo
kAojcou2QSuChDSm94mfqwvy3QNc2PZvmsb5k4i9K85lXKwr8p2aXpKVtq2vCeQNKz/WCixBm/3J
iScGwqVnLf3iGVfgIkNm7e3rQAbRx7nCQgEDqdie4yop2Da8WKumsj9Z7tUtc2TDlJ1NLQ/N2Jxt
TnG2nTxCFB2D1iyMHe/DqTpWSB3L/ndKBWePIv0GIEdX27LYS+wOA+52q2d/A1GgjHKWI3Cbopca
FBke5jMkinnzwb0TIMOkfkpC+Fi5uyo0rOUtgjprn/MlocElaZRlGmwa/w1+VbWybEVqiYgCmDgK
9QkiO+2qo55kVFNZeOnPiIvOqn5MHcDW7DF8zG9Gr907gizspEca6NDSH0xlQ8SC0GhWubBXvU5y
I8QBmfDGMcFAQiI4ZxbRZ97jrMDDDQTFbQQj3rKP0fKbHK8bfmmt1V2irDmRIX5jvbaeTY9aPVYv
wWzcrKFAywpPSC1DlkuRr+0QLQJ2wjCLCOF6+gYWCEIaVR5z1tUrG29z7xhb0bsI+d4+VNaDXWQ7
N9PY5FQ/Z0F2jsL8UAfacdDRzIf6FrfWS+nmpGQIsi+Ju45rnjgCXyW+QG4H4qoSKHgGT8HcFXaM
GB8cvLjtlhLb7NEnY8J6Agz1q4bg/meHi5hIZeGc3LYaD42B5pmxnYPqfmFgOCjK/LUR02MAVFaE
EOB1UHZYW/bjNOzNGguAztxp0aXhtWLM40gIKzrayWB+1rLfmqNAqw+bCa9/1yFczhm+KaHn6SF+
umAfYJ0enCzHLdLQi0xvWqgfndmL1iFY85H0mPyDwWoIDcO1im1mUBmiI5qWxxWUpdkhLuXboPzf
LAeQodUW/ih6/44dKzBpfCvoUL/yL4e9FR7LTALOpjHNvpwWrKJZkMtxObRSUvRihLvX9xqwIstY
wKfa1p71mioGfGUCJ9uqGbJioTDruWfLWTXXuJArU72Th0nXnHXUqupMhrJb5VP9ZTTj2irCl9qy
rx0w1yyFrz80Y3QfAs07q2g0f1N7Ksjxsoqvc9H3LSBZ+6EKUaJhKcH1hKiW4UMuq+ehH6n7lLVT
0tyz6XKfeUgbfY6MHskWrd3z85dxanhAqWqqX/5E8gF5OWlbYBGnqR4fYekw/4eam4t/YT2Ag9EO
tc14gkTth5zIQttYO+sMM0hsPmmq3vvtOwzIhejkWo/+xQBqbEiC5Yi5JV0AYJcqOQ+dok8ivp6S
W2RwNFCphPamyo4+YdlCn3aOw1/saEsPUzU/T0nq7449cBxOQG3hxuHLZ+bqsRwjtu5F/NMOT0Wy
hQAbul+5i+eYY8LfZf42T4B71VdD/xYlMlxor1v1mncYEUOikUO27ikDyqY91al/GgRzCXAlUeSS
vn3rbbGrCi7Lca612RSp7ZL6BQP/opsXFU6X1iGCcevUA2/qUi9/R75miiVc7dy/uscB8s6KTPyi
MDiuXn/kHd10wWniZWObVhbsrJQxTPVcYDpgV/pKQ2iKgp1M30brLc2omw4lKmQ0PGXhpyRmgxkg
bR5VXh+sDpKO/RTqnLMbyg1WhPTZadZIUhRsEz95nf3OWZn5tfYZ+An8MVrkrWZ4C0pW0bCxRJHh
cI+GJ1HxckyL9H2uPEDU4wW9Np4D0EU7SDdlq139L+wefn1LGZda+Hh93znWUKgFQ7oyKm/Awc6t
39CmKEYHRvI9yeJiJO532hn/DOr1KNF2g2/9o9SCRh5lHyrLxlWfsGHUgyWKbnawI/0ifPvXimhM
UFMXuZO9B0YBQQy+f2WNjOAJGpmuoMrFlcJsW27JCEKq6lPcFToeYIi7+WgyMGWpTmo8j5Psltgd
cE/kA5udCWFvlZ3Rt6ruJslAFmm9T73hLv0egnf7Og00gEPxXjr6Wo7jzevxfNdsoeBdYmEN+hLT
hGLfR22Iok4aqG4yXHRAIKxBZxhfFq89W0zQnmg9NNrQNqaM1nGpcxGWPZwAv3rXBFaSrHwLZlI4
O0DfQc8c/NxDUpwpqpAsyd6hjYGfo5NJmtfEqM4iJL2b8TW7aYDtWPNutdQ2mcZ3PlZM8IOrq4PW
7fy9hqMbB0BHkK/fByzai7FuQaTGZZZeGxBEdVwesJDsmhA6TMZqcKYuiwS+chzHGJYsQizA/WP7
WlfzvjBnO0aMQePx3a/GazQ6n/wMe4Q7DEiJfhZ2eY71eKOxaaa19FfOa+7VUDIvbbax3wOIQw3m
jlx6mvXTBIhwwPEhXe4N1q+GyJoqTS5a7m+aOgJwVOY7qyyfW7M6aTnEImB0SmpoNwSWPKM8OVP2
Jod21bRw8QPYmFW5zMKGOkKAFUjOfVCDHhVsXB12KgXSjFnwpKZxW4I1ytDM+zpjEqXTcte7Erj0
EOByJo320emV2nIYucSOo7UXF7e66e6uKM6SJYB0D9hl9LZa2XrxouEu701+PE2z1nV7b0XVJhrS
GQz/61rJvuCWB4x5CdmQ6hliH8IgtZ14FWnupRvqb0tmF58AhuYFN/IwOKqwL8o4udSMVTsOPRbB
bDwTIUK4L35O36bK71ojbjL8H/7jJs3Ca+aSOek1hZO5/3JNlwCCm21oL1gFWR7Z2buuerKGYGKf
ZKIzlSPQ7sfGbcpL0pTZJeR0SNLklM/5nhFT9FCBqg3ih5FWs7a18jV5DHAN29DpBwcXgi92jabu
lRFesBM8icyD36pehtQ8C+jTyehfY6JxIm6fanNcl3r0pE/4khzY/oCUT7N7u2+Zrmb5Ux4S5Kqw
YbvFl0LBBD1zTE1+YG5+qWl7F01VrqYuLZYagGpQFhI+BeeXC8QUiTl9l2bCGIlDT6azT6vd2kZB
AwdxpsOZ66P/RV6yDnP/GFaYXN1csNtO26XSPPRM4XtfO+nsBmp7958a5a0fq9cCmEufQXfE6yvj
+ksvlYSY2UJJym5Fg7ID0CdwKbpqeXCt4lmDBs5CNCDw8Htg0xoMNTUhN0kBGBv46mDKcxcaHMhh
DHi3Xqa1h9XNOY7D+FI4LgphjIxl4Q6y2Fbc4cjQi9kAnJ+wca7ttvjp0+HIQGubCB1xbD7dsjMZ
i/WUZbfBhOeo7NvkN/sh8z+Nmi1qLCDUhcF2C1cg4qfibnYk2GzoN3pwrZW991Jg/BooWOKwX9DU
5ziczszLOni6h1pvbiRuM79yIY3pe1/ARSnb2ZCZsnAqC4d/eK9Xqe7uaxjPmK6vwjJeTaalWV4w
OcS7yrqzQC6axj0kmfqu03HdOuWR42ozmRX7HNnnR2YjUeUEdoNaz1SRwPw6O8MCJstOgHQ0HAzK
s9RG/j3F47gNMADiEpKs7FSpvq1qe2PInYKmT583SbadRN5eMjjPrCPmzXgCuUKeq01Rm3LIkaXY
Axx34z8oh2CCtHsefYKl58w8k+Eit9WuhTYyGATM2F+tydn6HajVmPv9KYqflOj383I2VKrV/zIZ
Q7HGMoli9eu+MpfJgOhrvAfMcgzrucFFOFwRw/ijYULnv6J8SdX3HKZIMvoX5KtugNPIjKt9OJC4
oNdxxpn8lrs0+CzViyS+n0nG+n2+HEW77AiGjNmHhdcqvIbjxjYxEXz0Cn/boULgkvCJyLRU0W/D
RDI/A8VcMB4v8EkUzT9P+07bN7MoFzSktvPD+8V4dlra8iTkzeL9imd3F84t17qV9k+Lf7+/hy7G
+pFtqfojMN6VfHb6j9D+tWUL9JnfnmIjxS4x8VaqEP7YG0aTPr7Hg7OBWQW5i4YqYXMxvDRX/7by
l4mfhSe3GfYwwRYa0epPsf8pq39tAUQ8Y+DHa093UDdvU3JyxWsEh6Y33jzyQhXGqb+ODGb/Nxhs
KQu4cIN7qH1M7jnubiZVRngdxnQVl4qFVPZKzs4ah2Eqxm04u6XAgD1VPLiMEp3raHICHTs6u75i
bMsLNcI0oRaTnn4by5ncQW6weOoMY1kx14JloLAI2RIbGo55XEOosSxRcrqPEjMlezZXNoA1IV7G
8Giy5AIfoOjIHs27prXPctzCa+qAZwlmnpkG/5iQFV5W2C7QhhkG0Kng/P4o+WLH6c3DY8uOp+XI
CnK/YOmKqnncTyH1U2J2z6ETLnVShlnBoYH9WPyWeGNCKDceW3rsSHxbvsQdw0a55NjIs4rnyR4o
d8ZE9Dcp2wpnTE5j9BvkVWDVRuhfUkU5r03t1rHe4vDPgb8UJCfSfFRdwLT6X/Jn6HvuLrYZjfGn
+hrY8beJn0RQ/AXmd1ORa2gPU7/RtZtNmdwPlKOYCFXPSqfgF7KFnuALwDOYgPjwnM+yYeVjsnF6
BEVX4CdmKAFgnnmyZdlbT3QfaUmsE/3AhrKSk4Ttb20OXr/qj2H9j0YuZ2Xu+M814JyY3yH9ISfH
UoqHcmgVMNJC+gdEDNC+3CoP/IMs7gq7ft34L1j6XvKo/Tc6RPV48aKu/3R8umoLKqzEoun1PRRv
bzGGAz4SJte3eKTheBKK/S7xKZoAmU2bbsQSRWkatPuAXdJSXHoc++Yx5Hljpo2IvYkMRqZOs/cG
FybKV4hZBNzcTgtdjt0cuwMD8xav+6F20Xdxwmksi+Nm1rSXGsU3nAGR0XHimxzbDzZ6LA12/cXS
XwvPfat5xGXzbCBdheZz0hBnyneR9RSELbN6Z9UzZCuz8OGhQEu3461Dnu6BP7xyljM2A+MKg8aN
H5lNIwfJhI6TpbTp+Oc20TNZyT0S7MJG/4BGsR77R1lIaglC9vrFCIwz4GC+9F1e8L3sYpZcjrBe
QWzoZIf0i2d8Vngg0o54nTwRCGLwL5ZaRwBbHxDYhk+H3SPqlwyUZnyOANsFl93k42hhYwGTkoQ4
X/+BK+FU6P495EPXMt6V3njSu+YaOfWht+uDDamrjnji6IU1nJM9sH1BLekd0xZmwcTq2l1ZsY82
fhSKlQN7nWFkTldq9wxoybzo0e/AOt22/GpzvhtnQx7C8uFR5b/h6C+VHNajVbD249UE2ZubhOJT
TmjtBETI7p8FQebOPMZAmqz6c1BXIV5ju2Lad8MZKFqW0hREn14l+JWcU65K/uPovJYrRbIo+kVE
JB5edb030pV7IWRKQJJ4z9f3oh9mJmq6q0q6gsxj9l77qLsbF6xa/JJM8VGG0SrymQ6bJxsilBN9
Rtg9ivmFU/62Ro4f+8c2+GQaRYqnGnh3iby1SvJt2p4zK9o4tfcUl2R/wS/gaYyMb0M7OVqw8QjJ
Ld58xmUiv44iWGXDG1z2JKJYfo5YkTsstrJgOcqQTr6xtZBjLB1nrZtX00s2gkz5o1bSGK+jxB52
cspJsKyDaamEiBc8GVQQmQmetraUu7ek4gHwgCxYTkoygsVguxMAC53WxnGGYA5mTFHwnHfxshOV
/aX8MtmG/cTuuYXk0zVFtKR3c3A5IOiuGifGUV/JF6G4dPVqVDu/LgrGooq0eaAsiyQdjKdSUgO6
oraXepLnAMd9mx9iUhzZLnUHdiDExBB3d3QUzk3TNeZQK5FtRGSF29zzmk1sBeG2otA94N4bPosi
QE3rbqsOdq4dNMOHDLvmiIQZlkIL2QLsO2eDI+KzrWwf1S2neyXkiHTP8tGcaFDEplT+Dn2YrRp+
yoeOz4dVYg15TiKfsyLQFDrGjGU/jT1eTQTPLL1+C3TNyyDpMrKi2THpFZQh6fPk91XxPXRV9TBr
iaMuBBQVBeIHpDd3yTha98yNHpOEBBVqXHem6ZEPFI4gsoeMNFfDVZwlbYcHII82heU3CDdTnZLT
L3Z2l2kHnMgmzj0XZ2mZziRkjwFkLf/grTNATOMJN7WZXzRjVoQwXQDNV3WHlgk9s0bsyLbrJvuh
Z03g2IgzwhhLswiD/Kw5XnuJM+rayJ66k6l5ztYxDABvbQYeTLPrL/K20a/bubcg9LKnBudKrcIB
dokL/fIYEr2W4v3kDZsKJ/mYSpprHI465mp+tJNPNKZiE8dqAzHUNupt6r4aR1UJkOMJRh1QvcQW
+PlAqce+SvaRhjBGkXbQPSX//zcusmZjQkxYtWlJvRWGZnUv03bg5UP6HBWM5qCwhIpRG7eoVgf1
2un5ZF3hRku/AEQ5MMpFic8i38kqkkdGyLi6r7e/VjGxCcxrW7/gVSsJwCI617A6c9k2cCal9ND+
yYjW3K32TghGyGc+uvYU/p6MQpFVDuLuYmwGJoy1II5Gj25VbeL2TDz3ffLb/lAqTBcdg6ZbOGHE
FcUcy+OSRGb4LAA0Ls+VQRQEUL0WE3dC/uRHimntIMPK2xZVE2/8IXaemNZWGz4rht86FspwrN2V
OZqk3LtmvCSHBcFWZgQ0QtD4i4LVV2Aq2nNfzzd9E7yZFeEzUzZ9CSZ6N0eaMt+Mwu6vCfP5rV6z
1KsLrd82ExnmoRchZ1e09E5sObt+sLb0Ki545ASVnGQCL0UkdzPB/+w7dQKVtW4OZeWhFNGVZ/0U
vS9+hO9HlGqA84yKW4XZHiuGiTEuG+CWYyDkSApHtFjpNOA1MsjsstxEXLTSD5YigBmPGbTZhika
Sa0n9JlvsNhrwAmfjUBiaJxwcWUsQHittGVQxA1ubJRegwap3bLLnLDBMnupNQ8Vu8UgVWQg6Cl2
4o/cqMYjLSolTKx1NOAMX9uiHahTlb+CeuzciZyhgmahy5ohHrR4SUgCNPJUwiDMiUxyE/DfMuRQ
G2XH1CkBN1U5MMX12rE/XF8T+1h3AggIAwuDoRJc7TaQKJesmR1He3YdDNGtotTot5NWVncVKZ14
q8Jd2/qg/+LDmGEyrkD0nOSCWCHMa38FWzkM5QqfTIx58sDoKX5keTGbg7xxeCEoOluKLsCtlZSg
JkptjupUiXcJM1LvzLhtYM95qBdDGt8xlqhxKkOzkGU49l5Jb7Yu6O8MDZl3uBlONNmEnx3yH6ow
jN8R5Si0PtYWrH3BUtnBKBEsBcaroxg46O50SjL0e3lYyd96Gn68PEVoKpSCSRKofRvDC40dCxRY
IAfAS0xwYI/IBq+kGbXiprvOHEhQIFAg25nX2X8LTUaGRmNRt1a6Xx3jcE6X7IlAG0ImJFSR/o2E
tRCiAdIDzpem/S1H1T9jfHRfux4csu4xSE7siq1MF7QHXHhjj4wMw0NvtslfXdXaqfD14sMGKxKw
nqoxj1gxtiazw7rMIoo+DsNwaA7UTaHBDmuRWNHUbXA4zI13y6HEAf4mQnCyeT/NmbZCudM/Upnf
yCHCOAiUzP1GuNISXR413y7iVwuiiuXCZSERaNS/CUhzrWaVh6Inz0Gw4tqM0BSpvwmsdlZhftJn
r0i9yE121+isEvFwe3RB4350cVkjFVIsrnzvsyo5gi3xgPMeJYdYQlDrdKLVBuTZuFh1wmztEhwL
2BtyBnZMJVaaxVxG9bvOqQ5i+nb0chkWyBmRzSBO08NPA+eKyj8dleDs+vNYxSkEVvGNX9ikVNX9
Jc6pXgOEOqDN4mCZZJAsqH+pQI3CJKGTCWDSfjKowij4r9fXynrtaoGX08Q8q+nZufSLWRyIrl1G
W58Jkt2PG2MSS1vddJ86kfA6VGUxya6udTVZAJTx22SgiYyQLpfevpzmrLi4Pqi0hv4BZp6slAmx
bqYWumNgGG5vExFxECmYADd2uPSBpSQnCbaisu2/XNKVILHJvyJ/bZlweNxXUZ3YbhkJHlmswYb1
WSS/LoupNvrVwn9VEMwbrictvefVTnrM6Ri3R/nCyi5h/g1XZHbJ0UXMibV29GfrNyP6ECXYpL3H
NkjjPxOZ9uUXCVkzFdTMLhYJMN0c9dB89v5edm/VlL5y9B5ja3qyRzbXr4QAPjXasUlfWuvNFe+k
TM+khSA8VNVylkMLyXh0+tAp4mKUz7JkXf6lM5kPYAwazwkrhZguqqqOUh2NBDisuR2maT9F9Q5B
ytag39S9h+2wmSRIFazg8AYYZGHJeybvZfDRGq9RQyAp+Mb2YXSsjF77GDI7dWERtlvPS04hX1QF
R9DA7DC6gDhuTvljIKQdjL8WhM4YoR+L6NWWfnAcmLvE5DqVtX6D9rvmWllZHlkAMYLzbVUd2hEa
/LAR1BuCXJB83kHzLjIM7NMDsIm62/juWit2afqHSJLxvXFXLuJOY6cEjIlbSrhwWZ0Nw16UbLXC
BAyyexPJVec45+lcG2yf4oSuN3h1ES9TQmO1C82PaAqvOC142OGdYL9JUYBCn8S5RcDUjINSc7kr
8i9tQiTQ9C2k8u4A60Up6pDc5Y90JXruofvw8rsCxBoAg3VDc9/HFoZ14DZetnS8AaFCTP0OXi16
J68GO3e00Aq+wRoqghdpFzf7oO9EREP4mOfsvBwSvQ5jnqHawjGZcjFVlL2eMCXWbrLtqZXL3FtG
bn/g2nmqbOL4yuFBpARsoFNRCOwS36xeV01pH5yU/rQzVxzAQ/nSNQz6z8Bxt7JBlAV7sWnPMXBA
iqFFUCavhtE+OrUf0BL4+Q+BWR9+oq3Q8LNodRdyFtxDW3iooCCuYMN6B2cdHmXZ4cO1XrTyXbWH
oL5k/RZumAbVhfkXNIfyqONZyHZZdEzJwErWqY6mtCeMD9N/VnyklACIpOyTxw7WeBsG2jFiZL5N
4xplR5+5f3cb9NmdAhVtqEZ/H4RvgX8l6tFL73rOU8NSXGOvGMuA7XXuboum3bBmhoqRHkyibMNg
IuY3WnFfoAtrmbU0VrGONAw5RUKHgAZUZ2AV6P6RMC3PhiUCaSJor8oj56LFm7SwClp+16nuYytP
IjdvXhTe8mC8urGFgaREMmR2FAP+hBJcW9dWtrKGiWcT0yTjslKNu3IizpDus7PC59QnSTWPJM9k
Vz1ynZ+w14vv2nAo/ltSRhKjfrWUfla1fxnjeJkKd2V3FMFRtElI1RNBskHsck4rWl7Ay9uiL+5j
j4UjjFx4OGa8DbHo2tIjLgh9FEpYgLIhTxcvLg3fBiEVIF202kMKZSwHLsWKddnrlA92ei9oRCnC
fSZCoHR7/knOUta1gB405PuFQKmCI8pDY4Ku7WXuGiHMoNFOyPqqwSxbOJFVrHqjgfEXl7ii6BvN
Jwb5w7Yv+o++m8kVgoA+FrLjU/JavXFJ6M/Zt9R4suA0ww1k4i7Q9ssJAIQHvz4gDxWS5dQAq+YG
gGGrbUJHDyi3YXe4TksaLZa3KUQENsrkoet4/oum9DeYib7TEiOJIx1crskMUOvcEJoGukjmh7BV
J+uU+2j7+1EnoWHWP3cElqTuwe2uvvMa5uGBKAHUmpFP8a41TMjs/HMAn2pFHz4qflnj1NIoR22W
bYzWYZYkCPsHoDLQmYV3r1kwo2mw7D8LcyMBXUn10zQvRocIKuznqLQdvpNFnenvU6w9Z+3JUPKH
pZrp/hlyognWiI3XJSxFuW8R1cZ0OWOX/3BQodMkoR7n4Dh5y9QgTxYBUoezpgmJVjTjFRuQJ9sn
xES3X5ve/TabCd2GhZyVhrsaZxnWJpyFMkwMnfifmj16yDcV0ivLwWBdv5WCgG2O9KQgt7UKFoam
HWpRLTh1V55/zfEs9y5Au+5l/jtteWtSlhkSBIBZ+DgNQxu0P4VklWtqZccusMfnjJs+RPqfleeB
RtKc/so5phIrq5ZiJIe/i1FR6jrzUOtJAKRIqQn70DympYN7f6rHdamTHuJp2BZUxr1oD4y8Jn5H
Z6I/O3fgnbyHhoNYUyLFER9zU7gPuBnRqhiseqFrUAH14E9m+3Aqli6bWCu0EPiOcE8+vOBIg77U
e/AeOsCG9BBaAFbQX9LP94qIH5w8yYUjye0nDGgTviYEmN7ZY7nSDSROMq5xynXPDD8V0UbR7pqx
vuq9adOHErBcRV/t4QUmPAMXER/3IrRvbuczYKJkxFNcOTM+jeW5RmwMmGRoXNENSGJdUjn0bAEx
OIv+QRCP5o5PWozPHWVGOTIsQv+ZI9FuI/1SuFxwQf80sr6cxqM1HIVZb+nNNoX5W/q3sipXDZ1D
AX6sA11hVh+lrvPeHzGbWYAPZllEdc/8M3istUaXWCOR7//MvtgHFAWOC7IsGJcJ1xYJqRtlsY3l
WHu06LZk9RIF/bqOUGXX+8nj7e8R1Omw6KdOkfNYjhychv5m1c5G7z6c+rMd7XeXlTGydmagq4r0
RK5hwdEgD2WDBR1MIxuMyI9Wk3Mt5K7XPxqQEHoBzLa62+SdRN4IIfvdoCuGLRmRcVaxG85sSapc
uuwNNhahveQwd3HH2Jnaq+FVheyGAmgn4RsEMvoSVmXiEdhbXR4Jn/xpsZF0Bbk07L6tOFjYToOt
EtLd3v5/EITJNiL6m/1PP2MpT55/jl31ZU/jzkgACJEY7fgEYhTGMorDU4/712XEW2CVswp6xVEC
wJZLt6e/MCa5sTVGkkmKwL5Bd2sYAImZD+Q9aXH1a+gTKtH478KBGoc0qo2slcE3bWfzlp2DBp+C
nAVwwdQfjTC9jWRPmJCHyLe6T4qsn+Qn6h8Tbm9EwiYnsO2uyvBjIGqh7R5jYx1nWJ3Mo+c+UBti
2A9NHa06mT/GzsW6xrAWlZW9rKOBVAxt2Nm59d6XcPW2vjAfkxvBTUc6KfH6pSRuJfZ2nrEFCBKn
GIJNZaYcJXW0LltQIIV3heH9nlv+KfbgD3DXafoRG+JzXA//Jlc9tMg4tvylFWOWFvO9Nl5hFu0N
duI1iknskdTawaqhzQ+6u1ffjH7vkzfTyj3vXmC455hXYKIO6MyXdvwcA3vfK/oJjYAiN3sUAdhH
qMsjI0B949FPVOWrPSDdw90Z/0TyB1JTBBZCsLEbdNYZeXwvraPqbhoWXz99zqS+HkNsP136MF2s
XLQIDMoWkxZszYnZSLis0gxyt7Yfw30YXJDaP9nBfiYRVzQrcPYiqjqbQ7/p5iiU5tG7ZFoJC2TG
PKdy70X3xsAARauFVdQ2PnMaLIR6FzK61y3Rbo1XrKVXHhIGWsVbOZACHdoLm/K0z9ldUnT8ekRM
5jDHSQFziXQqQDorcukCWiAH9KfACBcamOH4LC0doBAGWVHcozw4TF60KREGkJSwSLBzK6bhqYQu
jhUfWg+Bf4gsq6XM7oxMnhyRrE3MrAZCxIrdZ/MvCclXsettqFmzsvDf1PU/IaYLQYSeQKvUOPVa
2YSNeTjXJ/mPUeqx8Wj1BIsgm2AbEWJs0fCZtfJS9b/oFqjDTqZ8yXQasNSvFkWqLky2UGxMh4n9
XZiwmyk6lEEt0k8iQOJbrRo8+bn1U1XJGZIVqCOxw0WyEq31PZgu0WTTBvoQIkpTAppqXly2BTxA
Vc331KHeYrTcBtWuqPGo45pdYmTlejYQZ8oc4Ho5ckujowFBYts3heRvYSbojXKMnVDEjJ/QqU9N
H/5LdZ28svJDJONXaQuglExtuZH+PAYiA5iSgFVbVNf9ITE3eZgvcsvbe3jyalaoPSd45H6wqzBI
VqgHDL6eucSEyY5hDQE8Ayc0pYzRq5SFeLMUyEJyCVU4hafb9t9RQfODgrLDpCgbjSwfxCsaug7s
aI2xtbscWL35CxA2S91/miZ/xHjrkOIYXwlWveilYKYS1NW6qt1rpG2b+tbNyLfCX3W5xyeFUz67
xwa2q5PQGAFEDOwahFZvlo6tHG4Sg3I9dIC007WHJi0VA82Yr5Nm0LvjUgBLdJAuCgNYKA6/CnsW
57uy/B0dStdxBcyKAWk2cBeb2AQRWLP5ttBN+xi2KW96gAeJt7LxXRbMzgVgf0teI/FcRWCwUd93
HxXOcN/7ajG3JFJfECVFOv3Wj49xewGoEyOQElAr55S6aAfaIkLi5a6JIdftzyRnSsi2UEkADgz1
8q7bJ5jCY1ux1EuenOKrQCmfcpgH4c3Tf6vQ4KQaX+jURB3dSCK0F62YfmITGTjfVmxdklFwRYw/
Wucvx26rj2Dne+9fUQd7s9wpxyEoCTwcr0BsEsBS14+6OkZhiQkiOoHow0pGFG0nnQ9ek3VQFPuC
kIFuOEc1gIfSRnwZbVDkMcJ1eLbmLJAJXG8dGcij2I8mr6ZjbiSUmIRCqovYKjM0kbSuCS4s0/5r
9K+o/cjigQmMs8hCYnXsN+Hq2zZ9OEAymUhsR1ol5di/cU5u0XBq7Rdj3IV8GtO1Tq+iu3k4V/xs
W01vuINtGOPWvmBrGN0bkW9lwFxmizaO6x11yNaUaKNo0P2YIURxnqvYBE96g48GY7IiGMlsSQ6t
uJaMqVuwEvnQ4EZqWJrJ1mAyTYdT7rjhCxYQ4Vplk84qH56KA3S4xEmusZld9i2uSyyi25HZM8kX
FvJX56irAuusL7C2+4dycrYRhKvccTZaI31gP7dqBnpmHClHt/+XGjjIMy4djZ8HD0pyyPTkyP/z
Gdrlx9RA6GrR/HfeM5MSojteg8n8NkrUbtSwUQ32Kd7a5QXk4dLTcoKp2vC9jLrn0ck3IfMhu93l
JDuUOeQ3cs9LLmr2B0zB1cYZHn73WQ+g+PnTBUw4j3uRYca4n8pblu4aUzBsjOm1bPOngs4bx/SN
XgqjmIGM51jLsVK7MjqF3sYpht28Ju3ZbfvgCBABr8ZBv5ftXehItebRhx4DcotgumYkN3w5yCFN
9e4Ukrmf/RlOQXoxvaE8DpbzZDLd6ZVzlgQyM1km+QhQn9bihbAORhfd+GqhtrH/od0MTHEWnsuG
HDjqOK3SIV5IOgSmOXDAOWRT76luCUFF4jJjwapZI2oeizY9i368FWG1tUIdxpL9WmlevijtGoG2
jStkmpMA29Qi4ENr94oSu3BrAhNJSW5wecvR3rQlbJe495cFFEM1qg8WCgBl1TpM0iPz9Q1Q3H1b
ESooWe43UD5jPt/KgJpXTcN3kHjfTdT2TE/mMNS+ctflfJi5SQd2m1mzwuWP90jVEZy3YSdEzRyb
O7PwjWrrpNXGkDS4FOWO8I9G6q1p+il5weZWHhwVZc53X/UUZ812kBMzZsz/oUfGY+i2CBixOmBY
yeinFc7HheVAegSO5uIfmP93+CfHt4RpKwHJCxuznV9Tr/KH97G5FixvK/QjGChJ/4KSoBBOYSzN
4Aa4g8cJW2MJMiwLrVH1nJcVcjJC5tA2ZmxXW86IAIlD1H4JOraGPD8txLxJrLPKf/yGbwAc6qCD
qRuLoxEAUelA20eYuryR8IuOLSMjnL7i7wIEjqJ9Mr2nBjneLG7yCEIMrwRL8yC6y8rmRB/FKsii
ty4kBi06NSU+9uZmkPGHn9TKWeXUr10pruMgzlKRTwqpTZAkQJz32ispIZL4Rgl90CTHN5tHzvFm
wudThtmGcVx4cgxQbGN+tIz+E3sm3gp95FVw6bmYTplUAu+jpGtVtpE8daF7jT1cAbU86QH/HjJ4
T41HCevPRo2nEy+W0b+3zNu9xt1U/C16idxA21X6ObA5gmnbAlFcvV65S4I0gqPJgnwVOLG9tN0/
h60IiIZYvY/T9OsH8QIZAO8RiAaPCTpr4nVf4FptSYAZSrVLhL0KFYp/VzctGt5zlT33FJIscYbt
vGNuVHDx2L4Ic4KsDzBQfcWUAfe4cPmymltCG1XZsNjs5lr3LTvwCmcsaBQ78i3ut54QcSIuizdX
qTdNXOt4hGKQoX9cSfMnMO812Y3xppev2F3ChWGHt4E4KUY+8hzW5qbFZWpnMIMBmC8jUa3ZSOxz
5MuOe07ifmHrNfzx59DYtjZma1ZXdaDYy//m8GxtiupkljrZrFzLuXZBAIIyakA+m7f3OjVtWgM8
n4oMHgZeNYKbDNUzy8tlScVONYgVr2J3MgHbIOMilZuhMRdRGW/iiYlcR/+GMzLiSzajG1FZmCVP
WGaXiYMcC4cmnwaeHrAjbr0zIXd6h4YtCflHQf9SJ5+50S2iIcU+fy3gSvlE5lbKWpO+cJY+gkmQ
3dsAz5ThzjbJBJTAWa9A4VFseCXnqASZN2LMT77HihlBUx8CaD0W/Qg6vwWDxDQuFhPFUOXtZGo/
6RHNHzbAFHd4n4NrBhhMJxDBuzG4y7Rew11wbI0vf7xozinPjStwNXrre4GW0cj2dfAqC+QBOxUe
gMI4YbUw2RfDptWh2vjZxAXvvuPTQPy/1ZrtJOkWurVRrG36TX4r0sZNHa+9loFTDnbs1NMcdOJg
iYNhpZcof0/AKPruS8fKTUz6sUDAxObzlHPDuEqwnODhiaLD9H/sr73whulziBWedhK1NnZWfSez
G9F/r9yrIJpvhCJQrbX8ToUY+3g32IexuI/s7zTB8YRC4CcZHyAbkSqdmFG05inGLSAoQQPOZp+V
eoh123UcLHivuTUBGLRWhU8rQDfcsWhOfXJL02Q9P6VVRGqb7dR3r08Y4/ELkwFl3dTHGUCoQ6K7
2uHVCbOfHvhZP9BIcPBVtwSBcygJuSGYwmDNqHtfQ0bnhFbIyB4qvknk76WzynP9qePCy+VH5H00
+Z9H96QKZHUocAGuVJQ7hv0tymOfXUY2ekRtDu6fS74aNkKm6f33ID5KcZTxbk5MQoAaVZd4fA+5
3kkja+hXHThoInq20Rjysc2VNkYlG5pba0aLisu3ZPEdOgFGRdx8seQ066hurvls/mv3LGehdG2R
bqAlgJLoPKIKZlOBhzpfGSAfjfcAhjIZT4kRLWoWdU5Nhz68twHOSnXui98Y5DbpIxQmO787eeXO
L+A1XZP62U43tBgIfE8CgS78nKZ4ccj/lNO5xdQVk5wpUx//P94OC1wZoLQU29Ap6feRe22oYcEZ
Lly2NBYXvR5iZo1ezNHbTDCQKsUrBLuWC18JzD8MgVBkhKRKgYloWgvoGs+iupS9seRmJenFf3Iy
tbYRtzrBW89lPRQ3Ne05Y8zc5VvENUP0s6+BxXMeEwGJTXT3ElJ9ZiOmfgjUAe/GE1ClnlOnABng
qe/GwkuZOKSZQf8dz1l94MyF4OTODFwmJghbKIrMLT6DSH5qDIIaWspo/qKdc2DddEt/Kl18VNq9
9FZ1/YeGbx8WN5fo4TawlrFPhqH1HA9coYTJ6gJF6QLZqG7fMEKy/76DIENSWq9zZx/oh555l4Qq
wyuqMT/8rcnELcbZ/kJBHADxcsdHiek3fTP5eHL10TrqTe/KNdiqtUIVog3jIu0Jm84Iq6hesSGf
dFwE9OArH1rxoJr3iNlf6/TgALtdX69pd9a4BifkjTHOo6G7h+k+y3mQ7i5P5Qit0vhgAAs0GdhM
fZPJteJHm5rZegivKBueCi5S3WcCRimfFVxvxoHoC1l89QiFg+Ax8OKOvENoNE2I+xWD0Cb9yNtP
o7VXo6r3RqTWFZpaJt0kMGiMRoOTXb1VDG676JMN0RMWsLJ8LzEZsLx6cvnhghciyo+8au0EQKax
8YZyxycpUYXnpHF3s7drYF+MqXURqL8OY3WpX01e+xbZongT1qlhA9Vm6GNGwtso/LWdxsRsEJws
E0th4xp2BANX7PA6yfi4Ta916RHg3A9PKuxP+WCt5MgAHFirbOUqptIyQObXo8OJ/RYZ8ha2Gunq
YGPQ6trzMx2dhcvyem8Nz1NyFjNbKjn02snLjpp7GqzP0rLWNY9XY8cQJ58VBy88tjH6Httwq8x9
bJ69hIZ+X3M2EFWxMPPfIp0hNPxsUD/4P335ptQ+9J4xg5G91Q1wd8Nj5Wwb6za/wMlFMB63OciL
U8d1ZzMnHrofIb4DmgIHF4zE6BK7qwH00BTsiWtLy2Q9VNtJAcdim8U6WcteYiSaNErLim2FX5Bk
JPEGZwaWMULXAHKV5UOvPvrpXbgHZFaINHD4XZmpYgTlWoCdDnSOhMao4q6qvixGWw1mc1Jx2cCy
8/U/k/7ZUZ/KuhiJzgEBuhOJdsIoHDUWtXujjWzu9x13FWuynZn8FgRLiw69feOd0vInoZTKy2vQ
kAu/B1iwTWmN0SIsZDqu9Pqi7F/Qb7oHEIFXjhmvfx066EZHq/4Q+ODDZFvJG1yfp9bbpsazgM2u
32KGHLy7+4jHbYRTn2IBDq7+vO6zGAO+us7XmP6a0wZ0iKAX4ijYBxSKMxpJNSSzhOc5m75RnwNa
sHmcUsMhS1yixxRVbe99K6ZKaQeJvl4zIYPL6m6jWEDF0p707lXUJKhFb+N4GFA5jK8BIXGqpa1j
I54lC7f68JksitEnyOE+QHobNF4/+29kBKLkN5gIash5IbSDyn8uARtM0ymIyHDfGPHR617T6J5Z
507uIvTaFROQ5kyMosm3HVAGRR05YVsN+LdzCQumNqhDIfOstJnPc7DGi58jMl1XMQ1i2a+VNqzy
9hrMeQagsKuMiDjEm8Y+q1Zd9d7j6o9NuTQZVfYZ4QrqLRD9DPld5DwwPtZ+fTzE4YYxGrJ9rJcp
pwFy5trfl4rw96MQFx0hzbzFgix+E4C88nWPsrXcWeEpMnct8HB5EeGNmRarrG89YjTAAeJTc7c3
yWwIj6iOuKv9K5x7ziVgHU2r3qX0Pkn5KRg5dJa/zqEEt7MSEf9YkddPlnmWzcXVtaeKxDDxbiFa
J6itCW6DfKj2ptPRVWhOVL1zjF/pIjJI2LLf+HXPAMzo7vCNnYTfCgrGWprDI7MuQperSbLxXGns
pftVgT6e5FcOt0Z/nWwIE8HCalgfTxDwflDrm+5LWD0MgCAYzqHUldA/Y8phvH/mhBViXZJDV1vw
1VGFg0o6aubZ6rcArOd3yXbvJcR3dCZW94OqB4k5LrcnlzBPaKwquTZMwxzeiLeiYJE0PZzy5tJx
xd2PIU7K4nyoxo1mbpwUkVKAkrShT2N00YPYjP41iqmdTxuKREZPy61FfMhst/R+ejeCTDSrMMVN
mbj6/19hhsGj0jasVFextndQ87e7MX3hK2Q6H9NBZcshw48y+1PTjYaztZl+K7ISavO1YqaORn+q
+DaZCcpzbtyKlmLqrE/cOvrZQQyS6/empVbRXpirYJ/GDox2p89WyDQWSX2NUMmiYbMk2QA53v9X
Q/gnqwR7QArx5PS/TKd4bhTfUieeO8Qh5ML9M6OdRlBc1uPM2Y8tlv1SkNgNZsRvz/MhUQqHT0f+
yPbQBZdAS8CkjflymmZwByApaejf8WBfJHlKxfSaDmi5ChaqcXmf7aOFMaYLc06v/vDsZyg0SJuZ
h6D7TOssWeciuRV1+zz6Lx2ILnxyomf2U9xV8w/t6LEluGv6TfRbj/phVgF0kb4W9a3vLo3655JL
NsCgAutRxTtv1BZxs4+ofZXY1/2bR8uBR0n/P38BYQCQqUJflpz0NnWOy5oc13C3VnVwdUZSEIYC
1CLs0RKTRKiA2kKb3KFHzDFG56eWu42I8CVTbYJwEwTW5gFkOi/NFGZbg4SVZMof+UDYh37KRhQw
5TEe633N1tM4JKpGrC1hYOIqC5GEp+eu37T2lqUthEEZMs7vYIrVLc0PtQAEUkqKkVoYedFM2Pro
puemYBpuVwQmTrhT/IoGfzTAEjAv58ChB+AP0KLkZOm44qI+WVdRcGzKXzv4Mtk0UsuF6VOnwc2o
m3IVchmt7KIAWw7AZGRPzWjLZeiduSHhkb9dSlPQUoTAgmB1HMNkCNrun67zcp59qOKa9h7qlwn6
bgOkeyD3lKDls2esHaRytCM9H/JonQTNDl6ofZIAYZTNpqypiKg2tJ6dWbqR4bWi8O/Jdu3sZYW3
jswEsC5jHRwBCG/6kvxSciBG9eI3wd4qvLXojEuPX80lbJk8NINjeNTMU440WA1vWtf9x9F5LMdt
RUH0i1CFHLacnHPQbFDDIYnwkDPw9T7wzrZkieQAL/TtPj1PKnA+Vgg3LPrCEQYRkpIqC4WhAbir
wbLlHpCCMS2nel9SJpEt/Ybr6l3Ny2nPuY8AKGO/Z6WeOjA+HCRLnzs0XSg2UTdWY8fkqs+mJwFh
8Zg2dDKvJH6mJHqQjpvp+tkY1g7Lfkzo18NIWtMzhrufQlT0thaQaWSvhvbjjkovVsuQwZ8c3Uzm
dB0wQxUJPqLGWZUUSFMN5gmANbCUsJexJoGy56vp+rOhxhOUl0UMEyrudzbYAOHls1rfgvWcahj+
Ro3WIX5GyCdEEhpL2sZPvlWwmZFpNj2+1LfmnfTwYSVwhdx+41p/WMzZrwWmezZWViSeFFwEHCSs
f7EwCHouqoI6H4W9RGFkRPeAcBzoDoue3clAUy6Gn1RudpH5MfwdlIHBW1YB0VeyIayFBp05uCxt
FM52wO8VHnt9W8nhMoj3g3oXlFlY61C92/AFvOpbiYNVK57jG5pkrwC3WgDgW6JnqAn+OSZ2Lx1N
I52InDuUj5MM51FHVzMbMFMr7i52+lbYSDzyUZ6DH74jWYHtQ4riL4y6pF5vjb6zAACUFZ3E55zP
NZAXMulPmdcsAC0nRR8julh9QZ/MPwulOVIIOBvNXBC/rPM/yeAZ5xKWoSLFza3LzpXxHQowNMxZ
B3cl4p+qbFcSu0XF0aHKE8ByYBmo2za2stqswo46MYB/UkjLXatNuRvFxk8OIy9m9m1U/qtCgBLx
jcAEOlPKlPjC3z+TeON14t4+l2EeRdK1E5lQusmR0wRHWvQXo0HdSS/jTT0gehSgi1n0L9W+ho2n
I63GDmvzkxWPQbn1WBwL/w/n+tJx7rLULJIBKRDgBJGmdVL2EzNatePMuPxWy2aGWkmdOZTzQWKf
xdaLGxi2QiPd6ugp4L8LEYH1Onk4frxB+sKqMkl4LSUkZXLgX0YqM0jH6dYdB/5zSGnLKIxxGm2h
wzniGUjJmpkh+C53jqCvqtA070pVIdufPNggxo+uAvfxXWy4oJD7dBaXI3RN2oQEXcmbZHhlbfiW
ggviYIbEpPu55QgyDgow35MFxwHdCS6z19yZn9YxrB9+KfWY4rAIIXUiRV0l6ajW/JQT6cvr5gUX
H2KOIaT/preYJnC3H8GNuJy4y9opwII/qsCmmB0ZwIAOJNlCrSgyGqhbDB61cmtkBdcy5kT6BNTq
K7Q3VPoqHiMt51A5OybLjvld9LuS9LunUk+AaF5Q8DfcnVDmR/mh24I2jE0iSy+cnFACL2GdM/Q0
uAwuDdZR2gXGrR7b4C3HlkK6iME+RhTzMo5/7bSYmkLFqb1pQojxPtqfdpHVYm7HS2v0x45BRew+
eNB0VDbPENOKSt3KOMI8/lJR2mKjJbONp7ArsFrmgOHpFGikSaw/hw6QG5Rc6p4wesF4WqbZWU0g
nu+VjN2UBTY3d7XzwFg7pPLBbtSvPt+ahCgCLAR0Rk4UjbNizQvRFEQu4Bm4VwXLQJGrUzoI9Oxq
lw9T/yWM9KWCdq460rAwRUO6k6I8p4n2m4gafjxGJsMu5dYVU7pm1NuGnduA7UhDU6zpc1CaC4Wr
TdpuINwxfTCnfvlngl5tEb44LzUEpTTm2XiNpqX7KW1vqane3JG6Q8jCrMvpU0NLjf1iqYbwQ5vu
E3vJue5I11lGc1cMEsBOikyY2XhSIueVomVR/BUvpST5aXGd045Gm3tqSU8avx9ZG03x6BL8o3Kx
yyghsGMNFGk+hbzwbnCuQqZayJlYiAJV0hoeiRmyA5v2/xX0s1oqIU3yRssFYAaWaazw69JzyHjb
5ygxT6zAay40SzNSxKSrom9Ng78ojXqH+xsM0qtPNYoBYueagK2qYxqrnZ4zeaLPI1xvMSRXtEjS
i+UoA5chERLOc0DFmBiil3rsB1clPlFzDOvd8s6yqvO4bXy+R7gDJFGWYbHzx5rmflXmx6g2MZBt
ZPaFSqNUewlwbhq0/8qxsjz8Nei9L/WDHj/opzOkg2G9BvTL6MfIwN1j41bzl4iPoAJgPzu4Eh+o
8awchFpdBoqtmGlgSwM1n/XD25cInmMlsQiPOd1hHOzW9VnHWWixmBHiWXI96suzzDIdLkJkAY7l
E6s/D4KSAnveazVL2NjEyVix32fZwWN9tyC3pJskn6a5zAH04yVvt/z2+F6NPbNxm3yf8mMGO5tn
M8s10nZ/av40oQ1kMUWO8gG0azVedqtpBQ2g71aBc1Aq8DAvz6omFij4lOoGs4on8FybHin6QFm4
x0mEqDBDvoCbDAc7AyaFU/h4ycifc4nWSIdxAx0rlFQKrWBqwuHJ5s6gLwZKETFNSc2xzP557p9r
QCXKS0ZGgCpx0fBDD3RaQNyr3XRg2XoCiGuFgjrbvajMq0pwZGF3MSvQxOPOJ/SlhXvAd+FkQyfF
Akhhws7zB0z52yY/RRz5e+SNhuopY60o4AcZvA3OLU/XIEj5WTHkz3Dj5sPJUv+UjGbQ0Tew9/MT
ocWZh5Mo4mhWyjc634UKanceYk7NKuyNsNbVeKFjiKgg8oCM1ctHifZlR+1C8ta1cpIUWmrObnjI
mVgICA/2l62x4QprquOao63ClkiVRS8NPz96qkxll2Exv6wxBGvYludQpHo8IxmHjhFibVAX4DD+
D+nKYyuZUrttpyuFDFyI15LjYlJ9kLy+OmqjGuKHGSUOZCrpMi20H52jA5Oy7mqHK+GtK/CFQmx0
e5EGJ05Ywt7U4lQQ3BH5RfUOyqhEO1xHgY7ScZlr9wwjU6KutZGExJYDnHrst8IUontzV5yggSBV
r0Nzk3dvvwJlpwrSSaPHFaMGNixjXzEIChfK2J6WnVLvYcpIT9ULbnZm7sAae+FRjekBhy2FwLAx
mxVZUSaUywiTcdAc4dB/NWNNo/vitBHYC4WLuBJVlCemQE6Bg3dH6i1EUk9VwJoJcQHLQB9hAijr
hOKZIAxDi+MCviO+6lqSpoIm0aQjgiNbU9rCUu1ichnVZEgmtrKAbRp4v6UhrxgP4Bi54aeHo+Ft
G+Kzpr8nBTlxGxt/VwCydjnaMuqAKj3kFqG2vCf/4uE7ozPEwQHYUEqX56cu/zem7zR6cE+Nyu6O
i7tgQhzyY4mkKwzoylxxYWDClI+F18GbIJcqLRIK6dqYC8nACtM3D9WBSvVQrH84og2Fg91P6xwK
/iUkeoazoQGcGvkthTufqAP+7GwUlCil+zTSHz63njB5w8TQxoQQAiGWODb2XrQIfYNebzIqP3GF
a6J35jl/LGdcjQBvIc0cI6YS5eYhBFQA0wseyRIOq4y/vDqRwV9IKZqaA5yTG5wVLHyDstWMY3II
RXLAqKqRvINd4R6SmLKPRJkWZbJJOPKb3dQsnj7H887hkG0D/fgHLltOQf4SBZCNvxJOecYYhMgg
/XDapG1udDpNZeK4GSy3fkPcEKfn2A7qDP9MHzMeP4RY/FXdsa6Ojq5tPO6UqfqKxC4GOVIu4+Zb
Cla6tHf0lw9ov6ETee9ZN5kZCHiAaW1zKW3yqapiN1gUzSesdmN6ogPXo7gQKbwZdfakjOjmY2Jt
pSC1tr2Fwy06ZtnCA95TcQ6Tmp+QhEjIgVRPF3TOKyr2PnOj8d1qyOiS/AZqNIr2jvXpinut7Zvy
5OO5j5inUSY8hq6FTQJF5w8i+qljGrbYl4tJrPyzrXemntWwnldibgGkFd2xjzdlsBTId45l4JPu
MFPoE/BnE5zJk7ivzoZHwQdlutqpRXLrghu3gJnm8neU9cKiHC7v8/F21eg/av+WgHRL7l+OI4Mv
X9cWpTkjrjgdCEsaePWshtHoz0BPVPcnSe1XhUtTRjGkCtwpD4J3xY6monz06Z8PCrqCBbYwaODJ
Db7HeHQYt6jfG4OnJCSZjseF425MtBfCQF7+hbY3lRm4UtP7lXgrlWO7kZOpisAacL7VcDdXJadJ
cdYNzsTdSljopE8wCorkzVRnnSk/FUd/wUgn+Wf5xyYGzQ70wH0n9T/PICJlPeuxfOen0spF5DGL
T7fY3UCeT22KGJyB0YgD3bmP5+OpVuO1reViqkaPovuLRgM3imukQB/weMrVgwZhUmYuqRE+8dHC
wKJi+ydCxxaTc1swc5X5G/dvHY38LfBjJhn/YZd66zK94BUb65MJpaB74Rf3D2N8QHUgkyEIj4MX
X5kSwZjoPeEfxgAhamI3ylyqgwuX045NY2V+6dV/DjJqzTJd+FsRfjLugDZMLnDlMz/n1dKIOOug
TlzgkOI7g7XjmMzJuVx7s9bcy/0lQmWg/RpV4yC60R/HsW9j9J9AopvqHvBih3gKnQFB7jJ6+5tU
n+dGN0lZ1azoI5gcsufYGfWf7o3jLzVrqF7qulX/Be3Z4EurmcmQf3D0vYwWF5AuNIN/CoNtyM+8
OzwlFsB2LtOqcxXVvfDPgWBOlCH1r3zjFnBoqxxUYiYekLOqZiPTwJQwmJO680DktVwGyXsM5OmO
DFYXPxFnTTvLwaUiBODb8HilnezuDx/sISdVowPE4QVAz4qCPXxZV+fvR89M0mmi/YFi9tAlogzx
F9FGpxazP9juyYZEGGFJcZnVa/xI3OyM7/J/3E5igt6A0JJQZeL7VCLrEzXMuBOgI0YNliWD4/qF
jjXudn8ypqWEnsJBcLpDmFaVJfSJSV5/LBowZDk9FxJROpjPLSuq7OTwrRCGoy57NNKVwlDOskN7
BOG2U9jv9Aq3k9XPPavHkCr+sQ9SUEfaQ2/mcOcIS+jcuGbgPWBp/oP8uoM+M43SN9bj1tvFPLRD
evJUTo30j4wbRdudBapS0V4rNUEIZdKMD021XwmGdMUxZwWX016v5mb53TTXCJeKHiCOg8/OCPhi
MKHEVtV+U8S9ULrYrb6SLU4L0axotmaODUTikeOE4jbHXI9pXSRlyi4qw4JBugECiOwCo5stE4Mq
Bj4MsjnK+LCqWZDdtJ2HjT2hxDqS4BOZoFbbV85scyQau7XKs/oa4GUaa1HPwuZtl96kdT4A/FV/
4wzmOlAb9iLyZdSVeTetUb7CiGrgipWO4ahNVJibaKD4sypljuAyOdC48l4VYlMaX9dgnWmqDxWO
yMRToOCRsjKc41A/umiYBsWxsb5hJzKrBrNm7SP93LsM77j4Btkj6bmcN+9oYAUYtpXFZG6kmtE/
auqfFMthFbJAnCOeeZFh+De+1dZApodfdlAreVorf0b3YxB6CuVvlcxFZpHoOGrRZWh/E2qPhHnq
iDPF5CCU9up1KY0SULyajRfdHRD38EML/0gh7MJmG+tugXZjSL4Irbtd/KoQcRXzxG3BK88xoddG
+Yl8Qhs1V8CPyL4782my0unq3MNJ0CY0HzOU5yXiSmnxeXFN/RLNS3E31F/qA1eoLWqA5AE2YPfT
rI2GniVmOSv2ePf85ehITI2oiqB4FScCe3FQvHJa30c3YhcvyGRqnOy79k/H5ZvYJ1VK9+B9v0K8
0WDWFHU0Yof5SipOQEYpWCybVSBAospTRdWmevqmnASldQmnHO1uycFACx62jwRhLVr7WCq/xYBS
kuMBz7fuCMfByUf4bpYN117wDMzS7NRVwCDGu8mhZQU2mUZT2jMjCVrmG0leNB2BE64KJCZKk43m
paQ/hLbbembxdDUImAUD3ogbg0tR9zXB9NtpTJTJ7uXdKaf9SI5fwr9ZDcf6AuFZ/ucm4PTw0lXU
O8g7N2EMEW+7Vp3oHD3j4R3hga8zZx5K/6o226kFSG0iEjl5t4hsn86Fwud40sp3cnbC/eHCmtLW
PmCQtaiN92OqkdceG1BY8GfCbDBOVTEs8pgjQQFcNXT4bLu5QFd3Os7nwT3OzxrwFT+6Ss6hcyp+
T3ILEAIqW5vpGFfiQRyzeNNpN88x10nTzRRkHS89+moyq31m4fZdyN6sUhiPAkWWfMYDejxLjHpi
o5fobsTcT1366rPVP0HF4mep/Ko1qzKELxzeigW0oKZtEM+8WzwJIQAIpiLYsSdBGd2x6e6bOryJ
Prq0oDaL5FOwIeljEVBXbCyfCKUK80uGzdSEs2TA2ihjyq4eItSQywn6oEQU7V8Gf41ehppHRmOF
zuNPpp9h66ZVPJdijVfqNPjSFDvjQk2MjdX+JdaskN59Kk7ktg6lHEx5xGitIWXpcguAvemClTNp
adc9KlbBORdoF601Y3AAz2CldFh0hwEmx7Ic1K3X6Mg5HKu64MdEm+9jZ+nSVe8UByns91UbnvIw
/Jg1wCM3nQuH49NJ5j4JVBZcy1cQLbsOD+arld/KsJWBdLFKC6rrI3x6UILo/oWyYZxhmMlJsRDi
XpVrYIua+qvyvlAGQbCRFPRTMIIzxE3HVmkzkaYoi0pYtvxg3yUkFOJvmSpbLzU2MjJD5d5s+pdE
rc1i+TQY+8LvOSBWNDQeSo6G1kEmB10DU0ZmwM+rKd9muU4gEatYJHN2LTB5U3XEq4GUUvjcalQ8
ofET7B9+8FJbJjwqNBZVmWlKO7Hr3yJZW3gXQu2siGOM4wlpY4I1gAZKzOpwIXYJ6qCtXL1+jWpn
5vTosuixAQHbAOsHqICkpMwUWfF+xqyRXh0M3DtB/qJXeZ2n+wqSnp1tOFtE1aVF9tXQRstoNVBb
ReDMXEYeBGku+YzOpgrbWhG7kI7uZTX3gg6BliN0s7aw2kbWVeW+rIAX8017jt0HFAvs2ba7eyz4
jrsw1INXfnJecYczfdXeQ0puGvlsSS+GEl8cDmCA+hxeZ32LYMWlTv+NXRwj5ALc9BaZK5xmtgW0
k64+H4cucpqs3uk+4W4ICknLWF/pl5ExVWLf124aVhMVfdrWcggtONlJu6sEFfLmougMRVo8/r+l
2BE6Jp8Y0BSKnx+IDibU+LeG4ox6pY+E4e7TQk8b3B95lJCy36Cnb0m/1ok/txXoGjtVQwrFaaP8
Bj5hCETdWqc0c1vqEmEu7u7FxcMG5RffDXpAyHIKewUbZ8QZYq/Qlp3NOzDfcX6rEpsbJldhEaFK
gs5kO7C5NsvGx6p+KGycdY3NbdqeON1valJH2187DSukuLri2gcLFQnZdCsQ2NK28+6JvvYA6HCq
V1B3CnBQ/J5Yr1YD+7kLHiHNlKuGxTxm2YmZs6m4E3SS0wk3IKWmMfjgB/QR4VlEEjRSJIJQhxKB
44qPRqJH0DLuLnbNDoeh4ICiKBUnyWrWUULlCmeRYvQeaOcw8Sv23UEnxjrU8TTrkciykkCwTmtz
vbSw8HCiTYdLxvwQV4exlp1zOFi/NpVegr4MNHqb0B6vhBJTDfsvRmirExRQ6xy4XElB7MS8dnpM
tR46r/yGyKHU+SQJ2mMYC1Bh1KO7jXqqZXPq+bw7dn4MaJTK3XLdyb9Kk03ygTtkfGLUt5CHU6ah
tPqnkEhwQAQzi/YYo0OrXeqEsNVxcsTGJ7G166rz0AJt1mGicXayViDL2RuqFnwO/r78lPyzQmzV
vrPk8fXMlV5MRj9Vi57ej8e8UbqHV6xePaZV3cBBJaRa0F8Z9I4M4WGEF49W5Yj8VpiOgTj1i2Ys
IB6E+Q2kVe8chx8o3VjLcV52TE05GHt07CjwHyT/uwywjsAlI8iDyESi18hRsjCk5B85lzh6AEsJ
jqFDJHvTZ9kGRufMthEOI3PdRMGUcxpEsFOBpGaE33J09dx9351D7VCUMBazqVG8I/sSIGGN0w5J
B5tBnxFsbGwlbFLILX322zsPFY0Pm/CKesVxnQrZ5CL2vYAv02BfMv3fNP2MhxozedfxSpHe4xIz
hA8wnCYjyy68aoIpmXSM+ZMwdyFhMlu4SS7zMn6nOpCm6oqZhh9DNbhYiENscv/r/mGTV/2/nLEF
W0hWY04naOlTH4zeEpMC0f29oV4aJmCd9tBiZqHDER0QzPSzM3cxdY9K1yHUNnNdLWbh4PLYzsJ4
ZUuXRn1gB0Zr4zZIRKNZ4Ob7CuxHgqsOiPjUNN9p++dx1B9CAzQq86jqWlBw6RvXKk73TgRtV0dK
I8va5WtJpYKc5IY2V8gzCbpw7mVwwf1q08RCp6UXsOVTuGeH195DtAKJ1MGMBNeR/ylcpuyUDDPz
kyb+gUvAePwYYQZuuBkmMRnUFAEJ0VEEyiWQvHtMh6jBsteJ78IC9q88QmuD82s6eJfC69Ep0hk9
rezjmDgijh3KQh9PwO2ix1fd+ptWprRx07sYFbF2xz7pc3BeaB5UbwVyteiDpyJ/66Q7eu9HNXAr
UGhod1PhzK1hmzSX3Jq0CEOx9bD6o5Cfbbqv4bVYBOHMfOV6NDqk1Fzua0wycXzhHXRY0If47Q0v
B4+Ptso7ZLGz789Tda0Xs/+jDQtqEqSSAQVMD2F8++LgVhSN5Aznezy5/j3vVnF2auSPM9JDtK8B
0bBJ7klMKCXjPYu+C70j3vTdDRGXzgRpCntsryEecqyyvov847E4C9QVteGemXCzXjj9k4G3Svbc
y39l6zCm3OjBidt57IHmZJJ8stqL1jAj7uKZq+QLGZu4YizoDK5NWg7O41tZ0i13lf17UP4QbG6q
W2YuQia/inQfTEpQuCHkuGkvHbHyPFtoyAVmcXFD4J7A6UkYjlMR/R8EHJYJ4lacaST9N+S3ycWq
zDZV84mMG2EVXoSNjFdM21Px0Qg+G2lrtJzT8UnUTKpyQYONQD7CpUGJpM8yO7wKpGt92LPeJ9K+
GjnWzP91/ZjzNqoMp+ziavmHzrAveo7918TQTvns0D468nCdeJkN++i7IoqUYO4tAAr7DXGCbYbS
4AMa64NzGx+s7hcbiqPses6kXkYEIIKQ/K+1VphQ0xQWKBf1mH0wRyO30ldcnwO+cs7yOC5dCEOF
g3AtHeQIXjQxe6hikwzQGj2ILvmhAfmR7z+VMNEBebN6pjYNK3KykxEnvZcpfbL8n45Z1ByfbX9Y
KvkBwRwuw9b214OxaYqdY4/Db0IC7QYGUYLabDwKnShJtEuLu2c8Kmzdmfny071RrYp0kdp/isQ4
LUVq6L/ATnIm9Nhmub1xzrLtv5DZcipWTHkGpkYk7YPh3QMNURnlhh7984iGpFT7+BiGWBg3XX1U
vXNkHiLuqp18a9QBhy1rvM5BPr+V6WHwr7QjQ/r33GVNA3tx8oON5mwsnDzMtRW4A6YjJh55g069
cfBmce3wy+fLAAW1wuEkUPFa8RtYCRFkwt8ObbdLKz1UWPSdYauo2YxiYjpCMAiWFiwT5VeBoBJw
ZFL8YRUGC/hxs5gIASdNHXHJKy9leVKKq4aJDcxR49w7DXkR9SQpd5j+ZoLTAUSfr2SEIIQVJwVI
8hCh0ak9fVnT6yLCDSBPyF+vlDxq+oghhlAOGUwq/FdDt7MMhIxfxXwXeKKja9Y+IqleiG4bkfVv
WZ81wBp1tWmya9WeZGdJdwrXgME4R/WxB6Qy3OTyGNODTF94lv5oyUoozzilz9pQZzXyr4YJLCa0
TSiRCZ5LotuVrxmD0hp8fMqJuNCXRYUL554qLOW0nmQMFqqGSuiVy4NPv7ns57TJOOjA3BvJ7aFQ
5wHbucLGJX3bJGxIO8h6/mxi+9Dr3lZOTlJBiPgAATJID+M1C5t5HZA4QtbxkrvEDFO3H2mUUfYB
3RhzWJY/XATR2FymKTIQwgcX0CFZVYiTbnCtqTXzhndaH7w+IIQ7a4N1GLcHGaE1oACksCIKIrSF
zrfsou6ZmF7Eu8Xo3pj0GyoL6FOTsYAxYugZOd8S4wZwKw32NA1He6rSxtLRzmI9FPlRcGeMtEvf
MlRTdmZDHT0ivFQe9FLeuuYwbaCMj8NQq92DUOsxWlqMw8rmRqX8Jcy/61RbkEScFAqpyoERNmMs
CQKHlaP1gjq1X+RvJV6/di7pPbOxeFGyKuQS9dpJz9nG/aUn5GsE41WIux1eXkRgyXl7iCNWKfG+
8asFGaSpI7Q1/5Sn2wiiVhVJX06Jd5HRRIAFvUjmgXIL+l1L5m20E4yWus7iHXZQvDAF6WeN4EGz
r10QZHixXeD+9F065UyGMF2yjCiyi6N8zhBHMg6Jsm60ggIN9m2+uDjYehTSqgbZCcahZgl9Uh0P
ffRHctivrKmc/WJyRZNPVkGqL1SmfFjkJkUZzZ2SCug+A1+Asa5EJjUxMMLRsagnDvdSD2TAYH5p
S3ObjIcIt+MxQerhFLkUk/q1xDwdhF3TrDCu0XHEPaHHVHRquDgbyCbpJYm4hLLcj0g218PzWbjL
fpDWCvAXgle2+YYfPcN3yZlaCu9286yHvWZe+Fhk/yGsdWyv4uEjmx8aaQwuvhVBjYCRwhiHjHjL
6TsUIKcVntiUA33Ix65myJ4umfD72HA/SlX0z6/hM18rcXfzW4Cdy233jnIyZHpdtImR1JMMsGst
wSbELGnDNsB7bmv9PMXDyX2CRzvUHUrRUSs0izEDYzC8DZpxMI2n1v1o/kuqe9xgPsP+W5OjTzRf
XB34MF9OVc4wDeKjtBckPIDUM8mL5pn1UUmTBAweYBZxowKdBn5MRrxiYGI9Tdy9wn+qAOwiZJGQ
g2hL1qcrXmaRTT1oxjrtjyG8ACqR6rFAlaAAp6O8PTVsEQq9rrm8rst94yxsq7t63P1MXeEM7HDE
oIPeWOfNzamfSbB16nJqZbsiaL4G7rvCmbCkpQbHbofQDxw7JnGtj9q7AJFNDH8C6Hbu9G+FQxqF
lEPBg8dmk7I3+iFdwkT+U5cmmTEflNISjYzD5poUS2l8C4eHYx1cxhD5XbhXU95TGf815MckvGbl
t+4eYo4hMaoux+jBw4tKH6+MccyZR7jqZRLsvQ+2Yg/iFIMqNI903pFW1y4Up4a4U2CeafXNkBm6
szmQx6sbwtF8yxXEJaVajXxDA6Nu9GiImJJI89OjUC4KG45S3kVwM8FmEeVEwnjH6AVRvs9tjCDc
qczqWg5Po72O7P9SHDRMZDHWNw1BS0eDZcS019yfsU+MEgGbIgfS6mQR3HnCCMhBzBvIk9jRvEbc
GMhbUfs0IWD5JUsGqwLDaJ4wKb1p7Kaj6BEqd7V8YKSQVKAQnBWjbSptqDqbtegxTbYR8SIiE82h
zra/Myua5yEIVW86RJ8qPeXNkXvchKFFmtFN9gzx1CgBSzxsDFTIceiWM/bjiXaj31jgfZAfWcwp
edazy0fps7RWnszJgGiMPrremEFl6Fx/Sb4gSysKhiGMQatVlN2zfhO77GnSzBrOYuwR5JWsq2Cm
4eFS14O+1Ai5p/qId7iZVDxYlHrw4MjWsVWwI9P8jgGW6qAYZELIRbfrftT4UYZAUea9e/aGXaAT
mKEAEjdCkDzMgvPruMAyprcUJqzdJoSoZhvbDKlWEecauyz0dhJhrF2sejZXOO6lSfeMbGyyA/ce
UBkom9rwiJk8Nk05N+p9lJtfHebTVEIhe2AR+9K4XDLlJN2Q5KdM+babi4H50vsV9lSWf8kdjAKS
nbxTdx1zcjJxOZS7Hiw28G/BQh0LJF9E922mkaf00YRoiOTEI3A9SpgLW14w0Z18B9tgR+L6YWg3
Kkec/F+rWzO5wxFB3LVClepwoPj1nMbtFsRXpY+gSZQC5UroXozs0fGOf23zZYruZm1Twn5WNvHa
Y4JJJq0uERSSgWNiGD/tGv0lY0U1X1n+ScHvW1XI32lcghhHAZ9lKNHNkUwrtqHav0rFHemuDfHC
Bg8UeUbFeBsgw/gzS92iF6OyB+krq1RWT9qJuRmb1blPr6EJy/6Z5s86xLMT1tyUq3kUv8PkXg83
Yxzzl3xmHhL7Y4QPFS62MibKutqRar2EKoUF2xQ5zLNesFJd86hV0GtRHImYo9SM05iTSsiFslTe
EIpITaA3d40lOAp/Qp/uO7RLfio+3jTLJbhAGSDRE10i49f+oQfjBGcgRVYn/Gvr7aDuTeSXOnrZ
/B+5d5Tifcn20A9LGkEda0VmMkDIj6ItwLUSiaUfFgbxSPsts/32LJ8+N2s4xOSIRket16yi9k9S
/gb9afesuX/cWh1nhwejKzjn9GRFsTf7wRvRkT8WqwcXIFDKy9Z5yOau8H5oU4+cW9St6OzhWMMt
Cp3n6euTvlnBJMVjlVSLQUaw8Fa03lflxRMvqhds+e4Ni9pFoIGckCyMbFGAvilbbZnTYO1y89qa
hbas25SK127CiJz19M+yqFIijQoRNQ03rViVXEJj4ioWol2uXg1WH0oukvEgH927YmeH3SRkv6uU
Zm3EHRzgkxKcVfYcMBklsBoHT0P6stRb1dEfVON/ZZymjHbUFKOzem1GXwZVOBOyIHiyDTgWwnj7
4YPE0iCfGnwonEocjcbdjRxs+pYrWLhv8UR0za1FnvcZkIUo7sCda4lZZ3DQuQ80Yq4jBw7/DBxf
7sy3FkF1ACdEZozOrqmCAaPg6eBDHvy5pJ1UhUWwOBZWMHOGjxccPB7jLv6lo48qamwNFollaMsZ
ZnA4iiFzrWinhMPRsaBFGDlLptvspZpNHakMNA7Q/rUnRlUhKq56lqwDwX6AFOMJvteonujeIcuM
CWdIrKTTUOgT0/vpORuBiisKbKKIR/RzYbKu9F9f3WcyAe9CnWfOTyyvR6orAxyR7Ezt0AWHhH4b
ruK2LxbjLMgAghf7xsSUpzSHgjYi1UMuzgR5+UxkYlx8lOCWjexRS4f/l+/GwQ3OvNJmHB2CjTIE
mZCeDzO7w3R4eyiwZeFOixAnksFlnzya2mRns+aIynslVdvY31naJeHNtv5J0o9n/dS9BSCDCiAW
6Zq5OKqIuZLMC0IqZdgW6t9fSDVOerUrRN1L2uxKY5e4e7O00eXOffguR18xiG7IMnX6p6IrwNed
GLJPaR6Ewldh/1U1LWEeO5kfHWzbJqhGFgYtyXYHpjwA6Z4mvmbrLVETx1pR1AfbIIcUpxPKT23O
8zyhFjFT9wfuIInStV/NStBdqocriTUIYghGiZ1MsKgukGz3dvWOMuzC+OGUYW+541t1rOyaflSk
nVVQrmygL20Pe6Oi9nSXEI74j6TzWG4cyaLoFyECJuG2IkHvrcgNQipJ8N7j6+egZ9Mx0xFdJZFA
5jP3njsMnybCCdW/Nqx6THi+1pcX9XzJHjt3ymT/z2Y4o2dzBbeJZo6rHAGP0i7sYKlF2IT/uYwA
7Qzh4YOPqTVWQ8Dg2Dt5dBVpfgtJDEyw0ZSHaDLf56+wBwzIDEk6eFG9s8S7HYkziNhfADJBlKLR
fg9cJmJhk8IZ0MYvcmLutLWI12zw2Qb18TsfKlSl31QNCW+AYJviJd4sVw4T7jDFamEP/izqCKH/
Cfp9B3gW5QzRSWjqA3UXMvhp6Ae74SEK2I83PMITThh3ITELs8A48AALcxcOT0u72uLfEDuiJNpq
O4zNNhbAKV/o0obxkOZgIPQzRrsPTfybVlnDW/KPYb1Gm5JV06Z50BjCYNtWQdpDaIwkb2VVb4CT
IyowNAaW+0dzJexV1oRQ/xHxoEKHRb5q/GdVvTLIoYk/LBW3+Yjci2J1+5AVhyo+83wh92uN8qOY
Hiz3SwT/LN7Z9GH0G8n4zsKDmNpixgzjVmPwF9b/WOsP4pirqA3Hi4sQwsv/CYSmMmS4CR/vM7Q3
PGCu7b8+f+bVRla3bfDQ5Zp35J8d3Or8VoY3S3qUE10QSYvMxEBUAMaDbeFtJMyzXfip6Xh7Xi0g
E2p3ibT5MsvA5hhnjx/6v+PuhChKR6LnRpvWeMcu5ar6LpVvDbJgpSIheA3GiXyWj8SFEKECOEQ7
r1MvBdQHas29P4WlgBVFj95VBPOq2zIvOOK4dtKFSNnSMCUyRiCwrnJRPe+auVj/EbClChnfCuPE
+q/q12b0lnC9W9TkVkRfdxHuQ2S/JkBrhQFO3+RIqwl9jXl9WpQ66xjPikeil4epfezusbogM5Ya
ILAspOYgcttbwwPBm5ME9bahPh2Ur4hdAfzUXipXGv2GNmF1pbcRlfOeUic5KOpd9lhVcE5Nl4I7
ayd3l/nygr8xPJvBHXk/2PhW2ofJUs1OOS9JWi399GRPKpkSoKAMcKXE7LUe/H2BS7+9xc2z8o9y
hleim9WBRprPRbHBx32larGxxUU3DwqT5i5hZhY9eQ6N8WwNCzn6N2RiVuVkFnK8MsKs5JNQn2lz
MFAIukAHZOMJF2xf+yRQ/JlAq2s28j7zyF5GdK/1ON/438J1ChUMqgTpmSKk3VbRKYpvZVyzDcNW
Rgy32sAdsgkQIxp6p5PGjTRfZPcIdg5qYahtEQiL/FgjUiHFZ1aIP88NNprxiBkpp+y4cn2HJulD
oCQLaDVzv3FGy3Ias5xoEdcM2+q47S1IaitVO3gkGensGbksRf0dmz9yvvfT4KHVKH/1LRQrX1qP
EojmYSGiRZ2ns8oDg81r2tQ/gsdRBovqD6dSPeo540KEnWTDfRjGCvaylKNBJENFV7+sZIuZibSn
Jsv/KpFNR9Qu15N7rsV3AUdq4lIYMcMmNWe4RVkp0j9T1WZ2+FvUj0Z/B2B+CuyKESBRGuF4MgEy
d43+2yc8ApusMG2X+xSFSLEyUhXHM35dzJkZW9Z4ZtAy5LAY+4DGcUxWAnrYMJIFFiDeMhR+T+hU
qGF67yfJylXL2xWnBCyLtUozHZUyT6a5KKWfsV/bcMGIWvEYGtbyHU80YpUlIZsCWRQ5UPs83slo
yfr6X4b/zGMLPFprRb1aHFlFkoFC/gF/CZyRs8Ua8HjnTlZv/bpj34R1BQGW5rosIXY113GAKJSq
26zpuaMZVbohXn63TRl9Cu048pyRyoizpEKWwg4g+Jymx4HhLybj9ZhaJ+KbGgMeIP2LC/ifPbhk
Suue3b8AywrneT+tIaW4Wg7CX2pd9a8bs33PYtbQW+h8POuFu8sClSmwtR0b2dF8yDHxUSMBkUon
URlut09dhqjBP8UstlbEiiINBWqe/nnGTbL2UdJ9GPapbWqSY1i/s5MdmJxpl844eXCZu8CfC28b
YdmI1EunVuvYh5lxRo/Ry/4qDOCgYDCSznZHc17fJ0E4WirrobjfeX+IQhby5Nja2ZqGMVOOCn5J
DJUSzbH7cCkm8Gt52n4sF9mgLQaaWsLLpWojdY5fr+C4tvBiEDk0vDOV/U6UTSoejXHIskNovZkl
JuzrJDQTablxuWGnMiZoiZ2vl3ZzpwWqavND6/bFZADUGezSBv8QLLHUCcjtsn0wEboePdxl6zo2
jj8BAnFg+SgH7Kqb67QroMIba69OGBMDJVu6AWVkA8/Vo4PeXMxgXubfY7gz3G2dN7Oq6/BXbqT2
ankHdfiHckPu35nxVopf5kYNyjj3Vcmrzt8N9SmXjlqzSoqHVDDUA1XBAtq1tshZTS4oJfjJ8cdE
017coHrdKelNS7ItMag9q7r0XEhP29/21dyjAoN429UnJDJ1QQV1rYPPMaSqlPVV4b9648JshF8F
5aGu/4vTc0iPR1pupy314jMzKWiwP8oquOg1xHCwdx8ezasLLKBg46M+ArFnW2uPjpr8IGRNzUdZ
rfQS6sf/zVp1/5Dym4edVY4XqbgU4cW3L7F+CbvPIaZq7G8q1gU9jtDhn6r6koKw0BcV1S/doFfx
MmxzfvUQvBE+Z5OAhuJImrVNBMm0MS4mPj3filCZKvPMLOilVJtlbOr45VXuJcb+gEOTuegsqDf3
IsAIT+N5TeJtLq9a81ZzmRaIvAVznTS4qegGZAQNJo1Qqfz0rKptBcsCUx2xTWP6HEaG0dvvj36K
tO1k8xmDcrIGTmqJLQdKsujbML4t89MrVwVYm6rfVQzsGnS16O+sh8Z3qMLgyuBWjCP5HbNxWMcD
N239PZCs1Q/j1iwm5CGYUGSGy3p8S71B4vLvUD59bKwG6zI1A0gMW5UgnwKqdcjM26mGT0tdSvI6
D56m9h0xwi4NXn5uoXDCfUed4+LGart1LT9kJOojMHTrgyVQbl2wsMxNmdITg4vo8rlrnrPy1zS+
J9S7XJ/0mivorgN8wsTKwp3/SiegoiQFhSHiMH5nJVDn8DytM4dDVc1Lblq28vMcDF2GG4UpbG+j
aN8O9XqIf0P5aLLJJsUasIm0iUxiqjdBH3ww2KkBUYckfk4HwVVSl2G70sP3aL3QgyOe2HXjzuL0
NinE43ITKYtQPMCH7sNUd2xQcRr+FILwWFISUcTR6WM/1qYaDh0UAw7dtTdqtwiandqPjk6YicJ2
xEMDXZeRg/HLFIseFFRDq6AC3ZDSg9YdRPobRbAmwPQY5h1Ibth824S0unHjxDjLGMtFPkwKCKpI
Vos6nuftxkB6QLQSi4lhrnkPEfUs7uN5H/1p+lJmOTA1yyGcIQoCK1I2SHDXcYIKvybkoYajvSzr
P0NfCJehUG3C5qPoHBBz6CTMRNhUXhkjyEQNPox8pyuffrrly+OvfBjWPfeOQfeUoS618T3SrtkI
4+4nY+0doE/sKiQl6quGA0xEmtNTuyDtb9hIlu5Zh1/Ekz3F91QmPxoGH7811yjPK+9PhOu6v9Bn
YMgxfUomASn+OmVkF1h5GkbYgoGYvsOcC9cCQ8YT/KRdzWvBqqHUoPNeS36PJH54mCfC0QnlL8lG
wIIDr9BZ01m83JjerHHtMvMbunkBKmEQy5DsqoQ4MNwNy86tZiO/6pR314py1qFc7REAWsWFpKQo
3UTBv6p5VyMpgPMxd9mhrPqAysmzPxSxc9UUK8RZM78MGr5Ov1VMg0MPpznC6L75VvoBrSbqSXUj
KRcbmuuITqSSeU++KoWCx38a7HX8315fZYW/maTg9r/eCJmULUX3o8bfSbY0LHZXnCbUNKSRoKFL
fuWKK6WZG0PvwNDFftF8DHbPr7LSe6Iq3Kek87ke3AZhiTiyCeZkgqF15ANZGLWBum6A/ez58wE3
ZbqONSjF9sUlE2+4uKTVEBgSkQUkJ3/gX+cK9N9q3PSDgpHK/RDt0m+Qg8JDcut8aSaxk1oIAgw0
eAszNThWznF8TOGbCQizWnxQa8xG2OxxdKAQzOy1RsEgCYazMUE+/qKtoCKncwv/ccVoX6Oqqd1d
ElGSEFL01+E5ULqnKvMH0vun1VHprQ+dDRkPQGh8ds0JaXosXfSooz7ee4rqiFYse3c9hLcO4nnB
HFUroIXvvOYrY1RZot1dxtVqQB3R9FOSb7KIkYLFFkRehs/oTjPzs1W/hAv/Ib2k5qWh/Jx+EYuq
Gb1sP/AyERxVqIIR/CNXd7oHOWxK7R6lH4ng04DjDvcY6R4JrP1YfSR8IgaWsUYB6pfvw2DR6Bs/
uqCo+TDFWmcmHUNAcEuT7TJbiPCaRL9hSfDU3pp8rpID+JQJ9dtjWNPmaxtjnEK6FqhweGGopvQn
GSOIK72Z7l5d7Srxw8Pun1XMiVVOWwoWnylNM54Uho9JdBKxP8vhvpoKClIM1V5JZ1duc8wvrX3k
mdfNmxHvcveWtndzuPbolvrwwqwCEsjRZXoZJNfeIwk6dvz8GvqHgZJ2oNwT1kOHXdi3mxixMZLc
Kt3A8XUsPOU1VPsWaRa1VW7u2xHwauxExCB6CgFY1wLGgyz+lO4R6el68K6ausF7MyCpL+uz7G4K
5GwFfgjoMouxIohW3OP8x64PRcWUnA8Oj1cHShOOq3tTuycOHeJc0UYZs8b/VLq3Ho3MilmLsKrM
FJJw2TagP+75JF1WSEb/ArOOK51BNAExw5cA4jTBPPRyCyI6Gz5b7vuhWMs2BnxmV4/YPqbxvskZ
DIZbgekish4FJj5ZebTlMumCxRAcumyrR9e22qsS+JKRLvLVtz9AWznm1iLjR0EenmwzJs1RE8wV
Pr4y23e6v4jaXdYfxmpZN2C7mfRISFBNCfmwsh4CMMxfanGK7EujgapJEc1epZZ5U7zWqO9srsN8
gB+30uyrmi5Ffre8ZdXSpxW3qGOvdK3cgx6sVWvrlu+ELapN/TIwjwrRgXg+ZMJ/IsWYSBDx0g3p
ahE7kNQI9M2c8xct/SmnYZLFsOGyttOhN6mGGnpyD+0V2XtzP0zxx2JNy+xDlVsbAPRKS/VMgL3a
OWTHryNk0zaTBD0BwcjFUhUvhQClBHj83S1IojZXgfgsC2PRlrx0RGE29rpHczj1xZ6vO32fzqL2
V8VbmKJmr5BmKDrjWmkhB8+AGVUmWEab+jmUx7kIFgVlnalthAtmtjuNoE4QRdf9OwX6PxQDuhcx
n+KfM2PciWh69eEX11DGTXxNwabE+aYBsOwtovyC1djw90Ushe1+PrB9i5WN1F8n/J94KGIP41/j
qe/ABvn6mvQIU3Zid9l077JfFfXd4Ls2S6YbPGgx4l6CZQufEA66sd4qzpgxtG76cXxSGTpOvmNk
sun35ZXiXYv6K/TLk8px7KkvOb8XFngpvD/DP7qmUQbwxcCf24W8xYWO1A00yFzqrmWy0y3GlPLo
pKi7aetSY58Hd0tacajkkQYXOGOHuAzyfQZBr8LSa9ncplz9oW4xHUWJzn0Xw7OofETthG/J2sxN
r6LRQGmyBhYG6Mq7Ze9g0IlkR6ADnPRLwpch5Sc2KXN5vBgWUhaBqP4YIaszTaY91yri65L4Chzf
Q/VuPPv6K0dPiCMXei/fG+cvx3nmItLSZ4pSzlL7G3W5Mjz65j7tHJTg2UHoEQzMBkDnNpNKxv1C
X/R8hGzb2nir0ywjLmy7ZGnwdaQK+cbkz6BQNiRsdphrLN6eftz52TQNAK6A2DgDtJ4cB2mbSQJS
wS0ETMpxNK+zSzqsSuoNL/qJmz9Zeo5lCqB9MumfIm49tDWV9IWI3mZDJ6PxqvSRZdo5lLCwVj8D
Lu4MnXA78hiH3dZk0EEAH9nt+odeTrRCWM3tP9tbh9kwV/p9T5MVNcxeKsqpnqza/t51uzjqASAx
J4mWtbpT6b0KFmmTEdCmiKpiJ/f2Rffdok5Lu2uGsVu5U0S68bUHgUCKk01Nm/VfYbFsxK1DgVi4
b7/cVHSspbJzg++cwVHO4eHWyKPW5IzMIcSA1h+Lbq7piDYlbNYI9N9x86UkL8JOgFHS3CoWTMXv
UOdasIBrXHO2Q5EM241VsHwU0aoODyaKB18Jzj1zSpSlboLihHdYZ7SDPb8bwt8+rPjgPk02cg07
PHmymzNxzCx+87fhohAdLmb4LhlX6NVS+BdfvRNU8lHxI2T2Q6vOZuE7k0s9x+VGE+XxXWkTdfY6
lJiwvbXigiKDJBYygykx5MQzSLMVqaQIJbKCpz5d+fYvnJ4a1cenazJZftf9JFVmmpX+GOFLY28c
ivLDt78K5PJdNu7D+kVvguZHysk4075jxHHoqGeiu2WSCpe/oXbDvGWFTu9TASPDy/AEJvEMwR2K
hZcO8djLbwgik0mpCccjYfgHLG9AxpgQpMJdKpStZESzNJKdIuvRd/3J9NfIc4eWtWp7kNWjkVCg
6bs63sMbT9N+k/B4BdxXTQqwitkh8CXFcFyZtg6FubErvUtBuYzrZUg3NbIiyT/Z/vcEL5XRinby
NUe57EMdSymAiOy1YPl+u8oyB47V3/smnA3SIcMcERaGU49by30i146bHd06z8rBHyhu9XOG7Cv/
rdxfDW5x9xhG3MDtzpWoFFcu4kIbQAwwNuoimoL6xHRLR15nVl9e86bz0UH7KKCEW+2LSN7Ga/Fd
1Ys2RL43IgX2+cPWI0PCBtljv8uTnaB6dqVuU9Yc/Z/UnkDbZrYZMapaZ1RtGW4yu/kuQZA2hbwu
h3UQbNrqYhhPvT/mwBgKb0d+tDpuW2ZDoaCHGNlTgTtxQXuS9DUbmEqhDxOIiYUG+MpicfWo/J2u
NRhXKVwJaOtKb96i51fJHbLT2mmgfVgQQxMeO3NKxG7m8vBM9JfSXHJcXb3fzi0o3264M0GUI/7s
m4cnnjHf+4AtJj/b0swWG4mZnJ7v6HRgbccZvmW+5ogwAO/Wdt5ckxKnQJYSxDetwpjnbeX0orT7
gLALge6wpMVR7C2mLahiM6M/myHbJR1pnA3bq1DYbH5Gw83OWLv2vnIwFVAh/pcZ701lJ1nI3K1T
05JVm63N6lPuz4G+SXV21M2lqKrd4MdYRAkiRsuUeKtKXcbBOhc72XjZWf83Wv/kmNLCZzYNDGeY
fP7lutVofrPW8SoQb124nk79jCmy1QA8iz5F87IYIUR2iizQ5R9ecVCZSBme7oj8gDB5rrTjJ0Ay
Msn4iIKZTBwIpVFRL0JSE1UTdC8PFleRGdygMFEtWxS+MOnimwukXQpZ1JVEssvcftwcSXYiIGWW
oC/1JIu01reY1muk092Eyo9V7bTi2eTY9pEXYatDfqtAtRlQCHuMy13LX461cNxhmZQgn/A3ahLy
E/1pwHZh0pvkVPwjyzLzrIhyxf6MgTYRSCF+wiBig2Q6wj4Y9C9VurLwFASYupmJmiSSxiuDeaKl
7Gzp2Pw3DWIIov+GfK1atems85AfZO7TCRmUe19ucdUIgIzBsZsShtGTLe9TbRXnx5CRYx9dR+3L
Ci4kJDJOeNrwJD2EzAIhj2/PLThhVDgt1rYy0aYm26jfJdMH2b0TtvbRemggAYRi3iblGlvb2fZU
pmj2x5j8ariU4paSnMdfX+XWIzf2NXGlxSsC/TmgrIA7NraUWroGmLZaRXk397ArCUGABF+ikZ9z
A2+sjRMSj4fNIKTMCbbmP7GRsI7IcQpqoTrDvZSxDjk0I4Vx/TlpQGPVXijBtxI/bSyNMnkMNrd8
jzHHJyHAbG62h89HucCMmom+3Sbdt+Q/yLZflKrC2cOiyuIHEauBIdzABos2DjUlftF61tHCpsif
QnAuCB6U4tPlpJWZhQUPpH9y98dQKhBfSf5PUb/NwZiVcrmX9ItvneAafHSSCdWcmVnvotg+oAKD
EIbtjL61PUA2QQV0jpVHyrpjiECFwvGqciyk0stXo5lUF1ubKVEx1puO3YAL+11opmPbqKkn3O9E
gWgu8pDDWrCXIZrk7BL4X2p9lMgos1tHSb6H6K/rupXqSxPGayYrpACeIj6pUuGpHIK93lNRgHtD
DTgJNGUAQiMi3lAPnUE/xUJdtl5Ipi/5MSgEJG6wIgUKp35isvLIcpRgaKU0Ur5x1xiU2dRjeTnO
NRnQUP9jU1E3xM60xbuhjBvpIqZbp6ZGqtqdxdUrcV+ZJKfyLalQFWpqrUjalsgVPP8kM0ZPWL7E
eXkvGxLMlDO0cdYZsETWvb8Nqsv04Vn9u5F3GS91bZpLW+yV9hngxVVMxLD/CORoEXMbDPdKaqIa
u1LdzJLuXFA5CP3gG/bKj895tLb9YxXilMq/uRvYgexQa0BqJ9ONx/TZVz46yi0LbWDh8wkoSmGm
9y/d9PcTclfNcF9fBwbv2qIlWg5bOn5xwgfEr8v1UdKTwhAm2Z2Anq7AvHoPggu7Q2DWLZu/hOAn
izhNWshx3KrwBWX3ojWbgVwfu2A1llxCZgJ12F2aMNuQp+7znhjQpkjZC5pbQh9DDiwvpQYL4ldi
1yXcFKrtEquoBRqyAVRKssFHjyR3AOBqovEPBhpBbuXCu4QVusOFNpXqeAA17KK+fDNcn70c3E0f
GwMicXLjKv6vAiqRL85HtTp4vxkRCUpbb5KRvNFgKsjxYCsgC4X2zzCvpcTgH4E87ZCSWo7qQdav
54PHDAtjUoMmaewdow7ZkM+JZ25y9AUsXLICIBQvkNydSGKcjCaD96cl36l2Swt0/oj7bdSBxcEA
N4p166sKbFRT2q9rvZSWEClaAZ7+KfqztGAPeIxz16MMbXtgkTbAWKTBU6GgpNg41XcEezXQQIYD
qa+imlA79L76zZSP5BR8mOgXTXMrFU/CuOaajWk1nBtMHazolhV7HcsZmHotPAZo8q3m3bTFSjGW
OlqOWCUbY1opVyFxxZi8qnpnT2Z5eUXrlzSv2CUwZeo4QxvsHXHaE15U6L8mJtI8gOHQ/HnZVarC
2SjOTZruWvYHOY59RjsXly+2l8MDRbheaz/cz05ODF7EprH1rE+/V+a6qpBF0CIDQM9K9BLxk3EQ
L2NYi26ibJP+SghbAWBSrDu2b2FzyG0mOMwA8CWFuHLreWNeI9beifwi8qCEMZxqu4rxUVIQqPHu
4QzxJXBUxqTBwodZdDoxlyBOVDTwfN5zxdggG2Jzw0QOmjIfJegJ0ZMq0S/7fh8MT+GphM8RFi4e
aHU3QvpKOe4qnDJq0RPrk8yU+kD1ZYIhVGVc5W8V2bNngYo/Elk+K8tiJtP0B5G6j7xziLE5Qcd1
Yvgqu/2tVcKDy4jKqk8BOYrlGTlI1uH8oebl3qO3aK27Pdh0Chz/U/VhOIa1b4b74CaLHvUnt0QX
r9LmFgWrunhKncLu45orWzAMcQGB+ej5GytgM7INLITH+Pxta6UX09gnHUiUNIhsShHyUS0FqCGd
RONdVWcge0Zuehy15to2OZNGRvIRBdJOL5cKJ08ib2sEpkj6gnKlSHsJh133lbKTASsXEQ7iuObC
D5aVmeO2XA8ZawEUx90qJ03DYyzbbCpppnIIp9lukI/RxAI41QwUmyCax22Nmofl7RQtW/81YFJ8
5beS5vSXZbPrk58mNwmNP3A/KJgAUPWxTIxOqV8uvOyGs10qdoQxVIGMMVlFBk9vZi/gBuyiJJy7
J0gHTs6X45IpwhRmK9PI0ygjuNEj1ksYX2Q6BchDFZJTdN0Dr1c4T7j2GQCFw9ozfkz+XCVEj7fN
5HEGzyXQjvhVi+AJwU9SfnWxkuMzEq00XQ7ox5BM1uC8h2LWsnrx/H3A41iX+5BpT9b+TN+54f+N
BLemOB4MSJuao1vHrHzK7JexuW0mtIYCSuQ++hyFk2Q+fhJnvMyFApWQWHcQUej85uDSugS05dYY
nBpltDnYs3RcwIPUymVTsZOC+C6I5hv7nzxAJKhsiGZBSJkz2ySrOUX/RsMmp4/MWBsoHEbm0KP8
yKv1aNB/bAblmyVbx0Npew01xIJfMYLIqZwkGY3DC/ZFrKxr/wfp+UdOiHunEz27l9SNbu37EUnd
JvBeNeYQ80wWyUelbySgysgolBtOKzVdmdrEjGZzB4F0loNkspZIJLpo72dzKVyq9dLV9qnhQIBN
6OLBtVAJRWRdB7dJ4WlJ+4DaxA724LWJu48HbI7R3hrWvZRSxEpZc0gyqXRsqxV3M41bdhQQjtVI
jQ5oCZ2BRRqxcnWz75IbyG4HCcRHXfYIncXJ0iGzasy+mF5jcGZfva1CLJjxihE7gzj4cIR9tQrO
ZjXhM0zXVg/9J4nmZr/XGkI8A6cNMPtww8L9GfZx9UjRwJDtI9q7G/EsI5e1+1dR0+2j66SJJpCa
Si9dMaj2KNc1Qj2Gk5XsDZx2SMQdvfoMpWfmb8pxnUjI+uBjRa23tBGdVqAd+jueeQCt4cBFnv8N
RAgg72ZGptp3j6fCZ+dy6KBiQLLJsAhIjLEJrZUBSisjxDeMbSTr6PAGh5egFB/Bwm7lVl65HhLl
Tp5FqgnsHQ4AEyKDpZjUYMoo1wMgU0HlZqOvL9NrpTwqFAzB2wDKAr2VGghPpDpRZzCzBL+ioREc
0J7xYzLQ/cjRSSQG/J0a18Vu5GtsaOc8ZC04dUmMnDWWdDLYXardg+UaGusflRNsECfT+CmaacSM
lwQTKlg7Z1QZPPGJqhdtWIFV4qapxTxDvmojyA4wJMiyvwFhzzGDwEzib2sp/jUEBXCwIv3U+9Eq
0t6mhYA56+nImfHk76z1QHbduhItLhYWpqAan1AsrXUOcBuvSsgCVsUOF1g3W3VkNcNR/0iHvaAY
0lAF9u5TtymsymRd5hsE60gFfkxp6yE4lojTZptgsTis21M/4DlpUxBBVIrpbAowsSMuMQwFiBDL
UQXYtM3YhXraI81esswH02MtZhabGXBYF1Pukz/cDK/CHDEf4o0g7MOz3jWHkBwEyrwmj6C1bPAJ
ewPJVfJsun+6vBqSpYKWP7I3qf2V6aeAoyxgbYxeCjvBpsTPxdKL9+gDw/KIjCCCJUDS1jmc5Fsm
RHvz38iB3xX/yuhm6ju3Ogr2NF7zyiIowszdFeRfknIY4YAWqw6JXb8y1N8MB1jjXuvkU8pehRXO
c0G7gqgXvTtvUim9ZOKSsofXFUiXIVQitFCzq4BfVbDQb2zN4RubVugqWwX8PcI7Ve1vaW9qqFhU
tZ1/rfIndUWCFbGgoZaAzEYj8ecYRNz2O9dPfohau7vb0ko3LnH/lwe3rPoJyTMxo12FNkkJafzU
n2TYQAI7FDzyMgNE26Q70cLlmNwaquxgxDp24qZdTLd20X7DHby1+Z9gEWAEvzUwTO8Rtmd5+JwS
voDWSqgyPLguK7cT0TqMcQ4NCRxxyobW8UMvvCgaMSFhinsj6hJEnCnjmKR5Zui1dPBSRnduiUTy
G3QY9JA2p3541tpH0DXzCmpI/1uhcAsxj+k9ma6jtybMzEkkTPDhL43e3II0WQ/gOHwxn8jwurQc
JI4n/ykJShF3ZBMM0pLtb4pJ0o90R+GYtknRBtzxQj6/TKzPIuqWKjrShtLIDVeJ/vTdX+NQo9KU
wf58WeuiPho5/2LLwhPkseGYmCf9NdigjxzdgT/uMhMvOxVJPp0J4ifhxnPBJ7j+yUxgEk0Q7ovv
fVuUxzz3nGO2RJhAdAhl9jXIpjhOLHxYAB08/Vo1u5Axa0GZsfEQv/CsGPVeMWC/AeE13XulHoL8
4qoZLhBQRdiTAuWXtelcK5yu+rb5ZWImXj7cutJjMBR8hdE+b64qOfaj4TTWtCOHrz4o65KJNDW1
6M1FyxWiEa3CLDGqyBY5GKSrk1Crp6SuwtcsL0P3ZSo8Hq8Y5g8UYWppcxNZZBSAEMilPcYhZcRA
GrL6helpbs1AcXJ/1wUPpWN8W9xkbctsXDa3hrh45UHRbpnHdHJR+tskuaDVIdqOONi5SA5M4z+y
7hiHJwE9I6jfcYBwNNzqFrF8yx6iUuAhirjr6i2LOViQqBT1Z0efVTNkiWMnQF0Xq1wzxqXzjwFB
w6n0OSpHu3HwS8z1+l/rPmLRA9ghTcr9NcMnBJqZlu7CeK0UwG3RVxFC7RAgaGO1rcnsSVSAUfvI
hGZHy6vIC6Ow0fVFa7hggPJYl++Tocfz82LIt2vVt9cwFlPtY8OMlTf8ltHhjzlTQSXHXtIxGkXa
SuUsGfIistA8pxeMR6j0NipT9gJGXoxYoi9GdFD/gh7FSspYOV0nyi96kg8EtiGvsiqHDimUVH6v
oiB7gPFUw85WCtiGeAN5LVO+LCtV5JMukj07XeTJhija2Pvsm2xpZucEt6QC6GGkiRsoMAg+nvyb
uXFVGZoEXXVpPHulMHUvsIyX7qtHHJV1dxdtqksCMiDADCL/qP+1FbRnAEz5l+vv8ozyKOQVz3xn
LKV5IB8rWz+NdrSrcw9RM7cPOGuX+YXHR9zBHrVVf8V9uqoa9V4AKmmyGPyx909ooNvD33TMjm3F
+dFhDGZm5bF4NpuNa7gbqcAVwJZes2lI+VNTRK6sf1CeMvtj3DkOW5EvgcW52U8VApPP3EWZ/mjk
YlZq5BiNQGbv3kHoPPScLGWzWQDaK4opmm2CcqNDbBLWg6VN7cndqobrypY+pbBfZylr3AjjkNZ7
fyUmG2uluN5csgKWydxJ/o1o6bkCPWusyx2JLCw7CrZRLon12kP9H0fnsd0qEkXRL2ItUhGmz8rR
kmVL9oTlCEXOFHx9b3rQk24/t58MVTecs09SfU5Ix1KdtYj1U2V/kXD5WRUUgteQBVaWPlI/45PW
CLx8k/5rxMq4qxFoTV9KLHU0CuOfX6Fcib994x2srmCukTdAgEreBYc8ZRg0ixpum5UdejLqOucG
4q4Azjww3zaocuiT9Ponzvdd9SmsCxnR/wprH6l9VWBzZZZK+NE2yv9HYvCgLRpKIVN/G8L0qUW8
7uSSWUn5NEKE6FgetvW+s/e1JP+Ob16X4p8CStxqW1PhES+tL49PcBb/Gi6TC+TpNRlM0tk5A1Vy
A84f/SjLKQcTTZjC3+y9HXYweC6grzP7KbNPhXVTmCgl+x7D/mUXbwenWtsb2OHidYfnzeOn8ufx
EeLuv47plQcKBfI9+ybOlIOJX4EnJFeMU8VvzqzWs6jOr7I+OOx5nWkdp3+6OurVTXT7MT9ANkIY
xpQVaWNn3ytI9qPYWA5MpsT6V3dgs25OR9+uByhLngOSbtRbXzyQ87UVOhtJxXQ3SHIaCelzOUPo
BudlaHB0JS9T/pL1KFZfvPoqmlvPgEU59PScPiY9iO2DFta3Bdj1BP6hmCyYWygiJokq61Rq+4xS
p5muqbvPnAeJ108T6CacIQBYQMbk0XCOhh0fI3OYv5ibewIgaeFZyui7o0z7p8d/PTY1doMh+hwC
EiQ64pzLlegCvRar0Y7XQFMtgDxVfDI4TitYLVBtmIsulPHaF0yIEPzo6bccPn3EphG7As165ObX
xKjNOFn6NgP7ZIXDv6YCjVS8IRXyk7+OGEeSug3/quTNbglVILWnoNVtCVWBYl/JDkErmyZ5bcxX
gyCqtkaeqvWriYWOU7EdtilPK28BtQ8n9zCjLgzvCcGF1b1l7U8AbytiTNqxB1Y2TnBGq1gPErMh
M/hrvoPdzmCClN+jAv4wbvye3U+Fmq8xkkvbstkPyKLwDkX/5YFQDI6TxS7o12nOOaSV8oLrNURt
EfKnvJYAkpateOAtSi6jEX1ZwJIP9YQKgTA1DxeHZam/ODG0shGAOE5dJT8sBKwmCPum3jfWCWD3
pNtLi7atqFIw7euJu4EZYIXKtgX9ag/czQSRFJWzTp2/rtj50yrixChwDrnbyPoMWTAHDvpIVhaJ
2mQ5S80BEWs/wZflg51iyC+oQe2K9JPNiBZY9u8CBEwkry71SJQ8SL0KBXkUyOCCV1nfAtIHfPcr
rF5qTJAAgp6IiwA2zePuvPqhWCi2xjVMRa7umiGex6gV8IT5v6n906cUswlDZH6sl0t4urzPbJrq
sxFfIfuyY3/VmQ60Hms8gzIq05ZWYixsHhUX+WK4IkRZT/5K926TYd6RFo0OlaVOu3QEa/X+VpCa
pPo/Fovcw/bGY1Mhm7/M11FxngVr54SKXibPDj5n943IMbquDlf3i3IZLDDxvgssbggNoSOSM4lN
bOE0V63VmJtD9dQuoXao3GMlt/yCYeHCj2FhByf06DnEEVk/jnkPeD/VzAO/KBYWMQe+W9wgY89H
4hjvPdrMljbGbD9c7TDvh3z+mOTNRaMy/WpEGhUfknn03M0xaXOxfIbFEtnrouFtK5vbZN5xzIXm
diybTc4u1QCZP7CTpMD1heTEdRCa6VtJJ5XMRDHjKcOHjSWXOBy2ETO5iXN35qwKoqOmhQ+3Aslw
Ek8LVRDJW5wq5y7TnSOZpShso1wrvt2y513a3caRjDgIrhbrmN0IWVEs8SwPYwbTIQKWkdGY+NdY
29DiFuOx4dR1gUxmmKbBTnHSA8k2QNIQkjycGK3J8T3hrk/eouCjEUuMTuxDYwcHCwHxreGvzJhB
uKXY1EMT/5QJehRIhnl1hFFjegBM0qdyWGcdk881+aN5+GwG955kg+hYWwG1r/k0a4jbYqtYobBZ
OfiNvGqSRlVH5YISDKyq65P06BkIG+GtM6vLOf5Mg23n1C8UATeapl1jhcW1gzTh07/3lGjcnQmF
lt5Z+CGJa0ZbQbVT86lK5LzjJjfTJ5n3O7/CDRE4RAKiT2lenPJmYd8Z2fJm4pKa65wnOVY0BlyA
Odo1jO/rHr+A0N4NELShi1jUoMbFoPCnSGpJ7xHyA5N3YKAinnE9AStQz4WDzus87LvuqlnZkyY2
tXmM3XenQODIbty173xsE9dlXhtPGmJB2WMFmGd5JIz06KTYlzB0qUtiWc96DiNZeeyXa6o7D9GE
uRoRfCPi0Ez2nYACCM2Fr4NPlAM9bL8MZgSUQQ5ZPIXA4ciAEBUgNzzy3n8YQxD9mYuGoaw/7afo
XpTwZABg4bdddtW71I8DilkTRYm/T7Hk2fiCWpgARwK0HMZYJljTChEnaLzKP5SAPmNUEMF7NZcY
UOFi/S4w1YW7Sl0jFm5ZtDPJKdFgC4TDRhuIPtgR0oYLwWIhZJaonimJuzTYZMOHr94G7aJqolIY
UkBOtvjkJesHFR9ag1ip4LsKJ5YB9rJLvkZd50l6xOWxxQrYRFAkuHxzjh/hvhnURaLkpiWTkCQJ
59ThvdSpuofkTRhvNiVHY96C6DGN4Jn6exfhCWnOnQm44LWMP7MIC7bfE3pmHBz7uee71s5lcK6d
e4+mK+Isoo4QZw0GBsSZwvrbezzFcBx0Ar/L6F1zfx3tMjPli7Od7jVMQGqD4LtG4RA7DA+Cn7D+
apyXms4i6FOoRJs2udV0gc6zo/YDDsHsVZcDOjyu9Py5DniH1MmxLi5qUTmn5bwjr1DBShP0JF+B
ZAOracu8fnOxuI7JRxXItUCAU2IkTOSe/Z+LCa7A1ehWG9/GHMQAAW1yTwgtqI3pKjgnyKQrw5ee
qsNhyWTARiVF2ETxoSMYHaB7dXa0zHr3ZeD/N/lrCQeAWWqnie3QLkNaBRsA9Kj9CDLFfCKc+2bf
ap86rxXh0UAS++gU6duI5X8l/1BGBnLVD6tKW03tBG2Gh0LPV6LY+yWRwe4+0sWSZBgGe5B8+ZZm
SDSa96tPcpUF9xbV5+TDTIPGWpgLk1GVXDv88EXFweUFiyhlqsG9wPJBxmg08Rd2h6DajNosdcEj
g3LhLZfEJB6G4ULaTxkuuae7Zkmabu+9596+jupNG2kEtg1oTNhYfPXlrkUNln82KBEq99VVL5o6
6Ol9jF411KtRtzWso85wWL6qdms6m6i5SYRMxN1V/l+K56y8ZPV3bn7KFK/oDZ2hHCii8eIj0XEZ
npWfXXW0w5vsHoo5fFdeXCICHcTZViLQexYLCVSwIROO/QfVuYz7VSe/bQLj4rTlqlon1F3TMeou
JBOhj4C8SNyfu5L1BUHrSA+as5jq+dLilviHik7bdX+w84cKUh1Tf8wUxoSPUSeG6GzibuHS9J0z
E0pX7KMcmDs3enrq2huo6mXPxqJ1y1WoOQsQvzSF3lojTpKnwic1/marXSq+M536JngZvE/hXho+
KXTyGqEV/ABKKIKF5nzShgLvWtcoyQ8eYh/5wLrP3NV6mv3RKVW8fi3rlZSPAcRImWBlYP0AgWHe
DYAKONrVVasPefjKq720x1tieUiT8q8iIxRyMJYjrU7aPJoKkDQCDXEGQ+M2JN0iIXO/NExppZBY
OWn8s3LRqpGhbvCw2APJvriP6A8Ktr2gViIXmXxswuud/FPJroz1NWOGEMHWq+G9WtoGVaRCq1C5
l4SQMa0mrE8K2DCECsGZjod+WVsH0sBWufeT2/pbT2isE4EX7KJoDT874vOqwp5RwVFnCRwXL9Cm
nSFf5WoxkD5rBWvbZzHeLn1AQe2QLSPmCRYC1XH49fKB1MBPD7GrztQCkRgycFTkdD2lxSwpYEgM
d6xCSkwj2XaEQqoPQxx71tWdTp3OM+h+UpkiZ4rPM8iv9LC5mYgsy3+ZtWrbg5FevOLblHuV/86f
hkHWqLUaTIopZCEGesx8ZyTmZvYFZeaGvjDjjeGXboAN8jhQch3rLmUFkTI5Ux/XJqWZUfZVmx1X
+BnhneReeqmYDdvc+A2rA6NkKNVhT2X8zJDYatZpQDwdko0KOQGOTuzRugZDB+P0qubwyNY6mzol
5qqZldsujJNVGcFOYxC/7rR7mKyNBvHJQejvTf3h4WIuGp/+lm0qnVtknmP6bQFLpQFsSPhhD+SF
McS/FH30uFLGu20AC8ORZVO+xyPHw0abbh6zIfuMBF/ANoO/huNrZSIr7gU1KOfwVCwiXT0xjqn4
Y5phcaG+juYpT87YVHp95wu0Y5+N9jJGLzKOmX75Wz1Ew5J9SdYmFch3ETInoJvGHM9of2uMwSbK
nOfOY/pai0UxEK9ondw6wmbVr3C9MaPQtVXs7rLxbcDVoJiaxCi/+imiIltn6qvKMRaOvCUAEoPy
O7dcn2l6BjHAGM4+K3AySNRXHj2b9t6J9pbRL6yyeRrdlWOdRh+5IQiu3h4/XF198lITv9vizSXI
ddbzp57/bCMv7ADh4MC18Y/EDiZBpKcK5Ksf9gfLPcfA5UpgXhgYnmwPLpVsl2k2Ee8GboupdOj4
Tw3uIEtbF/W3F0GG+067LccdXge7Brg109a/OuvFNG5Z8NHNFyYGc+OmlYBf6SR1GtlUXORwzdvz
HAVlAmXSjr7+7qdHM8Uhv9MZDzgDVnu0AFr8EZqkgU2MmgOFKRYrYomkKHDMZY/lg8tkoKxhAnsc
65ekeu3KOf9MerAAXp2J4kEW4P0K6iNEzvJYxWuLAWVem2xN4bakD7d4D7p7LH5EfESdBzLuJ/BP
gfc3Mne2ZAIFl44X107+7STfbXQdNDSLMInOAq1KvYwsermRnw7YFaZZHluU6gWxQCX+RcbmGXgR
n3VpYQ2sYt8wRPb13lX7mUpkzgkWwJodmHdT+Z1g0sk9rGBXGZ5aEzXYnB30knrvUXSq9Ndh2hfh
zTIwB4OPAfhHqB/d3lLmlBrIYEdjLzV0L5uW5zoNVu08X/lUxs0ttiFiJjwsoPDL4mHyoRsl2wTK
92nTlrvK/tGNTY0RZlDMgeZG0v5o5dpOca9J8pZeeS2AQtjxIzZZRe7C6KVWH3VydQ3qn6uXIXQb
v0v/O5/7bXjS6T4ZLmb3MKpdjeJ0wFW8pJtwiu+EGUg8Ep6rDqolsuqr42uDV4Aawt/39oE6bVOH
3lNH/8rgyao2LTt8463UbvA3u4YU5lfWDT4ieAyCIwmJ9iknM8Xi8M5edDC0pf8Smdcpf+l85o3D
k4kXEhWsNxCKtyfloRJHXdxJuWT1K1DP4nGzGJ7YL14/QMne5FG1ij3kNSv0GCZRGtoyoW0Q4ymz
7rZ+8XmGg/KQEr2EEqosTxrzK3ohjvZNWK/SbmNJigv00dvYOlRAIUbvhSTJejzb+Vq1J4v0deR8
xJdPZfLkRNtMP07uyqdRSyqCx1at9ebhZjUvBRuTkdQWg9HGKP4UZl90FyVG8pC5rG9svHBG/W1S
dY2ZbDjaujJ3WZmuw/FWBQgoYhc1+LCpibmpNJbOhmBmIKxFiV9fwmwyWhQFvdgn4gSKIYCqZcXY
qCL0DwmzaeysjINSRjaViTa/2LfYb7Kp/xf5P02RUj+8zWSoIQSBH5QrC2TdCA7FrBliDOlbSVZy
BCufItxzKU4N2HJFe3bz6SxYLlUxaXuNszXke+VuzegyRvG64N6A+9NYRDoYa9ZRnbFOk02ZXlxh
rJTo3tJ+zFHlkZWEyY212JrhE6kXyX4aYI2plxoNq41LClGCQrrEsMKtv5BonUzVrowBzISMV2ly
MIOjyS9naA4m+9vebNlpv+UiuyZ19r+ilWGg0j5mejTO4KfJ6rgX9i1DhumNJKyB/zqBka9fnZm6
324T7yQRaEhPR3OPWMDbONpzNKCNU8cwf4bkX3AYRRTFNoy41njLuNojn08xdaCnkLEV26++vm5d
hVrWmXYBQnIL31fK3ytXe49PcmSGVUv14XJ2Nrr3HTbpXgfshw1Q9Auox6QCNYgtBNlRXFAlwH6N
NQyWnDLDAxS0l4KAoa5NNgPhHSODbvce6PTCLORM7WbpN+JcgY4c6X+IieB0EekS66seYCp/8tzF
aEXfDbHQhcW9lopZDIX6Itz0mfc0hdNFQ5CWd2+i+7TxEHnZm4Z8T0hzMQbbogGaxeA3oWeFaM4G
y/038L20FK8ck9G53EysdV7CWQdJE49kYTg02hyPIxyuNH4k0Q37A+swVq/NlzGkqxAfmwRAKHpo
0d1noiD5okLkC6I2I8qbsZfZsLXcui0oA+2vaX4Ln2pMPSK0oRqtlk7EnQunL+6okdGnB+h5AqYj
FsM9yBJPDXqCEZmugdILw32gvZWmS1W1c6t77hKTpQUL5f4Kz1mUDtgKvV+WlgG8AxnzhGXRYZFH
Y8QxNSe82fV1KK/SIe0+/rOtq8lfo3XxGMhLifRgzJ41TOWljS1XOShpVmbYA2skYPCQlBASAPX3
AE8Ig9pEo70NW7y3fbfQI6JC0ufAjy966y0dq1wPVEoeGtFBQfwldC9In7X8b8r0tRxYKaH1n4Vi
jHCCGNqYCRju12HYNjXbwk8eKJPWozGLYeSToGErsJmk2E0miRcM63fNAxMYhJrEj6JCLEI8qc+X
Df5RQ03tCozeANdZ7RAaLmO435LLaPbb96hHKsz6TBftkmryy8a32CN5bxz8sa6G5WTtaCTGwVyu
cH2bYKEdtjF20XMgTDs3XCVgMVwTVztK8b6k36RitOUR35gxsElGRKLn48lmtVr8KUCRNrOLAP5/
H//W9iMdbiYSocrpN+mgo7DUn1ySEQ2NUQ0T1b4a8dfhZbURT7Vu+4jYeyQUDVYanwcEH3wyT/UI
VV4P96PzqpUbvTybagOMLM1vBhclPiHg3/SVLTtlTW7qCW1hvrFtglORroasKdlhmk58laPLN4Yk
pvnDVnfMreF9pzS6ln7IW4xEFlJuZ8yvU/ReaMDFCnNr6T5jRDhMZbEPaYgFgqQssJ+zGIA/avsR
Ng8lsWS731nZrrHqkyncR4lAaPBDAnXckyzCRzU/3SWknSYAnVNd0k5x+8z/j5zwKkOeKpcLJi92
DT6ZriGMHm+MF4VgJ9G25186k3fbuPPDMpBXJjMfGMPdyO/S6os10ihWAvJs41uMAKOMNdtoFCWb
MmtmxaEGpsdfUywc1VBsAlRLroWvPE6YM8wwqh4ad2/jp0PVamH88fQeIg10vgAJWiK8dVnqK1fB
iNadZu0EZUPcKU7KNrIZPZAsEVj4xANWsqY/bTx/BFzTLDvDX0emv660Yd9EJStg9vlBgZM/NgnI
pLOCwCp4YHJUNxbxS78+lZTlHHuDmW/owELoV44IEa90/cY137ycv7OfHiLBqH8YiMGpvcXMwOxy
SB5VfxgaD61wTSbom7IbfJYkbQ3lEvsA3jn2rBnFYYNYwhmPMhVkiA1i5dTNScfcWKLggpiPIWZr
lfKPZMNf35sY/CaLkpze+ecU9iu2I4OLOLbz3QB9IoKVPEE9zhjDRNOtTIxlO9uQsEx5QENmN7x0
h+WY3v7XTTCLd1AuGGZ9Ui6TE2zcFsmfpjU+67lT7RUKvhYhT1AwUm/Di4atQ7IMzjCSxjr7Z9LT
/2ktliYvP9eWc4Gqhvt44mUZuZurcKnJYdUIH2NHfS/TnIIvWkWTgfwDc/gYuk9lwCgX+1xkfE6d
/5fVztaOSCqs0mWK4SFhfjXZ6Bn6FvbQTmmts5KW3oGAzuulUOQF4NiGXiui6to1DJvJKHIWox/m
J92b4V5pVj8FkYfwsoi8lak7RrQ3A+5IQsvp0jVL7HVR+QjHVZ70jypxg5IN94TTs6J2sGrHImGB
ZROZMN06bafJfSqcjAO0bBx27rKswH+0uQKxX4c4ekpNQLSFhuDlPuulOHfUPxcpJr5L1ezS2vAF
73w7gIY1fcH0OwwYuneTNQAOjjJ6LyMcsn1i1IpFboLvq0MT0fS5WIii0j/IxYw/DRQYB9cITPDa
1ey3AnxutyE/iG1Nay/IXVjXSXPMzF/XwMNRxTlgu3jgDQtLHK4s42m7bD/B5mSr/CDt2H4RIo5o
Sy0cwWYgq7fUCXCtJo6NvsibZsxIboEkbIsPrG4+S40QUkppWvbN0DL90SA93iepXT/HZqWjy5Ak
CCLNnPdu7cRZOI29/sgGxoNxVyFB0OLc+yqaqF+V8PcWIvBYunSFvZl0wQB8yjPsuX0Izg5/UZwK
xf1TiPQi8xyg+BD6frSRRW4onEGKL9GyIKPCUhGzk2ScfpXBgzL0APsCu2czH+VOd0ISkrZPrpcn
l5QxjTt7lY3S8TZBwn4Bwbd/m0JPv+Qxi4EuHvR93Zjd2lCYhkQ4NQfdd7rXtiGFMrL8dOcVhHco
FclnQ4/t50FXBOx5wCxwUkT3uCtxDE6qR9rvuGTAT4rYMBvNrIO7LY4J8yyscQT8khfOe6Wb1i7G
FEQM16gv4oH6xRgAsQmTEzH1NKynhjRveuv+Nb0pEU9mwwJoQ4GeIdD79eiFPIZ+zi3BSYpQret6
n7BCg0PUCEobf09quoyA5zDqAnziLdOc+bApk2inuc249EM9PeLbaL49w7HPHp5iKrZeTfCmY5s2
P25Td1H7jb0oJUSsYlYrImqcMO4n7cWXdYrbk6ytMqItc02M1kWlAcjXTLXqRziWVAXo+SQdSCum
eFl1/vy4DYBobJN2EzdLwUgraC3kihpr+lDZOo+//NVBch5bHlcwYjJMABpE+gyj4qK0Z1yX7tHt
lbEmuO1jdED1CWkpeMl0iK5gI3HL8GkizPY5esKcfBL/0JRfZoziGCKLl/9WBCwGKSx64YrV5IU7
10v+qpJyVU3+F5QsHkS0//Gw9hiJ4rc6q6o6ezjo8goIix0x0q4CEgCpXXJDfzgVsDaHUbnuWPW+
UDW4nWI1zQwHNGPM98ppPQgMuCTPEFI/NZtU3ziwmt1NNelroNZUuBU6iQ73pv7RYzUp/IrZ6tFu
jyBvcNDd8wafK/hqH7yG/+tzyXiYEG0J+it9SeB9cMb3BLsmbbCDOPeDOh37ovNonfIiG4rmLNni
xPdQyZIp1uPj3ETW68jasw+aPSNg3JPDE+cd1JiPIfpF4xXGb+Z08hnKUYc8dcbXoP023rHUKWVX
JTyc2RCV2Fgv1wYesIKnrrejY+kC+aNSIgnW3rrl+KSpTexWM8USGcaX6RPlM+nEB1nLWsPqkWub
sN+G069sY6otept4Qv/727uU+ziqitRdatmPsgJMTpgsk1piDLkmRHIqjzKZFWOa3XXb/xc0YPYf
hAHDlXK0R5etTArNhAGT5cEbSF9SwoDTedNILkHPXCNfNax6AYhCrhP0PHMi8sG10XBgM4trYEZy
MZIfU5Z4CiLSw0zDOHgkh5stICreCqdQDDPyjQZZ2g6z9yDoF6bBuibEMVRAVzbW+XToKGLRrs2m
24LEl3wiHCdtmBkOl8ElgW1kQywqYIFohoxqVaG+z8UIJ1XhcQcIOy1V2e4int62ZMcerINkYqir
ueuQBU+Ed8/m+Gra4afsrgYnctE/J/J5KM//Q2F8tl7PbvGs0osIWFCyGu/DY2wT4x2ghuEJgAYT
tzAE2Rblx0CBgyBBTFt3DmzZjW+t6/rg6mu/g3tGv8Yqzw0eZnlwS5aFhMLExLrlJQsHPgvsbcjw
wJWJqltmw6kF9Jn373XHOVQ3iynzL7pjE/SKYwwgHwg8o2a8c+3yU09YJSyTRRcQ04C8ARDnkqvh
CVHDwk8v7QycZ/La5ncS/VoDcjWBDBVODS7umnhnzBJkTlpv3MRLhWk1YV7jTc2TJgG4JygEOI7l
NC4Fm6MmftYo5up0zSxbp+AQqwhZRH73iDXNe04PQb55S0iCu+MtaobrJD3IJGJASDmQiKQ+DV6K
yFpnwRmZFIJ/y786DPxDQU7ZYYg2xCz5GLftm16fRVOT4oOwCp5JbD9aeUT0jjguPSnLukdecp+Y
7SfOlz5sDHRP42awLxnwzYG1Tc8efhqPhKKqjjFZRlPz/3aPm9dn/5cS/D6CNMkftryVEoiduHTo
bKhRyD97cdt92O1r1JdmDejhXJjgxOgZc16vNLtG8jjGZyw7M9ruX+9CDOIGQJamYfB8TlC/CHxY
8ZYSf12T95ASfs74c1A8RIVYDR44tYZjlim5htJbEW2ngR3MQXezukcwmbivQ3gII4AzpGFrSK0D
AVRU1zEsMSs7QZRIyMH1Ox+VfEhxQGAYwJyAslHC1WWRoWCIOI/e2KMVncm0ZrnpuEljlvkUDqTw
as/WmDwkugTG+JG1qPEMVl8cHWjSVHcq2N0IwstcYikItmk4oLrhYMhPIIoZWY3F28RPZ4GXmdw3
VR1SxAYAVHtiN8PXmFOrhQQl0QdBDMUXy0ucnxLm+f46rBhOXJ3wZjYQu2gs9WMbYEhyhqvoWWTF
nsYmdqVHHZk0n9J8L1zmucT9PjQqa0trllH31fEZW/S0cjeqFYHv9nTQ4p2lffsoAPWKQxOuQWF9
U4NIegl599DCNORaBNhVFT5tfP0lbIqKgT8KbUyRCuAOesX0y+wRpKaM/LZkKMILWKGQHBiyZzST
GpWXDP/a4V3gNJmiHst0vtZj49Q5xjbSPyhaFiN72azLeKPrFJx1hnMaO7wIt0W16trngbO8sgnu
RF4ANKU+OxqrYJqPEKvaxJlLhMUy86BG4HwnnraSzxrc1gokfJJakIiQrRNFOZmwuVgHOx9CI1Zn
72vXARN2EHPVlU+9qbBNmhj+UFjWzdLWXlWNYZsxWc9ZrqGmSpp4Vdcgn1pyDUeFpq7djBUdSIh/
kZT0o2kco+q57jOoyQJ3IaG2pNe09SspJ1zDzIP7bcQYxA82oQ+E06azIu8LaFW6UhpIUHBZTO6r
Dce4TvqnbRPwsCIkx1W7JByuVrGrNOYw5p/W8kQa79nImfzwi8+4/xHpV938NPZnrpPbykwJTwiJ
55rxLj1emeZhNG8FEONm02MyIfPGrM7DsHbRE8Q7ky0VCdni1iuO7KtK7jFriRiYOu6NxTQsS25W
orkRstuHwjoZxMkbafgTOsbOwcNVDrwtdfLZmiD7Jb1/WD+P2KYq/r1TZ2RO6TvLDz9s9+SisDCQ
PfX2+9zg1+atQhZBtZnMaIRQh278PY4Ej8zG3QzfGJZkaXorPcXHDGSBo7rl8S6bkZwLfEred6OV
ixLCbS5nJgCuPjT2yB37nLS4iLkM0YUWMAnlPhsMlvK5IWu7dz3rNw0HpkQqCbFgRAVsiRcUkRT2
mBeg77kZ+BRw7CWVr4sSpbPdj8av9pWTrzLFY0c8YtUSvUaTNflY+ft8WzESN5UGuAkkMxm7bXwc
i7+pOgDsJ3D3DLNpFK9FD0szWE7EsvZ4AZln3MLumiMrtovv0Uekw+4rzO4j2p5EI2wtdGE8Q8l2
onNXD7+VScY4mXAqgsUReP+Lt2MtAnfGuLUS3PsGnE+E9YnLsu45JjNGBMneEA89w3FRRvQ7bZHt
Ul9MbyNBVeRyhAHToVKAaiGNp1M8GM3JrbCGTeqSEk1Qa6xqY1aqAJMBLAUe6vOe6ACmDr3fxwvF
+rIvkX0706dTFdEqSM705vlqpNodbNzrXXRMaAFHazgbEgAXN4EQ5rqayo969nJb5xHYpevD0k3d
bpGN/SonxE8SbGEfxkQePCWB8uG1s4GbsEho+q2wDbI24/iDD9zJFnneeT9BatrPWuZpw5PmdfGK
gcomQGdb+f6xBEdNVN2TSvuZy/TQ+KfufQPfqMEnhQXnn2Vmy1IgTvLileX7/X1gxfXnes24dU2M
6ZFPC2Vb9mMiZ6IuAzQYdjsHa9SbTtDBW+wpCQeoVhZqh5nobUhWDOVo82imALrJn+XfvKm2uoba
HGiBnJSECJanNp355CMJMUae41Zjn90HO53EeA+3cEsLDl6CKzHoMYZ4DCbT5p635IXR8h+yzN+J
2IZXGn3bNmw5kZ/cQtJxw53tKPoU9BSHFGt+28ymqpWDRjBwHB0wlvslg+rk+RQWIjYhewRrBONr
hTOyjMqtTiaVjqepS7SXmjWjit1NwTbdzX0yi7ne0AsWRJb6JZknFgIpPHEOGAd96mi+GT7j7TYZ
yBLP+qzhQS9aYzup6FnYDZJAc+0q6Im18auzo9Eqfzno8WKcX3vBi2nb2Z+Xw+wxY0CbqXeYphhA
cPdXeM6eFFhmWt3eLVDnML1phM6YjFva4FceWkRSScKj6wcDJHQPtATRiDxaf00ttS8k9jXKR7PG
Uk2QdOLBwvcth/Q7d596Lu4V66hN2jIkSD1Fkt/W5La0xJ0GLushxMs+/B4xEi0OVcoeGoxjlJGx
2PGFC7prboFg07odAX/TPTRBsEcgsmYDqvJLGt6o/U0sfDEID255Xf/4rvNtc3np6ADJy/0NA3Gq
pg6MzzyETqr7qAYkU80OdxGin45JmUpa8mTMLlr7Zr7zIjzwesAWPm5cCiEDdYD2KAbrpUkhmZil
c0Dm+28iEE5wVSYlelllwL/2k6Ui0aZnfZJijCANXT0zyoP4wXAnr0d70XGSlD7wR9AAaCHdNSK0
J9LmEMr2Zr1q5bDsWDW4bPTqtmVr5lGi4ZalyBwb7F75hWC+vdbr+yzFP2lkb+BB3kgwoYsZvZa8
oSxlTJ5XpfYbiqzeWJaHl59aJQsFi/HAmVWkFSLUWE9WzcQevfTfZdC8mDVwlnIiJgd7KtcJ+wGM
QljdDMdcdKHOGZ6xmAmj+qBM54A7ZecgPoZ0tY7+4+i8lhxVtiD6RUTgoV5b3ksttX0h2g0eCk/x
9WdxHm7ciWvOqNVQJnfmSpL/GSaCZZnyankWkWM7vxRBCEtB+eidVr2PZOYt9FbqpJB5sTEsHNNg
Iq4dkAlPRu/YGHqzEjrOV83HXdQqHQsXHXeou1PL1HRyseRFxLGi3rH2lSHAfYQhBNSeHi9zN5Y5
13y1wZ30Zuf7Mph2lXJxArX9CVeme0haw/8zpO+/9r0ktB/4z7oWXPqEqU4pioegoIGWD46MpI3C
l9I8+V26tAbOLtVfTLXaGIOTrHRGt9Fy9In7unnx2bvGVhJ2LXux7WeUf/fQ82w368B2Pq6GrkIK
RFcq1cq1Pysv2nsOlacBcdzBqfF2KEDwKtkVNkNZq3IObTicdJ2uwjLiSB42kfck+e7jVpAsqI62
iywjcnrBToVgEgfN2OMS5k+kdhpkYY5YQt67+BFUnFqR5XGlI303OAkj7SVTCtWZOp7hq67Esxqx
jSjSYkMIpKSnJJvN6zwO3XPOqwIVH/NbEW81Yidt2Jxj4ZN0VKEYd3maCQzi0D2xSWEqKHzvt9Lh
J1e9IB8wBtjFM9GQi2VJTLPs3uUuI4Rck8mt9skYe5ou7mi93XvRN/pi0DnfCt/GlBYXNahgt6K2
JtRHdydmuG/DrG/tCqbarIfeSZqNvc6Swtg6U450l9vTohg5dXZdNrughpqrrnToifCn7AcelPyy
2C+o5ZspXyiUmKKUh1QjowFvrTb2I98sX8bQtgE4AiloEPEZjMoOH3HickbyvZIaMSw6ktGc720N
VGQEGNl8oLdhPffURIW5b+LdEgkG5nEEwuc1GbBwOTWE4OsIk1yZ9DODtg50b1mNqfvF3jZsefVx
mBnMlA5jWGBtL2MN7zCzliNZvJr61Lmlu7BnQSzwwbJYBobcWoXkqVTGYGekpCcxkmgfYs6oyI3Y
sPWbkUlOx99+8S1GG1oL0D2SxatzCwIMyEHLZQWGm/WwwqR7JGFovJlRHb6L+YHhu5uetMn8tdwy
OgGaqc+ThYyQMMJIMg7cvX0IQXx4EJGIGYCPUoGAY1U+2069HoSL4j/sZYGfK6W/Iit2zVBoNHzh
75VYiEXh3zxVduCtZiE1MwhpuOlWsyCoVPEjRJtdGIF+0WC1JjLdNJReyVR7pNQOYIbax1xwnDA+
8KPjbefrxsnHNT91nsy+PNcx5obcp6XU16Ndx4Q85N2alQJ6zV39kmT8IYOki81kC4huSw/bJi2K
q92KIwiArWmyfeUBVLyaY36yT5MaT9Xo3uKpggfTwNtwikRhiPFLmWCGrR99i6YalvgP+4vOdDCF
s+mVycZ15abCwNcP/WFECu35BvOOk1bqOcBbYzPg6za6mdxBCDxrGUY5Onc9btSJebOiaBGBlSkK
nXnVXC/K9TE3T9hJ7l0VkC0GItn5CAh2AsM09j79aiArEdB6XGP2tTwQTey0DlO6udLCdMa/DP5g
yBCL6eGm5ggyYqMzkWvdwACdMN55gO5Q0XEL4+ZgltIZsAjsG2Wi197HlBuVxkaU/VJ1hClrtY+U
tRIg9O2sP0L32jd2yDh1OHhDB6rNvTk1HRKtQemA8INPn3EG/BuY6VBpcQuhyRj0n2ZRcpnG7q+v
QYV15jqYnbK1s/Bd3DZ53/7TJvc+acHGyNSrK7yFqKZFhot7dIBluA4Ra5k2K1f0H1E1PdK+4tgA
j5qTZ/xkBqQG/WafRO3KayVCtXXlGdgnafiWmelXEbPW2layCigAwooEOXtL3oIuKaV72H+YUucH
LO00HpiMaJmObTxBkewwgiBiTsgxA9Gqf03cQxfeC/dnxBQJfLpjHhU3NKNCi43Ix3uCUDD3V4aJ
qsBkBOWr/pmb6hKLe6DrHnuXRUX/rIE5j1cMVyvqTl2dKsh59C3WjHza1NxLCemkI0ymGOCK6p8j
/Y+OspFFOqsa1EwJ78NiZ5hKvkvLQV5pNm1fLx0CWq7xFyZsEICJCn/nGhD3DffkGyTkUIbLZLqx
bCD39geTUJGw/YOo22OYmfc2tO+25R4MTUePH5YpA2Yz/Antk67IesRfBC00XCl1VEF1byyLCCLj
Z92EqtfWv5KiNINfqANlsKXkMjaKXcjnZUXb9npMZ1/w1PjjtdNG4LXvdMJSDc3tLW4flaouBvKv
0rqThFKjuvq97p7rbCD0JY/s5xfYh9suGt5sqGsdyDWdTYWNF+7fQ8roIdwb4D63Lq5xxG6T6Qzj
/iiZKqb3KgADP2MLnlPn1cca4Rv2cxT03imhP8zAe4GDooEFngbDgq4rbxNFxjrjl5ZyhK0TY00g
b+daauGhCbhNtXSpgwwtmEBNuQ4hv1qkk83+0gTPYZbsi7BCGXVRtZJfC+/TZJuvEzJVyM1Y8e9z
VtsPjJXt9ogXv0Tr7fg82o/U4crIWEKzdxmz9LLKd4XLdLuLnWvUiRtSQb7SG58Hl1AH4SnjrwAu
3me7SvsUQNmEqw49bCxRcsXnvmQh0orr5J+Yo+Lx2OraP7v/N1LN3v8TGr0UO+USHBt2trggk5Yd
wbuz3p2rDEvZgy8ChNA5sM4D0c/SgQmYjIC5fIAwkK+SHz2+RuLdFz7GefkAkrNkeLTCnLUSVvqS
Cezn+vBWFTRuM6KiLIOC7KZ9n2xjE0bZrjEYCGDyvZmaOBsEfpJIuItylLQge9xpzHZCyiBAGhd6
zKTVI0VrUjCpU77eRVO3KdMS0Gl+1ttxY/dQ6gCaT0jnBcYOkzNfIzrSNnrAs57uO96vtOCF1cI/
CL6r2d+SxMHaD3uMFviKwy8ljbtVk7sBHVTso3JcmhoZi9qjnp2Th9m7sJvUc5b2qOkWLsguli8W
x82YoMO6KOMPKVzOR+0fY4eXXoaMo/H/kM/2JoLg0p8eHvwMAi4hUxZ4PVX8kaDpD0n93XIY4QsA
NmG65JpzyivaQWxDbl21/bAhrvm4YeUAG0+riBi15lYzgS+ZEgh5QrM9f06TEIFwuscOZT3l3SiM
ZRXDbfJQ0LFAuTnpbZ0DM+tE3IkHMIeYcYwlIXOE/vTpyuStIEw8ZNo/bPX3OoVt0XCMjc1kbVTx
SutL3JnvssG3iNY+dpC4xrWJxNN8JTp9ub06uoCXQ3i25r3OvnmrcYGD4Si7U+972sqMvZ/AbPno
7XaySRpWVnpUlcayb70FVs7nbR9GjEMYp6ofc206m9WZ92fdg98wYcNOvb8eh18GhWDskMcS+eIw
qMV3S/YRInxOqy6z6n2UUCZtz3Y2vVergClbitnrXEOBSfX6ufHsVc4hdYQADYGZ4WdcA1WSh3la
kzD3yiJuUaTH7BEnPkO/7uD3+041y6D87tDC+LwDpBfRcfyBRFDbJqQY4BcO+hEowTxKljVdFYZO
kjl+LmDwVgDGuEVI76an10H7UEl0ACX3MolqM+b3IXlMLeXnG4nzU0U/iaW/i7Dd1ywIjqXvcBI8
9zbD2hLUor0f0q86oE7AqGcl1CFhVmS3IUg3nHvm/Nhlqo2t3qXbiclpoi5Dca5H2NxeeY75fZd9
Ck4EPYZYfOxSR4u2FrnpP0bpcAdmSimmrQCGmXfKyntMggT/tsackGz1tKsLoNT3qM7ag86palyN
Dd9zenCzMt4WMkxAMxLJNr87E28b8QLjWagd6NIKPE9Q7nh7V6jq0BLxucqd30c7qfULX2QXpwbt
zqXPDeWh1butLCiLSjmI2xkZjjJBA7o09U9iAsAZ827dJTkUNFdS4DIUVNXYAr0r6ehnt7Phu3UJ
SDGxGdRX5/4VDb3vqeFZK4tD/yGyWo29OrcOgZBL4dLyXtVoSFAXO3eTmHG04izc/MhYz9fuXBbJ
9hBgVeo0+xDzgzeJusM6VBDDwBsZorTfiCNjHpfDQzrK3Y+dTSejW6kD+CRM9yVOvLxzqhfhD+aq
npAqm3CdFS7AIi9iLOBzKwJvXthwxEpce0zt1Rg/D5W5BXAmqm1HG4hiUQDPmp7LuKCaMKbUjtgZ
bxPTrw8vey4xYmbIm2wGo7xF1a8hPhR9pnWuzz2MjMEXg3wxvVNqAS3t+kNipGfbHlexxyPWQrC0
xnXjUX/lhjCZDmaEPx31odEpM1jb+lcdAk0Z2uZYRXi4GEdS4sbdJvlmH34yGsjElrksQg5uVnFQ
3W9pFww/8qew/FQZt0Z1muD/xgYQEZxem1g/51mNyUqiT7rOxQl/FEtLq5EEXzLzMhNwxEz2J4SN
kVqqsoTGNekwVqwhOHoxcxjD8e8B1hQXBqId9iQcOyT79DknT0k9vMn403AigIWKaTqkWewzofUz
0GrR4ETGJiX7Wwht35HykHSCQzLg32Sw8SoRNE7shdDzAcSsvan5IgpAEeHchNKJZliUZctEs8bk
E62q+r0p+lOvtpaOjjdQ0HctZQDnnRa79lDYB7zXTyU5xIpmbycWi5pKWo8y8LD0VoZGKL1cUoyx
TqIcJNwlxHjizJhKmyBepSG4w2tLI/+m6aeKsXE2Gvys1LO15a/jYjQr1B/v6Yfma5T3AF9za1qa
D370FlrAS5qbRUNfhXE2tICjVZ9tdGsNXg2AvVoW7XOEmlhQOd5q+G3/vAmPQ+gRkuTppUbtZ4qu
UBLWNoc27s/Mh7xF4mHlrLE4AdsuTsI0ofQ46GZcGfmCKpKSRXgUFDoZWfPZJ+uAutrpQyOj1ZMQ
c7xsGRBAYfUc5kaJydqz916y0dr6DNut7McFatB4r5Qa6uow6P2tBOjCOAAE9figs8fwTQZS+hPi
wYRNnoOPJX9GvBd5u67dNf+0K9PHhOPfXIZbAl1ooGbIFjOb9VW0pzytd5n2QC96iv14E5ZvM4gh
a+Syiy+9/ItwhHlhC8S94VVkfi1/VGQuo+oimR5YhLIC8e6QO7H1XWU0y14dYlJiWYIFCViFHzti
F0s8adi/9SbdhLQUlkDhBpqlHbfd6Bg8RIKlG1sbZkHTfShC2TnbHaxLnnC4O8MIB6SzVhWjjcTE
0z4Vtx5tkMwMDX4Bb7o32pc2UEuMYf8sUp+4ffYMNNYmFJiRMNOT1rOfOl7zwL32iDyGGqUaN0Yp
yZJpHmIOO1MuKRurMhhSXCtxQRuA4Ir6F1XnoWv6q21lR4+0iEfgzaoDqH7CjvY9c0df1bdeRNzO
rdgb8e+wcsELXzk23uiBwuep/+kt/xCl3Ta1NfAv0XnS45thOXvJHaLRtQu2s9VQ8wGkQrkRpn0a
9eJljEIKa2J/CfwYwBLlv/w1+D7IEmQ1wdukhhgIobRvrFMSCMTOcBF7EjV8Ih3ErgZSoWzzXWpc
2+YwGm8oTxuzoXaJoT7vvUoXg/2sjE+FII7f1LfXjnXWMDdZNEsbQCfbsT3pTFwmgqOZkD+6VOuk
CmCuTFdUym1VqVdaqFe2n2KJhznBlsq8Xuv+xYKPHu6n5DKXaQVYH6wR1JCebGKuTKKkwiNcVUm3
zgsSpjEA1NA4URj3pIlvb14P1rHzIe2fdlgl7sa3COgGBys45O23zc4i91aP9qXRlLIuAqyd0dLT
ubCDzDBAguHvp3muWAwcxwLCwjhYqQCEKMK5KYZmxqNQE9a0nG6t3OhkYsnhJ0Uy+MBNQbSUynVN
YhTUKDDYCkDaU0JADyc+8yLdypYTag95zJl+W5g3qaCmHSoLXf43KS8G+5Mb3tuKKEn456YcizAG
KkSQAG+J39M0G8/gOHdV6VCg9jaTrqBaKj3dQvfYwSOhqfQNMgKPPLTa6NFEry3oEnEdyW7We9YD
i0dAVS45O5tVvWdfQK//Vmqru58uJx6C2Gw3NXnfPxF9t8mt5//P1xJbc+sTQ2U4nx0qr21Fz9QL
wGmIaaaLnUvbvyv9PWQw62RUa7JXkrS4ea5NkOPmaGtbUDPDISyAVAVVKMgOI5a/qannUEct9qrb
Nb33VLOac2gZjX3r/cpYLAcOWqZ4oAe4bI4VR5WMS09YLSOnf8xV0knNUUX7C8aXvAU/Zh6tHKOC
0VANYyH23RX29oZ2go4ks4pf9fxHB41jdsa6JaQUZC6EZ0zMPRA9lOJSe/dmsAPLLWGc5QRJY2yu
lfsec56vkWYwLb6UFr9X5yWZSY5kGXo/fDQ+BPtVNVLPTu1DaH0o/weXxcGyT3WRvwmHTKpqLoxC
9vORAJRl4H/RtVXynej2XenPhamBvnNArCwQRfG4R1TOcsmfcOJY7kqOR0EklmMeqITPPFEYjH8D
81+dpStdJcQuzFWLfUnn6QMattKsK8IzG482dLsJd676dTmhxRTeuKRiE+JKtkRpLRi89962UMNc
OMh1bc3B9xaz9tmUjvb9rwnZUYQRrCywAcXW/d83b95Ly/qEBnpFwzv2g0/QhyLZvAVQThzT+876
12EkUdFX5TWhmlkz8xezMoicYQ1xp/WAv1NkxRrSwtIFHGXxv7HZyUK8H3G4TSt5x3iynMb6ONjG
N0oogbffLP3pZwfaDBL/bYjZmDhwMrbmLAdgvg41Y9mgNWaMrfoW74vx0SkboL/+ZFZoSum2LmAw
jXOC112EJikLoW7RQDzXnRYaPIv5V6r8YmMywadyC/VBo0uDYT/GPls41DitpuCR1ul5ZKwc12R8
zdc4P8SMFVMV/OJo4eQ3fbTmQ8vhwfIclDlOjGqRaXCPpDhqBIdajepIvGADMTg/tzh31yQAwAO3
E/hwsKo6swrl48XdgqdYFgLoimJJSO+5kzAGCL4D54QVddsnhGNcEtJBuG/9jkskZBZRAp8rDoyj
aSHakdKnZ9YAtweGZ+WFiynfhdVGb7F1RXCGK9Jh3loOePGKs5sVNBZ2/CgW+m52kc1N6Xw5ewMW
jNZde+QjPzL3qo/hMyrvqwrVroTHl0M59zzg6v2uB6Phg80ugx+bQzcpgYebtMuihdtSgGKDQJO4
NEogr2nuzrNv1v+UxWThcMfBRMNrSFcMipfR6MtcLBvz5Hggzu5iJLkOCWcsvJWFeUd5Jy3Nti1l
2g3HGpOnCILO2FE4xHZWEC8JxYEmIH+28OD5NUjdyPFcO1z4S04NbbnGP3/TWoqsCA3Z4BM1bBg2
/YUxWLqBpczEhWRi0ckHqtGoUGns3dTvTeAUXlctZsuAqe88/yciWFQlc8iYiVDJ5P5hedVSo52b
QddkHuL2mENAAEQ1svfEn5MjXwMo+/DmDL4XogtwY6hj0AlCjvWy1N1TjYvLaU51RbPepWr3PRth
G0LewGZe1qRi9UNFNqnOrrn7E1TxsmhOVr/r8BU1nXs2658So4wqrc0Q3gAPM2aoLHh15Gq7XOOd
W+pE8ua2hGnbZeEyMabtmDK1pS8xHpttoyAlRYuUuiLs11Nw0VkSdCKTlrFxPcYD1adVMukL0y+D
TNDofCgYBA1WtXY4SzALLgf2gc9EOVjsvSRFBrRKLUg84N2eVqV90Qqx6aKPwPSfLQagnffhdQix
LmBs+K+e/V76BL7beZI3rNMAs0P5N+GA6wqqryjOitI3oWcL01yyT5DAP5YgSRIjO5UtBKySAyZ7
uRkr0pIIBbT1Mt0HYP1voBNN9lD5PX9nZGJf+wwcy2np81z1rjgY9K2PDQh/vgcw3HAzSqz/c/6v
EvSd4O/W4DVyZ+BUvbb4l17iIunjNbqpnaitiQNYGTAr3K6/GIids57hqQ+weyvsUtte6iWCVMUO
jjGT34fl8A9UPl/zaAwnoJZPQzfTwTh/aYDCcc16LB6hyyQtA37XP8ctjmEK1wLHwTH8z7IHONzE
i2kMUOl+9Mmz4YVKZrhvvWFUts4R9tIyPaaQmcDAbjucIJS8TzzuJp1ezqtZHNkV+JTfuPqfKoMR
otWfU4OEofhsA0gW8Cn1HGOLdekcjIE1sWT/YtFTwaXZNbNdmQyLTmJu86xFJPtjy+xUtsNjDChZ
dlem/JpQGf340IB4SCU5Ku9ZR+LQ5a1xPqa0xAF7jGFYzlVScnB+IpxbcXmTSMxt86uVkPljfFxi
RWvvOuJddilXkWO+zcNnTvaHsVM7gTLrUZgK7FqkdMo7M3+CmyVKQ4Zbyw5hrsOxjV9qBqdJ724G
F/wbJqGOqUmmoN9Qhpf0e1neTfEV4knvMBh6+Ep0/RvtetHB7WFaQ+H4qQPEUI+HgFSm3yLIYQDO
+/cCEojlKyiBJLSRNGzS4U4XczNS6pTTiOAVTHCZSQ3Rs3LwVHhHDX3S6251ResJaZAwyJetpW+S
6l25PwWBkBz/K/pW67/Jufid25aQKZCGA2PaXTdbUNgUzOS50Ou1DiMOEqbLQOPVrph6k3cry2yD
Bfs54srnThd9PLTmS9w9+/IRJLu5WtqheouE0V9ubuYq9UDd6AXhAYPm7Xk3qpEraIn1m+HdO+/Z
r/R17ZQ3kyiVpbjs2D8pCIdEso81Nhtvt6P5o8Gu6v/lIDQmQqGZjZBeo8OYLcxJtUqpfFD5zNnF
PGwG65KSANnErJX4wkf6E42HJ6AF2OG5BHkLLHrp0eA42nTFPUaHKwIvHnwUsoocKPT822BoV6Wr
JqFSmGfxiEe+HvcO21bIWK7EIU2PRIHklHXci836f/FRJ9g0Va9VWZPTL6+19YuxYFPrDy/FsK0f
6hazfWHg3eZKkii8D2yZIQuOz8WZLgBBhbcOKB+tJAlQeeleoWe0gdouR7Gyg3kAgSD6mo9y2dsb
3droBe1eeP7i6JLReIiQqMHfzjnOKtUuY9aYjsP2XDhH29w6DrCEBDwocFbRmp5YG9kDvFXDqSdG
YjAKXlm0emG3Kw3WWZX+S8jk26w5WORVlm/qjs7IKdq0wb3EzW/65IyQe0IOqW38BrrjyQAfhpE2
gNKmeyh4ROdz/hoz+Bm1N/wOax+bjT8XwMnqhZn+NscZ5uf1UU97pAEKhLGPGa8Bl5McfQrjsNOD
XCB/HobU+fFQE6Xg1jmsKkthV7FXnI73iW4tg7hfKfJCltIW0mNSrB+68Yug1KZPsmWZXy3M4Mya
otZ/apBdTfuz9xW7V7IpqkfBAZ7GmGVkU+BM6EMAMNRDukC4CPbEJ0fWqgE+U8EI0iGyOAzUKFmU
50wKsbl/xvNJ1rWBnYQelrXdHkffudDPw4ABqeBsBtCKazGmM1gcxsHDyp2JCjADdWd18+LqwbEa
kVR9a+2PIfOmN7629SQ4rVffefpVaYyWSTGHXCzS6ZhUCT5Za06feYSZ1CpLDAxvXE2GdNsEZDsT
dyuneq157xh91ln2KBwXqbPb5BaBdNR1N/mFHxwGM1EWUS90qIhlOwDnUjUcFIaCVtIBCx6qxZzq
ZzNwzAaSoMDYXnLu6igSLJ99Fa/D7mXobi1RLh20S85RfKCmtwrD4xCSNur+Jpp9gBCrliQpU1xe
9Cy/tPyuJHslGhIv+i2WNuNtcdCMY+yWYL7fmEsSuxyqezwkYBkwHJkdQxMsKsjgssVKxXrq7E2M
5TJWK6M/pBPQK6TxaoDyP33m+QzOeu7Da0/QJw0wmE1nUybbiWctRPzLbPaMd4Ppqmb+ZBU10lm3
jpAZjPDNKR5xnFyEXfwb+kvXN/jp2b4ZvMlbzyCm9dUxobgkK6qNxVlZhr8tElCdVKs+SXFrRuui
uaYGf4xbcj4TTOTm4gfexlThr66sQ+EXW8VyoyXlQtEj1jO1DyWqdnwpGIL65C5LaEEWPNORyhD7
buDm0iL0+9ecPynsIAMpjhShgPwuPFwztV/NNj04rcBFEG8sDY4jMI+64PhRSgb9qJBeuXLDE9Sg
JaajFdV4a9ZSuBIaRghOWANnQD37YFx3GaBRdbGxMIF5h0yR3WZhhfdqfE/ajzbPV5hqtr1Htytm
dZtW7rlYnHOretHhhkRk1sTcYhPT58SZJ8Z0mjUAcdGMJRfHubwb4Nqx5UIVt/8S8eKEW1nx2phP
AcYET3/vOSYZxc2PyX7NbSDnXsesJte9fp7APA2mhj/wJ+pwpmHbmrVkYV/5lIzbccU1y0rKD7sp
V3FOg254cgW3w286RgLuYP06C/FRYivH47saobJVqH4NO3PJQS1w4n08ndlouTPDz6E7y5izF2Dg
Bu2tpoPQnHDRZBS3c57s8Yt2YIAl5GcT+88gM8S3advMlgGKqOinbh1W+2aLJ4tNvQSl9h3GWM4S
g1thsJZsSQWrvDt+YhsnES05U7AqhocQkEg3r40bZ0DVaFdKvCXi2k03j9KjosYtUm6l9q+kgyg2
gDHl14oq02H4dbvnBJ2+cZiysx9ap7lWLu1+KtYElf/45YXzCt8yaaueHh1eipCDXstcc2ofqnt0
ADjTbGANsVfsk2sXSIZPZ7ZFZmZk72hdPhnijSPHbWPwFLaEfE76eAzlHysWHB0bfA1rCIUIXPOW
GfcP4VJ0pEUHozRBB5nEwKlVD87+WK1MsjIeGqU7kIcwYLMkf8Q0d0208XH0Ov05A03ABc4aOD+h
scUw1PN6xjcPjxZHkR0NJ01C6gqJWa0lizeNtpjg7gOk+MAEuYN+XRNS61OQCoTxBHOQRr1GMDfK
jr4W7Y0x1Epn4NRRE1E658a4SXCkTnjJNPOa5jsIx+us/Y6iL0Ovb1LPjhp/jaPP1C8yB6STRg5G
fVww6fhryx/LHLaa82tR5uzwJHMDRdakAbQJ3mqFGUOrnlOCuFmC7pv+dgOuhu6CpQmk3qFqDinb
XmslRFHjpWSsbU79duh1jslYLhgBlsI90cv7JImjl3W0q8W2YNMtydfCk8aKDWaW2cZkblG9+viK
dRy7/wOnKmGEgYf0FmNXTYhlU1LCf7MxxcfIQj/juzBK2+CdEFeWDYJ8AEkcVgHjPf7V7FleVpP+
aeW7WU0dujkzga+GXjvfvSW+DQiwQwgiNds0Z1vnolQDIUL4TI13MV279hx5v35CGvOP/sAVOY/I
+JwnBi3Y6r4PgMoeYhCYUX4PoC/1TCd1Fo5ef6oxVLbsxq7XHKzhOeEGMFd8Dd5rExy5gzBsRhR5
DT1U8XHvUUtBPnjVDg63eV4QbZlwq+D1fEYVaq2vyqB6wIKeN59XfiXTlIJFkspd0W80TLFm4mz0
cOY0yK0ReRtp2tuhoup7IJUd/2jVi2G86XKbGcUqIeQl60fVfjrFtdKJ0f8JhCQTLMuYvUfy0rqQ
AaKXHE6/zF686IMCPzJTVGpSkPBIqOMacVf50GDDeQxFEM2MPhNydtMxo7iBG0I64EW7QulFZX3x
gsOE6Bf/WhbC95vW7pvhOAZyC7+enPmbzr0pZjGvUKDElK40L1l1Gjsz3TI+4L0GX9pfhizVkpb3
GU5BoMXHFIrfwLkBlOBDctRrTqUNSGdVkB1pooiBCERmFa8y7wUChNNtsAQDGS2Nz9B9D8qj3n92
SXzyHbkYAItDWcE5Im4VVkT8KqCqMdYgdo54MCXtFDU+qxqNDkA/J67uPeD7mPtJagS3qUXdExhc
/X+GuR3Rbny6S+Yei4rMgVWhWdjUrXMfyaNbz21Jq04hgSzKdX3n1xxKqsRGPCuk3syH531wkard
gzAv4zRs4QBbqlpaJj9dwKmbRDMYRWhRTwZITYYwbkC4F5qTNW6IfTJxvGPlT51mVVD8QkvCExJM
CXC1LuxFXU5bQZFTeyFfOZjbtD+VmIACxLHQRU+QSzcV3L0v1YT0MhUrX/8Xk4NV8VsFFU1BBOqg
NbhZy5dVHir/zUg/R59DkpVvnPE+jPd5GG5yEBkONcH60WWSnmac2/WFaHmvQlI4Vb5NfEahkXGJ
i2SPfs08Z2No3FWNljvfOfXp9mLDqOJFx3UiaI8e73fb7oPCvtLjTEGEXl8neNZm1P2q1NlXTFUj
y+IkHcGAA0XIVdulAa/RX/0GXAlgDMF/ZHGv7dO/YUj39gDzCASZqgeceOpeMHoLYnWhwbbhLt61
S3v4Srhy1A6EwzGqPwISFf+zMAbt0JmHDt1DVdUV/wDL5YeJfm9mkJYTuogoWGsZrk8QFifORwZ4
9YwOwcEDweGAHGdoKiAClsQDWsi0xXtEbiUvh3OZNHxoLaJlIHmdsDxXxnClQlXgofXUGbcgu7VH
mmzMjbW0uoM088MwcP/kK6uAixr6pTO+ZH4u3aXhvQaCS2vAcZiWqmTEKkAPef7uMurAdDagVTJ6
goX9rZVjRgIayKU5SrFwLQum8s2DLtG0ZLPKZw3ZePDulfHmFQT24uLLbup1H6aXjkGQqPJr7JB9
DzlqYEHk7Em+gjE9uAjmfKtxpGXOs4xdUjlMb+VLzhm7UsHRLP98KimJAVBQAjmj+wlQA1OfQhT5
gEqw9sK/iL8g7bkF4NfKOfy5gyKyYG/rnsDVPzrHFilACx0PfXuYMSVxanNrAvoHS9+JF9K8Utm9
EA4vHI2MbXstupudvZq0aMt7za9HcZDr28Pgfw/TSsBQlC+uesn4ZbGiTdQgYL5qMOJx2YZe27Oy
i+6Qtu2ui/91EDMCjtnoFPU8eGr2Fi0dDLBIZoHpxifTEu+cBMjnj5FlIT5p7oNZ7RMpcpp3rLXR
YSzQvrvKXaQsgrK1j5n4qUndRTkYR9YPoJ91d7ZKnlWXUU0MjRjgv0yGtTNVq6CpdpqLwS7xdxFP
SopUpZIX6VjwPMgNs0pw0ttUBZKs9smdfh+Nn5pz0cEyk3Ms+4+kGOeAeFH6axcLR0YvgCHMh+2s
UzE8p0zmVGrttP84Oo/lxpEtiH4RIgq2gK3oKXpKlNkgZFrw3ha+fg5mMROzeK9bIoEyeTNP4kuj
PHdj6A9oSjOR1meN1tJveoibAYsUsBxbnKsOGUquMo7z4i+kEAlD1aKyMPSkPxPsOQ3fgAh+sY34
RbevwX9XkoYnGPA5Hq6KE0IeAKV/7+qN8r56c2vQhBYy+dxJdu+y+K3SaqXad40DREv6wHztsi/O
q344B4S5k48VF0tC6FqMY40N0KEwgnU8ShlE8t8RFdKuZy47a0/RV4FDCFR1iv2+IWtq66+OpAl1
hxRBwObXZ/avs9yJVWfeZLav07/Rv02ssMT5GLKhkYH9fdC/TWR8Zi4ZiJMonP0q4roe4Oviyh2H
7z45Vx2Hq0nOgLnBPh/JPHnasz89j5Crk+4Rzj2zwV4jQWZrHq/zmPJqfw8YkXwodFPJcMWD2aUj
UY1XuFv0m8n0EkZnXbyb5ofof22S/JFpbMFcDJSxZ9wuUo/JH343RiHoKjZIo6JvSA/MBj9/w7yO
yUPLENhe92V959KIPmet8/rNHdY69zjtS7FWZ8WLLM1FEvMtEppYJpbD2Y2Zv/Wr+fxlEDD9iqY+
71rzU48yuleY3tJ016VfcHFsZpvQ6lVEcxJDGwNBpfStpdHuLT/B5E9fr7Wcqh+4dQY1phbBM/66
YzwXuJIqf3gq3VQ9XnE2x6gJD0Y/oM3m1i2Ku2cvxZoxVeNFaJrc9+ZwyZ3ye6xpm49Vt3frHliC
Ql/uuY1OJBJ44MNoXdEzDQvmnDRdtVM6n/IU0qkX6uSW+2rlydwBruPODj42E57Z5GmkmdWhAb4k
uNNCPMqr/CzC9kpcaQGDhbQQKe6KWsySY5pZLfsGJb8qEOqNzybpTyWnqWIqNzkQzSatH07udktV
eNyJ5KvRB//6ocYkjBFZxPFfY1FiwJ3YMEfYtgwIi2QrM+O5ESXvxYiBDya4q9X4rTku1qrwN8on
0zH1K3toOCOlH2yBp5zWWitxj4Gt7lGhH+xZzy/8+NZ4/LiuMu4mWfukNVZDFC3jinNlZzIwEloH
ErS+DnQAmWlzDTvywVnhUq3HZtjMdw5eTVB1zIpc+GZsmvB620Wex82ttKajZjbfyuOE2II4MjMi
blrwkYfOobW0zWhMP1GjrWUHgxjCkJTs/lNwTwa9BYVlfxlUFxv9uHIn8zrFXYd/Ag6kwX61pF6a
Jp6myBfFAIEo4IhS1h9TzznH6CbcpYQSUR6yox87dxNrWFrT8Cj0vVty6BpdVFqLgV5kYIzQUTO7
dZvHH1LMQj/hgsbBHGmr6U3XJHjUOD8SdAXzqAEuwHYjSY3Al6Ufx8Lp7BjWS5TTdkllEvl/Wd+d
KCShVxGtb1ZRIMnxO7eay7GY5jN9hmgfv2mWuc/qYj967SVRFL2hDsJh6DBDDY+00d6yWgFiqAOq
I3UdH2qhbdHvd3rAbULR9Tam9j6xCBJSSsAWN9RHzIc3C6vP4E7PHI/PdkeBXk1HFuxLS9k7R1TP
ZYEOiaXXMsVFAw+a691dK/s3X4UMSdLf0KnOvZtte6JmdRR8NrXzLSUbHwlhOeEhHoeDcCgaMBI2
OhXXmyo2zw6th4NsoOrT/eXpr4BeLsEA+yUjfmahm4wsQ6bVv7u1diA+9i0C96x1zienpoPyx38i
JL4W2vjfWMNbhK5Ryb3OGGFyw501usd0cm9gl2ki85tDOTbsqeEStl9eXToyLLTkpcEtc85t+WMD
yEjsMwzdGW9vc0WTA+ulwcMK41OvQNCI5cjEYErCU56r3YhxZnToUj3oAA7b8E3T55qSHnxEebAI
ubQTd3yZ4iWuOGXrnniXdXjzBZXBnwCwITTJVSwwm+AGJkpUucE9Lc1txBpSZd011mAE0fCQICPS
4nIN8HVyQGfcmgb0lrrleJ4cdRX5CyCTU6bqtZGVOw27LKQnYs4IItpLHSJ/F83V4rpcO+j2fdBu
TJjEsTQBHHiNinB6B3PIkkA+of0eaz1Ly6j/m/jHHHIleVQIlmr5I2MYCK9oHTdESwyUvtjjb9Nt
7+4rj+xAhRRhYCoMqoFDu0RLS7Pu5pmId7A4HwlVRsSUTlUjvqpeyxe9SatT1x6lKX4jST9hBsOW
W6h7RVbiHNkIHkK4pCHOFH7mbSQFPUfchox0spDxOFGmeeMuhOJ9Z6AyJJYAQeg7X0gscm+RBoUq
qnmGt611VVsLfsBkW/bAqKK4tveNX8dERqn26oaYvrsMFgrWGJfGkSZdew55tQGX5kFPeANF7BRL
w9MICBaexWkdu246ldpykpLXOR9szLRxgTM1LvtyHSfCPnoZbgRVt9GhJtlFmjfwzIUphI+K73nO
K/V+Ggy7UsVEIxG06KmPy/p9Sjh8PLVUCHF6MOubURIbzfRoohURgK7OqsS0B909xLR99QV3v7EH
+k3JHRtu55UbELLq2uskImxNlueoS3AQY6HFNMqALdNpH1Yhi2hXdtkjpkZp8vz6QA/diMRZGycb
wi/2AL65VS0d/dxAC9ylY10c7Bx0U6bT8W0XrMaNk3P9DXX7NPlBvp8SHohQlgMwgEZdSrRvCiMt
B1giCJnat8NVN9geJYN1TBbT9E8DNeCbusHpXJS9ibUsw2DqWD5OmBmF0FF/6VtqoIAcarZlUm00
VT14QYU9M3WhnFcDDFfp4zvDKqstCqwkWy805Ce6lFj4IHjvOgvzorCBODpFxw1BxkJfTGOlbcJG
Em2C57N0PNQIPWFLHU1QfOQZEf3kEJTrTrRiDfeuvPR64C+9qjaOpl1jtE/EVN8HNQwHJOZwGw9R
xcenaYdR93Flq5jMeWJbX7oEbRcKi/UzdLPZ+OGsWUVJqiexPDUUdR0zMwhurYj9c9bxOCA7KsIC
lcHFtemDtwG77rZJw2znesyhaqcrF3oYVb+DoqJdScHK7jSzQmwGNFHxaxBVonA4Mn3rJMfQ23hO
OVxSNUxH2VNgrFoAmorHh9FESWGVNrOFXYfmkhZEq2NU3IbHYtpIoTvL1ISPTvgFs2FLLcCyqNmF
LDtI1oTk+z14Y9wlfTvjcwGxtbjCpnc7Yq4syZcsJrcbXpLR9RAZLbaIgtNtORtfwriO1lPu4H9o
/Q5aWM2EvPMLSc6lx35TkpxiuapWwqkNOoVG5zusa1w6xeBviUTDmbATPLgNmpIeMQqxnGSAt+lF
67yDL+zCymAsXof7Dpv8Vgpcb7lNHD73GDclLjbzXuRiKwvvBWdct/FVHi/dtKf8QAcowKOEvyMa
oPnRkwkCU89fk06v8O/G44bQ53iqbEU9nm6/WZbJ1NqG5HxzmxBkqq2xyATs2gXr9qKRkbzkSdS8
W+5Ybr2O47gzAEbh+XPeS2Wo5ViOA63pk/XSN3m1niRdjaXFl51JLg9m4wX7UNSGM/PyMwOxgyik
UWj6V25azaXNO+rJGoFgYmBgSBzbJcGRaM/G2IxvLaakfa/HOYUPUM2wNFgbeJj10hN4182azl2S
+ABxcMNlL31RA5uOfVpxwmSsnkhIzdyRFksQdzh8NL3A4ezRstLnc3mkFfbkEAp4cpo7AQoZzZXW
5Hh0+rit+P2L5sO2pVsvKoay24Qz1sUeRM7I0MUbogjEWI70t2Odj4fQF/6qyNL8Kws0DH+SLP+i
MEo6pfuStytFlknKvKcHt8dQW2rg8FWBcFKVLRfnWq5rjXkbiCl5HISqLzruXfDl7Lp86dWhMw0a
SUNiznUgMkhMRCCKfDQBpQ1sfj7MpsbAICd6DxCjSjBtyZYPvUP2XWL8rDYDaeRfiJvBuRTeRyQL
btUBm1mjueawyjyMLh3Dck46fbGrCs/kLyaQIVKG0hl8k7WTI2NMvSZXoWUPYKXn9OaoZ5xoCaCl
89vZVOW/wYzSW9WTKNRaogRtObln4c2UpKybqF+QfsgEKLMABMTumxUDQjFaJ0+psNCrj1aN2osz
mtW5Hf3xc7JqmhLdmKPQkNk7Bj3YDp26ZPRTsByn8VCZJyIGllxTFf1c4xG5dZIrsjIyg7tv29b/
9Ab3fs6je01S1zpB9qxv05AGV0XQB0fGwC125TaRvlHkMjgB5bN/jE4f0wVGmikTowNl1ci2NJvD
KtYLfPh9v28mYLrC6fJFnpA8dkLxYaZmwASFj01ZXL8CZ947s8l6VH4CzUgvjU1ri4AJoe+tTGvs
1npAK29F4AnxF3ap6EIFXgzTpt/k6IDSxSQqNWSwEF6ckfs6rdZR8taESbZm8fwN0saEhmA3+zYl
7xdpqbUKJ6t/wVScL9KQO4oQOYeCtjI2Vs7oN0ixnA8RWLmp5/0J2+IfXrR2OeGDWmtQdzfxJIZb
DWdqPSn/OBS+hjtr4LUA0rXKMs3a4kxnWmTTbqI0kzBzVevdNq41Gsosqw+/tMrtCAxrtFApCpEm
l6ckz+tQoSVXMcXiXIf1xM1Wfg9ewHcmaLdVEE1vowZDfOyktclt+E2O5jxsy/N2g6DZw7TYNmGR
ek9OY6brJvHtrSF7F8eoxyTQKipURhW2Uq6qSgwfBBh8F5/l0F7q0h13fQnlj1VWrq2hxhZXcNGx
ht6+YkESv6PC7EG5wFympcKjDDU10yWfxrLnD41ey5AEsV6+qrzeE0VbDa66y27uMKUsNiMyjlug
pomlmuxLH0QcvNirUJcxxUL9eo3oh+4QmqIxvuqtece+9IN39V72NXpwu1MIwS43F9v1Vho2MKVR
4NdGa97aGUOztt30eYrEd1zrexyULxxJNjG8xakCq6C8D8cY9w69GwKynoGKHhISzhhwq6jZ6Nnw
3CmPgWt3tx1rCV7zeRDV0mjUNpDZlwzLvQoBQIID5S3dWRzMbEog+2bklFzvMLIfEjx6WdKzBg3P
iWkcAAi81YliKlzwdMDIHzIABhmz7JbMD972sSL4hgEwNc8DpGZHYCxt0JKzUVtDW99ETc/nBovd
THfcP5dDQzjS4C/R21WdazyF/XNboitbOCybujLIr5tbdoRtW+eMfnDVdDb/CgRDCRETkR1SmrxV
wtfSDse07LDkIxO0pbVTMtnR47cMczTWIMIHPkThh6xwosKP/zL7hup0cVHKPGcOZCstaGermk1s
y4TSFvfahEkTulnhadEGBuy5VDc9PInqY5LHHLS7c8/j68B3qPhpsaQ9+cxOY7p++zO2ZwQfKII6
k1aqsA33dYYYtT9V9PA6bIIYhROokrLgzpMa4dEOW5QWG7pfYNxsATtHXufNvUU2oVHV7NqF0H79
SkBuYTpKW6CbfZpkrdphn7U7duCFPmWrJPkeUnszNJu+D5dcOMhoqicx3OG7TQZOVLtY9RqyLY6i
qASmmf6bEswYeK0iRSlc9cLuA3uTITVFjhDoDeLo2kAysN/PDXKlvisJf+rjs8GlMG4OJvCJHONK
oL0ElBlyQcvSb8XxIgdMq6jNGigGmLrvqqyf2XIXfDvPQfHutseRz6AWG41aFkSNJ12IJaDsVr4Y
UbDoAHXmzHgkT6hrRvuqBTtryY1jfTHYQ4+gTguDVNXvfZYiTUupPeLGUdINgggXpSbq/sUQm3D6
pOhI6d9DfHCyyxReZ4P6yJx5Ir/nMZvOxN5I3bXkCDDG/aIvE9Iy6Ul6j6khbYlLaFTuskdAnt/W
sp0b4aC/OTDJ33saPbzWWLBkbkbeY0jCi4nJhYM8M//kPd+wy8jYMTUyQ7ix4wArHvV10njPFD0R
RbZKFbiSzKZPg/FzzvAivDdkgzCmL3IoJ4NxxSgOPyvF/8mrbafDhWDJjFn3FrpxdzGjpRJ0QCt5
WvGbxpi0omJ4MRlJxjzQeejeRUDKFwVdIvkT8FjGyZ5gd+04u8Ku/3H3WBfD94TPtu+o9OOD6dz6
UtV8YrTeHgOxGfyfof+J/J3O8MQHhOdn3WbkQYwFfjGSBkzn7MinvZYxDwpqF3Wg2AFEYD/i2u9k
9L/l7CPBrUIuBz+U+x9wtrGLMGEofqPoG6Y1A6W5PmhnQkAN8mvhZduOnYGA9RZ0TZaPeIxuuDQU
zESUmWdn+g3rZ+FFixofxIQbwI7fJ+86JK/u3AaJt3TO1+rVKVU3H7lRQ/EqsfPn2imW1855pOM/
O39oIdj8nQ4J1oL0U4MMajmfj9ZX1r5L+SjHV993eFO2ES5+N/kUvOkxjZpg5PBFcpVjHhAWN7tu
l6oR37DaET14XHpye9Grpz+c5Mw2ScIDd5qhKCBrbg4XkK43dhYxqnq+yUQZJKBgKTDxQlnbhM5L
wwaRaWRdoedyHF6yy5P/55oJ3zOuiJoQpWowslUhPEqDF5gHvyv9hWU5qyY0rz0/Zjices6R2q6s
ziasRZXxA5nPTZ48l1UHQbR70tVbUs/WumNFAZ4evnGlXg+0sSVRzFxq31IDZ/zC5meEuBTGzfPx
OYKkzqkSgT6zrRoiaYS2wp7/dbKqG30z0nOWsK45nEodfMFza66v+zu6I9saczIEH2e6Zy3JTeHc
wR3iSsjmqGfdo7gS3TVL3k0MApGGUavy113o7cJEpYQqWhhAOeLGgH+F/QjQ0TyODDoDzI37VZV0
w2kie/b04QTj9N6r5Djkza1uCtJ8JYkOd9/DAHUL/FktGGRirITjthlbxxrtY1vZjIiSCKSvfWar
Poyd+w2MiXOcRsAlKbZWF+4Hn/7hId0OOjAbn4+u0whc5PbceE2/AqQWQFt/NZwaHDn6U+EwLgJa
wIvvOVwdp/Y+2h0R8Lm/hWwd63Zf4QXsWjok4vcm/hUWAODhLRrqWxsyRUXbj8j71Iwx/fElS5jv
5gdNO424zmEnXWXT040JZgLBVIz5TlKZycCY8ptzJsA6FfNUe/YelwB4og+TRq4RO+xGN8tFqP+I
do9ZrOreqv6tTM+5/GgniUWObBAOmcK+WTxnKX9QwPNnEXXge2mHr8n/GMSBySEVRTZfZEYCBqtU
OseCC0yMKNp4xf1hB2vtyR0/pItHzH4KW4QJ/9keTNiOxrrTLIbvESjIA7/UQGK9QB/T5FzzyzPE
IlOF7SaiIQ+mAwHArcF0JgvOgbqDGWqbb7oGMUVwYOt2fljjL2Ly7Z3s7F0zPphONsFF5GdX/JCy
pxVQsthXYOWxgpUHW+0cIjkR1TgtZUjoWy4rllt+FrgGkTh1mxL7d7O6pH6/iLXtAHNM1+MFHXRP
IyeTsAO3gRVwmKl+GB7WRXULxDOOu9Da9v0tUNcxu6Dlwjk4WlSbtWTlQvs8im3mUPf56ZBHangX
MG662RnW4egcxGzH5OjTSYaH5F2690Tg2eu/I6yfeabhXzvZvFKayU0XkodhYbkCMdzq70EFY6r9
UsXNDJATcHYY5l8TXnTrlOH1ivHNzaYbvC1CkqekRrB6C6JXI32t+UFSGs7a9mCK7zp5i1kbIgob
TLhftqmtaPpyItK+Vw1QIXhPVndb3FLQCDTbGsOu7Q5aeY9DrMmQe5ND1X0YjNgqlClCCb6zGBtx
70YItf4PMJAeUn4fElRuAQImRIWQkPwh4IAx/fas0amcPVfM1cE/RpQ2Z/WuxOBNatxkyR0HuhKd
z8i6aiCW43TDswQ3bWF3xwmgcCAFlse5cJKxOml6iQXJUJQIN59jjEfA2QdFug1pAQASSltbzLud
AxumBJTHzeyBO1xluWWzJ+jFjoZuGR51GrBr+dGRPwqdgdTgxq71ZeDaSwfzQOLvAiBzGo8Q0YCl
4zKlsXHVpS8a/kVFkiT22633v151yeiKK9PnAcdr0R7NNjukfIcmG0ZUAgLiNCUevkzXYUiKndym
HbIvdfHOn4JnA+Jvb32GJCjCBI9sTos0dqLOI+N5kf1fabx07nU29ReUUs4X95zjJncG59vWthYx
lth75BoYt/HWN69Rh/RTkPT+nuD7BRbcroOsTgYDTUoR3JMx9C8TsyRHHQqfzrqeMSd5c5tfKAl6
WDPsEOZHnJ5CiqK88NmBECNBzozjuErbdxeHsh6QlbVQ+b1Xz/vFznFyJAsYGrmhP4z0p7G/BN1e
I3MVVscW9nM30eIMwz6VnA5C1NCWctNd5Z3D4Y+cUTXsRtxTBcALx/wOR07JsVikTBwqIj4eCgvX
R9RUjNLT1hoYL8Gfml3PQ/6vLn7TCMzCTJqBpCH1fVXcCv1uY58kIsWW+B6rBNMsXoDooQVvTkQq
j3xqk33NNtYBo7oad3SG4EHq4YWvPSDEnfU1Q1ctzFgCFbGKP4UbrgdOibAlsGjybjTDpkKEBDHS
JB3n24Ax2jmQ41ZipUkdYxETd9ONr4ltnqY4OkXY7oNdZj5AByljrs0r1m53TbxPPb6XjtgxAZ+A
NOftsM49Qd0xpre+x/5jGgvbFqzdxcNJo0ckORGzDQ9x+KisAgB8hCNzxFTLpMS0OFfvIuMhhotl
rloNnAUIvjY0/lhIH3U5/ZIhXIYgSbOIY9PbFN2kc2nQHgg+obsPlr5UGRPnil7v7877Gct/U7cu
/F097oNEzLBfnBbWT0NWTOGgK3OuITGfCjPVjgBslLNlcKAls4HNFyshIhTUsZYwuy3vKdnnCDNW
DJXL4Uye7gcO730XMU28af4xMFcu/o7I5FBEW0vY8f5BNpuLXKTa1J5+9kEtCyKFQ0bamtmu+xTr
P7CDNf3ZjcS2Gs298B8AZFp1G9NNHvNx1wYatImXy37yk3vhj5sKo5PFbbIoVpYXPlTtPPrB/kcO
ul5kKYlGenXiZWm055qm3Tqp9lzvtk0Rb7ukWxVEHPrJ36TE0dq+WWWsaSR4+X8VwBdgDL5ILiia
tM6erf7ilNh6l960zLwbGNIyOimtXnCA1bt0DXiCxTSHtZxkJEoDfdnxmJuQ22MuKyiDGy2xV2FU
kmcYX7ooeKk7un9H/eDJ+Gz5PgFZPNMV8rPlNwGrMPwnV10zO6Mm7UXMiQE69FqsggzaFzM/VUxA
ZIFVFJsuYw4rgNQfXer6evvHISxFN3OCCVbmFfoYeXZKnXEjkz4rtbsRdKQWOWyUOhdYojnxNUUM
L2Y3xQdwlzmczeCBeqEeRNd8nGKBViYUJPqRLd9ch3rB8BrakTzgsmjLS6Pec3Ehc21JiPTCXBDk
CilHr5I9ZjCetCWHPyzMPLAJB6z4odkkyzcseWgb9YIpzSrlw8uHN2mskThH+VpOgvf2EpZr9Ans
mgLnT7ivw7vPs5oMjxLuD5ulYPfPJgCk2l50/ill/60Y+cyuraq9h7K/OHUFHX+4Jhgb2VdKPPe9
WxxtTZEoM3cqga6Zi7vth+ueo5vTnzquj0WTLAjwwbjuokMVE0bGDD/gUmhOPiHhJvhz6ULl9KB1
7sqqzzz9C2Gne/CKu0YiMCAXxIxLpTP+RqO/M5KGWTCFqTQLLfxUrb3hNS4YcOcFZhc60hH3bEss
PdDyWE3T58iE5BjwRhyRjp+aTl8lfXQwBJgF7POuBA6jvbSEB9oSikIckv/8au233viwKVrg54vx
PdAevAiICYOyh7moPVvjzOyOj0N5EDWN8TW2jnQuI1v1RvlM7eCywsbdHWJYO16AmafeF/GPU5xR
uYjVElJ2tnPrReWMTzgy0OOyfwYZgKzg6Y3SbQewigiCKdcDg5y4YwLBYcRNGU5Xh4JIdTi3xMrP
NoNU0/VLZGQuFV8hRM2SJdWlymGyArYNFrr4nTD4WsDSLMd11l9o0VnJoF6M0G3KCJBpjDhjNk+O
O+zrEvI0pAL3MwzU2caOAUvi/1tAYJ0adz8nR3ufaZAWrQs2XS/bJ1nynCn9Q6cVnAkYiGULw3Tv
gxUonLXPZTlNs0tbRYx3iC54b5RMPY3GdVB7yJqSxG6cEqFPLp3czLAyK7lMhCMrIuetfB66Dw+U
fN59e9YzB96WjsYRd7hKkRG46/hY8lPQmpxkJEaiGnS7jZWwNRklVxTflWtl/BVuTGCPfBcGn1gH
sslxSTN49W2mljYQZh6GFrnD8P6qDqARRyOzPDNM4885VOab3e+l8UECdyuJgfDhTNGOV8ZsZzfj
1gmBoI4Dgr62GrTvmveCHtwB6a4yuIhVH655VP0VKTI0PbbrepMDPHexOCrHJxiyt/sZQTM+WwpX
14jaSNgno9d+1Mx1wsOXmB8t6FCqJrcjqhn2EKht3BLx/kwzwlKcNIXzjQsmczLImEj3/n7Cb+aI
tyK41/qL13Jg5vUlYIO5MXzSrT/OHpx7Akqy+r0y4s+GwdrYXZrg2bKnawsOvhU18KaKvlXsrrPY
NmTUw5zblLorhw/LfevbV0l16BixwrQEOMiZe3QVpjkxYcz5PGBrS/e2BSJphKJasTdn0T+L60Y1
kqz8ZbhPe+3dbwX8wGtIcAJH+MKFEBE6aDUuguP4iZdqb46QScNTBzRINp+MnJdgONasIr5k0b+L
Cpl8wnaXrWr/RM0Kpyk7v1bu0Yu2CpxNrf/ZyW3gZieoxdbqG1LhwlJbaT3b3E68INprJHOSKkP6
/WczCAsjATUJoHpTbUsaDy1UP0ZuKKGcNzwbA0OzBFkCUon+gro7NCY4cwWJcLrMHT7w156c8o2n
N+u/e7slts2f5fzUzk9VUZPZXXKqPvLiTdIFzVwjw4Uclu+ierQJjseeXHPFMSBOTjqeUeajJS9e
1J3kdLNCRtHOoWaaPl40Xq9CYizj9Jb3P6GNrj65DM23jO/XFgsN0tjTwNudF5ABCHsp78qUfdXq
+qLR0RT4njNtp6XHqPnxwm45ewzGh+QjcLO/0X0g2S80vJ0p1GFJvpSjn5kHuEaRAcCTIMRl9kfX
nCBTM1+px9PQHlHvevJvjbziDScM1Mi1W24DzsGZv9MEuEP113CktrvPQT/GijzHtGuCQ+rua3/f
jP9G+x0mIBcG/SnEbTseJ+/AbYZBCJggklcmqM2YwiklnwE8UT51gISaq2gnqP+r+U2xVI8gmzE2
bHPrr9Te+uHCj5xO1ya8SgBuJM8iHoypMhfoBKvCBY1WKLqQryXVHjhSE/ruqRzps4bQBO+/h6YR
gtMB+efA9KpI8zIZWvTM1qcf9b91gstBTSCey2mAvS5o+eSd3l7ODc5VTXGv2YLAC3h8jrIiYP8u
qGT1gGwjZlsmsQ6eoJQKcOtByBTJjyAevJRy+na5ewnZ7ROOQb7p7mKyeHkij4F/Zoq+aoRxSuI/
ZNES2pkCn9KnbxVttU5Fr5H37Sv62L6cTmwsmA6VOjrRyVNvbb4r622gmKerWzLdbfNYZ1dRXjr3
KxOfDl+yp4g8fuVsNch6KwPLFa2za3/8yC22rBwQ2YNqAqKEe416TP7LF+YqMu7K+qDBBg7fswME
1vcPbnYNyCUm+pvffoXxzwy9ctN/hn+O9L2AKoDvP+6mQy1pIUtI1+JYMjmNOoqPTWLX5xDRDwXG
xG6XCZPJsEd5i8VeRdXLhJ3CuRn1PunnywYJ5IT9MSA6btjsE9ggaYrjAB50yD7iZzSRZA1mb9NS
1/IV2Uj6cdy7rZFvptSk0x3cZ79m2ex6+YL8Rhf3sgyJtR50WYNx2Jp1R1kEtCxTS8CqdcCnxL6g
SKXI1BJPLDRJMqYRAAQ0k77+y8hrhiUNReNTOn0U7kNY+6SF8fJr9c+9+a1NwBBDgg92u3HLoyrX
UABwfeTeGWYDaOqICOmE9wn2FQk6wz1L3vhoRFafzUn6MWgRS2k7aOrPyeO9le8a4W1YGUk/LDPz
BVU9rcRby2ypnH7c9j0pyV91771bQc3gJ0F09WFtGP6/isMgv3NVrPv809QfmtmRfOtWXfkPRMna
kvSmYFCBPL5vQvWMIhNLJH6GJ3V+7fxf7qikCm75jNqd8PlxdlEJsOhH7X9bJmfG97B696mVnbmm
jvc9x+bHmAquc8nvYUjiU4+B2KQPzplAKjdfIyBunB9Tk8s+3S9K/kQe1dHFnxwJVnLwCieHYLKC
MNksnJZ6V6qn8cex9X8WDNugHKPRYCZt/hL96FHnlL4axr1lQwsDZrF82vKW4yHq6QDnIm4j8uTi
MDYAQsAckajstG/0nri6+PpnRQRk0I4w/DUsdqG1b519aeDkIdHRiW3d5Hvb4qV6y6rXsqZIfG4w
zMHJYtbGATl1Xy7Xgc5AGCsJR7DCGu2yn7jJcDrrn2LU41owB0T4sfIHrUjAR4LoO2wvJFeU+UeB
DAYJTKdQ0UuUtOzYkvOo8X6471lyopJC854rIjINfRwcx4Q7biisXNu2AkVkYvwxFpV7bbVPOdEY
g7PJOjDoMrgXjZbaD3lwsZFBa5zgPSwk11SnPMKrzNURGo9JZF1z2rVfBxukoqVKPl22hlE573Xi
0NkK55+TeUc7vE2+oSYmNuU/HRKZN31M4iex1+ASVBTBBUVhWEcFZ9poN+UXI0rXQl4d+a/hwZha
e5Ek0GjcExXQGaMZL4xX0ilPrZPtzK65G4X/miJeFNNXAE1+Bl/iYQQV+oBtobFCCJZQPanYstat
uDlce3CGZPJ1KO55vkkoPcj26O3cjE4glcuAHWbHNQXbQ+oBZmUAQrAjTh+Jf25nCBBdWU09PHvl
8xRfGw+GGmnliazHXYJ+8bqvQPM2bO0cMGIW62STsdsNRzW9sVTtSHn8x9F5bTduZFH0i2otoJBf
mzlLokhJfMFSRI6F/PXe8INn7Jlu2yKBqhvO2eefpv/JhJxhG2r2mzHVxAZkeAcM75CLZK1pxYMF
CIa1kH6niw7+4L0k+NA6DAdsK9Y5j3SoUYGzMcpGxDbdb2bhytdXruMtG/nR6rdIbSNqI62lRaT1
qsNgn9vhukiSHYRjilTQvwBPdEDT2WMacYJ5LhHUf13LmgSnvXXXyxmDL1YFD6BV5juuwCU4+hPL
5IXLcDnvJw4xVkOMYqz2EqXnZPK5Ee4guBY2OxaBLKimMFDU9bMExrAWXpK8xm301jP4qec1ERCL
qv8jVs0MP7OC3G74Egxz2w8tSo6qTvau0k4t+9nYgcwahEsbD08GIgegGeTPiuTNjEnpd27RaeKh
BX69GMZkY0c5pmqsL/EtqK+d9zpMNWwy558agKPopMd1ry0U1xLHqGdUJ69lgEEpNF47Sy1xySx6
yp5E24BjmGe3G9txFokBJCm+NdF5VtQTZ7Xo4h8zQZNgP7vuc2YcDZ8Q0UuNQMwvdyHzpCYebsCz
SEZAacWqk+HDhlguKLLE8WW3xsdOMwD4OWvhpQl5mP8fH9zIqOWXj4tmrtzQv6WhftW9mYXzOpd4
TVT986wnS2PL++d3b1lzY4PSVwyAfO49gB4axczAVGEs4QoMJaRicchsbFPfdlbvh6LY1rX2L3Y+
CvN1XrvSFY4ziQkcAuIc/BvgEazkpimWzmWwyopbRYFG0T5qyGoUVZrmHuf1mCy4SiIJfbwYqDep
GDk/jOGSSMQN8CYr/cWWDE3NJa2bZ1+JXaRRFBXWjI2VMKpMLoQaWlq76oujh50owmkiqnM9Zti/
yC9MwXpbBEAyNNReIpRvfvAb1M81J9cAsfMn0l+kF+6i7hSoU8WeVSFPIZIIZMndb1ZDwHHNkT8Q
HFc+6OLNRqwVrhT07awRd7HBiMj5ZUGPs81hwBB4OLmQ2en4MauWPso89dEn6bL7GDm1i16H5TIS
O/yEBqcgMvrkjLxqmnemGBVqsovhIOvJBldYhEGvFffU/SzY0Y8YzhKOOV+/VhibXY9y4Nr8P4in
SEAdg2XXy64RL2Hj7qdyr9Gk59anhZq60WnSHXhK31mwj03qdw30ZyyWkcvcNy13eX8I1EObdnHD
6Jiw0fgrRhOQvpfN0WR3nsFzs+K1qx+Hki0WHh3L+oq5Xya+JFd8Ov46qPdGcwvSAz240fw67sO1
P0d5H8m1tFCc+/ShGXF/Y/zgrJgimuU4claw3viwTVQ3LgOMUiPbzaf3+a7Grd436yZ7S0uwvxPM
kehd8JVHc+stlpoe/U/zjRm+jwebzy8hLNRXz3qBhI1DQGBu5wauAACbGP5JTV4ABiFv97Uj18zB
bt4UTGCiVRF1G2a+wFd790NBYxmrfckebXLYzqTsR//K8bWf4XMVsgN8u3xzZvyKwI6VwqFG4dK/
BfgQ2gKvGmuggk9H0osHhOmShl7pGfr3BpTBy6SDAAKLkAenkhrOphCAWhsap6y/AzJNxqNV/sjZ
TLqfxe9z2Hgt96Y6dCSm9fl74qJiQAvcIaLsqJFxcCjq24B9KHMim/1ZVHyknJclO9PMRItHGB0f
Yc8dRWrv54wHMAoWxcrftP1DCx6teCHHorVBUrDm8bUPyYDftwDeVEvVuO9xLA8B2jTE4sh4iWPO
m1VZfYVofr3ibPrwDUo+novA5da6jMlcsh7HlcbtZo6U6NG7xQq1GZxr4KInZGzmsWYLMMGh8jSQ
wVjFKebIbLx9x1i26F8culR59AxatPe8WfYF3w2VhrFy8p3ZXKdp14j3SNzDif3lbJlsjtHY83WX
awf7mE3clyG2XB5Itgi5d9sSPwref8rJeVduErSOMhEY8EiSCjArfKRT8BpC1pWok+JdE3yYbDaA
8I+i3GVBdzFLtU71Ag1VsivqGjNS9RH0A+vLaONTz3v9sDMAcvo+BcyA1EjbYB0kSnt+2rlQcrSn
/lRv5tgXhfEvAEZiwxaytO+GljO2zqLekY7kJvteo0MgPznIQL6bv5qdbvPe+1ElviqkXG1L2EO1
DqzPlnME8GJ+ENES6IfdPkXjujHW5bjMzM/SXDjjsxxflAV/BTniuCLv2hyuJb4ITz9lHujiq2z3
urHMs+8Bc0yR57i5yRO5ZiFUydvIElnK1VCDJmS6G8NK0eP4YoQ4DdkcMXtfBAwTBnnoK9LpWmDm
7JecO+5hfg7b26KHz8rmX65uWJy08dQHt9b9GwNiD8cXG8deoa9N5MmOdcBCg3o8iZhLNfRDBx9G
j7DO3Sj+JYa3IBjTTiRzTnrk4bux+TQBGTnmLiw+evemwHSqd8N/48lBLM3J3D65UX6bc1JF2Cxh
NJtTuc3UI4GpUj8knj0hdkqcTKQ74YdmvefyqUYGYIfgDI7K/S7S98b8QK35L+YfGtUvVfkdC7YZ
wapP6AS9fdvem+Y7buQ/k5Wqs4Z2avB3YNdHQ8EIXguP9th/SZu6oaz3JuSYXA/WkhGOaMEernwD
P3mAbFHn3Nqa8QHAWdnfnZJ18DUx42VvwzEA6OSXEyqOno37ajC6tSezDbpI6vUfGeMl1vWDAHs/
hdmhzIpVw3ZMTB/4tlkzlbtUJavIA8sw5oRviHWuATmrb2a1HVDyGjHFyeAftIIlid1u7YEl6VRs
aka5gpDW3HrL0aDKiCKMr0SPUSj2rDyIE5mHX40VvGuwxqfWWsTlCSa/QZJggkkeqrhoLvgYliLS
luRB0CN+TTbHKZRZLLQ08ap8mzIkXCdCTdYjc67Qec/AZGAjXAQ1tqB55M4QLiqZ8W9Ub+7j9GgQ
AdrVauMOBD4PRPeMHtvdDn9+zGrhOzUsjhhszayg0+lhpPAGOfHTsCH9AE7eLgi++5pcM/MCq0CH
NDKnUcgp3dbWeBqgQKSXmkQYnk6mc5isBg3FcgdE2V6JZDyEdohkKF2ZqGd0wzhE9E2zWV1x8aB9
/lfa91be8uQ1BZQwZkyv9OcOm3VgXGqccYybLK4I2od/HhN53bgHGHdCxIlRXC3n5WmSndK2AFw8
v6UkWdJ0sliM9BI7nc2ikqOqvFmYPQngWmg2Aup5I4G/qnbudVE8t6DDAvypPFyAyKz6X2r6n5hU
HGa4kNrY9WjQQ4heWyYlti2Wg8SvOwffP/jpn9Ow8qQzAKDSdRVqxW5hi5OXH0lPIB+7eo+MIyYB
LXfoQ7lpmR3Ho74KzIGTkeRmluQsQjEImgmq8LCAo1TrK6sRGySASPGeNYjqTX+bxFLXP4zu2dWf
QuugZzhA/i+j2ZI5Ft2+pph6EkVbheaxJA92gm3bbFnY5ZrYKn16S5M5toeppwRXm6J9C62P0LwA
itStp9p8drP8GJA64TvWdhZV1QXrYkoc4j6j55zCwxp2FvtjIX4ZZmD24bSMeGIYL/srJQm76ZcV
jfu4y2eghx/zK/tnE8Fz692CeFM3+ipNDjnjghz6Ro8sRsyIMIiwkj1TyVK8VG9OsTH4LNN673sn
t76WydYTASKKj6SmzI/eM+ZHk1b96gRnkWq2dlhDeUXO6G44lAwoZHJrWqhMfI3OexBc+SxarmEU
9NW4dyBil926dZC6t6sO8qII2n/KOEVMUNi4IJcilkmgW6NZO0XaU4s8G3UaG6KMq3fSN6HzBBK6
66jF0GGH7HhMCmZ+UCZwurjjk8n5p3X50xDfE0Nxp5UsLEBlB+ehfrHMt5ZrxbZYcr0YnEQhd3vs
3WYlg81syWLASwRkh35RrQbWnjaQqA6lkscGxU2/kvYPSEvdZjCIoW/6BEhzizfJtyPLbYNVoAVl
PjFbt2vihUY0G/lZc7RVGfsHMRU7hee8mgtTYtnVcWIQYJbFWkjQKTX0JrlP2jV0+X+6LGDBsUmF
rNfxyExNtf4/MnEyf/oWq3i01hITlPsGsNqyZTxkb5t+lmTOadTTwnFTJrRHY9hL5Szn7gQOz1oD
uWwPx6j/HWPzFZnxjgNyWcXB2s8sdLp0SmcZXmztKXHSU68H9EzOQe83fr8ZgWi5PlzxGd5ZO/3e
bSD/c6QoQejzI9N4rTF4F+M7KuaoQ4QhCmRFX1X0EobJTvaQzdNb7tTfdXVRjvWcQu/NjF0SHkod
ZtEhC14nx/rR2adYdnEs8OpOo9o1qGfLhqMqpJVyuTPqct33DEw5BiiEWn0ZsQXTq68JWICw7CcH
A1rAyapNSz9fdQS3tzDAHACDcW28x4ySrRq/lnrDOYXH1ZieuNK9DJC994rYTo7IOWHpFRKuz7WJ
QJhO6euIAS1PnU0lU9ox49zW4VMAIyhz7Jn6UVMHy21aay8ynGeQ7SZ3zVWkU0lJMiR05gJtGC1D
vGRWhc64V6jKN3p3Dw08Vq8FFWVf31nkdvHFT9/6fNpgTDHF1XbDlTTMrdZZn1GgoYwZj7r4kXOP
55NxXLXTlxU7v1CwlyYqZmd8s0sKeU2tLdt/ZULZdQwDk1/le6T/UPcChM0FCeQEmcsJsWEE8Wt6
mQzlbP3E+4mdaPoXcmQreKoNGeatxs3DSMfCS2HBgRw6hMYf+qDtgatwSbEp4gqQwW9evo46Wxdi
0n5DUlK42GrrVdQrgq8WrdcwhdFWrnl1K9bmxhV//qLPQalOWXDWOzgcxBahFbg1pv5RKm/tqGGb
k3oVl8NWK8INwW6aMZ08vm1VZp9kGVQVWx1aMaPfWRwdLHdmITsImk0ri60VGXcd6g7yAvTiEaoM
yJO47TrjqaIJcWFuV+s4uMQEmDcL4HzO+EQZiMeFk4CLgbGr7D8RucNOMj1EJvZLW96n/Jqx38Q8
PNtr1rF+G7CdTgy+BRpJ645LaFHzZfzf5BBZlOV/JtNJh6RnpC/piGgdM1ZOrBNCsgUx1rTmDcGE
6SHUV7xAZzxRczgLwbWfDppYsg6/uppcB1M96iDeZan1RsGXNIiVCDMhITtmGh+jPFHKPLa23Ovt
kfzKV7v+6MaHx07aOJXJA5omm6NrKYZ9De8kZUXpZtYDQvHk/Pb2YWrQ3cybE+2OOXAVMwcOgo8J
4lq1q+Q5JREUsWeDgdygSIDQ4DXHWvZ4BUmv5eyeK60Y8VbwVXTPo3W064NNsgMOwMeU/5YRfjkm
E1VlrRoXYzByRFwt3sC/+xALxJAPqBC7nsdBJ8AKrYDFioEiqGYeVfNNZOnVRrnuK1BnKJ0NUy49
lCgIyMRZ87nblbedWnnvZbWcxp0m2KAqOCcbxmMHs3tvPaZ+OMsTk5lrxacIBd2LFwYXUWIRtTN4
mwCQpTstMi1dRWVNrXPxZldDRsAK0LoUzAp7Y9GFJ5uozz48++pSzLdVkh8c0VNWYngpORJBhPun
1kaqO3u+hlvrI8pmEYTCI8u2BJo68TOulHkLEXwk8k8RI+Jc8lH/V8Peihi+1ByBkQ6oq+LJ8tU5
LDG+YiBomR2EfPGltq/sgDtlzuJBSw1IIIVWlcmvicNxIHJVcPQx1vWgQiHDDr764ZhDkjPUxRle
4byZ2c5E2sI6L4eEqSUPs9txlxg4GUb6/sGZdYTx0nPuyhwe6NeYO7Pc480KdYC62pdgVIEcAHX7
PYdKm6H8ky8OssGMv+qjq0litdX8TO3VTVgiqN9JvvTAqwz+il/ps2qw+FM7Pcj6RUTP/G+x2SC+
wZhEtA9LJ0hE6EGwlNSzPrBvjhV2A/Qc/XfqJteRDUot/wyFUMJErlbmZ2J5EYWN/2x9D6ppSTtV
e/tebCdFaQ7/Xh20fMPMDtB5hh/lWpA9xY+xjJrpPoMlbCYcJql2ZXxw/XJjdC6krsco7jWB8IAr
9ZWjr+zu0ys+Uy4UZRKNYIiNKPYj1muF2p9v2PeNVQDU8P+9/qG33534LXWfTSzxpWSGGGwChCdi
Aj2vY19tT1m41Wm2dL6/FuS/hRnS4lKY7JMgwAWvHsekZX8DTteg+sMiQFSLQrMyUTdooX+1kkE/
R4qAz+TcFv3aaOYua4Ym5/YNs+nVCv8carHRypaxk+L+L5/sik0Bs1G01sS3o3Uksu0CG+REpvg6
wsMX62+BXqBRB9MdPHnofH25yjEZMj+O8DCELbr6ARSMWoT0eE75O/rJsgFlZiAYV+uRhr+jEml9
/Ol9VF9TN1uWHrUh3LKgRrLgTVvb6hYkPRA8xwSY4Cu2SINxdTwyJL8kxBUz9lhgQpPCvd3R2mn8
MSADCwXklJyWm0phiewWv4+AkE1tD6XVZ38qR9bywcVhUs0Hks+AGBxPpvVd9Ns03Jasbrte2wNB
J6kVCTTJZHr8xEbpn9W/2+F4iyECMJ+nDM913L5efo6nD8tAZDi7/TCeaM1fmj7GIn3thpjxGLWZ
I5+qik0WMsiW+WfVf+jJMQ2QV0aLwndnlB8M0pn9PRDq+uMO9i5xmP+EgG4sRvCs2Trr3iLVJsgP
drhruAxR7WXV0kNH+84l5WhdimI3adPLUDzzDNAkos5d2ebBMAmAfUjEqyTEIhRD/vI70AnaJK+P
AylyLSoW37tWzevsB27q6oTJAR4mzXTHqop3rkQ6bJK46Lsjed7lLkGazRJu6UMvTC0mh7hndZZ8
Zqo+xoyOOmmP8IjOnU9rcMaXjVAcuWh59QM0184ioMzRJCsiAp5c4FSpfdP9Hw/7bdQE+kqNE74c
ts1QfjAT9cMjqZ+kYAWTHnstwT/s8XtRG/TxVgJFD6W/ckjXw5i79bQ1IXJ/pdO/uFRyMXKXDGXw
4Lw6E5Nsbg47/614PXGI0Kl2ZvzsoS2yudMZ6GERIo0+3GQ1+VJ1hq0+ffOav4w0rurUNMyy+3Xk
7QKdskds+vw50lsfy2i0yCWQmwy3n0fbzqA1M88RERE0wrGHbZjfIOUdDD1YHx0YIKGLmUVznV18
REl+CEw1pA8thhWOx0XO6yFHf2lWNft5aw7xCxEjJkudoe/kE1be1ruO1YOJScBU6KwCc6fhLsPs
uxjoFWp2nF53bYNXF9JY4/crqb0P2lviXeIR9rOx7rpkO5g1+nL/yqnDJGejqIEAAVGuYYFqARoR
Iu1oV7M1WWOLlTYNSJhfkKIxf2Qot1fVqfXOJiFI84I3Je874XflzKPgBVjOUx/G67j5qcYQawtt
isfiOBymRS1mB6NzKAJgOCPDMazGsBlLxD5Wqy0t0sJG1scGi5ZxahdjD+6cy5ZD/5BOhP9l5sZL
vgk0PMUodwoboZI2t0pqJcRwStW0cyByOYN3D8dwyz5vbWTJSo+zgx54Wzfi80bbR5g6SSt8sX6y
rpAn9CA1IsnhgPB3SH8DiW0/O9TQp1ofEfQcP2gXJyxnK1v/KuS9QS1kEieNL/NXYFkENo9ENKbl
Ycwq0FZ4hk1ABia2Qi7rHvwxtgZ2j7Cx1VpX0zKrFIRIxl0D56WiPWGu7rc0jBOzAjcfN5IIRDZJ
CHKlMyxyjDD5rXMBV7AsczHcyAR7l+JZ2Es5N5GslFk2OsMuMtiBwgwJ1ykFThn/BPxtWjr4rEv8
dTyFPKICL6Bu5bzK8tK2KP7MJDmMlCICi1+KEbn3MCYbDibjES0C3UNvMl2oxMK21Q6L/kdu1G+a
az0Z9Fbkhda7wvb22Fd3TkeJM/lbNwBi6qXa35jAuAxm83ka9cvUmnZ2ALWuMjrFEnv8CHSzX9gp
yiCQIrja5nRCERYLaBgjVh39NRLykdgiXrizTg6aEv/RPsUGQ2gm7PWCFctVD0JtldNkwV5mQhFS
5owAJRdN6WhbjR2UFQ8kl3sHFoxr3NAnFSWrPkMzWRJ2z7NsGbjtIsXFbspHmTfnfnKY8REDl/iY
xOEje0Xz5jrRt1Mbv9wzWHgBREHZWiQVqUYe45JwiF26yQZEiw2t2J0spCRjwmZsMt90n3eA87ds
Q2bs/ipLiDpmd9hUPTIa2MYjglKYIX9pMrQ73SSPwtStxWQ767SvyCNLn1uBIbMj1rrLv4aOgTPA
x23qo/Oy9R/dqzAvgGI33As2Ff5tDMI5i6r9EX24n4iArOx+3TnlRuruK5SmjyLH+F7bBTMWHno+
dTUNjyCz9mOAT9ONMGBCT8/N/QiNxgyGlZVyz0SAY53irwa66BnxtsEYnfFcJbHbwh6HCeDwBku9
/9WsZBWE4tLXUbzKFIDqjqTuIeL+gQO80Hqsl7IEwd99CSOeiEdCE1bZ+cLp6f6plVsG0VUHeVfL
3kyXSbUdUBf6gvRW4rSNOXZIow3y2CKHQKrDANojbYpVaUudccPI/MIU6DagtkfZeNEqe2+MCt+c
kR9yWbwloTiomrFsGHonT9iHJG5AkOEeYnQRu/axm5yto+AeUO3kh2lkctGZrKH84OSIaNj2yNuF
x4hXN2bAg7HvQOVjfaOd44g1q3Mj+otJXeHbYmOnzGlFQg6OIpmEPxg1kkHB+lMpcVWkz7m83Xnm
I+Mt06VsqyeSw5Gj9iljLgXciO19HCWIiUj+mzOMMo/xpw/2to2GhQjjY9wbG2uCbJxp3i3S6zc1
BBtEqP1SimY3s1dUI5Z11BxqH2Zgl82za+qfki7BmO1wk/SObu3+NQFacjHQsvHvXPI44Dos3sMM
12dX/n8oYaoNrJDZZfURu/4fKiuSJRLnu0rcr0FHD5rWahHlaKn0iXxQIyDYGiALvQoRddVgXkob
E4wqPwIW2EP0JM0/3WQUzhzARsOpe8DbTYK9EjSDlgRGtGxoB2FwlyiuW5Jr+003IaDHK6NpPAOE
7rE+yJifswnGUdqaJ2220AIyTclE0DJgKcS51JgnvfSnYcgC0/pU4eKJkAtZ2aePkUybvsJ4iph+
p+QwV7ty1sg5EAqREUnsSAEubzvc09bhZeGk4c0ploU6qekM6PVZlEB/h2Rb4fShXwhf6F5FuuWW
wgPsZyuUa4x9ia9d6vIh81ctfu+yrckeqMRAtOnb1VCiotAOIngfEDWk+rhGKrgO+48OiFUx7ptx
L/LfREBUcjVM+IciBL5ybtj4BWR9eUzvi3Lvjn8RppzZSJcXP2ZxipCL+S3PNFbjAjKef6jbL1sd
5xY7yo71cCzzq0Hnqrh+gQS29b8QVC5wWZfAzVGS4OGlBy8LtnVpL9pkndZnkR0Fo+26BWXKNk3E
vLvm3dWeO+KmNAtdDmGn2A3L+hZEr3n0mnSXrgICzKj9I2E70lp/dfdaYSr0EV7DhPnnlD96RGzJ
q92gzeGH9todvA8zf8RsYPCuASoQebgJ5xIYpdSn364sRlAtYR6YtZY2cuO0v9fqlMpTAFQXoEMS
AUA9JOkXcYFDc3MnwhWJUWava48082pcqJRsmE7f1hXf5zi4pCamzT7VwhO4c9wffXlyaMInc3wE
HTKYWKOCsOWGbTyWev3h0YsApcWkWL2WObMcMVkPV5ZrdBXN2ks+bawMJoYKcjBxqAxXnZEDynia
Msm6KKOtYpgRMg9yIwb+J7e4KtjCfusvpZdumqbfzQW/T6RBXJ+s8d47h4FUMyY+CyxZrYXuGk9R
gBDLdX418+GJR5OUK8nhbTARaDC7lYINPcRxAK6DBpd1vEc2SZ5AgKA0ca3LKynXm9zHsBhh74Sc
z9dDLYyZffIfpfvlwgOIy4Usj96wrkys4ieVh+sSJ0FskFHh4IdM1N4Piw0RHfTORLtG96J6NbWt
8natcVPeNyUsch9gBzocAg5yFADoLRAlYPyHvftqC5yl6FACHJSJQ5bS0vDXIrAAdJCZtysmbRFm
xDlLgJHP2oC+dVUNiOYO3F/roH0qMoCBugPKsdyAgqkDNpT1wlTrcNwJyFqceRKmoCR5l9OF5fm0
GY2NU1/w8i/dGqmt4XmPThfox2a9/49sfsPu4of9v6hjFaSQyhM2X3x7XL1OFh05DxNevPA3RD7d
4v7qgoG5GLGB7t3xNub0gu6t5p31CQTchs62dcsnox0/QY18aODBcmf45m55xjYHuc7P/1rnSZs8
wikmOHYRQnL8EO4FY5J0sRox9Pds/KNsUQFRFc+IZuhT8hduG364TUDOTMPQsCAqbhv2+IqcjcaS
QOOrLKyVY+zySLBY24yypPuIpl0rwTc4ku6nsP7ZfDUFgv+czKKuQ+9j+CwsoWM7l45F0WycLapo
JzF/usOX8n8M6xNrU4ChjwYIaqaePsDFYQ9kEKehlODu8laVjq70y+IK8RCqSXoNVyMgzq3eDMRW
tee9qJBlfakkq4h+kXdwnpqU8e9N69JlgjM2l58twjnVnFry5OoW+XKIHNfGG0CZnZABXwyPvrFW
SfoGSZSgKBwjHmYgQMK5sydNC+/mczu92A7lawzuyfjEhdZYB5/Cucg4PKpdy366oqIYvRcr+FIz
QJysrdml2DAqJkxGrlLjF6WxRSxA5CBfZDvm7Kvol8gCXehMi0umi/WhaWF7pjocVPfeQZNxISVj
DrvFQbEPw+HFrxGwiU+ZXJuQ0BaogLl1ThQ1J2pfPgHMtQizxCrJdzCwkIspBzWdhvkegXk0PFUc
Nx61mqGL05QDySIUgX7aCuU6ao+5eR2qZ2ZDQXKIGGYwcvebfdlu0m6DnMz2YdCR1j28BRbdBrd0
AqJqJxtcZhq9LfpwiGKrYiQxwiVjI51I/OSLZXtnvc0qgx72Q0NwoO3x03asc3GKqGhDG/ljgVEy
SUr0mgf4touW//bAUbW5G6xogQhpyiz0z8rampMLx2JexEFJKz4j5y1ieJKAkPXPQFJQy2UaeodT
nNCBM2jRDonCW70t4QwiJwHYth0QoQR1siPDo5w+0F4K4+qW8jyax358QgikE0fThfYO5AhTnDOg
2CTgjGANK/atTaIno0o0XqDcmFd5UQlTHJQqCjc1cr8/GA8kclfjBUA8QBj2ho5pGaKXaldJe1PN
1YOBRnKvaI7j+C7ZTkSzFcS/Zqgwq2ZaVlnCuXrrEANHSF4Mcrc1211blbVNLHcdAgGn/HqJA+88
IZlrW84iBlt6e2FrdCiMX6JlfIv4XdQXM2wdWVKpH1r3xx/Nl8lVeyaiK1jTLGaAzqYXEd8kd3PZ
v0Bgl85Fw4pT4B8pindBQFhCO/7aEERp94RY20D6YO8W6i1gtGzX70HPRQfBpSie8oK8ulnu8ZHk
rMXyfuPIn3kaVIv3tPyaVVfaFSohZSEsU5JoCQek5spp5cnsWQnC28eewk0ihK9RzrDwtzgbEuru
sL9UYh3kmEWM9yJEsJNezEItHWBrcfBrdcc2ehqbJ1zoQ5Ytqw4wSMP591w63qGP8VmiFqgxNmJF
VU13awN/3U+bFKB9T4nPuyy3HurkJihWQzusSiJGkrHneUoLxDLv3UgtVeA07cfPlBdadsgWAh6m
+GriSW/5f+SIQGOEcoPzMainZcpsR8YjwDyTVnJaTBUFPuKFHltOEF1QotLPjcsSL/3gM8hAiZUO
mKyqDbvbZVrtcuj2UJV33cQ8XQDMIJ90NBnsw+gJCQ9EbGk3auHgvlKzmNT+7FkrZoKFqrlLJDkf
zIOn2F5QgJUePpz2oklSfTZFdoAuD1CI/QVYVsQ6CrdH9eORGdTMQadsGDT6Gt3saCE4S1B1SthY
gMlyl5YBurQGQ97CegUeba2xDNCp4wywKDLTGcc8waBcSCthh8rOkCVr7yJgtT5DG1HGt9shimRz
3AHmqIOjNK8ly0wLCHHKp1qXfz07m1Rai1BUW5vMZZeHQHj+GazsPkSCY9ImNc6bWVFW6ylDfhRk
rlhYPPbgNquTpsN+cMtd3VnbPvvOI42TBoQc6Thumy1NpiSF+1Kh6fIZHisNoX+Rb3xVrqX6xHO8
ikyCQorfPEjR/uZLcHwL1/5jOe5HpI+c2v4D3VmIWCZ65540w0PVwcLhw0Ib1CYMvqo/BESauHfY
1EvXRws+rnr1ZFDweqfepYfa2tNN1RE2GY/M71OSV4uMpQMOEh4WNki93NRyQOOjMafCONLc+yzA
B/VlBwC9wEGSLuq8a801nwMvtlX3yKSOULh/8madbUM2J+loVo6JhuOWKZdGXGHDBmgiJ5AlNuMm
q7+6ET6g3uA1Q7U8UpA1v61x6kdIZavOfdIkhJEAS/I8sbBYLiPVGkmUgbO9K+cuY+j/VVbwbIDh
ckc0vRzr6tnWbfJr0Nk1+L9YFg32mf56L0VwC4rvQp7SVBFvKdZmwaaXJ6SgRksOXgsAghRAFE0w
GDcJr4rA4DeK4Z7wM6QdcTDjxZtOZNTHwafZkJk7+31Rx3WokGt/BbCPlLJq4w3TgU/rpVTxQXT2
2vY4KHCoufemIDE3oZ5mGc5hNTUUW/P4fGyb9VQAHSwUt3q7dOcxMs2dLay1lRNBdGuj8jhYOTmS
W5WvG/0t16H/s3trvkVYPzU+ugFSDq07MTiZL7Yx83z4h3pzihwoTrhiYFoSf3DjLf6nRehmGbQO
GNWKkKh2FrpoeRm9IK+r10GZbVruf9Xve49gvuFBwrY+spKyPkdn0+VzPtxSr3d6Q708K98VB/lQ
8+w9sdghFQtYOKpZXy01TFZO8OJQpTYO2pcvYRNOmvnA0Dh+N8Q+ERS8LtWhLvxrU7vnMiAZJkY/
wzchB2rWrhvWrhYcEbkGundpPHGua+voFt0+4L3QSThqERviSp6zM6PtDKEhP8jELNusbQD/xYZF
WqSOgmtVYffIuNqn7Dy07/b0EtjEYaGPwzHEf2nFFq5vCEM5c/RnLBY8Hk+u8ZuWJ2aLueK+ex6S
F1HAMDFjaBRG7J0D59F5a0seB/BYIekRLvWnXOl40xQ24fy9tt1V2R/ZVs+bdX5HB493zAn/LABd
bXPjYEXYdP/j6Dx2I0e2IPpFBOjNVuW9UcluCLlOep80+fVzOIvGAx56WlKJzLwm4sQ+reLlSMlU
kNYIRyAnCox3K34V4hzDAgm6rzJ6zo0bpKJmIA/QJo4MX6BzdspuXQ9nk5luWUCKEQJ4eLQ2aYRB
S8tbFrQYYnyj3Ca6xXOiV6QXgFnEZVOuktGeDddzRI2zdEzynOuaMYCNXVcnFQKnTlV9DubEvAU1
EjycUy5r/CLBOvJhiLXG+Nq21V/fQP8eGFfYQVEf0nmqYxWfdvCmTa8NlpnmK8lf0d0p9hSjcxC5
h+/kT7d+9KFdMcTZ1MjUBoYNGiJZ3/kLGac2/bm3x1kM+ZSR6ME5Cr3HYL8DQaZCo0e5Fbkf+HaA
0XPH/+TR1dKfLZT3bOnwTH81KX7F9hSVJy3c0U7b4bUc9hNfSWv23GxWmS0bh8OvOMRjdq7C7dQ/
4CJCsV5ZFmN0VnImcdaYfh2txsm4GprhaAryCUO1bOwCdUblnhJvnjLBOSXUgN5aPlvjmzZ+TMm/
iC4868+JE9GxHS3qNXeyD7YeoswB5gKmCOhSK+4G9hCJTaPJwgdo7h5ULzGGXfoSmmAEPdAN5cWn
fmMzZu8dODzDxg03pA4AITLhhnf3Skc5dewlJTVsCtWcDAZsWf9iRu9ITXuirYqlGGA/jPRASgrg
OQRVDzY32ByfxYvveQRhA9ky1FEKIKoBUSCroPZYeLuLlk5E1dShOEE3bhHd89r86Hs+phicQ/Pu
JOLZ7bWXVPvUgG2XAhNDwIiZQL6E1LUemTvz1G2IO6rlLPK7AZj8e6x/NcK5+KaGO/Ie8f54hbvv
kWVK5F11buHmAABQYf6vVdfwZGcrj3tO72CaNM3SC7YGt6btBwwDbGbh8o0ZAWItVvDYXJWXAbri
J+Fc1tHdEi1C4NnVnQ9E65xbawdt1TgdJvU92L8KFERhcFOV2LfMAoMr7QUjsTjw2YTR1yffHQOI
oFi77KpC6jSFoJ1YZv8+UCHqxZUIaN/T1y2dTs6Lq9386HkwPwoeHc3CMsSLO9jbGME2CzpqJ/kI
xLS1HX07pO2uAjfah4Bc0Hx+lynxz8iDeGxibT2Rm7rL8CaV9ZaVGNq0v9a6dRFxHHiJxgaL/mOU
6qC1W7/d2iM5Q1MvYcqwswBNUBeg5HiuCy6c89wbWdR0bxG1u2EisL7X7T71xYaCCf07FKw5DUCH
x1bw18pLNfqIjs/uwDqBbFHgC74BN1nw2sF/UrmzKaKXun9uSYL2rbcKXIhtoLv11m39Nus/Jkni
NI511G9YEFZ+vYqRagL8zCJk/47tvXPL4NGg6kdfgGRoyqKNa46UlJQGyJ9AMPrLTNv7Lnhx9+G1
+gZB6WNEuW4RQ5Z+ehQ25AJsfUcQV9w+9fGu0Xa2e2lKXHnMBsZYRw9WrD2wYHj4NKowUryQRa4k
Z4Z/7xFGjx5qTtFsvKF7z2vqYrpOYoGR5eNHjBuoRGRVRtjjoMH2a7P76odX330fPLJLfmxsLtN1
vkhTcM32xbW7H9umI2Zx7cbV2bDuvOqqXbrdS80XUvP2xMSH58I6gMkrWZdSbk0eGQ+KA5Lk2QK8
zwy+O9q0AT5yDBNr8Uqha+/UuTeg9usfQqilPe5t9wZqu2ei4qH9HfiafXL1qo+6OPbVBe0lSiYz
2+cjOevPeMY+NTP4yfFMiSi4cvAu0FSyJeioPvykXM2w2g6xQIqqJEl6lyTlmfdyVnqJPDL6VOon
IO1i7M4lUdH+NiA3t89eMf6NiJnG8dstnhNYG47+jEifXvJQdmoR4Dfg0ofnatXHrDzRRyxny2EP
5mgsGXCHzp4s0kfbpmSnGGGyapFR1Cxo9RIvfv7ilgNuWS4nFhBOYF/6KbwTyU0lwE5cDEfhVC7f
b81IArmQFbZrRbjIQGpg0+KTrxmMdTbrAj1NPhwspCmw8KdJWMwjGW2H0c2uDV6eYg+rcxEMhY+y
IdwY87wSzuD40Kz60Dqfytx4LRkG4BfareZtY5bxtEXAFMlLQWOx9ObBFOklCdkN5hP7e0t+wOt+
Gqr43c7FgTmTqx3YS+aG860TT7+yxLYFc4Fc1qIvhH50lN3/RgDooQBHo7H6CdqIgbdzYqrFhqFA
rxgvS2147+mgWAWa2je5FjuTQA2Bdgl5GGq/jIthVRSrLqL6wk4Z73Jmv+G+RjA5iuofXfLrQKfs
N95DSRpORQLcmB/DoqYrDnS8M4zG48k7prRhUfqdVxS8NDdkHiAQ/nbaW50SA1NXr5HTbEZb34cM
P8n4OnXWmYTkFmBkUayz8G7YI3B6qH+QmCRNAIV92yJctC5l/hK52G/6lUypylmQjiwRYL3GwUpq
D0ttE8Ih0/OEK7eKvIWWsOHVX4JK8nKVpz6G5foIg7MbH10SNesW/fOJnBiTQY155PkAHY3lGETM
SrrHtCUB6gT7CQA18aeKcfywGrs9QCglIUIAcPNy9rfAOuGHc4Eyh6W4sEeCB8NXMewDmxnLgls4
L5bJ3MSqbTV+GZW2q3s+GZf4YphBVb5OGANMfkPdjPbJ6MSc4vrU1bgKXd7ukJAEhK9QGxzaO6oH
Prbkp3KY4MtmkYlT5n0GSCLFPaIgL5ie6hlAI7J1i+fMOjtIvPPo0PqHVq61wIeNQUvMoqm9ElM8
6Boe0JAjTkPk8IKpdd0DcTAkYKziJdJ3uTjm/CiWtSLAZT3a55Dfvo3urgopeppmEab3OGOwZHyN
3scsDHH732L80dWzQCtrwirXI4ZoGPTdn8H+czVugvl0TgwmFFDX2ZF0DPYzY+dC0cTOKLV9wz2q
5dTF+0LPWNdFsAKupXtx0+cGYX88HixSlLovPYAnyVfMp9voAac06kOveyyPACzj0wrDk66fJqO4
kATA6nYAEsCZxhmfUdvHLz4ZGi0yPQZwurfoUQfxvYFc8AttbcS/NXZLl+jsHPztOEeIdLu0QnxF
lYEMtUr6L61P1yJ2Dy0PuY2F3rxm2Agje0Oy5ezXg4OAyjLJrxqpXjkevsycHcVfNksjD/GNLWeS
HbtHtbIakxSv+ASjCbT7wCiTOxcog1+ufGNXlvuKehH3aVHdO9ZnOZKN1PnnjB9+eR3zbcpUpfV+
J+vPSi6uPAsenJS9nkLe6rnoMXC5Bh2jR6ruxr0x/HmvivYYCe3aOOJYBvKnLPidMxRSmb7zIzC+
wJqLrHuYORdOpedHMUw7K9CeOt3ZCj8hco3CI+B78RiEZeYtKHE/JuG5aslTM10oQURJ1Un0Lx+9
ZSa5r0T9jos8AGZVP7umsRy6ctc1iLWNTLFGid7GeX4woF5rcTkRFsBAo+R2wXPKSsesmFalR1Xf
wonjgzwJkbyxWr47ESymFjSq6iVz+ZwyRpO/wOUXBB1gIG2x++r9uEhaeIwGHAASbjvH/4pNyCej
R+WuA8WAgDvAkbLvWDKv5EIEtMKgQFHuG+EANsSTuFm7AaYNLkNu0/1oJjsTDwT7a9bwlvqIGyRb
MDkiw/qqsuzQ6DVSLfNbz9WLEQxLnUvTTShgO22fmN4h8N21FXDXA7rbuE7ErYkpN2N2r1EHNjbN
UVBttbj8GkVxGqQfLeSUgl6Y3fes3ibE9CapUJBNuj+3qQ7oeR5hrElE5uJcsVJrSU6wUe5jmTXX
NTivkCZJ6uVJVTjJFRHssmDgVmKF9Fexl+DpACPZEkqZpMp9ak1cUcjM/dL7p8f9RVnRqzX63zqu
rLIZzp0Z0SgVW89mEhNjYOsdauVu61qpt0zy+mMMqrU2hetG6icd9GSIcIlSzXurfMxUFtJF6ck3
LWTm1kh3ZVYmoSO8EHlokxide9fSgwVhZswPJS4RSSQDvgW0nVY2fsWN7y6Fl76gmmFe7xbbuKo2
QUbyxxjqqMFGTB9Rmr+nIdAWG4uoCQteGzGXFjXKfSehMVXEOdN1n8w2/xxx2mcReah6+9tUIF/9
lLIxVquGBb+MurtFpNNAnSgmEjQzRk+4Zccp3JfpXy/0zx7RWlP7x3zCI5Tha3D8N73v9ibAIDHH
tPQam8cW8pel1VejjnFhx2CC3CDaFrU8j72z6zvuXa9+a1S7kZI7ZvCYB7e6/pcZSEmtUTGdAZdo
m7P95NpN7tmJs4sX095H5mdnNd4i8rDINO2VA+Bi28Z7k38SS7XT2Qp27QPyGadzfFEZTk1+SpZI
h7GM9h42JMd/HZnFmwKUu7EeiWQzzAFRWvDE8KRpotPAkCyNTkBtXV/ex+afY7aI8pB7WvZOEz8o
gIr6HMurog2yxdHmDhRAOfhhyNj2svQUMFFTjn2S2Fe0zLrRtLxZY7Ri+5QxQK0432d7kBc7Dw0F
uJuBURJvFbdbTEuLA87O3wrtVRCm7B7jcNMpZDQKqBEzdIALunUyLHM/h+95q46nvfAMZCzMdbNj
aH9O1sNEa2MVfx3kv5Ij2Wc0DPGINU+dsGrCyBGwvEv/pO2viTYxIsJTs2ZVV1fBqg88RfUkqkPh
fSnR70f1yQPMPYZEnoQOOeE/knvLhFlhNTz5gEiD8jUDxlCVfDWyEz9nwWbHl2hpl/X+7NmniJ7L
PHrJmTTWFFxmTbsRRd9jh/bd36Rjup/UygC9E4FVJA4IA69MvyKmQjnD6BxvheHWP7KpliWTvHmo
VZYGKjEAunzElAT5idZrF6uPKZAvQm5Es67ZcOWw3DD+1tZ2MNc5D5Zub+IxPRUp757NgcNsgSZm
snaxHsMZdnj1xu3EZd3Yx9I+jurY5mvHeAkmoGqEYXcVNm5Uh+X/lF2bDLZmPI3dIzZu/fBIzHn+
T5Cq+E7xXaEouuYUjxhS967en1gyA/5wWFtBAZyW/tAefFT/QX6BzBansC6Q7bGmARlQbN1+VziE
PkZIM7K7MVzy9lqiiyAkZkkC0c5L39z+WIQv7rzKPEnGIu2UnY3AIDXUWRj5ndX8wWjaHz2Lt+7s
pQiqmwffpmLM7PK/Zs8tW8bGzDhp/mkOkIsO0UReacHC94stnNxLTB6zCc1OqJd0+Cg67RfaYWG+
RWqpzcV9fGhaILlXzTvwiSUJGQHU+TCT0aeX6W9vBgzGUYYXS9vc5Qy8+ywF/wnOwjkMRbiPp1+Z
6cSpop0sPlHvmADBEr6LtC7ebTBNEIxWRX7rKRcr8iv0o5reR7IFh0M3LovqFoREBABebDgeMeyh
3CEq42iHO9msKxALMRMTCl426npzcrVdCemd5Beb2iumcotcNnyTAtPLgMtoA35359YjyxNVgbTo
HH3A13I4di6KlHC6UTz0ESEg43oKga5Ze554Uo7ytH1qh/VIhomirqyzS82V3xfnpn1ry6ujwT1i
5Ep76n/YiCNSyMLqDegIQgUccBZXYqqePGvPdS+aFQnJrsav/qUsX3GOeKy3KShQ8AInyV45BBmc
hU/KQS00Sbmo0k1VojwFD4V6ElwV/J0DopG4yx66g8pmWRs84Zx2Fkv49DDmwTnw/7osgTwoPvKO
xCqfUfFzFID24PQjyZM9Eata+sJerDwGTK39ji1tMSmHIozUKG8TkjOGQqicodH+KzPeOPke5XMX
SBykUHGvpGcw13T8k1F7hylEZ+an+tPQZp+e8PHcM+LIlPORxuy1w/ot9PgsTf6RxETRKI2tMi14
uJqGpAapOQMq7NhLhcvILNS8bnw4qV3S9zsjYiy0qx1B6cJs10Q7fYFf3jQJ/Z6Fgi3OFOmZ8QXJ
9royjF0Wsh42WYggBwzvRc8APu9ZmY0F1biR7abC3Nda8Gtwz9dxdas64vR688vEcFTrzcVklRJP
rL1r/V+RMLsq8/WIUDow1MkOJ2DHBStRvmdM6rqkwEtRXbi6RZQ9ihTerJS9rKqilUjFPs+CS8tD
MBLCg/xrkTa5wnxXXHM+E891T11qnlE7rnUizNthAl/Y0XK3l6icMdN6a86SZZNcBe0ngTSBm6on
EoUsOA4rHUmeGd1y0e0Rbew6N/sYWihL7LP6gKct7g8RVnmAL/Zb2yBy9hXDeHtWKCHESzrUC/Su
tkV2k0wdDBhZ8EyPzRfpCu3OSl3fmRWwzsjCDBw4qBNb9HWYB/nj2xRgA826BVzFT6h/OtfQjuZE
Z6V7RnQsp/5Lb0Tw7FAvqzyQuL2wngYeD17lvGcJUPGSNiJlaNA04uqa6ToJGFdHija/TQkDHkT2
moU+TYuLWDDGcpso/IWih8U37Ovc/IgygZ7NI+KTrmbR4vQZ6OCIaqHKjt3XjsByYvRyBid9RIgB
8NcB4/bkokzkle0tJkm+zRSVvKatYBcwkkvThBAGNdluEX6XzJeneAwWqUe6XOWQ+uuIbVdu8bRA
gchPZJIMsHu2tkDzT08z4BY3qmNhtHDqGkg6BCYxFfQh6zSsyTZVhKRNT3IyNqnLFqbXQE5ghrnq
ihFhtRM766GnX5801PtFYzUoBUOL+axoRXIO2OvRzeMhSxLfvjlKoa+zx3KZmBUVryPxsFu4Wd0G
zaXW1RQNHZRCZYURQg2noH+zefUBtXbZxozt+Op2ZJ+OWVpfHSc2DnGS8MLLCn5CKnz0RnKOl64q
VoKy9phL5DC/EyM4xPNb4Iuk3KbKt85jXAxXoxKErk4j3j6zmO7FNIhHbXQpjBBU6nVCLVOW08xA
Zw2UENcI1tuLGXGNsGMbSy9Wgx09EqNJ3kEimjAT0NzHLjP8ABEF5JgVW5FLNtKV838U3HgABzsW
4G2qHn1NeDLvbP4dJ/T9IhKHYEwp3lxZLd1p0uZp/nSqk9xfNKI0wUH2HohP1p7L0WVnhHBUnC1I
zXO6EIafiKW+mKjCIzuRx0axYigJFd1Yncu0AfUZewIrRz4vmM3nZrmxI4VgqvCiQ6pBtOUGycis
6ct1Yg3+MYV7tgOI0K8U3+/CrXlRdaVZiHbK8O66c0OfGIDWjSB6L+qGjSD0sKuloSPK5xyGKZJ/
rZ84p6ZvYcrWHRqYDONN0Bv92rAEeoDCBno1k89Ilom3sdai2xENiUWmHi5oungPmwqeS0dOdNPG
MxfMyE95mPZbST7nSRNBtg3iRoN9Q0VcteAkw9FKbh5DfzYPdf+B0DReOSqK372+Y9ZaogewvMx+
ghM298oZUYORiVVJxwu4Gk3fR0YEQ7OyR9aVUgFDbqoU43wgHqnSvJ0vUBsy4ZxeU9viPSoUpqYI
J9MwMMUSqqfNI82UiVLnnOjmEWkbXGSOrpfnxJDz48Pq0medi4yikjsibwEqFMWstkyNrZ+R0mb1
EIYqo52OHUaHlR/j8tKIa0OVKkFNWD35cDliRM2g2JRKa7a8Xt3SbfFfgeGhaY2H/kDYq7kIdNQ7
oNvifZv71b326XKEZL4Jzgr/VIYfjIBZxeaeDQefbLlMUxfZ8OR2SOwgEYaGfjfmJfpk+jNPCamn
yKitqYSYn4Kevw+pEse0QyxUdjwVzRz3HMoi2nZ2yBOe1yOx63azbuoKPlhe826MijSzkLiRrUoR
PWTdjAQoCROsNSyjNsE7TAaZDaK/Kc6aVvirCZE3V4FC6VzAcgpNpV8qKYjgLS22lo3ZD3+aEVE9
KhNFUd7EB4KUJ0vuCB0i+TBHBVDqv4X7S/AH9/qHzhy9AUEfWc42qj8569nAYF0uocnq4uyj0oNL
6PX+N7ubQvtT0OsLlFnN5PdbchzVNoqhRAMILx2SxsGJKLr7RjtkOJLhyfSArAUQB6W/N1B0UNzN
CjQI5jXdZSpwD5X3Bm6j15rnuHLY1T7sDnqSp9CiuJtQ7adRX1rtS4nE3MFaVU/8sLDeZvSi1YSw
Epnf4pMUxrDtcqGjS/VWKNxejehXdbtgeK/EmyEAq7K65npf8uLCLNgbrktyKUrcHvZlDNU2ZqCX
MPPFvB8uGo9qunuzhrcx/SlGiMF/EMwXjsXHAUDTtJ9zXI9ItkFhzGb65CirvRhxXPwz0rM+nNqy
QsZMS+NyG6mNTl6yi81MwfIZsfgPko3tt6wIa9pq6VFnENuSBVDi1OlQB7m7VvKaTyUD6XXG+V/V
yQrZxoqUnqxej0AORcf6G8zwoKMV69nqUZJLEJ5T/K0HpCrfSu0XLV1ePnL3XQ/vQcaKMH1rgtd8
PIvoMlQfHimW8HWn+IXNhEweU/geVbdpTm/pn2sCI3119nB7ZAOsYAwIHtonjusnLSeQKWbnN5Ah
EdAG6oy2k++pDI+59anGD+H8RFyGkgJZnw+ln1mdVDeAK+aQMU88lynfqZOxrg7RjBGPoUJ3DqRd
uo655tHaRi1cYH7jA911i9IZV7SWwUm0cixl5Ce2/yRUTkxLO9+d1jNoknHUdfyfMUJ8G4Qaezob
GHQkwAHXeyYOBGHubI02YvD96i+3mX6nUOvipyHZ029h9vlwygz0jIH1Ya1VGQmmPnKa7sbhhtmW
oDBhbsD3EtUN5gIkZgYTR0YoGelWsE+lxc3q6l1HIFeiI4U/JeaPm1x860N3Cak4ps5n394K03hR
FaNggve0KuBDSrfz5Ub3QowQ6iauQ2qRXed8azJlccF9URc7P//1VIRTfPaONps4+zflCLmIDus6
8RjKa20p1B+wvRBszE4WVvFgEZwKoFbdDSt2KIuOD9PlBgDXGxeNtuEWAAwp0hIpVbdVeY2G+tRb
B5x4ZBE8EVSYY0BZ5YUkQN0QBwHNwXdZcCXAe30gFb0/LqsWrVSKt6Qj5rcoNWoj3B/aoO84jI9Z
NBPTWtFuWvbYw5wII82VPhTOsteTg6mfSvsaMh6coK2ytY1sZxk73Vc74Z8lWch/CiAdOQ6bEhul
94RjjP11SKK9gB1sd3ujgksAoQ1XSTbVUB2QAO5hjuoYEhyJ94bgBEZEqJwhx6fdh8cy0xqLlTEk
aBMQD8bUVZbiGOZe8Vn6WtygnsjeUw/bYjSZn5ie6SN6kCREnUpyZKpjUu0HdEg+avqEWsykLfV4
/aoR+tY06XScOiKaFoEiUK/Up+LpGDcUO02TDsA91uI2M4cOu6IW2ESKuID/TfKK/IIUQ3HBj0ql
ODUjG85ba8zDRGDRYaD/DKUDe98YvqyWiKkWkazjJmvYnv7az235Vwr5Z48D9VE8bowgCRca/1U1
OdcJg+QiC6OjYQbMaGwYNFJ/D4bga7Lc7eix4GPxLDy6HR3LlF18JDRtuuv+WsFvIP+N2iUCPa61
hCAqpFg2AG50i6UHp5+nKMf8PQKLzohoijFCSeyy0yxNp0VhwdAZVz0bF0YAWc9bVMaVSMOEB0JQ
NcS4wjRwCHnhfBu5AiDRfgn4YhUh31z7MUNBlnEz6ifB72MB1xmG57QickdoUEjpbcuAujs9lfV4
81AQN/r/yDiO+NYlbc+uiqXRa9hzIidcj4n56zLBGKP9UJn3cp5RdQaHcxhcnQKo7bA1yI8cto3h
3w0vYDbVnLFuleY61RDbIiFCEblLSBH30keTQycIiQrK/J/eIPWWuRIRF4hmlqMBEiVPDllUh6uQ
3OJ1MSIDniIPxRL6hVTiWRsUwQwNBPz2LYbahlp0aU8oaSCfYGs519F4VZNwVlbr2ivGtlfCfc8+
nwxJCurZI3qVfOWXpJeruNaORpyjk62YposEZjjuW/70QKbZTxc0+T4Vl2N9FvmXsvYppyqXexpd
O+bokniUKxUkaTvxBuDVV9sL6FZN/pEZmbViFfiaSvBhDup6ta78pl+W4kENEHEjUD7Y7SPin1+1
flSuIlFaS4/hP+wG1YX6oTQI0nLkLwfIq+/RaaJ8Ya+FrxMbe1ogFrcsf9mC+K3tfyFbDlBBT66H
Rq3DBzCqCPGsIqeVnXCqjoX+5pQw/3Vm7PA/2DBqnw5yVyngvjfkJJhTfQlK7NCZd43lxnNWPh9O
uuqsCrlzecdaAxRunfTbbML5kRORNSwEn7lnvLg6dpoOsTujOUbJPxl5nHP7PWKM67v8SdbHIdlq
QCrMyEZ1i5ugEad64IqmjQQj8xi8b7udVnHeXiD6QO4sEenG3w24lNjOL5Uw3oZA65YOmBPb7aKl
tKqPycMXh6Xx2ekkrXL1qeovd55ulrN1+V80iaXMXks2RgVjWI+3sA1/pIVKP1dLn7h5r2Bahs2G
wYpK2OFg1mw8Z1cS6TGQUeJ3MbI8XFQSGbWI4mPfnUZOJczJWG76EJzDMGw9ln5jXYlNUAVMwFN7
JY0vxdtSNyyYpwJPXEhUNKRaPj+EwnWyUThZGvPczIAXJSgub7VFKCpRMji7f8AzcmfXYJpQ3KTF
I1T2XS/CdBXyy06aHxO14VQGwPHyH+G/5IAt54m28zsm8E5niCtQES1ahswBdVwazrCnAwSQ8RRJ
5oO1g/Fr7LBQBES2S1quemCyGI88On7LD5Y3R0u72Vw/JUFgflqflE/bHYTp22jMmg4nOiVZclB4
9My2gfSMcFzGwaGque0eZsOl4VfE0HLHgDfTkvmndxc9Ky6W98mzS3xDH3OOY5/QGdYxyQRSJCkx
dEjZGg5ziUwDS/KTAn1T28+Tga3Md0qUYx7pFdgnWbJP/RKR9cLSmXhqB0KJM8Z9DWt9D/l1VGDQ
11l0Sh2dAtoh4k9C9CAFf6eo76MUe/LUyTxlsumYD2+4Sn1TspXxUMFa365HJvuVVTHbommEkwUF
a92Kt5wBTEUoBWTVPSC2dhtBD6EeQg1iBHOZNHHyZsCzOosAe6f4ccatoT/QuS/CcYtjyhj2obqZ
+nvJqwIrV+3hHTT1uyv3Mc50Oz2hd4FPeDetfdawvES+4KL+rGJJ50QPWH062rOTX3vrEbUX9JZt
sa0Eb3n0w7x4ESPPlJzfQdwtYmnfsW9cZFxeY+J7w4Mlh7ORWAwryA0u6DBN9w44OWiiz76MP4d2
eu0ZB0bDS1TZH0YezIAZD0ClGbtvw5jMdQwDDtzlEfqyBtyYBIbPNf88gZrpSxNRXMc70TwjBKD4
km9NenADfPDssaHaxKm2zdOLgytF0FkCsiqGLRdZ26Cdyb1bOaBcBqk+MiidmgfBemHIuPsIqjcC
Ae+cbXku/Z1pHqZyl1qvNSlSwnyMAw0TpLoTEbVuuSXT1pCnvtk4xTHEMzttQrap9i7H89b5uGz0
O+nMWz0Vp85xvq3cwAo5YEWqcV1ToB/AB3EBa9GabWK98mFx6AiRgqDXL0ZRi1Xjo9ayq21CdEnk
iQB39YSqgn/Fx52zNsjNaNMJHSegKe3NDEGmM5ti6p4HgBOqlOM/yY1/ScIRm+YfidqlRv0mtZfG
ea396iaj8jGV7N4QGkgPmUUzGMBC3SeJo0TPJPnkJ5eM1NRcioJno3TZp4kInR5Uk5xpViMxqBpf
xZjgYBwviXupmjOx4aj9uNOQFhvaNrMnOpG/Qf4j9BttLgpl5ZyzeF3/L1Zi04CRdQ5t1BHYtVtD
cIgyX6xiijIBU8pjgG/xhoQpsYipj+imzw4FcQzjWG51otDLiCCVojq6rfcej8TYDtipUqRho6z+
4rT+KMx8b48t9l0IaYRGP4c5mlf+ycLqXtO4uTazBKOynvtpRpAW69Cvc7InEAMIWG5AsSKx08Ps
bqXNm2SWqgoOryG96VnxUvnJX+V4B8LHOMs7/c8brFvYkKRn+fEVF/HFQK/rDX3+QoLRyiSS0iWu
HuLEThkmgqn74NxsFLQTW9WuPgCslfLKsP2lSc3FRKmSYDMchmmBSIkaBVBku2r7PGIuuh9jbtK1
zoZWGYrpF1Dq4D6xLo1je+0ZG2OiHkqHFHhYCE86+Ov69E4YWECWmRMFW01ReLXMC6AwjxR5EdTn
xLO3bSsfRfODg2bb4nm0nnWO58KFEDQr1rEqGYgJKmWeebaf+vJP2ZtRoMNr7swqRRyvC/1UA1aF
AjZFvzqlsqfon8jRksUv7HTMcLsWPGgOXoffNVno256d1MDeRJLu2BwKp12Rn8LrkpxNaDIU+cKW
z6ZFO61pORmbmcmeqolGLL45gffiHCScqkJRUxhbGezC/AgyXiF+QNg/+XR0eYsMLgLDpJapcUAN
vEgKRQVVG6RvM3gKxCfgikU7EHBR6y82HCDck4suQkUgcPv7vffPso1/aVpsTVc8t+hBgk7SF6Wa
dkyU8x73jLAR8k38LWdCx5aRIloi0DqlfTouUjQMELEne+2Q2F0Xxk3Lw+Jadn8DSWq5xbiiIMw0
itVNuKeqOo1Q7TEXoj6FTt3y1LLZZTkxyA6X2UPMyJrqQxkrc3g1ML8L3EsVfxow2x2eQqPE3E5R
qaELiWcrE9bWaLy5ICxmFIZctYQv4zaFddyPfFTnbi71AMlC/YuAAmnxtKrtAibcja9TR+oqx33u
bSTeFlUSnbwLsEx3BpyS/jTJ82A9j8ODJock4+e8/zQZ7mT+SnKMV1zCQY2nqb5wC7suPSAs0X9x
wm4yZDx5TAmUXNaZvyWxLqT67AbWVrPpc8LuauVvPhaXWru7Amj4nKNFJc5ontiSYXiYGCUwRcB9
z9cavOSuo/Sbq/HiSPyTdBiVxRt+XGEtrRrw3ppkZ605JOVRqUUbvJr6XVr/BgtD07WYxAqmpxdt
ozRcldXSQfM87xBBr3vGWs8+UR2PBa7TjdP8BGOC+QxqSv4IplvHNlNHQBIz+oE+Z7OzT6OXwd7Y
LGcmZG0u8ywfigRp6AdJL1UO/bqqkHUDrm+cuY361dJzO2/S/yPtPHZkR88t+yqCxiKa7qdp9L2D
DO9tZkbEhMhIQ+89n74Xqyeqo8IpXLQgSIBUyHDkz8/svfYYY2zPk2zHIeCobyEKwKa/wN1ZJn61
rGlUgwAqtzUrfb5+d1umd0bo57S7ltUaC4lDHaXlrzxzEOxR78inUqzklsznZFJw0/aEzKdT5jYa
JazZHnjogJncqcYCZKCgyEnMQ2Huw6hDnb5uRzgAZgfvpSGSMoFbGxwN8tgoRueajuMCF6ydw3zh
2VTnVx0donwbwqViwwW+F8lCs++iubv2IoKoBbmGWCQnWZBXyIMnBon1ZqGWJGGsR8lFj0Wg/Mto
KgheHWwElPF0l9mS9K6jRiBGlUXzAPJQWy2ESZop5mWnvUjZSQBjixKkhR7GdLTaDtFOGRXnAI3I
xzWcR/eo0WYy+Xysm4rPKFkF/YJLkdULYrnB3WF7wsEji8++X/jBGdoLKUAyqUWsiTn1J4W10ihv
pZCVUJoeBlRIrVMvGu6GSl0B7Gbbh2ycIHh6IDdlxjVmTcnTQsPsId49T10POeah4ZA7PM1GW0+B
eE/Qqm5kA/U38DVGtsWCVQzRF7SWCrXYQZCkEpYRKjJchvXcNyEWDjvZKGAu33oyEky1hKQvDp5S
sj8L32SCG4prFbzZ/cNi3lSmq6j5ML12y2NmnaHk01qchGy2+4cpZVPCwihEiNwju6owMU71BHzK
kXKlsdu3koyxBTOXGk+1llArgG/D8GEO7xkcyd5+6qBkqy6Y5JSnqFsFlqx6yBBGZ/x45rbV3tro
AnBkLMXLkoXbKEdnBlr1aGMHKgUKSVGZe4PdaSbBgugsJBQBOSWBpEFupuOMnFnuvRIxVqFyKqCF
0SGyiSFb1ZkmWENaKVlRKINUmgv5gY7pxVYShBrbSmyxM0o0P717sPyl7V0LgU2PXUsT2YuSfk5r
IYkb0aeRojDTza0ETsdKEMYOhLOY8imkS2VpSLSjdkkH8Qxzhq2ZuobBtEeQBlbhNSzeMg/IgGBf
BOwQ80yoHEG0vVjsu8JuAWtWo2lWWHwm7P8D8qN4LvibWOVsEDCdBNjUxv8xGHparfWuDhk8VL25
qJ7MlBBn8bgCCtUdGUjzGiO+i1c5vjnZGnUz/I1bmu5aKUJhIYbD0I9J3Elx6CwmwI1N2ZkGJZS6
Fn1FqYyZpS4LC8CusOumMf66IHY/FQNwYHJXfNRTcICYAnZTb/zFfQDmyY/vvAu9oVHLj035pfn2
vQzLR9FwpxUePMZokmr5XilNgG02yAhrXEIl7AD0g972FyfcmQTHV7W77KDNxzDfAVS3ibI0O2JO
DGqCTieAgvm1QyI3PdzG4ZAPMGrbfruQ4I+mkfWSeQgGkLM3ZAemL25NJ7hi7ImrTy0XCrblMPkQ
RCkU8Tzm2iQIsLJ/Eho8Pf2hf3/JeUw6RMmH2qmQ3/JqRpJVlp+FfWDcPeuY9sk9FmH2DZ0PZwhN
jeI/vODN7fZ1uUblvlTzaJpmi4CqMAD4QiM3nGX/mclvPnw9k801U2+1+25stiO3Nn+jKc6Ti4PO
tBurqXd0bgEPWJdBsilTYufWLDfVmemjo7EPLhVHileUjf+LH77LWOyc9G6odx7mXvnpyfmkgeo9
ptWoY/fNlK/vdwDmEdGVx4znVuOd3YjleFQD90N9dFapG0KLxw/LeqDFHFGdjvW77l/yxtuaRgx+
Z2XVNxtzsZq/lkFmsaeVzoLkUAfcWtlXU48Laph1nn0jOXAUqCBPTIzPNBO4CDGcBjVhszCyKoYQ
XvSMOtnH/lJsJIYHpTgG8T4boAlAe4y2wh1mbfTsCT7O+x1OVwoQGlnz4uT00qjMnUZehNQApWq8
SMZJidnpSnevA3Yrfcpw0o1a5kq4+BS6TfEWY8gYsBr03T6OXscAlsqGhehi9u0uvv0TVswcBDbQ
5KdpUcnCRDLZqLHLYwYp3WgD2c9W/tUfeM/aPgWe5rtMtguoOIiKVNY1vvUipcrEIG+6vvf031L4
XYhHbU47PN89uE0yLhNFP7KGxc/L2YUeOhvrgC6aZh3mbf3TA/nnIseGGcT8PZ+F0pcYfV09puFB
25Q0a+gmNYBiTU/fmxwG1tM6HDybH8iKSRCmM+XBYiMQbwpjlgRkcRWLNngoJmb/HTb5qZWf/Ohu
i5OiXHr5SfHVpZuiuUhpBQMDIJn8LWpEX/1JQUgEJGUfskVLf0r6xkJuJkpDk17fNP3o5oTQmepG
reAo2WSRQP0CK78q6/7oswcZJBr8hW8vGhOIMsXj1ChuMYLnqge3p765yRVlt2zsE2eLm8JKP5Li
1nuvwvjJ0RKm3g3mCGwnmRhpqjVhsYlnwmpOvaLae8mXEjMxg4aVXyMkNG3zgacdXw1iOdUGsod+
o0YACHuP60S3QD67FffLRsGLgvVpOop7Ig7jpDIots9ettYxcRKN1NGuwykiUty7SZY6Ncluwbmd
6vfOvKkWiEoNBpP50gwKRIBml9b93kvrJwpsXBDQC5AmWebZ9wgHLZpNENYIiAhNAOxpsmpsKmQV
NEtZ1wEroM5B7Gjl1CbXol1JBsxmPVvHvvERsTFUOWYoXnBu7MDYeALo5kGK/Z2Hg1eDg+NpiAUx
GMkkWcolgpZvyfuu6abJCQx4/PFct9SfhlpEVxc45Ux4RDZmH7L1KpdKHg26bYGrCtuFauDAowZB
rDLJBANaugWUnV38lI0BhRSBxHo6qVkwdMxLhCiWSU26rTgknnuqAW30rFZFcNFwBWkWca/9t++Y
Ux6uTRgdXYHS4btt9mlx1kGXjrKJIHpS4kwEQ2GJKefgf+ZIsqwCYdlE4ZdJcW50zCWg0nncXXT9
jnFz7asFLjH1NpL10dqvQb0zWVbSpjD8A7Fb9JeoX6fKqkAoImPqdTBQBs67Lnbcg/jdLHcJ5Gih
sX0uI6SsyMV1vDlhZuy8gJ+I2CoDoDp8Wo8foAnSTaR/V92txW8foenx+b1a7TVq1wMxaxbLUxRW
tVFgcGCrYu48G5aRwjFPRyW92wyPQ2eXNxaSyzfDJUaG5Tgg4XmNWVMTaISAzPGGJiHXJBaVRatN
3Wg9eF8hM20v2wOZ71B4yDjqWfdN886aKRXmmfLDYQeXR8PR79hktuEjBLdocWMOhljllbxzelgK
GSHlWEH7Y0mrpc+JUwXbOpK8ImXtIyofYFxFBJ64Vr2VBQnowDa8ACghGJxsaGY5jXKZduis8mkP
UCbnEdXERzVqVy5+mFxammB4Q0pxpxPc4Tw2eMCVZTdXrKmLdiAde1aDxCrkgG56qRpoTCGOkmbq
hcCs4ezorskQKgFUNVoPfrQ6WFiuxKPn2yDOBmloxI7FPNKgxP69xORvosP2U6ohPAKkE61yE5Rn
gSg6IwQyXQm2KwWrxBzsrt3QF9J92MincOI46XKQUTkjHoxZXiU21KRbhXDczquPuFg6gTap0vDN
NUkskawpwDqsc2hoGZ6nH029YJmgEBqVEWOdgRTpwBR3s1iCH+Wf8dmioRhJNwxxcPXyEEY7NE3C
WxCpmPW4L/C1ZtQXVSrNPRDKOI4sn0u0kDf+mFqJq0EtXr3S32gMNy2+36A3r7n8lSKtl3KMk86C
FUhmbn0cl40+a1qGimQ6aDULw6WfI7UzoAjvUZm8gL3smd3I0UfUHSE6OM48jvdBsURRIJkEJyuT
uGTaoP/ROQ9ipxh456pkpZX6wmNxW/HENKl3fKah4YdkfeYMZDG3VAC5tREFJe8ZxaCuyqMWhAjR
Yw8LYKs2wvmuSXNVYYJkDLsFUpuKQtqWor0Pxq9ZttEhZucedxFbHWUUnrK5WXk4yMHNvhimBV0w
nNPgwzB6uv495GxzGLzAe1l4EJEtOu7IJd+OQrX1iXoex/AV4bMFzXv3ZSBzaFC+IZvte0pYRHQ0
LwGmVlA1k6BhktixXrH4H3lgTRtcSPZIeIJ4A4G9Ct8MWEDKuecSKe3sOVSPEqi9WUUYVxdJ+MxJ
d+rDk5LdcraIcflWx1+ZUwAE2Ane82BIANRIVKmJufhsmvFKIz/U8UgPkft5YCDSyhts4D5N7h7x
rUv4TFiPeplyJYVilcjxHEPKBWvUWanxrZjnkFQngbfUEzIWXDKHRg9ffDCKnZ/vB3zsYRvDwVji
qp74pD7prbkowndJOuCz3TQdm3HxZuSwIyj1cq77gEF9Zfns3OgQW6xyY7ZHyY0I1ZsH9E7XFpby
lpUHm+OqO9jMH2LraXlwjvxuZbhHW3XmCgEvClW1rc2lguBpa4pf0Fc43kn6rDgHcnw2KcdTGn1a
/jUvkY8de4wg3nBNgnJlsfMoB5L06HliBPk5k5Ho2clo+qDQx3wsufkumWF39aEPmnlJJjIrFDKV
zJVqfyg2jGKZIBciZkB8efVrQwoAhJw81AFQr0T+FeIVsfl4EZvfGHZHGb3a+S7u0OTgT+CcH/Sn
pI/guteyRWeNeXVvEqIqV+cB7qzi/YTaj8Z6pqEWzRRGoN8i+878lUe77fOQB/VCtgdmXLKf8nJb
qZsM1HWQPA2OXY9cNePHTj5ykZ4g4wrrqrevkKZKbP7g7Pu1wXq0CvYth6x7codz76qzAl6/tNSa
pYaJ33TjhUbxqVkvQXGM8R1WbApFuIfayIQYhbm51CtMfuo9UzdF12xKhmkuvE4TOQQjn3pftDuH
8XWdfZTkMgBbLIx7DUY2M8kIXCKVVRoSahau91W3T5OnWCudh+KUm/q0jyoYhgUMh4fkUWprAOdz
bV92QG86sM/UMQAhkbIhy/Xzee6HqzBCdQe1k9Gxcm3iAwz+HHlsXHOpeJegfGbA+xUmyRXAi4Yq
V0XAS9LxZ8BQeEyzkny48u3T4G7TmbPoc9tBUrn2ws+ScPM+IJMROj3ywk3mNgjrOzjv7qplHMz0
fBVlFx14rmMhcscakRM2AAoiQ6BZmbhKmmaqwncwnJkecY91L8VQ4MRgSUJu7BJtCgmQkosIEtUT
W2HcO8E1HClhS805RBgKMeiqCWfYOFhdkvLh2LM+wgWFdE9WJogoQu0alPaLpCxseco0hqsMIAdM
Bb2GSM/oMuVqjVdFeZP7Z9yxZp+J/ujGS6W78dwlcx6xd9vjmHvJS0AMAEtKk66wNl/QMRNAE9XW
1Deyrxip5AuFRAH1SldgDOB2yIj+WmXWquqZIEUD/WS1RPzcKv1KZz7lsAIwkexFkoEKQH56yFNl
86lF1YukAqsCNRQyyk6dWRbtLaYo3iXXSOpThLyQep4cHjaoW58s++Qb2HMo4A2cY8oMuzv45UL3
38P6vbZ3hU3G26kBItGT8Ji1b2b2OhYuCfESVJxdspRJ2GK/smi8kJW3B2HJUMB5MfzU8FdHskxs
UjuRa2pz3pzjZNORHM2NBElJQnxVee+ePqf8LypoUyj+x1GZCe4DX67dTurCmpEcjDSFhDVKlXZc
MBH+sKIobvupnU/qCrYlBE+ia2VIFt4QTEW91ZqZJm9BrBUeDoIGSscKhS+sTzZ4Vrdww7MgwtDe
9irsa4eQk715UsJ4xrgrYJOYx9/qgBf4LPXlcdxHhgkOXtGzJTXhll/79lO4Oby/k+McQ+OttM9D
oNHf0KfJHypg0HhgUVgyPMuQq7uuOTWsh8R6duRoDNKDKMJp62FhZ0LE3AQUE4COfZA/dIamnYRi
inhzgySKSNPJKAxpkEc6Pr9+kMEtyqgrIn7JZirKG0TxQ9GhOWMU6x1Ew9Rcn4U0qzBDEW7iJQ6t
haTRdjHCd1nWFz54NOJ+JS+emeT/ZCZ0DaGubPUy9lDmq8mP0eC3iAd7U+odfpvPNEQyuu3MkKHo
HF3BwSZWWJcLHvIx0w+bOd4oGtMONfdig/xbZ8ocKiz29LvafMbyebCYYTBOY3AxRajNZNMGoU1Y
4GSkR8hqR6ManlnbLJ2+XbPdmzn61lCvFdGIfdk9imGdsFW0FHQNW9tnQHgasoOjKosqdY+9jfM4
FjMJx3t5NuKr4ywVbZ04J1/nkyK0NJ9Zc0/DVxnfjWrfi3jtls9cea/adF0UDxOaJbYJlcG1bX8H
XKyUZKaLobR/6XMb9cgHZsQ1BSPjPzrWOM+PATNhomGk4rWyL153QSEGZkAG+8YJZcS0hcdBcicl
O4VCdTGxGhPZuRchoyUYOjEHbgHAJJKwtLaesghTdVMZ1Q626aT0W948wuQYQ1ENQLVr35EvrCDN
7Y2BgaTQltp4OMDsJnrcITyzidjqQApnScXvAgngJdK2dXpw2TaqNKkVZZkLtKHBXopQiiUcpo2X
0diqsf9TT8Vwk5ObYk9IiTcgLuOxxWswdO9dd0roIn3votunuqIMEqhA0qycNEy3eqbubbhQhmOo
fagDKWoE+KGcRXrbUt83TTn3G2Nd4napOJDNrtw0jSAzMrtZ9qYuTqAF2VjW+cqWSkLTnoEFNfUY
eR+y+xT+MUWZ7M1RNWRELYefgAfJW8iVD8/dBuz2FL4DvSXlY5iAOgBPHhL/k/lH8Esjo712cdt1
/p7CcrBcdO03NsHc34x/pbd0IIRHfpHMj6A7ad1PjyeOGExd9ichXyU2+Y0qTvBlGE8XjTRJTZKC
44RF/eegPtGwv+gJgRdi6opNbB4CPLE16x79zAZD6hdasMyyZStvevlzrNAdndEdqs5ERfcBzrsE
PUXRhhM0ZKwsTn7w6UndIsxZD7nrwH3T6pPh7oN4njMbNNFhGvJHPrCdD95zMl8r1C2ptvWDpYiJ
H1SuOdOavryUEvYfloKBcQ+o8yKNPJVXbVyUjA17MTXcO+r6acv0usVxAcUI4FM+UUI4gj1ZEHU7
T2vqUrtYu045Ka19U+qHor0J/eDJ/YSAx3lhBrei3qnFrjXti8TFDsirZuvI5JlqYIFbndyGWAWe
hNg6cAgvpsb0w3sqHVUD4/yAiGuVKBD90HQJFTZpfZTkdwxvvv4+2GBlNjncNX8VuVd05Gr/mWUs
Rh86rvEQFUQqo014HS8+C1G7US216hxCNi9n6GNser2KHF7EFryh5kXHDRIAzqJaqaEGFQOxkK4+
RUbBiRVl51jdqnS8icvTepXnV0X5lBsaYmYBGIfCYzS814IuPn30GQu6dy8hb9DCLw8r3lyN8zOs
W/iFrhXPL58JasgcOqwvJk7fVp1V3D0FHYvmgl5DtRdjdK4uwq5mKvXG4O0NFk3ycII+TKfKRD0e
dY8DtMqsfTVjA5X8MDdDhmULQ9Z5G0c7YCsYf2rhUtMJgsUN1RK86q0bKszwmoN47ZOvsNoJ9U2N
byLftx6JPq9e2wMze+X0pRsgsd4pOYmYybmPFlqv7y4Mcld14LgxlzH2snajQXZioYO2Fq40utsi
IORqWnVrX34U5UFCE+WgdDOUH52Ze1QcFe8QhgfKcMldAWVvVDCiJxBIsPwzn3KKNSoh40JdhvVN
5tnoJbu4uvFwVhBbD2gYP8rh4gNBqPz+GPdHK9hDlA89zgiu+HgtM6A1IKu6/kdk+uA83XmjEnpl
XwpxUDlkovLpeF+ZdovkRUIWebnLNA1cNreGirSN1sFsCfi6OdKXIZ9lFp15uAnkcfz1EuWXwT5l
6aZvf1zWuwq+1UB9lbx1SNZYKegtoHNhU43INQXkGl9YBFOcocE1XFT5AA6ZmlXtMGGhRhAMeY6r
HFqdWb8obEtUZsBp8V3oTD9AVqyD9GhVTMouTXzu5bcI1GcukXH1qgbU4uPE1aEcVX5a/WTkcw7J
3DuFxTNUv2rZWPVAnYsMq3CxNaFkd19mxMExZg3LjPXwAGeHmHwUwz67LOOi9ivLtwW7aVNbZigJ
ezAPmR2gPS2Rl7KhJTYgR8/EMObasnrVNNbcnZm/4OKZRq5OyFcEq0LbqxS/dugf/J7CzFXcnd1E
R2JlZqmHQNxHRNZLM9Jh1vV4mFfpRvTqMjFQeQ/tYvAp8RNOHLvqp5F1cZ173bvrigmjFKzr6CbH
IQytM4Gpo2uwdS94BtDokPu2zkBR1CgUpS+f4f+wiiFdV+0mZ2rskav3R61w7nA4p83UNU9OhjN9
HlbppEXv3+0yieSiHQF25GQxe6mRRs6b4YQIEjkFxBekKowZY8mdNQjxh55gCUyOKLLmvbyN8pNn
bd1hkYoF3oEUZXcfIq2WMbBECIjNxMNsuhbmXeCIt3sxsaoeYAnIBA7jaNe3PHiwnH8N9ncuHSL7
1RP7TCFqMbhqzN1jlB8CHatM7mCtuvh49l50Nm00QflcU+SV1B8bSmeXKRBCO11V5o20leqaN0eo
AIP1KnstlIeXIDVYxGPES7vIUaf2BSFqLs8irPGsosnkDtnu1NRp+yFnz/kTsyzQaOgaRtqyNxnx
DpVc4hT/ySkPBO8rYTcm2xHmwg8PSzXHjEkOatespOEh+a9AJYgmbKcpghUNIbd7DCDIawgzIau5
8SPPBOL3S5cJJBM/WfXWaY+MZQsetxCvpNbtmvBHqs95DvFtMTRbifg4ZtuG+zDqXaKsrHwjukPr
f5jUifKyyykoGDDUG0FHNqKBEKnN2gGCyVoZDo0r5p4dTe0ayIcPZYETKFmPMTY6IxOn37gJo3eg
jnq4coWxNrBTND1AVcD/CEuxYCQd/mDrJWcKm2wB8w3ew3ePGUe1rm51VtQNgnymSC9+zkR7ZEev
IxRHdcyOKGUFajPVPqMGs0ahZcW/N3U3b+E96fJqsEg8FzwbdoPy01nzEggd4nPGA2uDYB0nYrd/
sgMSyC/5oL4IH4XFwdZJvH5q2Ydw9l6wCMAftO7WoRpFiaUHr1F2lZoDSnz+DKc4xOUetien6Kev
G7OaIzwk1VcabTpH2aFNmVXt3elXnrfxsvkg7Tryp9DjArP+KlEDKTE4RMhDASav8iyRT6APOyV8
s729aXJq4OgYhWZGcfaclTtsqfFbF+f0lAY4zNCg1rDuYdswR0fyNUjLpmVmquUz17x3jGAlGFLZ
Z1YdPAhf8vDW1TspOygO0lfKovRkZMgNtqp1SXgSpj0KCGkb5oSQeOcRfyUxfMeZm3VXR1wVd0nt
qmnYjjHiStXdU6/co5X4HBiOZ45NfNpeRoIci292DDrrU6a1BXl3XoBA9AhLyPP7tYbL0YSz2y50
84uvaqyMRp0WGTgyIXS+h6Acll5rAZMDQDKe9PW9DT4MYqXI+/POrfEtoTsJnXuWEvUWvvXsImXk
UwI3oIa7v4N2FWH7BqYiPmXrWcCZDR+F3px9/SOPEjpmvmNABsaPLF8j17uXpTqJPJ6X4cVW3lEm
LnQCVKszs/BEeTjttmOwK/BmsSPo0rlB+cp88iUCNmai31a2hXbXuUyV4qHr1VfoiaNb61PBDAXX
EfyEu23MBwAJpQ36koxPSQ6IvZLxjLQTish1DUNesc813149riadrzFMT5JfO9pxI9+oDIXjwl2O
6T3YxBxzm7VM/8hb7tahuTG6zwKjRz2w/Scfu7fsJXNTarW1Xd6s/ltRT4gckV9PSpwaLpqUorxE
AtD9Ta4XHuKBgibGRwijA/lMkpvVGhMVA3WYdmxiA1yLbNbM2aBdNUKk3eqHOSKwTLIGHZIj3sv8
W6cDRX3wYqAtYhe46vun7pycNpo1DELpU6ela08NXObarLFBvBmzuDskbffsQItr/jM0sQYwq3Nj
glrCF4l0MTvYC3o/RdqgQmcqhILOH7ag8CZSnq6cTGL6dXPGKDDx0OJ1pGgAzZiFaDQ/vTxz0f1n
0jdcbYUTm11L1jDacUhKwneQJxM2rwKGWgkzNBP7XqUGHyGOMIXCn4witSalL+QhNnQRStWTQOgB
LsELToq31tB/VEyXLe/ajRkjmLFqhSkpJTPzABPmftaipaYoB+MIcYs1B907S2424+hrZ9Kg0ire
4th42LmxL+CpVLhHUGlMdbI1PNYQbEui8CMqLWIFdlK5Ls1H5OxDg8G9tO75muPo8ccKvismAn9b
7909LLQ5iyWbJX4Fjtcc+zUJJrTy6Exn3aDBKeg5h4Tq3BPvQ3NLk03vXvxgJ0krm31AaqBDVdAc
tC1j+ocOdqzyirnRHUxtpdWLmuvEKG+qOFrFxbRGdfMpzqqpnOE3bDEPb7LWxq5yqYuL7q8Fao1s
E/QEk3NynDv11S4XnkS85UwHzjqaE+1saZgy4bx7Uit8QphBt1TMQzGei9fGWnUpvBIUWtCfa55V
WX7C/+sxtCn7r8760Lq3NFhquGPzJsZdcPeB3LXluW8p5l3SxNcEMlrFTiYp2lrzwzTsYFwLSgL9
DFFEDpxlnUZbxe0BiXzE0YznT8T8LmiuUPsim/XrpRrvHY+FWXHO5D1VUd+8yv7B4kPE9DkS0dv6
CMDIfgKD4S+haU710dH3yfARC4u9ezUX2XbcE7lYs+6F9+FVB8NIiAyMsY2c7Djk+UBQDg/MOLl4
zUnxkTvar4m/KQFj4tRV9HXtbAaxVAxiV9gDOB96/rS0nwEnSlHefYjser3r2KuEeFwFAH3yatqM
7SqDGedzTNoo0u+y+1aAZxLpZJtvHhrIpBgmPYJy233Vom3avJXu3hzudXyS9ZtEAeBpFwWV5dCQ
xdxCCVZ/XO72PjvZHEejUaMLQe2bRMagH9YweOq9uZSxCaXRl8pmt2Pl5p1V5xnrF8s9xu0WYzcn
FXAW95IpW91msaez1fNXzB1oocdmx09YYJxF8GXbeyGgpnVoaDc6dDIt3BnxmmpRgfXR3HWijTqR
TzV1Y7sQpb/bgMd5c60MnIXbHCWUzHjCc0nA7J56c3NZxpXVvqrYipGDWshLI0cpjvRJKuSZbJx8
bPhgrjmbUJm9RgpTiHCiOu+qMqagsjuDAeGyQ4sQ9bvFJQ2kKSsH3YGbiqC2dO6x6WD3IjBlpzDD
N/k7Vo3m8azIkMvF2q5WXDoJwKoarD8QO4bsr4H5ZkfJ3BUQXjpnSsKbFAAHw6jdpB+jeDhjJWAN
X6Jk6QwRkvsTm09Z4XWNdZ5EJ7kEtoO4w3yXfW9S9IAUR2U0Oyx2V05wyhIV9evF6X/i4N1iZ+Uh
uMpOUvIMeoAJ26LZuc4pcsi+nFqUBSHBWOvS4rSHUmLxwybhuJkdYyBwiD3t7miEZ6U/tOajULaK
/NmgCU+pwfX4qyfVU/ANJje1fhrxgjDuFISli169yHjHCA/EoEwRSGte8yKIVM2Hz9LwJh7SqAr4
VdYUII87/vvoSNZcBlOctbMSWW3D/1OgI1XvJs+Nzl4rxadV8UuxXdS+6mpDPFbafRVleYjaUyC+
wvw9cp4qo/tqVZknzaXQoWquxdYfqWi2xBAdp1n9JjXHP9DyBtitmSzmvi+mevDdcZ2kHpYShSJ2
I9ACDHiKsi+7PGTeySXF6Y8DZ7w97pUJ/L9HWs0OI0VUhp/JKtSVoz0BPG7NYtm2XxrVSY0tRMlv
iTzXorMkiAqyWM+fZWYgBVzfTqXG6oAaNew1FERgKDzajNvMpUnOfhr8vGEGbyQ4JNmxwLYM15vn
zk22z/gFJ7JyTcyLW1QoZ75sSnGhXGQMrFI0c/jkNl4mn+dDzY9AoqwHoAgwB/ApqNZkkWhtNjfi
EePC9WdoyrZC4YbfbNYH0dRQIEzYlDvkoVGr5FS8YUnevf3t1mthf2klkCRkdBYel+IiZ4D/Botw
Bn82iGOmx7MSIbuga6+te9U/gDag6lhJyEIM35uCSMiiXVCNi58Xzz9mFru2veZ8NzoK7dfCRSm6
tpAEE75RVfugOdisC/ln/2W3bhdoljlc2qTZ17RRbpTgWEDL2oRfeo9AEQONrTQv/1LcJB4Mn38U
S1LjMG1NT5j+//mP//Xf/+ez+9/ud3pMo95Nk38kdXxM/aQq/+uf+j//kf2//3X19V//tFSWbJbQ
LEtXVFM3+Rf//+fH2U9c/mHlX5Jnq33l2+lJ4gtOp8njf/rnhaZqtio03dKEKit//vNWyLw3Q+dx
IhyOUB2ZWbR5/f1LGP/xCXgJARXT1lRD6LL955coXOaaAWzmE9z53noLq5nB4eYLd/b71xm/iT9/
U3wITMUqX5WGkP+Xb6rACgCIy05AFh8z6VPPEPLGuGN+DC/5m5f6q4/07y9l/fKROkfzyYpJTn13
T9wfGyiHTfFokkP9+8/0Vy9kkeiJr1zjP7Tx6vi3X1+vcabkfpecFH0GWb2i4TXQy7/8/lXGt/vL
N6fLpsktKNu2Ydvan1+lVrKiF76UnEgJpWTs/Fl562FlqMu8/fr9Synj3/rda/3yiVwypLnMea2U
9XOE8KAeTpb21jvLwPzuGJLjXauRvHv6pld54CM9/P07GF/gP96AhZoZoZ+iKvL4lf/bV+o6JPHV
aZye4rUpQ3ZY/v7P/8Uvpsv/9ud/uQptLSsLrQ/Tk5xt/Rwn60JyoQAff/8q4m8+xC8XoGVbimW1
vErOSgx9rc7B//H/9xK/3LZVE6tx4vMSKmGMD9zUHK2/f4W/+KrIoOTyhmYKGMT45RWiLq+9XJBU
/ozSh9c9vJCU8L95DUX9z29KqEI1ORoE34n+y4sEruixnHKrhh/my3fDqN88WtEatCDEanykXT/x
7Lfff7C/+HX+/TWF/OdLrC2RfNShlZwyDwOG9R5m9swZ3L+50v7uVX45ukOvIt854Lwzm3ePDUSB
p7Lt+r85G/7iVB2/PU23bVu3ZfHLlZYMph5WgvtVtd/KeDpA4yYFsRY4Dofn7782Zfxbv9yagoPO
NgQXhc3D4s/fW+W1wBY6PpE2D1GZTK4GnIHo7nCSNzzpTWevEvw8OB8AMFigR/0h6FbIfMP579/I
f3yzpiqbMpeLqili/Pef30fe4M8dXFs9Y9xuyluhvqqW9PV/STuz5ciNHQ0/ESO4L7eq0t6bRKnb
9g3j2N3mvu98+vnYM3O6KovBDKl95QjZRCETQCKRwP/vy7gIQ4KM9e8nYajLatANOdxBJ34qvC//
/t7XhZUcGtVTo4SvN1p3PaZHhY68fQkXziv8/vXvJ7+/CWytn1QkOBpcD9xiuI88phLv1VcbPrOI
VYrmYgtrpLYNwfoGrQ7tpM3g1nCDH10d3QCedKcHsFYOQJX24z/wXPAw2z6ZtJHbs3GtJf0NVzgf
lDxwxjPgK4CeSOzbufTAkU25oBkPQZDc7i/G5Wbams0vtVwOUU/3hKCflsGkqSozD733zbZfk4ff
+7ywCkwqdukIjrrPXIFNnitx8Y1fr5NcaKqh6iRqPzfhZCvrNK6MaLIA5Fvu+uk2mSSmsv19II1M
z1HxamF1qFuGQ6BowTPNZTwRuO/4+bptOxwlJo/Orn5uiXpRa5Wjts5z035sIJ1+fPPik1Gapu1i
iySWgisB0JeEGviOz2BF8IY+vX1vdWvNRizTNgl9wvmkVaVVJUrGmxn1CB1PenMksHXL1V1DMw3i
mSF834jMdsoUR3mO6WoJy5da+fj29TkRYAqH3dTb2lw0rvJMB3YS3hal5AK0ru95CLB1W3MAedYc
CtmaYD1TqDuaQbuQT11+BhdpbR19h4HajmWrHHQEfXc14BMHqNQqWZKqVZ7b8Lv3UYfYZn+JLmOl
baqGjW2SyuuqeMmylK5TZmBOYdU9zpC98ua23Hn62w31TIrgBxpNgl1jGLEfQwgzH2iL3ddiw43P
vi+citxks7Id+H7X3HfxPbQLv/d9YRf45aTNwLP681dmCtxaEqM3NoHzw3M91TQ9UnQhiDI6EnTL
ZGQ+AwhMrmWPXNq4ye/rsBqjYKwcAAYXXVM3dASdW1JbN9nMu1bmqz2dk+5rsD5GPtLvwMvHvqQN
t8AjTDzDUTWPxOxcUh73leMkfevn7ieunik9IN7nfREX6Zhjn4kQjvi6jMBm9erWr0eHyg6ztIDf
zvVHbfScb6BIJl+UMeYBMshNU6Ldxjp63ApUShKabboXmaBjR01a6I3P02PK067dqJ+Syupvjd6g
3miVULLVmfH2UHYmVVC4iACaNBWt8W/q6Y9U+WN/OTcMkK+bJrd5T6XoIviPVU80VXQGOmlfc9Aa
2+G+5FU2i5/eIcdh2oPsi6LLzxv4STRzWk8tx4lHlSV+7b1rUxsOtfWjVxTJHm1ZILUpjvQ167FF
W2eOxgnb2mp8dzToefwx8kaVWxIb3Ag6nmWBM+3iU54hlr80cGprhnMbP3folY/jj3Pj3O+v15Ye
lm06ZD8O/iSuV1PE0+ImTeOP2tTRvOcmz0B6MZjnZZFE1JZZO7qOOmS1mmoKV7ZQTehVNMrOL7Xq
m6K7EFeuUJGBe0NWyXOLrE6lbS2fQ/JMcvcz6gnxyIDPujMZL/XNyoW5RR/vIhsG+H/pwLgJA/0u
0pU/4kJ/ohOD6eGHEkhK2KRvwFl+fvsin/wQTcgSunpsomzhh3TMXNkDpAM0eNff9oVsBaxTIcLy
Gp4HIAbVaj+CC2v5ajm3UfbEKgcgDJB77gvbMhvuxTiZx/VEM4UAvLRqMNirRsX0remeAiAtrfLD
vozN7TuRIQYkNVSNMio634V2YYWMbCb6Fvdl/Fx64cwiNbfBSHepW3GgnJ8knuOpo2n97EH9sgSP
a/MV2EVe/admFHdmwPjDSiMhE7ta3p5U4TgOxlALwmVpfc0JmH2/L8yvwfgQmV8NHgRt8JSgcJcc
zpsiLcPh7Dcs2xCv9VM91bDjRuwY03uWBthk8CXjrQK4z6tE+WHWL2b6jvDlnIgUchov68DEdxEZ
e43fgjQ2wDe6v3+bdmhTmFEdF1NxBRePStoZlSpofYPbif0R7CxIo/ZFXBbRyATIM1wMRDVdRsrO
TSRwCyWNCSV+x4hbSY9f4j3Z7Re9B5rFOdT6d0CpbC+9ZWQ2jyTCt3zAVTVX000OAEtMdMJc8Zba
wAfm6ajSVVFL7F/2fcHH3IQGiNDk+3ScAihu9pIL3lZQOv39gnulQ5lmqZZ0fj9T8Yb+taRrghcv
awZ+JaXkz6BbRN+PxVvt/rbJNBNczIxGoOldNCvpi0ppmvVGScK0ro3oxGwMdxqq6S7onud2oc3M
N+c0bfiN+ex03xih9NynWPv+Vj0cVeV2xrwrmbUjFoGSDruYE5NQcaMYwzHTR8lCXbrQKsCzNJ61
13NZDOVOaIZTPSBg+tYFtzqjGACn7CuxKWOtYOkmhLeuuW7WSVZmjtmU6lHY8qx4W6eMVTMYJolv
l7uBGtyRyS4doAnFE8kLp2AwFUSUcO3QSMP7MmQnqWTPL63qXIrgL7k+GU0Pirafm38kxmd6zPYX
auM8QoDHE6v6v0sl7IbaNelEXtn6KdTttQ9/ZoTt5tXtROcpuMKuVlzD2rUvdWt71oTMcYGu91wx
ivKUki+67rb+DLKZQv8J3RntINkgiRBPSIK0wZjgs3JaP6o+LxZv5cdWe97X4zLacB3ECDRKVqpL
ZenczALYcSEWwedjCvXdtQVUD1wICYNrx7iSRLZtdX7JEuKLOrlR1jQ53g97D4C/gMK7Es9cf+55
gDlXRwgwQxcw2F8zeOEYI9w9PA06TBmMpHcr7wlNDfurd5khnImzhQ1KirLszDVizjRvKdO1NkNY
HtHylD2CwjdpH5vk732JWz57sl+2kLImQT3xD1kk7RFD+pn+EdO77XrJMkp2ytbPrWKADG1xLKS0
ypcp+TNMPgTw/+xrIpMh5AhVp8c9iBsk3ySP3pHZRUZk90VshZ7TxVr/fhJDJ7u23JqxaN81byBP
a3XJMsm+v6p48v2mn7olaGtUmL6Z1sFRvrzj968dCrpqc/8XN7sszVLNRhwG3FkmgsAO+P4OAbrp
UN/ivUEV3yGUJDLUsTYoCiXfopuk+vqOzxsESM5KhwuDsMXNpCb9MGqtD6kRuNT68+99XtheU18M
d5n4vKor1xQYAY/dF7AZHC3CuOZyUF5cv+NAN+ZBC2g31bqDSaN4mQDE/2G0vo9Tc702pO7L24xe
a/nd49KvX1wRzbZMZ62MWnA3IbEJeZFjnK/9oWbLHQwK17k13u4L3IxfHro5Fh0jF3eBFKLNKrHN
xh8y63424cAzwLqYPxvOQ8QwDQSxQ1pInGYzgvFuQVF1vYXogtM4fRyEfUCpbkwb+sPcK3P4VOR/
utb9vm5bzrk+AlJdtXikEm17yRfLaaqcamQDHC0D9ao2vfm6Tc7h6PQorY0CFw9hVuIwkhoYJMxe
DsUzo0+JLW222dTjRIh+HmQqUxk6BfINP2U7bLC95yiT2N3Gfe1cEdFRnTrom8Tp/Lr4EgUvtEXR
oMfUEU2EC2A2JZjUdx3gJxkzHnEuSRC3jFAnBGk8OvEuJ6Yg1IQtzWy1zmd2ntHqG4tefkCIjsry
fbItqGnNYw0A5Nutw9B4oXMt0yR1FKzQaEstNdq89ynlXX0JGGH5ve+vXnByNERjHJityfcdIzpk
AGJOdGTui9g6QOla44JA7ute1G2LoknaHDAzP4Aid0lC8AiMA/+hxI+2/NWwuICsj5kel7dzTdS5
da1EKdDE1q9Cm7m3g65fgXEhUWcj+BGDeG9xOOw0T6y2DOMEg1mkTn5pVsxTjcyU3o8MjJufalki
uuFS2s+LIeVoyNW81SJPNkdJpjGp8m727fA7ILDFf/Y3ZmPFNBpgdMvm2KBwJHpTYs+DFTmTD6s9
EIVLft8ttxBS7kvRNvYfMVRadIeOKFXVz7VIl6yH0myZfBvM02ad1QAkLnxNKkhhQUROn0oacLvB
PNCrd1UBl1ZCKZOaTCiZ/v5P2VTYNNeiOKmKIz7plqYKjiizvH6f3wIBDJRXEDwkf+0L2dy0EyGi
HabmoI1qwswcaECvJWjM+9/fXM6T7wvLGQ+UWqywmIG9uYeHnllCI5Mct7J1EgxjhnDBGowcFZJ/
1tb2D4p1iIFV2ldEtlDr30+sO5mUealtdiNq74DfjNun/e/LtBBCp9lNWgiLKgvVP9BhHAwfF++D
944LtmacbMf6K060gI7FgLsmnf3YerQj5WAxY2Nw/Ozrsr1WuCl5guVdVHJKnTZsNSpnv3WPYD7q
8c3vfV/Qgg4FDc5DjErjwcS4SzLJDWHbaH/9/jWonqxSkAEL4GjgKALCGmg3FpN3g0SFTRGcwIZN
oYOWcmG7DTfMs6iHs8NmvKC6ZvrL1q7fsUonIoRVqo0GNP88nP28+cSzyFI//973hVWKGiMFtggV
vP7gDEe8bv/7W0tEP6ph0zRqcBAL31cnHgSHDjQhy35O1H9mRmeSRNKtsX5DqGxowJ9DzeRxNtIW
db7TjWeHTZhUqp+AYKPofsiMrV7fxctDBBjKvj5bXmGt0wMmeToaCXFKa0G/KSG/8LXxsVXhcAVB
a1+CtkZrUR16sGhi4rXRMXThCG7UZSpDbiV+aJa3Mz6eQ2Ecj8V976p3Rut8cpKFwSbvm2YB2AE4
/r78jZsd/cMaUwaqg+OL6R/8LV1Y067ge+3a0u0mD3r4kK3wZTCMSXTdWk3HVsk2LZKBiy7VPB7n
hTKr7vcmLI20IkIav6/NuvfiYp5KEGyjXbohqBwkjOMRLJmb6d8wf4eJ82rP2xTGh6kLJjHO6+hK
aTLOkx+ZMSugUZT1J2+tk8stlAc33qW4Bp9buBMEJlQyMK2VOkCN6QqeJ1FiUwLmzNM2A9COaHRK
olTRkpeLD5jiVQSw0/f9fdiKAzw5WZQMyIPQ4lyDGfK2zlTJK+vegVf9czoZAKhJjt8tJU6FrH8/
Cfkx3LhMPFezvzBCalzp+juC8en3hW3oshlKM5A7fCO8hbKX4eX9Rdoy1tPvC8aazXpgJQVHVpDl
tz0YQXn01dKfFliF9wVtLxQdXDxAcn8Ru+gMPQjqMR1mP02W6xC0Gdf6/mYJlOVoBNQ03rIuyyeR
aU+tAUFi3eT3eTQ9O2EgObou518ceMfoAjIYtqGrRfSKPI+MzDLqkRom5LA1T+9XECUAV2nW+c3S
ANRrDLBtOgp4bl5nwxdKVP3WmG18104zOMBwGA+SiLaxhWe/SdhCDYg/16n4TVFzp7vA9wBDWn5q
gNjfX9+tp50zQcLBGk9KXqtaM/pGXjDq+6Qmr9ARMdwL+8Nf9vzsgKcJlsV7pDr0NtDZSVooHg6W
RrkVUpXBTw0mIIEO8KpDNd3CUwrbn3dQixc4axqjksjdiB46z32UG5niQ7wQPRQvg6nQdXpf8/6T
0G3QrC2BluTg20gjGN9b+xltEgnyifPo0U5pwPxCMdBU9kEpoIeaf6TzFyV70DrZhX7D/+hoVNdW
Vg4n7vbnopKsXXpL6wd/BNwcYIHl7YGKDlmOI5e2v8v6R1+mkZvO0+gnDBs1TvypqUJJ7WNrSywM
gEyBGstFmqAac17WZg3vQH7McSjzWTP8fWuTiRB8qWni1Al7REzeVawCZP/gyCoFMhGCFxmJDrbi
gggDQvX4cYKMR2a7W3vNizsmRVHX4CXhfK8hXC1nDym+eTtaR8ip9hdJ8nmxGyzSnaJSDT4/fnXN
T1369lsUxZr//vqfyerJkWraXT4FPZ+3uutEeSycA/yC+xpshcxTEfr5AqllODAAyh6EX5sOfsor
oKLh4NsXIlsmwbmXpSu8NmomHyaLERDlJfnxewLWH3CyULEWgeq8+sOKiPl3Vvz7js+vHe/0bNDA
IwanqKtMty3x6BXhBkDNJHhHbYQ37l8SBAV0sw7VFpxNP4a49t5Ir9+jwHqn4EazFhfP1yefddjL
o3b0q6U+qOAPyV6ktsI33a3/L8AR/Kx2s8EF7oFswPmUZYeJ9pZwyY/MvZeupBVt64qm2wyQM+Pj
MKokFn61xQomo557Xy0fc7AKtD/M6nvnQLgFBKppP3TTo6n9XZpvfw5Ysx2iLtPl9N2JKhp5FGVm
XPtBA001iBDKtyaPjmuEjOCRDAH2syQiN1aVyiXBy6Wnx9DFjkZ7Tjr+AOeLlgNABYFd9FFpgJuG
1im13zw8zbX6VJjQBVG7RhDmhlv5Jjd41wUcs7yl26sdnkJwYO3JOOzb5EbkOZMnrGdGOtNHcVD5
QZH9AdPC6HmAGjVHxj9kJdSN+EN9aO2/d0w2T3yvjluv9iZVgztHv5q/l5KTclORk68LzsUrXBsM
Ol+3nM+gWEzWx9m519Lb/eVal0O4S5/pIMTQdvQKszGQMs93Ywr2b/xN/VeHFbn3/p2V/mBPuiTv
k62aEJOsZnJze0Ji1YPkdFMrEgOQfX9ND06CttK2db4w8wbYHOCasGxJfv9GemG6jK/Qz0eOZIiz
F7CtQ5OjBaVvuX/GNZBuD0369/6mbKnAsB7JsboOsBhCn03WDU4MCl/lZx9A5rSmd6zQ6efFpwUn
YZZozisf5LJh+INZbMkSbf5+i4EEnmmY6bBX0z7Zgn5UNVNRjNKfzU9e+yVobImArQjmMhRIGkNp
gxvvuYBibo3BynhUj8vycYqhngULMgXXMWzda70aJcXILVdc2wY8hxlE/Hz9OSf6UHQuui5iymJw
n5UyOORlduxV35G8r29YlkVTHyBMtFkxmyJYbhYrVVi1Re3H/wJ42AKFK1m2DT2Y1ybu2yYNEMT+
cz3SQsuqHpBKv4TtCRCo5qGZnGMC4uY4pZI127CBM1nr30/WjEt6b7luXvuN8SNQlKNbRMc3e8mZ
BGG5us5bppBBcb9Tbqo5gMNR1oS/YWZnEgQ7zke3BJoFHdKGCgQUEICGNrf0+jv2t31dtraeWuk6
x8OprIvDQq2rAOoWhLVvTb4LW0cAbNLtvoiNGjBAM/8VIaIuTMpQj4nJwdi0910LMYjymnn9FbPT
h6T+Yumyg3jTALgQc8e3XYo5wkGsloOdLo5OnDeOi3ZrdO/Z/l/fF7tF404nhDV8P3NhhDkCtra/
XpvOcvJ9IcZEQ9xodmhWftStb006hIqgfw+Su5hMin7uJmE0lGMYG0iB6CO6N/UjREuBLSmDyKSI
jg9KM9Qc6ILjPymJw+Ofc92ZzTGoEsnNT7Lt3vr3E7/nObb+32WrItClIZySHF4yVQSvjxW7NUuD
BVsAGx2ulfoBPq5F5o8yLdZfcaJFEASdWqtIccLbHDy7SmK8Mi2EE6Uve10tQpKUvoCiLQ2gCpqU
0YNaAo4JhgnNm31j3oxkJ8YsZOFNWy32kKNPClia+kFn3l29YUI1MSRRZmOkjkeTE0mC20MyRmNk
jlvOifKQTdaf3aJed04NDZQb8J7auU9jX9y6ynJd6+pdhua1Un6APF0/DJHz577e++tM0+f5PiYl
xdukYJ3L/DoCbL39kP7ZyQpO+4uriZX3pc5jNUvxrqDXtKM5wHVnqYZy68bgD/eeBTYpg8GShd62
UO5WJvALDDOsP+rEQrXIhrK65hIXNDdpeaPIeqK37sNs5C8BgsmEkaanamGTJcbakwMsmd4aL2oI
XKLpQaViPYwrunLk3Sxac1t77st7du6XeMGOFjVd5tniuCr7Dw7sojkQd/QfHxboCPYlbW/ffyWJ
Xe1FZIy21SBpgcMpeizVL0V0V4aP0lGqzUP+14qK90XPCZq+H1jRQT8CctCC+KhLouPmIX8iQjhO
mK1x+7Ditq2b5dXk/ZuNf8TqR7P6EFXWYxdJjhXZygnHisqwi5krSIui8TVXuoMapYBIh/dtCtCx
KgVbkti8vf79xOZD3YU8fVhrCd4Ho/2kQyG8bwoyAcLh0qvq6Gjr8kElA4KwW38erFbiuDLHEm9H
0A7OsWFaJEbwWqlga3rVP3r1Wkb/yaxbMGKAxf0UFJ9GqJb2tdsOhr8MXQgZThsOEMhjf61223Y3
KpC3wXXaS46aTSu3aJ0EP47andi5oWRGBdf8wiZBLRM/cbs4SPRYXV+oWfAu/0uCoIcbWDqU3xwx
VnPv9XdQv1rVS6rc1BFMto9zKymXbRrFiTghEBpD4/W2M3J22kDxXg1vn7Bc2wx+qSNEuipLYZq3
WbA6vf3Wyc4JyWKJtQTaMVJ11lisiKPJvmq+xOEP4Lqd8kMI1O57/OeXKoaQM8NeMmjGqoqlg1cM
jHf0tG/CEuMyhPhWZ7RO2/1c+UoGPaRvqZ/hbNgXIdlusashzYYpSnoWbIXYfR6SSbJG2yqYBlgK
LuPkYrdRpefJNHtkCwaUmMZrpcKt+K44Zv2Ssep4EiitqfQgzluT5OZuTr6M1t171ujX94U4OWh5
2xcl35+tGyu+z2WjmrI1WiPZye9vmTckAWCNtPYpVR6M/t8ikWHRyGQIUcTxeE1w03WNwusxvBvp
9n479Nbq2Q5BkBYi+oUFa120KSu9aq3tQ1lvJTWFI1n9dluLXyKEIxhmDm9MXAoHlfrcDX/0EETA
/La/2zIZgjUVjhaNTk6C1IZ/2OVBsR/Tt0MKnq/U+hNONlzviyQtaDzwm6Y9mtFD0LoH23tX8Pi1
VoJVzXUBgNbPIosHLdL1CLvBKHHuzeBhQydlavxzMYWTj5UycQMiltcpNOPOwe4leF9bEky66nhv
oMfnYghncvKy6pOJEAtM/3QL8cf+Zq9mLx6up98XbBZ7ng3GvTm+kx8ZJE/x8AyYt9X+0w6BJIps
5SOnogTbrU1Dn2J3qHzGXoriKkhvYL7Im2+/p5BgvfoCKaXWc3zryrd6vk1yWrhv4EGCF2JfkEwd
wYaHuhz0ETxv32qbv7XKfKjr5ibTYECaQLffl7WV558unWDKjtNbedmhlAXvcnoI0odlutYhwFO/
uLpElkwvIVBqgKFPy4Bemn6cYzqWIVD8mMqGy9bV2bM7IcsqerU15gy7YxjLqY4G/Ge25HK0rQj4
zetMNrBMQqKl1erkpS4RvxusT+WkvmjuCEtEA0l6IkPoksgSq5NlH4STtmZCzT1sPsYV9DvzOyrs
JiNE/6eOJyRbSjEveg44te/mt1r3CUbifRvbjjS/vi9EAlqByrpP+H7IXUit/wMXrmRDZBKEALBM
3dQnERIc31iutD9/7/cLjt8zb0HvA7lizkAfDMyyRE62xYK/93mYhnaIOfXqndJ/tdMvTfV3HEn6
Erb94tcurL/i5GS0IrtPdFtlF8ovefpVjZ+V4fr3Fkpw8Hh2HBpUcb1pvgnhwfL3P79ZEjw1VMG1
3WzSaydYtxk2qTqJj2H6NaKvsagelfyLCSsvTcZXrvO3OT0M+sfI++HBO7D/I2SmJvh+2QJt4YT4
Y09XRRdCsijRct8a6Ak736ewqnojXG8mOtyQ5h0sX1P0WUu+/o4atKafSwlIw5YyR4rBFW6ly5Wc
/vvLxNzF+fc1Ox6zpuLyo0MFPcBYLnni3Py+YRgOLYyOa4slMKNuB1WpG+7SVfKZuttfetLevGOJ
TkQIKpSxps+2wXHVNl+6/uvKWvl7AoSo1Uwtz8Sskt9ozZXTYayyllzZKq1/P/H5xe3GbphQAQ72
lcRE1iKxaavgmakevdyMQguRa9ASGqFAcqEB6ABtZmbfaso1JC7vWadfUtZfcaKFrrgwPre4nJnl
x3Ll63Rkb4wyRYTI5Q1FPEQBCxVCYdOGLyZcpoMD1enXfVU2gzApAzDZhCIais9VKfK6GfXKoCZg
/2GRFA/glXa9KjGsfSn0TpxLKVM1i4OFUK96VGuuluBbI6vqb1rWfxW5GBLInSHI6Bckb/xnya+6
H/vLJPu64HqBo7jTNHNt78Ln+ipJJSFW9nnR8ZTGrPWCXVCc28IA51yy/pvWdLI4gtsFnaE30NVQ
/bVv3ZvyzydD9lIk2+H17ycuEVZDXtvrm7WVHWZYgDu4c9+1SMB0OcAp65pY71PnjrddCyV4tk5B
uJC9MGyf5viA65n0ohPFz3WoyTvzLK3XtMe86uvv9vgY25Axazet+Q3U/mNEw9JiPaTBh6o1rhLv
A32Pkp3aXMeT3yD4I4OxddYOFfWn4Mvc3djwsciMYcvYXFBBV8x6Xb/wlCIJusIaxpyeH+0OwrCj
2Uq8ZUuJUwmCt5TBkk9eP+T+Yvwblp/M+t4AgWLfIy9M2qVIB5qG7lgrepdYbLSyQB+HuS1fIy92
71s9H+77kjoz0Mg/1LqQPc5fUlT8lGd5lLto271oiZxSR1Wzcilf29qBGvR2cJzjkt8UeXvs87u+
/dBnBpP76aGdK5j60mel6j5ocfHBTKurwNEPVRD5LUx2b18Gm3zDtZiGY7RBjBxZv8xKNdSvYetc
GXZ3rSQvZaffJpYMw2w9cc6usSzAqSQhhswVIGkOlGKvac8CwJY7zHez9xqD6GEnkoeJCwMSZK1/
P4kms2qndc0j8KsdBtcz6DmY6/UoHRDaFOMy5gdoMg2J4rADIT23MJr6NTG/G85wPy/KsShlTDQX
/oYyzFtjozb/dtF+zaAX0JruXL2OXfZlWPKHIPGO+1YgEyE43Nh6NHWYY/WaTtq/qeLepVn78mYR
ALtYgNlbBhOwP0EsTrbEnIfaUvKieu1S9VB9cwsZBNuGQ58JWP9+IoDHA11TkrKCT52Ot+Khh7Bx
Gr1rS3bYrmFcMOQzQUJqFfKAwKhOWr1qkfJF8zqYabuHpbyH7eEm6bpjBaHem9fOdaGVoS1wRRgU
B6hqq4SDOxrLV2Mp7qMAQmlVcrvZsOS1sR2yOIrxHpDW54vn5JVmzU1Uvc5Ke50ppg2lqBVclW0q
EbRhaevUumZSnKHTVoTldhU3jJIAQYWicwT/Pb05twaACT4GA59YR4jFmT1nMCwzgazzte/+mqP6
evBkeFIbhoYExuKZN6MXVVyrLoVNmBHl8tXiJqs+XR21+Ov+fm9YGBI8QCHgVruEG8ssc0inUi1f
Yys/mDUEuvE/hdU+dtl00KBFNgJZxWZr/08lCgHAWvqo6ywkLt546MznTn1xYLncV2tz4Vb0CGzM
IU0SPDQfKlgRux4zVtP7zlC768kukuuxcoZDDvyk5Gjb0okx2bUxmflNhlfObTpvtakalyx9jTOa
RmFUTe1nQ5NdtLYMmnQS5wQ8U+XZ8lyK0qeF4gVe8hoBnHYsy/v9NZN9XtgYPYyWHhj95NWzmuiz
R3f0vWNLC3aXS/WzvRqul7Vt/wLaqZlzXaGvP3rtxuhGgfVwnLyjN6g3+8pcimH802ac1gSPHy4D
YUcaYyph45m6V2a6jolxp0zOIYU7c1/K5ZLh/7SRuStsBZASQnyG075f7JDMbp7DQ3+M4MXeF3CZ
yUDaBNovpRSXhnGxG31wyr4fF6V69Wbzxhq/ltmHxASUZvnLGf/cF7Why5kowWWmMa66pnKq19y+
8nLITt++Vhpth/Db0V4N2JYQ90MjA/yM9tfXJA9GyKjheG+bQrJel34Pgw1wKERjl7NfBPTCnpK5
U7v+FRYbFWbX5m4KD64sumwsFZMIaybLmK4OGta5I7bR0mjxuESvNDYGH+PMHK8tN64kRedLKQ61
Ido4yWOY9Bdb4iwuV0sT1MFL2HTW0bvWmtY8vnXPz0UIEcVVI2XUANp5saLnfPLbu9/7vBBRAiWd
6w7gxZfqp9VmEIS/WQCQ2563PsGur72Cl5uFlQ9TV7svWl9dD1/C1rz+PQGCU9gGYKJN2LgvLVz3
S0c7muQl+dJgCeUnGggRpDGAKOIG4b5MZXukqeYquxoU4A9BeN7X5DIgrikEFwiYXTSbAfNzm43T
EVrpys1fi/lxhrDmypgpX+tvN9pzMYJFMRpfzoAV5a/6bR1NR1OVQXlcegXdbIzmUDLlFkn541wP
Y9bVpRm99JVR3iv3blBl3QMbC4WAtcKIi5PciVtuBUFq9Er6amWfGcxKtL/i3t/fi8tN58AA/Rrk
yXUsQzzIi1Yr89QdUvaiO1rWoYRyOrquvFQSDTfW6kyO4H+JFmSzFyInsLyr6j9x4r3Z/84VETbD
TZ22amcEVBOX38k8aPFb31dBfzQpZKwkUgYpsLAbaVgbszbY4wswYNx/j+4iAwK72G8kWOo6+b2e
GBcUQbnrlZObjdOL2R+78Bg612Nzu7/fF/twLkL0PS5VSWEniNB4ZPvsyaAELsxJ+Lzgc0kXOKE7
8vlAe+j/DZLsyq0eSlkA2VSCEGuu+FXwwwmRKrPS3IaHYnqJHxQ1uxqZld9fpS011hsnr5REqovJ
u0ld2jY2luFlfhrs+yF4DeZvvYwp8XK3oWDkDWF1bEKI2H6QxfHcNbyF+vGUX3mh3l65auke9KaW
3D5/zvGd3d05k7hJU+0CKmSFfjoPVElbj43d5DodGz/SADQXVzu6WXUYzYcq+jjMH0yzPiS0s7rx
jd09x+/TlPW0fjIViHeSKdeMaUgHHZxl9aqbwfGPsuNUz8f9Xbs0C9TU1nuwR84F8PG5mjWDB2pU
z7pvfVOHO1U2Ji/7/Pr3k1LLMmqwUlR83hgnutlvo07Gubcmaxf7hDkAcqdSpRUxm61aaV23tlBg
zK7HscR5lqs5gZWWtuzHYnSuKum0w6YVnsgUyvdVkZl20ZvIHAC7e2iWj46Mxmtz4bj4opi+4ukJ
5sfAZN2XkY6ht1cDd5/luL/vl97KYDSuyinGCzWVkPONAVokCCtycX/Or7v6Lnts6ztH1puysU6g
JVOPRIUVxk5QwgwUI4qNwvSVZryPleFDbEwf63q52ddl/YxgAvo6I+1yaYCgSMzn0yZSO01tTH+x
p2PHnEvgfXaLD03/PDP0vy9rY19oF9KYLsYtmRoSVKq7pSi8wrD8Mo4Ojf401V/2BWxsDBUpnXdl
ro48Ngi2tTRr5TuIbL+NnsZhuSr/auiwrKyXfTEbehBCV8RhE0RDzRT0sIzFccpMsfzBu9GVgyHR
QvZ5QYtU92pKrHy+VZ8slcLn8tYmCE+nA4L71Qr6AZipcGg2tRc3ahBYvt2UV9+dVNY+sGG6a92O
WUFwtUjyhPVJvWBoij6zfdoOmzgAZUE7es6bsyOA+7XVEeEkX3fi3Am9fEkrpZxsXx2GK688ZOH3
N++yw3mPQakQCwOdeS5g1otYm8ba8U3tpo+OpgydeGObKWuw+qq3wvOLzxqFro5GRFXOz5mC4QXw
Orl+qwIGMOKAjhEImTwUw5Tde3U2gcbpG8GxLQ51Jnn+uVTg7PsXqV3A2ZRRIfBV7bH7kZWSyHTp
zJBW0SCy+jFkrYaw/oU3tk5na4E/5vFVZ2oMJPWfnOEvR9YqeWmu54IESzIbNxqASA/8JLwuH6CV
kVGvbGkCJqKhg71qXKKfTroTDWGd0R7iFQct+dM2X8PhSmtlBHobGwJ3CVUgaKxW2i/B7zoGn7XE
rMKXxTwUwWNkSu5u29/nfUyHGwWMR2Ghsoo+urbvwhdqfelwl8hAu7a+TyJFXYbCAI4tnKvuyCKV
Rhy+KGPxbHXTQ6qVb+5xAbXjRIZotEXRw4oKo9wLAJXqnN+k8ZXnyEz3UhFax7mku46FY5MCn4cO
L088pfA01++ONEd3MoNdD4DzM/v886u9nSSGhh4XEZUO15/T61GfDkauHoz+U2c4h8DQDuHb73DI
IxWBo5ws9wITswvjqh702KMR1yVf924kofzSAc+/L+hje0vWFlWAPgu8Nceg/6i+/cg7FyG4hjVn
uaGliNDtG6W7qvT7/Vi7/v/ilqxA0StWmGFfHKnBMrXh4qSKry8TwP8kneWdy1BP8MkLwqd9WVvW
dSpLKG1McZo104wst32m1uvRHf1mAfSb6Dy4cyHl/VDIDwJncLxKsQLf/ZoAl69Gb4YvJOHkgujx
mk8F8KIdQg3NwbGcLvDbh9L0rhdjvN7XYMNDzgSsS3jiIU0+1W0TtIGvJelt2DsP5XBj5cdGP9p6
dxcY7s2+vA0LPpMnOLytTFlmpyiUWer3KO3v4ii/m7Psx76YjZ2Hn9rm+diEZwuAo3O1+qkumjhH
rSR7MsoPtqQgu/l5+EC41GDJF3jNSW7GPO5XAUwGfxbM1Rdvhv9n32kFAjIJwlASK8Gwxlhra9st
Ar8ZaGu6qfU3J7YsD2SXvE6Am3NRz4rNfu7t1vsf0r5sSU5Y2faLiGAU8ArU0O0eXFTZ3fYL4REQ
Yp75+rPU596zC0EUUd7PRCjRkFIOK1caZ63yOsVlzLu9/mvbDDeJR5HBPr8IXuaUDbXWEf2s5+lD
pZVvrC/2wBxu3Idr+3AtRlTwqMr7Fr7hGbVo8i95qypwaxZC2MIA5zdICG39nIE1sYwTdzKpWxaF
+w+LBSoAXFUWkp1i/q5hNKE5pcY5pNNPObGfa5TtNJQebotZXSyCSKkGHxaQCuFm74qmNcE7Tc5K
17h1vu+Z+S+7biOUxXMtHFs117qiUOIC5Eg4VdPkDWnlgaN43LpBVqdxJUSYhi6nSKV1EDIktmP0
pzS+N6XGnfwrAYJXWdDMSsIQAtoxRa0Ddf7BSpgJEKw3uc5RWsGXCfxfnv1s2vf7M5w1TMXNhIQz
4rDCJSvnjOpRYGpnLZ8e+ljaTcWG572iGTMJwk6retcGvJHROZDexnqHRmYbR2lll3GzariiQK6n
AAMkHKWcFarcxOQcBsODBGJ/pf+HOxZtD3Q4+MAaoqhVOEhqHXOO7YCci+hJf0Wzt7vVDehKPD7o
xgtLUMSIp6QOhk7NyLmnX61XSXv7h+EB80MQhwN8xRciypU861scIqQbte/x+PP28HwDBTPNVGBv
oFs2/MqF4RFqdsqmQpLO5DudehexT7cwRje3t9LkHxTJoiRVwUPNufABwRJyjrlismkyWgnsNdNO
7ndZ9kkuX+LhECuJa2qejCZRVr4ReF85vx9c5ghK26CdNwWhk1qhuCWZ7HMfvpXE2OlFcWTh3V4g
MF+w2v6/EOERDzUZzc+4kMx4zffMuv8Nh2rA1wDbIfhoxfM7arIUTRTDI474Oib6e2hKP+4+BQh4
g2JcJwgSo5fgXAtpJdlGMbHgbJee1jrSn9E8xFtASa5nwgEAUAKAHwBxTNRjC3qY9FUyxW1gnyeU
xJv2T0L8gD1oX6myhYhf2XWuK+BgUgxk8sRsi0zipsKzBX+gGw8V3DOl0vZprR5ur9ry7gIvMeGk
oCDxgdEuXL+gA48qPRibS0Rqx+/RhPv+8XUFjbEBkwFyUYyHDZJhTHmXNpdM+50ejOLX/cPz3qJ4
ONCBG3zX801v0f5mGDKrvtjDZytylfy/HF+42oNiyrWqxvih5Zpf7m7tahO0g+Hrjv+HSya8TD2o
JqcBzZa/jPJDZezru40DsO1j6RG04PhUce3tNAD8yYyrS3c0Sbqzq3F37+p/WP0w/nUF8Vox7S+p
Y4BAelpeALG3o50c3B2LnI8vmMyNHJJAN1gJGp7kOXXirNwQsFQyrDyYExAIRNwc8fP58dGCaqj6
vCkuRTh9b9rRtTsUCzTR99vrtHyg8Frw2w9gSqRlRNRrBHC/nHWAhdf9t0TX3FFCRgbggrTcSmIt
1fnjXSIm+OJswMWES9Cuqqg3igbq3IE9zSm3SjG2xheui7jupFhrML4WeoPpxL9vL9TW8IJCDIbV
mqyvm4vUhK7xfTS2cK0rAoBu1OFEGkgCLJpykb4uysCSm0sK3vDqQUHD+btngIsU7jxOFDRCzMLk
WafH01izC03fm13Wfbt7eBPahsQuahl4U975gZ2INZK0KOiltbwafRY2XoMVfZgNL6x/HEowr3IM
7zHje/mQtf/l7wvPJ0trLQASjF5UcL38KKxof3t51v7fsGHFEN76CmHz+fKMo6JOk5TQC4t2+nhQ
gt2gbrjxyyAUSrcUACU5BhceqvAitHZqhZNMKfBtFyvO3aaK3Iai0Yxl7sLiF6k35K2cWGBMAcXG
JYU2MKLDrXc5qyYrohe5l50seqi6y+01WwqwQSqDZDR8IGQ9RYRpXwcoUJWM7NIlJ7QkaO72vubD
c/FXQbuuYEUA9F52CUGQYoC8L1cap2uMjZ3fmoWgGFD4OkfEIruUTk69aYsWmB/8ud03n4WgGFOQ
9HCSMDzTR8fQv0q7sX0HLvju2wOxWSTt4YfB0keSdb5YgAmCuSJmw6XKC8dksbNFurSyTDx5iBJO
xBmXkKScoZtgqw7thbh6e2Lq3V4Eb12D3Cr618JbEZ35WkIz+S6V+4sSP+Wp7UZhdv8+c0cFIBCZ
Nz4UzWLkSKpxrO3xEseP4SGy7/ZT0HHkanjBnozoEEZhh+FV8tamF7K7rWvL+wlmGHg1UMeBznkw
iOf7WxVjKRkkly/I4Q8eSzNphxiaFbpNU20Sg4p7jewwmhrDWyUG7sJFOyGdwadLS226lMrDZ6Yc
b09F1IiP0WHdofM3woEwbuZTIcrYT7Qop4uVjtZrQWLrCXkU46FMqiJ2WRKU7m2By+lgKhboVXji
HiR3wtq1ljmhmCPu/eg9t3bhFrxtOZ/58MLTEQFlT2mF4bURPaSadzRMV/J9tJVS2pqFsGyJHFVK
aEAMWkoXljPZGydsa3z+/eq6hb8R2nWM8TM7dsrxU802nArxCMOwBMoXugfAMmrqxHSuEiSR3A19
5yvlRbE9S4aSn+7e6WsRYpQl1CIpqRA39RXVqUo32jByVpaIN5FATY7N1VCs26C21paJlnZ+Kx8A
irK3Erlr4wMggVQIRyAAADrfglaqlLyJo85H6BSMcNS5f3kA/fgoAdSgDYpggahhzCwNvQN8qg5O
bCdO+uv2+nMr7PqxwxYjWQRfHQ+/DmSXcEabuKtjwx5q3ygepOBRkx20lcVbl0iX24JWVgpFhpx0
DsYs71c0XylgiBk0OgBWlDhB6CkbpsfW8Pz7lS4kpoV2agWG79mb1H/X7yVF+Finq9/nqnI9/hh3
Wd9jfFn+plQ+9W+vzoqmAdOAeC9C67yIWTSW9akp0ihr/ajL3sui3pu95IxptvHkbYkRnrxUSzVk
KNLWj8u90v1mbJe3Wx3DVi7X2VSEI5sbXU7IgKkokRdQT2I7u3SkeEOx+SiLc/ufBRPvDRBaUQRT
IMWQHuNcckDX40xG7dL4L2u/TYAptxsHWHQG+AmAlcd3CdUPi9q/kRRozxhW1K+NGAUcpOofEYux
vvdBZD0Ekxmdoritj0zp2RYHw0cpkDBbzlUBuN//UrUJayoVFLCOwqR+NBJ20c12Ys5YxdkrU+CS
MFpOO9iB8XMSFfGXdiq7xGmDqDzQ2J68IEuH1inQ+/GQ2JW9qwwz3HgoPiwA4QdhsGK6qHXg+Hfh
wbZZmTIapYk/SSw51lMSpG6UW/l5GqnxbEiT4hUTldyOGvIps2j2OgWa7rWhqjitXA6vUqSWf+7W
qdk/CXezgnqhoEStil+P0UurZ38k9MZQO/PhtpiVmwcNlnBHg4sKvdAsQQylzWCPKu4E9WQqu7ub
UeHYwZSCD8o7B6G4QFjZKW4MMlRq5Td7KbjYxcbFs/b3FrBgCEuBbGCR441UJS31uqx81rkG84ze
vX91kHiF/YAnEl6OcLGlfWfKOI61r8ef6LFN/2Hxr4cXLrSA1kau1Rh+NC5G+lbe6ZBj8Tm/Ck8C
AOywqJUc01hqYkmu/UrzLLoLzY2Y5MrqX48vpnvKWsriKMD4feLpgdNvWA8r1/1seOHs5CMx8qwZ
az+3xud+Gh6tKnanqPJu7/HKjQ/bUDbhZSIATT4yaVdvIy2rscllo/LlIvQycpLbQ4te20W4BT9f
uweR9yE6KD4IigvF1FKmBaQMlSbz8TuaCxRl7kUVmVw7Z+peaYxkN5KpiB1lktCKsAjr5I8Wsqxz
pzGmr1PeD4eqaEANmLAJVS0R8HIb4d+VJUdugle5c7cVmea5ndBLqS6HVsb8ru0fdPTuPpYsnrwq
0N5vL/qaIFRDIokLFI4G4NpckJ7mqWnHNfPrIus+j4XdfRrCsnmywrDeSEqu7C+2FWBIMEYA2ymm
dDVrYHFaSJmfDMc2eQiLpy4+jcWGlBVd4OAM3pANESq00ZxPaLIytKpMzcwv4ifF2idb9bxrC3Y9
vnBVlJ2E85tjfFqeVPu5pC9WsqFvW1MQnmmtbAfUpUKErBzGV7KlZ3wF5o8s6kngBYA+AUaIIcJY
7LRVo4Zogx/rjqp/Q55QVndh9HP6fftoLafB61Zk3pJV03iwcL4TzRSnpkGH3s/pMd4l1fHu4QG8
4j2igbRESkbYiFotY6vW68kf2r/RsboX9Y+uEdwAwUuJSn2cJeEcDZ3RJXJod36N7gHaW3Y3uPJ/
BYCdBzhRhFsWD37XwQgyWO/39W/V/M3ufjGBlEdQDf4eeoIiQjVf/WqckGWTRsQ+wsBNDppubAhY
KgIEcCMWwC5kADThlPZmEgIfWg6+kRhOWPmWfA7Se4trsUg6WOKA9gEUHA+nAGRgqLCiZhkbvjw9
6rpXNRv37PJOQos7UL8g2gXmEqR35qs0tSxC/U5KfOOplr9aBdsldr4zlLfbZ3WBAuHzgD8GbcCS
cRNGkBPoQROVselXka/8Ak+ypO+rv934G5w8xzDfsKNXNA/SOOEPHORlBr3PIsQkR0hrI7BX+3n2
D9uCySALjbQYHlExnjCFtpXLQ9b4TCHOsw2KtdvrtTIBjI8kBnIywH+I5l6Hrh1VBIocH8BkV92h
YdHG4eWXg3AHcvAY8j4qas8BcZ3vB9h+zBgFw41Pot6V6te4ea3zT9YX9SKn8u4fJnMlSzhjWSpF
dhtAloSWCGXsSuUWkHPlFCOwDRwWAKlw8MSO0foABqmxnhrfkF/aWjtaSecMpgJuka2eOmsbg1g0
WGsAc+YFicK6VSyFj1IhUPWjIYfQPNy/VPB/cHHZqIVC3Hs+fNg3kRTShDv9Tmvu7s6MQQ25f/V/
4wtbkSsRoFgBbf1sQi9ml5kboLi1YwX7FZU3MPWXccKi0CRNQcGxT/U/+fitjn4X1U8mf0+Hv4ay
1a5nwXHIZwN4PJLHMEhAkMNv6CuD2eikfgLNYOvbg+1k+k6mx/o0grqxkd8Ic232kLHH4mdZusXo
9oFH0zOqbOGgoery9r4tWkmJvyKcizy37VaVNBSLmoVTSi+d9H2Mv1PpJWG8o4LR+FP0qsaX22JX
niAoMPgjgASFWSkygILyXKvSJMI19F5/B7YACIDbAtb2EySAHGuP+OaCB0MruqKrQ9xDilkcyvhY
GNqhkj7pCfVU/ShF7YYfujohg+PKwcbAa0jmOypbZcxqxa79wDBeKwnlep10gs28vz2tNS2Ge4Fw
A7gM+M00F9MPNCvVYqp8tF2VioO0BdBdWzaUYsIyg4WJaIZgGjRRZIRNGFT+lL024ZNGi0ORn7v4
KRqeW9yCt2eztmhAvdmEZ8c4VnA+G33Mm7zW1NovjJjuqg6grmjsy10Ihj3vtij+48KzAToDXlqM
cApsTkGUERg5iYce91M/tfuMmPRAykj3gumUUUeJ3vKg1zy1DPP324JX5sgBXyqyWEjqw4SYz5EA
AGGmYNrypRLRuRhM3I/WsFXusyoE5+Kj5APvIt/Wq/skomakg/Cy9Ydwl8m/2/yps4yNzVo5etZH
IhkJRjghIiNDhxRnTkez+ciZoefzSKINCWt7BBgNzgPO9rIlt6awHkngrPfrpv7UAuIrd/TYjfZr
YubPINN5mKrkhVTsbr9TxXwsYMI+OATFiTFUtISdarV+Yg7HbxIZjrdPwNrCwWfjUDAVtZ1iFlvp
h0qf8qHzk79StJe3UKpre4/z9VFPBGi9LFwJit4FWTlOSKB1eCtQ1xmOipO3f+6eBHemEOQEbpxX
F81PWDU0QacViELGX5Wf0497BwdKGHW1eA9QsbaAjNdGSluCHKYvBdojrLtPpNQvt0UsV2kuQrBP
2ry2gjqFiEbu3Sm3jmiX/WxPW5CCD36C+T3DAc8IymCn4T6LKMm2HPRRYzXk2Nb3AGXDTk7kdxZp
+yGwfKqwh0EDo6uBlqxO19qyS1r5Uybr31R7OI16+BJp5NwaKEGUbLP3jLx7Mmmavpf9ELzrRfoH
qKHBqRQ79OyEgBnBym3H0vs3rW4nx5RaH1fqsz6UudMm1m9Vi3X0gtapk43he1hUD1JjvrGheYgH
ZcuY5SdNnDsS9hx+AFt2AQgJVdbr4xTGfkzTQ6hXrqUcsml86KzhIZe2iNBXUg5gKMWjwWnmeOxR
OJJtVzJ7aDTqJ0xWXDX84njyQNDAsShqD8aVI7WN5ZAxyr4RWmau0VSq2zdxu2FqLPUb1Q4gMoBi
WLDoDMGC6nQtJq1uZedXMEo4A7gUbx/drfEFBUdgT5eAq8rO+rTT+2PW3+1zzv9feDwQQO+BTMf/
q8MxGfbW7vbvLzUPdSAGDoUGlBAKTwSTwhiK2mIsZ+cOzakL8t2giQt81YaUlUW6liIG0tGlJ6tS
pWBnyXbyX+Tt9hy2RheCAIleW3lKMnYGEhNdsmr94R/GR4kBr05D/FwMfXZlj/21Y3YGx3dJvXEL
Kby6B1fjC1usKUGTMCNiZ1OHmbWfJjfdYmvbEiFs8zBJUC2bMrQN3tuRF1sHZYtOlCvS/H7BSfrP
LEQbm3ZsyE2Efc6JZXa/pVGnJ4XRwe1s1uyTqt0ytld8I9wwnOHOBAIXjAnCnKa6BJoBpZU+pV9G
hq668q5MPuXBo9U/R43mMAV9yaufNtkqpFjOFIwDMII+yF/JgkZBArm0NZpJ4o8FeplFFCUuLZlq
J2m0UxWmG7qj8MdvvrA8tI/gPnoCrrijqloUKVqcU3/opiP8NrftPwUyKDua1C3lFwY++Ex5DzTT
ycuvavp+7+HnFS9oQo7NRX2mmNNJUhDRTEGX+Gayr8NjuBXyWp7M+fjC4S9BqmrLSZv4TXmSM8mJ
x7fkbg5lcLbOJiEclZKQsWjzPvHl6LlKcq8ofwTtloG8MRNdcDKHdCShMdY4FpZb5Q+DejC3sK/L
mw7zAC0id2HhtoipnlBD9CmtxsTvflNrbysb+dTVGVwNL5hhNZxnm01YJsS4uszhL8JWjpCvtHiY
4cCCcBFnCmXqwk4kRp/SUdcTP5V2+vQ+BIkbj4+B8d6kipOliaelP28f4LVJfRQZwIhFsFs0RDJD
HYzKKhJAqHJHC1Q3kl+BTdlw/VesK7AKwvTm8Qwk4/hfXPl4utrpKtVL7EzhhYHXJk4QHBNkWbu7
c9LaTJBgz7SqUWZ6AUG6crKK5/rh9mqtnTAC0i1kl5AdMMWXeuirrlQb9qHubbLvN07Y6jIRDTuB
KjdEMARrqeobFIEbFdqCaC6aoUsv2g80Tsy2GkGu7jl+HpEY5GiQkJvvBon1smA6noZx8FBMrnYO
+CluL9TqTP4jYpFVz5VU7QihfpjtsNu5erJitwt2rNoKH6w8N6Dn/7/JfLyDV0eLBmPQR8Smvq04
Dd2zbj+iM+y9bWf5FXktRdD9qqhLK+ss6oOIuO+dfAsktToLBHnANg3Ap20KW5LIVi/JJEr8YHI1
hNAHaPuDkfu3d2X1+AKihzgxIPuoLppvPPjBc1hwBnYFbb1J+FVDF8L7JYCYkNPxA08FQXMJupK0
2mgUmY9eZ0q877ZQw2vn6np8YQZZherQSakzf7K/GKDwjZFzCFGrIdP3LtnQRr7mwmUMOlQEuhFX
B9GmuFpFmgaxaYW5b0RF74xG+1ftysZJZfLa1JUrTb0j6eUhr+8losJhQxUqmmbjikEQWORBBqt5
YhGKTLwa7Cpzb9ENp2xF/20YLbBZeEQHMP/5JiXJ0JalkaZ+WUkvDVV+JHbzkA7xRlpi5bTx4jUT
8TYO8RCjh2paA0NO69RXo18/DLrxcG2Nzr9f6X08VRVKUqvUj9TPienf75Phn69+XjjI2gDwVIU4
v29Pb/aOsC+39WRtC0AFgIceRiMotYW/79FnLRybmvoGuullF8m43Fuyyw/RtQRhAhNq1tS65BL0
Xarv+rfbE1i5sGbDC2dII2U3GjUApSR9bLpnYlCvysGou5XGXJWDsBSMBwLstRj7rprJMpKaQk7z
RJNyD16+PUM7+aTYYu9c3RI0LeEAFQ3gV+HxrTtDLwYtpn6ZRo4+on91ajkFONpuL9zauYVuoycZ
WssgESLE1OmYpMYwRWC5pfvAAQbm9vBr6wVgBG8hBSzS4opHjfloVTXDehUvU6W4mfWpzk5Bezdi
HUEyVCQgdsUtCBEyW9eFXkVgRPHHbHqsxnyXJJJ3eybL/eAcngAu8JJzjiCdK3inV3YC/AT11aQ6
qNmXXG3cjN3LV6LwGrArKcKuj6Rq0CQZhgpg3y7TLnq+1XxtueFzCYILFwyBVOsDJEh67tm2S/J7
qY7EOQjGA6nrjGQh7DmtOkbFw5R/ku+lIP8QAbwQGBg+WFuFIJIyhhMIdrAZJJLcHuQhtrrhSa9u
95UEwcIaQrtA8gsSevpmdc+yjRzewz+cKJSnIv8DBYHXMz9RE9UN9EDHOklq4lZpCQYUYCOaLVtu
JfSCHf+PHBHeDx+kRasEmKTNO20dPfGy8jA0e2vfm279FjFn2qL4XJoqc4nC9hhqN8XgV6B+nNXO
tM9h17HyoUufLK3eMzBrJ8359lou75m5RGG7tKGfGvQPon7HGRO9hByt2NG3gB9rh4KgeBk0lmjg
uGgk1sVxOqSJhEdsODfRtyF4ydnp9kTW1BO9Qm24pxwrLeZxJb3K2yiWGHyuyFGCz8FW9nZVAMLr
GqfSBkJU2Jsp6NGRjZYpej0+BrbkWVl7uD0FfkfNDVUd1yPMFQXkQriRBQmDOaoTGqUzv208pjPX
ok8FmtXR2LXjjUt5ZTI8yWXx1AVMYxEZl6aoDyFFH/qhku+06JM5kY3JbEkQJmOH08gaCRLyl0rb
Febdzy9v6sO7IaGhIjCK/MRdmY0SLelYdHLkZ/VD7hbJxhWz8vdIovBwK+gt8PwKw2f6FCtyxAq/
7H8wUH1uGL0r+jAbXngT0aK3iGoUqvtJ7KJBpEtJ75GtpOxStVGrgxgHeLoI598UnkQ8/F1g1V1+
lnUvzwoPPWs8gx4b9W7/YC5HeBj1ISlSqYUcszr3hTP2v2+rxXIvkBcHWsKG8QiUpYg3sUnKADpO
4nPzi5BPwKndHn5lmaAKQCJCGTgnjnBQW2r2cofyQwCNrW9EHvf0sxRVB6KV324LWm46orNwpcF7
jBNri35UWCbWGKdt4NfS56zdh9OebHmEK0vFEzi81BtmKRg+51qh5po9FADBncNhV/zMt0qWt4YX
Hgs908tctTG8VL5ZP4tmIwm4vP9ABwXIKVA/vCuYWGWUVXWmVmrNzmjQp2nnKH232ZnEXnD/5QFu
KLjMHAAO3dCFeRgo2DF7o0nPhZQ6BpEc09zd3mt+5udXOW/+Cb4XlOihr4f4GhmF0RZNbSdnBurp
LOzcEqWztZE4anQApwqqnH7cFrjcGmS8EZMFchBHbFFjnKhBStFBnp0r6YdKEsdiG3bdlgD+/erC
bduIaWpRIj1YnUj5UPZ3X+jzCQg3rmEMYT4OSNEG0xGNUzfBoUvtm48vXLl5iPrE1sYChSmavnqd
/cLu7UoPwBpSdfwuASkcijOFCzcLjF4bUZeDxpUOYIt5uhHvWdkClEcjtAjzBqaU2HnHjMI8DdOQ
+Gr1UhzJVqH98iLE7/9neNEmmIqi0rNEMvy8Kl4sXfoz9eM3ODwHq6Pe7dO6IgrqxxlgOFUYcvLz
w8RK1g5KG4w+86KfRbTvMne8t00ydgP1WbwKCpkkmISCkqfgt7Zro5P9pPjctzv5fhNqPr4QACir
2FSZhPEjzS+az+pWr9KlL2DDXEbcEPgSTsQjKJxBudnGCMDSahoewfe4G+LqBQxrf5BE/1sO1WOr
N9GjHd3rEaCYC6yWAAvinIETRtibSOmkcYrU1pcb6uS6g1amjmx+Dbvfd54BLgfwUfhvvBOkOL9K
awfJklE8HaM0u+68tPQKvXBOt6Us1B5SQEWt8hcRnK+iIRcMrVmmNAewLjsgaRWZnlZs3FyLZwsi
eLU85zLiqXrB/olUpY0UMIX7k1EdpddWinMnbr0yzCr0ZK4Ptye0uAS4NISVwXuDDg2Ics1Vh3YW
I1avA7UcHNLm+PXu0VF/i16pHAS35O62alB9SWM6+uMjMjBhufEsrvz89fCa8PNS13U1mzB8bz0p
h5ZuGBBbwwvmD80CjVQdhm+kfbgz9I2NXh+e13twWnDsw3zpGStQiEHU0e+elPzY3R3WQKEv0P//
N7zw90wlQReYGB79GCzrWafPsXTvC8KR9pxuCABXFNWJrTeIFKMENS9lP64DJ30c7S0o/4q6QQAg
cdBrqIQYFW3yQS36MZL9DA3JQ0lzhrR0u37LtVnZCXTixLsByKnOaV7nO2HY8Deg2bKfEq8YPGur
gmhtGtfjc/lXxs7QyXYRDRi/ll/T+HOW76f4eFvTQMaIQWY2IjYDyUi+EchRLCopQWpuoe5am/xw
zIeXyh6VXRAUrSPb488RviHRy++1If3R+ijfYz8jXMX1SaLWLzVRDAePT/8bnXO0x8rUA5D7ULP9
HEtx5qo9mNjlWn4OjPhJa4ppFxW5tBvS2P4U5VnkysMIv5NYCGopNHrox+yvPMaVp7eEHQCwzV6i
Oop/wzq2ByfR5V7aj5Kdv8Y1yMisyez2XaRmB8QQEGvN4jx16EC0Q92V+h9dS+qvnab8jnIkJ5W+
pCdmwBh4TI3Cs83S6y19HJEPK7PRkcoMfRRqedzRMZROMMm1vTJa/c5OzcgrJymiDomC5g3ecvNX
b0bFi1O7fU+atqk91qe7Xg1dVR+bw5j1auSQziAvKOGVnA5V0H42luZ7PbYN2PLk/MLisvHQ0hMN
KolRoHVrBwxLxOpTkY/T71DXuk95hCr4JJ1a14qVyB30rtqXOUV7Ubkvz6lFQ7diOXoepkq3R6uD
2mlQ0/RLk2z1qJRRehm0AglFUC4Fbl8V3+PJTPe9NB6GTGGePdb0Dd1wmdeVdfyasig7jlY8PbCy
rF1QsRXPNlPSr501ybtpKFs3btQAfalSe9exKHTIpP1gkXLs0ZHM1XJtcKSUFm6nJX4L3nSnCvvQ
LY06cabOeDcV8y2dFAVYxzoFKjQHYUdryY6aRUd5yL9qZAu3sVQc2CooJkLAAcoJB2iuONXE9Kbo
Yt3X9MjJgr0e7wLy67bmLJV/LkNUzr4tqwrgB1+JPfslKu++5TE895+BpwVDrlg8b2mFlueDqflk
kB5rNwfa7h/+H+ggzh6ARnbiJYz0QZU1IdH9EOaOpfot3ZgBWVwsmMGVAP796vbqUNEXKoOhwyD5
A+Ymp6KhUyYo7NrycpeWDwQhLIO6fLi4C9CRVkbFkISV7ifJI1gNtABd3N/NzrfzH7eXbO1YoeUy
wA780l+koEnH1L4fqY5i1NqJqkcK4COtvtwWsvDZOZ8O71WDuleYiyKESmpUJQ6bQfNVOfSgtg5u
5VJ/UNovefRC1A1pa6cYADdAHYE3RCJRMCbqXO4bue0VXysvg/S52zAT1dXxMS7iWnhhFiF3ZdTs
ciKd4ufTsWWDY49/k7I/IEzuBhmwKQfb+p00O2AvaPnUyyHqWM3dBPIwo/rUa8wpSbWbMl/JXvrm
xSCOOn7WzY366bVtRSOo//ePaAcwP6hT3VpaaGMNYvq5RMvQ1DW70+1NXVsGXsiM4mxYCiD/motg
ZKAp7SsVbAhHefw0fb49/JIMBIcGlg70jRDUA4vZ5h6d5dsIHcj9XJcdM7ecTGVuU9aeOjLPjIJd
XDyxwtor8Z8gtt0w/55nR1N+Rs875/avLGeKYnd4VKCi5aFxMbxokskiNfzIk0wr10msrV4Ey1tl
Pj6Xf3WrFEoX05pi/LH822vmTldxetiD1XR3G6lzQeKWlSBlKnoI0pCKAj12Ek8bS7U6FawToFNI
GS8gAhIJBrMYTeOEWtxvtBzPTVGAmtn6TDVtf3tXlkdc5ezMEAYSVH6BzVct1uVCbzvw0Vgakl7l
8Lk10J6MBeqGnLXdv5YjRDvyIDFMynJyipp3Deo74M6/PZM1CTbYSRDW5HgU0ZNO7L7XgzgwTqWJ
TplN49zbUw+aBAA4IAKw6FG9L/oOWUTRVQOvzSnSB0fGDV8E/Q568w/TAD6P946C9S2CpiRpGKdE
N4yTDdIy2ZHIFtR7dZ34E4LOTuhsIobR6pAhmzNMxokOyaeE1peEbEUcFqEhvlJXIoRDZaqdBQSd
bJxiK3DTCddmquyUpHcqtuu61h3l3AGW4H695NXpOMsIc6AET7DtbLgKhtIR+VSGcO0cW9k4wiuq
MhtfuGAivL2kHDC+1Lqa7enATL/d3vulhA9aOE4NoCHqJF7WqDEISzkJJqA/d3H/EGpOmW4Al1dF
IPSPywWIFEtMVkVGFulKOU3I4B/gmnTJMW43FHF5eyHGj9o+3j8HcTrRTgnBr1BoiTEBEUZcpdon
0ouhnrLhbkgNz1xcyeH/cXXhVwHJpyQhk69UHvmNyo/bm7HUE5CZIdBk4hrmTbCFQxznFLBVqQLB
SOlOzEN9x383vjr//XKwGjjxtekn6c4wVGdg+oZCLAEiyB8R8I19UHJyQM1cxNBEapSAA9IvdR0s
Keqg9j/7NK89vQPW1Gk0tF1mTJUeJ06VaKFpFom+qKN1uT3T5YFAePNKMYXfMOPEhuEKxemrvWJ9
iwGl/UW3qiaW2wWWHjDYwtRBu2eEOedz7XAaZKvt5ZNpvrLoVd5Q/tXhwamCvCjsKXhe8+GlEJXw
rdbJp9G2nE5/aABCvL1KS/MeE7iSIMS1g76QGjnABCL9T2+Bx/AnG3PXJJ8T9Yn13Ya05T0wkya+
AiwI69ooBvnU6vlLGWo/q8l8HMPeuz2ppQc2FyPsit1lXVTLmFQWfIlrX46fVTsCHqpG59ANUSuP
Drdg4CMhxQUWSEGUCaBoroPV6pTZD2n2MKZvk5p6/dAd4tBvGmuf1RvuwerkCGBeQCiiGF98qvWk
n0pTSuXTZKeembwm0ZcAHNAU+J773QSsI7edkRRGxZstHD8zBfGbTBr5pFTPdtGA8mSLM2hNSa8l
CMdv1Ee1VZsaByKM3DYc3ygJPBYYTq+EP24firWzx5FEhNOXA8DCde3q4ob2UhKWsXIyrWOogvPU
sS//nQThxjGCQFcQIlROjQkIYXasA68YN2bB/3IeHgVq/moWwvOTZfaUpRNkJLpjjl661edidZUQ
qkLqBsHXhQMejojwIhaonCb9h86ebFDedMfby7Q6BdCO8gcOsSQxM5SGfW53UaacCtY53dFCtPC/
EyAcKjWTEyNtauX0P5xdWY+kOLP9RUhsZnmF3Gul9qoXVL0BNqvZDL/+HvqTbmc6UaKcmZFmpNYQ
aTtshyNOnNOT93bTLG3Avz/wbA3+DUCXkhRmavFKbyusc53fVChrl6T/QWPniYX5ASfCznIq3xrz
bSia97wyd1pItx0dfpSdvYK2wSqGEHNTJ6uUlQss0rNzi5f9xHeDmZWL4RADSDgpXS3o4rUTrYD1
/g9T++/78gEeQdV0CJmlBYkGBuM90rP/4ftotAZEHfn/M5Vc1EbSqAt1/H7r1WleXi9/fda5HcQm
+AvBrhyZWKObDjyP9MA1KmAphNf28brvu9VlM3N3Klp2/7JtoUFZTmLpbU2MqFbVwBzo3naztZaT
vdr0qyrXam8Q1bfmLLHdzx2kxzale6iO7IpHKWxGie4p7n7Mb3Sj8jRIsF8e3OwcHg1OPz1G07gH
WXwzqkFnRh4hX1HReWOxsFBLo5EfVV1nkEqBkV7Edwl2yQCRhlzrtw5dEqA9J6uY+pCOBjRtqaN7
IWOtHQ7doE5pj9WoBXkfe1mJCj+O75YFrg1mf8BOc/5RiLeh3vHw6fKMzg0WWp8IHsA8hpSkdMs2
aj4acWUgyCNe1j5ASWCMfMRil63MOSXkbBCpAFSAf0lWzALc6Ch0YkrjO0YfeHOndC/W8Cq0eq3W
C0/Kv2xU8hF5bE06gmllhEL0sAYuUL8Sqa9yy8vibzZEXlEMXoK7iwzxJuQEYPvSM+zWB1c0slo/
K9LtigSgBL1YJSVBlebLHnpP7Ya1EOlKc0qvjcERlfXeqGDGrAddx8eI5kXRB+16EPqC1L41vTj/
pdojmnYqPyNfRspW5VLL4Vz0dzRM+SZA1dCxlGmYmvnLdX8b4Z7ZiG0jlMkarzSj/bhUXJjbfscW
pX0eO3qShBX2Ocp7K16xrVuZW61qXi57y6xP/vMWWcGrARjQShk2YDNs8v6x7FdFtTMWiWIWnFKm
s51YeUtVxftmTJJXqomNm7NNwZ2NJcZdzvoHkqebJs0fzTC/bdNsXdNsQyO+a9APG1v9tlUHfzAz
DgdaEgo/517AwUAQAZkgYQepr8zp2yelW1N32jHpoSh2bm6ghvyqmfuW3w6cekoPcSV+iKvY711t
fXkB5i7yY+PTK+DoVHJYm1hwLDXg9ZodqLLw+blHxCQW/zdDj3ey5EaWAQbNusbY1PRPHaOG3mh7
0XwZ4juOl+AtM4s8KWmBthivCMArJl87GgpjnVsrLlWDJFyzYqP+KcV2MDZEe4mW4JJzphAeI743
0FEH8rpTU3HKAH+L8TZqSLw3LPaQO8nTYBRfLORbdL9thDIsnKszGxIvP4wM3oLKrkwrhXaBmIdZ
jPsw2lp0RWLfYAuLNeMLJyakKxfJ1I60Jkal9LmvVe+ACF5/qZ9YkO9bkwgIkGCJULjxnOhZZLW3
WIBdGsb050d+kOZK3+sDjITsua4PSflfBgEMKNwZO8eW+YCjtmUWV/AU16FmEO/6tvbFYr/L3HJD
PBRQ1ql99qxMbY2aVSeuMQatbX2xPl0B6/i7IspCTDBrRsMTH0USKP/IWWWgUIQlMnsMKLmtlAQc
YS9Fs1ClmznjQcb9z4a0HkpeYZDTUBy79JSi8ULogmu3LFlw36WxTH9+su59Tl1mjoFiruPad7Nt
sXRazhxnk/4L6uCAek+18FMTAoWZojHdMYi0/SAOoHfv3npydRIb5OXAnqJ+McE4zpLYvLFiu1PH
YNC2nG95vi2XShhzwSgiIvS22jpKJUDjnw6EMRuhpzMMQVFqXzW0wwYAZdD99gjCjm3XNlvQf6xr
NLwSK93bAOBUTbfSIYFx9e2DnwH0AhJaICOXASuq2ymOWRlDYPk0ZT5IEhfeeTO+d2JA8j2jjTIe
Z/YQmOSmNH/UqerhKlX67fXjAH4Q3GboUAMgQ5rOsI7KDhW6IRgbH+U5tjBNM6ludDHAIZCNA6Mt
2iak5cq0UCviaAzsSH2ojMwv7JuUjn6lWetBu7fC1OPkUbV/lsrCyM7Zz7Fz0c+HNcL6TPCMU9N5
mes1G5kRZAA9rcKqWkM8qMFFjnYKFpW/69r+1fN2ZRGUWpgZL1Bzzi0gegoB1QEmBLe6tOPaUGfI
sqhGUFubxvlplzGqRhtj4Yia2deo6KHsiUZs1HFlypgO0M+xYpoR0PQ2a/iKDwnYQ/7khQs+zQUA
0uyIJpor8IFaSEtJTxYdLNzG0Bpm4PRQQPq2Wig4KSBdWepmnbMDmCwwQkC5zKQ4uG7GaSpgh9Zr
kxxqMBO1Xuou0b5NW0h6goHk8v/tyKjiGlgKuwOBYNA793ZSgXQyuH5zHRuQYkgUDgDaMmBAZZDb
Coql1Prc4lvowZ9Q13BxefGTPkamu1DNIC1TsUf1PbuNczXfZooO0c5SKdfZmBTry4Oats3ZrGFf
QYUcly9SxafbKiOhUcRKT4Kiua2gEJPfas31OTqcR7jYJ8gAOmals69kihortCTBSIcP3RDvo7Gk
Cjq79kcmpMOhZ1E8NipMJGa91px+Jf5DjvVkEJOXH13qWeI0iWUVJEghwbwW+vPlZZgJ5NFHgg5H
kLVOlFTS5xNtjJO81MzAalYkvDGTg2ttKLuBzuUihGd2yY9sTX54NJShBpwVjUtmkLe6l+q+U65a
5A0uD2h2RY6MSH7Vtnyg9V8jjf9bvR7Bjro3GmMI2McQAMuhSZgktdCjGHs9aQ6AKqwSofwXrz0y
IQ3A7nUw9FWJGRQQj7vhTCR3fcS0hbhgbs/bKD5YwH7jVlWla0UUJnW4ncNKl3kO4LlO9EvjaFNp
V5EiFozNrQmqEFBIRnUVkijSAWYPpVDcsjQDpdqVdLe7fsVxbeGUx9MK3PPSHmSGlWaZFuF4TD3l
O1viYZjz2uPPSzskL1prSKb16Mw1YdA/v3XMhcaRmewW4tB/I5A2hhNlYd9lGEGUb9FMUOQoXOyg
lYwm18ITS5XopQFJDgbFmAwsyLBmlI4/WPc9ENp2sb28KLP+BdijPRVPJzKc070OviizyQ1qBm6S
+cNQ+hH5Iaq3xkbKcPi4bGvuop/AAWi1Q0iB+umpLTROc1ct4cvobfEYe7M6ZWXnL434D/fwsR1p
4kJXJ2mlw44WRsZB6FW2igbcjpdHM7tZ0D0NikiU7rBtpNG4dV8ywcxAiEcnXiftQvg1/30Tj12k
UtD6Jm3GgomJ9mc0AxJvy9Rz+4XfP+deoKADrZM+ubS8HVG/r5y0LPXA6DdtvkFthKULD8S5BT82
IW1JlEb6FO1QehBDD2RcCf1QxD5b4vKemyg0y2toB4eoMUp9pwvRjpHDLdDZB6ypuEdbEJLrLNYX
7qvZseDBBMoNxGB4ZZxacSJSFHaS6IHuonHPTd0Vqxru5aRYK8713XuoBAOKjNZNkA2cUdf0YaRY
hYa6HIE06Xu39EybHYthAaWDsj8gaNJG1Dl3x0FjEAEdovDNzoSx5gXPEo8MpuK7pCf/4ehHpgA5
SNCWQEVFWqJ+VArNNGodRfRbu7wn/+UJge8CywCqzonD73RxBkIiCtCRHiTFTRWD1OU30KNeNy41
JM/uGRySeA+pgLbKaRWlspw6bCzA6JTRV0drVTumb7vD6vLRMncoI32KPDt4LNAnIw2HdG2E3CyW
v8/drd0NX21Yfuu9Xnu6FjpeppdLsJMli9ICNYRYNIPCbdCSz9h5TbNNCE2d7tVwF+6Auc06MSdP
6YcpnpVONVvrtEYlCrAOaBaw+684XAjL5nz72IB+6gogUEjNsYMBm+8Td12Oe7Pea1dLOiOmPLYi
nQZaXjs0KzBfAOuPYhPdAMfX29sk9Iw/YbjgDnNhBxqt0XOCDTRlck+HVJaK3hgKtmvS0XRvRmXz
QtXaxjsg0/ZJhXZNuPqEfWE2hSY6UOsLP2C6MOU3ICJCAASgSoOlk7xjKFNHz9xMD1Klvc3sJmCQ
KBI1yop2EW/buLiFuuf68h6Y22rHNqW7I6oAAR+UFEcgX/NfOd0tkrDOuiKeCSiLIKeM1srTac1I
OhbudMh25Kmp72Ox/y8j+Pd9aQQp06F7qlI9QJrMq/VfHE18/wFhhVj9nw3JNbKBjrXbwUYd4toT
ZHzHBtC9pOjeLw9mabKkmAonUks1C9sKMKBtAbJ1QpdQIvMr/m8sUijaKz0VpQkTuOYTL+wyP6L6
RiHOQng4e0JMfIZIabmIe+Q56wYDHZ22Bs9aRXeK6vM7scTxMTuWIxvSdNngX1AUpCsB2/mKxabR
dm335/KKzJoAjwswadPfcp0tdXO8NgtMl54e8vCzMBNP7cOFqGfJiHSapiAYaGkbagFQql5HHlTu
eu2wdH3POtfRUKTTlLZVkhkEVnTl0aYH/fpsgDHBSSD1MiWwQPh5utPROdxBIpYgN4vWVv7dq9cP
APxoYKyDHhCuNGSfTw2Mqg50gIK0rLgZS8vLm6sZmyYmdQC1QIz5l2pM2huhNghU8ggeA1RdO4L5
8bjwtj3fFSgQo9EQxDOgpoGU+OkQKiFG3ggkF41yiG6jXnsFQQDAYGnx5PKlrvZpi51eKEhjotYO
CipkZ85Ue6OwZxZrMzNAo/XIPvm4AoeBGn0Z19dtDEjQTTaA4ESGcfLvo1RWzYfYTXhjBuGdsA5h
vnDEnzvu9HkAQydBM7xAJMcVjQ4eWYo3mspukJ9J6ufLe3z2+1MhDxksrL5c0+B5FxIlQY9bPfhp
t230haPwfHtjXlAkRKlmasaWicBiOxUOdWMSVDbqWrvE8tD/e/UQwE08CYMgeQmkleS5pEB7RYXG
jkDLhPZSJm7/pYjY3F22MoNNQZ4PRZ+p3ImObCKZcXNgPxs0/gcKZCqblntgwfoWee/3duY7Itvy
5JA3n2oYjOWvtF3YPDPrNOmAT+UfNKZBoOTUzcCFU0bEVNRgE5rqtkj07eXhzWzO4+/LZbWxGKNW
1QFyHrRhg5aBtchjzyDoPwZU5bKpuaHApU1gAAF0R4rhdCikHLlS5Li5zHpY30MkbH3193Vo8+Hy
NUCqhnD29PuamdMi6VGmU5zPLmir63fM1HkAr1ZRqz/Dy4LsI9NMgGECCDSW/Zt5fcCFCvC/758V
kaI0ty3uGEAN/hmKWyqQCxALqz2zBEjJmPoEq5iSZdIScJInaKHrjYBhQyZftXl9ZhGlQ1SzkWTA
oYK9f7oGKrrXm6akXaD8FU5t/iTR6vIqnzssLCD3DnkByBGB+PzUQhSHaVeacY9qyGsz3pn6hlY/
62YhBDqfKFjBLIG5CwCUM6U/uyXoAbWVLjDSYtMZqqeSBQuz4ziyMP350f1RAjavMQELEWJ4rqwM
0ELZ8V5Lr0+9T0NB/ADEFJJLcmah0fQMklF6F3Q9XSMn8Lth7q/La3J+2J+amGbzaCwQM+uoFqpd
oPbZweBsn5bFD56GC+04UzB1ereDiwz8cGDeAaM+8iSnZqqBK1oJ7FGQGj9dK7CNxCvSNQeZkzGi
k2Wp33jOHDIJoLOcTquzTkpFHXMGGcgm0Jp9Th47d2dFgGyxlz76rq/WAgYHAbAoeCsiWW6cwSdq
0jAkCJUmqMZdbAcp2xn1wlUyt0rY8sAxTEoBZzgC9O/paVuxNoip6XFrm2sv4fh2vScgB+8gpTDx
ocucd3WbFAyUcpiz1DfFytQ84iwcAHPDsKYUJlJ+uN3lugIKul2smPDntHxpoACcqw/mEo/XnA0H
uCA8fkD7epYlpbzVUigr9TiLUXAvzfvKiA8lca4O8hA4ThLY9pQoOMuWRmPZVtmQCtDqM8g0sW2j
LnEZzI/knwnpgUJVjfFRgQnFASen88aLyFtszZw7y/4nW4aU7zmrF4+ZLsIK0xWJL4i1CHooRx80
P5d96zy0n2Zr8t7/WZFOTKfmdsYLWEnpramIrRYBj1WkvhL/MqKfl23Nnf9I+QMJMfUrzLBqtG7M
jVoEblN5tPnNl1I4s1N2ZEBaF2IMTKchFwHX3kRxCOlej1/jeMHBZlBTJmYMOnrYL9iOljRnedhw
Jx1yeBh9L5Q3SNNzxtemm3p9RL2oyH1FP3D9lrfVQqgxg6+D6QkYgec3gnS5yuRETkw7W+8DtcI5
XdBXtwHA0jUeKcsfR8dYG6PlQ6LmQJNkZ7Lhcazq/Wjxz8srOec1CHYQ9qD27JylhYeS8hzr2wd6
bXhmh2ZRBrYwCoj7bU0WkFpzm+3YlhSB0gICymnk9EGIPmjrMCQ/ksW8yRTwy5fgsQ0phLOMHkj+
xsLRlN80yl1peH21sppDWWxKdgDp1eXpm9sIx+akq10fChKrA8y5NvXiMvHihUt9biMAPAVuJfCT
AB0vxXNFKLpSG3qcHXmS+KCeuweEfZ8X4QfYV35cHsysL+AdN90bf4VqTwMIp0+ZM4ZjH1jtt53t
tAz6wAK8K/qqbrKFa2p24sCQoFkTeypoDE5tuZlBwS0UiaD8oOGrucRBNusGR5+X3CBNQt3pCnxe
LcHlHa/sCNSiutdbuofaYeZ2K1W5uuY6tUzhaTXRJZ2/rwweJ8jTRkVgFq9ur3smXSeR4ZfJ2+VV
Op+5KesB8nsw34M215BcDsyKeduZWh4UngUdYXdRS/jcDfBxFL9QuUUUcUaJA27ZXNBxyIN4g2YS
6487oPq1TreXh3F+GExW/rb2qkhoyS93tFfGY9LBCgN/rQeqMm+pCD4zUccW5Ld7wbqUOJMFzdmk
uNaJf3kEs98HYQGyHqhKQh7+1IXj2qjbEk3QCBifMt+IFlJE5zsfE4TL1QTEAW3QcoqoqA3FBjFY
HiD/VGk3BR5BsT14dlMsnGFzK2E4KN8CUw5IhZyqEz04KknMcjR1PNs0sPP1Il/n+VuBIEpEwzsA
dKil6dN2PXoB8Y7YLO76IiCCQ9Cz9OrxgwDrr0b1mqpIcDtLmNO52TuyeJYuaEPG0GlYAHNarXXC
921jFV7WiDtahkstr3MziK59pNumAwBMBafDayzqktxU84CqybsuaCDAjknAF3q9w015rgkPCgYb
mRbfpLmTtYmNnT/m3h6a5QuOMOfQeM27CLhR9ASN8ekwst6p1cpQ8gDEMr+zKPzT5O4SR/pMvhCp
QiDFNTBX4z9kLJKbhgxNSrQIsvy+JqYH8XePI9mlFvvEeS26+7HVgLkpwNbykDebyzM4d7QdG5fC
yrhRB2wAVqBffrjV6iby0qjdqTrfRWP22DDx87K9OcdA8RjQdJTdoRozeemR3yOEpU49RHUQo23X
RrOgNuyqJTrJuWU7NjIN+sjI2LK2TgSM5OpKqbylpuDLn0cp+vTzEEkwQyVN6sDoNuqmXlIwXfq8
nLUAR6vZTZ930LS2ptd3rAFJh6cjzk+ccci3S79+MNoubDIeEC8Ra3NJPG3m10MJCCnDKeEGdZLJ
AY7mPnZTPob5UAJaGXl19158Xnag2e9P/V0ocQAC5UphEldCKijH98PyLduq9PX6z+NqmdoFp21x
1pUSanbUgqA2cNt4Y6l8zczraQ+nUhMCWJwsiClkHG3al3WFPF4Z0Oi76aAXLhbirpk9dmJAWmGb
MnsYCQy4YhI0G8u31Hy+PE0zx8aJCWmVad3FkCPpy2DIQhRjtyJcueTmNjc+LtuZuSYBaASUCi19
SA7LuUi9giZJbhOEkFX4IbhZTUzAAeqe77pabew2eS7puADbmZ0+B9hQiP/hSJav5kFLGjVF71Ag
rAyNSQJ1qCqyb6irVtdfLzbKwcisgYQdvVzS4TsUZUVzoVcByPeHl7z/D583J6VliBX8ZYk93Ypu
yNLMgcJ6EJVaecAbsHxyunqpK2NuQx5bkU70omV9odDJ22JnqyMjzUi1sCIzJgDyR6kGsTfg5zLr
qmmFWtxFehOoX6I+iHyhk2np89IyjBVOmTjB51trFT+O6kJcP/t5VGrAwD+BNeWKPBSLKTDM+Hz0
ZbafhrL04p7xV2cirp7UIgAHlE9EWjpKFQ9pG6jKVGukXlqs7CWU2dwgJu73CSw39W9Ld56dqEpX
9VkbgBTdZ+swWWKXmQlPUVxGtQGZlyl5Li1CUSRZ3JKwCQbrRpSHRNwMQM6bq8vnydxcARaEfDOk
7h3UN6Qt0dRVRBXM1TBmXpT/rvXfusKu33dY7P834kjBbwe4TWF1mKuafFR+my/cgDNjABoNiQKA
j6Z9PS3V0Q0r0ATFW1UDsX64pbrPx4Vn1tL3pz8/+r5Wqk5WEHwfUn6K+9Ib/lg+XV6GmesDqQgL
ooQTFcDZMuhx5mrCYU1QY4W5NqxM/QPS2iJ/itr3y6ZmHHcSH3EAkUVv8FliVq251oq85MGH5gbp
sDBX518HEsLCY9SFPBfKTFKs1tYuafRENQO+Mepd2CzkB2c+jxgNVxAaEo0JDCMtxaiTMs6FgRM8
8jh4La4Wm56y7xNRnY2ut5lWUVWxBSUD0C/R70MX/7p27v/XKwR8DargZ4xXKUTLNY12JBju0vo+
LBeCkJnZmUBU6HPFEwXPP8lRTSO1+8puQRmV6hsjH99A+LRQAjs/lSBJh2c69GUmzng52UhzUidm
rgHUyL2Y+NxdhXxH2qsDtqlJGaVpwCeBgZG7KYcEz7Cs7bXAggxG5/6gtrrJobl2eTXO9zWs4AKd
CLZwPMnNCZVZCSdUKh0Im94r7D1SAap5dXIWNvBWBh+2DZpUuTWBiUyHUsAIOP/o3HYCtZCY2fdI
BwMMjAz+5QHNrD+SKBNpIF6SeBBIV4bjRHGqhLUS2F7O3+Pw7fLnZ+YLLSmuO+UwjAn7frr50OPq
VFpVOsA6N68tC2HEAIew8nrZzNwojs3okpmUmENmV06Q6YWnjV4nFtZkxoCFYg7SlqirnHdwtFbj
JqmGXWjyn/qLzhZ+/zTLp/WFSRYCKJ0p8Yf3zDSNR9dFaFDdygudBFn6M2o25Yda3Ap9o46bRPy5
eqqw3hPrhora9lnNW3PqOmGVAYzYWo0OtN9d/3mwVODARbMmigtSjDMSIx47VbGCXPdouWuWErxz
C3H8fcmhnESlg6oldqA98xDF1eh6nmX8eLR9A7gxQXYMaSnA5ePmdhGBJ40BC1Tvs6FHV9uNa18P
EUEXPvRA8HZBZwjwpqdrTpmS1UNZqUF9oN1jOFwd759+XpqoTocwjMLAPMo8O4RsxsJBOLMOJ79e
2nGlkXA1E/h8QlbM9WK60C43TbO0I8DNAkiDjWMQHUZT9HO0IyrakpFGdAyy9qm1Hk32JejC2TQ3
BJBIotUPew7HrbTSaCHsKqXgAHVTx6vtyq8hKn55N8yOAq8JxJkaAFpyqBybKhutlIJJU488JoKE
Ub8ef1w2MjsOkKng5gOOBUWc06lCssXVSBOqgdMawNnnfseXcriz40BhGdEyatpA+52aaGk9UtQk
cbnqh4iBhWN86PUl5vGZOGHKUSCWQuUGu0IaBzTDQhoy8Cep+Z9Cvw3jfahs3CW9l5nZOrEy/Yoj
x0KqFmIoVawGBvldqI8s3FxejZmpglSNBnpwaHxNZQnp+0hF9w3NQbcI0Icac9+A8gMKh9fvP4Sc
LlIeE+zyrNBfZ23dxF2qBo2qbytT3DNuL0RU0noAuvA3v4ZM58SihsD2dCRh7YZtZnX1PVJgECvz
VGtn6q8J+748YdI75syM5FvVQLqmTPv6foxXie2Xil8TP6rv6JLQsLTyZ4Yk/+qMUdFjdazvs3C4
UevihcfDr8tjkRb/zITkXCIlWWgomDLLQet1/iMxNB8CKgunyuxAbMCXoFgFFno51NWbyo6rtKrv
GR3IgfROtjKVpFtfHsvc8kNsdNJEgqD4WaUwY06YWclQ30dp5j6VBMWnsHbcQ2fSamfHrvF62d7c
3B3bk26U1kH8Rpha3ztF7NH+T2y8pEjGXDYy42x4AU7FLshootYt5S4AmgJEJsra+5xa9UtTWdZG
TQtn7xDqrjpnaALqtkslXRkQNLnFFDNCIRhIdsymtJMyranRbQW3aDrniSf9us1SX29QgbW6laG1
PiPthmrg5Uhui/7n5SHPeMuUiMXZjZV0zjiGitbNw5E2/L42cgCQTI+aZGFWZ1wFJvDPpLAB9JE0
vjrU1CqrMn4fa+6hLCO/HMvbVqge+tEXTP0NII8Cg2ku0XqMBlbcqYDoy68jM+mbjEWU36t1uee5
soPi72MRWWtl5OvS+bKYso6b9rUpms8uzTdCA4S0tA9u88StERImdwO4SwlYVq0oQmjEHrOOA5kZ
+4MY/TxuQYr7wJE3g5rLujIAVrHuun74ff2igAsARTwVBDlnOIW0txggLG517+TVQ9gBrJDX6f6y
DelR8b+Z+mdDRiqgaTcqLMQ190zblU5zRwfLo9VzzDMvdLO7ZElJ+i+p5tnSIMkM8WVgxM9Aoqwd
BhJZvLrPnFb/lWY9uW8SN79JedPuYysD/e1ojusIDxCvcl1xO0SjuirzbvSaqiHPVU6yF8Ww0ZSm
Zp25M3Il8avO1Z5MvfnN6GghgdMYiQFm+LRfOhrmnBgF8MmFkaFFO/jpdcfxEh5jYuLXm/ZnR1Lu
VVa8ycN2DY3W68+6KXpGPg0dNAA7SxumFUTnY2NV9xpQwWkNnbYQ/pgsJDnndj7g+hMKQ0Mnm6yk
0KHRK7QjrEcYNOTOWULCzE0Y8i2oJuBkAzxJGsSQt70+0qq6T5R1F9+EAGjbHlnitZix4qL+AomG
KYd0VkzM8S5WcFzW6F1xDrVS+yNYAivzj4iXgvWZ/QL+H2SdwUeJo1p2AHSCsLxKI/Ueguh/Mi0l
nmbwQ9M6t1mmhJ6CVJwXhVbvX96m51cSot2/rdEIGfEalB5qid24gygH9Z6MA101vEYdyzW9gXDh
5Zmzbcx+CWR/7hiTSaDJXDTSmeCiP3X1VIx9peSpel9qK/O107YLIzpfs9PvS0Ny+xyBS4nvA2eN
Ds2o+VaH+N7h0SpN6K7T9HUX0bUzEN9mqm/nrxB7WxEl8136EXUCfIw4okxnhdTtronfAOp7QQrM
Q2OAF7nFZ4iUWNdoq1IZHjVtzH2SWeBzVbXXUSObof52E9cbygSuonhx2Htl+56KcF0b5iMNjZ2G
HrJCGR/BnRhkGcMVXGX7qqg2RjI8gdkbpUph+KrRvsZ5+TzYyUpEUEoElbcSm6vC6daaXj33NfHi
ZNyiVHETd6rvRmIdVr3f6MLnHGB/J70FcvqA/gkOHcbuNefWjvXEtxTDr/Xcr/rUM1h2YMDHIlhZ
SHv/pbA+PY3x7MQjBG2gU7ueXPZ1kfykFuvVe6VJobxr8sZHBa14tKy6egW1HVh0Yh0ijAJSYmAZ
cIyPMmmKZ1Vr69dBgRRXLaB4a7Xb0Lobv/q4LUEGmzjszg2tHP9vi6uxbdUNKQt9ddmBzv3z7y9G
nIZqwzlWUDHbwjbTzLobnA/ufCx1M519HofVX9Yn5LuBeZIT0gqzITqkOMmDln6G1tvSY/nM+6fP
42qfgi2wEcipCwHh+6rJUvqgh65Yk6IDw7USAlwF6pxoo40hFH0X5ss5P0QsYAXxHkS/JPqiZfyT
XbEhHkCBf+dSsm1ia6enzqEJfyja7dAoyFR/6uwmcwBapMD63bH6UXVAVesi8oHEV2MlnqH1a2Gl
myRnHqC1O2E9R/2rY70ZbuEN/aNl/LRyY1OigO9qtafUP+3a8HtWbmNAOYvuN0073xS/1PKtdvsN
r0sQzd2jg3ujmy9DwfwUXDSVsHcjOtvH4Q+tXnRyS7ud67666VNn7fuErQRJtq0m/MIYVlrVr+u+
XzG0X8fRqzJ+AI+0So2POILSYdl6Oo1hEeWuxs+yn7zHAA+62BfZjXBvHStbFeqw6YA9ScMfYZ6s
+jiGzMFXB03tdIAkNVoZsrbd6OWQeWX83ESPdWV7ClJxmpW9DnEMpQKubrhm+SIbVr1hemYRrXnd
bDpofXZofgortNyQ8mbUx42pNiuOBA8nLq7Byk9ac9/3yjZ0yw2SQ7+iFAGlnuFBaAaQA7tR3Py+
KPVAqHTVd+6+LaNbBUzooyGALHZByD4+93GirqJ+2IvsweggshLaXtg8pRFbW0W9HpLSzxwFU0UQ
riT5z7pjmyhFBhxMHvthrH8qrrGOjKr0lbz7YZrDt54Oq9Bx1lD13JZ2ju72sN+K0nnXx7zwYtDt
9m21MtU/FliwGkGerSLxkSipGSa9rzyzsrzBdL0EJ3dXPjc695yhvcnH8CExKgDjY5NBQ9fim6wx
b0bDQbLIfUjyzo9c5QdI93ed0W+zxPxOmuq5tQGfMrRP1NC8gbOdndMV3oC3Y/tdqt3KMRtvzP4I
qGG37RaM1CL6Dhl+hMOhzfERxc5NqYw3YC1Gt3acbYe639jwjjHB9ZDyehPGOqhBXR55Csq80Bvz
W/GL1xEClucMvEWjIH6TfsfWC36ZnxB31efOviih4ND9SsmedY+99VmLH3n9WCdvUfUu6J01fFT6
9wiviaI7Mr4a9J1QClLF2AvZ6FW9s3ZKUGRlfK0mz0x71jpjbTbuTZgQH3KqhzgRnt39VLJmh6Tb
PiVIrnSf4/hgQxa+f0/tV5vaXpW2q7EeVzkEo1UQ0lS45MC4tkHadeca/ZqUP1n93LSJTy2oBRQ3
rBCbkUS3can7aYNVKMV6bD6LAvrpGoSNyQcU0/UUwTd0cxztTyR2tvIV5Z+c7GO7vXXj8JdJGXLR
3GP2HbdfFbDDqnm8rghE1W9T8WqQZ7NJvQhaowxhejo8VDn32kwLNCt8ihzKPIMnzQqInYfIbnoP
+c/biKsRnIRhHdTAzNV36OeiU8lcVRSa6fk7qpterkRek75X40Ohv/Loo2xNX1EdECPQe218SfLK
d9rohjr51oyrm7xTNy3BNWb5mdKhD/GXAvXzCqiNNIdGafFI+VNMbzun8MAk6BHlGYiYg46zTo/x
/FbeOWPgBL9R9e8uCiznjbmfLIF+b7t2tdLj9qed/9CtXaWGHjKrfdjihEgwq/CvtKy8VGtWrA5B
ErTL/o+0L+ttnMe2/UUCqFl61eQhduzYmSovQiqVkkSJEjVQ06+/S3WAexLZ10K+2+gBjW54hyK5
uYe11uanEp61LPr1QF7kfqear8Wwpeg0k/5Xy861sWOKcCrltwGhFYWFgVTq0PiRDF8u8nub6Wst
fMZklo7yt7qjeJJrz2pkJ+HE7wX3OkbXIVKhkTGn05+MNDcdcHe4R5h9pzaBHu6LEX49fVOy11qP
HAG1YgNTCJtIPqiRWW3LBANFROhVVeaOyS+DF64ND9sr4Mo8CbtxJD16t0geubXVB1Cowv6NblLI
u95Q7jFT6DU1m53SGJidyfOAy3eE3aeYyk1qPaAJZnP3GHTXCHEXEnM91AZCDYjk5BQuA4NtKHWT
+JcY7trJVLxNtdesfhJkE+sykG8pZpRjuon5mo4KZLIlN7SPmjiHeHiMoffL6kOi5rasZL/mv9Po
IYwPUle9xZHlRThZTB7dgp4NI3OzMlsZ/ZGAWNIhBizJrh4xIUXtFkqjaF0jRP4eXU3SwKBZTSxC
9ChmhaSkyHgIhKW+NyDniQ5t23uK3rmY+utk44epnyxJ8QnNfLv4NPpNWPuKikA0fs8H6gBp7bbF
lnB7r8r2KlZGAHXA7YgSn2Qb6OZsZDX1Us105VqschvAQAwmT5o/vSYCzM/2ajk7ona0qjLdy/Ud
dMf8ps0+xyFc43a4qbRBp8Ex42SV2J8C0Gtzk8h3rKZOnrxwVXjoODp1NsZOJf+imF1d9CwYxINo
txhUYuVJAGlMdL8wK7cIHUX1wpG4Yf1u5CfdPqOktCr1e557EMhGbVt1DPVFLXtXNduVjKuSicKD
vp4n+spTkhDKVuU7teJVEet+nTcvgBwcB4kgwsRf0CvJfVEfQj0fVjUgGtSsz5K1QlsjSIoqyCt0
jTmvgObfjhoYI00SNApz7BbQWJWv2jbDyQfVztoMGkTi4i1JfsfsaDVHonyoFU55jrgCiLExtJ1O
Kh9JdbLD8LlleEppc2dICC+sQ9n1vsVoUBPJqfstMLhATiUOV4/62G1pjGNED1w+lu2nFB6j7rmt
tmCP4iOdomKdVM+qzhwMSQxrw1HVXxbv4bCrnVlBY5vLDpa7GSJtF2Hi4EonzXub0lXcKY993ewQ
uDmDlTmh/NbmPe626Yxcwvifaez9Zxk/A3A4hKtEDoTxYmt3ao6XLc3eSKW7Knso7TIQeOdN8moA
B9lhoDUMRrsh23Z972dVAo8ve6zDlir3Vf1cFi8KPRkDame53w2ouMNq1IcH3d7mTAOLyfKoQt0C
Ga/a7BnjTmIdal3FO4QkIP09VA8FlTwm7WrtuYzxECC06siLgfnmMRxxlBxEsQ/rxG2z30K8MLwo
fZ15ffzS1MeIBJpBoVDSrlXMqO84wKHGR9SBvqpv0HVwWOhneGjqDM47cajhdfSB87uCQvJlH5EH
Ducd0pNFgZfcjnWEeAAqIf2GAPVvqMxRxIoYicvrg1z1yLee9PA0GM+m7VMwiseDVfUeMU+NtocY
74pBwLZK36BH6Vto+Fp4lKq0WHW0WiehcLsptGo7t41sR8vzfV4hHhqbbWwGqiFcKoMNPZy7tvVG
Q3dS9bmTXgt9TdUDChZGeab2kSSnTH5JyyetVV2tzp2oem7NzEnUeyoSD+fMlUWH0SeIbOizXRwM
KXUhW+GYZuhFyD1pnbktdhIxjFaAcFKoroXrwiZCSBv5PbJQbICpbgoV3j/sUFCG+mOC0VQ14kTd
QyXKKXAtEO/r8d/bycdl3R6eEPR5dMyhkAUc0fdiQpxZVZcnrbHXG1zJMIewG8n1J80SC0Wzi7QN
YDfI84BEAnA5dC5nLpflhdzVaavvNcl+k4viJV5qefxr+V549f81MZ9shygja+pe6Hti1+Q+1JCv
FaxTXgZoqAwuht6H4EJIJ5HT0avYX6gJrfLME0A/hv1niaGHiPD2haiLLVdL454RHLTQ8Aa1bn0b
Rayg03X9vTcALWjDUtqkA0sXii/TV/i+BNT60RaEGtmkAfyvLPClv5kOacHadJT3YQ9ZJseKx2pX
VYp1VBMOUcPURhELI7Zap+Zpsy2qZvgZAgRlZwugBgNobHTtAUed1VFJVfJUtwtln6KcdiwgcO9j
P/MFQI78b9bRbKH/cEtQMLQn0abZuWt1vchtnPW9aAd7x8omYJzuKi3mngHEPnJzvLBgDmyYBdda
jOQcxfGjGqvolunJuEmMuobYJzTKdCvudpgYpQWZaYqtHAMOFwG15nBANFxWKXhGS7PwoNKYPWQF
AaNa45KX96CyVpJJV1GcImWp488hQqZFdQauUdKNK6lvC19UDXRfR3XFuzzCn6Z/QmOq8fqqVzwS
K4qL3chXCQgTToJerD/2vb6V2JD4eBbEriq1d9Kbsl9mEI5BY0T3adme87FJD1qDsmva7BtWfFh9
FQYcRR9f4Sr5yHXMNDHMtPY4emmlaYVrHstIB7JD3KdHXGaM3jE6PHWlhLCWfJBMhwZ5Y0vbum6U
RytU+j0bpBzjngiWU4jIGYxec/VGYNBV3q31PBXbWLV/K5kdhBFE2Ycxyx1JSkovTOwIOXsoO2U1
6J7Kh35llHJyF4bNgPqBrR/qNhweYwmyoXGmJndwyUgriu49N7W/xQD54lKT35kJnWS16DF6Pu6J
24XxS27Ho9sMcIpxUub4/kW5IkjnsU8o7fGYa1uttbp9ohpnvZe3APMEYa480y6975pkhVrrR1Eh
3rCSjRLVv7tapRgigqjZ0hvMCYICgRt36VJ34cJLykCV25jMCd2ySaR5cm5friVVm06oZp3g7VGd
LId7119HuOMf+uKZldndUziQAmPbwkp4r6evpro1teOPTaB4pmJyHLAglwJgJiZJDtmIhZjTaEMm
u0x7ptXC7b4oof2bhoKLjb4zqv9zAlSi1FZroZ20Z6MvxKFlG6reac397aVcPiigpiKCNy3gNcCw
nH2t0mxLHuEd3dPyYcgPS63Kiy3HIuACpyn3ZJqdPeuPdG0CBWsi4xrZHXPKVJMcWUQvxCj7hW2/
9rkAIZt4MMD1XWj0AD3IzD5S+73cny0FIbPTm3fdkuzi1fV8saJ8P8JoqMu8m9yCggGXhl0Emfor
KZck/paszL4aaBjpUBBYIcVfmqxy5Ojk5fa+L5mY3cVesXo9VWAitd2o39eoNCwliNPjM3+cUFye
YH24JxcQjQbsRrlhMGHWaOylnojfy8YFAJotkUouu1YQ4oNQHfqWwI5CBPz7rnC5F2NTyO1egngK
FDcxLIk3MYaMt1AD6kxb7IrckDahWJRruXLqYBnoEJTopxBw9gBnRVFpghvtPsoiD4XHtYb15UA8
hb394x4Z1KfAPcA/IWh5wXgl0M0fWN43+yTMyk2dVOEq57z8w2K7P5OCDr7c9ksiJleOCUjFU38T
4D3gBGfrw4TXVJTo+u2VTho8VPQ7nwsIcrTmsDTt6oonmuSzwW+C4DmktmYNM12thGXbHDxD/Dln
ZhM85Zo8erfPvXHNDBRyEReivzmNJ/9+VvCQRxbqcNixQTT3uoaSJzQWa0cGaOKAMj4qQ00SHZHB
8X2S8PIoFAx0sIye75pQrZ57TtmmGa1kGwKy5fMQT3HelLYHNhA92a2toNhbCFdSIySsXNNdm0NR
DtkdD/eD1Iz3TEVGI0hGgkakf4nddOchz4TL7YY4hRF1647ESKBbDQOKI0b9oS9WrJW6dQbas6MZ
u1CDDLwqo1DPWdQeONWjQOt1QFuUXg3SlAEyALEJTyklfSNyICsMqmUvfaKi1qD3XeuUNIr8RpPF
dgAU2E/JYK1oXqYHkouQOQI4mk+RtvGxyJMKLToZ7DDXqOruoaEhJlTe3pRrpwzbDswjpPvAd5pt
PRahjCQfur3WkHBPQk16qfswv5cbFBFvm5rPVJtCcyAO0ApUcYzQ4J6d6LEKuRq3abevpWlEBFWj
ra6I2G06K7oz+jgKmgIf0aLDuJfMFPXEDpWA23/EtfWCTARoIRADQKDP/HumtHLbJHW3V6PsjNwW
WiOcf+Z6My48ildcMDrcKoHULjD7mE/y/bBDTCxW9RLPb4wSLgVS3LPah4Ee2jz48Yq+GZo89JfQ
TsprYYcVDPVmB3aLGsgx84fx/9PK7O4WAP+ajToimhjXhfRJWnBpFuKhK1vzZSEY2f19IULvWgmI
xX6fDO5IH3kZlEsh15KJ+WnPM8TfNUykzB/bVSG9kSVYypUEGCVZoOyw8VCAmXd3k7hsQogrtfte
A0o5kwM+jisLcUoeqxiUXQZjF57SdFi4x1feYQNgiqn3K4PHMUcvW7WJjrKSdPuiqfd8+Bu3T2UZ
FErvNBbxCv3954cOZGeIn+I6Y8zp7HQbRV/aUqa2+w5zRyvFkXLfRuZ728i1T4kYHLRYC6DvC+mO
ASxPqzfDdm8Upote/TEfy1/9kN6lRBocodpvXG5WVtYt0ayuhBZgL8DsJAM3TRH8fhLtWB60PmnH
PRAK6NMeRv0tkvFY5eqCk7gwhIQJNRJzQjrDR8xfRENhPAqrkh5GyNvZOy1/CptXobH/YGYSmDSg
hGPjS07X4ouLkEOwk1JMqjy07asc/opi6oYo75VKsnAKL5we1gPeCsRWUPOHuuHMS1DTUrIuC5ND
V9EV1dUtvOBKazGCUVNXdbfgMC7iCVgDdRBVCRTkJsT792WJFqVxozToYWB3Ju7ZQpflwllM2ayF
EAwX+UrBL+axSOwE3R5rzL3STB8Hpvhxor7cPuX/0HbfgvXJjg2lCjwSCuaNznZHCE0ptKFKDikG
zlr1XTOcI/WcpPtQnBJjBc6i3NlooGcO7U+5soQXubrML6WB2YsYkqxVqNwkhyI2PtGrP3eo1yGG
qpY41VcMAZiCU6GhgnqZ73bMisZOxuEYbOIqVukO9iaGhsztz3nlSpnQD0PyA2kR4J5nLt7QS4n3
0ZgccuAsBKYO9s8iJ4DPLRQiLpwTfB+swBK2DOXn2a5pLFYyFMzSQ5PKNDDqigbcNjqfdNoTSN+l
08m25vZtW7tyEo3+7VVexlKTeai0WKDlYurSPI6RyrKFtAXNDhAZ82VJWwFaGKQ9EcAU89apdH2f
GqOnYcKmIv7eNn65kahaoKcB2YNJyHROKyKDmlmCJMUB5LEe1Tsn+qH6D2RCvlmYIwRzhTCNG7AA
jBx6mRmIwaWpsqUxyVcXguRxYj7ic87dVUWjUI3lqDj0fZD/6cWnYT3c/lSXLgrKg5NvQuhrYZjx
7HK1ws7Kscr5oQeuzS0EQ2vdVrqFh/IS4Y/vhYo7qt4T2PYigVN7haaVXPEDybL7kChorcd+YQO6
+JRTbWeNsgchv02aoQS/qHp48RUB7wXKF/9A9ngFiNsZ1lhSeTzUNWBENZXqAIpomT/qw5JOxsX7
MjM1fe4vD5lEwYxkFpAqKG37HTIxNlg+0JNM2RfAeN3eu4uQCsZQz5oUvdBMuHicyzGqdXChySE3
mnZnWxiJY6ktX7M+pB7eOWxlBY3YOLV+7MMmy9BVmJ61SQ1xdmowRaEp6iYcDzYRaBpz3TdztrM5
/ShKvrq9ymu799XW7JOWJVdDs4vJATRqV6XyH70rVsiLft02c3ER/i0JBVuoI0JZew4zxkSDSk3g
kQ7E7DWH1ciYY71ZiEovfD8kWtALBCkJQnLTTfh+PLS+lIFBGKSDquxG/pJW92rzXtN44bpd+WSQ
isCpQB4LWrYy/RlfTqFaNmkpukbCpY7FinXoM4GPr4KpFKsLuzP382BjY7iliufFhLIuJDBmERUI
l1bSxAAuxWoNuESngLyjT2ACvq6gdUPk1gcA8GxqwjfY+HOdKwNuBaL7U9kLMcLsg5bdQImk2eND
hSb2sLejpQs9Oxb/lgc2FMrUqD9dhnBNEnIpRwniwaDmTm2b+9BuF+Kr2aH4HxMQDoeCErbqYuoJ
a1KWshwm+HhEj4qg+tINusOj5GdR9v8Ygmza9C5Ca2L+LDaKluq87EB5JsXocHSSHE2ON0WqNg7n
/fPtCzU7hP+sIVyEesw0s+kizrGSHD6kNPAEAyCpt5AMSs5hsnTUZz7wwory/ahHElIwPurkgZH9
GLJVi14YA6KtyQWMvpekXCgSXS7rn+bExOWCMP5Fo6qpqqhK+nh8oIJD1VYGKFL1KmVJV+uqGRSt
kXxpgE/Nr1WfDMrAoDz6gPIywDzxeIxjYToQy19oJc3CRHxArOd/Dc1ZUAVJBo5JesMDZBegSNA6
fNyZw5uePCooFTIDVXnl5wM5TaCxESCCE4fcYt5YEpiArmWdMjwA4Q+R+VI4NqDES7TCa58QBsjE
Moa0xlzYJlQMIIeVHlc3qYDEhOBldbTpx+1TfukfsJQvRqaA4Iur1UVZ84oNKDIIspXzfNsCH3Tb
xNV1oMiAIB7lp0soXYcZr0atDw+mvWKILIaDaBe8+JVVQAIP4BE8TpB0mCtmjqmSyTWtixPar5oD
/Y0Fz3Pt98HkQ8SAGSxwpbOvBPFsTAGx4+KkhzmQtanz84FhJoT0QOYAtXyq3c5eIaXSKWNwOSeR
eUMexE+3t+Da3//l5+fKZGlYwp+a+PlYeYrGwIgf/8Pvo8KCDvj0DsyDj6SvEplaMjuNgAQrkGIt
FuQiri1gCgiQtUyTSsz594lYVg0RY6fUqcPXolhwIpc/DylmRE4g0yDAuYAeoUDPTasn5QljqF3M
bUWnwLv9hS79PCwgmUQ8g0N0QRrJtV5u5EIuT7pwY7RC7DsqgwW5yyl4EQuCTFdXA1V+CAhg0y9e
rh7YxjQlTXWKGjBhAQ+yFnbj8kaj8oSGJGjHKDXgP787DSVuhjoe9fIUSicqYocZDLDAhVVMd+pL
1QaOfTICcXTwaCcy2yw0Eo2Uj4SN5cmr7Xvb9oRwDUdeaq1f+1bIPBAZYSwFyhmzm82ImdQRtKVP
GiNAwdoQCfmx78A6vliYTsYXD9tbGcQNe1jIRO52oHt0S1MhLgMwWEAVDXXUSV5Nmdb4xYLNTD0t
bAKcerplBfTj17XYNktEzStfaoLnAeGCmoyK+XPfrURAffMRN/1UN+C7APWtL0lrXLMA1CPcLOqb
2PjZXpgxjXs7ssqTmjzlxbHe3L6CV34ezE/4aRTH0EufO3EpLEY5SxJ2GsJjT10gD/7D76MxYWK7
IbY1L1hxDOkyoQ6SnZoYCCmAaRtpfdvClY1G6gX0HfKvaSdm904GrM0YGiM7CS3gEqDpWzv1stL9
sZVJdVrHvYNmHCRnvm90aMhZZnVtfpLAAfn8TO2PJRjTlZ0ACxcGkEECPDEXkeJsEDTMenaqZYK6
yeMICZXba7jibifVn0nJHz0G5JDf1wBovdnrDR48SU93tNM9qQMdpbEDiBZQILfr19v2rq3oq73Z
N8viEiR/CnttPPiG1vhkaVDPFZ+rQiMemz8hzDAE8vuKWkLHPu3N/BSWgRXGgEQ7pbb6+SrQlMFo
G1AzAc2aJSNqKTLN4qI4KW8dWp1P/+HXIUmNZgwK8Thd31cQFXKc59AMPonhTVE+wWi5/fvXvhDk
roEnmxpmkDL6/vvyBO7E5Ov8ZJ6RENrVXZI9/AcL8LETFBrAkXldIqPd2Neo+IJ6pDkWJqvYYHaN
4ETdNnPlmqOD/3/NqLMPVaKTJFc6zBTM1/KjRM+a7MgLt/zaiYUWLjYaurjQcpsZ0YjFLaTu+am0
P9lZ0IULcXUz0NtB8gdngufv+2YQBmo72kr5SQ3fQps4kIdwi2ihRXCleANNXyBnUIqaygLzpiwB
CMSC9Ep+ssDqkMVat4Cn55+UUp+hgxl3BMU9yJT0fOHrXVueDp0s3Hkd6dkcwGhlcV7Vo85OfPxU
7Se5fFaGv7dPwbUNQjsHQS/KeRDdmDl7LU5ExDrE1FGO0RcGr9cyjeWFo3bVCO7jRJdGt2XuibUG
SVNdh+zUAnys8gK0yCUA27VPNU19mypQ0GKb94sKChmroYSJst1ZJgocnhIuvLxXTUyFTwV69zgK
s1Axy2mlVhVeLE5SFxhtJymZo/ZsIYC4EpGi8ISUX8aBg8DQDD/RKVqOIz3Ep4b1r20ue/qILpTe
Oyhf+31nvtw+ANfMYc7YNBVoKgL8O/xfw7qyUYc6zbOTzTDu61mhT1xRnQH/IuHjbVNXjsHUL4TU
GLLQyR98v62QJEWwDU2UkzBfDKdVFpzB1Z+30TCEohUiivkRCIcxrBrsySl7TIQLpPntv/7K9gMR
glfexM+bFzcl12IpJGVRnBoFTFFPN73FISrXPA1EUACIxgLwPs6Du8ToihZIOETxSnqwwPNM26Ah
q2xYG+azXf8G0ZPU0YKXufIQfDM6/e9fToAJegkN65CfdCvfFsPoWd2wUxMlaKNm4en/fywQDc9p
Biyi8Jm7QdoKFq+FJCImpRvR+6LCRDf+iwnbN6z3odegE9G4ZbZwNK4cclSNIZKErhpSyvm8orjq
CTBpFj/RcnAHsKmr2DeHVViuLXvBS/zD4M8yygkDAjeEAgKEumYBQlXaPY/6Dns4Hk2tgqIH2OeN
P2LsVpQyN9M/jWitQTe1iNwEXCcAJOV4SQXxX0Fy9legrIyXY6r5q5flMA6kg6Z01akdpYNRgptm
3AMs4ltgy7d0NRqoANmvef7ZKoPD2J9mXLGSOqx/6GvLIaLyMpY5BhjITPIr6aSCUykXza6LIb/c
feCiOSZTgihcUwbGG8Q/mEr8Fk1DqwFgKVFXSihWPLMxufItaVonBONMa89Nnntor0RREcQ0cSz+
Zph7varAHY23EkqQbbZUGbzYfJQOUDP6t/kgl83bSRGz2njE1T13/QEq2c4gBxUGKcYrEv24ggdT
eE3RKsakItTxZh5O7Xknqkrws8qYu+LRUi/z2lKQ+E3Klih2w5d+v6rGIA1KbDX4fdkplImUWnn1
R12+x8Xv297uwpliJZjXiwR8CkCwqO+WspQ2ap9r1dlwx95ncXD7568s5J+M3QQinQBas4UAR1tm
vIrrM1MsxyoDqS9dwiI3VV07XBqkOkWB3+4CxjEA4YYzgGcO3e2Z09FzZZDHymjP9gBxyH5FqlUn
nWzlV5Otc+3l9squfDiAY4F3Q7w40RymlX/xpooAqRykseqcV2sJxe6FYPTaz6N0oVkoXAAcM2/l
1SwNoUUSV+dK/Rv5av7TcBBVEXTwAEBEsxBgptlbMHagfqWGUp1txftolgD41/74r78++zYcQqDC
TNTqXLJ311AXyqsXD/Tsb58lAxptohb9+Or8RoeT9NaJ55/vLCp4E1ECRBxcjO87K9Vd1iKnLc9Z
/qvJa1fI2sKtuFwBQmTUnpF9Y38vWo+2kWMwHHQQztaw73tkF8Mrpb1/exmXVw9GJh03659g2PwJ
jnJtCBOMVj1DhsphPJAggcbyQDef+mQBene53zAFtX5oGwCUrs6TCyhs20Ubieosg4aY+N3CU7v0
89P//uWq9YRkNWD/1VnUu4Q/Zcn69peaDvt3v4E/38AkYbAqJpm92XHFvIFQSZK2OlMjBlHb8mSZ
uWFVOFJZL5ytKzuPEYeAKGKc6tQxnbkogWpYGpO+O2M++lhvACR04x/Hx1CTwm4gSbKRhxlzsG83
RilCcNqfO7ODsAJEFV5uf68r+wGuMmovUwp2Oa4pCussNhLRnUHlr+N9LP3899GThxjWlOAB5jXb
D3y6crBIqp+boEayKo8/Vm2fENcQ8cYdhxDWxYyrkaXZgLlJ+tkGkZ+eExaoJCgW8rsrW42rh+uN
kgWAf/NYFJN1BsRsiXauTyo0mpqa+bGxENJf2YlvNmZll7YxG5w22EgSxUu65xJyBrf3+vJNBWgX
crRoiE619HkyrBVCsESGBR57TL3HcxIYymdsbiQNXJj2598MmSnQ1agWylNl8vtNJ6Itspyoytka
yTol3pg4UhOtbi8J5cHpBM1u/KSoiYoVoisQ0GcpflmJMexCA7Dd1nxWSrWpfTNUTvpg63vIhWhe
nSdhgAqJWbshYZBgg46xCaav6PacImoGgh6NvQ4EKL9PTemhm/6tnf4rtYcaAnll9qcmYXukwJau
ep1lu7JpfteW+Zukk8J+mVqVP8hpvBVx26y7IuIHbVSgYCVlhSghbC2zLWdIlIzSpgHkztVNCSmf
xIEUKvVoJXFEa0nsIovEyLTK6E9xL/qTgj8Bkquxq0hR0I5KUGtxILMOojkb/DdIeUmQE+Cm6jaq
CKpC8RlxVf1YlTG0sIK4fiwAnLNt9pKp5Z8x8bLM73kGOUQb0f42Cn19WOU0AwsyjrlbDeofQ652
kUk2li05kzat0ppvtU63eiZ+S5QDOwzFDoCgTEIDoXUrowhIp7hhIbt2bW2V+NkkdzFR3NbkjkD6
AIX6TyVD39TaCYu5vXqvyAEFPNaEhpqWhG5cvKfQSx9sMLq1et1CoCjV31srdFO0ACC9hJ+JTwMJ
oXx1r1jrbHxNxUqWgoh8pORerbe1BaW5ol2N0M5MFXklSSiAD+rdwAnU5DD1pyl8oGXAxjiBgymy
jcw1J6z2Y3Kq5HpfkXfQGV0lDxr8hz4Ubgdqvo4EKaz8seh8Gd8BlCWH1H8zLh8Tqbsb5Z0YPmyO
ZMRGkTcrkjVUxAJd3zX2SzvetxAGYiV0uCZ5tIAlB2jAVGLbqRuj2heUY7x3F5Sqti8weIDmnyji
mOOedkFKN2XdOj2a5RY0A+qKbcaqBacoRt4ZrmKob4Fxt4b8QZBKhgODak1+1dEp6jeKnDwk2R3i
xONorDojSZxBXZGk3kvFptHERi/wjmgBIY3fFq85ZKedmrC1njXHLmkdQxOOkDAM9kmSzw3BDAyw
S8LxD1eZi3LunTyOuwS6MRDwwppZ5CviPmt+UyjS1VA3geL9Wk3avy0/xpEvRa+aCm5F4ikxpDgB
gq1Nv8yLsybxyuEdAiWw+kRW3xX5ZkAWmw1m0NZb1q9jZdI4+ZOlpyErwNzXA6a5NZRxuiIP2u6c
duteRx+NQs8Iwjuq7MnilzJCR6pKvba+s/RfLOuPopeExxKbOW0esyA0pBrpc/gpTf9XKWOOXNVO
Lu+MZCW3oDWCqK2i/yNvmSjcgWQvmvYe18p9mZPElTiu01YxDqX8aGdblUIJJr9jytFmxDGg8YGC
sF+PPktlJ9N8Uxzb4rE1TQ8I3aChAMFLskfBxmiVbQItMhlCprriZ+0LtZ9H8mZD9sUkv3PpQKNT
WTRuBSE63XrnUu9IxloffUXawXCGer8q/DgNGoiVWwxKSErl6fSZwu9ASMZSfg3i2CcbUfpW99bV
m1oDHepkRpuBblUDc7YaqAO+Zd2jIu8xMnck/Z/ETL1J9wAKy15o/qWxfqcnnh3GW0ahYj+8inAD
dWSV3OmGFGQchL2Ei19pJu0U9sBNsU+03onFazxwZ7QgubTNINBQq8+1oO4oRmg2RqtelE5d9X6X
S9sGdVJHC8VBaqPVmLzx7J7i/81TVyoe1XKXl6/QVNG7l6nQoOFzyUFW3Clg52TaKRp2EOHJLA/i
aJG+6cSTHOreCOUzYvLA7DMvRxfMkOBe09jLAZoh9QdIrB4zT4ZxJ2cSxBxbx4QbM9q3sH6UpPch
je4y209QgrYtzxyLoMSUC4uqhoPH51wVfmYV2wR6k3oTvcZm8qohfgXcB74yLw42zRwZVZa6feIQ
NtP56FZl5BoF1MgqX7UOcbLHoBTUYlTrLtTv6nzfVBs1W6vStk/QfyxsJ2WrujlzCIVU6zzeJvpd
GHst1KuUdGc2q6YOGN2AHlylwTgceHxMq8c2XrfWqqzXJN323cZSPT2a5ODWhK106SSJjwxtTYsE
XA1C2234yRhLD+o56riRzJ1Z74jyRNWHVmwacp9BvpLyO0msbOh0K8jujS3TfEs8J50M0hfihBXh
x4agCAaZUGmbAhURK2sNh4LGT3q0l63uOeLPQ/YixnhlQEVMSQ4oRiXSXtY+kND/oipdkxACyzy/
UyU8Q0dLal2ZY8qEigHUpXZEDRoqfEfdXiXDyYxPmBTj9JjohRdKb37Z2kEfDCinrEcoymlxAUEz
t2yhol6sccJFhlohlIAhbywMvOSrKllV0vQ4B3q8Fta5iLd2Dy2kdIX5fAm0NOXEHaT1WJcQvNVc
0eDcNu8jPdjC59G9nUDV/lEd/pi41PyJRZuxfJSHTUfe2Nh8NIO211pzlzIIYZGNDPCpRJEJxKtG
QXCFOZJW+gyqs6Pan6OBMtuutz8zpjgJqmYjf8vLe7u909ONSUavLo6DGigZgLIiO7Y1fezycW9F
3FFq1WGpfWeWetBnTSDLK8TtKAFujXwjJW+VclcjP7A7/F2PzOJuqZxDUrsZXi5t5P+Ho/PajRsJ
ougXEWAOr0wTNTNKVnghLMlq5hya/Po9s8Aa2AXshTVDdlfdunWu34yv8/jhcoSu8rpC2ipPW/PN
XQHoMW+ORvfQrLfavlamoBo5TOkeXDqv2uB348lkE1pUe926GUVsAgc0qgeN9zob7bConk0vTCnt
sukPNOR5OXXAuNwXy3ytyjts9WXJ371iv0GlqhJQiUs8oB55/cEtLqSRqu2+zD8zh+PtDXhk7VwX
UDEDIEeYWz2J4cnfhoVvg9o+yTjgK7/33Ggk6yt1vP2Iw0iYH/P8mKV7GyrnrD2340UkTqQ4yz43
0zGoVfU4w/O0l7OqwPQiVwg4mRw/12Qmv6g5OTqL4eW3FBG4Y2u+JPPm65I75a+3cmLxfID3GdQ+
3Daem417h04pmeO5+aPKl9xgP+1RNE9m+0sN5zfqg2e8lakK5DmF/bbwYz+Vw3vaR8N00GvkU/Wk
J7dtlHAhCRhuA0e5kggxRoTw1AHZU2exfJbNwZrLCN3QbyHcyCIyFD4UfTtbWfVvXOcgcSAJpTO7
8kOgdJ9TDqd6qY5aDy4FDKnOeTfMIjRG60LUV92+DHmcKbdtUP15GQK5sfEdA7HWlxKSnxWK6tec
WLvMl6s5a/tpdOOpz+GJ6O/WdDLsQ1ldzObZaNNI7V9qC9oua39y1iO9bA+589qYVzjYvfsHXHQw
F6/rVD5tuF9tKgc7C+9YwnqzQle/pB4XwAKb19lpTR81oxdBoA2TqQTHt7Op0Ovsc/N2LlsmAgvt
Ml8T/GqVMoadnEJtFfu+gtmazbG7DU/s/O9KhfBZDtJ6LUOnigon1NWn3OPZXiffbD8X9UCwkIRi
ZBf7xXsY7jzCNkM052M4CHQb25R7VWLotr0aylt69ebqyQG3l41gbdu6y0JzqSJttMJmzPi4eBzb
fjesHkjzOso1w79bVoqZyggX6HYq0qeBv7xRbuHsbm+ciXi99gmkZgNwkzMAXLaAm+Pvv07eK0gG
bkcocpBWAQiqymXh1nA1TAQbELx5b3WRzF5RPABJfdX9X7O6ZtVtS86d8t1TA9nW0UyKQGwzuEh3
12PT8Nr6XPFDzorlO/W+1m4WtL9B6QJtEEf6o7OiHGcQ7XNO2/Cp2T9CvQFZtDHdaEw5qmYOFp7E
NGlDM99bxqtjvxOA/rB5WNCTJpIy86X3mk8/WXoYJdWZEcl1P1t7Xdlt005RF5it//ps2+vDZ5Ny
NPAnMt5aRrWhNf2xi10G+VJzA2c9WQ5DCHMFOopGGi6MNHq9CZJt14PDbORDO33loGThEErvVGRt
WIvbujwv2/tinyyXKjENts6OUx4FI7o7r7lX+P3tGCms225VvEyHjKLfbuk+3npHA4nbHGw1fQaX
BaaH1cito64LKhk2iXkgohuK4U8r5wM2xFC1/hX6W9HA9Y3r1eWePgovquttP1BJjql7WdujXXIP
iVthpTG7UrWr+CuSh1RFqCRu2JRlkMF3bAew20MDtHL9lO6ev164NE5UMtAp67D1tCiXU0wOU9Td
kfc2vWFm6xG6Q6jzK6HvWJ1vyUlkTcckeeias80/yWUudRoHANnUian8Hea3Tr963I2ewnFSg8ZM
JhGlvDGo97ux/Vnwu7n2ezYDIOw/QdT6rb2Gs9iu+p1R2sxz4DkvtFcPdpJQ0ED8JPQBUu5jlhlP
Mjua2rNUQWR6qT+qb0N2yT0q/9zPx5tdUBVqNpuQ/amrq+e6g1YMQ+QmMmVn9udZ/Sopn8sKToiu
+jD4Ay+d/CIXod6iR4k1/a6nbVcMfxp5mqzyPHhVoElI++BHUm8jyKXymSKEXs1PAPoawrGn84R1
/Gft5+myK8fuhoP6bd3yyh/pPRMazH5LDmtZHyRAY7PQg6r7diR9LnRfO6e/rUIrdRPq7xJE97Wi
TEi9S5k9EYT23Vf4vJMRlshwc1Z+Axz0dTX2Vvtxj6MHPR02FDKtqTyN99TLYn6BqsZ7rYV9TkE0
jxDKdOXD7hqDkV6jB42V0HPI7zr9yrQ12twWdPwWtVrJTar7wwT2s4fL0Nq0sv1JIe7c5FfGh6nP
blhPoAjRAcZsvqJxHJuUtYrJlnu51p+Dy8chXOVjoxxVu/a8etWpngzeCgqODFxkZ/CWkDZJCzul
1kGr39OpOxEScc6sZyMDWZlO9aUtxD9pNfvRcj7G9l6KmnHifNlaE8/jGuipPOnin5cQz1CaL2bR
x/bo+JNuk5thabGKQz/KlaQODXNSwpaGqdRT0o8UqhNRjS9V2kUN/eeW5vvVWnZpv/pl8djArcXd
Frhi5N2c9iKT8Jrriz2RPNBqRguXc/xrdFmUDZvyMJbVASpckIHhcwiDVejGlurDGl7droxs+03Y
LCbnRZxvz00/BZXDjV7XvrPcMdUNJPL7bTopoBvbhO0yOjTWS5+qtvnE7cOYC5722LJg5D4nw2dS
Xp2lgdr3pyuUCz/XNYeEC1dRBKLTkgAmW7/5aT2y31rVQvq56Mo3YzEccOV1p91A5NMzrI7zIJaZ
7M9KFb+L4dJGGON7Mkh2OJ02Gd4Hc1QONqEZ/iQmBgCiv38sSY+bYZ5nvoE2KUtup+R7ojrwZbMV
7nnsJ908k9ctmjBrBKirYhzNY1vm7ttUF3pkVXLnYH8ypb2z+wYMon6w7ZynVHnsVvOQK5oXtRZY
Y6Wzvb2WulO4uHhXhzVSBlpkbtLNVYMCFGqnYt5o0rfChgEs0xQL+8JWigaWz2qGUBvMx8pbkTy0
gtfSTR/6jGCKYj6qLHCTjf5Y9NknZB8y7ab3En/dQ9bOV2fgwRafA0j+ShNhdx/Mz3/n5tygviWK
z2ZjDH3jbdHa7y3t3xv1T6n3cY+TpOuunb35S807Ur6xA+Lz/fmyexgHWgl3Xye/oP78TT0ungH4
B6Vo+fA61y+0InKHp7LHMtLRpXRhPi2QVPk6UZEq1x+tPFy7h4WWxFPOJZ0H4cNAU97U+u826Exe
Dd9ISp7vY2J24L8u3ohuNoynQpb/yK4J8qKOcwJzFJyg5uAEZqftyE9+tEposOVanktLyiBJ0EXy
O373WU2p7cCRcyj5iaUflxYewjktzZO7bCd+RsMfirPYvr3lJDM6SBw9b+zL+oVXRMTvRhy8L0va
9cHQzi80GEFiHaryXSgTT+/OYHVtlX/TKQm65NUxf/ria4FXv84HPb861jHpT/ZyMlTeNmrsRB5h
N0aVhzzF4BCcKb38og9LOOprf+2q6s1r1p+6X9lOrw9Gmx+QgmMABLGy2VFZfhvtt1fEdfk9LSfm
uq6JbrGuJ61WaT2SDEiy/KPw7KQr6AoHrWlZliO5MTv05IMtms++SM+O+md0ngWE/HWjI04Pk/Kd
L3VI9OklgdhwsLWaKJiKspA7otCoeHlxqMq3YwGtzCayRZjxTCfkHKRXnFTIqJGlI1nCM+vKsK/0
gEiGZCa7ojB/VwGwhu9hXpM4y/9NWtjxf2nqa7sS9igipxj9Wn+pc4eAFDrSvgvrkeUsNl4MdCh7
Vf1anKT2YPFvYsijjB5m6fqoGjQSwAomk+F6Zw7b3BkdxwwneloHCn+2T15mmHsbosIAT1rWv9A/
j8Z27JN/3iiDzdNebG0kRRF4tJ7FjFvAMyLhFjwAb2v1Lrqvonr3ui1KExmL5qca3agv92Z+SIAW
V7tNu3bNURrf5KSFw3Srk0uaIZR8lsmL6r3Zox0vG1D5xg3WYosXe+I7weDaI6SOWR8bIvHFhvN8
/DDVczahJbe/ZlXuKsUIU8auJWRo2wM8bmYhb3U3k2oRp8m0V0k4kvZpEQ+bOceCC3RWDBqUs2If
qqTktJWxsu5KI1LXg0X7p5S7fHjWcPHJ3DrqxUCDfBbT7zRa7609vUtXXuZ51ANWqo6bo+wFqoBV
JPzW6lDUPeD9ZKXccHZ2lT3LwQF5ve4nXkNynt/mfsovxaS/knkRJdsS1aIPwd7snMF+7F3jREWa
4pABnA2T+DI326GT2rlvU9JTrMijkwGRHs1Jas1hP49NtS+M5jFRiCHpcwdhbt1tKR1Y4oReyT4a
SshUiDevtXGpup0a9EYNgMtAqyFAiZTmtRo5YfBHB/ayZD7ztIOhiCg3i2vKs0kAw/Jomtq1ZWmh
NMtX2dcvC5i2asMwlIuXJsvQ/cXdOjTaf/TNQ0+fDPOsVllG+gdobrT6dM5k5FFmG4iQ5P9kVb93
QdIDF/ynLOunprZswNi7REXx2jZw/Smvj+oFvegenXwEtGuGU1d/rZnzZ7ON3dwnr3eJe1a2PXz7
WPH4vhTnYA3pc5OrOpWYcaraNrbzrg6dtntQUt39RVZ9VHnnJ6970jDwfjauVfr6CKcdt+9NIx8d
2Y7wPnMmLKRVmOpq6c5xrebVbKDX51i2PHLm7QEGZs5HW3YPtWT7s64t8gUs73EZBvFdZIT7ZXIM
NLu+qUsb9+mxYS7tl05VtP7cDYecSjLXUKUn3gupRBZWKmU5L8WDoTyPdu1vjnUmksMfhvbWAgb+
qmUjg2GtTN+ZLA1gLbP5ootWgdDDhbTMLm8v/O/GuFVjA4JfXCz28Ul9LAiGStPQo0kelfInJ9FE
Wec4FdXHssLwqdNDPk4vto1EXF2MQt4Qfx7yNP9/ny6t+oOohxdT2R5HU35thBeQAeMwRMhghjMH
cTnc+zwJrEIQsdobBvkVip/zazb10GPReJ/PtR6XvaDEsXBHL5X2VyhuTDDXEvaDku8WXHB1pvKr
4Q36dYGzZ2DJrcmIykn9gpb+reB7JCgn38ls8fZG1+2UcoA5oN8auSoRuxhrYHSbc3aFS1xKW5ix
MxMto6fpPieyh1WrGBX6wZtVslI2A5xK7Z37hOzCwWw9iA/KX8cwqqgz+mCd5heokK9G0x8tXirb
+u7QYNvcjTuedd1sD6XzJqYvYHBKsG0M/KZyn9dy8ZtEH052o3gRSMKS3PXM+S6Y/tSjGqhZYfqZ
Jn8VXY2L1QhNvTtNVXurh08z+ztYLr2FFkwu7eJQxY0D8ZCbvOnT0K7uvRlnFzpHapVVyE3xugAV
9zNdvq7j/Ap/z88LcViaaeZgl3TAeTcxx5LyoXMGernNvkyO9zZO+xFyv81ySksSDsvROc+Wq//Z
lreFhbpMvRkI9KXmkkY071zva60mphDrYTR6O0xUHFmLlj3Uo0KgGbPdadkj1d5mawhFb82RkjoB
Y+J9W/CX1lzCOjblb2l+OEa714t23hVrVoZl6z7qXhZKg8jN+qg5JzN5y9ndh7qAcCICbfLO62ZG
LTqBShT4gMe6JI2Ans1X54nb143MbcQeqs+hOctfXBuvGKUtX/XaR8vK35Seisvd/mnE8BC79yQb
BDNPbeC18Mlhw2Q+uSwAJetI6D/e0ActHtRU/6kcSmgRGGjAMnEDnSSRgVd2Y3USvqM/cj9YDY3G
Wu66zAVMOs4/W4eEXHTKuVA/8fr5Zbfu9BV8jzH4ViJ3fX/JkdwX5WXSrm7NxZpcdXjNpjw5yJcN
gSSgVBHEzh5di2oww8wWX3G+uvWS1ayNlY2vVYovaPaHtBr83NO/ZaeeZH+9H5x13hCkxLhpmpUf
cS+ldcmYs/P6X8IaIy7loJ5nQg84K/tHqfwk+mNiqBfMIdeWFNd52nifX71qiop6ilzrxYM5nvBt
lUg0sNYdhHONc0MLda4TM/kyPDIN3odkN2gPff6VZygiyDbjePCGS5kTz/nHqks0rDY2usUXOq21
uQLZdpD7tSZIRxmvJjlf7rYbt+mBy8jwFcwkDPMXxGHq7s6koq88AmZJ/QuXbiYGCmwqT295XJ0P
pELJK0Bo6zihevfHQnw44/uwfLsLjzVa9mKtbMzc5y0UNJJ2dnPiYSQnov9GhdtB073dZ8kZRfTG
9naGGpxZzmenZht5V3wv7qZrQducGm/yK3YVXLpunaiVvM3CtLSjlXOlZuTZVEoXTVwRSTaeTfuF
kV5DRMzmlXytaVDUv4aRHqim/+WLE5uLpHwEU6CE8GcxEchU+oUiDFTJRBxcYrF/eWoJftJtwbc4
bJxGdIwFD4VZMCJ1en6UtYgUN12Dwuu3v3XX9EBHt1kaoeHqus1IwkHEaOp8PcxmAqB0mbhSltnJ
H2RuEn3V9zZi6Ki6l76+jwyKjNsgACS+vmhqbUcGESZ+XRKtVdcYzzoLjQ2V2HGiCqvBXzlXSzQy
CX5QCXGO9O3uEK4eHAQCc8l/YCLR20miq0gMsYtPpUXvMpzVb/vkMRmbm8Dv4FTq3hkWPvQLLK1Q
q41Qs9rdtk0hD+bbMn8SL+HVRSw7Hpj5liZ/q4mB2NvIc5zfZV5nCEiGurG7/aq3yk5bih9m2y9t
QqOkHk3z2egd4WeVehE9wn1dfc8G7gLrXWGJghXcY0X++DRm6U5nuKIq8rXQq9dxvLWkL8iBadhG
42IFFesD7fRrzA4NEL2KmoZDOSOS59FGmGFfpc8uwah+zs2FigQPqkwYno58s0FSO481Ez/N7Hwd
/WfuvWCSLXMbAqqGL2ntCjQFBSa9Yn8O5TOyM1Ersc6MvzSUSMNFgn2ew+piZcWJFpXYP9/W3WBj
qjgKKxzXNIIbEjjFoXFOxkAwgUK7lzv1oUvF+9xaO4YnQ0qD1UjnwrZJQlOnxVZBPwm6jc8y4U2T
ozZFuveeVUVYze5VcoC6pAQ1Vh1u622wn7OJUWR2qihE1kycE2YKmY3AZhEzV06xdIsdTcmDpw9M
abWUomdkwMup7Bf1Tz+OKJ7wKgyHew+1LWTZ7CFR3ZMmtO5UjuPEECChpMEPQZ7NU7N+Kg2xcrb5
U1bblybSUKVPMYclWCrJ02QHwMxCpVJiD/nOZDOOCGcFM0Zr6g8s5n0n2uPKoqrHHeUSjlbI75zR
31I9pwghOaXkuM8ZKy/DA4KltxGjVU/xKl8mkzAujcc5efbGCj/8Qr7AxISh2Ft2aXjxfM+e6lcw
8q2KJWhA8agV8l1wDlR10PbbQab1PidLusAJL0f3a7XswKI7rjiqlIQYtVIjqsW2EHAdUgOHfLtM
A6C3i2ckOq9Qf9f6yF48pHnnnHJvIGgxdY2jPSkw4Wz6u4W4PFNbQzezorl3g4pHbNQIA1S7SIj+
YXTvdWbr/FsyeR7avM4jRTJCAEA9+3PTIrm6S4kS7gqV4aE6ZdYjQi41JjxiTocKcYZUJbVbjxin
vpP1XynI+hEiv8MoFv2iZOr8TKGtEImFEVanbSs3WM2G1bxr9/ASxnqSBD/OAXWnrPmj1ivPYlyO
yigf9a09kRF6S5Jhb0zrhzvZ7/UKsnniWhb23mnYpkzFdACHR1XQOAcvr75UJPgisU9GMjF9GAMP
pbcSbjCbWzwtyW5c7Q87q48uXaUtlBvHZcM68RwUiRqQGv3befpDP8sXZoYnjSaiEPqN7e/jMiUR
ZMir7SzPW2JcaOIw2LjxAgPPXOq/VprYUU6P2Jo5Iy1zVqkB0pipVmxjomrnjWdzCmvXjTOZn6ac
yUVNKyXnB3XBnAAEl3a2ZVmo4Il1WsaePVlCBXKIKtXTkutHqVYBwRQHZSx+q0b8dln5tWiUW1wy
fWBrVUvJgb44Ng3HYzcfHZEEa7PFnk3iiOpwMtBV6X0wovxGZpKkT0VzB0uVwxy0euL6utL+GmX9
VnExlD0RmAMxGGN3MLOjTgWrDo+JoCVpxoPLxZ8+4lVkErZOcTfkR3Xr3lrCX8NZt3mlEklBpEOi
RRjcqpNnsEHB8sFiIyuRzP1p8ebq1FS4MXqe5g5Osqlc0t5DHzXrcLXTHa60PuJ0XwKW+gkKU80q
SCXT32naTm5KogXLRyf3voXSzZHd/Su9LWi1IUz4gQa+/d7Z+HC6Pds1flqhSoj2ME45AYD1pzMy
aFK2dM+o1PRbz3nsVSUqhvxf25daoM9eMNcDPqwx5m18E2qzUzuD4dBK9ISDzU39bsR67EZL3xWa
gZPgj8Pkoa91zAHycZbJF0YAC+6eeCHKelc4uMC6hb+J5zlny+oCZ2O665r0/hV9LR62XMS9M/94
pab51bSSipe7xdGpazxi+XPX4nUzKLTPi5M1pyWBCZIqMhjZf3Iq+21SVpeBuy5jc17zSHoamUx0
1GfHZXnJGBMZukq/t3URbqVyXGwkmqki/1A1OM+XcjHgIht6lNEMB92aO/FoW+Sw6OLSWjDQOT6/
+qSfr2Nep7eSxJNI8WbmzNIh39GZu/5lHXMSJrOq+lNbWhm3q4ovCdT4rvOMdT/KsT7AAu8eCzyP
p3zU5KGqmoogb9pBx55507qtxMROzzvoojqwoEUtzelP1lqlrkSQrsXfNJ+zY63kJExWSvHozrl9
TjulOSbzMJTHXEnVl8IqUO62JKnmSGyNMIOWl/xUjWiBejWS0UWb/DmZVDVDkWDEyCzTVwt6VtUU
79voDZFS2sMuadaUvQPERGBor4Xd1Pu0ktXNTpUiamYNnHMmuUAMFkn9PpUEuNVUx2ZVkVZaEKJZ
LLN90i2GzU4muqj2RvOegTnOB7NVM/QZa4inUlpEDqci9CzTiixnsaIK0WCXla596ET5uXSeFldT
/TBU6YK5zxDicc4IyLSFwS0iTes9a42bQ1W2kxtWs2XMm3tpR9ytXHaJieFsMASuSyarp9bpaL0L
QsUsX1ramgXCMuaAJPrShxUxvYzbakWSuAqfpn3+p1psoum6yBDgShVNbcxJVxUL/vbSNjCw8anK
YzX2oxZoFvXMjEQXm40xH7ptZSqSlcxF/GyRjH7sTKhhYSN/13THtKdpc0iEWCM96YddYSsmVZ7m
59WwJ/MZn2YZTFjbVK3+6YyWoq28tpgw2JkKu876VJvL2CM+9TrlF61rkafGeVj6a7apOE4z/MzN
j522+Ydhl9esAbzfa9sdbmNL31jJWdJrrT1OVnUZcj5kqdXPtk0tt3nqzV31EzjU3ez99uqAWPFX
b13iwScS7GxFjVpnO5RZeVPHeWEiZoREXVERF32P8XG8yrrhA9epTTVo80VyyGcZt3JQeeuZKOnW
zstBMy/VawGbE1xKgM1mZ+ZuSEH5wzer+uOM3i3lKVmmD6spfzt9RcVRvUPhdqEil7OTV88WGjpm
j1qgWYxYhFwSF+Vf2XjHfOZD0DEqeKQc9Sp/tsC5VhtlQ8Ci+97YLRP46eooSaRuadwu6T8MBwvn
srlXVxlaWvsm22LAODi8LfBJcDiwaWp/6JMlwpE1OWoDg8lEsitG66pYvFjtwDzdbX+TynnLMvuY
W5N1lmtj4jWzWiprPFs900OOtigV4oCjD0ltMy/M5eBhuwn/L4HpswSOHKHDeZe8tTADJuq6r9ct
2yvSgq27Wmtp01Df51RdW3kPCt44EqXbb1NNLplqRYK/t2Vdh2IIFmVgZ4wugdxi+B67FfNpg7id
LiS7L9RkHrRNXQm0wn3oUfgEToW5/ddMVpimPPWKGms648teDVkG8N3lIC010MwRW85N3OMa66/O
fFKGMdK15EGqxGYy1Y9cuw/wPALdps1Thh0hXr4j4ROJRfGrMcc/mKwt/XNSgPBaMIsk6QmrfxkM
SSd3E3noaIrEaVK6vTjG8E+p1TbGrRySjvuiGek5K7KQuKnAtFbf2ISfeg/sM1vjW4GuwpD8iOpG
VusPFXmoGRh6cst+7lO6u3kZeYJn8bPlKh5FsOBEXlZhqyPkq0m+0/Tmuik9kzWDOaJBdBgn8pnT
LihyhnrEsN9LJtKGGC3YhCyTyilW4kUzOu+JacLQksGJp9U05mebMKVmIMPEaBggcu92fYUQQZci
FfUlYb3UKIY3ofFxzQsQavSbQ5k2L7B71ydzLnYFlZbbruGgUDZma0YkCnsGQXm/GTh3nleeiMoj
fU13j8o9/LnSsQGvmjZx52G16jZ79B1+GjgCF83lZtHtw+z2h8XgTC3+8NhBH7P+9iz4mov9mXr2
n7Kr3iEtf6Tu8pIP/ZX71A3ZQn4k4vbVS/MXTuDXPq3SwMoH1FM8cz6RN19lWrCcWuoffUsSXD9X
PnrhP2nUn0yRqr1ZN8EmiOhmSYLRBI/vVFXWpdJm/De2mzzmDTuxc8kR4Xhi8GH3fNSklGKN0KoI
+t6Kk+ludZ3auLKcaMsxHZK7ZYy5TnIci8GmW+RhZk3/ELmehnv8Hk0eh4OR2f40m4pv5bpgoq2x
6bFp+5JKK+/1HfnkUb7le8PQqAFEXK3Y7bS8/FMo7sHRh91S1z/tPMfTWn+NQ3ZsbOc2kG8Jtna/
MhWmsMWiqhTyudFolYf8TTPojWxNfvQb81Cvox/TOoFiefd9KGbMs3YTFspVkplx5Ww7MtliSZlT
VKBvZ+UThMJR1uINFT5YcvvNbrMDS6aPRdoTaO4R+Vbgc/Qb06kCtdIfYfd+z1l31bMUVqqSe0xC
R85nh/xeAsRr3f0ohnK6mQLR0MnfiY97lNvCy4rZPOmx/bfJMzxV0hN6/SHPnCbIKy2F1uGKuMVr
9lSZjcMSXDHvRbO1u3pz8W04jYgdZ8aPg5+WLm9+6Zv0U8vGh3p2H9t0qyNM59QaZjmEBNUt4ZrR
Qk1Ovcuz5ShW8zrO+tFux9+a0nyo1Xgr57+i2N5XlZ13EhaqFtNsy6huFfqBp6YLEmJeM4oIwqAT
yDIp+kd2Yl055Jm81Fp6kULb9fr05CbdqSCtXe3dg2Ex1pLOKxLzb9ElekAOwc8wLNexbT9KvX5F
6vrf1uBkCkMzXuTMZk6Wh15RxmlTxEq2fKL0PFpG8+II83lK8WaXHLV9s+2Tpt9NZvpnWJJHZiHX
pvV4EruR2ghHXbVVD301PtZ0hcwrqDQT88Voi3Ml57NhssVLoOcrVcu+0Rc8VFWCLuksBZrZgoPJ
XqdIALLCZJO7gbA5MZryLsGKAk/n4JHzaxYC7bl0Pk3lXhRkg04LnzjKGHXCMMUZg65wT5YyyyXO
Bgp3bJtqUM5JHucjw4XCw4FbKMknb03KB8yWSEeE3s6gQAoyh3FqwT2Hz94t3sCnucCGdSptUnof
Z03FxtE33fjprep0rDLHDvRSsGEB7JSgawZeGUOMNcjtxns3SAN5hgHjjjspVJtilVhr2n2jY+Pe
TIf5ndKcGF6yDfNQG/GrvBD83v6TqqRpR/m5aVw7FmMjyoNfVfYi5Ih0vNhiwYGFumb5tMpbnctb
j4+sV4mFR5rhcj+VuJYqqJ1ltj252Rwagx1nrtjPW3pJjLeJc7N2ZCiHZ+HMfPRcI1vHawRAUXGY
ERWh0aevY5MfyiYNS8bnCQTujCTcXNRPplvHABEDoah79z/Szqu3cSRdw3/oEGBm1a2yZDnIklPf
EG23mzln/vrzcBbY01YbFjxnrhYzWJVZ8QtvsFqYN6DUMzxiW7FxbdzM6ZARf91rTC1Up1WGs7kC
JhBFdpBC2tps2g0gqmfbw3k+j5ODppyK7D3OnWuZ9FhYg7hJPfcQFIq7SYxgq2pE0oIYUQlOHEGA
pch6kl5VWCdR/8Td0moGB0BDSDFziMWEGex2oD5X/HnPQZyRMDg8m7duz5tfYptJo7h9zNgb+pGS
yJwgU3YGNsX7hBK3lynUEvo5MrIzxcuovw7serHOcNDMi5cxa28V5dYUGg0if95XyTbG8Ly2RDbX
Hd095HFpXzdZIdZSa4FqDO529IvHAEgLGs9zW8cjOwYFBEK0SCXPVQJFJdhrLfKMUQX8fiwPDg3O
PdWh9NYvy+I09C+G8kMJFNCtA8Xu19HKaOi/DEYAiLkh2PSWmQOYSCQ4WlRgvu8icJk9nSq/c2e9
pi36+tgllNMoHee4I+nRunNhQjVeOFfj9K1AoxOfY4POQl4EMz20fvSGGexdw85BUzv5olL5oj4z
94jG3NsohgJ0ot4fEXsGSc1y/EqmHl8jlpPNlpXvIrgNjX4V54+dl81FT7+mpxqoTBEqRsxatPDs
q7pLMDYibNLKtdGIB4zEbwDO7IaIvD4GJp80xdqg9FAp1DgzqGkJ5lrc/EP/UNP07waAjhw+LT5V
45bS+FKCtC+LHbEldRrA5MKmgIt1+kBDg1CtJDmkS0HgWxwMkEVuqqzbsVpaENKoX8LGGGo6XASO
SbGN+vplyPt52Jk3kKdvdM6r6eUbV+PcRv5TV1ZUPrx1FrTm3Bh+p7j62rl8prt26vpimHmFXwIC
rXbhZKTtOnTbIjvHBivZuyM9vG6QgNJBa86t1L7rpP+QRKbYejFZa65jhtgONQ8vKDfHWYe5PuX4
ezf0qYpoc7/hDqrKh76nN5Y3lXXr+G44TzwHIR0YmnM67hjBmvRNOa/WXkxAGhs/x3szM++cQJ2p
JvbwinMlY1zczazkHlC8XU/DYearTbVSBMCnqQfhNGZDqqDMDOAqo0ls7mpXGpia2veOnoqAZYZo
5py9zl3gpsty4usoGkjV/iYfhq3ZgTmMXOh6Gp1nkWH9ju4P1Ap/TQl0PmgUTkLYhwDlNYzB4YpK
Xf0ZQ6TqIs6FAS3JmJETtDOzF3d5jfVhVfJAZoYgs0ibE0Xfkwgyi6TOh2KQHuOi32ilBvomvFKK
cgJMUsFnPkDzrFG93rXKsIw7f1EakxUL/uZuvM9UuAiWBxRlkKKal4Hc9WF3Y7acU7+poRZ1MdgK
m9YU61nXcbqi544KqVQ3peiJAMRjSs8frhDHQ23ogjaqjwZ15m81PR7WvauVy1h16OFqURWAkfNh
eZGUEZwU+BJFkLKMRi/vXXX6U0aIGjPooW+9mSpzvRnyueeSV5Dc58SpVv4w5o3+Knxi7qqt6La5
3JesFbBTpwI0PXJFOKtiLOHalLGyyMg3FmrCzT0owWOTlHddjTN8AHxcxBySWNc3iml1c1wKMNtu
mhADEhYLLPPGxNAS0vs+8OhtpglU31ll86YyIXJq7imN95iFnZyNBcZ8WpbsfAEmmBsmXVSJFVyb
OkibdmwE3i3GoYbOKsp263v+Ad0MYBH5+ETe8RqE8S6NxRw/BgJnzTliiY0xuajeoX9JMvr4YWqe
zQuvuKpFvVAGLLFoDlE6guXlK96GDn06r4zWWuaKaG58XzuqnfHgmpp4sOzmHfD0dVQWw48GjO+z
EnaL0fKH32RnNubqOBHOKyuKljIUk86eV65idMT2pmIVNINwZ3nIREoyhLuUz3vlix4sgSGrBZUO
kCehWb3qMEe4hvLsoXBK2kOq8Wq58dZr09865fmajjBkuBUFIUCBcINTfZZ57bMa+mBg3goHOmI1
GyMQzpQA7Hlb/KytK1VfSX2lpzcJfBjuZNA9BE7iNhuvWxR0+D9T0aIaam3bai+1eunQMQXVMK/1
ag7I8efgjMfW83aKq9/YOHoQZpXBTRG08ZufN6m9QCwjAdyepc2WeJspJoK6CZgas7dmlgo4vvRB
z5cx1By9NRY8CSTW+MXVL7WqzkPfnJswUtNfFuWCPHl0YnaH/jOXd1G7LrpsG3vRvgq7n2Zw74Xh
qgQ5W+qJvM0c213WpXJFQAZAzkx/jaOtz/uyhcDrVD/y1pmy0KgY16YTdVtDV8C90RAY2mLBcVr1
WF6zmvvcTwEUOKWyUnv9Zwh5gnLOyomY5MruzD2lO0rBhiajl9rx6+sxG/WtrDPntiowHKOkiwqC
Sj3eejUt40pT6j154L5L7Os615Y9JDd3SOdmS3M1UV9HARS7CoxXGQ8r+rZrV6f1o/HstAL+r5nN
Gou7ZyzUbBd7cXU/5LpYD57N1nT6B3Msr9rKJB4oF46tLNW0X+cyBvigzLqyASbRgIOBMxI0zqnO
le3Ale+l9TP49GSLSzXlF4o6tUXVTBv8Q2rl1wMVcXpnQGK2GndPFSub2HPmNNP0TUoTi0Zfl+xt
UW8swG1tr26wDubF4faOaTS2zd6oSd1FrxVcsswWnZ64V9ZC4NdZGT3wGGVcw5GZYtPyx9gki56A
1Cx8ioCUJc1o53NT6DVBaE7+BsirolzIw9DHNrQZgmu/SN9ChyZdXppPvt9jAt6B5HWNpT3IkxU2
O73LVo1KBK9DQvXDa910IFaX8JQoa8X61oTUSz12pUq59kACebW/NUilFJEuEm+lTKXamGCvh56h
bTB5tqNfsfBPZSIe1Ni913vuOe1NA6ZcwuhuM1LWVtPvZTicsiTYDvR1+kKH2n/fA7yUab2yx3EZ
V9VBatW1HQJsnciVGfWJ45gUe9u/D7u3FE5Rd0X/xosXav2bGC7FVF16KWkwL42jP+Rk8DxcTGl6
Z/YL373hcQLLcCxJN2gq868xaJkl7Z3dPo30Tkpr7UdrWb166nOZxDse1VB7Uor4JtIIBdN8myXy
R99DYe/CEzfuBpRzpT/5ec6MyKOo07VQXvPKnmVwIQpov7yAM4V+QMNNjL99ANY1LGhhiyfcWTdC
/dVOyNamsedgTy2iQiAEmBsOAhLioBMV9ONShNFGiZqTMrZXKb6sNu2YUPEOQ8TtA2zQlv1M2sp9
mkWUja0bre3WVateNTFVgtyTKzUAZQbKUSmgMC5c/5EuMYg66Z8855TncOIeNeTtCIz6ESrgWwC+
wJHw8Pa6shLRmw6JJ3uuE1CKc4/jo4PbcCt7KducbkW66hEqNlWeWYWj1RWIdujwc1t4VO3Op7HX
ACuNBPsRultsJi60maqf6Yn1AAqBn6AfrKj1W1/TObDGQzMWhzzK3yWTLoHZ5OmNwacZ1Vq39ynn
3BM8jOskOXjuT8dygaNo20E7Zmk7b8OCPmiHgvjvkKhs8Ndd/+xiBo/4ImgSkHhqsPJC/n4arwN8
it68IvWda7G2LJ2Dn//SdG3pgNn2xkcq0yuB/oICRjBI9kOnrwXqf4OlrByAXNiFXU1YQt/KrmHw
2Da8y0A9ZgYabIMLVSakmNU2v0tj1xX9qnEeteZqFMRwxcIw1K3brRP7HWbBFW8Vl1H1XuTXZufN
0MI5jjAuXfu3JSB4mdasJcel/EW1tAQlMAa/A4AyEoPoFCCaHM1FHhezFE66AqonpnphAfLTwVfl
XO0d9qxJ8t6G9SxjucPe/enXwGBEsXPVknJWCysVc+megr/zqqf73sx3OTz/DAgBWeNzEFJX86n+
Qhjb0J9axMD2JH8yuOGMKn+/7mLYyzBi+uRFVx+NiPw4vAOwVUUKKAZ73uiPaKWtCWLIYXchdLhw
O9jjMuJNsVPlSYu8mWG86DaZewjsyoFCCfXQAp2DJ8ukXtEYD8JrjqilbqwOPAZ1uqJ763sBolZZ
NEMHgCyE1cEbEWM1D8QT6l4zPKnaQ689ImEQRcxQRO7sRzNrMg1R6JLR+gV0V7V0WV8qs1+acfvm
lPWm7gDDl0Afgb9JZZN6zxKOPrHITFefvChcgTg+uBOJ3bI9jZ1VrMtGu4od4iiy5YUXFStNPlke
WF+P9u1wJ4OpobCrDFhjxWao0puITJknZeeUIPec0bsftepNVfAo5K9DGg7M3VtjG8B7ngaylsx8
yMvfqbRWlSZfqhRP326sqIqQ6VE/XDgSKIeVrbO43Q4B3dPpL5k4WmsLsnAACAGttdClIv+ExImw
bnIdhBRc9fQWO5pNT3Imgd7liT+LHH+dyOyYt8ZrH2nP0cBx1TlL4Q8jNdfENMZSNxuik8HYhv2L
K8PnItTfujFFeUE6t1oRbi04e4K3ZKCOHRo8wq15MDK5tqhM2TDgNcWbx2mwQhVlVgh/37b63Imb
La3gQ+q2wN+f2uq1BpdEXn9T+P5PpQRMWiVvwxC9WWN54w/Zz6zv4XuQrSv2xMBoUfmgAQeioyoM
Vg7reXqj8Tj81CSxNQyp+1i4O099iOhWvetOVUDcsk/ApgKER06CEmXnPDo2ng2wrEID4AiC/l4e
zvMuXmjJuO5tGodlei16SOmFtY0La6lQGepHWn1QEmBoYxPfAD4K9HTpU2ub3oV8ehtkMVNgC+rs
8A7wWoCeDCE5d3/bHwDh+QtciHdZCMrbcvF9t4X3Moie0mvobuox+qkoI5AyzdFvaP5aCGIg4GGA
Ye0jg94gpAVh7Gvh7v3ARD+2Dx36Z0EHM8wzy5e217ZBBg7K7+kl0HB19cc4KwsaYLijDcAOMqs9
VrH9y5JUNSNrZhRMM8kC744duVf0Y5ca93Sc2EtCj5+WDS3Zo7+hJ5Cr9by/KgUA99wd567y0ncj
uTzJ0jCqp9YBJG935R64+q2jh5so6G+l02581CCQPl2NjRx2aTFu1BL75bSrQUSHtiiuSi0Lm1mI
DEwbGtBrKAFRQ9UWrTQSMMeJhQyNRfwurV9WKh4oGqXiuYFTbUdevYx7o140sQJeQjtEYT8AQB+V
iVV00BMNflRXHWXfIxifgj7MRc7bVAExpV25yqF2pVqxSUOKcUBJYOpXi8ak4hwDyXURGKBt9+Ij
3GmAC2+HX7aivwgSz8TxH2VmL2kZPjiOt3dG6z2DmJ2q2t5gWumM7AEfzEozOFgtIEdpESja8TzM
UB3z7EU8POb8NxHTNjYPCAJepV11G/sO+hyclVF9ZmKhaY87zVKgX+mzWKbP0pILWsXzqhznSq2v
E6tZtbq38TTrNnZKwM1i7nagPdScpy5YVoN3GvyW+A+gm4j3hmLe4LAD81Ns+q7d0jxf2cK/Gm31
zi6Hn0XcgH8O6nc/g9BXZel6aKXL8gLdp5zwGAUZKFitBKNWuw+t7UOjK+oZOwfUq3kfmdG+gxIZ
6+4qgr89mtOr4LxXEYzlrCZGcn1ljTTenSA8CUxloxmqt1LH9Jo+8ysEq3QBQgRh3GAV2NlvKP/L
OhVzBWZHhW0bpXhoyvEyMMx5FqlLQOHc84BraX+VDxYiMXPDjDdJrG/0ArwT1ConsnZZlQ+nNAcl
Ohhg9HlNnbq6Vj2aSdIqgFEA8Kr6jbQJQctnYWxqKhLaYL3rPcnq2KinRoi1ZvMxqnEFRuklEPm1
rOrr2Gv3ndGlS/p268yNSMhqhBisHndJWLK95m2TWtwWZvaTrqU9q53IJ4MzATGhjjHU142I6egN
VHK9axv0QEDdat5BNM4Uc68Fyo0Kuz1Xb5ToqBnvcf9bjIDUEU4wi50cAzqKwE/Mnowbo9gJQeuM
ZO5qZUDydVeGP65iuZd1/Gi7kPXQtqlyGzAlMn5W6/0MvKtUf6vbdNN5xBK9RYAJGMcdjW3e/wAQ
hh07DVv3oSwfA03fNLREQZmTT9020CqHwlyOUGsGEMNF99OlJK+7/YPHc6u24zqV/lIo8VJXPWIH
7hWUsMKgekqq/KrrfvSO9xh1QPlCSEaUELKZPXj3U4fUS5Nl1yu3nqdsuPL9jRXnOhWY0XxwhxIq
8Og5vJVG1m1MvfQAfXjyPjc9/8FNqpEmK+wDnXyVwoiPnkkw9boprjpHpdWO9uhXjzKyBIvqU9SF
QZAui5iy/pgMdGTrsmMVoavqBj4QYG0zyg++LWkN6sAbI71D10EYzhWYDu2myaiUE/ua+8Z30vtY
icuda0Tmc+6xTwEJq0BUqeSFZauuU7u3bzodxRcX37tZ0KS/ha+8lxY3aJhr731L3Sf3AVWLQH2F
UIhIiYvKujsGCIipXVEA6m/tB/jmACeQOLPmXakidNWL5KFNVaIXx6zU26aL5HVqSgU5FxcXrTgw
6/uiSbWj9J2nVoLuh/fhP5pukP3kgaLf2uBL+kwbM3lRQ80F+Bd50SFwC3+jRa14USFWWssAzNmI
lobk6U0Rgh9QfKmxwESIqntCsozZdEAQbkejeqLWB5FAeIiq9b5CbgB/bm5oekj5tq5v0XTN79UG
oulMbS3bmXmNJW5cD0AKwYrrrOjyA0nlvvqnHd48NeT4m6EwwANWNcKpnHVOSgYpGVEoX6TqvDfR
8gW0R4pFpxCkFR3cxzitODx0HH8NQS9AzTcp7gW8rA4wjHxchoLjAtTjVzsQWiUFegKBClaH1ueA
gfXgP+ujnvxInKK+N3wgc1WYPJblAGoRabjK3KUygJA8BhHZedlQWw2cOA/mTYqAUITcctHmJF0J
TXQMjuPw2a/1elFmXn8o3RhgSq1V0Ds12dOMr5lABMbESeY5TdFCQ8Dla/m9T3QRcQHHmMzSVTI0
7UxxOM9NukjdYBwdsmFn2RqbrPu+gKQQNgLAtq0hOmyeySJGjoAckUQGCpgLDcGnS6rbn8guCrSf
J3FKjX/O5dut0o0Mv0qNIzJFFZ2xS0rtn/w+wuL4t0nLcXDpPZMWTyLVlVElxbG2XjsExS75hH6y
BH/+vnG2BDbCP3AF+P0Y7UDXBdyw9eizfb3OFz7CONNY1EoPcFzKIFqw5yFULqk4/i3hOOkWS8PG
CgBi5jT8H6Kwelghh2PYDm4mu3dPXBCi/PuPtzQ4KZOcNHbdtn02Q2KQhmIEjXGcxBO2Ivm24uzH
nz+bGzrepl75/Lya76WzbcdtN6yd6JL1y6WvODsHoOu7PCZTP6bj29ifgtfvrvDHrzgTs9XzKvcQ
ZzXQT9ok1+klM92/ZXn5eeRA8XpEehSzvo8rbLfcrkFu8derVIfIUmfmO+i4738DfjW2jhyoho/Q
meKom2t+lIdozSK1OZMoisFT+xcjODikmo7QtL/cJIOwSpMglNbRhPhBMzPJLljbfbbK0Gz/O8Ak
dvrHSbDDbAzzigEa6Psd1Xu1/rbMrKVh7ONgVYQ9KWN9HEGBBgDOUTePjzwkM9u95LX02Rc4ju4Y
JsKv0j4Xme2kgF6bN/axy+J5CeSLftjXi/C34CsyvCg84xlio3Svnc1RE5no75mQ/9vuZgSxm2y7
dXkv0++fiA/DnEmTg1uIPCkYhijYXACC/for/r63LR3LATIiNpJhqmfvQpV2BSTU1DmqsbyO6Hcn
a/6cC9vpk2OHjD63/3TscG85W+za1ow2yaV6LETRbTLToPGHwPeyN3w4cyDRLnzUp+PZumYb6G+b
9vnmKszc6+gNqscS8pkezbveJUwJoNK3i29Pn9AZA1cXPFfU803QBaLnu+3hqLd256Ei2457YlD3
FSRPdvp6rE+2tMDQV8cahD1nqmez6NRRju1XjTLzgNLp0m4vbGj9kx0tqcOCDMMjdVKx/ngmS8Nx
+ywjBhEVnbHelso7GCOumKGremzpVBeRCbMznVk9QsMaNRFt6f+R1EKqecdCx7lpNLW5qik/rp3a
yBG4ItlbDuCobym/RDdG/2PI9kFb25tIs+pVFIEBNrLC/EUejFwv5FntPgztfv311H2yy3HPtC3T
BHaCi/rZlSydwVftseTL+BoZnwaq0QJi4NejfLLtJHM3uUnzyrMvPs4fWouWjuyAccSpaGHCdvN9
dHWgTWn5pYj3n5D2o9w0FnLT7sasSE4upx/HMqbWcipU96jdVo4108F8u9Zbbj7IIEMmllwWhNX+
6+/7ewOy+1C3xiqLgfVz/zq3sTOBVI97JAVZu4qyOnz793GEBaNhYUVr0xv4+E3OoHax7eYBOK8O
3GKyM7RvuwoQZP8xwrSCf7xrWQKfQ7cYoRkgOECi/LatAL+PNvuk0W5Pqvwffz+ybD9pjCg4hSCA
C+R4LuywT1YAxp5FDArg2WaIj78vm7xR4yZi1XWYnlzV9b9Zgj8GOLtjKpf+yVAwQK6uqhMn8rsr
TAJCEoxLBda5IB8+/v1qW7tGlnvKEePAKP/RVxcemr/nh99nBRyLfJB9enaDRZqngP5ylWPiXKXa
mk7I13//3/cIDax/jh3xO+20s/XVlZq2gGZFJzFuU3kKbRT4vh09fhzi7L1P+8JSUZGJTpZCrQYV
x28fYkkSgj49UvjksueHDBG2IqLcHJ1MdZvsMu/bJ0BSMTQxAHKQd/rrDYEFFncJeOtT+obqaXLJ
j+eTBcYeVyNsFIyCxeXHDRQViZ4Ug4xOtIioQ2dPX6/vpZ8/i4b0trRr0NvRKUmvRHNdOhf2/7Q/
Pt7ak7vvf/98cZZ/mHpNI9fk9zXoq1BDkEmcWKcBdAQRX0gIP9mrVEIcG7dRPPMs6+ys9aFt+7FM
UjiHD0h9zGh1gjj5er7+fvHkhzGm+fzjPi2SCkv4nDEUQG2AeJbaVAVcfj3IJ4vyYZCzZ0HYKZ7F
kKVPmVHQT7oa0wtH4tOZ0nnaHB3vPOf8VoU95vZVmKanCSLkuem8LIONGzfrf/EdfwxztiBd5dqp
S3Xs9Fjh0RN++2mTJotN8EbX8e9INIrbsvdS3zkm0WtNTVK/+fZfjzUdFieSJadkerbUcUaZr89c
mwr8AsXIb5t343z258+fLXKkWLrle/x8G/Qr2HoZhMp/8QGGxeMgiF2I2D/u1VgP7LEdOyYITFwA
Zxv84tcjfLKPMKjkbTOFSYnwPOfECVHDK044x65EEWdpRyv0mb8e4pMDZ6mkUBh4yX9O9sePyGCn
6lnViqMlUeyDEKJc5cjJxd2Fh+6TM0dCiNumbqliclv8OE6eBHFgCITKvTC/Qhf0YqT0yU34YYCz
i9wH6VQObS+O0W/ohbDMYAw6iCZfivynG/uPGxfXImEIZD0p+UwpzbnzVquZ8M96Rzllg7FMoJAo
DR4XOEw021EOgJWB0en+hav3PJNiKC55TIAcTcc93Dqv5qZ1YGie2xtA8oespwsWYyNAXrfx4xF/
pqbIIXUFnsxuo7oxDqnj9YhShqh06y7Y1aQGU4JMhLVoG5bW8fv2tx8ObbbWIXnRxHoAwYbkQl4t
JaywifiNWgrO2NBECxeJPqvdAlkEd9YNTqR8bw8aSDjg1aSak/PntNfPgiypViCCvSw8AFZDCLC0
DwasceN75dK/RjkLdcPUbEyzZRQtO0kAAnFzIVY8O0r/WSODYqyDajIrdXYdezrK2r7TGicsDp7X
WbqPnr8+q2dn6D8DmAZ4BXRl/w6FQAHWUlUb46QigO4gU9jqi//fCGdzVCW1pps+n2A2L8ra/Rcf
oKMAZGkmsfTUYPl4CfgpJbqs0vh5U1kHob+5ECv+0xT4cDjppbACtjRxO1QN5ywcMrqAGp0ojJOf
aHJH0zHcVmnbPeLNNtzFWq1AeemB0fkDlGoryq3roJY0wtrOqVaO0Vg7J8zjH43OEZybVm3PU+jZ
S8/CEkiOlYYvaSN2pi3ibVIpoPCrwJm3otFAHbtygV8yDS+/00KEhRv1F5IZ48o33RQ9Vbe/EGSc
74bzU3O23co27nGAYj+Xrsvz81A1x683gzaduz9ncxqBhxmLtsnFmMLnx+VipdDMSHvvYMjmLq5d
gIIddgRoVXei3COhBkrIh8fl3k08tArIydd/wPkXculx3bKWGhVXdvzZ+FGIp6Vv9+bJ0H/Ln57x
+PXPn72u03FiH6qaiY8bEjHnr2teu0ImwmWzwEES9bVIMgpTb18P8k8U8Ock/jMKH2DpurBoJp59
RDI6NTwZzzw5g4NOOgYXz6CxavOHjv+nNY/ekRFyELfrVpm9K6EAOz9aOglKe2G7nL2P//laS7Px
8XaI4s8zWVBbldD6nMmsYyBL/h3KX/vCAYAsNXQAu+r+6w//5DY0Oen/He/sKpEJGjguCLmTaQGb
qpBFAImdIsNxYZzzwhUeoepk56gjtOgYmm2eXSpj1UgLLW4TPWJrgcTeVTm4vx0bNlVh7toIERvh
ATu0KJl1fnNhVvXpRvlzeaVNj3VyRqeGyvt1fqVFnUGFI1a9W70Za5QCMmUrU3iUSaHG15DAcBkI
IxM2haZvc3hSszpFlxnEqYZua2epeLfEHqozFF+VrpdL3pZ+6RTQ1e2y7TZ6jLrk1wvz97HmTzbp
PU9rYwjzvHgObzxCrc/wb1N6TTMrMJ770hHYB2TcZaEk1KS8ekO7CyabIusVwiBiG6RNdOGxOd+R
/1xgU6lbJ6PU5PnJMEI1LjF2Dg6dp6eI5yA4iRGRumvMMF7YRgxLUxuK9ddff37o/3OnkZhRr5hO
wtmtWdcCFU/AD4fYbxYeaKTKQer4wkN9vvfPB5kutj+yWCdUIiAimneYNDUqeK4+FJZAQeLq9C++
hu675DVlKeU0xX8M1FidjEfwQwfH7t8Tq7hBrGpHD+/CJfbp9whbt6mj0mQ73zEIMQurd3X/0Epz
rhnpz1Tkr7kxvpV6eSErnML0D+eJN8e0KHZbOnLoljxbH1YFTo4M4WbZr4S3YXBqAclwYxYSvhLC
F9+fQJ5rZ8J6GFwkZ7dzBUBdeF3hHzqYcuUpLB9740JQcv6KTZsBq186kqoNfPHchDnSuoIanPAO
brkSGqyyu68/4ZPfd8hBmS4JhpkU6+MegI4/DnL03LsixBbdPOFe9/0BKLDqNq+wxeSfbbIY7pKC
bIu8Q3RRBWd6YQk++/upUAq2sUYibU074o89rIncGTTPkndxe7NvrX/xx7M9wUnokk7UeQzRq0aq
qZkj7zAcy6ynLrlQ3/7kaAiVhif+6kIjqj3bryFClcYAsPlQWYAA39AF1DF48i7UcD+5tT6MMs3h
H3OU1Y6LnnLrHWSFbmdpn3I8eRy05L690gwDo5hKKF1u9ezNbjEDTXxs0A72MKyF4V5BVlx8PcTn
8/V/Q5zNV+JVGE1gG3Pw9J0Br9ya++m6vtRY+my+qCwBOHAon3C4P86XhMNZtPii38VYDw3GvVts
i+PXH/LJtqXxwMVLEMmpsM+OnYZ621iCM76DF2KWG6B4X//+JxMlp5yYgAZ42F/onkQNRDTUKqcu
e1dRD1blLocV0Kmzr8f5e6pYcl2lfEWdkpNydvz6WFge4FB5N77V0W382LTfPoEMYAlqfCZlYzKn
j2vhWSItLU+Iu9TbB9vC/l6Zkjd8KsVMyBIxeVWfH0BNqWi/xbq4c5TVcG2FF6oGXNZ/rwRXODUr
jQ4Ny/GxTa7/j926qFqVynCXaCsk81b/0+b6YFgRAk3CvUug0ETargixbjpp1VMwnczsyfd+0u12
vA7tFInUbT5H6GhDl3Vt+Po2Ri3K99/H8jmq0YIkIrQFQpOwBztcmsBady61vlJf9Cls2F67970A
Yf81evzJAGmGlizcpy00nmXrqzCiiqcCcnVZ5Us3rjdugC6DjWfuUOCrFxwyBwMcUNt98DRptkvt
AOkZ/v9tON7L1puPgbZXs7syPAyIZUMULofMnsUY+4ZFvCvSGhy/XCmJsciJU6PhtsDlTUX9J4Ot
kOxGZau78awwdoP5ZKUvZnSFdO+inIBEBWJHGBiJ6yq3ViQZk/AJmkbXEi6WkRzgkwu8FHBHVXVU
EGr0K/vqGln0pd7Xs7J4csvyxnNg5sTo+kBoQpVqVWIw0sSvjnblZi9Gu0vDbY5IsgoxyIgwmDV+
tTCidAd3UlQmR0QUcHLT4X9Y6V0QHw1ME53mBrhq5QE5jdxV1r0iirjo5I2KVEeoBTNA3D6ac3Bh
jcnwxf5V5CBw666Zay3csxoUkxO4u9b4UeRomMmruEXp7ZfvNMisn1z/GOEhilqnUW0RZC+wjjV/
uKxxUeNHhc6s7IdVADnYKcuZF9eLylgpDrKWZTWPkKKsJmJ7i6RW/piJPTo2vXgpkOz1wxwpGmAh
QGKlU88sOcxAD8ydgJlprzUkIBMUCVukJixj3+MiGdXo5fEkqUh4EnJBKQVuOkYQxAinrHxPZETu
e+UlJTRqAxoA8Il6glnzY/UurOCcofWBFONQv+b47Jiy3thpvzVAJPeBi8vEK2I/M9m+oNO1LWmQ
2sG9HVuo1xtoa9JUm1ZmPHTO1jSyZdLIN9+qfgeZ/iO2k03vD8vJUDGwXmEDzLRy4wTvMG6ZxQYD
veoHJjCbqn5H6/Ne0COIomhlZ6+AsdZ6hVx/MhOkDT3a/1pt4sGiQYZDwgKflWC8s1lWVV2YGJTh
7LIzOtx6cY3p/Z+DiaZ2WS3Bfq/xr1iUxa0kWTTG+WhNUhseOqLXmv/k4IWi5Ij7xXO9AIdDbD0s
yvpgt2JW5XdDdl311w38x6RH1GTcoGC9VkQ315J9zhFx+J8jVLsugX7nltu8vNKRbSjbxxYlF3T/
Ov/JCn00xE4ZXlTda5TB4rv3q5cc8pAe7yb6NbKAfnujKntXV5dQCOAq/VLNg4PioRE/41RZon3n
legC2OiKBmKW8ccVw52Kva+BC5YD39LMH2T6UsKnzMHfIKcjVikOzR72W8kQchVBlFSbx0bCnyud
8oCGQQiFnMpXT7EAaz/kiN+oa4E5R7w4zOcIBc+l8dtyVshJoB+WzxxTrKiCILj7UvwvSeexpDiy
BdAvUoSU8lsQIFxB4cpsFOVa3qW8vv4d5i1mMzFT3QVS5rXn2BcNO6/pzxYW4t9KvhqsOExZvG6M
gKeSZ3c4sz1ddeMic5LjAD1kdv4i9AGDjNd17vpm02Mg61/bTvUVsMVactDm79HdNm2+drKz4kCa
uZXqJ8Mjo9MhP2D3EXS3CoVFF/AC2O2CYN/Kt5K9yRDAXz0gIWHEDu9Wiu77vWaJIbAPkS1Zy09A
x3H6SG2ZlqBP53cWbLR8P4HTyMzrIJA49q8ifZ1TSF/Rh4ivOojiOrrZmFsxqIhzV30Y7j+V8TOj
AelT7gzEla51qKAjsBJfuQ1fwrFIEFz2NhskvoW2SLIz2SRv0fCDREBtD9lzJUlnbRGlDprJhWBF
1Ko/NfXNVq5JP8OCv7L66oJvHMZVyoZKWc4826y6wm3Qo79Wf1XYDQSQ67JMJQ3cO061Nme4Kiy3
zaV+qZta9aQy9CtG742VjO/59COy85MZkJXmMgkOQ7bSZPX/TVngcKqi7YURrtjLK5RjNAfM8udH
1lw8PUmwrsacRi7gtRZuMjsmE6EKkHG40wxE/QNrrMVnBQQqALCUHQxDpQXhLvLuXzZfIyWCUTGu
3dxdT8rXCFVdMt30dNRNarN1q3LVt1tc1pOFwuiv4d3U+a//W/X9YjBsbbSzz0Csh8PraDTWPoE6
0kCsaJN9Asw9Q3YwxG+12n3UYgch7+nn7qwdRNl9nPOa4kTUbHUHM1u24T5077lArAVFsOVWjdF5
hNYh49MXr4N5VZPXzNrBLV9xaLXle+wiAAJUlQfiOIl3rncNRJ/1zcjIUjClO6adVz05cizfGeq0
piawq3IQwd0HEBY/mdmXHi2xHQMLe2Hqg81YWXmwZgwCJhTOUK3mt574OOW+U6tlrqb39inx5P4w
QF60gtVf21yybjeEEtwmzp8+8+YCmUukHOawZBO9+VT0H03r1rKp2VCK/CTTd30zAMAuDyCkMQOn
DyONzvV/Gt0Y5kpms1I/erWqQdaP9ybs1kZxNk3/kdSKrzYj4Mhuw4rEOqini5nZr5qWvxGPSK9K
1N1UmGcWw9ah+6uBe5oL+SIFtFBLFDaLd4FE700JUhUsM5dNugLtse9aATFqOpgwBqy0+lBKUhxk
ex17p5WVbtm5PgfJvHJTNjPBTSeiASeDai2eAGaV+l9iy3NRx/+6UvuXhPk6qbFYJGzwY+cyTXtR
i3FZNc/ICY1HbW+jNH7NTMh/ab3tTPVlNp7EZ8ebgByqFmcsrqdudFjDHLas2HoN429u275k7OGH
xcwSCkpvAGFIf1iO09HCJy+O1h2LiVfDGgDwqMMhLJJvQ6u2/RitcChynae1yhr/dI7N6MSPouiF
cMjBC/lcd4wjvX8NKhkuUskenxLj4NR8m78lZWU/fy6Xh/qwMBIFfoFRr9o591IaWUNhMyZRnTQ7
PQg9+E4c9QGNKmeZShcwyeqdEOPNsDlG2aC6ZClu5YCNzTy5Z9HEu2ia+7gYViwes9s6bpKyetOI
XSgHQMypr5YEVdYXH9j40NuUnk3DUZEqfO1Qu2llyF8pkl44todIjpupYKO3bdS3wlV3TafpXLLT
n6nL2Rtr6c88ProMTlnQQsJwVgBANjEo5U6ZvWQ8pfBV2DzYSouDttFXE91LK4lfZPAbxw+DZVxQ
BgtT0L0ExjtpsK/rzWi0tDDTkwyfaNilo5ULw7017l0zrggb+hC2gZWPrFruZih5fQx+AXfwXMSb
wa62Mb+KVEEbIEGOdYBKgDx0CY4kYaQsAxopoQoxEam/Z9G31vy1w/whgYUO5psN5VfyumJywuDF
6zjkC7Uktpiag/HkEQ6jzyosaNqZqqrGVYqQ3GbnVHFWLZdubX5Y5T3kIIiRSTdP6opRrLFxsFz6
r2EEc7ZvXf0zCpdwtn/qmZczgxgyr5ZT8dLbNvyud4xdRxllu5BUottl1lmvGq8W/CfEUUUIcYEt
VzE1+5QSrmzak8jHU4E+URFf8IdWXXZk2NhDsOTVyiUo/0BIR9Uu0v9KNiYQxyWKemS9a6dwbCp8
MSmrrJG5H+3UM1XwxJL17JCDeNTw+JWI69inJvFRxX4MtyqaZ7V6GuQ+GTVZdnxBgY4ZynQImD4b
Ff5ILfZVZJxnGLjZgN3G7qd9ZfH92oo3qnW6spmEXTZdcGVvcG31clOm8Ymp7zfEq+9WofqjyI94
RZHqIsI0zQAddnCp6noxlYHXG+oGfhheiuGDvwIOzOhgNulZN9pTJ9EEJ2O+VKbqq+shpDRTu58A
4A3ieWOoZwb1oUBBd14IIzvbuTyPOUswgXDfmonf3KTeFgfNAfrek7bpRbV67EQZLo08+YE3yAau
hNEDd16FhQDj5tscz4SMy8YmhsyNQzNiaSjZsZ553yHus/0b8kVBdd3mAyrv9suIPkL1A5XqymDu
YK7gJSKxUQn3dEXhR07fnI1MRmteonf3ImI5mPVOpVs38UjnwbnoRrQ2AaPOgA+ExmphY99cN1pr
9ctYf/Grk1iEixD3kky+uubc1I8uRqklrEUefTwV7AZLhEb+mRGCdv27o25sZWRrVCFO/glGLEii
fBUcynOUkRSSz8ywQVA22+DiwzQ4TBBk8BU4fQDNmp9sH6fa77V6mUt27KAssNLXyMug2j5r6stu
ZuCowggV7EU0eXkHq2RDhGFk7y5GXwBMrE8WjDdUBLhKgNiIrWBOMhjxAC56/Nrs9Hd8sAXkTJAW
K5dXYZwGz46OeXqc0B2hiyQTO+XQMdzuYGaMoyso44b3KXi0Ub0BzgoEjlXkvlhm9lkXrPUj6UOn
SMskBfy3tyPBHgsBc/XZu8MyL14KY6tNzjLCUlFrqy7dKLJaMCG2nOWVKe4pz4DbY1Z1tk05eiC5
l7KKD20N7YzZQze9iNyvp/dRl4tWOwjSkOdFHJknVTmn9psdXer2PNrHsvwnGn4FvpjSfmnd04yz
rLSuXTJzamIRH/1ZfJQFS6iEZqPyppSIgsGWRIcmOhvtt5Q/mn2bhmxj9lfJurNJabR0vbBsdll0
6bVX2r2vKvGgUT75DF/arB6E/Nd0/PF+2pPsIEuKAp46eJ8lm+K1He44N0x4Sz2GETFugEIu0TZZ
Ytdq57TsqU1v1EksEXAk7mtVJ16HfYZkkXNnqAOPSUauFZiAtEzCD9fcSAmlu98afJpjc1arK/15
xmzOcyH+o75MV5fvcUpjH37QKijYvQIqkYN/TIY/XfmnwbdA89tm+3H2KaFu6jpfxSoXvHnWlKOp
+1G3k6Qo42uucLE0jPJ39twsYyXClhYpyPn6a4zBI2/bezEBjx0YRkyATRsW0aMOTSezX3LxhlV0
M4l1Xb5MxakACcnpV5hXl3lqgARp9sKSPuzeciexXyTaYX7ajwaTdDF2X8Qo18n0Hgisp/coa9wr
bzLLavVdCe4snWzTySRK46Qx60eL5zsK24+iO2RiPMWuvdamTWr0OxPttQ4BUVi4Vl9sNOKS714t
dJNCTnIJhkceRpvWKL5TM/H7oiSOblBPkf8P4q3UiX6vIrwozdvQXGjUTuZ1Yqm9aa+z9hoW51x5
YVMYI9mrPgxO+aKr5XyzGyhJXdcTLPRKQwVhTOEBD7icjN6wKAwRoJEoZxTHRzgn87JUQ9jg2KG+
2sKOgUCyTz4YevtWamBQlEGiRAz4X29YbrgVMc0KPCgpUSX74MCvSjGe2zrTb0UzDoFPjKr6gBOx
wzkJ9yvtkb6GmCqG5ZhFcGK71MWxQZUprk1M8YUFFslMcStmurNRx0Jd6UmnZwCkk+4RIMr6HLNE
omwZQabjVpgfY2QjjwsRZ1LZyFm0Z69k5dgopSooHOQ7dLO8LlTEo6zLp6rP6MiCKgUSOXMqixo0
MVUfOXpabWPrbFus6oAphhPgH+QqoNX/qbm9MjV6xqnNn8S93bLix1I7fnn2vYkSinc+p0UKHVTh
4dPcV2XY6IT0yj0397iaF7r7ZhibYbq22mOAPqWOVzEpi7KOzyAytgWDBk5zn4pDPTCoEZXwADC8
qcWqiwYcU7pvQcmOjFfLmReI1xT3Teh+l1TYdP+KDqa03ngWQsmCl6ziDZL2v4wandX6rrs1h13q
xAs1ebiO1wV+oH6lEeZ0Al6UALXzgchgOY7lKuLVdBAgYE96QVF2szGysEDhN2O20dzEVyF+tVmz
UbPw7hAIZtyziHQmwMUNsXlBXA7Ydzl273m0jroXTX+4wy0wH/n09SzvlfNuzvWljsIP5ZD39EeF
3Xswfpfya24/ovEvGIZ/IyJWtseXadSQSxjnjM5QpN6UTFmMVOfiDlprih2+TM9Tm2617ubWBP+8
NCzJk/IAAXDjfSJJPC+6s+s7GN9wIEgQopTsCzGOgPGvK7CZOld/CxGLxYGAGZrMG1k5aBLVXy2U
pQfGdrjwKn1nBc+IGjJAxPon7IdGa/iU8ZWxGYvQIDk1RfFm1ggUg+fKfZa8JCK7DVST5hEwuRV+
891kK4PgVc85bAzsthNcWTsvdmGj7JUofmtRejBIzrFf7tK03zY6zxnOAD0pXiZIKlHmvOKR2dqo
vc25XaktoLA2Ts9NX/sjCi8H5uTSaVWodsFvbzQgdcHEj0F8QGS+KuEpYVfzwFKtWJjZpbbYxDFK
YTt+JSfxBLOxsu5+ubPXMyUfmNweLVMqnZX4aCd6QWpIqUasJyY3aTYDZGxR19QhXIUI8auxshuc
IFmzRmu2mBxI9VDjnZdkPua4i7JWvXdFfVIQ1rSdC3WYuntKWpPFy752jhkVnlH5cpx/Nbck0M/Y
gHnXYs8mnwvGdy39qHE8RDNBMf68gd9Me97OXGEkDhs5EBmZe5GRAGVM8VQViPaR46pbThNzl8Bg
wb8c7Eo9DZW50xL1qcSgQi43QUYNtlrbs8KEyLMB7K5csQ1BYzXDjy4IZ7wJ53wed6ccg7R70vNv
O26WdUT6l9yD6pbyftvg3Ch9LrIQc/iPpZ0tY63Hv2r6WYuP3rjaGCrVsb+lU4iDY2/15SoO4T2j
ya6sS6w2L5oNPZCjG3ecTM9wKCnsuGBt3Qv5hbQTf4jXPb7LKlWXXXPFwcuVqfMs/grVwolObA0P
p9KGUxX9yuaXOWEAIQQdKzVHJ4Cdor2Lsv8rOAI7fLBdvmujH6xQYb4jh9imZEcdla0O57MPcQMW
zgb7e4/8rvttiUBtgI/EvMyZ+11/iBM06uumH5Z0dZdZXFDPnpBo5JsMrogR3zEy0EymOIADM3qt
JihIKnK9Hqcmm1432/2oI2PbdZxVpnEH4+GjYHHnfgWxE+D10IKxzFfTeHHHy1OpW8XR3q6eQbq2
BNac5cfROcjiX0iIz09YRyCvEwvNci7WfXA3ZQaP5ct05crOo7+ASUwGd+AnjksTPlP79HLDu4hV
YzEjuWCfkVQE4s4Q+0bjvka5uVUKiJxKvspSueJW/IsdZ1/G1B1oaFX49E4GeVTqqF98MuDfYVK5
qfZbc7UZieEVpB+czBQfaD9NBwUvg9s626wxfgTOTMW45ZWySI1502dHi/AmrViUtY5Cuxmz141g
6076dDWavzD+0Hpuq+c/aG8bB4xZ5itNuVL0EDUb0OXI8eT0L39OAWl7ys0vMf82Hd6CjCCJWdij
yJ4PHFdTJr+09lqLVzP4Nuu/rvwok71lgkWMlpom4Kdki6z/hyhhiRV+4QjeA8c4jeIfLqdFPu+m
9qLG9y5FnJMj7By2LhejWm7LELdN2m7U5vBs5sblA0rupzunO23YgL7pi73qZifJ4d71r471jcBu
mxdvVbarENwt4jA+TTK8tHn0NqKFFOcIm42b0WCaQIL5CAg3Y/YIBSD6sFkEnMiuO6HptYH9Driy
v+3kuxcRIOSCC+xPRtuQYvLQHARNhzaUCydqIdfUoIPPOeCqqc5Q9YHEvFcBtSTbvZrphf7W0sFN
3CCwAyxtUimgmDcQxhrWOU/ehupuVKuYZKQAMF4l96I8JE+S7ihOCZJeJXd/kXgsZEI3oMD/e6xg
8vbxvVDBZ+WgaOkN2dNPXY7bsONK7K2Gohys2rjziGzWUUVwnkhqtOOjBZvS1Gs7if188hLhV5YX
9m9o85YqDDqBFnl285PesBY1w7VLlzOEb4hFIHl1zkOEHGq8iZ4Db7uR1E/fNWa8C2k3AjiS9ETt
8ibDrU0Ii8HrEUqmF3rQd/qqp+zXoQIzBZjzdh1qJ3i3SRzRklzywzAZbxOR33qWBBRnOg1Wwd+t
4ObJz93E59XOuF+o1ZOH0e1EOoGX/ivr0138VL4YL8IhZe/+mvC3DT/16rNRfg3uRRbg5Hg2Rtc3
xm412e2Tu7fhGSZKe2qZDkl6ibV20TUAs8EyYcTAuyyLwu8Me/cUiLbGo+bN5++ozfRrCFCbU2u9
N2zRT2m27MGKTfHO4FxukmCdIPgpnq5gTm6cVfBHJ9L5fzxXhDZnC+ZfTvjMUAz8SAQ2lJsF9X37
ZuJekISGlTt4jAfQFWO5yzFAoDQ7NkW9IYXVVCwiw/U76tUOEpVQNgd9rA9d+RZykKrOOoxZ2M0q
qp7FQpvIid+lfYnr6pQ3T48whOBR3yp4SbRnqmAVG8VM1nQAVlm47tN3Nsv8PL0SHSMhmaVfWO69
qG5m8bC0+D7Vnd+bDHYWTb0zR/MBkFGFHKmVyE7rYjfHx6adLglZoGpjoyNvegZImrjkU7xNW+21
Hg/TuDEpP4J4WqrQhlLll1GdFdNSC4ZqlhznXuf687S3Dcrju3GirH8GE1x3h8C+1XwORXaESX+3
wQsks8s97m7mXLk2YX128Gowg1mdbEJfkcNG7M290cebOftjRP1pzmb6D27p0O30VCwhbGfpdM6Y
w3imCuSYxI3TB1q27VDb3TLJqo+SxYgijOjHJx4yic+wEl7oHplZxBHCh65R6084ktMOyWeIL0SA
QWS03Fw4vbWqdaoL1rx1R/uaiud6hRvtRVdBrtTQVDIDUOHFNhM6hNSITbFIps1AOJPblHM6yJDT
GmwjMV2GWTpawk+/6kXyJQPlTe+UdwzPr5Vib/CSULXfaghuu2hP2SXnAM4oxTGm9B7b5ntpkf3G
Ym0/wbWIbyceX6vydCqRtrNXjPyjLZ96V0KfXBbPvk14V+vqDYrwx9gWn64SXFGCbqwmo3rKTJso
8o2mWGcThCsBUh3hhyusaAlpcOZKMKH+MhyjGXJVucFH1ft6crKyirw3JxH8ht9ZaJ0/wFjipVMy
fzB+XGD7YWx4dvbWUwI3CMGGvKBxdOLNq4saEngGypgXMTiHqXVgyw6rO2a52hHrgqy1bR5Kw9+l
vGCY37lqvheY2rM1rsctzsuFmNMHQuSsEF7Z2xenAq3t0Oodm+VzPrfum0WZrWMmAJIUQ3mNXGzA
0T1M57J2l61pbOuqvsh8/pQhAY9tcHcx6ilLxjosgOF4I1PXWlT2h4bFIKIYDZE8cz5Ki7J9GDxS
HUR2QYgonBMqZmQc83eXDhtI9Z6iGuupAl8bxQpWrpp7CIrG8AuMhxoVD9s83SY6YVPxh7xmYbfX
puWEFrjAikOerJ1IXVoZT7r96tAwgkGWdd9RU/pTPy2B1W6KAjbrVuVaEc4XwvFhjh52Qg2MV2rG
lF1k475Hk9bQ4m/HR9KR8+E5lcOw6IuT1HaFOI/QUfNngR0P4bQNp3ATgm0YXcH/OR8Cp0DU5isl
xMU4/qoR/1ic5VVhvzTxcDKcXwhbfpa+FA61jyqnHPaZOwD1kAMHOJFs1VpHLFEM88vAgLqSvCj6
I4uOUGUdLrUxvVT5JeImC2eYqfjLkdksa/VEeMLMC7VyJ+GIkzQ0fyazO/SGe7Qbzm0tN3eFTjDM
nnVrdddJ7oR2D5MzBXM0cUq3S/AmVe2eAoQxPMx5wICWU3U9lMnpOWsxMnAQpTMy22BBETRwH4V+
sJLNVCW8SP+QBjyx2rHj6cZbMCL7znZqdYNHvFQQpUJLeaf06iX5a0kinSAwXEiKZn1zE+i7Ldiq
PZVo91RPDcPiyovhfCUq0E70eJGN3Lu+q0njJQajF8aXPr0WYeuX/ZvZXmlrYUMdUVwFtDzrR5T9
8SoZ/TVFemcV5DJxaB6CnIdTlNbMvEKxZIKNFq561QpGOvSrFXwxst42h7Q0D5DdgQOj65P7GHuw
+uwXmUwD9SA77fYYabGH73E75+63GbcfcF9/ZozHNa7vJKPkauxyWK8WTAH7veYU6ED5lgaWI4vu
CM3BDIu6uh0xS5vSY4xBb3waIJX4ktUHnYaAl1FXdiPzOc92X6S/VqVJOZF0w5yOKV4GCug4CqP+
IoorMTpA8XKnoMJBkkredUQGtYrgU0fNj8tm29BdGBRIZ0qE1rtd/tqM3dD61oztWD+GnJbtWZ3P
Zc5sVHSgmbyMDcJJzpa/HqkMjjPq4MhNuFxV7HraJa+JvEETupi8K+uHAVaquM0yYhQH4ApRxl8+
ELshXoCzDCw4HI11EaVbFVXNoDMpisddbd8lle8meHHG6zj8mlwfeCygih/b5ESSX2ePyKQE3J4K
8yjcfWO/IYHQGAwiTcmVR9yX27iGPt1GFGB7NV89Wzh9fJ1g42d4ruvXiE8cCCRPpD/Tp9O7m8jX
VrK15r8IMnunb0b5J7q/sN+pRbAP7K9uvhR9syrUdNfWHwa1ejfFdsf5117dQtnxMQv5KJUN0guL
ZJPHTQ0AU+TuDk6nN5rbsXzgvmGzQRW55xgHNdt3pIEgK1VJ5w6b2nPfYWPbnJejhx3UaHaGdA96
UnEhJRtj+o2bLUGjXlwMphismjkZFrXN1h+U98w4BIM40FNfWvHWCU9DioUs9coZqcmm4r2cufFn
7EA2KCIOiM5H7lczUocXayeTInsmyhtDMF7CdPmHaFYxLqBYfHDSb+mnLJISVm7/xchMwTyIo/ml
uqE8Wklmxar5YAW/iR2uO5XeiFmuiboXZRIdba45aJh4IE+5/SkjyppK65nNnlkGk0t+jvHb0wqD
Dg0ke9n2Af4vavOZX1QrJ0drFQGHl8B0KSk+TXRgHS1XW+ZaSfuRH9IWf7obe7HGccACm7YvVcbU
YuExsO25FXhW4ze1BqZduXsI09wU+6OxC4LPILhbpR/IXyO6xdnNlbTMmQyx52PqmvSYHkjeBBm4
013koPkWPrU+pUQYSODku4ii83Qd6OcMoXqO8VsPAYaaC9Zd1sI4qg0yXg7HfYSDL1Pgcu+lSEk4
qEV9lQRzTkseapMR4E8f5Gf27JiPhArfGaUGxv0XrSVeOOZeDEZGKHvsJ8157cgM1HXA25t9GDY4
4ehYd5bXpXyeVxn6vJ9tRwNjRel/W2Y4AZ9ac/cY5vFxtElEi4vWvM5GsLDr774nFOAf0Vmkkz8x
zruxA9lPH3jkk8/pkyTWT/AccgOzovW/M+BeWSfLp9DGHGqq7y0TBEDDCdFVJq3coV5YEJDBGh1Y
wPVNezjO3J7QQCHWXtOCpxZT41xpy1ij1A/T2AVNrWgvSUM/J9pjZV0GuXzIYLrV1rwO8ZxMiruz
GPR1xMWUFxeqUVauo+xkGNk6GM469TCnyze2+SKbjkYVgU6Dt+gjJuHoN7H2XOtl3NPOt0r5LhgZ
5DLEprJX85eu2A3IcwyXCnpo7fg3I3+QZRwhmCr9vKr0/DIXHa1EvkJXehFjiFINtv3TtBxPS4yh
25j0R+Q/sfUIbcwRs+WbBQVNE7dDTkbooGWiGyjKDU/Ens2inV3zQTnFMQ2+jJLr7AI9gg2wSxze
qc5MPDtp9EnY6g0kHoZCjj3cuPCV8CctX5suOVuoZkth3I1ox1L2Iun/QUJeIlfwEPNQRR93aX4r
ywPSvU1XXlQSc5e7h10CWr3M4Wt3mw5hFo2buCWsctSDStxrcRwG8gvHrmKOSyUO4dCWnpFaK6ef
lz1saihzzGP+RQSB2ogW5LtiDkkM0Tq0vmVHe29GltmOXmi3+Kh2WvU9Pn8msuOKrKzIf2ZTrBjS
WTqJXDMmzJvDxJzDjExJFGi6m5g0SPsQA9aye2V8aNL9tud/sup8Q7GPyGVXrcsZxoRmon4X5dcU
frMA4CXBZlApZP8N4d6ad3UQLTR9V2CSz5ufPnJ30hGnkjIqLX0Gfcpyb5KDp3yWfCpB4icRYxhf
KV9TLLctJjcZfhm8voaZeKrBaFV8i8x2NY9nu4YU7ZxZes3s31K4foA3uZxeQPfbhMfZjDWKSlwI
mH5kqAp27cxFYxh+Ofqi82v7TR91DwDGShb9uuLtyGxEOLq7wka0GMJLobo4bu5hZC6aVFDZlwel
vM3pj93eKubzut5eVRpqccFYHLMl3F0m3bRU3fbh5/NpFhdbXIynVnA/GIwMGmzyFhW8eMtLS22X
J+Veujdc1l2nUktlJiG+TCZLrIe6+pLxZ699ZdFrgDh3KPoXw8ISSV1ZPkeSKAIOI4H/UFCUPoaS
ocfuMWsclPscPoLmy/JXA/ik7EL7ZJLhuUb6Jmmw6hsr/B3Mz7TzrSBeKDEOE+WuMtZrGzFJRLOJ
ja8RZ0jCm6HGN1kZ3nMkLifiLdvSm8kJRk4sipkolv41rh82vw1BlkLrqaQ78ta1HWHu8+wBoWbw
rtNdRumVRJ9xAi6aGmixTN0fQ56eHcYWf3cWLWemSoznYANVattIOaCo45Y7x9zlUbZJGflLPN11
OB3/tQn24WMCNH0Y2+3Yn+v0ZI+nuodTHxIxFx6iVLNrfVbAgLOBIovWPbhyLCQGkwQQven01M6f
EgAOGMTDpcwn8RGkgAQ6fQ2p3UtQ2WWJhq+YkAVdKomv1+NeGoybMu6Y/sBizFic9DEftgxldXS+
1Wwbi9egu7E+vnhmJQVUspHzpLxHkTgH8bg1oHfLi17nTPC4h85MuBioerEuv0xyOtNK9N7hdW2b
k61ti35HVyehkJzYq0kcqmL28uHb7NIF6TOw2e953JTjwNjZe+f4Xaoyh58vRM+MqFEc3MlcNr2+
G6u1keIMyibJmjgE8vLZv+HN8EnUvUJAqLvicnntS8lTvMkhNEzNv7ZlbGNyz+X8EioaXRBK7INT
rQy2R/Xm2DcePZUFDd2h2zIcmHerHHlH2B7zRv/MQmejkEk/W2EG/hGLx0Um6UqjDjUAaekQDWgI
uqvrTHEzqFZRgURT3dMAKwe+k+INgdKyQjrPPNauR9AwdK8DE/e6YA50XGCAPZjDgTG1l3q6WlPi
FeldpZAcMEfRWTCqO9vvmOaMIuT15vkpXMZWgPkmJlpRl5W9KwKk2A7w/kBZ1+FWFlyAmca0QjDV
R8tNrx0gFgbBpuyHhliqtUuHomkinaVoXZ4UFgX44iqer0PSRLxvCIx4KqZ8b9eHcSa4AP4sdzkS
tp4CNJX7Oj90zWeClVGUBxn7kvKgig1Z7rrajxh1IldtONHEM+iOsHdwX1lVvomt97R5TyvnNJrq
YeI9HRji7+y9zO+gbxZa9M+K27UcxZ4uZxOqa6ZHE9FuhfoS8IHrNrUfHyi7mR2K/mDYj2fMEKRA
5LUvLfPd2WW/iWKD+Vq6l9YCqK3bz8GT0V4MkUAMYZ5GurhVc5FVcbIpO6VMmeTI16hZFuwsz8K3
MDtUG9daU3I1IbCHYUcnEZkSRelQPOjJ5kiom3SfK7QZOXUwECDkiFtmIxnn+ilANGkDTyO29i99
+EM9hFFe7Vq6CZSEKVcNhGFo5qbUV0OWgC9R6tXkWGQ/xeSFqAbYRQ/8cKTREox+0KTrmtKMkjVM
UEw3pnA9x57XenKrCnGZ8dcxTliIFQOFmnLW4w8GRp4jdS7fdIr9NSkU/KyYqvlvkqpBzfATWs4y
F7e5C5hxiHHx3Gvr7OaCcD4+y5ZWuhUVvktjeh5Cxve1hRn9sOFh0kWL+kfsvudMzLBwsMgqSZm7
XaQVQp6h9Qbm8cMw93SmC93J2FQMHpl1/V27xQY4hBcVrZeZ1sYKBGbC8KrNlzDgG2k5m8KV6Db0
a0bQTVGwNxBEzkW1ifpoWdWvGM1X2jOA5HR1xD7VJTO+kFaK3LNq5lPqy8SxXqnMXy3dUPlsx6NE
uegwwZJcm4H5BYQzOB5M9aTwiZcBvdjwfxyd2XKjSBaGn4gISPZbSWiXbHmRZN8Q3gpI9mTn6ftT
X3TMVEyXx7Yg85x/bZP9bFRPvZOexeC9h761lp6Ej7r2CImkUS1sNCpJC/A1Xie1pu52OWHI1NOr
24afjgeFPVAV6Yw+mtH3uKNQ2JMrqg5eM68LKkSxIRso2SWBV43PWWk8j5ypcBo0LHrX1MqawKVp
w4EhJTUB/RNV2EkFWRCvzND758Yej26f4HM6MgisPMTYKSIdU/4RXIoQCKbV28pyfMrycGFaeE36
GH+AP7AroxzcVuwpba//mBT4KfPNtNJnBWBiUNLak9pTpC0yAziW1l8wHkn7njR7H9uYticsxEex
72XoQL11SQ+8TiSHy7/r5WdRGyhTucIp4BH4M+ogR9Pgh+d5ogI1ajby8VOM4t1tmsCzjxN2TYx0
rmThOfbjKaLrmUiwa4Y+zuu4/yexbQt7NTrW49VhXyn482XUN0iCAVmjqg7KfDPVxyGV3zlun6jm
g+4f4CFeHCoQBeUAcCA4v4a1Yx8a1hzL6xel8T7YjGAfZIKgC+Qk4x3rjCc+NP7DZ/v7slMD5c4b
z4Y9/4VufvZ0HWSDM5MFwzdPcCPa/NmZ76LKOckZGZFCm68tAisReT6wvFVg4zeutu08Gx0aTSMh
fKFfZe1lGvt9Bd62aRAN0hSUsQkm9nVCO5KxXeXRtzW9SdInZhtg8FL0z25UbdwYhqz5ImOBgJN6
n3TXlg71uhgY2bPYBBhCr967i2byt3iQz0X1Y6YvhfgcCvutNkJ4xnyBf3bpDzk/6QcUXwj1HsFR
DV6zK0vu07QrV3kJchnGfPYDPXYkEeAswP61KLLiNfQSCjfPHmzZ6L07+nc3fMzee9u367l/j9m4
jbvRv6fDafCMP6JQhD8FumjPcvo0xHwIM4wO8d5CHdsgqC6cU+L+MK22mTyW49somI00a9uVfFZJ
dOFefdbKbdk4L+gfFNRqMnCgqqU1ucfMN64zdZ+CkuGHi2vfhTeTrTCuT2G59VuILTUzckd0riI4
CUG0g3xEIlWw36Inb6D2dL5Z3THyVYOsgk2MKSzhScW3UVorB9NqG1LpO7h7R/eXHkN0Is0L3l/D
3hgMj0peB5PKwszfliHsKzLsX8HuWmb7UtvX+s9MsTaitNT8MzJQsmSdsyW02qqdUT2aTD2QTho4
PL87ibumaGn7bgz6k2OJGjWlZA9bUG/IveLSnM0nhDBZJNclCU38r8DCXOXkJhztkhyYfd2vZ3GR
/dtgUBbO3yjmdjPxkca+S4EaqmaKIvmouzJGzo3bx9IhL7unUKrfHjtVXxoHEs5XY0ldb9st6igZ
aP4ZVm2qH4eS+uGypvF6WlkjOofpq3RDlI3PYsYfgkkCbzkenvI7jN3nSfevWTVwXQ7flEgjd2UU
Qkx7jsxzo/sIMeSGXBnYeTJW3C0YZvPowN4lzakcfKbHvwnNco3LeoTaRWZXa/17I/y3ghE0US+E
pH+NZkP+kkZvrZb8E2Au8SCearga5HyLXuJWdKt3F4NMyG+UB5HVaT+zQXOYhbiw+nFj0lVctGe/
fuqHcaPVg7E0oM2cMKxWuWTRap8VfGqU55j5CqbOtvt2cRxJil0BUEP5mucvLTeqaKEJ+01R+sHc
FqxafzTRbOmQPkPHbQYESdHgsgPv0nJDIychHmjqnjv7U2uOTrUXSQNOvantTc5RT6jjR9V0a1Mb
gsT9p1v1wS3NAFGc5zy1aq05uzbfZvq3YewtLfDbdw0kJT/n/IimMa3cER9b8+4O+u/cwApvNX3X
GsNpkva61l4VNTF21V4luEExmUHaQviK99B7S/A5NSmAMWo+al8P09ztInx8vhAIazh1NoqgFBQk
CnFfuhPezo0lcv5x54ZoWl5zgPSyPlfxT2bq8LLAL265HUL7WFQ4YZW3qewWf4gqkeIN4X32Xfme
msybCmryqaNRMdTkqw7Eh6qRA+9v5JGiDmmZ8koWigyU6Tam2cHOAwe/YdS8ZniqHOMaJrdopL7K
eKtpqpjbdWHLjWN8a8jgdUaTjGJwz0eNj+WUzcHcgZUZcDtmweK5qZ1kJbQaOZJKMXx1azSMaEco
8WxeumJteFtbv/YOjao8+34NwNQCfclt3FRHKpc2PbHQzGAa9SHj0SYzvu/jFXrQ2ctWYpCbDl+E
tLZD6u8sF440eo4exXLWfUqf7QTsTx2N4RVBbkEYikcyRT02a2q91pJ4ounbIm5YdfXaMr4fh2Dc
1jRnt+dG4SVrTe8z9Njz5sy+2Ap1cGojqwNyAisVdErV4ENJ4CabjLeK1ZCdr8O9zFFMgUyLim6i
/1j54e80zuvGczc+3ynXyNIoZzAcEIPvNMJK2CAsrAPfoZ+oNTeyhXvlL/rthHTXC5zcONksoHrt
BQ35pynfHIDExRTTSnWAueTdoYIBGyT/adU4m7a+dzb4KUes134aI7U5xT+3+PaYLuthk+BJls69
9D7Lgfmmp3r70IR7t9sw9SQF7dpJuZYPMbygzqt3DnwUL37XBNQzBJ5bfRfmvB5oiOzcH1fgcRSw
oSG7blt+92T8js4hRU0/35LkbCZBx6IYl9rRCIvT3FF1nkExi7fG+I2sP3rNHo0nFXphLwhT/Mnt
ksK2ftoLy1wN0UYzEZIaYt/N3UmM34Zdb6kHTwH0/P5oUKjcrvr0lxLSathnY0n94bKRP7N1idF+
ewbMAkaoKA7GHCJbp0AVFxgDq9hEzZM1Aqs/3v8W0nRahxoSAEiwoq4OpRuY3ILRhxZOK9Gt8568
vl8denCabpp/8L1rFGPJFC9jGkJ+om6xy3qrufUdIiOnYTSxv5LxoOW0zmOFSBe8pTjuXnF/rRNk
YQOLAc9piE8wZn2pKEkrmqWXbLTyaJTdt5jaXa9ozCMaChkOvlhKCekT1TrcsVkZmmtldMnGVahQ
p9abtzX9lmvUmaCzRWtSzIklPa598SzjRl1C7GjvdmFouySvxZ/ypx5ZjpOzwybhdJ961pNKZMD0
iXBImKKD1Xu8XZQu1TwiWE9m04mooq3cFTlv4SEaJ3jliHHBz/VolRY6qlprtnaDwEBUJykyAarA
BS65ZWZDr84TOL4VIrQtaufHm3sUeaP7QX1hy1zgaPz7Av8D4YVY0R+4S1JRggh+dMAYF518lx+Z
8ex37GBossyN1wKUZlOndXbiLgXeI5gQSqaE/A2n7Ig9yye7t8Anl4AeVGZNiAFViskyqyn+VU2U
IrbUqNTKc99a2Z4VramSHkmEj8SzniNqd80o7peGP4PI9g/UR7BWSn2ImuWYCAMXyGz7yHUz/Wiq
plh3Ruc9916sTnpS0jZemeF+wvK9qua+2ljKdOjoTbsd+m3/KIRRASwJNO/tBAHfzkX/OonoLwO1
NBU0izJG8YK6rbCWUWmJj6LNianL84ZaTbQkvRzmK2mWZaAebq9Bj3+GdqAPmtolOuws80i/o79u
fDc9QPa7KyyyY9B2ycizOXHOVqzRxJU+yoVBPWZk0+gHuzagmxXYfwxzTqB5JI89IXOpxViOcwKc
I9HEAX0lvcR8oN7UbSeUWt5YnyZLbXICCoLOtedDPXhil1SNuRvahp1+xGDYjpsolKt+cqmu93BQ
Ka5H3zCrY5Lkzlsek51WzNuH50a44p4PzsZtnE9HmwXEUgTrpzTMDujmUaMRhDZVgUm1mj28WPqH
qn8966VOXqMQ+wNFnq1y6C9W8TFX3T7uvHdXG55tsg1TPLg5tmdJdNmSIKtzkaICTRRyEmfRWDQw
cxzV+4r64dz9E0CWZoiMkQQA69NP372JfYB7HmNj8HAxhbH+2nfqVYkB2/JzgRhJV/kWdmSd+M8V
JxxfOgy7C22eaC3UJnVGjGyPFmy4L+epbB7VvXHQ6UkwuB9anK9KZBNa3BMtoa4OH1gktZtUzqnX
623tgVPFtjpAGLIZQks1Qa9HDjY50GM2VE8+DU2zKi15txttY6VymZroQi20GjzUmKAVcWhDc7Yi
9zk2WlS2005EHLcKQzDlh46pnYAy3mvYB2luCzWsR4UYg2gKSlEZmekyzt/sh3VXe7wfl9lDQIlL
15c3p/mc61PT3FuXmZEqWKdsnhC6r2IL2agyjxMkTTJnG/f/P0MDFA/vC7kPuS+DkVGkimlCZnZu
Bu8lrhAIUR42copMPQADz021FDFOqJ2f3fUB8XCxShih6mIKhjD7TnK2ZoVXpzsknnFWGeykzVKp
jM+pEZsiesraeqsqRLR6G3TQ4KJ4mAi2FpeYljPLzv57POZ7sq3Pg55czEp/na0YgOM3pex5FJTW
sclrH+kDSLAwsz981K2oqF+UazqPzWHX+/qX9MuNVhADilX0/6SQ8q4a/e62/SrBWGmyNBNDA+1Y
P5QtGUYdOnQNTyyd6ZxUL3lf/+SkF9oGOFRDfV5Mqdykwy6aS8Vvw7H/mTJcyDF4qDHwpCx7JRDo
+TtvmO6pstZQ0Q8TDqKsArMQY0DybPMX674H5jSucj4S6EWogEXQgbMqLMpZFVfbOXX8VdZ8pZ5P
ZYmBwDpU3WKAIQNkYlL9suyXEg4tTGJ4kIsd3/HCgOKddFssNeE/hdSlahXqrfjfrIZtAXxpVZDr
43z3NfBF+xXrReW+tg5qrvnf1ENIEOe29JjCpPav4kjwqIGwjZb9w/2kg+2tLlCyAR4ltrF20e4m
+r3u7o9Lo4jHu1tnz3GXHAYbX4ZsXjDkoopyglC/hfG9RgMwVLiAkP3NprZxyoflF5I1nxm+afoe
mJ4c8zes0u0DzmpVDoPZJospjH8j+a9xu2eDFlq96g7sytgZzZVVhsuUTBSTVnk5PZna7+BqCK5t
LKgHrDyLSlSn0vYXUnxELoqkxgDhSlG5TRKzPzGg3Ss4TBsUZjS/twam8Za8vrVTiOLitlq2B53u
X6beHS3GvbkpDxi7x2mR+JG5lI6VEeCQ1ZgmxkdRt+CU7hwX21nlMH76XMplZqcoCuPiSUunajmH
mHxjIp6Oxdh77wlBkQFVVci7X0cffZyGeN0sVrX6s0CevArsTEbrmRhlXbu5Xo+nEEcyFjdE6l7/
NGMUsqRPrJVa8SZkAt7X2aXapejqFeHX0dK161VNco5ZvkxTuZlcfO4Ik9r42pl33Z+PpptfM/p0
6zRdNlSvCDTehn3SMYzWgKfW8FUR8h/Le1V+Tg/IjLIc8mVfQ+tDV7ytA5v242nCai3I0+gma6X6
MzzQxnTGoxXnSFyrL78r8fNggKqHNdkcy2K0SYu4GFa5xPd0nqx8R/MJEoPinb5r1GgFejwqbjJ2
TazqfMnvJrqMXrxykFvVj7wHXIhVI06+53yQE7GcPX2lx2Lbl98zItM+C7dmZoGu+QvNJkEDg4dB
5bqfnl3PC4yqf/YrHyqxXvvs/3SWQBrROVz9sLMB18KUwXIBzCcFkS9+fhNNci9om81UuJFRtxsx
rSvYA4Ca9TBGhICXq7r26Udt+T1mAUb2K822a78aV3rqb2mQIgJkIiHlo+6mrQy9YFRFYNIwxCAO
fklJtgVlNU0LJ+rQrbPFtC/C+XRR05oJZBh8QF89xTBXotxN2YvbfAgz27Zlt0z1+q9MX0bPQEyD
ilTsbJ3jH+22rc5Thm0t9w7WZJ4kSORIpXIBtmK2mE0btGSMv/hW+EnBpUjtoRGZF5UOX6YB9Y/Q
j2VV4o8CWdH9at8q7vuROIaRglgeVV+RkRLCmfjfQkBDO8PR0+4aNmu3sJH3YfUDpR9PWvfqyUvh
cAih1xTNU5I8NSmybHQCg/erkgEB6bibmTjbRlsX5BSNVO4KsmEKdDt1wqLq6ldPsw8mmGsVGisD
0cuQqSBTrI1Ej/QjGGcsj0z9hL8glmov0QMaa61N30xrippAIOuFPoBamYIMD7ZrhPuWbODvv4sC
6AGFgF3ZB00Ld+3wEYHpdE1yaI2t56UrZ7zOebS2CLCq8ESb9a+GgJsYpkAbXtrxN2Zccst/JbEw
tt3scwJXQvezUfbRgmbnFjWdD7N492OI4p05gY4A6WV29tKM6mA0LFBhttL6iRc8JDkEwcUjiwrv
a+tWa50/m224yCvrxanHRdOaZzPSDqbs0X6jWY+/HIZmz7PXuYS06LqtW07QJeV1RBNH5d4yIk8r
95rtjOTfl89md2bhxDi9MpOhYJ+Sa2a0LD/0Gj4i/jkb7c8QGkFjpGhnrE1TNDxIxqIHPZuRU6Ul
02oECsWoicz/k0CO15D5iYSqorb3I/SYj9FJM8yzniCPsuYvw1fPKIn3hvWTO+cYui4kesJxwqDI
qxM5Z+tkqEFpCUeQYhOCS5BKF7R8Gv6/LAaerU6teZgRS0LTeOW6qqor1BHe6zG7l8rdaZ39bAJz
RbaB4i88pnTLQnr72NHDeqOc+kIh/LVp0Gewq+WUfGUpSfN+NbxLKdbzlJ5Emb11Uf3hZPVrb8N6
sG4jxxMnKX1kZJUzcY1bFTLtmkAsu1sJcsv86iHJJzSfK208INR6GUI9KKL5Q1rspJ7Rb9Bho9Rw
ueRyvqcyqm5mJv4JT/vWOR6Z2+Kd25gfMoRUMZxxKxWZTI715XvNLa6ie6vlFwumgnwI3jgHfpl4
JxYKpEIWg5bw7U9CuBiHdXVJIp4g0RzqVn5kTf0cVkmyJAptOUXD9qFcdTvGmbHYGYmNyaqM6T+f
AlavMnAdmFRf1X9smwwsrUxwSiR/2LxukJlBpcf2Mi+nrSvFpSgHnPEyEJjNlRP/mtp0SCY+NCM7
zaEO5Ku999pwmzoD5yatN3KeU+SCySZ6CCbngQKIVn5natrFWQGBDFST1u1XS9k48SnTwck00oKE
wMURbxwbAQNI7XkSyafndRsR2QGXIp/OJDLecwDqvv5q5/ZmuONmtMwnr6yAt2lhJlDB3oqZx5FW
5T9TQGuJZkYtGwa6Pu20AUV1qPmrNibQKcx1F1lpzRwC6pfwCwjx9DWWy+MvOVdA1gYykPrQRsPp
spYQCviZlcjaqC8mPCW/TKwkjl7t0Pl/O2P1hmSfDj9xTEztkLEj4zlax3H+8miMi2pkEN2wmUqE
Rn190o2RQyrMcQYi3lRjkCv53Lk1rwT8LFpLSNzPCIBVjQ0yrSQ9uY8XoCX9ze5e/axnALBuVk7T
dmK8cC/yfFjLDN+oHkXruGxeIxLVK4MZa0olvcbaOinB8Fr/Tv7a3kNHPArgyMHq8KtgrUzLt8rN
Ln46crvAnoZoPOE5Ld9cz8y0UTyerGTc5sA2vu+/qhH2X3qQzWm4JKvmVQ5NzUvEjBY5Ml1mgK/E
wOANjJFXajsc/e9l0WPLwb0buiuyLj9bHceA49Rc1vPeA3QWrf2W5NPJTQiBz+Zv5SanCoXFVHT3
ac53ueiOOKGOtUEYF4syJIhzU8j1o452zklrXnKjvqZxccsHdYhz4opmzEMRaF1s9wb/p8Vf6rWY
3yfnqpXTh5NqGxN7SmGjrB7rXa7JoDTl80yYD6WJb7RcXOrWfNLMmddbznvHcQ9pn3E4d/8oFV/V
0H8OHSRl6mwd6QW+/pyRwuYV5q4uk41NIg9xdX8yno5mqv2U5vxkiuxc+9FhZm7IYAvnBJgfPN0T
aqdr87an69qsstUUabui6n+KtHrGRLErQ8I+TMSlbnGqR2aTjkHRifA5N9sHThyHTBSCuAEKXasX
PW+ueqJvo9TcG05/8uN5nw7GvRHZu9bQxzK6TONh3ZBFoGXsvxZcYZcHdZJwLfufuWZeamT7+uQQ
TzJc01nfxIbGs99slYahuU/pAJ9OtTHdDNJAHk5LAidrZ1Uq45VKEMLPCNmIEjR05kMoNDAepD06
IuDsNirOUeGy73fxAjsK/d9ijNeI/J86g2XcsOSGyIJy0dfRk+1037WFedzzXsjhULjN53PasU9E
eXOvNJP0yXxvdzHK7gqgr4Tlj9Ojb9T/yPfzkNeKrc9vIkSYUqTi0kUET456YHh8LTXgfmyb6N6Q
3AihXBL14GIQSG3r3PfeVthzEPZwzFpHZljdaEgvnQNVGp9DV9xZwvBShDtZTXvGUoIY/QGvMVkz
OVLgfNo2iI67mHcXw6KuEPTWD2FQNOEYljTYE9Mhh/Lm5aG26hDjFIjwvFy9zy1wYopgKopClAby
m6D65YwResJCmhOe1yvGvrAKz5ECKojnjnlj3JM2gysqxpRR5GTyhR2VV+CABAXaBM/YOzm7iJbd
et1j3fc6/WCMqCaItkV02a2ThEUOo4858CUHu7taJKYzT7vEOnTexvLHfTZwWekeP+98ZtiK8GA0
J2WRbAmEAIzgrzmoUJJCS9UzDHtrPSkX4b0v8VAl3nMSxRde2Te/aKkdFtPVdNV5iMZPXJt4cTUT
jQnTLrc+n66JID+LUi55DnZ7xvH5GAhqEZ0TMi4QFfD8aTvdzS9kid8nR+go38mbKqN3S2Bjgra0
8pxpoqhusVMwktbulnprnH4i/codxCKxt/F66xDmhNLNobkkT5MwGuyDuX5oh/ryMOI6EYNz2dXL
JjY3scweso2rZNkL5oZgLVwg56bC7kJpBUYFFL/NoJH+UX9ZDdL7soL7lmr8V7sVr3lIaJCaww/9
kVAzkRund+qpIkwp8ay/MNTeJ4tO+nLYqmH4VkV7i2XyTlUzoQeWc4LnhPZGKW3YyS0cnLfIR/I+
tyUgevTcFRMIzoO0B1+p9O7V6rCQNSkCt5EUBTm/5TORSDK9pG0eRIW/pwTv4qTW2qlB/uriezQe
sk7N/gsx7RCQiMlG19EHyA7/iHf2G+WtnGnY936xwo2OMGA4A1BuapJawrI5R7G2KUuXSAh3UXnd
yazsq7TkLazD2+MXsUbX2C5Aj8fVkEdf3HRPOAPkQpgaXiaXPC03T1b40Z51Jf68hFCbqk+xXrGL
u3wCei0vuT9cZKbWD6xlLIiLH5EO4qmXKpgiP/A0uZuwYiKLehps4LzZRP7a83ZFB9MZtoIbFxZl
Y3fMEhYuL6MMb1S6YnO8T7jZiW3XyGzDEuTMDHfeWzqfQ/xJ6U8YklYFaofixfezIGPt11HZhmvP
fonML1Mi50SkLk5CETQ2h8R1Ciwyu8oBOMuxMxhLPb/N+ndmIuBIxqc86feu1V6UGa2w5ry0WQgc
51rIioYtjQ87AFSF8WhaGWH1M7kztxOGkNA/lVEalI/0LjVUH05bflb9tFOkea+6vH0D4P5suiJa
pnm7iuI0yIrhLaojZElk89rptye1bVLlAW1mX83sX8pJP/oVmpdoJj1zMD77wn8irYkTxJKfaUP+
gpng2wRWFqSTOTkKitEQ5wikOlUk1A2iO2UaC59TAjE01rX0YMD0CeZNhqsmQSgvXf2SGcVZq2HJ
I+IwCVA/dnxIei9etbLfupTZl37/Zyo8kJnrfRHVuOnb9sMwmZRbFk9SSJhMzC+ZsHrhxvwXD/mr
LIwPaUeHavZeBkex44/gtX70yB2w572J57CISAok522ZqOg6pHa/ohOQdBTnVJMrAVrmIBD+0A3e
IGyYtirt92YkGqCoYiJW2vTVSx4yvx5RXyXXiJbAIG38I/qr5z3UAmhA9ZyAZkQMTuZcelj2KZyu
rVF+tZ52qtldZ1+yt8pL5A2nysZMIEt1kjEgSvyaEFPSkhTiAbuMYH9OpAItFEENIx8dTftncE4G
VAKs+1JMJfsdQQu8m0gaDjbrn3M3infoJ3wBl1karJ/hQpCeJyTKHfTSvn/zMFmrRizHFLnXcEvR
0I7/67GBS9CK9JCQ1UA2h+my594TVOBFBb2L2w2zUIyOPR/vKfwbtm/oPmNph0CyNDxrbbKkKeBg
Kg9n713El6T98oiRKdtkU+bVjsYkUJNFjV/KJvWtKcWyaO9t+cXJuwDAki6vOKm2hH8sMJ0sC/2Y
SjuI7QI3pLnu8M3MMJ76/DiNcQRw5TtvVvFchx+N3MsMrJHv2Ur6jW8fce59zuyaUfbda2hRuucw
f8243o2IbZaNbNTWkdrW/EnUa0Nmy4aoJHKNmVQZFRfTPIO25fuwPaR+QPjk0i3XuAGJ8FkWvomb
m8gIZrqesMLsoSgtwYAyY91g4J2mb29+1UASrI5lHRj2pxtuoPqLXuzp317W2tsAQZxinx7i6BEJ
As48wwX1y066izSMd6LPt03k4+MvH/MfSxnwlL9O2MQEaX1E2yDmSvk8HzKBBFFusyxnhCwd4WPH
xiDB5yNiAI6/JakIKSDD6P/N1K+F+DW7ql7G1bdAmFm2JNJAO5T8jpz+OuV/AoK6/1Lj3YHMG0il
0xXyxSGwjPc6IicNT3zu9fvWWVX2b0pM7DxuO1iKgUyqzP/taqI3mCN4O5ZW+1WUL2509SJgcu8Y
WclTz5lhlp/68K+PtVszPH6MFk/pE6G8WZs/PJEkhH4ahB6GQlxDL9ro/R9rB6k/fVuvu6K5R3lG
7KqD17F5fphryLdZGPz3QTfvJO+sy44oqfd8rPeG/VQkXykYip8+59Nwcn1St8g96+y7Nqdvkfnr
c9NP1oNFAGS69c1dg+GyMaOU9tbsdHy2JBlBWpVMtT5muIbou8I/SX8fafjT3LPEc5QAmNn6qYjR
jzwslk0BgEakIMEfoXhO5xcLaff0GLHFy8RIo48kGZLUAhxXlree/J/RrlYx2bQdcd5DR0AEL1yE
zZelMOiMSzX+5hbvHPBD133k2S3LkIuqNyGLZWjbi4JnAQpmlcSP+JhirZjpDcI47RYyvYzwIr16
GL0qPb/3vNEZ1p/Cvk3jAYqerNgI0deQXxByLtPmoyiKVUVCeZ0Yy44Uazettib8DgG3xRyv0rHc
1BaEIPYxVzd36YiGwYlvFllIw59BUTLNqpr/WlpniGSOH1IGzFM8GChL/x7qrgl5lZjBThhQzQzl
oMHA9mt1L0X9OTFP22SOSrTnKIOJyuBlzsnQ8MgY6H1KjBOOpmMcMini0hSkNbguYk4mFHGzrb3r
nQm+9xGJq+m7g7Ap+3+me3fACSPQZrsNeSwlATlM3x4hifJW4euTEkV2vq7KcD15JB4b73pzKDrJ
5OssOzLylXHC5bHySBRH+KaVqwjX4Mzn1GavsUKfCNABB9TqO7sA0zGNP0VVLqnj0rAOJWyLUm4Q
MZ/pBPoWKHaKahszDJYMfEjlxnjXiH8JTIzj2A8LP8/zwCEPKOyx/EYCP8NHxSQuCtbB+qiRTBQy
G2D6m5zkbnJ5+IPk97uP+1Ob3ntOMUM0+Ik3dTigO0jXM26uTOQvJvb2JHJJWW0uMYqNkOC1iWYm
R8MWY6RPs/pTzUs4vxqaOLWQEeXerXgBT5ijCZ1aacjBM/ZfmXmkh14MfOFiQttF1l9JL8k8N0Fq
DYeMf6yqgZnDq42KAm0D0fF1MJpilXYK0vqWyedQO7XlmVSSEHe2zgbddkTM5HxU9HaQz2hktyL+
p/QnJIJJPtBiZqNC/3N84sUIU9qknJZF9KZ7X8LctY6FCHDYiYRlYC52rsXREJ9VbwfJRLr40fX+
NQqauAWd/xEEfeDsWGgE8IB2LkhRwVJTYKLTSfWN4SLIMEeKhjDJYWr2oZxqksV1Sy3m+MfyAlW+
afixHMxycX71GOiHWQZ2sWrlb44cpP8YUT3Nalol8Bdd2gZltbXazYz+hBQItI+R/gO3PMPTYZpQ
SEgw7dSGBUaWLJHxCuREusM5COeL1BXb3U3HqtOWN3fudyrCtP5R1/hoihKQiqA28nykeK3UETsV
sj7ImWOf7gaaELLuqLUk/G+KGkEmOBj+fkRmGrqYmcnORTGndcfGLBHbxstySpeW9maZyKuCFK8i
rNhqRLSO4AghxnX2buzHK0KaC2AA53e2KUNLmC/4wqB5Ijn7ISpPnt6xfyKBkrzFnGfrYQ2vFgq6
2ddwnTQVsmnCj6AgWRw3OKnZONAGQAkRtenEG1ATrfsoIiNI3e/QejIIOcx6e2kS4yWq+6SGXWmU
65F8wwx/3uzV7xLVB8G/DjI/39gaHMFpu7eIxZ6Q/uunAfq1Z9dyuOANiiIS76nH3oZugdD2lV6k
aPqAAqtq85Cxt01y0uOcomiWGtJo7Pxn6B5QoPaiwuykZhyqc7QZ4k/L/Y+0M+ttHMna9F/58N0T
QzIYQXIwMxeWJe+WvKfzhsh0prnvO3/9PKwedNm0RkJlA4XuiyroOBZGnDjnXX7qDlqjoHwncFCV
3BVgCtMCQEv/HpXvfpNsGkT3fDTb6zoACEWRDokTF7X/BtENL/qOqsrKUC1s7se0pd3sPyZudGGR
Ettkgzy06blRoBOkCB0gTpOtZTDfkPrAnWdYClg3Gu+UMuVl29GES9y1mOJbo7/3ouspQwg5G87j
GoZc/6TZLpoD0bqMxw3QqFXXXnnBSzPbADdkA1QN4tvQHE4Qj2bf0weqOlw0Mioe2VXVpN+79K2N
4AkbN62TX9mO/TPvn8MMpQVEi1G1yn9X3KGA7Vc6eqtxvnbid6e7aet7o9xqXD+294rAbp1Axnwu
3PAkEg+D+btpHtC1p8LfwWqHSu7QdygafZUmF413L+qztkdMrf7pkUjFIPoDWoJ2fjfL3VTBeZHQ
sjSgufoPNWBxs3vt0wvU/DSkG2yvuBBIE/CCWKe6e9d1mFSM2tpD/CVEZ0yDQXAJ7ucUOaOTztfW
PjltNr5nxnPIxSFpT/p0JGW9cf5qx1xrPXx66ynh1PcF5AAnP7fHblPr96kglQBFobLnMn4MxHtZ
XDfuc6t/60YkSXT+Fq5weHaOHp31sNW5WDe+H1804GCK6llLfvjDi1DUCUZkEJ51nbxl2xVk0Q47
mV6jtZvFeQCL6sFZUijoZOBdXMToQRgSee0Vz6WOxi8NyMn6TtngqkI+CHFOqhNrLd6hEunRuBp/
qeydy4Mu3WNBbhMXD2POqTCTfvXvmTWctlBL9AzmxaMtt4bDpaweFBmCauiz0qPzMhYYtqeiPq41
l6U89yS1tMtGf6my+7L+Ner3YzoTJndNSac9AiTOGmTI2aCCnotdSpkoY61co4eRyTE0nLO316C0
UrLhckLKGpgfdqpO9GgbzzAFzeytxysjGW6G6cau4Kg8l+FF5itqpd5JFzxZFnIFnOTIhp+SZoDr
ya6MPFo7GE94gA0sHi1sAKpOqFnHGcfACD9ttgg57TMoC+BBbCSt6uK2yWkiOdcIiOglOx5kb0qn
8jksKU7QgvfksO4BQOoIdeXxkyweA5/1R2GFhwvYJe1nNt3q5XVTQAxp9bM2yaB4lb+K4qoAgST7
c43ir3feSo808Jq6y2BeKue2Id83JgQEBFJxyXk5vFEFoYKn0ZbftZNE0+EhHZ5nlrtHIcic0NBw
dM6EqybnUtZ/SuvZNLDWffRKaPn1Fa/Xi5JuWhC6F7427GZAQ1v+pPM3QpkczaeSbD0PdkL+KLgS
2+THNEAGMZ+67L1Dmm/OgUXNOoQ4c1B7s9EeKxBdsgBQTY690fP1gByD8WKEDwENXXEdJSYzwWMn
/8kWOSXxr4tfTnUW8NQdHbEGUhsiq9equzFAOvqlBVKtY3IVXXW862w+uKH9FlEEgs3veTrATHVa
RpddcaFxyGIteRJDJxBqM+vWhZTOeYD78Y3PKZY+gOiHgADTwrjzKEy59lMdwWMesDRow+ty/CGM
G3eAgeKekzAOAXz4mOqia51JOq9pUZGVntf6eeyBC9GNn7Pxh1arVU/ZQsPpYIA5Un0b0udI/pIo
JDT0yAOUSBsHdWx4g40qNyVMnBq1NhQCjOHMGrjGLHTvqEAL89KnRFWgnzG95HWP4OWVpe3AhqT1
o5chRFEUmzF9ccPrzoNKxOZTA02RTagu8uAmDH42RbZDOqjpOJ47Cu8ar3YbGTBEfqg/I8EKwIrt
OSbfdTSYe2uTU2d2Syop38KcDgI8a46ByvqBcd1pzZMAcDoKGedNfa5bW5kWVy02BpHYDNk2hFBv
dj/y5LWGjlllT7X2Boqcubt0mrsezCbOOik08hrnKq/qkTRB+f9ixod55E6oQ2PwRHZp/AyxQ1aA
vPLsIhF3bXbVocPUzLyIutjqxWUo32y4FdO2RQ+N8muXvCj7uQy8VUn7pdjl/mtHUiIxowEXp18r
NkIOKKlLXiX0CQlvZeO7d0bxEFZ3KMZZ7lujXXducdKnv/32srPPeV+2dJNT/zZwf47eFbgSs//u
VA8cFSfddGuAeURmaTbtSREHuor8F1Ffd8mVh+552L+7IRx7dAb0XURvIAh+Th26MSe9RsH0bSrh
Xs04A++C6gcqHvSkAW/djHFwYsXXkf0z9c7MDMMaeuMsWVm/4XjDH/CaBygUlZfohWgWHeVTDis2
LX4RBdYFPtj03wFNOxpGaX4WmJd58Fg3PFsSxOluSHzMGA5aibRBdOVpb4k/kR6yJql+mmaIh9a3
Qf2jqayTNLyksRUWSNLwSXP8Tu1VhGiMnuD/BdKFPlGrJuxGdBAnwXWHXl2TX5Qkv4W6Rf9vHG6n
aKNZP836JYGpGEKYmdpvQIxPZHVWUINrHZ5H5Ic5ambzJQKwW4eWPqF32em03hqg7Hed3PXpS1m/
G+ltgCbRgNCXU/9o/d89r6cS8ZWsbdcW7Qx7RnI193X5VibxBSji8y5+KG048ZSo0A51UE6nu9hH
sxr3XZpb6EetlbMrQfandyUCcxAoMqNCefjRQpfaeIaul1KQ19Vs/gry782j9mNhzhXsfOusMb/p
xV1n/nJd7dVEANNATcaopnPN+5Hxis2tm7Z6kvKXKS8r9HMb9mbtQECAWuNAHmvCOzyutn6PjCCd
JNNAIIPCd8Np5ZsYM3g/dXlpkm/L5lXXX/ruZ1dv8ZCF0yhOs+YiD3dFelnMcHTcqwqI06Bt6RCc
z8rMvv9WYOfjJ09RA4LYQJ3uvsb7KgR7nM7IQLaUXl90+TY3f3YeWMPzOnpt+WgH7Zey8QyiSKvF
L1zlrvnaT7/r/slxzywW2+a0BVMZy7vWNJ8cnX6f913I24HaWUCDiAbvlALAEEg5kQ3qEdyjG6vf
msVZ3FHOZn9b3wL4PVwJNKtWSJ1BbQrJ5L679c5qNpadkBRQBhhf6uiuHG5MXBxKihjh2F1VzjbS
I4QipsvZky3SfjFkerBP9NBj71euPdW9AtCmX/DUhWNgQoGCBtD4q7KA0M1ydt4tOiEnSXNbZW8W
NhnpXHNxzsdg2+n881RVv+lPMTukn5O+BTrWclQ76vvQPuY8tIGIxP43h/3sx/5G8ApugLnqJfyN
YpMWaDKqnR5ftf4NLVb43T8S5yfUAF0+yYb2RHsTQp01+99UbW+DhOPt3i7fckOcmVyQdvbalz+c
gu7LK0BopWcoXl0GyXUF4NZKOh4tTFfan9QdbgmoKzUAzqt8LkJseufBy7Rzy6flMo8VuP1drYzT
Un8Cqn4ywl+f7jxeVon5ootfGoVx2jJBcT9FT13xrpu8jspViPZBPf6o1EPkPsXT1RDea8NFO96n
FF4iWpktbMFhcFaOm6+c6j7DsiDGLuNN5yUXMjdIJWbKpgusrwOYM5L6ndU8VPFTnDyp8iW2EAvT
MLMf3mIL5Q9wDQnqpzCIwweruYfoGXe/vOHUJYsR1TZqr1T1YkC5FryPHcg3rFD7XuRXWnaDjAW6
xt8T41ToL8YAklH7HRYA5dmLFvQ326WeK39rqPNCBGtbGvc3Gs/KrLuimwee7rZU91b620DHNczV
SqNmyjsikq8pTgbedFtJqj3UXMl4YGyc9MYucN8bnhLm+KbPtlq8fdIU4UhEN4zzzHzvyJojOOEN
iqYj1JH//q//8X/+19vwP/3fObfw6OfZf2VtustDoBj/+7+/Wny6to1el3RRxnYde+FVWg29kpPr
TDugMsq8nvIjFp/7ft+xwTZSb9JNIRbO5Tg11MrNhmnXtLdDdBGY/9iiFHPMv3/fmr3LP7jG9p6t
OUbI77vY7SCXtjo8PV+dQ13bNUzTQtHHUfpfzvcffn6wnUKKwZt2pPzAfVFL2YxoeB0Osm+OPgZZ
2JPWFE56HDinXRygEHoS/Yc/v1gCdwpVPTT8vI0OTn5X+q9/8OcL01Gm4xrKXNoPj3Y5qrjQpl1a
f9/V4sfhXzdmH9vPbtl4xLo65tXKcQxDzrP3YQkcw0PYsVX6bnzWnf55sjfpDDBbIRcOILCIT8Ma
4Zx+ezjsnoV3ddPUqXWywQj8OaqvKb3tu0Kic1xeSzlXz6Luaa5p/kkcKXVT2rCPrMXi2BieizBr
5c5wt0a9Qz9hDB//IIQwhW3J2Q/emb1fP0xga8EEUfic7FrLQUFC7RI3+W5nnI+H43y1NXcxuDf5
H6FMi1Cf40S+RISpwxnNgbMsQKs6FYeiazxix/ZaocAc9PmRoc1rv9gbhFSWqQQxpVqERLVlcCIL
UZHcj06Sy8D/dXhI8+wvf98QJt+9rdgKarELEjOepJd59s7MfvVI72HmSN5NSZv2CUpEaXBkCo19
AzINC59twtpMzuc5lAWd/CzQZ6FslEIG8trKvnd11MwL8dqo6lJ66qzPg3WFm6rrhzdj9jgIDQpn
4R05+vb+KRx8DjNsmdKd//2HbTN6TaOhzqdwiNBXYCwi8CmHZ/dYhIVrclclcdBHptr5aOWDG8Sx
6XCAPa7GrrKwT7Y5nITlLD6u3HEzp6A3vssRc1Dupudyh4OP4Yj2TycLhQpdcE+YzJar24tvbDQA
8vV2K3Z1Bi0C8Bqvo8NjMb+cg3MIxyY1hetvusu9GLdJiQQ/NpxJgeLzytA3XXtmF5dO+9RPFe/S
+kVrUtg4/mrWsbN5quY8yPuLoE1IjX6rsoHTsvLbs8F4OPy3fTks5z/N1ZW0LDVv3MU8D9gBID5R
mrs2v7J+m/0VpneHI3zZKkQwlKsckFOusJebsS6Krgqm2trFcB6smgZaeeTA3xcBziX/WEq5whCf
t7umZuImnbId4tMdwE7nSCL01w98Oksc3VSkQNIQQjpC2J8DyM7v6swrpl2QzJ6Zry1lz/LBcW9m
543YuQ3Hh15/BVpcQWMqjziIf71F5+im6wgSDYW63+JgoYXbOC094l3d/uAZbwGvDjwE+IariW65
e+Zu1ROdtX+8aoJvQRrSNqUw/trSH46QHsls2/TMYaeQgtBQhPzn+45fdXQpxZx/WObnKW2TCBhq
W4w7PTn1ZnfUSy3Y/fMhGNI0dNuwXD6+5apFXlUicMUQPFClIRXa8siHvW9jCENKiZw/u0M6i2PQ
RN178Mt+2BW8kEsok9hFU7Sg1t1syarEm3qVEaLAWL2NGJ8dHt+eT1eQWRnScUl17OWlrQp0PkRS
DDuj9x+6wbqWjv/oOcmRMHu+LmFKaThKKMsh1/m8UinMulga9rhrHLwRBrNCWjFO4iPf2Pwri09M
sLstUFIEEmoxk6ELHq2LtBFp/Bz5s+HCQYlPn1W08M/Bx/Xw1O0d04doizNf+Xli0bqado6fn5sB
Xnf6kfF8ST8c7hRb8umaEN+s5XiMimvN1ST7231woK9NrbqQYlMY4FOw6UAGeTJfDg9q7xQ6prKt
eUuS+XxeqK4v+tiEmgCjkodoVgcvvbBuYoQCRgVzFfLF4XhfksZ5iA63hm6YrpDL9ycMMtkXyOvt
bNS6e5lu9AhyrA40TF9bFQBaOz2SY+1dNpejkDm1daEvli3200zEuRh3MEx5t4/dZW5YR7b7vq/K
/BBjsd2nTnfttjKJkb4a6IqmSN9RyDo8dccGMk/th9NVD2Pgfh5BshQb7gKijXUkwr5hCJd7g8Pb
MUmjPkeglWlGQxASoRGI90SYhY/XAyM7EseYX+mLD5eGCJkazViDp97i8tXH0irL1Ox3VW37yClH
vdpwJKJZ4EQ1sneaQt4mNU3sxoLuycysGBUTVu/whO7Z+5bgKFSua+l8d4u/Iu0xEujh2e4agOQ2
ej0UgxAYuRZGjbFPfyTavM++jJkghnCE/PpsxgHNRG9AIEmASqDIvw0geRKI9MHoHIm05xixhEPi
KCFHf80c7QqaqYHW524Y9GdT+ptKoVov8fw5iXMbopI/3Ml0ODGA4hye0f0L6/KsFXMBhQzx8w5C
I8vNtc7od2730ALb61va4pqxKiWyB+dGh0Yd0A46KYfj7tm47CYxZx2uTr68OMWCTiq9M5x+h2fr
dJqnWQhpwenXjUlz4XCofZMrbUuR/uNyyt75PELYnMDlKnfYSR4XqTrztWsXCHX3XtKejptvFUi/
wxH3fPek2aSQnMM8s5fv+cQdcgRSxLATlN1T+sfHku19s0fZn0uA0ocult+BwCEnazssvLORCrQL
+BbZVcxS/2CRlGuR0PO1WZCXPs+cT2HCzvN62JVThjWFDdEVoDLm238wXZz2rhQ2JaplBheMWmHH
VUcGl4MQ8FtkbMI4SJ8OR9n3NdsUp2wJo4+benFUpq5XSanlWC852IdZ5zQ1Nob24gMMPBxo3yH1
MdDi1BdmK9sSsfJd4/1w8ydj+O2YjyPiqTw8/iSUycPZpphjiGVu2OrY9/gyG3ZeX9yHdfqAlgCs
mfHN7bCE9Tv/yIbY9ynxJQkqSDqMveWnlCddkgROhHU8/UMDcjcEvrWU9VpXcN/e845WN7zYw/O5
b7Pbts3b3aZA9uVhFPnoAiiPBL+toXlRFJPVezQ8Hg6y7/kldZtf5+3FTl++kJUeanXRIzvu61sJ
eB9a/0pLti182hD5Lx+4qdBvAvM9B3pwOPae4wIs4nz4QlhlgPO//5AmWH1eJSLUzR0SKVCSIcyh
3PGfhZjn+EMIpykNt5GTuXNS8J7pmXYsS9yz6T+NYZGz9c1otSJgDLp0EITfBO1FD2gsisiufv7B
WISBERRXFvnv4lTSJ8sUUZIJABFv2MUce6LsXY2/f95c9CuG2J2cMUv4eURCkJ1MjlX79+xnrIOo
RM3HHWWZxdWHC2ORa6Ex7Yy2j67NdISDNXa4ZWkyu/7HU2Xrzpy9mwbF8r8u/w/LXsUpAMK8J5Tx
3kBMxovkcIB96cOnCIvBAAbLJiPXp12IUaInd4haTVoImfjZCn45E63FpDyPoHAdjrtnu30Ka37e
z5GMBW4V7bSrIv+BGgauvrDbdg3m76N1rGz+/xmkawu2BaUna/H1eDjrAUyrp904+1M6Zv9QmMU6
c1GHQ/AzjDIM2e23qh5ux8Adjxx/e/YjvFWbB6bL48tZlkhbt5BO2vLeM2lZg5R+PTyTR37eXWx3
IVuvDufnZAWgrc4598wja7Vvv0PntaiN8vSnMPp5rfwasKjTt7yRywZzwbb/aVr+96kojtQH9x3h
9odAYjEUlUFbyV2KTVGcnaHl+yZaYBcD0L9YPrma+2sIshVf5GuWut9Id44s1N5xKoNWlGK51PKh
XFVDWBtexMdWf0OOVTVnwjk9vFh7chjb+BBiXswP37NVKzV0dcrXZp9aPyoDBYBzqL2Hg+zdEUoK
Dig6ziSwn4PURmqKeiKImE4lnLbh7PDv7x/E37+/+Ha9UdMLiR7CDtn4zj3zjU3fnJvDkaNv/2r8
HUUsRtEgfJd1RBHlWhcn0B+OjWPvPP2VG/MyNr40BnM1NojH8rqPG707DVoEerLK/pNh/B1ELva0
bzuaTvsWU8iqeh6QkvaLtDwxGvV4eFH2TpfDI1BZuk3rYj5wP+wsUIVlaLWU/2R+Q992qHfIKR4O
sX++/g6xyItdv7L9MiGED8TWGO4plR0OsHcMZKWOxRvaohT8eQwaGsV5HSkWhOwUhikIUXU6odt6
OMy+cXAYuy7Jms6zZZHqxA3kzlGzAAPwMAfBdmSa9o3i488vViJxGuWmHT8ftPap+bu763rr9PAI
9n2BZNOcUgb5E1XlzxM11lDaxyjXcR8+BbCIucuwwhPycJC946ClTV/IIllbvhW8Duq3PYD70PCj
C8byJZvqczvubv8gDNmzpEJDqXD5rHMSzwt9A1Mwx+7XblQhoDX7k45HDq19i87tzxOBGpjLi+vz
lFnxXMqAJbBDKT29igxM13g56ke+9n1RLDJki9oW+3iZGuq2JpUWkk319UZbD9MfLAlrYUidNh0J
4WLdVepL3UMjaTcKKP9YeyS2vc7MP/gMqe0o4fAsdYBHfJ4qbewNVCc93msQJrv4RzaLMtRPh5d9
70z9HWR5Lho25Eg7JUiD2HRRvujVsbfuvv1r8SKbuz4Wc7X4DnkGZJ3vyIG1qACCvWcggMtj/bG9
wyC9o4JLDfdLc8ek7hfREhx2uSzK61Jq0wZJlvfDc7Xvc2cp/h1ksXfLWsZQ4IyBI91Dc+UnrH/Q
eOeD8f0P4oACsnhoUL5b7l5g4SkKGj3VgQ66DpTgqyiNf9ko+xniaG1976BcOlIO9xUbYbHLRC2t
UauscefBH8cXy4MIPdPNj3wyR8LYi/s3pqhYuwZhXBuU+umU3PgODJYjKdd89S0qzUBJyBv5+Okn
icXV6HVZUTQWMxfYI1pgGcoKA7Ie52gM9dSqwMPGDl6Bra70q8NrNu/iD5Gp6xlMoLDmxo7FXbC4
Mxu8fjMjTbVt0vbowOCI15zgrZyxRYruSIK++KL+XyzlcPHQLAOH9PlgiDnb6DE12jZMZk9H03vC
R/jwcI6EWD4B3DLUJBLWGgIptxoMV+Oije8Oh1h8sstRiMWMJW2K9VTVM2PJps82qGMe/v1jQ1ik
xyPyv5kA2bOV2WvkgjGdOf3wuA9HWey4v0ZBVxlxWhcM05cuojVkyvFC14OydRY4CRrBu765GMUD
NqYnLT5/h8PtG5QBpMJRdLE55haHqUzs1gFn4G0pjcKGQQ0/tpDGPbI0y0b9v0b1IcziOxq1rmjN
iDA6ake7DPWPGAO9PpLBVkUBRpFIUJ3GTV7RXBHTznThDwwtdB9UR0sB9+xPRq0c03So+HxpZA66
m9WT7XlbLfmOxg02hSfV+O1wjMUB9deQrblDSzpKWrIsD8RVYo31qDvb0d9OF48eyhpHMizzLwjw
8pD4EGNZI+iCPLRqQQwTIdHtmECyaVz7wpzJLH0t7lx06Vd+H/8ssB1B+h/ZCbfIeuo+SPEC8DLx
UqJuGwXqJR8QTw8CgX2yp63Ak76OIvNWtILQdHXtH2XQQ+bv0WIxajjWaOgBKocLIEs3OvWUfx9g
Jgf9S4PSGOBAr3cDTli+ea2NSA8hrHXnJf69goyN1lJrntaT8RiXI5SDAFm0IdgV2JWf9UbYrZG7
rVYjNognml5jTNJUNlIYnXXb2rAsScHxvkUs/cRK/OAiGMWW5qM40TJUz4wq0+l5lpiA6gPkFofd
nIQGEqpoYNudMlDdEijnOVgi+20BeTFGcjaO8H+v9RTsZYZ2cmrCbJx0VCEcx0fwtQ+hZMcZRP7+
zUdb6cS3zbspHO5lj5IhmrU3uVW/2EF3FecUakRoqZPYhGVSGAJnw6ly1gUSGaUD3x+u5p2S6nsV
o2Zt9naPcWOon0Wuyq9RZ/nBrD0baXFZ5nwjCBSepyFaVJn0fgIDuemr2J5NzaAIqgSGZtAYm2oq
aIROzDsQjuJMWc38N+nDqvNH9KYY/QnKabPSGixIOfT6WTkVzboTiLNAnNNXdQEFIjMr/zTyDXFe
OBq24ZXsUNDC1NKVJmK+KkKAdGzB68d3FdsMTnhy6+oFZwUAFbRlkNtX6RsikE9RaiCpKU24N7pe
rHIJ7AwVZ4hu6Hei5DJsWaPftVGH/Olhsm772NskuLWcRFAk0gTdnlCzn5OwhaM+Ze95KN75j7+V
Ueuvkkn/NZp2dmlNdXTepq52FmeaPHWDsr5VbkUlrmY0eWwMG5RJOvRkmu5s5DyFSiHxIShnfWzT
+5aZrGOmVc3KnT3RsSnZFbxKN3FjW+tA8SENlmac5G1DywaxzUIPYbOlpJrxhE/lJMaMGyx5SC2F
6Ixm2WdDh0CIk47wGqb6e9jgNp5IjBMmmwWx4xomZGBtEwfZaa0VGEwlnHWSnkUADPzUmlVihqqV
CJLb6Aumbro2gvK7NTO5UbK5S3vX5A+eqAMUWJVwfGF+GO8c1Gfw0gB55xXwHlXcMfnJTLseJ3wY
LfvR6cZHHssJnKzupbZhDMkQIm9SwB6xQpyePR3t5iQ0fRpGwbSqPRiVaZU8NB2nsV/DES1ggyFV
Uhy5e/ZddZZl0GV2Bc/E5d0zhHKo0g5D+0B4L9KEhcY5etUoYxd6M0HcF09N1p0fPpb3ZQk0Tmk2
0jylHrHIEgr2FZqPjbc1v2M7mq3/s19f5AiVcKdcy/l1Bc8Zy61T2R7JSPf+/TiXKB1sIGit+UL/
UA/ywTmMKh28rRcilA0wCLxzMhxJQvYlnxbJIHV1cpEvgNnECsKuQUBvy8t7FWnTI0/8H0Y3PDcl
aqKluP/ns4ZGF7UI4J0u8LPPY6JAEE3UiLytO6W/2wKIdhQembZ9ec6MyQInyJX85QnUCE40xNq8
bc2xokLxAGcFtuix98LeMOxpZZG/UfNYpFMDiPcozWdCgokOzdTcxrhXJ9P4B9sMxPC/wyzSqSiC
z0xnyt1O9jZEqjK2qyPf5r4d8DHC4knQpKJ32pEIRrpFMjgtTsRwXcBWr4+8c/alSR8COYt3nKyl
q00agdrymjoIcuCocxXvPK2O7OljgRYf/qQarQoxIdzmoQ63DfmmrL5J021HKf3wdt67CaQBlwOs
Gp/QYjvPTSnTTgZ3i3ZFHu1ItTTt4nCIvYNh2myQeIZB0ejzF2P6QVCU+mwZEWNxY36LEaR38giN
vmNN0XmhlykmNBGYblTXaO3Og/1w3qhuDAAh+e5W5I+pvo7RYNHM66Z/T7Rv/oDSy7ENcSzgPPQP
AUceKX4ZEjAU8Sbuc6S4XoNoWgXq1szrlZs/h8GR6t7ezf5hjIuvVvWO6CsUJ7ella5ipL719Bkv
YpTWUuyt4iM7fu/2oBkF6InOIeW4xQBVZOmsn7cdOzLc6NGHCqyjIfcHO4TGpC5sWnuUwz9HiZ1J
iDT03K2OWskwyZOy+O67SKAcfbHuu5Hm+4h9CJ/Q1Bd3nqF1sSZ0IhWATk1nHaLueXgsywbiX28p
kIWmDeid+vhyE+p+7PXC79VWaumN1kUvlSXQSbVwzVaPFS4B0+S+SP4/CKZf8aAdOzv2LBnAGsPg
UgDhCKb982Rqce9LI8RwqLJT67Q00IkMx8RYK7sz1ofHuufLJhS4Zfw9AV19qW6SKLZ5GKutQltq
OEcpkmxWnc+iIn8QiCFJaHoQN5aJRKLcEhnfChMlhPgVHHY94ZSvzPCun8ojF/ze+WP2XIhmM81t
seU9qWFjMTZqS165SsgnLE2/yRUojsNj2rMV4dJQr3NmKsoX6qFejBGoOU9tRzeDAZyGGFmQLR1J
IfcuEQc77RMT1p5cbPheL+M6H021rVHunM3VNGjnrvbWYyd0eDz75o12rwFq22A/LG+SdqQE7diB
2vqRSa1i6k6E8C0cFmzjyG4AMs4eXhz0fGECPBdkR+fLNyZcjOxD2ctt5Xj5HXoxOSWECHuZwUP6
D0HCyrkVQVafWLlv3tW2+2aPDSrx/WQ/h3E8lMhn4MaO3xQ9Phc6dpPMkKkwTPCvtnI0zvVWX+s1
Co8xLP8VoBoE9eBXe6j4lMaptHJ5air0zErL6046oxK3LvWf28IuzROnRNRBGT5u4YEeXWAZjepT
gymRpDWzMTX+krTG19qSXQ1vXx/ecKKKoMeRIJte0KIcCxC/KXBb0J1RbjyzCbZe3sTrsW/89ehq
uM6h9IwO+dStfF3Ke1eDBtGYvonmh4a2Gf6NyeuceK1E2po3plfqJ7zbsT3GdxbN8im48rBI+taY
Bs9eGsSQbFFjHXISAF9GzlUfenjLl7qbX2W5TK+F28knLoLwDr+f7C1BnXfDATNcihGfB1plaDyE
Qcj2Gsdry+zCi0Q1sHcHR2160aN87xTeo2ZV01UQ1wkd1R7JcbjkaylKm1IFBRlzHKdbXBriU9kN
McJCPTbAXd/dgbIHcDYm9VkCtWrjGZl3OrA5TntNIEceWtTjBoQz4xozjKIUYhM15bjqrGaW9B3n
3wvQazTV8L0fihDWl++syH/DyxyjjBvby+yHUY+GMzXAzS4pnl7Q9Gf4FUfAUIftmSxwha95znQo
qMn4dJg648nqde/IfTvfdF82Ng1CHkzQ3/hiPx/ehY2yXdcouQ1ahBuTJ4kOWZd5Jx5alkX/s03c
I1/t3i/pQ8BFBiMCaWmaI+UWhfwqfaWxk3m3IAeluHPC/CSmCvXPjwmAs/8e4SJ/YVf5TqsRMJ3O
/e6UKohUm8Mh9p15kiYIjxreehAaPk9iWAZl01qeve3fB/cOiPNJh8xL3B0Js+/AkzybQDtA7GK9
PoeJfVNMgxrsbSd+GR4KhhPMLXT1Dg9myRWe8wlXztg7c+7ryOWWGMx2bvRieuuXqkBoEfXLtM2R
aBnMt6FtrStkZcVLYilcrjFxWXklYl1JFWWbKbYLfFjT4DboR/l4+O/aO3pFbxMApcsZvLgmsSgx
k8FjkoFq5joWSojxIJbyB0GAQZvUphXCDPPu/ZBfF7FMsiFm7LVR1ateN5Nzup3RGmZP+AehgODo
DgtJi2FZntbaRIv8upPbQv1u8ZpucCn+fXg0+278jyEWmVlRJI0YOEe38rp2kpMQbbDDAeYd9+X0
kIxA0Jc3vxDJetwBQDknchvZ/u/OT1sk/ZGwlzESXmY5fhPRMV0Da9+YJLIfZJwUer6i+6nVx8E0
OVunycO7tsTkMjbqdOvUabSaXGv2z2RbYP+Irhv2H2gdRx2i3B1WsYOT3yRmiMpXmIcbf6z1GznL
POUQdNcG9jebFLLdxRikBrXoQZwnwSTRwSmCU5+K53le8PNt7qorX9XqTCZjcmYUeXCPqGqxVgN3
nj91+VpPQS2T7VvDWll9sPGHjKsjstzbJhrSCxGiBmvpg7XGs0zfmNRLVz1+6Kc5X/3lP1+hD9O1
RByowRRj4hnO1s59lCclpV6Fwo6jaAyLfIOByrEDfu936poGjCeSzS+8iNp1Yy3RhLPVbOsG2sVz
HTaPvUiPcYCOxVm84eiVxSlPN2eLVvcYIrSZPkxhcGSDHwuyOA9MN3HCjKx5WxfPZnJVy2hdoGp2
eI32bum/Z2yJ3bahhWF5xUj88rnFxdwI6iPDWGKB/3WmfwixOAlKyxgTUlsmCw02GWaPicIL16pv
Ha3FKw0/UkZa0mSwzpMBI8vDA9x7P7pcXZDgBeiaeZY/nKq1Z0ZjiaTptlVXWoE5bVSfQgxctzQF
Dkfa9xh20RzikUhxFqbp8pYALBsnWu9s9dg79bLyUpI4u1GxUYH7QJHztBbRd1iqt41jc4GGF4fj
79svM6KLPwHs8L/eER9G2uiY+xVJMi/lalaOog93/ycRsHFADgIj1WWuMZWZYWda4WwbA9z2rAl2
70/jkWnctyNJMhTVEdgrXzQFdA9sqO1RP60wIe82jX9kmgxzz8XxMcDi45WaW1ROM9rbpj0L2YGp
g4a8hazb/yXtTHfjVpJt/UQEOA9/WZNGFyXbkuU/hEfO88ynvx+97zmuYhFFyAdo7N1oNRiVmZGZ
kREr1oJ10LrpYCNrtEe9O6DMK+r/kL6d6Dv+d3SzTe0qftt5IqOrIMbr/xB3bqLsG+pWG4Tytv+w
Xn+NzYmkxloMZGkQMVYlD6NGPb3OtwZyKdfNLO5wigQoWk6Fj4tW1wJy6Vb2Q+MY9tGxKIZ7Mwfk
UVIsTnwR3JyifEmH+KUu3R+hbP68bl1eCgSmvAJsBlONYr7DfUN0K03KjCPVu4L6WsJrs+iG+LYL
WzQWCrqIfaPUPlY1Oo/wh0Y7v4ykvezSlSvkwo8K0NoG+A6t4J7r3xixJR60UrRgppXqndbk9d5Q
umKXRrxdC1F88Q2jBj4FNiHwyRRW5gDPOZzDa1wyf8or8xAHbC7cK3SQ0YY3O1BSsxJVDWtHGdmS
ofnt1gHFXRnpRGgbRvjeZfEGUCQKroOo72kmzjajOiBdMwrdkyQQQGZG0HyWTV/8HY+G8DZ0bbCP
xBol2ZHX7xePKIeDQhfv/D4bjk3lddtANVAAkGm52QSmWz6qJr1dZowqfBNkz7lQKKDuymYb60Px
YpUriLg/WOD5mIGnmRo8AOS+5pAnr641aGEq62hl5ZMbhN8NTXgpYsjQ1ZcyMD7E5KaMOjrKEugN
iGJFsz7mRQJaJbAloTzKrvIFiXZHjsctIK4vnQkhtyYgbkAoVqjFQy7Ir1B6oyOyFhUsnVzwzoGk
npqU0JI+v2p0vW5CCsfWURjg6HQQ5b3u6YuvI5hBJvwxef+LcpyYS3kt+8wNWkylRNxmq+otb/9I
/QivcfEGH2hOeifYkGkY6xUs2tLoTo1Pfz+5XjgxhzJXausYZmPx3SrgXi9Ccw0Ku2QFj2VluK0n
8pBzK31YV2MZWlTPJsItrdnpykqScM3CbBxBrdICLPGWg88XvphmCwxg5Xm1aAJYJ34sTbnp2SHf
qBDwx65sHF3EACRhuMOks+ILU/ltvk+gqvofG/MnXN5JcgnHmnHMGuEutsza5jXwvSr4L3mbHlUJ
5fleuEvRKxj94O269cVQ48T4LKRTa9VKwpYB9lD7xgFPHtAV9A2thAJLsdvpGKeb/MTlxgKJJylm
jBS3kRcw6g9ZAURoJQRevD9ITZPV4LVywfVnVD5vhiIlQnzJxnyLMDXQWwXBifD5+qwtu8VfQ9Nw
T4YT5preNl1iHkf06cnxrfW4r31/dv74pV61Qc33vzQDSkuc4u///VP/KPmPiZLmolhgjrRaRZl5
lEp4/BOr/lAL/1CDQ+YVlhay+ASac3StpPa+QlHJOELaLSbPSPWm/7AKZFmo8skT3mDeyiHkvufr
rUJQFMq2jqyQLbTymucuLQUVMYp8vAQu2xKqoqF8DpDjWLWwUyv13tK3/7AYMB+aVDuofs17zuTI
D5DVsnhVedleqb65nrmy3Eu7bwrASa+Q8qJ9/dxdxQL4UZH56LAjeg4LaeGmSM/e5Vq8UuVdnKy/
hv6Elyf7AqCgELU1Vd7Be+SBYQ/dr3+YKwq6Mp2oZBjn1ZrCEtHKyyLraNC1qXgu9H/Gyt28OAZw
/KQnIbG4QC9ZlT54koZ8nY+GMTrS4vD7H8ZwYkA+X40IWdG49Hhc5skGiGWxcggunehTdpdCMaVp
MMfnn0fctIsSl9QWOShX+Gnq8Cwfro9g6ZyF8QleUHhTGMn0E06W2YXiSdITFxMF3NS+70cbc7Sq
DZkUdMcaI78x5Ehaue0XndgkKuN9ArhsfmY1sQy/j0/yoVReMliHW+0+a++zteWf3owntzH7UDTI
VrMRJ9ZAdZ4gbrNYioQGViEaOr4nUvAIoh8NKCOTEIYWBjsXFWFfpMn361M687oLs9PfT6Z08PKO
7K5PK7KGCmrh71YJwaSZY/xnYiJxm4JynWrnuQnDChrLTxC4yBO3Q6JJcbeWGI3bIjCVW6WqkVYr
DOm+L7PxMZj0uGMDhuk+FZIdvSzFrQjm+GB5aXPfoUy9cnIs/7hpWcFyqyQMzn+cNrqZn6pMe9jd
+18a5AL93fUZXrQgy0TcHIHSBWQIqYbWDAL6TCTgoRFoXeRjJ4GJ61ZmXvpnknXRnGrw0oQfnEW9
nR8mYeIzyW0ILXjR3SddhxKYYZfBCjR9aTynlmYe4/t6IUVooDqdO/4SyuTYJz142yBY8cylDcH9
TWMsyXnRmreVdIE30qcFI1kqCI89Ytvh6CLW4n3yhGjSPw1fRTFYeTsuzeK0SJDkiSRZ5m10XtH6
rlmOoxO7x0x9MmMRHQNk01cWa55A+rNaJ3bmeW3RGkK5HOjTRKFvmwWIUxYg8HvBFqMXI75X0OWR
EeNBWiUWb3mxba87y9LUnpqfBd/JUKBhLNPymAI3HjblpHiCIiPoeBtZqH+wBX6I3n4QpxcpzQD0
QKA3Mu3zUPZRukjgDzvqyVvXVAcR7YmGNobrFqeLZn6STmlaSVfgqKZJ43xLm2FgZJbHItJ2jWSB
IIwPSuGh16zU+S62lMRGU7u0ByMLbyVtNN9Xk/5vbbmbSChRiCRWPzevxKnHFcbkliiwo8EHqMEe
5U+BpBLCOdJas/rsTpzMEYPCwQAJLBDYeQNgaQYI17vwmGvCE539ybDPy3sZ8J64Eswt7HuaY+nJ
hAOR/O28Ky+1jJgDPBDh5H4MkO9y9Z+ZtrL/Fm4j4FE4CmkCSAjVaX+e3EaVKA3RYDSik42f3HGv
dbfXXWPx+0BgpnZfusnnib488xKgzoXkVNaGSl+xFvCufX/2+5GO55pSYokup5DCXg8yb2UVFi3o
0KICPyWjN8eQiZAfJPGgiI5I/4G8HRFeeP8UAUqioUvmSrw4AnN0GpOEMohjPg4hrTergLslh0Un
kE8TD6AgMNsftembim+0MC+51XALZYhFDtXbJ23xo6/Sj0IzbK+PaOFQ54kDGfrE1zV1JJw7VZNG
YipMTP8jsCf6i14Qcm3X3oTLRsBKGpYIk9Wcy0GJXCk0el900qiL0D7R7jhlETlEYVpXksM/jIgn
Aik8duNFm7SeUuKF7lx0zBTARhN+9DxRsoUkPIqN+em6rYW74s9z5H9sTX8/2ZJh3CWxqkaiE8df
uS6G5igHnxvrRadn0TD7Fe9bOmTIU4MjpEB02S6gGKlplAatMG0Be6cs07dIPztyOdcHtbSL4P1C
mUGUaE6ZxxZy5KoUiCouQKXeRHG1Cd6X6vxzKlPHAOXJIDjHZk5eeqqWirk+3XoIYiPotIZzWR7B
XwOzk0bRR2gKa2V01GKvd3f1r+sTtLQOlH04YZgigL+zcLIvO+q6LnxZ4dsg3pmKg2zvdQuLA9C4
tXAsKp7z7INldP5Iq+0IO9rPHN1xJLWuG7g8Z6CNVvAjaHX49/ysl2Q3DuEuN6CTCxHzPnrWlwA1
VyGzkIx/P30uxuDbVkUVbu+LYzlLhxwU8QDiVroL7gN3pcXlcrLOPz/bhEEHsGxM+Xz6QO8ZQsvX
p2pefmN2IFvluJ9EAWDbmt8qmWCGitbV2lEs5G05Hunf2tajB+oD3psJFyrcC6W/zbQ13salgZ0a
ng2sEzw6UXWQqR56kRooQ2+tXHrpyQwNZlAK6gQWF3SNrQU3+RgxNCl4LppjATtotPZ21y4PyamX
f2raIJXGuTULqLORkn5IDHyE7Yf9GMqTcJcYFR+6VDDv/CYIX/VYUjZJljyPfSm8knkLP6JvlP0U
yz69y8VaPbTshycjiM3bKO7G51RXhltZUIe3RmjMg2oJ6Z3ndeJD42bAXnIFglxNzdVdKuVGaPeB
XN8QfVTDtqf5ydE6I/4QSL6+gyGSUEfW1bcsQaMwbsN8F4am9BqNvfDay6P0oAch2CA5z9E1hrdi
1zSuhYA1idyPcRQgqz4VYaF8qR8qOJEeB7UfP/ah9bHO6t9dHCi7jtuufdDd0nPKYfDeUl2KH8Qk
b92tJzWopXdklr+SShG21133cnnpTpiibMD7cILPkwvDOI5a5MrNUZC2Ur4d4n2vr+yOy4MEgQID
1gtoG6bn9fT3kxtQU5Ne7cyoPk7g0gjFzw0kWrX6tEqkcPlwOTc02wxlGwsW5db6GEQyeuJ7Ddxy
X2/GHFn4BKFr+cV8Z7c8G//c5Cw2EgBgJpWGySQsi/3Ya9FOVXpICZKmWYm9L0c30V2oECMS2lOY
m10pKSAar60tpCyVdtjSvpofB7pYNomVyltJc9uNMfrRtu295MarIvnbdUe5PGkwD9kHdxrhBbf+
+SqOViCMBY+bo4zKoChv1UjYvd/CdNBM+18FADS56omfRLzPPG8s1GPuK09amD5MLbfXTSwc1PzE
6WkLFAmauHlDTkurm1vUmnL0hQrJN01EaFX1rXAvtbV2r0UdekJ+Ib9FauRvNbdj+5naWs/O5Z6b
cnkiARTldfUioNbTBFbyBExy4B1jf28EN9Ua7Plytc5MzBMkSuWWqZ9jwto30T7x99fn8XJLT58H
6AHLm0Wqfbals6wT5L7x9KModvtAuBmLXzmIBtVF+X0NjbQ8W39tzXZ1pqlRhJIpoUF6p7jezhN/
5e7akizMF+ymSKhAZTOxUswuIL6fKgWB9VFq9/lOW9PDuHzd8NgkiJpMTI2J8rlrG14OIY8HDlPq
PzZkFgqtghf9Rl3LlS4Ng9ZKHoaySTAy5+SpwsArBIkaSCB+be9T88v1ZV8aBuOg04wHKLiw2bJD
njXV7iwdaUvBPMZR4X0NtUL4NNI+/EFrxXglFfSHFvc8FQWMboqu2C1gpOepKLdpvHaMy/QYWTLS
JYb2BydLQnPToAC8M4c8/Oz5SBgmAiFpTVYJqu+4vU0zcK6HwBrMfZOlv8w0KuDmiPuncnC72yYP
9c1QQ7lAQ3rz6focXS6BziOZhyypJKjU5y8XUfIDtZWIlFw1s8fwNVnDQF8uwrmB6e8nx2Tilf1Y
xlVzRNY72SZwelLbEP2noW2Gh8hV1voOLu1NhzL1YMhQJxK22RXnxVKNCutIN3Bmi1prG/Qv3b2f
l5I2OyJAEo68KC+oHH2LQM2XupD6IPK7kHSHYMauL8zlOTKZIG3Lg2nhPUM3cGhQ4wqPkVfTaPdJ
R31Cfj+zH0Z4VVI6R1HrQq3O97yhV8U0OioJZCtGwtI0dtf/vj6USx8Djaah+wSf/pS/nN3FAMU4
FJUsPg7BJnsagu31z19GGuefn8yfeFgo1Z3faXze1d7GYCfUD6j8PhX1IUT5e43UaWksFOkp3iFa
wb08O1PCfjAGsce95DR+NEw7zrqVgsulBY1qJ6UpaB0VwHizs51+EiOkXaA65lDrCIcsu7k+XZeX
Id8nTUF7pTph3mcbJFBFFOiVsDpKalodxgLdZGBi5qOSp+EtBGLlQ6xkw+t1o4uDYvGpi/GKuOiF
9dVcruK6qI71T/Tbw8/Xv365V6Yh/f367M4VO8A3hl9Wx0g+NG1r6/VtvUYCtTQCItkpBgKuxz/P
vQx2oaIIx6g69jb8e3aorAkNLBugK5mqHkHWvPCseKyHpLLuQ/lhCD4Yq4Tef67T8+uJTUg0CeCb
lxO47/MhSI3sR57pyccaW7tIj4ttOOatZZsjScv7MvH8RxJB2QaxWtSP3TRUYJfvRGijzEgGy+Fb
xVcf2YWNVgb+NhrggDXFgYRB0ZT5DUFo/ijFQ43mQ+HdpILa7yU4qJ8jTriNSevwDcRS7n3YmECm
VSVMtr7eI2AjCRWGwL5nW6uMk5soQSAgt8bmozkMih01Esw5JQQp2QYpyv5mbKLx8G4PQh+R649q
gQSb6mxTkJqulJJOsaOq7cf8bhj3Q7C/bmJhfTFBuoDbiSh6fnKMgWSpcaUrx7A9ZP6W6vD1718e
g1ScQZNMTfUaGf3ZEIq4A24pGe0xcxPmi7MliOx47BFIrhvfgIHLV75QhDQPad+QsMgst729/hOW
3itTbo+MEvE2T6OZh4m1ISBXIXTHUI3Q92vEeCdUFSpdYxllm3IQh61skVkyfav52CQAkTzXqNf6
KhaOg7NfMQs5NNSt5EKM+uNY3grW3lMelDXk3JIJyo2oFnH/cw/MJjuE7i5oK0wM4q2CcHcl3Hno
xF+fzstQZpJ5/F8j8xJcHkbeIAMiP4pPlku4eGOMmyRfuQ4W3PLMyOy6kbVG6Hqavo+CZYeljfDY
9UGsfX/2ltBpyq7kKO2Ppvg1CRwlXjOwcJ+h0IO0Ex3BuP783PTderSkTqyPEiGGsZHHqPxCBrX6
Eai58i13zRGh9ABqs+vjuvSAs0zUHOymjJ3vB7XSHPtObjaW5wFyND64AExWDC2MDx5pbh0eMFNS
c+ZqPg2ecQ5pxXGgrRV2/9Jqtpm3qyy68nbXx7SwVpjiekOGeRJJnsZ8EklVpQorPUTsR0WnQf1p
Ve3rT3PY7AZCwsQkcz5pPLBa5wbCpM78PC2lYylGyZ2PkuMtVJHS0dVraVcXddnbSRY0j0FCRU3r
M/Gmajv9LhxMMBOQFdBtJnl7P+qNPYLt9Z5WSOVDnwzlLspG/1Nf1+lD4nfpz+vzMk3x+c+eEsqw
huBlSA/MixemCVleFNU8kj67n2EMMYdDtFHTjZIeyu7duX/C/knk1UJ8SrxoTgn6ksyVEcnHrH4I
i4Nvba+P5fJQmZ4VYFnJKnFhzBNjKBsmmUE4duyqhzDcWwYvzf3w/bqRS0eajJClZcosnHd+qAit
T9rIl4++DOmn3azddWvfnx0qQZl3VaVPkczwsZTgxHx/Nel8ALMnS91KYZpAG3gk3S06XVlXAE1L
MyVPa/aVXVXt+JhKYrES+y8cKjwtIDZQicsvCd2FTPLGlJuVa+UGpcFE3hrhSh/Aion5pVJ5YlZp
uisdI+S7UQFjT71fMZEH5d9RGLPVH6qkTq0EE0p/H31tw9syer8Tg4igQRMad4mYZ7Y8VuWPg1Gm
47GNYmnrBeaUWKjsmi6dOlqj8l+YMYijQQtSHiXInKeRWk1vwsIfxqOV9/dpmd3UNI/Z5FLef5MB
gCNTRTKMx9kF6rjRKi91y2o8RkG/M8fPlUgD9FDQGlTZQ76WQ7y8VzjkIYIgwUce4yLkBfbWBxHK
hI4LO6YO21il/MwGOIqyNy1TVi6xyzk8MzZP8LYN3TlJgbFm/KrHt1nWIk/xf7Qxc7txSHvYS4UM
BOFjnN6o3Udfeb1+rq0NY3buJLGQAjthGKWwF7RbGpxonnq5buPybDufqplvC0qXdigF5w6dg1sv
/40HrITpl1cA5z8pV9KucGZcOPQotxCXcc86Bhyy9qD5N1Ggv0aB/7GBjmBlVRaGc2Zs9jbXJSUZ
sqIInNKHsBT26gdtUA7Xp2z6xvn9zIA0Sj3T2216PJ+HFW3TBoEXGL5DhjEznbaiHrNpyFtXT4P3
+bqtpcmjI4DfDek0tO7TtjqJkZoUrcuCoTiA1m05Ar1slzlKqWtH3NK8TcfAxKpK2mEO9FNbtIfV
sg2cWrn9qLkrUf+CI0P98vfrM0duIdcKaomvp9LwNJjDBzj1jvoIgc8/zBY9FCQyNYCE89umUGAO
9hspcJKECvK9F9+GKbRF6UrQtHCWTXo0/2tmtvW9yjQqqxLx6OINdIE4wheAVHRM86oura3M8tz9
NTabuzyDO1vQGVPU6lvX9WwSJ3TzPl+fueX1pw4Nlg3EzNzPksoIPWKUwFETrfpekiW+Fbs6+Qcr
ytSAAGIB8vj5gz2Ay91XNTdwNCo9/cYyvrx/FKffn3bTyW7JyzQqPT8InSxOnjs9vDFyeWXtl5bj
1MRsQ4qZ0oNfZAheciuGN7l4CLIVE0vuBayLghGgA/pCZkcykAMzSVJWPJd1OxDv6vR+opxKVNke
o7XE/9LCnxqb/n4yZaYmSGIa4Mui3m2HzNwMP66vyfKE/R3N9PcTA4C0jM4LZPZk1G4tesOTPNxm
8lrxemkc9O5QfiN2ohNkZkamExO1uMZ33Lvh7b1UlTxOQRecfH3mWLIIoU4Ut76jCKr9IS/WYtil
JT/9/syr6jFBY8fi1wdNCL/8Ts6+RuK31juuBX1Lq3FqaHY/jmqamPlk6NgJP8y9EH+7vtpryzC7
G0MhNUD78P1UsYt2o++uf35pnsj1kRYHe38Zs/pdq5iVEPuOhJRWW1SbtDLsToo2Y8GluAYqWZos
yokAc7iPCGFmPmWmvtXng+87av0gic+K1B24oVfKuAs3PKkJ+E9xXVix59FEWte9kqqD5whu/lHs
q89Snt7oifYQuMpaim82IKLvqUkKVRqq4KZ1QV+mDVGZRL0LAt79KIl3Sr9thZUreM3EbKdUGXhf
RBsA8mdvXqCQ5KPVRF9jDpm52X8Dmd5803/oCZwdkdBJpXpSyQCijbdq24grXjxzs/8+j5dxmFga
JcTZBW+63eDmYyM5SlXu0uZh0DT6iT9n+jczjg7vcuk/tuhB+oMvwwHmSapCVfsGvSjJaaS31ix3
7jhuLfVrCYyppqh83djS6iCxNGEgJp7p+TU/Zp0WBIkoOkEf0o0ncD32utoeRbnu99dNSbMw+b+B
adjRaDulO222eyoB+SqRpJqDkMC+qkBdPNFctTej/CEuY1vpKjuAItI1X8ZulyaurZJa6R7q9IeI
nsKgwxyxdklIs832/3+TwRRMRzrx9PllxNE3pKVSic6oHtza2GRT2qDRN5WY22Z3aOA/4xigie6b
pt5GxVPkIqSjktEVykMeN7vrU/QnMXXykvjv5xDYk20F9gJZwvnPqYzUjWgDm1I+7f3gxtsk+y6k
4ZPewAmS2Ynx0BePQfZ99BMbnVDAWFAyNz9dxbprmtwWSm8XA7+U9PHRrKSNV3Urh9PyItKPM6mN
UUuap9aqKEXKCjlgpwhfLNO3IQWlzl1qP+Ne2oAa3nSZdwvuM2m7bZUjQtEZmzLWN93gISYi7d2m
3yrSu6mkaBFiqyDuDSsC2eNZ0OKWZte7iQmQv6qGZ8tTu/s8baEMTYduZY0WvBh9K432TcJinkez
JQq9VtDKiiXKEUl5MEuAjMxTe1uIXrNtFA2+kcSHcaqyhJXm0QVfhWlkwlyReoJ2cXaVanKkSSGg
E6czacXp+kMYVreduBHGNRTzxWmqsRWpEeKPcAIAWzt3w1SKQjUnW+4E5r083P++7uUX4+DrUz8g
Hk6S+eIWHUYBbtZIqh0/00DHN5GPfEjQk87O1EMQCeHKvE2/9mxTzexNv+ck4Ky6Qqg6q6udLhA2
khvBDpQErwAC1i6hef0RClBGBiMoyE9aGS74bqpCi9TR6htHr0vLHsx0OAQyrZVaCMVZkXnP1aCm
h1yLHo1I7TdiOiYr3rk4twrOyW8hRpmf55mFeJmCco8j9Q+VSpdOeD9mn6tshSlxyUGMEzOzqNHo
jbqVe8woKZyPCM4E4dt1J1lYNJ6DbDNNI4NPiDBbNF2Jc0kaSweY7kvqS5YtGbH5BOWy+voPloCF
cOHyTqCl6tySmegieq9piRhy8VLG7SdJHJ5lt/n+bjPku3gy6wQ8EC7NBlRSnC/1VCucAemfrHmK
SUOuKR4sLMupjT/+eeLpsS8ZiIZgQxLuKg+FIfim/mEUiOcQmwKE5y4/n6wkklB0KdzcqQKjg5wg
aXe5FMcfoGIwttdNLbgyZ4NhTs28ZAfmHoB4KUqFWV46hbkbzVttpBh308f/siwgkeAlMVma+eon
bp6LhR6WjlQOKWJdUtCUyCdJ5j6VrbVm9oUhcTlNyjETKvyC3MEF506Ew5Di9q4eHC1CYt6LNpq7
lotecISJQJKcF2kpsKAznx4b0BiCnJUOban9bWRBAD4mgbnmDBd3oUYKH1APbQps1AtgcwHFeN/p
Y+YUBKZgLDb8K41trZZtWL+LkpNWuXXjfd3kG3+0Mx2sjV1GtmoeECW0hrtCoKkw3UDNKJvhppB3
ur+j5mJLAWpr7SGMP6kZHzIdZKlQuoAxvt1WwZ3s/9ZceSPjd+2zqdwHwa8q3NbZvWY8+cbWVTeN
ZUeqe+jSfFMxdnWfkC4XXFuPim2BlJtv7VjpTYuKu6KsgfQuzy6grDCG0NMKJp6T5XyTSG5rRL3Y
JY4Xtlu9fSu6u953Vyb/0pfOjMz3umZCnSnKY+IMKVRaQrHPrGhfDf59bok313fi9HvPL9BzU7NN
79JvlFWNlDhWRL4+e4buDnXZL9D9bUQhsMvhrZLf2arF9XVuUz6fQz9XZEGP5cTxlQ3EXrbwXijl
fxamXi2EQKZKxGxUo5UXlYngn5P9Lu/jlUrq5Qbk5598fPbzw9pMzWjg45F8P0jb1n2+viSLq3/y
/dm7JRbdPqoCloSGr+LToN8k4Y26hs1Z9GPIoFS4Bfjnn7fAyXXi6ZbgaZWSOKFx55UP+Ja+JnO1
ME+ETCSztQlpDIfi+TJXqZVG6HYmlDN2od2uafsuf54sNrI1YHPmaIMyzMDuChGeG+7bgmfTWnlp
OkhnW4Pf/9fA9ANOpiiR27ZRsiRxYlnf97G0aRP/Bo3Mg6S7D8Owli9fiDAhi6ar/A+7JkH67GD3
g0anfj4kjoK22W1vkvi/C4K7SH8uxvvhUyRtrvvZ0vgAGk9PY8ioLiJa0c3MLux7xhe5970VfBm7
9FUKIpTCkla0A71+um7wkpSYe+TU4mxG6cmurCwS8QgrK4hf4y1vg6OXDbsqqw9Bi+pkr9m1le9H
XfsVlOPbyg+Yts58SSnngUmHQwyyi9m5kPlqZQpVmzhaazikYnZq7ZJajPZGb4ECyl4ywgWoRkO6
osSNWEa73JOOWfZuhqtpIngvcrOSLL+4RZoGjq5RFmNHosyrFo7Q9pu0XOvsXlxgel945E1iwfOM
Q+8JoZWbRuzUdNi7IGbCZz/VN4oJIXO91gi/aIyHEelTxaKPcja1YqAIY9KGiUOPitFWZP4/RJJ4
EH2Brvthf30hF45ICBLpW/sje3MJMIj0Lskq9r4Uf5WtZ9c7jNE+71fuxoUz8tTKHFngZTy4ap0h
+RrRju/ZQ/AVhvuVy37Bikz6cQLwUo+7ABlCO8b2TIzU8dLXvniNks+R/Pn6dC0clWcmZvsuGFUj
kjotdRrx5pdsHf5vX58GeHJO1sOYuGLJAFLlJWHJ1WItbbqw3Ge/f3aTEIlmUpxNU9R9G9sPtZgc
lGTixljrGlszNDn5yVCKsix77rPU0VAWRZBHuCmj22SN9VVbW4/ZExuSY2WMUszoY7OJop+CS9xl
bUjZ74z4u1EEJLfUjdkVh1SPbT05gG3fjNnRaoRNLL+2Ig3Ro60LD1J1QKrDDrM3nlSbrkWq2Ipu
0qgmWr835cLuq19xeisnexnxgVEa9vR+w4bxazADO41eQ8uyfeEmldOdnm7hTtt6g7gNA/9gaj/F
9iWiKTQKnwfxe+9DUOkf1LbdqeWjlq2dVQtTMnW9TG29E2fHPC0VNT0sC0maO0Ec35i5t2nU9z+c
5CmRCKuZzGOdJ9T54mbakOY67zJHlvpNZw52b+2u74SFrXxmYRYZej3vWtqucyeTPrXuIehftXe2
Bk+R7ZmJWXDY1C38gmWcO5L5XZYfynR7fQgLO+Ds+7Ojoq1LMRcjvt+Jj3F38MxbGhZoE7tu5fJx
eT6K2ZFBs0TTqzJLQaP1fWWKdizvPPdA9EP96K40rJWTfOFyIrWqichwkKK5INWQIjEWRFnOHC1M
0BtH5jiDWGkXIvDUKmvESoteMPW4wm03ddzM/EwjT6PWnZs58DjsBBQiDfcLWkDvP3VhI5kEFSdU
HyCYc28eZIUXqJfnTgOY17Brc8URFkdx8v3ZKEqAifGgZbmDfjVsEiVFxDUOrcVVmaq7Cr2OvKZn
xzosn61hFjK+ltCA2jwH8ktc7Lr8MR++Xfe3xcGcWJqd65AudGHgSvgbJ11gNIeiuVesn9eNLDo1
SDEeVFNUN683CWEVqaKrM2O6PZWZxptUsuXuVaVivdZGPW3DWSALh+xfW7Nt6sISLUQxU1fVcHVU
4t5Is6frw1mes78mpr+f3IVmCZh+rBiOEba24B5MKj59u8JutGRkgosAFieKw5vPjUSZF8INZuVO
Mo6PLTzXMHzuhsJayWkvmqEJlfwcBWR4IM/NwFPimmoUFA7LY0OEbiddvMuFX9dnbGlRpgo1KoxU
kC46dwxE6LWa1jdniAkWXSV40Yz+03UbS07GAT1pTOFmF3Lo/O9+HqBP77gaJOvbLtlBQwNTTDse
zXdST/25ayZeJerU9PJeQKFNhqEmYVQ4eX5UhC+5vzJfS3fN6fdnTjz6oSyMblg4fSVszfZeCt9U
ce8a//A0Yab+jmPyjhNPhqIyE12ROdM+Rt02R7kxo1Z5O66tzdJ5ptH4gFzAxEo3fwIVbjsk3uAz
njD9xlvzIYjdre6lFKDle4smkuuusDh9qJxMYBXeDhfxTO77CMQwLLH8noo/JDEjh3ocKRtft3Ph
cvDQ0zRAwERF9BLIV9QqMUmRx84omQ8GZ5pIut6NP3Zuc/Bj4T5cFa/487I6O97gbJgYPkURXPwk
n3W+YqMb524rtanjV+WDhmpoBXlbXlElB7ict2+0GTyA4GIHPEFY+ZDryr0RogF6iMfkUIGn8dvn
oTiI4riV2ekJ2JQyhzpI8z4kpbUNIc0tEFROfViE88AeUarsaPSIIKQw+7cm+dlJ8LVSxhuZV0iV
Wm/XIBwnSI9e9EGqgk0zvBqBBc3HJ5hed25xbLz0Nle1Z6mvbq5P/8XZNc0F9QRSBjDZXezCymvN
woS02DEgVurc3Fat2m7z39etXJxdkxUa3YiQCCeofZ/PuN5UbtCqYeqUyo/A9HeARFbeuZcAiJmJ
WXRcNR4nTROkjqxE+pY8zG89rvy9WakqLbh1sw38ut6bYtK9kA4yblxFrfZJbGrbYGz8g2FWJYRU
SIzQ75pD9qPmu6AAhguXARycpjtsxaizdmKmr0GNF5eArhkItQlUOEnOJ8dQAK+7uUumrDiCa7Xl
6rHT3kn8hgAiK2ApcP6AZ1Zgfjs34pOogeIuTZ1qugE7xLqi/fU1XhzGiYXpQDk5BxO1DEaxKFMn
67+V4ndZ+yHCL3HdxtS8xmdmmxc/Yt/SBgYj3zwxG5vNMOa6HzuZX/ibJgp+qnryII7mxz6wvhWt
ux/l8XcuIqnlk/ELhnu3KW6awNu1PWS6yo8uoa8rzTZDBfmsXu59sdrLRrcPJwiR1sSHcghvFWqg
ueEeoBbYDWK5LSDn1axmo8MvGOf6Rh3kjR6+dLm5N3vlts/GB6sXD1LyVYLXK8+1B3xsU0jKLqiC
baVxEqSQjSV2E+rgv+Jb0Y02faduxViDHU1yrAIlokz9UXUvmt/bfVPYCdjT0BJp2ssOlWnx7IOD
oooQP0Q0Vqv2oxRuexOt1X5CDEw0Sk+9pOCmPzMlI0aUN6bc7GH0sS3DKRt/q1u0yZa5nUFA76rF
thWLfVCpdpa/5OJPSarvYv1m1MgJKMJvQ0p3Gjr0oRjZlftR4P9XVz9qvwGMoz4B0d8Evv/aueFO
ZziQp917skw9Lt11Jq+gxt+ornKorGE3juJrJoQbrRjgVC43Zvt1GJD5VqStPGaPtSzsVO+x9oL7
If5/pH3ZcuO4tuwPHUSA4PzKUZJlWR7L9gujPBRJkARBcADJrz+pjri33WqHFXufx+6uFgoEsLCw
Mldm9V7UoN2iXjsrGi+9iBx4ITuEXa+cHSFy8CisOsim6om14sZbxmAYQCIwuzFhFXsRbQMAb9zL
+Y/pHdrZCQrYtbTmL5q/FCVkbpslyvJ70ymCbhFBhjJPR4dgmOEUWa3v/dDfWv4UsgFI7rIGiJz3
EOULWfVHtH0w9m2IiueRkmvqytBFIxoA7cB0BDw8eJSBAVkoI2TygTG4TpM/kFqNu55dZ+4Yo1ch
JD3bUo8EyO5A6rATSrLYmJqo7t2tXb7Mi59A52yDjk0gV/enWKAXKxryPtKjkTTOYdC/WPHYiCcF
2MyCSEyv8Dcdf81FEwoL2Zpzi1ddnFcy6KkZlHYLqshN2bwNMI9lpkw46Z8WmQVrvQbQ6kiZLmN/
sGKrzxL87VLtiE0DkwLYHQV8AOEKiGdZkOtTjdcq2ohZZpo3cudWDT4ri+FhFWTyN8ush0V7AWdN
NLdysw5NUmRZYCrwQqUT9yKPZz2kBPjutOgrv3vL9F3n0tC02pDNeURW55a4faLmdjdruSnQ6N9Z
NCygnWCa6MNvnLj04GsFOaJuzUNWkqtRHuphCJYJPJkhC0f9gHbwQJA5cesnDo9nMBFCLn8T9sS9
NYCtU+gPapuJT2OgIfeHmBIw5GrYpJXsI6/5zl1+FTVsUjyorbocM1xj6VXRotRmdVBLhxwEQ/K9
8jdonbyKmsanmY6TFznaT0vdRCMrIzHCynZ+cH2VssmLTdIH0wz3FS7wPKiRMAxNUHC5cRiQbaMN
rb7MEPVzmAzoeLGcqNJj6M6t/ahsTcJSrnOwDANOF9JYiVJ0W8a/itiEdE99R7aGFrBLtRMvv5MO
CwRFox+uK3t569AVB+2mAA7DYV+9OUYPbzwv6JFlnSzGF+4C+v50UfeDxFEgbBOZECQB1izw7TxG
3fUw+XnYdWtQIWwUnZvOKPL1Rg8j4iVpeHZckULh99w3CMDDkgBHpoBFEpIeDV/6Yn2d6UfNWARP
PAAhIJw5Nc48D6TKQhsiHNrvwkrDYtyMbIL8Szy4CqYfmiEVmwMDLZKN95FXKjQmRFKfxR5ZYX4L
gVT6BlPXo0SEDUj7vlCaOPNhGuYdp7Aa5EZUAdSecAus49vYNoGyPiC6CVHEXYMoaBJn14xLWPc9
YHaA+ubNSaaI1jmKoR50ngv4LdvbE7G0hSMTn/l1jjAjmt8lcyJOmsQc/8zMTXOruCmFG5gjCGhL
EZqISKKTYT3WkP6HBzu+n1yzJC8O0pk3S0Gh5w02QgXCgv0x5H8G45HXDHtYh0OHKc+4EoYhNhx9
vUw4l/UUjW4Vc78MMixZBce/HDQgmkONgwDkely5HVj8lz3aoYvZKNrt1rGMHGxTW2YbR9ugUmSh
LNbYya0YxLkAFxqIKi9Ql42MGcLcFcKglSPVHnEiIAw71GVQlDm0oarrvMvTQr0O3RpzJuNiejAn
/FOeDpURd9NzWeURbz9zMoewisXE5hCKSdG6ANDE8a4VCruyCpH7PPt1k8p5SVrPCSkDb9dnedTU
t9BzjUqj267NHGj4bfC1vLfhNliXCKqGdu9gOxhQA9q7Y7YB4SqYELJXKWMTZ8et84PAF80tVJfV
IzTZosKXqdk+d/PBGtudC5lrNs5BnxvRoExk607cgH879sYdhdzI0hfbbs5iPAeQ3id6tCBtZiVu
ZwdtaQcg4cVeYSW9g0WZ2o1rFjvUrAVuCGLYsSdhxpxPCZVGXBZm7I922o7GqyZ97JpDPAj48an3
02qsJeR9vWc4Y+3FYITAJreQOcUheXRgIwJ/+KOAjSSvrYAs3dXMfrfMDSXzHyqscDePgb8+wc4J
W+WFax5rc93wmYTEcmF7doTmRug24NFoFVZNGS84LFToJ6tzQ03WzdKgaq/em/JlWQiO9jt36itS
i9smN7dkchAOxa4d3qRFDzP2Su4aofKbdNa/5nXdOuuaGJ1IDeixsNrdE8cPh/E3KOfxoNp0MRoe
KA/5kWQyYA4crfI+1hPacyAaN5ZQ1kE3mxjeKG5v18ljhTdRad9KxsDO0deDQOHMqnfQw9vl4DR1
zp2cvAC01cgd7TjTa9zWyCzYk1AEg4iwdFXgItkYgKhWsKkeq4fOesLbIu1rO2m5nRL0Vga9NI++
1z+q0Qqs/r3hkCGfYn/uruBjA6vq38JCsAMyokaGAJcHeW7GkKMJhoK+9ih+NHYZ2c09ur8CQzVB
m3kRJJR/r0YRsryIiIucrJiQ+FVHPGNhuTg9eeabr2Ww1E3YVe5nS/1Pd6k2xagTu/7jdYBIZiSC
ncK7pErtsgjtQkAOE9cnKpXiVKICB0p1r6dkjyGjaawystw3owYIA/9qW/tXgAL2kJVIFBGxW3Bc
PbveN4O8ei8b3NiTSFTj/5ZifC9YfoWipzkV23ySN4ChtyOX11X15oouUpWbaLVEpPPjerDTlelU
6iWB3/iugyxgMNckgm1cuqhiD3ucyCnVzm86UG5/kapPMoIMzClj2ys2PUFWY/MN6L/BPPgxA8EZ
2WdElJ0Q6lyP1nOxbFx0cXQ1uQY9IKxnlcJJJ4TBXyR9/asjHLQ2aJ72GULb7arL1O+auKYSzG8e
+MUQSQGpQX9GWPcjQqtorPqgqsq4zZDBU5naxIsHLRK8qQLps23D5B2ts0Q7TgCiSqD0HbPmaOh4
6I0nbvyz7+boIofk/krv8Hy6gpt56HU39XAwKQcS+EacDPFrDRm+bLGIhCIngsJv4NckbIYh9Mo+
XCaaNKsK6IQbXFlwBfJDvSJO0z7yYK5ApyGkvRdDDT/uSj9BefXYjPW2rBB5JA3x3Nz2RbsVDjYK
9PhNV+76kW5BFYo6xw5xSYXd+Fo4ZuygwSCT9pGwakcsL7bN9qaGfaQu7htoNDklzJgY5vmnNb0r
yj/GZglMjgwKRnDUy1Bl7YPMnbdzCVE7Bw2gXZG2VRdbI1SXpjqeJ2vLcnEDLcI7XQ4hEXMkJmvP
ezSMFiUyHmODxQpoPyFC5GGuZEg7EU3aiYTSn3q2ox5t7F4hcL/XoalNpArwaNQQQPGQ8tQKy1n6
G4JrR2b18ywgReQ510beQgNP7iUyBhzc5Y+s6d7y7y1SBWSlKZoBopOMOh59N+ZgBK12IfP80I/i
CpyLQvaAF3GL4h2vAdlz2Clb3ntuL1ByKgEBiU2bDfdDUT+aBtxssqW/GRWog1P5oPMuhbd8BPXx
EO996F1mMawEkka4seU1UGu+nkczbOkAz8QlWIgbcohPcNylPm50C/cEzOe3Yso2ChNrFj8Q/Maf
JqjC6EGFDEKueE46d0JbJDVxR7Y1OLDFnOKMHPnoHtBlc89y9iaGPi7ki4NV9K02nmc7bDlYi3c1
bDSMHsmu2DXdjdGhiXO5bXwekPzgIvhSTLs2xIaM+gCFiZQX1mHh9x395eZ34/zZ8PXo6ynNhdw0
7cFrkWovXmTCZnIqnnEcrmz63OdjYNDiwLl809N04+GfJ3jLw4x109Vuygj5AOT06OAi7GXzbtQ4
FZNIc+3FvfFEMijMoBfQNiPujFeTqfA4KJ0be1yeRZeFvNxJq0rBrkjz7M9iICWfTbCzXwyQrDin
kernWPUPhf06mn08Ng+D/T6aKmBQR/TrY1Vet74XzdYVFweW7SELZmLqXT8+6bHdoL8jtZdbFx/A
wU/7JK7yNrVFFzeFHTbjcEUZ+Nl4TXk28G2TvLbzDcf+mLgXKDhUS1jLcq+PJs+NGgOJr/jl+T7a
qHQwVL8buBd473b9ouRbOSwIlUY4ZsOR4W/s5kZST0asQaMi0wubjMAs5d714VtLpjdNoE6KtGgz
upcqIpcqa2eILSu6lbK8Rv3O/KP7m9a70EH8/e+jPo92/hOt6QzbcKFTMleuByaf/XtYqoATP/q5
pnNhhHM6Kp4Faw87PhAeM+zUEvFAe9OFIvP3Y/z/Ets5Vwnkp4HNMFADrjEFN3TQF+pS/6rN/1V8
/Pv3zyrKPMsGLtHhdMTLJxfp7CUZnuw74wLD7NI0zhaDmpluxxzTGJu3jKMgdaFM+28K3T/n4Z3B
vmOrLNKMpDkOFdlCyypCV0q8mvwuKyxUFZykK5jAC26OC+TDGbyxf94Ll2qIZ0gqG8ncLxpVSoZm
XAUF+6n008K+/3mUbz/jl0rl2WqxfAEHHHJeR3tFPnNyTvv590+VzrMS5T9qrWfL1JvS7XK3FUeP
/6r8Op6snd8+FNOF3XDhY/0Fc3wtuOpS5r2NaUDU4zC3aOnPkYRD5PLn2Xy7t//+WudsZxSsCYou
mA2AGdsZUC5vcNuVe5RKQ2Vazz+PdmFt7LMyfpmhdaSXmJRexxuuyqjh3n/a1XXa5Ce3FbSRga9z
LvDfet7gF7BwOip9tSJHq9lDQz9+nsb3W+DvMU7T/LI2sz86ojQ7cbTaDz5cE2QMeY1SKKn+q9X5
e6Czun4uKaQqckwmh3lF1bqbAk4bQDXCcu3TqbPjn+f1/fL8PdxZkR/AAjXU6dtB5LRH16i86wyR
/jzG6Xj8+/j8PcbZ8YSePtWOiTFWRW4hIYhkWMez9VKI/VRa4ZDdu+zCrru0XGcnduRZPXLoch2t
Otu0vXXwCYiSKIDBBvQSAf/7Y4sOUDCE2Ykh/8+tsYwrJIVz3BVOFo8sKae0/vz5A14a4ewM5XQt
e2hYgDLZx/MHnZPhUkz4bhtA48+iEMmDk/i50kAm5rytUIE/ZvD8qFYJC0h1YWN/NwkQ6SBJD40X
oMNnVwFeGBDAFx4AK2S949iEw6n2wf9DNcy/cLGvw5xtNt27bZFxB6vB7226V24fkvFCoP7+a/09
lbPdNS/OPOoWY/j2Dm5+tfNfBLQvc/hLvPJLsMkU1Uww/P7gvrv8wSbHVv/5eUt9d0C+DnG2aX0n
V1yX4MjqxgpZ5+97XJwjedGFvHD6v/1YoF6DenBqgjrv65BNw/JpypBK6Xt7dIJpuuDd+O1UILIP
IhXcFf5lSudPAykbv4Gim7zymyksJlQR/DdARxeSwtPWOY9jaHg00eWBdmi4fP7zoGtteCjdGUhm
3CveR3YZkN95av5m7IIy4rlz8WkTMxBQ4FgPjYl/N+0VppxLop3qyP0VJZm9N1wNTlyjva0tQ1Fu
aCuSXj3b6lHzvXTvy9XeaPWfsqBwrVITeuZQ6DwB/WcHFtECaiHy1LjUxJl7HM0y8CHk/PM+/G53
fB3k7LiOFdrh1gm9a7UJ/y+UzP+Pv392VFfZZpYA5fxI0YC3riQw2gv7+7u49mUG54d19tqhHkx0
qViAruzeCUtqRq05RD9/qEvDnB3YFS3/nkvQ5pWp93FZIJPkxLy7pF/33VmiJ4Kdi5TKRbPPP7c4
p15nT5BgP4590k23ub3hGeLbhavg9CvnB4la9snjD0wVmFb+c5RhQQG0KNBpsuB5xdrfLmRN5jVY
QC+4/fmrfbu9IJEP+BruRXBF/OdIiyv0UAGeP67PAKxRvvkvfh4XP+hOHmSErdPwXwL1hMtUCVs2
R5HdooQh7f/mNvvKbDpbD2ppQ/nZgCeBn6Ims/QxVRf2L5ocT9/7fD2MExMN9E0AN/8UyGL/AzM1
r7UHXxz58aa++x+x9NO4TMhosBlmVNMhjI++3KHZ89w/+P6rats9tOAixwOWlOeRQ4zQa2TUmALF
YoDLuvxkpR0WFoRAFD8Y1V+gIgxQVzsZWnQGO3PUm4/Mf+4JC+FQHDUE2CepUtIX6TjIqEdtVs3m
xiiaR4WGz8IdNkU7xkVNN6QsD6IFWAaMc2IfaBJAcTnDK/atV0UgAZ0D7EIpU4S5zo5gWAbK8QaU
bp9z4QHvRTjr6zDPeFDjgVXRLBJ+F9C6CntnB6wlSYCmH9Tkv7Z2tZ9WfT3Vc5qVtz7LNg0wV5+Q
3eAA3pyhZpLDeJHuCuWFHWljy1SJk7spmu8DTcutwgcseitaHBrNzIiLnAbwlj+icHSlAOqWQxnR
1koqdAV3TCUrrLtWMqaQ+klzamfohKZgXnAH/AMbtXfuGnBFxGUY4GJFcXNQCRVjlGESPqmvewdP
+gZ0jcyI6FzFgy03duttJqd6rgE2LM4D5Kmtba+LBvI6ygHRDa++Ei11+XBV8vbdzlbnCu0zUU2a
gFHoaI2FNQFNGq2thYr5xq/c4mCuxatXz33YF/0nz1mgnafF8nc1emjzaTcCyKltLwFBLbJK8FbI
EuEgXvVgN3QjpLmMOkVhbrva9nM/tkD7ISNeZAg23mtuVHGDel6lymBGROhIF7PqU1CaNvOJ8AXp
Y9BhHIklK80Ho9ebJv/ViOlqsCHCtfwShUosdMctZRfKBc3ePQUyjmWoweHDh0o67JlGbYwekDuK
xNnig4lAAHvYUW6pyKvodqzflHyYqvxunYiZGksomEwmcHuEyIBk0jzmytpBez2exbAXE+IYLeLW
XRPsqWuf6xuDT1WgS57A/BDjwdsEeKFTERBfvK2j2u1UkmgoejQYZIHOdZiR/qP0jNgAStV5IvHR
kKNRsG3Hj8now2zm+6Jq4+a9NJ9G/WTWqcu2+Oihbya8gPuPD7iIzTGDYlQyrAWNbMgYZFmc59tW
jICyCT6oFQnBtnX3ptsskF2dlIOTGgocRV6+2GxN9GTviM22umwDtPRHbQeAjr1zP+QTmA0WSzSg
PCeY3dEMFuSRz2MB//ZuXPsrNCM3se9OZoiOoXZXrACe0eECWAUqJ+CkgL5hFEOb2CO6/3kPVKjP
M5BOFBZ0sVb05Sk5wVEyA0jCdbbndB6TyhvzKzCx52h2OkSCEnRMRqp3Kmh53WhQLHRricg3FAuz
qe8e5FygzMCmLpK6AMvH6910nQESVVAD3xtVbW9HPZdxxes2WdalRatu3SRrNtXPEGEz4rZs4DU5
GePdbHnQ1+VzlopldmNYIEwbUQMKzXP4oWpWLXFZLio0lczAnckMgIowlx6siYcrYlaM7brGfemV
cc4rMxq8mgD7r2APTxuaTtkIsB9a9GHGmQF1P2FFntb9DkhZdoQ4kpHSzI8obDW1YrCTMQgNYGHj
h447AK9Ao0dQabIvPf/OFWCV1FUV8Ql7HmzTAShjMZ94HhDZGtCNxer+91plN96QXXV+86DdXoST
4RwkJa9KD9hxhhOAF5ODLFU3W+bOf7J8AY5D96u2wEl2sAPLGITQ93zobpu++Ow6+ynLmoNqnc3S
w1hpsY3QrLHuywR4lbjKgTjRGCubJHDi2MBYIK76NjU7Y9e19RxkXRdSr71VE9/PAKOVZe7QZwY5
+Cr2gGTN7gkbzCMoZcXc5uCk1NsJ900j5QavzWs0UeyJRbCRbEC0TjkB83Ib8KiWl2HqDiC/h8rw
t9OIbTJ0See4d2PXX3GwQsQCIk/nmYmD60it5VsBrkRRFTc9Kbe2pR6cDiDf1Hxm5vgJGSbwhzpv
Y9EuNafmTqyVGUA7P64Fe3Ts+ZfFvafOZZAuq9yrfDViqEZtamdIABaD7DH7D0Ddtss8AeHTaTGS
IPe6B5+YIZQt0sEFXOWX4MKV/s4r3YSUxhXNvdvGgcuCLcGg0KDz4BWNxropBPU0VOOyK6DqEfji
VTrOXaVchEeVgkcWk0WDy2xu4F46QOWWgv04Z8kgFdxKq/XQjWJbCnE9crUT2kw9S1xbjn7PMo+E
6yC3kBSANo2DbQzQ9I8WANGn+gkBBazM5tNpjFvfaffayKLeoUUwuPln2XgRbCMOOq8fim5+cIoy
LXj9B956O8eSe+4vCRK1vYaIeJvNm0oiI9egx7YaL4tqueu64mrAMaBuv52BIBNfBjWRUcGm+yUf
9wJUJwM+wQav9hWuXpl/FsTfjB1YgVyBReI8QMw+9EHVgKVtRGEaVJqgXzIQQpD2N5kfmFMWAwSE
7d0ctQMooFwmQlTBChiKezn+vR8alQGfQQNQWpac0o6JWYFvWvjsJkgGfapgF1Q5oIk0bpRPGr2+
lnN0XTNW7Wcxg4nre9teogcfRHRLujsNsijM/h4hugjUnxx8a0iE4o9gN8dtVW5MUGMcQZPipO+Z
tXGV6ZAQe5thupPXfyI1i3sLrEfFUn6iW+QiHHK1WewJ91SV1LQPQEPeOWoFVXO9BYVp7+sxInwJ
HDSM93O3M4bqVvpuTGoZcdUC4812XjVemw6PtIslV2NMK7Sx1o46NthH1tQfiAtugvnhg0XUg8pU
t84engD7kRcbBoaOGGhgeDTStA37rImc+gUXdNBa/V0nQLaB48KikAaVWNLGdnZw1ohGp971FCUZ
BzkKHIMrC3unJR+eUR5YVe5ZV4AhBgeOWcWW9RuhSOH/9+Jy6Ddq7aKWjyGYz5E0R7DuQCYFmQ90
tnjJPmDTFEM7FskoUHoukhL3lkmwKqeCnDU8aYSGBUzwWrbveHYDEjcssIzk9WzxdDLk8wyS6kCL
+w7MREeuIRqNgglNn1LUEdYmAavvMEOpcKWAeX3wDbS87zr8GfTsQb0KNxsm3IBO13607gJG5g24
LI8dR9IxrkgCH/l4P2jkZQZPmMy2AEm3Ci2FZiFa7H/r9zKAz2j4catwfksVOaB78Y7erPmw1ybu
VPthAr8ug3YeO6m8zM7Glgh6Y5WWLkUFpwoX0W2UOV5V7gd3R9ACXhtSBAyXCZLHwDDaK7+SEGsA
Os2BnPECyuGzCO1hTQobzcUDGJi13Hk5colGxFD4iwCmRnYugEvXaO6F9sEK8fSqOtZNvYNDXDhO
PrpWQOCi4pVmwJh1HYoV7Fa57NGzgy2Xh57P0XnMQfSoY5hNH3OTpjaU98dCBm6N5TSskJjAccHn
ElCCIxWyY9QCzKVIzLWF/QSygtWMMk3vm14EMHK6LlV3XzAr9JWT1BmYPOUYKU5DafkpRLhja6lv
oOuyoaYGccqI/ILEmVzA5vMOkJsPfOiytS17dnN+bxUgonpyO6z3RibAu7MDlD8SU9fpYto3C9Nb
9DciqIJvt04BmiKCmXVXoBsfK9keBlB97MVDujRGlgEakHQerKnZD4QexjWL1hJkXJiXMYM89uCU
+jNBA7XzOAlxqCiPeVN+CPBghmnEJfmxljo0WbbTYDFPGvnbRJKGsWTG5s9tjVVqI1GBl+N08SCH
0GJdWFM7LWmd4HUXqJZtfNrHpFLR1CpQ0p/K8bnFMTJyuBLWxVtuVxGrBlyqa1zAfdSuqkT4PBKn
RvbWDT1wY1lh7JG3I7Sw0AV3uivqmHsYcfH21eLf6hEkHV1gLyEaNzKuwIFWHY0GQ0VZM0a5QF/6
kiEhwk5uq+vCzhJzshMNS9Ee56PsRrgvL2Hu6k1Oh/cCLEsX+0JyubVB9mGQ0yhmyw06n20Wld93
ksUyI3AnpQkg7KvRh6Z62YJGYeFPFS7oB6bgSKPlZmEvA8hiDPwFx5V/TFx/3YCoVYmQVvyvp6HZ
qmSaUej23i0oT3swAyxsegejKxpQYW3y2byzQcYvmyISKFDM0LSCDlFQdZA5mpt0ml1E+gXmdRVy
FZlUdh1lpHoGGhAi9Q/rzPxt910An/kbV4qtr7zYw1vFKM2dgadpbdXIVpcANodh2Z7ucD+Aik+8
zmDhuEOgIKeEPGgJLJSWpMabzpo+SzrvWrsOKx+ccNUnfV2B6XB6J8CQC/Z3CUPvdU/Avra7O11b
+2ZdQO0drle3uHc1Nv3p/qMvpZiD0tK4Mvi+oXVUcVwpdb7TjEYGGPCCvzr0fan664qqoB6zsG29
tPCGOwspEy3cnbEycH7wpHTB/RtBUZqcZKzFveiHSHtjyrMX4vfg5uc7QDBXg8dwUEcwuSAQCHJc
j3YCFwnbmJXxDK6/58mkqdr9lJehQluRz9qYNdNVV7Pt5C8RuBnoI+OYMHltQJllK7JEPCQntP/D
3S9iJ4Yf3nm9A8quIpEhe2g+g5hXD+AaETAjC/QqzONurD2w9bxN09z2ugy19rdOI9MMJLWKv7T2
mKK/DP0RQ9iwKgTXLjCHJWj7Q5Wh+MDrnfSg96tZKvGsbTnOMTOuTFCKZvB58ukNXUfBAlb5Ys6o
TfQ7V+molp8NmGpgm4a5o+9Q2Q27QaMy8qS9IlEtj/ue7iynxNqiUcAC47hi174DFreBtWgIPhFU
0xxzW/TmpoVNIuc8zR35KlQejWARzkgNMzmH6CWPau2gfUJ+smVJdFsnde2AfIXnJ64a7rANpB9S
SLHiKiXoB81QBTAizZbIwevY4HIHahNYUG6+73DX1HmBQsmyHyQSyJpHNXKYzBqx68vAWa0AdDk0
QHTp3OMRaUK2v22uNV4VDuiCC1RXQdQJZo7cyX91WvShocsiAxkkm8WVPYEFV064Lt87Xf4eT9dR
xlKI81Zgnj5VdZ2eKJSacJCCpu3U2Dtls2SxQbaCtdkEEuvk1dveehayR80EFC44IKAhOK0rHCuN
SkPj4UWARKEjWzKAFFe+NDW7miadVKWJi0LFiy4Svfggh9NYgxaoixqmXlPYtGvgrt616LqYc7w4
oKiRGRwkNLb34VSE5xe+R5+YTr+TKw3G1QhtAz2pDfoilL11kUtKv7yaPJbYgmDf0wv14O9qqPDN
gmgAc2AAQs8qm1h5q2hAUgMDxg7B/Q2bSYDZ9AZiutnc/edlzq9jnZU53SHvqOFqYNLjnsHNpLDt
C4XU76rbX0c4/fcvhVR0Uk7lWGGEef6VmQe3vp8uWUJ+Vwr+OsSp9P1lCDoYJQbBEE3RgcH827/U
z3tpgLNarVM0fcY0VuSU1KyBvMSl+a42/3UCZ1CJbVVW7k6nb4Qa1XTX2pGjHnp78/NaXxrlDDCh
HFpbepnE0bA+O3UnB0SgUxft/PbzOBdW/JwlJsWqnYZgNqd0oLubuqfMuqAWcGEqf5Gjvqy4iXqg
40Kl7Nj9McA9b/dkjJiX/DyPS4OcnUPPrXAhL1j1OoNmeWKUN7UCu/j/+LXOoMe1EX2BN504kjFE
HQIO6bhEfp7IX5/jXyjA3xHlL0/5L58LFaHRLjgFCqCohZ7SFmFbtDAYlp4Ze04/BdDiQScjKdGy
wvvlGuI1JICS6X+siHLi8zhAbCxmQk/vXH7hZOKUQecX2HQRospG5qC9FD2/3X2wsETcBF/oX7oI
jSU96frY5Xl2WJtbab4odkEf/dtw8GWIs+M6D3Qh1YQhUIxE/Se/BA199/tf0ejTf/+yXGbJpUbR
EKQ0hfIHnkfxz/vhuwsGPhreCX46te2ehWQB/80K+m+AfykAEzPHw/koxNvi6tBChPt5sG8n40AY
wDj5Z6Pt7p+TYbZXGS2s+qDxGcj80a0/fv797yfz9++fTvGXj1U1jllm4tSSjfZ95FVNCAW/qruR
1YWvdvqLnh+ikwru/5vI2SVgjdqsSxsTaSG+3+Z3FF68bXEhsF36Wmdbi6HcS+DOjtlw8Ti77UHx
5cLuPYX5f80DFhcnXz6wEM7byzPWUqMzG1COGh419oNuPyi6qTq3hWAuOvpsES9VdiEEfbtKXwY9
W6VxZaBRzcAd635bwEFtyVHoEahB9ZFlbn/eEd8uFPyATAMcN8hMnkVU5eMpNLXY3oNxsFHratNy
vEDj+O5qgBCdC4TbhwT7OYECoujtICkge4Gwmfn7/yXtPHfcxrZt/UKXAHP4q1hZKpfzH6LcdjPn
zKe/H+vgHEtLhIiqRm9vNOC9ObXyDGOOURb1KkgOtv35+lBmt8OJHWE7OGYIFDGDCTSX1t+ifPOR
r5sKQgdzSrmyN7gNfQMQp5ruAS4FeGaHBYrc2bVw/poQ1h0c0qgUfp1QpVf9FwOGKnNhKZYsCMdS
bofCGHMsRN5zYhzb5sF2F07M/CowCth2tIk19PyKaaww0DOJxpXW+SWHXys1/MgdCczwfw1MP+Dk
DovhsEQgEy7pTqFK/Zq3C50Bc0ceNnJdNmHyhnNZ8GQkEkEU9IFpDrV8a1Ydgh4OVbWvg/Fv1n3x
iyej+Qiw+tSkMGdjIrkQrQHTbEPrXilKukf7jSPbu2Rof1/fxnM7AHwjRBOcRnrmBb9Wqsewbt0R
8JbyeShetYqIuVuwMbcFoE+VVXTyIEESeytsrRrMKmMGbTeD1b+6UaZ29uvjmLUBKgyWJbR6Lrjp
TK9potgtaJ6hi2ZvaLv3f143ZNqTZKp9cN+db7I6aaF+JJQ5Gs5nozmoCyd97tdPhCUKeh+6BVjv
/PNtYsOSnHJIqhj0xIoK2vt//un3hZtE6klSxB5XoRHv0Eg2l1SyxN+vTLIyBiBzxzLR8lOFM5Iq
JagBs6sffYlCjP0ra9/LKSpaEI6EFtIto+R9/Rh1N3L+ZDpfyofI2F+fpren5/R5xwoQXJw6FgEF
FpG/p5fQAdBoBnwsOuWg5t5ucL3POt6Q0T7GtEZ5L7YfHmOHnks3IuX0LElfDe0HOfo7Ty5vGhqT
F37RNHPiL4LME9oi0rU6TMfnO4Pe8EzpLbt5dAvnOZGdVzc2v5SFRoIrCveyat4aVbuNO+vJ7pt/
gzT+bYxmswAXu4iBpnlBJQFJVTSgdO7x819hV05BnoNfodADjmzDXu9A3rRN8Qjz90Of+1CTqDU0
Lab9kpnVQRttb3N9Jt46Is5nwtGBGTgQB+mobZoCOs7TXKAzWlM+QlES3vpjM2ws2XypnfBTOUI6
YgXuXjKlr24ZjQ/xOD7livUz1ceXIjA3ulf+lnTti+5NmXwKq0Rqn2U7AO2jJvKTqwAYKkEsbt2h
+4SuCiUrLSBhSEVjbPT7Wtfuw3jYac74xBNHJQRwlC59Hyx720sm/cAj8K0gt/7EBZXuvoIuRHdo
x6wT9SbThl1gkRqnf5fsq7PRkuYBFMuTr4bfHH3cVZJB9jgLf8Eus6SFenkyCRvwtKBTM51LlRin
cUfNHuPysfqaeHea9z4w7CQJxmKAh4UYG59RvLioCsnU+hzvOCXXyfLujXdyNE4WYN5G5o1wFGfx
gtswscExjyUk34b3JdFuFXlccIKEKZosTHBLg91NVEf73/nm1jSJbnM9845ucOfdOf2C/zD930/2
LZ9HHniilnPQYMSZE3wstQdEZepSc8xBkXAwtpQ+kE6z28+emiw4W7O26CjBFwJaznqfD0VPErNT
rbI9Bi28CGWftw8guzoa7z2qTJZfL9gTL4b/GRxqXxA1ooZFm9G5QWOUW7nsvfboxABHqLr6ytau
/wksUuOH0uu3jf5Lcp6i6PP12+ByzZBbkNlwJuzvUF4KlwEAulrqk749IjN/G8Y2lS974dIT/L63
oeH0IcUHZ5l2oa/k+VVooyTcHhOADgk1xYwjHqf1GlKt1RCNK73Z6+Mi7HRuZPhIqACy8cHQiiOz
9bpAQag+2rX52Af+JirBj5gU7tsQ7gO4R5BxAOspUcNE7VLX6zvDSp8MM53qI91S363gH77NAkEa
ElPMNGAiYfdK1UDO3yjqoydr4NWM0Lin/AC3jls6C2/drCmU6VBRmGT+HGHzplVgARexqmNbfc8o
GzVQJi/FnvM2EFOGUJhnTNw3vGEVOAm1OpqNuYfi6HOuJLcNdcbr23POjKly8uEVRmZIbFn0rbaU
8Rbro2RsUZxatTBcxNn2upG5nXJqRNgptg/FREolj7P30KqP7ySsfFt5c0o7WSDfLz3qvDMV3/bV
5ogi5bbx//SxD7fLa6Zb+0J+7r1hYc5mh3NiTwjXk9FyBtICDaL32c8izz41vrP7wIydmBCCnaAE
D+rFDElzHhXjbnhn+7U4ZaZ8fhvmbqO7Zsj3vfRP1X9P3xmF/M/3TYt/HEIR9LHOv19zRCtdjtpj
C6kIuKFV0ixc6LOLcGJBWARi+AoXK2zhq74ZPyn25gMLwF6CCBXdadRUzweAHpNRmIPVkEt/prqY
LSQA554/nB3k43hw0ZWajuVJKsBA6zgKJK0h1+AeFL99SGL3i2Fqv3JjKa0x9zpM+lV0u2ENeZBz
U4Gnm36VOAgZRnun/x77T2jRrCJPB9vsgcv6kbvugq81tzbcgBBwy4jNyCIzNkUbX5FDuSGIO/iv
/bDw3i19fvr7k8nzQaiGDe2uR0RVw/o1qt4X475tXvyrqXhh45pcdLfQ/2hrI+dbLcHdQAgF0vP6
7norjomu1qkJwRuBIr1RBoUZcmFdfo0lXb8laGk+a2WrPmWjQgHe7KlHjf6PDq/vKQts6wOLRBKC
N9hCAZAetfNZ1FMgcjUR2DHSgdzuDGmJgmHuaTkx4Ah3jN1ameXFenPM6HpQKdzt9SUfZG4nnJoQ
HhbJ8gDU9BwjvQbVDKt0/uf6Qi0ZENaphLHKjwrGUFu/jF+u9pHPo1nG04tCJlLk52tQhkFNRw0i
o96NouJH2Esdj7NrgC9EL9hUjVOFe9gyokAhVcBJ9H94AwyCdrQvnKXtPDtLGrekQ6cW8gTCVjJ5
gI2i4bKU3afgTs4XLsuFz2vCRmrtxHbcdFpl08WZVaxXv1eXOH/njUyVK8NxkFcQjDhxCv99yjXp
3AQVZGDQEFzfStNUC0deIQ6gwZWsnMlyn6+1PGYufElQ30ew8HXtc1jeNkVxKzcwIqbjgrGZ0Sg0
6JkkTFFX4S4+N6YOUpM3SlUcY1u7o91jn0nq+1eFKNpwoNk3FJ5J4ezJEI80AF7phBpv6XG2i/ff
T2ffF46eGamKp5D2P6blY55/q6uf19dj7g4mKjMJykilXUrQVL7Xd32bF0cl/BRr7cros03oP6kG
DZPSo9KAmlUOQ5psrtt9SzGKGwFNGjK/b6LM4sWLKvigxU5ZEfpKq0wlydmn0NaGgCW/le49TTSK
+701f7owmMse7VqTHAPIrhe9+zLa1bHT/41DUJReuM6LR709Xv99M1eGcvLzxGu7srO2Npu6OuYV
kgkbCCzqpRrr3O48NSFsHSuJyyiv2+po09FEyxrA3f82BmHv2L1Mq6EyjaF8rrNbNfs50m543cbs
/gHOYzskMXRKxoIHKg1DSF4xrI5y4ndPGqgK8MWAq9AmNaEktCfa6BTuzEzbjKbzSw9LbyFKmCxc
7qS/v0C4d9XckeB/Caqj10LHldb0tlWQ9Lxa9S7KYYL9fn3Es8tG+hyZG0JF/uX8UvFjuMQVA3N6
6q/KeyX/ff37M04xeT9Lm/RhiOPfZLRO/Dr61hRCEkROwrhaB8XPSqNJTdq1wX+0I4zDbeW2DRQt
P8JLLEP+bT7AaaQaC/fX3Dki3zjpbc7JNeSa4SZF0eUQfa/px4lHZAO21yds7kkhn0kP9pR/ocx/
viDKoMlDS5PNUYpowVQ+eXCUd8UW1kI//nrd1Nzan5oSogg3lGMY3TGlDyuwqJG6vv79paFM9k/W
PjY9JYgHvo8A32oo0Lj5TY/AWjcemiX3fm6boT9DkYLszRR+nZtySj1XXeD16G6+WjBFpuCxQmOj
lf9cH9LclOFak1Qlg8MjKQxJzfve7vqqOrq1tFo1kbcwZTPf12RYJhyZvDb5G+H7USLrY+aEw7H9
DoQ5yBbu0NnPA+MCNCBbpi4mTCP2XZea2XCMH3zzp6V/e/fsTKLwJvo8PIUXpB9+bBbAeZweGruY
QvW3pHj5gAH8UXSmJrIaMe7tSZbagNz7YwtQXwKCDV/+dQtiEW4KFNFvkCe+BWJd4vnznWQrsdkn
ldkes8ZRdoFevhRu9S1S9TuzMj5D8LxqtfpTqPZfozzdQYO+j2p/q8bmHf2pv3O6zqD0gTZ66YfN
Lt3f36ULviwt6gqNslp71GnLlcl1LzEEztxtZLTpoDEZOv8RHnDFbpskLYYWaQ95FYFfq6NvtN1f
n96ZKwEUxluEStPURQY0LLKka0qpRTURcPZgFC9haN30Od2HMBrshqrfXDc4czFgEBayiYuMBK4w
bZWqprEDwvgYUbegfYVOnWYAFaqVmK2WCHzmFumt9mFRw1VMEa3pqbkfNSbVFlpmhwcnex8F0dve
ZNsDvgSOB03qZP7kQtVcIw9Rv22OI8L04a6TNnqzsEBz86XCQUQJwLQvBRZHv8yqwYEmWy2VG7cw
v0SedeyzZKtFS3DPWVNUb2SHahFJXu18NGEl2SjoJuwFW7kvY+seMYjXTAm3daPdXN8Fs+vCk02n
qaVMPvq5KY86gjvIY3us4Jff5vzX9e/POG3aBJlRqRWSXBIzi47eZaPbdB2wT4emN6DTDWWSqKJm
kpXmjRKi0eE72ea61blRITQNQ4hBBxnvxfmoIuhtLU1r+qOuPpvGpyUc0NyFAKGSTjw42RDzvRBE
9oNaDt3Rae8rqQQx+Wr6P94/BPxscBvc3LyqwqXTllU6FNN94NXm5pdEsen69+f22On3BW9K0xPZ
rlS+n5UBbd/NzvKp7Vhyfw/93YKtueXQNRivptiTlnnBVpY3sTeOYXc0pNc2ulGX1CJn14Oq0VTO
Be8ivkxoH/YMxmmPAw0f5b0WHJrq+fp0zQ/h/0yIj4zklyU07Zig7xAlkmRlL/g3c+sBeFx2wDHZ
tMgIr2s2SIrU1+ZwpO/QTp4GGtObG3nhtM9NFPJLlDDlyY26OO30gfd93QzHRn1Wi+cq2Jfugom5
ieJ6R0uNOh5QVeFZUUqQ+IFRDUcp+CKtm37Bz5mrbBMycRFPRTx4gachntz0vVbJ7RgX8lHr2uGr
rw02bZtpv/WCQlvJ9ZhuZVkZaPgLaU8fY+k2ScviGY0i5f2bWp9YialCO7ZKQ9H5D0lzbUDCVB2P
ypCuO/W3oSy4pNOKC/HumQHhEuubqrPNHgNFuavKtSe9uMpDhHvTQMnzsNihNeffndkTdmBbJbmv
ZMZ4LB3/VtWQgDGedDDAQ0GH+vjDq5FcQaQtbepVCvmQ5hNMjg+mb+3S+CjBkelK368fuhmfiLhl
akoAwgDCT5hiy04zPZDz9hiq2UMlhTuvukndjZspsAR8IObTcc1N/DsQkbopGGNfyUaiuyS/y3Zt
JFs9WFKBnjl9jAYsISUV0Mnis+47Wpx7YMaOngT7kvoYS09y+YGnDzD/dDIIY5AnE4bRaRVeUkUt
sg9f41XWLizJzPE++7ywKcM+tUIrDtqjK3nrap/FS2/rnAG8LPQ/J38b8cfzY1X2bW8EmVMfq2Ed
7mAyur6llj4/XcMn14cVgh8rcj7v0WErH9rF1sAlA8L8I84WWHkML3sw0s75Y3wvMenk6k5YXdiD
Qe5atAOcj0DWSUt1vd8d6R3u0exI71Eduj5JMxt1wrxOlTKL91RM3g+9lnVDRKRX5sE+5V6FNyr7
QDUIMA2eIbhFE5iz8FAMQWAFRuD1sLatYedIP7DQp58X/Cev1mMA4VJ3VLxNlq4/cswAeai0fgG/
McW0NqQ9DaynER4m7G8Kfxb8jbkloIgFphJsO2kD4RhYfjbauWP0x7SFPWVVJehnLLjmczt1ogGG
OxGVaoFGT/l/rd+7kdWN/dGDB3BL5eP93zeJmsGlTlcRYLvzjdrant60Zt0f1X5NTTn0F3bpdNUI
76PJszsVY0C5qdY0vpOjTCxohsjDdEfXexw1Gpw1iK2CRzu7Dye5g36hTj7joJ2ZE1aEHPHYV67b
cbDXv+RX+gtz8yMzpoJk11l2E1Tl+YjitmxlY8REHe+QevW/XD/WMw6FKdPtwTBI0OEBnn++blM5
6tOiB7Lp1I+tljr7UpPzH7EqkRCEYwzlRZylG1NK7G2uudIC4vJyw5FbI6DBukY0KAbpEV1gbj8l
auBblJVVbxTvnr9zA8ISIbFRG66kkgl6HtR7v7+9Pn+zv9+mqEnGnsfJEZYnVRS8z4gwxuqoYurf
PpBE5/efGFDPF6iBNKBzbVIyermDd6sMD726/8gYTDz0Cbx7kYjsAr+w69IGSFQ8edLB2Fz//DTD
52eSdhcOPd0GXFtIHJ+PQNKNukvaDHCmHjzIMTcXwAsouu3+3QkfsgnTVkZM1uKaEdaiLG1AkWXV
HBM521pJsJf50w/J9vp4ZpZcnSCfU86Tq8YS3AVnqIJU95X6WB9MuJVUeSmrtGRAeM3rUIW9JdYw
AMdFhzySry1ck29BnbAm+AlktWmSQk9bdBhar/bLxsFEiPjTYDznxue4+tfovifDjQx7B9x4yDtG
EFzFqx6STkSSNrG6uz6RMxtDA29Jj45MtHSBgG7bsNZs9t4hr+9su1ibxqHVju+3QUoT2PHbDSe6
LarVVH3T1MhMVdCjVcomzdRPRpy+f4+T0nrra+Npu9RvSLkevKSwDoMPK0pXrYb+G9Cl999lxM8a
x0mZmjFFRKzu2jCMOqF9SEwUcxMNyqR3YwqhgePltzFj2bIorIEEVidLSuAcugEWvyOtNNeXY2Zr
n31fuM0sKXMNpw2dgz7A1rOpvv23zwvuRSBDLjHUfB6Zyz5BkQ+J1Q9YsCCBV5AZAFA4DfDEwSi8
ustjY3QOJXRGCewsoOP+mwXhwSrLIesKFQt++jx+Jd6+/vlLl4WHdmrMmRxJ8rvCFBVqXqW26/P5
MnwcJh0ztN/aFRDvdjW+V2SdwOTcmjBdGeicrCoj59BDNpfRQ1zor9fHM3eJnI5HmK46IunqGFgY
4x14kKC6Dd7vtFJ7IWdMq7UK3l08FL0fRlVF0f5AtXllyDDdfb0+hrlTAZhANXDyaFwU9QUcLcM3
alzr0K2z/nPtvVz//NySn35eeE9yoxsNteXzKTTYYX/jG7u8uIV267qZmVHo/HhCnwnvjFd5fjQC
T9PiTk/cA2SKavBkpAsrvfR9YedmYwri3OH7o7Z2ip32/uiQeIZGABI9pHUuQK96OiIqNJbuweo/
hStkOa9Pz8xGPfu8MD2hRw4jbfm846IdsrLHzRIfwNwEnQ5AmKC4NWJ9bLBQoCO5hWLx+gBmP4/T
QKaB3YTG0vn6tuTJwtSq3UNiyKtbtAgX9s/cBFHYwiOhoAoPi+C+2YEkI+JSSodKqb8mfbTrq/LF
JFF7fRgzp4H+LvmNzoDqoxil556hFkXRSQfkl5EJb7ytob2E1T/XrcxN1okVMZOhhiQ/qwQrqMht
TPjO5CWE17yF6bxxnxMhTH9/8hL1OnzzBGjuYWMmMIoi+vmREfz9vnCxDrlvyIh7u4dQQ8r4Xhs/
8NAhoEDkpIDJB7MqhJ5gKiGXoZHpkEqvtv8abK7//rntdPJ5UTcOmu/K7SJubaW/jw34In+p0oIb
PWeCcgYJSdoLAEAIU0RxXovNLudGiuQtZbKbKcfqJ+bCSKb7WXDWqVsiYEIvBtNlCiuNtnGhprAk
H5DufahHy1snprI1Mgf2dG8HjjL5wNLzCpFQBB7EH2FleoS7vVZhXFGnruMoWdWIbV5fnctEDUDj
vybEkhC62nEDd6V7kIJPavfsZ9VGg6cLQvStp0BZrYwLY5o79vCywM5McEhnpzAm1ZSyQVfYzihg
m9v2Jobd2Pp9fVDTQlws1F8b4pYrdd8zPGs6Mu4PuBa98f19VxOSgXQJhVNuLjGULlyvcStSmDg7
IdmgVQ5U9voQZvaaQSFQBp07dcGK5ZXG1UJZgib5oNlfwuKmSKSV738PYfI0llRnZmYLUyioUF0h
Xheh/1kT2V6ZtuahebTVF2NJ4WpmwSn+MlXg3MypL/n8fnS0oHPsNLQOnt/sguSfJM3u7O5YdQs3
/dtWFVbdnC4wIliAqBg8N6RatRbbtOAd+haqMcttv3mhsnNhtfWj/lffdWgxuCiFGN2mM9Pt9fWa
GyXN3KQHbYvap4hB99J4gO3Ctw5tn975+o3/5GQ7L3EWbrqZtTKn7gnAqbRGX6SeaW7QyybDTKPs
vW3TLOy66fCJU3j6+WmUJ29Zoiqqa7qslUyHxpC/ttqdPNxlRY7W3bMaHdRmKZSeubrPBjSdgxOL
Y2VmoVsyIOlgOl/tld19vb4wMwfpzIDgLZFm66VWw0DfDDD2goBFYMNHLAioJP/++bq12eGA5Ccl
hWdziRSDt7EJRs6SHv8rBQdT+qmbC1tg5sbmGEF5MqXXnAveE/AtdtYHlnRgg0Cp8SVOfxfDnWH0
OyVOd1FU7N4/pFN7wp6IEFKpCVWlg6cqkLp77dr0ovvSaT4wdbibQFRtLr2LrGGS+i5i7IZ0UKMc
ibLkNvAhdY/LhYM6tx/AStKiywtOX52QBS3gKhm9kuGok0ACHeMHkitdvaJva8GPnjmrgMfBbeGS
EOWL95FkdlFc6ZJ/HHS4m2uYln+8e2UQhTAnt408CC2i52cHBnQryPTEOXjxxkBWfNgqw8KFMDeG
UxPC4ltpoRpBnpInevbNfRe+f285gGLB9lKCIrUhnH69KyS9QXT1kJfjbZnl266jZFotZQVnrjWq
gdTRcN7oPxVXYsTB7VufiMnRJUiRv+Tmc2ZCTELb5k+3eqoWO6xmpu3M4PT3J7dakI29o2sYrNFN
Rx8qcRb21sw9A3ETVxQFZw1hPWHpPTIJuVyn/tFLVpZGZ85K0l6u7665MdCAZsODgjofBDXnY0CN
okPOQ4Pi4260dk264HjOnEOHe0yfnA4QvCLgIvWMBDECxaPYX2lrUpGwwvc3eftb0vJ01Rjj5/cP
ZyoSTJ2BE8mxENUWSl/1nZP4x86+79ehevuBz080WhPukMMofJ6ac9DrTemj3vGnr8OVs/Dz5xac
7/7f94WsRRXQxjOgqHo0k2RYm0O+Cdx2OyhtteCfLxkSvKgshTumSBhIzvMIFXS8rpZa/ueOIzlb
APG6OaMbr44mojSV7x+1pjBXaeB/Qc0G9SEJgms9gCSYeoivQA2ZDGW2cHCUaaIEF2dKGP+vcTHg
CT2v0cbW9Y7op1QHy+yN+9iDnnLNDO8Urx5hOdDz+1LOP9VNou0Kt7VuyV+XGwPxv2/Xd83MW372
Y4RdU0TeGCEyy0zI+q7NDKh4D553VD15rdMr0I0LZYU3KPfF6CcoNsxYCLmI3ZgZ7mNqmZwCh2WG
+FxaW0rx0ttNTMiX+RsJvO9OsQtvZ8fKvzR8Z+uxaVC0KJOeHQdUoMmlYuPFHnTqGqJbVuAr93TD
VjtHX+rymt2K+LgTSHhGjDsoY8l1p30SKskXI4ZkagyoTIU/ri/C3EVnnZiZ/v7kslZaDym1OvSP
haXh27w6xbB5v4UpyU9hH0wNyMNzC0heyF5Xje6hStW1Ed9kCDT8NwvCOy25veHmwBMOLUQOwxb5
qP/2feGhrssopE+G78t/IHE12oXHYG4JTidoOicnSzDIJgo8JZ9PXdLuaz1f8Jmn4Yvb/vT7wltm
VqEsowXkHjrzvoqHfa276yh8RjhjofQ996rBbkFSFuQptQphL6VumCeq7boHw32UnNtOCTd2gwZU
dEDqYOGmnrXFjqIvhXQtbJTnkxZovUweW5cYlP/oIDtT5c85ChNOpmxVa6FgODuDAM+m1BecXGIq
ysjiyB86vPNU8X4ZXf47Ddvb0ii3iNRtr++1uWNP8kazwUhCRCBm84IWRbFAl8lvV8Fa8x7Uatja
+bhwJmcHdGJl+vuTLdcZAYWSEStqfBfQ+hzXt5NkRm8tXLlzo4FaC9pp0h+X7Em5Xne6g+bDYZT8
2zwJH73BuKkGb2F95rIfBIN/7Qi7oWsIRVyo6w6d3d/aybhHXu9VH43HakDep89eIqP40UvV51pL
vr9/wZhJiEp5UqhZC6+Y1vZ9aliGe3C7BEKzbiXl0Qr6l6X9Pvd0n9oRhpiZfZ2pA9TBXkpPRKzr
3qbMYv2OBNN4lzS2tdaKQEb9SaHRDFWL/sYpp9uKDYQGjgZhgxX12zKSin3s5N0+yeV8hQ7yve2a
O7kYq4cyaxN0klIkZXPH23SFFW99RLnWTm2axyQI6lUUwMPuxpJ1T7sANBZDaq4NE7EjK6JHo+Dr
Ty1Q5Sf+t5R/Ok/641UolKUdCkqS0Xv7DiHItQTR4o0bNOaDOwDwctMaZdPEdB/LKP63b4Kd7nXl
P4VWvhpdUpLAyqOjVJQFKmW1v26Icm7UhmKG4e/0oV8l8X04OuiVO4O2dgOkOE3KqLQUd8mkQVKg
Sllp92ph1Mjf5Dmk5Ubw00kDN17Z5SQIatdIfAb2UnPJxRVF6x+wMugOYdeDbULYGYFblGGXyR7k
S9EqqX7Xo7cpPG8VB98DPL53bsPJGBchKVlu4Isoz4IrwJXryjvSjbVW0jt1+Ld2/71u4+LWEGwI
93teuKmhZY13rHtpA7PwKsiSdSsVq157p44J4TDDmdqySAPTyCQGLKnjBq5hhd4xGcyNp/7sEnUH
6uQDk4YoO13bE13ZBRmhNgRwmkQ8IrYi7b3+1oj24Mf212ft4nlnKKdGhJiilRKUWkmFHMJC+1MF
/WsQlZ+vm7i4ZgUTwsJIQTvmcsH7lNtfhuiYjU/Juwt9byYcmdwrEE0ep/MXo8VPpJOaxBv6rfTx
etmPSh0W/IfZmQKaR+JoAl6Lb5+uUZ22dGqv5r43vqbKzw/Mkkn0QwOQAiPadF5PHj3H6AZTqyRq
rqiMNIhnQQB98Fxv4QWfHQXApQlhjJS5mG8hRW/2rWtKB1n5Yfq/B/nlA8Og6UQmkTelWYVh+JSQ
al8tieEitLQ3urr18oUhzO4ncjRTswYNJyLctygUvfdLDRSmKvco9mnl3mwn7d6qWOIrvggCebbh
p6MIR4c7rSHC6YjtvlPrbFAOSjO8yAVa1fBSokql2s9uQVOPm5A/7G1liZFp1i4pEbB/E5ZNdOlS
+rhGI6qVQ974W0/ehyi5GcXX0N0W4/3IY3Z90WbeApUwi1QfXcZsDmHRDNv1pDZz5IOb/auHAU5C
t+7ol9Ks+wKCsevGZu5pKiS0uk3lM06TcFZdeUCtK0yZ0yiNdxyo4qFUCroDpXAbeKO+EEJemEPd
An0LGI6YyctqXdHIaRhKNuFXu9LH5926VRdO7szsTdBdyHAJIC/hYpqLn9HUA/e0dJT0B0e/CY2d
2+D2LJytubN7aki8SG2AXJUySoc4XqNclkc311dm6fvTwTu5gvQBlERg8H3ppb/PFlCmsx/n0E5t
zdyf4rKbla/DaO9Khz7EIwtlbV/4zqfrA1Bmzg2BHepGlOVJjYrNhaNbqXGd8zDrfdKttCSp7/Jm
tO7sRqcY7HX+a6lC7t1HerYehsraJUnn3eSBEa1tLyhflC4vVm2Hs2UPeGqEkv4+yKviq1Q4S93q
8xPy97dOYzmZ7XS05LCtYu+oKPafoFW8bVE06ub6jMzdlacTIhw2kkEk1/3AO/reU2Lb686uVnrl
r69buThjXFHEF/pU4KXNTRTFKJs2DiaRB1Ic3wZHXtfJvUH/kNouqVfNztlfp1XkkPM6PUhGPPej
Gw5f4kR/KaRud30sCyZE/EAI4sNoTJLfBvrK6ddYezfj4fSm0NHNO0/bwkXRHU55W2opfwPryNEt
VaA5vmvcpZ6YmYWHWJPoZsrQUVgR3HsvzH0nqBTl0CDUq3W/XTVdD/Fi58hUkjvL3uBzof4MOIFC
hEmL9Pkmrl1iyjgujEPdhv6m0epJitXuqea69X2eNs0mGpOyXckEg49BPsav1aB49+DNs1sn98uV
k1vNKpLNeq+Wfvmj1ar6pfdSlHZdJeWpC+1d5Unyo6sa0dbqwETLQ+JvTSeUdlrJs+GgA0nMpve0
09bVuoth069t5F+tHC3zTSIP/jboA2MnjUSYVUEj4woCDw9pKEM7uKNkvpTu0O90I2gW7tOZY3E2
OdPfn5xwr9Zkv9Jr4xAq2qZSdn62NhPin3czTSOihr/FP7BsTDQ253biRneyvlTsg2HfZMp9lu4Q
HL1+KmaGcmZCuKxyzn0SZ5iQFNTV12Z/5w+30u8PGOFMTIx+U+FU8LbCMY8i9Lvtgx296Aqi2Gtk
f9klCw7IzCMBXuuvmekGOFmWukBsQY4xY3bNaoweamejaH/8btMXh9C3FjbBZfZnWp0Tc8IRoUtM
yqqstmmaVXEYb8baRsEVcBqiuLWDM6mYSEb/0sdv12dz5gaY9AVkmOyJ8i9alqLcqsrWS+yDFkT3
ddfsk1D7ngdLrT7TCyLcADrCcVAHU767bLjwy0GPLCm3DxW88ln2qbR+Sz7eqjS5yZ9V6XsULsnI
zY7sxKR6voBJRHdw1JX2wco+t+U+9NeOv5Czm3kFzkYlbMVgDKSgGem7SbzsH22IfuWRvr++PnNH
6nTihG3YJFVmKR4Tp/XfsvimmHJG8r7TttfNzE0WqPkpxUO+Ah7L88mi8pko9qACsqm6Va5+aoPP
aTMsHKm5sWjUi2WIgpVLB0Dm6rb8HiSP3iLtjtKuNqrrPHmtgoXR6HMLMxFxwKlIqAoD0/lwjExr
0lD2rENluNbWm+TJm2TMPmuJw6uQZu2uCa101Yaq+st03GidOXa4d0JX3g1K0t86YW38AwBF3qVV
4h1KI0/v0Cho7gKlSXeqWbq3XaxoN4Zfyz/b1B+3BXHfNoh4iMLCNiC/l7vUW2VGWH4yarv+Q8u5
cj8otbpzu1raFlIUPum8R5uqce0HdKTazdgm5j7MrJ7Uo9zeWGQp1g6y3/f1ADoVzH7GyujGfajp
6cLFTUg8c0AhvCfLB10RAB7BE0AJTPmfCpfTasG9nRrGlFC1Nppv/DBaK1kx1TrYa2UdSqX22GtS
sRsHzb3t80rfO3aPADlh6iYqRpcDHoH8kft476R6tG7TrH+wU5TBdX8Y10Yau1u0LPSNW1WehqZo
IO9p7Xd+GF1mHWOkHzc+BEb3I5tpH1tysM2Hplz1quluKymIN71eZHdhpwyPlZQoOyND0kYOG/N3
aRNpWy4s0ZTsynXu2snOK9Gv6f0h3rVRX21Sb0TaOcoQlSeju63od9tHGdr2iOOgsuSH1oo4cfxi
D5a3aquq2WYKmuGhorhrUx4saFYz42bsQ2szhsMONoiVJ/ntEwbG20iGqSNM83gXSEMJh2dZ31SJ
/sMy41+K5ms3st0ad14cPqDkvnfBAe6bfpTvyl6Lb9pc6rd0FpfHJlLcxyEYpZXqqSi8Dn78XUfq
Zy1rbbHVa/Ufghpz21W04hly9DOva/lZyZN00yjIo3p52m7aEbgkaIphU1X5+CSTztkjyGJuGxsm
WK/vs11YpVNhuEvWVtzCORLpgbeSLDXe1Y2eI4qtuN4GGolkVUiGfjf6inljRXmwKYJ+XPUg3Fax
Nv4pBgTngbir4OfL+NlRSzhMorS4JTBqnlh8eVu3uboOPaNByF1HyR0/ZG31pr4ySq1YN6b7U81q
7SaXLGbO7vxNEYfDXjFztVvLnjEiaUr37jct0etqlUoacClI7vO2o/zd+tat7g39nzpDMjCj8k0O
X16P/5+079qRnEeafSIB8hJvpXLt1WbsjTCmR4YylDdP/wcH53xTxSKKqN7FYvaiF8qiSyYzIyOK
NAmMBOJ4qOZ5oZ71/bbribnJcRGBobd2rQfIL7SbpO+tTZI0QPmACL7f1MPq3JslrQ7ehFB4oagt
1RZwDB6p/rCu9CGCHtsbs2qSW3BZxp+bJlveAc+tIcXuD7tFa+0dI2b5kIK0swn8mQ4Q2ME/cd4Y
e7AdsD/UapcHlmVaiESf+cduEn9nl0myR2PTdE9yy98M4Jbc1VU8bSh1lqCwvQ6Rm+UHboytDB2E
9BbCVyDrRNmj2rrdoG08NoIyy5nc27kg+X4ddSO0J6zG1MbDPiX+8FwOSfJDpyzFEq2VAyV4h1Fw
imrupkyhddGTYXqoV1Y8GLlGDqbeO5DddYsbd+ism7FttLDRFidA62H9sFZTepNZHduP659xMMM0
Ge87ZKo3lq3kOpNdHkjaogzFO6LOOCH0afQmt67jp8UzUSmdEEfg//hnjlEQa/q3y9chvx/EcOX4
/hACWXtttVXTcFPBdeT0zkZhybWCAYJn/vsHLIFREtcuGCzRDnR6U9V0npDQ7d0nTCgEQQ9esR/Y
C1e8mYyXy6aklyKgmUAyor5yVo8A6qnN8852n1anDlPjOylVCUmZBd7owCFh6OwWC9olRCHzZUj8
pzRsATQmyhSkLEyBQCskP3SIEqJ3/HS2ynhA4b9O/aemCGyKowyHqrgKZfvs2AT/+1HcbxHKNJub
6IxnmoCzLYzz++Tr9UsBaTk0x4Ft67xK4MC72Wuue4gsXrQ4yrfXfx59tRzGgP+ePfXKeEU6c+q8
JwpYkEsfM6aiuJctBIoofzXpwKEi1iHS1kSVn6D4Xo/xxuzXEYxVeDIjo6F4GMlO4rEh4SRWlpeD
nBbV94KUj1Zr7wG5ujXmZjfF5JYumqJ8I32HHdsTAuE2JomltUv8lMYZ2M7yHm++1YcgVRnjtitH
PXTNsUO912kDugzTE7DI7efLyyedXLyU4OwQjuM8nW7BXM87B0xywKCg/1p7h0DtrGofV5ngJ/lo
ly/GXFqVARNTfmMZL0X/QvQP7HGOJ+ClY4DVxC2CCgFAqU0WP2Vz831O4iyImX1zeabO6RfwbPY5
DSWK1JgrEbkAkqVurRDBP43+agTE2oV0dFPwNuUHra1v41R73pWZduNq/dYb/C/2oJLPlPkLQHjB
i4D6K2grhQ3jgfV/Ags90uHu/J6hLFLlxZc1HiHyrLiUZGvGuVGhzwbfd6Y32qcuoIyJiWYyICtZ
7WRBzZodkAcqljCpoaO3gICwzyvcfjSf0VIG4ctsce4MWqAbJlc8bWVmOMSKM9YgByE+0hqdVUXS
dwDVEadFv3Z3qNt4X7ejiiZVdi0hjOcoK8TFZ/TN9WL5NfqscaYTCAqHjCmchvT7KIhxMVhOPids
ATNDYjJJAU6jOS7xKmegh3N3l3e6ZLI4VQK8AVJ3qJryvx8dWK8CNTK0Nd0nWux18IblW21SHCaV
CeHmA2qLas4CE0MNvVwTbw8tqK4GCiLH5eHAmjyEwwtdcDwFHmd4CGV5RMDwdNvmCrCWZCmwwBzh
xrsEECeeTtNosgVMok4eIUx3N+4HwBZ49EOmj/e5APgr5JQaJNLzkax5NFpJYNIC+edHZ3q7vNSy
MeAJDqCp4fJhCFNUGlrqpouRRV0Stik60BVbSfV9YSvNBus7KM1mkfclt3ezpthGfIqF2BmdOQ7a
J8CID3SjcHuxpEWHXVZnEXPIbUY+o3UvX+fQH83tB+bpyJAwT3hJOhVZuyyad4v9quuKcFkSeXgQ
j4Cgmot48wzJMfua77tLnYOGWr/r1jUovGc7q1ECMJEX+HR5LCpjwr7NKstlE/IC0WQlJISg1wNe
b0Bc9W4RmrRyAjBwf7lsUnLcIbrNkRH8LjnDeIBmq/NbPYeyM/R89fh+yerbJVZJm8g2Gw8TAYSC
48KeOD2QsWct+jiTPLLJo1NiDhUHXrLbwNQIxC6CJVS9xQAgxQly0deWR1VqB/NkBL3+y7GXTUFU
VSzJfJ1YEs4+HRN/QrSRR7mLngfNDuL2jQBZf3lVVOMRTs+KdrSCVnoeOfR7DeAg67xgpEugJAFR
DUc4PZoPznhqmHk0sMiK9yOLsun6Cx4BIDjWcfF6HNh6uvZ2mva2ybD2NPva29t82br69ZsY5IrQ
lYAKFqjcxbSls5RulXoMDpkWixWkZZ6+pVaevtT6avy8vDSSrQxbLi7hv5qwYs3XW724Ndcuj1p7
uwaTvb38eemCHH1eyMDqA3QW9LiFCzBj9GLkj7mvgylYvxZJzznkjswI2zhOx66fkj6PujXw4+8s
26VsF8eK4F+6jY+sCNs4W+rOIHGTR6t267AbzX6rO6x+eHnKVCsi7GHDxtL3BCuS0ThgDSo8rQKP
ct5t9He6kHhCwxFcpajlVnfALOs2/MvCjALwowK5uNzVzD24q5aHoUaZE8k6CvaI0i7DdLJIyJLM
3pQJrT802n8/RdggpK0BWUzxU7x4Yy1bTd99ZDb/fV/YGX2aAgEFuElk4qBulnZz+fOSKw79m8D0
6MhAoRAtLNY0oT0MSQncp91zSR/M4SWmkZXd9InxkYk6ssRP2lGsDP4ho1ubEXeO9g6E76riT5Ju
7qPv878ffR+FWhf5bRwhrfKcwIjHkOuzdGlZhzpTScHzx4MQTmHagAThKurIewmrDlEmMFWMWPWy
2NrzHKbaz3WIt7wppUvGYCh/d6qmXumxwpUK5iY0QuJePR0fM1MnQXKQRsUYWM5zZSsOlez7wCCg
qIWeZxRThPWBtnZarZTQCNmcAZQv1xKz4cgCz4K2ZGivnGPIWJc2ZE7MImqdH0BwTTti7tz47fJu
PqfK51Y4Cz/qZRD3EGEIBZ1is1lghTeHt69zvnFzNCJu9G6jAf4w9SvU28JeCQySTh7Y+WET/dZn
WVwwDhsOnVbY7e7jt6lVRO+yz4PyEwym0HoEoFVYm7ioICHYTkUEeNyc77Ls+ksUyCZQ+mPh8VvF
vbUkTr/6VpZF8fBif2uaa5UkwUd1/HnhtFC6VFNO8PmUBbmdbdJ52FxeeMkEHVsQA866rHpjKjT0
8cb2bdfqr2Veq8ijJaEAEFM+4nIAwBA7CQ7GBJV9V9llFuldu+l8NKA8O/XL5XGobHB3feTEynz0
qrXAM62f28Aeq6B1vupWG1y2Ip0tVPsxEBMSlaLyF2vdbDKMPIuaBiGT9qbXh8sGpMNAGZNjCkDA
eoZg81I7KWILDJvOukniP7RvoPDRby9bkXh8IBbQ7M6B3vAtwmTlTt9ABNLJIoABUuvPOiPVPfkb
e1FBJGTDOTYkhMw6GdshGTCcbHlK6c5bi9AYr2alwiHhuGo8x/DuO3uhL9q42nRFAmBB/TgmabAk
V6sx/DUB9CKaNkGzLlaCVqNodZcuaTToAHsO+Sc/rz5BcOL58rpIp8v8Z0YIM82lQSNKCTPLtNQg
2HK6Ta0N6wbCq6tiC8giQTDrcsJYJCwBduC/5ejAaEWe9E46whYCPlKlO5BEvHd6/wK0/PeqSfcz
vHUQe2Qbx6hiz/SV2rECcCQd79FvEBxDBYlnbfExXt8flxCAvltQKD+jXqxKmcqut5PRCjt+xUPX
j2sdbs5379dEf8pM+qlbf4xNEdmFHWR0emI1GAacr36isi7zGtA5xHHmzGn4HadTXXVF2a+9nUbQ
u+xCIOEu7xrV5/nfj1bSc5c5SWI3jTJ/YyDB9oErDgRWKEiAqQIMGcKvtxLLbRKtSSPUrFcw8+Ml
R6arSfn4ATsyIoxhAJW8MU0DjDSRZf1IXWs/1pNiz0u3GwruvExpwMEKRup0KZ2OGyHezdLvUeIP
CPAx168GmmawzIA6A4AkGPEyH3KzDcVFZP0BvDLRFeGgbBB4JnMWFDzdz8Qnp4GAezv3sdrVti42
pN5CP/UDQzgyIax4WpVr0RcwQZptkmy8zUc+j+ifx3u44oSzCDSIyZIFOXMGQdMSehLl+ueyBckj
gwD3958F4dqp9WLIJxe5QLzNnC7Ss1tNuzfng7H+GJqf/fiBKO3YHP85Rwewp02X5AnM1fpbnKKO
5agU0vmmEV5NxwMS044AnJVUB9whKtwb6u01xYrwGb/0eSHMbP3FmdoGK6JX037R5sOSzYdGH7bU
0J6ZO/++vDx8+i+ZM0/nC3nhvtRHmkexu2xsgNHiiJhRDttz1wRx/uOyOfmJ+W83mMJ2HuFZUvRa
IRGgQZpGA/s6l7kNHDJ/+d8M8VU82gfTEM+4SGHIrX/H6TPNPtHp62UTssjtaKuJ/ZgecsNta6RI
2iXbLDs07AGJ4UYFGpFuN8RTHHBhn3dr5EmWud6MWoEGoYSY5pv+A41RXLnkPwvCzW9oVlUygFoj
r2bB9K0tP3RijgwITsZdWoqWE+yxnj5Vh1FFnS2fIfBHQqMAN4koT9J6FXKOrpZFk43gYX62J1W7
tXSlOUPl/7PAd/XRZnJZ1TmZB659AMvDanxfnbdu2GmtqqIhPYxHdoSVAIrRqwobI6nR8q/Fv7Np
269twDQHAP0RMq/N5vIWVk2dsDLAIrtWAtwrZOAOLpRdMkU4JD3uRwMSnD9aJ5zC0Pwssss0iN0m
qMFoPtJfl0fxNz1+5sTwHtB5kzoSJ4ITy/x8WdCpA5dM5yHISL9sU3/owtaiRsBYlm/qoqo4H4Md
dCNAoxOUxMLR1a3vZKRQQxsBWzOb3Hkuq3K8AeXMu0Gz+qFDj/3WI723Xxs332TmHIfgK17hF3N7
79hp8WiiSLA3mG19pysBghKg2oMWl9W+BpeoItyQbkPIZCBXx7llXcF5NsPgNx7gwRFII55sr76v
GWjK+/mQZ6o8mvQWAts9T/mARVCsRidN0jjeSLBwWYVUh9u3Oy2t053XuMZ91bDl4IM4+yO75cio
ML7CydCCW8CoM0wByoXo4kiHXhETSrfkX/Es4NHPERXMrex26bEl21grg3LRJmRxu5s5odvLu1Jq
CKkJJA/Q9guZ3lOngZYHZx7ApRGBFDqPK+AdfmadokSpsiGcr8mpIJcGwFy0zNNjqq23lLivYIC/
PnOHGJd32qGoe86emxVFC1YaOPB82ukkWP7X73M3deRf22y16wVnKqKfISrnqXJeUi8HxwA+OS6+
J+a5u9TrMxBwo9BCv9j9flGlcFTfF9zPjPId7TVUCukaJuMzxnF5J6m+L5wLc+6YCw2ePPKnDSm3
qjer9KyDqJrzUqFVS8xArb5fEZ0i4oQmtuO14RKnwVxlQet+QWywuTwWqQ/DZsKjzIYGny5ccTHT
Jy1PLASAsFDOdVDHf8YiCRa27i5bkp0NCIqDNQHanYA2CS8BNsxTTMsJWBfPD5riV7o628U3FT5L
huoENylaUIGmQeFB1P+1csbMZIbTatNxv9brszVP4NTR8jKAvPEa1BBVoem4wTXhVFOm8GayrWFD
nxn5SYB64G1OT06SANpR+ahHLdPhWz8dLk+h6uvCxraqph3HGBdO/xXNHpYq3JGt0PGPF/a1vWis
TeiSR1aKZqjNUoH3/dvlEci2G2czBLANIBGwL5zOz+ov5TQ1iNwItQP25t0NZTi3qtSqLG7jVOwO
HjZocxJdPa31ue89nKA4ocHgPPbeIaWHqX5hhARr8QEsPGdO+c+c4PVbt50XcO7lkZF9wrPd6F8u
TxqfFDGcAngHzB/owIHYDV+3I3dMgHyhWeyDxCBdv3TFVG3SGOno3NPwyCkPBLCOJB6+DaNqv8k8
EXjd4IpwXpEZEgxPmq7lxADbIq7UXTnNG6s2d7PpHUyzf20nsr08TpU5wRetZjn7rIK51EwCNs07
6mpoSgINY7k8+VmqcH2y0wQaELQYgPQZ+DX+96NpBZGov7h6lkajUX1xbO3OKXzFTSE7UcD3QbWB
ABx9JgqRae3k9GOXRtTdjM1+zffo3bk8aQoTf/3h0Sh0Rmy39zgHbPXNqD93ya+Z/L5sQjZRvPLJ
RQeAvhZdak+d0iEJ6kdLc1cnL9B2UnhN2RiApkXGi7OloPByuhJzlpaJ72Q0qhq8rOz5zjZemK/S
KpJtL+DTdBvZTXCyi1pL2F5IqvmURu4SduVtmu9Az9YU9/PVRNw8wjwyJPjRimk5diyK6pCfBPSG
torSgMyJHn9f2LgF+Lljy8H3O/Kaxxs9/aPrv1x6PdT5ZBR80Y42FhgEfCgeVjSauqfl3ukVg1Ct
hnDYk4HmJfhYMIj+foJURpO/F5CCSIY7oqlEhlUTJuwvbWGjZ/awNQ/oB0WI8+Ise2VmSL6L/+0v
4RpA98JixD32l2N3Qd59S20/KN2PFEyOF1+4QV1vSNusw1h89qeFvtCkYqo3FOMQPUqlN6y1wSEa
UY8c+vGOkjstvtHiT3X2O0HPOHhTg75+tMjNYOyW7kBKNLSqzpBiyf4WrY52n+Fla1/k+BExC5d5
k6SHZN0Zyc31ng28pdyv4Xa1HQH+khYe8p5mjaGmB/JQqnpWpHv86PNCNFh2pG1MD58v6x+ggKLv
Ld3Gxj5Lv107DKDVQFeMjklOPCU2pqQLQbvSCuAQrSGOEBD9eqgqaCPQ3AO5PXCj4uF56gvgbmYv
9fsiykykJLOvXb9tdbSeXp8MMMDLxSmDuNT1WXhYLzmKnqiER4x9G5eX1ro1HYXfOb/MuL6Di7Sk
CUvnc1VNbKaunUdoRo7fK01FJnJ+evB92wM7HDI1SBALztkGTHHS2zGLKq1H1w40R6+uqJwaEPwy
GG8qq65goC77AJjxnl2t1wnIAKd7510JDpBBwmrnhj/2a1qW0d3CPrWqnofzk42vuyhkoWkAj06R
rS+1Fih/ZUkZdcVrr4GZAXK5jvtYXA/dw44FAaSLbA9488RSmps07kqdtIiszn4rsucZj4Cyu7V7
RYwn2VAndgS3r1Vu67Q+7NCD85iptpPs6xDd4NB9tIcDwXF68maTlHOTZCzScj+YX/xexT6lMiD8
/Hqc0Gzdw4CfbwBBmoftZd8kWW7reADCfVVps6evDN+v2NfZuQUDQT/f5s7r9Vag5QSVHXR3gXVK
OBRZPvcN2taaCBERO4zWTZscKDtcNiKbKjzp4WfxD2JIYS1Ya8QGyTwWOb8a8tk2P13+PP+Np888
nhb593lhJYYp0+sZRAgRK8aw7sJy2PixStJNOgYXkTzESNBzJF7unqetGbPRt+YNt21KAtBJhB8Y
BjgyTUBZ8XK0+YY4urlrD1wHKZgzIq9d5gPNivGbneXDJ3tqyOayKdlguHYq1Mt19PyJCMaSNY6T
Z5RFNb1DBfPqZC4wQEdfFwZSumvhOhRf753bFlIXFhio20mB0ZctOnB/AEiipRWEScLxoEaR1iXD
etTJjDa5m4G8rO0HnAjQFpgh+Fw054gae462xJ4HeqHI1p9ZFdHrl+Hk80KYo+E617oCn49xNFj0
AQ8FOAcSlLzDBI9Q4Wy7LdoMm9mqo8onWjjXhhui3G9evxDcx4JFiosRok/1dNs6el46Vr7WEXYb
iMOtwBizcAJp1eUty9dTOOQnZviWPjodMeLaMbZghrLPTTuHJpK71Qihu6cZAIlmO+d0d9miZIch
qcerHni726AgOLXYdFXVg0UVyz6XwWxtlvpJKxXuV2VDmLxSxxPL6WBjND5n7W+Q9W+mZn95HJKL
hOfYgLSCiiP6SYVt4GtA4hfQA4tMdr+uL1o17LOhPugQjr9sSOJVTgwJ594rc19DVRPptjCjIE+Z
VdG0ZLagDsQZH10QQ5wxrY9ewdD6zflhzW+6t+utG1sFTJOaMIBIQyIavkX0jAv4j/HiHaGcRl7t
fAlM92dKW4Wnl0yUA7fynxFhoooGuj9DByO2OwW0uG8TleOSnBZ0QgNADlIBzhQvXIkk1kxrqKGy
4+pvxGzCOfFDa/ht5/ddZ4RmVX+k4wNx+5FJwSHXYB2hFQN1KaVfWueBgIcq3Ve2wmVKQJf8eYDq
F0d6gD9F8JntnKeDsaYge20PWfY7JfukqrcGhEd69sntv5ag36HVW7P8unpzwy4iSVw6CMJFvCUF
FquzJpZEgxuW32ZVJk+6JY4+z/9+5N5WcyhJQyhEBGgXZmYasOLm8gD4kgsO9GQAghvoQIJFSAs+
cTSZFRu33mvZFz2F1NE2/sj2dtCPgyZAFCtE+D+iGJoXKIE/4QnvPoD5u7sxqg/UWrERjqwI7tny
am0uuDKM3+4sGhZMEcVIVwR+5u97F9RuQtBqgYx8cCa0eLS/9BncxYqNLHM0eCYiuw2JRjB0Cp9f
prYGjzNQ/8ZQPhdlfeh09xkVXoXzl43i2IzgCBKv6yZdh5mqMl/HzH4lWvURE5wHH/QeyEPbgonY
c7p2qPosSuq7pT3Mis/ziRD3rUkQdSMwRgJFDPS6wcrr2nLSqPI4tbm5aXOyqbwuTCCpZ1wtCAjE
8JE1sfdmbJB4TBoPmGG73JlD8QRUqYokXrYmSNZDHNpAmOyJzhkcgkZdeLAx9rfvua445/KvY7Yw
EgC9xKKXnzCrM2YAw6Go0Y0Pmqq5R7Zxwa3x3/eFy8uc+wrPLaDe7f5FX5v9VPtBul6t0Idff2yF
74ojfwjlRL+xdYzCqd+A2PnieopgRbatLKh+mqDGAROGKAyQ6dk4djUOhmeCm60Fz3ZcvvRcBoFo
2xTwHYU92bKAZ8pB7gbpM8RjpwOaKsIsL8YpQQgVPA54QV5277LxQHQNXwa7GBSuhetXL/XCzhrO
9NDfuuODb4BgDvw6m+z3ZTvScdhw6obFrxOxROwMa2EPZoOaVhYnwVxMaOOwP3/AhoO0KRJQSEuI
AmMaeLLaucFcsXs6+gEUhBSTJR0EiPJAywUwDRFlGmoyluhVngHQatOtD4X23FbcgfwUiF4LOQne
28MfECI/1Qoon7f4M7xWq23yCfA2+3kAaeOaqkI9uSWEeWjlRFQsgoKSzvA7v1+SiBihBRLSMeA8
wbP7oQH9M2Oe7l97YTYUy/CKKLxyk7frpkGalsR62DkqzTe+Vc/mDtIteK2gBesMx8PAqWbOa48R
mQEYL51pZxv34P1wBzz0w7hVXPQS5AviiCN7wgVWx1BaKRrYWxIzqABzsdodSISqoA8X9hRnelCv
V9cIT02Kp9VtUhBkQ8bJKkJWbLTriZ3590FWjM5bF1lWwdsY4OezjBr0/oQ8aPluZFXo69drCJwa
EW6CUV/cvABRQrQ2byPwVtoH2vlhAZpueMDoHhpihWmyiDlP1MOLsq2/197LYh8uOxrp2SEe2vuQ
W4CahrCpY1Pr1sXtoZcbJ885RD7B9/I8Vt1DP6ng79JdxgWguegRnkmuMFvaYjZ+z4A3gLhoB6ns
+DZp4p2l0Wh1ZiRMsl3BOEdsj/D8erJDZGiObAu3qWtmTl47aLfSyM7X75ZRhYyX3T7HBoQjlILz
n7QWBjdOd3n9TQP7sre6G6ojZNM/4LwBkcbTAhsbQaHwAhxm5rEp9rAp+sNKb7yb6/cE2jGhYApe
2XMcnJGid7lM4eiqtI1Qz90t8/qgmdNzYnnXV6Q4HS3iHFQJbUNsl2zWZZhBls37i5duNyRZ/6e2
6KrC1sn8KXgEuTi4yyEcwupDQGQGxRwi6NZ2w8Giu9m5JyCyTcACmDrTxqlfB0cVX/EVF534sVFh
R5jGyrRCN9Kox2MWIt7ADX5r0hgcV/sqey9TVbJTdpSR5OLDhLMATPn0fppIu85mBsRQlyb3qVZ0
wdK5YIPQN+myXF8K5Q1//98WEarfoG9bB2tEz582WZA+bYCLVNwP0jQHF7xHGh2qNagmng7HMbQ5
Nrs1jWbdvWMre42hP5A5UL+Ik8fJa9/ijisvGk9VQ0Itb7aXD4EsyAeIlnek44gBCXhqHhTcSwzl
ETTReunjUpOvLWs3sW995J4Cqa7HoY2orIhOMfP9OQGSFqu2Vhu3+z737x5T5SUlg8H+BkscAGWc
UUMYTA39k7KsC2AnV/MV8q43azeBRVpVIJfsQJhxofaNoA/svsKSYcHAwD5hzgz9czaDBJ3NYYYT
VxuKVJR0PGCHQBM8CuVnlfiRpVNW96A+MNv8JhmtfW84odm5isS+JEhG6A1cAUgbuXS0MG2lYYME
DzyEkeYfknSvKsdLp+vf513hEM1FWTrViAeYAwoV1u1pA0WaeLeMigeLdLaO7AjXRRwjcC6gaoqe
GgRy0JbUkP4iuSqfIzuxIGwBozB62QHAEGm22thqoXKQgJCi/pwPX4hW7OLcCroKIq5skztrMGpt
YNBXE6+By6dVOpVHpoUwps81R09mrFSXo9NkNoE0iTLL2pSz6lnD11zw6sCNcvQH2mzPEY3LOK9a
A0r5J9v62qFLrWi1g16/OOy10LoQokU3/aRwtrLBAUeLjjj8iz534VgNvTuZrg0tNWbZ23T9rXdP
45KFDbQkrp5FD82D/A2NvJwnnt9lhNyCnjUIZykkT30Ib8XbdcgO9aKq+0m2JHeqLhCmoGNDN+Sp
d7UTGx3jNZIb5dJtwTJxGADYIY2jGJBsS57YEe7gmeWL5cRmGhXgXjLW6gEM9fez3u2z5kXLzCdm
+DvUzg8dbfdVU+4vz6dkr5xYF/xHn0NHdhisNIJ8U2D3dVjSFG2Nd3T9QmLUPXSwM60vl21Koo5j
myIuLe+MEnAuhDqe2yFv8Jj4Od5wzndv7fdrWT+6/etlgxInCdo+KHQC4MXproRBTlXe9BVDWzt2
1oaybtPNny9bkG6WfxbEIcW4BtKsIphG++uUPTjWQ6F/v2xCOmtANgAEB/Lkc7ITarEJGR/UVKqn
otlA5ysxNoS+NdN+Ut2S0uEc2eITepTYYxMBn6YFtWS7uSvuwGRgz4rYiZ8ewUeh6IDMKqiZEFWI
FaLZRP0hJQ7O8XRn5LuCPujsYD95HylFnRgS3O5ot0kMwAheCjl02YYhWPQoJ89ZcR9D0XS0s23p
DSGUbsI8VmwK6bY7GqN1OovaYCR2zEutFnleGQSCfl7eEao5FFapyKwa5FT84Z1tPfPQumFXheM7
URHhSsfBaU85pg1VNeFybtB6jDJlid0Q59ph9sfsUOrNHFwejWx/45EFOUtczOcFqUmvfObNIyrg
ZJzvLSvOQ+am/d53U7Qn+7TY5uNKdgSSN38uW5btdlxdBGRhYPo9C9XazjY7qKQhD6M9rfP0M069
nwjgP2AEiRJUEvBgwD+nm6EzIIpmz8gA6t3PnmhBPn+akw8UKD0wyPLeOqTfcEeeGnGquXe7Be+r
OO+C2WGB6lkv23K44DmHpIsYXYyfKt/rNEAa0wgqMvNdRu7sZpPXX64PapHsAbgRNPTAqogPmyFr
6sbMK9QVzM95C/J7FauTdK/9MyAyoMK/2dOql8iEuL8z6GqV0AwCFVJgFuHsbC4vvOz0oPDGWxAx
IpC3nK4JdK07MoBWPWq1W23r+zeXPy/bvOh5R/sNim/nlbei1vWqGnztqTGMPwtD2xxZy9uytEzF
+ZSEeHgB/mdILLqB69DqkxrQga7LwrV7Hss+tCE3VTjXQ0499GWDnJyTrZ3d1v2ix+644PLxEwgi
JuCJuktXo3q+PG+yLXBkRbyxS6cgQ5nj0Ht+8c20xkdqF7u6GZ+qotw73bhBdUgRa8mWykUti+fD
fLzXhNPZmH3TLi6uIq/fQ4c+SMzQshWTJ1sl9AUieWmhMHNGezhpfeYgZZREU7UEhv5YGgjivC5w
bUVaTGYIhQyUZv4Kk4vs6K5f4R3PYMgzmpsmc2/qZXl3R3c7F6mKsVpyhBAp8DQLNgWE3AXfmRB3
TIoSXa+1YYYJxnM90Sov8v4zwAd7FO8QtGM4o442/cnRw2TegKLhei8ACyBdswGfh5iI8JBeWRJr
dWKjcTevAk2vgt+Xt7NkOQBRAI6QiwWiDVkYAaTF+t4fgZvXlvIdz6bQQ1JDH6Bt1/eKkyNLkgPM
yV9h2M2oXwvhdLnmFAq+qGLGY3zvt/W70wxh6tjbualum3x4GNv8ljB729ejofBCKuOiG/KrdKzL
uM0iF+Qb1vTs2OWmq3542hBM+l0Pop/K+ZYm199IGDIS2ryNj+eCTzdIgRwMSQokgRsoy9XLftav
1ypB4kvH/kARAPMqnqeumshM+LgWzwnb7s5b411BaHh5m0hcENqBwLTB8x9IZwvjQGFyznQkr6Fp
YD0tnX1rQMltLj4Ab8DpR0yF6jDId8UDC3yIW2tcmcHyDl0CJTrFLpCEIbjtAL/+m/c6ewuVzcg6
bExUZWgZOs0+Hg9mGWpJuy8dTzFlUltIVnOSSSQn/27II99glU2nd5VF8UKGinpOQcdaweYaErDa
t9728gJJ9zd6U3iLPSqDZ2oGdR9D5pk0FBkqaBgyFqYFCdLRgFuaAjOrAzI89eS9dFQvsr/d+8KT
jEM2eWKFoKgrHmtkQ720M9ESCYybd2ebZhGkndMfdIdBPjoG/xBIPaFFYjH/Nl5M43EEAeemYGV7
8N0SAo7DYu6X1fU+9amXv1ipZoXtXDW7pvbfoaaZ33rm0G8ZwlfF6ZTtag4x58x78LLi+x6i72sb
1wyNbjTb0Wn+WRrDjsb6D8Xa8Av6bIb+2RFjhiUf2mHIsTa+VUzBRI27rsnuPbxd66eOjQckY+9b
NLDP0O1slnjXJe2977Dd5Z8huw0B4EI+nrMM4jif+iIXeo1Q2HRKsDD0+ynVDukHKpFQbflnwTy1
4M1sWAcPFoo66PS7QaUFLFsvxD+IJn38B2+i0+9bbWMVOG5lBC3b27Z480FmkZi/PjBNeDzYgLSD
+UMkTGOGSUvLj8vIGU3ofm4KFchGEkH60GD6z4Bw5WaNbaWMwgBgMLuhGLbTMk1QIPVJ4Mzau2un
txVxZ4U7+othFTchAiEuqQNsDIBEp5M3A/3c+DkporiF+qHjB0P+K/YZiEzfnawKig6M/ndkfHLd
AgRKvzNAjS5PrGz1jn+AsP+GYoSobuyhXZLdxy3Zllay81VcQ5I+XQOpE/TnIczAy0m8cYG69KFT
gEa62jY3djrsvYTdgNnt1iO/ylHbx4V5M5FkQyEsCq92u5rjl6kjW4f23+oheb88Zll45fscqM0b
XuEiTye9t7R0gJJqicYi9KSbBURz4amNLdjyhiBNrFpxxiVzDFp2LgQCABcuOe6Jji4drSqtviN1
haIzLhvXCzPvxRjfrh4U3DwSH+CTwf+KlAF6PiatMeEWLVIWDkALBmVah51vI7CqXi/bkjitE1vC
gFY6O2Uc+zQyyp1NAqpixpEsEIYB+hCe34U0qBCTonuuccnE+xQHd28Nr33xR5u+JZPKNUqE+hDS
/DMkhgPx0AKeHcOQbz4b2h0FsVCCYmhaPDj6ENipdbMsr33y0nqgcG6/z9MPW7+epvX0Nwi70Rqs
dUS/chHN4259NkZFSkHi2E6GKLh/21p9lIxoAWIULSTrc++/6M3zWL8k8WdlWltCR306GGFneJXR
jS7JYC1DM/z6tU3u2PJd196Zf9fFfaDFd0WNOsGU37r05fKulB2z48Xku/bomDUGIpVah22tex1Y
AGaolXz+iAme/HF5Zdvjk31kYnJdtq4d1spAkNAWTUSJ+YQE3uF/MyPs/3SuQRoJ6rQoze/14q6K
k3BsquvDbuQUAMhETQxFbTGHCbQayyoHPpn55Wagd6Dt2S73Rdj9H2nf2SM3Dmz7iwQoUOmrQqfp
6Z5gjz3+IjitEkVREkWFX3+PfN9bd6v1Wph9MLBYwHCXmIrFqlPnxO/3R7PkLRBw4wfJxA49J5rK
exvXloM7jmYb7mlOeP/nl5zF5c/PNnhChKh1A+Oosh1U2FXnsQEB+BomfmlzAaCEe1qdGrvmNVHs
CFcYQs+feBKodN/Vu6pdQUWumZhtLpcMsrJzmCijY1lA2S1+HGq5MluLi4EeCMDU0Q6lzlvs1Moa
SKfZeBd4qX2M6UrpePHncTJwseLNgwzP9QFRnKxFl+uQP1W89foT6HhWdu3iJOFpAJQlXoo3HZak
bTKzUrv8SY8LCBypPpVHYj3f31J/IoBZWIZYEC2WeFqjyDjvSWsicHPGOWapTPeE/xOlX6La8twK
0oSjZ/GXuv9i0hdTO1vtpm+/pJkIHHP0wU7s500LPlBla/fJoS/KVyZecF+GAlpQtQVM6PhSJt+E
OIvB9iN24JnlZaa+EnEsnQkwFkAXyUD2CEfvehkq0pW86wo4ENaqm151Kl9BN+rZHqt+Iyy5FhAs
2kNkDsQonjBgJ7m2J4kLakxOi6cUqzEgabOVyVeUsO4vizbtnptluTAzfcaF+51aVgy3B9sDuH4O
Rcc8Jy5OpVL5qZlvSrPYTjw2apIHDNmjxB4PBtf3krmho2XPZQYZXKHTU5vykBvWo1U5n+5/4NJd
O+Fm8ZTTwX46zwlPmTRdHSLcQLroQ7cz3hgb9MOQF+QUDxUkrOgR3S1yZbsuzv6F2elQXkyLpkaj
zjOYpQOkwd9GFb2GALw25PP94S2hG9A8hfMwtediqWenO8ENzo3KBE/FkD0qaGtSKShicki15LaD
rAL4qnqCYGk445x+0odixUMuD/Rf+3MUIE2GSrdj2Hf7V6N/iQ1PrSFEubLNllwM6m24Fe3pAM1d
fVoWVSVIzjDKCgCbE4++OHx/fyrXbMx8PaSgNAkaS/ak4rFXKD+5/aCnK0n9hVwXoKfQ/p3Y/m5r
sFUzuHYcWwXIrRu/t39qCe7FKtrlTe0lq5Rli6HfpbnZPVyiI0MUlQ0foMWB7BIfqXPkuGwvGx81
xHxYN1TND4Q8ouHXH4qVGV06e5fmZy6PV4SrhQ7zWWt6BXmVbuLnUKO2SO412WeU7VZuoiVndGlw
dupI0YGeArHTU+F2gTpCFFN91XoWKoxC7rvzNFwVTF+Tp146AqaluxOHkoqW6Vm2BbwDEVVGAUoa
RfqOcRjod621vXytvLVsB306OtI6E4XItU/p0hi0qhY8ulV230bTfSiYdogztfCqnn27fxgW/Qoq
D/8am10fDYi+yw5U8k9tvUkrD1y4I2C3DlyLx3NP6s/U2on/gFHFwYB2NTCwgLTPeaoHEEFogwP0
oE0hXA4GJ7v08jVarWma5jfWFEDgGWuAB2Be/Dasse1AoQC8OXqkQewd3p+5xZ8HzmG6+DT9phPJ
pSRudAtdVSXo1Qr+WDW7+waW/NQESf2TGEOZYbYNqCVcMaaAckrzRZZ7pXmJshU3tTSGP64WMEcN
WZlpJ17cXqIUfeYYUFrR2UMhv9jpyqWx5BgQAk0XFrp+b7R4oz7Vy0RiCAzMbNgQoZP0T8gKBRYd
n4AgDYuxeLk/a3+Wdb7slzZnvjCjIPGrUuCFkfM9KK0dxKUaGJUduClAPVDgM4Y4dLmObO8YRizf
j719RHff3hHlsRDJETwre2byAHirAKLfyEFou4H2e+oMgVJUQWxZfp734N5xH4zI3lfECtViDO6P
Y3H1DXgZC696tAPNlgaQ9BH8xFMHpdy3ZWiX2+Lj/N1gyUA+F+8nuBn0Hl6vvoSAlemkHK3MbYBU
kmKtnJClEsylgXmt1lXsiPIU24u5EAtBQgcUvr320uVVaCmfhfKzBjUcNfWVqVvynxfjmucYDYiA
oWUCWOuRN749vBjdC2+eaLfW+b+4RH/nb95PVYMIj0LvEVjr2nmhUHnQqYC4aLxWOFu83i8HNLtf
rR7AS7dA0TSy8l0xaC82q481AZ+vwn43qbPtXOcQI/eIsNhPem1jdNbb/e246Ckuxjr9/YWnkHla
Z85Ut7VTkHwKP0rX6OTWZnP6+wsLZR9JdJrg3Gogjxyi3ShejDX8w6I/uhjF7FBZAjhgu8WKZaX0
I/JpAPEeTbc1njBJ/TXrV+KitUmbBQxUMcvSdrD/VflS2p+17Of9RdEnX3bj64DzAxMBerdQUL+e
szgDDfLoYlViHa2w9dco+4Qchhqdeu2ZyZNjvihj41X5Z8m/FLTyaBmSJvKZ6xtg56VyW9Kvwj41
5JFVK7jUpboDDv/fb5t5l3Swi7ga8G25dZJlFjh65cX1kzrs9WYIuDF6ffnU6j9G/qvnX1TzbJs/
mHy/P0P/j6Pzf7/iRq05cxjyohV8nNWSL64O8d+WiEMD5qGY1AGqrYBeGSHB94Gbe9cn5DxW7q/7
H7G4s6GXZgLuB7TA/FEjB0jn8QHd0c2AgoDY9yzeJW2+Ei4ser0LK7O9YBjliK4wNBdFMg6Nwg4d
QvdiyDdpEm3vD2jpGAF+iZ54EKoB8DM7qkmk9w7Nca1bLg204rmxOp9DsQt6YWjGiLcjMFn3LS5W
Cy5Nzk7uOCRxPdbw6bSRftpuXOdbjzS3cKERpfq9in6TPAkKvd7oSh9a3akpLR8l+pXvWBw5cB/g
n56az+d4DM1VoMRaw4FwCXffv7f8bMrUk/w7EV/7fAWDtuQ/oFH3r7XZoC09oZqM4D9MN91x8E4k
K3tmOoNz/3FpYOagetZBppJhOJJlATrWfMbfleq1S7+Z9VtfAS78H4jsJtIUMsn9gLZhHnMYRjMA
Ez8FtSILU6NlnoUWly4TK5Hn8tT9a2ceehi6zFqiY78owucAxMuVI7B0pm1w3eM4A2sEfpNrz+s0
WcMVHX6FK99MuTUl8PByZfm1xd12YWR27yN/oHWcg32i4W9y/E2HF2I9NGUTZmQjyrCvX5l8Idk5
0o+m+gZmQ5t/4uD2jZoXrV/ZKmvfMk34xfUMOg9diQS+RY7H4i0tfaiOqUZYO0fL3qwc9mlcN9vy
Ytwz/9K0qt5lGWwlyfei+dw4r9gynqKf3eytMp9atLxGT061RaWaNSy4b315oICVomyCIs0Nl4Vg
o1KC0enJYM+q+GzR5gBCZd+NoPBrE6/VVn3bVGW8GS5ENUEBAllN1Kqvp9YZ+ZiCeg8NUrSrQrfu
4xBgQ8NLIUnq52jF8ayRtZ5lVRTZVDvdW2VUA2FZ5SubenHo2NEoTqCxGNCI6w8xBsSSWo3OOmmb
u6aV2wR6qEqTh7aZbEfN2JXRKjxhQlncDv6vzdlBwpWhGdJGKqBh6gmIqNCk4z7riO+ow0YRMiBF
dm6K5rtbq9T/D0t9Md7ZxFsO8oDdFMCTwfZMIrxaOeV27VkpDTtnp/Iv9+0tOo0Le7Mz1LFeVQme
9E86KX8W0G/jqhU41VoP6OS1703p7Pg4MunUrMW10fE86DoC7uQjF6gJ8QTX9NodsmZtdkklRuuA
nhSe1nLVZ96qoKbL1JPmtp+6PjnJ3F3ZpIuvyqnYoRpoP0b8Md+lYxPb0A0EhBRPSo02R6bydzdv
d0PWfKK5AB0jeCVRfRD52ktsGsvNzDqWbiDvA8GTOd5KL4WmKhRNz2XS7Os02agd2wqAZ4T9X4Ar
ePX/a2o6qxf+tky0MiJTg61Bh1Bqyos2toHMio9jkFxQz0zsjGg2vakeFb1ISaXCTM6EV5RHt3ir
1zA/i9v+wsZ8h7BBcsS8iN1U8sjT+N3m2bForZUrf9F7XZiZNurljBlxhLwwvBfoHx8TIznaSvS7
6ybBdKX5LB33oKTRSvp0KcyASfQ76eDVAhTv2mYMslHZNdBCMuvch0CJF63xmS5ZcMmUnQFiFqrI
Mx/V8TbTJAEC2GZ71EPWctprPz9zSW6tZGk6/bxSfBvS7+gVu+/yFn9/ov8EYAOPhXk1VEA2TJMj
IO5gJz+lcf3MomQlXFjaXsAF/GtiNgT0u1Gj1QD4Jk6Qmn4h/WRtlpZ83KWJm2UuRdqaLRy2iB4a
1nyTdRNoJP9dQQcdaOmVSVs2R6ZqKygfQTV4vavsws05T0YsCuhL0ZAQOvDeGSNHQuNTqmi7j64R
0tfAxqGbAtAy/Lk2x6BGAgJrCO05AB+DHn30y9KxgvtGFgoNU5Ic0bJhaEiYz+v6SlqMbjapRIHw
GyKe39Fg549D5inltum+qBokEEzL66J312xWroxbtw3TaB2zENO5kzzR9QDtVow6iTgUo6wO7aN5
2ftqx41thnbM0TMjZ1Xe4XYFYRGXFFhFAAjU56WiATQMdWThMd4T6wm01B7VSk/vqj2TZ1X/cBYf
xiaedpSH0REwb1ZUhDB51ivJUwV+ZT+vjHPXyi/3l+/WuV7bmB0yy1JG16xx8+V2dlBwsUPdcFe3
eRhTsVVF9VwX8sONnjCJW3baK5DLmW+YwjAqq+7BO1Ohq97t4s6zk/Ghj7W1htlbB4Ia1GQFMGDk
wuf5mTHquVkykPfo/Jc7gL9naH2Ipt2fwGUj4AyfGBjVm7YUvY60KmmQBOrqboP3/JcxJ/4g7Z/3
zdz6W1xEE4B/0s7A5ps25sUlqI1RrapiCjH1T+i18NiwlgJZGsilhWmnXFjoOjOP7IkoZQQnDzjL
fNbXfhoZ4f2BLJuZULsWmI9vROViPTK7oUX1bowOlbJnltevMbotRJLTZP21MQtMwBMWq7VA6KoZ
L7r7taiHwMq2EWRsO/05EqcevN558+n+wJZO0qXR2QqBUVKjo4FHR2bUIS+Il6jvCbpN+ZijjCg9
S6zRla1N5WzF7FKXrbBhEXy2e/CxnSpJA5YBw3N/ZNqSn70c2uzeio1C67MRhpK08Bznk17+dMud
pv+TJD96rfcd8tqRN3QPAhnwrua5R1oJou59NKyRgC3534svmaNVyKiXfQnp9Sfg5D6rnfmis/bA
lX6Hdqddpqy19K6sqTu7YECj4gBxNOXh3ZM2HJGAhzSrFyFBaY3vdv5rZZ6nn7t+hlztW3f2Zk4b
GZPSxANvdM95+lvVkck2sGn5z1aJvYiBeIRNoP6fWvd83/TKCs+vGmIMbsl1zKvZa1CWjDxhCi+L
3afa/f/ctXMUhJPXgBS7GGTVHgv5zLV9R1YQk2ujmQ7OhSsTUQbUVof9io0be7hmNpbaHsCM6I3m
Gqhj2TH/62vcma8Z3d6IiIOZk2rv9eOPQX69vzRrW37mV5xEMTO3nhwmJZYnU/HErOTB1stnmnFE
BGtAzdvc8bQJ8Xi0gTiFlM7sYcJ5VpImQ9RBs2qTa4k3asW2kUDGmG4oUdgVoJTuPs7/Cqvo/9fB
L4H8+w2gOUdFg00ZazN6tiIQoTvEG2LNW4OBL84maCvBfDc1R87hdizOuJQcEX8HQjrdF2VQxtvE
Csy163TRdfw1dOOp7FTts6kIHxkPtvbGS1SQASIs4qNO/rHLl/ubZM3azFFVZpHlJps0Ot1Xygbg
FhCWGl/i5Kgav0S+xm27ePNcDG7mqOISTfylitcfqI+3lXPscxSJ8jUpocWjdWFlthMHI1ETiB7j
GjeRtnur+hV/uzZpk/0LN0EyvG0rHaOo+zpsue4BTRLa0g2ozfeRrgdJjTry/YVam7mZa4oH12EM
AuhPprVLIN9O/WJN03ttWDOPZFpDQcoO00ZI3ng81cIoLYIC70BUTbfCSV97IleqwotOA8RLKFdP
mJb5u2gs2tiJKI7V6OiezY6xvXEgOZO8RpncONGPin69P4+LewMlLhAro/aKFrjrtUvtODIahngY
neJIY0eFlzPj42wxcEo2/CACb2g0zYtBfSaIdCanBE/rd+53IErvj2JxN1wYmI2isWNhaRnuQr13
d1GjhXpjvk/9kffNLO6ICzOzjV71Uayo5WRGZ4EzOttYVl4pnrXsjfSVJ9f6o9aGNdvkWW6PcTNR
VVY68kKfkg5sPkUc3B/U4g5ABg3E0BYKNPPHfxJJkfIehA5Z60OnKXK2939/cRAXvz/zcYoqsgFS
mulT6/hx9wJpq7VIaGkEyJtMscNEazBXGGkScNC4g40RpFZYRgFXm5U5WgqELi3MxlDatARhh4Ms
MJHoiwcowuBb1BbtNXTe0rWKFlQVLTCOO+G8r4/j2HI7EwyVD2TtvK7tQqJ9VeLGG4mB7o39/ZVZ
nre/xmYRUYlHeKY3MNZXzVZt94qzplq4aAHUDGirReIFxCfXw+lpplBEWwD4jHuZuXg2rhUH1yzM
VoanFMDu3kyfPrnj58x+uz9Di+uOZht09ABCBMqC6++PbLCrxgCZPjVeqewGNF2bfr92yhfXHAls
JFhQNLnJYKfclExTQUIVu3aYabnngCN5GH8lLPaK/9CkhJqtg8oQkgZoGZsf97yTstRrWOPmr9Gx
j5nztVU+rpYzGUFLHaj9psrJbN1LAIvNniGZk2Xvzr4dfv2HZUGPNPLlEIGB9sT1slSRgW2V4+et
zgwV0QcjsSFDCxrQbsXSkscHDhYRvD7x+M6D+ErkscNGxABVBLXzDtx9yiMrH3jd+V0lQkH+yzMI
wk/oxUb/GwDusx3XDo6swJQJ1DQLpEfXQsHFFAQ6AybYPMg/kPO9njq3pFFUlFn+ZKhpfqwB1wnU
GuI2XSpctFmq7J0IsKANoJ/4EVUF3adWVT9ggpwgKoWzQTXY+g6KDDWgSuu8Sx6NK6iOpRMNbXlr
0nuYoL2zS49nojWtGCr2SpLsdBXiZFjltfzH0qV0aWTmZ8ueKtVIMQ041lWeeQ7Smp3xH/zrpZGZ
fx3sOgVrA4woHnM2/Vrb5+JE4QUGhBleYTdZe4O5IL9PaixlN6i+LSVAGCRxVkKrJRdIHPA9Tdpd
9g1EnQw1iVGcRNekmh1UqniFZGHOpNfbzL9/rBcHBFYpdAShWAiio+u9aTtN3JmJmT31nTkGijGS
TT4ow0ra3JmuhHl2CFC5qeLh4oDNvYdBbSunCkEDooCOozkiTCx62zjzKEXhBWy8jucYrPcyt5VB
kqJLCKnofJ9SlodGjOdMbw9KCLEL7ZGrJA04Tpvnsih9HFKw+/UyqsNOMuclJzw9JaKut7XQ24eI
uW7I3Racqr1j1p6pjdD6GAcX1PvEgA8jhZ9oxddUb5mvktZ5dJAf8Fue/HZ7kh7AO6DiUphgJkPz
1RXW90Ed8hctzpMwA1bnYXCsPBQRCcBNlB4gT/crg6TgZhAZ3kh6nvsyqbMdg7qA5im1yXzRlRRb
P2ae2TpqkMZs3CT5W9F/csbnEqg6T9hbcH0NmxLaSH4SZV0AuMSk7NlIcAUNfhmbflQixQDd1W2X
kSiomqbaGqVBgkqrVV+RmbKVaIv1U3T2bkZXmJ7sG/H541sHNWaAzdAHfUv00pZ0bHOJp9kI1jO9
LqBD8/Gi46Q49tfEdFVcvHJLyy2a2I0zqIOoASSB33TqhmMxBFVSbPgq5/6ip4ZY0CRtOFFc/QG/
XdijAiMVVKB03nRaYPe94fWktQ8Se3ff0F47OtS1fS0Z+tBWdPdBa9XktYGWL0G7V989RnDVG6PK
6KFPi2orYmp8GByBKQE/DF4NyDjdHNjIJKBeiuvsyQXlLVXLwAXGrrL/Q07VRT4LbUpQEbwhA6As
4hmpEXyPAg0ZntUjHkO5UA01XBNHy2Lmih9auPSBNMMVhMHhXTxP4o4V1IEiqwDpF2OFF2XsoIn0
FDFz17vKp0gJyjEK7+9f/RbmBRoWvPtBKYJWYdCkXO+uyAA1oCvjHhgAqA7l/QNFENiIfCPzR5k8
AuXm6dlDk3yt3Nqzq3860vmpeuD1T8d4xTWKoNFCQ1p61py18t/tDQAfCRkDxD9TCHSTUqwilGNc
dzh1Ikf3Ruzn0biP7N9xT1Zc820kjAknk2PGfpqIOa8noa+sXFGIOpx4+tIVP6rinYIrtdDyQNW+
35/w2wDgypQ5i4OICjpBaxiHk9CFn/PCM8qp92YtTXV7peF8oLsOzwf0XQOecj0ijSp6AgLy8VQY
mwy3ycoBXPx5cPeAyA9p2JunA6eDMQwABJ7qGBUrsIp0w+v9eZqm/PqyxADQuTm1T2gISmdLQqET
hDc3LuG2PxOsv63vleFL7Zw6eS6QRy+5Fty3uDimvxbnvDd8ROmG59l4AgrBcl+SVezBwn4GyQS6
4NFQB4j+vJwtU5MmPANqMhe1D95xNiieJs5K/XZ/IH+gR7O5w/sKfYOTbBX29LQHLzw4wr+4z1mf
nnsjsb4XJniAvYjG3WOr52UYCwRSLQGzCSUi+90mhnPUDJ4cGvkNYa9PRzhTZaRxqLfvHLpJWSpR
gCEpSqGgLQ7SoTLChsbxz2GU6KjX3uM8Zn6eVXWQK6U42jqDHiNI8MOsQwNC1hZNUNW0fGx75ZO0
pX50rBQgYbcS28rNii2yNOND2ipKwKTO0YwC1p+ySjVfY2MW0mwkATr5a0g8kPYtyttmg8pWs4+M
1NlHRa+GnIEcfIjzwUu5OvysbDGEgtWuB9fXPkWRa+3KxE03WaUwL4pzgUba3tyQGm1Z4K2OgtRm
SoGMGjSKbSE037XaDgBXt/vhDkoX6CavfwioL70rhVLi3+XaWUEi9sf9hbvdgTq00P9cOajeIHd0
vW6cOjmIWyww6Qxf0BobrcQqC9fL5c/PofcUve7mmODnB8R0/SEyN7a5kTw00p8s/bCDQA8xempM
NNrjAp0nMJq+VEGjBrINakVPsR0/0mZN2OHWk8IEcgmIVf4ERzMX12ZlrLWuAPHC1OHCfjBBgqSq
9/fXZKHB5drMLPyyICwPxEMLM1Z8ztpO9VpF30dd7ZvQ/zCc4YzaTTjk/aNTAzWlluwoaBEonQ6I
b7byKFoe85+uXdAf47l+vUMSXW2iLuroU23/JOSb2/42+e/7A14zMXmxC+fBDG2ooNhBoQry3TZq
P8pfYhB03jdye+FOk/p3HLO1i41oLLsaRhL+SOlZthsbxdcsYNpKJXltNLPVoyAkTvQKE2aSwXOh
C9NPrAcrcdutY59Gg0Bneqii58+4nrJmTMuRsgYUJ7Z1EJrt2Ug1p/a+hBrh/Xm7vRWvLU0e5GJx
FEut06iEpa4lqs86U/joGYg33MhJUJsFC+yydcOY09JXB4A47ptH/AYD86vl8g6bzacG2hZeKnl2
tkShh2an/gCkrf9sqcMIyR+h/TRyzdmK2rEgqiHToAWv4Lc4h6CxZ8VZtsvqtD1rSj7sVFk2r5XU
xGZMc5BqF2b3ZGd45Rpd3g2+zYf6t1n3Iki13NqZbkFeIFad+7Yjcj/BqQxQShcJHsA69E5qvPzw
XLa0Q13q+j+ktZJiN9ZkOEdg635RZF35vLWgO9hFzrEcdfbSg3XQsy1bPpq0jQN0sZWHGFR2W5eW
6pZ2fXOIBdUKr4uteptrQMx6dmNbqPFYiuWTnBQH2QDKbluJ4tVdjKe1Uxps9EgVWVum2cVj03fq
JlMF3riZ3e1kHw++a6NFLQVz1l5BzIE2a7SpN6Ab2LBOU71mqNMgFnqEsgUkNTLKyq2dV/ZLLBow
lqQZf6kQWzSeWegaHsVuDD1KWRw1koJtZuzA1tg5HT2o48ap23/MNP7Si3jXpcpuzIyAxtR+qvu+
OjSqfE4UQbY5rutHvSzjICmBehJJquIxDRksyYnwAZc0z45S0heF68nZ1OooQMk3/lU7ZbVN+0y+
EldRHqzSMUIofAOvMUTceE2geLtx5Mg2WS6TsEkrIBFKl1temuUoJ03/cWKi/VMiB3HURFk82A0l
uIOddtuMSEAmCNnDrGAk1N3Exi4xS8xd1B1QOIJaoFFEuy5x+c5mTuyPJu8AkdV7v0C5ZJ9RxQ7S
FiC4QZPWts7VfNO4wtlBBMTcc6OKN6hLMz/riuIVz9f2RRWy/WaYlXIo6rF5bEu92g8qB7bA5YUv
tbYOU8WQ/gDJ7IM95tquB3I26ClNtr0Jqjil7Uo/nXKYyKn33qA3oJxURyAhUC72SmDfDxSsDp+0
unJ8Q2+Kf6DIYZ6ryOnCktT9rgdmPVTMDrpIrYol6ApMkwN+R6RIkPYhwDkgre76+TRe3WzafVJD
zt60RYLskZ3j8a13G27SeFNTtwlHOub4Z1Xhp4VjbiKGJn8wgK5kTW8dLKj4L4LaWcxCIoXbdQ2H
IGgb6IDLaezJglL9fcdzGxkhLzsFR2DjR416Hjpb0GKus05LzkOmQ+5b2xVFtybdeHsnwQbBnYT3
DHLu8/ScHsUAIA9jcta7wJBPuRmOWWAOXrYmXX57XVwbmjlxq1UN5LBhqKl/5NZToT0NGrAsK6HC
n++du2rcShO7B94b+J/ru6JJm7FJaiU5d075UBD3q0O61AeHtebRrHlQKx1nqnuWOgTaNboDYv6o
8eYzg3z3ym1v3F5bLsJZTCyZ3iWoN11/Smw4NRoz0+hkNkP+G8y/9qFBU/ZnwbP4BGL7YZMMWuwD
pyj8yqyGh7g1m2Nd0CbseNfgXiXZNz3LoqOSOkLxcqNGjUqQJAIXqdV+inlZnFuQoHGcmFj/pKtZ
v2G9Zj/AE1ebjlDm6xzHpodverQtmgckgg8cx0FBOVW3dlZq9wFys0UKgsy8f1d4176iozM56Xnb
Z16ml9VTqStyd39jL226KckG4O5EKTOH+HOTpeCIStKzZOlWcuuA5EQDRlD9zaj4IY3X0g8Lffeo
v4DBC+EjQPA37Dh5XxWMqXZyxnupPxCn6ve5tNg2Jh0LC7Vm55onTg6FwEF9jCulP2OnKgfaKsmz
0Q5RcH/8Swf78nOmnPlFQMPsIkm0wZrOgnU0BHkdcNXdN7HkodCnA8c++Y8bHW+tNTNb5mZyBoWu
bxW111ifqeGsDGTNyiwwysvGsXqNJOdcfh5o7bkNgHbl6/2hLM2WOYk2Q1UMdbR5WXuocH+WTotk
G7D2UFv0ErJyVJf244RmMCAZb+KwTn9/sR7u6JZNhjbw8whddc0ZvYIwdF8qHuoagcbWBF6nWbnx
USqqLnBTSPTMHUMx4DGcNhxrQx37oYAK4DHTk3gzdFBVdhmQ+Am3sBuNhkbv9+dywSeBBU5Ftg9E
TlO69XqkdJC56iDDeErUVtsRtWhfNCLb54jx8qB2lD2muIc2aDnWw4SbwNLft7+wliieAeqAF+wf
Mrpr+5ozGF3cDsaJU3pIi/LQrriWJQPomUCvhg1+VrwWrw3oFcvzeIjtEztqJkR/VnKmaz8/8+lF
p/RpYyjWScgDpajurMzPwoGapHD+/fzZO7SUhGqAIdknnW+Y/KW4/zRru0+f1ni2/QCtx0bHmUIS
Yc4a4aYaOn+LFGNoU1Sk6jGaiErH2s58+D+nwrMeaeeWW/YWbw8IcEbSUsOGMyQklQgYrKaOX6BY
6KGxythoit6cCkHtfae2rueWcfelTeJoC/8DLooyzpV91ZVRSJFnWjm3s9VA7lqFmtQk/oiiiImM
yPVic6fUNRC4tyfuCC/heHetXeKzqOV/LQCrRwBJACfZPPVQoyk7Bt6lPSXZZ9Zsa60Ezey34oO4
wP9jBonrqYANIPHsWI65PUA9OW9PjQeX4BOufGxf/a+BSdsNuWukl+dlftFFDSgRVXkqdLwk9rm7
EWz7oaN9Y2K2ddvasrWs1eRJNAc57MSHRzDlw1Eewh8dCbDZFHGp5k5WW+3JFeUB4siPVvPCxg+P
QYNUIHqicAZRQ5gDQntgwTQm+v7ExSFLN864uT9Hs4sGc4Tf/0OjiHNH0BR1vWG1bsjblrD+RGQU
SOufNv01JuMhIhJpafrhbCT0Xi7O+WxBoLaW0RzZgZNtv+T7uv6YK5zWG9A5XGMqikgoS85c4ZBB
6UYxWw2lujwss+ZIM/br/nTNvOFkAu1pOH1T6x2E2WbTNRilNrhDAW8I1iJ0JhXtG2eT/IxerZUP
llwJELm4k9HwM0lJX68MGuyVjtERenFm7BYeTUj7I1WQqfjwiHD/onnXBBU/fNYs0jDwKHWcosE5
nOBmZeqjNdIs19RRl7wWrmkwePwhKZ+f9rQaHGqyoTtFvRFS4zNXTei3PYi2XBnOoiEIvqDmMnXT
zgGUWi2iTh1FdypqJNNjwWTomAndGSx/1yCfEXx89pBY/9fcbPaq0kbrrAVzVYWsFFAc/RiHxFzZ
dbPw7I8jw/sRNXBsOUSEMyvAg9gtEpLdSXaVx2oj0KFUmiIl1hSt55IakLR8xS8szePUmIuNYQDJ
N2dOK5xIAo/Td6ey+tnrT1ZdeakBqaiPeYQ/I7OBD8VFBgyB+ueZdBHn4pgJo7F4dyITzOYtatY6
zxYOLDzOXwOzU2QNVUtQzOpO6luC9yPZEI2ubLlbF6pemZgO8sUYIFAzUDrCRLxTMxAm//LHCNpt
P+7vtKUFAR4Q7LrIBsORzRI8TBVOVLawMkpPcbe9J6yNtTZbi0amciXQukBuGrPXU6pSNHYhUXhS
bImqYTKlBj3i/qDZiqv+U8W9CPn+LDwcG4qjcAtgVp1taUs4dZVr6Ilmza6B7jja8yTyiIln0wcQ
Bvfu2xBv78/gkkO9NDkfnMILbsSlPA2PRhl27GNx/s2IZgvUEQh26Q7mromfxXiGuvn9zwc59rRZ
bybNIQb8DQKzmx5pVYljUyiKOGVm+5RLgG74YJ+zSESeWpgHWqsHZzBjv0nyPVGJX7AdE7tCFIFq
fYqg88ebs55v2+hBsTMPnb2hBVQYsno7pwBwzdy2bYHy/i9hGIFQaw99p6WXdPqGl4YPGM42z2LP
HJxdbfDQFOZJ00EZG6tejxx4MR51/VBHD63xbIBzzo4P/8PXdSxJqmvbLyIC4Zni01eashNFuQaB
MBIIEF9/V73huxF3UBF9uk9VZSYye6+9jN/vfIH0jlY9JFh2JcYxVr23QHFeXNjtAKl0ybRTc5Do
tkrUpnNdztlkftf4fR7LNiu119d6PgAqKuogplsbW/3TKqfHtIK5Nk+ROb+A3FSEVp8oyy6Mpot0
s+TWxOC/PmFG+PDQA1ihEY9ijr0+U/4F9tsYJXcR8XTMtvbYBofOvsnOSOruybWTWhczfV39KfHt
a7C5ESK3mJ30waWs/63l/MS87fUPrEF3nAaNgFnCM9GYVuvl1d/qs6oL3Ov7v5gZKpzYkPDrHNLa
fYjhe/JgDD+2O0KTYGQw8Yxpeemn156fWp9gsOFG22AmXWXlxlilc/OyjX28uKiOby6B9/SvXVZR
55T7rvG/bMaurc6cpUwhPIUD2CdrCnAZ6BYkKjRhbXj1wG4IW5pPThmVzUPph7Z2Jd0t6hj0R01O
fmXcwXnMSkdnE/TP7Z7BhtGgPIUfQ0S9/VYdGB6XhV9ikTIfeh1LMRQEU1Y5FEaQh/Jea5iL+9++
mXbkQ2xvblWlov/R/Kp4UWko+aeUOnlgv2DoAZI7bKSsNOgm/PEix39mm5Vzoded8HbD0Bd/ARWz
pfZsxuATUeqTGDOr9yJqGCwalYl5kY4Hg8cbzxnS1aWCNPzdHT8rP7eNs6XteOLvg1IJDWhe0qTi
POYuTzxjP4RPwyiKzlaxC8oB8LZdObaFP8CEwpuLBl9i/qfDUxAsMQke2pExWJexpl5CIUlH4p+7
Fpb7hADnsglgayevNZ6ogMEtWYBq1lm3uUkV5nrViN7tk7JqCo5WlbApXTwrq2EM0NV5SC4Nvwu1
R+wdrEYp8xIAt9EAMpJh7kYYmeHTbxHhU180EtiWZde7txW1ExSX4bWlRm6QPivb46reQZGOl+HJ
MB+tOLoGxlx3e/rXbSr3Ku+4dkMsvWvvnlqWDuyCCEtl7pepGIgdzRW06Ot7U7+6yPKuNTsNwk1A
OfRcBIS8GRUcnadnDXoU7YIEAHIGdd9sv9umzJUETqvgxOYZxRQYMVHvcH2Cjh2sEjMS9UN3ZjTX
Sd9IyF+zun2d4KHTNFlLEcHkuQjRWg5VIKJ6yudGJEZp5cLgl5BM0Uozi4i0mrpoGp68kcMJBZOi
bkzo+uPZSEM0o77xspX8Gq2ZtgIhmQ6PXTBSfRjj1mMYI/sYwXU66lTjgiCzxrZLc3vAQeA3vxVc
R6zWizfjuprPTsdiGTZjzG0wf9cd8YtJXCgMSSp+7MAusAIal659tINH68vMrhB9dKhangs17Hr7
vWkw3/LJsZ5w/sKWzQYtgMCaYxcAbWgKp/w31Z8TjD8rVyUk5LHiXiwoPTgBaLHzC18zT8JQHnQn
ERZr+zHX1yUYYsc9jeoiLTtZ1vLZx0i2dL2dPaz54Hr7Xtc79Fz7kLo7DiCkGpENNjXbGalG54AC
PNyq6nfEVBpU9NSaJpyQ/D3ow9isccmO8WLI6xDgwCy32PW7dA1JJgm0h0hkGakLdjHJvS1HTuPO
xkc/NtXVXNORZISue29z4jkc80aM5xDPYKwYTD95xMkD5WNsBdDcb3Usto92Fnu7899rHvCYgcq6
IU3XxXDU78fjZPXpBNV3GUCfSlxEpJ9X9lUal8YXsefNcau3RJJXpxqvs7O+zOzHboObPTt7Q3aZ
5qBJ2bnbddGGGwemoCB1iz0NvKPbF2MH066m/ZRK7LtK5AbXiHyonypdFc1mnZjBE4fLpA27pG28
naanhc1n8KWjci4TXs0pwUDaDKCTGCJ7bfAOP33nRJtTOT6WuY4tARXBkDOore2GHwkQmWXyn71y
bvAounRR9c7kHu7FOhvBgSaGDYZuDWWxTcY73fwHXX0X3qybCY9xupd+edSCYyi6U8be9rH/wKzp
hv34R641Y2eCO68vzsrln2PZR84oLyv3kr6CRMXjUeN5b4ZxtwZ6tVrxBLdGePnC9NJtYz9keR20
l7Jc7nRBgoETxDBVjByCE1Q1FM8Ak/GgbeN6fu/dc4esCFfBh4i8LR6OWSujiPmG/ibFuOfZ7+U+
9Pu9WwfRpJ5MY478Rr67oM1jSrqvFa7Zzc7cvkkMicdlxOVWLPqxhlgTjYxLfWHzkzlk29rEExIB
a1/mmx1gFr8b57s9i2d7ATMMqkQWWpnejHTG9dm2adU+VPAwx48hbA4E5rbGGkTDOsbBjDBUg6X2
ci9XK3LNp6WxrkvNU9mseWuEyUSafciH3KimnWXwiLVN4VXu0as/LTnEHe9BpJxv7ogZtmyDggfb
Mx3cIDVX56fblh/Q+V1xLbfjyp+HFTcuUt1gRvXmL+GcQCv0GJvuuI0/euxB2buyReHQ/CDYTuTf
OF1bpO2uvR+73WHxzlv5OtfHeS3GFk6vHDWNqSOjA52PkSMm40mH22CYwni1+NE3l2QdnL2yw9iw
/gm33IkeRA0/Rwpu1Z2xT5e6MNceYuUjjrvUREqtLV4x78YpVUVOSbLecCKfbpEWFE8fx6MPDxxb
RhoUPnNIPfvul5+aOXC7vfP5jXqpwhrQQQNtqIF6BlzsuAtYbkgv074uOg1hA1OHtpwTIwiOrAXd
UKg+9ikOwtofcawithLO6+sMG0lnOwXM3zLKwe6roR7au466ra1A/b9ajBV6a27uls3BkmACJSEi
n7wns7r1081ydst6r8SjxjO3HsH87ISFIrlYfzfsnTyErSEGbin39Su6ZQQv2XcprF1fsV0XbKla
VGyvxh7Uz3jk4QtYk+m2FUIc8cQio8QHUvnvs7/GNcy/G/En+aBICtpeh5IcrdB9b03zi7p8Sjjy
s6NNzAeH9glZn2j/MdWn2V5feJAR/9ZNPA5LiuMjJHtYmsa+2vYwWXrBifkbiOa0Of9m57OHjEYT
P2unY7uGcWjLhIjvGbk+Vtd3kSP/1FhHveHerhgYypdl1anrPkuLZIN6NexzQ+a86+R5dqZ08/6B
lBONYZiEPIjqKgOIi6prb1ZrhuRb2NFibn8mPsc5KXPkf4Au/NxQNkf92GRdD1LmOqk9Cec9kDrc
mCXLXFCJwFeZ7RI48A0WbwlC2vaT/Vsvp8A+6Oni48YBUQ2h2E5UhjxSlbfbsDuZT14qVBSb9H4c
w4yD4OSy978ryYRtkLvxqO/JnpgNDGBOdo1upeqfTYFw0LWbnuvaQtDsFPnkgeheMYJ1Dh7GYg6X
NaiiZsWxC6aRM19hoJApnOEeHN5rvMpwntIQi331w9PWIxvGejFZDYj5/mddRUtgAJpHdguzSIPm
QPMy282doY60bUWVXKFv+tL0FqIMmEvE86DmKN1M2m22mQHMZ0kswOyywDlEk3I3lt/ZGhPT3zHo
87u80T/Wmijn0lHsK0zwK6LugluR0+2IePHr52VA+W7coTvD5C+lwCTCLadmIcdJpD3MLjJddxZ6
k+WuDX6gm866zigIgjUwV31M1U8DF3GO+BkY6UC6nQtoy5rpU7WFOd7c5teqRFwtKFuPNiw/vRXs
leqfIJdQMI6jxIy6ynziHDQjcl5bK5kmGc2mvNXbdgnND+ifIqt6XZjEcV9H3TJHDMLXUZcJstpi
0k6v/nBgw31mhUf84waHuJmeONyAkTCEcsCLYXYaYyElSCF0S4Yb/GeoU7v6KsWawmqgqIYqda1d
sBaafrRkRmmW6/Z9EZnJBAr3Lx66cOjBYw4Lxk6m/gnLNjd9eBMEsoqNhu3WESJM82wgmWMeebLC
OS6AkeXig2VjzOd6A0kMrnYJ2MERN0AeEVWyqAKdI35+X3jglveugyveZhlpb7L6It2x4Y91U3GA
xerRF6VmaD8wpm7CqPOh92RQeZn2IZgyZ0DeUN9cF9h1GOvX5P5W2CMtPjIdPJYVHLvlW8Mkbez3
4EhB/HfzgqqAbiV32F8peydGGAeQTU3NbSJoa/x/tPwe8P221SaLbcX2wHc+exkdMDKpedlwM/Hm
ad36RLRjtAon9UKUzUOlYr48//V4noafJ+6YZ1rRtKT9oaFlvmjoY9UJvN24Vy99+c+ux9jjqKib
J7dCfvgW5mL484Z/1muPFhUNsQUG73u9YHDWdoe5NuMByQ/zmEBnMvfPzIcA3j3xNdg5i12AA4aV
e2T8TCUckf+6IZU2Yol4N6Si/OEepnCQKFJo21opP1wlMs9mMSm7hLa/DhLumTujGSVxJ1G4W2OE
AbTG+M/nz+WoIh/pA5vj4pITZ4JDblixATfgCM0StUuVw5497Ud25taWDdrMp00c+mlCwar2OBSj
kqKeFH9kwjpdERNVaagk7TOZzuHYxIQFEdgy8bzYkYFrYWma1PTVrqF0SojbwQHxSllzdZ2Xzc9Q
JWx4uNiKQPjGHS4yWHSg4MIJbpduUTd9Ark47q35OClEm4FKM69B2mi7AJkl0ssAsrdOUCQmsn13
NmPnduOT2x3nBQ0X5KcGs2EY9d6UTlGXRlQ18mlgKq7s73ZiySxwVrXY9+JqVod+uNLxPoYQHR5r
8yjHfWjuKcpBRGbjU6sB+/jRgH7PIyw2AitT8Km2vDI1SfnZGOETqG+4sTach6VI5vKKhAngpIU3
+zteWjHV6E6/6RBcLZTAoh4ONdy2Ead+KEmYb6IGwGPvFyE/8H6A9PA9tc1d5clP9KJvJhINcX6/
DSteB1yBmoNAs2GJcleL4SLd67aeR2Htt7b8qvrpMFdgDA4s2YD9+f3JxDmMIj0ZBrewSj8PBvYX
GZ2SKYAEcwHqg6Xnd3MCbkakgjdvNlGnNrnVfJVI7zW+oTLA5aA/R1goIJTsgVzcWE48a0f669pj
7hv6HqyQs2AjOguNVhjULOTZDfpowq2A/dWhj9lEkwp8DbrK+g4ufoso5j+lzex9SPI2g7OI+Wnc
64vDCkMcKJwaxPTTrfeBPhy3x/GywzS6MOYqccYtlc50DvoBczYWL+aEkoqgE63hlQNY31y3qJ7X
Q2vCTmmTkeGDWqVcbMXyvI1rvECqbf0haG1RAvhFdlyysDFCF5BUtDuV8Akl7TfVJ6l3hnfhAKRa
fgsoLPrKNfLnvQ2jVJMMB4O5aSm6y4iZummOsA5kDDN350Ma5QF0o6TqrGTwd+7sommoj9sQPq/S
zGDlm604Sz2NnPTASVbF0wF3qBqe+vlCw8OwveJNAKPaEkKME+0QaIK8NEz8IpjdPI1iX4FPykzA
NwNyWNCje07c9RflbsAKltxpX3xQ3MH2jKzh7lpeanvo0RWuEHvJhGefjXGKMf9DVl9ztPq74jI3
zH9EiQT3a/XXuQOMJLI8OerAEfEB18rIdB7zcBurKqZoFEYXKJYjcoENZePVrAZJ1YgovgkBV4xk
jalzQOBpF3jROC5nX9eZ26oDSte9RnCIN9yE4jGaTPCNgfOF63GCqc28eWB7jyBXs6ytAKNwKzO4
2plbmfwVKuvm7Y1wS9zBAMP5V6zBVwtegx+Kb2mHeDrouFrw5/bGCIhuN/RmNITtrUXf4eBxMf+V
LgBfFCBCOm/6qhSSv4dVSvQvtn0Nazgtjf5mo6U0UOJtPd9hYbTpsDRmXjfeYmIxmObN/iP5TXpA
NGUgNAKVZ5c62epS60234NtO1EBvubVIS8L3jWc2BljxYc7NEtJletuUDhOFXbku6pd51s6zFjjw
6sxi29MYTLFtjLGsL4N+yPG78gECGQUAknrkZ70C48llBZ6lN8Wqk09jnYWbEjHY7AjhQWZDuNzs
DSaTDNRy/UbNH14XgZ6AishMuVYeAE2QtSyGsDqBxxix9dz2XjZ4dmyMcx40ZsGVilV7rYc+dijf
y+6wkQYPANoDr7EycwuzuoI4qsJhto0Yqz8ZpRFblgHwRCwZE0Ch+vqddUhkbdsuJ1PzbJnt1Wm9
BsDOmjFi7BohYXb2zQJsS6OLdf0sKU10EF68v0pS0IzDUoUFz476NvWlpCejfrdxLFiFw5uIibPZ
nIR1UEFeqfIAqn5pFO541T5qchetUFBHJWajfDhweQDv+uDpM9TNIsAac+vnGYezBu+s2U4cxhQd
IG7GjqX6cHUTN+pgbycUq22dmeThV3vhF52Ffz5ojqVkwDIDzJTtlW+nDmXlFDx34UGivzddBNDe
1i6MAtQiFQA5hy8IjMRitPOFHvBIS8iJlxENSSncgyJd1EiAOcp9UcDHHIbTwdrQXhRzK3Z8fGAk
jOvxJt0af4k7dvqi5GADSEGDI1GFhJHtFoOTr+RkhNew1VEvnmfHzcDtTyr9mE188EYxao0kZbiy
dX3SSFlocK0h4ks2jXpvwUeyNYUBPVrbvMkg6cKc2kfuppPes/W5//PTRHs9mQdkPi1qi5TX4rrw
ktU6+xuw2BG9FghBB70OxdT/c+s1hWNZQmlQeCO0+AAWqH+bOYsCte9HRIiym79Ag+tBoVZjYn63
zDIe0ETh/ss4oMquJokzPJRzpP5jm3WiSw3Ub4zDNUwFfJyDsI+9lacASE/QckQalSli+YoB1470
kJkImh9QH2X7UdX3CLT9HQXGGXJLACkl2F5hdeOwiHfqfYNwSGVfOnnh6Cf7zcgtRhK7+jdzcoOo
OprFAPyA7dzGTx0cGesocFAdAvhG2ruZjXvRHEOx8+qLqI+AMKsw5UObN9ONlf2O0yem6sT+w2ER
LmL6ElFVKCUUkKbxjAskahbUV7WIDDEhXDXh6mAF3wSepSV/7yavQsXE09Gj6WwgniivyWMgFOvb
BgLhRAaUfEH9HLpoCNltaJCuudgsqdTd8cW3D3WAtRYO6vtmeuU9ieaF5qb1sa7bS1l7RyaCv0jX
DTfY8DMpjC2791GOaeu9M+PNd2dAtZ92szxkiFXpomRDdrmhoLzLbdNPCMZKte6TCZed1Fsh/SEf
FhMohYdatujtPTDyg7cE2WC8zzBsGMoyJ9uYQEcJhUbBtzXCYDuBdQUkG25cjQveFU9bun711nFk
4anXKuHb3WuO63SuqryFQrvGBh89mNbM+RzuSlxePnBWY04ZFXE7OplfmWh8AGiFnz7fclk7j8Y+
DHZWWTyaRoI4rmPlG5FAy9t4zcE2nmTd5/3iJ7adD4ZCuYPxrT08yQCf3XK3uLSPm1+h0oXFyvAp
67LBX7bsOFU+pgKkXfaKqArI50h3zJRWGaFDhfTFrVYzkr3vHRa/QyddreOJhvP81mEoOOJauHLj
w9dmUbVfrjrSGS1UPX+VpZVaa3c0Jw+l8RGuOaL1IwtVkXABH92bARUgLhsviEBni4Fu2NgKwdEV
QxQMJB4wb/qzgNEOdBXgojdDil8fucY3q0E9Jy/afF47lHDzzZBnOZnYo+57iPTKiIyij8vA/vAs
AbB3yTyA02sJMJjXV6Z7lOeAU1D+lGo/OmdtftUbDlv1C7s9hk9J/U5dmfvV2Vv4jmLgPjUoDMcZ
XpBOlYxt9WurAZqEz7CdklJWR7Ruqc+wGytIIBGeLiCBDXB+z+6x7y8mt3O6rBm8tSNoNBPLQDNg
nloXUSCGxC6BqwavCl8emOR3Vom0CT/Y9uVuBTVvutH3QdiZDjH9sPcGxjVbDe0Aijqv03FrnEht
p6T0d51m2eSoCNqlY+mg9AP9OeC5dBdYB2KUql/LBlDZThOgeVOTahAuUN7YQxhzrKwV88i27jMr
/Ak3ZHZZ/cnDmJiyQyhuTMFg2i+TDiyh1bB3EP+nnc3ufldhUgqAqG1+ZmtKquqjay8eR0XQPdsr
ABz/gShgGObF9vg0lkYybV+kF3FJzRjdFBTAn7C0gylJpLiTWdNN9jd4uUWmcQ1pTrEdO+CO1ewl
m98VE062P1hChvD4o3gwE8o0jbvK3DdYsMO6b60n2vLMNCQmdns4nMB0DFsK8Fc4/TC3+LOKCrGA
gvq9CZzY7XdLj4aif+7l7+T1KAixNYl6xh3uLB6EXwmysjDDWnDZ9gn7OyZgCmE4PeRQPBKyxNzt
FWPLacK+pG3cmwbmUHg+/avqUBTKNmmgnYLuKFnMBbIKzD+q+tYoS0MhBnI3YI3AAVZH53fC7pB5
ZdMCfZSVYHKjokpZsaXQezpoLOfZjny5JsIkr6H77eq30MQRgHUpsU51WjUshqdX2m/k2wB7Y2nf
BXaAXn9bXDUIfI49wGsu34f2T6CgjZxvXfDJF51MFDZLQHIpCiAoy+PSeaOzjCwb3dOhxpXZg23E
UCJswKchEy/4qpJtGfAhdDtJ0nay0dMXwVYlw4RRNnTNk13lU//Xx9mZaj/4eO6MT3St5nYYgi7y
VxRM63zc3DJjK7CSCqi9Nm5m2F0B06TSOhv1TgZXjrmOXnBqVnEI1AlDieEFM9jJu428R3X/3KMe
AtNf4L/86WO2QBfmAybpZ0OVhU/1vldPlcREWH4asijXXx+PqvZOY3MpjTlxrQ4/Zczs5QuRbH4U
SFxRghQW/PvtrqiaM8U85M/HWYY0FmsVGeor5L8u5iYQRcNd914HwIMCnor1hAIsmvtTCHBVdt6X
Ytuv3vpdu4A7oQ8GfyYYO87OcQjvCuuINCT3uXp3OwOlqZO1CgDVduZTxroDDMa6Fu1YLROn3jG0
6gBGrSbjJZaNg4JDk4Jh1RMuoWQbEonposBX62gL4OplNMuDml80TIRGGI6XvI7L6n0QEADitoZh
tMFyVwKphjpu6/5eNAJ9tZNvIX2uCH5wWY5AK4aEBZfavU4AS/5WYAAZAhWnwCsC9aEA3EO0n4/o
8gEKAVgtIOACgvgVkp+5/IeXEDgnn98dB2CghtmWhLldt/noR+RDYYXz+gkUhALQcVyvMlmgpUBh
A8MiNaBIq5LOmpMeA0Wg05VAuWDvu3bnDQk8Kfy/ofpyQK4N3hFmUMYP8d6IKsoRY11T72fgKcvW
YuO8KbzHiQyJI16JHCNnEFk5VQVrxBXqni+qVjAoyN/1+9YuBxfzYmWKdFQVpsJnT++96QArsrgU
GTPQn8+QVxIcr+4+BA1ryIh97YdMhZnXvVPR/9+7wEwqH0KcUfBSqKo7kQ9Z/cx/zWH3tNYNdpZ6
N4KUsFfb9hJveSvtgnXOR+fiwFW4JTPVh1HtIENifoC6Hv2Jr1yAuzASmTQ743LbQQIcVSEcYSq8
/rG70ZKCjeJGwoR1Q49Kv/x09He4/dre0yLO9niZxW85p7Y6ORq2USbmXjfDf1T67rFD6eyBW2eD
BSRuWVOw7DOsgyjolkiK78H/Yuq6iBB3Nskmw/z4C1CA/VRS2qiVgZwA7+7CO+2LrqmaqKqXbwOT
eDI8oUH8+yjnoLwO4BOEDCXDdQy/A1keWI/oNlL4asGIQGU2EIau/fIXK24BDwgFmCAgadOgLiYH
bKcaNYk/iBiWT6mEW703dLEoP1V/JEARzWnIfH8AyjBHAe0OAVgnUlJghTQHZSJxKUmhD0hd+Q9O
XJGv7Eew4DYiDm7++zbU+HYZYCKpXqzObCFonU/Uuxhu4VblaSEsQc9paH1vxDREnnwS0wYpbQ3q
0BpJ/8IHP4IkI4XbEh5IhddzNRQ2bvitggIRLyikrlSweHZJ0ZkHPzgQ3eaD/dTSv+MEI8PwpzEf
m/4acEkZlKYaZaSJWW0g+qj3zUM9z6emPk6ocWcS4Ob7xwIYvyAvdnJYCn1mLukYs+6ZqOnmcv9z
bUbUAgZoJmhj2Lq353vdTjuCqwA/e0EV8fj7c+t/QnwXUXkeMZJv3gjeCZyuAhh7VfO7DhAwiF+7
WHfbH+Nm2KFx8TEkQgE5ogYNahVRAIE2u64ob3i/r/wB5AMQIgElk/G3Kl8aOe3GUJyrhUSLcwmd
Sy0fQ/jii9e1xUsO0LnruzsjYaSETqPDpNEuRnmfMDI1MYdYMV9FC9rxH79yYr/jz8085z7kXVv/
Wo/GHgJvtNR/HEKMt3oEDEjz5gF7mzCwAWxugeJjjeilrfCfA3CWLH8yRx1xy7oSvVzhvByXU6BP
W+cX1KkPEkZsbQP0fltvE/5HtjmRK8p4Gu0OSlERi1reyxEEJGuDRxGCDOCjdGcGDidzxB4qMaww
wxxFYzT+qdaX5tYH1skA9rk+rf7FcerYrYfXafb2ZIal4kxjEMzPTXVGpjpEjmy6ofYKQTLx49FO
4CeIAhIlb3hdyG3F9qgpOuYZRODgwwk+/7gU0M801m+pce4A2KcedP2VV0FvakSzjUE6GH0rRkne
mckDzLti6n26/ffaQhvNEzrc2HiENhUM46PAJGiuXwZfA0rF7sO4xCBHPrqpKRwXZ7Od67oqxhHy
7r5aJApjKwv6OmPonWeBxBv4xWxQhsKJ5jjwJwFez/I8jOcQ3xnUKE+Q+SPH21zehJH4w7frfXnA
xNirw14BjjX9gwoMiv7x+hd4teqe5uDeA1DussVoUw+jc2I+SiBvspugqA08tN5l4vjPHnvttxxV
V1+mFKwKXMQlrkQxppg4QpQaC/nVE7y74USZBG/vyeDfrfxsmvuqr3AGXMubQqtpTiE8odCso1Zz
IV13mwviqFIQprF+x2vJL47VR92648NuQcMIzcFB4uQzZerx66y+0fN2vcITeJhS585EIms99sFf
x/L5R3RYK9yYhOd6yrX7GSDscLnSeu9MB6c5lH0N4AubJ3hVHLifDcoL2znNEP39IK/7adqTV1nY
qyDhvVfumbflTXrlzu7ro9I9yDEyNhTOTgrXHNBCW+9L9C/Ndg9E1ns71zmhiXSGG6nutv0UwNps
tnHww76Fsh3cyW9io4U2cfegb2sepGL7tp/iEkWS4fN0RktXNvhY22bvteKZhhdcqfH/Zr3+N7ka
+hQf5PcQ9uSQyv4/nnBQOQYzy/+Qdl67jStZ274iAszh1ArOktnBHU6IDm7mnHn1/8MG/tlSiRDh
/mbPzME2wKXKVWu9IR0OjpLdp+Ozg9L7iNmpjI6gvOaDdYkQViD/wrlELcfRNEM9R3IX6Gk6ALnH
g/+jABNrr2DqF0DPyJniyYCa1gzgtYXvA4bJkrhi+bcAU4Yh2eOj+p0S0Quqk2yho/w18lE06nwu
z/3n6x15CYRXZNMApQzh2EJWdYZ+n6DUy14jt5u2/aHl9MFKtNK/6+S+rgdZbCFeVBh7qSjM4mR8
HsXmcG6TKB8PUSUVSGfIw2as5Io9KW70p86azK+dlRRPZl5Wz001NZ/Uvm5XgN4LTYXoZyloFGCq
x6Q5/xF1S8YkM9r2YFX9J9uJD22fRqBryvvrrV2YLqdxNEFDDs5sTKm7bw9aZ7/JY/WljKTt9RCL
TVFlRG1gyKq6OP1jpcQH2ijbgz99bzR7D/V420fVikHaJewfmQWH6z0MMFQcRfa7X9u1pNhFe4i1
8dGK2ZRQJUm3OknpZKhXLA5EYUumICwgkzsis9GBKDm3+WQmeo5HOsMa6oMZ6/WunFVQZdCbHGm+
9ej06rBrTVBu8dGuG+fWmvTskHl18j0cQrj5YTBxsCKxWjeAXIo6lFZGdZ4d5yD7858nLJS81kB0
DF19GHlqOWP2gxcJRfbsYcIgTy/Ay4/GIZL9FQGPpTFAf59Jg/+fin7Rea9YSqckYzXWhzaOeD/R
9WrZ7YbefC7g/V2fVX/1t8U2YmeoI3OpQiYRuWVZr8WpWXAUF+WnqX+bE6UaRYUXn0y4DD3WqDiZ
y9+a9/t64IXdXDmNK2wPlSpJTtCCFg1HXyUpqny0/PGljZNu603hIZe6L9cD/iUQXbaUzRbLZgOy
qaCrOcSTTeKzrg9+WVs3g9yVT0kM8jZRyRqlQxs9Jr2kP1jN6HGsWsEm7yOTN6mkb+qs/ZedCf4j
hCQZFscFkaspkzTpgqk5VD1gpA4gBEXpF78AhHe93Uuz6TSQwHUZQo4BFmJzQFNIIXsvJRKprGDT
ZNnKDjUP2UUHQ0mCwjvrm9jCakalzFICv24OXW0or7yCqGN0g/7renuW9kHYT8hCI5sBw1oYRs8b
zKEbQW1MU3kIneR+MtN9O63JlC12G7oOOoxLNFjFk4MNuLa93m8OVjfdB6SGKRpsonI41uy911u0
GMrQDCQP0Na0xV2wVcJewbKYftMaqvh5/ih56T5TyxHhIn1lg1/a06CKo0GGtSKkvplYdLLlOlHs
pBM2LAcrNeD5SM9Vn730GjwE06xBk6XD57HMXDVfY3kvtRLXF0Pn0gNPWuzQWPGMZlSd+hDF3oYy
NNX8aF/Fv0O7X+nPeUaL85B7m4UOsTrTTIX9s43LxPJtuT6kZHlAtnbQjchtZRJVtMRwbnMkTm4H
L/h4fRiXpv8smgEZ2JK5/AvTP3aiqZdKwsZ8fjS6A/ein9dDKEuT30YjZmZoow8sXqrqilRqomr1
QZ+6aef02bTzlL/5yDkpD4V7W8IK2wT2YJKOsfRXHzOm3ahb07YtM41UgUUOXwePGxet+v71b2q2
bbKfcaJfXNARsxxIRlEJzCySjl5w44Orut4BC32MthVMQUWzNRlq9/nsrQ0K6mFHiE4mUfCmVKvG
jPNNTZg8ZxGEi/kY9XXUJylP02FfFGQ0yUl1pEyd+mMFbaTrX6PyVe273fWGLQzsWVhhWaZpZ6ap
Sdi6eC1J6OLacRN5r9eDLPWezpqAzsk+c3GxMLwsc+r5zB1GpNezN8VZU5FciWAJ9+BW9XRM2Nv6
UKlPXvi0dltZ6qWTBljC8FeV5HihRgNKyn9DROkecoSqvJ+RqpinYYQ5ENZFmmoSYeriMIZgcnIP
3h1UpeYVyBmJHGszyDMIdlo5qxfbp7KAHA7QS4t51fCk1rCD+qAV6bhrc1COJQv4CXXO4h9WEk6E
xnwOGBylQlfi85Q4ucJu5TgxEBgdjtO/tOY0hNCNgW+XmZr0dCNZg5qcImnyovh+fU5f3CO5tc6a
CDwekJQytblLT86zVDfCWtFq52jAsWwni4IdJmkTiZpXZfx2PZZycXjOwQxqPzLWUvqF/nwvG1ZZ
Vr19bHE9AOMCuDz0m0fQ8dINxIOXyUk/jWZVb4oEcgy4vo819rW30F9QY3b6EEIq1U9kI8lpBtFL
7CU6mVv1Z9H5ynunkvBT5+P4pF8Q/K/tsGvtYwfpTtWzN81pboc0X7lVXyz4v2G4TbDjI5pmCPtW
l3MSSsgkH3VSahm1pLbs12TzLrbkOYaFXB37kU0BRJiqjcxh03nE6IfiS6BBSW309DG25IR7c/DS
5tYPBe54EoFSidaiXyxJIbgwidvMzu3Yoewlj8ajNuiU/8ZbadDXGjk34uzcmVtn4BEKCZ7Mk3gv
i0tdyuLKMo/kgxywTXg594OrxZ/ryNxKKBV4qrPB5uC2IV19fVpf3Mzm0CZqgOS7EDAW+1dCkrep
eYcC+i0eB894sZxqr+cO18Ps7Xqoy6yQEEvozhG9b6VpHfNIMnSmhH0JsKuA7wrNZfpUZP5nW66o
1lawO4FHXA++NFfZK7g1/G2peHkIAqDcagQgNhge689as5LNWPu80DQZPfQpCvi8XsY3e4P/e+/P
R2mGfcdBGAshONESoeTrvTf01jEvfmcNLATKaP8QgZebpRpAZzVR07MauaFbVmce45vIuFf1FVmE
y6VEA04+L7xEAQsjuOXweS2QvmVqc9C0kmK9Wdz/QzNsHtUyjzcUWYT9ItImFXj5aB6xmAF+C3nk
9/UAl2cODXEQY8I1y+QWP//9ZG+V6h5nWASNj2Z66wewdKfvQwG4rnjU7PLdk/Y8ltBpcTjURS/V
5tFW8N5Btz9IV9JNa60RnksBj4ohMGkNBDMAzNTvXuEStGQlqsj6hzmsKKRiZ1EmkCvC0EwJ0rjW
EJnHLoLU6MEe6D9dHxtEJC92UlXWSfBwLKAVzal0Pjq+NNpDo4/+y9hZ+QGNaDyWNRM2EdqDryki
54+JAhY2Z+A0w6g3UhKkBx7bEflOS96ikWHcT0Yo7ySzlvFnyoFIAn5HqHIC3VMH22iAvACiAoy3
HCjwJik56WnxeZBK4z4IvWAzKEp/p6cAiyvK/i6aNM0NcM83uWkefaN27qMO/VOpBPQjtZ4zY+th
x4HYe4Wb3D9k/XQci/QNqyXzIXCcae+3tsoXVGWTa0WzzXVL2hTUu/YYBP4MhvCzZHm/PEejwNkU
5g7ti24PQjbchUXiP/Z+9knuop+JFFEBayb7xqIWCh6i/DzZ5ZvRUFGt4jLbOF5dU+zIjQcVT9PN
hFbTpp6aHxhyP3Y9JOY0sL8NnvTba9PhBnAmiNdSf2187cNYSUDJytLeOzl6Lb7koFCpI7ee9pV9
p+YjTPuhjR+gj7hxPVDe8D6nWfQVb6/ipkmo3o9tkzzEjgNbrIR3laqxs2tyffZj8T61ZYNX1pRR
7ilhs0gs7yffj9OHCdTqY9YaEOa9EkhK08HBMLQmfaJs62+MlDdoFRo2xef+l9cArDGC6CfGV9RO
c0avdICxZb35J0yUFxj706bVQYo5U+XfRJX1x4INBh+yumtGuHiWBuC+bh7ZFCLAoZXEG1f62Q/9
TzmswKJFyHM5vaxv0fHNt5qXtVu/C77qcvZV4tCHcMjsgG6j3ZgdpZC2rcB0hShkZN3Y7f2xPYyW
CkVhaB9SC+WTvMt0KOxQTHU/dBXdeFHKAvJEbaqPU0ydcUjQuM4i0wNb0X3v0+GHUYYfizIyN+Dc
n4uwGaBIqPamtPSvhTFQ/qXmRbV/8l1L9rrNFHrO3tf65BHNSqDRzprvzdL2MufpNA3JIiRShe3F
asxQ10nov3idsVdHpBxkmxoQsJlahU6ndO8+hkls6XDeZAWdvAvpf2xTpTqixvnSWg0072zvDObK
A3FphzEpjyAOTHqJf4QdZhrIQWA+8aIHFH3zDEtwP3IjJVg5MC9vFPQFZhr4+dCai1RnF2Fny9vT
O9bm9NNOuQQ2ivde2S2yZNR6iGJzhbcvXH0KP9MKr0Zhgfqtit9zIq1kHS4fTWcR/l4JT05LpU11
bhYtjMQpPI5T87lI0eXPIdtDP/3Is+KDWc3oa+fr9ZNgaZQc4+/5TK7owtwP3yDbCK3COw5Wso+S
HwU41whYzfUol5dnWmdp5PxMynKWeNqwvrRWTifvWGYjKPjPffZDNkP0Y75cj7M0F4gxv39Upp0q
3C4LgIy1Wcce7gk7LX4Givfu76NhqfPIYlpjCjv35sko4esWduxQ3rFNP9jArj5c//xlnYnnBbe/
2WnJYX2KEpnIFWLT7oXSkf1APXYm+IJgrN/qQkH0HO3w51aLuy16SID3BnDrkWK0B0UD/n/9hyz0
oyKruFhq7Eik94W1209T3WZqLB3hsVrPxppG7t9K7/k7jnaS41ZmiALlTeH2ketVr/H7vSPEFDCx
6ENtqhwOl5d4ZPQSJfk69lRe1Ky0bymNosbTeRwloWywKXvB70aOg/0Q+8i9cI3Z+BXaTQMmT6CB
QPKXgVlvUBpsb7J25GzNJR+CRvsndIzHKSF/j4EBFBegRTsdkMYu1uAlWca4psz/13JQaKbKa5Gi
BW8p9g1huvjUYKy6C5n2c2Zd5jAl56JMv8wxu0G8ufOruwoeRJI9lO23PA62qfU7VSvktwZSMwmi
FV+VVVHRvx5qF7+Kn0Ta30RNVrxeenoymkqqwL3yn9MG64rcAvfuQRGoNiUeWeiG4HNxDJX7vPiu
4UBtkUzQy2+SjOSNMe306KdPJaQqfuWOyR8MaJiwCNVnM/rqRU8OYpheuaa0tzAjZSo/vOx09mFK
I+crL/Iivx4N7qvwewYIu+ZaUnZpi9J5CNkOmDPejcJzpe1yTw6q2n9BHu4mJ2lpobtfQBWCYXt9
cS0877l7o51N8QXjClN8Ylt1ShXeaPwXDRRfLWMkFg23Q4A8UjKX6bN9nfZuZeo/kFP/fT32Yjee
hBY2yNZvW2ABg/9ijva3yVBfUdFcqZ0thGBtA9nR5i3kArQDXIZFZdjeMXCmHbYtLmJXK1eL5RA2
JQ4ZPARVrPPJwJNJnXhPSGh9ecDwwKet3Cn+KoQKa4RG/C+CIaToe5yI+kQKOI41axO0xW5QEDjK
NeslnWaCfPIhnpRb3WpfOsN+HHvnLi7C16Eed43e78rQ3HUTWDh1zYNj4bgGisRtCglIAHqiP5li
oJvqKzYbc/FM6idHw7scV+6GC3dRhdMaMW6LPqCMdt67CfyXsZAV6Ti2Hzz5c5bAo5ZL/CWMfTqu
nHhL7QGwRpHa5Fp1YXIAoqXHSiLxX8KCkSx/SWD69KLYvXvWcwedlbORzrYuNPOjFmURIGbScQBo
Fd2VK4vqEqHDsU0+iJk4g+EUcUGTQ87rTu2lo1lbOP40eBBGoab8UYZUevBbXbrVJyvZ2mn7U66j
ajO1mofOBEpLST3Yb2miqLu48Kr90OT5B4x82pUhXexmao7ckDVe/OLzIrIMtcd+d57On3zTh/2Q
zMoTKxvbwhaKe+P/ooh1LWOUYlaBIR1lhbmzib4jVhdF70/EYHOOlqdBfZOzXzgIZCXJdXxmpWMe
Aj8GdwXzf7TTbRP23tYfPe2u0f1qf30CLfXfnFcEiIJYPW+a8yWBqWTPgzCXjhKUnmIiK+D8mevI
16PMWSpx08EsiPsltcfZ1fs8ip7G6E8gjw0dzLtx4PtbZbQN9erOQhyiVwBUrTRrLeD895PrbKLn
Kr5LNCsun+L2uYE4Z8AEcl4b1U31Nbu5xWiU7AyQjtD2RGiR1itOVBc8otQMGZJnsPjQmW91I7jB
CfndPcmSnLENXBjmXLDQsAlpadQLvGOezdqmqNiFqIZ4ED097o1F9cCN8/1PxNOQ4uSverwwQBRw
pYXP3Rza9Ov1Ji2ceWffF6Zgwq3BQp3IO8K8JCkHQPP695eOPBXIJNu+wrUE1Nl5n8lGrINQ7jy8
0oD9W1s/566N+uUupAd/S725k1NIWPH4WDvYwCsIOhjW69D3T2WufJN65+36D1qYLvwediY2VGqJ
IorDHAdVDnPeCOjwdlJzk5QPUtfexFBcBz/d2JW50gOLPXwSUOgArcuBw/Qyt3Wt+GHEzsPgWa/X
2ySaW1Ev5z88CWQZXXy8Z4SJiYlVwXk6ekfuRKnp3OWK9RBHX+H4bjRIe5oHhXpK7rFt+o2pKgKg
Q7PSyoVNml9gzS4SKi8wcZMZO1PCDoNWmtgf69KBXuYB8rHp3OtNXbhFMJuAEXLNnS19hX26gqqu
xXNioZUzZBGMna08+cPvYtS33bS2NhYbNSPqDK7vpM2FnVPpkAFs84o7p/khQYVMQjujyo4TvFKr
ca3h62DDYZOVXYfyQwdos0CPrEZ4EunATZyiPh6Ql5ie59S2w4sMp/ajXHzK0hgm7K0i/4BG0cAO
SCfkFQ0VrdU7jFI3kf5olY8hFM/egebYHPMkvZG927D+ntgYAveHMPxR2ej/Is5V4Fs49Csb3d/K
vXBmqJrB7YkeBognXggbr7TaKDIc9C147kbFLoA8U/p/yI5vVeVB6l8zvUG760tTPOcovMTarmtS
+Iaw+feSnm3NbGZofzdMHIa9xyi+N9FDgq26UfQcQS5YZ6+9fjcN37smudelXVZ5cHw+4aNzqyo/
r8+ZS/QpU4ZMIb7pOOgAwBOWh21PWRPUnn40YGx0Afo1D2n8OFauwVhFxWtTvumIE/r7GFbo9dgL
q19nuwFXYrNvgVw83/7qCu+mzrf1I8a/bfFcrCyHhRuEzsJX8A4hpQI+4vzzeo2bZItQ8BEg42OK
nXUTVLcmiiPXW7EcZm7A/LrE/+A8DPlLanrc4I9Z8WyrETzlpzZeacpiT8Ex+f8x5r+f3BoGv526
um6No6y71GlQEfxyvRFLAWwcDubKIVBBXeirWjezYWgM9LVgakFMXjMgWPz+jMGzVa6rF9lILQM5
WJNsOMJxQ+791z/8+pOvC91TVRyPbcPXwYpn6sFGivF6gIWdlUQF+U0eHfOBInSPg/lW52eleexz
609qBRA+h+JTpMIPt/y7wajTfwjIS9uYwXAzBl6YVFav9koXMXerlIqdTRV3pxUIVTuqjNZJbPUI
7tr5StCLQWIHwIdizhJyVpHZP59lYThOup23iUvFqcpetWRlr7lYKcL31fPvqybg+a4oEzfIxu4e
LXyky+TavzP8eO2afTFghCJjPL9wVUBA4qGPN4iV+S2hIDhieUG92DFzSJsJKpSSdTdmw/b6DLk4
DueADuc7SYL54SvMkKqfwhI/zNjNzGcl+FGxgsLyLlI/Xg+z1IUaj3eoXxhkGuJVQi7Mqkw7J3YN
0rnbMgs+FTYGndPUruxqS+3Bwgu+DTeJS0RZOWE55zlm7KYUmmHw6nekEjaR0/wq1DXo99K8g1HC
M54zCMyUMO8SFVsBZ5piwN0eYIVfZbOyu80HydmJzeCcBhAmXuSHgR55cuzydPmt6/6XRkYSAsMG
Q4q2lMl/qX5+AMJnrBxwy3Fx3rGYEdDphAPOK3AWKUc9dmUTvoz3avbFttG+U3LSu8cBUVqEBa7P
j8Vh0/4X0RGSaK2dpV4labGL5HzKswUyCWTIP37/63qcpXmo44PHwPBMuGCJdFLsx0jbsVWo8SYb
LNcYHXfCNPb9YUAUQcPiVNIulnFvj56iRcVcmbeCD7o/GV/ssN6GHjvv9UhLG4ZpAa+FCGACeNPO
96bRyPxEmbzcHasKGEN85+fhvdOn6Fk9WMoKqG6p9yA4UoYxIVJROjsPluiFFrZpXVCyZ0/qX8c8
5/671nkXrzlmPagsjfXLtn6R20iNvI01TcrdMkFVW4rR/5ImAyEr5bepRh8jxTsUcp+udOTSYrap
qJvcuxzT+MsUOLmqBFJUy1ZE1EZ9UqQnZ2WCr31+XgAnny/isGWb9Qu3vOmjLf4n16fB0sic/vp5
mpx83ozyWoJikrv297zktdENG/O9yfp5WE46aB62kxARciatObdgCncSmi7/xw4S9pw+0qu0Svl8
K99JuN/cXu+gpS0Nzqwsz25Y5gUUT8ZZu7NMvXAbabrN04cBH/H0a5R/yIY71A/LcS3gwo7Ggccb
xYGsaxvOPCFOuqutBi1roypzM7msH706tB+hzqL2Y7Q+wJRojSyyGM/SmLnc+JyLLWeoptwr24F4
qDB+pOL8ltm7631oLqxMjjvuJiaVL3LjwiwzRoUCTRdkLsyKCEH9IZI2PVMGnNPGttBDC6RdkBgf
mlTalVp8i66g3m3RHLStZ1jlxVtnBeqnEumxtyLQG4T1E6tE2DnR7vkwoluFg+B5l8pPYIK8G7Ok
sFtkYXVjBrF/72V6j2aLNv2qSxMdUz1z0IzwukK9kf0SwFdWBQwqOlOZsTGnCX2AIe6g15vZvjNb
RAJkbzqkoaU9ci/1tk6uRkevQ2YOXfCef0GRY/BvpdzCSkGyEOmpR92sNorWea92w9Fn6bwJcWuy
/Y9JoUeurAQOFhf4FW+8AmEdD8gOxY9Ge2Ts+18DoovfSTs6h85qEVOyUvw8PGhv0qjb7pA6ykdb
Y5/2MhQerg/VwnYDlJIk/pwXo0IjLlarGxLERBLOt/bpLa2VlSrBwmyDVAFmB3SDxnQQrj5Gw4Ed
G3rq+jrCF9N3JX4O+4cOJ+Xr7VjY18iAsVzBFnBgiw+YqJ/aymvCzE3GgTz3U4EGZVuvHGsLncVZ
zcuBM403kiZcswJFw9iwqFI3De69j9b43nSvhvcjozDXfHhJimWIfDSmWiml+U7/uY+9G41H0fVe
WmqAwfV95uctJCScopBDKcgyF413o30110pvK98XS5yUGsbU6/i+7uycnW2u7M1rnxcmk+/EniGP
fN561HhmR9vrvTPvSsItGkdfDeTaXLO/2LXqMUFHMC4SdzLRQivae007cqeujPBeltbwKkttOQ0m
LDy7T4w0dvLEHZVHpNi0tYfU0sKbMQ286iG0429xfqzocTqYNiVnt/F3eQy7NcpvUmWb76/32cK6
M6hiGRSxHNm+eFLrYD0zzFhTVzGkjRzkt2FvPdby8OdfwoBgUiDRAQMQDpRiword8MLUtTXpMcZm
otTQMNPkteYsnP5kQeZHNbPgEsPoOxMQUdmv3FGCJ+u0O7OPdmP4XHkHM8K/pyOPmzxfb9vCTJjH
iGs5qVYFdvX5SEV6xqRT8soNXqQ02wFaev+qN6gPgMVjlPATFaZCakWVbeV56WoF+bUbI/t4vQEL
6wY+m00VXJ5XjSYsyzB3NKRF1MI11G364cPwijxitPJQWhoYAHg4JUN4AvgntKHUWyWJEq9wk3Sf
18VLV+x0dBfNrt+rVmff/Jjif+k1SorIfjCxL94wVqboZTTQqiGF38b/3Ou9tjTsUH5UDkedjV+s
/441Q5XJEVMNHfNxO4xrXbYYwOFcpz5vU4MSukyW2OrBHVcuJYhyywVq+/4GcLDzwmMf44AXhj1R
csfq04oOstS7tgn2mnJ/PcLCHkau9r8IwnnbWKVS2X7HS8JPbnxLxS4FPdruZ26v3B6WusqBOO3w
CidHIyLBgnBC9mPQsZT6UQZ3zlqybvHzXLkpp8zYZVnYvSzUhOTRNEu3zl/HcqOuSk2sBRCGOuoh
lQdQLRDqprJ0670XG8UVUaauh24IVb6L5LbelqlullLh1mH1R6vbT7mavf/uQ24WQuxcx2AfESaT
nRQTYJe+cLGERPRuWLPYXphKZ98XppJW2KWmZXx/tOV7rQi+jH14Wxs9ouDt3fVZuzAYZ6GE5IcG
YstTgjlUdSP3N8rn659fOHHPPj+HP3kv5u2k5pXEorAqNMduPOpK/fu3PpK9SGZbnOiXRJ4cnzYp
9Z3cVbAgwt/T2zUAXlfW3OKIoBJhOTaQPlXMHU6DVOdYd2GhEpkzzQYgFQYeTYm0qvL+jAQpiZko
CxSBXJ6w/pQBp4FQtQsXDezpro1X3jiLI3LyeWH1mXKJUKpp8vk6vsd+tVZ2+O2s7IWLs+okiHBL
UMwURReLNmTp3k72/b9M2v8+bwt5VZ4FfZngYOGaEKZxsTVXptRSH5HmmAXdUOi4qKarXlPEQc6U
4p2mfFAkpf7UxL58r2v9tHKwzt0tXOO5g8CuZw4D5hIznXk9doPGc9Ptk0x5nmZBITXu0PCzbCDF
kWnuDbVxvidaCEzh3WtTI49D6QL2IzctYZDqNM6AV6DiMuK1lGDLlNz5wVrpbGHhALCG0DPrScig
noQNwMrawUJRwsViKa6QlX6QzTt5qlfastCNZ2GEttixkvAb8swtwh/YRd0nzq3tYYLo7FLV37fB
WglyMZ7KLRWKgo43s7BDB+lkZyqYKrfDERK62Eav0fhOu23VHYvgF0LU18dqYUHNMl/UEqgJA+IU
2jfqo6RBxmObxly6gJMAMukfIjgmSURqdMYFJlvy7N7UgjJ3DW/vS2+99f4zk7L/f98Xeiwq9LjJ
hjx3dcxV1OEN78X3NwBFGUeBYTNTleZFfXLUtA2YoVaWIpfKWEUvrRGrFzYFsK2GA7mGVCu3i/Pv
hzGI4KyeIjd2Nl53L83JwLvrTVgLIdwrtDbTa8PrIxf8+95ue1dpy2OcZSuTaSkMF1VjztxQuhRP
mLAwQxnBmnh+bTvszhDg9JUX0FoIYdkHraMOTtDHbtJNxW3p60irBjYg8Rrri/d32mlrhKWhSMGg
SsUYu45RulYfHPQeaOVKHn9pGzN4zvGmm8den/9+MrnKzobq2ZFfqbNdhDubeSNjNP7zekuWFvlp
EOHkLwaexb6jxu5oOr8nqcZAW+lv3x+D+7GNLBQpQS755w1Rh0nJDCVKXNW4gd+Rdu//PucZeXTt
b6JFrB5XcGQc1HcKV6q/SkODfHawMt4LvXQWQdhIhiqwYQDAD3aQvcFgY02BbGHqnn1f6KGsyoy8
U2iBrbh2NmyM7kPZ/74+CosxUNRR5roGEnjCSIcIOaWpb+cu+t7jNyya4pWptBzAms9cVAwv9NtC
p40hnY85AIjmGa2Z58opvxaOvLJhzb/z4vai/hdmHquTZRF31IrieMjdtvzpOJ8niib6qG0T7XcY
fLveZYvDPucG5sQ8/wjDnnEq5jI+ZW4fNhvLshHm/ng9wmJjTiIIA+/lBjWtWuYhkdl3zjTrqGB5
V2xgimGa9vV6sMUBgrFLUQt6HIfuec9NHDKh5RU5os8kCFTb125gCd+Xq0zG5Vb9F0g4U0JYgQV6
sLlbKPK4SUKj2fQlJiih7dVbBQnBD+nUpyu1h+XWzWgpLs9UnoX5bXRx2UH+Y7Co2Ze3rQcJZOU+
sRZCOGFCMNeF1BDCQVXJfPA/RcUaHnoxhDMjllBfJiU1//1kdhsD9NOmovwcGR+y7g0h+nCNmLNw
rpAn/i+EcK4U6ZRKbcG9Ls/xPTTcELtd7G+1Yk1laynQDBwCTUGl+EKTqs2DJLZ0L3OlDMkZp+9e
Rtt0tXRQoD2uHTJLHTdTCef7BbUb8RDQMklO9NGa9SFxyIBgGoH2qmN78/41dBpG2BKGqaL+zePC
ldTfEZ48WvnLUL9fj7HYbydNETYFUDtjWek2FjOOeucMb2FXog7pb2t9DZS5FknYS0P2tQgOZua2
8Ue9ejVGasxqvkMV5OZ6k5Z2Up0kMZskRLoLHJSsYhKpyH7uqhiHoOj/pAXByuJcCgE5ibo9/yyk
o31zBObFBPCkj8X4uxzXluZaAKGzKqWXPK0zqNkP2wJHrLU+WprBpw0Ql/5oUuhQ+D5vvBtZ3ZcY
O5jh2lVmMQoiSlzFeNehVnm+wXTAkUrTHKhHDeqtpB8rbBZxIfuH8SaZBKycnZjqgNCW2gtD9KPj
lMH4EBrYk618f2nizkpTCE4hZ8pOed4KLe1rJ6zNFKOm2wYjpTaY7aVuf1+ftUt9hc8GdBiKXbCT
hSg5teYyTXg/TjAYbNnbxhEetvGn61EumYw8h5i3JuYBAH0tcUgguCYVWMTcHSJjerQkY9pEUqVt
5UGRbiVHzTG7KIMdCmEeWDFntpuwMbvJ0f9USnPc2CPGwE1sYlgfReGTZ2vK9vpPXOyIuR6OyDs4
HHFz7QqlRMIG06uxfopxCkIhvxze/m8xhJ3VbAtZUmQpc2XVlUrsl0myrdUZ5neZeHc0T9ohTP4J
pXQ/ddiGaqd4sNT+g6VNWG9qs/bP1knqxyT0n3SSoP+3pgk7R6qoXdLbdF/1NbUOmK0h8P0PEWD3
8QaiMA/U9Xw94C8wWUpJ9rCN8W3s/wTdTxDWK4tucRacBBGa0UtNVvQ9CMm4iLdYXtyU7UM1ypt/
aAqXOIqZSP9x7T5viiUpCM52JmOUPwaYdk6qtVF4s1yPMl/VxJnAHYuq75wpJId/HgXGaS4BU+SK
qv1xtJcp/OTlt6mD3aupI7keroSbu+ZauHk/O7nWRaDbFLPlWjcMr3130H5fb83SyLCjI2sgk6cD
e3P++aRNBkn2NG6NpoamVrjvHe8lnvSVMtdiGJssMBdTx2HjPQ9j4QlVmN2UuXnQuGUh4ZcuPVnF
sPLsWno+AJQAh8NN6zJXVCgo50hTnLvsY2mzd4K9DHOq2PTK7t3dRmqN4Z8dBua997w9Ve5nnqRZ
sRs3v5IIl4d9bK2MzMI8m8s3bPCoT/Bf4Qhx8kgyLEOKXbP403t3jelsHMnfdHG4RwxkVUZg4Vw8
Cye8UPqhshUEOxK37D5PRg53ztyYUOUS58P7u85Gq1kHk2lebjhS2bb+lEJD6MLPA2rpYYkM6Ltp
k0CNEJoA1MKdHo62MN+0NA0mqwpIHPlfjbS4jTFprZstZqn/MBF4p6iIhCOXpOvCztZWZdblLRNB
l75YuCIq9temXLnVzz9W2AK4p8BBRS/WuBR98lUTWbyAoUGsbZKwPj7K/dv1QVka/fltj5bKLNEs
VuknRca5sNETV+pxMk1dTe33clzAfKlW9rO/qQ+xNQ7ABgM0EOh8TdilpajppqoF/u+1xXCw5Cai
Kl2AYG+oyvyRvVG58QeMjydV3jZWVNzbiZG/BrXtoBcwI1JV84cdZ+n30lDKfSRX+JOZqodsoB/6
z96Q6vdRKiWPo4mcdVSjCN9ManTX1oALJWqVNyFKoVuvAtXSh1nwRjJDeqrJ4WwcvdYeUk8r/Rsq
t9WDI2fOwYirtMMqXZKVDUWUFJM8i1+oFePG82sH+QIUIiIZF3e1sYPPpaM2r35qRL/8PHdwBp7s
+5kBtrPbpLtV8/RHwBDsuIyF+xAFwX1pq9kd5rdAvCyvvikgzuxjrVcf0K8bZ6tTc5+HjfQI30a6
/YdBR7+ObYwS7oUuC9yZrHbiOYM7foq6TYNmIH6L/xCDlW7wcuMFJ06sGn/HJAwasvflLaCiwyDh
z7zSjoUjEng3lQ4SxTwd/ioonRyRMLAtJF6IkRb17iBn1coav/w+wpv0L5UmWFMXeiSgSyRKHaxx
dMvNGzMyv0Wd9eV6Py3FIBM9F+k4iuEjnh8oRj50YVfEsYspcEu55v765y9FjGCvU5Ob5T7ALF0s
8DxXpjJRqKKkLRZ5dYBadzKzOvKqeJz65sHPh8fAAwkuOfgl51668gMu97A5PnKLpNjA4onygnKc
VXJqMdeAEbhDGN3JHQ51abmWFr08Nc/jCPcZ1pUdjwkkJoog6O00W3O6j6dmX1Qf7Mp+1rpP1zt2
sV2kjsCNqDr5KuGU7tvK0nl/0K+dh/MH0qJBiPrqmlzFYhhSVExEeHUXWFAlrpzGJlHpxliOFf6T
qjzx71bW6uIcRG2KlyTlaTiQ53OwC6QsbHotcqe9Y3I/X0mzLLUBUvUsCa5CLhLV+DSjrWNZG6gX
1v+PtC/rbRxnuv5FAiRR663kLbuddNLLjZDOdFOURO0rf/17GHzfjE0LFpwHmMFcBKMyt2Kx6tQ5
9S8DiikBc5NvVtS/X16S87sMJMlAQwCrDtICHNrTYQxoF079KkoOkS2GO9E7yZoSOoZ6ztgm9qur
e8VxtHBz+nhAoQcQJelTe2k/Rb4/JNja5jb1AKJbO2JzeUizU4fKPZIueNecwaedrkJ3kVukqPKk
5lrUDQh0qK7t7A6yrJdNzR0gNIeCXwn1NgNv9tPR0CoCz+yQoxZqCgiXvdnVb09sjNoJKNIE/pJj
mjXnAjiEUiJck62Ya9ragfZ0jPsh96NvjtmJkCTMB38Vb6yVgQpgUDOXPxO3WqqSzk7qkWnFVfg8
yo2IY93aGKqbESgmHCIldj3oiF6e07mDhQcJGPEwQLyClB1JsylNm4SmB7v4mY9gRUZ35WULM2PB
zkPrIbpfMJHqHhxGj0x1DOFhZm4M0a/83AQx1/qykZlhnBiRfz+6Z6nEXCQJjPB3C5zgCTIflw3M
jkJKUeCpgdGoUbs+FTqIH6vk4FnJltbpHgyhDyZdoteaGwd6hQ0wziNXDvzF6TjQxNE1LDMxjjez
edXYy+VRzH5eSgIgNYecqAoi8sy+hf4jPh+BPdrZgfJ5YbGNT3aL0xgaJ0YuNeA8DkQ7FJdTC3CO
gXGHQYy4dIGGeoqaDeh6QS5HhjAa0X/44rZ7Md6NHn0w3FfXeaimV43+4NO2Jt+E8cpIse4JdMae
GV839NGEPrXRDyFzp82oPyXubVSg0Ntv0njr+ltSbSOLr8HTFJDuJZv+oWlzWxY/kD3d0PiXRiAo
DDLyDdSvTTOs2m2Z/tSzv0K/zbQKsjwrp/g1Ddk6jv2VZv2ZIJws/I8mawPRtEiQGgJM4PtYB3V2
E2hQWKaMBay4Q4tADA6vrH9G92Ywir+uO0AV+Jc9fBg52QidbUil8cAh/Q7iZiHvCnzYCxLJFcGd
NTbU1jC+W40Vdv4eqrBOfJP337PKWhUNuenAJTMwD6IQ6675AQp3t3vgybQTUlW97QNBxlvovLhJ
e0umnTF9oxFYQXstqOv1APZvp3gWg/00TD+i9J6D/tkEVsyynsxmXDPynmdsTUc4bK1YeUYU6JDt
rWpto3dUR7/cb9Y7QW31dcCsaO1Bgrodf7oW/hOn67TzQpKjLyL55keBXTxnSR1YHmSIxab1jKAj
Yt2Xr8BHBToUmZO89BYyg7P7GOodAN1YSKaoyWWIT3comVvsMFTTNq3IXV2hH+/yWZHh0dlGxqsW
fa2Wfl7oA4mLUU2aFEwnb44TrzLd2g7sPk6iVR/x3WVjc+4F6RSACEHvADSDcmrIqHNcrzw5tLb7
BL7mR79iOz8t/nzBDEICSX+ARIcaRpFoBOs7urQBktSeWwe8q7n3zjrr5xfMoJ5m49mD6EN9WXkN
A/SDeeyA7gPwIElZgCb830zIHXLk8CE5Ryq9xOr00LJe2b54NNPih13F1/dTwJ8djUWu3JGheqwp
2kddXF/pziSP9vUQ3NPvy5Dx6PugzzXJaOL7CdO3lc0fEThe3WoEaIyOuhJwV2jb8pVLpbHRoVrx
CJdKvub1KjlcXoq5g+JDSRFkg0Ban0G6KYGYDdhbtb3W7kwHwgUvpvGmjyC4vz7UxNWFZBMYG83z
JHoygfYhr9P4MDrJZorHmyrWV1Y3ri+PZ865IP8HoAKGc56gg5JM68vMwCH+VgCw8vt/+7qy3pk/
MQc3SAzUVVjk90CNX/7+3HNa6gv9+/OVZ19doqPRbmCgSoddRrS1liBZk41PmS4glcGm11Rne2fo
X8rSWxjcOe0WkY1ToGkDtHOG3p40mdmkbUUPcZEc7H5ftr9zrXszyuy5JWyTEHubt8aaGMlGUP/B
aJb63GcW7/gHfM7O0XEaDEEqluMH+FF30IvoVe+thctHnnjlYgB6EVVD2VcgeTVOTyx1rGoYapMe
dP9+1B44ern8hSM1b8IF4YnUXfQNxbvFnlO5GRQPDszeNBDdILda9IV9Arg1XofIvYD8WO3adZid
duhcoqiZd+V91dnlzTgZ/a4TdfpsTLqxGTwKjEbrT5t+8Id7Z7CvL75huxCAJCRoX9YrTqdyKAuz
1kc7PrTGPuM/LO3d996uPw8gyUaR4lPk7wwiWHC9xxMnZ6jttPdZhQ5+0BDrUfSaRtFNlxePXV6/
ktTsgriFiOZl67PbUYYpsscT96FyGJF2TVKSevHB61k4fhdsSUNqdqccGZCP2KP9rtUgt5oiNz6U
AmmXe1aixrxQIJsdA1oJQYgDAOTZ06fTh8jQmxKPBlGtB9Dp8erb5VmaHYSHApgOA7CkRD9OJ5Iq
jXp2sJk9rsaRgeahAcH9BD2b/82ScrA6szF8DiL9A6kgCmQGFlBIhvZx2chM4kAKiYCJGv2j55oH
fumhR7Lm7KCTqhkDNuEd1zuO84CEAsgkSmN68nWocEOKfUnwSfqeM98k+WnwlEdCRgV34OmqTbEz
sQNEdb4PVfSTTtYj6lq3Y3O1Kot09UemlJ0XjcAn5w0eehoT1crXqnxXNWIIPT1Z2uSzOxC1WcmX
BM5f1eOi5ke0JEe473bb/CVtrw++sfXA4QeAouSZV7xQxCD/4HeCHSayzYrxsa6yoGrThRzj3NIc
WzFPTyq67hI2WdIKhKa14Y/wyo3WPA/GUkF7brZAzCW5eCSnverYI6hNJ5BQig9Rtq3N3bQASZ39
PNJhn2BO45xSimYpFyU+3/iPw2tUfeHqQ4kcmBxUGlCZUbYVCoClkUxlfOhsg67KjraveW+Le6dG
c9DlczoXKsEpoxaL/D/wdWpqCofQckfNxPXjNKIO3Kgdy4AkRhAzKFY7bAVapn4VZ/r0EDPNvAdN
AF9oUpxzfcgwIorAK0PikE53BTrHetsAY8zBGb07I0Ppo49gcXt5pLN7z8VkyjsIuUzlBQChqUZH
Cj0+2Hy695JiOwn/T6QPN5BG/XHZ1Oz28IDxtcBeL6WOTgckBUrtwUvigwHtwfWEdPd+0j1tYZfI
XaD6OZmtl+xJkklNuVcnreuriWHloKQHjfisXJl2tU+giB2y0rJva4o0CqmraWG55ESpdqXOuYzL
QD1uyok+um5FKfyGZiMm0hh+t9kU2FKHzW18PzQ93PAivdfNGCWrrwSdgNJBCReEcTO8+3HhlaLM
OJ7UZZASiH3/rL7wpkb/77821MYsyAa4kenBRpndm+zDBrtfazSr6/cHsDzgcwCjjn3GjmuiG8tI
oVN80NOda4Uuf7n8/bmtjpZ+YI/A+YqmDaUfIEG9u56chB+yuN821Q8UeAOjfYP85WU7cwdXdvi5
KK/Bh6g8CxSaRlMfTcAjIFBpzH+m9L6ylsKVucEg/oeLMvDkPVOptQnNQX/T80M9bYQZMu+mRRKP
LwSp80P5z4o80kebOhmLOidk4IehnoKE2ivs7ZItkfbPjgUpCOCl0Z/rqm8apOvynFM9OyRkhbiu
hQxj8T61S0WiWTMeUFbyBnHOshFRbWW1U4HaqjO6LnDLeFUV06og7a/O/sqVDjugj0DC2znDQSVs
JP7oglnW8os3wy1WgwWKK+IXW5SIXi/vt9nL6tiYcjG2wuhr3xhxcGJnm5XZS5rZN4w5K4fqGyG8
l6SeVhpvnqzCWDhTcz5d5gxxqlDk9dSypT41OdhXRHbox/oNbA77afQXoopzwTKEkygOgX4PqDUg
GJWLUIsN3lRJzg+xAcld4KKonsDF2Ru4wxJMrcbNmNfbdPRveZHc+JG+vjy/c4cAj2HJD+yjuKhe
kV4iTO4zAHHyCBS0rYDqJ+rEYF5vFu5ieTWpVwiS1t4nrBFhh+KgUp4y1nVwUMOYJt9ym9FNBf7b
FxfgwKCNxLSKOogRXR7d7AoCIwwwpbz/1fsyhbxm67SYXaPZ+o9ttrB6S59X9iaP3MjuRtwcveEE
A/WC7vvl3z87aaBQkc2QQFGoZUo/tyevtig/mIn97pa3gESBNem2sau72FhiBJsdjYcmH7klzwEh
hk/bEcy9aFVpfrhlG2buEoPuJ13o2SYAyZCkfwR7klrnazrmZxVv0M1vQVbdL8STHXlbjyUbi/ab
0uo2NepKwRQ4zdYU2gOkU58q3dsV9rBELDA3tTa8ssQ9IhJVKcOgRVwOXcvRgZ86A2BtUR52DjPu
sJNQXnJ7UBoU3pLawKxR4DhATQtI7FlOgUcRRHINUCZ44EvwJ+NnUvgJPCeBPlbl/u3iTFs433OL
isIKVCQA8wUQi5xechWnHdF7EA3Uab722Y9kEX09d/OAEc1AGyLU3TGZpxZKR9C2HzGRxNua6dqI
Nyaqk/3N5ZMw56fAVOb7CK5NmJG/4uiyHoYp1swS1IpxzndVy7eDbjw2Wry9bGZ2gZCzQr5Hxrqu
8lplkYH43fdBemj89J04pEW+EhMQctnvnC9R+s6uzZExZW0sAulVKMnAO2VhZv81zaWgYM6AzIjr
CAhQ9lYXv+hx2Cs7lUHBDaN39kJT++znAbJxwQ+JzaXeHSnusxhUaQCmwIU7Gl6S7fUk9khP/GdC
zWsjYS5S6gFyjRChvcn1erxho2uvrl91RGZobUQOH0g4uSuONlc3tFOt14DCCeD0GIrffbKquV6G
1G/128G2xibMO4fa4WW7c5sa2W4UW5ELhjdU7NK+6rLW6QEj1kRItfJHmQ+7PLuefVEyojkg8YQT
QBlJ2WeuiJkhuJ0dWBSFU0nDYSmlMLcTji3Ivx9N4ESbPM4SWEB464HQxN5cnqj574P9AzESEFC6
8n07arzYLUAWKryHbNWNC4+auWc1qtCyLRxldVtFuWSk6JOmRPCMookH5kPw7IQ9MEe4fWLtPk+u
50rBghzZU5wZRRgPHkEArlvK0X9Vr2qxdNN8vivUq/bYhrK3hNWW1OAt4mbm7lA+3OWWs+6gl9Ix
+3YA1U2QRPmOIucHavH7zq0eejZs6rZedVGykD6YXT54A8TIuPpw8Z9uD600anfw5W9x2g0O02vc
koX7Yc4EellQ0EFsKbUzT03YleYUJQeadvL95tmuLfPWA93v2+V9OJcHkUVlhC6A/6P77NSKVmZ6
mkTQNkibD79/iemrldwb2UNh37eoEiXa38v25PfURUQwhnQSpG/Q6K2MKrbB/91zoAxNv+JB2fs7
nvk3cZo9MBHfdO2iiM/sAI8MKgdN68EYPVFgDWnc7vN6BDu/1ay0OvlNkvyOQ7sz8FyrCkg2fmUB
jyxLX3nkQkw+CcEEB0NKHYxkFfOFPPTsBpHUsCDURDVMhTuXHaROfQOSHjV7NrOPBKovl9dqzpmj
O+hfA0roYLdpqyU11qrv+yngqXfX6dkHsZYISGftwAuiqQFbAzzTpxOVjSD7Bi8/lgg9lsFYeHfg
g95lLZKoXxgQ0DI2lJfRz6reTl4eu+BDwl5AHujBnaxvzOIrl+T/XDYjnd3ZHj8yozyi0tGbuNNg
3mwnCmJqhlTnYUW1tauVCyNaMiV3/9EeM/Qc0m0WRlQ6xmqw93mxN52/ddUt2Jlfov8/c7auLFGX
uRStxtjLWn/n0Y1ePxXuArhlyYQSdaMB6v+ZADGiOWybf0ATfHldZn3Pv+tiqxRlmT1kTdpJ3wPS
pYADXlpzG2180ZNLh5fCRbXyssH51UHXCMr/eO6q6RYnzkov8UecUD8o421abGInaK6n1f5kYATU
FCEXnhKKS0VFZNC8Cu0BvvYj3XvF9y8MAj0vyPhBo+OMBq2JrWxsIsxa6aCV3QDRF7GiZysHuXLf
LqQfZifsyJZ5up3HvPW4MzXpAYxl5riDDsBgryuxgPtYsqJMmONzX4AVGHeeyO2gKfyHXnZQNdZz
ZkdLJBazmw7pcWAzADFBJfd0SNxry0mv0VgX97eZbB+awgoCjyYLs/ErF4L9qQGNvPlZQyIlBdrb
QAlw8MYbg+2y8PJGmD2g6OqRfaIgaFTVN93UQXtPjMdR7b/r2jMpP/rk7bKJ2ZWBngFqt1Dew6k5
nayoLJsuYxhBy0Nh30B7ouc7kS8MZPbihLKFY6ENRVaiT60UlGQ9lUvScvrHzvjWzfVfXxgI1IfQ
8YwmYeRHTk1oEfOhggZSsXSC0mJIReCgGLn0Gp6J8pHHBcsE9ABQT1WTaVluRrqG4Fay4t3ElYXj
WcZpUHnjb4hIP7i59jYl4gt42hOrchGP7pyiyDLHpeg00LTpBo3FINvPxV9z1N61stsU8bDgFGb2
HXQ4gRUEf7iHnIyyXGU8grddR9saz//xvLu6TAMvv/7yATZYIpA/i6sqlxYdLWZzD+/limyFeNR8
yHRuL2+JmV2Hx7jsOcCuw5tM2dtl22V5WUOxLINGddhP12/qk89L80er4uV5maJDFS9+Fkz0Fj7m
+p9vALIKVVHJKqySYLd9PGW5JYHNIJOcwqUFmJud488rMVMHEehmhNrMgfJ1lryO7hciJQvZ+k+2
SqC4VIURT8M9WWaAnjRoFvAKiL6Y8W5iPHBJv7AUM14MKrcof0jchlQ1OV0KxseyMl0ARFwIr0KN
IDSLMtBHGozmUog+5wGAc/lkL8Tyq3QUIAgohE07BpZXciAZiGRbEfJ8aIKiz7dmwrZICS74trnz
iHAAY0MJaaaIFHc5ZRpgZJlGn0ACdTc09asbfeW8QE4JPhqGoDyjzKKBSfMslrCDAK+7eCQLizSz
4dCIjtZwZEUhK6pihXrBzDLvzPFg1hvvJ2vXl4/LHID25PvKDcC9oXIrTYwHy+gCobdhaUFYOWxq
LzD4be9/K5obvXsgmh8k7oLxmQ2I3iPkxgHGRHpZzU7w3C/RK0gGNIxmAdpYMnJn5U+Rcz12A4Uo
pHZkilGyKZ3uc8LF5HoxHQ7Ev9W6uylJg1L8Mut9NX0fkuupoUAdgzsO/EBAd511VBGesanXSH/g
fvygJc6+ye1X1vYLczezL7CpgQnGc1QybyjrlnRt2uV92x+EZQZT/ObW1+eYTwwo+9r3W3Oq+q4/
1EXQFRtrifV35niefF+5CBp0qduW/L7Hf1NtNeprl/6zsLnlc0954Z7YkL/h6LIRiWGnhTn04M7T
1kNpBbofCn8/lfeOnq29/K4BzgvUl5fNzmzrE6tK4BG3gD8htunBitMEk5kHmQBuB1jWDk1ll03N
7QKpiQFNFANdSWpKAmyhQwY6xf6Q1C/21ljq6J5x24Dz/fd55eR0nW5F3MXnJyQr023SrvzusbHR
2L2tlng154eCthFJwANJN2WtCteiDSmKHsTcr0bLV6XON5cna25dJOoNgQ24Dc+gbyYHO5lVm90h
a39YNSTkLTuQle/JW6JRnBsLHiCAd+J6Pa+2al6amHpJu0Mc52ho+xBvl0ey8H112ctc662RZt2h
3TfGKi1Wlz8/dzSPfr6qtDOQkqe0xc8nAHwkd2K8baqFMG1mLdBYAzybaUAuFJN0ejKbZtRbl2bt
gRm3KO9lZFdAC28JYDZX9oYZlBc84HNk+96pmSnNuGFws0UXLZLEwxhE1Y88+h2Zb0P2CtKAfN07
gbtnWRg7m8YIbbq7PJXn48QDDowcaHwACA30VKc/oB9IPnETRE+s/kDHo2jfi+Jh8SI93w+QkdIR
6qAkCHYRFeKBn1AgyPEbnFM3qIoqYEskQksWFE8AgaLCr6SFuAxQpwF12eV5mv2+FN2yQB2Bx6iS
INRytyr0xGwO7K3Q/ozF++XPn+9oTBDm5nMfnIcAZpXVfaknLeAcO4uFRfYF/mw8NoHjAdZFFkHO
Oi/6pJ2ASam0vbP1exbw/urWDmnAx/sS9EeSkUBxkGVEdZCzptE+uy9oiGvlyilSPq/s1KrK+dTb
+DzNVmgKR0nlH2pfW2pQbKinHhWwtI2SaB91BEjWNBiW7t6zfQQLQO3jwANYD6y4YsEnDQUxquxv
nt4jb83jpTzZ2U5SDCgPQAedFtz0W3+fJF29Jn1PVnWXDbdpJZxrEwowJTH1sjdf4pCUM5cTbUwq
s/D3lvFg6EVYAa0wXI2uhxFXArXQnA86Ok9ZdrCcxRYFC90e0s36ZowJvTHNPL02qSCtSHIlZJlw
QlQ/PIg6b8waXXJ9nv5AjuSOFua18SpMQCEMb37wxElJwlNPO1S5O6G+G+2Tlj75/fA4FumCM59b
e3xctoTIOqR6Aq2IWlYRadHeKq2d3bLHzKTr2Ci/YAakjWjLNqSSnkqaADlwEMGkPj24XhS99CkQ
gZAcbUM+5UssE3PH5diU4naJMCY+9HF8WFnNB2k+LruU2a9/ul10gAN5pXzdQrO8A2012bjoaWsR
OWLdocFhfdnK3KqA4A7XH7jlgfBSFt432JS2ro0OTPNvnb1XURtozdUlEpna08FrhKMIjVn1lZ9N
dpe0Xoa+OrdAcSFsW/Ry2cWqTa7m1FQsyUk9erP0k2v0lUA/Qx6ZB+41r3onfo+jeI8rsUbs/NNv
h7+XZ1Ce8ZNnkjSJujp6aMF0BHzxqcmBJY4J4h56mEwaMmSzU3uLFhTmLuGuzkG3iiXFe5aeQAdu
7cIPkIRs7dr8kyDdtfao7mzJ6NNwjMEDx4xchKgV1QEHXechhlNZSkjNDhmMxCABQ6vkeSdOAta8
WG/oofDtsMqfNQEctfWT+AtTO7M50YMFSD2gvuC8Ue8jo51MY7RbNL06EQ0J48YWep80zEvWbi6v
ojxNZ6t4ZEqZ2zYD5VxfTvQgpn6vTVMegg0uCWJkcgrbCMEzCbKdYZX19bUgHrmoHqJ4PK4gjKye
DZ6UkzlYmrZPbXCICFb+RZb8YKcMzP7iHzRwvnlAyS+EKzO+RXb76CjHg6MQtZ7TPdvzqUq8rqQH
6AntYivfSf3cyxM6u3YgspRt1x6ei8qxKAvCrcqJ6SEf0mE1+PX4Pbdre5Vy5i3cj/JT6trJuiVK
B+hPBubkdDR+NeoI7+DDXDdpbouMFlAH52QF8ahxrXv9d2Mslogg5o4AbphPQXiwdakhN0kTzcka
gx7ICLIRy3yybX3jGnxjsnoBhjQ3kxLjjpcQLEHA5nR4kZcOCI7hYEx7Y/ePdfe77a+/NDGW/0zI
0R65TcCfUEdLKVgIaghX0I/GfXD6q1Ht2G/HRpQdIWJuUYT49NChIT8Ys/Q97q8uX0obEo4jlwSY
KiXqyzx9IL2HBr3Wa9fCfaiFvebd1R2uihUlfVhVWddNAJ4fSFFPIDmus5vcW1RGmF33o7Eo27qJ
DFGCEg5WoO5mVsZdX+Ad3iL/f/1JhVg6+q8QAQI7rDiDti/NshdYfHjAHSujTQqm98zzvrCNwaAL
NB3IAyBYpgynQqVUNMkQ7T3YC4wm5+t4mJ7c0Vyi757zbkD2ApIhx4M0srKb3dKLocKAtx6NX6CK
up+oueBy5tbGBFGAJFEECl8dTNyhIKO1RbTn9eSvGmv6J7WFcRdXbKkkN+doEPVDHxyqq8B9KKcm
jSorN8s42jdNVoXErO1tYdAQkWcZOlilhXtwbu5A1gIQOdDRuN6VVSprtydRDbedRNu+HIN+XKLo
mZu6YwtKiCYsrSVTBQuZH6TOY1o/gBzs+h2NniRw5Fmy7KPePQSPF2cyGDxmtHbeo3Rj//nfDCjR
woQ3FFozKVwZmiNDHjUVDkwzBAWh5sJY5hbkeCzK6XQnLbWjAmPR0yGs2Gsdf//CWHAigbM3Jemt
clpA0WibRYUAJDYe0+zObA7NFzIXMr7514Tc40fXS9kTG03ojraPfD1MOqSQ6LVoH3jkYwvKKXFo
bZh0xCBEuhkHI2SiXLteHvL2cHm25HSrscaxIWXlhSeEaVZYeQ5y2/S27B/97BZAM8sLWIZ/wsvm
ZlcfBBESZo8knK/MXE48lJM1jIsHRZWvkjFbXW8AZKB4KEtvdtYAniR2JZqp0fa+9WGUH38vf13+
PHW24O4hpSAzSmdBYEGbqkNKINprzu9ImI9Z+1owOyDakhDq3LLYIAaAz9fxilVBMh3WvGUsRxSd
l2DZjjI8iYBoy8Ky6y3siHjaTtbIn9OyLLZg0HMXovi5dQKwBD4TYSg6jBW3aad61hpOpu2tVITC
KCCD8oVbGrE0ukpAdQ/NZ8UPpAluOigWa/vShebMWOjRbZYUZMebKNtcXjV5WM5WDauFGgyoJ88U
cp2WlXlfCm1PkWHMq52GjGxulSFLf+Ikf+EpgjIsMmjyoQBG6VPf0LSF8IDe1vYkXrugb1hqkpld
maPvKyeo6UVcc9pig9N7twnc6vXyZC19X/E8pLQRB7j4/XxY+X0CxOnPywYM6VLOluNoBIrLqaPG
bxtpgXlQIQkMFiRv2gc5aB/G57+9BibMAKLv6EBkQQQGzZfLv0AuwdkP8E3Az+T7FPmb0yXSmDcR
FvVw3906zsIREoH5wpabmUVkNj0ADeRbWFe78fJBp7zwYm9f2M4NxvtAInd1eRQzvujEhBK0D2C/
0SdLc/dFTN64j5dazJ66MclDwx2XKj6zxmRrNPIX8qGtnNYKFPxt7RQYT9XfgLD8thCiC8aa3Jgt
CqeXRzazPnj5QrfLRbswEsXKFrRdjeQxMhV7b2g3eeHeNHEfZpG/4OPmzAAFAnQewmrg9BQfB86x
vvVE4e7d6MGMX8j01Ffvl0cy43kwDhCcAU4pm58VE002doWoEn8P1cs/eWY8ajEomRIjNgKPaS9m
vaQJ/JleUfb2iUW5MY9Ck8YkkJVizN8P3QCusWZL7WIdc+/RckBOAtqnyrZundx5sQBEKWn9BmmA
Z8gwLAx85v5CwwJK65DeAhOVul+aMRYEolBIjuP9GhQDZMmFfsM5W5fM/JuSKQ7qnIGFb0kuYMa5
oL8OcTIaLhEsq9fKOPA0AkDC3xP09G0JTfhTLVpIVaN9NKyccbwzqBMHSeYvscnNrjW+jCZMWHdU
HfYkSz3PiTR/b+SddS8ACd45pctRIbUguuHbNQi/Ekri35e32Gfwf7bi4DLBLgP2B/fb6YqPjsta
VqNUpwmn+zs6ZnxjNGP1k1fQzgaBEXuIOpqF1OyqXVWNfJ1DCfFb1JjFCv9XGhpa5Qa9fFIaWLIR
rSwQ0iGid5eUt+d8CJh5/v2hymHojBI0Hyzy98BjxGHqatnKjfP0Z530gHphJ60vz8zc+T62pxwF
oxp6WnUs2rfQsvXi2yi2grx5u2xkaVDyRxydtzEeIicbYYRngWuuY29T9KFwF54Dc9cJSvlgaXMt
vAzUlEbfO15jgoxln7bTLTp1VpNwr4/HzCMTKopkAEAlJ6Xm7bM2/kPSbq+Z2qvlt9MXnDtkyJDO
sNBeAuqa0wnLB09znDb29z19pg2YuUdrQ7s/l1dlbr7g1MHPDCSrbGQ5NZKYnZUJA14wT5DJh9L7
uCTWNLfuxxaUzeWIRjejFBYKsSu9XeX85h9kSfJxzqVAxRDnGsks9wzuyWNX07LE9/ZlMYU18LiJ
/8vo/gFXyJqbV4MuwJ6L5gJUTCWBEV4ep3MWGXmmF8zw9xW5HfINILKX12TuOAKsjogIdTPJR3n6
/cS3oigZdH+fQaxm3URujkOZRVvoayWby6Y++9FVn3hsS/GJ6I+kZW0M/r5s9Ne4jr5VjfMw+sNt
nmcvSWwfUi3Ww8b2V14NRONl67MDBScPXgHQDkLW6XSgfdxoUzNN2HwdyUFNnhH7o5sc/6cj2moh
hpndhke2lFApSWpL+DZQjMWrIFlQWO9MD6oF12CeISfl1oBGHcoRjqS1kn8/cnJATrdpwlJgD9zS
vE+HtlozZGAfxnykK71Jp1VdOfarEL55w9MO7YkiK8NG49WD3Vv8xrH7fjUOrrvOMkvsqlGIOyhB
5XeRDdWOGJIDK15Z9ObyOszNjQT3QRxXUqapYWTSalNbCxeqfSTZEmdn2ztbh9JnaX5hwY8NKQ8a
Y2AVWgEgD2hbwLC5duzc8F4vv1eQVF/Y2XOOzUW+GS3cqEWdKVNpkLRPmMmj/ThsjF9lunBGZz8v
GRDQAgC6EjV6stFZDa4lQHK89M7ZG+kCKmM2OgUszfQkFB8lesUHeM1o9CW3EKswOr04RZveA42d
BIMNMraJQvFucNPuLuaFe6hKPr6aQ2I9jcDpb7hu9AeXJ0ucpbNDhpS2pGLUATZT9nZLoxwROtL4
JF7pdphqq8u7cC4gRfiPFjQQ2AJvqlxFwiuSFsTwSEdqxS9NVPeTzu6HZN8aXhfUvPzLIusrJlFg
dtC6JwMg5bGWdtCw6EfsR5Z92PYYtJ0TcP/dmLxAr42wa77ghED4qqP4ikQORB9P3UOJsgd1QcK0
J2LfGUk4ab9yfW3jaX15KmeX6siO4tX1wtFYY3vRXgerXhHzYClCnTPgAZUEfWXk+ADuOB1Ingwt
6RiCuWltkBuvWIC5Ln1e/v3IjdqaWZsFiAv2vkjGwG/G56iOFnz1kg0lvAI3eBJxChs93bPxlqGx
6vpFOJ4j5XZz/TQWpYE5ah71/qWOF1zE3OV5/HnlQjPiHI2uNpVOm9/TJvoliPNMver75VEsmVFc
dhzlDTQ9YYbl24iA8ywclwT+Zk3AqUgmUoh4qEUbv8lJTnsXDQbeytN2UF1rrIUbbnaxj0woo8jb
tm6bBibieDuQkC3Jp8/doCg44aLxCfiL1JCNp04yjn0f7Qd9G1GUBTa1+FVlC22Ms1bAJYVGSanC
p3JZkoT7uatXuBS6MH7iVtC88HbBdcxhjVAS/s+I4hO7sgUO1y9xLlqaowo4viDoBsVMSldTzV6Z
6eyH1Pthtem2sLMNWjYOl3fcwijVewakqS4XPX4AzcvbMbfvh5y8ZHRcZb6zhE+b3XqAGMGFOYjc
1BJYkjZjCt5af9+yoJu2YDUi2oIbmDfhI90BsQXwgSm+LAWPOfoR8ZiPzb/QkwBxVh9MzlIZZO7y
9Cw8gcCQJeFEys0iTKaNJR54+5o52S8zLoe3zDXHje62xi3twMWNLGKy6is02l5erlnL4A0AihRs
oUi0nvpqkrkJjz24ubxPfqAad7BAHDoK6y0pdTcAOmKVN0v8PLNbxCFwGeBlhNygEoo0LRHE7QTq
/OnU74yUT8EwVgO4oDU9RNq83lwe4+waotVO0l6CTfKTu+joPjJahGMJQ5KOkW+U/a3LCTwPS/wV
cz7KJ7L2jugAXd/KwXMRsGbZYHp7AN+QehrXdrfE3zX3TD4yoaYueqTfEy0hHvL5vzP6OpgQiw3L
OA6G6uflGVsYjLofTaoPDro4vH1vrgwvXCLcXfq8EuCkQ+1oLfIA+8R7H6ofV3eP4hkHljO833Al
ISxUrgstzZC8jBwPni6gadAvST7P//z/vq8sdd9qRJgavm/kP6KcByxZKn7N7dj/RoD80emppIZH
h6H0vL1TPBJna0drPbq5vMSzuYNjG8rJr0cXKgYtki66Tm+K1FgVQACFft5vPX+4Myz+rNFqWv0f
aVe2JKeubL+ICBBCwCtQY0/06G6/EJ42MwKJ+evvwvec7SqKKMJ9XnbEtsNkSUpJqcyVa3U6fZG6
8K5bXzoCTo3PPEBIHXVX3JO+YGzDpO207X1ZRQ5E4tduxGk15jkSkIhPjKZIySJPdj6XATZ+XBcZ
qiycjPlOGI2+6XVBnxTRDN/zXh/etKRFDlm3uvEmapTkRooguYtt3jmpVgJMOlho1QYc94GJvoTo
WjI+FGkrHxXOxB3Pu34lUlh0sJOfPP39yYElJJeyHxPLN5pjVzpNsHIgLs4+2qqnrkBA1OfYpLay
0ZVghtP3qy1Iqo4ZaBuMTEdferuy0ItDOTE124t49AWKaFPLT/Njkh7StQae5e8zcEahGx1YzWkn
nUxVxPVKa7PC8itbPwRCvra69eO6ry5uRlBD/NfENJsnJiQZhIA0meXTAEwB2Q+kYVwEk58INMA4
iPIc0t9T8fHcStgkPDIqDKQBchvShcG44bkgrsXrNdDN4j0C3DuUELD2aLk4N1WHY2srU7oVPYS3
ZZNv8XY/WqBEkF1xrEm9uz5/i0sEOmEEGJCqhFbdublQUfQsAiW035sHkexXQ97F7+MlC/oOpHSh
K3/+fUMRqhHXAvWWMhu/tTTDUWbmNuoUUW7vNJube1PLon2AxL+PDlCxLcOQbfpYLVCyC/JuE8lS
gaJ7pn4izTSBf9EBaeDnGdMvP/GcTOGSQX3Y9kdCt5C92ObaZ57y2MVT99ek6j1/uihmmMhEZrZv
Is1yX5drIfbC5OL6mRAeSLSgm3Pmljmt20oViATUrwlAK2v98EvvFX2Sg8EpBLKCC34spSyHPANa
28+T7D4N7NuhJk8sSzzUjV+iDOBcM5cbYrZPVaHfhipZiX9/B3+z6wH4I+h1oIhCTHRJn68RadO+
KjkDvIBZyFXcNmSrU+lkYpfYjqyfwSTuJPwIrReUlGs3KkxXNVd+xMJ5fPYbZrfhSPqwVDLL9I3E
go4CN5AxK8YdeOJDp9aTtZ7KRXPgg57YYiYmhdmZnFsNZUNATeAOUG3J7zcc/4Gs6l9vewCRpla+
ieTioqijDomutZFm+p2rhu9WtkJ0sjgIvJQmlWC0QszTDkhgcVQKcSq3qdwZcfxtMFRIvsbdHrVF
7/pQFm4AaGzCCLqhJtqYWTiG1oeeDyYgKDWt2SFKBlQ7UGPftD14XK6b+l01ufBHNLxq1qSucSGk
FlakMRszx21jj9FLEvDoOUba+KkHgu0baDJxQUB5794eIMo9ckKEA/29+A4ijdbBAhnTxmgHyPry
kG+YLkzXivXOIw06zjk6R75Gpui9mFX2tp/YAAKqKq4diPQuy4bR67UAsA1VrvXWL9w4v0nJwMIO
uCJS+uebrMOzSaljit/emW7U3tCxc3r6qNJ/ymjltl46sLBOSEObSHZfMCoQqgQN8HYI98adqFJs
4X+ur9CSM4CZDLA9ZIAvlbY5Ys2gsnBRW43pVhEeSG2ODvv8Ez4HDgr0dkwoD+glnE+ZUDGMCt0+
vhabGR7i+RNIdBNgnpT99fEsPQRAgobSAAIPIInn0eBoxVRCYxs7KaMIdmn0ERvmF8oynEKWcVc2
0C0WyiZOQMFn/zW1FALyU+Ozs0i3h6YDIz7etLZ6MNv6OLRrdMtLJwW6Fye1JB3Irnl80IX1KLQY
tcNAFuSYsko849lIvzQ0t9ymqNY0Lpbt4d2Jnn4DScVZPAKivzTN+gqV/+Fe6neJvE/oI1f+PrZA
T+YfK9OvOIktUMYOOEiMYEUFmYf9Q41W+j4WNxJEA3R0mYIEf37AxqRtqRYhuaap9zKF1LX2iTTA
FFT/a2G29lnZUqXCU97X+y1hm09EXzoCrynxQ6F4OI++or7v7SJCJ3kLZLEyNM7KQbBU5YNDgcQb
9A3QqZqnHwdFEbyzemDQih0Lj80/YX8TBJvYcsSw6b7bchOnkLXwlI/rO3aal/kVAcmMidsBB9wF
aJpYI6l5hcdzpt7nwRsxXmjLwYDBnYG/J5CS+IQ5aB1OjCILqtm8rHsDfXO2bzG+Q8nllijAReZW
7wwaAJiFQRVHz5s1Trgl/wPE71+z09+fOLgtiiiX4Pfw+1x7GSztg2l4f31maCAARZl2QanbiKVV
VBpeQg1QGmnQOXGeOMr4gfYDcIcj6bIWTi9dHiDHt6DHgXbqi56tzoxbs4oMXB7FDU13TByybHN9
TEvHz4mJiyyhNFkVcc1C7dk65FR7hXOoTlGAVFdovz5jC8lOlE4mzevZvW7kMS1ToN79Li5/6NC2
Ldo0ck2d/bKw4VYOpMWBgcl+UqO3p6rvuUOUSO/A9VsLeOoyupNlqnqjqnG3a6zyXlb9GrpmKWhB
XRlZY8i2wENmN3CQVcFAegqFx/GAhzj6RWtjJ9KD+de6PhMN4RSJI7aEnPs8hxGPqKvHgJI+iuRr
o/0zfCI1jSb3SQMAs3bZija2tRq0pYgeieV2gCAaf4/aQ7Q1Uc2h18W+YLQrLEOKbIAWNuU3ADsi
fXHdyxYWAjyD0JMAfdWUwpstRILeUGhXhKbfFnzbyp0+fDdYDqQnErBrRAQLTgaoNAR4QaMLdv/f
3Eonpw5yu0Kr2o75QRk6XEsOaj8egHOFmvH1QS0cb2gIQQSJ1kBgh+cEDrFRUZWrteE3CXPK2rGH
zwwF3Wx4W0O/BjZm1+sgSAaZDGL40Et8qPT0pas4upGqOyb/WroMTBc4q6fKI8AlFx7c07SpRzQM
+UF+w5QDWbuCliYLOwTsI5CFnHqpz7d+XGnQ1uxjwwfxTDrseP18fTEWbtQpMPz3+/r595MwLYkx
4vtqt+Ffc5lupEg2lgUuBrtxLPn3sRvUFYDEAXIO1/ccK1MTlo7gHqc+Rbl5v8o7s5TTQL8uXlrI
upmXTxRlhLJbGXbUhw6Lem9GdvOtrYPSAzLN3oQcJ5nZMXFrFXgm6XmhoqKu2TsjD7RtH1rGhghO
H+yuUFd8fmlzIeuIPih0XE0MLLNpzmLLVOKG+tCGu0XotzdCzj2lUJkDFPtKEn3p1Pj/lmUcTJOm
xbmxPFOTMmAFJiF/KNjPSrwaaMQVMRB6xRqn5/StWUSGMxo5HLTioRI75ysdM3so8yGnPlF8NDt4
qH87edJ94hzEg0IFHA6VWqSYz0dkWYWkYVQZPrGfUWV3iHo3qq8pvU1W+xcXB4RDaSp7Izk2v/tA
VM2RI8gM3wi71tXqetxLVe3cqK//mhsZZweyo/+amu1t2wZ+vSpSwwfrNyBc31fJkRcdAZSEv4vr
l0EK0tKt1QnstjLNNVDfoRezLczomJhaAuncStupfS0P10+UJVdHSQIPd2hZ4NKaeR/Ls8aCbqXh
o1bpBVm4oaAmCYoW99daWXhKwc6dj8EhcLsj64F22nO30OB8hmgsw8eB/6M2pYsm6m2pjl/bzj5q
QeClhvjSFdEaanvJR5AwAHklNKSR2p+5o60GZmkXcMfKTlyZ/mzLn5Fcy1UunfxorIGaIsFb64IZ
2s6aoNWlQf0o3hHxkA+fgC8BBArqWuByEOPNz+IGjVl6H5rwDuKpfFsRJ7a3131hcYFOTMyPPS0W
5gg0hN9AYmTIFUeJTa+V/7TmfVt8KzrDzaI1Sjht0Sh21VT2RBQwp6GCsqxscht3ADBP9UNTDYlv
NyCELXKNQPdkqJxMVvxY9YN2FBawkoIPxOVCa5FxD4M7AIYki7ZqHxOIU9Vyw+Me9XTkIlUPTB21
+MThhq2IPDyEsZDWnXkTNVpkK7vp9/YbBXQZ+t5GqhAdO2vJ3EWPAmHa7+LnZbRN2wTMNuA08fW6
faFqvaGMrVVllo6cCRM/lQxB/zAP7ojKiWJWuOhG9ctAqg0iZ6etvhOB1gat3V13r+UBTcGqPe2Q
eXhMMuSL1W6kvjo+WOahXxMyWPo+wBh4BKGzD/xvs5WRWZSHCkFwBFrxV5KOB21YywQtHSWnJmah
apxbSSjHgAIOQEG8LPQ3u+W5p8lm5VheCvTgZCCzI0D4Aw50flbqupIFiHBMP5Qhc6WsnyrOnjNg
L6loNlo4Hs06/ri+PouDwymJ5ynyxhfllnLMFa0TqunbAknIPrAhQ2oQuWFcTX9eN7W0VEgVQ2kG
HUc4lmdLNYbj2DbRaPoaTbZhYmwHtfh7cC+S0iYiNNRCJs6e8xmMeaFrkknTZ5UfKHfZ4ydGgIbi
qfwBYel5U0lf6WYEJVjTp8Ou8oq1Xonfza7zyxKSav9+fzZD2ijNlCb4fgaFQsOhIsn9Lk+qj6qT
7ccQN2QDEaLsWy8E9WWgJnjO5gHg+hHaKtU822Ukj7ZminJZqkE4jKpdC/VzFt6Wo4zdoelrtxWN
7qloivSKrOGRg0MofLk+TUt+jK5PxLdoIgINxHT6nzxTSSiJHUeV5ctukxceWk7foZzQSReSi9ct
LQUyJ5bm6aQmCEAjnkgk6AV9Jnx4ENZ4DEf9odOr7/+bqdnmNPVAidK8tHwz58jEUa+qpvuycAa5
1sqyuFH+zJ8+Czq1AoooPEHr9WB4cekoa7HR4qwhcJ4KXgQx4Cz8G4q2QoPyhOZIjGMF9kTV3DS1
cdeHysp+nBz2wqFPLM2iv57FutoTWJL1t6LQnNb+YdEeterRscUaTnVx2k6MzXaPFUQ8LiiwVBkj
DiIDR0n+HhcPReg/Eze7CQw1yAd7wLsUPKYD25LuS7Z2BqwNYrZ3wmRIRCdhIu+ezPo7pbvrbrx0
3p8MYQ5vBYaiNaMIk1Tar73xlVuDk6wG35cSFng2nVqZbZa8EpaQA5gKdNlvuShf4yD5Mtr9XQth
egBrH0a9KRyD5rfIz3qNWt5x8gkSUvyGKTsKnrlL0qlg6JTQCAfTl0q2SypzF9rhhwzNT03oHzPT
gp4cdpIXTWiluNWitNynNvlBNXvbpPmK6y36BcX7eqq4onI08wvN7ktiKQ2I0cMvPMbraY2YfdEx
INM3FVo1SD7Pdk8SmQWLWsDuIuXOAF95rz5a1SrecVr4iwPhxMpsB6VlU3e0BFghGIRXyd61rMCV
7UOlxA4ZvkDdvW5MJ44miM0aV8fyCAEnB5bdmFL15yvFIi1tyhigjCK4G/NDTN3kExSYSJn9MTFz
BpJqLOY1TEjhGO0uWus0XfQChO1TixzweBcRYjYmRRia8ILA/CiT9gvRg831A2J57wK78rtCDFTJ
bJpERnRZIQvoc5s/aqH1qJRV7RoJkixJ8c2Q4T5VdWeEb2hje7Rymzo1lCqv/4rFKwqgFoxxCiPm
9PkZiUH6aySm31ROZXjsPePQoF8xshinnBiZnVJBqRamQmGkgzRE5AWlNH6JyAq/KrbafKs5iEXt
BOOMIXO7Ui66lEGYTkgckejDBm/8RQE7YTzNMwu8J3pVvEQ83QGj79VogdKIeEFr6I6V8QNkgFxg
3d/sQSsdS6h3amxv4rJ+z9P25TMTDr6uqaA+NSyeb46uC8em5QHz0SpcPwK7kz2piRyeZGTTXUhA
2nfd3nScXBwEqK5P+gg4Eef1b2WIU7VXU8C8smOs30BRE7U5Svdjtr9uSFs6cnCcTSx0gNFd9H6C
VrjI8CvY1MxGnLqFFGVg6TvFNPepbHdNqRziipuQheHbUGv2Ua89Xf8JS86MQj8OVawz1DVmfoYS
NSgckMaZatROTX+U8o4B27xKdLN0OpzamcWNyRhUrBoUjDTf6QEIMLzr41hM3dvQWkPvM+wA3nHu
JGqQjWPWaMw3sxKcKkEdiV2lAkQwcqbdEiAFt0Kpf9oNG3cWdGz3mhl1950hy8ema9tDnUTDvo/S
z2S4T37X/BnAIvDmkgZLPOjJsebcNQrplGylw3Z5ev8d/bzvJEq1FE6DgzHIUeTx9LW8zNL9ZONq
x9mOhjEA0c5nN5NUDSIdV3wSWF8lDY4B4+8BdHeur+KiN0K+jNo2ZDEuNHcyIMOYwnqcPJp9U9bW
XrDgh1Z077ooPxOS4x7519bMI+3Ewpt5AMyyaUovyPk9UN8r8dfSIY6BIPMDHYBLrkHkZWuCPCMD
aMFNAk9W245tUu4QcaOvPZwWV+jE1uw5A+xiDE0GHJJlajmMf0Mk7Rr1ytWwuD5IXaM1aEqNzss1
Gqddh7YEJBnap5YId5DmpkoUwGfGlaNx0aGBQcLcgdf2krBb1RtVAyOEH+K0iNvkS9QXayCWxSn7
Y2N+kadNYKFhBDag+vNQ0Xiv6eWt0pCVh+biUEC79Bt1BKrE6e9PovC4SHsRg6TZ70rjZ6FmT9zK
V+qiSzfWxFz4XxOzG7KqC/TWVTCBJDQxXCvdKMqt6N2SPF/foItTNmkaAPcD+uQ5qj1EgiFkAs//
xob4N9P3yETtzCxZ2TiLfoaMKcq8aDy87PgliSpkOEy8Nntqvw03cfZI9BUXWxgLAiyAFQApQrJ/
jsGxQQCjlVMCIM+es6JzSIu01lrL5pqR6Yg4WXw1TJs2S/BmJlG+o+MuHH3K14CTi0amEj/KZngl
z+++IAUZF4fUjF9nxttgS6/P649atTfXF3/BkdF5/6+Z+VUWhKPWixFo+zZq3zoeH/G2fL1uYmHh
YQLPh4lkASiv2XSxGLKfdAIhZ9ErKd5q87ku3uIVJ14cB/pVbEDXULqa55gUJpoE3LOm37dONLra
3z+HwVttIojGSwWtwbOQKgwrdbRagRu/d4rB42zlPFnY7Gffn11clca7ErAOhMOyoU5f5J4Ujdc0
deuoPHoNen0FELC0KICngI8L6tsGtWcofmjk9h0qXcxnCVR4gVmUWxSAK7qy9ovjQggDYCgi4QsA
PzUFYv8cEpjdONwgQUgdsOXdaUOzDZl9zNo1N1iKvqdrDKKioIKCFsy0rU72ZhWlaqNYnPlaWbGv
gRpGxzpDwinkNHWHfnjP83QbsIRDjKZj73Y+NlsjYJ/IbqA8i4sBJx0meN4pT0RTlZANZz5hN0rw
0StQ/kD97vrGWpxcdJFNcN6Jv2QWwEWJnhCzBjW8hpaPqWVrN6rZ61iYbyBcPxqoGl63N31v9oay
EIr/x94FI1RZWXxMSoQ+YYp3uGc1kwqcm5juADafuHXFeLhucGlTTwItwBODCMCYg7ZynPBxbfZ4
YJieLp3i6X/7/Gz++jqFnLqKzxvNe39Uzc98HtcpNF+A50Dd/twVrYK3QlXw+dy8sfk9/QSSETfD
n+9P7nHi6l0sy0EG+H52INq2irfXZ2fJu0BLALjGVLsF7d3554fKUJJ2VA1/zMrYoYOxbQLJHLAU
9G5tF6mjtGsvnjWTs6jK7iDe1pPB8IsycVWoXbfMG1rboeRHZwXe9fEtORcwJwCBAupGLqLRtOim
rg4gRaziLVEf7d3/9Pl5INpV0LYmFT6fqCmAVsxR/x5oCjkf1LjB141n1Xx9mCR1i34RHfxswnIr
kM5uexy3K1aW7gkcplPD+ETiN09i1lEoRvTj6T7Jd9m47ao9kfthTU5h0Qow/IBqTyLa87GISpFM
Qw+bP/ap2+vmwcpJiARtdBia5uP6wizaApsxfBv8EYiuz/2as1zYoVYTvxDmTwRfo1M1/COKTGit
sG7tRToFN/MzEyVWEEKj52sS6D23lqc0BCC01/2hDm7HiphQJlM2ia1Jd7CLL7qNaluT2WtAniXn
BjJuatIzAdmYX4NjNKYgZgl1X22al0HJ92FtrrxPFk2gWwDskRMn3RwrVMR9lUVWBM8ob1j63UDg
9fcLNeFBUf22AaiaR8Bg7kFV3+bUx50zAkhfldY3tBsa+6yLQi/g+mdCboTC6B8GEwDafGaeARI8
Qy9V+Lom+/Zrbev5GxOs80rSje71sU1hyIVb/IZa4UUEHurZ1ZONbCCmUlE/SPkdBaaemeNNwJPP
rNEfM/PqGx94L8oIxXukkKrCTdde24s+MAHd0YBjAy42mzEtMSXvGb4/9n4TfLO0lfBxcZqgXYtc
C5oOgOI93z2tngk7ymzdT4PyxaDd3o6Dn6O03z+xGn/M/G4KPLlJRxSng04wHTe1XnlWQVqHxgrU
tIeIrcTdKyP6Hb+emIoYtPyiwtL9Eu3TBjg+WOyYa2WvadovvOtkPOR82iQKT7E6hED7ormVOMgi
Kfvc5HRTjkbhmVUfovVhFRq1NDRk2JHaQYM/ZGtmR90IDYcJN059Nd8odB+Fd0n69ylRPIXBIIAS
BpDTxvQTTmavbIYYAhgqoMVj9t4F1X3UhytR2+IoTkxM18eJCaaFeWRwnfo4NauXNKaxZ+S58tGN
WrO57nZ06XJAYzOyrzg/0TQwe1X2GgTe9Cg0fDvIFEeWEdkoWmT/GrjSH+Iw4bf5OAxbXlTcs2TA
3LJUelcth0hxGkXBG8aivHEQkSlb2fTcJVyVR2vQKvQti8DB+yjYlKWmujaR9p4UBdm0HARaIdqK
tiooUr0B/z5P0d4xMM1BGpD9UKGcepfbirYxu1BxIrMbPPACAL/TI0Rwa8uKN00LvYYhbMY7OfQI
bEEIgJRRlCUbFLg0p8vj9FWwqnWTOIq9orAHT3Y0flDb4BPpZYA2AQIHpkxFmXXmEryKe0lrAJpt
1fZ0HdISikCDIygsUnvlQlp0jRNTM9eIwohWdhcBnG27GbsT4NhfE0pa9AiUIDXACIDOnt954H0e
k8zEgcrb+nbK/Zc8CDelGG/AhBI4ht1p6DFcUzVbOsaxbVHmVUFNgJP23OcbWoeyUajuI7H2Dcgc
JLXqlZ27OHcnJmZzZ8dh0LaZrvuFpnmDZjzZvbYXRX+4vqUW5w804xYojkCUcXEG8bRXisbEhVHX
b7JojqNAaagrI2cI8w1c4hfg0ytDW5w95DeQ1ab2xLB3PnujEpK0jRHisfwJ2iVG83h9TAtTBwV7
4P/An44ocl4qrTNpl1BP04ECOg4MXWtW7LT89bqRhagY0SK4cCGNgcNofhTxPmgU3uNeMkUeOSAi
0Z4bPS83eanQDe00tvKuWJg0lCdRIkVPODpF5tFjV8u2b9qa+qaebAJieFW7krJbHNGJhekXnBzk
nZKNdpfBQhMFT4Vh7xslurH1aheo6ffrk7c4GAhPgHoG7xd0Bp+bYlobjPhz3a/wmDCVjT2q2+sW
Fn3gj4V5IIcmBjyJCULTPo7/GRmtAK4UxzKuPiFuDrgsto+BZjmwOswucShTdSILAt3v6vKXEmiR
Y416BBVesYZxnyZlFqScWZqtT4l+wJEM8DjlvU429G2SBTDdJvHKYjMOK/nVxfljkygA4Aaois8C
VTyS/hMRBXr5Mgz11sqLHe/WNOJ+r8N8UJP0C+Ay0FO/IKqgZBR1zDrix2k7uIVmioOesnDH+wb0
G5oV28iCpvWONAi/sgZoeE2JGPpgpPU40ELdo2yvuZGu5iNSsrHyhUF9zA3jOIV2DI9vYhAR3rNM
K7xBl+WbZon8ATVv4aLmD70LEHNtW1b34CbCMUtBnAxOhzHbkKBKtg3azVQnkDR+1uxWyR2zBH/P
0BrDoY2L+Kg1ZX7bGeJeNaJqO6R7y2q2VuhZmacWLz306BR3GJvbJKzoHW5ypBrzUnipFX3RuzC/
jSCYCBponhxMaBA/50Fl7yRPi8ZpzHHYEBkzzxrq6jUFJsszQmpuWECVx64fIV/Uq6bLzcL80LOG
vkZNxreMaPWmbtW1OuSSM6AvbaIjR4cQ3q7n29UudSRO1ZL4Rpp8CaHVA+pIyF1bbHd90y4dCygW
4DRFOQp495mdNOS5Zpc98XviQmHboemaaNKKhd8c/idnXC4UsxkGFSNpn/v61VhLIyw8JNBGgSQg
GrJtdGhOM3ny/Uqx7UjjOvGpHnoxH3YtWo6k9Z1bvzjrVvaotnRiTxpqSDii0/yCQgKcYLJuKqn5
Q8yMlyhR263UDPMh60Xn8ZKlb/g/5qklLV/kEPp6q4yHoiSDC+2PwIPQkLbhBRVv1GrEbZVCZub6
gi79QDTn4Y43kTi86KJUSjiLgXyOLyorP+hBl+3bLki+ZWEcHWg5RiuX5KKjIrePQi/kGgFNPZ/+
PKR6XCID6EMO3RHaU59JRwnXxFkWnejEysxNg6EawfsIK5WovQ50Tvaw1rK85EdoX0BxDrejiTDj
fCBibPWwS0bNZ9ZwjCzWeCpp7kggQLBU5je1sMKVWH1pUARtH2D2Ajn9RXZXgVTKAHQS9h4g59u6
2V/3hMXPT2zx4FWC3sy83Gjl6KBTRKRPfZo4Z5+i9BOIRJQz0eZv45i75CKOFSuuKytASlQeE/61
DqNNxyK3ynTv74dyaoicr82Qm7JkKlKF+DoY0vdZnq5M1tLqn1qYxRSiK/oByEecUqMgLwWTrQe8
X7lRpKHd1UUQbqPR+oRuAOYP3AWYQbRZzyMmBeo5bSsTJF7JkYhfIOBeSeEtucCpgdnjPetyvU5L
GFA7Lziiy/T6siztfYCzJio8ACbgZefLAqhiI6ZEhM/M/iHixaYbq3u1U1bMLDyY0BqvqugKh6w5
anvnZrpARmjO0IjPRO0gTnfS/Blk13tevA7iUS2iFW+bDpN5gDSRniEaxrpAHOPcHscF0qlZrvtG
rOxjIt5ZEW6BtdtrTfuQ0HCjMbzdVaN5uz6dSzBjmATAFwLByFbOxU3R1JwCK40HqF6lwpWC3ugE
0GLeeyPOWEeDqCrQIvInyYdn3a6+Iv3SO3nYqisH0+KEg9gc+BQcTngynE8AiZqpJ63CuqbHXrQb
OyscNKV6QTB6REs9KBSsOOqSJ4FJBVRseKJOedRziwrPDa3SBuLn1g0ZD2F9lO3K1b20F05NTBfn
SZxQthoyix0iHZW/1ndZvPKUW/v8bM7Gpigr3UZUHTXvuvn+90ly1Jf/zM+0Yic/3qhKrUXbM/HJ
m9HXHgs/c8KeGphdsDptMjw5YCDv90ytcIV/5rKggBOA+BUCwta8+3xElUwTOSN+WkHbtkO72K4e
tNY1a1s6zJDBihNP6znfxcgWgdISGQ8Nt9RsylC8qCWyiz5EY91oHJy4eFCNH8T6BKMxKDKQIkV7
ANBpc5ydkpIwDU2025baZvDCcnP9VFgaB/YgNONQRkcRY7YyoiuzKCl6dO3LWzV65Bxs13s04K5M
15L/4gGAvnMoVCKBM/PftKygLBDqhp/pLuudUl25YJd2OHgppvwnsoYXfaJtJZO06qTh5+W9WUOS
C9Sfu+sztTiEiVN4ejiB5GC24lWN7g8pwYGRo/Hxtl3rdFv8PCJD+DBc+IJ2cQjLnPRBbvh19L0C
BwBNq+31ASwutWkC74RyP/x2tstpNaK1IsRS88zpn6rQK5KN9wkT6AXGNTqRGf1+35wcJDIQEQL2
wPBZsDHzyomRDcyTH2357X+zM3MnsxRhVIIny+/osI173FtoLCrIwWrWouhFxzoZ0WzSgLDXOUf0
69vdNgZ2a9yG7cq6LJuwVDDG4GFw8RhvYp5wO2hBzJTIX4oYH8Yu+UDcvVJ3W3Qw+18zczgG+h+S
QYkALUlVbR+N8aYrXq6vytJA8HQFPQwyP4BkzVaFaHGFcG3EXI2hQ/nT1BcBmevrRlAdWjh6p34y
FPdBMIVU9/nRK3uzynILBAfQSHJGanw0eBQOqMHU4n1o7jMkh0eZbMKy20EH1dHEKw2rwolj8PcP
kVf2zfe4BaVzEbik7LaI1dy66zZJCx4kpd8HAXBc0dHujD3h0UHvbzL6KkvdMXVxS80AqkmZy9of
shrdvPCTLnHRUATml0Nslg7P7gL+K2/eImDBqPjZVxZwaezQmm+8gRJuJ9EZDtIl7k6fUlDRsEC0
3/NfmaHiZ4DyprLRRusBadKr7mg/mPp9pjyW+j8NRBWNbhtaB1BkO3oEmrDunjZIi8n8VkJRnJav
qn1Ik51pZFD63QbTHGT7XPsIxXtAvxTccEzxnGsPTH8e0tjrMtWD2grkiMGBdNcbsZuOhqsx7vW6
ehtG2yYEFiXrXSTD4P5mp0EI6RDFHxHjrpq3HvSRMroV2o+2oYdM9dFN5QhTgq36Z1IeeNY6tvo9
GUA3aIAHLm92rZ2CnNR0gVt0chONsAN1xw5kGHj8GLzZ2Gi/yupfRuePxkakN1RB9wrmqK12SdI4
GFui127Ctzm7R2+DrNItV7ZRp7kS1bzxmCHZaN9ojYE5L7ckNN9NO7mnAaZW+WkFv6JM3VNonKHc
42SQHzDuqiHd8DFDYhJct8ERpFcum3KCGvLYob5NMgNw8+9dsEFyUTdCZ1RugiK87cFczyAcozf9
Pub3hoomMeaANXKw8tu+1j2kpZCOsXd9c5/E2l2csJ2WMrcvOq8TwlOj0ula4SXjr5jw3Vgqx8RI
PSY0R09Kh/WFE1l3IZrQUJOvjY1VbNEBDQmgythm3W2X7wdzK9u7IXqwxneQfyJyvqu0bV1vymRH
+l2J30qwsGhgdcMCpdX4QFogl7ZWcANer0wJnFgULiMl0OHRjqmp11QvWfStCiE6GD2GQe9CYd3p
210G2KaSuiUrHD68tsohM6HFujPryAkMr6zh9Oj7KAovQN6f164M3/FJp0szN9BuE+SzVT49cPFH
dXKL5Kwji/6hb0AYKt6GsL1rUstjHbsvrchpmmOq860lwi0xoP6qq44VRg5WlZrxQRnHjWxvQ/JL
14JDoVI3i3OHDQdWG26n3XH+jeTPyfAW67es/qhKkCAkX0t6Y0LWuQUrah6quPZSB2LQ2368T9i9
CYYRsPw5mgr5Z2iJBpCNKs2tqaYOabAVodYNRYDsn57njiLgzU8quYtDMLVNskGlm8c5OgalFxuW
o5Xf0uI7qgdOq78yTFmWHsGLgM770lOUG9MIwP9qeYVSQaI7e6uz576rcXflLmnjQ1Tto/SO6s2z
WoZeqiVbmX5rG90JUulRa/NblaEET89BHZGiQowDAJ8LCrBNSAIw+bWPwBE5gwknLcZ7A7q5MdGd
ClxdQ8SdMXwSUu6TMN6gZxpFbc0xx3ATlT9TSMECMAGuiINKX+uGeskAYbjxOwBxniA4j3gS3TYx
QWjS/B9pV9YcqY50fxERSCCWV6BWl+2qtt22+4WwewHEDmL99d+hI77pKpkowr4xMy/je8nSlkpl
njxnBy3xVeJX977ZrHiROSMKzgg5VllYeFpnezwIjiHTPFaQ5zaBtBm4jdqTwV/z+LbWhOPDZbI7
MvwoxN4IB9cA/IuG+rqxkD8cPDVgXhUmnq7/5qi72cWxhU5Y0A94Eb+UyJbh/6TJieTfCUqnpfJC
rHca3hfsLlR3PY4/NothvOvVO3gqnK5Ib1X/XfTtXQrcgFWu6uR32aMpsT7QcFsXWz27G1QOjzU4
ia1uBYcGRLU3lZcWm5+rWz95HLI1QbdiCARCoXmtLZ5SQXcVYTfUPtHav2nxV9MAjbn/Q+laeGDi
QrsriO5KnAgy+KvEMrwyB1FSSl/67gHUmLQ4gZXVzVp6opV/N9SRU+eo2Bt8zbXoxkrFrqdvJgOo
WQ8chT410RuIRnKQO6vdjcFuBmuftnyV6fnJCEBI4m/G6oBecjOBcsE2xA1gc+4k2mtb31C2tthh
DO4SY8txVO0eW9k2vBbuuiX9Wm8sp8lH4E1/F/Y6IlCkO9JJqhGQDGG/+niwhdXKDt5FrKLz+KY3
VCz7QS+9gr21+VubnhLtGWKiiOu504rOyUcfeNkWjcSaUwgUTTAQld3FKVR6211adesM0SFUf7Cb
i3WpPeTZJtPXGtvVKljtY9fKNLfKsp0qNmZEBscOul3Eol0Ex9JYgwutz/XQWY5iNT+jvFsZQ7Qz
h4NOPYPcpPjtxvDsD/uaGgCLHKi9Jkrn6L4GZwdWK3I38NvcWNliXfbbgj0WquqV4rsmbn2LuXkM
RZf4SP1Nbh86sQOZM7MeNNSP1D9GiprgCzfWxDpZQeGiH1Nv94wEa0O9T/lLbf3RiptozJ6QutyN
fbkaR7BWNW/AoBwsWnnUei+Q6xgfqjx2TMW1VI9ma40+Wem6j1+QhbSr0iV8dDgcbFvdDzpUX8x+
PbUM+JHl5Z22Qgco2sfSbSeIhzYsT6u4Y+vNSs1BXwPISmmaTqU9t+JlBFDQJjdNcDM2e1u0G61/
Dcdt3H6HYjH6HvV7GoxOHw7P5sDcyHwv+mQT+U96/Jj4rdPUFXAD9iFgd419K2qP071Q3mqSe2GM
doLipY4Ltx901ON7txRbn95TUtx26iGs4y0f6kOiRJsmv48Z7isU8A+V9qaIAbWU96F9A0AT2+67
Gj8rTVJuct88hNHPIGNOwb1cGVyt/WXrBxuRitBwEv9k2Z5AybAB4Lc1NyMkW4Sqbs3cv7NRW1KH
W5a+B8FGERsSaTuajW7jRyuWlj/sKrpXIk5wrx9Ks76N8wq1EuY03aHn/YFV+d42nnxyCwLOEKLJ
WnRM6u9W3Lm6f69HR1BR/Wz40xh8V/uVEa1Ico+OcSfWvQIRp6mgFcB8S7QfIdNdRkJvjB/RKeCm
CnPQ5QdffK/6DzSLtryc+lu8IN9QAz2aiJfK9CG3Tnm9aeIfQf/b5+9p8GqOP3x0vCb02S7WVnin
0/vCXqURd9uwvNHxP3DWuLzR90YegWu3P4g0v7FNr29vYltzLDODXlW5B7uom+rUQXrPA6zTqcbe
NYKHOLjR6cPYPtbJOsi+meM6Tg6Z9ShCExm5+Hvdrxp2UxmghEMpVPlDEA0hI39DenNFx3LtF/g3
QO9aVu7Ei61FcLibsnhg8X1TrRUtcDP/obEhdl97Xb4eoWCsZH/q+J1XP6scJxc/hScgujWrNYKz
gb/yprkvdGOXRCCqILoTtB0i4VNuxweWhp4dDKuUBKCc22YQUW6fR1CYWr7l9oHujSB+9pElNvZ6
va6t19Z6DRXEmvS+qqDL3QCPZ+vOGOtbs33X2wxyP8zJu8HVe8O12iMxbhpc4EzlKMFyyAAJN0nu
9OJUie9d/a3p+Q1k0NwAC+IzbafWR82INyhKg0Y76PBmoPueVA/MLPEKuekt1Rky61YvMtzniB0b
fuyrm4ZWq9g/kSxwKvGLBJXTD29lvQfbs2N09povUWR/fJBNSaMpoQB0P2ooUgY9Cv3ItvOwPFUq
21Z1eldZ+O18sXVrenFdJsMu7UwvtrNnf5JQQE1S2EnANLNH2fkXpGxtd4g6/2YCI21jJJ8Orang
CvV7ayOsNvHGKlGOVTpoG/QJIGUToIWYK9Pc5M07r4tmVfPkl5kFaCxnrPVYU+UHfUyTnR9Bma7q
wsiNMPkOEgEAgpj6w6hyDSo5wTceVPD4vSYeWzrGdwggk+86ySLXqBH6dGxAlS/Te7iG3ndJpUYu
J43tZvaYb0Mjq9ZlmHXumEPNvUrMdFX1o73X1bbadQhjXaQaM6+s2wawP9AceHjTdxthxuqmyut8
bTe+fZ80Zr0xTLV5Bptp4/qG0awK0SkrNpjZnWVa+Q4SAoVXWyR4Nlkr1uZQ0j9gUE92zO8pd5rY
VO5YDUyjnQrjABWg7GaEDMMGXcx4jxl2tA6LTPMMqPp6pEGAeP2h/Re6LK8q9g6aHtAhAvix9Jwv
xygeUX/NTjxKS8tFNcZ0eVYnwHcJ6oakT11WCnXNa6XwwDOjeKRqxYrG0bCxFYs4IAmI1kPpG7dG
RMkTU/Q8chRjNJ+qqKtPxED8yblt3vkqHU8NAK1VShWvjjQ46doYHvJcmO8IbvHMVCx7pSl0YpDB
G0Sv8bwpcyv3msDuflYRFy6tlGyr2s34HBaFuoQK+ph0AGZmUkcD1BIpX7mdTeOWaOuEhidTOMCR
W9n2+mzPfn8iTQe5KVBHunRUa4XEJXAzeHgZDmRP63ihBPIx+Tdhfv59XzqitlY0eRvi+419F0xw
1TtcWsNSx9RHh3NpZfr7mSPImoxFlc/CE7SEKb+JG5d+XlD40sQ00DMT3SDQqZ2aWIgXhGqW5dp8
n3ULgMOPNbpLI9LW76wkGwXYmU5dmK2xx3F5Ko7F3nq+I/W9oR6T/Ntn1x+Nu0jyo0yLZhJANy+H
RVUInY1wYggz1qn/jS/Bvz6u/+X36eX3zbzrY2ScQJw7HPBfBTzjdG1H3n8bhbSLVd1P9WoaBegR
s2/iC+rLmCQIlaFoiJ5IUxpEj1ZFtONhEKNweuNRZE9huZBe/LiDMU8MKwGJZ/DOyjiNlDd2V1IA
XIYxYAi++sRpabQGgcenDzwMoWeEUfR7qYCdXi4IpAB7kQ4VOzL/kd1q3esXVuLs89J+0phQW6vH
5wlxCB6qC9P00V3h1yP/iroU5gqUCZe/Xh8HO2d6jgS8iiznFhmVL/x8XIAIXdAzDezY5fepkRWA
ZqJWMexzBSFB8Pu/fV9yhxDxzFRF4PtIiSa3dv4F2BLUcf738yU/KFRBu0rH59tn0P0x3F/95voA
5vapiZZElNBRukPL1uUERUNd++NEkVtYu4JstCIGr1KxYGRulc+NSKvM/YEFTIMRI7sp3bhfKDvP
jmHS9NEBgEaQIX0e2EsfSKiCHTXrnuaHmrqDvro+TbMjQNGRUcTAKEpIx0CtCwhFdBY7VtYOzSP5
V0YwCcvpE3Ic6PTLVfDBH4suw8I4qsj8Rk/IBONx9YURAK0BrzdR6MmwdNNM2UD02DhClbhdQ8xa
c/MWvSvXrcxdDxbAKADwG5CZk18KJPBNq5346Wve7SEQ8hNV75u+DTfQP3n6gim0LoEyBmgUlOov
50xDsoBraG4CY19YekZttZC8QF4XdTawhXHIPD1eNzi3B3BCJqkbUCJ8oHQHmtYUeYEZ5GJv2Xv0
7H/h+6hETf1/NqhKJV/FW9L1eE3Al3TqN80wdlxbIlOYHcKZienvZ0FPAgSqiBgqa2rpIj/bFgvL
P3cSwY33vyFMfz/7/kirOMgovs9Q2W7vGD01+sJ9N2diat/AqlvYaXKAMyimnSE00I5VzH8gD/NS
AhXioFSy4LMmpyG9WlRVBa0e0LPmBG++HApRetElycTnHun9qhpHsgqROeNFMjhx1BMoyvbUM03U
fa5vg48DJADWo+itg0wcI5S2QcJ6i0AaFGwBgJizcGUafFV/fq9dGpE2wpik4GRPYIRXmxSaR9bC
Rvi40S6/L20EKypSzZ++r/5pq4e4frg+RzPkJNP30SQCf6liliSHyYykxARyhCVRu+EVMr1lLQ5p
h3d7r6uO1ptOIILEta1kpUXBrlWWcKuzywSWHMtAy8NHGkiQpSsN7wz0l43sZlSLn0OUroeizz/t
FdDtDjFLwJ4oA0uadEF3SA0lfBSo3tW7yNouRdpzw0CbBS41ONKPlFVQYgz1NMz1Y691eI1aqLuQ
tT0uQTxn1ECnpv3/2ZFZcqJUjWtrLKZ+09T8Y6DxAqYspGO1jmTfE38Q31Ti679IkccvUVUp2wLc
pC/Xt83MYOEzEG1SdBKgtUTaNWbJAiMfgcas2n6vs2bT+E9+9em7fCKZx10+SaKh314yogtRWLoh
qlP+XVULxzz5KFFcH8fM6QILFBjagcJQqUqkPUFDOkAItK5Og1FuDfQgV61++m8mpJgqqn2tiSYT
JKU/tYq92Ub+BR8BDSVU/xC5Tf14lx62TpUQNPnoxPIttMX0blYP3qcHAc7gfxbopYVWARWXFuCu
CB+HaJvQ3X/7vOSpffH/A+Ajd/rCxWN/YaGnhZQvofMBSG46L8ALoI4GmtVo6CblmtSrHpxvb2a7
hHuc2VIq0NG4WdGvNmUPLqeqGPI4zFpcd8x+t3Yh+XF9qmYISHH+ARjDeYAs0wcQdk0g0YV0CGL0
FhQr0C/iiRvY37q8XUNy2ongsDnwVy1ZN0bo3HHUUxbYGWdH+JdgAdz5E5H15QjTgQ1lFQIeNf7M
0BZVfrs+wrnPA9IHSBxYuEFnKU1gYJdR6iNvdezVo8Kfgbj4wvfx/kAPC5h+cfYvf37c1Sav8YBA
XW6Xoci7sJcnryTtNNCtg3OAWdM7WZb40JDg1+NE9Y8KyMS093Gr/EBC1+Em0DKo9vufBxFiGBSd
YLg6EUzLzxG/HDK/zaAzHI7ELfxNZhVrlQm3bJeQdzMLgwlDd9r0ssIjV5o4dSh0xRqhjaoB/oMG
te7zyFrwkgMtijsUcDJEA5crU4ZkSooq6Sktv/8cysfr6z5zZ00t+QhybAotdrlzSaDdW4uzITtp
YCFovUz7YbcLJmZm6MKEdGPlacoD1sEEWyvpUasWDt7HNyFWGNUjkNeBhAbrfTk/lsggG2g16cmK
2l3om65OQGA4ACmz5MRm3OWFJcnfJ33kR7kKGIESriKKwbgKmF5vhbYQfs4clgs7kuMn0JNSIF6X
npr8J06Vw+1f0RDsDSvdksoAiKJvnLq1vxAKgvAVp2V6goKJSPZg/QAmjaBOTya7R2Cx5CBndtrF
56Urv9d5ClHmKj2N3UM66k5qJ07MbPf6fp7ZbCCVRd/KhHbH3S9tNqSirN4AD8gp7PbFyiwXMmaz
m22iK5jiO6QUp0GevUBtVOsbyrP0xJXb1hjRh/XIm2hLte7z0YthIN+KPm4UtiBneGmoyklZBAlk
D1LwiDSqw8LmCzNlTPyrCPpRLpIZLKoK9AJRbyWnViWeFQNro79eX4u5FUf6c4K/TkLjcrEIjFRG
10dackI6AGAjQDnrz1PrQYv0zMS0Hc7WQ/Spj+iIgaC2VV3ePYG7xLs+iLkVP7cgrXhcqsAApRiE
n3govQMmyOo1HjP/zcr0K87GgS7VPvYHPTl1wLTl8a+6B9q04VBwWthXc77lfDjSISe45QMRwlBG
xC6u7VudKU+5zj3Nin62aIAHD9+htKKlUHNpGqXTbxZpaOvcSE7AkLm27YQpcYNyC8Gv6xM5d/6h
kIbK9CRpCtj15UQaZU/yYMBy6VnoBM1j2H8an44d98/Ax0CsQzuNMm3qDlpFvARS8HR9CLNTxRDN
gov3b2fp5RB0xexHNO0kJ6QcBJAcA6CDwCnx1X8zM/2Msy2npbaIhU+wE0IvQskcNXCITCx5/Zn1
MFVILOMJhqaBD+RzfQgChYEngELyDuks7poAsV4fyIybuTAh+QBcB6oq+jhBV9BdHP3q6T5vF/ra
5vILFzYkL5ChRlXoBYiwCwG4xEG1HcRLNVkD3GHaN5b5Wi9xV88cVFhEE6SKuUMruxTWAHZiCbUs
klMK5K/a/oha4sThtm2fDBP00lurWRjjkkEpuuGJwk0fSHxsu8QZqQMMfNe7dHC6ZiXo2teXRFJn
9jleBAg9pyc0LgnpisPdHxOk0+ITTQCmcP1uw0fXIAvbfCZou7Ai7Y7ByuPI6oz4pA6NY+q7unur
7MKLQJw/LvHUzu5EpO9VFRy4SAFJa9aaRlXmXIlPGf1D1CeS33X5QgPnkglplbIuJwnLYSKv1k30
k6crtf95/TzNboSzUUjrAoqGOk1MnCe8GLYk+6Hz7zYkYIv2F8ueVe1XuZRzn98I/6ZNWiIDKZQi
5TwBqOSlt8GiVbzV9W4oH66Pa3bqICs/YVemDJo0LoW07eBbPa4gdpP5mxaJ3MxciA+XbEhDSZO6
jgUgQqcscSGZIHIPOuWfHwbemnghAC2HgUg3XEawn0Mo5Jz68Btakov4oVtq9ZpbEMjSgBqHQCnt
Q+uz6KD+StImPtkKIMw7Wm7z9t7vv/B0NsGYgJwGks8TVeDlDaTEQYs+rTY+sRYP822qfvvCTJ19
X7rhYhuAPCgA4Pv9cxu+KvlvSyw4zbn1Ph+CFE5FNO1Yx4f4ZJgeb+7SyFtUSphdjLNRSJGTUQuR
5GkXn8YavLe7InnU4p2IlrzxzEgm6TPUVlF1+Aj00IyBpKgclqfMAsP8oAIufFPSpcLQnBXU0C0C
ulu09su3Wmo0aANgdXkiYl+SrV7uhs9zsSDZB8QHCjSagWSTdMxbxS8gLYHUMjPeFRyQWCTo9/k8
xgdWbIBiwFUwtRJKCx+ORWq3ycS8UGeOGGywPjUeYFir61t4ZvHRkgdODjAugx+FSu4e+JiU+41a
naA176H7IFQ2ETMckS1Ji85FOBeWpGkr+4xaoeiqk04KL+TcNaBJ1SstwMSreGi2aWg5Xak5Q/l8
fYhzW+J8iJLLzPyx6mtlREHDnFqU7iYQuDAePm0EqWF7kjRBNhCqA5euhpSizwu0spzM/DUt3kxw
fFXdEmPEzGJdGJEWqy8io4jTIJ9Oapo66JJC4xC6AK8P5W9cJOVSQXsMdgxw5jGgpaWtN4RBoAAq
nCMyHM2trwP6X2qh5mZlxh2m9cpGKbtixfIYfX1qlW2hQ4lmp6SsNkaeKTcDofGqRhlr3yehOCmM
FLtBKPZNNKiNp/lq6kWjrrq9GNUd6ipvVI/TvZUH5AaoCPtWNbvGi5mmOJWe52sBZZ1v6JJEj4gV
NtskKHG3skpZeHfNTS4OAZwHjjYyMNPfz54rVY03ctOrGcJTsh0SgN8NC1BbtK0uKV/PMJDAwJkp
aYItO1WpXQFRrA8/auVGiyEunxxsMTqpeMptECjk61r/06rmmsdLjcNL45TcfU9zHXlyGO+A+dK2
Cd8nsTcuUXjNWgH9nQ6OPYacmHQeuiT3y6SzstOYgJPLJcUmbhz2efk1TOSk8YPbHZBk2UlCQSSg
fcOwZukKygd2uc7rhXLo5B0+HIYzE9J0pYLnfmwbWCvjxajvM33h+3MTZWG3gQYG6qof5FWh3Voj
A1/nJxbd6/1Gc8d+U/EFYtJpQ8mDQF0E6CnAIhCdSqsB5uwA8q4YRGHdt6AXpwHcBijNb5taWYge
50whsNPxGAd7A+K7y2OkN1TL9BgCni096M3PWqDJR33sIstN2UJRbs7UeVvH5PjPTqwlEtDOQ+77
5A+3Jf+dAUVPE0clpTsqS9HLrC3wp//l65mSDZe2ArMmasn9Ao2O1DWGU6k8a6iagscWbQpLCYe5
PccAmQD7hTYjTEBYrKAdFC2NXOfbOOD7wfS31538vAkg3eDpESN/wPeOiYFnUVycunJswejAlbXI
uOV9wcok9IUqAm5GeTPwCkyVtPXzU7XjwYHbC4+h2UGcfV46m0MdBkUfKfg8ezvY2fv1Hz93MlGu
gG8Blm16QFwueRgRpVEbKEgGtWCeGoNhlZPhVYj8VxLShZma21+GqqHNBITPOKLSXtYLZPmVLoSx
nCM5so0rUCCoJ/yTIHFYEgueN4buClRKofMnJ0ZIodVp0CTFqTV/MoTggY3kfIle6mjfRj+vz+LM
Y98GxOh/tqY1PDuk4SC0vrZhKzXQiD2eTLSkWCVe4g9l+hqotQOeU+e6ydnhgVQLj4Bp3eQsiZ3l
CS16uCDaJLcVupPALQpa1G3Ub9AEtrBwM9HleUwmw2WyMqkHPPuzUwXVLGU49P4xFdXq+ogWjMjo
htZkkA9RJyN696h12QvIMb+ZpbHgFP7ykMr3BIS+DWAggaRgslco4iANSGJmJ9D9gu41jcJNmGTm
VoVo9tGuw1uagYC8z5T4nsS5tSr7HrTApkjReQq2MtAd5Hu1AWtPUIJkI62D1PW5b69a1vN7M8nJ
wkrP4ejgwP794OkMn++uOoVqU4EAICh0tMCa/b5h9ndz9FeM1m6NEAfyjBuQNB64n7ttRBZmbM4D
nduftuKZ/cjmCtrDMGEcj4oqrp02/I8WJB/HWqRiwhQjbL4z0ymX+qFmB3AWikqvMkDGU1GgJ/AU
A/ln17+DXCzs3SUL09/PpqgCSk5EKiz4IdhH3HAJJDV3Ns6D6envZ9+P8iKvk2kEuuXy0QNjKV0S
JfpoAk4E3GNAtOI+Bkn5pQmAuA1BlaY8GX4NKg7EGOhm8PUlVfCPM4WrBiSVkzauOqmrXZpRqQhb
BT18pxzBEgiU24XQbGYYF9+XDgvaqgQ6sPF9ypzRWtv9ys4+fSNjCCjx47ZH0kJj0mL3jGcxyHyi
UyhMrxYow32+1QCxPorvkAFC3Ro0hpeThFtEhfhCFp1K6ybiG9CtxOnCS3Buns5NSEcu1vsAJIlp
hLgSOhpuzFbKEp3y3FKfm5DCSfS+qkILMQqjXosU3Pre9Qtj4fuWhOYKu9rwDTuJTrzZB0gV0GQJ
w7kwSfIDrzcHo7IDjGCIno3iT6l/m7T/ro9iyQa9XGurLNA1lsBGU7rqsEm0vb7kPWaopqf9hDMH
riUQJ8qHbuBDWCilgj7KvHWAVHZUvsqNe57tAK5NNeoK0CfYP5rwd2P8UuzfIC4Im3Vc1euvjPXf
75AOp621tZ8RPzyN1GsoiA48YynrPjedJjILIPBGouqDApnit91QCB6drM7TjE3rP1RL0r5LJqTz
b1Zta8ZxGJ1yrFiwa8QWhZ3rEzVNxGWMgkfl2Simn3Dm76ECn1d2BRNK/krAZ5BtzdItPn/tXlqR
lgO3AQkAVsJc+au625afl3HA98/6qKUrBU0sAw9iDUyT6q7kqyLb1EuFyTkfcN7qLLkx1ocERPxo
Qu6HtW+u+NLRWfq+5MNaDRzRRj99X3MtDSy2C2544ftyZ6gSZbYVmfj+xMv0O1kCjCx9XnreaYKb
VcXR24xSdPlivF/fpUtfl1wXjYVm4SyEJyH2rFy3S1S+s6cAAFRAE4HaBK7y8hSIrrbMQRvCUzyC
fWCTRndR42Ta8xdGcWZF2kJ9B80nWmGXxpbL0q1ve9e/P+suzr4vbaHa0LU8MMG3Wo+79sjTXd+t
/pMF+SKEkqSv1x1G0Kn72Pba7nfhv3zaxJTwRyiCoG3KFF4uRSliKHP2QXASuVNClb3Y9GIBgjqz
myie6ZNIjg1OBLnNeGhFpBdhoxxD3wdTzK9S7dfXBzHtF8mrAt0Kenx8HsTQcvOeT6oiGjTNhwr0
A2U5aHyfzG6rZb/qfPvfLE1jPfPfBCn1Nkt1ILURImbRO7VzDyQeTl/+oPnCvE3789qopLtCt8vS
KiyMytdv+uAOpImOH26G9DXWDwmW6/rIPu5mkO6i8D9pTs1IvvhlCZG22FePzNgagQt+E9EsHJiP
G2EygZyUjqLgx2yxEYQaeK8ycsyoawb6SoRLN/iCBTnVMFoJr9O/FqJXqLh0S/n0uUlCYxFaUKEC
8VFIpLEDJgzWkWNfm6cENED5QFcsrBdgLB/9owUaZ53SvzzFyENf7rLEt9KyV2pyjHN+8FOBBt7i
F/HLVWEu4ozmpgxnEgmTSQTiQy51LPohHeqeHFOl3Zttvoq6fmFrfTyeU3M48mgQyYIAixylMq00
DRqCcKMK+xtedt9qs0pc8Bv+7Nr+xzAYS7jXuflD3/7fJZoEX6T4JAxbu+IgRoWEIyTTxjh9M3rt
JRn6XaUtlqTm9oQOt2bizTtBqiVjpOZizLJGPRrqnqCIqP62rNfPn81zE9Mannkd9MIOBnYeelsC
y9FaCOgpJeCbn0ecYJ2ApkPhS0Pl3pCvfYunoyFs9QgJJ68chWuHS/W7ud12bkKarFjTKsbzkCAf
txPjPQhZrs/UwvflSjbPDKUZfXix2mgdaISC3fULBgxgG1DamNHjYEbLCOoCOJr6QxT9TJC3uW5g
djsBoQEHOXHJyDgsZtJSq8FdfrR0P/Ag1FZuis7S1zagLqvrpmYna6qsgRrbtD+EYWXXFaRVsBg6
qE8F8gVM+8psnVmQQjDgUEBMWFo4+WrxEPL8gZFkadfOFKSxbSFkhEIQYF8fIC2abRa26E31GFbV
u85xE4fqQeiJsgqq+jd0sQonDKNta+RbgF+cGthGkFPtrs/lnMsBLcFEsgXxThRCLo8ojZpWbfqW
Hpnmlt8VcoT3LseFOGduwdDFh1jNQqzzgQRBHQazbXxGjmHu021jIs9WFuaS1vesFVAc6GjxRnZB
k9Ivsd1BLqRWyTECI0zwiHjnC7sC6Kb/GZDmyiqgoYkLgxxNfoj6m68c0fPP08ulqHQWxNUAlSbw
l3ahl3/6WQFdr7NfL7kwVBxZm6v4vGJuWxBkqwvfn91JOkCyADQhsSMXgJqiz+K0QZtWobui3NT2
vU0OlG2u79fZRT6zIk2SX6bQtcw0OOKSg3gu8v5c//7sqcQAoPqkAVL0ERqgMI54L1KPUfrMyEMG
psWQHUN6R6P8UIH7iQnfi8Dnm/j3UOq9bn1udKYGOWIN7D0aumovt0AuxgK8JNZ4tKzMi4LM+/Qz
AKhz+BqIh5iAzMr5Q7Ac5kVCxvGIwoMfOUnX0HfUIZOVH2XCS6BCu2La0C48COZ2Brw0mQJ0FZG6
9ODMwG9YNwSRRpfZAch+k/G2TcA+alA/3aZWPCzAN+dmEegXFXXaiexD3ol5DC/U2ZUKxR1jl9vJ
WjG6L7iCcxPSNizNTlhFW6pHPdXfx7jajln6aaDFxOOBi5JiyT6q3ZWxb4w2GcajP+SbtAxvdT3M
HL3tb3MRfh/AgbUwprkb/NzgtIxn0VoSEh5aKgxm9Qtr97lReiyMvnB3o3TLMCSGK0+VvRBV/LID
JdmRssIF7aU65t7nz5AN0Aj636ZeQW3aHWfD0MahiIg1gCYvKhxWbEII8Vy3MDNRqNKiJIUrE5xI
MlY7KqIoYOO0n7vChVZrAe1uHr//JyPybean8TgINItA04kJB6+TVW+CSd2urc97VIwGzw24BEBT
ZBAEN3o/TiuMxhbbWvkFLO/Cvpo5jriPkf0GUtOG0LoUTMXgpYlMJdagXfMS2L+Tz2flJoIl6+/z
FpKD8nGvkrpSwKwxHgtzx/Pbqn5JNWQ2soX7bWbVESSByBZikNMlJ+1ctIGTfFCU8QjC3FjcGy8F
W/BbsxYgOUIZutyncOly55pBZmm9pY/HQRE/46xemWF56OwllOCcGZCq4GpDBg3IWSlOKkilW4OF
G25UbtWxds2Ru1WxgLCbWXQwGALXiaQ9UFWydGneZ6MmRtxkfn6nDnfJ70+fDmAPoWg7kU9MRCCX
UwU+gtC2fY73kl68MSiCpIX91DTKQmV1dqpwaRnYYUieyAC0OhVawLpuPLJm4qFu15T6D1bPHq6P
ZgZRAW12HEI0BIAHBuCny+GYlRVXUOKD68WonBHMPau4Rt5M8HDbhWJdocbepv0ajIiRU1GoijU8
WPgRH9N202/A9sN04o0o39KhSassVPh4BHHByjb9+0YzHxtuPGt+uMoVcqgSe+HxMT/uv4xVoHKE
vq20jC1ol/ykFZjfjtP1COaSXwVPum2l+e/ELLN9bygg5g1q4rVml+4CVYx3QJQvuZC5dUbaCgQ/
8Okgl5TmP6isSlWm3xGE4CgfBmcAg7Q1jKvr6zwN5zIziimG2pkK7D/wWbKrHcAkXkLEazzWfRPa
rhlXxUaNkuw2b3t+NyRQtaFav9SFPHcUEfnbE9wVRHSy42qAAzPThozHBAurWP6tGJeqRjMRHhzJ
PxPSnduXTRwDwQETkMIy+lvdVrwK+j1Z9fn6lwXGT5OiVQocN4AhXZ6UcLR7vyHJeLQ1N4CG91If
1txkTfKUfw/CR4qRuIOwF+Syh2PntsGdqS6EwnM7AOcLclsAHoPYQrpEbI5nMChdhyNJii3TfkSJ
uioJCPh/AHXhXt9tc4sykXNObQWTD5MOFx3N0M78ajjeUPN57SrB8+e/P/UUwVsARk3IdKjOAq2m
1EFTHIvhKLYBdBvDu5HeReH6upGZ9cCZmdhwdXDkIDN6aQSPtN4s24EdbaiEP/Lq6Sufx1GcLnWE
QfIc6UFjKLFgR4TvGdtFKIlcNzDjVfH7/xmQgh875x0exjBQ4SFZ0QqjaD3beqSsXdFKdUBO6l23
ODtjDOXJKYpAqZJezlgYW90ApwKL4DMJNunCxT7jKpEYAxsTwbhApSfNmIBwVFZXwjzmkxqC254y
vjCAJQvSlEGGUCShVpvHjmygphQ3pZMHS4CGJSPSm7SJAlpjHOax8VeErNTKqxeOx7wFoPLRbIn/
yAw/mq+xHHUL84gyC5KuEB+h/udPONbin4npJ5ydQCUr1aFGcu2YgVgiVSZvqMc/sqfPb6hzK9K7
kCUWHasRA4mgdZJsQEh9/fvTjpFuRfQnUtAtAXgPknvp++CIy3rRJuaRhW9GvregHxa96a/VuITP
ml0RlGyQi5hqOnIPoajyglZVbh6Fslc1KJvcZUtSudNv/TiWfyamw3m2ImksWmLEMMHIoVNX1P+j
14ObghbjK3P2z4608qLu6f+R9l3LbSTZtr9yop9vzS1vTpyZh/IAARI0osxLhUSxq7K8d19/V1I9
IyBRh9nS7Yh+kEhhI922a69NMFLs7Y2Mahglrpr50Tdr8N6Xs70eSo2DyakgQWTUr2xpwoK0jn4S
tG+54HTmXYYpCL9zwWCm/i2E0VgWEY2ssSIIMdsnbY3QfaFykinbR/9TBGN3F1UUStQMwJW8ys+j
qvtq2Y/2pK+cCuiW8oVNRHc1+vhQNGbkzFWcm4CmmyehQk+lG0e/rhsxjRuZLfBQwo1kA5JmtYg0
LyMIma1AK3bDdyMO3z/xjRWg8ggwAsrEcITYUERWu7GfFF07Dfm+eyG8/M/GQcDJFtFvAXAvYBuM
+dAb0Sq7UUNGtR6dNG0ww+qg/Do3mQUJsH9QJxZ8H+bWYpwNmuznVIaf7SwYOTZy4pbrPUKSGWOX
dbSOIGhhw4V5GYqhzpGEVkrBreQsqIqekwm+VooQAU8XLTxoeYYtv1QksTKqZroK8slKH9L5RTfu
C+nQZ0GT3b9/3tcHcimIrvVMYyU9pi9WLQRhuo1dAKQsAUfIBa7ylkO/xZmUWk+Fosot+STpGGml
3A3o64lqdCuQr1r6+usrQm6A+tfo4r7qGjOtVo3zzJBPBqYRWmNia/FxILn3vpRrzYi2vp9S2CxK
ZUZgDUTQfMJkqEh9pGMu5+ELSOU5DuTWzqGGDtVLU+hX73HCSCBQToP8si4ad1WzFCMbp29yrNyA
6PVBXqdP769r427T/iSQHiJCoaiXy5MSmjgaB2meT8ZkfM916Bgj5dztTRGw+CBzw7yZqzBYUioV
05XUGbMYHxJfTR7eX8HGjQb9GVi4EffQeJu5a33d1XIS4+ONj9lwaJNj/usDIqAdzyQwHouGkV6g
KFPmU5Rl9tA/LjzHbmuHdMpSDaZ7ETgQxgUWE9Mgilwup5QsTt3r9hgrHB22tUvnIhgHuIhNfa4a
iFDgNfarOyERmPNSDxsJHqQd0E2uIxEo4sSZs4irRZHHAbdp7HZK5JQY1doE4COLBQczQLXFG3QX
I+LevwAbu4fymYgULZxJHU7S5RWOx7bI2h6pc0sGPXUHBgfe5m1LQL4cVW0kdNhHEqlLJw1KJZ7K
+Jsqvarjn++v4M0VvfQjQQGDDK0JFwJJTpNxifIcROjDiFpMXR/XIWg1ycV04llBAciE37J8jodj
XO2L0h+rJKgrTuvyhnIDps6QkaxH0wcSc5c7SLk+kllGSr3TNF9ehx1J1sfe6DMbExw4We+tvbQo
fgfcIdCoMiNrmcgYN221noToazm+1oQHtOAJYF5rmtWxgCASydVecJOJoNCRc4LiTREoZyFRAdYr
JNou96sjOspOGllPq1VgUPaw7kG8yzmTDUMAr1IFmSuwIuD0ZR5s0is6yacateEsP85C4gqY2idD
2QHylJ6mQv/2/h3cXBOqBMiKoFPj6ulmQooov8S5KJhXrTl99P39z99QQLhHyBsB6EJLw4yOA9HD
CGaNaDlV5CiCuWNGD+5Ift3UKMjrYAYL2i+A5mWEgFTVzLoY6bx8Fdy0xdB0XoS0sU0XEphjWbpV
wBAOSMCUOvPzUHB0Gf2CjCIAjhIDJd5GTiEFdnmzavRkyK0m9Bhr3GDUWITZjlNtl/1y26TybQW4
C/jcfsN/BrknzYGiQUdHUH4ptJmTtkqGcoAHBW9tyZxY41ifDQUDCeBxBiIM/f1sFkmJ9EUdlmQA
Hnmyte6wCME8YdC29/4d29KjkANCfXA7IunO5r4rUQDeQYCcrtfhPX0fKn+Jboky70QhJPIevFu+
boRSn7hZWWJyoMTRDJsLhecGU0snALGhiNCOq4DBncOpJB+ENXPyYb8MQKzlv45+AmjkTBBjMRal
p+nyfDiB+T116DjLvOGVSbbuOpq78R8A8dfYGBSDiIFZJtOpyD9iwKkhcV7rhoqDSy1jAgKcHjQz
Mmo0B6tkXGfteGoK0+9B6i3Li1OCrUiJTXfNOX7ipjToUUs1UXkDkvjylsexqE1FUY4nIxO8ST5m
9ddY0G09in1Sf37/Im5dA0QjQNoi+L0epCQaRWfoA+5hIjYwqIuXrnXiFClYDSYeQcOWyjiXxdyE
tcNMoEFNhxP5U4+7Y/uifOmn6ti8cFTT1m1Aug60qQaoQFEjvdy/vkqLXKnn/pSNbm+rDeftbtkH
NLWizRw2D2PGmErPlJFiLLtuwMye+FYk84cVI5SUNObEv1urAIwD141yViJ1c7kKHdgEGcYT7yZL
3NdYytz3T37rNJDalGFEMcvgCnJVzMMEvE5Eh5p/hG/jrNYjfPlY35npF4mnbbb2DJcZhXGkOMGf
wSxGEOW5y1JoG5TNbUsa7WLt7H7kbBl9GKxNOpdCt/QsmLcmVLLlDlL01byRZLIHp+Fqm/W8k432
qTTlEqiYGPSzPGjPBp2ZhZAOuXQEqLQznDFMmSx2QCgVw6nqxsdxjAJpbe+qUXetpXXGfjj2BVB7
bfY1mwQeJnjrCYMcTkTtAy7LVSBeT5KF4cB4VvIAmvM8NMd7w/hUYQ7J+xfmbRFX22tRwAHwX8iJ
Mlpw1DHNSYigKwpLfUTT8n2c9i6ycotDZu0Yl8Ne1yOvTBffXGRMIbZcYUndsgXzulzNt4MZ32Iw
bQBgHUeJbd4u2FLaMYDomvVArTIzLJ1gBwqyq5pDhhbnVf11ZB1IxTF2gRaX4B2wIBjAYiwNoMvl
pIrHUgqkr+/v7sZzR9IGNRmAwzDVjnUIq0SOB7WW51MrtXb8QVt4IOGNTULKAWgGDW8Q4QD9+dnj
0AtJLq0M319X9umU2I18GngcTBsPUFVoVZeSB15zFgyj0FT5PM0nQXo2zAKZ5vt+eVG0J9C6VYOH
OVqcO7m5a2cC6ds4W1RWGEo0JMt8mstPhNws0a/3PyCOBk8lEnZgyrrCwqOKickFsTifNNVrLRdz
p98/9q1TQT4engvcC3A8Mgto1FZbZksfT7Fh2bem/CHhqd4NbwJBLO4uaDEQNYv0zM62aEqEuJ0H
cUROWH8UVsvv157YFiCOWdWhmUeIOc7Shj46F/imK88EKnOcD3ErjWgZwSCB9cVQRrsmj4bKic+3
t+4/C3tL8ZzJEVVhMMsKcpROu41WErYJCNjVJvidE/ophvFaWmmSy3JacUITcmryrY5SUPHr7cfo
4gKzKwwIkIjQsJeHJOtgfRs6OJgjsVftEHVPv74IULqh7E6BiKD5Yj5fXVOpjfr5tCyeuox2J8/2
GP1GQgPIZgTmaNvQ4LYwW9XJRdrWJpJqdX23RM+x+u39VWy9duTskHCG2wLyNWYVVlK3Yj6102lI
4DV2CeekeR/P+I2tqQxptXbTqZnd1XAynuNIvx5jP9EM9vPrMy9RJEDOrRM+H91HE3pPy0CS9nXt
Tbx6MkcQOzRgaitdStHojJfhtrmdm/fW4uQaUpy/XL3ENA94wAAOYWFXrkdp9ppgJtV00rXRtlSC
zn+wedam9xvnrgJoA44XpB7ZgGiqBPw9mXHu62dLqeyBWwbaMlzGTwnsjolmixEY5jidUKBx8+yh
Mg5zj7ZKp61u8vogZTxSvy3ldS6Q8aVaZWj1aoHAYVbsiRyq5vO6fnp/27ZlADSJ2TTgV2UxRMJi
qAC7ihOmYMEUo+tITQS7Q6fI+2I2nw2lBv9LDPNsmjGLcoB5cdsqF+x0yFVMu/clbN5ntGcAi4GO
+iuGugK4+bmN8e6bVpxusnFsjmh/rR9laRgDs8/0+yRbtPBN6P99mf87fq1OPx5m96//wZ9fqnpp
SZz0zB//9eW1bEn5P/Tf/Od3Lv/Fv47kpa266s+e/a2Lf4QP/kuw+7X/evEHr+xJv9wPr+3y8NoN
ef8mAF+R/ubf/eF/vb59ytNSv/7zj5dqKHv6aTGpyj/++tHu+z//AOni2cbTz//rh7dfC/y7u+Lr
9a+/fu36f/6hWf8ACZwCxBAcbJD1W/ig6fXtJ1DyZdX2yT//kPV/AHYF7U/HGKO4Qoe9dtVAfyTp
/4BZgOkBvQ48aEAy//j3Mi9O4ufJ/Fc5FMiwln33zz8ubxyaMICKw4tHBQDZXxhOel/OLL8gIxzq
1Vhz5e5ljmUbVAWcO335dKgEeEoUvU9JUrEgRlU3iaznwpinrrqsdtsXqAWZdpfxIHFbYpDIRjkD
Wk25GpKcaSuA3HMEGveqckS5QTlNt9WMx87EVLveloPEmATzT20/wNSXGzaCFTfp01h1NXvyBDtx
1hsA8HaKt4S8BCqT2bySxbp/fT+pLSYZ526+A3OEEcZe4fT26oB7/VDuEYFzPOg3OOdPs/pDIMgP
6BxEOleW7U1TpHJNl3nCVA9vdiU3dxVfC82dEnS7fB/ZrYOpw+7Zu/jrQp5fwM0NPZfJuO0jkuuD
nGGRxqO+HwIMGPTiXbNbj8TlysKDOnMbrtfH3PZ0xZiUolUUd/TrXeHNoeUoqz07k1t6Uyi2nP2U
8Uqv5QFFAuAb3tFVP0lhaSlygkvuFotNGkcanF62p9Upx6AIyV5wMqdzZ3Tm2WA5jMHYHtmgrO4X
T3Fg/F1e//bm+aLlEQXzH9+JMZWpmhjLnOMtLn3rt/Pyycrbb6sBL3aSpb0U1xPwOvkz5qSNx6E1
PX2Jvgt5f4emgRCU5QmCD42nH5hcCD0UTP6kAFoTKg2Kgr7sMxUklRaplkZV3MmZvBWXLl7wsgpb
uy0Ow0F2U2/6aHw3ksgV3IGjnDZuH/rI3saQ4RtQxXEpHAAfqSsqWXEV62gGqlcF6Ferj7OnOXXA
u3/yZTz3Y6k6mn+A3FXAOsGWKsypx1AyxSxcNYjDKHPTyZZCOYgCfXJXt7NTN3LFOyFxyOfWIci4
4q0/dd+txq5Kewl59Isb9wGrP/s+1Dqcbb2ga4nY1/g+nbd48y56jsDd4Jnu5OcP/QNKweMx8bi3
8NrmXEplDtxaB5ww0sGucoctf85djLFyCLGNIHbgMgbE52389r4joQi8CNJ7KnPvxSyNUX/GKWdt
5ZgAQY1AINaaGBjtrw04xxGDrAi8lcgPUSSiwaIDl0GN9bGpZ7epUxss2o4i8KYVSNQNvFDTVAZl
sqR8lkCoMZc2aiIrR25YxzVKT1RNg0vRie87P/ULZ/BnL7kR7cxXUlv6/KvamhHN3pipTkf0+eu4
MclpCuYwc7KdFaihwNXWl67qj53ElA7MzaUNvji8y8tZLGabNQZEIa2DlTQrASNuti9q/d7oiKt3
5JdCsDeBCL2QdEMtHFTR7LaCxh1tpXmiu/OauVM13pajeaf2XMDM1W2kMIgzOcweTpVKwG4R0z2U
fEAhusA8GfCNvMXtHeKnAdDRDgpUHzlnd/XuIBfMBuDTQNIVDB7MhqITfiTLTFa3dydPdXK3OQqG
TU0QJvo51WP5QeWlMa68MvreMMVbBW4CPW9s36bUKRMpu8RwLfl7vWZ2Ugb6wmngu3aT3jgn0MyP
2g4dEsWsKxqiqJFqYrjivbwfD0ooOPr35Bnun5/urZPgv7+Pb6NbmOeHOP0/8lhYoDlE1pxqkEcW
zZMq0N7oiz1EoqN1qxuhlSGNOjsiB9ny5rH2rehlmG4XiRaGMw9laCcW7lIrdnoFeQSV2OKi28v4
+v633Djsiy/JqLy5Gos4rcjiCpJYnRpNS451JRLejOMtXXQhh7pcZyaEoP0ISFlsBjVpXWA9iM+d
k7qZiovV7yNAF1y4N9IH4oNQx+K1aV9b1MuzZzG0mLabDpkM8ZqNxjqvfrL8JlBu4nvNG8PsS3Zc
PsuPs6P6bVAGVVgeC18kfvOtDLjG9Mq5fPsqtJlfQW3jamZGaWHY8yymGCe1K58EezpSd32Ebyl9
7YPhR0h9EVFfuM0b0vCMgRx7m9B8RZ1MlmLWwMUzuYv6KUv+RFxto03MRgLB7kDA1iqndvGy9g6c
dHbS8OrPW2/uQjyjw5p4ihtAoiaqwxa/u5VC02298ia5zR+q723AY0/bFoiKGWrFgK5eWYNUazCO
uuqozZN81Sm84Qg8h6MEqh+/xP6vh0IwA4DG/lse24TYrFkf61FL5Sl+k3viK8aSFgFxFl9269me
X7UZypond+PZXohlnq3SaHOFRtXZRZP4rutrO6pUjv6SeDKYJ9vHeTmOMmTQJzuswfAhvYt2mmcE
pReL7ho77SvPA+PJZFwWI5uFuRF03TUK5V4w40NXrhzzfe3NMkfG3EnkHU0tSVTdXfYT4lfdEdqg
ix3M33YXXwKCOwSyOtnzwvQNG4d0DkWJovaEhA2ztKGr4yxq4afA4fdGNXOSHOOlFR4YnVoxxupc
iGFWlyxjUeqVML2dmhJCu+10Xw55CeIt63Yhh/HO1UQzugigHHdxRre6XQ8L4pLajhcHzmz+HVey
ATkCtCsq5DuZ2EJ9M6o3a+n+jUe/peTOt5Z6UmfGZV7RC2MiXe12iy06cQgODjdSbOHLdBg/5Efe
49t8GefymPzA2HbW3M/0KPe56iRRoDpdMN90Pp5Gck+jk5gfgtL78d7BMknfvFHGhhYu3d7vkXAp
3fiLcqvaViC6mUt86+l9x4B3XRlvqSkB3sgsE96nmjrqNDh5GvtpzJHCu0YqA+2pc9L0BE3WiOoj
zIl91D5Z0VcJTXle7uufR1u16+eu/twdFAMuShBhFobbOrHLO1POctnQz6hjqS1N7O68SrY0FTdV
JWJeBXfCB+cUVUapVqUsikuEZ7Pe6fdTbtOwLIKBGmAgnQrnyNOom5cVWWDw8b0lcFkUBTqqNbFP
cZDUnZe9dZfDQL3lByVHD82PJTd/wXC6v0VItIaP3CDAFQDcMu+jgF4QjVmH5dCN1TOUzKnN0tYr
eae0yRdL9ZcZjD/CFy0xwJ72rEzpbdv4nSndNvWnUdi9f5O5X4d5OY06i6NEd2D+pH3qd51DvPkb
Ohh93db24qF1qsQmLtfR2zrq811gXlCrTvMkEnN2tdhTBmd116fy0fI6d1BowsrGXBTv/ZVeX2LE
TgjZsO20rM3mZWtTjwyMApxdYmEWR+Hp4qFODft9IRsXCthVwOSo44PuOTZYm0hqkp5KoYm4truX
kKX06B3uPaMMmj6Ux7+RFNvw7NDhD9uIbnNkxkwWEZpWAslNsGG75HnyNF9C+IbZDR6o9J3WEbgK
gdrJS3UrocyKIh463IHeeUtHntkURRnkSC4SzR2l21ZpnTbhoruuzZZEYSLgraVIEeBRLs0WacF/
rooLssqH/CkL15veprgtO3ZEGxB15/1zk6kqZVZ0IY7xDNTcWqxRhzg10D5lD9FecSWBBvdeb49e
9kT3MXvMPQVh5mPm8y7ndQ6VgsUAGUYXIyXrZsFsgqEu4pgjFJkc0YH0MAtU27SF/d/wCDZewoUs
Rs2C279T+w5rrbHaKCDhEAyvNP2lItCsV7tHiSLhoHAU6nSzG3y+QOY8o0xvUChTJ9cCr6qzDAdp
uVmRnlU8quMJ3kdvCx50PRIpsp168rfqsblDhC/sMdOmxC90PsDg2nN3J4YdLxLkbQlz/JIxVVDa
6/QjBHY6B9N5VTvxCb6P4oxf8i9LyDM+G4/o4hjodzp7RJiUjUnTmTi542K5cX5rDbwhCxvK/fJW
Mb6fQbS6KOlJg3dkn3+eH4WPqZ85NEs2PU130U0b8HOO1072pVDGwNV5geEx1vyXk33Thxriy3TP
PbMtDXF+oxjLZWRxpWsx9k8Nyqf6M4GapZmCEhc4+BsuJu8CMxZLGte5X0wsK90Jn2q/CHp7cKNP
fVA6PG20pc7PrwYbOKOl1ExkUF255hcRtlF9TVzjAW2tqGnMr39jbZytZGmV5bJS+8HEVvYuXigJ
m0BwXgDSiWz1gOKF9xvK9uzkDEYB5QO6OdUS17Lzumc5WBxs6PfsoTOdeadBuCjYo2MEy/BJ9/Wb
36lhXmpbtoZE9FLFrBmsd4G27Z+ApEtdy5kQ4DaD/TfcTN7+MuqlaDAjr16x4HQXwR+YQ/EO4a0t
24kXOTy4FX3U72haFlnb5UvUVS10WbzqoZoCBWXItrkOfjRz52ZzHgWLFy1jOanlCLKQrzvJH5Cz
RDYpCZfHv1Hkpu/5vXUxekUn6prH05sym932Sc1tw49qP/aEN8Nl5Pb61cJ08KAO8iMPjLfl2OFJ
gj8SGUo644B5/n0vKd1KDbRmL3iSnY2uocTv7Wo33mbuEk43PC2wbZP+I5FlttSrUUvJjL2NyuYQ
Y+YzSZEMT2pOKkve3tefcph02VoJaPfQoNgUW9wXsHhfh1sjrPZVYDjJbeZItrjaqW95vaftFUcj
zhj0KDB2H9evqCzvfyNNSQ3Izy/EqIcUo6ZUQYUiioTpPkMv326i1asiKxpQ9yQvlhYHwiLcDFN0
u3b1fdusYQWot22aPQfUy3RS0Gjt8rswbkvWymAXVRrdFRI0ZA+W3USlUwiYsGc9DSuI1RYX9Qmv
nHgFym3v4OcmMCqj1EuEMw1OH4gwN+le1pXXMvm/WJmfIhgHhNS92OeY+ActuDhI1Ti5cawC1aU5
zHze5V+4Jpu3KMYf6To1aYYKdg0j4m+j5wkKo3CSb6qd32I6tuBED7xHtFFbwQGiO5Nimt5YAi69
LCVZMO85gtYguY2Y2+kfyT7bRyfT7eEFVW4dLIfKLe74VnUjfXMpmrnHChLRhkBjisZbfe2T6NV3
GJzmxtBbtF7f20pAMFx9r/vlPXGrm+TDwAlr/pfVW6DpplTZVx2qiRJheI78pjMnr/5co6bS3kmA
2YeYe7pfHfiBxBvvEy92i2/vW/lN9YUGoH+LZtyzMkvNzqRGvmxHf11C0nduyROyvUAQCIHe9K1B
lrnDRjcnSVHimeS7SrfJ7eJ1NgIKaAtkcQY3+14/L4ceIfcQNuH7C2Qo0P/SDWeymdus53q/DsJb
NlnxCTA3c5j4loOMrivjmrmRxxG4uaVnAhkLmE0duEW1t9M0g+pB9jon9tTd6KzOsKv88chP/V0j
i6gCPJPJHKOyrJo4WJDZef2hsJXd7C9eEUph5MYHJRDuZT8P+QHxplFCiwsaurcakuuuy8RsQm2s
1EayJ1rmtYr8FUXDu0KMNFdJmgdFjHmEJdtW/kwso3XVOBPVXDdpGD666efVCgx/vckcckiIE4Mn
+6t6w7N3m0rxTCZzhSszgWOjRNBQpfa9UNTjOA2792/Opkt4JoK5qRHYYedBgIhGImHUHxcrO9Zq
d2xIz5HEWwxzRbusRygxWhNMVuwMy33f8BpFtx/Bz5vBXMhilNeyinAzEoz0rJvWm7V9VMu8x80T
w/h7y0KaYcmhWCiMs/zcOJFbfKFKe3CFYLprG5tf/uZsHtvKa9YDxlMvBmx+jSSXmQLj+Pn9i8BZ
FZsnJIup9LgJkztEj6RI7bxHghee9P+fFMbwZRm6MGOCdaz6izHezn1uV/Pr+zI4V5qCu8+zJ1GS
yu3aYyVSLu/GpLgH6ct40+uDirJT+vy+sE29oFuqBEQCbbdkG5YsvU56cYFeEFAAyf0p9gsv9sRT
72Ewa5ntFGd47D/wNMOmh0YpOUBkh/Z7NNReLnLoikXL2kIH1jYO4YVLNhIBnoB+HXd8SPaDjRGw
nJVuRXTnIpmzq4q2FczlTSSyKkhzGI5u17etnblcd5B+FhvRnctizjBTzZZoDWSRxXpRrC4c0vVG
WLp920sPsjW6eiQ+mIl0J2dlYObzIzEKXh/t1j2igNm3yVggCWHeORmsxBiqUndTKbYXQXS6evbb
5Ak4tt94FeioxAAhkEQCZsUc5rLOdTMKMpIOQkWHParfTJDfyBhewBG0AehBc9KZJOYMZUEV1r5H
RLfs2wN4KD+NB4rAUEIQzN9ZH+cb06Wp3vZhze1mREKduOoDsI5f/0bqg57h1RmffRfmjMFgtqg5
ij3IEKTfxQ+VIzi5rdvFUxrKobDj+ftbKvR86fTnZ0lVcFq1jQVucLfIqjCpu5tO5XFXbr9KtJxj
9IxEyfsZG9fABxONSdGQeLRehgdwM7rqE81bDycE6Y+8PPHGDUUXAdrZKO0TJDI3VEv7fFSKTHdr
eXy21snRM+ljuRBPVWL//de/YR4gCsO20GVigk+NWVnd9YiWkKp382myc1J645I6AlIP74uRFXZN
KFOhSEUh3HDc0UTFvIVsmtWJrJPqqMNQypI7N9EUHUqCMdOHNMnG6V6L/BZA5t4TBFcAGEssAW5W
CKk+p2uTksMUS3Vpt8WoG37SRAKqUEK7lLRxZWqHykG/zpDtMxGDVACZ7HJh2DdaAVoqO9ayqHDT
WZmJo1dVPz+KU5IWh7HIrN4R0mxNQrBDGNPHRKkN6zQmdWWE2PRa+TCTtMP07R4+c+QrcZzd1UDe
E7vPey05rLEWfVyjtoyfU0CbiSOXmIP5KKnjlIaRqgJxi8FeieVJYm8Ofh7NETKgerd+NCO5I4nb
Gp1hDvY8Jks0gFxfM2bwPwprUf6ZVy1Ik0CbUovOHM+a5uT5pCq7dMrM1tNEWSkdXVfG0k3HWGvd
atLHPuzRQxoFdR51QdeSLoDf1DUe6qC69BEpQgHdmIA2PgD0I+9J3JGPrRRZmt2Y4N+3xSwzShvD
KRL5Bn9LRCCIDaGd7zHiqfmgjVmVO0szK1NoWe2cHPVJJYVtxWkXyuIwfcvWPiPOOmeDdReVRaF6
ajSXikfIVE6+RYZy30eY0exg7Cr5XGelhAgRfGqFbWSadlBns72tI4V8Wap4vamySn0mSpPsEq2P
d7mx1qIfr8K6X4jUeIoglx9XzQAzuV6U6mz3qjU+ltKQTiGAFBifQ6LY0neA79bFKW6JOgfjapXa
SVkNefhCSnyKowuNkR/NJi7WoGxXcC1N6biMz0UZj1LvgOeRtC9iXifm90kb8u/rMJbpbMf6kE9H
A6yTDXGwq5J2p2lggBDtNhO14tQW1SQ5naK1ebhMRdrYVgaf316XcjXuxqQSxxCjTjLFS/Di2tw1
82gdEjvrFtMIcTMSqbFFoRhKB0weeXWjzxIGI1SLVZufFFgt6cHIrfY1G1L1SS3i7Eub5OJ8qKRU
Av+QPGME11ygh7itRqB/mlhLA2QG8jIscXKDYU/DmPZ/pmvZKPeS2lSQ02qm8KEQ9ayIMRhKLvqn
tpV2WiInM1yBsVDQBoDrLXWo11VZJjxPA1hnAgIk14z5O9KC29FKq5W7q6Sl9XEBWm21x9mI0Wtc
1xq5k5OcpI5mmGPvleKqj4fWaoxAQnuNFIyKtX7uh7XQXHAr96vft2Vk2b0gKIbXS6aAYSzlmpR+
3AOrWduprjWLa8Wtltl5F0eRR7JBK+1R6LTu2ezVEUCDxmiTxzyqSz2E4Qdh54wc2w7DQ83uk1Go
PeCJLamM0i+ThE636Bd9+WBlQx4/Zij5xx8koQYRl4UZg7UvjdM4hfFoaRHm6Ypz9G00GxO9UII1
YCBCHMeCsQMpz9B/0gq5RhNY0VcFoOLFMleZ1w0WqLudedFzBSWBWrCkzsa4qhmgBMOoI3SrWcjO
1QqwH0k/TYd4GHU5bvaNIjdyMbhDmeexn5uk6dxuLuoaqM4oqsXY+T/qqlkEBVeQRiakKewmMREs
VUKaVrbQpOtREoT2A0eps54jqKEo8ypgtKAeMa7aoskSSXo0Wgmc1cnRXhaPprmKt/aswrEeKOpT
QWk38WS7dsgdLzvyRhF27mlAPv7TkZcBwANWmTFeVYG/1GI9cdEMdD/KtvjngqhtPwVSWHyIj8VB
wYnKdnkrPeehfiPeRNzmP5V1P9jvwASnyazLVSPhOxARerxJm7sUPVdZozw1qeKP2RguLfhorP5O
JVC+VVYf2i7d6Ubf2B2IY7y6K+OdtaBEPhfjjTbHfimsj41p3AmREnYdOaxD9XmYtW9q1D5lpXpU
ahJokXmDCkVsx5Q6S1F8qZuecqJ9sYZI8iZLel0Xotrq0O8topzKvDvJCfpNSBPmS7lrMHRq7DRe
KEEdE+ZAUDQHTQnwxuhL05jNSOO8RytPmiCZYgIla3xD5vWGeDSIznZ5i0h6cXEfvlipnb5yM4PU
yX1POuM2LXVEoIlBVjX7/UFGSb+B6zmdjKByxRveSKqrABEHf75WnYXqKamephakDS1A9EDxU/x+
MO8xkuxOdNGIyMWuXbtQqEMpGLmsSAYamNhwYq3lpu4KNOsqIroipW8j+N/yBQj2jkOoeVUDoWuj
s0XANSfBwWC9QnjUaIIoZgQJAXnQwiKQguoJnq77y4B8SAK5KZpo0NUN75MNxkaMlFy6ekLX5jG+
1Xz4K255g+lbaC3lb+CVH/9DGp32g+KAjAEUl7HCLIlFqsITcIVQDyhoynTrmxnJVMVJPWHH7dnb
uJEYKgnWAJByYewiS/I7FxJUPZ7rGzaMhKgB+Npt42anys+DlVO52rgeF8Loz88CodXqpFVQGuKW
6aGbRzsTgn7o7brgtX/yBDG7OPSC2ipGSdxR6Wo9TPI0+WbI8DdsrerS6pB08Ne9923NFVwK1UHa
PS7ifwroYyk4BsvMprzHlfyhWkDve/MC0tJTH3CTFGwASwuRCBYMGS0pGkSyemSwrFyCGYdZoRBR
ilaaUhvSaD/McCM/cJZ2fUsgzwAzDiV5QmzE7OfSrPI4F6vg9C4CjScJzaTKgxZMu/HIzzhe4d5+
lFkpZwpcY0r2dXlN2hSNZYOWx3jbS273T0MgfevuQZoLkNDoxQDBNk+Sh3LvHZp/uPZy4wmioI4x
sjLtwURPChMHSpVUmNJSxkD5Kb7f3FMU2svkigfAcF1j9xtbC1pgsI1ZAIJedRk0fdwCm97Qxc6H
Zp/AO5n3sg8gRjiFPND0VXnobWvPpDGpiE6dax3z8DDk+y/EgIS8y8vi677IpznYujWUigaNuYBl
Ild4eY5IWgqFBvC0QxM9nW18jE7/j7MrW44bSZK/MtbvmMV9rO3MA86qIqvES6LEFxhFSTgS9w18
/XqWekZVCRhT3TYPY2pKDOQVGRnh4a4BTZs+dEH6nXvb0T14fbcixQGYIuWJQMDHYmmJMhVDjCew
o32QfNkJPwEQ4dSBugciPbMrW/fRnt3ZwMRzYooVG8DPexZ3BC3M0z9cjzMr0txIVTyVM2gAu4h5
v4RF/1WL5iDqTB+xsFsny1OtAKRgjm+K3u2qPLoBj5InpqXTtCagffoQKCOgYmnpa8NwwKx5Qwu9
ehPkREMlc5CPm9fnZRjEHGi500YyDwgNfi5NcoiC0Ydwod9yOHRXzTv0Qru8YJiAS8tVk6QifH56
W+0JdKcQa0kvtZuju9jcpQfDbXyd54rXe+HaKLMihkmE2kLrKFyx6Myf1MPPZuoGlB6NR9GTsjt9
56NjtiIuUB4AyA15FCh4sRiuRmsjrcer3dWP6qG5a5GFI85woHk40VV3v4EaYzHC5+m9sMgc6Arv
vVDW6U3nD7cUxYVIHV3bf8stYk6pZ6SyJtrqzqn1EPd3hjmVA/Uge30AkJMHWitb9kHM/LXmbZyt
keHhBNVzPJFQbmC8xywbkyaoGY3w6lMfEER4xqE7/gayce2n6CMRqhBouZDW7KAROIKaKM0TlNVm
z/xEDpZX3lqHLhCxYjxvsbFH4OhlNOJoIAlCupZNPqNfpUsnNXRGZ/EH1zwQL3s095SspP9G3AM3
WFgPD23vUCQAfAn/W13ekZoJy5gleFm+mAf6BgjvaJvO4DUPfKAUPVmsF1YUvKsM9IeDR4dZtYGI
gggeW+rzu71yg2dgIHl8MxtuBYNCUIKQHKRaCpuAnmMIknVA6jvpbXlqPgx3qU8hd7PfeC1gBxWx
I5eX9F5Bl3F7gp4Byrhg7jSh/8YMbm5LdcwbzXLmA66Yw4JWxP6YIi6BsnzQvc77xikC7p29zmFQ
q+Bqhrg85fRjNoxUdhbsxqGT7kHgCLgOcYRjvGuOWcCLm1fQlZ8j/GWLcSeFMtakoLbqH6YGbFJy
sx9MYM4HkOnon6XYqezbbFfcow3hmRMIrc/79TCZySVJmyFEh+lsT6GM2WMSIO/mkQ9/J+TSoF1A
347w1HhkXd/XFZw32Fosyxk+T0Bf/YxmR18FWOU3vMvm8v2yxpI9TVaUiQ1Kqdg0zV4HOwM5Wkch
AOfSX0cpnpfvwhYTumatOVloLQds2CkwiznyjXa1m35Q2iHi9jfGX6VoOBtU8AzBGcT2ZJtu1KYw
hCiCwc4178MgdrSbcE/xCGiLoLcQ13tuzCbtKIKXhr6JuOL1kZVMKFQxQ+ACc5Uf3rWfF+dVRiVY
eHp/Q254MlwKOHIYHU2jMLtkULo8Q/o2ws2KFjTcP3SH/EbnCz1SVx4TonASRHFBbgsR3pV2Mwj6
xHpSF8uhTAfxFzwbd50N2Dcihu7cmMqDuq8fOGeLGoiZwBm17vZLrK7us1myHPp6RGOqj9RgAMAW
nh1dYAH09/5Ern01Y48JAQ0L1IJ5LsJX73swOUiudZP5ggfmyHMzmEJsiFO6HKOrJzJjlFm+dIbP
nFIMMt0PrghUWuqbrnk7OVZQHPobnqrQ+mV1bY9NtiGtWqjRhEFSlFZ9wtbEw6PzqhPNLPOiauoL
V3vGAt8XbnTQBbJZIhncTkVPsGfGuLFj6QH0yXYrPvyNKUQbKq4cwEvWjLi5WqiD2g6wYpV2pjyo
0dNC/DlJQWlWO0qp30gJwttM3VUVkJyZgU5yHv3fOlzCvF5+BLN5pjqepqgfLUc/FnsoKd3XjooQ
5tty6t14Vz8SlVuvX2dyYBNlbRwPvCPXZKrlRIRej0H/jFa0A5JGkQfvjTey8r3itoCur1wYo8JD
lMPKhMY3c++ZYyuZ/ZRTFzp6CXLRHfznEWhR5UQJfDRHvom+0Rcz6M6zz5wlXrlTUJJC+YjK0ELR
Bamk66tQKkqIK5dg8j3HFo8xmgdowDZ8/A3XzTo6KAbBk0I4DlcFhSnQOPUi+weCn6mutMw4pxqh
b4C70KfBUw3Uc7uXJrRQ8mIn9h340yRU4SEmRgmnmLkdErUq6yZa3Br3UaIeNHmwwzD261x0+pj7
7GQjbdYc86rumswoWgF9yzT4zXA5gb2rBLDEtAvQSPJpCNnVY+0xZ0NfFGkBsYjuxvvkVfKHJ020
rdBZUHQLgClwUNJyc9Fu0QvwMX2Nd7/Vg7axrNi44M1WIXsA7Tb684tlVY1eVBKdgApql7zOnyjU
WXASJ/wgvMznIgM3BuBZZFa1KKaKyF1suNWbjsrG4FjPNEJVWkw0WotABgLCgcLmXinbdk08a5DR
wGuKsZvIhVJT2cLzBrbCjzreUgNIJLRDXHpy5w1o8eMOlv7SS1ePNcb0/jLK5MyzUlCGgdI6FLfT
LWUUG2JfaG2h9GoXMGfQW4ai1wh2wiO8k9gAiLXM7C5oekENAfAEILboDZq52FqRaicow9uWR4ks
rPsZ3A6VIzxJkTt17vvOaePwIpmHxxaSsPh/1jECi6PoUYNlDgfDmc35xiqNoNMrB0SLH0Ku2Msq
7XweL3KIVHxSRSqWCZ41AgjIBFoSpAHE4bVSY6B2XofBHsyd5CYeDQDNz2S+qZQvAuAJefxKR8+n
ClpdefgQkIVT/j88xEDmzHxIXqSSgWZVShwyehKymNJXyLGgex7XQeRI6MEGTzXnst8aPYwCFKeD
1ReFUcZ3IYxXq5ByLqhBtVd/NIk9e+WD6qVuJ9pvPeLRyMlvhcbOv+jPfEDZ6s79Oehf9pndBto+
3aiNyEC4DV4mNHo16GJyJCe8mXd6wdlaq2gNtw/KCzS1tEmJYE7LEGoVWc5lNhRQfO2h8UybUpXw
CxqrjcwYYy4+ogHC32oYmmbd10KQz8dcAX2+4utytX//zKxiezowBEzgDkGFW19lwReAY6KFcgE2
7k+m3+hl2FU3naf6ua+ABpaT/N6cyUuDjH/StCUuVSWGCCnIJVSHeORIeTp+PiUk3vC2phIQPZq6
Bg/mSmtEjzWxiuuztdmR0R5Wgx8TEVpigp3PjQ7iXjoIB6kwbLmzRZ4+zKrx5Dy7F+bpDXFx14GW
pJDC+WxedESPZg5ksN953UEy7NZN7jQnR91U+LYU/t9YWFRoJdRSIPALKZ1r00pZpFEJDZ8z9p/6
IxAUAAdNKfBy33Jljj/YXNdLe8x5rMqpLhUlNdDEJCLkBoGu6oaPktPgQdMcuajy1WWDfYunBjwe
iMvx7GZ83pS1AJQS8P0pofqp1AHZM27kGixJenxbKLoTWebOVDNfhqaSMeSBjG6EngCVFJ3kqbLL
YX4MARuWCs0vBy66ls1N0XUHgEdHFessYkW//mLdO7mZe0sGCRB93Gl4MedB7yMbHfByU6sQ49oQ
K7JgGGWoQjl8dmMl9ce58Opq9/5G2ppozDRQExCDAkiD2UdZRcJEFeGMyvlDNstePp1MNXJUSXDM
BjSliBe7xOIYXV9p53H9ssrsphJLBw+Iu5zgyH4CFOV+1lEciUFnu493iP2N19/ozt6ezV9WmWVL
ZzkUrFSZcWaQ5hiD+YUmAWimvRyc9i7OPL6z59hk8wBj23XgGKJbRQfCrLhXpNJ7fwXXgdn1ZLIF
6sxo01TKMazJB8+s5UrgkJ6OhuyJoxfeZTeUFA8MY49ycR/m963wG0CfVSr854n479TqzJ1WipYg
1xK2UffW+GYgerNqS61D40LTbk4A8UeOvAOolPek27zhqDI83qwUDc4SMS9tXI2phgmmCYHhw4L2
E4J2EOnH79G4yZsLemGP/vzi7I9jbS1hL80uASFmFi8vyLx8DjPNS8Cqqw2lXYTP2TKDL+9uUZ/V
8ksVmX41fyoa4CARIQ7EH6zKrlCEVokWCFJlJ1O268XFq0Tudcymvc7rcvG1zBtFalKIdNG9YZDK
gWAa4LX9QzNCzkCf9qNSeaHRPaDhDrEngHm3oLxA8ijhBQX0OF89WlAjAWE2aiWohiOUpV95MWdR
XptynqG3b1al2vCjseqMuynu6/iOVHGWgdFjroSPit5U1W1Byqrz65pIL+VgSd2xR9reuuk1tCp7
8FZALBejLBR2FQJA7Bhd15hBMZO8OS61PMU253itXtX041FwhIaSguIAe7xCqKV1Go2Ec9Sm9zQf
O36h5Nvkm8wn+VkHNAooskxIhqBmtsYOWCUR8kkwKNnb8hl0w1FryzpoGEsH/8kDfwSYGMXGpZSB
kZvx1mm9t6+ss9eNGanhkJcY6s/gLcctj7Ditr2lrVWgBvO49/z6Jr22yNzzcy+0cUNgMd3XJ3Lo
bnRw4Y97cce1tLWMqBQgr44wGHxdjKUK0HxraQE3VgPy0AcUWKPCVnMCQopzvZ0xgOx+N6DZQiVR
VAr/ut7vRpUWsTyCX5JkUF6yrcKWD9ItZbUkx2k3vqC13TGO4S3oA5HQS5EpqILXfi/61r0QpB7Q
fpzCzNbCXn4Q4541yE6WuQyWaNS13az8jEYe3i209jT0af5rzMwZF0hozRM1oVYO0jA0QUDTh6Xi
lLeTB74uQDs4J5N+9XvTzLjiTogHBDQwSWEd4qeaoklCt3XRaQ++N+6yblw1GCKe4MhAyGh0ZK+a
OY86EUASnT6mUASSYC45Tgf6FKYyDrys/jo0uzbHDE+qx3GJevAPiocQfBDdjlac1BtejLm9Wy+G
xdwRSoeba8phh2acJ9UJoydZ8cXsRiAPXXQq8QaWbMjfHKmGSW3t+vYYKQ/G6BllQNtBDFy2oBMo
7LywpyOf+G5VMEL/mogQFeUNVLvBEsFsLUvMROgH4wPrHzlEnWvH8pcdDtc+tJXXXAZ+B+ENP9W2
5YvhitHYepZFtphwsZwMvRsbmG29OndF3NfOhF6j57eqgePAI8PtvndooIIEA69RYCNAVpB2QaIL
0qbAWbLQgjIE0V7c4x6goSo0ZDwUAPCmBOQenEyd030HYIRbs2JhsnSeTegEUhwpsC8sWENalAog
C1CfiIF5HwEkt4ef9NPOnu/IrREIQXWgggVckvEt13xpl8kZ4IFD8l6H3caVfPMTJRakW10DmTw3
INqwBfpCFaBVwLeRombeO31pNUY1xTpESWhCBLwNR3Iu5nTHv4y0wXwCRqSjIKfLWEOVuQa0qAaR
agVb5lEGeQ2ytXso8JwP8W/UUzYcsCTLlM4FVWpVVJhjrBZo6gWEj17eerC4xJtTUAKd08Kl3+eK
+xs2N+6VK5vMyqEYt5A5P9scXKqSVZremCo2DVZUYEiTTILIIR95sxE2XNllVrHLAHMr5HFE71CF
d0+Fp8ZEutbR5NITrMTNTMOfG/Vz3OufGj0f/sbNc2Wfeb/W2rBAPRnjJp9EZJ1oHp6Am031q/vf
yPlvnEsNMh4W9PzQprLSo42KkuRgH5+QeTeD/sH6mgIU7Lb34R6ti2hNhCAM4rO84na/b8TtQMFB
tR0hDPbVyiEYdVdV0Hh0e/SsLgnIWovhRamlwiNLIruqFO4Nvbl//1rfHC1SzrCLHQtxnevgCYj8
QpobjFYYBTeXRLtajuiQtQXCi3fpiWDiB826sMRcsII1tyk6CLGLjPSQJJlDwtER9J6zWzYOyZUZ
5mBKZWMmSQozmjA+z0P20iRd5bw/aet8OUVFXoyFOYmVodV1OENshtK501ai6FDsRF9BSoNHKsSb
NubwTUkXRlGJBdLag4CGW4E8q+3j++PZmDMd8uwQiIc3o+mp602QVdgaVQIbMjqsmxSNWBKvw3sr
nANFy1l1GwVLVJWubaSh0RhhcqYNmr3hmwK+KZqtqE6Kh03HzWluTBtK6mCAAoKCAijYIZWJ0s1A
xbvFeELnM8DeSMAP/l+fN8o7I1mmQhuVmDEtVlUIswheOtma9mIZfkWVkneHbhxQyAv9ssE4Pz0m
EZ5sIIlIJ/NIum+NVTmGdKwqiTOYrRm7NMQEYHkstmi6B+9Fjmpmhef9Mhy0KOE88Le2GpLMtIgA
8gLU2q63QdGFEGptQSgQxU9l8jIA4Pj+mmzkzoFaRoAD7mRAKhBSXluQkcwWBgG3sX5cfAPCNeo+
2dMWrhyPeO6riO4jxqtdWWM8gVqD7NLsYW0s39B+XvdfJkg7jEawaI+W2riRCk619LEib5xhUsf8
nuHV3huiRrZgOPkx+ZP7kyG6TRHxFA+UxI4XX228j64GyuzDsh66su0SMM8g3VkU0U7LRm+c6+NY
915cJIqzFAaEifrkM2ekGw9PHQVZ9MdB0pCyRFwvaKsKYAIAAQDKhUrk6QfKQaO7Ughpld/RE9z0
VJf26Pdc5M9kK1Gz2BgHvAYmIFS1HdTtvkBnCjV3YO1FLrRh496/Gh9d6Qt7ZAJFvTjAVen1HYGU
oW0l8kvYQ9PSLB5F6x4qAN84U7p1Ci+HSH9+YTKpQlUoBFnDy1r7LHuAbz8kEbRH0CvhNYGW2mgM
5GtSbm3ZS6vMySRFFxdzi4U8c6nFQQN1HJ9qQ7auVgT94md8UC5v8zDnc0x7tQw12KSVbUrRVIA4
NPTLfe1XjuVaMZcxbnM5dRTM0ZEIchYWlQtxvSpJpq5xm/iVNvlIluooeeHMGQJ2I4OeQWUTA2hT
Iz8Q9a0UHxuzshvt2RCO/fBdqBcwZsguZ8U35h4yB+iixfMajEOs3xX7FExiCiSJz4pijvJsQRcP
D+vFQ2crIH3OdMexuDHzlxZZQTc0NILYooAkgBzkJwXl4XBn2jBni+gO+BvB5ZUx1kfMDTrhLAwv
75G2tn7MDeg9htB+f0wbVySKvBD5xnsW0HV2EqVxlMaiSDS3FZq9lNfuJE6j0wih4PwdQ4DCaJQP
Z3WH5fUETopu7FzB+NpllW32qt/1PJe+4QUMVHLQw6FBuAHF1WsvkBlCLhQKVkgowVoDFguJx6W1
dRlTcisElShIoH+JNdFplOcaMhRy0NxqSCQ1gGyV0J8lrrXnQgA3Hqo0EEN/LmCzeMAxuwCPSLEj
TYtaeZvuVTnfNyi7gKJk0T4iHrT1Hr34iSLbwvSXWdKQfbgyzVwaoPZI8w5ckWANc+WD6lHIkt7g
ipJBBc0d6MbZurLGTKsR140mx7BGxS4Vtww09Gm5g4f84KFTuXiEjTLc9eiY+0JZyBQuatS5w+el
tJPWjsAsMbsK6E3RV+kpCK/uJw9HDgdbc+FWD6Xs0pLg38uCXI2duUXkEKdTyrHIatDsFTf1S8ji
4CPIN6ruHAd6UA3794/jRsH1evzMLTK3iIlFOv5sH5c27X2I0CysQpyvv+191BmREcj4zdDr4BLZ
QfAfoEiFt8yqV0ZrSJrIZUE31S3Uyv2Mcm43t51Hb2luzWbtDq6ssXBk2FoqVKToxJpkp0uA0Up4
pXWeCDQt9MoRQPPTzTRMvQ5jz4QVVHYXjGYr6rSqqKtxJqLimqDaGTTDhnoyWoZfRvFrGvEiybX/
hjENUuzwqhsZFrMCI4caT1QUW3SS3TyhuYo4kJGRnGwHQiV+4+aK8lk5i7egUw4lTThCNpueELOu
UwkiybTBJLohlquYB7W2E/kz8vzJoblRgsELkd4uDgMJlPnJwlaaj3wC3Q1fTHVkfn0Kc4hTxRwg
KoNPwTF2sy95fi7ggC7VQ2FX3nHrcmtvjBQaPD/2r0gZE5iDWlt1vYBrWqGHJvfTuwRlOM2boMYe
AaZMjw9KcHKQFi4BUUm2+wkh4L2fN4aN1bbAnEDbw3GYmEsBZEy1phf4jNbTMp9KWZioWgHNRMu6
/A29ZQ/7GPA/Wj4BiyTjK8qwWdSyhz3lsfeoeisJlvtz2zOEJLiAjLWLMK6sMc/AoejbOG9hLc89
FU+jiCrmRGBqkAE84RZK1vfOtTUa+168G+JZbMIRzHJwESoEkZKDqjnakUJewKf93AmceGvVngEm
G8ygfEYcAs/ARihy2spRiVZe1A9GUG1QFZLaHQc0uc0+ELG+5og7/YHuZ7QZcHz+2h1e22aOC2Ka
Qg1TEAPGewoELnxAcfU9xeKKbv1YOBpXA3mjDkVNon0XFSEKS2C2Kpj2Jt0qMNw8AwC4cI03SjaN
Thg70UC9QdzfKOtuD/OXTSZw6au6D41az+ETJaRLAH7QHePU+1ALcXroTYG0nDy/P7Xn6v+1078e
JxO+mLlp9Cg8Uk9Ew5fIM5VnxV12Z5mXxSF3hSe4ymgr2FYN+oldMwA74vsfsXGnX38Es75ChQRx
hLbAs2cuT8js7xao3cV+FFAeKgFAEIQvXBDt1oG9XGPWKyZikrSJhhLnAb4IMDzL04LQxrNox5Uo
WT9Fr4fIuKKlJvLUqgZdW/Qaal4X2hKquLflvbk3PBEgSrVDI/p0AjMlgUQ6Z4Y3zUNXD2oh2M+r
goYVl0aa0dNLlzmGjiApb6X+O1YZn4JrR7Zzf3wun+WjCZnvmMd6uwHVw/Av7DPDBywEct0A+uME
V2jIrfz0A4JyJ/1ApQCMAFlOqMI0J5xwjzv1G54STQxwzaDfwPuHTXdL1SguuSnQUKMHsUFrSzdU
zCzfU7gN7yG3UY/Ag/TCGuOXczGyoLKqkPMhptQr4V6/tYIMJFk8cMtGeswE9AQ9MRplP9JYn5yB
JRLZBF11xxD5793QC1ptl5KeRruRNONzreipV+TCTSfHcCTo1e/BWuboWaIDKAghqx2yFAUn27CK
7FCLRYYQvW2U/mDVL9zmk5SDzch0a61ERJMpaKnLB1C/NlPIcxxn1vUr9yWj/QhKhAr6P0W0DTNu
OumMJM1TE+9m0Sx3wOfrfjeY+k4CL+M3EDOMD0WkTG/6Ilm130dNmYLXs+nBu9loZmJnxhjfJHOc
BKDD1U6GSiurYWLciHFlHTSl0075aCgfM7Wcj9C+0XBO0szYC1rUPklZJ6DtM5cNgAnN/K7IQ/WL
0bTRczbW+kMVVlNia3UxeMKkxzDcTebDANSxV49L+qGcl/yTEVsgNFMq8362ZuOxK+cSSceZNN9H
sLEC9aZU5JSFeb1XplrbEV2S3tpeUQ6jGaH7JQZsAXcD6Cl3Ug6hIGfWy/EuCWPrIc/MsAQrr5EH
7TC34PWUzfku1efhSUg6yde7eLlVGlM7QnqTBH1SthFafGRQdJqg9f4IdkvrKYxqgMr1RcMjBG89
b7C69HZuFuNjqQz5F7QgZB7A8wPIfkUlC0ppNG/0pC1PZT+LsK6K050gGbXX9Yr5xazE7HuUpv3D
FOehX4AhPgBWYPJS8N96rdIIe3XQtBP6KKLHQZqXU2gm82mISvKgWvn0kOgTJGkkI/9oghruaYpS
AWBbc3lKkPPYa9j3b+Y4UM5aM8Zen9vT0OcxZFxqsS/suAvB9TE19YdQFNObVBohKGuFUfq5nyLj
SahC5JQzhZwIcHR7szX0W8WSp7sOsInMVWpoHc2lnj1Ii2k4ZdTOd1VTxt+UxAA33Si3OyBka7dP
5fpolXG7M8BKfBKJ1HipMYPlbezUIrfTjqi3upIId2hmEx7rxpQKh7RyclSzqj4gbgaQWTbjfd6K
cVDPCdm3URvuZKlMj1HadI/W3AFYpyVgFbUjlbT7Oc8kF91zysnUo9Br1VxypWQZPo+50gG1FIX7
GNQu+zCr80NVW9P9ZGC+p/gOA/UAd+rjRyxz0wRRPuWPUUw0Oy2janAE9DnOnt4NRk0Aw6mLHndX
o5d+JFTF2yjGBfAHdS1Cja4Y1fggllMUfzDTaFz8OUQayk6tkgPpW4dmOPPozdIMDYym2MBMnC3j
xjbAUqOjmRUsbIaf+s3X5qb3ASwGzg9teHy5oPODm/UzlzYZrx4JVj63NWzSt2N4kHb6vvPincwV
HFm/WZjRMVW5qZjmDrIqPy1l38oXSolj2uQbGgyPPAgcnSpmWGD+AKEKSrNIyrJoK3SGqRU4gw03
SSS/I5Jn9JFtZiY0sxPHqDJeGLK+GwBZRg8y2pYoGy3LOBKBbJUkxWBQrOTSuIsr2dpXyp/0loLe
C37ATiOIxPEu5VVgDTojkUrIqgr6KKXzPXrxVsLB6iUtxDDbWXak9HMe8jqiaPyymsgLC0wEC0YL
oScqLKTkoym9djrogkMVaJG/rOqHFDHGgrQbZYTCNcrceD3k1EFnPNN+JPQnAu9QOhUSF7pffvjr
04ameMC3kJHG7beCcaWLEaF4MpiuuESfpQo4zHS+5wSmq+CMIreQT5MB3QLaj31noSukWHRQ6OIZ
275qu2mHHJ6vOIpHpZF5CYj1dkdkRikNQWgiUkTl9Zu5mOVZrUG16AphnHzspfhro7fKadCn6XZZ
9NEb9JALo98aId506JRGeh9njXlhoT6xiPJYma6GhCyITGnEq37o3XYPRoyAS2S6etTQ8EvWUNM3
UF9a7Q9wNtRlKGLR2vEltwuL7OG6PAGVi74B2fq3TlZuc3PweG3S6zMGu4B3AOWBDBsImq7nVpCz
WFJTE5tFVxw9fYBgi83ZK2vvQU3Qkhmwqdaq46UhshQNvWa64Usx2BiR+HHaAUH/qYQzhhjQnXQU
n3lPp609gwwS4IyUKxkNh9fjMuokyvVyMt1e0oNarYM+Tmyzqx14N98sK48zSLodrj0JBmmBKBJH
As1pLHayHrIppY3PwE4qPsqVu3BPHC3IThRrXTjcN8Tac1F7yCVRMqF1YrtRsqzVhZEeQLRdiIEB
tivBJgcdWwTJOVAXKC7xo0deuozO23qc/7XLprglNPjlTUY9JrLpf4FWaOv4XYyPfSHMozm3s47x
xXszsPxpp4H4kCLXKSkEz8Fs3N4QXAfSBRRQ2KqoRF3vFmkQi2WI9Z/cHqozBmi0w/u+3Ju74jv3
rG/tFXAR4qVlgKR1ldG21LkC14eAe80bAI+g3D5nFSyfUhGCmoxDYLR1xHHqkBJD3RrJe2ZwpVg2
mjAYYLgQT4XyOrRc2rVVnhp7nvIvI/WGy3ol5BoVClqg8HLBpiju+oBSB5l2fscHI2y5kgtDK/1W
C82JZCBwykV3I4/KkyyWs03K4en947xph97VyJsCp8iSZ6GcEsqDFpluVP2YCjC9iAsURHjbbtMK
pgyuFS3DIIm43nWpUUiN1FhorFdiuxtPWQUN1JzDlbrlCLEo/zHCHlgxmmdFKULDNQr9WchTD2mO
t3mW/badvDjevT9xW3vt0hoT5qhEV9p0hLWyhrbMgOaMQnLfN7ExIPBUK7gsQVKNwh6Tk5KTVtSL
uDFdUooFmhng6QOj6he7befwfozaMbD0IXLet7oxMMAVEGSA9hfnloUW5xAjEUkGD0GkHncYko3a
h/ctbDkh0B7gIkZvC3B9rPxaW0mdOBi4Qoq36Q1BIrgriFNl0I4F0oYbXG9O44U1OuCL4DqPK7NK
8ChH4gQdSBI5pXrrLYl4iofSbVPeNlwXwEFEhwQT4kU0tekrnqgFyihRp6LdV7MXXw2yO92jxR3t
ZvEXFwo7UHE1vyRB6xtB/i3z6rvunp/m2zhx+AqQico4bsiqMicONFKGPjYN+Abi3o/j1LME4kva
8/srucraYqhoSQFWgnrFlcPtR+T+ILlmuRFoHWaI5KrQH4naHWQ2bdF8FuWSszk3h0UJv4AIhU4W
2yvYI00MpRjBdON0viVC+DGU8QCNJk7ebusMgFBMQsQB+M4K6b7MqlaVYW25mTLfy731bVoSlRMt
btlAGxEiYaqZtQKgKP2g6OEkmW4WynYNJUBTf3l/dbY2/qUFGnlcbPy4SWepAz2Sm0fyYufC9FA0
ui81eiDVSPfMKGtwxnQGrDFBk4zGBCqhgkfTau/H7VSVyA7g2npc/ORG2s2gGulru/r6BmyAOxzJ
229Rlm0NFSoWtBMYrzUwtF0Ptc11c+6XxUSjkokWm9YpnuSP0NWFTgLe7p0ng7QAxCMHLkUjG52i
4iiD3wT6PZQcbhV9Q1m9xLsdXGmDj9STL6G7B1xTO0qZuDiTB1I4UBNLfzGDzRhlg4OxGVQlFWC0
B4gXmUzgA1N3FjmHmw2Af1qhACkApFGeZ+bUVKYlrcqIBsBh0AfDjiJYQBUQvL9LV6kr2KF9v6h+
oPwBqgDGP0tha4j1KBqoclEUSQisIe1Rkm/+TBf8z9v0v9H38u7nPmz//X/481sJqsokijvmj/8+
Jm9N2ZY/uv+j/+y/f+36H/37Q/W9eOya79+742vF/s2rf4jf/6d997V7vfqDV3RJN9/335v54Xvb
Z93ZCL6U/s3f/eE/vp9/y9Ncff/XH29lX3T0t4Houvjjzx/tv/3rDw3b8n8uf/2fPzu95vhnTv/1
lf3b31/b7l9/CIb6TzAr6ZqFiwLt0Mii/PGP8fv5R6b6T/BfUywGCGMpCyB+VJRNF//rD1n5J5qA
dArSw8ZH0y3Mt2VPfyRZ/wQ3IogKAWqFSImq/PGfz7pan1/r9Y+iz+/KpOjaf/1xvQM1+EV0S6C/
iWYnEDeyOzAdKz0DVG4IcmPY5QNB0bfyrAFNNHodiJBjShfBHuMvF5Pz51dcWr2+Y9BTCoZFACkh
BIWRrbNK4zSN9WAlxC8q0yGLaudi5Zk953RdO461FcY5m2IpAVCcEn8SDgvq2sECodtoeXh/LEwu
+k8z4IykNwxgtGw0F/YNWjXSmvgyUuB4XmamLae2/ATn9Kn9EHvAb/PZHK+vtrNR2EIjDXg/UM9d
sUqMikS0pCU+SOHu4kLaxU3tvT+w68hjbYJxGnIvJWmSNNAdbUe7qoiTCsSLRsuumtHLxUdV5yQC
eWOiu+biMpXHpCj0kBqMVTsDPeXSc8JiBuqwHhPdMhcm0A8VGy2AfH6W2ORBd8aP6NSIgQQrfOEU
3YaPY+dFA8jdip12oISC6qng6m5t7P6rtWO8PlA7glqMWLvaMxG7UqLookC6JfKoBpvkCaMXe7xr
lCG1+3PoSLRSh6IA08LMbt710DqpYbVzQ9R2EjsOoGAD9nvQcEPoyDOFfeiPn4UgfBagRjF+Nb69
v582jiNiMXSMAIoFtiVWGmQIQ1Uc4GL8Wsxvq2T4KIK3yihLz6pkTpZic4bh0xC+InhYSfnm0Dtq
w7YnfmzspP6mtF7TknPsN0dzYYJxLpjIOJaLDs5FjF29U4Jc+JGS/Na0OL5y8xheGGIyLtZQGs2s
YN3QJv7SNLnb14DGmAmA7mVsQ0IKbTiV+/5SbZ7EC5v05xfHZIojK7To4AiKJcV4l2m8DgieBWY3
qk3YJCLBqBattevkReZxe/EMMCc9DJvZKnQMYZiehfFU6zHnncQE4n8eqLNYEfjDrBVWNiklQ41U
7OfJ1w/9qV88yDeDWSVxrKNBbKArnO6koTc5tnlZuM39fWGa7pmL9dGKblyUBaabugs9POTcohle
5lRS7Pc3AkM/8Z9BAlKA5DAtADHrlBe6CP2wmfiWMLhQEXXK5WnAmzO3wFOwvMnZN0URHCm7szBM
KDPYUZY7Qk08s1h4Uex1WWP9LcySmnk+zdDkxSO7dineEUVDJ5IAWy286AOvlXB7in8NnHHSRjpU
iyrAmNo2jmU2rpZCZ93k5W95ZpiVHIzJEqoW89tZmQPicacB4ptUE2cdt04DyKaRC0KtFyUFZhnn
tERGaB7BWD62dxAg9nQ15zjELT91aYJZHZA9ADZfwQRgDzJoyTXoY9YAO0CTx5MNdDSVZPf+5tya
u0uLzBJ1QxLrU4clsoyvvRDZanOf8Ijf6e/49dr+uecAFUGGRwcPOvCH1ydtrDW5bQGJ98VhAD69
SfZZDPFiqBu5cpU+WbHAKxZuXSyXFhnfKyY4h1UJi1It2lp4E0O/uEnQNc154W5uiYuRMVsiKrsw
VyLYycx6X+rpro14ec7NBbowwWyJpUQvlU6wQGHaOREYKqP2S4f9/Te2wYUVZhtAUrU38xAbD6gi
W6obe66/LKbFOUEMqO+8E4BXB/eRjFMEugFmvuRQgtCwXGR+ZjQ7xKk7sRZdOS/vtOox6ZJgKRZb
NgUnJep9GSaczPt6KhHFgMAL0B8A3fBuu96HQ0bKtKwz8NYmS+78P2nf1SQnz239i6gih1ug6TTJ
Ezwe31AzDiCCJAQS4defhZ/zve803dUcP1/50mXvlpC2dlh7LYC50JRrevWlQs6/dgIv20KEiBk0
0PAvAzV4Cu6IlNdJlsO1syG07GcOpfDrn+38/GFFoNoBhMezMAG5+GxUcOJrQ1MnRDPC0bDzcCLD
uPLVLi4FIS8iTrT9z68vK11SVy2IaFvoHru/muqj8cvt9ZWcez6oI6Ihjf8fCQQwcKffpmWTnvv5
LHVdo5Yf+NUryJM20FKI0Su/DZT7HdxOv67bvLQwsFPDJ6F4qp8hCtLO7wtodNOEGxKRoRFq4xfi
l5vrVs59ERh2UWUAYgKbiB7x6coaNlIUIUvw/jHnzer1F2nWL05hPHGhr6jYXjoOn0x5c1vwU0ij
iZGkxKmwiQ77WjF6w4PscH01F4IZNBT/MFCg6OxCnPTUhhSYJIcqYpOUX51vU5xXIK0HjnCeP2k3
LIWkpRaj3FG/Xrd74VvNUojzJKQJroXlLtKBSt/TSiiSY/a4hsxhVZWxRbKVsz4fs9OnCnOWBsbS
gKABWn+JiZv6+c7aPQXqMX9kXR16OQ+dIb0Z+NfURfnqP+Wt/1MF59TYIm5JweItmkzRpEgn7ZYi
8ksqM08TiJH9XWdzdryzqZmiFws7R27JbqgcqIJQON4Pd9zm095UKyfjwhc6MbHwrnpJOJsKmCiI
trFK+aV2LAh268n1TVvUYc+XMv+OT4e8kZDFsBsQYrt6jpHNuv3O9GKrccxiTW6x74j12JnaVx1I
vKCX31asn8fPpxu5eI4Rm0nAOkeapGYGggwTDyXZsPGdkTu9YonevbmoB7SiiIbs13XbF273yQYv
XGTP+wqvFc6mM/0sQTLi62sDJBdclfMn10ctDFx5S0xcOziDwOwbTr+rQnMiMTc+5DQkZtHE19dy
8Z7NVYX/tWSefkRJScYmG5ZYld56Gk/6fvyVOeSh70HD68qVWsaF1wVVWkyGo4UFYtTltZYA/aZ1
b+Or5UqGrt4n2QT2v4DdtkEtQoYpe9NO6YozufTBZtif66LZH5yBWITbawbJYZX26kfOs5vJWcvQ
L30xgLjQmEDrfR5hON1HfyRm7qYwAazyrlNuSEYjgl5iyL2VUPdCiRZjXA6q7JBlQUCzZApA8o4+
i4X27MwhUoC9EBSGmBmGkFIo2qR50P8vNO6XthBaMICyzPMJsH+6vgFNagBgcbHS704Q+odhXx/m
znR5Uz5j4Oj/JEAzpyPLN2Cu7QHJBewfOkqnNoOaOBkw7CwRmFYzzNB+Qd22hKAZWEhpHMyaTSth
3KWviKYGzufML3v2Fb3BLQKLYSxMM/ssZgVGXdrUjDR9fO7aciUKvmAMUQhyPhcdQehOLpZngzVd
l6xhCRouoFnNiyO1m7fcnjYBU8Xu+j2/FC5g3nvGC8/o6DNoVZGnGKfVLIYqGBSixb7eTDsNxDPT
wd5DuhlUWdp+TSDuwksExcVZ22CmZzjDN6rAzMZp4DxpTT2WXh+O0F4p82nlei/G7f68RBgFNuZi
ACA2gPScHhRHaJqXBhNL+ggjAGaYqz+6Bv2bbW/0e/LMMFQJudk6hNLW9W299A3nLhjAUNhSAFRO
Lbe6VFI1Oks8kUUN68J26qLGA1US5dvrpi5sJkaC0HUD2HyWDVok71BkE67yLDAU9V3oArOpIbqT
ernyIFwyg478jOvFpzuDaGj5oDW9J/DNFNta+RHVlhCgkf9PK7O7+RQ7BKqXbjDmIhFd9TF6fIPJ
q43uVyuB3YXPA2/138UsvBYzARsSDcwYXcScL7wHGF/euPbaOOD5pgFyhTcNAuXIqIFoP10OwD2g
3lU9T6QOckBxM8iPYRw31w/AuQt2kC9DMgoy1L7lLI2MmuhcDO4gKADQyqUvgvx9gnlqYREMmPmI
gN4aeaKV5GAWIgSl4nF9tuAPrvLEseP4AnVhQtEGju8M9dGQujB5TwSmb+WG3c2uyMfc9cwYZGzs
/9fHP2njf27QXrSHlBn8uyAgBAXh4uqMo9O3TY1jMM+qaizU3VBu61sOyEVtRwFGoNfJ284iHeg3
zok0EhhktHDvp0ciF7kTpAZsjoeZMlYvQ9QeBgBbxp96BZ1fA1Ll446itPig0Witpr6AzMElzubR
ip/ZPUyQJCxOZNFq3MyyQST2rdzMeORZSO1/hdvWF3v2Ui+sLQ5ONuESggAKqXUS/KgxelxHs3QD
fzdn3aVV8pKz67Ywt/iemVfSiduEJRSeNh23pY7QsVsJVc9fzIWVhY8iPDBrBR5ahB/+F/pAjv0v
kPc/pLshMhP5MIBoY7VQv2Al+Oe7zYgkcEqATwNgidNjMykEqjg6DMFdCX1BtPjR3kQfpjrOTB5m
qL96Thj8hp5LnD6K5LqHubCv8yuNJjwoAsA8udjXilSV5gQFTQZ/2uXjEIOGOOZp97cvGRAfgBDD
CcDOueJRz3RHNyqnS9oOzVtrJEbsMdOJOkn9/fUVnSepc4QM2kc80ZAKOAt7WjW11KeuSKAWi5B1
pl43Qe9QHNa4VC8dF9x2/HRUmICAWQYhupaV0jGLLhG4BWC4SQ8tfIwlouK3HCElCN6ipN85a2n4
2avwJwX4j9klFZruTN00gIc2ERlA+bTfN8r720D1jwnQ2kBTeI5YF+EVt+wZGph1wIW+mOKhmIwE
s6ShkmsjFJfWAlQXlFlRCTwf6q98Mbl0aEAcaP4YmIY2klqbtZwrb6dPD0YDP5mYI4ZPgYdkZokB
86pLamagzTe8j+5MjcNMEnVAM4U0Iw4q39X4RU0B5mK8fOUXXLhjJz9gccHtSpnWVPMhafI+all1
9PrmJgu0aiUyvfDoYaUeQFCoswPQu8xIhzzoC7vASt2+PTT5WAGYzdCW81Qet3l/E7jZh0egviIZ
hypAqoP53+8Qn9Nm7/np2jm9uO4/DPggrkHuv3iQQFsOEYTCFEmtAsxeI8WySWI7zcr2njeycVid
T3YWT5E7aKafeQwKixG/MaNsNwFuD3I4+4Hg1SUPw/vMYFqtyv3O3+3sYH2yu/CdFgOSgXJcf9Pg
Tahl1n2lt+BNAxMjHxTExsUa1cnlLwx3PeflPqQBF/eygahBPpQlJHZ+Vz+NsHpKn9u4fE4hSiui
8ZivuIHLK/yPuaWmzDCYApI9+II0ZfegELy3DXoYwJU69VkCHZzH66778oEByAZFBxOQw8VFCWQr
oSrsiMQRRew3MnQQXxv6yit/yQryHFRUjFlTZgkkUhMoDxQm9ZNANSgatjcTch1B1Ur6vWZm4XaE
2QkpK5iBzOFWS71HRtpXlL3//gHHJPl/V7PcM5L5lHBbJJpj7sT0k9lpqLy1ROTSQfhsZRHaGg2l
uUZw7gawJci0OFQNtCRUEboK2o105djNW7O8WJ+tLU65I8ys1Vg/JMK/13onHLR6w4chQnX7788C
2HDRjkTbC6X5pYvqSlbbQ1/2yZClkdnY4cBJKIx/ZcUPfKCY8aYub62JBrzVDrCSO1o0pKDG7G6I
vRL3XDhvWMp/jCzvKqS0ymDqYGRMedj2u656Ms2Pv76gyOJm3UrMdqLmufgwoGzmRtlUeMm0h6yD
jJolQo+spdYXDhusoG/i6uD+OAMmVRnpfQGZscTsPxwFicqigvjYFGf6r9QR0b9ZkgdwMwDmAAgt
rinVkBK4TGsTxcut7ZVRIP0tZhdW3uZLX8fW/2tmcU2LvOCGX2Dn/OzWd6C2AUpkN1P/xgp+r4PX
FsMpy1p705PegtzDkJR9ewRMlIWVwPxmh8GG67t2IWxDbIhhhpmJ1fP+FKw/xVTMHVlf2WhPONOT
6VabzFijPDrHe0Kg87OJeUc/mRhkU5Ql4Pt41fWo/2pHGkn4U3lsXtQRPQMNNGYTuNPcD+HcDUMI
LOEa5eDFb/ZpkYuj0Rg1q0mhgw+9+F4Ot8z64Rur/M7mua8LQKIITkHUKc4LmZiVxj5CniORarrj
zYCv5euxAwxINaZRx0H1N/a7gU8fhqyDzWQHu5QNT9c/5zk4ZN5skBDNKDnkgss30SRdbrhiFMAC
jpv7+38Usu1ErE7aXaiRnBha7GmQ1zY1AsRM85ino6FZkmOqQ3+t+LtOM4SqcuV+n59UjPv4SM4Q
UTgY/llcPD2rSmdoOwV0u9wQLndKM55Xdu/8oGDToAqBciAmFhH3LI5q2nOVMmTwM7NKe1dBehpz
kcD3VR9YHWCUEThqLDCiP143fNEudAkA7wKLz1nhFsQPrTWWoLJp2Fews0UWA/3RGlD4vPmEyiOg
NCgsoQaNkY5FGD+4MjPQJmFzRdV6ohh1Lw8EkvHvehDqSYfxpXWWi0srA04MSTVGwyEksthRZYlM
p6OHmkj1ymgJBQQtmtj7327f3ANFpcB2MUmKBZ5+NjtHSdLFoGnCizZCnr9rS/K7JfZKfnJ+AgGv
MV2MnKNlMF+vUzNMCosUbJRIf+r3sW2PRtmtEZafR0ynNubf8MlZkmo0VGMr0EnWpozQM6FAT4CG
r3HGRx78ur5vawuaP94nY6Bu0TAyWsokyFGFa7LhTYl2NZmdj9VpEHi6pIWnSKEuSXhGGszHFg89
Zstkor6CbiQC6uWvfcQ/TzNIIufZ8OVpQ7latL7TYD6PQ8ASIBet+ri+ZReKsycmltFZ5VWlnY0w
oZJs5+3oE6BpGPCNZ5YDyhN3xTNc+kQot82csWCVO5s5FH2ggOwUCgJwwQsGH2/0sUpWlnQeps0l
BlT0MIKFJvGybjnmuiukiSXlN/ahpbHVbjQZkp2x8x9AQZP7kS2j3o6MFyBcH9a+2bmHmEuloECe
uSNmRcfTQ+izouWdjxWaA4/8Md9x0u1SI135cBc2cg5D5jlpcBKAQP/UTCmKBhCkok/QjWRbNzVU
aJVBvbm+l2tWFulVV2qsa7xWJXoRtFHpV1pIqf7XCQKqeZ+WsvCpQaA0sBniJWyU+VJU6saU/c+p
qbfX13LhvUDzA9yJNkbkTNCxLNyDIKofzHIOdW+7m+aOJmDFLjCxqTZjzGLxAgqhv4+u5w4cOqX+
zI2FrP70K2GAuR5kPw7AcJWRyd7N9ls5rNJWXXCyQFCjEQc0pmWcEWH0feM20kDQq5LODOc5XgVd
k+pLEMkAtG0M6Lt2l/WJb+3W0PwXCj/ozmIO88+w47kAFZ2GoPB8JOAzry7mpbfOhx+TqAClTh2j
+rQ6cju/Sgv3C1AE+qjI9bDo5atP4EGaxhjHfxpoIY3Jd+1Ri1Q0y9ZofbQ233Xp2OANBkR5xrqe
o1C7YvD1yoMu95AUNVimLDQIhQjdB7GZqW7q+xY8pCuO/0LvZaaxQDENHgTBxrJi6g7TmMGBjEne
H9Nh7/U/svSmC761+jO1EvyrLXgiSVZGuT9GKBEnM5VYarFYL3+raYsh3Pj67VkwvM/dIPyZcwF0
SdETWTYuS3+Yuraj/+x724ZyCAv08fIPXKAwK2K+6aGqU8bwuxZQHVkLf7QJ9mvu9UJRFaEsvDvK
cDORwhL9E3hg2/VKMSZ+GQ5/WClQTm6jJkpj1kcA4Ml42nRb91G20b857SfGF28/aCI8WqtmTNQ3
7Hv96Ozy+bC/z23ULT2sj6MuyH3/2fY/M8Q4Dig8LA+CIjbriYHldjFEId8YJCBAXKUitAbATVBu
xcZMMAwi2xhRFRB63i+SrC77wjPgf/4R5qkbK0BeAK5PnMYhoUO1+a5v2j9xTwCVStAuAzIPFvZ/
c/FOrC7i04Y2HROo5iT6oXFDkAsCVxkCbQ5aZRkzO+q2Wr+qUvWnsrbwLydW5734FESmhvR8Nlud
6dYtUKFpoEKhD27EtrIP++2wI5GEjEOImtzGRxEowpj1uHrM5y299jMWj5WfWbrKfGx5D1VOjQAk
UG67sI8D8NbuslVyrQtRy8mqFwe7HXvu5CUOdgs2trw9EnSzy7W58QuBGfohoEDB/AP895+r/Wlr
pTQ4UIs4y4Skm3nsh2ROhIJqpDw/apqn6x7rQr8VniIAXxh6MNDkXXqKphykJRx8yamKuj0m5/aQ
p5rpGcRW98Lrxi7ekE+2FvvXTJqjGT5syXJHcgwbqzq5bmGOgs4OxCcLi4DPrn10B0u0bw3/vq1f
ATmIBv0tBRlmwDg01MDjvlaEvpQcnOzgIvxzeTH6JQQmkepYSQs1LV/tyv/dQk+DJMH1Ja7aW0SC
PjNSX1VqvvFi34b0vt7+8L64CWZZYvdv5yLwnn06HcvER/DMbUoH++mb2cYcy71js+eV9cxf/co3
CxbhH6+I31QablUXTzLKdEyEGx3IsMJZ60DeYCqn3Wc/xAD967Wh8EsX2p0LdxiWDcwz0au0NAol
jAEu24QwZAf1+qzb+nmzciovRUegwQP8F6jYC3LUZdo1ldPgTiN/nFAFxBKzTefBO3J9X2FyC4lx
uuGrs/6X/ONnu/Pff/IlvjLMvFJYX7VH3hokRazdzVyALA76fQaht+uf8vz2gQQeMquoiLrzS7h4
FbjeT6Aw9tE04+yQE3HjZ9Ue5Nz3pQOB6IrMUHGUDtdUfs+rkqdmF6/AYNeZDJpAQBUNkrvNSzaJ
MAi2OZgya4jZGNPKMs9Pzam9hRsTQ9agYgN7EIoPPT7FY/DDwfzd9c08vxanVhauLKiV7dEAVpx+
uNUaN9EySOWl/NEp1gbuLzwCp7YWLqwogLCQFLYwOejk1SbV75FARG6+V873qs5Cx+9vRqY215d4
wZXNdgFSQfkOLFzLBt5AkRQ5NZmvPlgnIHWymQkXpwiI4/4n3/6LEO3U3uI+FIXtzaW22VXPdRyI
QMR+PJNbFzsgSb6sC5RdOiqmh7khFGENJJ8LX114gU1Ls8V7lI5hM7LQNW+ktSZFeI6nRryN/hfQ
rEg+5rz99J7ngnpe3sNNa6AtTqxnd/uPnMhYhFtFD7M8uthaWrgWgJ0/6Kd2FzehNXvPbTo8fbr3
SksjbKZh5Yhc2EATY/DzjCECeyCNTlemgV0eXDP+mNTZ/cSh2Ke9yNU5zQtXDUbQ3kOpDWMa9mL7
lF77tUrrKdGoa4TdKA7ZXEZs233LmLtyr8/jO5STPxlb7FmepnmDUQKV+K2Faa8GKpU8YraKPfrQ
rAKd16wtvEhXj6lP9VQmhSpie4QYFAcXY32nt/Sh9de4gy88ACdrW/gR6LvowyjzKfGNIdLoTy34
4smXFCIVZSM2tLkd/5rL6U8Xc0bToDd/zueeu53PWxpAokiUYemOGzbkiaBr9exL2wigpQGOeoBO
zvJ6prq8gTyFSqjeRFltRhDHjjjQBkrXQ6XWHtI/g/2nMdGsU46TiDuNAvBZEtBwW0HpHfSSFcQQ
Qoz3jvsiU2Ce0OXPFAMMb/BiTmjIobxThBpRY5BRxVo+dXnMFErVeAEDecx6zdqRqdXjYiYDZK5y
77TSnw4BM4xEFS3kA0Vd3DGvlREpnOK7jw9YYeSf6zuQ1ve/TEaCJiJ60N0LmXc3ps5p7BLDDzuj
AFGQYWvx9Vfh0l5/XvviEFm5n4JaoQeAQNCntsnBstkG91KmWaR87+DScmX+8qJBzK6CqBFjLyiZ
nPqYxtOqSQbVlCh7SlIGCeI2R3SmYbqtCrXg6/XlXfJowOr+x9ri/rtTOoyK+BPAS9Aa1Iuw6KfQ
KdeKqhcXBUowgB3wKpzJRTayNvIyF3pSB96mKdqYd2j2dd9SwOucgG6vL+rCQ4AZJUDbvBnZdpa0
slaamqbbXZLhToz97QwtuW7hzxt2diU+mVgci8n0eFC6tUpIXYbo821p+R2Srtx7cQ3Adbsnijn0
SpZHUTqRTwHWp1k4Oe8gTtiTaqsZNFaAPXlCRgDbhFAT2Gqut6krfQu2xbtOzx6v/+JLr8o8c400
Ht3rs8x6SIU+BMID6koYP82Jb6gzbnJfgmTF+nHd1MXth2tyweeHXu8yjqokZwPvNfTlOTRIEIyU
YVEGu+tGLq/nv0YWwZPw/NHOahiBnuEWotVhWZhJ4Lzw4t88+ih//Gc51umFlOk4eiCF1xOnVCEk
FMMO3SlhrwkSzyfm7ER9MjPv6qfsqBwzSqTS9ERzq8TjeKWk621dWcSDkWjM/Spturm+hxdA53Ds
n2wufE0xAERS4cD8KRZURQhaXbntbVTsZj0w7VD/MP2Q+atomAstCAQ3M3EqZgUMsKcvDEPwKSO1
3QB2HttfjPtZtla0kbm37+ndcEue1mJtpJmX9hcAMHT6AHA8z675BK7LwQjapJ1qy9h50wBvNLAM
oVWZB3kyZn32ixLAuDdub6HBlJU1ZtfKvn1tUNKdIk/U1cHFCB34hi19Z+rSOoB3J0tI64B0yinl
LqAGiyfg0EK37a2IgyYiUZhhiDvHHTaAjBU7XxoiIlBYf3BMXj1jgM1Etg2SEScEB5y+l3RMd5mE
tPbGJmC1SNAbI3QTlLz/lWLsKQipxJxpFIDtp9tNgKTsbJtxNxIEhCkJHo9yUxpuGilTK/aj7zVH
0RJ9y5Uy3n1OIVXp9WTnqVaPpgE/TXcnGkOGG1DPrM23WU7TGxC6QRImB9tiE01UVCLMCwbkhCJB
EZWzgBWHj1VJNXpqWwxm8aSVtczDwQRcEBWU24kNWtRl+g+zs3/00IfyMrnLi3zXB0WKOUpoYlgY
j1VAZoUYG6s2yieIb4ehgsK88VW57A5Aim+SG9/cym0jXkB8qR62VKPPPNWfTDivwBi8UG+LF2GT
B9pXm1IZW9+bUJ5sINhbixfWVkkr7EdFim2ep0FYVupb1pG4Gfs7k7JfRjbddcK4GbXyYZLaK63L
p7Rwtm42vfd1t3cKrQl7jrCmZ8Z91ts3OXef6lK/cxW7zZzmXk00j4KgSVHON7dOU6OdMzTmflCk
hM+3UWBoQesJuG5Zl/uqs38bPKhBwJw+dEV5rOz6zuy833Y5RszQ99geGkkybEWafYf00f0UaHtX
ax5cgoyDQLUrY9r3tir0w+RWWSxqM649DYe3iAMth35X7rqIijK2mbTuqHiwpxi/2Ouys0ItBds+
IqRQEvFU69S7HzTw7ZYEEaQI7CpMdWj0pJr09wU420ObulXYdQaPqWGPkAYDr5DWOH0IxaubtJ9e
+np6G30XXZUiH+MK36RwO+B4a/Ta9LG7AwV/Fgd0bCLhu281N5qd2Y8Q8LCzF1P1YteV9GeRYu6V
VBpBB7QG82mXQzd7stErGYQFHbWmw7+GfmuNVBlnnxsbSbOEBdm7dNX7oLUfmTGik163mKii9ImX
vD40mS9DfSpB/y8AJLDF8Ht07Y2RYov6Ot30Om6MzTHT6/nqq4VyA0rnBYbO9LILg8Y++qCwaWgV
T4GHaeCZm37s+Jsh0yMdSzPEdBePxsp+7rlRbEnKE4YjRH3IqvslOBbB2dn730Eb6IDRsYT0RMa9
fT7JYg8u7CoyzeqWC6lt7Fp9d/3uq4KKi+/XXyFI+Oxo7mEQ6WMwNQ94B/aT5n2hBdvXrLknA7YW
s9IcrjqgETWZuzH08tgOPRSWJqVHWWqMNxX3rD3LA7hzjDI0IKLnNTtMdr3PTOfO6vpdX5GfYIlQ
oWtzXEMtVqy+tafgF7body4GGqYU9NluHbma/Ip2NQtBs/fbVf1hhPJcBpwJLkhScfWjd4ZHVmq3
Jh13U+88Md/8BhIoN8mlewdHB+dRl6+GsvJoMkFNxvLinUzd1ur8l3FwrbBlQBmbkpShMt1XG1SF
Uck9hm/fHzAtdStH7ddUt09FVx9YThGjuuWXXDfwYNS6iI1U7SHp91Y29K0brF9ml+NrVb620cAB
ExtZKmJT1myryxbes0mfRJ2/6B6+tC9NSLpAtSYMKl8eUsnTrddUfuL69eNUWSDD8UEvXzYf7tDj
QAUdNBJ7XseBNRmR22d5iMGtOtIN/pTBb7SZ+8EVfbIdSOnpfa62zC6AOzO22eR+kar+OvpWqBvq
cRqrB91UXwCSewQHaDSWZGvOvA86yGoAIPlqDfy1zI0Q6nXxEOTQAE8xFp7rt1MePHGZHUcTBRxu
29/aQsV6O21JNkSIEXZjXd9OqD2OeR7r3ExSOW4tZSU8yJ+HgN/XXraRBpi1c+TfmJbyO7rjup3U
o7kRmNy1NOOYuWWMR6oIqzLdEpscNNbcTdJ/DAJ+hw+P8jtVbWhm+YMr9beqam50wzxKb9xlzHhP
e8LDaZpkKGvvQZikwDEiPDLylISsFFGeOe+NXz1AbgfcLzzdATHzNGDJgGQk1BR7Z5reHEPENcki
XUH1x4GUvWYefad4lDoepwCOwCqA2Slrc+NgeL9wnUcu/BvoDW4GMd1kjnfMBxpTjd+lhr9H2e+V
eENYkXSXYiYtMtr0J6ao9mOl9jOzgT8YcWMHkeNqcTUNEavpZpy8Q0/buGbDt6kQxexh7iCyCYFy
DyxdpXJQRAM/dcjMAszNhXY/5v7NlJdPtSYfJybvtc77RUce1wZNrGJ48Dpj32R0O7ApJl720Tnp
hlk+Dzut7sO6a9Mo1fI61AaBtoNm3WdC+6F8A4mMme29zP5msrQKG7vd9/34nBb0exOwl6Yhj9Wo
jFhkmAcuNDnF4CXiITVTEtnZUKC2rx7SvvtaGlqA6Xx36waNF4qxepxswOBM/5cjrB0AMVFW5WhT
F/Qw5uDfEeqVDe6tYbq3gY/hJ08czQp3tbblvWu2v5AI3QkC712MTxWtD5ZP7h0vjy3aHqfJ+m55
49Yb+S51uwiQ2jZCaRdjt16tJyU+tjBoE9Ogfe48hk/faBuWlzx2W6h9YnLjV+azfVC0GKFtS/Fk
5l0Z25n/mgf+wUQxKexZnkcCmxQ5Nfq+qDMczGa4aRz92yj4bSHFYaoCM0qrQjsOqaOi3O6tDYJS
Ek4KUi2qZuiPiQxHCjW3oWy9UOPdpvb9I2Bpt2NT74lyoqJ1doVyKNz04MLBahmefWcAZkfc1gH7
8Jj7CrlHLbSM/o1Y9L7X3K3oqzc/9d1HUg9ZhEHTp6omVTTVCh2IwPjQeWNA+G/yo7akPZy1UaG4
oV4HphtHE6Otd7MN6DhS50ed46RMguS3RAT1U5BOfVRJu4x6zbvLeDYdzI7Vzx3kCoGjKDWy7zGQ
1yAJlc2jlw7282TkxA3HTAW3mpk5R+HKyd+npa6/uUUONSiwUaAubLaDlzRFCqaPoqQKPDTWpD8p
vzaDqDN1BJWpsjdtbZQvmUXGgy0mdlB2jse7y1p7OxGl3zeOpt+PjRmEeDua7eAAUeeXGv/w4Dc2
YEz9KoU0tqAmvi9T4w5YBVQe+7uc1s+BtGyE00CEaNmH9IYfYPxJyty76bU2ZJoJDyIF9imjr3rR
f6u5/rtyi8Rs6CFV1iY3yDuI7eET7e7WrTQA4ZCmN2kg46HDg18w/sMU7N6a+jugcGLRkwP0ZxBW
6Lkeahp9s2X9XSsAu84a4cQiF9o290wZtgHeHlpYRy5duFmK0e4sv/WM9jjYcq832V1FxCZoaL7R
FYltUIC5ZvadeO2eMn03FX2PjqW1bZCmdqY/RCA4uXGa7oXb3k9Eb6BcG+wCjW5iQuq8Y7FhdC8O
6C9DMfE29B0IitKSbbird4ecZlvGcAk6ZBsY1f9i9PWWTtN2GnuI6PgNqHeh5eQpcOs42pbAMAI6
OE63ZFvViDvwQj1CkZRs0hK6vIWW822R2pgMHyqBBw3qfOjEfye9uIXkEIvtoMlC16umKBMtsEJ5
9kXo7m1Rdi8oY7/QCRhUSn+ygjaPDqr8mXBuVGXdQxX5mw8VFYhZkibuTPgaXnvPtevycCx9L54G
IJNyRWTIirFD8DtZ275w95oNuA5OGQ1dAjQV6rhPrjV6H52v9Bgkg7Gr8jqBkgNgRJM4ZmP9oxXd
K9eqrSzdvauTY+pp8eB1KnKMqXwf6h5qu/yl8IYvJoGLzRi/R4eUxGoAsKEwpB13GXyrzMiHnvbP
hjIg/u1kkZWyPTHVvSa5GwJWBkqEvv0J7dk4RTYXpjbfFLa9Q6H2Tp/kUWnZTZEC69X4h7zvWMhq
uVeEvEALead71YeU9jcx6l9zc3pnUKsKpx7oikG2944Ypo0fIHpA/IgQycd/rximiDypnl0KGkVQ
h27M2kbvQTH0ijy4QKPzbhtEMoiOBUl631B7vU118JrnTsQbeWg0LckKZHFUV0ezHxC8g4Kg8oa4
okBieW1ZhLjZezRMtyWyLNnLW0Prdlx6v7mJ2oocjMcGcY7N9BtWgPKzaBJMA8WZ6z1bY/5SsPzN
pEFijMBuwzvMqaK8awMTT0dzZG2+UwUe+tH3n4Vf4OnFyOfQocmWmYeyQSxDmidLgIxq0MYfyJho
PBUjsib+0DSATwV0hkX2b6PyI6K1z1YA31QXLXZF3tOevNt6Ns8ogz2L35oqeANzxh0LyFvX649D
SzDVbsit1ZP8pZGauyvsFlS1pbDeTZ/+/h+Ormw5UhwIfhERgDhfORr67vZtvyjGF0IIgUCA4Os3
vW8buzPediNUVZlZmUO8hUk/Vy+zMYing4A7FTCYuQ1CVyc0U9DIRWhnEOT96sT6aaR1Jtbua4u7
KtPEOscwFGzn5eh2/U6SAOc15G8mmEVCfP6M4Srfqjk37bavyFC0fDAJ0pvzoOmfK4QaZJvobjWj
BbxAvodl+Y7a4N4123kLwwdfefdglUW9Rb9ua81JjR85rzH8pIIH085nBp+URNfo/it3PVqUpk3X
oDjUZAckAJGybH2eQvek8V9nx9ljji1Eoy6Gwc2ctVUMrN620zAyt0GFT8KXdmlWXBMyXLHoLegz
08vHOjYPFoPZSksKOjgvoaR4p6Y6IWJzEuwBPbdyuDm8zxuzod3pUmsNdmKJP5qeremE293jzYse
+CmS+qyFeA4E0B5T5QYfqmfwN/Gs5cdxzAELTBenjou67p/Wxf6HevRNe6yH0nU7W4s8RBxbghA2
ZF0XPzu4rRJ/EyX8xYA1+s6p2fpj4/lzoji61CAoRxQmosJ7PKOV13AmChU0ros5irm+iLFGx98V
jEjs9GNlnzB2aJ04FVVVTNZ2mFR4crdwbwv20fZzmCkT7fqoiV7ifiAPfUPgTqxjg7dwq9LF1Y/K
m+5xi8R7V9EqCTUvBsdLAwU3Xl5HP8ikPvSEQoUWmv2K3eF0CSTEJk7zdyOS6hssyndEm6/NsX4c
GTzatHkFirEbW/FsjdF51lUm+QZUrqmeXF+d1QwypfHwgAnKBJB1NLlzfZLj+hp1nps7rD1h0s9k
uJyaJTJZGAxh0khyxrtx08PQp3K0y3mK13yz8Xk6BML7lk+TJZIlbfy89qAX9N1XDUQg6/T41Tbj
dbNtZGEohycILb9t8aKw8RpdkYqIG6/nduppeOVq92ItMIH360K0BNzCGj5RTS+UBonurIululdn
be74rq+OQBzb3H6iWTn71Z/nl0xbtxOJkNsDAzxSVU6+SPLYGfMdukPBauhWRXgyQrnZUgGaCBty
9NDIw7rgGDKsfQd1uAc19up1zhfcG55IjRveBv3I4uFgBfo9XqEoiMh07THjJX1Av+K+2rWgydOY
+m8UlkaY/YerHVaPzNUNsgb63WyjA4ri3RQ7Ly68B0FRzS8txfemiH72BNgNm4ZPmAmPfBAvteTF
jOE8qvr7UC9lpwCaOFV4G1mXdhO5xtyHickGlZHll+0C1WI7tzpl64qLB98SpueCWd4eyfMPXdDu
htU6kdm/9K179uotr/UsUqaweIx912MgKKa9plgJCkPvFnjp9xZK8BJ176amj31r5Ub2v4tRaPQQ
HCvX+ZnPcOva1EEKIE6LEHmLLcLEo4h08KrwIjUu8MhUh3Bs/zmGvmsHfL5LZZeodnJT0VlA3vre
+llZb1K7XmQhPOc4s6ZJ6RoAu/FAhQTt8j3K2i0Xy4SHtg/RevjTzV4pTg9xDsMSXnwP+2etCm90
ij+nmDwPxH6aqHv1tf8PpOJ9bNWzqKzL2MkUlrw4FgbX//zhDM4HuJZ/HI1nAvOZw4L7UNs9DtyS
VHZVQoL0ag3yC1jDpfOQZNWx6RA07dm2sO60rC896/ewYUyDSaYE7hIIFwDIYJCWU+drb2HuHzHZ
ISsl9nbzKs5KWrnu/SPa97JyfzDzUe8WtAwDRXNE6/bY9PGZxDSxJthGzyc/qo698MC0xU1ihX+g
2sMSzIdoig7VvOUVG5IxHHNcMokwTjGyKPFblcaI1VuHN2JurT5FIwIFw6WIsMym7dug2zv39a9e
Wbwn9mYSuTCk08wMGiRnXnaNpUo6924aMRfpYJMCU0VP0q0O9mJdooj/wkxDJy1iPycLGfUYlx6C
OaJ/KckVFsAQEaMp9DATrPi1718nH5Im1of5JscrB4QaykYm0TwW6KDzVpK7gRUKVUBVkGBu+PLR
QgU8qTX1rKrkfQ31VVwagJEoySetw2cVNKC/ql3kmxLnHjMR4EceB5dl60pJQFo5zUtXNVfpspvl
z4XLliyQsLKu20Jvd8sdD9wxDz121QHtASe5eQGGdSMOW+emkx+keu0fhoGlHeavyIMWHkhgLWCP
uqx5gMiZao0fHEAfKXXfumU8sbUrtCUugf89+WADAgKHPos9dvFWzvAe2Xx+kpt3IZu3RwuTbG5b
TOucQmve4Pd2SuCbN2WqtwDdm48xLQ4/dOx/NlKWNg5wwdx/pma7DTyh7p0LMz3LBQ8xN6ssruu9
M7xGffcRT+o2+dG7mb/7QaZRtOR9JT/jgL4Awv8NFlPist8JgIRmJukUtmnP8Mpv3nWRZj/DnMWs
OFR/k2tjlYSalM7B0wzM3Ri54gDpRyfARx7NU79EpRfze+cPZ3+TJFVui3eIlabmOwnlNjePnfrl
6AS1e7PBEhNMBtOCW9jtKYb3Jy5Uov7YeGBuA96dnjunP5x6MgDd/aAcxgGo3Lt0m2y2ee4LyECc
5aDxvcN86DJ0pgDXnvk6zOpI332+pIPnnBEhnAHXzKDagrp7ATSIVaPNmY+E98eR7qdGpSuoZFvD
tAJ9T9LB2FB708lHjyxCu4jIkMXI14phMRE7Acad4TBufI+F1Henn3NrLuDkk0zeR6+bG/NyZIgk
3agRkXWvgzWzMSMS/NYOy9Z1y0fhJlFzjsIhDUKWyOFjru20jt6d1Unav99xiFKtRkjtnQSrD0A3
pwJhBkdQ35ifwnwNm32LJOmYQBe+YJpX8HibTR77D2b9jSqWTqIrnBqS0xFoc81wr6PRn0BAyuoy
1YinhhmPAeLeWd4vborMHfCk6cL3mMuhCP8afHIFypfayzmYj/OMycrzgH42e9ZZe1eYZF6cfxZ9
A/yfTwpm3/hqapjMsXVMA6hB7QE6DqS/NgZGQxsgegRBoauaBUAj7hV01CkWeQ9tKDLY19+nqc70
6MCm7pNzmTB7Ao3WZTM592ouEXqAh33z24fOTFDGwO5SmuatFfw6NVyhef2DfNR1pHgbPHJu5Gcw
madxHdKmcdIVzoshCCuD2l2TJtmEzID1pQhk27mSoYSoggsH47adMDVmSmJsapqE6DaXMSmssQIw
I/4RrzkB5HiN/XKN8SjB7nBsYgycHdTqYFZ8AzGT2UO455Y8y2587+0lbyy5lxw/mX/zWO4DILTe
uKXQOZT+cqtwKy5BlFjMQp9AMm/xDsHwLVqkR9n3ugtL7X9MNu4ywl40gDhZRcgq8o4inPcN+FWK
+gNtRwl0szMPLa9eN5fvjAUn0O4eGQ3V44JRwkalnETeL3biEeS6N23OYT9YR10K79I4qRz/ccTg
gds6EueRI5MYbbKGS2HQJkJ9beQed1YC9+lktNUT0eXYL7uF4b5vvrC0mIVbXY5s/EdDP9PQnQwm
uLiBHlNEKZ8GxD/29grgtoW123bsXK/02Vg422UKDrqpkzgsTGvdturHApM8O1fe4/NUxdBMeOVM
utjfyJzLbOgCZ9/YwCyc07jZEx5w8xZDGpRMsxiPMTAxdMTMZfC0sIGZR6xcvdnDs1RRtvbtI0Yf
MNRV/UQ6thchOinQTDXQq/ADNlUEhX67WkKlURfnnY6rdHSxBBYL7zN0tieQd3vZ0McJ9JOFyktG
nakIm+jDkMJO4LBuIptqugc6nrrQGsmefs9qS7Dpg24HJlBuDIz3yW2WxDhh2vvLc1OpHdQUqazF
zgFogYI0/o3lQInd/kv5dW77DLXPOlHxj6FUusCB0O9MnV2YhmZEAyIPdpoBbw62wgoBcwWkCBee
kw4Adw1hV1RBctAk1Wy+qIbvpOUmwoObBFDSWkwZc+nJJUO+oIoknnDuA8Lbphipq5H1O0l2dDTf
h4CTtoHdor8zZMkaI7TzHNHuQPoqjwYGP8QwtSfvwCJVOMz+B3bgoasekGgUEXP2UEWj1tsxSvYI
f8lmukHDgrMcLJhLIwUvH6zq2ng1I24e4tockexcNsuQVUbCeEfXN0vpg2Dzp15ECXMR7OIMFNAz
qmkbpw15iMRcdk7zpDA0M5fsPZcfkM6T6hhgudPfmwhDBqGAblfK3jbCTrBquEJDmduUp5H+jh2V
mtV9lV1woVuzq6iX+WLa9w4CkqzCMX7mBMuTG1h56Essj64PoSQPbFra1EThx7rWe9VBSw0oPAjE
meLHhsJ/abqLN0CRMZw2bj8MrlvUjdjJAdQnqkNVb+d2U7mFBiV+3oJXy19OQMPSZZwzYbzE9ba/
dDeov3HYRgbsrTogUiwRoj853pOO3b0DG+zIesRA4opyaPGNoox5U51b6sA1lN3DGTL2v1mFmHvM
vPtWd4WlgXfCQt6pEQs/V4kjKcJZ33GaMqjWssbtd1qLPaDoXMxeZliww4SK6XAqO+uombvvhsfI
YXsmYfVJCjCm+dby52lmB8zg+3HV2TpZO2vGVLjotKGoBcJ+XsSyn6L1ZwUFCF52F6i6sO3tQLna
6+UOM/ikH2FRqr5GoJID4POWLw+A0zHEL6UTyH0/gUqoPOxGdTmrrUNgcOg50CPlO9d1YBevhVID
k/sSr/ixJq+0jtIunlq8ztLekQqyFOpxmMzKnzru9rNY3+DGlVG5FD6pn2EylYuwocgpsoupj1Mk
CxSWp98AmEQpYdXZd8SYC8HeMZUhHYL0McwvbHoxQd+2yehgRhI/yp7tHydkDRYW+AuFo3jq8uVT
9XY+xFUhuPtAx/l5GGA/MmKiAEhsCtuKj5rHmK0gmiAtuBtntvGGzb+tZaMie4mWArhFT2pIGJra
dx9Mo6ZrR5y6kPi5pZhGMO5kmQAFi9FxD0vnOXkwox8K6nyqeLJ1R3j/p53oEDMGU5v6PYD2JB70
Ma6vcnhHqy4PEOjvYumlXfRlYXyzNkQcGsQED+h9Wx897k/rzqc/+pyrL+OCmYAsu4UUhCI+aOgu
XH1u4RlITCaZfVG+v5cASdslziwN6r1LapSPuXN3UY0Nx2A6VCR6hcgmkdEdCZZFoCBwAbQ6whwN
92zvN/vYgqOJuwJGmkoJ5kW5FeDFNuXTC94dpdFwNONOgCzGjU1SwyYbGdKI4IYvBrjykI67qFc6
53AsOEtnALtlwesRXhi/drX1jzQeW1xTzpR5dQDSWgxqpy10vaaTB0Q7JJ6Of9hM43MV+nHGw3Db
043Bksdqp4xXFH5KTIGqlHN/ELxGojME4Ts6gjtmbe1lFH1ngo+lM2JEdOvmdrsFw2CfxGSQ1VkB
wk9Bg0/lMntL4UZtdII0gSDYD+q/tvmo6v5H1fYHmZCmOW2IkfO2bs3rKnDTTjV32OKNBzPamJx8
3NFgZ9Zy3tqmqM027gXk6ffWRmEiFM1RBNH7adBNlfO1/a3VRO4j7ruil81XN92BV0H/OGULdGXp
upo4lZNO22h5DxtWkEG9qnE8BRoNsq5PwKswN/zpFg0th7CimRjsV3hq0cSXJJ9d9xhU7i7ohz2E
hjkhAKJ4Q5xsdvoL5wANsXT0u9WuVQ4COmEaf8X2Tq0/4eKma82TdbaQbDsXs4ivlrMxSHqInQHz
OgMpTYe1aZOWBIcaX3haQWgDMfJ+GVSxrALiiaGIKLIKaJBtsKjzO+ScadQBZIVSefMmwOlRm7sd
7JgBn7uGJUPvApoymdLLHp7YmRirnRV1dxXqM9vsk/HmQmkbm04DqA0Azhx6Eau3M+2Ex3gdS7T6
aR1eoQXBiEb2foUbF3/0D7OLaxug0VPdfYEtA+QNAH38KxlXfwqhN1cH3xwjbI1124/S1S+xp5Nk
Xe7WAQZqvGtjVTjdXAIBPRGfla5AK+NNbyGLdWIiljcYYHDQTqrtiwUvmsJRgGINW6vQvuBFR8pu
9sc7LJ71j9tOMVVrNgbrvuVr2VfDEQKEfGl9+DP4qHLs4KNns+K6jCd5VZPZeQDEp4Wd+tG9Yums
CAAh2gyY9QgnHk+9AfKmiePRB5ywfUemQsREJcPsPXaTuVhO8DHNFHfbN8Jb8D8fX1mDIVMtezP8
aaRSABI7XHaHAcsSZqryxQJl3vVDFjBZ8o3ut+0z3I7KnY49KH41xmiSxid39o6eEm+xwHCormyO
M7VVWe2B0GHLh9OpI+fDnTvN+ySmZ9g/FpX4o2wi/w2tQNaPbd5FJ0vXLxhMDmgHctgknzfvyFW0
c7HrAp1LEnQtjAY55vkYF6e9C5f5B4TbmYZfCPtIdIVBbLtvdt0Bn4ETJqtKWfUJ2EBo9EDTNsDG
dOJ54CuMPyQb0RBnO1XS+D+zdZJ4YRW+lXDzMrGgEWjHVzJznoyjKLoFYLttvZkOgPaAc9V4CEWW
KA5NKZshr31Mmj34pMiDMZ44jPUhNmMhoNBelv5BQK+xuFAaRM2rv01lo7Zvt45y0dlJyxAuN78G
q10GLTC9sT3ZaOocHOohspKoZyeNJtYQQKUEtoFDstgAqqIeTCUMtxEJIPo3G++t3f+b5nsc1hnn
TuaEDurmv0XmDop7XeXrIA89nc7mz8wMwIGCYGVB7nx/GQH8saVGXUt7CywHv+vxwyU+4Cu4w5rt
X7RC1mSCFFa5QGmtYwwktf4iG9idCR3pimBJ/G6zm0UgNHjl7vlc72Vt3fuQHj0f8KrsYwzPPB3V
nE1Wn8aAeRxy26wYCJ+1FsJxshYEHcYnqFOWS7zBXbDqj36oU+05GQnhPtz9i6QphAveSCZ2xS5i
HX9xmx8qKPrbrc/UAEmMhwZZHnhXY/+GP6MlxZrFCJYy9K59TEDHAopdK4SNn/BiXVv0VUD9U5sD
KFsuxt+JwD4h5QjcE0nhIJITCsKrxyzsTbthwnknwDBEddAUjrYb7M7l+hLJz2itUrASgBVLaz1y
G4nWYwFUKRloUwQjbNWsPluH7tYQfHPAkhm9uN0VuH4y6j0fCcptmy0Gyc3kR/w9DVcXqMApkU1a
Ac1yPjf2ZiINCItkc9+h7QQXCueb3n8jfIH6yE5cn/8OPQqA9wSxYeaGDG7bPjYtcKPoOAus7T6w
+atryH4gSzH4U6IUeSRefycBAQWGCtrXUG4pwCDrPobopUe6zDTtB9Hu4W2I3b5mB+Wpn43aCjLD
47KT6FgJgSoG+qBoPVK4CYeM7y0aZ/PIcwhbIB4DbWWAqNXkd2nPGP4ujXJQkw0OMpQsCF7lGyuZ
Ex14OGao+y8VFmknb0m38Yehv6wptG5WvK+wNI/FKAxIWyKwNuNMv2H4RluWtb1OoU9O5qFOEImS
zuhcYjS5vYxLuFtgmT/83gb7q2oh9KePTtwBsoA7uDApiXFNM3VphvhgoGDTCJH3xgiJ4VMRwpiA
A4BclR/hpYE1KI/TltEsqACIjs5jBB5mZd6Q0s47VFuX8cgp/UCdGiDQide4ED6ad1KNZ7idQdWl
Uo80F8vikLjNqOZOWELl9gx1yzGcAvQ5U7bin7FOkLRbkIKyAPREchqgIvRvnJtjC3Jodd485h6w
jpZZKsy4IUknYWsNfnStjxrMsMDFv0ZoR7DHJAN+cLwwt9e23LAOCjEwxhsoPtJxwEsnVpkYrKkw
B4VUTUVsywwjax7qDrKbFv/tDUIYgENgqJqjB7jR9SDg24ZM6Gn3F8jNthjTD0CLscsQy3kiI0VA
kPs4uxsHlNyXbEJxQx9BJ4h87ACjB0uNh2hjLi5tOOTI3M4AK2Sg9IsWiLqHp4gbJYEqPBP1B7OA
ua8whICOcqjsUpkZLUb87shP4iEVqI+vWP6DSOZmLyqFbXmu49ceJ3qdXxrx4NjLiQNSaGAo2y+l
B5l+YrXDfgm9bGn4uw4gw1SQW/T4G5abu1OXUg6Srfmu8GNZpUrsKCVTsOUBWlwfGzGzeIzMCdRz
3vxBaXrO/nheIFe7Wq9PlrmrjqQ0DjLL9XZwG8krHwURNEA9GAx7UbuPbPdZefbNsvmT7c3nFiEf
899KhNHkp6c+2asluvq+B4OrCTuZayQLG5Cva8Js9mAKWZGkjuGXLp0SwjwXRxaemKG33HxmQXWD
SiQBqo9u4CZmtv4Nvr0Pm+YbBfeGcbhDr6zqHdTrB06nz8iRl5m3l1Vjaq0G2SdeKwGQVMM/BrQY
ce8Zq1UuhX0L1BVKnoM7YVSrdOlEEINi/+gzaJ0cIDO2Y5AFJ3BsbHXUaLNRzksVL7kLkMMNYY7U
QL6ErGAv1sBuWoUFG+iqfPQDqqku0hsemWY3G4thU6jOFXc/GbQmGrWGxa/e6j04YMX7qr1yhViU
fijtGI+vl4XHa1BtPej9Bvo19xboCyfzo9XHx7CNcit4Q+jpgcXIbJ/b1FlvrDvDT/vQjZgvEPoc
Y9iGfuU4oRqNdlsOqPoSoroRHLXmKyDs9k//AFwy+HYMyl8PiA4jl/4biOQrbZZi5VhOnyKEOgd7
o9hRLNghYjiZ0WGqrEfpTdj0g08pVjdB/KSzrLMqfovN9BCF43sHaKyHVNLgGdQQRU0V7GcGKCaR
ld6MG1ZKmlQMHwsmm/qPMBohll1YtlgUXeV8hJ98Cng6iQdERmxxHtTqJa5mCBuXpHbalIWinMiS
drM4C8tLFdqCXgH2DYw5QERPoKY2ZVfzbPHQq0rgTWDQUimRUI0blUp+W0O1b0K4kQaIPFWVB5OY
uj+CbU0W5PnUCrFZComrZishKcoqb8w29FVeCPsePpyg18wWfnEmdqEVTJBlx55xAe5F6yU0uM9t
fXDbtYAeALpEfZLIPaJQTknkO42y6DiGAQK191DHia/5k2yjc90O15ACCG6/OhhlaKvO0M/+Apw4
sU28UhVf3emkFQ/gH13fGpB8QdxNKRQTMFMy/OBPEM3GNqKxZWSd4hlzZWzSob9iRfoAx+uyiSHb
tg3EyuqHNBIEBRiWjWRQoUHvxYoIFM/a5wrNbueLI1YbCwaIcY78UxAjYKB3XsyE3TEVpXboXxfq
fbZS39g6X1toBLQ9le3MHydvvAxkzmCp9hiP9T8EsV6pGO/wwKSJbUN9u2wO2PK5rNHFccjAdBie
NS6DgIPcqdHbUOG2ZddUHxVuAvSbv9hTPM0uyG+HDADCmdkSG5b1pcZyAbSLLnyOjIZKFuCy5dCz
8djd1/0D8/9YyigsqAORrQ7Bk7g1fpPq6hIksTUzmqL+gL2aJN7ctA8FuhWfApe3UrWYbPRfZglU
vMfVuQxwe2PyTWKqJIuPAjk8BfXyQhv5b7Hbp8jakrbi99jUZbdgk84usOBAeA1mGOSbvSZ/xn4K
7SJrl3ym7MUnDgbQMzCkYsTSD8WeQzyTh27+Y80gq1ygA6LrK7KO6VlW/AvxhjeOfFuoMSXw9egO
bAvHh4AL0eJp0eN+DbeL25j2HVtbYBTFtiTRshRT5ILK99YLNcpKqhBIzBJVbgaVLjqAsdrPAw7k
HwBkm4gDm6Lq0MRdaCedx7q9C6U31pedIDWbrV+DsfIvGpdb4bUrbIwtjz7WSDpHrK9tn9Ztu1ZW
ewxduiOy/xFEn0RkTxk1XANQch4c38os/mfANdFSCQY8gFaYfUd1ije4v3kupHyqYb8dxcFmsj+0
BgsJkEok44x3yDW8Rjxh6+Ubb7ojsJxLE0YfWBY5QpZ1YzGUrnjKzT4c3Q7m4UufhiP9nFxzAnaB
96WT+zmIfmREdls4d+j9SAQqC0i2u/1B4JG3pitGMETnLYmrpzz2sB0myY16MZYfKDS7SkE0x2cP
scz9hG6R1t9ri6UL8LeHDd7GT8HmgKcQW3wYdHSskDNLZ2h5Vig1oD39wBbJy7zAcW9RTVatuJn9
jZyZU5W0ml5WTCmTiwaBE/4Ggf7bbCCJEOpK2vBxxXYjctyRMKxQZmML8Sxgc9OwhnijqzEWwkAQ
LwGFOL9aF1jp9/JKGlIdfKwOot12TraB1ryBztpFNFwCWTymu+EoGwb9rLP+LSdVr7NtpW1fv9vd
/5s21xn+6dhFg6IBtHIuAClgUKfDqZlD60WMBF6ZPh7tHH8yW+I5S5DQnoM5rHbYG5IkXruht0AC
Tz+wusQtBTz8MbT0cgu7aMqhD1TAtjG6LxIlPJEt4VPeNo4NHNex1fdo1/wccm/C+4u8Xt1AFMlj
7EUlLq+BxSioicMNf3rakCgMqny4B9IDdgaslKSOnvCV0Iajkqgo6t+nyR4fBmj/oPTeVXH3K/vm
m4vtoXZRpzpc+hnwiIdmoQcR/d0JanpuRzBwZgUTE1NAcdSRSxlFAQAap4GRWdUcVx9see0+UwKF
ceDVv5UYt0TN3pOa8VysWsLZG9mkSQsFxi70aaEgRRwi+BSN876bgStN/BVCnoMi9AqDy9JvXtrK
vRAylk4PScMaQSsD+PmKIwtnRkhIbWyudFC3DfqNTB+Bv2LhwcsFmisosuvEdOxkUXnmCEbDpo3G
myH8cU+NLoZw+e7Mx2JguzBcKzKm7YqJJD62TbzDniDsQXNbzmm/vlUcyNr2PhvYx4A9CieeU2N/
hojTjJrmxCMwEF2YCRa/LWrEHT+AXt18Bc7AB8rQPnsa4I+ey8jEj84i0w31bbWDO1q2/G8tDk4D
DDfVtnMc3AvYQDxBAXGtHJDyqGBo/lLV8rTqpptV6TtkVXsb6o8eS1mzwzFkbBn0KZ/Dph9rLMLV
Cy6/rYlK0snLyHy/4B307riJxvNftksSWMHOmQFLMHjX7BbtB4mpV/BV8N3E1GHhcG+MqEMMIeTk
4FXG1G9DBT8j2/BW+7iXt8Azad8MB+bjk9chXkkEX70z1yC9utkTF/talauCRFTLr0chGOCQNHgQ
p3ONrAmboLNvr3IFyQ8b7nM1Rs/Mi05zxeMibgEJTgKdiTdOGUThIOrsAAISfNrchgoqnU3/rUN2
NHa8F3ODJpDP1wl/Df0TL0MfLxMFLbiyBrc6EW/WSI524L0hG2TNjIV9gQEjFaXRRbUbEqwG9op5
QeTW9vevhdgLZ9DQxmLdGKs3vHSxPZeukCtksd5yyGuLocZmYYuNRayeN/xuBXHpKyCIFnaaGs8y
RQf77v0cdk46t1A2gfHgoZgeQkWgCLCQlShXqwhwTf/H0XlsR4oEUfSLOAeXmG15ozKSSqa14chi
E5dAAl8/t2bd0+pRFWRGvLjvBUdZb7+OYw6jYfjzIaiFvR61iK4JG+iPZjO6O6XGfyIRD0Gk0KfK
r6FKdsKt+wWJd8HKqXLcqHVHB67NPQkzsAn5BIAXswjQDP5iZd/0CG7iOk19xhYYHIfS/2tLDFX4
HMjzLXIfU1D4XuZQZwUw5EJzVRdOoJaZw8NnzYW3aExNRE4WvIzaibkWnAzAtTtPmfY/9DwXd9ql
3uG6RN26yzQm5pFdADu3RFNE0/PGJ2o3ypbeOcYVV7AXo9aD+VGt0wIsiim7GGYIujKBorfRtO8B
wVZ95YH3UI+QQ/HhBtkvbv19Vnpvcy7+sedMfJuc0QuHBZ7nERmMxouNrzM8Xei0bKGS1RJn90QV
3VarqpDRpsc/t7HdrgEsy76JnsCuARI6077zhP1iLuc2KkrYYs/fpdl0jkuN3sWus2UTmrc0MON1
qOddXdV6aWQAdE4S3oJgeNHKPU60TGMDfAPlsXDwz/h9/Jml06ozmbBNDv6sEs+t6epbgZQcNf2/
wncE5ymJKJPcJC0hKbJc+V2662d99BQYRVWM2wYHHkoyp2APGt/P88FszQumD1hEuFo/2+NfPZZZ
MmBNpKeL5NFoxdPE8uhlL4Nd63J/jnm1Y9Uxm+i0eXMa5JfEHpq16VZ/jd2Yi8bT7meONxGR02hX
pZ4PRjZ+qZkch9Ab9+wrjZY6g1CJazHs8IXmd5e0sbJyWv6kqhXz+fgdZv/V4+xdhjnCdT9fukFC
wpslD0Mx/Xg4NBALwW0jD32M5jjeeU0VXwTsyEM+Jd7SL/0Oia/OzglAxsJQjXg0seJdG+3q9yQn
fySV3rNh4GeTQiCsZUGKmJvOh6xmpnEPisVZIo1lHqY9D0vzIsW8EzU3tV8Bq4aZ8WBLxrZTkl2G
ZKhXys/OUPze0hiSbj0IYtIkNdfYoDiVJlOMQOztxqgBckzkVU/Db8kOoRoCUDAfE2MsX9sQAiXz
6ngX1jNB9HhOgLacPzf0Ni5OF2BTfmNEAqTVumzWUTP2K8smmTRX7UdU1H+9bT+7+g6hBvxJFa4C
UxwpZLaxOdW4S5tpQZ4q17ngSzZSBzyvOhsq2Q/xdHImDmgz/I21PQKFYOztU4fPxYupFJr2mir/
s2c78ZJ4ppDc2xQXjsFEt6ArSufkp5uxq6fBANLpdcfay0sE8NhaBKrzHpSCOh/r3lgCkKb/cLIm
Ky/CTRHX1rUYav9MTH2xrip2CwSKRgrQm4zXBk8Eb2BxLoSG1J7btWlFNxbbFBTQSYjYkeJdxEVi
5jSBTrJWbvs01tM+8a1r3KaCAaPY4U8/ttAk6yAJcSd0xj4swXLmSmHpVGdQT0aJ7sruxk2SpsdM
cpuWhTWzP6k61vV0mNV4tVPcoDKK1v3cwQUgy8752WsKZBz3OFoJvYgCQrPxgTY2xkNZvI3EbNMe
Y+7iA9N8FB223BGkapFL85X/TTC26lI31akNiy0zxW8nKR9iA625dXKbpj86Ero0rZLJ+IkH9VQb
96/RrigVtFjmvYO72V8HaXMK4JCgoTZJnN1cz9+PfvFZ2fdUiMT5jQp9CIW+A/7mzgjMfT4Prz7j
8gU2NZBCpuy0gC0VYNcw8fUxal/aIps+BgfvMt8wVwrUrGIBSyqYi4We03/LOHe2WYK222v3Qqvh
eou0ZR5IZ17ddNLT/EjXRzvywcfGmVUi7aAXIJjTjvlUtI1SIzo0vgdHM0pQDu6sZRF6ip1tPaVl
o2v/iZ4H1JPFDzg18tB8Kjy7WHdZ7zK0tuM3bWtjh1+3ekqNOWA2nplovwZo531e3sPZ+I2fvOs5
z05wkvy+Bv/TsYjMA21FsoWyYjtcqbJ9oC0Q0L7XzJogRddZWFEIYP9GAfPH6GLy7mwif6wvWGa4
LtHUGuKR8s59nd0epQWBW37R+VTG2tIRz6lpvOqu25ilcJY+pkZZi//XuciV7QCDlMC6JwtO5mFu
BvWZi5I8YdkB4tkZvKPpQ9GoNvHWhkthRGieeY8uSTXvf6a+u7p+kgS4PUE/uKdKu8HJwQe36LSv
k4UkZwk72UAaUEjGxWejTPtT9C18KgzbriDCnuXx0/Bvajx1LhtP/FMeQym3HssH9m0F17L2B7TS
OVyyqXRcpIAdj8lQdngY8+DRTYp7GNAUbuvCsLZ2Efw0hW2wLpQzT9+H7X5bO6uJKCTqdakvRLUz
iOyC6miLzlyosokPQRTJf47mMXcM4dI5xvVO2161VuNk2avY8cenObayF0FWlAcAiJncH3Fm0MeG
d8s3Haie9F3XIwy7191Wq3tUmAyHrfKQy+KBqUpCWsl2nAN9sDplv9iNDjetIQD21eiuKQ5It+g8
6+xFzPunKjxbIXoy8820BV3MC0kMtAgr7jXM/OGcT0+mW7ZwpLF9wTKD3NFamHLSsTw0RD9c+xaf
5Iq/K554d5xHqy3Vn3b9/olAiGRkd3OTvhau7m5t5Fp4HqemWGRBZ74QCZAgcuvgucSUf2Trpl5O
o2LObrMbHCtFINbjwCCBx7Xb2ew13bqGn19aYTm7WLruSeJoBgylBBPB4CJHzxYO1ciS8w/32ifM
pZ0t2YEDX1kYRnjrVWrvvbztsNsAryyLZgg3uHkBfZrIOVEqOCdrSsAvsEKIbgvYHIMq1Xp+rc3/
I7TCAfWzF8vE8dKlM4fZ2Y16C3JPZyP1k5ddY40hvxutLD0Gk1ftW3i2TZFzLZWzIGY5ijOq8xrZ
wWNB5LrBnAlo1yc7pCrE8biNhvdm9rGw2CalfTVTBeI8YbmZk2prPScV1K/L/tOVbyirWTkp4ml5
/0/b0Vc3v5Xdu9/NCv+aiwt6MfoMZ+ldBnKNaEm8r55tyoqrYC7PEk8OmRKjpqiZWW/ntWFOTEPN
eMs3G5bq9QUjxz7tvkRX8BRjLONEHOGLaDJgp1l8a7HGKMoxc2Osxv+YGZt0YpSwYJWTa4NUMTeT
RkQSBy29t5BeZr6Wuoz3aehGhOn1CRBApL2jdAZjKxK24wqV18dJGRh1Zs/hIMjdPeXg+FhZOt+z
GT6JgZadCMdSmcpP2+uZ9rQ5oK+suS4r2dF1U3fiJFUR056qAOsfuJnwyXUV0LrlfsaGY31MBSdt
CdtEyd6StGcVyYOIAhChAD2ojSN1MAUS4ThWzScLguRjXA3Vy2QScuKy94Xx0kiyNJn48aIAxj9w
x5V7xxh+JDk5L4ky80812k55mkRuXuwwo8ckR5JciHASP/bjmLfimii6zdYyE1isdEP99uR0Q3Xs
ZRksDVKAlllrquNUoCz2Y1cfBOu+SoOQ1r57srPwLErrGjo1XUJ1MrOBAl7Nz75LuFdiX9MMCT9j
ratlzuu21kjWlL/sGPptZzRs1eZngbV/MfF1osnkly4y91Wa7CUBCIvJS5E6lVgnvfhxi+mMIvNX
Vc6r1wm6Nx5JLW5B0/Nl9gzvvWqVjO7Z0+I9xPq6tNLqp8iaI4Pbg89mNpTAjSenvT8LuZhb986c
1mT7z+LWSX9Ed1MvQC4Xf6TkV40xMZTgNlK6RRx0o3Rt33M4ksnFmRTZjyop8gNZSNAxqZTLNjM/
82mS0Ez2pWrFnvsL8tlkJJiO/dbO1YOw1H2eMDxNPuPvpq64473imCMN72eNNKxhtXgmx37vdIAx
qZC0Cvm8iGqe1U6WO13DttcGYrwI6m3flGcS3daTmR986KS+s54lEYqyly+6ih5xFOL3bPdO7/Oj
w+emCo41B5g7hG9BAs1t+7Ch2vaPOdlZwZjdiEmEdbU51XyfUFztOTuHOmeqDeTB/A+ZYlP0/t5N
+AeH3IAub/aTbeynvNgKqf8YLuyzvn+cRuZp08iR7PmPdl59Bz6QUlTDa5HDsTTE/9ko54wEp8LK
yKxI51c3DZ+7klaeieLDVHiMoWwuKF+urV5f/KFFodEkKbhRAbTjouTX/i8FKkt0PWsjcHVERfyU
hdE1SAomYtK9B3bYzSYO8N+KekB7MoNPZF9sAcjF72py22NQZJs54a4l+2lBZxusKj8YDkMcHmdb
xsdRWwcabcyYtJhEwixVT6wVXXmGZIxEdVQW0m4Rv5dz/gX0QwfWXuTs7ECOzik+GJwCXgySi4HP
C9tfmxyPuzX+yRizYpPh/CBmKXrRjblqbOxr1iifirZ9YihSLuo5Rggb/K80099V4+3NpIg3Xhby
uGQhzU53DnRMOL/vYawPb+hmIX4WCu0oODopWiYpPQs1jz+ZEZ8iqlRzyuEZG+ZlDAlCp3ueRfFh
yZaMpRC9Xxq7CMMuS0BvkIQvUW3uEWqW2AMfhAnR6tgUBua9jbM6vp8GzE7y7SV4DrjJXG8+FqGF
NqKMem9QVJA7MqzTCBND2vNE+CD0Zqd2TtNccRAZWxcD+KLtAy6jORuRD4ihKYT5E7OjmSkEbqU0
fol1fSFWK14RLLbVqf3hW/VN5AV1BNP4If6hAWMYyJiVqLInxB40kiRdpk7GCL83G0QbgmgsnxUG
+Rg/Nff9OyiycW7yK5imWLSJeXOD8jyF89Kr660bhQdr9B473OVSSERBe3yrBvOtbqIdK9mWtsqu
Qz3/o9PfZM68LgK8OrjqLegCpypWWdJuOXEAOZInr+r32hG3QYXvqU8r2ClxmAbsXk07XCY32dzD
v0aoicJPWXPI22a2b5VBCEeqIGQw/uxLI3I37H28zsK/gJxDFwwehEoYY2Lvlh7kWgR9RQruwql+
ejWsfaC+KDvK4MuGnavJ7UnS36Z9Z8n3qfU+xmxvIxS6cbiWrceljk9zjKii/rzaPDbDY8WnDM0c
eW958Kw9KjV8IRTfD33lL+6WIdSBR2wIi7ZgB7pY9dGf3TzNOkKamta9x5cDddtkn5BGqxnTTxwd
GX9yF1hrZg1el26r2F8mZb+U7XNs1utBam5+uhBP7qaIORpkYVmAL4X3SzJFb6PD6D5zrv3E30iJ
gOaRIgTWTNLPxJhyAMjpjenaFA3tM7B2GDzSiS9m/8Ougm3Q2msC8z9ELo4eNEgy/BXRA0OCFbEz
or32A3NJ8Sob6+DbN2P4Q0rrsfc5ibMuJSgps2HioBcs4Fz2SMyB+OpavSEbAmb6uyaIjDSXJAs2
wr6V+DcFmbYROV8OQ9MRa8EwBs8VkJRK4Ljg0G38Nw6mTce8xQpMOvqqU+RkyyEjg8JTM8rwQf1D
DZzRzsyN3xOjPg52taTjeIkZnedGhKaYkujak+0EbnKfp6d2+ddDeAVyMVkAMRU7RcxuGTpfOdxS
4wEr4wRiICPIMsvIvAtT6q58RPeraIQ+fdr01OgvrDqFQiT+5rcqimNbv4mOkNnSXLnSOmXOpQQE
TJKNHT504t0aEI+c9wmbIU6UOxPNlIa2KA9g7e7JHYD5QYj8Gu5TPPFTgmweZmtlXckZWZquB/Du
IgXp7awvefHYWPG+GVlLErxWk1hlPMx1TDbLXagksSZNekQX75gMzs13YG9iYobG7DLHHr9dxA98
i+xwzVv4WQ/GiWjCdS7jg3KCS6q6jcvnUdvYpIcno7eXng3eXyi8OvPaii/axC3IHVpjHrLkpncF
w+8KRrpjmIYvJ5+2aaOupQuYncyswkguXfDY9++1/Ykq9oDXDlOi3nAUE+zz5rQfc3JKjB9vfKut
ee146EyMQoo7naqiq84b7LLVUvgk3ii8UaNF4cIwc8qYIWSaPSzIjdG4IhC46R/z1FlO9b9Enode
nHoAnymGNYhO6E4rOZ6H4kau4ZILE/HvNTAjzGnWOqieQqq+qBVnQN14kSX2JXOdM7LZqosCwNSS
PDqxaJJzE/n0Fc+xfI9QyhDqXTgs7qXZ/7Gsl6nA+MBc3mwOuIAWSf+jsmYl+keVXzzr0+OPuvIt
Fu2qzv4ybBxRW2y0t5ZaY8ARmxTksS/fAp3vnPQmCZqV4WeakFZvFvtocheGtoDT9+noERxc4Txn
jIQJzJA21eBFSo8i7A3MfOlInmR2w3nlcrRGYF98diMra9qXwL/06Y+EC1Q8M+34k1THKsB7TsEM
JWIWl2HCrMuSPInyH0EkufUfY9Zl4+K5OPSwFGrmcysx3UBqxTNbKgd8zU0DDn11+ZhibMal6L67
mH80dxeqpTZsyjUlEuJdRl5HuijJTVPFCukNhyfWe/lTO9+yIXiyPBdO/6p9SMXnkdlby3vpGCGX
+L4KqeOqnTCBygnxmsvlJB8n/zuwv+c7W8ENObUPlvLAYYwHeb/aaBf85nfGKcPsZBvOlKrpDOOS
EYhks1vbOhPyudBICjMHUZlYu2oKdixo3/gIOylOsbZ6Ja8Ed9BCTjevPpWMxTNOaRSdJg0eR6ne
255ALKTMuHqPyOgcmSMaMQyj+W4IbO420biUN4q5eTXhl+F6aFrcdNMjW8zuINyqzJ8N5lYlMTkt
6WaOfU0YRngYsMd4dXeDT+F7Ib4h99Ywc0tzIuZM/xuwdrfmzbYYLtjrrNKkk4GZ2NGqS7kNLNxG
rlb1gTm1i2LnQuGa80MbqqcOcGtXtdlX/f/SvZJZwYxknD/q1r0Znv05M8gkFaP6EWb0mfRocCrS
X6apPooxX7eFxb3NwpTS2xXiXxuxK5LvdC5e6uI1chiNsxx4IAK+xe83pLRO3q/DZvbyPS3/RdhG
TLtDT33C9ANef6rwwTIYX1nDizQH0oJ8Au3OfXvWeH5lOqyt+uTML+P0Po64mQWsuT3jqSwedKYe
FLMh7JyIKjlrFo1g0+AY6NL8QARStZpyngLkMAQaR1ynlitibsaFgUeihgpISRLuudmbuCFdXb5N
hXG1k/AMgwKxAAjVRA+T4/F0zDZpgRqsXJxmL9okSGKlGV/Tsrr6TnQekuA9r13ck427K8x0b/nm
CsPixmmDL8xq67AKLiAWPM4olW38DFiwr81h247qbMjqWMblyjXTk8lIsB+DtT/rF9vBD1cy3l76
lkQXSrnEEHtSZlLz1bc4NFLVU6KKdUxxzCkw/HZaHq2kxiCm3HNscTZoZ3hLkBAWna3xPhiIosS4
or0n8OFuvFV1dsX+shaupomi2qkHkmh7njQ17vq2Yk7jO991nCRbCNGl64dXbdOtNMLHVDCROmo7
L3lCx0myRKCIHJhU8iI77zUOrWdSG39QUyly9TY3s01q2JvEzQ6OROc1Aj2sxih/mPphzxzmJDPo
48x4zLrqmszOOZuqm5vN++Y+ZXIGl4J1TG+FVe6NIqXKi5FDeFK36V15qJJHxvMXcnkuA4adIaJN
k4N4civ/sY3VY+XG38SDfs5x9szkkvj5ehvH+Tmv5B82HIwKvnUu0+YSdvgBSEVI+zxam0b5l1nR
tx7GlCAdkBUhpi+/trLlEKpiTSt3nR0bZ15DgIIg3WvWc7ZE/lLk4CYEg3QYV509H/EuN+/krCTT
xra+ZSFf4P6ggstOLbRFkG8VQRd04w+ZKEicboMDy7Y+5N19QrzQzm9TUg2BTmKfZgC9hrcn9TwY
clpNp8e9lpN8hQdBXSwjwSHc60PPSg3I3vmC3QOavt1aRf81psaNwDScRUUMQhNY7OchXumzrSg6
V0aP/xZs6D0tYh+8FhzjA9LJPtWhZ1/6jqsghajbIYUmx8ixYKzrDJ0Pan49N3jROThy65JkfYWN
2jAwiaUXvzOJANbdc6zGz1mmuPKqQ+/kv7FfPfKTcBTQMOq5fDeBBZKgY86QD1gEHX5QdcqygnCB
0riZdJ8bXHT2Qxv7nEQB8zzTebBtu104NlmsluEHmCmGX08gLzPSC9jUY9nrIRf7TI4B1bF8mzWO
9TzBS2BmuV6zQclaVm3Qb4SGSm0CaqvU1is9VY/W4C3aVn0PUJQqUE9GYcenxFb8lj7DSKtyyFIb
uiOOq3/pKM+jQ+xP6cCBWynhxBYKUSSwOszj++gCMidu/yJSspQ6dLBl0HAxD0mFoBADklp5Pa1K
d8ZYUrivRWe88Hb8S8W4yyIhiEkAf2IC5a+EPzJk05lxEjpPH6qYsJ6Vq3vWSxmWfSFrltl0EEMg
KULREkN/eKZvrOF9wKdbq/1ORGOyEtSwxHgpaxJyT2oqqUrpOndEIrjbRDvdAcmr/LK9uSd9qc0P
rSPDU9NW6c0i12WV1CSrdMk9rn5m3qcVCWp13wAkuwoSx8SpaHDMnXsnpaLsYjjkxJ5ubpfFJb+g
+VO6TX9XSFPx5xTdyHKjOgPjsZJ70xAhhW9ILuGc6OZANFfDZVvQcowHEoG6uuCg0RbbZ0KhdL3P
A+BoeH44grqBXVtVTdXMZD3OWY+Hl0ATXTW4oVoOvx8GhAkI8Mi4ilzamb6lLI9u3pUnHDbyKasg
6fxWVbsU7HaJHF3vcAmQnAcO/uZ3yXydKq/+aBSbONGQAVvARvFAxuQ4RLH6klP3HcqM1UYJSLzT
ESYdRQNdxejvzBxwqOtrmvHot5nHkw4gBFSOaGaEb0nq79SAxpa5O1vqF3OYd72gVYyYPqzqmhFt
x7m/VxEWL5THdhGnpG6J1D8gjEOo8ibb8yVp/YcIwNV2FRcALwd1l3ty6JfyWd4mI9tYLQAw76+y
9N5PjK1j2yebVdBLpxbY4rxAn1Mz/fRzXG/RPL8NEfLvIJ+i+3VeOszl/RDUVxKNCqJ5SJjXoiMo
jK/ZWLwFXJmHCIxqWlgyDEhNcG926Xp0Ut1rOXAk0YetjGLaWgNLgwQ1TdQnH9iZyNBwD76Rk/aX
rlmf9tAG70FDJ9cHP2Eh6H8dgA2CW1aYslcGXpoVtwCRGxVDfVuML9EovhuU4qScn7s4fXUEipCZ
kp6dL4NevtWE9jDbOpbGeOEIxVvl25s0bqa1M3vGLrT8mMALPLBOU7W72Z/wO7ljscJm9Zz1w5Py
ovcqr/HZjCfHiK5FofNF0HYYAVhksprb8JOr6Tl2ciiXd7eSm6y0t7Ibd1iCNHnk7ab1ynRpGeZJ
pBq1ib/flOM1gK90hY0OW8u9NxbWRRl9uUk5ZXEEYohP+sLCQgOsQc7ibuxIV5nSh5ASCzBrF+bF
TzuyDhYSLYnbs1tjdvcUA1ljWk9l8q+3nF8CARFLiDKciSLw1CpLGUgQr9Sn2zF5lbhE/KHgcDG3
egjevbG8KPZpoAtKhXvcIHGj+4TD+LBVRAdjHU3L3RpjxFTPnjbMj1ZGO+/u+oJTG0+FOzBgZzTW
2FwbjbS2EoJB+z82XLhomvTUcavbg/PiuXgc7pJPZ+antMnJmzKwDXElvjRJ/dJoemZV1NfOYxAK
Z3gRKbSlJFZqEQXZw2zKjY3FhTM0e9B1e7ZQUhdlYUMxEIZKCuNHbgxndjQ3a5Ip2ZUhH/p7Vqfv
nAgRPJJIsYnLaldPTBNcMT/kZnAMZ0rMNNwUvtxU0nvp0uoDOCleIENce77ADPetNc3vczRgUWMY
Gk7HPPeORj0cyibYWgSpywr4o3HwSs57ZbJ/qYmNUzz5W5+ISAdBvDEx9vEmNAKmixT7Nt6rkLkl
eScyn1e1w/qwpt17PoEQSYBFMM2teNO52ZMVF8/lkEwLXSmHzBjFTkiiMdjtxCdKx2RH7CRSWyfv
ESDv9CCTPWPBPJqoDPva+t7eLrEY9d4q1ywilMa5tfSawOjFQC6pEMOxq7NbHPnrUQXO3m/m+62y
bYZcAkkS+z7b3N0tWSKt89tMxtnFgGRgvMH7RBsTT5gelPJfMtF8ln74ObTzfUL0aFYJYXVSfo2l
94+K2oVJpFWWhDmsfUBBXsMWZ1qmpgXTLr3MG75lK50f5rA5G+h6hP1OJ18VAyV1a+Pp0ihuEhR4
0ix4m4i2Y+MNa9bMau1GwWsf51u31/tOqoNX5Iy0zeqlpPMt43seB6TnYNfPtaV2rfDIk2qwZJKI
/mgZxTM5VfvULipgSOcY9dGFPF96C1OLc4tou/V8Qlc0EYmYOJmaGlN+CePuyfL7nRGn+pMUDA9F
g/mTbsJ/7tw4hAGmDpS8zBmn2B9ROBFwmw2LWdf/hia/5VEJMCusW+JPMLtz7y+ErZ86BopXNzf8
baYj7IBEgYcj8Wd2aZzKQKJWRV65JRbJehttxSIHspiSxZSK+4BOzqBvSPEZkGNsuKTiyOYwBg2X
pmmEV9IjRI1OKS3joBsAm5X2zfIrGe5zOtZjGuOrWc084FEGUEFku9qlVccjlrlthtaL/Zr8Cpd9
zYuYjUbxuyNGZwRfm61qU0UWf6kl8vSfLIoQ53/ceStT9h6ppyQG/8yzMewKJvz/sihLiOmPffll
OhmuVI50Ngjh3Y3e26Q0/5RowvqQW/ecnbmbTcYHEXiq8IsXMx6xLho4YYtQZ1s0aGIyy/L+ahPp
PnQZcOk0mn10Yp7fyF1OwNVetfBZnpdYCxZtUEr7ZEzMI/l/xBKWu5JqgexCkl9IcihWMp8AORQz
cGICi6dc+MGW7LHgaBTaXHv9ZJ5sK2OXaDTm25rQupXVAvoaE6keWKMMtQk71PEWfOo0zi4I6UC0
jp9KEp0cO9s76Fhfch7dezluLqtu+I2B6QMnon8N2SDxMOIRubW+Wf8KlrJykdRy52Z1d6SwIea5
2Oazfh+oqAjZ98ZbhGxAn51/513+orrw7Pv4dBs7JUKHDEL2NMWnOpO3bIy+s7hz17Gtif6dagQH
jBtdMb5kpeufzKSzVl5V6iVpFVTJHWsnibRl6ZZmMNrcQ/8LG1u2XU9P6p5UXjTJhgTRj6hS9KcD
HWjfBO1zynu6Ipjls4LQRfGcPguTa7/hu4HwjMpdJYlhjogjZLYGfO8WJVs7ZohgawbJc7PKXugQ
25LJoqD7C3+1FXNywL6vWjaXtvFiBom8SrGNsZMm/0f1qbnHvfpok+Gybzr7FSGZ3RQmA6gKXcgl
P72THWn5pK1jd9KK081ioXUA2cYCFpNkgOSLMmBY11Kcc+bgC6HL8iCs8q3VboceJfFX9kO9mQ0A
oapme1PqxRBY/fBRoy0sxVS+YgdyAFFZf5fUGeE6aQqHw2iAVxCo4n/TdJOSYlFiBCRBWytcgFNK
snFay490TL50iZu6n0MJcp3j3XTJdqhzEhCUWRV0hsmbU6B7D92AM9GpLUgAskAAoMmVJlLEeWl5
33aZVYl+2ffKocK+E/bhVLwnWTFO68LNpkOicI7Wll/tvLSCkveL9okBMKKjOwfXyTNOLi3/bqrn
NxaelLvcGgbwvDT8VnbI0NtufDQVbTdklhHHyXxpnL5jFBdvA20E6ZBS4ZA2TubDqATJOmVuFnLd
WLqVx5RMm49CTzg+fbehmLIKOz8gFfFMdjpQBKij3toyVACwFp1k1jNFSKlro+5A+CMBIYSjg/uw
s8S7MyEUhVvKZWaiuLBIs2Ilh1vjTLRk6lFYeV8YNzJmj+N3U4pPI+FZVQQUL22f04XTE8HLLoks
7Zz2AIxNKiy016Lvs5TbFHgr0HTuuZPU57iFUg+jojwOKp6XmqGyK71mw3yfuWbCco3Yq99dO0M3
UsaeLwmlRlVweF3YkMrAbpIS0OOejcnoxiAoisfoJgrNB38/Zh1OOVTBsLuKnBtaDS5nuu/9kLTG
KhhrfMk7fmIn/Gd/zrFg4k3fTMGoLn6Tw8C6vKXc/O+J5lmN3fYn9AVv3AzBU3jwn0Yzv1Ny8eBK
D35duX+jUWDTHuczwtdb5pAGImz3qiqb1pztihN7fja5VcdfOsodDDiIzpFFXoPFnHJlJf4tNQSX
SKP+mAc7G8aM1W9YBuGp1VV5ariDNnNNoMOQmeNSlpW/htkS5wFofZWWBnpTGry5JNySKGD/RhMU
dTWRY2dNxCPTVRHCSZTiypEegHvmsnqEnNDqP9LOa9dxZNm2P3QI0JtXkRK1vCu7Xoiy9N7z6+9g
HezdEsUrovoAXdug0R3KZGZkmBlz7inGTETtcBX4vfSbBt/ca8uT956pNmhkrYhEHNZqx6AKw7vf
xJONSx1hBhhaHegy9dxAg85GR6TDjnQxgIRDnGvrQS8/53033sYi+BS/Nuhc+QVFR4jPEIKwAHrG
tF7ec0bm7iKtECGMNID+qUZzzLsieZCgIv2kSdJA+VfQP/iDF33VEGqiwoYeFyxCyXFCBPJQ5YX5
2R+V7NgFIIekiI62OmbCoyKmYIy5Br+6ipfAnPgmhVdXD3VsMdCt19arOsAPGAYJU8A+MxieWZUf
ej03bklhy9scrozXqjLB6/eq7gFIEWDznCSoQCoqEK9VkjS3yGlOD1ZbQbUhZpTrx7yiX5mMbTrT
vLeIOQmWoh/CQAHBlkNQx0xxpiiDK9OUefe8fKAeX/aK20l6BbrUaj6FMrM/dlGP1LZbkYk4T4go
oFNL6qlqAU6eIZUIg0A2lTby3Kqje/Ko+hwCQoz8oMoc4UAnSkIphNqo3x6KGPy9n4QkuwaAZ2DY
hhuHckUIEqKoUVX6x6IG3N9owyPceo6pmfejnGcfpsZj3KxLJP7xqjCOXh4/NJFx42mwJ8d+Xj0F
YxseeV0eOzGE+GhmUchoR+JiviUwI++pZYiPfmvdQV5O86mvfxUms8hB0hPnMJQBf+DzNPnxc55A
NdxpNM+UBqF5sfGQuArkeysR79rA/MDu384cZVnbv2glMwOBmQMShT9FHT6ooC1MMb+bChIC9IIK
eHCBLfotUVoRMBWsJDSuFLvxYO+yYs52xGBSnTGQ1+jyQ5f60BxP/hvD5DctvIMkRr+ZIE4dMWNr
UHKB2z60ea5blwmF6tj4ZoGeis44mai/UqFRXW1kq2JtkN+FIM6hsW+aI5WAG2Y9mDTOItTGFAFG
B7A7EBt571IxTr+6pkeraAjCnpQHoqne07KjgA96DbNSfovUfjzqxpj8ViOtZoJO4YrZfRUy6Bco
8W07SWy+EMr3Qlz2j4qfWS+5USLIGdQqRCMgzSnnQxDMxJHfEnIPcgwsYmQgPyTndcZ6GO2uNSNg
QvBgz2C4j50hqS/w/2rfht4j6BFzv6BNWhi58jgkRf0lUesGKJAwyTzLwvSsNaZ8bEAOE/masd9Q
oU+k5x4+5L0sN+qbJHdE3qNG/4VLUBRwPfjeZzXKMu9IXhG5U2HqL52p9wc/hM9IKOXgsZnSyjFh
o96D+e++KOIsOmF0YvPClJ3xwAb6jo8kX7yXRF+5rVpf9KDkLsHExiOelfJipt32QQLpi1wqkHK3
ZtdjWwpLzlAiE3kzBSLdprQ2D2EuUaggSnv2eJl+iEJaVrC2lIJmw4lb/EpT4s19kWfZePD1Qcl3
SSCBHZKVRpnxNsq+jhKDqSZ5fBdiEJCGxBjQlDKp6vuZ+ghFQHWjasOMKYUzbmq94qH3J6hqGWH0
wRVO4aFL2ww87yA9hwbUlF4YJsea7Krap6NefbIENVec/6HsJyVBAlecKUN+p9gCsy4JIwYIS+4U
OFgFWKtIrpAScvJBvVFnugsDdg+4Iea3yoPm3VNwAeTGYfgawfQqyR/MGkpHQkWIya/LG67pUJ4q
/i0UFafMkxW401A31FqeTZCQjAIlfy+/LlsqWtq6qWgWE5vnso2VkhVtHfjwOFgPavE913+o4v2/
WIcpM6WlyQgLawsBSp9oOAF3JR50+BhA7yXSThO3xLPX9DRR6xZFUdURW1pqg0MtIvc8ikhNBh8l
BcgykFMeW2BMW+rF0up3+ceUJZ5vmapTbc5VTHUHqrFM5R+gL5sc4WPwykD8AX0EDZrxjcOASDf/
2qXA5skKLencrNzkDK+bo8SgdPRu+LNgcRT1MXVuZBmalqqgM7Ri9MWnuE70rPb7JgfywZWjKKg2
e19FGEWhXe5Q0fTgJybSTQq1JXgYfnRFDeDABF0AX1Sl9fuR4kpVqdAkkZPsQ5PaHdceXbiCRgT8
x9Veh20RXJv3RRCn56FsWXaZvMzcOKqpHmdOE3KNH6R+IN41NE718TUvAJEaasiwqBz/LmDmaGt+
YpBKh1YJ3sJK94hYfAiWjOFI0qPtILQk3aulj6JkfssNZWYGClEpKb5BO/s5zwFyk/XRiYHkihyt
/S2pZAYaXTwtZeIcXUG6i+Q56lQxgw9FOXO/Dfjeuv/OEPQN6s3dPgW+Qo/CJECeALZ5NL8aKbkv
reoVYsV7kWqvLWn+F3IFItOZji5MxkMZwCmhUeZShaI8eB58i15iUg/rbysNPp/SRCSjh1AaHdTi
66QUP8GaUe3r29jRjeHrTL0edKOy10pyTEkGTn392klr2sinB2YhMatr4KxrIOGIlEoHekTsfdLd
JYfYBTXj0LEN+vv6DbWtDZcirQmXI+xk0o6SDAWWu/OTao2TgPhcKx1kF2ocimjUK9/aX8IrMjc3
lgsxcGzL9yKpI1nlzj+0Gyvfsr8QhS5Qdigij4WrrnkLl8wRYtn7xq03JHxXL+TJMheuE2Hdwpe8
RgLcTyiE4FT/VpGSfL/+GVesKKJEDmDKuqiKysJ7xmlhBk3QSYeJxuuYwRv3dN2ANDuOhWM5szD/
ghPlXrXRKBSNfn+Ywh6eTSjEhJCEt5PifYioHoVNAkET2oJ0JBnTpJ+qlN5t/IZ5FZe/wcKDyIoq
q+LCuZVCy9hDXUiMpTP5hSCdLwR3evSRuZGdBPe092mif9Mz/NP6Cky5IJ6iDxu/YXUfFEXXTQQK
Ob2LnW6oGbaSh4pbEGgfR3WElDdXXKFuwSDSGGwnpgo8ShaQY9xVqgaHm7dxolZkxhUR3m1TsQy+
trnYhWpouwQuTwnMZSOAvqDPatKjjuuf/VArh06Vf1xf88qreWZw4SK0kvBogq7oEBPVRh1TIHoF
HdLg6ITi102teKMzU4vdRUMzSIw6B2+cIsDnWpL6CPLg8boRaWsHF2e5IXNT69n1KG/ZPZCFG0j5
n8Lb3Db2mmFTLHHir91D8oBUyoblra1cOL2ih6ZS9Lmn9Z6iQGt7L/5ROqIivKt+34cfYPJ4hNh+
48DIc6xxcW9OTszC1VlMqY8AfKQDQgP3gGi1Zg+Qklar4uSuZctPE41u5mZs3L3e2tEudrYd/urS
IT/RNEsWZfPPRzlxIF5qpQiRWNBzMTbeMBQjOiZNIJOx3OubvHqGGM1TKHZbqq4tPC6Qo7yJYDk/
iNOHsAHuSWsr+hc2JBGgE2OXuiIv/S3t+hGtGDQ7Cos2Wl5+gs9hD7Sg2bCzouetSKJmyoqGSpa+
9HhhxrR8HcmUzsohhEN6uCEogQmqy55mPjJQbLOoVBk9X9/CtedEkhVRVJBr5M/CxUx1msElSzEs
QjqmjUQXwgP3uglpdWknNuTzB6VXIgFqCmyA0UEWaFfvvE80PdSP09F0Otvc+V+nh/KtMOz4EG0Y
X3n7AQDphmqwOJ306dy2PFqRCCCwOfQColbMVh/kRPqhi+NNWNQfYrW+yYvxkA3dhudZ3VdV0ek6
WbJC1ejcbhbG5MmaMB38PmbImtnzeOuNXN1WnQdSk0iizOXptxKkxRC5AS/9UBHSzSQJTosYFAmI
eaO8wBMpA943jsnjfM37O/BP1z/s6t6e/ID5B57c87xQC61qdMp1cUr5QkJThCmIKPxc06+iZv1U
MvIaRfnGwtduvQwEAI4R2bQMa/FJAWVTwm/wcSW0orpsHCYACqEhb6xu9dgynQVjCsPonKDFsdX0
fgSvRQyivpSIP/2kKOtY++y39gjZLQj56WU8RMfoFs0rJdopP69v7trXPbW+WGUDu7MqJUQfkyUf
ETekQ8r/iOGTLpWU9jmMcPTFrttccdyGQXsPQhkNXqdlxGPC6TcI6tgfiojH4zVWjLc8hW/crDdu
5Zah+facnBzNygurFQeKVO33sX0HBY1M1M8YhefrC5r/PYvn0DB0jSIALtzUxcUtpG/FXEEyyLxE
8L1908G1XTcwvzCXBjgkomjoFBrmv3+yEJpxQ5kiAnDopgD93WeVUnUwFTZEAxSUN4ytve4GsyU4
FUvVGChdWCukMujyuAPA2ohIhZEsM4vXg0wfgUnC9/Bs9cPgZqr8GZjdQHeeCZJQfaEFhgAQfFC1
ClmzjhBxND4leUcmLShoftAYZUQptq9vzeren/zYhXdQg57+mi/2B29Er8vMfwshALnrNlZcAb1Y
WbUkE/Q0ZYPz7U/80GI0HvxUof6qLf46gua+bkJeSQPObCzOqgU50+iDTjvQtBr33T01weo5O2Rv
/m1oA6r/ED7T0LsHXPvGn6+Fu1XqWV8ksZRh6oYC4PZ8kZlSaX6vjPJhjMtvgdD9MjPvQzzzYF9f
6eoHo+THULYqybjWczvwAFRD1FI5lqwbCWnDxMo2joS0DE9NjW4iOZ1EHUCVIEA9N0HDtheb1vOB
MLSwUvky+Frmp43mRatFhB2N+9Qv3v0B0qNC3chrl8tb2l5cHrUIKWyjcOwCs72XBut5Bt9d38GL
dON/bUAAYRgUti7OYzfqrWwigwb9wS79pJUOtak9DYSD9piNNvIq6pNkwzXwwizr1jFZX98/thfn
FMRNH4NcDVxdeAvTr3A1bZyP/8/X+8fCfFBPnN0A5i0vcnYQAkawP6X0KfBpQqNf4yCbeVQTQLZ5
/TCUqE/0xuvG3q6ujxAZ6Cae7+IaJKbXVwlSYi6iF6Pdf6LA71iv06PY7tIbaQ/NL5LnG6Xq5dX7
8z2pgfL+a4g9LK9E0nhq3WnY9AANhdOXUa4Pw1BsbOzqyjRJp0Ymq3Ox4XxfkXgE2JpEgRvpPzMI
qceX61u3ugoedEWD/4RQdHHyJb9ONBUqK7fRflXDb7W5FWimXLexfjhOjCzcfWwyEtCJmu9qOyrN
N8lb6M6fJXrZiuiXscOfb6LLPLgE9JcJmabUSHb2nPOBii0jwbp8F8vBLOXV9naHrsbGpV7dPWIH
HLCuSOYyhtDNTgsnElo3qBjrYAalDWwTIMvG/s0f4TSSmJelS6KEGIhJNmYuLpcgF10gTknwZ/8m
R4I50K3eGnMXC0f5Ob5RD+JRiu589Qj5o/Vhw/raETy1vnDMTYZSRxClOEfwugFEsbvhJjl4jvys
MIFC0fYDau6O9nPD7PJtXS56cTLHAcI1WCjZVJcj40yf1WftRT3Ix+jXVklx7TPqpPHcAWMlW6oD
+tK9hql2xqsLKTh9Y57JriZtI2KYT/rFlyTgRK9IVTWCwvPr3GY0EJSSR6CEBXmvSioztjJ8j74e
oLIXGxlMdJP8AtBEvNnYz9VFEu+auq5LqrwM4NNUq+tKZJHNof2tHFAVlPeVZDM9YFtusq9hcEcD
0tkqsK+eHvgLtDnElsTlFVGCYexLRfBdXx8/58r0npX5/vrSZHltV/+x8cf/nD4+iaX6YcAJVd3w
VXszngISMumISjtc378Y7VAP1W3sMD3n76pvsOHbvqNtFEtWnZylU44mRqJ5uXwPkNseGitlf0Pd
RJlhYHbss+A/ojoF6zCjgv1PHVU7KO42vMPaBs8pqEayb4EvXBwpBX2FFJUXICdwy0cBEGTxL+sV
802c+6Qm1TSZ3vrC/aR1qnvNyMoMi5uOwNFQbLylq2uwTMXQqTdplr545cY6aiM1xo82yb0a/hCZ
Rbh+RKS1I2L9Y8GYo8/TI0JnLmyHLHBhaIld05Kbn34meY4AJOrZDzrRTftSO0Y1E65Whlfzgtg/
FPDRPE1AOD5f/zmXdxEidD6VTuFe5c8iNykEsS2HqaK0HY4MhQUvQqZ9gRXb2Fj25b6e25n//smq
kcrRpbKMInTfTTuovnvj2/WFXD64GKD/oADq4cwvs84BLQNedpjaxaSIIM9kmrspzd+taKEPYb1e
N7a6GkqtBhk1JeTlM6hEhaqCKolcPUFORhveIR7+dd3E5Xo46ifHZJFPpS0TrF0GnIzSleQEaFkw
Lbg3x8odxiLeiB7WHoNTY/OZPfk6es+szYgUjGsJ0AmDrtx1sKMBMtvnancrDvEtQmobd3llgZoo
AbAQ6YJbFzXdlJa2HyYeeLkCk+iMTPFt6EOThjLXX28llki8gYqQni4dvxmpAiR7MvGx/9Bo5oMg
fc3aH72+1Qi7vEuSxuEzqI1T/LioptZeV9eamYcuMdqdVnzWGX4dS2tj39atoJIjgX2hCL/wsq1Z
6aqvMYrkCz7AuZckfIJbw7m+ZVtG5gNzciAYq4x02UO8UU6AUKVZ3ELm7N014/T3/lYTVYW/6JCo
xDznhuK2lsuwrkMcIdMXsQpGuIYP8fpqlMv7ypcxuK2KxvgSzE/nVvKiNGCk4ARo6NTex1MDs4Rv
DW+MbJYPWtSKzxHTxVBA1AJTNL3liZBvjPltISHB50W+emMWkJsI0DAiEc6AdJkU/X2aqYVLizmF
w6CrxgOjBBLDlZ6ho4+WVF+VSsru6xTSBBjNLEYwWu13kqbQs3SqpPxuNQVZCK+U4GLxGWtOUhGd
MYRnDz3sWBtbsBYUnG3BwgF3FX3OFroll45f9QK58/CxAFV8WzCbDkumD5oWzPBR80tvr40pDEN5
cLj+GS569jzfZ79hPnUnp2ps8qGSIbp0xdvwmDxVxz1aFHvxztmqMqz5FnIUg8xLF6njLL43ZKp+
3Uc9NzEYvzCkmTFJUXzrVRmeQ3rzG8taOV1zzG7osk7x6+LpST0BfGmkhywL0g8Ql/vcTm3tIXhl
1NwJ31rIHPfXbaqrNnXwb7qqUghfZuOQvgUMYHiMqUSAaAc9gsoWFjaxSl7gD3krpnkYuRzym7zV
93mnMhobKKiflOpdU0F11JTpz2qCCceAcR2AFdNvUXRnGOW3EGpqRtMFRn2qqnCELDNexCyFQqZv
0vu07+jfdBMSTYoByqFrJbcxu9rpGYC3pZnKoJYDG9w4lNTt8JLqwfdWA+sUBM0XRIfBA1TDc4Ju
1NAxUq2aTyKk0BtfZHVzqKhrQBIIFvXFOauDqlYMnw8y6ncVww0x6uUb+89JXWRP1KX/sTAfwJOT
PHWNrpcaNJEyDCJ99zaVmn3dwooHPrOwcPMprpBRdC1028y8VVJxF8v6M0Dvf7MQy2B0n6axJS5z
MZnZBi/LuCmAkxvIzNAZakx/qwW+9kFwaZY19zd5tRYfJIj8loIIcqri5D00o8SoQqZ6zvUdm3dk
+U1Myi0SLwkUXMuMFgWLEoILMtrUENy8+Vman9teRVVAY7Kj2Pg8a2G8fmpt8UIGYaSXnkaBZ8Yw
NDfMp1GG6A/6oXv4e6wCjlOnk0Iqh4MhrVv4M0WLlUqYa5pTB41yDQRQ+hJbbxqQ4+t7uPahyK4k
wgtFoYa5TH8Un8lVfV4VPGrV+KkIp42vtHauLZ5gHdQrxK3LA9cOiZpMnu5T4ahhf0nd2IjdfJzc
6wtZiWgNylR0dhDRs1jO+QWVwrCo0GknEZdhEP4SWe84cHcQpvs6UfeitfW0rWwc9gAP0o+ERnsZ
xxQmhPzCXJqa4bUQESIeyByxYYuH6RuqNMFRPdKvEDZWubKZRJsyhuc/4rJ/7ycKXHkhDyoQW7jA
0BrwvjXJp+tbOX/zxb06NaItElZYd/QubwrSeugzHn09IxMZmNyZgkn7VlmScFCm4XthFfW3yjf9
1+vW1zaWppmqca81nf84/5BdqIsDU36Bi5/6MIBv970tDN3aLlKGoirECy7T+zk3wdCVyZwNu2hC
jsC86E6uXjrp7+vnFrmppVA45XPRID23YvR1C705MSgEPQxvYRHFCWujtnb5rfAQMnULiSCXUsli
t4wss1pBhFBzgoNIQB23Ub5LgzS/07YAojUkGvCjv+5ZYVQB/4fLIOhaRluJ0ORWH5AstA2UiTp8
AG/Xz8BlOHduYD4jJ6+trg26EOPd3QFAcIUQ9IACkKo9UWLfcOuXp+3c0uIjVbIw1BCvMFmvEMpL
s+RSmQefry/n8rydG1kED0qlN4YGDb9b1XFuo9P3bYLdioHWLdD/ympMmb6QJoJpXsGGkir2MGyG
NDJrJj6N/GPg1c71xaycuDMbi2+DcKOA1GSSUGxkeDSHiWUHZKK+S1HpK6FR2VlSQsdjbPVdFwM/
uG59ZSvPyleLKgniK+agMtPqpgrDRmTg976R/UYpSt0wtHIEzwzJ50dwFCYd5iP4iUW1nJy4suAq
zd+T0nwDFLu/vqhVWyfVpcX5gCUdHXhjHtBPGHecINrz5JbR5kK9E4xoK5LZsrZwGQGy9mPYyJEr
es13MfgtQySIYoBDPuFeX9fqxzpZ1yJk6gbL6roQfsGp0uFsfUbFAfaCbONLrR76EyvzgT1xFkDb
UwNgZ+T6SAt4XvMjlaG1u76SeU/On0SKjebMC09B6bLjynPBsFtmsmeSDqMZZTLmC83vtT/cFtFf
AslM7czWcnCnaKFQhq8vcqWSQR0DzkY0z61gw/Fd4MiWZhY3qZAtuNSTjiWFavqFOZTCRhVLtEUN
4ciU0fQHAMrGwVeQRBraCPIVDYo1SRF1uJVG/aECfXSnNE16Z3aBiiQHBEUgxwQUi6zN7Pf69luL
yygg75FrDB27ut5lcHOaiLWK0saOrJ4jaN/o4sPPc9HNyFAIh+R0Qt9FLMNjp1rM/usMTl0/SZdx
KjVezhDozxkAKs535uS0StBxs+1e5DKBDhs0cyl2HYw66iuMHKL79UOCF8Hp8lL7fd3w2rU/Nbxw
MoFH/tLUdeQykLmH6H4XQU5H7T9VvY2YZO3an1paOBiUq5HcjMLUtfrngLnWGiqqrbxl7UKe2li4
Fo3gIBwgyUCi3HTQBrKTpEZ04ps26vd52PybFQHyUOeBCypayvlH06Hwi70GF1N6idMMvxJTuoM3
4nD9C629rMqJlcXLSkjfywjCRK6VZYDgxgZlClH8aqC2CD3OSz/ER1gSKhtxpq3tXDv7AHZ1XaM0
q9FNOV8gld+BZo0YuZDZwGNUycqTJfjml+sLXDuCKoAScnWC1Ys+cMgUVpwZY+R2gbBnYNZJ+e8U
srZS++sqMynniaXFVgZkZ1Hu4dwQwrzVhOLZg3vz+mJWCqxzWjvnKIA5VRAy53uGzqZaUSePqTHX
wTFuHRXelcKEgMVg5JxolczpSbHaXx0SzRvv0coVs0QUFOnhMInDKNK5bRTiwknOldBVLHidxl8k
bLcZItnXl7hyyc6sLHwVIOdIjkSsCLCKj3q5T6R6Vw8HvZIPXpNt9DlWzuCZtYWDMggSdMSa4erX
lJsh8ezEVz5dX9CaCapRKuRHfDVGQc63zarh5bPm+oMlVpmjgVr9itKIsZEerRxzJpTpVjMvYRjK
MoMFFmk2SY6n9dEOR9W762+kxoIfu63RcUGweMPeypNyZm/hCzNdLEupjCPqsinUihC11Gg20fbX
n8AWBpBUxG8WT/T1vVw7HMAN/hfhOu/o+V5KFnQiqTkk7igoN7mcQUtSWTeq2jzEIR0O0fB+XDe4
dubJbSRAjNR5wU6fGxzCEniDohMld0ifMrrzIQoNWilF+fH/ZmgRbeSNakxyHKSuElWPE7pZ6KQ+
1EL/dt3MSndkBkz/s6DFqxKG/TSOOk43U3+W2a3oqbNw4L4PPUex/H3GyGkV3Cih7jSC4lw3vnYT
NGgeiEJUygcX6F0NhfAuE2MXwRYI1aXHPE72101cTPYSYVqMQM0FEC7DRUAlllkJZ7YEz9xL56TF
HegbFbnxd+G1RcXivno0YPPtv8hHbeO5XlscyDigriamL4aWELeFpSJE+3wQ/R9+N3xorfT39cWt
3XHqRzLQOwhrLmAjU1bDb5WOFLjNt6QDQKEfW1Fwaq75dUN/iimL1IMl/NfSEj6S9aMhpspUgjAy
fhgH5Y64atrF98ZtY8eOARPcz+sWV5dGpZbe1pzyLLkWIKxpUE/1MmrPSDllN17h21X6TDHhup21
+zyDloCwShbVpMV9VrRJFVEfn4+gcMiaRwl4XxO8XDey5qVOjSzusoyykFgJGMnh02thYtYYH81g
4qSSb0vJsHHmt9a0uNJaHFVeWXPyhFyG8xiukydFgvnD95Px9frK1k0BWZI0S2Hyeo4mTxIJMQtb
VMS5XRA3uYn4UnhQ5Yb/oogJsOG/Vpa1YAileqFT2L8WjYaguquUDVji6mk7MbA4BQGy7rI3Owmr
RLQoFPpvglDZXWYeYpFG+vU9uzgNOj0IlXkFi8k7WmDznp7sGdgWwS9UMZ/BB7dgBlHLKI5KF9yF
kPP5Vb3hJC4+0cLcvPYTcyMU7UapaqVLycXNyuOY1G4cbIS6FxuIEb4Qkt7EY/MkxrkRE65VpRip
x/kt3I9QNDL1lfaZ6qhelnwuoVXbX9/Ey8D3j0XdtDRLI2n4866dLEvs5BZCTKKorgyI1oZMefQy
bWLuvUw+DLFWPDS+/x1Zy/wuTnLTHfpOP1z/DSuLlkSK96ppmETfy/5YoDSlLkHr7ZZZZNyWCdIs
fgrzdakE9T5ujHHDC6/aQ04Yhwh0lqnN803OcwEdSUR0XCGDknl46dD/qc13fes2rJwYiRGN/9qZ
X7aTrc3yNk7Gzsvdlg6qk8Szjp4/oTkwNN6/WRKlCB24Ouzwy3CqHsqAccY+d2U+IyJE4UscF4k9
COMbtJMbIerFi8wjDNbwv8YWbjiSk7RAmGEuGmfyTleE9hGRxnTDyurunVhZfKUsC/qAGl7uln5j
2tIAziArIIkPOmNrevgiV58XRJ1IIawxVW3Zd0G9siwQWcxdsRPBbef6HgnhN5Q1PjKWiGzBVD5W
Q4K6Whz+9dGX5nEJ2aIOSQq9BIKMeSy0EwP1rqHxYEqjBR+i0ZZul6ISlQ5p4Vy/apeNb6YaaCrQ
vwWBRmN1EehXGWVbWGJSV4Bsw5Yb5mrqoD5E3nQ3qeHeiwvpRiTI6nP5YDT+t9SElrNTq799yeef
AWSMtRNRyksosOdpRSKBpnJNJfzZS+WTB8F/Uo5fVTVzS8PYcKsX/EkmoanGBkPSpPFcLO/HIDVj
DrlPBuTT6RzZ1mo3Oliv6Eg4KQx/6aGxMxee5+u7fXmEscp9nMfeZ7TfwptXM05Zy/LMzZmnGH0o
2V8Lc8vI+tqYBaDSo2m8c4uL0ndJpSEhjPgZqqEOEje7+D21QYDlu8mGPe4Y7LcQWpcegIWdmFx4
NjCMImRQaeZKSCdF0dc43+rYXBD6/PliJybmvT1xnmaRoXGHAKmLFpVof4EmHGJxeybV8CtHoHLh
mDvY/bOdHeyhDt0aI7wMLuYVUgiCAwcU9zKe7dReskaRT9cW3V06YLLxjioKqr0EF0ze7P/FSWHy
ACQ3eIeL+yBJE/JlHryFqYHYaE2JS/pkjupGlHmZfszX4MTM/DKebGrdIGQVtLx8vZ1Mj218I+/D
feh2kArKL8FxGHaFu0nNtHpYoA6QxRn/fzGrQo+xj3sDnRS6Uo6MF3eU79S6DBsN9J1vT7Hj7dMt
WN/lG0/BBjQfYCKTEsPSsSLf0XRmz4M4lXK5R6f2QRVgSZus5FbOoJK8/vkus382VjcA3uDNwawt
0UtiYGReGI+5azSoyUpScAjE8XOZKd+J9Q6xpd+q6N5qSfSmZs2dWvUbgfeqEzj9AYuy0Tx6UUJf
WrvCMdR38ifI4dN6h8z50bsvfkcZ/BBu5Zobx3b1QJFazsPRMHhchG5lEUYG6hE1B0q0kbLXP0Vw
fUkuXGifqtu/n1OevQJflb4d+Szw/UWCQUGqC7WeA6wZueRqLd1O2MyF27Qc2o2nec15A9syZtgb
g4DLzBlV8mkoKH65VfrUTPRu6zuzyW43Ds7FtPKfBf1jZfHdKq8Z2iIildCl254WfDh8M1G2E0qK
KnJPklY5EeyQBW2kDcvzs3BWisCyRbwNFSOzahfY7cHItLL1zNSVYENW0GJ70fv0YMJFUaEGKSBg
6Vd21fuH0h8OKOTahvp2/Ses+ViKZgRfc+GAPsK5NxJh7R1RTQBEFjzIpbDzapg99W+ylwAAbOzr
xlZvyIm1i05sJGVW4nuEHB/nCKA4SJ8DBynm+/ymsZsHwdl0fGs+aK7pKxyelXHAPBTTKZzXh3ZQ
aiNE/hEiZPiRks/qzqJhv5N3oZPYKIdfX+qKXQBlYOUhw1sZDuTqxIHI1XBT/a4vUzDt71rzPmXf
rptZuSC8VPCjMLqsXo784tUZGEuJO9Cqtpvhk8dUl5dvXRD58pieWVlcEBVBpECC2thFNOML9FZQ
NzrhRxDLjpfa0W290a9fizvO7C0OJertwPsbVoUkcLgLit24RxvRGR+jN/2naO2KbK/ZdmGPR++x
edgqdm6Yh1Xk/E7EEUTLfsdypXYnI8tEDneQbWHH3DtytZzXPDlMaHs6BO87oXXCw1Zsd1npnXF0
//2uzN6c/4SyHrom7dgBSNv7PdcSOfd4h4DFHE6mBx9GL5IGmGq2buiKR8IwHknCx5MazAfuJDoJ
i7YVohgeHKPaj7aHSFu+S2+rz4iuRkfJ9sN94xo3/+IQKzSPKJ8jhrmsPcimX42lh00RjlEpefCM
7+LW5PNKAMSEwT82FtFyPWQ+WHRsdP4nr7odt6cS50+y8OVnFhY71zRWpOCuM9fy3gsDFpR3tbyf
gqdE/aqXH33tu1x9GANr6wlZceBnZmdHdPLBtED3xdrnsFJqaBwI6LonRERclG7qXzQKmMXhmKLN
BfuWI29RRay6n5NdXWSyQu+1lQmfvpshPyoYIaIAgw365e+d6dkaF/6nYaC6niY+XpAmTHkKO1lS
jq2pP2eysNUI3jooC98TkLx2yoAt06ABJ903vbhxxzYsqAv3AgwgnYyQTauTW2NWotmc1loLCdkw
Kph8G9DuS/dhKiiqEJ2xYdC3O/5xfEwczzE/FOMOIexvhbuFJ1o9hRo46jm3vyRPsDpRxV2ptSuW
UJDL72Pz4DUvsYJWa/TzurdYi/N1qIP/Y+tPNfXkxLcoYAyaUeau9xC/FofhWOxHJNl28IZvxg8b
61pWZovSqtEi1WuXYahvzfh90sydZCJXP6k3MULa15c2n60LF3KysvkdPlmZbo6UZrNqLlYOuwCp
kamljpjtxfZBEN8opNoIsX24bnNrhfODcGIzzeDMrSt2sxN4Yf3fTRftTGWAVHnadc0GGejq0T9Z
4Pz3T4yJtVFUlogxsf6ee/dl7W/crVWHxPDon2oPk50Lh9QonScGBTuo5MYsByznkDJIU7a3OrRW
Nj7XSozHQfzH2MIt5bXVZhmQFdcXcUnaY1A9K+NNM2zllWt2gGbBLqiKM6nFYlFonfUCXEsFMWz6
2nUkz06mu6Rdlh3ejA7iLzEAhZ1YfNlO9ta+mDI3nKEqmTkJFq9aUYhaAJQWdyhHdjRNiOtsJe7r
Jnj5GfpgiGrZCkhiXeggvstcOUz3kvSUA0+/fsa3LCyOXaIGjVJOCJcN5Uvr684oxc51C6ufCATW
f9aw2CaErLKszVhDW/3Mo/eWsK1E6qsdfly3s3a+Z6TXf+wsXnsZfb9Gm883K8nEWcLzzfKFrfh7
a78WB66qRgu+c6zIL4ODUNhd/BGFV/Gnvusdza5cpbfrLfTL1g4uLtM4tGOexNjMBvUQdHSuDfXY
yPFemKKNj7W1vMUTb/lw/HUaTcuEEc0gUBE92qT5WYsGTz6UuXjkG0gdzbzlQEiNm6gfTfKFrEaK
q/gs16ip8f9QGzKEmzbdigg3NnJZNR06Jk3B2eQA+nNGHt+Nnpiw/t2MW53sP7Cr5XMFmgH5YUCW
dKIWSYqRA/yCMgBLdfCcl/UuVxW7rzsYUxCFb8jc9JnJhIkgA53nLEX1/oPSibsiiXZ6AA5C/1m1
Gx2r1czp9Ect3tDKT2Pk8fhRxY+0tFPUwKC+95z6INna77bej87McPT3vT94M2C6oyVHhfWCGcdU
K/LFSublLigWGYmdZx0im8za5BttlNXP+4+lZfRjDWbRQW3LPZHKh4hkSfkwqcNN39SH665mNYg8
WdMy9gk7SEx0XaVFG+zavfdb3UcHwRZBvtnK/yPtypbjxpXlFzGCC7i9cutu7bZGku0Xhizb3Pcd
X38TmrhjCo1onPE8K0LVAAuFQlVWpl8FyaNsE6UWuW+HPg1y4wTfbo4gqgWHgjJb0IbK5m+B/dyj
PSTjmH2HZZ358G47ufRHGTcrn9CYOmhL/ldTGl9VDRw/Y3lKXWjDzD9pNQWNChXFUn/rXTcE/OVz
YmBDoE5ogei6Ht3bdUCbp9KrYzxr3pw3fjcskhtMmPTuPwaLabvMKYMqn2EBoXqoi+pHXEPKrB8i
a7qh0KlJLXq32rhxrOS13JYgqWSEsaIkcW+du94gu9Nk4DPBLiWqP9r4MMVbvjoBtI39tB3Cy54n
c3H2991a80JZDCD44XjN13i7muNHNbsbSSdJ30TVyP2h5WGlFH1Prergbsqggw9pwrTQr8oGu1VW
emN5B8HfWv2ixwXaI8sBqrwLxvWTSZHcRrK95S6+nE6lsYy4jfK1w5tCD9rNPaaleTV19Kho0lUL
U4idx3O3H1Tv0w1jJaz/pNy7ngVeWC/7lAbojkbmr+0xA1P8/PU/fdF3wtvdF43HBpKuBP7TQvFp
RUlphvZJ20NRzpFErXP+MFTOdq76fuB3pkwCQRxzxfLIAVTZYIuug5UG9ksSQiQTsosTglfvs5pv
BU1zzVcc9Gd7f7uW8Rey73Yhsrz/0N0PaWPIptEZP6SaJ7jNfK1Bo73VIT0aV69WemMl9enyLou/
LOZ8kUQDRcw/fiDptDgGyzkKCAfq4Fi1v7uy60eYO6Gi/f82OG81Z3e2V/QtDi2uATU1/WxOJOdS
aAIE+Yz4GJXtMxxeX0DzuMRzRx3baKEQnC8WySXKfPzs2wB5gaFORsTJn/w0tiABXBoMAgrigeN4
ZLQDUMmVfJAzIme0yiwAgv+xw+0W5NTUtAZJ4EG7tw6GHtCI+HXQPY1Qhzi63yAo+GD6eZjdZwDt
oqB7/AOH2Jln27BzQfQGegiO0vZAy9nrutQrRgVTl39dtiL8Xr+t8IebAt66kQlWVFLcGjU5be0q
yzXFx3pnhMs1y7ZU62RW20ONVPIrBNgiel+z1vlV9bMI0wCKnBQnm3VzIDEUqUEvrXEJr6XdT+Cy
E6Xu7KoxcS0tfUTJk5tB93O+G1TZzLHwQtjZ4VKSHvCBKW2xVDdPIUrZdU9IKkHTbLsPk1P9lfbg
HL/8BXmLBMgAR9XRZnUw6XyGKy/cAlzJialHk5MWXkrY8LaNNiR0iOc+u7NLTUZnwoeqd4s2pr9M
wNiBIGN/33kmRCKqGbMGS9TlOBH5V8NZgtl6uLwsmREujxhprKkgUF+iLUm8lt4m9m1bP122Ido6
wBeR+QN5cM6TZNGtX2wC5vl+Kcc3temBjan17m5URueGbJhPSYBAkHwv0cJcE3NKoKIH5z3/xBtL
iPluhrZEUJ742afFve4W1yRBbnZ5cfzJZl8JiFSgJy18o7NI3M+jsaUgPYhm57uq/Bror8v/nz9R
7/+fIe8wfwIzPOWHuwDyl4CcKbLa6UXVhuM6miEt8ntFkb2Khd9pZ4otdedw8UT6ZmuwZck6/iha
+0aFUKfvJOsXV88CI/u3tz+/NM7BIYE+dX0PCv+Vlj8IdElU5JFq7kadCUkgKMphRA8MYZf3U/C9
QI0BbjzU/BkihAuSdankK3BUc6RVmDk0MVcskzs5i8NYFyKFbmMWiwAvzMPpwHSEaWoMH0RgPgdB
Muvi10F530bGTRk1T2DJIh7sfqWOP5wq8PV7/aH2ZUS0AsfBr8AsDBQsHQae+Pg1E7txDFCgLxFT
EwYXklldayiCdsUfxKkPhrgQUvdtPTQxOATM/tOSvRVT5zXav2V9fd9TiLyB0wL4QWCEP64GqvUL
BJlHHOckagbimXiCXnYMQcBwoGoEBCQ7yihaf7RQpUU9JxYsTLYf12GxEA8RV+J9QiOIFVBoADUx
6iAfjdA61zuaQ0BhWKjXahQ6ks9K+3p5JWf1nffN2lnhvgiq+8rgDPkC5Sv3Xn3evqVvaWB9TV/c
b1rp1WH9qSwC+gcRF9DR32vjPhF1txkyHNDKU7fkpDbQpM3Nh22TpKWyHeTSxdXY1p5AkD3CfeO7
202t3JhSNZ8zeAPbQUxZMRrn98DLrWVOplyL53GLptq9p4gSMzUPTQ7JsiW5Kew7u0sg0VCcNPNL
kiafNPKtQZ5v2a8g0/Cq+UtmbSd9dR9BkC9x0/cp231ezv80bgPSsom3uK+NdwUpxgSYhaD+/z7d
2sf1r+Eb6nlPuCD8HlW93FPxtgvrg/GwtCGVJZyiULrfJD51JjWtFfQqolHXt4CsyZGuYAu97Myi
770zYnFFYup0agat4w2yyZAXtYxVDRdXiyN1No3wv5nirgZlKqraqfDRV0IPRY3qWpPfOWpw2coZ
B8b7B9SRQ2JKkbEoGR9jQDKqFiRemy3KiKWHTj9dQ6bVs0FOm4/HxLjPp9UnQ3aMzU/2co82+GmL
vy3ku7mqCH0JoHc/53SU1IT51x7/o7i7v9vKyZy1CmuHcHy12LUHDhVQvs53btveWot2UgBSJRCA
kUREoWGgv96lLHRczdxumEYCPshii0YNND52r5wGbe49VzdfFUO50yDfYZr0BuAG2Uk6K6W+r9lE
m/xdzuKsZ7iprTVl67qB9roKsl47Jdmtk1m3bdMEeh7f5e29nkOEtemu3cR9adQ3R4arZIf17DDv
fgJ3mGN7cKjrLFuk1teg5I/AQPVFHWZ/Ato4oVbUJzIqEFFaAIYwUOESxh7M58W2AlqZuVkN0KlF
YGx8iOfrujTDMTUjiZ+LvixjrmZiEbhRedjkOKlYEWY9IxfT4Af1uTytQXJtQOduu7eC+coMp6g6
tXfgrINKveyUsVPE7yyBKCx0RDAuczYpDnBq2ZiJY0Rre8q19q1IMscr6+mQotlCS3CEJEFrm4di
eWss6pfdBJEfNCUub4Jot4mKfjQKKBBB4JMKK84VaFAba2T3GnjRlir1VHUN3dUMq2SWnGGhQ2Oq
EektEMcqyA8/nqVB68YSHDMQO7gBHje5hixMVPgjUr+QRE0kh7QIl/fbID8mnOuYltRWA5exAvnb
wX3NDMUvyuQ+tgvJ4kSXzW5tNhcnFHDRKmUeL9E4vRjjj7qtZR4jumkIOD2ZKgZG/M4gBGOcLuZG
YCFAoSRIAWSkmq8SgBmnAEMHt1lgrgeZjoJ4C39b5SJAqjcNZtIMIxoAYYAM97j6Var1txDxy8Jt
nAsZUFV4MHbL5JzEdQYotYHVN1qjLaxC6DEl3oRytr+GTbAd+zxIXv7gEPy2yIO5jBwz3SgOGFET
u17cb6NnDemNuaGz3Drt8bIxYdQBUly3XIynnA1NYq62UawBUad20idwFC4eJJmhONkdVdCBFobr
ja55b9Dm82W7wqQbRd9/DHM3KOTmp3nC2COS7vbEwLDER9EN3UD9tETp0fkuR24LPXZnkv1992BP
SpJAua5cowYYgCF/KEnjLSaVpEXisIITwSjIUOPgn8wmdTYIL+KKTk/xATC5KEOGOUTmIT3q1+VP
+u9LUhCL+W1O/7iq2omH3J0QM90GhERWjXz60NsycjVddPXuzXBpWAOKPVWPYWYMlpDejA9lsF7b
x7HwjYAc4gNkrW/Jg/q2BOtdesw/58fqnv5MUIBeXvQXWS1E/Cl/L5rzHhTAN1rNCmovoAkgQ+WB
kNSr7cfLTioMNrut5RxmsJN6zqm+RrVRBblR/pyBWJ6G+W4brU5y9QkD9s4W+y0759zSqiIAWawR
rUwf1NIvbQnS08vrke0a90zT+jXbthRzH/mMwcj2pWq/bESGjDrrK7M8ce8pXIju9Hqq8qZeo+zZ
uqoDzCwfRqB8tGdoMx0uL0j48IS0DSZeMA6mn9WO8jwrCGQRtig2wSlm99e68pr1tafGlTekS1Cn
JLRNxYcCjtcXsVfTz/kwekZ2P0LK2/ilo7wDipQDBldPl3+a8Hv+/mU8qGKz2mVrRyRUZGt/ZpC6
HytTAn086za/7/TOBnfJtxO4mvoeO83UkTEh6herx2TC0UaIgV3NgiSIf/63ZXHRxsUQRddvCG5g
qQN+v4Ug6J9Ulnbf9D2+7k6CUmxOla8wASnZuLxOMCCwGbIxMNnn4QLIptVKvJGGgBb609jrPni8
g8s7JTxsu4/DBY8iSdV1M4o1Mipw+S9WZIKGiXSS/ERmhQsbMUHEb8wULqAnPwyr9WhLjtYom5sV
m0FbhQmT4XXARQ591Zai6Yc1AlvQ6BWDG+qN+kDLTsZcezbJ/rdP/7bERY8y7Yma19kakcPy3H/N
rsrvme5hTAQDwXXjEwmhmSaM8XjS/v/KuPxuBRq7R/HRiKBhHtIgAT+FHwfWzQqAkBHaB+Xwv8jX
sf06e279tspj+fSUUoNuOLnEaJxfsV3qnl1V/QGKUsD94JHt52r2bymhua3l37L9OFlZZmtrNFkG
oIMP1fzzssvLPp7DRYe1XUk8KthM8766I3gRVLeYxY/6O91r/UmSuoq+HFQvIU1p6ODj4B8gq1oM
iq1O2MP6Ial6v3I635rGsDIkoVyUI4NlgLHFYSLurArd2AAmaAQBKWkLT3GPtfUt02/i+rHK74oW
mMv8TbKPrErHu8feIneqHbVHPjCVW6TTLFy31dP63mu6L5ujeQ1U6ux18Gunj7JJkkwKq217y9xB
zx1aVYuJtSrxq5Y+ABAcLPq1MZ9W9c4Af1y63rdk9GimeVQFz2YPcjf6Uy3usmb2i67w3UV2H4h/
E0TFmfgvwBW839adOhW5jqqPQvWD26peV25XJAGvQ48MsG5dj7QqBAUwkjTeVciCZ/3FBAetRh4w
GXowa/Wk5ZiIySbnSfKhRHGRia9iNhyg/TOm2AZxMbYrPCmoEs3BZnnTIblSFw875M8d9DCDEXGr
9K3wPxrmPKRI5pyMK9ov9uMSdnfL7dB5ztfkNjvpXyBn6LeYNFI9RdJNEOZ2+/Vy7lEU0FbT2mGJ
FKO/XyolzBzHLzQjzPrsaaHlCaS9J0WfT5AVejTmSZZciq7tvX3udog7os75gmWjdD55ptN/6epY
cqW+p2b86bPRmgGpAeP54RuSLTTOx9qFKs5GnRdlMl8gVQbwuDG/DkV8ILFx7BrzZa3QXHat58sf
VhTUdrb5tDFTHKu0qxZdoTVGY/dOoQCbKQ+KLHMWbeTeDpc6Limhm1IVaBCu1gEUyNf1kEmcRWaC
uwxMu8+oszogS8/c0I2N2nMd1DAu75fMCPcszVuzByALgIyhHjxljExF8gYUtqdBcoHaHGsLn/Gw
6IpSbwVrpaYnUDCg2JX7kGLCexcnDoDe/po8WhiBW28hVx9RZA1lWETNy+VliuIMMPEgYMHc+TkP
H6VLkllJYbCp/dkzjexbq1rA/q/Z98uGhPkQmBFMTbcZ6pzHsQ0FMPiqjeU638q/prvtaf4e/0hf
7NspUA7tFbnOHrvvq2xEUrA+EDVhc4mJkpDL83po62hrY6noEX7V7To/r9q3VXX+fU10b8TgemMu
nVwt75o1wvTOzUimE+02WexgTs3Fjg82uHNV1lZazuj6RhgLAG2yPx2cE8Hrl8zeAlCsVFRN4P+M
t5P1DTAiAG7oj2WDVG0LY5vRn0DfKfMgLY9JO/Xpsk8IPw6cDvAPxuzE95yqTDH0MiFLNPdfqjbx
YhdYw16SiAsXsjPCRYvEJl07bfMStYblr2MRrlPz72MF6Jh/r4OLFbU9gdx3W5aoqLKgTeNPQ4+J
kst7JapIfDDC1rl7vZIxA3t4Oi1R9ct4Kz6vN8l1EY7H7JSccjD9hRn4cWg4H8YlNHPP+HHZvOBd
8cE65w5GWiXlyqwXSxOmTubF25c2dm+buIYimuzUCi6rD9a4JAQsYwpVks6INLfwss30i34JhiQP
cmm7QeweGFUEnzZkXvhkf4w3dBug8BQ12+tq/wVRR8mHE6/ltwEus2gzYzJIgzp/tSw36mR4vZp5
bZI8Tcn3y99I8Jxw0U8ET5sBdSr02j56SLfWGK7ve9S88wSko/2vqnUe+qm7shU19cbNvqbFGBBt
/ZMTtrPLfS2j1tO413CHuBM5bNClSjcZ+kB0e2BtgANhVBwgP37wsgbn5NazB+AQatF83z/U9zFr
CEUQo38wQmilBKDgkDxaRPEJLwOGPCGg9uFjIKKTaWo53izZfGPH5NilkLuppcNLzAP40L43w+0f
BewTXy1Fdr0W+otDEyPs7UwNLCs2/KxdnV/6FqteXapD1G5MyVuZquZ6NPFyGdzU+mkT0KqpijF4
ulIMIRuGitpepU/qqsr6K6Lzsv+xXKKerJqiZm5CIrUD2ckC7s0etDWSMyOKNlC5BEUUkKrq2etn
zd1hzrSORMnQ5c8rybWQDkkZFODM8vNmUU+WvknnlnTRd9hZ5b/DMA6pTYcNFSIMWratx4gI3Ncp
AAKl+1+YU4R7uTPI7SU1nGwYZxhEj+WNBkaQfSsO9XEK5mc8fAIXSJTD5RAh6iG5+53lolG69e1S
WQukZ/0l7B/axxQYgClYocxaf0vuZRwtsg/JFcEA6xg6F/THUevYo6+Nvel3Rk6+r21S3tOBIIsB
HYN/eZHCY/t7W/mnjprpIOXZsK1p9nkbXmtdu6ajLOcT1cihNcikDSEyfE5TZ24bTQZCACmYTQir
9uA0yfX5eznHHZiAyk+tYkVUw3SLNbePNEbKtjX0hCZJ7qXJ/MtYZc9LkTeBaAL6tyhmgBSa2+uh
7UkfWwOJFrv9PGvdS2YPksaA6HPicQcpVLxYQMDFOezWzGpjsAr6FhOAcNq/5jUO49G9ivPls1lt
Mpim6O7c2+O8FURn2dY1QEOVGURephOonbzOfdLJ62WPEb3M3b0hbu9UMo4t+M029Dor3677187Y
/FKNb+qpP60YNFDcN7KdysU4XrYs+mi/DQMv8vHOXhMLDO8ZVmjZX5YUpGmz7AjKLHAPB5Q509FN
YKFYx/tRW4GHxFzKf1sFi6y73BQ3VkZtFcdcAw2+Vaih08qUREUlYOCgAO7HhBJI/XjmJbziljEn
sDGE8SH1iyuo6WWH4kRDcpwgLfbjD5a0M8e2dbektF4tt9VzEplgE4aivQ9hSsmuSZfEJWwQKMg1
wpZEDtlx6CI23TUCIjTaPgrCcoYYoSvs1sRdcJhVXR2oI4CeD+RV5fq8Qpz88q4JDywgH1C2wDDZ
GXannFCeo7aCTsBY+nh6XZEtDTrAdaisvyIKRYC7mwCVQecBapQfv487j7FjpXBrinJtgZL5uPhW
97PrQCbVNJLXt8wY5wyGkuS1wU4pcXJ/yNxTM5qeC6o8M3lOK9nrR5js7tfG+QWd6NxtNvxiuYKS
Z4oh72MZZLhWAEfw6OYpvTedMKtw26iebFxB5COoTKIehFcP9I24SNiYW5bpKnC+a16BUT3xLJQX
LjuJ8OpEtQDE0gZjcD9r+s11WTsUgM8R5Mrgjk6PZu0RJwTwNIOGLnIE+9bYrmS1LuHSDAAgmVA8
PJRzmQLKD4nabFvkpCereQIblWRhokQe+kKoo7HFnfUTunXU9BiA9qgrGrcJiF30111fkJ8ppuB9
am5akCkjePlMW5WYPl8bmLPAGY2KDfQ/z/hrS0I6GyQ/BmTg59UfqPlkxuqXy9+NffqP75QPNvgy
11BtSoe+GeugjqfhwCZRSaQfZZOggrDIKD4RRRiXKkCrnPtnmpWYiYW1qAca6SGjxEi/s0CvH2Pf
/uvyogQZ8UdrXFBUV0yErlDyjdrGs0DiiJWlEfkxoq8Y6FEVFbVnfL1s8zxKfjTJpVErHRbcLpRE
bkzuBjebQowu3mi0zHw8pmULFLrGbju5JGpu9YRCXgVeuYVzUBK/CvN7qAz6zuRnevD3iLkU9yu0
iltaA1AN4YR/sFslGWtjwf05krA9TYcZ1GdKHbhq2IHkL/FBrUI8W9a6Fbrozir7VbtbG5IGfRuv
KokKbcCMVwtWWqsOJqP9qpXmp1bPDC9OypvKVCRn4/zo45PuDHM+2yeQeB5oBj02q7U8czNOKKyH
mmKWgVkjf7SXMWqSOZM8dcTeu7PLea+VGMQmE7Y57YOm89WQYR1BaTNFKsghoBEkl6cXVCI/rpVz
X7ySNRMTVCQCPEq3vTaYkCFdWX4eOQF0gOnnzXjvU8K/cu9/+QXC87NbNOfRqMpMZon6RmTl9Grs
3F+JvaYeOjafwER6uHxWBU+Dj6vlLsTE1VOo4JkkUiqK8MCa5kVeRrViXtcGta6sAUyFStpeVdR4
6UdF9gZinnMWdX8vlkd0DAtpY4PqFPn706wWQaMBN08l7itIObBKpmmP6WowAfCtSQgzblkKZFmk
vTGAhX0EJSgSKjBtGFdQXDjNt5tnf41l1MNi//1tl3+r20aaWOoAu8b9Eo4n41j5ye181dwgcBzy
W+10+WsKo9LOHPcY6rXFqcHQv0VNowfzdppwYi9bEPrmzoL+MQK1WqnNdYHPVVbKw2YbYEpAlhb3
OJP1YrxdNib0jZ0xLqNJx66DwIOJsZW+h1oX+B4rJGwgR7xsRnwj7+xwYRXdjDyB5hkSUlSNiJ/6
9NoNiTejatQeHEk5WbYoLpQqmDUmkE1E+YYOuJGJFyuAcCu6LHTKfIELnUa5JqqZIAulmmeBX+U4
32eh8nl7UB/L5+qv5XH7bkgKyrJjdtYEzUbD1QakoPZjgbEGSKWAA/9n/Rg/2ICE9SPgHuHf7KBS
wirhtqJ0YyOtB9cqP8DugL296mJrjcAlMwCQRvzpCUMVag6ymSno/tJu8zC2Qf4t22fRiWA4KsbX
AO0WfmQ4Lvp8GyaVPdy1yEUv0fHc/tBDRPoFww6+5jc/yvS0tq+gm5HYFq0Z0wfI5NERQRuTu6k6
k4wqobgomsr1O5BsUvrVmQqJFcF7xmIiOXjIgMz3fJo4y7t+MbQaZ/4E4nYCUGbUgBQ1QEP9gKr+
HKBKXkSyWq5wceCkAHSA1cj5cQBU+efCTJUtms23oXozCVoErawSL/x4OyNcOJuKPgP0DTqz9ba+
qu24vqLZ3foKBLjuVsuUXUOG4LLD6+WfNbG/7/K3ZTQV0tSGiUBDo/WG8c/Yd9tD+QsXBEJNKttD
4YHcG+Qim73WKwiICy3SP1WvZuZ1V2Bt/txfU8jWeyjD+yUK8ZBR/ZMnAASNoHKCCUod/cWPC3WS
tOm0GPs6mvHXXB2fHK9OPg2bJHILpivgmjs73Pp0MKFVXRIjVzu12eAE5pLO0Zgpj6PuLUsc0Ew9
QnHotY2nw/us1U83BAmJu2JsWVGieHGjEhNl+mO8qbOn1xX4sHp9CIbtUffS0EGm+Qcv2f0v5sI/
Jrr7bUjpFuV9vh4WoEoLrVMjyY0mdDR0FNk8AWsVcFmdUmXprFe5hqBkRKlvvkCGBcM0mC/rD91L
/dPxLxsUHVYoO1k60nFkVzwOhabxaqSAuEVpR6PK7jERXkcmNFAvmxHg6CwV9X8VEQHSkNAJ++hX
6bAareMAFK5ebWHqZ1cOuqT2QQ/Ua+k7XbSHe1tcGt4vbpbodKZR3zp+nbxmmBLIK0x+vObdXTPa
gUtfnZsuUOfDvEoiBVsHnxXvbXPfbx5M1zHpQiOz/aQTD0Ir2Xqk5TEzJdgeYe7z2xIKOx93dKbt
BPCNaiEkre+zEFXnFT6YL66sY3IvK2sK/UTDBc1obPApubhgDKMdL/EAUD+QDwWjfaluaf79speI
Mh8oU/9jhAsKs03m0i4GNeranwPm3aHxJvFD0bWBITzweFjgTUI4/7hpQ2Flae8wZHN/VySNX7Wf
tPZzn9mSYyW0Az0R0HgArH3GzbRlLoIY/CYymvy2SssnCGYhrwcgBapA4eVdE8CFQXyyM8Z+zO5y
mkq3t2YHxszHKWxnD4VZNRz89t783vjJU3IzZB6QF9NDXXjLtRSZK/pqmM+3TSa+gyomd7RBzde5
dIF5VC+vLJzqYx5ZDwarmVanEXrKPhIc84dk0aId3lvlDnnuuhTMQ7DaoXiUHOugeWYBs/iEcdW8
9DS//QwZsCSQHQTmIfwB39vlPEgtB0Aj2YNUrdtTrQ6ePTTHosVMYHe7JDbwRxZQkrrsG4viyjvd
COZRwEpocQ/Eytkao6oTNAKLMo70IYk/xZtW+WPq1J+bNIm9we2PRZYD6LXM37WluoHPvEFJi/p0
2parqTaVwBwL5eDQerwHbNmV/EbZT9Q/umGjud1oj+ixtPpPXes/GTqmsoywUvqgc8Z/jbWFPhnK
2ayxjN3g763Zgkbv3Ke4s3TQp9oDOClkHIrCO4vJoGmsrQwzvGNTw3VbmpsYl1fxttSOcYBp+RDD
nley+qAwmu9tce5MWsMF8Q9e/Yuv954eaig4tCEOLqMJlk8GC6aRsbDd2jg31swh2VoF9hhsUwtO
ebAo78UxA7UxP7svfRnQVnRwdhb5epG1gbCrH1xMDsxlCPvXpdua3jqYUWPVT/aYdpjE7nWIAMyy
2TfR5bU3zR0edzOqynCx2FTVbpYu91r7Vh+1l8shSbRAMAPoIFYApbPBs6Yu2bDlPUXKDtlOb9Xp
V9qRU5//6MvKgxRpOFvmrV7JHnmC6Ktp6OlA6QhURGe9nazI5rwEw0SkQnExVwvP1STgivfHPxfy
gNwApATdTNBU8DlppTTlMms9jUbXM3V/fut+baHll9H6Xf+hQOZiCegvwMKu5Whf0d22t82rnc1D
vBiz3uLR9eakvrJc9wCRYgDkc/dtPiY3OT3qOuZgj7Q4gsICJ0UmpCXcX+TiBshCgF7hcZg4JXrX
gNcvKnvnpG4jOnTHy34jANwz8TxwraBlDA5Jvvhi5Q3D6Vr9++NyegYzxx250sP60TqYURmkgROs
V1CP1vz683LffsukEi2iSgGUnZCEMODQeZkVE5uKk3X4CfWNc+VeM303xmrBdFebKA/lAUhwJPG6
BPsiBB3hvCYXf9TMacmCxCWi+rNV3FlF7m+t5ECKirgYIXDxrsG3A4MsZyTO1DLFU6RHw26N1LBG
w46c9NPqY8YxSiJNUkUTrYk93ECeY2EkXOfuixrcKplTY01Trx3Be4LwrYSQlI0u+4twWQQtSJvx
3QF7wuXi29htnbZiWeRg9oEe0usCanz1swYd0umxvpW9EUWXE/iocPYxFQJuIH4eranrol5coJBG
sO+a0faU4iJkTdbpUS4DIFweSg/YPwesQOCU+JhHxE6SDBSP7fchb2RTkP88zkc2YAZqbTZS8Gfr
023wDKMniJEC7sNtdbUNJnYVG0oTDLqAM9wfgmwMh5PugdI4uPwBBamriXCNHUX+gvEPztxca3QG
2AnbOZzS5dTQp7z+NWaSsCJKX1CxctE9gRLv+X1UjYW91S32sdjQPWZMLpiWy7w1HMHULVuTwPcx
RYl+KoSGDfeMyKgpW33L4hbwDPSle0jxqpsHYlfJs4rtDHcTQYcaBVOCjwW4BOf5QxvrdZwDQemO
gKZqn2n2V7mdqIH0bK0ktkQluA/G2M2we1a5TeIWTvruFclRib3WCNc01N8nXKaoByeUdqpB3AkW
Hi+W1TdFCdoH62zDd9YzAIyttMHXW/ziNdYORoT2eDQ60ZrimMcQBkHTz3cDKkX5sE0832SU/lC8
ZaJFXLa0JlCstytssnqVfn0nqgmbA4swzSmtIKwsq9eIXMdguCwCsRfzrAFQbVVSFxaaOMP43Uxu
NKv10/TH5SMnCmHADZlYEoSYDLAUfNzOsnQqt3KxqL7BYQDxVQolSMx8vW2BfnS/ysCN4jX9Nse9
hVDaXKC2h+Ogp6u3atX1sGAuVpFxqIi9xEYrgel04fXNLWuo4zStTe3dS+7ipzEYT22UI2XAwNIS
YEjvgFpoKNlLoYPsjHKL03Q9yzYNRo1HdDA+a14SkofkZg61sHsEA4fkIJ4xwLPECOjKfxbJfs/u
KCy00WvcPvh2Qfes4BKyfs0Rw8M0DfbUd4L4OIdAN4zQ1Aj00WP4dMlvYM+vszOx+wlcLFirCVzS
OnpypGxPdJm+0XG860vw5RaW9rVzoH5LyItkn1kF75JRLgRo5bJYG8OFlTc9OtDWA1MuXQCwk35R
9vN5Syb6RNCjxlD3mXpoYoH3qqp0xFXNW9wAg3Ur+M20Eb0iovtmH/1vr1DRKTGhbY6KHJpwZ3PH
bsHUqtgNZWlJkGW/cgM5cP94eRt15h7c4qBnjjkZAzPrKFBxZwR57TA4NbZx8SHsooEopvOzZ+cw
3BVXVoAh1qOKJo7zI4MHNz/czYPKEt7cD9KeDjsX/A8xLQ3tPo3Re/KJDd6/qjHU2OVxCFGxilgW
hbeT+qM56cF2XcmcVvR4YuyKrEgCcOFZJFeclUzxu8HAeOtPFpJ5vJr6UDnU1wS+xCBWmE4qwlra
4RS9KD7Y5oKEY+U5BWLz7yxOh1p9mFzNnoFkbguZAloa2nP4B1nIB6NcpGhNUqvUZeEwwbQX8C+k
P8zuH9wl6FYjMYXXYmKe/45lVzu6GsMKaxyj5FdGeIqmf6PHjgg+3ffLHiy6vCzWp2b9cYzn8x6c
gQPdLmbs5d8wh8HPlpAB5XRG2liEMkcVRAMLVlgHimBogxcWGKrCcrPcwKcr+s23IStgUSpLcASp
HI4iiNbxrMClzzcaW+pkcUnRTrPNp6R6BWjbMwzqraYaZpmsRi0zxoXvFg9QyNyyG8Q+1QoEGOlD
iadTY6fI3PrD5c8l3L7dyriw3dfalGcpcAXWOHpa/Zwof102IHohfdg7ruA/d23SgCf8b38oH4xg
IKDBKq8XgCaNzlMCmQfKlsT2d3cDt7pZxWUBB4R4ht9hAq3PJEh2wVXwYUlc/XN1OmuFRAS6q+R5
nB6cOvHdRKYoKMokPljhnpZJHuPHs3uOKYKbjUf8wU+7qxiBwmevWih0tz7Ev4CUCAEz7301k8Ij
ZF/P4hp3qTFr+qRgqeXJbjz1Ng8qzIuOJTgVyrB9kgMjxV/PgQwF5DXOH9TD6PTJoMAhwdMIetnR
N42Xyx4peNFiX/+xwFfpMB6a5cUCC0v7w60/pcubFd/TRfYkEy5Ex6gtZslQY+Xf6Xk9zLVFYcbI
nJNL01OVUlmxU3RJY8RAA8urikPMzxlkRl9ts2tPUWHOAFSuN3NTHHI0PofyxsyycGqyk5Hqnyi5
shPl2W5LSfgQnoTfP4DnzKUQtsQoTEIju3ODtQdc35g/9Uv+9AefbGeGy4rinGiLMsAMnVBqHOmx
VdKHeKWHXJfpuwg/284UlwpooMo3m9mdIoqRykm9yUGafXkxohI1Sm7/fDUe1d3hsTzFkJ+L9Mp5
zIb5mJPlylDnE+rxkDsyPIyt+HSzniq39RqrCRt63xaJTzAZHgP5EE8a5I+IJKiJF46MREVrFNUe
Lmz2zZA7sZtBscpR8rCLY/VQ51QmNSs8fChcsXIZcDt8dkBcqyZ1aTMG/G/DdBySLIhd16+gXibZ
ZeF6dpa4D1nRrDXzDpZMj/wfaVe2HKmubL+ICEYBrwxFVblcnqd+UbQnEIh5FF9/F9533y5jTnH3
Ph3R/eJoJymlUqkc1kIy/jlyuZe7MNHGz4hDNtEet/haFPuV1JmFzRNVijHV+RDMzvMRNdjSaVim
Hbp/bD/mBz20d2VWOFL5BBrzbdqnd53W7lWtd6Qsdiv9inLUA3XDS2PzolfFjnaGU0TbXlwlyUPf
vyPs2WTVRyxjjkJufC0nLpqV3BLYX7Rq3DomDjjh0RBobxR7jatw4Xx/U2e2iAnV89QoChm/Wkhu
OSrNTsWAjG/1VbdyLBb2C+wuqj0RKxkI6GbXXdGFwo6mJuasfx6H1JHo7XmLWNJFB46yjo4QFKbn
lYuxq9BJNkXC3AT9r9E8NiG7JUxdm8xaMHEQXf2RM48O0LOhghENjl8M41OqWg+RAbTdio4XxFqr
+Cw9XUy0mytATrbQGjXXykTdLlObpkF8P1E3c8+KjwCapHcUfQz7iS9DFiCoXTldSzpiZBBCkRVG
MnrmkPW27nvbREU7CdUEnF55vYfj1Nw80lNkG+to88/3DngVYLRBbyjSqdPensR0IkxtklSpjK67
JHT6rL5Bc8CRR2vTWUvlrWmaDjVIBS0HP5K2ptLrYFPFcjae6QC0FYy0PHKGV2BJlf0NJvkwbxOM
PijYg+ahbJwsBsJAkDeO+s/hgMGpcfIl03k5UZlawpYlSW02GXtIit+tdSVWuwaWjsRXChzoEIhU
5vGDZQ80scJM3rQGjCR84SlaRMKVnMZCOgqJduTZ/xIyjxGSzs7rNoUPUTny0kJxtfFulFrXBBNc
S3+TsfT+hbGcCJwZZ5omLRJ+ElrqYuSAAdV4jXL6VonZSo/9ksc6VWzmHPM0rG2QTzdYPfsVcP7v
OTNWVFkSAWgEFOqR65rKgt+NQJmKgmNfockMyDDcSq57CfOr55drcqzzK+tUxsxfpVGmCGuADFpJ
x4ravlHlAHPULonM7zQj23XGsG2VNQTepZkgzCZOeS7cl5hVnJ1pJSUijnmjgGJJAmM40N7BlC7C
D6n7TVvLr6NfpsQ9c811Ldg8xoIxUYccE0ZE5wmRsLWtyCCmshmMYXTGVLuMJfW+Tbi1sq4LPhKJ
QrAuaYjNkV2f5XfKWiZskFtlUyktHrusex0pVZy0rfaUy2/nN3FJKxSN0exlGYBnnsdVfWXrfRMR
ZYOThqJBluyF1DVOKvcrp/mnIAQEKK+C9QvxjTl3GYXRIAmaYJIrxvS2pm9zLjuxdvFPtUHpA+Y+
ATHBQuZvp1aLFBkYq+iXKx+HOnGB5OkwdS0Q/2n436XMDD8TCnDqCforS/Q0oJUHYxVh2V9HpAcg
IqAkjRBdnQKOvahK/7yCPx73M6LYL2KsE+8+VCRDC0DdgMQh9wdZ8TLjd68ZLu37IxfRLdNVv661
ILaPHUnBW2w4OTrrOxBNaiiyKYPT0igwExWM942Tp9XKB/4o1vz1gXiEy2B7QfJwsoOTDzSisQuH
rMEHxlHojLrtaiF3rGY8sGi8xsjUS8Zr9L7eyDrDxN7LSD6t6pXa8VUo69XKUVr8GpD/mZNt49zO
xzQMqsmZNShNQCqGwfaj3YROapZA330L+wQsLWj/QDgd5puxyN8kKQTzLbug7HcjFSsrM7eaaWFO
P2Xm9RWz51JO8Ckj6fyMpc50l5V4y5TDtYlsPOC+HcLuz9vL/A6dC535EiuKe5kJCZS7edYPXs5U
w9PsnAbU0jNPR3zUOK01qvu2qceVN/4PRz0XPl1SJ6ZAuEkpMMWaIKXdnoG0S9NDR0XLqtkc4pJt
5RyoCoPwrfrpvNarkmdGmBCtymxjbAKKod+sfBjl0tFaI1Al+9iUjZuXZgAoLa+JH89LnvvuL5Xh
ueEgkDTHE2umcmMUcdlNKue1goDTKMm+MU3FRWjfuZEwzJUAd1nVE4kzswIiQFoILSqDURkCrtzG
5nMu9mSMUOCKnVC7ZkXtpGQNa2T5ZJ3InVuWbmO4G2WnQNy0vvEM/vTIRUdV7KJd10DZRWcItx2W
uGt1vGnvTsOOaYlhNeg9woyF+SNxL1HS0KwC67cieOyMSjHCldGbNlTXJi/nQdRc0rTZJ/bb1kVk
VaoGfmUA4qN+77Ty+3lzWdNlFqbJht0KWkOCPF5Z9qdOL6V0LUxb3KnTBZtdV7zhAjwbEFJg8hB0
R5qH+TjptQxsH/1Gexk7J7wiWCtTLR0FTCBgAkpGS8KPPGbXD+2AabIiSML4ozWTXSvF3qjzYx+u
ka8ubhQOHXrHAU8E5qrvG1UkRdgSCaJaqXOs8Hdn22sXyXSM5lb3V2kcbG6YbpmJQA2n0zF/UAT8
UOx09IpgvPBS24PWHnQcUXDeLJaW7lTYbMeKdDDDBrgJAajMQEuVOGr4JvUPerHWWrF0PZwKmuVO
Kk0H6Vaqw11hUpKFx1oP3UzobijabV6mrpTXK7fgj7zDdKhORM4LA0U1IeD10C062Feqqx2AyGI5
8gtApG662+qDP6x1vi0dMiRWgPwNKGLU/GY+WS8q2pVhXAaFovvR8KFJvacWa1waSzZ4KmXmh2uQ
oIdpiaWstUE7RKVkX7Fe09x/YRknusy8rkgjgkgGuhiJeZPnfJvLeNynZfrSasrK1bK2bpPGJ+6P
yZZEgBdYBlpcuAytZxImlguESOdVmk7Oj5NlTLSAGEHA35kNmqmG3igdYqoe4ArthKCTVoVftNau
idB/Wa053UWj/yNwnlfQkjqMTJaUgWK3gah/iXanxZhZ6u4E2vrKf5q5/jJ4AKch4zWxGc2fc2Cv
q2hYQ7+heebUdKNkD+ZyJ2w/z6/jggFOaE7oLkP7B9ILM9Mw5ExrBONlEBcv5hA6mINc2ak1CTOD
EElUhWM0SYhxYYyJP0of/50Ok0memJw8ag1nAySoUbiNwd6UaOPLeRELVm2i/xx3BUwOCPAzb5DH
pKnoUOH2kzAZh/lmoblEEStLtSwFUHkmsCAxgzcz6qqtTTvXzCboFIK81aHqTTcxL8+rsuRLocv/
SZlbsiJMZo42pBSlcCULcZ6Rugbzm+a3Qn7bQoC/dmcov5Lm2Bqf1mCgzPZw/hsWDhM6qqZ5CcyN
Y1RptmNJwjgbWwpFkTLj4PJODRkvLIDYG8YmLjgSNOGKX5rWbuYwIJJgWAP7hxT2rLSs9ZIkiQZ8
eFJ+qfVHqb7WYxUv3dAJI4yiqE7Tr019LVo+4LAwg4Vy6Y9nZFyrY1aZUhMYzTCR+hj6eFf21RrS
3Y+qOXwFVJtezag2IGs3O2FF3vFcauMuiDChhJGIfXkTbZgL6lIUd/6iplwL0xYt9UTkbAP1tBoy
reRdwDoL9SLrrpClrc7j7Xk7Wdo0XL3aV8SOes3sQKgsF2mHIcpAs/Asa5H72nW4kwenijAlJeqM
eHLLtX1CE+0i7/NwDZd24ZqZxk7+/oCvd9SJa1ESYRQka8qgLjQHQ76u0tdOrDKXytcd7PW8ukur
eipt5mVSq1Z7RYa0LKNByPoNs1kAvP2VYYyl03cqRv3uL40uxyB9hdNn55dV2bmF1SEF1WyrVtuw
GvOx0st5vRYiUxB2A+UOfQNoUJ+fvRKdvn9ZC+V3+W1nNLhmACpCVo740qv2m5zZ+iXMbCudT5yX
FnuyEsOrDAUAsHchuG/1HO23Gd0UoLNIVPX9vIaLZ/BUxdmatg36OMEnCix/cP8w2y029FoFGQh1
JO5Mrb9rtd8l52JhfloFTTPig3lNDIgesWWPRhlIWuPb7UcIqoTzOi1a44mEmUphklZ20pp4q2vT
4DRm6TPJHbpy5dnyo4Vvcl+nmsxCEDKSTAAZH3drNLUebeoguURNEbkWnzxJ3hpYxY/Wzy9500iZ
hcgb8dXsJoiM3ogjI4HveiSB8JH5DMh1DSirxukcwd30vnELDPE7eLvHIGhYOQyLy4oWHQttrgsM
GrLVmRLVoa4A5jNQfi+tkfslCVdqpv9BTdjk1LWM0YHZrcABmleUmAQOpAxgDqz/PeZ64xQ9/+CE
+XIIhjvFeIu0+jCo7FhggsWxpYQBj772ScowMF0/630RiDh7VmrTP29ci54dzPV/f920SieOFSPJ
apFK2ITSKlyOd1UcvSrmRpi3FB17Xd36dbmG9bm88n9kTm7qRGYBzIQR/gGrEVc34HG7MAb9vjRA
XnletzU506VyIqeMZR04ipNuAxFOLygSTsi91/0/LQl+WTIwvjAhOaGUzONFDAdnmWETXI9RoIfv
OQaL/oUmfwTMQ0WqKGEqhbDVaLiImzEQUz1VUtYi0smTzGMzvHL+1mNOUK70iLibDJ6meGtyJz9m
G6Y7+h17R1cDSt/m7rxWi5f6ibiZY6NxxNCyB62As+2w+J2W3BNAAIhlz7Juz8v60X711x4hKJMx
lbXAgmGT3BRkipQInHQ93qdAZnOEXmxIpW6NML8HeOqxls3RQf3jg0QF8dg4bsDdcqML6le64atJ
5tV8rfN38VY2/3zZzEEAbr8nYYsvM+XKKYCoVrdANY3MnUjuzy/C4oEwMWOEMcIFwpaehoTFBewU
DzS/SBIXnRcuZri8/07MFPecnLuxtsekjyCm7BR0j2Y9B80ff++q/Pd5QUsrZyOXjI5RzBZhUPG7
ICUErZNiIReQ9OUzZTwgFgvSTuDBFr39d6JmPkvpOR1tgrdt1Zdep/zO6ZXdATDQXoNKWdNp5rRo
nhmgWoUgufgwROhgFNMzGzA6GnwlqF+TNNumSo9R3wOrfFDbwqOpFMhdFlgYE2y79/OLN1nw3K+c
7tN0CZ0YhNWrGlct6GRV0hRw1oOOYhk6cv+FmzyRM0dZhtEbKdOgUaN/xIDhEmPpFsZaFm9FG20W
3RahTcFfMWmDSCUdr9M1pI2FjUFnFyFgI5I1IA3NNqZHDGYVDNGCFaN1hj6k4J8FcNgeOdJ/flK/
SZptjEq4leV6Od3EaCUvnqi9k/S1/P5SCeNUynxbktSwDQlcpEEOtLDIyXZ42jjTBOBY3hU+uEEr
tLHHId5yK5Hzwk5BMNBo5ImP9gdDcm+0tt6FEkI80PhmSrLprWplBddEzPaqnYZE9J6WgT78BpCt
TFZc3ILL/qbCbIf0HgAprY7fj2KCCyhbQDH2PhWv5w/oUuyPmxatMV9QjAiIv5/QLoQhEA2GEGFX
DtrW8gBBMrrkTfHTDXft+/Pypl83cwjfxM20MlOW1kStu4Cn6KnTyNPI9Ucw1F+HQMswBP3dm9Ja
ADA9X37KxJkCngPmzeeNR0Os2hivDasAk223ygGtJfvUHW6wojv9kF0qK4/7xY0DQe7f4mYXhp5T
8EOWsL0+Tjxi1ghrwDFVr3VsTCv1UysNkwBT9h1v0NnGDdGYZBQrWTZGgkkhJXXykQa1oNdaF16j
VuMlVrKN0tQ/v4VL6Uvs4R/JMwUbkebMamAytY/OD3ODW/gB7SLCHd3KyXwZgPNoGjgvdHlR/8ic
XY6KJLLaUhu87sE4jNEtpzQ1R1kL55dixW+qzU5DZvToiS+wqPGObUFEP8qOYTp94TSf0ZZsC1Bn
o4Hd7TLXBr/e03kdF73/ybrOzoaWFB0LJehY0NEDLpAb22kg9eVTopI1DOnz6wlq0e/W0+RNZPdi
Oofa50Te2ySXJRlXvPCP7lqE3lhOJAVR3AUbwFfO5uT6j8wQfYCAywgarzrQR/NJuZhgqqwgfhm3
tk8cy+kPjStfGF65U5AHj5y1p8ZSXujbN0x+/OQbDMpBoD3gG/QgPcq/azd38cS9y27LjQwCvLUO
zuWF/aPy9PMTcYPNNSutszagrAqiNpuYsF/twv53Tu2PnNkhLDupJgSj34GeOOAD8axHBuR6l3/m
O0yIgRrcX6vHLjucPxJnR7BVpErKFEhkZrrX8mdbyRxjfO8y4WiZ7mXFZ6ltz5+I/3A7/ZE5O48j
N7QWRWCsZO6Yd8WEH3BVbbkFwhP1/0Eut7x5AOUBqJqh62SmIhmzTEriqgtSqXAJOn+6DHD8/c15
rdakzJSqwhbcaA2kJABX0ZDJTl6wkSsO8z/Y/R9dZt6kA/NjolB4afMuwhRmcReqG3LQ38J36yLy
4wd5LaRckzjPVcQ6qUkXFV1gKE7rS8/GtnSBtJh9orp0X+2LYHXWdDEGQ5Xuf/drnrZAFqEfxRS8
9PvycQRphBOD4RLb5he2O6HjhKvJyzWR6vfzzQeackVDiM6kJyVrXEwqrO3cin3MK8+xiFB1yWAf
GXqk/frYP2TdJik2tj/sgdR2HBIvKf32aVwJXP7DaUNPEZg7kcyaNxWztrDVZkTIOb7JlhtuFUAN
VSE66r1211zS47+LlP7Im60lSi20UAfIa+yHUb8axK80ejl/1pa364+IKTY8ccfNGBbIQyMYY8mH
jBEZJQz98xKWHzkAR/t71WYXTMsSu+TjlPQQTv5bfQTJ2iW/IHcZgD+y22xfBTxYI+BZDhX+yJxM
6EQtC+A/AjMt2Kkhi3e6Lo9eZtLU02nUOKFgxr9IEOIW/SNwdt1EcaICUBpblfstQBnBW+JFm/46
3YFzc6OtGOLyAfgjbOaGWZOrMpFsvLOT6D4S2V4Yya4f9ZUE/VJTNkASNKAXgGoHBeLZe75XisbA
OBWqVYBIuQyPqpts0WMnA2zSdBo/oU7nmnAmih/vWYPIL/TW3kPLZ+7kG2ZnoBsjowkFXJiIcOLq
oMBY/gjhAAzcJB5327Wy1eLingicnQiuyKmlfeUY7HBf1ravstbRQvYPW/q/Qr8TMbNTMaak1ngs
sLbGJ2Vv3H5WtLvzJ28xIDkRMTsEhVaBhkpCDDsOT+2wUdp9aUbbUH4s5IB3r+Cp2JwXuOhMyISS
oivqz+kcgxaJGuqIRrIyRirwRS5XvNVk2D/edCcCZpGBNIIHSbMgQK4rTy+2Qvyq6QfpuS9nu/O6
rImaFvfUgyiZWRg5RHFxV6fckfsbqX2o+LuSrKFprCzb1zE8EZW0YtA4gyg63FR66vbtv2gSmIBw
/96YeSkWD+1sTO28DbQG13Gc9l6lWZYz6MYVF/q252uV2eU3MLCBvkhjFf0Ln+1EJxFKPFNqvNXS
gjwnfXVrqLlwk7zai1K7FU1yQMvXZuwH3G18W1VJipLaeIeMf+XoxkhXYobFJT75nJnHpLqJceKw
x5O8HN2mvo3p83lzWbxwTgTMLDOu0UCjZB3yhegSNyUdOcPnrgR/VMRXHo3LktD4TAA/qOOf74bJ
2zDPhc3boAoD0ERuR9nXqo8oS1YO8/K9DTf1t6DpQ0620EYXhKg5Xmq9q2zyzAPlWemYEzK48YtR
YBtXLlhPotxV3s+v5aIHPhE826xWK5WOsrgNGqN2ZOPOKm709um8jCXfiAZuAMqh214BJ+VMubDm
rdUihgQ4SgCyKKTDeX0ZVuE2kuTdyEwUvQG2iKfciiVOhjB3Ybid0d2Gdmv9RztjiLbJrB4RcBWY
GrJ6h/EQpb3RQR9Nn19l622oxtz2Eb9h2B3AQ5aNP8q8la2mBgrIeoh5RlKHPubuXFkTH5I9fPZV
tDEkofi53dhBllQPg6ptB27rcHf2a49pVEzs7cDSQm9y2qauVsn3aCIJvcYcqAPIEnRejA9JbSY+
i9ILQ05NRymB4B51iQLYBvkjG6or2yoORStfZzFArHQNiEus2Oga3fd29CkNA3FtSX0Z8v5gdgyd
BrEIklS6GYfhnon+qhbFM6ZKnxUqOmAnDkAJKEB+hwL9Vm+trc2r2ulH5REQ3I8Vt156vXKtiO6p
Ol6pOopEJLdecqbLGIfqAbKqAaI6jJgEbhRykVFyFaldvRtVOXWTLsHAQltnjmnGikvsSvWMKApE
0ytoLOkPbVPJnqzGnR91kWslcbYp1Zh4UQroujwqHuDVahez1B1qldF+ZNo1EAMuLZVdoBXGdrmm
ARfYGE0A8WBmrVfbz0Kz6o3d5rkH/EN+UaHCgWJ83Dl2oXtE6TW3V6z3Um2vQDQYeYyWLprsjpma
uVVjAh1Uowcrzo5ppDOXpKY/xoDpBhoCjyU/NdTPSgmPNFKdkRh7qncHQjpPCZkByL30k43Wqyx3
780I4tmkrHzgesduUaFjmYXvGi6GqDb5MUExxJES+Y4oQM9sqn0DntM0loNKMfdEZNzRu3xTRtUt
MuibLJFcjYugkHPHQLcr7e4iC4A99ifQ6y977aPvzDfkfG5E34Ru2+tOKAPXtzReWr3eSyrwqtTk
2opMXwbI3IaN9ata06NEOzcpSmDtJGLbWjJk2DuliB9HZUSdhr82aABQlY9Q5YcuOiglinZE8jBA
5yuy5gDF5MDLMPMYqRwqs0DwaFPV8huGL9xUXPck3soh36PP3ccQn4uOH0+NbWeIuKdn0kZiwwOn
+UHj4b4a401RQENeOap2pC2QNIxfaLJ0eXUX1ZgC0JQPKzT3bW6A9IYDdSkZ2YZI5k7tDVeqTRej
QG5JjUsDs71hOQTDUB46BnzQGCdHIAlP+WtV2G+kHPYNNW5G5U0Q8DQge7Zpu0NrSC+dZd3ncuSq
IZAjO+3JBt6fIlMc58RVVLCP6cek0i7siPhJ/DAmqYeRmSBNAR9HlMCw+e/YHv1W04KuE26TtpnD
i3vUpgOj/xB2s0swN5Fnwqsi5YW0+QfIzQR4YPWbdGi2UkGe5BA2rfbbocn3g2L5uDAui6L1cnI0
LbBGquZtXdo2qLLq2gGvAR6YSbTT8wRM1HK3sdL8cjSLyEUfChZYl/YWBavVyI5wWHt1RA1eGy+t
wXxGGQtzSr225+huh0GFhldEhQ7yBusgG1rmSnHf+cAOHRyRWrexFgs3S+X7nim+nYyFY+c9xll1
g7ppGP3Wm8Snqn6nRmD0HGx6xdUhcauIXOudXjvSINdBPGTw0HWgFfWFoYOXQ+J17cYWv+G6pbij
Pl50pLntuXZZ2/axqqPHVmBGrVAAU2gmGAytrYvYBDNaMySVV+ksCeCoS/gw9BJHZoE+bZs4mWzd
mpUkB02s3uYqWpy5bGN0CVQYlhQ9YggdJac+39SWJDmKwLynxtTnuOIHLtcd2j3bQ9nAsWZDGAI/
Xv+UhEwxjljsMJfpp7KFto1o5E7NpWfe6bcty55CMXpVzp4VJRcHXQxXHViuwSJ3UEK1Be+k+aKr
YKQxG/SYEROjjCOAcHzKuR5Uo2Ehf9qkm17BW16r7vpcSYCWrY8Oymi3ktle6ml9I1toRWXRbynF
mG7MVdlBiVH3M6m0HFWYD6lVPFdymTuKXvtdox9jbj6LTku2iawVjsrVA+snpFzbTH1tYB8WR7Il
x//ubHqMjfHeUvp7044P6NO6pDYAwSJslpmLJzUeP+oK38pEC2ATM3uStL50zbI4sIQPzpiTT0XH
FG+v0o8isvciFm/YUtRq6vaBtfWub9kHUchbpFSTx4N6WcscmhnuGCp+0YTXgwSsQEAEqV4WKrs+
y19JluyKxCCuYiaepLAD0cRVN+JyYp25qesywX5yVzbjW3msOY4ixQlt44u8HF5NGkZ+ARQYR2nY
nTXIlmdpoF0sWiP2Yim8IYJsKCPcNXgMMq0+ij0t6TH/i1nXjanm8UOSKaqr87GDX7Zlr1QwcWez
XHIEyZ+7NCaPjRxdpEi/bxIb1wvTimNfdI8Nz94ENyV0+/DMUUh7D1iYehuV4U2pscsU8QG8JRxs
MYyuLJlwKRzt7wBGUsLusrC0G6GRy1pjQLgfFdCalcaWCH4TSVrixGbHnarS9zmzN6aNcdUoti4G
gT6/TqaYHmWPEjS3O/FoF90lYeW7JKINh1Mrugy9Ty3Yn7rquRDypraz576oXZMYV2KMvVAVmZPW
9K4EjSRozOuXJu1dqTBuuroKiMlu24RQ32xACE7xGTysCRbN6NEzOQ0X5eWDbbQVbvkRB8uMWjBL
kMEpU/LObPWKRCAnke0QOe4OBLyJYxDVj2TpTqn1CzWJicuorXhywh+H0dxIJt2Til4z0uyV8lLl
CBZath115U6w/sDKD8N4heNzhTmmfo5+I0c3zdsGTRgkO8Ztd9VpWuE24xDIoQDmlUxiRxf9JoX7
kfP+bqzi60otgtxUXZIAO7qKgr4FGItpFZo72LCxFrvU2gcN0xOYV2i2ZUduNFveWwDHksD46jI9
slyRK5ZLFeD+Mi2wNbQgIU8WNmxD9XvB5J0A+FIlEKHg4Bpp47MxfCJRCDYTlE0Y6Z54aFzaZu/a
iroZ8mHXR7U3pBg+BwbJrdT311RNI7evGMXQHdt2ur1jsckdM24OEm4Ph4WmCw+8k+FnwVcp7jFw
fGWw3GFseG5bRBN1gYpelReJJ1TgPBrDlMRQgjJJDrixEURqB6UR5b6TsgOPECfZaJeI9EvJqBof
k3g+HLuXS0+VaHwxMrRSJD5m9UFKZWxUYnlFkjsAlt0wrdl2pD5Een05cPkmrh9Z+6irrzR9scN6
r7e2B2COQ9eQoIWfkSWgyoNfe8RFPTbtjlivOVV/2RrJJgfrGZLkDTVCM60qDpEtMLGkX5QyNte0
t3JSHSfQIxpdSKLeo2l/G8URmtnyB7UqHuUSZ1jehKG8jVsdK6pYTmMNB9uIAHEYwV4SLXJIWr2K
snpNsg7sk8N1Z2S4biuT+3qtfOCgHkVhXCgRAxJW+c5LHjpKa38advRYxd1eT/JtlHebwgLEWkEv
RCcumlpyqSo5UZl9xKwCzk8O11QCvtixOwmt8ICnckIjLxzR8yOrYvCUWZJLquSy7+tLbZS3Rjk8
hEVzI9HsscNV4HdWfSXKDGZa5Bd2an105oBWloFdRXnvNmYmOXh0rTzq5g9HgJ5+g8mY5Ww0FrIy
HcCzVIutRIAV8WTH/zD1+iUCYwIg3SMm5phn2UEFTW56mwJFLZEvdSQidXtvZfrKG/Hniw16nAiZ
fn7y8qamXrNKAdyHiVfFMFxF7Ros9/wVOldj9vwtrJQypeb6Ri1LxVXj8NDi7eayupc8iSfvpYbJ
q7LKVrIkC4oBAAYZBRCyIKEsz172BR4Dda8IA+C0BlAhkuS6xCi+d/5pP0+QzN+7s7wFhEg0DAFD
ZHD6mGT2VUliL8ma58pQb8+L+mlw09Mabc0TqYEBDLXvG1WnE3BhazYbS3vRakz90l9dv1ZamEzq
NGMw6WPLGJ9CM/4kaLZXbdMOYEYf5c0I8GfVzfH+AQkjhhHcPL8HcCAaStaGp6Z9OCdytoR9qZKM
crsBYjr5GBH8Oq3ZoVZpHSXW3mea/d/qODOMzkxlKQUxCvg56UVLOjeOMye3xmdlyDaYFN+lCdoR
Wg2eX2AErz/kxZvaP57fzZ/WiYUGYdGEhgc4n6/67cmxG3gOwGNJh9YGDyJauG2+BpayJmL6+YmI
BnMVKpMBYjZm4o417ZbUyUrieskmT7WYmUs/GHWm1xGQjzrqpbXlsKF0uu7l/FotS5ncCBLLP0uh
RS8PmpEiMiLjlVHdacX1uNaXNk/Rfdm9gmGIyfwntpzva4XsnDZ0tiRvivSFodZkjYVbdQ9tfBUh
zKoxONit0HIumv0ficas6Sfth9IwIyB/RYiEJbNyS3Lb9x9pUzjlWjfz8gL+n3bGzHWYeI3TAkPg
GxKmAefczwfjmMr2P8wWzx397CQ3tMHQeYirhMnaBrCEGz0tfEDEuHV9d94ifozzzEXNznCYp5IS
9flEPYJqq2c821f17/rWfEWo/pEcst/pO7Bcq1/ZA/XPi56U+O6uvt+Xs+S7oY5m36jg5EGi5WKQ
jIuqyYDWQg/56kjCz237LmpmlFXf1Pow0f+M4rrUL1JM55K12eOfTuJUBuCdvhu+jaRMaAnsWZwS
zHuN0lNd0d35JVvSAzkTRP+YswRw2cz8ylhrkQUGqHptH63wU6veQn5zXsSPfpfJIMCYC6yUiXzu
B7KcJalWVud4uBp36n6q3VLP9KVLM5gIKf4fTFBL63Yiz56tG2PZ0OVsJJv4QG4mLnruhT67xEQl
yndejJ6etXvyR3V6puK8Qm6yeGwIGuoB7t/6sm9u2A2s7kCd2EmvooeVBVV/2jn6SlXk1QEVhPmN
aVNPbo+ct7zuUbTbJI/FrrkqA2ASOa2Hp6TqCGet2f5HdyKUA9UFIE3Rqwt8hzkDW68ORtXK+QAo
VdRIAp4j8Bh20maiFWLb1C9d6jXID+2sKxmvQ19srdu1EaCFPT39hnmHfJ0WXWqmtrrpNOqn5Uub
rIWLX8XPmfeYYnnVwFABeD3mIT3AQJJScMQeBhoF8QpyWeKQAjsZedox+zRuADTs1ZGj1y71kbN0
Q9ypT+e3dknN02+Yfn6ysxI1kUhBtWFjmB9mbu4aIq/cbQsH/puWM9uRCGrAvJS6DbVkn9K3hrwk
Ubw5r8aakNltw1hnIyyAkESpr6P/Ie27luTWkW2/iBEk6F9py3RXe6N+Yahl6L3n15+FPne2WCie
wmjfCc1+UYSyQGQm0q6Fmn6Mvkm38EinLrrLVDM1wIthfYHO5bOaGStVNOipPH4RoIbHzIuUPZof
FlIZ4CLaoSN9+/uARycIdui+BAZhLqAS8qHNw1DuR1SL5ccuEE5tWjyHqsyJhDeesjMx1AWsFIGA
NyEmGTbASQhm5BxbdRGIDEaUUzLesumWfyYAGpPR4sXun8QmFmUapTmW+Iin+MB+suGfVXuwJlBV
YrDnJfslcOaJNs+GfTQKcArWIDa+ztoin8ClSryuVhMYc3ynlKbXKAbw1CryeV0VNzJcAphYDCAA
1RQLxswDN7WIe8peJ14kma8FAR+AWg8fpRocI2LsWnH6RdKWwz+wpf7QTJC9iJqMa2RsrBSBAB1Q
9SdGA4Crav4uplJmTYH6ev1w24IokoYo60ijmSoEmdVawI4VAVszKkIaWgrYBA8BO/gvxCD7xHQ6
nCMWCc+VEcWzIAhnXFjV3krqIR4Aas0Zg9q6JuS1/4hgQjetyUulqiSQuSnou6R1hl4AeL9Rdktl
bLYro6MAw+v6sbac7VomE8N1vTAJS98Tr0cdp4vQbdJq4+9zCaD5m7gf0PsCMpSdFdVIoKVFXY2e
idHAn31AotshUbu92i2gpzCU1GmT1OBY2NbJwBkJ6AAdG/UKi+UrVHI2lJKCrMwcLGVE73J5v/7t
tmx4JYGNsQxhNvq4BvZ+lnSIeBBCPi9R1xPAfOJIYgscO85tbTp7E34e/wOvIeDwzrVQEOIW7LeV
5HU/cgwxR3Z7G78kb4o1e4JfeuST97zQf5ANCNYCGZ3Ue8DFCD2K23NfYmBo9DB54CqRjpVGwdEq
Ds/E5hddHY/RxliIFH0C3JkHnoTIVoCCZmVt/12b4pc6G3lYV1ueY3U2hYmRw7GZRGnA/QG765h3
44cQJbsJfJ0c18E5FVsZS4MxV+rWGLyJYPZjsI3kXg9mZ8yer+sj564U5r2cGuwLpb05eG2DfacG
LNr6ba4bLnrUMw/GaNO6/tyUwnjdagJ98LBAESWit42H0iAIM5QwmvzrZ+LJoX+/igGUVsuyKlFH
T1eyHzI60UFe8O6HpwfMU4VZ7SaIQXXnSSUBuLl+Y+bAigMH8vRvFEGDN6JJIGBgmI9mgG4nF7IQ
oVr3OIe1VRaTje0SaxhH9198tpUk5rMt+WR0hUAQrZdSjx5T+DBnKm9tZONugAgCjDWKyonTMM4o
LcsqCUkxeqPWnpQmPTW98Hr9HBsqDRFo/pk6Nhcv5rU6wEXXaGWPyAX2dXlagGsa5W6smXb447qk
DSU4k0SNeKVo0SLK+dQAjNAIRrcyfjaleuyin9eFbLzwKOEBMpsSGZOL8nVUAFUvzvPRm430d5Lq
v6uxdQC49JmGxW0ZSI8ZyXhI5lu3hHlXEUOsWBMHrOn5waao6BQyClCFRXFIJrrJ39PsfSHg/SOB
+XRjoZl5mAeInXsDaEqRY4Ko+fqH23ChFGTvHxGMqtVzpXf1giRHVrunfFhOlZZjWCf5iCrVuy6K
972YF4/ETRroHc2yJ3SohbTylUqQOefZ0uv1eZiHTgPPURDEQPBqdHF8z0FJZ4/mXNilXhj2oMil
g0Ql4JyM/qPMW77+iGy80uIrhtjZGT3aKa8jzGwUGAGsiVVUd8Vc38x55gBAwr7+PbcMS9Jpnog3
APwsTPKR9ZI6kAUenDQ/DGAyRklpVyFPy3lSmLcvDepcGoRJ9qQqO0RBiA8r+0TpOAHKxSAwokkE
WH9Ow7hwRawzTJjJMopc5SsWrlqLFtZUdzmMTunUz6Hd+Dz74p2NauzKNWHGRFGSPkTNGheH6QTp
KcvGnSilvIdwU0FQ9KHYx7qOnfRzQTGpAYWQS5OH7s8pxTwexh50yyiaH6Mp79pe9yO1xcybwcNg
2oprUUr4I5lxIX0qlnMmJsoXE2nuhi4GP5vjYJd7DZst4NT9XO6vq+X2Ta5EMi7FbHItGmMwPCBD
8KvBLrzFSn/prvYEwksv/4HBJUfkTTxvXuVKKONcZNJKBVEgNFS/mRg1GDB3Nrcci9v8mqDsUeAv
TUzFswFnI0eREmim7HXv7W/KLx26IXaMncYFSfj/Lk4rHL6bLQeNXjZSSSDTgkWLcWjFJBU15nYB
STh9NPmLQX7G7VMqci5tS0FXUliAR7nug7FU0HFoMvU2TJODOWDaSbuLlZ+DCNjdIPmdBTyes4vV
L2rza6mMB4ubUm7nGJ+zdWUvsos7jPmXDubUMaMEfbFQ1rOLB2GPQTYM/rVYFOftYW3FDetfwHi3
PK6iWEWxzVPR5a4ne1oWV1ArqxhvB1NxtZJbD+PcJ1ufCgjgycQSEkdbRIG7i7Atm9+GPiKx2wac
ywZq3FiJLzhJO++CGVcXIYzQ6ghiKaYCcltfBa5gcuBltdKmHIwpgKAMTW4QEp97ujIOAL0O0Hwc
b3AwlH3oHwTRWnbzaC2+6ZdOHFnGESO6mMB1Ci6/wVaMAQi4f8QzbkAol1YIMgHHDKdbSuE0V0LM
CTG2SpryWghjkom+JEueowepPUje4oijq0su2U/ghZVtvbTFwJF4mKjyloNDrdE0RRFESuCcO/+w
TVZl2oCBGa/SfqoLDlVg6gwUPW6M+LAaBMx9ErvvarhWBaOUn1g7sQJQp4ldhJkKIPtnFaYdv0ni
rl6wQISsMuoPaUGcqpowJllhAj3AHOwTBgdtqThhKqfrXtBNSAEy29hS9DjmoxUVhXP9tdg0B0CI
AR8YVGgG+zKWqgQcyAqOZ561fV2pH1Uke1qKI008HOLNL7gSxTyFZRq2U5yEitfDn9pgdrhPJnJc
MIPqXj/TphKuBDE2EJBJy8smgInP8a+5646lGXvXRWz1wVH0+/PdGEVX4jnt5Qnt22hv+PMr7ZMp
I7YErPDlB5C3HIxqp1b/qT8X3H7k1vEQU4CUAnCLFLLoXBPNZVKyeqonZCXBTVXFXl38i+KpjOkt
pL5oDWKFmgkGUcDX5UXIJq9bUrsDsn2e8bhfvuYs2KBdVnR0JEBvpF+UMVWzS3QCQF5PJWOzHyqz
ewmxj+OpXZ4/5JXYWKmpYLsAkZmFhlPvyUopuEvbSUd8lcDHFKLuxGUKkPCGYNy3UmP8VwS3qjEW
QFwwFzH9mRfBsjiCPn3rtAks6XkgO2Kn18DgjacOs+FV85yXGGQNtXnBdhhg58UoMUdLTgowHC6k
fp6qqnkppVw8oTc0Q2/V/DjrQ/hY5QBBwPh7FzmNGCv7fho1JxPUGiPGWb4XjbB7DMsCi08ZRq3n
qqhuNFGNTqKIUc1W1WDW15Vyw/fTpjFMGU4K7p+5NUIy9HoUZcJsRofYqNsBbtgjO27LeOPRRl8H
BRKswisiHplzBQRFmq6HOuQMXrhTDUtq/fIUHqenNAYShCXt6tDqP6RP7TndY5DeBnxf3VsS8ccY
Y7uAR2o+SsHO73jpxNe+KaNSZz+MiSbkNtULfcYPG+3wJGIR5j53kcUcTLtzs8XKcxtZjM3H8t2w
yDO5zIdf5DzWsHmqYgYBQ21F7mDF5F9c7eqT01+wypSaPBBUsB/D5v3kXt0Nu97L7wFFvrsuZiN7
x0HQ09AppCT+nIuJ5FJJsWUxeXXXOGFbuP1o3ojFCzIcK5v79+vSNh6Es0FRxpE1WVfh4ZtU4Iu3
Oz2TwOY9gNes7Sr/uqBNw1hNpDIvT6wKIYbVM3BjzrWd1Zo1AjrEqLCAlox2HfWOWJKdgW3b62I3
1AKM0oBUQB/bxNgBc76MdKGWR3hP+zb0NAmILNHfD5iBmgPQ8EB/wX2hB3V+YU1pTPLUwonmsvE2
R8IxBqbwEIac6sDGTeE5wNgEbXsCWIxR8GlcjKAhquxNuu4btXJIFQqsNnJe1c2ERAH5IViKQMZ9
oX/10BhjUiB6VR4MX/VyV30LHwqKloWY6s48JDvjLbyrd50XeoUfcdryW/dF8Y6Q65mKKLEh3kgK
TDmB6NkL49gSusd44RVzNsNzBbCyoEJH8/iCKXsYQ0xkB5ECpl0UY4H3h/2S99YX3NYZnSgE5DfZ
gb4YocOT/j32eKNMG/eoqCaQUGS0h/CwM/e4GFEGajdELeL4IimZPfWfk8BrBmw4EQgBljpVF0po
ea6TZTBlQQ9qPA9ey46HwhKX9wZI6oGI9RaN47G2T/RHGOPyazVPZElA/IrWpBVqpwozAE3G6V9v
+I+zEzGfrUiB3P+VnWPrw5uk56S5C6oXEJJbYZLZIYr3Y99zEsatr0hpKHVw02M2i607RH2LSWwT
vetsUHdEeBpBGG9GD3rYWFi+/WtHhcrGP7LY6kOc/GeoMwozSx1+FAuvcrNhWmcSGJ2IQiw2AaBC
8SaldEq6doAd8OuH2NKE9SEYTdAH6iLx/Hudfpcpvd1Ov1KVh+KxEfoAFQrDalgEwIPC4jKopSIh
0ESZa+6TxC6D8jlXiwMW+xy9Vt2mMk51juW8f3EyDWv9aItjt5/FV59RQBQGrGV6Cc0n40OZtPYo
fl4XsnkyEDBhIh5iLhrwYkL0bEln3FCRHrEuaAX1p2ruSPC4jAidGvnhuryt68LoDlBXKRI+NPnc
S7RVEVQZ1Qgtn1+TUHoYAYHK2xXaKhgCfgGFEA2CsDFPf8UqblokM8CEECZgFX+4iezmTox2gRMj
HhQdoM11lcePBrfCUAgFww8BQA6Ox7qLxhRGsadCHwZncWTHfNewyhHci3f5PnlMLBnbcQ7Pt2+l
pGdimRixXQZi5gH8ruLTAQpyMC1wjfslEpDEVhyK4GR8FgCcra2/5wFBKRE8idBNPG5oJLDNEDLM
WGVTMQa8DIdJeTdTLmfnhguBBLyb+LTKJYkhelZ6jIRbQ8ZNDtlPEHgd1Uf9FimGrXmdH96Vb9c1
dMMDnwmkFrPSnQCLseYojZpXha/68h4P30UzcefsJS94M1g0AGUTl/XZmIpWWUuTPAM+zYu0TwXO
N69Ha44jp+eRM25Y+VnIzZwpayYBGamoelmU3MchUu5+OOXJOFrVlNagn0welratOO/LVsVOJRi+
xTAnjBCgKOefEghA8TJitcrL9vGkfahe4YFs1XTRLsjj76qNse1fvNLy16vFftSVUPZV63UJc2dF
unh6W1tKYdp45QBXYloaElZR+g3wIltoXkzhx3W92WrA4LQIszAeCMpwtkAT9lUXiw001bit9tG7
gJHqXyUqDECPwCA39u7ALeYFgc31ANSxXJ74j2CqZiuNzYe8MPoMo+OtK3nRO9Dp7nQ33xNnccEl
4y/c7taW3q5PyjjxomnkPEiht41pFT/AwV6eInuqUA+xcrsanQAwCBYFft6NO177dft+MXSHyqWi
SRebXEjouhihrgZwFsCOpNiaL7BrHwHsR7PVrrfMdsS4pGHVS8d5kLc8vArn/o9oxtVGqYgtG+BM
wNWmjwVmkirAuQt2Zo1O/DO0pZfqZUgtASDJ11Vr83uv5DLPmRAZtayPkuYNtWQlWJ1fmu9y8NJP
PKTpLWe7PiCjSSmQytSp1JCaEz81iCtxWem2vOtaAqM6Ql6SMAJdlZeFi5XEsz1FvwsEtxXwKbXl
74Pps/ti3F7epZ1RIvDxKrX3hCB2G5ThM9XpFdArEd5Mx7ZmYhrK0OnaHAZ4z+1QyMZQ7IxW9YJb
44CLcpojLcVlB169ZvOaVoKYcw1jIk9JCRMIZkBQEuFeAODGdZXb2n5R0XP95zCM785nzHYBzF37
cirYUvolYB+l3Bs7ckzveP2rjUxrLeyrQLDyYBh5jgJVDBa0yegukbFXfZD7/pvBgzMxTDqiED3R
cUeal1XEzebMKyXp1CW8vHHzelDMAPgYVnrw51wPIgQQYTbDigDK4Upabkd5zPEIFyUT1JUkpNkU
/gtp/UVKX2YmQG8muGAArDjDYBEXQAg03KxP3d1yrI75PtrlHjp+mJCKDsltyUmOL5wh/QU4pI7A
Dw7xIlNNR10dZBO/wPhYPOF99DMv+ClP7uiJjvxC95aLm8YjvImDi9iekcu+75Uk9GmeYKVHexjB
C44BnNIB7kkMrFLVFi1RstvK7b5dNwf2Sr+EovmINAxZi8wOnakjybCXgtFao4W3B1WcGv1lrY2V
wLheYVb0sdEa2auCu6J9moT7mYe3yuZerAjGPxEsIZl9gr4lvPAN6YGqpkv23P6bk4DMl5h4nBXo
ByNmmcYsWURV80L9mOW3UVo6yxT61y/kItqihwE5Ns0kdSx3sRvEJZDFOpDpwAe+DIDPeKVTDEAm
uw1v6XO8fEe09cBLDS5yLUYou0Qc9eaSFWDMQqcheJhdDEuhWJk48W3mJI6KuDbZBW/5HXpzHGvb
0j9ayQa6HGhWL56WiWD9cRhnDD3mP0YA/aHbdP17fmVq6yDy62grCcybIgGaTi8ifE/VwgKxBodS
gdyiO+L/uxTsFhLQgIM7wZ/85la4N/cTL6r8KqJc+wXMizPOiZhFBB+3dYU75dTBwIMHuryUOdNn
6C+HBR9YRrSVYT9ABDYCAdB/5vOCrS+ioSu/g32MwjGsgljAK0FXIxW39uFgvdn+An72Aqd9mY7m
o24D1M4nVoMPIh/AF+NUtrmvRYs3lLxltCZlLaXTomCMYGK/CklFX2JP38uWwk67j6rx5oU3HkNN
8uLIWN3CThX2/dELOn+xUjIrQQZUIq+QCnsxS1cZTkGlWV15qrO/LLd/KdpKFlX11VtvZGOeRlSW
oA2AFaoAjfjrui5f5J2sCOabicsU5fUAEfJT79an9IBb82K/hJ/wKC4+eeQIJJffD1V9DHQr+IIw
UEZ1TRhO21CBQQioofdyBjpWdhMcsvZNBRxgG7uyfFKyj3D8wZG8oR5ryaxHauNCbpsOkqmK0voP
MIjsxDPt1qP0ryN8kcx5C+lhGGUhWH3S6KwRwmt2p3bIK30hk4zqiyzYhhI6TSxZMmAHRvB3DsGt
WNzMmuJyDrrhASEV1GAU6xSvBxO7FYnamqq2YMEQLZR5AUpKHB9CMKo56ONhLEfDlLabAdfOuS54
+7R/5NKrX6krwKB68BjBLyb7Zl94w07yARO14zWxecdjLLAz0nkpwaLrlfWPZH6dBl7yyuaQsImz
78eYnZpnQZx3ueh15vcl2Ct97UulbqncPhChP/VSP/58Mcb68jLsozbW6BcL/El2FhVwks58aj9i
N71dAKpgkffwGzCqgdcnKXAydp5YSJylF/HT4OnNloGA6h1qSvtvWNs7v79WSBXAkqEqI9/lJwIh
x1mwUtv8nt8Uj8Nj6kQP0UsY2de1Zus5JZKMBICOSiBoZNRVVItqaRfYpa4WbjyRN5JrjhY2riEA
1CeqnD7u76M43g/NeGzBQjsqi7/kwX0f614XyhGQMlFBiZegtAxVfM3KDoiBtYj6hmjsr//YLd2D
JaNYDjKwjfZgN7ZkCKHicmpA2M0UPl8XsHkHKwGM7i2tmDQqfcPM6SlJMGWT7ufh93UZW/q9PgSj
dXEelIre05pUJN2m8/eI9vszYSdkr9cFfaXxrH6vJdFfsvIIVQvAWDXB52o8MJYCVUBx5V3omm5s
R98NOF3MWHpY79lx5NL1vWtymbg6IUoWGAQnFA/xrgLXS4ctSckdbltOsLmVXCLOwm4F7WWIF7vB
Wd2nVSDCZhQ/3M23MdqPlrhXHyt3wfo4DbsKhF3kNnuZd4HLreBuORBMT0BhsFiEXIs56DjM3TDh
13nBh+EvN3QhIbWHA3mndLyFz5O3EfzgFfsjjol8ZW0Ku5JW10ACnZsdnrJD3t+VRopSYuZzLnFT
TVfCWHc0q1JXzrhEAOWVVnY/PRUe9i1CS72NXvNn8J4dsE8i7ngVlk0T/CNXo8q1UlpM3YnzRBs1
mdZZURXtW0DqKpnkcM7Hk8P4PXlWk2occL4JYBqDM7vIj+5ye77HmihMozj0b7wX+mK6gj5tqwvU
mCe6yEeDzAIuUH7qMMjnFg7wS50WoRD5tjzgxWutaicfYDg7fR9/Xj8x50I15uEW8D0ztFYQgGXA
XdWei1naT4VmKRkPgGPb8azukHGjTV6UXU8jZxoCAUfEMw50tQScYCCtROAJYrDMjVzefIxE7+zC
8azkMq41laYqi2Z8Xzo7L91kd90u32se+S8WA3hfk/Gtcl2qpMf2gjebUueYBSA3FxnU3KQ0FCcs
wtK7fntb1aQz3WF8jZaolaxIdNfPF350z9TXzN+mQ4n2Yuk09vymPV6XuGUgBCULTF0bGK1i41jE
6kHWYuraWwD4mS+gduu/Azndui5lqzxC1mIYmzBredA76kMVv9sXd8ndVOK9wHqu19iqHbnA57XH
kmP9W7HyWihjCwVa8hXQx2Fos3wjJD3A/At3GINHBAB2qWQYmgfJUChyxG4axlouYxgdZmVArYoX
uXtPnvOT6i37zDPug522Hw7hc/kcHcu79lPkXCVXLmMYVScXQUyTL+IbqFQA07m4izy8ID5tTvce
AEqO2SH0BJ7W0ttjLXJ9YMZMIhkgK3pHLfIwIQApvAlsZbIv+MqRz/q2af9raYyNCElm1MYCadEe
IbQL8Pa9jvo8xfni+XKedTBvsZDWgjlSmC9pnh809SYsqif0pBqOeWyKwUABwRAKCBbZCIMkRV0L
LS4uqu+U4blPHkfphWOBW1EM/v1/ZDBHkXR16YwGSmncYh/vGejyjnoC1L8NUOgdf8Zvq+gBWoE/
8pjIAuNowLnuII+WreJjjyU5/VHcY/nH636Z9zxGzK36/1oeG1GkUpiYNcBEUTAMT9E9cWkgo+0T
z3DoSk4MuIYHc88TS7/aheb/OSXrPislaw2VVloGxVXSH2OLmVCxBpFFbg9AEcX6HOcaN01tJZD+
/SpwUjDMBMYOCASmgp2+puRWwObO2PrKvBemu7FxifFNVY+kKGyO6K13VwZaA90SByYcW/ozlwAw
zc2Anv5N79LRfv2UvS4uHWXnFT2ph2Q/61oU41DqbixJDVo9vLv9cx/mbWiruQ6Kx+tH4olhPAmW
sTPMmkyiVwAYXpIPJpbrr0vYVEu82BhDRVcA3TfmDQrLJp5msRe/XKNij8AoV3eK6ba+6QIv3DEC
P613CkzS5zkv+usvPuJKNPMMyUYP3CtglXhCi5SwHh70Eu3FfFKsOm5uWoVHyXbRo6WB7/qszPuj
JCg8djqKRumrjmmTl9oXbHEfnYi3TJbAtT3ut2W0RM3yzsxTfFtQRRAHrBk6rO4J1ucoTrkfpL1I
HLTy7Zi7MLrlsNcnZRSnDZIoAf8GgG/Voy6AdNe87zF3cl13tnwLlowxewt7R3zG5C4g4siKgADE
wAwOYt7b6TR6ifGRC8ptohynROdYw1a4tJbHuJbEIICuH01Mmk3lnTipSMxa0Poky01hlJ+Y6TnO
srob/54A+3/15s9BGRsBocugokAueyB+cqvuKYYHjSPe/OrFPMSXGGwPAHQZ7DQXU5ggp0LzLkh0
5ILaofdzv/fobBBBFnb94jYlodUoEVAs4epYcLaukrURyDq6Jya5I8XgZoZyFkCDqFRMQIHvQO9/
pHruJAMPmGbz2VWhMDQHBdYeO9Aa6n2k9H0ueTKmzOxm39wBkRy7a8CIIxbdOwJ0g8JzcluP0loo
E1skKR77sQ0BSZrkoFEJy4NJchd8mjux024zM/w9pNrHOPeFHVEKLUntP4CG8Xn9s1NzZ/0disoY
cNCBmnMx/AnfUwryHOmYMkgLfwb3zl4PQZw09w1xpyqWvevyLu0FiIYqwUwv5rt0k20sT83QAKIH
gKzYyrPS9MfcuFL13RgfsPfpmiKxGy5R3rZIPCSgOcQCh8h86DxTuko3e2Q0yiLvq14ElVPrqwm2
fKVai+xhNsFNU877VpQ4p93yRuuvy3iHNDGDCbxAqGoIi91r4HUC4BG69lYmH1vsJ/JW1Tc1eS2Q
8QqZXiuJUqD8nOwnAOzKx9SfDiI6rg0cemBXHCXeculrccxrWda9mnaCgQp5nO6AGnMTJ6oDgh7r
utLwxDBvZCnUwIfEmp4H3KACV4VNsB5EF6rJKZpuPf54jbEfoEvQFrbPIGUASC0BJOfJuTS6eJxu
RaX3MzV/6gbtcQxbzmzbps+DRmIGEvvAxsVOQjEqszyAHATW8JyKsaeYs1Utvwxyn6cnUfnddYUj
BbvrX/PSHsCNIWP5TKZ8oxfVCxKPRV+mov5VVkCOvR+9aJcceF2bzUtbiWF0vzfrtJMKiFEBz96T
p6n5CaIkjmZsGBheeVR/aNMbROpMTJG3TYrxpgKUdkYMNqdBBjjflCz20MnK0SxM2a/1JbaWeZw4
qr9VODgTzbiVNK6jWlR7wzNlV8KOJZDAv2ilgfmcW9nvurcj2r1NLBHTpLx69/8hHbj7tFtNABR+
ntIYiTw2ygiGnMlDrOOhZnEX/5qOdNtuwlCFhI0qR91ji5137I1rBbYa1miwiIbiF9sUS4HOmaSg
+YL2yF79EB+XHaAsLenQzZZky25124cWD5l2K0qGVDwXFEHmcsWlwUZVVmEwE+VL3SJ2ZEtvsa/7
FDqm8jUObszGiBAeKcihQQ/eRPaMvbIsvVgjX2xd/d2MLf0NSzUIkCtr/DbYM0CVxF30Mu9rsBAk
FncS4fITn4tnLEcI2jjvgTOOw2JSbXHSXf8r/ND2nYua6nN9l9/xFeoyDjiXyehTO0lCPWM0yjMB
tZRn95ru9yEAzFXe7B99Es4DDioIEKVAAdLQ7afeaZWLx4MxzKOKAGABEWLT9lbfRxynsJHjnMnQ
mUaJUPeZjF4JCgzYE3LoQ5g/pC+m3TuT23oqamyJ+19U9DhH05ncIwDbqNSZwJ+U7/rf9Yni6XdW
W1oUA16Epgp7njVuSlT/hDbMx8zGRBH7GgcNxcwfSWLVgCy5/lpsVNfxMf/IYGc1zdLoWjwXaK3d
dDfjh/lW2rpu6S+gLNR2i5timdiaeFh021e4ksp8Sz3T1DSlvfd6dg1fsPRd7OY2uVczh86xUbOn
Vdm/f7TOD8uYngzdlNCEhnbOp6g5GMZdxfMunDtjixvxSBpDnXAycDY6WvZiaLxNx//jyjBwpqPq
hK1oxpizqsgkqYcIiiRUPqrHwKE+ugC4Sb9HJOjxOpNcifTQK6s2++X/TbhhqFK1VE/a5TYWoRQL
YBpO7vW74pan+5teEhvR/zkk/fuVSAUPcAZcBdWrNYAiPRXkWyi/XNd9ngjqNFciulAKgRYDX5UB
gymr3CY7tAVvbm9jzAQ6pxGA+CCSoUAR51LGtBHbjJbmk32xx2uD6Xk7RCU22FduvU/96mtkcoys
cWd8zUvybm9TI0ECgkY9QkKFXfEalLA1c2T/YIGNfDMDQFJeJn+9P68ht0cJ9D9SWD9SY4s4jXIo
pfTDONQHyalRTddPgz250WmwwJQKiI/EFb71R+6cOzXbi0dnJZv5xALp22AB+AnGLjCM6k474Md4
5Z5YqZPZvDrs5lO6Esb4kEQsojpP6ec050PdBCfTzI6FCUSEUOMo6EaL8PyjMpY+LkJfqwQzxSik
IYsd7tS3yKnepkPyXbKFQ/ieOuMbL0DhHZAx9kybp8QY0W+tm/GkdkDwW5SPfmpey1L4ed0CuQdk
rFxsxzHQhFr2sJUq/xDewfvhyqajPSPczE7jXjxmL+bzzMsrLjPB8+/KWH6YJCaAgArwnY06CFuH
5aZLQbfZRuWzmAbHRNJ4a/abvgawUIDaBzoUss9zL0D3dOp6QCsG6K62IhCrBmpRxkPT3MgbKDYM
JoMk5EVIOxlLGIa+WVJhRFb2tHjia+VZtS08Bs/KU/Yq2QfVLp/aN5lzi/S3M+Z3JpSxCIR74JMM
kApO4704HCkXO0dNeBIYO6jGXFq0PCReElsxlhbdJrJKf+wc8gRUQGz1oYAvOKnIk7thCmcnY25t
WUTDqDRFR4PQ8EUXmFcOllVBwwpckN6jHg1727948ypbVoENAuCcYGmb4lsyVgH1KfJeog8T0E7w
ylf7youc1C/pk4s5Enu6/S+6k1uHXUtljKJpA60RM0j92lG1AdALUlU8SveUlGTCnuqiWICKNge3
fuPcL080k+dHMRCttOBL9OyS7+oNcBhv6WJefUMXhlA5eQOZPC/0pVrD6i1WgTElDVAZpJ6MVmEl
WlhKSpD1n6xT/qSMTsZdg7Q+OvBOuaXEa3GMMonGbE5DQg9Zm9+rQrEVsfp2/UNuf8c/J2IUJzFS
GSU0E9MVemKNurjL0BepEFp0I6eWtpGy69DRP6JYbamVbgojvPd00klyYBqefpJ8DH/781HigGzx
zsXoRy5WTdMCV94L+srpqg7UkHgNEVkXwG66/gk3noazczF1HzALZMpk4pbC5kSSm1wwrSpWLWUB
mHnNWSjjfkQmwau6Nqokuo8+2qOr2KlbvhhOhh3O2jO/8SJqzkdkuScyIoxT2CB/TdveXnSM/mgA
HCaJTwRe22yjUE21A/QrBijvkecx7xDp89CcsWCJ+lXg6zvpOLxpe4qkFOIFGt941GybpqUCIwUQ
FAhE2eZSY87E7HNc2jAARCD6IeQcD8UTwGi7KaaCLCc4jyF9FGZhKTmvK74x0YtPtjoDo+MmWYyw
7nEGOg7W35q5BXVAre1dcmJXcIvdF3jl+/Sqv3a/5IQ7X7Cp+Cv5jOJLk7iMQFPClaUAvWrT2GlB
5qCWcmZ1WXmXAfvruqVdFnfPD8wof1+X6RQi1PLivnESQ/HrvrJiM3HkPrZ64DmZtfhwXeT2ywoN
MYDIBixGNnUWaqnMWoJ7/Hrj4CMf5aNwEh7pigpY3D9EzMhwM4Zta1hJZTx/KwjlDNxMaubFnmSY
Rl92MbbT8gDtx/+mF7+tTCuJzEMgjqpajxGGtBrM9wqWuksnaxKt+rb/Zb4Jbu1ItugMD9oRWw+S
nSnW3y+y4nJXP4AxGFJNRtQIgeqhxu0ugPXoFEAjds3u//NCGaspRSkmTYQLHVAoHx/nl760u6MO
FHfhIL8Mt+KxuJ04ryxVzIu4YXU2xlKwCS+EHRasvKFU93Ohf0tLW5mK35iCA6YGAahz+1nXT5yT
brogIFxh3d9AN5etIzSDPIAxDuYi3el3NRYZsEOGktk+3Yff8r3gdz6vcLCRs+AO/0hk4vokBNAW
1sRUL0qAGlJ2ltr+CiqDE2Rv+h0dMx2U0J1cgOaWJArnpMPX1KWbVHhtAyy46MYezJNW3DUcGsZt
UwS3C3pkoDXG/vN5HraYQHzMsQ0EAIjo3vTKxxjj2botYw/Qag78qa3N0xlYM0IUjxoQO7Ayt3k8
iDXkLZVs93mKwX7kuMvNZN4VCi8moz/+QjENCjVFj6exO45R3ZpjLyNz7w+dE+7kXeqrJ+Wpd6Id
6qk2j5NxO3zBGrkOfmj8+cpGVwU0PW6FOR9wuNGeAKcFPA20GxWn3g/YAZH3HAOg6nZ5uj/SGLMD
7l67VAF8GiUKDY/SrgQB64/kRBz+Ttqm6oPoFYByCiSy+BCtLsVyOiOQjjBmt4yJ1YUPhslbHN58
joB+hp1hUPyh1sk8gXOSN0JMa4ODJ3kj1qaBIDt9ajcqWl/qL3LjpNzx3S03AlsTUcECXM0F9Gmt
m2VeJC2YBSqA/4qGXYHx7PpNfSVO7E1B2ynWPEqCF93L/yHtypYbx5XsFzGC+/JKUqRkSd7LLvuF
4XKVuYAkuG9fPwfuG7cliCNM9/RLd3RFVApgIpHIPHmOARrxRYXQetBOhZvOz2gU+UPhuKMBmdy4
eBqi/IFxvsyWBDTM7M/KoZKDoSI3dolR/RQV7LgCuRdk4DPVRWK0lfR2o0/6oYXy58gixIyOXa87
bgfyRQIBma6yw2jE6F2s7KOiCm2ZCh4Ga+mzAQE8Q1dkkG/zZdSxjnsbjJC4UvPZS0BPM0vE7aK9
OVmCS231E0GvC9ALNGIvOF2zXO70eLKRbEr9prfpjVVHgh7o6mIACQJ3IUBfqHGch8EU5eC5nUCW
AXkXL4bqmL0sAZV6L6LKv9k3R7cwJIZhMRyoc1OkKNRI0nBs9X6M9ukSF/e2ftvkW1VOZ0GMWIu2
aJfJ6CQz5S5emHZKlNGKWJXN1veJdo+j5TXg6XeqwkW9T+Dma58JVLGYisRHgsYpd5UMnSQ3/YyL
K7F3fQJupP71+jkSGWB/fhJenVGKzMpC9VerAbEo3mbR+3MtypksdIMOFs813gvmquvVXsezOkWz
rXnPKShTrci/vgqRES5sO1U8A5OqLkFutKmHGfG3PKEfS0dMwfdY61JBmPvv5XDR1MnbptchMRBI
W/Om9QKyGSAb0m0YCUSCaazr61qDEZya+87BTz4POOzUFpTmqNId6G2xtXs/92dAJV7lt3gHzuDt
8ED86Yc2h9lRFZzfVdf4e6nfTacT24lZz4ku4bHW0NY3ZPJZNfVPwfoEH+5bn/zExkzTqWnZ+qTt
FJDHYmttGY449VqQ+XjKhgQQDxOkMKsH+GRd3JnK7awste89Ve6l/tYyt7F9GKMj3mwCbxGtjjtc
VkSTLiF4OHTFe5rjTSY/1cujYAvVlZTlxCP52AcRHagisEkyJvFcoDEVH9iIJdrbnuML65miJXFv
rrmjqP3Z+GDtBlXUFw2M973LBnPTgxVGrvUSSUz7QvRMEPkid5cMEpnanvkiNVvfae7HehJ8K+FR
42KIpBFTy1lBnI03Ln6Lrsbw2tcu1CXYOzpyUSUmmMvNIZuji1qbovVxYSWO9P909Dt59tLZcdtJ
BGlZN4H5EUZLyxjJziO9IrVLkuTAJahZLblNiobXMIlmEURG2J+fnOcxj5xoMLGJ+nCQwSkhJakv
8Hf2HfjEDz2u/66DeeiJiRhxSTfZobKP7Yt8LG6oF+1Mw2v28i4+oheMdzl0J0K53Y8izNzK8oDw
hmSnDpERYJD4kqMiqRUeWlYwag+28mUNgtqRxr4ztzjw25qsaiRDYZxP1vVuyePBquyg3qiY6VN8
ax/v59v+SG+MffFDOcxH6VdjhvjPvbUxwuJeRVRxpzC7Se/qYC7ARkQ+uyN09LaRJwV20L2nd4ag
VL4GrdEsOBHE1vACBPvW+Tcwa6uA0AWggypYkUDB5jkQYgJscJ969aEOmOTHU/QqfumuPWY0G69O
mbHdoW/FnRMbFBmjSgDie+mCEvhk8Pf5aB6B5sZA47HxyqPok6/d+KcmeXnJzqwMJ04GOzCPKhgX
wOTsW1728Q3q90oxjetKhEVFG7vrAJaCFXKhrhvTKOokgELLn9By2cTbPnSpl3rOu3Yz+2zaUoQ2
WIOPnJnkQt+kkgaIbyyx8/3u0AXLPX2t/HJnBeSBHo0MM6XLbe4qD6bjKpvmuBiC/H2tZKKB6R6V
fEiPYHiDC066HilsHMX+fnfrDJy5lzziFTjJGXBaIjDo2jk+NceFKZs6sTNkjR1YUfEl18tuLhRR
SF/hIwAp4smauEAlRTQ26wJryncdBpGl2x6VGQ/0zkdQt2JiCtORmEyxgKWqfxE8NQUEW2t+dGqe
u6mBhNVzh+KoqOOPhdxp48dEBJnUWnGGdTVZRQ0ivBfKmqNdEUhCA8nLyiXsswHkCskol0nNZe8i
QpKVr8ZkSACpxb8gYMFtqFOM0pLZCI72RDaFASbSJRRcLivJFPgEsSBAkxmOggtsdMGLS2K8FX9p
IhYPkoUF6W5/KDd574uwgiupKEOeA2OHiuvl/tVl1S8Fwmwwpk9lTVxNdTy9OxYqMDeVEG6+cnOe
WeM8ou4GKVESWDOPjOZAfTH2TEGTHhIGMkXjrH/Ot00o+f+cttA6M8yFtKGWnXqxMRGZgeGkBsWv
7YgAiyvefmaCC2GDncq6luGhnJZfS6R6qpF4uiKioV8paZxZ4a4fEg9GmbSAVdvyWx1l3lITr0bR
labav4iIp6YuAMh6VE8SHtXorrC6J/B8Ezxx8NJ7GYQUZWj8vu76gg3kkcdzZUqNNMLzp+ptWR4r
/W00Ba1obeUAn62Jnb6T1I32apbXRYzx4sb4sKmcuLoOvEe3t/UvVZs9OQn7OjvOTnvTGuR1mJpt
jTtIzXwQU/0xjEp3ifI5gfnbJW2ziy16hPjzprTfuuhjLF6WqfPiyIBSCgQQ2szr5QkVkxnVvMVt
VOexHfItHTDMcX3r1m4vE5ArA6PTYM4CpuN8XVGpUujP4WA1Pyu808m+9uraxQwHozgr3ro/Qvrb
VUc8schdYHmhU32Z4R1STm2XxuNjIQ9BWilPszYFguWxoMclpWfL4+Iu2jM6SVh/gbz0L8PTtGcM
IkMNedjKE/GiCPeSC1JzP2IU1sYRyw/mjbPPADv+nOD1LLuLhamP0BwfmmJr7pfZkHGDjRvWXhjo
LvLrbxRBi2u63ogo/lYP2smn4yNVP0lDn6J+WOFx2ac3EJpwbf3Hv/lmlq1gEhXl0IsMfYDOg+ak
YN81XBV6gDkY6uOjETK6HlGRSl11xhNb3LG2kjGnJQYvWcN7p8S+c6c+oPUVGq79oCLhAY7AlzM3
+7WEs+JrRwC6P6Ww8KVdvxVJXIh+C3cUy6zONDlTABFS04dk/hyGerPIk1cagurY6mc8WTR/ApEm
KNogwU+bynX62wVSiO0gApGuZVimemKGO3uqGtnKsODVXh6qZ3oT7fpghuD1AhR36osgLqI1cWcP
SMF+yQmcptQUj4wHJX1FtiSIlqIvxJ24ZjYaPatYZ3tuADgud1IHADUSAtkWBWaRKe6ozZokRSTB
enSAXJZ+p8WHBrSPTfV4/bSt2kGJHu0HBb1s/lVKaQ8yggJF9Kj+XVnvVgHqNgy49LIo//iuh16E
YhA9An2LAwUR2PObhowVCpeMQtF8ZzNJDOWv76J7cwcGVHfZHOJN9Woe6I768z6SvTkcRR65mkSe
/AJuT61yrOyBgGxCyvMDibVNVE1bJZr8cvqet98Y6fJ0fXtX3fLEJJd1LUSLZDOHx2jd6PbJ1ize
Wvrzuo3V1ORvGzyNDUqoWQeMgBZg6jxwiuJWSenLdRPfrY4rH48HTve9KeEffDw1bA71Xg+jUDmU
oK63HofCzV6UG5yA/CYPB1G3dGVKGBn4yfK4EE2pDdo4Rm5YHoBt1qCKWm6TR/ImZj9Zqw2dmeIi
sJrMTZfjnKDfzIj/wL8HiEByJ/3nFcUGrmQhb+7aY/vMKheO0xJqvBUjL238/JkN7GEg+rsu3QA0
mmJsr93Zropet7QTvW7WKkRntrkYbStVDjJHrDg6zkBYMrbwaeugEJmlmDLLNtGm9wSuxDbxmiux
iHSSSZttRifQzrJi9eBrQeL1P+IjIoCHBPfOEc4Kr5D5nvsPF3fq1hyU1JgAoBnzTW8N28TOtjK8
x3lo+uMw3nbO5GbN25RQjww5su3Wny3IWA2Fhxd9OMytu6jFncw4mgEWtrLkWYWydFJ8XN+Z9VD8
3wBpcuEpRn+ZQLMYHLPqF7ipvHY+6gkmRKmIlmmlUnv20bmghEeJBjAlkp6setbju4mUfqqFkdzv
JWvcOHnuKST2ry9OEAj5NyFqsTJ4hQAPSKb4Tm7isNPIfWGKBLvW6oGna+Pfgh2hdgbI1ncVpPeM
gGwLKDsx/n00d76KkHgEs0Khimrk3Hrgwco9ERJHEI8tLmBVPZDXbYWfUGKcran+lERUwxZtJhen
Bkfq5xaS30ymJ9QK8EEAWgQVd0gQB8XOyd1ahWpWUruicqtoaVyoUudlyCPM1QRztlOWTyJq6YsW
xoWjEU9wqzPw93fT7LXS1qG3OQgmr7vi6sMJOGgmvQVKlAv00pwWI016BNz6K37sdhqYB9GQeIju
NI8hs0TA8rXjppkQiocoHwb4+RQLkuMpiI+xKCbc3LXQIJLvJPOHov4ardlNFNmliiVaI3MyPsqe
GOVL/3Ux1Us74LwNn0zKsfXKO/JDC+mzcvw/9DbWYvqpNa72mJRxXNRoCrH0APxBTMckd60HyMx6
GE8RqhWsJXKn5rgTBrVISWp0mIua1DOt1zo1NrHxK4njzTjObjeqoktrrY5wapE7cXJsyUXd4Bvq
oX0jH7OAeH3Q7vonMRfBasJzaos7ZHXfpajpY3UM6V6BenjAVoIXaasJ4siKTogFHJWNYTjoEWgX
/CFUKcpEr/BCY3JfC0YREow10VutdNMtODWgXq2gZUQ8I6xuaVCFBtirZ78Ls9hV986bKLqs0HSe
/x7uBoyklrRUx8UUlS9x+9EnZKOQn6kT6srszuXNnD/nyVEV6Xl84wwuDsvJPnAX4twMi5zKSBFQ
vtks3YOa9B/apH2VaQmFdUDrqO6TMdvJQwU/07y2HVwatTsQaDxIveF28+ABG+elOvo+8ugRE/6f
6oBwvdaliXqeDuXSWhI45Wpc+e+vtmT5PJGy1aj+Cx2JZMEvbPlLTVrwVkrdnzEF/XYP9lq9tX/G
liaKoGuZyt9+g37fuWUHYzI2piE0jCZorha/1xbYAo3M12XhaCNbxP/+aSyZO+pLszQQkP7PYdD2
CWpq9MB4sEUdmtX36emi+COeV42tW7gV2LCR+jEcmDKXdYsKUNiHiW+CE1TxprB8VF3zFRTkYina
tRbxyXm0ZO7kdw0qvJnRKcHw0wwNx2VyHUmA9/Fd82U/QToJT2PR7bT66DldN3/n6pKtSSqM1pAC
YNTjuJASEGS3vhxQYJhyr3hK7/5NKfHUKvcKkOZc0iUNj1ajM8Ihij8I0I9VNrxfv+vXEpZTM1zy
PxJVq7Sh0ILFfBzmDKMHIpAy+xt4BwV9FSTkbJD3KTylm2LXBfQUwOuYqNFbO0I9VH5AgzyQl9qb
HAFl1trgCgOQIJWAvDrrsp+fvEWeqRYNBmaJfzKR5A76Dc1z6TO5nNpvPhImmwOKENmnQfYu+mZr
mwmRAWiiQQ33cowsnlM7TnFzBXXSuGN/rNvn619r1Rct4GMwcApV94thB4MaRDeklBEdLT/Rjdim
D9VeglSVFTpfnZfcJKEYJrEWzU6Ncq6YtHUp2wOMQm81TPPYp9HsTaRxTaMMBAtcS8tObXH+2Jh1
YtIqYwscMXjUevSPtBk8RnE8vxq769bWHkPQNYQqnsrowQCiP/cW8B5iBDGidhDhnbOjX7KnQ63U
lTYGJrU7NKI2UWABm5Hsk43j64/qgyJIMVZcBr/AUTEErmiQ4uSCy0Dyukpr9L2pVLkQxYColGiY
8n9Z5d82uO+3jHaa1BVs6FAtdw7tZvJNzITrXu01iufc2tjfIyPN0X+ByfIHSNKEMXTllrLl7zkP
dCxwQrhjGde6bldygZ8QFo99SMATmj+q2/8Dk/nKpX9miW34SfWkUiuI6EWw1P3sejAalgc7TLcz
vKhzh023dzzrIb7vgejd6vtMgMtYO58YDMQjBi5l6xeMfVIugzLSBC6k3SQFhlrKt+5pwqxe789+
uSH35Hl4TCGbIfBjtn1cjIVZA3NJqByjJcRtr5kPVjpIwIMMQbxV0Lc+mhnoM93oN4Yv0VAY0fVa
vGVTBOOr9Kz9rn8VT85OFOlXHqdsKhKSYYBxyRfMgRp+oMSmHIJKSdxKndwmqsORPFxf7FrbBBk5
E0oEUZgD2MT5F27a2YmJmf8FTBl2R8ZiqYX9bquLWWfXNhYSqJi/Qv0FzRpuYxu7Te1W+/6e1a78
nXxmEINuNv2h/t08iD/k2g6emuOct44mNbYXmCuK1w6NtKhyk/FNsH8rFzIGyhjEz7BBassPolhK
BIHLHgA/7Q44+k8N+pZJkP3KM4+ELQY7Y8+i3ritN6LLeXV1gPfploE6hWZxsd0Ead3Sd4i2Zneg
8k9He4glAWpp5aoCoxUY8h14CKb0ON9IjY7mNEaoa1o6u3Qyc5QkybNajTsTE+vXd3JtPWxGHWhO
Q8Z/sD8/CTW62rcgbAVCqq1fInnwUCd2pejzupG1N58D8mHDQEeIsSNxu5YRgIhiG2fbuotCbctG
EiZPD8qb0hPiIVdc48wW977MVCnLBn20QUcfPSx+/9gBgABKAeYW+bZ8KD+aW8ZNn75eX+TKLXhm
l/ts84ys4hsaa1DMjqNP6aapIVKEEBjh+QvacRp7U2UbWUBV3txptsD52K/kovC3mhVLJKDiyiOI
G0PSOrWDPxBSHeyU3Eht/afTlo1B1V0l1RttRLl6Jk0hyJpWvP7MMPcGVFAQWUBIaQf9GNedny61
2nq6kznPnTYkbmol8vb6B1t7iZ2Z5AIjZK+jaSoRRNpNbmzQd6ruWU+GEfCXqVd0G8aLLa79rOX3
Z3a5CGmOcoKLBx/RJsZDVyzIVabkTtbzg50MmzRV76fG8UvDOgwRBKJSzIBU9i0ozEo/cfp9Y2Hw
L4/IvumTd4e0t+VgHu28FkSGlRIV4Bng0GXDz0BJfmPBT0JD1smaNKY5UHE71jZSts1+Bh1NJtSJ
v4xBZ4Z4p27aeFoUZUJMBSxlD/62xLfQFHkugekUeJnwm3PxTilmO55V3O+Z4y6f4ybeVwGI0AuX
ZozHEhgJ9KbBeCrMHlceBQwXpOBBB9plpBbngXbQnQT1bhhmSugyFMHJjXpvgsk234qF6leWCdpa
MO3hojINUD1zrl2OU0NU/RvbO7+orQuECStnMu0t+dl8be+sFyJkllxpNCJttVnkUIGRvriVjSnr
8oxlGskOt+MjBM7c4miC0ALCzJoXvaqv2tv1M3wZ7M8sfvvwiY/SIRuafoJF1fq5zKo7tU+OcnSW
R00RjfisdBTObXEFsQrs+XM0whZ71i0+U9SW2NsqLDeV1+9FhdKVU3G6md8p5MnSeq2nU6/CHMYx
dqpJOjctNPAPqKao0nd5qWBhmLyWNbwV7YtZ24JCDqSLYGkeSjfSvqrh/2uBi3i0dGZjNGPMDLS9
8WuRqwUlTKMRQJ4ur5DzdXBn27RKIBhMXCGKRKv3rJEjFHAbDMdruYqIMsSiCLn6iU42jv2gk080
qFTJdAMbx/ifmIxsgueo8yg/MQWXfCPvnZ0ovRGZ5DMpI8kUuZOsYDE+s/4hhtq2ZQre8+v7yEoK
aJ6Z6EafL8vuFw10hPharVlVLhzmVrfHu77pWpe2RAC6XV/Q38a4e39JpMmW8LwPEnDEk0F7apY0
GNJWNO6w4uToA7Iqsor33UVW3WeLbU8D7NRRfFP1dKtr9Ol6MFpZyqkJvv3do3CmzhnusVZvvTlJ
Ib/0kLREdIWx2H2eouEG+XslfPc7VdscctbMzIaNNln7HOAVJrKqbVqwdfuiJ/FlSnhuj/tCapoS
qbfYF+rkjTwij5brvSEXhWtA78aDGEPlmupSeCVEi67v6Ep4P1sqd421qlbrUx9ZgZOUD7OkudRC
4DVeU/v3iJn268ZWXilneQj/SpkHCKFNGQEtBKTJmDy5PLrxYQ5ArrGdhCNFl/3Nc2vcO6XG3HmX
JrBGNz1mVfGATVwH42IsAQUXEYqFOYbF6qcSEojXF7q6q38ndnyOPxRmNuY2ig9O2Y0/ol4Bhc48
L3cjajDA+gKFfm+PaSc46KJ8Uuf8qB1rvC6cTA/GofhpmhAkTtBBy2bPjpKdFBW7Wddvl7K6bQ1B
SWv17J8smHMjrS1U1EVQ/NVrcKxmeroFTa/g8llLuYBmBuECRi/xnOYrA1bRylVc43v2TUCUmxIk
vAxYbKIUW+xtDKahKFFhIE90I6x9TUPBrQ1qCRPjXCwqnVxCaWtUA3grIbLTztIucmJMpqezn1Ez
DWM7tn01ItXmuget1K+AUYLoMtO4R0+EhwrWLZFnIqOzg76p7ang8sJgkJtBy3rH5uFEHiu0x/kO
msQgEBuxuVNgQj8kiG+MDT0oXraFWmfwL5L18+VxDlNYWb2YPcwxsrIFnAbRrtxPHsDUjFRf0O9Z
887TveSSo9GcwNQEsFZAbAxwd5n2bFWqgPNpLYaf2uCcZJpiWZIj2GBwAxCRbZkgSiNky1oZUj/f
OC4jSjC2XUc9/CLb5ZBR/l2CmMFdNL8aQOw4fCsAy6qrdZAh3igvTfjPu1fn9tlhOTkMQ5/VY65g
nYXc+Lb1y8hEVB5rz4Az1+fiNtFT+P4IE6PXHIwAEgijZ9xqYP3Ut6XuRo+iA752USA8oSQAWg8g
i7g1LaQo7cnAO1yTQMw63EGBwY9J/r5Ig5ur8SONbP/68RZZ5Jaol6WUxotjB2lNJzw7cMHnwC26
RQvJzj59kIrhDYJdovt3LX86XSj3RO5mSofZjvDx3J9KkCu3bLwGJPsQ7VvybW4gsPz+fX2l6lr0
/Numw+MrrKGu9SGBwwIV7EYzeaHN4saK4ffLi9yiK9+953I4ywcDkVTG+GgvmZ5hHo3oHig2JJKI
EJLhFslvuyl/TwMgA8PkF/2NqeM/dedJyae3JjIEX4jFBD4HPP3ZXIo+jWOqkljCF+qiT3mkdwsV
ddVX0yEQZKFtABUcDb2K87NkW3otzS22ZvSUYHpu0fHSwvlQPYh1E1dGdHBuT2xxcSMrq5qoBj69
ZaSJX88qPrietcouKcw69vMUkjxbeTHKcmcYxvTDkGooyrUdaZ97hep7WjkxiK/kJP2cqJM9pqop
fY6TVv/ooIPauMZQZpUbTRWk5mQpnt+zsUKRsZgjcDkTPXKVqbA305hFr7aqdz+ve9nF18JFCRgi
MhC8c0C8ye1kWxRjOpV5ElqtfVQTiJTlg8AhLo4sZ4LbQIiPl03UwIRZxQEFdqvBC0o3DwTcbZqy
lWbBki7ODbPnAMmFFyKGCvklxWOTDJndJeGgdF+VBS4AM/3MO+tHWUVQo1R/Xd9B9vMv/P3EP7gY
2OV9qabMP+oydnuoiGqZ5euIvKZOBDv53Xu7sGWAkA5yZah+8v2yBNOKpK6pFth25slQ7q2Typsl
emjo5APSEug53iJBrWQPi0q9TK5uBrDj5cbHMlpeM/wp80Nh3w1Ruimj2pXk7kZKugVCKG92JhWb
2rZf6nJ4beLpw8izr2VQBRnFaqoNSrP/LoE55Mk1CDlJ2a7bRQ+mufQWSdvYZu0tA2jOuhsF9DeU
LMEMSJcmSDMuHF3GMT6xyzk6aoKFnpQocs6N7FSuNHVa47Z1VIXX3WGt0nhmiHN3s7AWOZlnQH7a
YZPo8q2EkfQ0dnZpQR50kz5PUvLUOvnWrt8IOcpKd1MboMpXcYtd/ymiJXOe6dhVTfsUvyTVnysI
qNhDHly3sB4ckWYDmWahJciXjhVrKMsMzUgkvyAM6z90r/f6L+c35NeeNbffMDwXsGv3YHgjyfdk
aB8Q3JvPEP8I/k2GBQo7vDbwnXHuufWiEFBNkqwiG4miTVzlO3X8FKz3AmgBckHHApZSB4ONDMjq
ufdOMt78WVExhUd6Gx2bQ6J79JG1ZgDuknuI/CQf3QtCd3tXgkMq+hBEgItP+m2fcZzghQ74FbdE
eYxiCTIYViBJ6auOx2kEsr7raxSZ4DIstTBNalidFcS0CC0VNK9UlCJchEx07yAZj9gM17hUeKst
rZKiGEW1ljyhmuf3euVnk+rlkiQ4jRd5G7MEVR2mfLyid6ZVaZ5mNSbhB5LuIroctByaBUkjOAds
28/i8rcZfBBZAfHwRROZSPFYTD3cYq72hf2kRdXO1l4cuQD1gGggbeX7gB7bMm0VOTde9JwLtgbF
PJ9DcL0ZwDOhq7EFU4lIFklghG9epHFOiKxmuLN7vCrp8tISW8SqtZYXnCzkO8k7uQnkto7HREFe
MC6qR6rFH5WZuODwQZZrWsDSFJiRH5a36+59+V5HegAWL7AqgooKjX/uAT0lTg1FoojNWP8FgYuA
5cG4QL0rb2Jfer5ubsXVYU0H4wq4SC5ZUUhDzbwEo0YYL3S8i0lvhnraltum7Ec/zy2RJ15eP2x5
GDACeMfGVC1f/licHMWBSkpC9pzW9umMYuFfogX2HUD8lZ//+cevQM4kVwGhSUPlWW5STPzMP6Hm
7OV5d4jq7tDI6W1UFrhtFSrY15WDje6GBpymA3reC+TQEje0VxpkPNDo9pekDqb+j93oL9e/3uUx
wMMWeaRhQpIW/+J8pUjtJc8ch4QK3FONgi4i3nULl+tgFtAIVZGrKqB6Pb9QmrQiloVR67BsDd+R
dS9zlH2aiibHV81AURMXNdBWF7qPsjrWMsk7EmaW6Rq95LX6H8WWN9cXc5ncgdZV/tsM32aYSJXp
XWqQsDP6h0GJ9m1Oa3fKit0Y9+8ZTSaMqqP6sUSPI1FEVOVri0T8RUwB3Ssgp1xktJpOJ4OMvdSm
BCCR6S6TSCBlqqBke4lCxCpP7PCrNGJcAGh0YDMPs4daUl975EPetKH+Vv+keVA/Y9B6n72L8LSX
seTcLucrGToAkEhOQbusZt1noRcx9BELdVs7o+knGOH1BZ9zbUMBOTRtE91LXeOds85jx0jqIQlR
ZgCiNYU0XnrDiAKBzH8ufGQ4/xzkiL09NcnFkrFcYqOte4Qvmm5zc7rvGyiVD9E/TY2ZGaSJUJrA
wbug1s3kxMhHgKFDW0qVABgThrruOkFasLJ/UFoFA7GiOsCW8d2MYqlKK6cIjKWuB41V+b30w0pN
wWdascJAqbhdICmGgM/lhFk7F+ZkV2mYaUrpS5NuuER3Wreks0gYdMUDz0xxuWGbzxFe8lMagvbl
vksGV2tVz8rhGongnbgSec8scWc5W9KmB/8ElLy037FSuUpcC1xgLVidmuAJggcIcJClGrFvyEIC
YI0Gf5Axndv11W5IVMVNlvYAXarNSOUfZq0IPptgL/nDBbJPJ1/iLg1tGvlLY3t0Sne5ieEXIkoZ
Raa4Q7VEqTQNaZ2GxMgyl5ZZaCgj8pBORy94ebkeNS7TOuVsW7k7M8WFXTcz1qVhsoY0lj+mZATN
izm6hRMdtVz/cqru+bpR0QqZO53kknWtVB1Atzhp6p8RsF5pmjypf5TL7XU7zO3OE/3zxbGzeGJn
yLXESaAjEuplR0ACO35OgxVmfR8UJnkcy/IewPVPTW1EOZZogezPTwznVMVDxsEhtw3dd1IQ3tkK
FAnsSLNck9qz4HAIjt93bfrEXJRrDh3pgINuyZCZy7VtZ5aCh+blo+l8L7lg0k2TXhUm9rLo1AIj
/1HjNYt5F6sFK1Uor1UmSo5Fm8gFlSmZ465TYdEhUupVpc2aFsablDiNO3R0d91XBOvTWC3hZA/L
eEblN1fSUCnvRivdz917E70qzryn49d1U6ufCxySqE2w8Qg+T7UnR8vwv9OwizEySrT8V6fSt+s2
Vq8ZG3kw/sEB5x8WrS0lGDOjUlCW6U03FcfBBDdbHA+f1+2sfqQTO1ywQgpJrFSa07CRFntHqDS7
db8sbms4t6i76wJPF5njwlU2NXFeqakURArQw5E2P0D6+mAryQ+U7UWBeNUl0JdmmT5wlvxsBY3y
NJGnLAsbcCi4SlL/Wibt1k4hlycN5MNq2sq/vpurXw3jbKqFYQ4Y5JIDW5UcOSrQb1ec6H4Agj6q
1c2syAIEhcgMd5aTpMuTPsuzsLIpuFSyYyylj+YYPfz/VsMd4DhplcrsYaa3Kxc7vCG54RnLz+tW
LlvFSNiY6ORfmwa06PnJjaY4Unp9gvTeu1l5S7D4YCh5H4lftWAWGANGIVY8WR+L6f6LPjGMwyQ6
F5jkAGqCd0jQnU5FQqRgiuenPJl+JlREp7T2tSB1rWnQ+4C2DT8/DY1kPU3yPg1BsLrtekgwlI1L
E1EAXItKp2a4k5zLUgoyWjsNpy67j0tgtKNYkCaunV5NZfMAGPGDoBnnEGYrqYU+I/C1Cg3NJf6Z
qPnt3Mo3RI9frnvF6mpQMLKR8tk4SNxJUpokLtShlkACn7p03jeiyaHVrwKiOAXzivg2/JQZkXJc
f46d4b6IvAmljcSgm5mawfV1iMywdZ5cS2CzGhfiJCSccuWotmBLV6B6BxKG62ZWt+tkNexnnJiZ
80bJIB+YhajKfOa19mOmsaClI1oJc44TE5qGUmGJsBOOmYKdwuScG0nQQRvtpPMEq2Fvaz7xQ7n/
vx+H+/p5vowtNaMs7IDpRvkkSqxH6JlIx5oodNujWt94RatImNrF0MBbmi25X2dF6yUkwvRG1QKy
t0jNu0rhrZ49m9GPGvXooEkbfVe3SRHQEfeCUctGu+1qqfOMdJjuC3SAb8aatvVOzzvpZh5nB7X/
iTyCkuzQj1P0ThcaB4ZeN+8l/pqtKtnmBvSuGY5A17+jtqr6k+I0PnUqhfh2t1hejNXUrhxRUceJ
Hbdru8RdA7PdzAWVlyyMYlneFLRNglhNsw1pbVDMJEXc34xlBHLQeeyVB9BeKNvr3+kSAsOiJxQA
oAuGaQY8iM99Iq5ncEflFr6Tz6aNWyhQBUxQETJAhdt54z7+xwJK3xbB5S8jMqCtyYWggcYqKL5S
EuZox5hLuMjWRqu+5EJwK60eKKYa95cdPp0cMmseFGpmYTznMZh/f0NRVWBi9fNhJENm5U7cPJyT
p11GMwo4Q5jtGHqIQbHAXCvs0zEv4L0EhVtcPlDPRs+ECw3jMhdNqcOMA7zBPLcH2pRfRp2/qFQ6
qGlVukUnasuuxQqdFfxNg5XH+eiNR0U9SxL8QqmnsOuUJ0Ur7mJH/zf+d2qHrf0kJpVDO0y2DDuM
XU4Cab2FlGEDziXM7gx/0jshHpAFuYvNPFkY5366ojDGMYc96SGi5dkJSMdKgDuVcquDMiS+T1oX
mAviz1vpt+CwMX+4Ytvm8qS5NRMtsg22WCYyDepmIMulTbOBrpdr/zI+sk15jFvPxoNOFJDXTIPf
BnVJlV3InA9ZJC5jW81JOM7Se1pUX3j+ixpUqz6D2iAK2sielYsKDdr4mkZjEjrFmxT9IMUbKX5c
30KRCS5FUpw+0noJR6GtqadFzyD888a0ErxxVg/cyUK4lLJSJNkq2Lm28jYs4yGMrPZX1CpHkEpt
Uw1kIVUhOAhrC8N1idYGazpcvEjrXq6qOKlIqC7vkP0Kp+W5Lhf/f0i7rmW5bWz7RaxiJvjK0Ow+
OacXlixZzJlg+vq7cGbG6oPGbdjyTLlcM6rSbhDAxsbGCue/niglHgdhf3602dSkGZquaRDETG/K
srs3tlYyQaIQ8M+EbwIU2wwYQH8NseR0yikeaSJ17W7XuXlLTSs6PwrRDj4OwaWMzUJzx1xZiHq7
1vXV1ygJJvNjm1TJOhDtVweuE3gTh3bLqVaMCbMr00DphyLmTS2S0bMVaw7yat1bxXxbd1IZ4VNV
I5yOzA0X+d6BNAWf63GxGNstx+nIZDHog31hghWiXTa93+60SzcsrgAHqd6Y8zj+ryLoO69qAxlB
7nOr8pnq+GdwpWKWQfLFAVsk6kGHqmOvG7x5Afca+eMuAaczQgcIbMcgCbbZGy6cQ3svJzcIJ/ro
W3BrCSSwOM2avoi6LQtH7HI4Snir9tpPsocHwSP318/Orak8A9N9YkU+FIjMy27RwU+Z+8QDaPID
wFK4qZigni9O52dzF1Z0hmCHqzwp6iRZ3OIl92v+ueMJWdVRUOMWUaEzW/Y/hvRaQ8W+mt9GbZCk
A9HD3PFi41ELRqyZdexg1Ewlr8y96RHInAvrZt1pofk6fkAf0PsbkHxR2XS0uHggA1zD4MvOwi7f
S8WLrxcYyL0ztowDcimESUpvaiN2KI5++VH+ud2dzx+y8NwZMvYLdkLeFRGJ3RD1dzTH6bdp1Q/K
bD0q8XxH8j73rN59OB9XlOIdEPEB4MF/df51C16wEBOqkLeK6melvNjZR9t9+3ch+KFBTI66CwsB
2pph3nZJtYuNXrJuhDkeCkEW68udelDgOVzX1mmAG3NfP7gEt6K5oxLxAuE+OIrBfsPRUbXMyQpB
rRwxZprB66cOJ7Ju3la0mafD9d4f2jH5nb13FJNN4FHMkXap1i8YVzd8T+cqoFXpFyjuNVgdbjJ3
a+EAoU2NJ1W4rp5oPcH/T8/mhmATDF2wKvCcoJU36LU/jJ3nZrKbpjCX/gpncaVnvRm9i8oFb/3Z
+k2tKIQ34TaYgF8UpPChOL8MZcG4S6W1oF6yUwda3Fa5I1uU5RYaM8o+mf48H0i4Eh0L9QY85AHx
Yx/5aMYsurQoZ9IyorDWdKYNlJtFUgPIQnAnAxLV1jcJPlzVT5dJEQfE7SWJgf0VJ4etw9SDICQE
WzJu3aFL1upuR4soGTL1fiQKGoxDDJ0mrc33SEzW5Twuf8TpUD+e/3ziefoVmP350edb9B6sTxsL
Xmtu10b317z0Yu0u0ejufCDhCIkFG2MHGKsTi5Ctp6ML2hJW31i2Xu+mUKFM/Hy4rN0c6jFzcknd
RnLjEQ4O92XYH2B/nTglqJXlFnC3Q7E7UH+2DV816duklk+ksiVpV9hFAVKIIcwNzCLfVoUMRUEo
BZJGv7YBIxtvZxpk12Ywhd1T8gZnchl0VwBbA6bddnBTgEDTqSaynqGxMk51GY3mg/EGSQ9v22fP
9WUC1ieJ8geUh5Es6OksEhxfTDQRhxgMy7jdti4tcRsHeBq3JKgH4R/pKbN+16/1LlGHnw08PEoT
Ktbn185povwald+AzprrboaoXas/96r2mjv6T8WiNzGB6cVQqoMk4OmO/xqQK8E0M2tXo6wAG+rI
NeRcrrVYD8+Pie3orzv+SwgeSqFCIA2C4EUZxVb7sJlAsNl9iDkN/l0YLg8vud4vnYaRFHZ+Ydud
V8LNznQ2yU6TzNDnneYojUwtKeLUxAyBeeS58R82+DyjtadrG61JKkkl4tmx0GCApKaFbPI1Z2Vq
vrmxO+PTrY5X09GryqfzX+2U/osUrAFv/b8QXFq0UQOW06iWkYXH9cjaZRf93n2Ir7T7MTRstKbq
cN1PimTZCapxhDUM6K0QCJSeuL2r67ACKRcj7H8dDrXX6n6O4D8YmYH+Br8Jv3J3sqveaZr8EpVv
k7Z0sTdjYd9zrN7MurudKwXm73FyqY9g6f/Gp8UjGXw3dfSHHL756yRmbsVtgpc0C7o8YwAVO/jN
w6JSm4IxtH42QeuXUT5LVqhokDBaxEMyeE64zvOLptzW2RqQLS0TrIsyC1foli0zUmUvifS5dfmt
fRyKWzzKbOZxUY9lpCZZ981VitrPHNJeTRCAuYEP3XKF8tkE+QiOwTG1tOti0eMIoEJoZTed8TbP
Hf4kGYHfyuvZeWrdRgkmlKYQUFy2vdo06S0wNLEEXCLKSMc/m8vt2lrlgzqX+PY55MhSo4+yqX2c
a5lWgjgOzHxhfYk2Id9XNup6UUiGmcgW7Wdvxgcy2ajopyI6v9JEaUJ3HAs8GxveqHyagKgZWdB+
SqOCbNew2rwwt0XWJhQc+wwS+SsIN9f5VpfQ2LWVT/mOJQvmZc/A41AbuwN1T3f+hiae8PtBlwlO
nnhyOHENrRZrSuDlmUabs5+TzEftGxsSEWZBNwTjOgqif82xcZKrRa4iEzG6KOtTT6/JNYrSCI6d
d7pk5Z1ex78GM74GSxO8bTgaRlQ67eUK30UjT4NNjcaBorxA0yfO0OmrJEejoID6GpYtoKNDa3GK
bsTVtYrIR/Jg+tBkfhz3xvV/RMPNy3UvfXlgA+EzA5qiELoEERdSPNwWSzp9qpW2rD7zO7N4MCAB
u58gxqoG3eP8+o/96XCMweiViWp+woO4D5vUXWIqjNkwmvo+jR2/MFMUwm6wZKXktv7Zsjkd269Y
3NfUjDLuSI+8Pl8wnWvNg7j8YUYbKb+Qfke2+k5igbIMnWImzsE/WbZV01Y9smu0RsuOvbv1f2j3
tmfuqp0byFanKI8AwvBXMG4rzOvk5M6AYK0DI6LEr8EhOp+pPuf93Hi4edryeAXlocgiVLqjBzDo
5Wpto6e5W+Ybm/nRVSW8Rc30j37VdR+V7yuNq8c2X++Wer3pzCxI2uq7nSvepCQy7L5odzJuAGvm
Y+m63MlZdO1qTiXwULBN6FrIJBSwJbfvjJ758mQwBYX8bHcwes/wYXg1e4vi2bKCXFiQHf8ILs+2
6UrxbmFk0VTAip1JlLSXfXuRv7J2ofY83EEOG4d5KJkY0dwfh+U2bNzrMUR/NyxqPNd9OuAVN44/
wUv7VvOb3bxvgymTZENh7j0Oyl13XC2r9VwHCEgdHOLBCwJ+ItR+zly4s7fZu57Qa9Nod4o93VSq
tl+b4SPNc9l+Fu4x2F+jqeKwzgQ39GI0GkfTqipyH9un1G98+x2axle9h743uv3nP7ToXomM+Fcw
bsgWtQZ1pUsS5YuReqNp3E6a6ellfZfC3YfxoqQ+aqJj9Dgkd8dzxxroDq0EAJR6kB6HidrkQOPh
Fcp8jedEBgp8K95PyYUMlyysGX5FRk369dxpFTJakFmvPhdV/YOJHeOxoUW3u35odskOz7/nv65o
qLhRfD7lA+/KV1xOrxNqkBQv+Y15G4/NN7tPKg/CCZKKS1Rjo79jWOhsw++At00qls7Vc4rdArll
v+yUb+Vm+evSh9PYy7qZn4KlfM48CsbbJWm9gio6B0I/TTbwN9rNSnx72aZw0fMtBAio8iprhsth
i2eresDNunJH1DH2YPtZO8GklVHondgxISTVW0Gu190dfDCXu3hN3kAxM8Km6p9UO4aBYZ0qoT0D
PVnXQ/446I4Gtk1pe4q+JJ5LFtU3GvWjb0Y4f7Yd9UoY3PmQR+zCUnHsXWPRKQRJR/cJA9/51FiX
Zzsm9uP5iRZOwFGq5s4RU8/opkFbIVIW20vr7rnN4L2YXhdtKtmwssTInfbAffXzYM4AySZdYCo7
4iaS3CtatMdZkNuf9Yj2CFDayPhaE6gpnmOsydNW2QPv+YGAIPx1M8JAwo2dGmt2IrZXF4Onzapk
+wkLzV9DAeLpawzYFBp07MABUvar3w/7+mmAtGQRKVOgUz95b4I6al7PLwXZuLiqBeQRO1kKHCJN
5hzsyoXIiim7JIimCJxqE6ohBoR8+at8Y7RzZQ8OoKSf2oUdHjLgZsCcBdCngD/rYR49406GzxZW
S0dh+X5FnSalERsoSNQovh5elqfqPg30Q3M1Xag71phRYRWoBLJiQLS5UEjjKommEyBz3OZKN7yG
I4OA4G3YV7l2QzS8FSdlYC//GKELiC/o92huoWdt88tFm0wDr3gIlLZPmx2a2uP0Nyy0hKvyOAy3
QkY3H8rOVf4ze2MWNoNn7ZNw8oorNK0h8ZUEf8OwVVRW4KXGhtY/wOInyp1kgCALcRA1UWmoVY52
lWXVRUPGBzXZ9gOBok9RXcWTE2gj2AV5UxWogyfz4fz2EC5d6FGY4L3aWL1cdUMhh1O3oJhEKtoq
ZvbdUV5jo5RsfEFVA4c24KDAIUaTgD93a9tciy030ihTtIu4+05S+H9QPLehbW7CXbitJKMSXcK+
ROTqKDifNfacAfEI57OXejftTY8CyEku/4bwOftE3AGMWHh+wEXWhmAE+8RH1+etbOlqmFsadT9J
hCtl6zVIai+a4ZkfxvfpSmMeR6H1of/of1qD51yPVVBE6y0NlKgMZ/ntWvaDuDuCBfFEkuQYPEtH
QOnDD3g5JG6ohOkrQb2eex36aFG2k4k7CwPjLgpIEkilJ8gttVR63dXHPFLzekeBQcradx3/Gglu
Q7W0SyxYu7COg0MQ0gTsMHmAVU+szexLxhxxrO2yc5oE7gF9Xv1cBq2KurRR/aovSVj3k+Ex+K3f
txB5TbN2uGs7Kw0nOOzYBgiGUyEpCwQr/stP49ZfpxU21DZmeD4p5mFMhyA2lBu1IN+12n2Zluky
c3QZ5lBw0kFEBCWXaVm4pH9aBR6twwQ3FWpA9i3aMnJNtubblBrP57OFMAQTpIDJiwM2CZf6+3WA
8gbV0mh14UmyQhZak1y3BIcLblMuODSAToKPxkWYlYEmK9GZsgeEAAEF731nJBdkGzNPo73tnR+Q
6KXhSzw24qOP1nQ44KoEIwIlM9h0D8AKuEOEmQ/Z/D60cZfv/ckK5r3s9iNavGCeMFo+oCMn+T9G
b0zfYAgQmW6W+KBxbWFaZhNkJVVZBSmaNaxuvDmD5wd6CJfj4ymbqm1BPtDr3OurLUosGQ5GtN4h
laMTsMghBce/+rpJrri9VgGdNeGWkY0rHqPAc0AbJAtbdwDriSYw9p1ocH7+hF8RRrioEQwT/HVu
aKpdlx1xZ9zoDCjwahqMzxaPzC+/EcVWEQD2NfAb4krw3lByasTI8DB0CMYRsg32w5T8eT6IIHkC
lGIge+L1HD4H3FCysab9igePqEjH+yneAffgGSv1DFr6dSpj6QqIauAcEFjxgZ+D/cbrIDaow1co
2uHLFbvyoO3aO+NquK58cNpzf3hT3yA7cN88rvval2k4idbjcWjufKLZVq9KP+WRrXerR0n/suTT
/vzXFDUX8KYGYhdIaqgd+eIROlQzSXoD4HZXqTdcmirb791Vv1ZjV9mpa66Fa5o2QdxC6Z5mdXqR
WwO0Y4H12s0knr/ppJn+eUH75TexmvAo2eRQq4XnkZpHTQvdA+NShY5dOpd+nEvoTaLteDx4Lota
erxMvYHJhSx8NAzfCb3NSInbOJzPoJ3SGoakwmM7gKuBMDIHSqOAHwHvzO0QIOnb2JpBeyQJXrxz
w+4ira/KCzU2QSIAfcKMFK3UIHIYA8NrL9Pu/HSLjg3wBR3g+SFJiRfrr192sbo8h38HUhzA8JMV
o16evW5R32ulkaQcUQsWLCFcvHAJYthf7uNOm76MFlhcEeSKmEG1koGrkYWmGTgDqswK2zYsi6Ab
PZlmvXiUvyKzjXW0foiFnaMQrJ+ugTd7uU6eVcWNpynjC4FCpWRORQkJwkXQVMELPPMX+BptsikZ
qII5nWPwoTKU6vO4y+lOG+ANT2UHv6jb6zCbReAAQciEY97XcKORj3GpQe5Kj9pDu2N+90PgRlDY
ArRa9iVF5wZEabAk0OnATuHWS+LGtZIMJthm2atV440GApxTlkmqC9E2PI7CJTprMEYUxDh4Z2wd
X3WWWyCaqafqyrum5i/gOELtVcmK8PxmEA/OYuaxDvxOP1Pj0TLRlNpq8WaJ48rKPLddPGf+Rn6D
4oL6T/8VhVuMW1y2ZpWCsNeZXegkWuO7dNxrsS2bK/GGO4rETVZKRpNMDVbGDCBvqDrBsP7XX7je
q+19YfqWr+7TP2WBZd+Rm76mAmZu7vBqCFQPCotHuwc8tZDpawk39dHouHWPWtfWFAWzpS4fmbOr
yj/oqHn1Iis4RacuIDWgtgNuQpC5vu4vt6CwmlgxX0m73M00/9CGVnLsCDMGNC5xAOhw3eNh3a3m
dJNRsvWON3IVTiFx7G/57OVbAlHDKvqNZX4UjTtNYfQLkaQSvNqkmC5VPAg1k/NWTZvkRiL8bkdh
uHQPnXC4rEwVqFzxbdq/ltX388OQ/f3cPrJzDUi+GEm9nv+sJ1Qqax6cjyCbFm7/UPB2YyNBKdS3
k2dPqPFM13OXw5A9uQMN/3kw5iTJ4PCg0/JpHCpceltlQKuXE9Lq/JH0isdaAduGf9JKEk20eY6j
sQx8lOp6KzVIUeTo3SmdNxWJPy4/uuSbAlzT+WGJOkoozH+Ni9s+WrHNk15jtZXOsoalPr/gaeW6
sIYbYHYfbAZZx+vJzdI6ma9O+VtRIPme/w1snvgi6+gn8JxJdcm0tV2wEocGECjAW/PhJZa5iogW
y3EQrkePX63oZZehR986KOfW7U+lgK2BUWdtMOtdFizd8OPfjYvbyE5pxtoCOFw0bHB0c1oj8XKt
fQc8KtmdjyReLugXaUC3Qb+CfeGj5WLrhQH9CiSoZR1+ViPu+LZRfNC8uapqZ/iXwdiPOQoGKbox
yU1wQM15ektmrcJL1DV83DJVfTg/LOHCAGTNgL05hHx4hJdB075SU8Am3BbaMMQGNqNJfg7dJKEL
CdcG4Grgd0P0+gRxNZvalhgJyKCtq7e7Bjes0HKrQ6yhZKvgkDIt4+8s+aOI3NKotjW2rLYooia3
4RgLPWH9ttWG+A5aoa4Mus7+spP9BWtodF6IaZ000KamWe3Owme01tQvpuoWUIsPqCpHcZmHs57c
VG4VrXZTAaRXPQO5F666KeukCOfy6Edwq0Yhbrq1yZqDH1Df0WS81ZbhJnfQuTm/ZoRzaUMM3kHL
8FQrBqanztq1ThppqRUNyfiHvkxpQN3uftj0D00fZdcJ4d47Csidc3O8DSPE4XHrp8ONYpMIL2n+
oJIfdVzJmCriwdk6zBcg8XqiUjPUCVxqFZAFrT65oTP9ps/0SekLx9MX9Xkb6t/JYEAq/y8ev0yd
DbdjDb2b2aaH3nRfp0q/AFRIIpX02f3kVyh46wgDKMopC9cqs6KAnXgRAQPjVl6uN4PqL9a2PSbZ
SoNx1ciVYvbj/TZBdVY1IeCvWcUYmCCLWZAXMaYDJSDJujiV99Sclh9jkceHdMUlPaunJLKW2vVy
+N1cmXWi+nS1xr3VbZZndesY2k2p3UHHsYLHhDkFFU6GDPYTNUT6Sn0DIxfU4b1T2sir2qzX9+dX
LFsgJ4MHnAKKPYB7AvT5NZ+2bQGhe8UAw2lYHxTSXNJRZlokgiw7yJ9/xeAmsq6NMXUzB1ySoICb
Y9inIY7xwc8DJNfrLg3U77BfDNqbd1BEr+WWIaLdfxyfKzbdDHVGTLIqUixlp1SFT+bHyvmdlwLQ
Z12m+SagXxo1Ubo+c5RdMrp+BT2XMZEB1YSTdRSC+5B6Us9NYYM4kCj98o3Y9eKBp57KLDhFj7cQ
TYcHN948BNzBtciNOu+JspvQMA0TAKQAo3cgWuHrzvMaVD/w1tZKn8BZsXeyFFElMZUvEU2tHYZ0
1d0yUmp6t9jfCxAINfPeMi8NGAhNVPOsxJQcvgLRUQJFWLy7W6AFn7K4CmKVXdVh1kiZ3+aDfiB1
HFgz9TIV7Oz0Qd3oxQC9jJlUkrNCOJm/IvMQIwrOZrLGWxlV8SPYa+BlJpIIwnV/FIHb2zO6FeM6
IYJTl49Jt1wbirVDIonOpxDRuXD0CV1uVa5o3SVpuWBV2k0EAFK4uJBSb/RL01oOyrhIOmiiI+84
HLebaZG5uZZgEzT1Je3g7EAnb9GpN8y/9f1wIACPgY1wAlI08zGHhZdeRqZ5X6UAU49XEKsMzn89
4XCOgvCXLSj3wokUyZEq2XulkndjUpPAydvLDWBuyYqQBePuW8SYrLXt8e16SnzSbHtjraN0gwzO
OITnxyVc3kzO2dBRQp+8OepGb2arllegN8+vCsl/bM7w8O9CsJ9wdBfowLjQoJSSRCqFY1xbeG33
43wE4UsmYAh/jYJtsaMQWge+qbICxd++6T3ENXFqZfeTN7+jITcHBtyc5z25zAIZCF24dZlBjgsA
+ilKhw4LScu4TCB1U7iHcptgDlQ5NVxpJNMk7BAfHY78I8NYjbjtp1h/5cFtPP0bDAyDzE+e3NLb
nuXADuEKPKoFOERcv+I/kORVdn1/KFf1QVvNYIMsvNv9Vn51NRd8LBd2OPzrRafUeTaTOoliCKWG
9VbpnlOs7+cXiHCe4HGjspsb/uGS0Ww102hsExiQnRa5yvyHkcwXeju8ng8j6tYS0MsgBea6BjrQ
LAcfrUOaKllfozsR1W+rb/aeFtSQUdvMa5IHDBSHAjky3BfZMhQcyXg0RXOTeSGwh+ivYZW+6S1z
bJJIm/JuV1eQhoGinqZ/m9QuzFSUpENZpUiMtSRRiTpDBOao0OmDggFCc5lqMYY+nVUNuTearhjW
qA+Bi/fGSP5sIdoCx7F4yN+4lE3TwssL92EYc9OIbQC19CkKbr8J0lD2VUVZBQGhv6Pi0+Jdj5tN
6JmSBc9+JbBEw0sCcMRwN7g+m1EoAKGxh8IjojTcgK2JZCRr0RsugTkk03pGnQXkwtc51deuUE1G
kQRLfvWrh3rX+FbiZb7tEU/5KY8o2PIgyWPh4ggFqIDPMA2Yf9vaYLSr0eDVcg1iXJacxvTbuJNl
M/bjuRoSsSAOhWdLFbZQ/JclZdcuFIMbeg9ijihb3Yfpor8cQ323XK+XsqkUnHIEuhAGZM80nBL8
/u+NotaAywbSz5m9guw3vESd3/qCDIMIeBAFaFBn8/Z1upbCyFow36uo3hYvbQ9l8egY9+djiHfA
58sWsz4B/OtrENgYtPVSgK5gRvDMNcMG74T6o3Fh+dNzEsiaFsKP5sIJGC0vF55Z3CQZBizu9Bj9
5VF7sJ0CpbaswyVe5EchuKrKHJO5BsCeUWtKOGaBUwS7XK+5Gq4Mn8F3Ze9A4gSNstRk1pSgdrNp
PErQNtY13gexEMaAURrz3TTeJDX1mNJl/6ACj9gbntXsYmh0n5888df8FZltv6PIW2GZGTVT6Psr
t2r1oK6/0SEH9oiYWN8gqoFc+DWAUpSQclnA1Snba8vaK3gUQCvj/CCEq/woBhvk0SDcfmjMmGKV
b2AHd+kFIc9SCwuB6BiBTSOTB9FNuI3wmc/dZpdUGaDdbQNcmgGEwXclB5HCL3CC2lcLI3uF7GE8
v8zvjbD3LSC7ZC1C0UihJQyeuApd1BN2YY8jT800rEy82XsFo09sy/WwyB7YRCc3giDNM8wbegZf
P2iSqivgfdjR+CEL2gTZtt6Uc9v8JJsR+1Uc/1BVauzbdJlv0WzKDufnU7gBQehD4mLF5cndqRx7
26QzhgnBmaB/sv3hzzRoYHZxoE9M9KuSbnkdI+JT/3FEbss7cb0klVIzxHl/aHVwyuBV/+RGza43
vepWpmsgHSH3hY0FDu5V3oAmCsCKGpZBYXqTNwSar16NEcQqns5/UtHC+TW+E2JX363OlNhwnLCd
m0691cHHVGRwOeFBcByEO20y0+raLMZH1O9Xn1zY/hQHio/SNuovernMjCh3sY4PzjZmWsnj5bqC
EkjcYpXo+jXarL41zuH5ryYQPGQeW79CcOlxLMssySxoq88+rGBdL668F2UHf0wY5ezyfDfu9cdq
vpxCc6fuC9VDn+en9HQQlSXHP4I78Sx7WlergR1K9rIEYHpGWYdm2vBm3S9hAyVYVcYKkn1YbjM0
vVn0Wj/BngQYnNKgvgpG7fkv+/+slV9fltsAEGab+y6e/0Nf1QLNK/7EzXjHnO+VQMY4Yj/4ZHfj
bZHRHWD5yReRWqcZDaUqLkAz6DgVidrugr3frMXz1qRhnTuSY1W8v7EycZo7OND5wkvbjBb0LXxC
tr8BISk8GMKmO6YhqAaN5im5JyOqimOydwhgjLAj+DqsriCKMWo4odaL9EkPtT3AaKEFv3ioS3mK
tBATNXqJCUYlNKx0xgni1mWdaWkVJ+COmZFr+Bb1zc5HhyMkwQCbIE/tg34J9L3sDiLclBY6G+w+
CxFSfpylPmVQ1cU4mSozUwVfQ8Wrd9Wf/RWzSVQhOuq3l6Vn9J5DfOMF1O8cluvB+RUs2iS4YkLn
CndqWP1xoy9sqyctY66SdsWVCyFHCXZHlLOPI3DbMDfLqqVTAmyqARR6AR6B3+v5n2pKnn9jKJhA
QPzRaztVLcLda5xjEJ+gxwQcYQGZpJfzEYTb3TLxTMQSNUB+XBk4megZTha8qnqDXkFWzfC7JLkf
p2ZXN6/QXVO92N2gsd+HQwaiY5qEOilktyHhlGG9AioKh3RYNH4ta8ZlGMDl7iDvYoMNY8RQ+R/y
zpRUo5IofGu+3LJaUVuI1VhZGdBsuO86KrtysZOUT2iQl8LDowN8v8kTSyit2qFd0ZwHR3i+dqd2
3WVx0XsmpHk8irfFoNJr4mkTdcOEKLVvK9R93NCnkCU6UeEEihXEAQHDt03+EB5iE8pyBe7n6oWO
rah3cE92fVYNd++o+CWVoejbMsYEjPgAZjspwvGQ2TiTAfzfvN320Huf6bY/v1LZGuC/7HEE9guO
7hJKW8xQusJVLD/0BxpVEd05F2NEJWGEG4LJnwAcgoYD6uyvcbZ43vKkQxIbwjkEJT1Ia6/dG9F8
VV6UPtSfzg9LlEvAs8edGf0GlNRcOIiE9FYFIHg0Dw8WudhSiIap5e/MDkTNGffOgSIHt79I6TS6
Ap8MqHXBFUO/TFyZVJZ4GH9F+HyQO5odZyvqrtYwDDeznqteSQ8TrahX5b1MgkdUMiBD/G8sny3G
o0jztGjjBMxC5OqJZ4GzXuggHt1tRuOT/j03ZCAvUZ/rOB7bZ0fx0n4EYG1AvHkJE9d9q9UxYFTT
zJArlrCj6WSNH42NS8Z4I7Inh6CFYkb9obvo/DSo27DQAnK7BpA79ullA7iN48WJJ2vfCMcJJiK2
MNbhCd6rKBUbJw2ulpDjjP1hKoN5oze2W4bttkrONWGrFA8gfwXjy/c51ofaxHJZW19dve2qS7zO
h4lt4RvXnRUqH+utE+kgE+fN7vyGE1ZHLvoELsARoELyKXq2VlD/atzwmGAeUiPjIwB366DIhYo0
I5m2HpGhbET7AxKfDrPtBYGIv7jj6d2dKw12jegtHsxBfyfN+LMxHQm9XrCAYNSMsxysC42ccEua
Lh+clqC6hXyu3T7CWtDvJ21nWleanvzGTeE4GG/Qu3XQKO4MBGOi81oA9lp57/pjuIWwomkOmUyS
RNSNQ0AXWod4PIA+G1fZ2ROxJjqtTARF9du7bdfczNF06fjxGI0vgJjtkxXiAefXi+Bkc0GS0YEG
10E+5IMCv11BfBDnAd30YNLwhkB+Y9KOI3DlZLpNSz3UTgZxtsOyToFFNX+DPHYKKjCe8SRngSY4
SDEg5tBi4YkLHj5fE1puKnhmXxCuf7N7r7sZHpw36JgFJLA+tA/jfvPpoZk8PQBP4Blqmec/p+gJ
yAWR32LmQYCc8QdeDijkmrHz1YziaAuMPTmYHi5fV/ILiXDqAI1D9xa1LfzLvo40UzoFXQj4PbUp
DVW6+rNmSjaBYF/D4B4cHHxI55TGPXeExqQGmdO0xmcTmO2Oto9j0kgEtU5HAiApyKKgZoKkd7Ly
R9OmBe1b5uVT7GOlCnAMSiZGAJhDDHQVwdPCq8QJL8ztmzw3c3hCu7V+gIrY/WpDRAL/cxk85Etf
nbV9vsbe1lZv5ZJ68dwGAOHDGn7yprjYZXXlOWoCKSYNZPLip6l20UYc39XTq7bpX6d+9fXBvYaI
w6PmFrY3q7PqLfO6x/34wVqcUIVB6egkkgUv/HZH4+LOmgoNNjWOwfVuR6v2SN49qvMoIT7Af/3k
6MbXAxYWSDHk+BOWlDabFMsdLHY8YY1XFnxc4SDV5eHad5k/LZsDpyyDJj/VxASPAPjOsvLKOq4/
cl0bg0lpIT0E0+dDp/fpfiV1DdEX7WmqQZyrCVohC/A4ng4DSL8pwe9eKk3dGXWDfnP3s5m7R7L2
r1U1PAGpeIcZUSHFYRCPkuZ2cOHtbVTFrprVS+oYO7VKs6BTU+PJStY6xD1mvw4ufvPmmymuJOBa
Ox7s16hvVLiXgIP2pE80D3Jrsjy3aGH9Nis3MZzDIUkULlO5H9JZC5J0vaxK6wrw6hxUKlXzV5ti
Y1tQr9lqxw1oUz3janRwhxY0UmhCe3Tp0lBRIWIc437ptg/uTHb1AkSElbrvgN3e9Elya0/lq2vN
w61WV2aQ0n4OLcd9b5atP8SU/IAbncPgzvVVPz9ryRKq4wQQ/vdlSC7Nwcg9s+/TwCRFf2UBnryj
jfumr2XQJFu3c1qtutZGlFVQE73S49HvR5nT5WmSwNqAwBVzKGd9Ga7GL8t0I8miptFi1B89CPuE
UQSpIlW5Oa2NWSCGLsHLDlpqXMKzqJoYSL5YhLge2ZcGTDLI3mR3GDS4HGhIAZ/ZvOvlTgHKhSnv
ScmCws2GUxLpHTZtOq8zsSw1AA2UyZfYle1NTnMT5/Pr+SNEFAN7CWxL5pCLh4ivaV3t1SohKz6j
uWGlzCnFrm5sGVbhtB7GMzpu8qhSQY86MZF1N72asw246CIuA305jCokguJD10lGI1ocTDeavWDh
YYU/pLSYKAXoD7DS65s3oo7AZrY/2l55+ecfDQ1I2wbSBBhEviuWunVhJLoLJSKbXM6KCelDmRjw
afEJgCfA1uiuAt598jjkrkbm5BW4U/GkB0P/3WyIP1Kwe4sr1dwkx5UA4omVjH4RWlY2PhsPYrEy
qgKLDd6NaRP0NuZ88E1jOcR274/EjFS8rgcGrKYgN6kSrJJCUrUJ5g0PcAAQMgIfjJe4vZb2Tl91
HRzhnFz1gCLwzaEM69IJz8+bMAya1YyGY9lQ+v662NfK6Wia4OmmRAswVa6mFoBdeFuejyJoUeP9
FNcSRotB+4ZvA85mBXUsOBZ9PnTPD3XtKQ9IGVEdttdD7SU7GcTi/4kI1wMQZACZ4XMV7oZWTeGw
HlUw/PQXG9ov2hbRJntfVXtvzNWH2W07unZhosf3rloYwINqUZfJ/IyEXxhp5L8/hG8LpiodFKer
i6jNYJmZtQqE+WznRet0TbJmBSnl/0j7sh45eefrT4QEmPUWaOiefSbbJDcoK2DAgNn59O8h0u8J
7eZt/zPRXLY0he2qsms7Zw0h/pMk3AN6nZu1pYM4Y2nNY2f0AAmsWWQU/KUxpW3CMmH6ueLg+U3n
UUeY21c/8/KhMzJfn0DdWslIW/csEVn2FaAY7581PjuXVCTGSEgP1i+9zZCsiB9yTXk/9SVoy/ny
3TEY2iYaI7Da+JGZ8c/rmrtz5Z0JXy+LTXqmLB0rLznqpz1w+LriQzmC7HICcGP+gaeJZxWy5e6q
y2a16+8bgYnTdXllrqNq5q1iue/aHKTpcf/9+rJkUtbT3UrByH3dzDg9a8Y2orOqG17QShxcl7Jz
k55tnhBQtwuvG9MEbRi6Fvy5/Vx3kltn38o3uyXEtnWjFEqiQQIPwJlJQhLUDgJbDyBfkXao4jCV
claujvc8iQZXthEpOGZjRAEOOpEDr6A4jkQ7cJMBhWFhGA8DgZGG2mycHJV5ev8vmwmshPMjQ8RL
86WBYqhV8qV2ERC11bt/EyE4kKYe80Wr4ap6G9Ahbdm8DkqmSO6C60qBR9z5Ohaj0sbOAOens5Sd
n+jgR5oyXbJZEsVA6edcSp+0cAwGFENJggLg3zckAKUaDYA37kbJ/60uuucSUUZDYh+ZKZScBdPt
QN+GCgwYk4aQhEv6AGUE6lgIU0YCwtTujcxrwqK5+z+UZHdFY1TRQtoK5W4xBDCrWeVogwCVkaIg
0hvMb0ObAS4rRyCdp6jmz/2LWrlHQ1UeO5veED1/svmMMc5c+7S0yu1saA+DqRz/XqF0AIigXIW3
5wXbUeukAMkecQk3C5raQCvbNDKw1P2V/ydCvF7tGFAlNoeI2WSBujgeiVUvGVwU22VzEDsPUAQE
CDpQ7UIbopjZJZ02ucOKmaoBfSIh9wPeglqfhbN1Ahy75DLfSWQBem0jbV34xkWzViOdulJQIAQP
M1MP7LF9bTXt4GbNCXDN77VuXmm/vquIiP1xSiUTjnt2upUvOO95yBApuKBltYl1UNz5UdNyCaz4
3i20FSF671ohtqLj7PLiU0M/xsp93f91Lf18FwVvzXiSK8C4Qveeyn/YszJ+ihO9v5sb1Giv67pk
MWI/eFLPsZEtWIwNO2f95CHZEPST5OKWnAoRXHRSlKhEGZAChrnATFK/tf5tx4jgn7tYMdB1BM+J
uVLwvFW+rqMmVEk8g8SWxK7KpZhiYOevdLlpAYxzh86eauWfyAh+WVXPvY501uHfDmjd2o1B5XrV
YGYfPrJsw3Qx/Ny5xzNIYrb7WoAGfdUCPh1aNs+FUC210zJRsa7iYXQ+VuldbH++vo6dEvKq039k
CAupcz446gLiATTa6ChuZTdWUN1Nhbey78q7lHc97EbcuuTNvhGkButy1pFR18YRRdD8NtaSJ8Pq
3tmDIcNQl+2f4PUaRouuUaHfxfJkZRXox+DNMy7RvtWxiG+47Q4Kvk0zMGBfKBr6rrvBxxzYfVnZ
4YDhpcbtfTdtQgqanOuntm+4fw5N8HW4UyyjpROePekzdUD3J4v+dncOuMF4d5gYtBfHQ2rGLasz
oBXVgC7kwf0FLM3ParlI3MPuOoBeiQwMBumxnnNtsFugmyUjxNRJe0Q/z4H3b8h8GFgApoeQ8AEQ
8rmEtF1IThU8o2pDQ6K2CrKeHXjDJTWPvf0CRSHaV1CPUC/eJqrWNnGtAaeONtUdKwFqbZCbNDeC
6+e+5+g2YsT3idmPZNETEw1QJr2vBtNn9cfKnA6WbYHoVKLXkjW5wuG4zjii9oY1JUrsJ8m7IZm8
vpT1lOxFQNslCTeEpfez0S9IjQFN+sXuVb/hWqRR54tiAoWcYqaF1ba3ZK7kxPYc0VauoBhoHCua
hIzovAOlS0YyMI2zg93GCMYlLla2j4KHZdRMZ16tqUYNg0eAE5yaLGyAs3BdN/bc0HZB62dsPGuM
MKszKMSgpDUeyBCPB7Xnk0/MOAvynI+eas7l06Cha+265D0r3koW3CxRGxBBZEAAqbvic52a+YE7
xvyGu3ArRPCyuW4vRqsCTqtfHtUZtbeRAAjyx7+tRPCrBR0z0HrAvlg7fUVr+KEgisR172mDDZRl
smbsL/trh77Wc1zr2Cwre8a4C/gL9B9xTt9wJmtfBZiDNRcZdGG7lK4ECqxiIpfhNpNHm773htSQ
JUb3Tn4rRdivFfC1R9IE/tv8YRtfKP96/Tz2jHRF53IA5QhAcDFvnur5OADhHpne7EOV3Si0Bm3w
z8qtJSXR3XVs5AhOKDYHhm6UBNOQdvehnppfOuCPri9lNwTDaWCo0kESHt2+5/a5dGabFw72KjHN
cKiJp7RVMCoNGiwz/cF2oM8FMb93bZscuE1/DoMMinN3lZsvEOyU6TXgYkpQ+I5aFfWkjbq6l6xy
V7s3IgS1A0Wq6sZ6BoCeBGMbRomsARkxTDogW319P3clARMdzMBozkAV73w70eZWzfGEBtl0oq8p
5y9lb1j+lDDJLbi7aRs56+8bt2qn2ljVHKqBd/JhIKaf2tNbtG8jQtCMlKWuQlrQsM9D4TfOhwUF
1+ubtWtHGwnCyWP6tY8rhxaYxfhBbVhTHZnsGxhu/LfIMZCdsWxUIUXeukGz49JtgMOWFO3gtyMy
KAsnga3WN+PkysK+33VA8eW91vCQITN/Fz7Pz2b9l7PSNih72gZuBWqC/Y+RLHnp+DC/K6w8ua0T
BeOWTTn7VafYT5SoywGjZ0vtgflBu+G9yYHJ2aN8FFdxsLik9aYKyNzX92VfWf/7UDGcdxnPmD1y
YGRVwz06bJ/sdrqpUkPyptkN5gDZsDbuYUcuxlr1lqqDBc8foUeA3wxO+WAAA983GV/hpOLhrnDM
2m/bzHrgo7KcpiUzXuo0cY7TsGgSy9lTuu3HCJdD3A0u5QDkjmBBX1wLtPKK9mVWnbuZviWRsRW1
PjI3RrqoM5lye31iucnKzaA1Hm+VtwRFa9EI6P7OijEsuJysVVK7sddHPiM+nQDYk6jHqZGhy+wp
Czq60X+JmZjLtvym14sMYTK0uvhUa/Mpb2svWUbJ6ez5ta0UwSWQpLEHZ41Ymokg9I9r5ErmPryu
9+sRiwa6FSJcB2B4MKiiQ0imoLaNmZB+eGYETVs1Ir7GGwFKdl2gbO8EndO4PZFmhkAyooGrBLhB
n/h9Laur7aDs4zWy2tnaN6Jjjvxc4dBiZy9V41Bk5+tT24WgMUKjyqG8c3mIrLFvHPvW1z40n4tD
FspmtHaPDuNg6InUVfMipq2rtrAJd1nkNsWdWSXHCXipko1cT+bi5NYuf/hWTCyLw26N3eUKS5Qy
yjrjHbLYpVcV7H4A+hVIIA71LMto7B7cH3lif65V9447twCEzNuV79wJwPPmjU4lccS7PmkjRjg3
3iATbhOgvSIXeVN35EVn6sGe1QO3zJc3qOJGlH6uImg35o49QdSUWYnH64qdJpr8GrnKJCHFrj6s
Y84EFy8AYAQrq3K1V/OpQ9Wizfxm+pDnyuH6Wva3DdP36NRCx5bYhguoQbPTuc2iyeYp1tJ8aAEN
FbCke3AQ/AXXpe0+lZGwwQSNvdJmiJAWk17wyixHKF9dJl7HiOZzM7lJEvo6MjVseesz4AzMRnsH
Cq7RQ+uVJfmGXf1H0z0iKHTKOmLnr5JMFp8p0hKglvhqJ/r7gthRtcxLMCKigr+cJXf3rgGgPwyX
NlndinCFuRgcL1ALhNfHDT24RsCryM2/Xd/ZPU1Zu9IhAg0QF1j89dw0k4n8eFR2GfjZq8PczBJV
Wb9TdBwYAESsZhEAkIohW9MWvExXzxjPto+noK+074vyhRoAIZ35nQ1Q+Vb9cX1Ze9cM8nvAB0JA
fdkvBljLIac22psyvTqkXXozFxNmjrWq92a6+EBi9ztuPF8XujObgSfuRqpw16DVCRGcDpfFg/Kj
FpISvYvr2FofcHZAJd/PQtkUt2yhgpLEWdvHTZ3C0vXlh1abpTcV3c3KP5XSsfbAwlh5TLcllbU9
698s9De45uZ1NdkmmlQ4oL8pyD4Dgled16EfiJL52JWjbFRjV4FQknAwlgsgRjFO1uKlH3NrYQCI
o+Mptt2fMWeDn+qYvx3cGk8i+8Vu+DvbwbDb9SPdXehG9Pr7ZqGFm6olL9GN0evKjZ6gz7aanQ9N
Fx9q0oXXZe2rz0aY4LWzrqpZ02BXG2YEZumAnld7SCrABJX6E+aNUs9kTZjTL42q3yWke1WZ87PM
0rBsF8lVtefs1irQ/7Zc0OSpSHUTxcY8Sk+9/QpC2fss/1Lz9kSoLBLabcBCV+dvvw73ftFKp1jq
YoNmLFryNoBnORjU/KJU1cPScObZ1LnF0MehtipwuCcSk9093z+yxfS5Ujv6ZHLCIl1Th6BFF3/m
YowFHNjeSIzP1w94z6FvFiqmz1NaAyx1xv3P0Up/WyWDfmCNMz2TzpH2l65viQunuwK6uAaG6NGi
eK64bkYZUywUQNGR+2iHC4b227AB0NDaNi0bvtsZiIPjW8dN0Z2Cso2YepmtZQQDCYq6lj7PoVuo
eGOPiMCQj62LQ0XM+ViMSnYbt7zw56Ko0drvkGPWZwpwE3h2yEx0u+kLZ1E+6vOJAWz8De+87Seu
F+HGknOC7nJUhViESRVc1tZjo+GFbmRHIBpKLrzdc97shrD3ZDZjmySoMJnTE0Gz69B/z8dY4pl2
LJTAWBBXIKmC3lfh3UpIQ8EKi2wX19GEk2H+3HM5sMxUPr0aYDn1plyXZKX2HNSZzFXpNntYDa7Z
OwQyGa9UT51y4xZc8eh5UvXKj8ep8open3xwwhV+OtNfuYIuSjZNLzGYV31ElB14pTXZFbhjw2df
JQThNXBSO0I4kJynNj3RouluUzVhoUP0+EAKKsNz27ly0QWL3LC+YvMib3++C6j4dWCGQg2ZqAyD
uxPWWsR+XI8Hx7IOa80lUJJeor477zQIxcsXeQbkNy9en0bfdmkJoQ7I2w2HIosmqYvuSACOlgGu
OBCfWRcd6arpWAs1EDMUs3m0qH6fdJYkLNk5qTMRgv6kmp0U9iqiq7ObIgc4C7nHuNaNDiaN6652
71I5EyUcUk+WmM3djBfKMJb3RsXH0wSqtMBBX5WjKAfiKvyDogAxul44D2hZaZJPkO2n4HCUuZ3K
ccFiTSP3KxeIcvPP64vccQFnaxT8jNU0vHD4emLMqB7dwpgeXQoGPDVubA+znk3QurSWDJTuPMYg
FIRo67AH8rrCg1OpRzOObYdFDG79YLi0eM3r3gO3VaAwi0QdNVk4l80YqbPrSt6dO551K9wUmlRL
pqKrfkmqKLW/L/aNan4f6q/XN3X/2P5bnyn4VatSKxMoZdjUKT3UpuoPhQwVbM8MAM6K7QNFMpp4
hC1sMH+kTtWMVTiAeuv5HDWqBjaPwr61GlsSRe6cFzi1kfvF4xmixLSNqc2K2tcFEJXH9FGfWhpU
nNwqvHW8pDBvlyR7Z9HkNJSjjLV3Rz0h2QWhkolH+wUZKSt1wIzqq7XbS6iqfZC0s29hlKZLLc8g
i8Te9kz+TJ7wZrWybhoTDfIUkC3qzV2q6L6ZWkBJ/0JH7PPwzkRmlrK/V5gzscJpzulKBNSubbka
9Vr2tclkNdW9IyQA5kPZVkf/jZgIYEgup8a6sGYsD+qcH/S+8Rt4lAn9ZWBLCXj9gylueN0QdrQU
Y3D/Sf293ZvLvi7sprFUSOWlcixXAu+izV+0tvdZLAN83rHrdeRunasGAMtFbZpqZe3MJR5nfZeF
6VAf2ZTdd2P7+fqS9tq2z+QIKgIC+IXFA9Y039j2MTnmN4CouM2B7ph5yWeUJj84Eo+1ZwSASgX+
K3IraDgSfLTKWWxoDaZLmtqtvVhvfiV5jItPm4DUVRiKT2IiUchdkeuUAABgbeSqhKuvA4LtnAFT
MppUAKZmeBK24EQ3AFFRPttxKjO7HYcJxAZQOAOiFYUmsWOLjrYd6zZeJurNWHjTneGXN8lNhqQH
Zp10j/sF/q6f4566rH1V6GSwjEvmsX4FXStaXO5abHts/J6194OUcGxnXVgNerFxfCu8lHAR6AqI
xjIFLHr5mFQfWrdoQsvp2Omvl3ImRXgSlSSbUGc0MSnD29tKnd4V81HL5r9/eKGV7vd4Eyo4F/Nx
NCOlbpRGFg2TGWQayu+14WGWxCsNTeI29iqO6N5D8gA6j9FTcVTTKnU3MwYH/Zwgpxw9nbkIgWaL
V5/LPDaBlmIt7adEy1zLs+exD/RiSMIiKVALIkacAchELRLJ+newN1w0zCL9COgUIJWLAepa1EBL
DK+jmXvqLxKOEXunvDjB4LvPw9fsexlmoSPR0j0FggM1nZUlGxg8q51uHGhOB9ugDA03abmAMst2
SqTHpYgUO7YAQ/8jRXBpCiZJUTTTEI047IarzvuCVR8Z4xI93bkNzsSsd9RmMRVl8zKMCZK4MLwb
xPFjYJpW6akDEBCs2VgkJ7YrTwNHtgmqWEwjCdZnGkkFJDz0xrQ1GpWo2ZVePs+BaS13Dq/fkNtf
56T/kyZYoVIAjG+IrTXzhjm8hWnvkBhqfUCctf5ElNupkAFV7h4bCkvAVVRB5yY+yyalANVo6qKd
3zY+IpRvAWrqar5NY4k97gkCNh06YlCTBMKwsJG1U4Egek1G9NWDU39VugJdf1+uO7E9Td/KELbP
aSt3Si1cqznr/dRgXikbM981YHATg74c6IxYhWBMy7I4XdxAzeMvRXpQzbB5YGEadJ6Se6p9VOKD
FdYRLrlSlvRYNVvIpOH1jCPCoDWy+2L2GZxiPNMYJCvHogjdx/ylWn7TQCuHMXQdv3jgB+Vn98sI
y5D5MojR3ePbSF/tZGN3ExoDi2xIq0ifHufuew8w2MmVIAvu5XXOlihsbqcAZyq3MVUw3xTvS4D+
Y5gtB/T+NAble9QtouKDTOb+ugj8MerViBCER4qmp9Wor2FWZc3RMv5iKQuXQtYdvYPp6WJlf8Ss
mrvZPpIbBYZ2sbLRR0qXIX/9naZBWXxiT2NU5H5+34dqEQIHc6WRGKKxPWWDn/i1L2f82nmXnX3L
uiWbb2F0AWMy3mRRgqveUj7aAF9XSeePzWMVywoXuyaJwpdqrkwxKJueC9P02hxAQg+trdVDnoGs
HKgo161+bz0YCAQXB4wDzavCevJ+6OjYIxvoWNjbtkleR7Qydz1NPd2s7ozKleaZV0ci2iIURsdj
03HRNCmIRLqjNCtraXCcK0QrqjEfANnlmTcM6L7Wy/X17W2hA8AiwE7Y4B+4SLlVBUF0DNNr1PZD
S/vAdt6AwrDiyCF3jqYKQJ8IVmCjKbelZgZrA6Q7077lJmah3uCdUdu1XUTbcJ0XUPmT2U0WidHg
OTvKbZ7NYZW9YTAAvYRI2aOMDNIy8VzsPsGbzaqqKDOKl3HoQtuo7puJ//1wCECIdZSIEEkBEVy4
y/KUTlUFDqIoTQBaa8xZcavOdiw59538LqTgVDA2joBbvJqTRh0SojFwoBV1GFM10KkRjDa4x1uA
dABEqChlqZKd1w6IV1A5RrThXKKdOiZvhpT0GCG2rNPimN+LMb5DRuauBwDJda3ecbwQhTcpGguw
RnEPjYRzXalJE5nqu6Livlvcuug4vi5kxzWcCVnteOPqFo0TYyw6sK+15gFnFszDbZc86nzy2lSG
eborDG4erS5ogLrASWuZnizaAiOa0MjcmeRgMsAkTUbtl3XsD6gsHa+vbudFgCLXfwLFLORAYwrI
jaGKELsDBat/B2QP6gOZkXpdp9/FlhKVef3FSmXB4o5HOhMs6P+C12nlaD0ggFXn6E46cPZsSdAi
2UxTODl9YBXF7B1Ojqexx+zpMSXx46DNrdczJ9StopZI3FNIooKdEvyUsDbxZReTtEEXARaV55rm
F3PxcZjzr9wq+OH6se1lfxBMANgJ2N4rHs269o1W5qj8LaUGXiyAi5zmKja81FyQ+EFcbJdAJKhb
cqSW+x4AsKcumX9orH4/t/RkObEkKbu7ZhDnwCPjSXDBPzyCHXdCaNggRu4f2TD69mTdD+PfA+6j
r2cjRng8ZmnSgkRKrSKrqcPUSO7KRqaSuyshKpIxuI8dVIHP9xQEVQYK6As4Fllde6k73mOo4atb
FZIQY6+/EtHSf4LEhunBGXtrMQ1sWURCHcjsGfBkP6SB/ULu9Vfq+lWonGik3LnMlwF87y0SdGo4
KTxzgKEpKM6QUpZbhOJ6S4xjOQMFvzJ6wLUUusRv7t0DW0FCMF80Y17zDrEGV4bkvV0tHNMFyOzc
O+o0hs2UGJIwe39lSLqiPdxAqLn+vjGJXh3NlphY2QRIA4WAObB9LmRTJns+BYD6eEshlL/Euuos
ZLniGVUbyo9Mc73EBHy+o/o0ex2qWXK/7eWf1iYzQ0Ns7egXyOFA5sOcKppXoubXEGRH7aj48TH9
CvizIAnT6LpP2ds/G2UwJApNA+2/gvrr7ZDYZQwgw1StTb8y08OcgSkZ8FCf/17QynqH6iz6iwHC
cX5QetfzfFxWxMQFeIN6FWoZmLcyGRHQ3g0DJQfoGErBmEgTHqROo2dlmUIfgNsfxUCjHhL19fpK
Lus0qPvA0auAaoPGXVB2J/UwuQUIxNDvw1CPidMFcwATMsVtY3nqCBLLObPT44gw6UAJTzCFngyS
S+fC0H5/A6ixdAdEquiSOd9OB/CNldraVRT3U+I7paFEC63KyCBNdowB6/AWeZg51lZSixXF/Fxe
nboFjccZNMJK4Q1g0R6ZvuIHtUp1uL69Fye4rgwuQQNGDOA8RV+l93SwCCggo8Ihj92Q3S60+1ul
F0QIXirLFKfv+xTpFmxXQNlQ+5NTkQPFNL1E1IXrEEQJ50RR0KvR3VZErkG9KeFHDLn7eZ36Frs3
nVxyShJpjlBeHsexztUOpAODOhxKp7td9E95lXp4zXmk+9s3wPnSxMScldbzFM9gJ9b7ZfYSa/kF
GOCP7lhIsju7qv5HIRzhRWfWjlmWDK8eq8gCFDV8iz+TJQfqqSQ6kwkSdFxdDFpiuKqKnNlcQqu3
H9QeZt2XYK5Hd9jPf9JzZ7WDzc1VpgPVyxh6nnKkoTGd+Q198DIailWTz/INwhkJXtcdMEZY61A/
LW5PqM1/aW37sBTJMablDUY7n9ni8L99Awgy123eLIwlOe3bMgF2fKG/61XnFiADT8rUPJpwlNf3
UKbv6+8bUWD10J06NRDIWDlGKxyPd4avmIOnkdBQZfhG62Zd20zBbejx4iJzX9RRBefnoTn7UVW7
3m+A3ijZQokPFDtKi6boaDFhXWxsg7wybhNqfrq+davjubIYsXGUlBVdCme9QFz6sanUE8D0HmqM
8I+k/6rbw7Ohwi3CU/01OsJv9QAO6kq76aLCdn5m8ZwpdFhpWufFgmfS8l/mWCLUHekx79kzmRPX
T3iSebO2/HVSUZAt2pxdxAjtc7iSfHruzOyYW7IhtMtJD0GGYHKd3RlKVVgNiFKmO/6IEqVvgAO2
eipuZIxPUlmCqWEw2wSwJGSpNwpS+tq3VZYdTVF6k0q8/WXwua4LjXvAUAPDwUUdhnW5WTgUe2fc
a6/zoY+y3MN4KfDqY89uPDmQ4J47JkjFOQgAgSAvPk07VibduF5mJdxiazzbLvOM8bZtZEOQv1tN
RVvYSBI7RdLWsBgAepGW8PoDf+8kSL74veVpr/mLjXec33zgt9kd/9h0R2eIFvfQA0IxMCXebM/q
t58hZEdAL1cNWo6LDtxhQawsPhn/OleBQ9yKEO7SeSG9iVJoHU2YjPQGxbwxJvsR5RnZsJ1sLYKV
a0YRu4WF8ewcz3ytu61dWYrusqImrEUwZlo33cw50vdGlPR36Y/+pbnJD3EweIVnvDbKY/sDg4qS
M5Io5e+P2tw4HJOfcZutDNqdE2jzx2q6QSeH39iSt8iee94elGDZZgNmPmfdv7438OCulCoomv6e
5fRHPw9Rt4DZ3QFYl8dm6RTQ3j23lS3cqiAfTAYwBOAVGa4MLam/aD4F+nFgBeWpPY2PxhLED7Ju
A5lU4XaddK5Yy4LnZDbmh9GuwsUZH+KikgEH7D2JtqsTXuRmz1rHHfEkyqn7ZNv14i0EYxrMaJ8S
TX+HQuKzRSYZeIlEb8SBo0odkRjNoTcOOrWsyfQtqvqxAtTHTKI5/x+7wIMZg2Mq2leE46Oa3ecj
WS+55/ZrdVhAnGwe6SNfyd6LUAf1upN4stO7pDX5bY1/pArHZyyWOg86KaIxa5QP6OU0A0NP5ydM
BqohB75lwMF6H7QL2MnUjLsesJiBG2QmyAa05BO1M/tThj6MZ9Mekc3RG3Rd5Wnm4wWU36ExwDhd
f//sO6g/3yuoQZwSQksdBqax6dZetFOsmW8IXDC68r+DEKMxxQEs3FjiINjUPHQKxp/grkKjArQZ
WFiOb1kPiC+Qj0CmT8yvUKLVNpktMOQu5mlU9FNepr+ui9i30D8iBJ/E9Lns1MnA/ZTXmp8s8U3X
Nl9QtJBlEffP5o8gQYOVokxVlTdlpHcVgEorVhxJXo6S45EtR9BYxVVTY+mwY73FArwH8fTx6lg2
vi9bi6BnLJ7QNDrYGHPpXtHB61CJue87lv/2SqzltETtU3v9/+Vi+13aebka+6biIo8ns/HdDUOr
MFqiUX5DOfb85Y5y0FwCnQTPJOfbTJ8MwKrOGJ65rmS7+7URsv6+uWDVOXbneBViIBNevGfd93/7
/+sit/9/bJMZNVecB+AUGFBSFvrXGI2rK9wsQbATl6AxMWc65nnoSzkcTfWRT9H1Veye+kaEYCFT
UjWxnScYJ9efW2vyE3bngONdied/PA7BSArTpG3awEgmxQk662HWiSTW3Q0sttslWEg6lBbvVg2O
79Mn5XU4YbTmUx+6kXqXvaKr8fBPWyfexFqj8GwYzCKq3Idsute08aZWzKgqXq/LkSiyON9W5uaw
GAMUGeoWGRiuYkYt2br9wOWPGvzuHtooM3UM7igEatAeVBCLG75RhyMu3vE0ZGGOssHKqky9PHRp
UFanLg+yOMT4pGRLVyW4iJ+A7WJh2B8Ue2IXyDDk9jjhOkUqayDeYhaPxEKnWV+EdKlvUU6+m2fl
LX5vpUo0MeqC6XwhWKqVyUKqvSsjTWs+p3obKUz7OfbGqZpHiajVmC6X90eUEDQBJYvDJVY1mqsy
H9CuuQPe2NYOtOnUAGPmutrsOtnNugQnm3QmsC4MvKNIcpva710G3E1ZKXJNA19bkOBjO2Cd1PNY
o1qQV997zb4F3qHuTby75SNBJ5ma/VpihDeGA1AR+un6AneTFmuXzf9OTvDAFmizyDABCqOcMy2M
e5UemFv2Dz3oSMKe1G7Ak5IeKvCuBM2izV7doLduyjCjeP1Ldi108yGCn9bzxRzG3Cmi2kZuXus8
V5dZ6GUxb70LNjJER91VQzXVfRmpjIS90aNLigLAsgNDhgrAPIpo0ss7/YDOEgCX1/eEZ+HUtMfr
K/3dg3DtxAU3PjRal/ZLWiLD8epE7DNIUBx0uAELxMeMQ9hFFpIrah1kwa2s9rzv3zdbIPj3RLcm
cM1Ao/EgUcG34iOka/3KB8RieeiDujiVoWzBEiu6KLbP+sy6Fo6xq5QD6wGItlSHhir/Zqwi2ng9
DEA8iIcyyqfFIzn4cpKPoya7Iffd638GIyKOE6WdXcyTg1OsRMaU28WXYnGqgGGYakDLVV3Tg5q1
4z+uTXBELnN5k1ZZGSVL/sQn7WA48a1Dhx/XVXPPuWISU0dIjlI3sGLO32Mx8E2YlcAX1SYFphCG
wsb0x3ptpO702OW6JI25Z/NoUHNMFZRHYCoQnM/A0wJ8R0iAoXvl4zAlhWcm1q/rS5LJEPxKzEae
giEP7jXVKo+T5VvVywCS9h6A23UI22Y4vZljJGWVYTuekXU/s94NAal/49C3FPq2sgTnYWeNOzOG
I0rYbVPqQQ4yc82sZT5qvUZFH7UVI/iJmFOM+cROGVngYfb6hJjh0vTDaQDDNAbPitSzxxKw9ABA
D0lGB0+p9M+YHjS8LCP08E9nKIZVSUeH1LRYiYEKsICgJ5h6VtlLItDdqxBvF+Du2SDVvZiwmV1Q
UKKTAcqfzveAGPqQpM43NhhoxC/LlzHFjEDb37pc6/yS6AMScd3Xv1/n9guEs1U7ZRowh72uswMb
NHCaYlk9cM/CtyKEc+WJNTMV/WkRohNMfDJvUXtP75+7AnAastTBnuP/IwwTfYI7aZfJKa0WpX1H
fbXBPDIS/tLarWSoYs/8tmKE16fTYoQvRWU/qhd2SG3jCEo/nzdmaMtahncTa1tRwutzrPUasArY
vimMgTvgtZH9MNwYJ7f0OvDmIDXrxZ+yYPzWKR6L3vJG2koXbgFLRxM8QykGQ7T6w9zRp6pqw+sq
uHe9bUWs7nQTxCjxkhEd7LVRC082lN+c5TjnPFTdR6aoXttLBlplRyfcAGA1rDXqwuaKmR/UGlyp
bhYAccDPeuV0fWU7oiywMQLyEogXsGPBSbd2GmcgSMOra6BPGWD6MSKPkZ+sfihp//m6rB3Fhyxb
19DzbQC0RFgWsVOWOYOGIGWhjhebZgPgxlg5ZDWV+QyZqHXZmwPT9VZVEo77bSbOO3dRvsZFfDvO
rSRMWf2CcB+crUjYPTStpdTNMPJYZDb3cgNw77Faz944199HNnyfSPoe5fhbNGkE1/dyx2OdSRac
4rJMTCULzq12k59D3JwsV/kOaLT3VkdRIy//3gDOxAkOskMXOwouNl6RFpj6lmPmquheRtWxMj0+
qV6auG+4a7cixeo/iox5xaEyUTmh6zWJR/Wg5PFwGuGrT9NUmN8zs6pDgkned8MwZSF6FQHxrfbL
x8FKZFBAl/NbwITZKK8ILGXgPYs+FewAOhJeTSP7kvP4iO7jwKB5gFLXj4FUqt8udtRY7Zd4MMFo
jJEnlmLsqOmkD+698ycqOoI1EH6CnEuwJW10ea8BFiECxsXHfOkPJSEAK8AA4pTSUFe7v21ixfK3
8gSDMoyeNRUAnKNppPdZ7ABkoru19OlwXa333NFWjGBQTt5wy67VOtLMNqwUIFcpz5NpeEOSSSTt
eYitJMGA6q4FP2sGZ2Rm4NlQx8wbKHtUAHH0bysSLCfXSqYMxQwsFxrHTzTp7A+uVcNbtAZXD4VS
1bLcrkQ1xMCyBTTUylhSR/ni3Gq8vzH06X3nkLt+aO4LRfYMlWykGGA2qprwIkWTWJYnn5aqzH1j
AfQvAGuIxOfJJAnPDIW1aO9Ey0/kgLnt/5F2Xcty40ryixhBT/CVts2xOl4vDFl6AxrQfP0mtbs6
3Wjexs7s28QopGqAhUKhKiuzmc1HOpmFA/raWGBItINcRiE1c1llHQ5XIcv0mFY9MAiNbt9CnUd2
zcUqXRqPjcBRtjLt0yOmcUlGoRv9UCysBR9gu5eIA6XUUAu7/aA4YpCAaC/XPz+5INusliN5xEFL
SsnPaLvTpPR+KESCXVud3j9K4+j4ofoKAd1zO6aUEDDlWjScMU1opEAAtU8g0Fxi54d0S5/rp7nx
U08EgVi3iruXz6xyW6lFvVYoGQroVb8UAS1MCfdjnAjcZMsKuiggasILDuyx3B4aXRP3yYTRj0Xt
vrZNHzuTVorwgxspBmYyPo1wgRf4ib4EcS3wg1MZOS3Rfneytstj/b0A2Z4TQRV56eK3Qm0F74ct
w8jTdFQHlXW0nVvdwlS062oA/Fpl/J4obJV4057KRa691pxsp19I4zSpzFaZ+u//OGhap7a5RetG
rGAwEMzHKom0LzJZsoPVpSpzaCMvhZNJaSP4llvlxzOTa0w4ORAKqcq+wfRXOB761Jm86udQeYRi
TnvaAYD9rS894kiTh8n7PBCi5NZjwDvs6YK526jMSTfRFmcfmmnNHqrPPngdMeww32V3GBHzx52V
Cla8EeQsqIWvjB2gzblQeelzgiKGjpHVGFIED1Fs0F1LldLFOEHuJWlag1OxnJzrH3bryJwa5UL4
2NWRpFEYhZqJdgOWru6VWExEFI/Rtq39PFkcF3YUIysxlY7OVjxGpukYXfVGUnV+To1G/Ug6AzVd
3W68WcpyV64pKFMyIyL3NvisAvDUWRiybYljJVbnmflYP4JW5eciGZOnReoIbdIZAGzrK8NE/Yda
LIBNELsYfIUNtzKNJW+cpQ9jKF+pPB+qXHkwI8nTTfAwK/PNEqHKXtfqYUhb3GI5TIGYrInb+8Q2
O9BljsdBkj5YGYMwRR4rp2Up5uZnsJrEdW05gC0f4iq5hxS5t9R959QgtrDwV53CMoK6BX+usoAd
vM2HXdqmkrPM6VfoNN7IyvSsKrWv59XOrLN9KpuZoxnFAZ+hdaYoCbslC7Ix32Gc883SyhvknoGN
q90BV2iYmFlAVyJwoxt3U9zsbFD2WjPASY2aBXJVHcx5eO5jsqeLFuS6cYCu8w4C0uCso2Flpw/l
wgJQtx8kKAdXQ7ZfQX6j2d0lObW8Re5bh8Z1g2y5B2Go/aZ3toxuofmSseHOgAJ80oy/AAAFxLLX
7rMU1Ta7LT+shKIvYcg/elM7dAt4ybSlOODrT0Fl1L8yZTFdW5sjJwa1VjoP1EuWynyzOj3adVK1
z9Um7JKEuLWeMdBzExtk4/rTspS3VRTtx3raA7YCPnkShRNRMQVPyW4wjNtJM3Yq6R6nkVkPGJC1
4Elx77N0nsG/OpkOi3Kgh432UWol+EqmuArp2xeMXgZsUBMnlnKQqJWIoJin0j29zr6wScL4rmUt
Djj4eq9eBrhG0f9IUJjzSKeAWa7oSxdTzm1o6ZJxjCBK6MwzuEGHXMq8ZrK7ELW8OKh6pb0vSnVx
R5INK4j5D0eBHRhZk3plHGOJ6NDjpOc0AR1L/asvUlRrJOloyvlhUobOGRsWZIn5VhmFD2WzI8aW
Pgol37c4tgahiheD8+eBgicaiCqHKMkt/PXG7CeMkkhfgO6IZ5BiRawFk5otvxoZSFK8AsKd92hY
GmpgNMmiOmDvUl/HuALVu8Uq5uT1AqcewSLUM7qntXWsFAwstRbzwNHqZXIcSKTF02Aks1On2TNE
VZjDuu62wMy1m6O0jdJ5T0EANowejVrq1mT+2uWl4alseO5KcCBDNUb3axlGDNv+RpJJczFrYH2t
5fKHvQzPWSmphSPZpHbKEQlLPqaaY6KH2zSp7cpSobh6ahu4AJejbczVrVwycOVDncKZCNmPmb43
Jns/5qyC+lxMFQBegChLmpzcRxammC3af9PmCU8AZZgDlDYbZ4JAmbeQYrwlap07bFYhANGn811b
WqXXyPaTnauxbzaRtUdROUe3yAagZhwNf+yy5k5PdPBZL+V7bUW5Owxx8gzYAhrbAwif0Bbfx0xq
0Njr6wMwvChuakFMlC9jNd8pZTQ+1rnV7mNtAUFzC8mlmBq9W9TkoFlxmGnJT7Wo9ZuxnV+NJX4a
OqHO4lYGbJkrgxvEDqDywb+xGRA9clmhXyQfphuK4cU/4h560Fpu4osQARsZ8Jkx7ipaLAXtWrPD
cEtuqg4a2vuE0fvJGkU8qevdfXG3n6yKu4uWTBuTJMJdpEXf0hxa05Dm6mXNUejixrh5+kwRPNa3
Wrpna1uv4ZNkpteiKtMKbOToTl5W3Oj+tLNcxXDq/dj6uRCwsrlECFWAaAkD5heyYCZNkQgasJfN
hjdI1hHdpTd1Aul03UTvXa5+paYteC9t5S+WuQ67Iv1Fp55L2DSWkSKNkUpEVqL7/dS2jk0b1C8l
0KJK7D6u0y/Xk5etGhDI/j5NcllapRgsjtICLVtv9CnEK4NpB92Um8GLHNkbn8TPtI16yJlFrnqg
4AZpoDcIfhRLORisPWBe+UiM6tmSTPf66rbOg0Uw0iiroEkBnc25zyAJMZmRx1Vo5d96XEz6+FBb
IoplkREuse+1BCx16ASHUFvaJUg+AGogBwaBg+uL2cozTxfDOUfW1WNLaAvIDdVckH74TSRKZf+g
sPhzfWqD94ZRtgcpX+d4XSCbfpePppvuOgQt2y0c5F8Qh3Uz3/aasA9jT4RZ2HL/00yaO+KqtnTK
uOQgBSCRkjpEl+YH6K9NAR2i/nGYIuvBlGoRaGHzoJ/k1ZyTZNhYudSxZswG1h7EYlLPVIqbwaB3
3TK+gvWEunMr7a5/zS2vOV0r5zXNkkEN0AKZr2mXgbL0e2Qpz7X6cN3KFgoEL6JVExkUsKDn5g4b
yFN7pNBg2FE05KJShfRuin9ZenxQF/INdclwtNm+iso7UmagUE3X33EzWLbgJG4578nv4Bu7JEOW
UsRAhqRp66QY5EfxTmBiM5SdXLX8+J5UVWTRDdx+8fw1Tl3T7cLEs10g/2Up6IZw3KOo74vguX/G
lPgzc2KWL+rXfSrrrIRZBqSFswzJ6HY5gXStbnxbDBnTG12zg3JTgPv4xWRCepL1Uuftn55Z7hMT
eRhVuUQDf/ox+jqkY/LJ6XdjoPjWrzQQdSa3/PbEGi+vJedz3GN5aCuPR0IbSBC/tcCmX3dbkRGu
z9vlBhK9uqNhHL0lIKQdvzLzn/cjIfj492qwuFTJTi2q6Ww1gTfXEj/Msup0xU1p/HPky5kdLlMq
koxFHcs7zIaDL7jtNNDC9CJAw1YIO10MFzjRFk+jGLLNYVWMX5ZqOtC8vG+i9e0jW++ZmxXpXgGS
uAKNbyrld2qiBUYhuUWMJgsU5/DUrt1Gjl+Qx2b7699yM3E7/XFcfJVNqUvbtR2rpC/NvgmQnXqL
FYydbx3Y11EWDsVsxZpTg1xoLQuaa9Wc4UKuC4fEDeiORGwhWzcVBIXA5qQCZnjBlTwomJSqpqKD
vk/tWLWx1wlDkvhtRu2jVkRp4WbGRMD+gGx0g9Q0qywwflYrRKc6ygYFFS6ejuoeTyNBCN3euU9D
3KGAkmPU2hD7DCvjt11nuC8E6aZoJdxpYIYaT7MKA5m1mzuUWfBqlJXcxaXjXXe77RDyuRTuSDQS
6/ulg6W8+s2MfYZ6liYa5t66cTAgq4MpkoAs8QKBrZdDA7gsWvKjW7+OPqpUlVPjJKEZgPFcxXZb
V9rrQpGejV08M8utrV1pp4syWs3Ks4PClJ95JuiL7tLDVDrAK4GJktkosBYiwrmtw3xmmjvMWmUN
aZ+sIDvQKenUifbzQ+dNvvKtDEYU2ZzrX/GSvklVQCljKDr0gQxwHnI3AQj3CqlqsdTesws8/BJX
RRXZBWpFc34AljkBiZO07pqNVig0fAjMr/7I3a0EpDkaCibgX7kgGdO7CcrhRIK/3kD3Vw2tILsH
cyTUnvaRA1i/JzqBmy51apHLwJUoNboMAjiADC/vVgrILs2d2pVcZcZSSeqUsIpKhmCha5JwuVBi
AdGKLAUDBecvJSAsSi1TgEyo2tlNNQ3VyuFRXdq7VtcOoOVsgj6rfqlGckwM9bVTtB0F2YljS4DL
m+OHRvPCmQGNdbSCHWK79Zu886//xo0TjW/x+RO5sK60cylhYhpgK/Yijb80QOaVVPSY20qYCZ6K
yJYhiQqqeC5CgRsKPH19Ct0LfPEydY0d/bXyBad7G211V1xnEFrkTjMbGmnWY1gsbtoUS3J0V3Hi
3AHL7E25b23Y/De9mbNVcp+7XPmiVAKbA8aMA9nXYzf1pcgdobDlaW4ERFjui9Rmt337ZG+5L1hk
SZJOmGfDYYa+dm06OQZkJXAn1MwZh3VmxrcfRAnrun0Xnn1ilHs214bGCjZiqQtOkz7YTs5EUWrT
M09McGe2sKA3a5Uw0UQAZR2J+oOOpiASipbBZflW0zQJS2ADFSLQ4jyO1uP14/Ufvo6xUvOCAQqQ
Ni4EoAmT25BCxK0yz44SxAYCLYjy3KT0jIPqkO8YYBaJcG0uC506kMiB3Mzg43vRxnbRgicvZMVL
rN7osiDh2F7ViQH1fFWqRSEYFWHfqnczlP3ha+blbmHh4ljc1tF+2d70ry6NE5NcCCmleQGuEmsy
GzcKNU8DI3zsAk3N3FXRGX2z8Si+mTed8MQqF0ZSsOhBuQxW9dntLCfbx7uBeQXIzn9gRKz3F7/C
01AcSkR2uVCC+mneDhrsZtCtxlMqWKkLTBOTJpHXQE8q35nBLKHY/e+uypMVc+FEVWVm1SMsrxVh
oBGN3bRbmVgWV4d4iYqbUvLS74JTspH5A1oK2Bzy/rWqwp3DLAdZyFSV2GbLJaHqA9ECZTCnmxwE
MvQ73Nkbfk6dk/kDrmtfYH0zH/m0zuOglrIi/ajmsN7AuqG7cC0/dzPsOMhuiO7KbyKb29/374J5
LBSLsjiKK5WGpfQ01KVTLN+ICJexldCebCo/alMiczDSpEKdtp/v9DJ7rZX2Jq9aj1qN6HSK1sOd
zpaqxWgY+ICWgiBnugYSyB8pCEzkn+vVl80gcYfkuqh6K1oidzwHybaRv+DLVbL5VCDaVYn0AVrb
Q0ESEUvhdkpx4ib8mawVecnRdgoX9rRyiRQ/Mg+qyY2TLSCwddDn2/27y/3EJncaSZc0VjfC5hRM
RSC7ue0VMAopodgDp49rGjtUo/6/B4K73TOttjVopfxPrC39rl5jbSI7qTuig6EUvr0vRZfWFrDm
NAho3IVv5sNizyPE0dJXoGdQchtMd+3teZKLIQvTiZwu9dEFDgE2EOUzwo/LRaCmUbSU1NjoYnCV
oPT/+3rBkteH3/8sWXi9CE6Nzg142HVpL2SNAqn8dQKwNDdf9UiAzrrMBUDvCUidaaFfY4ME8vyq
tkE3L+mTBoLPogLEvLwHeElUKbsMoLCBx7ptr4QKaBCf2yiikZZZBBtNHPYVdWTUBWp2TwFX6VJA
XsqPXnnQ6y9lJ+2SpXbMqvaux/CNHsv5T+CcR2rHZdZmHQgNXwmKD/ml8KZj7s9fU5/tumBxb0xI
WoTqrgq1n9dtX15e56Y510l6SkhMhj4sS4BfGhiQ4iCWJLD2Ka6UNMF1c5sf9HOzTc5paAdESFwa
TWg16RvAre8SNQQB4NIvUYADkg8yBQaE4nmxJKM1Y0pJQsNpHkAtUD1WVD1Ic/Lj+ko20khVg2gl
qN2gjIFOCuebhUxlDbpMYN0MlYC85ge2y935x+zFeJ5F/vwmOuYbe7cyA4M12sTmG/L65yft7jhb
eVK0GpxTkG4pFROgm1Cwpo2zcGZi3dsTE30OEHWv0CFUYtAV6WjcO+lhMJBBjR7AU+z/ki1uLwuT
U5gCXemCOQ/UyjzNNToMa/CS10Z+7KW+/YV6ExS+Csd+bd0MVSX3+lIFVvkWjaJJA8gO2QBUa37f
F8abOWqCTtuGI2Iz/y7swhHrKU9rTR1CUh0nQ3O04WYqBcnnujnnT1n1zAYXOXrUx6yUKENo1/dS
OewYGEyzDAia2Y0BdyvL4UEBjeP1vbtMXFQIpsDlV8kdC6XFcy9hZrUAejGxkGjxPp/2BRBlijpA
YF0Q/jcuttUSDpmCAeFLPgtwDRWaOtY4x+1PqVF3S/ec1phdJB/KTH3dQrVPiZ1oeGgq05PqX+Mi
2N8NsA5wAjLweqBshzAJP8aoTEoN2SvGQjXvPyq5BaW0JL3RiPpRHf/IzPlpTlOMlYEZEUPMhwJ9
DcFub3gq1DUIuFlVYCCQdZ/vdorZZarThoVTnOyMFC+MVBWscsNTz0xwR1DOuiVC0YmFc/XLGo6q
9RJFolrCRmhBUwQSTRpi8qXab1f0VtaXzQAuOyXoyBFYy9JfdtVxDuThICn7NhTWtLYc9cQm32IG
p0Rhlgls6uGCDhNKxZmnQ6sTfCwmnt3zs+xoBNgFZX/9gGx+ss+1GlwYrVrLGudcXsMoWgCo1gJP
41w3sXX9nO6nwSXXDams2UhgI9vn1tEKlh3xtAJlyRlt3hx4XryvRS+WzfOorQJN60CWCaHDc1+M
dQo6Bzqy0LgnKGMUXu0CHh9jqsjPdphYuetFNPIbiTUO4IlJ9dxktGiL1JgwOcFv2LMUoQSFfsp3
QP88Qz2YQe4VLlOc4bvoitj2ns/Frh59chl2vaX0UYGj37Ug82pRyJYAX22Yo3aiOcfNA3iyyNWh
TkxBzTzOSYNFNloTO9rUgJJ82pcd/edX0tlmco7ZQhxFVueWhWmfYiNVOcx189jJ6et179w+AJ9b
xzkns+wYeN6BhVZs7NrST9AduW5BtGNc1p4hVFqWjI+zTI0P2GoCFY/umQ6iHROthIu+UgwIUlLi
rqsbZVc01X5p55d/sRToKVqrHqEN2PL5x5cgc0JkqRpCUI9DGlmN/KygDDTxoprK9vE9scS5WapN
Ml437RAmNfh1010ToMTvpq6Gkj8ep2Lh0o3XBWq4n0vj/G2eWqONagTgSia3ltzcFqC2GSTQpWjN
AXBlAT/U9m19Yo/zO2MswFZRwZ46YZ5cRzSirfHcEjihXnrT2HrxWD0xAjYQKwNr+EgFmFRtM2ic
/ALOL8u5GWU64WNWs4QphkI9WkPm2crLKMVuR7+gzxKifPauZdTL2RjktuJAcPOmbU0XmGsIJd5P
meEkynAfofVi16obRZXblvMX0uT7gZlhkS0A/i9B3xleZ5n7uLsbM4BRRykkbJ3TN10UkLwuNdxC
6QTZyOa5O1kfdx5SVacZaHyGUNbozizIY0cBdq/i9+tnYvt6O7HDpSRq09ZUW6/udAawAQ0wgOXX
rqf+ARhX59cP5hG1LEF43ABu4bL5tMo/TyMald00Id/s2PJz1Ltd3KaHalpcQy9fyGLf2PbyzVKH
+0YuRL67mSB92rb4nc3mJK8LXOidj9EZzJ07oIpzrdwxWgeZvFfo4OwQZREio9w2G2lTafZqtNhD
CDXdpQeGgrWa3aAt4UfQRPWUUfDIXNfBPVlO95gnY430rLUx+TaERvbF0O8z3OhaqnmTYrn2AM4z
VTQpLDiSF/IY4O9fqAqDUoU+i9ztUiOCmPTsLhN9EritYD95iYycLqONwgAW5zDPChpkYUEcHdSP
wZs98zgC4iLwWcGBJOsvOkkdSqrmtKR1F1ZxHEoZfSkyQ3JqMi2+YG2ifeRuD6BCtbGmeM+uVSqQ
FdRfhnBFbzoGyMMieOj8tujwGBEGePMK/jwYPBBhtKs+WQzYjWnsDFrnsEqEn9nexLWMgwtYg5LQ
+SYmuR3FbYZbPsIIaq3pR3XUfVbrgm+1vRJIFUGGl0C0iDttoJegpGuAO11AEapUaKmy3fWPJLBg
c9myiSGEvDLh6zS6aZLWiTJBYN40AKJLKNyhLqvy8kPRUi2JkmOnKmI6dMzcWFIEjrYZIE5MrD/h
xKOxhk5u1/JCT+4XMG9U+fMi2948UlfpoEYxJv8mlzR0cFdDeW5lJD83CE2oTulIDziwpuwUC7N5
NfX6VsCisgGUWkcOPs1wycnURnPXLTAz9zcjlJ9ZXoHPinnNiJmr8alJniiUUnQQd+IpjjEpEf3T
dvr3+QP+5C4nGwuO6ERtcHuFshyuZORk8DKQ2YedVyf+H9FpNRBJam77y99F86xySVnHamnDZjUe
x1F31lGz6y6vbiaZBmCXNpQfgcDkUi6g1BvaVgvKUUUNJBjrfFWSjyO1H/SVlkS2l53aLl8Uaxr2
UdG/zR0erGk0Paosrhxl0HbQSFmcIsMwXVn5NJ4AzgbwEnyxgd2DjlO9lVQTM34qvdMwwgZeVXab
IpV2ry9k2+9RUpNtUJVbvGJaH004bgQpT1Rq7DFJtfgQLSP1rNF+w/Dyi9o395JBKsFxu3QLA6PR
K8ADdRnFvhiBLzSDzCSvWFi+RlAx80rdmde2tY1CW5h7SD6lnSimX+Z3nFHuMNT1YnSkgNEVVKWl
mIl15JcsSG/BA2g4MsbtMfc6OqIKxoWvYORH0zE1BhgokeEy50d9bvDJcwWxxSaQWI3fS/todXd1
ckfIx/WveUkX9seUrUNex/pDunluymCmWprmiAKNZrqaNbxgBPZozWPszNoSmp3ss7L/HdM+XFLz
aNcYwK+HvVYQlBmbWwXKI0WD8mo5YipYfo9yJsqL1rVeJGIQkPlff+POTVxbLGb6gvr0hHMTqaCd
6wafzpLXDlXQsBoDuIUvF+rP6zuzedkaKEzrNtSqwZZxvjF0hPisZKPYMaJeVcmPJVIxW1SB2DSC
iL72S9At4VFEeaSBxFVqB0wKAL2IWDrSj1oTCVFtbuGJFe7myOS0AuEYohutMqc0n2br+1xDAAgt
xKl8TJL3QRWlz39uo4vPhioqUhUTyst8FMfw76IxEJ4ixVQBmeuCctllhi9pLr2z3qnPvHav7SQ/
2oGxd/4pvy9doGq/hxoVz9IDyMG7/jm39+Dz93BuZGSWVXXqWiZjTe2MWvdgrhO+mKB6KxU1kNT8
1oxLV2VmcN3w5tWC+SVVteU/yPtzPyLTgCKojhZO3vS7cgLAKGnHUrC6y+ioImJ8WuHxNUm6zPGy
JgctFuer/loz6Rs/SlDzXCn/INjT1IKVrcHv8hP/XRl/aYI425gyBrfKTU+OqwDyNmU73+g5Fdyd
IkPrlXSSEdDK0tH/Wv0XHBjRcmuy0s3VwsfDW2Dp4nJDvDflVbtVW7V9Zc5LCruLi7ZWEHih6Bdj
cDuv76RCxsMa9+lS+lRNBJuoXCzuj8lVthjtk/VG5RYXD4BmrQ9Nubpjwxtb7uT0LqfHBpoyYBDA
JXejYKJhip8j8oqBONCaUU+eHirpy3VHvYhF5z/kAkbZzC2YlGRM1UuHxVr8sdeA1xQNu10cB84K
F1YNjUoqazLcqNYvad4nKIleX8aWAdybEB2DxLaJbOF8P5MsmutxQv+5ykonqSJHIq/XLfyHrOCv
CX6ULLKKUlZXEyCF+AYLJnha9sSbHpkP9F7t5UAhD94/5hDFzp0szOK6GqNcKVHdYue6NgANyaHN
ge5vQQwhVARa35FnB/vMEmLm+RZK1oCODVgJIBulNgGUzvZFTm0361V3shvfTAH9qNpQj42D0kSi
B8j6r1+xzncSI8YUM5HsPpwgG1d5SRD91D07RNvvje7+X19S40GRwwB+jMLA/UvRxQ9WArPHOpQ6
x/7KfDV1VM/8bnvp23WrWwft80Oi83e+vRZpR8XqYdSaMr81F6eLJm8Clc11M1ux7CRh5s+z1oGR
LW5Q5Blz2jm6he6Q0aOaC9D89BVIEyR4iiCYbZ+9vzk6ry9Ro66U5iVMRrhvOuVVMgWlCdGauOgR
KxHVphQGhrw7jkv6offzw2QDOGfi2Z1PXl0SwTb+h9P+d1E8a1pPCqg/EsRF+SC/xgBgA+4fEK/z
epR2v5lHRkCHIazxCraSJ6CrdIhAsUnpUPKMd9C7pKDeX3Uhmy/VneHKO3Ej8fLl/+fYfy6USxNH
sKBgQA8mIZC3q80V3+IzwIJn5naVE3tCNKJojevXPrnXK6YkcmUReKi7DgB3bvI04HEbtr5xIEfA
aZJHURooWqSunttMxrjsEF+Q1kvm3kgyt1XvqkHxLJ1+AelPQPr6PidKWBSLZxMUCu3o+fq5FKya
RwsWCpU7kE6zUG4Kt4W0szr+0xHh8w+pr7/gZF+nTqNsZTwPc3pnZndjf4uXBa1F6tEbC8Er9fPp
yN20RVdDXGxFDukt6l9pH2UO02fBGPJlZnv+QOUvowyMI3VCF8whB2jmB+B0QL9B36+CP5UPoKog
wmwEZ5S/LJTYME2Gdwvnk1aulwXo0JCO6dLgqan9Xkyt4uaEeNfd4LKLsy7MADKPAKGEzI/bvkbL
GqJqQP9VKeqTKh63LKoflFy5kYb8kWkQXjZyDxNAgZKL4KTbq/xr+8+mn3jIYPdjAiQPEEtWHtRN
/agl0fdSFc3/bsXO0zX+YaQ8sRPLjTGBr2wtxtffJlBTvSzf7bve6dBnQKfRwHygkG9yI6EGYYMs
g0sPcw4YDDz3fhvAo9nOO2QvI+5WrVNtz5aJHvQkf21tTHZc/45bW4nWJ1AEqrKOOXNXUpNLOfie
8Bkl7UcV39T6F2C3r5u4fEzDVU5tcG+EBZJQQ2PhjTBqE3NaQ7rtWIsh2RZsubH822rL9I72FVQQ
mkl38ti2nUyNmFNLGMejU4qBjthCoSTS7sx6GPD/2Y3aMdNPFBQZTV1SPGlc2HGZ6hFNXKN4jSpV
+VGWtSgpuQTKcEvhztfIMNyPQfPVI0DbcyffNihC3ABj9Wb7+V46tL+6Z+NX8igE3G9+J8DjNAuQ
oBVNfO4WdVRKciZTuDxUZHzVNVOM+8D//LbwjDBLXdVr3AbDP4KPt34bLp1ddUr+2uWOOWEtaRUD
YJYEQ8Y9EEmt7NQUPXOQHBiSCIi0FZOhlYlKgAIgosF3oTqoeqALgWpDWqxosmU3SLHg+bN5vk5M
rH9+cqYNY5EwYAQkbKSyQ9+Xj6jBge6/Oah02l13/M34cbIcvticqUtn6R2isUa9wV+JD90cWBAD
fRYFtd9k13Xh/2GydU0CLr/Z3120uQu0nQY5NVuEx6H8bWUfmor8WX/KS9Vph95ViqeoNNzcZL41
/IiQp1xf9eqJl9Yxtq0pYNO66L9J42CXChjrwz667W2cT9N2TMgTTyjj4GlZGoIX1+qBl/YQA1H2
ULQLZA+ZR6kpugklYBA+TjKUYb4MqG7r5BuljZthwDXSRISn2070aZOLaIreQzWsxg6ryqOsfJWt
m3gV1UKb9vpeqiJD3LEHs6iZ1AZyzJUmLMmc7Gd9aPQ9+CF/jB4oryq/dWOv2wGPCPIBCKm4GCZ2
wQ76nD6JJtJEv4ULBSNV005JEfty3fpdd6pPmBbKyfgBkgzByVE3A4Epg3kZLATAQXLXUpw0djUv
wLbFtCj9gqULlHBazZPS3nTbar4xShV4DYtUDrB4zVMMyjEnleNbyzxOVS/vkCAwL22GBiyX+uzY
E+ilehBe7hVaSk5Jae+0aZvfVOO0pE6bt52X1KwPrn+/7QgAdLWqoCwH0RuuFtEXgHjLJZxzdKt9
FNLWLfD46gEFc9dCcdeg8yOCVF6SN6yX1IlRzmmkis2WtMA7c9Sm3Ur1yrv4WAWRl33H7alKwZse
mLu16bS25oQicOu3uTiQJ+Y5P0EGqo9NBJ9tPeb1z5UHiqbdOtzQPbfuvPvnAOTz5fIFCQNjHFIM
ArVQN70p6Pf6r9QvXTCn/TadunQPs6fvRORlm9cxwo2KgQqUWnnV6VmRJSklBto6KG6W0KLpjduE
qKIke3MriabgvrcJvIjbSnsC16PWontU1A4JFbxkV6hL7630GwRMvt64AyGnwGc3KlgmZCb/1yi/
n/XSoIPdwKgyEvCaojKutX4vFy/j1AIbIqO/oUHPDuAXp1DiA8ghRBMJGxW8s1/AnRq5z5upMXFq
zEx5AHdo6paFddAKVI6t6KHSJk8h1C/MGsTHkwBcuH1kP5fPP7GXJB8wLIFLe0UXxUdTd7rRT4mf
uuSJgIePLaHEdsvP67u+GfBOrHIBr+rBk0rJemY1chzbCrEr/ufv6tNd5d/VZq23sGEBGDMmXsY6
R6t+0vgOI6sCD9q8KE7Wsh6ekxRLwhR+2v55npH0PqkrPzPIU63UgbFEL9e3bfsc/vVVfvgAvBaj
pTeoRpAM9G9Z4y1SBrS84l43s9XmON07g/PIyYhKClXUNaZFYKOBpmPqZ0+gSDusgbzyiezk95Ur
qjFt5jafO2mo5zs5x2VjSVXMwrbI3Gp+J9lvAFwcRpuAxC/ljJGtWuT/mxn/iU3OExswGqQg12SY
eTCCDLWlcez8uEdypb7Ea/Ya6gGrKEa1CXXq9tB+Fa97+zQQxTbR2DehSnO+7qJnmSJJQJsUmNek
IGjW8r3gi65bd3FLkU8T3CU5GkOXdlReARkrcwJ1pyPko9w50Pziq+iOWv+xa8a4OE5TtZXK1ZhR
VA+22jLHjM1f+VIGmZxnXjvWz9SoBGDXy4nX9WLE5KRMiG7Y+O/zXTSsIadGjXc3ey9+DoclsAJl
Z/6WnNxfCRqZHlghYK+uvbfAqRSInHfzbJ6YX8PESRhgrbyYIG0AfjHyy7l1h/khgyiA4Dtuuuun
FWt1pVMrsZxlNuixkGHJbvUzPxi7lZoB5Db7GbwCSInBmSoJq7+bX/TELLe3UdU1st4jyZkpcJqL
7qbZbTX9iBTJk/PCr4XlSsFuWvxuxlFFmoJ14dK+W/RgVwDp2aJ0VbCZPGy4bfvVk9A6A/P/BEYR
mzkZw+lgFV5WTokphsUtB9y6fhoMwtnbzWLpicPyIGKwQ41LJ6HyKx/yXSO5fTs5VrVLMYWk+PKO
QQMAdQ/R4dwO7p/fkscTy1H1X6Rd147cOrb9IgHKEl+VK3YO9ovQTso56+vvYvtcV5ldLnrOwQAz
GDTgXRR34g5r5aY4Quw7uFq8SZZP+Y3WWyEWvQxfduSAAOoNM2l8WM9L2QYgf0QJb1espmAB/3f1
JR2Kq80A2XqGbZHFnQ6NrRnW4GHZHwPUVuJENzzDvBCfz2W+f48zk0H3Tqn0IYeHb4OChJhtua2V
ytXUB45t0lDBuL1zQWxDrc7atWlUjOKmm36zRHZ5EzrKccTErKXZIRAose7FyaMudUggk6KIYXgH
66RM+IrLzkjWEj22qACftq3a62O2NVwxcuDa0WF74CJwXIgkv0lkglXdjKsszsgNRsBvhD+kIDtk
drFf9pVXH3ht9Atu4FwYq6tjm6umEKG6ouiCt4phYKydG5KIA9hwIQAbqKXodB/YlFV2iHqpFKWq
UzgCKemw07O2n6UlVK3r+nFdCHDXf9f9uFwnoHlAD9estqb6ppu+XxdwURlOxwCc4e8SZnSN0rlE
Lj8Bbs00bdmNttL9P+CFrc+rkFy0ZoUYKh3cMD7yLSsaSN0zuukx2XH1aXH1587vg6UBEovQ36Po
5imp9S+mfnBXv4SySWKnzcsq0T5kHBs7efyiKL2VljshHNyylDy1euF81Us6eC6QUXh9SERjAb2G
j1E0DFP3j9iqQoAALYCBBAdgu1hrARKMx1vS/rB5hqIi7SOATwPsDQDrZ9IoqQUGZrWWC4jHXysi
uFoNfqVBeBz0J4CJW4sEVFOsq4aq4Y6ZyMkYWa9JgSgNbC+IgE/QgczLCEdTLR4ylJ68XAXSjJy5
5fKtawNdbDkZ+AVBBnhNdURavDlkli2rqcGZU8nj4gG7NwVfyFzHG3MN3UFtOckT/cnn/hlHwro9
+FqJgWUJlPl/Nw9hnNe414vVy5fGFlEpVWoJhdNyMyAaleLqkulGNiKXoz9slvEuVpMA6WGAFYqw
RTFTToa1FVPNE3bmHXmlC+OzpW5m27CXV8FHfcGOvP+5dc5KZSLt0qqNvlCpNFEEuv4B+QWK8EBI
8pag4ZQw3jfDP3xaOvBEibFMnQW8GcBbrw5NqHqdMcY/MP2X3yPoljvSx71Xo5m3GYi8NhY2sjT0
vEYVA8GkxYMyE6XHZA1nN2sqFeUHKSoOnTTkh1AYa4zUjWYwG5WBuk8tS5axiHgPkrnNXJRGjMae
8CorbUFqxmO6NPIzOGT1txDUb06L4T1wp88AmRTJAli6qYiPZFFlBxy7hmWOZhykQ4MJvVbV79Pc
mL+v+lRv9dbEemSlkrehW3pHqSrKfyTM3wECN5C9KbTpXphA+bTqdG9c0cTVAd3XqFlT0We3GAue
3V4uk4c2FhZnAr6/tSRfdaVuv17Xq4t2g0FVIMRhSUFhH43RQIBKVcqLl0gbAG41UYQZ4WOUv14X
8yFLfVekMznMy7EndZYbWNGBIpl3oJWyEfGfTHThJHd9SrgvDTZK/hSHhhjBkTDTyRipMsd1P3cZ
IKe6L416LIx7znlYd84KYIJkOZugEkqJivPI20apvml4JvYvFNBvrNaXUrkDp43zF+k+mzixgukP
O8tDxUzT48hMJa/1KBgq2WFdQH7Qthrwm+tDwQtb9EN9MEkMc6MXjfUjzKr+Lg5D0wkhk4ln8EO7
FyjEb+yYzuBEgO9D8/QvQIV5EhmXU2pJWxZqp+PL0gmhzJ1DJ8MmEFo39vhd4NdNLnpWoFCDIhMc
ux9iFObXgNtYS4sHGDprRdsrjlM31gDoV8l3ev+DozlspZi9QGqRZxfY1tHYT0oIzikX1WmAXtYv
4Z7Wh8QgEa3rwi7GKnIyAybpSKQ2CoUJ1t3Ijwa41ADSW3T7Thttgh78Cq8iGSWnYvqBcpQ9IGPq
VRbqLZyK6qnY2SF3pM12moeCRmMl/uJhrSMIV/JEAXSNW94r7Q9+5nRiJuEgnZ6OiZpRPwNYv3tY
pZVtzQ2Gu+6V7/97RYM5K/v2F4E5Ui3ljJqftPyQ8qi2+gjLDsMY1AqGMSIh2qeD4l2/1Q8DFaxU
xihLsVTrcoZ3G7bxI+LMtjjGAPYDGEjoyV9Xu9v09vyUP3GbZBzdZR9S2ZLqAzC1NW/ZNscCpFZf
Z7t6lK3a5vWKOA6cXR5GGS7VjKjXQfMSvxj1giG9gfMZeSIYF14MaWm2Ib273LTScDfoHFO/6FhO
1scOZtRYzwEvXCJ5WYXx4uFRjUZ3wVienHcOxof861rBOw7jV4ZFwgaiFCMvNSabkpEX8/+8uMAq
HuNP0iqsNXWA4gkBTUJVN3fWL+2LuNGt9Kg8V07s5k/C4/WDfXggslIZhzKDxbNV1Pfc4efMaBYH
fYxKU4PyhPEjA8FEZcu8pUfe92Q8iUwSPS5aBa4L0FrlWgahLgX/4mQyyOOB2i8BSIxFLRIw2tzl
qap5vVNuZHvyMep40wZgAZJsUHijjKVyEpdLEeFcIhNdqziLZXANAvl4BWNa/C3snCR800zBQpvS
NK3FNOzrh6R6x2YQ5xKZVKxPwFafJcggNCwXLtlyX5TdM4CYn7iNX/rbP0rCZKUkm5iDYqcr8Vab
m1Sadc881BsVEF7EhqEdMeLh/MUk8+Uv+Uva+6znWRzvMyHW6nHFuvJDDqSBr1Fh6d+Tbb+r3RW5
kRyALVoAknUEjN6/mFe4lIDKgLv657DsjCywFSJ5yBadRll/ui8A8kgOWMOSkElIB4zE52BSjjk+
5kNtiJriuVRGfcJJiTOAvmmeepcdzefcCTd0Rr1+I89iwKsM8b4wozmAUZJSxFXdk31zW3rjjrKx
9z4v1FxW0NOXZOJAkq16QSZF9PoE78k6QtU6cipgo5GUNybAE8Uk73lSTliSNFBWIy+xeb+Kua1m
T70mWddt7lLkOb8mJhYUa5z2mPHSvXF56TG2J2eZp+kPOsxcJznPi13K2M+lMVFBHs0MkBKwu87N
jpLT+aln3EcblI7txhNueW8S6u6vmPn7JM+Z4RU9VpWNGYankQrdDkDwqlpQTqs1JAQbPKUrZs3m
+ve8bGxYQgexC/1v5oRgikZHkEirF2s/8hAQTWTfj5wwdyneYJwYby08w2lI+P1dMKeVUfYa7iyd
JEuQ36KRN2R0USvOJDBaYU5VRoehNa8VZ6savptyZEvDPlU+lyZnpP5izD4/DfPFDKkBz20H2403
4o/uSJun6oYcVrvZRED0BiUNJ8xcdk1np2OzBFnQe5l6ixZjo7OjIyFOHfOR9qKKB27766LOn0mj
vutMCVeiCWObrnilbtXtuu/80ClfjANWAAEXOb0QTmvhogKexLEjG22u6ZnSQgHN6YagtSYdSPL1
uo5z9I+d1lCGqF5JjhPRRcMG04IhETmnuPg6O9OKD1V3pS+nySwkj44JrQ74gvrPhY/BTE+zzdZv
+DNnFz3u2Yej93h2T0O+CAQlTN2rqmOf3WQ9cJyERyN+vv7xPmx2vAfGMzlMEAGewypPMU6WrO2u
Lx4rs/FyWXnS69RN5Xg3RvLBNFA56ROOqV10h2eSGb+hN2MoiRFCsq7smu520EYPENSWkj0Yc2Ul
pspz9xfTrDOBjBsBehvQBiMoyrLNjqDIO4SYpF0c+grEZB0nknE/LONIklju5zXCBar+DHYADA9u
kk23kbmkADwTY/zHSgnmTTQXPGGcsDYpWSaWiUOT4+U/gG+wisI4DkUcmxiMfBpMYHKjAJwOnd0B
IMABnbGbPy8UzRpEL+L9qGPIVfA4esqxBxZHbg1zaZU1xOp8H98moltsIzd8XI/6Q/m2OJVXPNSf
SWpJnzhyOd6FRb2IqwHAmyuUpnGzN/T4bBTXjcgiNm0mRKnVmVZyw21fcLy0zqSrWWgWZaNQn4ZJ
cLptmCAOJX6NZcMGMy7y/X88JeNtYsmMmqmEvHSjb8tbEFiiI2G1gbSd3WGTu/V3hfdheRfKOB7S
rYBWxNCQl+6jN32bBNNT/JAclCM5jG7eYZ9ZDMKj9o1zUt6XZbzOOMXqogLaAjkfZZUAg6wMRoAB
jACtpe9a0+VFXJ4CMV6HdEMCeH6kR/mEtVzZ2IHKkHN91PQ+JJYnx6YzriYtVALwcLiaFFPnmEwI
JF/2+OwjvBtjHI1S5MMyVXA0Y/QmiN9Cg1iNXjkSeb5+R7zj0L+fhb6iDdOhb34eZ6sEma/4A/wm
72I4YlhkBD1D72pe3x10FCgBcRX0dP4CMpujcSwWgtH1WI2WoQB0i0y1S0+frNFSUSkJLUDMOzzL
4sQDg/EdWtwX5hLjmrQIYEBda2lF75jK2/VL4uTkbKNKrXujV1XYUatEFlBYk6H3JiNQgOFVYaTp
urCLpfmz/Iud+0O9oM3MgUpzTD+jZOkOiUDel2Nk672B9BQeuRGco+8G4yrStp5ApEoV5FDvMeyz
JTtJspMn9ZspWSUiXuG036PRMx45p6U3dMWe2ek/sc4QakNojOrHt9BNZw4wm3aoNutB4L8/ePrJ
eI+yTDU1HOGI9UP+uByBX+yKD6Mr+A06O4KjOZzTcRwii8oaS6mCm3w/nQJqqOEpvlE/ZYinstf7
SWnl3/9rODUYjyK37aBl1AcLQfe8uMth/YJRC+2Y7c3X9SmGLf6vu40/syVQC2A0je41MQEVk8i5
3GCZw6uFpzl7MSLO2Mjlj3j69+nfz3ykqndjF5ZInqU1smZyJFnPsbnL7vEkgdF+SR8NsxfxzUh9
R4xPxRrac6o4kflZqTsrATtDIZUeRzcu6+JJKDXJs2MpCynjeYDJda5eIMvsfFQi4f/JXf8MO+fz
GfAEMsofYoRAkIcGNRk87JLASDwMGrnxm+q1ftXZ+XfeWNOHOW1WM5goKgjjCDZjGkW/5pGLZPrH
0NiUSIGO22OHOUYvPj8KradtQZTm/kUF9lIzTKa0F//oJmMNray0GaHxNd/TYfjhILi9VezjQAzi
J86FcrTo/WucXaiJVe0c1ClwLp+HH3hkBloA133ERmyEbFba6p64A7kCVhljf7m/Lvyy//51Tnby
qErMXBtlyG7EQ1airxRhGKa8SzLCMZU/FI1OkqhDPzslwXaU0P0s4GuvkqPt6U6a8VRssltscbrx
Z65H452N8S9tpHcLNpdg/80GrM0WsHXBNC/bFYoSQFHTrT5DvaoGZAEvLPJulPE8QAwmRpZA8hzf
r9imVIvqtm8Fy0wezQ4UEv2XMeN50z88Pk8fmHFGpgoMEkOEmVKgZEBYvRRB0lnlLYVLVkCaY4v4
IR7eKfaCXvIxt69r0h/yj5N8xi+pedOL4nsqoFkYJ7lBGuekD9aKeT1KN5pb470ccJsWHCfPwrCW
YzfNpYysZwIH3byvPUoVazoGJuSx7eACEpHXueBqMuud+gm9WKnRvSQyBqC96KDblMSs+54nc75v
5kF2NKFoHUxeZrah9ZhXX6Y6EEmn2ROWU/wyTgDEnPfd1/94BYzXUhNtLAitp0TPeHiY29x7NDeq
M29h1F7xGP1FdOAYGbsbmSpqK+SRqHuF+SoDmHlsvbA4zNyuxx9KwL/Ui6X/FFQlFWSt06De/Z6W
F1MHbBWfZa/y8D7g1N14p2KdVZkAFA1EcV6jfEqR+GA5wClJY2UGb3GeWuXHPPZ0LMZJAWfRWKQK
sxBgyLC6FLCO4W0rjBzvy3FILPpUWzZLk2hItWbyJibYpJCyypkq35x2y7ovszFoYvXxujZefv2c
Tsb4IwIq3mHOJVim8bqmvrhuZaCXzO1t1j5cl3RxZuYsWrPgpImUT4IqwAmAYaTaVT90n1javjqY
DqhzMD+XoauDVsHC7WJyJTO5Ud822QqSKZqMSR6wHeYH9XnJLTo+k8EWLPVreSwkkHRhmo4b4Kij
uaY7jCMSZzzOzUygidnPCtigHdXpAFDNwsdmsFc5Su3pvaWvTv29lPmUyzy1YvxNrWjNkpp4FmEg
a3Exeg442BHQfqAdhXkKLjr0uiXjTmQoXDA+56slBzys7w/b/Uy2yMLoV6JYpZEIY21ftcGaMP37
NUYJIYYtvSifB8HKcwskJTtZBKg7cM940f4PZexfms5Oeohphs8wQNMlA3QpFrRt1G/K/jaKnLbc
dutBDT9d1/j3vOzK1bM72eO4gG86hcbPXui3WBY5zAGKDODtPMReu8MMIPBpLTOobvKDfGy+aPwt
C16WzgKfFYAKnyqCaVWq+8CkuMEavtO9T5HmdC2f7hxSEA4JVVIMUb9wvzvHd6pMmjU1iSFNPdKs
yR4d8KZiBXnsrXI3vIpoT2cOuZUPPFJ1Tr7BdnIrjaypkWOgIBW9KCOHoiw4sYfnU1QmkdIkALGT
n6WNejNv5CeMK4BOGJOy70lN95Bvs4eiR97K7bNy4p7KuDO8l/W1WuBR+tce8Gyo/W6nKYix9pfj
Kk0Pfmy6+QsGdZ5cxpONmjrmiwkTnux6P711R3A0o5ovP2YJYDLIVt/FLvnEGzbgWhHjv4ap7EvD
gNj8Vb0DCPmxCAAeVWGjXUd1X7A7r9lreGAaz+tz4SQ3PNfFCZFs57fU9LEWqQLP2n3aGv4QFW6d
HkYDPJql6l33GbwMim0CD3pvdurPUY7uWUWEInbrKlvZoYg53CyZpkhXPBTbDjbSUEyGokZX+9Bu
wIf9Xapd4zh5gt/6Xb3lyePYJbu5I06GThZBRzEJwABydRjb5+ufjyeAcTaNDkicAvuB3pgiuJWZ
L4mTc10E94aYlCnuBkWqaP6u37UYckNJc9u7KPmBVBE3xHmwcbzn+8LO+YNcyLHrCGYvT8oFdxbU
IM9qwEtKnEPxxDAuZVqksp47+kBbJydW0LzOd6rCm1PiSWEciCHJcSVNNBYRFclslaSWkZFv9RiF
wfVL4ukB4zMMfQpLIx6BLtwvAeKPp9ScVan38b4rpsP2ccVCXfPJxHSq6vcbtPzg+IuNuM+8KfhX
M/VnqTPbu0203ohaWuhKlNKZsARS4+WuHLPo0AzAp0W7GBwVS7/VlWARPqvYP/9Pn5Pt4g5RPDYj
6TF91W+14nFKCo4AXl1EZ15YYZaBcaKDk6VpivQqAoPavMVWl+ZKhdWihq/uIidCwrLLt/zQxlEX
nf79Nysb5w4cMLo3SGADPKjzt//2/RiXsURdVy2hjBDWlbtkNHJbTAfeqgnvEDR8nx0iV1tVLhKM
hkeFYomR5q5hycOF5Vgw26A1ECxSPUG8yBVg+FqYBjlqL4JtYJfb0jEQfiO53YPg8HZ3eWIZxzEa
Wr3OdLLMWI5y/D0EgTpvQ52XKLOLshO2G8kSQ0b9qt2AAA6F7MaGlwJYjRN6PqUxq+/BNvgiON84
voRzPLaB2ykRdoBDiA47w9KjxRKK3WTwCEl4JTG2fytNYa2ntIStNWg+jhttV5aWci8+DE58L7nm
S/vEa03zvuqHHq5ChBiKSefrSW4rHj6qXwelR8FOErz/UscAQ9zsUtxUdEFtHigX79MyfgUUo6IS
C6h8JeFrPH8bsKmTcJ/4nAyRbepKRCjDBJBAHsgb1G16q7pqhac1EJMdZat6yht2T+kyIn8GnmPz
Hzq7Q9o1BW1eF2vtzFkMVlHezCpXbRi/ooMXrDZjPJwpFnQP/pg5MDedl23KY+VFTvyku9e9Je9z
MslINmlkHumzuevvsb0DNOHcIhjU1sXMWbC5f10aL5CzbdyOZLFiTii79QD+q79puzHI9oIPrH4+
uBCv/s42cGuQ1oHADja4AOtTs6J7AZzVkTtLblR5nRPeKLbRgN3K5m4iclSFXZRL5jafFWDNe9H0
BAY/F+v6nHvjaQoLhCMUpJjKCNn3zzH0DL0jMbVoU05HU6Pw8n87fPWrqsPuw+lVB6CMHgFp2Wry
ng4NFf7qjz+aCdMiYJ+cbcGvPHXkktfRDPJK+seux5lqXZtAHEMkzEeve1rSW1Nz82mvA/Yr3BUZ
L0PnPTtMer9n4V3L0lwJSziZEWvHi0uLl2UgvZMzixYPHYbjNtnFOeDtVZWeY0lpNnSv1Ca/T0bH
1D9zTI9632sfkXEt65Amg6yGdFd0clEbsgeEWWdEJ0qy5dgC0DzPm/EOxviWHgtKWpkNcJhD/Irt
r2DJpvuunf7Vs41gWUHCFpTMWkJarOKahNXqpQLYlvOvs7YrCt5+3B+GuU9S6Ov+TCVyNVq0poJK
lNB8yckwSZr4GWZzAY/mTzveM+QDvO3PGu5JHhNMp6YGyWv53rwM/cJN3BB8dBYaa1YfrDsxs0CD
/oWa+wq1TN1I96fOrl5mwYr+XbJ7+imMNSxZtaRlIuJFktd2ZJb2MgicO/yDxZ1kUF06+7xqXC6d
1sLEMb30rfbo7JJuxffYZnD4e8x/KHOdpDG2MDbTpI0GmhQtCrR0nnNdHeFeQHk22mI0Bs8gIPkj
CW1t4RYUNopgDfg9nNXxy0Hi9CMY8zAqnDgfYR7rsF2SehuVPSfX/UO4PYlgcnmM3xCtMTCOQ+vB
q6M4667eFRvdy260Dce/XB4QOcliygANUcClhU0lb+hzK1rSTWFOlmB8FsM7OUaxNB43szkFmrSt
opJ3UHphH53bL+FE/F19RPzreh/T1DO3ZiAKj6m3BoI9eDFoin+UR8XWAxRMUy6YGOcSCf0qZ3q7
muBhV3VEemno/GnRnJmLE8M5GuN4+kKIQ22oJU/M2h/rVD2U+vQ5H9W76/fH+4KMvxGB/GoqMxLB
WYktOQU+lDZ5opw5as6jVeEZO4s+bwrzREzaIv9/Whx0rneqU21KgAbq99cP9odm1Ek3GNcSN/kE
KjWcLNfulUyz9PmYKzEqb4WVkS91nrhL+pBOvA4zTzMYHyNoEspIILr2gIpQJccw5TFNfEB+Z0IE
YRxIH8bd2NM3JrXuDNPI4SeltyafDnwYLrBtQNnhlsHaotnX+7JhASDWnZ8Ljygg2LV4y9a8AzPO
Riz1dphDZKQpSZwxla045PGEXM4oTlfJ+BgVpR0ljwdsIec3Uiw5pX7MY+5m9fWDYPj4d5vGysgq
5LSJO3/VtyooXaItgB038iv2nK3MEzbc6dbr51JY3Bm8+qTEHDTat1sVcIm+d4tlLKasGBVaQdxR
eEoDSnfe1DfVkD+7TYWFlpS0Tlb1FPFhaXonzzWQp4Ejt38Spjelq3kx/rqLAZzY79+VCGauCAsM
EfWJG8XT9gSAoXhm1phrjxP0RVs8O62sRhcvfOM4Ad6d0r+f+el50Ctz7iF7/SrcjJvlEG4Ay969
Umzm3lZ3w0v2cl0k77SM28G45Gq2LdL6aS6QUTRWPn/SWsUqm3+X2f+/VSgi62kKoehAsIlqmpNu
jK9RIAWhox36H6vbA02fV4LhfUrG7WRjng86bZNMIyapFPFgiBPnSDy9ZFwJqAPrpQqRGpUJEGVl
1QFNt6ur3/J2D0QjTlHi8uvy9PkYpxKrpiSEKHp6UoqpsOWJjIk9CXfimtokPGbCpznmjUlfLtXJ
CviQJawngszmd3XslVISZTr7OW0XO/RVgLrWslt8r3eDYq3+ClK6HLEwvFe/xHekd5aIc+iLHuf0
A9hGK3jU224A4B8Spoe4BC9QnDm5njrXbYAnhc2OpJwUitbCkwKCDp0N0HGAznP9+t+kMBlSARQM
sEbRqYcE61jxg0oyK10frwu5XHA5+2KM92rUWQl7DdG299q9+gbEWgfwgNvmldYFmpvoofhyXeJF
B3ImkHFZ04qVBwkTfp4xRTdNFDtz2tyB8Wgnadn9dVEf8I3fU4kzWYyzAvp4uugSAgGGNO1ytPUf
+acc80q0qKO/rs/jcf2c8QEX6f1/iD9nYlnPJXVaY9KNxX8AF0FXFfmaj7G1f9cOPxPFeK1S0M2q
TCCqNMH5QZ7kgqMgF93ImQDGZ1WhuBZdj1VXNG2sFDTfTRIoc+b0wKQm1U7te9s0JPc/XhzjSLBa
N/Xg2EOf4Sa6zyKruuuezE/1Ln9eQeNkTY/jEyCUByviRLfLxdXTcdmWrKoMnbH0ENy58WNx3z9U
fuKP22ov2QB3s8Td/84uxCgp25lV0l5dRDoTozWHCbTKmSEEwypbfZ/71z8rNa0resn2YOe40fuB
vpuBUeGLo7pLyMj7gNQrXZPB+JM0zSbV6N51H7xNn2gxtbcGp/jW+/yJPKp814QxvqTtlcKQe+Tm
8nog4Zc2fV7F/YrhpWzdyRnvZXK5WHamHIw7yftaKUIgzWDsmtyIz+smf2i/CFBJ9bW9z2dL5oUz
rjoynmQUczERVlhfU8e+pjaP5qrsIjPeVbEoBWM8+YtcBH057gAK8hZVq9PkGF/G9vKyqdvpJW14
3TCeDjEORy5SGVqEEC8IT0IMvkJBcK5rKSe6soR/agTgQSGGhDh6q/p135POXheVV1vhOGm2WVuD
f6vG1jUFmio3BuoqkZ++0WSdX5jjnIhtzoLTMtG6DnZXNcfGxLsVC/vTt+tfjaecbGu2MDsSlR2K
f4Ccl52sdCj9lPEkbbNbdbTKCPVcXsp8OTaAaQNjNyBCfR9wPHt9JNNE5ILmDqNHt4Yz/5+pr4Bz
tMvf7ySHiUFZq1XpTCsC6WZyscsbzC/RQfKLDZ06Td1lNwQ8HueLWYoCEhaAswNP/73Uena0cZxN
TTABxFfO0kYgLwZKRtHU27XIIye6aFBnkpg0LysBSVTJAB0p4wHERMe84Gk6fdh/8JJnEhiX3M/L
MKc0KQ7zdrXJkn/teswJJ5WaerJUuni+2vKa3M8qMEyzhhvMeSekfz/7lrJidhXQWVWMr4v2EsaH
FbopADfCBZKo1BxEJ/PixuKVH6gnunZsxlsruhhBbA7kxnnx1162pgS7Qt3qKgOwivvSua6ll6vv
Z5+Z8dUka5e2AqKCB0q21WqWBdizlacsmOgtsB/UYiBEL+xKGLb6PB+AIOYp+rCZQ0yWJSDJIy1+
VA2CzKY6gHktiNG27qp409RyzpnB4V0I48PXaC2MaIbKtet3Y72peSn+5bB19ikYg11keV7kyly8
KSNgukWRYEIO12EdHv2sYtYcYTZiPGam1MnqLy05GrlhCZ1S4f/2W6PlocNdfuWc/SAmn9REuZWU
AnC24lbVBf8d5/lLb/WuIsvOOtzDsO3wntftuvz+OIlll6aGcq6MmQLZVj9GZ1rdzi4+g00lgqMk
oLDEzsRX1UOXy4t4E96Xn+Jnopk3qjYVSiyG70aHkYRh3Wg68Eub0Vbwv8uzhBn6/kvjrPaEvJ6S
QE75eEcxH+AZuN/hogMHp7iK579CPpBqSGoX52OKubJlOzqLm3+lQ9e9Fb9NThqALMTO/YYXNC56
cM3QZNEkoEljGQS1OtZFk/ZP6TggaMtKDaQUwDrEjLv5oONBWNip1cTYE+Ed93IF+ySavfZJNWXY
GEGPXXcUyapyK66t9mZorPUlvyFu70r29EgzjcHS3dyWrcXpa1vO7f6ZEjfxxs8vj0ae/SBGGbq6
0kdZR9fVkKz1dXouP2nBEGFBtnZlYmWHBsDcUIPmtgaP8xKQb9dd42V/cCafiXGdHI2mUb7Px2TH
/hGcQo6q2RIg5CGYgkijD0lKQPhbHMEXPZ2uKuifq6IpskRgNREy3cxQgdZu0hxEpIaXekPltdhf
tGdXoUTmpS/ec6TSgPoh8uiGKYNlTYV0JuCGQ07ARY8MluZFAHV+SJ5CDDspqHi3B+XW4CCysYc0
VYNyKEGdQZ9uGOyqiiqYrYBHl+zl+izaxgKioaLqHc6hWBtmpTDhbSWhZigrDkXtyXwmdAHXqwPN
hzu1s4fxwAd1/6A3rEwmUDVlGzepAplzbgsPCgUg9zvVGrH3VO1lT3K12YpdXlrLJg4/pWrgWQFv
DkqZzPWlctmScES6OYnA0p12ZDwaKkgw0UKP9J7jpy5f3kkY/ftZchSGUjLrFPpJi0I0s8hWVGtO
R/7D4hx7ICYTqvOaTLpMi0S5nT1P7upou/XF/KTedggAxa1xByw2SwyGHW9167LSnE7HKA2wtP7B
c0zX8ZHobQFA6/W5wgIxx9LZpwh7REZTQilXVKPBESmSLoV9GrzmL/Dl2KDCimESm27p8qnO3xXS
tPoCgBQYstPnH0PHG//58J5jRTEpCxnxH0I71xQqSXKwJvUPNAzFzTMj7tzGH4zt1129ZxRnmmgu
2ZgAavGn1xIPw9O6I264pyMjkb1+F251WnHjeBX2Fc6ckn1nAYZQ7qsF90Z75u/IH1tzb/gKHnW8
jICjiywn25yqKJrMOF8nHdLh2HRB1j1wjsPRD5lxHXXdlL1BcGmqH4FTxlqDwpaO5Y8BiIDAVjyE
R8HrvvASjg+TB+xXZJwIQnsyifQrppv4FlgxW8NW/Ao2TQeGeRtYPM2UGXcCIF1FSCgMYLpXt4aX
bIlbu/QxjjgAebx33IdxH/Z0jBNR56gqStq4pmR64Ad2+2DyQMX6FxGH441ZlIluNnKpoPipYrTa
QtlZRdXYHB3huCqZ8SGC2RmKtJq0R2WFrSU5Y2yR2C17W3uhzRcgSCK0FtZ0E2G997m1QSvEu0NO
iGOT46wCDl9JR1XGlVgF+I8kOSjluy7/FMc8eCaedrLpcDwNnaRGlYRmvzO+1hsFhSnirqJPN9f5
gJEcO2cBJCJjzgTSwgbz9BPAmlKsdsoNz29RQz5P8RidVOTfwzYYSurUpE1/ipWE6mFmU6PTLcmW
3NHvQZ3NyRN4p2I8Szz2cjLS2es2edPJ86Dsq+Xbdc3kKCYLHtEDC18rNYigzqv0Mr91KRAyb6GD
5z8Uxn8YvYFiFN0UDA/xreQ0QIOtA/0hPqLV7xdfWu/6sag9fbwqwOKIKuiA0fb+/apC2Wh0vWkV
TzQ7e65Tu8lDa85uqkELzGmyWkzLX5f4B40/iWS0wzTR4FdlVcYDAP13B8DZD4K9fI2DwuPvOly+
tpMwRjNAC9YKFRhWcW3mtvMzf4Bz7H3ePPfl0HYSw8QYSa4ysdIbxVMElAu7xR7Sm1F9DIeE9/Uu
29ZJEqMfmpRX/SC/z9GJtmx3Vu7EXuIjK8CLvfZ5I56Xff5JHBNelsTszbDHwdZwdEIRA0nxK0cf
eCKY7LQSBYNGaJrlyNviHiCGOzx4D6ZFtj9jNDdmXnYXp0MxQWZZVRDkDVgXVD/PHqherBp7UtkT
hWrI31aX7tnznk08kUzCWhrytMzaJHvt0Ia30RIKboUn1kM3GBLng3JEsXOxUzhXSyZF2AXrp40x
GvdDge5NXDvX741zbewUrBLro1b2mEDq4ru12nba2/V//8MM588o8uuWCOMn1kLs4oVO39PMJnfA
hID3tOSmW57P/VCcZiUxTkIhVS4tLY5CNRDrgcBwMV4xOA30GoBNbuZHukJEbOMzaS1Ft4YYY3m8
ZJ/3Oenfzx4YCUrebVIS2dPXR1WKLUng5lYcX08Y1wHeE63LQTEKxgJyo28HO9+EW8CNA5g7PSJB
PYBq8/9Iu7LluHFl+UWMIEFwe+XWi7ql1mLJ1gvDK/d959ffhHzOiIY4jblzIvzmCFWDQBUKVVmZ
IEIABMkTbOX2Q+Z9K7kooocI+gp7XUDSXju31dB6DfRw/XZOkCYjrbT11OpdK+6LsxFaLWaLkspP
McUuuO5EvsHFmliamyKAJpFfSq2jmb0NKKQNCIdzfcGizeQCTA+BUzlaYKYHDjBpH/pAsI6/eY++
f1EunsSFWs7oPGKiGgJpyqm+LVzG+BYfihsVrymXvoRCPrC/eWv816jGg2Q7iNJNoVzKPk2U3u61
CDKa3VHqR2IbZnAqq/g41vWdboyPWWkdoilZBCeJHZS/T1fQfPzTS0bZ6orCxLKDLDmV4V08y55p
GfYAWOn1Lbx+UtAD+dMSWdpgbrIYzlKQw5DmX5V5/FWqjfu/meFCD0i/izwEASzmZ1/68KUjT30p
aGh9oNL5M7yhhvHnUrq6NPJUgo3Wi3U7fwBa/Bz/zF7C2GYjpsUuvRuBGM3vRIH1Q2mdt8w+8iqo
9QPo/uY3P3A6t8/s6kn7Tp4Lv3QqQEPqz8nX6tbcR0frS3EvehMIXETjIbJtSv7jIulz8bScrBs2
Mdzspa85sUPMhsSQqrDJw/X9/NBM45fMRRhJz0claZFbaHb8lf6qH1h+ZnjGfTnY0rFxEOAER+hv
ngzvbslFGwtMsW0kVSow1jL4H5UTk8qCZBUj/CJ27FqiIT+RF3LBp8aTVa0ownll5TYNfjXNyTRv
y64R+KBoZW8pwur8ZImsxTn7mHRX3lKnPOLtf0cOxXNzi1GDV+OHYPOuvxa0twC4steHllXUjOG6
9hjplLpnxcXML38CkexAedtn6n/aMbkBLvIgsM0CypXQ9vZsWtmeaaJFc/2WhLD5NMVmAzKaZ2G8
VnJFAzKC6Pb24VfG9ErPoDyGN9hUgLu4uaFocFX08fqSREa4uFNVhlQPnQp1M4jca4cpfUzmp+sm
RO72FgRWCwmktA8mBQsJnxc/+AVYj0MPyTN1B4+cEk9yJUE/SXD237raK4PG3OgkoXgw15hbCJPP
i/5lqp8lAMcFK2OR/9p54AJJWWlgj8qR/oIG6za7tDgPzUvtooqCqtf/+tDDWO2foVpWQ3kMQxUn
AjSfNkpS+bOmJJ1gv0QOxkUOiy5k0EbAthmpj7pntUrF+wdsiIKPx5frx1mOS2hlgZN8D9lJ7zch
ruZRjPP8k+HS65k1iG///HghBAPHvkSckqPZDutz3iueDDjwPBluZN3kbSCIFoJT+LFcL0+JOQY4
9lUKcfWzBtoGVf+stoKhDIEL8yV7pc0YAThShyzu7Tb6EQbfiIi8RxTl38aiVy5ldmFhjSWiLkOE
ExAmQ7mZse0ZO3Dt/RyFiAvRotj/r+yBlDoxiQHIl9QcEop+LT0tsekK/Fd0JtgWrqwsY29WxMKt
3HrS3Ty5zQWY1Bu0SQcHCsa/MPLlZkd935yBKZlE7ImbxqEdoOhUJ2jvc35mdlFbdTP8bPDxA+zx
E2isosfisVp+vDEGnwn0yJbSic3XZjyI8r63Au+H2PVunp80ieQ+JGrJpjPephQ1CvZE1MXAId9V
KLRooKShXnoveSDKYbnYjXFRbcQ5tEiyn2AoBVGuu5x7Swj2+ID8eUvPVr+M89QxpHUlASXgZ4dw
31SHpLtpQUv7mhqOJtvWbXhUG/TRB0c7VsdB+WxEMbo2IgDSdkq++hnc60JXJ7MAZdXv/uVwol4F
geY7JhRXHnDf3wOj6hY74P5ENEyCg8EzBOa5gV4YcmV/DC7VuJO7wk7MJ0l/7OqXNBbNbn7AePGf
m0sBjKWaR5V1wwD2Gdz8dumc9hPQjeGutDDmqDjyYC8pYArFT1EXZ/u1uvrGnJu3xfIfFTfGO9Nc
kP2fQ9RJAem8NwUggu0K0soW5+wxQApqg9vND8r8dZ7qs1mbk1uo6U0WYAa/eanocKjy4Dnrsduu
vnzKvxFduwP46ETa9g6Y8Z+LYrxoFppeavO50edQEJDYp77mk1w+YUlaOVmsgVGTc5t/TahoAmAz
rK6+ATt6q4CnpzSPBgkGFggFZ/2NhKl/+VkQVTcrSSsjXGCTaCmltKsVPxvyCoNfau6k1bIvpN6X
5Kw/pKYBwV4q3WhpeqjLLHMNHe9cwa8QLJUfhAmUNplz5kVkZ90Np3Q/nrM7yUPU2PUnFCduknsh
TI3tz5X94ydhUKCc8prRHWiPgEzesmYva4iqqNopTgGBQlYaBfRBlIh+YCX57cOaqhGq6gB7cwdH
K/pepwzIPjqTq5yKu6SwgdOUwfd/H16629SPQcvJ7m4Q0ns1tNiyfbX7B/O8m0kP1GP/+0O4A2ZM
cjo1jKhWvSsQvdVTDqhcvpO+tq50Pz2zudf2hQhce/uFsbLKnbh8kUZlZn6TP+df+9sYJDCGI72a
dnWrAY6Ilv6/ye3eDfK567AEOp4YBgg7Msw5WWByIz/q2CvJ/5culNtYPmuNgzYupjeShGV25gVM
2fVgm1Mr8BbBtvG5qmyodToyIb2xuo36wUvyH+D6t6VYFkS47YrP6suxV8EqApEl+Q+0sHPVzzRz
GeVucIH2RgXah1N2O+wmsL34Ig7Z7U7Fyi53y01Lm5dLioQyaSGD1agOZibsJcTwRV7aiX6fmpE9
t5OvpyIZ7O2g/pdL8GiTudC7ca7xbXspc+UK7j9oXSTYwO2O7Wp93O0WDiNJyASMQu2xyWUdHIPp
pxh0rJAWuUtE5UqW+3wMdO9r4uLNgpy2W5iEyvB59LoDQ9AguN/LYGgWTx+JPiAXU7pUlUhgYvpI
W/LnfpQLTBimP65fF9u3xfuCuAiCAWJLKd4coCt3BaRv5Jg+6I3oTSjaJh5KMpoZ9F2Z4E6OwmaY
3hnycyNfpvGXnN1YJd69dW7XBmQJQC+rj6nglPxNDgSJX6CJLUvjOc3yMhjRYsK+0d3oTSf1pN2U
5/IVs2P3gPm+Yct7l0kQUMw8YhhKiNvZ3sv3H8AdUyUMhyjNGKOGDCJ+UrzqSvbz32zluwnubBrQ
6W2JhTU25VNXKvZo1k43W951K9uBzLJkS1dVoGxN7sS0SzaN0aAxENmAWiAQOqXDmI1Gt7InFARB
yfX/B+a/XQfvRvm+Me3yeKlSJBhWDz4l4ql3KOvWTsqUxhlUr3a1+/7ERJAzO8ULafnVPWcP6tfm
/l/wOPI/hnun1QmhwxigwKFgxpnBHDB7f5c700PnBfZ46M7/oI6++TZafQAWmFbXh6oOYVjG+OrF
iRFx0mP0pbsodv6JdUhlvz+AL2h6zX00SAXFPrafH0LeyjJ3cVVq0WXFjE//G1w07FUAxzGSKMgs
NgPRygxzoNUCix7iS7mEMlWcUceENEipxnYEHPf147uZqa7MsJ+xMmPFUpYEmk58qxmflr65hCSk
tqpClUOS9pXWiULPpuOvDHKOX5VWrJgtNq5EqwPPADsUyjRup4ErG7znFxW6OhW+3fD5d3k+9PQL
wwdkt9THY91RRDWczXtwZZG7mqYyM3tzgUXNXvzmoANEF54pqmKFlz6KumXb0XtljQs5o6XGUUuR
5jYupHT81AsOGCLdx8cYKjrJA3N769DgDRA6+T+oiFw/mgbfWp61wsj1AWcmzPZkOqK/7ShN5l4/
mNcd3OC7x2bfA37QUBC3LdMZ+JLjLHWenDdgr+9OuUY9cBnvrpvcWheRiaYSVdbwjzs2qhU3Y26a
xCdlt+8D64FKkGSpRUNEm9u3tsMdFmnKJlmmOCzWY3ZRTh1EN2/H3fRS+AGCl7ZrviqNHV+SfX9J
3RESUNb++kK3snwia5aO0qmFhgvn9DROjIAmC/EjwuZk0TZP7K5U7bEWgSs2JzaIbFGsRyOWYXHR
Uh8UoncMecTU7jrolIDu+lV3y5P6UIG7RHGS/bzXDslJHAXYn+YD9do0F0HNgUZziAwVhDCdS54j
BzXdfXhg6LvmVazAuRVJ1+a4j1oAI6MX/UwwFvotz61918R2Fv/o2y96qwui9lYQZRoIhk5kzILx
qGc1Jb005jLxUzyYOqO3S7CXXD8jm3kNwTwWUQ1snMJXH2ncGJHS4Z570ykE3XUExfrybDmdp/36
Z/QCmxXftU1uywI9C5KhgGf0x+Dcexha/5F6hq/sqYoyZOONyEnbC/S6dnDMg/R0fcmbbmEqGmgA
gNv90BmqMIQajAQ7OKW5E2iPY2d5hVHaUygqum/eUGDC/csUl76QOs3m/I0l3WXSl/UO/IqX2kWp
HfLM1qH0NMEN9db9+eANFsaUcGZQ7eJ9HqrFqgJJU+IXIBPWMCYbaNRt+sUlC9ywCRwjmv0UemBD
rMS2nA0Hs5XdaKROaySfGwVIu7479QqEysbWNofamefu0BuVF7eoKFlEMOy/dcRV2ZKpQS0gjPmB
x4aqMYJUB1rN6TWl9+EwCw64yACXiBiLWZISPU6/HDKbRLdS9XD9OG2+8dZL4O4TTTH6KZoL2Q+o
9rOP5RsjNGSnsyq30+pjNETELmgV2rOCAYo+Q509bSW7meRecLGJlspdOGo69Wrb41uSiTgyqeyy
kbzri926O9dr5VMSaiV12wI/0DadYVO5fe7qOUNTNVkEsW+zV7AyxZOQYFihTbqoh7aHhqnUwh/2
Ob6at3igBkEtU7Aw0S7ydCTJTCxrKWAuOmD+HG+M2NMPeFE57aUTjhRshaD12ri40NBqHMA9B3GP
Hu8pDLHlh2J24zCIHNxlrWBtgk0zuMsZjCFjbdQRAOPxgvcFRudBO2pKqsDM1s24XhQ7nqs3htkO
wCJ2Ot5q0Se8Ex2JgjnGUHdZHdvoaF4/iJttrLU1tuiVtRCqL2qIpr4PibTmAVNBo6c7mW952ms9
vMy+tQsdGUgrYUwXfU0uoFS5acnodyh+8Mm4Y++Odhf58gHYvVPxDIzBXvshoqgWHk4uxOhZ39S9
Bptseoc9vePXZm/sUNR3Ql+UH2/WTteflosjuqqXgaXDGsCJD5Wf74K9hRqRuL4hcgMumhR9GE/D
lKu+1UWePoyXaAHOG0wfi1ONk4jtcTPVWa2Ll4PIgr6i8VAbvhbiQbW4il0yRdI28agtnUewyo5o
fbtGIbiCtrdP0SzFolSBcDtXOSlGSoxGQtRkvXdsH4RSIgjssGcjOsqCW2ATu6GurHHBJUI6F9Nl
AFuKi2jm9LvAZVk4ezCCe9sVUdC9ZaF8yrG2x4WXohpzZTSwus4tDs1BthhQ7i65MLS+4cU/I3zU
3eDVl8TLUChTvOCF7JvaxnQM1OMMt9mJGnObLrr6AlwksrqyHooRTDotcKVZd1uRwp6qT4IItBnv
Vla4CKQGmazLMtadncpbebGllxowhf5L7y7e8Gr6dE9uwrtiJ+r+bYe+lWEuAmX1IhNTheHlewBN
o+A59+pPTENC9jPLSW46aPpabukJ1rvprSuzXBDqWznpWvQjERbwvnOhDfAij/Z0I+OtpXigigzt
Dpq2O1EvR7SbXDiKlqqYJhVkLL0s2SkYI3Qtsheo1l9f32b2tFoeF4yATBiQK6JilSaF3xrPeNAK
4oBgIW9xd3VlzT1ErxaWPBlF4uRRvYfciFu2pXt9IaLzwUNmLU3ugjTD8Qe3wDFxY1QX4r1seqzs
gIkOEP+7ce3Gbl0dLQEUU7RELvbESTuYqYGcptKi0c7AK+PkUwbMmFKKaMI2X5GruMMDZtWwTAZK
8DnpLrt0P9R95DNNwu/qffC5BYiJkQPFpp05FeZnhE7IotqVqPf29Fttpq6osmTKiLLysf76ezBJ
t+OnGdwD1T9oim0HGwvvVaqAmIZn/wuMFIKELGOsg7E8zoYpg5NKnd2osSKXgrUCrq9Pz9dP0rZL
/GWUT8GVBE1TaPBgEHr5OaJvmkNf6LqF7SwfghSKBgZmhfCoOB2l56xgk4ZMz6W5K53U+b445YXs
/1XipskIjKplgOxG5hw8i6vZXCy8+1mlAwRHBeisj5KnPzE1aMkEKb9OD5mDprtgjezQ80dlZZj3
e1rQgDXomHoqcLwDa5+icdQS3ID/BPm66Rhre1y6EVmB0U0MCqPeBTtEZDc9k2O6V2S7wRinbk9e
4UFyHM97Bp53WtGmbgUBjZgWtYAKMj/QLAaYno+qHql5Tk3baMLc6U3dC1Mhf/fWjbQ2xN0MaiWp
Md5OELxGdTx8RK/VrbQvix55gh3ccgQ0i00gbXSDGnyRLAY3lhRkb6GGDXO0O+tBfaB37N6rdupF
Oog6DZufcGWQ/aBVdNEmK9TrFu6+ZCqyiGbWbbOdZLuWZtHc2vbaLKKBiUlRPzBHNqo85fKEtQXK
69Cmtt4J4Drba3k3wN0JrVmoY8TidEme4qVxox4CA8G/OXTgPmJLQPnrA7xWJjTGVFWm+pMSQL8y
x7Mabf1i1n5dPwtbn2tlh8fRBqDPGo0B8A65ujSYkpwNVRAv3kg7+HixNsH5bxOOupLSEa+93s4O
/fNwivfZobypztGOYEYUUBq/cEOP4IYtj+mpPvSP/aGIncbOAVEVKd8wL7r2c7j9K8D2nM3RAi9D
dhmEtROAhUmvPQyuHrXkR20Icdpsgdcsci8KM7AKKc962TfuqkPllzvq0s/sXhWX80XbyTmaihai
RrRR9hPyK6vAsPhvyM7Wm8m8Y+XJYxKRImFpZTUWl5mGZxJFX68fyc2H7doGi5MrG6U+yvGog6Cz
e9PRAmvjpxbj0R161qPbOSX4WoT6tKIPx70GQHCspXqE/MdM0J7E7Gm9BAJH2Hw3r9fFxfewV/KB
loPsK11HnTgJOrtIlf0ixxdFDZw6Kb6FVHkIo/YhnyA6UEXabI9FPu6uf+CtCLb+HVzmUAQoNQWW
ieTLGImXyg2ShcEw/HTOR++6qc2WwcoWj2MdzaAvTCglI0sB+SyouiF6CIyDg1lFCAS65AYlLcG7
RPSdeRyrCrri2JwsJChn6IYBTxn4rAlD/QYC78LZSEE84Vnd87Isw34EmDJDtQAaO7vuBrRMyN5T
9JwgXYkQxniSu08ioP1msrn+tnxcGYepp0Gs+rmkn/QoQzIUVgfAKx+zMb1RaJJDkiC5r6IZHB6R
QWwtXUS+uvVuWP8GLuBIDHpmLgjuv30VzeAROS+1GWlZkwIKuXz5H08UF4FmaW6HOsWJCl61Dvqr
YL6WvMbr0r1Zn5vcBZenI8bPbHai1gvlglJdpxY6bcgC1TtQiH+WIlcLABliUN3FYZwNyrNxH++A
XM4dA6WLPAH7V1Hbqajux7zzym3CC3hnVK3iVorYcxjnDXwzTFtd/L4QBAmeBj5OKmtSKeayokVz
SS7fl7N0AFWcwFkFcZd/CBopHdQkQqwPs+yiDlJm09H8dP3ICL4Y/+7TZwulnqCV/TkOTiMtf0Ci
Zl921a6vyWEMF9QPquWit6Zoq0TRj+/CNOgTGlaMW+WtxgTQmwTSTjbnq3qjvoPMrOBrbr6VVqeU
F+temkZZqgShb/gc3FeHeK/tm1MCTrrgMEBLV7pnZVrjubilp+QoyqwEe8k3ZioVwHLFaA0fk4Og
TSuDTyYoDfz/bTO5gNPPgJQbDS4vdJdGH7rPWCuZG9dXYr2yx1JN97VilftsUBb3umlBpOeluiUp
L0cJf9evBs3u6WPZd26JsbegpGD2xexnJiq1s6ByxdcNLuig1BSlcHcM2Fn5Z0W2dupS76cm8mJ1
+HZ9caLbxOAyIDr3ZQ+BaZzVclfHvQNU0W4AgqEqfhnBZLdpi3qoBWBoOs+izIinyGdYzPWx5TKj
QgIObY6Qtub9t7oZjiTHmHVwWKZb0BjZhtG6GKi0B3DPXl+06MRymZBalJbalAjqqe7KiumgCC5K
gLYqXaul8V2aaYrrjiYDmI8PDPMW3S36UTJseXTyn8Fp9pN9cp+kHkgGG5RSBJsqCOI891o+jeqU
DXAROU3dPAM3vvazMkV6XB8It7nt+yDhbVmhHMVAvQ2+9D24p6ndvenCpvdAo2Nqqd1JD6kTH9JL
c6w+gRMHBAf7xrEu4nRsczB0/b25pKhOJaPSNTzPGVUFcVS3f6ZopAZfBozFYqAJaLXByXeTXfhg
zcAwZIdslEmb464uXxpQKVsj+qwiYKzIvXjx7yAPtDpgWtxLuUy2thj3TR5faoox1HbwwtpyTWsC
NRE4NlTi4akgmrEQxBIePN8u9dR1Da6Guuu/dVDniYzK6fJ8V87N3XW32r5wKaoWiq4ZH+a5wiyQ
WxAy4TzI3Y2sBScpjn4pSXO7gI7VyHbZ/NXQW5Ha8/ZhB+u3pqiWpplcACMB+PEUs1N9RT/o5Bgs
EFU3RDITm91k/Jm/rHChymqUsesZaUJwnr3IiY/qLRuMi+7/FYRjbYkLTrKhaXMfaOzppO8w+Aa+
eB2nlbVZI080Xyr4eDw03wxNNaiTEGFKx0gYK+Yud2YbCfKT7Xj718fjGd3SKCqTYISVoauV40xJ
7NCwNQUgLNFayJ/1g7gcE2vOYaUCPznJ6q9G28a2lPWC1Wwf8/fVcKGmb3NTbesEq/kPokfdsUAi
Ak5vjnKvDoLFpTyNNjaFMlJ2EEwA2QDmwcQexjLVhww67Yy/H8T2oP0Rdb9E62PfeVWHUVSjXGiK
9TF6PAX6Quw9++/a2+vlcUmO1IVtpIBZ34/M6DlWU8ttJZrbU9Ifrocl0enjAkTThnmcqwFe6kpy
lnL6PGXy5+smNlHS68Vw4aGW5XGOpsjwMYZwCBwMnj9Vh+EQObWDe9BfHDa9Sw/q7p89U//mxfF+
JrmgkRE9bBrIErIu4hMLGrUTn+vPsg/1A1xrwa0Qn7Gdu/3XIiACf54SGo1xsBB81b5R9lFk3NGh
urRpdsCsD7SGB/PXEBi/lB5ltVIWkIdsl3pwwRAFOgGI+pwLRoGq5BXV2BEdXEak1L2ot52XPZB9
4A1frm/u5g26Msb5odaABRjdGNQlzR+RdDsNQKC0gKVaP6/b2YxfKzuc30EksBoTFiXrsdwFZDdr
qd3Ho3vdynbWtjLD+V1HyAiGIYQVpiihIjMyi6+DbM8XFJLCV3WAsvkuupMNj7qzz8SiK8d46hI3
wwiF7IapQ7rbrBAUlERr53zUqK046yt2mkjrkbTx5Va60wZ5d33xoq3k3HQIkY31KJv5Q9I6vRI4
cjB4aXMXiLpF2wFh9ZU5hwyjDqjmBpvZuKMXfu1OBFlDCPBCuSNfWldGmXBywgvrnRZnTFWK4Cbs
7394Qr7b5wuw8lQn8ZTBPiWhW3zv81OcZ095ZOxDzfwugzjImRqhcOJmqF1ZZS2R1dWRlm01qZmO
PsShOixudUe90GMZ+OKEX1qQAYoqH4Jzw1dhUdk0OwNIZd8ceodANrfX4JgCOMh2Er9aFhduoBM6
aYsSG2jvNweGqR32GTrQ8ykXsrWJFsQFG0CipLErKJILSkCW1YOS/kjM4t88gFcL4kINeorS0o/w
AwAkH+c+eZUT63jd1TYBfPrKBhdnGqRJdW6ohk/ug/u3ci0Yb+NTWwLSIuMgzA8Cg+xwXTvyXAxZ
tLKNtAIJBcMnUjz6okcG+QTZva8KBhREu8TFETnN0n6acOwI5rqH4t5KdNtKBfnsdkNs9QW5GLLU
xIiDDMeuc+tny6a41KHgBNBlilJitNdf/oH2D0uSr3xEvmjaLI1qpQRDLfMRUhrfWcbJss32aTiL
65aCIMXXSclYknQqCwQpUN//VrJEt0YIpNzOjt4/JF8elVvDShIVi2pc/WiNnzNWkzkqhq3rp+yX
rDp4/KS+CKojOCR8XXQykjIaUuQNJDmSGAQKNXoDgwCWsP1KWK2NCxiRlAS6ESLkAk6YHUy0oDK3
2xuvPUhsCqf7xpoShZe8KpIt9Z7A5URLZP+/ivc0rfRiYbgn+X6IbRXDQQwVbHn198YrD/OJ7gEq
OVw3Krhj+OJoWpv1SAP4Xh7lbrQcQEcmiI7C88JFkrLJc72rEB4ZMU37wACxsaPbwA6AW43h4lTB
mrYTWhVzlhbk+iB/ylkclWAwAJj77QmpB2ID2Y6emUHZzj7JsuAJy/7cBy9XAfGXLROQGX7QsVhy
tTcgD+p3y00E7vGhPWtEtTtyL8UijajN/VrZ4g5oL+dhO8xoXGUlVpOHTkhEx3DzLbIywR3DNpcD
HVVsA73YeF/cNeAsGg/VznJFXOrb+0QBfse3g7Sdxe2TsaBrRSPd8EsQllQHyGicjQemaInC4ycR
AHwTAquvrHHXDMBAjaqmsNZ8njW7QfIhe6mXn9HxMFIb022K09j0JsHstnvdybbvnpVp7u4Z5wGo
gAmXKXslLG9205/zRd0xRGpxTDF644k8ezM7/8smDuef0aRSm2wxKzQFUwy59aDLz+rOTozBjqRC
cGTYifjgACtTXKLa0FqOMMiH2Kwczey2DI7TfH/9E24/AVY22FW7Co7RUPVBWeMTBp9YIa9w20+l
XYHJqgISSrlhKEZLs0HF4SmQJLLFvdxNz1v9AC5tbfQpnlH5QKRsfpo0tq3l8/Ulbg5Mvx9QuMSf
S5wBxotSFrZGx7ojDvEyaGxo4GQc7PIE2jCMSki7zEMBQhDAtkP0am2cy2P2tu50E2tjLdbu0j0y
Du7gBNSt4nT3UP4V3eYCj8C4659rBaNFUzdsreodPc4Y00pcHUh+CEc1z0wPu3KSWuiH253d1Tq5
gBMvRlyFLItOTuntcMh+EA+aEUf9cjCfGu8W+F/PgKYtkLDxo1BQePOaWBnn4o85tAORJsSf0dEA
QD8NJ1bQMg/DcXlovNkF7ZWHpQt1M0TeyQWfRk0S2WCbmxWgTerPRv9dyv/Vc+F9cTyeuYpHGsUh
3LM4Mf7Q2imd5iY/MDUkEWRH8B3f3perSDBMUxdPHUwpwyOAAVBjPNfDIxBedmjO/yqVWK2LCzsT
WiTpnBCsK20umaQ99VLeOEpWPydQXe4Uc7LDWbtbJqBkFzlwl6p5VIpF9GZme3QlwvJzDWYWNqPM
BNaNRC13ZiDPD3psZaARnKTMupSSXhvHaazJI10U85iMVv5g5glozszzgiGWH6k1mmC2z5K8P1Cp
LHI7bsrGH/qwc4auXY6qpYbj/npE27yCNGi6QtUVKGnKhczcTLQQ886Q18sKvw4fKamdrLiZZyHT
I/tLH77PyhIXOoFgiE2dwhIIq3HDoVc57dlgizzYb0xIjjB32cySVha5kDmCoyVTY1iU2tI3sURy
lrtX1K1dVU2cqTxo3UMHCtXrX3TTl1dWubCZj1WhYUoIVc2m8rWYvKh97mGk+8t1M4K77u2+WLlY
1dG+1zJc6G3zsxk/5ZbgNt9uAK7civt6Q0WXqUb/1leq3BnJcDvID9Io2XUANqJjmD208j2V8qfr
y9r8eiur3NeT6KThzsGy5Nb0y2WEdwR+PhPBJgnyWoun4hzoYJCQZZqth6F/MIAC4PZAXQuXd5QK
bzXR7c1zwi+gjM3yWMGy7tOvk6u6xWP02IFKMVps1WswDiyS5hKdD+5KKYM2rWcLBWa1UtPZo0Oj
g6B4oo2o376dtL8feF6GemrqklATB549Hpun6Ufzo/AxQ3rbuuFFmu350IQAoNuilGhzhSu77P9X
HpBOgVSREnYrI36h1vRkjKlIN2MzqK9scE5gVaW5SATvxuRQ3vZvonfVrZhYYPPUr8xwpz6U9GmK
BiylXAzLkfrhsbSC09QHoiq5yBCXXZnTlJuLGmDIWD3181EzX7JRpPcj+mZcEpUPIBROFywmYY/T
/+g7ipN9wc2lcgdcqrWyk80KlXCIkKcamjZBAkof+VQbv67HpO1g8b49lHunFcU4I28KITkHoL6C
AXQDLKiojxDoH4Z3wtqIYJMo91YLurEw6gAra73kMv8iz9qJTA4jeW+8yYvAPiXDsKj9LvielEuj
qrbRxxisJz7ewU4wSK+Z2T3EOfSnNVE1XnBCKHcKFdIU9TRigVZvqD66Xi/gUjr2UbFTR4hlYobE
IUt96ED2dX0nN/NSzdIUcGthP/mJfgylZR1mkfBCVeXW68Pya0/ori76L1q27IicCecCtr/qu0Xu
q4KxqJImVj9pPXOnPEI4+QcIhZz8TL9o5+TZ/BzcyC+irdy+blbr5LI6HbX6pMlg1XjUMUKYgd/a
PHxPY8DVwbQMpH757fqH3a7KrixywbjXjCLq2X1ae/pOdgBmvIE7Vi/ywXqtT6pHvxWOdbIehYbZ
B/yYVr5/YC5CL3memLGEp8Z8BAIOmtSWA/ak78TGpQoy7evL3PbMd2Nst1dXThWZOuYJ8U4zYpBR
RHLQOrRWsp1aqongqP5N0Hm3xTnJqEVqPJt4fpe/Ro/JX5sqgg4GAKBPgn5SKxon2b5O3+1xYTvo
ZGIYA3awau8loPoNwP+vfz2RL3ARG8RXhiETbJXVFk6UNp4uf0+ll75Jd9cNbeeu76eRf+rK8WC0
ID1ghwIoZkyiBfvfMuUiuKPgo/EPXWVqzHlhjhalKPd+txSRFMB2V3G1FC6AgJBTTUIZH40p12un
Za8DH8eKMOXB3FfiQqggRPLP2GXoZ6MrUFrGPX4uVdCQ6KiTa+MxyrVj3lZfBFsl8F/+HdMWdUXr
ES7VfC5Ov5WMrE+M3ViDNJOwyiuyxkWLsm2yamaFiXmHfv0hPFK3PoHm8C1aiDxKFIbfMud1uCig
x1kHsNZ62neGokQYvgzHAcS7oVMcxfQG2xfrXz7Mv2oKSZarusJxZM3Mdheff4tCCUuD22/5dztc
rDAwakWkBSWXDsLTQF/tQKgKHmMdVV2oAfqijEjkZXzgCDPIaeVY1rJcyrBD/vNNcAoFp/6tKrna
KQD/03wcEGyTkwWaZP2oMzYc33go9rqd3I6nEpJ1Yqmw7Rrru3e/ldRXdtESKMauw+lnern983xO
/Nyp9uSOSbyXPgi/xPRNopDCywgstWVaJQMiDn7AeCPPVmjTQ+vWh9yXKjs6ihxh89rUiaWB0NQC
1Qy3f5Xek6idYTCrS1sOf+olBN+ayb6+iZuH/90K38mfw0IpJlY5Zs31/tyhKUb97ChMrjZjyMoO
l56XhFSKmrE9O+rH+rjsJQcaDGdp1+2Ksyjj2I4hK2vs16xOSIH/MiD8AParx/xWccdz7OXO8oDJ
0sP4hAh5EW3W9vFYWeSSRzBbR3MwYLc0CEkFO8UtQBcOADNO5HwQ176F9rjU0VRnqpgSfK9GKaZ5
YsxlnZ2frB1yuJ04RgrtcXcAIYM+DhXWxyYnGJ0YdLz2xlvwUkHsJZoWEx1LLmech6SWQhXm2LH8
PcdIffFzeDvnWW0bly8WC3SvrQRvmxETyN2h3v1XElAU/UUL4oJ/SpUSpFLYrwxw6fTIzETgzBL5
mSBoGFzQiE0S05Tl2ppyouO5UO4HU1Sz36wQv38zfmipKkejinMkO1XQl56qzFAqDY3EliO9duS5
R5ev1pQbaQgRFvUYQtf/R9p1LcmNK8svYgS9eaVpss10j5+RXhgjjQR677/+JmbP2aEgbuNc7cNu
xK4iVA2wkCiUyaQD7Ndhi/fh2OGl2JRSUQJ7EGbrfnbdvknQoxp9bdpjlw3u0niV/qVaCM/q5o23
WjqDK1NZamk0wuryvf+pPHwQNkAZgba/C6mdvaW3yNuh84MXgnE+q8mgS2YWxjSFCM3zCMN2bW/n
YWZjjIG3vs2YYbU+BlV0gXJXFQJq+ZfO1bR70fuLwHts9p2AIh7tauFVHGTq+r89RldGGWiZm6aq
wP2OigO4G3o7xS2O1vTcBwsapPEeRz/8yDRrZwuqR7SQqN+PR2k/eLR0PENoPH/hOBdvGxj0mdpu
qBb6isxO5D4NdsvRcuRLuf9CFQLHI+/r8sCVHU7KpUHVqhD25DsknZ3YS29qP/Z1uz3Vu/wi3XLW
t/mmXO04A0bt1AimZgElaNtGTmx0i/jFiwBpYRVdYKlr3BoP0YG3zO0p+ZVZBpwaIU2qmS5T9efa
ae/HG1Andpg8ziMXXW+TY9qak+6km+jOcPWbqXesAC30fJfjfF92nkno5YW0IkLjpsh/VLoatIX2
zNljjlez00xWLLfiTPs64ufRE70MXW/hgQ7nzIndunTGcbmhjKb8jsLtJMjnPlsMSg2mCYnRFqaF
oDxrR1oxBEfsQbYhDss9vlxrDDaFaMiR8wlfFdXinewtATR/0F4BnQZo7PDirO1Oh9XaGISyWhWE
WzWsDa/0EWUcaXsVnlJP/Q2Nt/TL6E7P0k11SC+QBA84H5VzcCwGqvrWVJd0xM7SFjIalmggco9c
0x0O4g5szWiwEG5nw+aYpcHxFYS0GDzSoJXSQR0P+OCHfoUS8HCggd7/IsPDuWnY1jWiWUWc5C1N
NwWl0dhZ/pCkPL7rzWvUQCutaFB5AbbnlZLSD1aEjt666Xu7WDooGYn5XdKCbAF8n05p8qbxtl8E
lmIauqYrUIlg3h/mHJaGRFBfUS4SqB4cDFu7FsJXqtwXBTm6v3kCoJs7ubLInEJSDVkK8QRpN6oF
ppsyB0rMluBfd41NlFkZYQ5fucy6lAi0RdOcb+esep4XwSUq6Bz64jyjfcItssq9bnMTPVc2mSNo
ikvZGi22UgTjbJJB3jfm0QjyTDDnLAyLSBcnlFUM6D5L2lGSX6+vgesPzJECq5kJIvuc1tvkn+OZ
khTHzrirT5PXOd0NlZS8bpHnDvRMrJ6koThVKL2lCFgRKWrzu1m1zjTsrxvh7Rt1l5URMY41Rc0q
eHgRXxpUa2SNvF03wVsHc4kXi6wWMslQDdI7P1Tvizp1Z/PuXxlhL+guHQpFqeHWdSwfkKDApikS
aIpKTiTE2S/2kk7jGIquNYColL4m5S2XVJSzWexNbPUzEqcd2u5zXXYH8HI4ICX80gm6wcEBniEG
B5ZuEpOMALZjczxhoOYSWotXiirnAuTtF/3zlX9ZpEoNPcTQb91NjW1IiMXz4en6t98OEz/xhb1k
p26AnJCEj/8Xg7jsNSd6zVqedcw+xlomB0VlJJ+Lc3SsDg06uGfOdvLWyaCDoLXysmTAn6H6ksYQ
mx15vTQf5e/f7vTVKhk8KJJc0WJazgWZigtdnehdfaOXEp34E/zxcfJKh9wtGEVRHXTpubHdHSeo
4NmqJ9kLFPDA7HQ3huA1hZjzhSS0H+wmu4k8XuaC51oMpmS1NFmChG8eT7HbRu85If5U/xHZymo7
GFgxWyXNzAHwWJWCiMHgOEIz6cTB4Ouf9TeVLxPUE3/1tll9ldnj0geE5M/X3Zdngwk0qqwYwNUK
fFSFl9EqbRTO3esWtmPgv/cK1b9fT2Gn6n1fREjAoNXhUX6jgyep099RjUtM475CX+8ddSBnfMm/
pTue9e0xx5V1BmpCRYZcQYKbM9tXjzlejpUXXmYICkSewEs10c3650NisJ3jdRu3mkBv6akSXgqQ
W8xubYq2rJ6HsbehsBOo2mHuWjcnnOFxDgoZIj0WK6hL2k4XxhamMSuP6kJoQ5ERgz0EVMrtmW51
7AzeUoDqX6sxPR95zX11GG5GbscWBYJre8BgEVSVkMoW0X20NLInic9TUrmamrod1FyRZ+McEZ41
BpYkklaQ9UFwNw66Kw/leUmrPRgpC3vR5iAOBd6ZvA4vhsjACwmzMGvAo75Tqx91f+nDJynl3PJ0
h67tIIMtylLFSbfgU8po1zUH2SHlw6wZPiStvetHk7N7bAldm7V4Uj9a0tA23YjfwdAcmielewPP
07/7UGwRnQxy0dcFQpekUxw1Rseg8qOPvpbSaUpijq2PbsQrO/iRA1gdhki35j5t8ZFAvY40AogV
72nLSrTXfSgweePzdAIeuOkTZe+EoMlZfUW63q5PBmLq0W13g+FS7VY+HHHg9iO1tvpls5jUy9hY
oM/V30rlZC7fr3/R7dzcJ9x9PCRWBvpIoXT0cJ7Wm9yeUnhS8k7KYVne9hEV3eFs9nZCZWWRQR4y
ZmpSpbhBqAAOOY4+HZSxUCoDbV7AGzrgwTlbbq+reA6XCnHIX7kFUAEeFkf5kBPiKctvZ3pXK2PA
pR8XcTAiRHYNhmu774Mress++cDS0J1/0B4vMGeeKRFAiPgOOma78kRHgyriWNykOkWW353aQMQN
Tn5TZOn40YWSTIkAYI1C/RAbyUu+WH4hqR7qlKdmbL7GoskJDrbB7m+TLKH22DapIi44tLJpvsCz
Tij9YtahLP/oHfhphwlCpj4R5gpUiDtlBi/4lHj1zNNJ3wbVTxNMEBKiCjJbtOVFajCgIuaOBeGZ
PD4nmGHmHMHNgpP1aUr59SpWs1hS+o4mHA7dvqWyF+UpOiaHkjdKTy+CKx6hUbBZn/UOrxpBp5/n
rgH9sKcF2QPNC/TuPED1eXDoIFO+I1xX3EaxzxUyR74wRj1sKxgWmgRDjdAttEFEzgEWnhEmkOiL
ONa1Eg25etPsU710wITF+VTb99/nOpgDni1Ln+ka7omQ5MdJto4jiR6Kqfd6w/CqJXavewZvRUzs
MIXNMg4tkFIwdXB4Wb0zUuXDf2eEiR4ggGrMpiqgWy0n75OVzfYgzA/XbWyXMz9dnCViSRbd1E1B
EHeTXPyMtc6Xqix066yx7GzRLqYlp3bbDIbda/FP0YREKucHyNddX2cQw5pHcEBLlDj4awb5ccrE
XQVNg2tOdv+HljJ6ZK+cNJaRJZzBwphNuFUhE5k8kgBceV/FyqaDw/Xj5JMH3t3DgSudwZA2S6ck
gzTDLlEX9OsMjloKTjaCAiRqHzl7yUF5nbrtCkYyXclnff5IYMiH+D4+onXZoSKz7and0yHQ/6EK
s/1S+vvk6QyCjKbUKiUdFKONDHRSMQbfNNXsSC9/lhD4NMXgSFOA2jFRTHFXNgkGm6IHs9t3kfpH
QfunFQZKrEYty7ZFXCI0hQWSitFOxshF/9xrSaR+d/2T8b4YAyRJiUcm3lUIpqsB3Gt5tmui6m6J
s7frdrbHflbnnAGToeymCaVeaVdbrVdMlZcvql0omWMIXxYEyWbY+YYBEYhS3kei6Nd1DZmGzJW0
2rOql7DjyS5v96B//iK2AQwJkHBWRCwdrKw7RfXoWFcCbpDKSx/HHQDp0O47BJ48L/qHMPfvD8zS
uiCF0RiV8Z/AurwHEQ+o79QLHSYjEXgDODvP+cQsu0ssqmZZ/xXnWpZtfacpRdqDZvh172RvVEAr
8Xm6Xf9QZvhcJAM7WpSKtU4nRUcnPivLrnuPwe5lgG3FoO8hKknEKzRwwlqDQZ8kxyM07NDDIWml
Y7SK0023aaOhQ13bGRiynYbKub63nGuYpb6eraqfpAR4Z9bRjTgUvpHwErISJzRj+VxaQ4NeXQYb
A2S7Ra87tfckgBBhfpf7tWsc0sZtT+ANvpM7e0RPwf76EnmbyqDRYhlGVi2INKQo2+sVlDfiszU/
pOGltzpPLXnUK7zlMoCk91oe9iGetUUzO0oivRlZT2xTbVJbbWJXCdtTmi6X1GoW//pK/+FB+Omy
DESJSjckSkQAUblHG5yIVwV67SIf7UL3kHMsOa7D9pKNWlZorYTzEYdyZqdReAYpfOReXxLPCBPb
JFokJyRHdJ0W5hdQUXtDXH27boLzvViS66gqDWVSPp4ocVD7lFuG8pfxtosDYmwf2NygWcqKcQpE
MMq3GBSUBT+GMNP1xXBiJZaNWm7CJm9oVWxezEM/vjQtZgRJDWHjL9cN8e4AlnZay2IrV2L4GpWp
owyd1lne9+hAloP6ReBc8v+Qyvnbs00mcFFVMpikBjKqvrKbJ8h5hqfBAffbDmNWbgYezeD6+nif
i0GNkSRaXg9AjSbRfpKsCJRMltG3J3JO0dYHQzXDUEFHIOmoKPwacE562Mgjpsl2vU4Oi1IstiEm
ziJND5Yc7///a1rbYpCJgFkhT9CzDiR8a8WjLhwIt81m68CubTAQVKtkFHs6+D3sWtOJUDo99b7g
FUeReOr32VWeZf7431YEvTLKTjPkSi5EyoKEhngY9u0dYk0n3ff76YkvxLUZdK1tsYjUaFIHsTsk
Gr6S59lJ3udz7Fn36qO+Xw7F2+wmwfAkuDxtbeoH7KtrbZY+AlcPk8pqyBxlA/Z1NE/zIut2Tird
HaP8u2D0t0adPP0rZ/kosqwMJqmVxwSC0DujfVXDZ2G+dNLrdRObp3q9KOpMKxuDVSplQUfwyLOB
qI5SywmO+thjaMKlk8a8+GqzMrQ2SE/9yqAVitHYm/DO1sPz8Rkv2NkRXts3yW0udGTUPGl30128
n7ywtPvb4k7+lvFHHLZe0OtfwYJZF1rNgAHrj4Bo2megjE397NhiCOwjgObW4rbAbG2QAZkZMniq
PtJD+b39Gb2Di8TFRDc6Gg7aTw0UP7QfjZed3rpWUfWTTBXQBhkQZquFUI+suENbA+hP9nQqXgFT
lBzwuua38fPTDLOXY1q0Vh/DjCGDHrpu7Kl7E6E2RCLOhbe9h5+GmD2Ukop0YY6PVmQno3kZjMKO
C93jnIht+Py0wkD02KrNAAIGeiIqdGjhU6WH0E0Hr7PLfQjR+e/RQeZlabeNGrosqmgdlliybSFR
LClNkPrDbl7iPPoGalrewra379MGc9Q7iPDlFk2fU0qB5TG961EbgU7jwwjAbC+0O50nkrLtGp8m
6U9aHXbwj6j9mOMKl/t7MSI2FNQsWxDer38y3sIYB0yn2BLA30utkF0PqsU2Fn2t4w7Wb5+nz9Uw
/peg0R6NpPTNDT6EN+N7e57P4g3GY11QQSRnCBS41kEN6j3aa/Ac/neLZNxyQLqvhXQJihKL4qoj
2RlafCTmj+tWeH7IxA4kN9tEzmAlKtXIlYVxcFqz4SxlcwQRZff/ejubrzWJ1S2gHaN3gLSzUPqE
cldt67cQO6ZSgn58aUWbd33/w1X3aZUJGxZo18qhBqvpc3QbB0vQBeFuQb0OvJI+2fEevRyvZJO0
UzGYo4hmsl0zzo4V4UKtB+RMecQW3M1kkiSqlBCpQC4IBU/aKg+y1sgugVi0P3d2+9sRNSyH95SS
Nx1FUkGbBDlqyzQZR6l0zGQNGrDYAkt/ZKfPEtSJwoMWlD65MU/6nvj9q3FXHKW76B4k3iCAiPzs
hofWm5v8+TPYVkeJGFJpgr5pVy3HXkls0zhkHefaocf6t7hPlhQwlWmqDkr5X0FsKPtYAWEIxod0
0c5T6B5nh2WS3XTEnG7Ba9rZhMyVNQbMYrFK1cmEtQ6k9tKpcM0vNItAbqhQveKUD8ld8YMHLpuZ
VQOUSaKoyEhAs2S1SLhLxlRiimj4bp0ilDCQzHXDvQVhMqAp/IjGJ4XDm17a9KKVWfrnq/thjK0i
6sCtvOu6V3l4FIXHP4Az2ZQVXRFlRWHrMgs4jEMJzSq7pXrslKd+4ITPmx9LkXRDBlsMpDKYU0Cy
cdGNFH9/J507YrmN6A/iV8EsOIi5bUeTRHDIiCAUpi662icjQRusmSF6TMUb7JOUQHKENk6NHPjf
zLgaCqJFVZYVEy1gvxqqrbyTG6LQjOvoLW7mLkH+0ZZCE8vi0bjlecCmqNjaIuPvulIKkSUirdCK
8a6vJnuYmoPcqW6hda6xVN7Yja5kvEPowSGt6or6uemqG/AOoA0AvatyehEKyLuhMSms5IMZv/Qi
eA70yemN0VOl5lTkcGCcVTQpOAl0U1IRNAVl4S8EE/cWbyR8E5FWO8h+qmGMsj4x8BAOMfFHaleY
FjsK/4TYZL1tTDjQqK0YphU8Il4uunaWutCuobFR8zptt6+X1XoYFx9S00APHY6oGDkmxrNBylo/
Kbm9GE71U7TsyRt8a6/Pbvh2/ezSv/g32FUlyxQlywDNLHOvxeCUUAVzBiQlJV7ar6p8TqfBXlpQ
q9QPY3TEuf6DVDyk7f82ycBR3lrRokvYVKFO+l1TtjrY63XeGaOf5trCmDMm1PEi5FCA2uU/je/o
z36AirJbHIWz/qjSIm6FMU31mw5nnWyLA4jbQdBqicxxy1K5WpoZu0qzeIWbXcz3eK/bxX2CcgqE
srml8c3zoGqqBHyUNJnlvzJzqV4IQdZE9IUHEyNfTe3lT7rbu+mtHsx7/RsfVLZ3+NMmk6kRjG5E
WpweDgssi+kS2dNsndqoOlR56JIEXKBN8vO6u25HRKpparKkaorGMk6IhYE+hwh3gfFQz96igBzu
ImYHa0DTWxdofnIvo7+vdgwcovfOg/44ui6MNIDkj0OJo3hD3tRZf3MzTUYvlCRZEuZRf4VyIcu0
GtNoJl5FjVtY0MgJi931NdO/4poJBoSyhch9VFrIZqL4GoX7RpOdolHsUDjGeeleN8ZbDwNEralF
ZaTGWE+p26gZ2UN5f93CpqtqEFYURR0dI+xg3SKWRdjNhbnr89DWQtAiK8QuU9541uauIYy0qAIU
zc/8+mFIJMykAjPtjpD5fgwNEKRZ2aXXwTw/yW+TONxdX5ay1QGGZ8/fBpnjMGZ6JyRaan5c6sNe
QVMkhiD3mKAK9H3skCA/0DIgHQnPDuRjOIQO9Ql7xaNq3/FF5ghqbG706gcx0E6a3GhygjulnpI9
tDrtaYjdjvc5KZT95p0rK9Sh1kGTpshEsnAA1OWmr0+CaqAb6EuePl7fXt5i6J+vzJSdoLZGnZk7
Sf2hRggvtJ9h/XLdBs9lGNSWwQZhEJqulKHoqGV3SCd6pSG4Zv8A+UL7ujHevtEfs1pQ26fgzgE5
OPiLE+i5qq076cMhU6vSLgQeZ+zmLb/6SAyETFHdSY2IwyAkkEwtXol+ItpJrRMv7G8VxBwGT2pu
+wpcmWSARJ5kURsz+AWdkOrfFJf2zUYvdOx6Okd3PDKW7Qjq0x7btiqFUt6PGRyEsrGknuKOT4kb
P3WH8nHwqydjPx95HHHb/qLjMSfiMlJFZokjZB+JkOLEa9mTRN5UAt0Ay0FlyG7S0rvuLpu4rP9t
i+3aT7IhHaYSXzDMb0ke9H3N8cfN23xlgMFL9MnmVoI4dNeL+zr6IUPdikDvVs3cfqI3e8hR1eIt
iIFLtZKskSh4C8tzbhdkdGaVMx7zDy74uWcMAEIDPKvRZmwiKCqgk5QfluMQaF681w7FQbjlPYO3
n/e6peoGUjWKwQqQG9D8EOcCWzjsdL8+0x6ltLapYL3sxm4BuoEUcM8ddtpGkk+zzOEeu2heSJ9T
z8+PyWN2m4MXFK2RR/3Svub7JEjd6ulPdMMMPMVFDKrLNBb7Fb4wOS5CvghBiVZeLP0Qgbwy739e
9/ntD7gywgCyaspqn9GV6XcmRgxbZ4HWiPlAGVZSN/nKK7Fw7TGYrGuJ2pC4xIG+UAKw6Zij+WpB
j38U0Nwld4piE0BW62O+XK+oRT0M9FK7zPc0G9QiZKiOaQrFytGtzpSmByWDJ5UTGWyevZVdBrhS
Mk11iffgLgnB5ALl9tngREObeior/2DhWO3SVJgXCidOntlD7sxPw0m8KSe7+qbagxeZbvpluIl3
7UN84R2JzWDhc30ag2XCMOpQrIffyJj8l8dLmw12YXA2cbvGurLCINiigNE+0+AtxUm45MF0TB3p
Tkc+D8/nA3miCrm0kZZ2zwl7AfegtNfer58QzodkC1pgdh5ykUABoR6/zuk7kVPOW513JH4bNzCG
OjJqYoJ4srYncJmU6BNWIRlZ3DdOZPOO4GagYuhQwrUUXQTp1q+wovWCkokSDcHyyBGK3s9C016k
1lVk34jRdPnWGo/X9/CDivG3CHZlk27yKhKrmv+m/ca7/BnNRPe0PB/7qmQ3R1o9NuzGyx8VaJbL
AUgbb5bEThKX8yPown7/EWjR0ywomeE1+euPqNshb3OCeqh4oKwtgkdJltonKXGyb0sQ7QzMG1Ey
Nr10hccwBwJWTubz8oTb/vT5KxiXNpcY3pThV2hacUDzxW5uh/frK93GvE8TzBfuJSkre61DH1Ca
vw5tdKmM8GYwl8lp0/Zrpmb76/Y24xpTgb4yvZNldoJKDQepQHMdxnPJcquTEhOAdbc3hXix9UhD
K3+H8S2r5UHQtld92mUBUFoy8CrQMno8owVDdpL97FW75aNJKHaiM3LLj9Nh8bPn+WR+GwOeBNnm
Pq/sMw4lD0QAfQelti9Hu08Vu08gSY7Mr7bcKXG6u77Lm72vEDL67zZrjOeUtVRUpEEySMa0JYFy
1hKMKNqGt0Ug7kS3vBQ/OmemKu8+j0R2M/5ZmWY8qpIQ5iFXhIYFcbg3QsmvBiEY8Mp3QFnKy49s
ik6vF8qgRUz6cagJElDRvv+JqMRDSQwV/tG3WjxwlPtbzYP0DQSl5mO5a/eYC/SLu+om4JXjN4/q
atVMAGaEGHAgCVKMg3wrgUwnCX9c/6Sbl+jKABN86coiouEVBspc8srovVHmQymP/nUrm1NF6/2k
frxCX0vpDK2mbJBoVZ5L4qqDaQvNvZX2Jyv7nvf6LjIetEL6k+fHanVM6JXnXUr6FLCQaum9pGWp
QyxZ864vjveNmDjLIFlYThTUNTH1iRoV0AIMH67b2LwxPxfCVvnrcuhj0JBiISHxJdW4l6uR5tN0
d6gX9NU3TltnTyjLcyI8mQMwbNUvms2sqTX4x8d4VD7bVmDsTa8/1M+CDckpOibrqbcqAmjhRw1N
u87OMrAKoeXtT+knDVPXaQeWoSEN/qsfEZIYUk3JXwlp7Cg/VW1mmxIn5ttuilxZYdwmWto2LKjb
LL2NwtnrXyyQ8j6JHDqTrIIqL/PLY+TxOvr+AWA/18f4EqZXM1LUqHi5YBlqZzv92Z0UFA6rowX1
MzqLHNSv/a7cDz6/BX4bYv82zvadFmo76jO0lsBKFvn9nLiSmB87aQSnBU8eYdufP00x95aSN4tR
gqoepFfKrveHoN/Vexmudf3YbD9QPr8ky5WtSkKqqDG+ZAaN9xgVNvlbm1o3kaCdZPXN6g+WJbiZ
Gdtm+DWNq5+d/FhBhUhsOkcwpgA8RnZZ8JgttlMIq1/F3GVTOnWLRKOV3jH97LY+UDah7EL7TOig
XHOTfgcLnHN9L3hbzlxpY1LJYkdhypJP0fxDUEVbTY9SqjuVNTtN8YWYMsfkJj/M6riy7R5zp/VN
V8CdhW4kzwTXtxPK2uwZc4oKdJYi+m8WCDDXdXXKwW5ggrXXSHRnskrZtbqsx7903QHZk7BPEym2
k3hKn4dkwiuzqyKXSKXi1WWmX67v1eboyfqHM9eiIVeWKlvwz/CmeYRw1A30oR9LF6SKXJaFj034
7VGw8gYG03ShqhBWIUfW7ZJH6TQ/xYcpaH+koLPJ76noAFqxz1Qn1DwWPxR72AkHDSkmbmaL+7UY
2AOZfdEKAt6ZVLioR0J3kEGAKwWxr3zD0EXqaH79iNl64ZBiAGc88jyUey4Y9JtmPU9LeAByXCDT
PGW7IZheaGeZcQfDYLiw9ok/8kgtt98Of2PRR8lnFZv0GKlaVAkHYzDAa9GDxKgU7JncZtU9GlDA
BcWZJ+WBksKAn1hHmWgswNnspPuTK9hSYBC7PtS+5VSzQ5C5VBBQxqFbvvDKRZvMFwaECUzFVCTF
YhuZlSRNS5Ou1grEQx2MQCA6Yt0LNjnkThGUpf0jPljnFhOXWRBfEqfb4UF6r9hoFOay1W+GF5Zu
aZqBH4W57l/v86XqO2WoJ/yaUPuyLNIpiXHHFb07Ws0L2vV54QxF1t/O2soe84BJ5yYcwwSqiLQj
TEXjuIlpXtOWo2AIJF9yNGcuwK8weSn+0ZDXCe/1e7VxFl7hcjNoXP0Q5gqIdaMSZmvEDxFMbzTe
tJCn47bdf7QywQC+YmWYKqfyJQNUPsKfRjAhLW7cfGQY7O6G4NNeR83NG2ZlkHmsNI0xCBWa33B8
u72EllCq4MCf192uwa7sMOCsjuD+WyihsXggz+Vb48oH+ad2Ibpdn1MMtVaPH1ItKMfqll2cwQl2
wmTkrpeRsRueFXQI8FGc58gMiOeRPIdmDRC3usaWiWFrrW/G34n4HC7jn7xqVutncFoNdXkeBezz
NBSHqbjNzP7m+pfkeScDxK1VLJADx7EsZg0T3+BwsziPps1Y83MNLOimjaTKQgb/T4fyHZ3tlzAK
v7Zhpdsk5zW2clbD4m0zl2E2SVgNJhYx2qllX/K6Ca7v2HYKdbUgBlnkTigSawKuth9JPe0YRfaA
oRQatOtBVduRf93idpPMyiIDIWE6/qeQPTvLrnJ7DyNHPiC88vBWmL8M4KlUE1vyQY8A4gzrNhft
AsLYmGi/51WeN6/Q1U9hoSZsxjZOcSLHKbcrAQcRLKNFWwe9conHlzbmtkJt9mGsLDJYQ9Qpjlva
XiYeZKfFDaru8z0lCOHlqnlLY8BmtIamExManS0vSiwHUw15BUzWdsSWhLMI7o7rn5X+8Cs3FNtq
lCZztPQLDka79LUT6yUa6Fq0DpgVh2OIg9YKgyKZkFDyeThstDcPACtMu1qgMOW1Q/MOHwMlSjmS
KZWxnkbV7S6DHI2pcLaM84lYfc+mi2K96dAWpw6UwyrNd6kxnwfJhHh55cSSfNA73qAr5zOpTOAC
YehkIFS4QBfUO6h/dHZXxJ5eZ7vr7vDRKHXFH1hdz0SO5xS8PxQon0o8e/pgJIcqOnXGHn25BfH1
whMkvKhAT+K1pp0adjh74YRA5qQbT3qKQUDz5zx9Q9bfntIBnE67JPVpqjhyS3B5iD87aae/9EZg
ZYFJ+c/txtgvRtDMxzk/EsEb8f97r7F2CtQ9ha/5sJe6Yzk9KONpVGvkXzBvknyvJK+2VEeQMXxX
XML0NKQ/tPSogDmNYCxRvy3T09z4qWxrP4ThJUyDov5a90/q8s3iKcPwvg4DjWZR4YU/YtPqcX5M
8mmnK/K3uhe+Xf84HN9WGdgT0zRUSIqLxVQhTG/qJHPIvOyvG9nORX9CHVuEb8EYKSgtoE6z0XDw
pnrzodlDWsaNHPLVuMcbyUDaADixbwPLjTyyq5GSxpABV3+Pt60MFspCkTUZzaaM0Z0myUelK+y5
4PE+8I4zE0olymAmC50hTxukEiOt8JI89QcZczAaKgviqNpQeeB8Sk48ojJoCJVEaRzom2wgxV5X
pv08tbhLp/iLPAmv17/oJtmAsfqiDCZaetX2Y4N9TAC90LVBpDohTECxiJYeOejIiUzZEpUAKV6j
pjdljIa6Oj9mnbNM34b2qxU9c9bF8Q+2Im+akTqgEZPqF6ZnATB8HH+UN01AdY/VyK5bV3+puAM3
PKtM5KV1WhNFJXZTmV5i00B/7imMeI18vNcUW4SPSoxCyCPuMXBhlnaDbAQKuLEf7607ZLsXiMDz
xZY4+MKW5ccuCVODhuFhWVV22SluOMdP1z8azwbd3XX2o21GdeoRuuVa+mT2042QJJz3ynYPxae/
awxu5LHVpIYCv0CIn9mhX2e26MuzE53wn3Qyhngp7mm3fyWPFrYUHEF0ABRAFlxfLO8sMNACPook
lacIp1z4ivFhJNmF+xz8u2D+PUwaj4NQ4XkmAypxXJlVGiLb0IDRCqQimBUuXrtXLL8OklOxt+hg
mKufdLfylAOux13jxZ4AdVjlvnUtPzlSMZDYbQ4Ct6Wd92DRGBBKi0RNMdFFf5zpK25+QCqkQxPE
gg624g7EV1zWE46rsUUsXTOXUqbvds2WD/WZzu3nTvJi3YV26ab43BIn08YzyARpSGbWbYuJG2jM
z7Zafe07zjuZhwrsYGqpG6IktMCeBmKE0FZyowfwpJmuagu+8pTdaF94cM77bix/oDLrZljXWNR4
WF7NgxKELnSO7qwbHJndGKBv5fqZ4W0i/fMVQDQY8QArHfwkm+rGSSQLU2QKLx3G3UgGhmRSY4Yu
B9SNTnXSHqTXZbAhpAc5VfOEQaxkcssdrzr0Uf25ElvrDC5JQqElPa3yW0Hv6aaDeBF9T7Hf7lKP
eNE3w8eVjDgqdNSjvqMIz3vE8zaXASQx0ZteobdKFKYPpTX7mQIdon/3ARkUalBWkXoBKDTL5KCM
5JRLKidG3a6YfiI8O7BjQFJ1wHgGzX6oB+lhcPNzSzmUd5o3fDOc/GSWdhakD7z+F/rbr3xBljNQ
SDKrbWhE2nQ3aoI54kFz4jK1I+lQZYOnmiHnxPMMMpBidQkJQ1oj1eq7iJy6BHWRBhNYmrlHW7Ur
j9+vf7ztStTnzv7GFmi1Upf3WCHleOnP8UFCLQjMubs5sDjz0pzbkZ3Z0ad2jgoL78N6UFt7EPNz
nEHqnYyY31tKT2wiTmjKwzKWIbDrTKgnmx9uM3rCYEtHcqOD6TU5djeDz5fbo3ca6y6mqJgymlYx
8qgxxy3uY7lMZvSKzwcFwvJDQPZU95cHLJvrWtthjlwrNFleRh894g1u+WwHUgZQsU2g+Mq8MHF4
82mbL4q1QeYyFwR5FOL8Y2HIBrrVR2OGdM73WYAuhfvrPrkZz62ssRe5YiVzrQgYU6CcE81t9j29
r95x3n3jHAb5qT8pTu7OQb2bzqMrQcZqDjTejcH5lGxjipDKJirLWDGdBFEge9p4GLTi3hGbNcn1
WpnXxZwIEDeY8SknqG13r4MbfaHxqn6rvrc76666R3L3yXq/vsNbr9G1USZ/Ic8k1K0pwlhbLR/Q
wuS0TTDqimsINe8Ibt1Aa1PM9S6PGGhpVOvjXeOiUA+V6IlKp+NFqjjjI55taWQbvK/HOyHscHw8
WOGUJ3Ah84Z2ElLVM/WRPoKpXgy/V5znLcxNH0tlA6ag/yPtOprbZoLsL0IVcrgiEoySKFmSLyg5
IeeMX79v6F2THsOcr7wHn1ylJmamc/d7eC3gWcYHvcgpQt0iNiX+rU/PY7eZYtYC9Frwf3uwlK3J
AiwmCmRnVJafQ65wZhXdZYm1/cKSQlkaKU60OVtQh8xiM16sCTQNvae/95KpAFzjzHnp19RWNfSz
/yGquP08yuLMQ1MEGOlDEwoATiBmtJTp7b4SrL9MGGoJYF8K0Bp+DzyTBoAkcqkT6oDazYZv4sQc
OFjzeMD/+CWCehbjELVRYiAADECNjumS58VOEiC5Ep6LApST5owaaY8oELSMTB6+tVDiVjj1QKah
BlqtGKDOlc+YthB71J5qy4hDtzUAqy7wxaEUIv/+of5F8a6fTD0YTp7VUBVhzzK/BlBcCnIv3Zdt
BXNHwnf25vRqYH/7ldQ7GdU8zvkEajC4oIf3VUwameHhJ1/75FWpGTInnVZjphuZdHNx5Aa9Qc0Q
5pM7ctpHtXwLptdaTZxFf+wLrIhrFk7WE9CoYpwu8QZ/Bhi/TpduNSp82XZRjl2fFABC4Y5QRHRY
oxAscV95LBSmdS9xFUa5Jr0Wsjab8JlVWZl16aABafbxh1S93P+qdRtzlUN5I63gMkPmcIWVtpkB
Tho0/ih+uS+DoewS5YYCQZwaNcbBSdNZnUF6wcqCVlOU20dBmZMs7YtcqeDo5m3ykH/UnzrsPl6W
MJYj6AWwCRl/A12vN+5YKTvr/Cgro3OaNsk8STODzmmEpyxCJV9m5WCsE6TMiYEtIcFocEtRGH0P
ZW5TDBWjnsL6EMp2yHJbTnUFi5XX827p029LoBz0WWQ4tQvUzz0tomwG2jfg/AqJ6/RGp3lW/MyX
sRlYYrUemuvPLwKKHoaFZWqHMDkRDRuxhTWAc3AAYwNry4NhqOn+YpdgWaYVsR0Vz7Jdqb3ZhrE9
gfWlP/P6exKw6oYMr0T3FscijqqFx+eHBShth9oqlk+VsatA2rkY3+/rHcOG0O1FuVIVWZ8BH9DE
ijU8D91H/hxmrHCP8XBkyoKMbakkEQdLpakJQpHYyVt9U6uSc/9jWM6GbsiNmaCGdYWTw5Dkadpz
tROdAMF6ErbGAh+enrWEWdZknSD59pv6WF2PPMeRfeBI66w80ZxFwUzZ9JpkLOpo1ilSdkQM0oir
MEXnBokKXGVgaHIfYc5aEV/dsb8xlDJlSEZpLqosxgeRMS7Vmx1pL23gSFvEk7zbWX1ljxvx6f7V
EZW+o/J0/w0gAlOplri5SuDsIjnnxacinswF/eWh/1wFxyVgSFzd3br9TsrKjAovSQW5uNaJn1Qv
vBC4Ez7F+iA+BO5k6Wb70BwyDGPymD1lDZYwtJzuy8lyIICSF1YllWZ7wthlXz1NAIOSU8WTwKx4
/3xXh3tvvpbuzRXgFWmEDAlX+EndDucR2FPNadosT5OVPjRWbJd7gkwX28ExdlkWlCmdClWUSUWP
qb5Y9MYXkF9WD0Nnheh1jJmFBYNv0kdjVYfAUh3t1ByYBRny9+88L7p7p3OCOAYZ7pqkm6KlvWpo
sCxW/dB444YVajA8Md22i7igjhIBHztNrVnJj0rxcv8yWQIok1OMdd4DlQ2ZUdc/1tpkhkL69b4I
hs+jW3bKgABak/BcolwwSyE3xzHAFOyPjvuuaADg73XzvsDVqWhdAACmgcocULUoHxE2hPiJrOUP
b/lRtggDMcHUIq1BNAktfi+gIKG+AuCDoRrrKdGNZHLcNxZ8QoISc2RBH2Pnz/VjacFlmEAs+tZB
LUJm3rdueG7kUdenz/UQdOR91E65AUG2VyGgMuMXuEVw7Owwh+XNPgGRqE+crbyzy6DrAdbNL6A8
CVKjWpULDg/o1H/6LPm73eBWyM0WzPpDO+15BAwD6YCQAuK801E/sDtwzlmA5HFZE2Kry4G3N085
HANjNGVFUkQyDtFaJTowElmD8VgsCOtl0pvvpgLYIZj4DChbpJg3gVUvcwEm5uR7IkvzWb2J1cDg
RhjlX3IOpFGJhM/isx+G/LmbQnC1AAVlZAy1M96vyJNZyZv3GwlRE+cZquikCSlaAOGZzAB5J8gC
7e4zgh6Gwlyy2D+s6a8v+wOHrlTTXilSCETtNbY2+i62e5OMYfOPxpm3ZKvozdIznAlIzl52Sj01
MgPBrH15E5jhM5Y9ndFcJJYFuX/gIs1GjWJbOvcaMMeCzwtqivW2BBaMccSIHNID1dU3Q2oW/zTg
eH29Ik/ZrVwHk+Eiw7UkgrTjF+0t1lh9bOYNUxYKFJcK13OwULOlIijTAc/g6TZhduk8HtSvTIfN
0BSgOP3+pkSpF2qOpGCJD7rp74RpVj8ReL3Oi12FkVcybL/IU/YoiSs+BxgBKUoNvuroHuGNC7eA
ZwAmJm8TuF4eEwLsCRvmd1K2J4r1IpdB+H7Bc1tsAgqRHmTMXtQubC/rO8k93VMcyv70WdSomQC7
O1uFz5VmZElfxPevCPic4Xv3+B++j+j+PYmUERoCaZ6GDvldpo/fpFY7CikwZxR5A/5bcFTWsRkk
bWBqc+NWycBolrIMBY1nxQPjHYVifO/gSm5k9S8k4svO1Wb8FFnLHgMxO9kOH1sX5WPkZwWmGBWr
+6S6iYOz+AbUvJFJoMVwv8Ay+P1pY5YyVvoYuDFkB2gA/sYBHCuuYY0SoAuEQ4hHh3DDBvEP1v1g
4gxmBMDweOLlVd5Y7FDrK11J8OoMyBjG0VrErwYolhXURrnIHKczP4vmWMif7gdZ63H41XJfDM2N
YBEYzrMiQ7DoEc7j1KmeVQ+X4Rd+uklOOWeSuSMJwEtVCOojVhxOrMad13jJ32/EA3rvfxuH2YBZ
NrkGyPNB+xfcoxuDfMlvb4QsaT/FkYhvHLSvofytZxXaGG7m0jG8+fsNF6NqQprIYrHT49BpRrRe
lMREx5nRkGcdF22c8t7gxhmUD4r2NANgSUAwuLzdfxIsGZRJipqg6OcGgX6SNL2pZ5iKq8p8G5c8
I6NYzfBvnh5liSY+77kiugCYkbJr6o0Xdi0Wmj7LV15U4OZ6hFxJclmELyGQhOBWtKWN7pMMIn/I
bTYxzHq55PpdF3NzI89ISqxSAFDHzTXYcUm1BqDc6FkEqlAJJAJxLJhDFVjAlnzQlf44tiAD0uKd
CmDbaQw7J21YONOXguQdNaO33kUjC+JavTi1wdZ/IKz21EPv6D9yp/yxuLxTnCIrepARKiYuZ9Xo
ApF4EWs7GBtHirVB3TFzpMVcfpAFJvzgo/KCMSjn/tNb3WC60dTLnMHN0QUDJvQiAh9G5gimb+mW
V03DBQ26FW9hht8TV7Xj58iAcwCkDWp3AOyEaTLs9PX+L1nv8t9cIhVgTTKw9bQcj5NsbwXQNDN0
AAnFf233qlt5ujOho9McmBDSxNfcuyminTcngG3jqpVayE38wMuxh7t4ypbwA7DnwFmhzmXP4EZW
OKHPmpDwONsnDwRUAmNLbvqMCjpJchl3ywrpLsAiN9I6PQKtGGnoyF551D8q3YzwxEa3+SgxGkJA
07It4TNDprlhXOZqsefmMimTVklFqokkdgV/mk24/LBdLR3JCih8Ohg5GenQXyyOLACoGmCFQCX5
/RKFdApqFVN2mMgUgP1UI4MFQKgdPREw6sJipV9/CWCu8sj33xxtxg9DLJDCJQlgeGfye2QF9WKS
4BUK852M24+n9PQxu9VT8fhvTvwqnkp4soQbRXHEm41mtwQREarQZc+IlNdHjISrEEohm0zKkuon
3KW65d6y9+CxPqoAYpo2sVVLVvZjtKPFnI4pXlNgaWd1F9osnvpL1/FP9bz+Cko9q1oBRD4ZG5nc
xm/swSZTYy2AoFKnf8m93qs9bEJ5qq15ZFkc2/JO76pkkcPsXkK7t6LHDgYL4IAM9VpPJK4/jEqY
lmUegiTCbEQ7S+YSHkA2wcqm17XoKoIKPma+0YADAwVuHUzpE5Liard4o82DLZidcDIvnFLaAWyr
sk6UCFM5WLCYbNkiIPrqofFzB30/J/cFB7tstoj0gYxX888phuMZpmM9Xbp+NBWkVGOvCiqHwStM
RxxJ4CB5rQ9YM4vVE14PIn8JogdXm6jhSsMgQaogWDEotutPcntSDUbQRR7onQdMU1tzfA/mVAKo
jXFVDoP24ceSMnKK9cb6VVXpCVUD+HdFl6Coxnutg9ItChSi01oDkKB28mm0i6fa7Q7jhjU7zTpC
yg4VUaGL6HNDB2R9W3f1mR/jh4oDt7Qsuox3se6nr9dFmaMsKqd5knCOPbcvhd7Uel8t35QCK9VV
Cm5roGTOmLdKX0qd1U1gXSH5/xtrb5TNWC4qrH3d7YVCsgsMCSWsLGA9OL9+HznrGyETaCzGOMQd
Jv6yJ/SG01bDMrD+L8ha+s1boYxKV01cWwU4R/JKClf40m06h/yT0VgEvovNe8RlMikjyVu4pweU
dRE4tPBBIEZCghFBweDXB/2ZlAWr439ZlFxvRN98J2VHMiOoSgXLaOg3BY/jsUYxvQHACImwVaxp
APCXFfQwngnNX62VcaxyBb6wjCx+mz1zZkaQqS3pc7BP9+1+OM6bkrFCzvBCNJypLIT8CBJe3W3y
6NQm5R55t8fQPMbL1KlgJzYAFYvqNknnkudgm9cYIouwWlB/19/584Lm5XRQX5Mn1eV3LHfAOlPK
wvT5VCdDhe9TuX0ILkSF35QyC2qKYcZojmtZ4YZCJymAcu7205k4PtKEFp9R3sXYWGCKZvPCei5/
Sb1+KTwNAzQuUTzkApIB3uudYFv40bd4Nx6EDVJCsNaCaukRddez+nVC24cM2XA+GxuAdb6U1en4
JSqBjo3Bmjw0o74xhSCwFGbVlWG8dcrocBHXTEoJR6Hyk8WN2JrPDry20zNTLXpLSH5MzdehQ/ZV
sCb0WI+XMjuVwgWoeCF+XAQ0thMB3EuPfLyLmtKa0CMZiodmebyvMKwzpSzP3MehpgRwF0GNHQ5p
Y0iFubAKuwzFp6kCY30s+aaCkFEDDw8iNjlnlI5ZSY5BJVVKCvj9usLbCD+6PVSCVC3cxG1eRy9+
JFQrvY2l20cRe6Lilyi0WFnOX0oCvzTEoAwPVwrlUEp4NZ09/6hnTD2astW8Y2PzXfahH+qufSYj
Rf/Y7NEUTQDmPm/QRHhCrDe1RtAng1jZgo41MKtEea/B32byygSgbG5wh6BPzIFQnrfKW9fWNZiY
JM0UuogRQK7P0gq/fg09SxtjVrg3hIvHDjfltrSwqesL2BH9D9HBupe+yqLuXOi0GmwsGtoFhikv
fvFcYXFGQ+MprQ8kw4JI5762EAX8My64SqQuOVW5Li0GKKiabtN5MDnwICshwNiST0NhL2Vh35f3
l1rBVSDlUmK+BkFLhgC1eotrC+UCm0ybaw5XWSgjS2ivsUw9UyQVuyqcVJY12Q1qHSTQlgIM+2on
ozssOID/3rHK73+Jfa6fSCzUTSzZJPOIwjVin+BlOVe+ZIcgcrC+Bhm2O37Sc7GSKdYtUn4EEyVz
n3BgfA6LarGXka/NXOEXbHh0h4zjH9ER+D6HGuPtrAJzgF39/xSVhuqJ2qyQalJnGtHNw4vFAhSH
StMu39Se7HfbxukVSzyBltwqT/OXdiOdJJ/z49ewMFmtgr9kYdcfQ7maVk1HWeIxE0QqmIPfndqX
TDBJX4tAR0qxlZ/iU/fCzmTXfdxVMOVwpF7NlpoU+uo+AwhOb4riszLgquenKnA5vPKy4c37avSX
PtYvofRIbqFWIig8cPTcZnHjTfXcmrGTYnF32JHgZdkalrBNNggJcSG++nRf/F9q/lfxlKEql7Ey
Qg0DEN2bAkLF1pz8eCtDrMy5o718QivTksHreL4vd3Vh+ebF0dO6ZSDrXZviszu7gVMkMzrxYTgR
tgYBxQrAhrrtPtkIh+zR8Eun+q483/8FJFS6Yy/pQd5iUrgG3XLodjDP5qy1TzMfWsaA5kIkHBIu
Y3TAWPIo24VOTgI0ZMgbhcd0+cjKT1JYmVkZmm3WsPR5vfhzvVXKcGECKZpCQiZX7AMgImBRJTqT
UbDB0dAkHnai3zm9n9tja82dGTj9P+1UXQ2KTNmxWIj4cQZjrYu1Jxc4naY+CQzNYR0oFQvHsfa/
0yp53Jhj16N+8ZCAKlPQ3xXux/3H8peOw/VAKZtUB/HAt2ROqK7KA6c3GLwEL8HIyZOZJeVbLwMJ
vpUGwWoFIJDOCxafqoe5CkrGRzP1hrJRS52MhdJempy6OQuJLS6jp2pvUxrZ7fAlKPax+BRmxSZb
cisSOztuahOJiFF8LgTeHWQUIGP0xvldI8TuFGAjsuD9+6fFsKP0PPCsVMEQtoip0yY1a/HUj5HZ
zZ9UjHd2yqvcYRIiZlTZWSIpMzYBtb7LF5gTPHgAScj+6M77xmOxt1829e5YDZo2AqZSSTviKFsn
8LjYXPzM5hzAOCGQzDF0qKNHE9jxYXTHfWclj+MuRDFoSmxWbMLyG/QcMLhiQyHpcMgdivn9UfQC
D27b0h8MC/CBAoKiHDDPWFe2pzd+w0oHWcE0PRmcplHe8Bfu6Uz9nE2DPc6VYE7l7GBtbMCtj89T
DwCIuh0PcR77STG/3n9lLJ1UKCPH5VJV9DpxIW7hV+60EX0CUSmavMnuOZI/du/iKYPG5aC2V8ii
eDNwthpo2J4Bh0UhMqJq1jumjBp2pVslJAOkelr5rVh8meLBngHWmM+zpQuDhzqOL6rpl/tn+Zcc
9Zd9Uyj7tmTyMs1Ef/pt5vNOuVXOmR9veo+UUAYrfja2lcMdyA489uH/dXD5Kp+cy02kHejakvEY
+kfVVnGVTelJG0LAUMYmSIQ2CEBYJXfWA1aJC72R2Ol1I6oLLnTeqgCNDHwyZcp5CTrWzARcvP94
6LbqUmNKnNOI1agf4jI3pWGz8MegyVF9h/8P/HzeZNm5j0uTkxSWyyBP887TpZF9GikrwoKDL8Zw
lqu9gYwRJM/KPkH04aK1AYwR46kzU5/fa177kDwqvvoanvXN0qJYxkpTWQEnDfozLlyq5AZ+DYnu
59hCD/Jcov1LcLLcEQRdOWCrO5PVaibh1b1DoMIvPYl5oW5gLuX2ZVZbU+qf76sQKzmlcQCalFv4
NkGA1zr9J1CkkgZv5cTP+YASQwXEHVY7hZWe0qA/crnMi0yUtnUmW/0AxWaO9BQDiFusF4BFsWAC
1LFOkTJPII5Oc+B7A03Z4NFJbatXNeIY75X8jXs3RZkiRZokRY6R/lVZHltaJDqaIh3kMpvMVgpP
sSEzHAnroyjbI8l8UzccBku7cXIB7v5NWjRGeMLKaekmaYpZxZ6LsG+6YEnIWWzBXL6Ado+3Ssx2
YT2LzCnmFRATxc/C+/2HyYoU6M4p2m7DHJJ12sElTLMgFUWvKnciN3whtcfZzm3jPT2JuxCYI/PT
fekMv0m3VKUs1HtoPDAbwzfsqFlF15lDzKLnYMUCNODPAEImfelgzSOtf+ADw8W/L4qs7NKWd6NR
2kUteFkGw52V8TCn0WbsGkb7g/WllIVRuHSAB8NPCADryYtYjG4BF6MXDPVg2RmNCnv4OjPUiSxj
kMDvJ/Zc5Mq+auqm8AmRHuMCmUdLRT5KKQeFTqwMDyqL/lidu1fdbjEQskm29Zf8y/33wvw8ysRE
SdYmIyHBHVyiKIRDFejfGEspHH6TeayCG+vWKGszFYEcDTWqmOXUmVhWtsWkB/Vc5TA+iyWHMjKB
MOXqREZt0RYmrrdyywNIRk8YW58AKwSEWz8/sQqm5I/eMaV0J1VY8mLmEzg9QtIo4BxHoG2Jm/+v
GCr5KiROXWYFnm/e6luwJexStIbZPTbW14j42puIrVD0UZOwwo6O+0+0A8mT/4MYVoSiU4VtteQB
HUYe/GilR0KNrLjYGibRaInZ29ZHe58J58mI0ejWabaUXCbqpJjePoP02l7Qiaq5FKYyYtkP8qLv
PQrKfsiBlimZgRJzByjP6B1lToU305essrkj6o3IoLTvmP0tdTNGJLZjPRaGt9Upc5JwtYSSJ07X
EAwz7cBLUnQMZWMdJmVCsqoDfcGCfpehdD96A00QTQ9Q2YzrfSkrjErmX8ZDf6UuOmVBpCZsRkmE
NMDpgmFNdNLHQrSCB9UmDWfp5TKXYXEPgBth7Ruy6vY6ZVX4Xh4RTSN00T+DZsiunXGjW0aGvTUM
Hqdm9S16D7wCIF+xp3kG70uqKZ4HZ0EfnD34xtBPupWqxxLo9VrMvU0uwYIeNpLHeezNC1bYS/dT
xXyRuJY4wPhjAnI4GXAmM7H7aIPlb5c5hLtKHHhTqqbbp2OUJr3x0yNhqRNzYYZo5kiTw83kp04K
yDbS2gOJ5r76mPfBK0h3vPyZt2VAYDNjfmLk7mgvvVsMmE1OiMmSQ6zZZN0WoLs2eGkbU3Qzx/BZ
40as4NGgohqxaOK+DiGvI4OEThdjfrL1wOUwmLJN1otIwQU4Z7a8m8/A+LUYfpNhrQzKWk1AKxGb
GGOMpOCGPibYjbRD4eYeMVXLJSRosE9XWMs7QzIx8/dOmjJUk2FMI08mZjsbrALIU0ldr9j0NnE6
+pEVprMCH4OyWmMgckODqr2b7Cs/2JJnrdu1XeNd/xdtZQQkBmW2lDGppSAH/KfW9Rut0p2x162F
RV/AMMUGZaAkfRz1giyIcxibrzXDzqfRMlTQMfwTFeEvNRV4encYXRxZKQiGVP4pxda9+j3dRjZP
kKClBkO2hNgWcCbdC8sI33cAEEyFP0MDwJmSlAaHN53ECoSEu3XzR+MYWyV2/UWzjlCRlJ/4Tc1I
Xcmb+OsbhWgqJBqUQparDmnlKC4fcyjbIp9afAneViX1B3w8Qyfu9pUgjwqNirqsW75Fh3RosWKY
alYcetP0PILiM6kfApAaBOX3unq7L/Z+1R1iKSPUlznwB3Oc8IjkGTx+UI0AbH7poaxN7Zi8kgr8
YqkuNnrt6DDu4td+E33uNyzc77s6g99BGSO1FdMyzvCaa/1N7GY76DAOmTDyyPvxJ6RQhmcse0kL
yJRDZxe+nJmE7iwGY6Ejl2bhYAbf+/R4/4DvGllIpEyPMsSTiFlX0W0Rt/PxUQxbS+ILs5i3RVc4
scDi/bpfD4FEyvpUQtkJkKS7wulCHH+IrPFQv3CAyIg+al+x5C/xqTiwUPOZukrZo1wzhpInsYN6
IP2S5oysr4tMMB2TQrd44t+IvuZnMHd2pVV+uX/ODHWll4grac7KdMhkV5G+FdJDl7Rmop5q7lHE
gMN9Uffr2wJ/+f+bbElS+ICPJSRl/NbAdnZ2jr0SI5iob3vMEsHdmB6yKDMkSTrXgCGAVJg1s3gm
TJu6DdgEIK9WQB4SX1k2lyWQskNGlU/GkiEqiITamgWY15Th/lcdl0h0QTEUTK5RKjFpYqepIbyJ
MP0Qu6csOWGHxNIThuatP8gbOZQi9EInguHnAkCRPhnwGtNz/507ynZvt36yQ934oTx3j7HNKoiv
TwXeSKZUAe2PJFJJWRAL1PtxgQJEdv9OchYC2QJPjbBqxELS/Xe53sD+JVai3XSrC9mgCLg6QstK
wBHANeWT2kSxywEsTbCMUKMw+c24AdLr8h8WVtYrWjc/gXbYrZCXDQnoR2sGziwQerY6GsajDZzU
LbP5s/pWb6RRylFURtmXpAgjeo3fWjkGD3vO1C69NH7D7Q2fGbqyRFLq0Sp53I4k6ir2w37xyVCN
ceH7JsG6uOt3zLRk1YPcfCT5RTfWJpTLLpJHBCIkTO8etFeQqT8pOYIvsijQAQBdKiyA01js3uF6
dHAjm/LKhi4DJp1MPsoe8MAeJCwuCs/AxnKSd7JvFVvRMX8W7QEutDpWT7ldo6WJX8R62utO7eaH
UI47qOquB1AOyVUOU2mKP7JvMp538EBGb8q9fhIAGWvzO2Yvk3XflLFaQr4SNTKVEBymfWxWJ6z1
WeidTs7xg2CNsB7YfeMo0d5bEoxZkDXcti7ObqY1Xpv2u0E+8swjJar4R4B7c6SUkQqUCtBDZCSP
qCqhR5TAoixs+T3RnPuWifypO6Jo59zFSbbwJfT0Z3mx24xutEldVv1rPc+7fhLtmKdBmjuDjEb1
WN+R3MItLRDUd+YELgTMzArMBT2WyaXd85SOEQfKLNQMPqUfg0vmO+cfaHtfFpe6XeDOrvLY7hVv
Ucz0IXOSx4gxA88yuZdDubEPrVZhw4yUvxO/whYkCWgJhcDP/XCmNSL27d5VUtZI6AudwzYbwchT
t9MZPNhW/5U02Uhol3ms5VqGKwX8+u/WTxYEpRQIrHCNyfqtAs6VAJs91Rkcjrqtn4Hzup9Su9+x
6GBX8xFRlmXsaxuaSrecuaEMAjGAXGk2zKlCYW/6aAMWFum6YlylUGatk/Woj8m2vcwbm8D40YlP
OvdVl154I8II2kMSz4zgdd2eXSVS9gwoYBk6zWQPs5rNOPksSO59XWcJoKIuEJIORUF8sj6fNCxi
oYrK+IS/qPn1GyjLBTIyQWs1xDnDG3BH7UE3CX8cabeiQIrSrMfUsfVX/0si3WPWR4PLlwm20gAf
JijQOox9ZuV7gXltDRjHx0xNwWr7oUSuBOpKUWHYz/VS4fU10n3mLp6lBcsepLFAwNsAvBHhUdpg
6WsijEqZPCh7HTTa7FB0VEzbiFYZmQZnMqEoSET1p/pfD4KKuAwM1SRlgz008MGCEp4kIgPAlskU
RswkJWRdNN161rkqjLkeb4lgGMSb8Xtkg64b3VjpgwyisTYV1/fdbo6ZMm4zIFeCeEK/gRRDZIts
8UutxR9EcJd+DzG7jUq03aFdGrukVhntsIz92g7sSZ7VbPbmh1BWL4vqhE/IXlPrVH5UmQTnMse6
wIhtvxFsNOBqxgJsu2FZvYsnvne/lEGaMbollTVOnHRcCD+7SmQ62Zbpq1kviTJESpVoPXpUWN06
DlgmJqAmuU+CaFKFYbWi/+Ikr++WskpcVZZlRjYZE4zepY+TiX3sRx3SEgfYGwx1ZZhAjbJPQ8QH
OocVJVh1/MsNsx5ihg1cd0+YaTcUWVKBQfy7W4zHMkgbck9TdhrFzVgXpjSzFij+4nyvUih9kFGm
00JS0mkd8VBgfBCITJsCyWyzAfrNtvQjEHkzCWT/8givYqnXrydSlUpkz5yAM6G7vgGvDR5hsmXV
OtYrOeJVEvXcC6mclpiUIoLDsAclCvZxeiBX/Cesm3UfcpVFPfhhykKjKAgAjMVbFSo5YD6zhSNC
Qycxk8+sb/uLz7jKo55822pSmg7wkpJpnKqv8lPraCXYSxR3PBDqEg3sE5IVqWZxJOb7XxtqN6dL
6YHRFUI1EPNNnAWIOw/dpn5TTTKN2O9YxvuyzfOn6fr1vfS2z6CCtQvkyiTJQOgPfO5uF27Fh69Y
qu/MeTTn08V67o1jao1fO4cMZwGSdFe+it74o9wR19q42efAaWz04uRNtFUeakfy78dHf0llr7+T
KpEIvVFpqgi8NgIXk+F3xrqTf05O6gijhH07q7RbDAxwpiDbrHLiOoDK9Uro3SAjiP/X6pIea+9F
bv1EAIGG1+Khw4aQ7leb2B+ceT987g76hn+VRosVTZFrv3dRlO0atFqZwvlyUZ1P6HGJcrNnWoju
/iFG0gVdk1VFEOjFO4VPZCBWoPwXB+ehWjacfgTknymhU3b/RsWVTNowJBkEQYJg8Aq9i6umAs/V
BckVTukx2kfPg19+jr3e5d1mV74JCBz0k24GZmONuxELuKwntWJabn8AvX5bqJ0wcyoMZhPEnQnG
Sns2lM9LKm2Dpt4Us/waz8FGjaWzmgUOp2FuD7VRc9TEf2iwGIZugIYTdEyyTO+nTL0WxBnxS9Fe
3kZoAuSbGORBC+ZEPGObmB1SU3acuHoBN1IplYpABc7XBYrk7Tg+Gkty5tLlSW4AmrP0y0GY29QU
+eRN7tPGNlLRCaLg9f4bWHOVv10B9ROCfBglZbjYuvwDnSX1u/LaAoHIIfwjoBAa9+K++Mwu0a3E
Gr/JpQLyQdPqnyMykwZvOUlWm/QMAI/L86E0yTBwmZrAg4FGpYMNWZpjoe0QPJEpd/k4WqQX23uA
QHcqJ4nMxp9BOWngUwWUuHWMV6ESACjwj8sir8sKUleC499+Dh2VDG2gwZCh8V0Kg6mK4XHhsm2i
ZZ6eygBIUhkTxiuxFuTp6FfwgoyYh7paFbPt9UzgUKUoM4cIENXtwTBYVoQlhbpIoxPqckyRWSVz
eFrS7JPMc0/6pD4yHir5tX9e5vVrKOubLHWog+GB5Dg8SCBbcwFkV+mL2GdiFk9XYnzDUHBooqHr
okQTvg4yAAgUA0pBEvUWeI36c2cmxwaGcN6w1rakVWkqNiN5UuOT6WyxDcM2E4hfAXzlQ+ugwYv8
VIeHwQLKNrAjVzyL3wqXczp0tGs/MbdkrKmy+o30EBwr7JEZ/0Ldi8VyHRgNugJEKZ4KgWatyeeW
YHKP7WJxM6Zb1JqRbayqgwbwbV2XBFHRqLgymCckN1kFUpToqay+i8qDyaWdrWL1lvF0Vt3MjSQq
okwCOdfThtRd3PQp/9DcEohrzQyAJAm4dumJFcKyvow6vGaZUl4nBJeyPFndGJpAK3FkuTH5IfKZ
KeKqAl6/jp7olfkoLKcS0mard8bFGluzwx4P8u4aJrwcrLYF1s1/IL8jx/aHRt4IpuxLZhRZ3nHQ
/NZJj4LdYhace1t8kh7UgG+fVHPwtC2BLmRWc1e9x41oyugEedZi6gSiCWwh6RiO2EoLbM0iqPEV
oMZZp8w6ZMr6BAEnLzWB9tKMj0Z6mcUfRvnx/3um9MCvCLSOAHgDKHFy+6hMrHlULHf4OolOOW6L
7DUSz4si2lN+arS3+7LXX6wiE3cBMySTz7+pxWdLkDQCtMSNhfd8trGPFs/buBdQr2NVANZF6YbE
Y7XdkOiyv2zwjVwGUPtlrHdG1ByNTH7nJGk31u0LrI5h3f+0lXAaq2NXeZTXbSd0tYsI8vrlNOSL
W4eD2YUfffp8X85afvSbIOoMk0nsqzr8v2gDMFe80z4SghdM2L8B3gWFr84L0eNmyF11H8RLqZoi
aiqNU9ZV6J/LPIJo0J2g2BiDWCDfL6CTydHmY+nBquLdCKMUD8Cog7ToEKYiAWtPQsVa9VoPSG8k
UJpWioAN6qMakXhsAtkZ5ygMGGkFjYCyhYt0xR2/MXxWdruq3zdSqVeSTLOyCDykokjOibmJtoaS
fLl/UywZ1AOJCrFGXQEvUcTgGpgJcmyVyMJ+kcTMvC+JeYhUfQhDRfwkti1p7+WJHz6RNfDInd/V
s35eZrNChEuawKzXsTaHjTTq+hYpn17zjVDUAo6R7JXlGHvvNvK3xtFRO8GtPYdu+cr4UvIc/nBC
NxIp384H8ZIuBSRmgLWYUJcg+46YMfr42UdkdZ9XagC/fSDl2itSBIlIsaaKwN6RZp42Lk9dFB6K
ZMzNsk52IUjszEQsnfsfyng89CR91Gc1adnCAfWip5XlJk4+pJC1CbJqnK8J6cXG3fiBIUE6KKYI
fNsJ3LnBXgR3XJGZPfZIQehg3/8kljDq6pSoFdCphMEMJX2yBAGomQtCiLDC7FaBkTSeOQ+8Mqt6
m+UL1O0lqpiUigo3l2qVWRqSFRpfVW0TiN5SOmF1kjJ/GRiJy/qL+VVZuJQ7b440LuW0/B/OrqtH
bp1Z/iIByuFVcfJsDn4RbK+tnLN+/S2Ozz2jpXWG/gz4zcD2UGw2m93VVT5h7CcYApDugpacUHWz
cs614vNybZdiz8LOWAVihm+HyHw/oiRsnAY3P+UXFvLb27buidcFUVdA0AhVORAimUI8SvODP7+q
MgsbwHCNSzlwsZhGEcueH/HRCHe+YEcOFFLBj5xZgRcdesf4mTulhbFZFkfNGtD201ek7oE5rv8B
pw9Agc02uCoRUkLIsRIsGFjdv6Te5N3+nutX6vV7UtdCm2j6IIQ4c3r1vW1/8OPL7b+/Bob6tCbq
MsC4RMsrCjyDfEzF7jBkDx0HmzMJFMp4JbJojQ1ElpW4osuBGjeDhBWbLmOtl/Xpd5BNX2xqC1Et
FGsu7ZEZ1HC/1Ihmj3dzJ/cURvGD5UFUcBELACRaEUddDBKL6146rTG58b7MXCYF5xqY5tPCqLAi
h6BtSEV84LIwCYt74fm7ZJ/ixd7jKgreiUxrY4PL9We4UTfdfroPWsaNv9YCXv4GupQqKpUQK6Tl
RdgyGq/fN2D49u86D9BRSwKyMLAyFw1KdNtTRxvMAnusn1hUDgxflqgnIWKr1jY8fDmD3ErsO3pe
MdLd1XT+ekNdiikLJ+LCQsRRwrce5sqRy8AOm298U0KjhvUcY1wWdPUwQdLRhKTHRgK3sh9Nzkq2
3VbcsBiEWB+NijmTMkmK1KF7n/TZl4xXNmJqMLIH1lejYkwpjf5czIinSRDct0L/4gv+i65qxz5P
NrfDDeuYS1S4URIer0kF/ULlPDiiM280JwELzy9yRFY+xjjmdLNET/VSkAPSnIyL3FJ8vLXq2u5S
/kVF60TPeKZyAGu3qMBS+Jg8ySd8ytbtbULfH14YhYmaG4AsLmdzT4wPyto8KryoOkjukxgu36L1
xluCrWwi0GoaluSh44V6NWR8j0wA23pi/e+1RLcl2xKUFzIBDIcHAt0ZPyKn3xBCHAhT9MfU+7ua
zvVky1TsGI209BsiNUg0VUpIEoMWF2p1qNL1kZVumvO0YQLeSa7y++vhukgql1EGuZ7hQwSjXG91
2ZS+JR6IZjzR1hInYkqjMXaSJhhMuyHPDTD7uzU0I/VBN3tZsXIFfUyWiO5/vMSuK6OCSspLfBAQ
TD2iV4MxdWf6SiTqfELuCw71bhc74GnmPm77KmuBVJyR9AzskUSCNDMay6iDjYYJwqrWPoSo+X7b
1Hq9ZeEvVJwxhihNxQEfkzQEgC2zpFc0zpDRONwztKqg5hreNxgZ6gfGFUQWcctpqDyG90vILSsE
bdU/q5jjg4aZqZcTI2Qz10cFmizIinwccey1RxFcDZXnf/DbYCuAHerNAJKK20JktP7OBq2zNpGK
N4Psz/pE4o2Q92Y3pnYUP2vRoxyxAJGMp5FCnT6/SdD70AjLTpb1ZjM2qBj7eXAYVND8Gxq4hExF
bZrXLhdFp+OUTmZkTax0n2bM88M5bAeCKhU99Ju3Fy/C6PbwLpuEBXo8IklieM/a7PgyU6Np8kR/
HoIIrPhuiXGXAsqyxHvTJ+jKuqFd7qdj4WGQGjUacJxciEDChx4q4oqlVCaHWcbbx2jVmQ2o98n4
B4AFdWKVOESpCCHQ1QQwU+XfBmE0eZ95a64mUwsz1GHNoqKuQw4fGtWoDQHUEEyLZPGbhtH0XXVe
QxWgkCXrAFmTa22RH0pGFGdKjvVUuWFpwLCNxUcjnGquZvnOqvcuLFERFhqWgpaWNYJ5YU4vmTO3
iAJmNZgGGXLTwQadufHz9K3ac7GZgsWJZ+mNrO/dda3U3rViK6YxwSlVP0cbeBGMLBnHqLA02Cdy
92oDCbI2Zi2cLOy3+LdYOLWXdVFwYOwgZp35TcIcfHH0P5QjecdFUIMSmfwg6+XMhUUq4naxpnA8
of3Xn3FisodkT8amiF5S44YQdbHqU3EOf7CIqi69iFsrpUJwUhSawRnIgQBnxbu53SII2+UmAZL1
T+bv16BvaMBfN5SKvEUYq3pNmFx/waVxTwdbLjOBlSbTO8Yz92UG12KogsqttFRpEz+z8mmGU9MU
iFkzTz6v4EuTcyptyDn9o2oVw3Vp+kMjGoaxuWjEPjYv6R1RcwGyzwm2ijdCLiex2V3ZtbnK5del
SQ+VaMqTmGh0Dpa8U++5s3TIH0NbP3SAF/7MUaPWwPVIWvylwgj664+i687SFIdRXvhdQ4QGRpfo
P4+PZLa4cTmvemezrjAOqEpFpl4p5RSzsOgIKd+lvEIvjzn1Tzz/xsmgx0z0oue1KIKfRKnZ7No3
/14mrCv37bdoNMt9hDOZn4o7yHfzTGZQRohXqfhTtLEvjhVOSTafxdyp0ruyg34lz9qz1bflYs+o
qANMBkbgeXzG/nt4N2JosjoNHtHDI+IckzsBhL1JN+ztY51BKupkQZs3eoH1pVAnB3fWRvH+FkT8
6TzQ0SYXcqUndKf1m+BCyGCXfiNvH8mZXlkPrXWo4fVb0oMoUSK32VTClk7GIFXIHQYnA3JAwZ6w
ukZWBKUVjNqe+hf9O4HZ/AFcgbGd9CxKFvF5lpIRX1HF8KnQbbJueMoiqERLmAgLdUseiGxzb+VD
8qzG3GvUAVXN9VYF3gzOFLXY8sfxy+30i/WjqBRYFeuh9Uf8qAIdoyz0bVl6iWYUn/2TkT/ctrXe
IlhsApUbTX476h0JQmTsuAO8CBoOB/SkmfgMhgdrVAAS0CPTGjJsR4TQhD3xYDI3ycpdGXGOpj3U
fa3mdB4fb+bxKirCEp2qIN8yvhrZghuhTqPCDR/kTZGSJIC0BEAiAwFUwNB3vCuhbM3qQ19aULes
UUFHFbi+mkMUtGp7Aq9J5IiDGbZm/Tp+oK9I0gDtfgLbtNkHFvrUVWaOrc1YMeu7UgGorDs5nsgM
oWKmW/04u/ldAlRB/hMjTEAyYE7Nu22RZZCKRJMGSqCRtEBAJGHKQm0G44/bFlipHI2SCnxf/0WR
SZogRBkaiXsP2DqBSQzf0A7Unm5bZGQ4NCwj7fIxQ36OWypVoecAKP9smGn6/bYVxpejBeTAmRQM
MWmUiX4ACC0a3/zbbQvML0dFjbBsuy6N8Lk4cFJC8GbcKyf9EEUYpBFAtuU7rLSbtSby/4snHOSG
hykhT7gxKYFbvddYgZB1G9GPXrmtMr8mY5EariBwPWA2FxwMXhfgTRE9+wfy7g4sSQYjHrjbvml3
rKEPRoCkGQ8VcU4bkUA+43+u+GRLEBKsYTWWD1LBZM6kqleIIICvRq6q/FQ03goylrQIIx+j2Q6T
HtwZygArYCkyReE8Dz9qjHFqecTKyNZDMUbHVFUUDIXucecDeCoDIqlOpvwIoWFxNKzvhAc2Yl4u
ayMnSI+uxqir2e8RBfkBZTAZYRDpiau8RV99yCJHP8BXDMA4uQPATZKil6afibg8mW1kQmrW9/D6
M6jj1yXahK4+MqfelVxxR/DIlZccI5SEJAIqO7HJW//jpXS1SZ3AYgjDoCPD6xM4DUFwCCIY2SHc
adCzuE9PxC7Y/TY4mvbtYMNaLPn/xdEXjFrxe4Lr7JLHqKvtaMytLGDBo1ZKcMCRo0Ak6BiSV4E9
/mxGnmVoOJHWXuNILncYLIg7Za8apMbzLfQGbHA/ZaiiSHvj1AZm5xKmV6AOdsaL/23YsyqCK9N8
n38Odd/2WS4XEymoCNFDXD9y9S4K7w0pcIPsThs6kOMZqI7etRkTbPf7gfpsmbp4oyJQfsFau11+
ILMRkRccOsCGUWVwWJtLvurn1OaTMbq2oM5ClHakwTNF6LU8dd1kC8qe978Bhs+IFL/H18+mqF4S
sOVNiNlZ5Gxi5emBsh0M/yRxeNp0/bvYzW5fIPdX081t9/09En42S4WMOkz/aX/nELRJmo/Ofx6j
J35gXcmMbaOrCXmDYW8MDRBe8eo8jJsx29bZXTO8T35pjtzTmD72GDERu9xr/qIv/nmRVHCoIqWZ
kaMBpoyuhPYtBE+JcZ9CjYwF4fg9GMCQIIkYTRM0EdNCn0+pmql9GxDkbim/BNJg+vrDFDEGv8iP
/c0nFzaoxSS5VqcxxkpcfirMAsR2tZ/9jVMsTFAxbY7UqlBlZPTggncM9cgHnpSYuaAzkuj1z6Vq
oiobGBukS2pV2iS1UcMpSu1bmkMmD0QZUHxkROiVaRWyK1czlI+DajeeBeJ7hNjN94gYerQD6ex2
OPIQLt7FbmZBXxt6dZUdPYHeKDVJLTp0hn1hJxgrN6e9FINyiomAY30Ayl/moGtTn8wj1G50glLi
U+To23ljoM7Gv4kHkC3rD6zrmWWT8p++qkc0GWBTGV/nGGJxk2hVMgOKsgIw+vzNKRdq8hJzbDqs
tHZ50L3US16NR6htgFDmnHn8nXaSH/uX2jG8+MR5JHYnr7cj20rK/PknUK9gFXIRkUi8i8y2A5o9
QmfAALEpECtegJFRwvqLjsDjibsnr4Lqf27rwLwIvxNluDeiwedYwAd6yIkTvkA+Ar9vJIJh1WUL
TpNg1jwh6KoHxnp/b1h9MkjjqYwk8mtBx8Mq+zme420PMKBgaq/dDz425XO+mXeiBPYysAh8kGrV
//56/GyeusCmvuWGVCLNbflpHg5Buynqx9tLXIEIfLZBnWQ0cUCZXSOQh9vwCe8gR9j/Ak83PZpX
hEuAifFYvbiu20hjqiRlxtwnaCEvCktEnyvApMKv8BAw0RarsX1hjDqbQysqUdkCGl7KP/323ee/
3/6AJC377e5Y/H3qVIYc4G4zSIzdcJweqzrcZxqmEQ3wj6i8p7ey2/klA9W48hj/vGfUMZx9EUV3
HjRrvTs5ITJU/460icm4R3vsvrHaQRfA3q01UpnybDRSo+bww8YJ7wrI03vdZnrIXnSnd+VdsM/R
uNHtfBOexp1qRzvOCl/HXW6i3UqQnSjpOvmRJQjC2liyMYtXQo9pn7ogGMDQf+7kO79hBDvW36eC
TZinSSQm+PuK8jClX6OMkb9JDAM0tmpKMllKE5y85Ge8HW3BHkE2eyc73Hk85Lawzw/Fg2rFj8V9
sC/xHkFZGKSJeE/PAeCk8b59LhD6Kks003ufeaetZrFXv6aBWDMXjEqYA99S6r5ZxJGd5+VmCnlP
jVv39hFixSCa12EWIaZsEF6mX/5cn2PUlwhfkezq+wlYWdaFvQL5+HSCaAyWj4JIPPR4GkyKCY3A
dwm8lInVOumeO46OcMzvByY90Qo697NRKhSpk5FxHUlllTOU1iH2bkvfRswCaLhBuYf0VXzKXyFP
aYOvX7brL9q2PMZe+YPJdUxSoBvHmZ7zC+dYmqcBITE/6DvuNcbKZZMU5wkPJyRMGLf26jNs4UlU
tJI1ASKpDTwpmmR76ptTNA5uEYfbZlB009CVh0qEtlse5wy/ImHp1jqpsKXPwqyqEzY5QRGh91Vb
7YAGKeaNIFZO3TeMUeb1BG2xUCoi6cUgqCmZZa5B+CU85gfMGTv+O5TXvB6Ef7k5737xaBAO29Br
AL1mym8y7laZilpihAnOOcKaa4gTJJuK0KOYM0gcey/3WNiT9RLKdcUKyZ8WMbiUhLk3YniS6IV3
0DDDnNe4q2RTv/MHK/K4H5josWQXQwUQYvAtAxmh+hB2drWRvfTIXDzD0xQqX4qUoEjrGT9Heuxw
U3Wn5ETGgmNXe0j3vVOfsm0F8DY40JjNC1YMo2Fs3MB1c0ey8wIS4Yf+KX7Hk8iJnltTuZcx6Oeb
f0BRwMhPaZzToIolL12mTUESokj7UovNSdxn1UfN/0B5wE6V0irU2rodsBkHiwavxWHR1hHJw5UZ
MsdqtS+r3czHni5DJr4eGdZWYBOf4qZCpVgyN4dKStIP9b4ELcK4155nQKuIVxnb/3144bMxKlrx
fZwYPvmkqDxaDSQ2UhakgOWlVFgSu04t5ZwkLlvCYtRvOlfb/dUs2OeVUOGo44qkmBuchkv11uOc
Dmi72myhKHbbHVafv4soQMWcOJ9B8FhiQZqamkH8omuplQqMYM6KNXThsNPAziP0cLo4Qt2/OBHo
l7grnGEyRUuyoRFg8dvmkP/UPMDhAR/iXQXEDpd5a/aMK2PNdJ1FDrXYLyXE2R48WMKBiDtrjvKA
KrEn7w0EODbiZaUg/2lDaeiSzinjrBD4pNbJbt8mVpOrTqb5bqYYVttzTljHVjVVHi9iMrTmAEWs
GqsoQpcvGugTd6Zex1+bND3kufB82wdYGRVdjQxG0RciBdtDNEfHs3qfPAxe5g3vyhcVKivtfeL6
zm2bK9Q+5INIyoXJWwdtyufrh+MKrkg7OJ7/RXBB//Bc8yY4INxusLLn4Eu9gb7VswyMFbjIzAYi
B8DrnYtvgTu/+4bNb/jWhNA9q8L9H8+z68+iDl6vGFEkY0DkQvzZg/A3xhBY4AR4CkmOiOmJze3v
sAIX+PwdqAOYG7WB5BLvQfVYvEwvMIgeTbkZ78UtwKj8nXIM7lD13ouTrdwpH7etrz9j/n+1EEb4
vAl93Q7CwCG9A3+RpeSFlWT3ty2szC4u14f2/2cTTTGH2qwRrD2YTUGRv+HM5Kvkknqj6FSWv0Vt
zxVBoC5gFiawoFr3TnpTTCWm9ev2ulSqVtIXUuYPZHa/CELZ9fupsGcpT+xalb/KGZ9AHxL+xA0a
WKWkQfAqnkmcsd4mEjVegjQ0irw05k4tMLylNBjpIBAG8QcQhA+aU2wLuy/YCmfkw/6WQUuSwauE
phMh/vOHTyJNE9oGniycQ0DUQZbj8A5plGtHAl2UzeCJuFq/ix+mR9Qc3b9zbVAwQWQGZHgSrawz
T5ood21L3kwA3n5pjsXOR8B3svvEI+3XFmzCjv5d7UF7ydk9C+JIbvvfPsDCPJUNFNpcooYzgDpZ
FlBn9QNblPxXvzFcDOuat918Pb4vjFHhLE+7to9ICklmDacRqyzA2RChiC6juSIoJgHL155hczGb
tnT1GC+MU0GrbtO+A38uqUakT/6uGy30P3V7AEerydvCkQcJHUS4by95/WQvrFKRS+DqmasCbG8I
+vf5Uf/iW7WdPiGd3IDpMDkajSnco/hyRxA6eJq+GpsM7MEoSrKSzNWc9vpLLrC5xVMm6kMJJGxY
f/s2v4HJ6KBtquesMuVt+rN8MXZZCVLNyDU+OMbzeDWTWBimzljdQ5WyJB4O9jZrUCUr7yJLZjbs
GPt7SbIX69PjHgOLM9Y3utXLDHnEykqO/mawfVNyMvcPdGRYFkkZYmFxkuJsmiIszAi5MxCmb8nc
npU0C03RmHtTnzg3iqfNEHD3HQ9+iUFFT4jz99Dd3YUyi3dl/RWx+M7k5y5+jqgUfWsE+ADSuT6M
aAn1Zr5JvyqXtynLsVmbSv5/YSzMAuyij9wbLyUr6c95lZhyNzIiBjkdN6LTZWJiYcXgA3ksBnxh
1A8PkFYC27XspjtWEBbJ2b9lhwpMvMJ1U///CU3+kYGEwd/mr/57fe6fZGf4Ibzq7+Q6GB0AAy3u
vT52j6S9eQ968eT8V0+0xU5SoWoOhLFKkg6hqv6RaYew/bsOhSLwhPrOUHi6+BlCsntOyv5XFYXw
8c7AJ/8absmf/y5fXFij0ookFWU9ay7WZpcol0YOyRc1xz+r7sTUBlwZMEE6tbBHHUytHbWqKWBP
AFfUpYEYYX65RLYsxyakCbcC9FkzN7AV0EGUHjONIuv5zZ0W9qmTCPaqalQV2M8P46F8JBe56HYQ
VaktzuYfGFfM6hW+sEYdRUiqNEkgw1saR92FH8NX5U2IzPqu+TKd0if9JyhujgmmqIXJjGcTiUR0
pwBC/FHeD+fEZfnuCvz688enMgq/rccsIz+H5LLtHUietwRtnzyyOuGrIWixburQTnnZKTJhYZrU
8qHzwaIrDgHKn5Jk3/7C6++dhSXqPE5CNwlJBp4pMKw2Tr8l89MxYMLNAQ3Et78ZjSCfUFYICZgk
QVzkc3BVE79vJm4keRJBsCdetBVBpsMqa6yX9K526JQgNTqAsAkVX3ooRbN+ytGEEe+CDiIO6Snc
ZK6xZSac67v279ou6f8ipA9porY9yNxcrjrW0/c0OPOyx9iv1VRnsS4q3rRjqipSj3X1Lk5/+ySD
1wkqgLWj7ebazJ6Ul9YDwM1JD6yG9upFsrBMRZ58qpWGq/CAQsN0O5aCOZTAXPO8OTdIQKLN1N7d
Xivrc1KhpuCGPpZ4GJT7FG+y56I4+1Nj3jbyHwfgumlUiOmiaeL5EkeNiJyJP6L7zFIBH74wQbyX
XvV62946DGPxGakYwoOZXlZFcrR3IXJ1bV8957b2mp+De30LDgo7PilWa8mCNT22xyg3WWQlrM9K
xZZE5eqY5+Gl9QgNyfQpg9+UIZOydf2iuH5XKrAIvYgkkeSsLQg+ZQz3F0cVTVADUN+ACfVdf34t
vioVVtqw8TEDja8afEVJ76n8aO6JQB5puoYP8aYHDbeZQYE0cVmhemW09VNEo+nBDEEyfJ5wBw27
zpnR/Y1t9d0/9Khy87bhkZLGsAG13G0/Wq/ZXVd88bNFsPEbwO5AU4ttfAufINViFbvxm/qkfYm2
DRbaHrV3+eG2TYbnXHpoC5PGIAelfDkq/kmpX9Py1P8VMGCxKirIDH45530tai4XQ5CgL+06cW4v
gkSN3xOYf/3y0uhdLELihSSNDWyXr6THQODOwhCwgjTrQ5H/X9jQ0q5qJg3emE0odycPIcQo0/P4
WjrGfdmY2DO0alkjOKsPCgWyLNDL1vCPOteNNHR8TRCzXAB6sLB5TCoFA0/djIRpEAsTWWNg8h23
8Wv14/Y3XU/Trqaps96JoBQNRxQ/5vwpiBVHTnIzkWubG59uG1p/CC4WSZ1zOVVbrpUQVUQvO+Uf
KQgXgkP40G3BhrVjwbrXXeXfZdETR/PYSLlf44mWh/G9PjQvXR28MxZEduV3d7zaoCoIbQdpB7HB
gog8EKF8bo7ZsTd9V/Hkyzj+sOFP3Ja1tPWy8/VD0mNHRa+WEkdcdLBULz1kJ9D2QhFjlxxLh6g8
1QlmY6vogvwsmUIc6wfkumrqmAtlWkZai1XLtVtFqE4qPzjDYIXI1ZLvYo1kfxfHMB6GZBguY8YA
yjng7JCfxrH/MenabItxwFtcXGZbValnMytLdcNpHc8oEK26kIorQBaQZAsqddtXYqBHfgcX8gEQ
MvLeqSSJscxVD1qYoM59L6Nx3vh4kXHyV73aGpiLjz4UwWySt9u+urppC0PUKR+ivIxb8rDOQStd
l6E1prtq+v43RmRUiwW8nJVLurbYsyGZsB01spMC4Ge/eh5zDKBPL7eNrO/K1QjlGD0HteI5wjsO
Qmh72c9fWwGqN7dtsEIVPaLWDhMGVAg5qvTY28EGYgC2uJ13BN3LZvz5jyzkeqIoR4OXYVSGcEir
cnEUunCXN/4OKJpDJYuBGcvgw1LG0RwDwezK+qssKhs9AjNnFdwZaQxmRU3dBo3BcH/mR6CcE+zI
GIsRyUG/9z30FI+tGW150stG6Y6lw/Afufz1I1Ae6jcA/cnEWgi4r+/lbrBLLN+NwPZBHnwscBTz
o1O3UYPBLj7KEES7OiqexSmsTT0QAq9UinCv5INs+vygbbkR1y8HYiRzahplI/GptKu7BF5RQCBK
L1Nw3vUNGC36OXRveyHZ9t+ul8WZpTxdA+c9WPZJHVcTuSetyfa15hvOOKEHBo3f0r5tbv1gXcMd
lfhEfJCUhkZikQTtQkWE8s/MmPf4j8T3302meZSzcpJCMcWSgq/pExjavdFUHjSLs+qfxo6wynb7
kXFLk3387SteLxKDuqRHVU/C3sA+p7ikCT27An45Hq/s21+P5b+G+PnCAt9blVUXJZatuBsPjTVv
wjPhIhqd5I2tU7UOelusi7qGpzKWjVwleSpE9UQzeCg/UhtaXDYAwBtMKG6VU/hVN+uT/K3bc5sK
lEhMRPnq9bX4DZSHgh+tSmqynQj7Tlgi+SkhXpBL4IBMhKNQTwPDR1mbSfmoNIQt9ARgkHTqICvo
JVsiAsbazHXMy/Xo0UjNUVKQffCX2uUArdhkR+YuwAiAF2IAAt95G3whLTryQgQm+zW50zcYsXGb
bQvk6G3HYtzcMnU5CIOmRVWLY1mDyz1+6udzx+qErR/LxXKpSD+Vc50qCpYLTjSMWqBH5REQXb0n
jJOTPXrTK4s9YtV1FiapcC9CcKmtCR2xNKjmlL2WxW5SvnfFceDUv3GahSkq0idyPyXBTCTdlH6T
ihiRGiHGHn7gvoEEwPdY9OKMkQmtV5uvNmmAZhK0XW4M+KLTDlT8oAYjUwIxSpeshtf6Lb2wRMW3
yjc4iF3DP6b7X2XZDFV1KBxAuxwP1b/rmSzMUWEuFMpE7QmIrnFS0VZcYcNZqSl5/FtyJzh/UKJh
XEs01FIPpbCaZqyvtTE4ehDsy7vxiBLNebKJBOZfVUoWK6SCWp2VuTg22LoWKjCSKJlB8iAlGiPF
ZBxrGltZakancb2kuX7r20PzzHOzp3EPt2PH+iWxWAsVPEqjmOOCdLjibe2Orn9R9BgxMuoo3g8S
y3SU9Qg2ej4OvAmGE4cVvtare4ufQMUWTtWHLAHEgRS97wHPtuXE6c+VNW74LSHKk75WZzC5PLNF
7tb7CAvTVIwppiGrJRmrb34Krmxlu2AHrqMtUbknxL3sMs76y3xhkQo1kAD4J4dKcQAtQhuqQr1w
i7qiq0KUCYhsz9jmJ7Sd3GHDGq5YL09frdNIzboTB7kjoaB/K7f9VgBxQHaczmA/KTetE28IKHza
cpBvSbfKE2cz6XMYZ5UGZ+qJ3/RCDtRObY+YrqifAMPfNm8Y7HB670+WzEqRqWgk1jwe6SQ4CFGP
nDhw2tKpy7t8LK3bJ4lxXdEoyzDy0TXp8TqBSk3oRpJYWG0ztlYsqdAkKLnUglpz6d02uhojdAW0
/IYK5ddLlrJ4T8dyJBazT67lcAQpaTXwViKkCLyGHDLWtw5vA2nn/7/dqcyqD+KsBvIaC9y1GCYm
UzlEYHU8kvmB28ta37SrKSoo8XkjGE1CjmUYQTN3MIf0/bGIWcQo/xH8rnaoyKOJuj8p5A7G9NwT
SRfDs4oCf/JcQhwaCFWEgtlBKvmKOSfHQIAEo9Ptla6fh+svoAKQMg89GsEI8nNXHfW++g5OEwaD
LPkTvz1vFvtGRZwwUQyl0ZER+35xJ/UQhWobKKhyY2NWfJ9afBngOESMkRvGwui+STh3BXim8WmL
+iMZMGCS/e+KO+jMXNdFt0jGMRH9NIOTSMGdmh8E7lHQX27vzvqTbWGDjh6V4ecFKYoR9aJ5S5jF
vo9W9vSLS4bl9usVh4U56fMLMQpEvEVJ6kRUlHXdGYtNqGwz9H8JXW39Zf7CJxZYYyuoczCNr9ZT
F8aprKbH3NfcDlgrv/N30ibxZuhY/tGFz7JERRJBmPkiJlVx8kZTNmBru8y4sQctVsPjYklUHJHE
UPCbEK5fJYUT5yiQdYOjApjKcJP12P/vKabDcK9wTdjMsAPpcwdqYUpkqhj9nzfTO8pCxTZ3wns9
MJVnfsN6iLLC8gUhtrgCwjLqqs5HSRUcuFsZcmw+VMQMD5NUVvHt9joZYZke8p+UtBlEcsVB7xoM
QJlTtocsrWw+FP/mXrtuHD3dD2y1DqZH+KI8daYYPKpSaM4aA4GwWipYGKHfRUr9C1oLN8RYrwue
BFQS5T0LrMJwDloRZRjDjstFvGN9cFVmyl0/gjGQn820rsFr9HZ7i9aTadCEazKhY8CI5ucQEo+o
fzQGXDHe+l4N4t7iGP2QzeygebwNRlQIB2m2Cl4E1jNz9awtDFNnrYpCPUoF+KGYOViuxQPzWDGT
EBJwf7vMdJHnwfwl89Bd+bw8DbMzUFMkl9mxPYiQFSVMW5Ob3YlAmbPQlSsU/7hiFtaokJjHcxLF
hH5+sIoXEHW3mKkHNyFw9d1glg6YLggP3R8xMRDnu7VQah+bke9zQAFJjGy30gazGyTbssC9yqwf
MZdJbZ0m+YYRVkjKG0c76x6RfmqOc2IRcUwZusrlCaTz6ReOWR1cPYGL70vlX5Ctk+QogOGk6O0o
2uW5o0DgQ97I7yP/Ra5VRl65mpQs7FHZlt5KgOReioNz/BEbhiPy1TPjALI2jkq3ch0DKKWRS26M
CS8O83ZhizovqK1i/l6ANGCoboVO98pStjXWWPV6me66QPp9NxhJIyrxZSfrQ3MCgwf4e4nvNHa2
NXbygSfcPowVryaYC6NUHB21SNUmHmdSSKGJC7mEGQh9ZNHHX9Xm1mmTbfYkXdDczKxlNewsjJOA
sbj+gkIMgc5ByjR+jzMreyDpBCHZii35CUMwd8PWRzEDXEgfjFUzfJd+702BnIxlg09NEFDD1/ms
etlDDylnvKl1mYQIN35IYjPpICVvs3Obdc6Cxcqp4NS2Qz4NHO7IwRLc4VRu622yL++S+wgKFVCS
Ae8X+GBN0e5fmjudN3MQ0u7ZBIirScHiZ1CBKtISKREwi+OG6nejeG4C3Y71NzY2ZDVpXNihglSm
6TLoMfG9Y8iAhJawrzfZVvqDi4wRJFQqKLV8MYaajLaJ31aOr7dOHmuMOLSetC3e7dSRydMhExXS
FrkonjvjRjZbp4F0fGIzy2vrG3StEVAnRBcBiSpBTwUomXaeHIzeGwDNg5CZFJyLj7C0tJ+4PdnQ
ufW7+mqYvquVLo4FMAfjCpucATMHj5xD2gWSJUOUZ8PS4VqPBFdz1HlICuTnogpHHBJ0XWR5V2vV
g2pUMyPerfvH1Q7l8Fwz5ugLIwvOygiX8oCAKqepezu8sBZDebtehnlSlHg+a/G456LKBoPFq6KF
9m0zrLVQF6KPMfRfUkJTbVhhn5l+MjF8fd2ErusCUDIar1P3oRBIquRXBJBaDGYTPye9ytiQ9aom
LPxjgu4ZG0CooTJFXgueH2/1L2CwJ7OQNUChszl9qTwJRNx2hGnIypLxdI8sH0yiAWEPdm5/z9Vc
f/FLqHM9JHEQhDWyNr1JTUMLrUZ4CfJnTn8Uhs1tU+sNpIUt6lz3s+gbTQdbRIagPOuQ5ihP/CZw
mXfs6lUHqTJBMwQF8E3KS8S4bEYdCFyE3vGgH3WPyFWP3+pNDx5B1RSsHBPMv/TMWU3A1eBlKJoi
6ZCI1y9TiovrvRYUWZqJ3gkfSac2St7SYt6LHbc1UDBj+NF6tWdhjDp0ithkMt645EZVvRI6ncNR
vyNI3+ZpPrKz3/UdXNijbpqonBRd9BFJoJ+1Uf3sPKrcXWgYANwX3WsqJkeo3TqDzh05OWa1l9ZP
zcI6tavtpKZGVOCeGyxoPWxGzDclG20PJS/VTKA8K52ISpJwBHxoikz+ILM1kVdjw+InULEBYHUt
FlqMO/C7ZBM56nu56b7PFrpNuXNPKFIYsWi9wHY1SNcVYiU2hkrCmlvbv+e+h5IJUCZekEQxBJQU
eOmMeOawWqIMJ76QuC2cOFBjpUlILdQQG2AfWkRa0cp92czDD0ZQIIf+t2fjYoFUUOAHtUNExwJ7
V/tOlG5RyQa10S/6KFY7aTXaLYxRFzzUymItImxVvSjZUhg6UBE01eij4yZTiFhNeoazXEjbFl+x
TaZxGgTc75h6v1PV2pHElFG0Zp1IibrbjSoTNY7wpRAyb6Qs/pbfYoLfjUeTdVWwlkMFm6kYlHog
aUTa847Kl96UjwwBMtb+UPGFj/O2CboJ/A9B6Enc1x7AiVoBxXx1ztqWdbZY1qh4kne1HOsDFtRg
UsJ448zGyjCY8V6Brlq0a5C3EShM4DJHQomb3fJ5KopwUWLkAeGWal3BJZCxYAfC1bNuKlZ6320K
xsW7vnGGoBu6KoHmnvL6Jiqb/yPtynbjRpbsFxFDJvfB4D5wrSptJcmSZb0QXmTue3L9+jkpX3RX
ZRGVc3vQ3W4YXoK5RUZGnDiH5AnG2a5QezSsw9CtAhPbWTz7bxvsG072uqlbUyIzIDx0T+GrWJ/r
OIJONvOo7KS3LbZk/Y1NqDihvHXZKzIB6zrKTrLOV2j7jCbAk8JZzXEa1tLsq5N6jO3qXlnsx9yk
x5mkt91SB9c919asQhNQNhQLzb02n1ueY1XOSlb6MOofej07hqEIYjOytU8UBXwZtqkSJA+5hdPn
3FaqGu8RCB+/QjsN/dEFdeOb1Mdb+cCEZdcDaFiQp0hklz4Vh+WHcS8iZtsc58lHcCtL5GpF2gCb
NWttR+3BW6+M7vWp3MwCqUgAG2gTASqdH2hnqLZU6tg91l0U4kA4TG8cl1zQ33ZODXadGBlggc2t
cZ3a5MY1RmqR6Sk7hGDYk1Ls1RagzfiOcUXKXnOABxW9bD+DP/7gn9rkvHVfmaNsdNiqFRQew+iR
QrsNg8UpgXab298nLuDlTG4RYKf0W/OI5ukOVyHrn5ZEN8dW2u/0Wzh33mZgMJgovgXFBDTEKTuW
f6E+KmhiIu0tT6tammpCHQFM3yrn16O01qg8wJbynL4qRbC86jAH9lGXvkqNOw3O7DJMtHQUYrC3
vIOG02PaKvmMyc8dk1bGyaSxLL8WqsECatvX6T32bQC82lv2AiBvil/42o8U0JJ34YJv5YBOrPMP
vT6upVQ1WD7+wNrx412WgXJoTpByYxizwev36THZWTuc3WcxtE0weB4ojD7S0SiIaQbQ20GIWhYJ
2ECG59gcjmObBZo6fUsXY3WsuhPc5JtPk9ORc3EduK61PyEk4ro3EO1B6bv31IMCillWfhA1EG1F
rBrYlBQdvP7kQoADaGiF1Cw/ZVnjrjPjuyJPXmpKvtEJYGKB69jyy7psyaZsgjr8omQ1mHKVr8ln
InP02qc/vHsGHgGoJTkpqA7+iT0wFpmWYSrqRUZCahIF4ikYnO6sQbxTnBXF7uiZxQuMDNMWuYYt
16hrRFNlDSkKg+eFqqsoJwnDl7NXzgAyPGiEhasPAWwAzIYbYTy0cUogvWOZtmyx3tXP6+EkeEDh
rBuhYMye68C0wBvmQLSDwiEUncct+NyZJc7p9V2jmTKLvKA0G0hvHcRZ4gOF97EGFxB6JFhET45P
3Ajn889Mcr5PGvLWyEHnGVh17WbRCt0/w7Ot0pujL7oeB1qfQMMgCsasOA7xj2j6pU3lgcTDfta7
Q2kAT6RBGwdv7JhqfmX3oWB3sTD34gNBAsZW2wQ1FxdlRIP6b8gIklHASGeejtpy8kDA3xH2HsNx
VI/gWa0OYrD9FtJXV21IRaMdzdZBxH/une2oXiqNTc5y6PaMgw30tj7j1ktQ9hUtxdZjWscdoKqG
phnWxTWUV3muyzpCNhL5+b0elD6LpEzXfE++a2/dPcSPgAzTPcEEbxwn3bJ0hHGWrIEAjbv109hI
kRjFpmO68umO0QuC4/Fooz5qBFMCDW5hAoz9lfyaIiYlSGDqhOkSnc8rqeW1m1TMq6w79oN1KA/j
D+1Yvtl3o88ixuqxeBEpOmwNE4LchqxoNsb5mb45OcVEttUlqhHEJdH3jtzXuujBRtSN+0y3QdNh
qpqKqJuXWZKzvFcmaE4GeGnsLHBcJWPh94rppAY0P7ujlTvNepN/rNbzJMtel8BBVgf0hsvJc2OU
Ds0faOrH9au03LftMRuea/sxK7/a8R0TfKwAH56CfAIPXP2jmL6ppem26de8j7xKOkh4z6w/KPGj
JUb9t4cs9yPpn2Plvk+frPyh6O6LeWdkT7hZ+yFxlOIWAn2SeWtVmZPMTkpCO3clxVOO0PSQTUfq
35LpWZFyKJstcA13SkZcku1S8mDSt8V+lcAS9n1Q3GTep4sTL7s+OZBIdksUnyXJRYZtrGOnV721
/TkVty3gyK1nT4DzlHez6ULAz+zc0ogCmUrOqO2j7ldMf1D1V4OGaEs75AsIEO0fsxVKE3EmsK0m
XrJ60noLrjQJT19ANBfqJfGtStAm5kTUjaKPKT8aErjUsHOtYadZoZ4+DNZvS+6DLJ4ccMW6VTqE
6lQ5CYqr2Ytl9mi/BlWXTF1CLben+7jdtfV+TFc3BmJsuCuMJ3n2u3hX5wdr8Up6E1u3ffy0APKL
DioCFIH6rBEoOmeWMy5vbfJa2y9afUit+/xXETMe099kDTNjcDpp8eLUqYxvWa461bw3Es1P9QOB
hBytH/vlsaA7BdGPHq7qQaY3+F1t5MzVK0We3Q5APaklr0l1M0wPlfEuScRd6X2mhHW8OrKSOZJ8
iFH86r91KQ4v/TGNbh0FcRem1JcsP1sgsG3gSlG/57XXrghul9bt9cM0/Zrq1CnMF5q/SxEqJR59
auPdiJRe9KAMLwqwQ3VqOnENhW4lkJIvOogg2+y2iYO5/iFVaUCm3xP2ZyL/rvNK8CTaOMCGjhvg
kxBHh388dxqJQgC2Zi8CUqbuCDIlUMIKXOFGtu/MBPuEEx+RTLOd1dnCXOHkay5jwcmBYmKAM6j5
CLo9txLGhoGoSUOo9qnycm7NKPN4UFmfEU6Tmx3tYLhr0c5ufFt3wweTQEAn0K12O+d47iV+fyPi
i9p61559AJdhImoipWaLGU1fZ4+4Ue6naH4Fg2t5O+KlNYeT5EHwxbs+y1vrCJdP4AA1jJ0P38Do
spBFxSRnRe/GgM+2H9cNbPUEGKcWuDCqbRetsUZYYBA+xtVeoM5i4AGdvqxhfotT75VBe6wf4kA0
pxtXwJlpLpyyO7mFd8GUZih3qJ9KwKxd7h9g4M7McCu3VlZLrR4jXPQo6EFcJv+MGmuXJyA5ihLB
g2KrN+/MGhcGFeaUUUphTXdkt08hGih3DljwbTRa9GHpqvfFK9otjqwYbbeuftCCyUPTZ2D9gHrK
TvSY2ogI8TkWSmc2xJ1xoZ+fG4I+4D+9c2sxPcjNtKu6aj+SOHaKbIYaGHkC9ZcgDN3YtGdXOzfh
SxdVVtbgao8701Eq6i7G/vquZTuDj4lOgwdukiUQK+SA06IMHgFJrqnqThqzB5Dj+iTJvshqRQXL
uvnasJH1sBS8TDGR3DxmBoH0+oy9Ork0dbJv7SOYxX1cFSDUeNNu8XZ7UX5dH+TmNBqIMk2ClChC
zvOlQ03ObtIF0yhpSC90u0kT8TtsJbF0hOxItYISQUEsdm6iaEkXGeyaqG5B2AQqmfIO6brnfnbs
myLAI4exNzavrJONvo8xJBLaIPes+/ZGBKjfHOzJl7BfP7lNin6cy5g1B4EU1GrekYIWreDmfYWy
EAQxFTxQ+Zi2sAZ1zBmqAXR0AYMZshyhDMYAFfeVEBm9MR5Dx1MBEbtpXOZ717z692tIC6W3+F7F
Q4GRN7U46sWT+ZEGooO+8Uw4M8hNYDXOMZL22C1207sW7V3I5DrpLKocicywXz9Zp2SuEMp/Nj4Y
ICCa7of2Le++Xd/4Wwmns7FwdxL4YbuhillSpnHVws2fuofoG1CvFiLx/KAfarSnifkKRUvGXUfJ
mMitwTYI9WbVTUGtxDQCq5vpLT0Oew3wNeHbbiP7dDZQzlMSs1FTvUE2KBsm6mg0/eiV7jmzBmD5
ieaqy7KLFfPWzMqbaM4g4DHcJ2n2msQicOoWKOzsSzhn07bI5EMOgLWqVQ7NBqdM0h3px52p9j4x
oD+kQfh1Rew1mk4iKh1v+HNDB6mqjgSVjPII513VtDTmsWRTn1vOvD4VSCMP1p1t32nCbvLNZT6x
xfzEyQ5ey3hEoUZj3eTlqxKkN/E70yj800nehYkvOpnbc3tikfOyCcW927A4Zzkw5pB595P6jARQ
jIfcPJ2YSbzdMYsmf2Ugl0qJOTC8UxE0FNTYxi+Flu7147mRn4WJv4yYLAV4MoFSXLamySof6VA5
bUM9pGlHsgSWsvrXLW2VxM9McfuiNSqjUTSsFQOiVw9paD4aAVPSFr0vRGPiNoVp9xE6++E9M7mo
HTOe/LRUbvpcgzJUIxQk2ryKTmaQ2xAW0LtrWWEGGW8DcYHLeEgCWAoVv34W9UZsn62/l4u7GCYr
zRSJ9RlS7dVQ36uuDyJ7Z2ZvShZ519drK9g83Rnc5TBINFkT9kizpkh3tEz9ampIwrVt5ZCSeI2M
9IVq7q4b3Uo8wm0oKBjgakeUy7kuOetLO9cQcdNgDfQg9+nN/Ags9J7sIv8fuY8Ta/zuj9ukADs9
rGkheIPdFhUoba9C+JzBWKsXWAyuj2/LX6HgbNm2hZKIzMdoUpXERGG0yHr/Zla5qxTCMHAjaW8Y
wLcpOrJxOhQVzk80SedFi6aV3XyT3x3Lp3Wf+vNX41jt6G9WbfKXXRegpuelX6W96I275bROrXNn
rx70PhsYQsnSgHmuxvdqUd61Knq8Po9sG3BvhrNBcoeu7aHmrLJm7FxG3rBt/VTR/Di5Heev+rQv
1saT5e/XTW4nDRh20MQA0RLFhRSDEfUrwDafVX+/VpAWr8MUEfXOeI6PKd0bAdPMbKp/4KFxFAyk
4XGeFD7UTVOSocUWQ7WJ4hYQpV26N738YWWi8W0d+FND3NKp8Tpic+IwZPslRIs7ceYATYh+9jAm
iBIcw5vdJoe2mnEjBotstQ6xMhouO0B7WYL8fNuW66x21MK2Nd4zOzRVl0XZ5SE9lC5eS2+jcaP/
Tm7IV3MvLHNt3BdoeYeQNppiEeLzXNNQnln0vi5UZE3k3/0TxGZQAu89VhIdIJ2AvixIJwiLHhvn
FFYtooLGFzgSnven0VONAnGkBnNgHBjDdQ9dqeIgjiO2skJ4KSk2euoIyqP8xtUWs1eGEpaUZ8TC
ix7QGBzGjC9B/gVAg+Vkr/YCkniU/f9gb0Vj3Tit+AAwkWsa83t8K2FSmroUyxk+wPyprrPfImFN
GkDezbfc8FVgq9ED41w/rhs3JSrA0JMBZxScIX9slKokWaW3WNTcdu1Ieex786sZFYdinvy4TPbX
zW04dktmr3tdQ572orADAdUCklBwDpbR3XU2yrFaK3r1bvjWMxvcAZ1prFFzmtWgNMDEVXkN2ad5
LnA3W3VRlMMMpBJQz0EtjnNzq5U0SbMoQC26EANKE1f/Bow7RJiKwCwdGY8If2WKj7v22HyPIJgi
inG2QmxL1mVUPFGsQv8pF3m0dtYMBfsCLWxA6zFDPK/5/geeIJKE2dglFo6eDrElU0HFk7tHDFMq
bTW30WNXkF1jv0MNyY21wq3kCAUaEXBs6y18Zo4L38ZqjKM+VuHaFM8KUeP2UcOPduYLAykg1b5r
bUEUt3X4YRKJEpSRddXkk86kbPtMazobzi07Lu6YOSTsbotj1Tj9O6iGIYY7lK4igTcFZdZQ+Cre
cK5n9tmvnzwwGtmEWidpbfTZmm/lkx2k74ln3s+Pyf3ipd+0XfNh3CuC07h1V1sqUjaqZtsYOK8a
B7xqpxRdi3Qs6hlysdOTMIfgxmee9pBHTt44UwdmHFH4s5VaPDPMJwEspa2SBSu8tp72+KfJV3Il
G7pS/25wmJDeFJzZrQL6mVXmgE8muZ2GxO6ROQ1QpTTb/UxujTIED5EPWVSfTM8LaEmyryPQs/+H
ITO3w8ViJ8Zxbs+N23Nfd5PJhjzddHt2Xo3bATy6PxlyrAhFqFnBFOt8fgG+a02jWFMDUI7kyqMV
En+9kfdr5Cujh1tMClEh9ewv1x389tn9a0shs3E+zCEu+7aYMEytfyLrXYOycKB6dWh4cd96o1/+
ImJOBuZ/rs0t55+iudRlO2b+CSRLvebIrUOpkwOixjC7i+RCi089Xh/pVtUDC2rDJ9oIsi/qVJMc
GQPQWXagJTWeQTi/BUpkLc5M0UgQ7YY2gV8AGoPqKlXChqyZOzW1+RwtRjU4S940nmIk85ulELAE
LLHk6tLY7KqR0F0+0nEvl3NTOrh/7GCyU9lbtBSZFLOrjm3SQh2szOz7plBBcziruoDEZgsRfTY6
3iE1dI4MK7OBzAdF2IookynjSLILPpYFxAZkN2j/BsPFsiAo2brBT2eWu1sNTVp0c7awnEko573f
L+iNbzSB99t0uSfrx/kgmbnFZcUB0fPlsVtMiIzsimJAT6gsSupshT2nA+IcT5lYq2zGGJApeb2E
NrlJE/m27SPw127k3+j9FPdRRKQ/GQHtN9P+TIKEOkoY/ewel10qWqTP0PDi0BnY/gaYIUzCA6/I
KtHeiiIWf+C/2EXlv+3c7iH2R2cKGijDPCR4IbA633y/EF82D9I/eh9YeJL89RVcrNBYazXHTWoE
raQczCHxywiYEv0FtQ8nB42C1jYuVSpHyUQphI2HICwbkGO0FQ2vTu4pluaGgpaS2Q7KfnlVexN9
MnVYoPfXBSF24sRJda83vUgyeUvp9cws52CjiZjAxMDXUc90WE1HTQPFfqyBJEJ7RPaAKr20eirA
9TcWwgfiAqhX3oE0JmiDRL1ZpmPTBB2oV/L7xlQcA2heqEKIoIqbEePJ5HAeWcoHG9pkEt4yRh+M
UR4mawwUkexR097VRSU4y9uRzIk9bhu0vWrNQwl7vQ8mp9ZZan94AXlUj2aYqEQG32vexQWo7Uv2
xCwXgydLZ0llAbMMG4esJoCYXjs7fzKbwxdU9IpJOLeijce55lg2+rJXECsWJDFxtcmS00hTH1R6
bt4oY73e03YwwIMxpwIvs+nHTBDSAZZBcOI5xyyVcg0+eUUPlsbwVlL7KZjNrl+rm74fGQ4AeNCF
CiXj8/gBD50mVwzAi7qhM4K61YBhS8rRkcjc+v8vU5+Z+JNwUGmpMTTQJgSZnzw5sgxw01JXR502
QsIqwag+33InphZjsma8aqSA9n553zvNQyZBUCcO69sKDb3f57sUbDqlAEEkssq5Ct2mxkgrLQoy
c6fkXyJsDGl3fQ63ElKW+vd6fcaDJyOraivCIzuTcAK6W7t28pvsofywVGdpHP1Rccf7+GfiFx9K
5aZfr9ve3I0nprkzbzarZWoNJtVcwLZt/ZzmX9cNbKXZzwbHJvhkcGmRyaTUAaHpkCRWPJCjg3+5
9frbNogDRRBQilaLO9adYZflGONwpdJRSlS3HyVPi0X0AJuO+WTSuCM8EKsqxirCkFri92PlRCmG
1EJLeDya89v1CdwMsU6MMU92Mn8gCuhn0uIwq23rJMPH2v+Q29xNRIqmokFxTiMyEf6MVNaDDuQz
UzT4kQQpanCwlNPBjJ7+waBssCiggQKZQj7voneSBBm1VoLqte7X+a8pmsO6hso4xOOuW9qqBVrI
tvxlitsSOR1JVdYFDlerRW+5TbR9PCt0F+Vj/22oS7Rs1IDqjrWOkpMxzGFEKiO8/hGbp+zkG7gN
M0urWtoFhjuapiNDyl55uW5gM5GFTBry2oBsWYSv9qTV0ut07iSWWHYXH9S8D9Wu3jNNAFEvCtsI
fMyqWQQPNhk5XoX3VpSqqtS3jRQQ87lEDlu9Schvpb/rWII3KgJRA/y2PRu9L8h5GhbfIEDrqqQt
gb2iNH/WGniCcuUnWcpXeah3mNow1U0v0hXBmm3GJaibofpiaYpl8CQgo6y0aolUB7yyXbgzGuQK
RGFeGjLCYVlDG2t2J0pIbm2UE5t8s5hNOrOZa9ic7RXQZDXMpv31nbJ1zKFhA2aKzzw5T05RKUO6
alGCWB9qNmpZ3NYacGl94kRg321qUYC/uTF1Bc2rgBUj2OHTnmOhdLVZ4G2hO4srASy27rT9AvAU
hAwF9yjzhPzG1JFiRQMwzF20kEZ2lUVdC+c/22Xn5HFyJNXw1Eld7snx6Hd5Al7GxDhcn9CtK+fU
KneD6rGhSpOcRYFmLrNHx+ybldVvYzSLygybN+mpJe4mJUNRlh3FVI4aiipDWIZa49iQD519bXTE
ehGikXGesxg0S4q7GlulGD/URn5pNb10DLn8en0Gt/fIycJx7nHVSJt1MhaONPqhn+rXvIoT14xA
dwN92/2s0sZprP6mG+lOnrJdrTeiVM3WLQt4JmqfMrJ68KTnt2xHrCaSEioF9W8rVL2uchrEXUOA
J6ALXRo/ytz+S3aIXCF+bOvIn1rmZpmu5lwbLTy32n0xByjjzaIsw5YDNYgMKDjOPAiluHdk3KLW
OVaw0PU5egnkLgumFPQpqv0rm6SDUliLO+vkaZAmEc/e1hY6Nc0djhb04WPa4uIro6+xHMKjOr0Q
oikywq1dSfMpIxq7+0rA+IF2Haw9IZEgkNhcJwK6coaSUoCLOd8hkdTJE41gpV4Xb4rX3FOBP/Cv
H4ULFwbnjx5lQE1lFDEvigkL7QwzbyYpUJrHCJrAFkSlpSOBYKJdqi443v7TlyKzh457ln8hCMa4
raFbxgK66EECuKFxswHs2slt14lGdXG4mBVbQzMacNAa5EfPpy6jma6MLUZVD2CYKirHjN5mKFP1
TSsYz5YlFREliytV+QI4UbRt1koTO8Y6eEGH1WtttEJFujsvonLTxUWKQZ2a4uLyNh0Ko2fnFjEC
NL6log/yZaTHWjIMr8mhFDR2cyzwU6LxcZtwsad0tWN2lIvRUeMfqam5XfIWjel/utsxOiYQiKo2
osqLaxuiqlWlqT28Uvo0Kt91AP+v7/SLQ/tpAOGqiej8Ehg/6ooGhTHsPGrtx/kXXXKnT0V9l1vT
pWPDwetpDBPAeYZhbRrVrrDxKhuEkpLa3K19jAdOA7oMo+4Fm+/CQ2BIQKPaBE9mgCh58IM6S+1Y
gucrUJDJ9PthRn8R/JAg3tjad8BbEaRNkT+6wKOjL6JSdOYiGrTLxrFroL9zhWjbYIBMAX1o15dp
cwZNw0DkrRqM5IQ7umWUGn23YExatpOBX3FMa7mRqjootfn9uq2t+TPBp4JJZLV4Hpejk6JOwFQo
BdbYuSu6F3tRRWZr051aIOejQQXXzuwMFqKlPOTDeNArqAqok4D5YNuMpiiKDizKRf6NjloFfwgz
RSf7yXDM7TVoBpF4x9bSQFVX1zBfKrp8uaipAvouSQoTg1FaP49bRypsJ1aZtKLq/5OV+dsU5+tM
aZLqql6lYKnptyZChSIGV+B1G5vDgbolmsAV3H78JWHSNEJHsY5nZRXafYEQJXUngE4z/P+6pa1L
1oSGLSs5AGHHPyg7MJk1adlBySXr3UoaHLr+sPIarb3Etfpjvfy4bm9zX6NZGasEuI7KY5JUu0+i
SdWkQB6yW2medtAuerpuYmvHWTIqqMSyQHnIO7qlIcnULRgSImenrw7drLkDOFOvW7ks/sPDMdwa
kHMM4cV7uBzPMXmpGhOQ2W6PCsFwN+/0e8qEssDzTcPyiEj5aRY9Ire2hqVbcJZoK4cnYqM/SYGp
aaOuqObC5bUlGidLKd2t49ofozIp73V1Gh+vj3NrwU7tse85sbeAx2qxJJxfktZh3FY35lD/kwUD
OhejMlD44mNyKY7iIceNEczVg4YKdd5+MVQBzHJzGAbYUDRsOmDFuOKaFc9522lwEHJzHNr3ohLs
68sHKdsOgKkCVghcE8KE83mKJSPNEjwSg3qOPVoUYSYR7aFtrY8+msFZOtDOGfTipQP7rDPk0upk
9fg0ZLrIP21/iW2AQQQ9b7bKO48ZJFlossP+7/3ZU7zU1ybHhEqlBqBs9iFShNq6goGrNhBSmGjT
4nHPdWrnK5lsI8jR5NKTeJ9CSjnO7iJaeEYujMU2D/eJOXI+zb0ODnilMbCOSxckGTl2a/5RlZII
/nvxTsRy2gibbTy1gU3l/WIK/hWqzvDAMv2p1yg3aiGJgmqUnBliOKn5JqVLeP2kbZvEHjXQSAjf
z+2gqFkKVZmxbvL6YtdfoTbrDNmLAe7OaooctBb5WS7YtVuzact/m+TusjIuijHvazOQFsVr7J9k
0nejkOhWxZqc5aI+5/JvK1zcRNrJlPIEnnJypYd0l/sNmGXC+ZOrrWudOBDVqbb25MmwPrGWJz4r
gfjEivKbGah65CwAhM7VuuujlwS9cInI2JZDtvE34mlvI9nM32hTXo7a0GPZBgpumjwPS+muMpHh
Gz6u749NQzjSJrwXkhd8+KlDNjqPZeaJ89WXSXfT5XQ39jJK7mvwD0wBhoocuoKmed4jl2Ubg8+p
wN02VcdlNg9Eju4pUEeSiq143danP7rYHuBl+cQ8IHTj9r2SDE1mjRTb42C+KZ5+w/Q5gAoC4oPJ
NFlPAnsb82jJ4I3SFPjGS0ritsPrO+lGsGreEVdz63eoJRrVk4G82g5P8kfdLQH1fZ9RgheY3jhu
Z5bZl53sSyqVaz2tGGmhtO7ERODnm6UXQYlFVrj5tKVqom2K8RXR6uUoIo3FTZ2LOvI2rKDzgWWX
8QNjmzwfS02bzIibAWDaVLqPstiZ2mmfx5UgzLpsrwbSDtRbigLaK9aMwTkPuzJtNF9hzjpPO9ip
M0E63HAl2ZGe5L31kN2zTgHWzpa5ujPc0DYY78jX/xtf7tbVioSXaqo4GLZ9sVVNMJyMtY2Psct3
yHZ7cXur1K+tBoXNBaQx0GzS79cVcneG5UeFIjgplwgpNhfgPMM/BmJoPrJN1UlObQ1z3vtAmb4M
YfrYu9Ee/CjxF3qwYB6qlwz82aDXvHKt9/4gQile5qfxDaqKtxwuKVlHfeF83XuVVgjWDKialtNt
2kbvfdHsLFBOz7XkJwoFH4L8vaIQ0ZrXbJfY6V5wfDduk7MP4A5RbhR1Nk0g8WM1dM3N/aTe2/4A
Zi7dBWthHNBMsAe3tvrpkLkDJdeR0bYUFrMIGaa6cwqtdiJVpJwuGhh3GatFZSxrXcZh1OEKSWKp
frNaxd4rsw6+HBqTpyptMjBhzsTuHFBhD+4wrZABNYfpbohr49BL0SqCmmx4y7Pp5s7fKPd9nTfw
JhDmfpyq6H4i+i6La6AjgM64vrYbj1HYAjMlMjkI0/kMbENyZJGJhIxemvdfmywvPLuqBk/R0nFn
1VR+0Wy1ctJIzt+uW94e5d+W2fPhxDOnBRm6ocASz2jdrkzqEOthBtloWovGuOlD4EEMC96MmCBg
OzdVk3FSoyWLQ5oP5u0SZ9KvSpXHu9Iqhlu5GKxDhdZPX5aW/khSjYSKVXRPxlLKXtprcnh94Jd9
J+w8m2hwQ64O3Sd8w05amejQqTFyajvyb8Vr3XFnv9Da0zO32qkhK/kwKsDlBoRh8zcSO6K+4W2X
gsynDcI9DR/Bna9BKRE/jUkcdpm2/k4I1PdkLV/8wlLjndrmYJvqa3s3JX18l5nm6KF0Mj7qcWX/
g0QsKj2yxZocQQzNF2hjxF7QEa/iEPR0/eM6UMVbSKQewaIpjIovGtHYxJ/Y4rZc1kgEDwvmVaCH
Q8AbkobqJ8ujqI5+iWWEJeRb8By0kXJBquJ8xw263dg0tmHpltEujaoHhq1wRN/Z/J2+50fcn+F/
zHHB2STnNkHyF1tjHZlAKK8PdI5vZznFm000i2ySuNjxbGjcYcI73OpzGZOYozcLXfqmIcI3XUIf
uJFw61QMyJtLcFbAx45eLt3LvQOaxH3jV61L7D0FUYhTuaJF27pz0M6G+houWmBLuDOhVgi0kzYF
q0xa3C4ZdbIRqzcKSihbDvfUCnfltF2VarmeMQ77OdDGB836bXfgJJFuV2ge5wJrW0721Bp3lRTp
1CRSjDEp/bybM+kmHZub3C78otK+Xndrm/vi7+njddQ0pDW1pVjjMKPkWWqMUJdk//9ngjtVRhov
tTbIcZhC1PCXUcfa89xoQ3DdyvbhPRkJd5BmEDK1ZZ2AwcjYGYd130LVz9ZCPQdLaw9tKx/K6o0T
P4uaRy8bNti+N1A9BHBWZ52J5yeYqE2hLyq0PVhDO9qRPaq4bXaEouC+K5zxPjlYbnabueTeyh9F
BcXNjQl6fhRsTAX0mdzkDnHXD5SCx7CuDaRUkypsqsJN4ySIoI5NJhBV9/3361O9eeRObHIzbYOh
sRzROxzIYCKsmmNtv5vJz+s2Ljns2ayeGOEcFrUl3INAvgUWasxfpLcGlH/gdkcX8vA2Hpob7chU
vSInc0rA1STVkb7E/znPEfcRnEubO4pqcY4LAZxujdMO0JZb5I8syQTluc3g4nS03B6iEKxokPY1
g+aN7aHhxWbuMwYXJ+hee/BfR53HtHWV7+1zCk6sbhJElJt+AGEdiiWopVw82LpyyVo1w+lBNv1B
lsE1gb6K60sqMsH5ULOXVbpmahzGvdXeSlQCgFJeJFNQRxOZ4ZxnZsgz0pFLHE629qumWQDUhQDe
ve1r/p4ti2spHJHeLnOpjcOx6eFhYjB9IuoOrLVvPKOKwcFH4/t6TvdVokCiSwJazlglA+VWJexU
9SFT1d7R1aL0rk/xVooIaKS/lpFPMhvof6E9W0bWFiHHj2hGkL1o33qTl5E7fXYTX9hSuuUOwE7A
QELIblywmldLY+VGF8G/Iyn0c/UYn0fyXP0AP236ZfWNXflglY4onb75xj81yy7Rk5eIwgja57LC
jg3xvMUreq9/XStHlx39a+Ll0MrVwPDkjGH6bdmvL9oPyWsF+2Drnj79BC72yDsIHk2FiR2dZvoO
fClagLB9cSslKTxLX0r/+vJubW3w8+FfFcIll1V8iOUZqYmZNqOXvn/oZ1FYv2nAApMrkiaoCH5u
r5M5ZTdc2xAYAN86+CQP9SraLVubBZwSpo03HWv35u6rtK+Q2kMdK1xMyDGOyFySW/RUCbwZO+N8
tGupAAUwmsHL9mpaFlkeR7CilaAGAW1iAiIUoGOdym6QEBictdb9fH26vjybY0NRHSAY0IRf9KWW
Fh3acUwTiG+MqzegQfS7RaopnNtMCq+b2jzoaJP8yxa3+9VMXhX0oiIHUnjDK5OpKyyn1F3rAbTP
N6vm2J4Icbm1OU5Ncrt9rpZMXSgElpoheo26eVfPInGRy3VDro5oRAH2F0gIvkTQxGDe7hMcqGyQ
Ug+H4IYOzVNjgTdbG39lS/agTuvXdlndz+n8r5/zf8cf9fHP1uj/9T/4+c+6WTrEP5T76b8emo/q
mXYfH/Tue/M/7I/+9VvP/+C/7tKfXd3Xvyn/u87+EP7+f9v3vtPvZz/xK5rS5XH46Janj34o6KcB
fOn/Uvcl3XHjWtJ/5Z3ao5ozicXbcMhJSqVmS9rwWINBgCAJgCQ4/PqO9Ks+X1nufvp62YvyKTmt
nEgA90bEjTj/y//fB//x8fNZ7hf18c8/3roRlgF4Nsa79o+/Htq///MP99ym/cffn/+vB6++N/i9
1PABo2L/2Lfv/Hv7j9PbB/68/zD4684svz3Rx/d++OcfsfdnAIUKAFZcKOghHNx808fPR9w/sbZj
H/CzB3OTn+ZObWeG6p9/kPBPOMKCK8RjTni20cfy6bvx52Pxn+Dx8Gs/7VAQxJH88V/v+Jdr9/+u
5T/asbnuOGK9zh/x19XvAS3CFoOJ3PMYG7QNn27UWpbLJMu6RwvfwOvd1kFKxLO/LvBLNynt/dSp
Xn2AVslXofSfjeZ/e+lPNU44OiTqPNHnwzn8rjRbWMZmDojQBE2iW+pLNrS72cdU9dlYx7TZol8S
n+xoBXTehLBMb/aIXd3jOy+YUelC9BUN9A52d9u1C3LmrlmPkYnRqo1c6WYhMI5zfIREItjD2zEk
PoB726wV3/hBcDHPehtL7zgkyMXgX4xNfbbu+NeHPd8JaHuQmJl8+rBj3JdITmmR9eB0KSll5jlj
EcdQC1dPsf8aSp2C787KCpEMAYJCg6PhyYHE+FjjoRvhrc6zwIybZdRfJZH8t7dA6DuAR89Cp/DT
9mibqpd+q/ocY1dp54Nz8BFRKt5nvKeFyPPJk68uSaP6OcHI8N+W0F835Jc3IKQTIPl9cOLu5/Kw
AQ+DuHfd56HD4Mh+KxZA4cOUNssNskdTPxhTUiNAsGpSzPd89eqfjqGflwWybWi3EV8EBeOny9Jw
ZN2q0fR515lMcbsxim+jPr6Pa0QAhHDX79YNj2BcruAQScx+XJLLliEUcxyKoPlKIPCz//3bYXx+
P2dGChfBQ5UYeZ/ezyQlqgmG28QJiZsuPQlSe1JVEKXhkJB08KbvfqMKDcg2sFC1VCEGed3Sj+Bg
n+QxR4jzwq+nNfrgeoJf4ozZaVpvSjW+y8CuWQgRfipaZzeH3YmOSmZNP2IusVke4go/VcscZkbv
W+F9R8m2d9Z573aITF9NpqcpH51wq8eyzfTifUyygR6OLD9kOe4hnbisV+NlkH2uKeKg4qybvKJa
4sdYDc/VGpG0teeR83i8CrHr5HONifdhfiY95vJhVpb2ch4yQZNXuaBnc1d3yKwd53Tt7YETj6Tj
vH5RlX6eDP35hYdnFe55aeKr/9SdSKZU6YmlzwX7XrI5nYZXYo4+qvL4yNVDWN0DL0uNfmP3Xvzm
9g9BcsPvINb74k4MvN83YgorcATqAiTGsPb58b+Vk70WXWJdB3diW13XKggzSp037GsHR6AYG1nb
ZnIZt2aEk4WjyjdnbJ6abkib6JtnlvfZuN+JnO8AHB1iwi8rsR8i/jZP9NTKfoHcI9opE+7WKbk0
fnTN/NPkOpfTyC7GqLn112gnrbqKTXIt/eEeZ2eq6MQybQOb8RIeR8Z9BlP/0g3TLWDhL7r6z4jo
zwsBhwRUMo7rwO7n0y7UucPimtDv80nHoDrpzvTLVcD6dEQXjP1j405wsht5Xi5ItzCntusKlyHb
AgrGf78lfYZTfr4VWDX81HShwP8JQPztUsADxR/bOepzTstsaddsYuOrjXzkY8orNx6atB3GY+30
z/MwXjs22cJ5KlsbtE4sgMVdh31qVR0M/uYsFfAvHDTgT7+67SuvYE73r4Lsl3rs71to+KkS/Pl+
E8hhwFM5Z9PwT18dJKqRKyRunSEyGAJBDIqw9Ep6QeGocEN4lA1+chc08at1kjtoZbOGdHcYDiWp
KReT0bhN+6QfU+qvyAUKYngDYKS3hkdN10IA7QS43Zc2rtJ+veFr9BAlOI0GthxprwoEWeS29S9Q
Om07DwwUtoqk6uEuqq51570Gvd2sRl1FTfIiPexZPelfnMRPebA+oNt/lgv9Xk7uXSdl4TgNblXN
rudebntezbnGLpMi4aGomiU3soZjTjf46RRX96S5ZF37FWPqnNGyX/dgeKbBMANSyHOc5+fQSTim
WRNhEgoeCQgvCqSG6jvMZyRLzwxbqDxjFsZft3ThN1H7SEOCc7IZR3wgABhHTWGcM43udoymS6vN
9ejXD+gg7zrB3x0Jc7wFFUd9dn+kvj50dsnjHkZaVL05Z4Y7dskFsiVeRDdteQL7MjWmkW13rjFX
axg9ozp6n4f5cUjcVDH/W+UN93YbB3JbNQcd+xehr3LV4SXqMJuceTtM5ZNy1T1REBGsrD9Glchm
1HODA8o3OZ9ycSwv+jU+TZGDzD4bHMsk2VfwgGpcdV0H9cMQm29+It8Vd07NrbDObdD5j617VccR
vL/DQKRdEJ7KXmYjI7edYXmJY6Na5K3bTz+Iuo6SKStb/yOoEAfsa/bAaPiMoYSCWncX0/nUwyio
Ltmz3sPe8Bri90uwmPn5P9UG3y0+LW+aIyntzdhGXyz5n/zop2sOWgTrB3CQ//sxEDCgUTIJhzwY
IbJdMXFOK4aiukbMjIQYyrd3C71L5uA9JP29jpZvgug4X/vuoKruBxMwndUrz+IKU0Rd3x9Q3F9W
zAT7WO0odJlQOAAQPQ+VrLV+nvxuX5eIKdDlA5nV/dAtj451EXRzG8KbNHWd7lk09FUG9JLHMkMk
9m09sSQNwror+tA/BIvW2dJAkCGVc1VW8uTZeaeGGJ5wuvHzpjM3uPEQLUSysQ2/TUH4FYn/2eQF
klQ0NT7mV8A8A/+gn/adcixdR3d6yOE/+GS5g9uu36PQnVINw1gyhnDXCcSLLQUij841ln4PNDvQ
dh/6ZushP2hwy2PgsVM85ZR4Rza3W6yHp0RiXNYrx2272ou4EiiC4zc7Tj+CCWsv4fIkafxVhf6p
Zf/r05yjDTHAQKFa//UABh03o9UzQw4D0axJEPzdLdmASDgjBczXN4u7CcUhwex+4iP4mfuACxFq
aqf83x8/v+3m+FaDsxIPll0gSD6/DyeaFbQhzpAbSrOmDTIKpS/DXKGyb8aYTCDVqrTeF/XHZ+X5
z48PKBudKhpLyPY/FUKt4NOAIZ8hHwd17YT2asKns8lLIEKEzdPcaECjJNpEZN1M5hlHeS4bdY+R
lveGPLVt8hVq81tpju8B6CyqctB7aM0/vaGwFNrtaDzkVFw6znEyDF7Vy6YKIdGZD17CDy6LCtmb
vGR9HkOdlp7PVnIp+68GQX6vEjFbDdEzfFcRUIEBu0/FmXDMBDEhrolmiBmBPTGF7yFptpi6K2qh
D5OaC96qgwoxx77KNCDRndHsUit2RxtWNO39SNQXm1Z0Xl+/bFqwQwVwB3Uj5oaQgPLpG6rhYWyi
hY657DWGuyJVpTQ2bhrMN00Py18MSkjEg20U9bt0TpIfC4UScmpCnJ5Q8EVlcnlOZok6uoFT8g87
D4fGgSudwxLwci1PiYUtH3erd9ngmZzoYdaYfrFno2vSJVeDaG7CNWekyufI5NVc7nQdvkagfRgm
PXTi6Qx20XlzXInKk7q9iFazK90qbb0lD+bkAwGZD2W8AmvsFj+tTeHQpYWaFkkZxg2PbqD81Lfh
j9CD7Y3P8t6nR2h3gFwnDEHJdq+IntK+Wq5h/iALaB+SXJK9HLwviJL/ZnkA5YWMBPa+5xGaz6vS
b3xUJYMLRRgPskY1+9HhOXxIU5bWdu/58w7Xeuv7R94kW5nEhXGnnNTBDRSMWd19ZQv3mUjF9D3U
wWex6dm2wYN5wq+7VciHNl5UDwbBthm+po2HKmSG7S/i+dhcONhcOUmD5rIVOxnfI2Ypa0qZNuKl
H55cfeGz93+/bf1ewP98R2ikznYOFOr2X9+RX8lljlyz5nP8UEEWjfLGbgN+KGF11R0rU8Mw4MLQ
wtw47LJtb794+d/XaATXZ8wHwrkXUBuQ0V9f35WtxM2frLmDTjExFs6ZdANzjSStS5UFDO5JZR09
1bNzHc3LQwkFdziSXbTOt42db3iP5VuyYgYdjM3ocPL0spUyhCcdAHiHP7dhs8Mhvp14v++CZaNa
kZV8zRPXbirLs6ofs75FIk89IRcPmHZPL8tJZDX38kpjCs6a04BcOt2M+7ElN4tlWzI0N7qVP+Ro
TBpi6kYPJ1RsQkXvTtmfogEvLZYta+ct5o6etOM+cBSPrd++LEJcrNMTc6tbfy63FtZFHlL9dDU+
hl4RxStyz5xjDT2f1vfzFN9DMP8+DOo7/HjR06aro0+mhFoYGaQW1pAYP8thPTumSQIbHKhsAhSx
5c1U13caez7cKqeLmc9J6vXOGyfONzJ2qZ70oZImXcuzr55OCq9zRaYGOF0MkZsaz32ckA2dNRWY
fqHKtFyUk/kID4yjDgudNElu7HhaLTwA+/G2k/M2nL+3ZXMwrsqa6wBTqx4LvzzsfjtczjfL2VAW
xA2Ou88C4MjUKKdc8H0hRDGpcUiHtYIZmolnjTcHqVHjkTG95Of6thha/iPBDgR/rL0ylc7G0CIx
fYCKgMUNS9G0oJOB8aR2s4mOdzOGcDC1ky9d/+hqfFWKNel9aRMkoHfrKSHxoSIgwWLzKsad7/b3
41Lm8+p+S5CmhzFx7w7jzddJO1wP+C5zm3gY2/CCw0z5lWjxAwaGCsAwVx2dUW0lrU67obKpkvSg
Az9jJNknDMmJsqR3vcWV8ks4LnDJc3eZnwC25sZMF76LTkoC6x2Ro4mZ7yM0c5nb1rmWYeo7HMlW
cI1m9FDXGAgj3rbHbseii6EDJZu4zZW2wIgH+p4gdR3JlXBQNPY1ljG25qOJunuYVGbjMthChTBd
oGX9wr1+T+xubEyhZX2JNKaMdB5aUGDAC6m3CJa8V9wglK22OQ8bluPQMhlLbksfMlWw4UfXJx8j
3Z8LEczkZdqv8rWscrc7SntHoPxxWHSg9Xzr1fF5PH3HYDILzJUUCw6KmLFitXC8tvMFj6K05fQ6
hvg4rVy0R9zDQq0FhnB9/IRQyxeIlnc1iwFKwkAR+14xdjTn7ry1Fh95dB6uYHCzUyR+tqJeUqfl
yPRdjks8YarHIZdwb7sMITlc4PziI/azvfKRWBkpUniD2nGFuR9RPvvzgpej8YdIzLFs6b2JbRY3
vEDk0BMIuaefu+X/isP5H5mZX9ic7Ud3Zj/6/wv0zblB+Z/pm4vFsGXth++/cj7nX/oXVZM4f0Kv
ikoPEBSEo0mAE+RfVE1E//QwxRqAsIevD5hS1Ox/UTWBj4dgXQQ/ieS/HvqLqfHpn24MoyjIYDGm
fOah/zdMza/FHmKNY8gBYaN+dvFF7ORny2LGXenIBJmuVmM91CD/8qZRtFiDucyq+EujDNQ2v7/k
uehFAX62J/B/m/lbSAv73yiodr0x7YwlAcNkkFzyls4tenjVAzmIZECu5mEdd7Vvpn0c87AQAMB2
E8ZYLyZj5btUHjkxZj3EGgZEFwMK+/0gvclPbTQORyFq80Nj95OoAN0yD1sZfKDy7Js0tA3ZjGMT
3GOjAAk+95VlWTNrs21m/1EnOE7STpUcrnBtK2GpyqFqpGUbPLGAlm/wnyQHYROwQ5A51xpPSMpT
27g496IQs3DWMWnTsZ3jIptplPIq7iqsxG4IvW+Ki+DD5Zxt4ajSbmCyB7uvmc57PSOxJIsqRxRr
H0c3TRXDSRCaR7SNw7TxqhGjfdz2+5A7yVMSTT8sVQb4kMVUA7w10GTVPnPafByd6t7Ws92aeL6i
smtUOkz6rW+aKDexxIDeXJ2Wao0ztzRrgGBjfTPiNk0TpE3s52lej4SB03UQ6YvSHOalHC6UgkXf
BvLW6+YEsDkfWAx6L3LaO8yvIylGwag40cGO8fDap6ronaeJC56RRiT7ITlJFW+VCs+OtNJCnefe
4ri8X9slPEWVt6a6KU3qkaveGW7XaMpir946M6pNu3p9Frfry4Q3LM2MiVTdp31v2XPrgVta4UO6
TSp+DJVvinDtEBzdXMydg0BhjgaumLWL2aJDAkEgDQs0CWnJ1l3U+PsxDIuGy53oUFeubv2Mff1Q
RSw4tC0DJgMNlgAmSUY1Ze4AImlat0bKvaLticSN2Ps9pvYSgtulnOIZ9AUvuG9uSgeJiorfKlax
LCzHD0fPb9Zps3iiNBUD8OcqMKhYfJv5fkkxFgeJHbvi8k0sLSgpXOBBSIOTCdj4YRWaX1qwCR63
Be+EnwnRTHsWNcgzpSBTgOINM3B8cWKrG6baq3fE422f1avw3hyoH24Hg9yCcUARYsV3bm/IECFY
YIJTmdePexG/BOMKKUjfsbyTZswb4OaF8CR4xaBZoDgQU/Ag+wgXvu5Zhp7+tHpVA32sxQGmJ/FW
wTzhfKe0KOogmKXGGzckLGOWlob7F1M43vIIjZ6z+EnhJ9RuBBkUQhuayhYtXLwnE9xFk7c8Acef
t7gN95yiJ0O5synDSO9D2DVeJR6WpcIqzkJL0fotnr5rfXYcwtuwWsptbAaxZTKid1YivxmYcow5
owQJ4wqPFKqe9N4Pah+pPP2g3TSM+I1215QDEwKEkyntlRn8y2HZGY9i13Pd7Ixw3R9xW6mdEGI7
OvG4q9aaHpKRHUyyhHkslpuwrh7gjGJhvTyEh3H0WF75MVKGxhJ+CIBl65COrzjMFXA3USOuuvb2
AG4vo6Ud7steR0fix3Pht+RCwi81AzB/i1AUixrR+dANGg2BpAZYuohUyDADZq1TDF/mnj9m60iv
ht7gf9pZp0L0T5ridgrKJcN9afNZNAoQc/NDunEOvc6bz/SarjSpMpjmxpnXDrcscA9wKOl2vUpO
9SgDyPe6b0kiCr9U4RWyS16a6liiH8saY+H3xe/cEV8utuAcNgYaW3eXoosumj4ExG8xHGKiYqao
K1k/PDsYbL3kjbBp2yhAyFWCf704F9JHuqhpDxOXH6TSIQLXeVQf13iyGw7hwIZa0NnUeY4izS6C
pGv3gI+xX7QBLlr/MtYBymAWA5F0DfoBhxzLRriXAex606hrhkKsK2CEtjo3s5dD1cl8DqnJFgx/
cyExfgZ+AvyCKjooXhaPQBUFXni7Imo9c0byoAMvyRoZthmS/dDIJLgt6HXjVNVD6/GDb9Yn5RCd
t5iS2eoGFXG/hE8OH79FbQ2VlVSAIcWFq6a9Aq6QSAc1fVBz2LFEa4ri+Bkb2vNCBoj0Rf0mveZd
huxKJN6U+oudM1oDntVJfDVN7NZHXCb8540+tSS6riooGBiEAShv+2+NqNVlHJqb2XlCqMbTtHh1
3g/Kpk6yHGYn3padLdwkORLRZB4rj06ZNNfC4oKo0a9SH4NxyqI1GRwoHIaKpWsTxWcEVV7Av0E/
K9/6HA4BogixsZYaqr+yje8ND6fcl4v/MhM3SmGVvI90WGdOb5+oC2K3S8DAJKR00iT0uxu87KOK
LkzQk5MiJlFp44grt1K3oYvbrj1Ew48esRGPY4jtkPNouZpjr8uNmNotEKW9D3fkzdD1BAemvgr8
4HpdoIRuVPnQUf8hprXY92gPci+ECoXImj1iqGi74CgIuXcLH55t6cvnaiIX0dwWrkB3OrlrmJca
9jI1NnxER2sPW7+XPMDs3b1eaEcuupBdrsbdJsAv05KUfREMy+b8NaO+H9BJl7WHXM8h2FZlvLdR
VKgZZwwr4zrr6LRkHl/hfw/em6dd3e/aEu0V78Ih43U1bGWfoLFvaV7xsoaOEm22yxqAcF28TZT6
Jqk3AXqRtz6OVuQghyyjq4HhztK91kq/jHTKtV0AplWqTss+uMDJ0UDSYq7aWKZgKU4L8QWoD3yr
ZgKjLgU6fDVZSDRa2mNIpCU4NMd1n6gE5HWzmebwNJSNm5cI0oBXbgNpJbHQBeiHpR3jVE2nDpJa
ZsMKlDIKiW5BvBqMJQBdGDnmnbHOpYutOYuEm5G59W4ZcsCBYcxAVgcMQPZl1O7QmNTp2MxBsUr8
qvb1uoV7x+VK4Z3mwRayW70Ft+aImJRebPwJWW5dwotBkrtGiZMQOJWjlZ7qiOVkmoOc9FF7oKRe
d53bbDGpB1R3CqHLifBc48Gl0/MCxzEACDyrbbBsFal2jgfpbA17xqXhY24leVThKHJqo8u2Qs7R
1M6F5M4PHYlTEPD7lnthTqjFaDYbdQavxCRzLGG5g6HjQuh230oFArNyn/qRNmnpeuFGVuWw8Z3l
h6tlHtQmSeFLvKmCUhaR5uCKIpWPAM4L9OfVxu8xtCM1TZdyxUBD79wh6+0ygt95Slz3ConfGHOL
eIfQjTCrYL+URu6QVg2ucgOIf67qjXGRbwOJAJr6OagzBY/xFxXb+3gCCUjwbofFuwNviU2d2DBt
bHXLXG7A1Pdg3oh1X4Wt7NtqQvDO04VdNHa4zsUYdVV9d9sWMHBnHvuO7wCM5baRXu6aSXwIJxw2
QJbiHZi8Mo8WyM21Ee8E5/rtWumbHuxZFtQTXLdQsgGUFCnBQQVCAXvFHcpbGGuXcLdbsecEdbSd
/fEByCQ8leMdrU8duY5FPKDE9Gg62/Y4SL1f2xbn4/Ddgem36v0iqiCLqgm7X4c6o45kWeXF+06P
98Yf3HScBSIBqPNOquZjwnhR2IOVaC4D3+7MWmXT+Gq0zpGesxuYr3fQ0NliKLGqksnuBo5sEodW
wUbMRu8Q3CQuF28WmXV19ZCU5ALQ1caO46FZTN7PyxY1G3jw6NxquOyFh9Dhc2uwO/DmKFDyxnL9
4XUDgKoaNyA0attmmC/tZNJABnfB6l434YoQww6mAxSnWNLMe2MAnkys3JJl8W7q2N9SHb3Rxf0G
Dda6iSe5X11w3Q1o+YLHVvpZOSyn1kAuvrgRlkB1CcTbvwrW8TvzdGEEgamyCvcT9XLQKCPoyHoD
WOaZhkqm3jrcIjthi5mbXPjx9Vza3NIFwM3gdPv1Z19E32GWQJ6CsIvTEGE8KVJQ1TV3k3knIqCI
vSlI1xej76K7Wy5hNgssqNZhvnYQEDhMXgNbBR0Cher7KKouC2HRuq8iifAGSA1gFi7yemagLRUs
tLTs4ZoRYeRgtRWKQBWgh4i3g/Y+QCeUKnVcGUDiN3zrVyY37tohq0Cxi17WOS1R3Kvkkq5TecPH
zmzCro+3fUjGXRwJpCLTajOs3q5ellM9Iw5+1U2wC7vusTn3dwitrdK6Rwb9Og4IRQy816pvdpSh
jQoB28foStZwnQo/xvqZLARfjgu2lTYFCyEktC2myig5Wgtbh7DHwRs0nkorEzEoQvrdHHCz9+NW
31rqV0eioNSauKsfufDP1gzLbcL9e4awjr0XkY9EDEdoBxhUWhsKf/MgHt/dUrnXcgwBrdbL4yr6
V5OgJYDjRCpqn5wc0B6tCJ5gHAJzAmV4HkFKD751Qgj2ws4IZu3B/8ENp4MP76DrNRnXE2vtWqAt
qi5CRv1dYBkIIdP7hxbwZWbx2oskL13cXSEwrmC1KXMYWpxUPU65DOV4fmq/YLLqjsCEpye/TEgm
K2Lv0XAjyAh+PRka//EHDqTyvuyYexvadnqHr5SEjCmZrjzleGNq3Ei+MlN6l1Xpjxh2jMayWGD0
mLWy0kXHMINQugHJK8gct5BEBZuOL8t+FKO56WHWhwbFm/OGuihDAJLsVo4MrBrhP8TZVEkwZ11T
ZVZFrwNkKxY5KxWhj1pEQBpQcRQsqXeGYRcMIA0dMdeez6x/G+b+ci5ps62WJLqBRxq/lmLdw1M9
t6vjZQgZFJmOVmC72gHl79AtmWMOSwCo3ViygCVN+K2k/FEtVxr3QFaW47SfBxduzLjjSKKmbczx
QsEqUvhD5/XZqYk5Q0q0eFi5C07R9xWIt5lhfIp4TS47vl/qqd86pXH2qCYwOYPkeMEuK7/dY5Rf
FVJZwNem6o+KjkcP20cyAUj1p6XQbH0O+DxmUW/zBmc/rUZYzHc54/M1aWBtSKEK2lc6uHAnB/B2
C7WsiGrAyggCgR0hchHc3VDSIe2YVWDnBpPBBrLZB0BKwWSsT9IAbXas3qoyzpAyCNsKcP0o7/v2
vS7NHXSJm1j7L+GEMzps0BI50lxWUt7NSbwN/euhkodh2hJvybp6L/tTostdKZBh574HJT8tQt43
s0hSFtrzyJC3c+oFTEJNC9mpE41eCe+3SKPcjEt1MwfNWzO/qIS2iJyiG1ZCtxJ2zgYumIimW5Yt
EISnBEIbeNFV/TmoA2np8LQtLOa967MCuTaww3PKW0E7zM/V2JdIFJ6VR+YSkxFzFvnTtu6TH4NY
CooR610khsPCx2kXInRPLurUDe1GjtF41yKmunOjCT65ASrqtdm3UXPhhKglK62fjfJoUYIByFSD
hcSnyBzcOHj243Ln+V2Z93zoD6Y1YA4HsddOcr2G3ne3QXoLepO88zGoSdp5ua88giFearq0E5ib
GjiB5KOtnS3eSosiOziKkS4pQUhXtkA0kPGkVq818+eNBu2eDcFU37ve8IAydod6Fkd6xMaFbyav
MwVTLsSlU1PeUapaJytlLAvAT2cPqchB/esPqMJjrB7oCnacTtcwonntlylGKXI+D2shNiLUlwkK
53QMVraf+pmmozO+1iuIaT8kwdbi7wraJUfpvYEnhrDVkbk/QVEXJjWJ0wYaFCSSQDXiB1MWBN01
8YMXKLiQOTpXV7Vbrvsl9uU+dGWJVQumc1ReeM4LGiDdpHQCp4E9QlSQvlZR65xCoYYDTk+AgKr6
FkYxQmmHiBWhMxSmFT1AMPDO9axtQRiKGi0jJ7WW8m+MruHTpJdqR3Hsp83s1ElB4olehFYfErOs
+dIrlOJrs1kav0ONLx4mxr77VK57Z4ajH5tc/jg77Zx5QfUUjkNb4Mu074GQU1Us7eQ8drQLMUZf
zfJFRzVUNZI6cPRtvCrvPLiTs5kh9HmeaY54S29L1iZ5XPTyze2j5rtknf4xYhgzM1OD7AUkYkb7
kdL2m6d6OKdB+CYKjj7i3hEa5W9Fox96Sbzj7MwCNhXzGgPVKAFSkQ76XJ/wGfU9jyB5BlzyIUgA
zsjQsM6jhrX7cuXeTTeujcAgbXklaNsdurki751LBNgcpU9x0Mu3to6gUYBZq1B5WQYmyOnIUKGY
YBSHwVnYlNog6FEPlcDpopAdMPIYFLC5CxHHpGaxAXnFnlk1QgVYQgjW+yhMWNxNO16a/2TuzJbk
RNI9/yrzAE0b+3Ib+x4ZuUq6wSRlChxwcHaHpz+/UNucaal6SnYuxmxuyspUJYmMAOf7/mv7LS6y
9Byg4Mbclpu9v47zd4k5QA6Tv/aVoOCrbc6i7jmjKuGKXeaZzbHsjPI5C0S690thfZpsp7sojozT
6Iji3Y5LvdHVOCSLWrTRE3In88FuwvSjleC8yg/lHYysqlVGNviDFdVyk7bBuGvTylnpmkeolA5B
OlngoAKzkEN4pQVoPObDl3TsB2stJw7keIwvg+iBZs0m2fYjGEI/uvKxlyzA9NDGCxUkmsa+cKx/
zIVdPjZBXr7PrhRfjSQNvqnR40jL2f0XlmrDTyhG2vVou/O6GlPvlZr3yUOKZU0fnqU0ANg47NMx
4AvBD5BdmizSOyefxd5o4pTby5xvXhs339sxEHu3ja0fzdxG5FH69UOnvBZrRWzvSztINjTPRHuS
VbInw0OK0xBswcLs18U9iSQiNH9M8p0jLKPY9okll2aXgS4Sg3dzdI3wsAj9eDXfn/bkLj1nSQpm
ckL95EQkUbSKDYPJSRAVP+pxXJaRhgHvLY/KNLMuroE5QKDrongo0vLHGCCHDowWGs7Khf5i+f18
4M8DF2TO5A3aTXs5Nummcs103YfOfLGiWK9UMNscmzXWk7FIzKUfZ82TD1iMaJEqRNNQ+XPj2saq
6hGCph4trxHlhmKZjRLusizHAqXr6Hz1MmNcmSPViTT9TN3HIDjZJzPMVxyiHIpNH7213gx84yW5
/RTGYfUoVcpib3iJwuub5Ku8TvAS6iI7IPTtN9IS5TYTiclH7Q3xyWu9ZGeViTC3kW3EK4T6yaF3
O9NcFD0ZjYs2Jq190XVRszIa8PGAH8beT2qgZDLVkbmqzLFH0pXwkK6MwHqs5Wyd+24U8kIP+5hu
g6kiWUM1DXNOgwjC9AqBgC8RIyYN2N6Svyn8ao/crSsrDYKMUyuZNtXQorxJSeTQll82wJVJcxyD
0oqouBvoKw27d4F8Tq9iJ39N7Fa9iGkVA9vsdfCpNgD9cRuulDE8ASYCUvbJWsVyo4dqx6lI1X1X
rxgWbabRyT2HSVwekuK71TU43roGviLhvz4SfQbJgNXkrS41+S6eDkHFxuil8psWvbOqPxdm8j0M
ZHHI0i5eUHwZrKO5qjbW5HnLMu1YttTUn2ukseeEsKR4YSJYXdtBX6ys0UY3a8uFRNdxP54ScEHB
7ZOMd5DS3/EpASv2RrPkrFuhmsjWoeIgHZq4Xc423/2MsPbSVO69AlCjym8tC9evGI3dEDjZQc+2
kSymbLQPcY8MA5PSnO7FKAGKeCEWxrZvPbwdIszi6b4VoouyZJE/ILAAJAly67knLH1dl2byteoT
2B7LpjYcm1VZ7/pCNe7a9OpWbY2+i4e3zFTtE5u2vShdu1tl2rUf4lFNX8o2ysqlJcbxmhqBOJY4
AO5qkqS/9dLbsQ0o3lrGnKy8lm/4zlkArMAKqSWpSsmTbKKZVazvPgT7w6Oo7PfQqsezoTMeiFHw
/k2TzAJrga9DKT2hZCoUHk0D0+MytroeWUBcfuhA62LR9QY2VNPof4wAyisi+Jx6NecBNAln+rrE
MLMyZdPf7IFnx5yz6sDLNFoB4w83c+5gm1y699ieLGScMmto2gibqjiXQ8QQVTt+gg4iicFwIhJH
b4GnFKKUAVnusq0rBzmTHsO9aGrnzbU12WTKElm7YT/ys2UTTLNi3MvkZ9cOMn85VlCNG4Pzjcg0
y0ArVNm9BSamHdSjBR3P4yLpfeMhGuz2c5EF3rWpdPQeD5kidGzWHGc5I+lG5ZV/j5uU+6gq1Ecr
YqTzqosGOAUfP8BqMr38nR7dcenEQWrCKbWoaDMHsUkRpeM2hv/kFnCED7NXOp8SG7QaLsh8tAUG
8Dxqq+8wJVgT+EHUqSsr54tpTeaDmQ+kaNau98bkSHNmns/baaKy1qsn79EJe+td+p65tsoqW1iO
6k6hD4EJ7zqV68ZxxieHlZ6GEclAniqlMdn77QPmk0cjzSxUTNh9SFv9gKvJcrgQVbFKuQEGgKyO
82U2O9ZLUKDaXpo6CmpSOtBSYHZy3f08Ng4bPMfkU5em0w+v6lZG7JWonACz6UNAamxTdUvnrP5w
e6dYZYCcqE94yw56GNe5AzbAxyCjbSzK+VpIiMfCKsM1VIkFNIcO9BkGYlhMWMIo8IlNlmtbtNlJ
JaH4SOu2u048ut2Ovtx5YZWUfiRZ1axEEXirtkjdz4Onh4PtKlZxz/0+yABFByKy0KurVToPycEP
jBLxpjUcGjMsDmMHjBY0QXKSXToe4MqN/ZBP4VuNRmpderX74ASTgRonkDds6XO3dKUxXRoddWu2
bFxZ7jwdkhlbvZg0L2Lygctp4fd2+T3JlVz3BOgfA+DkjbJFsS1Khw1QDWKNPtB8c6Xs4ZyifS1G
72QlCZ6G2jH8r5NIwmNTsFIM81SeGyPzQUELQdZ24p37odZPhE7R4OJEhroxaLwYo13HKzuuh1Nh
6OoTYme1RzgoHXwCKK4KGQ+Yyno4yNLIqrNy6KMf2Jvfsy7Nnzy/7z9pu/bSlat6LMw6Tlhu7XEG
wEpYOZ+17TP59Y3YIWnOVkHSPZbF2NxQblrHWsfuXltTte/SyDuWwUjrn3ChMKnJywFqpca+Uxrv
aZtl1Bb1yTdThOZO2Go0UcZpZ20Sl456ntq0xzK1yYTIZjmsU0eGB6Yw9aiHPEKoNS4K36W3VfBF
d+ps21NPkM4QvA5W4i2NlvlpzBn5KENVt0bV0F7+VG/doLaeJkume6+T3WObqICsQ39WV2rGBIf0
NC/iqseG1uej2nuZW7y1HcIzt0NBiQjyvTXAGTxVqzMFYs3RwrP54hb9GKzCxBALOmav0Lrm/W1D
otDCC5JhXybd+C3oS4XcDCFgUp0nBN/neHaKhzkSw+emm4qPDtF1vGhCB1jI0fPMDmymwyfRhjih
fCPiLLHS6S0t+x+pN/WXuJjNtWlFep01I14A6WePZG/SnlFI46r1kN2GwsPe1+Uy22U9Eyovyzy+
2WNgLlqzZwnJSuvEI9Ou5tAMFmQ/420gdmzv9J2jWCwKvotWh/pcRclnowum8xB7AolZI/Zm2mDR
7Jx7o0HZMyW5/TEcG+PBg/dbpQOgYVK02ao2An1TIh5eDaiWmyqCac+67C5L2UY7BMvNq8fzC8TX
SOsFgiCblmnqW4c8gcT0y0vumKfKdNA5IsJxS2AZPwVirBCIpb0VPpoBeuytYdr5NZ0jsveyaf7S
yX46iXyWn70w/oE23L/RToMiNC2NK1Ogd7FiA3lC3siLUU4hlgjCCAcT1SFOs+rkx/wdE9wGzlyE
5CKrYjj2PH3AjePBKqt0N8d2sPFFL29xbOjtmEi2bqu03/y5Ci5W0Yqjb8bFrh1zuPTOWc0w/V3/
3Jb9be5656m1Qu4sPXhLHzyJ8ykXy7J17U8RjO21Fmr8knhabO+eEyb6tou+TZz5m7ay94hkhqVM
7IY1dyiweNTRd4Ql3o9AkwGHcP6knSm+tp6ux/Xk+cVOJRXBEtzy0Y4N1HUWMgyLW8NPQlhPqYp3
7Dfi1QDIAr27yxOiJr8YafuaEZi8NPIi+Jr1ulrep6o1dWQhViOr0ifHquVKQtjByRbqOjlVvmxl
I1fKH6NFG8Buj4br7/lfgi8IwZCtZo1wCVBHtmyjB6rwWDD4hGeBe3xX2c64Spyh+1FiFttMZsVp
UrWRApvLIdpFvAjSRO1kKcS1H7S/KoVsV7FdJOfegvovUP9cHYQlYmfULQGflt0H0DWcYK20u03W
RUG0Lie4GlGpaj+kFQ6Cwe84sd0WNRa3VvfehQOVTr7NqaZcgMJBVdYeZKpf0VIzHOYox7831Cbj
ch8cFFPLhpbCZD9Fc39ysd7gDEatuq6czl0bozI/SRHae6dJrGVOevLKyeb81cuz+XnyvfbUpmOB
eNdzk2PWl/I2YRveZENpQVC2ct0p2HsBLbUMg9B47updhdWHTVMfQ0jlbSmo74piRhyshjYWA0bO
vGjuk5T2kmM1wC7VJZcrB4ZViPRkVfbV+CZszUA1RoiDkxFaVJjlu5P54W2aAvmdg8LGYDm7CGJa
ab5n3oiYLHDnceu1Bge6B7BRFIFVM7iHgnvUjSUPloVaIHUNTfu0kbwMsRt9ymbRb8IGEcSk8+xH
Vtty2zct9ybLbcvmGtW3XDkIUTlzN2XtqVezRUIzigYFu2p9F+mMkZsvWTnDytplNn3Vhm5O/Bnx
0vfj+0gVxOKDkQ/dRpA03wvLm59Ei0Ypn6R+Vw7QvRVk5rcCKPKRIGK1bGYclklXGW+i58AllCG9
1kMxHLVNkvNEmNAll0mw6iOj/5i82JYkzmjbXQ7ZUN2MqoHMM4n8445OAz5hdD3+wgjM+eDPU/fN
MsL5EU2wv+kdIhP5m/i8okaqFauGt6LzvV8X08gUA+e1HiGnqftNwXn8Qbu8MYxm1TcyWGRGpR8n
wZyI9CPjh4JEX82idpaDdvzpOKZZDxkxzglQczWxpPPd4vbI7P7JFsIFehlb74b+2Vm3zdS/GHbn
v7iiy7fDrKZl4aXdtMhV1/ggA3F7cFVTfu/doYUKlOq1tOec876OXhrZ++9GrN+G+C7TN2Z/a0SA
+kmv2yNjGDovo7WShY88Dq1UmT6auWesE8m+lgYCb0w0ceth8/oEJZmcEDxUj1YxYzVNsmzXCy1n
gHsd3eAMjFvVCLEegymFBKmKR7MjiaJFUTPNTF9BwrbFYxotqxiyL5o6ccpmK3iq3GTYTI15h4db
5TdLF/3cOWszb+MUY/Ypaf2DNVZ3u7mfnTxl+J8HpYhuyzvxgc0YCRjAT7efdDA9ZY1ldDuvs+xm
Lb0AmV+kZHktirgwlgFNaTtBTskl6sT8tZapePE6ZV0528qZu9q3vlmkQn73irD9Bm2EVXkI/G2f
js53HqHmU96xNeR9GT/53Tynx7hJP7dV4W0iU9lnIiBoDAg67M6SN/ibzL3uERFojtiDTZcE2A0i
y+pqp8W8VCAae2pGqu9hXBWHQE81HQ4jXFI+OJuBhpsWN1IbLBVVKx4qm9S7RlE/ABa4iKQEvxY1
of88u43/KONcNwtItUqvLcXCawiLh82bgDrmKCquGdl9Ls7KKn9Bn9s++/ixiLJgmxSsQvNEvqxu
jO5c5k1rbvK4S45WcC/CJWQsPtvSyED9aUPcTY1ujUuZciQNk2tuqqwKzmaa9/3GbZL8k+HG+SlG
PnSTdQ+VKrC/LSPDjOgFqqT17Edzi4bbhO/Ano9hgm1w7fRB8mTGfbju7MY9wBy2LzFI8lHMaN7c
uug+gbYguFc9CiMH9cWqrPWwbNG8Pjkit1AxIcrRfaOXQR2IbT3Kp9DurrZnxMd+FM5ah/F8DAJK
I9VMw27aVXc9MGBDm+HRGxM2NOwV9PblpfraZ3VfLbvp3gCf2NmuMalxs7TI8H+kBRRAZT8XHvYN
6JKZTPRUrTR71dXqDALazHY4ToI/GiG9velB63G9BPFyDtIWcCNoecKVMPRzwjB8VBb8sGwdm4Bl
RbcrJfQPCSzPqVdR9TTVnnyvBoTTKIoGcXY9qwM4KelFdsPSXwEkuFA0c2J+cYaov0qs6sfEIhKd
yBzvllluvyxQeHzJ2nE4ua7Ut3rqzWuYoLVpGwPta9SVD3WjszcnSzqmlT49RaUUV9y3ObelBZxk
N4WxcFiylrwgWwhCU6xZkMN1mXvBNUKSt8omO3mu+356UwpYanL8+DQkatpktR++F8LLPrvoij7G
MmSlgeNZ+rNTsvu4chMV6JYXRSL9izO1wRe/KSaYXe8r3LDM7yrUKFvQZsrQlQXpi0jkfPfkW/ic
R/Q3k9eibrQ9Z6+GJP5sRllxS5xQb1WTiU+zn8tVCb75LamdamPmbncEgAx2DHYoaqFbposKB5ME
mfg0z9Y7soh1arfys0SY8tyafK1AiN9wJqgDO/C8FE4WP1DLE/DistxViy50bgs3XIypzo4jUP33
cSjwSOX4DvEiexGqpl5wrMO85+vZye41NBwv32TjePwftgWNW41HtLEgAxYc6fskEfTldX9sR4/w
CkTP3xGhtce8z/J9EPbDpuQwfop8nkHepCF+RMAO0sHqatim0b2osQ2rDXhPdwjt2V9yvBrniAfz
3CKFXZYd1H7ua2ePaxWYHeXkRwSz/4JpzCFuTEbewQwTUIaozke8SnHAT2Hk8mWq+UUpRvEKcxvt
kHi6qyngb3UCN7zE0ai3c9FU5yaswEqgWQx+NzismxTh0pPeXunkYrU5VXGERnRrNo/gyaqzjxJ1
6TJxRutrS5XQK6qebqd7C5uOL9JnS1Rs77r1Dhww4CB1lboXoZKBy+pd/UCOtv+ObL2Si84wH2tO
6zcib9OTFcQHTn/qLKQdXwUagB8GEdNL0RGpB8nm4G7LEwMW2tJzh/+P9J534ZXuzkHzubHbOQZp
jUgWyBK19HiOGJgjXx/Q40bsvvkg9819mwIQmQ5eUw/f48iOX5LUKz1gnq6G+Avr98adg42XmvyR
uiHi25ysx7nQYBx2OCxVo5vrPxyZWlNCSSafVlKsM8+fToE5LUkylxQelP4ip6Xgm+nX5udBetNu
qPR4nXs7e1PJqD9V2IFyfFoy8U/a7tV+nKZsPXZCr2mkd5ASutEqwOK2Rm17T5AAILUYqNYeb1Gx
bErlfHOYqE5lrLp9JqoxWfwjy2uoUzNNdn0cNTupnO5HNrfWIxonzlAJUrGQyig/GLz7tW1aCSrD
eF73tUaK1zfGtkyTdt8K4HHV2tUy7ucPTtW9ker65EclwoZRjphESSyAVMdhWu87VxbPPfh9sc7D
6W5EKFE0ys7F81o3lkTjwLx0Mr2+2E254Z6g8Vij8asdimQqd1kHKpA1CXLYMNDibYb0ikizM4LV
kBIyZ4cEzM/VJuxE/w2PgvfkdRNCjTZX69h1kwa6I81X2smY55y6P8kaoV049CYpHjw/dAKIJ6mN
T37R2suuKewDnUbpoRJN+6LnVKPhlO4tQSyBbNitVoHZ6U2WQcL/w+mGKMhcBEItGv2lUxvRRpGm
vcGLhx9V3bI8s154hREFgX8VUDcWPdQmsexj62M6Nurue5LEYlVA4GTolCXmtKTkHgwCu/mSyLFc
s6rMG4LrnFU/3eU3/xDCSjSshr/NGIO2WZp22MJbZ/mPrk39MHWKdKcTp3/IMO0/Gz6ZE3QtEq7B
+rHtURH/y134/8Bc9bcxeve/779T9f4/CchzsET93x1WT/eEuv+FBvyDkOR/Je79jNW7/65/Wawo
yPlnRCjnXy1Wlu3+8551d69RY3WkaOm/LVZO+E8WcBdEHxTJ5Iwgo+5/W6xwXxHASVyDdy9ojPBx
/g/C8Jy7afr/GOrpSeXSGEx9pIEIqDzzN0O9l1t+MiOzfNCurxdeAzhYY09f66olDdsBJaras13a
5roNkFsoOFnTJ7uqKO5MQYd+JGO/0F53yUctNlReY58EJh4RCC2i6cpPJQ5NZ6TbseC/k2BPMgpR
QikHiNNohl3l76pIUD8SqG6LdGhQzipUQ34wh4c4ClJYVUvvjGiW59T5k8f9P/z4+MoIFzShxwL2
xV8d1A2JqUEEnfYAhFXue4vQdmxK3RKVlr+ZztXQgI7PRJKlubAOrYXWt9TtCk6g+exQMeFkNgur
eU3GAGGg8u9iXqH/6N39y5eEVwJbHS9tuh2Ibvv1Kjvej50bQPnmlcjuiLqzcdHjIC4bs0NZs/hU
AL2clQa4EGN4BByWD9OP2Uzpkhnnr7wwmh1qfHsxoA7+Q47Vz7qcX+8hbhzy9fkM7/9yNxH+e45X
KnTLZN1WD9qKpkuBUXgd6PGbZWLIaQ2YVaabZIXE7oSJQV/9DjdLbLkHNeOpI7ZyGfR1ghzRty8T
qQfbQmyGrGpPs1LJs9JEUIy8kNpp4AWlf/iF1Ctu6WzBrSe3EV4O2Pz6aMR3Ncs3t2tDnAMmGDh9
K4+Np+kZENJakjKHp8wDESVPDG3TFNRb0x1wZkSINNvZ844jvUvwokBcjJw//u1c+E+pf7+GnNyf
NPuerkT1hU8o4l8CNWTstFNP+vpD2QzWJYjTr0E7VBvbafPd4Ew12FQJ5dQUcuepzFkJxImvkU9u
tJMX5UZHCTAF+4If5JTHCEaxrLf1LvSNx0SzwP/95dr3O/+3LxUDZoAJ1OJ0Imfr1y+1pdGdmN62
fKgQ9ex5claj4Z+6PiXaaprEVmIu9sxCoedoScJyF30UP8s8/mEVVrXrw5dRGeGb7oojiNCDzhiB
fH+kru7+GftD9OY6kAR/f9HuPbrzl4t2TGqSfdybgW875u/FTnMWRMrrKryRTvlmyNJaiiELb63j
fjQ4dJ6lYayL2QiP+bq0HtHMZM+dap4diJ7L4ESfPQNLzs/fEvJLay+p1K6OLbWqIvwWbtm8prOc
v47d3fwSPBeK6MRxck8G2X6wH+kR85F1IUoNoqeqzlCBa5qEglOHmAXEC62UBxp476TAbp/J51aU
hAa1J7P2p1sdNNte3yFEFirZzs4+1BlqYp+QkL//nH4ea79+TjRhU8ti2lhrAz/87Yn1DJyDusf4
WCtE0drS1gUF87ql7m8NFknynDXwFZdjtZeZPVwS5b9V5uQd7ZrP4Q8X86vnlgeDUBZO4NCjGpw6
4N/DxzpduZFIe+8635/awev2lGn4Kx54sfHjnClq9kncHeKjp+RV3a/YTNyz9ATCbad3EM5P2cXF
HRqQ5f6Hj8r56y3FU2Cx193T0QiNvr9B/i0Zr+9V5c8oDR/IsRXbKjYhE+jOXBtos3jBWeZBU3az
9IOqXjVifKrLdCcs5sg4mF6RrlEphV3/SfnWmx2H8aHxb1XsEf7k9sbp7gLCk4EwlgQpg9H+yl+1
/HkMtTwwbe5NN4Om5EXlIcmPglsedd+jlhzzOc/JnYxz1NbBVlh9uA8EAvU/fDV/OQSc+2BCKLn7
s5L195O98EagZNVlD+0Yekd2yOfSx6LL4eZiIIzJXzP7l7BBZR3Odswui5G4yN0IGuSPGXX3l9yv
9yzXQJEGNyzXY/8eDZ5m3ejOrZ0+uIz/NOiSKaLkGXaoWvZ56WycXu8aYlzTnFS3trSIgrgLjdaT
OGsV4k/NJqgGitU4N8g5xDRN73RcRiayq5vqa7ojsGT1tflaQJ+s/bDMNj//MTuD2lqdRFrdIiTU
nXgs3VCsgmGYT/iNwuUksFANaVauK2CmRV8h0wVRfwYgti5Aiosafvqg7tk1PYaKhXu3WUC3njLG
DW1aq0Cr/mzkzBKdiStsfpWp8+Xn41f6+ddClGIlGutctJV1IQN4xRJjLKOSgT/pC5y0LAtW9bUf
OuvSG3i+tYYINvG/pVmNcH5KNoPQ+A8a1K15Kv2bHoPX0mdxDrHldlq+l25xNZJ8HaRx+9BX5Sln
CL0l5OfrybQuWWepz5lbrzwVxce56S1w7RnWPggfEyC+pcc3t45tgqCk2/PNZBShkkIsDnPt/kB3
yCsVHHIVsY6XMO3/8/uUN35EyzvJbAgPfzvP5P2MdDX3Ka4c72jJ6CKpSF4WKfobJKgLO5/uTiN0
9RFO/MvPMyTs2wYXnPGHA+O3UJ6fx1l0j4njDWT7jvd7qmeC7BXV7igeiNWRiCQQY/Y49TCymaAw
Aa1g90uIY13tP2wdm9sehBKHHgCynJ91gb4FvnEDCIxhwUKA8ofP6i8jL/bl0L4nwAD/8HT/9mIf
vNYpx8bLH+quYgpCzy9b+3MjJTu7qptXa47Xqbbgq3iB75y52M1Eri+VK2aOKh8YOXS+pR0htaih
rCX+l30wZObmD5f5ayTl/WPk7WSHjkUChc+//zbzSmBqnKokAiUKB1tCEG+impkMqtZEGUY4dBzz
RPEumDLb2o9G8ir8e2a3NfSbwAi+/88v5/6uZE0Ce+RldZ/u/u010AWW7AvDG6+TXTKaYYmJKT9l
vCUqsbEEDkKl0ZrfD/4hZnQgMfMeL0D4L6Sl2NJm8qf35s90p18PRIeZ0nV5cVL5wOn/6yXFtUb3
oEJ9tcfpUfVmdcE3fQgWNi0fW7J56m3YGoTW9GLpUNN6irD9fab+KrxlAABdXrN9zdECCWCCQCYv
Vy30seFtYMpWBCK4FHJlGgBuNndWSoLaHz7Rv75b2F9pymOdIePD/D33WTJnKDYb8xrcx0Kyg9aG
0QOMjMUOJa5cZwVyUyvWxVnlmuOdpCUTvDoWw/PfX8lv1ag/bzVSB5lCuIh70Mhvp4fl9UlYuZ17
BeOFlHJxNSfQz+QxD9klV3mwE605r5SdzEfplltasSRwTGxsle/hv3FHLOkpTrXxQhzLsEPdw4en
w3wPoLYWKtV7I5svhgG1gADNQRycuch3/1Rr8R+OHm5NgCWLyBTz/nT/ekfUJpj0WFOXHnR+to0E
wUAYC99nQzPVRlpuknzYTVPVPDnOc137zSWJ5T7wGkWGdilfSgqiFtAn3sJTsbW3w/RPSY/2X4c9
Ms95rAHTuVCQj18v0fSLnJeicK9cBap23PGyi6hfrr1LmUv30MTfAsuv9j+nrTnF9FSp8pxMxbVR
8+emcaeb1mI9oT1ewz/L9eCV0baeK0X2KJCDJJHr58PmCgMXMrJ+Dn8bEhMl79/fNve74rfH75ef
5Leqkj6s5ZCPqXslueQTkgdcu9kfdkbnP35aHIXgEwjY/3JncphlTZiE9tWOEFxXKemP7ohyo8hc
ucIG0mwGaH8ET/W3kbC0PMw+fv5qZNTqTtQXyyRF/T+MPYuXMbY7E7c1FDaxbeNAVJxU24xk90Q6
3WKIYtQ1o1ftVaC+3h/cHQGnuLsyeXSzptmwSgMqRp8wbj2Q1mqcaqSq/Bmlv5SG84eH8rdsvZ8P
pXcP/WFRYZkzf0/7azMHQZGfOVcXh8JLZkZPluClNDSiJ3VFgHKYnblpyItYtknz7a6Qu3Q+0uMq
mtyFHRDrPAPW/mkM/dmY9uvXHpkmdYLcvVwd2Ui/3sDTEEcDUHrxkPrGCftDhTuVfwTW9NCa/unn
FFh7Fe9QtzGOaTisyI0nPMEdqmUTTcE5h36LUeqtzaLr4DtYAf+1hd3nrJ9nIS69auGhIFuYRE56
SC43QdHbb8E8umcUpPGNrNIkvwvbbUURhE+QJGR1vQB+f5WRDI9B27xHJA9bbW1tTQdfEML+4cmx
UcRA1CbnwreftRNWK8Q/euUarXo2B5J/g5aZhShmA5sKApKFaNwQfydmR6vokj1zaCGgIsgweu1q
U2yVG6ONrJONEaKlqvD2WZWkhDMeYrD1Rp0br8JkGo17XoPWssqKYeerztt1hNAfSSL/QKGdojzR
1catZu/YpH5zTuvxYiAQWni6qx4rAgyAn0hQcCAyNCTq2gu1cx5buiSIPwgf+sQjgdKY1GZmc1hV
Qh100e3onmvIlj2g0aXfCl//WGHfLzLMd3NUZ4t+nOaLK/NjA8u/w0WebVz+ikWmA/j++yYPDOme
lfcwiNLYiKBt95Y3fUFe1m81zjBGpLZbNDJXWwnLtLR06mCJim6TWR4mhCHrqahvzR1a0qPzGT/o
BTFX8jzNb7MZC2w70RE9er1kA0bvOdh7eqK3Nb2156on362OhjW2tBEv7jyBXUEP+mGiLnkaH0Kq
Qd9t8Zh085/wxt+6s+7PXmQSiWsHIa85l9zAX+/xZKzwc7tF9ZCkRvlfhJ3ZcttI1nWfCBEYMjHc
kgQ4iRSpwZJ9g5BlGfM84+n/Bfi/+Npd0VUXjmqXWyYxZJ48Z++1XYFi8Kzqk49d6WE0A8xLoFA2
9iTOrRboj0VQqdsSLN+mE2bgRRj+N0Wd6Hv0CnmYKc/O7G8DFTxjtOSaa1h2rIEJ5P9ejv8KXVs/
tGaqhI3orBYOhPj//NAm/vo5VeLqNtZdy4CtfKhM08EXPLXA6+jcyi4utlUe9cdq5gxWquf18JR1
dCMlw1LZGq9TFL7+78/1V+YLnwuamGEgnl56fhxg/1owwkTX08zu4jvb4k4TdgPm2ak9s1FOVqYn
19rpbkpSbNb3qU/q6+KG2KyVZLiUkyBaDqaAr8E64qkqqJ18SQmp1aA5r3+q0IfsMAtwDHOObzvx
LR8NLXjyNHPLJhAecKFoP6H2fMgiEpCXdIPSZIjqp5XXZlbyWJE+wZJZa1dzlrQxfEQn2qj+a8ln
/b2fETdiMTmm2gIqzPHorz3T0n0LXefUYe/n7eqYpR3LSR6SutiOcuhdu5ocT2mL966tIM4ERW0/
BCViIhxZGB6y8jlBX3zv6k2l3ZGKWk5kfgvD9Lz+PAwQ+Sl0gse1Q6CKd4q6Fkgth4TQT4INaslh
58eN2A2LLT6w5HhqF5Zio5vZpfgYQCKsXZZehrEbW3W+l/bCmM3DEfNNH28kw/ETxJELW86+U5z4
mQ5DihOVimVq05TRR249psBgRN4egDCY134A+pHPweegT+PzpFvf1obqpP4Y+vZhKhB4ZhIlEK/b
d90Qn4b0lRNbHbDNZAYuGnReQsPoDEsi8UzgaBzCaCFkwGd2Fj48ZOZ8PcN+qYO6do05yhDPoUuL
bWPf5MPWKU+agmNrKNTX9fnInCr3RBS/ovwF5OtoR2RqC+aIh2Ttm5tCOep5Iy9rA2IaMQwrXf2A
NNdNyql9GELrTps+PfAFIq/qojfk8BfVIswGhZvhFilSQOslMIxTU+fqBUC/dWeOrV0Lson2Qrg5
5OqtmVvJTlZJ6FmTcTFbvaEKdCx3RYHoYUkExWA8Ng3xeUAZ6PH0iWf3BLatP6XSy5aOal09rl9q
8mlmBDk275zpAwhxCK8t9K2IDPSlcwjkZWmTYFhJ7BFxP0CloKVA13FOb2gpbwvFjI6WoNUtVoqo
ndoqn7dir6GnQFoffohxSkFvWIh4o/B5tJB80SP/NnT6Tdc6sdC9nrquPqznv1CaLzrziZc++rJ1
tFV2hrg7nXgCh5z3OegeFFE8KWLMH3OaxZ4imNTjXDrn+r8FvvzdOQPsIgA4Sipu0K+O+Kvmls5A
NptWq4949CEbWpTJc1IGh0aGCe8dkQZG2FxrrWCEpWPuhkUv/qXrYMh/qJZtMMWMNU12lr8784ps
Rx21kHjMLfuhGkqDaHReSTPW5blE81qa+tnIfAxltklrIqkJxFUxSAy5sRdKif+nE8op6IT6BKZt
nSRg3/yZml188xugEElp14CJ4VWQKbNZlzywxfpW1Xh5+nphZi/7cIwxYidqA0/K0qw0zLzcFFbg
fIttWv1tdvuX1f8fTglMfqFWOxpbwH912mfpyEHqjfaop2PtRYRhesztH9bF3lgwFF2m7c1mJqZC
kMtpBdiZxNQ7rlbIa6QAXu3Y7ECaS8s19ObR8UvaMBGcwAEUVqdr+lkTswO7yc/RdLTAjdEjrvsC
Yi3SMobkQcvLz/WKYYs8ZxhwrmYV300Jnl2gFviXBtg/HaeZJAPUX+pk8t/+WuRnGyGon/CVka/G
eNyWVJ/uMFmhcqWwZWtTZO71fmF4aGt/RJ2NB17tHhgPb0oRghOPLWjL1tFyivAcpMNrShHq9nNV
cDMZS/RsgTWdUFedqg+EEF5Xlva/vDMLEvXv053JbkXfCbEGd3DZyf5PvyctnRkzkqY/rk8Npa7A
kaaAboyHwA2CifbYMh3RagsKCX7TY60+rT09yTudTDdUJPZGRdd2sCLTOubwLXdKDy0QvvkTzB1I
Rl0Tuy2ajweOkh9mOyxYX4Wjnd4epiDGhdUz1UtDRCs5M/L//Vz+0/HKRGoK7dS0BAzf5X39P9/P
YVof4ErUHgPzPSw7MuX1qPQmpNyE2dj3tfLgXKqd1W4gNzX5VoNVuHeIWjdF1t3D6t8bQv81IKVK
WvUQBn5BrvxfhRK4ZEOHDK49OpSKQQzMyUwDiPKZ/qn1tr21TWsHyTP78/LIzAJHnf5Ajww5qu+b
U2GPOFv7t6m1w83YyfCSLiMTBXbEvzwd/zA/47KBXpeEqNGD+zscARjOHMbOwEdd+82tSG96klLQ
4/s/d37i7AofWBlhYc8wzRD1Aae/osmpqsj8t8+yXJb/PJDyWWyxVP/UswQl/nUnO61LayXX6aOx
2Wljd6RyS+E/yKOfORckfYG33s5AwBtLdDiEQAyFOzVIv9UZI1CdkJk2zrm/R/+7sTIx7rVOTf/t
g/73FoBeBcUhrC9hO9rfjXGrqzvLGPX50VAaiK0pjoPKL519zckTzW9UeVpoOpzalyI2Eowkl5ph
HYbhpccyQtkOnS7S93B0e+9/vxD236Xp8jBbgpqUuTMl+994dGvQytbKBVk/RLu52VApOydXy+99
H1i4v1NjRzOi8uBkEllYFZ+gYqxtOyxJF3ZmndLGP4+B7ntt15ZeYeSOS2XtDUYu3X4YjZ3slcaL
fYEQIXkzFMYp62Alah6ioh4vqjE+YjxUSDyUoA6bYTgEsje9YgLrWDR2+X39t2DEPNwbenQ04goY
RFJbNPU+Q4QMXpjlxZlJ7cHKNNOD3XbBlE67fm2Sh/pNGQr8J/yz0HKVzVAj+BEJpm/OMF4rT9Ps
v0TNi99p/UGdO9VT6BwHGkOxdamrtCG5RWF8d/qBhgSkp+/2nIYPfW68FNqAIaJsU2Ai8M81kSCr
wIK2UcohXrxApCpG8xEQ30KI1z5ADMMp1w1SBshXWW+xHaKkjhUSvDTf2cUR+tFG4nP/37dZ/zN/
+c/3ZZlnsu5pvDD4zv6qhsCXVhDnh/+/ss8lQJVKBZ3GUFFWPxqpwvqzyvJo5aDSyxbRHcpqxvBJ
+W6TjmXGKVbICtpGHFjXwJDvwmdTX0c86+kstQusSQaBIsY4ojTPcH4Ahs434yBM9M/Y3KZTBI7h
2XYwtfRl+DhHzpduWJVL367b0BGxtgglR/huWgEpsvqAQFKcF9leoV9KapkbzvDH9fiUAQY5TvrY
n4MW7HtSEVEyQ9CNAtfCtIm4xU4RC8HzSONe2/ugkDzFaWhuJwEoRz8m1W2qyiMslnizHpVSS1Hx
uvjKLhsLy1VqpLvqnMQPY126nNT8ndqXE0Vb9TNCzrKFZVPuIDf/CpeOiBWYBqBXGC0QP4DdWUmG
otL/WrdRXZ2GTxEGAX9eql4UkTaQOz+lk99SxdxGKaQreiJuXqMez5md1FKNLmw5mPCzIKuuQCJ3
MpDJXmkI/YXnegvgobmFbYR/mmhphnfdHlGUy+l3OSjzwRbRZ5v3w2WU9pdiK97k5/lr2qqn1uQn
N/FU0MKn7k/TmOAxApyWMeMWTl64BaJwwbDMq6qnv1q/kjdRBW8QOGzsGZZ2W2c+ugM5sFOd/qYz
+dwMofqS9dfWHqd38pw4HtRAvvvuy8anss/FjI5m+szmODiag/gF8YPzI9Isd+LaHtvKKjYmaFwy
wwFexY0CO0WtR89WZ8TWzTEUM8f4ZCYSjrrWRlyK/ppBFHtUvDUzOmh8eyavnJM6IuhuEr18Nbav
g5pE+3Vp7WemxLZDxsSUfVoFo+ECBq/Ie+4Y0pz1XVfTaN43jrLVZZnsB0Hct2EuGCqNJusyyqI7
1/CDU0B5xK6YNJ6vVarrxzEfP0y7z895gPk9YpXrW2yUiAbumE1IEEjx/in1BL0paQrgsLp0K1zt
NRp+q7O4rkFg70XyECwpI2VD8Jm2VVOAAq2mXtbDOYwiZ9umZr+1h0i4Yaxu81GTZ+MRtY7iMVdn
7J35J10lYb5sGXx1aj8zpMu+VRLFPyzL4mjMvUtURu12OKhdAIQTmQYkgZhjh4vRaggYDbMtwxOB
bkBR961TgXukDAXHC30w7aF+ttr4ZtxsB0uzqoFxa5Pwp5HF8mlEhHtUlmy/rJFeBj4K5Yp6YV7D
cFBlOy7SJPHCZJEhaGXgbgJgzNtsERM5KoofS7aHmn0EP1crz1GqHnlKtS0ty5ljIl1FTapvIPFq
5AJ2765PYSmmwfPV8FMHhrJJ8oQej+PHsFEy9Wlu4ycDGbPBYG0/mxqQmaWsDOjSHmobRyPiCowT
Q/qAPk+79s4jf1X/omvi19iQrjOY8wtH89J1jv2cNq7i8IwvXytsWhJaA07bYzXSoCTl1OneEgZH
KKFRCuH0C05JezDCMgKyYwL+xWI8zIT38Eo9+oFyWcszwV+3wUMy7brZOUPzUnEnQ8xfHjVsL/6+
aNRz5M/tPkZKhHiD3hTmV+sYZD+K7t1hVB7YQXpYTzm6WuN6asNjsTz4MgUgQqeVR5tAt3Fnp0Cr
K5D8mhk9VEV8auIKSc8iPVqLubWBn2G92TelNlLH6d9CliZb6b6FvPeKUBmlOfShCWjapax7jFg6
34sFRPiWVXconP262K1HvIwknVKNspPSwJrJ8stQW69JVZUXMCgVcwCsRGBmemSAd+J3wfroPCvT
n3u6vorzXF4zzJz7tY1SqULcmy5/W/8bopye9bfPEJIQ7GJm0Rd49RkCWnAeS/XnKMu7Si7iM7yP
FEhaUj/nWZhu+8EQj0aM1mT9pHmnGG5uc1Cb+2zn9818WXcCtYm2fZtmp/VP+Un+sLamLR9UF5AT
eRZ6+aYasbwnifMLlhBz0Lj4QtjmMdsl4SqPiNfW6+hpDiUOGm4BHJqfmVmU4Fuz8uogf8D4S2tv
nXtwaK9dOwh5A5gq2OrEo6OBh6sqL0vMr7KS+UUt9BQuXwkRgHblumKFoXYJcDLf8q7FSSMyd/28
TjiX+xZZCHQ87dv6uA5FcyvROWhFW71LzFuXqIGCrs86OrdpelVzs3THDLSg5EPYkTCfO+mbp572
LplK6husn2943Mvz3ENmVIXSkuCtc0bXFXlk2r24eG+F1Tjk/Gja2a7Cljcj1aCSg/Y/CVakeVYn
HA3jZwFaaWPEGZEuUfaTmTFv/3KaEBVujjIVvrc+inPyoVV2DeJXnKe+fULjNp0w+xKtkEQnK2jw
FiFIIztYyfdNt8QiO5h6zC6vvTHHb2IlynPtkCoTiAYVVDZcZtHYd0UZz5QV9YFLxOYJ3OEkAcNu
Cy18M4uQ5wW6ZHaDD3DJLfm7yaQGnoklyh96a6dg693rKVGko/JNwAJal2Ze7mKby6a+W/wIlg1L
J4rhnqSheQbJQMamT02VDXF60qOa69pPbiBk5ZnFjIhcUeC7Mx5zS5l0btc4tFH50XEhQ68eMD2X
PUaGdhrfct8InuAHHLUFSs2c+ZiBIE2DwDhEFY8llqBsgS5YSf3Tr2vnInLrAYt+vu3lTMWOIRpC
DBui2sRH/TfPFHyAgFSRZXQE8XbHkG3cNwmRiAPH3UNRymMJmHVnyLz8c1+suOi8oHg2nKzB6cgA
lbFSheOHhj4JNzFaL9NQ4JhBFrlFcT18tpO1rw01eciM4T4v2E7kBtMpXch3HSEgimofRHcBKxGd
w2xYEhDhHDNfvdHC3Fb4nkBnozHL9O6el3XyMBbYWZcTOf6BLt7ODjyEBZC2bvNqVV4nZxRXu/1k
LUCPiKD4vr7XnH7IZ1CJHVmkDuurZyI8vSnzNSDlqx/hHmMxfXT+LENsesv/6vjt0q/Ui5SFyey9
oFJXo+FRycMJ5tn4tR401lcPc2S3CZsSoG+TRgcdXxb0ox+wI5oHwjD4RcbGRivdMNcy3NRqdFhX
SxJELFqy6h1E8NY3KvOqlckxUfuU9nuzUeHyI3grptNAyc1ejdFAVJpLK8E6kAKnXUGo/0qdQoOy
LUIv52ZGnTnxKNWs5Ebt45xqiQcOiO8tPyaF3dUOQdbxWL/6OTr1zsm9deOqehHsR+jmHcb4bdYG
wDTINWAtglubQEZEabPOHNS2PQEOZn6hjhrWiSE+T8LYd9GivFle5zReDBAMnEY+FzlQQYvOhS5n
KXAM0ZDUxMAW0pfVOXVEdcAr9doio9/AByz3JsgytyBK65w1/UKvnkk+RBT2kNM7CrRhvAAIlIaC
ZngCr87yBJpWdt+pJz/FyG7nL+IjwA2HyYdf1SrE1YYvid30W5wfI6Hb6U2LsmLjl6VyCdJTmdXd
QU+Cr1mO5bEBj+OOEnZHYvJSlHYIMzRroE8404QmustP6wMFXrTepnOfbIOYbFQyANph0K4Bjlj0
ztWOLu1hSsP+aWAMSBz3wFtRtE+OfQBGJuoyeYtird/ZVenbGwH1RojyCVFfdsnhonq5X1OrzMnP
SnmbNWzgPsru66DwUkSKzQHUhkai5HCdgvAUDAJQkBkx+uq5igEF9FogoZtQvMa0vHlRO1OL6G4B
O5RYKnRbatDBZVI4zBu29kvminEIugovuj7Ong5SQDXye98+V72q7PByffk8Q/uwqqjdJbu7kzm/
CmRoIdLVozoQKbYe3VBXmeSB7Vo05K7An7Hrpf5MRQXsu3DMA5V5t1/1DYPGY9hos+M1JE32CE/c
Mu/8PSWHeijVjJDPYsCU2srxLJ1kn7ZD4cYxTeEoUcmksbA4z2LGVdeV42KMCPeYv4G6GbrzGNug
4Jbxjmak7Q5g13Baew9khLlNU4ubmg7b2Mj4f096v2kqtH2sGM9zOv/I2ogCXBbhtmjMh+Gynjjm
6CnqsJMlwMz4dPo+CJLg2MfTlzKFXww5nGMyZqxUWscdsBHM4eXc9wqoULAWf7Q9NgzXDdyyfmli
VLsi609Bcm4aZJFc5e9BrD/HgXhj6Nlf8YR+WcJ6ITpMObWUMV6TO1fhpCV+PlU9+xnouzGz906H
OKY3RMmFLgy3MqZbaUeTG3dhdI2KpAW89oVdvUMEXKq7XBbfNPleO96cSPMAPBDSh6E/WT4Ug8Sf
y1cleg2BYttZ9BYaTb4b/DwFv1VixJfV01o1NkiONgOpxdpSDgRJlsO8U7LdesXlogBOEntHOkHy
58QeGvFNtrm4quE9cvr4rNBIdEuylDbMASYPvq7ctWn4k+CMeI+HfwJr6qCCCzSgwGFVelUJNhXk
1HBcnx3LT82tXnRyK2tdQKkiDQ9GRLCvVOPTV9LeCyRoBzz39zktjGNU8Ca0uf5O3bokNCEIHG3r
lwT1YKbj/DSjEbLI9b5FPB+16EFGL6WbKZOPaCFS2kqSHNfmgzUwaS+jhFe+4EnIMivaTiLPH4zQ
Tq9cNPKC7atSjskd6U5oK+qNBT3A+KV41FuE72kNZD5TUjWECaRBW9DnCpn8DhXXrI1KGFNZ+VOX
tfNYSP9XIhB/rCffIVOXdPGGno0IrhzNjQ25cTSmy1M7jpaX5lpzyHybVJE4ei6V4ENKOTFybsnA
mZqcC0CXeL2BEC5/aBSu9+BpmGzfU5QWCwI9g+t6C4NGbtspx7zb31BJ+ij3ITBrXfK9tyEJ0BFr
t4MQjCqAIrq6tTTiSky5Ai00x8ziAIcPiTkZAqLCFxwl10rBRB/bybPe5d+l6pDpM7XNHlHXBXu8
dlUj5wNvHGw9rfgRSgS4ZvDBzCF5sQf4olrlEgzU3isAmIR4iStxSec/+yewbVgVS/T0pIHPGJF5
Eo/Y5o1Oo0T7VojmZ5HMwR3M2A0bFgzWLJtcIUEy5gRQb4NEiz4S4Z/A9UzbMenLO4BO1+xV8+dA
EvUm0Nk5/LZ/pf/N/eqH+W4jLJ9awJiOJOeqMlPrWKUpneagAmOeZ8+QEYjGHvyWXGCmJR7Oeh/J
Aej9pJfk4zYwMl2LGfwvaaUfJvuFEEn6Q1Xfm7nfl4Vh/mpn86P2HfteoNe2Lb+Co6REkPrgEs1l
2NP4St9pfTrHAq8ZK0r6jn8xObDWd17X85BFuleIMTkPWZp5bdwSIqVkhptoIG8c9EFnYxJ/Xqem
UXpvbILzYlXxQmbFO5w52SnJQ2dTwNNKZPir0EbiE32v0cLk2CKieYzx5oF1GIwjpElONZxvXlSQ
PnMsDyA5nIcW3HoOA+guws7aTtU4bWain+h0tF/Q5vhe/qTSnWphmdCOau0GlVJfPfgR5qJqaFHE
ho51Smp6TP2YXgFr/vansTwgzILrmDrpLkwDcsVjzY26Ln1AtYUGZDLJI+um8ZdaKpRMQNf0vnYO
w6DvfQp5+ARLPEWm85QA2i1vUyxfFyeJCHNyoLIW1AWGpwrINhPyzK105ScXhl2ClsamzKmWp58W
jDuFKgHyzGEybHItIv+k+H7PuTkH7gL9rhnEU4su9BEYrhemw3tXpMaeYTEQ5Kr9nreAmH0rUy9s
T/NWnzxZRNrGzLR62yQtncp4dtmEAyJAmwp+BIdnUOmXSaufREP6L9IBTj6wV2qpfyNHfku+lLnz
Mxz1gY4krI5e4R4B0RH0H7pk2hk+AniaUZ3BaQWSMkPVa68mVBHmlG+6Gtq9UdsnQEidi70StSmT
e/rJ2zhnSjfDaOvClNYhMEmageJtkiksLi0NdzVzbYl0favQCt5NKecmAQkpTklqSscfzcyrDfew
58JGFyU0fkO5pJrdEYUWYA1xvL73IRzw8u3zaX4B6QoQQfmqGxJ1da0hJ4Hom4zYwG3PBrZTZgZP
NT6eY6ailuRJc3r5PNItJtFG14gYjXh2Eb5ldFujYNJOve68pXAJ7CyA+a1xBgdvBX+1qTw7VjVO
GbaKLFy9wvXZQDn6EgMw28nXdqMREmibMkKyndEzQ/asUtfQOFOUxbZ2WqbpKYeuRUzEwQZwfhmG
b1gyD2rN3ARw6t3pasgLepETJT0cfUU6Rwydv6twTrdlDykM1t22hIF1xjnynJQDTTyLxLPUYvyn
KtnFL+hIYZHL9sAmj+GYPQb2sQ5DPH9Q/9uk3rWoJocomF1gqMIl8MQhvWFnF8NLZju/6RLSsmre
SbjkfiyoUY55x2bUGcAOhr9Ns/hcVEt4nQYXB8vWG7en8OZ+epFR8jFbI+wBh3vcKT2RdiTRyATV
CR4wRyEYqXJG5Ipqs2O/fG4a8Tux6o8w0J6DBenUmtUuVKP3eKKhEDs3nT+5KexAdyNDe+nxh0Jl
y+UuA9nsDPLdbGXtTqpuYC6u7YMdAmwLlYgPLriCT4EVIpixYL74C7BTZnjHVDjUCyZ5eqeS6L1S
s9J9A70Bs9hzMIPCgmTz3gkqwTKnKjNma8llBUx7hZSfIK30h10kxWsxkgmYTCTQDnXzlS6MeMCG
G7Vpf5t9nx9Gq78ocM9wgBen0Sxe1YwI6DnjS1ktFAjdTrx20u52ljxaxGIcRwh2DQE4DmEJm1HH
am2L5OhHBJspczW54RzvfcEH1GgQnxDkfGph3J94FD5EV11ITEtLLd5bDIr23YA2y+nR7fTFSW11
L6ELDl222fH+E/mmoNDc4pFWd4C+jzoHWBg3ZguKsiCHDubf1gGIciaM7liW1xYs3NFndzwwXt7Q
Y/NMBTVTCdRoE43AYDIZfh95tXa+MElGUzKSxTvAFM6zMg4cfRpwKFUNiBLXRDsR96tHjz0Awg0X
c9taAwmJEJ/MAO1Jmk9nE83h5BxnK/5Zhfqnk2oM5nACNY35SUTzF0iZ1FToymeB81KlBQYmmcJG
MQNCWuIovaeVfZq0/ntiICCEu0sSYRlrp6IYmN+WBQO4zjl3sjjFdCicTq/3kdn6Nz1qh5vCzKWg
s9cUkX5om268LlSoWElCsr8RlE0lTzHXYvD6rCVBrdICtxAGDqAg1di8jV/h2PvHyiE2ayxhwzbM
3htdeZZDq74UOqtngebxMi+0V6OyD4qI0N9Pqf3g58PPEXLUVVO/V775CfwiuTSTpzH5OVlan3p+
VlY7h37WIeUqn0tO/qDlnudCTY9TJ0I8ejI8DKKGGVAQV2cwXLB6QNZWMES7GErYLbRD9D+jSqO7
/q4Z8wyHuMKqCH9AxcJr2/f1l3IkTRLevuo5Vu78+T0tF1/mrMrT+lu1n6Mc7WdSBPVSPqy/wLuU
Dy3pq1sgVZY3OFV1SoUDkakIH2jHTgRYqSTUjEz2ciHInZOtwimO9PHIGpj2wXCh5R3QF6p1BnNQ
nkG4YzpfWgXR7NPg5pzMZKP/GYquf2Ha5gzJEwg25bzqyhJtGtxRcdD9Ts+4Uo6L837TB6YNy7rA
B5X9Dkzwl2HAmuZMNzm3+qtdjB91jZa/DEqmkhzIJmOASq0/wzXN93jZSNJaOv+r6BmcNSggjiwK
jVk0c3C1jeitpqg2CFyvDPuQR6DHqwRZkt2A2osqV6uLcm/XZY4Lxhovgt2cHrNG+7SJyZR2Myfv
v5HVrgUroX+q74hx//wNtBqfIWGWaOwU3BqmnAka4jGGaQ+QrEFZbGOibqls9aF51Ak+6CQYyD5r
NmmrowGUxrXLh2NW0loh0ull1X6VvnNA48qUefkW46B8AW+sXbV3yEPyWT1C335ZZVLow4yLqpLm
rtOjOBMJSdfY/MgUYNaxmE6+qt8wbE7ndoArt3ac845YIBuvzB8dGqOUNpTlM9hk1kc1iv70+wDe
DCCFxh85EytSFnkf8rQNGeoVZGI45BH5qd0v0BymebR14RsWwPAnIlOlooNBU5rnOJmLI/+S7ivN
UDwOXIzlGZB1RFbIjmEVTT+izuu2SLcYXnChC6M6Dc7AJL8gfoOZnbE0bc2yhI5ev2FYoB+gJbeO
HL2tWaEjM+2W52Y54WWtLI9Bp5kP0naug4PTIsoRlZaioE43u2SHsoZ8jJ4wt4pnAlcTbmilEHeq
6tRbpzWlnbw3yP8AuxnyWSkU9vDmLGyfurMVKtm1VPBmact9h/aVaSkEi4yUQt8sHmkancwW7nIK
yA4hK5VM7vzpeQYjRgo/TdJNkNlopqtugkxt+t7QlVtD6/ojFALmMebwDPOJiqvpFXR0S6NyUdMH
HOH15kwSByxo42KjtzQ0qzppaKd3HIPJ0CLX4BJa1Qv6ehq3XfisjbkHWkw8WMb0yBV1eIOdbKuF
sw5jO/kSYVt7bUAawnrxAktfQrYyuR9DEdz/XL0wsYlebm7qzFEMbqzxKsfkADMyp2kprqGnMHtg
oyEwJsqt8juz9/CsVOI4yK48jwndjFYMwz4TjTj4LQIAYZCZlmejG/km5+f0T0e3rBBBqf5rlQ7f
BoW81XLgPLw8O1ACIbKOX1Ovjg96hZ8v9n+sq8085/Y5Ii5Pnf1gW/lxQWPBQgfcaeAb/J5ObQPO
jaQoZvPZRa1LqqugvUuUo2rQho/2mLqrlzUZd/nkkLiUzT/sYnqNE25brgTjCWSRSi3NwqRTj99b
zXepfZcFL5gRoBe0sq6T4EDLq0cTHEZVvO1SQY6h36HSVK07mUFuCCGWpAhll6oPsE4nbx2FIcU2
zlqcvo0LM2Q1WRAEweQf8OTWXuJ/VjNThHI3HNR+t76rZGnK8yxrj5hD1rVG9wY7so8hZ3DfQqo4
otN7DlusLPmQXHARBVsjtLix0kRBkJFfkKLic5vWAgWF0Xe/duRpJWQHOl6bdShVVeobIws4+cuQ
daA2AGuba7v1MaHZY5MA4Xdk2LQ687cx3kfq+Aln9Bupz++mVkdu1Zqcn6zypNPmHYml+zMJRe7N
8MHHt7vpIg0uJ1+eQzYc3NClhpg/jJTwsQTZjWNW5l63pnq/fus4a+BUrPM3kjsOVuD/UBTUXssD
0mkQ/pLZKR84OGYuI4PyOyBSZRfMzr6jZHmeACED1HsyOG0eEkJOyempLRcIyM+Wq3gu9ZnbNqqN
SYO67180zmar8s6KNCiqav1YECUKx5kZCM+pibjL4PwfM6MRwFmUslhKXfNm9fWvtaEl5mzaBoBF
NwGeoI1eqv5WtdVuKxctBsYAvO1GZnDauln0sbYkZpOf2wbMBZbvOMXG0kZ9yZta7vQatsTGrrCY
zlXtrYSC0JgyT2ZZ4HEpGWrzeKCTCRqUw+N4LsBpbvDilOg6UzAUGsNejV403cKxOCj9wCTVD8+y
0Q4MjQcmCRndIqnuWFJJy/Q1h0buju/j2+ixnGDQX8iNfPAlvpPlowcR7eGiD6c9TBHw/2R8u+u+
q8sIEkD1yv6lPROOEnmhDI6SRiklFPkCvTK45SLmCsifSHpdO8Q6QR0KPLVlkIAc4dOsR5ZRGqvr
UCfS9B8K7YVdblY8iFaRHkmlGTcVKOvdFNl/tnuCLd/mSqdApm2MTivvT6BbHnSUClssq8ApEIZ5
NLVhzDEWP+Y0GnE3A3jDjRHYKZNa7CjCqdpXv0keG7pGZ6chh9hSilsXquMNL9GNQOUktou3rpx/
a0ZDfyMzh88+Hz/bTiYPjIg26ys81xmanaT6HM1E7MmeGm8xQl1QsYxosVpEmo/NBeW+Y0YfYYXu
Qylz8D2DYM6RYD37M+EqY9avgKCLJfkZtC4cZX9bWd10qgbbfIwaAk/Wh6VHm39veD0gJFUvdQfp
gslFmp9pkzWPqNkir4Zr0LIS+1ahPqRsm77jV0vOYrf/f9Sd2XLcSJqlX6Wt7lGGzbGMTc9F7BHc
SYmUeANTaoFjXxyAA3j6+UCNdUshNtnZfdNTVpZlZZkpD2y+/P8532lFD2AYdu0Kl2pw8AyYoL09
8PhZFffEd+qvPCNOZsEcHcjZwf7VPHuZwn6k1B4e0KEaneQiUEAEOYhd44/p1pXsh30yuTs/8vJ9
lWtgcgb5BcjMFbRuOp+NbX3FO6Q2/LkxUXkYZBKMMYdCUo4Lph9pHBa3Zkv9VdgebaxkutW1/ZcO
yC+wFcKSsonMSy+DmPFTylIV+T1CtWoJVROITLQzH+ZQm4QF8Ren67yVJBqXUnyQSbwlLBhxjDmt
XxT2JC3Xn6eZ9oHdzsGHmZOthd/piSaGs+1HxCEW7/0WOVLzIEEjroOQY5/i603lJ1uTw6s8MOIv
M9XYtDmxbUm+8Q1uUFcoxD3gjuGJ1YeqEXsHaiykK08dMRlskRGT6elMh7FjrALdzosuIlVfC91X
h6anS5LTsjj6+alBM3YgoFxsIPFaW99BJxNXHZSIqgbIyMKyKSKSfgLpkpxFdoohMMiMNU61aGQv
ihLwIrCHB5IAEBvZBN2bdUDpc4YDY7jttTGox5elyI6GfE2Sp3e00ulQzqTxACL0w5F+iflIJgNt
jkgddQ0PI172tFYnrqoUdHM1DOlaVsQP9pX9pcQTswYPUp36lohpMuDdKnd/znEIw2hyOsk3IxmC
O6/sSUuWhrr2ouCL0OXNgCOSJm7yNElnvEWFejGRewFJ/5YLzVBERdAcFRgK3rOVz5aPTjs2Ww67
JJKn+9qnV9xx/es5s9gqCe9YGugcsqKzf1rTFO/gddjUODYbeN1BTEEkhhbVVxbFVlEBRCizI+0+
ZFOG/5GXNSMhF1TcUNXLTo4tJP5+usSFGjfwrSHoNM5D5xjm0e6dTeWl10VpGHuvo0AyZEBVEdx8
nZsIuX91agq/po/RPL70YKUDvbf23XQXFqCX0pJUpnHJ4WwQbZ6Ids5IOuw5V77IKwDrXRADVjSj
fHClCEE17UtVhZxh51NghU+OOZD8vkjHh9Jkb121R28Kfg71spkOq/QS0RBBkIWMVy/OpuXJ0rNH
WQOx2pp7miSkhUWeewHPA4WP7K/955cDXFWT+F24e9p2ZOgsEzf1BOJiSfyIjTkCUdNybGaWdwf7
cajAfOES4TAWJaBt/Kk4QOMeV8Chl8PJHYTY6MKLjWcim4ifsMrho7BjCwC+Gx0abXHaqE1v3Rd8
LInwCkqVnAaKKh3JIw1+aoMjbLj70ceknKPeOhgVGb0aIx/sAPySlZHvvCJvoRNnHV8kJ9JcKHI2
rSq84eltJtx+Fy9N8zSAmIw/FIy4axq72Bye1HL6etkkN/5sHhxx5WBUQazV2Qg5SMzoQxerHVjM
mE1X6PvJNheNWoNnPVZO47A9Ge7bxi6PBI+gZxnoN1ZUzPQj1lNypAI5bX2mP111GNN6TnJ5082r
WpKipZs8vuIVcjvqsZg0L6MxOtIh05fziFRpCJicmKBVXKacTUS4Ub4kAjBMT3Vow/lgV+la47Cq
I4TS2ixdziRuepeYzpoJsNvzePcABE8iaeILmabfslQRRuZ24w0SlTijJVR58mtcB0tIhBOc5ChR
pDjmKW0URd66JaXLvjSGabkN0efIsqiMjEQBeEP5xZPjt9keClZWMKiTzycWUaMX6jryzXalzEaR
GB9/9vw5u1RetolDvzgUM29271UHl0/tJ4wsRmbN+Yx6dYN0sCEQYUtPFqUHQlIT4zLmqmsKm6gi
3NuyqIL7l3NcqHAXefRwXbFIbGT9GOfSv3gBC3mBpslm3Udgz9bOoAXKN2mxy4DhgXW8JFSG/grq
lMsXBUQ0GsX2ZbG1EJMdQh212HPFxK9KPXbFKDwdgqi70qGWk2E1JwnngTUHibJJy9NISEfOUwi2
Cywpei6dHhqSzXHFJlcDqfy8ntutxisK+X/sdp6dp7vWrm84u4ZUOyzIP5Xcj+jVgMc8R42MNu+J
yv+wYGBX8YNABJYjwGieScqbjp3NVHXWzYviMEvj6Ma0UvATcIURm3YDB7fApCDRgAsr7TjGA4/q
wGozfx/kFJ71EmLf0hHDdnnBAyUYOa6fgPNgrZTGfWcmFt4xQAEOHTPC58LMeced8YprC+tIYPqO
WAzf/rkhqB9bKj11Nt8QM+8jbvfLHcHtNWlwnH5mopor6ITA89kN1UN1RYpQvx1aWXFYGd2DE8X2
buqc8bNy9Op4CCZaT74R/ej99CaCavmFjHtScY1RPk1DRaorOalvPwVr8ZX9LuyHZBq4mIdC4qr+
ABslbaiHPjKCn5at0iH8N2rJOiwtOAFpGYackFF54lmY0QgANIzazl1lbv0umedPdpEfBpYH79HB
22b7ZxyWQakhrYvYuHk5HRql2z6S9kzRrYQGUZYNEo6pJOGrq4mwZBdQkBSyxl+BHMkf6VqMCE6t
ZQmNkWq37XOeUB3LvHFRBnXrYZF8QfALVo1P1Lcp1MPbd9J59fcL11yMb5bt2GeWIs7q1Hm62bip
nXo7MX/ekCHorAJ7FIeXDQe1nY1EPkwVgskzlIaxfTnlE7hAF671T4YQ3+La3BKY4D6ZLVsY8n/C
sn4qoV3tSv8pbId2R9bURKRMlGxh2mWbqGaWKjFxoyYk6Eaj3D3GVUqsNV31TZt2nFrK4B0E7J+g
SweMh8kxLsAQFwjnjBsQ5aL0CAZ1b+gAceZDZXxN8tVpXg7CL3u9l4cYwailcGAdsyZQ2zCpxx1q
oRelXUn/eNvr+ehUMr0oQ0wXGcpRXcrvnvj2ch4xu6A6vvOQ/uQnBfxq07dg9PHKn7t6qWTaeUck
4A25c+a2SQDSVeCG0Jk+OPRuVlGHmlo44T62m36XFin5qAYdszxBOjZ5jy/Cj4l/lFRT+pTCzSQh
4UZ+jPcvh7lWoPBRi7ZEROb6p2fk5ViprIKnlth0f6zokg0PqNUWO7/wW2PLmfNdZtCrVwrmygxx
lZKdfsbeqlxa77KggaKY5NciQUw11fM3O23gfQ2zw8kIW2iqo20QtifTcPUutsZ8owQAeduDL2KS
Z75PmPTQxfokNi6boBcxK1Ve0iYzRFs5fcqeHsg7T+nPSYmnJMBKYWjxuIKzt8uxrdorDTg0sG4u
SY2nyNgm+TqfgIr2+VKq6XVxmTnULTrCTLZx6q9DV3FQ52QVx1VP0C6RiEhnxGWq8nVQsK+N6Luh
TMw5u+TO/Vy4n+u6+YG0StCrw8JX4sHeAUciuGupFzQufrEK543S4ellE/r2RVp/OjcDU9jYD4UJ
8A4+0+8WxIWMpolgs5F/d1Rb5qb/bOVZvMVB1dH0daMLd9gQ2go/MbiNF1CR9NcV7bt9NdfIK/us
PbWdEBttJh/jdMqWHO9oVfawad75qa89D+gTTGp8PI5vni3VhjlYdEJwfyU5n3DWc8swww1oK8gc
ZtauT4bLamcTrMF8RzM8FGW+ibVZ/X1eSQDVCLAoZCfAzsGZTVrbjT0bQ44PzUI8J8fkRxcq58rZ
1coh5T63AnxoszqSlIP2IBAX4B+Spji+TP+eCowVt616xxds/zn1BybmTN5W2wxD1zu7PziycHgA
GLkZfAq+xSIzRqhMXMp8QHpPRtLyqVmlv0Gz77Lz1ARAVy5fl6DnO8n2W9VjccTfl20qowdZ1fh7
M3DGK7tFMVmZwQ8s69hF2Ie8s4N5BQATkEYteKoORw7PPFu12ORVwgSqf7Po/ZHtngYT+X1Y43N7
+ZqCgZNBg+OavnP4vaIbbNWJ+7O0mqv+oVq88nn1LsnwlVeOadrHgbVsTPAL//514OU2iGrJxM3L
x2j7NXYW3yIYD+iP0+HbAMbh3tYG2dBAkmAqLd+sVXL4f/vdf22lYz0XJhtVM3RY9n7/IUZrmeHS
ernJ53TaOwYrbuocUzZltNzBiHFCm3Y17etxzqrjyxa1YjcX0jlfo5TztwGpG6zXsEplbAz7NBI2
Jvz66qVSIRrNIkKAkKvARb7z0//0Dgf8co7mngXugETL33+6Y1kmexHPu/Hcxr7wG/2Ul1UYrCKz
xQTEHgPcMa0oWXwtR5MopwBzjtI2NQRM+gaahrtSSwsXBv93nlwXnnyu94gm3UPWfyrsysWUFemt
aqwHkLDGzkh787R42965kFfWMm68cHk/bebK861V7TqFETt+cCPN0IAfbAwfeuXdv+yegCU96UDe
SG27N+5k72k/+LuMqMhtdVVpDCUvJ+mXGbyshgMZ2m6PzdTLxmt94WNu0WMW3b/84r8V7fChKvjv
//4tnuEldODfwhr+z1UCgllVP7o3/6n99+r6S/Fdnf9Dv/3J/1OCH9i1/8fBDxdf5i8Z9rYv5e+5
D/xLP3MfAv+fy67SX9ilwG/xGv/jX/R31f3rP1zvn9iPbct3vYCFGDLLv+U+CPFPzi+84hbUZcEZ
hO/g/+U+uOY/hccWlZImGGQYSu7fyX0IzyZ6D/Gwz2acsHvbsRaw9dms5DBNJ/xNd1+IVunDVHZD
h2wRJ5N/ScCnkdygXPemi3x2cyLiinARzuUuWW3mGEXzna5JMN5a+TCxUTFUZFY7rQ3VXPYeJayP
wdLHXkkrbovDYBuz+l6X8B/Idc8Uky/hKcGxSY0iaNeZG0/pbavYTiJhikg/3giMk+Ym6sJ6/Aae
GwdZYDaxtbVBGbEI4S9GfMDvKj8knRsNN5aTtvjvB9iVdzLSRXGaXIocR5u+Sf9YTXNnAu3pWr3O
DITbeDeB8TtfcagvGTJ51CUXsR0QdpbNInawqiaGd+C3URHi4I4c8+NIYs88IXG2ywnfc9/BzKwy
L282g09W2o/Cnpv8YzpoU19YMRVulAA4tNQPx8rwNWzirkPbbaKCNQ/T3Ptkh1uz6a0qvxiDL5Gf
WRYdAJQ1f0kzAF/W1ZIoz9rx4JYt28q/lDs0bN5jr0U8KoaypHnc9yYqiJiIGGzjunY0/XFqnhK3
TzaQoPyVaLcxmC4mP3dKanoIca/SyLDLiygc26hZ++WY1mJbj+loI+TqIBk+klKWEig9OG1T75s2
9m5S0X5HSxoZz7R7qfuUgxN8cYuocE6ycHNEYZ6bEIgKedaU6ktNdzwQq6HJlxpUpUwki7nqTCBy
NCBytrGd6YNoFBXFuTn2rOgDLjNK/TTPRDqQbjX41SXG2HJERZL3RcpJ1wpoK2AfSzCKIrErzUfS
smZ/XUZjQrMmcBrAS6gjxHHuXUWjSLnzEJ2Qv2tKjXMyYCyj41PYJhmKceEepMIu8lD2vPGK7J2Y
IPdCjnGO1miWDz5CkvGA0oEsA882EDvgbB8cQcRFEeChBTvQX/dNQCfZnaXXPmmHcuwFtWKXjEgi
h+YfqKcs+u3xVBkViqBGDibJkWY8hA7SBcvzrgIblMJBY3fowH7lhgNdL6ubO6mSNnpi8LA8dEEx
g7iMl70hDHAnJI4WW0UYXseliqKbnJQD9qsTBwoUiOQYRiHQGGMinGuHJalubysYYrCDDBLlPpD4
jlEPyhOiCILqhtyis2M07QjlsLLQ37Da6N4PV/RAZhy9Bcbc6C4d5waHoZ2Mpk2kmW7QyMCatEuX
7RWyYpFs7boyZIOS0Tdi1PsTgJxgS9SISE8LXazBGdPgeFt5sQrDHcoN9IQr9CtJskPxWqJFrvss
u7V6JGwbx1ewdFd2VZRtiRAo0d1no1JugCxSw+tKY5XpCaqpWyJ9tblkDsE9Xugd2RtVUq4IoSzS
y05FYX1l9LHMWUnJ5Pg0swOrOaq7qQrokVP9uEDtFZgfc8B40RXhNtn0wW5Hk+yXme0il5dK0ZAv
HElS6QLiwzYT/kPA7WU21Xd+Zk68nH1Z2ohKgRslLi7Lwo03DcG2HHEGv5iea86oEBIswns3RmCX
FrvimdiusEHmtDipqhsNLkheSmIHxRMwhx5bNm9dBomrmNKd47c2ZPBWLAZGywpwhCAd7ukbu4bO
squ5LOb8XpFczXyiwwkOHXDQjHunssjmsB4DC8w/VGGK8bCq0SdgVmeoRTKKpsGUa7wK7p2bt+Ow
n2ctv8ex9ElZhmBiDivTlPSupMj0fGhjOGwHAdSuXRIO+rnYWI1azrFG4mGYams4NZuhRzNx04oq
RSsw9gtjbbKpF2H4TWz5aTBzs/46FY0Bb9pHN4xg0cjLcDMFdpJewb6nwO1ySKEuFE3QRzWfuTH1
ze2UR1I1F3ZH2LO6ikvW2Q+topgcXNeNmygYBq2MTJSZOs2oN9qZiCdsQxkAuWSmn/C1sdPCeyxN
pwbo3JpwZJpYy+pL4s4e7/vsejUldzSX1qEVYdp+B3Rg5NWqVolMQOxU8Vh/sO2aCtFA6faZeGfD
xgXcqmwmzIaQLbRz4CYBLoZpaUPmMyv5uRVazhe5W9qI94q2bJ67qe2dJeIrwY8rBfOIo2IOmWNt
Kmefcb4rt0lLXeApwMMXXeM0z/rH0jHh0giivoxVHbCTACbZZ1F28NsA0Ew9FoSYOETfpqvYQo65
mYRbSo7egz0gdk1ZbYfBpZHJXwKf0O0ictGv+wFO3JsJ3xuRzljQAdhogTduSCZCKqI8wnGbW015
UZEIj25NoAojbVY4I/6zYWAxywCv1u2GJz7J+2hKiuApFPVobQar1voTMCQzvnTF4Pa3boWVd08p
p2/ZnlumunQpevxINQsi/SkFmxQkRRmFp5C8a1JF2aUTXh5wWCsup9hJ0IJH8VgcakxU3S7OG7pB
CDQkZnPak4t3R5PDcxl5Ud9/bLIoz9cmEJb8mx1H+fQsyFHPbo1hEbKY2jDyfWABkdoAd2/btXSa
WgJjifN8g8FsiTqFpZGPuzolcxyreEGHvrDtNPwRml3t35WCjMcbIQOnuurqtDQOSnGAgzYZp9r6
OOalP36XGMqypym0G+8UJkBeEAAaoaE+GJ07FrRh0pSyjpNMaequxrSjgVmmRVZ8kwm+1stON2n7
lDtTqTFDKll/msYAqsBajK5Lz6nzGyi9FqXSi6RIMZYEbUtOD1L7tlw7YIygjZUxKyQkm7YlHdgz
iQfGy2jOqCrzKv3m8oCwYLteZJT0suDWW6uuNtPqA0Z+wjUmzFzovr1Zm/U3GUyTPKSgNUbWn0nq
67B1CAVfT1Pk9GtkiBFI37Fw52CVD3VU3EiDoNYN2bXViLiyoaJFQrKiajyWhtR/dSPz5B0yJiat
VVBm1Go3Mfj/7JBo1Nj7ZtnYZLGOaJZVfvBYsbUqiKJMosi/bM20Tam2jigBjcjwq71byNbqN54u
VHFSuEY0ASuu4e91pRtxqGTemKcwdWljSRsm27QZIzHFezsbhUNZI237zzoJi2GN08ti2wuPJtgg
5MifENGjydD1rMuTJgUz3nVzlBfPuhgMAaJVUGqNRmbWS3JuS3KwsrnF9RjGY7atgHKnDwlZmNaV
qavEv8X9UgYrPw+pzq6SEGrUFi2Fo2+5ayWNPGXyb65SdCLTlWeO4QCAAd/YBjk8CJSUbvy9EAOu
eTR5c/2B/MSiuh/Hkb1pn4xB9WzMdlE+IUHLk4+dh4byY0AuijogbnMUQZEd4VwtWBnkXh5zE301
5LeopHxT2Zez63eKa0q77xiLvflalkTKH5o4NPxdZxaJe5XC79efGw39Ztf6vgtKl5DeZJuUA/zf
YC5nfcy7rCcULvfTztpZFVuOC8ouVn1nBXaBxEyg3zj61qzrm3ZGbX1QbJT6C+kNChuSKkZf0OLF
9fNcNxmBRuuUZNYWWVJnqOeANk96m0RaQ2+cUwC/8zx5qKqLJkzcH2phfalVC3qn2neS8GvcNaFH
v30CxZ3fu9oTA7koTVaL0xyjBn+OLKmsS8MLR6Th/mwLPV/6VdAN8zbUMXlWq9x0ybyuHKdWj+Cx
CKjVceLNnxE+zebRQ5w0FOu+qzSBReyw0qMeHGwiHCni8NL2kmn4KCxCeFPc8VIbt0mZau/Wyj1L
Hkhp181BR3zA29EeMc40zP7TV45Lsr5u537MryyE/eLazoilpavp+ISCamZQ9kNdNT7o2pPmd6+l
Rb13WWkRKjND9l89Z6r0voHbB1LBJx4n3BpSDdn3KUlGoN965tyGvnni4g4jubbGSoD8EScDxtD0
UTMZN7tosqJuTUFTxp8ayzZjkBDwlHAj1cVwA/yHSNKOXWLfb2uWmPDA/rr275vUL9oPqiXd/sIw
SnPZO2jRTAcy4Rv/mpnL44ww2TY7xNz1tX0xzCSCHnNVDO1X5ShqNU7c29GGWm3v0g8jCPxgKCcW
bDw4PJQSxcPYlMeBY1h8mHuqL9WK43kTrbWXO5rdWZ1BPplGrDALA2TKr/1pHBH0dmUdkhyd2b75
IbZjAndWDlBbbGrl6KB2qOvJbPepx5RzT3E0xOERmBK3uoaUxvRphswftfDqfd0M0r3qM9XDpKcv
3l0Ygq0E7qC5nGjuFhwFbksOXPrOJteNwNl0REJzBfS5Ty76pEccZsqiS29EGYzzg5G2TfNlEF4j
jkg2PPsywNA6b6wMi+KGcOtWbQYSXcH7yiICO2d7TmAca1FlwV1KcxMGUDEyAJllCqFglxBORAhR
aNxWqT8MG1VT6E1S6WuCyEXa7wW0guZUGED5X4TH87YTM624di5sTcPeUDr+ocZ0SRksCplxeJ9q
5ZPK3dNHyrLZ7PEvOyBjpBPW1ncTIVn2YJaBktF6nCcSzpIMHEhHInTEeWWSVpjtaKuJ/MfIGp6I
1RijeLosQmxW20KRDnmyWcAK8wj0rkg+DS5o2F3Nfqf4buRZgKgydjhwrkavJbtgm0t0TZfxhIT2
2ffKSpBXSaXV2LHxrouTPcDJf5Ktvchp9NT5i3zcwegVISpzmugZX+o8HwyNirxEg+qYM6HXk1V8
XQRFSbsy8lHL5KoiZnVyLtumCuaN0zVSo9KXbkC0LKvwoR00EUoGMhcIr0JNi2imbHi2m64OOnmo
PdbeDd8URYqVow0fzpEviWQvVpkYZg0siWBkF/qOnhKB9c4o0Q1lHofkr9JlRj5FVZO4D8YsUu9a
+mU+fo8lyeZfRqcu56MoYxXk9LvHXu5x43gcRA2cvPqKKb2X9srAeUPheYrZQwFkUdV1ajS8kE42
yA/SRz3HmYA+ASqOWeafApvHRakDmoDxkFUiI/uP01METnmwCR+PKq3mayv1iJ/Guh6GR7JSYoDk
PvHYO7aSjbsZW3D2kPOG1D8hmM4xqyFvaqpdZRWm+wXtj76HysDWqEB1aX6YMKs5D3U5lSjjVJIm
HAxdWzqPqUspl+2J8KR7qZNRmQV/n/rxXyJpU8joHjYAMrkoRtx7LsfZG2XYfZReJbTda/ppNA93
5lhFdNpIf6ehgnTmqiyHIjsx48T84Dkt8gO21bbYWymMCUoLoY0AtmOZEl+6YpjtmyLOhvSmE6k9
/wWmJh0/9pbhRuuySgfM4LJX+sas0izYteRoxNuU6ykPMKq9dm0a7JpvCg61GeaxwAFJU3ZteiKT
ag7lbqJPiOyyphaGydPra+AWQzjympO3zIc9buZusLqPsxOb0w9I4D2wGf4ECghxSy0G/teg02cy
6UCLc3aaS32Xt2YbPppuIwPNu65747owR6yLgRd5TbTSgTbbU+G6U7MpxwT0JiErsyCvYkJwtp1m
Ur4/Q6uNMNDUqWkgx0pdUjr+smsyoLdF6vPhEx7j18pbV5yqMTzI1hCUfjJLfA2Nue7EqlOB2Zab
uuoztM4Qv2q5krndogRjKRPdQO9y6GpIN5WMp/sSErL+Nnt4Gjbd7PftMc0QVpw4n0L44OVFHi65
i8jI6x4vPKAv0/Vy2HeGkbmoMDnO+R9bx2i7U5raRfE4WHgb101AP1thCSxDlW9y8pW76aKKvTjL
LuYiLqV6UH6RVn95LXiWTZwXHQHSWWtJML1RDyCgwohHtWWX00woDzNzTLkdccx4T7S34BU1pMvX
R4pMXoPsKMVk6R/8caRitEJzODZAxPuqVdEnO2/gmz96Pgxi/8TO2nTDx5TItjr+CqndQ/7oNtns
8szF0PZ3XuGNsd4Kt/AK6FveJPrkPmqNAXxvE3iV5X1zx0E2wU6PnfTwiuWCgoQDzGuq9p5EN44v
A3tUE6+JcVA9anaE/bhX54IEarCALQ4dDNHkem4q0q/daS+7IQ6TrTYdWhVRBDyuXVH2Dhx1DBUU
/ducdquqV15XFfxPCa7UuOTkMnf3PmqmYee5ZW2gYWyo2HIScKcDqVSCbHobPqT59ZdC/O1Pxc+/
lH1xSymnU//6j/N2tCn8RRXhUXkXztLrPeus1kZPK4+O/460qP3AcXVnHcCmjvfWXRuvulW+stYk
dO3FJn6iWmR9e3v8pdv9iw7p5/Cug/CGKr0ViDP1D7mUecdJLV0Qd9BsoAbpPShn5OA/WzNfx/8V
f69eudCl6fX7QBYTLi+0DQDYZqPxe1PMo02EddGiActs+uQ7DihEQGWYtt++oOUHn4/jEnVDm4B8
Cm7q7+NQ3JeIs1FUEvSurzg+Ez/JLvs2aEitDVNjPMYxOt+3Bz3DGnMX0dK5qCICqOmo684GrV27
aCj2FrtAC1aQkTWroyQeSZx/qG5xB24SOd29PehrVxqEYmHk00Rmyfn9SgeCZZXsau4oDuJDNIzV
3uztaloxN0UnPiH5kWCW5vHtUc8716ZnWg6yFq6Y/vXSKf592DYYoLgOZrqTx2A/JWufyX8zHuBj
XVvrVn5KV+ii1uk7d/j89Tkb9QWB/gsCfIzBL0Y2o3Jd2zrpYIju3r6w89vJCC4tZWL8uKNc3dnt
NFTKGVm3+Y7QGygBKDjrh2YY3cuQ5ue4afsJ0TLQ1Pr57XFfuTIX4L5vM6zLt3EGNzddHdKP6iF7
0BG6WJ7qaaA59c7Lcv6dL1cnYICYrh++8rIUo2fonjrrzins+kck/OkbUESBqbDAOBDlVvTOe/La
7QxshKKmx5WJ83lttvs67OgnoQMJM/EJ8Gjmr0a4ZmLnu3wt60hmoBI5sNS3b9/Qc+D58oYykaIg
Mh1XkDx/9iTdJmTfC3Bj50NnSY/Ojrz2DZCN+oOxVzfxpvrr7QHPv/5lPD58LpTAJpqoZ1M4JXg8
F32R7aj0j6g2MGIO5OaWmb6ltgO7wpJtpE/O5Jn+vcGZe3r6Wz/AEjxXzrGeJYh7dPk2f/8kkehn
xjyywCesgyvceQdH2Qd4LD/6pZc4NHc1G/O3xzx7bX+OSWOXHm9AE/hFlvnLB9ngwUzz2dc7Iq7K
LbsVfexaWbwzytlr+zIKQEAGIYjD5z+/X5njF549JBZbYDKuV1Pd6X2d6eRQCuT2Piafd1aPs0f5
Mh5BAzZiUoJUeH/OxtNML3YjRyJoizuJbZ0jqP3shd8owTyjmbmNae2+M/G8do3EwfKlBLawmFx/
H9O2cU1hb1o8U11HZcQvM4XmXI53RlFRmw8VG/N3rtNa5DO/LJPLhZIGYLH5QPdr8Zn+PmhDr7SL
FPLW9Ngd+6vu4K4Agx3bvXpHpLX8QW8M9PJDfnlPxoFtdUB9kW3VJ3rUj8iab8qsWSEXW5FK/Zzk
YDwz/d712a8NSxD08tLYDgj136/PbLOOSiTXh159K3aYNDbFOr40d2SYb8Q7M84rTxCp5yL6RJLL
BuBs+W8K2xgDZ5h3URqSpKDrJg1xEOrgA7334AsQwnl+5wKXVeG328rqS8KSjwqKnZt5PuQ0RqRC
Be68KzVZ9SgUg9reeux73/7K3xtm+fu/PD38qK5bTO64c6wf2sLl8hXv0dtDLJ/wW1ey3NxfhlBj
0gw2ootdWHvpJw6r0cqkYUe0hznsSV0ND5UNkvO/N+gyD/wyqGlWvp1ayOc8RW8tpFKcocOwM+86
7ejql0Hz8PaAf0yXy26J98Nmo+3jvjh7HyXZikkpbQCNnXeVJuVlkJXvPKvXh/CRnNEeZp999qwS
zm0BiItxl7bhs5fr8RThb3hHuPjaC7FUS4j3ZKDwPJB5zjieVw0TcpU/ZXRg++4Oj9M7V/LeIGez
cOp43aSNZRASIeV8iVFwGwXvvHfvDbL8/V9eAShwgPYsnsgQQjBNZvtp+Y5RKkfvxHC++lx8WBbe
klRonq/ONNpFptJy3JHT2xxtmWc3hrLHvzvPvmzH/32UszfaJbwgiCHb7hwAeAeXRfM4ZXNwS7SK
seEywb/bpsTqk82bOFPq+F94v3+5yLP3u3ZSANrIg8hroIQFF2iPBsJ95xrfvpOWebbRqoqZVJWY
1bmwRbj3yag4KY8W79uX8tqL4aM7ZeeIvg0x/O8vRg5DNq5D0BVtMtwhXdr2Vgb2y3nHy/HeMGcP
jBgICrHLDC7dWq9S07xOADyvEF2o/+YFnT2bqa7LOM29eedICBGoyYmuboLPb9+15eeeT+O/3LVz
W5kAxa0LGsS7siFTY3yMPEGH/bouH8b0dsbH8PZwfyy5vO6/Dnf2KgR4+1IO/yOKHFy+xtBdlEm3
BYXUr1QcXL492GtL1K+Dnc1HThe18AEyQP2SGp6vbKQw0t5Zaf04ZEvsjd6/PeB7V3c2N+E+G0a0
EubOMvt93KQnQu0/LM7bLvA3bw/1yjflOfSocUTgEv7j8EJ9uZqRDkw71UbVdUkAyEGZOGjfHuWV
OwjY3KfMhgvI9c2zC/LB7NntMCIqdBQ484nESBXLDrpoCM23z3FVBv7T22P+ucddKjG+xYkek2Dg
nKckqQ57Th8NIFiiZu/kzzG9BKE2TRButNNsgmE8CXvXBeU77+Yrt5RxX/T9HMms84sds6ZIa6vo
dpnzaZAo6d97+V+5m78NcLZlqo3IBZ6vQU5Jl7j7flWV4a7FYVPDJg8e376Nr8xTZB4HGGVczEH0
oH+fDjubwPnU5GoS47bDlJ2Je5pcP6eovyXc/s+psm/q7+VD137/3l19qf+/kGYzU/7H0uzLL5X6
XZTNP/5TlP1/qTuPHUmy9My+ymD21jAtFrMYE+7m2kOLjSGkaX1NPv0cL5JT1Q1ymuRugEajqjsz
IyPcxL33/75z6GH8jZsGx5fBco7X0b9lsimO/I0bia0NhzoKpw98/hV43+R//U9V/ZvBttXmTMrh
LFl2uDb/NZOtaH9zoG5QprBsiieWYf9XMtlQE/7+IQXUS2frT4X4H+5lONrV1A1079q1IpXk1POj
SdKO1nCttO+xUIvzKNTsK0/U6ZwyDTlpKsJQP6vWdtytYr7RjiwL/NywxDgVa/kmU1Sr+odIBOgV
2b6xONtKTeh2kMSRskTfpYNOZE0XpfHYQCl9MtOUk8680mpIAvkNDRaXxJe8Lq6LM7xG60Vuumkv
57S2NacYzy2GyZCc7fRsGlqeeE5D4sglQiIebLT1jw5P8mOXmgNJULQ0LjrE/CtqmQjKw9Jgq1Im
9VfCs6d5lbXIpwH+9plAq32/smBwiE8K49lcMzH5cdP2z/qS4IQyhkZ/AMqkKUw2LSb/TWqPD00B
4gZ1IggQIK79MbNb7U6LHMgbdqbLoVnOzhHJmv2y2BMEz8Q2JRNQeiRdAUQMD4XWp88tKJN3fcon
WPxtfxiXltE2aVQ4aJYxPVQa9WwoVe0IFrGcJFx1uGIDAjgm/KVRxRRcrskprYf6U8v5lgNmfWKr
E48pPBhM5obMgx7UOWG70VZKOOMwlhxDZnLvVPUZcJcSDLegubuq5jy5UdUor+ncqfe13enPGjAv
wHGSlrjLPDZPqy3NPwUmhgPBlSQYGxRQeaI0+3IqaQjnuTwEBPN7xDwTEbUIP4bXDnFzXzSVThqv
LMOOqJRXKKN+YsCM/jwT4s4hL4ImB0aF1ljrQUvj6piWwy29WuoaTN+hcu67Xq3PQocByTxqTFFP
yUA1pIlLzBXMYjeDPM7bfhrsijeuVu4bZpl+ziTtmFB12rSFDn9L0gBTzwTmXBI9xgx7t3F2wwT5
x4xm/Zk2WnytBzV9p67Am63lolNkHPKuQZ47JPkQBU6Vtatrz0J5VkWZf/PhqID5lgzDYTZDXNBb
MwojgkfBUNkEkSyVrcNG02aTKGI6HYhOO17WpvYnvC7YEiSzoqNlDXGYWIWyvd0C76RDtSOh5dK3
JAeqTq/GZ8C3KTEiKopxgWySUF0iZTAXkAGtrZHsRDpLv6wQlJ92XVYC0E42uIbTCc8pC/1spsWK
eMoUG0dP/5ClpNmhoOG3dwjb7fSmXCC4oDfjcLW/ueAcgwtCMxof4sz0DpY6fi0bZQxWjMTfdPqk
B62M2keAAdmR7L/8hBRrfCbgCP53KtafBNOqHGbYFwJNm4YDY1Ny46qkHUjg6vfS0sgfdo3Ez4tl
8LVF1+YbeGIOwBkrC3MKiZc1kytUSX1xFiJJD1MxTtbWxIiKvRYUx1O/wkFboLaHwiDF7I7G1BOr
n4sEn7izJLZbKxV0WTFZJ3Xpp9ONbMvyuc8u1mJA6XFE41kQpU03nZzmozZKcEBGbosrBQXWFQPz
S9+M7T5c0IhcJ3C4H/zf7cuQLdHWkh3lqVyQCHWWIAxawP9BsUROWu5sBdcgH5jDjXlRtUoPGt7B
rzmh9DcVfVnIrKIs3A6Q4XFsBiPAuNX7ECoUDPJCRkBE7o6/2RiahtVfCOIsZ4UDec8gfHVQJyw/
Llgo87gyI/tZiMiUD1GlWjtAZetjX+fldU0ZeLbjGp9WWmt8jssykkZo19+ZLdfZasj50Dax5qtj
S+ZB1c3cU2SqlgLy2nVQO551kdbBB5n6JFl9A6vnViilQjeBa36j2eTKgcGlzk5e7e6e/g+KcCS5
RPOa4tjQh32p1H7c941lbesxTX8SygfXvlmyp7zJ6sLNRASoNBlX6X4sFeV9ZQDbeLXRVdESFKSq
wqIHzeM5BjDmZHFWgtFTq7w7JMhoH7RVsjN5xl0EfjuiRlXb/JQ9oPZ81oezzmRSbEl0mocMssGR
g3BVc+ci6+4o23e7dtaNh1LuRJgrIjtLxjJdGjXWX6LZ7iTYH3r1WFPNYboflXO4dEq1MXIMhLcp
dQIDdW4+pzFej1VVOHejpI9uUmuGRxoa3kRan1Uzqh9wxsGfUUVxkSy6SSoMzvc5GzPIfgRNTt1a
GV8ApNWgJUrsqrrUnigxQfMGR6Bvm7HLvpqGuE8lidKrGTO5c7TgnQL2TaFimcJkKZwnsjFQ46xE
yAExORtytGLft4WTh8OQIj7Gc3/Ui0LedCKXz42Zx1sFHxTejbqtVTe3audQJ7NFaX1K/BiexHcb
I5B2Ojt9URhKATzv2gebjOZPra6ELWJCnE9lRCeLUW73gXJp3iBb6H1jVKojtMXxVMcpx7ZMjfdj
Mk8IrQrbPMXjovH4ZeqznXiVvyVaXsBbXVjYF6kqAyi2KfjwlIWYNuTGAs9SVc8wXMAd9nkNv7HW
9U08Q43Eedl5Jp6a3LJiX2+MG0wqhnc5N8lVEVLxI2rHIvqcUl9wrVaDEmnRfnQrY8R4KSJbdwGU
L4+OivgBaXRzSnpz3JmQz++UBHaKPXXqjn5Fcu2oTz+Yes33whfyGrWnfiLon255dWdH1dFiaFKJ
sm3kZE0JM0nrC6OC8aXnJr7XJotLd8mIYFCYkpS7GBIULPPUTp6zqlX3ilZ3Hyk3yhbsxAoXkroT
rWYIr74FwKX2sq7TMr9oI3UvJVJLNhYmciYlwzHPo/ag2FJ1aUfTyX1HnjV8izEsdPItLfhrDGSt
XZdHXZ2jvZHJ60etYUctaCLxBqy1d+yhKkdb+fTaZqlxLZOy25VxtOznBq45EoKiEfzKUVE8tZMG
4Bq7nEh1sX4Xc+bHh9UVTZ157WJBfRp572YS6sE1GWLwpbr0HJPW+QKel1PMoieMtS+rjpa0KIE0
W3AsqhwFyTC0QEvJo/YvBNukYwtQP0wKiVp4BOkLFa+ujF58E4LWEKQOkRjK7VKoUohzRzvGtWl8
9YBECcDxWr3ivigPtl3KB95s2Vsq1OVRLA4LlX6EZl3HS3wqCisKrUInjD9ThZ8UkLldjOyL19YK
5c+ZHbDw0CACU1cYHTOZt88kRfOjLMzu0R7y+FFdynEn5GR4HaNlAaTaRi+8y6qdsRpD7BIll/Dr
RlI0wwMUqARaCQQBsVCSPZYdgbLhUn9ixZQ9lw7ZzUYBDUlgypyunag6v5PgxUwqBUlsKcSP3bRs
QMk0umh9ZbEzN+kYq2l5/54U0OyLLJaPRq5BM0IkRoD1Jr8wzTp56ct6eWk1a36U11F7BH2R7lQ5
jxyXtpmZbJ1C+4jsMQ+RSr+09oToAih9ygfm0z7pNU+otfJoyznP3EYrsKGWH2S7S+pPNusLEd+s
aZXeHFfJRmKrrtoY9vRn3MTkSppUrbY9QY/wi+rYeJeja3hbShDntarbJxmrDWycNY+OdSzbF40Y
hN+N0fxZzFL6TBqPXI1c9yM2FX2R7mRSuCcBRKsn/WPMRz1DGeS2q0VWZJRSWEhASCyYG/ktHzRC
tEhjRSaAJS9BauZQhYVhJafaXMZrrYEVaUZki6TXZKRWtRpEms0cryU8V7pUG+Z9DH7nPFo36pBO
8t8lt2bsbOZI7jSZpkeAsbe8ScLXUC6Fcbcw5+U7n1iIRVWS7Rp4dcHUxO01suLiYFbJeM1wH5xr
fng1EG++psnRF5VxTVueRyO3DsDxpOMicZdVw+Kggy4gXHRZfdCyuAiwHql3VEbzD1Ueqweyk3BV
NYXZAe14CGT4PMCjJPQ870hY89ZdhElWsFTDIdOi55nSbOeukDSeTJFPO2tQlNPsLOvrUlnlx9qD
QxTk8TKvgRIeoqMEIp1mIxeTMxgfqyOm0OhyCcauNH8blp1deKkN3/aEIbSLs/poF728tSUR783u
lmKOoB0GE1jS96mOmh37FfE4KvRdFLXormy9rLNE9hdaQgSzm7JWtDWYcOZwMOcqrEfDYJdnzV9T
Hxm/dPaTu6FT6kdBde97wINH8USKj41kI2BMcD6bDfcxGWjnZYm5ufvbbspViGF6Gd2MTaSXsKeG
GOCaJMgnBqYRl1cO2ftNFVvJ0xjXMSUgy9mu9lCTNY3zD92QdCKLvX4hM1j5xazmvl1b6x110fZr
iHX9WVaW5H2ATvJtNF2PZJTxvVcrHFB1Dt3auFUBwOaIFXkbthFLrRabvMrSe1Lgh7lapmYbc5m1
07JIMlr5pdUPE+22a2s0XMD8bPTzqkjKhwbxy4ttO/5qkliGBIjQxltKW8JRIsZzAhEp3yg6uokB
gNhEy5V7Ddm0zoJaVb/aQVj+nCiEN5m+ynuzou4sLBqyzmKOjzydNDYPSe+lcVsc9ZJouGfUlf2r
103yvTINRSDCVU5d2KxtX5a74tkym/q8CKe6RDXdpV7B8urZBcum2VzNnzyaBYsj6tz+EvHbtXSy
6BJVNzHrMC9pIFtIzSNLWeBDxLBP1dXgh+zwQmo6XmdFmtoWO69SPHP2Zx7Glr/kiS3XDVNTNHI4
NUm1WYilXagYUERNDHxTRTnY+Epk7Mb8tLqgsER6V8+lJDw1Z7dcy5L1u+gDK5O8mvcqW4Q95UEI
0jFMepvxPXeZpH6KThOvtwZQ0OLuuo/sIfPJjONpN9a+3teNPl5EWrYhgK5hv860VajcgHJOl1XT
YYMrOvjufIYyPEikbZtZVjZ2vWqfUz7KFqVOkyO5BXilT+y63FO0GX4hewvrPLaR1LkquD2+CPVZ
1WaeqiDYxsByU2pZZp+/L7lGnW3t13jTqTzfpcQoVlfPhvViUfLNd/Lc26dGyhGcMOG+sXpIUd6v
1VgfeGQVR80mC4T32AJmKRZanI3UY+bVZzL2SHu0Z1Va9JdpkdYH2WgSNnCW+STn7bSfZFvpWNLp
rJrzoY3f21XOfmV2Dp+pPgjeJOzY2KBLtxdCk+zSVpJfJSUp79N+WeCzRo32PGpZf2/n843MWSZI
hIxVUh6kCi6/xywxYb5SNJDqWqGNtmeSJP7NjIUfXI156WXUlP4ng3z2neRZiZ5INfLvIa6XS9Os
golW21G0LpcbrTPnPENHjHRg/G59LYspnQyrmnR37EweR4u1Fl8RT9NDItRk03RieknWmg8P19QW
DN1wGnmN/pROGg2eNslJ7QJXiCnslpNGrn5o/mAhZkPJgYopE3vVpPWNlHDJCjGP35K8Fvu5FaNv
DFZ1X4zspznUZ5ujJk1yNNVkhPLZJOmnvS69BxlRHFWYWS+SojTf2WL+4UYqBzpow8R+kGM0byxb
KvlRG6EvNKJuBCRrtetnzrmauWkWMJ1DmxpMWfJmWIKImtmzGKxiCtRZa78HSiCWP8TTVLqLTTqd
TbGhMUvvqhl2DEsQ3FPwBEu2O6+ZLM33pSmDTStAdyquSv/wTjLIN+ejYNWUMTukZp0M9ivV3+jg
QNZe9sLRQLOiFnS8UdJK0+0LtUZ3muryUatms+SeKZVf7G7FC0SkuN2mcS4Jt0uj/se0ZooLXDzt
aZoL+6oNPezqOWHf982h1nKt9WhqN5KSm7y1UU9CQ1Dy5j3qOVLx0jaVDyuJoS02Frl19XRsVT+2
1ujJruL6PZtjNeyr0XyKo6x0FbLTB0PJOUNqNUj9qUxRIWkppC3Un4+m1uvvdtFxcLoO4/wC4bOF
m0vC41pUc3KpOonNK9uqKAB7bGD/pav/WMzE4v0piXVpDzC1kHzdnqsjeV4npNMwe4M59d+ROiFe
pvqhE4+O1a2ZdkagzJP6VOPb9SxSNq9oAvOPMUqQtzqmcjRLBW3oIsbhcSIuvVWBJJ67vmmvLNGL
3osbbfacpVzvGkUf7wqpVjdpUrc8itWh2iDRWRK/7IV0bxT1up+zUvGEVbeBOVtAL8wpjzZ6PgJg
MnCO7Kuctn7a0/7r4RVnYPfV21bWagw8SO2oBbZYGw9RRvnIiai9yevW/sWtIv0aVipfpPlmMpIj
NPCFKovvMueslF3/rQkIa5MQvbZ1zIXKXiyZW3s2liO5O23HC5PXnW2v1oc9J821hFjvquUgfU9N
Oga9jHARyEZzEzRJxoMyaNrrSvH1B3lf8qZx6hLGcbZdIjX9Mp1y2em6tb62XQXks3FmShyyHpu0
svLlJNYpurdq03yfOknLKAMCnhg7Y/ysStnBLoY6FFt747H5KDhBcUQhEWOfm0AMWfWbO40R9hMN
A9be6nuu2bPiZaPdPqYOd7qRNLh/qyVCk042zpejKc5dCB8cllI7BX9F38+LUdMFdDKTYK1pGVRI
CVFbhIkSYSGxqTtxNBJLUygla6jOHB66nWqC3tOK6sG8fbfaRILehRsIclJN+X1uZk0l7yHBG8F1
qNuxuBhr+1WZhfSjr6v0USej2EUqb2bBw6nmajOjbalR0XB5xKTHvl1M0FzdbL514w2uYJN0Dfok
p7wTZ419Uqyo/5SUmtM3GlgaKiTR7MChz8dBsZPdkklqvnVweE4esjcjKIcVxV1VGFGw6gIoviRz
4ItiM21D1IzWXpvWHsndIqjxxcUEjRwRxKbR1eI1s8yOJN+A4bpMouK01LPBdWUrx6U1pV0NYWQX
V3a1HTK1ml3ZmcW3kaupV3SxmnIkYKida8KKSzkRqnGvEUbfR/Ei3fN3aEI0XGJvI7V+WtZV5sBA
CDikKqcmohkDU5XENY8aiVVZXIVQIzgrNFDqNXEy3fFgnQIOe4rdFOvazZwGllxW2z1dFHjB9DVe
1L6vBtahJKOUuKo9jUHnY5Oq1ZO1sruE4YGQTcrHj2aCVBuxkAjBCKRwugeWfjbHayGBZIzdgEle
F+pDAdOaPmASEcMeNsGuO/EyBCCU8d0OGUbcbsx2uZJLOA30/qFssuFssorzWKRy3YG2Odl904dO
0TtBDRb5xOgeE9rNuD6m2BTmTNNrV4x5icYvjcHaq+alqMmmrpKQTpzjMQsqtUXxeqtWXM2cu8dW
h53LpWxDleKZnOwLWoCbCdTowWkj7aHGo6J4K4y8ybedHgYx647RZWRVGpiEnf67jPXcZOdDXbF3
4PVRuUQquOSWvssAGkhoCKEhAw2PrEe0hPmlhnQWxsAE8MckNLhyPN7N3cSVea8PKQ2sbgJqvqU5
mCP/WiTtE6eneWnXJnste8IILqxm88rWpQ7EHFlmaOSdBmA6XYfndJGG59ZezEfYEKCAR2Cj95Gm
t0Rm0haWKH5rlhGw93peOnbMY4HN4XIbUEh0hDjNQSxo5VaKPKYuoLjnspT4M6fQXyzw1tXTFUEz
Gss5dpMUlPWHMZt8Ci05ujmYx4kXvQqL5x5Po3WXOJDdXUvK4jOR7AG0xZKinZv1QiUKmjQzhSUE
jaWHNg+koIiWUWbTEUnKkbZKi6t57lPhUVwtOCaQm+VrTmSgSyqNcA7q2xryC3/iyMK7b6s5ZGAI
SK6AYoMXvovIg8OS+5UbansPkzrbps+Hlz31PQVfN0skQlM8lIqJrSdn0ulXja9rDRWuVimgVV7+
pNOqdWclXiOKbhyET19VFVfWVjEWlgpTkc0/tOa6wh8cToWDgs8SC0TMEtF3otsJ7Cq6hZVJrVhf
s0yFckMZhZYzkmOeIq09mGFsKHiOzVrCs8gZjZmh7KrUlHW0xals1WQ3TadqN/taQEnz4lW19q1O
R1pbRbrBUGqmPPltoXxGAIPu5RxKCX2m6UGJQb2MhRgdisdIGCA7Jcteg9jz3jVF9r12AyeD2dpd
MTGwEIzXMHJoH0L1sVs2TiNvQT3SxI433kBRUFZZs5pDJtyed5Jw7VJKXnspc356FrU/kz7aWTAI
iUcrMIped81sbH/iKR6zLawsHMywHmAZcEjnYvhgYCcbxUe2jguTQGYF5wGb6QGxIHzMtip+LVsX
l3pVmxM74HWbyB3E/Y7biDAO0ZheWvNXvjE9oEmu+dMKIC7uYljRcja8UF7rNtQQZSjNtiTtS4Lz
zGoRdulzPXwIZqc3xoeabSt2NR8cvLLiZuhR/MKPKt9qxKOXATBAUCla/7WIdNg0jSndjB1TcuoY
2/qJOZl3g4FPsJN6VnOibynZs2enqj3V2n1JnvRBzKa27XV72CeN2Zkgo+301VTzmtkDEsJaWfpL
SUDrEKkmd/uUM/BiuOnrrWUHhi01PBaV+WkRjI0X5DX7YRLmroc1uC2qtNtAI9G9zlqQqdE3Xs5q
BmZ8YgdHP8fOFj9pHAtZG3vT+5y7+mG0lIw/V4Ws0WUN+1/Nw9c2X+kotmGaV0Dk0/IGNhK9Fua5
REdTHdR31v8OFfFE3SpSFYdO1E8mvivABV6fakjFc4niJCLEFcJOLjTzKVqNpfYh+pdn3szWxczX
hAZIn4mrkBguHJkkU71OeMrcBCaqX9Ysj1h+mKBZJv2kNggA4cykFHBBeryh4+Do0JoHepOyzQ8t
4hNnD97be6VNcK9kIFdlGthz1fDJMTcJVKVSePrExSgFf4Qn/ks5kv8EAPD/J7SfQbTtP86PnD6+
Pur/8fC/7/8uRHL7Pf8aIiH2gfBdo9mkgY+wbimOfyH70TT4m6EBTydGItPQ0fg9f6ZISHfIYMnp
BhAN09X/myIhYKJAgtVlBQCeaTowgv+AK/5ZAoSI+B+WAv8ID/2ZGvy3DIn5jxEpnsMQGsCDHaxR
DyLnnNfaE+dWsCmEO10jLpEpeuEGng6iOuaO9k/Cin8AA/+9r3uLbv0l9Csnei/Uvh6JS2zWYV8o
D8BNzlX8pLAlktmKXQzRfUQFWrXYxLEwh1a9l+Rg0O9bNI/8Ahl7prn+yHLmDgUuxIWRo3mZsLtP
uh1aTr218zdeqKymDmRWCD98/uXzvf7LX/KvjVE6VH8Xtfzzh/YPSSzLGSCFxcl4yNPdLP9kxmeR
vrM+1G/PaeTc86Ztvirl15rP45fC/CP21+kqZwuzCPS418npPKs4S2/pJ/92O8+oMeeoR0U9noS0
b8sHK3/KkXZ35UZl10LPOvaqPg7mff3e/nJ27iNYTXZ1CJTlVL0jMUUbsJF9hrbbJYwCw+fBFQwB
9V8fIsdxdVksB3Fg+6kn0cDIg+oiuZ+WyzQuQNyZHBl+LZ4gZhK9GBzzWupGLR6JDc0ge9pdpLyZ
zbkonjhbK2UsOE858YlJhrb+Ap3LBV4BgYdekOEXg9ePF8IpdrxhqLcU+3dmdfWepomRXihut/eS
5ll9aLJeYC1ab4xe3kTRmbGOn8+I+5hk3OULri+fU17WbkX3yBccefd3iq/QE28ikvV7vT1O5VkX
z221z5dQM0KlCc0kVPSQg/J2uNgxz72tPO608dusF/+WKR/DsmY3uwFA4RrLfTJFwNqovbhlKDPc
/0z84anXtkZ+n6wn41QYG0AHelBw6HrfTx7LxSaYG088S/rJ5GAYWrreXZzbiHWDSTWBa5a67cwh
+xsDBRfk/vihf8lfg4ZCj7wSGRMb2weYFOQ5/GlcMMr9bCENEy7pRPOrji72p54Ub9WWQobbmzuJ
RdtD+jqrYtM6ysuEc1mOz320XfpH5i0ep+1uPrVIZhMv52OXTungszgv8wicwYd5ewV43bYwfH5O
bAEsmFVuZuJ0wfwdatahqnzteeW/nIBj6xL61y5dnoclZR51Nk3OfJ57gGcbdcMWfacFxb54ckJ1
b2ycjbGRA4YamNZw03xW6T+JZt8CdH8JM/95h/Hc++vjYTaVMhG2Q97kobhGe5yLYXLBOHLS9tV5
Plf76qRcy39SqVD+Pjr951f7hwxzNneajvRyOFRHtgbn7jo/1O/JQ7wl0HGGN/a2PEAzOdnn+r/7
FW9Plr88/lQwQhDz7OGgXOR9tDefUbJuk0t+wn5yMfbFGdFWqL7YZ+3x//3QUsjw/Ls/U8P5h/T5
WMBKI90zHPDotR72MfCULPGUF+ec7ueduS8e59pNIEU+L3tl14ZmsG7ykFtg322GPf/bBp/Prt9X
R+dL24zH7iouzSY9VNeUdFPBSjtMopPADK+w1fJX4gV+i+Rt2qi5h6w6ZnfD+Sr7l8WDh9aWQYLf
IXJZ36gnh23xp1J50106+1geHaLxqAgyLwuUAHir5eFtPp7rzZ3Vb+d8Myw7Q3jGa3NUt7HMPXcU
450MJKPdNGJrmKHS7+OzMx0iVJSMRzS34FT4dyGPxrf9nC/8y1xy+OdmtWv+mrXHXqTclnfyic0a
A0j7o71vz87hsd9qpcus0WBuXns5FT2wQ4T5hle4AMt1kdxoU0puSsiPL7njC1yICcCAD7LWs/3G
2OqZLykeJzAlhjIRDjFcmW1b7of2x7lpk5tf5zXvv4rmTXBAX/3G8q6zQuJF85d6mg7S223Hn/mK
7mfb0tyj0hxkt/uRP7OTtkt/ewOqrd99xZ/rGyrnMfNnMJ2f81W+IwzHQwsn6PvIHr70O82DUcs/
DKSWblL2UDZv/9AIRAJu/2vhhv1Kz4xXwzhsn7X2Dhc67xHN40Nywv6wHNiETS/mvXwv3xW75FF7
HQJOvjYcKp6KUx0OXsdNJPzvzlN9c4Nh6OJc+ekrE4/HDSISSJ8omwvVR5PN4ZbYaT5V720VGqcu
YNbhUc26A9Q5eXbABjDIz3XryV5zHDfzxrnIv8n1EPuZ23mpzwflTnz5zLN2xWsbOJfh2Sy4+FzF
zzRXD6YTL70dZpoNE8k932KzI8XpUc7VUp83NznQl+WinON3TGPCuYspsSzPPfcBMX+AATUQR0xY
S/Up/ziH9r556964CFr+Q2QmQyDqd31oO54ecHkaQVe6hhf/0m4ExPjEiFiCITTuOMESj8xBveSi
oN6snwzL5bfyB5iVR9xMuZeXB7vYaHfyFdCKXd0b6Pvu5Z10131kZ+OufVXulot9lAKe0IF2JGjk
AULyhZv5q/toenFY30uv1sY43n6Ykpd40f5d7Bx+dbZpvcqvNskmP1le474pHvrBR3MjtkmwhO3m
bfa+5sDeLMf8G8Bq+iY+0mtxjh5IQ3QeiR0DudQ137eAefnTdFfZr3veWT4wJKLAH7m25egXamfS
+pyB91OgfCroAn05yNnPMePj6L0hw8qLX25J1bC84Pznnutu5h3MDlJnNefigt1Um/HA3aZ/wwqp
X2UH5tjBhsvDStFTKg66Ctfc9A/NyYz8cUGN55a+tK2P3InrtkQ6EDQJgdCjEUjn+C6Vnut3qHNH
zMDz4JWlP/1OrUdadOHCR0UybnsNqI9HuGoGMMt+svfydz2IQ32vbTJWS+j4XpQXLdQDscNPbG+L
fkdM9bzuhnN7Nvfls3RYr9Pd+IUTYu7CPvG6FoeI2y9uwpXcetLoZl9sJEvwXS4He+yQKxJ9sAoR
a8peR0x49FOHHuIBitGE13C+M7Sw6w+ruBJ1W2WvJeIDBscqyGNcI6x+S7BuZyWgWYgb5yE/xAdx
7HPGl8+q8tZYn07+bkov1mu85m+9bIWtcKMUYiu5s/4xXn6JnFYI1J6Ku2IWj31VfKKGw7jm3aTx
8u1JOYXZaQYv+OlwwmzaeFuBMsJVdpNv6XV8HK/Oy1g0ZNna9r1W+6PlbEwSLVKulnwzfPAceP2U
P/abda9e5etyKQF745y+ueG/xEf8Ju7HO3BwUAsnsZXNkRlWC8fUvyEkiVEMbRsWArHOe1xsjUoh
dO0S2ADmUadPerdLaIJVfsoSqrtHGuyJB/tHfAMgY9WcAhgbj8NZXPQ384FFzrC86pK5s0Ti9rO6
Q5aLsZRLwnKXjzS9jNRbx52j4trc6Pf1dxYdxio04Wc82M/y+Jn334uyk17LZ/Gq38lccaPhtoR+
Wdyatud8qgP0YTyM7sQtXpceFO5mfF6BOlYbjnvZfZMOgL0a+dY4HxuWwrEZnzgZ1RxyqmTe/GYC
W+ZRpU+emmJk7qS74kX3rROq2HVxUx7bPGTRPSHldu5LBaDnQSNOoGwa7TJIW3ZG/4e7M1tuW02z
7As1Mn7MwC0JEqSoebR8g7BsC/M84+lr0ZWZJaMEslN33XcnFMcAAfzzt/fa1YHVcx2vjEttF9+U
D972qNp51oN1WyE5Iy9lnRE0PxK3i9CLpd6G9OeCCF4Wov5G6w4wKTIi1zTOKJ+mlBYWrsUrsxuP
5l2Sd3Pn/fR/BZR0Ky5bZLdj+kpddBW04Iw4ttx32hYrAcpTVpm97xJ4p3GEzAChrtLfVLeC2tVl
Tj3v9OZg1qTVH79p9H48GrlVLpu7kbZX7ILqh6oeEu8y1d5sDQCfY+h7jjDY28nVUwiatEghLPe7
uFkTaZiC5hogiTm6jKLmMCRvcgBZHIZOi+gnM9ZB/JwCejKGX6H3yLRpsoChlHwzPjM23lHZr+n1
0kFtr/X2Or5D+naPOvim+Kbm35NvXbHKX8IH0rA5roHO2jxTWsz3tQMW6PstY9KmWRdPoUOlrSjZ
aQELDAa62S6LN5zrAjkzkAPUQGF3Vk9Iq0oxuXdGGelxdvDhkYkOdPl+ZNZzp018W1EYGnfjm5/f
KQ86LLsuJtozXvXZY/uAadDgUPEFEOhjeUv9oyDEjiIlp8/Bms3lcNf/VEeGCQpRqxKLQbJHxFit
OZhja/Az3xAGBKHtxXy0tvVtoq8jFxmexzYBHctD850sm5CgeMW1i4OpPVbFIaSCSSwwQVVOXO+i
XeqUb1q6Sp4A91iH9iG7S35L4IevaOGUdolm5z/yt/A9uhyokK/AxBlPwWX84l1TaJbQ7eprmcOx
aDX9Kl9Amif+GrgaCxtF2WHFSLCbMH0Hq2or7vnMFhJcsf4/4WiVpJASERx6IL4lBiPRqjvDiu6k
b8Zae0IjzgwQ/+Zo2G6RP19H9ZVkIHy+qNgu1fWzMjg6q5xtL3XroAM9wPGtAGGB1kGTXuXyB6lK
m75Nr5ARUgxb2fK3/gjTzN//82Ox/zt71fUPfOjv+f8Lxiqdw5sTB2NE/OVJ+OPvczH+yb/Oxex/
2AroLY7AFE65jm75/z4XIwvDBFnD6RfU7n9aqP55LqZz+AUmSxBIwZkYQBL+0b8SL+R/ICM3sBkC
CwB+hst7dg526lyMNMOF3dLR+vdhh1ZlLWduoZdejaqO3mcHhliTNdZ1IXKBG7T1lIbuq5zgh2Ms
ZcIsH4+NmjroFkNpXNd60BaCERA9PUmxuIfGFVF0fveb9ONRQwxPyZ7qN3EGRsYiYcoTM3cEJ7it
6VgqLPq14hO8RqTCJJcKK4TSKivtTyY0sjEvnI7iA4F340ccV6K8jzCqssyxsp7YXfjciEDXGZj4
6lfTHUu0UPnlXmJaacGbUnVv05FzgDFobbwb8Rjl6LUmco5GaOhJ4LMqmQYxJWwaTCtWHSIl2oKF
MPzxjDOv0Utu0irKtBZuuV0J1TEmz4+VNRYO8mRXjWR4jbzSRd6pW1KNdXacIEP7tlsP2SgxTxcq
lioiuIUQ5ZXVmar/FIPeLL9PklIUhAwpahI/a742at99s/PkW0pMenZjjUpuJ06pCIUjStPTdflO
LvIB41hmJ8FtOOr6eE2BaCyzTewFBTMfIFHpZ0w15hd1+hE3WxYhrpMFEte71oyH0W2RMOeXmqok
4ZZ8dTk+qDGhOjLHNYAw7qfCmoI7q50qD0a6RRTA1QRLmwUKDqzMc9LODqoSwxyo7Nt8giL5FoZo
6zdFVcXw6LvUZpLywZevqjrL5EfsdFjo1kpilijTqGD6m6oIGfrbjsPFW8lvomIXxV1RXXZJqqcm
54pxJQmmexC39roGgBxHa6/L2rJxvJbyGSIiQsj8wJlE4GVsnVsg2xj8JDvvyL7Vknh4wwsHs38l
17EPIr2uwlhiJyEXOvlhVCfk77C764CVHGjzcF306oj40kAZhwpOI+KQi9gTQyec0vAKwyRMnutR
TjRmqRphQo+roqffbIy07M2HSKLqDqVfaIm4bMNGSD9R/Nde6YylKqWYHgjjK3HXNKNPfSfXKeG8
FEA5y2DHj+7CRyrNLWW6ENdJ4DR1J3WZw0cqWjbW5jGFcGVFOakFa3+wwLGysWwwT7MOTyT5DSvK
mD3XYKQ1neNBipLvwYBwMF2JzPaogiXyGO/r1JClhwpZA1s/K0hJWEU+X30XRmlNNTvFVmM3Xcv1
4D9D0daby0mlylWSOufV4aOWirG+lnPQAZxZ6KBTiImBAFfsuRb5q5SkA/meZEzd21sC+u8+psaJ
j9K2krY61EgHwx82YqDque31gn5aoN8d0XiRDdAeuyuJW2+Y2wxoObwvE3gqppu0JHs8ClSUHQYr
CgQ8RmQ+JHzsErOzrcfXfi384hJdVpu9BkqLeIkKphL/TkRcWK+t0IuCIw9MheP3rCIEQV1V5FKI
g+6h3d9WRTf01/xfNaeYA00SXxY4VzNfoXBtwcJKjDBIveMkJLBC0VBc5wEa9keTQF6Fgw+CLO6A
w2vBG8VC0yJMBqnD1WASELKJtCrVDnlkNTmnL5V9LEFKUpDgNWlRSh4GWH3S21ADWUcipUfjoTTT
INgBnoS4S35YmLqSHKl/4huRLvZ7pQbk7tYAAYwnhFx6hcCO7fs19sSg/672HXkJsjpWHHYkYV2p
hxoYZ702tBYbf5MlRnUdhL6v0GT7dkzIs8dHp6+qsa4oySGQltprct6C+LpDXT5eW0Vs9mw0lLYm
0sCQZDFg+JK17McYqH11WaJpy6kFiKxrwzWhEoF+xYgViR25lwnbIJMczW7tyRaQacqL0FcvG7+D
+jgMSmg8aGkfMx57Uje25FfnRCrRG2sC8lbgGPIAeO9AOkitFYNlr+Jca8Zbra+C4trrDDHd9cQi
9Ry/6b3RPyv0RttpizQuHTUbtYzqJqm3W6jNvcWpmTnZ62Syj5msWu2pw4YAi6C7K9WyhfZsaSD0
t4QjhSmCpqCK7XehMkhdhlmaoFhKYpMS0qrUaBwgHwBAxCh4plFcl4jiOc6yRsv6rR7V/AObzkGm
WgEV1p0qU4SPVaAb/i3RPI1/TWxqL18EHt7dS1UY1HnVGsXV0dIziIs6FkX5wrCos18g0aXchBIR
NW5eZLL2Tg0d1Qkz7KgPd7XdauNViaH03a+y2HtHwJc1V4XRj/UBP1wkHka/oky8CooxSNeBbRbY
4RKzzWWXyIpWbKYOJNatMTE5ooWwNWiKxlDK9dosctbMk6W8hql4p2SfvCVY7rRiI/WynN1GjaKU
m7LD3rCOoQILUOAlhGEipAoTfERuNt2WRIvQdgp1ElDVtdo3irc0rLP6xkvQ5nDYKfVVeAi8xpge
p9DGNFknepDe2mhzgktRG2JkIoGja77kozomh55g33aHOKQFya9EnXpoPSWWvhEM0SbRui/KwP52
LJ3HO8ECAIZ8KBq1cWK7L5uXLkrMeqNVXYaFMvBTKt3Yn4lr3HWVIqUONgc1v1dpXvmFGLOMnGoh
avPesu3BZ/9lBKl4AMuroElp7WOq4wTVCd+FUMcrb6rRoa1Y+XXYDAmLJkIIdX0clkjgsJxwcNlX
3fTdBIauvdZU1vXvSR9O8kFDzxZsh9g3U4IfWtb/j3nhNf0BW5klHgMlhuKDTriQ7DVjQpK84ppp
qcjBaFYuqCAo3U8kwYV9hZRB4sumHYguItnb/Gh8krMbNZcVH5uaXxrya41CsXpNOvDdIx5AfilM
r8FAw7dSRlIA6i2yKqnQtmo0tNNtnedI1p2oFnJySS6RMEiiV/2iCzexOSrTIVR0tXzOSBpr7oYG
ZyOOgbbzOefSyhSBLRODRwA7HkZhN1gGUCDqeISF4okVvTrN3iY0KZm3zUtFYSVCmOiQtG8sxgIV
Y39sax37Mi+uvIQoAli5Kj5ZIlW3HtEAY7xNj1FV4JhlA0j1vlZSYNcbkt4lu3HyBvRjsG5QJgh9
nUQNYj2HV9iHjFAtNWr5ILIi098JZhnyxpHyaJLv/vOt0P9nCgGDTcKJjdCP5MdYzzZCx3/yPxsh
xTxKA4SmW/Yxqu+fGyHb/scxCRBEIPsawyS07N8CAeIC2TnJIOhwKUGVONb1/7kREv+wdF2RbZvU
AhkIp6n/RwqBP9Sy/12ph43690Yo68wgQZqn7qUmD0n8G82SiUmCQzC2qALsUad3aor00reTtiMy
Rb3Xj06Fybfku2GS8gvVbKpL3H3WPumJicMclQ7eKlaj0G01kb8qoxLfeRNiULYZCNvlMgooU5Cv
Qe0obMJ9bwaD8+HVf1K8P4oqPqksynNump0iQdS0VtvTxbx+3Sq8YGD6ZAJwPjz5vySkyLGD7aih
EkpCxo5IgmGTphoenLIQlTMBZrfXA9u73zlelucpNRDtt+UQWUe6t4csmIztK6SSymsvWdZ17IXJ
g9lwisPnT9wgVDmWQuSc/rBwtILLllr05kMbv8VNkt61naVdTkBaz2DWZkn3/6puEqb+9wfs+6YW
WMD0fRzYiYnYa2p+Khoq6HUlZdbR/Ts6tpVbTwMMPhZkem3dZjp4wdQrzHM8yCOT5LNWNCuxDkzA
ZY9RZq+qk3RrI2t5LW1A5t1Qcm52+tt+XjSW7VlR1ZMKACA1keoT4Q4/TYKP3kL2TA9QAoKDnYdD
sj59oxkz/N+vdA4RzCJTxUWnqXsrlxKKCAirsIYpIefxUcshgCHgBhO+rT7HKecBHJn64smyS/Ek
d62F3zzodhbxMaivGw0BQlWwH19Joh43miaYkSWfA1Pi18bH07/42Fk/ef3HEeTjaUYuAkxIYde4
U6i7CJG2QWL/R+zN/3kXs4OSlulb8cjKdLPxRTJ+BPLEHGuv0sb6b0nZokbp8+q8bB0/94eTmLjB
j9r3bePWCnsYeVOziWlvjWI4TOa1YAl6+hUttJ45/tkOSpUNVUkqWxmxrSRtXVzZrBHVnKOtf4/6
nww9C13Amg2kJrkZSFG5gcEBiZeWmwAY6ZhVZ17T0uVnoiTbSDjcSvPGPe7QJQ7AobHyDOeAnUuv
ZzaKxMqgTCZn2K7kkapVXRt+5XBsxEJxPNOrlh5gNkSkGVsMW9Vr10YANEED1eT02bb1/enXf2yP
n3WB2ehQE6EyZXnQuMRlHokiq0oVF7L9iIBsa3vpmdF24SHMmcgig5CgReiOEaqG1resyeWLxoB8
g+bdfz/9IAt92Zz15aFVhOyl3KIBuQHZCMz2D9XuU+drl5/15yTqZKO3aaaYbtEGDBVlrZKwxdNX
X2hG5vHvHzpzxrGHJsdx4/bmoZNHAphqdrYUi6N4e/oOS1/g+PcPd6gTLa27Ag1IPQjHaOsNiRy3
k/afcWT/PdyZs15cG30lw0toXFM5OjB0WCzdmV++9GFnPdjiKLHv0I27BdtJNtprmQOo0y9lYQw1
Z713ksIOd0ra4JnoxxcvjeWdxx2eBdFwu6KhqNUIj+0bx25nkI1LDzPrzVU05nEw0d36tEKj5jsh
Ra7TD7P0hWc9WWvl3ld8n6GoljnB9ggJalZyEJ7pAMrCT5/jCrvJ1JTCrmoXh9M+oqhdOdmv7DXe
hJthpTnExazbS+9nSwHOWEE+txDNBat+hed386UnNGZdPC08TQmrunbLQHuJpPoVF9fKJE/19OUX
OuFxD/Kxi4yB5plWUzDSdtGwrWHGrii3+NvQRi4EIlLanb7P0oucdfaIgkRn5R73GRE6ekMaooiX
1TMT9sKAbsw6enDEOmg2zaA2xb6oOeaQny3cQqGOHEZ9+tojHB/tw2ji2T72XcXmSyjVuILl8d2u
+n9CFxdXNkvvZ9bhiyxM0hL6O1oOGeu/tyPG7mtjiTHr8IEN5Frm3MMFRczpnEHWk6RBEfvaW5l1
brkN1BEfQu0ak3UwCtvJivDMpZfa5qxzE0xBlkTCO8EUia9Jy1ylOh6MhftS7r/WLvXZJE0ZKhnz
vKldEiiRvPhOXXpnlJ0LPx+241/tBZaq33ddW7tdIDZjGbi14e/6TGxSjCKnX/7SLWa9t6x1JZuG
oXYVHbONBY+lf4pyHNP1mWdY6Fj68cYf2nxJnLaG5712s4agqQjiEWADcVtP70CMvvaZ9VnnzRM9
C4KaEa7y3iQ9dTPvOhDFGnvkmRsci9Gfrff+/P3DUwCEVDk5pweEWlA5FLYQKbcY+4KgNznGVO3L
opHQOo05QpFiKoJtRzjlexxE2o1cl7DdyilxOlmEjiH300WN3YvYK9nXv2GesV59uW3X/RQLCJap
uIjIgBvWcViYP8Z+tB/sBqi9NBjRk6hz6oQhyg6dE/hBtmFvqo3k+Lqqb+HlJXjkwe2FteXXuOoT
Zd8CNyJSO502lj40+7hFXjdIE2pVkel3YVB1N75qBxc4AJG1JLqFJNMiQ2IVFYr5KOlSfqniI7qq
BwL7kGQY9XNTetNtmWrZ8+lGuPR21b/biOjisbI75kiIQWtF0h3BLPm1S8+GrhorfKV6dKHCtu6N
MLtqo+hM1zm2rk/2AEd3zseWrU69RHguLTvKbwJYoWDD1rb49rXfPRu5jMQnTVNwcfYuuAvC9i0w
hfula89TNFp1xHGqJLXbYoVcU7+F+TWmZ9T2C99Sm41ZlOyGqabUx1vRLzW73+eK97WRVpuNVVNB
BG+aZbWrWdWwNsdOWdUgcc98zqUfPhuogglreBvQxSsTPZjc7mrpXO7N0qVn41PNxGZDS+Vjtuqa
Ah9qjGF7+lsuNMI/ipMPAxOovCHOE6V2x95zLCx9nOA7immeWRYtnfdps64pdeQNUSVk6o+b6FvX
JaUTJZXpJDBnHkifdvRqorhIHrJNfnBUX4AFgt0rvHN07KV3N+vAA5G9MDUipld43wQkQjORRjU5
MzstXX3Wh6MaDK2ZjDyekW86dOytde5cb+nLzHowE3cw5o3MoCZ5FKlQu+nVpkg150sffp4vFFLF
12FA1G6qe9t6yl+qwPspAnF1+vLHVv/J4KbOurGXirhF5MGiLFMOTfyaDoPrR9IKDcfpGyy8HnXW
mePRqCCU5rUbpPoVNKtjdjZkC/vH6csvfFh11pvTeqhkpFashrsSTuFlFZ15MUsXnvVliOrT1ACV
dWV7cGCarEjLOtPZli59/PuHvlx0VEPrlksz2xoCxZU8bk6/jaWvOevFsixRicg07BGe2W0aw0L/
MdbpFoT1cAO5z//aPv2PQfPDExhCnvQAMTN+FFABJME+Bnl/LsljaSz6U4X5cHVFyoqWqFIsNKDG
NnlmEDpnot1vTcwE2LFhHtlihC1Xhge5q1QXJYp5r6GIONNmF9ay87jCYlCJTVJTthOTfAkAZJ93
/j1Vqe+c2F9qgXlmUFr4WvMsxlAtYHwI5jlcvGT2Km4YIJBmvWjH9ZkPpRyHz0/6tzLr337cVrYm
M9s1fQy3RegjWm5s7Jsm0Ks1WZfBHZnnyZtHdu4urlKxQy3ROxKI+h2l9O7BkmXxY7Q63AJR3TnE
sxrE1xsczaRW6vqe3B0mzVcusepPF6EdnTt8Whg3lNm4Ad5SQcDDD1fCGEXkgRXwqp2iM11w6eqz
YSPJo6SlsFW7Xv5G5C3oj1fO8c9cfOm7zoaOMQzixtAZsutM3rAu3SDp+dGhvML+35wZnpYeYDaG
yL7ECwFx6ca1cSUmclrA+65y5IunR5KFMUqZjSQUlBLVMmib1chmzmoy16iNX6evvfR+jm31Q/9O
ICFG2kj3Kv3y0lTag1cFERyz8aav4ofT91j6/bMJX9MDvdSHotsnxLQ/drqir0e4l2cGiKVa3jwv
B6ZyGsGcaPclsqGNleAM7FrpdSRAaiuPZMAbJb6QGC7+QR00+Uo/gnTyXBgO8NB+r8tackcGfbnp
1KFxSHBBQxPKwSbzjGhHNo68/tJr+PP7P7xqNpa9VepjuxeRpW1TZp7VyOh9pqEvjJN/rLEfru5V
vWcYxaTQR02VUUxKryKpKW56UILrEgGCQBPfKGea5NLdZiMCyadxPUZCcSO4ZletKgXX6A2Ly1Q2
9EszMzF7k905fG1/88dk/OHZgL4XUhVRc9DM3LpQkNg6rdcrzte+y2yI8CitGp0uY90JmsoFlaO8
9Mhw3k5ffelNHTvFh98O0kWCaQeHPkjzG/RxuyzK9iAyj8S4x8w/F9q8MAb9wUN8uA06QRiyAVvA
oc8OaWS8x5n0UJrt/emnWOjCf4JiP1xeKjq7CKHIu1KytcRvZTzzdpauOxsadBuMeAp23R3Y7+yE
mb5aIQizr/3o2W6gmRqk6nWLxnaynJzznJWJQvFMf1v45fPYTyCTOuU1djFpXhxKKXbk4ovbDDFb
J0RThnpXDxDsZKAvccqYEoJSqXT7sva++PNnHdiGQQ7ma8LR5YN1Z+fhlMVoOKdfvLz0cmZTepU0
UNlEpBLDbpu7gJNaPNMSjOqoZDjVJIEBmmLZQ1kaoTuoSnYRQDam7fZk0HuZt1FIql8xlaLWP/2T
ln7RrJOrtcj8HkwsRle8nUZHPhypWWcq0wudTxxv+qF3+Kkichvy2z6o8grPnt+1d2Y7iWfg3snT
6QdYGEfEbBGg+mneDZJd7TNFJG6pl8m9UJP8XlPHHvOfgQMwV6qvzdhC+fuBdHT3qt34qjtW/lOa
69tRSc5ceuk5Zj2+Tr0qUQNDcb3gGA+KNn8tJgPJfxO9qkH71gNf25x+ZUvffNb/VcDFVVJriqsR
3bDC1HrEcSvbr1yckKi/X9GUSX2UtV3lehhcDtMQF/iilXNakM9/urBnQwBRKDAwq7Z0DUnHJBKv
9V6c+eGfr/jEPERT7lsF1I5Vug2gsY3BmnWTpKa2a3qpIW2ik5zTL+jzDw016e8X5CkEKJRNULmD
HvYo7yRMlGigQSjg0z1CtcEBngtj/pMq/b+3ViT5/n2zWCPqRoknaDENYBu4zDH0AFF1wcbObR81
MJER+qpNfQAkWoElOlNwyALz7g641KxviaXHr3AArXfSA1IMR41yC45X3KTlmG5GIZoLFiEsvkF0
OSiam1Wrdd8RkJX7CLvY+xhVWLLDiIQOaaqGZzCW6qozOrElit549hUdv2VvT89FqQSuGLF9nRnY
lj7nbOwpdCaGMfIrNwwbY6MY0jsOvbvElN+b2v9++lMutcbZ2JNVegjobyhd5DfRqg9CwDieWa1P
X32B3iLm+sa2twNrBBa/p6JtXMQobDe5KmUXCga1yzTO4m92ADsA6Fphv2iJ5t0Aaxau5GfTpiwM
9RHVQ2ICPwUBfhjwUmwwmmFl0lIIppGRiXMCpz+rqc+a2WzwmvpEGaMphPSil/tcI4pCGnc2ppvR
l7bRoG/sMHkxq2mVoi3oYlyybfXNLs9MAUufYTaeNSGnAUEDoE7F4HSf+FN0sKklnjmeWOivc0lk
YMnQh1NOPszQHrYTooLboGa+MUqPWJ2hNJ/Uoc5eTn/zpZvNxjeN4227oz/sEzZZL6D2YmfSS20d
5p1wNC+sNjZznXv6Zsch+ZOvZh1/xIfpWeRhgDVPnvZRLGmHwiZ8ioCG+kIP/WOZj+iTxgvwzpPS
tg5kPzrTro/P8tltZwOgGeFfaEJZgIdXgZqZUA5+G17bbAa8VAcovpyY1ZJ513dpdWaj9Ock97N7
zsbBqK0FXi+DJ+qDYVPUdXOFXjp9gD0MV9MsdcrlRu9t0qIzMX621jaDHPpdj8fssi76zPUi2XMQ
u2ZUWAPjPgnxKAgSvV/9HoZDXA3JRQoddQXHezA3IVTk5yEMhufRs5Xno3zXXjWmnt9kUj7dDpOJ
Zz1KPZflYHw1Nj7ZD1gwPep2MEEaFXyiQcLLhdq3+lWUePb29Bdf6CnWrJ92Rpb7QcRW2zJDeW3J
6rTO/FE/056OL/Ozlzzrh3qDx7LFyrH3iJJ0xiGbXjx1IihJx4V45h4LjWcuQ+zxxth5W7f7XJaI
ZBxqTVw3RRXfBeM0rJNczTfDZBPDFyjjualkaSCeC1xzCby81nWgrDov++n5ZUPbVcjVq6RJFysc
J9J33eijDZmswu3DVvmtqXF4ZfRT86A0pl/xTXXLtbMOI7GUAlSBvI8/rhDitZWbxjn9eZc+wGw+
ior8iInn8xqTOVxQFL5qwooz9tEczvTdhVnVmi2AA5Hk7Nk7zpR6TFFRpJhXvqo13wvtuDlRYv3M
kywMTXMpKMJJtfSztt1H8iA9mpVGKnKgRgjuRNpv/EhWvpNepWVrOe7la0tqx3MbooUnNGeDopcq
iZczNe4F0RrRYD0JJcGcrOHSjZMza5OlRjwbAe00LYfBD9q9KfX5CJw/qg6W2URHY2bMCZsq5dqj
VXg15aIISdLmdPNY6P1HtsDH8d5mNahZocigCwXfOkYnR2TgjE5f/M+Rxye9f64fPfryVZ8MqX1f
qpuRYMHD0YlvOK3iAwypai3ZGVVYHbwuqhyKVpmjq3kByjbDQNIRlnKmicrHL/XZD5n1gjYyg4C8
58xN00baYI6QdyMRaiB/DfW2HvpwO7R+takrCewYDsGVbolp1xWJuakEADa1z3Q3TpIYG6qlvCgK
/2X3hnlmBFvopHONoj+ZgVFYtbxT4CpsLROuWxdMlYsRoDvTe5ZuMWtftJmkCfJK7PK4HVy7JoLA
Rte2rUg6+1pbmmsUJ5MdfTPlqUu5wAmryCn88UxLWmimxvHvH5YlZgLCX4Lg7/beZdjjYq3qL/7o
Wcuw2nasJmjyiDZyAhbrgQxLe1LPNLyFtz6XIquIT1ELslYg989f+WoTO5kEkK1XknMnYAsHSMKc
TeBN3RTKmIXdvvdaKIperTROkum4ZmWpAvmMBOhgV5r2y/JV1KLEYQ7PRtfKySayc9kBMtPthMyB
D5mPNc9/5pPJxyn+sz43m/qTuOj1OqCoa6HHPhgYeFvwSrIMsSg0QQeNWeoAd4fUpESFjy0tBbYk
ge46p3BYmDDm0uasjjkarIJxXzXfGhV+LGsASn7r2rthAna1ycOJf252WvjScxVz3Xn1MKqavMO4
au6mppavSSVL92Ye+mdGiYVBbC5zNTy9TLtwTFxLVooeqnpB9g9kiPCJHO1up2V61UPC0OUzQ8bS
Fs6YtaxAqwo1jUo0e1NkuDWRKr+8oa+eDaKHnWNI3I4U7WIdko9Anh/Kmn0yqGD+cvLuAZf4GU5f
IiBPTyYLk7Axa06TRl62blS9K2nhyoNBpZpH5AwGeeXH6Tsstdi5VLavyZwJyO51hVClrRcrI6cE
dkSu2JD61THU2Lau9FbrH0gLz7pNwB73p15p0zmx/4IaX8wVteQMQrXIit4lRevVV4r7Fns2u3a0
03ujS1xSGm/UftybBZlvORDfDpgWMHrF9N/pwQQFS5tceMBt1E0IbGZlmBy6xORc6BSZgMuV8ZmC
wUJj1I9//zAiM5L4iUFktNvJunCinojtgbM5WB6J92si/u9J2JN9rmK3tJKYy3RDMAxxMVV8Gj2B
NV9oIdhKqfS9nxEaxxvJrgFuUbqTf5G+qb7J8AkgboJ0yXZCaO1G7urqzOb/j5zik4FtLudNLC1I
I6F3TBn0OaAeRUlOeq4BH8MRu+tYqh3Q0zmT3TqZObm9TUhHkJVoo0up+8ahy68mVGF1pUWIHdfQ
YqIu0mgtUrLGV5oflVtWJPXOY9JwTJ2A1BT13MaTjNRtPIXsarson8Hmew99MOk3KqEQPmkFDAdn
+trCYDaXExe5n0t5MbbuQEDazkx9sIKaFEGljM6JPBfWu/ps3i0lRSP5XbRAXWAKYVjN99I06mvR
Cck1yfUAyOJzbl9Kw5kJ6bhW+OyzKX+32KTTBXyMoHVjX/+hmqP5rQ77c9aJpe4wGyrjCfmJWpmd
KwgOucjS1tyTrkwmSpnWV4DcojuNOMszRxdLTzIbCofUq1U8rQnp8wowblpaFH5tOTTX3tpZWk1e
5KduSM1fLn6GFAJOj64LP3ouvI00Eg5VXTSupVfiEvKDQqTsOLmnr77QYufaW43YpV4SMZQ7zs13
UaX0DhrBdhuomnXmARZarDZbQVfAhazBC3rkH3V6k5HzC9jXZwqup2m67Jh4L4TmpevE6PszH3rp
qY5//zDISlKtFo0hYZILdcLCS7Oo4JUKce1nYXl/+s0tzKtzhW4C3mog2vaPw7K6aqgDEO5Coi3p
07Z9padDXJ15gQsCOeAIfz9OLftgwVqM2VVX58paizYJesJNk4UDkceBtLbGNNpS7dxRC7mwCkIM
y3Prs6Xmp/x9b0+3Zc8mztwV4SBIOgb/L6Jh2n7tJc66v6f1GCgIfXWDZrgIJWXLbvNJCsy91mQ3
p2+x1BZmnT6T9NAwsg6LkElsWjaR6zZqxrRqo+rcLLvQFOaaXb8sciO3pYw5XVSrrijvDCIRKs2e
yDYKXk4/x9JNjt3rQ5vOI7B0YcCWqGUn7apjPRK8qEevOkW1e90njuv0fWArLmwA5hpeTlKa1MOA
zuFGRPQQhKGbVD5Sr/NQHreBV2p7tk75UzuBSPYRnVzYcjRehABKINaA6ySsOazXck+eJuiPdqUY
GxItHwaffFgv2Xr9z3jiJCjzQXoGHPRSsusS+5DK4KpiGF35FSCTndwpm4ncAwsOuB12xLgnGxMH
iZIUdywjdlVVX1me9Ux84VojfcGS/YtRKqCyZ/5F5OtgESnLyZDFw36jFvqKnfxvQ2UZXBQeNCAi
GsjXhLWHjHsglwjE8zBdQHlyzSC7YhWxktpv0UASuUEieCTbUOCVve9B2Y301yDnGERPZOK7ngy7
gGRv/kpbcZnFCPMKjq8FMUY9ViVJi1aDJ221EZa48QSQ6lh6ujBHGSFYtwNwBBARUU2SbvTmPpnG
hgAgzpIgQa6aMj8o0/Ro9f02nZQbLOnEGV8k3luqyre23r9qdfFzyG8IaoNYVzlyctsn75r3KwQv
HxnQflO2G9Cc1rZc4fbvHa0mX519hxJru8qvLn2z/U3ZYEVYOQFt9oXu7Qy53Ci620DkH23Iz7B9
ibJK47s4/CZ1pNWnN0kTPYIUc2tyWj3lUYUU6FdHSn27HuXX0JxoCDVuM2NbEpCuhqzIwsxwAlPf
ozJckVC2sia478nvPgP1F9+lwr/D5bgtYVz8F2Fn1twoE2zbX0QEFFPxitAsWZ7t9gvhbvuDAop5
/vVn6T7eOBHnvbvtlqAqc+fOvepKg79jRkBwsmw1OIpH6YjTVOQUB4pvZf5rWyY83+5IFNkxk+0F
h3zYJifRfVYL1L4i3wuiyjR0jCn4O5Q/sdlHTbk+N5J0cxUDav0ENmo1NlPacy/UqZ5ucYCnedBt
tGTDrjfPc//uCU3YnQjF+lWI/NFOf/X0pbOYZ/KWKsIZHWVEOtkvJHRQ6iESQ+WCjWHDWgwh4obT
qgs4BhwEw1NLGHUT/zK03vSxe9FuNe57ezp6PLKeyYOSeAcZZ2pTxa/O8Fya2VPMxUW1zo+oQ3A4
ByMYDtqfHz3RP61qvrVBdWlkvKF4h58ykJ5l9NmORM1o7JqjEfyFwLWZnfHiTOljIP/rfaKZJ7FP
hRFJz+KhLlgZdjZObbHBjDanVGSAJtPOQKD4XiRq1wFTrQfG2V6wnFY3/sMOGS1Ex1/oRDjK35Yq
fZQwS6U5vFpYdrssAZVFmrzvgj4zfgjG3FGtb1eitaf6ufEJwWoQ1FqXcEDSLcPazc6WudB9+aEV
p/s06IgBcx7JHd25a0mi3GvvW4RMu+WldFjcrapfpEgyfr8GX8KRearyx55UUxb1brW/RsO0huxZ
nWfQWDOG2biIwwEUzsLD2vuAckpu0D/97FyIzSMLcSBGXMEuZsW5njG5f7R2e5vX9Y81XSzFkY7n
dnn0moc+zzdzPm5QRggS/Y6N8twbiOh2cPJFdsqI9jdGBl6ru20qa9vCxkYcIswoObme+9eqaX6B
v8Ttgw8PKMi2hsvK3/g3XfSuMuydyq29nWleVv3qA5gEGhYZGL+aPI3I9uIfd7au7/5bSwKVQMKH
Ju7LQodsc4S9/VbHycaseXncv576mQWhjoDbPCZgNX+ZhDvyRdVuzWdWz+b4yTX8ZAN3fBd70Haa
ajcGf8Z71rTMPsbk2q5sCM78f2U4LtAlR6jVXgCpSLgE4xdQyZqDW32CdzvD7N27+k8hmCJY7e+w
atA96jRJW5BiAmZWxqd++YRcvC/Sfd9X52S+mev42jZXKLqhUV+NKf4aTbZ5gSxXrjiVfrCpq/Jq
Eu4sNDnhDqfcQpwpLXk5pVGhk03uodOJdmdTTaq+uxkLqXz1QyDp7J0/syakseCwcX7viqpZ1Duj
+pmLx66eI8sv35P800kAHVRkhUt3T5xiFENvTHkeFlWfvR7cnAnExK83U6nJpS62S/orYbN58rvK
yve6EMRVtmGdTMBI+UrQ7E+gyTfFAPCiGHglRWi3ZsTRsG84KkobAnrTfltlvhMpT/fQk3DuzVej
4JgQ7ElP+RH06cHO/XVTCLFJC97QGRwHKexpEH8t2asGb2QqUsuTdVc38yZ1ESj8/hfbwpHtzQ2r
xXu87huvpSNUwXbtZkirH+aUHFO7YohQPY5EDrJJipP5zN4orHnWRq0LCUVAB8gCbGyxL5pvMXzr
ItulSw7JomMJmieXQrM2FQfcNdH86Fz9y1N6efNV1K5JaqqZkYwDb6b9UMGgBg62cjoTYQmEcXIz
HMIt8VdnnwQgCVS6ih9qSH8PdZ6S6j+afITm6Lpocqn+NafRfBHdrMn5Levn3LyjhFv+B1jHs3Uz
rHN3RlcbLjPgQODsdTw9a5iz1yElij83cvJbrEC1pxzZqYqmTqQnZXkww5c7zW7jLCo5r61LnrqC
f86CiWVt53vaZ1Dm6sCOF7M+truc/zKVBcc76Zg3ExchhL5MTXJDIqB3DEz3nUBSeWmJrLzV8UwK
g0tO82s6l9+DMkBjwemZ9bFNjOLcEjC6bjoG0o9LRXg5Xg9zP1IjgawP5q3jS+LRe673GlphkN6v
z2oENovEXth/R2TCM7HWKqwEJ1MFJidZWXDrYLAH3oPTwsKyqsPqd+eqs9Z7juluNKrqjdDDy+jq
LaouH1/lXbDzAGsv1WcSF/f083zqr6azgsCGl9XO042RLxQrl5FwtmYvxFraIevCF5EPu1wM2bny
wX64jZChtUKdUgHraplt/mFpZFsVzUBMdf+UBxJOR+U5IeE5b+4CORTw43TOpXctApiEpcUBVwTj
25SmH6oNzGNplcamSYZIS5KvMWTzdqmccOXxg/zvoyr6l0E6FzfwjnblGzu2OT6VvE+qK2g4hCVu
wB7f8VozIA3R4OCZ0tDKWhi8bC+y/Jw9T6KL8r4/VJbz6FflQ5MHB2WDSRzMj7Ep1Wahi7LYy91Y
cjkH6/LBaC+PVCo/e38M8HATFyabI+EJmlVta9tI6hbLBYWVAdzuz7JzzyUq+R0dfm46sCUAXb5U
P88R2VGntCceP83iU1fmRCkmIkSKBB0QJJvCdX/Y144jjMUB51RNPnY5ViSjjHcwpCzbbOevlfOv
Usu6keTeHVLC9+7ExyTNt5kd51yPvQTdJYKausKIV0BjY2an6dYdBqV3WLhF+Tx0ha83hnRogjpr
5tqq7HpnehObb3baLa/EVJYfJL4S8G/F4+LthwX9hL/tZL8+w8YiLIKq3BWBYT2ZcrHPjqyHJbIJ
s4bdkzAaCgfKq79+bOcs61VgjrxkBTExrKNHVHhhyF2Wa/Mi6wKpKsgynxm/3V+lRUJg20nx3Pds
X4/CJeOGf2DD+5LbOz+WU32YmD19W+I+1R2zpV9Cwl4hXsqGTQyIv2+ssnrFxpjuEL1sXYN9Byed
4HOzM9UuSM38lLc9AJzV5Qgp0pk5irJyn2M2adsz0Q9FvW1yo00jj09t/OfkU5bupeHovbPYMt8V
cgXrYPfrBZesyS0KiRBYVdpgKrISVhPccQa/1wxq5M962Ublk97mek6v2VCog0yH4XkyOj5Hf/Jq
7+Qw9aCiCdjCCYmsz6GruIUEEOVQo9aBB4woMAA4m3kTV0cHEGx1GmyR90fI0I6/sZe0iTmqyV/d
KUCv5d7PurLfYrf49QuzegGzDt4tWPpM7WpBD8c6rwGaeE1wz0TEf5YEN47xnEZl5vo3+mTiwRQV
DIWGtpuLxu2zmVxPA91ZkpWODWOaBYcWKQLTe2O8J2UtHjrC1J/G3rG++6EhZ2UxWBHrLFM/u669
NietgwL+iOMw1yuYcj16sQXEmOd5H9Cjnd3EV9QshP+dRt9ZyeyxhuCc4vMknrvN3hjly1sFsHab
6GV+rvkiZuDVzvxExvVgbDwdV7ChveDmDqm17z3T3NbBAH+ptyh/AA4/OJ3fXAnOKaJynscX1Vow
ipzVfAJoya1rcpPvdKWgJCZ3Umzmq7P2BClaZoN2JWXr/U6ZlT2Xpe0/KPrfv7Oh9bZCXOf/JKA1
iXs5aY9Om4LJSOXec1yesBIa7M7Hdr7XceJy6qvlIXad9rymdg/RuK13renDvVhcx5q5BggkpPb3
3QbHRuDn9WXKYGXAsWzz7CgzSSwtOfFySwjmCDirKV+GfIwvSTklOyDixblTyfSapF2842mftq6Z
57zppNv+R30DbVl3f5cCYk489Y+zrFLKeiadrjEM58WzT/CJOSj6p4QWJPRSUs8LmAaRtfgY52v1
n7XU19xd06/Mnb5XH5BNbAZmlLbxsxBwisyu+UNKWLIZ0jXZTV7/ZuZptZF50T00PMG7fgxivqJ+
JFvDMbcmf44Tuv3IjP8nmpfvBnFvhy4eXAz9HvWJaR2rzrP3A8nMB5GuKpKNIMa2XK8xfNtzHA/x
ppFmcq18Be+kWW3yW9RvE3MqkUH8IVpYK/GUVaxoBSNZVmraNbHWt1xZ6iKBm7NpX6/bMRBB1OEo
ibSxzNGYEJpstVTifb28TAHh4YGv5ZtBXmM0L4584CVcImV0EpZoBmqo9IeXuZbqGJS0htXay82a
+HJXdba3ha0cP8cs3J+dLm1CWMiA4YuyoBT1PqqhNYltK+NNVtTNnzgRBmR1se5sYu93oiScsaQV
zNlX2lSLdCJJpT04NJ7CNWRoKncFeUAChF8b5euY3nF72QJyODFKiniAP4F2xxOuO5AxMbvxvQ7i
ywzV4CTqbnpWlYGNOZEJ2ogGyNwlLrLMtP4uNc471mI/+sIumGNm3UvFMtZRCw2YpiomXCidwWFP
CIlH/vrV6D3ACpM5EmwDZ2aS7auuE76WLH3OtFqjPtdqW/dqxiOihi8nHfvPYjZ9NtObW3Y/P4aK
7HO2zsbIS33SV4v6czUw4goy4qMmbRKyo1tvX+RlgNWaD5k2zH4gMD27mi2LbyTNu9uEFulmtkF6
6fPZvtjJkETMY2Xo8qdDKAteZKZ1Qly2pQ1QQZ3akIn+UQhHb5pynAE4BNzqRNKFjZjWCBfpdC0T
/V+hzdfBHp4gJvYbKy4e1TD8M0dlb6nrn0iW8Q4lNAUcn0CTMDWot9SElVMQrQbW234rpF++OCx2
bjvLH6NqKJ76llsU5rXeu6Nv7LugeyXcWm1sjabCfwTcHKCb7VLrU9sP8jilZrw15vH7HocdOU7M
q8uOU5in7V+zGdbbCus0iGObjDVRvVt53Gy7brUY75nWYRqTX+UN5cau0va29Jb5PGYV/MXM4LG0
JJDPpt9qMgi2ZusnpECk2das3PfeK4Zr6sA8KXuLSJ65cQ6+VdfU+9N7y+ArFHNGqYmFM8zG9Qxw
6WFWgeQW84bDOATeZoqN4KFIoGFxvh0drzbOKpiKqBbWAd/YbyL5HqQe9QU3JJ4eANsHQh3Ezqks
uS/J9z63BrcIkdVzVK0KZEXS36jDjrw2lznjLAGLoCHTyx/VGe0jv/wj0erX0up0fhibiqIr8wq5
9btS3xB9xJ3HNK/JRsbz08ga9YbOq36y3XX6oZkQPCBV5wvoRMP4nbCYDoAwVd2RcPth2yx1vG5n
eEPsH/ggIisfOxock9+uET70uMJ5XpUmF35OjJB15HpLHzqFy1hOx6CtgsjWdxoS69uhSAWaW2Ol
jzNbd2cowv1LY67LGy1iOVBbDN0Ulb1t/Xi1z95pE3dhXaj8Ma1+cxLFD3qkbcx7BQFuMdEAteVs
AEZ8ziIvIis16Z2BjzdnXRYypYw3g/eZu+HVoIh7c7oS6Ls1YZVOjPsorpieFjEXO5GlSbxlhNL9
1+PmjQgex/i2zFUOYTGb9HlqO7qroBT8+6bOsj8gaoi+62rBD7E7bpPUNsN4xOPZOrlGuaswfrSx
9ZzWWr/1XeM/951f7axZeMe2g8A0l4Y4sz3pRnYwcBpNajGZy6MDv1N9AZ6UrYTmgeC2fJGYi3tn
DWafZZbFQ76xxpjN95kWoMwzps2qo58L19Jpr84yThgxxsHl9HCrg7XGkAdnx7wSpe09WQlf3TYo
l2BPyl9/sHri2FOLz/zejQ17sS7JqfZnsfXLjKfQ4yg514blv61OhYFAmQrd0Iz75tM2K+fHW11v
2KSa9XyqG+QvI0/ybdwE5sVA13/TJPVfR1XF35novHI3TFpXTEUVml6TztxaTi31O3SHpt7UkpWE
iNc4zTeszQ/exi+JXt2y/U9qxVoHc/PELqJqr7ApjTOeuMlnqbtIprDyUuhZmbPuBfP2YD/J1Ydf
5NbeoTdAzYlMQanjSLI3wuRjhsbqxw9j4xcnqxnVj5fRcIQyqbKzHp3knxrHPvKyvPqTl2zYQzIl
hQh/UDxezUmNJy4ci4a4uicc23YO4YdMyWgUpOQhEyyetc2Z85dh58NLOTiEzfs3Ii2S92Uts2O/
qP5fnxbWW7I67s88AiQ27myLOEmqXZKCBuRjbV6KTHDhFYFNf5HrLBpn8F89OcZN2Og13ieGb0ep
LIgiKTzvAWe+ePUMp3hvXdPb9pi5L8Kw7I+5cJMvymfAf9rOXdo75Px0Y69yHULdKe9S+AKsxAIn
6KtvHb1FWK4PsI70o5kSjOgSTrZVeXxxs3L9OwUmC+HY5S9r7KvIdad2C6aGsx2aRXBI+q74Byuq
+OMGUvJ7JBM8wISMdCrtwUhg52bgmzaZ3xsLpV6esZ6ZUYiOc/JXQTyIGqNUO6KaxWUOmmlrjh2w
VD3+p1AtuECIRA7H6Z65jEfM4DpPniVYhXB016PRlOByXODQwTy3SH/ZRxUvPELxx0QoakVC4gHn
YPKcev6wLf050rTkW2MQY5gUhQlAFZ5nnYy75e6skabPDxjlhaDzx3LIz0bt1eFYAf9c83Y3LUqV
0Thx1VQ0J5GuuLB7fK7nbDVR+fPmrRzivRyMg1WAhlxH/8lvmmcG3xbr5gWAWQcqzDIHiKWUYXzW
X/2U5U/32I5KzBdaiW0PD4jirv5xxuWPcKyXauGXEg11deVErswv8eRcTIiebUGMmr94JzOjL87V
r29lBzm2KEMox7hJxpXOakpqh50KPZxBuT8ihB+EnxWXJcjrMI1zSlqhPWRw3sIlbph8lKNzLYyv
BmJ9ZbyDo4kQbJjX5sk9ekPtg7j+8rN4m3TORQ3IjrPlBefe1Ce74VVc9X4gZMMblz0nlNwLLNOo
hzu7UHSjmlvZvhnwJcBjUbQzwPF4qdf9sqS4bTN97Yb+nBgicPdIq+OnC5Wp+T8GtZYt7wPT/8UH
8v9H78i5F83gA08HhZFnkW87w0dCxuPWn9r4zZU6h5bVUsaXvRqem1QSmacS1f6rsmp9acFrHAKf
2vCeOW1b4d2Msc+bcnYgEaaACl2q6ksxpYaIhnzxYaVT6V0LOzCdnZx6TM7wl+YWfiYrWCTG9KDa
xTj8F4Mlg+9X2jX6OBPRR7crzd/ab63jGGdpvUEAo1NKO4fBXb2O81c1V+JFVGX+Tpi0J8kFhV4U
ut06HZ1ymLcsjgBjJmb6OdYOBGPC9y+r0chNhk75nwJJtO2tecJi7ifGbcATylICyKo+Gjq7+YLC
rnOqJJPkQJVZ3EWuCYyx7hcnLNeByD1Ljm913cZXw8/s106662UZVHurc3PEjiUd1GC12oazQSwe
z7XvNVTZbXrllxgekxp9NWoaUxyb/P5HK+xpn40H9ouXS8//LS4+gHDOm9oPC28ZD1lBjCIVaxxf
LdXZv+syskdhpv1whcjS32arsj8630kOSUMDT3UStEwvMJX+M3RmnUvcU59Bm9Qf/lJWT3Zv2/vA
qzt/M7Sze3EB2cDT6qwvMQraTMd29rFO5IOTN3bLO2B3l9j2GWexLf8fIeroyIU8OUmV/Oas7TC1
YlfoMV36/q137eXdXJx3StbkaOSYXsLEz/N/tSB1RtnB8iz6yb74uuJeaRJ/Olqg27YzuxNfFZN9
6ORtHb9OiwdYU4CtegkKLR+DRkGs5a1u+YCnvDy13YRcngR2wZ8y4Tklc95di2WpjqTu27fYtWks
84Udp9S1MpfYScvIItZO9Aq6ri52wOycUywWyNGOPWvgnSa9AUw7ZvJp9tEH9h1dLUgfCB1K2Hvb
HnTvmI3773Tp4uykVW1LZPWBka9/hz4xCbf9crfUJkdQxhJVNPWBTA9Z4rgXG5/Ugk/VjN+8CQVk
F1sqvt4JeE/azrj3PXdJOyCrfTdEwplRXUG82SkzSsGlVBW6PfWW5c2hPcr+yvK4JEVGaDPE87zI
iOdJvstOrvzS7Gm5Iai5+pCoru7Ye5zjs+pi9cfPQa2uzRQzTZ6LdtPmlFEkgAfBJVF9/ALWzLtn
UCRnkHHjGRxXfhRZCUdocvre2Ri6lcNhSONJA/9Jigffg7ORxUP97Y4r8wGAEsZOlaq9fyP28iNo
DN6JQai3vu/dfX1zG6XQf3+QNEzSLGc7tzd5o+03hu3dt8ZQmESWkdRP+AGyf4RuxGceO5VF3n0N
L+8d/zouDSr3WhcIjVTpbA/If4R9ON+1Uqj7iV7XfUtFd3BRHo3NmHfyplnHeu0ttb47ClHah8rx
CYXN/wQk0b2LtexTuuSSEWM5c4Uh5WVlGhYtTTwtinCjkUHrwViVBbgY/StgNlWmfzFbNbvFcptd
rxNriorcMu+QaLF+iCkdfodgFXXkjjlVWze0E1hmmR7pHFbuZFV9soTWdZty4Q7RqzP+rfxm+XB5
RT6UGRs3ndbD1Uid4IPE//lXouPv2nEAV079aj34UvoMZZeVVauhTn6HRPQkkjIl+IJvLllm73Nn
689x8Fb6RXdolXknTPXF2Sgq+bGOSt+mynNfVDFmTeQzKH6RY+CCuatE/1U6TOLu9Tdrt6V5j45m
yivnDPrsmiZGy5+KCz5vN1Dnysyt4khnXJu4QpJRhr65zOdA4z5n7rfeScq1yQB3WfN9lcv6zdXd
QuxMwjGat8VbNisfc8jSq/dYroxn6jguD5OxrGdzstNmI0Swupu6uaueRcpmRGgaQ2eEfl108y51
JEaHqWGTMkSD6ED0Wc6YsU6jq48uTsbkUBCxSdpr0XhvbTCLw5r61a90g37r8lmhlPQTEou/VN2j
l+v8QwDF+RfEPpqULDkL6iKd/nRVEPxLV2vByGDF81tK6O+1W7rqZ2Xs+SzUUF6DAvEXXX5oSQyS
WfsQ11pdxOTRACGqT35kSUiKUesGIyO6u3wd2zW/Pp/TUAKrm/lWe77KKqTN8q7CG9edqtL4RJpI
+dcfmBJYZmmyKtUnC7kFPTdyFKPr7kvBbxlqq2VQHw/tVpZG/6K9FjQvHxMijhfM6yZYK/sxB761
445wbiXiNV13x8Z9Du8GTNq41OSEufqJpA3zm3RP58DOVxWtay4Z0bfrg5SNcwIkZj2WrHhuOsPU
x1wvJUJoqi6elZnHtUJ88MqcPBg8uufZMcQtK8f8oR3RLtIeBCgYtEZvUImMz6LB/21Ni1Rbq8FR
agn24jc4/p0q1NmUX9Aee3jdUqCQD5WOyMsrt8rreBgdITeAT9so9lzvVASCW8XT9Vvgzf2y67Bb
QGHxF1BArGBVtzh1eMS9NgY12Jij91bTBcURfhtORK9lDGZZ3JQhk4L1S6h7g+qmMx4K7K4gQIuA
Qd0cxNmtVmx1FSszvDqpaZprq7Y/S1mXD1UM7jWkWlmQm3wXi0bPk4D1wav2bZVZ0Zq08RaEpY40
gKQb3536tvsEb4ZX9N2DPZpKgmMsgyOkJPmp3YAjvSpk9yArUIfhEAOM2hRx6z2rPki25mqtTx3C
w3FZxhX3PEVYH05dqreBuy5HFlJhvccZJMTQZ94ZBqblvi+1m7y0tVVurcVoeRHr7nlsJvWYGXI6
LV7B9NZKuuU2kFX43i46wObSGedZm8t2rGP/uwu4GELIG9a+4d3cgbdlaiz5ZEUhFYo9yXRtjBtV
LlaymxviALkb7jRc0Lk1vQAGFr+/L4VOu2GBfe7iBfsY8sl5aSvZvQSijENfmOKzrN18Z3ai3ntz
l29lzhxeDu7XtAh00xTVKCIl3kF3xU307MFBfUgWp9l0Q2IdEs/M7bALBMVLUzhDFWWMbUN+fnBb
Xct4bD3RJHw1nTvj/CHGPnS9yg4Qtnpx46nSOsoqe1gvlZ+Pb8rL+uF1GdGxt05srj4im87+VH5i
f8WN8F4NDLkiTM0+cULuXadC8iTUi7uaxzwi8tnyaU2G+ahEieFsDGZNLu/Ut9+V7xj1iz/7ap8O
rf6nmXsiwlSxqjbcs2Rk6DKd73kVFgf8uIzGy5CYkC4xr1bOm1FDrT2Mjgl5e1nIQEBxGLad2w9b
acXOyx3hGel0HBDtg8m85jIod6Nk2B8yLCRtfF07aqZ5waMf6CX9GCmkd7EYDQwlrKL7OGNBBOfZ
tpPNvO19YR/MItF2qDzb/W/wE0xA/FYHpZnuMUpzj9nczyCOA+s7U/i30rLUz9WipreWs3nvd524
2nbjy+1gOvlnYavyxky0eY/bev2AaATMN7Hyk+u36lhUOVp7Vlp3o5/Frhe3zsmZm/G7aeziKcn8
9wa30weHpz4igxosQnNdVW5Vfg1ztT6UzbTsuNDj16ZPzJPZq+o8dR7QxBXDlq/kihWnk8EhHkZx
dFqRvOFhCN4srkBOksXmA22LXToPxEcsLiIj4n5yTPiAtsvQpGXkwWlRKPV6eUoclSHk6Wp9diWH
MPaudLXxJ8z+7zJwVmRzUv1OQ4Y/Z14Gt9rag4UM7LnTeTCLfJs3gvmvr1uMeVVscY6ksu1Bd9Ux
bUir3G3VB/XT0vZS3ucHzak1y/RgmCZziZirMqJPUuq0GkKcFicdHppmrQ64IjFv0WsAFGwlKx2w
MOfXMZDZjTlrfNYEbsBaTyz5XM0TL4E71hHJmuvbmrr5p5HO5mtRW8GeqXFfblxwds89uMlTDLP9
UhltcxoMa2Rg6vWQKTvnJA2kVs7xGPMal8YxmNr+iSkDhKRizX6SruX2Sydj0yuEsBEpi7h4tn7m
eUG2Z7qsr5bjGntU2nlb3ImxIadDf6l1D3Y5XYL6wZ2LYqdiZyUyc2iBkvTkRaW9rG8tEyOAi0Qi
nkHsTZgpq9q4wotMn73eds72xCC4YKh3dotU3FDAiijgOK1aOR4l3KsX5ar7uQlAdg5JF58AVY/m
nnQfzBcOPdBR+2n9m04OB3u9ZD+GrvMP7vI62fDwkMNpOfZBTDQnk0jkSWbJ/N4PJFpPgUjPmZ6y
5xnLZMCQMc9YJsLQkW9MJGIfzdPwmarjrWUUVP6ZlCEPBouOVNGYCMK18+YaBa+sTUTc0bCYCIvg
y54N75r4AGQhFXeHMp7v2LepqUDZduayb8dYvc6t3ewGt7XfW88o9ggDy5Y1yvWAuNR8s9anqXLT
mkw3HlDGzr1uR/75xr9x7Y4XJuzB3yYx7EOAl8k4MZif232HJvOT+umIpSd3kpNfzPklA7dylPOg
/gW+Mv4GSbZsmYJVGwds3Xii8iqJPEc5uk51LnCRtMHBt1nzACMUv0iRVm8NJR83Cz43rGg1O2AG
VhW7W7OI+0sdHJ6WL05662c2avsny+i+1zF3NghJiQ/xpIp3Dsk9r3gByltcpazJxy2D2g1ReNam
7A1/i96QH/mp7VVArj3xMEgcd7IFB85uuhRMNXmm+uNMkjdDGwx2MpENBmM044nhVjC/NZaRPzZI
UZHKvebKXJ14cSZ0O/YErdNAz3n2E493sXOCL1/MfR0VnlZB6DUpJs4hu1vQu84qi6jizk9orS0M
csqeHtpJpMlOirq6jPlKpJdONO9Qa43hWM7pNqUOf05ZydnVnk4e465czwUV5bUd5HRpgJceJydQ
n2Dll02V26zL2SLbuORr79s0tTaF4cbbICVKAC/CwqizRmWGj7i3SYBD/p0WHs3SI/KhzZnDslKb
5FhATdHhrfCDgnEKiVd7E471cWwSzLbeRHdKltIpyTIgspaan3WAlQzg6LhNYsR5u5zkwcvVfF38
Cf85AAa1X4bYPpdzgFQK0WhgpNemZ2Bz9MJeHO+XKnYfjUFB0BY2Ph3av+KhJLzzKelj69QYNhFo
+azuM2Vxc92s/XEZmeqrM0pxCxavJ8rKbr33/H/IO7PeyI10Tf+VRl8PPVwiuACn+yL3TVtqK9UN
oVLJ3BlkcOevP0+W3Q1bXeWaA8zNYADDQLkkOZUZjPjiXbuifRGWZX8ZdNpshiQoj+zeaJSFNVRU
B/fQqhvi5+dkqdlS34qJxm10rHV6pLtZbmudUE8rODVHp7FfcvfSSRVhV0DxzGynNxKh/Xs/Nf21
1SXlHmCfJyinQ9xdUN/mn82MaZZi66Dc0YUyr5K06M/cS1COyCwa1xkmhA23zQFd9+wdCH8w1iGl
XQfhFcNLNRvRHdNOu5nTwFi1Qy6u5lbHn2hDFPFSW4FeJ6HMOGNjqh9lSPRUUybvOmttPMGOFNci
oOF5SUiZoA02Us/C6cud08IORpTrIoLDukJVtrThjebq1hrcclonWtvXpTVwaHq2cepjjxQy1+z2
LVPXAIATtDckuM03eDasFW0p42OC6S9YgrsHJxitS4m0JSjRVT6yjMrwcHOq7EYZc9StE8IJgkVL
fypMyYjcBv5LodYfzbbHSg3RvRy8uURj56hn9kDzZgBb2zf4lG4lE8RLalGCoxEh3/lBb61FGnr3
rU6MYWXVPrxIa7qPgUqBX6PCzY6qzgZiGBKSYVslS/BH7aBvqMx1Ns/yjhNGnpv0m4Akj6ZnAdPQ
rWYuekskjellpo+sTZcBdA9O4ewyYyyPuTaLu6RLHEReKMtSlF/HfCytpWSTvJAsbCJzbp0RnuRn
6Kvka1TSl17XyfxGgzC3ZTnO8h6EPERs3U9rCuCtRVxP8xvT5IVBCIY17IRYC4DYVWIa4cpzlb8q
+qba0hQnDn0M1wrFay8H6Ph1WSO0NXVDG/XUOvN1hsviyWAfjJdTp9Jt4oz9xtC6u8F0O95SEDOv
dTqqYeHXFXNXBlLsxr2/Nky4NF5Kl2wpSCcNNyvya224EZu8n51Hqj0ITnRF+tT6I0h63ALkw6fT
MBy6EzOZnzwkRTFck6LbgFr1CE5Lwc0arhmQqIzmdTxmhb9LFbAd/oc8ewgio3uzsWSdwjmq4pU5
sGKvAPJDps5i8JZt5QAiDpnobuqQqXtZcG7w/HrJprXA94exwWFAlm5x9NKg84+GY3tiVSlhQZ4L
NrNe+/mt00H1ttJyH+MsQkJKXkC30AhwcKG2w8YJS2NXmO2ww3WH6q0D6TulAKLGclDB+DRkJhRa
rsiDsbQnr0F/w3tGIuuc25hfqGdjBiJ8yVpHNNFTiJM1iCgrN8k+A0HGrFedQscNbhpsTZtzehXE
oeq/EMKZrscQn4zZ68TZND1Zz1grwjqB/anFlZ/WvVjoCkOZ3Wnnzh2qKbhpDcNcWT2e2gend41g
E1uJiZTNsZ32BEMzAwJaju1G9z1OmtckmcctV2xu5fYoguCKSna/Bf1r8mfLcMW4gKVX0SPVE261
6jNDAvdmYX+FABsIURiXaHye0BBsfRknNnN0QAbaCFFwrPr8co2XEhePjfrC0JJqaq9x5dqkP70/
uWY4FbtIc4ZykwlsL4z2IkR2YiD5x5NpSmyO6F0Snsqs9lP8BVZ0VUtUS2fLSdRjWAN8rDwdB+Uq
ndA5LWOVAkIGXVx/LdKmM+k415Pe2x24w6EeoXwWzmRM3RpthsOX6yEmbjl2L63ucUGpjhPMQ7Kw
Cad6BBhMhmXtMZhvXXMshwMkCoqTaBhgElVR4RezMQFwIvdfUdQL76VMIbgXcVAZCPqLRKZbx9Ux
MYdWX837vh+s+4SBzNxQKZMNOClUPgN6aI5lHXdilczavpmjxo0XYLJJCVTW2+dRZu6rLRkQYAGn
5Ea4VnztzFNAO1BZYmpJ0o1uWLsNFN0Tco9s5YCCrryhmw52GHLFgcna+JTvOEsUKoDqo2gk/us0
xfAkclvtCmGEa4+RDCeBm3NPRAaPLGDOsk2j5+gMw53WC81CO6Czi7Yj5DggwpRvOkvOESLSsb2u
vbhxd6AtEQJ3FLnrQvT1S+NN7TtIbLOxm1BQigT22EdQQmRBZQkokp0dM9tOp4UboZCtDDmvdBfl
aKFdMLXrPBnHX2txIV+7aDB5VsvkelYMQ4k5E57T2FG8ZZOj1pVium2fzuJzPKRYqGAwP5dxRvK3
Qw7ZVRpW3WcyRLIbh6f0HPtpAzLo1+9zhq5Cdcm8QQGTYKRNjRf2wipe0gg1rNG0Z4dY+wO3Mnib
zyIlkmEe2urdniOIBSuBZ0cuQfweE5Ob2idRG9O7AwQkl44eq0cEnJcaqhEfBUrnsxYgvF5U+gfw
nP6NQ2EAQHU02wsfUnboDbd+7YMsPmZuiy5nKFxlL0RsDZ9oehZMSDblJZe4MTQaegLn6/Dcv1dc
BWdbLqRAHa8XMT16AFFWdQRdCA5oarpig+nZvG/Ljj0r9Kt+JcOkicAsYnc9zGG1RvTjAR6787mh
1Ps0ESP5JkMv4kUW1GEPvdH6izqxm0PZjuxKtq5AZELYtdLojjEX0V9tpq81GPDlRJzAzNvI97ul
8HP1ZvTafnVTFR8qQ5WvlKJnb+TINru6H0lmCUPXWHX5xb70zRj5v//UxNf887/485uqJo2Cs/3w
x38+qIJ//uvyPf/+mj9/xz+37+r6tXhvPn7Rn76Hn/v7/3f12r7+6Q8XmrSd7rp3PZ3fG+jMbz8/
eleXr/w//cu/vX/7KQ9T9f6Pv7+prmwvPy1KVEmj/Le/2n/9x9+tSybYv9uJLz//97+8/AL/+Pv1
e/Wa/8fX/1ZI7/u/AJ05nufQku5I5Mn/KqT3zV9MmuhN13Zt2/TMS61HSZBR/I+/O+YvwnEcP3D5
gsC1LzmQvxfS2+4vjvAd05cup4gt7P9RHz0MynfIate0gg/G4tQopgh9gN55udR3DcvthttvsR8I
nUB4wl7JQdr2SK4Hr7eexg6LyMpGccTto3SA+Ewey1AX4S6JJ9h3zq8NDC4y6CLBxCCn7MvgdBR0
Zx4WOm4n/Xseg6aYLX4/Rf7taqhnwl5Mz3srEfns6jBtrmPVQw8Vrf0siCS/EpYDrNcN45WPIvh+
zgkbjWbLfM+YBlZ0Jmi90GZGiqJKsrsAMdBBo2K4Tgd1gcaqGkS50DK/DVzPeislR1RaUO4xyzF9
sdNMyzUQpAuJWDCwkCBkLsrExT3iU+p+kKUjDiU2gYMLSnQssSs+D7GVP9a2ws7ZDgGyBcF84634
BThW6tzrz/Y8ihwYPDZe7EKrcdHkFOEhjJuT3Sw7BG2MJNZ1x7ed/RlN7qKwZfTYFV6OW1JpeuRF
7Myfe9W2x6IAQlnkeZF8Cr0MNNAULrKHGqVY0nvFszPa+BM4qKdTKoruK3dT8wQwP6slOgcbfVo0
AebYxi3CZwuge/afmcjqzxOUyMUUkQq2WcvMJRDTyEFYkUeJhlV446a3JvtFeBPu3E417crvlPk5
CmCnFrbi3o49pTr3KK9u+5ypaTW1Y2aDR0IWrt0i9zwI9pYwFa+2Au6RkcXuLXVhvda+3eeLKQqI
YRP9RVtuD/kz6cHdOWtLfRdK2fiL2ZINCE3mtGsNL7ZK2CGzBbI6+g50r0+VMEAdjJET7AJ94or1
FKpROw6ngxeoaJtbYlDr3HGUtYnRulfLKImxMhm6z1sCfrDNZUEQfCo8yL6krb33mnzvDIJmUvXS
ghGKVqFwL6C2f6Go+3k0f1Xkm3nkbQXuNrQc5ya9cMmjXzJ2TbmcsyVS4XDrdTBHbobefTlVg/cF
/7v4lPBdVynWzS/ZEKpoESSyuPIYTRiIcdyAzhUiOTpCoyX3QgRgS8aA6dhGibGuCKDBh9LJXCxx
PlXApo6315XW1TKf8HUWtH0eR/AezMdlms9kJzkEccXZNGxyp+6fsyg21Ka+ECBI7yIgv9l1o6+J
Y9V4VGxzbbVTrDaELNZQ5NoWJqEJpniGifImIAaJ1SSLUiFQNDgY2gLdZdUG7bK/RqTUvfh8EruS
aJIZKHTEcCpSYpriGnvMgO3EuiN+CBI/GesbPUj5kKcqWQXINZJjq4vgegwFfc2Z0ANYOqKyZOP5
kRUS2Te0v3raRhzA0OZh/QiQQ9AP4Ymt0QXUmFTDrKCPwIfJVTVKvtKkBPorcZh9uRFjYm1U640P
QR+7X7my2nLPSAVxgt06eM4Tv27wuvhpt0x6Gdy5c6rhSdia02UF7wFQ30M7L5NcBUBVKpgYDXqm
Wd9VxY0jOx5KN0arDSmSDC33RjjpmgoxEy2F47wmZTY8llmnX2jILHAcS/xUrudPOLBs9yxVld4X
RScHWHEZP1RRjbA3zvrN3BvgUE0xugdLmmixvdi+bGeSa7xZiwwLsaESHJ2Gn61nPScxoJFnRQsf
8m0PN8VLknogiK2WSj9YdqneAZA1iWW+fxc5kXNMy8h/E3lRPCFzK98crHHIw4Bc52XkGIWLFgFl
cg0/oFZYZOxxk9T9bC36oh9PrvQIdAA46bi2hAnaaqg6MK7Ot/BLp3CLQKfRPL9ZRd8buAA98Uyr
u4VUjJaDBceid8PJYXJTcbJPGl3QDvNnhHc17hH6SzDH19qVFa3Q4NDxHqXa+BoxOV+uuZWFyNhG
mwWkmbTo6j2pua9JVBVhdjFUpMrvG9yXPUIFNTf9sUv7Bh43ojd9UwCMYcVHWxTDEl78mFEeyn2m
6gqgd0zTc+LnVFW3l+zqcAyMk+TCCLFdogtEwF177AxeFebrCF8O8XuSSIQqcx1j63RohRdJXOC0
mZyu7PTCT0U/4o0VbKSKgOVPnWzUZwkdve49q1nNhdbYaI3suc471His5HXbxt4Xs5yb12gMnBdc
D2rrxg4IBQkXqkYu2vqveRD095alMTfFyJmhz7wGPZ4OpkBglJ5dFCgULbyUQpVfkrZjrxiKxqgW
kIDhl3QqhX3NRQ9UcTb1+BWUkieoLei2WvT2/G5VZAwiPS/GTYGjdpMBev46uYZ5xZiuHmpndNam
mUwEyRcXc77ORyQIoX9BXa3pSoelepWNgClt3ETfzy27zCoguG8185asZOA5GPKMHlZ+rFz3DSwN
0tR3hXULX3NRbXFtbTf53KkzkfjecxR0aJ5NRmJ0K9wMI3d6nNO6+kJuAVjiRSC8TQOCy0lozQYA
ZwoDFikUQbXIer/mK3Rc2kBkob+uPWtcExYxHwqWgbcwspFux8qtt30k4htjnNz7WHKjd+vJxK6u
rGIRBm7xmnp1uPeGeTzqFoG9ciLcwe1MdgfC4JXBr46Nv0tOAqnaVdHGxo09cJ0FKenSFSrf6usk
dLLCjmGtSpc4oUWr0+hKusklvyHKrj0vMc9eSpfVckD3tg/nkmbxXlUhHgcuXkgwZ6deq3rGmGPo
4lNEtdLeojxt2/iVvW+5yuwkWTSHxHNdogJyHmRthua4Njw1XiFyruxlaGukGxHn2kgmWNm9xWKC
E/f6bonHuLgRUCuPAiWzzxhl6V8HeyaroC99a1kkzbx1Gon/RvqR8dm0DO+5S1HXApSQTF3aOl3O
WeDsizrojxww7k6ahphXTTTCZMNTjVcyLpMSakVYJ0i5dhMbZoNGNEJD3/nJ5ylujXeKSXG6OeZo
bGPshWSYknkGXpo4q8mlPkpm6XwtqxhTrkAVtoDmtfG0W+Odsrp8LUqtrhVysxsdARWphoBD3P2A
ivY0rj1RzZu8s7IrkvHUBdBrTrwn5gnLpb+HEopXAjKtQD/lDSsnpn/DysW04ZZZbToFK+5NXXDy
cyB8YhgG2gSBTpZV1aBHtCTrDelpCTxCALmszz0EwwutXt6124fdXjDCLVkNwVn5c4kNouvkLWVl
M4Ki7NKP0wYxCnwE2TeDpcSRFE39EgShng5ZA829SzB+YYRWqrxLAc7LZ9fx4yeIh7rZKBIOfo3g
aLYWbODOVOgVVrFVZeG2by2qlmcriLHcCt0/2RJQNgxC0nEA9NCezsic2qW0R3k7eBXSIKfKOFRs
t07iXV60FVsfYz4CIbDGci3mqtgNwi5OfYsOKVPwZAvDN8wdCpTmOOWt/wComZ2TmODKOre6JUNy
tK/xkVwFakSAY7W1QxJK5fdPVVj3+xEV/iZK5KWrsU3iO+Ih6xohVCuqReAa3uVV5LfhEDu3SJnY
GFOzD6OTAO8BiU1GuAJ/wDJK7jVeZAx5HGGUnSDoQC1EmIHfovWJG69bdSjKzqlZo8PFHVDvOJlo
MEiwTzgYk9svsL9F8lWK0LPXfLgNSo0gascFyyQgg8aegASzZJBPXdXIZ051UG4DEQxms44DMmzw
nppGc+oQwrw2iPsOvZ6cZVdatWD80s270oU4zVgINxAwBcJVVzwSLZKdvb5ErQs5jik3CnLxiTCC
YR+D7F/V3sVKFPnGzcAKPWL+c7Cv99GGII4IcjKtvRfQSNquFZoSEKdkDncCBb95i3W8Mc+1Jjwl
SBXL0Gv7bYhL6kCLkrbBMigN7dMQna4zw/sEmYruMyw+IR23pfswA6E+xhdHHi4T6vtqBlukddRe
LXqDD77XjVwayWgo5uCseUQVhNOqGav8UyAdcZ5aZTzrcM7WSVkAPkVNu66FbHjKwYxXheNOz7oo
ixM0GsZfTBKQB16Ngid3zGXPo3GamjmMN50QzosZ+8HznJXh1nKay5GsM/ccKZtYaIIBpoqG0gKq
S2LRWmauApjq5Ex5XyDSBwtL0J4xItlLaYX7pmgB3Axv7FYeQnJSaEiZIZTTuSlDqJIAwoMMnjy8
a+yheZhw+ZAw2xYcchP9uQ6u+k9jNat94bA2lqnV+yQ22OjEsLgRoVSRqkU8U9d0V4moBpgfDJjI
BKJqp2pqEHCUC2ojL7vagsFCXLHFh0zLiLUfmk7YjPNT4qFSc7A5p2DHJ4fL17GcxvQqq7oZTlEy
7Zmevo8Io/gVNfi093Q9fAkNi9kNNcuNwaXolUSdEsOKlPnK0Raa1sSqvIde5cGwCjyXLSXneHgl
S57SAIcg27UqGs5PE5mtuXSwZmCwRCHyPPka6jTmVnk16b5/lZll36W5NZIibtGs55bp8An3kofx
mlOC8IZM3wC1h8VN1ZNZT0V7bxBYk4/TFp2SXNhGEF97hG2u/HQsD4EdFZssmZtdnwTzalDefIu+
pzmJEdWzqdm1HJrff49w/P8ZuvL/Erq6fdWvb+/53/ZN/lp+bf4EYl2+8zcQC4L2l8B0sfSalmvB
WPwbxLIs6xfmeel7nulJi6f43yCW5f3CHdoDxfIddDP2peTodxDLkr+4gTSdwBMBohJJu9q/wLvb
35wUv+GJgHm///lvZVfcqqRsG9C472FYvv0NJftj4pvBaa6gR5qD1Ok1WQmQ1+LNZSobUvD2xOhv
ZeHtbe6reINwq6cxuvLoVhEgAev/s0Lnb6nF/+H74GXw5vzxZZBsYKvBm5pDWpnIcHCkE33GQR4U
5ZEYA6YFbm9AZWvDmdqTLxGp1aJByD13X+vUfspFch12KQbZ3noVl05fyyBjxWu43CaFV2zQKjwM
nRiXaTw95e2kluOcZnih07PtRepsCVqRwsI85F3yQl7gkzMm+7lIr4my2Md5IaCb9LAr8ybaFdqQ
69lX7ZrJOaJBaX6XfrgH+Vilc3RbTw1RVGpN+cJDXXTXXpF5OEPicUFGpUHkgvlSG0BpLk2WTnUa
w6xd2wg2yty8n0h3XKief01D+7N0z2+Zet97d1lFf3x3UYWRU1mP/SFIoap6TCaEtSGQS+xz6ON9
CLgUVYGzciGnOiR1SVidpgqlYOnt1UU+IUbCQZpm23vDq131clnLbl9ZSNQ7zTQml8OASxfPPdKP
cgABjapslYnYXVTNKeAiu0aVSc/y3Hf85zFfzjVmiFy4D55FHUvv9Xd17e3/ACB/Z03b301jZDFd
0g3fXs9JGV1W/v9CTmtC/AX9YQqHW7pajxQqjQtMAtfAGeaiFz0J53AEtJ24HW4sAu4SXHuAVe1C
tvUOanOTVNF9egllDuy3Dsv+doa1WRDp88lRmNMAD+Qhin97GLqonn8SwwkE/R0DFK/9Q6pohisS
B5KJRI604iCxDk463HhEJaEZPSeEREHwPCFjeeld88nN2mVQxKuMbPHKa/Ilue4X8Xadr/B5EU0X
WKfAaZaBp87YuRZAEYe/fo+/VZZ+b0ld9pM/vMdxWaGx88iw6TpC4nFaY5DZhF18hvThBjxGb1qy
eHz1kDvp/aybfhnGkXkZopZaVSelrGFhuOonuc8/+sg/pJe2lTWMLbEhh76oFh18teQ6xsXrr3/b
H34qHwJKMZ26pBuBMYipOtV5fWpaLhi1O7e4JmwCZLyyXcamS5qBsLbsw5zrcRJCIxf3UdFwAzLj
mzBqj12D5j8iOdCRNJB5efKCgPLespudSr33v361lz3zex/NB1piIjQWV6rSB2m9j0i0RPQeFHqR
MVxK7Eogaj95W6zvuvVYrB9iTyW7YVIkXX2w1LC3cUW5dcFbFG1724d6lcfBxIfCfTWQP6su+9FH
8bFQKOQhL8ecriVat+7F5B/TDLAlENzGmoG62ITEaj2NxmMWAUdOKcVpksgT94wfgfFUt1TeJUgB
EJe2izwyP6V1h6tC918CBZFe0OC2lJ5f/CTp9Eeb0cdmHFdOhhtOfnVoh/6l+iYHS4KKDaQDypfR
a5/onWrVA8K8RybQcekLogHtmNQbMjGWnDdr5rh21eLbARjH4SRh/t3jMCZv0JrnYarA0y64UGUZ
66Ywf5Ih/60U/TvLyPtwaMx+Uw+xcOqDV9WbSKrrTFzc+CQHOe6DjqObOZs3s3mo7W4butgxSA1O
+vbQASN00rjRfr0jJnw5pvWLAayFxICWu2EN4roT5vjaKS5wOjlNMr2niMb8yaK8kILfW/7eh92/
LI2cWsKgBpF21iXCdLI8bf80t9QyzFnSXwfD7K6jaSSgc+zo2B5IKnRROLchKGbeDe0WDNSl39HH
M4if3/eaDpkx+WLURS9kiE2jDAsHWWeOqz8n7coOH9EUPjmh9Tgp53NgdWoxZPm2a5JXs6EgKAr0
uYzNVyAltcK1cfQL7s5D2T9WBLD+9WP//UYI2/5YFxTWWQvJYlUHIhSWbpkcqYI4FG7wTin0TpXd
daY/8Xke5exshG6R0rmbMi9/1pP5oxnO+3AklH6rMa7I6pCp3FySMVss2Y1JLbCa+LZi6AhQta4q
B7mvVuY5c8QbAoB2mXQeDFfg6K0rSL3zp2iVT5JnuvuK+Bvph7Q61O4E3ojC6vCvaD4nWhyLVTW3
d1hgok1it0cPm7RT6WOR90dhlEiey5gAi9inzdCvAxSSNjlgQ7YNDFxWof0648hgjCP1qy7QaFnG
3KwAxwlTbEgb5cjKEaebZwXASOOP/ixDujhrGd6iFBELRxnXfdk+Zrn3HDvZS56UJ99XO5GrUxE5
uyqO1uPg6k0di5e//oS/NcF/75H8cMp5ZjP4bm93B3NkAG6i+qHpRb2iaIJDzzGBa8ji3DiaFGWj
a7GYDaW9JrIqWnFUZxufQWXZZuI1IIhmlVSiIGc5itdh2x405+dCjwzOf/1axXejpFmN9p8HBKjX
qO5hrw+mM5za4jz218D1t8LJj6robrIpWweuPtlFTVGiEa9tFKAdN1QsW1QoMtdgPHbIc8GzoeL5
Vz3JN29uz3itj6pEf4GiWfnmEkPxThPAlIuI3zQ8pDYy/iLbZurz5Lr7GoRtOXn6nLneEer9NizK
tWHf5e6pY3rlB8oKL7W3Qe68TOJ8/de//Q8/qQ9ncDhPOSxDzxlsBGLr1JV7j0MqWrfYIfaWr71l
6GOdUiY+N0UCMevRXBlkyF3ESa8JkTM7kc4kfBCesm5gS1ZO7Rdry+6JzhMkMzUT5syfvNjLi/re
svpwjBuTD5bCGXNIi0zaCNumaI93aLpqMuU9RTkRSeryzJlO50Gvc8uKiARG1BWdEeoWzSKWcXLr
J2l3PxS+sZzpg7kKengCSMQWpYJTbMBTSZ5qfjLifKvV+c5L/lgfNOFISQwZqANIbruaBcYgIrHd
HVpFi5gJwrWcuIL1ZnomiV0Nq74ofexmMlsUUX2i+/QMCXEj5/m1oj9mUUlG6SonqGHEN7skuhRr
Mv5ZIpHSdp3nXr7BqmsuUH1xp/HwM9cZwZ2Nlbx0QXTbkmGxxDsuoG+zbOfYtb2gTgTrW8xf1IiU
IYxJC6nalqygKT3LkDnwMkjSaKNWcQZGM+Uvvo5vk8HaVhCKV6GIWb4RZXnl2iV50oAyN9GBuoJE
avwma91f5nyzHLdN7z63WcuI7RH8jYWvJR0uHwhN8J2fZDP8aEV/7FCy6sztuNFWB0SmvFUV14um
GQBYh4L8XnDFaBkhN1xGpB2vWwxeBCo2FeE2mM8UVMearOLnbNJPiZBPw6UOZwYD7aPM3ZNPFq9o
6rZWf72gv98oZ9vuh9GFOC/SCtMqP2SZ/0yu0ed25H0nIOFJaPmq7PjWC1yK4rznwo5vEPq121xp
tkQXa+1cIhep7eS2QWcxpcn5Jy/qBxui+2Eucdhb49ErgThqK7mxyGS9zEt2ex/SgxMb7vAkbYLe
7GqS69jCo5Ok5bDLa+MiqI+9LXuKvOCxklTccE62ugujnzxOP3zD5J83a7ufPGSGZsWVdh54zutg
IZ0GT0WO9pXxadwjWCI+wL2h+hRWPmhx6LjSXHsFt70xH8VNjLRlYyBKAlsw1bJiEf7kKLF+sD99
LJiziJD1q87qD6XISKOAkq08tMwR4UTdJ92rtctT3pVi47QkKFjx3U8+scty+d4m8+G4LYgtsOwc
LiJMCHmE+jGLCyaW+Mc49NG1mNsmICNDeqsMq2OYho9NExIkM6HZLaW/GIPxODscacS1/uQl/WC4
/Vgzxocvh9qyxoPX949OmrtLp+2nhcrG2xADyiKDocOUUb5DyR5LdgpYt3sBFrAkjUmundZI11hc
iXYlN97Q6avrGz/pQ/l+PxZP3X+eeWbVGWN36GJUUGA60eeQYZkERwsxZ68ahLa1tSAucZMk/TED
KmsB2jKuxpps5GVvOVBefl9tpr6jp8dvh7s2cpMVKpyz7J317KYvnsf9jigNrALtT8o7fri1fTj/
QixFXtD6HaLY/lEShrFuUtQGLYbdShcvVtZ+HiLOBzGJgxDtqwSI5CxB1ook6rpwceklyKxF5zkb
yqyhZ0ceg3IEXMIm8rNn9LuFGbYtL//9D4gLCRVzbAyyO9gWsRaBmV5ZNS5X+kG/OnWH4UdFN/ic
H6t8fvKFIrmZw85DcrgQBa+uduTD7HNc1SGCJIaxblgZld1uv63M/9vo/1XyhktZ/dr+v6BcDVgQ
P1au3r5mSdO+/lnsevmW33B/T/7i+LZlAa7jIkd7z74/vDftP/7umr/4VEogT/cCKwhQXf0b93dc
uAJy9jwUHHzHBUz4l3bV+QWZq+0GgfRF4JqIUf8HsL+Dwen7m9vHNjtEiLMZ9YqwLeFflpEvLmyh
gxWq7ggUyzSXyHYwYWPjqNxPMesorwQW/ZGoK4JXp50lMYnmRF884iTIdtGM/KDwLyQTVWmrJILx
jVxyC1TVvEwmjalN0yY38zQSIDU4Eg1n3x9RUrk3uR2ouywlNCyNfLSYRmrdUE+JC56IXqSImZ9f
Ye4tPgn861vLB3xQXY9uHB8usf/FuLXaUF0ZYT4fvPA3AVJzpzHolMsyjXOCm9rj3M+qWldapMOp
41UvbGySdGyQMK/crHy2CEy/jrhjsYnCFrOBibYhHoZ2naUf2RBt7FSfSgUhgGaeXNOReGtMeHyM
CSbF8DVMOnXM5EDNASTcDZSEgZyj7XdD2ELJuQG3gbTJFomtf0UumuPMyd5CEIrlkI7GaiSdgpD8
MttWKSnCXI3fXGOeP820QK0vmghi4We9d6QmqJfYqmAV4yZZWvVw01rVRRZXWqfUojxHtwN54VgV
bi07aBjBMsT6g8BuRj4SMLfch8QFjDa7aNzJdKku6TpM1AeEddZ28t15Y2a9+VkMVcfdBVyvz2kG
IObUXWgXVZ45u+YNxoN5jdXwmDrGtKKqx1t1Znlrp8a9HAWcQR99ib3qCy58dcIR0hOB1M9bL0Dy
4I5+tJPSn1b1FBIBPRRtgRRxDBAzy3LNgxFyw7P6ayqqqats+nTtj5Aisp8q+k1mvO15OnGyzMGt
XXgCsSwv2sGSs5tqOBUTMOSmGCiy6Eil22uvttHkmLx8L5nAEtAj9QEALCeLgWPZ11vb7aqVUIQg
Z3JkMyVnZCm6S7janD7NwkqKz4j46IMvMTLHg3NnYY8rlxNGsZVrzVwU8nFbzTNKvv/m6DyWJEWy
KPpFmDkatgShZWqxwTKrutCOBoevn8MsZ7q7KjMg3J+499zW6Jsz2p9oDsAhOAGC7JiOIgdX36Uk
Es1VCy1ejOWuHj1GVG4KLaCgYYYPoaXNHEA9y8H9c0FeFtvpvXOuySR+0DIz5zcrJiQhOF7HCNwJ
vckpcyXmbc9LZ6YRSwEBPpjM1F9VcUKIS42yjuefJP1eJKjow7zpC8K/vXlgn167hhkWsKoYY+l4
4XZxnDZ/PGYLgRrMyAwgEZYfUvSZYs7Vlq+x3mfMQ6wia7coY2V5mnAgfvMZelfAY7D4VTWzKvEX
YVy7pLCy89givUUP5zWP2SyiDyIRJ+AJFsI+C0hVF3Rg15/teMreLOLa/NACCgmhmhID/nlXtkSk
QA5sMSge4GDqeIL0gX3gUg8TkoXJMI55kZAHOuatmne+pQ/iEEe1waGEhRKLHUBzpFeOjrd2O8bo
Xh6abWPmB8SO15Jp8VTuQLSbyZVzvN3XpiHBomFu87dz76d3VOzTA9+43gXl4KhkB5ykq2/oWSqm
FtUEkSW2oxG2ekensYVvVS0hoEgzf1GZj72JRIIqR3IxxPW1sNi1wQDocmNjL3VBpU+UxZuR9Ua5
cxabQW/LN6kjs96KvaBUaDffcYnNC9hGafs3q/Kj6sNeOjfd2m1UdGgINXgtQd5G/nBSnj7Lo0Ci
9o0H2ZteLWwQfNa9WGCWIWVr82tCy7lqsHPw00gB5+4vZDkLjjdDB/eCchXoKZEJ3htr2ci9Nn6U
Mn6rWNKFdWHjTTfzOjW2zWSO8a0zOiJIrEVjNoOH0rlk3pgDWJk1s8J4J2vS4uZ2QqKSM45ZIIPm
M0z/oAcKrD7Af3iYjkGpRXwDG2SBdVD2etVfyInoy8cIPgVUaZcjWqG/hwd+QO2caQ9fhwo1oc/k
8eUhaouaaVffSLP6bibYc8h9W1NHX2Tl89yGTRoX+msRJaYRImEjDUNbSh0DHfkTaLFhgpq8jkXs
hmlUWR+NazQ3JzFyGWB3d/4Yc2eaB34GrB6g0nqxhdeEJQznVMYFs44Ngqkv6ivYGp34Nz0taFDM
PGIvUTiMFn1diLvpWhxKicsgPCAUbGhDL3VMgmZ6hkIoApUebxv0OCrIB73stro+rgxTo6rHQIwF
fxgBCRVpRmXHO6c5YnJPFdmr6bWtJ/Nzah14Mb2wDWSknBnRgVAnCPXK0ZoszIZEtX8yYGvDoSax
ALFRyo9zQVxWiR+F5q3dQOFL2FHHpVAPvqt5CiHXtPsnxF2krbX9nNshPnUPuSdQ1M8kd1px6yXa
oT21jv/eZUJ4fIGVqQW5UvYLduDRPGSIzaswHmZxJhfFrUNlovTaaaWcqSaEnzBY0gwwabZr9PFx
KcBgPS9MSxT25yGtg2qIBlKs4qU3DtjpJR9NRT7dNaoRuhMPQlwT6t54SHD1kgwfkMxSk80U2U68
hx6fZ4e6XZxunxDH/FRmtg6rmnaFmzW3vPRf7HbzSznhPD03sVcn295JsmtqJvgl1BQbX43TZx2c
nbbR4Ezzql8Tx6+BLbHre4EkNHfP/G/nycBjbXOae8VyMBA80w5LJdRGi1wgCxo8pCDWkrc4WhlN
sjA61oiT18NpZunLRahyhx0PEoKCdGqhL+/OpJbud5zcytizxBe/el3r+lPHOYzHBlp78uvxXL1T
bA9FdVhLj5GciYHcDGNQXNui5Ea4DdKO/aM/uDnkPZFESag1REDsxxgk2qZMyrmCfg14hIOsjen1
Xb3E0DJMgHjcyNBFgM5ODiiR+oYsNQ+o/j1TUAve4Vhn/i6Po3a8DmDO+k3BaEJiLlE4XlzOD/uD
M0Ms0J8aa96bWEPE1mqFTzaI0zjjBfpa0//nJTAtQpj0Hqq22slX96xYee86RROqAa2oj4Wmef1G
4pHFLFqk1rRTatStQMuElYVzNDqr8QgU1C8VnT5s3bGbcOpWYzTtkqRuh6Ofw1MgvcTK6j28IAb9
JtryYqslTXKHeDMIuHd1YX5S3qwz9sbs9FPfrDFs9szOfYsdwGv2RmnP9dH+P2TdjXQBOmOYePkm
ex6yQ8dfBas3IrAwCqoafi1pPamUryi7+4IfEBL3OXF00Z0Szc37faRYEu8csyG8sHWHUj7Ni6N7
J7M34G2Oqkb1JqIc0GxdTLCL6oaB0Y7Y6xKP6gT7DdEpyuT2eRT48AGAOgulruf0DYyuhA093yQz
JiEgR7oOIj1xT73LMb6qD6GbthbIIPKkUocUAgBsU9hFk1eA/4xx+DSLBhE46Ezdsk4N3skhrGJH
IRlpVPcq8qpONwvEoAsw9d7clzQ6ZTANntR2ExI8K0B2OpeXxTSWuxxrID0IpIy/7B/ASkxeU3lM
hxl74nUibCWsDNTeGxn34I51xx4RQnPddTvFRMoBB29geuk6Q7l7U1Oujt+dCx/aSUw6I6DZOH6u
+6mJ/5RS14xDO7Vq2tuGxi/rGSLCCjFNkb9BaAqpoyinnLS6IuV1OSAY1LuDj3TbvLlDqs07fjbg
AE5M8bS1m8VwNpI0Lhi5o43wTi56NkL90j2+CTNjaDG6tnvKhO8kW9PDKh5UhpTpUTNotNcbRuMc
GUw92lAsSy6duO2c9uDwLDEwtS7K2F9gHy6kjHQ1ZFs1aqd9q0YlULBK4eXk5iK7wKeW8eWxYmlA
E+u8dtywsIb2G0s1HmsbHTtxcugGF+wMtfqBTqaYabYZFoiDjrpTHLqil9WWdMQefvJoZvGuzth1
hsKMWnWwpWv3l8QYc/WStaAcwrFH575ZZgrUAIuMrA+iwC+ybQE2UoIpkrbCwcMiFi4DtcJL46G9
Pft9PxOBNOhkecQqHpuXpM0N+2y5bdn+V5MHY+yr0h/in14UWMVybGvJo4AdUjybozYkRBxkjNpI
tubbYbn6J9SC/ubkOIP/Lvie9G1hNRGllqwG7rROZTRaVibxypAg6j6ZfmmixvfstH3zyqUmSiTB
oRTosGguVWOVzlFGyzQHqqnMmuWtmw+3xNLm7D1K2CF+TZ1Xirte5CQpjagl602eFvW9Gls7PbRI
q0HGQ1lrtiDfWtIR+THYnWSmo97qyW6GhrLIpKK35kG7aC7c1pPFme1teCcQyk7opktglVrpPoYu
44FROGK6cQ1ZGps2clbgGea7/AG4vHAfyvHHKcgiQM+EadZZ4hRbSXhUQtnuccssRuIQx9NOZsOe
KGtr6yNS2MKvHdlY+nZY4Tl/mGTqy19/VGXf/TOwx1YC/9nimo+MpDOdzsNhseYlTtm8VZOzxiTq
CXajSfbQvL0lqRgXOKX1w8fnfNoubtcdJYgB96sqcNjovxjyMJyeSd5tqvlBCQPsc+OPZs53v88z
RwCg0mhAtqnReKBxM3BMYdzT8tzZM5CZRJVU92GbUpI/jzlgjSVg0xmV+EvG2mRlPiaNWyORGIsZ
VyBWwAa0W2yL+L/GVLSIk8/LsBvLgmB3KY3uOGaIJsD70SUBQlet/4U7wOgIC0gxkcqKi2tjTTNd
aq65+ldbx0MaTpppf7pJ1r5UIG7eJafUcZHrbjmrLPFb9yNzZ0wrxyYxUodQFkLg7a6eybhZczhj
HZY2enTiX+p6JgtuouLcRKNGQjU8b+pgHpR/Zaznv/TIVMiR7WZuJH00x+ZOvrRusPbLR39Tmbpr
8HY10wt87OzLo+gPaD5wBXc5eT2oPqmENNrDcXQsucfUW9wZ7hUHQKLzoe/IzQtMU9fOJh3rHk16
+sdwevFQdWMf8bfUZ7MtOIr0yr/4Xif/NgN1SGxPxY0mKN9V6CrvaW/4z2tl909mi3kAqOogPS+W
vwTdlbvJqIznttDr46hj+fM4BpFxN7XQQkzNxQXMMa76bprloZj67O+IIJp1WaPfKHa0cDbd7u4w
XIk3ZkJpKOpFfrM3AjpVSmfv5Cj6dYerRjoYcPnSee81AgqIt1K/G30LxMnsWJ0Aj0xOgmf40sxy
PgJdnvH5ojorsbyetF7pLxUOxn2bsXYKdEkXA2HLOTfcTH/jAYAe9Usl/1Opg/AzccYtTPz8WbY4
l84+JI9LhEYonCnAWeVpBGYrjvEdAyAeH8E91GHcweSRVDmQY70j8mI3FcLNNh0rAc1xylPRRmhB
F2wmC5B3JBhjz9oxIiwJ69Waa7OerRtorarbmnnqFlfIBSPKvrwZKsJG5r7kyVv6Gvxo21rxlHkR
Jz5V/z84B8DeBoM6EpZjYzwgN7hqO6iVDFePgkXkPDREacTA2bgktII/A0cv13xWwaneGY0Y2KRb
qZlSxTO1e0K96iDExSjcGha0g0Qll0QTMKty4oA4/KwPDVhxFjjKamjK54n0VAb42Ta1a2wvoq5B
KCu7sO+mlTnUUZ3Exgd8rh82dj17DD/sgSQu4S9vg1XbJAQTaBvOk5YfmEmgKW1o5i5zP3V7jnX1
H6uqH4aPyIiIfMOGJmretv7Nb+w7YQdEBLpddZJpV35kRabTO1TKDxA6A1BXzuwScmumBkTT1L2b
q1QOkz7JK0d6fLxGHDlOd19Gg5E6tlCN7XYOX7+eiD0dVfNJW/VQ3MVHg/ip13hR84u+FC+YJXom
FlbywMmq8Ed1ZfylXJbqjNMGb9O1BTlSVto9mzhi3uq8LA3WDNbQBYNva7+iHUHMJvkNk9m8w/ot
9jposw1GTzFq5HSRITr7s0EOTA1gw2UA86xmHdeukIMbAmt1fwg9w4IQ5/Yzj6a9aVWkdvgkzZdB
jsnf2PXqoJVlunEmJq0zM70XfZCpGUS597XWtjAgx/I+shMN3J62U0+wsnjEEqA+TQZvzS+iX/WT
6oYjiO5QDe+xKmvgSvBM8f8uBIRx4X+klc2LkrqSDOS1Vd9MS+6GqrdaXi/Gh36jXx3WwljVXgie
jTANoTHuwc7xJWWBTRXzj/qJGA9vPKHfeQLwhLc3ETSdVfdayuosivIsnOUzNptiUxum2mZdenIY
2nGx/KfigSSu3trDzn8BvfgsXHZMkTpZNidLhuB6o4/VS9YUV7823yDu3WOZfEV90XGd8/dSHAYm
+F4UNP3LoOyf9T/WMMQSv+A/j11TPHFjnFzALsFiTJ+FrQb+SEkI7twmm7EgSghk0Aa28KXp6JhJ
TCZ6p4T6oyfOifHafE494R5VhsbAy2z7y/RKZuKt3avVm4t+RSeSZ3g3k/glJRYooJx+p7Q8Vp39
t/Jqfd8iEw87Lv+NqGn3JcAmcqhg5PcxCHvw013dl6FXTQdyKIdNPbgXUIxX2uynqByZSEWQ6hIT
yGWE8Jt4XDAHIwY8NCr6X3dO3+my/6QqvUwj+jeDIoKx8mfkaadF5/F2sfOvr8xtk5gHDWeRkxbf
jGPxDah3oZtnbW5Ojexek9gjmILoOpjvT0zgtpnjHKJc/KuhCWSmH23aVnuIbk4IMfduMSRe1S0v
deddGe98Rg7R2mn/bYryLbPFG1Oko+N7INUYg2s9JDN4pJGVPaqxfvU7gtRNBxi6ityWwBZK7Yj8
FOkxv1EJfvWCLrfXvvPYMXEk1TpVpREfFC2zZaZnq1zuWtZSrPpOWOeSZqRklZkm2o47gh4rE2+V
AR5Mb260uscqp0Wka3osXr+tcmvXpskrRqDzUCZbMDHAaTPtyNR7CyzjUCbRvh485kE1wK6E5APo
oCvc3jKhRUBYUAvkwmnpOD3ar5KYxU3hNKdsSg5R17zY5B3bzMnZWwDmU/PKs3a7E57SHWy07aj3
P/XcnIVLintB2CXNrlCTvaaMvFqF9aITg8Ypco010oUYE0LD/2Bt8k3QJu1KjzgRCyIyMjDEsnkH
+kjywTzsKv4skVlb3YMm2Sz7sh7C9XO3tY780fFFmyzsrdNr6QLPHtJdxpIlg9+BddO6T567BwWX
HeykeGm7/JUCtoV+wFANgcqP7i/7wUE879TOXmnNzTVSIyjm6JTGjDg6kAie+aGJiWVw+maufjZf
Zjvavr3lTIdkIoewQeydeOU5j8swdst9RS4hFNc/9QzWmyAl5sln30fwa7kpRx8VvA2xHc3KM6Wm
t2HquJrjkV00aDvJPphS/TsVuCVliafR0qAKwPtBS19GWIjTqQpF3b0BiCAgKsEv0S72J5fAs22O
O4bTZRAPtnVU83KPY8KE8LOn0XJkQHPz5+EfLrivFtStSrubpdTdrRaC9JKZKAs6fwoST4wvow3g
PUkO2qRua6gu+si/qkMi0+thzCVFTwGMAsHbQNTqFMf3uEheNEfu00K+14tzyrKFwNtsh87sebQn
LcgSLmIbmKSo+oPm+Bdcjq/UefClvYt0ijPUgoMwiYFCFPqvIacm1bSDUcQH5sqgcpPXEtWhP5Nv
YFQvi+nsIIlsBsQEqnOfUDX/YYHONy8Zg4r0FiiI5gNWiYJURmvCNGzTa82/yl8wrS5PRYIyinvt
mVHMTYubm5jbg8sqEhse+ixPw2/EnILDDEC22nm9ukKUIZbLEl+5PsFhqT+jMUbXEG1plA/wKD/x
coeulvoB2Kezqq3XCLCpG7c9WN7xv5b33YPbm1rqRSX1hyRXqyDciXHYsYAfxcjvZCwLXzwCeTxx
bHzzOhicHvAi1oDgcmcYRCsZ1X4BGiG06QHl9j3LO3Yb4mLoEHQdqeHcQW/FJYTSDdvo3qj7pwl2
fWCytt8CUbE2jACe1qdmc/CqaNwSLHhtSsa6mT189kI9MXv7gS4LYIBAg4SyCK/+VqXFXmfVUdr5
FuPMs4zHz4oDUvm4Y7U2JJOZ7798IOLBVCDnZ8C2ZxuiM5u6JOP09Q4F2RqrxpCNwkHG7sscu3u3
i76bYbprRglgoG0uWjNeodudhKXffeWDBnRvy9z+rG9sh5wPc3eylUvBINIO68Y4eb35JjNmY5Ay
j0WVveCIv84TWnx7TbJrdDrLgdVpo4PL9SWmKvOr9zRAcsImRy7h+k3ffTd+t5fh5nMrKWWGmTHe
IiN+bXyK/d7Y2nW39cbxkFOIBR3bBFKSKXcbSHJ23P8lKuebJ/JCobNN+x5vZfZ3WomRUzneazEc
IrN4mkp/vwzWYRkMLP7QJCvUulL+UciSlWuRaMkXw8clbsyENk2rNtTxo1d7ikRIZ30fe/eHCdqR
kMJ8q68+lnI+oAKCSMKjJ7M3cD2itZn1ASLlA9Jl+zsbydf63+J8umrjfDZc65/KWbqtH6XrGI+Z
EMIyw7PnykM/ts8d1oOkX96bSrsOdcZ2ETx42YGPskc46W1KRgesGG+YX8mIYn7CSWs6Fzdmk2lY
NbYg55wxlg/Au7CQGqJPgkWuxDe8aWAeOlf+k1UMrkL7snzWZFwQJK//2lIeWk+hDq/PMeG5DghO
W8bPY1H9N5vTM3D+36RSr+irj7CwP/7/opMqs18i5zTqDqYq955PvGy6FT8mUF37AT7Bhgibd9b8
uNwBCTHQHkN2Clx+PNWkNc8dZH3e173f5bcGNrltR2vOgQETgANcRA5CPP/qgCkKqlnHh8W+I0/w
BeYV4P36qtkAcaV77jX9VzItX0+wQWXffuTbgdN2dzF470DoN0vESt/hc/NN7dD13sVcAKQUFcPt
5DkhOLP01zN+AOdTcWcw1g9rbmrH1fcpMzJXJ2FvzisMecm7n6h5Rf8c+nl8c4hYQAaq/8H3hmic
oUbjMrVuMDKSFcM2KdPapxQeZjtpHetn41lSuc5NQy9K0gwfBmhAzf/WkLYTmqDfdC6WfhBuyMD7
QSTeKYvnIfBr/nFKI8qpap8TSuIe0gdbhouW2f2x1CgTPPPE8nbboasPFoucCQhf/tVrl1fW7f8G
S57Xj0t2hHal+Y82GX6Qc193/eTtlB79TD3OSJh+P4PGvxDIAQ9KAsrpF6jgW2yiv19kQ2GIDLnU
fnwSl34ox9XWHwT4Pocumu1qjrF5rPTuVHlRuc+xtePASE/lyFPTffc1Zwp0gL+C3DkdSQjR0npE
J8YMbAODkw02qdKyR1Ulu/I7tm3IVFp9QWcVznwmkWcABjZLbz+by9d6ADnl/F/jks1QYlWEuYJV
zpcBXscXmThvbcxEBy49C33yFblP/U8inTZjLdfrkLhUU17nTF0tyYnFfZHWSCVc0GRblVtHc0rz
tRldnVuEuohS2822OwEVtDRvM2q++C+dALqYjpT7iO8p7IQ1AmLm2xdBVQ5mE8oC1T2vg6YYnle5
sTXFoN0zKCbfkzdFGyfj3e7TgrVj7UASsQBhEWk6DPNn7LrkC0qifHuDcaBu++WVrE8E63MFxKrO
upnsMLQwcUe04JjU3ks9IKhvScLQgN4C31Yy85lPTMxumyp6A1FPOuG8guXwf8AVKvyUVlvzSg8q
55LFN3hwFR2NyPYWqZQfXVpNu54a+WgWLroMkqJogaw1CXTs7asLnWPrL8A2snnRNj4uv2+Phfcr
9TZmIIgEFQvHpGICSjxWSQBF0QgQUDphTRtbCaK/Gstqqjctm4dlN2YAwJjg9d4zEhisxUuqZGhU
GBb5uWpkNyUbiqZVzgUkKlTwpDKJNtBzR2BGtWLjeyEEnFAx5UTfBW/chZ6K2PXSs4+doxjVRM7y
HjuISAsQYCFR8GEbG/11Fq14Aq4RG9dsknHzlJrw8NGDd+1XkjFiv2QlqXLbsu/jU4oWYGsT37Ad
G2wjtiWjm56k7eqs9Gqih5rI+5SdAofnIhZKw4IY1jWhbCy3WWZaD+oiosAKiAfHnOd8J4K83U6d
MHCmERX7nM+miaOycdaQ1Oyq2KxfI1tSJ0y+diKBLdnx5ucrK89DnAu90834RmRGPG2IknTQHJTu
lkwn4+Tr9A+pz9gxdjz+gJ45VNMgyglWGcNOnwGxNFqtfVWj4Xz1nZBPdqFnJwY17UyUBjkQCwkM
98wdvH0T2/1Arh2Er7kwY0IDNJcEjWjw931f14eys0COZcitplJ5WwMR5LE3CcQJ4TEZRxONC7sW
mirij17hZc6bkoFrAt93tjduS+yrP9O6LqZyAotvPOrKjBl5zve01pL8lBpevXGQ/Ry8ysGkAwco
dZuDaAf2MtNxggav1iWJL1rW9WSZh3mOWHoojXeaBfKh0RsFuaefU7IfLdffmsp9YqSr81qsCnH7
zRX5R1mx39SaB6E3ZG/pzoPi8mYj3wiKzgfjPzDY8bATMfDm/2rdP4AfQBEhXa17t9xMRf+s5dN7
h+12Iz04/ArZkeaJq1Ma+xqo+OCkGdBhdR8m6H0iU/9Md7mWdpsGohF7nu9N00UNEiO9wM3Zq5wA
jYpqYtYQ1vOOhgMb3B0S8aMjzS8CScM+i/d9LXazY16Mpj1Een1jAvybatVRldYuquRdtojF4sJ9
IhLj4vQt0V9JnB0iGIteztDBXVYqOEvfpCjaXa4xJHQN8OcMG126hZpGbxXE6fZAMdFJEkTGPEQD
QXXZhNKUuLdyrgYZm+9AHf9bf+txEvu6neBv4UscuJV5T0Pfm3iHnG3XS+zUw0Hr9O1kzOzkrRNB
BJyVfSk2E+rDpRGnuVz+FUK8ZpzQYSEUIZ6kMOk+fMlB/Zk0rwnmbngHrRLAAqkeJLhuqhI/WTcN
O+Ww1tNH7AmkLfzxpgWiFAcpXrEKjKJ2HUf75sxq52oGHj5583TQ88q91yQx2dJ+jXT5DWL2e17j
9SpXMFFhyNjAj+Vn9zW1lyyuN3VqHgvDvMEFiWh1GAapKiMLMjIuJi9ZhywMVMEVK1i2B0fARt4T
J1+xXcnK7nn0Cc6Ok0tXFE+It5niW6QNTkbuXXnMr6nu3VpAhQGeYR6PVx+WMer2Re8/sL7e7cJ/
WWL7NTbZVnrimaj0S5P0oZVGR+7BHCWH2jPze5CRFJgxRCHNYUsFoxP5EgqAH6PUHniUd02mTutv
BIb8TS/9zxVP3jX6l2lou0H4b8gVGR1jH4NtFkKnoxPG3Tes6ZxMW6yo3UdFBPxHfTDlijczT7+v
rT1FLrkoLqP5+uGRXAOX6Gal+V+WV+jEFoLuu6feWUQw1Pl2jvK/TWyGrZ9+oGzfV1l6EBZ6vXGI
d1JkpzwhIH0m0y96Ulb8UcVISIQm/riEv1iTFeLNBjtav6+PKnezIUTaFFoeq+byj5lqNyOWZ90w
HpYbCTok/Y+lj+H6DyRzVeUzbPUAY2qwZOpuZ5ek6SXuEnA5XPzCC/tIwVZFuATZcd5ErAxKwR2B
s76OvvkRn8pJC3XtXXOT40A+WawYIEN5MX8RMIWmRFTBCQC/65TK8Wn9OcCWXVEfsaMv7nRKj0bw
3mn9Lie9Nehslhlzk/xCgtv2XhYaIJ4KZW+yYTjHCoycr23irnvRXC+ibIIlBiPHoUxRJ173rWGM
O70f7lzmG0CdZ/bKVJzIJJjb7f3q17MZws5MMYMyMzetL291Wv4zlfGsE7Ng+SpMMvmjIQDWZsmx
y4wzGY+NEf2BoX51VAPR9RsnwcNqh0MuxCFfYG5Mx6py+Ryt0AOz1tqfGkILt9d3QvcOkUPH5jX1
i++VBzF0t0Y4ayYfJAg+hfX9SCcVkkzJ2jLXv1u57OuJSGc8LnynyhWs96Y15X2IKooNvTrQsv73
/18hScqdSSyXIwa6vfjU4vBMZw8cdn7uy+jXiwcaB23gRSsyfKREHXle/hetUn22dZXtl8w5KGv4
RPM2XICWzX81IkzGE1OZssGxBU2eIaJZ8K1DozE4+oz9Mho+0RdYKAc4YkC6/PVW65AAjbHr2hKZ
BhLHndVny5nix78LAv7ePRU7R6+e0/8ilKWh3Y36wxg5RoTLWioYxoToN86uSa/Bx5IWhFlSSGbY
qGZ1B03BInT1IQhYxY2c36E5z9SDML/ziQ1N1shsP9PuBwmJAwvcK8GHYlCKIlpyrkukkiuiyWUn
O888dmD8yK0w4QBCJKDhbdP9ZEgX21xio9bKUHrQ9H3NukPkzbKMR+JOgGR7JNF7adJMtEPDj127
3UGINl0OFXDh5yQaX6XHPn6Ic5ewW5ME06Cc9W+bSf426dBTz4V16s3KOWZL/lHpBpuwaKneE6aq
i1FwH2fRh9fWb6CR4UqM+c7QV6yrpT+SbMgD0rVJ2/bJHSqH3DroSYVsxI9xIxEyCBoVu3aFfOZQ
8DdepCXu/ZSIbd+bzZ5IQWI1CFbitTP+a7Ielw4UzoCD3D5KgnB5/VT+8OFMMVjVy208qPLaS+81
M1fCHiJazx32TARYdUIMNvkJA5VV587U/uvtZWKWWGoHVWkVl2wuX8amg7JFuJ6L4rhzfh2qv9Ar
+ifHbPuvdsj8DcrLVVbrsHbqun9Mkr8jIW8rU41REntfMmo/XFd8+6tqxkcNsEnrut3Lig2eYzSf
U8dqav0ReT9d8u769GSl9kPN00GXJZ/CdBL5tPfc8Whr4t1z4yGQ6FLPncXkGl+73LiDc+4y+yV2
yuIwD5SuFTmoHFpjEYqJSzlt+FdF2fwtBFm8Wbn0+0ba0XPs2p9s7xAxdADBtFIzCdasVpJfrGMO
W35MfWTOa64cyYntZkibnJ7LiTuO/Cgm2E58UuhHAqxd3J6QXgNimvQNiGCJfVHxS9O8EY63AISF
Ya3qWbxZTnGneVa7RsQ/05hDiWYjsyUiCrJiX/tb9OJPnVLZro/ZnupdhejNJRyJvdRz7doFFzi6
HNcFGTcbL6zOmsCJmu/Y8EKFdCug17F3qW2etCT9Qij9RPr2b9LLGpMAwSgNiTVzRc+5zIS1J8n4
mGXzmybGH2RbL3LNi25R9qxfGScEwLYw0Pc+E7O55elcbHqLDGgpCdcDOKxfChRdG5EaEMcchssu
6zYIGgPai/LXk4CPW64bpND5xY2ox0Gxfuo0ZO761mNCvY3R+KBwfc1Y9yIS7T5Lb2Q82S0PU1tu
ZCl/xSPS2M70PvWY2exC7WBkM7iO5YpSGZ1g3r6igc0ZdrHnjAXOtVjGCVAS5X4acpKnbGYMQSY7
88jiVMwp1ADC2JPmCHjwOW+WJ1uT5UZNrYWgVTqXztf/G8y4DQjU8LcEVuJCZ0AYumu91JsRU091
aJPZ2IL4fiIt1Oe5DYxmdbaLalcLVS4P200XL5iKEtnU1C7qmUl08qkTK3+twXtOHJIg4cD0+gPp
kYC6OT9JZEhuFathojgccNbQ4eyl/3CLBW4XS2D8x39sM9tLn08yyzlGnEl8WnAdUd177Nfc5SOK
0eRUlmvvBP1lQMzRdfIw/TO6PRrg6zRLOzmW+T/Ozmy5bWTbtr9yP2AjAn1zH0mCpCRKlmhLlvWC
sMo2+r7H19+R2veBhS0QEX6qc7SrAGYic2XmyrnGtMn+FUe1yW68YTzVFdpS3T6pQXyYZGTSU+2f
EsM/Z4r5rnTlIbFbh50D1XkJjlyTLL0Q0e8zGx0Gu5vaSW/qWsIfTH8K6h6UqIRXVtaTNOgEdav0
kmNjccGHIIUbn8DZqb71GMTyM12K7ycBvyimXZoWTx4eioWho71XkI/0Gp0lbiSpwR8k04Ie0npu
6oQPoHtfJgQNm0Fi7z5EaouAxDj7tiXsczFztsOMFFI3/E596b1UowdELzjNQzu3cT8jB1u9i5Kn
TRYJAKo5/LLM+nak7gLLwzupQi7TM9G4IYhR30odwNTJObaJ9m56sisCUs/hnU1p/wOX9O9Onj/Y
rcz+QE5e4mJ6cxquLLjTqDeWaZzw6XjENY/hRdFpnslsg63tgM25PJ6r0jqW3Ftm48+OhZ2IwwKi
n6LWe9BBTTrjE3gBFK2ntP6Oa82GLfp+SH/DQHhA/wh/2sAp0973E98GMnPBNhUIujbiMz1wJcym
GQw4wued+LcpyMJ5O9r1vrcNS3WvJwcdrTT/SKKO3AvIZCSYKJTIvYLHZHOzr5wKskB08tN+L7WA
W8YeRzy8hhGJKj5bWOqSNFV5knUykfY3f3zwYqiJOFPv0YfdiR/PVNl5UuXW42ss1gpIKhnDuTPO
eIm6E6huPJS2om8mLdtPqu0mxkus4y2LYITa9F919Z0m2+z+lTjb9xaGKbF90zf1uz8kuyq1H9rY
Zqzj1a6fZYi0dllttLC69fLpqBv4jNGNA9hwJXjj/1KB0CpKzQ0Hdy0aZj/gWDPTdfLYtaLwXiOX
jlzunctpskDK8DVmE9ZuhwZL3gx9xbeiNkEtsAVt+COJh9Y4t5SVRPRM1ZB/50pIMb0NTPsjdT7E
ufQLt1pRyKWx+h4mf8guvZZRyqaH3JMDc6bhHrkmqzI0MH7DilvKNOM+ddpXGdS3+AFf2Y1ssfmd
Ug8wTfI2yOkvAxiIzCrJA/ELQNRbbj2eVRuvqfwy4Zwr+sMrgn3fp3eklzdiFlDncmYlP5g1d134
N22q1imIHik+YM3Wnvon1NT7GMYbY5dsfAEMBG5XekRAu8O0aytx+5hk2FfG0X2nm2cMD7akZYYE
ZlQ/nai5gyApP6oYOPlRd4gwJZ4sbnCNmsxn/Kir0dkaKP6MPOXIis86Ne1yG5BQUgz+3kMhvcNM
dJfp7aOpJ9+R3N8YVXWiIwwveG6p08+6kiILa3TbnNWj3sXyASrIthpfFYcTEByUo8yBjXwSwntz
vOODj2Z29oEJ9L2zm5Ti0YBr49RvYhBJSujG5It9jRxt9Rr28jnCUHZou9+h451koPrdJHO113zj
M0YoXDz5hN58Z/XhabCqp7jMDbfoi5Q6LRSApFscroRJrhHa66ewfpE1+7GrKxhzkO9j/SSb6h2M
iQBkHUAEulfR7XdHab6JEYAPcHswh47SmOKtIASpgbozLX+bqNI5q5ly41mUccMtvoHSenB0EvlF
QA66HH/qUfclNtpjMn5PHDYg/T2dgkEOu0UuKrLxPmW6pR3rpOI0t6ocHNPsxZSomMinLzo7DLVq
djGt5xCzTUgvDnnt6iUVAg6cYFXfA2KmciJHpzfeDBB/85jgblDSWEAO8zepd5/1DxNCmEBUBHIM
FAOJ4sZzrEEiDLTbHt1gHFvPyNuP7Do2MuZhNc7piHZuc1O+66jCt0xp2Op2/U1k/xTrgU8fqcZj
HHg7qYNiNNbHtGWLoCob2TuRjvoJyfeU8nNJ8LOlBeNq9Rs9wPi9FsKp8ZsnjtaNrHz7mHARv63C
XNViyqf6kzzEOwnKqE2QChgEYmmyScNKXJp0+Rks/hdgHEyY4UTwasPhD6Igkk64gMYI+1CGsF0+
QuOlbG8v/qOoiQ/4/N7lo+bGg3pPEwr2XXy4thoP1EVweRFskXI8KlAobOeX53ScDupt0uP/zmYD
t6otCuubqNHuUNAJ0f7eayjPK+pXry/2pZreNlJ8EAFdDt5KXz+o3i/xnYiM9+Kb+H6wtUiNm0PI
WVjbMXJF+BCf2MiHYzj9VMisi/daJicS8Z9gBn2PcaEL43HvsKYM5V5EFHoYeeEOBCuHkgEWVXwK
MRsvBCg6ewkIs31ISp+wDUXtAd3iM821apkbYftBrdTtEIZf/FbBX1Tg4zcylagGCwRqPC5CjVfb
8dB3pZxbhGdvv8UQ+MZ3LLz4rP1kolAb7H1UWTtET5zItB0yoBta06IL24rlMpqiZ6O3QEIDKakk
6itxcrlPSI9zmjoOlvlVxNdC8x/aqPxVTspdZSGn4irSO2PdiyP6Q8TAIoaSrDhUI6Wt9Qss4S9x
JG2HFmcaOj7nHshJc1f8gFgvwCW8qq2yZeoa/GOqXs1sOmuY90XcqPJX8blZfJUMKTkzp0KZKOIY
/hTuCM9JfGPKj+74NylKIF2Tbyulus8t9YyNzGMTdSS0stNEz00M8iD5BwUg1wvJhj1Ckt/ao7Tn
J7RJtSOFyJGxksk+3dkaW0Xn0eA0j2EWn8z84qAp3RaZd9sXzsDeO/NugPFw2i8MjYRvRQIoS35i
qfKzqsZnu3b+EPvQaEp6vI2mhpqAiqsJx3MzE5A2Erlo67Uml0+KZ5MNNA55B/655lS8+xg/sfWz
Vb1XVTYxfdaQMNGB3NzsEq+TsXUIbxPxwCDgiMsx61uVWvFG8pwnHZ9ENSG9MnGKw5e8EXBNJplQ
34kILP53Cx6e3GW/8RjO/pET+RGKPTc8+ltqVZwTqq+dIirounPej18MM3vMdfUfs1NuTQmzLVOz
GGBZewcc7T03hl9imHB/+yeGVdTEpLKhbL13mfzUZTq5O4PctpV/ldHR7oF3FBtV48SE+SecdWvH
Re4TrhAniDw/oM//CPWKnUHxxSfDSlJhTyfe+FLvGqlzY/XKD7NUH4zGO1VO9FU24nvLbL5JXH3r
3IsgIJO+xXlHGXYRPimeM94Vlq/vKaO9bYry1Y+0lz5W33xdOxsQyTahIUwLcWpLdSXYqXpPyHHK
J68rH9Nef6BC7GSxNeA88aQ1pcpLup8ZMzyyGjdOqb+x05odfgJlo1DTX1nrvSGmO3FcgbvZpNbB
rAyhGOW2Nk44GIl53+QmVUZUDQwmHtaonAsSAxu8QJ4Q5yFAc36T+XBrk4R2wI0jhSAOuUj09Yoc
1pgejeR1CrzqOJxvMMt4I7R/U005c/kcr3jVYVNvq6+1qj2zgX80DePc2/m7n4/QWZNsn06WS5Nd
maSsalrfokD7ggnnvrZDt6PWSu3Vt1I2iDBEM1ZQcrlF8quCwYX4p9Z2iqodvL4hDRSUb9OQ/Olk
hBpl7Tl35YgXUJXD6K5MapqzsMEV2+eqxqjt3oWU/jI0EZYJZX3CV/RnQWfEdXPO9fbc9Cj/0Gk+
ihlsmVzb9F25TUrte8+OoYg51ohAJAIwl3aQeZk5vdFjq65L/2gFB6OKa8e4TH4WCAqqvnkLjSHf
hmn9NhjhO5mdjJXb4AKipUTG+IeasYTVVMdFCkJnbXrPjlW9cPO/z3VutmWiqjFkr3lfYihaSxtl
zG/zCi8bZOe9XxNvMRpopuiezdkLMPefFFwIIs50a9sdQmTjK7mVO8y9X2tUQWi6j1pj3YHV56fz
Uzzy5vIY3toyAI6jHLzEgbP35Pg5T9BzIRWNtiP7Bl1KbkJ5SlGVscEo1OCsaASpgFCMcD/bTg36
Az0isOEajQ9Y9to0KneF0dcxmX7bYbc3o2nEpbej3g0LPzdDXVhuJrsoN2rMCh8FHHWlGlpxQ10D
8wuil534X0w5lw8TpeX7pp5w2lNszjudD8Ad/2Yu+NszrJH4kUQGquiO8wfORP3RIcNzpMQ4PFOM
hxSs/K1S2AM/qOu+8x/jfIk9klZZ6W2N/IFr7GnaDyVSNLOQv5h62p5iD4drc9TQjflGt1Gx0dgk
NodcJ8JWog6oDlVyzJblyPw9aM0eHwicoOwzJs04cRlnL2iNQ0RSl6KXGkN7NSL6+iakTyjD5tYz
GvnOLm15nza+tDWMLvxDOaqDONjL7v9jmi1F1J7OlZ6jYvdVHP4p4B81I7YvfimdpjR4or76MCTx
TVFyF5g+qHq1AnRZ4rnMIFW9YmdjI6GWHMmAi+0Ehi1kdfA2G1/ZDbGfFnulCzLJ43+ZRf/nAvO9
gA0SDJJLdoyaeLLipbzLGCi9V8fiT4a0H1LT9GRzHI0B4KVJ5fwdjNeY0aRYp/o2Vj58cuNTUWou
u34El2tYpgVkuTHjTMLVo1Co4fEUL/6O64SLQcyFbWUnTl8WF5ouSvJdWPblTumFVwYpX+hDT1Tw
PhZSEq9gqURrPqFDCWr7ZZ8GViOjRqfO0rPqknswm4uFtsYXHYzcymdTFshXxgyiyNgsc+qYC0Y3
t7ap1CtUdYiSYU3mjhnQb3Yw7IwTZIXxXY7VNCoOM72J1QJF/PWhswDBMuZUp9EJs1otMdqUsz9p
Y34dSu7xPb97DAMdYgi0zusvWvqsMwrTCN5MUWNe1Gn6HteXlywq364/egG9ps/QSRO2JuFQ1oUr
dpRJIR/i6NdQ/C6q+ub6C5ZIyLqYeBdwptyJaojgFT++KLd2VSL/R+NHIVhPYrfFrFclg51OQCUo
E/nLd84DCLq72NfCwYXe30/lUW+Cg6jzUv2XyUCS0kYuafsduJz99TcuDIUP1OdFIzO7MDGRqjH+
4aSWScMOGe1WQRteoCBGL7cy6hcmlj4LHxTNAciA5EFyC6ZHyDX9Fru15HsyJPZKSxZirz4LIWY1
4uFbFAPVC9LtwN63oOKCImp2CiepBj2LQmUgrXa935aG3yxSYPeGRWCXcwIkyTmhiG5U86YXLpbZ
sDJ5FgK8PgsUiR5r5IfZX+VydpTDgEtAc1dme1GhkSFR5X5rpTHK0qtmAYHyooK8Tzq4VYt+ovvK
W3wyFUU1ngYf2y2c73QO+FPJXiR65B9yRWLlBS2x+EGYud9N6Cav9+zivJsFDa7fLNAT/JhQldDw
/DGMk91x0DRe1PyNY3PC7lI3Vta1hVGjzcKIDtGN9F8yuCqJC49Ktjx/7xC7ofBzPeb6pKEtaFaG
6BJh/4NvfTHbKEOz5VaNBxcxniNLNw1l3hWJ6pFildEGMifyB9G9zRUftu3cBu4G0jZJckMvq/jF
Xu/hhTn/YSlx8Su0TE1tsnRMxljCcSh3My72U2BNPnm+KV9prLrUtWLqXLwmUqrOC6qMWAZaVdQ6
YKBCGXpDgeFYkNs/OxqWB7jIGa9idIv2ZwFEPr+6zUkwpWRbdLzCU/bbYoRhAfvx75S98dBSUSsF
xq2N7aSGin9ApcXhPUqqNSijmMef7AS0WcDC93AqKx8TS1WVvlHcwsXqQeXoQMJNw25JU6aHpsIs
nFnBWBwqE9c6f2U6LmHatVko823HT2wRyqqpe2byuZPGXYw93FCy7FLCgNLvxeoF2+otQI9S38pc
Yg/mDwMzbKIeP8iirANLx21EmpsKx0NF+Yfi/NaN96i3NuzdauvH9cGkLIR2bRYJkQtrCS7m/x3T
BITGe6evsK3/GNVi/DJ/cmJVQ63sOL4MIY6DzZOkfF35AQvUO20WJwO1DPpSZlJN9X0CrXawon3M
mYMwFWhvVAJ81DrhyumuvHBhBycMqi8HdlJOQQXugBdSOyZHVITR7EnlkOL9LpobSecAne1rLyPp
1P+6/tKlyTQLilFsZKWkNdiujspDTSZZNlGKatV9kJJ5ZA0S7bO5gLn+uqUV4WNSX0xe9p5YrCnE
CPTq7pifdTLdlBpuitL7Aa/pWJk/8/BgkJSiBIObm/+2WRQkylVz05bgynXToSxibTUUY/+TCSms
li473ZIpR0aDTuolkB3X71uqiaUsfPzL9s42XgmCF2wGebwpKbe+9p57CFYr62GMUGsSb9J7rb/v
+4MJiz362nObJWbZ1B2b/BcrEyis4/VfstTOWdQ0x4jbYdkbXIjgh8ix962mr6x1S4+exTSykCQa
w0G4ZZMjMlDrIPFYdY8R8/2zDyTeejFiqP+SMrlku8LYZ9XuLJL2ObzBexHYG0ZsDx3F9D7W7t4Z
qIhfmY8Lmxd1FoDwcs4o1WWYSplHfUGqv2ldhMOU/FxQdoLlwzvFxPXK2ik+w2etnAUb1Uzb0cPd
1S190poGQvCBVBCy372VrG0TFua6OosvERye1K6NwTU4x6cjMEIZCW31KnEMto1yS3hd3ZIs7AU+
+LkXX20s8INqbPb/uP89Jn16i+PfSexlEQTv2zF8vT6qlzZ1got6OTrqyNbGZOQ9upU/VCP54+Yl
zW+jBB1S9YVQTbXYz79t1UdUu2hVIyN8KnuipTjVdOzKI8Xee2yuvPhPGhorQXKh75RZzFAjNbFs
gzbVdkc6MP4DncBHpmQn1S82bNd7bmHAfWwlL5qCZMJIsoymlGb0rlBFKuJQ9Uq9zort08L6/bGu
X7ygrpUmxxZzcHt5PNpRtTNzMJlciV///QtB58Ok7uLxAaCeKhomgk6a/5ii6aggQL/+6KVfPpv4
nVxrJmIfDkgUq2I4+yNPrFfwYL+uP36p52dT3bMSaEkCQ4Cw5Zc5+g9YjuAl3h+mslyJyEstmM10
M9TGwYLQ5RrUkIraOxRkojZdf77ehIVI8jEbLzofcciIgLdn19ChyZL3gc9JrYaBxwUtO0K2YfHa
8Xuht+TZBA8mLVL0iPAfxTiz6wRfVlAM+J7sUv7+V63BHfFfMST2Bhtr+2IEZSIju5k2AyuLhnBA
TAvh75JyU7gaQxaWFXk2u0tNgyJICZqLTu9ooRsqwWww8wyjdD8Ow6u5hIUpIosuvfhK5F9023Bi
BByV9ScaGmWTYGq3v95pS99FDL2Lh3ewNRuDNdIlNX3G7vobevxt5FU3wFxXYOsLo1ierfzpZLZS
EvajK+oDcTDGdLHBZLF3Viai6PFP1lx5Ns8rbm8RnLajq5ojVoeDso94kaHrTxbRtq/kb3/XVbMJ
n+ogz5yIdlRK+oCXNe5Y2GUP5rks25V95tKgmk34GtJgkUP3d0Vyb6RQWQ3DnZO3x9KpfrCJgQEZ
7P6uNbMTg2cXXu2RFXNN025ZACHlUCsJ32AS5fN/lYWFeP7v0RVRVmUapInc0I8xRkFEp0LJF/AB
yBTX2/F5lyFZ+vcrfCnudEnh64tjR94iXQ3Vk2KGb5KXummAOldL4pXP83m8pID13+8KoEJYgV6P
IOhwbmspGtRQcihOjyQW5BPuo2rTuZQLrMT/zyen4sxmvuOYITAptq6V1z5R7JcAXCr3ihL8sGG+
Xe+/z2cndQv/btOgOxaEDg4Utk9prpEiUIj4WOvZQzHN/3d64nr77xfofVKjWSBfhtq3RPmfPXP1
ueJYt/TxZ1O/h7Lbt05AaEy+UkM7UFMxSMVO5MKjQXkui8PfddJs6meBAZc150MMXN9tyigJ7u0I
z9faU7SVb73UlPnUp7hGztmpuHazt2BK2DIsyfDgockCuIa8rF754EuDajbxm1jrBxjF/03mypDz
/T59wQltG5Dqu95dC/PEnk37fJQshPnAEVJDOpBkUfwXoAcfSkCEH/k7tLPN371pNvvNGhI/Jbjk
4ZoXX3ujevhIlZzI/9J3k0iKU9t//VWfLzOKPZv8PvxFC7NyiEmJfo5yQxgDowOLQZ44nRJtpt5f
GW0Ld4DK3M0WjUomo48iNitjqG/qpi3Bv+shkEQUQj0Et40fJMMXTHIkimShoFEk4phPSlBLK4eX
hVlrz8IC5stmgpUmdgF5/LXSmzMMzbVr1KVnzyJCK3s6lfpsndDM/s4DH3ZKMyorI2JheNuzkADc
B4m9VI6urxbwXyvvofCNW6jx2341U7IwV+1ZOJDUiDsAmXfIbegWHQL3pn8fSxRTnFcFb0hh2b4+
6paaMwsLcDQlz0Csys23eismESdHDQ2RwFVdf8PHGfuTAD23dLWseFD0IGOVAZ2maemv0UxuurB+
1iXS6qa+w+jyFiLYSVJ6t8jzLfLQfan174CbT6rcHEJFOcGTPQo4zuRnx+u/a2GUzF1ffYoY8Ehn
O68FySlxlEccYF+vP3qhU+cGrXpq9AV0otE1MCSFxL/3zNpNvfIf1Hj/XH+FmCefdKo1ixYaBqFm
kPGKPvFOkPZQXMJeaoy1c/NSE8TfL/btw2gbioUsmKs+ip1BOmH0s23QbeG2/PN6ExaiuDULAVB+
QZpbbN4svBC2lHYC8tbripW1qu8LG0W8afTOdlD7NyUpjZXhuNRxYjhcNAwwatMFMcFBLcMelX6l
bTUSHBR6BNlKiFh6xSxEqNWYSDWyR1fq0hc9MXejiq1tvpbqXHr8LDoMEiU4o8mn1+Lhd6X0e5SR
P9BorCl7FhYiaxYSgqlRnMrAyYU7MrFvF/Chqjhwn3ZrNvpK/F/IyCnWbJtg2nE2FeZEjIuo4gk7
b5tVytGimB5CAUAnqmcktFGGSVkfLj/u9TG3MOnnJo+gIEu9GFRxpxDe24p6lPzmfP3RC59l7maI
qUqYA0MdESmqr4IKVgfdty51VsLVwmwxZxM+0kNsTUL6i7uCjTEmP6lJ2bbMd27TTKU56uV0LNL8
5npjlvppNv0tuabGVOdtftCc44E6k9xZCY5L/ST+fjEBezkqR8h+TEC5QMzc3loI1WRtXMkGLIze
ubMfNkSxPCHz4DgAxrOxv/bTuU/TnSrf2KNzuN49C9HRnM1wKyjtziqkEVlYsyPtqmfmV1u/oTZ5
JUotfe3ZHB/hpMCu9YSbknxrmC8kqav0u5A9gFzBkySY1m57lybi3GNvDKsilOGTu6kG7hLjkC4I
vilN90VkqiVZ3yoFHwo0K/gsxfp+vQOXBsF89psd16SZwvJCVZUAMBaGt6V8eX/98QuDYG5sB2HQ
0ZTQ4DyFp+9AcZgU2rd8IM5YB8fLVmLYwiSZ+50NAWKKstI4UmkDhvTAzxwAlX/XAtGyi1kC9YvK
rqic3MruyTB2wkg66e3HPizlH4lftFvYl9LKcF7qrtlsByRcytXEy7TBAOksYY/s7RpUB4CaQVoY
K1/F5rd/smeZizgn8NiepfmgS8f0FzjgYBcNXMongIC2fqBPzzWuBnsJZs3KB1qYpnNZZ4WjElD0
aHLDqBh2UTIONy1V9/tRKbUbo4/WruQXRvNct1nYQ91wjTG5fRAAPdEPAiFZUYVxfSwsNWMWDLA+
t3sHeLlbQHKsue6VIuk9wJBN1yl5uv6OpbE8W/SRZYDTM8S3sQG+2u1TrK3tV5Y++2yuU+0s7AyY
jB4FRwLqGaE/B5u8TWD8cgdQTCsry8IwnmsyyTNJZWDhAdChybTN6AC66W4AL0I6YDUvv/Ax5rLM
oIBqL9XISiKI4J6avUiV9BD4xqGUu7/73vps7jdtm0NxwAqvTOMX2fFvo9jZVsANyzrVV773Ul+J
5l3EFz4FlyS4Drl5k8JUAZ8dMFWQuMPBKsYxOAqm7/WhtTA75uLLsoCVXgU0p9eH4qE0wu6GOqFj
CPl2pTFL30QM6ovGmElHHrtjnk9SE2xzebzHnQOTHt/fQSE8Xm/GwjDWZ2t+LFejGefVREre2zGg
Kdx+ERoscRnQ4ltSRCuut0vpmbnyUpu0ZIx6wjG0MyyvH3SufLj5If97sCKg9vsShw8BSV5XUYlQ
8klo1mfTP/fqsLXHbHIHCUtxNvuU8ye/o4HKnQbymP9D5Lq4+FfI53VWsnL3uzQIZ5EhkRU9UymS
dpG1RBl86hvARduGyn/M2PbXP9vC2JgrLDHP1eNYLlQ3JlfYjbB/bPlppBwEE6uVZWZpCzXXVYaB
o+NBU6luWFEEFSRYSEno2b/g5LihROBhNIZ9zG7KhuB5vVULAillLqKEFkFxlyxeGXvCb26fs2wP
A0UqXo8SLbmtGqEXAn+AvlHPo21KhhxXjNvIwZGwYKYbJ5wRV3pg4UNqs2hiqVVb2o2nw/N0lNsc
ETe0IWwMwXvJKm6Z1OVAFrre9IWVai6NRH6sx3gVGS53fhiL+0AnnGgyD9efvjDL59rHDhcYw098
/NKJT3y8ycSOr0QKEwHENeNXqEnttte15+uvWxw6s6iCPyTOtGNosGbFu4qjHVXienWfBDBWxvs8
+xFKz/6aim+p68Tsv4iTk145Uy8HhutYzX2RdN8L//+bNf8z/F//d/7431BxWQ60EOTnosQJ3mit
ypHhfsALra4dD3ha422j+P6KKHbp18+ihcftvld5VPf7SvYrSspTmJaPf/cZ5nrDBG+dZFJrwy3V
5NDo0s2ABFjP5H2rx0ckVl9LrzkaRnVTVc3v6+9cGGlzRWGcSJxRxDhuNPam8j8lwAR4CU1+34Kf
AP23u/6epeXkQ+Z78dW50jU7e2gNF6wMtrsl4O69HKsI+e+7/KHmfZENYmIvwIUrrxSj95PlRJ3F
gxz6SQ3V33BNsKECjulp4PnBfCBUq4xX3jxQ5NM3D1H9ImrUBP/v+quXelWMz4vGmuqg9HYlGbCA
zK2cSJTF968dgCls3LBJVHGy65KVK7WFpeXDtf7iXSO2xnbQ+aZrVMfB8R5VvMq8cqQi39pfb83C
rPofbWEPttlraU0lY4VA0VYyxD9rKpqvP34hbKuzeKAVuBN0GLq6mWfexXH5HfLGHRhKJNPaKY+V
tYziwsydKwpHLXWwA+11F6gzfgTQGA2tXckiK+LHfjbWZmFBwm6nRMeku1bPF5e+Sxj4eNqToK5m
xktVQ+EqEWTXO0uWKNwMV8b4wkCbKwqnvjcAvLPkCRBmrIGyDTnRqPFu5PABN3Jnq+/Xv9LCIJir
CZUIr1Fzgo7Rscfdcvu0xaGi2eRm83fJvrmQ0DSTFiwsL1Ck9KWNqVKe1jS/C1Pkf+SDulTq05Ca
gtUMgqoWxi0q4CW44089Xpebv+ui2azXuprtsEoLvKJJtj5wh1LtngH7ln/5AjGyL6Y69nbYdLT4
Sdjm8KXQnbsQ/pqtTiuDaambZrsAqMehrAJwcNteAehnw5XyMXf9U2Bayo4g0Vb0DAtpxY85dNEM
3VA7uYh4j6lS8RNJD1rxtebSL+u8zYCCDZ7OxjR09/pXWWrV7FDRAHmPBirmXR0MaR8ArC/wTUJK
U2HvvvJhljZQH3+/aJLqdWaFrKlz/eQPVQHYLd+FinEYURyO8Oup80DdW9jT382Vuc5wDLBISLS0
o+7zvSjNpwYrnOu9pYuA9Ukgm+sLU8kP8Y+BCo3r1VEFfzNIvyg+i+2vohrACSOEM8bBhlbKxcxU
BnsvgCTsa/Iu0pxbMl1gTbNzxaHXt9obI703/eqmae7DQHl2BOOU8oxEqSh41745IPABkrtZfks+
qfSUX0Iib4TSm0wlHWIHnCyoZ5ruUCG5gbO2zVpYcP4talT/UwAL0qtGCE6tL6FXgNQz3P9MMY3J
VATnXtuc/amGW9w4HlQWDFINKKaOKoEg1dX+rmx9ELOt7UctVrVSmxxK0m6VYH/5DxU79nTlDL4w
dOeaQsfqocYFZPSwz932nb1LDJB32fdoNXm8sH7MVYVSF2amx2mbewrpRYdZGhvKuRfV83234wwe
p1+vj6uF5UNW/x26vMrA6LMudFdX/IFaUe+x51KH86Cq7a+/YWkOyrOJjg262aQm67vslQeLqj5g
Aw5c6WEf2eaRrWVJQNNwrLj+vqUWzVZ8xgvSGC7ZAR9WJ1S5PzUKBjo9/3P98Z9/e3kuKhz9ggJ4
OyZIpqazAU/xYIB93aZ2voeYvKJc/LwN8v/ICi196HDY5dyXjg+tSsYKoysrtFc++uc7LnmuJNTl
uBybKuMYa1BN2oTTfWWs3Q0u9Y/4+0XELXUMRGN7MlzQOY+BOnzLB8zV0giJMgWUK3F9qQGi3y5e
gkVwjn095pt4R+LOVhxNzViZ25/PPHkuGLRSLanCmt+fWIKzdbCgUZtWDNnh3iqoqQTgcn0gLX3j
2aqe49IFN5w2OEBdu7bBlqCDRhivbBqWHj+b2AE2h3hyN8KfVDI2NScfjDiDky9XqXu9AUsfYTav
ASmaqY8ztSv1+cmbJDe2wvP1Ry/9+NkctnB5iXtcP1wbp5QnpKGg9cZwvO2CtHj9m1coc107HqH1
IOlcz3WBBOjQu0vko9R2K6Poo4Lks+VatOxihFL0WZSNzLWGnXfWLsY8wc4UAw9VCnFjw4/h/QxA
vsK+fDRK075NiozCdUctt72TSXehKYpVU3PlLLpwypfnmkizaMdRxxXMhR9fU6qbNUcIwHv1vpG2
QXFb5R52gtIN6Z+VGbowjWzx94v2W6Gf6liqGG6UfZnin62gaxLmgV22cLZRya1E+6X3iL3ExXsa
P0EHqfOe+jaBl93svch4VLkPzdMzbKCn64Pl852JPJdEQujDF1xMplFv9pjJJNyFRj/azHzXTO8h
iwd/pdsWBr49GzZeX9tBYjGnsCihilxOvvm+Bp+yWdlGLj1fzOWL7rIVKeuwBGPOlva9kcS38QQg
jbl7vZ8UEbz+d9jLc/0jCFgOn0lFFk4Hxj/VAIWkznhKh/g0ecbNqKmvuSb9Aiz/IEOSrXQd+4wI
CmuSrSydC+vPXB1ZeUodaxhju5DK38vpeUCWimY63QZWau+uN3Mh8tmzyAcg3hp0j/Ne4LQCY+38
9iyYStcfvtSAWezDG2ZE16QarmV5P9pJ3cH4hQ85wh9zVobzwivm4sYOtiwMVI5eaqLep9Dm4L7t
WOuw51lZ3JYCzlzk6MdD0nY5rTCD+r43/Lu4v8fAb+MBJUYcza5PHz1XM8D09SvH14VJOhc9GhOG
NaZnsaspDAR7gK3BdILEhB8rzBH+6utYoksvJhA9J3c6JHoXM8UXaZJvTE86gtPDX2JtACyEtLny
UZ+w6ktrjuFc7hpQU40bXF+x3sQ0humEW9R9y4XDSvxc/FCziCCFJL44cBPa4uLGqaRqo45YrFCL
/VsYKUxW/5Cwrse4zRmK6cDBzIOVC76FYGTNdkDxpA7IpCLSJobyJc6co4GbbZ85f/n42Q4Igk8B
tTsx3cmGt5Pgh4JbbVJaK/N0sedmUYCcVdOmXWG6fhfXmyl8Dtmkq3jxJUon2McPSqW/W/y/FuBB
vBH/bgDOwkMYmp2shcK7FDQWhlx/tDzcabyVi+1iZRX6PBEkz3WQBB8ycBL3HX1+jqKWXZi6A8VP
hi7ZeDiAj7K0H7zz9QYtbJXkuTTSsBu5d8SahLmGsUs77R602bda1yAkBQ9gYh+RTrb7LMbPMInu
8abKt7U//MyNVN11WGRd/x1LjZ7tJKDg4+I+MhF06SWHAT4AAvRugub7MP3QpBelydb2RgvLhzmL
ITKKhNCeWCTbdMqPk2Lo2yKR1p6+ED5MMdsuIlSXw15VC54+hs1JSZQfhiJjUB4cWoqGcBArY8yL
QOxe77WltszCRz/aUVRHvem2luK7XRU/NQm0yOsPX8jey3MlZU/qgIpWHLyYwjf1aALDBbK7BVB9
28Q4eZg90HdLq4Dw4CCLcBQzwkndGL4dryjtFmKUOQsigWzAX2ppn2r4O4+z7Da2zC+h/pfJaXku
sJQx2srTtINu3eaHQdWxMLCP8hSvBEExpj7ZkJmzcGGM9uh1VWgyGkhXWd1BsN3DhoqAssrTlamz
8JK5oDIf1Eatp4Arggkveo6ywZCe89A+xGNyvD4UFr7DXE3J3Sdo4oxgbvr+80BJMib22fdqDNcg
cAtpKtmYzX9loJaP/bfp9vYDzG1B+S+BY8Kc2kqWJjYtsvM++N+vt2epy2YxoC7lnA1qS5dxbwe9
ddupviv45O20FleXumwWCAZdsuQKXKnbwt3XwfK3us8N0aBOW9vjpNQUG1sd8EJtMKm31fho4agT
l7F1dvROezKF30Eg+BTXW7wQKeZyy37wq9opyGmZwuNHZ5qS/vdWHr5ApZLnIktDGvFLNwMONtoA
SL//+v84+7IluXEk218Zq+fLHu4Ezab7gUFGZCy5a0npBZaSssANXMCdXz+H2X2vpaBA8FpY90tJ
VUAAhDsc7sfPKW0Nwaa+Az/iI54koEEij3R67PADJlCVJwDNBgY0zASQN3jV3Q69/paBcT/z9H1l
8oeioLtWaHtS2hA8oWMS4IR7gZO3FTQQ7Qeosa4VQFUfSvYxJcqQMYTfgbar+hC6ovzWbhu6wRWo
h5c3X3EpyKSamihML9EQ8WsgJROuDf2OfcL1sNCh0dTtNKtbmUhxizqSvwE3c9+OpetE1rtQzNQe
lst82fEZ2SfHnZ7eRRuwu9HllSk2T4Z1VuCVRUsKJuxK/RST6b6m+oGD6uHy8IpHhQzopF1vD0he
uFGesR1CPkh78FPjZptq8iHms8bnqTAOGdRZlQYUMnW4aSOdnC30DfV7lFqdH5cXodojydnQaYzH
psMispL+tL35fkziAx/W8F2qSFjGcFYmdKYThkAewHQAAL0fiJXaILbYUR+xcxDtyCFKA5JLI2Iz
VExBcX15YYpj/QetZppxZBuwsLpfxGeAVxINuyWmeIIUtRnU/ciBI46viwVkjKdpljhrFT5SDdDM
pkjtLqxFLW5KqEmu3KSqLyW5grqya2xlBnkbz9tVDKIewNkb3N5d3i+FdcpAznxIoNKUw1gQrP3I
IUPnt8l28XozWg+hUBl0DrRCva7vVsxHtR7JHaRajrRZARCMa2uf0lY85ok5BlA9SIPLK1IYjgzg
9MaFft/CCYCI6riB6HAHBtz52+XBFZe0jNzMOPMm4WDw1IrrezfNvX0+kXgXN+Uceo69llRQLUIK
PVI08Pp5BvuBUPbPJQ9LcusqWJwuYy/tfKZZwZYqA7NZWGfszfG158vbo/i4MtYyHd14dkfkeBwo
Q4y9GRmAVtCpWAldVcMvu/XhIZNDZhHCthhe9O2toVU28Dv1myuouXJ2VBNYv08Qa07377uq8zl4
Yr0n0pk7btHrsmwy9SPxRzcpoM0XZVAHQ+JbAzUAwEYj7sLL+686NlICAvq1kP/MwbvmtPPeT+IR
eqtrZU7FvWdJhjuaNXMJyu5RYxcOqPy99uCK+QsYz08ZWhk6t1/r9VcF3jK6Mq4zE+qB2Ceie0tt
GJo0eHzb4GRdAtcGYhwQy0mg13nVrsnISt2uwL/pocAHgYPshEcx3ThZsUYIo/CwMpzS8NBqkHjY
t6mHoAGUqyC0AI6ThxoqheAHsTNjY5nxr8tLUfgnGUgZg3QTtMvYuffnMSnQEuLf4EC8pRArXzES
xRVrLsbzwQqnkdbUbHw7AmQbD/wZxCCLoB7znX3igX9YM8Wt0aB///KSVPsnGX2VdIyZLqYz88Ry
A20yjM8zoQbkEdw4LEed7UXCp4euwxnpXNat5bwUzkAGU45QEURfpWZH/TA9ixhNlH0S4kn49+V1
qWIkGU0pmAEmdgPQcb9/NuZtAm0yUk/bGEE4Ir66gwa11h4mF0ox9LqEuAys1E271/AMsuGAhtPg
e3vb0LeLTuXyPlp0GS8vTeGGZJZGy6YF6z3XjqBcX2wmCAJ6eP+vHD/F4DKQ0jBsYMQGnAevMJce
oXmrgdBrJdpSODkZO4kmp7iHzgGQKaWRbziUnffAts4HmoJwGjwXI6iUm37la6hqYzKQsq0RpEIq
FG0Q+WiHHU8oqMjAFsOrBgopAFiNnr8vgCNpoVxVJXMIfiGoCzdGAWHxdiWPolqy9BSAFrttZj6W
7NbZ1wV5x6vquc7701xAbNLQVqZRWJPM24jjoLueZ4Gp33d/OBP0pFFH6Lw1RlzV8JKX6I3cHgRo
+/GcbSF1irK9kyAG75vk2+UzrZpACg1yYkFTtrTtaGDeEzJDWwv6zHPOvl8eXuG4ZaRl1/duXDYm
Dp6vZSGvaNTpDqR7UZYnkEe+PInCc797og+eW/Ss4wbK/jDHtHzS0S54GF2IiuVxRcOpHynUagS9
N7sGMsSXp1R5ORlv2fgauI9t3Y4A8BL6FORWsSnQu1V8sdmvKQXHdvYub1WZ/YoNq6aUMZdanxlA
Jxp2tEgFLvqJaFsYgWOAWJzj3tr+kxUL1LQIYIArlqzwSTIUszUTwcwJM+p6lgdzN903Y3td0Ps7
BtL4PwVzuAPeC8R0pdeFsWNn4eijvARWD7YSAClcgIx8KctU1KmJAKjl4perDfd2Dbm11M6houYO
b8x0Hi6fBsUp1xfj+nAARx3cdNawBPA2Ai1mfWXZICJL64oQquIrlqr6GJIrGOyYlEmLSWICEnCI
MJKsfL78+1UbJTmBugSJ2FQAW6JpBRRvXffeQcLHQ1zQ9sIJDYgwXjeR+ftGObZW1VBZQOkp37l1
AmitcUIUXPr1IVnr7lJ4NBmFaRqMNDZkw0A7M96Oqfec+N7juwL55TWoxpceDKnl8Gp0gTDyoVTs
NLMddAmUToEzWcm+nP3QIHNcIsYPp8m2qcahLo6iZJ8NkEwe7urSeL3ix2PsxYV+GDv3KlT1KUzC
6PIIkebereo9ju/KGT27Nxh+OWAfhp/zZtZbHcNXSX3MXH7ogL8mBV7Nl3++amukSz016rYdSow/
F9axpNqDu6hmXx77rBHgt0tGjPSqXToCRjAxG2Rv7r5xSB8yP/kMAfUbSBWuRJFnnQXmkewYUCLN
Q/ukHYFvMOybOsSdIbT2fqZXYeAwg2TOsd/3owvC+ohBYLeFfC/emnhdLmoIE/Q5oeH85LITxAPD
yzu3HMw/Sm+YT7Lq2fHFWFu4JrhT3wjWHKwmfp1Az0K65GexqGnq6IsNs1ZLrvxWUkLAJl1WtMkS
3GW1gJ5k3z+7nQFpV3CB7wgaoTZUNPXKB1MdOsng9TgWFrEQIvEi3fkJFjFZqxVFxamT8YpOTk1d
dMCM95D7XATg0Vne1i3Q/TF1dkPaGSGxRP3j8pc6GymBWFU647B9LQGrAZaiWycQnd4bfrEHmx5Y
+6Cg2Vt1hAfw2vWrOOgyMrIkEwjgOoF2tx58DW0qXqbM+jH5zo3mrWrFqSaRPE6ruVk7VJjEYRBH
DyDClxw0w0kPTdVlb34bx9HlrVN9KMn1xFCfyXTW2FFiJ9BNrzsARLKoQztXn1ssmAt9xXwV1iQj
I52ECagmoFGhbPydP6NNncxNgJ5l9IeScatxkRwqLa5+2DZbg5mfT02B3VdySrxpel6btQ0UL9pI
rEcG6XXUtwI/NhBm3jrZ19Ssgj4V28u7qbgoZPikp/u8nsvcBhTG124mZ/K+eskkTpo7+p8vT6H6
YJJXqvuGtRQinRG0UEM7yz/Pjvtg68DIuTUEg1sQcF+eSHUEJWeUQb9TQOId55w3oa/bYInrPo9Q
VaZ2+3h5CtWZkFyQpg8cnTCw267r7v0JubWGAmRcVVYwN2Q/Dvkb+tnLHaqS1/VLw1csv+XDXV5O
3G9AfAqNSZROTKPZDKBOSEvxdcFUQ/ocIq46VEa6HafmDWmmcuU2URwNGVDZctqndc/wzCHsPvcF
+D3i8lOPSvTlvVScCxk9WTa8q+e6xe04TceC3nbj3vfsMAbH6DB9uW4OyVlYnQB1NaNWVIs+BbqZ
fYEK19d49DeDI76wCmz5lydSbZZkt6BDGqkP5e4IgsF7aBxDhGjaJNRYyW4orj4ZuGglOsu0BMN7
bgwoGpmhwWmQld+usBtPMlC95+DtS3DA3LRHTsjqfoIDZeNw47Eq6+jy/qgWINmmWbXmwBjmgIp9
GkII+FCxuF9ZgMpryuSN41jYhbbINLY5+KoXf+l1lIR227eYaz7pnbsFndwXM+0+kRnaTVct6g/U
oqv5OdTWrcjwU/RSaPy1nac1gMl5ShWQoUtPhM5yNNFrGF3Aw9B23rB5vodfftS5/ug1SBUm7E2j
9aHO88cWQGorSaBIpaE5U7R64HhQvIdoXBZrP7ti7fGrCFxk2kf0BdRVjMA8KjuxfUeoAdeR0lrf
DnxqNmPV7w0gd1eeqaoPKwMXmW8ndd6g4JTU7oue4tzb45RFU/zTS92QkQDl2Je6yH2UrC1v5R5R
OCYZz5hlHCB7tNYBD+88ax74AJEO/SFEtuViXjFoxUUi00JCaHwktMADCo8B3lg3gICCiIJUfVCz
agMJ8Z3mrlEDqNYjPUO0ohnqjOIhbgEsNzOk/8GNEuSAeHPTvOkAA1mxQ4WRy9BFDYrtmb5sHM/q
pyZjtxqpVvZLNbTkP3yGkl0yAE4EMpJbUPffzZBqv86KpTs9c/V+TpfCo17yvQW1BoRXMKTLg59P
FkJuQLq9C7vPhSEwer8IW/Kvia/f/LsdoXbbEJ8dJTs7+8aNNb+h2CkZt9jXhu7ro8BOud4ddEOP
aTnuLy9GcVH8AVgU9pzhEYSESKs/mzG/I0Nyqufs3rOclRSy4qzKMt6uVqLGjOEiYdJd7/I73go3
sAfv1NP6e+pMb5eXoppnucc/BFV5ShH6WvgsI15Bs7Zn9YvN9CNt37yVzVJEBDL60B31sR+gvB7N
6HhdriQXEiqeu6bUqlqAZNS1E1upxZHQd8VPUP1t0XZi+1aI5AUC+efLm6RaghQYTMyt/ZF4aNXW
23tECbuucHaM0zViatVRlYxaB5CK+zmMemrccAD4PYiNZE04V3VYJbM2auRps8xAkb9uw9ZnJ6fh
oVYlQU0AM728Qefh4tD6kKy7xaM3MzpkXKAYfA/UwBFYeMj76fRIvPjWH+snQZFhLXPgyPXkyNj0
jTsovK1Mr1jjH1jBihQ5SvJ4WvXFqYdcnanzLcdzLtD8/iuvrC3lPgTj3SAv7NdULz7bI/hnYm3n
9enOFSQSXB9Xfo3ia8qIwrLsMt/tkAuqWv0YT9ZXv1pr8VZEHbIsN2ON70IsDTX6weq2WqJpu7lt
2M5xOvat7uLkmHjxUkC10k+Xt1ZhXjLAsOC1Y9ECZaU5GexvucF0juCmBBrTz03v5Ke8jYM6483K
Y0i1ecuff/BHIIkafWcp1RqUPiyb55E1okjVIZE8hc/8Qm9rWHEK/URcOKRKb8FBQtha47dqryQ3
gYqbqzkDQW20nG+aHJ2wQ/WCGSbxwir03l7+IqozIDkL4Vogw0vg8MAeoX8a23jQQ1F5Cd/4YvKT
qB5GRwsKMTflJisK7SrhKJi45Ef0BMwOkGzGsTbdr2PfImtb8ker6VC/z9Ovlxen+EYyqLDJqjjT
NYTV4A/83lN6G7tm2FTk3iiMp8tTqCIRGVuoN2gDmnrkLjzWvnCAioWWckCzUcTq61tQ+zzOaJCt
QB+6tLVkqb0G6FEtbjk3H862q3O/HNFzG3VaGpLUeDDm/nmssjYUJk+jy8tT3FUy7NBs43LC/5Y4
y2gBGCL7nNGnxF9L5i8e/UxuXYYeVi44Hgta464CRbTfb1k8BTNSgQ6xQx0RdOPthvzl8loUzkAm
fZxKqmvamIIHTbeOvANdcFLkXy6PrTBWWZ+6GcB7krAcVTnTu6d1coPAwWzSyK3EYekIuTyLagWS
SxAj0wq7RvNMVffmwe2ovjFsPq24AtW3llzB7IJxhcfoSBwpwZXgvzSi39LhKpIww5eRiI3hpknS
ABKd2+KHBR7y9+NUlNlNWsRrYbriO8gYRD2eZpTj0Pyj57V9C4mjdDcw39i32Ths9CZJo2Ia4pUN
U72jZQhixnNmcBO4Yl60v4xc/9YgsRCYRrojdbWhxXhTm9ZbW5bbGY+4lYBA8ZlkZGLVG9oAunNA
sVHXELHxhSW8DOg0r7wVFH5FBiPyesgyNqCLhac+iGYTH/yh/EuWmbdar68RsKq+07K4D85rLsa0
gv4k2tlYK0KjB2NjTq0qaMAHNfbEC1qzWEs8qFy0zOBY5Jk3MTCHRO7g6cE0aK9Dxu/TcfoOqfsd
gG6HttfRwI7uisDLUVR06JrAjsJiZTSiYTZIOI2GGxVmK9Ce39+VtVi5elR7KHmDeixcVtdoaSR5
/+ohRAy1qb/xB/7THZMN1cjfl72O6sBJfsGvNJ4JoFmiYRE3tqzy1hvMQ5xUK1AZ1R5JocBYGlOe
6T7apkqajxGDmG8SGnZlfLvq98vQQ/QqMcel6BfvHBQ4je67iUJT6IGteMUiFRYjww9nv2l1j+Ze
ZFXc/IRmwHIPXgbnrh49FgiDIL923UqWk/DBavSmHGlOsBIQuzkQcLU1/5Q0qSgDYgzGp8uTKK5k
mczR9R3iV2lDoHfBEDS3LnHDIplrBz1zSDMHnptqdZD4mtGGrM3ch7HjRKwUo1WTS34BPcJtUzkJ
8Hq1d9fF5h5Y28+Gn42bYjL3yLhtNM1F75bpD9Hl5ao+3nIqP+wpit+9Odgob5G5vbcsc2fS7KQ3
Vqh1ZHd5CoWhvgNJP0zBEsBF+hSR2gw5ZMNtjtR075aIcEkmL4nky9OoViL5A89ASgxPNUwz60nA
7Y4EaMzsgny238DY/XZ5FpU3ff/zD6vJddAZmVmBoBqgBwNdQCN9BMgptVAytozbrO4iH/z1Rr+x
kcu6PKnCRbxfwB/m5OBFFXXHl/ot5FCyEV1pbmuscWcoHJyMPEyaJHfSEaPHWvEdEF0wElZ7wdbk
axU/XoYZ1sWYJGggQUWO0R/VwL8ZgqyVMRXPNxlm2BUers0YY6PTGSQPM5qcXSjENWTeJKQKm8Fd
cT2qRSyH7sMX6CfwAnQoCEV6ZcR3BhIiyB1U14UcMsAQ7J6WRkDFE0F2ecM7FvZGFqbedNPMXy4f
IIVfkZkepylFs0OMVEdlN8GUL0BWZIhZ9UOPfy1WmGtaeHkm1UZZv29UazelV+ZIUOZoAgsIiv7G
tNYIoBpbsvBy1lGkSgGi19rmE0RL70tvFXOk8B4yrrDu7aRsoAYWjaNugqcIWgqaTV/dOAXbGfzt
yjlSTSNd9tAgTf0ScpARJ8/FIkOsx2Hj65/AzHF5/89bBJHhhd046zRxgS9ZXFNsgwGncEP4p8Fl
Qe14gTUmK0iW824dKpK/f2loxHQDz0qcWhdcnni/LjQDWhpvfF2ExfR6eT2qWZY//2B4pC3rSkPa
NdJ5zm9TkZSB0/XjxihBmqq5XhGAE65YyZepNm/5ah8m66Caxy0HUPMGCPOQN328QaHgNbaqqCPV
S94DnN9UhXtV5EdkTOI0G3jL1Mjzpp72A1o1bWiw3L65vHHnvTqRgYiGVU4x9RaCz1rwNtIzOj0n
gzniXY5bcnt5EtWGSdYO6Q9Iazdg4JyMIYS2NgDRdrh4YcNzgtwz73LDvypQITIMsVtYm+Y4BhMf
WcKhwvg21Noe8j7Jhg/2ykWrWo8U6/Mx8XrbQ6uR4VLIeEM+otgsbFVNY6AflwV8rFe+verzSI6g
d+eaegR9VMRItjrYf3hmP2lpsxIMKYaXgYc9G6k3A4WPmNz/oi0GyebbGM1uV313Gfwn0PjsOgtN
hRjYG6j9botm8hERTTtT8zdl6x4JGZwVn3ne7RNZM5pMBlDfFIQXaec3ECnHgxlcOisnWFFsITIn
InAbbZr0NtpbuSD8xhdmxe663mN1EE9OXUT6LIqvms3NPsx9c+DB0M4DR+voUjhGDoSb26Giprjq
AiUyQNDy9cnqNNQQ46UJ3M/LOegRyl7+borolchIQGfQdXRaVkhoxs4mhthyp/v3oLSArgCDxqMd
FABXduUtBSW7BYrqy9MqnLiMB3Qc3wX3BNKc+dCVFdi8qUMPQkfKO7CqwneP1E6z6oa7xsj+vY3/
/ZtWS/Ov/8E//yyrSUBboZX+8V+fSo7//8/y3/y/f+f3/+Jfu7fy7pW/NfK/9Nt/g3H/M2/42r7+
9g8RAMktaFfexPT0hix9+z4+1GSWf/P/9y//6+19lE9T9fbPv36WXQFlrac3lpTFX//5q/2vf/5l
LrHJf38c/z9/uSzgn389xEmOtpOkeGv++K/eXpv2n38ZpvsPVzctQzeIDij60jkzvL3/jeH+wzdR
oSa+QWzHW/i6i1K08TLrP3zLtX3i2kANeWh6++u/mrJb/sr+h2s4HjoZdIsAOY//+K//++se/p3k
/vcHOa+ts9yxcirc84h8Rqg5ZYNOOEHrItkwPG5yAHGru2SVSficG1kmMH+/3GnWAOGb1f2p5M9x
/sKclQhF9cOlO2P0B6hsjzE5aiDv2sxxu0XGbT/m5JubXqW2vPx46brgvtmDvNVNTh7taFj7vR3Y
3BWR3U4rsY9iGTIg1MmTpqqBkjha7vQArblnmngViDTszxq0TK5wBFiGjP7srU73fIDojhokp5z+
pYPGmyOSyBBvjlij8Tp3iS+TSCHjnBoEEHSTHLOCbFntb1jKgrR7tSkYguoZPRPPHwzsP0f4oxyU
4kTJJJquNXeF5rTk6FXQdpvRrBCQqluDGqhGX672D8FoC7iY60Lb9wi8R7xLYrxrc3JNfLDs0TLp
h8HTzjLnWXje0enEYbLrLxbYU+ysWHkbnAs/luHhLD4O3w85QtuEekfbq+9zcB6Mtv+oVeXKg1k1
vGTKTQMETAre7qNdDndNA8k7bcyD2r+K9nX5/ZJNa40/IAvI3CPwtk5nBBxmAUC2+8LrT6Ox678M
+2SlH0x1WiXLTvXaHAokeI4xROhD0+MvJGnvY0qfmth8nhqLBDER1xm5jC3V0LtfIFhxjg71q5CJ
7qfXV09mgWW2FVsJbc/d9tg8GWLazL1fWxkmKUt+LDTEtuWARsDBSIPGsUKjgsjHZQNU+CwZN9qA
sTHvhmU5Fp7peQkxO0ogwJXVxe3c6H9fnkVhiDJc1EiKbCAQkDq2NvIAExoQIWORhdcNLlk5LtU2
FiApOaJVzzqM6MPYOJo2rIyuMBQZENraOQF/GX563tcBQ1MxyhdB1VyT+V++tGTmfk6FpVeJd2Tt
z8JF1WrMoL3x0nhrjEKq3y8ZOprfBrOY4EeK0o5vzL5ZxFsHCMfpzF158qnOkGTqBRRpBg4akGNp
TsVOQ59RkDieCHwI/e0EIZvrvrNk5jpaiHv8dO/o03mH0uVTrlfXtAngM8ho0FRkpc+gx3bEWzws
QWJ2wyA3CjnNNSV4xWeQ0Z8mn2NRNsw7JrR8HBLrc62JOMgbvuIxFD5QhoDGmp0OfNbcYxrzhQYB
QBWxGyca9k5/V1EIKa8hNBW2LCNBPRSnJ7OEEJxhci0YoAofQGdnBViuOEqy9HefWpXhDnjOiGYI
QEjxZR7B2OgJA71VIKS+fJBU32JZ2YebW2uradYKzz2CaugLFfULRA9f5waWcd34kk1PZTqwDs+A
I2h3Zwe3qg3WzX4Noa7aIsmg44YzELa77jH3fgEQcT90esQhO+DResXQVPsj2TNEW0pgr/H7PUO8
mia1vhllnXxy9a66cgbJlOdusIoZ1CBHCMj7m8YqaFj2I5SsqLG2CMUVKiNAbV9v5hmyQsc8fZqI
EWh5HQDWFFhgNzHTa3qx4DdkoKcYKzbZblWdEvAT7YRLrZ3FiLXz3WyNEPJsemWZQwrGmdW2Gqq1
+YnGeb3xxgFgkKLmVdTwIv5WznT4NulNfZtT3teR76cZC5AC6apgIAm5B3WBtZKzeqcoOvPClPGe
DdWJQYumPInCgoq2x8DaP5RNNm9qUD/GgQNoKbTbvTHzAmh7muVuAOJvDzJD/3bsNfuhpoMfIGtX
b2lmQyl6jn0Wal5XP+jWwI8AKOqgnqAiQrW9qQMD6nanqq+bYeXgKdzkH/BRvx/RikjEqY2tgm0q
N66tgIhOe3FMa+GuKwoffzC0i+SP4G65u+wS3uluzuycXBPnXgoNBK2YjiiCb3GzhEn09EACEjR7
GugBmi5XVniWRB3HRSbcmbqM5lmCmTiobl/yb9lhpiF58KLmp/X3IvLENkYash8rC1Ps6PvP+OBM
DZHWcckwHbn17tkdJGrrsDc3LOiDn1C0Ds0tw5ndWFF8M36/PKfiBpKr4V0zaZ5blhNCsurZYf2n
cWo+Xx5a+Z0k72okZTaaCJiO4P99cjc8Qu9UkG2KwNpYGyMCtHVDostzKTyUXAYvDFMQB91ZR3PU
7trKewAL3Za27YtLKnRyuM1115Fc+s5EObnUz6YjJMrA8FJ97nvx3Ft6uTK+4kKSi9+VXoJ3F7Do
I3dfqvI7tBAigLQPSSpWNuqdP+yM8cjkrhmuN792ivwkRL1NHevegoC5VZs3KJCGHnqmfOLf9vAk
WZweNOu2ZXMwmebWF/NODD9bf9qhlz9IXO1pLLoiIE68RrSguCtlJtgk9RPSt0l+YsArHFq7dvYj
qBBOKdfWWqzO0oUtF4B0JpFNyvRMq/KT7oND9W6AjhfbJDnoqd3CAc9u4TsZRy+O1d6heNjdgK67
GwKQFZhfsh5FCy83zMOg9d3flw+uYs0yHCGL9cbrca0cxXQcgEauyMvI1h6k78fyzMeWAQkDQOto
8kumI7hn228IEioR1Int3Vpm29/BjUKBWveyvaBNvKvjzAvrSqxxj7z74z9nR9vP77HhSBpSxeM8
HvVH/jQnIf07/2Z/Nr8hz08BZYTET5CgKN8G2l5buVXPuzPQ4/0+ZRMDhmsnmLJAUbEd72mzxoil
Gtn6fWTfmhMI70zjEc1CwWg/OvmPyydANbB0IgdLj9M2NvCTnT7S4h8Jz696x3iyCEI9DgOjtjke
mbgzwXZF67uS9+DEfx3TCTf1dekvmf44pshit2WVnZyiMzYJCiK7mZo5qMO7fs1rnd8kIjco8LbS
esvyi1MsWPa9AEGlF/h+V76ZXp1/x191Ae8MGsVl0m97KvSt7c/FzrOF9YU69Xiwrbl5Q4+SUSw6
K4CW2jn6XwMGQOjXtqughx5XmXNkPvgoSl3QF2Cc7EMMfG+zif12Wnnev8Mcz9mEFK1PDdRsY1Mf
j8PGPphRHhbbNNSeqqOIyhPfpzfJNr319nVEojUu9/N758nvcatvW7sQNu4U72sNLzDQlfDo/KXr
ye/wOJ4bzWI4ubnfBBYvUJf2gzR7SAWwbvNaw+3ZHnFUeuTnuO4yrXUpjrEI55fkld2Zh+Sm2BpH
7c6LtNtyzx7iJ3FXHOiVH0l+luN1PBBPWOORfhcJVIAD45PzlT+Wn+k30HtkmzFC44+7o0fzxH52
N6tPgvO3vye/2AGCBYUhw0qzAIUIej9u23CIxN4KecSibDNshzC+q/7O9nxfvfqH4slEDJVG+S5e
ia1VZ2X58w8RKJ+hQeyCNh+pj+6Fc3ZHs3jFhs8vjsjtP8whQs8tuIlc3Fst2hT7v+PywR/WMmfn
fzqRW386guYf9DFlJyJKcGrlpnsrtKlayYurRl9s4MPGMIP4c5eW2akXrb0pvTwC4GgNzncOD4eg
RO7rcTIxVK1RlCckOrYW14MkR7DsCYh23zvkhYKxwodE9OX7RhFxyE0+NhuRiSO8PDEohph5HRUa
CcrOXBn+vFMAVdXvG4VShTdpboVnrbiJ9VObnEb7poXGeT3/urwAVQwnt/cUQzK2LfbrBDFM53WY
nRpd1JVxqCGXeuNoZv2Se+iJMiZD26BlL0fZgljH1pjw70HjdlcAgrTyfFIdaunyLqABASCBXZzQ
fXjT2fkDL9NXp/AfgDdZC4vfmYX/vDOIJeWQSFWjE7oT5WnYjGG+rXcIU7docdsaYblBq+uGBsMe
jFo7cYuUcfgfzMJvkIWP9cT3XqBz80p3FTXEEj0gQwGCkcjZ/jCCbldvWFRu3vrg6+l0Z21ePz8P
QRzpgQjM4PnXr7VGSMUhlTuHRF22ll+m5QnNsKek6AVwddmjYfbby2dIYc5yrxAdK2rp45ieGDjQ
Xs3EKLZt2dkrzkJxKuSmILfSKeJruKLK/UzNAxANALdkQedaK0am2p5l4g/eKEedwwAPLfg/taHY
5HbngcrUQPLYLNd8kmoNy9Qfpohn0JdaAlMMzhT2CdtYI49a8TB0D5c/gWoCyVH0BHnXhuTZCdoi
nWgC0hQBNY1NW5jhdTNIIbuua1nZmliCo6dbgxuBgYgPlA4BLdbaPlXnSLJ/4bh646ZdcSKkfJw9
40bL+cqvVzhSmWd8ALNiGUOz9KiRyQ5zMDPvWJoehi6qYghXalRbCXdUh0ky8wYP7dRwk/Skx9Xb
7BRf51I7DNa81jOvGF/u+GE8Bsm9kacnBOOnMTHfnL65AzH8GkHBu1md8VNyx483eQVjPpI/bYhi
a5Rvk4hH/b656+/zcL75CQZefP6wfYUX2bRvxa4Lug1Y2aJ8c6VB/sFCDkWjIpuWlGQx3XFHB21y
e1OU2lVhGWBSvxvjBC7DJh2RJai9rnxuQDe3F960VpZVHGIZ8J8Rblqk8xB2kh6tfj+stF15IahG
Xv78gxNBB4rnzcQdjy1BtT35zu3Xy6atOFMLMuzjwLblFbZvIk5l9Ruti6D0f2rm8+WxFYanyzZN
rFwr2tw/Vjn6E60qsOhxyppNz1sUhm6um0S+051GjCkkpI5uawGu3AUCbOsQTJlsEbTZWvVMtRTJ
tMu5tRAUI11J8OL1/Z+cVBuoq4YC6hYm9OWvWQugd79/jL6BIns64/wYlbYfZ4ejgtGcRFb9KiYR
5fWwln09f2UgSpUnagqPgW/2aE8c2KbqMDTl1qbJJlu7lM4fWE/mFO7qLB2dxhmPjcjCIuYhFSun
ShG1er5kw33cFxWr8Ay3d/Rvvw+G2/K2CfvI/7v5RI7l8xoaSZVikHH8WZfGpGowUbxvzWCI5pO3
hbBWWISQstl5t/TeOfBfZFtvix1fyQEpCmuejO+HkXdml+AMVGhNrRm9abX5hk54p6ZdyNHc4zZb
0xwPoGndO0X6bNEvlw+fcl8lV5DHLl9YJeAbRTBvrTDdunt9z/Y4gQHKGps1yMR5l+PJiH/DHLo0
m3A0oB8NsOC2TuhGW0P6v3c//3mHeb7kD/qptMjYDOOxswS6iERjehskL5NTbqUUKn8OxPGAgE6+
Ckcbt33fefuRNd1Wn2w/tJ162CY17W+t/+Xsynrj1KHwL0JiN7wCszCTZLI1TfNiJV0AsxjMZvj1
95s+pb7DIEWVqnYeMHg5Pj7+lsyuY8Jpjn8VzvkUPO5KnVY3ZmoBeViWdeRPZoEFZJWRCek9iGM4
9aoe0cKlJlGRam6VY3O3MRjDdgqruI69XbLvd0WUH7Ap78BXicZIboxNH3t7CHHsxrUJuLByVXlE
ffZns/ZRO2mKQHut78fb/BsIq6c8Jof8R3HInoY1z82lKafi1no6wOOBoz7k7rL98KzfsicXM857
9fb8hNzyi9UYFbpmmrpv+OfKF2V5NKQVfDNWrzYXYqkKVhsnpsF0Dc9Ob+TW3Tmv+d7aJwfvJov1
bRP3sRPmJz+6vkgX1o6KWXP6KoUUJjosyW414124W7Hm1nRx3F3LOf/+KcVImgSM52lw4973T/WU
HXnTrJxQlh6tRJYRhs/YZDp+aJiLROCei5Xz4eV7Gby0kmL0JM3TpGirQ5nBPIg71XiwBz7uIdja
Pbh9BgGefpyaYJaV3EJtyD7Al9nYXh+MiyOPxpVQ0zsWXLRYmxx6MMeraus6IoCuSLvGI7u8PNCA
knV0TWbSJhHYnisNCDxqMRMmMpWOkv1M3B04sn0apC40QSIJJTwZirHK2J5qPjkSxqZ30/XYeGQW
W1uxF+efizvDfydJlzRto492cdBZBXTPVD6zaf4FYdO1M8jCVPnf1eUE7xyo8xQHL/d3pCzvXZuu
TJaF4VJvLDMP8hjEGpMDp/JbAk/oOzHhihL3UcjlRMWiL80K9RYnEzroLC5PDj6RG3t+HmS6M6Zv
ifFx/flLPaRMCtGRfGBjlRxk/ubAw2YYvyLBQlzcAv07uIMxFiMcRfDmxu+CPvj8xbBXbtAu5s94
tJJw1sxNqtZvkoPLf7mzF0ELd697O4tld1X+tShjndv+FMCsMStZL8vkAD5I5DMjdLM17bylqaP0
TJ2m/iQJqw7TYOxyZrw1dmeGbDbcYDT6tZvRpVaUTnKs0c1hiZYcCorqNc2DVJcx1wCmW6spL7Wg
dJFWV/A/EjQ5tFoDp7x8msV3186cnQ0brxtjqNKv6E9gLqmgrM6iaEcAe67jLlDcAOIbTlMS8PHl
+ipYmFAqZgp0s7Kt/CI5mNDTjxJ9/N7L/qhT2N166bYuADS73tDCclOr/BUVXDfokB7qmTe3UCWg
YW4lyfb60xfiqVrkr9uaux0k0w8z0c801PpB9mYTQGF7JegtNaBsvXWHkfCElR2qQdsbfN6WuhNB
k3llzS0Mg2oiKo1swj11kx1GZwiSrgzq0QycDsje2Yk05q8c8pcGQdlpCYE9+OQV2WHw5PzUgwPQ
Afcw6/H1UVj6CiWkesDgFI45ZwdTkOe8YqeC5iLoZ/u2dqwnfOAKkHjhM9Ri/Ehh10DIlB10+d6J
76O+dp4/x6H/HXpc8Pz+DX3+xCZvSNwMWJ80tHL9RymHnXQoTKDMwNb0D9ctd3LVBnqhv9SyvDCI
3nSgCB86AVgnnDRkKKfkJtXGW6vR2sgSq2JkC/NXle0aSQoN/h5dZhAWuLa2L5r7ylxDMS3127nV
T1tGoptDj6QqO0xp/+LoadiU1d423LAtSR947lm/S3Z75FNFeH2qLURgVbQrKbKiZqTODj2tb9Ki
iv2xeYd9c1jKfK2WvtRnypr3fc2qp1GHh3rzC+bzodF/kC+pyiCw/z2wfuoyUB8nuLUILS7ooeO3
iW0AxLO2Ay4tEGWdUxzOLWPAmxtlf9vnfTwN/Vdqa3hvZY3XUMuyxrO0gMF8AEXyvn7Q8ik/eBrw
OyiD9U/J5Opfi1dqpR4AOHfgXqbFfe6IGFYMNISkDVtJphbGVy3TS1hgdFCYTA50PBvae4M4SL0u
d8SwrZUmFgZCLcPzhjlultD0wEv7IykAz/X9NTWOheihoo7HrNNKt8ESqDwragiIu10JKwK49nJR
sFDvjdfra22pn5TVXfewjLfZlB7sGkTRBBaL7XOfr+lKLp09VZAxjFlb4qObDqn5yzP1yBdWWJZj
aFjGNk3KW9/un9OyD3ny4/r3LA2Ksq71omNNaWMvzz26hX40DjHWn689WjlHD52gI8512aF1s2M7
lttEz1am0kLEUxHFZUt66CDK86NF7Ka/ZYXkVvaB1TkrMXVpQilLO61E7lcESUjuP2XOU8l5bPXv
mfmB0tLKgv57ULmww6p4YleTndXo6PsxfE2O7SM9kG1OQjMJKdQkAT/ju3RbbG1IpHwHuH3vh0No
hPVje68/+7/bJ/t7Bch2JA7VASo35VO9m47697Vj+Xmfv/R2598/BWVPUmiAUixX23Rvqgypvd01
b0bCfxY0uZeQtkJp5+H6VFlYVSoUNgMLx+kKxGjfxq4FcS7xq4AqzPWHX657upZ6Qcc9mw3zLK3D
WEx6EerU9oLK6CfcNDpJs/eGeQo5xR0rnWgVl74obzMwPvZGmbbfcn10QhgwNweuF/09dM5lZFbM
DKSbDGHrohqkmdlH3VG4c1gsPU5jl2+uv/nCJFTv/jLoxDsOcWlc2tI9OKPFH7RhbEDZs5P92Lt1
UDTDGsBtIW9Rdb9KbmmCejj9WKZ4zEqvABbVetAnca+b7D0v5/vEGt9tA4j061+3sIjVa8KxEU4h
uENjKfYzJUFfv1nld3dYo8AsTSol/thZnnq6Q2hMLPbGXPpztNgdJBger7/+0uOVvAKC8AM1XLx+
Aalng5U59ByqQ+sX79efvzQeSgSau94qZyPR4tywYsi/azi6d0i67ANsFn6MHd+LadyZab0y2S7v
BKZ6UeiY5dSl5gidpDT/bSTyNdNhEHn9Wy73laneDY5JyWYH4m4xkU9gbAV+8yv7Wu3KVG8FfTbn
fjMbWjxXAmKOXjewkzVBKelrr36evZ/CYFaPLPNAaj24TGI77nfG8MhE/aUM0lSvAxFI0pEZSCda
tjdnrIF5jBzjG+2TsPHXbir+Zlj/D+Wmev9n9LZwEwPf4IiqDLrUgZDcmM93YvTZ3TjURXjmokap
DnLDxO3frj1/tBoyDdF2MDaU/mkAEyPKpfVUuGMR5LW9ZnZ/OQhAT+bf7oUwYuJPLddijoX/6Nog
thssIwD2lqkZFXo1ruy2S1NQiQZtKl1BTJvGle1EBSCu8HEK/drafW2aKNHAT/pOZLWJxxdZ7Bbg
HLlp8oM0a5JmS6+vRAPZaI6wgSuKafdR+H3Am5M+/7z+7pe3mbMmzz9TvMa2xQyKbSbN+6c0ScoA
lq11BCTnh55ZB502a8i+y3BxyP8oSYWrkdQAzNhCKd6qTlM/5bHJHXvbIOs9dTNONy1NRDjIqYxm
WVioAUzkh94YBQ2MThsCQ8utvTSn7gjeuh6PLoF2C6T8i4D5qfulmoqpqohZyBjm2USH1P4cmblx
nNxyZddY6ms1nIyVcHiLRxdWGvZgRsjxp1P9Ts68JvPb18bzPIc+hSzwL7Jc67BzCPNPMvRgU3wI
h4VwcQRj1dxcb2RhQqrqYJ2uc+6cPwSXR7deNiahZ5gPQ2GvwWMWzkKmqvLEdKi1tjyBiyusbGLk
V9AetbP+50TM8sWfy+IEomn/Ey7xBuqEVeMBXly2b9c/b2mclHBREM6mzsLhRYiHlGZBBeVerwps
y49qtvaJS32oBA3NA3CM5KgR1uZ91rPQAQ5V6nxl5/pbTr4Q9lUhKMmtou6lhcspUZoH38v+mJpT
byt6BueY8I6nNtk5DDcbEHavIpSt3ieuNXCEO58rxvqk6QQnT/8RDoZjKPrECJzJfcxacVNnxYab
1qEVdZxKAYUpYgnITDmPucdenXk4eCnIsKCz3TQs+126MpqMajcNMNbyZ33GNg0k0vWhWkhcVCZV
Rl3DzMtSP2pt/1B7+oMDmfGvJS6uEnZdP5We7RvzMRstGChNELrrQ2mvHU0WJoDK/qmh32aJglTH
jrehU7xSogFiu7a3Lj1dCba4MmxLr9fIoTfTO+qNJ29KoVmbrGx5C0tEVQHLcymsXmJ9uv3Q7rAy
vG+tZAAZFYb1PCXg7wcutDe/FjhVObAKh+VmAvwmNsZjnv/OBAA0Fsg/OQv0boiuT6WFbESVA/M9
3L55PaeInL8JeQSlEDWeE4RQrz9+YUBUETCvnjydQQMiLvmdUzwXxgMZV+o4S48+//4p5heQ3Sht
vca+UpriWzrO8/fEKbQuYCTzV04kCwtNFQKbROdXc467RG6maeh4A/uZuKP7cr1zlvpeyQQzSGVm
1DS92COg1TOTPbO2ryOQ2GKeNPH1Rpa6SQnrHdTyGhMl/7jsxVNRpi9OMziBmORKKrX0EUpEt3W9
goB568b5OO0zq/+QTffiW+WTLdbolkujoISkHnV41GhJfegagP9bE3aRhbWWOpxDw4UtQwVP+X3Z
87RygH2hhGydrmw3RWbrMdO17qSnjdjOvYCZSsqqL7FJXFNlELK0HnMTPqCHIp027TjBiZ6JYEjX
PE0WPknlC1ZNDk+EVgPTYzjK2p7e7aoYXukIHnLD2wrXWakcIHSer8EtFwZIxQzoNbwFoEGbHaGI
eT+moF5Wg518bbNT2Wg+ZYas23Y8+tMR8tJRP6zNK/Pi2iDEVyaWDZ2Qap6BoXSCKvYe5Ct9KO/c
g7fjAS6xwhTicidyNwRzqEf5j64N3K12aJ8BdFnZbP/CWf43+8C1Uw4is56aHfQPzhTLLhqiNNSC
1yIuAx6cnjePcRZ8FNvqJIPdzY/3KTJCgEj14P3+rFtx5lkxkJ2yrRZ5mzUg3sWhxAspO2hOOEQJ
2xYkeXojhp8wkV4ZxgXaGGQD/43XZd5rXuviU7V9u5GRFjh7Di0RLfwNHDugx93GA2krjyCdBZCs
vsImWezhc9z6tE3oVT9BehQQ0DGct/0mD7Qb5wzMxZ9pM4VjOOEPi7uIB35AgnbjRKiqYwDaACYq
0HLhYb3vDv1P/43duT+pj4wwgDrwZo22/Pfu7NIcUDay1E6ENDneUGAGGDfJsdrykIRiM6JPsptk
V29cENo6tJlE6Zp528W4fZae+LdfmpowT9N7DHR+kNoxa73AKI4jX6PZLE0kZXPrNNeegOsHdVf8
oN3OHO+v72d/76wvdZeyoTHam9qc48HDz+QFGL7gPJesqL/L9nT3BvOZINkMwRD2kfxjHc6DdRhv
WFDftvuVN7gYX9F1ypbnCVLl1MMbOGib7sxNvk8hJ5Nsuj29oTckbCKx8W/1LQOmmG20iII+b8Xd
tg/L72sL9S/d8lI/KMFrJE1FgFbAxH6YNuOuPtHDcDNHBoJIgQk0HP2N82jGZlzvq+C9DqswPXS3
/FQf2pO5r0Ln3olWOuQ8phdeRc2Lm2aQrNXQIaSJJOJX8kiAfD9zM7t9vc+xst60N5jNwBskRCk0
ao/ac7Nfa/4vTOZS80rMEkMFGlJ1nhGRHb72wRhA3CP0dukvdp/sAamZ7qyjPGbf6NY7tTfDu70t
I76FqChGx9gMGzPQorVxWRBpgkLAvwtLsvksK4nlDCEa7dQ911Uwf3fvybcEJIub9gRp6g9jZTFc
xraiLSW6af7sA5aPxuYTearuYZRwS8J6M22dg3mDUV4pDy2ROIgSo8zBHgvXOE+2Q31T3Td3uGbe
kUd06BPZzRCAckI9ODP/nXhaOWwtBBA195bMhSugwKjmWRO2mR5KLlf2ooXYpwrwTo2R1bp+HiLr
fKu1sZxXWYuggr/kyopYyCyIEqR0IirdFdhGxbbiwZSG5oMT4xrrrtxbx+ZbE5k/C2drn9qtv+k+
8ltIy2Mzr27T39bK8egv+O3CqnCUAGylyUzy+sxA2DQbJ9CRWrS78bbF1iait+cUMaLYOh98l996
UXVskV0gnQjE72LDjtUGf2/8++L2a5REomLMsSrccjJ7LFJA7wPXhyKb2bThSNdcAxe6XMWRJ9pc
8rw757jT+ygPuvczZStsjr+OfJf6Uom1BXfcijAQBvqw3WgnI3KO9VbG/pad5N6NakR74zBB/KK6
nfblyd0LiKZcn0oLn6WKHWZT7YlGYhhH1ws0/VupvfPpK6dzQlSJQ2vuOhg1nNeBYUUJSwNaD2EJ
4b/rr74UClV5QxiqJIzPeHfoRryKZ/tFvy2exJFuu5fsF3mZ0mDNxu9iZQZfosRBk5YF3KrRkqBZ
lCV1aMNxr03eiGYFZeqvgDD+6vtcmAcqXpaUJh1NHfPg1QzfjIBFz2+3eYAs5PYjO2w/eLDNgsc0
QkZbBDL0dy5YbXrwJ0XSzoI/x5eHIny53rcL0VGlEGSW9Dy/h3BPxuEo7LjNZrS1larHUqr+P/qA
5hRzNuHhfMP/WAUib5AlwfStfiKP/lt118bQaoNgnvMgD8MGZakjWwn6S7NdiZuT7qVV02AcnRpn
MLhiSuthMu2VuL+0jamsAkphzGLM4OnSb1Oob/rb7MBOuGG6gS+LDKF3tdNvzKjCLlZAZOLx+lAt
fZMSPJxpgjY0B7e2hH9g8pxRGgzGSmRaEDUkKtugzrRBKyZ02LDVTsONc8weym/ejTw09xijQ3aC
htpK3rsw5VT2gUzqYmbOufP8OhxNnNPyX9d76HzavbCs1PpBo/W9zIvzR2SPFX+3tfvMZFE3wkEG
16599dtdOz0sEUPVakLB6kE0BE3Jk3WaDnXsBzMW6xDqJyiT/rz+PZcvcuAGcp4Knw6d/piZbTth
yOt6uBm6O7NxgsyguFoAsGEG/zVL96yCn05RR9ebXJhkKgTegdWCz3O02Ka3tfXuGLfz+Hz90Rdt
cc7eJkomMXtjCYfvs4od1mUBH173daI/a7MLcmqHjflRpG1I/Z/tvLJiFvtPCQPWCA73QKU8mh1S
+UoLhgFawkyEjsEDpml7OzcCP33viBFc/8il/lPOdBru3gteIuQZdgKryu+lduLWt+vPXlo4SgCo
PM0AiANjk/GUhXbePbVasXICWHi2CoafrKmoJe9I7NcQ5zQqr71zDKtcefrS+UKFxOczlIdnrSRx
yo2hgCQ4/F47Z5An3c1o7I7CPNZ9hVJUNqFUNkiwqNpmrCB/13r0JROzbQeD5+UrCcvCNq9C5lEH
NDXZ2Pha+BiUrIAf5A8wbwLmPM+5/bWlpILl3ZxWyVD6XiyGEYmLW4h7q6/rwGN8jYmx9B1KfHB9
L0fqZfgxdTuybdy03esNYzvp8T60qCW3aSnkyp66cNpRwfKGO7e8huNOnIBiAJi5A+sX8TDUfTjW
6Upm9PeG9UII/5s5f4p41JudcjBMEneWZtxMmt2HQMtr4ezyKUgbL/3da5O+9Wzp7fKO6t9LiLtu
+6LWTpo0kucEuKA8IBjc2EzbZNPatD3NmgUBHs1O8V8j3+oQXdwmk5GHJcmtxxbeqa8Qu6GPHTXI
EVaqZyRXWt/lJBMb3W+NqHATEXutrkdalUDNApjcMGNVtoFPUP696zz9kBu+v2+bRr9P4DTxLPOh
33RFRvaD5WdzMM9NF3AdXC9Z64c289y4zHL9u1M3M9K6fmzeHFamPLSHxH8sWmu6c9uC7QawJG+n
uWH3ROjms1ZoM3wZoGDHgCvMIyP13GC2PNsO7ZZpkahGLRrnptmj/1CroYMYtpmoXaSvZZ/dT6QH
kdvyILIydI2AC22Zjm8w7gW/rSxte8ulb5ihURTzzUR49wDpWnk3iiHfplIXr9cD2UKQVFkLTs04
9ztKY2hot4FjsGOXEmhq22QFg7DUgBKFU51XzWw5EJwEzS20UEmBhtSAujBMQb+4upVgTLqEZHMB
qIhVslDqLGA8C3KfrOwjC7XB/3EWPIiPVw73YpO0D67pG6FG3T1vuu9zM99OAM6GQs4r47EQ/FUK
g2sD4KUVvh9bvLovEwf21GItVV4YCpW7MGhOZYNF7Mf1AJWZ3KtQWBwLC9o2NYBLlPegcBISAdAB
u2+J2kLjNPtKZ90QaqiZ5hANFF4KHU5D3lazdFeS0IVgptIeXPgNOnzSSGwg9aC4NvMBhdFzO6jX
PGKXOlWJzW3H4aQIxT6wZvKN2ck4t9jKdrrUp+cmPwXJgZhO1hrSi0HRqXdIqM/VJ9faDbq3Jqe4
1D9KrmaS0dET+D7HLWdDWPAKWng0eYVI4b7JyzWTh6U+UvIz329KuLv7JIaBwWs2dFFXTl8CoECy
Q4kBhV+wykkFtivdjeFafraPuG3ABrkew5YWqLL+i9lNmib3fGwLY+MHFdPsG4ONPCh9rkU2lE4o
9Mfz4cDHKl2p4SwMikp76HiCaygNIIu+8rOHsc/5S9G7EAQ1a/2RzDpZmV+Xh8VVBTo6zcJ0kn1/
5LMfJ9y/8R1tc73bLmcsrqrPwayuKgzRiGNfJLDcyncFT6OmdXY+Tmnu/HG9lcuD46rCHKxD2jWI
Qhytyf7Du4lviCHvoUcedxwy1600gy7j2kqsXliOqth5QWjZZq5HYkg7bYRBA1P2ewNX49c/ZmnU
z135abV3raUNJSnhkSH7LqR14zzCkc04VEnTv5J2blbyu6XPOLf/qZ2irLp5hshOzEbtQU+Ht0I4
D11irhSSlx5//v3T4yGokXgVCjNxCQpIR367CQ05SOjXO2np6UpIJH5awu8J8aoWBQ8r+IuHuYAV
l9YnK5vkUgtKRCQ2TTno1TSGV0Ksg9YSJIP1u/acL3a/+W//0EE2kEnGjk9lGaQzDWqwhedRX+mg
hdrI2d70c/dnfLTdrIKSmVeK19QkH3aZNtGog+znVF0E3cUpGEcJIaUabOuvDYoSI1MxwpG2kQbS
O8B1of9wVo+trTVEx+URcVXeBRMJvORn0R1z3Y1Kp3MCs0tPVlt9XH/9hTCoci/0RGZN3Tfd0c6B
n3ZgWRzqXv94/eFLL6+s6mFKRe2ZZnNMyGsL4OJQg//0cv3Zl3lbBHaxymC7/ghxmMo4DmNbxomY
wHKbcpqGuUOqjUPtdut62vSnLSftjs39HFbwzSgCYwTwxnIH+34yAWkJc2CMDt3oj1vN1kzMyHI4
cdef+jDxzzlvZ4+GH4rWQ+KEA5W5tpovT1ZXJXdoYAV3M0B/x94rXPgxDdvZmLa0qvaGA58vsJN+
0YT+mAaykg4u1KZcleiha35VoFvQY7wncOqg1XNppbUfeJPePPpwWgfCo4defwRrDS0AcgAneQqp
nQ0MY8lKCPgLyfz/6ddVOR1dIRLbs6v5SMk4ySBpM+JCN7HNpoi2iWMHzBR/Js/KP9zEanFDTQyg
kn1Bb5xxGsCDETIwR33YyIL0B6+Wvz1fkNuRCAkLLc0OuJvaYVYa3e0o3exdCi1/71OYZmjEkW+J
W9lBNpMKRHunr+HLyfwxbFqDm4FxVk7VMegHl9IGYmxGv6l06iIN6coXOCOUN43p6zCe7PLvtl7m
+yFt9SDvmzGyC5ZtQISB+FvmF+WuNMrvnVnBDVC26dasa3MHFVDnIPpC35i6XYdlPfq7ER++baG6
FE4zg7l620EszmztUAcEOrJ5Vz3ilMeswCwLXMXDLey2glzWdtR0M3byrtyJfLKgas6husRb/gDJ
SGzQfAbkHhU03HfUqVNMYV2XVR03zaSh2NlmD3AMySogcE3HCCo5iJ/XV+XCild9Q/o8oxUQH8aR
1+6bkULLLq8hfG/a2cpZa6EBVcqvq32t6eXQHYkzmJHLaxrAB67B0Ub/GtrHVfX87C6Hf5cYxFHo
01vnNQdUPaoga6c/zCfR9X66nO+4KprOH0yvhvqZODbGDzGOAXTcPeNPgql5/fkLyaGKlYPcYDvX
rtscq8LTogHBzZUdCfWMHKp831Xe89zw79fbWthCVBgcSkGUZWblxU5dHKpSvmoWe7/+6PNGcSFW
/A8HN2s+vOs5NlfseqGdVVs6DbsyFbuS97iNcNnKNrgwrTxlM4FOFG2kh6sOUYlvbp7vcQjcOsWa
nPXS48+/f8oLUeodGYpM8oi4xiICvmM86dze9k29xmddGoXz75+a6LieVRBy7aA57ZFfjFfpY1E0
a8XkpacriWFdai6UOrtzWd77IYUbGfRL2hLEVd3UfYiA6SiJGkcnYfeGTh5bH8AcsVYEWep6JSfs
DDpPZBDiaGTvMAMMjeEGposry2xhGascGq9IxWxWwjrWzUM6PNUFypzkZw/34C/NfxUshiPR3FZz
2yFMNGdCDnCZcPWAppW5rzPjXhNrB5eF8VX5E6ZNBvBje+MoLCtyoTDh9t4KqnRhDasYL8vNU46i
Vncsh8SKRsuEoLvmZ2EtQU5uUvbmFdW0vd5fC2FPhXhhYJuBG75xZLJ5kEnnB9xAzauYAfTS3DKy
TPen8I2X660tfZmyqoVp5Iad28ZR55n+4PeJD1/19M32R2MPPNNZXaTVo+ttLQ3Q+ffPy7vOBtNO
O+Po6eYt1Qvcjrcr8XthhagIL241niYIFiCzer4fU2+OidZotz5MKld27aWeMv99ey5yCobxZBzl
KG9pO2WBaRRx7kr40qWPvg7H5691k7LakWphqpW+fqRi0u9ySsrY53q7MggLy10VqpUp7RzQa42j
X9VPQ93irORmD3qZPvnO13yF3f9xLCDIPfTgTyCkuPTQ2nm7ySyUEa73z8WBcPW/V/2fppGb+i14
3O1w5FktQozyu5NWuAuB5UrqRpKvLY2L0xXtKOOAzQIXQsboHwrz3iMvFJzk6x9w+ZYVT1bO27jM
ApDTGvzDKIL0F8TAcPmR/25/ZGZQ3OU/LB7SMsg+rre28BlqMZJ3/ZnrjMb8+odkT52zsuQuTiRX
V6tpI7V1w+FFd4S4BQCwEHKGyY78XujT5vqLXzxcooHz+H8aZ48zjfWmVcBP3T+NTvejsJI/4nxY
KWw7SpI8brHCOTQ3r7e31FHnD/3Ung+gDoX27XDsjVMNhQJwIa8/+GJwwocoMVa3ZpySOCasryEr
60UCGxBH9jFtxO/rLSyNxfmTPr16MxaisVGlhVHsfBiccj52jWz/OF7R3+LmcA10stRDSgYFPcdZ
h50CP3Yl20yNsy8d/+n6Fyz1kfnvF9SG3zDTQOfDmZruCMslDBqLxgF3w++rVUfKy/QQx1dP7mVj
JkYOjvWRwmnyqNUJvbGoSJ86mTivOHDOx8qmZdw5SfkCWpj9goJL++EVJKNRKe0amG5WFl3gO0kP
XUsvicbEpTdN041IBKSM7LLJdwSWT8fez/VobNNkp2NnGsB7ph7AQWJCjS1p63s368Dj6ZrmJ/Qx
hjrU9GGMJfWyDeDEXjDqmrxh3aTdwMYA9+CgJd4bEgLNU1+Se0iy62+VnPMhajJytjs2NC9yOj79
SLkv7rs6czZtA+XQ1DSIFkyCe985072wnqW+m+dRNIHWpmKfQNU7CaTnlxu7NeVdk9b1PgX4+j2l
ev/UstQ/VnqTwtNWpBGc6f9iCtgRGknViU4dlIacbMCzJnrLTUHDBPSANtQriwRwTSLQeGb5rmyc
LEwn8V4ldfuQVaOxIdyr3+2haTYUu/a2nY1sU5gd3VU89++9utNgdtl0e5Dw7bgfrDpEf7dhoQMa
ILvZ/p42afKOcy2QG4kgkZCJHeg4TW8hXM9CY6RiC0oK3zlWyiPDc8dtkkHRz4W/3nOGQ33IxeyH
JrMxnqPps81oztOGQqcvMkntbBitiydIxJXhdFY5TFxSomGNxT2zAYDiAjIOpZl9S6nBN4Nvmfd+
RswtoRIA60QYm0Kr642lD68MZjo7i1s8kliN2yp1oXAlS3ZgMmWn0Sj9DYrisHuAmWXksf5thG/1
qYNAVWA03PoFT7nitctp86vWx2ZTF1MPoIDfr+krXkbuOr6nhChWCIg1OqQ7tlbfbDrD0+ED25d3
U2W7kaY5bNNNDBQP3NVvirSZIk6pFlX9PAWuHOdvEpImO6Pl+UrCfTEcOP7/WOmT40jfJv1R9mmE
hbBva/g4+CtXHJflYhxfZaWbbj21JvH6o2X34PnaPI8YadPYahqcfpyh3v7H2bUtx6kr0S+iChAg
eAVmxjP4bsd28kLFSYwEiJskbl9/1uTJYRtzyk+pPTsBdOlWq3v1WpYczZ0KVPaoqE4Ps3aqW8pH
G70DDr1IrWGMysEW0Ww5867XDAIIRraV0F4Z/TJBNAHHkWaQNU2kutRo/66UCtuBbRxHH3pxuMBF
XEOYDSlEF652Ur9G684fnz534R8eQnjuIqohJm9QqqjLpGLlrELLMptbxjV5G7LCuDMGgHk+f9HK
AJaJIXA9aMtWQiW2810j92fNW6HlX5zbf5I1sIPzpezdQUqmopUTFEsTuZv33bE/gtD/RBJvuAJT
FIC2cRt7Yb+Tx/56ehi/9d+cV5DqNn+yG+OY7p42ZvLDyAdfsYh8htSeCttAaEXzSzv/Y9Z2bDQP
GRQkIDYUWebLpLdu5ytbbZk0shBGVaXhoXG4BdeakYe0AbYJddfPl+rDWB0jWQQmunSDPrOISkBB
F3b1XWXouC5mgEUefbHVarr2kkVYMtiuRLkBGQboL2MMr8JncSPh0/krtvnGSD7GqGIoiwhFNZmd
+rYhEzDrtsdKtfIAoPcc5Tm4IaxZG3trmllsW455jUoNut6w9+OvTePCZHPIvCv0W6uk66prS8g6
GjqkW+cOzUaelZ2EV2+8ac22FkbsZz6QWDlcT++iPaRqIJH950tjWOaBatZNJDVgtaQuxitqlUUU
zHyMwMzfRRAvc3b5LLeo5Va29TIXNJs2h0YNSoKdN/K7rO5pks22nWje+BulqJVdt8wJibxSU5ua
KpkqL4W8qMOuAtkZN1C3F3svE6jwoNb9tWVZJoUGQkjXNkGfDMzkl+noGRejuylstTZb59/feb2i
tEQFkcs+sTp6a041LnJei3uE2oq7115w3m3vXjD5U4Yq0BicfPtOkW+KIr++cXFYW4aF8TPSVn05
VypB9RM9TW+qfxuaO2Ib/0cBe8Uolt197eQ5UFos4I+nUkL1okOt1uZsYwRrk7Mw7s4gPs+IhQSp
V8U+mHcKVOERWEaf293KYbJM+JSdslAtw8d3hZZho/r7IAeBm2dfgPK8jlwlod7ZtbdlVW/hCT5M
YSJ6O3/Ku+U2WrRcGCPrEw8HJqRkdvO8m3f8pmh3n49pZUGWwCerhWJxLzOVNFArVmMRWvnvz5+8
9unnbfbu02HLAtEX/B8zTWR7pwPn7YVA7wOYnagb56Z3aocvseVgns6R1LuXDWwG5w/E/pLKruN2
umtGGhlbI1mL6Zd1zM4Uba5qVydZmoE819AD8jSBuqyIlEdcQfqItnkWdTzzww4XnhuTaLLXgdnG
ky77nenX7mMbOFssVh/34mC4Cy9Az8AiJw1k4mpRhYzO4MnmFw4ijlC1+e+RB/s6CCJDiD0rnUNP
A7BoSUNuGMKKnXkLT2Hb9uRwcg4b/QfPuB7c1+BL7L4Y2SI24J6HnGqJDY8cWzsAebSX/gZEeiWq
XnJ/eU41TWBCP9+EoJMEAKzDf7UuZFrGLUqoFWNyFzGvNqlLuN8EJ9HdNp2IM+1vmOnKjC+Jb2xs
POoabXACCWYeOrXc1QV9neVWXWzFWN2F/Uhl8rE6J40mnaG7Ic+dWAb84LrOLYfwVOR4w8+GGm+f
u4bVW+N5mO/MNS+AY0KDkkpSSLfE5jjr63pym11vF9XJRkblUgadPKDgJSJz8pAssT2yz030yyA5
AJYR4g3PhT+bKCEQclCusm/GTEwXn3/fyk5ZSpG1ugfbT5D3Sdm7+rKy2c6oHAjF2wAGk3mL03tt
zhdWBNCRAjMiYgXK7ltIkpZWEWtE9CS78X2AP/jWubW2LRc2JW0T2O/RAKqrPHVDDAHCz6fpY9AV
Lv+L89ZRE/iXFB58bu5ujsV9lvSPFvQpyz3b96EXD/v6GID3x7n0k+5QRVvp07/NMR/cLpfKZOAt
K9HkFiiI3pEb/6CO7r7Z42rJQuOaXzWJ3COwuAV7Cfrx7YSd0l3wuKnL+TGBiBssO8sLXFbgohjy
6Qyc7NEIzsce3S52mKMHpg+JZfmPzPOrW3tskXjqZQCSxFq4QJ55Q/sS9LPrRXORg7+KFe2lqDkl
u9ozkAUp1DiwOG2M6dTjv0FD3ggQFQ9BH9vCSH+7FvAhulP2zqWiCXugcPeFp9zDCKRaDBaxKhYU
XaYib83dbFkB7ou+PFVtYF4LK/Uj5hjV7UglfSNgbUi6viEv0A/M9w4pndvMoSxxSTbsc2A9w3IK
2J1pOy06wjtnCIWf+heta2tcCR1oABt+Wd54VsXAFjn5KC/M9gUFBOkKQnjDLi2a8VdXc1mHs6mK
30FXsVhYHTtSMRQvJrBcKoSAj/nIA/shRdnx0m57K8xckcU4ZNQT6t1iN/he/ptXDniP7Kr/pke3
v0a2D5IK0jnL+aEuKWhbPPgSxfCiAhrIKjN1KvopE3HjdYBYDGV9YYGc8WKuG3XpMI/5F4bJ2KGt
jXRnt7V3ozFhVya8K6p4zL53oOCXEA0oXGiNvHyRnY1bYkGHyMcSJEGvSMRmFzf8GiLRbmMEsVsE
33Xh23ujpcjQCjPb01LhptQoM+o8Tx25YViQeHH7DIko7exmo5YknEWXPjOdzUXYKuiSpRMbG9DN
m24WNv407lJRD1eGTYrHBnmWPCRlWSZEts9pjgQzhA2DVzPIJpHgrAf/Uj/3cTYPxrD/3MxX/NSy
e7nzlQB3Kqy8jwuwWzQxvcrLUFVxvcX8suKgll3M0JRu68xArohb8pp37ZGZW1zIH7MIu8GybbnF
xLpdIPKEWEQO4YTSQxHDYDCPHKJwD+d+2TkEChRso705uz8FCaArdNagVfxZ6PyCGDR75WZhyTCo
pkcUYYcLXdoysnz1Jc4neJTz3L87EOmQwdJkinuRL0NbvrTq4fPFWwkclkQSbjbWfjfUBNKXAimd
uXiV3CqBX9ti2fi4jx6fvggdasKrdJAdAdV8VSY+qecLzxqreDZ8M/JaG9RGyCINXllcZLKO09H8
nor0yhnJTQtlpZjOsEPXJRuH0tqAF6EFbcRcsblWYM+64/yhbICIr+8/n8yVG/KSOoJhCqnLsJds
fTmSObIRj2TCuMjt4pBPYsPe/h6fHxxuSxIJZtCR1x02w6Akfxwmzi+bVFjHBsfChQ8C+wxHDBKN
GizKJ64r+362ZPAiQfcXQ3Y8B+i8zaO8SNVN3wFGWkoXJCWgGTyYRiMuitk0oqktvb3VoreyEVP9
yLhjHOZu4EfFMrpvuC8PfReoqJ7dISw9BJw64P5eORM0l3SlwmooQJHVp/mh6Mvqijtc3Ulc+JIm
ZWdREqfeVXLMrglt3VNu9X6MA2q4pq409pPdeqEfDOZuaOv2wjZBxMsrMu4Q4KHDM1BbshEfLhj1
lvckE0JX6Lr0rWSY07hWN2XBdiYwdwAWR4G5VWJZe8sikJuL0Uf/DTGBxrmhaRczCww97Hp2v8ug
2aCr+NAJYySLGA4FRIGHuWaiITgburnRxly5idtaPyFi2YQtM0C3Vzp3n+/0Dz0yXreI7BDU1WDv
D7qktvLLWvsXrNPHrz16kRfNZNVoVg5WUtTzboCcoQWSlM8f/WHcTr3/FKO41eYzAXapqq8Mh8fI
xoWm+DPpt8+f/6FvwfMXXrryhxHezrUSx5ySzNcPQti/AzZttIKvPX6RMeknqICxwMbjIe5pT+2D
KthB82xDinFlTZd3vJqRHDBTrRKVtt8Lat+XbTdveN2V7ekuvC6pmrRrA79NutmLjBkgHP9FIGCs
pNil5K3bolpfm6Lz2N6dk+jbZWJoUaBAI+tjVXhWmObjcwaq3o0ttDZJC1t2HWnqc+Uq4VrckEAc
msb9+fnuWXv0woR73cl5RDE7SaX9bUzzy0C7G95hbVoW5mrmEwR5XCDqEMSGwCCireW1Qvf35x++
ZlYLi216ljZUTgjP0FNlIaGa64tB4AAqRW1eMMrFhmtY2UXLe5WJDgVJi8lMeOFcQMM4mkcJrH0F
UAQyEmCUb0fwGvEtyqSVBVkGXdKgJjOHtAXfIG5N0Cqa5q1W3LWRLEwZdOoVTBntSLXRnJDpQDxv
qCd/BI8D8dpoqA1kW2mzkdn6GAZHYQX/moU0cl9KkJImowcgfG5rpw6t3vZ+emduE+lCjbNPweVQ
gh3gd8mZuctUqnam6PP9XLvAt3jB/PT5blmb1YUr6AF5mBoHPWrDlF47Uj5SJ4i/9ujzK99ZP4Ar
pvYBtAWjG+nD1B+n29HWm4S3eMp/wi5M4sL0y8wRXd83uOe0N27/hBayDftZsU5nYfgqIFybLR5s
mjzxenPfNMN1223lBtf22sL4Kc0mc56Jlcj8OIFld5YN+vpBXyFGxFJFVJUbUJIVP/CX2+3d9He9
5fReNyKb72Z35mRbIaFjhryV/8sPtlzZykuWtFxWYSP9e84tu43nR1RI0HPxLovdcgAJrOyyDZe5
9p7zbL4bDEFY7XRgXE+G0fgxZ9+n3A+53R59+/Xzzbr2goUL6A0UmluN41YC3xk5zAleIBFdJEw2
5c6SX4UhLy+4tQdkQABik8TkrYYarolyBEvRm2QUIyRSvU3+4JUwlywM2y0pcPRodksyIAKE70Lx
5rllc5h7v3DM7z+ftRXvsWTjKnokhJEVgRFWEL+tA+s7Gg+/JHIB8diFhTOnRD/5KEmiqflCmu5n
MU4vwqwfPv/2FTtfilEje1A4mHkbZaL2DTojSB1N+saopi/SQnp/E5LvNq0o3XFEaZ8kjl2KS6Pl
ZNdluo1rswKFrN2PF11ugTk4YxBul+ZwywIBOB/gRD9cbbQvfmdNpwBYzi+u1iIyKCWkU4kxkcSn
gHdVaJr03C3urxX7WfJzdXMGISJAnZJpzP/IVCKd6Ly0/fCLKmcj4F57xcIHBD1S8AXUWhKSqzcL
FTyNXkXpmN9Znm4cWStGs+Td0tyYR8C3XOTmftSCRrrPDqz6ZQVgkSUbnmZl3y1ptwJkptpZ9Mi0
VDeok0QAkIaNs+H01wawsPrcc8yMeUhjlmZ61zvzXVkZr1XgHae2ieSAHOXnxrNi+EuuLaMGpRQE
HkmSeeDXmvuGnlJD918zzSXJlqpT3efacxIKntaM8Xg6/8nbjVVeW4HFCe8HDtNOajlJkKHBsitE
cKmB6t25Bh+/dl79ZRx9Z/q0sN3AFKmTVIVEg+81bbrYDC5Y/SWCOG+pTx2AUQsC90IkM3Sj91nW
9DvHLNgVHZS6IGh22dcUmeCN1V6ZsCXZUyf7NkVixklAURbq7E9W/sjmLYzMylZakjuh1qXQXcQk
uoKLKnLA9J2krv01Shrvb03z3UL4/mhn/gwvDxzpCObr7I/K2Usj3d9mP39tsZdcTX3aoVuG4Kqo
SgbGxvrOAgNS5GkSNamxpfm14v3+JnTfDUROJmo2QTclg+vdBxmYz1J570FhTOv2a5vqL6Di3Sts
ZaST7QnkehqgoXA1zQ9WYIa8//MlRRjq/b0RvXuD73ha5nVrJZar+FHrwRnRCBzYL4Bf598+d01r
m3Vh3ZxqzzKJ2UKtaqrDkfrmYeD0uRWl3DiI1t6wCOGxpYyaolEwQbtdzEZ67L1031pbXA8fApcw
SYtjuhpcMIcUZE481Zlhn9ZlCFT9JcL4q8Iyv7uYwTAw8ztdB1vrsnIpWfZKWf05/tXgdQBGobvz
g3Nzn4QQ9FH7VP0IVDPfNqPEFaLxG//P5+u09s7Fce7KcrSRoJ4BYrDSK64C/zJDx/4LH0GmHQ2k
FTsPZdsqSkfIjEefv3Rl6Za9VbMvLXhHu0+Q/gKVGy4qXuI5eiPAWjl9l3LUxjyrwiAoBXCV5+Dz
nQ9jCvivVCgB0PpuzuqNY35tGOff39mRR7OqgVdOT53nX6Y9/wMaxgMGtpWaXRvI2Ve/e35WBe5I
CTVOAGg9ZAb7bVT9fUqfOEcuSdt697XVWET4tBeVHEZ0GoInpUnvivFh/lKXHvXMhRdgEAzG5Wc2
TiK4noLLHuF9ye+q8vXzL1/xxku2IjEaKKEXU3oq8eXmpTCKyLJubOVtnLgrh6K58AEeCjIaKGEs
ALe+NynkG1BE8L9kBIBt/bu6PcDo59Q1MmnZvQei98iHZFRUe98+nxvyt6nsv7kZXGj/fUGTe1Va
yzRPLPjiY1NNMq79lER5OWR3Y+7eA2xthmysvqVOW0e1iW5yWdrVwbbRBIfOjeHSlGeMN0QtoS0z
y2c2ZajgE+NpRLLhSBrQzpSFeQmQGMSLZiZC/PUSfMaTG2ep89bmrQ5dp7urM1Ifc69kScomP0Yy
2gZLq3umriE/WV6CirXqX50ByrRuHrgvRJlNXLSqBKqKeCHN3TJGR2/dAgLQ4d8DnMPC1rG9Hf4S
GtOVAz2L3v8zew1Oyo6zMqr9oAlnZlWRnDsIYEzBGI0smHZO68kQqLY8LOuOn0pej4fc6N6EqctQ
9z7bd7JK9y6RIsoorqG2GXhQGPN6EZ0DVlRHQDx8D7FX9340DENEae+AlN4b0qtRm2mEhIhsw1Q1
CiXzQoVsAk1xMINndUrpnbJNaOkibCz2cnSB/ZnRN1m2cgxTbN+4Q1Hy0dPcvi0mpAEH165DVBwM
GaqyRf2qBVPmTZcaRIXaaumLzQN5KnSDmBOIxpAY43QiFAmtrAhERAzxVpEaBLSkdyLQhHcnVnQk
bNszy41P4oA414Gdn5p53ldu+wa5o8e+kxD79cvnsdBeOJSA7WqX05eaKuD+eAXdqqHhKORb2V65
EHy2iuJBzSV62QTknoWvfrkKfLIQynkyQW8ZWtx+cAGoiQkypvtAc7DKag6NAr93o8IozDBwMuyk
MWtDaJ6Cr9yHLpTT5G+SqBs/EzxyKfpD/LFqUBznfwIPQMS0VTet0L+HQFzoYQAOhMw6LMrmxTWG
N4biX9RmdbHzrYYx4EXmHF1kaLa8NX1OaKxlNnwHJBkJctMju0JV+qa0XXWXGnwCQy+rdhBTpTs7
p3rX8GYMfRAA7dKg/z5MXQfqpKzYwUObUVrm82kokDy0+PQjb7ohcYzeQa8e0IxVDZYk307NE/rZ
SnA3FByHagMcjlv3B0BgrklZZ5E15wAKGRUy9T0gLX2ATNdc4fRyoRoXBjlijdoGtU2uhgwHZgoj
m/qr0qieyiB96L2xjQKWQjbQaNywccefWlWgMCdjvvNqOj1TE7TVyHroK4DnjB2yA/XPymLzyXRo
EAMDW0Q2ulgitLLIGCKa7b6ABPRDlduXwZApkDsBOa8AmxWp2YSTUr/tvLLvQKlhxCKbbLCjy3qv
DPrdUgEI1iR59n31g5hFgGH5JPSa6n46p9rQ6t+EgcFe/Hx4ZC5/9sy8jSiGiMdWrz5pj6ZOu8u0
DNpYu4UdGaOQw65GR8UOYYNhHtDvCW4TcCMPLOqEM01xX2e53AWWRfN91eQBlsI2sP/B1lxephOZ
jzNSfAAWW7X3TMG0eWC+qO9xl/ITU+lg1zSFB81FhnRpyT3yKj1aXUDvuoTWLUiId81MmiM4kO0+
bLF/dxK4k3gYq+wEUljy4OlR3el+9K/1DNZTbZfkousDAZEfG34+LBWANE/WJJy7gCi7jKnlsqSF
B9zTPI9SC3vYlei6BVV3cO+mtPllIQ3ax95E00go95dXzfklVU15HEx4oTCzdX+Tpl13SKVf7hi1
gx1UHhmaM3nxZNG+gIpgBYYZ2pN8PyCsexybwnrqkNf6TvtpdkKJvOGOVTVRO0kgM0xShxyY4Wu0
jqTl/OQLVISdFn5LlCVzYsMEZaIz2UXkjmkNZjB9B84Z59SBAH5vu64fDUg3Z6G2uZXtBiHIU2dU
5cU8M35ilgf/x4ZxlxfFj8yXF27jX4+DCVRxO6mdwVHz8R1DHbgacgDCQRJXj0webVCOQbeZ+pHl
1W6sUq/BpDaPDLTbWAGDhvlUXKWDkx7AX52Hflp9C5hPTix1oalYi/sW1GMHyzS8mPZcxz0vnzEp
w7fCqN2TBVcaj3R6YVmNnlYNZlY++s+gqKjCUefmq65b8ymwwRji1Weu4ZrHaoQ3MIFKDMez3PNQ
FeLkAkwWctFakW9zL+rztr0b5r5784sJ/5cW2SWdcw8Hni5ePj/gP44+gST993gHLY9TnYndExY4
TxnEYqFgEpw/bNqS4fr4bgCY0r9vsJ1sVjkaVU/zDdYJWptP00+7Ddsr/m28M37YL/7L8Kju1BVq
VvefD+rjiA7Qs39fyVqvdhj3/ZPFmjyWZe/r0CtmdAY6tISgOyusjfBr7U2L0NRqxglZy9Q/CaFu
G0tcsXz8QZS+tytro3i9tkKLG6pqLAKpI9s/8fyY1y9V+Wc2qo3PX3v2IjTtxwwt5QTZM58NF7bH
dg7rDwrO/PN1+PjqgX7Df9dBAXDJ2Gwbp1a/Kk+FmWXsBBegb8xCq/nazcMNzm9/d8EpzaJRahhA
bKQ8ti+0GzyahgQmuDS26PRWlnnZrTu2bcWo10+JmDoewtMCH6pMhEBp/iL7rwH6qPufzl0yA1lE
QUXZGO2Ec6c7ntnky5TEje3G1KyegDJOZp3ejb54IGTqQPvsqnDOCMI9WoZdv0UmtzbixaRCUV22
pHNKlNGFuy+lNe9KWZZ3hhLFPiizduP2+/HlyF327mrKW1TscTt1wCN4ZYGtJqoza0sGZu3pC++G
q/UMHRjSY2sUiN7eWrqRNlp78Pn3d3tOzwAfSlWmJwdEpLd9Y8/xGPAt3O+KWfoL/9VDP7g1pk4n
Ih0UGqbTYoikNtKr2RHTw+e2uTaChecCCxdB5JJBhdF3+0PeudURx2v3+2tPXzgtI+3q1rawkz3t
qlvWNt4BpYzy7WtPX7itGRmBualszL6NE5aL/to1WB5//vCVyV/2+Ppl2nIfUn/JKLw0DsY6O5qW
ynfVOBUbSeaP/aL9X1hCWzZFzfxTXYCcDCyps1A7BNxHpDU8/viVcdhL3TDFxzF1ChRzZjV3J4en
Vjy3ZR3nlnA2zvaP95C9hCVw0xCAGQ9TYlo31Xwl5l9f+vQlEmGW3KlFUyGpQSHdlELWRgTjdUGq
jeT4xyGJvcTV+yjkpuALTE+piTui74gdgtyHQaiDnvJ9Z5NvORFbyf6PW64orp7/+grLGywQ18AJ
9S8gP+6+B89w2YYIvUsyhaDevjYfxx8PzZ2fhfOGcf8tcv43a2MvoQkDypLzRLIu8SRIfWpdO/YO
+i2mDnMKu6np2D1RMgZvZZ1OPxww5ezAO03v2QjCdPBT6X0OlfFd2wa49tKhaKAJwtv2rR2rCWFc
Qf6kNjoeFFDEKgqGQt2IFFRDSN1ApTQJhOVesynQ6JgoaN9HrQ8Q1EY6bW0+l+VpprLe7TLqJJah
nSMI/vme+V32o4JUFbB3qb4zOss7Td2gorEA2KcoaYXLZcDME0i+muRc7AwdU87fcP2v0CdeiKM5
jOOGVaxY91J/qoTqVAXlHitpVfasp946ii4LoGtBmxgEK/quAExzYzI+dlb2ssiNW4ZSqTyXq3BO
jP0YTqWOy63227Wnn4ODd6ccs9OAgZYIRNUzKDuqOjadp97dolRf8R5LVItXc9TWdAfCL+KfSmZd
Qw+z3JiXtWeff3/35alnDqIs+jYRWiZlZz5nfNo4fD6OjOwllCXzWt/EgY/KWj5EWfGLayus54Sx
rSLq2gsWJ3NZy5JaPerNI3duusm/zmnxR1jITlaT9/1zD7uyR5dwFpt20gAfA8heyb2XvWRIKJm5
jHyjCpstL7s2jsUpLWfpunweUTcfnV2LwC4zrThvncjiW1O1tkHPv79bZqRCvQpFN6xFT0HFGSC7
05rOcOjsXu0/n6mVs2KJjqj8pszdTqNe7k23jlLWLu/QjkWJGaac/oIs8wHZ1Pjzl62NZxH4NaI3
+pn5Ay4AsnwaoGi6152GRoMZ6Hnj8Fsxjb8tpe/mzDCmrHRmFMy9GVI46I5EMvprX78I+iphi77i
Dg46+rvzH2X1g20F8iv7dYmRmHKzI9xBPFlY6hAY0GUXVWaEuUhfPX/mGISx5TpW1mAJkLDc3pyg
cjYkHQeBgKfrLJY1EBIeGzdO55UVWKIkNKdD73h0SHim/3BuJDn6z6IvrcESIwFBEjA/oNsRii3g
6KtrwBjA85dX9xS9l3TjJWsDOFv8uy2UEV+jcdbJEy9DKq72bknP7j7//r/b8IPIZYmN4CWKJCzl
6Bo02/QK7T0a0rNniox6ZvOBaG+KDSz7t1lJXcZEmyZSmwG/6Qy3P3ZVP+8U+C9eKp6KU10jXZv7
xDjU4JPUoTYbcQRnaX4/Ql7wkJcgTlNgQnj5/Ns/pleiYEn6d17Q/DUMYLjCFZ2WTsw5f6NDnZgd
/ZXV2UtZmQ9ZViVZNn1Hr/+wYXUrchL2EojRE2KiuDT4J6a8na69w6SdaFTVTqLbFanJIsp9LmJe
5t7e1SMCuqzTG85kzVgWZ5UD2klDGeMM5hqjQG1lHHeiboCAhdrBhrV8DKGwlxS2nJhekM/BBJ0K
/axTF+p3tJ3RBScuswANbgMRoe2Pt45nbPWErpxcS9TG5OQm8uamfzLyH+7ohZbzkjY3RbYV+axt
lCVGA5sEa8VcimR1FpXMjTJD7qC5iJz5E5naHUWmJatfQM+4sUlWRrQkuq1UxTvi4oWO3e4s43tt
Ovs8BTHfRsy79vzlHUcXTZqbw5yYzfVcVsc5ddCIl9De28gTrb3g/Ps7l0M4k4Xt5BUYgC7P3KW1
/dz4Vui0G7ts7fmLSCJXQa5FVvknyp2wI6+TG8S28+q0Iv7cOaycYObCN6DIlad1VVRAEf7I5Dcj
tSNJuzAzxxjwyw3HvGKOJvl3lqbMyZHBha003i/cPMLU+e3jrPx8BCuR0BKGIVoI1puETglKvZ76
paTcd8DhSfXYIQtj8F+fv2ZtohZRhOok8AUZOkd11hz78/k1E3FAr8UPqfICmonVF7fUIj71KeTT
0sGoEjo8+DkIDDiN8gmSbfkW/cfHywF5kn+Xwy3dqnCoC/WPiqI/wHUVlGGHyxoqjRu7au0N57V6
ZxbtNGYDBbfXaR4NHTmGMR582XjXQyD5xiusv1Dd/x7J1jLBXs2mJ82c0ZOYmIeO4krGXiCnGPAN
cj2akwPEg852cwuCicjw0jrxp4Accq3dCxNaABDdZOQlN40qdnuhTz1aTULhCY5gvQJ1qe6tC0No
8JeCARobyU3RJDWifVxC9vSGD34fOkOVxj2kAhOnA2xgRLP1sRo1BQMTry6l58mIdEH6OKd+fyMm
aNLijqYetabp/WTLJma574ILlbKjaOrgwGcD/ci05ZHX20PEwNAUdwZ/Tamt4qCt8uMM3ikwDkNl
Dyq1w05lFRAWGe9Bxyv1N+guziiVyuoE3g40/BSjEfGxn55kVbEdBD/Gfd1Y2YEKDWhD3kF3OqXF
0cgEnop8d3ENSmL7WZdB9gr1qTwIm9kN/qjCKo7QLcgOvcDnK0IhRyrSmu157fR7m4oxAuNW+WTm
c78XWpvguvKqS91ZbEe6AnweXZ7FlAn3jklb3kNlie6KvgkuyqGrnrUXvBmWpSLbaN3I6Mo8zjMv
CBla9y9QCKIIhwYzcZyKRNDkFMfJb7xnPtHuJ2gC2RMF2CLu8ywPg8m8YSXgjPkIEAoUnOwLwEH/
tH5mXZRsEBeVAwXESkgV+QR8LIUNQAQH3WDcSWLtzNGeHtSksN7WVFohL1B6dwQSlZ87kY/dufUf
WBRFR4g6O0KaoZkFvTMoOLrjQ5OjOV61IA/5/DVr5nf+/b35DV1HPRBaJSCLuWVFepv13VORtfvP
H782isWZgSpLL1uqIE3WXEt6W0mw7Ps/mP/0+ePPj/nIrhenRaB1DtmHxjt1Ob2treKR9Onr1x69
iAsbLRlwMNQ9nYlayurUZVtkr2sfvTgeCjKlOB7SJgG240E77TWZ5JeCWcCh/13NqRR2jrgcDebN
FNK2jf7H2Zn1OKqzXfsXWcKAMZwCmSupKTV0n6DqCYwNmMlgfv238h31k7dTJW1pS3urpJ2Ewfbt
22tdq4fwq/3KlXbjXbk+Q2SjHC0NcYY4uEAw1Jfg8DydIbL6/I7f+virlWBYJB2XZmkOi4/5uSig
pAA8BoIwjqjuz7/ixut4jfStLCOk1nWwN8CIxEVu//g4qSuVgfmItNvPv+TWdVy+/K8hZYjsZMe9
+uB75zB7Qt098y+e741X5xoQrttQtFVFm4PRRXUfymwu4z6jXwXB/rtwAdTof395HjQFYsyZhhXY
hfoE6rwyNY47Qazm5zsOneQJfqTuv3lb6fUhIRRr3bgszAeYLt8Dl7QNDIsL81Vy2a2ruRrBtNMI
5hbEx65SQPDngmYClqJNWmKQecqND1FbXz7/t4d+NagRKsbGbPDsYeY/hTEIQjxYKLw+//Abuy1w
3//3waDlPw7Zgk+PcnTHW2GdjR1Qdw/E57uRdTSJfDFvTJFn22xw9SPaWOSLIvPfu1d6fZo4sBKK
N8RTAT2AIybLebDCTpmtGwZ15VLO66Boh/1cznzTaE2/eNNvDKJrdHCucBY929EemuHJTvcWEYOM
fXFFtz778sL8NUC9MJvqaqiCvSv4dvTqH3RB4EvzFYbyxnt3TQmGjLcaiXuRWswvoPvgUOOXmioI
vp+d8CuI3a1LuPz9r0sYkBJvWds1h1YEF9/eR9S0d73PvtjB3Pr4q4lA0iWAwrdpD0BH3uHEHqwz
PcQzm399/kLfmMeug6K80Aj8A4RcXuiT9NkLLcn584++9dOvRn1DO2UUC6tDR7uY8u8DxfmY88V9
ufW7r0a5Mb5p/MrFcfGIRIwsSMqs+48v5dUQ77rc0HAU6EMhwxVRbXFRDEngf9XZvvHLr2HAuRhZ
0BkfxkhbVUdaiWUnvYKsP7/p/95Y02sScEk1hDaaVweraRAzS7ZeXrxZWSLxsllBQOrEATSPn3/Z
jSccXA1ftM6dfsqjCsASsGIUTwDtiin8sZ9//I3h+39wwD2f+kCp5VA5bgI0buLNWZyNgO+BjeAF
9ouvuXUVl7//NYJbP+oDOc7mILyA7wo5NQ8Rw+qkIt5+fH4lt57K5V346ytgeqCMMYwyE7TrWkBI
WNbBxzwJbDUj+Yhs+Q3Euv9twr7m+l50Pk4vaX1Q/qtnHhr7XHYvn1/HrSdyNaQpqhGtAqrhmnQ+
4GD/YV0LalUOoKro75AJ8lVlfuuZXA1vOnhkXJB4sq+L7rGYvZeRdCuv8jafX8f/Pxf+x3blOk9l
GVF+ZFU1HViGOB/tlEMc6CbbhvWkL96PSMGSQCmEWARNyMKfhtgZZ/7MLXXeIiccCMruIHiaiO+v
g2DuNr6lI101A8IdENc01x+FsAHZ8bkhMQJ0y2MGd/2qkhD9z1HPv0Uw1t31NFObCTabP9p3u9/D
ACn8yCAChF3M/Bzyslq1nhfdFZmC37J3+PPn1//v28uu13QlpmwqiYboSS8Jos5TSt1k0P/pbWf8
alpgMLTUzhhA9bS48GZAch37c3THu5zFxJt/iC7LYt/vd//tYq6qfIn9grEClIxM+wnodCvVPAet
/uJV+fdGBdvM/x26aD2YRuH8/+AVcxLUT5rDbpDF86S++IJbz+JqbiBy0jZ0yxHNXJ14CCfPK2jC
qx+f35x/rzbsen1f9EyRBB3hfHBGlBI8X+olIxxP5POPv3V3riYESYSUQwm/G3detf0TwbQwDK9F
9tXpya2bczUPsJI3XqhHGBo1ALc9AINB8IDR95Xm5dbtuVrrNe5N3pMo21Pc/dPST8uKOMNXueg3
7s71Uk8MC7nvg1eASBm4zcYXofz9VJHUGZZv/+kBXK/3I7Rgje/Az+gs973z7rftxpS/WcnWn3/+
Zcz+34mSXS/xvs/AgYryaL94SPyZ5vK0gM87gL7otmJVVPr8+ffceBDXa/1Yz1y4HOKdxQYwsDXM
fXQGV/ynRgD7P+h/4Q0ZqGcYY3xOZe8kpf7t4QDg899+6x5drumv1b3PhHQ5MMYHAj+mM/ySBnnu
H3XxLgPvi6/499aPXa/pQ86CMiKY4xofnmen4YjdsLy/dxgQ6ykvm/lIohrOnB5YPWTuLV85fm8M
wGvxn2yRkc5yb0S4KLik8AHlceWqXzWxvz+/ebe+4PL3v25ebhczjy5OnPPSvfdUdO9lYudwufpv
H3/1bAhiViHgg5t8UM69rdD39sROWu/p84+/9dpezX/hjJS6voXhugnsxqPzA4r68+cffePGXMM7
9RgupQ76bB+N5E5YVNZ5kfcxsFpfLDy3fvvV3AcNstE1gRkECITjGLg/EDL5BaTyxm+/Rni2Y1H7
S0sksOUuS2zdkxSRMX/kkpEvmvK3vuFSaf/12hjZRyB647XJsjeHmaRcdJrLr3QQN0b0dVADZrxW
DsUQ7l3d/ISLDZDp5wqRhwGtTKx4/8UTuHURl3Xjr4soXF6wYcTX5MhTWaLyuWn0trfTFwfpt67i
8rV/fXxjQuqUISYNtjyoaM+DKp7qFz/6rhCq8/lLemOFu85YIJNmg09Zth8VXWeIDFxnTr8O+v4t
yiRb/bcv8a6uY3RhLeN41tZUcSiOF6xxCIeKKL66jFsP4moYKxio/S4nIbrRPyzVcPst8JF/0U+4
Mc6u8xUq2sMjaDDOcB7YxWSk78Ybfn9+a270I9l1hEKW+aWqJxPug0ZtdV/hNG0gIh4MCAe23WDd
SBxWHnKFVOW6/cqId+OSrhGf5TJoWUe1f3BdRDRdHgvWiK9qsn/D3jm7JnrCzC2XEvthALp7selp
F+2QOGXPivXFqsiHLgGmoF/LNqzvQsXoGsRkpM1xHOFCY15tomqha3B/vSnuWhg7Pa+CKj93DQyo
df7Vqn/rHlxG3V+jCzIhklHu+oeunb1kGqoGJH8a/vr8wd769KupwWYtyzROl/cTdma5DGHa/0r0
fmPM+lfTQolgWY106fkwuvKjCxCuMQCpz1ugvr369fOff2NAXTPWLyf8UJOjnGvs98G+ehVwAf4X
m9d/N1PgN//fGx8RZ8lyBzW7P/7oEMGLf/mINcy9fj2y18l8cQm3nsDVnCCbcexYkWV7EY3vtp0P
ena/mBFuPYGrXY0nYcTPZx85QKQDAsOxOplLtaxY5eWwIGv1Vdl4YwW4NtXkpSNg+tL+IXNMLKl6
7EN7RKbUerLTzi5q/fnTvnE91x4bOgGPgO/CcjmCa9OLIotVVLGY5uZ3Jr4SNN94INdOG/jnWTF1
uBga+Gs1VwiZ/EoRduujr8Zy03VUTu0c7ksNiV7jTxOobO1XyvIbxfu1yr9xXK+rPXCdkWUNvKsD
ZkubJYiQXsG4hW6C49TpYKFyK6OvAjI9///3cv6xc7vmWNaLYZ5eNNrYFGZcZWn+2gaLv6sZcg6M
Ke1KllIdAjnl3wZRwoVqefUNwKdoldWt6WJ0qac18TU714swO69aYDRiyzh/j3JAamUju3v0spWG
CL+j92wJ5rtlGiUEiBk5cF7Zo4LoZctnVq2NI7OzV5hx486d2FSEt6nJG2xjlio8B1GTr8uw03cZ
c8g+pBPsw26BWYmq8FRLgDAtd5oicaZRv9K5ymhS5r08wt+PjKUZIAshrX3Qdui7RAfIHkBEjk/3
hd9NezPYYgvcB8TpyDtfTr4NzSnzavM7jHL6asew2Rkl6NNIpzZM2ilH43+plEHOiMy2raL8oSqG
caulQs570NF3cDv0xq04unJ+OaULgqae2IxmfpIFAfIkiBOSfCV63axwVitieMBk4mcF2GDIDkpR
ElTAohZ6N4Qc+JjItS8ZDkJfCtzqDSIfxJPoqgYnVn7pptr3wI7zFUuqiafIJXyGU+C3ght+Uzvd
Ky1dcVJMHdyuU8i9QRjNbIFgUKTXp2kJkdbR14nIil2Tg9xVkGRRxuxqZH+++G5jVzjTLBPP97xE
Yb+RKiWXNW/JDyIJWUVL06In2Zw9IvI46rynJeKQsgduTHQzQK40/QYp4g/U4suzE2m5xVcu+9xx
HGikQ7kJS/dI5vGDZSpMRm2e3SU8NLP/4kQSICwb3HUu1h+0levYlPrYC2SEeWqDDJXHWdgLfjVH
rFaEqBdZqe967vwk67DXhdwRiEkwfzYy6k9Ix1Mwgjv9llNRpHSW4d1g+mZMuNDum61ntje2NgmA
QklnHbMGcrdOXOwiYi4kP9PGQtuNDehcOuy7xzVyyRc1pJmM1AFZo2FcZojcwH2COC5SFQg8UbBR
qoPki3sI0pl0AeRBPg9jn85EBR4cWq1aOaw269A2xX6aM7qpw2DetUUHMCPKzlUXlvPWQRZrmhVd
kPRZq+Afk+02n3W1d5BBufPgD1nNPlA9yKENXulAjY0H65JN33cocRrP3WaZyOKu000dD03bP4FF
F6ZVVUUHVqsQci5XHWUozENYR+/IRRsSInUHNlWXWuHh0E96aT2VZ9rKFaFy3xT0ZZ6B1wBG5k8D
rebZayloIE54kc4Ff2xT70mffUeAYQGPX8DjwITqmIt5L718jZ3q74Zjx+0u9RkiwDEJSxxxNLbe
+p6D38izVdlWW0fX3/yuPvbGS22RbRClfgIJ6YCg2D28UUe/zJ8KL/qYA/E8ONGDLKxKu8ludeFX
a21nZI17dut1fXGCG+5os2atHf3hVPNqrvtnyvnd4ubv02gg0+MpztmKuKjrPQqgKEY/8W7I6Hae
mztfqAPK593osV2nayf2eJ52TL7l+RzF1A2SLC9VQgrypHJynK27C7PlCd3+ez4Er2AqrMeSIR2F
PjqFXde8/DMZ8ii8eUuEd+9z8tx4/oyw6uxooL8iS7bOaP4wUiHTicPwBdndsQImRKp62+TNOpvz
bVMBIrLYHlF5mY5RjAxbHkAUorNf5UX7S+WLGMKTXNQD3u/VMuF/aVywZcQZgCDw9jFZAeYLWBMw
kRt82roy7QmxR78Y7w+i4i4a2cXaOjKIZweKS877LC5hr47DwebpIKPUsdMP7cx3xJ+PTd3tcdKj
Etx6CCfdsxvmR9STAnt8/gD4SFot1RvxLfxlsnsLLHlBXto71fo4h5gVpbcuOPue6fpUMtrG/hD+
xiHucznTswajBqcCeG/5EK500z3kEX/LmV1j4b9rGHJm+hwgaQgcE88SBfUIg1kzSkVktyFyqOsc
uktTP4UV35RgtsaEBFuHhDsXCgxEIz64i35j0QJsojP9DCKQL3AcdyIIMCwc+9ZUoYi1nh/U1D/Q
MgJ27qMIsWa0bfgw1XRduHprSnW31Owkq/wuAMArL3AVtnLgV8iDl8pvj0yFL0XuHZEyApgCpimc
ICOwSvpvkQv3ahOEv7jnHSbunsA78gFAY89OO/6Z5+CcY+YQFZL9oFr+Fvn6rgynLA786b7xwyeF
vGZe189TDSBO2bNNObXI2hrvpVe9FIQ+RG24XiK8w2H23tfD3VLJe1SYeVw49Xu2OMBULQ/BVB+9
pd61WIFjoNZWra/XDn5Z0SClwQ7dfeaa7Zw7h8ITx4jZNzQn3ASxQRsdZdDatuInkhXvaV2fqsyo
OxfEHkQhoEcPIQQ/MY8P+4AV7dov4FPuvaVF+jPYV2OnngGMfR0E2jQAYJ8oeIuYvfTBFfgyX72Z
CDS+Flk/qSv7R4bhY3tkldU/NHjij6EAE5vL0t1OOeLZ+ppF25nzUxWADoYNdp5aVb7SxYx3gJzZ
rZVTtSkH9M2qwJZYBbhOwM9aYvilxhhI06NexDOzvo292vkdVHjznBx4tbESKmbcRf7r8Kz7fEtx
wAQ4Rn2GxtXGiEfaMxcvdFSmkOQksHq/mUDvYZD340UzB5HxHc6qOdt0Qweva4cbTVS5KcrlkZh5
SYSDTDyn3keTusdG4Az35Bvwb+fRTgfLB2hX5RomC6xt1TdWg1fWT9W7rdqHhZM7BnraRhh9bBZ4
gBsEPaVlJLC9ouWR5e2qBAYDh+PjZvbR6FyAdpOO3U496FEs/I0YpxTzurv2XF/GpZbINXeKg8A3
U73sEHl3EpICPhZMG7eEHypCT7AAqC8OTbHzs/owgwyWICH1yYcauCPkN4o9NOxt+6KleI/y5Zwj
bPp+dBgE1bO9uNPZg8+rbe61d1GLGRdpyKkJS9Cj2n5Z1ZAX7VF3YWEvX+RkH7oF4nBV7aZZvPQi
rBMnp6cAL0M+07WYzGWQtt+bpXvh1mwWqramJd/0hES7lqAO9Op8FUo97ilvtx5S6Qs9HdCn3ao8
OHo5B8Is6vaTOx1cGp3laB6NU11iSQsFc7sr4P8UPB4Lb53186Fx1EtXtvtLuvmuKHT2XSGTD5bE
vv6mu3w9jraKbWv61I3ISZbRpmbBOqvyQ9ZOb3OTSeCkZJYsyE9bd3W0JDLgW56P4lz0TrULdcFh
J5+yNdW1t7IsxIwRlQxaeKi7EcDYxMrRblq6iKUmILCiAAn3sqfPZGZ019aBH4PJ5T7ked89UF0u
Cdz0kEyUeOfNHCBNsndm+IJycOGmlsTT4v6kTjhuZ6XrWHkImGRQ2CbLOL1mTstBleu/uZACiqhy
4zHoVAo8o0hnQSD1bjDWVZnVKe0GVDDkQg4sFyyhWp0cP4NEf4ZepoEMXPUB6H+i07HU0S5vmm+L
N3WrsOg+4Mj47Rh3xi2z1SqsyRIPA4IZoQbD5O/4B82hJ2n5/NgVmOpA5X5jnnwdPbwyBoMpyksR
j17xMFwUkVUVFBjYht9pZ8GbpYNvJKrOtTWANY4dBOkKpkIqPEioqPeO7Y4eUSjKDTVoiELYtmeq
fimaEi0/H+0s2ubfRt2vpDa7EvHmQBOuKLKZlxEsMxpu4RG9i6poBZLcpi6zAswttVq0StH1jPmI
vtSEsRYwEVfoiQJSmXpgVBrix/AS/pnoUq+GZtwzozeBta9sWjaRO72xAFS7kNiX0gTIFELwdBOc
SESPCJNNMPVvooIeeSheeJWxFPUeQvq6Ie4YrsaqZuPWLQBwIya5sGKQqRcKfL3AeRuyoo/ZpYCR
g9rSwCuQPIncmr5jKwCV7qell7HE8wGcUMHjN5k3kfEfkac+3KnFzDrZ1Thp+q1ZAjD/WlGm0wT3
37x0PEV+XbDLpPF/z31BQLeEOFW3ZNjajDYb3s/DzpIc2QV92B8i18Pay1pZPziZHX7Pjg8spsUz
WoeVE6z90MlfRICcm3QiI3aGeuy2JBzau4xX3cFIUqVDUw/YgUXLZnQET1HCu+hz4qI15sBkChFW
1U623KBuZs84PG5OrheNm565assrYpEXmmOSNeUlXzyvtsh7tRtQupHmM4omSEG7687LqPJdBaTS
M5Ilqud8kHMyQDGRKgRopmEP8EnYuM4LW/ziOfOnfhVkNRx27cIPwaTYkiAZzf3O6ZQlxeDa9cIG
vnYINbAam8HdlUPWnTlUJHde6TpHzqmT6rrTGF8D8t9gYjkKdx5SM7TTETZVHP1Q6Z1blPcnVDp6
Dc7R8g27q+Aeqw66LQhod47UiGUfjgu05u5oY9NDNYXtdL8dPJwgoZ6FZaabxnhRboiTDAhO0IyO
4GRBHbgzkkMCj/vlz/m8H2Gc3eWQTz9bf6zchJtGIlS+H4a7Fo39ewEwxbasy+ZuCIcae6RwoGuK
l+gBZUUOFjzSgxLqFsUOYpDhASR3D0QgMUWxUK44kwLjXmC3dMDeDBs83fOjdYoeMH8DSdmqZjl2
VibzViIQ1b40LEsR+Ck3CJ7HBOrqaa8QRZnmM8uSLkNQLu3h2Q+IG6xDTcLtgj3S2p9s/yoy0a1k
1Jpz5NcfrIFVNpwEee6rqgbIsYseDOf2DhX1kiJAFoI/U3opC2f/yXJRvKCvrWLC5bDBvJ3Fnm3M
Kg91fuJuMK3ai3uUmxAoULcKn0znjs95M7ionwoHt9zUhymfxQ81eghrVFpvaFXLJm1oWGBhzpvg
IXI8HDaU+YSihOcaH1c0bgJrrQC0C+p+n+M2zMygsVY0RQ1S7DARABCZF0ORQp8nNbB3lG6VjzEw
oiwodPN+YcUewRtM+8W6GL7ZfcQyiN/zH61PXkUOUmjkyu9FVU/roKmm2Jn0SZXVizfxjWtosog5
wVPZTnXgwv/bGyyaVX1P+qlN/JleOhj+lLISL5vH+LYG4JPitYrJwI+cDO0mqEe6a3R3dJS3Ii0H
KLHrkC1MFEOp4k0fQSdwm2yIZn4TNKeaAI3v5suSun2JFdGBylV3Y9I1zrkR0QfidTuIMFm+grAI
Ali/62I54RgcPZUZ62SJPGbVxTaf9mNoPzqJkWmjle2nJi04Wi5ztzwgwHnaIszqJ84Virjp5mAN
8KTACqFOhTN/Fy52c9gaJllfYZyMg0hKk2MyrUGcsCH5Vhk7gesL7qLg5uQ6+ZCKDGD0PN86FeRi
AnkxsV9l97lfpIMIdwNmWSA4zijvoNpGfieqhwQ12wtS7/AoET+Kdmn2vffEum6qNVMKkNfprRvJ
2RnlN9sv2ClphsabaHqz7WvnPcibtG+DQ7s46QLKfFz72X0QLEPMPRQ3IDTdjYH37in7Ibndtos4
zK18BCPgUVns1jW5FONt9uZ3TMXBHD6wrFti8HzMeYR48L7DvgRO4hphRAggrldeCGdVhF06ycNj
1PThWgVlfcLZxy/sQsgPQGOmtIbY+k51/oJod1uvJ3i6HrH+tXvCJrNrTMDvtWrGLbg6GNq41pjU
bpQwkZnHAITTFNP+T0PnzUimXeGjPDF2u8xF0jfOuiTV76l2HgMn2ACOK+N6BC50CcojnPptinjQ
s+6LN8eoE3oRe7t029lrAbAxY7ViDv09OWrjz2JttXwQOlxWTulC4CnyE/WLCgzj/lj7eBUNBex1
4FXq+RWajQa9WtUNURxKdlGeokXr1Q3d0LzHA6HDXY9KZGVqrNALuAsxvcSxtrDOJaINpxT9IMQ9
iAu+dCF0WUeebl4gO/SPvMk5SKfta89tFM8hP3Y8/J4LjHcAgdvYkLp5nCbGE18K9NFHyuJe9w4E
XNP3rpGAVCBaAL2nVeWUO6fU5z7QHzrLP6oAMdIzOodNR9GM0vqVVO1PH+F/x2FygUtl/hbGSeBZ
dLhuGv+R1OQ5ov54iQK/92SeLBHgPH0AnTwYBHgM49btMEMUqhcr3UKbYf33EXhzMLsnkGWN9X6V
IY4TXD8I0BcUQHDr1g9hNZSY21nrcciG/AEB6sZv7gi2cnszw72K0Ve/glKKA7S8yg7CsWhUqnl4
q4Vn0gyFDfovAzk2YyVPWP7qLc+os4IyW45ooxgyYtYKS5MsAQE0eRodQK8ziUKmDMFKHkqNYTG6
sDZ2rv9KQVNYVhW24GhVhUVziIaFnUegzBAI3rvZieHQEXGyuW9/lpUav1XI+fkzElZ+gJdSdwAC
SwByVa/PmcxgcDQ6S2tPBfd9q9pNBOT2mYmhAXaQqyMQtySFPyPbegZIqNh0gwNMMrasPB5aZzkv
ViPwyTWuWFEBvnNSFEGbr2dHkhRFu/8yuwxNTMHsn26aVOojo+1djq169kxdZQlKSfd+yfsCOeuC
yLuGjO0L6g30HOC1wftRONWH4zUUnki3kj8XMYJ2i877zpu7Ft0Qr70PeNltIeAmv2ts95OOVZEb
N9zJd+5Eug3twvl70WCGAunCW9U+955VSfod6bxwiFvQn01qshzC+Ao0AGcruRrLVDDC7KknWbnK
oOACP1qV3TMJ2u2IIuwVbZdWQILVVhvLRHmu3bAHjyPE/s7tQ1OlTaeCFKuhv8Y1OmlAO4Ko9x7G
WiIi2SUO6i/8JPASXzmOEta07oITKNPtEA9L4QIIrf35cUZ8/cYQN/vdS6i4q04XaHGjDkoZLTCq
lGs3qExztDTBLk/A8S4PVdOhbdVX2I6IebBYVfxW5GtPjWrlInzcxpXjLftRwIQtG8q2EzzfCe9b
egyBnrrTWKJ+NPOCc+ui8e97GHFWLavrox2KZUtIb/Boh3DTqWFMEZ8L0JbsbCqx1K1whGweLJhM
iS8aenCAskxkEYQbt++joz8R+wHyG7Y3sqwrAU8T6dakEs1jG0buyp8AR0jGLJSPSPvFCmslgHdt
X7sPbVtlaYHpLlYtQhviIAuGnRx59wsHIHpnx44gyAGN+KJGwTlV9fKCGj+EREGQJ9sWqOKjMp/T
cajCFPHE+SarwT4blrHetAgyO+PlRWh17xRPkCuB2t3jF4DVPeccPIKQqoSW0Lain0zeEeHO383i
zSnwO8CG696tMY+607hC7mnxAOzD/MttJ4EbWOinKfQibP5mDku1QHUnejglIK0+KdrVSPmaovCd
a+6tF2HtnuZt+yb6uvuptSO2DahEG55V08bRAC3X6CispwaYIoV97A+H29pPFFB6uwxG8y0DReOu
KKgPWzEWBkc4KBqxcd4U3jzfzRxM5jgMhftCnXH6gNe4/shQwOC/OiDMyqA3z3CHVxsjLV8jEQDt
XAXry5tfdMWmD4Ewd50aMU86Wt4Q3Cn3pNXLWc5OS2MEyg5QLkhO52zXoyR7ajycb6XQcsBqhZ4l
RZunpOWLslobANuRWT/1rqdQ13gmnooIaeDK1U4T+xFx3yHsnsL1xHxy6DofLD5W9SpFuHv+ayKl
+OZkc3ffUjmcbTvAdF1Mww+3gs84bKBNZ71U634AVNkJyjAdDL1UiBH/ruyEM8KeaCtWfU09dh8G
wgzPLhqWxbcChndoM4Yafdy5Ms9RKzS6SJcWiJLoz80RQuvjuSNJgN7mqiwLeOE1GYu0Qb7qLnPp
hbGL60ZTKsvUwVeXShAHUTHOoMhLFNI5GR3D933bdogRmOoWb56KsG0qvftMY4JICPTf+QrwvQXr
g+KjF+dGzD8w69kj2O/t2kTjj5AGXVp1XrfCDZtiUgCOmjLJ+xCsWE94Kf4SgzkuH0bTV++lN/kn
Rw3kQjX2LuPKvScQ46/LoZ8fCjgIytgsrAouyTs4cyQkf+ol/BDO0LkrDKfzjLV3yzL315xb8FGr
9xYgxFQAbpVEGiEXnaIbOTQPc48jIONtGTd3ubegcS0ALRDTNzOTjaxQUmXVFhMxMPyhd17mxqCf
IE8E6uij1MAZSXRNEjQwHkkbVSkgZu84V1v1QEI5uIp48UeRAidfJ5FqQGnsf/s+CmaTFRJSp2hJ
7Zj9AQBAoQHE12GtkTSQgxS/+EOJDipw2xZn+tjYBwxTrKzT2qkRX6PUFp/ex65b3Dlde3CVm2NL
sHQr4MgfsrkIMQ2YGWnqLl35Ajhw3iw/DdTcBofMibTTs9WYnXJCHssAgffYRnwPe36g6N9iWwec
+jg7v1RgsBco0NOqluh7jj0fthoZJk9B8gS7OywZDckSm9M3XSlEThpfJl5RoAxuX03o75eCeEmO
c6AUo/EHzt9UnEc43KjCrUFyQAzYAH6phoFlWZAv8f84O4/mtpF1Df+hiyp0I28JMAdl2fIGZUsW
ck4N/Pr78KzO6FhW1exmpmpIikR3f/1GJAzc1fUpXulV+6o4QleoPLVVy7YC7EWxSN8OlK9k4bib
NTIcnCre6ibiIns290WU3btlfzYjeTaa6FfbZ+VKCIZDbvmUbgykIowUhthL125youx2/MDR7cJa
vjWi1NqLbph3NmmUK21mVGqM8q6LYuromHLWMtayrRODyZrCvE1SJ+hErvtRq9pAFhKXILhWaEYI
vhJewbS9V10Rx6C4UwaLLjc0yLQrc9EP8ZX35Txdd7NX+RDQNmxl1wWFBhdrFeUbN3Mu8+NCKUs5
zRAdAOEYy9xV741Bp1sESjv2WxXLm7B3h6OtUu8xwp26prChpMK6f3YaBSWCmiDNk9fZ0+xNSpD6
vuoSsUr1oYBEr5p9PmupX2vwqWVRuTd0dwx72xsPS+N446qKmt/8r9nKq030bdzGV/xBlC+o/5Su
DOlGZG0SEHdn4e0Uzga3lebX8Wz5Btn9a470Q05Z1G5e9IfBzZx1SqnLuXMNkFgru4kG+6mc036n
V8rYl6X6FuJMvvK5QwD5YQWJtGqOfBDYRIrRl40+BbhZej9h710LVT/KLKGNmbxf9ImlWMeJ7IIy
rsjNkk0Z5Ebuckduz44cvQ0uy2ilws6848gKzKTw/KzCKlTJeKTMWcFy1C6x+VZ5SpcKilrnqZSD
DH23CjsCQLX82BvVsIoFSoTUXJydHac/6rhFIGna29qoyqemduKdXUQSgjSyAjpApJ/qRJeSyO+R
+1FvQzOcfFWVL02Eh2s0lnm1eDUM5Yw/kKRAgKGawAWI0Vc6aSP4ye7OjekqZSWVD94CFWh37S9+
Io1wFVeA1egvykR+PvaO4VdG9WqHwgyalOSArsvvZTY8zX1lErJsNv4cO1Vg13iVs3iQfh4OoOcK
DUxkZaTqxywzy+D7WByoXKaRJ25C2dHUwuqVq+nJWsrvy2Re75wGlT6l597WKXx0n61rw9V2oWX2
69SrgXs6GH7Y9AVTDWyAzJS3Vu7y4tZ6cVraJdxHMup/ac7A2eO4qc9umB700OSSr+e2z0NNZY+r
vjF9V/4oKe2qHGviTO5uBIGHnIbVTZMuMcAS6ypc6OVWora20qSHQBdJYOgVpS4FI25RC4elq/9k
/qnOs5YNtwnXCcIh0LoANT0XGgvcJGgXrdD0VjtLe6nKdN7mOsAX1U+nsaWr14qcd/L2zZsxYjAy
ZGowJyTcy2f4qaY1dDgefuq6q7ke9GMfWH3V+koH9LC4WbLvXHcIO+J6Vunjdkbmsl6c8he5u7bP
k/NDek5/6j3CsHOg0KTIiiDVhndH1jwpNg9WObTcALo9EQTnmIXG6dH065wNBbJKls9lBa1cmCIO
lj56ikfzPMiZJvguAow2zd+TTbCdycejsuSRjoONmxckG1Fcp4cc+sAnT0VM7eO8ZNoqs6xXvopf
ds6Kdl1u20lSvNaEAYUR/Vpm9hs3JUBgoz3XS9utiGmHxVPyzRPzOunraW2MKt5mZn2xRgJiJn3Y
aIN1p0fhET944ed5nWxspWSAg147VlUBzSJY5Hi732ejf4/VcmpIeg4ouOjRBtRGplZNn4jfUO49
d3PdI/RJVq18dKMwIsFqssSaV5A3ldXZm7nsudRTVRNYC0O45i3RVrcjUW1ETBzlyujQOLF/tGqm
W4cpLXCyRZyYKatjMgzRxoalfqQ7ZDklUeXsutaMt46uR+vOM1P6juLupyPleNIXZNKJlfcPM973
Q1MxiDFChYhzs2ZyDm0yuBS+Nm7+QxmD+Vsb2p5WqAqFgCYmDvS56VLfskG+uprnnYOQVGN96t9K
Lysmf3TM6Adro93MU16EDykYPshWmuS7XlnLj74MIRhGqxv2npBNHhRpO2y9muAcyNOetP/iNSWs
7jhJqwjqQZdnJy/0k1108s1Nm/IOnKtbuzaGTFZ28QtOd9oNM5nSbeY2a7ufxU6A6+xlGs6rjMEw
AB3zNr1ZhfzCHeVElRc63yOtUTtYyYwS2iramlXfb5y5X7ZTWhtvqh2XA/FG8c2idcMWYAL3YJ8Y
LwtnwWvizvH70BqwK/1Ur9WkEUik3GqXaKX5QE1gF+hOAXJXomhZeQ3C4pDCHSY80UV+0TlxHbj2
okHHhc2ubCcDmgMVAIFjRdKggCAEexVaSbLJr9Aaf5O2cbykOA9u1M6kIFWE2la1G11azYsx3STd
RnSdfGnKOhyDqPMM32ubacuNa7mHJc5JCGGzBFNrLLk1tLYd7nSYJ2yKI8naTVcV1MDOSOPI+SAo
XBe1y0OQlIw8+RwdYLG0H05VEmGlW9p8Rs0irkmY8YOXwLdlnfmOrrp/5ymdV6DHKqBriuq0hpRu
L5HguPlEkMfV9mem9nUUGfWN4RbDd7sIYz83umnTA7I9ellUUjBkoNmLk/TsjW72oBi0z65HLTS3
bnOXtl3iF5ZTbvPJ1U5YdtItAgTP1+MqMDgwjdrs4qC2aFmaUXndgD1pkN2Wbe7GqZLPdmPDQXYt
9NIZQYF3RcwV+mMLKKO4wjjNvGKFJSCcXbgfPQeQoVvytZWqcRtdc6sEIEUw0fyNjj6LnX0UTt7e
LLr6VWvNbj2nAxtFrjfP0hnru17Gcl+Z3vBsqkndZg4QujMKxMhhC5SZAaX581CbWysuKkb9MV7b
dUMP3VQhGJoGe9zrHOx+2Bjp2zBn3XE0dHHKhOgeC3eKA8Uzuk7nSu4qVbZBR8QZ7W39rhurOpjs
tPAtdKS+lpdqjbRofmBKRIhYO21PkXgCkjxHDjVlXXmpMw6YVeMY8Tvu53i3IG5Sq8hBpmgZOn9V
Ushbu1US3CGKNh5hECd3vuZkRlqfPtqWTeJanLRbtPXdXo395CcREqPEaKaLvZAXSqSS3CZDbz3I
gurkcc7atW0RINpGdfuDAlPBseAVF2uO5ZoLSr4ZAIJXrjGmnDwDqjpEQoRsaWFABt4CpdfkO5o8
qo2JjuJnwk55ljO3bJZ6dCwBMjYm73mLsKtjG3anVTVxzA2VbOtAEMgauE4yYgtechQosfrRy4hq
MjXRSgaKG8Suieu21YCbImtsgywyR2vFCmV8XkydbY17xk+3SYtT7AHj1HNcRFil9Qol36z5IsJi
BvvTDti6Yxcrgqr9ski5IGResl9YdaeyidJ7ozdNBhnSvROKAWGT+/zQZckcUI9i3nC96eD922Jj
Jm724qGpOGYusRYjRXiE4vcJxLZlcgmBIVqGMf4FQsROG89tfMflObuooki9gAZQSgGznijd3Jr2
Kh1any+er3Wayi1YGkqeLBu2DvvV0TMr8zDEqt5aTlv9KArYRtHO00mYKCJXTh8nN4nDTV33rH4v
M089zV1k1JSAkVxhIwr7bSu0mXCHtO85043IvBE5IMgwolWVwelROiddxm1j2FB806xkLvxMoUGZ
jcA1Ee/XoXenMYhMSUmER80+Lq4JzIy5qq03np5dOjfqt2WvbSnIuUu9cctjErBrcxNoRlSi0ICy
aynra9eDUgcHqd8SZYGRjYcog6zO+3U7uAdjAlubJVTwQvJGdmpivdnqqXZVRhdMq/U+Ggmqa9wi
UKlx8Xp2akfXSMBPGO2cIrvDEcY0mNi3/ELXor8bSe6mBdsPkWcUK6EZl6zOb+NJ94U2PmRxfRcu
UBx1f9sY3FSstr549OkiRUrMvVVEVEgWg7tJUu9SzLI9Omxi64lcgH0OV+yHWkxdYb7NkuScNdbk
h+jgDCM+S7MQq0oPv41Tv9ENtw3UBIgFcUiOknVGvxvtQzMfjwtUoIfoDd7W2NnMveg8/dqsnlwL
Ic5kaIIwtS7a6BmpiR3yK+6PmftUq8q5t3vh7CvCqu+UKoyn3gp1LyByrHmrgaqODbKhZGMMXdhx
N6yVAjRB/Mv3k7m3TtlYa4SKYsXINlFvFA1+j2bZb23X2dQZvB7lse2BlL/cVyyeQBklV2yrz+oA
gZ6zNRwn3/R1ZB4Kszf2UjqOXxShtk07bwoiC1ZSzzPOxgIlSywgJPPmatxybVftxtBWPlAHsbSN
qk9tisrV4DJzmpti4szNDCDZNHuU/fyjplUKHQTqOfTq9lNoDPWDa0l1aRZ0CG2F9yhhfD+Moz0f
uiJGRQnwvRaCwXssLPMFhnrYR64zbKXm5L9g1a+N5VdUpUtxKmFQMfYChRv4oTlvOuCzG9Pt+GO4
E+LodM0nM63ddcP9WsCMzsN2SXKb+chcYF5pKPXnRI5b8D1GTlvJZSeasUJWyR1pBbvQjnc5Ftc3
b27EXZqIFkbZLk7JIBGf2GP2M0+Uc19Ucjh6XpHjBHP6KpBVVBirJO3JEoXYzJ1V0XZmYLcRa9Ep
F+3c6FFFRaRnrudSFDAz0dmFaQC+seYDqdqA5KJ4p9WBTqGs6H4OgFibcCmepYDahiK99dyMtIQO
4sP1xuVspBZ7RWnX7aZF8MzmPyxI28fqoCVQSSu1zOoe1CvbzslCSkEzU/HMgb6eEP4HU8hmm5cQ
cp2n3BsOu6sdU5rVuUy4FXQyw2zaeOAa4zz4CSGUGTCVkEFc9dqlNLr2t8uZjQZoCLdmndMuaHbU
3w1IbCiaDZNLm7vlBrFxtZrcPvzR0zyPX9XeguN7CcbJdHpCp5m+SblkQZVQ6bss8L+ZMUSHuHTe
aTq557Olu8QsfyReVYD55t5p5km5aSga5WswkLkEGt8/RQ/O/AzwdJuYzkQX8cD1oBuq3dJqzcFd
riUidI765PdHjH7msMbbmq9VNqnNHMbRjsjOeZ1PZQ/47OX7xaXmEHWwgbxriTnGEfBSWBg/ssE0
6ALmZi+owjp4PR+W63OzTqayfh7KTl9PYlaHkMS5vTarZ2f0rE3BfWFLzUvuo7R8BKxHbO8y2nq6
XlyIMEH2sVjhHSLw8abJVPk+S9RcWdrb/tQsU9DSR7Yty4oNI8ZsUjKW+nZXINWJIwtxfz1tjWSm
qkinuRTO3n7QhgRrs4eRlzCzn0vH/YNESa7bVS3phZyzS5UJwycnuPGtcbAAOk0D3GFp4NsV3RYq
ah3u5WWynvCSXC+33muTNASWWtlvxlmGilZa7V7Z83gyuxpRAjjMA4QgctG6LQO0ScVOMymY1cYJ
07VVxLdOvrh+qlrHHwHQntvYHe6d1tR3unDTc/0KTmxvZM2qcFtQEDuWxqmFYby3hkit+ro+Eghn
wSnNObsB3L5mxFAaekdenGPxURuqoaYK9VZG3Z8wKTjt0wlhQD2J++g6qVspeisaSjk9ZvGEOHBT
yeZeW7oXMrvuCGS9qwsb67ACu8jzQ4ZyWiz1U6Oh5QY3IunT1o/OYlQ7Zev6uhS0rrpXMpbrh1jb
nXcwOnFrDROxqTJ8nxpvU/A1rciUj1aOfoU4e2PLw3efa/GjRRtMCDXOiZ9UbLsM/UNnWGcioIjK
NxEDEsQ7ng3FqGOYy650NWSOtbVjFCwCWN94Z9j9QzSS45Tr7OZhkbp+5qhHpzZ+R0X5QGTjMZqv
LhY4kwWu77rlQeQv/Z0tLDsYchXvBDJ5immIAMZBBOGZKLLqWezIruRdhFJbFPbayhuy3GuZBoud
v+g9x0uigYI4MHyrOYE+iOjb66Rk3QwPGnzlKkz7eDMYMl83MxGFRek6AcCWsRJG9LMZ+gFso45X
U1qGFANcmXCWbTN45GIYrlobhsYGUsMqTGMPuGsRPjijIPs+lH2/VokkNyOcX/CgzkfUwYU/tlfK
rY3LbUlhsp91VrgZLS8CanRQSpFJzFUkqq8rGXk+p9h5irVp53QIFBp8WDuuCNXOKY1bzmrEyGgM
+DLdc4iUHa1ppJ0G2g82ReQiYoeiXCVJ9k32PantuvGsdcnOBGg+hK78liaoXhoxv3Wy/2npWN8Y
c7EdIPBZM8DYe6cuOcgp5bhLneIxrOzvEc1alEKMiEilszdldFk0elPDUsaXXrXlOlONBa3Pz2DF
2A/t6XqWXEeyqFPlyk6RTLZMQYc67rUVmoT3MDd58tArBqg8F2aHNFz1HfraKUsuYRqDyPfot/TR
aHxIc92PEYqhi0jclVDtXWlGDwQbXTTN+hEPyd2SUXMzkkxPeXjLfADY3QikoFcnkYXj4eRSkHjD
fH+pTc2v7Oz7kjUv7EkNIFNrbqpQdafEdnPm+el+oOBhLcn53ElDj5jVDXXDE/mSDuk6nu3HLl7Q
kNiPRmtdvIV9gwWKHjSbj+1c7vvI3qPbeJClc0JMwsfpgGGHDC5Xqi4NMpW+IE7boW80AjlZZVDF
4yXtGvgBRoaN5+mAqMm0X4xFIidQiN2ylgsP2KrUasvv+RXhVyou3267bg312qgQNkVX8Q/Wabcl
fuYdJfhmmtznmbxVCKv4RjOtaYPgJV1JrnWrwjCfeBCeXJvHLNfVg4CzCp0YBrmz77VqeURzHK6h
NAJ7ECiTycmjfLYNJs96bvXyHPYIoeuKjxiKPN7gC+OZd0oKvsiJbrJo4Q+NOBfDG3PI0hVFm6nv
yfhhiqijFvT6iSGwpfYke6T7drWxESOYgGK+sxQ/a2K2p8Vcc29mY8vw6PSV8xRfkzFylwM7RKiD
dJ9/a9ybAqcawhrFXEGcsi2c2xBfAlGdG33Qn/laJj8V1ndPRdvY63Y4s4I+NvcoINkH9Pl7JULU
puR+++MSuQzx4bkdPG40S7WtIPcOUMuMHR1CYAc9yBGp7BMkJfisuqO47MdiZzOlu2XGws/fqYDQ
yG81wCab/LmqshsIaCygBmhkRJU1HzI+sMzfWjFulVDXAx2RMoccFiA7CkoLoWOOGHWdShsSvOFS
XdcRh6qk3xep8yolbjHIZ6P1ERW4yOYUqPdQaOc0rTk7M34s071BlN8DmtnfWrLTVw6T5FnXKnUT
ThacTDx0a8fstH3sSiCGwtNRiwz95hrRGTSF6/1CIyN2SdijuaL+snDm4jBOfMed59TrhRByrUkB
hcOhOngz/GUGtEtIOniMoPN60yU6dF7d/LZFMZmrwsvDG21JWO8RmEZn5CijGdt6lvxgaTddC7wm
UtWf8VfcT0UKX+vBAyL8ek4LWf1oIbn2MOFkQofiB60UTAhLKClB4GGWRaPWCFDE21Bp6JFqOAgu
oTSJg6h/Sw3q7hn4+no5LzW3jgb5kXTmO0MRDeSZganxgOlL26wA/B5nTWxcBE7beerEAdBFP5XL
TCS1YCItR4AkSTvlGvTQ8MtwHtYCxa+suy0yrIfGqfZNMd/lJbxhFzLXGQofW6INl0IYB42L0hpR
4e9Ww7DpRdHj0Jq/pAYUmPU4iwZHzRuZsZvoWv8SizQMJBy5H7cNcUN1kvq2i8kztrqfZCcB9Cbg
rl1Iar7QS1h29Qgkn/mzw14BNcQYp6Cqa5RvG2CHYIiXyS+yPAtaG8oJYwXt7zKqD15p7OGaZvwV
kfLdRdrbHlJqo2FwoAHyprMS8lpdKE9nYVzTWw3cBJGdV8fiPa6nK+yN9TXypsiv06hdRwq/LC5r
YDXa4Mk5I+nJ1AW6T/Kx7qaEfxi6bVYOt3Ou7NsJZ8+qiE3dt8CNghFB/tbDaPBYmYNx0Om7Xlc4
q1eW1E5kd+xnJhrNnmQwK6xrdoMK3mnCLTP3pRoTc53Zy7ky1J0O7nuws+67m497jRR/2gWvAqq9
hzRZhfnajtJjXZlRoENisYlpqBRc+5G98j73zPtYr6wDvwn1Zobxe5DW97lu0gB4/UYJ47kALNlA
x7yX0cIQW7CuEd8nVfXADes2c8XJ9YD8K7bEVTUPm6jNmHIAy1cy7Ud+nPYFbxy/QY14yqVdWhdc
Jhd9uU2zCuSkTk5cKc59q89BZ8o9kp13Z5rAY6rfsKqI8keOsyZpH2Kvr1dFxZwspmSH4K9fdYVF
Yur4BrR+NQZFJsBLdO9oMPdOrZ7okoHXqrbEbZxtiyc2swEYtPNiuy9OByUtXAsMp9NW0YAmNdL0
U6qru5I0g5Uuq9M8qIOWjSWMNEC8cLxDEjMelRqEzBSmoNq97me68yaS4aW8/oIyhJ3Cmixn8y7J
EZtNst8JFonfLtqDrPSb3hGPCFIelTfDxosZ9Wl/uAokV4JY3GWRp3mZfULhD0adnUpVCuxPpAmD
AWFyPwv7qvLPqe82DjObL22P6ASG6ag3I1BaWaBNA0syawJSiDR7SPvlDYPkY2dWOLlKdRlC+7Wz
vSei4pjzveoS2XSsOKF+TvMIRMW5+mcurSOzYL6eW4XjEIZqwKDLEjLKHawDdeHIKfupRH0v0sS6
b5BKbMicmXZa6ohVadjds5059U0dpdi80FUhfIsQu81OzI3IKtYqR/BsdqjUe/SAz/Ac3cm2U3Fj
h3r5rrXVQHgQ4zR25etbq1rkp3xxslvJ6f+qFUtzLyaGLUsV2ls3DuMmqic4voIHzKxKe62NIYRp
X4IUd1l8Hgx8zbRsYKW2cbTvx8Ya9h067o2TGBYlcsrRNsuYJgfbaItyDUZdxvh+V91FVVerMfMK
KHRyv0C5XfXZ0WZsasPHFKgune7A2aYmnq1Fb3vs8dls8Rbzu5gTZhlTFMcqrcXh/+rSHV3ajYZj
BJf1uy0RQq0QILDdpr8xBF3S0PvZ247zRZ7RJ4EZxodkjszJmtxxC3GcC8+mKS9+m3Sz8hPUftDY
7oqr4dPfMzM+i5z4kL6VLCl/zLDwTvgOo3L4nk4Yo//+2p/kcXxsNW07IbyJE+2Y1Ex5SIGTnIMd
oocnZt5aXEW/CP74JOblYz1pagjXjSY5HofwoZxPTXgzpV9EiP2ncuwP+RUf60jVRAuBq9xrjlF3
1CgIGpcUTbYh/SSvgzRpSDo3VigqtgYV6iJmwI5v0af9+vt3+Nmfdv1u/yveh4iLpa1zyzvExVPr
PLQ6kMnbv3vp61v+10srQ8s7aIfsGLPDtyWGtvYVQ8e//PGvD9x/vXqoNNcxqNA6RLk85CzvJsXC
N9414v7vH/+zp+tD/k6NXbWYoiQ6OuK3Yb85DVVH8qYcH//+8p8sQSn/+fkHkdl6r5r8uDTQ88Mg
/Fwfdo6MNpbtovnWS8v/d+/0YbET+EWaTBJHx7l8dwDaepCNsENDlHM57v5d9OTHtkl7aitBndB0
bPBp9fkZpHvlVdoXP/Ynu8jHgsmGej5am3oPfZPakFmxNs2vajI/iVn62CyJxNKqstgi+DYbLkZa
vDlc4JG9ITxa7IHzGak+Ekr5xV/yyVMlPkTwoDRzUa4v/dEWL6K5MfF1lN3zMnVf/NiffVMf1jOA
pUB91hLSaS7LObZbMHL03z///ih99uoflnTUI1JkSnUPReitbXO881L1RbzxZy99/e//tZ7ViPjp
WlpIip9LNkO91qh8+uJL+WST+1j3WDUmJDKhHgeXlkzfHOnwleGwZmp9/Pv38tkbfFjMbVMuLgFu
w9EY9GKFwxOlpVUUqzp1b//+Dp+EK32sdGw9vGcYtYtjOM8xo2QYP+CWjV9tgLutDohx76V2e1st
tXteKhDzf/m8fji/Ee9042KTcObOoKS61C4VuWpoTpsxKKYvH1txfb0/HIMf6x27qO07xAXhQUmN
ESrbGmF50nRFstryPUJ1K4z82auSdYsl4ovH4j8tNn960w/pmqggSqlxrz56jjIuSTfVT/1otVzP
0dHQnjrlhxBSYRcC+z0m5H9t8pDOuBbruZ8PlYHDQJL1batpXSL/vrEyjXAY4WEZZlyoA538OR14
ZppesF/ITVanELyA+0D3Tq8EsuZZe0Q9v5xqT7QXF5E7wqg2OjIRgyNQeIkNsVcbE7fVRS7h/FBM
Vdb5HiPvNkYZtTaH6Vs/Z/JhHCYU65bOCDlNzffFbTQ84ZMLCqjqktGhElZ8QhUADGJN2XroscQr
pXmHDlz9F4SBiVTbsMSpXqhezwxu/JFmvrgmilKviNtv1qDbB2+RV/I5d9ZV3NFi50b6uuj0ee/N
U7KfjKpeTTkyj8pBIUneSLRbRISHQkz1HmeDttOMKqVk3hnqtWuU9sm0jR65tYlRjBV0MvMI01zC
U1esmM35Pgpk1lsT6GsTmZk8u6RvdMHfF9Wfl63pfdiMIXaaWStj99BYI6RkzFacUMX2VcLjZy//
YS9GldljoGFEGfJvBdp0p7lI+mX//tn/s/L/9+E1veu7/teGOS9aP8UZKQmVW9wkUXIjWuAvaMKX
fgKSF2YTILhZY36As0j3bhN+cdT/eac2vQ87tZWBondcQsl46+mr0+popxiWvkhz/eRL+5j07Q4E
j+CV54iJ+4ygnubeW4wX0jjmL764z97gw48eU6NH/At20cVD6Aftgvcyul8A9Dd//2U+OeL1D29A
tzCXhZGFRWAvqE3uG/lvnfE3E09/f4M//wCW/uG5GvVodBvixw7oG9w9IOD8EFta/MVB/NnH//Bc
UVPdegRBcBCP3+aa4AvScMb6l8y+//3T//n7tz62umpaXZNxJ5ajJYbbZVHbHAPdapb23b97feOf
68JrCQ5yFZ+/cAsCnJb1VW6NaerfvfqHk76ryMYj04K4zOJbR4BKWzzH5hevLf6TTfq/axrL7j8/
O5pgPc0lKs2lhksWhTHcTONMG5q3kIlUjOiwPHmZrFYRbzAv37Jx7I/akIebdpqNp2oxi+1i9M0v
b2JDza5JJAWQTTDgUSD7yw636Ti2J8oAwdqoO7fvPKMKV5gcO7YRA7WATaTO5KgiAFQz9yNAAbBF
m3i7KpvGx5oMeHgBTb9DdyRBf3X7t8m5dNHrtNiI8eqLWEToe1VlbJtMVMGyzOOxlJis22swodGD
k0V6XPumCyeKSSs9O2DZME29ykn8wlzvyEG7qiLDLbYGHGNRlx5CXnULvabIKrEf+1SQnlg6HlnY
NbZGKb3AJGn0Jza2BWQ4NestWWrhdwnsd0SIbj3RQJLfqNxFd0oRxUUYersTRE6cFtDgHLdFY2wr
dCgP08JBjHoWRT3hBYikhPoG/mh+1zKvvdhRnDcrTDjlzo3nzI/RNd40pQeqOTcWQSZDde/kPfUW
ddMvj65pLiUmXx30aZHlFvHjcm/OtMPJRkhg8VAenDn/hU8uRLBti5ogD63Ypchwn2UvqrNd1nkB
v4a6GwEpyWWDIP+vaHD4ScSDXailgSa9Aa+15qFR0idv0yF+ucqBCjRoLUZbInSgiFGXWGaSrZGg
Q0poilgQI6XjpjNS7KwzMFwowzzQLB4fQ+QDuGkS4zSevX1PzzNgolcfqW5p1l5RCd8aEkLFylA/
RZVL/oQGWkbBX3zCktZdVazNCicJYdbOgNproZq2zzvjq3Df6176vwsFRuKfCwXvRyFbfVy4RuX3
M4KwDm7JfMo0+9WW4Ol/X+x/HrrNj30KuNyybCGr8qhlT3VZ+m32EskHqd9m+kUMdMR91aDx5x2d
qox//jkCz6ETkjV5nAlIXdGASGxmHL38/a/4bEP/MMJXXjQXEeEvBxtBVuhohEnFKJFJVPiqJfLP
72D+T2mzp2Z6hnTvYI5PaTatBm5ZOXTEEH7xQ3w67HyY1HPbahaeRPcgrOlx7MRPPTZ2iNVfNb2t
VhKaPKjHeu+W4n1g3QSJk3wx7XxS5cw4+s/fpmosdOYWEdUmLP6ORogCd4NDiFxrWjPuUN0+UatV
3od5bK9xbNQbS2v6c41PAIkVpjfXQTAYOZ2xZRwPXwcTH3wpasxiWVGpLbxLekI0ou+QpgvNb7WZ
BCBpdq346tv75PHyPvwJRIYW2JqEdwhlHR8NOWbf8KPGj1V8RaXjmAvdkNfSL1z8aZhjiOsL03zf
CkzCERKeF6RN47oykvD490fyzzOA6X04RXUrXyajuPIm1FpDXawqBDvZl/D2J+vW+3CMAv9SLDyU
pIqnU79GPKDWUy7YlWY0TkUjzK1uzdOh01r70OtN13zxRX+2Dj6sNGkSdjR1rnuw5SOxVn2JUcA9
lHL6d6//sQ+3mjtlagpZtdDbb26LljeOj7JJSWSc/p+z81huW1nD4BOhCsAgbglmKluWZW1Q9rGN
GeScnv42z8oHVxSrtNUCIsLk/+v+3JvxFg3NjozOG6gHO3LsuvaqknU3NTTnGO7Hb/7CI/IWk+PJ
zDjHnB20gKVW5kFZVP0jG97Vj5JDSHIZlAldWd1f+OitxTfGUX1rhWTmT7B4TI6YyYBn7nzl4hc+
YGvxhRluyXTGdOxjNTveirr62zyHvh+X8bUjmvcflO4sHhQeH9U5BOlP9DLfjMF9ZL5TrbpEe4Cc
cAXQfn6p/z+K6stRNDaUSUG2Miidq50tHPt+29StXPcU6VJTkHXEvHp9MwusSx+/fuP9B6cvh1SA
9lFR+ZV16lzHOzTKzl45vo/vPUM1R0BL01ejdr5Pfq1OVXU2Lhhx5t/lUta3BBZhA4Nj3U9jMa7q
UJgPH/+qSz9qMfx6VJJrMTsmJ5s8bA0Yy+M8Uru2w/z+XEVfDiAJNtu6Mth0TMUfje2jnppdk6Bc
5/wQ4EM+voULG2i6s/jcSZ3pSSfC8eT56guhEUrFGQNLIlKmae9s02IlkJ7rNH5JUzOvrBUvPbhF
Mxg8Im9hBeJDSKfYNKX30DlUuYVj2n1KgKM7iy616ahQGBwmeqK4H4ofmnn0P/lelvaeOe9sdy61
8RQOAmiz2nEcszbb4kfjgIu1e+dTXR5p8f9OICYkgbFogb+2zg/PeqAT3+kTq4LPLaipbfrv9R3d
nPh8IdlSyvAM7IZK9ua5IdJ75cs6zxLe6SXscw/110ZTlLSW5s1zeep6JAcgMbKDj6N+RwVkxDJD
jTeyacWfpG6GOyLU+s6JMU5GGagaj+zmPhbZdGUyduF7s89//+unIMClQMAxEqb91MDXM2CMGDIo
dPGvH9/shV7XXvQEVAyNfU4cB/OnQWl4sxWx+yrm/mT4LDE+/h/vD0y6fX7Of92Ex5LFtOwQiERi
HvMOwok+j/H644u/P/XR7UU3QNqtLUepzaeSVdDABgV8G3AaWzE9j0AmgMGtAex//L8uvY1F6zem
1g+Jl88nXQ1B55FyMt/Mz50e6/ai4VempbmeSvTT0HUbt7eCgjn+6MrNp377Uu3j5FZpuwJhmm3K
YABDymI+Ga6MJxcO9fWl2oecIGHSqqlPMlLOV3fmqyVaoSIJIN7ncDRrqByH04nDE7gvFEZ/zUqT
uiVSDxvUGf15/v/6uTtddA8Gtf++Vkj9JOpHE2KPAVyZxf7nLr7sGxANOU3BLMWc2TBo3nrOTbrs
k7980drHJCV54uX6KWqlsRHR4N92o+8epTMaV5rLhba4lK2k5NKLCu7caYhdQTVm3d1AKh6vzK8u
NEaxePQxdFjdEAMxslmnArGL+s1MzGkbVb5zijACrIVK6mdvyrp2peop/PXxW7lwV0stUWZGidMO
9nxKchBzZBxr4L4fX/pCm19aiWx/Krw8ZJoxcwwJOOJQe8ywe3f78eXdSz990X+1bOiBgnGGkx+q
6ZfREhYNsCs054VoY3JgZXnfZ6vxE2qVHTBwnZ+BBMURItnIGmFbiI70HXEOaW/DEJ7x5MQATCFP
37JPhazDNTNzk3OuwCEauI2YveKMLWj0ApZBVXekw4irunzaA/0l0hmb1i0eYe8HHJHwO+dw4ZMn
R9itQEuxqVD1H2mDvxf9yGJGF9SJuw2HbXU7wwQbCXgHxNioYvWMdnhJLantiecWj1rS1Psy7sO1
xsLkOGlF+eT37RRUbflcZn60AUs6HVu3CF+APtcHJs2wCvxBY8Tz5U1V6vraJMC9t8sk+eXGZrd1
Mux3reM7f2YPSAgxJurhvaIs925cThROuvF9OBfFqUxG8WN0U4vkQxbOxxQfxbSyMhffOODx/MvH
7/LCWLpcI/mZpfkmLIKTTDttVeoAT1QiqPFEDh1Ejnr6+N9c+mIWA0U9gYexS3s8AfujVLxuxlWa
9W8fX/zCPSyVT2S9mQd2XHzmeCicns/ZbyjywTD+8/E/uPDrl+JRCVbWGGZpA8ljpZVWJoxnDY39
566+6EGFQHwphrE6pWdeleY2j1XlXhnkzEs//fz3v+Yxji6iMm0oqRWcN27q1DUeVN3ND6Y05ItT
WtZbknjkGHyZPUA+ctkULvs73YvzfW358GgrAnRUemDq0VzN5DyOqZw9jfpdbZQ1laGhtYflbt95
fTxQ9TZ1ayseTXrKENPFxw/oPAd/Z267dFZNDjonSIzdKW1IhCYd/vGhpGzJdcujgpywMkUIa3vs
1x//vwvdp1h0byRP6hrWcMfEYACx67dUdrJZSi37p/Zv9GVlp+zoIqoRt4yqCHXbnYcFqA7J7+DT
uWbDvnQTixYH17jUvVH2Jz9+sqc5cJBf9dcKmC68kWVRZ1SYRVGfo4nSpEyA4FNk35ndhlDrqm//
Uc3nOqdlSSc548GqwSidzkdCc2atdHIcGSWEFScfn3rXy8pOl4hVCkjZO1rnbFh9o+EOGK50Gxf6
JfP897/anhk7kepNGJx8QqdY7jxgMWsH/Etg5VPwud+/6DwyJbzI0kxKd6G15wUoZqfFgOF+bu/g
327lr1uoSKFkvpqMUwKj2SHzwgxSWV8/99vFf59PDKq1ILZgnOrSvyMxc0ZK2C/YCq6VX1x6AYuG
3MIMRT5mWAjgvG43+d2ziMnYZi7QU9Mfnc81Z3OxxGqmiB0/mxnkbD9lNvCs6mUGUf/xQ7p0D4t2
XAnRubbDAJ0p+cZChPqjDA9PDgMEks6n/seyctPxSV8p4B4nvY9wM+gW1f6wN6CWlz4AfF0rr9zM
hbn2so5zHozCKQGHn+JCHaOmOhZJzPzG53jYFsZKM5s9JVFvWndN/nzhTEpflnKSSYuJTRrVCeWB
+zaDk/BXzF/dO7gh0PTRbeVfZwm7Hb3RGcpoo0LzE2IU47XR68IL1BcttMgzJ5/j2DtqUrzGXlUF
hg81xKjcvVGWfz5+g+eLvTNEGud//lc7dWEWUcbFNhnwYBACEfj6nwmYto+vfuEW/t0n/uvqgqSv
ms8NtcqqH6zrjFt7mDhCGznbi0YQC5/7N4u5iqEb8HZH9lzSOk02JJEIoVXHnioLWHvmtU3YS49q
0etwsqRpXmRjP6TqTkKK48R15RPX+/gmLl1+0efkqs0jndDzsYFjkpiEF90w99cZcc9PPqZFd9MB
MradxnOPBqpCS30RyPN6cTt87txP/3fz+q+3DXqq7hOPtAGPaht5kJp8fdd26ZUh5UIfsCwiBa4A
RzljxC0k6EW3TSYSyaHCCasJbT/olJVGKdVA8F9/oSq9Vp1+4b3o56nMX3elaaPRFufq9CSfv9F9
frHm4t7wuy8fv/YLTWRZT4ZjJu+QUVDr4G8QAq6ECcEhK78PcXxtJLh0B4s2ToALVwHhvBMH7dO6
qklDEkiPAp3U5JWZ76UDimXdl+NQfOKBxj7KniAtZ7E7EAKFgrYaaHAINQiWV77ic6N+p8fSF82w
zPCqSrtiDzru7gtIDd7sPn7uXSya4CCnGBx9c44cQd9FnuXFbwJC6plx9rn/sGiCpRU5jjewqZIW
3w1KUmt7hBt7q+LPHVJTgvzfr3WY+sIqMzmdPNdKVwMe0lVed8WqlXpAbupaOOvdl+D4y5oQIxlT
OwJRdHQVKx2gXsBgrejp44f07vfKxRctruhROnodVXizf6+DP0h1JFWT9ZlJF1dfbNuFzFKKaBi9
Y4t30gAfRyIu8a/1Fu82Z66+aGumrkZAlgzauqWHT44XzccK+c1N21T63ouH8MqHdP61/9cK+D/n
Z/dXr1SGYEnLqKIYoezhVuS/028FvOB8rHZKAun43Js4v/6//os+U6M/W67AZepGKH2BBtV9Om37
eP7UsMeNLJpznMHVMYUMjwXPpicYKZMZxEx0ZVR9d8HJ5RdNms3E3kzmiecEuGpwb9zYgrh0F7W3
aU9pkbxy8n2pPSzaNVDi2Sh8/s0YhTsyFHdZYX3/+B1cetOLFu1FSVgUHjnIsNfjRzW3eAHqRD1Z
Pf2sPcAedjk4e/n4n707xjr+sgYl0b2euAvVZLKMn6Sdg5b1bsJyfsU+hPZGcejXw7xoi/ZKl3vh
7pYVKRyNpdroA4P2VR6eTIw2L/ZYlP80HbxG5F/F/Wy6AAY/vr0Lr2lZnzKHvpI1esETTHYCsW7z
pxjsb5+79qLlT2QY2n7iLHsQDTwyYfyk0PrKTt+FHvHfiMtf7bCGnCeFJeezP+67Lfufkxy+ZZO6
sk9mXHou57//df3ZnYa6zTFFRmST2Zux27tU5P3PvNXbO9srohuvw6JrgXW/QXgdHXPJxwcLe7oB
RUb0N8YDD+XH2n/8LC/d76JT8OoGIiX+slPMqUBrzhuJW7qard3Hl7/QSXuLTiGswlEvONcjjfZN
Fhw21M6qcuIV5NDP5Bwca7msUgMcZtgX8FB8fZUZzp3Xko3+VHiVqy87/1T0sxxqdSzRu8cJVFEd
sYwDble70m2+/4Ssfz+Uvz4IvRMe4o5GHRur/SXmn7KHyZEqStOuVbu9/4qtZWovLivOQXSlHWpl
o3iFnhj5j77yrywWLt3A4hUD7zUGG+H0Yap/1s7vkJiDaTwA9L4yMr4/rljLxJ6r+0Y5DlZ4SCDJ
rYwme86S/nac45PRyycY1GWLlP7jz/X91mkt11V+WlH3bSXagVJ6aJ/2lhDalcHlwmNarqnKMfRB
q+fRsQlxULV7r6nvQKLAt7GuvIgL73m5fMqtvHABs8Jnbl4Ri6+ypLlJR/fLx4/m0u8/Dyt/fadz
MeGGFEZ4YEQ6eE31Kk0EWLlihW6F/bVY7/uDlLWM5OCJ7HG3huFB6jjn424VDWeHB/WfJZmsWF1p
dJce1fnvf92MyHyBd87zDkBLBfmJJivwPPdXrn7pUS36eDvCuztZtncoR+doatMOksZTP/qPdqNv
P/c2xH9vwOgyUVFsGB4sMh5ws1ad9VCkZBt045Nf06JZW5gUaHk06wywKJOu1cwWIx/tlVZ96Q0s
pnFuMjqcT3hoLCLnDVgIzK4JnUtdlPEn/8NiNheHwisr0DCHUI2rJAHg7Xog7a7t6r/fVYjlukyh
w9GlY4ZkNc2nDMKXjTTwMy8XwNx/X26bZsz/WdTAidUDs/7hJ3BDzTszfv74+pd++qIpW6CH4kql
dEVRbQI4i63bWU/rKzOo979+sVyX9axY4wSo5hEhrixeR2wNufNFAEr6+Ne/Px6I5XosMdSsEstF
xVXfNCVOobyCN1cDqBsDK9PWdZl96guC4vXf9zDCOXeg2QLrKqYUlp3G9At6zTcWZ9qVVnbpVSza
celX3mxRnnv0wKJsWidUVEwWn6qYdMRySTbCxEsttgWPuR4RzipkC8fHcX5N3mjcxLZ57Xj80itf
NOYsw/Uk+hJcUHWoqhMZ5xiKT2hfKR74t5js/5fgwl80Zdg3nmN7dXR8fb0/aJv7W9ZkO2t3giUc
QOcMaCVBsTqFwS97hS5jZQVo3AM2w9ZqNa7YJls3a+MIfu2lOLi76mYqVuWqDL5o627VrX59/F2+
vzFHlN//7+dSeprQSTQyV5SJf4TA33ASGqFpROPYH0Ndt9l2nGKDyjE7PgMuKxhN7hw7V76lC29h
ucBDYSedRvGU0vjGy386xsP5kN+drp0ovz82i+WSjkRGNbDjGx2BBO+HEgqW2SUPE6ZSuwtvKc8e
r4yfFxrFcg2mRU3ZJXUfHQc7etIz7QwyvrIIvtB5eIsmHTrML+LYVcew0SAV6g7M4jPaMIu6LTFB
dwOZNUCjdC3D/P4wJ7xF+0ZC6HWy0tRxgE1YNt/NlCl4dI3dc2E1KZbLq671B1POfHKz522Q0UBT
cH+jm1VBlVsT5/Du1oVlsKow4dYgQiFfZj9GS/zKazQEWVi/fvzt/3te/k4L9RY9QChlCH5h9I+j
EkET/oJtu/JiMJC2vtbmksx2vprHX61hjYHdqmOvn4UdBkA1A4+TvoEQe9fZ/aYaWOcqfRtG7oOW
RzdxWTxm/q5JX2k5L64yr6waL31iix7FhQbcJLahjnU+/Taqeq1Z6ufHz+LCK3cX3QBp+KxKzfMK
rtGP3Tg86qr5TeX9/nOXP3/Zf01dS/ayfVXzyjsfMZn6bkjzSMX4lcH1wnNxF1OD3KwSNMSWOlaJ
S6okPPZCu3Lp94t5HeGe+62/fzleOBNLLG2vNvH2vZHQBm7bBTFU21Akb1n7bGog3zFitCAxgWuf
nPQauuZC5+ie39Zf/3zSU5yOU5wcWwF+RLMTIrmpZt7LBuC+PyNN//j1XHqAiw6mIr7pOdhQjkU3
PBT+2X9Ceu3ja7vn1vROK3MXX+0EUwUfRXRW3OveFyiMmCF1R2Ilj21306uW7HCoOT185qp61Lqp
fcFuW99GUw+hUEjjjrWVu4vHpN4WpV9sp2QWmBeyOOjzxr4vIsyVVY68w0dbG/SdNX13PF18T1In
vcmUbo8QGo10P1VRDdw2LMxdTEzUQGOn7HxTIFAmDRg1LXm9BrI8eBXzzVWRkbHx3xcPUYwOfEqe
qaptraOLxj7ZoYU10bLTXSU0RKqeySQh3Gv2UyS1b6pTxW7GTrWn8EoDdYJRJ58VHc0U5zc4Cl20
cmH6DaZJ/dwhTURYobARJj0oztjUob+mw02XG/59ZGvzhnxttE0cTd+0c9nvq0nEj47W6/uKg7tA
0xDopPUMFtmdr+3wnD+xd97aMlFUOnWP24gJMVzwFYKggL0MBaj144/i/SSYI5xF11uDzcTK1hZH
2JjZz8yw4zs7G7PfmVd53wCmi4O0wcyCjfbuO+mF7GxO1Vqx/7uNjaZ+moYchasn5oOryfLK0Y8h
DPP923YXQ59rALDmaxVHpjv+d78Zpyd9GNRTag7OjDgqyf5x4ZXXYDQtSDZeWoNp9Iu+DmJLL1Gu
5cjw9lbdVl+LNq/nAJTtvBajnB/TCJbNSqKIQKluJgeKe8obb0TVucosZQP+Jib8RdWNo5FVdLN/
MjMBqZ66KRaGyEFAVfRgEGJz/pm1ZXYPup3ZTGOofGuBo22C1p/P9qhQDmvqAMcGj594aUUZb7Lc
jL4OIurX0uqrrWnH+rZq8IvkuWx3TVv0geuZZHdSROaQc+vtXJse1DtEfUwQ8/Vka0O/Em6obiAM
zyCTJmxXOHCaoJ5qEZTdYCJHt/vnucwy8LZRjMEHD6gXevZRwfr5p5ZldhPxlb4BtHeOHXiKxyru
Umqrnejkj+4IFsnPDGw3nfnDU/CCZ9xZQY1aeZOX2WAEblVUG86CHFDLfhPem0kO/lvgQRCrFJr/
bU1m9cFxXPrJqh3838C+TOqatD9FpVVnSSK12ZbHBLrtMN5KsjA0JwD2FdAstCqu8y30YvEPlRAj
ahozHR8gAve/CxZuYHz86VCLirSIHBF2tpGsdxSSyINl2RIrTjSsJ70A3YzKD2z1gHHwMXS9JDA1
wOJq5EwEwXv5ZtlFvg2NyH0dBwRJa1ePk7Vb5YAfwib56XsSfnUcEQFfkQ8QYm2c5yFJa+sb3SGn
zViQVcj3yuzRdPI+KFtI6s6Q5E1Q4ufgj1OpwCLjHVtN4dx91UDqfC1yPotaTOmBz7Sh2M4oRLXK
WmPeUMU7PbZ5nD1YlpS/FGzCg174KH7MsEBJjiXEWFutkmwB8lG/qikeggh1bRJoueHcG2k4HpiH
NkdPS9I7eyhaZyW7nC/GlYqXnilO9wXYd3hOA8SaIG2L7kcDlg0ueQw+w3Aag2ne1MT05oN6nqIq
WXtqQHzhQSLGjtpxABF4A/VUvplaGFbq4Tb0pS1XeKotuem0EH87Kt5hQkyZCUruUUCsuiZx96yI
u+c5ScefQLrpTKO2/l0POk4jtHVIa/3CjqiSL8SqtUWKQt6IAP7neh+CgHZDgNfFcJKzHT9nvufe
RElaP2AkcZBZZXmttlMmyx9t6Z4np0nb/SFHoitwGK6+tRPHOlJjZG/YDw6BR8zRIcGd+KaABO3j
3PgeN3l+3/ZZvwcfZqMb0ayHGkLLfT1p+l7Uo9iMbSMOZZMWW0m7WudtPK6tRNj7nnJZPC+Nea8y
qR8SDQmYmbVylxr9tO6d3Lkbe3vXDxoy5zDL7Tul9/UvL8mH9WjY4ZcSYd4JcHa4Mcn47fid5CsI
H8ODztRtZhIMmHNQ3hYOazaC156oj35nFUejaLV+ZXV+uwtFn59Cx80lCvOx99eiJ6qj+yC+eh0u
eBmlqzTkFMJT7rD1sEmvw6m13KAMzYlwSltqGz1Gj+4psLpKdb8LAMz7yCz/EJQRm2hqsmEf4jnZ
aJ4pDtWZKDy4uZ2sjD73HiVVzrBUNOsPxzbJTpvleKhqs+qCqUHwOXRR+dvHZfriTQInsYyzk3JL
vOl2FW9YilRrP52SY1oQd8/1wbjNS1SG+Dn0oCT3F61ay4H8GSblVmNrYm9TofEkrEmHlS30vRVn
QGfass1e0baWay3stG1JiH6jR9JyiaH49hr6IKQFBlT0OOetbmFaJ5U12qYr7chcYX3L4i1+K7YR
J7r/77Cv9a/+OCa3SHblbvT6kBR4kqMhZa4yEKK+KydOk+dKb5BJVNra6ybYnpFebggBJnellldB
1bjWhjesXksv1snCICjD4VjdzHbkUO8ej07QekiFgfs5awDx6Q0xGwUWWafv0UNDPPamDxA7kdVO
c6S7VRhKD1qL3qIzqK+cIlH84H8STS8J5dzm9KhvPubmRwo+XD4bIOWb2qjiZyttHBjqsmiCLq7O
+J4KlnNsVAeJYxgXj55APsXgR+rSf4l6K3uq6DYeNQwSO42Lb11n1G4BCEQnSH0avHqJ0Dp13fZb
L6mCDEaF+gKnW/PP5JoapJDY+8ahFK65Lo6+gZOGhGfr2OkioEPoCsOTkbgFZWF9vB/1uf/qY0nl
3F86x1wrqt+hKNUd6iX1nU18XPb9YDKMRsZuYgV2SAcpVuFg9BuLY9Z943vUL1fa2N3KIc52nqbb
b6KK8XHikh9R0JZ6eIs9untjXV3uPPz10JGi0P0dK7feK4FDLUuN+G5McnQSZekUj8bY+nc1crKV
URbRi+5JQ9vXaes9jfDuT4Cv7bfO6ueXIUvoQtVYBZl0/BdTWfbMFFsOw1pVbnyMzDR+dckkbUJb
DltTjPrGz7Nmk/TKBJCh2YcOac8OQSZsa2209K3vJPN68Mxfca+qoM4izuE8vzoi89b+CWuGusGd
ZrwTjUqwM3XZ1o0UzjwUsGupFZxNyJIuv4TmN8yp+WXWCoF8cGyPSRGVYLlz+c1KAUtmetYe8G7H
64nM5NZ2zXpnUREaeKgNtnERzxtC2s39PPIsPdBwQV4XxS1BpbHbysZOHpQNa9Gjj0Z8IcWpA12B
+qWftRXHoEwPKlxZ86pXPXBFGRq4qopmMyiquHi7nM+EndGcCnUeY5lJTPcc/dM7CoSW5ynJ0xh5
7TrsfIqIx5rYsdc4xYMFHWqdi6zdJDKJ/2BlJ3JryPpkRoKHUjvlLZkXwYmZYWDL9jJ1186xT4jI
GRrznwwW4s6LSwQnTYmxW1bOPcKkjkfnNfu6rdFxTlZKBxP1eyrz0P/V2DZ/gXtv7jOd2M3KHCx/
ozVYV5AjdK+V3Z77BTtBc85uHnI+PY1uJGCJLVOO+MntZYZaa6wLa8siuYHiruAmkURfzSFjTzYK
u1gVthxPmFhyK+i9sh3WrT2Ur1jmsUSEdF8SS3EhHpqJeaZt13Sx89AybKqqmH+FXRXd4Y4bKL0s
0b4NVszY2njxuElTpe4orUigPoZGtmOSVWfYPJyzfFSbBv9UWiAXOjaAUswWrQR/ljaJt0/LPCoC
ZGtmtub8VIzbULG9tgUix+RmLjoZYT7KWIkBNd+JsVd3UeX4PxT2lV/s7xYohjVtnZmie+Rsggqr
88ZfMeslRiUxncXFhroVKO03sxv33/AGGbw/Y8ZlpTlwnhSfjRXo9PuvuNG8L6BXfJAuaf0cxRzg
8hSIXySTq9bMKKsHfrR76jiNzddMld0XHdpJsSnzXr3OKjSRsOLx3fhJ2R4mt57vvXQuf1udnrPS
NErjd9v1zt0U9sX5/jsN/ErMJL2OLaOCi9/YjKTS7zB4I2ixJ10eq14TWKhyfefrMj+56APWkg5x
DfNeHpkNt9nKjwxEacis7h30zwVKmIGZUWMNY8blZvG7zNrkJlXJsy8i4D+RYdxr1KjQHrzS5oPv
rK+RxK5x0o2+Zw6YdtYaRHl2P3oCVWDNYkJaBpjvcnLjjarR/bU1SO68OxKTYJHaav6rlkUlbmAc
4o94yt3XtMJfSFm92FExdkbB5OrJBVd5gkc/frdZNRVscGb6urLUyHp+ptBPjdP8i7nR2K901gNv
Fl7K76MWo7gTjMMI84S40fELPmUNJlBpG+bTYCkdvLkdV+vECSd+kWT2DA3PwXeeaLdE8eM70cPK
LOtxL2yU06Ip7jRD8+58P2l2WmeF1DY0tXg6mwTXHJ+1TxX1QUid+/kbH4O1iWgnW4G+ej931XRk
oeWsmVXngQcpZkshwLhpWLPddGMTrq1xcl+GvpseUi/RkeNZ/SHFH7Ku2b5Ya3lSBKw2zaPGFsRd
YWb4peGmBDD+JtB654hgQoldNuuiZMGEETiiq/9aD2l0l2Rz9pREBMrN0aIizI+6Dd2v3FY5pwcz
B3QvqswI27lxeEqczn+t6yTCA+f4a+YX1RHRdv0o0n7YFb0THmO/sNZUOHdBWgGdk80cfXel1nyp
SMDiJgWSvm9nFsZNaYw7HxHcT7zQZGh132zdwGuK+plI6QB1yuzvmQ85/gpYSGesrKlpA31gMZo6
mK76qdY81C8u89tRJg5x/BLHKRbe7D6PU+NGKz29Yo87M+694TxjpP1QCSatrVYNzT9tLqKf+FZY
D3SItF9KT0VHXYsJzQgJbnbDRyFvRnBh92okgkjyIGTuiUEg24S98tBA/LvCNfpK7rKGr0D5/Tit
ddSvAcpoeF+G6H7GUVm8sF1UMmfzOqZzuYFgmxlYLjXYxGL4lZ1hzFaWp/EOg9lcMbUpxAvf3/wy
ujbeJeHXYxhQ8XCuUfe6MKi0Fjxir8mVl0vcfb4NJIZ73AGuCpHFtEO86vu5oJLTnQ5VHuHXgIqj
3TRTOa0nr8B2G4Xlt6xEMWxiTWJiYun1ccorKCAMT8UPfPBsdtGlB0Agy5PpOvYmZphpVq1DZDO1
ZuOBIloRdOe9987MNc61VX8/xqoeg1rkxYZRdf4RFh3Axja29rryrHvdMLwfDb0nR3Ndd5cOfQtK
DJ3l1pe1dFb1NDO/8DLwsGscQD1HL1FsMO0jjxEknav9JAA/FttBU/LAvgXjsqlmzrsxksR50Pnj
/OakHrr43qh7DqSaOQl6dlxwFjnUIa5Mp7jDtOMGw+ylhz6qbLA6ZXIchNR3fRFn+zKxph+cIHor
FmyZSdkdimSLRPTW61Eh4oac/hGjQBBKUaF7imoDR/aYRPiovWpbd4aPeCFptgR5ptdwZBpEP5k2
+H4q8yZt+bCUwbnPCgCCs0f46TBExk1zz7S1CCQ19bj1Yp6rdJOHHKA8otNG4icWTSh+SL7SgHlt
EbTnSqHYciukuJytrmI9AaUYpv3eSLDOp7rZPYmpGhH8JuFzNYMsCgYLUI2Oo44wZrFzsybeisE1
1q5vip3pU/QS6FrWHIAn9QxPSWJ9MePK4Gvu1TYPo/rBzMHe6CpVL7GdWQTDk3hfRFH34lsdineX
XrqY2IKiAoh92mGYjtiQU6paIEmuWSCqmwhi55ZFd7XO4taGpNGWf3zXJGfXn6V8SRcSvjIa1hnU
vSbsEfQ4dMpyErcWmqzHsewBb3f0ilgNp+q7TdT20RxnNJZpK7OgVn16W6YdsHFl+puOhfuBDVk2
lChJojCsSdbKO8NBWE9tO98vfnbwywoEabH7XIW2gJY1WF/d2EURZdj0ocB+A5lRrp9b3fzbCvNe
C/Qyq2+A30V7plcmuFUt2dO6R+zOTX8itN59k4lyvuRSUHBTxMJdU8Wirz3y+SfVjhKFnesEFNC4
X+xqKg7sT3nfnMmu7pwkYgO1q9UjcrbiTYsG49tsu85+xNX9m604b13WloaL2zPnbZefZ8BSlxvB
qVLFqnmKXtw6646lFmdfZWJmz/VglT9n1xwPbj8m+1lJzt5jyz51s2s8Qdaz15Tk1gfY1tlej5Hm
9V1h3Ajbtu7IHss1sjJ5b0QV0I5spNPyq/TOG0bmDUUapW806fBu4sRjnTk6+qHKqVmQ+yg8MzG7
tJ+04ZhLlpvEx83osuzZ9iWzxtQufjtlGhLkrCmfzkexsxLXWqemqr7DoEy36HuaP4nNuFvhf90m
Q6xYtnvdMY6n9F7ENdGTTnU/NV92j2nteifssNNe6iGTsXmy2D2xfVjBtBf9yYfyey9SjihrY3IJ
dPm13KaR5r6o2c/2kzs5T3Ac7CAbMqsEjNoi0MvGGXWgjPG4FCyu/iiZZ08a515QmWCtD4lVvrij
rvZsUprBkLG6S9iB24Z92+yyCqAHshzLPlqqTgxWoGV4stKiP0ysVKEb9HN1CzE/3rmVo/amnfDg
Rs//ko9ZucZPia2+ylj7pXmYs9fbOhsntvWvc2/BevwfZ2fSHCmuReFfRAQgkNCWJOf0WJ43hF1V
BoFAYh5+/TtZKz/aJBFedYS7GyVC473nfsdGbReCsBnxbomV5jem0tYxAz8EHmCkW+GuB8c6fJYN
sTTf6b6MD650cWG1BnxjlLHneyr69moIGcWZp49aODMZJsyd4QWX6QKWqTFOO2XhZfu2A6G2o8R8
VQNcb11RdIGUUfanUMzUfg1PyUevoN46RygnqKs6v82HMbpFGMpMt9KEZMKuagMaHBqCvlTAAhvw
jSb3E7sbA1hEWEEXJ+wZDnn6yuoTYyu6uoazcR85vhUhwwJkbzycgOqgto84iFxD1WZuzUK0W912
2HwLsPFXuhfw+vBwe7Nbr3ojNMmfux7H4r6wo7cwi5sH0fEIsThDXzWNdV7eo3ANLyXrCnSN5hd2
txh3fSb3HYIxJ4YrMrCbCrkihBX7HAez3N7VqBXed13Ub0obgW9o7MKN61m4AyLh9GG2EoefpoZh
Yp6Jo9Gl/D5kOv5F2zryfA8aZ5gClcAWkFIX25pDngIzrbZYOdRSr73DcqCXMK9VXWQnz4KUMkcc
Am60ffxg1HZyow2H711miA1KVdt1JlwEvvM0xyfJc/h7wke4qLz4WkptbTWHSLhEGPcJbqrmysvs
5jkDUfG+M+BFC1uuFkbAMLS6x83X2yFaU52qHOcr1sTkMXHH4Q5x6sbPbYRwxjANr3CXE1vba8eN
LJ1mW6ah/ZF64bhtmhJh18HT+74qwwA3ruQ+gUkeXOhwLCXwFwiweRtPSWf3t0LAFbbH9463xMuo
3HDAMAPU6CgcWTUuelcu2I6HpLQEhVmCYh+eChuJpHpDXzOTMfPWydDBq9zOwyery+HUppz0BTGY
ITqHILW7ldgAKYhctfviDoRqTOSWOysr9doXK0zpAyy7oHMGSDr5QMzRfcfnix5hxgGiP1jO7Abp
weZMXXEeE8txkA7QMXkynb496qKE8Dcn5lM4AjqYaupTOM09QR3kqV2VtPEx7UwYqqS5sQH73t4P
oZ19ghdBj3nqSBHYIqz2FeDbkY95THY8hVuq8tz+l+qhbcFQMp7bxsweYf/A4OZMKbnzaNrt6NCn
fyKzzVAlNXojzqyVjdsNcrByHelS3MJHoHl1lJ3uUtFZny6cBlcuuCGby4m4uQzzOQ/2JcPcAuUG
g+U8OZiee0MGlNzWIdzBMXOZ35N+sf7vnD/7Jp34Lzn8pR3EWMy6zw2EkTrSHHocJ5FjtuVNqfIe
qSir3sjMk+sQUBtY3pVxkCTKwKEw1rsB+6BP3YwvaBFmFEF0InVAzADRSRFDX+agiRHWIkFohMCL
WU63ljC+DQad5Qv9e37oN+89NTQYjCqEL2EiD4RU8A2BmzoLgA33bhDVQQgJBhoiaBHQNH0VMvUg
Iau7v/xlZ1qesmVsC0CfqGkTRNzO7rG0tMAIZLDkiJC5+IUEOz2F+RDedWfvSj+u4CNxueG5HCqd
yDGawsS137PlIXLJVldZDOOy9pzH22Tdc57DajsxkD81j7j1rTwn+2PR/vly23NZ6/Mw/zLMKuDN
o9Dtk4NT2+1d1bJX1KjBqUURZ+GDzrVw/vuXFjrXgmuEg9CLkZFkR+wEpw+s6NHaDJNQLaTHZ/QY
UyJ4LUVPDMRMUSltFwFlwEUh0Tg+Xu6kuadPctyQQbiDK6g6NGMMC86uoPdgjjcLxUIz427K7GyY
bdoxQzjWrsargbPPlBkPnUj/uiPfoK3HvoJ0ojPqaHv5dWa+yH9InmM1WAxKCsT8bbBVSW3DLbgz
wQVvy+BnTUzkSxFgfrDhxiyGShiu3p3x6cTpG+FyQX38r+7nm2ViSvEcqYMrfBTDJ5xE9K+H3Oup
5B6yMkmJKoUxhMoAtdkCwTCshdxkfCXAtVgbIh/hXOy4AnAtgRQHGYfmnsdVu2+JXpKdzXXwZFIR
xllkFPDVhPslSoZz31Gvcf7xs66dzCdENqTEniAPiMbB+oem/XsDt4SrlPNx/YMmXG8qD6stXguc
t9uT09zjDj0AMWUs7CXfTiU8etI1rM9CRLSL9pQPv5RGsFKRnww5PHnSL3bbhh2s5tuTbR14dGrB
CFtid51/3H8GGx59fpkvSxgCqLknEAY4EXE/jn8qIaCz+S3McKG/554/WV9wN0uz1Kja03npT9gN
3OWRZUKYbFzyJbPPx5PvXuH89y+vEFrlGLqGak8y1TCyj28LUv1W5rCrzwcpidN3Iq6csyYPttyM
w33pbMUlvaDBnbbTno977rZzu5UFZ2ZZOXfQp63hWx+MyN9cHnX/zA+/+40TiROLstJjQncnO437
l7ZAHnhMlTyLBtw1MqGIaPVOuhZepja6GMz3USH6GSbUqQMiAeTppB4fQtSQjxDBu5A0NEo+2a6q
+zVnCFv7PXX41qk8/nD5J38vBsfImEj1lJORjEBvf7Ltmr+GToRoGMK5Dw1+Dnbx1ASRy/MM/laX
IdL6ddl1sCjrrc/L7c8MnOnJLBahSpmHgWkjN/9beortDCh4AiZ1fO3E4ZJe9NsToOtND2VpA41e
1GCA6qH7CGV/L7MM4o9oeO1Qv2KxXC5M4rmGJpMYad4oEjCROwHzFvs1OjZnqDTMjejO7eWzjunp
cs+dN6Jvxtr0wNDVRqgbNxtPPe32yOz89hjUaUlDxcpKnL2L6uNNOJoLa7b1raQTHTiZ4VFl96WD
dOtR62aXJTbSIxooDxrU2JQATb5GgHorh72MPiNYXV9+x9lWJ5Mevl0p1NpDfIQCHhFXujeRM7DG
EGo5nDVN4HU1kJeQOVXsxnPc24Vm5z7iZB6bTZFCFJjGx57lAEpZWWyFOwgRLTNQsVFA7Akbzw6p
KhGkYiwhKpHUeY241f2BeRHYpSjOFO1OmEZ3UJCDvpIhaut10dLu2hP9Ekvy25/JHO88qb4sidDK
VBZDcBxp4N6PxEvGSh8JBRg93YCSurCofTtD0chkQBd2I8ZOIW8ftu8ultqkyALEh1YC9oGXu/vb
kYwWJpuT68o+zXLLO9iW+nA8eVVxCAEywL381EFpjEeHVZK3C4fV8+/+z7xBa5OBTJ3GgVF0RI5j
2wpgobI19DvZKnOtpULguRYmg9YZUi8mRoqyfxNcjKHfmAm5i/KFFXvue0zGZoxUbkMgTwesxPEz
9Q5UbeSePJTrXP4ac79+siEA2MqTDkbOhxrGC3LoewQui+0ol1jZM7//P2UHBjQBjoH+pwY03ej1
9uTBB8JvI0iOMrNaOpLMvAc7j7Yvk2OASIumlu0d4PMbhLFcWaXelMg7/KibpifMrqi6uBLgRnRx
2/i07T9qL3pByc768vNn5vb0mEmduMHCYkN6QAyQi4+J06y86F2Nf1m2sIP8g55+MxWmB04Wg4Zq
pkOC8gUE2D1CvKuoi7mfWDI+uY3B9ojpEt8YvA5CGk1bWFYD8h/DZmUdt5YbxDZztq4B1WKSSL1H
ziu7HnjlHOH+na9qm50N55tHrwRkKrGJDlqjyP1YRIbfQli1c11zXEnupQCXOjQYxjq9LhwV7hS2
0Dds2rTyRYVldmFsn1eUb17YmYztLO8t2yw1PdSqeghDeXB5vLBnzAy3KTjYGM+OTpWTHysgFY1U
+4r3OHq+XB4NM0+fnt9jMebKBiXqICAdxpWphTizcNc5NJY/a2CyKkL/EPGxBeY7ckixdbPEWvdp
Me4wR5c4SHMjerIsDlIYcgDCA1gfsrGhTvEHiOVTu1iB8/PYF5ABXX6XuYYmK2Q6COgmKRryGM/X
7tjKHU1a45CnlhX0YtR7CS+lH3bcZEg5suk5JJmwaIIQIUayIY5fssWiiZmtcXo8FpnEcQLp9yMv
doocwf5GiVq4jWy1Cnt+LJOlUsaZVXla+8EFakErVcF10vk9VI/azTB998JdinZ8e3xkSIT8/2o8
orTU6so8OTpZF34o28xekSqPHiXNUtyFlGdr/+y69svssvfYQ5VgHSP5GCUmfbw8KubecPKhpMZ+
ZnvYNxmB2hIhlgjkyfcGWsvLz59ZW6YxKU4NIPUqeI5ntnvMLP6Qs6UQ58yAnhrKiLrJJcDk7NAN
md9Y7UrETxWWRsTvRbQUffj+JsicaUCqMvoM9gEW1OEyvTMGa180d8x7qYk82Um0irxNZ0O+xhf6
a2ZJm7rMQIzf8ayGd1rfI0DDYgDR9V+IFv9c/hwzn9s9N/tl+0f1PTR3sPw4NBk0L0Pls6hbheOJ
sofLDcx9lPM4+NIARYXLqHSEnTmBDEIeifw10puxVasx/nu5iZnZPzWOERXNcgOWvweWw0Y6oQ38
FgU8yMVracrrvtPPlZktFELN9ddkdQaYCD60kPGiQhfFFojJwRKw2FjURl16ZQaXX2jum09WgRhp
URZVBmiK/DqU+8i5H+XP9t+pfYwNgWZSERy6Ixux5oqPe22LY+N075d/+vmzfnd0mKSQYH0EImME
l+EYC8lDWjJjZ+qwWFgfZzpm6h+jEAcC0ge9bzTh0bPr99bOXoBLWaginvm4znkMfxmreRePZRyj
3ylksHsEs7OgMaTtmyR3Do1H4x++xrn9L+2olnmeAEL0qKzGj5lYoZwLyrWfQX2dfy7KXx4P3HPv
1T3mdJaWvuwxrz0PKK3Ux5n18lee66jJpBbm4DFJQIIUNfMrmGGjBGvlug8Jf7rcwNyHnpyzmJWH
HqRD7CApe4u87kkJdjNCj7jwAjPPn/rbVIAymqxqm2NSUxMqUgG/X1fy1RAm9vZHrzA1uRFFw6PR
sXIYz11z9zGM3iv3Z5NsmsAcuF2OKff0MWqL0M9zNfqNXf/s4k/OXfZl9CTQ7sYlN/Njat+Z+YeE
9fKw8FW/TYAxh0yGjcpg5TuKhOI+Md6QPrk2e9C/irTzTRhigJyFuqUiXrnp8LOJNrWxCMGBENAE
QzMR5p7Pdch8oKLEOiFL+Ep7biRNNgQgdXHDA1fm2PV1soGyP/YLhjJ31ACkT6luo89BuH853NkO
4HaTQ+FJsjaQwwgQ0e0RmKud3aApPGihkr52I33OZ8UiEKNN/0AZXkHiKSEv87LhFnku2BV6IQon
QU8JqlYuxbdnlu2p7cNoy1BwaHOOHU2HjYZvMLK29RLMfOa7Tx0fqgqaCQC0imNFXwQS+p6Kr1xy
EwMqg4KCINdqXaYfP5p2UweIjnttjECSe2A03uc2qAdu+1SLYWFWz3XUZHZQyOlGyEIgtKQo0YNs
UfsiX/LFmllWpyYlcqSqBsYM9TdQAIUC8io4THTOu2s//6hzyORwD6Vl1KFKJjmGuv4wtBUeKts1
Aogqi/XlFuaOx1OfkipOZOMKSOzzktWBxoTYuLB2hJIF7yRQ6YIdCVkvyMvFIa2seGNBLvuz6T61
zogjxUs9NMPRNTlKbzJfc8+P5VIAdubz/HPC/rIyltoCOV3XGMamTYICOYoVc8MokFaOqha9FGOY
a2ayojQ0YVbUGBjBBYqLoLg201NMnytDB5e/0cySNTXPgMMI0IK0HsAs/avatxQozFx8/uzZkxEW
ew1PrTQND9C5+APCiH33YYZL1jEzJ/2pa4bXgXCr6lQdG2hOURg0liiPceFQI1hR7WpOahRRGgSI
mXCJRzoz4af+GRYU3fDU5LA5d8b0fiyZ3iRmuCSfmFkZp14Z0Hi5XV0l4QHqO19jVJkelvVXzTJo
8SFQvyLJ0pFn7kXOw+3L6K1tiOZGCLwOMBO+rXUMmkeCINnlzz4zZqdc1R6X1MSI8fA4jwNnsE9x
fo0kMgSfYne5hfMZ/JuLxZSryq2k0bIU6ghFog2+QYFq9R4Cd4UKhUpooLmoXGhqrqcmh88UxeeE
wwL3WDrgd2uUzFK98Oi55fGfMuzLV2i8HtnVVKtjaX+GSu5ikAaLrA0EigVbhuCOOIfJGUprlujK
c59mcplsisKIixxcFa2spPYLrfMr1HZzpL+0fk4HeynUP9fQZOpXHBc/4WHqA2m0ImkRVEOPSmCk
3NKHy2NgpoUpc5WmOOqiKB4+ItRYjageqYV9QA7WZ8nC6eF7hR5zptDVFFWQJB96UGjG9FE5xoNX
2YiBWdUOtUChz0O6i7WLpa1oDkNcvhPLeACh/uXyC86szFNLC6haKEDuYXY0xjDmK1TtGSvI3UwI
6UZt3f2skXPvfhmCuHuiQiFmQBMgHVqrtzjuUE/yefnhM3PHnJyPUCpuIfcsS9S1ua+NObzhzL+w
xsw9+vz3L7+bxI6pGIdRBmG/e/MuMZ5+9pMn030cSJyVBVISaUf8Phe+WS0ct2bWLHOyk7cGpNuF
lPSQ6vAtK6ELUaBAS1dYft2Jv6kwNj97hckcV5nVkITj4CMgh+9MoBkkqmZ/2O+TeQ1+BKMp7oRH
yED+lk7xyfOlo873299/oKvKJR48MBEc1By2n1Z/BKt5m+XmCfbP1zgxBt1Qro10WFh9v59e/wGx
wkOVCGS1kYxkjl+nD6ohQJo8Xv4Gcw8/D4Ivw7NACalMQb841skbQ9AlgZuSqa3Vz54+mbSQlRhs
0F527CoCRAEHcASZoSbCEvuzBiYTV1OZC6PCvQnR2lVvPXKc32BG+sOfP5m7fTm6XQKC1NFLnzvH
9bX3Ug1Lh4/vFwaQnv+/50NoqgEKq9SRDtEZPdc96zRaX+6W76fwf5CrAKglGeaWOhq2/RKicGXT
RbbwvUZ4kJceB8W2lxua2XkIn8xh3IKgoDW5PoqxMG5dOcjMd8ZKbWncRFsU9+Sbui2Ri3VqtTWz
vAn6ygs3qvWM34pXzUIMdK4zJ7Ndw48ANn3QseR5selofAw948/lV5x59BSoKuPWLmHAnBxb2f4e
Qih1E5SqXn72eR7893hIprBUpwGPW3SMHwaUWCojxb2geS1iVG20hfOTNiidHj9QNYOrf9ixfToA
/YKidTMmd64O17RbKor4d/D/z3ugDe//x3I7pOaY65rtM9nXtR+2VHwUqG3fdbSkd7pMq7uGSRAD
Xd3fZdk5ze3BMeEYZc6w75Wbo84nZOkm6Uq5bVOUMuTgV60ghO4W4oPfzgj8wsk6B+dlQWPYxB94
CD+9JFbhJsXt5dbUDpewCkDtVz/27YL44tvvitYm617Uo/SSUFdCZmPBdqYLgdIY8tbdG32IE3NB
zJ+sUGhosv71KDRyhaTlARApGFeWRAVw+RRBw6C1vDxGv90h0MRknTJTYg3SikqkVvmTCyycDCPU
A7s0uPz8ub6y/3/sDLKuytp1ikPTilWY1b6UzopEN+OPovJ4gckSVVaoF84USFey3Bfj45iBWaCX
ohJzv36y8GQ9HDGbLi8PZtncFAzoB0tFx1xZZJPEUbrQR+d59N/55U4x727pAXfWde2hB+Ugsl+E
Zazwjxr0Bmque84X2vn+W7tT5jtH2X8FamN7QL3asKKwHDoaaZ0GFEzMhRH7veqTQhrw/987pih3
bACJOzjS+Y2a21VXmJuuzTeksX+PkL36Jtw3wceD2LzI7HoNZNHS1/p+FXCnVHiAsWWEevTk4NXk
hDDeWyxAzGmr+B7KEe6rCPbBl0f1XE9OJmY19pRa5qARt6i2ygWlYGQhAsdUfV5uYO5VztvVl4Mb
hQyDEgTvDwohEpS5Sflg5wTJ9piO97XJ8ru47YH2vtza+anfDcDJIkBySmtQo/LDCJXKeYi7BwLS
ysKwm3v6ZAnoQs8C7qB296ywUfmCgte17mz1k7MBBtxk/jtZhJIUwGkR1rFHn0bABmkdewvL49xv
nywAbWtyYJvS7EBQfhsYsuRXOPTGCxvJ95EXyJrOd5Avn9nx6pZFbQKDkLL/U/a960NaAS6M+Ghk
/m724yZN24d25H8Sw1kqdZgZvNNjCei2qUuAjTp4ZrquRLQfSbKvrKXVbO7xkxVgoHGdydpNDhkf
6E0Pxdhn6wLaxUzmLfTbXBOTDbgloTG4uM8cY/cvIEQ+RObdknHF3LPPf//ySRSKiAekvTSufWOy
HolnIQZapjclTZcMaGYG1VQ0TToeq7LBqTqPzZsYCDWgY38iBaHutCQkajNaw9e4PPI6P/Zg06D2
3udZGphsKd498+unurY0MQwj7WCl7FrSgvQXXLl2HBZm80zvT2s9gFmylMGa4ki7uvOLYoBDsky0
72Qy3l5e7OaamIzPCMavtVer4lj0AsRQsRcGPbJO7S8/fm5O08ngBFeU8TZEIpxlUMrEKBJn1wbu
xUCr3eYoMuDDZ+S1T3nydLnB83O/WbzpZMCCtEx5JAEKsgQDtI8HyDAHqQOabPF8uYW5L37++5cp
0XLZc1ZEBYJRyS9BQeGyx5fLj577GJOdJwYw161i5HgLm4O5GVfHDHR+M1p0LzhvMt/0jjvZHhpw
4YyyxYCqUXiy7oBMWMVB9khf2ar2CVifw8/WpKmIKRy5DbgQUAgUeRIRutBWmyvHW0rKzHzlf7Yl
X77BCFxVqryoPLZdvu6GOwX5KCgGQKMt1IHPNXA+nH5pwEKO2oNXdXEECM0NOl3u4RQIYlVbdFB9
E7ZwQGT/NuZvvsi0iIOUTjbi+Ac1lhQW7mVmzX+ptOjAaFZ2cduAj3yEzkBt8V+acG/oBwPUYLsJ
/QKq02MmavsVdDHSXDlJS5UPkHda7TJ+rjmJgAIe/MFOsj+mS4seYAirw/9iu9fKMgHkM918OFSi
g89025T5LlVJDZUNgOksFQwoK6QIsrEmvyxDgBEPitJ4gMWvAZQH0jko2Wr2HjDb1yR0nH2XATWn
nLzaDLREnYtFtrIo3TtYK4lV1tj9MzFdvhk6kl+XPKkfUuQiXnBbjECQdzWXO2hBulVKXRWUvdc/
syRFORR4WygFIjeoI7hvW5hZIHt8X0Hbt2oFnBIqFsdrvKax6TWPfak6zweNawhGqwx36AWAQPos
X/E4qzZFFI7+AJNXv4gJKJapbW4QC3c2owGOv+EaMTCpGQ9c5Xk7A3nEfJCHuJHyXnjNX5cg7uZG
w3VtoNDSHKp21QONtBpzoF2c5Mno+iooRVmsOqC1t7aM3zjsqvyON7jEhN4+zcIeJesx0GsI5vkE
3sVg09FfFmwZ4t5JfDdW/am02ZWLsq2Vl3rwSWk8ICNDa99iLwhamCGt49p89HLzzUjwM/KhybYM
AMnOBobSVHhBYXpsnTkgscdUJhu7Kh6SPvrT6PSTlwr1ifTBTKwc1WbmqWmjR6wxW0DcDXgADBow
wp5AvFKfktClfliUZlD3IYSISbgZa50fEoTLz+DebnyAxSFGhRuecpKTlQWUluJARLZVD9hQ82An
dO2lZcBjY28I/se1xV2WOy1YiGcMGYongqbytD+63oqbbr1qUbDpF0686UK9A1E+XMU5QVwhge0Q
725rSGy2ncx/FaPTXNttA+y8wQF5M5tXDtzqzmNAS5LxYJgJYn9pBIMDBtxgU9OdjPhbx9Kr87rh
AwP/cj4SOJy+wdvqNZKQBhQjlA+KIOPC6ioP4NEMtoYtr7PeegZV5snMkgOYomvlkWqd8HBLnarz
K3DRNq7MxxXJGgh+kpIGzM6wnopig6srjskVFELURrCfdokduC15T3v+KTP31e0ILKzj6AO6khvN
qfDbpLyqa3UCMvqqFPENDqbUR6Bpr/P+2LbkvhL8OEryty/lh+1F0Z7oQvuS1vdeYZ6kk9zYjvzT
y/IVwKkT+hDXW0evWOy4gU5gOdCEzS8OHKnfg4IOzlJ4crV6p4pdk5FGgRLqN2Ch1o45Fb6ex/Nd
RsrUb2X4rCgGpBoByzTPhMSUoR5Zc+dV5PYhSUcw9kHF9RHZRWpcs50t4DLTuPXaiOwPM6O/yrQH
Mx1Uo4ZeA/J2AnQi/52B6LSmOoOIgnS/S5Eje1+AcpmY5lUSQd/JY1L6dk/QloXaSWv0HiAmLoNc
JK9aYiApUHTPmAEU2CHPBydPFvCWvKG+7IE3ehtC2gKg0FGYTKLc2uUglBndXgKPvOZNmmBk17Ae
aHQfRJmLkuZuhXw/DHS958oxFBBFOfF56YKF6/BHgCBGzNwweYdNRrySI5wH2jbB2qowutNUpWuL
m55PEgtO8Xa0drh1VG53jrslNkZElW55GD01wNQBDkT/tqV92wHJHDhhFq0rWWNhjejNwHrQK9Ps
WWfVVdMjPjBCubvSHXt0Y+c30kl5kIUcNL6IsY3lgCM7MO4EXSv/IL6+d0HOW48hOEsOdXfWqB9q
Q5UrlJ7zWwtc53UXmTfJ0L2b0MoHHHEKpFs06nzH0QiskB1qB0xSpn+xBBU0OJYo3+2czMdyf7YP
kGuUyTcA+cPvI02GK0CdtZ9XRgqKAxA8sq1fDKN8MpPiHqjOW22Php9zDaeJ7My7zir4JSTFA4De
7tZk5Lfuh6cI5SEYlZDS2cILDLd+g+A2gOW7A1QtOF1l6f2qSbkpq6Y8irg6Eae56ofoPs3VyeMo
7w47OgQU7tRO0z/nA0F3aOj5XK9Z8dp6BRlNouoT/yFM7x8Q3n7Li+4tZPXeCSFHqg0bPH1hv4oQ
mOt+6N7GyNLrsEuqM8a+3RMofUBbO1jgk0djuya0OpRmJTfhYGboObyUcumNIuomoqpYUfBafaPg
NzUgqNhs070eS29lAhYRDMSAj5ot15AaM19EebdGlBj0DK3Xdqsqf8R9N3C96AA90xt4753f9OIT
G07uD013bDm0mAlvzRWqduBfCyKzezXoJkRJqwMcK5h826JvjijhBCQNoS1stiuo+m5wXaEb5oFA
H9nNBhytTzdO1mUzZEGOaDEUoGKFQb4K8+roEvOBnhF1Y28fsDGc8rJEqSZRL8M4xhtUoIJpGQJQ
SEtX7czBABXLdox1jYPDNs4Q1TYMx/TrHnu4KvN6NRrGRy3Ndl1V50rVHnkmp6Bwhhv7CI40NUC0
rnmXR+AYZaqEnUdO78IcNdqlWQY4EEXbrIZVwhhWdYCNWrw5I3jqSdn1YAO6v2QNTGZPM0DLVXoe
GHJMUV1QN7dEm87RqNH7ivXpTQJJMbapCtV+1fVY9kA9FKJ/6NvhytAGaHsuLYOxsT/rKrx3ojN6
X+grs1M3xQiOYgNDVhcCcWywNXDhIf3ICe33tmvpK/x75I5HHBFVxGBbDFgs6nIFzOUtC3uzXTUb
3jn2nQZd+ibRVrq2Ubi/AjRdPTdl9m8Di4KihX8ZHCccGeQGbChig7dBPcQ25sNjUX9mIGKzAnDB
vB79HrtlS5O7RiFiwirLj8rQOHRptEVtJzZzolCB2MJ9osAnrW2QHKo7ScIH6KlXadQjHVH/aTyg
sNP+OtfFujD7rV3W8LNtCqgb2dkipb4GpCWoxxhQheQhKk+I0PrS7LamkdPVGALB6ZFtbqkVkHof
AB7v5GjBnSW5JVV6SHN7rSFGH8B5DktjbdkdCKTlNgHM2SThaiy8FwfpGiST31ICWWA9DiuPDbiw
g1oMrSBeMhriVUmNLXQ/EHe00ZVtAMbuRStplM+AsG8cFe1wQAkgPLtVZha4ol8rRV9FR+8y7zc0
rj6zxC3g5ivWa9OPxvSqjZrTCIElCFawym4obhIp+LHYlkmDehGHPjYN6J2uSQOajGAdg5emI32V
ah4Akv5mJfhVhqgITpl/4wjkVzfHEdU2j0Jo3yCoerWqoCDYvZLafIPAYJVha4Lzt9B2jdqF4pct
6CYS2c4pEGN0GE5AbtEeOz0cYEgSQ88yPsCbIuiqClYW+bHG4col5A4C6dDHpQQ7klPBgyoDHdDB
9tsKtXPaZ7d8tlvz5KC+UsWEo65fwqzbHhACBpu1OAAejhxl4W6KpJBAeHAWeIW972HqsKWF6W2b
qrK2vDLg5JTGn2GEavaMAnWj2jT1eZJdNQmD0aLVjJs2bHfUtrFMtAUg/2EVxABDRn7UwmUltAyw
++seJlJaPpas3bSJjXmh8veUd/u2QvJPJN4V5DTrzolNeK2g5+rWOjRY7wHwIEifydeOWCwIM/ud
SLWyBlEGykKPnIs8sdygw2ynsDYDWSsOXBcnuLCB6n+HwnUo9kgmV3HtMmzqWIQL4pRru1IqMOPa
AdJV4VilnejVU131UJCBrSiAqH5W6vo9B9P6xjRt7wPjUu21h1dC9jfax00GhXyaJyfIGc0TGBnJ
NuJehSV1LIifxjURq6rX0R2PcaLtM1rBHguAab+kOiI7y2UgqSA4hXtaB8iPT3IkKvfgyer3VPfc
8e0qT64ra8g3TQEXQx9bmDil0hzr2xT41nbdmeXIF0K753jPN/fQaUVKjGhr03FaHHMrqHWBytxb
Qzyb2YPr/Kgen7rOJHDCzp1vKoufi//WlQHFVPk30z8RFuPhk9AJgy9ZlAAFfuCteA4xCdcK8iZY
Bi3Kpr9VwqCFSeA+N0PAur0CrOOyKmEiklrRrieOgoEaXKc0wn4Fu3VND7xm2NenVzgot/u04939
4AABj9Wb4RAXZwY2E9iiebTJ/zgW7iglYz3WcWr+j7Pz2I0b2cLwExEgi6m4ZUd1K1myJdkbQrJs
5pz59PdrrzS8Yjeg1WAEuJmqTlWdP2Fk13sXQIyFVtKcZG9PjtW3aqDhwoa5MWVU54DSfPNy42sd
nn9qiw8dEqIMsrQQJckNgOCt8mT4r0N+SR+1dPezodK2Y+doViUOQZjs/DZZS+WOoMRLTcnToPhk
sM9p4nQcbDnaGOoTaXfrh3f1CSzBoHuTeebWqAieAT7VxHQj2DCItuII/0pf5ULTZ+nhZgOpjcMu
rDQBLzIY3DARJG00Lgl+F35+oXU1544bKfYQVq4TC1j/rsiwtkl9IV3P/3m+R7lQKMQMA2pGYwBl
8sRBk81mMtiBGL+6oSAA4Pc4NusvXWTOIi80zeLsB3WUtpBb+9+Huj8qOt7iGAMFwvtazZhnufpO
qqoYOBMVUHfTWsM6fTVaPrYUwrjwHAvfYh7SiqqClS/LvAPePzstn36NKX7i2N/+9pKqvfDBFwqT
nH2RPtI7M1famiCSP36d7ioswlOs9jALXWV+vLJ0ut+XOHQLn39uemKgBVGw2qIx2q3GG2JFQ8x4
MdPuNue//KnB+snUnJud9FYY+n5uOgedqZeWBl8EI+5mcIX422naPu3r7fkrnWrJZ1c6PeGHAiYn
7K3YppTHSecknnvrAFPT8z+98Nnnlie+mgo5GIjakjy770q2MumwoTP7Mg2XKMJLd38qLh/ungQK
3OEND6ULURLh9374e/7WF4rT3J9jqjs/88g15uwX3VpOvYvr6Lslh/vzP780fE4V+eNtx/qQW7lX
HRNgGSe+C4hqmkp85bQ3w/YuvP6lZ5gVWF/rnMYOeTeDuO6VJ+hfRfvr/P0vvfYZgEJaXx6JiZ8O
gnvNesmUh/O/q2n/2FmfjMe5cUXVlr3fkmZLFJ4iXhTSJDdCcZSraOj8nV8EwBBVk5N9IYqt2tjO
4NLzaK7yrEy3ak8kFIkg463i4My/CjkIf4ursXP7bpiOnelE92mtqVtFi5s1mvJw05FY9tOM7fYW
O++UYAFFvQlyGT0MIoY50Omc5GLRHwRSsW3VsLtXsuQu1hviFEU3kgo2TjuKZ7CvRydZRaVhbyyY
65Eb94kt3LIztD8pXtK/cfcPt5VDNnszNYRIhE15V6SywEFYsi1J4qlV1+CQQPtWJ+4VrYq/k+lb
aq5t5OMvwxssOiiytdd+mGRX0PvsA27o42uTGrAIA6m+ZfQaqRB5t/X0wf6jioku22gRgyeGrNg7
duPvHVyEtyIR6ZWasehymD61KetJuG2cT7fYBWUbOs3Vo2ycdq2OZJxMtZ1f0Tard62lDLecAO03
Y8T4t5yadlvS/9nISWnXmXVyA5o62iXKGIbv5M1Fm5hYyxsnKqafBtZmV1LJKnQwWaheYyfkadxp
E+FdXBGDmLdVeR+UTIBKZG1L/pLv3QZj6PCCtehhTOiH1DW5Py5q7ujORqz5qy5T68Y2k+pXqdNX
0xwMuR2HSAjb7Ou3SQbdb+Ek6U7EGFKX05B8Hx1nXGsTmCixN+UNmZ7mfRwE04r3n+4cp9d/BCTx
biq16eq1mXJjZj/5jCa11rV1XAjoSi2ZkoPiEbERSaJzJG0/qTnFlmQ4XosM1R86BuduX4berZf5
xFZoirUx7VM3FErsC1Em4UpUhB0EDKr1MLYhMSh6la9Bwbod6U4VBz/a+5LErF1X6IY79La6Gxtf
HJtMI7aKJBdXNqLaE1QCbKNbBl12lorgtVVV57S6ypfCwhslrGu5Mx2fs2BdZZsyjJ4yRxVPQ8Y/
k1n7fRAhuaFelPHz5JZKE3Ct8hX9Js5Ssjbb4a6ropEwzyZZKdWpw62YfnldaBWnuiod1lMDqmDI
eydu33gLzaFHQ3AaO/qe3C4Fy+BUeTJFM9zl9ihJesg87DuK4AcjMLjOlJFcmS5W0nxlh72arUVa
E8ZQw04wrNR8JHzJuQ073TjWfuwfDdySNk0VJq4nDMetO6AqKSp6QmpLiqgA5oq4BLb2tn4cLGcs
6fEp/S+ydukgOdjte6XjEPmQS7rNYbSVXq8/NyQU3nY6XRhiwf07wqdK6LJgK5bfcpxqrWxHSze4
Vi22Rc40RLshHnM3nEgbG8vMvoNTHxE5NhTpkxb4yqOtwHYjRQm2/Rb5gHXXd5D59bodXhS1qVa2
Xem3Q6V1hN7lybpkeB1rByxhoH1E5CE4VpvToJOn7BVl6GI6BmG9STrSMF3Nm9LVKX9jl/dmsxtL
OW7aEb2ZH6TpXz3zEDY5nnnwsTSjbFly3Q8y24p4CDaR7AnjI4qEpiN7o1HJip1VaOOGbmi1cjKt
3xl6lmxSpwy3qklBiz2pbmylLFaZYpnknpnNdhpQAPrE6ez0sp7Wdg8eOkxlsJ8atXoTkYjXk0jH
nzVL9M9eRu2DisHz2q5Jz3bUbrjX+jg+hD1IQZBozxwbm3vbqYedp9CGdo1sBHHT/fBYnHw3Da3z
SPOlzThV4MNeIv9W8ShftTBvXJvcPuLLaCHYeuLsxBDt8Ws8GmBpx0ono21IdYuwUGK8gxb8F8xD
7gIMoclnwmFR8iExY8megxPEEYAWr1OFqEFJnAFiPWV49w3yQbmN1sUa274mjYX4Kx1O0I/JGJNX
uF8YzusquEpZAlcUdr3NrCK8qqaqvGIpqvdsUQhjwxOrLF3SoeWD48XyT65jXytpZ76qOXqSLCF7
w9QVY+vrU3Zlk93hhlWl7eIymZBZSxWfkpz8H3Lkor2hFPma7N1TWTHMldqa3r5PFQIK9cR4wag0
2rbkCv9sgUQ3Rdd0P+LA855wBCLeJuA1RFWsb81WowVRtDk1h850Z9bEiILk7LVQj9aiZy0tsXHE
9X7QdkOvpesgyWJiQmp/TS7bxHI49m4cZ9eeyt+nQLuLojTb+x19xrIL9F1e4x0io3F0ib79LXSv
XadGX2zGuhIUWSc8IsTiX7Ztj6Wvpt4zb0YQBLqyJPmmj347WidU6LmSwYtQJNHcNfmcWYPQR+NT
upWuYAOmTcl7Nab9rlF9NC2J/V72p9iIJB9WBdEFJ4Z6eR1U3GQQCTKH1dh0aUhTwvOBOI0g1B5E
bvwGtb33i3Lfghq55lREa0gD/JuOxLpKjuJKQkrZEQ7aEczSZSvrJOEYc5FtRKXlrgT03tXEoq+C
FreLsU2qhwg6/tbwVUlH1OrXfjxMrAdOzUTy23WRWbvBEeqNVVEVQr3eEf5MCKYdPzqYTt5WtaNs
otQieiuO6YqySqxypXnpU7CDZmjuAw/YhUCOxHV0+d330mLjSP3V6dKnKCeKszTesgG9CTWMlVf3
e7YI05/MtsjQU+RzNII3kTcIMNt0hD5PdbNJY9vZDizVgD3NW9wE72Y3kAP6TwYfCrHxPf1vrPff
8BUnksqx90ZC4GUvbqQmWIVij5mHpavLfuYpr1S5p9mq7XOHN+Q4gmCwJCErSICUyBi1mQVP5kci
lOdSSRoyaTEbrLwxhwVRE7+OB5M7lVCBuqn+1TekeFUFkkoWyY3VODbhpeGdr1gvtJB/Dp18HkTx
ollauvfMbtyE6UgJJCMld7VS/VNadbAmzf67l1PFHErvbWEMzmtsCRryOc10u7Puw57gycAoHyzL
e4kDnA4JmGQ5UlouR5XaQvUgN7033xxTzXdYHr+PbRtygCpSOpb1nSOM0M2iDmjcdt5R7rHHKeuU
DjX5R7bR85TZ0AM2aqM7DDTZvbi0CWoMTdfMzPswDf90EfHWig2PZSgHbV1NxW0honatK1G3MitJ
t2wUtCiDML9iRnCKwChhR9oYMJ8W/E1G76+MfAvAkRwx7qRz2wr7blW3fwR9tpeFddLteM9Glzxa
BjvHQRXllXkCL4SGbJkh91q0iUd4QTedANyHQKuTdQ8sukLG09AOav+Uk9RXgT+y080VaxUW8C30
gYDLruiN9YDdrxvk3RMp1f1GawGUo5AtC56h5Z56wV44En/N0JkOiDV+poOvbuOhmOBIDfneJkgm
VWXq2n01bBTF/zGqXLttG9W1lCZckcaMdkBV+zVJh9Fagwux0tgKEu+nulkJCQQdwI2fDC0KE0mn
2GltbofIUshLr4MOQJLKxq2m4dHQ7TelkgBxRPxtWpVNshwhpvQVy8qQaPcaOOGhAOdcJaFDhBXu
MLgCk1Yw5oPiKs70pkxpu9F6kjrh8ZRsr8O/iV5BWLSw+RSKyeWhwYhuilYWlYSozXrY2F5KirDl
RC5Ek5/AfulKGVn6RurNZqg5QeBhZJI1X+Z/gtDxNwR8q9fU4H4vWDi2hRaB80fiEfeQch22E0IQ
0fR/8h6OuGvX4GXQgMytj/MgEQ7VdY7fs1ul8FnQ4ExHrWqfZTjd4qDb4ERBw7ZsdeUxtYP8sVdi
5bGWDPQwMTw30eSjbYjg1gZghFg0hqT3kr7im+LaO0ExcR5ui176LjzlaUsSb7Klpc+zt8o+nACT
8D58K6G5rpOyeSwiy9oYWvRtwsbv1JW98ckrW9NdFle+DU7ndd1TeYo9HKLuV0gEsEt3R+Pfes4R
5mq0MoHJpFHc9jlQQB7fTRGxczE2BVB4/G9ZhiyTnnRK99l7kwH5bgXN1HXpR6yHnJRWca38kCJ7
FHHAgtMy/1qSiTcDoWOuleaEXaf1G9ucBD/xwXaTPnkrCgLOU4UdpUfGm6pU2TZsPGOvk4WxVmT+
WOfxcUDitYYRkq0Csx/peEOQIRzzOgykt1Ei9ZcOtL4lq/RurON2pXhawqQHhnVKzd/WbPWw0ukp
t2QoruC7Qbdq0puKnIVtNmnHVteDK5NA35VvEg5q1Om7MxXBiujMdJXHkaAqatm28z1rzXEmow+f
e+A7cbfKwBzWXTYZlCCWfUWo1wUx0ptB0plxdJw0bc8jhddrw3UwWBSSCa/zOtRfyITrQbJMHkA4
sBayDK5HyfYllbjYs5fjPGx4r4OX3U9NDl3AP2039fEuMnqxUupmXBlKorh4lYX3ojNhs9m63PsN
thFOb/4iixCPKwur7QZDRCLEuKG0wwwg0PXplGVfrpK0lbsRU3RXMwj8URT7px+U+sqM0pcmHxzw
aEE54KzaQvPZDWZJAl4FYU8rOIDVKZHWGkjDzs60ZjWU8gbqiuVOVgIZOnYE0eYUzTjTt21YJCtS
CPHowB4R7zmj+mbk9U+7q+q7LMeuLwnTaGd6hCwHcZ7e07PoVp6eJ495Z7TUP8yuuhxyjigHfVOk
44T1ihXuxsI2rjr4fDvSYdsNXLJh08rR2VhjdWjU+hEfNGqrmf30sL4gJnxyiRNmF8Ge48pWu5d+
yh/lAI7Zd5V6nxZNxYJeMEgqBaPSJBk2WR0pezMrugc9gGFX1AqLpASMTTy2fDCAm7VRT8puzEG3
MGDrf9L0V7d5H7JusZtnsqURJA2yFvKpaHa6Zg7u6I3bZuyx+4n896zt+w3BaRkJlE18QyKZ82RA
n74qOH+5WkTgWx8N0N2S1nfjsTk6hhWuzaR56nNDkAzll9+UvohwBrUlkLr6SAo5oQkFm289VrAp
qqTihso4oNmLKjcc7Y6gLxbGLJxSdEnxWzREPy1db9260ewfXdXfV1XbrIoB63pm21PaauCGgmaE
l4AgJuRQ0TIgn7MfzedJFjTbAtLCVDtMt4TWimutV22Qx5Lk5dzPCOYMPT/fJ9JUDFeNTmSkIvQ6
d0prgHacrzTOmob2GA6Nft/r43SdFIO4i9S+ubGCnEWWE2xWcj61GXRqkxvBgSQutVu3gzL8CDs7
fFEt0h1xQc+IAdbCW7UiMz4rNk20w3jq2VbRQ2Ej0V7jQaSvssFKdlLn2DLGpHOjuIzvHF8U1xlp
xFvFnPKjJppkl7CabKMhtnahNPOdE/QwZlVhbjC0TdZoSioCkaOGc1tCFjPKXbrWoHJbDf/udWv1
VDo2EVtZnRa2XmJK1IWBvSvKXHzrG1UH/a8zegCFD+thEtFRSTP9rm68eluh5MBS3vSuEpXwco7J
p7VYadYd0dR7W/E5WloTx5h6TI/RWMTPShLjU9GH2dYKAP8926iOBmN+XZh5sCfOodiZ5L5viZfp
doYT0FiLfIhuUhrdSqC2XLNAtRj2q8WDxAkucvNGZmT0ZiF9mHAiqi+RtxNbI2LYunhVRjVp29nk
PMhm1A9Kkpccb/38mfWHQDZC8KgG2Cq+DiLR7nIDYornlD0UKBEeuiyzIfX1teU2dSr2pR5ivEhW
KGmxdlfeTFmSfTMyJ19nQloPGDBp16E5xK7WWmbPxs6Mb4UidP4/ag5dy/F4NH3tT9SNOQ4RNKws
eWq2DNBwTablJlSJ7IGHRaggSmT50wu9cUchT6HD0awyCoJoSdPNDqMeJrCAI4MQybRrCKfOnehr
0NDc5dc3wlQ4niiOClzXiPrEf7Lw/Xyzd6E/bc0AmzokfK9W9eI4hQ9gxr2f0lf7WoN9bt7bTsMU
TKfftvO7Qp9Wir+1D8J6xRrpArK80AKfe/jmWB43RueUx9FUThZuNwbtvy+9mLlxr5YgJJ4apTxq
xvWoPKQq6a4X3vnSXZ+gmg/AwzTVhjMoWN94dXQ9ec2zVJULqo0FyMqcQTFhWdoYzBmSUMDwR++f
RN7ivi7bxG2l2OdQ441UXpB2Lwwd8/R4Hx5DQvLH35YGAMmMnCXBNuqVDSHn/PtfwK3MGTpjmqk5
9pyADxG7i5HkZfoBa500TFs8nr/C0v3PoJkx73JCpIVzAGVKXB9WkD3oN4k+/f7S7xszfAaOrTrE
Sasfao4wto7FP87sRax/7QUZs5lbClE4o5AYRfpQACuTpDbyXLRNFw7eQY7mF6kycw/+WPVZtWvC
ojOojAad41MNNpNLspOF7zz3VgXg06NyhCJQes+yf7Cj2q3VxzD+dv4jLMy1ua9qEtnSb8PBYGcH
s9Ir433UjBfoBwsDaG6sampjnjtjKw4Nfs5Vb0FFH+gVXHrxS7c+m8sImEkimKzpUFrpHZjAg1Ti
zdfeymzqRrXX9MVJQUP/9dEigl0rLn3PpbuezVu7RUxAG1kcbHIBSLs4dbsuWYIsjZXZjB0Qu9ij
BlulhnlcRD/r8Fba763+ev6tLP38bMKqrZ74hspYsdNftcFpRftD7obbG5ekYksDZjZlMeFt0Tdp
4pBhogg6R2P7TSfv+fztL+DZcy9N3fHtePRa4+BoiBCspPw1pd33fLCOvQe6N6q0ls9faeEbz/1f
fVl4oyG16ZB5r2lvcUK7FGex8Anm3q+gs8qYOqY4qJrXbOOA/qGTiu5O63qTSGePY9H5R1h4WdqM
caEKfYCXHiEWsaedNenbaXR2dQaGnZDAZelfU83+y6n8sEbGdUVTd9KKY17cKpYOlAbg0/05/wwL
n2Fuoygz2n6ApMVRGvDv6TjXVXGhQCyMVG1WIOKTobwVRSVc/YeThKpHqNANX9vQarMS4Wd5Arge
Yh+sPEftsDYiAivHr626/wyTPrxxuzQq9F2IfLWUPmce7+wTSVe58MqX3susREzj5BTtmEyHiS2D
9IpV3z1W/aX6sBBfav5TLn+4+bEegezlJK9C2LwY4Fo0DZXEL1YEkkPnjpvTY2XDSzuM6uRqqde+
h7oZUktQOeZ+kN+AKMh1EWukRFZ+vqlN5UumXBY89/9u90o9reoy6tXD5E+/khiZESqvneJdzPpY
eLdzM6M+8ZREMxxxSMIR94PHLLBcTMwuTPiFyTI3IuqbwqiVltpbxequV4PfYaJfKiaf3jkds1kx
SUIQIJNJeKiNCgngGGmrUYIzFA5ksfNz/dPCyCVOf/8wMkjeMNtWFcYh1L6HQE2IUldW/b2Wl1aP
pQucnu3DBRwIs55e4D4YnlQ9/vNUhWtt/BY2Fw6Dn55MeIBZRbEyddJKzMiOxBzmW3/U6m3eDu1B
NbrhfWgVLJJHO7xKakDD869s6avMyozG0G8MMgQPFrrF3PmrOr+DbPri9xD/fV2xL2WBqMY4EPVV
rQif3zpqtOkUICazL5T11x5hVm4sA8ceVbPMAzAqMsDev43s8DpTAe++doHZjqQIEAJi5U5eRV5s
ayu5rixnb43t9vzPfzrpbAKOZ28pFlMD5dM79OV0i7hq07Tl7vxPL3zdOTnTKdF9dA6q/sCycFzl
BMoSFatf8hHizmdTugqLtAERMw6eZqwRwbl0Cde++vC1m5/NZl+dDEKvMUAmX7Kq/2JalQMUnf/t
0x3+H3ePO59N5FFitEZignEo9W9JBd6SWRsv/1WNrwiRvp+/xtLLP33vD8WCpnsSisEeoE76+7b3
v48oYLDVVi+0FpbGzWzqBhHO81mnakdyUN+qSZZA//ZXdh+8n9nMzfPIQyNZ2Ec7SO7SSYcFhZpa
+nSyz7+cf/uYz77AbNaOiqxrJ0FeNqbAPcDAw41i0JTMUfetWh98MxiAADpd8TVXiYruPrGkeU1L
O7qz0PtuKi0B5z5/Nwt1fd7HGjXLGnyjN44l0eNuZWiq25blNz0c76T1Jaaurc9jp1IewhdabR6z
yHAzNh91yydzLp2EF55h7p2je7JL/ZRUpsF4z41HvXWIg/o7KZdsfxamzNw4Z9QK1VZ9dIPYeLht
+O0EynciXcnUdGuRfK3Wzh10htAskVzBiTIh1mnpVcmvh+aFg8bCK7Jm9ar24QGFBY+g47dHjrB2
W8ZvVf/2pUE0d84Z+3KMG42sPKt+CMXeKiVckIch+3H+5xfKydwoJ9MyEA7Fs45emNynmBJ3qPdc
+FFXX/v9WbkCaI8GRKbGMewgT0agLPI1VsTXCso8xHlSg6plL2kcnaxboXtcafmtWV06ES+NzXm5
UnAFa4pR4KOlYIsg37Hwit3G0ZytSutshSvyhSG0dKVZ2VLpYCmVqMyjo8FqyRS2r3hmMg1aO8QJ
4/Vr32K24wgJlI8CYVnHEFvUIBvtbaPgnx5PX2pAUYtme45giMy2C06P4b9O9iG2vpZATKbmfxe9
Ykx8+AuCOzfT7KrO9WRb6X2AQCsNNudfzsInmLfv49oDDjDz6hj4mv1NGfrqftCz8GrQ0EW7mP56
+MEgaj9/tYWa8c8p8sMq7lWRlU+mpx7hT5arwOr3Es4cJGYbkVN1wfdsYW7PUYIC6ByvzsE+elng
1rm19+CQZbV5oah+burF555tFVRRN82k2CfNN1LtBCaiuivoOrZdsTJyFdz5yYLAoziXtsz/eiCf
LO/mbEZGkLw9I2jso99AtLffpPZ6Sr4cvcepudXr36q8z5CrlncDJB9debYuCin/dac+u/RsiibZ
EAsPqvbR6Kq1Go2rqkmf4IKvcjV/L5t4O2GvgOkiSoz69yCnfg2s+r3ogqvcpp2G30c86U9SuST3
Whqvs8lsNK2Se4idj0C/67gPXkIzvPKzbCcE9MzUuqDvXNgOzi22OnUIhzbOzCNj55j52ZXUjO/n
58DC8JxnBCawlTK61NYRWhABpviV4DuSPXztx0+v7cMEU+LMy5W00Y6YeMBCxSqgx9Afu+nzP/8v
ZO2T4WCcJvaH329C4HkzL9Ojgx/UnW0YwQ5JUHMVw+pamyh2VmYdhVeeopffnbzBM4wU0tgtmsbb
pbG01zQV0LN2KnaBSVSPex1KCe4Ylf7ej0m9nmwn3CQI4R8zqalPCIabNwvHFn2F10r1o8sc/wHO
qfYSRrF3TJzIeK6dQt3JxNPuFGjL23isFR/Dq0T97kUW9vNDJu1LLYulYTGb+k3fidFMIbcoRfYr
74JrmKqXVL9LdWUusW4Mu63bNi3QzZXde5XnxrYpmmlftP2fSSlh2SCNwnyF8Dv1Dk4uzGRtwkLm
Qm1eGpenv3/4tGrUa33t5eqx0OndW7r6x8/9dz3UvriazRXwojJ6G/6qecT+BEs0deUgb1EvGRMu
FIY59tmYNRInMdKuzJCw9G2noC1PZfIy+aF+nxgVygaEIpfW/KXLzepQZpSqjU12cxR2V7ChSK8y
XYM+pnhklzEylezb+Sm3NCzmaKg/Nk7v1IU4embs3PoNxlTWQPwEpFz1qvNLTMj02izXqlE1K4wR
kI3AUg8uTfmFYTFvEHtEI8QIRLRjJH/EEgZh9oT+2T3/cAs/Podip9hGQ22r/TFXYR0mbdjAG46p
BKeY30tmAAubjjkgqwxNRvx2XBzHYHxSoLdDcbf+Th39LfjZl06MC6VhDs0W/ZRKZK/iWE3RfeEV
b8jimguvaWGw/avGH6amU+lZ0GGThQqcthPJNU8VdK0cTccqH8VLVLab899j6SFOf/9wIVEXXZgg
njtCM79NPX1d+d6Fnz5thj9ZOfRZ6QR5wA5HI4cyl/2mHl+L2mffYK1i/akNaUD0IVrIS3YVS+Nq
tmHqsM2KKj3Sj0rmHaFf32VR/tuy9UvrwNLDzHZFQZEAbfrINQRMDqz/st50hzR3NtBqp51h6wRm
dQFMrRLVoNdY46WRsHDhOSSianaPR3+qEe69xwRtB0NvZWTC7dpbpfuRpu1jfCkKbOEdzsER35xC
rSkwARWt9Zdgh99a0ByqKXMu7CUW2vNzeATiHLFGSGSOVm/Xuz7Kn5vGuUHEuVGKoHBhyvyx+uLt
/MBeqgGzcp1aVlKbKZr0abptrE1lTN/zQuw1hvj5Cyy8rTkU7hiGPXYpCKNTfrPse0A714wuHGgW
3tQc/B7VvJK5kaMANYud05nPRaHCy59Cstbb39C3f1lKfOFFLVSAORyOZ7QSFkNA40IrroO+OR1r
Lj3Hv13iJzVAzHaPYzShZAlC4xg7lHthhcFV0BkCw09l2vvB4K0wDsTCqkYVl5Me65pe9OTFGu5n
VRd/88yTVVlnIJeynMzlb6gsIsjcVl+NT11UZle+WalXFRrZtdOmzUbqdr4ZYZduC7M3XNNK45Vu
xxESGsiTpLQ9TVWhXoFp3fZ1o1+FpfqTzJJfUTGqW9vwruHoUgTjWN2n5fBn8tGooI98wu21dDUd
OyPY79k2EkW/HjqQ9vODaaHezzH8rJwKNU7M/ohEAxNFG5OZ72j/qqcU+dg1Zj/VDgPPdHf+agtD
9/9A/RwOPm4QTHQd09q+WQtOJPWXvJBtfY7rI+qapI0D2lFvtVuz9A6h79zIMHs6f/MLE3uO7BNi
oZdeT+Zp1T2WiCca217V4DJOc2FiL0yIObqfoqfrfcsfsQhvxSoYvXcRqJdabUuN+7mPUE/eWtAX
vnlUk7jaGhkUZdKBZE2qXllctwG6o8gunYfAUv37Bne+rd+Eylq1iuaHHKAP17GWP5x/lf8MgD6Z
nvMsmxRwtO2LYjiedAVXXd2RihuR17KOZeDvIscJfhS23Y0PSHemhzgKnHZFrx+rToyedJjChiPX
Wp36KzwGUK/0GbqOCoV4vkari1vyKXeVjl/1I5Un4tqIQd9P6HJT606x4eWb88/x+XgW82iTsbLR
jzYEhCvYMUh6V6riYVA3XPj5z6uxmKeaqLY51KlFazeRsYu0zcXtdWVEvzQNu8kEc/1LB8LPR55w
ZtUSQSbhSrzdI458yMzb677LL7Q3Pn1FliZPf/+wz8vCtI3GyBhI+tHgbvRIXFuE5MaFpX3p509P
9OHnY1xkHSx7s2MRY9oJ1bgYkFshwjr/gT/dBHH3s61kKFoDv44y4AvgQdvAPdXj+74ZdnkZf0Oi
s8n8ald61oX+8aclhsuJ/z6NF8VhL0Z1QKtYrUeU421OgwG3r8mqL5TgTz81l5jtJ33VtxN8EMaD
jWhv5TX2lniwS6vJv0L+f/OaX59tfvCNJkDb13FP7IJ0W5KBeihZ2omah1dbSV37a2b4KqxbRJq6
60mFbnw/qg4rn+VXzxhgG1d4OGpHE67TizCMi6loC889R44tpZcny86EPNFS31e6gudlaFYXltFP
Zype5PNhCNMrAPLMjgmKyR7ziTzF4YJt+ZBrV/l0PXXthRG5dKXZiKQN5ghlUtujYzUbzSpQQRmb
wExv25hcoEY+ozD8EvWHp5oNRyVhj0YTPTq23jPeLFP9oAVX5yfW0ueYDcO6M9UR6xnkE2Fyjfnk
M3K5S/HOCzVhjqgOkZNJdQpNHPOC703YPahh8G50lw75n7dJLG2OqErTrmU6WrisNqK7Nq2IT43F
3CY2M7EOyjZ8NCZLurJTlI1NZ3Kj4h20P//ePt2vWdrcUQ+lUEC0jQ+HVOiIjI2eWOzxm4KPRlXm
ZJ4aP89fZ6ESzckt4YBUvxprrNsL+y/WBRh/x+29ItMW1//0z/mLLI3l098/FG8jt8XYmLQhIw1S
WWmNIHMkeTr9SkWSSQgOB7b785daGhOn9/nhUmYSY1U++Tm7n2atRw+lMW3ZZp//8aXBPFs+ZatP
qR7J7OjEqG1rgNj1SDjX+R9f+BJzZD3HEQNnJkU/NPCqIwtXqeLbyHYjK4cLV1h4N3N4HTOOisTW
ClJNPDnrOjWUGysGUmnyJrxQtZYeYvaGON6j6K69k1xEHlQcqqR1JSYDR4vowkMsTIw5zO75VPhU
NXXEQbhGu0NMpoWdJfHDiNB6Rcwm4duivZTFuPTKTiPhw3BqpgpvB6mRXV7kh7ZtyWKwbpT+f5yd
yZKcvBKFn4gIIRDDFmqm52633d4Q9m+bQcyDJHj6e8qrvnJRRNS2okKAlEpJqczz9SuzfKm7NCc/
55SaKUH1DjXiNkSJaXI3Jx7KXzAn99CHKlY2A0udpjn4FNXKDstRn2LVAJCUNQEvL36DbPZxiOtn
Jy3kygctPUhz952yktwaeus0uti9DwBOiBybJ178gYTf3ii8tYV46UHaBiSZoBueEmEB8W48tx0/
UULDkuc/VDW9k8RbsbaF8dfv4Z0kdpmdnW8wkh8eavt9kBuKbG0BW/An+mW8BAxsmE1sakFpiFxu
7oxGrAzE0ouf++2T4TbCBGWaYiBQ3fmeJCMLs7F6tyRkYq67q6UHaDPdE2kb97wnkSV8FGcfFSS7
c3cldW6p8fPvn97e8a3ayZmloqSfA6Zs6KbhMIHi7+vvvrDb16/zpxSB+mmu6wgWxB7KFGd9o52+
NSn0qzxzYhsr86HhjWPnXqg6XfmohcmuX/LnOHpzRZl3sgrjoBx5hPo4tM7dEnIzYAdd/7Slh2gz
3aJj1reu6pCFVO3ibISumDs+CV/9x3DZf/0ZS2arTfLeG1rQGwCfzkf66tTqnqvstuVbx1yx1HM9
4kEmDRoIsCoS8BIC5vGa11ja0umX8BM1EWY3BYkMlJYqq8ju+rb4PbB2KxJxaNoSkeLiiHq4Q5bR
/fXuWjBm/XbeTfI+K3p3jpTnbfPBCbu8OJTQkL3e/N+w0YWzmK1NdYpUqsI+Fx8aM4RxE2GmB2GN
xfPkWvajl4vuFTIS7L5xaQYtSTdFYgxKjt/BGSieRkWqlcyr82bu0mtoDgEX5V2P7RFQaKkKGRTh
C6cI6yYJUZMOUSy1oWotGPBXG/nSszT/MJKx8Y1KmifLB/TD+OqbHaRyoONfgyVR9kHLnW0poTnX
Q1UHIiiYbCUE/kr/kWId90YSpY0fYqRT9VJA+ef6SCzMPf02OokTliq7N0+qc2cgsRyHIm0HvJCy
FB7U/2L7tsomFAv+v39kmTUTGas+gsrMne+hrNvJD4p1K55qwWJ1xWuBO/WpIeN0Ah5iJ9Mi8q1q
Aw3s3fV+Wmhel5a3CDSvSzwgsksX4bS+3U5W8iHd8ba1T8966Hu3py0xzRPoMO7mLEkNnQYZb9rW
a1Zwdgsu8J/UgHioodIFlhbuFaAAx+RxmNdUtBdWJ70muq+MEWHZEpX1dguNijHZI3Ho0R3iZ3Oy
D4RX9wO393Fnvl4fjgWz1bMBGmMuxtSY5mhAsSsdFZhOj9CC2bZsbWIsbNb0O3lWFQZ0DrmPgshk
oxw36DmUwZw/mfShx7hWp7H0HZofRCZIDaUsZZ4kOCVs5r+gGPAIAaVHNaX5ys5hyfPod/LKYq0q
JesiwEtkBv5KjntaUpbkB8JNkITo0xZcLZWWp0rK9IVB3QiK7lzKXdwb1tH2R7xfbZO3Us6yBTae
V99dd+SPiR8XOcS5DXuPiynwYaHYubYpWOj/vx/zaTtVeXOKPHYc8gHO3ZCm+UVm6CSmhfhFTaTR
dZ7zdt2U/jqgC45Z15mfDMcoRYbjN/0+fFM757RTx3GP3DEI1P103uxX5zF5IndxRA+vxX36Jft5
/cELLsU8L0qfvhAV/QTXHXguxIzs4ikbmhAU7e31xhcm+z9ltriQU5iKYxQnzXts0Sc1lyuucKnp
sy1/em+qPKRjWTgBkKJ9hPrpazIABHn9tZf65Pz7p7YNCMTaZXZOX0pAGRqrFkNu8BdKwGO5/oSF
GadfxOUdSb3cKOWpGJl8FO6cvBDOJ0hoGt4XpDnSlVm3YL96sso4uhVtqBqizG1OdtMBLZlYJ7/E
4l+A7noW7ttf/6KF8bDOv3/qs1j40MMfUHjrJ5l46LIaktwiLlf6a2FE9ISVIh8sA2XaTQTWzSHx
4jeQuE7Car5df/mFylvT0rYFncozgwpFTkAEVwdWlM7GArtrlwggOBwAMR9qpqCeaijnmPZ2caRx
WexrYFkDogwoUxZGfipEVd5XgAa990XnvV1/tcuWQvQVAH4BZKA5j09VVu07MkEXEmzq3D1wJGde
f8TloYP25P8PnVnJsrGzJI8KJKAfwD6kJ44k0c311peGTjvzmMloIpI9kBNNBOwbC4zIdnm9ll10
+eVNSwtnSAfNO0QAAkIZf3QSCLP1aZ6tbM0XWtczSbx8MKWvsiZSqW8fMy9tH1xF8uebukbPJeGD
su2WTXU02c0LpL8+MBDQ5ZQrzS9Mfj19xDAbKiqHkpPCsS1vfLCyTjVkwsaz2mux8pCF4dXTSMyk
bh3XnK2TnH3jA0BYEXHmAIKV8jWhg6XvOD/6k2vpKlolpZJ9xJsnDpl+hF+3xETBHCQOmbkyCZYe
craATw+BSDdqGgtHncZK7urhVzPxTY7LI7CXQ1eI/fURvzybTT1DIk5cr6nyDjwIywIGNLujvnHX
8nSHab4SY1j4ED1HYu7VnOVzXkXUL8OqHrYWqZ87q3kDKRX8p/i/61+ycGjVq0cIxD7BCO7UqW5E
VPn0B+SmeACO4rOD/Juee3xDB1QbXn/a3+3Ipe2RNs19gM4LaKVgIkprY+bdU60yXC2rULk2eNso
L4YGvkFRi+2MJ4m9JJCXkHH3WMgNCJLmCSSYcLOe8RCMz931l1pwDnr+XyX7GuBg1UTA2xyQ+Ler
QPi93vTCrPon308WAHCgID8ic/PiQ99vmPNT7NkvtzV/tp3Pxm6jXrAf5zGqBpAxXdP6MpVzHZyJ
YNcfsGCEevYKWMel5RolHuD+h1wpiG5DXZLlwJNC59pIV3YFC7OJaI4hBVcSAFTcjg1U/mdx+x10
9JNbiG9zujYQS2OsuQVbGuBmQ+Y9muppB7kVYIpXK4nOtnvBpon1/6NAB7sSnHRjVKNsqEMGYTpk
QOp6KeQVvft2mJ6tZHjrKhM8Sb5WH75kWdpOx4Cep99XKKYdXQBqG/NU8eYIIczbjvdEW+2NrDNa
FcdFJCHJLUvkHKGOm6yM99K7a06gz9q6MKZhjMbhpVFJQOuPcq0w8a/j+nc0iH8OKnyeE5yD2ezg
IDRCfJlvEoP4p6Grqm1C0mlTg2wfSMAJ7tpepGGT5+nj2FTVr3Jgxcpm4/LnET1FQoJX4Je8qVBZ
Zm0hl39wz7vNzFqJTV02Zbi5///AJj+rtXcVCLK5+hiNbo/N5oq7WmpaM6qpMoqO+ekYWUgwfEVg
AnRjyN7FKx1zsXnXotokpGUTS9EjEx5QPCfIZwkxHH+1pmOpda1fsgycBgu5KZHf1HeQ9wHZI4NY
swW1uGNW27+NtniI7eo36qJ2wmM/GyDgcFMK2q1VAIth+u3rDU4Tn6n1Yltk3lSNqRWR0vzesPZu
AJkKQuJO2Nbtz/aMQLj+oIt+Ew/SJqlvgT/Ud0OHpDyEfl2nOjkjAy+IMhT6DrdsDPEQbbJCHNuq
8gHinE5elOEs6RsffSCE16rGF4ZND5gkKge1wOJm5CD7PwBh+36A3uJKD/09tv7jDZB4p4VF/MYh
aWK1JGKBEYDR1N+jfrXYlc/sa/vdsYEK2Po96utC8+cQOUd7U961R7qztt7hjOCoXyqo4oL781oB
+RF0XzK5I4FcebuLjgIvpy3f2KnavPAGKyrAc3o1Mz+/r23fitIOycq3+FrX0tdWCvME1aC0ozT/
0jY/bRuZ3dlK6szFvSPa1uYzBOl5NUjktSep2LiI/ZkQsfL7r1KxQ89+mPGf63a+0E/6AgsERpwo
CfGLIr9zpyQg0joYpFvxShejzfgKbbo6YqgaoH7sv6oXjhCBMsYgT00EMUHZeOKtH1R1uTLkFzdU
eJg2ZZtExW4LHlQkCA/zBLSJxI0MQwauAZxHb98mZkC0SVswT0DGu28jj1UbXEUBuEX32Bturg/I
ZcdD9TW2cmNIuhspi7Kx3EKEHDSeccdmSGVBHfz6Iy6POfXPv39axmPf75ljSicawZdWEAAnSKBv
hxUXDeYN2vnXMVBfs13QrkwXStosageE5BPEZ55i4G5ODu5fESCwp1+yVOQjhgJ4Adkp1CQFMmPx
U2UaeB9hWA80nZ39BFBmqOiMiqHOn5NwsCe1b2bAP4FjkDmqJel8yDPoTMFqbRAO0hS8JEfap8nw
03sXCvGbwoKA+DiXyQ+oo09b06/6fcZnZELLGvrXDJCXHTSSnACp6u0riAhs19lMQevQdveZmOON
JHO9hWD3sIvHZjwKlU3HHlofSMzsxk3nxSqqlXRR3thVR5qX6i9r7dS1qjg5EJM5dBPKD23ejBtc
Bk6PpMuN3wjWvbNayA/VDMneaGII+LIaTCTplCd7crgPxD0S6qFapzYpE2IHMgEcJ2CJW+Kq8cGF
TJTAFou7D4PZ9K92hytfc7Tx+mVZbaGQgIqYSjwk5Ls/kyPorPGGSMb2PbZPZ4YjODoQqYkhPp78
GfM2ebBnyQDl8GW/UeNsbQenBcLctUDaTEf7FZy2+hmljpkZimYYUZZCpfOjB9EdqAiRvbW86OrA
6pxsCmIGDopVpg3ZCNKYYenYIKIPjhGKwQYzy+flk5cWubOJ7RmAJsMFePBG29Z2Krw2B0Fyb4zc
WZIDtHw8FEJwupvq1n26bfpoTs0AGszOG7dGgAIFjR3KBMNkAIAhH6e1ItbLroz6mivzjUY5HsqC
IhM4GNMt3hUAcyGFXDwQifHR5Yhb3PYxmjdrXK9NsswaEQoZyHGuO/+pn1ILAkve/PX6IxY8mqed
Gnx7dCVq68cIIKVpw+3Cj1D6O7z01PbuBjkNP68/Z8nveNqGZBBjXzQ9qhxTR3gobsjcuwRkk29l
nqFuzmBmI0HVKOzn1iBeAoxB5X/JTd+l2+svcHm7RXWRQ0yTtLF6p4nacQIVLwGhgHtryWJLvXj+
/ZPT9hzDxxdBJ3VGZCcfyl9IggQwlKl9XrVritlLX6CtDA7ylhzjfIcwItQ9m8nRAxrzeucsvb+2
KPQpnHZMCjTNxasDpEgw0gp4htg42Yngm+tPWfoAbfpDntzJUBcCNdkasS3jzCWU3p/b2tbmfQZk
kgkp0Sbq05JugZnsdlBAoCtHz7/R+Aurpl5T0VElOr+caYTgORIB62awv9bmbP5WljcfWvjkBzVV
4hHcrSQEoO+/mVqArNo9eQZFwt5Ampf+7lXTAmNTs9cuzfPAslzx1hADZDrcW993RGJJqDj5Dbyk
GzigHEJKPCfHsZMWgE7uHNYxY4CW0Rnbsn5iYgfwMl9xBAteTRckjAdQ51DDIaOy+uN2HwJskww8
rykD6Sldk4VYesj590/zhFY0SWZQYCKTDfnWTyb5yNqshriG+g8afDQJGpQkHG8zCc17Zk1RlWYK
mDeKz/4TtL9nsXe43rR79vUX7EFPnq9G4GFLMveRodoHxmghQbitoW7RoATmWA7UeB4SZ/zjdC7H
VaXF+3sTUhvfu7hx7wrLKPcoY8y33sinMAHoY28i3fgDnZLegwVY7poutU6VP8U7s0EhUthDUANR
Qrv8QCC13CQ9VaGFbcwjSasxbMdhiEozk/s5mZqNUY84k3AwG8OMeljIa4grI9sfwjOstQPg6lRk
tzw/odSkefJImr9z3lkRyE7JY5aidNXLHHNjQijgNHhi/mLZSOIWMQVNM2YtiLF+d/Cmjh+dNKnu
ee7FB6hBjsDScn4EkFIE4Buyd95mPexYJtsiL9tq73e9sZVkArOu7iFDHDrMd7/aY0e8EAikMT+q
wXMHHAdGKLQNae0jkkHeTbWaMXd2lReGTWeRFDQTIHXiTD/irr11W0RDe4DdVzbXl4+FVIeROINt
QPF79k7eEIuw8Ob5yMc0Urz9jkvJt8oQT7TvVubrgjPVwehDHNsd6NkySpIcnFEwOL8IdypXWl/4
lH9qqQBqshruIvtZus+k9Q/QPYNcevci3Ww/gJw6kWllmi75BG3tqboGXNNamZFFniYFWlCNA6IC
Wcj7CsWnlXPhwgKnxw67dPaUyiGzpWLyoYbyaaqgXipZHTC+mpm+YF16MZUlErPnCYXghdUFHf0i
OAjba4V3S41ru86WZV4y5U18KggyHu0hqC3gIJ21kMySOWnOMm782LEBQDph4behxe1tKTLRVrYX
f9U6L807bZepLOg6lV2mIlPOKGoSjkJtXmG6G+DGrG8MVECAtDO1LzLwXE2gssH0xJnqYMxxsm0t
xOKD+B2oVRC5wEbrgHEOiz/5ZNPQjPm0bQBPrkA1zdItrTovFKJ0dwWYjXsUwpKXrrcGbJq6cavi
rYiVeJDJXO1TVKz85PGIKvwJvF7SGcWx49BIkqMxjmHVNs23JLPNjzHj+TN0T9mdww372OWSf1V5
nNylyDXrgqLqnD316v4M4eyzbdp25M4BUdsN5t4Zn0vk2x6FmYg6RFQuPmN1/R1wTMbjXMcNWenj
v6k3l/pY22D3sYPERMsxTpaotmXDN/Vwzmk2dnZ2Igb74sZfk0ydRINcmi+5BYZwnm08tjLBFhyG
XmGk6hi6JXV3Nk/12yTtJh+zXdKwfdWOb3aXhYa/piW+4DB0NU8HqTrxaGGazVO+bY10WyHvt05/
njGo5fj7+gq/MN30YqO+mqFPB0zkyYZUFqrOgbjmgZWtqdEvfYPm9KhnKVTpEuOE1BzwhbvARBjM
MKtD5p3mdu2+acHr6dKepuX4jdvgIxrjNI/gQmdvFhcbY/BXjG6pl7Rd94iqVIZdnA2o3/iDlMA7
zgN7is+1/DcNg16FQxqCur7emaPJ8e/qmj8hhHAisr5txdbLcGyzpwA8IwG2Phd35gDhqgLUe/CC
PRLWPYRjVB9c/5IFB6sLGRvg32FLb4GWKo0NE25YtCv190stn0f/06Ya2Gi7ZMSCiiGO0IzXrzFz
v9/20udx/9Q0DrE1KgvGNsrL/ist3K8csb6VDlkwTr0Upyc2PSvcI0PUKwjCJw24iY1zUF3Mttag
bosH6aU3FJU9zDfcFrr9aR4NFY+fIeDVh4YS7HBbJ2mTgHnIt6xjiUzOLv8QrXks/Gml6YX5xbRF
n3vICJlG10CSyi8DYFLiHQmoire9t7bk2yh3Ip5V+adqNgD0PLnzmndbeG291mZgI4TeemR9F3Wf
fInHgd0zq+K/kqZMb+sZvbQGShpN39mOfzrvtYCt3CTz+2yK29yOXlhD1GhK10rjE7iMwWwVIJqP
QeP5Kz2/YPq68GWb87ygBPfzzIA4XVwizv5ixa9taq28/4JLsLV5awFP26fMnKNEjsOeNca0azs7
W9mxL7V+/v2TV3AsPwU8oobhqHmTOA42Z4yuRVeXbMf6/8ZbAVosNEZQQ8x7EMm+CUqC9V30QskU
0fVc6hRg3px0SPP1fpyl0rMnx5N3YNIGJjF3lj0/IG5wqlGaIJyfxFrLw7y4PXKA3fz/r5oMlEdX
skG1oUJYJ4VWaxsCSbotU+iZzkGSy5WxubixwIO0xSBzwVRK5wpZIFyazxRVBlvBDOs/7JHYac4T
I0TGUX+LmeFhmpmpYgATVbhILgKsGASqkLTN/rpzujhF0LRmY6PjFyhQQNNN+1bkH2X+kNp1QGpz
5dWX2tfMbGyaElmZyMczW85+GMIlB5aVzh8fpXIbigrjlfG4aM74Dm1xwDR3qCqRI5XWzqkwyQbJ
vVug6DfXu+niVETz2gJBYptyb0AN8VkkGfKq27Svv15veunNteWhblHjmadWGQHjsh+HdpsL+gXh
mRUHfj76/XNccYh+8YBouUL1+TmPK5POTs4e6M1QYFOiuEtmFHYL19jzOK23Ke/WqpEWPkm/g2Ax
ZBBkhhz/OM+APOwrCaFFVQYmZ2uJngsDol8zxNDzrShuhSNK5ANAbKcCyMmbBkRnKPnlWApwnmU0
G2/UT4M5PXK6drmw4KB0ESe7TGcpILcVedB69mrYafnDto3Q8u/YcMpYs5JYudQ/598/rR1jIby+
K/wyygq1cSq5VXl9U5AeJqXNaSMDHnuoUPYymzmyV/KCQ7oZecoOasPCbjTMu6Gu5MGFBNbJbV3r
wCVrDx7ycI4EcOtt63fDXkIiAxWkifEzBbAqSHyW3dsS8YACGoCvpKLjV2Hk+QFZLW7QuTE5Djwu
trUzFbs2V2TLUrdBYP7M1FQZbrFdspbptWC+f4PRn/pONVCLdhFhjChu7hH8O3QxwsVGu7tuXwtD
o4vqNNSdkKwXD1E/WXvZuBugWL9cb3rhzXU9nbSOW98vExn52N6H1Kom6CcXZCeBZ11J3FxY+HQR
lbwbcB/TcxnJBMrFqsTNeAeWy/eYTgiXrfjEhS7SoxxcFZXvQWo0ypP+wCr/g/ViLUNmqW1t5e4t
6IhOGS8j2T7MoMUTa21uL6x1eixjzEp/aNNsjKZudPelNORbm/nN1kR0+pDV45oBLfkQba3DxZab
I68e1XK8QK1Rku5aJJjFtvxweydi3HRxvjZ/3GRS+o1cWp01beYZjgQymmfJzMn6XQAZeL31pdVJ
W/y8NrfrMkZCKDFPbffHcRiqy6GN3XaBNNNdUtw3EMu9/qyFyaHfJZle1qoKG9Noan4Wzt5O9qW7
NvQLQ6Lf6hHTTkqbNWibBcnwo46Yj4MMZOZpc2BrFVILnaXDxsAEiodZZrg67H/G2R86Wm+d7Yeq
mB67Rmw8AnnVfl4ZmaUv0qZJNpdmo8wJ6mjV0AQxpk2QjOl/kNbcVE0mECO273mVvV0fmwWvot+D
5DKD4IWFDAyEEUJlYrM+xkFsGEFKoDmr1uSLF0zAOfuET559kq7Z98QbIgs8hHupJv4GiZU4Eo3D
D9e/ZMkJaIuj6aO/mIDGvKi6ZyqGTUXyNJRJ9QLtoZWMwiUXpjkAn8U8n8xz8vw03KXx8ObV4tf1
119qWtvoUt4XavRSGaW2CpyxxdX4y20ta1PdHONimiBhGOUSadFOHlDry/WWF0ZVD17WHpfwhoOI
DD5CUKHd1XH5lPdq5Wix0CV68DLrcMyXBYHRDM0hZ843FpdrfMgFu9ejlbbrnTFzuYi8Mt1zRfZz
nQQGVEQc422mK6vpUv9oU9kBqQO523KMvMF9gMbSAeig77xLVix+qfnz758mFW9Ilya9LSJGu8Dp
vD2F0LVCKP+20T0Py6fmIQhnFyKDa839jGxa4GuDorAeSJw5Nz5Bm7LQglCp089JZKXdR51MB66q
Ehl67dv1L1hwCUybrt0wxe5Q4wtYPr3KwnzsKd2lbfGn8oyP649YslFt2nrcmRooisDr0Ke2aIF4
HvfXW15YB3S9oGw0+4xStKzM/nXIya71xEufzPvZth4M0z15DGWi15+1sMDp8czCtyRPzxe7kGxD
qr6Y9rYpsYZa2WNntwjOgkoDYohCVKdbEwVcsF49wImjiK8s4CaQcVRmoRKJREXHjBz8ulr7rL/1
JxfO4HqYkxvS4XLu+qjBDvEsnD7dm7ZANF5kfv1VAYgZjuOzIhluEyfhVE2Q+173mLQD4wFpfNcM
jSoBbZDzYtgnFQRRFI7zdNMIyX/gLqV6FATyj4EgTp2GuTVj5XRaJzvZZV+6AQCFa8oyC7ash1R7
3A85E0fdrpVV2BH09rdZxj+E6LdGd5tkA9Gjqr0yLZTx4BkseXCrU5r/um5eS0OteRKK3CvcYDOB
lGxojZYBspYda2WbvNQvmg8xXdIhPbrrIhfc4gbAlQn1QVnc2DbkwXrnVDZ1t7v+GQtzXRffmTOn
MC2ACyKeA5E2/IH4//a2lnUvIkyWtCZalu1vRT/6NZbq0htrS39m1HbKW4l5PedbAtG5OnGerr/y
Qr/r0joZJNdll2ABTRWE/Y3ReqI2dP9hPRszWUun+1srdGEC65o0mYXseNGN+IBydA8C2q37rGz5
dibmEAA6inQaRPDkNuPACdlF1+6aSWQojCibo2nORtDSptrMKAIO7Iqg4CBuSiNMleGhzNixH5DY
vpbms2DkupJHmjWt7c+diPzRj78gy9zFeac3DiKj7DYD1CU8oGHbIeUsAVikbIewQMkjqmXmemW7
tTSi+kya8qzsUiUicuYpy0rdpZn/niLpfhP3QqyY+tJTtDXZKhjcqC2QQ8S/0/I9G6Ywc/eivG2z
a2kzyXYTH8LYMBiuQP371U83XW87RJexaDskJykLDTfGfY4MrjStV3ZBCz2iS1hU09jFtJ0F0jjp
KyVIHswN/z5N+wcxeStecsER6EIWtT/OhCAxCHgf+Zb5011tirfrjmDB7nURC5rxBFQC+Jgm6Z5N
5u+bKn1rC2fFXha2Jrp8xeyiGrqYCWSXyPCeWn7UxvEDN0keoNj4WzpzJG/mv6hAisn171nqqvN3
ftr2Vq6ZuT4OHhFpH8rkj+XdxLxyiF4k2w0E+tD9gIbTVwdJ0OlafGXJgPSJi1qg1Ca1jCoGFcSx
CGX2kKh04/GV0ONSl2hzNh46haUPb162L/b45gPdeb2vF05hep1rMfmqnG0Juc3i+ziVIS9wVZyS
MG8MHAPUylOWLFRbBSvhp4nf9zKyExUAQ2g2HFmRv65/wkLf6FWuOUKmDWSBUfo8tYEffx2M9+sN
L/SNXuBa2SkIjYUpotLvTz28DXRvg1T+6Au2EfHancvS65+f/sna/a6DLjdSp5EvLV87kW0J7Vas
5q8204XFWwfzeNYgm3wSw5nxB+446/sydKcxCZGUxMLU7byNqAZ3I50Kh2/EtPp9krbJlidtvklp
Yx78pO5RG8TmjYGcuO3UDVDEBzXwrYUqF0qKoSLCCW3x5/JcLVK4v1VXIMM2a8pdjGv844xUoXt4
vmbfFzjMjA03Ebed6LnwMAlT5v++PlgLU1Cv/hyNBCoUPpxgP2PtzKk4TgKIoFn9SMa1dP8FM9ZL
P5uemMLoMFlkZr13s/HDy8ZvGbhN1z/hor0xXy/9tKk5OXUzFxGJkSA7EPaKxOsopvzVyNKHqhdr
xPuLJocHnQ+8n0wOIEiuUIs4RmLKd+U47Ssr/Xb9G5aa1qx5aFLDHTOcYwvZbgbzg8Q/rzd8cXzx
zuffP70zrWo5z9TAYRVchgQJjara1g0bT0nepa/l2LDnGx7kEB0vVfkDs7y8HyLmVVZQ+P1r3/Rv
kNLeCtWsbPQWDOlvgu2nj8EMIVPvxT2e0e9iLu7drHmHutpKut7lZGh8g7YeeV4LQRanRVhQSdxL
2tzego5HQnnGogQ8tUwUW3ATRWrxUO2GuXZ3QKlkPzNc+x3LVKb76oxmHmdWvCZ9WR+dAVcTFemR
HQ0YJeiHInlWM5NfzHwethKF3vf1WJohslzURjitdRxc7LwbpPg/II7dPVIc3N7jJIVUb6rM6g/r
hxjBICjLDrUU9+XsoxaYeihwHDu32cSd4+zMOrMClgLwVX7NCaiim2QQNaofabuzZqu/o6jzOIq4
TjNkSEOxAW84l+95bqWPhUyrPR9wUPecwt+WSVKEpqj7pyQj46MXZ+1NQToY5nmMP40llO9woC6x
ebSHZDv15S5xadBYbGUz9HfM/vHhaP880z61LyZncjKCGGwjCWeBbeAaGTH15uTP0t2bpUU2OJ7h
wsgbqwfXFPkThVji3gdY+bnLmXfvFPV4y4roYiv5/+/CGbqtLviEq3UW0Vi+tHP+A7TIEMWqr23t
fblhCuIxmn+aJ879GPqIEUge70rFB9RCbeo4fzHqNSr6RT+FR2h+qpVVEs8tVZFRt8eYGAcOsMfK
kF3cMKNtzVV5CZRPxhiiV44/pYcWvtuBVj6USh6t0TmUM0jPojtlA5bc2/pLM0EcoRm1k6KORPfN
Ku46pEnlQx6o+Pf19s/t/GOC+CDNBGVsT1UWD2DimaLf4P6l/eL73XQULaMrLuuie8cjNI/leywV
FVcglBKKxJD3Mf1lenkYx2sQrqVvoP9vupUAfzLJKjOyU+TGSU88dWp6SVCysbLHvRzqxCdoB9+E
T9wC67SLqiJUu+yBnuywD0FYMwIjtINuCvuNcY8C/l0cnF6TTfxQfnW2a49fMmhti22nk6JFAW6h
58vpywRY5aFwLNqumNjFvYlr6vFpBwFELIO8jUxoxQ3fiPdtth5VXGzkr+s2tvD+ejAaKvmodrNA
jyPFvJ0Kdcxrf2W1XWpam+sJ7axajTmNert7Re3uS0vWkCQLZqvHhPM2M4u5QNN1Tl6FhxktqvP2
k+VdgMq5dsW2lnpfm+BNO6F43VNT1CcQ8mmo539tSWZ8l1ZlhQDf+n+YydeOhAszRVeaz+0GXMQS
Yk95PAU8+81HBo37P9eHeanDtHk+iDKlwHd2ETXy0EagOM9VUDhfy3JlsP8GbS44Kz1G3NDOrGLD
giGFdui9y3sojZdfhuBpPnVbHnYH+jHgiuuV7MqNcTQ+xq/11/IneVF54G7cYxHedL2CKaP5AxQ2
cBRPQ8KnHIeDC5nUjfLFvcFRoXq9L5fsWpvyg4NoJ5I/rahN/PrBGx0VSn+0Dze1/k94eXIdtxQJ
Xh+nuKQevuMA+HJb09r6PonGNGYjtyMPlnZ0K1u8OeYU36RNDWVGbb6bTDA6oow9KmV+AjPwN2qS
fxHXX8kvXJgfekS8cQyUHsQY1x76faypgBNpQyLWlOaXmj///mm/19ppOedkhHpOzHau+RNit2ED
yuJtXX+2pc+tV2Zp0BgZi1POfnXEOQLpsr/e9NKLa1PbL6ra+h9nV7bkqK4Ev4gIJEASr4Ddbbv3
7ulZXohZ7rCLTSzi62/6PPXRMSai3yY8MwhJVSVRlZWJSOudlgEo28kOGl0Fabv10br2eOMA71zZ
Sl30UJW2wPXJ+E5UaDLrSmcLD742gOmvaGYo85yDP2qit2DfSYOqzR8cnX+/vj4rQdzMX+c96Jdt
KKKfZu7pSGbgKcrsp5pCJNqqZ4n+dGvjMrUSGMx89sASHElx553cwqnAnqTBvNMmG2WntYcbzuuJ
3F74XIynOZ+iCTQRqZ9E11fo/IgLodtMZKu5m1qG9lsIf6oDBUmA00wnlkLDc25f2in+OkPI7PpQ
K+eQmdROfN75pJ48YDkX8a59tGnPbETGFkLbUQca3d31cS5/vnFs8b8druwqO05Txk8e/PpQtArQ
36JiOzDW5reQD2GHRLHhtsgrel+XDYm4k/e3VDQjaKwG50tC4i2wx4oBmulvNhdLJQVI8EZP833K
x3rvLmNx02pS/dCzXaDFOJs3bHBtgY1oUHepRNN94Z7O/coCJMMoAwaFQlsyEAbX13ZtPkZEWEqu
O5+jAGoPLEo5tNb1dCO4FebiL89/f24QIyoU0ABdshHRvgF1SF5/s/pfi5uF3TwEkJzdCJ1rPmWc
5K3lxkzGIH0r2cBCh5VZwOJ2A7S+ZoJmgnxOWzD7KbiV7RQqnLxFPddVWr0UaqT3OfMtHQCek9yL
0gF2t+Jin7GsAH69b+9bq0QNN6sKuREFV6ZqJtV70dnDNHnuCSiQ+3le3uJy3NiqlQBucj5q16tA
ZNLRU+pAjmLkyP+i5uDsJFgaN3rQ197+bO0fjk8rzpu8d3DfhzSEvk2Xs/LxbG+lHtcmYMQKIVjR
Wi0MugYBkBV/76q/Kk03vGXFIc2co1RFrmKWocg5lLuuvh81EkfdH9/5et1R1p5vOPw4jEtd1nCU
tH1L7bt8qm5stwTLXLtxOqwNYLg7FbO0rNLCrZEPh4GjrY0tw+vSZRH11FaR2b98BP1Dffxhgxvm
guak88GHGUNWBhCCHY/HA9rbcDxDY3i0+qBwUi+glbu/vm5rm274fl3HxOuQ9juJGZKmzOZHZvE/
IBJ8uf78lWUzKdg5YXXOGywbIpkTCu10YROLVyqmfeeot88NYlwKgMbPa7ARuYC3jP+z6jqyZ/Si
KXXraL2B/F1ZJ/t8CnzYGfDnO75wMA8VqyAFa2VdjEHnbeVZVzzbpGMvp8xmfaXkKS/6rwSY5dbF
Ffb66qxFYJMpVk3lNHgNgp5W7SO3rJ9tOX1D4ngEmwTi7oBiYsHIN078g7JAA+lXr5DUiAbIoG+8
wtr0zr9/WD1SZtzxxNnKcPv/Jpq5/b6AFW/DhtdszPB9iQvh7IJeChIa+pWU0A6vnQzof7BFZv6w
Ed7XpmD4vxzKunYWHJK+IHeu6u8Gb0sZcuUmYRYPs65PegA0yIk273J68BQN2uQls782aRNdt4GV
u61ZO5Rce7mcQIo6pt2zhGRq67CbIfcf7Iw8ppV+tDR7uz7UZU/5D027vUiqYyi5nwrSjuj9zdKo
BCXmvrHdjU/gy1vxnxbngakp6YuRYSt+VfzL5G0UrC/b0X96mLskBsOLV9inqSx5AFqC5dlLizxa
RJeDTLHaEkBfW6Hz+B+8gYNQNltavL+FT9Vu3Hsgqk7yjeW/bEz/aVnufTL0s5zYiQ1ZSEgd6GUM
vLgNSP0Kar/d9U3+50T678fSf9qX07wv4yzh1QkMls6eOgm5Vz33X5oauQOOO0+1QxGsLIJhHIDn
sPuehjr2VJjMQ/e5sGL7huNX3hgvSwyAARjlfjA//cX5FnJyzRYMdxdelU/OmaVYl+nN4NwX+iHn
r63aqtut2bBxsVfVVKBBFM8vxiwsvSag+s/1rVmzLuNEH6gj7Kwo6YnIrMLKK2+/lH0Tgi2p2V8f
YsXGzNbmuk0bDmJhiJZVXdBmNMhq55Uyfaimu3lT0XZlC8xmZneMyeBw4Z1qC4UMAoQIxLwU6hkk
3bhP/wN/u2DFZjPz3DZzmboI6k2ECRxZWB37L/yXf2oO/c570qG7K3bla/Ysvtuv/j05Dnf5bflc
/pA/GN1Z0fXlXLEFs++5kslQZR06kD1bvnUOu9XD53g+bLPruYdIrWLKpqe29R8X23+1IBaK78mN
N19dwPOUPoSyoRpsqVoB6sakqyNQeMpIdWP6MpT9Erq0Zm7YKdFGmdXWTzm04e56BnSa8Mv53itc
4HqKookIHbpjmiaoR2Wi+oH/MR3Qi1OGdrO0gdX2dRr4QpDQcQf1o3DraW9BQGnn+XpMA1cTLxxY
X+5sBRDT9T1Z8SJheFFVUuhH1Kw7VZn9v6YEy7Ko9IOt7I3rxJpxG6Frmu12HOOYnKw48OlOu23U
zN+Bvg0/9/5G/GrUrBY2oWhKUvcRTF97VqZI85CNr/o1kzXCVw01YqgFEXryVVrtGV/am7y2/Y34
cvkzCLnxf1uVLtEs0LNyOBEXDMZoocoPhBJnx/OGRlkDhViVkJ3jawJrm9+vr9jKlMxO0tZB8m8S
IO+dGvID+uh/SLblJivGZPaP4rF15S7wQnTNu7uSt/bOr6riCQW07ub6268NcbazD47IQBrH/Cyl
aIOY71NGH73GuZ/UvMGTtRLxzTZRCSZgSBvCz6F8cOwL9sJI+hts09+mKXnE70/XZ7E2jBFOEtI6
CRggOvQ8kSxizIeuZz+RAF0pUTnXX4lfbSSC1tbL8D8FixWEWcCENsOL1c9RD1Laqcqer09kxb1N
pkzSMotMgP+dfHsOejFBCvq7ABeSXTnR9RHWJmB4YKPkUEjfPu8I+pzrzPufLUZrr/PycyROtkmX
wK3M1X6DEZQqxxOynUMRFSCJ3JFa6qNf9+VWcmhlLiZ7Qm+3tW2Jyj35ZBq/LlKQfez28XEE2fTX
68u1dmE16RM8aBSpEhTMp97vm5vKlkvUsc7+SueaRRAoloE9d/SQo6IDQGqc4KahBRKtqfNy/Q0u
TpJ55if+nNJ2RvqOHkEiEEj5PKCdP9tawYvBCw8/D/rB/UUiwc07+vQI6aA+4J33SORm8/ZFY8bD
Ta9UlI+8S8nRE+UfqgCVY2n1R1v8Nve3CNrXVsfwR04tNIi3ekHaZsLnyhJY04IGri2agIuBBVMw
jsO+asoCPWE2RDDVDeR2gxh6EZWsA7cBFrH5eX2L1xbK8MmpH4YJsM356Ihf4wJ9xQRKQ10XVvVW
9feyygAmYtxLRuEWXZ9T7wiuyGCMk/4HirXJncUnVga6Q+bI96w+Qi2x83ZoQkpfIOox3Vyf38Us
Aur7xrms0IPV+2hFPbqT3jdpFUxTE07ktXXZrrBfY+dwfZzL1owq/L+t2Z85XYgs6VFPVQDZCVBl
v15/8mUzc02aslhatERDCYTKaT3urJ799Pr5iVucbyzR2gDGOZyMTSOcuraPuXBOTjy9oj55dGn1
dv39L9ux+x+4ZyUnyZtlPloyvRtT0QeLl70sNhj8yGz/r2/UZ/Kd2GrD56WCCkyKrpKjyOWwq0Fm
vkt968jKfCOJs7ZQhsPrIQfizrOWI5Td7GgG+/DeBdofIaWvN/ZizYwMp0/zmhYLroonNnpHjznv
rprr4PpGnE3+P1+ODNfQf5toPeuMgNhdHT2wVbeTuk36OOzKOmqbPPKnR+KIx8VS4fXRVhzP/E5F
+XwYenxiHTNraKIa9bCglu5TK+uj42a/fBTMosL/XKMB9JL+PTef0F60RTIdhehvIZ8Tgfj9vvG3
iJwvS7fBtowYZtdNbedtDETUIotwLlAOzlTr7DzO4yXKUwhngPFymF902+pzEBsifxjBy2AB30wW
Ft9yyxFvi5vbUboAexiiyx9IA3fp0KMds3cuanJfq9Q91J3H/rJWFrdZ2pN7q0r0fdVZKSpDlaUe
VV6yXyy2+ReS9fpnM4O2OATdv/9lEny8qWnm/04Wh+YbVvMPjP+S2RgRNBZVGQOH0R/J9JWUTQge
vr3y1E503nGWbzFrbkDcej8kNETvaFhWck+qNNRpuhvVFmvyShAx8w1eQ+FySTcex9x51ox/aea6
uR26cg6yQv9wxzndX7fbFSc30w+z6n1aKbs94gaZRHzKcaNy5jOs3t+IUys+Low4BSLurLKB6Dsy
ncoHp2HpC/MW8XL9/deebgQpMOpacln89tgN6XeeFwdoPWyx066tjRGdvAQ27Vt4c4I2AlQW91b7
F7fgjZVfi0+GD4tihCKncNqjbnFdW84aZ+rYu/0fWPeT56t9Po1/28R9v75QayZluHTfNL61ENoe
bVIdkUN/iqvsizt2B0io35AYQhfXx1nZEDMzAIVUaHE0cXcc7AwafsvTUtb/+9yjjYhOprmtqeN1
6GwYbvNB2IFCrNl475XNNjMAunKrkeROB9LX9uecWve1DbacTmzd/9eeb1w71NQ6fKKlOlq59kvQ
Q4B40E8sEui6o9+uL9DKHps5AGLjluTSpDpWU1l864jFQ1rRGSSDAnAs7SUnj9Et2MjahAy/BkYT
akOLXR7TiXdRkXc6IAsVewKtvo1DdW0Iw7kJHaF1RAt+YM17aj37wxzNbbzhf2sPN7y7Lnsf3+N1
i7tfU92ktV3t+jwX0aB5/nx9P1Zc3GRLnPy8XaqSF0eIchQpNB5q9jIK7gegOFC7gZQJZAKzXoLG
K1VgeSaNvzHy2uQMb3dLVsTc0fzQDfRno8svcdfhErLFsrXyeDMdMIExAdFkqo6zV41BDt36G9vH
NSv1c72x9ytxxMwGWF7P8alWewcJIoldErPppp/6fKOucPa6C6e8yaI41+2QDk4OOLcUoSwfYxsi
taJBHH65vvVrAxjuDvFCPneV0xz7ce4r6Co402/Je/HHIyy+obHINq7QK1vhnX//kFewaa8GUqNf
CIpI7wl3fiZV/lzF8RYZ9kpMMXt7xrTJbA9S18cUSREN4p/M9QIHlJPj8kbizyUXXLO9x9LjueaK
WfBRPlOOquSUyxcvY3+vb8faLAxnz7WTQG68xyrxegpsKZ4snzwRwu7UCJxL/7mCJ3NNokvtDmSE
7CO0PRu3vQGU2rurhqyMrk9jzSmMmAvGD5e6pVcfdd6zHeVgPwINVLvhFGtPN8JtN9E48du4PCqV
PBRsenM53/DmNXcw1t/PWK3ysauOtnTeyJA7dwmxktAZ3Z8996an68uz4gumtpYG/2rL/Xw8Dp0Y
QMwY/0jS4luTiI0FWvnIM9W1+pE3XgLVnGOvsumH0A2oNPSS/W4nt7iH/oLzwCTpkrMC6la/9Eo6
yTVbKttFumIYgPZVhc6DAd3yoUrmP25fQ3ocdf2x927nBZI7nvitHPl+fSVXTMHssBxGCmE0H7dF
6KA91lnx1rF6IzKuLKLZWUl01Vq1zcFZ5vRFWGVEBsxL7pdev5cL/w793rsq32I4WPN7IwxXs5tM
rWjg9026y3vvBjmNGz9DiUe/kA4UsdeXa8XwzNa+oYqHXLkYRiP3c5NX2t35YwYy/6xMNvDSa0MY
J7rs0Jy8uKB6S12wMlij/adzCGSBwTB9fQ4rS/WfDr4pLtC7hxDpJkAF1YP1PvIKAPCJA9bMgrkX
GyCelZmYnXxNWYoSIijdsSfPLfvqk+9V+XZ9Dv+ghC+c6xfo5MrSgnLyUQB/dF/qqpgCBt64vU6n
4e/otHWkqFQvsmicb/HC9Fd04rHd7I7FcQCy+XZAd9A+BZpmlzGrCHkqdJBwq4BKcOX8uf6WKx5g
NgXGcpFA7cdIcfrDIXPYw5BYUEVSd6Udh83E7lMNkrrrY60t9vn3D9cDl+mZ1y6nxwpwsgqSnx6U
s4fuU2rkzDV7AUcXqnadq+NDPaoiUDKug2VZHuIp/bUs6e/PzcE4lxjkhWZUHsSBjdktNO4BUwzR
tB9df/rK0WT2Aw65a9tN61m4aFa/qJLidq5V95jFrPgRg/lgY5i1jTA+94eG4IN7YdbBH/0HD0Dl
sATRdm916Yb/rs3DCBBxEuPU8Wl8AKM8moqX8WGR+Lwsif9spcNWfmxlGmbXnz11EEduZHyw3BfC
7u3mTXkbiIWVCThnd/lgqrOjRZp4uXWIoYxZVyVqyq9N/0V2csMXLuvTQTPiHPo+jMCkZ9l6WOKD
HXfQQQHbxR3N0iSkHGW/oMqAeE8mN/89VNOyl2WV7rToi0ObWu3zMk7eLgP38w233GYjN7Y25fPv
H16oqIiEIC2mXAFjNkGDPVW/IEYbWFvdKWvbZbh/VtDa0QQDDOXXRTzT+L6d/3fdby6DlrGa7r9f
fnatJe2zOj5URekI0C36IJSofDBczZNoniBI5R5Sl/GvtRRTHXSkAORxsaOhQHtyxSl7dcE4ebPx
NmczvxD5HSNItD10A+gwWIhEeRXgMB4CXPjvwTl9SCdUXHvh3utZ2mBsSYDlW1p3w+9Wzs1/uJU+
7CGKupCQ7Ul8UD554PoPiFUCmaCNfwJa/5PfLyZpXt8Udua2bXpkxfJ1hDLUnZ8XxQ104B9KUIu0
Ld+iXV6zGCOM5L5v59KvkyMuNNmtM47hBHKXfe7QZnd9q1ZGMLsPJ1YjPRXP6bGpfoBx4bYt3b1l
bxStVjzKpNGjkBbKxkrEB56I+0QOe7eA/pBVA1dXjeNGIFmbgRFH6nIQ6Mi048NoLXaY1GJ8bfMa
KK5h/mR2yuw/5KPIFr9GqCL6tQXWYSkPqfXyuQ04T+uDxRZ8yRXohNHczjk0Ogkw7Grp7YDojG/s
8coVx2wljB3STcOE16f+6AV+wr/YjvdzOF8LavpEuAuWIb95uj6fFQ+khus7tJM5SFV8MBMl6rYS
ecRy9sDy8rX3uyGQjHy5PtCacdF/L9wiPeUhxYIjFmLbEs1LRQiuk7Cepo1YsrZsxiUhzzLPk42L
WNJBbcrpfoPU+BEUPveOJZE0mr4W6M65PpdzlL4QL6np50U+nDXj44Mc6MEbxl2WuxufySuPNvsJ
9cIyp6F9fGhs+aCr9IQK9eFTb212B9qexZocrBrHooqDOm/AbjHNWyyEK+lasz/Q8q2mTkmXHWmB
BhtS8NwLE2Do1Q4FB//RR6f9GBSgp/jO4finrC8qe+N2eNmEHbPg50+F602gvDgmA7f7IHbAnkNi
iQ9UJxP02AiaQZ994l+vL+PFAOb55p0XQFAbhfbSP6aC/7Gt7tkd7S9ocv51/fEXDQCPN8x4kHkP
Pl9QpM3dfZW+U/37+nPXXtuw2bJAWTSFcuGJg+tLJFBKcrpd3G4JpV10b88377Zca0qqGaB5hvI2
wO0h6ZyISr5v7S3yhrUhzjP7EHrd3I15k4BS3dcPLsTfwVkXQeQcHOfv15doZenNS9nUeKodJZZ+
gUCFtp6ref+5BxtBNtdp1ThEnVWsyYGo5U2M2VaXyNqqGHF1aFM1D4nfwF4eHe8RdMyB1YGXrtoS
NlobwDDIOCtafwK95AmQ69eyd/66tbhNIcHYF+T1c+tj2GYzQUtuQusvWpMcvSvKxdm52bhFs70y
AfPONBM/q61OtsfMd5Nd1SsSIltO31yf0S8LJ1sp4BUPM69POXC2PmgFIOjRoy5ivakaiopsI/Gz
Ngnj2jTSmFJCM3VKxhHwwbJGASF5A2vUfpoAVbu+D2szOA/+wcPGuEJkY7BT2u3xMR+wJgnjT5XV
PN8ka0jsJbE5aI5Pynd44ONzI4i5N0Zuk/383Ouf/frD69NWLGkjOgQItkS9vnG6OiTl+/WHr22A
4cPUYgupRAuqQL3ny77T0ZTuqnx//ekroYcaXjxVrS5Shtg2ZnEIIEPgkI1Tf+29DfdtCOSZPUrU
SbbPgj/Z7FcbH4otLOPFsxebaniug2S+LpcCZmlN3V4of4gGv2uOdZnIyM2H/DYHrW10fZEu3vA8
37wbTQudRuVikXDCN1He62KXevTPklKURMbE++PUvdxxlA4/cxnDgEZWxQFxSD2KBbPLQLVpWceM
fyoljUcb/lyXQLAAzqNOXdbcZr2HlMl0g0vy7vpSXS594Plnc/jgC/2SWy1CG9iJp6gBYhYaXq+s
3vd3qt/XKSpI4fWBVkKGyegKZsQEIluVOk1guQgqHMlL24NXZiNzf/FaiWmYLo1OnL6Z2vo4V01y
LBOrOajMs2982ZMozQc3dBPQtNljXR+Zs3xOixLjGt6egi6vSzqZnEQSu2ngNI3+n6hY+hYrx64D
WVfZKe37cU/yOH2w7N4DjLfPhp1X9dZxEZLfFK1dBDxpq9/2HGsV9cz3f3Jm17e8VnIBtFXoo+cs
2VcFMbyfZVM130s59gkwwVUGxW34Um3VgMk5fPzS54pnD5PXtQe3I9m367u3Ehz+kVn+YCWF4qzv
CPUP9rLYNy6rs7eZdguw125Lv2jtqI2BVuKESf2Q2wmB1iJa8Itukl+71rcibWfitR8FyNArbRdn
zREuN3KDl61SmBDrmUEkIZ+ZOCRETsc4KX10CY9KBajPMPG50/If1/uweH7uu9LziDzypBfPbUfJ
Dlljb7e0g/2pefgmv8RojfXSdyI/Fk0DgAXNsgZC12kZtTFlG1tzea2A2zEihRoTPcg+Ofpx+pMW
cSQ4QU+SKvONELFytpnkEgnCkJQiE4cp958k+IrRHPh+3X7X3t2IcroavVYBFXQAfPTkl3kR5InO
gt5N/l4fYO3dzwN/2ONkQsNG7Fj8AErvxxEkxDXdanZYcQmz7yQHSbXtiVSAjFMc7OxVc/CSNzqo
kndvrDbW/nJjkOfbZiATrEbKfQKYSYPQGPJ4hePsaKFu8uapK3+r5Lkehygf6t9tW2wcmytRxWxH
qRFQOmnZ/FB480uq1TdoZO5TJQvkj5sN51sbw7jWuJbXupbg7kEAWLBP4xitFFq5IbQ3lwiReeP8
WRvGuN8ktV/Q/Fz1YJCWhz7cY1/a71IAPJ12t9dN7LINC7PthHSMdLEv/YNgmf9tZnX/woQ7JAFl
VfO/62NcnoYwG0OgKO/FyVCKw1KA9YHpiHCGKt2wj+dpC6S5Nsb594+uYqdkPtOeHKrZe+58dpNT
vY9bftPKLXWdtaUyvBFK4t3s9b5zSIBfnSvk3WL8UWxcL9eebtw18kGqeBqEA4cEx6LNgorfQ7Vy
4+mX3R1McP9eHuwllbL0nAOp6d6es9CPvzMx3LTWFHrNl8/ts/EZAdQOiqJwgUPegnRhIv1vVWto
Qkyzj/vGFjTzclAUZgdFLPohHlLXORQzsKU2oH/aG16uz2BtmQyHm90YiWhBnYOraAiI9zdXLWUo
c+/JgsguCmHpVjV2ZSST5kFlwCc7NENk7GjzbSm1QvG0HqLS75Lf9ULUTVVv9gOtOIfZUGMrl3Vj
W4kDEqNhU9z7g3U3dnLv5lscSyuRXphdNHnGQHkJhOSBzmDxD2ibst/OaDsq0Ek+4yrJPDAOTGTf
LYOKHCdrX6EZ7qQBp9AM2QjLKz5kYkNxF9dT1qX6bkIuOOh6qXa0K4tbxvN+w5EuV6I9wYxAY2uU
nWPSzndJ7eplpxzhgvgho/eFLRaQp6fjA/jsxUlnOflWew79S4ir74Ypr0RQ1tJ+wcFbQOaCoKS9
Me/L3ykgk/u3d1PR12Pbz+wwe0zcWpPLIRKA3iJQzBGwe7jFIXGm9ltcdi4+YJot2qbVTTciYqus
XLSW5RymDuDGHaCNaR56DExYGG+WARlk8uhXvRfwIhZ5YPG63jvMk680i6vddZ+9jBzyhNmmkjmi
zz1RuAdGm7YJUnSKWXuRi7wI3WGmelcC2zdEVarKgzcn2VMtUkL2fjIU0LmjcHCb+nETNdIaAuC9
8yCZsEGJJcvI6jtvP+g+eb/+sisWKow4XPcZuDRI6h1AsPAcz/USqnyYgRqYnz43gBGDp9GRIskt
dGfNtnoFd4+1H1QuI0j80B/Xh7isPYQFN24/0qOZTonih2Ws0N79awLRd7Ikh5QxLN0u9tLAJn+9
hoRTaoXU/0nyKbS9yObyZum8UFunrLsX/ittAWxqwnZ4j93dIA+agnHEe8wJ2v7kW1N+5TEJBs6D
ctn43FiLhEaAH6BiDTEPoOunVD130CRx5h/aJ3dlv5EFXBnAbKIhoijnavD4oQGVWUGrAOQpUV2k
SEqIjVvhZfiGJ0w2DTbYdka7BHf3RUNOqBSqC8tJ57cDOORDzVhxxyHIGLWdTfZkyNjeTpWzB6M9
creQBo9cwbYQcRfny8DP9u/QMzDexjNt8pOWzaFU7lvmAR3MGHuq7ay8uW5xFw9LDGLs2tj5cz0X
yXKyKdAo8h4kvvsuu29xe/TF/66PcdEzmW9uXCYbi/lu7pzQ4vagu7NUU/mLOFsqGOfv2f8WbUFN
/u91grDY1Iku0yf0Q5dPYEPxaVB4sRMwuagot8vivYul9zUrJyByrk/p4rGAKZ2X88OdeOTpUo3L
mIG7z7tDQ1cRWXG0qCl0smeKHrLcB0HOCH7ajfFWbIGff/8wHvo9ZeLodDkB8hKdJa1l8+olLCR+
uhHr12Z03rwPI0y8RRpc+fmpziYH50nWzN8yaBCDRt1STRCLgt+PvdQny5PtL+pptYFwu3jpxFKe
f/8wcMLB59xB1ByU+fmRzeSYzP3b9V1aMzzjSMiX0hkLv19ObPZvx1kdnHiIwMjzmdIN3tw4EOLW
jd1JCX7s5RIWzY2205CIb0m/AdtZe30jACRL19gWemaOlIunNnV2TisiSCZsfJ/+kwy85DiG79cz
6fKRZhIrPz8mRfqQJcPeaprHtJD7mlpvyQCF9llUh9hZdDhY7fduUBuLtxJ4zG4pmSUd7XmxnGIQ
bz0VrgJ3GZUe2orBLjJTbFgvi27DEC7HdUhOGzHCBSkiybUWxxySWjcimdRB5b59Y6FVOfCJFPeq
7PvI1pOz73zLiewM8tRzPE7hkkmcwU4McZLrVnk5hY+XMYIHFaqWaKLUp9IDOHDIToBMxN9qF6xj
Usop8FkT37CWdruhKmgEdTBvY8vP072w4+YNO9ZxnE7K0qfZfxRoaM7nd8f2gzGfjmP/K0Fb+/Up
roQrs+EnsWo1DrJcTt3Iwe+RgenMKeckYH57Qufz8+dGMSJHPRF8jatZHJ32GdB/OeWBk6NW4X//
3PON8MGED2RR1ojjzLIgtrBOCbq8ZsgQWH+vj3B+00v7YUSQ1EOLRJIO4pgl+hGAyVsxbOkirm21
ETxUP1mSD3w6gVNx+c7GOnsmWtmRJTrIEFm9/EmlNR4ZQJ9b34hru27Ek96ClHmdU3Hs7DbM9bvf
/216jRvmVm5wJWaYbT8kzoSbZCNHd63bg6fv3KRGujB2sn1u8QIl7XgL2bGyfGavj9e2irpiWSBj
+rVY5keGuvDiziGnSdgmc1ihTHXdBv5B5F0wArP3x0ZoolULM7aBXI3GAdCtLNdzmMZTtRcQyb1x
bVYi62Ylz6NMJfDCbnaXtAL9gGM+3IKDqPw2J7QMdT8N4WgvA7SgXD+wGZN33ZT5uxIFh5vRtqpw
1mm+S2U6fL3+9isWbMq29bU7SzrCgqcReM++ATN9+iktIOabXZxTlmnB5xF74OFDrkq9PdqHDkDi
8o1IzM5+dmnpjQjSN/gC4kWlTz7Ihb+XNhgznN5iz0U1ZSEwSXmUM8kePRdJji5v4ihZ+OMCFoqQ
z8sMX/LGnc8ycoMvTS9kAzpUxpm2O4jpFBE+D5JHp1PNz7GK8ReOxF9knRPGAK79qJELPiys6Pa5
x6aTX9cSArOWFVUdVUE+FkBoLLYIQEAOhk8kGEMwhLNAt4XYJX3XP0/4yt5BArMB9XnKA6dwJGRq
Oxr2w5Le4F/4XxwrlUFpK3bbZamVBp6n5M5NgUJIwT7RBg34IQJKnXnBZb9+cp3uuaz075iR6YeM
7flPg4rRFKQxWiaIYw+7SRYstN2+mzd2YMXNTPX5KnW8dNEtcIP1dLRrXd8qEHXt2iZ5oMwZw2Wx
7tHA795ct9aVG5XZUSshFE81b+uT10+AwCpITspIoPZ2/fFrznA2sw9X2bHQbVxZdXdynXLMg9TN
9F2bVsXr5x5vhHT3/5xdV4+kOrf9RUgGbGxeCZW7Ok6HeUE9iWTAZMOvv6vmvvTHGbqkfjnSaWmg
cNje3nsFG4uMA7d/MPP4XLryJSnba7Ieaz99Ebu5yJt8SGIL/Mm627TwVvbJNKVXkr1/2/zhsne5
dXwYGcITk9hgrsP/8jS4RcCh9pCA6agQtVLK/ZYLMObrfd9nxxkOkOAikO3YYYlmSYCcaFOkVjBN
ZIPjeJewOpxceo6NfJvP46024bU2Xysfr4zEkomXorginGnk0KqCv83kzHujllcylpX1t2TiqdZN
ezBip2OHQk5qDn7r/OnlNbvBlfN3SaHrIpplKkn4QQ12eqOrcoSO8lxty4K5DxErq+Dzdbj2FZe/
f5jMJOoHGK80/MD1Y4dbYfQSG19LuZbUOQMdODnHLU74GV6A448ktiGiJH2o1n/xxy+SOvDawFPQ
BJuoFje8k89ZZGwnMB0/H5u11bMIAV3nNIozXJNbu9nUkf2uZfrr80evDfti+5PCclzVOtNxjO56
eXbpa1q+fv7olcs/Xex+ScH9MhW8rStKgtEgoSpkwOydjYtgZrvhhOU6mQ+fv2zlO5aI4nwYGC0L
XPgdApZzV8L3HIbD1xhYFl17/uWs+bA8EYJh/CiaAQ7sSYOvSOetnkk5BVGkjd9N6xiPkF9qnaCw
rLj0iaHrAMJ9zV4Oufru0jk52ul+1rO1LZj8PheuddNCumvrMks6OL3b/piWrWUCrUk4KswjS80Q
6P5Oe45sc+XFtV2d0Z/Xpyoi8Xa0lHhzSW8FMJzMn3InjTeO28abtLYUFI3yOBTuIG4dpzYjr6Yp
jHhw9cdvYVHhA3GnnyLDUJeS2dsMf5BnOH7isG9ERKE4MYzzn7p005NuUnKOoKfmU8DA/akn8tRT
qjbAnQuvtXS+w02y2uZQvX9rKlv5KRFJEPVGtnO6TO2QPfw0i1ZseJdbW9ua250m1q98phUYk20F
dYsq3/el8b3nVN8PFdcbGwvnERbjL9FQ0xARufxTlRFy5MaoQhvVxVu7SvH/xTQXx2iqIs/pMYht
jBx6AqX33ZYSDH6eT2HaVE1QgJvmQSuNQMghmYKCqCLsOyJ8OSfjYy+t73B7clHO5u0NTeA5RwwH
lpQlStwNLD19dPuQuaVk8sG4mHxTFb8SJuNAm33nxQPkOswY3KfWBjN3JjPUA8aKFiEK7+VB1mii
eFbZAk3hDi3sA4t5cm+TqZKWx1oYAqg2czdFZtueOVJohhcjcGpavtPcQeeNtXTw5Cip5bMc3Emp
aLNLqnp6yWLKQ3uw2d6xAY+lCmbcRjfaBvTwIEQ9EwRoSgukWQLZ2W1udKlHmzq6HaQ2N2PT9+Gs
ZAFOdP/a8XHa61SVz0ZUmZtqzNuHuhvHrar5qCCqIvWPfKS69Rg0HT1BaR8ix8vDSMv5e2aMf2zp
VHesiUfo70Yt1NNGYYcOILthKiAeG82NDocpmjeUEqAvBGsh5WZofhfXfXYmalCPdclou2GOcjES
CfuhaKsRsPOoOCqDDW9FWtgbWOggeaxac1dlzavU3IXiQBXd0dG00K6wk/F2MtQUxOoy4BoF9mKQ
7WnMzHRjQADeFyRqfQFq5LchRS9piHDdv7huNfl5BF3rLoEu3dsYixGAlNGKPej6tD4HKX2nqlSE
8IR7d1j9psa+9IH4jPyyA70jGuEnkebU3EqRjMJH3Z4C/tMmyDZ6iuQEADDzqcP6Kb1Ea/6QpqQi
vgWhqjEw5+EBPfhm48RFE/TYoIHij6o3ja3bRBkSBpB070UMc3giK4XTJX0qFIE6bJfFKg9LF4cb
lix8XGE46MdJw+/yanyZLWd2ApG08e1cKAaxewPXZmN2SIe9FNnsRN06CdqWFklAc0jvXynVrEXL
y0H2IVp2KPHRCoXFQ817y6vi9ixt6xsqNtf612sp/qLaNSdlP5RZg1qQ4ZhBpsVrZkyuR50LpYgf
rTbe5aS/UkxeqRAsbUYHtMCJxQZxiPPRr4bvTh4HpfuIFi7m9lrPZG3IFikEesBW3deteRRV/56X
ybYUlgUZIOtrt5QleRbSd1ZPU4Md7LiavJKN7i1k/YfbjJn6a2nKkjpb6Mmp43nMjkmu+M8uiufC
czuAWb92xC/yiZSYotapWR1rmlthVFC66VKeomRjf/EVS/JHXzrKdkbODv3MvZo3cKT54RjXjIdW
pnhJ+YCzpdCyYPQgUfpLorc06T1FX740OkvHzlnByMoSeXSgvHXuUOWA1mFqJJE/uAm7Ullc2QhL
qqxdxijvEdROLDbDDjRrxAGweu1NmWN5bUEnnMMVudI2XRuty98/xBDX7QhFL9SApFuzK02tUVJv
fyqmnz4fsLWPWcQoZAddBBHV6UirmG8cIuQGDMTssZLFfCjUmO8ECqi7z1+2InYK2dj//RphtSaT
SI0OJjoBPozHrDOLczuwIZwSzBl/r3vanFgD/foydsDqyKMIrrfUCiIjSrdVZEW7nEJUZXb0NSrk
v/EgDmzb/vdHtY6dSKA90iPjItqK3rKQKgkCfbYSSz81U9fLYMf2zZ2b5KTtdthiQbnB0DTjlbR9
JY4vmSyTdmeokfXRYXbf3e4RYrv3FtxkXAcpgIzvy5Z6n0/A2osW9xwrlrRoNA5qCMJB7bwvURRt
yfs0XhjZ8dbJ2Leia6Mrb1tbu4tQVeF4irRt4/wzCKx5GY5ww41jD6jHOvz8gy7L9B9VxiW9BRVE
Xroicw8GN4O+lXuh0yuTsnLl/w+RpdBZEl04q3HWPUyGdUON6RTx8iUzkytdyJXNtyS0YLgrqFxz
RCtmqYNVqccInUMf+z0KYzI+VeKLQXdJbck0zKtmbUcHq4MGSWzuwLcLGJuvYO7XpmERpXA3SVOn
oQJKqUkYW82903yxU7Rks6Ce3tYuWBAHAT4OPL09+CL6DjnH2ZUC2tpvX2x/CnkOXQvEJKWgojWl
v3hbmld2wNoaWuy3dCjNur6MS2pzH5SWw6Sm9ziZzl1pOcHnW2Blly0pFUV76XIomx+GGlcuqSD+
R7ripSXqSuK3UsFYEipQJ2rNoUnFQSTzUz3Cnaka1blP0k0cD+d4SEd/KqfH3Mp/fv5Fa93zJb2i
t1httjPeqG0z2qTusCkkon/MXvPL5c9xh6dW9jeZGG8BUNnLXN8BzS6vTNrKgC65F04Pf/LaTpyD
6hzmlYlyNzKzcVcw9bU5W9n4S+cPt4MGelxCUs80y5OtxUMxi+9GY4StK74Xprp2QVhZf0sTkNY2
K5TLJQ6WFgXfUXdPPGdohtVHXLS+5qThLkkZwuATmSqwqd1ORp5Bp+YXirE8UKadPqdROdw4AB68
Xlkb/+8284+Yv6RnZDXhZtGP8bGe4dXm9S7MZ7bKcWzmQ4s76aHIUwwvRd8XrleZTRdfcJzlK1C2
3R2U5QbItIDaiSnOHqrEYtsKPJU9cjnyPPeM/EkxB0/KVfK5iuscpr4o1JQeMxP32WD5JLZdT/J7
+Ja3PjyJ8nPFaQED2Lh60xbv+hCAaLpFraq86aMng74zq4JPbxkOlRuk+ntRUD9W84HOsLBqx9C2
cbkXFkRhv3Xc8FA/CMrht45rrPcDPOF9G6jOBjzBtrFvhMLrLN8Ae7lEk6kUjRe7P13bDvL+lTdo
m+l0yyUNZ2EGldU9qzqbtnA9f4xV9TMvMy8rfgwZRa56G2X7aHizZmTfHEOU5Ucm/uSs2BHJAsdG
Iak2w2SMPWb9BIIthLlxOMG5zUszvp1Es3c1INDgV81AC9qbrBO31vhGbOM4WKY/82TfxG7Ik+Zb
a09bjgTKAUQdUvsHnpXHyBg9FCqfgM94FPylzInHod2vXzOpbgyebNJCbLokxoeO6hGNtU2eTyDi
VMVmyCG8Hvkse4Np3AHW8dLr5fxzrux7Po9+p8edVOzAU3nn1tZDR/tsk85dWM560w/PrlkFRg+D
2xRllXoAcoJkW1q+E1SiJGx8TUjZcuNcWfd1W3q4MHqdYr7I5rDSNzl9j3XhEUAkbbXT1tECbDxP
DqU0wtk+NxOKnvquLzKvcd6IW3v55Fwk9NG7RDnpDAW2RGx17XqiBhBVEi8HHVNehigHQzoJxvyx
0jyIEhdiCvOp5vWuGawwK+KAoqdROdFGoUU6iN5PxnSbOrOnoejW9OU256kRNtOhsf+kNkm86LlW
7yo7KR37XQLVh2NZ3Vr5mUvzZvrRwx7kRY/oZBMvPaP2Qw/WjblT9vOEew1+sgdtbcOH4J5v/jLH
7I/Z9MdofqrIFhcGH/qqAUyoPXlAdZTk2yQNjTok9gtImhbzo+cmPbMsVNGuvk3KralO2j0Mhq+e
nHJXPKTZsVEButl4PD7PtDy+p/VZZwFPfGU8dhCegn8c/JQ7f340klCX9xPtYJ8D/rtf1efS8uvx
vmo88HThSRL2deZFRO5nlDjbZ/7CXWOHjZKWeZDBP55ugfR55r0X0+TMnSYwX3v8N2G3yV1a7YT7
DNVyMEtpkPXMA9hX0pfpjxHrV9Lq7x3DypBZipuI3ttpPHjcxHosDqVxn+aNP13cg0p4GHTYkRse
O55ZPhMYvcw30a3p1N5cmiHszkNcI7aoZpZvLeCFqKOaP1EY04Tt7IIHtlP5dcVDbKJ2PuQ1qDT7
onrgqQcCGO6wweSGCCe0xzB5RJxLctfrfR0/kvI0043LlS+tp8g+WxATHB95seur206kYaF8o/Ba
ee7qoGqRO21l8arlqcpqXG/u5zkstAUpbS8zbrGeEu27roe67pRuibGZd9T1k8GrUbYGE24Ku4ce
Nevq5I6BPJTmJiObrO5hUvFjGLYmPvJXdvHOZBS3tx15T+ZdY4blu66COPMbx6PvzZ8IIbEJYOPD
sV/E2eW/8NtyvZk6rzDuuv5AnNfYOPckFM697r2i84fnRITlcGr6UwcAR7yBc4Ro94bz4iQbM81A
v31wiB/Rm3mACsN80/S7agZiusF1/C6ew0EdSBEw9PM5Nj5OdgZYSFFDNcOH5Gj5ZIMmio5JBh2W
UsLoA0Tk9Kyln9mgPXSniw/I4ISzgRq6FeRGyIsRcxXavZ8awO9PLyr7Xjv30dgE0Fw5gE/iGyjs
Mye/VcTaC2LvEoiXE9X6ZYTtXRyn4rfRPFUKksTU66IHCdjYbP0mxU3S/yLa9HSSIuuwfbcAP3NI
bg3AOCV/UaPc5lC00Bm8HH+PFfFG0QSD9abtXYl2UmG92FEXjrntkYZd6J2QNukCMd6xeUIZ/FtX
Wb45v8m0DoS6KQH4keY3Lp47Sr2hrNHaeBi7Iojoc1M+p/W+I9uYOX5Wa59V56bK/XqIjsg68ctQ
3JpuaQPRVuh0o8HoSY3hv/AWs8lzjR8yhpXFL57AFjj1Sdv5iu+ghurBjMWPGxKw9KlHKbwzxK4C
/yrCD6fGKWJYewQYBXQckjFsoIfg9A98OBUkD/Me4PQxDSLiozngJ/AQrvRtSWQwYRe6xrvTQK4h
SjZRubU7LNNiU5uV78RQI80e5AQNMrlLXREoNw5bBfBGUoZlGg7OBHPi1qOa3JjdRUHQfrAz+Hx2
dzrBBTalxE+A/HcmCcv6bYmCScriw+xgmuep8QgUuFv3kaL/NlmVT+EOLJjf1OQoW2vbxcN95zh+
rSFmPgLsPow3FY49C6JOLmv9jrlbWtS212TWDtgNb5iGRwdmhz7P4gcZTaB1/OFTBeTiEJToUOY9
9vLk22jPg2Dvo2qwdXowElC/TvDPG/I6k3o/YQlLWvkV+Y7mLBb9n1S8JjLeEgbG3vBgD/fM/ZGB
UQ4jAjSDx7A3vnWj8JIhDjszwz/MEXR52PJ7gqMpJqeIFCe7Ko92ASloB30BFNH/wOYDqvm917fP
stzDjy5oxPA8a+M+opH0tbqV5cltMihevrWwWWuKuwx5ErIHqGH6ujxVJuySzCASz9zlkEOaqJ+b
IRXTljLhQQCFeLO29jRDciV8a3iLM/SEsqZ5yLrpkWSq96FVk3gdt0AKNsRJ8iic234bAeiJutI9
tzDLDb2BY1bl5YW6d+UbSdIgMW2vb/4wwzraMQ6jUvlxfpNGz9AACarobKR3LMo9K7+z8X7VtLco
GHmRI/xJic0AZelcDWcrkm+Nk9xjrINxeHFhFDI32F/1GHYWDAWgiDEN3a+8Va991wToAqANBYSS
5W5ioCsbokNOfldl/C0n+U5zERYXLPrQ/emK1zRhEODRxjnSjj/AJ1wxM7TsCN9ZnjtV3qAv+MMe
pn1e2i0yGx4Ohb4xoiEwsvaBte0GcgFogdiAiA5bSCdss7a6zeW4Mzq5cWwoRJhF7qWNsR8vJkO8
3BGGONanu6FG/E3s4q6FTa9fgiCH/pMdSjG/uZSix1k6f2IGW74ZIt7A1GHuTDmXG+Xwn6Tokq0m
BttcGNUezlPiiXnqzzM1UeBDPpw/cl3/AJU39+DalGL1IN1iGr6984+MIAWQkc/RrYH7h2cYIBog
zfQzIFV8N54S6F1m29hqQSGh2zFuHpVjAKmIJAH3gqSd7rPZQCo7nOkMb7dBIC3LzUh7pjncQSHi
l+M22O2RioO0TAMAwUyk5pHrO5TsJdy7ZoTWCnTWMItKnFVGYYR5jVMsb9DM7BsHpsO6+0Nx2OR0
yj0D/GZVotHLqtQbpTkFkAPHE4jxW4/wbyL5BCOWlEU+iXN1TPAtAakYhb5SawdtbjwTs8T1tkf5
L7L7kF7cTiNJNl3j3rtUfcvH+cQr5zVBxjk3PAvGctz1efaTJPO2KNijI6on0Q1HNkXw/MCNeOrg
MHKpiHs0wyFeylL6lT08uMrk6IxHw9Z2uH2DPfNcoQIcqrrQh8q0fycxGp5NkrTfmibugxwalHBm
RtobOzJ6LQbb8sDUIOhLDtzL9fDTNuOz1lDimPIRqVCDviPTBByHIWkDV+IrRVbgXpD1OaJwe9SF
uc8o0pyJ6wQ8dHaqi/gW1eGdbTs4w4r6mEwD3UwY8CDm+t2diI+71K9IzCE0lP26noPOlUddtuci
7wOeOVs2ct9OwNmzC6gl1rhd++gmbdKx9otyqPZwU/YyXt9PCHyQh9r0TKInqne6l8YuLrQRcHiz
0Hhw/dmU1mPtNA9wKLipnOQ3pHk3tVLhXOFIcBpAi1SncHDN2cHmCeIDJagfjZf0KFL7vE5rv52V
CtIGi3GuM+XpyIE5A4oZZt7jZipcFPS77dTgu/j0M+mTrUy6u3Zunm0qPAArvNQeQH8g5YPdRBur
j/5Ayn6X5gJpdTv1O9cYkhMzVYJGysTkrmE5/GQA8tnTueAvDJt61xitODW6UdvaAvmqa4r4mGmF
m2PngDaMhjlv7l1ht33Yz2lyNKSgByVc/BhWJW+J7cZP+Ujsb7WAoqmHnnhsesBkOptOUlp6TZxL
n9EE4vNG6dyAi9y1XlUXiORlYvzQ2lU/DWOqbmKHdmcGt/agGLMeqYAcgsRg4/vUQYEoYqnlczND
vxvSujeAbxAItbYwwG6YvMVpP98Jt5i2DbrJZ6uPq3PtCv4oof3yoHMdFe/Qq1cZrm0a7exKOdbL
5wWHf5cHxZKFrMHLsR2qyDGx5u7UuWl2Y0PW6Erx7t+1tf8QkJlBO5oJgbUOE6OBv0bZjxGZB+0R
LSEolo1mAJeoKy/7d2HrP4TbuYg7F0cWeCGd7SnrrFCuGa4azv4VJftvXUYsrd2KuYMUGvrxR7hx
b9OdfqwO3e2IS2UWoNfjA3HqW5vp5GywUA/1LdmV237nhE74+UStfd1lAj90ylgqGedIwY5u8j7Y
712deuIayPLf9TohFjXiQcsSbZG+PpZujQsjCJhmBp00HT3UAwG+A4fe5x+xttqsxUdYhFaQUydH
lpFQx84dq9z9549e+4ZFLbrM6yidYgYNToZrUPwDcss+L7sAFEWPGtd4zWuzsOj5kF4UhhJACXBj
vsXJmHmz6u6Uo67QeFeevyQ8RlELEJrL56MSvwzRe1OrQOq5ZgK19vRL3+zDGsrtVpECGMOjxlFQ
4CSBxYD+VvHoSp/k3893lyovbJCoxgKncjTm+jjVD7FZH7v6a90kspjg2GxgbWpAvix2xa2K5T5H
1WjQxS1uHHey5Y+fr6O/3an/7nN3aTgcFbqbYPEgjwXaibucS/tHWQ0UzDJub7geYZ1pMR5CxmuG
X8gAfN9Owfxs9KTR8CdJlPsep5VVexLgFehg6My1fQtpQ+kPk4Cr1+e/89+9TsEv++DDXBq1mmxR
2cC/R2dF3c0ADCHnT647BR0y7LK/Mqcr+2rJH62LoSwc/PjjLL9Hsb0v85upRsib7nUjr+zdv9qA
/x1zsXTam7QzDMLMxQF+oE8DpOe9vEnYjVnH9m/XIPnLTNzmFiYfLsCJbh32GZCmoIS5/igtfSBz
RzY1rfo7wnNuoqaNsgwgls49LFKRE+Ea8WLY8CT7fOhXothSnifRBQQUK9EecwiYgbtxqSqZ+e7z
h68cmUudsostjYgn3R7jcQKEp0YhIm9OFlGPJvrACoVuBIQIvSn2tWNzKQSEa1Wv0n7G18gGVSYb
3/K9G69Zr/47JAj30rr5sEwnkMSkw5r+EHE3hPJ6DUwP9H/Ar70yGf/uAYmlQXQmSqicdBAYTKvW
OpZIp1BnLDPnG3fK6g/nOt9+PjFrX7I4gLXBY4OniTqWmsGN2DQeU8M+VLXcfO35i0MYCx4Zq0R8
a7TeVlPnR+Ql59d0XNfW7OLk7SyHwJGzqoClYyhS8uGt7fMvgXj+I/7Dm5mDFobUBMJejzyKT7VK
NuhVXYlAazO8OHObyXWNibjmoc2n3hdzPaA54t61ZvU4WFdpLCtvWWr/pKItsKnH6ohu3xHeIft2
Er8spt/Ngj18PsMrr1jy1bmADmnZjuaBNe2TO+vQgBxWovipAyL8a69YLKIps9OoJlhEhqHD0jRO
Oe0fM2Z8t4z6/WuvWKykPKMQrGzd+Vj3jS/SZkSTwrqtOd8BaH2NBvy3vf+vE2Fx2kc6h32Mhu5w
OvYvMXfQ4eHt+1SlP3JgDeqsezLz8tbs4m1CCL2ykNfO1MVKE0xSM6pBm68y9p4BWlqiTVYoGJx3
dnFC+/NHoZwr6czKhlyy2GsiQGNXUBaHIc83wi/t3u5rLX6x5KznJmwsozTr8WyUeOgUv3YJO8Ka
+hrna2Wgljx0iIsTwHEb61CTm7q4SxwTKlZhB8kZINeDQV2zEFgbpMtO+nB6ZLOKOgBBL8UkdkNL
epgi49fny3glr1kSzfNMoRitAHOcs9raD5NR7kkVRy8OPHg2LS/nEKRa60pSuXKoO5fv+/AdwpJz
FsUVBCkrQR4hyVYaF4KBM/gpM8d9Q8T0iG53O6N8PkJrFVX7a8YUf1F2/9hJziIkdJxFCUPh8YDC
/P2c8uy16DMeppBq8A2zUIHF6wkMDVOlOw7b4UM5THLTZxfjIaj3hTab9LZDSBdeb0v7SOFADTHq
GLX5ZK47KL654gh7++odvmv0ZJnsSzr2jvjLvf0warBraUpaIgaM6UsBkIIlGCiXPep219bxSkRe
OlyaUVci03fmI7Nq1LRECjIsfUTsQX4rrqWLay9ZRBWmI2nwuiWHlEZmUMsMVSUWdZuZ9ejumMS8
ElFW3rPkuMfKLqouHskhN+MAzIu9m6XQkYYRMrPvPt80K9AlsSS3l7i/dO3Qm4eyGB4gRvFkdTqc
HNPY9ZpnD3Y6oCxYqW4jh6HfuKlt3dkzF0EFptaVIL2Shy1J70beoaYM14QDHaNfHAAjpmoDxUqy
+fwbVwIDuwzvh1U3omZXGXHMDyZcAcrmycHTbVCjUgop2eGaiujaV1z+/uEtEqVW3O8TcoRMk+ey
nQW+9VVngLWHL8LNPPNc9YBBHtK8qAI3LbqQqSYPuSGugejXFtsiqlDSQzwwB6NYWTDNlb/abgIf
7radroTny0/9R9RiiyzDjhJrQGl9PrAiGg7WAP1Nw7Wu/fqV82tpMGqBAF+Y2nUO0qKbFniAyHrJ
6YONopqLimFixv7ni2ltJhZ7X7ZZa9o57glmPQIGUzHo2rmTs+8TcCS/9Ap6OXM+rKQqnkAYTZg+
SPUWzcoXBoBEcXUlofwLof3HRCxJzZE1SmCxTKg3pXHhXLpE5Utqifm9sKEtHLSlqH9Uo6snr+41
BeTFzkBGm9HVgn+5zfhtlXPrd26ZNAS8zHwRfQuCezqT6AohZWWIl8zoprGZVqqghxj9SfS+5Ava
KFutp/Br47uIB2UKd9WxLqdDTu0Xq4MNHUmhdsbN58+fv7KT/pJRP8wfjtjeIGTIjqW6LTNrO2Hx
IbUORRRf+YKV1b6kRqMp3AqeOumxtOojqacN7rKRpwdgI+a68CaagVxmz1fe9m/pR2hRLELD3PVR
pGBNchjHbD+OPCxrtmXsHRsBJMtTaRe3UuCEHbifz8A3ofmuredEQ8UeDLmx9mr7u0GsK8fF2vAu
AglgG8ICflgfMnNoYUWbdrvadOwwvnTUc0GTLy7DxYVltkhmJJM5w+gv3TbYf1YPTqZhXAkkK6fS
f3jWKeCPGVwjD2x4NJzfDhOQV/uez6YH1bUre31lJy3p1bAbqJUc0XMcs06XfpXHJQyxLTr6hq7E
leWx8iFL9hUx6tQpgVWE5dhLUQPv9JvPBqLuL1dck51ee8VlH3zYUWhBZ9TsmTrW7mOcpl5aGNCd
BVOKnAZ5zZJv7Ya65GIpp+8laW0KDanYh4UhVHMFGp+gfW4aGNt40WAflDmooC7708DZlVrpynpe
0rM6XjsRA3Xj0MmGB8ICuLWqXR0KOMmCSs6L7edhaWUQl/axZk4NML0nfUiTG3uObksToLEGWjqD
d1GJ+fwlayvu8vIPM2WRWI3lQOHHALOJg4A8+DYy9RBK0IWvZMVrr7iM44dXTDOBHMwcQ82K9+OT
TGroyQKwDZASInv/tUlZitF0cTyayqraI/zIjDCr0ldtFRbsyIC3SYwrg7U2I4usrs6nXCROrUFD
tumRFGB1g3nd7ow2soJZA8HLAE6/UnRbe9kiiKsGDC2VIWyihLAZGfCA4KdU3X1VZGFrvH4+/Wsv
WcTmUsoeCvEqhYTovWCPhqoBeJKwe629uLumEL+SSS4Jq7CKyduoLtNjFaUwKeZPgqor07726EV2
NzsZlKYYGhBzZJ5SW8LjyLpy01o5s5fWWEOUJ3Xed/QwcGt4xLyTGwS1CapQNg1qO26QXZUEuYjt
XKnrXfLFfyR6S4/RrpN4oeD2oWXamn23ZGI3kqQMctC8t9APscN0kPTQdNz+qQrIgn2+CFYD6WKp
tagfl5OrrMNcR0+dSxuPjmlYIk/0xmgC+CV6Nip737tQpzbq9vnz166svSUpEaaXcKqaWrSiy2EO
pn4E/UoAr9hP8DuuqMzDpgCi+vOXrSwUa5EcENab0BOF1hntulORs7AtruU3K/1KsfTb6jWcUxML
H5JKjyehBNDlWxyC6h8AzxL/Qk0DrIo7GBuHEAj42upc8hJnAFKQwOvmOIKPtWmkTAIBiWNfuQ0u
yvDWg8sdqAdFaaRX0oaVML6kK1opdCIaxapjQrNh7xSpOJk2sK1GPbpXUqyVk/XvAH84KVLolkHA
xjYPMnPeGsLiXSog6CL/j7MzWZIU55bwE2EmQEhiS0QQU85jVW6wqqxKZgQChODpr0ev6ucmiVnu
urPbggjQxDnun7ttqO1xTQKx9ENm+1FSTMyeKjwuu3izp4eqfW/7laey9NGXv//zA5zRKIsaOp2F
BVbclIITU1YQtkUERNKvB/J/I/aTVWLuV/RY29tlxSAVcYoWIt6kHH9zwONfskJ7Z5g7YOq1/JFO
m0n8iTvSvIN3vK3Sur2ibt2HWSYIqO5aPCKEtXnz0hradmuAVybw+ohte5NZW+ES0ECKul351gvT
7z+26z83xs5TBEujL3LO5fTqevIFyaQrH710z2dbGEccEMRkHD0dxpCKbpuz7wqo5KFZ+/qOL11g
tnRo2yKNiyyusw8JVVfI7QjaicmclUG/9PGzLYz4EU4OIibnwdanNrb3VQ2+TcPi792fubvSHSaO
2C10i4z3MDS/CvnXrPkoF7763EaZOyaJEc5KEKHaOFeMRmo/8GLc+rFjr5yCFvbEuVcyszu/7aTy
T5SmbCsBkYGafpj8E1QfwOfL4jnHMkGIjeoHzf2VV9alH8b+dx4jnwEVblLYJ2WJCBIgzBAQhx3w
PJJkxfR6+ahPpvHcOenC8wWGlYcmnpo2upq2Dcr9XvMLVMndt8bt3DY5eSJKJw6Ta5FBE4ot4jeb
ojZUNF5z+y/dptnMUJQkHAF8WK+HHH4AWh7rOr9JzBpRbunzZ1OjhXZxbC/QHXQes6Pl50no4O1h
44qhPnx9kz5/DHyuJJGgl0u3A91IVeQw2CWiAAZ6R7PoFYOArawgnw9iPleUIFOQ0Uaj/4DAWC+I
4vIm9avrOOvDiSLfvbXgBMRm7SGU43u/6nLk+me5HYvRVUOOiQn+06nLqyOP8xaeu+Y4uN6fr6/x
+ZLO57oS2YGwO0KOeRopCuiNhvGF+ivff+mzLwPin+9fQwot9ZiRkxzcl0ZxQE+dag3aa5P/nLyf
Tb7ZgbeiKIkar8TCBSn6Lkub7p6Mrh+BD5vwn5ILgzBctyunsLJrEyZWD4cJRxYs2lPA7BUBhgwJ
sqpycLarKvxHJlHMSpvqAMl5vmNCPU6NYcHg5Na5ymR/8oouR9oFCqQdF12AoG9nm4L4sevz5G7w
I2/DBVrFKc//9oViu9r3y6u6KOpNZlfA/nbtE2h4D11j/eyJgvWoqe880f/xFUwkqFZOgFSRaYNA
nQHYd8AqGuL9cCK4+wjxkE1YRdvKGU+svaQuGiACOzqBgmbgBWuSpyyxX+AesMA9dTWcDegmYwHc
uB77EytDAkRBXlOH2sepn2ChSwRqHpZvgr6X6A2O98wv0l1qgdtX5eJANZd7ZhcPGYV5R3cTQpxg
zGoi/Y7CEw1KPT7YDci1MtFwjY9GhwkIo0eo9cdrcXFI2cMYbRmAEtuBNvGRDEmzURNFToq6kz3/
09dFHOQ0fu8z/2OY+jhw+/JN2bnap5xD+WdP6mCXgO6qQeqwKNDZb2lebpy6H5EHOpUbaypONkX8
t9As6PKYHprKRQk4vitAYQ6ncYJMGt2DwB1zeNw8+IlJLt+TevjR5wjz7oC93aUF/qkaxLWbM3fL
q/FvaftwAMF/ivP3deShFQBRhgnTLLHQgyvTXRKTCL+5tQMJU8C26UB7hj2z2cIQksCDIx/zKAt7
atjOryClayw8CHCaxwDMPrN1c5j35STgD6YmD23tXHBAxY/Wq//Y0/Bauh1u5gRaW3YT+c6rreF+
6LwG6WPpg7lEyRREf8QKnQRBbAzfjD0S3f32NdKYCrReoBZ/gxX2HgTVW8cgYSCLingjewIeXZvx
ALrnELDkPa3ddJunw4Mbex+y7E9jSY4sTx4AttabgU7X1Sgf/UH/0H0rN3EZjzsfFdRNnZYvbMCN
gextO8b90XbYb5Vm91STgweXCqpDiO1s0C8Lptz6wQpgJ3wdkyPO0yArV9Cru/XohLxIkJHqPxdx
q9Bjk+jluu1tj18Ojrw7Bd5kwzfvxbeO5V+Rlm9oVvMdmex9XbASZkwFR2ZiP/epOiOvCX5HjfvN
hfVYtiM5IU2mD2jlwhjkTP7O7XS9IR0cwl1mhYBIZse8gNmpcGv5xOsWPcqi8OCNJPUhljC8xm4F
p08t5aX8nm/jGBA7UV38xFkEEhKNMxhw4JjL/O43Lad3JKGkgSOLaic770xT/+couwMRHQ8i4Ba3
gnp/DDwTO+qhH9fkrwkf76ssOsUAqaPEWt46+Co7j7f+RiTjMc3TQyanh9hyr6gYfoJUYAeliK7a
lin427JbWB2u4QOC9kI4ANP1fYiYBbiBjILSoGt4YIFoHuJ+nisQMNwBFdxIwN4rk/YlSgdU9Ezv
HIoeLi+CW122CIxNhiE0pIHoRZJbT7vHye55UE+QUlt4S4U7NHYCwRP4x1FE3XgFnF2orN8qEytI
dbEoMDPuIStLkbErroVtw1GsbVAbG6IPUMK+YCi2+6nmYE5X/rb1bRJGEcxEbRo3mzGzYrhVKcQW
AlKIpCjgj0QEsYWkvR/5CP8UvBxPFcWjJTEY9NS2drrovB36EPtcwvSKNLCzFgLybICmn1huH31O
7jrWPgqrBlk57Y+cdiKI+/gVGT/VBr/tebTFgw/oJiB8ctjoeLotHDvfMM+7Ll32ZpfOo11Uf4yV
XFU8P1oxiEtdh9UHsJnfdQlsNtY6DLlB9Ecvi34AVtFsenA5D06tOdYM19l0EIAcfIamRtukADwO
2gOzAWaVpEasdyJ/gxWqAqvLH/MJoxSZmzxo++wDJFuKjN3sMSt6GQIVjRTL0nlxS/UMkgOOt4L/
nDT90eP8frE73vJ2QBVGmY8yL/NN5qd/TeJwOPxoGkg2AmanownIZ/ila5teUOSA3OFFPYXKd9ca
IDqrNLUQp1R528kqAQ4AICFi7RUiwv2T13r00EcCEdjcHKM0ucps+TL58pbEpA9yNv7NW/PXovr3
ZNpHj8DMaHfZqRPZbwMn9N5OQJYcIrFzJhiP48S9s4bil87Lt5rFvxoLlruODPuqbXZp5vzRU3cD
kutrV/ZPdqKqoO7NGUB0kAkmQFds6EgxHsF3taYIrA+SbbXmLybz0g0g2icvRTM1sUy1xfbrb2kl
fyQCa4UHMxDcb86Nj+1rh1C9FOYqbKs6Myf3glEb7Vpvcg0T2SiQuGoBSB07+VujbYqhWr3GE9Cq
o1TPrmysLaRIxUE36haM82efIMIxcofA5cN+rBCSUWsY5Ak7guKahTiS/GAcCmTBngfmPOcGLZCu
uomL9qfrYFHtZOltGtANt04Oh5wPTUrQaQWJEexdsKNeePcDeETGsmFarivEFUy3rmkenJToEKPH
31vp5OCcXfyxctidjMC/NTHg/dDq2EfDY31NfBjWCaCbQYq1BMlkuYGNWljnZMDOmUqovmNP4hwi
qjtYPCuYbZGrNPjV2c4Its8yOYJ0cK2G8p5Hnh+2TeLsEr8rDxBE68BU7B1b9Ktrl3cAT8BkaLAX
J6kPyKt5baPpOekBdtNNHG25du4nZGyCPJ7f2UP9PpKh2ktbVtd5DVlEz3t+9hK4StMaKg8OaOpd
WajuoHGeAIvXJXe5AvGjFBKUrAHmedWpa6xmML636Y0TDw84Oz/TOslPFnrdQeRCCScwUbexq2B2
cQxFm6EcN6JmL5EQA7wIhU3OJFHxneK1PCJDc7xLhwwgilohlKbox/vCj9qHkqRekKPKe5wq2gOh
Yh2q1rRXSYZIUhz/dNgibPNvxakPG7aV0VA5ab+RUyffnQSE0SHR6tpq2xFI+YuBKM7t23qwQHzV
sf/KbOtFW8N0xyINX6hmCJcjvRyPbjJiL2X1S8/lgfB+DCuT+2FmHOdGgmoapnBhAJxKpivfR5xN
ZFUklG3vbBLjgeZrwyTeVIxsJx/LgjDmHujmbJM67YuRJfzqiQH0JgOTZrRS+5B0Xh5UXMDqiip6
AMReupE4JZu6o9d25dmHQYu/yE30dqqffql08GDJLnAya9p443Z2H/Kse2akhjvWrqOQRSzdUYg4
L18KZGdrYMdkElMQ9aTaVDhLh5HovLBqbGBiU9WdZNL4oTXB6W9V0O5HMs43AApH25F73j4bRuyB
mmEu1+BGtpaVbtvEBhPRkvZbjSLnFXM02VALbAPuxsVVxQb72WtNfICzGJBjz/ZuuAFJAbFYybZx
RPGrLHykOueqr1/txgM4lXIAL2vtf1RQHO8UBRBgcO2PAvkSQZNHQBxFPX5zGcOuD9LWhqVlhlxg
GoXCKadNOthmE/HibzI0ziauaHzKBPtN4dvFSQasCeaN9h+3Iu4t5fl7XkdpYOTo4qUTw06Go1It
FkVgJpq0wDncsmscYWHgJ3aWH7I0yre+NAAN02ozqNEc2wKQk87VztaMhQWZkeciwixrrv2M5Rvh
0PJgRngJ/WwagtxJOILTxiGIKGAtulT2xmlGrNHEUztHsiyc2vaH56f3dSmTzYDRBRQG/L0+juWh
7DAmEjr84r3VIK3D3Cm8+QRl193RBjMACxSkjsoOorZ77Po4wfZalruiQD5smjWPOcGrTSytdidg
57xyPYBjW189sJTDHGpGbEaO944sO2BOOm62SIRMdl2Bg8lQQ1NCI+sHKdX76OMbM02f7AycD56V
eP+bGkjpevQmiliYrUd8vLvp6K9MBJLqeo7/H2bssB1x9u4B296h1Im1Km8BEAKnoW3jj1L3Xoif
glKrVxyVbK1d14EXkTcAryRFa99n6C4iBQZH2dLh+Zlr0ZFNB6XLdsyMBHwG3mh8pTYQjsnu/Qjg
pBrwHwzXFM7/KUs3E/IfbmEaT7cCy+i1iWoYf30oqiRKHLtuarwDFW4e2A5Vd1iuo6BoB2BMsFD5
DFTRLG5e2jaL0F82Wb5rJCFhPjgkLKV7RZALuvOk5YapNh+VCxgHQX7iTiFXEawo9Yrzi9ozPy5D
Odb+DQwJVSCgEwzSrvxTVyBiTBGAITFMIejMd4+mGUQdUAJWdOLTNwSFmFvtge+STNjCPPzA114X
jw11gf6oTb2F0hBXKr0UfLYy2ZBiOFojIOuVZx4zAo994SZtQJAchwdKhy3y3fQ+9it0TasYqau6
de6SGNsStDh3UChhG8NLq2OqBLLaHAf/tHtp/Oh+mKJH9xLiM1TZE+feL1bi3Y9rpKnQisiHanJw
0QEwAe+C70pr/dsvpASBgvhYqWQZiMIH6cJqsF/7bnKXuRY51TlrNqDL4X23tz6aHpV3pKfsO45X
9SEh1y2M06Gq1Ich/XVKit8VAu/gMJfxNnNZ+wcWUL0VuOMgZeflTQ0b8gatYDxX1Ung2DEIIWLq
QseL9c4jlG4sBf66pnUaVHDYBzyChVr3dXtbIZwyiEfnrVd1AyRWBfZW7SLAjMSXQZS9kFYgMRam
dgQRk8SDrBiu+dQpsrBVEXBUHV5jLZA39kCbDtcusOgHVUwG49F+Qa9fvKp8yB4pANgHxjqx84VA
AhNOpnsLITxAkNHkujSmwTEfG5iNHSusXdI+Vyy2+cZXOaQBtgIoti4NRhnckRKllTf0JBDk1mlf
bMCbj67Al4//TqTXT3Z5iXcqRmzmXpxIgOik+aGU5YQObuOj3VZoohqojyrwOBDyl6VXOVHsobFS
cW6VGvckmryHLAKAtfBg3gMsv/5QVZ8iidYAX+NNfnniugKgIhN0a7cdHguAMAfR+hfjey92U96p
fVKilqHjsj71earPxZAwKK4kB5qnN/7Gbj3nlCVthTwyhA00ge5EXANXEE32ZvQHev91be7zwin3
L3W1f+pnDSSUeAdpgGE1aFb7NjhGIGUgrmVg7UqJbukSsxJao0XsMLsiJz2hPIAXN5RHtPsDfZJv
XmDW12n0KPOiRELj2PMqhNEvO9isymCWNXKFzPl5B5rPM9NLrF2uBSM0tNTec1bI22mgV/lUv9ku
u57q6e/XT+PzaqaYm3KpXYLZgpevM1XWW2o7750nVn7B5yIF7s8q5GApjR2OJfzko08xJMdcvUXk
ABN24OCwPZJqpYm0UCafe7PinOm0kdo+OYiaNfZ7+x/FA/WZcY0dsHSFyy/8Z8iymOBbtyhckRrB
rw0NS+uvAF4iz9ZSUpeuMCuKlwOCCGTZ2Oe4eHX6N8OTvVeBMqLc/dfPeeFhzPPGmzRSU1nG7ol7
abaDEhiWqSn/QCDGk9Xqk6Xxxog3/LXIvoXRO8chjGWRg0yF1lg8RNW58cS+p+WWKWx4tSG37qjo
ylRcutJsOfFJi16SP8JzYKi/Resf/DqHYfNGjXcnkft00zDA476+i0uPabawFKANUZ95qDkNsPX2
Oq2DzmmeRA6ePszfK536pZ80W11IKhxEh8YRCJi3VS1Ar+n2JsFbu0aSaLumfFq6yqxBFhndWcNQ
1GeafzTJj4Hdie4JR5FhzT7jYXb8/0YGF7P5H9VYgYvOAvVRydPIUJZHYRm4Sm8t4XfhAnMcAhl9
1YzEs08GefKouEcvHYfQ2zNr6cgLt2ieAI1kqyb1gSgDMyZ2UeJGxk12YU02cF1nZ7OaWbv0Qy7X
/2d9qaypHxCiYp+aCMUxObQPkw1A6ZBUK338z1d5PrfpOzjPlGyA6LqwLXnsRXbp8KGa8fWsWLpN
l5/1z9ePNQrMeBMlJxCfAvCfNnb2owUqLunfkEi4/foiS/doNs/ryrc8vwKpuov0rRbtDxyDgS+d
2PeOJXw2tX23yTxPwOGL96nTpYfCLyUtGOC+9/Vnc7q14XHoJxttVlCaBIARBYm3vTutPOCFLi6f
TWaHTFFRO5M4eb6kIXRXwykF/m3ToAyzgWXvlsd1mOI1JpCmWgMzLIQHcHf+TCKdghM/shPG17ZD
24XLoAXQTitgp4B19Fv4BxN+V6Ae07X5ijphabjN1hUcfzUSt0bw1vWjhEw8ZlsEBgG9VQfIH1lp
iy8Mt7kB1xn7Rk41NHkTCi4ZytJ1/feCGP96NCz8hLkFV8W654WDRFvqgZlheY8lYz/dOPvJMlCD
bXfYfX2dy4P4ZAmeO3H9PmamHql9yrzmDHDUE1oaazr6hb2QXf7+z6w3atIFitrilOTq2dByj0rj
UaQtmrcrc2bpLs3WFd8TLWg64AGlDgFNDoIyz0Fzw/LIUSrU9lFx+F7EIZ9bcFO8RiOlJprOhKqQ
2DU6bUiI4h9R+d0rzNaXfsh9yhuanQXPAT5EEht2dKDbgjp+/PphLw3Z2RJT5TStie3D4RnBOjom
8gJDBd11cuzvhTrxuSO2h/0xM6lBYErhFTvHSe/lCD6wN67JfZd+w2xulzBZtyX4fCfRWKe6MD9E
xkOnm1Z2qoWPn5tg6eT2Vd1f2PoevSocvwe/1YDT+b10HD43wMpUTwTtVXWOCjRVeefv6tp7rJT/
mJgI8fMVsLDfethzn2sM8cbYiLI7oysBCiA/TZ0HgFr56+uPXzD28bnPFS+aqDRXsoNgMQJu28HB
Lbf85MClPqqB7LklX4ax+8MRIVfh1TGz/K0r4lu4mFEtRIHFHx+VrB++/jr/7WOfLGTzyGaiCLh/
0DiectC/D8ZLSnTCsNNJIPce9YBY0tbV9d4fiuKQ9z6ory2z8fLhNm+oqrgPjuJAplgdOTET2YfC
5tUtwp/5wSDp5LYzgPC6fWFuPCBKN12PApuFusettFh9VDnjF6R7fRCmjB/8UpFDBBbt7YASwBU1
wP9OOSitVsuia7+EldFvTH6ljVYhtpAhFKnwnxkz5aaHwmVX1NWwT2OFeAW0JXbot3WbdkB4oQIY
qtogU4Kieg2xNheiPUFSQIHSnYZtm4J6aDHBt2gteAigHNKQdkN/zqwS79MI8QSgp+yOfkxBg01S
5JbDmfhcpYN6jQabHyQqTFvtszr0bKRMOxDTXxorYguNSh9S9FR2Xz+uBSM4d2eLHeKnUw+J0s4p
6sbbxkUvIkL3Ymtgg0PJKWVPMbyfgQNdyO84TSACcbkKLk+sQbF/5Ui0NNdnhxNHRAJFQ7ALUWw/
27F/8ss+JEkWfv0blz5+9hPLEY1Qw6HUbsib3Z4z8mb0iq50AXjFvdlKDk+KbRUUX7s/0X19lQOE
jdTFK34oN/GuOji3+TG6RWdL3cjQXJe3/YobamHD9WanSB8vtzEAzOiC5ijBb9HZLLY9qaddIiqD
5qXj7pxcDGuQsoXTiTdb7EXO0ATzETw/tM0vvOz8si654l8/noWfMvc9swpS89zjzmnUWf1QNKmD
fZB2m17Hw3UDB+Y2ibv+ezvv3AXtImXBh+wMqn2TT29o8OoqKBUIGqNo4tfv/aDLD/3nuDWShlVC
uM7JsiuxL5HotvVdEPQoiMFHxpL0yYqYf/e9i83Odu7Ye7kRZDrz7NnmXWCbd3d6mzKEcSRrZ+CF
8+Pc2Yx2PGZPVrknNrllkLD2AsRGwoZo/LfRR1zC1z9l6TKzZYCWYw6RH5gUtUTMhQutAhf6VCfk
j2TOyrxZGMhzTzMM8D1CgjrEkOYcgYTpXVWW3xxas6WAV1kPcqU1nRmQx0FS0hdvqp+AOF87ly6s
Y3Q25z2833BMekB0VLUfpgTIusp5b7r2W8xKTmeTPKGFyuKCQSQvLOA3VZ898FpU6HP3a/Wyhds/
dybHssj80cK7te4hWxG1+o1W2UoRe+H2zI2uOuKR7aFTilAGkh/HGrjxSHXYXyvZrlxioTTrzmZ2
ExdFDFAz2nC9/xPZWHspe+QsoENCSxD+CwTiYhtdY4AtLIz/L8m0bJRXa0JOXUsfMqH/jCn/nQ0E
7W//3km7lT1s6TKX+/nPcgW9oGhzqtozJS7Co9GOk+yl6fpDjsZvF8u1dX7p2c/mx6VdqFzHbc66
bbaeRldyDfe19ORnE0MoU/YOFL5nWOg/GNO3aFwhLGPl/iwUbNzZtKgHjhTjtFMgvHRX/ogzXX3F
6h7yLMSwjHs1vo3i57dWwLmnfvRyK25AmIYWs0zDadBPiW6hEeTqQ07W+/cuchnc/zzvrJc0T0Ua
nfpk2BA0wy/IFxzHkbO4sictPI+5o54K4fdjb3eovWqzYVZaHeWIvnPU9N7KTFy6xGzbwwfDGjdF
DK72rIdkLQLkyi3LTeRCn/b1fVq6xOXv/9wnSE6sSbs9PVXdD5dVYQeVUu+smRSXPn222QkGzJKC
+v6MFOlt5wwHOiKDPjbh9768+79ffmD92FiFx06ugV80dt8LUbx5VrZWXlhYCeeu2waR8zD3IqSt
yPh9HVVHm1vQFFnx2aX0vaLIonfIyrNeWKDmplvIM7Xrwz5wzstUIcZdI0PGvusy/jzW00csuvuv
79nCAjU34I5gjiNVgckzHdwnygFZK5yVNWThac99trUl8Y6jXHnuJ0Qe8Kg8CmShBAI6g5XRuvDl
575aEhdKDAYEtCZTeyBSjrkTf68UM/fTtmpMYUbFwt15LbTVhxExTVAprHzxhZE0j/yMe1NXCIfE
p7c9gteL7sXN5D188tsekIegwjCDfHJaOf8tPYjZpCaFkSlSBgi6t+UR6MatRKEB2u+VI+zSx89m
dW7KYYB+lpwVblWXnDMUG6L8e/Ng7n6VrYyLnAM+OCC3w47fhG72iXhMAMrtqFxZOBYm2zz6mHMQ
f4bOc5GiSe/6tL4Z2hydQM76bU2wlECPuvLgl64027UVDLf2VDTRqXViVNdRb4MvI0F2agSxe3rn
13DRfT2xl57KbAfXGV7wGMHsY4RvBhB3ULLZaEiivv74hfeWuTW2TIaqp27vnpI0IjdT7DdbG2g7
+JcsE2qqov3X11n4Gf/PJ+tGWiEKxj+5vv/ESPRMM0BjYjqsPPqFJWRuku0GpxraHrWMyTUBy94i
f2VhXbpBl7//s5NWyuWs7ix1zn0wMa0e6UWl8h6irkAGbNZkK92mpVrW3AwLvRLjZT0irpTnW146
8GQMyoIiilYHQ6CkDSqT0Nu2zKKdU0YscEhb7mAIw/ts5zZrnMjP7yOb+zQ72A6R+Bmpc9noayi/
IdWKVh7R54slmzO+bWcarB6+mHMqxB1ey36mjCAFMc5+jKjqolQO0aJMV+7n5+ONza2ZU6Eg1i4L
94QK2mGwKrmxuugaJ9Onr8fz5wsAmxO/TdK6UF+X9qkbED9UWqbdZLn3qOz2qixzSIqb4vf3rnR5
Uv8MwLEoGouZwjnp6NYfJsQo3XIwbjWypOB5+/oaS3drduJK+zQnXYm3NSQqvaW8vUn0cLZl761s
LZ/fLT73YUP8BSABRRZvkSm5LVITP4kIWZ54/0+PVW23uzr3zMpSszRjZz8mtxMnBRjWPkFQVW7t
0dPv/aWjj0u3IctotXKdz8czn2vakh6FKmeqJAxMzlZ15aaNEXul66BohlBmBHGQ4nubwP+Lnejr
SGeIcT1L/ctmsKbgzUeuhgsv3bDZFoNIYQAkGnz6SMh2gHfIB3NGR49pOm6/N74ur6f/jGEctgsX
TnnkcUh/PEPMWF7rJpkex6azD19f4vMfwXznfy8BDfWYFoNENmsJh1eFfD79MrTIsitXNoKlOTLb
8uEYamEoB74pV91VW7mvKaCUiEgr9Mr6uLT0zh4DsgUZOmtqOjmoHFKYETyz1qBfuDlz7SLuco9S
q7BPwP6cc0iveHuH+Rha1lob5PMZzuYRTgmU+lJ5HTLHqDoM3XBPpXPtxOoYD8nPvoTn7OvHvHSd
y9//GUmJ78Ro3iIoIuJQ4NmvtqWh80Q2bPJ7Et/TMQH6/L8X8XJoGIsGy2FUd++2im5hQFzZlxZA
U2wuWeSw1OPM5aAwBv1oCfsfTt37IvOguUPgFtbcTVLbZ5NySO1zpNB+fdsWNDQAYv7vT4oKRJYQ
RC+ekja7y7PoYPXNllHER4CWCq/SUNeHsXBC0uig8NbQEgtDep7pZCbfaboErs6hSW6mbnyIu2Fl
S1mAADExm/BRDPW4mPzmDA93s6dEZifZFibbOVWZXfexyYpgKn2k34A8Wijo16k+N6KzdxGXWK2l
yqx8O2U5f6lppwQ8JmxSgdKIbAymzsnuO7ijYTjwCaocdT/lm6orxpV3uYUZORcVpkRG8uK6OxUU
XmB14yA+z9B7a1zZ0f97O///rWw2FxVqI6McOUHmZPWV2sZ1gWkpKudOtUl8QG+i35Iq6l981KGy
gHYpDGOlY0KbR8UxQqX7voQ3d+cWdbQdOCJtlUXKkHNgYIbOcY5VRNuVr7owSOhsthXKqaTIou4M
rO1LGRPo1uJvvXWyefOnkRksfBnkC0RNvwEleeobDEBqp7/0qO5T2/r19fRa2BvEbG+wShdx6pID
1uG09ybq0kAXcUj68lu1VTbXuFYEmkQz4LQJv7c5W3k8HKe8Z0jzZe0dkvKSleLn0qicra6OD4y5
zpH7o1P/ZmoQFsXzDD4Z/zQ5ay/pC/dqLhLNcwlDkp8BLJR1YeXhbZZ04rlt1zIVFobTPMbJzyph
i6kGtJCyR+mm+5zmK3jdpY++/P2fzcf3DeZIiy5ZmZjmrRPauellh8nxrVE014amrYE3aDQlThjZ
Y0f4lc6GR+VlKweYpYc7WzBjaIYc7DPD2Y/fAGnb0PGuGRLk3a9hvD4/ELO5OlRUVawpnD/n2vvT
ViDEIPUu738zcWVp+4CaXvj1fXL+a91/trjNjkowMCKUqx+7c1PSgwtPul9c9U4Zgj0KF3aKIFJ4
ka+q5qeb7qLivUZEXpoCT3uh6E/NQUYHmiKPvHyCbxKq/r0rnvKs2JfmNU/lzogapurXTCcnP2kP
Lt23yrsa9GME2y7D2zlk4Kr4lTSnmoGuEu1r0OQ8WBOTLsTvv4uQ4V2VoDF0TRDZVTC6yPG+0fSQ
NhDzIzMMaefwuSPSVQAc8AqP4SbCP0YvDM5GupXNR0ZuoLHDR993eI0oS0CSwqk6AYl5GEDQ9w4R
5K5CPw3xhyene25PGw9ckDw+TCA2Ta0JwAGLujrUwwfyk20zhNkItj/9Iyl8mIDRDNmOoILhj2Lr
wdzfPJfl8FIlSM3mW2N+AqoO3E3ajAHcDvUQIbN3Bz3AUJzMeKlrvpDpkKdPuWw2Q/yzeQHZBfc4
RhIrUsfdNrCU2jIEBZuiDTQc38xAUxRBPTvCnqH3JQA5fRNMiJgFMbYnj4VTbMaoC7LyT+Nu65EE
TRTa5WOskADtXSGuvXIeHfvJw1Hvgrfg1h56o7BrriNZny+qK2J+OZkd5nETWPV9LVDjhci9zDie
WpiwAwqNQAC4zh4p0PDxn1N2lGkFzPcWW2EqtzhwbYtux6AttutrnL4c9KhlfDdqEENge4USdKdQ
9u7/j7Nz65ET16LwL7KEDRh4Bepe1df0LS+ok3QwYIPNHX79WZWnDKerS4pGmpEyM0UV2Mbee61v
SRUZZyXEEObwZtAfjXuCiWpN0iJUcxEPmRt3CjyBxkLoNFjw+ZPW3zSQlMoF70HIGOTFyIAI3XmR
N705CiAVsnIQ4lZjN2COBlRVNRyT8TuAo+CrPhi2qhB+6czrccLzkU+DOHjuI+ZymJVDqKwbA/9u
iS3wuvbw68fvPlLoUVpBkFDkQ5nJgFEAJTYElwLYnFMLio086V+O3MgiFK92F5bBb00+aPYB4dTg
HhLTx7mwV1em64V1YYl+x14KTntOoCmp2ubo2gm+jpuMscgaJ0pUdpsCkxEC0XBo0WhjQfPcSOs9
lzDgcpdmu8pAJ5/V3lqDP9fVDYJVnR73k5XdWtYF2QbtWEWFWyEPvczESnSMxK6LWZg02kiUm81L
KbE0fP17Pn8LsKWq2sChxVqRqD0DTuGESMhgC51HceVufd6xZUstdVYhuDkjrARzdzqPYZmrE8CR
dFMrM8bK7wWQUa783nYlwi5cPVzp8nx+sGJLnXVbd5aTQ8649xx0GCwyIZAa+RdvaLuN27zuxp2n
B+vKj7x0sfPe4K8XKe2HoTKc8v3Ag52W3ibgMQVv17PlDnP1357T4m1dloNJsLmdDraN+G01cmQW
1265+/rTP3+bwtL735+A9qp2PAKc51hZYGr8sPrHGdMzKK5lJl26R4vXNVgBY9ONoCOqSa1UQaI2
mCH3kntTQdJ5La/nwlWWilc4yiwUsSCJHCc+hq4dvIkAXuo+2fTQ6kgY5L++XZeus3gYbi2Stmth
3sla+ZLJft/5/BAM/hrwiN3Uz09fX+bC3HQXT0VglXDnEv7DDjXsMKXFBiPg4d8+e/FA8GSHfuAa
LYYeSzLc9iDgeJRe2Vueh/7/b2nYUhSpMuEnVYEDYSbnk1X1cW1Ntwnx/m0yLEWQnFC/wpEhO1CS
rufWP9SMXDk0XPjmSw2kZaFB3FZ0BJS7fNL1ECEN5ZT4+spJ+ULFhC1lj4XLVeEJd9ino12Hdt5v
gtL+PXsKYVy0vEHQrMLOI7DAIvDXRJAr170wYpeRLlB3GxADkRGBUyJOlqFA+Knzeo4fMHLefD2k
/qzqnzz15dl30pYHvidIawY6Gb7CZmZG5TUoIp3Mw22TTPK3C6/8xgPhYZN3wH9hB+Ue5dCN39DK
DiIZlPOeM6QHeXXXxiXp3S1s/uk74uTpai4J3eUWyPZNRrO1aTXZ+nJs2rApixqcmN6+Tz1XRC0E
txtgjuiaGjRjOKhsq9amPGbQsN8NQB6sKt/kW+1lq9Ytf04iGNeu9LE/ykogIZG5WicwgwT5ZhhH
9Zqy0drkrO0j00oKFI4Zk4PTD+mLBVzAVpqAxoiumNeIfQO8yLMmbIsqvgmQfPhQtrb3wiyeRZld
AwozDHaUtbnZUMvPV15Gfbwz/D5Gritk9AjlJCDTDe2JWBoDz0queX4vLPHOYsJ3rMHJV4/j3ozp
U+OJA/KywOyobkanvHImuzR3FoUDt5lUm+lRHJIekYU4adBGRmgyxl+Pr4tzZ3FQ8qsOmJ7U6w5a
DCDEqPaIqCYnCoA58kC4RNrjDc+63zkV6PvKjK2+vu6FZXgplWxsTkTCZHbIaHBbgx1n/WOSAlsq
JduxSMB3aoeDTPvQtp76NLvypS9N+PMz+mtTUhELYVxI/oAXgh3qxEZg9ohddAskVsjR1V8r0Qb/
9jpcbomzWVDbjKw7JIPzQ032RmkwO3wKcQToh240lcmVfcqfusdnS8zilZgRIQMILsUBeEH5mLml
VpGXM7GxCmNvVQrQZ4PHvwY+x/3wrTFZw3CQboKiwEpOXfKtcfp6mypNt1bdmFtmTP8EnoZ/l3ft
6Ed24nd3QS86GgZJimQWI5w+W9OK+atpKrwQNXBg4njRgeLS5zEyeYu7tGPzyqsdZ+taNjiVBHyl
jZz84phlfbFGCIK3d8bBDrOuU2tk3OsDyI7WSfG6U1FgimHlcxTBOif2PRI3KVM3iPxKD7PrZVt/
HosY4BKUsmk+bKezNK1Tbb6SI05psmhGyGZ4dYcTvgNDijRrlvVvuZyzrWMnFQxOstoMtqgiCMed
HTQ3ZayGUsWpY1f7AMtwbOGFivxJ4JHasUtvBSRMQHH5DQCnON0TgIfWXZCNV4bLhWXi/6JdLMEI
8Rg0OdzcF1m2LVr7NtHJv73BlwZbmTreXBusQoPlvA9eGg8W9AZWCyvk1+vBham1NOq0RDBekqBH
/El6P/bmWOVTE2qpnkqVgZOLuOMrV7p0p9h/J7EFHCH4TY44jH35YmayrQjbAqv3b9uoZY4LI1Zj
pX0tDpbkDVBACJoNADm60hy68MJZqnU5jEReUbkCHlogsLrvsrzJMQv11SjbC3dnqdHFZOJMCIUY
muq3qor1hFbyVWoFjMKf72HZuQDw1woqClBbTeMke04njcO7VZO7vgmSbYu0rTuIsSpsnj1RrEff
Nr8l5CDWrgFD+RdsgPCygO83mhCrov6wQUR+FWXTNttxrpwciSht9jp1/vB9AH0aVkS/KKIs536Y
G7RniO7OrEW36gEzsZw75KB566libOsZo1Fxq9kxndvxDiBqftf6NDtIDMonbRfjuins9M5z/HQ9
TFzFxrHIq+da1XvRIwiItxYMnOeV9q5MdL7q+7F9FlK1GkZLHJlBsiyaG7iAstiZkHyV0RqUXyHI
2nFZgTdglr9Jl/HV2KkEPCd0ZkJJeLnJ2FwfnKmYbn1ZjBvki8sPMD3JLfiY053VAPgpweVd2UYG
4UwSULQnx7mnpAOPt8p7hYTotMFm3gw3uSXZ2bdRz2s6JGqNNPrilkBZvhpSRx351FVvYwtyqKWU
+M2mhh1tWT/nrdtvGoByWdGc+qlIYyQKWHFOZh3DNSPWxkdZkQZUxXPl36Rec+SJRqnJml/Z6PIY
UfGPwH7Diw+aIZJ6xjrsfbB5KSuA2ptaOCS5Na/dtDpKnGPDOlVbKubd5JqtdLudAuYYUV7zr2pw
TyiqPzW1zNY2d4FhFZBUqiSRYJeNBNtb9giwcwsgL6pwdQFWrRLBnQqqAknywSt31E+LuuW6bLQD
dw9DX2HK7skZrkvhgIzytHxGywF4XojtrcLLI6cMpjiDnxnnuAmXqUfQN7A1iqDD+olQ4s3M6o82
dd94au5ANgDHGr5HeJ/dkKTZjjGHxTywOoCEyXsbVKh2D2CdJtWAOTtzpJ9QiVcb2rhxJswtkNtO
nBJ9ZgKDa+ZM8LlVmbueAHOahrI+YtH9CUDcg+nKu9Kg8QarKP51zt5hOj2iGvjNaZzqIbfc95oy
GNONNFHvlqgoW0ienUrb+23V8tbmKSDtDAa6zKpBrCGa4B5noOR4DgCogkTJVCKArOcmBrrmEaHf
KCpN5Q4RH2Q7nGmErQp+j9O56phWD15JvqNLMGIhao/cTd8DVz6Mto6QTvAEQ9pz0bm/EFIhQVtq
jrT0fo0WuH6uVQeRyMBubi1YRafO2vAOdMrST/IIaq9jUok0pg7KG3Xm9uDq0p/FdNaDoqcPMn2O
84m5EeW0c53igQz5dizkC1gZeUS7ep2a4KTkfGdN+q1U86lxAJKu0n5f2njIvlMcbYHmFeKU2Cpw
sKD2XmrH2FzVsS2cG5OKH77rPoycfdOps2tc4ELnrgICzj7xHpr8vAAbvB+DXTd5oKECBV4CD9vO
Jy7zvU58/MJu2mYzyOfe+M0Y+9CWwSoBNtXPpyeWO2lkadaECohKh5f3aTNuicCRBwVpORe/WrxL
Irep1kwbWFMb65tqrd9NTl/rsUH8Ey9s4GdrDN++ONVeVYNRigaG5w5A10GgEJoalPGOMVCDgwhR
6/OxToJuzYMJYoLOjh2PP4IeFpeqrNHgT0BtrOhKtum8yi31SwnEyUP0iaGKHsWg4D52nJdUJXGS
BOvgXEmvqN4kdQpPI7vzp/q16kDg8H3EkDQarHcHktfxvM1zql+VKd7BGgDp02URONSxdMe1SWZr
O9cclGAOASuw8zlOqm07gJQmFejF3LlzXCuJcqXvy1TwuMSWG9vTaYuYpZ/Glj/mFofIQXcigs/n
PbHpU26jqZDVFOJIOr7nNAHrXqXeuTKQokONiDjfSnAuTKfbgIqdxkrhiBw0YDPDkp0g5CepklOm
A1B253mHvup08kr0qyRr7xI93RI7AJPU4s+aYACpMhjuzOSGE5vuiBWA+hvgrk+rMgGD02bfwa+0
HxuI2t5VaeP5QHwWNiwHTnMwB9OLn2MxPiScbXLYrDQOd7uuTl47DJAwm8xpxAKJN8n4m1jyxFP2
NFAKtQJLNlOAk/OALL+auwed8AdHjQq4+5SG2L0+ZZOigGfOFgCxUq39gYJvTk5dRg8VSgDnVPc1
R27MkTnFvKIZ1u029VZ6xjFz6Opbg4AAtK3SXdoEcZYiOFAZDEQw+bD4dnj7IWLGn5G1UNNj7/i/
ZprejbOzw4LzozCAuFvQOPpd/Rx03psFH/HKSboNorGeAliykXLANg6s7GFjdbfweVpRkbs7W6Mm
59bTtsXbOSxN3W88ZNsiYQCFemR23LBGHOaAIP/YzO+JMzwaK8hjM9k7gFvvgsqwMMmaV+gl4LJF
hnJkK/5aqHmHLQXSL3vraAVY9LjVWbELCOO6zeWH3eQ+OPQD8PgwpiGyIfigtQ3WACcn7qFF7M9H
nyS/cgLscm81Zdzl/mPvivtiFve1i++WJpCWASAbayScR3mGEPpa6iCax7aNZ5ncphgt4IemNro6
4ofbgxwyN3jDTz4ZItx8J6zUfD8gyiLsu/KVZU7+jUwOhChiuEV08Cscl2vC+l2FcTWys69+Mhxp
ThlGtUa9pLeKM1y49NFnSl7AvATX3Ufta7DUEwvqm3SoTjLHG62uHoSWK9qj0NKjBaWzeZsL19sW
qsXZxOXvXuZ+89pho1ROEAqRF1E7Aa9eZ2kS+pquqEoeFJKpUUGfI8fKKKIQq5uWSxM3ALyha2kN
kf0H86o7ZERosOQBTUXseqDnNQYP9KlT+jISB8ZhiDv7AC1Or7qfsLnQxvnF+/FBCgLy3EDaqNAw
IgpTf5tzcfBrTD4chu1Q9g6qFXiRiBme1NZXG+NSjg6W/awF/VE5/KCb6rHsz0xUYaNt2W1ZwVHg
CpC8bIuoBrgrzEbXjlKUiAb0PRE8A/aKhaQemTgfommxaezQw6mQnsFrja1O0QEYqqvxNBEub9AA
pWGWgN/ZuC5c6V12UybmJ5uCDF1LNNu8QOkPx6WDG5shrQFmznX2mOT12hs4ijltE5ZDduN63lqo
7sUW/NVICLyzeT717fCiO/ZoOH6+RZIH6ig/6p3hCR60t9zOhiixZFzxARIcH+EKTY4MWZvV4Pab
4B1k+FMJOH2W2Mec8z2rW2w2stYF0trha46EtD5MtFty7H9Kc18mFOkrRYnB4atmkxKjb5lH+YCs
EyyXiP/AMzLADiLcgZOfpe2DfpEbVSfoquG+iwlsDMSrO6DUzz3CRNyyzl8COiZnlhidD7m20M9t
ugwZLMBieiqqscV/8YEeH2PktJ+jEwZRbaZ8VvfS7dWJOXb2ULRlekIponoUBnifgrjZAxQ6FFB1
VNtBJCceJKkO0MZ3cvbNS89SfbTsHEVMGxuWjSJ2d5c7wfCLF2mgY1GxzkSgQ89bWtN6B/k00K8W
hdDp4NFRD6G2Eu/WnrHQpBLxMohnmAb30W4IMPDQpzbPWSKCyMw+rARyhnYhbGuMiVi0VBRx6XCE
M/oJklxoM3c3iZlBgpsAPrub8U1fXNMGP78+Nl84Dy5NXamxEWMoCnMIZF7e8FG0ByCwybFJxnsm
A3nlUPvH2/hJiej/HF4gu5IWO72Dda93t5WObm0r3vEqugW1HHPloHYczOAu3E8ijOjHI395LB4f
802y+vqHng+In32BxcFR293MeAd3eNlN0Tx/OP7R4Mwhk8cCazaYNtHX17lwQ5duMEAgpPAQWHHw
2bcJo6gotj2YsO7s/+MFzhf+6wRMW5xeqxHOyDY45VDTDc5ZvlBBHPJvP+B8sP/r8wVA5rnQGk+q
MNVv38OhrE2z9tapsJSpjlwDvV0qFJwLOX9dB85RJ2tMhZ6OdJ+zAsfgqcze0EK9Bqq7UBFaJkiX
rjUgEVHB9oyjeM6c3eQNDzgh3yJFKSa10165YRcq0csIWw6XpXIcFHUHat33rbNRudVc+ewLo5ad
r/nXTUo9QwuCWuPeOVcEpzIowyEDSnukoOVbzn4y02vl9lcKuZceybno8tfVmKh9Df3lsB+cb1i7
AA68DUA8/3pcXfrwRdksSTo/5c5QHphTAujdZJl+YfAxINKuN9mVjtqliyyaHdMkZtpAyLhnVRHn
6VGTHuz7avX1T7g0txdPwxcM9KhKVqgNvfUBubHx7u2K78NkXr6+wIWvv7QwJm4jZwDLy4NrrC1x
POywakCZeoaQpq+v8Gcd+mwdXDwGyF963RYjLCVjn+wFqxUQTRYKzXhx3niesEJ4fElcyxFy5TaP
GoEcpq4w6QrW3wkKq/N+AYRfpJVUwbGA7+bGEU4Tf/31Lt2AxfND8dM7c23Uobec3xwLNOi33q/B
6x6+/nz7DyDts9+/aFcht8YUfUXrQ5136rG2Ob8ZktxoqMGm6WFW/QC1f93amwYsFLDtwDBdl4wF
b2gvsscWvCmNvVDd71uo3W+r8/ZiCEwCWnkx2e8ptyodd86MzpGAYgd9MLg3toMx7KlyC2RmQDlq
bobZAHle1uOjbpypjZG7hTMD8hnaJtKNBZx5hyiDrdQGSXaBcvsHG6eoex14ZZR7MEljezbhofnY
QQNTKGigQtNY2VprJdbIldCRnTnWd4wm/3sWdOq5L93mReKX/0oCXT3XWMif69mWcBWNYE30KkCZ
T5/NOdYwIgmJqL3tEnNERp8+WFOO0A0IXo9IY1N+yBiyTmNA2D0czNGrBfqeBS30UAH49mawsPwV
QI/9NK5dIGa7klEJ4u+xVx6ihyouBQ5jQuqtzQhAi4mwHrJOTN+QgkFjhnyubeAHr7aHzb7Miv6j
pEKfKiS4bXDwH+9UMT8iIOdlsKd+79nIkRnPG/pS4HhppTYBJqDbWQEu0s1IjE841JrgziNsa5YE
FQ0BQWVg2+siyGQUzGW/Vnl1IxHkV7lziiM1uZ9ZWa94MDwgehOLrbKw2U5z+0QLt4xpUO08U+oY
Mjoaa8QAwghE/dii1nkuJd85lwgLzOlZGEqghCuQRDg1qlqhJYfoqEnjBs/2CykhBExJexIcGy7S
A1HVOvbN7PjTpkRKSKhUjYQOVAqgcTzbf7EURPh/+nOmVhejFTWsO2NQ2iL+r3LSbjh27p8fSD7m
toQHGmkP0RBke/jTPVR8BAL2GrcF/he6w7J3gYKY6gb2cRSWkW/l2Tue+XfS9C1UAiTZcJ/4K5HR
X9CIqO+5J9I9Xp1yo9WYDhEUc/4tYpvmR9bg0YwVJ8iGd9UNEnaqbZk5/cay0o9cOdYmbfObMXFu
1TkCpArIvQBfKMwcZMNYE9xyLEXJrHXTYpMadIRgU/U2TWP1oV9i3PjMBQePQsoDgKnLwTzqYLV2
AsQWDIV6sBt+wuNokHQzVacZwTLy/NEviJx6RIELhnxFmjuvQKBkIFIHEsFO19FoJT8Lo1I0KIDM
K3wyvffW+NoQoXeT9NlTNiv0FFHWgYh3DFZopqJzisnnRHlHNbB0pr4nLs6A1pmi0/IeKWk99K6m
C+atcAgJZQAxb0exOCLpb9414+hC8slfykLmcZL1djj387NdpSj82FP6MCkUYuzAzHubQ8Rqp6rY
1EFF8TaYkfDkypcGh9kNww4TEU2VfMyxBEWq5/ibL9oI2fXIThmyj8okDySomi3TfhZ1sP6EHly3
QP2kQBq7+nlKzBsvDN8mNe3CkRMcpFgD/KWrvdM0gVeBpgVqi5M5p0052Z5zz1ibdlYGjX3Xi1yo
vI+joc6zbWaDGlAnUVcj6r5KEYXg1pDclgnyXj01gcxHKTJ90dxAvBuSOZTGElJUTn8e/Wh2FqbP
Tj68Muih+M6PAT2ecIJHACYKiuBzu6pX0KyXpw7H1fdS4/RfykLuhdejqwtvy3yik8rvG2dEbBIC
viAya1PaYc4ze1PClHSmE5st8Ybf4hwobYFfjMprqiIs417EnIGu/d74u7qvyc/JD+QtwIbFaqqT
fD+gno8y/og6T5RPmfvoDLUst27i9zeZREY1igVaA6DY5o8jZRoK3aCoNlnrJ4hPnMVzOxIky1US
HNO+gomMl+0GoaA0tvlIPpqe0Crq5gGZKkYz1GdnhJ0Si9nb3vXIe8PFiCIU6vjfYAnXHFzE0RFR
2fjt1gYXXgNo16BBRCtSHquGW2unhpEjCrAhxd/S/s5uOeobcJh7iJdkOeD4fXJOVRmwTapRBk3t
W7Trgu+WN9IfX79kL2xarcUr1u5qriG6KcEONcipLG6dgjxntISrvdjD8rE1lrnyPv98R0aXwcKm
R7TIAC4kFIt4UbpPdgIe9SDxUK/BES5dYXFuzOaJ5wksgHumwLtOEyRCMdXv+2B88lME0H19yy6c
IZaMBFQj66ZGr+VgyvEeLBG006Yr+p8/Z4VPdjxLLoKQfeAiyAl4h/v6mG2bkEfrJtxhCXrj2PbE
9v289/ZkU64exX4LIUXxMl4xR13Yzi2RCaVBf7bqeXkgdAw9JEyXN8q5tpW99OGLg/CU142aBfb6
3cgeGrt79evkIBX//fUjuaCSXtISkrbhjpVCFTLCpGaQHOwX9s0wqHXgojDft/dTBxMfv5KFfmkA
LI4WiAgLcKzHnWrrAe+LekafVDr++uvfcmlGLg52PpgllRBUH2hSbQduhUF6N1D7Lpn0Ss6AIkxq
829XYv89QspxwERHsB3qYM5OnH0ZFUsfLNUcS6t4KlE7BzZh+rcj5dKzjkKoYtDIQrNSiv7doJf3
mGkmV6aZxZU793kRgS6JEqI3SmepnPYBYmxzvNAkkjh1ik77z6xOtl/ftPOI/f8ZSpckCeQVzZYz
JOO+qZFCiUJqzVx0fKs9nDdXxtelS5wn0V9He9/wIGlH5H3MZR7pQqzQw49nG6D5/uPrH0E/n48I
YP7vJXKKMqlRGeA+r/aruZm/FXtYgPAy717H9+Z2H8CIElpXYIyfz04aLEY0NvA5q6kFM3iCOm9o
ISmtRYiVxbZZ6eXrCSGSG5sEEPBKe/gzJMbuyoL6+VSlSwyAX2VjNljG2yuE+mbc3iaMvX99Dy+N
tsXxlyKA1hHBcMa2vRYH1Xwv0fHX8tC0/yTDAkL9v89oYkAYm25GKb+csNcoP1hPizA1/waZpEsK
AJA1LtLSoKzj/fe+a9MN8rv5dmbuNbDvhee+hADMVutnWdIAkTATb9N3tH6wiSnvdZciCExDgUxY
xSCRmzqI6oIi/vrBfL6AUv/8wP6aPnVAZFu1mu8TR0fOOQG5avASmMIZKEU7a0KPXxO2XpipSzIA
cg6ED6mKgIyeYPRCdrSyoBsMZ4gy9rzlw5Vd2ufDmC9zIZqZzgV4qWCup069aqHauSttY19Zby59
+mLb1DjG+LpHN8F0UFUIYyFoXuprVoPPlxocPv77OEiCM02Tev1h5r8gVoIvTcZuIq487Euffn4y
fz3sUUgcz5lbHLpOjCgBOYne+G6nTkPjXIPJfj6OOT9f+69r1IWN4IFmaA8AOOdrBPKNcUt7+y21
M3RBWxzaDUAGAvIa1T4SnpArG2bnPNP//13jLkF4jV12fe003g69ZOzJnB5crjQZjyibyrsC5uN7
oXJYRZugybZlhaxlzrLp2DcGx6R+GpxbyxuacBSEovlV0V0B9QLMggPaVnU1HtEMHB/LVA03rajS
jwEyeoBkgkHdlClCpqNEc32yNRvWzCd5rHvd19HgBxUUCrrwcbLKu1WK1G5kXzM334wlcDcIVExR
a8vQoS9hmlxT2Re7QIIpgO9Jktd/meR8GZ3hAk/c8QlR72rON9AwJSHUyPuzlnSG1ABwrNFB5mHx
9vXVLkgZ+dLeVQETFKBF2B/qAoIRzyDeubWDF9uSj1xDyNJX3hvN7Oc08LbpzE6ZEihsiDFCMMOV
t+ilkb7YrSU6kCUXfrCvdR63PgmHBK4geq2a+/lSxvnidSZt0Iub3G4PTsGeE+rFwWjtKOpBrAiu
FPwvrTOLF5o39QVemlhn7JZtVV2frOuhWRe+/jJjQ2UoYjKc3KF1CaKmfgZrZDPSWxftvCtD4PPJ
yJcpGw0bA8udsAY7hiUriCjeuq7d1UKvBfV2tJtXSTHEBFQGRcorZ7JLv2qxdoK37WeQu7aHpvOR
7aza5BFpnhTCVPKGDVW7+vq3XRhay9iNzEK7Z0zT9uDV3xB8jtbuFNVVeWWJvvDYl57CqsbBv+P4
dOO/ToidJcnvr7/2pQ8+//lf6zLB+1yWPrJ+iyl5n2l268Ae+fVHX7rxiy0rGafMT1jdA/NnvVaj
fkA5DdCTMgD6ZeiurGGf7yC5u5jR3BZ5DRtDe8h0HRsMpB6aCArvcgoxyjUj76Vnu5jXaEMGOjei
A3MAOi5N40K6EVwy4dc36kLFgi+dhKyQ8OF1wLWQbb+eomRjrUSkVvYW+cTDCQT5eI6Ow1HftDdy
W96zl+I2Xf/rpFyaDftUtJWN09IBG4sKqqwCmtsVGVfVGlJwF4FKv77+mRfu4tJ0SCYfCwLHdZwA
9vqYIxCDx//20Ys5Xkr0GPqOtIcS4XWVQ1YpIYhyvjLGLpz0uLMYyYELxwzjMtlNlDpbZFAjnNqR
yn6wqJCAusCHDxgngRyynHekMkM0Md6vK2nG57q2rHpl+V3/gjVifoL9kV351ee95f9vbfjSTDeA
8ueTVPcwK6Ia6EkPP3++kR2BSsx+ylFsh1ipI9dG6Xm0f3a5xSwoTJeQIqiTHbIaoY/mxn2wR810
CEHbNGVmldUzHu5I0DcoXfkbUW9h7fJtN813Tv9gmoBuYVDnT7aN7FLPQTV7kBDatUiDvMmUTlal
zucr3vsL+0178WWpyXqgoLJ277cztmZlLu7aavaiambTEegEsym5rn8jAKT+lsAlsf16IF54JEu7
ydCZIoP3tAOKDPV1SHAj8IXbUCfyIXGtH6MbPMx+d8XffGGB/bPl/Wvt7rlgSE/AxbwGna4ZorTs
Nh85NjTdv42wpelwgrTHptKu96bxD0iIu0mGAOrKPlhnltiZYnxs4Qv6t1t3vqV//RqTIH59Hqtm
32PHtNL+8Jp000MbtA/TQLbozUJ+O7vtla0IO8/dT0bzMrsBSk4IIhORHpLE7acondGIWw3ADv/2
zaygE+Rt+RvsVqig05wWb/VcwrWbVvpblzrFlgvqb1oXDd64Q1aMCe3SqT+yNuu2yHqR90MWDBDj
5c0bm1Sz8n3j/Oy4N/8EpAHB5l/fsgsr6tJ7pLXFO0fTei/nBrKyAI6LAP6V2Kuzaw7OCwN66T/q
Uh/ZxshN3bdTDrYLWD7kDmR08jtj9iwAuimsu7EiVbIuDWLmv/5dFwa2ff7zv4ZCQ9wStgcXaZ7o
IH9TQa/jWTNyA7ZluuXZwK4saZeuc76vf10nw6tc9BBgoN2XO6tiar2NoS4QNHM+REIm5Onr3+Nc
GGvnP//rOrZIeTdbrN7D7Gjftj0Agf4s9c9/+/TF22m0ucI4QPYp1A8cnE4EpFGqrk3LCxsse7HB
UvUkgyJJzF5wLTYGhYJHWvT5FmF5WPYZ6gXKHvsrZ8QLN2qZFAEUB+hrxDd7OyV1BFfAAAIsu/un
+7TUx01pImF8OCNxajtCXk7UNNeg9fSPy/iT5WQpiku1YEPu4sMP30n46oZuqMJfXuxHQ+SGp1P8
PQvXJjy9Hg7xaY2/bne79W59iuPT6dvtA9LBwt1D+HOz+dg8fOw++vCjXR3vNrtduNl924W7j6Mf
RquNDFc3+/1qtXrabvGPt/1jtN1vbvYRPieOD9sI/80q2kfbwyler1/j+/N/9j/qzmu5bizLtr/S
Ue/IBjbMBm509QPMcfSkHPWCECUK3nt8/R1gZleLJyXxdr/dyIqsYNIcmG3WXmuuMT3P/+T7B//T
IXaHN2bOL0bFuU5PymjS54mVJ62y/Kkql57eWUQaWEr0fuw01gcb6s5bva6/WufORjhagTBOGlUe
+1Td9au2M8MekfLs/X5gaL8admdjvJtGQdOgJY9VYe/mRHFH7LnwCMRtvTks8WmN59s2od1Bvqcz
8X4K110yPAyURn5/Ab9Yh84dLfRyheMAmoh1KDdvZgmystaUgr0i6w/k3rX97z/nV8/xLHmgLgIp
Sy/lMWlIs1snp/pevjV1f8HdsM4Vz4qaRI1ojfYE2Kc8lM1kH5pVoMfQ53agL9bYTOi2MyGNfJvQ
e0zsIIrD6bK36uqzCiPjlGEIpbhlmopvtmmrd42tlx7a4ukwzYZ+ZxRFdGFnSvXVrJc52gyL1cRt
ej3EIq6bB3VXRYnmGWh53JSTBp5ned3SSmYsnr5q5SHTBH1wrZZ2hwn12DOK3PxiSw58quIEmtdQ
Ak1zm7nQfJg3zmFRrW6fhC25OaBHzjstm5av0pl1zVMHvDViW7PQdJvZ3oCYkdMV0k3vi8hY/dLq
ZTDadfUw1dp8Czu7CJypVjj1FK2XySnz9LpbaSRs+scoTid20tB25yQ3F5dCb/3eqkXsG53Web3U
1AtDs4w3Aq1fjIJzcnjqjLnWaSqjraRTmRjcSPyinSJfz3QIJr8far+YUudp1ySZYxHXKQtE3Ca3
mbCzYCg78b+LfM9F59aIZnBqJ3k09ftGu8F8zneiuxW7xd9f/a9ylecuJADDNBy2avM4O811mpY+
WYYgS3pao+jWW6ojfDVPqWgpr/TbqNXRCGaavxRvVUh/9fi2d/dDxNAkS6V2BTmxKqc5q71J44+/
v7NfLNwvS+APf3hR0c9TROblL2q5N6a1ClRrnt4n6ZBeRm1onFRlectB4hfr2rm8t9DjNeurrDjN
tRU/2lrZ3Ha0el06Uza8S8tK939/Uz8f0eY5V4jGdWnFkwO1cEp3E2DsNYaPuD78/q///JGZ50Ch
YujVdFHR1TfhQx+lvhE+V+m9oSSgge5//xE/vwHr3GVlsmjD7eUqj2qza8anZJ3dN82lfzmWz47C
c7+GQyWb7FT3NPq76STBz3VFPizuqOPKHQ4bllYtkXq7apjR9dDYWpN685I3zyKp46Cvx2mvWRJR
yO/v9+eP1Hph6/wwCqn0jHrZWfkpHe1qFy1p9nUhZaB6Djr2wErtmVQbzXQvn/bvX+f/Ez1Xt3+G
Yd1//gdff63qhda6uD/78j/fVRBIi//YfudfP/P6N/5z/1xdfymeu/MfevU7/N2/Ptf/0n959UVQ
9km/3A3P7XL/3A15//L3ucLtJ/9fv/lvzy9/hZaZ53/+4yu2gf3216KkKv/x17eO3/75D7GlqP79
x7//1ze3G/jnPx6SMvpSV+3z337n+UvX//Mfmmr8oToCN2LcPATUbSbu9Pznd/Q/TEczVWw4bFWV
G365rNo+5pf+MKTNDzuWZmt4t237R1cNf36L9I2OKm37tyUEWZf/urZXb+e/39a/lUNxCxS07/75
D+OlAPXfwTSXJXVn+3DHllQMjfNpUeBF3CS4juBuuV6HOjlXJLwOcIV9PSpBJTP0zK2DHLOtgVzk
hurCmX2AynbRAX2dEyBZunloFNObO/rQdM7qUG27COnEmCh+nxs7O5zKfdRaB6vKv5fKzJ9oTPTN
jQ9wRneN2dqlkqTiaOWXlTQO8AeoW0yqixGilzYSTXpu7qlqeDoUHVoavTkpIG/SWvgCjgA9oGTB
xNQu2ocso7u4Lj7bM7UvGaLeTLTGjRXz4JAu6tonaVvXi0LMtGE5i2j0y+grQA7FzcwCB0OArgma
yCKLdqZj7XrjvrXF3Rb+lKV5SHMM1+Xgb5e6XUzTWDvOsAFJk6vRKL3OpmHbLAKbB2lGvrniq53Y
uwWyKoLp/Vgad+hhP1k5DaAOIqkwGnwj091+Km+3v6XgXSK7/PNYWygav9iyCEqaQDNHu4vC8cpa
nnrE2YqSB+U8+CUtmk7slriyJcdIv++V3qdJEgTOfU+P9GIR2LHeWVuzrnmYjXvdDE95fKCF+kLE
4Ts108t902o5dAojPy4xueh59hzHhjAL5Gh7u1CSWJD3VWgcitD20yLy13aw/WpJDLcU/aekXdyk
KS/jdGzpx68fu+GpotWaJ6VoOc1qox+TxSWnZRWWx1VuV67WmqfRaqy0pmco4JTS6nbsS9Ie99t/
2l7N9ovLaOwj9QUvFmwXo4AQsTvr2DfRNys17ygFftp+flSiq8ZQPmWIjmlkvIpLfpYGDK/gna5q
GNiIxnoFAHK2gY3DPOAiLWEclmkkKrS8RL3Ph3uaTFXG3vYiljkMtgGBa8MO0axXvsNffa+rYo+L
IJ458cU2T4Qx+HiH7+Rg7QyGw9Q1e2nsE0nHOCNmUGAUz4zhAtf0CbKEtWvqxEMwHFg2XztHq/22
fXxbmnvgqZ425oGFZnqTK2/jPWrh25P+mlpG2OaanAcC/T2GYci876Oh9HDGIE1Q3PaadV2m4xUQ
js/GWtBrSVJ4lu+0JL4gpQNU4cJJOTsyJui72dFy4VVy/tAQM27jYynyK2CByMh2Q18EQ5+g0Q4B
TEc0m/LmY35FkgBfKoXgBeR0sXolmRCrLy4xsNBdvZ+vWLh2SPTdPpyD3OZeS3ndZyZ987wV7tIJ
w2DI7N321gDGBUkfBg16anyOkA5DF+6UYBHj1TZj6mHwt/cAvJysu+qPczCyaIy2PEKh2VVacenE
SjDX8W6JgGkD1+sid2ByDOjcatU+YnD+MOLJPJQOUMrhyrKKQDOUr4XDeE9q86WGwdxvtoZ+i8fC
2OHLai28bLjH5Bl2DIC7xNrF0fWSjcdCFpf4Mh9To9klmqqTXxpUD/+rislgTV6WLRAW2oL2rQb+
Qio/h0M97GfAhxyGWJm/deEY71iQLy2nuIyKatkXVYWJOCqT3CmsU8nvOG1Es7ikoQSQDG3T9BUW
VlwyStudthU9a1B7eTXEO01U1+lkz14bS+E5C4XQMar5V+jhgt2giqBT2oZObffmQTTT07jqx1rL
LfflZ0MNiZEWJe+SMruNjQyymtPGOzEtV51w7stCo83EbkzfnETmRYm4osOJxLctPHNZSq8PI5Z6
suLTnKIhl8ZtydpEb5U4jB3gGk0FKU3rX1DU+eDLuYjcJoHUvd3ky3X25qkJ6ZOIB8ErblZXK6zS
wx38uwX6A5WSuMqh6x4UM76K1PBRt4sSBkpH14pp0bRhst0Mw8m26nrnrJZv9z1dH0oCFaKNH5ux
3KeUSXbNFH6fRqK9mNagPdDqw5jDYqbx+QnXQH03ROXssRH5aQek2MHcG5Lh+lVbeyso1+gjTpiD
jzmsP5mlCBK7bAIdhJA9OzuYAKCxjUPVl17eJjvyNF+LVjsWeuatZfipzqOgKuZLNZG+LGg3UWFU
p0dFvCUkP7Nf+2sXF7apGZbqmIQFr88ySmIizDemak9bzY5GB39bQSQddZLVZC3FXQ5HXY5PkYEl
rAwDxXnLMfkssfPnJUgoQgQRtmYCmnp9CWqXjEO02mDRKnk9JN1FnNEiYhuHSck+q1tqYdXYZDdT
j2G/Te0S3+OFyUoMcPdDBPZXlPNjVHPWiPdf10IRQBrCAb26HZZ+iH2dLjIouFvVHpya97KYss8u
WX2LzSJEn2jXJEx4mzXQOinJA0yH05rRnd9/MERxiUaI6Wp7Zn7XoQOo7KNTfSN29sxph/bITeg9
MeKvranvrUkJ8hpc73SCB33dWPZx1ozrUGlPtv6xp5LZztax6VHACxtiAzBn03hShNxZbBkdI1/A
tRxjCtGWue84iK7gCy3HBQ/hWmV0YRhP+tw81M5pCw2iEAoHt7DFEr9/ZJr5+hj85zPTTRzNhCYM
1Tw3A4FHMsp8oM8EFe6+cGpYQROcHjj88cZ43MIpwo88/JLV37YwaO4k8EXITEsrrjI9/WKY2ocU
rZdSQ8FQ4vnDlN/VE9QX08SvQacPv3GqZ7FXLLqmTE2/6Vbhb/srq65MQVUVKB4z+sFXeZ0Mxn77
kFSknlq8G1X6kwn2SP8QGWx7WrQqOMvlwbrkwbYTb+PcWJVA64y9WpcP2Wi/40kXdeOpH/vcPsZs
ljPLlmFYx1K23hId5Vh+nthUrI71aeT32adqYYEmk8cSKGM9RhfpFAbtbHhJshE6Cm/7WmbRhWp/
2YZByhaWzvctLw5WnKvBs08WeRzzp2lF9TQ80bq0h5zvVsToVmp5k3Y/bTEzuzluiX8OJd48vLDL
ydbceqoeoEh+V2rDe4n0NOXU6iCErWunm64bFp18DcxsuIyU+TC39CW1jXNdOsQQhRLgG/od2vnq
6IBqjAMNflE179n0j5qmLld9EboDhHmXZlI8FOQ7PHHucjv9nkRlHyTCYIA5e2NdP2xxcJNbPBpB
0E8wlRRBZIbBdistwd2QByHb7/akTMJ3iW0JEElplU/YPlz2XflI32PA4K1W81qxzV1Ef9bvR+zr
c+2f45VStooEjPWWgft6jo94GeaFuUC8DPFdKB26Asa4Zj/OAy4nVpKn33/eSyH2/KTkmEJyZIMv
wqe+/sBSE8gE1arab2FdHjI24vowYZ5nOBhj1B95LhPgJx0eH28y3A/RJzUefWMmigx5ne0TIwXy
SjBb4Us4N6fGYVuXh0ghQCXKEwaIQW9Mi333qTFmqp5tMMcrfrCQ2SLD3z44U+S10AtPsY390o9v
ZHdeSrJ/v8ntcGkigNfPBSSTE9FgPLCRMHm2E8e8GHsLq4nNeoq+UK+eyl1ez27K0WwoiyB2igth
PpExDrL4CaByeZtqvT+F9yDdLlFuexlu2Nsx52WRq++3RW07QYEzDeziWC8haki5U00qud1xts3j
9t14Zhur31rkXipEf7s7S6eoxTqnyfOcpl7jiz6ZM/tCmj91FYGMcbRNQPgtth5wvI4VFEjiWVob
n7YJxAAezGc9026MgnNBypqwKEFYF74YcAjR88uGJXyb9ZTqWLrlRd0Uu9+Pu5eN8+8XbZkszpZU
1XPrNT1vdKuNOi6ahWM74s0K9l6W6U24yGzjfilHPytGnwbAUKGVRMKQozNOdeS1LpmF+fVkJEda
/zl5fBoStqjBurJv2vkpeU/Vkd2ElZyTFuJRV+vuh6wItv1xO8tPWXwVtvGHimV3WTWXti9vLgOr
Z9vDnrhc9QM9k37Jj6qx6WWJ3PUM0gjD8LICAlh1n7b96vdP5Mw77c+p70jdgDJOwGOf13JyC9yg
XgC73Z7CdhzYwnLBWzA1+k3ZX3v4Qm5CQD9Npte2wk3xPNxOpNstqtXjlL7f9nM7Ll1jpDGeM9sb
l7gtBn97aRLDOl23CcvOewpMmIPtQrZvX8/Wy3GEuMnjiW/Hwu0MWvMUtzPQMueXFP3/jNM4c+rm
xTx/bniFL+kAk0CBJZ/upu2QNANvsKI8+P21voz619dq0MUiadfUTF011bPk5cqTG5FMVXsdhlmv
31fdENCHgsSBgxa7xRQtBwE5K5F7xFCB3peQHYarLQjJ+msDlbbevGWU+JNwkovi7eo4gasSJuXr
1XZCvKosrcmoZ9PmxgE2k66hmbkhfRBFRbCdtxmt28J5udbVrYU7jjJZbzBtje3m//ZwfriOs1W/
AcKMOoNQMltbby06z7DNPRzDQLHveZ+TqQE1/bqFIKVFEMB+uQ1EW7EO3V02doEOZiNz4Okw3oZk
8Nv1c5VdFh3ty9ZNMl8xltEWPc3T5PcLzkxP21yyMxIwdbfHhdBbOnkdtkWwTcHtZkeG9EhIPZjD
h5eB8FcO9VV28F952f9F7vYq+YrlbPW9//8geQta/4fJsCWHXyVvUQd/6ZMvP6ZuX37jr9St84ch
SM46jqMZpkmS9F+pW/2PLSsrHBCtDtnZrdHlr9StYf1h6jbDVsWAU2UX5ezxV+rWEH/oNnZ9jkqn
tO0Y2Hz8D1K3L/WxH0am0AyiEUPyYYYmOfOdHbjGSM7rKLE6MTpGxwjOILWreletbBNpSezuQO44
lo0gDUh+jfPOVJ8oC2cHcLKfnFrFuon64UEvp7sqdrQ3unTOZzB5c91UHdXhUQj+7zyU0HWnVeE5
hDSGOvkV8s7mQrmfrFX37diYA4iDfXy0UEVLeRhFk+9jgftgOSSF23dvRYvni9zL1WgqRxteqIpD
99k8lhXl7VBBd2A0T5qmfdOR3d0NOthZR+R+JKhCh1VkuEoON39MQD/AtkvcFQhBXr8HKhWf6rhc
/aHG8sCWbwSzf3+Zpg4WxjYM5LmqZZ73hI7VkEWjipA0XIKW/Moejwiq1Gr0NQutwevSknykttCW
BHcuGPL4KRecEPXmOMIU8ak3HnCNvGMz+2E+/OQo/VJEfjXKuDBHCKlKDtKmfa5/KzmpLKXSRt60
JdYgpvhijq80NQWPTMYdSIM8EjKvHsPxaV2HPrChiLhVllxOISgDWyb+GlfZ55zcaNfntRdG4xtt
B+cBwfZymQQ6kcGW/KDM8nqzMO22TSYdzGBfDECnHTKakSCbY+l0i8YoBcCsMEpvYNsoRzVcRm+p
3wujXT8VkXi39lV7LNv+ucpBQielNjzaRRa6OcnMQ2M6D+lUL8c3nutL+/3ZgzU0kzibGIaUybmq
PhSmuqqlFXEijdadgizGW2MQw8mqIPgihi2JRpX33RC9xzgL4jlNfEFvpDctCJb7AdPFY+MYMXMl
+zZTY/4YZeG1laqfUhgfvtlbLcM05FCWGzVcXZOgOikUGgvL+DQnGnCbeYNsGlp7qOww84WSVgc6
KmIv6Uz1bvaf1zkSuzzpVr9IhySY9TKCez4gGpOyu7LUcU+AI+n41fPbaS45mxTmrmjkfDVI5ZaF
0Drqcmu/GmoEzMoKTIE6U7nIGuvYNQS0XZAXsJOL0Jw1EF7mIRqH7GJRIh081Zq5EMqtvRkp4W5A
BH2zpG6jYL6S4jwCyQRbwkar+iDrhkOId92FDoXFQw+CPzHtu/GotNcw6OPToEM+XUV+aCYjI028
TjutGZZdz5kGmI64tMbel2GbXrROiq+dAa5Jyer2MBbtycnUD1quVr5i5xEsRZly14LxYi0d1nzQ
qc3M2VNeSzHArp+GQs+vNGN5tnMZYlS3zrvIYNsnBx9EuVZ+iM3qMgvX8EIOufnGUeE8DbjNA3Ys
DjjEcfbf50E7D2lcWGrkxdC9y7HlAAY7bjCgJND+vw/nFFDGBElorOYkUMIZgDl4omyctE+/H98v
U+5seFtsc4Koclty5Vn81tqq1vfJqGzEIVqaB5hA6ypmciJDtyv0qvMNozlwdLd2oxN9AfIOx7cL
ChrY9lhKfwlTYHqK3o2HQpU3L7uVhbAqKHXCrHg0SDEVyU5wHPZlp7Q+0/19ZlHWGO3yqjea9pLn
/tbpeLvos5syHItoVHckx6fzSNm2hSwiO1Zgu0JUJ3bg7pw9qx4FFU272KDtYTmTU57Wfsds/sB5
0/Anp4p9zWJFEQ4przSZDF+nm+J6qR5t8N6nAgO7nTbI78okoiCClRQvNc+iSt816zQG0xS5k2zM
AHgOVh0TWQUz1R8SKyWbNrVvaJZYaP5+m6Z0TF1jS2KFOu+4Lqt44EAPfl2fPoJi1vf6gPrGstcr
CTWKrmEdaur6aOlDfJCSRV6rdTr/xwJ1N7P7MdXMr0NYdDcb23xBPg/YLE8OAHfiG8YgotABW+ci
D725mqoPrOdfh1bpTrWdXkGQW2i96kIv68zbuBsHT0nQhysXZESqx291hbhLJTO35mb0YZ7tO5Nv
Z9RRPtkyvksEGrF2qnBRi/PvOLMs7jLoO0XUC6H2waR94hI3S823icvbtnW7HqW5TKQWDJSaNg/U
qFHCU5NiQpCu9WNF42yAxxltehlqumqcowONME/anDj7fH3go7JTBQY6qBZzPs6JiYMlHDg3hRdw
MmDOwg6DkyR665KEorhSl3Y5prWFjcv4FaxydCL2MUHqa4svwokAzqQnVNXxJWhEd2EPzTtZt3RQ
OONVJDFtbIsr0qHyICzDdpGxTG4CPj6N849h1NPV12Fms0TtSmB1a/T4jq1rMwRpbaofJkElwsqN
21oB/dsXQrynBDz5aAS8zLKHoB44srSGXDxDJ6sW0lK2K5JW9cN8sKkclruYespjPkFmG9t9BUP7
4DhVgGDhOJVOF/Sy7o/LPB175UGpzfGmx8I656nvctW5oU6seaVIDuFaf7WHSXlvyfRC0BMX0GTz
cWIw4VQ7zEgA6oPJ8HpgtXrfl9qNrfbaxRAaVxkH630ljGTn9NxVNFr7Wm4K6U6FTbXWJVRsV1uD
NtVDPNVHx4VchYIQ1KWzkqSu18ptZzI401AASTYbMha9brlT/I2woXs/VxyA2a7dMqT4OatN62lY
WN62EWhDZ77rtodGWeyjoY0fI7PLdiN/UbTyOQ/V7hjVPe65bddfaVV3O2tTBeNlrfaihkgNysLt
hYZV+DBFgT3NUbCC4sQAN489TSNdq6rTs144xzhT1J2iJ6orVvVSN2TIxh2fmJcX/bLsKAuScoyj
iJTA9D3CKqBYVD6EEqWLi8Kz3nBYDiVOQspsk9miPn6KJtutwnWD5Xl5elwmTghpNFcnA+sL8nvJ
4juaMP01lA0+4EXhs7a2UOkUFTVpr3pr1LYPMTfMo9XuR/LO+419T3c1lWpbX/zCDBH3t833rIsB
JeT+lFbjvea0vadI+5gpw3w74sBOA0XeHwXWCKCrkvHZNK5ptL8BidZzVPuXFOdn0etPFmy0NZTK
OSCpBBxnu1BohXO5iF5xQSB4DpQqL6K04TpVcguEXX+PS4rXSgsb5T70EzhdLljalcRQ/dbe8bNA
2uJgYQja/LmQc++ssQWLzzJEP/RWdazmlJA6nk2ksvEj/q9UC2oT/4vQmdgBysoTst5TZRv3ZdHd
FnhB+4097RHWIpCMheqp+ucwhfv++yf201DaUrdt29SksM9tYguktmuCqYxXqTbGv3M4H4ZcXKUh
dQdnkt1uVolDpYDAblpxtxX6/bLRnmvo80rO9kVxy4Ie3sn9kOgDKZvmSzRmldeEmr4LjTm+NKzh
6fdX/bPAh7BHtxihwC755/UBwDLjtpsbnWC6hqiVV6E4OEt/ZeBLLOTix4vBLDOzzXILwYwW60dG
HDkWO8pvf38p8iebJ4clFW97Mge4+G11ix9qj3OO4pdCWuSJIVf32dzarmLvx3Fp/BFEZzAuHI8Q
WNQX1O4ROZdTfUvB2jxwUtJ3OEb6pZP3D2pnf2W57t8lzvxxzWG2lAJ/9dhs7juzvqxh7eyrhAFh
ij4Qfdod+7o6gHhcA1vO+CE46LanJruoip7Wq8w5VINWUr43aG8lLKudqf8yA+VEvBMZ16WSieNk
r9/zLNIQkpeQ2HMsB6IZ/RC9g1Yug9Lpb7sEgmI0KLgIVUMIJmv0MdKh62blJydj7L18LsQu7pFy
rblX9JBtMWH7OjWsJTgpmXfdfJk16gCyvM7ey8g55vr8riX5cjmj6PA0fflCw+Nb5/8Xr7Gz0M2m
Lk2AzDFbs8+5AcVEVVJ0K5qxbSHXc8ous4Z3xJj1cBKsJWB2XkY1XK5Wdi2nwOm7gXC3ctAK5Li+
FXAF/XUwq4tJF0HHxsJ6J7MAsZewWNtD4xFg/A0OG5xIrLUPer2ibDr1jPyC/agvoYU29UL3tLhY
scbSpl76Y1YDIcywGNdD5a1o9ayiu50GbAcVodBIUaEw3JSwP4zEsM3zKKFlwJOjbdBhBzlSRJga
Rt1dS4x7E88qtjUj/hMYHchgNobMr+i7vSKNTzENDVUWpmUwCy08IVmqkvFzlKXjQxbPhxx7bBd1
8bVSgPEFBAaOdCmqUzrDEl3GVAswjFo9DvwGHX9lfOyaRXhWqX5UxlJ7bKYPNB01bzSi/mQZMHSi
coPkGvkA6nSv79iO4yxvkllxCbsSP9HYRCNwlVhsWTgXkeJRlMkI2MEzjhZjRBEtawMxdQ/6wtv5
/UJwpgWGK2tyMdCbt8MYZmPn6A8olapom0lBNBUl9FnEuLwIL6+7hGR+RMDfTQdqite9SUqsRgMU
s5Puc+W5cKLhjWTcy52/Hv6Gbtkq4iKLK6L89frJOBI0S1pxMauCBXyf6d2hLdr7NVFPuDQlt23x
XALXOaYjkFd7LS3KkMxoA3evD5FIObatj42Gc1WsFOoFTt8WtSExQg6naODEyTslIouRj2Szpw41
FXDcGRN6wg25RGKfDeq0N/MKgGQdMmniBmFMqN4u7IpXYiRSQ7657xJduJNF9Qb1vHYD219zAbR6
djG8rzoRnhY0N23yAJB3K0/BmGvDyaehpAz6or8INQEbFe8NJH/2UaH+6Ki5eZlhPGStpXPIYtGx
24/qmwcmHt75w5U8WpsVRiXnS8r3x4kGvx5jiSFmQ9+CoqVL4bsy03YUqjiw4lNxWjvHBQHUBpWg
HpSMhluPZe+ZVrk+qNoWwithxNMeTsVM/tOM426nQj9z1bkJT3WjMr2s7kvZhdFeSS3CZRjqacap
5PeD9qX77+xWttw051u5zaKXGfbDmuGooTJUg6qAtfUTpzz0/aBdRlbZuCTJb82pbh5N7DRAO9Ge
q9oozeRluuU18KfrEkw4q7Q/jAppQAfoshsBfD41cRz6drrcRXonPowsQ0pfCtShmMuoSvt9zm39
UY8Ob9zK9tTPb4UMuWbrDpXCl7z+j29FGDNNlAu3kmO+6S+qM+0yOzUvcj17ZO/PEie6aaPmg1PT
7DrrvR8Nw/huskoyYOQBTaNULoww/lC2rXOiVwyuRpzuQQEbpxQcPzjqyNwR0lGfK1Vfd8rpJpM5
EX4YyzeWcu2lcfLsZsjwCxvBlCZ19Xz7smoM7aeB/DBVN9UTeVXhTBN+MDqEazItbkW+JLuyksqu
SiR1WHvZLVraun0Md0nVSvqD5m8ypUY8NJ+FWPaY8GnsUZ1AlVaA7LOqoM/uy+xdKTG9VdUqI0yg
xr1ow+0zUnTXzJFt5vRguqyhm84vKo5jppr3wmLEOqkeXc8YjlAJN3vsnsc9+kWEzZmw3puI8jwt
vcmL3HoIFRbe1exGn3Wq8i0URpdlsz6OmYIRWF9frZ34bI9V+yBj7WGJqqAFhv4gwwmyU3XAJhFP
kXUeL+dWmr5cOVzNxoKgR3DuIVdpr3AhY05DQ7zi65Krj1B6HXcck0shW3XXmCanf+WoK11GUU3F
n2cfPsRpfUsrbOtZiqp6U1VLDIQyV8LBbaNy2Ts2VGbZcy60ykHsVpmtu05ZEj/D0MkwSPqhO658
ZyscGHiwXCeAeDwlWnIEIITIYh2Kz5ih4uRmoE3tq/TYJ99IlTs+FLjphlh8R57YDUVjfIZVTdoi
KyZcAUkYJXGrBophNzg5ZmpQRq2JmqLu99t2il5RfeyA77ugXt8Pam/i3bh6hQzTy65o3ts0zLoz
moc3EtgvsoPzEWlI1abELS2T/71e9GSBk223sOhJbV5RZQ+bAcZgXkgj1f0BFHfqcNJ3Nfuu74BX
w9B8V6+KfQrp/yeTsPh2Y6vvjJUBnIfYFKuRejSwK/woi/HbZMd4vxVJfRR625Kx6QffSb1+cpbP
SanvY00V91Gmct6uliCa0YjDxIe5rRbORUI21isdEp5YULJjzPN39E3pndZoExZhdn9RKIdWxuER
r17HVQt9T2+o7eVo7qZsBpQrxUni53eVc4q9AUVAJWEZdlgNlU+W3pJH1VR4E2N929uoHsCcj5dJ
D2dfGRXlEM79icLMx6Fy2ivTAuypyXKkoyF6t64GzXTD9rzW/mTEnfI4o+nyzGRq9+3EErNmtXES
CY58aSKzT0v8uIZx0Obj8tnaLONkaKEM7ltIu6GTX8zmehfahXapk1b+n6+fYHKIHWlBQR4mz3Y1
tq2UbkJBFrDGRg6dg0ndPXFYYKgWDOM2sDv52AAznzAZT8ZcuVnw1/OwqbOCIscqU8vRL7R08uUj
x29RSfOWgxMQNn1TUiZK58m8q32dzWwHRjSbnsWMyEwZ1OGNfe0nKU2EIpxn0TQRlwGnfT1aEcfN
Y0Fpxe2wvAvgb18lVv8RW9VPvRFC+9fTdXsLuFA1bUKSicm2dmj2uzz8vOhKfGd2ve1K+kycrOgu
hCOrm9bJ72xFHLvt7Yy55Oxr5l/Qvji7pV+zQODatEep7SsobBAIY/DR60/YMRIdaMvBgQtFY5j8
pETleCyRkbgz+dJwysp7faRloDAxtw+7ijPGar6L/y9h57Ekt9Fs4SdCBLzZAmjfPd5wZoMYQxaA
gil48/T3a96V+CvEjRSiGDPoRpnMk8eIFkY9VOyqn609oO4ZLKu8dwMyIqlMDu3i4SfUFdPf6CHX
jfzPjQ69zgNN9GzHhdLyx0bPSHKqupwJoANsD6Omu+D4/ya0VcZylE9MJI6aAIkeNeeSONk9TMJu
erKH+V1qPHxpBMtfrvZ/Ka15JGaRtHPopBAv/fNtpmM6ThY2AxF5aS/tMr6kCoC6JcDUl5kW4RSg
QoGPP6fAtIajRiS2Tx7GZi4UDza5fyn1f5tl/PkVQQhkuA++Qw34B/wwJpojMhymotoAZ+SBCQ6w
q+lFANnJH1VSTkDajb7h0wwRcXFx6QMaYmOHaT0hZySgpF9FRwvW+3LnasuVcLk+zABt9y3y51UG
9KDcf01Z5BuRkOTXtNcACCyI6LLCrMpQSFSdsXVnSngzsbBw1+Lcqe57s70vzKS5TMv0+N8HhHX9
VP/zqRm74vNpMeq3/1gYvatjlefTXzpMdbPmSntx4Eq72bDtgwqhoZId9JWURMHVlrFWlcVtla4P
A9l71qTUoZbyqV+c4oYo7znMmN7gd5MtYWDnJMSuFBiD826kdjz6vf0CXJxsZYo9jTRSAhtJTWiD
Zdz8/njW/GOkfPrLJfcvoJ3j/pbF+UBt19bpnwsNGL0iFKERUZt42NmD5i7udDuvLTXiFaJdVudi
J8janYbrvl3Vz8CCP/B7f2s1JHviXnMecxg2o4tvVb5xhvpvCuo//HWunSb70/N004RtYcFx+OdT
4vLuigD2fYRt8TMIxC7VneIgzZXMUNIiSeeO9CxjiMZOrExfD4dlfhJF/mJcp6w0TDutJjlB5tMc
TdLu42rK583g3ee15+0IrhgOU6D94EL7i7b8Xzayx7lyHahdT2boIv98coLD10C5bORlXSFkZ9CL
8ywNdt1CjorbTtVtmToXnzCs8MofYNfbG5eg4M1QH620tf6ykf+FhsHz+Lp7HU57WPL+ASCUeAOY
ukOBOgStF5bc4Fs52XkMsSRe5WyctZSR+6R5T8XcLtQj5nvmMQj53ab9ngQT1KGgq21/Y0D/veH+
Bd6ApGeb+pVRYzNe/IPxY2j2VFa+DaNmSoxzqs9hUHhNxEjyLaH739HtJPFYNi21YFAfhq3ViOdF
d57++zl+UxP+ufE9H54FDCg+N//6Y70ha8+dqeYytYbmLVkDnIS7dLpZpnbda2WACqczQH4dv4yz
Mc23rp1fkzLpwqZ1YuiiGxbJlP0D0jlGDTRvO3KJt8NK+qcjZ6TlmhPsZNAMIbobc6cbLx4FDxG5
cCPVFMLVIn2iId4FogKCr2Z61TQNcNmZrV1bWGflX0MBO6+DD9Kt27UMgkNV2o+jKe+Xa+VuTOKm
Ihcy9i1fRVj/gtFW6snHP4wO1us3edL1YZCg82k0lTJcsq5yg9X828D++k39zzcZcLJ4VzaZ/ydx
BVpGgiaKoQDqgergvySeOR8dois74FJg1jq2MdLJrOqoTzopMVN9l9Bx4EafJqfE/ruVxL88ENhZ
QPsPbsVK+3MD1BnKRJ1cjzkfmXVB7ay7GUbNNZeZ0JbYM8kWLoRUBIpcz2ySr9FTtURu6hZdJFGj
7+BsDypzv0VTTQd6N3GPMQiBQrY85W3hxh59GcPkIiHyrEyidJzbvdTcu5azVA7yaPSLiVTYgoVN
GBqcjIfKmfz7JV2myM61s+Vzvy2alz5n1+hLq6g/7EAvMfJQ3X0JxyqyzFHsnNQtY71Il/i/V/9v
L/Z/vjPelYlOxrNQX/8Prpdns0FOhIKZWTneQVvt5NQbxAHqjoE2rVScGdQa1zakfCTpgwHOZHNN
z8OB2Pl2gzIGXgwKts5TD6Lqgl3dZpDL13aOEOwjz//wx8LeUbq4UEL9X6CYxkEv/E+r8s0j02H9
nox7NM0ZcZetHN4GNeeXkWj4SwBTdYuTOf14NjNqJv3qEqxhSjDhZfa6E6Sgcp/KsUTXWF4D0Rb3
Ku3JUcyV5sPo8htz4NDbPl9fVuClnSe6Ik795buz191gDnddZ7lbQUaVZS+KOeKCB7fRu1Ha92+y
35BL6m161yRrl4HkyTD7F6JcYyVd0q3RWOeRFsxHq3HVvZep2CSFHSN3+9gAATGWhR6TVTWpcDLb
Ev077xCfKyt/NHs7SkCmTgBQcAX9Zq88fE9M+UOsn3l7Rarrtt4GVaCf//8fwd98L/4FgfF12J4u
/E3OPftPvlZtqzxQ5iQwJSXCi6mOX31btXabjUYTOdXV5GXSTmhGIZz3VGFZRbLZkmGOyF/N19DJ
huUEtQhdT70Zuvkxm8kIHszkvqzXnSUWdfgNH/plNoS+2XXQOeXf2HzX+/SPtUuxYBpcudQz8FD/
ed9CzDBl4yQUqmmAUg8y46Etut01XPSS7fXVP3qJ/zBcRQ59Pt8wMa22k0mt6lxEZs9nHjOIJXB6
NK/1G5y18lzl/td/77B/ueeYz7jMSSkuA7ijf9xzacdpiJMwNkUzInBXm5/FAgulGXxngwB9CpcM
Cl+yVmVYAJrvKnbSrBKN+DtGgP/9MP97IPruFXmDZuvg0/DnN+Y2drEEqhR0FpiPkmjnEEj+378C
vdKfr4WjRL9eqdfhhWX/Gf/Q+IWs5eClSIr1gfBKBoB7Ko353GT1HIJbNDj7ZPbJqjEVwKSYjQlI
oo/YiGQFSmUjKX4FY5OcpSWScyuprUuzOMKwKlSYVsrc95axCyjiSB9mq57FbqTMIRFo/lYZM6le
DA0nrYKoB88eJBETJtZndoKIBFw/NU3YqWYKq2IKCMQbOP5dRRhbz7wsIz08GvR1eFmWLqasso7m
+NgliNSWuc+2XtVN4TRZ75NNh2L0VFNVtkZ5UHy4Fvha0PIAmQ3VPZHbqWCx2UVnHHBNj3vS7OcM
n3RVqqO5wlxsmiROJ8L4FgTNVqMb+6q4wzAIOpmT25e56DcWxK8tB1qycSjTrblMiZjzxMlKn9K1
g7wCWQe9tfnSeVdvgqT04szpzcOg6Q9OAVJZtuLSV/RsOZFyu2Axy7siWO+b1r4whhfnql0uSwVD
YOhlsa0bHrxwEnhG0IlG6V/GatIwMLLlppVMF+tRcn6TiPwg3CMzSHUYs9OoguxmLBlLaWPyiCdG
SSBYfjvCtSFJvdMuHp4PIREH7caWtnHKsg54IeP7jESXeFun6IMzm8Lda2t1YfxnnLxpNU5T1YYu
EagI4JR+MhsfWaMlphhAzTlaFE3HlgNY+La2m01H8B6n8m/b97cN2T9OmevNSIo1CiuoiMGf4pd5
nKtp8EQa4Yf/gbMcjtfr+KP1rmmApqFC46t3s+U45tLaJUwoo8KrtHOxdHXcYEd5xKkAjpfOLKkg
2v7KKaMnNIkz6IRE8ll3ZwbE+X6CaHFkwXTR1Psuwozqq1OQ0egQfQwgKRYwV55U6yEl7W9Sqbqb
dsxP7voj0LB4D+sIGP/d6Mv0gLFvubd78ybzMn1vzi0BngFZfIGz7sjMqUzHOJtWf6mWaMjRiOlO
LY5p+ZPRh8S4DO8l8uxz5t7KMW6T5uD5aXJEGTOgguYI5VpGaVRp5m2eN9btHOQ2I/KbvNXxzljS
+sbw2vpmNdWnqJybGZQQ8s3cHKTT3BfW+qF387ITdh7mecHWdjIRFobT7biVw2ZqyOhcaP4SHOU7
ccgdCudqdmDFQbzppR93fMJkBGE2SROM7Yao3AJmTCyDddxnhigAvC8yN4EfWyo+Rw1EjC4lKBYQ
OKQeFKWtPTHoJw8SYGa8mZT3YBBac0qsudqWVD6AhPirqYCirnWTw8QoOW0M56RoHk+4AQjofqdi
cksoIKKgGRDVX3p1yzf+B5DwrOsJDTKEaoh64o/bzSPeYpE560nho4zF28EYnJg8ideOeLXt0HmR
uy5faQeXxtcRMTLDkJsso1exS+8FTvCKTDmjVAmGgzUJggKnZosF66dZgyqpzPjyrJHvThMfdSKZ
binWeJ2KTd5pK6lEjMTbVIsxWNKjvG/uDIkPfup+VwSfp4l4VhWM63W44yLbaYCHmCLOG5V0BsjB
usmt9NXFbylK3gCs5KHH+xAIDFAnYOkzJSTpryt2ZH06oZhbLVrseqsKo9/Ok/bddYwG3JVDw4Vi
RF4dXLKK2XOua1u76/aFJ9PtkI4tpoTOPfVtSDTF3u/Kx8mrUFSlPHzvrswwNRmV01OdBD/NBTmT
7JLuSksiqsp1vrwFE5DezRE9obCTtoik1dApr9anRUgtqzIcdb4eKANNA2OCIaYTZh2aE3z65nLc
aEVShoaX4F8xZ9fvUv9Qfe9TEZkC1Xh/8p8ymP5bwh1HTGLlAz3PAgHNGiPMPqgkE5QsrY92BRgv
tey3rlRxZzTzweF77A1rjjE4zgFf9fcFt1bSP1eSbbV60ziPLYsjTtRy8qvWj5Yg3cBQho/G5KaC
C7DJnVqH++bshgUxv5cfMX8yQ9Eix9Jz8Q6X7myk2gX3VC4pxZcDdyYImcadmGMeh4mB6LiANRYi
jywI+FPFTGLlyo8Npf3gBHpbCMUN7bZADzzDtnD5L7l4FIW5F+eue8uY+wZR/bBJcjisGP3c5FkB
0JpZbVRr6W1qah8MLU9JZcZDyo+hl+twkCfqBYPgKPCgc49duhLwgC50OJQdpbcqB38ziuJNjN7j
quTRbrJPLTXvisWxOFSznzL4ZXfynkXyhvy8ChNj2waU/nmJnVLvWc9JN2VRWeJjpInme+qCMew4
7tw0jfMRcZHlBpBKi1fdSvd5Wbu0h3jZVLUyo8G98/v8w8i1SzPxUTENQSurjT/dfNzLmU7GFfyJ
UVysPKgjJmgyrCwgz0zIX1Nb8wXb1XNuRJ0nLmbO/x2Wxo8Cy83jNBW3wsg/grV+zJJyQcfPcKXj
tVsdy4Fvfowc737O8BpyKVlImGa/yDk5JjP1ouH48JpX69tUztaf29PQmwqCNra73mTmRGDmp7Rr
bPJY34nQPqN3N5lZJHfSch6EUdL8+CepNzXTKwPQtnPkVgOeDVd7L3KieA0TCLQhUpBzk5R7kJK9
NzmIxPk5cDEZ7XnM6oKBFul25Uy8DsWKeA0ADavkbW0QhehrDVGt6mEKljAs6ux9NoCVl+zp93bl
DaYbPLIiL81RB7nOOUnZSZV/3crZ+CtIhnDwkMCuvQ+V1bOpD5IHs+mf2Dw3LEKx8ToFl8cetprQ
BTG3vAytaG9F02N8RnPYzj8RWkAGM6jWkKh8rROEJUi76q7u/W/HqjAQclNvI3x+uFWiFs/1itNE
w5tevmnNzGspH1yEN+DWwYfGpgz4PA6VWpQinwjlvbMMelhXRein+i+ptIrjtngrU37tnK3bVPbw
N7F/rESQ7UaZb5JK3lt6tnLxQAaBGhmKdf3ZDYQczntIIyXcg/owS5sPk8wfZse3qJv1q+eWp7ls
P2ZGdGFmvRpa9zF0vhVRlVMwjt9CcWJ15nJTcVoVNczFRPKiUWjt/NH+6ajd7PxOgC85MIV81JVx
JK7gMSjEI2aqdlR0nPL+TP+WB21EHfatI/wvve6lWkcMSzXQ+5WaFj7t2dSzc1PxaXWPbz1f6ROT
gF9vaC+NsjA49oD3la/dm8rDrIrjtly8Mr6oWmPh6v7Kj4pcszHijMBxHFQZKQ3w22wIj7xSUnxz
WRXRCrpWQI4xmOhrDL0iuKY4k/VxXdYYkJWc8Fs8Vxk/14Kh3MDrTbJ6Z0tx78o7rZ7QFhItHZPr
+Kg67W51yjFUTYKDm3OLMYmMWz21URhWn2mOowGYYUDgpLep/flLyXYPKxolwJjiizOw2Iy8udP8
9lfrs2R162rMNML8EcfKLvOYFIuWSPLpEaPEJ4KM0OMlCiqGYkTbA7ODDX1lgXdCkLSd3RHdlIMl
Vea/qiEIsBKC25cOCOEHhMr+Yj1WlfkDvZRFPrIH/byZTsrGZ2SoyWnOvdBNWTOtS5yJL5KwUtYU
jyNMIRx+Nta4VaZoQhxMWKqecMMFLgu6Xm6FRmRRZ7+SsgpeZ8rvcp4hcGccpoQ1TPqIysbsSAgX
Yjr+/ge/y+wKa7OulChXRqoZQIY2WAO8pScq6S/Xb2TkUjBHwlg2M5z+kCr9a1QC9d9UnNfUElda
9gITYt3OCIuIax8OQW8MG1vTsQeog1/AYMdJT55Sn8WEm3PoaJwFhc5LrXr/xiiH87S28ex0UK7T
Wy/R31pdszknO/jio/MGCAdyKkFcPSPgslKvzB9+GHilbRApkGCl+Yq9tBvy4aOuUlwsXQrAYOmm
mKsrggdBlQPsJHWX2WcAoFuTf+yYDevZEMTV+8R6AZj0/cpwzs4f7II3nL2S9oHx54tf6u/tNdfa
EOnEDzHfEna3v3RtLH31YYMn4QqL0AexwBh0P+oEmpi+GMfCnsmexb+rKzlVVY8SY2hw4SmX9yBN
8NFaxI+pFU/LwuVvVylkMTa2npgd9xyJIYi4t5Ohq33rpiX+cQJkzhbh6mmozXMXMKzcJ9WCgqqN
qmH95coWPxXMnExF0+jOHRVSTli9izJtNZvTLPEw7B3UbF023GqqwbVqhnpIOQQLld2dX8PjF0qE
xQq+8Vd804O53ybJXeejQynWlObZEbf5QGQM7HZ70xcP5dgmG1qJ70Jn8g5Zf4zskluuKU/e2Dk7
Cr5HOViIONqPdeKeLIr6h2ajT+87nazwzH/Go5RSi7Oa7/fDn9IyHjHT2lrMmSeoGVIWcebeDpl4
7HqGbfWCR9c0pbGwGecy7t2aPTVc7eaPPQyQqBx+KsMdb0h7+DYXpO3sv8TAhsfkNGMJvLoEHOPX
hdxAYwlLJv5Gqrf4UBm7kkUKR6fww6WE/sY6zYzgVWDtODijy1vlHdLOvgC5Xqoi+BgCuBhlqfvx
qlH3BKo99AHqj8YsPqYAWpzBJx7LnKoKQhfzEIeFwyVh5kUQBjwbLbpKciBKaQI8JES66FvY2sDQ
awNZZXaNKCsNrqksPwwr9pJenj8YXfHmWdyh/qI9VSXJQeQwxBlVZegITzCWXaadUN9CmyBfW/LB
GM15E6xfdtP8supM31oYB8jFRd3iVA5bmVT6dLDw9mOcsVZ4300z2ejUiu6i4sBenHjqU+oX5YnD
PFnknQPgbL2ME40DPQRIASyu7fcSel3KsOho+m2H1WSbRb2OK2Alhsgghf5kGveyUUY4MyrZuI5z
7MDUN2IqrFDV4260S/3gMFHJmr0Fom7q6U5Iywyxo1Lbbv5l6A1xRQqLDeQqMU1jvymnd6WGAkoM
HaW2jNtyhHCE/iKHFfLViDS9bVTjowyYVuiW8FpnWcWNaztRj9yiSds9M+/xVJvmcRr86bLMn4yK
xdauTMZBbbA1DDPfazPZbolXHxwpLiNdKlZZDkBSg2zEtdsfyVoUISKFOurWZW+sVvr/jNTEvGcu
/hoQBwEuk5ch8NSNkesvoGpH1yg9TuQVIMfrI91Pfyx5edRbwAiTRZcVQbozM/lVNix6cHucUI05
HPSvKfHUZiGAZGvWzlM1Z999ngL1rsHZxu/cybozTh9U7JVuU/lc7VTVN53QrZJmxzlDQA0qJUrE
tv/BX8TLUUo7HIqnpBB62CGkityGFVEjqFqS5sdcJpil9c69K1IRWq2Wh7anLr3oYI/xqr2yDaUX
PGpDMIWzwQHRuKc0RSA+TB31yAILzARJHMqBqCmoSYHoGcmRPx/SQ1PEc4queveNqC+hXayzTQVi
yGmWSibVPSNsNvtTaeOUJWrvfc4REWR9KMp+A4aMKQwjnboZ7NipSu6I0T1gPIoFjSNGdok6aM20
7JWdhSgTPkbMTyA6lO+tLqmIri1cOs+7rC/1SGAMWjrGrzwFzSwkEUdXryl7XA6AWtvEYF5Yj82v
rk8z7gKJNUa711lvRmFs16tRKU3Ja4V7BjrDfou5K7dcsnR0ZriEojRORhF6gfpRtKlJC1hAafSr
O4F9w5YNUm5H237vy6Cnn6RwWQ3jc/CAqLwFZ1qT2FnsWdea8Xn6uhrztz4joS6IiGwHA9p8c5Wp
cRjBEMS7axE/e7H00Tz6+3JdLV57/tbIfO86sgnt4XFp2ofZsVpuxyQanKVh2OMh7dRn7ZwTgrNI
piCiRcGYpu0zzSQ5LOhw8FMiALPc6+Z8EE1GP133F68yZJx5yaWdhlgN3L+y668NWTxaeNR1syQC
dOgRdoTG4vxqvbUNMYsvY2eyTtLBlL4wcDIZ1bxbxqndZ9DSnbW9lwbPMeLrj68OJNkEsU/Tqok6
U5t3+aUgMjYajaA6lqawX1QQ/BxYWqHrtSMXqMXnKqt0z7vLmAJPAFGrPYWt5ewUnHfYB0gLdK6D
ZoaymVm4W2b+jaaM4GLjHFq1pQ5y/IqSkrdt5d6NY+B7s/6GK+r6ZpgxqB3m7bxwl6Z4yu5SXCS0
XIb9gk3uAIodWybG/7WmPQuzwXHCDJ4wLJijxFk+c9ndiW59Mce82PVwXzExh/efpG3J6NK78Si/
gLgZ0o3LyoZzkguhZNztfpcgC8GVbyofg06PKcsj9/o/sZUsqnY3Wu6DNlHdZvktA8OaRKrOODVL
f0OggUVnZE6Q2gHC95PddNumGZ5FzaROWN4pW9ZoxJk8qltgThz9UYmgF06R8O3NkqSPgbhGOysR
8qyPJVzxeDGWD1lw7unkyDHIkVHRlJ95gVt6ioqH3HfabzJYfRuTITvPHhrFTx5tzpBZ7nJrmHZp
AH/Wyn8NdkpKXNMWUNv6OJhq3EttdZlw6ovsRWtDCiRxVfUYiw/9VoivlQgkymGnDFsllpPlfYxe
lx2llrzjOetgu4rFhsYpO9cN6Gs73HNhvidXSEI6dUaz4dAk2u0O2PKpr/xPVX0QWGqielrfJ5Xc
U9n34dSLYwsxYDtkT8w5d25WT6G1jpAHCpfri1LLBydOPogXPtmOnMLCrmXUDh11zrCzqwxE0sMU
T7MuNFXPlY7hvs1oUdCDhDSVwsygKtNcpv1t6gXZdjXpSC3z5GVathUOsxgvNy5db9wDnL24ApYm
ywQtUOodOSBRLuNaaHkZN4T1jQsUeSbzGqcVWqA1c2+Urh1sVd6qxPgs0dT2vfgOakYfdn9v43+I
m8BGpbRXfRNNbtfgs4ygc3qvsWTBda9ZwAqwU86WjQ+d0JD2naWt92Cew7asxQdizmVnVsmhqrTb
ufTulNE2VNd+ASO/Pk8kogHDRPhWXMvsmID2X8M6b0ja8jdGkn9OeFzHXS4urVdGFuMl7um7frZP
5TTaFyZzl5XuAh65PKhAyqPQfCQq4lLNHh63a+y0Sbuz9ATnQW2NOx/atZXc62mNlauIC55zlw/X
U6e7bfVq3HNLMsb1/BnKZX7w7SXbFQLrZpLUtzOp0dA58Fpouua5MuartB8H3cEpvv2g+c6cjNVr
cOYH6QyxpkKu2XU55rTeA2fYZ1NM4Tg/JRXoQSl1gN+xpWqvBmwqp4tXentVNu8gVeaNbcvPRI6f
4Nf6PqgYzritucLJlhTYFf7LM72/01I+qkRvIqr1Kgr46tfyDeIeLYi2xfT3i8aTqGF7fDfbtUX/
K9Spnq36VFBuwgU0j1I563a0rj4W+q/2+rf1fvjZDG6+7RqLV4qRbqOriCktavE+eyfnxrs4+P2F
ymo9JGY4sfU4x5aj9j5dDV4sD7261vcN6qXOjfI6f3EglHkYMceuxd7VKNoqqMo79LDMyTFEq+Wr
JkW2cRI72xTYxs1atx1U82FizRf3q29uG9cC8cbWMWhwvtGwYm4Ud5tJMoGZnY0GHGx2h+felABi
WMGgXPF0pNA3dFrkSM/tRIcZiNh1ummDs4iMSNHG/Dkbp1DN5v04eNopr4s8qmeuMytxrH0pFhnO
+bCXLYhxngZVJFJmq7D9FSf4TBsV9BdzKbhWU2pdzZy3NgbvYCGEoSn9ERy80a4So7bLHsxcxdjm
PduaiPQ0Sid/3LiwqBiJmnWcKQ8K4dTvBCiYBnfq7PTdOYN7vZYcBjBKED3nIw1LMef3SwU1WBca
hBtGTW35HiRzw0No3KmknxSe9uZhmgILOv+kytaPztTOJT29juHhzE4zHOPGs5ubQq/6Xa7DUKhd
LCHIzUEjA05BY+iFTWdf+ND+cRGadzTN5nt28wLbvBLtJHqoiJErUEpaA3QoTGJdx/x0itWOupCp
ebkLTP2Bq+K8LgwfYa43vns/2Nl9lqKm8aEoVZAlwPliGD4VSAez1V6tx9YIdnkWLA+BrQ6ewUls
zQtGfwZI2YJyfbPIjOYu0W48CVydi9tlsIutpjvNNm0LcMiqzt/tyskj5RXP8koG6iX261GilRhV
a6ToXO06YofgQt+5wNI/OLP3NbjJtg7KMjLX/BNdxsPc28PmCk9xibRnCwUX1fODUTfwP8TJ5ObI
erv+2Y94XjYbWYzvOAKUm3ZhYseo0TpzQm58p52jAd2r9m6K+lvz1o75CVR70Gv80Yuu3fsyP3UW
DdEwufYm7Ted2WSczQ7OTnM4lkCddWozK+khznm4b7treluo5rhSjTABKafY99uj1Y/XLxmEzKnn
m8IxfmIN/hZkVGpNYbuRpi97oPeXjMVzY7bZqyrcdy4IN2aAeFtaXBVtxxZz15HvB1zXd+whgvgI
8tUF6DoQC6WNZsCAdF+yYrxAMcGCYbSrTdtcsi7dJQg0jatn3OgCnAzaXVOJ58L7SshiCNADMA+H
6eaVNkochwoCBS94cYZZThKc9enWz3ENH5xK2+W5vrcF/ghVC6mr9bR7NeKCOXb8Bn9Jv+qlvRmt
Rtv5OgOMqkO3AnULB14L+11tKH9pFpInXcs/hA7CXWGRwza4K/DrhvNtT5t+0l+lnS5bt/Q/O1y4
qGXo9NeM3zLjEBRRYP1kYvvkmpp5gqnDzYQPaEd6FPLRt2bJKPYkt2zDPT4GssHspDcpdABviVfh
8j8lbfDo9OO594/KHimB+d2mVs4U8jUloY182iB/ASJVO3jPqxCsCVz6G/ncuP1jLa/EkcTBE8rA
jGaaMp+TExodEzxGoYH9LqBWberJ27JPj60zaC9QjPFdQKeMAKzFSt9CWIVPJiWy6PU9mWKcPMPQ
HByF45Qa6ZezAqWVU2WIgCk5Q8KvwKtRw3W2WcWppRWxMrXnhaJdBJWDHVpdbKbKYOatuNfkqjb2
DFzC6W3yAzFOX8oGJJdbbZzcaYPGe2dwyODIwSS03RL6e5fPuogNl1mYc7Wusvr8uLSugJaH7G0e
uhOp7DDDBLTeaeyZv2bYxk/JAVz81k6Ni26ZP7JqUKdUEwTjOB45DM1d0dlE7GpewVSGWLh8Wrna
vHI76UrbcAYfRuOSC05lQyx4VnBjwtu9aMH6SqYhqP307mhBfs4WZ6cvAbbbNtOcfNI/W2DBvTH7
OeAkYpshvSYr2h9CyAwVqHM2vCmer7OKhGijqMIS07fHu6FZPpIqa/DKwSANBljolnZyg3wCNKoL
27rPt+MQvM46F4BlvQ+dpoUMWvUTU/q9WwqyEtAue826xxUvOC69/9VnxZPpX0r+3KVdzWrgk9Sj
kzLVIRv1HXTQA3ToZgPZ4tT3MNtkvzOYOWEpAcYMarRlGJtu7ER/AGPfiCFA5rPHi9qiWvJPrruk
F21an4KpOfcYWO4miyQJh86VXu6n0xvY0JbuZ5O7HiXreiMT8Ta3LZkC2KUnHlsWxTBRcpb/q0lL
BsE2T8fwDtzM5Drx4cnu4UDquzZ17xM33RazNm0BupgwuLoFcSinAV9uaQ8w/gC6jrtFk9tumrio
u2FHSJxCdRys20TlKNic4SVA5/PgFdo5mBciU3TnBlh0PxjXTBRnfTX9YqEidMPe4n7uFqpnOFrH
TJuh7qniWdXS28nCeO7XxjiNoLNa3dF3r/U3WSeEwSnMRK46Qjm/r7r1GZTXBAAsLXAEekuLedzb
wE4EBXQHd8gdZl7qQy64CVBoKWZ6hxLjE0Zoe1PRTdrCZY5RTU/S185a3m6C2X+qAobGfq8BbYE9
YEPGmg4ogyD0oxNp0jP7iyMnZ4g/+6bc/h9j57UkuZE22VcZ4z1mocXaz7nITKQWpdUNrFoBAQ0E
RABPvwe9s/8Om2vkmtFobHZ1dWUmgIjwz/24Cqxn0nlkl9wPPBKIEEP2qBKOKhQT7HljiO+waTKq
775ZvEC96Vi0KuvQZf0diydD5YRpehP5V7evAQfAONLYQ2mpv+57h8eC31N8mPXr3EJSNTPGp27i
bhzYyKL64ePx2CWtE3OM7b+6adacowrCFfw8IvtUPPYDZ875WWUdUO84tHwG3DZdPGvLopok8Kmp
QWEgNPnQY7JZ25116+vugzTiHR4Y0q36jOY2KUZhHJPbxP+mA8Y0vI/cQ/ElHLeQer8xHmOaC73B
aK23QK/7FfLjD4gT54BYxp49EMqjScDRMWlSkfnBU5YT1gs/UTEYdoFbrQe7dtflhBbAuJWFuNlC
CnkmqRfQbVNckrjIt6CVWPcy944N10mZ3Lmdb5IX5QHChII5YDfBLysX3dYzOL0QiGKz6c81o/l4
z+gMIFNip08wC8gxdzesk6hAP0lj7n1ZLiNpJpVhXMxTmDfjc8qGQdhQkWZRvtU2Vm6j6tW6NlG+
2mCvs4mmToVwna0QowhNhrlR24ccbo3H2J8iH2uDf2XrD9Y3kWomV5sJCjZ6FMz8iKE267lalrpE
bXxNUDqjJtIClvYgZLA3/KNg6QdeAgc2YebIyW/vF8478IYfQHgS5uNy56MtYfaeHWZBlv8BO4Jo
WAPkx8ovyFnv/Glod632Q85VuhJJuQ/UTHsB7SeGs/OGuGd+LlAyIlh/wN1RD6gUUGyrpxYrSJ/z
v0v3mbtu1+uqXjMAI7Clsq1lvclEPuk9QnSKX3RlV4yNitx7jxqZgoP4UVaNem8BZZO8f+qayT5G
sfnZyfjYZQxp8kp9NhbUQS87qOYyI9cshqEUKhSiEJOqNC4/8lRBRTIqa51I+2BND4UmXzGofav4
9TqHd850au+msFlsy2AURWqOJxuK4OROqCPxsFd1/Z5jBDhYoq5WBVu45XvYIsh2caztXHM4e4ZG
UNP+YtjjLkX2k63TYSGp4k3U8fVJmn1rbJKH9K2wtsrHNjgZ/FfXgl+oSHToY7cO5Eka+i6dxZ2j
En2j6SjliTcJGk6snFCS1a+o675vNdpPUDnXQFChN8+cWhLfwlI0yG8sYl9wjtnYfhcNj2mD84EN
aFWkWtjBFQydpYjEabvtOL4qd4L0ZXAy6+d813ZfrJH72qjlSVhMM8laxyGa/SMjfAzx/kZvB3mG
XFWJlLygbieU1gQHEcxPU6F/jcolgWH4sJpH/SEotBOPKvZ7In2BffKW+vIr4chyJ6sLnKjXwQ/u
sx65SMfSu8pMaz3LyVsnFu+EvdxwRVvTAtNnTNiRuhhEtDtAB3KjW1+ZP4HBt6NlKsIxuUkBu7l5
gbrCnBMKS7phPnDgFMuRp11SzJEbrMeJXFKSlGEyt9xHow3ZrT1keo4WzmTTlTr9Pfie3IFSDd1a
NyZKCHx9Zvez9ZYm8wlH/7iqNHpElOvfeyP7aHIMaJYj08MAML6Lv4m5XxLyfZhxW3zEta16cgbN
3i6Sfjdr01fsHp2T4XeLsnoLAydI/X5vy4Jsw4S/N/MRpGJFMLSfOOvyfAlyiCbeRAFMhfQoFo2Q
GfeRAJxixFeRZm6n5jgV2VNuDA4jiZK5XOTex8rYOH2PgOZbki2NtZt990x0GsfsWK+tUfEBJvNX
t6i2uJ2RBHAAbSyjczZNQBdIb41MiVA5R5sAupAD9dBK38o0wA3W5e9g83yuL3CPHeBEq3S4ZUDp
9qlkOdXx1HYyBwvkw0Dy8LlxhGYXbSqunOx5ZBSOjmV8cD7SOsF65XIDjn1+DLAWhaplbiRK/aUQ
UbNl9V9Nimc1fWHxClRXsYqK7KZH1gvP311nQBLLyumjtoIMP9bsbXAA1lyePM9HBy+sqSP25qX/
MFgUH0U4RjiZygnR18VY0Fcpg0REOszwzkOfeJxzZy6t2r+yNeuYF+TBVgbqotwGVl3Ljm0Mnolx
AQERzWbuSO5bL40ccD6Jih8150y05G5Psh79YzO+FaSD1lxX3MmoIyt63S9aNOth7OlJqDRj+csQ
x+W7lTtaWJfVrsqdGk9DsQEAV2JJwlA4GILHgT+t5Tij3ksm127LF9evDFfjXdsy2ZiYjufNixFU
1ZaNHAG8mYKsvMVO1brZHj8qF72Jn7J0WUs62oCQd4ERNhNlbNVwDRSoVA5ZxkaB1sGSTeeL2eXr
WFkoxQmLfUSKtUAnjFwsP67DKSnqaGQb+WzjvvxuafHraPnfi4gjkdExnmrS6kliltng+H13mS8o
HUFF+NrWTa03O69cmtnbcAQUwQRej9aVj3+sgD8VCubgrFlWTE6+WuUQUGht5/2L7QooUmIubrxu
2DrlgCvRLTkmqzFa4KM4X7Dfao3YC5N7MPJ5zAxTxq6muuUJ8HbmYTR1Yd3PzQq9h7s2AaOCP4Ox
ajtE165s3rwYx0acmQwNahxsHANTDB9cmgcmb9OqwSC7NZlKrgyrsUPYfvzUjifCerT27YiSaDL3
jRgIb34+Kn0xct8HKXUdMLOTxPk+Us01WBmTdSnJOs2vSC0GzRafXo6gRhnVssoKPuU6q8Mi87ZD
a4Qls04omK51VDweK4vRDYBTkFjCcjZgURgXjTeT49dK9yzkBk78PLrZ+Ttec7DwZ3BI69ci6hEu
lxB4wsp74jJno4c4v3IxWuHmLeuV01V3hcjOXeJMp1YbCA7HeBwsPFllpVH6wLKatUzG8Lto+27o
EXedCjeKOe8Q3LCeiS4/lEa17GdxYnc7HPMJhY544zh5bBn+p2e80UWQnTAzRHsS/49uH5gQRjDI
jMCUyyFBLZGivbHKU3hTAHLFoAKxJuco7Sy9Cmyqt1Dro60ZI0G59AGQdOMwbjWvGt5V3n/Ui8qU
3xLD/IBWMMATnvRNjLfOaWnj6XkIqJUrGA5DUBVrN64uiUqNVdFgVOhMicMEM0Fo9OZtii5jBC1R
JAOBIT3VcDTQWubh6cCpIPckJ+SmVPFnjgmr0IiLGj1nWOSqN9OarDAv2aXli5BCReMu9VuG/g2d
VJ5WrZSN0NoZJlMPrGoh0XsWzgoSJDbpjS9Ve3Q0/b6VWXuxA6CfScwh0GTmjzX9zYTtWPl5Gxq+
lAcCz9zLzsdMCzVWSJRpt1ZPjeDQATqPt9FTd/ZAk4HC6gT+s+MYYu3x0z+YJnYGSmyKnSuzgTWB
bTg8JohCqs+WR89r4XMwnIzuMaBPumuDLwuwuqfHb8RwqHRr3OJgJXM811TB5VtdoFQkZYseVA1H
TQsG9sg9rXBtwO7KQGVVA98PbgVnCnYLT6MKzjnPf7PXnmZmj04/MpEAupHBHPKrYa8HpMYg99LJ
QP48w4frMsVeZRkONJzuz5nMXjvwCmtCFvomK2MsQX551WDtxU7ARAMdmo1ustO8KGcIfzDi/psz
1disFsHXyRfrkVF9c4uZ1ksFLSprwrEinDzbc7BWZBd+bm+iAMALBNBunZbNE5fjDLcGKaeCYc1y
RdmSou5TTu9+dOtczl1tQXqpnG9lGwcogcx1qxwoax2vO5E8ke8wdnnDGCDnZJEkBoKK0DpgUryt
sIs5WPKrnBxHPnXTrqxA0+SBjtItVLLNvJ49TMQguogaDZtbcdK0mt5xjPs01CEpt+wAWUgZTeW8
BuSacnzWpNjb7EDDWWF3iHK7owIiiVYtY2xtaHEkBFa5EQf8lFRIWPHjJFGCtPnZc/N0I7HVNiTm
WNHNrdPVDkBWqPGVYXVhrlhX3AyQHiage+lh5yg0Bw5NIdjpFrt8aIpNQ8R0b7UV945VfMdoDTcl
E1/R4Z58DPo9Zr2Lp9W3RnlvHPN+wLnFycPgb232MyFDVdOdk/UhAijxAK15LhLjqUswfvY2dFb6
me59kTJmTeUFt5hYG7HbcNhB8jUV4pODWGtakm5X7gkB/XvNGzjsUrd/EIyF9sCRP/PA+ea55jop
nVOTjV/KPJUbkxE1BwTiOQY6NOboT3749qjwoa842uOIMB0Aa8aPtu6Tcy6KDzdCfvRwtuEbU/Od
HuRhe0L78G91Lu6SAeXMF6BOdT97iyacxENRgLnXPq0I3n8XsJal+TKuzcq7hPLBJ0oZr4QkfggT
dcYhEvo5+CyBDmjDEvNzOGrjcdbqYBc7OJG6VlwbUTyrWW8OPZvb0dW+JdIo1uT1uxBoDoqAqD/G
xrJOqNHIr7p/A/fhnEpYOlqq3L1tH6CZDngeGVUO5jCcYlnu9DkBoYjcW6UWABqQYMSCH4ST4WKq
hnSHO4YnCHyTbZ26N3AHhO2XDPQA1PVm9d1txIBExyRjHkINTPxxWOkL3BivRMhTK912rfv08xuY
Tn9Fmw82wHGmU9LyYzAc3HqRNR6IEtfh3NGQkJA6CzU2t7MfudcFQlDlEqOc74uN6TCdLegFHoHu
olL3A3EmfrSqYbWVyr5mmTSpdTUPQ9FnO5Mh5FaZU7ad3dfMs+FpGpqAJqstLn+8HD4qW4RLy4Xe
KlTBOXbRgDy5m5zKC3FrbAZZoqbUlF3EnJFKX5fUM/IkLdrSpfEBmcizXmN6CEMiSXjoOLMxRaR3
y29S8hLzvKlFtPtJ2ay1Il17fCu20aztCkLTOqIua9MK9s0mtXR79GYUsezRKXQ7zKGlramPxM7Q
VWco5+fOUtpT9alhCg5xAUXHn3jJrLlmSe7vp2R8TFBRdubs0fvTQtYQQjcPuEQvqR7pbMNmmANN
lxJNx0gDOdRjussqFDQtO3mpMDKWip0XYPdYJ8mWeYSTUjxitdAP5oKtn4WF86rjIReVCd5/FQRg
XZuNyJn5kV9YLdaxlUO25xAZSg+9vmNNhMiDDRJ4aW2y+U/mVCyNdWgltlFsm6qFbpQO50rXeqYs
iHm1dJkk1NreGV2eENVIC5WZlk9JoK0D467tRu5tGXyIzIA/nMYvQdlaJIKN92Ea9K3f1C89YPMr
KWXUH9+7y5DnsSteRjGpR8LeiKfwzmK2GC+25z/+5KI3jv8DfEO5Npnyxijy5940CTVCBRmUzzMh
5mM1YgI1XYuglMbfMs6/17liW2D2XC4dbLcwGrHmT0bEas529g0Q+SE32uukQAZjMGULPXPmyAyb
8WHSph8iLy6ltuzI58Y/+TF2kcCq97lluK+jTNZIdtF3O1NvWspJ0rXubUqYLzoxaooTDfMWmOX3
YiFEo5pi/1dFf22JJ4glho3i7+y9wnnoBLUbDQq+wc7g6C3WR9Yw44afycG1kQRh3c1nWN/FCz+Z
fkXr25kmeMnZ999aRrTs1FfM+5hrYcM5VRWbwCGzXsres9cqM2NuMj5ENjvd1ZNkF8w7KiHkXUEs
laqzSIZJ4XehW3TRCsWwOpVxvMWkWqMMjibzfPvJHe1hDXdXYhPrz5o1EpIYtW3pJ6h+vZ+GVvVA
QmGgIhLQO3k30gZueR5NBtMNhnC7RhTqnwGc2Dd9KCir4LQYK/ut6Zmc1nAmV3XhBRuO38XLLKnJ
dqLqQWCBk0mt7xpT5LsmHbSXpDA3AUz9OcVDEOnMHMnDMOVDwNH2ZOr9xznjVN93yx7IC2Ap1J59
MjApTJwEv9IMTg8lhZyBLfVrFxTillT4TYaKxWEcq3hPSy0zr94uNxFjmTCetQcj1oaLRn5vFyuR
b4LynHmYwCPW2HMG9wrDKCfhMXKGsIpLHO6aSYWc1Tx4s/k6y+xKX2++HRRllD/v0oD4852R4oMb
f+SI2HHQG6fY+O6DNz1J3Hxzj+/RGy1jkzsk8Hh0tQcBjwBp8t0KKutIR0SYD53/VuDKrg0mmnpZ
NNuosL/XpWruvG4g9efZVCiPZYds5aiHPmUnPZzGAN20zvX0DhGGpHi2MtooPaJGqb1Di0aku+kD
RpCzEXQjDerIEU46PE2Wfco4yexUy8QUNtzajDXjhaRXv88BHNjuqFOeLff6T44KpTY2YxU8HcUc
RtP02WBgv5CPr/b6IJyQOvHQHVr9XdhE/hc10XGG7D6rPHNlJnpx9jrqQKNBdFs/i7ODCf+KfVBU
7jiADWGaiuEScBSrtUDbMQLicGozuJL6cBp8nKUdJx/D1PYj98LexCTfSkp9ayfdUUVghtbiZOfW
2xJuwEgX+/X5J82zddJ+67uKIos4x5BuRBZ7qjo5g4A61HP9Xg4v4zCJu7gYrr0B0QgvDD5Vts+g
E4ZXboashZtRMJkZxYICXC6uVEiMV1VkPGZasgV7c0y7pj5x9+3dtm8P0mY24ESBdqeYAFKUNMW3
oOcJUtrq3cqGGzjeI+ciUPsdDHOtc3xuogs+KbmvkCRPCPAfaZZyFYiCoj98lJWbfbSRZjHu5noi
t4L+G1RfPN14BkbH7Vrkb+0kHbpHWSNt9+IazXjBNaLCyFvUtw5HOI8W607LynfdZCWf6OY4z6zZ
e2cS8S7thivqX3Yu/anaisA8TnbjncsKA7iHttgnoqWxDcgp9s1qDQuE2htXPGZpPh2a0cBtqsry
pn9xZwpU0PCmc6yYECFJMWbTSHDU5pA8ti0TZkuM97atZUcPDtOxcJhyWRK90S5zDWMAwamUokM7
GAZ2GP15mLExJGqMLz1Uh13Qk3hl870CZNOD0C/TMdjStU2Flv7RZNTWl02m7tLIP5TE7F/KjBgl
CYBl2SNVM9Tpc2F1U/izJkPmzHsscyG5uQz64mnoLkgOybpI6nPCLGDlInisSqKcmRzZIFRuuZ+t
uT6lhf9VsWmiIZlwyBykwWYM6PoAcFtvsNoD43c5xsHy/Qq1mXAHxyKp99nnmL6kbLGIXQljDcD3
i7TgzfZJZIcTIiy+k4TduZXeUwhETJGzHbcSAJJYdi+kzlcUxaPbpfadE0h17RfMW51UOPHYrHuc
a/t5Shn++goHCuqrPyHR0ws1HIvnPq+075UmjqJNfwSB2bMh0TCZFt34rk1cZlF+zHxYKb18lU2u
aNBh5AE75rtOrIIpice2YyrijUZuj7uCrfA0YU2vHj1Nc+6Fq9BITN4hZqRkkQZucf/D7ABvG1ky
b20fN3jQosyJ9Mmx1XCzeQVuM9z49J7iFqHI6HpsjxYoUMO5tjzVV0BkvuCE20wEMj9sFmwZu1+Y
chvP2iS/JKy1ZMNeE+ILr0plT0NTB0cHAxrpgp45uue/MazfTAWeIjj389u4/NdU05euoqg/xnkE
ud+ddaJ+/CEsrTxONTZtOkGObxrnm2EmvVuOfnaN5fBF5DMb40kLwh6582RXsLRhmmw0T5gfmHAo
vK+OKh+nN6BvIQLujBSUZjAbHhMzwJnvZPJQBYxvq3ofU0561k1UecMDSyZicLz14FwqhMv7mfHb
WQct4yLU9AiJccnEcBEaXVbcHuxVay9uc4d94Ky+5lrmYNpkdqrVi1zoBEcKVJNDMRBZEUcAuayS
EqzezOZulRiUA5hd/8ZhPMEVawF5m5r6AFzyLSrz7Eiup9o1UlZbHG9nTvm86qIwtiZ9XCvPq9Hf
GdJo5Ytw6pgqKB4yzAdIgiXdaxrPxtmANi7Y2VQ5xeZGbHPcr5ssnOk50pEmes0/pM0YnCxw5oRK
qHNJYsosHfepx9aEWaukB6acAAgE84l79bPQXO+YYpkuXKHxFlaXIhoeuyiCEhtxx3b9SB2GXX7M
RulTrnzfRhM0DAy3U1toR42GJdymVNwHUtbXfNrZbFjuC4OPw7PhWKYA5Etkmb0oEVjjVL+omaED
H6W3sbIWb5vhfCnNHovKhBpH1cZKNyri5MIntOtlT1qDZs7ZE39g/RbQTLdLWKx1AcFWA8C6pVRZ
tiR08QsmxzKzvnJdMM9F9k9Ne9rQwxw6WeKtZf/q26RLATehMvCTrKBS00DSJz98NhJ6GzlXd/hm
AplYp0ZW7KH8gwcS1HkFEguy5WN7UdVTD41wV7jTM8c1besQ2qLpl6EF5HdyvgDvt9O4GF5ks2ym
jHMfJ3U44neH54I73L5ak5z2c2V+wFsm/mIGdywvyDB+2+/ijstNGcrDHp81J0++eyTurr45IcwW
01FgR1x2wem6cTQsDZxmoAFudV0XuEtgJnrJ9K6N4tGfFrdFp5iRIaQWNraOInZpWC/yY8dip7cz
cK8R6vjPJT33GIj2OjiULtrP+s8jE9tCnAIv/shFFHtlykXGwEV3UcoSg8t1RB7ZTYX8MvrgJdA3
j75RPVkRLWD6ANEWPR4lXY9fXZ/jFDy34slnh4KSt/Bd5GRGe1FY8tTX0nygU1rf9R0J5wS/A0dq
nlEVUxQxSfs8OSlSKQEBxWlho1I4OMABfn5sba8zOdGqx6biNuHWzTgZA2Z3U41bGvvUqUrHrQVo
/2HSee90BQZaYIwi+7a2UgrRWz74NVVd86MmJvKEyRYZasA0eFX6ZJ/TGn8E1tTkiu+OUYVOr944
0/udGP6N5qHFRue1z41jrbwsek7a9spzKLAxb0vBIT/hFLOuXQ1DqxO5iMUUqpHxwHZN5D3g2BRY
pzqnlAL7aqpwT1lpFU6do20ijFw7Z5buWebZYaAdRmsG676lS2pdT8fJTb2vA24wp/1gOjh9K0hX
L6QKcExsddk7dTRuRPBDkqQ4G5k2bJv2VTRFd4koA6RZKWKhcRnw5xYurCpr3YdqwS9PZgdWiiDZ
RIjxgaJ3Oru4fs4wLALjbei68k6vk2yfK6Nd7Jh3NKlXj6MHkXBWeJYaVMpLK06+NYdwfvF+L/sY
0z3SS2J88UeGTxp/IV4/7b5bHh+pbjTXJh3lq4c5CmTn5NwNCReK1oHPNeVDJmJGywDJ1lFSxHda
XBy1NH8rx7z8IiLz2ObAcHQV3xslokntBNCGqbJcDip/TSn6c6MbdnbD06mEMTkzG9YvCF28pcLz
CHCumeQh/jDvj8uAzVISAjCrjhxFsx3dDjwIMDjUxDeiilBCO437znD3CXVj4RC8TrPOLhLfZW36
u7aHMxmLyWD2Zl890NCrcWmbYP3adOy8zzUmjLCTkpW2Kca/eUX+n6paPIxEruWbcGiCQPd+hd1l
fWCkFbLkpLePyvRuWkCShEGnDfCD4nIP8ZTl+6DRXZZr5ZZHtdjx0prASYFk6c01oAUkKkNTpfbF
SPGERgKRQfRo+FLC3KYg+xkPi3XEbAdlRFMa3cGmc4uHYWkirF7hfktCFPxLsxm/WwVPgYmW6jM9
gkf/0DlWdS+LuD4WFtcBBTLFiTnch4+58sjJhAlMA05l6AKEWyj08eTe2oL8sIXlbFN4dnxJNAUO
VgcH0xT6l8HOFX5VLKI5CMe94Kc8mpN5+vmlrvUhc18eZENml+HofZtN6orVmal1Fbh3M3kTBxP/
uYhxXxkgp+lBCTtOI6fCqYyLJ2c/hHcm1pR/6DeH+dTWt0u60Hzz0ExQBaceJ/FfX5fWnzj/fIqw
+GwTYqG1VOL+kWlWo/mkSJRiDfTsrrNafx8vLXtESM5aTCoiohP0bPrlDoRWt+0Sbv3SsBaqIvlx
W4fyw5pRDXjvc9oCYEP6iudotu/J/V8jSjBiQS8twhktaHMCmXB8H0v7iQzXsBV9m2yU3T82PDNa
C16pa3U4/yWcP4k7z56L7qab4w4Oof93bSf/r8vX92g80h0dqpvzy+XryslO4ZguHzYZebY21W6u
m56ml8liBecxOydoq15uswEdA5Rvh+Px37z7gf8ndpkDvIyOZNtwTTqPfsGEE5vURzcecby1GQ+f
WAM6i/sIiK/+vPiZcL6e27w/e6rVX7thfiFxgUNNqe+kxl9IhgfvhZd8VWbt7paUHfTrhoD1CAjw
gNuwWXWzSTwNdRtjeLEGFwUlSmMDPmv9izCrT3cmW+vZ9ECOEMVteqjIdhI/rfG8ESlHF182fjI4
se5hmojoF0xHcAPl8GPkDB+y5YU1i3ZT2gT/cAKyAevlFYfQSrop6ZBRgC1TYTNN48GKCKz0uLRm
4pgbp6GXyQmIAhoNmoOJQsdBzF2TRn/OxfsU46W1iXyus5RkThfYr35CTVLG/470JUPPIK2bEaKc
SvtcPsSKLqZVz/58hb+sRoIkCj8RKZ+JCWY8BajeeYjZPoJMgck76zcEPAbGCfNoQuBkXZ19K+Fk
9gZHI8bF0dIabvi2hXL7rOOlmngBYSEoa+2LBGNQBDCtdINwGDS5AQezlLt+Yn1OQ9miziTB+NY7
lDxB4Eevr4NQF+4TaW8sQ5BexFLWLGWxzuQUb7tlNx/H9Rlj65lQ2ENhgDmXMUWp4OHeHJ8E0PJk
YbfdQarCNdixG/R53vc+Rk4sQS0AvKOXkbd3FTp86oOqMIsvtanfLQfqzOx98D34iyLbU1wKA6F2
zT3OZnmXtv7E2GfcO7P7qbcQfeKhvo0eRbdt+WLrzbvQSNypEYqwhcs/7kexNh3+XpMUD7bd+mZC
55g5CUtSDNBryjWc2UepDLxzJgZdZVybolA4O5Niy0lU9R5vrTvtaAOpt2STsDFCclU2RIDBaRgg
9+i0I9VD5DUg9VRF0u4YsOKmpuWBNabzb1X67LR1sSt6KqKQHsOiw6ncN/xsflDNDxzF5gffJo87
5Wl6BM2MNzJ5KuGi7+sal1at6dGpMfk8FerTFt9FRcd3pOA4mlCFRLab4yE4kTPVrqZJMtseq0Pt
BsUljubiMqT3aW16Ry56/dRVFgAIw2Kf6mZcnp1C0ygF4kueZExdHNM8OIYZX4OEyz6z67fUAPMw
VkihvbNeHqMBixRQUJdPleN3XmG5qu3F+wWodYnasc0bCcmlwa3mOHlLBu+xkngAosnFdr24KfTM
ZeSWy1tgYxQQmGLC0rLLk4jtJ8sYk5uZFD+GqfAPfs7GLO7KW0erHwpksnYm85r1Sb1LNRc4i5OU
O8PAFCGAIhyI0S7pbCzeAXBYN6KTosRxwbztMuU6nGdGk1tGk27oW8M3YvzYbkrEJKpATAobvw/F
gNmlt8Ht29L1tz4mA6Ok64TmeHdYmWoaTiUAAwgExA16ThCGQFKhc+BB+kgVKnHPprmErXBird3C
/Bh7x7oAHXnWxtw/liLH6hWD1ioSuz3gvexqdaAFfrkU2FR0w9TtfZ+tEMaZmJ7Z8kO5LeVAOPZg
JCD4FHMk7sqW6VskLONMGt13epfZow1Uvih+yN4SB5Fr9dqPurvU4jyGI4MDmjs/EYVvTyUuYMKV
anhPq62H7yiPhumujlzs3KlDUDDv0pMYu2mV9Y261/047DBOPALJ6Ns0v7A6PENYlHeymR9mmEQ8
EbuDVs2chQmZLKlz3kE/Ki5iqN/ZV4ARFU6+8fT4se3Sj7mq4DhaH9YyHkOvJdWQ1JsydfnAxhRI
gmhpJBqMHJEIGfgnFLLO1KWu2bNkNK0pJp6hJ30ggE312jWGvIfRdppaLt/STdJNqlBuacgp170q
s4OomN3iXASkrTmoURXLig6RZDdP9BcOLok0HPjJK4Hr0HNAkuvKCvayRjsfaoBPpZu+lm5hhVrj
cUXDkhApfg1An0lYmujd2ogrsmz84qlZ6sgXqfWv199ljf8japHV17I5DgWY3ehq/+PmZ+z8iWLh
IcXEDcZE0jwJwDofyYS0xp7Y0r0r2AL9/Dv/x1f1P+Pv1d3//vbyX//Fr79W9cScMel++eW/nqqC
f/5r+TP//TV//BP/2n2vrp/Fd/mXX3QRX9tKVj+6X7/qD9+Zv/3fP93ms/v8wy/CshPddN9/b6cH
8E559/On4HUsX/n/+5v/+P7zuzxN9ffff/ta9WW3fLdYVOVv//6tw7fffzOXtqz/rh9dvv+/f3N5
mb//9pR8ivyz/PanP/L9U3a//8bu9J+g6WmHsKjXtCDe//aP8fvyO4H3T4tqDdP1Lb7IdhdeZlm1
XcJfqf/TdinP1fWlXwwvMYcuWfXLb/HdKBvDa+PppuM5LrTD//PS//AR/t+P9B9lX9xVouzk77/Z
y4XyHxeS7wamS1HW0l5hcd74lZ2I278OZgwu+0TLOUyIkS0v/BTSfVl1jW2k/KB5UEaZ3hy6zo4e
50NO/8jR2Ry5L9TYXoCCH6us1j8Uu68Z3PlWOENyGDUNZJCD0UXvh+cO3OK572z97E/MQVqSEnPt
UeE09OOu0YLmI3scM294MoFDgJJobZ3lXfm4+aqNwrx1SU0a3jPFQCox5W3Op7NNUcYjLkRnKwAS
7oUx/k1NgfkLNpk3B5qpB3GS8i2TOOkvO20nq5OhzJNuX40pYoDbqwvuPNXpIO2SgR33bAxHe0in
O0HDfQcwedfHBof3DgHBscd+SwlusWsbmB/s2afHhHqmLcFUH8V0eZ1pGuMyQVW6tLLNd3KwNYG4
jLIWA2AbI218hESIpfrnf8kq+jsE8S/PkaXeApe07RgebmmLge0fnyNeRVR36CuF6MK/PHyyZytN
2GNE2g5c1St7yPqdyu1TxTZ17TqAQ50Uca+NGhy3sxVfoP23O23wkfVG1zyxyv74j7vp35fsf16i
f/oUPIdnHeMy4OiGzsK3nET+o5suC0Dxoi17O4P1cD17BVBiom23Ks4HlALNOjRdd3MHUVwaXgy7
LCN5mIrukwR2gEzOcEKzDM7By5cGU3Ln4yV+HrKRo4s/bOWU52FKgDwM8oH6caeciMRj16mYfN65
OJQw5nK+nYJ+m7q5ff/XL8/65TjHR+DYnmOjr8CaNvk4/vjy6ux/EXZmu20r69Z9IgKsYn8rUb3k
Ru59Q9hxwr5vi0//DyobOAfBj33WRRA7K7Etkayq+c05JjwORfsEBX8wPyBntsauywV2zibOntoe
elDikD1eCa25FtTM3+lEsi9YTfR1ISKLhS+ZD1JHZOqm4UclIj81hLNWrcyrO/zhUE06L71qGSW+
jP9OgFyMgzOwjqWIaBdaO+2TFk0lcaiuhF8vsTqFcWD+H0vWv6UqLm4tgxoUyaHV01GU/ilVCQlh
yJJ0x87VqmMVMnOrjegpaZL4qS/FjIgxUg+FMhlO/T6o1Tv4jfinnx3aVev8bdYraBwuJjShBTTR
BwMMJPKJ/8e3+S/wffk2LQmC3OFM66EQ/XNLwDgxbJPzNGx2MW4qKCrrBq/khrEIdvjlGWAzI6Jh
LyPQG2hJ9xl14R7AGAQCbZhQtt3vEBvD8e8tXigM+nW1QWNjMFGr7I7SoPaxt4iz5+P8JKRHR1Yc
xrhyeQ5w7pCb/36FyX+f8Q5LCaU8CzTWQ3P+t9FLIlIE3VQMu77tirMV62pXTxFEztnOf82nSa0X
s3rY3uvAF4k2Dh0kjXyif4Uxa79Vp84DQ0pII3/sshC3kxfaOyXmY9W4zaaeGuvJqQDv/Pdv2/gH
68sbwQpoCwl1H5XOc/+5XkYramQf0QlWYAC/04yW3Kw2nAMLO0he9/1Rc/vmJbLHI8rk/FhK+5Uq
gZj/ofgOIIL5iacF56if41WpVPVZ6r2v2xl8F228lOYYnWq4ThEU0sfIIZVg5aJgPmC/SsY8vzLi
HKyGe4Fw+yJqRjpBLf6Pa038o2HxI7KA29wLNJSxM/h3gVFxPlf49GBq3JaDGuN2YrxwSpOjElf+
Vks+vygeatUWh6EFqNwtQF4Vuo+s0vWuLtwRQJp4wfL+31998Q+b/vatedLgFIMAaVr6P48lOiVn
czT0Zsdibx7GHD0+BCh1jCS4qo6h06mwK9oUzXIfKkjCtlG9T81iRWZYv85ciE76SmEV/fjv39ht
a/u/dyy8Zo7jUUPj8B+NJWyN/vdyEFIGLpiadLtplOVOF0n72E6FtSLyS4vMZWYeelYzw9lVKdEh
SnZcK0NfYcdxHktt1E9MIGdfmd785cBSGjIJs7IIivVkKSaKtUvvINLAOsrLYtPDaj/pqbxTkYET
ANfWoU0oJUw0kmWFkzk/pnmvFI4jOU+XyM707X//cSkfurVN/c9P7ILrpJUd+Z2ZND5Nz/lnAYwY
W7B2g21rOs1nNqkcpmIl8KJKT7wjWg66w/QUVT01bT1x4sBRr3nKRDet84MdpYC68gfavIe9qY9i
Re57WFfSazccxTYMocaVrAGm6YN6lcJ+j0yG1kAYrQ0W4i1punGd5jqO05azTB2jL4CvXVqS4qd8
7PQDvuDfJn3wq1G5WFalw9NEVjnVqILchKNDnCGmYmoyuZR9fk1TpnNSJ/BgeeQ24oGZe/ygDOj8
U6Tdh9wuK6vCiZJVHfGn4scqq8/E6fel9O77YYZ7RpAXo3i0Ccgob4KK+WnhCgup0SLbLBUZSoU2
l0CT2Wpd1BCcxJ0lnd4HEmptvTjE+MuXtvL2x+u0e9Jz2F1GSprNH5sIpk/1uqZUeB5ybY/l3Ly3
5gdRDmuBOW4btSnySKdVWCxtY+dG4mHSjuHVAMkzovlJIAbrXsXBIZY5ZGG+tDUF62U6jdPOqzY2
AVTcfGE5+7M9QKMPquVqi4kR4XqIHBZsoIOcygFIljabHTyddBLMOOZCQHlzAX96iMFxsVkrtOSF
dNj3ONvBpmcss5iR4wh+Z2LEVNBA0V5HzVdAc0scZ5xcY6faGgXvHlNpdnMEgLUX3fK+O4Httfxd
ByFQcClqbK61L0X/xpxcX5cDxHmz8n5lU0PiFIo4U0kPBwyXXNoSNHOKF0wmWN9K8nwSJ9WqsPQ/
k9G+6lUj9wjya1rhbG4TrC+hjdfYZcB5KLlzIlW8JhhNs8o8Dfr4rEdoXHX/QK8jvZc9BGcT4Gg0
ekc7BaJqnQHbtq3pB1gbsAOU1YbOZdwpcQAczV13wSi3plou+myRHvpPQC3EpfC/OhnQfp1gOVEX
mONwzrhhmYviQU+SgpiZzhxee27NftyICokTn9RHYBIMimmDFxG5wjB6VIrkp0XJCmnH8lOFs88Q
gSgOkIV9mQ5yI5oUllPdXKQ5vbXs/CfSlybhBMNq3mqeRkHffFJ8cW5qxIcuLl5qEX6Wg/MKPOHA
WWzjCSvnPA/foOoOdUk9QIrQlk/9W5hRNNh07t5WduwXNeEDK/M2tYdRo8Z67uupJlZp3rm4/LjU
DXAAgddvCtIrPLWnUx4vufIguMPv0h2n6STiGTu3rT8zUAR4E4SUB/TkM+dl0lkuELQOiyTyI5a9
ENAPt+UeGqQeV3fUxBEplTwfesoVKDPpnjFpJpYNSCZAfnAA7MTee6HFbxawLqgVRHjtiqNRa/9i
Szpt5z68eGXx0FGTuMF9pa6OyPaA0KxXM54Ok5jbXVyGHQ2OwvnKL3qsR9+Q5pYmndk5xuyVz8AT
qJ+3NYTIUN53nRkfRKO3+yLQ9IcaovO6LXTrue0oNhig2PVh1+xxCFmcHdG0lwcRzw3tyYxJVJiA
aH70KFtnMJXRfh8DiKC+TVzzmBqV/W7p18KU6q0k3HZyycKtvdGw34d4QjSnOekciMF87a2RUTce
HdEBWQhDu99X2awx8qzEx8xJWOsTgicqcs5GV9briTDih17X3PCNrO+SWctObYAzPBPGvetQibu0
UqjKHU6EaN7aosvOuBnescGIa9ib+tXBabqeRrgOUwDLLJR3kcRJrFm62s5Z9MI5ocFAwqunoMhh
KUnuzdqcHjwKIzi9x6/zslJnodFSoImHy1kqCwcn+zU6DjPbNj6nKtV5IKgU/BEWnb4L5WPrUmDF
e7eKSiRjm3KCQwr4rLJyZM3IegYXd7mdMWwkz+0Q0jrYOjT7BE11ZCDenEFbN2ctw3Y5cvCV5lXx
+H1CiGdYMRHPTkvfKuk+TVMHKc1oE0aTzaaBS7DtZ2FvRtPVnjVzZzApfylpQ6UjZzoAsIMD0ure
WzfGVxb67jd95fuxaoNTbBKOdGSOuMHRdjVzsV5giFZLFL/cyz5rmEJz6Y8ZsmxPlPdhRl3cDwkW
GS45FrkozWFOiFe3EtG3FTNocBWxLtfE8hgC9KRSQGGxgBV4IdBwVOTsCQSOC5Vtct44N58zh6dp
nDsVXoCiPHpUxtBhRcqBMRkxdY+yEZkXX6qV2YbQV08ut0ueC0273j7vtjgUE+AZfh3hMoH53N6b
WdXej3GW7MoFCBV5M29+amVnTOM0Yhvdg5R1hecDpGsUNN3DuHyuZj9w1GPjzZ3JG2dVSf1wHbp3
NF+6d7ffMeBI4cX/zyeamSkNzwfa7OfYBaVUyS0BkuS+1uf//DJ7+YjvX1HLsPwBLHxtFZbwwWpy
DGeud3WWZsPAsgR5LuIuZALB5zpu/79/+j8fWnnte+QpYMtsQ8j+D07GctsoQzxUnUEYU/XdIUlN
6G/ALNkL9H6a0Hxy20YzU+fsUC1GBXYHd2RGmUMV3aWV7bmMYhyIeRZXaDuUe9VhWK61cirvx4hM
jTvJ+NEjWcsZLY92aSlWdiOax0pjTbptauly+SvcYJSM4AVqlymoqw8t1S/kfs2VTLkQ9QBi/Qhp
e8cLbyxOGOEDgdxQ2jZ/Oj1OMOJUzjOh4JUYVA/7lt4EKMfFCy5k4pHFgzBf0FHbR5OR6F2Cko2a
kzDw0vzS1ZPL34+waBb7nJ1Al4P8p6LJ4DrH/XDQOpb9AcPLyqBB6hgN9tqIFOREV8syoKmEZOMK
5owblPXp9svtj8Xy/7hN3R7DamLJY3EbchGvZl4P2GzxrzJojJ4IOfyh3nobR604jUnisKdpfuew
2O7rsmDjbVtPi8cvt1QGpLfipZNeaLzALGaoqcKnVJntWsx/n0SlqaaHYAzVtljsC5yZMLHl5BDl
YDPDZIhXaG22sT3sTo5B6SCFFMYvCuH9iiPSlToyuuBx85teDaAM6KlMuc7S9trjE7iizNIzMHUc
YrxGcpSD+51NefuI7+yFOTaMhaJvTtgXx0vTv8y380NLHQLx8j56MugDWDlaQZRPgzZ2e9wEZfyb
/S9iWY87rkzqp5IOwLNLCUWZLWfKWlI3YbFEECBLSFLAhl+lCmafmjmujGU9HPS2ezGbbqZQQf9t
ivrP0BvpvaIOyrcUiCOMaHRXtF5036dWvhkqQyc7VGZP9BGDrErKPbPteG8PxhP+2uhdq6DYm424
zkjK/lQN5Z1Fz9Xfr10z4juOJb67UCeC4Uxj/1ak9+U0hEcjI8YhdTe5jgET2AqyKJISHw5h/vL3
rxtFITbp8pq1ztxvppCuvaa3iR01CcCVqCrBlsU/yF0Dtgc+0l1r3sRTYR7IUBB773L26V3mHQ13
0gjjwJvLSaRekyC/6qK3z0ScoHC4WKVjV+SHpeVETfF7Yf9YOuyrsswYMFoJsT13gIMN2k3ro4cB
G9qcxvGlMQexkWU/POOagIdgkh0JaRi9Q735j4RW595XVRr2jxk0K7KUbPr6ahZ+w2pxR12IPV3b
LqStivUhMWxQBrd3Tc/H+DzahgMqobPvhQI5ONMy0XrEOGw54bBI8p3VFeYdnTaM1wp0lWVBHby8
CAA+Gc9EkeJDYYXJrqrH6hU7zkNLGGBrDkVyJsfAQ90kVpwezEJgh0r1fRrjFjCd8WXQiFE23JR4
e7lhMC/gIkz17toWxZZpv3defPROF0WX2y+WmTz81RMcQQSa75KNOjefFen3MS6hndlnOUVq1lfi
Wfxlm/LpAZltLXrRnCIdjfCSwsA60uUVYgryfkiqHqP+vRmN+APaa7a3omRcO3Xzk9XKup+nhNI1
JpoHmDVP7OmzS2ZmKQ5K/Xx7/1Op/5HjpXI6CY7bUneG3hHiUJCVFn2ZXRwD4L5bpVlafzgCpJKI
KpO69jxCoy1GPMeTtYXna/jwQ4JtyEPe92KneWTfkbE9Ga3D7cPb5Xn7nJg180DLICaKLJgOARhV
P5rTln3HNLyNSwNBNXnvVb5dgjBHVdO8zhtjvJTc038/hCtGV1OYPY7jiJc2GLPn/9/vOMm/WHnh
nG5rsNG7Yu9FdXuaeNllHD2GorzAXwB5nU64RmoveqruwRZMBKWs8EQpEBQTdqenOeewFxa5uIAh
f0kMzXiYvKDeIWNgu5BJBd7YoVKUyto1hzvzZSRSAbco/s/vbn96+ftszurU2wkDr6tBDOL4V0BO
GZpuZDGX26gs4OfgX0i3lWmxBVmkRzVA7q17eJDZuKC0U4D7m3EX52wyssbgvQwjcS70/G1MhmZv
dNK55FXrXAbMC4cSZJET0c4OvT8pd0DlfuFMjdHsOApfJOVcvU7hGdF+EKox+f20Lu9un5N94x5T
MDetqvdTouoPIOgATYk4MhoqMV10oe7flNdZcASByAElOq7m1QLoeLBIR+3rgVNIxbGZbCIzcITY
9mq55SdH4vEIg4MhhkdoMrXCuyzYTq6t7sAw/OeXOCiRBxahnP2EedEt9fsmlBdzk+wmmzJSdtxP
E88qn16lZKfHyTGdR/VZVDop7eUJl3JmfCy6sQORQ88FWwH3yEk8ye3yrcxi7S6ttd963gAnSV39
oixAvUNpFRsVMT4BXJdvw8QUGIGijIujZaQyWb2fjwA4Riep9hozrjv8gj2dbXa3kU3EJDxEa9gm
ekRkriPl6mXGY50+4kr/SXNln6xl6UoHcziWBTa3sNG/R4gn6IeVfqQ7KLoUdiAQUHJjX+mQgLI2
YnMyOuU5M4H1/B1IpKXB03qevfsssJqdiiB+1Ciud7Cz1ohX07YeSSAkvea8mwN+iSImbxvdz6KW
OyK16TZVUOYANLBMCpbC7V/VUtPzVXcbeI2gKled1kGE1SPeUGnWGwvr/brDJX43wPFzE6+4p/Ks
OMK2IVa17BVCp3S2o5E8NBYhWrOAiiDGYdwWtVSfWQEHCt837gDrJWmmeDMTqNc70cE4GNpL9VvX
yvAb+WA95kN3JnGAYGgxUX9YuG1j0EXfLILwjVvvrqzjYoNVCctgB8QRatEEet3mgWUXA1u3khty
WL7VdBqe/s7wJKRJ7FzgT9LkYTZJ2t+mT7ks5Y4jKuWGN5YaOEXeHvnC2/kbl4T1hL+XUvZJHM1G
51hvxP067ZPgELkty93t1dIp0z43gMJSS6qn266TAtc88ucED0la2kfRsKMlK5NcGSLTmCYzclCD
SPzbBbE4SG4v4DiX5rnoPHIEIimoNcQF8nf5nWMy4Kk3XStHLaR9TG7485ChZZId4nqwAyJ/JSk4
h5xoPLWHBITQhcHHa1F2KYPQ6Vs3tPYqMtzkvaaukRsOa6OhMb1bTrKWINqSz+6fYfloRoaEkQb/
yEOCgO7NO98HzWFoWg1DevYTCHS4ORLTcbq9TbeZ399LJygxloVVYwJg5p9qpMFhFKvJPjQN9Tlb
nedP1LytTTnpH52tbfHm6cdsiPp7y4uPwnbSNxEwT6Be4ykojesw4tbSQYVt01kabwrnCxZO9h6a
95wH81GOBBGmfhxPpjFqr6RE7u08yB4Hm7iP5zTEq9oyPZkF7HxXJs1b+idVRcSCyKitTJPvmiat
YxS25iakRxfrCsrr7WyBBKXo1O43o0uCc1VoubGr5Ftpc1gchV1fPax5+ywPnwueKFuNSdlROYyc
w4Yfqy3s46jm+XD7XeE682FcPnf7nVYCusalS/JBR/+qgf5cpzzBkMZbSyVsXy9qa8uDh/WHI1vO
lGQE6fkSG8sXZzC3UVXF/LeNkdLCuT2Ona3OXj9S6xMSdQEdGYhDZ2O6suVXHOBeo+G8OWQLTZzY
nLl0fOmH289JmhjrapZau6ieXm5DVsOKH25L0O2Xke4tu8ury4ydlrGkcQ5nm9qIFoV2LIg/wtMx
7upOaEe70LakQjn7O9YDnPWMUwzHFRcrwbZxHPcct65xyEgdBkVr3Tt20aDoAKbDyXwPG4copbQo
OokS+0MzCWxqsOjOc0JtIF2KFPXwkDe4IujjQc7Ch/D3zNcPUbbvp+y3G0t0i+yoIRok7rb2oFoX
kKM3IQeJV9zgRcosusgrw9dKh/js7XehsNZpFTBcdJbUYkKJZMViBLcRmgODOQoL5IcVx+4e3PAf
rZ9pp0+i9kwEwR/Rou7yLOkAPzsaGJRpbSpgNeNoHWOq8JZINdsqlb8B4erYSFOZ6PaLuu94kR+b
4lhmDamkhWDt0XKTNz56p7P2qLpamY1Mzub4HI7NCeLdKw+5LyehGJJlCOlGj/ZWHV/dgKs8oATG
LAYTMVd0a2uPdw2Bc9Tpl5hpQ7fgVvS0Wu49lmgfMInwozD8YOqsVp1HCj03vrSimWBxB4d0ETQM
kg0rI8x+zWZxFCaNHzJLNinjuxUx4miBIIB2c+tVpUXDqcF4UtI3UVAN4LX48NhiUnlLK1I5RDvH
I1db8BG23+x+0hTtfUiirN6Y5sWY8AxfKjxZzpKtiASCG8D9ugp+Q4wvNrVOVHHCWksN4z4VlEY1
WRSf6BJYeV4UMRWYnkajum8yLTlC8tCCIeCs5Urf6iioB0oHBQOOG8MpF7x/mnn8mxjOEOOWhxMm
PgJosa885dtg2vZctl8WnQ5rqYXC736E3tJKbMVbAhDOKROrJmCiwCaQ5gy3BvXU73qgintUhHSr
gBbWFcZZ3QNsbbZ0NdMOBosvWOdhg68z7eFM2dFh+sHmLrYD05EplsXGad6UpEoqWOiLjVbvrGSP
wvJKDBI8GoDDvkfGTedrHzrsuaT7wjkh9oe5zX03s3dTmRdbAKUUyQ/ti4NNghYr7W7EWRtHAUVb
eLA3xVwf49Sh9axmAhd/c+ilEyJemjNI4bEi6Yl9Nl38slMGOCjn73HsGjbBsloxVnsbYsnL2UIj
0YpD4+XZa81gYaU33nuDSLPrVPBt0ctCkxEiNz7MVdyIaT+b4bmyrF+Tahn1xd3OS13LZ+EXe0K1
5MKQ+ououTMqvdtVimorSaDXHQQYHsxPkeeEVDtWr+T7cDZ3dxCczcN80DMXKp4lmBxlPblOiERE
+WzqcZqdZ2XEea0fBaQTagS5N1WfrSp/M+z5pCQRNW9H5vyhwDHs4+7MiAinr4QUvgV4KHJ97Vdi
Ri/GIpzHQA62LnH0Mqf6BE5pto11cQTa/pFMgdoZijITwUuf47rc5UAIhiT6Zqb1pKLfy73SsyC6
gUaVkJG+88gEk1ImUNmGeFch14J3+hNmDqOhtj5Eg/oa4+p3F44EyZZsv+VWlB91k71E+QllFd6l
dEdjO7sxE7yJklWHB5qdY4GmHKofYvN5wOxEZ11PlWL1odvuoZttmi6c+i1pGpqfQdOYuXdwhzB5
okPbdyzvgzAW1Ehdf8xNYjdi+GMv7lOHfKJguD9ZVrrsQBPsmdnH0vNmuomxDVLC14F7CUXxBCpl
xWYIXEoGf4Zm3o0oad7VesYUIQsVoUR9Hd/m+1H+AueJmkmwh1ri7sKxmEDZxic7iYK9IeeDZxZf
bljTH2Iw6StDE5O10Thw3QAWuVW9k1l+5fxewIyjPyxVHM8nlJwtLw8DTwrbNqZpUv3aw4nu8l/c
3oRtUjAFA0lkhGQozA6quzNlB2GZH4dOhl8TnhLOwXjcAObBt9QPS2OUO2v6RtSLtMKAau0EX0lc
jL7W4pOerfwX/YKO35b6ezfa1DaoalNmwP2QnV/J0YYgk9K9OTlnSJi538bJh0zt9BgVxVerHyIj
myizBoikip9eNiljA+BRPGoYlMkK73iQbbxuOjYS37PZDoDyoGuNvbE1QiZgqEUmB9R4z07vRT8O
EE92MswPfbHE0pkYrUg5k8XDEMMgqRjZ2Cf3EYSVIoShWsbAzXDSLN1RiOkeBreAsZKf4beZwfbM
eXudLFZR7OO7VIcUSMIlKY1VIk2EW/Wsaht851RS90YSMCFyWRCbzOv6PmzIOLboSJRFUAmjQ6Qd
87E5t8lk4q224t3gGc7GMOgwc0cCU7jRRWP+0eHpV31v8cr0MbcOPZ0KrljeGoeyBXZD6y9BDsZd
rnxk6tfuU6f8IdTwiam8+JiisFwOzYSIUnUsQqU2bUIJOXVLBS0X1gtmnx7ds/Dp2aph7iy5drTj
2nM2ga29sJAovxFQ7TTq+fym3RPn1h5Hot4bN9V1Bm3xtE4z9yOepAa5a9qUGpNhp659p04+x6ir
fTONEcD1Suy6yPzMBCwcsEFs9Gci3jarHUIshWL7clZU143QoUKPmSSjyxGyayQLRp0D3wc7u7tK
q/P1PLKjkOTgvBB8o0jyXzZCJMmmJZNiwk5CrJ76+LXJs03kEuwJW+ejSSQwdiPYeZwiZyRxRtiC
aDMovMQxfltzt8E8D9K8sAEQz9G61lyk2L56CLF7Qmm4wwqvn6NMQidJMEtWnrWrnaDbc8Ec5kED
uNS0J92iZK7rpp3e1ftK6d4p0/KLXWXGvZq63cwSiGzcPqCzHfjuIcDOgdy2Q7lJ6NfeztX0uxct
yRf3bKRjceDQGFGuGYh1YCZn/GuPSe/5bHXFbggHala9yji26jMJGSHPoXvx+NZ1iuT3TbZ0O4wu
/YFIdjk4A7am1bnrKOmMLIDzReqRoVDHqu4+cx6QgcV503AyJiMeGQQigcc4hNHs1uBkx/DRdFMa
Lxz7VPZ9tO2q5gyoMd1MuK4ouCRKMsE+mXuCxlo6/iTSH0n5bWRMnrSwqfeEbsEQ+5OJaLdrGpt6
nR56alLVK8MDrpHrzJlCPdnOdfIwSY/aUrM6Wklj70NvQNbQv8vMGJDqUefmjCmrHLDiGTkE7taD
JMwLAe/hu2jRJwQOw1QrfFsr5VbVLd1j+Qi9on7MF6fMTDjQI/zrRVoCsDLMeX8dtelH8TMSSNl6
g372EtjVWRv/1gPxkGq6tjNK5tVRwsbP7AKOOAK3Sq2/TeQ1fVNxqWrmpp118+DAiE4bRrfuhNFi
rjHhxESBey7gNkptP+kbHrqVYoEltKXVQOVGVsBdnrOqNLb4IAsNXoU8dk3NsJWy9a84Cm/UVD1j
lz6XNKqvXXaDIJLZ2vQgx4hpgXpWhC7pnEmZ1PmapDU4/XKlkbGpZUvhJihEioMS1djmKpjTYEsD
8rbl1L+Kcv21GmkZiD3iKz2QY29w4KkAKlspPYVfU0Er9rwXekima/GMQveqpvkCtirs2PcH1mMX
AdixOU2bSrKCUpyGXePLJbfIk7I9JeBWIqfXd26D6r+0CAldALKVL41XUaNoJmwxYdDjTObHzUKu
ohKDsnWE0P5Ol8YziVy4Val2sKJf+Ife2NPjmAJza53NxfxmxmZG3rhcYTx1gjc5UIFWZcpHpK4o
uSDZ3+Wk35aU2OJjOpba9BjSGEZOhiWFLjAfFYrMf7rWPaFvOo5dftAMpU9s1C/S6UsJATAG3raM
Z+g4Zs0csefDIkjXHe7gdRdRmU32cp2MI707tb1nU8r2VW+vWRacSEl/ZNW93nUfGjqc36sl8d9O
tKFaEoGFw6ixbGtKnre7VpTdNnPiY9h5UOIa0LQ5FQsQ1sjHdbS0e2OLbYmoXphyHSRhS6YR1uVe
tt/uTGiMfEN2utQl1biJqKJN7uAfZGi7DMmMozQpx6wpk7WdgENLFfH8dJKDYbTPCCr22k2odNRs
64PMMbgwpkFAEBSJFP1dN6hb7IbpvgIsvZryyeLVyzhe2CYXCBzcKGYZiekE7qvoWbLILssNiql1
LbiUKKrlgkQWfbfL1NwawWjvabi/NhFVLe1AGtAuteNgXSdJ28jcR/meNXQbUlJS6uo+KSgzJyQM
cpmyOBEQ6KWXHnY5MV4hUXCI3dH35CztNAUT4MoZ9hFZjbUm6GyhhYi8VTpcjBydfmjeaA7mQsPF
VEUnSsNQmNUIW1xBQhHT61iQcKyYGM0dEHcjCjdN2711Jh0JrfsdS0KiIXYSJ/EOAU54GMRewziX
uF8Dcd+LpbUWUFaLwfjuZ++Uzl2Acqo4bWrZMczfUdeMi9EOXIMhIyjTM9gKiJ3B0/RidTWEnnut
CapjJ80/Vv2csmvdN4J+n3m0MfgF6EC9rba1tNrDWM8xfbvH2NV9J3TxMUmpod+PW+JtsM+LVt8K
LTz3VJCZw0JO+UrLGGRqzvTLqsSrssD1e/uSdpD4T++Vm9Yh4F6hS7bRoRi5GlPjgL2VzdgfomZo
Ac66GZ6AE6ycgUxAG+5xkK+V2ifyB71mhyNiA7Nxa7vvIv/0ze6Vee53EpUkWJ9dcLkZeCYa/jbB
0euguk8vqsCsxu0D/CSiLn6C7dzUw3pQ1r524PCivXevfsILlsCYDtjDePJPTQeZ5b14ETTsEcM2
wghWr2SEDs8YuArA51P6YFOXEAliAIzdFoBvQoyhGVgctR8itKsm/DM31FVHkOuIQ80xhe367BsM
FwJFiDsfyCAsE+IS6mJKnI4goniVIfsl/kGyt0RjMWOZ7Or595dpQfoku6/abmksqjkHfJim2BTs
sXSaIAa2UOLRNR7z8duhAqJw7sOTbj7W7a+EnxfGzqoLnisNfOybJe11P2I6BOXMMYwtIEBuW/db
vi2N7rEaoq4Yap9xsB89NMDXLBYeBoiZmWwLDOg4HOglhYDXUAgSEx/OaaLkoGImkBahSI2EPL2M
UQuB43T6cZCpAhpccFMGIJcmKq0SRcqOKWWB39hF+5vTddt+Vzg50pbgAqUpY9lgQ7I2fQBgPvTw
HlKawSDdT6pHQfb/w8SiFvUWnrUMyFe74Tsmht6vaiySGhS6iQxKb0x0jZmIfVhzzdPy1ZcX122/
Zr5UEWa+Yug6GT8nNf4qwGs75VeM0yB9HC81pxjPvmenX81vs/fNxRbh9ISmu8r037F6GfpDN7Vo
9uU6wTtt5viakmzle/0be1TyziV7hXyLDWU7i3Q9yHqNmYnOByx5bKGzt8Th8PwUx3Cgisc0eXeQ
LyIuWzlAarAcHPRM/r1f2MZhv5PnbOgperdI5NZ0ibl0JAiiixKVpKzBa6FCYT/0oTwfKgh2oCXW
VNivvNxZM+9Y9SFLFjB7Smk3efbUm48hP6BLUrwdAeygxmjsgbtBoQSZlLFZLNdPTGY3NKOtHOOn
RFwaWmM9eJQYh/dmAGQ+mgEEOXezfMh5Uky65YPu9StI8upPw3W+3EA5ulvdvpI6+Sjtj4ozEPwQ
bumC4syCJDFipHz26ueB60orEU04WrDr1scrM891SmXiwmRKatral4peBCU4PAYnRO5Kz+A0yJLf
67o/1gTPb3dXxHFgdN9L8p/LX7UDUCo4tHGdrnPxSabBTQHNMHi7MvRZ1RqCBWRnHFiSK6mbn7KK
h4FGE6zF9+dBBSLpL7qZc3kFM//M+RLxEQDGnUnRqEvNpozKjeUIiNiokfNWaxChmbZjNuOQSr3w
emaxSJE/B93ZyZ1pDPiTPRgRpOuDcA/CEJ8SrBiAu/a1bH9KKuZ6OjHa5m75+T1itEnwolevy71h
GZOfwjxqo2Y1sEiQnldU8GSzt4pME0Ihe05mPkO0Gbn4JyY1o4g3Kc3t2HTYkNs+817axOp11bFl
m1JMepCREhsg/oAuhnyE0TqEczS1pa9wVZTcIjlbfSy41IGZW9dy/h9H57HcOrIE0S9CBLzZkgBB
b0SKMhuEzBUa3tuvn4NZvMWLuXJEo7u6KvPk2kA62KA+qCu2e7oageQxAkO5u0sUUgGi4C2HdJRQ
vEjSB4gZFx3SQsdYJaztgZDG0mDSDeRmJr2TOmpsltzBhu40Ko4AIdrwzV5VEa4hqHIr9bIYWDXC
R4bPAU5/h51uaD9auHq0VCE+bTOLC9w8oTaiSVc2SP+U9fLBQQBZCy54OooE8uYo1XO2kwiifubN
gO0GWd70BXFQXbArh7MavndfPeSEzBGniiSNZqAFGIFKIZLl27aKfV85B7jwpITy8NVpk8R/6qtU
AiGJedEWOg8feahJvP+/Zkb8pc27zuaqZ+UBRjOKaHjtvG26HiA1Q1qa2CvxY5UoZdcU+fhw63NO
TkHF9dQI9cXB5NlN6NrYcmyHSg1+dqvSgVZWM6qM3M49N+X/dzKoODKLStpDBqe+zhNMIIiKyhVO
ucsljp3sKeMNM4vleZp0VhIGiGeVqR2/a07uKOkHa5OajggRNwNS0KWKj1d+21kDBw3RGiFNFNId
qNqyOvTEEqXbELnNJUEyrM9oUJ5GkKWUdCUsT9ojsIu/K7SW9qNCxp71twH2UEfOZJQgVfms2Jc0
nroLkw+hJOEinDzEBnDcMh+dpjXqYEKC6reh+SgFFSDTQVExktoxsjeep2KMOIOu7MwW0fKGhghK
JwArMsBrf5lcS6DjrjNuaiObZsq0zPotJXugXQ13rez3Vf05RP+mwiuDR9KKU9HY4I03WvcnDf+E
YD7BC83JORg6mUowjMhFRFWBpnaolp+qLl0MzkIzv3cMd0fU7OO8VMOtRyeZHqfiuP8vQnbVIk1c
E0J1xC1GbsNVHdebUl6eVb6WKXISuWB+Bt0NgCcjsbb6Qyi4GUHsdfrESSpve+B/sB35czo7dZc/
TUbWYlPFTMG96BGcVx95MteruoQqStUIYqI5bWTSXzEBrniIaNSJ3WQKFsbPqGqOTVvRW4rGH8Wg
E5Q74VaGfjFPzsqKHG/ZUgrEow39Z42KowKmrce3wipXdePNNYET0NsNAL+NWm9qjrwy1wiPJVYK
5/vcflQEoE4c28ufB+tuA5oq/GppV5TzoU0vKoNYaicGIdgeCotz4dLlP2UxrGSujy3Th2VDzegA
ANRflkoprRsK5jISnoIGCkCgawiLnZ97AWvK0ga/EGgRwnBPmuNBllNXW3qSWfLblMUuUt7nqnp2
03ugGXQRA8T5574fPam7LkIb4fXBV6n9ydIbk7WluGHdDJ5d89lJFjKBigLOcNsp25ZL8ij3gfmX
QCeuKCzDKF8XA3RPo0SBIvtpERzSdd2VTMQDV6WpXxQ/EnoTncy81C9FsA4I4aaXuWr1u1J+DbTy
W1Gt1qik6Z7C18i4ZpjQKPojk1vfwqkWhfPTZtbGNgBue1PzmpIn4iYM5nN9gS9TSDkIhcnT47AD
5urp1kTI3On/xRKDtDd4zDywpIJActJN0+0K8kewScxvAzaL5YMPMpVxirmyOIUDrVwbdQOJDU8g
H9qycJO8ZhFaz1Chgh5WPzmFRQmNr57NDZQDMoWkrUpyx2zUvOZonPLvWKZpo060oLKHYfb/MOex
pBSCKXNMnLzcVBaBa4G+HqR4Y4ufpOu8ZbcP4xNH9vJS1zJTAkLamre+35cOLrXXhtA4q1PA3GXg
q1jI9jIevG7CyV510d2kZCooNcd25BJCIcTyxULqCW4XeovyXfmM7RfFUt5plVEm8ZLs9Mo1IRZr
pV+1/DK0IkgtnPAjZ3xB2o8uZzWZWb8xXd+SsixNHmJA8/jRmOQoxadAv/NfZ42P9RDFu4ItKAjo
hyw1H4f0QElCbMzSXTEp6pcDTxh/zqzeKoeQEXse39ByMBVUd2KuUJPD8AQoWKUvRcm+QHW3WJF1
SHIJTVtgLSsGf+tUeRQRcUuPodzY+X1Zo2UPDZbWPv08jnZmRNadjGjv/4XqmDu0oE0fP5kxKxbl
lkGOQRWf6yWuKg8P8ZLgQxQkQ0tQIroCPgfRM+oY5B+qdu+mEs3YNovsJ/4W8JekIr9F0jbv/hRi
jSr4jqbjg+7eEE1gS9eW2Yi9o115qgipXT6SlmAYAdrRQFgTOkD3FCaHf6r+mGYiqgKb7ApLBYdZ
eiwFVsey7S87mMn7Vc2hJ38RQ0DHCs27wDzbvw7yzSEwvCl/xvyzwR8PaGRjEjM286xzQIfNgIbR
2WS8KBP7ZsLVfqBiJZ8cyPNJG4gtBQZg2MT5xbK3XLoE4zWTYraOXgn2slpgd+TR8dij+XeAMxwP
99HVyUVrudJKyweBJWZ5xsvL2LCtmtU//KOriEW95C6L+JVsQrP4SaR7oU2HrP0eB81ddtCoYWyu
/5Py3KcNtK5gDSw/eflLO0V386xfPYF7bwpOD0H6gvpSKVB5qJLKbt5lHdcLpiItPySJMIXwNmvA
6534sxi+/391WiI9HCxVJHLtQQx7YXl22oDD8bUnyS17gVS8VmzlOPOlijO6y+k7cHOxlNIPOHKG
TmdbJ9yBWBCrLtHsnFv7hcO05vo18LeO9c1u8TtQNxlkJTAS+/9rco62gX400x4a1Fslf4x0ASPa
i4K5kQiOJFR4bfO+/Lw8o3Th4KY+dKcWyxDfdvnlwy5yl8em8X21lMs1hF+OOskZ1n1HBcwCX/YB
UREtknDHtzJ2SnKTReTR+F0vp8dyogjcv+n8K8gwXIIhOE08u+SV5Z8sd3+1IoQaFUYb/PQLxLep
XWTwhIXc2EiqmHQo9N0W2Y9hxdBqGtyXDN5Jh8xjzAEQd5/ofaKtlFovssrhhu3K10owloPgI9XZ
uqwu8FD1E2bokXACVv7DbII1BteD1Os7I0nucsy9B8GK0rH2w6C+NgkodI/IbQtVA7f8zgDr0qWb
oZY5g2kAEEkwl/Em7SQoFPYWqjoHscQTxH5mD2DfbpESbeQ+2/Vduh+nwE/5oAsqfks1gTChcWpI
oWXC4LBCiqDZm/ukMvalYJ3pT2RoNCpAxMAqtqP2iJyhcFVpAho2ffYxIxTDkX7QG5xE8KJMYmvD
ux6K9GHZ0olU+vNyeARUBkunoI+OWbYrws6XmUOWhvOkfoAhhmABGRrOzIp+LhvabprLN+XdDp0r
HfxfUSmnYEiedC3fBKjrIH/MdX1T2/ZKE/Cuas7NEGztzNM3eU66QzefZx412kFfJlJjeYgd8AlS
F/e4qtZM4VhLimT5oap5miSOCeOefJFwyfnRCR5ZWj5U6PK6id6m38ugPsi82Fba5NWYwDIkjqNA
gaJU2/g3sie/G5xbEDN6RFNXpN1Geh9jZngjaWBKvKOND18fiby1bmlDNCC2QrIqCyH2KpJ9qE+r
Rgs2lAl3Mudesrl90ldVmm4ftLQ/mEcJTRxbMrJlPaPkHQH7jojNGVGCHakIGpbwKHGn21SZfbCU
7GzO5jaXkUXqe9VwYPTSRQ9QUjcWF1WsnP2tIYbC5hdh9stlOycKjkx6JsgFdBI56b2J+UHTiRtg
MyYb9k1OC9+pq6djQToec7owsChcS8h87txPGMTeGjrMc+hHJfqwNLl1jk54+Lyti+SCkCHJi+dQ
qqdsemTqQGNn5JomdaZvOvZXQp+l5LVOTujr93Le/BgwXkk73gvJuRLmzIQSKjdEguSIrZHWYVy6
5twxEKq3uc19wE7PI2WJmo/rQrc2CHFw07o4W1Zhn17qsiHPTFevWpKeyeyCnsx1oOdS1o9qwno1
7+SSQsc6Tg55XQzFwrncVvZ0hhm77aZgD0PaLSGbRKqNovk7767qyIAf1HrAnQZQhx80GYXxitau
J1nQXVDMAqkkTmM8LhtL2FY+li2aFS81NU2G2jtLUqAO1EerHpyXpS/XS9olBiFMVedq2eQF6qdN
j6xB4hjpdzEd0fOsSfyl8kvyX3u5gTEvRaRUWJxJGnxMKuHMeFuAgdoEki6ktoAcnSJYWH6igQK5
t36t7rDcUATypHoRUU1kGqUfc0B/edCfBn57xUJ/UpvrgPJpHDbzFGwHbh614dfzb58+sFl71UnG
syU0Z62Yza4xhlVIO4j+bA1kPM+4BeEfSsboGDtgnZX82FXBZsquQvmFsMNMJlxaNkyIHhZUx8zg
FlSoWzGTeJw6oRtKJHZRvE86DFYJcvfYebZu/yjijFIHAtmN3Eh3DmXuNNWqG1I3gAnVpicG6n4g
OS5M7K2k6bswSIlRHXb023wnGp62Mflp/QBPu64h/0GN2yraiEK+2fRa/GLkzaXX6q1jNJs8+DIN
hFxqgWTfvBsadlItsn1pftPraGvo1VlWpy32fyfsfT2gStMCpvEsTvT6Ld9BDhyvzT9smzAaOd9F
kn5Nne5YItsi0f7Ix/IPa88qtesrs+hfu8Md42QbJXPOQzefNJupVOXHCe85hGdq2iTXwA8QrczJ
HzB822jppaz03lc103F1hwTbN2HFxwUCUTTM+IkSQ8XPMHPQaHTVb9kgeYn2Rs23VgzFCw1SsPpr
NnxUqHPo5hG63SHfQv2USNNxGOut0tAGMhgKMfhkC+FK2Hg19Iy2wzs9o39JaIUpE/tG+xBx6Y35
E4b9ujPUXahL2yT8FURtyzOKgwrEcWWo3iir+0rUu3y8TDTU5ST9cWzkXMLctrO45UWwU+aAlEez
vw66+jNXdz3mXuQk2outSh96Yt/aeThZZ/z9byHvnJp/5SrG0l4/d9Z8ZWhINGbtTcHvxDxtVPWt
Tr5EyRxQR8AtS9a16OVVr39m0o9KILVjIM4f35mkOjJ5SQgfc1ztZTytjZhegX5qyztW3esidHNU
rvkGo1gS3TP6nFLVrub2ryOnpSThhd43UKtNhVawIHJkgUh1BBZ1yT5BYWiTIaXISL8V+QsHZF2r
q4nmdzHXKGloenQZagLWHDcSfnBUnJThyzEwx/PqT11AdRJ6Ztk8TWuRQrRr+5pPMR2Hb5Ug3M5i
zMXQJB+YqzHMiwcLzhyY12qkqEV0w6YFepsa45Vkj770WQlo0MhuOYVYzhuM1SaZHKl5KrMbkqq6
PSiI+UzyoDFOreucbowTrcz5lYzslYykKYttzNwOpkzC/tptDv9can3L8Ob0YRSMzJTeL9rQTTXP
QMhZs6loFQ7dPz2jngtx9BlkNmLjV0vdXb6hY4plio/PX+VI58Kz6hLpIA8fGrlyxSCfzVChg4dr
oZPWPfxebCcHpKM4NvgUq+LWBfJWrkZ2kXpTlPNxzuJNwIYzzIR0KfR8hkulDF6daOuuw4WgWS7f
mSaYvQN99IWtcJcTKdi2SBb7sD4Ejf5mjNFeovZILfQCJGk5nEykvGDuWrRJiBmF9cEcmS3Qq4zx
p4VNoEb6dW5m3Mz9PhfxZkick1FkV0UTuFXhTE1wArkdh03zapvDa+AQzFpbJyG6GyEJd7UuiAxX
H+QCniVODNHrR3xd51I1Lwk2Us0Mv+pc+hFZ/xLIto+Eq8KlWZDiQjAnsZoELBlYMMdyb6LKoM+7
mxdib79tJyzwYXSrB4EQ4z635q2Z61M/9CjPwjUez02Uj94gwu3GcGofJ6aXIOeZne4ZS+Ef0Spb
wsU9BMmHZWUY+pca1mTzOBhKaxc1+FqSVwnozQXc2fKIlgWyHNsagbVwKl3VQjqch0d7lI+ECv/U
k3gF+0wDhTx3BlDHvpNJOpv2YxU9ZsmUCQoOuNmYCrOj9DKjlV5FiVfVkwuEPqUx1b8Nk8M0PGu4
ks+rWih36tv3sG+/emnmJtOEL0OYeWHQTGtVp4KjyR1ihQXBPu0Nh4Ee8WWpPB8Qwz4RhrK+JMio
aqkggSWto2/ezEnFE4qygCGJeWNKEI3+xOArzx23HjufItY1pPYMJAAiIfkqAZt8nF+WlUV0yjFu
p3NmxoxhxXa0FDep0ls3lLuRLDld0u9SE+JfL/ZWV3JdGG/9mN5hCx9bp9o1jfCNqVrVBrchbsBc
LB52Qc5cFB6rkquSYsh7NHtlDstLU+k5EZjoLMMqdEh5U8o06r9V0cp0PcJXUOuE6AC0pj+uhUA+
6LYtj2c58XPpEHe4LtLkrdMwY/TmEaQ2McOXoZdRWPQL5vEgc6MV0HCs8S+c8196VpuC56XH4+sc
kqs047TUkl+ahtk0HzMtOS+vH+F/y9yzvQgJKU1ibO1BvwkDYmsUn5MiJNm74ttO9LLPZSGju27e
nMl8CxMFmG3kcYw/pdJ843uu4ibK1qjdfV2GhjCOWy2xLjj7Dk3GEzB9vUZF4KRcqAqp+0uUdFeM
A8bMHVA7imjtJZf7y1DG+9xh7s3vHEsPaw63RIsK9Uk3e6d1bJyzRRzYuzlENPoy9A3xQFtA1AvO
39lCr3Hn4X2aJmK9cnoygTtY8GVn/Yh58ji3eONNd5KnPSKBrTmqp9pp97JGHE88uZvcCTyiGFeY
5tGTiaPIZT9swAuJ/JkW/ZGKlV17cJuOBMBmCkiB4ubMvAQKzCGdlP9HpKm0JA1X6CRhjyLWqQl/
ml8p/kcuzkql/RvSDJ5AoBwda3Y7MdwxCeI+0daWUH+cKgecrXbnZmGaFPrbMMz/j8KcutjD4jgD
dNg1prNz4pcpcHYZMt6ZKOCWakkE34WSXnXdubXF5GWl4nWdhSoEuQuTBUOvV8w9PJxaXtqCsiqj
XUbEkmACoaIazsQdNjI7jLzH+/zCLGFPh8mfkn9aEzxgDl3nRGPmX+8la9ybQesHvY7823kxCRbi
aYR+QMLOWGxKSX8pwuglNfTjWCnnUCGFOx3YRaRTOiT3hGfRhjYSxrtcmm5t2Ce1my61s/TqMo6z
dBdmabaSMhF7U1NRsKfkMdVEkyZDc1vAQomoNWwNqIhxXF9CraZPm1vkLWa32IwPZk06A76TyWy/
Zsk6VskzwrKCafRiNeYvEPVuLL6IPdnrTfiOY+5QTebZMOxnVWjfWN6/0+xd7gowv8EZlvdrNiSP
1dwgIDMsxLK5ZX1yue5TMlAi8ZdP2BYypOCkdDp/UhR+yGT/YDz1+6bjHB4ZsakOBhJCyojRZa/X
2Nmi5dRo5R+K9xuM8mugWHctyt4SLlJ4vbYwk1B02Zm8cl6AIxIn3ac7S0fz1v1MBkNu5JUzyo0E
tN4wH7LCvjkY+uLCRrAxL4SbZepsDRlHCDEmrfOBSQLFPXnT3XA0DEow6N0GQVXtyPldxyTsCEFr
JsWpsLAA13PekiwRryAHcZTR4lxrOrOiidGqmReMvGsihlIt/EtRIJu9UzEhtWncoERfjyQSTXEI
xcg6yqQFxoRStCQPyUF9i3Pp2IsPO5QexJC5mk7oXSYISoxOgPp58+l/ohODmRIz1xiSM+LJVZbO
/xITMnQ4oZ1oyhyPxhbTHXE/cPnaOnowBpqtEf3IhLcspknANrG2VHQey/wOu/lZF3gkOPDjPt87
ZcWfQutYC0pQYdV0zSV3nu0zX/pIc3UbKtW9k2LmDm3D4Ms6KWl3Q/wJNb2oH7linfJB+5vEfsI7
qwaO4sII+Jw0NoSSvqNWj+dBd16QGXwYKcZnvXqxiKkBGWDuMzva52Z7tNL6IuOQQV18T0fjmzjs
MWb/dZrTpFrXNiHh2nAaN3GMP0NF0oaIc02A6kso9K88ImCaJFtbsd5wXhJWpOsfTZ7cNDN9Thri
xLHgSjI05t/IUSKnlurx+79UbfpuMTrDI3ScevMpgNeFBbnGfGnBLl1V4LSC8oSj0IVicpaV8Np2
zV9k0xCNqgNcM68bo2+s4/CgabqtQll/L6J63WMMScRTFk191LvoWMTNhw40aGOI7Db1A6PicFqx
0/PRhNOBTfsuMvxnDaa/tsv+cOL+WMZnjQ67MXkbCroJTD8g8KQMj2vVH1gyZapupwQ9yZS/DyOL
YzK/BgPNwpQihOI9LlrnXZFRHlJNGPq0A87KFmiaj85Wj43e/IQDaKmsWLZmvB6z3RP2pBVfyzNu
yFgo821e7YF6YEFr3CmUfKGn2zKojuihL0Ebvqt1/tFl9Dlk7SUzon9KHlyZQpI+md6wK4d66OWX
sfJ0E6pRP/uSzaahhTll7GzA1wuxHwBCmUbbh2pI44KoTZLYmNnMOctp2liJ+q7MPKOWu7zCEIcO
4bUk26LWv5LJeGlKevIyk99U1VSuD3XmmvyuQfWqKNGLjMq/4KQFbv4XW+pnnqu3EeSBhQRoLvqL
Xk8oS8hlqxAEulAwqjWYub96draJ5oybARszE6VXCaTHqjOdp011iKKcfcmp30CjXYr2vQwCqBo0
buLijygvQujrV6DiD0ISb0a5wAMQF6spVyVkY19j3MfUhVyUGV0HA0QQBP7kwxEqAIDdFNvaaPec
nZdEjb9oodPvNi/AfcnxmPBaK7ukdr7mjpaYXrwYqYwEXIVOENhfMcNCxTH2ctY8E2N4Nob46GQJ
6NJFUoMToHnuu+1zNEGEU3xFsXTTqhJTKYaJ3tFv87Rl8gWi9FQYTEoRMSTIENKu3oDTfUMEdRPd
q6RgErSN5zwhFiZ7G3ybvY/FcKjtals0KAdlQRhyeqmEvBsPM3fWXAoZWihPQorv8MSvaTsaIIr6
70oeH7V0mKvhIPcf8tDDKhbpu6D3xHB1RHHMWNbB1Kab0rZFlNxN6a7tw5XuTP+GYLgwBHxD+X2Y
yunEzNWDGMD9t4VjNHakfOdkY6ruKiL+iPCBeTauaT667UCYKtEIBcqebrIvemgeaxj/hf1q5cUd
jxSalbT915jRXmNGrHfqkSD6I5SRkxoamwEfdZkru8n6ygp5H5CFSEjYdsIDAcJ9m3YgYHUkL+1X
mLVkgxkubSRETZUnZfO2ohsX1oOnTc5Whu9uGAe4ZNwWxnM5g6ixCLmCZj8HCLsa25ts8CVt6lvj
Uav6h9xbewENTJ/JeKr6M2K/mxqyWDOLSFPsioL2WWQbuxCZTzw3uwKfBWm1a8BTrnLDP7lpk/TU
l3QL89B61ULBA3O2utb5ZF2tRNCktObZpC2VpN+dYxeHytoxid8pMcaSJeUq7c6ihJYaN76qky4l
25tA7k4JES6R1Vwix4E/1kGXjr38aepGc22iF6t3LhmNQ8RKTpb5ncoHNxkP0Ts3DaJPs1AWsuGS
1PWTs5bX9yReAlU7RIF0MrWKNZLf2Sz9ZBZHiDsfMzl95kyZFIqPvP41GLBWg+rJjYy6zsQGRr8f
+5Mp0u+pSvw4YjqClQLBiqClVzMdbwIt4UkQUWhY21EUaJKd41rLhtvgDHvHokoRMiMNezP2DOJM
lEcdzW30DC0yzzSanqVWnGJpfGH3QVnqvPIprdQ2PlnEloSz82h7jY5XcVBIjCirExp4dG41Hglx
Jn5H0kakEiUax4wJgtp+V2ly6HVybsz5ks/iNN8UHWwNmtZ+Kk59SnOzGH6q6LPJDabi/6TAi8Al
rmDnOES78YKT9KzoaB2qCD8KDENuCDR4NsTskPP35pioDblHMzLI/EkiMw7HOiyY78gkMirN6Vp0
uIc2DnejENPzo0q+FujhQsdi5DzycRZBscUBxafpiyHxQDz7zOU3gTT7VpIgPB9dcCjuZHa+otzw
Uri5TRaMlLhMCN2sj70Ku0OnEcuDE4WSfW3C+Dim5JE2fUv/kPo4aGgTzV0jNvArz7FZAL+0c3Wt
T/aazdfwU8YrIAxIiS02WhkjiKFjuq1waEzK+C/E+e32aKd1QdGZ6VtlrO+mPS7DtA1Wh23YUUqT
eWFsplE76LF9qnAokq93hqPod7hyTRWNE/r6osSbLSqEQ81PW9KL6B1Po3axc07VsUXos55s7SrX
2m8MSSoaHpwS9cosS0Tb+kdptmim5pYzAK3X4CVGd6xj4yYDCFWYX6ZWv+/M9uAoe6MYNrWkHPpR
RzlD8dUnYJnouS//HR7EtgjHA+OEXW7fEQx5Wc9/k0Zx4pXVcuxVI2INiXiktMG5Ag3mu4iYbqYl
it6WGRf21PfcKL77xeGUbhQnWOeYzIQDktEejDOixavRmuBDxMYiOSkAlpkkTEjE+1RW07rXogtw
fFePFpmldOeENzc9gn7sYYOkbptG3Zi82hAFXJPTL++6h1nTJK3OqFWPZmrwP+es5QoG17rdKVCY
SHbcZgQJ0QIJMxrq9CYRExjGRBSu+po4MRUV/jfmHWxg+nckfY69SbrGJIcrmz0omckaJKHFWuey
LHZgxfneY7UPSHrAJRlxGr5oXXlcuj2YCgQmc4I9mvI6zNJlzKcXgtGQfqkn/Da+AcMnMbdFGkA3
BjU9Kpuq0Q+hXhPI2EGjwmeNA0BsNLl71RLitYFMEjXmTICXhwu/ypqrH/Fks69nCS3L+Wo58XHo
tW1aZ+dyAaLFKFzzb+a4/nLPthXMk5p2HHsfa6I/VMKHOHFqg2Yz1U8D4ErA72immW+bzdkgdXfI
pkvEP6uZD2p8cnU0eEOo7yoH/xh11kijJRu+5bp+R19qajSXd5pd3rGasvKzyN3EY7JTeI1IS+V+
BVQgQPaY63gmpxBO9tLE/OvTGgt3QYKJop0onQO0c8Yh04xdW1o7szVOwPGN6WIl9SUSrVjNjCib
ltinxRSFoSQPlc2c7LFqDqmEjk31MliqQ6PtnT7fqlnq63a14Y7FffG35izThmFrmfpWpIkvbMWP
M4m1FaF3NblsjGvGJnuC9+haZRtGECcxTr4StkennB640PzA/mdCleQd30izuieo/meEjmN10VnF
p9SRhkIMB/KC4ARdn5Ipu6Z19BK17PAIoHQLU+CiPApy+vjs7Ts9Gi8aszsFIlbbXTHJkt6TMukS
wzXpAbxG40dXFldJp+FHBG+cnesZnV1Dy1Fw+YMYQnpcl/qAI/i5MQ1CoRvfOpqAMb/YaXtp3+aa
hAQjj1exOV5Lkt/LAqKajjEhI4cT73hwjOrPBbiokJlJXoQXJsMuJrdGD+SDlTOs26pO8yZrHASi
MFdFB+AUrCtyRDom+Ae5LDvVl6XyDhUxI7xQRj/Syui4xJC/zxa/sDXaAUaq/DThfUay7WAOZPQg
N3erbT5BYX13efzE8nZMxuQUx+o2D+nt4wAqGW+W0sGmxotriNO0iDUkGFVPBliIgpv7VUHeusWw
raTZiNZmgHlHZ9FRN1gR7JrQdqTYPPlGlb0C6RAwN7pH+I4ukGPduE8hZZlbDSUjiGZ61eVDoGku
UUtlM0e/nO7AnK05VrhpA+wKvVa0O6NJdpKVbif6y2Ya7zfEpZ2BsXpyXR4Nzray/5XHdq3J/daJ
ALsiH+lRNRI2XUiUlQIKXUEyDUWY0lxT9bsMn+CZ6dBzJJoa1kXokh3OAhLQ6LC4OAephVEBMidJ
0lRCa8Fct5OZyhKnQxEY8Y9TUoqCNKTtEC5e0TOmlOag6Ny0h+OQ40olTliY6r7oPtqgPiCJ6yjI
QyvowG6IbgdgOyAPjTGMYbVPHMDRhkaHrkzsteGhSLMPtTkZ4DFbcTO7cF06760huxnGCBvFusFG
TxzvZsIYX7HTNrrm0vQQi9djY5vhttWp6MsbuSFoOKHg6vEeHAcowfRMY/VQCwbdjvZWD19AsVew
GndlIM5aDWZLTWVfKbgk6NyImNIB29SDzguCFkkUHDZdM9e6wJJQo5d0DV2TUSzD4apCjBH2d49m
3iQiCg6qG9FAMhbB6vDFlNAf4JaY/XROC4vRt6oxNlgN8WfS+R16DaRoKHPJLKnIVLTbTTPVnkXe
k9y/aUL4Vhd+rcZ9movVhM3H+aerZ601OROOpgFrEsAX4cHZRMruOLHeGROWX4TauLHKJa6+TzVz
RvkdKF+uQU8Bj5igHYEGBrFebKSy9QYuOMij/TbubcynmNIgkjzMOKW4r1APygVz90HVgT8yd3Q8
XVnGVXR8Yxqe9NdDHdV4d9R07S1KFY7x/dBPx7Iqr3PXc0+vaUnNyL5mgVZ8iq9lSjpxqqZn0XWp
l+r431LriNnCNUeMUZ2Eftqo9K0kdvOoeHHeYV7SfUxJqL+IhJM/czVHqkRcxRpb6ima+2s36rlP
4ginPqO+2cCtYI5j45X2gDRvxiAhBR+Z8dMWv2Nqe7IjbQe58iPEAXWHwpvQiKI5M7T7JPdc5qvl
cL5ZkfWamOzQY8l1EP/sXp4JmHGAvpEvFe9LVfL70vEToLPwu0GFq6H9NbcqsnyhJByJBOWp9l21
5luFNl5CgYXYrudOQX9ssNUNm+amqNSTU4rnIn7RDEyKzB5ULE+QuIRkX9WYhnJsjxgITEGLMsHn
JzGxz+unzN9WEeKzMhJy7hG650cGIK2zV6JzKv3hCv6wq+wlauhR0+9/61BJtGpz7DQj5J1UYUag
bYqV1+IxBPvW2Ic0l4x8X4M0s+pDv2gpGBMPs5chPycRwQUxSadrRG5pJB1uUxqPEq5rPWu2jYj/
RA87uxGztAbI1a8r+VlBXRdafZAWzR7An2FloYkxqxBldtNt68Q8NNZPFiK4Bw6RRUwy2HkmGbg7
jJwuo5oL1oI3f1PqlGTadx3caJmj/U+JFjeN/0g6s+XUkSyKfpEiNA+vICYzg7GxXxRgLprnWV/f
K6sjqqNv3bIxFlLmyXP2Xhs5MiUyKSWnEVxUI//4MQ8K8Vsz6dzlr9jg9OhQB0ZEHJScmkCkN8RX
Al0KmLj2DLQxqsW33PgJR/p1BUoSVKsds60vTR2Ojqocs4b9ulbocBUM3uaOgKF0UGEyJb/9obD2
oZd2/j1ktXTkfp0syzy+TI7r44WSDL7slqGuZEW2W/DnIxLnkhalTiWqBq8c+rGS/ZndwU7PcYez
84VPeT5NPyQSGTpTq30j3byVjvQwaM6+w4HxEyRGT1RJQ58uKZhCcsj65J5kst1ujNb8CBDYzxp1
G+EjmBRgRYgOdQaeve6BD2kPjTN+qAGLOGwez55WddHcI1o6hMzGdyOt3rJ/suw+m5uRwbQXNT7Q
ccBb81LXCAdmhM4RRjTiPVwNXYMECyLmeJdwlir4Z2u/WZmM/y2bdn3IBe6r5CrJ4ZYkNfpT3t22
/H+ZURpLltYPmN3b1jI/+sq55V6YIMQG6UsdqjQXW3mZMv2vZVp6COQ1gGjqUVbxj4Vg4alHUixF
+ZD49J8xusCwQsgSmjNZIeHJR2fdJC+JYUhMRWSHXwZ6mygFeVAiaQxDa9tx5ALMpgDvl2JrFmsV
WcJ/QWi7kS5OkDatgakF7YF02pZxblpNpX08JhIREYF6u1IIM0nZcuXgBCdHbhAoMppXoL/7Vs28
Moj+Mlv+p0zyb+QkGyABhLj19B6KYe8tw1x/0+ig9cRxQ3O8i0ZkBzC3ohQBdYxGspWeG/tUYMYh
A2JmTsZ+5XEyr3jfVfXUyD8emXpkDOqymYHMHtUIC8Eb1YUryJSGelY4zZE5J9Rd7JxfHDdqrErg
P00JOPe4VCdjHsWPGGpnfrLbr9wWMBbaxWAsl5164sbTPA8tVZOi6qj8Vd3/4LMystVU4vrowCyr
KLxgP3OaoTS+xenT7PmHSmII8d78OIIzgnRXqfAJNUirph1T/TzF2gSqSM3J8o2/VaD0xdYkRc/D
EF0k5wlXbNS/0vYnSzfT2YxZTxgO2bOG/HF5x6FiVtv3InwkOD7ks96EgNHeGc2QGEwQxuyFMHtr
JGWrW9TbCY2sv6a8C0eV7nMQabRFmH33Q7bx1e7WRvVDT/0/4DvL3oq3A2bI/ZSu9G6NB5csA8MG
KP+W+3OXbUZUpqm1k5hBxj92vbpgMWfATiVZLQrSgKOlU0/I2kHAUbqA6wGgl2Wz3HCT7m61yLph
6ePIiMKaE2Z7GUb2rosuneUc3unF0DbNf5RSxkRL5nb442l/mG7PVNdrXKN9p3Qq0R1AdUkNAxvN
7xRwKgmvHaM8k/QSJZWPFpN2CW3LRPdQNV4DB6/Y0+dJVy8TW1lMNGOzgD635G3Jb1sUxarWruH0
0XauHm27GAUmFiU904FNbf2Os7m2Zz4d0gDcsh3MtQ/TWk94abbUxX6P8IctvtmP8n0EkFVGSPPx
jaRvRO2zSQvnflJCQvzWoukSUibX0cGwDhCF64AxUbZlrCmot4jJdBrZh2Vi7LNobQPZjjd5sBrR
IuezHlp4sMQ5O9AEJ7js5r+ii7+Pz8L8gCErqmjIrQzH9eoWWpbPZgL2HsMo/Uq70Y82oafVfF6Z
37L9a2kfsnckkJYBPwbYCWC1GoM7SEHuImDqrcVAm0wgkvYW5iQTnAe5jSeQpvx00hC83s3LnclS
yLZRKCR/yXO45vOwhMpbXJP+VJaIdbeRfB3zd0TDqXzIJefKDHT8oc1Xff4iBKyQjVniiL2HCgFx
eRx96yidZHmNb7RHrSFpO4n9OiY8lD5N5zyi9LcTTih9XPm83oQAsFAOjrc3QhePOGefQ0gR10/n
ycbVoKwgnxKlWnwW2pecrK3uELWbtngnzd6R/+zgo6ivw7STnE1ZHCBrziIEDJN+CZJbZn7V9kmr
r7K2Rfp0LOWjn12l6CHpbxsVbHnscS2V1hJ59L2mJvQashl/Y/mjYVdUmd/6w3OQ/0qRxcWt9auW
LwcDWgdcsvnMkLTYC7PfTOY+cX4dRk5y8tQUmlIt5tcNxwTE6jshLKf9Oyvsi988/erVlT8ezSXD
fmHlo1Uu+G34LnYWX6gNOFjTs+l9m9OPrezFW1QQXmjLtudBe2nfuIxtaWeOBLotl76BNXhVJms1
ONv+nsuTaj/ZACf0xFvNaUK1px6bpWKu6+YySM+g/lDNz8He8G0VmjyDBb1hW7/k5V+fHDmWKuPB
sZ7sZk18w6Qzlxj14iXQi3dPfwY9geMcw3qc9WzfjJDH5i8nLk5hIR0tijxk5Y73KCcyoVGiTLtA
fzf+1xIgXZeutJUOpyGiQuhlocmAn5N/YMzois8h/4R1xij35TcJov141uqfXD2vPXYKvgE2h86k
wbMvscAgIPCStWPulXXDf5Ro59DBRotoEysNaZXXH5mDxY+yZLjHmYewj1mOXXESpgAK4Uqnrgzy
Vdudq4GDiEPrLp632l+Fmrx+6rgkTU65yb2GBRyeazyxo3P3rUNb3oro0x82Cu5rPpVBf1jSXVCC
StSA6P+XGf3kFJGk7a+nlqwXvYJ1ARM7a2Dl1SBnLOZpO3LBQ5bK7j4ggOBARssEu4D05VOOlilR
5czQufgdfuNsKBH6cbCgMvSGYdNkS0gAM93u3gXbZk7/rnZOsvy0IT2VE4xMG1strXFc5P1Xikcr
pEOpEU1VdNq8HGwcO+jfs3hGbDQNVvAxHpJdwH4ZevSwfuce/xm2VVWsdXuHAjeSd4AfgFrTwQyJ
nhi8RcpEquWgMA7WLOnrFYpvV51CFPzFGgjxUsaWEikHeWQkgh3HIiTg0ZhfPdbGiePHYBbYRelv
wBd1E/3CXGeu6AtnPLA0bMIJXBYjup7aLcAdhJWKBWXCDQx1PO8Z7quAj5EVSiaxEu8wI7o6dKuX
Xe60nJMhv9pAJwBVguH/lGATuWvJgl/I06LqWLeosKYU9Pyxst7Bq1OV76n8cbpDz2WN1BOWomlO
bXCOdY6I05+O1NXqu+fUbqUkd1GaHQK6SoqBhiBgvMyp2eCKNvGAeuIQFbTQAmIT8YZXYMpif6U7
0UfEYcMPs2UsVZsRGhUMAtewgnlBTFzk3JBnzQHLBioRPjdphEvPkMOiho1FjtKAbU3TZ0r/DRXN
DZLkQ6FbFCEntgpyD7xdXYdLr6o4yUDOhvt1SD2yALVuYZuclgfknf58QtnrYMYeJ9UlB0xWb5N5
NUsxFPXJRFIo4WENRiglcBr1xrYtXqbNbJj1rpc0mkPYgUo8k0gwtBSzGJqKrEekr6gA338aatS4
xvdVhUvxkzLsdkoB4IGtl4hgvA3Y9/gBCtil3jJZHPXFaGFPM4N9FsuIb6cj/438nWFTmdAHqp6S
YFwz1sKIpSwsYI3YTiEi3glbxVDiL2NsOHJKs9+EVRB9EGrPbORosxoNGLiArHuJNR9sFLFWubDq
86gq6J3UleXXz0wr50BWPqKIU28GnCDmhBjAYg3wsk2G24/hsgt7Og3j0kDGZNVEhyPsoQmG0Q41
exPQqV3IUrOUSQIaSV4o9XLtFe+OEMcE/6QMVZqDmKK9mIvNJzpAYN+WsdJthwx/n8kMsMWN5DkM
WBhZ52I6TgNV1Veebp/84kuqNJyUmBYtHJWSvRhgmiL5sC8mhA/xehrHgLgldxlopyVzMrTg3NhQ
BepPNWRI0+0bY10PN7M4aUPg1pyAtClZxI2yCMdwUZdzbTRcjU17qnHPK98OZzjhIgDbJRf6uSKT
JqzunUJOU/wMkNzSj4cuE88nLHYOfv4cxq2DNLYl7zAOFrxv1buWtjcvgYz5/tyu2g0y/SXK2JOD
S3eoaCpqMefNchkkzDKoF09qggSMYPOc0Hd7erTSV2MR8A0iBRwbJ1zAMgj+ANsQhH4CeMY2i3V1
kJeYKZuA1YDElwgWa+9W6XitPczn1EYw1HedMqy83FuURrRRKTUIQeMU6y+LyV5rIxlpYDr78WEP
Nhp1RmAPf0RGthfpvAp4RIXKvLbi29QkH+2/gNZxD0/HSD/HbqdjvTOsC5Gbs8q+CF2cBqZgxDgk
F/9wLbioTHl2ZVIS0rldUEO6g3STkqNRrEmLVaBeYGuW2EMWE7Zx8qkZCw8QnsCWJgj+MFFABZqp
UEDEqwB1iEOUXKk+K4J40/V8STRIVJ48vfTmw/K35+QWtLj5mMlL9dVJjmP9VZmbUr+aqLYJpHfq
s25uMRmZ6TYEjDaVLKuOTgu4WCx18zoWj6phbbQkUrNL2mUcPlCudtWCTmanXKB/sOuoy4wIPfuO
qprS/egJz2NLqBclbEVeU54+xP9F0U+sbpt0XzRbu/vpc45TdB90mtNqbAigu1tG5KQY8IzFCT6c
+Rcfjl5aKSujGXeKfUnNn1Q7MyIA1QNXhFHhFAkYCnpxLJFEyrE+ynsygOYrenm/fXnXOhU2J0ka
41drgqaNKU0baR6ivqKRjQLQJw8NZRZh6MQGwlH0gXnQCEz5f+fqOREiJqIOGoRTYK8qUHfQVVdE
ccW/5fCorV2CiN5W7rwzcxIdvGtcYHTpoNpg+4MIEcyJtF0SnRd5T8VWZ2VL/wGSsl1sJekop1dJ
48Gp+Tn56MoVtPZJeHkgoIGL0SARi/uJxoo/zOzqmSC9qbtHq/2g2toWFBx6d8wgTxbmUa9foq4s
6WykurEIagyD3oY99UKKLGwMrqdvLPIIKzyfxoh4z2lOQf/LjcLHXGgPtf0MkLGpQPSjxJsV3V+c
Xpzi6lOfNPgT+vBkSpsAo28P0lOpa/BJWPhBibT1htwdckWIEexCGm60b2mYXX3+QpO/uffEXwdB
D+YIAWJw7RIL9wOnf5I5xZLSLUK1BLLGIPyomidHXxEFBB0ZxKsyDXOv+siVZQvCjw4C2so1PVen
viI5NoYdQnXODXJwLlpk6UvNvETEmckHy97oanIEWEcSsMUpWHcGXEwWa8Yi734uiqztk2EnOxe9
JMXmmSTfo36KWGga7pKmR52S4AVh/Yv5zbIFKDc3nApWOGrSyAQLw2qJqHvykkcEfqpfl6l/YtQK
MHhmxR7GqpeTwoELtgamGYeXSOn5pPYpZeEpkKKmZsu5znf7/cDcJ6dNGuP148zB4YkzppknfBjA
7/FdKcQs65q19ALTnRg76T4z72uF7E7MAFv6AxO/2RRbOH4Vaj19YcfjCyfVFdYtk39mRy1HoJIe
zLCyRE5Q/FeZjxKTsZ7QpmbZIdawSop5WNB28pDCada/oMpQE+Cojg3m58cUrI53qFTaZYyoxT6D
1p6juMqO8cp0aT5SeMq8/xAXIFQj1kG2R9ocjrMy6y+ZQKDQZ5MtsNOOAPHLELcZAAseCVUtXGMk
i22m0mYxGtEG5v2G3jyPZbRADQxsj+4KSYjqTwgBX8bpLilsqoHEfFs0XmjVUflMZCcYOzU8ix0i
IjloxMtWwe0xdCA22AxspPOiV4kFThSeH3DNqARxi3CuB5eF/ZunlCW+Mo8NbXu93JadMH7/5So9
VC5QKatzj4qiKRE4sN+Kr5geRO/Mm/buVfD3cBnknIRp0B9Hnt6BSj2Ib6jDmfOVuT4PZfWjA79a
RUJP8SYcpuQ+SapyNUnrnM/Im6JrmioAYimn03/8g15dVpQjMnPHFbePXb7b6u3rn4V3o8XtkK9q
569QXS8nBIzRG6FYrv4kMSkkLN/VH/9uE82g/igytBeikqYHEw6EsV9qvQzDs4Qo3d/kyt2iER2y
gPMXlbPm22Jy+eoFgRJTtAvHX1X5waczRtdC+q2yo2EBhr2RNswQ5pqOlxq7mST6khu+o2cVTehq
9OliRMmU+vDPA4Nz1Y73wkuPFEW8t5ZG50ADefJfRODNLHzxvFJlH53R3qUQb+itVeqzRl6qAGNP
IqCXyrfPle3rnRVSBOuLAOoS1XUpi6lci6AXKgjGBTywMofDip+2TIEAtQMtjklba9oNtg3l4h+x
Upot0XVe1EBV81Wsf7QDnyH0H5MPXAB4xFU1lOeof+ohQ0V2PiiK88l8pOrW4FdmqgogJAgO4ooy
gFgTyuIGzVrQlaj1Ousrjd89/KRQRY9QVrSf6LxLv3bGq2C+AvklLuAoevRBizHAmYm6m0oJFxR2
4JHVfVi5IRHk4tNEF5FT/eNsppSvF9D+Xa51TTeUXmfn47mzgHdrl5qfAgozIVmH/CFXh0yhN7DT
tuJ+bFClNAozGX5Qrp31/lZeBJG08w9+e+FH8P5ErcrVU5uQzT9b60a5UAfs5PVDMxpaaj4tN5O7
HZ9X/adgr5cD+kiE/6D35Y78qrE9I8WCQxEDhpEteUaSy4haUdvYTrauK4pkVCoqApyOEz/jBvAl
XHoJ2GFKa8hJYNssgXJY6a8T127GAHMQJnR2SJVmZ8+tMfqfy7z766yL+DexT1NT0FXDPK5vdSpI
7Wx7X37wMWmPDBuiPz2EM5mMMjl2ywGIJd2uiTrU1q4wmUSxQ/CxN9xzvPq6/K9ACd6O9OHkzsVG
wGm749dcL8NohS/L6X8n7w7Z1xH1DbsG6dUUrslsQ88v1jEu/qmcILBWRvqvRg/d6hGE2f+k7uXQ
aSkodYBIz8Qyy+0U908+HR5OHtskXCxFqQ57cJOTCqc5n2B35Bo8A6af4VNrt9xzavuj1VsPEfTn
SIBxgNVuKJuFGZrErmxNJDdOvamtLXGwM7R7rqj5q50PRUvTOaGyThWGtDRZCOn1zv6bofUXvPe1
x9Jtsr4OS3vUFpEBmWlFlYt4hkbXW5Qmev5URV1VHXPOHmIJj5jJYKf9rwAZqdnBOPCRVOK+QE2m
tyy93LaSjx2bJyYzJNcNON6C97CRfPX1/DMh8UlcD4uQA/uetPdpGcubWjsX01VY+hA7ZzAHEI91
YmLBjPmP6Cc5vxr60UGbHyUcUNzPwDzm8StkCuFZ8BC91E31n181f4t6XBI8i64D6vnEHz5LtK/e
ujcmelVm8fQgebW8wGWSAZzhAI7uA4Hc2jOZiGNQiOqK5byag1t75N5XwSClG3l041czfeUp45vq
jVmPM8Ih99+OSurB0ej5VPhCn+NLkaCohYD4NIOzE998cYoHyaT5q7bcOubDjt6TGcwrAmnHOnQD
O56z4Hz46j5nmg38s/NIDma0yKAC/eBMMf4l+V5FmS05lVsQ2kTpMAzvtBZLF3u6ycloM1Y3WhDs
nGivmqvTvWPzO59wy9JSFdNCBc4BE7p2m8YLTX3YCOFR+2Jkc2u8zTIjBUTCVP2AAnUDPcgewFDa
HnWHETeD4ey3M9/sS4IepG6pRCksBI0wn35G/SDaLhq7As9cnLyKmNBl62JRZ5Mqw90BJU+jf0Q4
EfaqSEZLB40hdSAiAoabWiam9L00ulCDinZP+alaHAoKW3qN1OYw0Ja0n5b+NwhVMFg8r1HdWP0M
+NUssID9N4dEVyKERjHr5eA/aHc1iD9qhHIJZzoEBRXJUJ2DSArXjsRBNuLkUlsntb8Ix6raDMga
F170LdnHijo6ZLWyxqVii/ZIHUjzYSILHSpSZ42zSEM9gW7BSYXW5M2BilzUo6aG36O8oUP60zoL
pWGcxsm4DIJZHYHs6lESX/X2GOeE6tKvef8HtQhs4gqWWLoJ4OnLB1YXpCEC90JwO3OQHtXbU82f
abHs9WsjWXMp2TcYnrm+BNED26QzGEGy+u5U1ytOUXZmmuwDIhprzhmcvRgoIIphHPu0mydLqKrw
ADF053pCXGBdHnETe/EH407mvw3DCgQIXCOfgX+j/7Mh/LTEcWvme6mAp43g/eWc8KkcJ4YyavHG
IeQX25qPsdOgBf1KzjsPRuZmnFW/IeM46Q52Qlelc49shpGThzf4bjxN+CzVeY7AOWLrsrQL9phF
a7DmizKvvJvlV6j9BNmNrEBuejP/l1h/OBASbhBx6SbvthQBIuN4S5yIFYoXwa+v0v0RgHH+Soee
IW4nmYFg0YPCKz7lgmIW1L2cbzvlkFLDysZnddJZR7RzThNLXBqjPpNoLUmP2PoWFxpQgDz+ip8Z
SLeW6pZvDfR/XB3xEXDJ+VMDEHY6toz1G8JTSdvh3uLOAXzvjz8l+U0N3aWR4QXgJs5IkcEg4obQ
979PmT829LzKR2oeVBgZdr4L1Wtmkb3405PoRn4XOGTy4UGlavoyptw2iDJRg1Mb/CMlWy3fdfeL
Dgjl2NzqvkJAExkXttUuun4VHCubr0sJ+TnE1C71dAuDc9SN2zzVzxxvctpRGEYdfTsAzDZwcEZb
4pCWlV6txL3LQQJsG9I6/mxyxuhoB0M7c2Wy2YgWWrRNvzDkZxV/esahVUX2ingsq5DBPsySZqlS
acomp1BrYwhJH0sFgTT8glE5EXwHKcTfUn6NZkVlRtYo4dUIISOIimG+09lGLBRCVImEmkEsq1y5
Z4zNrxuGB8U6T9Y5GE5djKgPrOBwiSWNz3BrNFdyl1n6MJKnzEioIuAS0tE261cpwCqMmgq6bPBO
aGlSmDBCqb54J0x3+HYeSMm+qA0CXaadNfLOZWYzSKTapob1LKZveNnZygrnV1JPtse6h8YVJNlX
UMeEtgGGmSnyDkpMN756VOWwNNCabPgU0Jaycc6UTGEG/QgMfwketpaWiDDngXHL/D9YIYygwxSq
DtootgDbnoejBzGQFF0qNU6ps5FOBl2avq63Y2ahaCc6os2RDQdrX8RYMc0c2TJ8Wnop/Zw78dpz
wyA9ipmkuPUD/KXi2cbNjbibFNfkZYvyguuRw5QKamzh8oF5dKHReQvclsuLiIMLzajAS5+GduMK
zazxJT4pp/dmNbSICm2oRLwaAxM0xRsYJaYfzgr9AdxwFjqE7xCOU53ElRuo+0LH4GPkfCtGPSoi
uZLyWCPoCBObj4ZLKU2wqLRLU5m8iWtv4XYEpxR1B2ugiONKJ8iZQ/6aVLIZYfCtRgOHdA+AbyF8
l44HWmcbaOozjyTPi+b8kEI8JyNtLp4tsT4X6Vn3eAsR8DpqZZpGtAaQDHG3wG+rnZ1YZ8SPE5tH
Y6AyXPQsq9zsRcenqAKPH98D55JM/9LGq9jOpIxkXYPW4sW0tuIm4kop7IImRxUEeK49HslBYg+H
YsLwaxAGKPJ2VWb8mnOkZ0ADu2soaVIIlH76UUNuiJujx35QfiBJmSVoE+RGdnN2LrmOlxNFpuKZ
rmLyzRuCxmEN8xYQhBGc7PMJNELbAYrUWSNC43Iu2Emq4eu/+yzDveVDJufZjiO2TEiEQ45yxkMa
Ev6V/joYX4EBif6e1jeF3zmTSWXkMZ6Uv/Rc2lTDqALExyc2LnFJlfizs2EeMCRho83US8/dSLYR
tXsGKDdgLfMXXVAAfIYv3rq2WbpiKmkiUOHR4VZkGhDl+HMRlbEhFtyfXXfnYUK2Na8b/KPNlatu
09mY+BqFFoBtRW7DDeGV4E0+xUrOqjx4vx4DTulKqCmo1qDbB+e8Ow18/DEpUoH0rwlPXQBSd2ag
qczvXvSS/9XhW0Ndp3PGrOJfJ7jZ/V9sfdrTxgoubbC3gX0mzl8e7kO+sS22rPV6X7gSkLMANMEB
RLDYEjNahICU42anyjjLYZFx4kHujs2eHoFMvs6Om3oYttpdAJ17Xsxme0JGTGPlXlKt4/FFm6rx
ZjdAdQ/atCvCYhYr95BTTQ3+seWzxTPLu+HFUo/lIdyLMUzP6/j2HdJIYyPHbmh+Ip05ZbjgxLdw
3VusSrGNRWgZWW8tQmlovib2TX4rlisNyxMrXEc8FqdB8FXMGhlvzidpGTUfpkIM9pboXvBQT7mC
GXueaE4oXueOUPMbEBFgW70QgpFbovs/Dw2a2J6uEosAjx0L5f/rOrKaiJBHrEyzCyRp+YhKSr56
Wxbf4Xjko5uo6nxv2ycwR9AzsagaWvVhISNXDhml2zg+9Pi7jvFIQkHBUSzz2s0AKplSIx3XRMZU
1mmgyGkSk43mz++qFcCdghhO1CUS6z8WVrppImJewESLoxKwM8BtHjtcOSOTdA6ysByD7WR8ORkN
HYZ5+QIm22CuxNVLxJooYl6qPddOpukko5sYCP/iMNJgHt9EjE0s+8NwVnAACCGVp415HoiLOQ10
Gse5r99DAlDNLbiYQELav6uKXHySAzMajx55Vh6j+jNGg6dArpbAmJvxtKgD+lMqmW0WZw4qHNva
hmSvaRK2XiVWDmG/D6YvlvrBCg+C/jHAL/wc4+00YsSjKoOOp09ALIdPHwdnBgK4JRQnn8XdMzAu
wKiScStoaFRHIlHIv4TpVZWlGa4HNIua2xlMpmhzi7fJgJ9zJmMb5USA01YrIQ8bng/sgS4qEKpu
JCKd+4XDbcroalwL8XnVDK6N/NrBahBU3xHz/IAZbEr7WiuqGUNBZ07SBztjvEhrfabZ8k6OGYzS
y1zFodhhsZh+ysRzGLti/GfT1Vfaq6EAIOK1LA5kVXwkTtYNTxBT5HTnR0873HqhvQ4esvXAT5yi
GKEZ4I8gqDTU9LrLSh//1s6e0OYZHsVaRXJySbVvj3ldSR9O9RlTdbQ1HGLFPoKmLd2xLNZproJx
WoNfm4v/YYhxkSm7ZvmpVF9wTur6rNUXR0SUFRIL2GNMH331K8p0+qGfoWaDGanQ6bPC0kz97omX
U4As3yNalp4N3Lqh856dC+c8GHs7PInvDG08xKhDrTHn/h/HzwhHvaylD9viJOCFp+gtK3wrfXx2
TpxA8Bdxc1XlU5n2BofHwaSWj9Fz0MJAkchA4F3j1JCwH2qcAHNYByT15KhTkP2H44dTrrhfuPUz
erBMlRPnmdR77qj+H35bRjZ4cHWTxZfhfLbTlReJxwizkTXoIbrrnBneNuhuVYwc+KoJl92+kB9x
Rx9YdJttNixyodDS9T5V4GaQXMVbic+UTCmA9nMj3QvefrNJMvLc6i/AB7yZ/xwXR+Fa61DPNQ5b
La0eHAJ47XE7/XLysqO/xj5TgLL6wudH8dvnDzBHgT6HKNegduXMYD8doWNyW64ud6sy/FGYcTa8
5NMqZFkbWjzPX/zCBcxvfcOci1dW/ntweFxZKpRAXxQpIFoGXVmIHmL8HfGYN9siwBJfQO64EsJi
VLtAulsHnPhznVw6sp2RrF0CxkxqgEaV07Q6jQvwjg2NYjmSZ4MNw5mrI4qaSqdVTZOG0qRTblX3
8lBejqxAdbsZk4td/SJdZiJlucqvpcZLs14FPBhN19IZgD9M+1RDlG73342RztUaRd8Ez+Rpd5yS
nK2FzVoYMrL2G5HsmF8yBk4qYiQj3oub1J8sl1wIt3derf6No5JtxCE4E1FTl5zNKdja+qV0jqpy
jbn6efOROw+92Yt/CVFNxt2Z+kFqbmhtAx/CnukdOVanbBFlfLPyQ99AI94zWp/1HLEV8KB5+NV2
R0kmz+2rKq/heCdGbPZPjENVD+VkfquTh+m8U+XqxM68DvEx6Nux3dt17wbltSj/5OhXKZ+5d+HL
Kr454AABjBHQyGy6eMEWvoV4ndS5RPlXC4hRhrk2zkuUNhkrMNpx8r0Mb6tZn1IfYoC59xLwvw8L
aQKifByKwVdkfIg73LIOTJ5hkPBt2Qipma04fCza6lNrLobJ0Cx/IVjsV9RA+RpjmBp8dMZaTk4N
8aO8L7s5Spm4rcNx0yvbQduA5GoQZUsax3fnpw/WjX+qaLZP90zlow6bWSvabfXWxv2Lacy0ZR76
ljWQLItOUpq9NtDkLnIq/EpGkhXmt4ByI74a0UtBLBVlV6f6m+DMxsbff6YN/U8Pd1KcrsJumvZd
kLAgtd2yA2NBfnCyTdo8XIK4kbpHw5PK0GtMRIQZAKuYKjdiY/IdZitDFyK39q4TRemIWCS3m4Ux
Mihv0UxxhnFIknWujgmXjH/DBsuS1C9rgS95OjjrtXXIcCdpiEP1kDMmqWuoz4QdVRo5Q6A1G5xz
PexV7zWgoTNhy1UoHUHDI52m+8po2NHXlr2up41nH+zqTy5PgA0WnOsJDagYqEWuQz8V/1Gl/lgZ
PtJ/A/RfEjJT+PQdFXWzLtEnyty/WOSBLkQ84DLezqbAQ5uQ24J8Jb+gQCtE8N109vKLpR1zxGHi
npeh5RX1SR7gVX4awxv1Zdj9lOS8WY2+KtC6BvYPetkuuuYjs/z4Oui/m4hxfjUiOMkYLiqATaVw
0eMM6+2vPD8q+Yu72wy/gJG5Eqw4jHRxYAC9IoNQQckDfRwtEKA0wLwShbyEFE3inJYSb1QMb7U9
wiyhMUrBI8S2rPYmWRsKVy4hpybsMi4GYz5+yYg3UIWEjm0yh1M5v2tIJaaYe9mAdq55f8CQjP7X
gNyc9UREMILmfQ3qs0GKLrhOMdK26b9gF4RCTDoEs4VyI6eLnpNap95GjwqnufTInUvQabUGioEh
rmoDn+TdZjZAQWe+6qU/+hDbMPuhi2FDmyeYaNUGebBkaR2wzyOeZ++J7W5JHdsv8nAxeEQfWoN2
0GqIEXn0Xfndosi3aXn2bAQAlF8DH+CsQAruFWds8jzIPHpobvvwzY4BqdWN2nwd1r8Ww3zxQfRK
/Jt4GmYMcQbUOKa/it5cVqCFE9CezLloXSIs4rgstWIFeLWKC5CRQ6G0rEx/aWWbYkQBRriWQpaF
ELY7xLVGXPs+xfA/XAvnUPS/HvPeFq41/vl5wNkJ31zCnJv8WSyA0SIp403WScvJClY6bPuK3nmP
/Mc+lZmIuvkP0GEl0TIIv2tWb4Wbtoz+WIJ/Bm0fe/V3akkbXmkpPn3uywEuCflx8KijRR3/Ad+S
u+fSamibcRodukWgPfs0ReC2sUwUBx/0ehLj7VFEyL1z5Hi3V3RtOynJQk1p87ZnnB8xQmDFh5s2
LEcdKJvhth0ddileONVEdX6kRCxquIN+sjF11dVRmNpRBULfX+uc85zR2lQw+nKsQ2K0x0kGRpw1
A2X8MRIMXkEcjkvEWPwt2BtmiN2XuFiSTiXVO7uiBVuwqMGE0vti0C+5astOakouQhIGgERVtO3c
4vHkLhUPiEZ7IdVw0qX1RxL+iIsi0gcCzv0MgKksGRs/MsrzZeM8uUAtRV8IiJAuo23f/elTkRrE
qbQWi3ZpWt8GTXCbDgZ/BBjOAvJEv3QQH0YfU4KowTpsdPLW9H9VUp70upgjdZAxauE+5wwX4N6z
0oKbJSSARJnbsjw3FKwwN2IvcbHQamUET6GjV0S2FP8j6cyaG0XSKPqLiGBfXq1dtiyvVbZfiPLG
mkAmkCT8+jn0PHREz3R1W5ZQLve791zmZryJEATRMGbUUAwDXxa2e9ujSDBWT8rDBodsTpP6k2Eh
47g1RmdCwDzukknl+iMm5lPeugjQtFRSDAFLJOJdziXvhKboWEFTiON9lOUcNJ0bxmFyA31P79Tw
sC4eY5md9rN+zwmjRu5x/c44fIXinMdZ50eLu1cAFIn2AvlOpyVMx+8O9cRW/lG5HC2K7ABBA2IC
Zi/YqpUA1YSKv1pj109VM7RdIfAQDKmN5y7sblyJb4XRfOdvxm7ZGI6gSfCVkH+KB8b4E6lq6jCY
T9KsOVJRdibE5OSYctvMeZB/1iuOu7Bbj9xxHeFt1/WdpCvhi99e/uFjj7vfgI98wbuJRLEJU1Cr
kl2d8CvPhgxeBMczNUfXIb32fJeFenXwdgsno+cFUl0gbsGOEX4gByzOFApAOiJCQtQy4gMR2cTl
D0pcTSKxfSjz+X5Kh2/wzo2l/4A/23AluAA7THqJ5jdbr0tVYpxmOVVba0i240wxp2RMbC+YqROW
7vuMnjrvbv0lknZii8SzhUCmud9z/F87BxnZD+rk0cxXlEwdeF9ijkLkr4ktoxzy5W9xCGFQCYz7
PDO0pHwpZ0Izu+2uDp9qPiUOBhfGvNp7ZUtjwZ/4ChGxEex7kQ8efT5PQM7N3pme13lthZ4ffbkQ
lFRyDTBE+YuFz+kJQjlaU0QYE71JVltRZUwBa7P3g4dCtLuCzSKGtMXuaeWfY36eYHl26X/LxfpA
qGxZb6zrYJvvNBy37BQ3h6Fv7xKlHtzhs6RhUszsA1+w0NUzDr/C/UBgSZlNr+lwHCVcwTO+TW9D
Y5MrXWDL//bZizu/FvZV18T+DSdjLkmU8Il+2kdcgJmQr7VG3tDuXfTjlmiFu0qf/KNumW667ry4
r6uffcJPAP13h7Nh/W3bdwc7jCOhidwV5e+6zPZIl+hVArPDUj5F7VsYvHBQgXl4I8BvLT8KokQM
TXdEh6F2JZ9/p/xtXSob8jmLWD/qCgPrzLUTOvrWR5/Cy7Up7ucV+aG6Pa+O9O7TXLw5/MIr1DCf
IWfwzpJMdbMXivZ0t56+XnzrnlqRGx+X/0AqRKFk9vK3pJ9edWz9uDGn8J5VrAvYrjAVldxRLUrf
GELx6YDvo5XgnyTUKTPI2vGNHoD94q2x3fcy/BeQGOOHzCxU66ppqquzPC2wFSnXKOCctNZ6vb6u
X7D1B6y/yNR1p9kLduuzWwSPfCACBdxtQbY7AN2io6dQJMWe75zgdIs07A3r2+ZLPEd3S/BU1M8Y
70fnLRB7BPOyfOLvSxtoqrjbLyWu/YyolPtUoP+uP34zYURaP1pVv66P2ugztcGXlAwAmXhG6+in
oYAUJ37F5xYBlgvveRjIsvDaECcCPhN+VV6C072X9KYKohdc+vmLh46tM7Xf1n2Wv3Nq0vGv62+p
qYaGr7/jIbOdDz6n9ZPNAq7BPI1C4d/gLdnHDJ/rhVEmHkx+l3/rg8af5W3htZbYlznX2SV3HcwT
nEwZ2JWc3EL4llRzcfXSOT4tK45eesFqrGJ4PmN10Qt7Lo69mQIJgqcyLmhTd+gJY1BA3XBUXMkG
3/h+d+yb6TEH5VNndOjOuKQ1YI98IaCUvGl3oO7sTzpXx0Kl9xSZvGW9Ysaf46Mky+e92g1j26Y7
V+H4jOYZsDi18xxw46DjCqeWhX9seWZd155/D9v9oGrvuETjcX1cWsc5Uq02lUS2VAukeEUJ5oao
ctCSBqIpczDWvziFqezmOeavhlDpMjIk/Ha4RSjIa5GXbFpF36+D4SRkVPvPb6EAA11zcr0RVPGu
e3YErX8qXzumM2FCQ+no87YowNYp4FZs/zG8dhjj+3qikJQLVgqTIJZUsM6H5fPF9IYFybnTdsqN
gr5X4qJcVI6mXa6LwLinbW4ewwZVNkV6S5zmbOF21syk173XhM5eGO9A1+qpHooTEoUhp0+j663M
lzvfVZx/1hLthavXhL+BQw+GFdXRDA5nNHcYKbGakaHfrdt5d81aAoT4ftv13D884xEi2ZPJT0uE
Fl5r86Vk9U0BHaMPjwqPgSvYYnnOeW6TXbLYD5iSngq7fXMciW1/2Us/+q6g3txQWdruY3IASTOj
57eCuOBwBkOHMTWVXLooLtfFd204+zQ6/Yw9vAMa8Da7LbNJ0mlDKMW1UykzU7Rft2ruA5vbX4hL
IIuRfReI6QMJ1IqsAJgULGvhQDt3Tb9CaBGC5PPh0Np8gc6KFD7uFFhDt3CJGDSc28kwJmGFeA7n
3D0C6CGGHTNkkw02mTRKZ5pb9d4qiJBjMKadRaIvJuZ7Dh6SMdx3ebSVU3XJr3kERGcEfV1hrWcE
qyxoTvwVJP8fH0U8AwDFKCJSGNEDcmpnzQwtCjkZM4DKP60QG8SC6T21uMlR7zCxgQCAAAp7gQfN
LXkFes/QebAIcgAgigWVzx/NZqA1LV/YPXoeOTGQqsVY1XbbspaniZGLj6VnGfaqdwDm0/ELBF/W
gPxVciZGQjMv4Uupjx3cZsGgqD0XHUPivCcbyLwkCe9VPz0xSzXlrrBJwBcFVw9M+xPJEL5gA7rt
t8IrU+ZEs4a+/iknHm8rBbMdlK/aInlvFYekJW3b9v9os9zBuoSnutLFd0M7UJ2lX8y8xnHKu1FV
D002vVXsxuNo3zLaI3bmnmaXT7ST0SXj0jnJ4pkLzlO77stWTdCjBTEsnG5Dtg6ejo1r0BLvxqBp
+lH85VoMjvphNxeohZ57smS9zyuq6ewFyC4XLkdZd9Q5Me2LnWdHf8r/LHr5Ia28t6q3Hitaf13N
jbt91bmA6xej+USnZuZ+A18eOzRH30IFpJ1Ecx4cHCm2uQUiBynGbemJb6s97WEQo5gyZsqEJ0tY
T0GaXP3YPgd28u0Ye51x/LWEUZtZ+cspGEiQ+mQ+kLeZcHKIi2oSPy51xZhR+XEJticbh9nR0nir
k1HIo/aWH0fuzUhOQyOlXIUjNy4pYBFl8jBnOBsyjhWZU6bs4g7TUrA7MIYw1Dm1OsZwYDxUUfgO
ztZU/mfi9Y/R3Dtbu0MhMhkMwkwfZxh0mxYiBl9fdnqyXbmFoAIIwv/vlrWYfDzaKYepAQCIGne+
UqeoamtKJvGrLgYotu0PEaU61VsDCAjFdhdaFCfFPkpuqe+sNLh4o2uOqXz2KrAxrZ88SzprYLVW
z44IqUkRcls5fPTaacBAIcrQEcgFMR32mUEKokgXa0xhmLJ382NtQ2mIkmqrY0MEWFQHkaydeqgM
QUl7edcu91HdnaMGHgEe8IH4Ev0s2xGcB2Elojczly7OOqTpFan9jecmjxViYKDDbOdk1o8s85+R
83Rmq+l2tM28C5Nq3HwlC61yTuKh4imMx+EdwJmeNDj3ets4+BzmHOCXS4XG4u4Le5b7Ll1+xhCR
uvAGgNocNjcUab2IhGkZ6eMRRE8R78GTAwArcMqToMfWwxccjJWPfMA5fmLD8Q3MNkjtgfxpw/mf
sobxEkXFbizjL1pTfitmaLNok0PQ/zTt+KcP5wpysXpi8r3nUaGyCVRBI1FkxQPr7q2jA4TwcTqO
Ut0Wgz6kHaVJSZS9NP2djufPYYVL1gsM5nk9iRqOdy6YzigMUm7Fzl2uVxNwEPz0SxhzkVhvdXbY
sndicF846s+D/ZKbKCdHmC175SbuIbZGZmZxB+ek/xqCzN5OyWjfRIqheFW/Y7F9mD3+j3zKAZkg
42UB2Lp27O/SlDGi/khzVvhCcjWK12xQHWU8za2d74WzkC/g5Q3OG/pQdYgwyiUx5S2NfXbhaewy
NrDQUf4pcrGX1U5zsNEfBjk1GBma/B6u7J21SGsfwxeklpyj/eokKpp1ROP/DdNw/V+kHl5r4elD
2OyNKEh3+PpHFuqz0MyW/bgosO5Rio5dhbBEf1ePbrufav88NOGeivGdxYK2XTCoWMreZ8Kn6sPV
J+GwQzUE3e+mrD+PKKKXCgtHtvKDYZd3e3vAFBXM3r1kGNi22WWcyeg79d/e6Glb9SWQfwKWmJuY
+7tLeZIzrpwcz2U7AAXKrLUbduvprDvkVoZyt4F6YG+9Op+x1bV73ZOCcSbNfrfUoMIQ3UDKvpWt
B+CBL8thGlB+VE7wW1REA1w29ALLbq6do4D/sh9rdd/7DDEsEKty6p86NZ/i0ILVUDGLmIenMoNz
4Ez09ZjwYuUJIPfgsU8L6ADh4L+0RISIOUDysDpcBWpKj3KVjfgwCOTB1lnQMPK5+9vRnBwOxatO
+vOUEqKvBqJfo3TJfXUeIw7+dXAFDpS8gASwm+MFnh7HRNmnvIYYa/Mt0AsQyCqI9AHbVU4d7tGH
LVPHhLnSkDi4acJLYXXtdhxCj/M6SkLY42jUpFELvgDFGIit09NqrspTTzkLU3MGYFmbY2bgHeKK
xYgC1La/aJJQFblKt9L/0mA+xsPwt5QQSaCCcDpPaWUZORwa/+QEpXtIleAUFWE1TSB2b82Cmha5
4qUkS3fS5DsibFNJX/eQvWFSl9abV0/60gdfghHBKoeXKJBR7T4aqHxr7uS5kZ488mYAz6SYqeW7
0Dmu2Ssne0ww7m1FZD/ZDu53sTSHOaXxop6jgwnenYyHNliQJQeH2Qzpjm7pHyLfffWzTDMpC75H
N40QNSivUnjehqQgEhy7fxfdgeorKcSYY9SjYg1Yzq+9P39EGQb1zh2e+hqlBC2CU0nGTX8CUJfa
2AhzzdCgmZDQ0qL8W/J6uI3hxGum+knrcJuuHvUoj+7TUNq3tQamsQwA1knTgija5SsazvdWJiFR
Ty4rb06Pa25qryKxLoHL/XZ2FmRoZJ0644jPCRdrkHMXGgUSw8PYN8HxgYyAihrFrDZlZW+TnAxP
KiduqePqRRVwLwEmA1KirR3p0TjcKeduTCmboHeL0dbQd8uxKv61hka3kcvyGPOH7UCDdHGz5zrj
vEgJCam8KPopqyw6phURtnI1w8bJYRgSPBwjXqNMHqfa7g98vJgVDXwrm0ciddcBXbmUR2tUEUlz
9VQaZlT5eh8u6MKeIwi2vm/uKbxMabLFjCxSs5dZ/cx6uRxKzpfB9B8IKHdpQtfncJqbvRJJijm0
WTOisttJW3MKWJL4pne4YpfdKg6lkGHyZbzKteMzyEfK61yiVGmZEIcddmVqgp1QCUfrwvOPrldT
7j6hyfnxzjJ4XKr01ZTxCj7JERy85jg5MxU2yhNb7fTnqrWuo+EAncDuPTbIMFh9um23qusdymmu
bph1wGhxLEyMZb1vIq65g6YVdWriO48cZB4X2dbuw68upA98iDrOxpgHsjA82C7eIpCzlz5jymSF
z0MiGWjN7L2BphSMOhGkp7x6SkLkgYgKe3uNtnlFy8JDfzzVkW2ZPuQcANFdJWUAHUtut7pa85Ub
YuIZ6ASM5tFooFmGOONi2Yd5tFymAeO4D0DlhdT/KOHsiXlg8Mv40xl7GvEdQnAqSgw4l3jb2wtY
VB/gj5c8dqWFwRCdOvDK6IaEy+yRQbKL9sWZTrHIiOFWZtWR5V9/TgEt2AEEMzEt23AWWDebj9Dm
GliHM7KMOgcexugKb+xeGlh8chnRd4J3wEZPs6Hltk1kvu9J7mExpQ+1HUCY09ZLc5Oew3rHhrmv
HZYukccnPUMmK3siW63H9zct7/ps+a0aBNcgRI+V1snpOELkTfppSxQnxGKAUOGT1zNa7zT+rBSZ
Kc9TgNds5xF8+7Z3uYuKEOhs9UvP00uquHZGXc4+YJMrDANQhOVL6g4nGxi4Ixj8uLplDOVaa+Ny
eW2miMQ0itcNSwhXTvwzQ+Csadvy02qZ4JoQeZtpZt1TyEH430afP4xlgS0v/HAyb9x1fon87IEh
YcB804eYgLJqxTbMzOYBmp0czmpdAgzMngaOfBEkMHv6QbimaVLK3VR499hkLh6Ir0mv0QquJhxL
yxhogZsAWfZ2XRZMuxDi/kYF80X0Y0av+Pzte/EfP1xiWi1J3DlquWu6hc75wAdJGPlvADezHd19
v3FEVN8UodxJecZE14tL5dCe4GXwjDvF9ZEHyMvxjIWwH/1OHwBQXKYiffAIvKgK4iFMvWVrBeIO
Iahj8fHOAMM562giEdouMbv52OySlrWirwGpDzW9TObPZOZlh+v/OXM7Fq4JH0lU/LgDHFU8226R
nPum7HdgKinNaKp34ePMGLx7VslpJ+T4sgzTl1s4+zC22Ce94dAtAW1GLezWXvDcABh8UzZknm5h
TmvD0mSxxi9AAw6GEd4WMaArd4F1TFgZhTWnzHim59Qgz1ur0TZWKNMWXg2NgqKaYNkFFWFima8x
oufBWahqEtBSDNc47ZTQj62HRK+EV9Xj8q4bujmiW8GKzpGduEjLfkvVBOs9syE1Ng/p6or2xMvA
tE64ljlHulU37E0cXCvkqgypZn1JWnoEsGKsPEPOFC0JiLEG1Q6oJ+P5Mnrq4uTJbUbCWj3jmApd
y5lI0NVVxWWbpkTHiRgHQNhS1lHEzt+uUNuxkicXTkYQ59ck58shlLi2BVYE+nHuazH/HWUINes6
hg2CTV2mf0d8FzIXIDIKxRdrPFW0DGqXD65UhAW9KXz1l3jnZfpv3+B7qiy0SICrN06iwIfzL4Vu
BOzdsr4yxpWIgF+T5BLqLhMinx4J28H9w2dy2yTRb2WT08mR5Cjp+9NTF7zNm+CzrdIH+M4E+hXy
f89C5mr7Iiq81EZ+BhFDF5wJYSFeFROzpWec0/H1qSc0+Qr3D6wewigEg9uSlvkhQNMOoJMJeR/N
yOm2Tq8apQYcRAn/O/m26viBbC8Zg3g1wDMdU3I+NLg8be6Zjvz1CjYhL+SgXB9lHpdb3WYv2YxD
z/H/Jua9TaczpXaoBzHbY+tRsdBlLIVp/SrmaThMuBhOSpOO8PFB4HaqPoyEguaXSHgazFwU8bLd
nHYqE8MB9KH+3fuk0SxmksEyUzkk2GRyNnYbQXBs5LcZOtI5ffFehBf6M6gQSouPwQxHjM4ni6vm
2PvvEGEw9wD3mhNB5ITxxAxT1+armHvY83TnXCvH+vSYZeYJlsa06j+w88Rkf6AP47czQQCTe8Kq
TNQcpEnvMh2I8g5M4ezYNIygKXLp263dOsxTqcdYcOXjGjMW7D9P/WRh8xJk8804V19dhDIZ5axO
eZxW+6hLLtXoznvNsFzL9KP3SmKJw/g7ZtjZLejdMhhIRjsWZ1XynzcIY8e2C/VmEc+RCEHKNsQu
src04E8QKmQEHbcvaQGeRaia0TC9DOW280pvH3YocZFb/gnEF3fBa78OQPwUOzusPjTO0dt6uOaS
7BjxT3CJIIRBdb8ZRspEPDqTlyxett9zJR9GDtbbLnOuourAzU3Vuc7zi/DE7WS34E6VfCphazeC
g17WePtOD9csxN4uiwTugJrv+hbxj1mC8Beg780tkaXOR8HP4HPqbtyMYcQ1IQPwOafI/ml0l3X5
NeWFphgXLWUurSEOWrL/50AhthnWtiamvE8kGR7FtnwMOT+TikCvy9V97bOojHXFIm2ca561f+sV
j1MDn2rYBQYGQ5r6hH5SPwsX+DIkxhc4MuFDCX+SuVwJV6wt1GijQDE2CGhw8vr7ObH3RQjBy0au
FvptKU1BJoV9ztm7IY5ZfwCeSFsJnk0mUtUEft245kHZdLZ0cNhyjLFhI56WIHy3Esambp6Sqwzn
nSmnB7saH2TOCqmUY0Exw5EGs9eNi32E2WbVs4jX8lw2ijNskA4smwNhy+mW9wDOJ8kQWxdvnIau
TY1qybb2ko4xUTgDHM6mRs+M423BAVoX9slf/jjziiaJcy4qnElIeVts7PDDmS/WFSFXWb/CjHjg
CPMYFAa1OuJSMk+nvg1ejVS0H0a3ruNeC2t4KGb8e5anXsQ8XDqr+UQZf3SHW5HUr6lU1FIk/rZG
6uk4R2Jpnsa17ds7DtLsB4lxbXD3i2q+15eRIIwpEf6GEcdqz/J3RTH9Wzp9SUZ95E4M/Gh5aSC1
+zNcVdtp90sQ7Bq3QgfKvxLLYE8FBIbhuqsDLmou2OnmybC2zdWjab0T6uWEzbprg/ym1fFLnxcX
axy4YqTDX/5cbs37sseXVgevvOOvJZqvsRCMux4stCcog6fMa4Nyvsdw/G4sH4U8ZTjvQvSpzGD+
DqgegYB3ZcrlHOeM+GXcG1zxCifGKexpr8GoKLL5qBu+prbxHixarG5o/RrvGnd9cbYqN8GYXCQJ
GywViLwZEmdconnjrghN9JEmGafWYvpp6ubTGWO6yLPiamMlWOibgNQperq8euFtApduAx28RRpk
vUyDs0/rqUO19gDc2qTd30Sj2LvknumvDZf9nE6vqWgfitIcteESMpDgmFT3Zk82IFTvrQRZ1NrZ
11QiI9DnCQ4TQ7DF5KPNyahhd/Ba89EtfB/t/mK7Ob5mFhk55WaXRhkTQbDDMVg/D0UItPCNM7NY
OdZHIv1dOVF8HI/Qt3tUOPa2cFeALLXxGLAmnvoYH1oYfue59SRK4HWD659LsXBAqZi8WtP7f2+4
TjD3M187cg7HN1Y2tGGsy4XCD4nHKdDj1q2jV4Xhs6H4NbKPxfi7qJ7IEMFEWb8QLCohDCOR0iNI
csYlYHQ/j/qUsRJvrWm5UzkVxBUWMI80U0kXyn8/eBLFR2XyV80F66bDuBPTUDJ8uSOk7IRJ4YCr
0oFKacegCfyufLS7BUVlcgXm9u7siuZphMRYuNEx0wzyjcfeTa8r13hu5MBnhG1/ppIQvxAebiti
ZYFiaCA9c5es8LRcBvjYjHhs1yR1WnEMzJkFRjUr6AJWEXgZx8X5IR0x+3NAveQAOedEik2XWK9W
WSzIdzh/ScXqEqTtPJ8W1V39tWwsyrHy+Ezn/1M4pkG82366y3PvPkgVot3oXphjfYIM5z/dvvVM
0sQ4RkQpmFlPNmYgU8/YRtm3+j9ZoBm3RtmfeB1yKQ9SPRgBSLEPEcWEVWywvsEDydPxtinC4xji
w5GhOcksfMQaUu25lXhB8pP1fGFaie0ujv0vSzHgQyN4rbi6bHB70x/9qL3xkq/mBKGwL3leeU8+
VikiyiZKnzuLGVwguUDl6XdfLs0WYGYYvhZkP5U0RwZnFymYDRMXnGoFJqUxf5uXPgxxAhJNITy2
7Xo4mgFIVKfFNwNomyAA/iirbh6bMJTHaLUzNI+TXdxReB+U/sU38ee0Oo2Nv7B3fNjUqsJ/44mm
O6iceWAb07xQjD3CgdAHaoPLFzuX225wXmUggPd2eFaCtjsHkB+7vKGvER73ppqcl046020YwrqC
lzBvPcGhja83GNO28M4eti5UVv2ux+4UA8jeEa3AC9Z6ycktxWZxFxsmwwSWRXOwErb/6w68PXnv
OsD3GWMm862aBwJgRRcS4vSOVQ0nz5v+FTaaB0y4n25+AQeJmo+YtQm94TesqO2kne4gl+cBVYeS
rry/7RlNSvc7sAx454x5p1ntjEX3I8HVroTm+6nn9lBzJ494HZiSHAYlgqG+hyYf/yc15xe/G+Sx
WJwXtzcELSTzA3VlWf5w65zTovrMc4AGPdvZbkD93gy19dEvxLSs6pz4NBbpmMPpkj+nuPtw7qd3
oWfCmzFmueBevlaRHup6daTVzEjDwYI3kP5SGc4olUzbbNA0s4n5WFohUYfqDH0g2NoBU8vZtZ7n
Qd3rQFoHNvPHEvBYHgVXSyq9cyzrY9FYiLENBBy0aRSXEdf16IIrk+x2I6mmpqJiukxe8Bw7AvzB
NN4lMWPaXpEx49iCOyvJ7pfJ3lvReqagKAA6AhtHFgGxK0iHcrLYNM1oTlHjXVpK0zNmwkc+gcrm
qujTCDQwHE8j4BiNM2LfGwoKO4tjFOoDKybZj0jtQg8HRGGnv1GHFYR0S31wLO5OanaOgU2jjN/T
vVL6SFi+jHDGLLfJCEo+n8HegD61ear4GZVaT0g2gfY+JuhevTel89N5bk2rx3Q0sHcpPoZT2YaY
sJiVnWebPh9OfXjp7W7brME4nyk3oqCP+gcjye5HBg7OcmfYM6BQQQDrmE0X4jIOgNVmJl52OSBp
sM+UDNP6eAgvHNPPMo4bEJpYBkUA5992X4aBPiZP1Y+WzQDEy65eyHkpcjnw2wGWY5jayxlOwoM9
GVBlTtRjfip++9lgoONu6LV4gwP3qiOcYp5L5UEPfGQW4rlqi8/WsQ9B2CAsiQg8MRspifi4OKZM
6Cwaf7KC9CPUPGh0lXuNwWXZ2Pra2bkbl+zT6+v7vpsoYgVavxAPhdjHaGMprS8/J7CBB78n2hjN
PtJy+TCMPF6LyqmHoOy1AKVBMgrvsQz9X88GiVfgPeB6Ah1bnayMJzmsW/vQxfmtpteMlgNYHVZ/
b1KNV5eBrQukBZFKwAHO362G02nbS9TahqhdWVPT4pv2b6VokOkLdj4VM1rMLMwTeJ+wmKorkP2X
PrY4k1Dqty19aBht/tCzxVJtBQLf8mAohN07bgjWTmQWqqOLrfGDt9EO7qPlqscxpy9B0qKSP7mR
gouD+s3ZRe98BoSUuDlH2acONVPymtZiYUMzJ2CnpOoGKCvLbWUhFawwo3LwMLPXwcyM1/pKndFG
kiAsImg0iSFRhLjphGBsUARDfYpnaDZWxkh0LgIH9ED3NKZE/hZstjclKJptyB4OYoCDjsbeWnpE
3xrT+3ud5le0k+dA0tgMtUvGr8UKk4KisezoO9oZptdEBzUlEJMkSZ7U7yJz030qPcwZuDdU0qd7
A4C/MxNWzxB88jCFPXnCajNZFkvjHB/gbsEPc9JbU7f3dY/11I2iDxR1wAJZxbmH7DviMyOioI27
Ta927RTcUfuXU0vKa83hneYzaaiuENV+KOVT6GLJzLhxlIWF1zy66zoHK1GCZpAwyZgq8ejGZKFw
0/xrlSrxQlu387S84jN9HBfpXNt0P/SwtZuw+511dsXBzoI9vjFGf3Sm4TqbAHMZ1IVD7A5Yg6b0
tfRWel9WnjWBy4kSyjRXT+2UAFYo05O7BpS6DTM7EtHS8W6Eza/ftvobiDzCGNP7MFFrdsH4PAcW
iSdCkkmWJHvmtLeMvj26wNQhwYjkx/Ef6oS3+UpD8/G4stLumzFgyLpYv24s/3kRB2raNnZj4R0d
t3/V7FFb7Q9XTfg5Voj/Uz/5W1c5EJWyn4quZV0U/wYPuiN7I/GUbMDeJ79L5mmBLM+mByhtV7Bh
uuqLCR3vhv8T1QIXXySZBC3/bBsPosUtHYdPWRTbRM/yMUiZ3NHPU8fmO3Cy6eDb+V8HmN+QW3/s
TtYnvuCbRbeYnyY+Qk9aeh8ma5dSgxOc6N5eBsVXbw+PDSTqmF2eDDRSj2MHEX6eCNpem3hE1dwP
DUtc9TxdGTNPsvAesVlU+Jp6R6+i2lMyNwTrxG25UOYZz9MGbm7CTZvxX7/w0bDh9YzZuzlh14F9
yrzl/Mud748V+wxArfelMk8sOQRpU0Y1s9fjYULDcfnhNbaYMEs5mcTyJwytf2ydZFvcL7UE035w
fL4VLrSEYHxrEBCEo/BvWmNEBp3BVOBtw2B89YflECaMOdPs3Un7F+1zZYtYGQCP4Jos6p9e1j9a
8EYpKn3WG/+rauqPNC4+XtuIJ5pyNKQ23b2rIiRdsYZoxSr6kDvbZiGBO/9Bdny5FCWhJPAvCERw
jVXJcqDLF8YxLzZdrEFCCRX1bQdKcLN96ImMNoX0n9/xyGRt8hsyuOdjEWfOxV5igWCduNF5ccl1
hr2dR+IhrGOFVg/si63dGRtuEhZ4c+EtpywmsaTFlOC9C4/zeguS6HBR0H2EdA4zPSNNzCTioBfi
V+laCOSxudCiga6xLPUWUe6+KSOxRWMheeKoddRavU0Jg5B0ZhzcjeY62Mzhg5j90bOjVydl3DSv
SCariH8dn5hsUNBS6o8gfg8qmp9DWHv5iLlgXmImU485l9C9lbJJJH75z7UZGC1d8b7Eq5mrII2X
zGIniuoOXiDKOl+VJlk+RaxPDKqe1QR01de4wCP5HPXtfeIVDYlZSSWk/Z2yhk2OV+yWsJKgo3um
pgne377juS2Oo5NGZ/FVOPm7N87WTRmtIwJmgjeZWOBgbqjTvF8qOI4uIi5iPGJqq99ESm0BIhhL
wksU85zPHQJdxhGiShlz6C5cXRPJHs/glYvfQQr6Q7GhIh4yZltS0g9AuEJtSVZJLrwgzwzDXiQn
KKbMJD6FyWG0Y94zHcC5cDK7ZdWBeqimDRMUPmrdEGCQQOJIs40oBOSB3PcKHyiOj4+icrA79tRn
yOGdYt+vZN2Bcm+hDCpfbmX9UTOjAuHL3hihDANdAUt3nAwxDrJo06aV06umoiTzHLwZcX2fZrep
HzlYlQll+m5/KMlFOvxXGIsEZDiJ2fSx9+MVJ1Xjz3ArpHDbDU5+PEy0tT/NPJxobrzYEo5Vyqbq
RAKlieLPIO8fVAaXi7oyjhoO6RXOlsUsOPbk7mfLxYsvzYhrfBHZXd9EfAY9BuBQiHATW4SuImEe
O8+e4GP77r4dOG5l0NYkh6KUae/crANZ6BQ5awnoc5fWAw6SnFbPXslnZ0UTNq/iziR5uJ/Ml+1F
rCflKn96HAyT0GKuHqwRUr9+7bzpXS2GjGA8b2L6JLfaAAav8ZrgAeToSBEO1MsCHKjBd+r1w11T
/Y+xM9uNHEmz9Ksk8npYbcadg866kHx3uVz7dkNoCXE30riTTz8flTXdlVVAzwCFQkRqCV/oRrP/
nPOdJFpPpnqm+3HlYq257J7jvH1WHreiqgI+1kX1cXIRa6I4EutWd3LTIzpzraO1a2/yLoOYdsCM
5mSMGMV29kx33S8nJ46FIjQ9hrzM3DG7r5rMs3dlTX88ODIais1ixWrFP13Xl1YJ+qzFlVwztGFr
ykUVkI+DO1MM1Z2TerQ/RzdxXAIVAO9a1tWnuxQEBA64mvSJ8r35KsAimZucQNKAyN9slIcpxdLS
OXi9hcG03S5N8p/RS91SdTuSyTVd464hc0vV4bxB62tXrX3tV3Aahil6Zyby5ARfc9/HTOoxx9FF
3UO9DdjShcaNJxDnQKXfWVb7KER9N1BFfaE8BEkz7F+XRcMmoUdthHefp+nZjYpPIxZfc8o2xMoQ
tJCTWnDGBFlMYkvhs+wZlOXU3obJ8Gi6Ke4+Pe10rr9y4am1sogi1vlb5+NuVwsHwvCHYJU56qVZ
eFaW2Xw4DHVx0NFZjwzsYj1tfPUsvbgBy3HXzOQQyZU/ytEb2UJl+3h8l6zDiepvXbehuts+hMtM
vjbL97DgI1Hb7lO/NMInhk/wkxNJ6niHqHk2HfCFUAg8ajeZMy0yG9JnS4FclV5lUHDFTMVxYC8g
KPFRmPqQKkRdM0S08nmPhADEykexvTS5TIXaFiK9zixjw+STYUsP98gp8x23bFalBIR6Tv+FDcbA
CliVGpm/j0RrxqZY2A7IrgSZn0aRZfR/AEG0MmxM2mVNhP0KgAcaRuGqbQwjaCra3eSTppyaLF8z
53c6g7y+XMV9+WkXcMdKGW1SjQ/M6wQIQ0F8QfX3NEYSynD9u3BoXxp/4JAtgMRKersSj0MHV6L0
gQnoVhRrhedlpImHkel31RabTPXVmiMRe21Ltxc9ijbYFItXK/kE7xRfxAJIy1TXu8aTbIuwM6Tq
3WzqW7e37vrE+Gpyf1swIVlLFymurPqn2YUHn5LcumyG4dOZjbefvwyxg0+0piF8pBTcMQeiu3Z1
Y+NeGU0ENCuprkqLI382cTfDt/48YG93exlgndG4fHloWZR7W/bjiPU51czERwzL/8DStUoJFbuW
x3GEgdNoUzMyOSiFHDvQoKz5w0DRxKcFKC2on+quujGb5tfcou4vD9SuwDHTi/fmsEVYzTbrrKHC
dVBap7pBvSenYfiCkbYWT9KLWpaV6JS3eNq47q+T5QEL29+RreC8Ekp+mp7VDIk+Nw9x2D5RWx3T
26SLtekAtfL6FZWNhE/n+9KGt6GJrJH3Gg8F2JKJZrW1TuRdzBkC3uaeFBNoCSysq8q2tpZTXmOq
++VycrxwBx5D6uUAB6tjPsG09YaVHLkrswvHVbJwLyv7CXo3SUAxnP0a3QRyzBi9qSma16Ntffbk
ZmYlZ4oaIaO1Y/fsBvM6KnxuuAzxjLCxtqaersLag0yJNC0izpWGrvCO2oSfQzM8MtmKL0ZwuzkV
4MgZiMfcu6jJ6LG7NpfC5GGGPv3wApV5qOj6ycJu1VM7C4c0QoXhduLNHG3ZF8H+Vc6Vti5NsbA3
W5zcYVQiVKZMaRESrY0Rmd+BRYe5D5vF6GJ7g2Z5O1Bv2gUIiQ7dRowTJPQd8ieNnTwxF0quNOUM
Sj7MVo+/qR3vndJddWFubYOaXJCZFcR0I3sbKbq63YrWZCc7CDXmlwvKwmZFJ/loFNtgPruGM6wm
juzwAWBj5YwYx0zhI0x4l4OEzbBtq2emERN0lCWqMb/V5UD5kUs3SdEtE+TlnSpoah4ILpACQqE0
8A/UxkgJkey/jaWHZUqtdT2i7ZTlq+WX+1DUpM1pbohaHl00Mfwbc3wDERXJRh0yjo+dGSckp0+s
nFvahj27IVk0M6cKjNS6nAVYs57rrU0oyjNZBmjDfrXssKcjBYWk47WXXvtMjlGsMoOtC/HshZXy
UTnFeUpnvRKdFe5n5E5DTyzS4zdepY9YacbeY7xboE42DeKhCKjV0czgUrZcBo9zjPZa26TXDXK7
1tCtmOfiV8Rmdalj+Eq1mt+jwXc2cgDjYg+/KjFUuwgXUSlmBzK93jNkIifuUemmMBXhKao/GnSs
CzkHasOa3hv46qwIBET0FWGIjnM052SCqU6I5sgfTkypcKFNAOd8dV1V6zoDFRzbHW05Njdtewyw
+QCM0Wz3yAKu7JKEQagLA3ltMRvlkneb6X2CYfciWKSnpikfLPXddspBrc6+sxgCM17ATRCNdHZD
kPbqJWyVSPunt7AbZ8IXfJKoQK6GdWJxVAm4i3GHomgnfByYjNKlsu2SR6vzYS349j1R9wqU3boj
R8z7nz7nWt1zLsENy6tArcc4eUuH5KaeSuiSTrKZKoBuxBrwyXbyKonxRzsja3nlsB92mbqz19rA
CefKDLybQsr1qCniSiCiA5VhhCvk41wI4ksFwBnLuh2nJf5bBYI+bSIuUXtUqsTrlzx3CSeLOfyl
zIb9A8VXlgEZK9fPLtIwp9yBIoC2/GRC+lH2i4PUFIxL20NBFmCDgbvL8YAnC8GhHxHsOY5XIS/H
lKNwoU/4A5/PiOMAVntApjTSEcJCH5RzQj43MxhVpck5T8tubQaJeelxeuC4NiiKaht5pwfzqyDX
wsB9Avc2J/rGcnNvJ2bLv3ArQQtD41AhEFj6pjbyOyMlbOeW6FWKTgQ/qeBwa7LlxcSiM7HiuBOi
sjbVI6P0YdVnvb/tosC9qsPkXbreU9373UM0I1e0vnk2w7J/aLss4+OFgxcH456TYP+MsnfsWqNl
0uUm9ykWXTOfel7LQfLQSMiuajpNtGluZeaNb8KnIzFvGJEUqXwlsF/fDl5n7x0at7hozX1j04aQ
uWlzdkBycsBeAhYzLXkH4QIkmbv0Cz74daD4t9U0fwUjitLacTiNefgbHiO3X4Ze7V3gj4CZ82Rq
4ADQ12YZrbNS4aAJg+LSIpZQkaNk1u2h9Eo//ggzQJNU9uo7ntj7WLo3gSnCPboUklSaegek0/Sq
xP17FU/Ta9nPtDBoOL2TSgP3YIBCGvzo9PN/0o5emt7GfRGKEKur20anxKwFbUtsyOM5QjMJbAfu
omcwyRTdjMz2Ige/IQnjTtuwYKyDI52BjSwi0gVom2lSrmOnoPqjH371TBN2xmxF1Dq4HjvIjuY7
LemS5j9lpmFshczv9Rikx3ossqNyGFBjEc35JEJyqHehnMlxdPbWluN14ZTlIaQ2U01umjKfiaqN
KYRaedogbcsk7Nb0TMhSSWJufHreVwZU37XtTv11rgJ6xiSC01hTWtcOI8bS2Fp2HD9vDTuMasul
5G063Pt7W1rpWjduZDF7FCFWozI8VpFe4mKc9adgrF4p44YFxM9tDEyl1+HUEgUkb3KZee3yLTnO
bBcd3Wtwa4goSz6Ui1RuT/bmzxd9Nu3p+OORsTwvuw5AcTlTPO2qlrTzWDS3tSouh8zsD9ngpRwz
g/g0OPQH/fzJXtpLxwzwXg+y/HWSxkWfJeETgWHKoi0RHeXgLjckSCJM8EEMeAmg8yzpdzLnwFbZ
03hjaXu84a0hUs4bsHXoumVm73jcobMXbkwpMDRjvhWzG+4SG7oD4vkmkj4H1BpD7qRp8KBxSj1M
ThA9FHd6uaE1ZisxSUFGn2Epak8xjeueZTRqizPkRvp2hQGEtTBYrsTIjLNjQ0K/7kR5HQ2YyYs6
tfeixr46ZBjFWzZeB6stMKpQuKvhuk5Pra2oiP3z2i2WbMryqzLSirsqsO8jNxtPcDatrbtcudhW
0qvJSY3rfKyfsEZPN2nRJCfPz1AnrCn5GFBYINjh28EEWO7g+9dHNSZoNsvvnXrarQpiJQPb1JBs
fwgcJuPxJ2m8+fOzb0S4UBOJD4nJcMqyBkbNiGjs+XmINDfTWoPH5yTNqKKgpedVLDECRVBGityc
nqcIFa4aaagL8MM05EVOPxdi7SydBLYsdnyae1yeY7pHh2KY5M50dtpdtjZK9WWkLau8iO2H//6T
ijJMK8urxgdiXMcRO0fXLNvd0OgvDwDFuigII0qeZUCE4Ip7rbpx/FpfzoQ7d3EdgbaTn4gYI2X1
VXEsaPqwSqc5x6Z5//Me0W66cIeYPDRxVl7NAu4uxIi9EVfytfcAD+eCY2SCBdBuj1wRJcFTAOHp
Y9rX9jroPd4vO/WxLBLGNoVyHsZ2RrWwHTZQjAzA+9nWc1yYly4AmHPdQ/i1YrRDSx/qNGzORcfu
ww/0LSGVOzbq7k3peu2j5ggaFxV1szV6s4NCNzpTfeX4Ir+qsCljEtpgTXawD0z63k3qnTaqjyQI
phctKE6sguGpYslfJ03EoD8fs6NjAZXP7Sa99QJ9bfZBsJYiLG+Zf5INoHNqFTXLq0ER1tYRUf0z
gL+cHXc4kZEFSNj72XbEBXRXD/5t3ctDVRHTzC3p7jmyY87Khuq5GL/DeIaiWC6kf+c+CgPn3rV9
DixO+uaOI6WOBkfgqNXXviTEb9sQz+z2ynJM46xYM9dGWqLpL1HhzpbqKqyoDkM+pbu4ysRNNAMk
9ebZAu5Z9kuVrb5m3MGJRGqv2iTm56CseD/WhJUql6xiH6lh5QYWpCVvjDfCi6a3BQU9o4tvS18R
tCRFbU51QeEgpZW0QcuTJSkyKkb9TNSvPLBj4GjjYM9PGcneF4CLLnqjSL/QDrbTGB/qtnIfNe5a
gBGWeTNk3e3iTl1n/UAPKKmADXCTet/Tw7f++VgMZpZchdMsrgZDjMg1cPuiOuai6e3gLlkZZI82
avCza2ZVxmaqnYRadjjLObBPWU9iU+UWYLxo8I6QVXDbz3VxaBm2HKwJM038IBiTbbLCBa2uB733
HK/eqkoRqFAUTTiLu6wasy1aobObM99fOxFYFwJkp05yuEljyTJPeDD1U4rf+uCQFOZ49FMGAsPI
xan684izcWVikCJ/ohjOU3Hzg5jAvGhcWwR7HAsObkSeL1bFLh/R04n/XYpcXMEpN7ZtO4jdPM9n
S8ACqQW+zQSxdI2HmQ/TEB3TgcpQ6QXepa7pBWraNlqPJvktl7RZatQ3Xhag/mDBpcORNvq228X4
2udc3tVR3e49YmeDk+VXeLiCXcZ9FMCodnd41Z1tnJD34I6a7NAYrnwd9zs/otCvQMKy8xoujVks
UGj80WUfH7K28nZmOB/KsWZTW/gcheDhdz4w5DBc7k7hh1EXQBE0ceqia9azduDaBNHWdAPnIiAK
76nG27W5eFUmsD4NqbYKK/9y9jEIBma8jy0+GiRTNImDbFdwMao0kqdk7F0405qeYpM24UocWdtK
zmXYi5SRvBfcoZwGX5Qv2db3TbF1uSgBHbVyWy4FgSp5RQcD5SQsMkoELifDuu8K4y1Z1r+psW56
FnEGq/o8Ze4pnhD0RSzmldWLJ4tp1SXu9MX75WXUfF3hPB6feDiogrh1ytpcT74ygU7ZN56aDn7k
HjjVoMDY/NJxAf0TjmFShGGQVI+9IXOwimIbkgBLriJ54xXGd2kAHiZgDjFwyNt1STfW2OIEtZL8
GBh9dIDX9lqxUcccHRKbbrE9VqVaiXkiVDx/j7Lw1j//LHenTeIRWsG0exImUbJkbuJrnxc4gUTu
DvOm9AaO7chOl8IekfA0Fa84i+0wrY+BQ9GHSbDRF/pO09LLhnfpZ66/asb1Xu4wVcOJVLkGUWq+
zXFi/6LNCm8/Sx97q36xy/DcyuErHAiRNo37FnBwy3znyDva0qaX7eRoYf/2pic/RiKV2QBXr9f7
pBUQpBa1si0k81ocwTWD4NaBI532pA9aYj6c9qEdtyDKRtwXl9FCQHVldeX7frztHQH+B3lk3bZ4
YS0EisbKmHJWxYoDPZCG5Ze2enwalzL1IqdGU8CtuGyTQzAIZDgbtIWqSMyU6dbKof3EdJRE0V3h
ju3VmNjVChnnyi7VdetRrUPlJeXGxrTq53NRYPGv5XSokF23lKY8TaZ5+Hkg2QzdVkGUvGXjIk6h
ktADAIwLyeiDDXqSE+5nJJuvzKa/9TJeZcOv760IT0Ch+1vC+PmKePZBZeOTrPwR5BNIWVKkVFFM
4j61pteGi3jVLrkVuveAcjIQw2KYveqOvZHLVehkdD7G8e1UiuHVTTG8qM/UYQrYZxIaxUxQ2RX7
DLZRW85P7sT9Mjn5ks6OJq7gy0wAhFiJl7vvC0oAc+HFs01N1Bl2wLEFYtZ42zkBUWIPxDVsI3jq
6hzOAYsa5nmkEI1hI+7iWzgoH3bNUGvs6YMgJfyqHI+QWCFv3Ek8ugY2VA5STHzK/A2zo7tuvDeH
8kLF7gAUAwMhik82zKJ8NFEHA7TPUD2JOUsYKcNb2mDWemeE9WdDkiSanPe4VDeZ1/y8fr4Ddi1L
9CawSJ41PNes0gyk6NlT6C4/H7Ky1rdoKHAJZ7rkFltsEIu9UviaHQBKzGLDu4jZUesmvyqbMwQ1
fw9VnaVXuc0ZxC4FZj96IH//7T/+/p//8Tn+7+hXeVOSjSlV8/f/5O+fZTXVSRS3//LXvz+UBf/7
+Zn/+p6//sTfTwmtyE353f6P37X9VV6/F7+af/2m5dH812/mX//Ho1u9t+9/+QtFxEk73Xa/6unu
VwM/7+dR8DyW7/z//eJvv35+C9aDX3/8/ll2ql1+W5SU6vd/fGn/9cfvpun/vFB/vk7L7//HF5cn
8MfvD+9EvpKmff/3H/r13rR//O45f5MOcTkpfenawjWd338bfi1fcb2/WZZlerbPkZA+gcD+/TdV
1m38x++2/JuwHeEHHK5cL3B9HkNTdsuXLPdvzMmk5D8GgS35jb//3yf/lzfxv9/U31RX3JSJahue
Db+o+vO9Xp4cpi2bRxA4lm2jvvmOa/L1z/c7yj34bvm/rCImXGmbwVYVNm4ZL5vavQ1m/GqMPPEp
GoUOCbEqWHH3BpiXMfGPB61u6lnqJzJf4zrympSTcFFx3tMlfgNPp/t8SBCwqjYDMptXyfgydWb6
zLcPZw+P1W4mnPvaq8j4nmNp7YNJUvQWDQwxoihf/9Mb8o/n/M/PUYp/fY6ex+uEQw3eo+mbpvvX
56jTbGZ175Id1I/vwahVuQdwhlzY9mbADNOo18VkyDVwvZC1vCMi65C3Sq7+58fxby+179iWFFgE
hBSBJ5aH+U8vdZJwbmX5c7cOjCKAvqRs+pZKQ9f78kYOHbIL3qGF/r+ePVrBvz1/9tgS24ppSoGy
If/6D4emFh4RDXhwQPk3qU2jONcW5YJYfkO5CdHY1qHjORNqiNv2G/qgjC3CZv7ZwIPCGSOs286f
B8qHA+8pYLhzj/0WbcFk7b+JuQlvQHxGty2ulCuBL/jkZwFY+45uCblKyzTtyDC26qkwCFBeeFMx
7ijjI7oSxz3jQdtFOSji+sO1ccCMRWRtpGn772Nu0v0wt7UTrC1Eosva5VVbdSNux0MmCTNdOq1r
7Hp2/scuC4C+wbrxC4ovasz6bL7L3aAKxPLG7Gh0aPHPEp/lGDeE0SnlVMW17LBbCp2xvTOQQZk9
tt3M+VnqGEVN5M/wSw3EQCTfVOaEaQY+MHu7jRyKCooKRbGc3eEAqq2XCD6O9wi6qXmx88EkmJfP
xNwzhS58kYWY2jzcbhhozG6+UxMZX6ntnqU8MEG2gDOvy+W0FnK0PSjVD1sQCUxzyiy9mfyshGGA
9hLkI6anjH2KXw3GurFaeuyZuQE5n2vxBKMou64S2qBHUmB7QVTlEXbeSFy/c7djO46H3suSx5gv
f9H8WwKBsJi6D6XRfUzsS1/nMJLHSXT2qe+jfhP2UCpCbdsXRd8R/nP66LEtSXJbPcPZi3IQdHRz
djwQwI2efVPUTKJamd5xlcADMCJAyfYYka1RlYczMC+i+6ifMGskFbQtSzrfplWFq0hljOwMZe6q
XKWbIqd0EyKUok0NeQNZsn2LyiY54wQ3cU8LhtpGwTFptD1qFMoYbZFLbJWTSv/MwM3c0o8xfXP2
cDKK5WLvFr4C5HhpsqP2AtNdVZLq3mzQoz5Aj/HevKzFt+aFLm6LBHH0wuIDurYADG8YSsX7YjAk
9KU+vKojXA6ZEDAFJW5dVRnlKYrSiMFSkn+7UcukkLw3mQ58QZ8DfDvyXdM83bhxOy3z6RLQXDlL
QluM0d8w8vsfRlz4tz5egI1ruOXZVX55jm3mfcy8K9QOwCTDUaeyPg2FSb8fTnN2ZyKyr9KBPxmV
255yjAVvNKfAG8A8rD9N1t1bl3kYGoDROAdmGZAtMt99sYNueAg4aK1byG/v4xQg+kQ5fJQJQvUL
O7/siC4yX1F9HH7FP8KZbOiddtoRnIJiPGqXhf7SnMdAZltFcQBdIQ+GdsozYNnixcINvC06rwY5
4WObGuBgV1NVnkaujWPZw5WrlRdd5vSeq4vKTwT0gNryoUsP4q6y4mdCFtFqtkaPqQ1PDnhzJHGi
qu7IJ3j86jL6bVXZjoSWQvPTdtKOLlcx7rgsgrXhmeOTNdkCsJKwDoriJ4YWY95eNXkqzo4p8Yj0
mY7u7Sw0AfOkFMdNVndFMGP8DPLeVachDsSHxfbgzfNg1/qMdCCNjSGzcel+BLYA7JiCsDAbMawJ
vDBEjYM8BoaVRvotsA19rkO7eM1xY8erMObCDDndwRsYDYaFHdNKWKcqWNsy07sCQYTAo1mMpOsG
IJQhIPOxmMtvLyjRmdn0VWR/R1Yre3SxlqeuWurTahpBetuNtj25hGM7Nfm+IeRyFKTVdgV5LxqI
UuuZRQVVwouLbT3N4xnrkU3KVXjXhQeypJYu4nyMGZA2m5aUK7p7aNwz16LLANs53vBK79vO7Tbs
pfXtKALnhYToeFe3BUQzxif+MZjoHMACnHzOQ6yv3KoMDlYFPCGtDeemsbE6s58JNoQd5K2QPYup
CwLvaaEeHJk/9usuMKdTYNAbnjRD8Y56XRGTcYhLyhqNRNZZ/dYEFV11im+6dAvO1RGMMutunqsn
6WLR6mhxs9eqaodH4ffQLwSZQiRH9TJkY09+v4wfQptGNKOGmnLZ5I5FRMuwsgdHjZzBnMQlyhgQ
ANij+FYvJTsEjOy9e6s1rdP1iINgwYGMe3KEai9ir9iYCeDTtpmtX1XrmM8+Ey7QyoMHk7kkVAqP
oklC/9kbgmoD+Ss8dyUWVnCaPIGLsRFMwSooC4vfsr0VTp+QJoG6/g4bwH6BHAIHJQUTuzExr4Cb
sFN7KeAam+e2ykdOoYnLAl62aC/mPJQoB2lWfw8u000+uYN1wQ1a7pOwDdeFtbgVHF0b53DS6oUU
cPzAi1WQ5EzofKg5dg/t3O303BrXXucuk9W5M3eMBEAasZsl5zdykgsi2zg4Q+0fSV4TDXFj4W9U
0HgbfK76qw+AonIjnlYlBhSHoXUy3Ji9BrtizuF0mLkFHny3yPdRI5w3EzQWpQFT/JDrmWQAK+DK
G6TamdxZ7vHh+RtqbIqzdpPmwRznFl9aWy6ihbA6Y5cIZnsXUaB98gTl+G1xN36jacamUa3DYdC7
mtpdhICvsEOySEIYYwDhY/saQzFOX2E/SdOQ5zFL2jV2oObUV0CHDbgc2B+0Id9Ly6suI8dQn7Oa
Wz7xWQ36eYyufcL4bBtDdajxgDMr80uTOXdcnoxgGLe17vxrYD09Qjaj1k5SruvAlvquKJB8bOnX
DkA89sZ3ERQ13RiBQ5Spw9rr4IEctgH2im2NF4shpAAgUvU5CbLUitudjEL9mnvMSZgbss5BsZjD
+7zFO46PGYBZ7aDMZw2JaQ563bHFcsvFXj7jEsE6kQudPuCWrAlcu8mHsFLqIJXvzfl2yHzxXtdT
DTTZ7lIiFWXKapKzM6msbty4U0Vuo82La9YMoheiwxNq2cPGaJuQMJmI3hOzKV77OBrIBFfTijvW
eN0qVg+QAYO3c8VgbKqMQSUh/ZHaBoIg0pYxHzY5bi2jIGhc2zJ8wkYLvo4b/l2BWe1IoIZsc5B6
8WNtQ/VkFIlmMxfm/Ivpqrmzp+Wk3nvO9ZgNBY69xM9ORc9iWppAXEvISL+KxOHA72n/q4uIcJPv
hK9U4XvXUTw9ZxPcW6pM2c96GSUO7eCvO5GyMFfDlKd74WXxVT06wBBKJj5DREoyoJrgusgXv0+h
sr0XOdQa2bAb2zDNHtk0NUdLVPKDFazZNLqkAyWyp4MJhoOe2qA742uc3+xG2B5xvGAGZSrH6NJ0
8uRUaYY3OAdsJuJdU1X3xsQCmoywVqyqza9TNn6nYfTbnWOp/DxptsdEqWv/F5G0hWvF+HvvEvPc
MCkhsyJVdhgasz4EXuWeAVWIjVlG86U/E/kxC1PdaLgw7NWDdAd1oLtTnsf4AYdB9W7AcaH71xDr
RlIjEi3GaniOIbjkkLJuNul3k9btdRCW1qV08M8jEeOT0h44SNJki+tbEcGhRlbZA6GaxMjLL5ZA
6yau6H0hnG0fhige1lFfD2fNxBOUPNqCF8wNsy13kg9lO8/kY7TTYxOfHO/GEIZG6ixzsD5R9sKg
uO82WIK8U8eHYkNEJlolRdtxqeH2iXeeiGb/LBZ8FsbB6MiAFNPTnKZByWhqsQaxYaWzGDUIyr4f
B9adm+TRCzgHUKAToK+zdiba8QYkzy+oBxJqIJsUBrTTMmUqhS0eeo8YdJzaPUmL2DnnzUSsyR9K
Gx4jIypnNVTcGyT3qE1lsiuQc0VyYjHA1JC0zw1UEbjTZnZN+zolQ5Mnn4GCdTfskCGnhKIyT7hQ
YpsexDS9lnEVbrIeNBcjk+bFLAzr00gEHJGaqhBp6PZjzIrwczAr86Nia3ALsDm8autEvTlpVd9F
wYz44RsBZjOXpbPa6DwZn8AvJ/3KybP6Gis3GxZzkP4phUn12Zu1iwvNpoz2QoWdcW7SOP8gKjwd
nbnH4UnkmD1qPROudmyVwzBiOrHNqtA1r5XAhUxwLXJJ1i0KAeKFTjVENMtIQZxqOt4zRyYHEntR
x4EjCm5KVTerOg3Gxzg1/QeGFNwjtdUREe/Q63ve93tdp8ACyEKku7qPgidXZ966RSLbpK3Jlthr
gwwmzjx7LzgoXFIIXoz70TI6vMeYYXZ93pvHYcY5MHb5SFG9GralqQEYqkQ92kbfbfMCNi/mHYcZ
dB+iX7P2Fl+R7Jr9qGR4HqrUfjK4hZ+dRrJdnYsOP3qZBjvIDBhPZVVZjw1pBxjPek4eqly6W+7i
3EF7M3FWc8Xlj5OA901JAnSQdYlDVU59r/O8Z1sTiudSqAh/dmWcEuWOn0r2+VdS4RJOmMn7DDQj
85pS0eFG4gwI11Ok4IsQb9XH0In7VzxM8YP0dXYjKye/NqfW2OeajBxqoDMSICCji+2oqfpjkAmD
VN3JMMxLmfarTpiQ3DOmnSTACG2Vc7afZNVsdbfDx9l/WqLvriCYLt3xlXe08Q+C9O+diYh8bRzC
rhHbvJy6aypkqluhccvBDzJIxlMLR/JqXBFPsU6WM9YPTaWrx0lq8nCBmov3maQsJzeLzCaG6nCD
zSavLomrOVs/MmDr4R7sqDnwan0/S3ve9L7MyPbp8Ngzqz8m2q43puJCGQJDHtjFmqR3XWRiTlZE
qPrMHo+qmePlzDFSoBIrEC9NwZtuJSRP8CLcR7SViUX26R6q0nKf69Kg7o2n8OQM9KRjDLks8gkd
30qj+D2ccbSfiJd5uJ2jBIhJ17FPH1T6kteTWscBjfBxvsD58WYFiDS8LXRkubilLtzIG86grNAE
J9MxrVU4T3O2rgKHTAwWwDDdV8XAXCGtQpSaNDAXkutCSWprbzw2pZN+ar3Un7oqjo8usUCuVsEt
Dw8XYEyaXj7ntFLfhdlUG2703SP7Aq568BSveEcsb4XAD/pHR3IZ0aSZcVK0zZ41LgBapThuXYIL
BE1CeHOP3qkva0FSKstFde4HTnacDcmwZfkE2niq/OLbRQKGsdb3j5zQmPyD/aTEXhHuxQbd7DFk
69UQyfGAD4QTL+//F5QJ74z/AbpOGjChaYP2YW6INly0g5E9+aAGkIRmztkXeRGrWxLNHM9cAl5B
U6gvOcl8VVjp9JJ3zfjs5HJaG51B8nVKp/4GbBdxbcDV74UA/zBhvbvVBhYjJ6Y3fhKe1Vy0vpWv
vUA2D4SkHTi7Plt6CU5jXxqy+QJSE304AwEZwp2zs+7cIYbv3dafo4jzTW/UMR0aS9q0b7FfE9nw
SNnYXkPxQtuw6JgDkECyGYzry1pZt4VXFWs2wBSrxZUgWTnyQcDv4cyPucCzTfn3MAAkGvuGBqW4
JR9s9r6xZ1nLdkYjWWrJNd7Vfu2TbgBTnfuReisSv3mbiv9D3Xl0N84safoX4R54syUJelISZUpV
GxypDLz3+PXzQLfntgotkNPfbrZ1SkgikRkZGfEaucV7th9OYkC9LA7uYR0FRz9Rh2f0KGALJY7y
aiKQ+KLJuJ621LTgTzvdEcZF8pbp3J5llaIQlSAPZSF1SPxjAFrlHtFbkVqiMHoTiFn7CJiReOI2
Zb4TyqyDb5GHJyAQ8ihjEKeoY9VeN/5fS3n0rQI1e1UvkCcClYuHvSVAypAwx6sHdBTpADZo3IfW
Gthmesd6ou/SxAgmwQ1W8JAuut7fgsOp1mwcKPfkVK1sE/2Fnagm8SuPbxARgEdZxWWCQQw9Wj5T
doZlq6w9T+ooNzT1e2l6/n2uCAKwSCOQf8kpWr9e2HpnE+YH1mjRYL0gBZQ8t0rXPoFgiP64AlYW
FRX+B49z42LQntkqRSdhwCKJ93pSUdkOy+pSIHeIKL1jdi9Y1DmbIFeQMEkUY4NgmwXqtNUfvRIB
NMsZ6rdKbeRNSrmR7TPQtNcdqF4o4nbOOU7pkjX9oP2AGDYCB3R1uKuVUHyE7CJ+c4IaC241l5ut
V4nyfmgTqluSGv/QcUQgWDgyyb9qjDtIEMCNBImqATXQkO5Ig2a8Y3Zhv+/QrwHCpyEZPoSQF6wE
HXnu7gUtYbHJH6u6iqIl4O1ORu0hHOEBlDdgP8lqulUG+NphkwwbHGHiH6aDMmGadAixxGRkYF2N
fRX12TZvEJNCKbhAOFOVtG+dx92ZHqp5l4NPAmw5br/C6pE1azKIIALp/3sVVZiYgUUIxks5IgtO
CZRL0tgSatRlBsKm0vCrGYmLXMp9u/HkYG8mDt3zhax08SMN19w2rQL+LHn8NvZKWI0WjtRLvXQp
zpmuhIRoq2sg8JN6hFxn5WVQMc6oQ4yMDGCY2xi70Q16u/GSY67WVuD2u19d0iI04wIQe5O5HT+E
Wdje65narsh7C+D4Wp2vJHxM9vBDIzJkV25PoiBIqAUVVbhqqcoeIqEsjqCUWQNOVGUobTfqhdIf
9GtDEwFes6w5zBVffK4UbkQyZTMLQTdfQ37DlfaWHFpAtoyeTk4hGsJ9FomIv0hW3igPIKHYoK5K
0X9RDVK7FqF9w+EGRJ2uQCjXHbAeTmbcNTvZ2bOnFVwrk0bBaT4RaIhaQtHfR1RV9uZgqCDgoIbF
KB7uhB5ZBdXopIugwvikQY3HS+gYryUyfDEgbOyKHRGh+WUa+v5OFZtqG1S5yXUgEClamUl/1tym
esvkmNqGkHjpSwSdcd1mCLr2rqy8Sp0kaXDncqBulaFueguBAUnr4cUqbgp+3ErFygS+oiFv0aAx
8It7TYeYUUctkmuDsYtqT/kjh4rzW3ADHOx69JOyOhDWHYk47M4ELwUSEUulrtSZFzJeFTR8pkiQ
zosiXtd6GV64TXbrUkdLXYJt+VNKZQrdAj8lj4b+4oZ5ikyeoV46ygjPoqGlFNkQbrcom8PPRL4Q
anq2DSI3QXA3FdZirKM/FDfxNgSz+E1VFe9RzfMYT4yw+VEpco/vkxOzZgxwyaGIymCWWdE9PUmU
n6gsUsKA8kpxX6xtkW0FmS3URg2BuCsoaCbUoADg+Hbutf42SUL9ntaiGNquYlg/W1+Ldl4RJs9J
LyCakYvCH7fBEqU10/ZktO6wceGc7ES3w2huMKRfMaXKYGmJAf5rhtXsszo2d1VQQ4+pGvxWxV6o
9ppICSWV8FMlZkgbqWQdRY5Ivx60OGg0t8cht1DF18LKHBohQfJdyfISyfYI6VAr6k8mytl3bGDz
CdCaePHMun7oA1k6BXy7fVr7zWPtU8oHMGaAq004b+ioV7H+oHiEhMXQu9qyVEVYXa5fKJdQySFm
yQ6W42naLiP88J51tbY4Yqg0h71gAWkS60PbtxB9gwF9o1CxuHxYSU2xJOOIzj3ffadXSf3VV3ys
URKrQrrJq/WHaIh6SPy68ma4MRSlKK50W3Ey4yLVMnUVhIy1HaUE6R5xv/geQHV2opyQnkCUIPw4
ROGwUxFJQtwphkAdkloh16Q/l2UZ/6gFrUcZxgCzvqD8UcHJSuTnjrPD1kB9LZU4Cv+4fa8few46
ZARE7dlvFXcLI6N8N9U0G7s3OEzE9BJctyr2QPOVc1oPxQll6GGVmn54PwD7um/Aof6WS3l4yqUw
QcvPUYCfKQBdEJREYlzPyUdcORJsTYUB7Ydpie6UlyAJhvp+NWjwpSjZ7jQhg6kRd6p40BLq7Uyo
5RxUwv2m80LzPisreVdRijxEagMrtkEaqlb8wM60DItvF7h6CDviu6cVcOFpfcEmE/V923vBHgxv
+ByYBVRep1SPaC2i+OEZjvBN7Rv5lT+jeasiAbhDJg+kq5E6xFcFBV8z9b9XqR+dB77CIWlcgEID
KM6kxwkozlp9IRdC/dSXyP/nviMD0IFyTU3TxJYnwy4ZAY7xMhEZzkvgd96p9DT0M4ym0B9FPWru
Bo9uBL1yyKX6wOVFkMT2UVJydAwVvXYUTDIUtVug041wi1u04ME6vxrFN72R7+SHLD0kKgDliBqi
rKLc6raIFqazDOjiYSsZ9tq+bkTAmI1DRwBZ4GjrGRC7BhPpZHJN571LLIs7uSbp33TCwJMI1QUa
dpKVFJIjd9ebkON7uArvRPf0WAR99GSCIPtWNybMXkxSEawWhIBGEOXtR7MTcN31QJPiShCn2i/N
9zAk04ZgOCsNopYougjdHam7uzOcghsVFx8gRVWvqj/LoRiFpWuO3v89EuX/DWZyl/1OHqvi9+/q
9Jb9/4A1UYxPkIIvsCbo+/2NMxn/4N84E0mW/yVypHAtkVVZMo3/4Ew4Gf9FRxO0iCIrhkIh8T84
E1n/lwKCGBinZSi6Io/QgP/CmcjivzQwKbqomCb6FiM65X+BM5FGjMF/40wEGmoGrCxNnWAPGlcy
QdmK0jE7UmE/mvfxVr4Hbaofqmdh/Wk2vgB68B5fjjEBVqhuIRJYcFjSH1CYe1lQi/5+/cnS3xCS
//x8xfobOsEV0ReEgUcrR+PiHJtv6TFdi+/uH/V8a4SZX6+M6I1PsJCWAkE10EQ8mpUQPpgZXgZO
ouabFPOblaW1KK76tWXtK2TSFoOHBZphusY2h766jSo3wa3SAGkMWIJSRR+edRIZD6SPnWO4vqgl
cDiJBAfQrc3Ebnyoo5LQeOsyC/UF2TsVdsMb4T0IizWaZ+0BGBDNQ+qfQSQYG1XX6g2gPmNbhKhM
SEMP0juUlAc0xJxvNNXlnRfQxg7QHli2MEWfgcWP2TN+28PDIFj4wBWWYws+Ve0456LrVtHIQxXN
HbJO6lZIiwAlnwT9FIq8C4j6ZBgpvuEi1fhNFrSQUb0q3rUOimYIaRQn2pSwxOWyfwa6GFLcMLJH
ZEiBMnZF+uplQ7XhZ3Ywv+vyd936JUQ7lc5noCATZlITRoo9UbaCmZQAoTvZFgUjO+p6inRXBqsR
mxI0c0B1I7+da7aXZvrelPx4Y4jpgFFir1IB89sDZGDxoIYI4GhjtyWAOYVDVa3bw2gaUKih+hYA
GDiLnoxIuI+ch6GbkV11WbcNsrp7Ul2xX1p54FPEUKHTIg2+r+JWGSvSxv76AvsbBPTfK3hcdp+W
F3BAo67pnR/Vk7/VVyLI1A1yzOK/g/Jf6MDPICuiy1d7T5lgqypKpaE2bhB5bJEVv3tci6ygv/H0
cZt9ET2UcdRPP15yagSQupzoIR/zvlxq9NShGYfZdwq7C8U4JBD0r8/T+IO/Ggow3uehLCfRvFSI
lCPqa+3S9bA66Su3OPF+whYhgerfeMrZCZv7HspkHN3MNUuwuGwkhYyzznsAkXZDn5xzGkbwwW0z
ZRmVsFuvv9fcB5L/Hq8tBGxuwnI4Rgg9ZrBnE/chjl6vP3w2Pk7COypSg1fK7sCtlRaVLK7Q5qD2
REHnj5s/gasmHgTd0/XR5l5lEudL/DuFoRf6o4AYu2L9KN3Wttrd9Yd/nEhfLAB5EuolSbckKQr7
I/nLKjzcodhz7JfBSjuHp2ZHmWSBpPwO+Zhla4s2WeZCXHfLc76yNtZDvn5EtGPX24+4AZ73oEIW
9eHW+Tbz3h8Yzk+7wCSLq1FM6I+D4mOcd7bopjlKsbz+4jMLX54EiK5Pk1Ecabz9/hwwkEG1E7Xo
19TrHq8PII1L7auZncSIshbiqsSF92hu3K23ROdzQR+XKKTs3fWtSZJnjuoRZ/t5AzeuFnmmxSi4
aW7ql2RHKWXJ3WXrPFrPybbZm6gdIdF64izaBTcmb24DyJOw4ZoiWsgc4ODzERITvo8aseW9XJwz
DWsmoVx3ronl8a1sYSadkifRQ4eHmThNOhwrnIGp3DnlRgjQGIuCGAGJ2oIRwJUU65TM3Vh+5OAF
ILobFN/ay/WPObcWJ+HEBftVgGHmBwBwFBz5DorDkbve5vrjx2n7aqlM4omDZnBRRh0+V+AhLeeo
gPK4/uSPL/LVoyfRI2R/Z6WVy0fYk+overa+nUkUOkdrSLBnFswVBBjAUZFmFUEn7+E5SnsHDMfO
a2D45CIOX2qO0CptIdwjcF5ac39H8S0uqTCneLBmulTZvoYDigdw9qJSk22Ojhmge3T9JWamR5rE
qAHKh1m5TI+e4RLfQfN33BuPlmbigDTJQzszqhO1wEqk37dnaw3vxhaWYNy2lS3Zf4RfvO0+ubFt
5Jl1LE2CjmX6GEwMnBvmxj9oaC6cooO0DQ+1v0zuJYbEYPuneESd81t1ah/lY7m9PoMzx+/H23+K
pWVntqCiGBh97k3QUyfNH2PQnn5jLUT5LlG/Xx9nbjYn0cgvkNAzcmZzMBLXTkywqboT6LsMFfo9
5ZV+dX2cmf0oTeIPAUF0kiLqjyal0k6O/1ROeS787Eb2OPf4SbzBZVDVqp6jB63d1kOnQjiriLtd
/+2K/PVu/zgwPn0MC/stSqFmf8Si4odom99/lrt2taP9+bKO98YhWCM1v+hsc5ss7lHKReTpJyDc
DYKC7+E7Wre/rv+QuSj+cXv99EN0lGyhDBv4M8jf2+Cp0X8ENPuE6iBTdRbjhyh7bFDhuz7a3JxO
AlEiGGRNatAfexFhqLp5NwP3XPbx4frj515GnASJsXAf1AGzihgZ1fQ3fBzteCV/0zn3rg8xF0vF
SayQLX0Y4kbvj96xtKtjeylP+YbKVXIIVigJn/TX/D7YYiS3xFllE79oK4Rv1tL99eFnJlCcBA8K
GmIS9UTBsULcx1z+UKT0Y/UGX2Pu8ZN0RdMHjw6A1h/R2kY6KSbpalL5u+CZxY0VMLfwxXHoT+st
MRILKSyGKNbdyrQxOFiAtVnAEFgMq2qFQvdCXwoLfJAX9GN2dPF3+moD0n6JlO+eNGZRLaN/duSK
kwjSSKXWY3eJk3QlYbgJIBiozaDY/+xbTQKIm0QRhyyL0QTK1N71iI1FcCGvP3xc0V8c6eIYVz5N
ox434CYHQToiXQOe5y5O/8AeWYCVQsNOL171qL/xGtLcopgkJjGcRxOsg8SBxfV8Ba53jRziUtkD
mroLV8nes7UbIf0jmfvqtSYBgsaECambsfwzZKw9+ltPcEz3MacxCKenZOFv1AXE0vtwB/FvKRys
lXFj7K9nVLUmsaPB3AN4P0Pre+04HDhS7GA7nIwbW2umHKhak8ABHMdrGiC1R0taVE/do7Ftvgm/
dTyPTyHm4zfS5K8/lmpNAkRKIUlFpY6ygf+s12gzt4dGHG4suq8zCNWahAe9kVFnQpr66MpPfvBe
Nm+KuY4atKf0bGEkl3+ytBGg/Htph9hTBqjcUHgE2hX4GxP5KKk8xJ2xbMqDhIED8mg33mjuo08i
gKxDfCslxgLC7td3nX4UkMKpnTsj2DQ94O/6Rto3+/mn0SDUjbBTHT6/9SaWvzG8sluNg3+4d7RT
bL1LMcGvxPiKSt31efxIX//nZlIt+e+J9IVcQSGCl8s71LF2WXRypAejeAwkUJPZktsRGT6GQTHY
p3PvXkxSX2UnYRyobfOgvfUzxr371c+YxA8qe1DCxj2t3DnP2ap+k7YoLCEkeg5uhKi5rziJGnIr
1roMtu1oPkirJ/gFdwCLbPPGp5u5XqvmJDIYqN25xRgZgh1OVN0xPUSbbt3slFV5wo4kWmOughXQ
nibTvWQDoIzfr3/Bj2LfF1P3QW/8FOXRX2tlK2TkHpT/2X9R1vklW8Gn3vTbbFXshnX8Ft1LB31R
vQgnVFw2/jMuPy/WHruxM6TVVbt2Tyi27dLHW9PxkV9/9aMmIabC+MMaIn6U9Yi/F8y2+qwvqWpw
HLyKq3RHcL6rt9dnYCajU81JyEGoKhXTMWri0ioUK31pXbIXtK5oNp/8G5F/wgj+v4Vi1ZxEHBMh
a5APDNKsQhs57rVsp5tona2TlbnBJ3SlL7xLv6sO6io/guE6VRsavPf95kdkZ8//8E2nocgtdNDf
/AhlHW5F+7exaWxrI+xuna0fF8yvvtskArWy+F+xrlrni/G9yo2+Mp/8ZbYQV9IS2v9KWP/ybuzJ
cTV8Ndok+EgWUorq+OHaGID7i44DCqbYpXPw+t2NGfv6ovk/yL2eECZtNuZA7kv61l6GXfunO0Ky
eBR/pk/CplwPL/Vj9Pv6aB+U6a9eaBJkXKfszUJlNHlpbvT902VYAvFdXNDDIXOV1nfhUr9zl+Zo
MbUq7Rf8spfmP5tMYxKBwLiag1UwNiA/O16y3e1bCcNHu+KL9zImeQm8ucDUx3VXrbGXVTeIi3PZ
FBe5XexQ2rhEK6wA1lAjltoWdvKisAP2xb2+KN4AHa+dBaTCU3egIoxc40q8sSc/2oxf/axJlEGo
eKiCf+9J0cZR/li/4EW6B1l+zHb+Fq0gW92gHRTa5Yu0aBbdn/QIv2wdHzu72mwBMezklbGR19zc
7Xbr7dy1cWPhyeMa/uq3TYISsJUiVMesoVi72+ZY2/Vm2GZ2uBEpjzsr61Sc/Xv1tVhGJ2+jb8yl
v76+CGdW/Njo/pz1Z5EPQ7EgAcMHCSyu/wMYk13C6VMa6/X6EB8Fta9ebhKHsD8BOKHxcvVSW4N6
3khrdGRs1BftbxQiNt1GXeNFsC8Pt7bWzJ1QNSaRSfAkQF4iQyKZusPKfvMiMbG13azkpcfR4q1j
e1j8lug2lKvMho61ye1q9dzZ2UZaljtv8Xjj5WcyXGMStTJqnGmv8EukOwqxtr4BLXkHR2vVLeTd
qDzf7oyH/D47BafrI84NOEmOHDkt0Z9jQCqCCyu/IIW/BIzqpO+x4iHud6udOHdqG5PwJcI0b7rx
s+LiZ8fncJ8ud9qDLa8i+/HWxpg7rfVJnPJqf0AUiEFC65waZylZo220jJtd2ONVpT76xiVE0un6
1M3lt/okchmo2PhSZzJ3P4XX4Ql/wkpeFL+CdfYGVFu9Q33IQ6Z6pzy2O/U9//YPh51EJskSs6oY
10ixii/9n2GVsfe9MSJKy3yFYvAqoPbjroobS2Tc3F9sSH0SbRBoKCsXnY+joF3M4ocv3oNZvzGH
c8+eBJRhCBK/U8YpRKcXwjd2Qs+tdKtIMff0SSgRadgYEIM5oIG9SN0oJf27wEH0xof4upKOisvf
0bBCBdcoGiZGgx4PiO3kXrJ1eFIfwVeyZ1+uDzOu3a+mfxISuq4tUj3S2Th9ZKy0oqQsW8mvQ4LI
nWW6G3KQZRxwR8264MaQc7mGPo0Khpag5s+Y+YtRL/wzYNeX/BTchSRuq/oJkfvjsMeOY+H/Kbfo
RuzltbupV9WzR2J6/bU/2gJfvfckYIBKHAahZmm0f7SVc+Lmg+fnfZAshg2kv+yPsodscfYe9Mv1
AWfONm0SOxCUjXScacmv9MeoPFc0kp1fWO/a1x8/U1pStUm08FClHnyT1XLXPKaXapzL8jm6a1fx
bvhj7d3HZIPgnXxI7RBvUa5Y+V32nG6vjz6zE7RJzMANItfaSCXJir8n0Dh8fKmjW9nh3AVVm0SI
vLXyCk1jSlcbeV/tfBuDu8VYR0UXcOm9vb0heGgP9pgHZTfyM3VcBl8sD20SOaJEd/um442Yy6MX
HNUBFcRFzCXVPcj38Q/AydTolu0d3IxvEB9MjrUXf6dd2hbD2wW61gO0biTSlv4J4vpLhJTz3nxH
naz9BsVSPngPt9oCc5M/CUNpgIJ4b/BT6bfZ4ZN/4yCYe+wk/Gho1dVBxWMN413KwagbPxPh1uH2
gb34an4nYcc1khg9nTG4/fQv8hma7BqsPx6z8GDt5Akai/6kncw79NqfcW1ZkBhRhjjnZMJ2dUrX
wkbYBzdaYXNXR20SjwZL8FR0nalD2CCpWFbeUlxGa23jLPTVb2hsd57tr/Mbm2WmRapqk9Aj9H5p
dnSUj8bCt31y6mGNYjDgRn11j/PLkp7zwlrp+2bFVJzcG0taGdfDF1OuTiJQ1JeqgHUime8++8gl
ZATW8fIAdbzwD9alOdQb6SB/l59goN7j0faA0t3B+5E9cNdA409fayDoXhGNPxV3+Kke1Fsd6pnY
qE5ily5UNdD/ioOU7oQHZzbnyAPDutBxqbkeocZHffXykwhFFwQ1JKgmRxwE6Ey3EeR3jN/RDlDK
taMn5V2rxdqrqKvWjc8sjRvlqyEnYStDOkOq25Jk+6eqLrJsJby7aE8+Vnu53uBY7yyH1k5v7Na5
Aqw6CVihiK3l4AwUeTrYlr0L6zFb4Li9kKQHOT+m4cWzvqXY1yjD8/UpnQkQ6iTuwFQY0kxgRKXN
7Cy39ikKlxmy29cfP3dTUycBqGvTGIY981es8Vuzwy26WyfY3O+Cre5+BpfxYhRt5IPwVN0s5s69
0yQsqXHrFYmLWwNEJBtn0IN0CB7dvbeS9vq62gTusj8kmxsvODfYJOxEHiyNzAAD2cr9k+vKL1mt
/M4NOkFQ8XIvOWttCdfOO6so/7vRcInR40OC94Rr1SUw1Lvrv2Nu903CUQwkWa17hXfOzrW/bsrv
mYh/WdPdCDwzcWeKtJbjKghrhzk1hPemeQmwCb3+w8e9+8UGm+Kru0YWoI1l3BwoC+fQ7YJH03qx
kIQJ+hvfaCZsjKD8zxWJULBK1+j47XUfo3KKl44i2GFwkfJkhWziwoJfef1l5sLFFG+LLo8eOCmr
gbrzXfqW79tn98GwozfzdXhpfoTfro8zV935KMZ/Krqbol7mscasqRvwJEd4YstoZa6GpcXBo9Of
JgduFhjIHbJn/LVW4rdbJ9BMq1X9OJk+Dd0InR6jasGOvsc1HVL5WPpyfxiXZNvt5Z/Km4k1o3ob
wjf39SYRRCr8LtDGV22XMFcp+WFKuCUzpdzRr7ONv/qOn9oSh5gbK31uvEn0sGr0jp2e8RQKPdbi
CSmL4y049lzxQZlEC9UUag0OPicYXer+DPtsEWw74KjWjV8/t08ncUAf5Abm8BiOhLMJ+qxpbuFi
5jKeKQLXV9Oqdcew2qzTfbct7uI9fm8rcIbn5tAcUKZeYYq1DWxvr0IrPaAacn21KzN5/BRhqzVl
W4HSk458kFd4ENhSyYsB9xhtIaHRnm3R/hubXFsBBkF2Sag3Zgv3OwpHSJT0B8Uu81Ve0Y/Cg1E0
lsbKv1Pur/+2uSvoFJ9rtEGOxgMTnqN3scYQcseNEIezi3VODtYDvnenZhOvilsA9bk89+M+/mn/
5UVWmLkkcql5GY4oaa1wvkVF/zRskBxHJn8XcWE5Vxv/e7y+8Y5z8z+efZ+G7Mk6Q3ipvKPtPITb
8WtjP77vTu0/jGdTnG4ewmyHcyIRyaiXtw/VLt4r39AhXYXHwq622bZfFUttH70lXBDFjfH0T+uB
U8wukmttm485l6YgmvKUbqBko1iRHbpg7x28G9eTmX35Ecg/TWESu1YsFlyVdNzbmpG9EN0ovc3U
fj6266cne5k8qKipcYCawlKvq3VToEXfPo3mzAWueV1iwP59+odLYRJfVNeBzTpGx9ymNrFwN8Fa
3oEs25iX6yPM5FMfieSn1xng/rSKmdAnl1s7kdxViGZehyPN9cfPbZ8pjjbKIUHBn2b72ENpN6/G
nbwPL9UuWYe74cF7cR6rc+kvsrf0xu6ZOU8+fsinF+q1hsKyGIz30nyPIAhepjTof98qSc3dGT4C
06fno3w0SD3abNDrwguOKnS7shOqEA/y4tf1OZtZux+ZwKcRIiEUO9Uk/Pat+S30UpjQzcP1R48p
2BfZ3xQfK6LrI+ZoMR2pG7R/osdmjwFPc2NnzMXmjyzt0w+X4G+hDCSIx+Guu3Pemh048ehef24v
7r5FBHKDcgPCO8Gw1N+vv8/MZpxCZh008URUB7HxqGHJIRdEOzDdVf4yva9vFD3nNsgkhQhMKfKE
jCnDrO49Oni3zve55053theFdVryXF9JF5FVYx30TelufOe5TzFFvWailVkZ1uTHwqcAlzyZD1Dy
nKP1ACn+iDTtJrHjO+HJuQExm9sVUwgsvsNVhmS0CC/tzpd9OPGvXQT3TYoXdfiQ6btG+GWG+Ff1
N7BzMyt5inqV5KHxtYLpAxrxrN4Xp/z2HXP8tF/sEjTl/zp/BVNDeNbhZdxz/xLcpy9IyyKqsxze
wrtsc33lzgVGcXLIR4UlBVoSSUdvp9r5s3EwXrtduJczZE2o3WHV6x3yu6jFC2bRZDfC8UxwnKJb
DRe/B6SayYd3Yx3nWdpE2/od79LrLzX3USZ3Bwzig05sSSsMi5qNqC0d1Lzea+PG42cC4xTgaggK
erdRT9YS4arBpITajev8XCtUnOxyFKXyPGw5NQzhJL1rpxbGGnIZO+/BiRfl2lxbRxBM/yykiJOt
31f4WYslR8h4tQKUsr0++19HFGWKVrWcvDUtwWEPQgiu+pdeQFYcC+HrT/+4M/3PXaFMwapp3BRW
GxqcHfuM5rsGJ8HfV0/JvXEAELDXHpJVdleCREkXAAmBZetrf+UBTwEy+2IeShvliN3N/sbXBRhI
+3/vUer32HQHY2EWFEqyFvfyJqTE5Txlh/pI1XvZ29662ntnfdtu662w8lfWSgV3oX2/Ph9zsz0J
Ek6rNm08VjkEiwxaKBeR/kMCQnn96V9vVGUKeM3aoPRzIaWwsVCOwtnfmQvh3rlcf/jcTx/316dz
Wq+jCHFDHp67Dxpa+VrlrxScWK4//esgoFjTICDoQmEJHRll8RPsxCIvnkx12w47K/qHC13++/fj
O5xg4MC3V9BTSvVjFX0TcMS5/vPnZn4SCcK+GVIdn0AigWn3RvomgBlokRNITHOFv91hsKQbCdMM
cQSixt8vUgmGo6QoRR2DIxTCNSzn9GKsLfBCxaFdd4vsifSAGpN+3/1xv3dvPtqiy+KlvL/+qjPV
YmWKYu3czgjcupWO3Vp8qV/qs7tXzvSPVpqdHoO9sFJ+6uBpkou4unV9mslMkNP4+5310rJ0Yyxr
jHge7YCn3ZoE4eDTN6qWwnfxUD1gTWVff8OZDq9iTsKEbOQWGhKEWmn90qxJ2k/VU74JLv5Je++O
zi49ett0F6+poBQblMXP0k2M8NenlTKFqaaBUZpCwAHvW87aL8Q1evg3jqu5R48b+9MGdjQpzaLY
Eo9y8ugoPyPEpK7P18zeNSeRIcsRmitLFoTTopGExC8mwhcUMmEGXh/go2zyxSliTqJDnLnIexQa
H2SlPg87+VkMF/HGuUeUn7yUwg3w1h7oqboNWP/7YPwomx/4k7/fupLObHBzEj0ETc8bVNTVo4cn
d5O65wzp1IAwiDrVSdOUozlcrr/szBk1ysl8/kyxo8EX1HjXHOG1RZ/Wu6oM11XWrnP8fm/M6Nxa
mMSQWswrrYpJisLquUL9rOx+Xv/1Mzk9Emh//3w9E1pFwqfnKL54T8q2ojrU2WWziE6c6f/snJsi
TdNSr3H1rSis62G2ip1gFTb5CYnrRwWpQQyGl3oDu+PGG42f+IvFZ0yiQZ2YmleNZS89sR4wN1hm
dbE1rO63WITnyHNH58E4R3equJP6fpML/jrurBvR9uu7qmJMEoaoHCwty2jNoR71qO9/N/tkjxT+
5vq7zSyDKQwUPWtkUoWCslr3TRBeE+/x+nNncgVjEhFSBe2+1h0rhdmpwn4bJWs9eLr+7JnyPGpM
f6+wQQ9kTEC5aLXBTnNW8XOzV/aSTQEB6bAb0z7TI1Km+E10ewPBaKhwNetmbSzCRbaTtvEuWDtr
Ck/WfXRjdc3N1GS3B4kkxqIa8n1DAKrxd6PwFmJ747o704FSplhNK8UbgiXE04uFdCfVCAaD+2bO
tsUOMMSBei2OIYtii6/UyttXL8UmfLoJ9piJmVMQp2zi06amHlU8pIWX5CnqS3Iwjz4kzLESbi39
zWB7uF4urO/GjQR7LlOYYjlxevLYsCzpaIfz0qbcNMfgyT9gc7pC5notoZX+sz8a/3Cd6JPg0KMV
WLgJ+xMDqztzH+INuVDvhUu0kJbiN+u+v3EqzKyTKXbTb3NVxmJURLflh4IWskDPsr5Vh5mJcPok
MygR8k4jhJCPYWbiKTrI56BynxVN2VQdfqcOLUpHWWkCrM0SVPGAFis748Z2HrftF+FVn8QKp0DM
fQi4V1Sr1i4v9Sk+/cYNGeqAuW1O3o2seeZUnUI8Y0S5fRTCuIeK0aEKcMzuqC3X1qMR67sbbzI3
jeO/f0qwWhXnPHq+I79V3bOb98AnFkdhk8Ju0G4M8iHF8tV0TQKGnMqSZYwInmSHsedmHMS1w5P8
XV2BaNqMHqgHeWds3MdoEzxj77DzrEVPdmzd+AVz8Vef5A4AKeiej6+JnRCUjnwJt3sBW2t5K/jO
nEpTAKeRG+iNyZRVKmSRu+psGjc20UzBRplCN/FNDk0D+6yjsC0XzsdXwhx4D/kDUni/Cu9uIU6s
rxf1FKY5CENkKTKBtyrtEe6xGLiN+/fFQ/zt+mIb48sXy2CK1NQcB9lggwH0fbnAMv6hO/0ziKky
BWTmhaz6Pt5qx0b+o+l/aqNdat2NxTMTxrTJZtfStEGDk2en0T6iytTkv738+Z9NySQvaAZV83pU
mY+ij8aeee4Qe5YVmtyWXQPjvz7IXGKgTTa5Z8VV3kuMkmeHKr5Do9f2hZ+B+uyAjdLds5zuM/kJ
EXMDtnQZvt4Ydnz8V997su17x3cRWGXY4bFZCYf0LNv+w0baaNoC7LR9fZS5rzPZ2YWn43rScitw
G30Tx5qNkefRa2+VGmdi8BQWKeCE48oWF9C4d+1KC3/lhrpOjHrXWeotHsLMvpgCHC0/kAa3YIwu
K3GGeGs9fJJ1YJfeuW1u3Z5m5kmdHPqJb8YorxNG8FRXkc+OhHvDufUGcw+fZPz1EEaOlPEG2DTa
pfVLoNPjabeO+pnTdgpeTPIGB4gxeMPD22RH7BoPyrlZQrqzASVwa76+kmbi3xSxKFi6jKsdwzTr
+k0F5ztCisXjrT7IXGI7RSw6gdGo2KZwnOOle+8+9svoLtzrK+M1fmu+ya//h7Mz2ZEb17r1u9w5
AUlUO7gTNdFHZJ92eiKkM201lKiOokg+/b/CI584jgzgAAVUlVEV6ths7r32+oIR/Q1lUhztpAF6
Y4xZWjTxzZrCtVF2sQhUdt/AdAaXZ/WZQLqr5NFAgj6Ej319I91/JXi+NH1tYLS5lNX5CdEjOpyw
yyagBIobx44rhST6R43/V6wyGQBf/pz8QhaXQLS98lX4BGtLMBrjOTU7kQTPsC1AZ9et/OuVLitw
uP4zPJpNabouR2TuLCkcQquNDVsEYNRip44V8v7OZqxTH25Sa3YPuPt40puvB+MVURQYzf95ZSBr
rKpzcGX1gS6YZgRLCbi9xMmKtXvXrEhSv6IZG08aHdkzgIj4C6SgG1PhigCfXiobo6qINIM5BEog
xY8OX9OsXJiMJ9FTsQEy5Y2t9XE+QgiYQnPPH8mDGWPgZY713l91G1jIDnH56+s3cS07cyl9LEqs
tA7FyrUkPOUruTcPALEl/Xra3fIauPqdzwvbX0NrtF0Wlh7EVu0p+g7nflYl8oDZ+JqnQ9Lsh0O+
8jIXyGSYyybTjelyZdW8FDw63ExWrQzycJXzmwiorEKgKMC0+/j6zV3Zu+hFcKGREy47Hy8uuivR
IjUdbmnTrqXz//Sy/vW62AKjvNrF+YcfnHekTzEzvokPumrB7znI++FYvWCIZtUaAPqDM26aKml2
3ptz0Dde3ZVw+1LuWAOWNtY+1EIWWHKFk5j5llrh2mH8j1bwr2fTkxnK0UMiXaZofagBM56S/NO6
D8AX2BkwdT9gETZ9W3bLzr+VHLwW5F9KIAHRsXJ9Hn/ie/s6QFEOF+UPPwX/aSsya89WNzvbznHR
P4KyS8mjBNnCAGGJk9AjQY9+HKwVdlJ+HLCm3Ti3XhnXl8rFOdTSNpWgBx9IC7BWXKC+GDCHtmyH
GwvUtQPdpVgxHIC4r22MwOIdZiQkkwlcEYvkxb5V4b+2AF/6ig5zq8sZWLoDAGCPwLTXz8tv91U9
DHCGRU57ODf92Pd6B2JwCt6WTvnxljn4tRd4ceJgbj22+VnyMUenpn4DViqqbyR/rqwJl6JEgAvr
xrizdWjsMjYWGkB6+HgDC8Rv9b1eCQIuBYlBHYwFeIYo9Q13yk0s9Qwf2LgkPBnBCa0fvl7brkQz
l+JEArZFNYdY26Tvx61+ngM3Ic1Thc4vUCq/vsaVReZPx+FfKwE3jaX4WZBuhRHIY6DM97e6Hq7c
/qUY0W3h5GTlA8WJrCc//FCDTgLG86rgo3iaGtKu+xZIn6+f40pge6lM7IBBUmEE71ZpCHh74UrK
9wU7dbStvHPn3KdXetnXl7oi4qeXosRlglGzqaQB+ehxgVcQGi/6+Z2grAYfhejQ5tscSMc/0Lqd
c6gsvird4kaAeGVs/1nR//peuQjaaNYSBos4jySeuwTgr3s9MGosz4bWuTH0ru0Ql7LFyqLVoIDe
PJB9vnN+82dUPndBolfNadzYD90zZ/FT/XLjjV77eheLQRXB8ItL+BvPCegucH1bsh6i0uJshQLD
ofIdaUdYZI7JEt8Y99cirkt5I9B0oZ3bFP6ctdmBinlXeOiyxJoUwwQ482S7R84QcjtnfDVafPjE
+5/EzPRS5RgGDMgmuphDQKk8efiiKwVU762Y+hz4/Pfe51xW5JcSjr1FOdA98gMkB8E1smQ2jUUg
gJHW/sZ33DrIJg9Ua/yBv1hxw6jAGmmN4uDjQPKCtO/ysMBXeVt21YDqQABOEtCC4h2oujwE2aWA
JtMPiHhzK60ZHJmbgMed9OuMz+GU35jS11I6fz7dX2OdVMHAhAd/RQsnYjslj/aGp8gLvg7bEjog
ciPTfW1KXWRXNA8JCrvQMgpaxoX/rEUNk/p7Ym5ts1cWwkv5Zi0JCZQHR8x2fjfdtqv9RHp3M8Ku
Bg1UX0+hKw9xKdlk9QCqMxo8gXrYS/Wr43c2GMv5r69//VoocinQ9HIfcDpVWwdAUaH+nR4YgEyN
N2QzoGa5qLOomh9yon61enn6+prXnuj85399/XCE974dIDbpzmj2MEpCtOCqUsSNsG9MxSvb+KVq
0/SiV8zCJWA+9Nisiq2/me5vnXyu3f/FmlZrDgDJWWo8i4+6ANmUb1i0luTj69dzTe5jnReAv96P
9mnUNdN5djz4u/otXKOucLS3dsp2ct/ctUeclgkMddpPd3/rSPLnbPyP1eXSIFL2DPIUbsH6+a48
3KVg350t6eKf6eu0YSK21jDAt+JvwCLG4SeSPbslfppT2CGsq6RY/y6SD3ikHpEAviUd9M6J1n/d
0Tm+/Os1lCFxJhIU9NCZnqBzr/X3bgUE6zhE7LEDpjkbFJZBNtAE6WGE6zBeb6MUVLWD6by0iLwf
xKpp2pQaFpcihKtCjWSE9FmQ1t3wYtNzuk+AmmKP3q4CvS2OrA7dLv4E5XvtPOVcPniBFPDJrOAN
xso9k+x71Nabygcut9BrNRdnWNTvtgmqM/YRRPZJstSrliou2hFNrYCBEl97MZVFnZg+OlK4Y5AB
gOLe+L+BDw6SgTvBjbXCdq+8NXopvp1CtwB328FyAdP9xKCZcxt5NXrDAjNEP7k3+hw4RQE/PiZx
LkBjSTgmtAYSEJSeEc7Oan4MjG7v+zMiZkA+zAUWp/bkTgpHmbWueI4OmmD222wu4TCbASqPfBaP
FGjOgOoJAOEZ+ixtZ8JT5jySfYYuNRj7TI5+MoNoV+1UIIEY4HgFvDkMbwlX9/NQOyplDhg3cUCU
48DTxq2Xx7zRZBPhp97gLGrHrlVG3yUz1hrURGcNPhTYdmCgjL+8phgA1nCsD2SjIYHpMQBARIGC
J+W4PF8Rs/RWNjZgp5YMxFFABtCuVWPBVppFwboqp/kbZDquk9WyKzcC90KSnvL5l+3UBBxjU1SA
h6E8843anXhaBlY+KtLRNBJTkfStKY9erex0du330vgzisa1AZi61Dm2Zxij0rgulXrElmH/dHnd
Bkkb1phdXcnMUxCFXbDvu2J+1HDIn2NvyeeTSxokUdGQ3t1LKCqhf4tc7C2UK+TVOEyzk7m2i4zo
YUl8qua09qFrkEMFkLyfw/yf0tZBqxBC9ZULVksiW0IQqRfhLpqAQvVDsNH6aFBxxWFmS2edZ6oD
D2epXD+bwMx78NniwEKm5X27KoDhBVyNAGQIxj0pkEQbreZ9lgThKh+jOCdAUJcTxwGTd2A3udGk
9wNwD6su1FaZzE6LC+KcxT5Di9t7ir1tDcRolA3oEonVDNKtNSz1Ww526b0I5x5k3tYkJA+8XzNS
ew+cGydxzzmTum3dE+0l/UbnhlpJK8r5LqjwJopqsFItqLXtFjR7cb+ZVm5j96s6HwG0H2X+2M6j
SiIA7re4mTqpGszeSAV65duzhBVH0A3gIRbVqieQuE0GGZQ5By2ZA2+HFHidD6lVDmZLRQAnXWuA
HLTRzskyQt6BfLU8ONU03w9AESfSrqYEpisIRDzm30XLPEAuOljNowon/trknrvVsAbHGOlIZmix
YFzAcnEs1PwRAEZ2pwmDhYVtowuwbYPoW2F5DHjKYdiPGNX3Ng+7U1OBo9WxwDvyaiIJKwK26hgA
f3HRM0hVsRgmIGz7SeBO+Qk8e0BPFznGzeCK/YAPkkCkJsFF9yD0oQRmtgNGb1YEbocuJDG4iZNr
1BXy6scSWt+qtjOvTc0slggAk7FkumMFEy30fR5rNE2sw5mCrWWWOR6XiTVx4DjOJqchWVV0EfeC
Kd4nUWkmsYpGtCHZSEyPXfHMZhpglUaDuAPYQanTwcDesvPfC9nIZAjOYG/9NHtiM04WrClZkg+Q
ALM8ocrWKw4OGajFgHsGQW2e7Dqf02mOdGZZYbFqbb4GKHszzCKpgWxPdM9/GIzqDAsz7IlFsXFH
r4SXr/iNmj9NLIFs2dQeS592q9myi4QP1hkN6slfYQN4ej87mKpjHcX4HklbdXMfd1xgfRFk7S/t
GI9M/eZeNwIuZPps1N5dEDQPlh/WWCR1Wpd+usghBTlz1/IJuG2d0EncVSYEMM03sKoED23njlBc
+SZxWX3XlN0BwNtDVcrXwAYIInCX79UM+gjYhxu2ILFdFS5aI5YBngdj/30k+g8NFGg11cdVP8Zd
45wg8JxepQzObh2F2Ex5Tr+xkBydXtvxQP1shtEwEO47U0NdM3dyVXZBxloVL0olIdZQVtZHPPJ+
bCjwOHSJq6Y45Zb11ikLhy5gY2UxPzMCk6Eakkrm2/tu4HtSTDs5YBaH/PW8HTd+sQLEVmXlYvF1
a+VIU1bAgs9Bno2YiQlIeasBObJulOuRCozz0PXva7WYDDvcHu+Frpt6XFWkz5wm2hHZbMB4ySCG
ysK5uq9HEM4xYqqJZ9r3dl4Bf0dTnEa+nHQF78vCSi1V0awo5009ot8VDpbxWNlLii322NNFwVq5
9ONOEPDAg8mK86lmcFzJh1OvcvQ1I3eQ4LS3bUIIrSL7zgGNKyag0WItRue3n0Bvtmknthv6Ean4
aZv3YQyP3PU0jH9YbqtQRicdgZZaB/mqDbEKLBCeb7CFHnzG2JrO7T0o0/cD3P1N3FHWx1p5r2iH
8ZJhnn5qM/ATk8Aoy9nvYeBQwfs/ki55Rn4Mk3TuNmBuHqwZpExsIiWUHmhaqppmjOfZ1nuPCWi1
HIJwNtRPfOrGuFxEBLGt56bnMvL3SOFQ0EMsHtOurteg/G5JVWYy1MNaLW6bWraz54RtYAqpU9B/
G7wmCtEgEvnnw+SQlhHZBzpAPGcmug4G/8EWzmMQ5WnfcpgmeGY3BF25ms9dMbmcvweDfrMsxFOV
HOeEL9WxhXlmJ5sMaL7qhVptsIMJB0yWxwlI9n5hMMKTD1XBngzhbBXgmwQxtd2N8dHXiKzYtLIY
pmwgInhc9Ro1S/jxH3OvAcplnMS70/jRquQwkKz6rHEK+EM7uZMQm2G3q9vpxQ869TIYs25ytSqI
1bwRl8xrD4mwBERxO4G9Pxw7pIuilkQQQLtxuGc26tWF432Aj/trpP46kHI7Lfxb7gbHihSbURs8
hIQXhxfVJRipQPxh2GVtP62GPCe7ivMtwlF7zUJbnXJhP5XgvFPuQ5zW1cO2d/Mcx//aTUIyYsYE
IM4h6HVGkTWTY+9qMgefnoPOtdmh0wab2VbyMPZxbbtt742qZdz2LeqA7bjywUiNc1FirdaZW/qv
XU7vQl+B9g4ZFwv7V+37ierdD9p6H8UCXXZfap7Mdr4k44J8bAGIeuwH5UNdmmeXNyvt1BkIHNPW
ExOaj4pINjG6gOOwwgqMMch4QdalN8GWg1pLppxJZaO/FKlH7TbrlpamXAO4W9sBGnm+Qe36IY05
WnI5jXJOOWtXTTSgisPmDwvU3UbnJ5L3ewNosY2HjSY7m2r1mNvI/iACfPJIVCWlxqZgEJdYI9Z6
77fu6HAsfDfNy1wD400F8uOQ4KlqC8dCsrXyqNkinnW3FJJjXuthNc2tlRZdNBwRhhSpsMdPT0EV
PTtpXXurri6cjFjeo+5J1k1Cx8HI+6cunLx7Wndp77MjaaO9r8y2dBGthmjEDeGCy6eXuZohsuVL
InFOj13hDHsmJrAxF+g3Ctmfc0H31JBn15Tr3FoSPfeZGf0s1zIL9bSK6qGKHX85wovbBQUSPRsT
uJCj9+wSUYOj7T+7jXPA+2qwGM1rxqO0VHXaBm1W0WhlBhho6yUTHVYQhO6INlRs02WCsBU6jCgo
QCAC3dOK/MRm9dqADZzgiz4CSIXFxJJTLJefY8+DTQVyZRxMOd0Fk40G/BJNaC1csE6I9u6AfE7G
atrTlj2MZDlEnArwJYMTTI4BqFcYzzYCWuS0ELTDOQlBQR5Hwv4hybQOKicGInRnQN2UINYzjgyP
rpcPrTp0ktXDd9M1Yl1qcm+r4GW2oBItlg7wbZkCW5G2M014USTQRabeBChHRBIj7IxKQPOK8tMA
f5j4doU092ROfdn/9Al+C+eHu9ryUcy265VLw13IBGjIFBzk3EGbSg+BAuvdX8GEd6JcTXZE12vV
Bp+TO7y2bNiNjfcmg+YUVmBJFLSPQ1tmkk0IWKcydufhrkYuSRs48UicFJsJWuU5KhMaTptgoRmr
7G8u+pyakUA+QAuzIuGo1xrqzlWnWJFUrLwbNa/SLpjoNiz9n1Q5CvoDEEx9B0fgLnp0x85BTOS6
qSrLe2aZUxB6R9u3j4uApW3BfTwcF1luA6UUefauB8iVkrGP+8a9d1gBUlyd2gK7auf86L3lSBQ7
trR/WCQHtdFKuP45YrC0gj6U8ldLof6DgIfSH6L6gJL3gdvvHgj3uTRx70XHyCJbZ0CDFf81y/CO
k/y1G9vPuumBuWSgG9XVXeHbDaTFGv1PZYe1x0KafnIe5TDo1Jf2eQ90Ci91C/8nsBDjaRkICuAe
c0I0Osv60T3v70P7g5EzaHbIBm5nxrLWJcH5tbEeQKvdEZTSuTj/D74dR4V1CppPZFRfq946hlql
ilafjpkeqhZnbIifhEI6c9SfPYdQrRNZW/n3HgsAV1NszXD4yCOwk7Qtdgu1duj+hICz9TdcWqnK
mzQQwwq3mihRZLpyU7Sdr1yL3bkD3ahpWLs8gDWqjtY44G2bDqEdKFr9njbMWystFujfMFydZWdk
HbPagLA9iUSO47rjr8EC5G7xuJiCH+sQE9VCigRf/q6yumPJWFZY+Yqi4xUwEBiBhah3dvAItFUX
5wNf8x6BEHlBJLsRtsfSnj7CQBH6TZtlbNafdq4Qa/mZ9KofGsH8UgQnR6Ehl5q113wG+BsnNPEa
+obNDQeyov1B8/mznb230cyvfkRfoXFNKHGeOeTzaT3OOz9H6qEbHuBJtRR94ublXVHr+07kMfFn
K7EFQq6yxJTgWD+GVx/7c0d/j2794pThk9WWcS14WvevEjXQVv52x+/T/DL1DsRj35bo3qurjHjf
tfxknogVyN+l8zyOQC+EaJJlkAPohxnWZdULCOHxgLWk73Wiy2ilDRTtYv5VGvpRVOFx4e+wi9vp
mu5C+Yne55Pdj6mny2PgNO9dRDSKD8GBaX5SUF6jUzz8Cd5utyoWEHnxvRYNfy/3xAqnTQO7iAec
/6dxX/nBxnYdQLDcnwX9bfxNI8Vzx14qDm48AA6Vh8QGzvcSaD0R4jQ+RamH/9+yHmn0QPBP3nw3
2izBIr31BcyhumqNEwHe4C6gXgY8GtjJM0oiXRx11kOo4AM6+3yrjE4LKSiWIwiVYDgiyyLrzKnT
j5NzXNAFNKJtFy+/KCEgEjugwZIBdpfTb5I/d85D3vMU1glpATeiuttPi7vtJO4NbgPF9BxUbtLQ
ftsOwXaagrhe3prSvNtdGecjojTv/vxwMsLG2GbaekIRKZVNuBnH32DXw39VYMpXTrYoeRfi5Fee
LStwuHIbc/CMd2QL8mog4jYyevGiIA1rRLA5ssz0Z0mWD4atWfEc/8mnhCa28ttUozO1mtCaBQul
EW3RFlniIeLfUEffs+bo4tyobIGZAUlFq1K/cXchyoPB0KSzrB44bXdkMojEGsxGgGhstjMjTwer
XpXeWxdFST8qknjmm+X+9lp+mMJlP43T06yneCwV7DgV2eSO2DpB8C6R88HSslJLcJIehnVjYoKT
W6+AJBOwanPf7AZ3uoAuHHyvqo/OzTOLes8dOuIH0WcabKm8gVR5zL+1snouarg+KXLIif3dFjho
jq+qfe+C6ujAh77UfiroS95jIOUFRk+JoLvqnsBn31MUkqZGHIrBedWV/gHgatQPKzQ+Z8LdkaH7
XufOvKI4pBciRwbRw5jzaJ60s71uCwid8gcpXIQX8LmIkRR7RWIRUF/XS3QhPvGBT13dBAknHkkc
28+4FBgGpS8PBlTvHdK9ZSyUjEc9prOl4R4y70T5y5nxxbyifOUYMDmcYpG9EXDApnLrY/LUs0nL
cEoM4oQGkG8f+RrZ4lUHczw0qOznDbAC9mlpzySfKnOXBslPmPfoMZ64iRt5Og+ikAypA5SQY7pU
KdwWBPKhf+87wHEj5pWlzrw2RM9oSJGz4Cs/zJOlWx4I6SFSPZT0VPMu0znyZ3OLoGWOOw8xObXW
jAUbXrwDY7sOFMs67z5oe+QVrMSyfylaH/2oWg+830QyfBEg3S6VysjYpi68nzwYtxbOkeT4/qNI
XPlR+9G9aKDe995xhkWWgB89MiKuLTmqyYjbqwXy3AGkOzIkXusjFdaigTjAIoeFbqpAMy+sYY1J
cuycXck+z2kcqAUX5B02QWhDxLftgykNnSax2/upvMsxs6dwC/UvTB2h/gRlnFnYmRYMkKr+UFy/
hAV8t4PotzX2T8pCt4ScYySndioc3xkAVBHeKmqO8B/BYVeM1gsORm2KwiCoWrTdB0U+4hxRzSlt
6HeDBL3q7gZ89nmBUxSmMijx539deIncvrOpuvFVtAIfv/wkvMLEBvK0Hl7JfDdzuMuPuQeL0PoE
VOtRgTCdQJi7qqIGDTeftofTqT289padiYb4cVGQTBC9K1w1xIIibGfduCc5mzay/6xqvQOVJWOU
nyBETaq8emhdBp4ICnQ5p08wbHorm+kQWhGSLcxLfZCspxDwJM+XR4f5h54vxZaPsCSQixtuXNt6
81wzZKzj38K2IKi7PvpluHU9lg2zhdgXhmpqI8+Qxw4nnbibyqS2Huxgfrdm6yPvurcBsXscevxZ
LYv76FgRFJ73cthJ5HLhCL4O2FaRJsvPdvSoAwwbp1dJ4D+D7bgNoQsnOV8XAl4tBbdivfgrjOkX
G/7bCuk7uJrHAbOtFYsm53vRehESCrNLnBUzxvO20sGBNIkAIITLQlWFv9t+9sUBUbG8G6ZgudeV
REI6KL3mW8iG8r1yCRIpFRc0diYcNnJG+lVohPMWKVjlF4R8C2hJX7ilLRGHQZV30DZaWGgm7tzS
fPy7rE4vLUXwpAYZ1QU13NhKfppvKkbtAqKEhyXGknlDlHCuWXWNLjq+/fz//484NkrqPo6vl5Xo
DjivyPHUQY3Pgzxa40MV3hJ0XKuTXah8B7e0dEMde480CcyPLeqMR+2UqItUXlfe20uHBOEMCc2C
NCUwEljD3OFXaGD7mQw22LzJ13XLfz+jc2k8MmCdQjHXRpK7OrTlg4N1ZnJuSQb+rSNxLn1ERkF9
4weBhzzikiODHQzbBa7G3y2R2whNUGlA6c32HnHogaOIaOrP/+2hLmq981TUDbTv0H4i4QVUwUBj
U5soaTuL3xgb1x7totzLrbPKoiGwObBkvhooNig5h/QwjVZRAbsk1akKGj/JPawkUla3ZNL/LmM7
kfOf9VU1ho3DTK8Ps2n9OVas1hmGaP+UlxW5m+l4S5R6flf/Pfid6Dxw/yrkWsIwy/Mneii8YseF
eYZ+7PXrz3Pt3V3MK875ooM5sPai6P2nYGTTHY5OtZ0Wpc8e5BQVLxC6YBWOtEZPsRC3uhuvGPc7
l54cFjHgsnBN9wJzLRZ999T7EIZ1E/2MRrmdz4ZtGKndxHfdCJrj3IIyxIrPqm1WbcFxuotaaAoX
VPLM6zJYH7S02k0dTTe8J6583UtHjRkly9rihB/92Z83vt+qdV0tiLAq7WZ9aKkbSosrsz48X/+v
j5sv6PMMWNQdmaEyXiZnj9LJJ7Hmb19/4T+9y/8YPZeEN0fbQ2fO4CSzilZ0g/x5LA7nBkhY+q1J
/BxC6e4m/g6xLmhDETIZMYHUvl/5ECKDkoZGFMDLUiR3N+i9iUvojHi8wLqiSlws9e8UvF+xbhK0
B9whdXVq1khFHvIYLrHlOjz36KznzbxHHWEFCsONQv0V71YnvFhX/BChjd/hqdCDm+CEtHbW1oNK
q6wWaA5f0ioJMn+LKgwQZW4q0C756+0Fro8rRKd7v41vGfZfaUtxwovVpzIzU+Z8I0virkUaobXx
/Ip8WPAi0bZCsWhVvnz9Kf8I4f71KS9WnHGJUMc4Xys/kie+/Vmn9/pDJnbCs1sb7b8VWU54sdZE
Akn70dHBIY/Eeh7YybD+V6OatYnMxnj8xqZ77TIX686wjHyCxXmAljE3c3C0jyODCJFaU8YK8UTH
5hYg89pLu7T3IEYzy1+MOQy2StzFTVz90jIsKFGAsvObhQT0nK9t7A1NCzc0dWNl/beCyrl0/Jg7
lCRxgFwgbfNTbAsJQc43kvDeL+E5g4Nuy+3/LXC4tPuglvbcpoFGNEDKyVjvVIPTZz6+HnRX1qdL
O49eU+o0yD+hB2o6yQEQPNdBNiy8NZGvvafzdf9a/4KgDRFfzeCWjx3ZGjZ6aH6olPo5DKGLvFCh
fyDB5WTKh3bACqr6DSKrIvOhN0L+DYlT13aG1SBKO+5DVIMRTMLHuzFeqqQJU+GM6g1WBMsKEZ13
10IokuYMTR2921mpL+Zha7yl2DVhae1px9UKKV1zLAYevrnO4KPjA8ZY3yrqF2llouDQkMr9Dbg1
UkBGe9ZjMNTd769f9ZVXcemYEAaj14+Dow6FvWM86wDyInCi3qMG65sbwdKVWOLSOEHJIDToyFcH
yX5Ax8pwNvv65q/98MWCbLVK4fXhh1WHpj/2JPTz1z98ZSP2LxbYGc04LbIu6uDDZZuutJ36eczV
jdu+Mrz9yyV1gvc4jh3qUE7PYgKl7cMUv76+8Str3KWlDI6Do3GdEjLEMYC0aAc35ZTBnrTLXwhz
bsz9K2ptJ7h4PdXo+bAxxlW8VqBgqMJKr5FPEutFBdPR70t2ynVZHNC1rFFYguYAHY08qbFt/W8R
zKXxDEUQJ4Xy1UEHE4r0es+mdtO38sbPX/n+wcWORHxI1CxV6AMZjijiO2oVRmtUur7+SFe+/6Xf
zCRzt1NUKrj4wZWAkViHxwI6vq9//coQuPSTgfrA5cpTmG1LcNbeRT/QpbBGr/SdZ/oVZd23r69z
RYXsXHrI0LErjWMsTBKNZPZco3ZIfTBZLW+PavtBUnrKqwHiuxxgSRdpra+ve+XtXXrJ8FarIsox
6XP6kE93xbwb64+vf/raYnjx2X13VkV9nvaRSFoLQIgMOTT+GLoJ8qlfX+La3V8EIWWbF0ZC9XVw
HbTbo3oolzkO9Y3V/MqvX3qCCDa2vfLa7mhNOv/Jsb8cg1YUd97Sujde/5XhdWkOUiKNr43Lu6PI
SzRBC9tdu2Jp1wWJ3qwaeek+GG9lJ64NsUuDEH+eu2ZcIEmFSoOdrBcDKSVUGg/qhca3kCrX3tl5
DfgrGOiR9Oqh9KqPZiiKDgXPvEoHG44YteqrWw0BV5/kfPW/rpI7rt3UhaiPXiNjOj001Wug9gQV
fzZ9L0KTDpQltLvRRHFlY7w0EBla0rju2CIfXYXsRYpSHvLALbf/0xj2Lpb/hkNX2PARXyU/NfO9
oEhV3nBeuPYxLrbGfrDKvnUa3Hi5JA5dt4FKUQz7+r6vJB7+yK//+gZL4AmCjlCo3149aELr2NMp
MlEFJNcQWPIbM/zaVS5muAd1clUYXEU2CYfy7VNNCWzZ5xytOon89fWjXBtPly4hOrSF1A2uUnfx
OKZQHExIcLmx8OOZ7PIZzSz/2/NceoWwSjD0vp7HEpiCeVxjT0G6ekJ9BGH5zZ77KzvupVnIbJdG
+kPTHucRtrZmN6IyAMnP5NxqEr12gYtpHti6HFvWtlgQkW9VR2dcYuXuInkjZLyyd/yXZUi9TNRZ
7PboYi9H6jaDxzW7twaU2G9s7Fcm9aVbiCsgcYbXHl6ReC0hWlnUjdXiWjx36RPC/SX3/o+6c1tu
HMey9qtM9D1rSJAgiD+m+4InSZZs+ZS20zcM22nzTJAEAZB8+n+pumYmS9NOT/fdRFRUVFbaokQR
p73X+hb07+3lcgNjbos8zve2T4kJITAqmwhqmVF8sXx89jWcDXAAYHrVWbiUqApn1zZlouoSkAXo
v3HiEl88s59MI97ZQr42GoBNY1WXObqHFr8x7g+h7n499D4Z3+dMEGROmmothvqyghAf6kkc+vKw
JqE7xwMUil/Z1D75COccEFrAzmDYioQ58pAPB1butPfF/vOT7+Ac9FE4nTf6pcJLzwUWVGcEcMCC
waW5oh15+PVd+qwEcs7zAN0U4T5VCebaNC4QD0FpeOtYHYwqeVFGk2jbaIUFciu5qBKFVT5R2bRu
6imwtk6uzRef9ZNBc47yWKvBgky+by4nM4Rr+8GWL44Inw2a89wyWSxNMDRtc9kriM9CtKfRauYs
VG/ZkxThvEb6S1sVNgn/oAZ3ju2gUkOB1w3N5UqmSLEXy99PwReD/7Pn7GwxV+B9r4XP68tgBS4f
DeOheinMVwPxk1nxHNuhGm+0+g6vjr3URswvyr3OrA8ZvKyzHxeotf/6afvsiT4b70uOoDOHls3l
2ImQWvfSa3Big956/Wr5+Ow5OlvVM/SJBzoXzeXgeG89nicASdJfv/lPdtTnJI4CDCM+wj9+ub7p
e+e1/8ie+Fc160/e9jl7Ay1wDcRehccfCvoQCcKPzZdpTZ+979P//2k7Bd1Il7MSN119eMm6rR78
tLj59S355Ps8Z224lbIs0UDvX5kcO32OBiiICDws5nYK1/mrNLDP7s5pTPz0CeymrKENxN1p+Fu9
XpHs/tdv/5On/neIzU+v2w2rhTRhfKNQeEqxR4TCNe/2/cv0Be7ks9c/G7NcSdoFOe48h67jHmAo
+BsYFAuoYo5fjKhP+DCw+fz53uhelAUQgfh2KVJu5EsPXKt0Q/fZjfLvwTbKEnDdf327PllRz8ka
AGz98SDZeJCsK/9AP/pLHn91wPvsWz4bulQ4oiuqDuYRSsKpujH23a/f9yeWeCBF/3yPMi4RVS9F
c4kXFlcucFk0bkWk+nD8WO69LK4Q5f6Y/2vHl3OohiXMbMoFn6NGP+lhvLdu7SOE4iCn/osXOBvQ
EPgY7AxwAUyia7BTVz6yl0d7t758Fezx6R07DfifRkY9WE7gnr6L/GV+697qD+9D3li3JY0mZxO8
TZfO9y++m9Nz+g/WzHNkRutAAIBmLybqj3qNYAor9xgo7i3xErChxoviXW1/falPnq/fR9BPnwkI
v8lZcqe+HKQMi8AL4Vn49St/ervOBjoWSLI0p01gYdVZSGibb/2BD9+l7HhCl8FJuxYtCn+CN7jx
minR3aj2JfyaFxDPC2S0rV/FPXwy5/y+z/vpU3q+FJPbnz4lHCDwYjzl3yiartDsf7XEfnam/X2n
9dMlpG18T/pYY7s3q4mgHmyCsHkkb+wme8IJ/df39JP9zu8X/+kifBDMtgvMa4wf6+wgawg1x69i
5D958XO2RFtI91Rngac+ByGFP7csQWrQv/bOz6ESjmdRnZ1mZLuA4S7XAglwWW5f+I0lv7jEJ+vu
OVhC2KyFUkbXl2t5yGodazFGHWLOzFexDZ+MlfP4L68z85J12DRbE+SWj9NX+Xif7EXO2RGtDVof
2nMY7TcZ2ZQbMsbzS3v360fms63+ebTXPJTUCiCauMStmO/1dYtcnzz0j9OzPOpn+frFZU4L0j+Y
smz3z5Njc/J/9jU+BFTCYk2gMdawbb+6zqbsQ+6FsKL/+kqfjGX7NGf+NAbmMuNZmeHzzE2KIi50
9LnamCws3/qvNp6fDeZzid7IQa+pXFxjLWK4CIC2b2CtnxM2pmDSmCKEXP/Xn+azZ+psfSdwh3tT
i9u2nE7h3ZU1/EvFSOc89KvtMuHBQIsmkzpYOCXXFjSOT79+0/94pnDOhXdwu9TWWqv54NTPNvZu
w7TNzcPvr/3vb/P/y9/BMfxdoyj/9h/48xv862OZF9PZH/92L1r88x+n3/mvn/nzb/ztsnwbhRQf
0/lP/emX8MJ/XDh+mV7+9Iekm8oJror3cbl9l6qZfr8A3uLpJ/+3f/lv77+/yv3Sv//1L29CdSgL
3L7nAF785Y+/Oqkxyakw+O8/v/4ff3n10uL3vq2v73UJv+f//KX3Fzn99S/M/e2k5/SZR32bev4J
yGTeT39D6W+cB5TankNtxEWdurKdQPbCX//i0d8o/gfjjh8w23FO3UYp1OmvXPabEziUB77vupCI
QnLxn2/uT9/Pf39f/9bB8Sugj5W45p8GPviBYDdxG5dCaADe4Xm81yQLPyjcptjaxlQfOVvqpJOE
3OMQpK5/ui9/XPrnS/156J8u5eOjMgeXCUAiOWdO4lzIWeWxEtmLJVCvFqzuTmwkTASggnDBEJvp
YOx6gy+2umgAyPjnr09c34EP1MOXet4DZfbc5mNnV1tYsjelcENEJiPoeiWQc7mgD3b5NSIPvkJR
+95pavvvufX0ubHtY8RndmA71DlfKMpxgQuQSrHJKj970o1onFtNvWHdEgBewF3Q3oDOAMAmbRvj
8Fz1L60BGgwOs8KB0WH1pRSx49Nu3I7MtvitXrAcX6ztGrxoLcBWbXNPotEK74ATC0KF2a++qx9s
qmFrgGnWL/ZBDoE4XCDaJWFhLUAwlFaDJoHmnbE2a1bXfjKqZiUXSMMVF632sjEq/WmAaEgLOGB7
ZzzZeqeGsS3zJZw0YJIDSRNIaCbBUXFAXchhprKu1kLWCgg8G5QwVGNgKOo8G7WYFsjEpIR/HsQw
7iuZttyBYVAwIROP2dOO2UuwnUSGsuDQ5fYaFko7cJEpwuEyMDDQxO7Ce0i+NYMhODD1ENmoNazb
wZOQj4jAlAo1sQUuiyJQFbuw22qcjmTWsAtPdQ0YisoHa7kRjl5emLUwRMZUuVvdEajY51vKfXve
NrXOXxW3pL4clspeNqtrsPmd8EgFkYOCexAZEwwwtc8w7Ua0BAxnnwNpc59xoW7xRJz8CF6ee5ED
RTdSIEpN0biEp+p7MIjePbZZrZ5nG7rnDRMT73ZgYbZe6s2cwL65doud5q3Fe5Clx8CJeqMpfGxa
NQYvZq/+eOnTZj56JlgqL3S9EjidoC2gBvI8RN695kCAyLumWRQARKptku4U5pqReoJXX2AHFwZD
BTesVFL0MfGr7tllDXFDDEq/3CJ5srA3ys8mawfVph3EmDQzBCaIxuwWr9TNhYNHvd/D9AEnc1Ov
zhjbvZi7CJbvBXX8HtvqZCpqMT2OvcbfztIKskT7UwZe3Ext7d0JLdcbXnWziMmE5x72HNdWMDDm
RVPtmrHPBLwC1mpZkcET+G32a7e5m1fOm7isSHC/5AO9twdveOLUnocrrUYUK1nt91kiipISOHUa
Ih8bOFeLBMULL7tx87Ydd2z2sANxc7f2r/MKBx44dCrp37km0+UP+LyCDMYv6ZBd0UNqkKw6G/Jt
R/L5xuQZbnnOOgMH3mLJLHKsdVwANwAYK1ESqmjoTwxwQs0IAk80jkDzRI0P6BtKJVxmyTLl0wEZ
PC58On4Ax6Rn8aVIa0jXJbT4HB6uVS8wjVRU8iuX8fwGMNOM7Sw1NPNFmfvavtejpPNrnxdekSw4
Qd9582SaaED4BOgTkrr0UFOM5GSlGQEyj1vqndstJB/DWDjHbKBUbyyvoWu8sHx88wsxL6lWQlSh
Vyxgv6I2btm3K88n4K/cARvQyXcNS0zm8SesdMbZZBkfnWju/B4xtyzz4fqseDfHkjtlEFXGo69i
CNYjAxgONgNW1BDcgosC1xabXwCU6KdwkU2RmCaTP4w0KGpTavoxyuwehSZMSoFI5rGakrVrugbr
RGdfj9BKJRbskfmONss8bmQLrc+16OeAXbi0Vv5142sP/i1H1iRdmgzwzakazJ0KzOI+ZXgV+liP
vZpCWnXLdU2b/sjXKihi4MC9Nc2bhr1M3MGu0dcTrVA2BlkKcBniio1GJO6IbDN3QcDhvMBiNOLM
kl/jhvjtthYLKmM1mvlZNE7yyRPrbuqNT2Kr8R1cdeqeSr/iALnOkyJXZhbkGxs6UC5s5nQ0WZlc
AVqnRHjhnDfXABYdWsirQOIynJc728PZPyJjbxUpgjoslUw11bcD95BY7xRFYG9A2ChgKfSl7W0s
s6BpVAqY82G/5Gy4hrmGsH3t2qCHwAZteYnbAqOxM3PWwfa/ND+mwHfJg1OwIjvUjhyetem9YKMI
AER7l+CrpP6kIxPUBFauxgquBmeZbyVQIDlcHfbkQ7reYzR4NYyWF8KbxMbD+gA51lIvASJGxLpG
YzcG2R4IlEbuiDd3XUJXSzz5lE3tQUEErGNgyehl41IEhWjUFYAP6C2460GvllbsNM5qX8GEeUJn
sao8AdOCiZGNsIrAf81AvVoTZbT9iOGg15gobE1CsYzDeuUHpHrQ9FTkFcPcr9fVsDrNkdtD7iSK
NoCrWDgXAUDq+Br6RMFVdTMs0wxIAq/KZw8Wdn7ZA0fV7pD+EcgHdx74C7fxDOMhZS1cW5YWR+Ta
mCVxoZJtkAgusAXd6dk9RV1hms7jAMApgjViLkB8x4CEkAnbCCBBLHrE8in5Zu7qakpZJ9sV8l1w
XjDm+hxfpXC6OaqKLMeU0fr6ecDSIGNSBMOdykuOoyIvXHizdOsu4dKiDB86rTTVaRVSYyy8YkTq
RsFILy85hFYPTe76RUwG0LZCWncNwn2p28BDV0wgPbb9CJ9OvqwowDjC6twLkAewHC+zqqqkMdji
HnzoKPxtiTgsknqTz3lsAQ4JCWqPfc92woYevKpS+n2kS5KrGPfZK9ywCxpwvUKhEEiMaVhQsPks
yp/scaCPbTA1z7woHCShzQqMo9XLXHRAe9a/2Kh7DCkoWCXi09ag9ECyGWS55U0HmpKQQW8huZoE
Zms0vqm7gupZ9uHcB+58rQl+eNrl0OGwASiVsWtVuPQZXVXUz2vhLZvC70YQJJx89K3EHkGjROrj
KmGjiqaMU8ztpl2gUgjXrMQslgR1XsEZGvBMaT8EmIZ6OcygU+EnGJt+H8DYzxQXF7xyYLRLOZXB
FFM6AGCPpjcpKR4v8G6EgVEckA0SJNjAjeqG9868wlZYkN6L2LjmzpiOCvv1/hZITtLCJKmqjnZb
bMgCBh+ckYgJAjGnnkhx1L7bBrDSL13Flo3qKybHy6BpA3ig4nbVNiAYJJhm10ozKNHANHOKjrfx
TBqdhX03EfvKVVB4wQ46ZFPsdzktYq8lMHLKvOn0TvPeGu8NuMQUXDoInNOBzbzdACUWsDQwfYm0
BJGPyN4eR6rMzawKC+AK7UsT7Lg1YW2b6zLYQ3dlfQskjBxgfNow+xZGlS+GGr2EZY6vPw2W3BYp
PuCJPtDNBp5SaYCoPa1EsNc4KwF+rMjGC+SjrS+9ajASWuUVHjqjBvHCE8wULBWWhheTuWU2bywh
sG6VtAm6zcBtBQ+oJyy+U3bVwfroLEFxBf9zeYPxlEM9L8ncerdrZhT+W6J1fGfjBaDdGv0TXKGd
9KRiWvQZqnFYaGDVLWfAg5ZauhIx2wtrx3vfqpW+rWvHH58yr7WPo8CtjUdrzM1Vn1fYzU25XkGk
y6vadTfg2bTWxsvyhe1HkvVAZjUOUsFbogRYD0QYB3IAz6xXEvzLfFfToTn2vQspsYMItw47RNHB
fVwUMsAWAadU6D/JUsRgYtjuVdsoT2/YAtYTWEWDOejJLPaPmWp9lcN/G8M9l7+XTS2GDZ5Iu/wR
5D1kikPHqhsO0UO24bLmdOvDBo1YumHEhhITWlA46FDLgLuPa20ZHU66R7XH7ZduuZxRRjbfqBYS
znfY6dVOTZ3jp9gZdEAL4HCCBqJr+kQ6ec1DiaBZN9aBE6wCdC0+Qih5QqOBOSYz7w6QRmiqgDZr
QE1gI4j2D/iKuffCJro8g1YIMIM0cnG3lmql2tGhsKrdUjittXNbyAt3hZMJ0sQr3Krt9ND7QOmm
bpDluLX2ZM9V1IEzV7JNtuI8tc9NI/m9ySzenlYi1gAvV6zluAKgCfc2eAora1qv35iaK14h1E5X
P2ajgg5IwmWYd6DpgmOXq6YAvqwssC1rFzpd4CjS6Zhagylip6tk9zTJ1piDZciab5FgWlZbmisH
TmLPqukFAx6TbAXRPftReQC6YM7VXn8ILFHeekiE9mLMrtX3PGsLKEUaNwO+2RmAQcNMFAA9QUAK
ORrqBWiB8SEodr1jfLMbPWxMwswbldjVoDINyYpO0Ai/uM2XWGTAegJaM+JwcPrR0g4tRDsqCC2+
BrqfWedwWgo4/OUudSjWDN8+93QSLRlwXQXwUxT718g4Qz6EDcubea/MvL7LesHa75oKW/p2hbUi
7JQgx8btPCvKG8rhmeLuPL742Wi78bRkXg9hcm43u6yYh4Prd9n3bvFUGwWDV5X72uDE8Pfy9j9V
GPu06vWnStmxf+/upvH9fbp86f8P1Mfw2HP3VDj+vEZ2D8jjaB1Q9Hr/ubL2X7/590KZQ9hvrueg
2BXQIAj8U83r74Uyh3i/nYpkvsc9x0OdDFWsPwplVvAbPMuccUoIsymqYRBi/FEps/hvHn4WXm1U
fezA5bDP/ROlMtc9S87BrtCjnouXJA7SggLqn4k+UFZSrXb7fs/Y9Kzqddj2eh3Cch1lKhoNsssq
wPDqpyhz8XjSAFCBSXsbt+TfVmzBt2Qsr+oBGxbsbgSwqRONAUbIb5nO35zJ3HfKAFOcj3YsAC0u
NE70yBa90ar7KHtfhj2gPJgRuR/2UDNNOUbeKsbi0TpKqFvWSjv3AActO9JiKsfiBKVpwh0L/Mtm
2kK8uVtzad/Ylv8NezayQQGjj4uq72O+tmRTVcgDdtVJHBW4TwVmvJi7a8z8okoCIrKYraAxwt0M
Z8LqG8zDINB1c9ZujC9WUHpz2BRPDCBmPdMxg6+7Ak6ywvzHVdNuAqJqZCiBn2pN3baBMtmyybqD
FtAFd8N9VBaje7jJ7Gjq+yLB8SCs2BC3HFzBqQHTBuftKMiFveVVEDqLAziUDXWSpQgABwUyqnwF
CpYnwceyAX+bMOVNkHNgL283QNUB/YriE4gTot7avt8d8zk/SDl6m7wmOu4yzJYe+H17q6APY4nD
rz2Tm5WrDbboyHipAGyqqa/ShZIW4jujoxU4hvscFIOocybwaot22dVGrzshPlaZITlLeeYIzCSw
ZwA7MGdYrt1Gjzvl0bSQ8/s8FvyykcO+QWTJHlRjTKtOLgGg7e1DcfrXIJx3QdY6lUZD+CXlgaE6
cKv88q4a0TDjrgOaQgfAPPjA7hjaBgHofIaUMl+Xcgd22HPmlpfOqOZ94K93NvokaKJ2BOAZaxtw
0Et8rxUn4APgkz2QXyhBAo2LUwIun70C2gCyqGmeiFERX60yNoVj3YBFY8VddRjbXMTSPz2xnSCg
DLftwUlHnHeXhTzgxAk00ADiVFPBXb1aF7mPZ8+fp0OFOTkSGr+zWgBI5Et174JxF9u+QL1puMsq
1V6Z2qMbZwaZWyEX9sYekWgw2ezo52OAMyHp016A2epyBZL27BcJ+KFLWs0DmJi82noyyNLOCQ6W
pd2jATVjrQhJmi77BupveTC5Bwz3ABFzThwNpkSxhqfzZ1xY7bqrgU3xxw7WudqHW83DXjIvPdA6
+dDdtRpBZVWXoWvZzB5IZfYcZ9jHXDisbR9QAEoHCt7sJFW/MwRQJLnY1oUTBM/MdSYU2a0SB1kz
JOD51MijHHDcd0U8jUxvSO16B95jy90oeshzUEf7HAMfyVkQJGV+OuHNbynAVptl5MEB6zf4Nx4N
a6j1DtgPZhF6C1WyrlWWqpER8HQEtNNZ4N3imXLTxhp6mLBze5PDqTUHGb1TWfA8gYWIqi6Ikm0H
Aoc3Z3TnoahR9YOzb07/Aoc3FYb4l2oxUFiOwRFRke0e5OxvHev0gWbOCnzXmExtIYCl6qq9PcQW
MqQ6KscbpLymLuvGHW7321DLOax6m2113S+g8GCCaSxghToF1BNVRZPUgH3tSldi+66gZM/qHGhS
TKM4LMPrvNI27IFX3RTttA2c+gBW9rKZivlDkeXKw44FhzcvHcXkxCg1wT+8TuZIgXHjwM0hrokV
O51pnjQo3MeK5DqtkG7Q1Bw2Vog3kxJ7kwR3GMOYq5eea7jX+zWZDe5CAPLTFaG3rAPmdPAeaQBR
V1Y0beqp/FWCyBUCb31Aqona28Z9wUlxunJvA9XBNW4NKTB8GMhS7nqt8wRNi3rXVfd99TgMSKGA
LZnesBViLpwqSCRXG3eb1XeYbpZ9ULLUhwwoYrJ97jtX7kp7uJm4cfdBV8Vq3E3jirKn5123YBuj
jILTqT6Bqopi+dYQnASkt4CICSzXBDDrTgXjPS9r+wJOpy7Sa1+FpQcqM+LHLjPmPmeee9TVDMVX
YJ5s8jAAJeej+hJZRUsiQoABI0QnVc67uKhBZAURGnNjgSViJTOejMYNHd3hULxQuXELZDjkVn6p
bXzVGIAB9awE6M1xX2gAOmzAe/WEvbim6F5gE3EH3DsP25zZaVEDzglY1UVlf5/aGWQ8Wg9xVrbt
fqixFpTCAgYVSOJicoPE51D2G45CHYqCOF8JoAe81fmhgA2MpM3cWMlVpX2dg4QpIEw246KjEdjE
iMinXkyHWsw7kNxRssCZEeVkqXEAD5Wbg8Vp2K0pjb1XBUNhoCoCtBKyo2rSusKD3VMW9bUzpZZE
o9sDN23Cd4waYgkECY4GqEdPkFR0yo8E03g+O0j4xUgifHffGWVFaBq8GSJRH9bkEQvielG3Bvwy
pk1otdh/uw4hmOK+B43yL1CcvS8ItZKRtRd6DFgIYdWTj1NvWNVD2q3Lgmm82mSFP8WdaRCs7JaR
MIuBUBZEAUx0O9Zb35Ya1uHO90UUTOKYVZCa9ajUIVihgFKudKD3qWEbyq46abZuh8hIH9BlMgiQ
yqxhxzJI0UhJVtgcci92TpiSqurV/iSLjkdHk6jOgIu0G+lvLcjZNjKf63hGr2ivvAaiA9XOWCzy
DGchaNxUoRBAhAYLKMIBiagDupNwlmwzD+DmDo4loomBP9WKQR9cx7G3syLYwQP7TkZf4Q0Uedz1
s7lFHUwQQ/fz6F4ZzAahi4PApWTYvdDTlOSjihv7Jb8V4IZvCbnmA6kTQGgJpiycMOkImqjedLOD
pa7AvsfJUr8ojji4XfYL+ZY1MHmoLrLdd6iPbxrlJKXj31UgGVf1Q4dExW6XP+KHlgR9zxFRYUTs
cMJLy35HSQpwKgxBCfCPwJ9JnOdlnGfwUsY+CZcmAq50vkK4QDFcVewJqLqOxaN9zEAeVxFQ+6yJ
Kx6JLl0EaIYv1ofuU3ld5Teog5s1BYrqRDrv9gt4/A+M7RnI0zjg4bBcg28ZtW+eExXtlltoYVzA
4GgfgU7yIb48scrRybnkNZiqW+Dt5JqC+Te9CtRCAblrUJoHHRFfRbh4W68+DtVt5W7K4MKZQzxh
S5uyPALfNRrnb/PLeOO70SQP1phiPhiDeJDb0U+7WxZEWbBVYMSiPMqzqH+0j/gsdRkX5V3zPJKN
JPHQHMR3cJaBLk1h1bFJOLc77w43CvajOTvQIBZAmCHackk9gsQVMO1jOF6D/jLjKA+iJ5EAmTci
3u67sWL+XgCb0Sf9LZWvCH7SV9hgcgzSZeMBOJWBVLcvHzXZtyIeXodHBcb6CNJyCMSoD4vVcBgs
WIEjlL3zcpM3h2KOjXVkc5itKcO+ya0T5URin/U4zSdoZdoyWl59+BAA7PDTbA/SYk1Q+E7y9jg7
O1ScmQI2/5agfWCCBvqPuF82eCIwf8yAp5VXQ4M8Qyeqsfu2wvp9LFI6oKoXNmTjtpupPCp88V3q
WeOrV1oh0yLyUSSSPJ2gfZ+aKwaICL8p6qQEdua1w3iiwGxfQotDABnOHsBHLsC4I3tvAAQ4ZHNU
00uWbyU+xYVa4hLStel7j4BldIQo3uG+fnIRHNumgcCcgwAIMDEBFg1R4UNuavDa6jAr4gWgyhY0
ug2KTwWPW0DNM0RXhO1bz+KyTRe+c2rUuEK8S8zay+vUXLRvnUnGZ7zAmB0gSHLtredG85KAkzmh
BXqhOCqClwu7t8rrNU/JlADkmQOe57yYZafFvVqBiY2n6orn78OpoZ3jSdoHxWM2vrrNsz9eTd43
Sh80kgL4I87+vQa+7lqZ65JNMIU9YHVZVpAOl/dg9lGehuA2+z4sb0Y/ZO5zX6encgNU0NJxNoXe
rfNVLV9toAZ19k2Ob4w8dIiZn2+Bx41EcxO0N7S8WBoYmK24Jbcj4hTWO20jUQOb16G+mfl73iFi
oT6uc+QinmY8kpgcgubZYB8JOvm1DVAu4OHkFBYx3BZIFEqJo6q0bMESMsRB3ZFxb4ce9g4I4j5e
c3LXoa4dSj/DculMW7B4wUlvsh9dR82mRRtszRyEnDYojw4gExc3VvmCkqFJSvGG8DyDw1Tn79hU
xWQGJD1ASHWDZVsE6TzKzVgfrPkRfbbT+TO0LOtaZNgGFw1AyXdmfRPmY0Jzd4Wtq7B1iMJqiE5q
pLXBXh8ca/y3Wh7a+QMczbCrgdRGF4ne1fmzc4m4wLBndyPA8QKznG+5SewpnYwWjx0bex0P6EZd
RTNInxbKpiBXw4yImW4yCeu9G4pjEGEIM866CMXa5AOwgthbsm2WmU1RvjPQjDVKYq3asYVeAlJ6
FJ7Gk+jFnOoD9BBxMPrhdkK3jQNs0OCQV2K5t103FLaT1iW6HKfevoQFD9nA/Qe6MCOw5gGGDi2t
aPK+NwjU6GEiCBwMNUlRdzZAdAMsNIiYtm5o8ues/tYiYxnMZ3yCDgqGRxfTLcblgCGciyCk/ftk
36M6Fdb0tl4fG/87AzqyxnjD0FgApUbhP2zW7+jnQ6hgwqxDWgGYpZHl3rczYN81TjE74YsYdKnI
Xn8M5UvRP1h+LIfLgAGByu3IjHZYwzxYYodRUrPjxV2F/gbKisDV4GRU7/Sw72DL7C6tep9Pj5HP
0X/CKRzhp5UCFl5GskJ4BPkReD8Apowhf4ghv4wEKgiT7BD7gkNS2MywmKGjMT0GLE/r5tgKHBDQ
nPK+c/0AcG/UQ+8AUUzsPNT+xzLDNzm+9wMenCY27k4uxwoyjeHdFK+OuEO3G7LFV9yIrrxc6M5f
X1FhYerVnsDHR7OsuAAhPHsHKBMV2njyt4hrGbsLzZ7YKsFkfA2KVy8/gJQCgCFFhJbamm4Te8GP
QQHzgKZGZFdHMAilvyn6g0EzEdISHxWWdNHYDOBYGBsolKmNUI20Z4hlDEeSopNWnQJcIg/Tf7Nx
Ea8XXMzZNi6mFAIDhYoMiLtd/7G2gIdedIWzLdblopVJ6yIAJ1wjZmfg32JoQQVkXktg+ufy0h1f
p2Tmd32eOutubu8w863d3vNei+bx9Gzkjz69XcqNanCS3NTeYx98L8bHlqIvjhyg9miRo1BY74oV
DY1sHoEGgHSj1DzsXC1BcV5CpVv0J7OiO7idhUZP9Y2RZUzWFtFGMK2niukrzxk2OIJx1qcN8lES
pztJgHxZ7ZsS4XD5YVd1w8U84a0OzTdkmGAcwPMHdrSO7SBDIx8zj1WmekC4wthGDLkSjXuz2JhS
R0R3vOLwjCdhidflmfAX4nfIr/g+ji5Y3EwkaFojNgQ9QwCZ89557Tps8SvrYnERzrJaKXYkoBP8
f+rOY0luJenST4Q2aLFNncjSimRtYFUsElprPP18YPdMF3ELiflzVmPGDdPIABAR7uHhfvycDTUx
aNb0VYBuuflhOu9BbLNqFGNCuFrh281v+vwbdaPefFeMJ2r74pjY+OmH9/Ab81kU89J21wQ/kdJY
jeeWZsc9QfWJVP5OD69y+c6Pb4lGPYFbBIDTdZBuTY+6/ImgKi6va6TD8EO8VlqwXqcu3ndvgoKi
68FVj0z5OtBv3ICj5JtcrtfjGO2mefXylaiftCclrNe19aRJOx6bwLr13ui0j99AyYkUTWHuO2WN
S2meOV8BdMlPorKGA6qg5BE2vy0XUMa2QMe5eChRkAnus3QnyWRoMGbAYf2bXPywlJMTvfbkHMYo
gPDJRWPC/KiVrVjuPbVZJ1DTGe5RCl7ceBsHRxBErXYM+o0ZPSMHpbVrYgYiobzYG94jx7nyhhpC
Km8N59FXrkz3am286cXGzI6kH8ANRPG2cFcGQurlhjBOzfJ1mtNwUEFsFuneR9xGMFaLEre5WPgZ
a+4VIbcPScIKLqOtscmrh0rdbrQEWkKyBoDBENI5qOKajoSSTe3uKF76xRjT6HDLatuoQO8IjYK7
wtoP8LU1B7bIYD30ylFMjn51ysK7JrhLqg3RIQQA1+hBxgLM67exvxu3ibyrgS5R3FOAfA1PEToA
6aG99e/qnxpXq1+ScMgE6pzHwX8RcGUyqj0n513PjlK6g9YaV6Kt1XqdIxoeb70X6O2NX20JXo+w
ghjLXUXScag3WQtV0w3BEzeARr5G+QKmcaPbi+/KM1ldFjkiP0U8jRk04cn8Jj7VZAC+V+GmUG3j
lyk+mBlHiQ13du9DrLSS+9EVxeJDHz115crRtoTSxrA10secvffQQWgefRuGLU6V+0HdQAQ8Rp49
RH2gE5EEVo/oSKj67xr5noxzYvhlkSVV6TzaDOXWjB8zeeUENuyrY/QcofEBRHAlxut02PklMi/6
Sg4eDOUkeTbX4PVBRI0lfdAi8AiDT23ajjLIi7d6DiYt31sSq35ftNdhfA1JIrIIsbPFENjk2qbw
71W5x9fW7Potc+P2D7L1Q4HY3sAPuFsne9dgeuzw7/16kHd6Dg/0tyzgRu2dPIjzgcPFP4twb3E2
Gdv0W1zfdfoYbKXxNfkdWv5Qa9qI9e+2fmk8cI7lXhKOm6L5EecHKQIHdoKnR9ZvVUKZFA2Byjn4
3FpyyqXEigL/on9GwKuP7gvtPibW50B4QmpnbZKRzoo7U3x09NvS38jxqwnrbnPVDeh57Qfjm2Ce
SHs38YsTX0feL9OB3xdUvuc+acVdW+wHtwe7hyiV9N3P2bZHFaZpIf4dC4homccK/sIWIZfiyi3s
VN+b1g/JvzHS1wLlEwLHbnzLPSJNxbrKP6rqHRGeUNloQAy3oKq8dAcxMTCbbfyzV7JtbUG7fiSs
HuA0dDZxcsiDY2MEq036OyzXJJoJ4rkhdN5BDXaud8J3ZMFRj3Z5RHSKwrt1g2NMo6cEb9R0VAS2
pf66MZudlT/Q5E9MGJnf5RCw2u+QK5IOA33+GPbvjE6iZCApqt9xLnOxFcMHF1m6Z7IP/vBARRqa
ua3R/SAkMm4RubDSnZY89yQ2SGB09a3S3av+1qnBBhz18JXrL2k9Q12tSRU7BVVNgthda+1Lf6fE
D7lur1FDK8I7dmKuHog+dpl4dLpfkXtYd+217L3lwauISoNz7yffsZBa334qin0BkLb+kOV8ggqP
9SWKaZZE5dpQLXOsc33uktAkL3PRDIxOlVVnV4aJOlOVgzdxYr9bUYM4SkgLgZC+G4I3jVxU1qNx
0XoEw22b/aK20yI7picnU/EIQ2tbibSrjkuSEQbxSTBRMvIc+c6JjKvMaN1TUnmPeRp0IyyHK2VT
9aQqH4YmY+86wXvrfc/9Ao56NAFFLYptDn1S1QTusAqOYjVpYuv1sWhJIWaQczE1agjUMMD/ckOR
ikR5bsDmNoG/V2T32EtII0SDvgFrm9olgJC1KJICMBOk0BrItktBeqwA4PhiFD0ItS6Q/gH4BlY6
2ggQgeReK+zaWoRzpPaLg9Cbd6JTEpXknGRUbl9qf/gtZaa5rywSPaoF2sftEjsLi35DDfj1zRTA
h+7F4IFEv1jbavqjR+RDeoi6PfmU9AqOi66h+rDNUfXjQsnhZNpO/D0/lYi4eM8qvZXOXY4csvwm
khzIbcLkurlbK9WuviuG51yDCXFb5dC4PRXPJAnS90z40MxfSDSBMujUh1DcG+U+XCnHeBQaWqMe
1VQb9BUo6mTRSVLsivtval4TMUenctjAou9hvWDlBWTowG/uh/q6dAAK9zt52Ajuh2BsjeAmi1/Q
5ObubUT4EPi5j/KB/AKWn5/0fgPFO5dtypCwDRr7tfZsBmu9ASizxcWCC+GlApxdykXlBt5Dlrax
U+dHkz64I6SxINwgh8rtt1ANYvb8nswaDbnKZmjDQ54Qh0X1OojEu8ol5dB6dtJl69B4rbr7Lqlu
gW9vC9/nrprsYsKp4hlZwrXJHSFGs132EO8kpkBw7KcoJ8SEVU87HnpNUuNd5SW1ehPlBzJO8tqR
fSIrBaleUZE2BpGWknDvOZXZ3cbtwNBBg/Pas5IyZSw93er9a6peG5vh9rtgEQbey+gEEl0bpEn3
BqkjfWUOxnpXEMG328R957wo7EG4RqREMq+rmCbkghR8uNp40ikAYjzIv9R7MldXpvRWkiXaSLet
9Y0mkRX6JN3G2IExggZTokihod4DQkSwvQZ5hEdf+zEWXfJdpP26Tp3HOP01GEe5/m22H90PAlKt
uEYLwb3x6j3bkWgieB1Bg9mtaX6P/I2e39waqyH5Mcblt3UZIdBxkIRdwMFyvamyazj9feekc6JB
cBuk7035SsFSae5biewA8p09EhIG9bQMYvfM+7jn3rIGc7kSrXrlad8S0O53grgbOSbDlzT41uxi
rV4JzSH6Zcrvef0IXE79JlpgkvFIcH2O5P/RE3oWAHveSJsVqrRyoFih2aChfgb5fE6tzovfRU7t
tvvgqIXWcLyHd4D1/fZDzmxEAu/NfI/oZNeCJdFIiSFy5OerXiRvetDYl0XzlEQROca3QkPrCIS/
rh0GiRKCvml0BGOR+WGpN3m/4k+DcFlyrLNDsbd+ewdZXOXcwXqbLExsXCMDIAFC3Fc/cHtkyoNf
frEnnHKpVUb7KELwbB8X8G6ib2UH6VWabqI1QkC/77PgjjKIVLz0wQ5DVEaF0WNB0PIyZlLJaewV
8nPU39sPh3SCuWqbHUOuES+tbuI7Xdt6ip2lcME+kfkINzwUKKtVxKso2rfNXRjeovayEZ5wQWAD
auve197C3Tq+UuH67doYCbeHktpZdEs+SA+ealJqoF6OgHxl/3bj6s9Cuw3yHeI7VAcJLjrjTj6l
woZYicU4GHYYXSnt9WCeWhExV21tZXuihvyjME+cxtnrBiXfXL82lTdvVVCsXBnpc4CEc32XJ99l
UvDZVbhzbnKu0D+Ln9BVk2ATgj26ersk3fF38taox9uH84fjn+7//56NJjggyQDfoUg0RamiNOXG
H0StiAotb05uEDwG5sFAhcvvAFxpWXRVFPVr2Cjlqs8pgZTuo0c12VXFXddEFbcXiodYZy+Z4Sbu
ucOhZYzWlu9x8HTAKtyMMtSf9/0fAX7+Xzrh/sIE7X+lY7dZ+f8BHEjWAMXMQ4Fe/F9V8hZ/hgH9
+R//gQCJI2THkkDZaCyzKNEl/B8IkCj/S1JVnSY62tXYAzTl/QcCJCv/UuiLUUVZpcMTXA6cCP9B
AJn/ghZXtSwVMRxLozgq/08AQF91e5qiMmVL4Zl9ijpgZ5NYBRzMhQAc4adJ+CL0GwO7/27ufws+
jEOPPXN/tcXqUoEQRmtLen4NT8FGCcOfQu6+Xjb8hF4hCzrBAa3dIX1pDCuuzw+5Gd76cNX8G97G
Jvy/aSP87/tPyBXA61mwZgetLfbKNpJqsvNpfBuFjrI7/wXjQF9N0CQiBlkcmsAnWlsz6it6BVAR
RpSyAR8CefLCM+YWYVz3T4tg6mUE9z4fUWuuBHRdFrYKReCV3iDsff4z5rYQcLnPjyAAUsRcLomo
IFcgd6RDoO5Dw3p+9LkPGDsQP31A2mTQe2tQ0fop1Syz1E10A6iWC11r/dutzS703AdMkG+90/u6
M+g1UaoAizS9HYK1P//242b8aoknzdQt3XGdQ9eaHcmpKB8alH/KfQ2CS0HqCNDpKkB3gjuKJ3Ng
nn/kzNdMWVQ6cwjQHepqGwzyVunVu9ySf58f+u9u1/9jEVPKFFmO0bWJldqWLI/InN7ltRmQc0r0
uPRsuTUh2A7K4k5ApHy4gFALLzJtrq8sblgIW1f2kBn3aVZ9gKAfRVu0x/PfNDNd4mTx5SjvM6T6
KAz7CIbuk0RtUVWgNfPjovGliZuyqsIxgiqrUf0QrkvSgbRufj8/9IxpjAfKZ9OQaqlO6PupkQs2
en1VtSBlZK/StoHeu5cZ95T3pc/8runLHFZgwEz3AeiEgxkRCZ//ghkPKI2L8sm4XZgGPFFIa+RQ
9Ucno+aMoadWBl/wYCycE3ObduKesmxw9cHlCwwAcSlZ2k4ij105L2j10AlIQyYJoh5YoSKFb+c/
a2ZPSROfRV3G0oEXVrYEyJXEfoJWAgICUnABCx82IU32rEk7URBbHjmQXKxI9dG7INU0W59/+7lt
NfFZcl/Ralrw9rkmXyNZedvIYIsiyuPnx/+Shmc06QnPkx45qJY6amXXeW9tDC9RN00d2oKkbYu+
QD+0ulOK7K3kzp0YwvPQikczzQ4C8unn32BmS0ypX7KwNjVfRkMP1avrFjd80ANlJ2jmXTC0vwsN
lG+dLfGMzj1s4gB82nISB/yWrYolcAw0GDaqqFzRlHXltAUVp/qoU/5ZOHDGOfziwJkywnTioBil
Vla23KNkWIB26UTpJ3qdJ8vM3lpBOval/KhmYHXOz+XMXv8HA4BZDbrbKpUdktKL94pmxXedbwyX
0JGMm2XiItredNpSZPoAXGrbtAW7qQeA+86//cxe/wdHjECXRy3GFc30Vn7SYL3ZgNcUftRtZS5s
thkfN73btXqWl6bKAWBkyTf6G78loUVNPwRlTevJ+c/4ehFoWvjbjxZdGDZChkVlcftEytEOegTP
zo/99RT9Q9OsrdugyDKzAvTmXXlUpHKZXF3sLmzYueEn5oFodsL47FO1Z0oIhH60dXCDMFBz4fuP
6/LpjPEMa4wh2aAWVCfXrURGKRcT5eTK1SWKHKYoW+O3fXoEgu9RVwVuaVvFvid5L6fhwvE7NzuT
3a/JQYfrkAubhFwUPoQgJh3f2Jxf2a93pjzlR0kkQ5E9CHhtLS/3UU9mh2L+UHhPrhAfzz9i7v3l
v2em4zYsBNlAvQa0LiA79UeVVfuMhojz4899wuQkFD256OOClGZXC7c+6azAjEm1yS91ET1f9ojJ
cQjVhesNRl/YcfaRyMluQNpxGJ5pdLtsGaYyalVQymoodIVdI50kOC6EFtwUmvjKTZKFZZjxDyNN
z+cNmmZZ2io+32BYA+oF/knLh8vMy5zYL92gYe+AvLJTV7OzNr+LdQtvqizwAs+9+cR6B6MKhTry
C1sKNRBuwFHSpe0/szenqmq+JTqDRB80mu0hKJ34pW/CPeQ1C3Hn3JuPv39yClnRd0LqZmxNT4VZ
Ig2BMnp1uD2/K+dGn0a1sqx7ece8gFhbp+KwqRF/PT/0jE2ZE5ttTPg74iSkTOApt15Aw0sgmQAc
rQA4zPD7/EPm3n9iuJpuROhZ4tjoRnv1+vQ+SIvd+aHn1nVisGnrpHpoUiM2aKRG6J5i5oMvLITe
M4NPpcgyxaSzfZx3Ybjx6ecYe0zIfVy2qlPFMbM03MTNcGe8+kee+DAQ9drP89MyM+PGxFD7Fq6R
WkkLO6iIoUB8vpeZtzk/9tysTKzUVGEuzqOgpGdX3leGtO275DTQJ3F++PEV/xnUysb42E+mpJeZ
RPY0YloM5cFxtavWEA5wojx6RUezRrbAAzz3FePMfXpMZqJVkxm4so7Wc9CCrRjBT5RS9N2pgVks
0ODNrcPEcgU58+EF1wpUJaTfjdh/a6Mf56dpxnDHHtPP72+5YZ91JatQQuyzsrLUXdV68OAnza1f
hAsGMPf6E8N1y1SsukrCABLvROX8sacMd/7954aeGG47WGpAz3lh6570u+iKCKdTZwt76OtrGKrt
f08OSIAh7mhOsn3hLoYGqmpR+Xjuope8e4W1euE0nPmEqYgT7ZySO/icKZ0LoYfVhPlKyJZEAOYG
n1gwgWxd6jWOrY+ospkHjcr/RTOvT+y3pHkxtApG1tuMnkGgitr9+ZH/pHK+sN2pWl2WJ32d9k5u
m0CdOs3fcqO7c4cQ5AxdRZkQrx1jR3EuVh6zWtnl7QBfmrGS43ThOJuxan2czU9WLTaK6OpdW9qR
oXZbuWjc+jWrmcwXp9aM5/OfOfOQqYpFmxat01UleCdfoLvCau6hnHjUYJVY2Fgztq1PvIZV5JWh
B6zQUNAvqkhYtrQSXVDUoG0v+oapjl5cimaXWRZFfQj0YDygrAhUs15KFMxM0bS/PCzxqZVM1VbM
f8GlrLXPzZJM39zkTBwHLEmlmA68uVrGV7kaHhQTSpFwRHBeViOQp1Jgah00WpIakK/kqrGqe/D4
eVFsz8/8jGFPRcBIObdp6RMqihY4KLf25XWT+83+/OgzE69N3Aa5eAtas3Hi6VDQnV+B9BoOl1Ub
ZG3iOQS5oWM0ZepFzdqqUbqrhG7BcOdmZfyeT4YbBgbd0Aaeo0q0vSelN1rYL9wq5qZk4hPgq9Hb
LgM8SQ4dbuAf9O+uk/ju/HzPvffEVKXWrQ0vZ77LVt40SrFPQBacH3pmo2uTE16msVYRfabEb57z
/JSpxTrtrJVo1AsPmJuYyekORZBmZArAHsdxQfdLwGpoQYoWnNjczEzsNIdsJax6NgtsLGC4w6sO
uprzMzMz9FTAyw9aWip0hRfPE+XBiHXAM1ndXTb6VD3IL1RRE6yQ/TIE6pp24nJjxIBqz7/7zKRP
JcGksG8N5LFxvKp00we0ZSviU2m1C5t9JnpWJ/ZvdKU3uDU5TmWUjl3XoiC/952kZDTBG9aHOBQ0
ZYV5dpHYPekwdeITisHxwjqJMVxd2phq+Z7LdD+cn6sxXPsinJjqgoVO3udp3xI9u8pLUkGGRv3u
OcobENTOK31jrwp8TGvPvzC1qo4b7pMXymtJ0AvgWnZaZLbb+DbUlwvfMmPN6sRR9MFYB1YZWgI3
5wGtFgfxpBYi3Vj6RdVT+Q9/76e3jwvfkupQwmHI15WhHvSIPqVY2J1fjLmNO/EW5LBrI0Bq1Yae
0+pWOuwS8NFWzkoKZGFJIXPmIVN5rUIycmjxstzWpZAWMghbOXKklRfXC18xswxTaS21HroOcpPc
zq3Gptn7aKTSTRBUYM/B5p6fqRn3NNXNymQZFpaBEz7vYlHetI6b+/tkyFp5YS/NzdL4+6eFruNe
VoOYAJQL2roCoJlHdPOVj5e9/sQIBIcuhyFgpw70QOi+dFvlzYJrnZv9iRHQUh+4vRXguDtl77i2
kd6YXL5laUlpY25m5L9nhpK71QYVvrsUxA3Jmy3KgvRSpdvzUzM3/MQGOpjsZaihC7vVShQqDTX0
VnJW+Nu8L/1f558xt3sm52bgo3vu0IZm933kPmVJ34CdNrXLRp9CwEzZsWIvyHOg5PpPQUNARpeX
XNzMm08xYP1Q6XItRfgf3XrPfPOqKaJ+YcvPjT0513wvQsNHY1O2nf4rHBsrZXrFL5rxqWKW2NR6
CjtMYWd5rMewoviOv5UVCVbn8w+Y2TbTboi8MttEtvBqcpccajP7hvzdPi2Fb+eHn5ub8fdP7sAX
lIiOBKyKitHNoGn0ywwLCaAZg5UnBpsqeeR6ksuFHmISrZdp8qo3hWvadbN0qZiJWKZiWR7U1YKT
FYVtiVKY30B8KeaHVkro4BsA0Iv7yHVNGUB8IHQLXzWTHpqWmVXJ0VXYz3BDtWaCJjShrhA2Q8Ps
VdWxVMVvUB0uuLyZxZkWnXPBrWqlEHNbyL1T4eW3MFj/uGzdJ96odjMlgqwbe2vz361FA2JQgAY+
P/jcnp24ISGAb74px2KkQVMVrNnrKFWPihKYm/MPmNlaU+iaaQmtJRdVbsc5TfODccqgzTX19j1t
qsuyr1MIWwDFc4yaKevcF0EAupw2M08384W738wUTdFezQANJ2gprsOhCiFHl9EGmu4RJrjsIJ5C
vpwyc/IQwWi7L707IS/ejCJeCq1ntuUU6iUGkeclGXsH/sKRR+HJ8JSFMHRu6PH3T+5IByOaVxSs
bNMA+8+mkUvl4fyemRt64o4qYfCzcKAXW3NzOsooy1jthWmCKY4rafxIEYqB0JMeU09/DZLfKJRe
dsRMQVxl5kZBaHDVLpP4O/mfrRo4L+fnZM6OJoZq1Uk0CFLLnUXpjopZ0ecQazT+5I9DX2/PP2Nm
3qcgrkiNO3CNBs+Q3Ts/aW+TJFyow/yZgi8ueVN8VqQiCtL4WBGSA7Qz9ce6pOU8jTa57z3D4fbY
QmXWZNJjqzlkP5QlqOCfsOSrB09CCuI4FTIpawxXOhqT1G3SeCYgWqfdInkICSM1BFpk43qtd+YN
WP8dtFjlSh+stVJ2p0ELtrFvvRZRuVGq4UbwqYgl5QbViw8pLa9EZfhh9sZBjtp1annQI5T7vh9O
umTtzq/K3DE27ohPhqZ2vWa0CbmnAJYIVzL4kCup/SEbJYq6wpYO+cueM/q/T8/xc1kqpPFCYBnR
WnOUTZkI+ygxEVMUYK8LdCQR4N84/7AZpzqFANdDJaFoyXnZi+ImiRFkkejEK93LPMgUARyZBVLp
JgRAZli/WJF0LzdLzmnGEKfYLwQKlLZysHGLFojCL57iQH0WanMjWEuJ6a8f8Q9VrQ62mkapR1t3
xLEL3DoGrUhzlXwHrehF7vsf6lqlDJ23VWDriATApa0fI6RMzq/t124Estu/N1Lql6bRQc1j60O4
FcP0ptHyhbPy620Db+zfQ3dDWQWBFHJrajRvpVh0E6Pf4cEbdtmrT2ygMqlmWQOvrpI3UKR6a7pL
Be+5Vx9n65N5CVXl0elLNFrkxV1B77aVtTdpFy5kBOcmfXJmImOjyIOCf1Vq8dlTxatBDxfiq7nt
KP/95qnV4OSaGKZJODfRgzp4nnZjdsFTmqov5+d9bnImMW7VyW0QjqcbMt6wDxf0bMLJ0A3Gwr6Z
+4TJ6alpaR4HYUFaDj++09KuenXKltbhJBbvzVBcUtGaWYUp7ktCccRQC3w1XJrHtkEfVs0WbjMz
UzTFe8VKPlT0EWV2mo8EJahbyNqz4qgLyrZzbz4x2kbrGsUa8P66lrmbQtYcWFUMbXd+fcdR/nkI
S+a4Lp82v5p1KLB4Mh4tq5+aNKeF3Ns2fr7vBMSTQ7VfuIbNTdL4+6fnEGBIih9oma3XyWNvurdh
puyjWFxAM8wNP7Fhr27RaSpJfaA79xHH5ZULl02JWN5C/DizTc2JERu1HJhuyzY1/FGhq3tom/aF
a8EWMtbt+ZWYW+eJMRtC1KCtwDoLnbdFbwhmO2lhka2ZRZ4YcUBvXS8U5CsRhqhXqJdcBZr8IniQ
L4Mil1Lp4Gb+pnIvA4pK5sSoW6dq0RLqSYhQl0fV9z6NhUNpypAhlEtI46+DL/o4/95QSVlrpePi
VgNNO0S6cAga/xXS0I3bDt8tZFIIVf3N+aWZ2V1TpJjuy9kg1qy+kJT7TPcfLDF6ynVv4ViescEp
WKwJw6SxfAIXFCrgPnK/V2RBhry6dhXhXnKby2zEmJi6K8m6rtVcsILWaleS29WwW8Y/WwMeyvPz
NLOFp9AxPxI8Bx2OzHYK6Bdd7RUpqyWh9bmxx98/OZBWdOA198ACIgvTaCtB1NFWshBSW8qDzTxg
WiByxCYw3JK7bd3JEGoHa4NmpfPzMrN/poWhHJ8nDx2XffSwD0YSbxIVvkttYV1nfJMx8U0wtKuO
l6mZXaoQeQL6KSroodXgEECEfP4D5oxt4pva2Kt0vCpZ69aHt7U/SrFxghUfZrfWMlcqvDu5J10W
ABsTb+VFmjE4nKq2GCnXat3ZBkyv579jbqomjglcjyJEkclUeRG0xzAhy1G4tYrsWmkVb8GRz6z2
FPwG+X+pV0aX2UYRbQ0NAXdo+Ht36dY5N/y4Rp8MIVGDXK1UUG/0vEHyGn9wSYPINRgez8/RjB3o
k3hjMJpKgJETitZEO0EPfeMH8eH80HOvPvFA1D0ELUED3pZ96TsiSL9lr7nq0Yi7zP9M4W+u3td0
z3Du6JbmrYfE7GGb8ZbU1+cmZuKB0IdDJVAMCruROpsq2p0sCm/nJ2Zu6IkJK30tKHgJCoopIYtg
waJTAlNY2PVz0z6x3shKkEWnSG/nXrftRAd6NuehMbTny15+Yq8lpqPIusDVr+2fJcfdg6Z6uWzo
qb3KUMKDzi5sUqXwGysgzM3tRUNPMWYBJCH5oFKpDKk53RgVBCqjVu7CkT6zoFOQmSVkFoDmFiOS
hT1NRb8qwfh2/sVnVnOKMOuKWCecwr0ElbQqE38tR8I2VBZ24oyHnELMoipHILNyMVGpfymT6M70
xRM111vKcQuLOvcB4++fHJgkpmFXyWx2yrkfoeId0Fe5CmV9d35+5qZ+aqaAFpxe4LC1IJDWfffB
NbWFq/yfXPQXtyVtYqdyHuQyQM3xFhmG7yayNfA/tmgSDAXYGBHSzSZsEGjMihsHCZ1N1Ae0g+bd
TqvV+rKtpU7MLZY1N8kEzM23fIjiYwHKXR9h0vOzN5MOlqaoN4nbt0W7bm4ncBcVrfCm19IDtd9T
kAf7gnxqlIqvuZqiINMdh1T9fv65c/tu8lWwWshq3HCBc+V7z3lCXG8NxXUjLiV5xtPrq5WbeBJD
rS0paDh63KR5GxJY1iwnfEBceDcowU8jR9rk/IfM7O4pNs5C6G9UhB2zkPW+8a1NCU9VB8HtZcNP
Tn/DpQnPgofd1hANoFjuZOZDK+ULvmVmFaboNS8pCzCmIJhEwYXxTLwLlHDv1NC+yZdlaWkl+dv6
TdNzcgn/SLJcrDdyjSoh1Q3UDVuoYvtejRfcwNw6TLyMq8kI+iRUwUhgoc0EXX/oHzOhXiibzHiZ
KVLNt7yoRsuY4oVfrTsD2nldXYiS5oaebFVLwq9kKOXZNMytC10+AchacGAz6zuFVpJDjWhBpdY/
5JauvsZGM7zKsB01L2pEPNCLKgR1F23UKZLMUToHygfW2YLqrGqNozUUSFM7C5P0p1D6hUFPgWSe
pYPidCwSSrKy9c3gqBnGVazCYQ5ZcOP19zISfaHTXucO+mbegGqrf1IH98Yp8cuBeX/+M2cWa4o1
c9QIAnIkNG1DbLahVl/BP7Aw9NxiTXYwnrh20pIvjPVyi3zayZNku5OkFwMy6svefvyqT0exUfl1
pBUskok4OPFP/1hR9bvMEyqTw9L1PCQ9PTW1M9FbR+hAPTRKoH9z+nbBF874dGUS19IYFctWZ2S2
oCQK5MTlxoIf2hGTvUbVm1LN9vwsjb71q602OZtIm/h9D68WDBZysmpFqbqXvLQfeZbrDE0QRS8Q
5lS9+HtRqM6C/cyt/sQL+E4BbK4ZYWgtNNVecCCgBChuXBt1dVlmeYpFq+okc5Hazey24WNQAoPO
MIeW/fyszVjGFI2W+oXvlCV1rKTVld8eOsSgeZHhvXD4cVN82rqSQs+aQeXADhozfi5VmuNScOML
hiGPa/vFmk8xabBF6AUy6pndaVC1iehXF4J/Xwloo3sSyFjF2YZVvmlr4kt4C9Vc3KEfbfuSf533
wbZBW402KHg3u3v0H/cIQu8RpkQMGFbay+Z34h46IesiRJepzMiDd0pkVJFC6HcXpnfGtuSJZ0Dt
qJULjQtMR+pWyLxjiGCCjvRb1dMuFl5WFZjC20ijBq0ukfmsjSp/LjN0rXJVF9GFt8KlLkFpQvz4
v5m0/v37p62SaIobJD562cXQDPuozqKXgYI6tJl5sHYdX90aUYcFdPRzXoGMRVvAU7V3QTAcMtYW
dDyljl42GlPbzEsHCL6NeB3K7IkqQUsnjy15i8qtgviUkiOy1fyKVS/cR03iHgvq9StfH+oXMkLu
No46B15Sr+o21Ku7VeehaGOYiX8oLCE6DTU8vDocQxvkqd11F/vx2ur99CiUoMAEqe5WslzUu6CI
cujH0VlAQxgJGw0pjryyhCMEdIhBqGm8ghTGQrCiDNdl44yCP+5P10RhCbqYam8Ugrc2BMQVzSYW
kUz3/M0woDnl9tn3Iqnjg6bGxY3sRcHWq7sK9TCo5bsMhQoqOT2qchnSfooT3SdF259kzSg3pYAQ
aadb9S60vJeg9LJ1IasKCyoj4BlkjwijKzuxVIudqPIolJqjjeqgcMY5kX6YJoo8mle4mzRFO65E
Tn3fB8272JjDgyM7zYZCJ6wxhqZslVz9cE2TKn9h+TddJpUPcan637MEDtLOTeXrXBPLQxLxZEPs
BDv3YfqlNdfaB6b6JPfNbycPDJjg0BOzVERsulzIUPOm+SZDY3ONMj2aD2XuPAla3m1VXRlWgYCm
kB+I1aqU/RoZogZBPJHWyovM+Q9/06dNijZ1ETVuZh0r/61E4CR1l3i/RofwhSubAqucoM0s3Umt
Y1JuW/lUVCxissQYOOPlp8Aq2dNFuSvHweUcgSyByFJdCFbn3ntyArZKouV1ytASPeEK/NWWIqz6
RZqOGQ83xVR5ma/SgNVYx6KTv6uZdN/DnrJyDQMhOfFFE4J2YWXnHjS5smlA011Zzq2jj6qXUkW/
wih4c/T0VtDq73VuPFy0gcTJgRg4yNrrBo9BsWtFfVhHBOn8yDMLMaW5kkTVB4PMQgj1PlKsNWrE
Ky1YwDDMDT7+/mnfawMV7UhKLCSFspUElzGnq9X+OP/mM7tzCjQOgq41mzJFcor4YD1UVHUk+MEW
5mVu9EmAq1aOEBlxYBw5/Ut4jSHKGrwuuuxsnAKx/LpxXMEq9KPga/XW9RzEnaHNO3hZGi5UWmZi
zCkYq9MMQY+MTD/GQuAdNaGKD4kAKVyQ+wMc7eplxET/YFz+X5xdWZOdOLP8RUQgQCBegbP14rbb
W9svhJcxi4RAgATo19888+Tha5q4ZyIcMdEPQkeqkkpVWZmxcrwAaRDovOR5wsCrrHMnVea2lIu7
JuSKpaohamnopZfhwWu/h/mJdXsd7a9vshuvvPeq3DoNZAwvduiSIvwZTn/ets3XDf9/1OiDXINs
MBfhZRzjLuMhfx90VEBhZtjxrNd3F9xe//WsCJrcSjoBhQHlp8bkKeQz74dp+Kjrm0JQd03FtfjQ
4iQFpRAxAHk4QgYBnRe0yt+yQOTf0Pyvk0GqoQsaYuXdhNZe6USo+boQ5mp3Mjj/3qyv3Ive6n4Z
JisjQEb4Xcud4SNucveO+Y53CYwUiCL6GGqNgMUTHXnfeuH593URLd+I0ubHUkaQg0QYsvNTXzcy
ssbie6pBur1Cz6NCSvklCO0CyRJEpzvJkism4pVfusbhVxAYDyZEi5cFIo5D2dzZlkCBD319cw1p
nyZRONWBAtoxi600+RqYL+JW9jHH9zRkBb7qd0wk8qP3EdKT6ptz5weJu2Pir/sQWSP0wfA7mqrH
hzoHTxP6NPiQ0qY3vmDXGH2TkypE5jC+uNDk/dBQ6T0j/0937qbX3ZOs6VhlC16DIsTok/7Rmxe3
+YFzIOmq37d4jxtfTe0v74FMZBVQC22tfIKSXN7dUzQn9QN9fnv412cPyZP/Dk8YWuJcjuF1Nx1r
cx9c0dUaHVA3IQ7c2Pvv+JOpOwY8FL2UCxhL+YKXDwui3x0ID+IpP8ZXybFclHv9Aa8bEnjh//u5
3otqInWMs3KeIJESBe3RnSCCM4/OXmvk1oqtj5ul9gfT4JZyvQ/QChUFvxD1bCEY/PaObPyENcJx
moB/plJT6MD9VgrK306cVsHntwd//YBy1xjHIlA1sRUkEaF80BxYrd0DxBX2nuhbo69C1y5yUIzR
GJ3baDqM1mOpi9fQTYeru4Y4OgD2DN4EU51L+tDq+mtrg50135r4dS/+crIxKINyaHDFtq1UP5yl
MCadhhrS4bct+8qJObTjh9kQeqmA9D1SUckjNHf24teNG9BdoxptycLKLR3EZfx7Cyn62JCkwlO3
wkXu86+16pOGy18s9pIQMn8aolqKOzvB59barTycCQM0joePQ4AW6lwGQuEh4/GNm75y6FiFbU0I
o5epqBn0igITgIkaoLc/t+3MypvRxh6hj72H6iJDlRnIhGKX323joFgjG0VL0JPdCvcCRbgDQn6I
yoLk30JWSlS32dUa0Ligv2NCK5cLu8KqIwiYvfhw08KswYwd4bOQeEFfVF5/tsr9CNnFHYvZOOHW
AMZGloJ3pbGXSkMLUU3o/bYQgI6hkvv23Lc+sHLn0DfdGFmo7pSGpVOMPrSl0d+Hit0UrrjR2p2b
3ljVlPYyXkEDlawKfEExdgRuv94JKzbcao0GlLyePb+O5kuoQ+jrNochdneG3jLMlccuZUdRHbbz
BVk76BEH0OWrUjRAQUewO729A1uzX7mtzR0e9PmM2UN5IJmW+FM434Y+c6OVy0rkfFmBFOplpl15
KJXsj2WAyg2fHJbdNP019A995nHpQBICeX7wVo3QhyzzHZfdWPw12V0YT2TA5TtdkFY+eFPwo46L
k3UhR7zIl9tmv7qGW4BlCreK8QnSQyh8PrX6NvISd815l3sdSrCDoy8oa2XRUF4YtdBXtztms+G4
a+AfMvp6qAxk08n8VYqnIPCg/fX+7VXZGnvltC1ISOeI5Bqy1xRhiYbm5QSZ5NsSqO6aa64OFtQU
gA6CyUzTs0JH+Wno2bjzFNvwpzXNnGj9ZvZLV1+mPooyj3F+8Kc9NvGtwVfOKjTu76o2+jJQfnRU
c19MZCew2lr0la+GdTBXrC3MBWCRE5prLmUU4lQed5xpY/g1+M/4qgioas1FNVC+C5pfKIDeNUR9
edtkNhZmjf5T06zEoqFoiYfEaRyDDBqZz28PvXEMrNF/LDasyytY4xy0QIqW4YJk2hfefwIYjO0s
/tb0r9/+K6qlc03G3iX60lDagUwZCsV1zObs7V+wNfp1T/4avVE12LHdWV8q6TzbejpWPPx529DX
T/41dATSmZlCP/5iLHRauuiOWbGzpVsWs3rvLgH6Mis6YkvL6D1Yr6AYVz+bfE9JYmv41dVKO2k0
Hir6MuLtMNPiOGg0f4o9wrat4VeeOtTlMk8OZh/0CqVBR51BcvNjRonx7YXfGn/lrkTUObpWO32J
IX0Z5iz1TdbL4vD26Bs2v4bUyVGMFLJ++gKJSqCUZExOFUe1qd7r7tqY/poTzpMigCLVhCO+8kwP
hZpuhslXPuqQqF5CFPLt37Fh+Wt03QzNILeNtb7UFoTNvX8U8jYwgLtG1dU6iEvb5OMl5l2KmurR
hZbkbbO+LtpfTpVbv1u8NhgvfRTKLxA8Ce+DGeHrbaOvXDYMVYQryhkvC8j4oZEbgENhbpeduGBr
xVdeG5Wm1jWtcLnWJBUMgvFF9eG2ia88FtopbPInLMs0hic/BtRj2EMwb5njylvboLkqFDjDxeU2
VZACCvzx0Gm646xbi7JyVsuR2PSncryE35k5+O1tw66xhRGekXEnwPBCjJPSqL7MOv/89lpfay3/
m79211jCOKqjKkRW5cKjF9sAUjtABlhZJEttlg9hAhWxnR+xsfRrVKEfzMYtBdamGGmX5XPVXVzj
kHMHTeKd23XrE6vbtZlDKGCJaLj0Nf0cqP5xLKfvYMnZe8TGG4t1/e5f/goRSAWm8GW8oB8WktnG
JJzRLCaAUjj8o4tyfbpM/KRc/7b6sOuvfNgbJj8Gv+JwmRvvwjV/F/n9MWr3BKQ2IOnuGkhYllFd
maIZL4pRyJL36Hb4FLZe6iLtQuKPnesmYoa6t+CJ68rj2zZHru7wmtGtHNyZfQjVlfV4CXSeDQXw
XEohFdOfBzseSgrl7somOVMPMlc739wyjZXjhyPrWS3G4VIwk3R+lbqgK1mW245af+X3FDwSXj5i
m3JgmHoeHkBTdnh7sTYmvkYSTssCFr6wHgBx8IKz64g8U30zZhGXe7I/10foK9uxhhPGjkQhDlw1
IIys/bsJaP4fcoCUN57ZRnkHv85NmPgK1YLblmtdNPOZz8AT0PYXtrBMQIfGg8bXTcu1ro8hswR/
B8Dq4k8vxAZpDv0oW+4xuGyc7+uimDsz0Na7TF0MibM8nLOhVNltE1+dLSHio9IB49al5zLRYCHN
h0/B/OvtwbfmvTpGlqa9ikBYdWnaonjxXFGCVUW4P98efcNE1/iqGAT4OYQC1YX6f4oG8vSqQwFp
D+OzNXfvv4duOIRDXtUY3UR9m405WohH5u6VdjbuP2+VmHGXdkLbUQfPtewrhBV40sRjqsL6gyrV
iTn9wxy4N4GC3TXwtQHlusOMGC7Ssd1RKx2mbl3fRm7jrpkYuTPOTdjjhIMqBwS3QzYdWKX35Eu3
1mllQSVYXEpv6OGys5NQgLUPfjCkYhGfLA2qrCEsY3yPfW7jVbLGrqIaDG0aT/WXOL+jKDFMbQES
jU/gqHp+22K3PrCyqWJWY4CeUJwS3CTtuHxtg/e5V2ZuEO1AILa+sLpvxrKae4kqz6VZgkyRSCYc
JIZd1/2upr1bZyMcWaMsgLdcxjpi/UVA98xpowskA45l2Muk9qffdYxoxJIonbpcJ2+v25YvXmfy
VwA0CdJWFmztFxb2905XPyxmLy21NfRqwVrdOqA+h5srUgPfK87FvNfQsjX06nau+7Io4kJAkaDx
xixoi/lAwPSWvb0mWzHUGu3YXTtSfQtAcgsM7+yjKT1CO0aQAJeex3cCUszq50yqY7AMO3Huxg9a
88pVU0Or3J1rYO8I6oq5FNOXZrDNnhL2VvVyDXjELuf5AATLJVIv9ehcvMK7F113HjyAWprm46TY
GaoAL2Ace6RaJxplNJ/NO1a2cZ+sQZFByXxIzzj0HIiPSFDejwuI/3Lv8PZ+bS3e6qItq8b2Jqii
s2k1dLXaXJ/93Gl2Tpat0a9//8tDFnBGaShYhmfqh8lcxUld/blt3v5/R3bHKlAAW5vzsIj4CBZX
kqFBVu6sysZZsoZEAu3TRwUtzHkORuSxwQJC8iQIH/JQJCQc7irxNO41+G3t79rV2UCgUIp1FxJ0
VFTVR/SyfPBo/entldoaf+XvYpoGD/glc6765VPj+cduip47Jy5usM8oxn//3YnYgcRMN2CtaK5j
iA/wd7oDoQmIhc7//x9w/cD1Ev7LiHwIiQbTHMMwrTZZ6wzPnoBQS6/Eh7c/8NrtdP3AKupp8tI4
Yo70eRzpu8p7QqfzfUBUmk831JOvH7h++K9f0DedHBbpm7MjupTUZXatZaIBdieXsDX/lQ+TUi0O
umj0OUajhysuaOxMtHjoop3pv+bF1+mvvFj3pDFBuJizi+KxGOpL60476KutoVduTAUIe8t2gqMx
dU8kOYA0JXt7V199V1+n7f131TsUSb2yVObsN/K9osNnxYfD0Fy9uWhV2gbej5k0ZdZd4XBK3FJZ
vn525c9xgI6fQbfmXNr5yEj3pIjdOU5fc+Xr0CtXNg1HbgqwUBgqefSKQqRlAGQ/7V/eXrLXjj2M
v0Z2IUAzyBQbcw7D5TibLtXLd0OR8HCcuykcD4Dmw7DKnbaLjb1fQ70i6VatKrk5T4NNC7x/R5Xf
gH+4/pCVRw+9C3oijq2XhT6UrQ8uMmUPqg/3utY2duJ/oF6mhq69K8w5qCbnsNTN3cJteID+yu+3
t2LrAyufhgKTAZVDY862dLLZeTHyl196O66xtfLXv/91HrlsbFGJwODaqSErwQFtIYe35/1a9uS6
8iuHznuyqIhjaLf7DUrrxKLt6trKpOJf8bD3TN048NZapr1W0FQBO9e5RtosaRz5mAMC0bv0R0/c
nVtna41WbqzQsUr7WcKEajfVncq8ctk5r68X1zrDdF2jlRvX1C0Mwb9z7Jdo6u0/toFJjfPgMe9c
BPJgzV5qacOK1givKohRARrhYr4Njq0L9W1Bi6/duFeY39iINbxLNssAvvUSVlp474ZwSgb1QUc+
4qM9aPTWF1aerGQbe0N73YYlymo8Jzgdkih2k0LtQRe2Fun66b+9Qft1W0/YjgbZ5GX2z2Qc7vW8
B8fdGv7697+GbwOkxwkgAOfZ4WiXsokZfoVkrxiyNfrKlXsSG4c3Na4E+06iUTBw+2RGk+Tb3rw1
+sqbhWdazziOPjthmFrfT0I6J2Zqdhxh47BYS5u6ql8g2o5TtFN0TpUTfUQj5nEh9kPZdBdJ2K+3
f8bWd1a+HBd1yEmBnxHH/c+IOc/xZB+9WD1A6SilutuJk7ZsdeXXkYAGVyvwGTDsE/Yh8kyioseZ
/fP2r9gYfo35EqS0oQvKq3Pgt4mhT4K+VOZO1juh2MZer3FfY1GGdJxhSazJk6Hqr2QjaTHsednG
ebpme3O7sOwHyfQ5vyr2MLEMacODvWfs1uRXPlwyHoIsFW+EIgxb9Di1nyIbPw1BXO2Y6tb0rx/+
y4uvqYVo6jF9tP6fZuucJoSQb+/r1txXLkwiz5ujMMTzw1Pf+qDMRl3OABLvsX5uje//d+q+9kfw
o/j63DkRyANY5z1ClVKhe5vsqce8SpKCK20N/4pHywCERiu0GvR1F3Kruqeyi3WeUmJE/lHUpGbn
jvdTeQqZp9At3jrgMigjtyiPOQhW5qwJOz7ecYdHJdCY8ZwnIy+DG0M2ulpmKnAPmkkMuAvFLz2T
53LAGxjapT9v2sY1ZZfhDs0b6Byfbdd8s4H/QCU6ve0tlS+s8Jouy7R+UEYeH861EkijdT9BbvY4
sepw2+xXR6S1jeIMPQbnOmQjCOeLXzyoD8Hk7l1UGw5EV4dj6xbVbKHkd54NNJSDwHaocxV7N8nG
6GvkjjaqHUaFxZ9Cb0ZLgaSJJvSWxg6s/Rq2o1Hygw4h5p7T8sUdp4vfO6e3131r4qv4xniVLU2Q
92ftFVmA4APSCzfkRa+zXp2JMQJkQkZYjHE+VLUWaUyRBH972hsh7Fqw0Z06QSsw7Zwp8X4I/VHS
4YKsz7Hg5sgqH/Xkvd6RjQVaCwznhoZGynk4h1IdCs4XHCi70kRbg6+MkhmX9XU8DGcSQ7Nvos6F
40dlb6/RxuBr7GfVFBS60dNw5q4+TAz1Ylv0bGcDNp7qa+RnWPi6bPIeB64sT1bmiAhC+dCjvSmt
i/yBWdqCsi14J1z3FtLl6wm0MlVQArkNEJv/PiagQ1K17fhD1fyWFsvr8Ctzreum5MSVw7nAfl+q
WpUPxYL7oM3NtOMRGzchvf79r0tcxxO4qCFOAbTK56oskrjoTlzfGECtmdoMjh5whQh9ruNA3sfQ
bfwHsjBsSiQZ9rRsNmxqzR1NkCJxR5cOZybBxTvJ4Vduur3exI0wOVglzPwKMvSi88BnUjcpDb/U
E3hzRQamlrL98bZPbOzAmlMSUYIjrcIn8jj6Unrhb+gYfYkCaNPfNv7KoYuxI520GJ/M8x1t9Ql0
xXeevgUwBxtdQ8/CmbctBc/GuSAwn047EEsr+E8JcYwdv944WNcItCYMvN6d/OFcTbxJAlr/8tDG
E3jqxOshjWTcgtcgvG031iC00Z9sX3XBAOkiFMqv56txMgL07tubsWGs/0NZp0BnFoHO9cyKqkLg
XELMUau9eG5r9JUzl73forscKyW1AxlBmzVdf1vuZ40zC1unBlEFJh5X4pSHEgyh4U7Sc8MB1hAz
t52rcBntcA6m7xydjqNJyurGUsyap47OwCmByGA4C7TcN/IBrEbRvDPxreVeBYi1W/IujDC2ckP6
TqJbCtG5txerbBw9a8hYHWvm+p4ezn3o8C4RojVgUemGh6he6gupyvwRjZDlLZV7+PEaRuaBk5l1
wzicB78+scJ79H16W47+f+BjtFNLpRCvWNG0aTC273K2vG9A67BzxG1sxBqjo/oIiq4jYhYejKfR
mKyQ3ukmh11Dchwi0JUoMDQ0EO5E5WfN3OwgQLZmvfLWHCwE1vgGK+7E5WPuhtXRF064M/GNaGhN
IndtCgAXsysRajnvikK9QCf5a6GRRzWM3Hlt+HWQ/KVhI7vNG9aYHNsEcU+UkmdwrbleopnmNGlo
yPcsdOOcWIulUmeRNRWdPHtefScH7yXqp2NZL5/e3ukNf1tTnjSj16ucq+G8NIdAOQkgWPdkaVJ8
NWFmL/X5L63IK5nuNSanrId4UKRR58IBq5/4PZf9c9FBDrob03aJHwtyLwIXQKPPBfvEiTyAYTjL
hc6i7ufS8AfmBFkNXPqyK36zsa5rApQF2dKxh6z5eejICW2lx64gH8J6vM3M11hO6zu0552dz1XO
WOYR0h3n1t17UWxkANdwTkDTBwCalvnsoUmtIuadnusM7TxfJN1TzN3w0zWmM+cQAyKeWs7l4Muj
q1AqUA7b07fZGn11CoCmr0cdPJ/PTbSMTUIc6YmUlUH4+22z3hr/+ve/AvxStpURyBydHe6neqoP
odpDAW0EZmtYZ8uJrpC6mM9IIXU8cfyxdrKaWwo6/6BvbNoOJRk/9UsODNIIOYF/3v5JWwa7Csrt
7HYL6h0zEGA/6JInTv9lnvcSG1uDry51K5siAORzPrc5Lt3qW69qcDzegj7GLftvYf6v3XCWAEoW
DEs2GveeTO0ZSl8fAqhqvr0yG5u9RppFi3WasSLzGdokFd4rIU+mPt5Z9q3Br2bw19yLIG89IDzn
szt09WeGRCSA8hJ6Aju3OPsXifrK2bhGldWNQv85j7uzBBdA8KknUXnHZkHHB6Tg8u7jFBGv/jQU
vKr8xPX6RdSJBJZHkITSECaXIGgZ+jHJoZogL0EpXJzdPmuj56bMp/gqdKeru2GZryDkQZj6O3g1
NDsJRnx2AGclRZseaUb20A5KjkfuQmvkQCblqj8ooIOk1w3GuoXOKc6EzCooqqRGgOERjexDbE7l
3An/qRg6ZzjF3mzlZewsDx+njgWppcs8H1ANvjONF3zpWqt/RiULHstnXDqjuySzC7jxcWml+6sq
nXZGIUb74dmHrBaI7vpGF7B1jS7Cdu79IrMdakMQbW2D9iOpPfPHzmB/Sqqptmg0dAe93E3BoNrf
vkuKEcOU1xSI9quuukffnWD3DfRslo/aTEX7EYoZiz6DBYTJB70oYdLQCDzdSwVdlPcd7/LifW7r
gR94iwbVlBexDNPGj3P3iC6yhd7ZvORlNg+c2QQv586eoCfbvQ8idMT8A3avyE9jnHRFGnCuvg4N
yfMXqMObbxVEUdyLNzKVZ1WJLN2p6moRJmMbGv1HGXQDvq/R9NW+n6BozS5NbkA4zUcpRRrplrnp
PFHLknAMpTzKOgwhmdDno81ErgIKLgMH2aAOza/qaJcqkGnlzQ5AyfNYY+usDw58dxoJQV5iitiZ
idDtT00jC3oqSTyEWYylzZMSL7flUIu8zjOqQ9umLiCd71pjmDxoYB9xZBioHRd3AxqN2FEvYw7c
UeczmaEDpDepUsv4QOlEvUSNVRclRU+qny4UqoATqyP7ULeAf2S5B1Kyj54WjjjnU9XqJIil6NBv
4aBlodI0Il+juY1cLGtnqtSpZYwfO0R1cFxkX7IE0STonulsbZ62skUvNOXR4B0orUIvlQ3z4QHh
NOepMb1d0tmWRZmMEUXvYi9j2Njgcx5mzOWx+bTYqIySagbAEB2aNO7B1UnL4NCFerTnzl2UlzaN
V9bvpUYnWgLdCmVOkZxw38S81/KTEyoxigQ4UVecLXFF+0SWuJxBoIumkvafqIr7OBuB8V0OFTYQ
3UUzOvPBYF+WBNDoQn8kTPIwZaqdo6xZwrA+gjnKusnYFwt9ouUEFc6UQ9HIHkAEP+k2Eb2cxEUW
PouODqir2J1sHHBn5LEbgmlHVvj/RaCj8jIsIXePLpfdVyhhfwwVOdjcj5HPcAN1HwnTlJ9HJopP
ZArKn9YdO/4ydqwR3aEeZ9HywzSYQHyowlzIPyhLkvAAWiWP6QQ94354N48+WO0SaQpaypRDP6YD
bfroTjHYa2pNHrrQDcyJTyGlD6wZuYCqMUeTEAjQtf08CKcxTwV4yYtT1fAm/+MVEL9WWA6/KX4P
kBlSmUXmeU55ORiAcRsCDIJAU4e5y0cK3WVwzhh6bGDs5TfLe64ecFOzOg0oTPVj23PcSqjMF8uL
E4dF9RxymcvDUqLf9LGJ6pifGt17/EhHwyeejqMv0AG00CFAnoFyUBmD7XPyswqBjDoB+N800DAh
oCxpujKaEj/qpXhAqaYA/ySLCv/gQWsszJSlcfhYO870I5RMqkvLbeZDrr5KJhAcLmk1P3sggl7g
4BIJkyAp8yWxfv9kC5BCV8MH7vSxPdSasm8VWFdoGsowHN/Pfkt/T6E7gA5ksSUHeZkc63PhLZAp
yGhQpz6amr7wwLh9GpLQS6SCsnAUV9AoyBFptxHj0H2uGv+E7uFYXKiOoOSEW+ennqvHeAqr4VLa
IL54gaJw7rnxhyRmjfwG5nIhjlXACZykdsRL7GGBk8W41ROth9+YA/9JFr/85XVuJz+0nIVg6LMh
hKdA7eZGB8eCwP1urJi2KR7PZMnGrp75B+Fzt3sn8NDSoHEGKjfJc6Gg4dGysHhsZuofIdV77RBy
H6GkhygsmkNrHgLo7PY4V5dBlgkfnXE6QtWvUI+y7QlWb8JlmdoagoiJaonykxj0Uzop+ZDHqbRd
5SaNRaNpIsN2yFNVLICQ9VoXzV0XLP1y7/PRdIlrIw2NcHT+xsfJb7k8xY1wltSjFcjcS4ehiSJC
smG+c1ufPC4+n4HQALFQmE54nVIoYRJvPCgweSFLXLmhvh/mAhz2XjC1GKWEXpHtY10mhW+XJqmj
3PcuTcFxOsY5MuSZGoaCpSFQ/OyxahwFW7ELFiQIaxskYdGG/bfOalW9REvZ0gSHHa2PHembIIv1
5LXZYAXhqfRj0T+LwrrqwRYhEAAOpIQ9dPCjR/qhdm1+1XHOWX1QTtvViS+iosq05dq/VGjxg1o6
2hWeHLfMSUoDz1tOjlexPC076dQnBQp5krToRXO/Biw03yhO8g7c252a03aSJMgWigPkvSmbtj1U
VrbkrqVNTk/WEx0gjlMwpcg/EZKVHotIwkZvEelcdk5zBoh0qVUC5mPdPLrLpE3aaAMQvukhlA7S
9Gl8qTp0ZD84Y1HRR9KxWEPoAhsMgAPodH+YaKBOmQESZ/wPRYg0SAKNoNg/zbOl50EjSPo2Cn+4
3orl5JxobvoohSa7PM19HszvoB4GUkImO+1nkpEekRJY+Kb3Sw5Fo6QYY6wozcGL+sGRs6yffAtC
a5haI/SSlmSaRGq6fh5PLaiDy7s+AsVbFuLOx91bd8uc4TyrlhcB2LaTugQI0xTW1EDopDDoTZYq
FPkZKhU4glE5F34GUFZBL03f9FOiWAB/i6pxyh+pQbxw7WNGo0wPX8Lzq/e88QfvZmbfN+CACzN4
admDAKEZF5DR6667x5vd8Q691wPCBC8XX9ApC0IvikCQX4J4zPWDCPyleW9xKzt/3HEAUos2tL4q
Owl0YijVBDIhY4CCtXUcQ+6CgQwx4FYD+sIxG/tHSx/VMVLlXoU9jpg9ht0gqgOxEDl8ihoQlx95
C4tB8p10RVo50BMBa6Mz1VmFpg+amJya74Ba125WE7eKjqIy4fIMjhc/yMB0yk1KzAx+ET9vG5FO
jorsUUd9JZLSToNzEBHX9H5Gt5KX0jyIacbbWMXJUnotSSetvTmbVIwdRaDVhFc0V9sftUODD7pZ
/PlRtcVQnERQS33qutHC5uWSjweCa7xJrFe5NOkKFKtPvJlFkOV8XIoXpCQ8KD20I7ShItu4Xylg
uOOxiujUHqDWVyJ5HnElIaA7je19VEAkIGhqeo/Sz+CfYqCoistSyyb4nIej91TkjZDvpgq4J9yo
tvntQ94OYnyy6qChaWavHe5HKNQExxynwjs/FK1KLBGee3YCiHweUa/i+q4yoFjLauGONMPlxT/a
gZj43gu9qUlib4xJNi61rQ+zZxRJEQWUEDRACNUc/Apvg3cQiRDRiY0UOIu6C9rqVC25WL4LiASD
gNSODn2CXPNiQP0fzwVEg8fJu6gpkj1EXZt2PDLfr4MnxwsnljnDtPyjpPHBFVjZ8Iy3yYBDdiYR
rrk6dto+8aRfPfi0cDEBlwTHxliQ5UEtnuXoDuma8MBBd5KnuFzG/DB2uHgTqKQy7zgNJcOZaoPo
H6+MSAlp5zF3D2WHgyEZgB9rUjcqR/dAlxpEec0QB99E0zs/c4VwMVnqqHXSOQbV9H3OaR5nE9X9
A6JP9wT9EJi11XyEkEcEZvYo54AnsbGCqJarXJLEpIzmJOhLyAZ0ep69O5nr6FM5QF3ukc1lw1PC
hIrfFYiyBDmVuEGc57zD0w4ixMq8D4OovALaif+10lwAHMkb+USFE4y/tI3mImE8CMOswcHsnlFB
DMDzhy4NxAWCVIcuN3UNVTmL06BHygcXMbykTIAH91TqAEiBp2AjRZ4UBhiXi9W1L1IeIzhKGCKi
55qJ1oPEBOc/KGLnF1byKT5L2vQiFaKbglO+eNPjoE3/vp1465xwoA/QL4+udmaEmaJTEYUu3lOs
LosTa9tuwjFUKPqOF64Z3sU0iKMjmfSyfIj7ngc/ZFEOv2e4xR/k9KBjMcEKISuzzMWUqsVnXTbk
oNM6dT3AnQ9KRyE/+Zh+/ETdhb4L5s7HOVhp/9lt8+nHaKtZnswQBXNCSyQu0cDZlSSTSLXLI++0
LI4inPH8oNaCRtKtnIikC4vtdFG2ZzKNqqojn2VfWfLo6xkyAngqAeBbxh3t0qKe/o+6L2uSFMe6
/Cuf1Tv1ISQEjH3dDyy+e4THHpEvWKyAAAmEWH/9HM/O6c6Mqq6YnrcxK7PKMI9wQGi599xzz8EM
x1Epz+IBHNIjsaqgKxvacHaRK1bWrIu1roNq5VHZFRcqU2kZQwePNwkngqQbG/aO9bEz5HxSQRGS
7mvt0PmWopln3oLmNZNbJ2vb7i2fu7m9K6qy8xK4U/FxjdTB4ZeIXGTwoQsXd4lOHULnUMzTwi+5
0wNkGKt8aW6EXTYvBF6Vzrep5Yburbz1gic1GzUiNEQOG7mVsIMkyFTOdt5o4zCtFCxRI2XZIxT7
5UIgmWjJjLCTFVj2M3JIZPOybcsgEZ202z10m3t7LcDBLFeTgA71WY68bzd2TwoN21D4NyHXl0RH
FhrwBaTQFs6OpEUf3mZxJtVdNBOSeqSRbt2s5qUceyAa3DOwCOZ9GcOhtbS2tckWWBSYPH9Ylrad
4oYG6DHpDfjckcM70lz42CWdOKXMc68naVtNhOPCjLB0r2V/8nrRJvgHxNgGyutylfoFCT6QnLlj
Ir3KbTeW7YOt144Dqa4nJKUjsoQpzbdDRTy3BEYzW2ZFITobPFJsqEUZAlBCbOZ7unbCvJrpewML
c71tleUs2xobEQRTLBkUc+ixuhsOC5fNuTG3bOfxXYwESoJ0Es21gTnKsyQLBf6RT/kSdi7L34Zc
+PWG8cy+KwULnMga7BTyQmRGKqx67COoDHoLmFK4VBWryR68pIOTi3/faGgTb6vGhXizbWjur73S
chCmpZlk9z483Z2wQcIvYjHbuVec/UlY0GFbkRP7Zpm8dF/8pQVeMA9tj2TYLCiQ96UzFQmwF6LC
qard+Yv+8X8DyH7ui8T9laJIFdowYVO68by6jVtg4lHnOS40oZzmJNXC135AvzJ1/neY4BlF/QkT
1KQhyq51s5mQaMWQo4csx2R+1LP/+3X6X9m7Ov0D+uv+/j/4+VU1sy6y3Hz68e+3qsZ//3P+m3/+
zq9/8ff1u7p4rt+7z7/0y9/ge39cN342z7/8kEhTmPmqf9fz9XvXV+b79+MOz7/5f/vhf71//5bb
uXn/22+vqpfm/G1ZoeRvPz7avv3tN+esgPnfP3//jw/PD/C3345Kmnf5nmn1hz96f+4M/t7+nfrE
DmzCGfHZmXg0vp8/IP7vzHW4a0NjkwT2mQ2DBM7kf/uN0d9dZvMzRwN/ZPMz6tqp/vtH5HcIeNs4
LwglWNeQiPw/t/bLy/nXy/ov+BCdVCFNh0t632t9/wJwPYcgCmEB8cCwc23P+czLTqGxWhWkOs90
cWN16tBM5d6WQ9zYD8PkhijWHInlbXjK7yUD6pg3V0EFl6V6VTi+BHGrObYUhlqIFi4bN2CRgCwv
JLXnqLTlnd20a5dDQycTapP5OazX+zsfbNOkGIQMK6t48PMh6RmEfTIl7kw/o8vd5E2IDfRisVqO
VJvd9GSQYdACy3QCG9qS6HFUdXPXVnRb8zZUIJeGeS0eTd34UT/YiGDKE5fT1dDV72AXQiQ1XRA0
2wGgFJUiBgNwydVzleFAq0Bu8/165019HrlBk4UQVXyS3dNUlNeiWkTodPAwkEW687Ma4XPpP6Vp
/8x0ty8H/QiK3w1EhERRP2X5fKscqE7AS6Dd4+SA9Tv6G57yzNXQsJ3jDBApIHKFjdSt8n1V1A+Z
kem93aZDNMl+uiT55K7a2nRHk3rNJm3kzUyaNGm627wov1la3rXoIDGlfkInPI9QQetjNmIwObPW
S3vL5sIKeyA1iAiHLOwEuWKzczfDACqcTCoA/nTissrGGHr1W7S9nsPnFFKv9YROM2sQUa+gbu0M
/tOM5kK0J6fXBFVBADn3lL94XCAKZMjSWkQGk2oMXgwroyXv/JgU1xZ+iww+IEi3W/UlANEC+qth
RRVsxqsVmXwrquf02l2858KUMfhgx/wcsGVQPJA+sNugnqYVjvk4BXQIlZDqNV8eeFHbUdaeirKp
Y38kTWTK6Q3E1n1nQNcUlbvuuNuvnALxzdCRYEvVpdDY6ir2vlikTiD89jB15ijzadXVwBydvEwY
XR4DLncZMxUAxodagIA7pmqrsjLb5uzDJWWw85G64eTmUW6cJLMrg8QrePZ4fZx5FcssvQeUriOb
m7eG0MsAaXA42lPEgvRt4LVGAoF2R7s0d+0k0UqOVqaharK4pfJxwTkEh4lbVZaRx4OLcmof0Guw
8e16k8/LEUzyZ1rRi7ld7jhrjmgWb3fnpp9QMHsjWL/vJQ6qbna2M+Kds6KDs2SXtBpmKOaQ12HB
yUXkkwXXo7ACnJI0sDpApnfUxt03bfXoO3AzrFX9zPgRPm5VBJcwE2eIJkMbRn7nmxmq5abJxY7h
BYVzA918KT1oUvBvdu6cdInRLFhDNwBaX0bM/8T0zoMw6BPuqgQm33tSrsY5fZuAbhYQLQ3LokNM
paZ3n9mRl0MC2z+kLRKxIPf2UHrdsyIierlCaLdCKxsUpZwHwFZ9WKZP2rE+svOXFKBjTXmFwHe8
Ex7gSPsMOIwmRvfkOfjlJ8KVSRBy9WFX8rdyfu0Y6kCF6W4A0l7483BTzngMZ3mG+ALkTacbZtD3
h714xyqwUYsHDJ6pSWRabUeqOkvnei+BLZJKyuda8mWFuOK5y7MqDpoBabbWkTN6tw3oYmTErC4D
zPG8JjsXiuVR0F0Ok/fA1d4O1LHuDwE6tW3H2rk22m2HbGU8ufPcNPGQ1J6LjnCKQxCQXbDyQgGr
Rdi/qSqWtFm2YouOfU+sZ5olFmWJO3Tx2YbP8rsQAhIhwkdcPc6ceYPSjsPnuBPZXTFSILHDoQMi
x6w0cqxpC4FOKPLkkXMPM1pUiMwByxp9QPYOAFJ8/ksyssR368gD7OfqPHFmsYY0+p6TK/ToRQyZ
hbEuSXnH6RNj86aUeu31KPwEMZM8Fs3jZMvdnNuntrDW0l07kIwK3bG46DMW55C/gvMgyLL+ZrCd
S3vYMn/apAJVMan2YuAru5Ib1mB/k2yFcmZyHpO+6UP0/QCkhB/dZC76sYtS9Gxootfnr4MofALo
HX5ZRu4WiuAV6Xjf6T0wj0O1zGEr0c9W18cARndiD6GgOCtPTZYnbIZfpV3Fwh1BbVfbGbAeELdt
xeZQYTPzhl3uSswBe6PFmCCjQ+0gWy0ISc+jlfpA0qHIe/7/YOXPvRovrCwx3ePQ2vtsWkI7y+7s
kkU1lH0sWawnnt5M8AbJesR84mGU4lC24+o8rqLDx8CyzuM8B2My9W5MOjf2odkT6DQC2pU4+SUw
mk06eJtGNZfcBB6QLmffonfVn5vXHOK0oVeqk/Cyi1ySPaPBWiM7INbbMq3hWAkrwFGFs1Uds/IR
8lKbXOtji53IwQHpu80SKtXfKVo90nG8o5X5dv5Zl+qx4vPJsullyulDo6wbvJXI1TTWSPcgY3SC
psKptLNr09Un+DHugy7CCXkABn6R9fntwvMINRF03M53IIheNA6FJX2GTaY66cGGq28d5bk8gTZw
N/vZbYlNtKJTrIxZB2365BT4vWW4szznRBawrsEsRkx9XDKBXUbU294NdUEebJIenelFc0wxY6/9
ovtm5uolSE08ARjLSHY1rQZHPEppXTVAVrzhuudkD1AYYOV0TfEd1pDewM0a6hDWhftazFmy9N2a
THNEiL0THUSBII1AUUjo2ZUMkAqiftl3wLvKeRs09qZdxhXNggOvxuNc75gv1k7XXw+0AACCJa1p
YrNq7fv2WjbFlWiCHXD+a4Bd2ESz+yCTCTcjclexSomdsFIhix6TOSvgS7QC7nBpL/LdfvKb8hrm
zRey8SARPz8zNl5X5qJozLNV5g8O40+6A1NxLOxTbT/mTWxKswe7+eihMTVzY3XMmnmHo/q69qaH
2RdX5zXDSRdzxd5TTLs6U/vcJqeWTptFL/sy4gW9MQYBBydH33Neqnb6GKc+TsVyaJrl3tP5QxlU
u5r13ypGTuBgAg8+wMDwWCgYRFJYVqJN5RAoExJM7nyc1143bzQMQcHyijWQFCABj2rcF8GzA/rg
coTQU1hmXcQDmFf0W9WOSYtBMbN1PTfzUdvLjrUgDWQKxlsWAPNa7VtPHnsP09orssuJwXK0LOG8
PEwfZZV+a6sXnw4rTSKfAEydI7T+hDPrbzpLXGX28tgs6XZ0BGS5UOmHFeZmzDe6mqNe0xc2ZWA6
O7cmt/BMWHPpECAyFmMHncLNwvrrAvZRovXhVpFZ0A2AmSdDp0tI69yElle+tM3dWC0hUXIHqPsS
2zgkd0PHRdjhOUmRlo9ZHmxAW7hE93oCsbNDl16z+pnCfQ3Ac39HdHENGO00a74RgG2zHKOXw5yp
I/ulpPsy0BcW8S+AOpzgQra1zA2OsUNdTHd5619AWfZhtkLZuTc4AO+qzrpDZf+OTVgU0mB3+ehy
62ZEJWOurI3OvUMgvDtsIDdVhmj7bKgAdJs76Y1Y/Js8mB8cX5x6p1oxMMFTByGbqE/TiL0D5fFy
zi6qsRSR7KROmuYVyQrcNlrneSwQQrqmQeNuWyHkKNeku3VST4R1nWYh6tCRzvJDheLwXPpXms0o
OfawNhclkLqrsd+UKgeU1MpEzR6PKG98EJ7QR57iGO5ad2UmgH5imveGpltgxkc9wsIUN+lWHBRP
DfUF98qGRB12Pl5FbbqsFr+5nlw4yU6504ZYgTBlBYwmmjpEzI1Gey3zKCiWjZats5sDxDrWVOy4
pzFJPSistT1iHRjTZAByY0v7VhgYKAxY7WEaKhEFXFsh9nNvBSIWmmTbAwLr8SDHEj5FDapvtKEk
tjGVtCxRcpGHNHUPUHiCsAy8y0BbuQTq+NS72XUHRB/ukyYNHX03zXCAQgoahAVquV4WoK8RtX3m
jncdl0cYxvprI+sLqXwYgy3cX7lw0laiDJtaJ1p1c2xbqT4YeBHmFFayC2Arn1X1ihG9hxWljJB4
JYOHA9lYyG3yws2QVAzw72xXBUWMbnPEOabNcBsqNLnfR+ABJ8qxEzTNvHauC3iTrZdUyAsDCkGY
D/2TBmqGsoNe1gFes7D9eeMrmKShzPccjBXCiqA6Tr0PCoUb5XVHkwmHeoWeIlQc1GryYE9S9C24
2Fht1YtDCydZZpushr7BYowGp70XKf0gQ/5up7aIPW6FDqpr2PhGpEOud1q8Er6/1lKBlODUh9Jk
4KVrTdARhV1KLAtw0qkZImM+IOkEADpvl8vvlih4kikchzOG20z5yvMyhfc7Jswbu62Y+LSBPkMZ
IikpNmNbpyuHzKBBNDmO2xR5bg2H51Xn9hGl2EP11DiXbK42jXbrxEvhTUfhAcUX2UAEbQAwOYli
31LnthpgP0TxrLFWbWK3w3goyDUUHcs71QnEz4CBN+7SsQTOP3rl1nO5mtFfG3ttIcI5PZcf5WxH
2LVNVAcvVoOpSCl/T7t+X/ldt/M7XodWTX1MdQECCcNctOBenoA8iifwBOZQNl8pD/KmGc1FWKF5
MgZpZwzHcouXkH43DUsKLBvilZD6KdIRAsvlWzYGAI1BNPHJYrbl7LebvvS3rYN6vEuugtqeYtcv
AJAGAfIlgkSvzO6WAWgCHaywHmsKfCBA8ugEFoqsKVajbdY2z0yEjJCeRJ5HObWKjXEZZCL1tnQW
ZFXYgOrgspyyGhvuAB4al92aeWsUV7qor4UTdqN87ge184DVAthkI959Vcft0BwRV34EPCIpAaPI
L4YH3Xv3vKHvwyDyZzREV1DU3OapniIz9d2lgJN2CD/IbAVakHsYy2JeV0Hxjj11vsTbkEh9glXb
w5lG+Ds9c2+ndffjX2AG9FtCJCJA1CL5Ylcrk8rhBsL7oUFFPJJCpYcBJKMwENa8r2d5ojSnmCRT
HdEzrpJm+XAPDH0V5I2DSZKRFeyvhxtRnTiKSVvMY3CMqHppAHfeeMGFa4NDENQ4x3j5ailf3WeQ
RckcfZljbu6GiWFDm233ulC6Df06sy/LYMkgmkLbsAlccQ1Ea9n4Mw+LmepDlysBX2j7NVtqHlsC
wYdy6k0NVD2scxHswQAxUcnYalE5PXJSjtfIuHazrtOt5bQw4JLt4xSweiOy9s6CzdGV77wv3mJd
4aspkh9Hb8wEMH9Mkdlw2kYY1mvg6KPT8HXl5a8yqIIn1yX31EzTe+sssP9e7jkV23kpIs7zLBoC
1DfcMd3JttygvWMPupuPSAB0K9V94zgcVGEhSodEdPUtb+p3xDqhXdbfurq6b1ixw/JeqW5ZK8d0
qDeRq5HB5kKjo7GrjujmPs65BhdBuxtPWomHYl3Idj6v0dnXBbedNQdRW2er2msQH7j+HKEbEzwB
5W6UxhfYYu2aXYaMAVYCs1y7jfWaetYObL7rQHTvZKmgScoUrg0H8abuR+yCGQ9TbUSIajMcPVBB
RDCLkLNPhno+uAFWzYItJepzfzUuwYZ/a8GNq1TxYQXqmz/Rh245omIPyuFbUBVvutGPODgSBgfC
jEG0Ulc31bQZ5vTbDOvwkABMIjVwBxAC8K1Odpsu06WVykO+VIdM9E3sqvEWXuILPATtKqxmcJPI
DHJM/VK7ztpxl6SAbhN2lTVf0eIIMCpJZbqzXfsBSpmVJT60Ty+YpyM6kp0l+7eeiaMt5NaziA4J
/ICxm2wsUX3LxGRDitfH5AUmEuj8YwQrIsShelV4KSpR9IqmaIcw2XVVXaHi+8KhWA/irDnqFDUM
0xIbtDC/iMqCX6RedejcDtHSenFDOs2r+qwXcNYLb16aBr+FSvBjXcQgVNyNtjwYVEUBxNwElrca
CVtrExx997IesWoCAWGYWmcfqY+sWYhXhbJjhabhkC3LvTsbrOwCs0dV387W9U7dRSR3AaaKGcJW
On9xFrjfgV4bosr6LZvGWPnOBVlwFwqVngg8rETn9ba2oVwa2HdVC2BnkX7SLRgTEDngQi+HW5SD
BNi64Lt5RZ7HQ+eE2TTDDGfROahN7Vp7XpTaBFEx9ByXPtiCJXWTF97dPIDOo3sENXgZY8HDUVQv
tErRE8HWXiBPZaFvwOd4HCu9sbLgDRWdpxovPyqltYNkNTJ2AJ2OfztpazdgqEDCxE6sOCTSAe2p
4YXk1n6o2UaQ4WqQq8XBnAucDUjyCR+BSHV1DeqU9RqgKoT0MX+BmWFSOfOHh98YRoyNdPmqgKuS
IuX3f4PdjQxcRN4lCq+rdt5Jza9sv8bGw4HJGdCvChfSlbVEJuc/x343HkFtM4UN6YUGkWIvrse8
TtygTDreH2VPr1KXXxipd+AqxzpjYWEX0EPHvUonuxAW6k5teVX6FDo9PAnqWzDfNj5YuD1TYAha
iWTpbqC4Mug5J+PirlPgHWHTnPX3slsB2pUaj2DlWaGqYUkIrgJOk3yTSz2EIFdEQc3RDYmZWmGX
pKMX2+WDMfVNyirA3dPlotvHzMYsk1Z9oxS9KhVDMGvOWL8f3PTgMiK0tarI2N6tFkhOpgqSt7AK
3MwksXz02EwT7q+Z+BatXMtRNTvLn15QQQb93iK4VfwNqskgBbHXjHurZsGwuzJsZ39lMXmgZAxN
CpaRIRgr3sZWUZoQ03Qz5w5Qocm90I15nLvyg1tDllAq7ye7ugSethZwxnZ2Iyk/HK+PR2s4gmJy
RC3wgxpJQ8qDGO1fWyhgwjOuxz4D6dHW1iwmwTvtC5QAWnny/Pyle6mVjcqGhYQx2OVW8ZJN/kVB
q4SZ5Z44cLFG2VQ7T7bwVgqHgwmsHZzGd20vv8Gp/or6VpIBqWtdzFNwUl9AZoO0ej4c98pgExgL
uqsEbFKIBfLK+YW68zXghshi1WEY+EWfyhv0lFzhPLwJMn/b9/2q8vNYLtjTbPXsj1moMaenBWUW
YdrH1Ibbjd2XLx+ga1CzIClgFqTbHJju8hX0eySq1xj7rHOuQJqaQljNiHDpnzz/vn04m8fXCinH
WI8qRrhSoYZQvFX9tB5c0D98d1ul2V6jYVos4z3T3sVUWSF4CHU4+aB4CKpOFJkkL0Y0PcOEC4qo
58EwAEInq8K95qgHQO8SsZybaLOAciNvWE83hQKbSWGJyzRRynodDGbvPFUH2o5RP4GO6RVHAxm6
YrBAYCiKF6C8NUW+4tHxfshfea/LlYd2LGDz/Datx30KgX7IWoQAzqBCZsFzwEVPC6LE4WDdzjO7
UKO6GXK+as/MqIKvnzNUnvOKbVpAEX653CtVJTTlsBICz8nJXqCvHIoAx+XkDpE/g7DXehcN5dsG
3V2FZuvz8V2k5sgKdzNK5wp7POIBHzumNWzroI/dTJ1IDeDWxlfBtPA053Q9++bIxzoHQwb7/JTN
DwiHsSZBOhz77nFq6ZuEwZBVg8dJWxMP0rsunOU0WHMFcNIHTVC6K2l6lNDgtIEZIFt341q4Udc/
b9SsKBL0PYEOAnwHSBYSLJJg6l9amV3Gw1AetOC3XGRj2C+ph+AJzSBdJaNsgY0om7p604ly7aq0
O0E8scg6ULObZoysRdpxX9K4C4DqDFib4NOPkP90pANSR/mPXpUfFdxfipP/rAr/P1SOj8UrEk71
YT6Xjn+pNv9/VF8mAaq7/76+fHqunvufS8vff/8fpWUUgH9HBZcQF11tFHZG6Cj9UVum5Hfi2IQ6
jHFs22d+wY/isv87qsAOg6g8qr0U5V989KO47Pwe8AC1ajCkYXDCfUhM/CfF5XP/1b9Kyz51A8/1
A+6i65/iJvxP/Vl9rwvf6YdlT0R67zTBGlKZaezR51k1oQvEL2Pji9P0A7YWfm/67vTTQP2YUL9U
t8/dZb/eAPquA9snPvhyvvNZRr8NyIjeQsH2SNsi1up1YGgXdaPekpQmQ/XhKPkgGlhkl/kBhPpv
KcMW/sVN/HEUfJvZzOUEPWSEB+cm1p94F8CigSD2DdtzAxZyNUaek6MCXq4Ic1ccPE/wTWOQ+SM5
Z+sUJjp/fX1Mpl/GgMMHCO/Yo07g+Wi1O3/+0+U5WNypqft2r723QBcFmIsbZVX6q8c8a1P8PNbo
eeCYOB71meO7xP90HZZZfkmCWu7H8oHUsospzK/ViOJeubzhNIIRNl35aKlCce0/HmNuuw7Yf65H
XScAN+LTGM8DqNywnVv2jpghsIjqpUzrpNmrR06sqNLjRUXRwqt0ki76iwa+PwwwQa6BhqjzAGPd
fBaWaTK3qUBY10DH7XhwyOrsQVyjRew/fI+fLvOppa/oYfTRN7iMCV4K5PJI3iGV+IX236/cIEyT
Txc5d6j/NFkC43Tj5Jf6YFmo/3YhOMpfjNYnGfofl/BdYCTgvpw5LL9ewoA7OBkvbQ5jNMQs6sLy
yo+LCEr7kb+ZN+qL6U++28X9MjHPzxR8nyGgy7DPbcfSdgi4/+gMaIvsTta3OVpxtLIjUMGOmEwx
sK2YV0chvZdJPg4WMivU9ElnzgBVgqjqUqEU1Vks7CkOYrDRxr4Jlc6CyMkR36AT20XVx63Rv1Fz
VK7MohMqp32RsQuQy0OQpBPmnHsMAGvChyRzTwFD9f6M8pTurvOzpMb/i2b8JkC2RW9+qGa+q8i8
8ebs4PQEHHgn9Bd7B93VtdbzVnUoh4Ck3jfIBRnY5PaH68z7IG8PQwc2SP5N22RddeSjzRbUNpsr
oFPPkyZHG7SvTKePIGqjEVKAR9hH3Zkt6zeIwHHlsrmgmR0HiH5nYSLp3nfWE3qEUfC3QhBOQ8e2
9hNcYax6TJxUHSb5ZqBuOsMx2HVflzJbs5KuVABI1tq6DDXvCaBDL1ZD00MYL4s0ipjFXDwQ8wE1
CLRboWDoNORoTeW9tP29g3aQcIL5EqT/xNqurMTymoe5byPvjGFN+nEW5aWac46Wl/6y5O/oDr12
iwuXBElW3Hm6jM4nzNRvJkCgPT0EnKxHrUCV2eL5YzuDlQPa5tyiAUcJxaP+ziGAnSYBqPdbWfaR
L9CDmC1rCd/QBprkf72Uv8vgfJ6SFJsFtanLXCyGX9eAXREOPJw2h6pDJ18p8S7Qc4RaTX9vSWvT
19Bxx49OjwJXIbYwm0BN7h3NfFDyL18784hm1tC4CgV8enJKFbUAlWZ0STQpqP8A2AvLWgneJz53
dBQ4faLsFhgSem+lXSbGz+Juvq7psh2L/GX2xh1MWnRMPXT+1+37Xz/tn+0pIMA51AdVDAvxUxQw
6aaxRu42B5x7cemqmKVf7Cl/coUAh45PMJgujpJPR08OyBf4JyJ/SROCCgy1VPzXz/Ane/wvV/ik
7hUY3YwlqEwHktehD1MWnd54sAn466v8KozwfWsMwAb8foxgowo+b40TPGBGuJkepFuuda823HkD
d8ygY/OvL/RJ6PKPVzqP6E/7/Myy1HcyXMkNvUtYm9xXMRpzttYVWbdbE+WJd/rKjf7PXtLPD/fp
JaGls+hqWvSHUjUxsuw6/Uq0+89ekmsz8CVRH3cQb/36UJzIzohR9odFVnFJ9n3xDHr/V0P3hzgH
VM6fr3KOOX8aOm/kXTswMHdy20kQdzzx4Jmf67kCG+twQyjSwcWGd2DxRQDw/aD6tGv8cuVP02Pu
BjbWPZ6PrYNXJ2qsuF67CUFDSKiTOXYjuEtvbZxEIlZfqOr++YRBkuH5WMVQHPq0Y2nLcnlD8NTo
0E7QvhwDXyKgGIVyTgC0xGZdrYVA/+RXD30ezj889E8X/hT2SDt1TVHiwijJb5En9yys8cDe2kHJ
c2XFXynW/Oka/Ol6nyIgXhqfzUrgQemHFs1a8Iu6vbVS+sWO8klU5scS/OeFqH2eZz/NI8jXuNnS
48HUBxyA2zpR90sMGoIMzWaKpiS4YhpFgYi/2nG5CmL3ixs4P8i/H1jICvx6/YL6qP+I7wObbeim
XEOgZ1OuxPqvt5o/XZQOgfGwxwKszU+XQSscXCpqjCdx0Adk7VEPihj94kD9rsTzh4f56SqfFmXT
BSO4rpbBLIH434CCJQCoGxFbF5UJz8FlewtWFosUqqJReZlGm/9Mz+rH6/zpDj4tThvtIWONhpxD
rkEsRSlHfeXvQv50Kfx0iU+btmt6pF9T2SNyHpPqqVvXa5THo/rUXhax+GKf+9N18NPFPm3XiFw6
lC/xPJ3kWOk0nhbUYqdV6X6hNQQ9gD+biT9d6tPh6rXnMl+OwwjKECCEewcnM2vqvzRg5rbFukE8
U4lrQqqdnKyPgjSHbKQhA74OfWU00gGAM50fZRqFRLT/KdVBYuSZpbfdpJIl8NZeugBv9hHz6LBj
N0Sdm6ignl7Ebr5N7adlfsOaT0R5DVJr6MDTjSNEdaszqwPGTwGNbbrs+OQnHjgAo/0GIQUof2yL
sl/TctzCIBRFJFQjwQYg6XC7TPsMee7kbWn1Ap44Kolh7e+lDlbEuYa6ycpmet9qc2Waug5Lt4+d
ejjCKe8y86wndLquhwboLTdhrl5YWq3Rc3qP6t96CBzQ9sYYO9TO4cADGyv0enet2uGYeukbQ+Wj
Um/zTJNRQOIR9G9h0Ir3aBfZAQRjgK7PIOyuodeddB7w4HLZ08pOdIdGxyJR0/F/k3Ydy5HrSvaL
GEFvtrTlVSp5bRiy9B60Xz+HehO36kHswkzfbatDKYBAAsg8BuRi5HTZlabtAFx5mkZemIx7QyA2
GW5E7rEEn7ttP1UJKNlmh89lo4Oy0TLABjIocaWVq7SDPanA7Iad7xnclhPxcIFHuD4Kq6oHmooM
tZOrya5V5I/BTyEXELlVJL0o8eiMw/xFRjjY+tVT20U2yfu1TyKwXo0HpX/yy3Yd8m9NSTLL8J90
P3bgiJnaUlTYBjRmQjlDr9UAaVm4UcfyplVUKIsk76qmQ8pBdUMu8cAjAr1/vO+gM6iFM/jyYQDf
2ldGNLpCh+fee1VDwwM9MUnHHftm4tutUXh+NhwUXfNIBOB717+EBIMthD3R4n0m3vUh+Sgr1eqG
pjOVks9Mvs/cDH7p/aAeVFSe+gGX77jYocxkdwnQpkHvFrIMcFD7kGSYCAP/VqgrMUSfNxwcmNiY
mUpcw5f3IMlCO8uDhQ7YDhlEACIrMIAc6OTR1gPfMTTZBcrF7qJ6WxQZlPVHvNHiytUVgLObJN1O
fn4jQGgISu3DRvXRPYPghix47aQAv2IcMoxKytFMIV+ZJOJN3D7EYW+jk+mM0YoDQxu4j1E6JeQ1
MV76dMSKPglqZ8rFaxWGe74bT0BLoh+euVAk+PCLb7kDezPVIWLqS7dEDaC4y9vSINpJl2+lUQev
W3wu1S2ByA+EYcGkVSy4+ZlxJoC5MW5LXt4XgCMaqnjIMxV09WbTtuMKr3M3lwtzkg+++BXHm4iT
Qe4oVnJcQQ9NxOJOV62Gd2UAVBwsGkAWvxnb6ZEDV78OexyyAFM3HWS2Ys5Bj8/uSOeNBP1i6L/L
6RN44KtEjMGVOpHoOCEHJmmCInhZHDlJAbA3d8Hy88I8BzsV7mrqqdyh5FPcVdNOTnxLVyHmAAyv
TFD/kncknTYan+79KfsSgOcHrdDNp/DU+tpnXDb73JAOkN5wkUHMFO8jLUJ1JHnOYUIICqeL9pal
d4lVl+gaJHl8AmcDTL9xG/viJhO7hyA7atMsatyuBDnaBSXAc7Le2aIkbarigevkWzJCYAppckgH
GPBlbtFWZlXqZtUE4C0k6JZXr1wm3PlAfKQo+mscWjR5iI2JXjlQ54PGo/AR20YooHVZHEtUK2FY
iTnxWzzZS0tpslcYUh2aILAKUFojqCyLCbcK8E9AMCQVLqpa8jQWhp0FJfAN4PnxlTXUkwVE0aYv
ybzow20OkFyakRVa/nY34lUaqGudA3Cp/YQ35gP6txZIKQXvFj8A19wua+3EZ5i46bvo0nXc+ivQ
9CQOoDtVeOz9k15BOkWMbalOnAggaIDczaID0GDSHF7a5ZxoE1UDPJuDws2bkkYuj3pLncvHAQoG
PDc4UfYgCYAqpsE2BCu4GVO3LYHZAAtFgvisDJBg2s3Nfx4EvuleixNnKKDpobt6892gI4Q+7MZH
lUgTRDOBhpg8vlZIdXkQODpA2+j3ruIafHdsn1bv7dbnvKL4NEgKdHEJKaYSPVLR8QVtOw0lWDK8
pRvyTgt7a6ZeATy4jvTmVZFyO896d+KVZy73gbRBOUg2e73cR2LgRrmONlQ+fkq+bKu55EFOZZOG
qhU1W4ARgV9oDw2gvQAvWRVAqGHNuW2LQnUeHMSwfABcyRZAZzKV4EGU8PCBrNtEXDVs9+AxZUC7
CbtYLu2kbtyqRyMPFSwjzHdqK1l9UTxxykENvgcca2rWeCT5qlHkwc0NR7dkJUp51+AJoeS5PQrk
kDTfrSCsiRHcNo1x6EmFjxR78djbkCj0hhYYqBZH1pxio9zUpWBfACGpq2RVQx4hA8hqUjovgsTo
UH9gywOHONlxUzhJxK80rl1rfrjVm7tuZumK9hiVdlgRIOAiS25FNx+BPNGPRMQ504FfgDrRWNVW
1+HkrECkAgcIyNUT0R5kv7XHXj0JY49VHtpTmN1pTeKWfmbBBNqWwErpy/iUj62joH9a5MEqhiyb
omlbNJHXBhp49SDuBAE4PzRIVKBwBCB9CM77QnTSIfzQNXUH9TM7SIc7Xcq8rNP3BcxsFOBvZSG0
4QTjkQEI0EiNjmjW3nUStKTwH8a2X5UNThKU98ay20UYO8Q+XEMF5ADSJU6oShAPk3BgPxkwQBTj
lwCkkLyfW45QIxhxIAlPkALbQO4MIgLNrQ/sl4AE2WAJTt+VCLuFAE4x3VcaQab01Yg/ZYDscn1j
RGjZap8qUAF6fNcCb6lr72S4FUtIc0MHWv3Mh3EvAXtXo0tw/dUhLL7SL+6U1Hs1V4VI7EFL+qky
B9tmr64lr11ndw2rvsx64FAPVKkBRVbK8I6SvWAFrNVrUJmJEzj8EfQNt/akwgWqnvF4E+a7/rUH
D/VMVSRgfo0R44Nq/j30x4NVaAlbrPnOgsJE8tlB/MdSjtdndfHJeJ7Un0m/eLLqZWeUM1Fz1wqA
rUx2MGhmnWgep26jqQFL5KSFLDci4ceF6/dQ0WIRQV5FCZEaaqyN2gAaKNlB+W83AKVS43A0RJh7
h9oqbQXct7wRyobgxtgDtlqVfXXJRxnMePr3IQInKn+sgpsxPCop+Gh9hyP1EVTAJP4I+BKiC/D/
Uu4z5VCQwEWmLBtobj3xyoFHERgqFrc8QUF1nCC38Ngq32MAMpjBH5rcA073ERdftxcn0CUEB+V3
3JpS0FtQsi9A0wkA/QDtzg2Eyi2Ne5GvTbkEfhSUlhHHYToJboHrLTQWMI8oT/e+l8N2qe1lAA93
VT/aGvEqXEt1ERx44DRSdT3g7TP0GzDvzTw+qFNv4qvAxVvfNFD0khvDnACwT1TOLpUK4kz3EW65
CTatCEyomDxGsKRPZ97LYVCOUhytub7eZlUEEKHgjbBJBPsMqWPVAaaukm0cnRoRS1vBHgfGygdm
5kFK1riohrjAg38KYm8FbPYAcAf8nqva9iP0WnPAnLKDlEabEeJdo7QpQLtrezwQ+GwdNjfh0HgD
n0DK71YLt8N4H0ODAhJ36944ZsKhKMPNVOQeKtJbaHC6/khssLu+fVX+zvQC8InYhnS9BcB/gLK3
IAtOZIDNBJy+ruxQ3rTq5LsZOzuCzXyhfuJzR5IA/fZt7QPHN4BV0JfgKIPTCt6FLifrcZCBjB0d
XgO7WIQ6EsiXXGZBhNLK0sYNcAOqtC1QlKB01EherLrTchr5Z5VrVDmo44D76ifIZyqQzIPMmJlC
VGnQnOs7eDltgISuow8tCLRk/oSHMxlkHXUSUBemdDSN/vZ6hB9Z/N/b9RyCyoelAsalMG/XEVft
EqZrafGKS7nMPzfcs8AB/gwEEnlsUsUp/BFvsbUaZy7frqKGQz8L8j3SPddMbqg9CzHQyjH2Avq2
AzTmchX6JbwGFcjAC8Fh7SW837SnMD/B89bpZelhGiQ7LTQL0K6n6+NaroCK53FRaUgO1SlG44js
GkdqcUU6Nodko3/2H3PWWVWNDXUJK2DWYf6Q6f+JK1MLo+yBHq8GDQvDFDeiFVowuvZtsJEt8jgC
hYeY4+n6WBmrhLa5GOSmjGQBeZ7Hg5p0j/LUMc6v5dV+HhRVr+sBpYLesE92pAdJeXiJybvWTOb1
YSy1muE0dY5C1eSKKBorQcU4/H25Bm/mC0xPa7B6uzsMX+zS8R8KdOd487xenI+ynMTKFGF3AcU1
t7Ytf605qWl4qZN7FePiwZrC+ecXwYCAjEMovpCdAcWkLFqpgLhAQO5fTiFVmyunMA9UBUOaa46g
LGSpE9rqUfISxUGRqHd8zWSZArFGRt3dOGhx4jGIkQkjnlXReqiP6siCUzA/FpWnNLUAJaZBlMZ3
BhuaqBt06dFhsIs1noN71j2Rtaeo9CFGA6Q6S6z4mZkdjJsRT7Hr34oxbQqVKFqhiYpgQILK6vYk
dOIpgT4YSOp/EQWoMciFoIGt0HAiIPN0H4I+qHPPkCooCxUR3rwNI9sujuUiCrXsdF81kqZDlHZ6
DYoTCAiQo2BN2HJ+uIhCLbRR9xPVKBCF30Q6ei/SaliVDnSNRmQI3qwfWM2Q5WR+EZFadEkgV4Iw
oBtS2/VO3whopAW38npAh6I7lLepx7pWLDcNLyJS6y4XZSJD8vI/TQPRIzvZSbDSiZmayoY40Cmz
a+//kAvnvs6va8A5Lv1W4IsWXmRAZe0qB2QBS7CVrXbCNWuX3TBndT4trsWiekwkF2MArRFLDC1w
8dKP4DWzyhoC3BDYNocKwFlW9mV9yZ/0cpF+g2DqdYDz52df+xgdNHdaoRBqkm/4Wq1FM3L/7sl3
MaPUadYGkEsGzBwdGSd7A/NjK5jglr0n6+kR112veWLBEX48H6/NK3WeQYctF1o9bHdQNYXdaQyp
neeo1R0x36rxZxI8q6imcGpzSlHmgxY5mpf3cr8BYNyCWjmu0f4Kl/VNk79ErbirePlZD7iN768k
vOJ0MDQN4W1+KnEKOhmKBA3xyUJL1J49CIDOcgxo+UCvoNEgt2hIVgjZNz2WbLUPXSWCVloDOU+F
fwj4LXjXppyCjnwfl5ugzgHEIihh9SYUTc2ReSqyFhx19ooSqDvjnJ4ap3mER8aKX3cO9AUBnOBs
FrqFudSoZChL8Vh0BNGUu8lFlyYnVgTMHA4Q8Xm08fAOAXtylfvriX75gLxYb1R2TKtWgFzjD0YE
zGc7t0MILjuThdKYA/ubl+vhGBmfth7JazEmRYa1BiViR215W6k/1JJlDSSw0hKVDqWJU0LQk+Yv
N9hQSfLSm8CDyqf775M9bR/TQJGrDfr5u5mdHR9Fpx0s46Ta8xQKUNO0/BMzScyH/JUtK1KpMPVL
aNdl/xtT2CWbxEvW9aH2QtbNcHkPoPCoqgJgZLTdHhT5wFMR8MHidftWupk3HVQcnCh0WGBnMOp5
y6vjHIzKfVC2HmFEgGAqVGsgfAL5ulkpiImLmtf07+k7x6EyXu3DbGmcB+XvB1wI+GQr+fbUHnS7
s5L7wErs8iHiT0CSp6/a+voO+MM+PwensgpJFa0VJQTv3CG0o5WAbpYN5Vioi1gI7WprQBhZh+fi
vVQ6B6WSS6cYOuih2BAyAQRlBDME2lv/cmBUJhmhEp1BABkN/o/2TVlBlegLykq78CC76iq5w5Wb
AVead/GvzzirwYqKAS0T2lslmUpO8udLT7yedokDUsua8+Qt606/nCLPcehLDjQmYUiQII5iqt6c
InF/3ELGzYEY/5YFclm8ymngZQDlruuGQhdvoIomQuUibHa5GrwnAxQDqsMA1mANTlyQg9RvQNhJ
sBuh3pcwsUV/DbL/ljQStCoTJ2+hQaS1jDSwtDE1Hqw6oKQBDKOfA6HRiZySyvUuGMqnJLjJ4Bff
sVDpP8mf/p6XUahFKk8gusMzoMZlC6pfkw0uYTbX2UlpcQ+qiTI7cg7Z+5nZgUpr5x+MBfxDXvj1
BwiaLGmiAn8Zml+gQscWUuUQW/HFFyN9ExLFgk6pCSrVuoVybACZhrqHiriyAQS5jGWrEo/DqK0g
ug2MNIoAZQlP0lQEWKJR19CbMEv5q6oVp58kh0PDFNLWYOxWdxGEfCE2AEyyXkNd6XFUIZuu8Z4P
or2U8+s4u5sSfzUmCYTIiNclhxz00jzYCfkEtIL80iNhiQVUY2rhmEyT17VQZVGkJzF+7KEL34uq
DU0OMP/uWr7diL3oDR3ACEJ24oMjXwh2rdymg2yLIJm11QDsCO4cGqpzxqEWhvuEf6sF+aYpPBKI
4KiBpSuZnfw4dSo0WaCCpehOyPf7EjRtPn6dhKcJ9J5udhtAWykimVlDqMggshM28VHhAeFuojdJ
eACCDE5UD9wE8qqg2aEy/88TWvVmpX1OM84HigI9Wux6+VJx6Q7eNxC/PvV1bZflA8mgcA0nWUlJ
XFU7qfIBItnvyrAP/I0UyY7QvTb9owhFQI2DylX0xQGpWOftuoW6+zh9QBbP8iGC10KzKYepUdIA
rKHxaKbmViMa4HJC8xf2FmA8JtzcZNRtNCtWXQxZLuhZlfJg1VFhpeWrXnwHYuiqwKAnBPzFKNqD
2g0qMrQBCAQjag22M42Jojvuxhn4k+g2QmeFb/UtaK+wjHHS4K7SBYAqoeYwlNIB2oyo2wu3YaNY
QlJvVLSrk0DadEGG3vTLMIA4AZq3MUu3Z0d9UB0d2ugyRMYU9EGlrNkoTXe4viPmd+qv/SD/oN5E
UVWN+XJw8fqBZsWkixlSka4rZpCB9ique8jP1dNJD3cw+DGvx/sxbrsWkLoAgMcOGaEY4lDaXe+U
R8FE3xzeR9AWMaH+YscOuJUtbwJzw4SgLp2Q2sVY6TsBrsA4ZJJmV2Dv5N2xxA5jjI4Vgjr5JwlN
1WBMm53oTa7mNh5avWDfbgSL2+Sv+YN8yBgn5OJl43JUVEr1i6oNtCqDfJQjuKKD7rgDOrMXH6AO
aLUrIMD/7SCpWwDIpngmKohIOA3pD9R6ZIMx35XQi6mVwiLALBSwFklzJyjBb1Yb0ONf0pJl+r5Y
9tEukjlVhAEXEiYoBZI5sScXZPBt4HTmR2snn8VNwAQUL8/0RTjqyaGnU6QKFcL1lrjxN42FSsEW
ljWmZGV2fJtbLOjm4rVEE3kdnD9JAO6LWk6GyPWQf0dEUEkc3ind4BWiDCY0Td34VWFcWxdvABfB
qIWEEmA38WPVQBYJrdPO0eUdVPQYi2dxg1wEodZOL3FSBJncZidlsS2XPN7294w9yBoHtSpgpgPt
Oh6TJnvZG7HBW3SjjXjU9oOVH5p15vZMbhprVNTKSGNjIiioAkU5bovuyddfGGOaf8GvrHmeNrok
DEM1EvYavs28yVuoYO0IPGrMyGkfunf+JVs394U9ePWrlGzZ65Axowr1Fh1kjivGHDPK9w9CEKJp
W5gqNA6uD5IVhTqKYo5UHA71Zgc0AKpjVjZU0M7SnetRFtt/mqhhM0EqW5VpLjOuQbHfteK8p0aA
gMzeA5mKmIkHyIUDfG9tSl+RzUqayyvkHJUanDYVCYEcRbMDmnSl+b3JkYQxf8tH68XIqKPVD3Vu
tppodspNg3scmhMWzgILbmkHaG1sq7sJVhcoMP7Ny/NyRuexX9whxBSq/ZI+Yk9Dkhoa1mYdMOyN
/5AIz9M3r52LEDHIYmId4aM1jmYWp3E/Z3rc8A79HbtOt/itJEGAw6wiybpM7WZAHjTYqZIG8IMN
H0AkJWQxjZdPrnMIej+XY2r4XNbMR4nuyVbuogoy63mbKCx5xMsTr11dX/eMQdF7WI/LbgQNEykq
ymdXJsfgWTeR+YD4laQuBkWt8Q6GHQFREAIengc4icUuqGioymVrwRIc4kVuuA9uWIfkYmq8iEqt
enVS/FxrMJWSMJg+kDZGk9kwnAIsEfpclejGHDCJ3fRwfT5/vNmvjZZa9aEKCzdYxsxLEoYekY13
xlfs1qtgo8IgFZe/aWVYqmDuYCu0EnfiKt2Pp3wvr9RtvVdkm9VsZX1gaosYQgBXFwNHhJp5HfBL
YsDym2CuWuqGIIgQTMlbDLlHI0hxgWCATJQVWbrpmzk4HRazLrNUxtMuPi51XeAzVWu1oJ8nWXke
XN6S7PImeuWsfJvt0kNgkVtU6l8qxlL+sTW/9nGpOwRcUuMuh6fGTq13BmgpkHiywEq0IEnpQM7J
rWEfC2NarjlGUXIb+ke+mwDsVdedTDwVz0BVglhZYjd4qbc1BF6UceX7OiPjsz45laggUAMjILme
/8pPUXqSepnxWmMEUKlOdBfjKT51mIaouCurR7lhzPPylfr8fWmmZ6j50AcW5pSBe5oIoIUIleEf
EQHR9bf8E/fCOogZSUqlkhQEpEEcmTOvHMxy1Wi99a8VaNsF9LmuZ4jlm8bF4KjMxJcA4qk6Bheu
Jzc7kWN5E99Ee3WXvpWHeoOXGWeqjPc864vNP784KNsI1pm5jy2qK5A5bMy24hnDYkWg8kwdSR1c
IrDo0uYeEvcTeb0+bazfTyWZgEChuA4wgg7Nw5n3pMcZYwisRKZSacUANL0IVXyZeM091y/zLUk2
hQ1OfLu6KR9Ya441JCqbcHBexv2vxZQF72H2LchP16dsnvIr2YoG1o4xjG7F+ZNwZQmjgC20ah2p
8hnZRmQkYxrZ2MaaGCQNhkFskOoKsz1BYqNxfEcHpGh0AKuHssZXAVACJMRvyNzM3kgqHl38PTQ3
Ss93rg97sQd4cTpo1LskgK+W1gJNipceaCeH/3xG6I88Eub1afkGet7MGpU3BChOV36OvFHarTOD
tKeVeowsaaOv5nvN9ZExPqhGZQ7CC1B2kBAMhAsz8x9z6CiL+fP1IPOq+71qZFUAVQUFhp8uxUWq
SJqJhz8iniSSWjuAAYj+J4iFtxJUlMIkujFGg/G9llPvOSC1DWJ8q7g2hmbXJk96/Q3hXKuLOhhk
vF0f2PJ2O8ehjkW1JnqRi4ij1h9BKlodmPXXI/z0g67MHd0RTvkODpAa5g6Ao1VuB069Gl3VFVfM
E3J5KfwzGLoPXKuQpIRmBXLHunnzAVjeVJvKC23NUbwcSqP31Qs8NBhfavlOfQ5KLXZFgeYnDGzn
jQUqhDdTymcGBOvhuNwIk85xqHUOO2Vel+C9uuNgGvQ0gAZoT2vocoKchuFBVXra+ICLbDM7fBVP
178hY5WI888vlr8UZT4HczuUaiFdGve1lfH/MsL8aS8iQGUR3SJ4HcAHIbVHCR7HsCO8Pog/nGTn
GaRPy7oTAabGDEL81+Kd1IUsZOBBhsydUczQ15cZg2Js4p9D4mJQighj0GHEtMWDv20DWNNrIwbH
bzXWe3JRCwAdUl6RILeGthE1f5mODpMx/FS2gWB2IB3eWLEN4aBD4/LPUJ1Dqnf4bfVUrXzn7y5S
5+D0xCqC1CYqmgVVDna6BpGnlpVElrf2OQR1C4G25kTAtcStY1Ovu+Ng3kMM7BEi95ZkxU54m1qc
y1guy0f4OSSVggk8E9IiRH9CuRstCPA3VoWuFbhG0HM2ySGzubUF5gVrpPNB/DtdnsNSGXmEhY4f
dhip7Cnufk4ooCy6P0iI6wP8w8Ptn0gG9WIBhSXQQUhF7t+D0dIBZwaoPai2joBje7JVK3YBfdrI
LXiMc7v50Bz/TirjYuEa1L0kz/uigTEzelwFaOuiQyBOAErf9aEu5i8ZaogGD0EOoAj+O7vUfSJq
KY8FOssQDOKNAUOW6xEW1+dFBCpDwsKiqOsYFQXQMzdTve1HA2SOv1scF2GobR5mvCFz85rUyCYc
OgcEUW+cHQdgWVOCsDUMti7eEOj4wq6BMcTlE+giOLXNZbS6q0ZEaTvcSZCxN8tPY1t9ZV8Qi/32
cYeFDuwDChswQWfkUdbnozZ/oHWdEmgIDE8JUJ0CeB58X/98y1fWi7HRm73zwVSfMLFTHrtk1C0I
IFux/z6kzwoUx2Oo3JPgpqrf46LcqbBSZsSfV+CvXX8Rn9r1taoJLRdiiPE6OAm7yBnMBKwNvgC+
Es4PzBr7cgH8HJAuV5BWTo0Wj/udfFuvJc7Ob2Bf+cVLZrIjj5wnmuQBtEbfMlbXRzovkisDpasY
HTwNoEOCiZb0h2H4JtJrkEK1LmJUS36uJNfiiP+95fl2FCpZxvjGTXiUPvzEFD6Ck2yVbnKbPcAJ
ZaPtyRt6+J4IJHqzroHYBWSa9WHndXPtz6AyD2wvgFyZ265iLlupnD76MHYGCrIUe1g3qU6fMp5D
y2Wiiw9LZaIiGjS9mVfS8Ny+CXZ2Ozzp9njjt3MK94C+4F5Y3dDFk/IiJJWVVCkxung+nHX1uS/R
Ve9fjOIxIZ0bwEb0+vpZvsVdBKOyELR8mwaeHPOHbd7yz9SGzQyO5OhTtCGAv/qresQZCKFTG1Pg
Y73VCMJB93fXpREASxpj8/8o8v5eJGdgCXUQQ/9irNG8ni+m4bG+17YJ6sTfyseAM3j8mqlHvgu3
dSt6Blkd4gEbYk2yCXHy/wNgYfkgO/8t1HnsC6EgCim+5Sw9puxg/WgKIDHAnwWYE8kaHqDCznrb
LOb3nxajAeHkX2KyvAKrIT5AsSQAvA2OuUlWslbN4ivtIgSV39NAh9mWjF1hoJMJ36d1KpgY29wW
9u3a4V3jNj1x3/UG7kScLTMqjctv4Ivw1CoK4yTg4Uz0n9rtzMyP8ExUXSCz1te3B2Mq6bTeTAlk
43BM70qYNurcpoe6y/UIyxvwPBY6gxt8ClHkHySJ63sw9XiNHPI0HZL7ypXhDvXFalotZ7SLgHQq
byIySBXGBG9DFaeVsQ1u29gzLLDknOpY3QEhPL1cHyVrHqm8Da4mnLBm/MoQZGY8N+hQ/r4eYvkI
vhgXlal7mcCwZUKMzjWec4i0vSRO9vUfVToM7FOFug8MFN5ZKW1xi1/EpdI1JwY+hKGAK2nJKVTf
OL01Q9iVXh8dKwiVpmuS8g0pUGcNxMyUui+jg/tITFhzuAT91y7GQl0NR9yZwjD4mUMgK1fdSroF
z8yCz9z/XyQawu4zDOInR6lUAmlVXgtCH4tQghxQCMc1rlXc61PG3FlUloBZlqSNA2JMBrwQTegi
2oSY0iFa97axiZ55JpibsczpMnUlJFXDVyieCtNdAH0s8f36kBirgK46GxPf4xmNVUA0YE3zh7yQ
zAoo1+tRWBmCLjjHojh0GZxId5LZOr4nOuDHu0DbW62dHRvsIZNV9WNNHJUf4EEAZzfcRJCTHoA4
sojKaiGwVoNGpQdpMpJM67Aaqu/ioD+KDxUo8PBXgq8nClaQ8WMcHcyAVF4AHBOWCyUCziLlM70F
UpIW2URH0RZXcHRyGF9t8Slw3lIalSI0XlHact5S8bq+N56Kyaxeh/f4vfpQbivQCYsb8hXVnhyw
lgsrMJU0akHvw4mgpQU5jOaRdwD+ye+4zASy1tgP8B4yu1sNNuDbwJaO1wctzQvj113vYtBUHlHy
2I9jWKXvQI6GE+RTAv/EKZVMVWhnPyxoLE92ljRm0Cu3gzzZ6C6EIcBdAGpUsKkm4i6CPBhuTJ7Q
43+G32G6zYrwRdK+YgW6ExBBhE09rIbGyIFJn51ohtnAEkWHQWIiPXZi6l0fEWsnUEkL5qxZoHPI
wPq0SgLVhniMfT3C/BuuTJlOXY/RhK44eN2ggQD1/0CO7D4Bnhw2l0roNqMBXWXfNGD+dT0q63im
wW9KksIvd646NGjYwQW8fqnvog1naWjYRUfhbdqnt3DMY12GWdtQF//75dpzpJbzeUKhsfMIiCI6
JnPLdcbqAznCxuou7wYFMkPQ4JZk2i8kMgRRKSOksrIbVhKAQODQTFzjTAnrMfyHKT2Hona8QlK8
fTUsftkTZkpL6kI4DPyVYsVZjQ2JoUM5QL7RqXCPZDyy/nBGnGPTm75uiZ77OIoUgOk5KMKBhs45
BPMKsgeE7/b9lhlz+fg7x6Q2O5xt4XsbzonGmtwEMhz3EZQkiEkcrN7R7u94E1qCTPr7co45h6W2
5BTlXQHNG1xeP4qDbIHTkjio7qCeBNVM8Cp4k7lol7PAPyElao9C3zPSBwWLaHDFZDV94IHlQmMS
BrV2CCldq7+HqjQj8/xhp+iqCmEGWFzQ0vEN+kUdF+AiG687G8VrJ3HCG3Wt3oy74YGNnlse4znc
/POLdk5NIoh1+QDdcmOxMqBfK5dPjJyz/OXOIagjOM063xjmkny/aVOzgsklivD1Vm7N3s4P8Ta9
ZU4ia1TUnhQbLioiCaOSPcB6RKv3NKiLvWtWsevt7GWEtaVJWFWc5Y1xHie1GSWUi1qpwJcLJtUr
py9jhJghpOWvT+fywXGOQm2/akyIMvaI4sPxTCCnsYMpeo1GMBwey/C7JYqZ4cy8HpQ1n9Tm81En
8vsW85lwhhkLr2r/eT3AUr7WeVUDK0/TsPKpNQIvSy2Qs4rsknCvEViSZzcaeosG1E+vB1oEZV1G
opaG0cJQWKhzqFptwECE2Gh9zJxhBQn8+htK7e54V0Nxz/ubtullWGpxBKNsdDxB2Bp6BnL80bTP
XXwYyOP14S19qMsw1OooDD/quARhJv016m8TOMtcD7B45FxGoJZCkxRSHSqIMJ/kcGOH0ooQWwD8
mKILVgocJzOT9bhfBPrAzQwECDj5AvEzp5iLLMVrJRRYeywPaYTzjgDyZmu2aG5X3ZtWfMBV06q7
fYzXeBTdMMa79Bi/DD3P+EVoQY7FWu0bsitI/JL2kqVDmhcqJRDnK8xagFc15DJIG7iC/8UIvdQ1
vQxNbQpAOysIaWDUbQgg9RBrpg8oag3TWSWJN2n3oBq3rehxnWLVDWPc8++m76eXsalt0kmKoQh+
AVGq4NTBTzL7blpGAXEpk4GCq87+UYqi0nfRBvbeQ1pGGN4AKXGZqK9dfEOikzQlZpwYnij2Cd6g
rONo+YOew1JX0SgjfI3XBMHZ0D+23rCar0vpSV79DeL+cnzUoi1S+NnneoJFmynwUx42wcio3yx2
+C5DUIvTr/KpyziEUKbQ4vy3SL/PyxdZELxgUBxOLrdS8BVqw0vgp25UspqnSye7Lmg8bPEMA854
VC6Qq6TiYfY7T+XocO+pC79Jr0OBQrL8d7gJe4wNMX+a34vyn3g0awKyIlKYCXN2E4a9XOUrGdTq
qF6J7TMaM44wJSuu9W1ZrvDkhOJgzXreL++K8x9ANRK0qOvlls/ITmvRdYKQQ33U0sC+PkxWEGqB
ClpJ4CaFrcdBkGvyX4rOMImqMA7C5d13Hgq1OscmzhUY3kGbbci3UUUsRYThmQjdfR+ajIJhShH8
uYfJvT64RVDPxZpRqCVbwQQC3tTYfjOTDaY+5VGKwG+2ptwsHiB85+YHaGCP0FV1Rzt1+m27Up3r
fwNrguefX6T0IdVHLW/xJ/CdBF0p2Qy4vVQwJUhYYagUOvrwmwgNrNZEBWWz7DehhmpQ/loloLfz
wqqHwb2WfUgQkMddtGq+UwL3WDxQq+JfblTapkyR4Unta/hTcv9NqsF29zIBZoooOgQ2KaHCKnyX
GZjnkEw1jOdGTxgzPg/12salriViAPpRxGHfAIUKQVay19PUGXJ0IRD1+sddfEBdLjAqKRUZDDzF
HrF6VXEU/ltQb4pAtpXxszEGUxJWarYNJh3anzK0GT4Grvi7rPzP1qL7VZrhD0Mv4C+Qy8RWIwly
6m+YfzfLsttYiU1oIMLBpHgSErzwpOxAOp6xy+ZN9Gu+RV4RVBnI3l9Oid2QGGoTybhtVoWZ6w0s
55nzzIpBfVMpig0xKkSkqVW96+6hRueA1khW88u4+ux1AA9YRYDFHXUxLOrTSjB4LuAUQ3aqf1C7
dRS9KSzQ4fL99hyDRvZC/EENuVyA+CKsXkboPfEOLFU6R36BdvCxl63aim8T1qVEWTzaLsLSJ0tr
JEFS8vhiRnKXCaWdh6WZApBUZy8y1GG1tDNVuIxPawFYoaL7rire6dRNXv0Pad+1XLmOLPtFjCBo
wVfaZaWWb/ULo2WaHvT2609S59zRaogjzN0zj9M7VAsgUCiTlRn5bAAmMg6PRX5jStaxV8BhAWGW
RgeoNr5rknjXg2OjmIHYt2ZwI0ORAFTWxQCa/Kx28/lag/ijBanM2hjtJC1cZbA8MM7sdbbYC7nR
IUndWoDRTcA5p+qhV1uUmnS/JuDbyiCBkRwgx21bJpCDNXHafjqaMYhH1o4PZNMzFbxHmIOSCWbi
KLg1IKoTHRTtT1xEXh/GfiGD40ZG0CcrNkvAeJG+l1njgzbSLq3rIkzdyTiSDkhFHRwVxkvG2ucC
2kB9OJxGjSL4zZwizJwYWrgj9CWUJLrWh8bN6qeuWTy9BbM2hrXCbnjToCG72LKqgkv8qlDP83Qa
Cx0eF5JWITZ0+D0BzrKcB1a508q2D4IaGUQKY+JZI1jq4CwfFBMJY5HtITpz12YNpEQQ7gwMhHfG
saKvOUQFk+E+TWdbLquA6S8SgDpmW9slQWwLZff6qSJ4BQD5UiEMvkxPJRr0kPd1NPpOq+LchXer
Go5aVtB/oC4Zno0h86T0T2QWN9pwINAXIcu869hPygDdTEUiidtJ8sVp5EKQyoiqqoxwCRp3crv7
ys8Bu00CzU6v4l0XAFh8JawrrhnwNz5L4QKSZlFUs5JwA8YGDa/ilr5Hk0OezNJFFoAQHeoGcdA4
3TmCpqgISyFwZjwYPDGWtgzXBVd6sxIls0pxv3+XBL6Lr0jnbZa1oEYEhTEY2oFmsOlI7KUVTewJ
Px0XdaRNCTB1Dh/ZegP41EGaVZcOgFlmiwotuwJKy4nBUqoJnfP2FqrgadY0UzZ5tLacZRLpRtCF
140aRFpmUxDFf7+H20fk0wS3tkGq5bArQa0OHWCchn3O0LJmmZPOv5u4FMQs2x/s09j6Yy6iRKqn
eTxrWE8pM9ucoa9JTc/Kfny/JNGuca8ogv0i1ltYkeLeTtm7Gd19b2D9A1+v1ecyuDdzpnRZwhas
4wkLmGQ60iw5lpVcT2CIQ2LnaGEi2DjBkngINmTdInOsYRG6AnPyVli/vl/Rdtar/GtJPLx6nvMq
x2TAesRnb20FRAcLTQ8zYJ78Isrit+PJC2ucL8xAEaV36XquvZWDZeXX6Z6ioNxHDjp3OBoCRyHa
Ps4PRt2idArF9tXVjwpBwKiLBlNFFtZ/vzjZcyxTCsQf9o9Czam/NsJWkFwK7o61/vuFBVSvWRRX
2DNmvI7hIyVg/AI4TXAORFY4d7BU6mQOMqwkMtDMlHm1xVyoFu4XM4U85RFTM6gfmX4GYoAkvC2B
E4VW5s6IEIpXwpEw0a5y/iIf0GasCOLhziX+tId+W37u7NbNDbu6gnQMlADtORYE+qIt4NxHomuR
GSrwiMX4omq5Yxi3Lajfvt9o0co4F9IsZmPVOoxoC/rEKjSBqtvvLQiuNOU1VHsis77r8SnlpnMz
tPZClnk9BsBaLQxGqK0wCnY6yG3FqrrT+1tl/O+OLOXlTduqMYyOYZFLPR1rKbFnBdgUFv+jvVx5
HzVFtsAv8vfNqAmQ4o0youi5PBcQg1voIDgS21/r08L67xd3rxsiJZwSWKia1g0pOG7UyPv+c21O
AkM++F+r4O73MvVgTZkHnHV/djSMQE7QnY/tgUDLzlYBrF2pP6DWetD81MuD8jic2/smsNw5MN0Q
EZ0IM7d9Dz5/EOcK2rZK9dKYVmmh9zEBUWif2c0kgoX8m+Tw0wx3x0u1C3M0cvC07eXD5CbHtdm/
zjTUYNtBZCVWb92ul6mQqdNUSzN1fv6zX8pSMRPEjY3b5hA1tGUn/THtV/Ix+mx69at5U/6MrxZv
go7SdeRHonn/Tc5OevELuAcwNE1zSTv8Akt+qiV/RO/DAMlPX+xHAI2i6WHG6GZiOLQvnB7o3xSK
1uQcxYNd1oafhK/WYDx+fwC3o9yL38RdI6WSJj2N8JtarwHDruxBdtIgfva+8lpDIDhzRgvCiGBv
FxUPN/Eel9vB3a+yjDFyucD04Kvg2wO/I3gjs7O87zwUPn50DgUlf22Ht6IMafOMX6yZu3R1WjV5
sxZc0vLZaFA+zUB8PQbf76zICHeRshpDHKW1vmLJw6zfyEqHN0VQjlTWP/IlJr1YCXeNpjrph2JE
qlfP+X2G6kF3rbLUkRvJUabEkaUkYPS1GE+qhKqA+pYA3SGpiFVUKKiioT+DcxBsWvakAMVXQkV8
Kjw6G97CHtQRtU1QItryUjrfb812JHjxs7nHNkpII2c19iY8t/kh2+lH8B8CAIOqg2IXb+ShAtJf
8D2Ex417fK2ekjGrPozOXuzc14G1ZuPnypv9+n4IHqCtJUIybPu5z5XyyJcxJnNTMRidgfExHrWV
lEX3elfGOEpxPb7NO1F/XGiSK4AZ4E5l1gyTVe9U+/EMQZLkkJ2j0s6g+K0/9IC++v9I/OHiMquc
b6tV2Zgxgt5hsMgFgY8NRdRj4Zhesaf+9CBW0xBcrw8k5cXjzNjSGOWEVaJ4ZJPhh5UaNgjpRJHx
6v6+uWAq56NyzexSazWj3s1/UIU7deiuBE0BejHizIoj70SdMeH347yTPlBaJ+s7VXvqq+pD0/Mo
XZErnJmPmZDoWpQnbYMC0MtcuTENBaTVfwc6iySjRgViRLwBk6ue1slwKBsfah+aBoIsfXt1F7b4
q5/Plj4y2FIAq43d2XRVH8qwR82Vll0DsWsXUg5ipZB1CV++44VZ7vIbdUJ6rUFQSl6HE+49UH6G
kx3KMwDFJ9XLXMsNJUcST1JuQg8+DfMOAAya3WCkWG8ECfUDRKqBmo5R0PS7dWjb/d6xapvvwYU1
7u6XXRsrdK2NMQXCrqgwt6rupYPlY1rFIZHsWNr4kCill5ugnln6s4WKeAOqbjP7nUcd6j/pAgKn
90prXMJyJ6vJIZvJ89xXQT8+LlC4bRp0tn7LaYwKNt2NOsROyZ+oRM44516p/zC7F3np7LrL8UcL
O0waO9XzgJkYEZMflLoPoMy6i6Bj15dvrGaiG7vpGC62gHNEoSYD+AetExzm6Hb2oHsdpC57yW3p
JrTXL80C/Vmw7aKPzAVRlQx53zDD6RodQEsO+nHYzecyQPH1iF+xM4LwD4Z3AnO37CQb+kbeWgE2
0eCH7tqt7pTXg4eg9wYxlg3m6l0VYEr6iTmirs9HiPvNLeC9GaS5adcoOB70QTuQ+8UuzpkDCojX
9Jq6cGqreeaxM4MeIW5h+yT6Bau7/PoDkJVqiqFaKj8dxnRNGcCJgra/mdgD+5PrAijM5iwd1T4t
cJ+/kyto9Y3IX9I9iIWDYZej4t3v/wPKlc164IUl7qMbOQGPbA9L0pGV9gflynCvHxF6pXfQWvKM
1yy1zdqhfn6Q/pkI4uVCuZfJbM0hmSqYx1joPT0M19V17K+6WfVJ/01f/oOh8O2b9bm13MMkSxB8
NiZYNO+ixAlvIOeHyKIMMud17IHmQuKmHYVzJ6Ijw8XRGkNnaBlwZNLcyfeL2zcO2aGXA/ZmE4+H
M+DaiPzodlZ08W25F9EaESRnycfmFgsIGttA8qzWVjTAsycH8qoNXv6QeL1oWGnbgX/uMfc8QoZn
VsIahlP9zSB/JnAJhHSnU1H1ZDsXvVgh9yDOg1z1HcaU1sD054yxYb887Ku7aTfdmDpEa7z0iG53
F0h70eZuP8X/WiI/VdZ1OVqscof4Brkvk3pnBrdHeB9ZDynKVN975g8y1i8ORyeaJqPpBVAst0yj
0Q22KGhHjYS5tQWt965z66pxpgyjvNMPJj3IyX0LkdwJIsCgkfFYCnWgIn2nmPqv4qchn4ndqMOB
auQElhBIJHS7RQVfZr/Xu8Ymzegu02/IcUCwVXcStDYG8OuY5eDE0V1ZHiul9LvqvplQ2FDPSoFB
mxm05/Vsp+Gypw1xNMNN9Qdjul1wvoj0h0EKDGTeEejDLFIH3+/Idhr0uSN8QNKH40CztW7WzugO
ak4BUR2EJH/YcfWUEfx/CsUu6IsJ7G5G0hd2udAkAk1U1Iywm++VP3AdN+md5Hy8gK3dgmReWEYW
GeReApNKJBxKfPr5QINpXzuYrTiUICZUMBmPB9b7foGbN/difdxz0EgDUyWc6xNlV1YNsr688TR2
vXSD6Inb9MMXljjPPxtT1Zgmamf9YXZQO9uZyGNTt9vhJfcr23wEkYNgcdth+4VNzvcvFlrvZrV6
4RP8vz9GACfAImgK4YLR1guPg2YXT99vqWihnOsnUyn3TYcvmPbENsbZq9Rzjl7s91a20x9dg+CT
QgiUkThnT+LIMPK6XqO3EReidSyQfblWUPrS3hB8vO0lfdri/HtjGTQN+woBugbk+q9quk1Bv/X9
gjZfzIv1cD6vTFXCSIv1LBkNjCQPkvD+v7FA+CaDrhZzIlUfFnRoif/WwTr3vYXNfQKhIljloVdF
+fS+okwbtQqfXrfOff5aWg9lJgBmbzIW0Qsb3D0yzDyeqnBZIyh8j2f9lByidzBNI1NId0AAPTPo
fog1ANbt//IkXZjlrlIUg++NSTArH1S/R4TaeOahC0RcD9tFNkMneJhUlSh8H0ZLqjqMR5QuVo7p
VSU7OYAKKlAPja3Y0l40Ar/5rF+Y49xtWFjLaA7ILdAERV/8l9lOLjF+KlLi5JGwgrhpzdQ1C9ga
zVB5ka200sushOodvl2zx1DSU3tl7vK72J1u9AAM8Iq7KjL2OyD6vz+Ym5frwjDnk9oyy7UYQAP0
5DF2VeZ20qru9ya2n+gLG5xDMgHnb+EpQEdyN0HueXCqt1XdZzS91p1dzGDSHXoUPehJfFFpfNvR
X9jmHFTKhnjRJmUdShw9IKuojqfF+pi/RI87eu1QyxMZ3bzsFzY5hxVNpEkTij01AAwj4bPMYCl5
FuzqZjzwaeUjc7yoGKK+NVilrmLEE1hExWEuSnlFkOC+Y6LttnoQUc8KTsrHs3NhL5wXvVEXrCoD
qXlmuB2p/ruz+NELvrBQjTEFXNAEPwNGhSIF4tPkt2DT1lv7xVldbBoX1VSK1LVsxj1bj4OCKQ/J
GxxykAJMbh7+GULkwhrnkQvWFxqRsWXKzQS1+PqQuuE+CVZ9ev1hVXv8L1fHueK+VHqly7GB6b68
So6g7kB+t6oeQe/aFloTHPOPa3/xuVQzZWZV4Vp37uBCOyI5YmQc09uNZwU0scf78FidRdTOm2Ep
BgEVDEhSCJRzH5DM9RQtC8Xo7fC0yPIhjlVHqfpdnVABWvsDV/j1rHya4r5eKpWkiWaYWsvIYNk4
0kN6P9zP72XklL9Q9EIbe8aIgqPtzIB4uWdmR8kVKQ78Gw/2+TO4jwrAbtdRK1yJCI2A6mtncRfe
tyk+rD7b0yPz8tIRJbXb3WWqYBoKcpSqrHHpzdRPxCxjeJfJT3/I0POEIBN89NX8kPrUHX3ghZdD
vMsBNXagyAi9pkocpW+esIsfwb3Bs2lmLGngvLPHZt9fGe/rQHnrL2tXHTLjbvPQH0UlPZFN7oDJ
IekNfPmVAm06I+J0lDI665WIGVD94ND5crwuFscdLwUra9UIiyui0JulATM2GbCEwEmwITtWBXQe
1ROrwmMp6U6ngkp9Lj19tuxCPoaTbFuFbBuDDvHD5DDrhqPM4a4zgdOG3uDQlrY5oAAwQ9s27ANZ
+cVizQ7RuC3q/lqZRxvSvj61RuYoC2hWIsg/YmwyY6DhmeSjwdS9ZqVQFr3t9LewJI4SZ04VHxAM
HXqau8CKO/rQu1aH3LOWfloKANjK2YC4XImx4zZ9qOMHQ8aoxX2Y+upwNM1XZRjcJX9M29EvKbCZ
DWh7EVRZIXwUkMptejs1qCQMgYHxtL65KkjpTD1ab2Hs9QOIzk2J7lIA66ohPGaLfrBQclZSLwN+
PSoCRnAD6biz4tQbieKUkRGk/eSZcRfoGAQt0+cGvNi6BXW6zi+66yy5sZL6wcBA7AJBmJkCUyTZ
Td14Q2vYdYIBiQSwYk07zPPsZavwYDY79bJvwvEgzxLqLTdDnjoA1tp5k+Mvd7tM029JEgL9roIY
mLmtlGIgtLaghgc8OJP2ShwH5pR7WXy9DPlxhhZL2x/bLnHGbraL7C4DBg0d7SmUn7MIMLnU1ibZ
iYafJeaEZGDXln7P6qco+pmXxkEhhj0WP6RY2c3ao2JZrkKu6GBcWXBXBXP7PCjwf5LpXVUSp6Jn
Ocn8Qh/tJk/uKwiLR1DIjErjROfptplSb2kqr+regbpy6xFFbTQm77pOcekS7vtmeVSlxaEZgx4l
8UyI3KVsr2SGl2iTt5QmqJgBi0eFyaqkoDJkd04qp6HVUyT5BkPHZJlwvtBDjU+1dR2xRym9VfXk
PCTKVQOAfxeGjl4qbg7VeTpiorfRnKWoTy2O+TSDIMywc8u6bsAEnuvLyzzkvl4edTU6ITax6Tw7
XQvuEhnUlrFuS5i2r9ELAv7DLDG7rde+sRiOCRXRNrtZdP02o1cRK8E1o9j1VI7o7sjOJEmPcRXk
UN8FvQztco8qKIwV6DbYIPQEvJjuDAhmWasuJn1IiRHEdfOLVuy4MuTLcRmk+DFpdC1LhjuoUsBy
Cw9wR2zA4zrrFooxfWnrcujX6kvMYpvUxFWA1zekZ1UBVcbyiF8aY3omsRxtvrMYOSSh5YSZckLP
zykHSMKrJdZAMbNwrWBUa24AMJp+zLiFQ3xs2JuavZLoPMzhtdKXXpz+LkoJJkHx04CIBKE2CxEp
thTCrrgxuoFPY5YBqcLrpkKeETU+yG/dJM8Bl4Tm60ivMyO21ahz0+yUDOWxII9qvLhj9YSIzW/Q
a9PH2pGN36EElhiaetGAbiubD/WsoM58lgu2r9V3E85mMFu3lZ+XirgQjI4YscMycTXcubbXvUEb
TqahAbVbK4+E3WrSU1JadqkgycNFL2llD2HtzDl10qIA2kPdmVCI1Vvmzilxlll3zaJIcZfZbjEN
CPJUZ+yBn8JDWNmD0QspAjcT4AtHzj3QmjEbqF7BkZt3GDvBlSps+Zx49Ad5sjzsndsCAZJdFz8K
aMqIRTc3m3UX5rkMjlV5ukQyHqwVjq4Po2OxX3jDbDat6PR3w/D0uN7FmO/TE1HAuT6G371hXGan
zXpNtBlL/winkZOTY4xue+1+QK6fRGW7Te5QerFWLpszqjySeg322j8r5gWyOQiol8B8ya8bqHKb
VyFzINJrYdJY8zMXZB7ji0J95aUFW6qQWWszmaC6aVkWfIjGa5DrYZd01vKRtMPD7HJ3HJ3X3mW3
DRqevSir3CwRfFrj872xA+fbHCG4n3AhkxLKJgQ6KuRZ0p6VuRDhGra/7L/W9iXba+e+NWKsjZ6t
V9zzIPGyh/45vFa94YG9C6vbm9nlxeq4UK9OlplIGezJB6VwE8yuuRiXQrYEr+jrBwRFS9C9izI0
dfvufi6Ti/bCti2aKcSm5lnokB49ZO1PrSaOwohrzH/C+baQZbAr6AipapBI9PtuUG/nKHGjAZQg
o+zk6rhX4eTNsltRCPaMIV4wQOymJNovGWZqgAwgMbVnMJYXDXNqNFTNJXSNFs6q04AkRqE5vsW0
55TpPqsr11iIB/Fe+/vkcDuu/VwpF26GZQFumLUoUavGHvLdoZYCNse8761s96svviPnDAfwdJQY
W4GZ3nIgPeQQTMQbBI+Z9kKl156+zDHa2L3wAG2yN1wY5txgmhdy0nbrAQJySu1uqPQ2QnaIgX+x
6dEPHAFQMxSbJqNgY1ef89UHfm4s5wNVaKFn/VpS6DELOHfyfmLMIdKdDOwfJf0ha+++3+NNgUGo
bv8/v/PRC71IvEE7UrJewR7nCIY76ImvbM2RJSM+1e0KuFNZuavb31F+l824OCEaYyo0mEKUidQn
Ui+vUf80lo9aWbqsfBiWJx1ntAUFE2GJJw/vevtSh+8jNZEP7L7/7aJTuN7Hi5/OcLckdcJPN80A
0iq2XN4zxFHfG9lOmT836CO5vbCSdrLZtAaSVy3A4g2n/hW68rMJJLAtBcsZtGt5IBQRFyyNx2NP
eazK2YQLRovOLdK3NUSrTdGIzibV+8XH/9C5uFiblasRyXHFTiOCptF4zgDEDcPZAaqpVHtbBw6N
KhPE4R8H82FUjMBc5v0gxz4Ut+1FQkYGdpzotrdSJA5IJiu0K9l9a7J9FhJf8CEEd4Mf3ayo2sjV
iB+bnhZf97Md0Ol60D2ZXm5PHsAOZ/ZLh0a2YdrS/fe2RZ+D83eqqjRxtOAMqJNvgb+pOg+iCTrB
48FPbiZ520Xq+kam+xVSkQUNBD3FyBzRSjjPtrQLm+YKZiYme1q0txYd48dP/912cV6ssFqjzgs8
hFphOVZ+XeERXNLG/SdWLAUkQSCGAYDh7+sfYwJDKqQIYxLhNVNfqijdZUYiEAXY/iyfRrggEQrO
dZjWoA8imjdN0m5CMDzrMSTFInu2UMRCvj6ZojRgPU9fn4FPq5xnW1JJmutCak8MtRirf1BRfvmv
No9nBs3NpgJQAxby7FdPfk7zucNY/vc2trtsKDb+3xfiuZeYbDEDVaO1q/C/XTZMqSOJMUATWx3S
g6ipILSn/H0iWrOKMUIWo81GDkM2+Y2p2JP2m/TgV8BMvln9afPZVixmk4m6lGS2btSCU/lv3ovP
RXNRYEzGQqlT/Ah2Gr3Rcpo7/WXtLaK+1cAe9LI6zRYz865r++bIUM5FJWGad0zGXrfeB3wXbHOW
N63NCD9yRf5QcCv4Kex2BC1SO8HYkPwawzmopre5r91KQgiB6pMJfVVJbQU7u+26PjeWc10JlC10
RnDfh/psoZ5DUVFKB+/7MytaGedUSmWI+nLE14OijVMi/WuXXzPTPSNhqMLA4Fz5UmEKbsr6V7/7
eJyX6XQ1HlUwx55kVBOT4UYD3rTIXgrc/ipOBPu4acxSoIuDvaTYtL9vCSquiRSCTfZkzaU715k/
ybnTURWkwOeMLoKlbb7aF9a4r0Z1kGPPA6zFnQImJkh2tyinZrd9anhGBUnIRGRxPelfNvPCIvcJ
LY3UAJSlgEfQ2C7ZdQgFyO8PyeZJvLDAfS7VjOWlTrAm0GfNYAuR2FVrCYXbNmsxF1a4R4B2oyw1
M47iKo8oY+gHTgQnEELfR3nHUsGp2N41g4BTAQUI6M5xpyKESCGZ8GZXwyEhj7T/8/2ebTtn69PA
+gMuYs1Jt4Z+LNEBU6/X/mXulkF0Xg4EsLrMRWAtABOJ1sOd8jyyilkCKdEp7EtHq1M3JwKhpO1x
4osVcUdbbcs0Syt4QUt9TYrGscrMHvTrzLqr9epnm19Z7I0V7WFWzZMcCs/H+ue/nvPPDeXOuZq0
Vj5qMK+Yjg79ytY13les+toRVh8zkKqMrnkofQykCxPk7bP5aZu7AY2hSWEIxoePdi3UYHbaXg/A
j2zLO5E6u+hD8tegiHJ9hnTRadAbG/pFtqYLqB4+UrhvdpJP8aw5GeM+hIn8NLiondOA3Gk6yARA
6sug74VOTrVTz52HEgcor8NjIp6F2fYp/9pRPuMz897IDGX9mgE4vYhPXPWFddBrA6a6edR8aBax
Q+aLqqDbWOfPQ8yngEsRzRUYOxCjyd2+np7D9k9PJg9qeXZXP2WoeoTGz6G7lvL4yoxf20k5D3kV
tLP8OLaN11tnXcgaaIo2g3dGVqMWaY3NWFCQkNAoUyKQ+Ieqn1aYu2X966h4WmPYvVk5pZk4Ul36
jVIFSrXYagO+s+YH62u7k6D91FhvStp60lCje3VN2slO2yu9tZxhRn9mJq5ePFIdmpRaDvoa1J7V
E2l+DMkhUZzkfo5uc4wqjNojG+8sa19MmMyy8WZJS+TEJhQQMsVL1cZRw9ZPlHcFhcZ+fmzD67Sc
b4y5cdCNdQvtB0jgpOhxXtLjmNxOS+/37SFcKbWiq6gEvbjhs9Bwi6ZzrOJVQcOHVsouLe5MSxRH
bYY4F1+cc8QAjaYokGJztaDZM5/uV5VM2AoEDl/0ETkPPMatog7ryZp+Tm7ZOP2DdGXs82M22ORx
ukIfFgotP8qdwOx6Nr5eZkvXVGpCt5JPOoa+NEDPhViqApIEo2W74kCfX7O94ic//4MZti33ZMmG
RnRKLALo4t/P2khqGvdreahG3N0NzkrzPN2sE5DZM/BpN2JQwea7c2mSc74RFC3agXzAKXLpvKK3
EeHot4MjA9DQe2Kl0c23+9Ii54OnZEqydIDFBnta3+Ltfuh29DrEVEv3kJ9F3YlN1DE208Rcgga+
bt4ZGr1GWT6gsrdqwCPT1o9Z0PvD7+YXc0Rv2dYzemmLSxqVLNS0qoQta7gbyxctKr0IiBzZEgSN
IjucTwvBmaWnM+wk6hyo8bFqf6iG6dFJxDGynjj+AlwuiLvfWpTO2hjj3lkrf5VOIMB1JY+JHerA
UYlGJjZLiB85GbiVqarxpJ+Ar2qskNFFW3Sw29XKjpTLrjPqQ1w/LVEPNZboXqtNtLvhrysAB2yt
buzQfAzRZx8SJ1m0+1KqruRiBp8gOCTTPTOuzHYHV3hWpf3/t3cAIhu8p0SmmHihBueUCFXHIjTq
/lTOQIyYQwA1Agfysy64bx0GdvuurK+yFAiKBiGjjl4rZX7Tt2//5HcYJi6VDiJ6iw+3gUfT51aa
h5McINpYgfXoPt43XnobDjYeIzH066tfxMovLHLHoi+zIhnLBV1lQJ7rqxiazDEE0Gu33GsnaS8c
et+0RwlUCTWM4ql8jcDMIlCZWdNwQq/gYDDEbeap7Cu/Lku/V/ODTF7GPHQwcWkzDY9m91pXi/tP
tvniR3Ah+ihDiTohQw9HQoN1l0tneBrs3C73pZveGLcCe1/jYmzyhT3uNVBKVgGK0IxwlEtpKx7I
BZzhUJ/IWRwyrh/s73v+ty3uGajSmgx0xNrSbhcPMZBBIvjaxkuzmtBlamg6NUyeR0gJITcxMHzD
xgVQBnQwyEHfVzlLYE/OokD/a7zwtzHugGZJSMIxG0awI54gpGMl57YQXf/t7/O5IO76T11WqVaR
DkAihkFxiH21vRocyEmBOStPRH3vr5747xVxpy+JIzqZNbZvpZBrovxDk0S9rV3Fl7NbyBJhVDJx
+zfxkObWXmK4ATN9EN2zvigTRaiARMjx+5OuPrbSbZQ/jEywl1/fM1A8IrwydABnzS8SMksa9UlB
9f40y/dKfSQtGLvYG7Dqgju8dcwv7XDHoi/COOsq2Cmps6ANWkaDoES1UbL9eyncqYiGEXKSGkyw
E8MU7QxdTsi3YeKv3Nf305mBTkrgJ0SL4k5GSXuVdAksriMaxe9Y9lsH/f5wX772im0UfuFLoxM/
CMxuH4vPb8a5JzoV5VQ2xmq2GqAi9WE0dTXVXlfLrlQPJLf/ibTG1noVgkxQ1aDEgPPyd5QsNeDL
TmY8Pu7ky7ld+dNuAOZ4QYZtg3XHfRPUZrYOp6JYqmWi90DBgfa3vaHNwwkCocMpRcY4kduZaqDe
PS3Rm2BH1+iQd8IXhnggjaSnaigTZTyV5jTblVK7syp78QgqcOAV5Lx5Z8DRyRpoMPPkxmhvaNkJ
Akttc3OhNaYh28H/vsyDhVWdK2nXnyZzdNIWjFgUVeTphyJR15gA1YvwxKJnFSrLWW1Ud4r9sYnA
UqhA2CP085Hu2jTyTDn1JvlFRbw9DNDWku9aCIEoWSCHuS3r1qHBCgsN6ttMva5Am2x06nEJdcz2
AiSr6PuVTHpFLZKxt2n4oCyhzeifCf9lMSFun491L78I9n9r7UCUW5Sa4LpTZe5gjTJNhlxp+g+e
rKR9108p5Cs1nGbyO2mfp7OYH3wDlkJkSL7JSE1kxJF8hlnk+hgZYYaggv1K012j/wZFNYlNd0lu
yvpGz2e/agUDeVvr1BCvIpDCMnX+Ja5rCby0YdWfrOVu0n9O2tP3G7nuE3+ONU3RFHN15rLCuUDw
fOukLBFMtKpmVy34xYjkhNrktsXidkL82UZGSWRIslBDNQn4CXkBspmmhjWOiMM7NzJs0GzXBwL/
5yKJ9cc4gMqUI2oPrnf+yxJ1ZOjEUNcjwx2Vzshpr6gx4qV9tPvfDjvG2MXaapufChMliqqhLy3z
UyU1Zc2cRhOu4/XkDyf9lB2GF0BUA9lXvSZDbC+K07bcOugK/mVx/UUXpfUqIUkrsQVPpNZ67RA6
UYPiFKQxvz8j2x/twg53SJY61RpVnnEImY3wdrwCCvlueCK/CAWNSOGnaFIInNvm23y5Nu6lrHLk
l7qCtS2vo0fc4RoFvFXWkWA7oYxrQF6ViJitNqZ1cDqh5A5kwVqC4AdWkkT6v5ij+ZneK05/syC3
RRWrUu3yMByRHbql5oDnmKKVXaCT7CjH5FUSap5uBuCXP2R9fi6+LMYxVMXMESekJ+NQ+cU5cdQA
okW4HpF4vnHrMbu0tqZ0F9YUoKT7Qoa18NfsAel0tm6RviAKmoLqXRgDbd7Hi03mTq05pVKWZLBG
oW+9J5C0nK/IrghQR4XIu9EDXtUB+2q9MVR9/sm5gidQwbIp69D64tPTbNTBFFBH46n7uaAm4RU3
sc8A+6V29oaRrLt/MslJ/rLIneSedWMVj/MMdMJzZUmYDTB2nS7KOTZ8wV9WOC9H42ya9cqcIQsC
lK3epE5BUdluTAmwi+EmapKgVWNfwZxVjeEBs1je21g+ZIpyUxgg3zJj0W3a8IfEVGS0NkBtZFl8
Mc+s0i5KJcRi+ny3IE+NCxEv60YDB1t7YYK7JnQZx0aR8vFkZj6qsPv6zzrTTXYlFCdW8kR0bpzc
m4/T7/GtmhxxTLDxfP71A/ibM8X/w9x3LUluY9v+ikLv1IAkQHPizDzQpCubXaar6oVRpgv0IAH6
r7+LrdEom8ppzpmnGyHXyqrcBAhsv9ciprSm8TLv6kAb0wvJr5kcH5sSmrHK1pTimTAWBHVA9rVR
H2Z/sdZ9Ku22bgFdme+TXf8wT2YOOLnqluzEiid99jydiFqc2qpoWoHmmfFSywp/UF9LcW2to7+u
LWhxal0lJqJSE6cWfCGdKK86Lb2qbWvP+9Irub01ohunLhNfFvnOLl9XDNsZxYd91G3k4nSKgZBF
uOCwzIiN7HturAswHQjggSokmzk+z4K1PMcZbAX9VNqSYGwqMztvEkhrggYdJdtuQ0GYcihB++qA
hH3fbnSfoZqM3Pqa7DPn1GQGgnUDSL+ojiwWWo6OPdVSB+apIF6W9pejKT3HsLwYrGajWOtjO3N4
UIYxIQe5VqYvrz4tRV8OTg3mHrTnjiUJEqkDJH0NKfpMtAfcYtOeGxcwYbp0XknvdGkqGwlUT3DI
WGBPjDG4BaimfnXm+4wy+0HU8jpMKHx2mZSX9Jh+mJczfl6zm5F6gHuV7lKQy9dfVw7nGTsJiKZ5
tpvZcJWXME25itw0xQZeWtWHBL59DLalqpfPlLSengMyMEJc5iTI80S3jLShjfy6OcVPg5GFmQMM
HLQeREa3ixRedZ88rTzerNoWbjUeD4PpOqPMtJZuNdKrZlTno0ROYU6etNtor2/1wwwlhMGGVSih
MwVrIFbpQKKxGRqYkD//0UmhziCdoSpneUPQ7KuN5WOqC9wMKoDD4Ev4hdI7gOtGrWjCM8Bns2T8
ZVIXAcQyzka/x8hzUsnv8Jxw/0DMCcBCzJVyzJ6GQ1gkAaZNNoVarVGdqbL8KHrhK+mYSIydEYuu
lBuo4V1i+q2xN21b1R46evwq1TxHm27zKgYxEQ07UIZqMtkQd3qJlXPtgGmI1pFvFW+Tft9Jtmmt
L1w1V4mWfdi8CH9+KM4e2ZOdWryjwo6HxKhw75PKfM4q+paLZE+r1yRvnlxT0z0WYawTpfL/QqyB
rKc+9wKyZZbJdZnWdUOLy4nK9oxv2G+07Xple06s/+XEn4hZJN7bQqXQY5287KdxK6LC74rDZH5x
MiSAhPWSRGsdbedP3onEhdombNCQxIFEyb8DGpbBnOXokGBqvxt+a9Ns3dvhv/Al55zAH/tJ5zGZ
k3igiW035hz72fsz4VUUVrhuwtf8Kg+AMCi96VWgu3QtnD1jpH4QOzsLJ2K7JI8SnkBsmmqhTa8t
t3uCAvOF1JU3OSvX+uxZPVnkwneMLFtGbQvjoSTwF8zxKEfzoCcCjFjOXW21W8ow5L2G4XT+DAHA
aYb5N92/YPTQSeUVh9a03DEg5Z01u6Xoaun4sRgzr5Yr+aMzJXXcRxO+omua1tyv8OOmVrrZgHBt
fpfmoSi7g6v2DaaVnYS/yJT7/YwUbaoHWmpvlVuuOKznrOap8MUe9zVpTIQB8rJmIBs1+4CvJgLP
uHA/rG/hgaPyybVqgoheAtu9tgC9a41bo+fSdyxwQGLKBYlK+ej21TxIfpMClWCMouDnGmh1mxeK
OnXtFGkvJecZQPD66cnBcdD7I48piXaJuOgtFXDnTaT91zKzshUFePZUIUOIPDtB6mmZ9iZ0rLLJ
duSlPk5I/T5Pyr5qUVwlk0J3L9ou2+R+ZcHnX+2/RC4T4G7DLeA+aRBZlF/r1HqqjCxg+dckG3wz
Ax5yLfeuzf1kuNBiZKW68q5qkkBkx5UHOecEwja7yLY7COuX4yBpXWbgW8GDJKMH6Cn3BoOmZQC6
QVDKaSCx9vgHm3wwz4Zrg59nt+BE8sIeDJGZCLPgaB/sL7j6iN01LKPzp+pEwkL/I78H1EQNa6tl
vFU9gM+bm6k81la04dlnG8P5cR7b1HltgQ6xsq9nLxZzUdXWmYHofRGaaaMt7MmOoI339HP40C9s
7iUgIwFajbXhYJdbHRs5FzXQE4mL/bQMOUqA1MxmZ4JTGc1Dd35Gvc7D7IjcO16/T0MMYa/lhM7K
Rc6PmUhVzP/6UUVyrtEOVI44QejgJYcOs58AK1nZzjUhCwURga+bRy4Uf+ujLxAgwYWXb0B7iClz
wKIOITgeYFLXlnYudUuhFv61toVHZvOkdqsEaxs29St5zTdRMIvEsAYmd4P/Lr/2g8BFoKQlXBmR
BYEqjLbGa3OThIUff52L3tpc9Su3gJz5+d6evYcna1ycVAVYBwcTqXCSp2sn5Z6uppW3d1YCQllj
bmoxrGX4PBqjABwH/LDarT02mB44dn++hrPeyJ8SlrR2Rk6N3BohIU9LBOVD0NsAw+rUu0CAnhd6
WJAy5NSNw5/LXVmZu3APuozVY2zMQaZr+tTMfHfV5Tl78oEjikSgYSCaXbyeMc5zY5pw8mPAarAY
sZMLnHtjLRl43lk+kbNQHw1C1QhmEGHaUb9LMK4XmpeISgPwKuaB7qc756lZr/qcVZMnUhcqWmuE
OXQ2pNp3UCC7eqsBPL58ncsD6wWff7NGNHegvWMuUiyucyKSosboM/Yy8aThMYDcZoNnaNCRHJPi
3gz9LbcoB69l7c+lWlHA/1Py4l7ziRu0bmzc69FXgOgHnQmUGO42UM+fExYgwTtHCPwS3X4oVkwH
QHmt3MLzB+nPR1gcJN4B2qnI4OW05IV3QCH6YruPP78O58pOPyxzcYjsZoAjxyCDbtnTFOAOHtEt
95qDJ4b7c8cCqM1/LnJtVYsDlBvMnIoSEjuAGQ07kTzU1sow63kr8OfLW+Jbx40rCyYgY3rHoMPt
eJUD1Y/gFgbdI3uID9Pzz9e0to3mUq3UIA43MB+L8rywPDQEKN8EouRu8EV9BTYx5aVhFJpr/FLn
k0QnC51v60kIaUxlndcKC0VYgyyrERAGQG8STmiW7jDK0QZoRM2zg7FxLuJwtfX9vDL41wldZoqA
LwxmHBPiex+zC9/hZUEs5I8oAFfbePvzTT6vuv8UNn9+stY2M6uBxHCXkCff5LkTdvD2fy7ivAN6
sp8LfZNlY6EDTXd2ruWGW8AiY80GJAuebfKd0L7EldhSVW8G5WxiuoZCvXI1zIXOEUXuJER3JVCJ
jpYe+YNd+LQZVtyH+Vv+ktY5WeNCrYBYqM2tFFKSyd03IM12cHgU6TY9+nN/vp90/q6fyVqoF6ro
GKGxDjaqAM4xCC9HArjwyPTN+UqY4A8vNzZA1sT4qjvZAR3RDnltSbZLmsPUzF3VM09ZDvI5oDAn
biBA3DK9t+JKtEdgSKFcctna/S7qjaDGTMvEh20UaZu2ABYXcM+68irXRFiNg98W8Y4LthPDe0Xr
jaNpT4N5T2IgQ07xtVE91Bikies18oG1Q7vQdtWU6FYkZsXQD6Ccv6TRGjzAyhYvk1e9lrJywJz7
JU0PYqq3FOmdyZ2wu0VYiWH/8ze6plqX+ZWxALYZQHTlJQG0HBoV8mACTBQ8xI24n5l10FW3qmZW
7gVdaDkTQMiuPeLma7vR55MHfDu64yGYAb/3P1loptk5qwyBK/eEmj/qmy7V9MpIIRX9dZ4RR4GU
Ttjo+95qH36+qd/rQz+5Jt87305UWzUZg9VTbGq+7yeoUSr8qfBBFQfoPjAF0Q+FVtp6gw6z2BvQ
wFjsCIoOq/XlNTO2HJmmU9wWyewNoEIGdBSyA2B4GKWhI0EECTen8U2M9wcYSv/5Bqzcku+UVifr
1yfSdaYBNdG4+gbAesGQrmQ/1yQslF7Xj22az4YSg+CozCdeVgU/X8O5HpZTV4oudJ3raLztRoiY
B7KGAOwPd9UFgMhDCoTbtUB3bT0LvcKAltVNOm59Xdy1ruvleb6iu88gkCOT+qed+Ev5VjasEBMO
pXGFZtZwvE431nPUh/Em2rQB/+hh8ENeBWtoxWuuN1s6U7Exp2Kwkel+BsdvUXskzkUN9ODO6zf1
vo8v8jABR9yhu9L+G84QrNsxwYQHX+OvDd+SZcggOBBPt+YGUJx2HYrtjI6XX1ubEcCVmbe25PNx
DqZ0EGpTMGJZiyUnrGu4HrHZkerD6t7eFd/Kt87Pr01/JzMgL616rGd16onEhU4dCYZylA2JUeWz
xi/3NATNcLupe6/7SoPJJ4GFlgRwVYY/vydn1eqJ4IValS1cAmFAsNbbQSW/DvrLDHu7CvU+b9lf
dOqJnPkGnegUwD2ZTHUU1/Fy9kxB8Bu8sy0c06u12eKzd/FE0rzVJ5KQoAZmB8eK8gZOotqPib39
+Z6d90tPRCw8w4TKCY2x388H8IAvMScISAFg2h7XM1pn3w9y6uhhAvUGUqE/ria1ckwzldDFHX3T
inZrj8BZye5yYPKuLGp+0395Q39KWkZpqlGaQ1tIiq5QLQFcok48+jw3GUwhgIXH3bRW6Dv7pk4k
Lq6ZoVktYRm0Jvh+NxG6QRrfeAZq6lbd189J4PbeOvj6eY/pROjiprkcvWLNAH3iPOjqie/YZR4A
Hui+Mp6nsL+Jw7XzePZqnwhc3LAGrZSmSLFKgcTTMHSBpTD9hle58v7W5Cxu2NTyoYgl3p8M0vto
a6fAdkTHav/stPDL0ATzBKxcYR/W/MFzbxHUNlS3ULK17GVLY0Lqro+nHnmRNgJ2rBEonq1AJZxV
yKcyFhfOGorUSRLIaAJ9k5peGTDdj0vPCuLHPpAe2LBzFtTryfmzIf2p5IWnwslEixgwfzC75SV6
0j/ywCRe43i/c6Mn92nhZc/VAecGsw1r7v25d3oqfeHESOakSrM6eVkUW+B2Y5rxMQsjsLJ38Eqf
gLSBGTIk+tbSbWcvyanchdbJegVw8Byrdq76cHwtka/BVl87TzNqynrp/ewRQiDPMEyChrhlCSTV
gCpS2gN8e0sPABQEpNJVHL+zMizGXMukumMtc5dWmzZFLaCzDYy+ap57wUAugWGDjXOT7qyv/G5t
E9cELs7sNDAdaS9YPJOCzxotYqz8+vMrf+50WGDb+Q6pZPwFPMfEnA+JyxG0CuxLA8gOZQJ8whzD
n0s5G4acipkXemJQsxqWcIohxqk3PXy87J6UfdhFw61VvXWY0ukb5IHdl6ZAF5AorotS3vB8bd7I
XFvt/PnJYxA0a7ZGQoBO19xqyDFnCL3EzFAfA4jRAlNqzLZE0zeWvDLB0Sg01+dxf7Qx7TU60Y5H
+zE9Cq4CrEGC+GXS9mP7Ap7BgEatF5HJM6T0MVkUDON9MszQ4VUYszcHqPm29UAygN0ADmVlc89Z
3dPNXZwSu2ZaphpsbtEH0bEBcVIadGgIL8stgU/9HzjUs4Fb2vlTiQuNVvRaJacC+0iP5NPeAJ8E
zfZ27Ju42uvjwmfjsFNxCxVW5pE9TBXENZv4nl8kB2SZPFANAPj5P1jd+UOC2QnAcBDXWLbUuvBm
C9cYQLcxWEGOdiVA1lN3zRydc2bByf2HlGUshiY96jQEUoB2BGr1apPeyZ15cHbZzVrr7FnTdypr
4SSVlWS1McuiWxA1vrcP6GgAOrm4nCGsuquh9vhm1e6cP5V/LnDhJPEW6fOM41R2m/iD+myXBtaz
/eIifEZvMuD+n1euwcp7W1qAaUa7FbMqM4qtvjEey43g+9+JjcAWsJFwzUovf1hD4Tib6jnd3YVu
SxtLd3mC3dUr03ejY5Fd8rjcaS7YD4p9W5NAuEFn3XDgNjiYtaumTUpVkBn1NieC+FH/lJR50HYy
9cakeOWd/Xv15G/vw//wb+L295up/vG/+PO7qMBywONm8cd/3FTfyrtGfvvWXL1W/zv/6r9+9Mdf
/MdV8i6FEp/N8qd++CV8/z/lB6/N6w9/CEsgvo/H9pscv3wDYHLzXQCedP7J//TDX759/5b7sfr2
91/fBWZM5m/jiSh//edH+4+//4rGjnlw8m+nEv758fVrgd+8UY0U3S/7ppVt9cvffgkbIUXT/rJX
+Wv5cearvr2qBt9Lnd8A/4muZYr2YIL5319/6b/9/on1m4PCpQU/AF43lMSvv5RCNvHff6XsN4ZO
Z7ivBP7BnGf59Rcl2u8f0d/AjY3ci2mi6umCjvLXPx75h9f35+v8BaxYtyIpG4Wn0Y1Zw/6pgfE9
6BHFE9iI6hzMVS5jumqEhRRabj1Ipn+0k7hiKbu3iFR+bhc0AD+78vvabHzqxFeGlX7GdRntkSLY
cGJ7bX4ADSdaKeLisiHC9JKBH3h2oKSZNqJzj8oytGDURdhqYrqS07UdVfqWzxZNdAhBGgMTwTZm
bBvH2WuxmwbF2IJyXjAfU1jxdpwA34mhX2CnFPVGlBN6uNE10Y1654FDeG9sa2OIdyq2r0uz2g5c
jaC7YJdVlt3TqbhUHTSEnQ+gyEjbGyiZeS73FnHXeJFr5UXPzDAn5hETOnEw9rBC1Zci1rONIbI3
FpkX6VhuzShCc7l7O+oJx8hS5HiuU90VI9+r1HnWO/Oot/RL1uqgHbEU7LTe7mQBcjw6xrdtX92y
wjzyPH1rRf4y2eahE9Pt6CSp7+Tx3lQElDe28nQd2KE8jd6ZqrwoR+68TOKrPkt3UcNDMhlBirYR
yyq36TiFRs0f0JGamumT4O7g2ZWzNwrtNdbtPW3zz1Q9Ybw0bKPyLiX0Opn4xtBMudd6VXv63jTU
1xEExl5KzDioqHWIDJROBMrXRZ29Jbpzr0a6K2JyncbjHTHwtIOyriOqHZDQsDy7Yc9miWlAPbs0
lL6tNfZac/WiYYQ3iM3k0x3iT1LGL0Uy3tjiJtGncov2CjPQJmCmxVheqsOFGQbymKDd09anl7yI
7lsrB+Pe5AYgK/uMuPMcJ+ZTXeafkVEhbnTye9n5Ko1fRAoWXSSqlF9YzXuhX8UWSLyKivSBCz7Y
nqYfPAHIrMwecoKdJTVaHnUc28G9abLiLbJ7kNqz8lZNA8oUDWbyZQpMLlqTTSOc67QjQE0Esww3
QVnQ8HorOHzazAKTeVo5qFEB2uygrOpLHV23SQeXLtamwCk15ZEMzfeuM6bBhAbHGm5A0NYDyGz6
5L3sXea3Rn6Eu9x7jmkc3YEexZD3IAVKXlTnXNemTXaVFoduM6F1kBOBhiHEPWBMaJos1C18Q5rg
PY6NiAPam19FsWUqHbcdsOKUZF5DQGahKTsLOyM5FLLfJTZH45HVANW+qXzTjO/QJgS8RJJ8aDk9
urZ24OMXDH6A5SROCl8T4HzW4k9ZJ6CJSCqkdCuWBS0qKmIEdLCJFnBPceNLPpR7blOFezW/ubhz
vGao/Twub2WSjYDwn956pqNLWwNHTqOjgZkk9aWT5J8Y7TqyDUjJShQZY7BLE/em1/l+nKTptTJ1
vfpR6G5+GADW6mnxsEMJdgOVFXtZ1101OfocQSMEVuxU3RDEUCnA6IzxsXNiuu2E5uBWjE/xvamq
OJSlRnbcwaUrSbaxeBnB0fziCgWQSPx4DtoVj8f5S9HZ94JgXyfSP0ZaDg6kgEw8DrS6PCY7RSPm
pQMg3juxFSz5yBMbqtC67phj7jFosJtSdHlVsXVrO68W8KVBYl6C0c2BVeYVPfYWiNOrytgTWz9m
Iv3o6L5pomNac7LrlfWFoNdwp5GxgHoIRG0/Gtj8cJzIJaz9tmlczbNsMGHU+tacynvL6oxQjvVF
mQ4qtC2IqRJxG48XUauuEja6GxyeWyeNJ0+CzWAz9DjqtUyu7QaUyaP+6NIux4RZdB/V6VvWw+/u
1LZscWfmVi9wlTtzUqM8fD8w6LgNU0kfYeqOmg4mztppUi+t44s+q24J4hlYHLS92r6e6CJoBvYc
NdZVlEYDUBHKfeQaEjwI0DyqgQ5gA9u6ZfrFHHXfbtsDjZLKYzq0MYzvNxBf+LYsqtAtnD1xxC0T
eCpNlLcd6KXCmiEVOJbeEIvLmnZPU2pdGzi4nhyrp53ZAL1S66zBM+fibiPuhhF1+W4eSBwm8VKr
6dG23E02kOuRGI9RA1Mx9mUL3eaCCk66ftKUl4xBgmOhWWsSwD2EoULDIPX0VMcl4VbgUjRJViqz
vMLxZSLqIKbFg1b0PKhKNCH1jARDi2ks/lWxdjw0pfIdZBtBxAKW1iF3PeqwMNck+jmvMOUN60fa
K+7kKC6CJ8Ue3XtlVLe6PgA6u3goePuByaDresLukX4ET1qDXqMUYxAgjc9Ar2fonjlg2KUFc5MB
OL4MJLeZFLda1V7VOc67CShJvx4wToCObM1rJDh4uS2u4zHH2G+XIztgEBGYOWi6pC3SQKjC8oxC
Kq9vnWCk+g0YWyxfEtwwhDRSPGrWCKjIBH3lsRUHnZweEqV/seq48rM02zA+XNf5APotAtUFj8Lu
q2dZOJd6f01VHKqheSni+Zh19l3d+5HeFUFZlKBz2UQY8gxIwpBgY/JWoL3ZJxpRaLuQn8Qx9oVm
M1+X9n3dazaOPmowpB37HagAN1FN3P2Q3jWGHPYV+PZMu4JGwW+rXEQbEk0Iyg5lhCMDfmKAX9by
qdTlk94375YxBXaLZ03MFpe2BDfkWN4BNB69AFOeeJx2N3aMw+B2A65P/rUsRrSBjXYAzOoNI4MR
akAHClSnAC89t4rQO6dzAycDh18HV4lMMH92KZ/qBpyiOLpxFb1SK/6MGGhGBHWQO9WPcSfe7Kpr
wthmqOXF7GKwrL0xH2sysX3X2vdRNvFwZOWNUnnpZVP2NpjqSk9htgqKzTHcV8UFCtUg+LNQPAvi
Hge56c1tGY+PUZJ+TjJ+6cT4wOynaoiGMC/HR7frEdABRCQFl2LPoXP7rHDQdrERcX6Jo4b6Ir4U
HuY1nNmLTPPgJ4G1Trq5r0XGI7ODksqn1jXU1m2cC14VuybLHok2PVbKAnteh20nuQLF1HSd6eQe
7FfRbqCbSOfqxmqdS1hge6/pnHu5ZaB/keAsOsDNQHJVJJ6TNuiBntQGfvKAEyJsUDlazo5lya5K
e32vuPJbV1V7AOIHw+DkO1p12xygvReji7gx4mNITbwEcFFduxgIHwXA96whDo2YhQkZidfDfPoD
TLJZwUlM2S7j2oHw6s4tyhdMfR5bJwRKawv4jhqQ9qBFzGqX49w0yuc0+kaNPtB72D02ZTTIcusa
hJgs0OxmByPqJSQGohPBm6gZFIk1hkYDtB5D00JiwLcCcM5dzffcRatWbJmfWZ599m2151JuKx3o
FnXbGL7LJPW0BE0XlmEeqih/qT7NPuIB+hSHMKk0dNKNMrCAAM2yqQgwxs18y30Asz34GCd6zNiH
oiLeJkA725mp9HL1pYWO4B10ValBRG82wRBZ9xnoqmR7Q2HXh3zufdDhFdYATDLErqFiP2G2YaLi
dmDZC+ZtwBeU7EZeOUHKkjc+4utkKkBrB967enzUGgtuVneVDvUYpLuhGwDcbAIECm5e55kUYxTE
fpPWU5Tnh2LKoZBTmLfG0b6RGtyWDAX7nNv70s1fWC+fuvTYC/VmU/veLdz3SIs/EPR8cFOHycl7
sGOr/B2U5xciAX1Rn8YuZlYVsnbgQveAlnSbZ+PjaAzb1kk3TZ75DYAUPWDnTaECgrVnlnXnMYW+
KNfSvjGR7p3evIluitz40Gbc+hq4QF5eFC+4vH6PWYsa6HG+uO9j/qFxKFy83ftIs19YFQsvKdGt
2g8KuXOw52TFU1NELzre/QQCIZ9wCxfJHh+HLL/lEBEI0R6EXiDwMdInpsSHk5JhX6ovWgYAGfAC
XGg1TBhl8r3DKdlarLs1koZ50ILKg8VlLPvIB/45DnzTNPxjkgWWBx7OSD8aOXRC3aSfRRylHpHt
romxK7VFmL//SgcM1uJeRYg0IsuBQkhiF8YBHDiqnGpvJ+zorZuG3quZDU1Q4/Dm46HqyzfCgQTV
fYvcJA5yLf38vtla3u2VwyVcArilaB8pW/uhFcKzCOjXEBq4fpbk+4JBfbmFdt+y2T0n6jEh6cXE
5tdgwe1oU6glvUoynyPlzHsYCcx3Ox6xJFJR1XDfj+VDBRUayBp8i53FInA3kXRDxqbwysfcoNOu
agEIYfRpmJJdV078QOMOQaeevtQYb8yAc6LB5UprG+gCg/RAU/B1GJsM7gBQkO0q2yaw7rss1SI/
BQTNNorBiVW57l0E7kB10TWX9VDwoNHyWzgENCBE9yUgmj03hbNtasNjlqDBbDKSi9bWr6vSGDzp
2vc8Ly+c+AUYacrDXbsy4MVgUz7yhr7T+spuzXBCc+kWLlMBSw6Kb0c5AW/gYDOaHRu9jcOKgJty
4PRd1f0Yztbfb9XwyBKc7xHBkHDQdCay6lJ2luOB8OGpKOsnO4Zj7KSPPMVVZBIuY11/AiZaOAjp
2gj0yAKt+aW+bflrZcDGwV22vEy4930LPI1EEKjjTZr22LakewJrEw4y4aGR55dWDTrOdi/GDMzx
nXhJh+h+dFM0xbpsm2VoIiLwtbuSfySZeioH+HuO5QrsU+xV9fClNurJqzmC8DIxYCYZim9slFlo
qGPCLcuDzTA3LKkex2gAPLYF7w34WIiGTAf8FR3+URMLCTTPprDbKc1tEK9WxVZz76rBnfFhqwYY
9uRIUhuFYPtpYD3o+uzspRfjE2sQgoMCzJ/j+q6PSm8keQy+2rvedV4Bij0lQHQtFKxKEs822kze
Jjt/4lp5mReA3B4apnlxNPhTAq3tNJrwuW7hDdvxXeHIzwIdAjrVnkcJRdDQGiRT6sOYPTbL5B+i
AleN0q/GxvwmgYcWECvrwkJycEjn9tHmOC8mGlNEQWN4qSZe6VVcumhMH+BFxZFzP9mNAp2s+4gW
VuHRxNyXPJc+67bTG5xGmSjp9QYcEGahrN+7VQOOCh0Mr04TTPaofFoVtaf1Dc64AiUkALL23y15
ycHjPYr4gUfGoYjZp6UPh7TTO1+2Ru1RNWzTZnykpenAg4dD2Q/wDPI2C6gD9mNn0qhfAJKFcvks
YCB9RHIgah75Vzd2EWKVcDbHSr+sNBLaLUx8nB8nLu8QDx3c0b7Xc/2mwYQI1eHIZVFQJ2gWS4xB
QG+iPmtDEdh8uDDVzQCKLL0Na3QObhNydFzn0Gn0n6CN/6dc6b/NgP6QNf23P/X/Y57UphYS9Kt5
0ou2fFVxIpEp/eM/k3O50t+/7o9cqfXbPPPmWvN0LpAUUF74I1fKfjPRLGMaDLlUJEuRGv8jV0p/
A2qJOcNvAmjMMCwkWP/IlZq/YQpU1x3dNBmAyAzj/5IrBWjiIlU6gyki4WrS78DJSOb+WPSrBSq5
mp7KB9YhYJV7xDJPjVE625jbGB1O83eLpW+ai2QjABm9mMLijRmqWRMppVf1VGxJfMwdg/o0de9U
jDYTwMpsEWCUCEKagz52YmcwOEHUmeCEU6jkfrxr6nLa8LR7Zbn7AjEk6FyA7+stfDNkFrIJlQG3
Ixc8rpGKK/YoFUFJQc9SE0FIJAcUt/R634JsuZVNu9NyE868Pr4XYD7Yjqp50GXWBa5SmPgGpAJc
8sp3DOC0gQDP5ONMm90eNaigSbMK9GVnLp75JYskOlAVPcIjr/xez17nvysLWdUSfAGpqTpobN0r
VDIhR+e6Ycyviw4/W1gVHPKWVTBbMWrsX0vMXW8LG3kZoorLDo6510u4l/2kzd3KDJtbf0lSkBu6
HzFYFX3Y3otJ1TUmN77qrgUsWfe1nN5dXiKsR1TSOhKzthaQyvAtFcquO9vJ3/TRPDrTM1fpduji
jRtH8CqTt8RGlsMpi0s3Io80hnOhqWLjiOkZQfZbMia+ymq0UuaXGkHej8mEIIEJlr0BIXiniRd7
Mlzkq/KrTjR46Ih+SAHqSKN1Ks+qsgLKkx5/T5jVdAK2aRNGTvZpONGhHZD3Io0EwyHt4EuJDw2d
AUHCsjcU9kofpLieisUdt1Feq5Dys5OmhgOY3BRUu0Dqfjbo6VsEB0NP+lcIe0vgunhtpe8wXb+z
pf3F7pC0azN7V6qjLuDCG7SiW9LkvuxZGtZ2D67WPun20kTOmuubOOmAQjZNul9iIse38/Qzj8lj
lYaI0W8xm2f4BE4+qKUfxSTeuJHSoJ3Gr4ZeFkHh4vTVc2yHdAXdIELedvAa26zGWbOG26p+IQ3+
B2LVl8FwXoA7dFU0ALgnxTtAUhHKP6Wo4Xz/XHUsdBTf96O8K0d+EU1NFRolfhtUSh+8+zI+tlpr
+CBZeP+ebmKD/NLlOg5Uc4USxP+j7jyWHDfaNX1FUMCbLQGQBFneV28QbdTw3uPq50Gr56gKYhVH
mtWJ+K1cMhNpPvMaKvVLQa4Mf3SScEScItaGpyxADMwM9Ycup/apE1g2dfpFkHn2c7wBN9oQC1uq
gVeDwFPTYPI9tVptx+3wQ9PTeZsL6lOk+rNjTQrmVJVXdGNLWiQAQM9NdNuVfZKSEqJIqEPWTX6I
bDu14sXLCA2qwKLQWd50s0CvOygudGF6kse7su4xSkvin0uFPZnYkZqg3Qv6tWUlAF50cTPX00sm
FjeJJWF9K7+mct5t9TQk4krD/SCr38YJwIBeDM2+D3a0r74FEkU7RbrwEUfdl0/SSCQ8awpKrKNx
PQjybbRU+ZZqwSIcspkNEAlV2Te2XFoTrDq+ZKCQaltq0FBg5kfIuUK8NImeoKkp87TbwKgOtWaM
x2Yov8RJFu/0fJhwa1KOo2R1rtrU8OHixonm7gXzyp0cUUSaLWUfYKBdJCiFSsSeYWBt6YI4o0n4
FyCY4pRj/qXx+fBFqW0M8VGJ8/uGBYor4kIxu4nU6WrWAjfPe9fUF8iCn150RRjbsZx9g0l2lwjj
psz8Z0vuf6hqGjqRqgiIxcgeeG9xQ+eIHstikFVRB4JNTTbOxZlG34w8OGahcAhr+jz68CqEimON
80aa2scAc7I2T34Qjj8gQ3frFyRS4m1REGOCik62iVndJHXsliUZg5JgVd9k3XaqB0/N5PtCzBoH
kGtqd0q3b4oBxF8+T9t03nRRjPpyOgnoivipndW4ncZyVByQ4UqIE8nd9wKFdLnW9u0oYD4f5PcI
bZa2kLlmLHtGE221Sbqd1OQ1UGZX6btrqeefp9aia0b5T63U+co8Scyy36kyuWTRjL2tCTGit+KF
quSeYnBO/IyaYBOPiWNlw6UwZtdmM2xmnRaMEOTF3tDb62ru76Iq1e20kHbyqI7YNPovXcYv9YuE
v3COd2EZcyHWThDxR612QG2jymNquhZckEm912dIVLqVTm6iZzdjha+pxaU6Ivaz0cyaSDGGTRlk
AQ330L+M1Fa6iDOnM3JSvrTm+mEhwfxlu1duhCWlzm+thMUrtSZw8d9EjipOL+oCQYSEVHwA92X7
DfWH7EIKkm+NH/yILSj8sphzDxAcChyqPKxelnJAwqU3BMPTrOmeot4G3Mcl/oI7v4m/kCqQHaem
V8G2ZULkyppYXHXKnS/+OWmUfFI2qO0L0U/fVHeWr3lGWF5g3+wgkP+sjLHnlkoQX8/CsDGIG1CK
6L3A36hq1W2iOr9LuYx2iBJam/AOxzp4HgE/fnmBZHEWKILOT2mI9S4VYke1xEsxC+ijjhgBj4mI
ADKfIPfHJ5XsNkQ+dCM24Y8+Gi77frgJS9lOJPq7rc4D2fMF7DSmCKFSEvPphONQQYYlZ1A8FVJe
wW0sKthD3OY7KdU0xy9fc7194mUINzjDviRm8E1Mii/Jgyn2qWP44i0rFThyQo1OyqJ9XbLgiQ5w
T+GlUvjb1IT4IFELmXAAGaS0FZ06M14LUdZtM5q0jZ9YT0VkkkOaJJQl1cGDWvrPrZCPTj8CQjTF
GudRtT0qFDncqntEdhiVBBOOs5bz8xMuc12WQEgoBcIfNbdVWlNYTg3NodmqeGL0gFpRt+mjinLF
vq2MC0WnKTbJabncxeFGkDlvwUy7yI77gM85H7RKQrxlMr6LErsr0bTctYThQjApF+pqIvGU6j81
tfsP0IsPE4X/temEIukLoP3jdOK+rL+26fQ7dWje4ix+/72/cwdJ/wNRdVr+qB/8hkz8zh0k6Q8L
eIcuovaH8+FCS/udO/BnVOBg/E0irifw8UEC/c4d9D+AQmMVAkATny9MIpV/kzus9LLZJSqJjgHU
833KUFMs6ie1MzyFVrGWf/dlDK5k/zGXpJ1Q018ui4M1XHeB5bxZpd9Ij7fIjuUf/Des4+8BV8DE
rMjRAm/k0ZtFxal6ayd3IvHiHNFkL799PsYKmfv3ICugkhhIQ5iKweQl3d0wq46aY1Kk6U4QwMMZ
v/mYTvaRfKyVpRxCibnNNyrOXmdGf48d/Hv0BS/2BnuZ6pk0RWoieGI87IpsqUEICGPxOjeZY9CD
VFOqCdGGdp7Ny3UBJe7MyEuid2pxV0g0xRIiK6+ExoOcsDOLXVtHntZLmyCYjp3Y3wyVcTQS3amF
ioLLWVLEojV2athV3pmoVUCnsyq8aXSt6+4qvW6fQ6wmnkB0/TtRrr8XdaVzJkih3DZz4Xt5rwAH
sRzJGnYT2FlaKx2ws5D2xZlVfI/r+5+hjBWeO5oG0aqGcYQtae7myaLaT7HfR8IhiG5SjVTMn3cX
WU9d4UHDQjfLavfM0B98QGOF/9RngXSL5p6nptKuF2/awdhpdbCPCP4QQKWixYqqR0DGTqhLm89H
XeZ14vOtVZlMaxQKevqtl1DYLgcLzP64E3piAo4MhfWdP6MTOai7z4dbEYP+Xt/VnUPpcjKrBU5V
vpT30Z9CQKXNBprhP9eXUHDns/vyo9Vc3TXk/7GpJErlWTReC+UhAwCtEIws22fmRgsUu4I2JsXK
o3j2gpOUD644Y3X7aIMvTINfFx6Ro2FHT9JLflmEl+F9VMG8v8k9+TB0Bq8/6kL9d18/UJ69Qk63
2Y/HyN989+OjFLoUKfuL5Err7OYpvtGEr/0FepEb7spAuay+FlfFXdq5ipO41U7TLgXXQsyk5g/f
xrHXXpql9JxWqT0+AwzdfDdJJpx4dMxm3yqHRrUtmbLza3vX3zXmpeRKdnFhtjZsInSbpr3mCUd/
8sbtYgOr+NtpVx8KtxW3qjN5+Z6Ku998Dy/rq2YfZYd2X19Zdzr/xLQkW3vI7qCxX1c3lUEN/Fb1
v8XPykWwM/tdtQ+OxT4Wbcmd6Uv+SG8jWqw41n1TqQfnV8IBdMe4q3f4ucRH0o//eDOuBf8x/LaC
VJhkj0B0gU84gxrtjdavwFHENyBIHMlXnKxHmIX/TWv1zNlaIZP/3uyrK1lQhqoCwCF73XJ8RRkc
mQWqS9748pfQjwAU+HZTf4kkaYNb665vy5ssknckypv27Ak3PjoJ6xtaH7k8ZSBgpnoUlWIjZpBC
J2ryVnxoZsQwySuDJn1OB/HoI1vjFlpwmEMNiFaDSwoNt6aUqDXkmLX32J2qVA+J9yM6+OM0CPRZ
esurououjpw6sJJNRzPxMJgSUqtq5FZR7fAmdk4lp9cULZLNINAPkkmWsqGjYjVktC37eFObdpwG
z8YUsdmmxziQvDEywy1VVJAq3fQa5SHuArQO2pSme6DejJJ2ifm3Y8ZptVVw/TYr3IFopBhGdoWS
nSOQjmVReF+EzT6QGjRGJCjoRlJtpxiwJcCNq7yQr618sNvyW2B+kdpzuo4fPSSrN4v2hpWqVel7
frSPqxfLCr6ZAmCbqLsxSlZwdslu8L25NGeKGXxx7uEzj9gHd/oC0H0bg3RhIPZaAhBW8qtvoSI5
uak4kUII4BtOFBhH0hiANcq5O/2Dqeqrh0tF7zfSxcz3qnzH1DQqxyWbfHk1N0VxF/bTponuwmri
eqfoZ5zjD30UwOoLfPhNsDVTQc7GQPA9nYJfnnSbvDRhlCtOSFPfisujOh977TYv7s68Xh/NdPV6
qUrWN4pWx4fco4d6SJv6UWjD/fJR4yJwE+Gyr9MbTeKl1uUj3VrL+3zkZSlPPNP66jXDKbtLmlKP
D71pHSuV1lrUHxtLIBKYjiX/fwmDPh/qw1VdPWGFOKQm6EWZNqh4E/riwdQeFhhZFzSPSHUSGUXA
NCEBhem50Ge5EE9Nb1nvNx9ynJs6B1Mueb3fHgUalf5wZyK8moUJyhXSMeI29CfjeilWaPyUZDLO
XdKIxH0w+OqWVptJV9KIkG/sj8lg7f203Jo8DnFBG14aLR+IHqX3lCsqwVM+D5NjllrXGfiAqr7K
5/E4p4OXVv5rqRQXimw3YbJTaNZWSmwL7V7Wt2azTZRD1WyL4jjNXEW7pN4KfD1pK7S+HXb9ZpL3
EymJTGRgUnQZRcrIzT7ky/o+eDjaKXq4PNx2CKJhuFPm41B+U+naEySGu77f1ZaXm3tgmqOxn+u9
gfYBnMc9t6KAWwcBHT3qCXBR8qLIV0N29NUXTb3r5AdrfC7Vn636lOX3Ur9LlF1v/OzbvdF4feOJ
+EdJuyzZi/BNxuVHN+G2HndSvxf6fQj+R/O0cC9A7ZEpm/3Ca4BsLOWL3pxIRPp4tI1c2MeKcp3U
3UMsw/MDKtX58xVFrqNFjbqj3qpPFfBYNEmjfpt0ltcHTthXV+OUeHOs3Ot1u+smTxTnK9V8VvRH
TAh20TTt04A3lOPeluoxTrVtaFFRMtHBpN5kmNO9lYJMbhTzp5BjM9aYj2p7JRW1p6T6g6Xkl7mS
fW+t8GhE452EeRaFKG9qdDdMKQxm6iYMsZaxBFeamu+DYG4topysqZ0yzr/OotUCvg9vI5P2wTxx
56iPWRrv5grcWMxiCA2Vu9gUL8QweQClAbNuo6V/hpTn1KbYNBVF5J9RsK+7bWo5aT9lm1oZLsMF
uaUhlV5oS6tt2BSDvq8CkjpgiuMMqTcxD4Mie2jqupkMYL8SbZOSVV/i7UXfTNMPVZQezdK8lcJ6
n7cjJSjKxFXklrT8Ap6bUN73TXEPQvoamBNoPhSjJREIbEHJb+eP1bI01+SUD23yrCRTsJkhkIAe
MwmV4rskG76XOfiAXNxac+kZauelZXOpp0huxDGWLcZ4NUUmKLPxvisvK3WwKS+DokwARxmZftlP
e1mMDkMAPWFUL7tJvx8C45s5j1SBWycR5T2ShNtJQ98ZZPt0UyUCcaN224vDhbyY0sy6N4jdTqNe
oWTSXvALT1Nl2zfMvR7eZJPoLuA/s62OcZe4ofwqlD7nd7wNA7D3hNt+DLhYTaKvqtVsAzDIc0NT
UXzhZt0khoF0042kR+feyY8umlUgJk1WTUWx67xq8uZm3JtVD+iodqPQdFDY2M0/s9i3W5+QSp8P
wbns+Rel79TtugpFDOgaKo2f3jOVzPYD/zJoOeAZkm+xeKV0Gvs5tdWmpS931WjFpshAB/lOQMAn
6vcVNuyYu9lGUDklBXWxFOkJdo6R01fKKrvw93FHBAkEOFNmJwXEnhjJRgWEnr+KItHOjwiIODXm
RaiLNxI6hSns/IIOEyHa2DVuJ9NStW6DHgzSXWJ0sBMq23jI0BT6/E2TP0jLtFVINIf9DCg/SDwF
LrycH/30kMoPufjKC7NBlAYtsc416TL1wYjp/E0DEtgiZhVpSYiQwEZPzO1xiDe5XvL4IbkgKxdE
bldZpbu3YRKceXytj37oOpaS1HBWtaT2sgnAPo+wIYDwD4YdUNxWvROtqxqvKwMUTSLf1rJ0QWvY
S/L2QvbbbTYYgLzx6i1vIvmyB/XOJpOPqVgdqpJlDmsb3GDXqdBKX5SW7fatq8Dqp/6OTuImqQwE
jHS7sXAsT3JH9/NtyBFvevgGGlX7KqCp7zb4VIMlgCGjbqriIQvciK5hpkCdUL6n2c8lBdB0EXz6
gp1ObIyG6U0lm1bNNmYNE5B7qmy/CsMXKUA2RsZPFhiwMN3CyKYmTxuvvk1aD/aRHF8jt7rR54Ty
GbtQwLY9jy6K57Fst4Vsbk3grFFc2dVg2VOMnif/+FrWNqOfukGm09R5zSGVZMaDyuutjt8MLt1u
rs9sq1/SqCdO1loyVaAVpySNRN58YcbSDgaYuEtl/Qbqyy5IAHInntbed4DVhmJTja9VeKtlPULy
pNJ6586daadt86B2wdZMj3HgNAkWOvGvJOswGNO9Vo3OWIUYxsHV9hO3A8lsKJ09Wf4uTuprK8kv
YrTwufo2mQ7eHAyhbPYOZhSOMlE+oNo5tImdJ4Fb9fNeBQ4b6xrIq+yQWMYeeqYTZ7yrNArmqnDj
KHClHFcQ1djIhCOfH79fmfapdVrHzT40cpN2qaelr35DdwfpTB7vo9gjiha0+9QEgh9Zt3Kn/iiF
6KETd6EB4YAPlwSICdWV1+vVrVR7Kts8noTrWUdDHPZUE6rPctZ4etC6wI0dAQky3Upseiwk0X1A
TvKqI/c+gK4yhWKvyCqw7q8dEvoWb+kcJJDYhR1gVQAgqEHmwrWQVtflgLVRCSitqu2q6/bS9EWF
nJDN9QZyh6u342VpdCjmlCj+4VScgYnmvytRp9eug6TpnPipArapLxlzce/HJSRBDcIF9JjIncVk
l2imM9JE9OlEfb7MKwWs/6k3LB2Dt2F0EaA6YtG+OkSV7pgWgnplAwgcTK7fH6f2GkczAC3mrgyQ
AGmsx8xXkKOlSye1N9Vk7c6XFZVlyFNffJVEzFPvq5QABM+MLfg6tXIUp+tmKiTKmdBCkrn7pgC4
TI3hgfDbU+b71gsS86gBh+ODIEvf3tY01mV7llXRnqbnKX2cQdWGOmWFIfuWdbNHWf9AB9L2U2JQ
s72biyI+KBWNRms/aF6bXJ1Z2A/yvjXp2ihVzYCwo3uVr1IbC18UKlql7rSSrYIfjvVj3gZPsqgc
i/GoK4Izt4Bm/+Pgq/wEBJUUmXVPm4aC8ASsssrNY1FaXzO1O4YVUt1Tf1SmwF0+oxWnx5rPKqja
ufE/qPCvZc3SXNIFuQbJHmfGdV36RwU+gN8lN35Mjb+gWrnUrgbtZi7ip8/n/EEFYy0bUCcCNgL4
5HkSaW1OswiThiWvXyonKaHJEIrI2PzHr7uWQhAjsTUXaJ0X69UjeoaO5qfbUvshh2ifmA8ZzKEC
woga1jeCNh2NcD5q5EGfT/WDzH6tvtdXuQQmCXdeHcbnkOm7ubuadODHTLNJkGavztbel7N34kz+
Ej19k2XL/TyFOHBQrJuuJbiusZk9isxxWVmhE3b1z6aCfSYBrVUbxckjnXeA0BQZoc/n+lH1f62X
mAOdahVlNr2E1zKTVSeeFFtKqJWznoDznbYFrZGaNtjlbcLP+o/jri7GNO2lelAn02tQlkqMl+Xs
Vv5TIxsEOPNRYun1XHDGMrmpirPr/dGnXd2BVoRen0YH1xu7DtgJ9Mz8yZwoDMTU3wTN2OjA4GJC
TsuJu+CQg8Mbg5fBb790SnwTUI9WatUJ/HPNrQ9OlbqqsqSVEnVaR25dpvJXvw/cRtWOkQiyHSuU
IhOPoMSOqPmdy3c+uDjW8qeVktFF7kvLG+T4G8wyByzFAZ2+5b4yFYhM8LmL4jkiGf6P33mVYTVa
EGiCyQ7XODmRKjqyVjrK8AJV2wnl5mZA2d4swfyjfxP8t7tqrWObhZ02DpAwiNj7YzBD9KVb1nGC
l2vRzI2jSLNS4tU9M8cPVlVZpTKdBlGhTlTBCyj9LRdGwTkdZ4XXezrKtbjxQdarjeRomv/XmP8K
Nf5QZPxrLZrxvxfjwWv6McBjU3+do/QdroO//i9QhyAjnoEZpWnqBvBtHXPK/4sIFwzlD8tURBmX
FENagBp8pN+wDu0PwgAJ43tTsjDIQwHnf2AdgqL8YVCs0A3Ijoqu4Ibxr3Ad73NInLTR5DRUUdPl
BXmiiqvT0PldOaHjfLtocw6IBuLS0h5bJO7ULSI5W/q9dnp5zhzs/WWn45al6XhIGLouKSbuWatL
z7eUMvDbstl0+U9ZfAyarxKcDpPA2fdvdfWcYr7x7i1jOAt3VWAz1rJoItZK70NeqJ+mAPqg2aiX
kw3hmwwBEZ7mT+FqRGWOFOBpesgP0bVyoz282Qk3f72Xb0Es/xxZMg2miwybyeLyrd4F25MkxWMK
Z2kj5NeS4vn0lycZbw5DsDXUZT8fbBXS66ouAfORVRO+ANR7Zvp+NMOMZLWvWVb/Elz/g0Tn9AmW
uB0uzrKj295CkxGhHe3ONVfk9/fMMjJbGOqCBmkeR1t4Cu/mGeOWnmuhdBtfYF3p0Ci7CJBXhuuK
hHZ2qd9EnnUYrhU0lqLtOc3V99nDX2Obmkz0xYFB03bZbG8ilkAVlFCANQkAj6p3rCEx0kvBIcnm
/tyTcWKaHEyVfSRKSOj+6g68GcpKZqgDofEi+LAIoK+LQBBr2PajhShDknpNKT5NiB1Vs3xMzHMT
XUVEhFGaxm6SGFqDyYG93vuZIjMhheXITAErueVrdqC8fikc/G/nJZjXewmWCpuJVeU/LJBfC2Xm
7aoOch5P4aCDGpdrDO3+hPO51QFrdgnKAhR1ZLrVfopacGi4WTJ6ap3v8iZxs2pf5n92yrnWy3JG
/45HgcT9+j1ckho6RJzl5aS9Wfo5m1tDDa3alhQ458WPuj/XhF2d1X+MsNpHIypEXQ8kxBaXBmVK
reSJOidkEie51L5QgVS/Zw/mNtl2x3OC1++DrX9ObvVcU6KrWjruta3rhhvOqGvX1lXShpA+TTcI
AYLKFmKBrfvvLoz1lH8d6zeLWiRpV87LlKX75Ct0Y+i+dnptXMn39NnxBlMxpvnlUs9f8vnQpxbb
giIl69Zii2uuFlsQDR1OO9oEoZBuE+qKI0h9SX1p4wnsQXVmtPXJ+TXRt8OtFjixMm0qo6qxG7k5
DkX5mjTwesIBGiCdJ3G0tRKzGyG7mgUR2odwzl3uzHSt5WJ5s9C5WTaGXjBd2Rzc2pwXtRh71vpN
7P+pBIfP13YlMfnXdrIs6u1sF/5zXYlIE6XRqDmzuF5Nb8SNjvQ9XPMChVP/u+yUu/Mv+qnj+XbI
5c+/maA+DTyCIkPW7F5J/RKF52KGVav516yUxRh6eWZkHpvVEFTh4nSakJ4RJ/zFW9XsYW2IKTUW
tdt2xRB+RUtJ2zRz325UPXU1yE23n6/s6qlZtpGi6WBxTfh4vAGrS7FFG0vqRai+yMeY8VWTPKrd
zX8YwiRMkWXwvCR+7xcy78Os8UeughYlJLOcnBlWdlt8/XyUFdror8XUQQ2bmHgx1HpDgoBHAjhB
XkK7Dx/iH0K0UfaAeEyne4VAQ2N1G7vdPnk+M+wq8Pu1gGwDi4xWNaClrl6wpJZkQZxDBNls0R6e
JCxwBTs5Rm7yqDu9m9zgskGAAE3n3+kq/56wRIjAdGFbrgtUVqpz7JDlsI1RfJSntNwEVXNOyXL5
/qtHStGRxDNJ2nkE1wdvDgL4JWYExXgX4OYh29PluJ+vFr+84AUbjzP396nt+Ha41YmAVTdZVs92
DKvkSMj92sr6Lu6mM/HzyWEsvN9BVyhkJKvLKy3wyxZVhoGTbRcNmlbpYzy9fL41Tg1C8AhzVvvL
l+H9vh+kzpDVVm3sMZTvxYCXR46hd09SfWbrn7ipFFHRNSIba/FXXYXkJYKtaqKjbhJZ/p1U98ch
Grefz+XcEKtdHsZ0eybQyDbXSHQYJ0BqydSO5x61U4eJG2JB/hMbyuvGkqVTCIt05ONax9j0/ca/
Ve2OLsWm2oFsupy2yU191dqljbrEfzlOizCrhoM6z4y2nmJILbBpOh7UZJTYEPUT5V/vPyzjmzFW
t22hK1oRSHD5ypCsAg/00th8PsLJTfdmhNUBSqRRoQvDCDREtuJcQtcF/Daea6qfCj8UcZGp5O0S
MR5YjWNkHflph/RA70tbo1Kvm96HIokWR9nHIAwC8cGXrOemKN2hR8+rzM6UrU/uSGPhgUhkDto6
D817vUT7aebtLG8wh8qMczffqb2owEORVZpjIgnS++PbzO2sjz6Ps/kFRABxs+Tg1jSgTrGPdpmn
uOPTfBke4ak1z/7dOTuXU98Rbgy8e3RKDWOd+JqIksZWorFTtB++Hjj9DOeqE/7DblE4bLjdqfSm
/wGDT6yEP8ocuea3QvhqkQ5Bk3I+35MnN8vbYZalfhNKwXYttSRlGHr6PCFcu4/BLr7KQV2rZ7bF
++LPX48ioq6ksxrqAqhFvB+ql0x1SjKe4045GCPaX9GTkCWbKCjPLN2v9Gz9Mr4daTUpy8AFpgx5
fsfv+UPZuTmiT7GtO+JL+3XcFa0dfjG35a48oLpy5p48tTmWnBFeFXmG8gvy/GY9h2QaILwh3BSq
1ZWQ166hRddBrruff7d1DeSv4JBqnYGPNoUQa/kdb8aB6y7UnQSdfXn8lb15s0DjGdUx7ko3f44u
qgvFTt10tMNLgFLDmdh0Jb78+2OSHRN7qBQp1mfcVwqryTLmSTL3tFh6Zq7k4+2QHNCtwQgE+MUO
UnUBGVO+0OmPgXM/s3dP7qc3P2H1KkCOV8yh5CeowWUQQsKNOy+sv5aSfybFOTfQ6mmQID9P3TKQ
Ml8N4X2nPEc1sO/ozLb94Jv+vaari1uGuJ2WyzgIZR3kg3rXk051V4krXKEE6sbXMcKqrsyNTTXd
Pm/5fPoH8GyYS9GUyHW1qeJ5yEYL7rkt7+Zt68kuJ2ifH7NHIH52+RWI9q6knFdTEJL3xpkHWF6W
cX1qTVUkUcAnGeP15TO82dJZnaaQVVDfaFw8ca8RerSbnfqq7SeX6t4WkN+F5GqHxcZi8uodhgb7
evv5sTr1pd/+hNUVFYDpJBicauBM8FGMh0p0FavHif5M3rVCff11fN4OtLqhoiEJtVllrqkn7paj
WySY4FrYY9E5sSdHs8e71h2c5QxDlrPHXw7f5YXlnbuwfmWy/1j2JdckhyfIWVRk3i57npDmtrNR
k78L2/4luqvuqPc55YXebNXHCF8DZFVtw0V6QbGnZi+YNnBreW/dnHPpPRU3WDBc+belkDetNgAQ
KiVLLLBQWim7hV+hsnTu7ZaXL7ie7dsxVl/YDEpdi2qx5t6EaOP1L+oBRrWLJpX5xONnI1C9i3ba
Lcqn2Y/UBUrggnpz0XjEJ+3cDXby9X37a1bbIC/msUfiBPE7MtTmKt32e/W6vlosCYsztn3/3No0
JgxJhlkra5qyjpnGVBvhf+v4k9GTMLSD7l9p05ese/78BMnLT36/wMs4pgRGAKdecuD32wlJPF+P
yBbsemvuxgv962W3r1yxsiW4YbIbHUxHvedl8Px71DFtsHXiBr0scYvQ6Y6285n3+MRDtRRxUTXC
C06UcaJ7/3voOIWF4gc9H7z2up/5g4S1NxjRHW/VvtxiyuigYDDbSu4W21bnWj1bS/rn0r/7CWt3
rrASQ9VcfkLe0fdS7fBlOfGpA0uEkCRFjHNLSOIW5z7FPy/U9+OuTnYhVXy5KOxt/dbwjOv0AblN
Vz+Yj7k3O/JjxW53rC8DViVNBsQJOZcNv+NgXHy+JU5UCN//jtVDbeJ1E08m8wcHOReby2CPJoTT
bkJti6LTNttCnz3zmJxeclMk+RAN9uPqmGf09hF9iFDztcbrkXKMaxmlI4iIfygFEhn/aYZ/D7c6
xxkFH18NEgzXbHMX7bXncW/ZmSfh4kp+sDu/p87Nb7WrY7Wuh9yMe7tvB88Ywq2qJLsUwJDZnnmq
lpV6f57h1eKrRp6l0dFct4H6MMyGvqhYyaD3CgwHQiLORN0MubgbtDPFn3++AJZG65IcAYMF7pHV
5TGmE/eUiQizhA68Mt0XbXUmaDy5Ga2lla1gP4042+pQjFQnB5Lm5VMhIzW+JF9rr9mhdQPgd5s8
NA/t7mxks9Ss1mtoaXS8DVHVkVdbvuabyKatqah0uYaAdLSZ7lrFNr5b30U3x5DWsrUdiPbUbl7k
l+wHzGYntc9dgqeW9e34q9MwByJ6lXHH+F21TfATMK3t5yfgn2kP9hpvZrg6AMMAuQ+rT8QLE/F6
6prvRRugSVWhKPT5QCdyu/cjrXY+LIuoShLWsnXMzNV/GvvFkV73enAEqG6/1F+n++Y+2p57q8/M
cA2qSdoSRTKJfVMhbV0jXd1mP8vs++ezOz0I0Y9pWTinrl2D5QFjNzySubHn6hpVq2OPFZIfWg//
f8Os9uMQo4LUFKyhItFzQ8ElVYJHsT+X8J9o6/KtDESkZZPyO12M9/seqaQ0UX0C6JCK//faK7eF
PYqo2GwSe7xF6U84QOh4NgAkn2PZn9zyb4ZeTRFHDN2PZoTctNYItsGQSI7UtWcuk5Ofy1z6ivS9
JFoM7+cHEU/Ls4brSgvzZ1PUd0IMfLo1wzOx25lx1jXxaUqpOFA9ttUJrpefRm4aDF+i/N83DhFs
FDWRCdGLFxeHn7f3VK/irTlVDePAFsDywVatHzHgA0Ei/eMbfr4LT4VmhGQa1XGVwFReFyqR0OsT
GdlDO7fwyB4d4aXbQVm1h61+gfnlLriVUSneNc5c2cqfUGGaI3LWn/+IE70p5vzmR6z2KAGsEmmw
vaHs/bLurS6hZ/g/+oP8XbELJzz4dnBd7T8fddl9qweBQekIUD3RMAFc7U611vuSMBneBVpgifBj
wvBOh9wo/Px8nJUF5pJnMjssZBDkWTrf/3hQ8znPqpjXe0DdAb93NPH7aKNtpX17DJ+b79JB3qpb
OIRPxbV2JnJY6d38HlzHiJlWiwHia/UoBDLKaQh9sbTuQo3cp7TfKqfpbP9aJuItL8/d0SeyO6ZL
RVYG6iXRb1mNqIpTaGAy0tvCPbKMNgY22G2n1+qr+cN4jB7V68juHMkNkMCoLw1vaZJNB83pt+bV
uU986qF691tWl8NUGGFVCVwOsddjRh1V0Lc2CekPZtSUVx2sDbfwif8ffPtOXBdLwViyTBKxpS//
/hj7VSQGeZXzRFawXNEx6idxOxbnOnUnrlidIvwi+USLnAV/P4ylmsM8F2lvIykQ6LRzy/vPd+/J
ebwZQH4/QKxqcTjmsJPQhEAjs0SQr5ieMqM8xwI6N9Aq7ISI5ysGUlDIvlhPQyEcqZEhCoED0ecT
OoEqYH9S9yG6lcGj6MuSvgkEZ8owSR+W3HgX5qE4oIewE3bzZW6fM8c7vfvejLS61tK5tNI5JPdr
3BE7JCi4dw2i9vexM6KvquAMvYhVvgZ2dY3Eyblb9fSC/j3P1Q4cSIW6qmf08v+QdmbLcSNJs34i
mGFfboHaSIqiSEpqSjcwSS1h33c8/fmgnr9VlcQpjDTTF9NmNOuoTERGRkZ4uMvvsuExhudJ2bgT
V94lbKVlLPVCeQlwl1vZQyzca2OxmECSYFBQE4itfVobb6LJ/qxFkJVf/3gr9Uk+3oKS1fhMIGiX
LP/s40UgO2uk3fCSN9Q/j86Dav8savg77S2T44/RDfyQwY36ku/ze9vrX/4uj+HvP5AufoNw5tB/
a8a5JQsdRii9m+SLmiUb1e61Y63oi9Ddgvt71b1rmgg+RI1jHcjdjRykt1bUfLq+lcpycsX779yG
cLID24pHezlwA3XuRce0Ps2P2Q3COwfrZgupuuaM58aE050XnS1pLZ5iRu1RW05Bku39Tvc2FrV4
3KtFLZgCsBgyAAjh2ygjuFWUuHpvqt34fbXv9sEJFZZdfodGuWscjcnVPHWXIPq8VTldXSJ9IA3Q
BMgJWTjtPfz9kILy/PIbJmFhBVbnj1MzbKxwubFeLdC22EtVV1BhFKJX6chFF6c8I3NSOq8vBmmX
JciuTa2a3oGdQDOFYblHuzXbp66JpMfrG7y6yDPzwiIDXrEOFKwsUvmUDrBUBS/K5pNl1fsd6kYG
7Q8QKELkqoxyHnrmgT3kUQ7qj/bG9Oa/6hOEMdClal68Dx62Xudr68KSBgqRfrJhCeuaihI6xE7t
PBhHvjea8pGJ7ttS30JhLb9c/HpkgDoxk1oOH5C/n4WvFu6fOI3nzkuKt7CElBnaDQwlFhvhYzWh
BjELklcHhcdIwaWdxAhhI56wIz/2O9XjkfcVWWQXEnKvfgtNAhDPrQLLmmOemxQ+mtqkSTsEELwv
zdDmCNcJYrfZYZOua+3OObcjvI/MEKFzy2Bpi532YRFYvG3vLFY27u07mBWPEQzru/xPCjhUxX7t
qXDZaS2DGzPEEp5D68Ve0MLl1mdbC8nnJoR0tbYbsx6XtVnP82F5IOg3wQ10A7vs8F80PpaY+9oZ
/29BPDUvnQTR7ForGxaUv+Hd53bfR0oCkAB8NA8J+2e9vx461j4cA+IUMjEJpFJY3Kg5QbUkJZ7F
VHXsME0YMq4wlnu48WBK/nHd2uqr68yciHRuk6JTjHgpB9cuPWMdoDOVvn3zuTg6+3afvdPTAz0P
dVcj07jbyv3W4sm5deEeShyEDfuJ2rBK6dZtASR4ml58TeN82m0sdPlPiZ/x3JRwj8vgH9QCMU9P
vs2eykN2XGpw/gu0RLutw7e1KuEWT7pZjtMGU07t2wdNhd3YIYGASXmzmr92kZsGTyeUb3lFiQOw
ZgORO8Cqzqv2ysH+AuX7fJjpXsEyBEvch2Av0Y1XUfk51MctqNvqMs9sC55aM4wKMy62J/jTA9Nx
G4bMt4aYV1PZsxWK08ztMAwFmGPYGFih6UFvd8i+LG12xY0fkOLxpoODf1KMtjxjqdG522iDtZt2
GcmiHL5gj8XJW2myhkSfJGKaCrUKHHkWvLfX/XN1M89MCPHaspGhRdO2Rygn2aed6U6Gue/Grf7W
2s16vhIxOsupkYcZK2lf0ptg3ud/L9NI5k10o90iH9j/gKqb/t5W0rd6057bFXzFGaIorQfsopJK
axUEzik8mLuBik59XEoLfxhbfu2o6DgQgUiSChzTA9HtxlhqUeJyNjZ0+d2vosqZESGAtZIdtlqM
kfTGOGin9mRwnce3W0dttT51tn8irLRsLagblu9mUSfSdsXR2s9HNHm9pRsLucBG+rzh8CJeO1eL
oZgVzCUdABNEQaJpY+PW/Z0OP49T8jxNiJFlEQ+BPfsdesWR6xdoF/Rf2s267ZaVZZ1niWRJjduZ
UOygShyh7QqfPZRuvfXWNPV64wCvbhkQN96hPPIVTTjAlRUk0ElwlYXG31NKRJq3gv3q2QVmrjps
G3Us4QwxrlrTpKJSgYQCH+R+aigHVj+soNv4+muNR2qh/1oSUQBxobUUQ7EEH+6NeUSc9BMQgF0f
uN1OPVjf6w9bDr76oc4sCuco6oIcLUYstvknCJMBqT79ScfqYlVCBlC1vBWNjGuZogFaTG/zpvzJ
e/oHgfxsJYJj62GuK7W0ICjCYSc1IT2Q3G239mvV286sCI5NhwfXztkvs0lc5NyYinl/fR2rLY9z
J1g+2dnZUevBbxQHE1BJTUxWKods33zQb+G2eICBeq+/yLvhof0x7lVyKBLVrUtjyyeEp5IcJ63S
KOzkZHT7RcQjH4o90oYbB3e1wsO0CKMP+jJ7I7JOj30rF1q9BImj9TLc+zepO9/2+xoIYX6/lfGu
XhhnxoRdbfJ2dmoFY+nN+GZ5/4230lE92RsA5vUL98yOsHkmgjOjv7jhkja10T5f8Fr5oSYZjO+y
0s0OP9J7W95fd5q1Nipn7NdeClGwQVAwKIwlrD873xa0mvY1BzykHPVvcGu51U3ryXfV1+tWf0a+
V7ewvQAxwfEzNS880XqZsIjEztI6GvbQHx2kh+gUmD+bR/rRPy5w4/EuuQ138g0MVnBHHyDu/pC9
C9+WT83DcPqzr/zrBwnhLDTbKVbHYXnX5Idysh57u9u1Q7S36u8q/V0UXo6y8uH6NqwW0oGj/rsN
QoCL08KIpWF5Oj4X7mfdS27VfbK3Pzm8AZob40N8+xzsjN2G1fVQ9MuqGPCqyqHWtrzhjv1u+sK4
+X8eV+HJuB3vA0AiGxaX/+Krz43mH6g90FrEqMvIZLS6GhpLPR1WPrAV7U1+gEFMc7uDc5uBPoUg
+7rF1Uh0ZlDY2FaP2gCpL8rpkXGKal9HV6clsnfaxidcjQ5nhoS9zOW27u2EmDuXsPh9Lsr3kCeG
+TunejcOiOFszfmsn9czg8I9kur+hPAZBvVj9raQPSjp75TJMx+GHfOwj0tuqdxIN1u9gRVQ8cIV
oDJ+oCkWWE8hTtAYSE0zdXg73moH+XF8GfYKlAgoYR1//tsBmNhOOwbvojfh01Jr5445/Fe41jVn
4ulPzIIjghaC8EviWkVYUaW8ww487SJ3wZGbz+kThYGD720V+FfbaufmhAdYnFj5NBk/zaXvmLXb
tydk19/Ht1tbvPppKQmg+A2glJ0WToke+lMrS9Ad2vf6raW62ak6+jfIRRv3iMUfmof0Mf8AB9rx
+llZ9ks8nBaINdR/aHcxHXl5OPvS1to25AZIovoYSsewQlc6pZfXfZv83588wo3OjAkpsTmSHtQx
xupYe6mS/FOflB80q994rKwdyzMzYj5MizWI0C9dSoDagT7JTXegOnzawrSsZiJLm5CBLYN+uFjN
Ccl3ZMQgyPBdXslevlPuFrTfdND26eNWlWo1y18K7LxZVNCFlnBrhmOJ+mjJdeHfp+/t2+l78QFy
1PthN71RviQ0+5ONe/pn7fKVb5xZFFzSn51hCJYuOYDGXZp52qE8kL/Gu8xDZpIJAvl9SRXQVQ/F
ITpsAmhWXfPMvBDGfT02wjKlYWJZX0e4QFFeR4U1O45Tts8ocl4/CGv34vn2CrFcDQZZijqs5bAZ
Sv1nKTxdN7AeRM/WIwTvQm1CdCV40KiPysuyl/VN8ARa+9Dflc/JB+Wv/i7ytGN1M9z07PKpe8NA
ysF/ij83Gx3u1QNiosqgMuNFC0hYa9Nn0zT2/BKpj1/ahELIBKwxQs87KcAXm85CTXuo1a0tWD8x
Z4aFLWjreoxbmQ4wc0hHfT+eYKug9wWdDmjmP3mQWGfGljTh7EUUK8YUhg5ftG+g/x0hQ82G/F6W
4w3GlVXPAacHFFFh9vDnKMaZHWmoo8rqgOPAyPmNbtsxj5UN39kyIRyFRunirM/YNyn5rEo3s77R
o1k9ajaVEBtMFczmQmxJAsWZyool5FUsIboeazaj2DB9fEKKKkdttc2hH5ecbOs1t7qwM8NCiEmY
XWgcBcPwTIbwxSPqtXGuV5JBi3l86i/MTFIQFu6c0PD9wcxCYFKdfpIiZd92s5dn1v766V4ZuOHT
L7k8GS7cXKJqRWLmYz9a0eDVjLsWT+g43C/FxeZhu769aUt4LTqNBYm8zJp05mBKnorJm+om24X7
bYD3yhDX5boW1znzbi1oNaVTsNUfWpW3Wk/6nh3LU3Y07tNnZx99X1i50HU/tQzZOO+dgtsAPenj
9f1dcZSL7RXylKLT06DL2F4nkj/Qstzbs/l83cSqp9jQoTDfzsDFT5rys5XKRjajexpm7jj6g9vP
0Z01S7UbNXG6u25prUvCan6ZEjY1zLqhsHRWE78xb/Md0reSl5+cjP4IZPOx55/6PVNLXveVufOD
+eQzw3e3DEhe/x1rN/zF7xB2NYm1ROIlzjvc8x+DE8+Jr+kuehqOaGMProJAw9459k89qhLPUrzf
eoyu7bjpUMOxFhZASBgufQviaT2Q9Hnwsk5bNG3dIjz61uH6IreMLH8//6y91bRcZ8zPZOHTLI+f
lab8ngfThpnlzAnJknW+FuFMWmXB3T42mTvYjfIpiFPlZBJtn1WGgr76aLFuxLW1AwFZHfhXeFoo
Mgt3eBurRRgVGnFt/ArduMfg+MaRW9u4cwvC1+mUqVJol2AhPknFDaBwN0m3tPgWTxe3jVwdyLKh
g+t1hAugSQzSIgUjMwRa/mz9ZQxd65azcUhMf5mLjr7+vjtYQCRNYEYwf7wCkdhZnNYyBjNzxCVS
t0BMGN69jc+zkmLh1L/MCO7QRVkQSpqxhOh/gCP/9M62wuKa152bEQIJyPc+CR1W0/MMaQLk1gtI
21M3kjZSxi1DQqRopyqOQNVnblsETBRrtQa5UVuqgFLizMyeMhKx0PvfPpVwdc9ZYBdzyeJ82M3a
8E7JjGdHCzZqr6tu/u+XgofmMj7Mdlf20oQVrabOWn8opmff+PIHK2EylmIn9J266HRBU/mNH6IK
EyWnIng2Oyi95S3GjdWFnBkRXE6ZMxlZIozIeQFcdUTTAlIxeQMnunpgz6wIHtcU6M61M1baWr9f
1ER0P6T/E9862iHQN1LrVa87MyZ4HbJ4aKRrfBtjcPqHSFbSfdYFlRdpjPjIet3c/G/fSfC4wABg
pqbce6P11S8sr4/KuzDLt67d61+KtPvS5aLRyXJ1YA+DbJ+8pV17B7/GAfUsxTU7dwAa1R+nU7Vx
hNe+HDLK8FKREDNTJPjHVBZI40IT5OV64Ko9bS7981wW3uRHO20TiLu2xnNrgp8MqC8W07Rk9jeF
yyDyfeUBbqEjab4s6I/teexVg4xBQo9L/sbcwOWm6qXWBn0mURvNZk+JJ88Yg5u03crdXpmhVqaC
dHRM6nQQ3C1/P0snVK0vGmISwotTiyB7CHF5Kj/Hzd/XPfHVx8IM41LUjwzqnLotuIic6oVR+Hii
nTTOfV1Ht3E85N+i3kruq2zSPycOerkbl9ba2lgTJwr3YJRA2MIgGbM5XZTgorIaAXAq8w51ptpN
bDPaCCOvkWws8NyW4B9+C+oqz0zSsvv6je4pNyYJaHG71ED0bwhGuuaDczS8/yLpXV8lQAZDgWzs
FZGOhOynpfRYDm9okn5JTgoj1c2uvqOR6Bme9oEy+taJXwLVRZrzc7W/bKqXXmOMXVVMIzaHW6ak
1P0ypm+AqbE87bZmZAdcyFuU7ffDaasKsmRp1ywLeWJXJG1PBs7FDSE8okE+ReXC71+uu+vryg4L
JOFhIlP/SfctLFANUD/KQi1zg6xSDFhk9AL9vB4CfKVRXb2y5n1j1RTxMmTiTpM0y/nLGBcVzFNF
e+j7Jms3soe1hVOUga2MkAB8XThB5ZznSWEyk6KHYw8FbIToGbya19e9dkyRv6JoD3iOoqwQDfJy
OUlShs5WkZQfI2uEfSA3UUvMuvi9Fpld5mZTZX+4bnXFg8HKA4WHCxa6aHlZ+lkMauq2hAwjAD0Y
OE9J1MCaZ9+20xaxx8riuClYGPUT6s3iGFbbTkYUVgETmgZc6goStK3rt7D2JHBr6b898spWMR7P
eJnOja+KmCmGlhV5UlhUbMcQtVR2ctc3abTzDWdrVH91/2yg6oxD8wQQidSn1hzMQIfBaqwNVFvv
ivioIBT8+x9J5ZHPyAY3Eqxdlx9JniRjZLIMpnQpO6jh+KFJ87e9Uz/+b2aEmB1VTmUqPdsGnRDD
Vxn07ENaqfu67f3DdVOv6058ovMlCTG7iWkUOWY2erk/fzCC8e/emp7iNn+s8/aTPKqHeVYPgTMf
Ss26VcrfroIK5oVs0NJrZ6qVBPMQpA9l4HX2FqPKmmecr1BIAJOyH3yanXiG/t0y7hPrWzxt1FoF
EzDVaooq27SL+D9sCQG5H0tl7CTSr7oqyoPT5SBiNfWjXmYbV6wQAP8xBI8hrSmGTmDeunRAKYnK
Jfoz1p0nNNnTF2fzMS1EiP+YAH7HFDAEHiKKztQnOc8zELaq4uuf5STwT3XflTsyqOmTGo/qI5hx
4CsbfriE7rM77ZVZwRGkTrWztmU4D1ZP5TuDqgzQBDNyrL2BDGakOMcmGBE7U7UqhGRdzW+SWd2s
+K7uL7NslGDQnHgFRGrHXIniTFNoZui3jJB71l2wR+iRCcj2rbxLb7dagMtRfrVshgxI3n8OEAl3
7KymjgHuLnfNoJ6Omj6qu8i3ggfJ77oHw2qc/cY+L8WXawYFD7KLhvKCVvN5u8RG47r9UWhpfB+X
0g/ft9JvddsWP3zZjLw8UOQTzA+Bl9r6FsBxdd3cc8DmVUqF4qj57P9UgWPdg5nYp5ZxErSKi3GG
zGUsdFeLgmHjjC7H/NXCyX8hpqHbSirM388uWKdu4qbrBl5mXdjcaVmIKEAYlF47FmhEdYp5cJDY
oU9iNY9Z2qrvrm/862Olqxb9Cjx3uRLFeb/YmQbdQLbPTXLj0UoJR203neJRe64MIn1ebMWkn7CJ
VwvmgpUXPnDL+Rn5zxbM2pgsyUPVq2q324efho/ZPtoH98VLv9e8DNx3Qzdye/Bp7dMueiIkGbJq
GT/H7s/s9lOFeKHG2JEuNfantBlNn2epRSlJGlGp2DFf6WxdY2sBGNouFgo9AjnU8vczm2EY1sud
jdoexMz9BKs1zVc0Eq9/w7XoAH+Hji4NxgjCl1ZMpF3TMkQoJZVkhmUqQwkjhhr99jcFxnhDcaFQ
zWRqEvwIYGbhlEo+k7v1kNGOv4Ug6mvGKzt8u0w7Oe+23jFri+L8Eb4Z4V1GCi8XlTRZl6WZRumg
bWbXDtCdQS9wK3MX4fM/V4QbgqyAbwGONWFFFOIyDdE9zTMecggrs1PwGMETmS2YxIX36jfx84u9
hane4hJbyAF/Qi/OPKLrdWQYUYbzCjPfaVV5COxPv+0NlOhJ2hfWDOBLgjfYlQSeuSs1L4TXujDe
6VvseCKC9J818Bxg2JMZYcBRl58m7ieVoZdRA6rR7RGSHY7xTtpbUJ5ot5oHIoW35RZ4aMUdeHws
JORM7i7R8tKmOfeTZYbEKbtBcrWLnzON8HR951ZOK483lXjIvUdRWdi52G8dPVtiodHUt4Hdv8mL
/Bmrz9fNiPAa9g+QPj2IRZqFsSHR51JrlKRszhTAPP3OTN2lrboUIZbO5s+C1c0W6nQl6C6CVbTb
Fz4yh5HWy+1T85SL3GkUED3JW5kpmwglnPROAQICPcze9xa7MLxtRKbXO0pZiYcds5EIa3C+Ls06
bR/Oamgrnl08V919q9/Kxufru7lygSHvg2AYTsGrTgzrupYSenvG2/zOkND/jbrui5k1s+Ei4g6m
reLF1B962fLNjcW9dkmirUaNnZ2F500ko5yKqZGCUUUXejb9N6Wsjjst1rTTb68PsQmCBr3xpagv
fLnMlNNCsuzcHSu7jO9qOfWzYx10XeiFfZ5/cPpR2g9UIJqN5a18O5plVDk1ppg45svyzyJVE6js
qqSTCtn9XZ/UiFXHWoCuME2z60sUoY/LgYCajxodAHHuMPFw52oqmZMeF7zHC0fyYLocJjcJQ2qS
E0Ke72ak6X+EwexTtB6SWPc4VF2GEqEdbcWAlY8KaxSc7M6iQPfqhgubrJmyKSlcp+181zaCJ6OG
Ym9jwUuEvMyBoDPiq4KE5IZD1O1yb/NELRRJsyhAjB0cRrGsvdVSvT6kMNy7TpSMxzocO/SyphcL
7B/jok57NJxF6ceYkFc2EbActRkq2yo1b5Hg/BGFgX0XOaW5AXBc8wIdNwBmwuECj3v5S9WqGcJG
N3O3l5SvodVZbrxIf0+yteHnr9MzfIAKGqTjcI6/yoNV32nsXuJSmev4veM3MbJv9dtqBqmTxkgu
X/8Cq8uCtwoNCBgn+N/lsiZVVnwnDCDd9/PG9qoxqvYNctmpOybBVsDfMiZ8bamSgyy1uFdCCu3k
nM4hk9tnWa0//G+LEu6vvLHiOHewo/cLQQLShOa0i4Yt9sK1IwJVG90duCeX2/Jy76Qmk0K5zgp3
yDrJ2iWJ0xXoimtVv3FMVveNJGbJlCB9WNQezyMQ7bHYivywcI1U0d0uiKG3bObRbS2n3Ah2K7cI
+fO/pkTEK5qLgSlFHMgCQTYtGj5VZfxF4t9LiwBPA2SjQba2hyRPgCJJnyirCsdqJICV+XJrJZlz
dCzj0R6z97/vDecmhCe83XY61cfFRGvew5VYQPDn3M1zutE4Xds6igQU5NWFoFj8SppcFbWvYscI
3vm17iJ751rAjALtS9Mqhz9Z1L/GxO9UanaiDzYurvbteBymst01+TA+hp2tbbjEmvdBZELOpCC4
CQvApfcVldJm0YSpug73pDiupY43Ub3x/N+yIuTSkz4rBsxduSsrU763StlwHTKLXd3F+fH63q1F
WGuJrKS3XGxi2pm1Y4kqKx+qlCP/2LWhcl9rcnysUiu/m420v7lub21pPHMscjMF8UcxMwtGRwH8
S4ytbJR2phdVRfwj2QInra2KEQ3glsvEyCt6Tl1Pk74tIUIKGnrLduPO5TM1AFQWt3A2Yh/xZ5oC
JRL7t4jwoQ1z6RF2bMhZi8QZb0XloO6DL9a3gI6etNeO6V0BYhyGdbjIGKXaqhWvhYszyz8TqLNc
DNaUxkfipHDluulv9CLrjnNjxs/XP5g42PnPAqE4pFtJmfVVZJ/oREeaOevM3mQfzcrj2h136n4+
JfetG90s5CbxW2sRuvUZE4z/Cz6FVZ9x0PflfiGdN4S4KFG3QbJU1j1nSI2XoMocV5LrzovyIXy6
vtrVz+nIMLryJNINhsYuP6euVa099r3u9d+WyaJlflU78bCkqGG6474jOWCI3vwr2GkbJ2PdNMGS
NyBvB9gwLk1PNPRlacK0/ih7yDMoOxp5yZPkRnvnyQzdpiD93Ste+dR60s0Wp/rakWGyi5weMN8C
Db20Lsvkj11ERUqf+uekLB9TS+pdcyog07Pbrat17ZOeWxPuoaQz9NieCDvmUO0Nv7odanbWCDcK
mauLon6pMQJPT0/UtHXo8RfVQFbSmPbo1X7r7525C+8aXQ93faeHv93yANxCygBp5FLdE2mB/Tr0
q2EK6a0HshdlHcvbQIutHHoLth8dbTyF55eYemuVVWa9ivoMHRFkN1P1R+1HG5648nGQ/1341jgJ
r/m0mKCMZsfBRhF1BzsK39rDeHTC8A+WQnSBdtAkSaBydOlxTH1JbSjlOrKMSnJKS7Xe4Zry7vqJ
XlsMFw4LMQjQBOpLK75ih6Nl8Yy0Y/1GS+S/dLu66XL52++bofhJU1em28/z/9KMZsayblQcH62W
TnodvOiFDJt89fi/mRFOqWP7St2AbHIVyCMOY5S+L2RL3UlQyx/+wBIi2FQxeI2C3r1cUKZ3hZ+B
GnHrHDrPKUWFaNadXWJsjXmteTQsGIoJqAleIlEMVKsbP04ajv8cTi+jlnGDTMmWF6zko9a5ESG2
hpJVT+rMvpUpQz/2S4Cmmhy9MfzxptySk1wJOthi4+gTgFwQa616BMmSVbFzo5S5ORRABi/ldpns
9r//wTc6syTkiemsZQUzeYVL/3/c+Xq16xv70MrgTa4b2lqSkORQnCli0+ACCjv5rh7z+1GfbykT
qZ4ezn/wDLegpkL+HNpHhQvp0vOcMkxGQ8Uhas35EVnSh8quv+UQnW0sasXxCKLcCrxTqBaKPSdU
H3wjK7jRrdyZU2gjnFw62GgXbUH2VpyPgjilLJUxTZAlS4g6S9T8zk4dOMogq52Nncy7OJ7vAk26
l3UkuKsP1z/VqjGIKZZuOMVP8R6nSdeoaYNPFPFtZ+l/6375RO3/0Ctqhff/Jo/Nkh0u19C/5sSP
1cWqDgKDjzVJU7ML0xhGdXVqu9+Exv5jiByUi4ldfHVbKCXssXrcFwC62nEv5V3gcttCPddVG0nD
ml8wAE2zBEzBIlF8+bmSHkeYTc7vUPQtiOnwk1FHf1//Sqs2AFiiwkznkTv20kafqoE5jqxGtrOH
rigeG2P+cd3Eypm1OUH/mhC+TG45CayiuHeVleTn+ZsyqA52G32xiuz5uqmVOxZTiDrwlZxF4Opy
NUMqBXSdcIJGs7w4kw6zAz7A8o/Xzayv6JcZYUWzA7OCqrEiGDqPEpT5NZU5Sz34puVdt7T+eX5Z
ElzAMKKlONcWbjA2mmvU2LLVp+s2tjZt+Q1nUSFq0rCXMgY/iqZ+oXzqe2kGLWuXqn+yGB6K1JQI
qiRbl4bCurP7gFvcJT/aWT2Q71zZXV/L6n6dmRD2qzE6GXmFJS0B4Vj6hwJUyv9mQdgtM67y3NeX
RfhKsY+b5q2RV8GGkTUH07gMSENoAIGnvNyp5SM4lYGDObPiBaP9EAB7YA7oY1dIW7fPT1lhodyP
dAHaBYAowQk5wp1KR9Mc+wkfCycpGt3UmV6aVn9ZcKxuqcaOF5iD9FeT0fuQyuxpKUG7UTo6AIzS
yq1NBG/VLJR3vmaPt3XUK4euc/o9DS+eqXZhH5BBsb3ASKHo7HxIxJF32VmV9XmeFdVtSqjS/YIh
mi4eXpQ+Ct1MDm71UTG8lOEaN9fy4oBideBRaL3hvURnUg7vmNc7BY32vXT8uyiw77va+QFUUt51
wN3vSjWz71K/fCn75FMaoAwQhom1gw0F2T9Zze7ztjWOjZ7cOlMF46Rco5M2G4pXNfLWaO/a+dJ4
jC0EPzY4FiEo2dlo04MjxMbM4N6EgyXbLt3v8mMVxcUW//2qMRudV/BYP4mhLj3HTqkFKqnOW8aE
Zq8L3UrJPU36dv0QrFnR0QaGLINy3avOaWb4Ghg3MiMkdFMYX8dnFMv3FbUE97qhtSSCFh9KKYAG
AC8vP+QsNpFAtPVcEZvsOO8PsqznzzGkNrsqU50HqOtGz5Fk9fernhTbwSUuCpkgPIQXByOKWjyW
qeF1Ok6XhczB3pi1urG013vIvAs9Hlo8PAgMQzh2tZ5bURwbIPu7WzOYjml2ApBzuL5/a0YoVJGD
ITBGT0QIJFKADKbq+wZA1eSoNtKuax6j/sfvG2GAAN+mA0eXTPhIg1KZVWskhqdY427MR3ewGjfv
NkoaIlsWV7pBnZt0CIH0pQm3+MqZLxRW5ThR35hMEg57/3bhyiqepEN+U71Fde8x3CUML4DO80zX
vKl2yft5X1Aue7tMYTu7crdVqHrdJl3mUkg0rIWshqH6y9+T5XTO+oEgPRdZsKtN6+8U4lNbDp6D
ppS8Os12Shj89gV3aVR4aU1BrLdqSTCZZCNx9cS+N+VoI71Zcxr4y2lpObRNqB5dLsyZIkNvey6E
vkXUML4vA+S45v4PXPPcinCRKtVQU/VR8RqtcZWgOpa5fQi7rej7OiNgw9DbpUm28DmIJyBCWoEk
kMXM89+h9ljXGwiPn+H78vqE+QYmUFCKMuo/ovcHDViallIIpb2w8HpmJJgKVWzntKB5btqojU4D
Ml3upGjtkdEQLrhZVcPQ67p4a3RgbbEmu4ZPWrCTioutZm2c5pzjXjGOGpjZrsy+/v5Zp7uwoFlU
3iYiVGfuLbskXWQ6SDfdujXRPakR3nn+fSvM4y8QLi4XYEGXHqiks1Gj7sNjTnbeU/5NvTEtOtcP
rJfrhtY2DPHKBS3GCDl+cmkoiBKrDQOHfDHsYBM2i8Yd5NDfXbeyAiHhqbhIzi3/MBYknKgykbNe
q0OT1oV520HV+G32knfbAs+vl0PJnhjM9bVUAMXlSIkROJNtFK465DtGXm9zvXm6vpbXweHShLgU
vW7qsMREZ5ktYqsV2+eS7LexByOIuVGa3bK2LPgs5ttdXc2N7/M8Lf8eRmiA0s+aZP72TcySuFLA
nv1EJQpG6FohV+JgxK6/xtpXpWbqZitMvL4syOQpGgCn4ZENLutyIbXDNEDX4tGF3TB1WlW6v5uy
viQptLKbAvXzQ0YQeai7eWs0fs0pAPJYFm0rGf8TrmejMFrVYIzSbYO38ly6XZ14133idZbG4par
kIBAFUZ8rqhT4rB9EkVN2x54PeaPaTE/OFpcH5o2uSujLWWiNbegokC7DWAW3VXh6o1b2LACmWmH
oR4Ok6O4gf5klr9JmEHCwbIYMGDoi9D+qokSSVEdAljlrq3U6JACyt5RGs53sSWVp+s7+PrBt5ha
eCFJ0mhHC99IKRt+yGDyjZSPeta87erhwRoesunbdTurvnBmZ/kdZ+dJ6dspKZPF1cFTMa0+IEA4
tBv5s+DrbNdyOTDRgzDwwiwhPHhKPTPiPKlglahH8zv6ZckO9XPtjZ4VkeYO8TzdSKOseL2PKOv1
9QmO8Y9pqmWIYSJB8Qo5NVdB0/oapodicrv2Y9190YLq9+LFKyPCJoJoHxrVbEYv1iO37e4ilBPn
38vBXtkQPDxsun4I/HbkQfpGsZ6k+NmeN1A+gs+9MrF8xjNfiJw8CzOfZYRS37qtZp2YeP7QhOmx
lrbQHa+JfhafOPswQvwr4mnSuWNHlL2oY7nKQdkt96C+Zxo+cM2dcQSZ/dZ/VsD6Qt90DFp3W+Pl
Nbfkz1+BZCM3JA8WsdQxqHXgVMPIru6tB/toesopuo9uo2P4xXY5D/vurj5ukcyJiOr/bPT/WaU5
d7nRSRZko2xC3THdTj+mvQZhaFK56FU9So/Ve7DNB21rMuz/s9+/bApn0GoKo7IkbC6qlFXj8nyN
Tsk+O6YPSGU9FO+BMCZHt9ktEGvUOJ9iivKF95tzEq+WLuRXSW6qehAtG94GEsOy0aA+K7pU/9Fp
+bVaISlJnHqYzAnvai1oxeXPmnHbJfIfxRb0qqhF0FkXk2vbjtWma2umLqluWdljppheY/9eevWf
DftlRMhF0tj0Bzgb+G4wjWXTy6B/H4eNy2Y9SP6yIVw2QJzV0oD40FPL+LnWZ9epss+KPW58lNX4
ssxv8VhYxpoEM53dhkXQE4vr2frCNPybLPfyFqx4qFcbplZXdGZKiMi1X+ShbBItU6U+yZFC2SvL
/4r1agNNuG7HJJBRfgD0LvgZShfOLC1ROensO+oCXmF37ypz3v/BLab/MiM4QSbFgxwleFphy26c
li4YHTccjQ2HFucu/nE2QuECJmdYQKyuzTAOlMXM6eyMhSi/hothCRHfMiYV3o1e/2N4MzzEe+cT
Pa7rK1z1jaWpqlN6fg1WG6fRsVKdjRzKCVDzJ6n4JltPSvj9uhkRyvTPCn/ZEcEDNiQlaTQQBlNE
sKBTPypfbQSy/0rvqjeKl57G++nOepcyrbkpKLbqK0sNlpcYlUTxpVyrTexIapG7Qa90bmsXD2NF
7bpPg40KxJYhIVWwqCgYQckweqEybDu3u3loeZH9SbYAjJE3DKgf1nN5icV+FEj1shzeegygSUdr
kA5KlnxP9A8bH225FM4qKstHo+4DEd4yhaYzhCmYsnuz61TcstlP++CuuoV//sk/cVke1L+craty
JVuFsZS3OaR1NAfFodrKBnWaDoh+d77idK5jjGa0qyiAFW5aNeNnKPoNkzETv/xrAGexNdLxmnqQ
1VIJQmKV6AGFmbBaP1At35mLyXNO8U3WHIKTdpf8P9Kus0dy3dj+IgHK4atid0/eCTu7X4TZJCrn
+Ovf4Tzbo+YQTd+1AfvCGOBWk6oqVjwHmJL60xRUX8B1LrsOwBDJoXnAbovx6/Jl07iLveu9dOaB
tqxK7hq9WbG7nYLXL43mkBwoafNlMRwdpYaOHJuG5pilYD5pZg+6NkjwNPW9vOrumqEyKyQZZrKb
d8XZS2GCzMIkW1zW5eph+iEAC3Cg5QK/JZDA+hNTbSQzVfCxtA6LsppSv+SJLXhk3rvUn74JilIK
3SygS+7nl7XO6iCvMb7JFGb3/VfgWLyDUvYocqeti1VTCahA9TE7pI0rH/78BYIUVcndD2C+lpPI
xhjXKfD0K/QAR/hpt2rim3rSvlxWC572YU0NmwbIr1FVZLRvbOTSHugDZLVHawMJGi29NKc0+1Fg
urctMq/qRYx6PHvfy2TecEBmKL1Enx4NCKcm+S3p+cGYscSLZubgvKlac7x8SPq52M+5F8i85qa6
WRUQtRE0NJtnJk9ALnBt9U2TwRg9CeplPP3cy6J2uMvpaslIt7rdANuxtUd5WW/GxRFk9+yC7buV
6QrY5NAqpjk+ox360ju1U+CjYVq+fuvu1xvQ9fXAvi1umytgSz9VaOxjI0tgekK5jHV3ddWRTka+
OryuhTs9gUjPdzD0DV6U9CiH2MrHjmgscFycQMXeHZY1eCNz6m5KECuba5+AEKB/qYC6jsFUzypE
c6h8a6BpKbJTU2fHs0hs2MUiWYuXFoYtpYGiLlLsmUbl1L8Ks9Hkm6SR4spfjXpaDgjgJeKXpAF2
1GWF5TlrugEIvBSUgUAye65E5VC1dVHiA5fG5Dbk1lFrwB09XBbC1dSdEEZT1xrAETqCTy9DXpiQ
L3YpEMBLuzEN9nEMJinYRnDKlKW8eMmLdGeE6039PFwVV8vJibSXzpO+5V8vH4l7bxjVN+gOAACw
mTw/sZRirVZqGLOF/ufvbvyxERHvO/fe0BNB2x2z0QY7TTBYvTwUBRRyKKZwlFHhqgVpAf8YHxIY
p1w3cNSLbOPzD6mf5eE4W36ZhZfviusUMQ0KnA2kUdgzP9cxVV4bm1AvPGKuKZc3t56eBnv2MRNv
Jt8uy+IdCEveyMcQf9Cls3NZY6/3TTFqSGh0NcpUVHwIqlC6LHi3eeYL7AnQPqMObqAZfi4mw0Sy
k+ctAKhsZ6DDMcg3zLiLtLGc8Y6NctAvZXaQO9P2CkMqvlw+JU8xUPDU8G9XMF3FYnmlaD1YiVSs
ngqGzPpZm0Wzt7xrRORPn2skAZ/GVKe4KwZ0UbCyNz5L+rXS9+CH+3X5ELyUFJDx2CpA8R1ANzoT
+3T4WENnA7RyCudAC6sQ3CvDsY+S5+WqCTZP9tEFIlhD/mYGl0Xz7g8ADjqeNA2NwPeobPd0Sjqo
b1GxwGAXgtgDNj6NYJYXXaCLIimMLsaLbWWzuqyeNGaB3rV+axz/4hxAJzPRu0czkJ27rXVt6+wB
qyZbvFauVNVPY2ws/mUhvEoqdq4xtQLEJ5gK+1YlZSr3qdmvyNGqY/lFfcOEVfiTUOTI+br2cz++
zUNRNfEdupQNpbCFD/J4WsLF03RuYrayLgAdRWQ8g+FIjaqj9dhd294IGEniaVfLsQUzXX6tnZZT
e5S+b0HpTwE4oCNRPsP9jA4FYUId6DN0TjkZ3Ww57YraVu6t8u+xPVy+YJ4ArHVi2w0j6LA45vFS
p1UuCgDHejNIipsWCPiiNS+eOe8lMJbWDqvSZjksLcYAn1IYh15S79tEFzh6FsPmPVzcy2HCRama
42axyeoNIXoyaH9HtWcejZuscJ2oDpNQdLB3JgtWS7D/COXHYjaWlFgb22DlpNkAfAuG5dV4qhGx
pf0tLVxkcu8X6ei3aIEZ03Ac60Dvy1Ca7lVJxpBZcWj759EiodZuYatrdxi2QaSVuMZ2h62JZUm9
rvuB6ulVbSpuOT7ZWMaezUcCClhQFPtOd0fG3F2r+yr/umI1cOwft+Hn3+jGx/mYDCYmBaYN5Hz1
UCh8tormeXQKQfDEVQ5UBClUD1aM2aKImmoV5ghh3rEO1Mvle1K8lZXAUfESMWyrAmgClQ/U6Ohv
2DlcfW7AkGUPkCFpLVgG60On1ATBQIc1H+2u0dSffSd6xLh2tRPK2JW19lhgTjG5ODlVD+bvGBMs
jdRHl78Q9/p2UhjbknI0+dURRwPAoT9j58tpfm2SwEXwhNi4OjTCMeqBksb5/aEfbfZoeqxeajVu
Y/4iy089ngXBIO++9kIY652afqw2CyeRqsktTbRwVtGaDU8P9iIYpz4Msz10wHXzVnyRdGq82lrd
FMjwqXJv6FWU9YKCqeBMnyGllbEdagjExG4Y99WX2RH2/Giwx/qg3aFsJr61WtUBbwQWlRJjKvLA
mgqkqQ0a428NscgMdIpMLjyjAiOHiyioeAPeNHnq8U1FIGLc0wK1FrkcMJ6x33auJrGuJ6YtdavX
aH/K8nYbRT13ajKfjooVM/QRwC6EgdZzAZKqVq2t4Do360cl/waopzd3QS8oO3C1fSeFMdzY6vJ8
lqGIbZe7VvytHl7lSjBiyn2rcNv/OQpjUmmrzGneTjSqAWVA65a5S3xK6wMsm0dwIq9/VRjdS2Ts
q1AHY00WHKtub039fklv1E5QuecWTvYyGAPbMLW/zQlkAHU7yB30eLJH4Gu55VF5WP3ssN2QQBZB
yXGt+uMqHSYbQuDkKMkKoYS8TUbvOssfB2P46doCVuhBm5/+uccFchjyErAaAr6MOeNa2lKlVNSm
myd1+aY0L5ryelkEz5B2IgzmRO2g/cuQ7PKxga/tRSts3A+FZx0z1IjbsajHSHAwKDAZOl7dzp/8
rMGAs3KYXLDAvHRVoAFeycespS+KqnmWtZfKOIjCSdc6NqhlqU8jskZlebYtQTzB8xF7GUxIZi9V
JxUxTlZiVbzx+rZxLedaIOTzQd7XtzERBgp44EzTD7gPKJxVim3qIuQONaWlz0JNA7ywpYhWkjkg
71QSYLMdvL5YtGZcHljAAMppq3jfN8WODEIy9OuX9Fi1wM2ru1GJHMkkV8kgSb685fJdpint0zSZ
+s2UGaLMlXqlcweMhjTq51B7BGsG2y+zwR9gTw0BCJs2Ll1QFCTNAUjUUFPT8TdXMWtAVUz92vzz
wQtVAzA6LhsDp8CXZ64cTdxWremKbDI3myJ5szbk02tF0NZQ/dEGENO3y0b4mYYNR6WcE9jRBkCF
zSaeqVL2iraB2YJcj0HcuRoJpvvCJ75+RAoK1tHsZcWC6+opXhU0XuITsLFtv0chVzZP21CiwHI1
RuVQxWLMpq6mWUpR3PcmDQXohdzLdnKn6qL5da4YTcZcILYf6D/OldpsYuwOZRrSauCSRBIpy29p
JaGglNSrqBXKlWXYcD0UoxOd13NZYM1pidUum9dPmzspuatqINGpReOi70VzRmFBkgAgbgyGAHiR
3eRINm2YDKtqXFQXHM1fsQtfRpUTlyCFUJKNhHahm+OpHVK7CVDh3ep7w2pXLF4DfM8QURd89utY
DwBlJfASwPiBTdvzUxeanJZOa2+eZGQ3S9pfVZsjwKnjWCgAIyiGMUVtxm7WuYi66LZkMBvZM7sv
qzWhgrbiQRwiC03e+h+zfoMRGpu8KpQTnGj4P+fCCrUhiUSyyk0r63mJlUNtFN9WYxWUOznXdiaG
MX0zTTvAC2iy18+6r8YY4itFII88RaEzItgAwBgR1jiYeIwkPUJLrGF7aTc8qHVxY80mJvR7rCl2
ZEMdoUwfsk4rvTkuQ0CuCpwN1x7Qr9aBoUJ/ASO+qoq8H7IeZCiEHEiRP1qLFvSJiI/o8+OIat1O
DBMDbs3qmFUBTyJLs7smplcgocskUCFl/7x7AFFITBEg4TiAFjrXDWMwetOZW0A999mPaSi/NNV6
vOyheY8j1m0oUgdK7bBw1otIVYXdRIzfYZwBmBNhH9n+Fqk/q1vKYiNq0HG+0V4a23QZtG5YknQD
7FPZHLv5Nc+n0JJsV3AokRjG25tdCl6TAm9sNm5q64+J2eg+mcZ19rPC2I4Ybe1PQyIjxAEhQ/wV
+4PbDUim6s3PK2f8kmnqkrmtvq6ncSzLhzgGzawgV/8ccqNgsrMWRo/KaQWrMPhfPCNdg8LsomSC
F1j62p9qOQc/ogSiCPvp8s1wlBdCUQXWMbIDnHYmsitmeeqqzJS9GIuSa1KhYNl6DtDwDUvwDbiS
6EgEQJZtunx0rrtaluPSsXjq2YOFGcLFXZeHDNsSzaQLJHFmcnCTKujnUVlBfMeaCaCNimIiEDWf
ytt3nDEM4fVR5ddRjlmc5GT6xYscksR1fg/P2v1fXOlOOnPQuMEGStrC6xWK4g926m42tpP7xk0N
ET4dR601ipWJeJkmHWyZmei1mVT0oNPwapY/5vE1zQXvhMqRAQvFDgWeVvhRthSitvZaVKq5efWf
4bo4Ah/GcOMbMxiDEoubtMczHWzi4joPdXcElAL2NkMHLNhpKEpKRT+FUdalr8bMWIzNKx3bddSj
MyBPmAVpCEdPz87L+NgUIKeSMsibZ00OnqnbpOr9Aa+wKKfizAnRvcaPi2X0JLM3xZLaQka6iDm5
tzz1im/WVeabGehz284vJ3d5qUMSzK7mqqflt3jIkYpgIjmghAKtEeGGBcRaeuG7lCvFwmWRlwVQ
G+0EW4drlxzLWjWCywYhkkJvfCcl1wxiThRNuV+nFJ38PC2SEGujmxBEkSsJQRpws6Cq2Bk9l0QS
JE9Jh2hbQynBlgCjqCbHJiO0iOsVpIu67WSX9038Ui/yVbH2XpyObg0w5ssn5vTX8G13P4R5RFcV
q4hZBqOhKOyb33uYsQlsCcg9WBwA9N7tEKX+BCbip8uCuRbyIZd9Tjdp0+ZVh05Jq+Fv5eswN37a
CjMAwT3rzHPaEwK8phLHAxPo5q0vvZuAZCOhUDdu59phFmQ3paAOxtmJOA/0GeuvG6Wv4gUIkc6j
HWXHSXWbXwpADfNn+TEFmOTBCkAX4FcBaJ7VsAhSvz80z6JyC9c97NINxj0sU9IC/VDHrygzv1Ow
hiFrHqh6MOj94/K35F7yThL9+85sNJMAIAEYrsD9GsZbMJvYQSJvVXhZCqdlj/QXoDtAX0Kg/Ano
CUxmWLIm+IzEsjDMYa1mGoOZR8rACKlTiAalBFYcGt5YqHNn0pmFN2f5mnlEzdfNNWJ1TT1ZL7X8
qqhVO4mINOavMhmb9VqyWgks4K2ZfLn8q3mx0r5mwujCjJZqajaY+s3ifgymzsbk62Q5rjH3+RUA
XYywlVPjy2JMzfNlyZzvf1atYb7/Ni+rWsWO7OlyfTOX8i0y5Vdtmr/nXfuPa+bI5AF6jJDJATIp
682WIpaVGdAqXlL0YL4i2mOvtd+AmHG4fCTOqNW5IMZbzXWWtSm4qFyJYPZ80yTloMbDDxu0eXSs
2g6UYvnepepVrM9R0+vgSs6z7lBo6KcSw0FnRHL8y7+Jk3Lvz846MsOSiNN2+EnE8Ij5fbU6d9ZK
X7d/VNMkSO85TlPDFQP7Ff/AFCv9+87QWjWuSG3NqzeqdZQ0N+CeA9nCz8sH4glBTgUEX4z3YIWc
cZkriombrWHkoI5bYLV/x/aeWxqixQyOz3hntKFNWdD1sVNE8mjMldagA4LZEk8uftiNCHGVp/+U
M+ffEpjLspDtSvMKCYqEXe47LX2C/s+iB5QrBWAMCOARd34C7O9XhRRji66XOaTBNNxY2oiU6CkW
NVe497WTwwQMINlQtiVd0R9tux9JXH5dLRG5DPfD70QwxtUrS1VWtAXbTCSMixdFqXxlmwX2IpDC
DrrGiiaVRo0LA8eEC5KDKn5EMHdZhXmlAbrfjIE/jC+i4894XRuXNLcWzZGxlYjxOK/+PbmtT+dA
qmfRvbHIHJg8wcO0k8Z42rouEbRW0DQaQ6kv2BLHpmd9TQ7Fd0twMq4a7ETRv+88gJLnSTNrUIO4
/5H1t7poP1yjrR8m0MZZAK5DxyUwX8jcnIPOUDMUmGnp+mBsvc3fnmwwHAFQoPO30G5xl5kf/wJr
Nmo7qH/fgEr3S3UarrSouq2+oKOuYijL8evg8iflH/zjdzF3DPqwSpkqKOdcKGGlqJisEaRTXMXc
nZy5WiDClOYoQQLCi6iZt8jpKWDC8j8ehP6M3Rc00ra2weVKpxAebe1XVwkCDq5D2h2D/n3379dt
aTLUFh9wIbZrLs/4yC7AVBAiCVYAVL6qgIrxX2xKzElKMrcScJLQz1uD5hp8NIqfBsT/2QPH2zfv
1FDqPDzSXg0AklYJ1oMowuVHhPrHL2DOuurxSmLkEZ52B2ace/B9FL8I9LP0Um9CeP/aXWHNqPKH
qBdEItxbBuAODg8gX7SCz285TqR+zFtIngbJ37r8qrWcU9EpQSyaMuNfM8W/pnMVWG5n3LKuzaRp
a3gXcrT0YAMgOq45v2mu1Lv6J6aK1kAH3/Oh8LBT9pihmCG6Zq5hfPyAd5ex06h22FaEfvgBloRB
T4D/PwwDWiRY3Hm5bOO8UGof4DOXWhF7MBcbClWbmYfZTF91XvL2SZ5BFSPiauU/EcD+AcEZsLIB
ln7+BaUZ6MEbqq1YSJ0D3St8XXJzb/GkaIgkzRVVhPi6upPHPOCZ3mTGKKGVq0fpFwld0muMhXnF
HfEdr/pT3Cq0gnIlH0QTQlxN3cll1Ccr1DxRZ2hqoxIPgYOnGpu/Tle6aBaN66ExBEnHc2AYbDso
XSwHy2SYOHaK5gCAxCsgdkSXFYT70YDDgiEjjOU6gDo6/2jjlrYYBYFzm092pPnpKQbIQxDfgXwx
jG9FO4s8fdxJY+e3VLtv0cDE1RWq4uNULhhqhrQDhaXm9oPAnfKsDHzm2HcCBwM4rJnnB6g9dbOW
GoYKWueuxN6P2qnXmyVyXPSG2PfdRAKNqUr8F9s/5zeYWkTvqwk36IwgFV/q5ctc6RMFSzm2Rhwi
Zv+zdGrjxrEkeJh4+rGXzDwXetISTUV7EH2LGGiRYEExBfVsrgRwMaIUAV5OQC2dny1OJjVJUhux
i/6rs7+ko+0J9I/mPp9ubyeB0T/DGZRycyxEeneTnxwqf/rhPFtRFVS//yGa0ntQiWmHfx/GpK/v
zus2Rms0sY4PVYOPFc3BGzVfBCrHTaf3MphUb0G2XBIDOjd7yqsSGtfbgfjJ9XZafcCXPqeh4V++
QK6S7w7FeHi1rAYnS6ED5daF9qycCkX2gSDyF/UIjOWgx46BVUTnjKoBO0nCJOKCaRFT9rPE9jDm
7tVFFVw+Dc+17sXQv+8/ETBQzWWVMZCoW3ddGT8Ydh4uICI0+04giptj7GUxz9Vs2xuA5006MTi+
NGEZbVFyT5Fk/jE567807+P2GDOap6qpDBuaN/Q3RfbaNCIeH878GXBCd9+HMaOhNLZab97fQufQ
vixPxWNz0F3btQL7rr/Hzpxvi3Sdr3oAOv5/Ek52BbifFXPNNup+PHSGCry9aGAcmyB5UrzO7bzV
BTKN6NXnaghqKBaae4DjYwHLrHwZwVeOr5ZsqeOOJD+WcXEiDTpT4/Z4WRu5BwTABiAG0GpDPYLR
xkkjut5CG+X4a909S2Phprog7OU2LCmKx7+EsNm7OWaavtXIXvRoum6QEeabC6AyxDC9L0UZWNgp
G3vntqHki+hbBQd8N5GduQEIuOpGA4UpzfhdNV9r9bZYBI6D7xF352Mc1LQ6G5k7nC++SXrXuO6e
Cj9GOtP74EImV/HVf7FsxMuj9nfKpLYrkrmkGSBTjcAM6+kv+dt0TA60FZNEva+d0I2NQysyvPhH
FYmie+6juTsx/fvuVstxU1LMueBWS7Qqh83d0Gy6rJnv2dCnZ9PBKCPmrChbIvPOxDaKw1mDE/YB
uacIKfILOW4higtHLFeHNkafN6+6tZ7jO5BeYZ7gbxqytBaE/9CBYKwonp9Sx0yUVXbwaWv+VSWH
Csx8sS5oQHPDxZ0Mxm+ueb92bYbKVjEpblEAGRggUWOCzkMSmkQ0TUb/beydYngXs0ropgO8lLnT
UXP6wdlQCVLa7rky8yvAqIe9vT0M+fBtHNQjFg4E1sEzwL1IxjiMOk7tbcJTKum134IyvtFunEpQ
4+a5zL0QxhoAZF02UgE31qxwy+APmePCazHytfzz9QwE2jRAAGmxjmI3873k0WqbHoSD3tJkDzkm
5uxZdGM849qLYHxyQuS5XwnUbukmLx4wj2AJvsllCZgjOVdsLdPJlNi0nBrPD/HafrctSbSoLZLB
qBr6EW08YBfNy4ctyNX8mDlEYDtcx4v5VuyN0NVfg63YWq0ygZsGn91wiyOgMLVD8nvyymN/XI+d
V2GcS8TKzT2VAgRbPM5A1X5P2HeOb86GZbboOslYoGq7IvdfRUtgXF3eiWA0rG6MLcNEOnTZ0UcM
Yw6HrLVvNdISIGEtfy57WW5UhXbHfw7EKJvatKnUmJQxIkoOxmE6VFp2PYdbMDzQxziB0ADjUzkR
qKBI8HsFa3eTZQro3MJGlGM85rfzbRvFRwwVYdRGi4Aec5X7km8cbVFFmOuNPo7LPiodFoNzieBR
WfDtJl3zzRzg17Ma/M21YtIVc0vATgX/87mFqXonZ0ARpXulemSeNt86pCfiG7datHnj0Q7LO+Mv
ElmgWP5HJONoSW60WaPiaCvQdNftyewz//KpuMq/k8B42biRYzvT4MqbOkvdqRg8PVee/jcZ9Dfs
1GLMY8WQgP/nlVnnDn2Bwd3XyxK49rU7BVWRnQRpWOJStzHN4ehYCZiTSKp/ayOW0UWUbVxdU1G9
AKcexoDZcq9kT30Dxnc8tuPsqmg297LpyZik/ZvzYNkDzzlavGyUUm963m41nouxHdwOdLjArgc3
93VsffvfBDGOScZQzJTS/phDdDfNXkfUBiljg7DKyv9CHydifJIzYeJZNnAi+8a6Q531LcyD5OR4
1nd7dD2Etp58mETKLRDKFqwbfbFTENejYl6kJxslz1J5nM0mquCEL98jXy/+czy2V74ok7m0MiTZ
5W89fR3BTSvVP/43GYwz6KumxFITTDVJ7jb9aktvSCpKjqm5fwomwROA4ByQHlg0OTeknlSO3lmU
nbTwu2MVkjCdDrS5EJUhnbbIhJkxL1i2dhKZU8UOUPdBiAoNLHu/szdfGX4b+urH+fMkiRbeVKrP
n8+HARfwqBlAzGEcxTgqSOosFBySt+ZYB3Tocwr10+K3mzs/020e5TRdmb7+aERgnfZQTQ60k4at
RQzEHlrBF+U6Xyyk/PvXUP3duS2gfSh1UmFbWzIccIH+tOYiuqwzovOy6U5RDVIa43tO4EDDdk3T
u2U2z9gAbsM6bm6a0biV00XgjrnWAHh2FXOato2RiPNz9R0svaDJs1Sgoqx+b9ENBrK+e/ls/FBx
J4ZR1tmwywGNFNQgHpAvB30U+9PJuG1903VOZWjdb4LnmLcLhpL8x8EYZW0rQ1pNKrHzzZN1N75t
P9c/xisdl8yIa4Pi0O0SN3vBvC8wVJ+XoPaBtXzESrnggaDu8pMeAxJHR88KADws5grQh0HMQhPp
9TQBgyS5oXDW8kE40cCTg/UsoDsgN8JqBaM/g1XK49gj4u8DqfDs03AHeEyv9rbSHa5olwxsYZq/
BJhsxObbKDomT5H24pnnSWnL2ZpT2gvZNs1d9C4qe6xapLJoppBniXtBzPPUGsOWmLQ5Zq6mr7Qa
UDwGgbryz4KlOsrH8HnXLZZ6Wc4JzhJPMagy3rbecvuuEigG/yDYIMIiDMBy2EUCI1MHvOhInywM
Yxv667YcBFbHP8eHBCaaM7rEtEo6GDJ75CnH01B46aEIYx8EiC+qdVivC8Cpi2ZpRVLp33eusjH0
xG4nmlqkSeeOWnGdldm3SsiLwFf4j9MxLtmw60RdajwQekRRoCiZfX9UhYYlOg5jV/GomAC4hDKY
QMLPRtO11QU44o5AG+i/hnUTdCzj39rA2g+YWaZad9Cs77dfegY33LTLnyYHrIadNn4jdSKIZ5H+
MYZU9i0IRBUkSVhABoMoshbReA4vqNudia08p4sxl6inIKjrW2wi5HJoVPXoyQ6QzuZckNJyvxO2
bQFMSG/x/UHYqV2lm9tUzPB/8hb/amXlulmaMClFC9XcMymY/we/kYY9Ssam4nqW66Kg6qDK7jDF
US2rYTVjtxjFZ4H90m/+SSd2shhL6iTJLEGOgcf5YKI+kF7NL/kVqq9+fhMfNq95K76s1+aBBLpo
T5SrG9h5Rd+P1ttY/JiWYIW9q9CNA0ySgV1pIo/LMdb72fwmOKNIEqP3KxiVwG0CK+6D+m1+scLt
4HhzaP4kXwzEdIn/dx/w42iM2hN7bEFmieJ531luJ92hzOPNzo+qERRFufoIyGYVbMA6ZfY5d4ML
kY0GzXx8vE196zXlEKuT5sa5qD/LvUBM3AJV0MBkzDuF507vjWWczdWAkWmFDA+fuk4uWI7gSsDU
BHZd0Z7FLP/5SaQGzmdyhsotZ2AnTI1+i4m4v7FeDSjbJuazgFDIqPowjq3d5LDeRrlXs8El3e9l
evoLXUM7A8hfKLhhK4l5MZIiA4KLFGP67X3BTA0Kf/q6oSSUfKPMIjTFEEjkKcFeIvN4VCA5WJcE
iAPa3TJGqqcGCtr12NI5pdf2HWb7X7pINIXAnbjZC2VMKhvKIRvmBAs0Spz4STwZrtSB3LSYiwOs
WQ5aaYmIUZ5aybpZpPSENXfiqiAovHx6nt44AE0EzBp2fj8N3BVbY8lVD9TEDohNw32daUXvTcoq
y9FlQZxbxk4WdhUxIwPaTBb3Qd8ck3QE+PMpMV1tAPYkAo8u/nVZCsfzQwq2S1E8x3nYVKk25oWU
W1lh8MY26fzAQamy4zrGKyhbK1OkOlxxwJ0DuRMqxAgQGasbc1Wpm2zzsmtl9PQ/xEuD2I/D9RUw
Iv52yu+HCHG84M3hXiVQSnGbOuAFNcbW7VVp1nqD1Hhr/KF6SNUmaFfBTXIUAxi4H0IYY5cGDX4q
xk0q85h62iY9meYoqI/wr8/G5aFNBAo/xvIGzGDWTbduSNbTo9XNV5lCbjMjiVojE+i5SBRjb5Ns
xg1Q+isXozm+nN4Xo4UAcXXnQrQbxwkScXEfh2J0IlebIpMlLG4P4H6ugCcCCBc/3Tq3KIFEZTgC
ZeB+J7CzYF8fMH/433MVzEZdqdtOwTqajlrjgH04ERAz/cFMhANy6Q8J6rmEHLs9Y9lDE5ppqPyG
SFhklnMT1Fk41W03S84JXKRmQDZdi9JSyL/M/XQ7+dq5fPBcqWWRddhPm8bTlA3QdcnXlodBEQFn
cyVhCx74z7Arh6UCbUZ5UqUCeBF1Fa3aV1BQS+VVX/9FUgnEVUxAajIF6mexrqQir5XVAWAJkW7q
+ckcHi87QV4lZy+ARbqSMBUDq8IG8xDaD8AAR+ERxXuv+DP6mme8qIdedkXzDty7w/gKhn6x24/d
1/OvZGeb3MtxvXlbbXvg4HBj+cVOZW9IRRgYXPdHYVtRQgEvIjthbLc1Bh4nmHJSd74GvhSsHlKq
Ov/yLXINayeG9RhI7wCyATFxr/XBAuimYxurImI10WEYb7EpNdryI+CQ2vl5W36m6ZtsPf3FQVAk
wTehLPFsDWNRa03PNR1FyxhFDH2Kv82yLnCv3GPsZNDL3AW4dr0YADVHf3lYlrdBJ89rbrZuZYnW
tURy6N93coakqkyjwVm0bNb8plJIYNQELYhZFcGb8tweQLIB4WsqILJha3XjjAmRKsWK89IDKbZo
HVcvCbi28vJeyoqvKQX+qWwr0OfycPmD8Q65l8xoXg2PWgKXA3gyU+FK0++tfHQS8hfvBi14IhQD
1Dm4qs5vckZB34qBsutJOdY6QIRYywKd4BnQXgKjE9heLRWpAFaNbb3mytViitwcfXjYh2kvgFUG
JDxbv0JAdT1ca/52aA7KCRVUr6GDDd7ffJSP+6L+b6d5mo0UDlMWlQuMVr91sgejJVGtDYJvz9e6
DzGMG0WjEgiiCZ7zUhpCJ7k17MF14mjuiF+ZT+ns+F0eXT4ZL2ABVQ0FotWQPbK7/M7UtjVQeIB3
UbY58sdsclHBfmud6gapYOomoyTQDK6C7yQyEUWvboiJKgz+T+asebXS3CeKpHvm0glcH2+uEoQO
QLdBvoqg7FMjce6MKrUnvITYRrFQC/IcUO94eBIP9h1wShCjA2Q8XHHJvnMU1dt5WR44boEHaWIV
BvhkjHdHUTKPFw1QSvmLfqJlk9yLD1ZEAVLEc5ycF5gS6uLJQvQC3HHGoutFVxt7BPpbXWNpSRqP
azNg0a4JFiKiUeKozJkoxrSJJRkDyaGlhRG71jCDYwhbPsupnMm1I2wzctQF0sAmDoZnSunLqMuo
p6BW7oBp0TY/m/FQqwAqsgW1Df7lfchgLk+xZyD7g8fCq5PSV4xn1dpCQzlmksjvig7DXJ25aZuR
bPhKvSUfK012lToHvlN42aZFx2Fc49guoB1spRKk9qg4DU1+XUwYjp5j62AuySx4S0TS6N93vlEZ
CUzQQh5Xmq8ayKYIUV1VuZ22ROCEOd7xTBMY79gNlay1GuBd6tg8AIo2UJ1rZ6tclZzKHNPSnR1i
Z/AvrlLH4AgSAiw+sz38Md5kYoyI1mOnDNXuTc/SyNb/FGXiXxbE9xYgOjEokCHowxhvsY5GX+kD
8D6GV+11OCoHJ9Ae9J8aiJHSUFT24urhhzB2uKxNN0cHmgiEFdrvSmrdGoAxZiHi4H7vHzCPNPah
/nModpxMs8s03ii+W7MNXrMYfqVgrEz52pbdFZHuc7Nw7Q0cldKvy7fJPZ8NEkJMlykGqjPnOllk
oAmeZODU9pucuSpg0L/2Tm5fE9SSBRpCTfbTEW1U0SwgYgJFhfEdaw6mokaCVpbO5MrLV814vHwW
kQD69519wZjnVAXQl9vHXTgN01PpaCLoJK5p7Q7BeAzFqkaMMwBcR4+W649OnajwKToK4yqWqsVQ
Pn0RJzAIYosD1KiCr/E+zfXpc2A7ydYQuCMbZT4HMSrV6TKAhC3hkrr6F6wy3kl3y2u6+Aqom8tI
fhx96wSO1DAOQXLuYhbltSwRN+Z+JWRQ5k1x0uVNWh+0oYoszixycTUvnIyifGVPRPfKL6bX3JHH
4TT6K1IYX/lv6su07HN2CXBXKLWCHFZF3IHGwLnKFMu6YkJ7BfHFXYdlgPw0HQZgI9GdcdEn/XzC
c1nsXNjS4W1WbcgC2KyH5mtMHoqf4AX3Wn/2bdXHHqSjHMQkLp99CyOYqX1tWZOBk69N3PWEpUHA
0CkRlmXQJRAd8d0bfrpO4ImZ6CliEthkrEOddMuIHWw30DjSUX1imwDZmIPiyQp7dztIQXyYAsVz
XqqtuFFBjhn9F/TnnxIenBcko4qpISfFMiaj2YoVD5O9gGNjCtcgTm+k0stPUtAFajikr//Fl+Vp
0V4g43j0xSxMS4ZAiqdfaP4YTYfJW4KsDsS7/5938dBVQqhMwdsob6zNXLKhqH3TztarHuVftIN5
BJhXqIfqQby28skLMZIYL6R3Zj8Mo/VaK1UO0sr0K8B4RFwEnx6gcxkOcxriZE1iDsWAu5sDIGSZ
6Cj1Xoncg9o90CB12V2Jmwr3uT55ckYwc7j/I+06luTGteUXMYIWJLegKddG3VK3WtowpJaG3nt+
/UvU3LlioXgLI72FVh2hLIAHBwfHZJY6Gg5zaH3RINFSdy7y/hCj/JKAGws1EZT2ur0Sh8pjoC3B
fVVIg3/7trqOY9gP0E08uFinhMWvXA6hW9/MaXc+LMERzVx+vMtOxrE6hn75WYB2ZaMcGrdcM1oM
5EqAFt0hZPeVvfUpPeBViRfW77/nOCwu/gzGtkbHB7CYEkNonSp/2sd3s58Gu/AtBlX57bWxn37h
dRgcvDg4kAhcOS9XHhRLQGbTfDO0Zm9JD4NsesEYuYuqObeBNm11BcSdc+geKlrb2m9p/RdELArj
k5U+3UYQLYU7DaDQHRcM1LxZaNNS4z3kCalMnrVQxH8lwuGswTDqqUgW861QSncyS6fpUI+LShpJ
IqSbe4bmVw4paPV+DkzUdJrlg01g7KZMw05g3SIQzuAwiG1EmQKQeO6dVEP+3mw93Yrd21/nmq5y
bWlYDJdyXNoStX2VFaj8/hXE7kngowNTP0Dg3R0eTMtJv6DaAo6UkYaCJW764n9sD9BcpKLb0pIP
A6D17nXKoCAUi0b6rgMUtjrUnVHY0XCFa9y9abQ2SgURWMpwalUwLfU6qiEdRaRCNUjMpR8DT+gq
Nr3wCpM7UtJsG9mUWm/JnX6MnAxRwnBQfMVtd/kOLDpedKoP/aflHpK3gsO8uaG/kHXOZqZhxsSX
hg2VlIYuxUyX4YvAXK4CkcsN1TlzGUOwRQ1grDn7QcYDtnwnH8CqfVf680kVNTrxFwr0yzBIhucV
bhMmrWtzRy3Kkloas+AtuxvB0pOxuegH+yuCHhTXRfcJ++krn3uFxe2eJsmWEsrBG+RZaRX4Vmx4
hfypMw1ax5+M5kWwk9zHuoLjdhJj9Upd5sGbfGwfyqfYGzu3+mt0A0zOF2DMKXa9SD9bhMidN00i
SdKowZuR6nQiX6TfTddxSwIvwOXTo5TMtpSK4I1JGITBXn8UiityZ+sKgYv72zYI7cEI3pIDogso
Rmq7aC+Ofjnfe0ZB2VnTWDuVDLHMy3VoU6mRdJLeJKvz+v5eJi1N579uf39muby1rTE4y+7KjJRR
L72lWuWY3SGrGqpbmIgXzRJurwWZYUaFY4JK9HItuVIszSiHX6K6SAZ/UhXrGQ8dtBe1FRGxafIq
XOeNA/WkZUDdBa8V/u2p9JpUtJHyFNwrfr6vEfMiCHaTZ+jD09+m1fgbDWoyGOvDkxde4nJpvV1L
bR7bb9ViUNl+kXNRdvP8e/mPhNwf2nxYeQSlwEsESe0jW8Z6as/aqV77zUB7mPkAHcx7+xkkDf5A
MVF7r+wMjF11L9Muf8whi7l8Af/5Thays218SkhpoIMW47Vo0OE/JdqBQVYKB2XHz7b+WGZfM5EW
14aHuEBgf1+lm0a0yTTtEryBFq0dIB2+iCr4Vz5WOyv/aIR1KjIF6UuAGlOSqhYjU1DFgx8sO834
nugatWZyHK3GGYig3nT+Qhdf8AxomazTDeVOvgxEEKxVS9kS2oOuhi4+SgnH9uV7B0lEL8L3Ux+H
vzBMmb2yEZPsiWVJovu5EVzMfDUK6Si27l8/gytktGaJYtuIn6GWH2sEIVk/HMoshmBiQ8tUdcLE
ogXJdpCDOi7jAKZE248tmaYaOEcq/ZC3n83pW1JVNK+L35wU//vHQbceAjcEVJUm9+PU0uqLOO8I
1e/DjMqRkz/YvpVQvaKj4qJecVDdDNJ9h9/0gGxPVrDc4QoXyxzHCLaQgTxmiL/Ypu6W6vclNOlt
oE2jWwFxVt3AJTWqhvUl7QGUxjuSsdFxjBi2kiOjH1FNRY7jyrmjtYeV4lDpBP8Y+lUuzdxurVrq
bDSaJUNN0ZRDS6XxxuWU2a+3l8ZcHGfeeGnjmzGJImT8uD0s5lox+xI7pi9N+DxAD8mpk8Q1lDCm
ZpYlH+VWxPtz5SOwNoOQcwMiqhU8aUwszUMZI58ACVaELclDNxHBoq6/F6oGKsYKwWQMZTK+dop0
W2gqWk4wYQdVkiIx9j1aV0qyHFsyvICtej+k6f72Rl6vCpgsyYcXN4o9PNeP0Wt9PI0ZoQUqxYud
O5XoIr7+VBcI/LjFwGjRwwirag31Jakx9hbF94kkH2OrfpCt9MftBV1dFlB3AxE0PN75IuZ7pcwO
RkPq2qBJZd0TE6V9C3Wropcy9zbQxs6hfxMdiJhzZcU+7hYOJ8MqMEJnoEShvpQ6MjCaqPdHBMEM
ZnUtpWRoWLBsUPivkaZk8fsoe7+9jOsjCyFjNg4ADkTLQi39EgMtK2hLUDODWlEou7EWuFBJv4OE
HFLYC8YRfxMNM9oE+mfQuUYbG07RJVooE2vsk16lpB4f+qCMIGFW7qRhrD3WfytA05gHv3ATKGKq
MG0QFDJBLJkLaONR08oa5Uyky8muOuiOtmeMrvjnFT4Ur/30yX4oj8veutOeLDyOm6fZ1xzUck/F
i/oQurEEEiFRbv3qs3K/ivOS0L6OVDuSZdr3KNnUr7mlCRZ+dQgMdH5g7EK30MdlEsJts1kNfT82
ikzLZaFpmj0r+Q+88r7d/pjX64DqA0bWTQSIIOvnBVPzNJdskgGBNO9lnVOVTIJ1XHlEAxQuEDPC
BDAcLwYwLs2lNqfa0vOygewe+TD1rZ+EfQX5QnLE1PcnHOpTW6uTIGi53jwUUKGehhZeNh7L9xdL
barZsRWDnmH5OgVfCAgm40GUS7s6duCPQpEWJFKYY2LX5eXK5t6SqoigU3UMs70GeeUS4r1m+x2i
XO7tr8TngqBUDpkkhM2g5oLYMTIKl1CyDtKJatYA5QRP1nE6xMfhc7evwJAXUJU298lEReSgG3u4
xuQLZHXd2KnOMGPlgCPohPOpj2fBhzpX0i+PN1aG6QfWrG1jipk73mETRWGVFCPFMAJm4N/Vbzkm
Wcr79J78ML/eacf+br6bD8OL+jnbQcFa9BGvXuVsZwGtqJjdQZjGm2eoMf5Qhn+I98ap26cH4qsn
kb+4PgVIFmICiWX00FjAJ4MKSSuUkVXal6qI7/sgNF8hxRjdk7SbPzS6lOyg+qd/sPRGNP7J862d
bQdPQMSrxMYUN6+2pUsz0kMSzHTe9Z7BhK9kOkBCSKPxVxtMfeehD6+/k47dk7xP7lHeNmJXZMEs
muO/MxQRMEyGxzzkKrjDEqllD2UYMlByv/hsWGmgptN40DxCo8i/KHqwfM0tPO675qOW5ikBnkHB
y43zEu5yvAWqnajcwWehz/uLMQaow6ECqF8FEVoYZIjKsb+da+3KBVySqZe/tL5sIytMjZ15tPzx
VL3nopTplv9ZA3NLnDKTDGYN4EaP6KIvGBaCRJ38CcI4gq+35QowRw5efTQlXtPLhUZrYDfRgQXq
1OWrHQQmWL+k1pWDoRS8rK7TpjiQyA/gvkeAwQhILl1dO2ut0qOTmNbz2N9ZJDQ7apVBC3YOYjyr
AXrb68waPK2Vax91ZcUz8QZ8iIvKchYrFv6erV0mYGDGbAzGBBCFXP6eZJDMfCkQSjW+8dF6QqHX
geSvb3pQPUDiC60nPjgK3emLwOVvHZg1Lvv7KnBU0rksJTCtn7PVyzl/bLlApfYu80L/N7tbz1a8
hmOBwgrOJNUiyzngUvmrZDy202eIrAlCAX7E4wqEc/bqXDag2QNIcTf1DlgtIdJZmHAE6FNDQ0td
UDGl5TaoDMFfxkWOoWPu7tTMqFzqEbGABYrr98k1/H4XHk0vmXE4ww/JPjqWe8HHY7vFex88YP7B
5MnCCz3NFV0BJhMBsUtKUG0IwC87ltD4Yo1xaNvd3cbcusgIGvDxYj+3I3D2MnRqlycBohBLtY5B
VriBmX6S8nynJOZfltQ9GWC2m6C0LPiom0td4XKG0/R1VlktC7Vs8B2D6m2ORF1/oqVxZqMvUr/k
NZZWtDqhED09YiLNopNU3bV9xZhty7dGDzG/none1uxauvqQq9VxcX6mjKOehIDWjJlmxs8h0Kkx
vNmQVZU7Ia/z5plH8Rxd7ZAaR8fM5SFs605SYgyJ/OfM517iSg6rZ7IzLx2IYJJxy60jPv4vHPfp
5j6P2pbg09lT4VkJqG0NLKuIvNuWuW0hv2C4z1fkst1WCVY1helpibqvKjo4BVa4fcpXa+E+lA7q
2qEzADL4xSF+1r3QUwLH8GTwfjuNMyKZvxepcYgWxsU0dQzJnAFUSjRZPqfac6t8v71x1zUJ3IXr
D8Td8Fo856mGji3a+aOn+Zk7neJ7DO/Q+pBDu0h0Bwg3kXOVtd0n7WzCIBrXeppczQ297lSdardE
6ARW7L0iIFMSIZpc2S0oLRwlghWiUon8LVONORrgFaIZVZz2k3qSIId4e1e3rR5NaQgzkNs2uU0d
yiyBCjwWKc2JP8dPrUo8o/h4G+T8rL1yHKuwgbPHfirnSGFhQ48pDsXXHbWmNho7kbQod9Zh9GcE
iDsmVZHdj6LIcPO9uL7NOcs09dTu63Pw0ND0IcAUx7n+DCKbrHZqvHCane3OghtIiMrt7BjUaKJi
1/v8xORDx50MEnWXaW1Nf2lHKGBB9uc3ZTn+E1JAaRBD+kzmlzNZecjjuMgRmiYBCV0ryDy7GXeG
Vn2BTnxEs8oQzUJsnnqmbfg3It+DXjUkNe1eGqgiEcxa9JN1Z8dIZdw2oE0rXaFwYXBel4sFmiVc
PNWTGcqgcSqprLz/AQhmE1CHRM855OAv75twDMZpiQOUAsO8RmEnH5xh0IlXW9MouAQ27/AVFPed
giZPiNUCqjJQSUL3a9RFlJB3kNDRZPxeVh+lSpQ73NzDX5i8c0n11lDSGpiYJaV10NAQeaDld4cS
/zZBwni3kWjC3Bb7GavQOTGqVK6RoKGzNvtLm97ZffX6Bx9qBcF5E7I0Q9UugGgn88FIrGOKpsiY
qM5tmG13vMLh/EYth1nU9sDJ7ho/fCBHxv5IfgwOwZUj34nrwv8DEfVw7Bxo0XRu84a4zooUpUM0
nDYH+WXZl068C+9Qajg0T0w7rhdlfISQ3Gb2S1tNTXqG1HzNBW+Kz3xU57Fif+UgzfQk2NZNQ0QK
959FctsqqyNaxcrztipvKq623LExV0cwyNdDaB0zs3fDrtpZ3v8Tlzvfc2SYTZsz3BhS3DLuHuTR
ba+HfkB70DDPxzZYlBDZWKylI/5G1Mx6zzXupGvRbM5arTC2x2hHiLSvMn1f6uFftxe34YbBbIdp
CTh9Vh/gDCfBeM4UW9WMee1cUT3drpbK08NwtgU90cwcuJsceh2QtcNMJJLYfHUFgtH5ZEI0GHKx
JK8/1LYxK7tx0Tr9fpbCJHxX4jwWkbRsbCJSHxjARFMLyog8+a8US8ZIwg4Cim3mNMp7JjeOloje
jJsoaHYG2xjIjJH+v/RcQboEKoRdZ2r2s+VIam14+lxJnmmri3/7czET53dRQUUUnQQYSrsS62L6
tSYyZTNq9HUKAFl+K5eo31loFaWxEbT7SR2IICLZ+nRnI4SQHJL0fAdFbE6QLa1ygE7zbqk1Zwrz
QyijFiG/3V7eVtrKXkOpl1tpIAdn2yn6Fk0JAzlq9NPo02PQNi94JRzjpL+P6+TzgD5sKpuDlypR
4ehdUwsWvHUo1r+Ce0BWuixZMttlMiXHlJhuPimCl9YmBNqKkFEGyYDMW+Zcxn2aGTh3yfxzQFeI
0nUCU9lGsAzQLaHQiCj9ciu1OJTKaQKCjjAhRA5Vwkvu9ufaMnxM94FBCpV61pF0CRFn2VTKCr5W
HXxOynszVGlXiwqlIhDOJNI+kKxZgvVhdpaa6otUhmDvEbwRt84Vq5ODMdAGBwzPGiirdV+YlTbR
DGwpivKQmZCjk36YCzRZF9v7/W1DbR7nGDn8aymtrK/qRR5hXpCeprFlg0ztRzz+dRtk6/OvQdih
XoVTLUqimsVAliB3eyt3x0owNr31YXAxoTAIZSRU07hT0peamcgaEKaodQz0G3d6f1Dx7PyDhdgQ
NsTolY7SEmdkEMlYtDFFQVWJg6NidX4hixoYtlYCBR0LlWKcFQwhXe4VCGubRG4wlqBF6aMVz8cy
AFkkWGyJe3st10AgAASIaUD0D4eSA8qgIxMNOrZMHY3HQu5fkry9zxrt4x/AsAIA+A/gx87U3atv
by1h0GI8YaZdlB2VedrXFp7IeSZordtczQqGW40ZE8msbcA0dfPD0hERWf0TSUxBdxoLry7vPGwa
kgy4ydF2pPNNj5EMslqZXT9tF73FZvJKtOhH2Ne+kaYgg7ERh+m/3W9iXGKy07XawTmMhgmazYzk
dUZXXJQtNEyJ4ABd36sAITBrxhLBaGYuQayoaeckQ9wQdAhe0Tl9nJrWb5TpGbpLIun2zY+FIWX0
6UANRuMvnALpISNP4KuJgZxvZrgBZG+DXpCJuvY6WJINwg02KcnG5i+XVDFysH5BTWBCHvHRrrr8
tIAAU3A/b2T08Fxk0aph69a168HrsBukSRvx3AHrlOHHkD+YHPLe32kY5JWErHsbywIefBBiSLSR
8FGyGi6hVEPylapNRou591mr6u0zu1EAZWv6hcE5bCsMW7uogKGh2NHdKS5GcRijIKaLvCmjiLoe
Gif06/1t3A0jBCwaFXEVofDBC3xKVadhfl1HcjT9Wlg/487aVcojmYLDH+CooJlENw56tfkg0ujn
RanhyWnaTo5hQwiu/hhWgWMXIi6FzY+1QuIChkEtjLBLgBTp0V0GlqNwEpVSrsMFfCsdi0BEjG4E
fqhInmJbno1wourc7dTJeM5yw6vjxm+V2jWL1L+9d/x0LMAu8Th3BJ7ExmrCaKIzmHnQ/tCPsQKp
3myIrPuqnCBeQYblJUQ7FdVJ+2qnXZJRMxhG3U0zqbAE33Jjh3GvgDYXRwFdNOdulJV37KFOVBbs
OBSImEKi0LIQdbRspBeICv0wvBXRHQQ+ee4rVksilaYsj1Be0vyiBsNT9zl2eld2tZ8o1LMEQylg
D9jExMg8mitYyRGvrEvvReYWWgDWzNwKphcwhQNNUB216RZ5lYOMcd35s4g6j59jZ59WXWNyHhO6
KsbUGMBkLOn5sXRSh4205I+iV6podXzGVclbHfogC1vd19FjtXAI01LjoXVZXSz7KRqDO5sBd3Gv
l8abSaolWoxBY1ZMUt5ReznJO/UY7xOGe7ecAnd+THW38aQd+AFymnwV1kXYDXr1CzDxwppKkAHQ
ubpIIoHQSh7PH5QRQLCiQY5ieUaN47CLPwrnvplRXuHpqoWeQ3CP4Il+aUCjXeZFLo1wchmtPilu
7cRfp5BOUOWJ9kPpiBrotw6iCnYp1hV4bj68xNMjXR+WDOurC7U9pHk8oiXQ7gUB2JblXLg7Flus
zntmzibj7phQUFV82YNY11O6Y/qSihOc1JN9EHVtbpnOBSJ3GaopiOgTFYjTu/QuxVSJ6FTcT6kz
GqyaRjFP79jHZF9MntXtQQqFCVX5VH+WBC5hY4Mvfgf3QYs6LEjMVq5b0M/rAWwI8mIbcRkQwA2O
ESMWmXF7W6P5KKhmIICklmZ17ZhgO7Ur0St6O7xY4XA7GuNukJUeOFqP+AISL079Uk6UcTrUd923
ZF/6zT18qiC8OJs8dyQu1sft4FRJoPVm6wOPpivRyieWF/W03BG3dxdvPkz3mHLJQNwnlGHdyCbB
vZpoSccjFSkKfjysjXWizTOaOnEs3OmQohEArBlQQMQ0y1MvWClz1FcLRWMpmgQBiebEy0Oi5vUS
IEvCvB2Tu0h3jMBC3DK9fRh/4fANpcPc5lXTAudMR/KWfGm+xJ7k9P4ARypD+EmcAN9wa+xS/Gdp
fOxWBNMUoP2ZQQ5nHp3uu4l4Gz04IFpQvtwOdjYPhGWjxwjTQego5d777SQZgZowMOvdWN6HPkVM
8/U2xnZAtQLhogtZD8rcygCi7+L9fB+58Cw+NGyf/gVzC/vB14bxa0HcM2/Sw2kcyoDtnuxUPzQQ
xqCA/Nw8ice/N40DU7dQrFFx/WBg+tIIi2IYkrG00L50n30CvdaiYsot8SGJ5aX2QfEQxAh1gDcK
1ui0WYFyR7yzCtlEJejvfhsDTQ9/gcescFHycq1H0jxBJ8JNXoQebcsqMaKL2Qko9mJyhztw+YBp
yKoxGazsqE7kMCqejpo71ZX3xkFgMWzn+K+4QuOroHrWZbneAi24t3YJiIa+qJ62L3fBJwISEAXX
EPITTuyLcqybjnsNzJ2HMKswmFcDWHu0EAojmcsCKEjdvIJXnMlFsVHT4kVUf2If7Wq9GL7HVAOo
E67a8lMQShZ1JKGrafkgTe8ZGMblotiV1jHD6KRgczfiNPRq/QLjAu+yUYYA3dV4sh0MFGrgPgNX
eVAfDczVdo58EjWvbF3razzOdDK1S7VYwZGsrIUO9udK+YNZA9Z+9t8lXdmLJM16EABiGj4SjA6n
XnDQcro81+9oeQWlwOyig9EVvSe2vOcalrMWzUrBAKSwnYwCpwvRTh0TOowiEtBNB7rG4RyokZtS
DvUtPCYMWh1yr9wpz9HrgBFaZJU8gXmwMP2GLfIke5VaZ00/wlsnh+GQfcyddwM9P9WLaPM2A4b1
qpjdrALdGHycSPhhVbPuV4fKLx3oqM/7ySlR5439QtRaIbBDkwv+bKtaliQBXqiFXgWthTIrRJvH
zs6tzeOuhEn+Z/M6153c5Avug48JpPRyNLnTWcHjZPI0tBSFrRPZryL3JbJH7m7Ql6pPwUmAizav
PpGq/Bb2y1NRx6IXg9AgORdizKY+TikMvz8uvulDMPkuemBUGuILb/MqWB1tzntEk1QndYav1sho
t1HcEXKbfWB53RQKWku37QO07ayL1UC0emmPtT6VfRYj76Mab0SJaaELALbvbqahB0Y5kylMXiIo
zawOCnNTGMbfpafmUTkN+xCsGrKvuuSk7sfPtqBssL19vyA5gwxmTMolCV4EDThqB8jPtOCKHbPc
iULBpb29fb+QOOPTolzWu4i9rebAr8rOg5KfK/BN2/fkLwzO7sJ27OXKhN1VmkOOLQXlBXGk5/An
uLRmOr8FVKbRUUvcBdf27v8JzlninKp9NtoAVx5RvSpCL35gPYrhVxOnu6P1W1uCVIDqPotMhN5S
8CH5qUcMuBvlHGN7B39BfyZIa+MX6EWnIPwYPBkPkdA3DvNJiLsZ+P2yWZ5VM5Z0jNazLW+9GZxA
iUvQb30YPN2HruxnYVZwOzj57xe2uauuIEkeRCzZyyik5G/lANoPy23xeC019HlTMZv3dsy3WiF3
7u0INrWoWKH1NUZfxwMblkG/6yfbea/f0PLqF176URjibj1UkEb6xxfwimhVb4ZDtACVXbOFn7iB
+z77xC8fRfHX9gJVGR0sbCoAtYdLt0NI3iwaezLUXnZo0Fr43EIKFV36dH6X36MH1U192RSFmZtx
xAqVOy4hHE1dR7iMosOAXAReYhCcP+vbChzPtlv9hcRPrsiTLVUmWx+m5tDD20K/kWaPlqtj7iih
L3lEC2H0suntVphc6GeXthkZETAlGwVmRXLSsBLsoAiCOwrlYOdpyjZwHJ/D5Ls9iKqU2w/Y1SI4
y1+GOkQKFYtoGGl/jNcro0zr3fEu2Se4zcFuL1jTNTMLm9xYQbJFr4I+kAjbGHlgi8L5tuWHQnW1
O0bXX3lychekd9MudjNH3Y2vQfcvSIw2b5AVPncFDyCGCdMO+GhrSlDPDt/LrEVGMyc7qR32RiW6
gIWbzN3AnUlCXWHWKR9VhzggG38ghd/6k8ee6lGNm5lmb4K7atONrpbJXcZNrC5TljDzbI/BDnlA
kJQ8k7sypuNd97WO4EdFFQiRm7E4N5NVE/o2dWBONm1QUo3eY3D+2KiwtK3HvOh8ar+3+965vVbm
R65C7tVSOT8zSZZkZwNgB5+9ZYf96LMah7Ciw47bDRz+Ai4qBWoxEnDA261SzJmgDJ5j2Dt0pntx
JkLdjOVVHUrkMpTIDZv7guqUFWMZA67FFE37NO3Z/Su38KPBOX/WvWp/GZgSsvEh1V0PlY3+0Nz/
C9XG7XX/+iHcZ0UbMGblivP+aj6Uz15CL3f0j6pf+q1M/+gJs1o29zW7OdfsiuXUAnKqQYcZt1+S
+Mdti/kfR/KfJV0R501S28kSO5Isq1t8MU+ZH3osKWlYjuyyngYobQgwb28j+jUuHV+6/PM9R2c+
J9Ay1DsbaJRoXvoojFU3o4v/biNaHjm0ZphGsEmMNDuE++bjRNGycewPydE+iL7YZmAKZhX0v2KY
BVPQl1CKNGRaObOwONLcDuouw71ielUqGpfbwkEZHC0vmFsHSxyHI9VNK+llhmkIraW5/oQKix8M
oWNKz7c/1da9i2ZRJm+JHg2wv10uqNeTzlRjFDIKc6/li9vooo4GAQLhKqVBNhgdGVMgtNUOff1u
1AuzfFvbtVoFz8USJpMexzMwWCmIFUcji6oSXXo/O6GhmHkOuEyEncjJiTItW/kByNNBzQu0mui+
O7cUrW75xo4bfSzRT8AYKoaPIUom6UH3g8//IgvP/A/nl4HFJCEMUAeirfDycy1FYtaaObNxvB6k
s5GjR8f4CXxqCp5l35UdIza3TCp1bqp6uTi63jjYF/hcRGP0plZXPQrvGdYas/cKcfESVByVjpIT
uvan2+a58WExOwDGb9BlovLN903EemIlyCEDbwjfDSvwZukZfPU/yiEXVEu3bnRAYVgBffZoYTW4
pZUJqfpGQ+vJMNRuI5vPdgFCH3lQqKylh0LV9padfWmU7AvYW/egO/2UpdlbC4EYCW3yvaU/jPrw
8/byN86Oyl4xMCqMxkMC8fJzR32gNHWP5Vfz5I9j8DWo6vfbEFsdb2hpQjYefaPo6uTfZlNUy1If
n5s38Oa9U1DqMGU8l1CD99STHDiiqdytGwmI+KbQbAcBEE9QBeUbWxus9u/h++UuALEAWieMp/jT
8qqC7LfYTX/wvMA4oGqBDwvIMv8q7I1oyasFkLJaUXN8UTHkI9jHzW+1guA8aZL0UWzOgBid4tAc
ug8xQofKy8Ear3jQFfqThDwoh9AgDYI+HEq+DqDYtRbZRoOgafiWjubnpqzcJpj2gnVtPCLAnYRE
IaAwUsAPcIIJB5243YCvBc1hhGXxPkPLFHwc6KZnd+zRRLh4iTd+F2VjNoLCNTDfVWSnqbTME4Cr
unwc7LampAI7QjBosSCqFiFx4YosZ5Fp9kBKqvYxk0Grnag/Mlv1b2/lVu/JxYq44zwNlaXMXc9M
pLmT7tQdOiKRDDEfUgx3dhRsUWjGbBxM8R1Ld9wrh1rQdLLpTn99S74vmMRdViUEC+0N2R1GNC8U
KYj/3yJRWLHtVVZInDeVlzDXwxpIrOEtctodbooPxJ0c85j7kU6FD7Ktm2llpucnxuoWttq6V2vU
cvBiQeSu0Mi3flQwULxYMNjt2iKPsvW4v/iYbK9XgCAws/OlwgqHNyTvvJ7BgvMu3bFJbvJp9LXj
7Kq0VT1x5X/T16x2l3svJUoWdNGIxU7LB7NWwbQhGqLedtIrCO4lFGl1kIPjjtkqq4G3TvYRFSsq
+5TsQdIkuH23FwTuFzC1mbjs+ZOhKaAVgkFC7q+qIF5Hnuum+XT7+P0PmwSTHqjnFMwtccfcHAOZ
JMwmowPT9ABnvjMbuOlYGrvZBaDVEiFu+85fiNyy5NFcqgDrwikIdvkxPI1fe51W+3w3OLKff5nv
ptfSnfdzJHA1W/VGWOcvZC5QbPV4lKbyP8hQCj9mCkgZe1fxmp3ZCdvYz56DD0zXeOwDr06D1tdB
Og7AWx5BH+bkITrMh70EIcLTtGcsZvVdRQ0nOfYn7Wdzbzjyv8nKsFXd+hXM0a9+hW4NUZAv+BUN
Rvxo/4D8kwMi6B06tdHkLk5cbF8cv3aZ8wH9LC+twa6oRS6ctPthdfEOTKUCu920ItZjSs4EVzzj
r9xPcRlJGmYEwMuInG/0VkW0f8Jogoee8CftqHjdkxaiECMaUBYhc37GKsEKU8xADkv5AdKPfluq
j31QGG4zd34qlTvBUrc+IMS3Ee9ibgVsdFwQZUl91xQduBvGxWh9KK7NoDaOyC7S5dDP7Sj3yBAG
H+pyamli9cRF6Nr1tBj7YN+XTeHYpC1EZ2nrK69+FP+CTTKy2EGIH8Wa1Mpn8FeXDnSoQw8OETcM
hJxHCc0JfxL/IOy3dShXmVDq4dyVZpeksecIiRtIy82ZW6LlahDqnm953jUK56IMyAymYQkUXarQ
N92Z7f0QF+Gz4MNu7+GvxXD+qIgiW1IiwJD7+jXcj/c9cZKPE8q00ILB4fxp/py/mz9uo26uDeIs
jBoOxI58FlMLBsMq+xDuYCpOlhpFoEjPRLTzm9cKdGQZOyba45AYunQ6WidHc9jmOCTfpPcwBL9g
6DWnwSloeWiHf8Fty7wK7+XWgJzXKa0OXJkDAIcELzb769C+dhnkXivBR9v8ZlgP480AWzbfD5r1
SWrVUTJSM9yZBBS09SdMVNDb32gbBPknPHN1Qz7v7spltwY4R6BWgeS9ZLnS2OyVyZRo22uqAGjT
GHCU/gFif18BKe2oLDljgU2raLd00l1Lyo+317JtCisMzhTgGSuNDMBoPUgHImtuPlugypj9/hAd
jUMjsr1NS1jhcZaQjx1p4RWxeWpI1W461NMxQ6ibBSI10i0kjPVifAUE1hgu5s5v3+RSopsTXoG9
5qa67GZxcGf23+uqEXynLYNASzAkFRjNJGbYL7/T3A8GVFiQjyBjTquKOGFa+kFNfMG32rrbUJPW
MF6uahbm7y5xdFKUYZMacA5v+StkedAE06LJAmo5xB3f68ZlzB+v9msK1Q1R5X/LFlEYROs45o6h
/sHdq1UPFQ6rxmhcruYHkLffQ15JEFFvpiXXGNw+ZkHTp1MKDFZ81NE1yyhWjZ3lR0+im0q0HG4r
M7Nu7eg8F9cSR2tfFeh7/MnX+rVjBpdFLiyDVFONSIQ9nWd5rwS06iCAFbgmClPJt9lN9qTddQ/d
vaj9XrST/LshDEkO/4qd1JB0nT0I9hz1D6xPELTOogCIfRXet6++Gs9muigSFLwNZCH1pxTcDW/k
iG4Ct0bTP3G7o/SUPaefsufMK3ai3IDgIxrcCZ+jIlNSla2yqGk9nBJFkHzYOtjrpXEOuO67uEps
LC2ca+iFt/sYFfBBNwUwm0+fNQ7nhHGRLb0yYSHhg/4Xo/GJUeyCHhWrQIeu4d62TNG2cS540OOw
KxOg6VVIlyalZSIYkhLtG+cs6jiuCpLD9DFoTQMdIpQwdxGV4RYIxktACwSPez1ejdHEYo5a+HfS
arSQVEePZSdIReQkmzCY9sCEJ/zeFfeQZaRSoxG886exvi+SeqdJ9VsZqt7tj7KZzAczI3Q+wOYt
azwnUJnGU7vYSJzru+Zg+8apr6nlVqCzLtAePe3mEwb8xW0Bmxm+NS7ndJu80lNZOuPmDxpGgnKa
Q/pg2JvQ02U0UsUDdKH34z51+w/k9GdJ4fUP4FwxmaLcRs0Cp1irD4VuukQavDAVtVltWb2J3QVZ
OOoSyNhcXp4R7Ggpc8CAsP2FaNVH1ahEFzT7P3hXCIZe1CTYJAYYGi4xhj6vlHyCv8DIY/qNSTGT
Q3yIwAAASmf9NO5zkefYXtUvRO4sqwSsM0oOROMR6Zrn/hmFRNf2Oi9nko6MHVF0c246q/Ui+cNt
5cTQCkAWd0zH0ThFfoqU1Oi2H/6FFrJogZx5zk3TabEKNGkfPEVfKjQzswWOX5AYcpYW7aT5Z8FJ
3LrQ1gvkDHKY/o+0K1uOW0eWX8QI7ssrt17UUmuX7BeGbB9x3zeQX38T7ZnjbpDTsH0nZp48oWoQ
hUKhKitz6OWekg8IW1oYSm+Gws6JkxyLwg7cGMy52isiJyZccBxvzZaTOJweKf/bi2RWN1CV8mpQ
R9gf/Ow5fgqcysW9sCcHcqBD2JVnJI6+A4He99YlWzB4OyUOKZX7Dn34d4LqrfrI+SbyVc/GjPal
ZwuxMYtqjd9Ea6sUw6d1NtVMsTBgBPp03izvatD99yBBYeDSnBgAMEjoQdKUEHooSGh10Lgig7q+
LOqq1740ExN62QoygTZQra5ON1peJHZcZmCYy3o3P70a5B/XLa6OuP9yLrC/X64MxBPdmA8wCaFL
6FJg9PNQ7oYHgdtrk66fHFBTXVqagqIdC/AE2vImuA0wUN8/tpsQT4V5333klZ1yQdC8XWOCUZeD
WWOgwUjQMl/TkruhG3ZhJ3Ew8zwzTAAqtCJVRBqAuvDbLCN9yU0MZnG7JdeDOdqVl9+vQBQA7BgH
iiK7xq8dPfwdNMtl37xpQPXAnx3kWWQCT9p3aY2zgFTjXd5TQYvmZt6A2hSzs4mHet3mui/S7Vh4
P72lTAyXgh6J8X61hdxnTm/EeXzrwQsoWW+asFHl2rluZ/3GODPE+LyU5ZZSljAkHZXvza7fRD5k
lTMbM6be3xUhjTNrjN8PuUgacYQ1FXh0Mt4DG+fOKi8tXD1dZ1YYXzehwSYkEayEoWWHCTQMuVyz
PBOMn1dF0vcFNF7srKlsGXBbVdlydoZngvHxNCqjxKI7A9Ck295Rdvj8Fs2e3bhT32K8PXhNT57P
MS5eh6GsdSEMEhl4ZhnCuDJEftNoG4o8UtbVa/zXDrG1QLQm0lqbAHJSYnEz5feN1NmluRuS0C6K
1tZzi3Ob/A8/BxhHVTCDi8oTEzGqRCC9AqhT4xNf8VMPMz3NTe9bm9Ifv/FGFFbDIMjT/muNcQ9L
U7ukUfH+KepctdWSNM9VbJh2YSpc5RCeLcZPZBESQ6KMlWGe/9BBHwrNY2lLwJdgHq3P4a4+QuaH
E57WfNOkfGAm4GMWlKouv2aQFD2ARBW+JnBael/ZJbdNtRZwTfRvNbCGgHWC5QGb09xMS4pHUUEC
A0HtoyjYUmjn7ygRGpsC+gjmyLm81kozBpQIgbvTwde1UIfqRyGf8dSkKkKDKzuS3b5QmCnI8F94
vbAVh4TIMSrUQN6B9VXUmTRKiFK5LRtwJGGg7cHw5xtIih5o84JiaHlHe7lfMAYYGnTJgbpZDEkb
ZjO2uQxjnZDchgKeI8YfqzhCHQ06TwqquWiHgz730iV0eU5Ua9BhwvweVF+L6iZTa84pXoYN2DBQ
6ARRDoywQ4DEGqtEnbE/xSy56hh7UKHwzRlEe8dUOoz6jhOC6W++vIUv7TFBIx5JP5EW9iBGuK/8
YBdieouiE5HOu7zJUHpmrhljYkbdjnUYNDCWAHesbCkvB0ixuWD8Zbi4XBMTLkpSaX1D15R2xl3Q
1B5YZCNMR/NEpFZdDupnOMJgUwab2qU/DH0ipECeohIexq+DJP4QAunl+v6sm0AzE9pRIE85Heez
HowyIn/VJzTkgvZHZFZOmb7//wwwPg329UifDRjoJd3V89Kuiu/XLazuBviz4dZ4b+BzXX4lIZYr
EUrxiHJd7MyB3zQQe04q97qVxYcC0A5tAR1tZ4AkxVOd6exDQYyty0isJU6ipZuUJE6kat51E4uF
MCaYhcRW9x8Tk3gbxp9K9SNQPq6boAfg4oBQEwiXKgjtTjJ9l9/KBLd5N09W4kxW6xhibHfGQ0V0
t0h/jN39dVury7HwrUAdBwo5Nv/u8y4Vw1DCfMgw250VuyJ6OlNVcNLvRcpFl3Rmhm7c2cYUmQ5q
wQlm9Jk4wwg9a/XOSjENLvK4fHmW6ILPLHWD1PVGCUsK8mFZeJ0VzZGAEiQtp7686mtnS2JiZi2o
ZEY7LnHSoH1I5fwhingUlLzNYSLl0NWmIlli4rRt7I6WcYMS8I4Umn/dB9ZWouIqQ0VFgiAy20uO
BaGvEwMryVFRkpOvncYZal/Wd7H95xaY7ZcUMSVSqSSOuGnBbK95UeSKn5GTufkmRGvqM763PpM7
OoAS34sYc49dXp9m7VuCEhk6FkgM6JDrpV+I4HW1xAKLrJvYlQrJnkrTqVuJ4+hLWUosFccWvQCw
/UBynLkOkkAx1TiIE2d08o/kQO7no7oRHcXPwTgS7pttt4c0XJ85wZMKuiYTiK8jb63L/I75EUza
OoL8Z46iBBFkn9yDNWNjOfoRYkd26uqP151n2TO4tHUqNp0duCgY5jgVsODiIGw1t/XGj3If/mMB
5zwehK+z1zkFV51ybTeBrFaQ5oHwE8nY5W7WTZQCfN8hbOnvXfGuEt2ZYsXlLI3GcjYQn1th3HYS
Yg09e1jBNP/G8MvbcAPKgg0djPmL1BUTWBChBEe0BNCSxTa3416LJ6OsU6dXWw8vDdEkvPWsxMYL
E4xvjpUpgAa7SZ1p07nFs+qUX+XEniPQBtI10cEbTJ7dcOli6G4w3/HCLuOOmKKYtDJpQfQGAiw/
valvBxAGJh/0FdBhlpfbHqAbc8Ug2/YOrVA3OwkLhUFT2lDQaroxvpJPCJJA86V67DANed1ZVjwS
fXbKIS5iwgjd0kuPjJU6UrMehIiCitJ08w/YPe1a+2P9DOokeOAAVQRXEVn+TDk1ytIIptTp5B/5
0NlN1LlZxsvQl9PyJzMIX3hF4Q1/etOdnWmZBIowzlhM+Yl5qZzOhm0EZ3DA29v7oF/dnbRtOW/t
tS+IZck4zYAZQ9ni8gsCXz9YgpZnjkXGN63qbrpQ/IgVlROhlw9SLA6PN7CCIlEEYJK5uFtFTsDw
KqeO9QSEhzdvVVSjf56AwuG54trVB65TsKWjugneGNYvOqWvRKnTU0cE02p+R6fsKF+m8WDchHv1
mTjCZr6FXs2u3Br3fKjt2pFXQSBxkvHFAA8TwuJqrqUEg6zOMMmbSHst5I8qGPZW+M9191+1gxlk
fFYketBtuNw8Uy4lUc5gJ+9MVw4lJ08yB2pf+1kPORu45ieUDR5iCgb4CFlcb19AmH3oBUTlWHmf
82BbydOmbHNetOTZYfwRsmxVJuhB4pD35Fn00puoOzHa0TajONj5d/ISu9xyCf1QbOg6Xx0To00z
icmE6oWT7KLneDvfQFoMTXAaKkufT520nMfAaYCGN4ij8QAAby1zGqY0yvAYyehRtyS32423pYPZ
7ecGZVGvHJ3OHrzgHQPIUMZIneIrr8u2FqrP7TNfuc0RzQwC+1H4GiqH2nq47phr+cnFApkPmvdN
MhMFBtTAA2ceSg435s74Ggh03tmZSpsgvnnFQ+irvC7qEthIPy4Uo1DDkTBvyUKgdI0ozRhGYJA+
qnsg0J32RXhUbfOIQ/8ycol4Vr8lHtkmKs4YPGPNtY1lZXKapJAuiDca2I76mEfOsXooLAiS4n+n
CcvLc66RGECYBs1fofpCzC+yfN8YnOrk6irOTDAvbCXRhjgdYaLrBXeOVYcQXr1rLVrRFfx3FUy0
SvSxKQYoVyBnbXaSi/4dZWxV0Qiwlb2wN29QSXYan4eUoL68ONtnZunKz67VUBK0uAj0xMniR6t1
I1O2p+CYpl/TjNs5XLcFzlY6nEtn4S9tKaA4nXoFRQS1ApARGRBiV7rXwAwROx0I9KDS8KoWaMDy
BtfpH2YXiScBSqSnu5xlPNWRN2CozKRvDwo+AXnZTtgAlMFBnZw0UxZ2VEj2QO9G1oFXulxgUqEk
IuklWGFc8LLcyPtko9j6Rn1AvkJ84taP1k26F7xgW3wETx1VpItBvgpIigOypt+AtK2ddkVDAVCx
AAlboqfkJgf6S9GAm8PTb8JEPbjH4n/q772bdFDHFlwuTGPlqFxYZGJbA2pxLY500BS2r5F+0w+c
h/vKab/4+4wTzfHURYmGFZntK2CO9gi0bzPwILcrHoNaPZ1Wx2dbdkCiFA2rOZph5aXHSCDl1goS
e8BkvhU4Iuaf7ga8UBQH/WfV1Tq35HUNlpzYmNg7Ke5BQQIZjM4czKlt5D7sxNgpMuf00tugAS4/
23KB+4+KuMt2eYzdKuE2LJYTYDAN/ggFmShmkZGZXrpxBGxnUYpG7Kh4ptR7SohNQOneOsWT4JiH
/La5MV4yAHVzNxec6Ba6kfmTwqkCrsRDtAqRdFsqwjfyt8sfMWtNGY65EDtAlW2FrPKgsOhJLSTK
4u+c63jNpfA8oiplOLmiyLiUEg4heDOwXuOI21jNMPdBec3mO3knWzblhyTqbzC4rZ2UM7NslaLS
ZRUCNWbsTGJv19Vt1XBuLc662PqSpI8qCUUYqM0nBdiC+j4BPcj1j7e+Tf9+O/ZZZuZhpmcpbGQq
qCeTySHilyR67uqCY4i3GMYp8YzV01iBIWjsOokERFJruTUAztfXI/N2hTl3RTOnUtfCjiHZ4mOe
Y0pP20bPzT2YDXbFkXLSKxvldZTt7Jt1O7oaeJSkWz4xPW+99N/PLua5qiWlkfE7EqO1BzGwx2Cy
tZkXZ3jLZXLtoYqEOehhptN0uw+RYUuPnC8q45cytyJt+v/3eJ0i3dlKkGmb6kR3Tjlah87vQeyi
OxreuiCT9YutoNn5M9kUEE26yzFB227Vh+SFR/ezvk4q2KKCmAoCTZefs1JQKJkTXEtiodjwV3Rj
OevkWWAcVMhIkIszLqa8/JZK9031cv07rhUJ8B1/LYHxTH0qJCnOsAT9wbJVx+hsID5ROiLefFs8
/DEumF4CZ9YY/zMVrapr+sFI9aWIJ6dpQvf6gtY9/Nd6GNeT525ocA/FzpAclCB2SwvMdiNv3mR1
WwxsL21cU+Hyy41XqoYoUqPiPM+SHfaiDTpU//pCVmPgmQnm/jAtUmojeIscaUBOALHtrv8udF9C
kTcktu4Cvyyx86tDrZmjbMCSugm31XG+QQnxpcJLXPenG33ibNB6LDwzx9zBoalnQ4PeAZjaqp24
zx9Vj1KOCZ7mjZsaQ/ex06Ann98jiY3s2q+gPcaPhCvPBsD+/91BFq2RD1YSDDH8hCAFU4IDZkSd
ovwMjczpWh655KpTnhljTvEoTSg/WFhy3x3a7C6DXFf3dt1d1nLL8/Uw53hq20oTMdaPpCrc0iqw
BrKnhtuPWM0gTRCOQQ2Rim+eqhBncbdArSjuu5OzKP5t4UIWNbfDDdnT7LHYx0f9kepV8UrrJzaX
Rbw/s0v388xuZ0m5VgWIHK3XHRS3ODYH0RNfyk3qSA/JY3AUQaYBTZD7/uk3ilXrh/HXqpnzTrqp
6wAkwoX2nSJH+o1wV9xoX6cvzYnMsdrkJeeY0L94bb3M8Z86tbEEeii1KL0pS/HQWvVW6RK3iqCp
XsvYaK5S9vrm4ikNZz9B6pijqauJGDY90uPe6T1zk3+Ye5q10oo4XpWQQnNAPYziHO8pvXo+UDeC
eohFdQ4Zu1HeTGEd4TJv43wztr0dDqonFbJz/Yysrg/K1JhYxmAnbWJcOtHUFkQpKpqXvI/7CdB6
cT95GEm8EbzpHqBc8ho6wy14jOzrhtfc59wu47x9BVXPQcBbYDBNr0zQlJlrhxQjACKf1y2tfclz
S4yjKn2azynNvFoNtObtM+bCnNziiNisGkG5Bd/QgsgzO90DmiUF6umgWTKyQ5tgOPZA5vfr61i9
lFBBggU0PtGbYbYKcPpsNulLlXa2NuMm/GpRepIML9TfogZZi58WQDuYMVcxaS4yWzRDpFQaNKyJ
QH+hOcSP/d34OKOuI3homzjaJx3Slt2psKtbXi18LZs4t81sWlt0szZQ2qqpvJnnb/r8nfMx6fQr
G0zODTDBJBjVaggiBJNp3+2Urb5Ld6ZNB814+d1qaejMEvv8BNVu1dQFDVvHAWF6xmAbtUWZjmgp
ivfQWPfEf3eNfYxCKl0cEgFfTi0ju5n+qVRAujACdv37rVqB1riFIRkwELEJUiYJQYD55diJJg2j
9EdN7jFo+TeHSsWTxgQOF+AxZo+GqhWA6qIJSQPq7vCrHg+2lcacpayfq19mWKA2mFezqkQxDa9d
wZEt0wnqGhd3N76UtW7Pxfw4T0lkG8n0EOman0IE2dZ1wglTqx5/9iuYgK+1nZE0En5F1ZYHTUh2
wKByqm08E/JlrI/kYrQCWqRM0hdDOWb143Wn4P19JqeLIXHz86HRJrEdik9Vwin8rnqdBiSxalCm
G7ZNLFe9DvogXPStPh+Ai930kfwkBIL3F+vQUDgHGxS0eFlu1EIgoxLTxDG0+o8gFl+z3ny4bmL1
+jszwWyF0koFQOc4P2H1mRPQhSWvYoqDGk6cT7Yefs4sMZvSJ10TpiMWExTKaxpMXifM+1BFdb6P
wNoXlaDiGW4gKflo4XqxYyW5y5vAaaKw43zW9d379Vmp+5zlq2U9Sf2EL+tU+ic+gKNnQLsLPJkW
nhX672dWgrbXBegZILGQUcfJalubPsYpda/vH737FtfH2Vdl7mI8RGs9EWFFmyJ7DFE6BppGz24T
9TCA0OYvjJnAtJrQOQYrD/PhRrmuNaMMEGx1JNea6kp48Tbyc5LJx67iZWarH/DMGvMBc12ppLmD
tSw9iCUyGl21jeLb9SUt5xBR9oCs4L9rYj7gbJXdDDlk+uSlBPT5Zt7Uu27DJ/7jLYfJYsAm0hGi
YTlyFQJdZehjETgGSO1iOyimeNhdX9jKWx69RcQMBWzXWCE70xF2AQCPkVmjEyS9B5/9pi6dApin
19p5DvBSwECd5NQ/JteAmlrqjpKjQU/ED5+sH9d/CfWKSxe9/CFMCpW2fVznIX6IpX+rLcseSMfx
y5UX6KUJ5oIu07qmZKtY6z7GLO6Tuae8983xW36LePM07J2E6tJqH8lDdhu/XV/fMoRS4xZGMkzN
oCq/lwe9G4a4Ty0dDaOxh9Iu5oGz1hGM+zJ5vm5oBRIloTei6DLQoyoY5ZhgnUykmjVLqIHjsd71
j+k2Bo8ZpfsdD/3zcKtv/0Z1hqqlqqKFHi6MazrjtnPcgl2VlA0e95NnAMRm7sJNsKNWqXwBHrzO
yBfAXh4WXK4yoowJoh2glpgkZMqqoZOmIUOuCp+F8gb0DYFK9A2UP0G1WoS/MbW7kn9Ro2hUI7Kh
iGIwnzcEqVBRFiK0BqHJ2e3C6TbzMWEPHcdGvUn2vIR8eS5gTlewSnTdKF/8pd9ks2bQfA/iJUJl
z6BdnOIv1x1m9SueWWBiW6XO6OoRfEW8FH0S3chCuY0FXqNmOWANDnras9SAObSAaGO+GwkEq1TN
2MJMfLEzNPQNUQp5Gxq7eIVi3r4v7OSWp8G8MIruAszi4KHCi8Y7O2M4zWNvzCk0N/PP9kPI/f4h
8837qrGlyY6/aK/z16a2ubOU7HVLraK6BhgNhbaAfOpyz1IAUgyrxThE2vdH0pjo0FqyQ8biKZPm
o9RNmz/bQUBWLREyAmjO4tzj9XFprwfBlELmOLczvfULw/iK0Y97tQm3182sV18gfYsoiR2EW17a
SSWQJM5AUDvm7fRKWfAK39xRDfgZsigoVgJrLPhUwuO63aWDAj4KoVaKhpQkNB8uzeajkQ5GgeKL
OOt0LOfV7CFUJioi54JYOdowpCATB0e8rGNI6tJQOyuYL9CRfI576KXi7VvdUDwbGosYLuPxCq31
0y+sMdeRJFVWF0d43/zk72qdRr+Fsk3sVU8h8crUxt0E+KXX+9BKtzPDgbJPkdoBiW2Qtlt/cW1Q
7BckWzHNA5Qdc0FNI35QJkcF+nHpY9ffjP+kt5ZjfS3B1XnI3bF1Bt2BniBvcHW5uyDAP7NLA+BZ
BlxYxRApIpg9GxlihXnh5vlL2fHIAVceFpRnH3hkgD7pLcU4UVWYwVSrWF7r1bUDAANgwqqdH4SH
aEuFcHlw2mXcliSM9QFQS2uVSyIk5PR9Yoa5I06iPYp3QpFz3HXFgqoCBa+LKK7h7cfcuWE/SOnU
Ih2DIpruDUEf+Gadqu6fHj6A/BE98bqEJjTAepfbEwTCKHYV8haxRrOnLaCF0j+MFrhkrttZSbFh
CAVJrAUVlAWXp54SKH5KCvYmMndpNu4TGV0IMvlaAvJ5o/4xiuM+xLRcFYec5y0912zueW6aySMG
rTRi4LagvyhMnjDeWe1nBTYE6GHbQfBSWDwGxJVrCdxYgF6ZUGXBlKTJ3IV5YIF4MyCZXb33n+MH
pRU3QX2UvY2+sY/fU8gyX/+6rK8Aiq+gMkqxlugN4AK+3MW+HLQJ4y8ZqNnK2RaH6WtD+t11G+xB
/mnDoteeBLEelogHzHJKUmWwoWKUdYyeqh4tdX6zc3m50qX8MsNsVlIpDWlmmGn3nZvcD7Jd30Xv
4x3Q6kCpJ5NtPhV3gWljuEHjgI94K2S2rcmETg6p6bgd9B9jH4Y7S8qgz5ej9MK59NZ37Ncy2XAs
a4McqbDVKQejfpP0t//fblH7Z2HXHKe2DmL8/RmgBGWnRLdp9ocFPNYhmNBRB5UUjTVMGFRQOpJt
Y/4rt/71kZigrg2orCkNtWCgvSXo/bFuY45b8/yN/vvZh6qzsict3Qih+DIk8kEhhd2rkBbPgYqJ
/rSRxn4zNgVBJy0BXgQH1Ux9tTpo4CkNGy7HDBvxWDNMPEArexZFYQKpzEHeix5IUQHaT21ix1DS
HAC5FV3zGy5781sI/cLrnsfxbLbDEJQixH0G2Far2UtT046AvblugrM8tqswlLU5aCG+ok4C2AnD
tzICTcA8vDVDtyFKCA31ouGcqAV+n/mop/TyzFMqTODls4qFjYBmxq0NWVvgaq0QFNizk4FDBRly
sg/d/6fPnFKfM7tdkDdlNGG1YtfeSlVqp1bupiXnklwNfhrQh6A/AhiSfUoNpDeEzIAVSYL+8ji4
RCts0Dxc37l1KxaSDWBsrYVOhBLIpVG2FGwZPQzkUKaJE6i82ErDwvl9f9oo7ZcRJrYG9Rz1GLjK
bG1IujsyNZsuKbeY1293Uivtr69o1RfByyJhqAq6cipzokc9k9uQYEVSCDL0aB5ssUfvTm5sNS48
0Ypvm5T3IFyM1Z5WeGaUOd91Y5VZM1CjVmLtor4TK4d0ZuZpVaXZ0gxc6VjIulfpYrgDY4SAMT0x
3pkiGbbXl39q/S8+9q+fwk44FsNYqkKPnyJuMMdc7eaD5QMuhIeEP74IEDioPsLnxETh7SS57kbj
TvhDxCvzNdg6UQi9ATwrsd+QjriJk02Vqw5Sd07QWT//Zytl0oOJpJNZNVhp54aP46f1HeALW7kp
He3OfEruEAGMVz7xz9qJAV0N3gGg9BCBSr+8n8AkYRpJhlwyTaubIQb5VZvqW5NUPPDFqiFgPFC7
BBEPmEEvDdVin0CfAeEt6QvPDHIHdFubrOE1ONcOJ7ou/5ph7ltDQsNSV7AeEdJTShJ5QxbadfCS
oe903TXXLqJzS8zJRDFK6ntIk4LnSv86CfK9ZGZ/Ec7OTTDnUBnNQEMnCRlj1YBWWlL8qhk0uy0y
7/paFrUZ6uNnllgphAIgQxKUsNS50WBn97DmYZRMuskdy5veLc0v7xPPctPGlh+v2+Z8RxaTb0iZ
MQ4pvfcs4y0G8UNEkpc/NYH7wLRkTCtDpWxR4SrzWUGxNwOEKarER6ilPLSdGX25bmTlAMOKhQqB
KYO1HSzGlx5eWoEUKjqsNK4P3k4h+KKCchKcmgQaFskkPxLhSXMiT8DDhhM8lt/w0jTji0MX92Ud
0AVaw+yJQ115eHUbPmeF9HF0GYyB9zFN0BeaioxwwZjpZL2Ue0FDIelg7gEykkBq1HjEkwdH3vIG
zVduoUtrjPfr6EqP+H9E4Msz942EiA8VwI3kaQR0TbyCy6J6B14jOiYHumL4hwoir8vdA+d+bdQW
rEH1zCWHGWxhWJ2yibZ56EJyzf2bb3lmj3mIakERmpEBe1QWlJxkQVuw7A6PMpfcbRkTMe5CFWp0
FScA9ZjLpaV6bqKDC1Ko2BACzOyXlq1IdbXt8J9N0ScVrw3P4o3ot0ThXLRkqBKBFI2661lKGZu9
OFs1DILv9aEkgEmWneRWRnQoBYgBAv2BuzTwBine4mHHeTeuxDLod6FGrqoYD0C6yfhNFQ3zTAgQ
09GuTbfGfAccQLjNfGJD1vh7/ayWx6q8mVxKKcybCOAZZ1UXBaMmgdTBOGS+I5DKa49ScKyDJ0Bp
vA5y3DkmIuqhtqPodsgwBqTyMVjLm5auH40SoEbwGVj9zAbo9DEKCRDjUHQ2yQvlRTHAUkJe8xZQ
tuIO4kgYh+RcIac5RCY4XJhl8pdmlo15sEa6coIDVFrAAefDB42BuguCv1x9wzRPDunbcoc64F3u
p/fzayFt49h94fNULEq2cEL8HsgWw+9RJWMpDctRDUx9GCIbcCqXDpolbvRE+TgMMESKb7w5zbUA
cm6PRYnNU4oOcQ97nWtuLMwtoc+P6rxbtcAsVg6vs8dbHwvcUdW2kBMJ9vRb7R1ztZkbuYNdvpvf
5YO6jX0u2Q69v5Yb/O8HXUDmm140mhAG4dqf3SHeGtt4n4MdO9jigXqXbOun/EnggmfX7oGLD8u8
t0xrljIA1CKICuePdND2++xUd8Pmz+GEjMuw45GDMI+mWsNSGZHCEYrkPgil26zBUNH16E8vysWn
BAUVlJNUCVPszGUD5uEuyksc0RkPAj8I0mcQ838XckSsoGjcLm0gTJeZf1yAxIk4s8pcOb0sl0UC
HQd7JAnqaZYMiSN7guiDEw4pDzSkrCQLF9aYeNBGfaoNOdYIbIg/zz6YTCUt8VUPTKY4hdmH4oEL
ayv7hHyUO/DnP4ogb1Vl29yOh/gLinG72o8r+zd47td/GhJCdMVB+8I2qzKrmJocEpm4e5tdDiHC
2oUKgpP7hcMDGK17L8BT/7XF3IXgS4mHIuojO012FPwT+YDXmxvR7xz+VMupa7N0rF/WmKt+nEGg
WBpYWe2ltaOmb1LvKOWXtrq3QHyqOOmdVVc2kJ6Q6fXppFdng/MaAEYgIMrImzD5m1aDQy9HflNr
PUQCxYLGJSAJ6CUweYGVgQFbqqlLjF5P3By+UHnBEWnPjCuJNzSykvegefbLHJMImGk01ZnRUH9v
3skgeRZoAlrlQ8t4A6vrwfiXKZavyCjG1hpTmFI3OZ7qbuWTLeUvJ7NT3pcu+G441+2JSHKx02cW
mcOsNF1fqhMs0uvGEI4EyG7zu5m/hXiSzsajYUTAHgLDkuMpR8kQJr+6y7aDfCugybHVIT4Su6jH
TU9k+FbN4A20B902oEYGsgY8ZomrfcbvQgvww/3woKq4U/iDEevp0tkqmCCBPlbbRwlWQXWAm1F8
VF/pr0W3+tCpX4xsm+uqP0g7QABB2/V3h/PMPHO1JH3QTTIYrbBt2X3uBbveB0M2nWPiwhAWwKrT
5UKfhpTTCsVJxtY0AuUfE9hqkJZVGEuMFBTxvPyUm1X5m6Q8pImdSduOSxG7fvDObDNBqNXmYrCa
08GTfF14+q97tnjeK3v+i2OlRYmr5swgE4fiWY+yfIZBmoMK6uvPHBQ6q62rfHaPim7ziXCl1Vv1
zCiNB2fPjgIvXmgtnb5wdyCqk0+KnbWCZ34AUQY5gcLOHqtspwsvpUw27ZGfQHA3makBNFYytWi4
QElyM75mkExI+pu2RS4YehZYeBod06LaIZp+J+Fdzc+oMh7lfoQqDvPNSzHr9cDEIMTgl3cF3FmC
JKpjbIMdsC9+UbgQDXeFT5X7vlw/xWeWmQ8/5z1RkEvQ3R5cVDBHugfZQdSxcILLVfTFarDl+YkO
7/BbQv/DvX+tnPnqYl13RSHAfrLrofNBQ69ua5/JaeaEV2tZQA1+HuRf1phbDASbpRFG1c9Y32/y
Te8XdzTF57Xd173JUmSAz2SIlbA1UyGkChUlLBE/2HydmtefjymMIs30vz8xU7zKxNqtCXMgnEGX
BhMgTKxoOqgUG+hx2L0Z1W8mkRp3rom2761a9cy5TTg32WqGBDV0FRAtcEgtmEE0PVGVIIgjW8me
KwKRo/y5lCBHPfRPYYkxy9G414vOUZVXzeDx9a6dmXPbzGLnUcrAcg7bWXKYTckbhaNUHhLxYZot
Ts5Ps42LCxsTcwoFSkO6UgGqh3EbOa3GdCq0T3XT7fI9rQUAOrTl0owtVoShOQyLaHj5wm1M1mcC
Ure1NKDCoA+Nrxf1sZTNJzGT9wAbYnyt2Kqx/KWY1Lu4fw5zEdyNu1oEwWJ4r6u5rY6GGwAUURRP
EojgrMTrmsDW8kOUPmbGVkbmWEqYxLO+5qMIcusINCCbQJSQcWgOFbkdBAjQRSqgG0+xQTZiJHiW
cuxaUK61iqNH9yYQYSQ33VwhtjU9ZLLGqYUuowGQQMD1otAFD1YBa7y8BsK0AUeZ2denhwe4d/0p
uUGi6ykOqGVShxg8B6Y39+XOXhhkX/6COQRmbMAggYYUsE70lGLG1EMp9jenFRcPmMslsm//oU2F
KqVLhDMBugwceuUBwmCiRcxnGV0EBMYYk6MFeSm3dQqPUmbQ5OXQaRBep2g4ZJ3oXn8WL9NoxhST
I42NWQVEw7o6l7iJ4naaRzMH1dVRsgS63sKbiVe44hplYkCRAcdSWSejI6aBUUepPQOqoVQXIH2S
wNrDiQTLpiaWiX6EhtEJYFKhCXTpoZWsVGmuDeC+3Y8zhq0nJ3+EgLejJx78E+1+qkVJCjxJkfVi
2npw67frX/oE42d99vwnMIekJkMk6gF+wugIx7EEMNwhruq04LK0dXfyLWBIVEfwWlebIG43bSUg
pH5DrJomJVd+B3t2gOYDNjEaQX41Psm4ABLtRbbUz+urXd3is9Wy50Vts5pMwmm1xI0FDVWIeUuX
mc+WTxU6ANDdcWwuArEMalfcz+DJBR8pyuCXm9yKKhBzU9qhcz1+9jfK/bgfPXJosdP5LRYMUH70
+DstXeqvF58UvVwFcxS05yWh9sn486RNpRYSGAbWyAlKwU5GHghnGWMBOccNY4kgYIQhg/FgYaoH
E/Jjn6PTZH51326KzsZbErwWCHn8YufCSyDxiAYGOFd/6rgwIWiIktwkqfk5aLGtB5atka9JYXCO
5bKBp1CEBaYzID4KqIrFfLjRigZCjDS0kbo6dbrrnkE08RS/VFu8pTF6jvL19Dy8QPiPU5hb7BgM
Y6uAkoUAIUbFmOWBhCmXYguGG8yqqsese+H4Iv0DFy6hgnYOwHvwZULgx2AhDHXahJTCAgYQV83M
VrYdcmTEGTR8N9buz9/Vp0eIBvAyILkmaL4vfb+aelWcdNhLULLVgGEA0yrYZKvfaG4t03HGFvPx
YtBoChp0rnAXNjsNWqrKhpIc/8ajduGFjCXmdoraSUxQ1oQaJZ5WVrftQbNCZ5S6O1G2h01z2x/5
xLXLSM1YZbxyUAogIS2sj/iSr6KhjGQVu4gOg9XtMj/dQJjS68Jj4gXfFSfbdqmNYQc+CHj5pqc/
BMcebMQYx0Zcu9xUpO5G0gX/WT5VU7RyjG+gUPNI42fpze8JDz6+fBvApiLpKNMikQPomYkzCNqB
Dog/3dz8rt6XwBd2tmnXzzK/37y2vYqsgCARtzPl9LxcXxmJDZmiMbT1h5HSM3qxF/nAM+7xfKWs
hEd+b2ORWuEoYuwaM31gnZDQDLg0KZIE76k2iJHcCOA3H0DQm/sRrxS/CC8QLgPmGe9W+sBaKPco
ap9oCQGWGm0NW8fVo3AnXKnrXwQYg0YvnHY0HqEOpDLpREuGVCzSCOBBvP5fETbd6infgDbGTVB3
8H+jdLfYrUuLbL9eb62pMQtYtJ5A2LGTPcXtb2nHbfBgsgEHEX+8dvkgZ4wyca2fNXBXgefYDj9M
RBsZ2WlxpBX9/xitHNy4vGuJt1ImwM3GKHcChCDs9HX0/o+08+yNG0u68C8iwBy+kh1lyXKQZY+/
EE7DnDN//ftQu9hV3yaar2YxmMEuZuDqG1hVt+rUOQuNb3lQ0AFejDKNWnuym3pbAf6FX+XGgRqC
r2sSZY5qO0jcukDKoD4H76gnnahq7uLzfNgV743DQpwzzJ3nf/SP0Wl4UGARzc+wI703TkbGVvC/
jYO2K9khiwqU72dIbKPPtysfUl86LqLCCy2IJH9HKo0S7/zli3pfAuv9V5loMyqtfAevL6n4tU1m
6CvpwEbGZ5N6r3NI7sbTso0zPRAXvRZva/ZsufZXu4iMAeVeG45AERIUN5pZhSa7uFCrdceW2CQd
t6c8r93kci9f2RHcpByb9pxp2Bk8y53v0128q0/FfXgqj1tTDFeDZ6pgS/jUrQn8SFBhK7yf4RpT
Tv1Mf+9dearuzYN8Cg6dB8IpgybK2rWHkcmv+jigtWHu35rUXP4Q0QNI+jQxd8MPMVwS6/PS/16G
spQ7bV8et+RfrkbdhWWLKZTi+EwLF1hbapwKoswx5WR/NzzM5FL+yYZI16SLuNgGlUG7YokWgxcZ
x+jzVonu6lpBE4MUJcgadJmWxPEybAymMpPEVhOMfdn7ko54d4g+tMetWtJVdMIMiSNTP5DmO44j
BERUkvzBt2DqkAPINH05ZAyje2LQ7nkZX91wc1deTjAmrEnJ+0TSunGCaQwit/ZkMQ6exr9v35nl
D7n4Hl+MMNS+5PkmH8zlxs1DQQNmLAo3antpr2q67PXj9Iv/+mcwKL43QWA9tunuttWrl6BgVYga
WVU6kg77sQvRYm66WduNP2enQaMpLqTyZ+aX4ed2SODhuW33yt8JdoXAMZSV02UGs9hxZN/3qrJP
/W7jZb16asyhwWZtwgZuCFfEKGp5aEJiRA+wsmj9g1UkSJEFGw+kK/IFdVnKKzvC7ZjDPPWtoYEx
lNQ3gpar+7G00eYdZZNjn6Eiqj6GnzSvOhSfo8O4VaNeX6ZmMATKzCSvqMt7U0aZqpYW5pvid1ie
cwtYQrcB9l372gxF5jsDtMb8sHA30fIpJkRmJy/JfycAMyrnd0xdJqk2Jgqub8UyWc6jbBnE4NiE
W8HA2VhUeoKO/GDcT5V0Bsn85m+Z2VUDSlwH5wHhq5A8FLlutpZkzZ45dl7lI5bVfGwl6c2fFVaA
dmnLRDkZtGBlsFuzHfIUbn9NnndFWD/PQY5S1jh+VsL0ox4aW1Sp19eAOVnzRWaGtB2VtctrYMSG
XEl1y3yT/pcyPBtF49ZbxOHXLgruL5SiTFQKLeOKo9D2nWliwhyqxd54MntCulbt9C46TvmXxmp3
lp+8/bToR1AsooOHuKfYN7SGXLOnQk/cMs3+5OFc7Pqp7r1A0rcaWitXj8fjMprDqfH0ERxhNUtD
MqpO4vZ5Vj5WsjZ87JLJ2Zrfuj4m5AIVKEx0wNgLe+DlMTnyBHdQQLE6NrKdX34aGiQ8tuY1Vo2o
JHZ0GoyF0//SSDXKDfEF10PLub6TSzPLXCOvmY8FeLhFIHsdQZCNX3jkl/4Y0+eCm42GPPInPczc
0TJbT8uqL2GqfmrN4XMXlgOoDUBdt2PHqsVFeG5ha6DOJ+xh6atDFOD33Kj4Pc88HfPA8+tTYBxz
dYsefcOWiIbLjCznDmJr9IFENelzEplfJ4Arja+8syr75+2lrZ0cK6I/tgiBkkldnlxnaIM1FXHm
Okp8KMaTVUU7icGqf2JlyTMAoDr0GC+tVPEsdbbUsIFOO3lyDRnDLPWfAz+OT7ctXX9V9jKdbVOY
YcaeZO3SUs8SM0Uq4O+wi+BnJgdoNpFifLptZW3XXlsRIrBvGmFu9FgZ9PSdDenL98IenHfIGr1V
DZR6CEkta8ENgmMQFV1qHp6+BPm1F4wZgHHpbKXjR2D7G+FjbUE2gwwURfnrqujqBHkRDz1mLOPT
GD3JzTneUvi5MrHUx5kFwQm9DNgIe5YnXc6wvoqPMHQP7Zu7XBv2Qage33g0ghnhqs3KEMmxjBm9
NvZj93ccVF4cRIf/yYo4ImT7QxwNKlbmyH6E2IG5wPIcKsqXN5uhCA77BQdPVBej0ehUVRFHdeZO
U/CxTZPzpI6fk2kTP8dHcfESQNAc14YKCCmErojJQzG0Flday9w6Tz/TqnmvSPZmwWGJZ9dGbJmM
YSGVFZH4VUTQNe2Sb6bOQDx1FZV3Rw/uWi3YNXl8yCQpcgvL88t8PNj6SJdNDsy3ugdWComkCvCX
AiCdjUv34JeOTd5vZW5pM6idjb+KYNpIz1fuOSbYSEhvCIaGemliNNQQYVSHgNtWD3nypR+mp2GL
D+AqSizrMBa2/ZcMQpQz5CVcBzqDg26hNTzdpGPR8fSPy3Npj2cn2MiS15b0wjiFa0CxRqSjaKap
88cQbvNsKv+oZdTDDp/B/SZHW+7uKu9nXaSSlkO2B1xBDBRtJEdQHlJNMBVH+polZfoU0TJumCqu
2+96bynmxpe8tpOLDDZoFCI8VfXL4ypnUwrtPBlhhpZ3euvvoxmtGPVPKDvHyqg2rF33CpcFanxj
hk7exwvn0lw7a/TUJjODxiqeH7tar56nNLcOfZbT4c96+V2kh9NBro3460xkfpjlh1HlU/Hl+u2e
8vVPETONOjWdPlX4Kfb0fQpRAPo78/96u/8iEoPr53u36ZFertaq1XpEUiN3JVlOjJ1aGfrs+lNU
g9OdmmLeSN5Xz/KVOeEsDTWSkrpzlrA8K/AgS370F2O2iQKrSF/artMUZujNPKG2KHeu0o7lWOFq
gSwenWlH/Oj1UDLySPYHz7Gqd3pjnEhcz7f3ct0EBa6lr4CnFOKnpTWNr8/B6OW29n3w+8dJ26qR
rH590A8uKDt0qcQKbdYb1hTn4+i11s/ZPw/dvgVHWFgb7uS6c7DsFn0Y+G1sWJ1eVN5eYVPVSc4b
JcB7DZLUf5HltDyZWovShpLZR6BhVApNH0bmGhx3bgy8xkZzCry8Sk04H3XT64ve34MzCA7a0G6J
ya96O4ciNfcAuIIjxIiwre0qnzMk64HBOb86Xs5WugmcXBJrMRyS0dkqvIdERDHxTjsD4gcHK6Pi
dn/PNInGk3rWGrf7ph5a5nm2WMnWloXS58JxpcNbpAkfhx31mZ7a+eiBogSZ9jjMdBw2j3YpzFwv
679WhFuqhEVGwxs+l8526r96udd3KpQBu14e671fI8E+5kpzDiUivTONX+IkGjau15oXMIju/EWe
oYoP63ZQ4lqRckohc/25HSXTDRM5QwI+9/fVUP8yqs7/fPvbXHXrr20KQd8ogs62u3L0wnN5XiBo
gAjp7gQegi2bSP01T/DamPhmU7Wk1uSCknvRho8M8eqf6rhWv9xe0+p9UTQFX0D95YqHtMqakJnS
EmaeQuU7i4ZyX7V6uDPTNN6IimsLwm1S4+HIaM6KX1zS6q1S6oMXagpY9fa+VrfGtddNLFOgC4kl
GcZlJMq7KAnrmUzarv1hF5k8cc3R2FBOvEYF4Njoy//HinD7E+Y8IVDmGWU+5Gf5mTHtly5M8FSc
F/gaJGwbEe+6E7NYBAy9YFyXaWZhXZSwklLpTN6HP5RvkK+Pu/QDLWA0wBblG3W/yOxZnoII7S9T
86IP8Ul/F+63JzrWbguBD9EShuEX2trL/dXmUSlKjQqQEvXKqemcZ77w9GhpxQYBydpB8oYknyDM
kiIKhhKplSgIE+MRuUY3MTQaz9T7r2+/+7yCwaq9YKzE2Ucr6qs+MA2ed0WneLBWJYeuQhndH7t0
40VyPS/ACSLRvYi0qeDHxAKdVkY6Sge8F5p9QBum/ZkBWGEgzdkTFd2p89L5ezju1Puli6Zu3NjV
Y1t48yCC0HgTCdeHlCJLkm7MXF+jyBk6JwVOlzxWd/9gP1Ew0XlyLSKpy6G+Cvi+NgymJgGpTstI
9brMzP7EuuKcwtLfkmS8Bq6xn3yBClopZPUkZJe2aGrbSTHJVLScGp5fhcR5P4Wlw+xzJckPgTFb
TN07xodwlAfDNauoBWnq+Oo+lKb49zJGL91ZVqs/N1FavauZiXpkCCDaYk5au8ivf6ewJy200pqU
TGx998McHiaaEG/edCggkaIGcUnbQWyMpnJhFtKE4GDNZBzz50UQntN2dAY3n6Y3t/Vo1Lw2Jrxr
xirQtKIKc9hZuk9NN56LRHfHYN41TrlPunnjQq1sHqgkxsdkcDbXFOAlxLN9l7FlOMD8Y9fH5vsS
brsN77pmhVyb7YNKcyHCuLxKuR5blu+QzJi6fx+NUuvG/mhuGLnGK7B1JGUqLSKDEpk4gJuZqt8n
GtLrEtIQVEfm91UH8GpOC6/MmECwp/eAzQ6Bz7Cq3Jtfgy7aYIlYyfsBeuG3dQO1H00Ee2XZiBRh
60DTaRFBjHEf6sxKLYQUdv/2UE8vAnZ85hE0EKzClk4hQ5SWj3ZpEw4e5VtX6ouNDV3xaYuaHShS
mhHYErIJuCTlIFdtVlNGz0HkK26uJ89O2Wzl8KuG6EuRZSLNBOLr8noEUtzGfszBVRPUeFrZvqsb
HxLuZn57zKMUxrOMXhH+R2y1DeMQBEabFS4feXCa7OVmKPFW52HttlOyouNGQgHBmtCQCrQ2cJwZ
IAVPQ6+NP8/2t9sOacl+hLcBDQAYigl1DlVGYb/0hsuvR/THrYjR4+pPnTk7tQiw9XcfZruuOt62
t9wl0R6lbJNiC5IqV53XqgBJXJg6k4Z1wYB3Kz0U8/uo4C0w1APDInE6bQXzlT0kyFHgXuqLKHUJ
btAZTakp8x6fu5u8aZ/vui88RJYUbJEELO/MxtsCpqzt6kLRQ75C39cUr3vqtGblq03u8vLr3HBY
8KFxf6dZ/n1oyequKLKvbaK8lTJZhSadFhzvEJjSibVCmLXsOM4LnK+boFa3s6Pi79As/759gCt+
SacICBaUtgEvA8FZWCkVUEkrJy8e3kUMXxvad1l/rocN97e6g6/MLP/+VXaS8XUXfs13nC0Do7JR
nWg1/0AQ80QMpWefyX+lCdpxtxe3ZpVq+PLggSSc0uOlVb72ossWQFFr1pZnVWp+4HdIe81O/6S2
7H8KikraF+G8RZm84rZ4aJnoH9BVoO653OFXy5XsAXqzCHARbDFnqc0foTvzeDJvPMNX1geWl64V
r8SlDC4cXubbTVFL4exlwbzP7XE3ZKeWywnf9T5zGF3CQ9/e0eXjEr53ylaaomKSnplID1nSQ4+T
xAQ1lf9urV8weVvJNz4FRZN3Vv+zjTaS5xX/cmFP+Ni7grqxA7bf0/qmcKV5PJed9HPKpvdGXT7a
crZxT9ceeyS3XEcNGDjfnXBlgCVUiiSpnNxD+JT+1nnjWYfirgJ6PxyOBXOUlJP2+n18qr3qQ3Zo
PyJPub+9ydfjQ5TEXv8I4footSMHaKoDhLuLf+dn+0d8kEem0piAHHfVITjk0mnD5ErraHkkLT6A
VjVNyssbqxR5GMAXUIAclX51x2Cfef4J0aCP25xVKw78wpTgCxTik5YN8+QV5d9cNNdkqvN/XI1w
bUptSMpmWc3CDeU/V164k8/FeXiaTvqnDVsr37pD9KOvL0MxAgLkcueyVJ4yyQb1Vkx7/5hBsJB/
XdSMa9d8VA//mgnf7PQtf6jwHV4YFW5IU+t+o2Rc0/FQPave9NC/M/ZU4T7ph2wX7bSNhtvai48A
xPrAZ/BtGEJeUZTBQNERhzZ45T0zhMFJ26Gs5DkAYMtn+9f8PB6nk7SRya5u7SurS/B65UYTMM51
IweF29XPVfxrDD7qeLfb56euRMCLpV3d/NrnYThN3gK0hQzJLD37o/RZv9M95I/O1LPKn+On/Nk5
MiUJxri7ryKGcHwg3Pzf8+1fs/ZtMA1mM64Ncx7wvMsVp20/VrEWLGgsG8SzX3zwa3nLvaytmIEz
cCLERcZdhCw0NRQePL22HKbsdUxY3y2UDdlZ8iJyKM3T9tlj93MLm359mHSFbYiFTbgi0LYUrmyX
RDnkJ/QdGW4+52jkZdnwWzXSt2dN2KEQApRYR1fYFlanSVPWS3Eoe1bwQx+e4vzr7SNaXcerP1+9
PCLVjjvkg2GT1jTQQ3Wzs0b7q95sBL4tK4JX0Y0i6idH57EftR+6ZL6b4D9W/fjb7cVcx9fLzRIO
ZSoqTUsCefYa/2trwQ9G8zCylzTwoPhbGK/ry62oQF9oPCOggi8RjI1padp97ky01xLqz7ByOVsy
iNf5CSZAqSPiC/LgGiUXBLMuRwijxWf6WiDV6z1ScJtI9dWVOJbM2D8stuS1l3eg8U1dKq02d+e+
ghlD+6DGW5nImgnQVSAlCcbwqwghzMn9JO0tCiNGLp9qW74Ps+rth89D9D8mRG3W3i/tVB9ZRTfG
R1r0DzNfTTPGh9lXd1pTbQCOV+7aUpVYZBZpQlypeqhQmLTggPlwZPXk9Iob5Z8k238/6UyDW9KG
X1+yiMsIibz3f62J8GbfgBHISacZfG50kPQvNeC7dPpdhcFDGrZeazS7N39K2qKdCnQcWAr/uLwT
dVrB3A31r6faIdqbnfWhlJ1ngJpPlRLERyvcegmv3PULg0IeVbRpqhitM3t6Gv+SqfEE9CAIk7A1
uM6Yegn4SUX6+39bpXAt1cbQez9I4UZIGk9vv5vdUxTHnpU7Xhgmh9vGVpwgSZUNqNaUEUISn/oQ
n/eGFMFpZtn1U9mFz8Vo35tG/XzbzEp2QxNuAStR+WGY0F5+x6s8I6Q0ibsCK6EfqcsXP5xvLzL0
+9EzO0/9VT7Lu3i/zQF8HYcvzS7//pVZQHqNo03Vsrz2ndzGLk+hXaJWB30TPLFqCmtUhlDNZOD8
0lQwGX2gN/PsOUsxCK23sIn2vXY0GCO6vZlrZ8YMLSz8CwgMVq5LS83QyMU8lWDxZcnVU9WTxuIo
T/nhtpkV90jfFLcIqSU1LVkwY3XZGKQqZgbNSg9ma7Ve1tQfbxu55pQkzuMhFxA0c+xgKy8XU/Bl
SSAEZcZAqKmNu9AbUd9CY0SDv8I/9ucQltdFFWDYOXfKO0ZetfvgLn03fCue5u+lJ52DlhHNf5BK
8bOovVI0pxEoatb2vpa2UZqXrlOX9i+lHDvK523xpWynrUmUlX0GPUF/26D6Si1Z2Gct17rSGeBC
aeXazfqvZv/2RIeSPI0xxlzI18TuaiXpQ1fqNk+K6rkIz7Pfexkqc7cPcmUVF0YEV6mNRRhpKui6
oBq+wZn+IzLALPwDG5R2UW/kZlJzurwrfdCQsusEbGm2fihNv5sCeSOCrsQ0aj0UIHmGURIX65DJ
PLT1UC6jNJOV/622OkOvThI+x0WRewSD3IsUuT4ZeWxsBLcV/4HlRbaU/sVSlrxcXD3OStY5oMwa
goudBPfJ8E4Jxl3tb3HyrPiPC0uCLx6zyDFnCUudahxCW9tNSf1btYL97dNaNQN4hTIPGSOQL2FB
fWIqcUMykjthd05qgFi+M/gfsy4LNmpKq6dGjigDDWJwSPSIfWkycR+yIr/1JxOmqlQ+zdOQHqJR
VY5yBJmD0qrMJVtGvHFh1o4N5wU4cJnxgv39cpWSNCiJ1GFaLhPD8xvzjxXrh0adD2UWb7nklfxu
qUUilkr5iix8+TGvwplvo+XbZmypLlfKtzYsredBycp23041A2xjaku1Bw8uHeHbZ7mSCF0YFr48
xIohXeUTcBXN4u1KgfIAfVR/SqYEHu5qyI6SFJZur5ko2GTdvOHB1s73hXUHWOTyUQousqujdhjp
h7mS5VsgIGNGjrxsVtXvij+N39XQyf+ObKX6WKlGuBVu143T8kfDdVE8FD5MBMWTQDVpCmuVYR5m
xkxaBEKMFCrGtky9Qg5QA+2i7NDI1dPtbV81bfPOBka8TFkJtYo+QPKwAczIg1EPn9MyGE9zDIVq
LzGx1khD/FSaI4Qsw1R8um157Vpzmwn8BiwdV1TrjIylTf3iB+MvZvRHCr/O0ucpcTbu1ZoZg8hE
nxMSi6uvJ1OyJlA7h+ifQ1NcqK6qUFP3Y9cfft1e0EtwEF4r4Mx5jVHFh0bvJRF59e3kTllEcU6A
UvvoNJuV7plAIxNNfQo1BFKstI+93ollN5TDU9MXv30bEGMGsUHO6GZqKz/Lpv5VZOpz6cw5miqx
ROVgaj2nk429VvgWYqW8vBl6hXd3VpTdJJnUDaf+MQu3BIzWHAEQWkBTS2sJ1PelIygYklSqiTvZ
lsl4r7YURkcQgx8TraCQL7GhrT1uVbWWi361gzDFkBFRXrqazqQ7CYxAIjaailV49ISGPRMC6fn2
Qa2FDXNBlAJkJ2kR28RRXKUjA3qUzcrYnYZPRvi1stKNe7dqZBn+BX2BfrHIHkYEMYY04MOKs+JA
9ALk0XrTVut2bcN41nBOzKczNLZ83q+unBlCekkaBELY6sx3KgjETyVT6qd/sGH0u4E+8PcV+ilk
qI/GlCF7qWp6yvirV/4y2006bHXl8BngYSiLMQNKMsKNi8esbboSUe5E6mUvY3TjwdDD7kMaV8Bj
MukbMDcYcZsJoMIsw5SgNLCx2bF6yCt7+Ov2kq83liiIDMZCRcUUjOgXYYkZzNhgAAZEfh969aKU
srdiJw03LuO1f8IQ6jE0iwz0VuTlh7w6wb6fhiYpbJxG5e+ctHsXDtlTCrN+MZq//8GaXpkSNtgy
hs6uGXL0oir4OqbFX5Op7N9ugtcW1xHUOpBw4T4qWZHIDIfIntT5xzibXL2wNz6sa8e0tEl55FOI
fhkfutywhpBSlPPSx7cyy7PDUT/Eud8N8CF1uV18abtgLD12urA2csC1o4ImmcYJVHmkYssFfnVU
c5rSw+9xiWEYam6UAF8ISGy9LijOUz1uZCTCOklnSUPo0sD/CliUZsKltVJl0JCEvXEZPenuDcM3
v6d+Ab0iTaNjZlvosURxu7t9fiJx2IIFAmYPQAJ6KdS9xAGNTm8drRx9w2sPk9dLCHUuZAn+B/8p
hiEejsnsc+t9VT8g8+c5d9lB+murFyfs8ssvWPoa8kvTHQ99ue65HVKtsJzCHZJZdnay082Ka1V1
mLmwblaDa5fGvDXXuVI94lYxtQW8k3CHvMOl1S7IFKMLUsWTj90+f0IvcDd+Db78ys7FB5jSvOTR
2TkbcKXr3OvSpvCx5Oqs552G807SSYWDxtCC934VRp81ex73MBWYKOW6hR+8XauRKVmAn4D1Fhn0
q2GuMG1bLclgQRgmGX0HODi+I4kefkJ9OjaTft/4sf+1iVHBA3vkQM4ol/pOGYM3v+hxrSrIQfBa
OFBx7CnX5kKyNWKkVvrZj3DRHN8ZaRJvVXWFWPzvT4m6BI83HaSBsNGtagT6bCTpLrIhw+qDv/Na
oaqa/7j98ax/sf8x8zL88Mo/ODbOvDe6bGdN6o/WHk5aIDFGMmuPkQ+vld4UG95WxERTAwQIzQAS
EN5lwlGsIQ28Ecp69uOd9rjIFeUHKz+35p2d/UwetOO0Q3xzONfJMZ2OmfGw1cAWYuS/rQNTI9nl
kxH1K4wkSvW6S7Od4TyU9oOKS3rjhi7LW9IngD+Q3sqLq3i1odmogjo2JTSYEi6l7cAwa1iDSyNb
cfUEuVsjmDZkyK6uyotJSMxpcAIgtIWWXZzmToXOS7ajN0lL5amxfibB99vLWrOxtLcIX9xIrv7l
spqEe2E2Y7rT5+hQpn9Jg7bvkz9vN8LwGwNqjMNT7hGM5J2utopjJjstiodTK8k/KlUJj7VpbmRK
a6t5bUhIYOCVGGlWOOXOR+LUzH7VCYog9VaHf83K8ixgasRh9F4szBl6puiZr9Y7u3xW9LNfPhXt
Pzh6IJsgSBcQOPn05bFY89TmSeYku6ZFeXv+GSPFNmpfbx+LONP38tG8tiKci94mYIsriTG2g/PL
OuQ7Svjv6lNzoHV/rN10X35xNvI+dW3zAHyBCCLNXHLay5UlQZfFMfjsHaMTn8b70Cs+5rC9WV+z
Y3BMIkhWa/dFy2gng0xaKt7pQw3/YrGxw1cOko/r9e8QrkquhrOVUWDdJUoP5ESb7ozU9pxaUaHx
z3/ZKezRt7d7beVUOpn6Ia25HqYPk2Ec62rMdpX62ObPrXouw1+3TYhAr5cTdRiVB1UDGc4VgC+o
YOXKhihldzX4DeND8sd5vwh3cJ5H23K3WOWEtAF79LHg5wD3weuV1/nlaUpZPBelbde0fyhjOLU2
HAoFoMnoBEdFaRIvn8ZPs7TljK+38rXZq8klKzRkv9Ag4OcFF0c/lUnvyj/pgIDtZ5XhYfPP7W29
MscDnJyA733hwgYFf7nKIB1MeS5Af2mj9QPmeObQOukcdf7G+0vkVV/yTSZteN2yrUAOxDkYI62M
bux63esP6Et53d6+i//iGJlIi7zIfZL29Z7C536MvPxuOm0pqV8FUcG88E1Q8clx04bm9TayZ8GU
PaPRt/EViGOX/1ojU1ovoycQfyyb/SqQtoHZKPpUFswo15O0CwqepA+MaZeKN3dVo7u1VJUAp0yr
qRksntG66s2x6b3Qj6LOLamY5Hs9N+Wftw/56irT/VqGwfELIKOhZrz8XeOYZ701S6rn2xA9mykF
s8/pTxsEQzBD2r1VoVu5U+BdIYWDhwvcuQjMqnkYxqOfaJ4vT5H0FI2WE76rbeiQfg6B7kwbV/j6
ar18qbCmLYwhCnna5fKUxJLAGJGe+d+lx+4HpIu0pG23f5fK7nwcdoZXJq7/k/CMsJM73We7/LjJ
eClMGv/bXfz3Rwhnj6qpZY5On+30I9SqUF0vHN7dOTtsae9e32S6BnRiKG3Bg0wh53K1RU9resg5
TEdrvbCxXO2NRRmuMemMylTjgu1dXoiXFuIkkArT5PyyFoVzBmPUZiNCXT8+Ly0Ia0iqPomioFa9
QWcQ4kmBuNqMfmjBluL4y1V7Vem8Worg3nBtVDd0jVpCH8A7zIDMR60Nn6sxNI+FrqFMH3QpheT6
N5F7OCIE5p9uf3vXcetyN8WvQZ9Uta/yVKMv7j/4HyNYWe1d742TK+9g09ycwRWltv61Zh3o2HKG
ylW7To3buiunTAOyuKgll4f63nGH4yLnVyGcgUyztyCynb+2pn/XbiZwif8YFt4ROiNHuAMMQ7tG
Bf6zM2y06K4Sm2UrXxkQL6YSTkEw4F/jKokmt1XSPtg38sj5FklRt0xx6RVswVlTxBtFhGufdmla
uLGD05ShpC2bSmLsPzVMP9ndFnJ4qblc3la+t2XOFz45oDxifz8oWuCS0whT/P0iRwkB8r1zjF26
UptD+9df4KUpYT2GPtZlZIQFfZokLdykMcEo0RZX2gMph/InzxaltNufwvUekgJAjUtkgHnr6tFn
RnM9yomie4wvasn3kLJvAEz6tpHrS0j0ZbSXRJGpMZTQL52X79P2aCRw0KOtTud2gMC9ctI3dt6X
SE/shqgHvCGdB/Gd5NPhkonT6NjpT3X1tWnO9ibaemUlFzaEIwKHoU2GOeueltw7OSqLxZc3b9WF
AcE56ubCFk0hkmY3vNv+h87emLm5LpxcbpNY3rfSiBZCv5z40eqOoZfsmwIkfH2Svkg/ShwvSquy
4rV/9NjbgmGsZWOvlydWOEe/keusxfiAfM5SYJU+tW4LDQZ0JoetN9fK94QxemkLczEVB7GcmpYz
oz4YG5XnLC3fTYDFwqDfIem6u31qL30zwUssVFsAgHhAgx8QTOlDbxZdzLH1B/Ou33WnznNSb3oe
z9XRCVzjewfAKv4x8cbcq4cFeX+yNn7D2tV8/ROEN3zaSZI8TVxNfcr2tR94Qfnt9ipX9pPsxkGv
gPFFkknB1TeyXnZK0hueHX8Ou1PSNV6EV4y2MAErPolWMtg4jm15NQubWetD4EdIU7q2FT3SITjV
ZnwX2uHGhl1HLsiFlnI7XnepBwvLgaisi21wp26OltXcMdwfFjtVb9xh+Dbl1YYPXMk5MLck4Ex9
LuyGgjkmI+raD0eDySzrsbN29Qu+O7qX9X1zL++29T1XtvHCoOCrGKRrlLZpTViFs/vARpfAaT+p
6dPtS7FlRXBYDNmHJRzhBoRLznel6r7mIZoOhrqxfSu3m8UQhmnSQZMs1kOnICVHDGqaMIAFfVXz
pOjv2wtZfqjwCV9YEM5H9ZvJNAH34Bfbc8O8nHYMT/VxS4d+zVXAaQUuHpfE2KrYt27k0JzltDG8
8ZdyQCfpVxvuVC/0uj9+6S5DwNKx3IeULMlFkx2e6zCcys0GzAv+/mq5r36GcG75AHlJl7Lc6Dk+
qseQ3k9/L50AOBycQ/Te+ZbvtJO09w8yUoSu/ui7tYt2zft+77uLtPGmgsbK9sOxzZvt5VksUs07
gxqZVQLvVB6SRoJYmV0Gs/djkGcb3/2KG6N+9F9Lgnsp+zYJUAMzvJThly5oP1mt9jGOq8Jr9GKL
AEDk+1mykgtrgltu7UjKqVbxfRyaO+cx/pCdUgh3Iq+od9JxETXfKqus3jD4bUnM6WUy6SoAm3Rj
HkJAbniaj9WP8GnaD8fmyyJIUjwsKiQxIj2/hm/p++LD8BhaXr6P77aYq9e8wuteqrDHcOBANz5o
zPGnjKNNw8FytPMob5EGr3kFyieA9egVXz+rrFyOQJoGKKs4P1T7T9JvZP9ry4CojLo7DPMAqYTD
GydlSArLYpDVtuL7yqZYMShRdDCSUTvcdj9rt9KE7m75m5qc2BlJEMpSwzRhKQFJvzTvnF4/A+Dx
zMh5vm1qdVWvTC27+qokBr2LY00lpuryiYorXNWP5rRFFLhEF9G/QK5Djwe4L4sScv4ajieIxRd0
3VxATFQkHwJf9T8ALRjcrIz9705aGo92WRWn26tb28jXhoXVNdJcKEMZqp7ix+OhnIpo18CM4SGI
N+56q0vf/AoFrsWIvGwCfkNMVogbgeH3UhMNCgU882j2iG3F014Jt7pAyvLJXG3oKztCOB+NOpES
bcTOgHZY8rMolP2kwpdtae8dGwBNPT/4vX4o5eKYl1vjSGt3htcvh4lYrnr1hNODOpOa3lK8Lv2a
LoCT6KEdnm6f3OoSAWTiCxadL8MWPregGvXAoQbsyhSAnDnb1aZKqV++Gwfpq192bhFlngx80jUa
+X1H0fj2D1hLAaBcZbiTIg2vYuEojalNowHMBSmAffevFADN6OPbq4XMj74yI5ykXieTMc6q4o1y
dgJsS4syP95eydpDi4kPHAlDhDztxSlSIJYZWCFTgW0wem8dlFNw9D8vw7Hx3tltRZy1IGfTqgA+
Q8OaHqUQcYY2jemwjjn1l2yPbNRhjEygDQo8QbLVvLPG5rsEZjPLwYqbnbMb0X2nGDBKZyns3yl2
8+n28ldu6xL4UNNg2psQLPiAXlP8oS1QkFEzE3bSPi7fObFlfoV+td3oaK+ufQECsHR4ZOhOXXrT
IveDOZZKlUuzKNOO9xp9zeDL/B7IENJK0gdp4zNZbqHgCOjQEl0JOoB2REESKddbM/Ir1WuSFr2x
0f+sMQLuVsXYuqEhdTs92Lqxq9cJNqZF3MhROGphQ5my1WM9w6maD+Nu3ilIKlrvf81e+f7/oRu5
tsDXxpbTfRWfqkjNqlnzlZdiaXs2vWCPsC4cCMlxKeD7LrqRj+nD1lTSsgZxXyHY0xfmId6FIkdA
ZoAuG2OK+B08MoP9JbU2sol1A8vrD6UXpDCEpCiOm2SeZGr4jQ0QuvxdGRuhb6W0vuDWoN5YMCNE
JeE7TJgiiHj1wWs1zu0xre3/I+26luTGlewXMYLevNKV6a72apkXhtQj0RM0oP36PajduyqiGIWR
rl4mYhShrASBRCLz5Dnts2o3ThBnBQmHosPAdwqIbE07IyxTtbqz0VEVvNQ27t/Vb+C8rOQWy+tg
e5bx6EFZZKdifiMvMGFWiIDGWxsFvDg2inrolmJjrjdK0UTaQqEPALFZ6SBnz1Uju6Qnj7oJhKAh
gEBufT0gfYBxB9yH1UHWxlA/jxd7wnhIYdnDbiyK/tQ7dSHIzbbuQOAPz8CiM0KbM2NWJYqlQD8i
nDhfWIcAFXQ//YepBCcCj7ai5IUpfrekozQ7Y4frts/L/K6KKygSW0N9iGdLVCDjQYbsGQS3bPTO
4Row4dyn6pwqt6eOKt58pGF1r/4CHVp+dALzdXlQdouX14yP4tEQHLltF3+b5VYT7FC21FC4GLUG
RBlzg96DYEzfpZ05P9++c7YKq9iJrPwMFCXuHC57kaUuj1HlVjG7jw5uFJ8A3QZVgOsEc6iG7Us5
uHF5Vs/+Y27V8/IC4ILSIzgDgMPgs+1EceKWwHZHnedFXna2akLfvq8Eye7WIQD6gpF7IK24SgPb
oh6Nil30vQoeTFu5x2IK+pBbnwzQBwjoYQZXhQLr+pzNkWNqnTSpniw5QWr2mCsbjl1N/NufS2SG
2xkxkaMqBu7f64caKmj1QI5a7qQB+DFEEXHLFPI9wOQh04FGEhcRNckokhhawV4+YmtIdag3kKea
c0FlfysaXprh9h/UZlrESlybeRq5nXKQpNqvjMhrDIQQEZ6AfQX+srw0xm24yBxzM9ex4YBWCUG6
7lrlqbTu87kO7BYswvnb7c+1dbqwtZniA2aZMDHNFvkiKShmuZvGHC1bRvqCk+Wmx+FHHWah/lV9
owFTHJ4Vz8JUi+jltbGuAMjgwIA/mTETcq7iY2FAjJFFEq1Sj4s2fVFb8mLajRo4dh9YqhLtBM5u
rC40gVHZwE0JtD1faU/aasE4Cjqbc+vWPr2HvzvFzx5N3zrNYX/f+ZFrhy2Iw00B9P7MSMl9WABa
5bPKMuYYeOCGXTZ53DLSPsUcO79FVyGsJVQmU4zBuEMyQl8GQoyV3uR+UxuDa1eo9VoTyjuFPuRh
YtVZGDXE8aRYf7eh2vK0WFHs1iPBuLdiZMdejn1oCVl4vM6lT1OAQU2wU2P60Hq0uxLiFv0nsIi/
SnULbq0qntxFjULJin+hKJ/v0KHESHouxb4FYOxC7PcyNb9iKGZxlbxS9rTSgdZP4+FY6xkKN5XR
u3j6/8j6+jUj4w+c0N4fO9RW2pKAJaQ8FZP2aZgSb7TMU5nRp1Qrf3YF1G6rHFT7SGRUY8F2y+Tn
Pmmf8s74TOsBgrHaX7xaEMFBa4R3BApAfDqTNPo02lMEslD5uVzMnRJjqDajgvzsOhoBAASSD3Qj
GAKJb8bqYB4YjISRUhWJOyijF6VPDvlDvSD25sLeQcMcJDPIQ/mJpt6J0szs8AFmDUqeHgTs8HTX
E6L1gji+kVmglstmunFSgKPn87JFntR4nCq0ZB+THf2oDjoYzdFzo8cRk46Ka+yYxqz2VRNEpI11
1EE3h3YfCoTaVcFuGO2UOjnemM4w1T9R5MW4limRJ2SJKBjeDgjsMlofSviInB50EcD+YFiYC36O
DI2nwdY8nUCJ2Sw+ukZL3TIC1xXyfKk2XpclMtwyHwSRSGSYe9wC86lXRYu+plLbhyWW3+ok2yuj
9jBm5L4qIaRtg3+H5vLhtsObi4sIiCvTBhkN/95Eqqg6hYZm5jS+5lbYp/eL/cd5BtYUkxcYhTRQ
uuDJWUiMh9oyM449247ChdIAYzAHSIBWwZ/7wupmEJqwUBzhU98qmqYi7sHiacgjeMKXUvncUwoM
K8Bpgj15HojnNgpSWigxoAZzHk1YbxQM6TV0QgUQNY8lzb1FmtLYlaOJBngTmUGiqeXDNBLLt5Is
QQd3qp+AMmnelqGiu5oYEuijU8zeRouZPWexVrzkDkawIvyxXJSbtKeC1Jhtu71C+vX2xuAuZmFw
r6OGxF93oICIJmUCQ0lZzlYwONK0L7pOFizO9aWKlPXCCpdYos5P4xrwOTeRWNPN/oaa7nsdQy10
Vj47ZR250yISotz2DLkD2i2MLIfLHegsLXYhl2hb9oXX0wZzXB+3124jMULzA1NbqDyBTukqnret
UfWGldqe4Q6+9So9Yk7uc3zMvTaoHpKH0U/2qludRHCD62c+zKKJCXEezFNdzVH1UaqpfY9LPSpx
Uam7hnzqqOGmhWgae6PAhvke1qJHzQuDjzyuJ1E7TaMG2hWMDNMZ3Oa5+5SE+Rll3qGB9k1MULNR
71rb5PZK06ZNJxWYxJuaYZ5d0vU/dCPRfBkwPihF4f8gMLrI0RLXBEnCW2ahNd0PRgYSq0VEVLCx
1KsF4J4quPqKtmALQPNPKh5EGp7nzQCSU2sRHMSNy3TlN18SmFt8AMtkpvxscFVveXN+ZJKv/Eh3
5YE+FIarfMIEkng7XR+UtWHujbT0+aSnGQwjgCLRzr+oUSQ4KSIT3PtoGNpESaIMba+sCJC7HPo6
FRWDr2PM2g3uvEtzk9SdBjf0Xbwnx+EJL3IvDWzfMNwuHH0m8VKf9Bd6EiXu19M1GIPDLByotlH5
g6YRlyPYqZHOiOU1YB5ue08eGAVY+jPe6ciA0AbYD8/yXsT0u7GkyH6wzVH+hvTkOTZdPMpiqQSE
X6YQHWj+GafWhYqmYEdeP75YfvXbAncQlXbOadxiVKbMIH9SPMzGU60ZnlNRN1dEQsi8bDqyVmgK
osCHCTdGk34uzl34Y86ODLDnbGMUlhQumLbzF8c1waN6GO6GY/pWPyBXDsaQvvcHdS+ssm8cdMb8
gOTcYFN/PDt1VzSqFucKQvnrHJCHOiSn0lPfrGc2hgv+toMvHf4cIIxpZ6aDgkm5MxnKOmOINJIt
mY5P2AwQpDJlV9YFCOEN8PPaBPcNqWVES4sJIq/FYDWD/Y3BdEiDxK/22bvtRnvpuQqqXXMnStE3
0qG1ZS5y9lUVa2OJBaW+7Okn/Vl/GT32QshzN/4G+ZygAbl64cZe/5r6oitya+9eLK3BVePLaCi0
IYP1XIXM2ZshP5nx3rYfqS1ierlOl+GnguEWmykAA6C3/oiqNvbtoOFq6kmhBvlEs2dw5Gah2kYi
Ia4NHNvKFq9r25RVKy8qzggNzd0cJAhvw94EAa+10+/rnej63zwTrO3EsnX8l4WgiyMJvWMF6POx
divtl2EgE6VQO3rLMioINJt2UOHB2xtS8iAkWtuZIJZaOL1ue0suBYbxKVesXU/3RfaHoj7nGAMY
G1D3yGlQCecM5VOVSFOGiNaAfyxCvawQcVxuuQIKK2CcINKBpJxbMq1Rph66FtD0mh/SYhclKQYN
v6tUUFvfaFWg3ozgjECF177KT43OBmwoMULHEGohmKPSY3RfHlRQQEKGStSd2zhMbJzXhiIMxuaR
TK+/j0ZHa0rtrnZrCfSPoDrDUyUjDThm6CewD7UuqlpTeDu3vj5W2Aw6pqVAigeWJr7mqA7jImnE
jDybfCjVl96QfJQ6//h5yIyAMxtOgXaMZxUGr+soV40VgbcDRb2RQOkJ1OuV9MfZD8zgtQv+c1ZH
4GEqBokgHwu6Wm9a+hTElvJXGTxDt9frOh1Y2+ACPRk0p5igh4SiMGCMCQrp9iQkxxcZ4WId2HYx
aUDgSNPV/rCMr2q17G/7cX2A4AfI0M4wIhQhuGS0VoEbN9OqASGbKX+D+nS/b9MMM/7KAsoGr5kH
RYQT3PTqwiSXnKpjbI1K4UReMYeFZfpVJ5Lf2rZwhgQiJlxh2QZ04GQtRz8gL7GjSUysnTL0yh+H
UbZ0v61wx7QqOlUfCj2C/LOjetpMNTfD2nnUaMGbskgiqYStI4o7FnOiQJ8wUtF1WLDkxChnGVuu
6rOnfJKAg2ih/mqagyTY3JuWmDA52NRkdDO5uN23XSH3Rip57ax9g9bSB62yHyjEfL+997Y+E4N2
oD6rQe5cZ3vz4r6z5FRRENxwTgsJxewmhODM1//OBOcJRL5kY3RgwpKzF2nJoAyuCRZL5AX3WRYI
dFujmkiIBBj4JHn2Ror08N+5wQcCACyWboolr8JK5coYVrX8330MPoOTYqolOoGJNGkdtyqdZynV
RR0XfNB1yQ7V/t8fnCc7SpskAQspbMxNi0HgLNQA14eG0TI+/1frxfMblXFr6xDhk7xITU561Wlu
iTaQf9vI9TXNvAFKApzGGBLhYZ9GTSGnZmaSp2d1gwF28qho5MGSlKOlJ6es/osb+tIc24cXpyUh
RllCZgqHsiVfTCX2oa31vWn+kK0HOdvaKxYbLsyUmg6y/HJqwJxI37NsCWlXC3bzZniBLCp4vTD4
AnzX2kRVxo5JCrlx6UR8snxy7GavmSJtvS0rKNYBwII8ihE2claWbijQzZAgQh65eYVZVw1lHj0X
HP+NRwJC8m87fB0Jcydm1ykdvPEndJomICEM2a0pRhv9BOQ1Xu6XaJ/WgttnIyWFXSBIgdfGnDSa
mGv/zFEictLjQ9VmbYFXylErzZXKSH7So7J5MVqF/iAQxsu8MirN1iVFld/ltIbEfWo4mehdtgHI
YrBx4JNA4ITclZ8xcpB2QWlBkjz5eH4qHfXDHJqhfCcC3G9ULNeWOM8ndA9pP8Voi77WqcuUfcud
eT9+cY5g8AqF5jYC/MoxbiORwVnUWoZj8Xf11/y9A0bP9Mk93tLWMfb0vSQEmV4nZYy2EqBcDIej
Bslzmac1CGoUJwc5BYA0RPmROB+p2rnZ8scx/9IO2pfrLaT1NGvlWUv9aoF3VfxUxt2v20HyevHW
JpS1iYgYNGtKPfXnVAkbuXtPou7TX5iAQD1qgRiguyrPW1MrO1EjZ74+puEgRae+NQUNtI2KI3a0
oTFSDVSP8KxYuyGXctlY8pj6EM41MTRl7eefxWMSdqHpOolXPpn7JChlwRm/DmFrq1yGGenYe4kK
q/Jc+1b0pQEjbCMiF91oOqytcOHY7hzaTRasJAd0jMj5QMUuhlU7gHx96qWhqBDHTsw6D4BFcDyY
6MmjNsCPxqLKaaJ+a8CvY7rX7ui+PIDYOxTRPGzsPfC+MuY7BcaAL1l/NJRaJ4uqIGGaUfkLCjx+
vUnTgj/dfQjDTL0EoD+GleQ2OHh/56VuE8BT7PEJmLVTNvu3LWwUFdcmuM23OPVSR00a+1r1WGHn
BWCxeTQ+2wf90UQB/ME5JQ924pb3ehJQ4RTfdTBaW+c2oSF1aA9lc+P2ipn6arMMXtYnL13RvcRt
Lko/tq/Ti/XkdmNuz+awzFjPwTo0v/p3wFsDsks9QFBGX/WTQBjf2fKtd+PaQXYKLzKeGU8To2df
cPTShwbNhOnOfPsgB+IX30Q41Oudj6uLMfjCQ8AK+c6FXuVVRg0sZqe8xUMDQe20cfwOf9yxqya/
tJXZBYFW4wMyWAu26nU4YcZB+INaFgMdclu1lQsgN1pkDGM/PkNx57s8SR8VoYIi+PWxW5vhtiug
vgvGBBakxASOjrN9apbl6+0zcU26w7hhFVAKAduDkQ+Z+2h5kzCK90gCRm4MpNTN/PiZvtavSUjd
+3syuBj/cKnuRkG/J9g1IvW3jRth/QPYsbncNflot1aFrGA8Oq/ZWxy7TGDECZRd9p2+Y1jABQJd
EAk2P+CF09xrVs9BnmxSOI36urKMnqa96cLK1la4WS0tl151oNY0sxZWcnTZ27clcqP38phk4Th5
3andz6EM5b19Tr0M2tiBqNG27SRUmUCRj7San00YZFSfrBzbZ0RQdyva9N5Ux/dQxn65vYeu32+o
sCJhhVoMYwLkVe4qGQy0iWOnfrP0rt6+GvYP2268YShd0xa1m6+9YsZYoRqVcLx5uCg6F83UdjMu
2bL/kSdAoy3ggrafb3t0HV1gBPhMGz5B7JufHEcLqCDOOKQggWr/b657CcRTK9cHfG2G24ZSyaCc
Hcw0QPi8p2DzDiHtQwT4680VA0kjQ4EBfMbriTcz8N11Y8EZumD2Zx73M8X91keC0YCN/c7c+W2I
O8lJFE3yMMAdPFze68E1El/7YoQpcCUV2JF/RXjDYQzQhhj8p+JnI0gtr69XWIcyAvto4CLnn00a
zZ2esm8W960fo6mstseqeM3Sn7f3xsZHQ94KL0EFDHAJf/NUaSrVZWum/ui8QpABUq4CRzY6yugp
oydvI93CXKPMp1tTNmeZCU+Y8GgcPQyqrwbjpyKc7hwvv1daF2Ctpseg2HxnQm1VnFdubJnLX3B+
ol7EZEnL5VTr8QvIgh5NvVhvDm18Yk3f/3wtAdeD2pIFki7cROvY31hNMtYjtuZijh5EfTSRNvzW
x7o0wEULOlVZ7hA4YnSVEiQkiYMpi/+8ooRiz4Ub7FdcLJdTmvmoUVixq3/m+JFoieeIovlGX3pt
hH2zCyMEr7akgVSGPx67wu0aaH+5RY8nFDTo/Q9IC9vueF8mgfKrNV0TbAsi/uKt9w3gIoDLoqkK
ESEeYAmm8Ql3Gn4B5r/HIGoAU4HAADBVienS7xkgY5KwH76RHsBttDxBqAUYJIac1m6PbQUdjTqt
QRdqJ0y7dcEcIYNyFZgadW2XvpR+twhbh5sb58Isd3ePxVLIbaqmft98VHns6kKEA9t662wZw014
C4NaHNgRkCevHUsLHAka4e3W+kpofx9PdeJGfu71vuINcHLyRFtoyyd0XZnyBaaNwEG9tkjiWTV6
B1fnkI9+Q15oMfm3zzNbFd6nSwvcDQBZKcRn0OP4S/lWDac4O3aZjVF604vqyhvS3W1zG6U7G4BC
JAJo71pwi7MHQhLaaXpKzmSN5Z4pePdh9oIBcHGeev26wQSmhgsOeCm0+nmFl5KCf6WBXDii8nmY
xKtepzsLCIYmzEC7JXBt61ux/pSG5zAaOrw845I3GbDyOgEqnbxhTb8kqQhUsBXkL01wi9fk1ijp
elugotTuLIys1yjAdYp3+xttOGKBlgk5G2PvR9xYb7oqh2Yf7fTch+qqG0Ua+qNS8BcmNBB6OCgp
MdL6tQk7B2t4lhsYLsHMSTt92Bi9uG1hY6kYxur/LXBBaGDCMSmau76qlsc4Jcekvc9KQRq9FV+R
tqBbCH5wPMj4Mktn2HKkZG3tG6Cnt4/jDqwrL+ZT6tXvYJ30gASW/rnt1+bHwWgtzIJbAAQK65XL
x6VLpiWpfYItMBb1PR4Ih9smtgI4iolAKSBjR7eVhzNLIBmDDAxm8bqASkfQnYJYwHwyH20wuCYL
G8IK41BEGrf1wZA8YcSCoX8BN147VtuxFoOAOvNlGYLF1glKP24//xS4thHC8WjGs4chWYCjZst7
cSXHVp84zgwrMzRiQP57rvgl4OlJzLtkT0+FZ70JTG46dmGScyx1bCgd5jAJskcl1HwGSjN8+w21
pNSLPRlKnWikdz/+5vLHVBqmOMGaYztAIq19HedM0dI2aXzqY2qEsZ+WXhS2gY0CgYyHbCLkA2LH
lrtMLi3ySWgNjT9nMOLS76uflZSC9Pg9axdvmEUwoc2DB5FYcLphuIltmrVvuLXGPkt1FL53HaPf
A20A6KtccugObEnFwKStcwdcEqOXx6gecPhrg0NmT02J6SY/o8qpnlGja+fw9k7ZeMICioJdycRp
MNfBHe0JRHmA/2H1/vcJKwV9KO3ET9jN4w1KMNyImFRgMKG1K0oF0t100EDa/GkJ52A41I/OQ2p4
0IgvXPA0BwUgnFRE97dR3WR8R7/NcitIDbKAygNmRy95m0DvsMMvOMQ7SGs8JIY77xPBhbztKA46
FHjh6xWwq5eSQm8WRGcG046mQ3yk+ygcjpCF9nKweno25oIxTer/+XdkiaIDxvXzFOt6fafI6VAq
VjJfaaO7Bciorh18CsZSfHavj6p9vUi5a0Qipe2NNiRW2AJ7BwBgTOqHW+FGG6euXTBpWRwmX/eU
PWtDKv+C92vz+MEWai2MCgaHcO1igjRHHjJ8SxoOX+i9GpDnGPD3ydNskM/kPrgBvduLuhVFmTAG
pibBQ3wlT+okdJST1sigGraPIU5Vmw8MLvrfGeFOBjj7aNkWCvGz6GQpmUtAE2nk1l9ZsQGoRHse
vP/cZ5pzu5kVqWv8rh5QDQMy2yUj1GWythUs2nlikA/IYFIEYgqZCEIXd/fkUJfJZHsscebsnQl6
lV/90d7p38cGw9WNF+/7U/TV8dKDdZx2aLjqBjinEEFrzByL7qOtCHr5W7icrzJziDjE2DNx131o
ShlWFhHMxm/Vs0AQgsomuEkQ33hMbFTmAEmn5xijHuN9Jfngoqj3xosBlfRxcDFHhPkslKe7OwzB
GYKrnuWUV6t9YZ1b7XTIDHmQVFxKWetl5T9qarlMB6TTvtWWiG15ow2AUhMorM5lVYZbXZ9BywaX
HJ43QEeCp+ew+KZHTgtKC+pTiZ4R5NqPGGGQww5E+OPnzBOxQZ2viStvL+xzMWAeJxvRZqh90Eq+
Mc0VCIrt60P/gEGYA3Wl0xRorbugLdc/1l6xI38xl4LKIXoCgNWi8ospz/UK4IEqLeMYobiGDWW9
RaoIrrkBt4AFjNyprH4ig9Z6bWGpi4gOEdAI+k6Dks1ypzVY2w7Ddu1O1YTkvhtBbmWO20BO2xSx
qhaZD9IFz2kUf8Q1POOZdDvMbcx/wS2gt6AXBt1T1GjWbmFWsYIKFIJpdojBUxlD1gUUpZ9NzdVf
TVcPy7DYoX5T/rhtdyMCMFIphG/UT7CenNkBtEsErEaZr1ZPJukCoxTxx25dTDCBGIA/QOPwAc8s
IbAss7zQSNxCdePkRB76HUSW74sulKOjGhK8XSRB5ra5T2ARAz1A+2M+k/OspmXeOyqGTDFJeSJz
dJLHr7oFDDHjHF5m12qKhzSiQRXPe3n6kdVd8OdLi3QY3cCzFAcPm1H7sjKdqsBzF+GNYNckqqDG
vbG0GEFkzzPkNRCc46kr7SbJoXKC2HqufjXAFrtgiIkOkqftrKMa7c7iHgLY5EZOA6so40ArEuVm
pN7rrQo5DEwEULye1B0j5oee04ER80PDav+nK7g2xN3KSzopkIrH2cvJ+EXpoI8GvYHbJja2CbMB
BgM8x0AYe/77i9dnmuvLgGFb9EqpZ7mLrwdx0H4GSZ6zm3b17s8rUjDnMJ03JgGEc7deOyJPVgku
b4jnpah/tZpbCMcR2ZtkfQmsTXCXQBUrtUZLmIhO7UHZSy9EcqczI968z0VkPpvrh1VDwMIriald
rx0CAYHUkAHfiM0IQzyyfM53bTD7EW72kzhjuQ7H6Behho3qOXQIsf3W5io7qjOHqIUPucqdpTa+
0k2/yqErBQkhu6e4RVzZ4e4xtVzACmGBp6SsGaiFlB9KFitB24y7XB8Fser6lQmnbFUDiT1oziAA
uHaqzhIFzgJUxR5Fyj7fjWGyF+89treufEKtEnSJmoM5R+7c5vUAfe0eUpGpJbuqk/gLFC9a80iq
ZC+ZIiLMrS8F4h5Uq84wTB70XBtjq+nUqH1Je7cBRXW6j0X5cvv0btlg80Ggr0HnCBiu9cIVc11Q
p8Cl2bUojfZjoEkyAryI2PZcguJXDt8bZjTGQnd+R18GCUqQNy4o20TfFIKyDVQUIFhzTN7iPai6
PQvpR6A+ltC1OyxB5npoDjwkgYjZZePxjNfWxc/gUh/JGRVMkuBnMMKB8V3x829MWWnwRhBaa0ER
pCH5fHuFN0oEwAfgwCGpQ8wCj8N6ieXB6YktL3jkzW78ku7rxyxMT4NXYVj8KfsXqJKNkwelLFzZ
FlRTEVa4Elma28YAdELhZ8bHsKhAzcjQ3fzeO19ve7axd0DiiRMHIVhU4/hSHCWtsjgzOhH5/Jzn
BfiKTn0vKnlvhcdLK3z5zUDpzbCkFsnPY/0GUvU9Y0+Y0VbHdSlmT7jO5lAK++3TudNzsU9LdXJy
FKhTP5psP6HLWyc3og2xbQNFBmQWmNDic44qKu2clGbqK4/du44XRvJqAWbE2PNjD2IivrBmxOIS
d/rg1W+L3BasF+DXrAzUC7M07JbkQc+/6JrqV9aPCTjDqJRcK3s1QPQOvrrXsd7/zT75bZ27ccom
MSWaYE37Zna12PLtXHdt+H/bzMbbkX2733a4G6fU1Tgf4//rjAEv4xqonhogrLfv9cKbAsZDGfv5
m+q3Xvlox679Lf3zUVzoPAArgfItWg2o7KwPu05qa+n1LPGVLL/TF/WhrWVXscqjGhfBbX+3TgZQ
42g7mmjQAQ/L2UrGpIksCbdQkbrku45Rf/JTeTFdoGI7FDz/IvECryEanYCwo5LLt4XMIu8GcGwC
XJ7b4MZHLzr9G48uTJwRKRenr6+nwtQkmKA+WLTT/bI3fe05fTNA/YyhScG+3DiHlw6d99OFNcuh
5txHsGZS+0iyHqRwIsD39TcCHI3BorFqDCXG97qtuAHJoN0BWeLgxtEbz9hDadSrA4uRykJLR/SV
rnvRZ4uAwCE3Zm0uruAuV0g1507GBRqO7z0mKZhIEZ4ykP0SvS62vUPTG5zOGDLCiPt6t0uoI+Qx
5D79AoowbwqY/sqd+jbPoXHEmIzYt6ubjfl2YY+PY2ZJR0OBvfSdvGMw56EKMVPxoGAC5tCDoGTa
Dd/qk2ifXNMUnc1ijgoZJvBIfMEklqKRVGCOP2cNuOji9/qAV5sO4khXedFdvIVNlBeqyc2EzM5b
LgOdwfi5MciNFsp6iaEjgtdVAtt9CmVrjKmXs2/JIEiZRGXGqxwaXoKjgGkXobEHqc21pYVkRKlI
9b/AgtPysYRqoLjTD3bfpicWVox3SKm6v0StBRanVrcTM3wOKWyCDA3gteGsVjqrmkrch72xt/TW
z80ldKJJ8CC5Tv5gh1E+AYYK9e6rLnOTNYmRzxl265fqoPjWHbqHbhzkyD1hND5X+EU9vS3fdAXQ
cAUMf4znb+3bbEZTnqjwTSs69Eonl0af0eO+fROIjHDHwilSIwd2GUnLCJL63jTuUVs4kKVzBKX3
zeCiAwwKrniM4cOttTvLXIIUjNZYwsNynwfJY7qTvi2eGSbH6I8RtuxzXdhiXl+EZ8MxB622sXQo
3bzR2PZpOz72zlwKnNpevd8+cWkDCPYrOwGfkj/TH4rzTY2oG9ui9sj25jvXXUFZA3JJLikvs7wx
yw5JD1PR1L3KLxs3/qk9UNdU/AblbNSSLTcXFdQ3nfttlmc8GTCNQIgMs0Z0qg3LtYZvwMcEt/ff
VowCEyHYLUzgelGCXX+pTiE2GSKE5Sq23QlFSoCwsYZSSJufty2xUMCHigtL/GwmbYponCPsdKIR
wMhNay/TFhlsMnnNACyHkr3cNniVI2ATsgFnAA5wgqFFunYtMp3MMCq4VpOvevXSjoJ///p1yBng
HuB2m7dgVcTuAxvnAHmCbrcAn+RrOxMKEG75GAshhVtbAjMjeIoaQKYArbZ2qVriGdLZSHuU+g0U
Kwr5p04EmdXmhrgwwd4jF0cXtLq0Q4sDmMJeqsoAs3y203qkhHhO7y4ECLZwUsdGxHmy+bEAj0Lc
AJMYSAjWZrE7Eshl465MlOpzWranspkywS2yuXoXNrgIqA92Z89xiw2h/Rqn59l4iUdBeXjbBPYb
Zp3R8uYrnCYIDtTRaWAi+0Tb45JAvcwS3fZXNU627zBI9x8j3L4jA21IhrYintX5C+S1dsWd6daA
sf4L7CzLHK5O7YUtLj5IkWR3cU5BHX9I9x3eKeYBvG6BKpwk3lo5hCA2Ho7xaJsfIgLxapeBhzjz
G+NOTvc2hjsTcLzeDgnXPQMs3aUV7sJIkyWjjZ2Rc8+gc4E+vuvQjZk8cDp/L33JF809itziglAz
QaYJ0G6cWGvxVfLDnKvAjEQ4zK3Tg+Fz5F84PoD+cflfXVnmqDU4tFr8VIO+li5O8BcrBywVSFZQ
cMTwAhd6JAzMNLOMF7r1OvloBDbusNd2EQIduYdakVftpqfbJjedurDIRSLAtp20keEUBJKCMYZa
bCuJ5k1YWOG396VXXNjJIDpQOQyRy4qKjDRR+1x61AWnGBQTkqOIdGNrN1ya4yIQgcJk0hBc6bMk
hxEForCq5xfVFHFkbd21l3bY77gI4lGWa0qtwq0MLT59p+evfan61AQPpGjCcMulyyuJW0E8SCbJ
ziY8corXXLKO/RTtJsMKb+8FkRVu4TDCqET6BCuyMimQeeqfp9mRMGxoCzadyBC3cqU2JVLpIGmQ
9J9F8SVVn5xMcEds7evLFeNikAy429D3CKlGu/iS/G1xKu/2am1nJheXOBd1iNXHdstuOvPZ3sV3
hU+83NNdTE4xcU8xGHGzmnDpE3clmcjCnbRCmMMg5MccVH58nDHziYOEbQe2tN1tB7e/kg12C5Sw
UbXjglGClmU8j1hCMpXuPNqu0v8g06/bRjbzfkYE/h8rXAAq2gwPw1ZhIc9+1sIyQPN82OvuEEBw
ede8saKkyLPNGwq8BrgJkbtiLJ9bySEmatcQrOTyMfjSlwTzMaX30f5iAlTtEUMJ/m0vN3cjalxg
4YS1qykB3aGk70rUnDRlcov81Mivtw1sb8YLC9x+1wyaj+YEC63f/6oP87fljnFwApuHvkPyL6Cx
1z16liBdWOS2fzTmtQXcL0tagJIJh72yk9CjhyKjIFneqrtcGuI+1tJnszkncE0+Am5wHPZt8K+k
yUQficvCFINCNNdE+FNnT9GD+lCimaK8GJhU/4AIinzfoutGftz+cAKj/Psz66N4ohHqn3n7PWLp
WKYL9t7mMf79nfgh+CzuoK8S44C1SYv5Fz19RBXmzmljQVBnO4y/5S8+k8Md5JLKOZ7weDbVyfCs
LXfgeC7q4oQUXhB4RYb4yzBNpqzpUiSxNAq1annXyyxQ68inqiMYyRV9Hfb3F1e8Lklj37TYerU2
uW3zQUUGVFESwZ1bEi96SeqC+MNH/J1FdaiRBNEBXS9WP8WUWWgFy50V2I/xE0ab0baIHgCDeVU/
Oz4Jbu9FdpD4L3iZ0HAnWjIMTJ6pY+YndZS5NnGGu3SmOQYzcNify0rpDz1knDGojm6VJfiqW9sU
nE7AUqH6KIMeb73UqjWnlllBe2VshyKkPWQn4qyvABHviiT6izMB9CCg2jYj4uPLJLOU5tg8U+Zb
seHNI4D9GJqM3YYKZ4W2gtelJe4SrWyFagPrlzIs4YIB61cpKANIAEsBmFt3xG8qt/1UQCwa4IxY
SDxzDfpDlEabG/Sg6ICBroV/tCzQimjA0YfgqYXTveIXvqQEQ3Fi86CzT/yoPlYmHhZAj93eTZsf
9MIy57lE7NlOe1hW2zAF4/asGK40luFtK9fgX85BLuzIS9nHEI8v/OoeY1E+6VwrZAQqdaAdixe6
Sx4UzNswOSXRpb4Vhy6XltuxII2coDIB3AJ6Mn4NMkxJtg4RVe7bhAjf1OwfuzqbF6vJRaKmXWqt
yWnhDxINFqf3TK0OaRT53fwMCmWPrXBXgPdtHHZWNHh6hwpCX4tAS5vh6uJnsI9+ERCpHetKp+Kj
Ro15QL/zgfTLMzovHtGx6In+SfB1RW5z4TGGNrEey3Ab2C9AGoJlzwhHJq8Grbd5J6b13swMLz8q
FwNxg0HdqD2fl+Gg5uAQ9/Kf9ec2UEPlpPyUIcNKPEVETi86K1yKYy7GGKPwkPmTmR9QbPUk+qOy
/uKCvnSNy2/iqFejrMNaVovjzw4S0T4OxtxwY1kk3rmZjl7Y4gOsljlKmi9waAjzBbq5TLDAwWU2
lFA3YyUgUR9p83F0aZELN3aaWybB9Js/YbrJ9LKwHIIBgHgmEGV87UT9is0vhrEUABmglYJpvvVB
GKTaAosGHASThYe5NHdoUnQqBNnh9na8MMPtf4iwpMrU4PpQdxZA/oHC9v/z/DEErduE1bE6iUZu
tlIeNm/zH8f4AzAvVa2ZiGpZCaICmY1jiiBLm4HzwgS326mU69XMZiPx8nPTNA8W5a13AEcZO+92
/BB9JW7L22MrqyMr0bTzq12B8Mr5H9K+rDeOXGn2FxVQ+/JaS2+SWrts6aUgyXbtrH399V9Qc49V
TfE2xx7g4MwAAyibxWQymRkZkfmJughqxYJPxubwk+OUdlxgPUuJFrv1HLUP55chMsD49pArip3n
JuBJzY+SPE/y9/N/X+RmbO5eq9oUpYWE9/B1+dS+WjvkoP4AjnlXfscoGWTFRczooiUxlydw5XNv
tdgZrbyGhrdXSCJVe+5V9ellLAtGlfRpapf4aHZzJ+c3g/lWao7bNT+6QVDgFPgzi2EZiq6vzKnF
kSntS3QBL6PceHG68aUMhRPuou/GBIR2SqBmleF4dtX3KgtBFyX/1ZkxZbBgU7JadkzEmEPTDnXs
TFH8XNQG8OS9FguuIv4qwPcJYh6I7LFdfyDeJmAYcGJyvC4AS3PtSnAmuXUl8AD8NkF/wipTsXqz
jUcMwn2gxsc7azMGiz9ua695a/3Zb4hf3sePf3WOPo0yt0IitXbe6did8HEMkGtvQMTdubbiYvST
AkTKjbSfq+15q9xn22qljEsYVp43xkhwwRLNq/Lr2W7xj3Fj6z+6+iJXNufN8b39c43MBRFDkjP6
GKYvqyWIQ21H9OTWbuRnwxmfzpvih+9PU8xF0Tq1NOpSic9ZNC+2Tt7yEGlLKVt35+18nZikj4jV
J2TuCQv8/JNO8AkNV3s3H+2rBnXVfzwGUCbasii3w4Vcubqrv8dPLaQvGx9V3o3jixgRvvIHnfwW
DHCeOq4c6VWkDfgtarGdvpuHfhsjdSovwxhNIAsAsq3u9pfmbt5prmi87/wHx5jdqe2566Hb3FaA
YiO0OPb7OKjbcfh5/mvzU7XfXxvKH6dWCBpfheHglLSBsqGp2rCTRzfx6NiyvAuFdKK8aAPuB4hB
ov4KqRDmrlFnK4yHDmw3+lZJ3O469Quv9tNjfkS1F7Oho3gInXf5YDALFqHcA7ICxnOlJHQGaUEx
bNg474sff58ekkACrBHyzZBiLx5oDqz8iA8i7iBu3ANyAdh2oKmARmVCUGRjmnmgTYLsKTlOvrWZ
wQkJYSvdzV/z43AsNtJz8e38jvLcBpagCQ5m+K8C8KZcSoMeg9u8tS5KMG1qBzu7/QsTJmhjwPwP
ZivWM/OqkmoznXErycvoOhBR2DhpqAaGPoiUTrj+iUHt37YY/+wnzZ4UlbIV3Y6B9cGLB7aiI60i
/IuHCy+egq0Dwk6YmgEpDhN7YmVupHrAhulb86C+FgGB6CoI5Chp1vSKBmkQYarxIBQko3+XrSis
7FpMnNHT2rbaCHbTxLWiALqHkuI675HpGhtKGJZ58ejPim8UgQ5U+A0Joo2IJoV7MpFjADlK+QTY
XS3aOOrIJJeYkCgSV2sycERamiA9+4p7R0QFEwqaWFDRtEHXdRpvqiU1u5TW4Fqokxmb5l4rXQlM
FOUVtAUCCbNQBnjNh21xkwazmz6Kcl3e8XBUGeP4YBBBp4uJqiZJ/l+ua+rlti6Woz1k18MwiaoI
3LMPXnBIKKGqCSgsdbVVzhMlsRqlChb6MfgP8a5u8XPKkLJ4VEMdQ6LJfe4NIsgPbxfXZpmMQO4S
EFpShjQFcr4WKW4cybo/f/y/zp3TPVwtjQmollFO8zCgTj565VOHocNwOx4oyjj1CWjJgRJ0EVrj
4+yrbn5rX4g56rm7CI1ZDGiBpBXbePpxw3C0mrxGdTxJBr8gb7YGteTi9fw6uUYQeCDYpwAzzio5
2VYeVSOxUNgqB88AGYVuNIDC785b4XYdMJ/32wzzNdF1sMOB5vidD5KSPX1S+lhVvQVh3218D4UP
H1WbQL0kRygM+BgOuelv0pe2d/vr/AU/S/B7eDEQbw0gFylJEwZlT7/t0DaJHtnICMhltw+fxqv6
Jzh/g/Ba9hdXg8BE+VhcWYFzO8ONc5oCQpes2Y91IPl/UwBZ/Rb2NZ868pI5H9+m6W9UyBslevZ8
fr287GBtggkIclSlA2hN8NxeiDeTV5Jf1ulTksmeUk6C5xy3A7A2xtxmrdbMYUbwbR0F2qER+ktA
dScvGJ4tXLDGGBVgWWAo3UXGto8EG8t1Z5pYg68aEpQas6/mXFiLFcK2al7I2VHRB9e0RLVxbvjB
GxK4YXDfg1ru1HmaeaiSUYOR3lLcVL0qwK9yfr+4GQFANr9NMIG10ImuQOWeshjN4FBp3eUCcGt3
3nxUF/fnrdHDx17Ma2NMOB3HqLV7jYa6utVQ2MdrI+ryi3GcfkZlf5Eo6tNQqoJLkttHWVtlQgL6
zv2kJOijUJAWXSIl9EjvMcGRbPV7isaAfOibIrl1kL2dXzD3OAAbgZEc7CBQEqcbKJOpgwIbqgHy
uLgx9Lvn/aBt7OTCUEVcP1xfWZliUgElk4w0oqW6TKm8pcKQSplvzq+GYwJEl5QRHmx6GElhfD6U
VEmpJEwlj4r0AtGAw1hOP86boH+C8ZC1CbapR6pwkUuZVL5jxp49qhiVLaEXMIBqtnfL+LVvoyvV
JIKF8fIo0Exp4CS1QREJ4aTTfdLkLixtO2kw9g/dUzc6jkFyQV9wtFo47RyvC2ivzb7ObtqbZCN6
nPLSG/DsgAMRWTLFXzIHo1ykJq86MBRSCvwO5UmQ4BvHCRdV4+q7dl//CzD4Bzaf/dYUJQSIEjgV
vpA9jtYyR3YVg7w2kD1r05tu1LjTpn1dPmRu1RttS3Nj+jAofPV6AlFitgGt0s0AigIgRoQ5M+e0
YFzu9w9iNz82IVxZj5QELxvVraQv7X1vE0i0hh1JXKOCTJAxYHruvMvxvHptlbmyMlnNlbnAZ4is
7smacV04Iv/ixD0sTMf/QIMvQzbz1L1qC+KfepqCv1p29mqsPSb5eJzk9AFXC0RZlmpE9VbEIM9d
FxjqoJIMpt0v84eKTkzQBoNcQodgldL/Uk1RL4y7XysLzN0RKrFSGvOQ+3L5rkHetOsi16kA0xqO
ZBapiXAuXDAjfi6H+YZNo8WSMdLCal54ZvXqlKk7gJfqvDPwcooTM8xlUaVNFH/oNenb4bKVr2RP
g7kJ5HNWEB9L3WvkXV940qHYiHQoRCtkwqskjz0o4ezGJeldjnGgNpzdTooF7s4baVytEBcT44xK
aKSNAoqTefZyMLp/78AXukOPu8Z9OHnRDU5Y2l3SfFTchT7vlKC7PDUOEbpOdkrsYp9Ebtoex1BE
mcS7QcDJBP5a8JzQ2dRTC62t1EkdfTBpahsQTIA0TNo2Qi4aXuKECWxKkARuBxXjoad2NAn3mDSB
Pijet09qUG/Vmxyv0fnyr9RCQCGBTJeKa5oWnjeMa1itWRROByI/uXqX7cGdBtOvoz+HhGEkCBTW
qEPh/z8uqdUbu1LjRp4XCYR2aSdf6rNj7QbotQj8j+MBsIIwaIAQBGpLzHeLEG3LUAkzUAHcA7cX
mJimOH+Gadhh7jXKbQYdXORdVL7gdGccJSaoIWAdVfetkvMgGx7yNveydhGkDbxgcWKJrnX1xaRQ
BxuRXRBfuy6eBpwiDJW+WMF0GH0NNV+wDWzByC8IUdwPuFoek6uAH18vNA3LA3oU4fZnIsrBOGH9
ZFVsWA+HarBqO/NTaQqqJPFUSPPFi3ohd9+b6fm/bRZzXI3FSJfQ1mrfLp+MksraPzTxFMyi25DX
CD5ZFRPYweokzYtsUPZg8L8cx8cYTPfhPRiTvWJTXIeeqN3xEQG++KEJbjgqAQ/KIMYP7aawmyay
MO85u/2v/IezWcAqGKFYrl31IJ1JtgYGYDC4Drxa+fAPkkv0AOE9fgCO+/wRjIsuYU4aqMxkPuiK
pk1y1x5bd4B0gQrYiuS9L1CUdKPn7k7NvPlChCPjxOIT44yrQq47bBy9/1BOOLRbG7NfmPURyppx
T8RqjYzDajN0tUsH/fAyAT+A+WMRoi343gN0O1Jz8OGj5Hl60vu5MaupA8ZCApwROXrsNfeA5QIX
44b3s58jSxbpi3GP4cokc1XGWhaCNhGSdxHwm5LzZsmPxEafztnOoYALjxsxV6aYZ2oZkTDtTHzA
Ia88u+ndoXnrc4L8SjRpxss+4BKfH5I5FObU6Jjjzho8OpK7BQytXnFL3rQLDClAswREA14MhaAI
oMZSsEjejX1imjkKmCOP9DjHB5W3fTADqwog8jb9RtXhmkfR4B7XJz8EIdA3wuuKcf3KmWRTJojS
kvZTnic3nO/OB05OtgjGSUMHDoQmxezAY2rEUdoSK/MtaFWOveQufbOp6kWQFHDNgIICBVWMlejs
OropNmezBgesZb2R5npEy3pyns4vhed+Ch7dUOZAPoH5ytPDlYBZWDVjBeK604sWXYyRuV9CHKwu
FlydXO8DpYYJCWHknvi3U0tRZmud0mJK1DRcc3bzwW2PafHRqYUDDojTg0uyvfEL0VicMlLfZi+E
tXU2TsWU/EnLCpD1YzbHNb16G/qm/17vhy3ZiuIHD6mors0xV2s0GWk4gEkO80fJ0dhQY7o7HTR0
hDqcL1F1mecpa3PMBUtBvE5L4sxvulS5lUErCBGgOWsu87QRDc7wPAasYzIaizLlHWD2MY5tewEz
eOOT+UgoK28z+ca0uI5Q2YMXhdeWmD1LidLFZRnnPqAht7ayq/pfmMndqlHoaZKoqPyVKw/gRE0B
FQqG8zU0DplArDrlDBEiQEmHjbYxHa9KN+Vj9kIxpuhcuOgUQOkAWlzfG7T38+lheKRpQ/wiYsvj
ft/V72CitFXqjTLEOCdNmN6l85OFbzt0zRYsIIIjybcE1TRQS4EI5qOfs0qhjYTqFi818Q3jzdAv
nQaAbxN4U0tE180/DijD/M8S45/SKNXgm0lzdKPHJ9NCtl5vbV+9N7YNGsNP6k70nv+AQnw57yuL
TFxbErT7nZieCH+E0GsWZEdn47gEk3nJnbEBFvEArvLEzb+Big0cVHsHXE3VNg8if/mZP4pmA3lX
kgamYgxggwHUkJlNzcGQbBkpNnW26qDHTg5psjsfybkxYGWCuWITfYrbxg6BF1SgSkT6oFa6QF6W
4L+ZYY7/OMeTFBUjGmZRvs9Hckg1Zw9gys15M/8fl/n8Yszhb82QKthaaDD1bp27znflkoJ6JK9z
MxUzNQEmEvbnbfLPA9jPwXGrgAWC8ZkpneLYcOAzZq5712W26cwLoghkXXn1ZsSZ31ZYZkULo04Z
KXATNSVIOVzEGgoE8+ASXrnPUQpFVEmuRc8BXqv7xCyT0max3ICmAWbVWxkq9sdmo2J2hw4kIvVz
lW/NTroitIZCH0hKEL6J51X5Hvq5cibCRkauRpGSFn5VPSxG7trxXW59O7+HXBtQfQedAs4a3Oc0
y8BYJw2gOAVGbri63P7I2+UyaYkgNeOeZ8rljsiJc22xS0E/fexMmMmywzymngLm+PML4fsJKtbA
eymKAUam05WYRtiVVmZSPFtxLB1v3E67hJJdBPEFOY77gsrx+ueNcm/clU0mhnRKPKlNiDDVNprk
ARuJJuGibsB8dtFYPbxTFBeFq2TCSWROmjHmcMsOcdrOMB0bHfSH3K0K3+7dKSAHQJhKX0goQ/3g
y/2wWikTXjSjmQFn0xvMGVPcR7cbARP8FwI59Gb7akfHtBxQc3i+Mna6Qk+kpZIyPHzSwS0Sz/6l
Lo9ZIAUdrh2rwqiTa745TzVEbG7E3H3c44BQ9j/zTB46gpi/zuIIcgqDdljC0jXHKlBExEPcJzrk
eEBlrINeHWSgjK9GbVi3MzI1+xECbOBWn3YLJMtCxLSP4XevujLjzXlf5UZrEKg6eIAhY2P5duVk
zuN2wBEMx6tJuqg738m2syGaTeOedMrTrEK4AYz4zDGsikmZlRapS9qCKUwlLXHV4Y9l8vCX0aPS
aT/QAnUAcwpSuVhkLU9qP1Hmp1ArntJJE6QHvJMGNSgq52NCqOlLCgL8bzGMOMHocwIRkriKr+00
aGt4Kkgcu6fyWZXd3CtEL39OSAEFH7i7KUu48kVhvJ+nMAMojcpe+FrsD+V1tGu3UlC/WwZ98pnf
Ix2VB0ptIXoVcZeMLwvWPDxiqVjEqVsOCgmTYYloSq960Ey6pr3WBVTG4U66re5A/b8RIWU5B44y
Dv42yWS6RQyFnHwAs7eaofDQgZWmODbCmhjfCs0kdUDMv8BxiVpAqEdboA+p25ckSh6WVrqoGtHQ
Bu9cg8r6Q9cD/HQg6zv9gKNRDUopybkPae/iNdkZ3zJobPXPQ2Dd0mqicSNUAeAE5hOTzM3a4M23
hBXaLZ2fPuixN6nwVOdbdqA8KImXv9b+iBxp7AIEmEdRCshLO2EebwPVAjkJ+MyYFS9hXDtEAc7C
MwCxhgqjH/tTBD6U9pIEoOAVOQwnvpwYZK5cdQw7Xa8hLIaClZsah0H4zBNZYIJLJUFBrFCy1pWS
uzp915F5nY/Ewo/GXHJDHs160lM6e0DvowhA33ijgKnYHX2cMsOND6JEhXsAVtvEnOwZAndg8IOy
RiuDQb4JbwutuUu69v78yrhmHMg7Is0DnthgvMEu6yGrCojmDGl0jKf8VQnHpxZYiP9mhvGBfhrD
vJQzqOfgnCXWsa5sryoXwTZxUhFw8GMMAtNLwLqz07Mp5sjmttYwqQsK5Drf61UP9chvWvgtbn9F
xsv5NXG9bmWNCR2p0Wa5bZW1L1Vm4aIo+FRooehO414uKyNMsJBIkicmgbAABoKP3aX2cV7N5www
9yFwUEk0dyAy9eft+bXx3eLzSzJuUbdSGjdqB3XFId2PbZG5cgaJypQkP88b4uQ4OqUf1nV0sZBW
Ma+ZsSPRFM3oIDVI4dLudhkXT5dQKpVF8lS8Ja0ssTR0KUnVPBtkqF4ol0N3C/Frd84e/tNqbMYl
+mSMSW45SAWWySM18cz4XUtHTxpFN79oNYxfNHDtJgSUxO+b3OuqcJfmmZvVwpo2bT0x2f16f9iG
el81Sp/PyNtykERIbnYw99qWCnqJ5ip4pwksgZRcERkiehqn15JuFEZcGGhpFLP2bFbtJbJwUQWU
/9E+bbBRSK+0vBtgo8EEbe1a89gfkiKvtsqcirJqXm8UXw5SmqZhQjaM7QaEKMFUvdRR6RjM8beu
/Zqmbh25ICekOjxLQPGHkZtUrvyAKutBeNFTZ/u6dZ8/gLmzKqiKhZUJ2GG6B/8TOJkWSEE04ESs
PKEtXphaL5a5rQppgN5LOBHUXjrVHfDeVIE6w1CB7oc/hsMQmJtqiyhp61sndRfRzDL3fgYFD9Ay
mOBCzZ6xX5G8iq2eTqk/KVBnI5sosO6sD5RE+i/AVJwUDtAcDUNqYKyGWhTrrJPZAVaHN30OSbh2
2+0o7ai4p8MJjidmGH8dba1Pmp6WDqb0KlSu6z726xRgyl7A+sf7fieW6MlZFcodLYUchEW7OeDR
3XT77PCB0/5eX1Jl7mQjop3gnMQTe4xvTrNezFmK53Rb3ujLQxhOQT78BYvBiRHGKdJF1We5xeez
xwrAvue0aN0sFvkeJ3DBCnIOEznUV4FgMzZz1OpKHDOA9yZZ23eKIQKZ02jOHGUIN4KAmFKoUoHe
0+0xLHUpogaoumEje8Xi0tOM6sp37ReUhe5FLxT6185ZY154WTXPo5ODy2WWJXdsHhMiudEEdl39
SYun/fkrk+cJ66UxCQDwWkjX6VCrlI8umBN9S31YnEYw1s7bpJUVtiSd9kWOZxfQj7OKalQYuQ0R
EXHx3uLrTfrguF+dIUuN6zkZsUnGfDR6T/ViTy//6a09GFtNe/5HKVZ0lHiDz2jUo+OMOT2oQLH1
m47o0VQa+IK55uE5SUf1/hf/in3xQ7PdAqxOQNAC2kcL78IKJ/fjYhDTBrYPFXi2X5ra7eAQKsQJ
VKtP67iTG/vNBQUsxotr/CSZKxZU4r3csexPq0wIMeUiN8cEVmld1aRqR85Dlr7PN8Ve9utrW9u1
+ZWRCLo2PHdFpQzySoC5Ut3o05OIIDBqYVRUvlETqM/Z6FpawM2oQvZfzlsGk8GfhpjYLzmNUYFX
EcJmjjSMXlY7Vg8auxDP0PeutpKtOpAwjrw0MvTqBdW1WTTzIVoq/e8rf7YHDAo3kQR9595xU2lr
66NHRBwwIiPMLubgb08k1I/hvE9SB3kh5TpKb8+HGF48W39KJnrmqE+bKlXDNibHDfE0bMPUi/pr
OXICWxYpNfFgICc7x4TPPi7s2UJVCceBDG6Ksvfkg+fzwvTLy/yu3pT7AU0OzCkW16IkWvQ1mWBq
ZspQoz4HlWHQqs36IV6IG5mP5z8n1wgI/umkPBUsZJ4eSzGBVdkCBrpK76Kp3YVW62LAbHveCi+o
GJhcpePdioNb79T7MieubL1Crk6MXy3pvdYY/D+3gEImoM9A8iKA0nWu/FuBOgdAxIjXOGpuCmUJ
wD42503wUGHI/hVA0qglEMCd2piKnJRygdowubQP1QfZK63tNdCYy73cO2+NtzFrY8zGRJiIbyYN
xho9MAt9B4TfvhRVcniw5JMlMRGw1weodRnYfopUlChLfaBCbfANRFTK1gDGIA2i64l4hYg6jOcR
tFcIHAGIj9WPMavVfsWppaDAgnsOXX8pxMiEtAhyERps2MRnbYH5gKkckXiaE3Ct1bkHzCLqHT/V
DuIFseglylsLlbkB94MDPe6PXGK1FrlE9yKnnHKVoXi1Gnu1LqpZ0rPOLsaibWJ6UC3cJKeu1xJQ
BcX05U6lS9stlS6lBW3h7c/LTVd22KJbCI6tAfCb7GO6TEenP8MD10P9ba/vJF97Pu/j3GvfQqcR
hAQK+hAfL5nVl1ObJut0ipWVDz1KRUFymCAODGBpj1os7bKQq/rb6AhiBe9ora3S/VxZ7bq4bZME
TU7bbG1PNpYbw0oNL5mqd8H6eD6I3cIgu4n+PsTaTy01wMc3uoaygXxIC89Q3RdgdAPT7/30rnuF
PqWBB9lfibegdfZplrm0ZDuqIAoLdqc6y6/m0HicWntjtpPgO/JmIVHfoSQh+AedhzxdXqfPJJMz
dKX72St3PZSJqUYIST31UB6LgGaq0m3odl6aAEcIDg+/EcRk3laufwFzyCFHETmWgmpjpFlBmWd3
kqq7EZkE+Anuc2Bth4mTTZEUhqpFme/cZ8fFB2/WVXLVAyZZ7ex7BcnxY/vWCRkB6F9lTj1uGkg1
gO8DY0PsCNSQ9QZ4OAFeUm+VzeJnt5qvoVsxfQv3hSfvy8tndTNSPibQ0gfZBnPJc4fHkHfeiznh
DQUvyhkCjTKoJjNrN+dcrqcczQs9ucqGwptQCjpvgfd5YQKxE8U1B8osjInOrpS6KgC1QcXiH+Gr
OHYpnbrl9f70Gl7QUyJCvXKS8hOjTBiwKrOXZhPea2Xxm4ESNamkAL2N17ZNvcq8iMKH88vkOOuJ
QfrfV3EnyTNnSFI4q1GQrWK8JHq/TWOR14is0Ji0ttKqUj1ZYe5nYeXaxrGBWn3f3Z9fCiewnSyF
CWyx1remOYD/q5oMP48tfxwvOg18Mo6I2IB3R5yYYoJZ3KAaiZE2CsYcLsGVmW9Kz0HJRPc7zOOP
nSfvNMG7kP76L+du5Y7MbataPeZkdFwQVYVaeT8CVYTnPmV5k4lbGSJoCHfHADSHKgIlYGOhvLNE
QtL0aDSUEbibAc2Kl8KVeyFEi7tpKzvMKUsGPM+yFuGEXA4Q1um3NlY2ee1jsqVsgIZnmd7wM99i
xvi8t/CqGgAvfa6QOWrKUiVGXgCsPG3CLYGetpR6pgV2pfLRwtQlLbdaN+glAji1rUzvL5rWJ+aZ
g9dA1EUdaScHE+M/eim5IVEjSmi5PgNdSuBiwN6isuwtZkdGvZpQnyQF3mlZa1/LWXeQDDv2W6na
t0TZCz6qwCLL0WKPs1ZLCyCYtGay7Ku9ckn89DrbxjamYzQ0E+NA+iHdiJrZIrvMra9bdlQ0gOb4
jWUHsrKLTMdVpAEg89dZF31W6hlfjuLnZ2VJWdFQJGndoXeZJ60Brhu9OMoknIRnQ7Qo5mwYhR1F
EoWEUVoFShCfVwdwufXPxZ4iXCmTUrJphp0DlWFPsJH0b7NrBBQNyBgwK5iAr5xG7KJsFauzaaNx
24FPYXnLkw14ojEYqrrJdW56mUhxmPdV1xaZO2Iq+9qeJ6CVx7i4yGp1YxeP5xfFi2lrC/R7r24h
Y9ZmtGcBi2wcDDEWit90b3bY7c5bEa2DuRtGrR+yosOXa6YmvOkAzbwzirYTbNDHyN65DWLuAzOK
MjDCwoyEJFcOyGaR3UTdNLLbaXsjcmkJSMYEby27je5WGIuGhsnPqtz8p9XqtL27+qaKBI1Ji0bR
hjxYFa6JXCSTwit3oTf02xV19mwvJrSEdZiYAbPeQHP0heLPIO17kwfLtvdtJPMNxOclwdJ4hQgY
pgLYDgASX5JMoyRSY1gAs7eBdG2AKt2qgmo3QO2+O6ZBvjUwwJJ7okkP3qlfW2XuJWJPixqVyDv7
6kgazLUmIKe1b4q68cLYENyCvOt3bYw55iPQn60WIpTFRX8gbeZpZX3oyszXqj447ykiU/S/rzwl
T/WxGxc8V8LhUYsOBEW9aFE8uRLdQfzQ9blt7DFP2iyqmw6Dy8BOPfTbCDjh+rvpTr+WAHUkcW+a
U6A48RPmxJujOact9ZNhQx4KiMS852750MBU5Iu8gx/DPhfHHPuiSatppo1hRT6qw/Mi3SiO6OLh
R7DfNthLvJqmerRaXKZSXOwso/4+GdOP884gWAZbtqzVYjGKNMn9Xs02hhlvnbZ7dxTR64ZXHsXW
QFETost4ybHos9yq21Ep4Qvq7YB3KtnEmylyo720LTaIGH+1qk9rzNGFklqjRgYu7Em7lNTHpkJ0
sERtwK/nCLFIQamXvkodjS1waGFpmY1kRH4NLmR1vKzzoILyboVBmPN79NUNYEiHDcUC2wXILk4P
rByrVdbNTu2aGpBh3RQUUiYkcPsK/4GOKyXsQBVPsYHGPTWSJoPU4tVbu4a+WLpna+NdRoZHPV3i
u3Ew7ZuomsGAihESkEeadr54ytQN1R/f2ae/golNvZlP2VgPEeAkktvp021Um69//jV1zEWhvozV
QuHodKEN3llVWC4oN+nJtzjWPXXKBT1oTskCy/i08aVSWtgLbgsDOlCIEyiSmkZ1NStyee/oWXk5
Gpr0ahZW+V2Ky+kq0ol8p89tdd1j1DvI0gqhMZz0ndoXzlWdO+Tu/Bf4euY1sBxQwLVOm7gajdur
C6C1E2cqzQyk2RLApmV55TgQv3bC5/NmeG6Lvi3eO6jZ2JrFeBTQz5ZSDRm4wBoA2G5nEC9hbDGt
+loAmuAaAnsORqQALYQDn64HKpP9NDUEs6yhLkUBJOrSO9AODPn2/IK43w2db0cH4NQEc92pnXjW
86Sf7RqQRcvrmiZIVANVVNETSmSGucWK0pFrolg1Sk62R+ZpQxIzSK1of341vPCFYAxKapvuD6tL
nqSpWku6BLamXi3RjY2/SUP2lGrGS2fW/nlbX1MpAEw1DC1YBl4w6PGdfrmyyao0lUAQpaIMZEeH
pvjZtvm2V37YxfDjL2xBRFL9eGh/abgM6YgsVXZisL9VjxIYfevqR42JmlAbKZ/h43lrPN/DYTIN
tF5UTB4z0WTCr5g0UB75c7eRlR+SIiqP8LaJ0kM5UCMHFIG9ZarcBOGaqcfozYPEDmlTFZXxti1H
LToOYMHoDnUJ7miBc/B80ETRnt5rGOdhRw+VDBPwlUKXVaX7mXSbdjDcShJEe4EVlg1FIaQOc8WM
/dGqLrO0vutrchG28/3f7NHvxbDtxFSSdKVCi8wvx+yVmNMcWE5SCmI+dy3QDEdqA5qJL2NjGBlq
jUk34OLGhWZ2nqpnl2q+CA4S5ymEk2SjG4aeGHIPlgnUkhvQNTVVDDwi+ogp2WSO315lqNHZ7wDy
gVGxu2vrHTGEIqOchs6paeYQG6lTmXKX4mChzUg24RNBsbUxD/gNW1BooxMN5CfmR1P02ffTtruy
70ScVdyPvFo9PY2rm8tQcqJI1RD7sVZ7fY4hr6hy4ygL/txhwLmCAweYOvjFmAjsjGYLAFYElnDT
/jZa9osWSoKN5B1rELFR4QMaEtk7S3VsQpI6jP2+dyJXTSD9HsUX2Rg9OrJdC9bDC79oDmMmD2xm
GMtjLkg1c8YhVGPQuyvVXTR0Lmm0DGzgfewlxhCkwCyf/4CcUgFGKBFlMXqETiMEbE43qtZHtN5m
LM98kSDUXt/VtyApOC6Ri3LBA+V4POYHKnMvC3IbzkPj1DKzd2nWRqoRwXKBQft3Y6Pshh3q9P/w
u/8LylXq9afln49hUfAfovaBmUpmpRW4blqpBb1i9R10LJfaLvbfl1ugANHUFKNpOQ2PU3PM8vqm
N7U2hLkIepHSTWUEapAE2Ta71KIrJQPHKzUrSkm43oqnx/8WydxySdGTeChhVSnKS8Nsb4n6s5aP
kbCVSv/Q168JEQBcdXR4lDngVrIAt2/Rk+fZW+t68indRYGmahZEQYIwYwD2CAJ7tFrEq+RFF8uw
FdCs46mlsMfEqktr6W2sUu4LgKlKYPiJC4ID0eHgfk1TMTEXgJv9CwujgoeTPipwUfV29uhbOHxO
HqsLypn5nO8yfxfe5d8FB5L3vMPwo4XUB0nyF80q0DWqrU2KBsq0Jvh420Xay0uMCfUu1oBQ68CU
NWaSN8QpIO6gj3wqJjnbnv8RdPPYzcU7AMQhQHoh81RPg4Jqh5MzKguue7Ccl4rpdtHuLyzo4BlA
YqvZIPY5tZD2ZR4WJG/cdmpvlnLCYyoVxFIOG4uGweNPG0ww7TCHjsGVEp0baGVoFAbTQKB2nxSu
8oCCwwW5lrzwMn21Dp1X3k+Q/NaCSYfi/bSdHrP7/u3PB4ROfxDzWbtQbnN9wQ9aOnI1lneVkmzy
SgSm4LTpTs0w1/9AJjOqQczkp3oAsQNoK0Ft/JDfm6kr4bj8lO9NV/++mG7pV/8i8vEO5/qzM5Eh
U/VJVxMkPgMyUTmL/MgpwHD7ft6BuBfX2gz9GasMI83LcZDpKvN9egNB1aL26B0yd+DRhoylr6Gy
PvmqP++kygUU4Lx50SJp5FhZb8pyBuy3xgmpqtseFSzX0cMNpG11QQwSGWJuLblIorxJ4DOTVlxl
FljymuaqIcbN+fXwIt36azK3FYllqcHgX+x3i+UbGIDKSrLVrO/ZUghii2hBzA0FVe4MFDvUPcLM
LbK3LHnNxkTw1bgB7PfRV1jKYyePurF38NXMXvYlqfDsWeB/3A+Gxx4ktymPHVuaKSGZYoQEOfY0
6UE9FBvHHju3m7RnOSqezm8OdzUrW8yJAseh4sQzNqcZ0mDSZFfN7s5b4K4GkrMolUDmCyOZp+6s
FHKdJTMuVKeLg0l6bvLZzababYtasDP86ARwEBCjFga12ApD1DcaSNGL2NfcfK/+qjbaRXMdgXV/
fu4O2YMG6vn5YrlCCvwmJITkJS2Yh7AoR48OBQwmZvSUCXuZsGmdT1QX0Iz6gt4NHbR3im057OyH
Cu8ysJGN95C9HneiVxE9rOy9urZPt2EVNYYRuYbk4LFOInkb6s/EkN159lsbc5z5/vyWcvPrtTE2
csR9bag9FpvvER6tTbnNIBVXDkArAgAnZCnmudDaHBNBCmhFhEjH8HaHJJUzxa7eDm7U175J/hwI
otGxlt/byIQQSpud9jNW5oSPefGzkn6d/3ScEIX6PU4B5a4CCSbjJslStIkztJGfhLKr905gacTt
zWhz3gzHG07MMN4wad04Z50T+YPdbgjZadJDon4DZt0fOxHIU7QkxhmqGMmm3GBJkbq46dRvmjp2
h3ASpHUcJzhZEuMEavF/pH3Xctw6sO0XsYoEwYBXhkkaSbYlOb2wHLZJMCcwff1d1K6zPQPxDK59
bL+4VKVmA41Go8NaMUYGe9J4wH741COl7YFs5oMo68xnU6maFthUCl1l6KoE0gsmE66PEytiyxqT
Jg66tPU0wIpr9sPcqeatN7yvA7Sf/6RI3nciOU+tAVIw+NOKn+gqU7hElQDJ3DIzTxNSYG9I8uQA
DnHE9ty2NNVCSZZG5pqkTg0VtKzzgZrjCR75xFJ1+WyLQes8Dg7KNnKqJKrpPJW22QCrKMv2ekrB
FJvHlVdzh4d/oZGDQWoXSR/rTe44Yp1JRIkMfx3d9z3ongiI9wYVBcWmOYOdBZUmkJdikPnawCzY
1wKcBFSH6gE8e3nnL7EVaALx0TipjuimGVwIkzYpHoYi0WiPArhT+EV5FraqdLi5PwDgN4Hfs2JL
SeelGGmV9BzFrnkEOeGEVGDcviQxU1R5tvwavMm6Nai+kLcASNU0gbszDtBKSjEUN06ONgVLt5hG
7BtN2Q/C593YGrj1hh4Ps9umsXXxAUkHeqKADaAiGVFxoenQu3MKZPAcbcg1+gsAjPQu/VYguFBj
kW/ZyIU0OXRqm87KpgWJkG5YvHgw8dQZPWRGQ5csCu+6ZSGXoqQHLXIBI+1sZAcRr3mC/EPs/e2l
U+lCru1dRNmUgUmDB3kKdrXYQ+LBb6r3CYADbgvayo5d7pHcKo5pZqcTHVTRMZ/aPmvod/faT+C5
8K1T9SUNx0+qoEFlFq+fdBF8uXZe2o4GkQmaKsnzms4p9vmdVv0cg+r/A9ZwW0ckAQ3kcdAU/+aJ
MDRWXhfZykzo/CjPerimxpLOp8/UAxnhXkSBavJncwMvREp3VVnVTh85OQ8aoh8zzTyCsueHYDn1
BrNRbeLWOUeX13/6Sd4xNvXGMYGFE3RsDpceTwV0BQivbW3dW+xiDkrVDINKvfXnF1tYUAr/JSBx
0obAsf+xMxhOFQFBQOX5t9ILgP7HxbIGgii7SqIcGvcpbXqOjh6kT4xdEfLMa772B9yik4+uwVP7
Xj/kvnVEClJxODYW1l3hd9Z+IqTl5WfKlFpT6rIGGJRowUnRlvjInlb23rVnvr8bgGLjW4sPkgA1
5MsGRArScReyJb3nrGkWTYNs7Q6ZlB/RHnkz8DiQyrc+rQQafSjOc48xFeQgVda74d+uZK/rcrG9
mhBJYtRY867LcEc9Ah1OcTdsGNCVBCk+NR1u640+gijYaHYAhwZPMNquLdTg+m6n2MWN2/ZKlvRK
Sc2OVY6JlRzRg0l9zL7/EwXDa0Nwi2mHCpmpSnFBvLpN6YF5KfMNoFIEKJ14lblW/sDbB5zKYIi9
invr/BbgiGYjVKXCtvzclVDpWjLonGBsd1X0ZO9BEO6L+1cojIDtxRFwh4EK2mZ7F1HCB0IVat/y
pEU1ZeigBYxOMPJkvwCjYnGeTIMEfPnzKZz1NPyWJEVMTZ9lDIzrAPlokRJLWt+pZuAn68FtW9k2
/N9iJLfdDATMoi0o1tFIdGR98dh1iaLqrRIhOWtDE84gRpwtlgEBuuwfzM5RiFgPz1vj+62F5Do0
MTpRHFO4jq7vH7uo4n5WRZ0/NrN+VwyE/apEHJ81R6Tf/2/rJzkON2mcPm9hEGmUe7Gx5q0UMe1r
GHdLOclz5KMruFhtzs3N+5LzJ72OP2VRdGfGaMUDx/p7kLmbftLxxEfH2afbCm70rl8bouRMRppZ
cV7qCP2e7Hst3w27GTE0qL9fx3CAeDv3J2DKzzskr4ogPWEyTZEhfn293VgBOdA1+wKwEFWDIXOM
hYr9cBhO9cPaHayefN2K1S7PnfySZB0FDW4nQEf3RE4rbj8qNTvyeU0O/hVt/dXivn7Nxb0jsrKu
dYazMfoJxlsxmV1gNm2cdjmqfvsZ9aDaL/3kPtf2t7dVqafkXyKui74pYVVrGnIFTCnGI/kidkuI
Tax3s6oCtdWVcrWwkqfR4xGNgGOHk3IEMJ3znB+XwOCB9QnImbnjWXtgoD2tjeC7v7vc//MOr52Y
F4ts85z0fY8tJZ3pEfd+rBUY91ttL1e6Sf6nc6YcxBI4I9nH+tg8zH67wzAzoM+GV/Qz+9iG2bv+
AVUBw8VEAtgOdyoKsO07/7eSkiNCSSNnM/ID6AEbj0YS77sm2ldcxYaiEiM5oxgEWMLWYLBLMj8Z
dPxcWii+W6q5AMWd8aa3zG67UV+gTeXofhk1nisUQM3retzwKXJfWRxxN0pKSBjY/C4CMtHcmCHt
+3dIEnwel1bhwxTrJveXZVlLp7Rb8CLDPUEjFvRk8o1YlQdTxCevrAgXpj7UI2dZAk9pFA5ahGkq
dMw9D0VR+QkZFo5+Yb1QvRo2dWMoROlrdwsycNfB89QVg0gJrH+giVdYqPa+dOX72/5q0yAuZEje
g8fAlcqmNgXZu3gAscPJ0mfVRbvmGN6YxIWMVc+LxaMg5k1ZBpdY/dL9f5H8yJMIOlAP8J0d/t8U
klwGtStMrGdwgDmNQe0GJEhNYeGv6y7rg3IFeo6ATYhWGenmprY2daU+wO+9T4A7BHpnsLASDz2B
9jceDnez8MwTkNDRZLLTz2yfNxj7jFGiQdet6mG5ZSMX3yJ3XYiesKHl+BZg1lV3IGNj3DODag9S
mqMuQL3tWb802yMHlcPafCMABRJpVPASI/kovREWRLdu9e8VuzLjdH7+WFHAwA8+NA4LNAk9Wce/
2Nvfsbt8IFxr4vUocCB0cjJQj7IXVT5V5b3k41BYbT6lMFWzI99oQ/yJ8d1sxedKI8d2LJ9uK7S5
iBevETkdnde4Qcl6u7wmNkWJCdd0V/ggJSwfQUAalnvtOf50W6hKR+mErMyxtjvBZJauOicFGKqY
GY7MCO3oZKGH9La07bTLxaatn3Nx+pOky/Wsgzgg/uTPdCWJ+c78Dujr9o69d0Jnb/nkkO9VjmDr
ZFwurXSjIqB3hnRNPRSgo6HT4JvmczP8c1u7Tfd5oZzkCipea0W9TOv1A8bTKLa0ow0T3d2Wogoq
5ZmWXq8ap4hhln3QnsePzt10BxPxzF/jo5rf+X9JGP0X8sigYLaNmQE9x8olwq9+rW1yYk+/gYfZ
rw/Oy7hzP+tnt/L+cozwKnCXYc/QBcmjfnqNZqNTVXg8dIPVVpCJX8dbVf5TsX9yQlfT/+f8EYDV
1dXREZXC/jcIk641klxKnEwMURdWE++8PT8IcA6EdlgC6Jn6gKtB+i9eKQm6z/ouKZBqfUWC5Sq8
vM3TcHEHS+0gYojmhtkx2sOLxrDv2Jx1wFKN3dS8GxcrtlV35Pr75DtSv5An3Q7NxBuS9bBYy/DM
lR2q3iWBG8zM64awK3eT73r6GThSOJae+1Ls4B9UOm9u7sU3rHHJhecxzTkDfuQaCtTdtzlPnzlT
xYVby4rGTgyhgMITOEvS+ceEWeUaHbKPPbow0G3jLeR5GFUEe5tJQDDTsJW+E4LksvjidO4wrWLS
c/XN4q9wcG5gvI8eu6N70A8q7sCtK+JSnmSzLs0mqmcM1yDytVUDRPL2MEdfqv5zOteKA7L5gMWM
GrquCGZ5iNzFDWaEdOx1hPBtsOzsj40fvePh6x34GHnE6/f8MVbymG3ZxqVQ6XYA2GYSY9gRdYfp
SR8gE5xGt532pmlcqCWZxlyktp05OAFxkqwwd17TvO/Q9X9byqZ7MTH0SQCxqAMY2bw2cm3BtBoA
KXF8PvaV5xp7Jnzjh/ODxfuWhyvrJN9HT0Xht9lxRjYrfk85+LL7+/Hur656FKIBt4f26pUF4Ppb
FsNOm7QfVkxOczf/w0/AXoeH03z9cYUba0HflO4BBaoqBG69zi7lSktdN+XUL2sNwJltP9b0XUms
QzPZT3pb7m+v99bJuBAlp8yqORkrNLEjqhgH4bE8n/d43UxoNZvt+ymxfpDFULU9b17/6wsQ/yxm
vcEeRtBLoyp312zWGHYfVtojiut/CUEjevfn6KYraykwxXTdNE1gnF1vYr40yTLN4G6z2TunPmbm
D5t/ub2IW4fvUoR0OfRLR5spcssgn9GI7up+wv6irnilheT757Ksl9nE6Zu5dhJoXPR4mZ/tpng0
CuWrYeuoX+ojncGySOoYMLclyqMIi4YHK3uK51jhT/4XK/i9MZJT1qdKc5sWiLcr8RZyfF7jF3sr
1HdmOB+aw+0tUqm0/vzi7mQsJSwtYOeO/UHjz31zl5XH2yJUViC9Q5x05v8yNFUkzz1tzA9mOynS
Gyo1pMeHKKK6yBeKk8OmR8NIjuUkEi9vo6+3dVHJkTyflroYqORYrqX+oqctmn0Kn4z/3BayNdp+
ZdSSn2vZ3JRZyldSKeQbMAERWIc4ZOEP+4c4viLeqoFHtx3ef1Yn5/Oape6yykEnXh80H+fQOhuA
HY9+0kfzlD/oAT2woxM0ocr+FMYh5/VMDKy0WgxVLaPEhAMZfyKzqLg7102RY9SLYysn9WgyNHpE
cF0t9k/EIBhm/BCXp1wvd66uBb1QzbCrdJLcRLy4DZoo4JOiLvUiJ/Ocv2hzBS8fOlMwOgnUaEdy
rBgim8A5i80S6ZgCXmBMQ93p7UM91Pzz3xjjhSzJw1Jd1GNqmiiflWCArUaQu002nojDCMozwmOA
mcfiDtkN5x3TnPFM2xGkKL1lhq7mRqFT1e17wY3FB8iko3gwbxbXLhdCWuqU9/HMuUBF/gQINmTF
dvyEWcR9cV8kh7Vmz96vvWPWGOp3UeEBHU1F77AZk1wsj+St+yimMc3gESr6HHcirOdDa5WeoafB
7Y1QCZI8dQx4P7PsIMgqUcgrAalc7uy4ColyZFwlaf35xZ2A66BL8gaRQVb/wLy8x5suHBwnbLmr
0ImoREl+O4YZ132J/evCbEECgu3iA8Y7S89FaxkmZ09aOCCpqu2rZ4KmBMvPT2U43VePWtAonrKb
rt0F+wwoFxyHmZLTrZYaSQnQrwb9mB5o7J4I73/Rcvlwexs3ncNvMTKGWApQ7GF28eQq+3jYdQDV
AyljaSkqaiopkoMoRj4NXQ1lRNnd2SwKWWkq4pRNEUBMMBlekEgPS/ZY1ZMxLegiC6bICADw+MIW
XUWasOm5L2RIlohGLjvrxwiIRtbyE9wmcKf17Eeu88nquhpwWuRHr2Sx3LTJC6GSTUZd4kx1y8EA
0ra5g7xFPt/PU6adiejjY82HXjXztB3yXYiUwoqoSminDzCKuPHXmvn6Kk6AqwXujRV7rQr/wgYv
xEmmPs7V6LRMAE6PcG9ll2f5qLhzN8OJ3yLe1CvqWOuMDAY4OLHnmB+aTnhOXO7M5lygI+3/pI88
VMzAzwCmOwhrXSPQc4KJe1UTzqZ3uNBHugUZKMFFUkEEzCEUxhyy8UdvGS+3FdlMotMLMdJ9Vgui
5cCiRhwbhdPn+khDBGGBUe8bQF2j83VPd/QwG74zeqoGA5WG63m/8PqFHrVL4kL0Ej2meupN/Qs3
++C2gtLZWlFwUEkDCB+hKChhiOxaSGo1eTnWxPCTPsnQs6GN/HHQyHwuQIx3LmKiGvaTvBQEguiJ
AT9sZUoGrIPkQehQ6e2iYZIhjotHRyuRmYx//alOqwjXRHkApG1A0b/WCfwdtC4HrfTK5AEEwl+p
Uz0uGgl7UD/fliRt0Zo3A/YJGNmA9oAZ81frudgiluVgl+4xNL9Y+uCBp/CxEMWXUlMBZ2zKsZGB
RNkPbBvyVbjCnwxsYRgGawxQmX4y52+uTRSHVnZ6r9pgZhFT3jAEMJNItm6RfNarNR9Hp+hnmU4/
ItswQt01PzBNe7Km5Ty7xb0JwncvT4yXpSofqN0qgOUlP/XmIySrp/bsLkOc16DS1Ufk0EgEvPNk
SI6RzhzzIQJrrPGxGZn1cnsr39qlDV5GKEQRC6yw69dGM6ZkssZJqzywkR3q2AXqQikmhb28PW0Q
AmppEN86LiWvO3BhL5loGdogoVzcm5/m1o68OsZkt1WYz0uqiuU2NboQJmkEuNnC0HlSe6ANn85J
ycfAYIOr4NZ7qxIGQ0D0Yesmc5CAlC7nCmNQfVZjimdwsmPpipfEjRcPCE5HUIv8/NM9gixgZqMl
wwZZvYxil6LUV9QRNCpNdmfNziEdGxWvyFv7gwwkdFemTjy+5Zccm0lb0DmrvboDh9HCexfwf86u
cZqgJnzHdVCC39ZKHuOFyTs65qpXAAfU/sD/cm16Q9rF3FrVsjBjww80C9Lyfh7v0xJVfYAo7Mg5
aT078w0RtFk48934XQV28tbD4BtsQICAcNwARIe0jfnIlzxOoHY11u7O0ezRn8Hv6TWdqkL11iwh
CWcMqLbWK7DutbY8ySeCNuDaWxZTeJOVfE6m8uPtJTXle/t1TVGzMU1wWDq6K2dPRvQSRGmL49xZ
dxwFYrqfNXD51D6Sx/i/6/hV8amsPxdmE479z6jm3gSIJS0GdJoTUIBNM+ZpC/pLssccbd9aS3wB
Hnr3lKNJGmwpHkZMW5j9svQosPtN/DVudc9NdV/EzS7LP4jlnVvpu3YaAr3MwsgNKyfMaYjWMhMP
Y8CC+vnwSDCAwIWxG7udzg/ZFPmF/dAbQIUvuA8e17Pb8TBmZ+TWTfZtcK2gROv0aE/Aqcd0d5yE
wCXOlpOLDtbEQKq/aMLa7r18SnovcvPzKNLmVCTTF80BWZb21WXHnLe+EaWhcL/GlQsAwenAl+oQ
C+uTVb2M/c5JDtUcuKZvvE6ZnbP+OBuPrqBeHtFgIZjrTolfoW4IXEw6P0fuvZ6+JMYh0V1vtj4a
Ygzj4oUOtmf3h654P07Pub5LMVpSkw9C1L7pnMZsQDuz6TXLo60/RqL0HOMhq37RKgWl2EurBVXS
nnpgG5aUBE4SgQEv3rnRjwVJHNP+1br7xXzI9MPSkl0i0FM+glMFXZf1D2sCWXD/LRMfbBdxYQRs
hMYbgKLT641flZ961pwossZLlj02nHsG2HWW7H6oM08UO8xYE+EP1AmHaYGBnjLQUrMvneV62Nrj
BLpIt9N8TYD9jByIGZ2Etqf5LhOG76bnxvFtIL1GD0nUPUz5fhwTVPHuxybQ08wzgW5cxS8WNj96
NJbHUX8amzta+jr7DlBKwM+QKvX5IE5JhhL1cEfq93F/EANe3dWHibq+PbyLhn3M+jAGX2qvvaOC
7KpEeFT7Qpbdwj6S1vH17ImP3yYbVFJf9PxgOPti/CdeXqr+TFiwYG5x2o/9yc4+xGlo5e8BhDuU
DsZLJ68D5HPXfJ0SAJ2l31tMkzXgilo4D9FkMQDJoHSORXtAftJz2F3ZLeihQfJjeKjp0ckzP7H6
wMWMZwmc9rSdkXr6aomHbPSKMjlwRrxp/rKwf6rhKeVP4OH0MmS4pzQ0okc3/2rlVliX/OTatW9Z
2gsy+6GWOV5rMQ/TgScAlx5qM8xR14vS3IN572r7NLD3SYMlGKKd1lWePVN/QQuklosD14uwp1bY
Ar4ib4agt99lKIUNhXs/1Sl+1PhJSXfpgF2yQxY9Yvy10jCvxzyifSfR9K4RQ2i0h9LA+UTvU6qC
+t7yiGAMIsgcwge/icEpaKHXLpPaM4EYkVsOVu0POxr/dYc2Ag4AlAEhWKZdqubcEoVW4uZcqs86
vJezfOkc/ctttytlB/6VgukQNKa5FMGAFHhrY0zSMUYAicdsoM9s8Fxzfhhs+zgVHVjJFyRFa0X8
sbl4mC0DzjJCA4QF19eJ1kYkzcFY6VWEz+dYAzRghX5RRS5qUzNEhpiOt5BfkdGIrXpJOVD4Kq/I
q/rYsik9OP1kBHVett9AkgDErjYdIm8cueqFJvcg/LuqeC4ZK5Cd48gaTlYadwCTrTxjss40wZwc
BRMq7e4raq5hV5+hgYxmP90I7XIg8nK8MUqeFzzdvCFrBkW0shUokAtLkjIj5sLGNFuNFfvh8Yxg
QmXy8/z7bUva3FXghNmY2YNByQ8eLXMHc1hxDmN+b7hfZufvDgQQucDqir8y5XBngudPr6oagIAj
HLgVaYe6KFFdjro8uK3L1oqhldgFeSqG3xGTXFtoYkXTYk4IeKKelF5FK9xJHKxAJNNVKQO5b//V
Vi5lret68cBgbrFMWZa5IJjgv4oUbTHaN5Ll/jwLzLH+7J2vI6kB3+sCjqwOSgRDc4pO6on7BpyC
TR/Ttv4+tuxkRLo/lqVnRapIc2trLz9RinY7BGttDoh3n2tPJP8+KH3d1lkF6NuKZwBIvTdk6W2V
V4ijEE4ns/WAZ3LuWVMDHPFoAT+2SE9NW52afjzc3uU1RXdR0/p35QFSim4QeAnkH65XvutLNCck
8LBWkxwAdfADD+09bcwD04qDOQovIdrsdTpVvJe33l90bVUHIrtr4BFxLTfm3J3MFv6vE9oDXiv7
YqiPy5z+jArx7raKW9a1IrFTgB6AGdWWdVwKLR2tGTjQOWB9MGOTHN09CoXgMFoC/M/w0h16Xg4l
YK9mr/kJNuYnQ/ENcuPuus4r5DWuSfDrvQXp7S0+o/nTdPy1JSP9YnKv3iF+9a199FmgaQmkepnC
GW0sMZJWeOXiyULeotzqLU2cKMMSU8FthJp0fFpS0343TfWMades3N1e5y15SCdhS9cn2RuHnw1o
nzPdpvZmThGHntMl91lKfcA0/nE+wjFwW+CdyxjAcOTsH15oUVmtyZaJ0I9WX53tZQ5nMnyAa1bc
0xteEABAIJnEH+j0estdeCaTz6U+kRpekPPGAzosDQZgsXl6ntXh7fXbcABXoiQn2AyGqJYeWg3k
HQEyQE3YzqVPi8jvMfuHaoWi12Frv0BShPwpXpt4y0tH0OU1oyTrcATtGu0UzU5boeWn5ui01p/f
vjCJ1aut3L1MHuabzFx3hQ0vU4xFOHbVHY9yOPlB/Lq9hK/da5I7gybIU8GHovwmBzw5x3zZVHLX
7+bQ2Nl+97IOGPRH4wDow/TRfhaBOFv3aJX3nW/1PvItr3yZK8XVubGyQCQG0yIjlK1McNfOTQOb
AeEm5oWtue93hV3Oe93gn1NtYn5FB6Y4Dhs2SpDLQiILuluu7Esb6tRsMGbXFyb1xvSXO6PRI1EV
lzYuQEhx0aFo0FcygmulXB5101L1uJ/AEQAQ+nli5ylHk/Cf2wpyuSuHLP4hwiHXcprI6NsKVotH
cXqYYifQM+24JPrxtqlsJMwgBvPjoLKGI5FDNXRGUqtdlhqpB+O8JLmVoZ+jXoKJd/mhsqfyXOXI
RdwWuhUUE9D+mgQY8QCSfpMz47SkAzhCcQ0gDxB0fvEP31OveC7D+a7d/WGj43rrEANLiCl5gLiC
7/d6LYui0McuJbgC7AFAnOZOs5Dv5yib2CookC3zAGE30sQwefMNM/i0pAmCmwmi4nuCmmqKHIxi
8ba2DAQIrglQXHQ2yvyli9UWYxljy6p2jk9cNMtxcsp6j3k07gPCgSEj0HV71mTtEXSs9T7Xo+wD
8D1w9hcWIy9kUzhyC5DWy4A0QDNbmW9PGt3d/tCt449wCscEpxJwilKoaLu454sERew+Ex6eN3ue
fQet2Q5UMIorY+vkX0pav+TidsqSWSRtCUldgRjCLfH8/0SYauhhc90v9JGsCM9jUA7bsKLSrBzL
X6ZJ/zKCx+BFx1hQ4U1xVdle0SbJH8Ki/Wu+F4KlRxsBs0ZmUGw4H+IXMYoDazoFYsH2Xq0QEvrK
FeJIlyA69NnEYgMEq+XD0FXrG+OYDI90yP7iTlgZB/5H0Hp+LrZqgFtII31GgahLwpREYVekyDe1
XqG6BLeN4rckyfzMBWG13mHVJnLOiBs0AAsopl+3bXyj6gbXcqGPZHpmZZMCM/Mw8qHcMxejjWAe
wnPMvnPsbI+ny4lly/elaaLQqop9g+xrQ/8Q/m81EJRuCDYOBAsEfud6UXmK5MPAoeowoyU/Fr7r
cM8lijfSxoKu5ALA/zdXlmx5ctHQtJpOCZIWzCmfc+e5qsR9yRQPIpUQ6dqLuiHrbG7VHh7jXlZ/
m6OThqa427umEiKtlxhnxiJMiWO9bB/s6YEA6y86LP5GDC445EEQpmPZrrdljgGblKwOw24fgFZ2
KJs6YINqfGDjxllHW/6TIp2osl2Y1kSQYrH+aYQYS5gf/2K9LkRIRyla+qjFmwLhseCf+NiArc4t
D0mHpO5tQVu6wHzXd7iD4FBuX8VTLeNZv25M3YLj4V0KovXbEra2/lKCZF+pW0Y1+I+gygQuK15+
bdrpYLRUkXHcuCsAzAotEOE4pkmkFUsAHN3CqJBn0+/zAmzyya/Ffjazat+Oz7c12lyzC1GSB6pA
W1FimgvHcnB+Ll1ycAVRjcvIw0avHgbJNhMQXGiS1WUkw2ksBxZXCBs6vCf0xctQJvmW7+yAeoa/
fIzgbjLfRYlOOWq4sWEo6QK9EHEE1lEeFRtsTGobJSRPDWiAuykoo/bYVH8Iw78quFankR0xGTj/
LGnDyi5CWJVjw4wErFwLT88kU2E8bKiCJUQARkEmgIBISrCPEZoUOqS3PeHE7+HPMWi/LEFpAh30
tklsPKGvBEntikPFmej6GuCzLO9fkjwh94NlgIM0stkeD8Nxl1hJsrNKpNluS95SEVkCXHQoVqBO
LEmOc6DOusaIFEGXCi/NNABtDd23cl7a4LakDbN30UQA/j8U3xG0SI9LZ0kzqrEClbwsykMmaoB4
DotqyzZWEqM8aI1YuzJh9pI+1pBzWrcmCvlRNKJ8X9KP7pA/GC1sXbRZFc5i7v0IKO7hH6uH/ACS
BOhNQtJKfpdRFs99xEQDNP/5cUqAGAUQRcVmbTgpgEfjgY5jjZefJflCLSvRtNibKK52hvuEyR/6
rgArnQ9+4OmucToDIx9JZCk0W/2RlJtgBLwMa8oKWyf3KS3U0DXwfOOkmU7vL8b4mZf2J7xGwmx0
FReXStZqRBfR5qQRs7MA+usNsY16olXp4IockeywCuJrwCa4vWkb1o9UBwZb1wgJs4XShW87ZNFF
iasYafpn7po/Y91AmVUXf277IOcCpYeB7jVwzkhWaSLFCBoyuHxQof7MIjhHdJgpLsqN83UlQzIO
y8qGccjgECc3KQ9G1Bqh08axYsVUUqQVywwBh7gqQFOALpG2PfN+frq9KyoZ688vjAA4zMZUCMiI
+9wf0eMQ22R/W8TWxpsWeGJwWA0KkNNrEWIs+3ausVjx5PhE+9jNZZirGiNVQqRn4GAJbdRiCKmz
8kEz3rVsOReYBLytyuZqXagi+9XRROQyQwpvf7nRt6H6cPv3bx3Ji6WSW3sKZmdlQvH7wSh6TwT3
zSTq0YHZdsECANPbwrbiFnhuBA6AZ0WOS44eMozVdM26Zovwovd6qP+TA2GlQWeW/ijQImR58+s0
PQEHnIp8fOvuuJAta5rNDYrCEWTbo1n4Y2886qMZzOjK8cwJNZg0m+9oxxWZ+s39+62xHEJPVcQL
t0IqOzfFC+vNB20oVI2QWzJs+G9QcKImADrOa3MH7z267GrIqOZvBq08PVKEzyoBkvMBTliCpmcs
Xet+axwwh6Hgetsytg7TpQqS49GSsdBsbTWMovI4vbNaNJU0324L2bpgL4Wsal54HszIZYAgXssK
OqJj3vtm+91tY2CnP/NUMaKyrRC6ptHvjpyxHHmhj5kNZQOFogSthln11OuWT3uVeW2lbsESvPbY
rvgtb8pbvSZmUq06JV3Y/GrPGlAV0h3zB+uO7aug3CcK37plC0BW1tf+GiTe5RAsLksWpXPceC1a
9kY0JMVFeHubNiUQvGvQTYB0KpVcXiK6SWQTJMRwQG1p+N1YBLdFbO0O8s//I8KSQn/RgJRUSxhu
7La+6xZ9F818Xw9CcZ1uikEbKGqrJmqeVDqYAkRp/Zxic3jPw3IwdkbEwknoii1RiZGOp7OwiNIG
YtzWee7M8p6bS2ANqnLZ1lWByPs/baQzSo3FdNoCixYn0XEkEc5N7LfFfNQyrnA46xbLQSkCfHQv
GKiDmPLCpUttsxr9gZ5jFS+TKIAs2n0CbUwZtLqJzjnnSzNWTlBTqji2mzpeCJaWMo4zN61KvAnZ
MoNVQ89ORBiHvGgecaOpCnJbNxK6kNBAtj5qgONx7Y8MUzNTO8a70LSabt8WU/LQRKlxFwHK6pAm
tvaQltw5RN1f5M7xTKOg8kPHBub+ZHyiQtNcW1u0CJz2IPrpFn+pLE+4+9wtfJBD7m6ftreLCmno
KUOHAVvnLaRjUIBGL4pSM/JNoTmem7Ai6OcBFBk8Oudzo4oytsTBOYGG0SQ2HlJS9JfmJM7iEm+1
ymTHjGJade68MdH3pfaH+MgwTxcjDr9FSTFgstQ5HXKIGqsCM23E/NTE3R+f7lUGBmIwrgKCaLls
m8SazRNEZ+vL+g591rwpvVy3VfCGb70uaDGQIkDeZU340dXJXFyOVZ7OrEqxK11IT3Z+4MCaAPmV
DYhDNLLbxMvRTr9T9VhttOtfi10380Ks1Q4GHAFWkO7Td3TyaFNg3+5iNFJl7FzsKUDtDX9C2PQ4
LufO6r3RzgF6q/qQTfUJEhhIluAFIpdAwbw86Xqmo7MJbcpoE/eiplIcg7duGqraOHM6Xp4YT5CO
Ae1TQNVNM6LdKGr9tEK5OuNJ6iHvoMIN2Qi0V1mMobcH7x90M10vKzHKrOqrSPO70NxV9b7KQ+tT
AYAuaz8OnpN70Z0lgj4LkpOqurser2vfDdGAU0SlGoM5b3qokIVpWt5gJXOWjYEeNXnYNzooVcC4
mk7kORZKcvjNlUUBFmRIeIOjD+Ba22IZijrO0Idtty6GMLXmbkzyyi/SXIXTv63cb0nSKYm73qLF
aCEPNFonPB0A/JLk7zBz8gHtah9cLVc8H95eEVhMtMgiuYBBMiSfrjVzAfCk8QZEP/0S6XduP7fH
qH1wNSN5sA1dPE6dsP3CdPLwtsveKKS56J5emR5AlYPeAMmJjsUC3iqnxy5mDnlAw1HsM6NJTl3b
dcFUJ1U4Wjn/ahYDkPUA9uWnMUVAPTkdONL7UvU5q55XRoWSDSp7aJ3B4URfsmTPPbP7xu1A4taE
gE4+dw/zP9NdeyiQ6AYMFD2Q7/zpj3srV5nID1NkETBlI3N4G4uocTtnredOizhlfVb4Bue1osK2
5XguF1q6QtDYGCeG3TWeUZup3+laWCJtpXheqYRIy2e5IkVKxNV8qwIhMRlPZoalu20yb7YId+GF
Io4UUxeLmS0igcXo2SFlX2L7R9b/P86+bDlOZQv2i4gAivGVoUfNsgbrhZBtCSgKaqCAgq+/ie89
cay2rjp83nbs7e3V1LBqDbkyz3UKT7nefz+4fxo58aGVL3xahVitPg9/ejnfts/qUafNhqXnNCtO
2Rv+ry3gOlwMPAGy6J7EghjZDQHeLaG29+j/hJDqnJqVsmavxmTl/yxzJHZXC16n/saA8hACjcgh
cpPH7+osgc1nMQ16FcBNOgCyADTz0Q80Vkepg84r5oU4xKOC6qLs/O9eE78srDjjc87ZWjf6jyd5
UdSa5q6FrhyiNUWLe3sKbyAqG6dR+vWR+cybQmU5WKEzKAmdloOW2bH6oHDwIpbxy9iE10rFxxld
vGzg9RWAs7v/wR5e+BUC8xst9vHLhqVdaswF4PTUGjMy0tiA5dRJPJd6a9dt22fUaP+f0fHwIzg+
yGaBuovAY/LR6jQCcTVaGDqMqK9ueOTV6eIWDBKw7jl97L8W9LepGPJAEVTBoTP70RRzG48SbqCw
jLraXP2C0OY+qB8qD7IMUX0mnvn7Mq4OEiEj9s8P0Vw6uYwxDUB+5aE/J51+SoaOTGmtOpqXi/F2
rZEY6apHLy16p7z1l8VMGLfyLVBZu+ee5b98j4vACo0ZTJADLA4e54/fjRqpzUgooFQo3xTr0sa5
mvk5I3+9xSdGTvzB1MQ9A4k0klIb9KdeR66k6Z6CYHovhnoCZXX0zQ9F9K9u9bdVQBYAJAFL92lg
ykZSA/YHq/0IzXMnmg693+3xcJ9FAa6//+SNxSL+19LJ4fF0gXd3xm2MbJFVfffYe8ulz+MrVmAo
Zh53XDE348bdTIWfOYO9h0b4mcT/84387284CTu6yiop89ADU163Ee2wjVl/8J1zbEOfmkEkgXDf
i5GVnryHnlxqpV0oW4aCYmAN8THm2xx4ga/9zV/P7rp3uPYYmwAKFjDsj8fSmdzaagN8DZr1F3Gk
710q/7lBsNpAiQRNQygK/oWXJqphhgmItYbKaS6t0LG2Vu28/w8fgtwQHgUdNeSjJx/id0Q0I/Rk
fB6lzEENaKH67Wsb65r/dfzgulAlQCkTQ28fbcymH6WBChbIg4NyK51taz02xw7eWg2xuCp1jDGI
yLP+jfMOqBas3x9mT45CMdXFglAWopCNQCegcu5rjplYE8bn3OXq5///H4hk/uMHSjEMS+Hie4rC
ffSloRe9cPs7dRzEPO07liGActOwcVUu4CKTeAL1PcCU4OAjsvz29Wp/dgNQN45d8JyuSeLJRROE
K1rbWG0OjKaQOnd68CfQc07lczOIoIGz930khR+/2eJjRKoQ+ctS+Q+TDxXFqcldE95+/TV/D7Jg
F1HQBekEGrDgFz55Y9t+GGrfh0apfah+rTXw/iG+6rPutdr19yKNM2f/tcXVGZ5uZkgAJ8XFQ4J9
WgafHCUa6TmQva+8lBKZltxsvVU5fvnxtaVPl/APSydLWADZYUVqgaUIFPPVOw9+LMW5SOzzBfzD
yskCgh7MGZ1V5BUU/l6bvQSvyy7Y1/uxzbxNfACO9+Gc9sKnSxgEqIvbAWoFp5gKiJF0ixWFwDs0
a6UXGmDJDOgUgFP8zVgoF369jp+bQ+iMeudKenFy/SoJ5UT0aSB4wuxjQ8SumFUyWEVikzNh5mdu
P8RUyX8snUQj7RTXszvNZSb1RdmaFOWJM99yyqH522uFKAiGmEjAaT+NCmhv1e7UFWWmfjYtpGTD
YwkixrvgIrg2LCGvdtLed+k/YxvXWxbbgGMB5ADGlfWo/pEZVHKRbbxA03ocA52GxtlrZ5D5/7BP
qKZDwWEd4z6titfEHlDTLcGzLgo67gknnXnBNIELTZBxtoiLiSAXlaWvrf4mBD650Cu1BZp1CGZ9
UCp9/Lay5E4UTFwl1C76TT9ztVfh2PzkAaHHJqBjNvh1l7br8KcO3G43dTR++PpHrDb+/g3rh6OS
hW09fQJHqXQNdu2sl9NGKJoa3Seer8/4rnNmTp48AdlzQElQTHELsGOQRJj94Lx+/Smf3DbMA2Ow
ai3743k5uQPDFKgu7EATydAySkpqQ6ba8l8QmqSDxc4Urz+5cDCGZuE6aITB8pMPYh2oRImEsXGK
s6aeQXfEz4Ry63t4sjVoCxHIF6FbgkGZk/eSh6B4q3ojMuhUA0kno1fXKTad4bt25M+YDerOHMi/
NwljfQQEMiuojoA75+N55FWplsF2KTQ5HgbrVxD9KMA58vUmfeL1gRvHTNjvEVQvtNeF/eNCC0gM
QVa5oFBdq3dOlCDQl+YbOtYNqHJA7OImdDnUy89zbJR/b9hqF0N3a/C1Ilg/2uVkaSzMxLWZjN3v
5TLqhDJ15pR/YgO1BR/l0zXy/gtO1xV08kJQaGQQ0QP9VLmzQjf/ev0+NxGs/JCrJz7dIyCuXVLJ
psm8QD9Qaj/ZHYr6X9v45BwAfo1G1hp5Iwc82aKiF91AByxVWbd2Gjiq+BaTyt3Xulh+fW3qEx+I
3QCwFw4IkFHcqI/bIn2HzDaofhBF1TtdocQVp+1eX7VV8o+qe3jAYAo+GzACxPtgbPpoKgZtxjAq
mKrngqWkMA/Sr7+d+Z6/ndBqBIVjnLZ1nvskdApc1ZSL//t4L5mXe1tIPOVmB5kSli6Q7uhy+jIc
zxUOP6mLfDR7EkuJcRKsthjDrdJ7db2qE6+47HlPD+ckLv7un63rGEeg00eNGlN1J7YicBQAYSTQ
Uc0wwQ3WkyqZlgSesE/j13YfbZDLywzks6mLthYk384GBZ/+BB++EdV51Lmw0B+3MjIGA1HrKqs4
CQ5tDr1tITJQOCFdBK+7n4ptv3vvb4KdXWTnNTk/2+Q/zZ8cWr+N46Z22jabRkiXQSIS3J+ZAXt5
NP7zYA8WGxdxLVWuw/LuiU8OUaSxndIFNG6E4ud0K1DFQ76W/Q/H9nebcEXIgf/l5NjS2ZmCwevb
rHt2D15apfzNa+9s0CqlS97l7X25gaBwWaTg1/ra9OpMPr5y6weiQfn/LJ+cpqoL2IzooM/qmB7K
FpOMMjgTHH/mz0AnCdYyNOhxWNaf8MeTM2Mi068IQu+gBgPhYFle5s22l9PS6M2/f82fptaT84cp
txt6C4xLUKNlE4rXZHEwheW3596ZdVFOF22l6PkdGCMyODmABNo5YUFw/gFq1BB/cbImX5sDCjJo
bPMfSFZ411+uxA7y1cvr3ALhQw320wCyUOwq2rB8lcBpr93MA+lXwrZ0Bwmly/Mh/KfO6Y9fe6rE
PYdON+sWzql5tPEjIMRNk3pLDmDa3JLvX2/AJ3u9jr2jLBWib2e7J56BhRUoXKxKZ4DHNtZdTA4x
uf/ahLNehpPV/9PGqajYOHCJJh0I23g47HUITqkKNdiFt7cYwEno5KfGYd/qedkr0L5FwR09N6vy
d6MI7B2rRhvGVVB/A2PTx3Omo6bytI0DMG7UPtz5m/BHcdMcogwYepwEd2/SGW+AAdG3um3AWpMh
KPESmuoNufl6OT5f8f/+lJOwOx7R+VhK7G5XhZugJ1lT2WkRnmPD/NTMmuBCHycEzubkyAurQqhM
AoV69Db2r/HIJ679z+SR67L+18gpCCyeQPqpJ8dAPNtNemFSwlbixhdLPiyoUn+9cJ+FwrCGqwoC
WoxzkxOnC52GgtoLNjG4xQR8EuqkfQiycEtye6e36vL8w/WJs/1g8cTZ9t0IyoIIBRZA9uDNrx12
5jCsu/Dfq4EMHTVnpJI+QqB1PP0USMks2vChD148aJ2TitzOZCvtcMMdNwHYKPHQl0nC6Bwa+WOm
9JfVU2xlh2G7qDPBS1UeA8a3frQkVQOZbPB/O/Hj17v28e2PENYjKUN8h7GcdWYmOnEwENHsbR3G
KukVWaIUZR/Q+tJZRQwpYIfhXrNU1Zn26Mdt+8vmae4SB5Xyw0qC2s+h+qbRtvMtjsV45pn83ApY
2FCkRUR+WgUZB2toG4bj2ACTPxV4WjoXsMSvl889Z2X973+8kKQtrWHgcBc6czayTIaH5Qd5EjeQ
+sIwoYFYwap75SUjNJrGSxc0vvhnsbEglvL1Lzn9ISC8dYA0AdUBQB6IDE5+SDj7jii9AgW5kdFn
VgGSC0bycyX4j24LV+DEyklAgIFJG6OKEn0E0QT+FvJQ0j4E7lw2B1+PQp/Zw5PI+D/2QIWAAW1U
j8LT40m16CE8g/lchAEIzoc+Kf0k/iFfqgwgAsRzIF5EiSd+nLvEvJ2HsJy89n//ghNH7Q4BesJi
fQ/CamuPR8++pWWVoMeTdOMNq+ME78UGL3hqxL+FX79toycFyhLwwkWAip/sqWm7MohK7OlsxE1R
N9+wSudmuh2EEScOZ93VD3ZOdjVWSotqamQetr0ap5SGfdAN1z4vQJ0A8E4Z2lM6zKQVw2ZUpd8M
ad8MXrTtmAuRY7R1ayDT4kjwMS+Gwumrq6ILWtJdyVnqtn9QVbFEIVBzs9NWV5Ybl62FmFLEwXjA
xnNB0lF1HdjEZwtt4Wo7TCBSvOkCrx8T5GZKDOm8RM2YsBKCM2XiyqXXyE+0LO5qxKbfFoyxIXma
fW1y21cOUsUICj4ZWLtHK4OABihXIRXsfK89peonjpLAlIWTDbhmq0F/kRNmKfy9vgbIDrUOsBXW
E4fHdWeLLem4UCg5QQxVsL2YRq2TeW7G1wnTC2Cz4wXd4qGIXsg8cBwI0s9vMWvqF4DqZjtfOZbV
zjSjXxw9b5A/7cnpyKF0yWLfOlUjX4EBQ7G76LrQ3qFPbBw7pT33SvisqHXw1YZA1lx2sxdm3cL0
U1zMI98FYo7kRWC19eMchDJOeF+Kb6IoI/VAAYfrE9azBeFLzKTeDEKoagummJ7cOzzgEsWWeAh2
ULIL/ayQog1zjzqjuJBz0KNgoRbqtWkbjW6ZTyoqp6TxZ2+CuABz3c3sLT04UCF6EGVRTENx7VVg
nctM4Hc+SFTJ6KZlhRJ46lhOzVPeV2Lae4aZ97j1pYMhlaUcsgmSjwQM04VDDpYcpyGjoiJmzzUY
6kC1zpciHUF9jq5p3Kg7oYXzZIUG3T3Ry75KC5+vU6t2tJhMtZ1TbmSBykxWFZgvS1wkZBo+QgV2
BnajhSeF1cuHoBC2BQo+tDnSBSToDGqBbhXmpSAsujYg7IXibF8tPB+WvgQT7mxZ21APS5y1vo5B
z2oWi91axrPkHt9VmyZfCLojR6+w1PAQmEHZJp/iUvwYAPC3clRwoNyQWJh2icashC6SuiLG1xcz
pZ3MaNuHbtKAThMUzRBSqvcUSDCWyYmhiO2CP3p8q4eyRBMr1AJvedL3la2BSSla9N8lhFbAdLx2
IrkBRcg9ASNZ/AN68QQPESOgR/bdSah0noALSiqurDr1hi4KABduJAYCgml4wg3H4183Y/Po6kGr
rOpsPiSyaKw3z8fEfzHTptmytht32N5WqC3wAZMKksGVzHmasfrzAprnsJoelt65Bhedfwhl3VSX
sVU2oNBljt80JmkqQSqotlRmjC8APWksEFg73BVlygSr2JEwYuvX2LZQHn8Ajp/iKvisY0omttWO
7El2re29thVZTL/xvEVrubcGjkG/zKHWvBwwnoJZjiVWAf6fmmNU0gJtV9yMT2HYEv8dkbFv7FQ3
luOYJFp0NB+kaaLmttFwUAcaT16cqLHwuw34Ps1wMSiLVU3C6gZisoCTxrUVZaJhkozJqizIvjsC
Tdy30htJ8INbZWh+AQPqQuCE8HgGvD2YjN2hRkzGvi7zBYa9V2ZiX1yO/aIKmTm+6QVN5khby03N
vRbMlwEGNVpwYXAjnuwGgMoiQdfAhYaU9mJVAr+pJgrmUNl5sQkzSD4V7ffG6ydaJjWR1fBmhS26
Ihg6sXv7l4KENHRycDzxkxIR1lp+H5jshtvAG028tzzqqacCThzM3GHpFu8heIDnazg5Mz+jEN6T
Aw14odNehyWkWnGMoD7XjSpIZ/CWQ1IIA5H2I4/jcT4GXlXzHB0HgG36uffUBgiuWeYEiDj+3e8l
2vcsHI3IZ228Mm8Hu4MshgnCctdpjKZe9VIqEF6DDI3l6OwU5NDJqAy3bjlb3zG5FX0XeD4GwM0J
FTUYeMAYYTK7Qts5TNvSiVt7D8yDkBHWi3f9tC2EFTEwjEKOfHjHJ0uoMMsWJOM+Ur33wR6G8U2Z
2AJVB6QfRvW9hcYDyIM9E9ptlPRgD6kfLHsYZ3hFIbAdthDBcxQXzACiVteL3GttbMwR0sBfyDdO
ePWrj1wjj6bzzB18wEC2swg0vYYmtIuCHy86gQFuQiw1pwLAyjZMunp28AwBZDMuaqUoRFWp5OAz
/g5egDmZAYdIcFSnRFp8SjhIexgIjm1egussRJfIG8pwPha8dMP7skHZJsPjbr9pTmd9p2bXrbda
xkSC+rwh7fvc8DlOF8okT2XgW22R9OHYmwT8Rqy+otIdoepWDg7ZeGFPHdwNd6bHaBYOcGrewC35
Q7RRV2+4jZnAoyV95WfKLMp9lyMPTUZUYfuPcYkk8SdQN+NlqBYFMH1dTwT8Pl6Jb9vOYPb2Mqna
sbvzG1dwIJZrJqy3yK+i6DGwjUH4VVp+AYZyLRb7vpzGBfTm9jhUFwwNmWrnlHSwcrLUyF+GhY36
dcF/tZ7Dji4dbvAyYnzAGuwWb1MEMcX3AswvzT2inaXeRcFQGjedEdKBmL5YmOjQ058YsOI98+02
oW2oybdmapX/gvFoA6rPQpPwIkKVYPzm8zkQedXowQvwhFIpXpwa9LJgOKsMuPW17FODLfnFnKov
QWU2ICOYp4bSDJQMwztQ6uYnYKnVDgKzznPXq3ja9G7l7gyrJm8fqyg6LuBgPriEITSsS1m0iBYA
DrxhBTd44YouuqpMya7gI/07w6X7HNc1e4bAtyoQuY3VIxJnvQ1KyTYsGnxA0fu5mROnl5CuZpVl
0TQawGiYNGMdXU0RRkr7GPB5gLx5tIUeRd1eg3ZZ/KB9RJ4Vb0iUWH0Yvglw128635a3PvWaOxI1
/KWCwshOWcqQBDzKDcmtsYgz0OX1Oy1sr7hyzDj3e15WU5HNQ2TuhR1bXsqjqOiTOa4NS4eqMyDG
r4BzSLu67H+irgEKdxJxUC8GbQFpegNJhLqY+ysphzreWg2LbgMtxuWbZorf0anq3qBsBUJsPXrU
T+qIL1CUnxF3tKavoCfQyevKsRQ46otnxF7fiaSPAlDptO9Jk4LsqEw6DyGEM00X5dJvnWB49Ntl
ShBpoEERxH2OWDJKW996sjGhD96J4Ala48OF6uZ2U7qIX/kY3kDBCckDN92hDPQrQu5uY/MlfCh8
rX6SuS2xkWzK64C/TmF8bXUIeK14Wm7CkFfHZqYLWHVZd+EXRL0UFa5DBAWBgnkAUlNhZT4titSM
cgHGjHvbsnAgUaNVv1Nism6Qvdh2alN7YldhUziXIuBko71BHTUR9o0Zxz3gsezWH8vwx2y106OU
cyvviN14mFkoRmcfQWZ5TImR0FEkRVuChxyEShnYweK7GRwVBx0MBPrTAQWum3QYha9K0j/V3aQT
wfVbrXmQLb2AEDwoTrb45e9jJ6wNjeMlCSJIDvBgjQ+6pt90onPTHmu6N0EPzxCpiyry90GrGlDo
ELa1oCZQzkNz8LSCRijpJUkcMGinXGAYD3NyMbj8vSdfKZWHHfEv0QOvELL43Q2mMLp0IvLRlZab
2CFfjsotyjsNeOPeBvsmagbkUjP3aMcshtIAcVPRYvjdVIEH0Fd8izraBUIZL2mKEM4rNsvjMERT
BicLIv/C2fBBIWYzIfiBKcfl9OIWiYgXpCA1ulmWGqHy6Htp3KprTzV+wqEMmsAvqsQwEkG5ow3S
JgzlZelDbUMMoXscB/8GMcirxRAVlfEc4kS2SzoPpc79BlGeG7bjcUQPJvH9BSVS28GqUoRrZAq2
kYC0j+668iBHchhWyY2gb7pUIYUtRtbmS1RtKe40SpNNmMWdbR8MX4KNL9SCPwEVImmZIZVxh04R
Xo0UYoLsCqxR4W5kTZW2eHt6Yt+aeGFYI9xbzN1hbfxl3Nu6bjaBsfukdcmR1whP3cUp8PK1Sy5Q
7AMRV/0caw1VY4SgeRR1PGWV/Dk54lV0obmwGu+b12NIpqH94xAsBBMflZ/Oroe5AcduQB1JZYZH
RmdNKSAa38z+0So6axvZ4/QQQosLiqTay20THtFoRLDRQbhBNnCfFfgtFV7iVMgJkTQB9Dt2+XZQ
UBGvVBYb7ucLbZubsqoPutZDVpdo8uqRYp+tkeRL4LyoHnkkRiJkUnVYYFD+LGnjMbanDO0Tj69D
MCWiERSntrPXlGAgHi/AS7CAMhvxe+WqC5QbwVoK1uU9TpWVshaRUVPRJ3eErJe3vtLl8q0yjcg8
pjHRaN2D7DubRfhMCXhg9BTsgkKhThJWN8IH+sFbZLpM4q7g3nOFiH2DDAzZmSfH25KDxA3LP97Q
mE4bNrgks5WTFQa4qynunuBnSc5r+Oa68TsIRVKRzn4HwokScofl7Ha5g3+XFDPkbOq68dJ28EF/
yEOVsLl5G8ASnjUoSmCiPiRZpcOfhTtcO/X8HXjtZyHkdzWoa1dFV3U1XIs43HSIgxOt6kMA7bLH
unSu2xBNqCnq5pz00cHYwyPa+HcVZpk34eJcOyNkZ8a6N+98aqMtAVuZTkxrU/w1CFBAD94wO0fY
TfeegmzS4AYL6HJYCyWIduIJh6jBZeg1KClMNo5FZC35oIm/mTW1c2213Zbrvr7rgqYHJz9hR1qW
803B5vHOFrx47OJ+eVCeN95RzA9sRlAXXIoo1lswztILM67JJe/4DG0Cq/WjvJuonG9tFLfUNpic
2mRx0MmdL8IHx689nUQzdLch8xNonhVL56zcgW1Vp9LuL3ufbEugY8F22hQ5JMT0VWOk9ajtYN5E
tY3mYzX8LG0f+X+ownyelgpKKeAnHqppOWhbzmlTh0XC+ahzjhwgC/wBgkI+Dm0w11XqUFVBHyAC
Sjku3F0cl0dT8Ocpapq0jh3z1KJFnE8YPd7HkPTKBztQx6Zt3axpqgzqPWxTD+2NR9RV4xsv8/Wi
NuFA5pvQ8728sJxpQ1EtLBcxb0pH7+ui3CHsAu4owjQEEup6O6MYAmbSVu+sCcOzfty+OqAXuxqG
En5N9Cnjy5jaCxSE5tCKD3bblJd9g2XBqjr7HrQRGRyN/1AqiLx01AYK2K2uq2a46oSHuUqL4t6N
iiSYH7v1FgO6yxLVnEJK/IXBxYh+VNrZUZQaOaE+BarAlApDsg7b9caGvt2i5nC/xGTYchKqDPxd
au+wqsyEtvNwxlwhd2oQMHABQd6xuUL0vfH0hKzLBxK7mMTON05iCr1v7HFJ4iZ66fX4U/QALENh
w95SKxqyqCrfdF1d1pLuBYPaB1MY0OyaC4zDXi8tJlEhmuilIVx9YvMoTkKoqiXaNmWup9V7ThCi
XyZo/cRxqkhzh+rbAT46Gyr3J+3FExunrGD9cjOAlCwV/oD4X/LvYSu8TcP9N8fUUPkKvZ9Qpo3B
OyNtKDTAQfuD3LuMbABrp+A2lxe0mL6VRRUDnixBAYcqHLS0q+rJ16A6KFcm+0R07FH4zr0TQYUJ
Ue613c/zBVCCT83U71oXqfg82D8nu8kjzsZNHMjyEXgalrQWZhj8MsYgp2Y7bdgxdFrrYI9wDJXF
TTJ5TF1EFLhGI9gtntijLqc57Rp9wSLr0BEEuN0s2iSGaiuyquLA6iUDPfwLTnQ6huzSned0NtG1
TYtHZ55uBmZ2rrcAVFs5r1B51VAjA/Nvz6p609RThdkHAEIoBV7Uq2iQVJPC7+Qd6pD+QCGnVeHk
d6WV1Q4oVJHk0MQOqjBpmB5SP9ThgwlL9OEG6KUcEFJPCQrB0HxS8hJ0teigVbzOmq7BW+CGF23o
bA1mWTMliIX8Hb8E0hqP/RSpJI56UA61i5dUo4izgNc0XfBuO7RFxrQcXb8Hfb+zEq+N77W74B3n
gZM0lI0pKj/VBWRzrwuEqyg1ObcLi1ARYk4mBSQBlWdeVclQl+u1B/jU8FbEIrye7XZI4mJ8nTv9
0rRumbo+twCoQBaqpHuLsZvbkqltVUCt2Z7i+9qmKGP40ds0hhS0CSi61UGLuvIwUeypRthS988G
WWTd019B5ZEM5cNuLyEIhqfRXXnsUcMZehdsIEzmYyj8zRS3hyYY9CGyQIFJCgeaPq6E3LhAZ04x
751Xokq8yH0QkKfB18nUrrr3zqVbh/qXookwcdVHS1aU1W6YqwNS0GthyusepCxLTwBmDaeXqCru
FDLFfJH1rw4ROjgAu71aRihcsSJZJPgYfAB5E0eVKAoGvyKru+rH8AK9mndTgtKKDdbrJKM9/OCh
rn1vw6h9aaoGZCaQNEFtHViFSmxLqX6UUXHXjQKR4ELUXbhAKi6Kf5KqjlOtoCQWce9J+vSGsObS
xGN5xCje97o2ZYJh9meK8lja18jhA7585ysvOCmiHQhn2ttxnsxmgCRoakf9Qbf1BQA/3S0NFLmM
kPmONnr9bmCOmndzhnOctVBup3HJEgxWbRZTb9VAWAbXhHXpyC/b5XljM2tblSC6TINg9o7M2L/Q
PwAmsbNyvFlQ/qluOJmf7c5PB9tWmVdZ+tbCn0vtod5Sl+1DQ4966Y680T3YxgL7pmzjfWdplERd
CKJ1I2IOMcXQGhr9MrFR8MpH8MXhTaQHOum9h45sxlrB0j4M7qqC4/V3o7eime4rHm7hGq8Lx8IE
vWfeB8nArAhWjx24EF4VvieYQCiFtyonzfiGZ/iq03GdQ/O4S8BFegXMf8Y86y4oIXjIeHcb6k4j
+pk2+LyNHIuXEAEC+m44gdTi8KDT3hmL98CSdIfBI4iVVXy3rHp8hd9GqbQKN2sX/VZJjKM6Rr5o
C/Il0nus6vauVu61VQyPiHMuQxn8GKhAKjyhxq2sIExQH7MuumnVqpfVVhdtuKUiqrcRvqOQENAZ
wW6X11L3l1OPcnWl6WVjk4NfQh+9mX46hjyXHfLloi+KY4DfAlkxmpYosSZDYbmpQkIOx4na1ch1
FqIClACBD4LUGSVE4TbfaOXdjoVz6xaiT4QHZAFzcHzRgMwVpySpEJgFzE7bzq/3FY30NurhfbwW
aV+pHysv3FkDipxlyfZOGz3EFj9ayoOAlXXRKHfvF0XWtBFC38rfYkYEgmwtgD2QQXOZjnbREnyf
x/I5nvst1NpwJav9XMfwzUM7Jr21bFADCTKl4/sooFVmfmP8FeINe9rV3HVTGlvHEqFAyok1JEOM
MpjyL9C2yAwKESgd0p+cO6iMW3TfqVYlthntvRbdthkm8PvThl5GDCXxYKhAINx/QzVHJqZ30VsI
jn3QgHeLoG3GrT3pIQ03XeAK5D6xcxX8gBDQratBm6zNT0bk0Yo0rpx71bvt3YiabqzHrXCX5zpG
z4WEuemWJfH7+b4brIwweDXqDi8+JCvRhqkPkzdkcevZWyTUt+Bn26IgtZWc5iouUoG+jdW4yUKW
fJJlWgPWI4MwW3UkSlIf2O8uFcBdBXpbeHq/8cg8O8Wk09H499oftj3kGlgtN+PyNPTzJdfySi6Y
aeYxjp1sczc070CwjxgAHqu0pMtDR+enOXLvfUGhXQu1S8+Jre3Eu7sZpygdamvHbYlyA5iP/g9H
57XUOrKF4SdSlXK4tSRngzGZmy7YA4ottXJ4+vP53E1N2mBL3Wv9cXSdRzRsT1oqLxBXWeinND32
9pdfeT9O73wsqAlDx+ZhaZw+Dmx3b1p2CsvVNODFutz3mTy0Egy8b9utqdw/+EVe6e4oJ04o3M/V
6m2adnz1y4p2VvsEln7JwHHSVj5QehXJ3t11GaGuXeIem5QkHcPQ9ikMWuho1dUY7Comf/zuTZ0e
g0WceqM65MI5W009grQt0IRu++WIKZTBeKwS0P1yfgCZ6zbW2m1znlitHyy6n+tbVbVvyqIv0cDW
P8niuK5Cxc1Esepg5Ts5zNdkqBlb/FeMWLEyH7x13Je+E8+kj3BZA+jDN7lWdm718SAy78RXfklb
78nq0QEHWjzMyZXBWfJR+k+pGnaaqcLET3IuhwDb+0wRolY5b9pcJqGT0XuNQITu0fmBmurtMost
2G3JWVYT6oZlMuLgfywS7dDpgQT6yP95HQ9VOW9MEgaDbt5VTHqUlF2mysBBM/6nCv3LXZKzZcs3
TR9vzjov8eh7WmQk9WH1pmfLGbbdyAFhyw+taCKA/HixZmb0ntpIy2CjNixrL/sxbFUSj+4YL64d
CUCcje6Lq9VAv66KelK6SUcxfdMB9wKMy0YsT8qUR3idY9tr4bT4fzpb3MZcbRuBi6DLfnzoyVwJ
K+k96B7yPcvl2Ey+NNP+m8f+2a1VvbFG9x2g0gktPftbM45IeuOrI2hyGSU+ypiqGeO6s05tJxl2
HO9o9U4TS8s+NHh7lVdsl9V5X1QREiBDC+n8AJb6mTgCzXl2TDlkZANW6Hig1qAW/uJvpnb+1pVF
n6QIeT62mbb+Gdjp2fTPBhNFi0h2yqzHxGR/mNxxO2bjMdeXPw1HMhqk/JL5UKpWQpzcz5Tlm07W
3Tbr+4OQ020xn92yfMduxVjtR27a70cXtrvWr063OuTDiS/V6PBU04kKry0tognnaPeCAPUJnI6S
2nw42msZpxI8Z5oBpUSiqDtplRe2zTKFSowzO83QRaOQB+CvnxwvBE7UNCQV6dk2MUdq3bT1xHol
APuNfJmJ+ke1T2btPyOvZtaw6hbo4uzrmKT7Jnl1CjZAuZTbPlWRu7oMcqN78Zf1e3Gda1AAkgBQ
bCXPQAgT7m3mae038HmAEZV99IzxULA4O0O1MyvKYWfBmlJKcD6gicpVgORICWlCZTS80VGGr42O
QuLgN7NzSVfzWyXGT1KP0RL0W8S19yd4l7llx3FDB9ag27sCPqrzjdifg13p8L7L+rF0kfXxcp7x
TvikpnZRn4//UiVvde885Ir5dZgobjVFREBM1M3dW21KqnAGbGFzikVhIMIJBmk/D81PW+P9TChu
awdXx1qVxLPZPehDdfab7Gz1t7HrQQFX85C6yynInSfkAF/T4sZNADOa+49O8jHLFheMOsnej637
L+ra22QiuE/a+7rxI8OjUD0rj5oiO35MLvNMS6yLWFCN9g3ZfJTa9OItvnZgHG7CaQr6EHk1L6rU
i21n5dt+fevhQQ0pTj4sejzJ8i8r/BcXbRZSTYkQcMyXremLOmQtqMK6BhFz1G+WZsWmVyY0T8X8
5sK3gN624UzN2MYUyzM6i9At8yLOqoLGXxsaAUb611f+wxpAlazek91zxpSF8TSJ4OSt6nfwqGKr
iqNOihMNu/7G8lNu5XeMcdHSjNdmuIxsI4tKXqfM/MyHDtZipJ+wHGXswb9D1XYQhWacsisGrAML
n722PmtGd+2MOiJqudwkg/jTp3RfUoqhq2ab+sA4vvPKix/L9F0l+q40/X1m8zT5bFPZtAORDBsv
iMu1NCiM7QHMWGRl/mNa2n5QJkpGn+IGd4KTEPTao0aJksnuI6ua0odu9ZxtQ37xbqgMF76Shc2w
Rx5aQ8yPY4qunpgf5rDKqy9NkqH5QKBzapbe2vlu122busqfOlUnUCnjPzKkVdQNVRIa+BLDUter
b09m6S6RPcLrFuuU7uTDRachMdZ00CdRw/akSRUaMol1W/6VWn1k0NtzOMfe9DOr6avN3N1Yrb9t
boQeaEYidxDFlJSiwkEpUAqQ1wqbAee34VGAPdPEm5vHhSbiqoHvBskDM7+gfuDlpPqjm839qLyD
opKmwG1FkW/HJN12O6dU28DoH5ZspC2bLdlALDnWseMtPLD6tdKdWPC+C6kud12Oa3kRkcOx5Q9X
/f/r53jpiS3o7CpKiyoqNHWqijn0jKmLtLw8kG6/yS36hpL+W+mC4C/1ey+UWkUFfu2iYMpeqol1
sE/zs5N3H0HlXng5ttDUGzF8mF69UcgPpJUckz47JUKFPguX9m+cdA5dO9QS48KHdc6kuVf3NmVW
g9zK9z49z+Rtv8vE/hcYzaXKG2q3G8Z8t8YmYhXFv2qqhxDGOafTu4sLSuXy0dzbc8v3ZUSu525Z
bEPMg8fGzM4zHIxpF09VcuWnwnYHf7FM9p+WGwdP2iFesoutc3Am/GCaeGsS2DTgHq8rokk9lc68
K0rwI8CfwBVvueZeq/K1nl7q6V+QVzlR/Oa+K1Fzgmg18sXK5o/CHcOh+u0y7yXBBTHU3qMx969u
3m9JDPhN+nFroTB3xiweB2Vz+6Rfs8jgYcetBswwcr7J7ObW1W4waK3sS3Jn0aVWRsFQx0Oshs8s
uVR6thu4WQg9/efW/cUBAEUmttHhsMPWqWk2qvQdWq9LcC+n81koAu8IT3IYimE3+q/83lFdLLfR
glGiX20ZvgdviXse5GbITn6rHrxanuqEDU1mz9WaXIJhPvaTdQp0/1yvy8UpEOanjIpA3aCY/T0J
2dPPMqn5OifryMT3qCdZPPt+pCuojnR+dgo3LJf8qALuS9L5Uns5FYASKG+MTdl6l9kG6tbWE9q5
nzJxNwnWuEDL9lpAzNWsv5ApfBLGn76WB3N1TwNztQIELBZEc403g5oojkBv/OIl+A3IjalS2qlN
+Vguh8G9QmM+p6a8iKa7oPUNVbVcF6uFXD4GACf+SmDTnVsU5i6DI1gCULhJWRC1qPC97mq11qvp
sSfdgVJ/8n6qPvunSuEA9LsVaEB1kI5xLgb5U/rqhYMpmsthWwcJUqVua4K6lUDhXaZ/3znSQZQn
I0+fl2wpSb67H8Hlh1uX72bhY3nNs0spMo4F7TnISBjK+GKWdasGbjBiBrZ3XqUe0IcykSDpS07Z
TITr6j5Ao7J71DsDqqQo6lMtxMFRReR3A2AdPFLKp1llZ76eK4/PuZyXv9ItbVguHSBUf6vS9OYZ
7V+CAGKjreQBqvTLZNDJyuF5Ap9HW7nv76LYyVtfhMO9lZpqQV723tzhPKd7MRDtFOMQF023z0zE
B/Zg7pSjLxuZWcR3LyESmdvQaU9WM1/LWca5bTx5RDrZ+JXqOtR7583NfM65ABkMFZWN5XC6+uB9
4CF8sgFbfz/1UZcv9Wbq0jeWmYP0p61sb2IovlUuQk89TbrFu1EeDRCUzgI+bZdIE8RlLEYk6UuU
sK6umLauSk+WlR8H/zjkButLIx7mBl3W2O09q3otcuu4eCJcMi6VYNhqqr6XRjxqtBKgiWYofm3E
9Nh6Go1xXe9vRqFvIUgbQ/uv4lgAFgn9Nvudbfs659NZb95HzGfEjvIlZle9K49TCz+Qrw+avu7x
/z+Mi/oMFgtdJw3waCtYOlDKQPCwNASlFRYJw28OEDx2wM5F+W90agUs3hwGOITB6v4x5h2lzXyB
ePnkZfY7iQ271uyPRas96eZ6aNLqze3nDTEiLMqPtlbFM7Ims/GePFp10mpC/XUYxNXhpEw4T0Yz
bte/tZQIRNdti/ZUVe4uXRlmy1M9v3FRHLkk/sSEiUVp5AK9Zn6wz0Z5bhd2iLbbBk3w6nNxsThH
ebD0sZubb8U87lIK3nOrP7hDQYk8SWkztwR8ts/0YYwviHUuaeZExeg/2cAfsw0L337nVB1mIuCJ
9i/MLweHUJJEjLEts29mMSwLWmgVwcbug40CNGuYBItKiyoUjI4ytqkR7PQyj4yFNU8R/i/04LXX
9F9EISj/GJBdBY1JFu/JLINtmgCdN9MVQduZXkfE2ehrOo3F27JjDr6oJQXVm8cWNFM713bw3tfB
ZUjrDxCW/+Y6OdvDGgFPH3KtQmSS8wCYjRavzrEo4BlbPU6DqzbZH1aWnwZ/2FlWuck8beuZqBll
G9ZJsIXriGqD0JLhl62A+7vaGZ31Nw7i1AJ5atqrX5F8bKrpasvlSHjRpgZqq0wHTUmeP0zeeO5d
9dTmdpz2xTmvUVzU1n93KiSbzetkG++zUe0rI92ZtbVbuwGyPg/pM4/duTsgQI4LiReW3LXVSY5G
Jo+d+BZz8cAFB82H2FJVDI3OU2AYW8utYn7td8vOboCWn9pEIESC/rOcBedRZccl638zy62XdKGY
XhfJxeRYI+cZCowp/5nhr+tFncwmi+4VgZ0YbQaONkFYVxNRmG0KVHTJakMKD2EFogITKqFjstx6
myX9BJDAkMc8duJTVXZYovZG2tSm/XExeYXdFzOlDTfRzdBVXkz60saUu8ppdwETKTpLGQn/YsIK
dP3FWi5Z8d10nERNFVr+n+X1sc3BZIn625xZgqbOiFYjP1rr9JVOwUECojP+To+ysz5qzWWmQ9JQ
gn9l+nKucz/03JPUzK3TXQeTXUP/r1y8h66043Hx/mrZPLiFt80QRqpiDau2P0/2j53jmy3mOF8p
6RECJ+8fwUCxZvSQoX8scRu/af9lebpdhHd25yLUuj6S3T1PNr2UTON+cNHZ+9PKYvQtHSCc/kzr
5x6Ql9BHzry+6I6C/cr32l2RH4SeEmdQcILzZjnmaek+aBKItJY2hNIcXuD1bOIU5oextH7clnt5
HeoH5uDPpKQZlLPgHhVGXK7NCOs2w3dJvp2tIelTTUhYQ1QY4set0Kk5acNc5NbhMA5h4KD0I6TN
0lMZJkMeT8bwNPfFq8ydaGjvcHWxtXFuxkaWHGkwem/4o8kKeVykOid8oJNpRvqQ3xUtYBqcZi0O
t7a7JeJHZZ/cTKF9Z/AcHHgsXQhUcLas/FzrsOzIvbh/qMv7nBlfKdD7hnifX6fRkct6I+SMa+7T
hHGqV9+VvrzjZL82TvOZGf6XM7yBW+uxuYgdbrGtdNJ3ULevFNV1Vfz1y/JayV3HxV60uPSzTzuZ
tyabkMqes2H41KfqHBhdJGrju8+C/zpBe4hxqjgI2lL8aiTRVG7243itudP7hNMqQZESJEEZ1VQ/
ukL+iro4J4JxrNKWB9Gl2c2fF/HV3h/JfJV+THxit03c/DY4Ytj5pV8/9UojPmCFFXEWSoTa1dRj
hfbt5CjfPpiKGGBksxCuhXVC0SRM3oKUV7dCiVHhOogau1fszuz1i26WkW5hRyi8ngqfsklOi046
XVD1DU5LgpAQvy2odf3vaSZEaCmgbwL15Zl8b9K4J9aY9U02dbEV3vI9ke2G/gsSUJstEJXZszdk
zb4ODVWwlTaMd2r2ss7usGts0M8u7+nusOZTikHq4NCZFIIu1FvN4+rumwr3wzpfJwPK2xtKhPEV
3ITLMDk62RbRAP8bCYmF7PFxXPwbNY0eCKrE5+Q1sTDR5aeDQRfIUpk7P13PLqAhh2xD+ks97sbO
/SbktGPY7K+1l0gWehRznZcAC1Y/5BBEA9WgeAPotlRqL+GaNmZiXM0ieBodcGvH3RcKeosg5HTT
uzDq/vDsV8Ne6fwR4KkqM7eu30ZzXx0mN/n2wUg8oJC8E1dNgzVd2uaGPO0ctMOds9JeSmbJtSEM
32F81L3+B+ki/NEYpqUJojNtPLt64H+NbJ3PNBGUvA/KaQ9Lv/4UM+9Ku6ZzvErW2skgrjH1iXxY
6Z1yhH7FWHjg6/nPMmt3l+XaAYf405Sr3egtT0BkVdx6aR5ZDqmkCDwAVgu1dczy7NVgYjCaLxOa
RqeY37MOrGHuMwTCWo9Czh8OMlsDSFjFLBi4P+24ulcp751Qoq234+glYZ8XJJ4OlDcVh8CqT77O
wNql3X8i50xPWZ/D1S5fjL74zdb5kpc8+k5/G0z9Wffr/+x1ud9AQGKUA2KnGNU/19LQy1fpAXNA
pFr7S/iuCG1HO9q4QDYDYctIg+WvkbkGEsHJ23Q1Q0FdgSbbyAir1v0WNq4FN1gPZrqgHSj7+TBn
zaNy0wtS9v9W4jyObKQ/fK7/DFpPw7X0dvzNKxK5rzuuVd8nkiq/Q08t9ocOObftZiHe7DAYoDmw
qwgcSdDbUzqlYZpPX0a/vncyu8zr+l3YqwmKNGwbEtGiQIiHui4uZA1OGxYYUpJkVm4JmyvQUibb
TjR4WbWA9cqY862ZdwtK/bQJbV6tTd7X370wn0l22lS82HyLaxb2Ji9jSuf2YbDAgSeE+tCA6N4q
Wwzo2/VfiU49XvCwkt1RvwWq8zZIyFAI5vU2YNeNexPUuljbB2MJfPB7HCAVCptm8ppQ67NHw2vK
aJRoK/LS2Xdy/mX5n/ZtZ2obKx+fCt/dQ3KzGRUHKuDXMFVT1N3hTbvUwOWRhMhGO8J5fZe2Hyv+
YpNPqFammcnT1uAoyuWSelLfYJNFIzLqTN13On8yjbODSydaq3HiUDCHvcHS7OWctVahbSF2tumo
czGXzil3SIUUi3qp5/LbD2rgEGXs7k4qwsyZLcfkwWpY3izq4KaBjy4xJOteMW5dIV7XxX3sK/df
NQTcT3VUltV1bNVX0yN7rGk4VRIZYpaz3pjms0JNFgU8atHUOcRqp0JDtl+fGikeEN2f29k85a2x
t+zBA1X+JKNC35aL++zb8+voo7lA9XOrluFfMaSPy9Afqty75DnojkTkzsSyt1Pjek9n548rd5ka
HnvD/upk8r5O45vRmO9A+oygunWCJN3qvQa8HPxnLqN1SCfaHhcThJeC22G/+ijgy3VnpfovbBZ+
23UXVM6hdUtemYkmJ5yWkSV6JIpdckW8zkjDYSns4dAp4sSRCn6ygFmR5ngd6FbzrQp4Jz3nnIQQ
e5gnecvz+2S4ojzVTf3u6eLhyJ32sSp8uSVQM8zMSo8KjxtHQ1yg+/lDwRa28aSk+IssLXZ1O7jf
Ah8psukNuROfZuKnHCr+zek7ufG8PuEAH71t0jYSM5zVxG06HXhOyfWb+ufG9NE8gKM6GIRiWtia
TS0WXul70nWLUmBJrhxERwrNf/yuOM8FBoAOAS9CmQBDYVOJbaqQO+smuh1zPmWm9Wj46m/VweUX
jxl11Jif6ERODiJZLh3/fOygPDrrIJS77LWx5+fE+MZD1myWO5G25jkgUg6krlX9aSkDFWVO9zi5
/dFK5sPKG48OZyeCKYN8HE/ScmU8GzUenbx9YKuAldX8W16b/xlWRwzFEHB75xoTqLjDTtAE+97l
jq5Hztml6DmcMCGGYK5ZPDjeLU05Z5o1IembZ7KD7RGIfZBLMRbOY5x2wWenOe+eQdNAJi54lvZe
pj8FMjs6GgRDrZUwuTVqXNa6Wyey09QhQBgXllTlllHZ10+eNEFz7kZrbEUIpLKvBunFyrKtJcmP
PmZZOJucWCDbaDDNAwM4JOw8ZM+9T8p56VUflQQQXZIgJiUiknd97jKM4DQlECybYe4u2iZdxnyr
00QapsT777sgxRNp1u05wV55GBSinNFDI+ZMwruiC/f2rVBnEkWfqECg0qdyX4Pc1w+zrpZo7d1u
M5i4WOqMrkEqoPSol3aO8Ju93tNXtYNd/QsGM9YZy4nO94strsW7rQOxXd2AfyC74TLnpJlajZOs
v7VqYnFO3nIQHJW7X2oG67cLPaYxcos5lNK2Ul6qsnhDQ8VX0+6pEt2kyMYGg83IQiKQcuYjAV+X
ft972svqm9fRs99w128cKH9/1T8WUk+LOmtiZXoXfVliRpDt1GINHIdokfSouPldue4VcIwFv1Gt
XjtLHlVrQMam+lePQXJAz2g13kczLZ8e2TYb1x4g5DX7VRLSQ62gaewzCvNQoiQMcnKBDjGsMfYn
cwrbQJ1Hy3xxE++eAlt/wjM8jODCmwSKLx5H/blIGRCV67yudffcMRXYVXfQvOyCgnV/3zvzOnvR
Uu1hrJLXNHUvItBY7fsTXsKz2T56C+ATCw7FTwj8VX0yNAvG1NmVbbluFIBt2NnZVu/ard3OF7fC
K5fJ+Tupn4O8fVVC7iFxj0O53qq6Y8kxEOca0ehqgL0gcbIHsmTMGlLvlWeqDSdUqCaGM6AucV2d
5cPvKkLklfPnNA0WC9YvHbwVSqKP+G7Z7u2QRzs5oW9s7gLt17FMHheqX1IowkFHYbiwDCWIWwbz
1XfK/4ol3QpdkuSnbfrhu+iXi53jwC38d9Cgx74MUKxCt/Tdfhi+IX83mdKZ41gU7fUsynoMR7/H
JaqNkWZqj2B0SGXzdyQfYVl9LV4R94vxSkRumOnTuW76Y+vh56kh2fDog1FVMZ6wc93pP0JHIuNz
CdtW/zLU7hkpQjz2HiwQA2nQ/QFAt6NzQFy5EYGzNT3qIlakZ3PpnTQOU7Wghqirh2QsT8uUnWVA
g5luhW3duRy3tsFMKd+EGt4tzT2WSGvSUXu3FzMyfedxYmAByvV5V33GAzkgV6q6PMIinkbCxhs9
YbHc9Q6bbNXvUgswoM3fBQqHrqqOaUCIFn8EtrhQE2q3Tv7Gn74aw7lhK9ubzfIl7nIjJPKHnPXf
05x9oM0vNuo+u/rWAdIMhYAYcU5nrGtM9DMGBxTMMtmXI0/KkvDvTxFhhZGGF9ZZqw+vvgbcuAk1
A7btMI79qzGjMgIrROxr9j729jfgDKDw3P8wNTxjHI26AHWt69w6z49rz7s2pfcfxov90i5HNWq/
jK3xIEDUDP825fNuHPqtdAO+cCzlYg4lx3AHlR27q31wgQ7ZKpmbkDklxZ9Z1Hg4M3SlIBhrMR09
t4E7q6bXhj2Ku3xruOPO8Akzs3FqedrVRjRcavDBxYheU38eK+uOBnNCmD7LE4r1HChik4zOtFNi
Ovc2w2a9+JceNn+s9ae1LfCy2gWU8Xr2OOnhzYuoyXni+SF2Y9kwgVtDyfmlXtZu+uobd2dTYLWx
tPUDNwgorbnXWu2sgvRpQgSR4BuDiF1SUnP58KfxtNBuu+TtezIjHNMly8f4ZzEPhO6MdKBp5D5V
4mIgJMMZdqqD+tQGNGsL2bOGG44HZzEQxkgcB/+CUW08k6QfYex9i0YfYkr6TaP3odGWIb5qLLV9
e6y8lqe5wlOqTC1Oxuo0expE1tJ/JHX7npYDR87MhON41U4ruRZdOZxTMz80TOaqHsA3rTDzuZY9
C5W7AcZYpUMRg6u/yUwvNq7nhFMwp3tZLGZMsbR5Ymt9cQx7DU20Z9w8mJmKMHWRf1NpFhb1+GVX
9XXyaO7D5zD45gMS1W5jVhV5VE37pLLga5HBHI65eMlc7ygUq0CQXtSAj84exj3H9yuAdCQ8hxyZ
5diN9o2xgeVd41jVNoGcHmoDSLv+Ij2IryLbTdp0ItX9xK4e1XBlk9Li2v1xLAxVcuSumiWhdW2N
pK/oSQ141uVrgRE1z/1Yc9pT1bLsQ13qqLvS4h3jDWl2gNma6VexW7MtSb3ej2t38t3+OUAJtyEo
Fhx7aa+gOvkGDRsbWxkGM/MUOKwbcNsGsr4BdtabHvnnkuanKl3QYPIVgRhgCVTOu9CmEtdbd+4N
79w26SvDamj0Vjway6fBrIvqkpPNCnDtjI22HJAd7jJE7hvpprhknKkGkw2eEtwlbqG9q1zejIWi
hKU2nzJD32up+28xssPYwrV5IgkhuSdGMZQfKU1XO99v40ENnG8gEmo2dlOB+V16vy5ENvbQNba5
TVVRHIeKacH8gpeMuzYHGPzPkAapkUUoSv08N1VcDzXPTguDVnoX4eRA1632uDbUowVoUyKRznWk
m8O741mP64AyR3j2NVABi7irMZ3l4uhALg9IdaPe8LfB1HD+rmyF7rNups/SBWlTLekLnmucCY9Q
TGiz/ePO3MzokaNE8LLgemUSttuMWbG+6b6FGtv414LQW/4U40WFGcWyNOM4bxts2YX9oPLK32nC
v5VLlcSMote09Hf6gOwKyuC/pMF6lon2pdUKmojclvA1mSYb/BSP05g9CcehoTff5WnG9IAGDGCt
29n3brihZ2/LlBFW/QgwIpfX2gx+1VKzCwA6deiM6hT2NnH4yerYDhCpOwke4vZk1s6TC2Ib1gXY
iWcPSC7SFzxi/9KS3Ldcxb2yn03pvQYsGRuiQt8su927o/3o3claVkxO5/Iz0IyXxbN+Bt1/WLSZ
0VKcVhxloCKY2ycMGq6ar6YA0e6djuYwswECHadrNjgvUHwQBylOAen+uvMDposCjwCeDeWl4Msi
/3Bn56mprYvI8gN2y6hyURjCEdnjhGSfn0E33seMlkMO6qS/Expdy+LGh2MyLAu60ApHi0vf3uqT
S5CBtMJlWTmXUKFU0SqNF7ViNfBEt8OKz3wvotRhnRhc/oP2ExXIzKP1adgi9Dt/D+dp78z/19gk
yTldDS7EBDQbIua94irMjPQ4NcuxFBLk3rx5ds0DpLP0tMwus79e0lodZ9d97Oz+PDSorAKx7mrY
8HKYf1ve5WrN0VQZOren/t5ZXAWBn1fg8LoRFuV6R/9hDWS34CROQ20ao4krLEcRLNLx4mfW2Z6C
PZqHyLBpNzHv9Tca77HLQVzAk4OvjyMIDULCDJg7AwVgjTD2AnVZWg9b37pRcnhMRkKyTZPJVXjW
G57bR0Cx/IxvrD4FXfCfM1t7LPNH3H64DEWBOQKtnfvPapbdLNyKF846TE3OAFBcRZH+IvHgUtfE
x2ijicR8QoBQ1r4Porut4qPJlkuRz+9JOd2MNq+2Hv7zra/Ja97NsZmgqCsspmT47knXT247S9Cz
4qJzgIZ2Y8amRJOOayASS7VGy4pHSg+e2rWKscTEs+3xTU1ZLJfxmdSfLFJVC3Nkp4j0O/lnucOt
Swyxa8TM3IDsFdOVRByNAB9Qi9oDbSXtaHBvyUKITMbZDyrHTh6kLnkgwIZWdU787icx0Y4Ffh12
iSdZOvj9IbmDsf9sBqM8YgiPWdP3umHIDZkrsZLyC7MXo2HD9Mjz+ATWfeOTCP1MHYf7rGHBkPn9
3jOC011vO1Xm1nbRpQRObAbVl4YQVu+Hw9Q156DPvsHIDlndgn9Aa1E5l0aWNu2WjhYKMzlQ1gZE
4NwQWhqhjtUXrp1oQZCG3wbRheZbNfOq2g2WsbdRSvaOehhd+9ufupq4kO57mA+ViUHFWHlDk2SO
k+k8O+PBder3cknfV21FNL8QK1TA7IMQI0QxeNy8dts0/l5XWzvBR2v+M/7H0XksN44EQfSLOgLe
XEmCniIpGklzQcjCe9MAvn4f9rwTK4kEuquyMl/5GAP5g8wtCpCzFLV5UCyN8ZEUGBXCZd0Zt0Fi
Cm+zl8CXWyZ1d0Z6mOjshUKEVvXTaz+M10k3b1hqN8JOdnaArI9puuNRcdPxOEIJWpiR/ktuF2ew
PHc+3SfH+jrmSVVqLIBzORebnbvURq5YvnCiEqYoKE1DT8knTv4QQ3kNyUiJY34htkygf1tEGB2S
5FP16apathRh7iCfN9xmZc4HxzRao5SF1LJwmZAyAmAbVcbZHeXNr8khzMxB+9BUKBiN/+q2wYNm
bdtO5nkK9ZMglrRIUxYgznKDIJSzVPP+vZ67UKw1b1aO1Yc81UfUo6mo6Q2aE6bBglmN3S9wi1GY
/Oq0KE0cmJsoIOI0ALHLyB3pwn4rxpS5RVJ9NUXryUiuUt/nou2jzJOiINuOT0cdGB0OrgdsfTeE
FT6s8CvT8BPG7ECqmPa1XLyqrSwDW6XAKz1bjz0zYuYxTi1zaOx9ZusGW79m2pVwsyplfJQBiaAy
HlmcmnqT4dOCcd3WCV+y1E5gG3YGEBgtTIk6Jh16bJUcWoElcDSoA/UKpUwfnc+KOFBn9Ae8RCU2
ka4iODBbuvO8W4RRuXakect691UtOXODEO+vWxfi4rqxS1FQH8eaP5KgXyHrfQfPx1cqLDY/CNdL
oSBnJ+o/unIMWIK8DouWXwet/QaOXZMeBidhBuLdGaxbVkrqnMb0xj5dE+3FI5fjVI+tjUuFuSBg
TtfU2z9EfR+glJ6Z2nzDiw5YBNPste671lF9jSTcTIzifcKQWo+fIoqsYOlr8i/PP8REAsFxbjnt
Ru4mm2wyD7q8ZTaXkopNvI/of9nPe+QfvLJIPYIgVF4sRf7rUudJwBPrEICRjRkNPIeR8h4n6rkf
7JPT9H+hpHjsY6fYm755L53ye1BInpfzrEvn0w3Y05GF4SGTJCotd+vQWXRsNq1qBjFFq6/DXHum
SvlLnHaf6C8mef7cPcADes8REbTW/vEj8ZLzIdfDsLdi420oObTrZOdrfAE2etAUkT5QLjZ8q05k
p0gyWKVmnZxmpQc9DyBqVlSvlOlhMUFXVH1jtGj14jCGZ9Zgr1SsjTEFkyuJXPhbyEbziUfg0WYT
MHOnAq6a9ZIG+XlkxFjgPs2wv07pllwO2bFh3ZCrl2G/k0KsgoaWDANzr3JkTZUHFPTO1qy95JBT
adMmInApCnLeFOOCke9Sr9tlFxhXBb0+T2MPY5YMPvs5oVU8NGqRGo86svJr1Sf7VmNVjVSeyhDv
p9kxKLJNYmG414fg2EWfZswEmNeqmohID6zVEVt7yLjwnE1h5idjMk6O8UPqgm8+XqSkWEeddgWs
fm0/YwYFlok/LvhxJndpJvI+ptYnI3cHnioWIja1+gxE+8ZetzVxcqdFf9O+mDbPW+M2CZKGEnzl
HYeYK1dhxji7vfdITSMXYCHsbRKZqDIJfYi/SXSe95wiStE+LS6ZLj3wq4VEC5laICE9AVWc8rxc
j+Hn2BRr07bXgw4NAz83jnbwApnXIPJlBmNL291hvVgMCN/QzpZaR4a3yvaCaURa17uKcX6B4su5
jJgkdj2guho9rXOOMfZ0FSNf6yKNKPxwhuoM7LCm0AhQGpX5V87CDTMgdok6FPhrbHekToNNLbq9
pnyYOUaASV8UsJEiHRNk8yH0o6USCpwI+/f3kcRLz2FIUpxac1ewPWOOgnYM7PEtobxni0ZtNpWF
fcMdX7rimQnC0Y7PCrLw2NQGFlr9pxq59rhWygz1XdBdM7Udb1p3TOUtl1uFAJsrt1O3i4dqZQpo
FbmPdMO1Y4NS7hOvCL4dxIgEtIg5vQoebEXQJOD7Taw9nJEXh31jFqYENwz+OUpwHHP9z0jpPtyS
ClHNl53WrYIu2LapejezAsm4dtmzZ2Nt6vofg3MzwHik9KnHNgfO9XZcZxUq/aARwa2beEvHGRAD
LPeASY6gTC9mNtItJSRHi5+6Hs/NcBLQdMzeP2iW8IZILDWQYhED22GsNw13ryFvNAex/uXAOZaI
cAhxpTQowlRPsgCehhqeDOWsrMhdomhnvNhMbqdZ9GnMJcIZS9tMZh2OhwpOtKQ8KngRDOB4Qb2o
hbpyyBUVU0ZZYW+n9rN1UTlNdyflNWqfJtaNKCGFTr2EmD5Va5W3yGmyY0MW1HgJQlCsFQ292tpX
ktUrvTy31b5X7hrvohqtDLHmwEGS/4yDeivUt7rYibCAUHSVlBfBZWgeefLSGppn2POQ4hun0qJk
9uOoXjBPCBzDU1ucbOYzZhRD9NEc0q0mmcmzZwQuzCrqWF1hzx1mtgmLdt0Ehjcl/K3YxTOM8Aoo
s4BpBQAiXpdvo4cUlhBJRv+tw3Gjd8qrkQcLwz7CyqUlSiY2iIdfU/1W0v0EE7ocJeQQ8unGDLNJ
qAk8VdXO4YLQMetLfT2LnWr2DxddWh3L8TPHL12S5ZqCP+efXxLpjF5yWlF0X+DKC5VLEDQAfKCl
CYTC8uzhX6QcOv/MKMUa1oyikclIzG1kzY6pbVCdbItHG+ZXDJKsRpmnIzTLdebcm/Ru1aseo7HV
iDnnTZtwNINfg4AfAPRlM616gdXFfXG0yWuDYW/ifBEGYfgk3xfcFG3mrsaGFabW4NVudqh1l3OC
uA7hw0Any8PkFfXSq0LueurP0gV0wJutea7/Y5nhckpeIOhvBtbNZggWDsPq0ZztvD23VXY0WMpu
7VGZSflXqH6EADTrzQ2Ng6IlW+y8+yaKCkDPv0Uslm1R/3bCPAUaG2TCoWox6xEUzzL1dRaoC52Q
ZN+HIUCGSX4ZQZpsC1CbC2Ua1pCZ9o4bPFwNo5FpxxeG97ADwNXAy4jIexSDvfXLepWhDVD2rfSI
1g0Yu7sNx2vry12h340S+x2Jgz5fTNotzTHlKawOtWLS/bZHmbkPG32p1O3FppJk5PBWmBQFDEDz
MNplytlRFoF6b81L0J+QoBYaPbBg0Zs5/RsYP3WGOCXFR68SecADSPoqM6O3ZuRsL+GxWeXB7G8i
Fp6D3xGe4KqN7L2FdxEkGV3TSprvCokBXCfwihYZPRrCisFaGuvdBXbJcg2zXuXImnnx0Yq3BnOI
GrE9V0w4Z8gJ2qxqqK6FMr9l3BfBrQyfpvKuWIfaf+llgDj5MqrdviWeVzLyWsWQ+dRxT71q2Qzr
kIKN7wRP9jzPKFSO8+GelSMTgGTX9O5aS3h3cxRd8q1ma2DuunfTxnBfi8ZFZcAJQrBOI6ndG99q
NRByfWFJhWZvxhSj+vQhSa7iN/KAg60ii8+L/ht1MzdfRiyN0cN2dql6c4p3nZPfsjwJw9Fytqyt
teZ9x/FuUtd4c9AccHA46jssWIQKzCQMUfezz3A288pg2w9ngw5RPiL3xWJ6TmrF7dLV0K3R2Mx4
rWPc1ZlvRoR221c2U+EvI5eYHsPqZCQeyNkNT6gkJ+tLe03O6FhyocKGmO/qRQpWoUwrBDpzrcbj
q1t0YukmkMQsncvLCZx3VATJCkDeH7RHPyKijP+WBK37mPT+qhSZp/YocqLdd3WyryTBlPJcZAVt
+42x/D61pksGrCYslOUQTUugPegJ5QIo50JlUXCG89KmAobsOG/2XRnjialfp+9UeYBRwVTDWkT1
2mzLBUqBXj8rwFTNrmkoOMVFGsegusvmPBB7TEHn5mtHS7+jkAdVtMVhEGSvoPkxxl3qmCz9VN/4
hClHaXlR51jrREk2OUZ6G3+822NKjNVjmyV/DnGIxmSXhlT2QsEeRkyda57Rk7rNGYpJpPAgPdal
3PdNjw0VFU5zCJCP7SLpWB5XDUv+P7tW+WGxxUqJLNBXFEHl+DPpymuf98/JiU5qM20sgXrWV5y6
hf4V2ER+AXpNmbkwhFrPM3WyKN2y8zlf7GbaQ93Gixaz+q7+DUR56UZPRaVoPwYGu5a7iDTy/i2G
OiMYd2lFaOThl9RL46odq7M+DLDernOzDKiGZXOxVwiAfsN2yuRnLCj+kZCCJveE3e+TnBlQm705
yriU6tplhXbTc7zKRZ13lybOqMgr5wTUjxhspiDzKasGVyfT0fdMYOzXzU2nwDw1fvvyMFFl29lp
mrSNhabjjEehll5fnQPgMFKskokQA4PqPlawrDYvKSmmEq+CtnejvfDXBU1hMupHHKtbWZ7Jw3Oi
gFprcUJNeAEiU96wjK/6cPKqFt0tUS6qJTcAjR/wzI4mli8V4UPaD4KQaZwuJS2uht3C1MW1dMXT
6JhgUZD5WrhN4H7l8kIC5ccQ7qUoB0rEDABJtCyGYKnb0LpGHlYYLVRMUERwrPkriuNXhqbk/2f0
T7jRI3hStbFDsPcaapki+etQIMPmXaGCGMgyYQxzw70h3nMGNbX4lkO+05QfS3ehzMRLgSJRwzIt
n4Ud8XJT5hv+XkbWUWMqTIZ2M8p6NyCv9w5nJmJlJJeura1zBQhDnno5/yycYlAY47oycLZ17TYb
iFbX4S4N6ntsQHtuT105rbXghxMIqzfZConnb6Krsqi8U+4ZcTQNY5fByen6a8slodzy2t7x7ivO
t0IxmLXvTf0sTL67dJfUjzBp0ERYSuYT2WFRqI/LN8Vrix/CS0yJSbz7y2cGggwpoSqSQMcRd1PK
DpY6NQCeei59uVWWiKvAmktrVelEquQHSc1Q29eBylUkQBqfBjYsw27EDv42hs8psKho6EVC+sLs
UpJDT4BtVXzNMDXPXYv1YMI+7+wbOpiI+FqkE2BMXgnI8fWknk9Qsu/5pOTgn3VR3FX3dTBXY/xo
tV2fjzTqV1HQnrLTFpKph3HKFu0pC/HsZrTupv7m81Fj+szzL8e+OkD7KgwLeXEemAG66bOpPhqN
dQ4WT/bwLuN9g32qHMgQ1wzX9fEXuzgBApMTxN7Od64T11u44XPPRdWicnc3Q70aJRZmKRcmbDTm
r0tlXoBL7Coam3UJTrgdGe2RFE30kCje9KJE2jaj6/JFsY5xk9Pq00oBHHCKQ+KUm7K2Nj6xfEVX
Trge79wSYOIEQ+ERk1e0k53uJYm/7IBi+2G9zMldzXMqwiMr+lDMuye7M68Ra59UrD6OOWwzXvCC
E2iCaDcJzUsGY9935RbEyhE34U7xKbvK5EnQ6BZlLIdCuxymflWNLtwXdF+IWGFGQrpuF73reFFK
6oK3rdQaD26YR/R7WfQ/CuUulwtmosbfgYFetTh94okQQaJuwROzL9S9Ku4/M47O4eSfAym2pWnt
ZnzIpMMn4IYfjYzeUwEbq6wyUoR6HIGQ8okdjqsqcG6xzdkYgV+BS040/EgKdWeRql7aeK3Ok8/o
V82xsFB2WVH83ls2EodNt1BBgJ4xMsGidVIwhGnyW8GWzTuAhn10SrThMeGiSux8SXL/rBGqzLp0
Y3T6p4gJ9uTP2pzuafpb5wHOLPk2SI37SH8JiIFXrIFUwuAsZbNrTfcvGNy3kIFsXSp8J/P1cYGb
5gXJa5NxXJrKD8OS31btV46let0oN+Cb9ioT+NkdT0XDzP+ZF3gJ3VkddSjamklBiZg2ddJ52C1W
jpEd+r57KdrqWY81stMxMSAX4w9wQWOZ1rqKD0L00FnyvYOuFBbjLURJ0w11Y9vKtYuB/lC4NkqP
7qu/Ep/ZwFpDwX4vs0tvMeN39xzYmJtG1RtJzVuSFWmUzZwnX0nE78jBCyLuF2jBmS03KJOpZ+g8
6WgPMb+HQ4mS9vm2c4xTos7xwZMq3Z44k0aNDNBOfIXEn3iv7I8J63qrfVIBpZa9tbOfEXdtGotV
OKSPlsMkVOMPSJwcgoRHlMBesIWKPgBfr/aGNwiB47c1mQ/bKY1kRC9mWvtuegLO+7/hGQdChmry
Evoe5t7fgI9edsrS5BIjxg4ohNraNuNNTaCqgJdS5Ooyzr779D4YtExWtdaIrknfwp9Y7lSD8ZVj
nYaxONcFu9wqi8wgydqi3k9NAxTTAEgZeOnQPntyYrniv8ip9FS0VO6kI1zhlV2jr5XhRUPScDLx
i5T5NJNH7P5E1SMWEEx9cx9zpAeqpNZtVsZ0HkuTwFoLmgjynKF8wnT3mgRjuqmSEuBtn+B5msgH
OU4Me6xXhZ2vKzvetm685QZZyUmu+6Q/RpG2T1oidPKKc2FnhA8TvTMfKz7aiPqMne5BdI5S3ONd
DsDwPVJAB3TDswhb+Ayz+BMcRdR5VeJi2tGuQVJtNaT5mTfk93RGI1gKwsCa2EtnXp2g782IqWsa
ArRy6aip0IyoedV1SgGafui9pkrZlDtri5tOjMNGb5K/lCKv5vRKUytCkIiIiO+TDj+75eMgCTwz
IAwDEO3UpSaR+MRzSx3OJjvQaJM6E7oFmq3JmqfsivL1mvgt4QD7bqXzIcSAk59Y4VZrzL2Jrqe5
1kadlA/Fn2kyJsgCYCyipcuPMe4l/AqtwLicdepVMdO90nW/ydTAMeq/EvJ7VNMwi8IBD8OQgQ1O
9MRa9N34DTXw6g7di+S3XGZTilODgOdsh6egF9PMhwB6k2XmurbrkQ8hSe/Y35pzPo7+OayKh2NU
60xlP6HNAgIlq24pxKtlo7X/OjY8cG82HBG5jy8v0e9jGPwQcHuKMPmF+vFEhvhl1w21t8rpWUlQ
MJGFl8+uqF/jUv2S3UBboDMcKkbZeXolSSnLqYFTnpgbIGqHEd61z1dd1h3+Z7Mu6dyLlPVOZA2i
4WyFcUMQRPzoenKxiAhtpmjw8tJ/zeheVg0f7FIaRUmaI4CrkhgPTXL4jpKQKgBPdeOONrLqbJHW
c/bmTfzNrzLQkT/cjiARB0TVaH9lQngtSHWsKr18sYnPo1va5DcUSyz7QnUxo5c3BcV6VoUuGiS2
JURJHhXT/AiiceMk/qXL03UwFfu2Vrahxumba3eHkpK9FRuWj78Q37dXqgqwxkowhhuvtY58n3MV
GrL6KxSI44H2DGC5kpsPgUeTDzUVsQ/r/N5Q9C4yHT4EwTxdyjclTqD0JONDV6JHVhvWKu8srnIY
hBGUhkRlw2QXQTFtMS3am1wQME3s4Gw6WIlcG4gt89JCYSZoZgJR3CbekRx70VyiUR6tut8zsNnC
qy42cTa9RQUxcJj2RNzsVR+IJebCteP0rzJFevRLzMYmo8bqQnDM02P3ogyIRgPuD1jpfjJ8YD85
lkWDAoNzF0mS/ew7o6yf7D04pW19NVUaUsKVhM0V+6gNE0NHbT24rVfP/CiOOPSQh0RyJ+byWhis
sOkUdVvV1layH2OJRsF9VpV8wl12c4Lg2kf4SmrNORRN+hVGCMdNDu8XCSCc/piF/DOqcVuwOwOC
81tvtpDzdLS0xLyxKPY2DozKAGv4C2ElR+Fz4ujTg31zKvWX/+aC/NPVEVE6OVtZ9uzT8CTb4HNm
KOlyONbIn/4gdkExlWu969a+hhRQMezNFa+ZuqUeqS+lFvyhu8LdGnamYuwafKJkPtkpOejlomkp
KTIKnbATSIHKS6I6nELaFogMOQWMZiX3qwpfrnZ2MZPaTAx70FXbOmxWgFJwAbbUqEwR8CsdhSD3
n1qPymH4oCUkmOY2pqSJy0b7PGos3x2jTQNFIBzJe2NzZMy780d1HyL7OGUKSh1Ckgu3keEPUx8l
eZ00dhGXoC/67yrSn4ncYknwhpJsH7efxsgwddIleIe+pvbFeoh+ccJXvsky0vuOdrbM9g7kaTf0
2TWGamRSZQZdtu5UcUmr3wgvGftfOGidZDNzhEM/vzpjeuZk2mpRdxgU0BqMY0RhP7tEbOviZk/v
JskQpbsrilizaeCfI8DyYB6X2gUy8UugQx7o44Nk0idjUpS0BDjul9NoXys98UIrg6JX7gsL18OE
HSh2yr09jvh8i6XrHmdclapPK0I+q9YmWUAdmLvRRhM2hSF7HqqO+93As2cdg+hLm2U6Ue11kmI4
bhr3Kx/TDST2LSBHhDvds0cKLF7GHKZh7DIzc/l9EEuM1ymgT2KyV7hvCuPhGs0AEZrneVxHirFv
ff+UO2xUy0GgcIt2VrlRNLIM/m/WueshNdaVLjYZaX92VXi5TSrb0BCNyKO76OCsFwd+hDWOW5J6
ny/tTy+Lz1RguupGB7/tSbFZF0IWEDCUPyXbwEebTkZe7PKP2nFXqw8ty7cspFg0Ft6H0KvS5FhD
cVeSzyR/lo26FKPxoQ/HkcRlQMrJjNmVjcU/xBmTS0roCiESIxFXyxpEHfGZewQZPMccGyn2SmP0
0jZkEGLgIAU7bwJkY7CLpQaUK627Vw0nlaLCOU+HvTuGRCUGdudkdG01RgLczZCaHP3oZB8OinpT
MAXGWQJiIUiv6pRuFNo6fcaSzVtBUolOUlCjQTssYGAMVLl5o61np00tOcAJTLAzq2i/rf6hovV2
1m2WmjqnXphKRwrMPbI7Y6srYjm54aGm7i/IjAQ5B373XamHRJqrBp+eOX3bzHkCRf3ROizw8YRk
yHSt8pkst+BErGw1qsGXmoSvqim9PIqP7Mg4ZRNUvIG7vvZ3uZt5TkCiO/rDXxXL8mr19bcIWErJ
4tGMZa0aBjAbaYpVEAfH6XhzkxWhwJ1T6psem95g3wywQoAKWMFh4z8f1j72LFfNdnjm1zZvsZ3A
Fyo/u/Atc4Yd6QJO+4lcfgIPiaplnNEByOA9JapBGA/8DS6AozCUfRAS7O45VsfxH0fYihv8SN75
qDCi7qZzoL+7iifkG2RTRn1wapVgPTT2s4qHz9yyQ2pYgtX6Ux2tP07HPbhkSA3KSWaQk5hYadlV
lX8WfpWAVgYaJjnq2dvgNieXlII93hQqrWL+Wotim4++h9/TS827z7BavlYiWA75iT1DaLH9oi0B
2UKKwzGnqY9B5E+/Vr7UtiIwTeAF4yR/aUcoVFHf2CaFpdsF5MGHBRxnO2j1nxTaN7SMMR4YTYWI
qWxm4LBAVYuTpZ1P+4ZsNHpMKs62g5iFI1mmgI0QHxtB9ITzOlNwVDXpdmLvXjANhxws/ahD/GAy
3pLEjvXspOAxc/BI9VVN3qheJcBx8X33jw6eDMT8v9hwsYBXe4dZCE96yyOYFe6zI83E1hoe9Wcy
kf/lq40YcssqmiM/T/bU8FqibhPRW+T+JuB+SaN000MhcI1Hk75iXZPyRG3oYE8WhzLYRu0xxtwL
qGJytwldDobXFF/HeCpx2AWx1ypbpMum3XFRS3gcZwvGivuuVQ9res96HHQYdSfjPdN/TUYjzt4y
L3aheqglnF9RumTZOOMa5O0L5MdJQOcC5PWpErCz1mRGGRKCHAGQrXKz2+T9U14/LAA4aijnGgnj
aVjXnIo6gUHzKxvfU9ST5hf+zBRv0AHYD9sd9Z5dJB7v0oybb74NLHqALxndjfSE1viAF8CCgdtk
ArKCVpsefIPsGrXmJmNaF1nhRgbPoacECU82oC4TsvfN0b8G9tvXK9V9wem3bex/OB1I22qQ0DK3
2wXaZHp2+u7kj5YLU+S9F4EdY4Jm4vkfNkFw0LNNJ/aI54vU8oq4pBncGDAAe2dkS9SdymtphDjm
BN4YRtz/RH21or9iuFYmOEuga8DgXqpuYWSLKoU1uiibH0F0vXmzso2tnCgLs+nbSWfTJIwlqCD9
JtWPMke4LO8m1q/sikMgFmRW5FOWOJC93PyJInqiowm6JRI5zr1kE71BOnEcuE2zXag6QM+vzR3b
ZFJnZfRrrfqge1UgNvoVJEXwHdEE9vQJScEuXm0RA8qmb9lBKwV5gDkrw6UGLAySu5eTZhz+bNUb
LiU9lV29pBBx1FvufM7Odds+jTXz3/cU66ciPa1Yd8451Z7tsBH1A4bLRHIHE84kT7AWy+xTmddh
jF7EhF+Dsk0+IqBJgIetEM3fpJFzyvpgZ4lLn60LldRKYFyQUblrlj6g7kUNC8a9dAM0Zn/L5cmY
XY+orDa59W8w5KYIILMV+xCVIuUftWhDgoFO3JpLVw+W0mQ+cVWHd8xBbbPrwhvLO3i1SODVX7lc
9aQm+01XEWCDeQFYvT9bxYNgPtdlgU2ZxETAiD/cZdiueXtaJPv38i1nEY/JyfpNk0NW6mXEXeLj
vtO3PjZ+A9Xl3iQXnhSb+IyrnxGd4xLQ2bz2ZJ3S6JjUbRJeH7nYghVDCOihp9UHJXvT+O2S8JoU
vx1wA6oNccFZmMPqGcNsHWq7WO7a5iqHC2G8PQGuytgwSOm5xMMet/4PRM/I3uogiaHzo0EfiXvd
odBrc7pxkAedL92l+E+aOUpLeDNi9wBWqgy4CrQ8hc8qJjC10r/BB4lgD0lHnV4G5yF6tjyscBiF
Z4EDLIVizotDRLZKPL2DQrOVwlnY+akZrzrql0rPUCfTcxCePx9rZJzL7EToERfmxiQgwgb3/jOY
fliIEoV/jE4c0XsKQQoX9XFYBCwDuozNNkPlhZQ+P1m4BVZyPvfKp4u3rVapC7W/RgtW4Yi5Dc9I
QK2vDEwd7gQK+vGfLt4kTprC+NWnHVaOOlrntpd3M3hz5VCFNcFJ7XaQYBLcgCEfBw9I4lzU4KAW
t4zkUwueafyO82OtHQHe0SycgCqW9veI2m7zQoe3VK6JrPLTQ+vsuM8gXQvSlsik8i/h/WcdWHdz
4ZyyOJGBdnfMsENRaLn6C47pxpYzsgP6/ogvzjMxzI6n0X5GckutVFjrvAcrATtkn5ufafNhl+s+
OCfxh6mvI5+GG5bcjbQYYcM6+xx5Mo0N/6lgDXniX30i9c4uzBm0ZKvE2MfhsSdqJ4ztgF1hUt/B
LbQug1zQS2y6cXbg3O2ONDWamqKNazEbX/vG00gL4Y+anjmUwlb5Vkj+NYfRPJkuU9HzOP7I8Ktl
fwF3J5iCwt2M2hLjWcimzoxQJqsK5uj5P/RwK12SEC7olSglOf/Ms0Ougr0oNP23PjpU3ZaNfkZM
V4SMgVrVQ27m+JvSC5JWPx07g82JjJS/47ZFSl1OH0OFv2zLyxn0y0z3kKzgpuKxtgIG5VgDO3HO
gmdWvpchujLTmj6bXsiwVw0RWjRDDmg3+BdqX4p7z1NIBvNtdEiYk7oPV79PkChtb4Y6iRAGZrRO
s9d6eg8YStmiP2pRuAri67xjKCq4bvqvhtYsWCXpboxPVrB10g3I/XXfvZObxTD9kUKYV34i/TOr
8HPQqTXBW1t+EEYmRQIlPc1RdvH9eEOw05rNELwrzZvQor2jKUtifjx2LgP/QX8k2Dhrg7+i5wMp
7uEPA/LmNR7k3ukJdo6Lpj9mxRcl0Mo0P6fk3WCwirko+45Df4VUAsTzXIMw1MB/V2BbIar75nmw
tDWTRAtKOFbR9h5CslGHOdz2EfQfZt97A7ss25Q4WIh0gsvbJGsAPqmd7jkHFwFMIIqcyqxLqnBf
MRuUbFWzKSA0LwDdX+DltGmi6hx/ogmE/QWa14RvJS228jW1tDNji0Kcc3MtVNxX+sOKxoVtnJhY
6O+28h3zHKZE73IdcBDuW2DLj9DxyMAuHPFlYwEC86LFdyvbNsmuSy9u/DD8M8EhnBkpmB/1YTUr
pz1gNHcZCfUclxyKzPcVjEtewMkbQVmqzXXuvnYdQBv9T+WrQdABDnrQmpuC1TE3b0Aa8dtupsFd
VHIwFq35x4cXxmeD3UaG5bE2gIrqg58bHTt2SGL+cf0XP7v67kPRr625U9UXaV3q8i2TsHvXQfZu
TKcaAr7msf1hIBRB4iBhqddEg14WRwGnoWZRQMC4nct5q42r0n7k5YdK0Rm4ysoBYinQG5keayXx
IdbtcAeDy1qE9r5vXxy4gnH7J/rPIbhCrsBctQLbDZO/g6nj9aaH2ychF0kYK4mZEiurMb0akae4
x8h8Mzo2H3XhOqJUYoUmvrS/hmEwkC8eJ/xXFd9ivRNU0kVjvyQjYi6kPHZMz+up+ocirsx/3Pw8
m1x9ZO154HDNYZpFinnSHQOsMqmfTaxSgv0qmPfSf50N6Im53PSlyk+XyXdo6hurPTjlm4WEonjs
v6tIkdGAURASxkOCMcBqxgNoSLHJyd4URHDIndQYr+OzH+vk9TAHk58MOM5Dbo0JrfnWhu/aG4AR
w2JSwVYLU4OoSebxXjbM5NvfKbvBomjTfY01Dr0nZBtLDH+/JPb7M8Yb2Z4c68vkUmoucvxioL4M
x3dj3Dm+l7qUodwTjFDF+IxCRjk0nEspoHQgKzlQxVgauLW1XTccFBz6sX7AheAOfzn4Aoz1DSsl
GKP5QjlFbM9AqcZExrLdPfjZ0QUvsq3Q/SOm6iq+e/yYLHAVGJpHhQzYuOz0J26yKNzOeygG9Oki
YUQ7z3jqkt6APKvcjuratx6B+pHRv+Kh6PDfyOQvq78msp6qDXcGbghD3v84Oo/d1rEtiH4RAYbD
NFWgcrZkSxPCvrKZc+bX92IDb9B4uN3XlshzdqhaxRy5kQAWt0yaDiI/K6CSfYNqgcdiZG6yqNV3
DwxST+DThK+OuUqhrgpOJ3jJOvDdcB0WH1aD/yvfKTm3ZkcFIzYm51P3iYNgIP5q/GQsAEN1y7PH
yjPVLj7TumJtFC8D6p7NnBd+0FNR8K5M/wTpJFrX4TaQeTFShkX5qiy+o5Akp+MgnLHDu94+8SdM
0jJMq0sYwR6pT1W9J9qCyXY/LwB8uVTxdQqj9J2h02/CfcP0s3QQacwGHoMKOGAUHTP3L6TuU6LY
MYVj5mcNXRSIbI4Ng39ZX3YeZzu0bDx/7NA/6xC86J1Q1aFBTqs9rPSp0tQi1/OLD1P5U/NzZUN8
z2e1bThZgbFlXiEjVz9d5h3YENjwkeKSXAxyW2z+iYVuyn8mP3aghicQF/rkEVMmZ+hTSHsRZAtW
l4EMQxJDQ85hGQPmiUGLk3pQmuvUeqgTZPpg8NEH5V3r/yVgJM0f9AS4rS7WE26ZQVhxfCzHX6+g
EihZus6D9BUjaM3rh+dzffNT0PTbY0f96C0krvCF4t+qlvkGhhenveY8AeWiQADS6Dgft56OjCGA
Qrcwqj9Rkee1UdSvCvOwbqMgrI5TQvMRD+J8Um8q8PahZHpc9QDCGn3XczS6tAiMLLxkF8BSGLu3
Mm5GdSEN+5AMIzoc+Jbw8bvgN/R5ZP+y9F+OhIUcrk0kfq3x5f/TUUeo0ibWXri4HD0JCStadXxt
5fRYfyL3tKSrlGPkNblRWCLXt7B9tYiJhI26C2/0YRhOpGIZhqNjSTJdctwcGakzDGWOFUX+Y3US
SwdX2hYSWYc32pCWLXU5HpsQw1m8L0zYvbq/bop8ZYcEw4IcMfB10B0oyq9B3Bd/Bn8au2tUuycD
ZxoOZmtYGR52sIfGEDo1xdLguOev4hwFqWaPrxhXVpm/hb9rlX3XuAuZqiSIFwEm5MRvD36+lvmF
omgXgc0bD5D0mm5n52fZ27ksM9yHfkU5V3dfhsS87R5Dn9MHJ/VputjSfgsUURbSOIOgqTq6FW9C
5gBW+O07wzTIvAfW38FD4AoSVX3QjzQQEoy15TIXncM1TNoJhDLr5Zdi/IY5jTArmrnePsz8Xeof
WriBEjg3mm3Oa6mC/7vp4xEcvB0y4T0orARcQRkyfcUad+/NbL/D4JtADR8PsNY6euYgOYM5xCvP
EtnsH10MjGAj+xzrS8Wa56bTJQe9n7NLrhj06Rsu8dHAbwJaBCFgxGHK0zFkG/pV7H+DvWiqq24N
s6J/jdxPfHoyB3V0AAhdoY6NWMYaN1o8IlUiButqy1htS+SqA8sR5dzM9gliuSBMZaJrJLsxOLrS
p589pdZhkiaim59gkkpfbcz64SbL6BxXRBAAhjRRrpbCccXZEsdWWYJgCuJLNVxZibUB5vH6N0Jc
14LmGiZfEwdk2AZEp6ypxHX1GFX7of5V8mhdcrvD8VqMpIZm39MBGCU45wMGesUjm3zojDC1Yhp6
0tgmL9P/yZVoa+Q/FiNWwKWsnyglMvOc0rxgAiM4kY06FxRSjNKRrH3RMO9bJ90hbJx8JLKBfDbi
F1EZN9+gFlCVbcLk9/+i7a5YHz6WQcH4epHgyaw4c22OJgP1NLythou7zejVw4fQMDIdJ7J8x9fj
+9hnZ/4UgvGPlG9URQfifLVkbWfnSjq1HNNEp7QcNMNeJRmYpABL57jfqgb5cNtA35J82b3B9DT5
76hCkAGMB2EDTSMscJQIKIAjouqTjf8eh7eJKKChmEyKvaohSO1JYGLf2bBI5ZXlqVxV2dmkwwz1
t8esWg5xCz6G6BxVty5dVwpyyLWrXVIbFQQO8UybSSHYJG7BCJ0rzAb0P9mi7VGaEpxYI2zAalbi
s/xtvC99vOley08Pd2Bq8ZhqSCCt5EomgME7AFcJGL/jArPH9qA82C5FvHzNdsLMomCh88GcaqDY
ZamQJo74nfYVmhU4EzizHdECwT35iAz8kXMR7VgkdODIOZ2bL706QK33xw2Jdbn1iJstMGvUSxCp
CjrlpIeWrs3kM84vngvrzJ6yqffwpgaisLTm2Ep/pnYMHpKLowabU4kshlVoCDUhZmWeV9w1R2Bc
BCIscZ/RWFkV191swiRaGvHIs+yD1FngcME8UtjlTB0eWaYoDAg2AoISb60S1JyJOROByvQHKvWR
J7dMnlx9uBuWtfQ0ejKCVr5FnwEYfuChGRcEf6WIC7gnQblJHsLt30Jfev3Oq3yUuD33zFIxyPPA
6X1zIwsHEuzsb6Hd8n41sCfAFCgYXGNXQjmFSlAmkCLjvUCVNBsOofVBNAk1xIJ0VVHcUe8Q4FHF
rwxLFPCgCiB/5IwxHQgw8pVmo+rW6BCODS3r0Yucur3AA6GaOZAXm/MCpVf2dFKvA9WmDWEnrTiB
v8l5ffxh75uvUPv2xWc1/uulq939qPmaOW6DGputpt0AGRcme1bOiPKlqDe/dhkwzVkDMPBDeOtU
xc7QdVwYYOlOgi2ZHmxTjLwYfXTSgC1sy6Z6s9l/B/mGAQbpquBg+D/+UV7JUwAAmmV8+6so2Mqj
dmtQRyrKhGsvZxhsZqqyS4DXxO8MP67sUGoraMe35s1E+NOJYe3/k9tDUR8zNoBu8avh/G0ZkNKE
y2yPNUTCK088OndG2ZqINx/XquF1Mqx/ACbCEQdwl6Mcv3CJ4NMflV3X3MMGCzxfALo+sCL1s/qO
ynOQHPvolI4/AnGDxqYrx66y9RmumDu9uAw2ZlFu45CdEEqXdlehUWH0oWExPOfialmUZuVa1bd5
tXQBhtRsc9u1l59b/6eFClyMkCybdgkqa2WBWU+7tx6tcW20Fsnb8j5EjwX8i8QuJhhwr9Pgoyao
N07+RL8r5L0f82nZz2LY1IGFnh4D/0nOv6osX0LbQEEvW9wYm4B3LuvWpLWDUTlH4apHNBIrsCwI
+eRHsOOjBEOQzkdsLIKSacfi66BgntFP4h0qGerNi9xu25GUxGSXENnl5rxx+4gNhbxJRvJuuI56
9dIpZ/q5PDoHuLgYo88NOij1qKFFiJZmpBER1c0l+wMvNzYtEHgZVTh38riUOBJzjB1EEVIx+RBB
kvqRccogy0yKP7VbIkxT6cAHDvmmqpakS89q3D8hET7Cn6OgronWSvjd6BAIN8/RBEefFE0ye1v3
/1t+yfvXaGz6FK4LbrFqmv7nrMkq/ZLoi1q2dn7/nQB3aCEMZ9SSDSq/CmX3ve0/4HM4NikuQp5H
+hIyKozDt9z+6PpHYl4MVKvI3qiXmI2Vn1AqteLMiqSdQGhz9tEN6aNkaoxGsCDQfZVEDCrQWlQu
wEn/gJ9pHREJbATJt1vu9fgWw5lizFxy/lEtPtGu4CQPwM5gIbOIpKMeqtZMu1to0lwX3p+B89L2
cUN7jM8OJNIQn2KOPxXDitjdKe2feJvDSTEcQ11WCf4FPpVfGLcD1Mo4WoUojocLxZ/GsEV8GOW+
injaV0bLGv9klGtF63BML+tU3UAdoeV0vBBDHxLurIzWNkDIaiw/0CRBLBgCbcGN2JP4F1Zcf2WA
m5azfJiH6Xcd7qZCxE+o1ztllqrbLnyF6SqkDeT0IeVmEA9CM/VJ6bblx6so23SxkVHBbcjarIAA
aNa+/yIISNfmtr5nP+S2P1Z8hlajmzCewltknZT8wfIOoawwTp0MqQu9GD0GX8HOTs5le1UzMu0c
1kd5rC2t9syAW7N2fMRucLX0a4no1cf4OtZbUz5L8rHl1kf4w+7GYlqnRv86BTMFSjGU415+6DzI
2SGE1eZkVMeIIbtSnYLmMEDzahk0EDQlT2cSAa0M0aY7dlYHG8bMhkU1g+ADUJ1C2pj+VPWcoRvE
DvYeZfSpwDuNjH8sKtGLEUK4IdjQwU7B4pB4KrJvd5kFVONRNwf89kCrWMJ85QCzwUzNhM5Xe5G0
s23iS2MElYmz0V70+OJRJajqTXwV+n3svgkzUkmgpIfJrn78MS1mXWyZ4i28lVsv/ewnUNx1qgM6
zj+L/uGn145UPOIMDRrITV3cBpcnfJnbBNB12JFno4+xgUBfmmGW1BLqYRRQ3dlloJ0ux4ZFJtqC
eOMyfbUukbKThkNnc6DdKyGciUJZQoCMKfrfocXYRXHi9DeWtUOtM/di/I8afh9qUz5Nt1RGoPw4
LF1B62xlaCAzp6I8LATIx79prKIOa/bCWJ5iPgfOjvhsdtdQWQzyORCnXNnDBaOYC8nqZbmSaMgZ
iYCo56H2RBXtaouihebzm1hOwtCXkqZBGS4Y6eQ8+kr+SQ4n+NVN5e9TamsfbEFZBTPhfhj60hrn
FRrIKviyOXWG4aKnb/zpeueMSN3YjqKoV/MTa/8i8xGWP5KMWKGVS43E+VxxbUzOnWOq/MBnwHfp
NWCHDu17VIaZbYxbkZNAPvl+H/w/6woKQgX5wUA3kaKWwO+N/91ikh080afw/EPltNy7b+9kviBu
Cx8ER/iXT0cUb3kZ/ibZiw+VvXDqvWrGcGBUrElLkEMjTPbq75CxkeUmQjuqoeuUWTbfDbpRV2Xb
xYoB1xKTh63JGyaYpl3AhZoDxxVeKOmbJzPqV6SRmPiMi7VtXCUGlqW6K4qVzEtX4VnN1DUevgjz
Y0gwRjSNQvej+0shAjeaIdFcy9ZFhKZxgRJ7kLj9GDx7ABKatlhrHe3T3cz/aZVBcsBbZr7RM4ro
vnnbIFpo4o+dQ5HsrBSpAyIN3tQdgys7hOH6RDdCvwYUN2XulxEJsbVZh+BLi1SU2gxXyYgholu+
mvwi0IEV+9Q0DKdbsra4Cdsluwf14Vf1zrZfSnyfMGaxAtfXCufD0fdPOf22lNjMygq4ys2ylE9B
2Sz6/LdBMKAsNHMTAjweUTKgKiTKeC6Nj9B4hP0ZoItdOikUmepRh5SP2cWvGcJG20BAW81fMuuJ
lOwNo673NXbDUN+X5jbPA9ZKtzIiMVejYZFvJrvj8KH5H/ioLZkl+7GSooUpn/IR/dQVaYBd4ng9
u7rTTH2GegYhSsW7l4OPnqPJMug/+qXIhxU7QQuYWEZXhOyWlvczMB8q07gBSiKJAkO3NMNP2Tva
WG6K4rck/YVPgDmBu4MtwL9lWBw8ACsb6k+GcNkc0v06CK8+Hrmk/TLZz7jIXYyHhU4RCTFWSi7Y
iGInekneRS2OonhY/SUanNzadMcwOdDAgAfpAmfkfsr+UrRUWbTBy8iUs0sW6nhJasryZinj3oGb
HG1Zb8XVWr2jO9OM9Wis6uwq+mWi0Owve41VQcXgGZll1n4nKFK89EYYKo72S2qcWFMxqmxZcWzT
HvLtwusv0BTUfiOaj655qRDJ/W81OrrxWmNy7RX3TreZFo9zLoqlLqqNIc698SEDgZDt7yzClHCN
EoqJfqkPjK/xu8wFCaGUa+XfQHGbW/c4P0akO/QbrX8n7noypuiDsVCC9dD/2vjuEsSg/A14bfRj
2sM242wmP0fFJx15PygvyFnoDQRGK8pfyUb03V21GLk7yZI4f7Rqk/o/qGAD8xpN7c0KWIErjj2F
NR9wGP6V7Q/6qijdTHNOLzn0wEWYGvmmk/f03/hL8Yq28Sm1PuTu4vLZJoj4BVL8JTpWtjtseNoN
sbP4X1zyafVDzWouZKZcQrjHBP+qaU19bA8t+bQSKBA/Pgeo/MGoiuzLAlmcLOH5Wd0KtX0TXk1v
h+0vyH8k85/OEhvBIKt+wXFdBSufrPlgLsK1Km7DSOFYox/4EAF2X6d55kQ0qOceDXGNskSebraG
9COn8y4FwGxMctpbi/BXoWRlAI5+hAaxiW+Vf2gbjhB7Ibs3ZhjCLAhKvSaoc3KsX04SrHE69tW5
rd2FnR4HQ8O2/4cWalV1OSquat4Iew1wfdEy6h+jqzVJ1KuXmLxSL62YxrakxEWMr13BHf4um0du
QYG2+PlpZVnWzAYKcI0CJqKKSvhpalm+EU7b79OSMEGGZU8venaUHEVwlky2qIQ6ZtABGTz69M65
8iyvqsdS+FHd4hA9MhkRvKT0nFx+onEked/0L0nK1lwBFPMyh0q9ommGMFK6vypTJHNea0dj5Ple
lwY8Cmf4Cca16lPijy94KhJ7+67/Ecbdh6xEPAE5XTPLPEnS3uofUyrKsArapaQ7AwBunCLiNmY7
ZqSDWFf8Itq/oPvXgiuZsr7jbteJZxJulOHLhT1SiYOnEOd9phGS8Eh1WIJQjlmPDCFlcZpM2Mlf
9SzSfl6iAGOBpTY3DXVIziNI0xUHy9E4COM4aNvI/EoIcM7W6LmRK2h3ZrRuCrJ7gXODIpYsjJmJ
pnzkvbSmUNVHypbU5LYfreXI82qkwK/YWcE/kUyMBUwFPqPyQ5gM4b7HGPyD+6cle1nfCYQJ2KFb
VIT+HU+Y1j9UbZfG1KI8AsFyaqbLEkD3QefFiAzHmr7Ot5btq2keV+1wUcb+VcMGplK49FQ4EYvF
wbv2xS2PdArYbys5KRlxtdOYdRU1WyQmmH8TYMiNt+21l9IBL0wWxo+MqBnGSj2cQsyLWfzlpz+h
fdGzrfjy6rkNnJIJMjA2gZOWcYCSICVHZKjyeVJYlr0/A5ngGVe5nqBZ6LRiLmg6Y1fdda2/beHG
hZy1JNAoCBInZf3kV6y9ZtHI60FzJIBm2SNDbzmIi44nIETxr6bLJN1JuLOgNoi5+qOqa4U2LnZP
EfLfVDrRNyaotKWJU/avaBbsvIeUugARH6uGkw2BrCPXlJRUgr+/4C+Zr9q/xKNM5Bd0TXRcIJbI
mWq6xLGGdu6Nu1HeK+27kK7EDgfqno8VBXYzrHB8zMpvadp/tGhnGfwx2mx4ECwsa3qwsIp/ibs0
Oioc71fql514MzyOXUcH4KAp9Fx0OL7yLy/smYHkpmEAIb4idV74zBXuMVcE0nMHA4FyEClAsPug
oaHJH6b02YJYiL2rVZ2xiTGI1NsPYMSV94hMkwEnDUSz7lE2KB2UBlxwnr3w+C8jE5zOwKWEk7vV
vs3qljb86PGhjQ6gwTqc47G71Yo/HJ2G/GMNC0FkLg4vtXEUibTt0eWbfPfNCS5j2z5aGLS9/dFT
lknqK1DzlRFfBox2Napcnx+FVIh5xGhLmXB7k1yRPaYd4uZZyN4qC9OlrN5rdz2xocylGL8GZpkV
usWG6jXbp71j69g7kpMKU8Zci3JLuhkn+M6Mdr44sjfCw/dTkBc2aqyJiXMZlTMdoCEOWXPoSMdO
tlG+kIylh/dX3uE1FNmrYpAZWXdfv1nNH1CH3Dz32Q15IodBkey5ksuQ13g5lJTP56bg32HTCt2H
YFtAr4uqWKf+vuA9r5Jk4atXgbYcoOB0EeX+eqhvaX1Drw6Rc18Um/qba5VzSNJeWX3xfLqaWayA
W16gDUnMa9tfGOJbI5T6a6IeuKK6p6Gi2vsEQTUvbqyYWWmwwgy4w7I5rjKLNMvJbl6vET0J0lfU
a5vdlFcSXeumndefKZtOmU+V2I+nYnG3NsQbytFSIZuL4xiVfRDcUBBl/L6MctiPo++1bjq92RTu
UCHUjnCzqqjLY6hHqa3tsN7xYD+NvWyv0uLUIJsPvJvbbFxlkZq7uK7PIMsWAROjwAOHCECYsK8G
HbfKYniFVbsQDKRGZ9LlD4/S9JBaX/EyyzFljxOVSy6kvFkG99Zqb0BSF4xm0pHtWniEdwt3zm1/
4T5UJTEoAbpBgrS0gzRe9Aa4WHKVm0sPZNPd6fFPBPAk7n8z/Rzl3NGMkkrHQkADfZfk0pKFaHuO
/Kc7fNVI2DmQvgL/txSITK0dYLucWGK7XxS5vZIo/aQnJYI1XZVYfMGjJhQuMosdSkH89BkSG8yw
bLyT9sPrNvHDD9DECgGg7IL6iOZYQjKLPqwH8IraptQ/B7gdLcpe2/7t0+3IFsNy3538parD0gMF
bzRPGuUhh6dpIS+BDuWjxRAMoeKAczXcSvqyvRsASPFx+1scQgxt83jB5Z5DsEPxqzDNt8jWXXbj
D+N6vX0rKCp6QraZtO4jZZsa+4LysNfvXbQbpHXPF6QOkMEUNiCZvuGYGfXoEqWMwZU57x5ceI3f
zq8/O2L96pqC1oQCdRPaIWddVV6k8QDOaE5TjbGEUzD1HQN0CzwlMr1dednyGUxiabEM4RJX+YFH
LmVvyNgnM38TyiymCJCNKoMrpPupzFMfHwWJXE2Yc3QTlQPNWP0eTBgojN9rFHPJQc1nJpXXgBoW
aUKx4gEX4VGXNx69PwGUNOXQE4oZM5/KeCn3IPyHrluSl6E+l70vrXwW4a+AfCwTPjtOC0C1fuTF
1gbemn+o3MiY++ud6M98yRAVhH2cSCcd+3pixWn4C0ZwCdPh8p1roDp3KoIRqOX22qjQcyIWXLeg
sGAeyjtXJ1APNRpeFNRQnPbMFybJBbp/zpec9yDukR60DywqizK6RcboGC2xIH19V40fjGzOqONG
ggHrzSVxFeigRVbPBgn6fo+UjT+bqoLtP38d8/IgIQ+6z75MxAwEJZ0LK59nAKtbQtCJuGl0eSXU
W1J+hVK50esH3uwyeLqpzp2F2tS8tOazCXBwMpPS2tvAPDamjG5cZTUiF1DCY1P9kWC4rBDVqRQG
qAR7b1hroUCL7Z8LUspLPn6bwSFkUr+aS0AqcoSJgvIs0l9Rsmmyc1kePKwHARhiLUzvMdZ/G/Nd
oTiSe47RP2rJMqAAt2HsDERyx6rBXGmSNzNqEY8eljpxlvMOoBy59gu/VmcCrkrTEnfoFOzdZFJh
0ZG2kJCwhDmj+zeQoeZ/29DgWBWysa32NeFZcXVLyJLwOBUt3ek9J2RmC/l31rFuxPEAL4m8HPQr
FnvoMTTYY7EYwvjXEXsL05P+YU1+1KYdiaNylxapCQUTjLDmDKPHwds0Fx06CsYsGsFXdhGtBvEO
DIOyQ0X/gm5xcMqBVYkx4nxh4rLAWZmy5RNDgGoRhz/WKUaoPQwFAw+sTfWjAiKFss4jdMBGtgyR
d6X9Jwkx6zG89gF7VS6OCP0PBgPE1VjHVH2uKtjyyT0TZvMBG/SEzGwrNBsBZoy+tfpRXHgHZRXN
WFeE4SYh7WSwnWoy5d+94bexLhiscFde3JJzkM0tbDKRXmzpKbnfibWHszjvh3vrXmLlKYpnCTSP
7mA8punRD1+qeslJqfR44UpuvaFnBclyhXIEQsEAH8vn/GFmWKgJV+4nnul5qHzI8U3UrzH8UuxD
xRptsB4yah1WniGrbr1w5x6Iz5nKnFrlfPS5twiGZH/IyGUcrWPSFyufqVdQHSb/fS6j4ip/o9C6
DZNK1id+MQn+2Tk1I3zClK4aWsKsVE4ySTPWpYubWddNNxhYD/CcUX3yrXxHtqjtf4WI5VUN3aFE
FpPPf4HaoE3CdczMsMUnRu7bPGHQqKLuM7Bf5LoGWGT6QruHjKffbrln1GzZS9KSvQI8blbRRs0E
k76lEGvSG7gwFOTi/9qSFVlVe5zY2j7rCha3xV8NZM7kqQBTxkUNPV0LwFcVy6Ip1+C6lwFCxb6l
qAlcpJlrvTx0oSChLbop5b+Q+MaY6KGy/Cxqj8yfK7kger3u+q2b5qdARHh1rJnMcqrQaF7bYUni
NOOcVzb96NOHUTXLwTa4C1J24YaNYnVqq4C2BAww1G2u6nwRNUDYuv1LtPBY6cqvhJrJ7/4XqMwb
ZpeS9aEZJ4IKQNFwwcAL0bUa4WmPj7pZxKgRmJoaNjY6h2vPr3HfsfgIgUapwRtnBFBNaiYfffpG
6DuVzQGSVFdcXPPLavci5LjtVqKKd8WXSm0zskjOML3Wpj73opfZ/m/WIrNbAttzIJu7QELYVhoM
Y2JZotAJqNw6yZ+5ND0jYAC7wpTY3ZKIC2KdME0zLPaFI3lHguKPtea+Uqbe8CKMc9DZ7IwB40HR
61Y2Gpo2mSfiX5a9RznC+T/CH3RKNstV/oOa8SiFXz7qc+lpUdJRn5WW06DxRf8ZeAiLWIpulJLH
bJfX4IC0rVwTkqQeZO9bZl+do1KR5wzpzrmmnwY9eaSs6mhERLpt4NzHyPFGhcDQaK/7YgpAmMto
Ai1sO2b2z8wHp+n/QMxEmCNKBGqMY9jrT0R57SiJVStvLUPbRamJ4aqjctf4sicyGNAAajKrhFbZ
XxXjH3lsI/Ie4PX4X6r6R0N3Q4Itq/ot0BaN0WHf3UJ1QrDOao3hm05479pjcefj/VnwEpDm4/8z
hzMFsip9hhZGIkYgFqqYuL3nBaQH+Z5FIaAxai04uVOUExMAN9kn3YetRhjzKM0RoqiLjKep4ktQ
gq/C4joh1rxLEcpakEKdMP5B/Ow11za/iAJwH79zPLeQA2CRm9UmVni02oKNOfPIhabA1F909hdy
gjDVFhob0ZXn3i0JYKC6kDm/Jat1wGzPQoZbMFR8lhUcWZG1SKFQ+ZtI2fi6AfL40buIzyB0srVi
HfMWPOsFfoTMrBwdiyRJnPxNA7R+Jn99dLMNus+OT+uG+rXknwp3LeSzPOySctv/JeD6rEGaF8hF
pl6WLZtSncmpRP1BztU+S9Ggn8cRSQd7NRdJzZGmKWzXCoahlsFfHzA1qI9R9xZ6AYgY48DOVAmL
Vvhp/2U5e+mJWRZTsXZOyVBLJD2IuAX4SMxQpm7OPMxTsTwuTatdRQr1FHnBCYxB1JTVcoCj72IP
mCgirb5G/pYgDfTkbGOq9wDpfh9ni+m/kjBMyWp8TOGthhDorYr6MDRbyWKetEnuqfTZeD+Tx4D/
FQi6tGXpbhN4WRVYmPFDChyknB67H41H4IJPx8qvZoB2EqR5SX6jMq0AQWppQK5UrBwDciRC9y6Y
Ow8uapWM/cfAODqi40294jhG00IXlmk1yA5qKMfHch/jPSC77nugCajbZlPbMS51Zk0Kw1g/3vBO
kcGpM6kszl7WrBBdxjwaHll6O6a4g1hNYQTA44ig6gDonDAt+ZqTEtQhOyR52dEm7pdGfI6JS/T2
NBAkOkxCZIzinrVGOcGeqWsIW7XQZDLD7Bc6g/saqOZHk6/gvejRCloTtpGBBUy+HlRH1dBtPCRc
7je1OGXqPMfbkxIf44YRzJ4bV2gzoor44e9pq/Aps331ZKdn0cIOGN8LygybqOdK+8lwkeb1yWg2
ZXqr0QT0vxW1dllwGVWfJLfN6BbJGYj1KSrjX8uEvS9HbgsiOursELPIrziwZfN/tOigPUf5VFXs
KdSV6tl7umkmdIKzYvRXQgSLohxX6NVxN2i9hELmodICReHnELZOVl68mC2St8kJ1IrYzkLqTWR3
1etUDidPxbLfcZX0THXwutZXmbWzIJuYD1DlAxOEdLIZTxgX3/P2bwRvW8EHx/FOHs6x7Ze1fisQ
+dfWw5JLyu9z5O3r4GBSB6qSTYG997WTXZ91k/WKvLPTR2/Gi4FO2sifmgJhVSZZG3MrTsgiA60Y
e84EXenjQ6JdSu3PZy0hKY98Itl3WxvLo558iyZhBpci4D6QzUzOdajRifEnKiKv8u8kJ6ENJgPl
0tGSLzFxbNi3g88sWhNbxBQGIe96CPMtUzrFPWfoIWLsVJL5tjkkBprJsrqVjaOBFcYBAsgcxQ1U
MfCNH6HpNJW3SP3olhHappz74OCPT0QDgT1N1Gu9JIhMLDyTiFL7qxkunn4sqMJhyDtjuobFgplJ
03HoIVWdFHouvvWEAPnPkRlHw4vHTB0vtUeQarSUjNpBvdlCIgiYgrspxTHeLVRmiorkA461+qeA
pgk7C/fmSsk3gc923vO2cnD2u38Rqn81VykpwpWls0GQPmsOcgVLq+FNXk6kABN/ms1HE57kmMLX
wWm2aYPj6F6t8mZGSFRSVD9gQbMTAzOoySg8aWdrVtw/npjmSDDTkXj8BuoiJhPJ/TS6Q5siHUIQ
pNsAxVCqh+Iqfdm2sbC9Z0hmZ8G7IqQ5Oi2y2AyBbXNesPBL2VL468TcmlB3M0XdeRILbJ3Ggnc7
vFjKRwSyAYqOU0sjgc61E1dAu0qFGTKASQR4JoNZRStXRViyYntbNEK49GcmogW+66jGg8oHXuIq
wczAnYTmdglox0CjajwF+J6g37jGtnA/+34nCumX/fktrVJW0QY+ey4RUh9kQlA9jgKS1NaG5XK+
QP/KkMFL/NIqfm1540dvJXg2rNB6c9g03TYtO5rQ1iFZc9Wq7CWo5QN8Fx2DwZzAiSyByN0k1SuU
AsxP9iIOzrltQRvUTaTpTKgUo11bqr2Znt78VTEbIJ4crXLOdGy8yxaNt9wSTZ18juyG1ei7QViT
Y+FJUMGIlHoDKUbsonjL7V+rPYR9w5YQE5vis8Kxl4g7vwPGcK7i72sNXZnHgM+F/Fu2h7EeUJYA
5Gci3mCs8HTCygDTuDY3ldZXu874v1sl+I9ezHONhUk/2BCgJaUl4np8NFVfrQr0J4aKT52bt2XP
S9kVieorhZmEP6DfWGSgqYoAS4Cjo+fHGI1ZLMpVPj4M5ryUy97HiCzGJgpIUeFcUyIibwyZ42sq
LjietFirtghgFmZlrIMRHhJku6I20UtPs5F7MILp9s2lp5Mdiv9bbRelfNN7f0kaIa38o+fxV5kO
tmTCkXxWG78QGIB1BIc0Ivg8ZFuTpN0fJjjGaZV7891kkfeGM2Qx9hNzIERae+k4WmM2UdZNypjJ
xqsOq2nC4RGhuHc92Jg4feqe+SN4Yw3Bf2Dxapsb2jGqc9auGFdcPmbMcHOz5iiqyi8JTVqJNbxx
t2bzw73lIX7JMDDEKVFtpvwI2H8BRcNVYS5H0t7RmruE1koiv6SjRop08YmzNhnqf4UB2b/PoBlk
2JMIFEQUGQXuQqq/BxnQhtD2Hm9nak3qYY+ke3yDekJniOmBR7YoOsevmc+zqwi5zlsemqzEI+5t
amboXf2dNGdSgk6kh8/Jv56ZmL5tZFZ6ORxT4zFBFv7j6DyW40aiIPhFiOiGx5XjPcfQiBcELbw3
DeDrN7G3jdBKlGaA7meqsoR3TNERqMnHtNst3BShW5vAevIIlzCRegReeLbZbjjVN//jtSuMnZg+
+gJDJ/OpOlu3xNB5xfiC0YC1Tj6TjFcRQiNfMrLEiZzU3sHNDgJ8mV15my6NLlXPrC3TPtx61J96
gLXOZ8h6NMCLmTHAio2FAbJWixHV58U6wZTu9Vs7P/YoKoZsZ8Td0uVVFtM2QLc9FicN6YjH8E4H
45yr75LOfURjI3uc3sDBucz5t5urTr/A3ltPNQZfUhgcaM91Cvq6uLdw3v354x34EQnKdGtEwDF2
yMfPJYJ04sqfYk/sY5ERIhMvcj3bpxPTFbSi6KeK7oWPYUewHYwrLhPUBYYMNlp2JPOG8Roc87Ka
sMTMRM5uGaXyWNXhpR5x/2CT6aB02na7lYrpr5VT8tbPpEFu9dnOq6e3zBm2JQYRE1FjweJWb282
16MnaXZ7uvsqLMkW00ij/8vGdHyqu/4ShURfwpDzhEcLt4FZtPSabElnsdEMqiQ6UZ99EbVV37Ee
C6kkrRcfa6HfcIpGbr+UlXGk/38kIdN6F7LDqYNMTRG19BA/5F25MGhTNSwFGdE3Ywe5FqabbYCE
bd2lZsBsx3AFdKmDb20Y2k6j8+04QF4Ntel070vRpPo8y7Ep/yZ2Y9wdbFvNhatbS3bmmG8WAgt3
YdAeGMl7bJWvIU2mZLHbZjozi37dYsVBefnU978O/L6ponAOK2gRzPUD+yJVvByQfacIdSA4r2dn
NnO8tREodp/UD3LTZvuusFdW/HAY62vELabjjxVB5jW+xwrdx6flgqPpIF4b8clD1aw56ctgD/9G
7YSwb9DRPropMW4QJPtNLspXEkWQtSuFk9EMvosxOfSBN+tjl3lZPmzn0RYWZJwGMHYRQMKA8dNe
vfrFcU+OUSDf+vBqsq8GPIcBnO7WvZatulqIvX2u7IZ72EBr1702aKwIQ0lgXWcvynEOUeBtM6NB
FsCplo2XUPN+xiqCnIc0eUASU4c4F++dh1mzoO4F7kQKsG4hl9RnK9W96DVm29Y+ap2tin026Sgb
KtBxpDxg3kWZ3+LUi2h7zB9YrYsipnWdRQ1cj3CoTSumw33XjfeE6ZSefHUOo/bY+iVIlu5JArZh
2Rlg6ouabTISnNeGZK/G9A8XyXPfdcAXcHcUweeEmNcPupENTY2/HDRSWN70HMuNZi1RjODnz/Nv
ZuVDRTBk9lN77rcXzRIuAlukWposE1kVsK/1VgXDtRELm2pQVONAszuNkJFL59R811sNta/By2Mw
pihUfkvnYE+fco1QvV69lhyVVc8ZfGGNKVi/hcYdpHzlHUuLyqV+8XAHxXQv4cHoEMYQBlCYzJ//
xdjDjcAnfoQ+mO131AWsw06eM2+1Z32RQvX8O1ZftQlSNXjOEsTACisw5/Uci1GMYKo78CAEAUkm
dYOzhnNPux/T+QLRqCJ3pXTjrsHHmBBQwehe9mxrM/xqNveyn4H09KPtxDY7nJe/PBgN31kN0k9E
4sXHFNDpAqq6QthrbuMcNHblHKco3sMrJFNsfrkJ8gb7eskagj98jsoYTb2JYy/wQJxxlXhBv5az
xBZRDnt247cxuicco5VXr6bC/dcnQ8Y4y9lQ+ZH6lrBkhdxJ3pkNZxqNqmddh5BhAYPfyUEVxMOo
Y5QdwlvDdp3fyHP55Q1yF7VwwHmumchimN+7EIjqFsC5eDfpCxt9qVB7WxVB2TnsnHtNDkmD1bDE
iFS1PdxL56nMvyYLVyvj3cbwcLsRilY2axvvgpNB13f3MQ5EyXpoyKp1jSdaZPVutGJa1milsdgu
9UM6Xv2gPTRkJ2e1OBnYM8wiXWTWyU+zbUQeOmS+D6Nv95lrAMHoyEHdJ3PonHUrhc4qEF0qAxq9
z/40toqJ0Lh5oKFnc4zwoeE9qyxEXsiRdBwxirFjlJhbFeS7ukc/b4ybDMkkmTGrhHrPRtKou9Gm
bCBr1dXH2DtvqT0i0voumEBKwLWOry/i9l9Ghl5ssX7msEq99kY2+dJg693VOmvP6QzQ7SliQFEJ
WAiqOM+q+ATAXsHAAVzdDeIHITgP16JJbtkmtnLJZUpCsHHQ3W4NVqAunge9mzNHfuag5IF6tha3
Ie6eJTVPPjkUde2m9uwd0dtPZlq9tKGir3jDuwd6NV05VC1FVa2k2e9GihOv9SGnvc5SM42q0CVb
Uae667GtJWWwU/Z4MIW7Kft8U81dD8w6ynkSYsgPcHk72JETRRyDWM8T8U63hSpFrGOEhUJFjyh4
DTJ5sTxkwMz02pGEpWuKFqCiPszGmy+IycFDhc9152ngzji7Rg60GNdf7uuvOjZb9hNRR9An+zKd
3FeS/NZ5Uqz9/3mh1oqilxe935glCgufrNypuMQMtsx65fKKldpnlz2bdgw0mi0VYaYqAgyCM3AU
56phHFhnf0MyrUuapVb6By+MNm6aX1Sd7yvgDC4fd8ABUYI5yut3FKd0A+2NDz9GI2Uimuu76WYW
x96kBHEjdtcUVRoUMrehVsy9cxv4J99JLk7nLtOBvo34wwqzK9ueOKk3Q2WsY+IJUz1em4hWvUSs
densgwiMGm2wYCAguUkwwTtCPwGbLZqHSSHhvcQR9lHfRkJEjkNJ01Pz1/xhmePq0ULhw2+QbbFC
XAxVcVE4NQOAPLlPWgNbQ99kNUBR7LDd2NksD8pyQCuIf592XTiCuJJikzd7Fz1rismqhJll4XYH
8gHleOPDpbEdeCz5W0iDGtUJVz2jIu6nvEwOLqlUTh2cKCRR1PnnCLOL2eerMGJfpQVbOTrbpi1X
JXU5oH3kus2t9bWXGvdty1ZgwAA9MSoZM85iv1ux6Fc9sxARwpmTKx9+isgV7zBb2ZXBrxAJtnCM
dBuazFWUvy/JOrJtSE38pWwTK9mr3ZLfgPSTzyCRvCP47kp05C5mVPPbrz6ID/TjN8nEIQ/E0gPF
kAOX8ootldEm8qc3zybbKlTcndkywOptGV81oLCQbb4SjyxfJgKdH3zC3qwWaqI49O3nydIYERBL
YwH/QcExa0WckSFXDo7LAETsqXXH4NXvg38tsZpJhq4xq3kVkDrDhvCBf9QIK5AbbM0JIXtKKYZf
x4zTg2V7P4b5lRRU1YF29wz7pOSwUcaAOV2uRkr/IdQemkcoRdueWv+vG3+yaNlyOcbBXB/Jg+Np
MNA+GuslnrxVIH6V/atZ/k3QX8zz+qb6M2y1CJBJDKlgHmvsK5c+J61XIPiWBk4TwZwg45+qG1cd
LvmQsTmmnUw4IrDxauxwoboB2evQxTXQh9n3Yf0xK6CaSJPqaUsz9LBDD0MY1l2mxI2X0sn7y6QB
WuGq6d1B7tRjGu1kdBpxwpThsAk1BpuVuZdGuyvT8GCxVx3qF7M5dwObH8EY0PdNHNmsUbE72JCG
8FidceBtpdCQbnhXWIEwtjFXUoqjaNhmZn8M2B27CZ6FCOOs7mImyslH8XcOWg8pkIx2Ob8pbVZ1
Wn9O47BzmKy4fbWxJzRpTsd1wac9kqsACAEY+nHsq1fHTfexO10DnRmaE+1MbOAFBOZeMK+cokOP
blqM5KraIBnsZAOHeTMMb4E7Pij6mJCKVeJBqzWQQpgFHIjIytEvpDjQ3b0Ha0Zgfg+wYHY+2RlF
DWZxYBAUoEplOYsgWU8k0PvmNtrnjp45JZJX+PlfAzX9qYiNa8CSryO4pGHSmU7VJi/Fc4LEofP0
xZB8R8ELW/KNo2GXgOzYVDXq33n3AGumt6HJGYea/1trsI6CE2PNeWhZuZicEQqRrxqgrIQSSXly
bsrowUt/HqfwzbUS7gndzheDfJVM5fXqlWHT1ikAryKIKtlRZYi1tOqnIPCH5OYt4N7fsdzA316H
iPzC9h+dINVr8EShj7EImelFhZTaho0iJgdlhKcWl1EK7T52DoX8roJdzd3IM3ewRvchiV6vgUNn
A5/AHGVIl+BP06H3hp82YWCPvS0hmyUkk1IGnJLge0fqFtf6aMtoU7AZHgucrQOLJfk0x+E0DrcR
er4wrn7ygexOm6YrbdL1iO9AMKTuQ+oRjh8XmJy0/xTjI20MTj5chBrSQRnJu5AzxZOWGmicZd6R
5eIpTRY6mPm2oztFS2ChD47Fj4XgKxACq2WFtQP+qmk8D6LezFPYXLe7DeG2sxsLbF0A++IxtG8C
b20ED8gf97Ki3hVc9iXsFjabx5A3taqsV5JBXhBxXv0Wb46dzYd2BE0vOtLoPDsxLDwWf62xdChU
NUJ7WJE9ScHcSmdkkDPc9ENjIzR5GjiPoxFMpHL+onxe4fKHWVggTNbOwDL+BcwEBoR9tYW+HfLO
qK2HrLhVHvOlcNzFrF89TLxZnO8Dk81cW7NrzhYt0WANjgPNrnaZJJkPj+mo6K1D51vP1WvNcZNp
OgWXif7NcF7TCoEj9XWRBDPrhQVYdTCCWw7nJA/653QyV24TvgdAHd0iPQxZc+vZGIgx3Wk1T9uc
/1ChlzGSF/6Ye+N8VtNwCmuHgVC5ALC/KhSvakvkFDw+fRhXiu2/PhuEHPfNDGlch3KfA4qoUuQp
hvfbplaEZrUDtuPciCCM8LRJP3utOW6IIkBQHk1HMwHrx2dYBILgr3xVKu/U4RUTU/8IKbynEd9U
Av6nBJJXrHllds4Q4Ftopw059RTsTL+lLdbCeG1NKjgZ4D9IeSDsBr2cXou3uL5iNPMSe1eqAr06
JWEq0wspDs+m+irTV9VPh8rkfKyso2cI7p6vOczFAspXmks5YPkD6yxa7zAN484pK2BynlyplrFS
iGU/6D2yAtApihYqUXZuoSx4qYftgbK5qu56jqAljzaCiL0mQRrhMj9tu4Ph2FwhAUkmHYUaTYOF
YtXv80c52ltbIPi1ARBV1j7MXoWPFGVOESEKoXO8ewEuqVIjHoJ50VdjQWQihYIrMKx1op/UZL8G
dbttDOPcR+7GYOdo5eFCinJfOcParNtD1hbIgJCYMbL8q/zsoCqew/kSVA3e4XRtEmpljCxEHHut
yvpVJZ9B9jW1wE2qYg3gm2OILVPer40p2GdC7aJkevbLcuWhe2YLxOQ7WZgTti+czcZ0NJiB+Z2z
4mJG35TBNiLmUn60HkHq3tKFTloJ56w37EkSse2Qq2TpKfK5TIKe/N4fHgoMPaTnQTEeJloo6IxE
uXMHW+cgBlMJyb0PrJ3yYCmyhCkghlTSQZvD2HBMdM5YdXPZ+SuyWcIo2uhkLWGWMJ25a5hdrrCm
80sWlqxEWACGpNmKQuEu804gadq+uPqIB7lr72PTLVWOncAK2I1Q+tYAgybtK6Mr1ZFhmkF1TEN3
E8f2d6DQbIhmK82JA3Hlxve5B4lF806/xRohZdnWoST5KFHGDYi9J6H2ZVQjMf4NWhT5Dl7NWYrQ
on2RZX/JBPYUKS6G426susTJNewHC+R+EpIEwfZbc+Sp9vydbzgrq29umrQxzkHuYKLqjAGGtLOt
ncXkbjoJ1u5fLvtVWnKYolRMmRj2EkttsQ0alLCU3FZVf2Xqo0YinXufFqPtrpge3sR62yk2hMeR
4pymHwk3chiNmHKG8BAqBrRx+2Xb4b1k/b5M7Q6Lj88C3pRqtiElGKCF9er0F7fMT4GXLIbs7syW
ekyJbnQUVbrPcAj3bICAIDBh411TivPRvs+kkxzOXxJvi+o9neKD015NCDJRMp4we2wqPA2ePVzS
eMLSiRMA0bhhKkzfzSIeKP9msIBy/5VIBoxOPcYxOzhKv+vEbImgfDVDZmSDvWrRAz2NAp4gUFdb
oYaksPStbHb8T7cwnIBpZDfpVGgZy1+t8ln2KeZE8bdsCso/xUPXdRbYnHh4R2VHGlLAXKiJXIYd
Zu0TQ+Vv4oggJdIsHeAVRZlsBFqUqTpXY341JBlXqE/yOHv2dDgEzikJIvBVTUb8XaJRjJjHMvoJ
coduFlFfyJamstI1E7z9gEOyLwC5VPItzJhijs2sNgaCAfHWTIiBZ7VhDT+dyTQdWt1K+N1ejDbT
n3KTjAGGeEDgrX6qGvxCXrH0VaCjo6FKm7xTmPc3EwlwzNGmifYcuPa1TKKzI8a1nlhblXfcnx0O
C4f4motVvEz+szZSzgzOpXUl1n9cBFl5jQvjMIbNzsW9NaExbnTtWXMdrJIMhom6NPrukkCcrkOY
/N7k7cYAWaMB2HqeOZO9kGhYMOmmtLo7BZCVo5kWCCQPYjQXdXZIBrGo+3cvbTeBxRUJPU459aIl
FTHiGOLnsWRCxB2mh9mIXpUCsq++oT6fEd+SoyvYJF22szTrrHFZqyDgqSfpHIxUlAGUJCPIGugM
Z706l3xsoOcVDCbRSgwTBV5oLZps1pKjnTNixostZnYOcBnsKvEzEhqhs1dLY7HzoKAkAIvhz5De
bew6fdxWGn9kpmOyQH9mwb/wHYC9Ywj6S11Dxw2uRdP9IcLbNpH1ElZRw3SBXgxTLvpUhcIRam+n
F6/uHOsdI9bskFHFcx+Me6n11IXKD60F5jLL4+ziY/1M6dOa2e2isddIpfmha+2x9/2HVjS/HCWX
sbbOY1z8mQ6qoBxtpqBXtCcIUgl704KI+N71dAY9OsPKjr4x44YApQra1pm4t93I4IXuvopZgN1k
2B913z50SQlg18W5GFbhC4PkZVAEeLOABT9xpz11Jcah6KOX7/V4r8pp0/sJezqCUlWxm6Ob6Cmf
DCNcO8742wY1px6lalVXRHpCRZc51TH3SQ8JHRI5GpiGHnCKCJuJs50s00ftvOkGT0xN8WCYDkBl
+Eg+VCYHicjQkFCr6Fw1l214VLu3RAOUp8f7nrNqhO3gqOBgpsY5I3AHTJOJmp2/eQSIrw+qf2Op
v5oecdi0+1rm7NLWBEECu9KX1iZztS0DzAU19taCShW7YqNRCDPeWytdPeJcn9d7OBgwdHHiammz
j+KRBYbNsClftgH7zLS9Nyz41iFvfq7UeuQoDZAejI15bgDit07x2bVqL21a7cxaTml5yuDmGSx/
c+3PLx4JUXiMZ/FpY9LRc2J+JwQ+xB7RfDEwxM1vovbUWrCNuDnzGEdnGT86cnysoiCsNd8nodq6
1Zeizu+aadH3d5vahm4FZznCtza5lfi38KQConl1i+G9mNACKSLPrTtd778CT18k9Y2BNVlLS6Y9
Ddxj3D0BXEnua20GKtBh9dExaJGSxbPwY6kAdfomeWB2e2yC8pbE6m7n8qblUIcnAygJuEdhP4ZU
fVpBty3HrYs9sqq1ZdlRA1qkb2j+v7KxFxO7WZeBg1CYPRlTxaNEljDyTbeSaUP6E2kusUizT0BE
PwSR3/oR/3kn3RdV9h8N3LKnsJkB6fIAi5NWKYBrNOXGDeHszYmRxGsDjj6LEkWiVysNG3yVi3tL
fFQ4pFM+wAw/bCEHmG8THpyqfG7sZC9JN9Id/xsC/JFFPNzf4OZhDulMvs1cXSvDea4M4lbINNIR
VaMQuXIxDEyymGhpKF+j7JJZxU0y14vHRmNS7m/MujhYOWmfJe1hgTQamYmleR+1gbZaiIfWypNr
4GBTQUvAUbQx0MRMhnk2c3cThPGm8ZASIdexFJVWrD+A+EMygk3GxOY8CCabuc3h0IXsPkREDQHz
Rm/qe1yZayncl6KisWmTYV13ATWiiaqMrJXM+vBQBODt+o0oT4gfudpdaGOiHXE/w1zPYmlRKyBh
CTTC3n0A1cGcO9RFYk7ehjZCbUT7V7QvsgmeTa+/K5pQBpqgF3XAcEOBjB1yGp/9pgHS1DK4oxe+
ZAhBRBIyxWyOHl91qWXT0+ARiOcGBd1hupFtu7KpaZtYuzK1ICKwhy2MFXBUb0VDz4wxvKfBj/Qe
yBJlX2JxKLZxSM+i3ug1f+lQ8QmhMKtKhmMVxHwU8kwemdE75mvFuiLFd5kOzY/es/vUyVGppsWQ
oiQPhqPOrlODX8yHQ7Oc7cZwWNu5txKmhcfQWYWeSzA1sAoos5J2BZH0coIAoHX60sb740B5NZGq
2Iy7usi5qz7tl5k7x4KhVSm998IAF0jZYTcN+6f6kxvWXmShu+tkRX+BUzwavBj/+oykpi2eQdpN
IO59ima3tM848Qi/9fGTFYAx/poORlb+nrclJZtxrM3x0JT2oWymc5ml16xPNn4Gd0yvzV1kPEJY
QEaLENZmcIEE3WQbuxhrHYGCo9tbJiPPTWgsinnO6JUnFt6/aQkG1wG7VUQkw2VTd0LJicY+i89V
CEI9JwAg1Vz2VAhfC87O1dSYd4dzNvQLZJUlnlEsyRjushhCVYEaOnbqg1a3175ozgTdrUtKCaBR
xnuZIpco444NvZYsitrFj2vD19BXRV/Rpxr53VZMW1V5YSp2xu+CUUC+1non0GRxrDsdvVMR2/SS
2Wdr2CUZFy77WlHtLa1/K8b8y4vVcsrtQ2tEN0bczJTAs5AwCdw3WON+/+491vZtRRhjw2uIWZv/
cCAiWE7xrpfTPuiS3zzICDPTDgnadKu0eRSiq9kj/ecXWV4wkWobfy0dRkVZcLAoiWIXWWKlsYAI
Gb43+BI5IIkZ0aG6TWQFNwkLJ4ElLQgpaV1KsQJXtqz8ry7Lj+j7tzU5BoGBHFYPf0Winksd8G+h
TRuZoGD2RvMRuvpnb4HPjJFzjZRpYe+gUqSSBjU+1sxjyJFyJtt7GjomnTmsmNzq4qUrpp0yFBHU
mMqshkWDB58YP4+PVa1q87Pulyd7yP4SpyfrG3xsEZSrRG8J9rOqda6IF9PifUYsMddNsadOxdWA
9EO6u5yexq7/pWgDmym41AK+tQMJi/mWTEmtT72F6cSPKhEbgn4p8KE9m6R1V039YHW40mF4E66E
KykUzxm7xMnslppEHiTtsy6oL4sRS4le7fjwEJFpKzU7o5KuWTNeOqhJP/sRchkK1jrvT7ow7kXE
gZ/lpzDx1lku/hINXU+FGsi1CVnXmwBXeLn2oBkiucErKtmtUaMoFx2Rg0aVaZaOiC29WgjLnkb2
oZnDoo1pHgJEvPfT9BgcyIFNoGHEF+56oroeEErJODo4DuuohM2fkBWC4uEe1e059u5ST3eB6A9R
ZH6TF7Yq7PhQCi7kSpz0ltW3QZCVgz4OOGVQ+ovBLf+FXvioghFVmnVMPPb0Iwt1Ym/RnAAoQBxu
5u+ZMz3mj6pQwN9EseY1wB6LtYe1VcLoMggGjLbBX+0DWii14tJp/SXEZKl5XBGxcbKgOMf9tIlD
jw5Gx/QS/vUFuG3dNAwMfgM1G1qcsDgPmvVo2GNpHcsSHWfh4EIeQUPxVKQps26XPqnX0SNQaIFe
0w+jFBujQzE0EgBncpOErXXtxoRrCljKIG6E9D7lvbVkb761U1LaqJOfcqI6c9kBTKeKQUHed/LN
9xDos08motrDa4dbCdJwZtdnYTHYKDC7+Rb97UCdjumaKMXWWoYlZpQxyo6NwAjdWqjz2h4jZD4L
YJtwP7nOSxYTaIdFc/Y4IVLZNTh8aiHfKzk8OntWrhT+RnjTqlf9h2Nr/Oxw4zjhOYW3i25RLmtc
XfB6blrH8r2xzXvuV9t2gr8lg73dNdeJz72wUKVkwKBDM0Si8e1aoK+i8W4ZLnWXnrPYS1+6kpGr
7VGyqUvqNZyA+bWjV7MBwxl+fu+C+CHscD9200s2aSyi8N+UyT0Dm1CYwC9YXbOFYaQMtk4AvCdu
DjsnAAasIyrYEUxIgwtLBn1Wf7Ow+9N1rd1gproXWze2VoZKTxah0boHNE903odLD6JxyIed5UGA
Q6U5qO/GfePMeJd+d5cuA2ICQix5Nyd7ERV04Uq7dUCRRkpTy66vLg4mO9ff7dF7Dhm5ZYSCV3Qp
KAB2en0FM4t9ol4Z5ksCPoWrB04V6yK0gfqonacBMUXPE1NmzkvE8sjGmmKb1S8SrbfQifFtvlhK
v+LS+TU4iYvozrb6XMXWzhrg+kf/rJT3EzlIYXHzVpCDTXWUGfqXKG8O0hhOhBjiLn0xZcqGM0Jf
ltjdMXbmmBdU4kFEngDpZZ5g2G4iAi3Gr8pnA4S31YDWomEKZAP8PIw8VI69GIpXzWpw3aX00uDi
Kn3X6/4u0H4K+IBtW2xHGyi63jUUq1AgpoZvt4XV1rsvVfE+JHxEwfga9aijmZJKQCxFSoIy5tLB
ZLBVhOSMENw0cot3E446L4NOBC8kyQFhgIqedw3TvyhG7uHbv5bkrMwBWCWgAgkUBIzumrjBxGdN
N6zwuCdqJHa6OxYJqPHWO2F4PPvK/jC4Fkqlv7tV/lTDcVBu/DJKk7T2b1UXL04A4Fq1sDKRA7Mr
knm/0fA5OdFRTj0OJKxkhocCIkkLZqbpvpAaIypvpoutSoKx3JRAEJtwmCE+xQJkhFaLrWZ3oBZZ
ZUQEhQ4+JKiJShUu9SWuUaNZbnRVQXO2AiSksrNIR+6I5mQHzw4GVctGj5pDhLvWMb+nedli2xd8
G9RnX9Vg/yRue5mKeUyNwiANLY+OCK9TxTxFqe8RcfPkEHEeaea1dGu26ePShwxhsCaBMd2wezXw
BrVV9NOUOVJJvnKvG8+kbqwH5GpM+3cj0us2IjmBR0S07huo+HetJhcLX1iBvDOzvIXXg1TNG+6L
bLSPU4/Wts3ZKzIuSBgYL8MYApzZlUQAKCL+ygHEdJJFnIU5uBu47Zr2lQYjskPP3zpjtxVRe/AE
h7KukRydTcNFG1JQRw1VWvatubY45iXbMlthBC5ytKJJwB/cew15gyW2DdFM760wbnXa7MoO96xO
cVs3fxg2bmHJipV5OyFPHjqetO6JYCg8pCz9BjsofqlU/zVHzGqjo33UqOEp/+zsaX4wXHoc1A5I
FgZAInnPYFMazA44Im9T3hAZ6BwRlOA9CKNLPePEZMX2S6iz2Zc3o2PMzkgArEN7UAPUEJXpe24a
epQRAbWy2TEoPTkDHHOAR4Btn7LpSyvKi567tzJmKF9V/J1R/l3jrDzqQb41S4KtneZqWuFeI0fd
apPXBhyDwkaUEbOGLMD7ZzEJqynXG6UB+4rokV0TKnBq29jMcN2T6zfHNEh4b0bL5x5XkAFGUe6m
FAG65hRI8o1TJLK7F1SfHgp55QgMEQZ+OhBcNvAuorRsg9zgNKLBkOkPCOLllPy5DV+p5u6Bk90G
lX8yOXgmBGIbp1zMffwND8lYd46J1AyoH/sjxtrcJR5Liii1djEX95PyPk0AzRaUghqDlmOVP7Yp
37tk2jOFvFpDuQna8FG609rTB9JUNWZdQe9iTQv2SSqohjRc6uCpCBJZ+HH7sKrmbljZpSoAUFKp
okghsBjVWDwRw44hYEDr4XF1Jrr5EffBskqte1yjeh6pEkaQUHGiUNWhSh0kuXkuuYcSe6irVw89
8l5SHTK1W3oPUxgvxDv8KsYcQ+NCTYUU4YQ7AB5He+xhmLndvrbEbuDFD9LsGJT1ibXUyhV4XB3t
rHx34Uqc56Ld+hHMu5izm6IaOyottG2+pyagk3YkGI0DvvQzhs8WJm70dtKOoOHFWKYN6Id+SRa7
5m+TIjzoIrmMunxLcqLhGrkm+gAa1YxCBOFqOEyAbSQGZV+fvQ6TKujASMZL5VwkLMSB2Y+lzyEM
or52XrHhul+Hg72rjb2yLAlkJDVPtoTWlofPxEaPi56cqjbv1vqQkqfFRBNVqhzRn1mob9VQkycx
xuvRsAifaVZDWh2NhJU3/0zSWcPnLoVj6RtihfEzIb4LvqU+zF1Dzhqh1Lq5+0oBYHWXSYGAmdUB
ed292ZX1Oar2zUDdM8r4WDcgiz07RHgkqJrIRbbo/pb6CLkv0aZ9X8ubFU+7XJK6M0qUNk1SE5Fp
ffede27r7jFI8KtNLv6NuW9B0gNGpFCU2gVeL69JOEpLlN5DVGybfFrXBYtaPcq29GHM7Wp7WmZh
+NK6Oi43jnYdNoM/vMRj+mI0ZIiwn+fwcbWZMMPpJBvEfCqmCYPxe4kow9dSeeuJ08fWTK59EE4M
IopVgaHgqZHJVxHY3/+P9fXpPTIIiQ0m7S/w7EcpvGZVaHhJyb3cuelwIJfvlETTpyt8VC2T++Jm
mNPbOtwTqLoZRvOVqw7X0wDWrAidt84dP8opuDLUw/+H6DOkM0NG2d3hGvlAS/1ll+cD5HkIRwKL
cmGUN9POXrSs5/4ehw/ZOul2zpW3K2SNQc3Rqdy5i44RcbQD0ysYxexYGNpmSYYdUZSo42ZOXT4t
St1ftaZ6FFmMTTyGCtG3bJjMHOtgmBk3qt85Ua68Z7bFhhbhUmMcIuW+9SNmRj9J1ByixknWynvd
tHxlIdSwMshPduKezVRZC0oHQjkGxVpixBEDRDOrKjBN/Fjmrwy2K0PeQi+vj8oFJ85P/lYGW9zK
tV/tnk2kVFSqLT39k+YVrxm0CU/BDmgGPgChafVaksPqJSmxx6r90TKM1wqvCygekDVuV32hB3lE
YjSXWjXAa9RvWq8+8rhE7SXprM0g3AYqYWyUH+oQgUX0H2lnthy5kl3ZX7mWz0IJswNtqnpgzEFG
kAzOfIExSSZmOOBwjF/fC1clWWVJpu62fimzW0wyyAiHu59z9l4bPftMGmF520XNp+tyWcltPN6h
HE6t5b2xNH9yn20Z8TRAkPjVKB74PMdgwmvggROsU/p8MA8eU7cTZw/RO06pwuCgLwCfiSxCP5aC
b7ILAau5M3tzuC2thFv6GCVMCWmYpyVglKraVfR10zT/1QOVM0juKnkqK0FCEEhMs2aUJGA7B6Ru
n2L5TMbjxgvCY9v/VPQpIlq0GGfTiJWSvYOrZ66UMY58ByZzH5PAHVZUqjMbrUGd3nUt45qKZRLH
26rGrFzIk9lNH4Kss1zUoOQ7JnK3oWWex3bYmp28NTJ8KiiNYj4wfs5D2Oo7s/GuYOLX7bRqe+t+
mvprXwzwpD9gZK3NRaTBuHq2xYcblzcEBe9q7O89KQIDEtu1R67EsU2sctegmiNfVP9UbfPN9Rcv
n0P6So9zbNOlUCnbpK2OY+MzCAW9FIRdcz3i27zrLaQkbguIjO4RUgcw4qr2p6PQRXZp/KbGKixR
XxUklcZ3+QwIF3C/runLEj/gExPbLZiOkW1F40/xKS0TM7yYVYTbV9q/ypnpVg7FQ8FAAWeFu2i6
OIjL0GQxROUtvRmpW4JzvYjr39lzzHJXgpZRr/6w7pqzns+WXoQmlAvePiPiPEePtAKg12c7URgb
mKWrrH8A3p8wM7eZmzRPszh47asTHBpJwEIpN4Gq1pH8kIDpM2Nrg8oeyXwS8R6s5NrKy03UQgII
10iEB0y/ZPl04i4Y7jv0CO07/kumIsx3rurhGfsprcZUbyGh1d0JeJUjgbnvZwZvS0jGQvlnDSFt
3du4ARiSJtWDMzEqRY+65CGcy35HeY67N0f/UcUvMdzryEd5fRnbTdBBPIPSM4NUgNwjC9yxCDbT
M9fDgsre8U5T/ZHiokqikMLylwFmkugAGj/fMa6hvi9XGUo630lvaWLyyFLfs40KJnohy9eJs1Wm
GIgbHAyaZ9fQ5wKBn4+3MOU1UwwBwE/QrdHeBbD50TPFIodQ3zgKLrE8NCHvB5zp98Q5auOFmTzh
X0Z07dxjEV0zp6bTTsoqQ/qVLXYlbFM3gf+L/S8+SODl0G7Sl8n396NCcnZlv/PxWA1Rx8FGIq2k
WEP1fj3SA3c5MhnmUVPJ9HYZ8zfNc01GQMIMmnmiJJxXchskFgOkO1O1Q1FtUhcdErcTSmx8LJw2
/dJiXlXoec3yGXqzxbNAOFmg3pLkyDLu9I4eCRlnXn8c+y3qnivFrCy5MrgZVfX38t6213V141kL
NkvWb1V2cPRdCw+kw6iR0staNSODkHolqlNf3CXWuEJtZX0rWrdADmznljgLs/s5zqg7zu1wnztb
1955sUkW2Y6S4sr6EpTrPu1fS+yl2vYodrJlnoMYOT+L6oKjLQQdSPGaQHitiLZo+dEvOcoFnR6X
iTw2VYSylffc6MvUfNc5tpHxuybfIKCMCOnsECKm+Ajz+qCzMzWYwoAQhUgMgOYDuayqK5dOC9UN
ApPyOpuGiwVxUabG0acEwAvDMYgN4TrgN5ofmuK6ChGNUiCACWr4OyARCJzB/gu2+dm9qACawXOL
4dHY1OHB6A5Kf3bF7dxeZucaowdCUJ6KmLvaBawTwQkl3TWjWVsTe3AEZXSGjlg82kRNAPVgVEif
CIuPAGPxgY2hTZ65/y4d73k/uJs0Xo8Safd+1rsx5v7So8O+GmrzCjsK9SjK9t0iwWK+UficDay+
KqWDjFDRXtstXfsLtAcHTnn/EWUPvrguLRtnoruvFjiGW+F36TYBM8r23GdvRlHs5gW/b3VXRHKg
irHbPw2sSwAvdXZpnGqIT014Usvyo3Piry35yzHvU3kxxzfckCXeVDQHYNd2bOrEeeTJR97sG+eJ
DqDHRjK6rCVgAPkd/7X2BU4XiaSRcg0TR34yU1iw6qaMSFpfmwyQampivw+2YYvuZGOhJTU+vD56
KO1d5/EDMPNNLihrbh346xgxXaXTeWL8RNG1aRPkcj1g9PoBZ+26MfFauIyLUlKlBGmNO298gzmy
BQ2wCvC5xR4XGJ/K8U559zLdxOEuA7cw2/fOeOjpb8xLJlv7FKGH1bPi/Nz7xjLeeOPgTfKPJNg2
IyTB+rl1nyVSLuOxzBduBG6GVRnUV03sU/T+hHuW9tsMxKevr33OmIVdRoAsygZnD8uDpBrb2NiQ
wGxwEFSKUwpQBRJ/sNfynNovKZ0DG4pMXpwZgKElORoz1FLztuNAHjsyrdx1rz8Bg7r6ekxOjKpz
iR5p0w1I3VPGMCvNCi3vExTWHI92+KXGm2T6ap0P4KgNKlxJTyUfbwp5GQYbDe0+Wzyv47GZwOol
57FT93F9Uw/ziuy2XZ6BzYe6GJ10+hInXyHuhTF7i3ms2LZ6sBJmfdPZO7ACffKEcse9zbw78mxC
/nJwP6HcWjgJY94f5bw41i+Tm8y8Dp1XClYXPrZ9bY63MCRRF5Tjdipww9wNaP8GtiMeMUIsp/zF
jmkMkvE23omKOy3vSH5oKKLIDylaWDUvajkw6PHSBb3KWd8y2nLHO3iECiX7GjHOdG6GJ4vGu/fT
wIqVdCSUPsC6v3LUgikoQDPU4X3c3lXT1uv2SQSiDlKw89oS1MQoXNloOpGLe0f8LKW6UWj9DFB/
YEc7vS8wIZdzyLZ+TKxr7X0q410Yh57gi4wkO89lxrKx3ls8MCY6xvZgpV8WwJiuvDfaZ2E41Lcg
ajwOD3wtTFkrngqXiMxEH1qSYA0jfMknYjXAYmbzXvgAomnHcnVO4rXlPmcS4sBRBe1mcJ4Lw0ZG
dqj8V93e1aSSmK8VYpqIYlwRs4b6rCc0Z1rIDzcjckd88ZVNVsvFS/O1A8fSj44GDy9UIEqztcMB
U3TnyEb9RFuLraXc2qHatRXIelZcellEFCxPO3awIOwXalQHsZGGH0b0ekC8jKsBpHF5bKjA7eSN
IDVZHAXozSy7ZOFTbaHXMp/sfmlQ0adNQsJV7k1gDgzMIRXsmRix8b57ZgE2y0Gvf1Lp41i+ivC5
UwyA9g7jt4CNzBs4d4d3j555CWQfEwfVTs2l8uQXNVKjbk3821YHaoXskJ0BfuV00009c5d6p3Pm
nlszjA+tM20nerQR93W/e5WsQzXugbPv5rbcDdXZdbEJO+eg8vatAe7b2WsXiQ5Y+WzviteFrJ/B
qUMppsSrlacbhIqrFt0rvtuZ2MRAMp3sPq3g7GF2QYhOewl9PGZezj+8UAq8AcCzLngw4g9t483C
chmmsDZGvL4KFCEe60X25A/PAmLTkIi9LZuLtJL3iGycoLFZPIulDBUTigELcXgQEHfE1DeSEie8
fdV24Yl5JkEW49FojAfd0xIP8W0UizMj9dMDhItdQsaclaIhBocCe/cNbS6lXwkJ1KwA2crIY+/2
1h5TDJPA94SjpxiKjfIX+xkhV6Nv1ieppA2HMkK5EuaPKEFA7oJ9Kk17lYpwrxchUZUkD6iTmZCi
6nBSvK6h2E0QGXCYt9emB35uXAgHBqPhVRM5Oy8SuyKIiC6Lsm+UXJdasoACXcSHzmsepwZRW0j/
967z2uhgJxCApzgkur4ey7WRdvVLphusWRMcdmSsE3etsEt/jiHGEiRToFim8GYIxWF06oV0OGOl
9ngCHJcnuiYpovXmBO575x3iyrgTIs73Udk1x04gT5vaCsmoZ55k478EljUCJ2LJDWVNQy32LXZx
SOWwBdpzwK97lQ/+C6HIjBPF4G790YueETQwQnA0sNSR6SusQ7o14jiX8PtRRHKfm8dzaGDNKWuH
6tu07wbpdtemETcr4RI0JQYM875tnWnpUk/NpwJXQ+gobhvDdJ1y0StKG1tMcOuEtA0TrlYrW+Gc
ZoS4rzEN68z8cBz8kh3nBxIBKtR6ZSrbX5cNIxnJnKN0eWTttBto2cMR6cD7+cSkABTI5XSsAoCc
k/cZGCjSwWJyzGpc4W3j7Ebbc/YqVvsxXUKIsqPnCZBD4YiJwuXvacr+PDr5S0rjBFdvcJgpdiak
+JPVMK3DAzYtfEOO2pZZuAxATKpuSS3IGUfV8BhN3yexggQCrFAB9pQJPHyUZL/Q3ZL/S15r511s
MjeNDOZyqoGVVeSpTUjHvY7miXxL3eDSo/JLMBus277f6Vp8V3P+GTdMQvjdmN2McE5a42NMMPK5
jAMqbX5ovRjBjS87i78Tx3iSHuCTkKu9Y5wKEr46VAGtrUDbyVPmpged8Ikb5bkMEiAaCbmT7HGz
c9Bc7As3eEamg8gxrE5Msmxm6Xh3dHnAW7jtBWV5EO8zQMBphnOaDDbXb7FvtkdHtDvHNJ/LAVUk
Qh9kZuk6UyAcNVaJ2cdF4ldnimPYb352XyqyynP9mLbUS20ITQW2oNFSwNjvRWRoICgWvnMdCYds
YEvAJbB3fTAN5jf0mRErhtdW3vDTdFLX/4hzBKhfVt81HVM0IP+OSQZWYRLxOGBdgNnpGEXO4KGS
fcWlS/qyyu1trFzJSaKNZgaoxPHMEDZx6oJRVhsCTaKZQaQKyYiC6yOuvjipDfs2kYEH/leXEZDC
lVNVoUuSZAtDg/NUqBrVK8nyinYWR5osaH7N5SK3VjYf2xVoO0W4McZY5TK8nJlC/5xSCp1fJhpL
4hrE3NpERblGH/WvEd+7tAZCK+7EpelFCZWrzAqmU6h8o45Lg1FOdfCWRD6SBZpgImluqXV7iKEy
aHP2BgFuahnpdHxU7jp3DU3BD0aUokEzgaAnMs8W7SC6SjbniuwZRV4PedlXxboRpTdw9Yi56J9a
h5BvoGyid+pV68fkUQxJ6B69fMhKTqGBicS6DZwS6hxeuYR0YmS0FSVpjnCxeG9DGsrTqjITSXss
R6gU/Yw8pg/lBtucS+c+JVWYk6ns0qIT67gYo5bYIS9CiAvWIyYWQCbR7DVIAvvB2QOYlNQDIqpJ
0liJgPlfycJDyAk9QYcgX+tplL/mxrbsdwdlFXCdgNVNea9sBLhg5ZrEk2Smeu0QPXeAToLHuAri
Gvpj5NNfm/0xKym7IsPjcuUW0u9+weeXBG60nd1Dzi51kINjqaraetBSKfrBZt4Uw1OukSahi0ss
/PodgvyvMAcgSpJnm2j7O7bsZgRU3Gdd92LRfbJ3FutqNhYNYwOwK+jzys42IEAnEhmVm3cU8u5Y
msHPOfPtLuPOYUl4s6URVaZ1LCIzKH8V1WAG7trsBbcEN2hGO2dQYys6uSaL3F8k/UZNXJtrWVVw
yrtBB4+o7mOBalTPfhDukikvQofGifYgentuIENQvaEzjbcDpxwK50pznA2pE43boklsIugZn40e
HcZBtM7wOMQ+06yrxBuD6FX3WYq5LtBqSr9SEWTYTlvO1u7TRz2JqYzdQx+m3pgW32obKosBWhtz
O9yIBOtGMhBszzBS4I2kS2j3fd4izWAymtp7XWEdH47CNiSJWVOSCSbHneGnwBZLyCu5DSneCR0y
YMzWtoxtF9ZyfPawbmCbzdws9/UG8aik25r3rc801tIR0yZ7GudcofmuiqiHMRTrHol0yzQGEaJf
W8mG300Fe7uZG+Yq2jcWwU6J0zTu4ZYszP0YFRX0na5S1KO4eyQ3Rq1VDz5PIbhnACTscHougzZu
jeuq7bJq3LTGEAftyXS8ovTXXRKrFk9O4Szsz2gq3PqjD7p4TqE6tY37ZvNLo2e1TLM0aQ7DEczd
NQ9bTA8EBYHug42dqtR+aO0oKsCvWrlbF/dhW5uttzHwAHS/LBr7XflgkUaYyO/Jx8tN9IYdlcxJ
EzOtaCfoJA2KDzdyc+sU54nb0OKVXoUIbGiwOgO6saSLn38yRBkusb2t3z1H+ZDb0y5Xgx2OaEKa
BIkxN4Ze3wwq6tFTs6IBIWSjjR6e5yibt2gWCOcLbD7Jx9HpJTUtNjP+dIHKltFh3MashTLN4uYV
QZBbcTlDC9ifIoQuSM10voXqIh5j0yMNaXQZe94nZkJmxTSLigFcbwNEZhNFpBRO4XLHTDoagAjF
yuuqCxC4o6gL+m/bLTxiPQXBsuPL1I41obyhnmyqpG5ulPWLxzqeT/yFLIhsjvP0HqCjdG8cz1ra
BoBGOMEzM5vzXVKklnPjjYpzvWEfx1KY+RREjabI2tBgDLKT4QZLK1Cp0LjpGcLOB2jGGnAh3zw9
zDotLnzQaXadhsrrfwrLHueDKdMCGFdi4U0Cau5H9xOdBYH0QVvV3pm7MoQhoquw27lxYQJIKwwq
XDGXKXDFWic+DdcxC5oLMgADoGEgKzOlGzarpt+jgQw1GNoMjxCueCYdz62uWiykRg1SY0PH1E3W
rlZzYHKS4IR7D+ea9ikL2aHJYDsIu2lJTHP2S3hlOWB2SuNUPSABLmklTpFBUFRs50HzOrRuynWa
z8igGaLiecAaWUQRgpW4ioeUwRGyhH05EmWOW1zODnLh2F6kdEJLbjQkt3lFxitEsyz6Yw6IJrKI
b+1pkcFxjtuIkXxh+uNJhDSzjzwatc/wolcYdrljI+HjejV506fR9AS+x6HxrBDpocfLsm4W14Zb
5YyagrwqMihJ4RgjXx7HCaY9+AVQbZs4jRoGojW4H8cwpo3L7A5wZQzNLyhmykYZTnWaIBAJ4hCu
SEMChRyFG7WEqLsGfNZSpV2KHkT2BeShglHobrQCxt2lx162dQjdErsA54bxc+TZoQ03MCnf6YpA
wBsjkbjunZLTYh3EKWLNoKphVgp4FdGNEbqMyU0z6JLPEEN4x/wl6aNdY8T2dI3+qm+fSA3J8XGp
vAKih2txRBLl2BFbiMH5fDflpQtlySLzk+6VzCv2utrOybVO9JfDgj7ZbSOtr6RqFVct5dkl3RvH
68wOPlMgy23jmvi+jAxRCXM56rDTHEIYuGv7NrCu68EY2DVYs82hcprGvW7iOappc8SWnr6jSDGh
dLLG10wBAoOHSUW6nTYjurTyOultwUPNoymz1dByXoPAsLrhzD49ZUd0EpFzLSoh9MUaRR2vWy0w
s2I+6R5VIPvyIxcBgLEx8FMCBZnzkHPbJZIimmtlQ+Ex8yYz+uw0xj8JhRz1ISIbP/fS4eh43AOv
Rs8VycmsGoYwAw3JfqN6JvRbNzLNryx3HOtKEbzs3llRlIf3Fl1UNrO5gUMn6kKj7y8d6RCVNLPh
gmByCSnZla4Q6FD5xdluVB6gSZtNPQHm5PeFjImQQ6wHL1PpPjZxf+HXs5UNsH7KCb4PQm1/Jr7q
vzwxS322pj4cbvq0Negc227SkN7Edr029MDwYxJI40hMU0aGpGLI6YjnoIJo+s0GPTZXgwye0NmT
7pOEhO3aiKyuxDDjaC1MgXZvos85XYW+9FBcaKfBESbrIVi6nH52dkU5eqsahjPJm9rXP/PWdUlt
o5/Qr8cpnuO3oOkQjxnMtK2LndojogI/D93LnM4MSS0LjdNtDi3l1q6j7C0RBWNutyknhBc2SS8e
8u73xlfTvYgCfFFRMgPfnZBFgkqePY4mKiKQI6x9wDiNBJYd4Xz9KVs7L1ajLSv+d+qnL4TrguEw
wvh8m2GbezPtyPsIrRFbPcNg0nDzZkgxfsTsLUAD7O4nyDDe/LFMkHtONH9eJ0ahF9iFzWda1ETg
eHWV4HhTqUQEhgMQ/L2bdVBv0GMSp+v6CfgBYxxTWPqDp4g+EzYkSDgHDwpqJsFyGs8bzCJ4cMs9
G7il4TluQUcxAJdoqMGY1hMbAz+4HUpANk6uy33VhpLmIFvvtKnKAoQXlyhSYNKGWuQqVqY9b4aB
Yoz2twVfABylBwAek4PJ/x/APp2SlClKO2QExfuQGnAgCrPq6bop/TgayJk2ZSlKdJ6W5Rlbtl4/
uMn60BxWmRdX4SGJPf01z6qviOPGA4ZVWrjdbZykfb7NY8D45H/E3PmuuFq42LEdJ8uul/04I6M3
Af+HIZDbhmfSsNxOfWE2T2CNKr3V1ET5Kwuram/l1PvpDUSOUu0DYzDUhy8HQkuDqR2Sd9V1OFUt
yN3pVxFD2Ntamk3EP/aAsfK7EEQZy3VGIesG3BZ6PCNW7jfBHrrpVDyHSJ5yjo3a7280o6PhMEam
zD45vQo+8HkCCIPQrE+4PHEgGxEPmc8kHyCLkD1OJYTt/Z4b9TTfjS75tmtWbDXjH5kmprwhJwoa
jUnEBQZnUELMP1SZmNxiBYBmFmbS7rmE9elXHUVU/pnbueXiPJu7o4gyg6xcn6CE1eR7UQ6LV9Em
Kzyzc27rqfDGXR24xcVS4eRfXEcjMo1hxESHnnGBuy9614+faPovqP8qt2JxJVLFwQ6IRA7prkeY
BlGxU/5LG1J63NYQkCuoxYkszyhCaTOmmAsPqhitmkdP0IKuQfb7D82ghN6liDuGvTlWeYJMNi4x
csXL1jF3sgICNoslXqAYcxmuCuUM0abmqEheBGq6EOObWzLnzI2w7p66OIiBQCuOEA7EOsZmrV2H
4eC/RGmKLbFG5YjHac2+xWT0sxEPbrtwFrsVhRa3mIBfGtdSjglJLXdkD2FDUjDn15pOuGqoDBkp
m3K8DiuaHnP+3PA4daidigR1GWqB0B1XP/7417/92+f4v+JveSeLKZbVH1VX3mFo0e1ff3g//qj/
/f89fP31R+D4pmML3hLT8n3b9ETI1z8/LmkV84+tf0F2CKowISlpbkg5AkjTGrezM1z9f71KYP7+
KjSOSy9meknFWlyUCCaQUOPe6LT4P7yQ+K9/juM43EBDnw0q8OzfXyjPYuRefoYtEstfAvF3Cl95
M2/m6W02vv6f/yheKwhN688XdJ3fX0sENjsdBx2GMH3mOkqljQP4CnPP9//8QtZ/8yH99kru7680
gJFoBJj+dXHTHaFQzWtcPLv2xPSVPvcqv5sOyTE4/8+vuvzQf1oZv73o8kv9w8qooHXyRhYFPYO9
iWtygvD85yv862+Lr/1zMX7KelJkQ+h/+s+/3dbfUNHV97c+fdT/tnzrf/7T37/xb6f0U8lW/tL/
/K9++yZ+/t9ff/2hP377j02FGHm6777VdPluu0L/x2Oy/Mv/2y/+8f3nT3mc6u+//viUXUXr4PId
c2z++PuX/nyugn94r5cf//evnT9Kvm33LVWcfvzzN3x/tPqvP1z/L8LxWL6e67ieMB3rxx/D959f
Mf9imsKyWFeeGQrf83/8UUmlE77J+YsXeKEVwBLyLMcXrPtWdn9+yfqL6XmIAvkww4BusvfjP/7u
v28P//6R/PfbBb/Fb8tCmL7JbuHZjmOK0DTD5df7x2URcFqLCJkcfhxzNhZOcoQ7wkcdYxQuD144
V8QjWD73a+wDSDDNGKUFhLcmpNM9tmQPGQHInM6bhqsubLpDDukZZCL67LkmXLfMrV+26/gHfx7b
nZcSlNfYaLOyhPlAMDDRHBsPMlGBSwODM8Kttoc66YZIlTXQtac5x3WhZsBYXUOUKkatdmMPaXHk
0KzXk0qaY+/0NUKyCR0MfKGVW8egS9poAFLj9r+GiQCbKI8achFEs1EpMJ6mTxG/9AvmdQgdNKYY
VE1vcZZKLX6FPRt9FdAsYgwFb31U8FBoZX7OqUULMvNEsypEkq/LKEQSHswgNJEgki81So+7sNDb
xi6KQ657BysIQcPKAbEnjAGTZrZcxJ0s33a07Dd9yL25MclIoC0nkIGMRDRmi5fKYd7u+2W/ng39
irsKSb09RHf8mUBTapQqfgucq7fdmhlAAgqU7uLCCfCwJKA1BEUy3XZ+h1BIMugLlOFhFC8qOt/+
eMc1gg9pRiyVxu6nHwFWQ6Y43dltDi9xRNpQkGa6HrPeRnwYf9Y9xuJWZS+FLGEhG8tNmVvN1JIC
FvUBNY0TFJ99Kept7+h2Y9FHheflUYEmbb21Z9/Zd/ZoIYPlzGt4snHTFURKxtyV1lJGkJMBVW0K
dw53vp3ivQq43wdcdNYxrb23Vlo4oty0cR8p8XC+TFVw57Uux3VMk/5UkrAGazxyiQ81UkRl0jPz
68rwQH8xQcbWfmx4lWsj6vI3zs1hn8fwCEMupW9jVsUnWrAmijdPvo1249IoI4RH0CPO0p1V6eli
5NhMWzVGhAIo3OUsqoQoYF9YfIYF4dd0a96laot7mUN3xPZJ+Ja/eJwXfTE5sJV04ZEg6xVpQZU3
2PEZ6geMECsPg5M5GuWeWz7I/DoxLwMJIiez0OYBV3V9N2EV3g6yjH/NTk8vKdWROucyLx7NyKwe
baiV9BYG+dZEQXyTTc5AnqiYd2E0lcmaLnR8NiXeCm4WOQ0lz8YJH2rJw2S5lFtUG6RklfUtbWIk
NE4znQJXDzcIXp2j70/RQ1dkNAcyqzpSWacPveMbIPtpw/LDEjmtw6iSp7Bs/Ntcm2JcFQWSmcrs
MdRp3JvfOFXFaajcikSAormr+4WXXi+sfZXp7lVEeXHPELF4oeeC7pdRSYDXPh4xD6Uj6WZNj0Et
EikmgyV4epiNu0B7gHZ8D19YrzC2xUX3XdOOu4oMJ7k35wxvaVvh8t+jM7SZbfbIpEG0oBgKu/jT
MsrsKegH2J4kguAPx94MnMXrJwDfvMvVCkoCVrLc87r3WiTxPXryAci7V9G1xs51E2bleLHHwCO9
nqk2EJ88T+6obPy7nAeN/pHv3BN+bODSz8R9liXlt+kxhgJgr3lFvGHDa1aG4U4P7vRa+NInYw4v
bnN046H9Mlxff/ZDauxhclvveTyymBw4H1ROOTIw6CB+uRnh2BDXzDbtcc0fiIPDCE8OGU2wj9qh
E8BfE6iPlBnujBlzqOFKof5owIq92yUD+qBwm69cjIjwKSdxKNdteQjDzLrEGGa+iizw7vwojLZD
7+Awa3hQljB0WZoEJxJLKmcaaWvm9AFC0tiuNymN/VWBDnenJlMiu0ZsVvU9E1+enGs4bM2hMZz6
1PcTEaCU+qRXRLyjt2WMGIDmEkrDgIr7KZ285L6z5pleJEp7VMMuKclzDQyM1lRwyGPZ8GjUqJF8
7cE/iXVxQNZGz6eEzoXzR7g2O7rhP/BSuO6zyieNqpRD8jwqYX10jIO2sjeNfVi7qNTGNFH7kpIQ
Z4Uoj7UM8HOJZkCjXVTERrkWqlCa7NAEC3OX5wE+EJG7mJK4+y6qGhhpTOv9eKNgbBMpAoKx1W4c
XKVO30LCoIVSoahurFMjSSxs/MkiqkGZF9qoCN1rld4S3xU9jURg4BJovOSVtkZ/PfetT1LzPB2U
nKcXewjkdZZgGmtMw7pLit5EyBVU408jkzAJwnxGLlh0GAbahupl0OaSdmC42XFmz3/nGVJvfKXA
DIYDpI3xNzaxHaBcbdC+5qkhITv21l3DOCPnHYyGtZO2YINCtA2QkVw0FjDXmHsM6UiElZd5mGvq
5KazOqKbRqyMVukD3wsd9xPAAq4C31bFps1keBPmNKlTMtFeG+3k11YVFW9Wo4LXMptp9qWNIGis
cRrodEl7aeKg+Na2N+94Jrx9FcDjQkbeddZVqxFbB7ZG21OA2i66Qu5TJ5h3qRtKQli0XnQP0cIv
YoZT11nqrpwy8/ccdQyG3NZDADQ5zwySsXCjk8BY4DWkVwZRdK4NSKmruqWLtepVX/qrKY7TBTpJ
QUpj3kI6P2fnIlRxhiXDim/N0cueU4IUvhLNBHXl9XR0gCfa47YqO+OXzklo1SoQN3FWJphsMOue
cBjAZ3FMD+CI6zJNlMnEoNWoAXiQ5NGYJ+2aMVayMUC/7od3eTjTm0yaCbNAq6yBudBSEU124Nws
DXQMVXZc6gOmCo7SzipBo/Kg5LglaQwe2OGbCsYRhEDqm4lq21Ip0hLPr2+7RiZHqSO4NzUMCXdv
ZVBx1o2uXYbTNmL2rZ40tARkKSSzI73p0lu/GmHtmEXnI1XwmVLSHD6RsZODYW5zuqkz71W7KbuZ
98ma5HQ2PDm8DFkSL3J5c6Ztpnyv2bBXkONpqCUrKhgEac8BtNWzLSy3I0c6sMAvOnEIxi8aNWSX
ooB9PJsFw/HZ8Iifwikc/eIZOc3VQiAiAsuDB8/EDapsf4WjVa/SvPnsRnfrqWYdgfS2iFQyZ3lu
xdLofVD1cxY89fGDwBGk0mtdkj7DoqrH4yS+2+RCk5U9jtgU9EE5aIa5P/WZf07VfVs/yNAHPqY+
E+DKdJ1CTr4DrQ72C5hOcj+YuODUroBN7xrNHc8Uc5nixemap9LrIJlZR/Snj03tPQlV7CaIXsxu
Nu382QS7HBMEoQTI9o3qXcKQU27DjUk/qnxQOzebEAqU7viGpxlZDcEVFgL/6MFMc+far+tUrkBK
RDfa7h6KPNpnJMn4Ro2lMUMW7VrDtz0Oah1Vk2DY3DRQHNNtwb4dRPb4weKB+5iIWztB/xGiUDnS
LDdvoiadd0MSsGXEDtjGzNPkh1Yk7qxTO5cbD7JS6mfFTwSB5XZIPVITup4eTYmYsyyid9reBbgU
8eWU/5u680qS3Nqy7FTeBMCGFr8O5Sq0zPiBRaSA1hpfPY2eXo+kF5JZzKAzGV58Zm1VZfY++JjJ
cAQcuPfcc/Zee7yu2ABtnCjoNbrKa7XpyVT6644Wg73MmXXbp3pFF7ZDI2008+zR63asONQustII
bzoxlJwOWBQCEVpXWpmh4x8Qi82VoXqtUa30QhGUEoIMQ8B9bsR9tA1moMZlJwy3THW660HHuo3O
odwYazJD13K/q3W8hQXILclstXt1futQWKB0h/rbjRbPgtgmq5igfggy/WIq1Zsymqy9pRS3lQo/
ZShBrxSjhddhHJ4pVl+6xcLUjEdFSJbLwQJ4FJDoqtMpIlFonje4KQggaNjt01h9EwbKhkyJnrqK
NaBZ2eYxPdR1NI0bOELdXEwGK73SPy0hb7VWCq0X90jQayuJ4J8SLNKoCHMEZSBUBkOGs4xphmwE
o1+fV8+9BAm81JXyHqhY5CodofOhwcEB3/rbsra+02pqSIFNRGewAOxUhSb74ohUMbbE14k5A+0m
sOTYWqyNtiYUpRCcdnWeAiYRA9Kl6057tqJJuyK+3YDYBIH+myn0BuEUc3QgVlC50GmKP8WMLAjT
oNw6zhTct1PYpG9iwTyaMZ762uL7IgpbIp1lyELyx/UmP8J8zh5SQZUurQbdGTobtCx+q8P7CHQB
tz6qsmmnmcbgdosoXSmdkB5KmmQsPF2gP4wY63iicuCbmNS5azKw+x5lPLR7hit208fW2jFIbiuZ
33Qk4XGXl5b51td6cFHR5rwfszT0YNpl2CyZeYrQPo7irBAUOmZz4/D0Iy8WJHI3R3mucmoeAz6q
VWNaK9vlDtO97BW0mo2doi7qQ2nJ1n0rZeIhZ/EgJFVPUASiCSIuYSjh0liZMj43i8yk0CoEWXII
7YV4KLNprtcvWxjQAoIOhDEnLEIOO9GNBBEXtdRqDbJDkRyIHcWY/BzrhowILhjXFuySF+7U4aRp
UNK8DPRev4pdOXgRWDpKTB0Si1l1lPSGUeLYF6x8pTiPxZNYSdpeYtS4QzDDXlQJ8VaaW7LfmHch
Yp9xX2eboe20C7AbvOYyQg9qB7UEhCmYAMmFNa5aNoetgkPR1Weky2R6Bl4RzeFRkniPCwWwibUo
gpuYZQuhtHpoxRk9U9D038xSAvgoAeEW6m75KspRtdIK5fyQtY14bFAoQaeLwurQUK9fSCpZXbk5
dJjtOfaA2KVzKclmeiXnqULA2dI6eT9n3zhN0edvNc2PWOyupF5Mrqu8tw75TJrUZhz7+bM5JfNR
HVf3YcTm6rRynh2WEr5e25OAWY8qHBWmU/vFIIlFNeR6v8waYro2mIdHyqf40JZdgyo3mq9ygUBq
hVt01M2+BANiRfaMzMirhVr0QlGtxl1gJMyFkd+2V2E7ErY41HkMi9PsBdImZ/1+SDlIOrFS4JSk
Oh2+DT1R4BV2gocgRwpBtMhqT8LJbnghvMpdCPrNM7AorkQBhFh2PKfBjcY5AXHWNOV+vDQt+hRa
VC6zlXb1+jUWz6wxmxRakN7vJXgtCKDrJCGh2MgFHRdwUN52JauYKMvQj8Z6IMykJAkeiP9bnZsu
ImRsK1EMkI/rQ2MDCxe36GYKh20R0AIV9a8y3QS7WqQV+cg0lFRpPbB1aY0OFoXqkllG/RQNvXIt
lrxgByCAnatqZXORjYCDy95YjuuZiyF0ttqEjNq8/+ddT4T7/O+0kfmn5idNwrVb2J7+pf+G3U7d
sgxDYXLwx+DhLy3PKzqC5fCvuyhOy+61+Nf/+vmPuzZ7Lb68b4b+8fN+74hKtEQtWZRMSTZUVVJF
+p6/d0TXP6HvyfTCoKijuUnb9WdH1DQtVURvLCGmlXX+o//oiCq/GaIsWqaJb0rhvzb+SUeUpuyf
O6IIuFRV5efJqqZozFPWmcS7Rjn7UFaiUVwe5qq+smT4EPKejeUmaaTPiSA+Efj3OdGUgwSSC/TY
gckFXMtgfmqzkr8838mcfEuG/T0eQolmlJ208nEQLuIlug0WEnRJgB2BiWtZ/Mg0XEc5X5qOFMkk
5SRbbcB8CQrBIlAYPbg1381NemONBcHgxG+xcbP71fMLDa5DYQb3c5ygDtVhLLM4OpHZYuAmprEs
v+LWo1eZVCs91LpXEukuF/Bn6cJ2QBe2wRsgbbrhk2DKT9JoXvWdgqnC2JmScY/P/F40LZyNWHvN
eFvTRekhVTZT/inPk7eitIB7ZJ+RZ4ybSA5im77S13nEcA+Edu4uifGBbKY3gCUDT12pRVqMi0MM
5D3UuQ5txW1nSHcl2d2baEo/5YRLV8l0wwl8N0NZ33Q5R6dcvw6hUKFawABCa8bW1i10QD+Fuu4h
Z9oPMqnqzSuVf99qEhASubsVWmGLl94bc+OxjJe3lKlkq1Y3fYgVYaprX4hk/FUBh35+LqQAmMDq
eAfUy5eT/lFY5L01B9/ksbxdueJwg/B2jQNGjHntadMyHubczWVCp8xS9FI1eVFFAqgacjjStOXf
gju2+xKm7JDkN3SDNSyVOWKA+pEeFNmfpgFJh+bjjLBsFKp9J3c7Fil+IYJLEgW9lNxSJQHbQwyM
QmYEpJZE0lVd6xBYMiCdQIUItOuXNz1TMDNFKEpRTV9DKjwC90Z8jaMGEVL9mITLEyULpyvhCu/p
IUuCchMJ0nalIgmj+FkrKzgnE/gmSab/zTd6K/X6vWj1HNTusw4PBLshcsm2Mq8Z/EONTnEQtMXX
sOY3BDmYWMg1kUh8XfImxMK3vDY42nQDQ9hUHlAMZLjKIcJoY+ePHQExbJhPVqIcu1zdp1h+NCzP
3NxN30Isge+20RThWx+1flYudyGr+SqWrBw6abFbm68F6jJVKCDn1Cu+CWQO+hIHwa1XSwL5weLT
kNWPqUQn0ygfUW7fBIABZ7m4lUqTCJkyf+T4j/4CUhPCekFY7qKBICUzI8+YUjbmxJHNCY0zznRD
NeBSHTD30jyBku0MJvYwFJBbMRVcLVKPlgyAI6DT6NRCgzRkuEwlnqBGPghRekPBjGhAtQ2F0wZP
Vl83XwegKqkpubEXzfJRwiKP7ti8gSUv0KQgd6NxDQCMlMWQDpvOH4zafwCzc4y6cbD7PrhS1oKQ
N/+TkDARR8SEYvabLLX+IAtbMcm2Iv2HmKDjoBJfxh7dwigf+zG7gWea2eMImKbsgezVzZH6hO6+
sm9xIHaWtquQeawXyiDankdjp2rmN2SaeyMzmMn3x7wKn9VROgITe5tF7R4m96EY1Lchnh+CKHNV
yLeZCDwfKkSbTndiLWy1hN62ySMGVvhNGM19jc1IlKeXcjS/DdhbRoSvVAkHVcEbv9zTQt2lGhiK
cO0h5vupkg+aSToytj6jy8/MzKWTGdjvKz5DNcZt7HuGdLLiK6oYa+E4LQ+9Sbi5pitXQV09J1LG
UIlsTn7jzyPuJdBAdKKLYzBGey2oHQYEBL/p3ruN9BcT/O+f9nNQy47B/qMhAbE0ydAkhLt/3n/Q
rI113TTig5gAb5hynj8cdiTCkRYMXxuNqhvK2ZFUgKgNrpIqf8ml8FDNwb5slBt439ejKFF95e4/
L3T+dmj7p1rnb//Wf8Nix4BKo6hUE39f7Fy8Zq/z678OHJmz//u//0+brv+P5+71yyuFz/b1rcxf
43/9Xve07wufP372z8KHCoZhq8aX+34ULKnab6auwmY1qLzUdaj7rvDh69Vkg9GtJEqa/m4UrPym
6CI/EWmCBUPDVP9J4bMqQ94/dkgsqLko/XRZt2RU3n9+7GYCdzLEY80DcX2+VnP2JBOGjqNTAnrk
P4Y2vYavz1fvbuWvHve/1FvrB1uWpPP6qZZiyhR9f6q3LNwL6Pu6h0jYj9FoNwYT1bnxpjqig06G
dkagnyjlMM1bVpCCCFGcs3VIrE08sNiU7Yg7j6xP1dJwOKZOq7Z7lURfOcpfkmUmnavaFvJwmzQo
pAE6TgF9YZHxJ6HBBqSesXyTcs3HMwB2WLtBT3wPdZBKytPr/KiW9OBy/T6Z6fVJ9ZGQBV9UwAiR
7gYA0BGhL0ZYWZRE/8QJ6sWIbzXVuhcZgzGsgQgRWKMTFskxUitfbDOYnZx31PgVwqEIAJ7sHoRV
Q4NbBMd22FSfYmICmxbjHn9x4RNUFssifyKnC7r8U8TGN9Ncm1Hn6810O+jgLouBmIekMS/HzLiv
NAlBOllSfCB1/G4Y4fJhBtiljXk1WgMb2wyxq2X+h/7AEYJV5n802njVMnm9TpRYL2DXJ/+GmAGX
0Th5zSJem+BzXo00zkM8mUjGi7HYFkLyRSwIupUM8TrI2iu2VPJzxurZYjS0LOnLKoKkADLrNrKV
jFC+CTDIwhl0kh5EFc2TZBsVcHVDaXCAq/qllpuHqjnGQkfmdopfJnVYtSXmArrTPAikTIMadgo1
P0omE3I4CllwSXSyQSeMtAnnzPMprevtyYshk0Wla6C9eDmsE11Q3dZ5P0lC8zCOqLdMhzb/IdJa
z4I9WsfajTqm39YQcn28kpP4ftDDQ0TUl9oUeOGNy5jaQdYyp0gLv+oML66FfanOT0vcPuNKeoQG
73RlRfKXtpWDzlnpOi3uO2lwtFjdGrl8k1gYztfElgDybg13OS+zy8jY9e14XCqNf3zLkVtEiADE
RD9m7bhncsadI7SWMWEfTgdATDaZANS/3Rrvm8MAAcSuDVdt3e2KDq2y1N+K/RDZoaIdBVNxG3DY
TVxfZxGTlUzz04gnMcpeDJMqO9Mw5FOL5Mgmo7W3DQ0l7wlVkIwe5WH1KdOa/QKN0ZC1bdeAQVwS
euP5NbhnCNPTVahMCP9qGHMBuGrhEEjx9QLbFZ6WYskPQwPumDJsDvJrg1d4itTLVG48Q50uhvCz
avDs5/l1SDHO0Yx88tSpgStUUoeyPd+ZRb/nbThG5Cb/O4+DhM3H0JRVtqKdPA5D2jTkh+vtQyPC
Z9at+wQuAPSjbq7cuW+eF4B45cBSJk1XMcGDVZdcdDRBqqa8DQa/xGYcaNNVMtc+CXjHGJKRWIZe
RXdCruSLionEWFRMXIV7dV4jn41jtdS7XuH2i8jxVSih0nRoULZrk0aIzXBB94+00QF+wogQufdZ
NJDz6E4bsDQpZNvyhifGfAiil9S8qvTSD7JmH0zkkzbJG2ehSTz0bbnF2vdMMKNTr0lTZgJ2R+H6
JrckEEfHPoWNC35cCQmexXUK7VmUvaEfkHPktjCtX0d1PQzFFqbJRUxY71TpaADwXrFUgowA+Npe
hMpwlZMflEDBJJ76wODcTTLJNqPrRBovcosQy4p8lU4CtdrIBAfxnJbWZVQ/qvpwFYzVtky/WCZI
R6aPZIpsRPNzQ+Yncpk9382+b4HfTMIFR5Ekws/UUUtWCltXIFx//CysVcJfVgZJUySJ/ZKyUT6R
1K2oSDgCVfughzAx9Gf63w5DUT+cIW6quGZoxCtgNqwRRXXCd9FypDGC68qwXCHBtk+mgTBxX9cn
aCpdWUt3VcN6ODBb3E/Ccqk2sru+XxWhO4vSeI2KtRWQo2ExnGuehvCmCgioKPun1ix2qLwe6iD+
vL5gdEB9Tvleg004YDrUGyCmlKfGsjYf34U/SzQNWtG6jHjMUExRlRWdIuRP27eaybWhp0v3UMjq
w7oeKnzyCK9gbji5TkFybkH+5QeqmoYuFOWaoZy+gEKjCNVIvaCWBBPkpYfA2FHoqRjhoauJEDXG
wzxox6ahemZPmNIna5VF9NqlNJAcbATF75Xxn3SP70W3a3n2pweBkn39zU3JkjQihMxT1a2GgUYZ
h/Fh1KG+JvUORjmjnGC/6Oq2hhKM5or5MzVVpvqQ/klZ1Zy2uBs7LAwaGjlexYVLhfPUQKNLzNg1
BetQQMLDHRqGX1gF3Kg3jkyZnifAjQiWDgAtHXkoyLjvL+ShvDZbBHOlCYCneVKX8DDUml3EmOST
hp3Z1gkKhhnRP+V9cgnKdR9ha2kysPy17hGj9SUHB0aMlmPOPcojADwainvztaUykfXpiiHXoaYc
zNIeyYfkpsAcsNPM9KRWKusEGIwm2KPE3yVCsfoU5sqNyl9CR8huIwv3ragfJyU6VBkWj4+fwfUZ
e79F06eTVVNB+yyu7UFpfVHftewqCTN9FHH/sU5um1H18RH+/h3/EJde//7TTtSsJ//37yWr/2NP
P1T7vEkftnodltOSc879a8qEO87/pHP947//ccJRpN9MQ6GcVynnLXE9rPxo7a5/wglHFvmeVuEq
X+GP1q5i/MZGaiB35Qi+nn44APxo7a5/BJ5XNUVJlDWFH/hPTjinlZxJr1c1aeuaosEZTDRPjjj0
fJdSIDDtJsy/JerDRHHeoN7nTAaDjaRD1EgldHpSYIHTrKTf5sxaKa1r07sH9S9XcKK2jYIuxVjO
FdTQUDNEOugwnJKtdryYdxrVrlnfxP1LDjmr06WN9UPj/v/hKf5PjDT+Jx3zOTqLOrvi93Xlx+36
JzrxDxXm/zkR+Y9L+L3V8F96CeyodDv+ay6BWuHd2v6XwdJ9mX7NXvv3XZTv/8Xv64sgGdJvDI5M
tlhixDTD/ENNzx/Jv2lYXhjamKaJ7JZV7ccKI5i/UawrOo0GRedsoIv82Y8lRrB+U1l9UL6z9Bgs
UJL0T9YYeX2Df77husUMaz0kgsSmm8OSdlKdaFAP0kTrp7tZO8BERPpD55j2g02Fql2YjvKi3UiN
R4XbH6HokH0ROB3C4jepsN/duB8b1vuq5Hvj5KNLWXfNd7uiwexInfNxuhvJet4K7T7RvibdXvIW
J3ZHYl2ECP4lFEQ3KpzS2oLsAYcDp6i4jqMvA7E7NiF4NvpaFEbZszgeP75Aae3sfHSBa1n17gKT
Fcrep9P3C5QcKB0Wh9aN9qRBCNOFW9Dc5KLZgo8SDv0tw9u9yFEzOHOfTuw4f/3KTqoH0RTwzitc
RrKLrhcndQlaiZIryx4/9059D/pxsqcQ/daZD5bXsvCj3/+k72xJQoH28fvv3xOyInjWRrWlbU7A
FApjB7H06JJ85S3FLlrzvd+mA8F9kT06GmerlV4phtecp+CAOB9/Neq6FX50aSdNuQBZnTyrXBpF
pVHd5LpnLtsQXiLg8NERF3u8iJxhM9kkQFfBkyjsFdUjWY4eP7YwnJ9L74s0d9I9jBkXgKThkvaR
VhdzeGv4fexSH3sr+oHZIpoywenPbbXrGPnDX2G9+++eLkEbETsnvImtO4Ihv7RCl/ylYrDhSKq6
l4h39QTQ8EVKbxtQwfqrqm+QyLTxVo3uxPJtxflECyxkjJfpjdYeYipzJ7/AGyDoe1PZNChlm20W
HAQisY46kULkXeSw8OxhsgfZM2/D4nImePRhKR+aB2aN3cNsvGSpU+lPPcL/YLyOvfYgH2k4Xkvx
ncaBpbSJby+wSFwFh3zYM4LISZVG4lg45Aw3e0m3dcJzDpq4JaBo2oWMOTfYIWobbFty29lK6sJk
Vg/dQ3CIaUNeVOT1kPJuk8LoRTdGfA0KQBN2Y2vjYVZ2Hz84q0zgo7uun9RYRYY+Q1aX6Y44DjF5
ipp7hhNaDjy1daLuToawuBLMWX8OpJVsJvKpfSTZy76CtkxAjABWd/LaaZM4YuJbdpNsM5HDPFk/
uUugfBQhsUPsfzXUB2vagfVVp8f4h6jjb0908pnnXz8p1MjCmeH1sXbOk6ttRrdPd3j0Nkq549C1
PCvmPTy12uEBggF6BXxXCB7Tykn8j2/n2eugoH7/EE+mUFrixHvYgXI4qPZKPETW9a1fT45If911
hSa4EMr9HB2FT6Zw6MdvmV0Yv59//vaOnJSuP1ZJsAJYSw08Y/LJxmYkSztK6TDdWXejy4BeecMH
gcf2FU0TM3LfhHd8ZoFU1g3gL6vQu8882cHCVMrNBucAO5iUcKDfJisYiBwH1RMEJ228ivBixe2c
3vSUnep3O2lTXsAu1PA/bXK7oBFwwBi0QR15ac7XlnFJxg2Q84j1RzwYZx5+fb0HH13vyYY2iWbY
mEo13WXJyotFEMX0wa5tLDhPY+GlMWb1rbbBMiejHfUtya6BwhMdFTuFvgPPaZHakkDglmELH3Sq
BcEmfZMEzcWT4XgT64jy+2iR8OytgN3qIoBTYF6CncLqLbniFj9XeodtTWwuivLAT8uuxPxZRnxA
ihrbBrJthZxOOkr+OH0+87D+uTPz10fkZCPtmjq0pK6e7sDgAOIiDSLOv/L9EFOFkO9QZwftKXBM
hw6yIhJl7czIJHp7SoHJ7PrGgUAMrCq7zFwU6vG5QdP6qnz05ZzsthGGlF7Im+kuOrZus1O2wqWE
6Izb1vggzs8UN8q5jzvZQYUJRMGi8+zOot+Qnlk7xL/lpZ+129q6bItDKvlR74e3AahJ6sQQWp9H
z9Z86IliheL9iucLgN8NrQwLrKjDtgtKeVv4SnVmr5R/uVW+e89OtkqxSYntUVntCCgGtbxrIKMm
22LHtp+KbqH7oUv4EYSKdistu6okwhHpk01yko0Q39iTJxNuAcb32zNP1JkXaj07vF/+DDhPmbpe
GEA0B14rsy9DsSXFHvNvKFh9MnSdptlkV4GTfJvscYqI3/NRM39KvR8doL9dAb+vcB88QKdW2ZWl
KOkzF2M0zwxCkvtR8wgkxOgBHE50aluwCS9o3Ooxe7XKr0a6wy8J0NuDMU2C7bnrOZEt/OV1+/4E
vitw9LkLrVpqqVvNdFM3j3AelK3pMAdAXpISZfVCf8MWnHPL8q83pZ+Py2kHtgHo3UYGN6JO9zIi
9KrdkUwgbYo7yNKdTZpxOu3D0J3shbTPdKuGPlQn1GJ+n16ceUJ+eYZ4dy0nW4ROAE0zrm81VWRA
neBryOhusCtQvlcHlKzusG2Z3x9z/VhTbBBi2DmttZmfdaAcwFtZa4riODMnGwjGNbyPr087d30n
W0Kn5KR3qVShguLq+bdYupeiV5o/lYf01UmrQ6J9MZqbeDuM131yoRa+Lu3YMYpn2rSESz0ObuHO
yadF8aPhrRLuUuF1Dq6AKFGFOou9hphu1nUfTpAFNrtSbzk3tIpbSLvCJQRT/zxJCI4vesnLaBzj
OHYhR27xMNpj7ffB4eNf+NenzndfyMkmUBiIaJgJ8FQiqMc2hovras7JsPSFS1nne9nEE6rsN2jI
BAtQFNfdAa7w3DqiuZMIlqCQ2ZB1QRSLLZMPjgKsO7ferQ/FR2/yyVZQtgMgE0KVOBpU7XYhKc0z
lEdde0aDbTesK4EDfb24ShMWY79jKn+hc8Kx09TTl0vura+2Z66JNsPH13SyX0gYXTG48FJNXnRt
HUJ32Az7etfenX+Bvy+bH/3+J+s92b1KgFd0usMy6gzkp/S2EN0WnyHNuvKjcizwxO46dcdjk6pu
l3NMOspe+nm6RLn6VKjXMVq7L42d3kGqD77+O0/Q2pGhkYOwRT+5Og0E2wIPC92nr3j660Qeiht5
HQ/6zWrzBwWbwni10QyQIoNVM9iAwS/8CD1j7OiqH2CGgQmq+pLhwog/V5L/sij9eXnGyZ6k4v4P
jZab17BvAyTuKbhmnOqwMXGI2vNr5dHz4XDMrEnrrs1izcKIhQul8Kl0ck9S7ywnfPv4pn0fcfzl
K313VScHFhnOnZAklBt57vaoU3LXaJzuC/KZS6xuqqs3IH/87FX3xG1+7sPlXz277z58/fN3O9GU
KbFSYi3gfQp84PZeExzggN0MPC8oQuNza8y5z1vLhnefp8dpxOyYJwRr9KtRbymE1clFBiR564ov
4MgnI8zLSQfNbPVu2WOxvm184xq18sf3/ddFwbtf/WT/meTWKHOLX319lciRLDziR2Yc0+q1Nn4p
i1u9BhhafYEwt4lcZtLoJMiImC+ikHmf+lTPR5IAP76oX1cG7y7qZNMRwnTQ4uT7IxqJ1wS0tDYQ
2LUyMJxF8mcH5Dlbxsef+ut21rtPPVn5ATOP8OPYijmteemW/BkiOJbnAJbwyL/CAR/cR56RkCob
OpAMScdCAitDLo53pbyNzEcdUic8jbQgE2ubVp2Nqcw6U5ifvTkniz84kSyfLA5pROqaOzQ8Is00
B3yRgrjBnfHNkCBih16rnls5flnNvrtBJ0u8Fsp5a6wN2cnrotcyuhgiF4NoN2wEvqH4BSnMgSNR
B9eNoZQzphx5vUZwoWbQkzyeW8l+3fh8dz0nC61oqKC2Mq5H9WntkcFBzMcW95fL6En0iGt50rfQ
Z+2PnxPtlzvdz489HcMhd+u0uuI5Ue4qpte2RjcQ+1y6H3JPoDYxj4Oxj5eEenoU/Lq/l7prdcHx
uk39UNip9QUJa/l8TR4X8ZOuntr0SolNrjzoI2T6AvMaDkWOY63bK40rEO3SXxjAYBAqp5dIaDuf
+kjNjjFH8HGLwv/cq7DOGv5aYLz7FU9WY3Vuc9kaKTBoZRV+K7rt4Cj5RT1wPN9YruYT7dSQu+5W
pINkLvL/iq7f2QbK2es4WZjLJI0nNfixlbY4YnsKwk3GCm0SGK6goDHVzwCuN8PNTHLIbbJmyr/F
WAQ+/s7PvXTmyYrddlOMM2vtjOjbbLc4BiiBtRWAyo1RCEUsISY2BIZzz/ivy9F338Tp+gwJgDuA
Dl315W/oRnWbdmp+WzV3vU5eEChzD/syPCIQOZvL9cAUYAVEvxPDarw0hC/CiFAUwb89HrIzb4K8
LjUfbNrmyTrdiFUwLR1fT/pt1XGQO70JXuLSkS+g/jjtbesLLixJnSKH1o1CqYbMzCZJxYB+7DAu
NhI/sAfDb6Qz55ZfDwDe3beTxRzOoLnE4/fuebkQAfk4xK8mOtJQuVnDfhMRAenyokbTJpvucOZR
ez1QQ4oikc9Op14qsY+f3Nex7DxFzmeQHoSB5owPYsiMmrbmEwYU+wkRnhXgi8WOCWObsN927SMQ
QfvsPODcK3my7EPAmJQYvMWdnEEAWah0Y9FVtjjjeS0IqCBmgrzH3tU3hbjjYDI5cuMv8cHQ3Y/f
hV+PCN/d2pNtIDIEIYRfT8mAPVNwTQKBsu1CRgO4hmSr+6iUnTBk9Ss/s8RJ1aVefQr020SjgDDP
Xcz6iH30CJ7sAdqCRkdcq9nOMUic8WaM6PMmvB1g68iOcAU1hWgSahfmUIItAzTwUAUa6ZMKJ9kd
XiwIKOcKiV8233/eIOukwsbFP0tK+X1fWiaq+vSo2qAhYnd6GzZK5ua78bPUbDiKGcpNZ7NwGPtk
ss+tHb+eT767jpNVXDOLRe111g6LSe2uuSa/0nqqafKwSRoQsD7Xu+ggPURu/RSCIjhX5a6v2Adf
jXWyeOujTqLDUK6bSOCXN6xbiUu2WEp/O+1vpOnW6K6n5GqsHkjBI3MU+62nkrIC2FvfM56qLnDu
hRMpQbcjKYgfP8Un4scf3ad3N+d0RUcqVhgDT3HnrCmf+5LosMi4reY7iWSTubyuq+sm9Qh4Dtb0
rsPQXxBw3vTbNQ7H45z5NdwH/S4AliwdgvpFmI+F/NZmPmLV2O6f111hGo4Thv/gTmCByelydc3j
vNy10uUYXtdIwr2zw+Bf9mve/Von+0VAnEduYj+nS7x4KPNuoqPuyy4DchumKoAYDIieYneoqRkA
bs/c1HOffrIh9EVapwEshe8HKbD+GeXDbSe+icphGC4l8Ulq7sMy3ijNM35rwvduahDnTkMAo+lD
ZYCFhg+U9Vnz1r2DMxhSg+ASQtcGsSThTHLwGkSHMb+VjE9DdUdCdVPxYx608JkElVB3BeM6aHxh
Z+lH2Kxa+OXj3/BczWmd7CtaEooxQvD19Cx5VezmbuIZGXWdN6E2WLtxiwjuyD27/q9vy0dv08n6
nzeEfbTy94VudJvreK/umLf4klv5/dmd3ThT41ona/wIHT7Tuu9LWLebPIyLJRQSUpRcIl3mb0yC
qi+t3X9dR8eYXTdYbAToDHYVbfoXUFAKm2ZqT/acvvRHesjAjvz4EH3BsE/asZ8bTHPiL8wA7cy3
to0dbcUDWafSJnAnv7gkb0u2Nqif+/vgrWGagL/CWa7mN3o2EAkB+2zSx+YiNzfYL7Lh3Kby63uN
rIaYkVV1dbJwSmUvjaWVTHf6BRtqxuaB2H1xyGc1NvWzeZ9y1EkHl9QGR2FopUpu2F/Pw9mW/d88
bT8v5GQJxS0th20d/mh0HddZXIymghXoBtXLNnspUpf8nenTv/WU//zck8Vx6MVqWGH5dwzz1qDZ
Rzw68sijzkEYM4xGp8LGI6yYrmyQKLD5+OPlc/f/ZBErS10UMjBRnMQhzQAm24gIG/xu+Iow2W4C
B88Mn+sxmnCh17VsLdl9kTzmwWEsdufmBd+hw3999X7ejZNVLdfSEjY+vanWRX9EcsZ9mm8xPeAc
vzS6GyM84kM1iKEPSr+ULzgaIIvAlpAeRsuFaIiE+6HSObzsNIt4OYJ5LyV9l/W+TAdZByRDbgUx
nTZSC4+hOJCbzRz6C4F+xgGWVj3sc8OPe7+xDgbqfGZoC72QwRVlJ7Sn6G4meUw7BsmtJV0lwuXE
q6I/y7SPfF0nZ35HyqT2qZ5lbGlfFeQvhCnhx9KCy0tVc0M7dc6f3P7mkPzznp2sk0m0zFVPOjhf
4QiUxZVNWFfOskWNXZMHODhChBbCneF2v4SOslnbTwDun0gwFdUnNVGAmlwEmj1f49H2dbxywqda
hkvF1Pg6Dw9JbQfWRnTUg+Bk9iCBj7MLldRnjwixFlOctkunbwpwAtqsZ849q8D4F2vxz1/uZC1O
I62IxpjJVf0t8Lt6qzwLoVMT9HcT+PPLggIqJbuo3MfDRWR6q7mD80ILD8Bb8mNh3jadjTWmAEOI
1MgZwcwwK7hvMLtvUgn8zqZ8w0eNvMgCIjLscTRLutflTp95JAbhFvRGAu927b6B5Y0dHla8xYIE
9c/L4jsMOuty+fE7eSI+/o966efvfLIjJJVB0hEJfnfQUWVbXE/hExcKO5JqySlEmxgT7cxuC/ri
4xt9Ut3PpKupkhFxQoPna/q97K8Su26n9HeieS3ml5L5GWJZ0u5aC5aKv9Aybn2CmeFazURXjI+i
fMimL0H7sug7WdpJC4VF6ucMDNJ9VF+SECE4dXunqxxTJ/KqdD/S7w0EbArgfyW/lrsbcv/28rY9
Uyt953B8sKpoJ6cE+BdamMVsMslO88pXnUAcN4OFcF84oatCkVJ2WQINDHsbPDRci65KbKnbE5O8
tgHGr4nXCjuBvF/QAyWn0lDlUD3DughJBSchc0v85FDczpF35lFYV/+Prvxke1xCo1Oljt1hNf4T
HP1V4lxDPMX8GU8rG+IhUTdaceZTz96vk70w1+o8qmWOE+uK0lxXlofgHWPti0mGpZG9jPJNRfik
W5DkUnsrpdnLbS1jijsRSp6Sz0zmVMZk+VaoDqK1lapDbu26dG9K6KBIOt8TTmopl4F5Hy7n3p4z
K8aprHaQC9OEAT1yFhpd9f+R9l7LcSPZ2vYVIQIeqFPY8nQSSfGkgpSBL3hTuPrvAff+RyS6mvhj
9tF0SNMNVCJz5TKvGZwQKB5muaVgNdgTh3RvRnvCv8TfyWYMNBCgwCr/x2v1XUv7w9hBuWinKG5Y
wdoV5D0SnJpwiJv1CY/x2ENtWOnZRIeUV4l+JcNRkTbm+Edg5uNg2hAsQhz/peH+n5Cize5VdDVR
jB1JMlvKvfYPeiS0cVFZ4p/PObZb9Fhs4Wl4yuxirSPzKVuICYSyX9FAytzwdUQCEkTkfbXFyvhp
tRB8rsMEjL+vN7vCzAHl4iInC6ndJsS+z9c4TlbmG9iVjVjJ2c2fwa3u1Y4+aHbZl+lhKfOYaSn8
I+hqs4smPoerCiE5EtELm14BQNkyy4S664+mZyQoba3Fzge+h5J4hHgOmCXHXC1cd0vp2DtG4MO+
iU5IiWIpMZXK0XHC+qSOpPmiLdvv4LDqoWiPKxvGnAPtA3puB1Lg2TDcpXv3X9rBf7/I7Dpom9Oo
4/33P+lwslaGPxf5OevuURpXSU4nv9yNJrqGn4NHQ5lQZD6z+u/QRn/3xRwiKoy1rESI/RC4JU8C
GADqrf0dOsPwcwV9C6CA6Jqb7h3mTG7Vb9J8r1Y7pT1wLxPR3fYJ+a+vY/K/9In/szRzwGeDbFyw
uvBSYNcUwTOY2ulocD5o1TdzfFHUX2haxofgsuH1bOo1rPuAZYmT6g6SJ49a/pNiDWNOu5et3MNl
bmkTXW+K/X3BWfhOzVwNk5bC2RwsFLEDv8ATTvCzcj/q/qhuBG0bxW5dblAJHFySWb1+SpNdVj0M
8a4QFm7ff5k3/32d6Y77sKcno5vqrLFeI+JL+5W5STNPZfaa+cEmHG8U/vjnycKueBl+NGVKX1yf
uvr50ac01PMSKYGHfFwXqts5wD7bHXRK9fz7NMCOlw648U4zjtbFwilE9YmPo3pmfyyMh1J7bLIn
iJmWbIHLspc+1L90Df+uzCwqSyoqovgr/08PZxo3VBP0x9HeWw0pfsn5WkrfAAvrrkwKZS12OhbS
C30WdwPa9CWmddMLXNzmG6D0bhPZoz26GUIUFpCNxTg7bb6vPskszjarbkyxupwCCxT0W1TJ1/GT
SuHR+Xg4LjWt/2Wa9HeJZ7l00gQYwU3TJMK65Ol2vnJb0w10G5bshHrF+ybAblhyy9VCIqIubb5Z
CA2QFBjlqX81oY2Dws6r10K7CWLkCR4qjNBM5SnNbrBOjsUnVIkttZftZEWgp3/ja6unzkVSyB5x
aWvfBOUuTf5A+3aBZYHOGOr7PryXvdzDadseWssUf2TDzSpyTspBUh40+alra7tSH9Rgf/aFhQzx
X7AM/1nWObIFdacSmdBT/yA8oFsubTJKwm/l8XKIiCcog9lVaOsrcHJu2YBzRE6eiUQJAhnjzWS3
2H5fKF7ee2wfQgymBAVodK7NaR+HP7Box7zDuOuxAVIRqLYGkHH9Omu9XqTkV32sr76+FJTppHyx
redSTOjBiieh5Cj39uAwNPS69IASasMHAihbv9Kys2IP/63sD1aWFX82vmemQyttItONc4dW09Tc
azcVdgdbFMGtNrxgnz0lPIvHYsZD/0e6Y8yCcoI7C6anfMDSnILjaaAtoOk/03Y7KPtLfhQv+/h7
5TBCrIE53LXtvbp6CMcn1e4UwIjRbxHJ5zxC6+suNV7Q8kSl2QDbu2+w7T1jal4/DdKboCJ1fjda
ivSGLUwbnpyu/6OW34GiWhiH2XJ/yCOWY/xp5Gs1e4MtwxJNzu1OSBH/BsVMC/1UBCSVxD6aqDoN
jX4jh2vs1YN1DjqCzMC0y8APlS2+Zal7Me+KCtW34RE57zi9xUkczjrBRst2NSYUqunV437lpNk9
u0CT70RnQqd1g5/gD2ZDDxDCbeQgtboa/QSQgIk6QnOvM0WSHeDfZJ7teVf8zABMhr6KGDXTJGMP
yq8GtENSBkMJV2jJSjDtorRk2IRN3eEi3l80kJW3UyP2pG/1wkVWNXDjEmnhZwNVRFqaOXM1oO6S
C0MiRHcPZC6FSnTZsxH6EbUWxPOa5w4fw8nHwSoMNP/s6h7vcwKLkB6GNzn8GZIpouIC5l+5k4FH
Jjy8/wPUoWq7hV3/L/PJv2Fgdr+2GARiWkBZId4lj1KAichBe65+1Xf9bzwZDsTYx1X+a+oeISgA
+Yiwe1vvxAW/qsXNPLtHGx2jEDUYSROnthRoyAYUW/MaKrZaENu3F7rp8QZPutPLoFj6oXuOsJG/
WIOMDK0dCO4Yoc9uqd/PoVV+b3Zo2YqNz/xcPnt6v5UFH7+2s7K+ILcYbOvERWUnOsQnG+Sy2FpD
aBfn30D3OvbIc0KywB/gR3u83Mo/OslNnwR8awtcQpA78NmlYXgXJxuNDjMq7L7yilS8kr9TuSJP
IUTQ7gfSAlRlETq6UBwbsws/wssnbQSK45HBGpEKLczARk3pzIhD2dSeZCe/pvQjcVa3EZXq6BRL
9KCle9GYZQASBhpqaJIBAMQLRGBVse7WQLC9rnoKxm2bPV6kQ3V5yI1dxDnP+rXarkdpG+Pg7NTf
ckdd3ZnmVq62Z2yI8SSs7bA9nuJbuPFg5xkJNtKPjrNYTY2y9LJtqhckEoVfxfCtQzjINZwsXKCM
LBXYxizPwNlgRAHtvY+ubtGxnsCFTYReznZk7l0N+6y/U2LgnuMb3kvxk+afIkv/WRzFxD5DOszX
7XndqodOPWq4HyjC/VJbcfHOnuUj+GSEgoq4F0pKbpT7OLGcBXsSKYyclQKG17CEwAJa0Xvd48la
0YfQD5Vwb2Jo9KsQflc0jxcz4KsJKGq8Bsq3qHLMxz+5LP7vDFV9mbJBZV2qluBWrvQHNvGdcLu0
CNdT7g8PnNVGYmWckYOirq3dwTkBV7GzTIY5JXfr4HIn5ACNVKvc5C16b8dAvs9lZLlPC3HzenX9
4S1mt+8oRXF6llb9OxTUwOFd+ZEVt0pknZ3Y0Tc/UwkT781oPkuv8XvpsZSGXwftfHiDWeQWsjKo
yozNcMGxOXXolNnaGmQjcPJhI6LJHuzO0Ws8PJ2BUjuTqLoX00XDqx1wRQjHaOVHIBq6+1N5SMCk
SZskv8lXG014uFx2ZwWJOqoIPCz8GPT+cJ9rC/Ja1++eD79gHvTLrDRSOo0Per0/Gz87yKLj+IAd
GaZIpT+cdok9wqfKbwOAITGqpek+NXfNCuq6MmyV0xovqq+TwOs9pA+vNIuu5Pt1Hk3dm/oigHBA
zb7iQjGOle7nDKtprD/2QBNSE0pFp1hSdZT72ykeCaW5sMUWl2cWZeMi6c59RZTFbOMWmyKVW6jY
9KkfySjFeSmm95w01eqR8NsLEqX5AcePoCT9XMo231k+/0iOP6zLLDgy422aJHsPjtD0601TfcuF
W8oGyQKrkIr3SXosxN/STt30mOiOt1l9F1/WVb57UjI/zvwQTI1bb1bhWkYhoTMtAQvhfBOtPARr
O8H/r74jAuIa7FUKh1mkVLsTwvUxyTFw40zeylgBeQbadk558eX8uwjiVdp3InRjkjvacEV3qONv
/7eXkGZDi7NU4XpmGj2crc1F4cazVWbSebim/cVACieGg77yA7umanTQ+s/zhe18ffZm/mcZ3nko
H6qqCFhRl6CRRazUTgcEIizshSCXJwwHoUrJnlQ9aKs7Y8Sbrzg7nZg4ar4P07tziyntY64eI66y
Annz8HaAvom0o/ldKH4DWBtJsQcQifHBWDHmbUdb0GBOr9XcxXr9lFhi/oQP4EgnNr49RV4Xw/xx
GcQVIgjnEuFDEyl1ebwvpOdg+I3h4fjWgoSL/bKw/4sPYWpcTrK60hVxXirlSRDFhRyKD43XunHn
twDMEC8I7sYdyASssZU/4b1iB9JTOhyih0Xy3rU+wsfnz0J1vTIqCS8aceKtXeyytLG1ic5Mp7B4
c2JPoZxNncsNAn8CvHiBctz6/0FpvNZU/PgWs3C7Gi7hysh4iwmyX0I8G6ng3FW9vkBBs7XdgBqj
M0yTYsAM1qqmNVH19KUzbSGyXb08P77JLMqGEmaGQxbxPRztp2ziKG6ffGUt02g42apTO6p33gIs
S4/Ikm2N3g7/GyYhmlVoy8iI9CIE87mtyLjiPIoXfWSa0uxJ1tF7p+awNUTyYbHllS1tmj21zsoT
cZIJfnTZL+aIFXIAD/xdv16h13lMyxdF8hZbelMCM4+1H99t+vsPh1boylRIB2MktRi94rb/nfvY
3t/pwMOswAkXQuXVZvjHx80ymR4puxQXJPHBiF5EW83wJ0Yp5g2rDQUMpIH8hw6CqeFCvmud0VV3
eFWtjJ0pwxyAqDVxXgWQTuhnMZ1XD0akLLzhVab9xzecHZ/IVBJ9aHhDaFfHep3uGVHu+9FeVWsN
/kL8TQEPMc1X1OS2o+Fg5vum3IZeAtlkn0P+zy3pidmr7BrvSCsxAIqPQTq4nMCGTtaODoMPYlTz
Err4DWAEZrQTz0w0fdHrvwHXb4HwvOXSNt02f8y9cSfZ7TfwTHbjp4flGu9aTv3xB89Oaie2ajCc
VyPnQ7QjkIGOVtt19yOxAfn5CPRQgCzRr6/m1R8fOjuU0UXskiJBH7+3MwICw0NbJhxTWawvPUrx
KGCsLuilWVxYohMru1hHsMNdCNXTt/xq88+SHjGocrxZ2fxTH1BCu6hbn36gNRvZA+IXsZW+0E/7
+pnm9Mu+euYsuSm6SqoLQZueGYWHETcum+usTbZlcuA1imNU/xzTMw7vL4UOGD8JXK075lV+VPIC
FZO2vK2V4FZdAcKM+n0+nmxRMzy5qO/q1T5V6medf4UOh9MJqOoYdKv84XybGOuw+y56SnUrJL8K
rbjB1kloXoz02Cut19QCyKaXMHg64VHV41/UB9Dhg40JNOMcPDSYHTYymPoQNNONPj4iCIskP1c+
BiU/YGBHHsi/NL0VchtzL2CBd4ZxmwnfstBEsKJydBl6Sv8jRExWIonCnDVyq2Tqr+l4LkJp1Gn5
4reoeunon30z+V8P8X8l2V9F7H3ccrMsra2yS9Lnp5FBf6gBlEF1ZeWGpx+mg0ssdGWrQi83sdGn
LJdSo6XtPlcbEFpMtM4xQUVNsAWxuJHFx8ydtA9Wh329RwBBfh5dE8TUUuV2VV3lw8+eawsEkKK0
pnw/3pgK4GrRTcJhE+kVKazAT93J9FdcunQXTtZcQUDITjqYCq5/xJgjq/imcLgoF5mnWMlmdPVd
+LJUq19tWHz8pbO7JUhWiSbGfODKOTP/1ZH/sNXfxcOkbXXxwrW21eBgu/KztgXltV79Gn7ww5e6
i1dHSB9fY3aBNPkYm2XGt0Zxm9z7JwOYXe0jprsaQLwEhQW1YRM9fR1Wlnb3u+DNh3s8lKVGKROT
gJoib7QRMeS1hLdQduu+sxL7wi1rh+laa7y4/yEucfMXf/QsnveNchkRsR0fVHC5l8cJfRBrB9D2
ZFeVf2aQRt6zsMnkpU02C9+D2DV6VWScqssm3TTm2tDcOvAGGiRHWI/I20T7MxzZEcUtV0JCHFYf
lwlYrfg1RxNm05xfFz7D0ivNorvRGKeLXvMZ9EOxUV8nejlgayb+MOFKD5L/hDNYeObCBf4unPXh
00vN6hxINWtvFrbiNTeKZOe2eLaZ7NnZLXmc3FiXxadOacEX99h7x+jDU40k0RLM3MQHE4q6j7HM
1OdprMY1Iyvm3kLdjlbFpLWw8HOv9aQ/nK95D1AfRFmpspQUstt1zqr1Vy2SIBSaFcdd8CF2qg/T
d1bOTh36bevChkQTeb3wGgurrs4SZ2WUUzUyWHW8GDvH8JQdXQfhZJO9Ip0lWzB9+2ZhcrEUzNXp
pT4suqhhmR4KVBITKDdaI+c9QDQjW5km8FWyWzn6kpbg4jNn8ew8AFu8TCm7dCPl1uURLLSj3ad/
JrWPy0O8/S9XFsccVTJlRZ2TtAIFT4+xREUv3Qg/s3XtM+KzjEP+7bKJXerVpS95PSP7+7xZeXbK
SrEwzhTsfYx8NhVZgkXvTTnlTYbNeIjpInJX7GpLfZJ+LGyj6T/+z2P09+GzbYSrZx+XMsdI9fNj
vu3Wkt+5in3eBs5SX+1fgvTfZ812D16VhcG2nWry6Fi+KpNyCkl+vg9umVWi57N4JU8R+KtfN987
3MbFZXUWH8TzL/Vw3gyb3NdAXyc/c+1JVx8QQswZugymBfkNb1im4eOBBDTVwVowjzFuMTKyTukh
BwGsMFLIF9rCi2syu7jEXsIWKgiIJljJb+jwY0EfMCbye1SGXD1Ce2OawGZWulh9XI+gfz/H7Prq
6ksgtRWfHhO31DL/pCAhkJsa7unLKBeg2+MLBpYnF4u7hU03baqvPsvsljr1ddSEJz6LepdqbgPy
7MQYo29tNbcUe1nZ5CqmC5PF/xzpWe6N6GeWZDkPbOjW3Zlb1U7c2IkO6ZP0FCGDI/0xXtkH8hJf
5T3P/PdfqomzrmgSnY2VPqUI7Cx6bulWp3tY+kHlnS+3ReCjEgmVME090R6RyEYbUrBNlFeKuwsG
ZeF9gaDKQOO77HdZs20L7rfRRTV2uWO2sEaaOIsESNy1pahP2YwvVJv6FYAX06XGIgIZyPW/azWk
KI0scsWvtur+83E0cRYWgtOlP48ZVbCKlYWFfatceKbCPLRGVeux07dN9K04787NXvXkkzfk90nD
mkS3J6Zwyd1iWa58HZDxPfh8y+kY1oT4DYqUyFXlaArcNQeagX5PR/Ux/ZG45XfMl5UAmqSFFQC9
kQuSFh6bt4YZbk283RR8WPo9pW1suqeDsNbXqMXYXx+jxfecDviH2xiOkBQYU1UH2l4/wojCVsZN
f9TJpl23NpKw4r1oRTwXDDXnGTSGDylxotE4uhOETo9P94BlolvtVCvOJr2CcB08h+6KRt/SUbhK
E/l7BrV3VdsPbzvGTRqsFM6gfDd6iOP6mS1uFB/DFdiuS5F/0j//IsTggvx5bfSLRG4+Rf4oZooU
WPLFno4YRgqPWUDtPdWgKxuuyvEE/Gl0KjyOvVGyJ4p6kuB3bIU30GPtl9ouD2KPISdSBC6+H8DB
cFgGKKtpVnvgn00AYwkStK99ZV1QNU62GCYmiRv5Kj03/GnqHURmDM4ztbfKXoQYsc0u2x674KpF
fDn8HY/7drALGgJ2Dm5Os5LVPh/sPLBPmzi2UwHtlqqsrexn6CJAcOkypym/G+OzXIGDEn6fBf7L
eZEdm5Gyo5yg3ou1ztc3KRYDn9ezkgdNFpJpr4n+4GGQwdQQ2iWDDdPWOh+WlQ23yZa24e608nGM
zk0/MzeiZKWvsLteut/MMZfBw4u7ahbZMXbTVHUKsOkzICZmls1DdhBoYaILfGbJvMV07Xr+///d
Jdp80BWKcp5WISsBCA1iQvumu6PCwWMWzo7CEnRgHVpIETSXqD3TwxIK4Sr9YCXi9oCZnWJq73v/
w0kyqnTENIkElbZNZeWv8e3lGG1BUL0167CxOhs/bTu+E34UR5jzZ2LD14Hn6qJ/fIFZ4FGrxNBO
OZkDUcZDRtPJflc75KcZoiQPyu3C066F449Pm6VImlmo+kXg58Z7fXsqLU5p8F3yJxq9bMUuT50Y
Drlt3n/94Mme4x8x5OODZzEkPolhG448eML+yrJvrDi/EeFTc/OjXP6KdC8MdxMp63K+B9kzTLKw
iHD7tfZr6O+7owrijlE/BnbWpXAAvyUVYqfogIT3zcUqv+l03deD4aaHbEFi4arA8Md3n53X4FSO
dWcQ/4wHfYsg9lO3k/b1Y4CHL0LDR9GdJEYTO75YkyTSLwBjQegixLovN6mrvU7FVcU9pp35/2/E
PffIYozWr6WBH99xdnYjWem0szq94031bNwMYEzzVxSFoOEBg308V9amdwOAlR4adCq0EvTHDpRj
HrRYnyB9US3mug4yzZ0lhm7yvctI0i3lxWxReVI9aAR3gdeaVr0Dq11vZf809QrqPwXyknCEn6cN
hLikI97Br/K/3j1XO2J/f50+T/3CVtOMTKEVQwWhbidvQjL7LR0i59T6wpbYYHMpk1V8/VxZvxaq
Pz54Vk8WQvW/F62KUNlRgGDPL28AcPvBcUoTgmPhCN/kg3kI3nTfQLEitE+mi+/bQ3xjeMZTtq5u
pF2ceMlWfxydcaPAs2qt+Eeju6I7bsr7M6M6lQKuPZiP/XfJu6xsxG7qex64PnO5NzfNt9UTBYVk
hc7lmKBKDMisuyVWoDYOSfQVQ180k8EgOhFAS95h5V0OGCdvAuYRd9034wny4PpdrZIavLQb7k37
4kWbmGTYOd2ktZVwo2xhfnkNbtWW+I3ifBPvEpjPZwuTsS3DI/Sz0NpAbFK09CdVsi8/UIpzh4nI
NhJAoEStQd7tK3SroCj5WONMyVuc2won9mTjvvhWv0UPjWF1O30D6H1EXgKZqwzRyMwpDt+xBgBz
q9xqXAI9A0uppNVlDW/Fm0JB+3LxRn/SMV8dCtc4jPzTeTttOvHJ8NN1vM29+E5ei8ibXBzxmdLH
Gn7rO+N1gAlz1N9yr36gPX7+bmL2dQOcVveHG/0o2YX7jhLv1itOgTehbvMnjI8fC1TzczfwqsPp
nuCSMb+FSb2R0fmnC34Te6f9sMYzmdb7c+WupqzeRobewEOLSBp5COtiz8PvFrweFf+FhPUq4Ig5
tCjhU2RMpiWfkwhBVPRaTuhZVc8TmrO8p/Au8IHDJwQ8FmhyUugEfDUzOZeSI1q6t67fJH+fPytx
AkGrjV5Vp9mX0rINx87OB2JIQpvQIKfiRsEWflJ2bE8I0ltfn8x/icl/Hz8rdGINJECcSESExq4G
NO9DtlmHyu2wMQNPU39dxE0BZzzc5RGue3DAMccQpK0pbAWpxdTELjE2K72MrvrJGQdA2EmAd+LD
WHuqwMbqJlpb/bb03d5htvMq9uN3mxVERtIPw0lvxweY7H0NeCDl3h8dEVE/psXfL4d8K4XH0h7X
YWv1vql7QuxFo4/cB9kwb87uuhHux3V7aHAAly0M2tDDwztm1Vj5HbqWx+AABKPF3Hk73g2VpW2B
4dzkul/ftLdoNN1nt9J3diaCDhn72rsgxvxYbuI1dMviBR0Qo7QM1Qo1C8NMVA/6xu7bJ5o2p126
TW7Mo+Z8/TGvwoI/rsksByqUsm4u556Bh+i3roai1GpTW2ViBc2vtlptkL1Pva7zeqgUL+1z9oI9
eVnRNq0fZeYT7Xe+YH1s0WO7HIfM0T28LUIXOWHk9QVMMLHVtLLnwRYdoUOCuy7t/uTlMj0prwie
Ii8Bkrt0Pq9fyH836CzTajF/74eACdZqfQGkkrmnHwDDvRVTutWP//PTZunVKCTnIa2IBskj6RUC
jea3wTZRbsi88+JvM5d+2ywhyos8N9ULXdbalYBuF+sgRjgvR7UEtGh0Tiwju7sMjRXmoOmjOyHD
7ziztMtjEG8lWvtRtddHP446DAC2zHb6dR1s+zRF0BqkhovVAdeT/o32zmtzmz4EB/OuZ6av7Myt
6MOAahgInRxjl/vnnXFM9tQIf8LN6CW7gg3NzUQ3aiffTAxZeyTJHa3kZlV/j1vxNs/htQDQzDcK
h9CKEIk63XXxYI0n7izp5yBjks6KJU9f7/GrY+OPe3yWoOWDkWRNN9CZOf+q+U1rMVjdVDfMlLp1
PK7LDdEyTfzm7Bj1zwbqqno2nHDLJH7hRf7ZqjSwyVMNZJNFevLi7LAJckktnzXjw+lF8lRX2mU2
clVx6413k8Zj7qV+X+BA6n793CsTvs/PnR2IWkhFFd/Kaayo+/EeJapvhtd+n1j60hqH7I1Aga/x
Dqqn7gU//xE5gbM40V369bOD0sQYjmYRv15BjcIDznbf+rpg4ZIJbU3+OSUYJAwl/7v5+vdfwa59
/v2zQ5OYFHljWnFhhrRPBsQ8HlKnTpxc+FMDCEYT30cq79hyG1D+umm/vtTHRUrulYvz82vM9iFg
wkRrFMZOygMynt6wye7JLbGHcqcGJanUg0oRtoJqfsFNRN1PUKUprxc2ph1v6rVmY9PLJLg7LAMc
rqhPfHq5eT9ARkoyxARynBSR3nHpyU0QyZYx3k4FTZX+oLETSZtU+1UiZVfdgLkjW3UT1DmcGsVs
7SWuj6q+rgLQAcCszfLm8kDXP4vvY2lDY6kFoLLNxJ+rxa7OlRrl87vPErJUTPNKS8r/ASDFzzFB
CSP6++pJkddIkDMJcuOX1eCX3ePCzvpnf+7zk6dw/aGH0WV5ZhTlhSer3krwTKDCgSXUNJEQvUFK
H2H6snYKDOAXtWPlf868Pj97lodVQRbnvciuNr+jBYlLOJ0bfdIqEw41ILTKPZE94I+Gb218d7aD
aCO0bnSzNA+TF871+2zowxogKG0UqVlMq09UU7ajbDjfYFmpyFscy8HLNsj+iOAHfB15n8FJ5cOU
I2gg/gb43cCEzr+VJXO9K0H/8+rMYm1XFnURJPUIRBKg/bvPT34nvTWjE7/ViWdU1ComFteesDGA
9PbL3+efA4HPbzCLuqty1RaRzBtMiEAzc+JsD4DFMdt1p01tioiMsHxAC/D8SMx7lNdIjbXyEkVq
6S1mUVc4q3GnV7xF54FqONVQSphSFRbgMdQSDSqrPwbk501u+HHq6wiR22IAQ9NWl6w25H/mLp8X
ZBaGoyC7DMKFC+ASbaL8iJxqD89Sx0Qvjhyk9bgDnYL7v0L/a73CZCjenEzMYlQc/gxb6jeisXQj
v09lPtcEn99pFpNTPazqaORqnDSmtpO5YOC2lL64f6i4lCAP/Wo23ggmwkWzc586uMj1Xn7XSJb0
Jg+MGldefHN+MHZT63R8k7xgp74aawiLdAJyX/918ggAr2cX4S6bVJ8KvvP7J2ObO3SqdlO3Crcc
TKQf1JdfwP+Qp0FJzMctyu6O8g6I1T7eyeupJblycu6CxEHE3hfXZ/TxEpqG7aa8gTH7O7sdDuFO
3gUPq23Kf3npnF+ZrH1aqvd+7odzHg/lSo8Vlkq+gzfnijbN6bMVbZXjcNd7/IzXFGkk9X4hxC6E
l/cw+OGxeryKTbUjuE9uE2ePLmV7yM+vBtqQKS5ZKCtD1e11yBhLm2Paj1/sjff9/OHJVSUKrZqw
XwEXT4W+juqWN64VPE9EG1xn2Dv5prgvvUHF3iJ5ipb4jVdAI5+XfBbis1QrRlHj8PaFXe2RgEEY
kI5MCn+OTABF8MPiVPtKW/7zM2dVMsSHU6MKkLoKgWL+Xmz2Zrs/i7hEFvmmFn5pF4zd1rV425eH
Xr9HuBbxe5BB4/0FRw9loUB9p7v88yOYsjzBWLAIni2BeTrFfVrllFfp+1wq2mY2DdLJm6D6vdjt
vB6i/j5t9uOrqi/NIuEukzWeNt2oIA7HuxX+SAiPLyvtvUNWv/p5s2sKts9oDqvzBEUSM9qS+Rbc
HYNQsGCb1h/pO8ob5S30Mq7S3q4Nt0OdwDH+lN5pdAB0NFbEhb/WFItvUCwJhf7LBvy7HrM7LO/E
phZXrP6k4Vbb0pPa29W696buH7s+cBph6dRdT6n+PnJ2YRlmUyWVxCNrnCdVdGJOPYVlTfmee8FN
xpBEW6gPrjDZpy3/95Gzi2mIul6WL3wEqVoPzkoGDicAYCLwa+LxkhDsInmrrVBn6WmHCm9Ku8vS
n0FyRICJlFeC7y5Xz+dIx5p3lyn7NmgtUKJnBNhiGs7l7hI59EX4QiyY4eotcr6ukX9LzGODyq5B
Gfi9Mi0K9az2EvmMBI3fafa7LXBYb5K38SVB1EiwVo9ayay+iRB8t06bwkVaoUlPqL3jzEReJVzu
8EvvERdDmZknXvLNKbDaJTGmxW0xuzWL3jgnZseCCaxNsJ78ChilvnNNGn/lSAsf6AqV0ZAUzTBw
HBLxpn//+w+R+GJK/UllMz402lv1rHHB4Q3mgbyyhfuA9Ops169d/HLB4Gc8cm69oX4YnqAgnGBP
q654vkH8iX/LyhC0l+y+As1YwJtDY2whXl1Lcj696iyCnFOzUaK2B+c38ZLi0D/T0hRdEDuDg/xM
69fM1n0c7NP8dnXe4m7v65gRpS5WI/TR/a9vzytMoc8rN4svWqdKtbyq38EVJHX1H3077seNVMAg
g0zX7ap1qSCCYzX0qqlC8026BrQCD12GyVtiuEsRqu+WhbyvFZyfFmoWWsxVmDXaqWD6ur1kLgKn
+U70k2PxI79nCDOEVg/wAKo8fXxpXYF7/6UINi+df5eBEFLUNfetuY3X5b47PRhIoliDn588bYWX
8Bphh2Xa1RWU2+fFnIWmWju3WlKxmNPAR7DQqBysiX0wKWOfdhVN02Wu/pUb6dMyzWKTmJ3bolDL
qeEHKgbV+JtJeLr3VtsT3bzF/ft+n84upE/Pmx3tZhSGrjTBBeRuSqcIUWiaf4A5xN/DBj7WaVv9
MKnhfjK4rA/GOi6sbK2ZlvRN38ZbnOFCw6LrW7/p6wvtRZR3kVDe5sCKf6g0AQZLhdkC2kS3BsxE
gImB+bGEP9JWB03JQqqeGFqrP/0mY1eukT2EYQGFTrOzG5Jkhk0BVaXTb7TvOES7CiqFi0ugLSz5
HJN9qjW9jOVqWvLsWOxHME/PWuIFxxzNEqe5JaYzbwlvLvlewq41sTWRcQGejsdJpJTcZAcMRxmd
YWegOMdc0rRR+pY9QA7YOkFLG/wV1pyvwws/DVlwFmUXPVcALp75eaUXASFVF3fSFbGMT7t3jvgW
6vCkBVMomIwNo7W2M/t16Im3wTbZksUntiDZJmYqT9gmP54DmHXxdnUr77TfvFrwUKKvA6TTXGax
XbnxP265OQZ8LKIq6LJmguwFa8WR2SE4aAOlRAEaRJod3k0SNgt3in6lrvj01FliKZS5OAoRyxFj
d1NbQJeEzjufvfqQpG5wB5jqjGkKiJRup96C19savrEVNKtGqrm3KJTRcWcYfA+9ULdbHAgY3QCn
sy5biVxZUDcXzcnWjdfRe8DyrffSgQa9lR6maRmGEZnbVL7WWJJoZduVV+0Fj0u+OtQC1sMu3hB0
KhZug2vZ5qffPLucOnKcGOcY7lGvZl8iD9RZfeU1eybaHm2zvtiHTLMiL38Jnd8dmnTQEJgzGxlf
xcqBelpkFeUJqm9x6HdL8CzpnWTxRfRRZ9dVL0fgklRuz0D1AvkboMXTQTRhsh6g7l48Q3JQ6Lps
KxqkNa/KHOrky9tp9H8BbJb69THurW4PnmjYC6COcZJHsQkJA6eb6Cwh0IVmZwAwSjYwTFG7gh56
LPfn1ELbSQ4dzp+CXhBEOsk5HytoPihM7bvXeN3vQTFPgv3DDmBxWpJbUaLHlU0lv69/CtU0OWnt
FoFg/qCDIL1pduPufBMMYFO88KY9cKeF/bbYp88XBuH40MJEXSMD8efybYKNa5t43+CP+u4MMfrZ
0fwzbpKtGlvyb01wpDW3IX1NZo04td7kh2Z38pJ90K+cWtgW5e/OV4rXzMNiMXfWWMfjk5ScAY0o
G0QMS2G3SMh+xzp+9bVmV3jz/zj7rt7IkTTbv7Lod86SEWSQAWzPQ9KlVUpK+RdCruiD3v76e6iu
3pGovGLfCwwGXSiVgmS4zxxT1WOLCwqzNQiIroP7mEYIetrgGTMiO552k9AXUIFND1iEDiyWUh/t
ClWcTtzLOQhN+NAVx8MlOx2dVRlIRuRdJKMnIUaHe9rWb8vdxC0sXKOFRzauAHSscgU7LGSWAQ5S
gLg4uZJMROKtqZNHUTsCGsgUb0+hCab0bmOMqza229ZOYNG0UYe9FLuIbITJYIII1Umy7tiBpsBE
dhcBfqiCY4fiA8h4EZk11hdsy1onG1zBHQNylLBYuuquk8sIMl+S3XtHv7xDxRO0+LuqumKAnepW
AWho7DQFXOFsrbEgFgHxER65eWaGcPtTMod2V3H/HvRX9eAy48aT4VrjCIQ+oVNAUV2+ye7KapM+
8xNM67fdW/9cPmPRjfYIHQcwDCalWvDfjeaZHbJjs89UW/VtupX31TFAcGKNoJcEa3ThshMMOc3S
CvMLdVJEdjrwai7kLbkrA1sJ3USBX/0K4AmQpzX/V5DC6G8FWa5VVlpcuhSQnkCnGw5bgV2WkO26
rV2CKmb80CbrRMtWPDy0dDcYb6J47+S94p9knKPIU7LhToEXULH26W2jv8LuEPK1aMhabbpRlXeu
Q78L+KwUYv7FqkWS5DlKYyWuJC2RVpeCcnUWuPlyz0RPEdQQV0WMCXeBy2yLEx/E83Q7rrvryAGl
061gF6TdojvdUbs8RAsCBmd67V8v4FkoFzV1NugdnoIxy4PZzgrYZkFXkGHxr2qo/HeOTNFrN+s3
mK9ftPtwDaWVw4gI6H1ydsINMto+TpXGqTbUxnTxy2Artt2Gb/kdaUEjahBPYIs8dJuSWWrnpMUW
WPcFg8ZzFaIvt8gsRKyKttMauBzhvi4qB95YkyCGXFs5jNKBT94Ml6NxgRNwsIBLewodFh8k6Bmm
Czf4GWDjl+85F5gfMpmTbKKIGgfkVmhV7fE1g1d5wlbe4ztq99nWpyjPtjvcH7FVFX8hnl1qS9o9
vlX7NL73T+hRT4Ip/ooZK8TwLfrdWI/XQeLm7lJ6eK5V9fnbfdhKfMpkuyIpMs1HbNkCLNZSi67h
a7abUggQVXBQPftmsF1URj9Xu/0y7BTyfhrWi/4OaT9CrNgsH6sD3xGkgEhfahvWN5XLCtDCFuER
Z4qoX0aehVlNFatlUyC469B69Xcy9ChQ2Oomt6YpvpCt9npAJrAFHgbau0vf+1zP9cvws4gnk/XY
k2REeTXUttpLAFsmtTrieFs4TcL4ZdvvtTX3V6BNoRfCGjupVz30+DAhxIGQKQw2OGBtu2grXCjX
N7uCOx6uA5hQLFEyPwLwH67TuVz8QAKvQe0AzWm+EvvgsgP9dlxrEDwEPl6GGYupdhsVWpwH+bE4
KLk15PvMHPUV1Jjs8bnbF3skGLsidIKtZtgINsmOEAhnroa1f4xRIRrdlpn4zMlirXy66n969lko
oEWVNHxQ8/OH3kE7p9Pvaxl6VxxiVz1c3YFDBNflAQni8hpbKnJos+MdAW1bQh1BPgWbARB2AMxc
GIpC5wSf6LbfTYruBmRJHd0G9sT2XwFJAdelcNQ1kFbeSyqZi9jyhZxmLimvaZWI2hjrrkTzD/mF
2aqAgU4CbpkDLDvKKsJcCp8/EqWfJmF2MIcRSZFJoaSin8i2hr3AYAoIr3An3Za55UUW7hKO5ZJe
SS8FusL5akpYd7VxCB4G2G1MWiU4hqpVBEHknS+5CLCMNbj2fIuYpLAzZaVBp49ci4N26T3/XKpa
Wv5s6mR+OqMEiZowU7H8W0cBBmE7QP27AcUyg1+C5oyvA9Ty4AqGt9ghc+qKFRQ0QQOqIrfFVMNg
TbVq/D+ktKfmGTTVR6h+usp7GuIeCpVJcVqAnodzZutliyTNpZNmjgpV0kYMCsdBF8GzBlY/1IqZ
1bcIcpwC+G8D0lGQpZNWEIGvw2MdmcXErQDJ/FEKGDCQcP2GEm0Gp0v/mq9rzaQSWIv14/jILpL3
pcOGLGzYD1T7p69dF1Hj5RNqXQNE70OJkDenutxycSjZMaRbVbeU8nHoDzBhBT7FLoULgE79FgIx
Q1yJ7hrkQZkKGH62iRctWM6AGz6f2x/6Qp8eb0ALSq+j6WtugMNG4mRNqBjm9O/LB+9SWjwXrNcS
VRvDCjU2BcL9pT2VtDtImjly7qTcpv4d9TYoV2HdIeUat33lIBfs3kqU4SEPsa3VHURciskbAjvH
mmhz0lLMtfQ9ZomxwQa1bwH3OIXSHi4wdXCNPlHbmBx8A2JHxEQlEt6Hqwam9l2NRgBgbXl0GAPA
URbVUBa36uy0D6Kqzkf616W+FXwFMTA8TrxOtx7A531z0UVumJsDM4stxQ1m4b/gpMc23jrd6Ntm
w9bqOodI85a+sxf/CE3oZid1JkT3cTiW4ItXLn2v/Y30uNTGXsoFPngHn1YWI8pIRoFnR5CNLB3J
AFxDoQ6uo6KDXAudeFDHiTW2R79z8lt1bazDS8PJD0t3hDaFPj8c12yWD8QtiQ1vKu0at8nGg9U1
zukRxBy01uUdUt2w3cESa8du+boHeANCf/CziB7GfedC0XZVHBiCE+ejAqvgq4upXC6g0ohMGBYq
htXtAUSvcXrudRRU2RqpIwqO/ZP23uAtCys9LpYEFkqnbHYD6TT2yw4tw1OyR+1GNbtrVOxRJB2A
Z8sdZTeilmtDOQSYBxTRUgeQZzhP+U8wFl3/fJ2cYXd9yQ702XWS1ik8TAQe5Xe580NGbDpCitM/
sPqZQowf5nKuhd94chrrA45T1S03QbOBe3e5z7NVeiHjBPEws0CMyO/xlnsm+ITQQLc7xWqAbLnm
wSauT0nowxj0HzimkqVHm8X+VEpCIH8/Ug5DQxeK2D2Hd59VHabZ2IH6cigOuDm1F896nUjAAVkn
W5Rc2Zpom0b6B85IHwobP32uWVYQyrHUqxJSN9XF8X6CtqPOcI2bYKZOiBryC7ZrNsS8Dljxg2Gn
V1Pdzj/0Wx+1iO2w74WlIHnYj0/QmgqtpjLVdZ/ZKrQrNwwSNZfVpC4uOaGxaG7xIfX07dmZIUOA
neKO+mhsfTpAooqXXKtwgNT5VVAg9Ww3wmnvQYvaA1cFGa/IzN7zfah/3Kq6DNK1myWXsWbFrkC9
6XW0G+Zy6gzdQx6cpmrOwtI/W9r+9ISzgyXUq4aUOmYc2pWAcwJsCt0o4w0n2jZ9YCt9iyYNOnr2
z8OeUY7Cjvs07Gzz915k0LHBsJOsCtSJSzt4pfeobVx6v3gO9hNU4S7g9mdH18E6fO2So4//OWgs
/Pwg6jTQDzM0b+BERVaRLkeBohl6mMc5GXg5KBdvoFVpoegdon+F0HdyM8ic8b7IJiHNDbLBgwDY
zIwkKxy3XfhaxI5xEuv6vvPNcQXzJR313il+i0HUSFccQBwU9i0NtDQTd0UFTXrf7FIVWseiWSze
n+8+/ufzflzKn9ad4jPRRAY+L9j5VxNdFY9h3Ew2TJMoEvbJy5JN6jmI6ecZnXdmYt0IQ9nHGTo5
QcX+CvmovKpuY9RToJv3Gl0Y64l79SF7clnsGm25YHI2kWIc0GNDJZTIU2D06a3loSvVgOCk6Lag
V5jyoTtkZmp6+wrsx/SRvfCbn1ePcv5D64oKeXRZU/hciDhhopXIpLomYUabDvHUdRpvOsNEvAX2
mh5Yqo2SMOrOvXasc0hEpeWayPmqgqCm0qHQgToublocHataO4zqE7RAlUdo8BL6JrwT9Q+tdD/0
931+2QJFnY7gwokCXVFxCC0FehUmji/2KsaLtryShw0K4Yjs7ABoq9otVBcJEhwLrgflGHoXonej
qR1dXHnqQwPnsk3R4FJtL4wXpDvqfYcWE0x0wdOMT/6pOk6oQsmS9hC/1i/b6wLXwaGFZt8KLYPM
jhJw+byHgQBvuS7YoRssDcjtwUTXqpTQwUS1RLVa1UIQnGo2c5L6KSe7NL3qQOqBAj/kJNylvtX5
mO0/MzIHp49+6SWMIlJCsoKGFOROk/hRIjD4uuqKXT/eoaU8aJfcFL9kp4eYYrGFiIkTg7TCDsu3
vXG2qPXpeeaLUid8GNmUaIvj6PTKhQemOkrIkXdVxLuMYCd0K5LvBxQkPZSZiz38lM00Q0eTWARd
Pt0q7zkAFsE+4dsGVkE9iC/wLeki2+MAp4AT2q0Elh4caro3eJbkBx/Sb5CMD49xYPbgtfZXGtvH
qhtAAVPfKQMaJ+omJ4CM2bCEhWI8gwJDeRfzBzjvSjFqIlplGsS7kVgOkiAs6aOtJi7D8ElSHvvh
qPiHtFr7/qUgRwk8tB4Nrii5UOI7X01WGQxmBnU9+PvEPzWRE/Qbz0a2u/p58y3O9CxYaZhcqZkO
cSWIltBfg+3BmLmtN2WxhtSFpROoikILH4gn0CvxjWHQLKQWfQszhBsTkHB/kwv++4viZfXv/8Gf
X7N8KEM/qGd//PchfC2zKvtV/8/0z/73x77+o38f83eBDPn9vT485/Of/PIP8ft/j289189f/mCL
OqyHq+a9HK7fqyapPwbx37PpJ//pX/7X+8dvuRny9z//eM0aUU+/zQ8z8cfvv9q8/fnHxGv978+/
/vffXTyn+Ger56B8Dr/9g/fnqv7zD03+F5cVQrihGXQCZGGDdO+//4YqhFKuGwQbxFBxnousrIM/
/yDsX6qhU1DIZZlB8mHCXVRZ8/FX2r80nRJVJmDtabhy9D/+frDLvy72v6YE3+H3n/9LNCnkzEVd
/fnHR6nlP/e/DuUCxomqcp0xnRlsflPGGhTQ2zpDta0WO17ntdkE9daHrqt6PeZbD+TK0oCqogie
eDNCbF52glC77+tqVUPFVQFqLFabvedRy/CEy2Kobqfo9fPG8stkk7TDJmTUjBl/UfvCpUGyqqCj
IqqXLitcFaxOmQCSRsGEQeuvzwyoI4FtRKtTynA8+9Iq8SdLJfGg6MRuAQaLNdh6yw1+FtuMeJsG
Lc5eDBs9bTZKV1hB7cEF0zhIGkpL5WsdgMBuaJaaEPy6ESZIdEHRa9Zc+fsbGqpCGGRn5PklKPk0
knO1LCwtum3Jq6Tltjyi+0T949ijnd4WG4AmrVDTLwymHVXZd5UMTED5NVYrdFPYzgNVVECnOfYy
NPCh2Ij+xpDoVsR8K+KdxavUDvmkcHkTlGjRDJBw5rvS1+EcDkv66ADqt9SiHmmAmN6IVzlKFiLW
r7HFt3ecXytyFydpS/GO+XhZoDQHLcaF8+xrJP59hNlFMTadFtMOIyTKpcwumXHrtYuSREuDzM7M
gigl4v0Kg0wILRUKsTraFwZEnz+CM1wIfNEzfkaC/+vNVA48JsEu49+UdBiJhjFWsTSR8CKkRgfF
AW7nnt0UD7UdX9Zus9bBCH1c7qGdm7XPI8/SjJaFGo/DoLAIuxjhS65K1Pl00p05QM59UFgPKEAb
yBpVjOnvP8WcVIuTAYaJhRX6HOjZZ6+CmbERL6UpX7KUv77g51FmRbS49uKo0jBKhlGI9BT5pfXz
e3ws4PlB+HmIWWPEqMKwqgmGmJpvyj7chm6HCgjZLaGpZrnf75dRZRX/RZhBjNmkeInw+3hIcVzA
LWEY0elrT1P3qnzMkXXS687x37IbtK92+aF9b5+A4ljOFb7WtL89xFzyklKilYYqptc1XKicQZNv
ktlE5nZND4MDSrYl/QO3y7PL5T/vzmebPBtjPqQd3j0Qw0WiiKPUTsZl7sCvy+I5Kukq9XqrTqmr
ezcFu1L1CCTfjTIoC3I5s8zl7w9AucxU3LFs3ghr48RTlRAX32QXUW9SO0MnM9lNCl7g7B98ZwmZ
DQbGuVWMGwJGUqqBe39WySGpXLNCQjWx6vVtWFR0p4dAXINRDrMdM2IMiNB4n1IUVkUZung4O8sy
uPj5+ybVb4umBHqI3FFE7dBistKerSXtMQBBPNK5ObJxy1sAR+D2rsahSw2wZuXa9qQE6pbPsDWF
wsCg/hpj6VXomG6S7mVfOKIHlNJzNQKMbmw4kYjXfnfX6chNABb3uA9jVwWWb+quMwCrLWSbteyG
VcmO1TjNBMEDAndRS8BTAElBwnUf5HaVtgeQHXdxCcLRg5oRSygF5NZQPM7klZJm+2goLiIJSMEB
Fu6dcqF6vEStAFpWw0tdEcgA4WAWsEIHIpY1A9wB4eHYovimAH8U8WOePWVVaAqdXuF8ekmKxmoH
/RnA9o7CbdEHwxNeHypJtmXv2URpUTST1kLkLvx5tkDkm4Z+3XcwjoI7qQ5zsXIoL/sRE0KfBlSD
Q8gk1SBbDizLIRQfAHfVHEKZ2nFdHLMBYBQp2UelsYHEnVNnwAVxsRFjfYIOdlyxtW4wO8g7RwT+
ukTS4/WPgXKrQ4m98QNHGGhxdQNQK0bijNHgRiPWfkkAM1LNDMlCXbCdxpRd3xg3XXKblcaae9Qd
JXkTy/1B7S9ZWW5bAjx4inyS9rmySqkG05pMQwhmOGNwH1QGnCte5OBdMDQKtOmVH/M6fA9A9TXC
7MarkfIOvA4BRwNAOMZ0ZHr0FCg+LGyEKbHeyrxdnqenSrnHv62UtwZ6XFL/2PQvrTo8FznbIQTZ
RVrwpBVDAt8Z6IC0cC5TlY002Vlp9WOetEDaEBSDOiqvsiB1Mp2cQHAEAgp6o1yOrBhWY7EYHzPV
+EVZfUgkCQj8Tl3Sg/l+IeqImjVN5jDtZggZv15XkRyVo1RN4S6aom01qfsB8RfWnV1rxTZTidO3
E7VUgr0nVlnI3WjYDKkww964Xbhxpu3+9cb5+iyz4yAbG6/E/TndA9DJv6AWLKDvQ3D1ONTihZu+
LIz3/fjBeIj2NcqoAaOg2Xi9Wo2UsuivG65vV/VeQbM9daEqUK9SyIDVbnwM0ddxFwY+e+h/Ovem
SfkUI0RKNzQxw13TbJnrVJCNufGhEJ/s0o1s1Yd/4Fv9fZoRZ30acRaVSGPLEzFgRL423PwS/otW
u2L7qdmtmcl2uc13/jqBS+Ak0QdPLjp7R48YkTJ4+LjtA7NLK72A4teFuIeZL3pK9cWyZ9kMp/T7
AkMVmasKRxo4r/b5uipn4TRiZSc3EPw3+119j7pOA0GEzAJGyD/+WiyXf6VIfx90tn/qtBzzNMSa
hVvpFD+Pa7ZPN9rz5BH386qZlTe+DzVbrnnTsqIeMJQHC3TVpK+eiwgF4oOgUMFCc4JgtKaXmI8w
jocESQrRt6W+2PcdimX06RPPJnXQlSDk09sSN74GGujYr9lG3gD+7sInaGIU/vzO33fo1/Fmy3YU
JedDNMUkRruNh1tlhD0UfdSl65/HmZHSvn/b6UE+7UhfqYQWZh/TCInsD5/nwIImLEi66j53s6Vg
a1oWX4+6ry82C651QEqLUcF4U4NxGi85QsnM1F342y52Vhd3xqynY5SDJpfKx8746Pg7kyyPslY3
6KA6AuVbaiOi3vz8Tc8ecqjkMIYtKdN5qytt+NDSCEeOapxCRCisP+XFwrydWx8wFlNURNAaDEln
n1HA/0BwPuLG8I3V2MDdCQ20gN2j5v//vBJxV2AgTeeQG9TmaV3kpW3BSYF0P6sgXw2VvL7dtPJB
pfVC9WR65q9LYxpJNTi+mqzxj87/p6UoaeUYGllTWGNhwEvebIabCI2TEn0DKbB/nqPv18LXsWb7
Oas7iWe8RvYBfbKy+hUUC9iT7xP0dYDZBg7GQKuSHgMgmEXsbvvNI1Vx04YPP7/ItIK/fTRVQ4sH
TFwFbkvz/avVjRqioiAgrZaEdyPIKXGHvDU7jeBgCUNZWA9nkla8GayRqI47bpLu/jpiHctdEdT9
tCBgYBPtAbxaAXrp9PfVAfIloCRA8lBy/Qfc57YPE/F4maD5/TjGM3wK3mbJIy3U0keZqLAUTxEo
p0FddeRHJYjsjBurXktWYa7f916zCkkI/sh7690TRPAphENawtdKSAHQZytV6eGNjUxvbF21fVOi
dJtBRfTnKcK2PDdJn+Kt2WpTUtSDoqaHRz0LQKRNGvhgtpM4r9GN73FcA6JyUfrFjvAG2UYDSWii
7bnobcL1TcwRekMXMJcluDTAyKVDv9wDCykCl4Z36y5LE3CQYGoEnGgaUETLjYSGW188pEjuukhC
kwrVfoCy+vQhATdJAAPYGm+IxMwmJEjUgidFwCTHK+w0bKEVkVDPlj1Izqno7SJL4KtEBJdBCBUU
FQAao3pOjGhjhLtgTDLbEHc481csuU7TSxTuLkUIHG354hUg4TTvEmu3Q4bQWg/foIGIzA65DRJu
m5ThoyINRyJRMECugzy25Va4NRLcapRvZFrdRdJtm1/FWrSVm7eeQDpCV669utpE0mTIACdJ/5ka
lVsro+PHoLzFaFHz/oo3DxEAyUMO+3mmQkbpOCqXOfBUScwtPVZgg6q6TSfMumLOMEBrRAi7yDjk
Cy8IcO0NhHI1ErkUxFhhVJZMf3HobdX9gXuJpZYEjEyoEDcAW+YvHsLmlD+yWL/0wcDJhQKe2MRL
qZyoYCuRIXMtq5VcALodczCWibauUNvo29ZKsw759q2qwHQXmzerboDxWI2huGtaajcjqoPM7ouT
AFO3LA1T995q5TKFr5LsHzlVLF+5ylL4kOYK8OmFArHIwAy0YR3Kbx4kB3NQt0f6WjTDqoIpTc0g
6gO1YjJUWBDC5rguwNo0IXfjkJpfiNwmuXSRoUnZ+bGZK/2qj3pTS3obNkurCn0ln3WrKgMdpC9A
cIFFYQ+KIzpf8QAGZPzKg1uoJh9L/gQ2y97nwStUCdZprR7jJHYGCSiZsdn1MkPTdNe0wgkq2P6B
IxPhluZ+4GYhuBDSlY7F04enFp0EmVU7tctRU590lHOojss7vfH2ZbZOaORECZxVIUQjD96bDLqQ
lI23hgz7XYNaEugxzJfdrCUnYwyAXYNcnqhcUd6Q4Kgk8qbTJpUBKPsY4JIN+U4kGYwAUyDJiNV1
mtWOmDpageudGvlGr7NdVAYWxETROn1K28otMV9ywzeEa7YSAbI8ujUgQiUsJeIE4jVy6ipDZZYw
SOog9i6jRRLD3zkG60wanG6gp6JUdwpJ7nPwKBSeJTtATFOn87z0ADSujMUedu++Rnfe8JBA78Kn
2ksmF2ifihx3143q33bjfeRjMehOBrOYsCBmCe3YPniqyS1lN8QbnQTHjCz0+5FOlee0MUs5cYaw
MT2q3ur4xwIdFb2G38wo9pWAh5KAxUKR3fdYL6F6H2XxPsrQ8maJbcA21UslJBye91iEL70gEGoC
a7N9pJG/7nvJNTSUpoJxlU8XrNzEb0Wdnfwyd+MBGLaqPQWQ+2TggSn+PpNf5b46xjmknaTs0OVY
DSGYKFX6EmrsjQaVA1WILIS0R3iohLTpmmLnN5PqA+KRhuWbFguT1JcGZQfeNBf+qNhRKlvx2Fyq
2rsXQAQoChy47SDTj8wozm6HNLwJoaRIfjFxGMDKHK5ZGlzq6CXX0Ok3apip08FpVViw+L6bezuJ
vXcF1E1BkeMwFZM6aFRLEoSDDFDIUFDpYK0wItmKSLxqUH3TQvVB7UZ0W6WNojcyvET9TZnoK5Hu
MnhItL6/0vMnHTKggXxsYDszqoAyRgAtgC8cy/lbAv0DPb4IGPSPe9RBQ76hEQRP0VQSYPqSYQfZ
D0sf9iOLTNXzTmObODmKuasmLy7iCAahoKeqqDpFFXR2owMP7lE1sny4t4fFhuQnmrgFWtmSsdLA
xdSN/XQPih4d9KfRCPcsvpaVE0+xwmkNZTaYJ4srikXg6b/qKnOHqN9KNHDy6H3UhZnX6bYpnwy4
hnQQ1VREOflQ+RdlMG7lGC5w3IekMb3Jg0xx9OZJCYGoAlEabOWK3qZhte/gz0BiKMxCSDlJSysO
wTMAVdV47mi39Y10NzLEGnBYMHq74eFThvnRBlDLO+BR0cyRNfHQkuRC98Od7iV7uBGvY15hK+jg
b2iPRK8sPgXk9cnAPq7920S5zqrSFFGn2CW01ipFNQ0fNqvta8f01PUzyMtHMhChmZL6q5oNUBgx
OrbKmFdbFdxIklq/k8IwtdUxevc6I7fjAdFrImy8CijiE4JdATM/rdL7SHrycxCI5GipnkW+xxgE
hSyOco6uELSDv4ZlUVGSog/CCiRHENXByF1LNubMUu4YkCtLrIkZnW3KG/Uvw81CmrCXJKGzAN7e
LnaIpR2VhwSNMyuxJDs0yzsIKgfPoVvCsqb+4F7+HFOdyVt1YqBPLSsyIVP97uvrdinSEp8ivu7M
SXgROIcjZGjQvwMYbbdcsj/TuQM8BVkQh5gSOuVsFs9zpQpgDGNgPHCR6z0OOeAXk9Ok/gFVBg26
eOC/H6td6fz8omc/NIdoNiW6bKhIJ7++aF75I+2oN70o2Zab8pi6cPdjKwo12dhEGfhu7CFbDcHy
VwIe01Lx5Ssq8K95/jz8bJ4zT2Jxq3Lc7U4LJT5cZiB8kvVSznwmjcEFiZIZ8Goyk41ZQN/qRQkb
YFpabRQcsyC4CODHNea4UqEBwDzAwsjChpkefJY4ET6l6IyqRPnWrmRq0PKqAV23qBBZPjLj6ueJ
O/tGn37/rLBCEaFSpajgPmsMN0BVykaBO1ixBdnkebYbmtr8ecAZS/L3VE3VFUIVpM/z/JlKxRgn
VVKiDOi5ZbqP0ciSL4H4s2MxSYSscSEAl7GQSZ+pd2JnfBp2tkKCIQyiwIC7RfkAIiAqrFCxdMer
Ca8+2hCWPy4tybN7//OIs71IkYhocoYRcxx1bAtgiBU/1euPht11dlqqWk+/7vtK+c93nc0kfrQW
fY3hoMdsBxqUrUpolErRQtmIzMD33ydwdqYFFTo9wsdAifcKPTm0t4jZQmE6hweRVt9I/rWk2GGy
4fwNBkASNDWC11FSV2l2klLYgxEblmGtfmhluNwTO0nh+qSdhuZZ+JGV1eXGU+41dieau7b9VWrI
GoFWI5BrKNdxfcf1J6+G4AFQMka+VfRjp7ZQW7hK8qtmOAyRQPXHt8cRwXKSQU0oHJFLl82qbmUA
PAHj1mN4jfvtRTQAZgMEHsvhH5bbfuxBNvheIEw3XpAwhMjvIlG+ULm6K6e2q1fAmVhlLyHkApg4
ybWco3UZg3qn7lvowdNRbBDh38XqWtQQV4LpCi5iSXIl/SUSB4PtyhLw6DQziZbe9n5syf0lTy9S
fTCVNFoTujU69Brg3QWTtw6qBghyc0sJgIOrJTNWVWEG0Bjrvcc4jtJVARv0QBIvefUSUu8ph6+S
UkC/B/zX4j5sNml/H3cuGzkSa6CiQ3rH9LvI2A3KdYne/fgmVBgiDU9GNm6lglBEyf26SkxFhWZG
1shWCCVPPmaWEsPbIRsJzoikq9ep8AEVzfEDQ7E3YIOhQW+rNGAMvTL0zimD2G404Pa81AZqADqs
NnxvzV6fch8RHRQhWTL37KrdjdS7ptlaS9IXuJUCdZqviuLWAzM3KJEUNXe6BrRB2o7UldGCXDVy
va01iHCQXd9NvKNiLxnPHBOHcgBSDAizKXu53ACTY5bhaFEPWlMp2o/1uqIUyi4dAqx4lQ4Zmoag
V3nw4UXW1/gPftZfEN5f5sh3SYS2L0muRcQ2BBOZl/uo2xjymvIBqE5IboF7mu8NCXx4vX6B8PHg
vSgVKqg/H5QzgPbvfaZTGXLiBkdZc3bZ9GFfKEUhSsuAFClcB53qGjhlSBHBMRfSgLB9a2Ezg9AG
Ph9stBQJFIllAt1MpPH7Y0wR3ed6Z1DmeuQjyo026MFfwTh9MqZxGkhPLBLKz5QjUStiqgqgCWXf
kCaV1DapCtQWVMNlU9KfqiY1DWMXGLcDZ1aX/iqb+yrI9wCT22qAzliYmehsm1OSwtTQ+nkG/i+v
zpGpE6qrbH7da3JXp0GKx0nvQFC1+51YZxsDcPxlnvP5UxUgCwCTFIVCsvDrZ477vlH6aNpkh/gi
hcYsR9TkX8KeAqqISyyKM3cF6C06p7AypJzN/QwjteJ9XzYQASluRngfN76r+8P/xwJGRd4g6hQz
qfq86Nt1CesGDxfFJIQI1+kpAg5upHW9j9fZwds3DrA0xWu6gdztk5xvluW+zt3B+KIKN5gBGBv+
6+tX9TrkQE2IGZxAM2oJTUCIvE5e56PmATM0fdsl242ZIv3Hhvky5mzDBF4gqt6DLaPYT7Tm7Crw
KazPuEmA7nASu81BgHqMANyT1tWu8sHcWy8s3DOF5y+PMIvG9aHKZTKoU4ylwPYZ7Phsy0L0eKBI
qJmlW4zXKXleGHS692cBiKxwCusDdQqR56hSkba5kkBgDmogFyNUMuWs2Db+aHcNpGW47GqdepOP
yPsg15SCeOzJMlSXosQqatsX8b6XCkdP2oV2zZkAWqYKQK6ge6D1PF+EUqBlEvqy6HMb9a5I+3Wf
Ln3tM7vpyxBTjP3phNRLaSyFhAmv4B2FgAZQ9hGOQa/GEQ5lK4jNuIYf2Uvx3uLankW0ZevlTAox
ybCesMoRUp2Sd/BLOBan74rXriUIv3FiawPdUi+y8xw19PZuYdKnxTybdIAoCUMbglMDzZav7z6S
0CgqCZdUl71X9FSyXxWo8TS9xJFgtuVDKf2q2akIwRU9/Tz0ma+OkXF2GRMSHCbHX0f2NaUKseQw
MsfpH2bdOiz4bdZ0Cyrr5zIHDMRV3AAqAOxz3ivSMsNXPRkpmF3uyw/gnQDyGeqGnaVNChyQolq0
Ezn/Xf930DnD1RBKg7Jzh8v/IANMACDBUbLp/2HvPJYjR5J1/S53fTCGgMY2kTopkrqqNjAWWQWt
NZ7+fmCPzWSBOcwzfbd3zHoz3UbPCITwcP/FRlvD2ecV/fVUftojFmSo6e6xhGrxrp0BPLNwjNoh
orKtYEMq3J+tUC5dpZ/emR8h+Eya4BVLK/jPrwVkSy5Vi26zT1XLfitAaDXU87RUbITtLzQJNF4Z
OsHoQq16txIKV325S4dubyrBbahlq0pgQFTJL18P/VPhYPpd8B3o5VrQFOaidLgbGLohkd6nCPwl
hborB41SpkrtSyClD/HT86+G3ri0qC7Fnb3WEoH7YZLnlALFnexe+eObIaM/GGlLZD4WlOadCVmY
ICQZ9k8JYhJZ9eYb0quJ5VgXpzc5bq2jJG1H++Jx9gkyM5uS2afKczfVvJRWutZXN4n6LSntqyCU
tnLcOqVI8HYGeJlpO1e78LT8nG/NIs8O0sSWVEnXmBQVsxi5fwrS6qiPFAT6Y9bHq0rBeC8pjk38
EJnmhT1wMfhsEwwwXaQ2ZiWEONZ1cburU+l6HKlOa/XKL4qrRKAF992LYxSmrAvRPyf7fw59rndV
5KnqZtOkmyEy080kVnCj4WhYkiIFKjYtngoZtV3qWk+LDC65AtBbxs43Atfp/WrrdqlqspOoxYEl
vS6q9AJS4HNa8/ELycpZiB8goz93cNT5Q+XH7OBct+4bP17HuliXubUyc6xkGmTPgngZj+iHlyjm
5g8CJ4yM/DzQvWUujTy+07XCy8zM62MGWPLrfXz2fIHTaShktNqnypyMR70e6OC0DV1f9wP+g9Zj
jIa1298r9TbOLszGf/he/443S/KSxhwzvhhCCxLU1cp2igDKcNEvyxrbvklZSiCPFO1DXUMeCEkG
pCeD2IJD+dC5L7b5XuRYT47f/AoH4C5eBcWlvOfT/QgfS0FU27JtAOPmnN+L4HaG0j/vtlZ/79Rw
adCEoiCyDEW/0qRo6vhqJAcKsJXJkg6tRZfTP7GeKtjSFqX5EPUGC112vh8wlIUW0iSq3qu+oOG6
zYcWoRSJkgk93tF1ui68kbOdX1trFfE9bHsQs0SHyS0OZR3jmh4v8jhx/FpbVf7DUN/rI85DNTp3
rg5vW19Kknn8ekl8flJNM2BrgKmhlFD8m2UIiVcqnhaA1JnwqsMr0kdLHO8w1gy+K9tLQvOf+Riz
aLMVoQeW4fsR0fpvw6pCjDTEQXPS7KougdM+vZI/IvEByUhAUn6IAZ/km3HRNY05AG0x/tLGe+l+
FBjSjtiSVFdkXRvkA6njfL8wnWcXFDf3P8N+KO2chNWSrtfiDDRL/c27R5ITGMcdQGhAjdpb+Spf
pXsMTP7765kHhRDczLwiDXt2I/S1mTdBPuGTJvngbQTFRVsrF51wzw1NlZF90D/4FfPuherCsRIp
OLXQfAu89z55SdULhfzP6TpfTYWQTo5FgYOO0J/nZ1katVZbxEivPEh0R+xmIHBUb+oeLtcPf3+x
/nzmHv8j4GxBDkGg2d4Evgt3ZFJreoS7yaMmWF7qinzOkKehge3XbJlu2yfwnYTxZl2aolgO+0kd
iwcQ6qqLqTIFvgR153xz6b48dxsREvSyZtuW+ITCS/y67epcobe/lxFlRqVyad8HK/tQbOqDjlhq
hdi9toUWf3tJr+nsYjkJPXt3NWarkCcTWg7qK9MYV2quXvlxtPp6v10KM/37k+1m1YXrZoJJLfuX
0NhI3bCGMH0hLz93lKi8ngyQcqbKRP4ZZExcbOGmR5QK1AFbDgNxbgBzgjLp16M5ezzyQKSsZwmY
d/NEuwL6FRsZD8Vh727Ubb9t1pO4Rby/+C4+O3G2TL3HNJRpYf45Jh6pduqbFLda9Lmt3wZHsfs+
9XnSm3Q1WSKHl7tL01764xk87YCTmLN0XvXGsfCmmFhL7e3JCqI/sPESNAHj1bDFmuvr6TyT7kw8
bF5rppChVs++m5zbXi1kSg5B/mbHuTO6jZNLQJ0CVComJaDq0oMFfdXPY4TbrWHWwzbXP9WjPTk3
WfUBlRT9qSqU74kBBy1u7u1Sf5YFogNpSJU9NgDx5Dk1WVW6lXi7WT7m0Sb0xNp4tgDqyX1G3fYo
a+5O8aXrWA32vd4/jOJNN7K7qkfbeDS3+qQwA1jecw9Jhyw5ShwDSCoEeiYE1X0X/mo68zVIJNjZ
1TKlrzS629R4DG17UcoV6bMO7+w3KLsnH464MQDAz6Q7xcdooNAeuqRycLDjjbVWtPpe9n9bZfcI
aGFXa2jEc3iE1atv/2hE/G6AeymSe6tKfgi5WGSFf19l3i5TZbzpS6Tgk4OvNQzgWXT4qMMltYT2
zXKjx6CNFsCVF5ouwNEAzVAhdVjBMq7L4zBq7yhr4hsyYu+DxpoRXvW9vDPM4Wh4SIUI5FNd6VqR
q5Wf0amJeqdsDgior33OdD7UogTYZ9Nc6n8mVrCqwpcy+GkD32tpBUCoWmjxoQU3ZoNqzLxgkWAb
AzWBpsho/kiVZ/pki6KLN1aOP7ckriSu2d7bpaq9Q1fV6dp6ldEpCrB/0B6Hzl7pke6EhQXUM1v1
SrSy42Jlw+wWvM2iGEmdbNG1mCFkxmLsmoVGnbNufrlNvuo1jb9lX2tds3JjvMsbaTlg2mr69Gw6
iTeCBqCLhpFSbcDA7BO9QIaHhNNTi60F2jQCz6iatROl3WMupi+jp99lw3M8+kFFby5c41hMJVcy
cmFIt4Otf9M5yCykgeJ616r9tQVtT7XzXZEoiyzqcRYZ6M6JldSCT4jvcu25HyDlIV13MyD2HozS
oyulL6qFLreELiK6Xor7kNVwryMwzCHqj129TLsbEV954ehI0BVl/2ih0NJpxRZgsL8QRbGhPej3
b4p045oBifcKUJgqurUq7kOzv47FryIQ27QYj2EOYiqzHVuiGagdDLW6FuZ3Pd/pfflcVPbWVvu1
Lo4jkpO1Lt0meb0O6nAh5dUWo+ddnLuPPTr0tabvtfEuW+iPfa3ciHrVoT7QmfJ9V0obswrvrDS5
pSSIOE10xA/L9p4YMXgrNur4JJXB1sA8NbiTdRqYVTDAvKRHalNC9tZt/BIp7735w9PthdCukgYr
SNs9QBx28lY6jnp3iFDUj9/L/Ji2yrJnE8GRLwIfCxArfAyr7rYfVfBge1GYy4Ti8IA0Tb40R54M
QfLk1e5qWtnmWK8qLNBaWX8Zy51UxM06GfuD3gnUdGwMVP12Y7fyobHrezc9IvS4aFTwhPZ4I7sH
T5F+hyGOQHQH7XipS8bGAGYJf/KupQXt98/Cw5xXGQ8Vr5BMvxYqklr2Qm/wXtLN+yaKD1Yhbvus
OaZmsKis5zIUN1F19Iq3KvydRC9CBYLo2dtiqLaqfGM23qJ1b4IwuOqbp3K8A7mxTSycB41iI/sw
JPN3kMprhFz3ivS9b/NlqTa84G/94N5ieeX2i+3dDXF3F/jqusAPQNWehf6zG7/V+W1p3YXlnVBv
WwNtTvem8X+FXYrO9BO82AD0Y5Q8yrnvuOb1qD6nvr8O/QTDkuaVVjWziLYOtEl7fE9wZI/ae2CP
/sKFotr7/aIMJp/Mfl1a8nuuWuiygUE0lH1uIs8JtlPB7j5hu/noOdvuVKNTFzgrHgYFIdPwSOFs
HbXjQyC8b1pZXnnjo6F+D+psNQp/nQXe2g6xpfBve9niHEITY4gPQn/ygAzE/pWWqOsc1mzaK2+p
3q70kOzRKB24RUs0SjZq0qyz9lkKARF41TcXCZtVJH7q1UvRBOvR1q8sfdhYI3unpK0+LEUQbygR
TaLPmHl4qZ2Dca5ojIOrNYubAu+WABEntzskGP21frLIgGenVrz1w/q6lF8UlxrGAFIxeOikV0Mb
30qT4wnaNeLr0wFXcmSYRQAUvF+nVQAAEjMw9xCG40rr91r83vMwzuQVLVycGkyn6tcFkISx8hds
rki7a+WNRktc12l6ANMTMaL8MtBrIJp2k66CnB52isa6YSzsBsiaigXGtT4eOhviXI+N+2DdC20q
Dtnbzm4Q+n1odS4jNNhCWM1iG6H1ZFmOZHEHifuo+xUpj2YWOaH/amo7Y0iem6Ta6x7k5iDchtlz
wDHe2cYiMmla2P11X9+Mo7o2Mf310a8fOm8z0GcOmURZ8+Fe2zetFP1W22e7pDmtHGEvTFUXI4e5
iwMpVhV1v46Eu3BtPAZS91HYvVPY30JkWqzqOY7TRe2V20Y19652VNvXGPNWviha1phlDtLC4oyJ
gZTbtb9upGdPeldCHIXin0b9E79pFKn0CHuisdv0FlUYxd8Ka68a7rVWtFu58NZZv1WKxGnkYxu9
tRWCTflj3v4y3Irj5RBqP8p447svsfvo9ziwjT8HfVwq3ruevEjZi+cCGoBS7kcU39P0QY/GfQmH
rpKfFePF8tSF2oAFrqplARGinrpZnP/mfQViH9+4p1JrvvcWfyMeB463KuO2ro5Iky0MAKQ2wqie
Eu2CMt/HgftQtv4ya9/ogN1Kloukd1avxlqYC800YkyFih+qnKIAlbY/hEdjSSq2pp+YfGBt73kP
ydA+oT5P9c/VOcSOfSXLkEfcrd7FFLNByZf+rqtei0zcja77wiyCLvWGGH0bMSwlFziwpKwVsPkl
3kgtokyKvJfjG6tJH6tBAYB/5faY9WkliuVoNo20EYGCV0X8rVDfmfuwRktnzHqna55qz982o/ih
m6/aiLJ0t7eNmKOiFkAuflUlrlPBOhWQPzNlF6WJE2qT7g6o3wI7kdDAp91VfnnWW4AlSsI36ICn
mtJtlt27JiWH3Frbw73aJ7dDV9025m/XZw0b2dYG4w1rvZPjlVpetdWDaYl9Ga/6Xlka6bpJtnaW
LGWWniWwfymuqrxCsd7d+G28VCrPMdQE1ZHgvkFHNYz0nTlsKtV7cPvqW2y290m+lSLlXjaHktXH
edSAzvAx08ZwKcArS3GVF01ByFLbNjpAgdr/LeJr363XVq9/N9uEpBF7rSh1wdZvG8Peq6W8dIeb
vHgdJBIJe1nyf46IKApx1XVH3263fnsUyPDKQfSjj7gP0uvaj9Z+hAi7BFa7Xij6QQgDyob7fZRr
JzCHQxZBkEz0XQ0W2gNt73U+ArQaWW97J2Fz22dHHZpAj4vIaECRSr7rAcaT1PhBPq6En4D925V6
76g1xwnSnEZULEKBPwhCSo1858vJIjJ+hNxgZvUDMsWqiR5FBTxkiG5IWaM3xeqOmTLsJtXEzmtW
ugbnp68PLVJzcUXiXjxKmX/tQn3SRPHUsj/MONrYY7BqqnYl4a+nx/SB/O+Fe594B1e2F6rcOxxK
uMvs4+hl7KVDk9FpLh6zsVqbSCcYITCpGt/cYpfVqQ9T5laji7hAXBG9XFTELCEtQSYuOxmvvvCW
kvJCxfdIkh5SlEYj+QpwBJZeL7DHgE2jSp5P+gC41gl4cVL0rsTBouXgbqGseUiQtpKPylF0Heos
GLNSubz8hZph94ick6JkqzyRn+SyO5hin0PHbR4z43oYhq3FUWN5zVLEuxGOlBmx/HjcSEvL7O9t
77fAQdstO5QzsBiXIvk4RE82ZkaK8Sgr4aG0EJstq3VnNYtIu0L94Ko3OGoTPJI4QoP6kGTH1vum
NE+8vN5lrgoPU5nR22cypi4U73owReGVXVSrZkD0jQYHQuo6dmwS8Mghg9P7w5Yw6UTgP5m8FfwG
7Nd7iB6bZT2pI25EU1+qAkBuWSGpmXRlBsOiK+91VN01TbqNkvRXZz9WgXZwy0OLXl7g4oNil5sy
7baiKJ2RPC/wf8rZ4/QsSmjBufCWU+yRI3mXD09huPUSVC20aDX2FJ27Ldr7kHzgFtAoWg51+Syp
G9u40SJzrfDWb59ZvHXzTsd/ZerhpjDv6piiPEafhWpttTB98i1QZ+34HmhbA+2fPKuPgTQUThOZ
exl9C98KnUa/sZNDPjEKgM+VZbHyEDwRgQHsyjtEzIRrxiOPjm5fldo6HVzHAEqeG1cKsPm+z3ai
Ma5GP3GU5qbP75KYt3mSyO60dVD0knA5PsoQq3yrfxkx7UkQGU9BKfaDidpduleTlyggD+7bZUQS
58UvXnpfkY7HmblqAnHT1E+pFLLZgl/BhJiTRNouCylf5hXsHTlzClhOUjYsbQBwiQ0nNhunH7fS
KdS7AZuhL41wUeWaxxOUtoDX5aaTRgmivaXMsq/1F5xa8W8S2V4NYFYNA9yIQkKLT7gkI0xw7WfP
cV8eOu7S3o8vdHTOFUxlis02bAGDMse8716ZmjxWLt3AtoIUI7fXlgq7BVC3de+F00r2N2YX8BJ7
j/XhsSChb7JLv2Gqo8zqOqe/Yd6Gr005HqWI9wsEIWZAW6ZGfy2CcZEZwyJv8iO8Y7ZDsLG4GkOE
4QaJhxS0Rw0JzpDWUCRwiqMHFCER3Hbx7usy0Lmq2h+/b1ZU1szE6lWJ34c8i9Ml+VLK+6UHaFOy
dcf0fzfaddV4iEIrq68jn22AnXyduTBJEtuNaECbLLVB3cm96ZTxKw6aiwBYXt3TAaqhDkaqI5uw
y6ToWq92nfo96hE21Ba1aPeFQBg1TjZ0dKEHwn6sogstsM9Qc1qWpq5z9VmKTYd/ViXrPNRDNI9G
if6gLxsUZktIILtuw6sCPP1eXivL6OGSCP3ZRrJJqUizdADu2hzJV/qhZiq1POlcTE6AGXpQC1SO
nJRCIHpRX3+H82M8iTarPAaRNWi8s+nKgDJv3QUGKU7maDl8j8kUZqEsZKxLuawvxFXP7YyTuDOU
AI0OFERk4k4QMxDBQLexh5rGaW3lq2F7qf10DqNyOquzThDdNVRwTGaVNwdiuqoDqe7Sbr8UY7Ze
lEHWBMV9xPZw6OF14YyH7G2aR2WxLzc8FTZ/YxIB3AAxQXAcevwsYFhS9EotAlIWX9XvJB7IHzff
gUxfNQ/STn38Ot70TeanmWUIY5JatpB/nH2zUaFypfXstyw7TnlTjAumxmuP5Hvl+d+/DnZuMk+D
zT5Y2IA69wTBcr1Z94q7EqXx9HWIcx1eme62wTYD4mfNAbqN50Zuk4BJmOCd3JNTn6vd9vv+mdH9
L+Ck03E6n8DTeFOJ/KQn0wzodfb5P+NB016a9/qdtCnxxZYudHmnT/8plI5wBj28qak27b+TUPwK
VS2Dcup81rtgT/V1A/Pv8hI8V9W3T+JMn/EkTlb0Y5yExCElKD8k9bxfaI/jVoaHI+rTX3+xM4tC
VYSucHeTWaPi+me0VitlN/Qh/6TJ4OjSQ38RdXwpwmzZlWFWK0oF6JhS9LbVgZU1l86JSyFmu9Yo
tGIYPAahwk3X5IcI0NrfmCaEMjRD1rgs5i0sSfY1JTVCoJ3ND8m8KcChfR3g3CWlKsoHTpd+0CcE
uFKIMHUNxiDvKdk3m+ganyVq/twXwfIiYuHsjKEBTHvdMFAQnn0UdWiCxJo+yoQEN5xg5Wvb9qd7
Va+GZe3QqlCztf1+YYhndtBpj0yd+uMnK7szwdzgZsNa68ufY1xu06Z4IvvYCjzYkJB5SbVmhyXb
Ogp9qM73KaX9WAe0NIKFqfElqqRi01UPhfzYBhdSk48kYLa9gSnBDEWhBDmsDz7lyY+L48iKXZ/G
a2y3qz5Q1jaQv7yhvDq0Gl7b5Cp57Ay8xqLKnKBWlA6LnWRRMYQ1LgE4jZFQCQakj/NvHuydjEJi
UGE9ZmeOhOhoqIutkUkXfC7P3CAqRy30XYh7IF9np5KniKZWPPDG8UjXpLhVadOFIJkG6Edtl1xY
pee606fRpmV1MkmyJlmSUhGtkeQ11aoosTaypzqq+nJhrZxboKeRZj1j149tWmBEsszJ4oVTt6Oc
ghOUhBBCamTOIBBDacSTO4aPajxQCRGbMH2Xw3zz9U+ZIn1aGCczPMvnRBZGg6/ySzIkle30baBN
Glxq5p4NotDzhxUhZBR+/5zYfAgGt/NglU6ADW+LLxk0bBNvofhVdUqn2xo3FxEbZ6f4JObsqRIr
jY4mOjFxf8PID4uLPeWQZbWeDIPyu3RTbP/GTJ4EnF3WrZoEdu8TMJVuQ0ildvri/tcgdPr+dMT/
NZGz/SAjodmhBsV+AAJiXFvFdWhdgBqePapPY8x2wSg1gSknxBCwDL3eWkYS+p7hd0g8y6CQnUEr
Fp3y3Gf6ysSe9/9tEmcbQ/GTwpKBxi518buVG4q8wUrIl8C3l9bjbNGrtlTZiUaUJNWWiBjwj7/T
zAsZ6dnjBC4IYmSI1SN09Oeqt/S0LEqUUpZhjzoDsIQOtmiqBasCv+Kvp+2zpBsLAxsKmPjoV07C
jn/GctVUSoOE+9V+KNfafnqVFdfujuLNmkTOCbf1ptteek+cm8bToLNrNs41cCGI8i3ruF2MVJsM
SPfhcOlYPleZYXATnI1RTuyPPwcH7yLTWnvKsZxEWll7mvYTFRFb1WpV7ZK1FF60CTk7NBIIoIBY
xfC4/jNkLfpKdHiFLKuhxCD8lyeLZeRfQIx+VjFgPNxssmmZ4PQ+SVQi7VLGvct7TP5RrawNSsGr
BLalhpvdMnHgydG6WeCaEi2NAxXc1deL5tz6PI0+W59yBJg1B/Gw/FaN12F2F5g7y7r/OgboIGZq
fsEYYPTwwFEEF/ksexV6AtAjRwYpal5tpH+sNFqPrgFWx3v3a+xxPeGo1bBr9ckMMnAo129kCehu
EW7BhqxHDGbjwJ/6wCQi4HplDE/lzj96tb/pLN3xLP26McTeTfZF1OyLEI2VBsuAotyJNL2KAozk
fXhgqf3gQ5NbILZXY+luODK0cse3YX6GxzTatdEdhB67fzRQtqHTpe+CAh6sMo4/9B7EhP9uWmiJ
FVIYXzXiKjUfGh82cEHLv4ARfq/wBixwvfQgfY0IsLRgA/zYvZ60ja3h0NrPtvYM4xoe0QLZ6qum
AXrkwhEu0XLo8XhprZVVSltlBCii0lD1ip1cJJATXKdwf3bxgJQV1GI9dcraeITuuFbSYh0K62CM
73b2KkbUlRJ7vB6abltSd9UabyeC7jHFB6jHMSY28IqxQQNMUnBydumd8gFb/eJTz6uXqBR5owtg
m7S7WxkOOSRKlpZTrIrnfqduoRFvIRzcFXiAvtGIvAs2pjPuC/iYiKkvjfv6Jll7y0RcWOfnnu0q
mhPkHQgywDuanVNNLVXIQ4Bicq/9Y7H39pOtq/578n25bOjzH6LpE0+MSjJ0nz+PDna5ZiejBjBI
LNyNtnJ3CbrYTr+Sl/6qmOSkl1/vMfXcywOqkwHd0IbtNK87wkSPrXyCbooQHEL2Xo/QxOvaKV3K
+dWxEL2Tovc2ZHsqyTldGUFpvZeeJOTBe2r4mfVk+L8swGa6PziKRlvIekIUbAWWCSBY7ljZt6w8
lCzcouh/KPnW0japuR3FjV0gJGQ6evgrrN4EWCRP0twL4ztXc8TG5V/j+6hKn+TlhWelaTpwUPk7
GbEXGml30VO2MZZTrax5py2xu/iEnNbEp7VMvZEDjYxLnteuchn1KFikU6mnXZrrYFW/KEi99Zv4
p+dtwcwRunb8FV5WefAslxfKMTNPXWoV09VwEn+2Zq2gMNXK45tOZIJgW2zMG+zDNB7Nk1gzgJUh
/6jyToRt60YcrWoxaf6wotfIOcgXjvHzN9XJz5md4ubopjHMh6n8Om3tYgNWwX3MxEHZiYw8cAVg
Ywl8xAmvrXyjVDdhtr6IQj33GjyZk/kjVvNKQA0NcwIcU41pzzYUKvrscYiit1xKL+RUZ9/Mp+Hm
LwjLTGx1Ckcq/FFFsGjwXU/gJuEYS6Q9f/5VJVO2zYu+lBfRugL89RCiiHF/qZB1boubsH4tBdS0
Zc7LcyKqGktqmX8JFdFewrFX3wcd/uTi2pclrh99qXTW768PlrMbz6RcA42ZUsonoH0wNiamClCs
9da/Ase19bR9OFQ7NQ7XZQUatHqQ9WyfNtFKpY0tmekyiQGwGACRIJB9/WvOpSsUrxWDLoeBQMXs
7UN9TcvLCtBokoM+lbAozmn/KngnJeb661Bn02kSMo4cXVho787S6bKPTStBv3GZfxPfgm2mL91l
9mSjflFcTZ0V7WDJC/f+kn7YxbjzXY/NQkHpflpy3Wp41Xi2Fo51jJypGitPXIrXYH1pbZ0lN5yO
dra5bSxduzY0ptK55OhoftZh4mhAHrPiPo7ulAAVucBfdvovNbpRQaN67cG1bpLoVlUxSrW/h0MN
f/ZSfnouc4TXD5Nes1HYmIuLWb3XVXJqseYj/J6lZGHl27/znRGj1yh9To2K2ZrSzUD33elm0R8m
lYj6dsq7I7KDfhVhLg2danu5KH32PcNG/lfUaeCn91me4OOkE3XYa/toOx4M9NJAZjgwczZ/R+uD
u+Q03iwjcaVKtjuTeCYO32iLL7PrYDMV3ZWr8voSMW36Y/OLkyeaZZo0E/jf7NQcJLMVicliCqKX
uNoU+aMxXipRnKMancaYvVwCxU1t1WObhHhdcxDTglHWIFKXF5UtznRgVIznUJBWZQTf5vZvaZeZ
GGB8pB7GPl9H12Kj76d7Dt+xC/fNueVOvjiZI8CN+YsPcbIqrDCw2lHniBdKeJ1H/sZDB+nr9X7m
AtUEucxUTCVbnI+mrRIF3gHyhNqEnOF9outPJvg9Q3ROZdx9HexcIUkTJMAqvb/J2G+2ufy0KIds
qn+k8XiUtNHxexcMd30PmXzR1DcD+JYIqkFLfckdggtjPZPAUWGlXMaUnrFWDkbLzeUAdWmOkRU6
p2A/wxVaok6imEuj9h3b+xuk4D9Czk5vM8+sQfVajIGnwyqGexIwaClY94a8kCeh7dz4a9H8f0vJ
/6NzC/1nS0lEqsumOrWgnP77vxwlVe0fBk1u2eaE1SY5II6HvxwlVeUfk26IbNs2ewA4L3uQYuJk
G6nq/4DaZEEZE1RjKFLzr/7pKMnf0w0MJTkHTG4hnNz+G0fJuVK8ohtgyFXqdFCFpzxmdvonAOys
MtYVPFqBUN2D2XnVnHTZTsp2i+keiF8q7oIS490puS+f3NXwM/t5MlvHv87jU1/L+St1+hXUJSe1
LwOZfGve8jNBL9tRx6+YUCOTzU+EtxkkmE26giDTvVykhzLpp/fCPwNO4lbUKBFnmp0Gg6sqZV/V
itM5E2J4Lba0vRYSHm/LEinU/1Jj5FO42Sx7hRr2mYtlphT72GNhqNw8X5jC2Wn6Vwie85alo1r4
Sa5LxZRr9CShOsMGfD22HZMDSnRtvI/3IJwnM20VCE6Rr4DrfR16+vEnd+ynyNNcn1wVYGH8abky
l8qd6N5BTn799z/cCj4HUFn1UNl5As8yQqUpQ1XiXewMvCmBAUI7w/VPX2cR9IsF0t8vPfYkya7G
tTtae/RwgPzmG0pma1or1Hwu/J7Zhf8xYGiAbFp6+ezt2YAjK4zTvB8VR1+g6gVVYTlVS0d+Q/g7
Peg3yEBv3K3yjQ2zNpBPzi+VkM59a0iIqIrJ3GeyNj1OTmY8NnVWds926RxwZiPPQSh0CAwCDd9N
P2NS9RxUalf3AZbbX49+llF9DP409uwxkpmIK2MvokA+u0uYZx2JaaCzXweZ39afoswuL6OL2kKV
M9XRNtHNVLUaN9mOdvDysv7PpQHNVtfQScLzByYzoNI9uqitiHilBf0FCvy5XXIyb/Ouoz76Y4t6
mOIo/nXnPovw14UpuzAOfZbqymHnpj3exCwK2VEcmIlY1Jr1YrJfGp1h2V8nEUZpF62fLg1sthtk
v0vRmSOupD7rkKzaNru0Gj7kOuYnAExtbJknaN0nqJhcYkwh5ZggGHEBXlg0JSoaWbhPRGgD4PAM
gN2jwEpBt355trrqRnhQtRrI8I2orWex/WZXarhx9c5beC6G2IOtHXxa6o5ueP17ZXrGCiBw+H1o
Y8sxSslcy1Uqb6VBH0DCQ1yQfKMHfh7Zj6J1x02eaDZbIMB5XDKTvSyZ39ymWwWi+XCm8NaxjNJb
3hRcKUE1OAanxjHuMdAL+O83mh1jdq4V8TKNGnPdI1XoGH2wa4UW7/qOk63OjPJ7H9qw9mK4XaYY
wWLjILZV+3Y45KMqUf8orWd6Bz/VKtkMifluqeUhbuEMpWoB3UqNdk2Y3FRxrN/FZQ+NcaLsVG6R
7YfYGzdFoXLDF0HtZD5IaBRjUdBM2+DKjMXOToVYtnkLnaxYGaG8D9yK500UvJlWQGOkTcyFXOHA
O1j11ipicUPu/eo30i4ubZymMW80qrXcBMfRAvQSSuvSFpuik2JHdnEoTGKx1mEWsCu2zP7L4CHf
XnXJ0tPk7nUcSvfg1iVKqdWutQqU4S33eQT2Ho3KwR/aGx1/xdX/aBLqFXljC6coqnde/r91KE9V
KuDmYOT8Px0pWedD3Qb9CgQ17beS1943cofApKxdBWoI4AfuRWn5GJpo1iTYc5UDWoGAO+Dzpybv
kqbf/g8yoF0mlxKo0ipFTjxU0b61tNcCbjVaMqmxqFvkOr/e0tPJc7rqwccgFUCBzdCBK5E6/nnM
C3pMmmebxNwBU9jX22g36X9crC7PnpUkC8SxgCahGEA+pM0AEYNIRcxDWf3IvqaWXxCSMNCnpc2H
J8LXg/qU603RCEeW94Gkmd/mhplZheJPzi/76ZSKsF7aBA4s7JWrrC7Xk85N4km4+bnbDdN2neDW
8U5fVyjF6OjIobO9+XpYs3rgxxySSjKJAJsgCc0urH+vQxgeiGex/gwWYqsVv3MW5tex5tf/NIOA
1vhUlF9Jm2ex/r0WdUF7G5wkjMxpHSaF8lqEQ0SbhTX6dcwz08gqpJUPPWh6J8yufckzycE6TTjy
Xl2DmENPRdr8L9ai+nnN/xFnNjYUW/qkgSzitGt1Pe7cnZ3sGvkAz61c9ats3W3HOF1+PTbm7FNU
mzquRTeONxW39PSrThIquTX9vHF5H9uheClC+zjWyHzVJqIC8nps1HUoJaB14uqplWT5tg3N+k7X
JfnQh/gnjON6HJXWCVRZ+r/snceS3dyVpV+lo+ZQwONg0BOY69P7nCCYSRLeezx9faCqQ+Qli1ea
tyKkUPyG58Ids9fa37oh8YhO/WR8S+fgrZcrImXqdBOb7Umeh2PcdC8KPLAutB+raZ63YdFrNF0i
gQaLPbj0dMRbU51D/GXQmHNlegusVjraUX2vpJ0vSeVXK2era8ozbUbtdWeRARX20eQ3VnnUqiI6
qEE57LJcUW/COO3cKq9Hp06t5WVuFtMvymr26rB9UsrqGxIG0Vu9ZrjEv1zThBb4g2GBtI7xmZeG
Wb2CLnSGRD3Zg/00mHkPtxuUQTk2JYtWvkP+vqY2Rix1X9FVlROJyleyJeFsbb4RNA7DYrLELrMr
zbEytutdRcNdFQfhtpHt/iZGWN6MsjW9FKVsX9csMgjm5Rd5MR7tOttWWU3nXWh/zYhX9KV62i+Y
GJy0aWbSjHV918bRXTnDnsgyrbpS1fAx0Oat0s0KEG0dCbAy/lOK/4/dqcn3x3GLDkrrnK31r0Vl
Ua2bgjVCrIuFYuCsoUOMBvhGcjjTfjeVyo/WJUZlrenWRSdg9ZkXzmGsRn9/ibXzWZwztOD4xyma
WYG3+OwLzVLdjkmlMdw4c2q/3xkPzSm7bU5oos/rJwsjyO2+x9vq++eKsU73VNiP60cFpgA1mI42
T7tgKTmfNM5/0tnHHKZTVy0xzTgdUmU+K3SFFjtSER2t2NcQ8oaatraw3P39Tpx/zOejrr/qp4/Z
AutBuYtRy5HW9uxIStOFyfBPx5Of7/W5uzYPUppZA+516xuv0D222ZF+RYfX+eJ5S1lv0s+7gLPL
+fHcf7qcfmxoj6fdxp0NJ75WvyseKLAdpngQ2eIz2sF5AaK1Vi0uSR5/Kg79cplnGxA4ikmHTQPO
qws7ZXbo493qOCnCu/yQ3ECSfmVW80ZvOUz+Wh3qd83VpR/x+9PEQ2ZSNltJTRpH3l+fZjPXYWZE
ve5a7Z1tPWY0/P79dTmXufjTwdAYmgEJda21Gesv+OkGpygEw2gXhhu8K7ejmxl+vMNVGPvCa/ws
OwSfmpvDyr5UhDrfMvwYlzIehHvAuppx9sEmSmDLZcPdLdhYV9Y9qSrJSGN4ff/3C/z9YGiv+zoZ
DritUzE8qxboVRCNdgC+JmtfFdWfgGrKxgVr9B/HUAy6URCuFJjEv95DNcw0eusrw13073OpOUmW
et2ceX+/knPW2o9HxcSprjIwSsg5ur02tJCeSB4VziqQkqT8EmGEXEV64WdNfYANyYXJ5A+fOhF9
61uh0YepsUf49cr0xKD5lsZzF9wsAHVgJgS1OMk1QT47sVx6F//wtnO4oBD6oxaLTPbraCqredfJ
g77WJWc33LWrtUF/GPxoR7MwcbiRf6mgc2nIs9ffIAuXViWGbLPPZH7KL5lHzgXG9aH9ck1nX3Bp
LpXIjEmnxAw068c1cbyIalc7zB4f1ubSh/WHl5F8rR91c45ONBD9ehN1UnBBGlKRUGCOTqAajbZx
60699LBU/pxfZ2Zbw+gqmDeIm8KP8us4mU7/qREZGm9jdYKtf5Tc8DT/IOv/G9C/P45GlCsrO5x5
61zKLLNA7oKK0fS7NSF5vsrJllJ7p90TpuVdzJ//vcjJxf003PpzfpoVY/JI61EEawVuBfkTonjE
GbjJDhe/sN93CfSJMr3b4DwpgJ0baVqzokMkpzi+Wobku/Ba3ebX1YaaHzcUwNIrZE8vf1RP0cG8
UJT77etej1JY8H4EGsNwPJ9QBppHFlH1q/AwedVbuxU/uji1L8nl6zzfoJ2PdfZaKko5VUugym5x
Yr4HSdlu1pWbfNKLTPPfvrnzsc6+OboNokrFzsA9LeiAd9dO3JUCSF/yP/XiS2aR81lkHfDnWsVZ
9XGBkqUEKXWYobA+O60ilDRszf/0izOFzXabnDWUAPoez18V6nwU3nuQAatO1LrVzdoyql3Z22Er
v9gXhP11zfr58z4f7OySGoWenqBsF3ew9mZ1r3Eu0sWzsLfdLLZ/X9jOP4Hzoc4+NnlaelGmDBUq
8Y2UDduWYiYtT30yu1l0NzfiXpde/z7m+Sx5PubZ7JWkrVLwP4trth8qAUN2+9GP3/8+xh/ew18f
2Nk7r/ZdUpQdg7AXWOMhdEJH2LnKIVkcJDJUzP6X5Kg/FJh+HfPs3R9yXUTRwphrIXzxoEU9reJe
uS+96unSWvPb7vH8Np7trqLMCKJ+fUv0VZ1avALfNZ3MKUVnyFGOvDFcSDmE//n1xTb08yXhfOyz
XVcjt1nZJ4wNu2wvybShsxk6LK7mrvh459JW/H+5s2zEZR1P6G8eqJn5s5/6ar2zxqfu11vl2sS4
A7GPfuNL+5KLo53dWaHMqdrNjNZ5oLDiXbYhUBUngyv/Wxrtnz/3f13c2c20CFkSwcJwkhTt4yh/
VWWCvoPvQ9d9hrW6v/Bl/L4arG/pv4Y721c2jaEEVslwYEz57ndgEF+Ch8lXni9nsf8vt9JS7H+m
S53zKvScrLRQMFiyj3fCIBPnn3ZlKMHwJy+ebNhi/fHVpLWT042psH6f3U3JVGIpmCFDpnH03s7z
W9IJ3WvNHjZ6Xii1X8IF7AoZC7gGFo4ol3tRSB/dAPRQraklNbyEfgkmJ1X0rSXjXW/Swxhgtp6K
bYFHGrxll/k5n8C+j5v0pihGQsXHUfhGmy0oJBYHVU1Ynh41u0rIZFO3JTS4wL5bMnt26rIFNZSm
x3EhA9cY9MQf2nqbl7Xwc7Xd9VnXOdWSvFfmct8a5sbUQ4J6V8IOlNEaiJAtQJzOKrnGQSsd4lC9
S2iq1SwEFVtP73NDI0g7vJrrYZN2xjFS7fdS7lFwaLu1OgLGgSVW4O+HRPeqkP7DlmhiiD064W1T
6NkiJz2wCWswlRSy6i6OdoM8W3tgS+m1kqBHhfxYmKW6vww5+B2yT/10VAuwZyXtKIGkeFE7yru+
LmTfnqT5NrZEc4Uc8qEE8bVZUXFvamPeSFKPN2iQ7/tEHm9jNn/AEGtlz8k59FVpROrOF4eo5ptu
wZTflS1ktsLcS4u9yczh1igDgAqwOLeRPrzVLdV8G/5vmthiC991vu1SS94oaUrfUAvhahWPpCCP
3RI9KVmFJQuFSUVpAo7kTRwxPUle2WiIUfkqS1WrQBWosKpm1ST/rS8WqDNLeQDBBVBxFbfk2cD4
gN6FULgnCoKU+VbPHAtNLA7sr4tckCZvf4wSi3i5ymfqKqRJtKnszFVc60IUPSVMJQxSefekx8pm
XIW4fpXkDLS5bmDz3UiytVEMeGmhBG8yWcW8Mg/8cV5OppS6XRpep+FoHjHs9m656n/pqgQmSSp4
yI0brQqhjVQouuCVPvfjUj0mtfYJXzkhiTlo3JguNqdPbgdSAo1cW7baqjomk4rED47XXQrEzVGz
Ax5IaDm9KHBR1tr3zGq+97J0G/LtvVUoOn4FBB0223Qa67g8havc2a7Cp2SX3+1VChWrKFqgjo5t
/bXJxWO/aqZlSfWWno0N88a3YtVVC3P53kta5huBUX1ter10C7Xy9YL8Pwh71jIehNGdpLz9IuTl
up6k5ZAHwJVmfWOP/ftEd7Rd0rBRJseWN6GP7a0SZK9T2Ti5krtFGW0k86ugIaobI28y6IgfBz9o
RzqupoNlzG4xan5ny8ewan01fm3AielK4HKuBK4bu2Osw+0jYs1O92mc+ZSSrgRv35TlAFUDt8jb
bTbT0dYru1KO8AnbDwXfcK/IbjbLj9lQdttmsombDq80nQZM3fhaRNKRIEIwX82uNmgYLjQ/F/dw
UxPHCl+ajmCI+kburHdb77d9XTO/TLLbT4VXzSnCIKnZlpACZ14Bf1OxiaL52PEXKzN/Rqv2czCN
KWzNktKM3MXPhTQTGa94et+7HBZu24G1jndwDiXAx7Mjp8tdHJt7rTQ3cvhYVPxlUNKRrUL3+qwD
9O7RAp4bga4qUj/p5EOE20huJyZKcVzGXNlAFt7osb2jPYeOLpAy/YOI7N3S0YYPf3MYgIdkPW/Z
u2wQ2krhUc8z11ahx6n5XboCTJXYhpyaawdprB1b6oD/fdSdcmhpwZ/G77JE+GZCuDoxkum26UNs
FdpmzB+s2PKo8rlDL9B9yb9OSYKeaaALabmK+i32/W0+2H4CMMwcv9jNst6didf0KeqSbVmOLuLM
LkyX12akPCInni5elxqRo0FLzN67KtwN+uzkgenOgMDIiJedhr65PjVPZheThh6sgRvMstZWaDGj
wAKDoIxYt+kGjXRLoXQB+kTLng2YQKCqXiNYopN4l1h0aqm3qn4rzGprjsUHj8mLmDrkOcUvV72p
pSE7qgh3aTSe1uZzTHQRgZ8PUZ1fSUboFII/QnzjTx/9RFveEsCGpWSR4KUFujNO05uSRjdWp41e
FOvyIcQa6psrl9QoWtlXi1Icu0qPd4vRhUxbJmDvPOw2c5eXe6237dOizdaN6BUuWcrvtCC+NaAy
bgQC8z5TzfgprBIoRSb/QKumjdMHdUfS6sJkHSnftcnMXEAKxx6SluhTsMwFv3iJQn9Om9RPQ6DC
hhJJ91oCC8As2/ExIZr9ZlCH+jovY9KsjCjKb+Sxr0iFTYsKg4WVb4IRvQYRy3TCHA5qMxrbXk1r
Py7CHlSX3fqZ6B4yxfxo+/lJVxraOdJ2FwTL9QR17nas65uh41+XSwCvia3dRGG/lwyweqEVbOJ5
2IKuu1q6hk5Gc1cByQUJH9xklvVlDoPXPOgfepV+zWzSkjWDdl8OxpEGtutMErsgz74HIRzvVsYy
czuIwPQXI39OYT7LnQ2iERSkqmU7tUfkty1WkoL/o9cRT04vryvb2De9NjpRZ32d6sj2ggV2sDkN
u76vvwdG0e2xdI7OLM0bNePfkkd53yrhI49WdqowvJ3b2Y9ZQ6oiPVrVeKwSyC2mEWFEiCOVd7e5
ThpW3ahYhm2l5MpOX4y9aLrvzShtzVg7UKcMnUjVNpki0W+Nq5lOV5a1MdjHotiZg7rTJHUXzfBz
lyTw0zTdltO4T4nfHdskPUUaVougPOphDdI3Tr7GKkSOqLf5VsWD3CswjZPncIQxr1fP8lImCJTN
8xSbXimH39JavGKivh4V+UmdtEOZLadlSL4avRk5S9wzraTLtzEwPw1jzpxmGSrH4i1Oav5+nwJS
LCO/gkLqDEV8m+h16xRh54sgnN1+plFSg1dOD6zh6U0VOqnCjkQ15WfJ0k5BOffOUGLlzCJOYkP5
WEuL92M/UU5go0MFoKLIndGajoNZ+EbdQWkNPgIQ5bawd5D/7pQBZHoJ19lLu2LfCvUu6KzPlomh
4A2byugee+WVopCdGwZX/NMfrWTfR2V2PY7tRhL2FeXjF9VODmpb7tMpuTYKTGWq/ZgalXADoTzG
ivjo52F0xr57rUEY8kl0lgMTSN/ZVjC4rTI8V1K1s9g94Ruyk70qqF0uRntNi9lCS8wsINbG+yCC
87wMVxm5r9OSPmVp+jbO6naeWGXzGZf7gD2pz7+FkrhvIj45ejI/WcEfzZynW6YSbZKViNBIqytF
RZiewdlq1Vy8tKDx97M9v0/t/FiNGtxjw+vMeTNLsDhbuIvFlLAlSMBxRoMKhJmXICGRlxcByW3y
7PVFnEbpWyGWB7KiRjIxm2ttmT97Feb7hKCra6Ra49065HL+VZYnALmxHy966jYpHdaDFh66aDzO
mnbggzgAOBZeYC0U4SsmTNZ9WOMJadqZ/kEc97eBackRee9qpcbqVC9HfGQnePvSDhF6s4DXbGY+
HkWKE0dv5pMN1EREEDjM/ClL4MlAtTwqUntllfnWkLKr1PqeT6xQnVE91rq8Y8PKGaHWBseuVEpB
ZKk2/QcM92chh59RiCOqMsnEtjXpmSaehWMqdJFJO9ljeRWFtZuM1rvBEpzW2rd4UCRHaY1vgUww
U5+8jwFHoERBxLZK6UkbIayqRXxVrlsFWyoe6j6ljU3cSoBgqyhO6bg0sl3djbCKeaObnlZqqQVR
S+jTPrBC2W/iDPJdlS2uMvbPCYuL1BebZuTsY0930JZv9SZ5L/rsSRdN5YjU3k1zdVQJcsllzcti
8xh2tKqTSdCirIs3q9QXVslgG8JzJLjwhcUE3JjCoCI3nhEuOvLP0ZqXZKQxdb4yi+QxNjvuxGxt
Jz0HhN48kwgPs7Kob5dy/c6X/J6p/lQU0saIB4+lP/XCrDjOtbQVg7ghtGivGGy2EoOdIStOReDx
ELqD3Gwi+Mkae9xlCHaJNrxyJABgHW/jWdmkBUCeutyFsMoj0b10lv2C5OKtLcFqXx7rOLvpavVd
H43B1USWsH5Fr1Ey5H5XckVxKW1rqNFlr6GrAs6vpZVFarJ/mIpjLcVflB6etKzdaGb/2SQ0wfOd
raxsrfNyummdeKI51si+R3MYbycpfBXFvGl0ctyZK/QClIK1NpmoQmd5Hfi5UzXS2cctdzMppAQ+
S2+YEl2lIxS9WAABV9takt5iPXpLiIu1R+VbnNKyQrDrnY7lOsPwsEn6bKPkBkDx7CAXo42Xrg42
YqYb1a5GGMpBTauo0pbXOnV4tynFRu/SbTVoz0NpvM/KCEkUpifv2LWojRfMgJIrgTB2iW/C7Bzk
j2M5q4fMYL8zxOLRaoP3PKPsxVtSZHPi4kCFtTtNSsvG0JLw+TVrjoKoQb7COaF2Ew/XZoeoNfRz
tJMkcaekUF3iilOvXrW5G7TxRxrUxaaS2Sy1BV9sak7EpSVRc8qT4m0Oe3UPohsuQb+AXIyS4nrk
fhN9YVY3RkyjQht7tIQdBZm6Ioy/Z0b9wsz5klf21VIC/Oe7vZLB9io9+kaSxPdqHJLpwAkBZc6z
6mYz5MnKlemvUoN+IECjT6mq0escASuORB9tzT4WHpPzfW9hX6vFSeYKLSWOtlNS3YZBtLVpMHKT
mM1mods3bES3ZkbqRllLd3LbHbGGan4ih/EXI+d1nKqsum/TJEscWV73UtPyLgubhUav741q3qfa
dBPZi74bhQQowhgXpj82rHKHxVxWp5eqW560FVc97Tpjjr3FKGL4bzznPpHwdWbwc2rVV8dwM02c
v3GTbNVxOIV6uWfn8TqEy22oW72vSeJRq7JnnWUkneRdPIpTktX3UgIUwebdzIvbaEqJ2G1e44HI
GUOVZjhj+pdZZ+MaWwbN4EV5p0mVHwbLpjb7e2sQx0pvd7IIPrtBsFxqoaum5uAkQwYvWLlLIjDL
hSzgGoO3LjDKTmnL0ZdYvqWKTn2ZPmRGt60ii7CGCvI9EQfvQqlvAwFSvLHim0aeEl9R4M8P1RjR
7gSpooe9n5fFganyVLTlxpr7hyLQX8dKoWkdDIOrawHtUZMtO3Y6fNFL5Xq0oy96WO4Do98yq7rR
Yl6F6+lPrjdTAYFradI7gM4uT2Pm4UY3Qqv3Uzbth67Z6hnpKkSLFJXtK3qz6WQwva2t76Ossp2A
HTkfRvFo2O2LkpZ3mTRciXVHqPbjIVKKjyLrTnMX7Vuju89Wr5SiWgU7/xktR+Kryhb1FIBqL7pu
C0fiuraHbULjaxdq+zBcTI/u69tmTK9jsWzmSJyytD6JgWwdVlFnnnjBkiV/B8Z/zzHdo60icyQ7
KLdpFaFsk9EyDPamN7VPERov8URYzdTb9xLd/3yN4bbM9NaZ1sKCzsHFxSTFvAds1i0JMTcEpRBV
ouxSL3bkj431PROCRBX9tmmsLy3mOLcNGnzVSpG6xUJ6fcZG22nzJLhfeqIiIysv/XrGFDdZpb0H
0xW6U6N/wyG2z0r7RLT38NKs18ROKzsF5Bm5SylFvtSnoRPU+keft/1VtgxEX8ztoezL+lVJ8ET1
BgKOxSfvL3jdkIYxXkwDDQxh+60KWzJL+tmrhpiDIBSc655yn5NpEMWlCBdduvrplNVZZ+vUW5J1
JtV7cNztasArg/q6XS15pBTsF7X5KuPV4/0lmkWVjqLSg49a5RxsrvY+rBisOqvlL1rNf1nVQNnH
D2iwWkf4A0XQHSP8ggO+wW41EP698vwH3QeNVVZUGwiOaZ97HRtKPUINbB4EPHMSgeyvanFBWvrB
oziTzjRC7/GoroKdet6LQA4ToXg5tvfRXTbttXEydslmtdOMJ9PpX0Ee4hYivMS4cG1/0HPpirHW
llXIx5hdzsrOs65UhcXe64f2Ex5Xv++aeTnum4tQpnMeAZbfX8c6q+CbccFx0GastXVOOaV++e0H
8hhJcrxluiHQadPv/v7w/iSoUZpC/QdcSWjzuXs6jIpxnix5Rpav9roLan85/giGJMXgkdqhl7/8
fcQ/SJM/D3jun04srQN5zoDTZjitQYqY+PfZ4WKM4io3nr0yK9WBTEMi8uiwP1PtzKWRpj5B2l0R
J9Vjed/iwEqvWk/esEp0Fx/f2nf524CkuZnAeDQMRT80k58MDvlUFAFnZtUVTxO+tmoDD5hGjqvV
91Xs9Ifeo/Tj2nukiC/1prpqj+ol98GqYJ1d8z9DdNeOPQvLCn//p5/QDFoPQByVvsdbB1EVl+ba
rVM8EyzUAVRp90btqKtG6v/HD/WXgdeH/tPASdw2EZnBqPUIh+122K3h6vnmorXjD/eYcTDIYIqn
/fXcetaEIg2aknFGV/vhk5T3i7vgFVxZR5da1v+kclkKIhfFLAHV97yXtS+GrNKkTMYdMIOFSTb0
7lBVo/Gx2kqP/UX59Q8zKeNhfKBJHlfa+Ss7zGER9clCOe19IvmzYGVFgI1dxVjBOPt6w2lmwyry
92f3p8kV8oZl0ceOYwU88q8PL6PUlhOdoLj61fSqHhavPhQPw4e5l2/kz+iebLBtdJc8XTLznkPv
6VVmMH3NmGbtkLniX8fVytbMlgpCWdw406d0Iw7EmGC/k9zhhZquz38hahFyTX8Fgrf1dukB/+Yx
4QeYlkoKL6GPKj3Vv/6ApFDnwE7sxa1NHHhm5ZDRfuHm/j6EwsKl4/Mz4cPhRvp1CJMCsrQ0zOlF
9yLnNyOMgAtP77d5DpfTzyOcPT2zHrRFk3+sGquNK/aBrlVHdgs+hfZj4GvVpRHXNe+XWeZsxDMP
Rj02TZWbjEhWrHel7XSYG9FqBvcVP2FUV3b+DazIuX9sDWf++TrP5vPRTCyoIoy6IrzTw7oOj97a
eXNpkvnj5THF0IeLFx9yzK+PjNpqAgqKgVIKIyK6ipZ7bQy9RtnF2pe/P7zf1wwuig9vRWhC+Je1
s7HypZWNOO8oSLrhF5PFQtvQ63ZMKUUc8+0nZLPCLw7zqbseT5qf3gS+4f39J/w25/ALhKzKoKQB
D5k/9gc/zdxhJtldsK7/UfLesM9uytu4vLR9+21d+jGIwPCwel7Jcvj1lsa6PkXzuMykhhKSye6G
CEA+udiX7mPXulNfu2vz01QdYp7+ub/5/wSJ/wLi8NOT9r50X/7Pt6KLu/n6S/7t//7Xri/CL838
M0Pix7/xT4iEqv6Dp2FYPPi1HYDZ//9BJBTzHwp7wfU/rHi8mfyd/4FI6OIfUCV4TWTs37SmrT/g
fyASOnwJDM34dfAAChnk538CkaAN7OyNYWGwNSywxIxgBYHncvbGhEmbkD1l1W42pBM0OK06yhmt
EaZ6lVf1TTGiUsIjd3sBnEnt8smf6nKTxf1RIo50E1cS+4EgPeg5kqBskuUy9Ebo1ULcymXQbFIZ
yVCmFAZ4egonv0Azmw2aE7MaLQA6Hi8jyTNuK9foCANV3tloYGriECk7cGQ1/4AiRc+KnuZea4EG
UwkPHYeKCbArIEplBM4lmZV49YCzvMtnYjYXtd6HFLNddjA7BAB2grOeONo84EhSiBpOg/00+LVB
PF/V6oditDZSHNV+ZOvvcSsNu0BDYhuAJNOLr1IZD4yIht+ZVjFpeIinp0CnoSoMQ4Is7Sc57NYU
HV9JA8Nb8C9MU61yIIY2atkxsYoU3OdKkbZpimYnFzSJxWH8Ho/WKS2olmshOOT2A1yZcjAD6mad
NO6mZoYcxYZhh2/yTSx3jTQEp1FofqnbvcPmM/IDK6dLOS3esmXciSj9lnXjozbC9ENW+WLRSkb1
eTY8rXekfPomrLJ0Zm6Hm3Zf8qCSPNuwvwdKSQcwgXWc8fc2vUheqspbOVkVrBCSe8vuHv1CflvM
z0xDfwryaKshjR1Km15l1FHk9aMcEFfWkGDp5pNNLTQ6KOj9FeVDx56tglJgRVGr7e+qLN7A26f+
hwMbNFjjlEln7Sdh7eMxHty6REJMBRyrvuCMlOObCLWQjKnIutN60KTjPLxoJpHMS22fQtPAVyGo
wochYoFaEmpgC/yCqZG53Tx+FI32Hd6lcJUmeuoy9VWhuQ8hRZEwzWsd8Ymy3PmVEOA11A4whIAa
e7C7rWpU08bsJc6Itu7WSp45qPLki47msy2NT7Fk33ZVigWEZOB5wiOY91h1J+09k/qJygoupkJu
fDrPLYcaZOw0XaP6fUZ4WT9oTh6RIqyr83Fq8KR000tciGGP+nM9NdE3QkNSb7kZSpMzxED2b6AJ
lEwl1niilFha46nS0+wEVW9xkk2b3qo9kcrN16iFrW3GM3GApN/lFoFOrBRYwc3hKtXfVLlRPYUo
10ouEWUmydeyAruVMQKQ6agPpWazWUJUgjJkRZzQsGgTxzhDkKhLgW8XD0R2T+OHENktUXmU5qFR
Dx1NW7laIGPWITLMVztAysG1xZmhkQHhh/VzYUz5JlcGoGjWIm3UqGTHOZHdO8QclPCdUC+bC8Ih
LZe2Ht1pO1w6Sx7nbrWIb1kqIZsQpzyT/OZodqp6obGMXmYp1WYObaRO2/ww7PQBeUlsTFlOtllN
uUaghI6tqOD82+iyczQcZJsoPe1ZL6D1dq1wmIlVf2ybwily+a6biGiO0MoWyn82SDQ3S2kMRQKS
XVtEz7qpK35VFF8yKXsbQ2LXIotAuWiyvqRV7vVJ9IIYV/olSTJUN/Ub0AWQg/t8Y6cS7NGiLzwj
htFTRdzl9fWeFsVTl6re0O8PBni6pm+UNtJZknZaQjW4iTZKsrUikXnDgCUCcwoOFQRVtx/W2ayi
LI4ZpljIAR5GpPZhHvd63LxrtKG7SIOVrwg2HKpkeXNP0GAzEtuapmRMjJL5JGndMcVIPw1S4saB
gi4kKm8sw52Q49e5iDkUxdh9DGIMAjVceJoUAwMV74Ul2ABPw2mSs94phxQWP44xBJJTOjwhcvTo
L53hIp4uqZE4cWuT8V7WX+OeUJjCujXk7M2KpL2NGnUSNaXWgcJi3Gbcp8E2t9QdBNZtLdzpcfTU
6zXhz3Zg4ZpIM/+uV3Ep0rrJ+5AqEumHLQiL6THsmQN6IOkYFDvEWPWuzqTrKaFwViHqEkEaP2l5
TQNvhdM2bmCHFNKLkmFO5CMNaYoT6uugnjSlh8RjScRgWZ+BsJJN1+1HeLVSZ9boi3KDvDDi3S3F
N3tBGlaNrz1KZNwNGI+s9nrpD5JqYKYwjJqIxkx1pOG66nriN4MSeUrt6JGIMcmAXgYWoG7JrdS9
xYzvUq1GDxPwMoZXYfaLL4V81YS3kEzJvKAZYe7YhvqaZoPhgXvzEWxLRxqtdKuU4m7qyn09D6bf
a0WJrBVts8l8IEOE5HQREmA9HVknX0l1poDbf52CnF5A8ZZJy+ALxd5WKrXLKOkbtwuiQ4NY56UB
LbLKRDQgqdKym2avQaQ8iKQPyYeTCJelRu/2aMFMJ5lXN9W9OtPEOaHsrp9whia3pNwxpgPe2Cl/
Fmb3NTREiyljNUtan7PSJC62EXx7M4yaAEtA34ab1aiEQQQNq1+zblnTswnHZdsia1WSARdp3Mk6
KYb6NKPI9aSP2/yBcxd/hdPl07Tc+N0oA5aP1xRhagymEbyGpHXOOQTnKr1TeZROVVMjK4unISbK
1OTjcqK5OTToXTsJag/pvSUhsyjctRgOrE6Rj0RJfCJzbJ/HO3KBDM8wqVSoShA6pY1tLiyWFg8f
Ml7UnbAsPUiL9s22ktsKEY2t0VXYNK+6wOkhq7yJKXngJCHeq3LlGUZzM7JP4CvINnYUx+wIkDvt
whuXLnAz/co09Nqf5YKY5rZS3Em8N5zxnTAbahdCyQf5yjcWvkFvmSbNi+MBLjk+lWCNYMiJ4dUz
4NoVUtlUNG9MB2ToxERl423pa9OdAHg4atPdtyFqnU6IrRpWuRMMe0Q+PhrNerbqfI1+NrdlpHae
Ni+GFzXx6JhV4/bt/TCGwyYa0fvphN+X6nrKw2bnVNDNO0O6lbqO+b9RDklfVA6MswOqT+LPJi9N
Ed/nM8WCpL2qycB2bC0g4zHys2CCPUnQdrF26lsmub1dFjzU/03ZeS3JjWRp+lXW5t7XIB2A2cxc
QISOVExB5g0sySQhHFoDT79fVPdFs3qma9usrKrIFIhAONzP+c8vtpHfa1qdH4/WmTjwSMXiWLk1
cbbcR3vu3zzBeHbrbL9358eV0HHYwSH1sMbMpbuIeHtanWGXDuTXZKP9o14gGd8CSuNcxy/evbZu
BkGwfDcYOOt9sfhma19EUk/BUHl52JGmXdvQFKQtIGWWaTBIdXIZNxAMCi0nfrI4lslunoCz6iFA
vITLLfniVGXi6m3G0YlZpdv6tdKaAVKaIULrdidmBALWEl8cyZ0lQ7wPcnLWQ9dwgjmHXdgdkd7j
Y+12mNCY4Fl9mfqW/tzKzL1WcX0w13S+38S7xU4VuEny6o7lsWnJwx6WsQy9xWUWVl8WVH3mKPCO
Xz9l0rN++ycUQRU5GqFlxz8VHtK+zR7itfjuwLOd4m+rxmteG3GqRdbA3IELBB/PCD29+RLPWdjk
H1VZr35vbtON1HKXy/yuSot9p5wwbzC8XimLN30g59lmjJbOwy/P6CKZmDxuCt+eZjnbg/xOCUbV
mvanZNbhNNc6d9MlTdXwLkv8LAsIN6OlPjYz3y0aOlJnhTJg12Fq4isOAOhnXYeUBEJZWNjVc018
gPlzTRv8tjJnCNOBE6dEkhfbuzyWX5yGHNp40OIQzt4hU9CS3HIbfGe9RTWLy9B38pBq9VdT9UFv
VsqfGp77pM5/eDBr1yJ9V03PmER2FNAkNpsLMdTL2D8Tr/utwEAhEF6xo98xQjLEI3tr1H4zZ5Ry
8qs2jQYMGeVrzTRHleH8UNXtzMRcfU6gRvT6h6W2L+lQMzJzt8/8m1ZAbmRgvWfOlgRtQ+M/2Bnm
USU0tFXrr/j+n6F3km3bl6cpTpygNRjCxgP+ObH9cynL5WKygI79zLHYLz74BYpSu/ebgq1B1IwT
tU/CcXGJzpt5V5JCviZ82xqPkZ4RB9xnxG2rKtvVcwVF12TeeQuGhRIo3UbjNhITbAmsR6zRvpla
cArVao4malljTbH534piV8NcVZqhw5gl3tYrcNY0w1XP8MgWJeEtTnqpPWcmnhuChrtwm0ZL7LOx
L8/pco4xwdkb/XxObHzxscVY9hZ57bMBydG2IxTbWIX2E3L/isRiy90+7LWmum6pF5tqDnJyOdrZ
fYNv9mZnsBaFHZXNSq6YfNQX+1dZdl8EbpyF4Z1WaZT0AzyjZFKYfpcX9z2fgm/c/jUXzB3VNO8a
d/6MBYm/soyvsabycIYTXY6tc4xzgXcutEqr3YJY3vjPFTLldoHToJghE5E8Z7YRTK63RsrICLOm
uUyz/DGviy9TwV5g1pD0ncH54lrLQ9qWL2r29B2R8keXwTN3/bJsnoWSb1j8CTpmUU6XzGsuBjyk
3LKveSOee6e6r7fs3eA6fhw0MVgRAdpiVzbxoVQyD/uRZ8POsos9SYisn2WWSN+R5WdPLRG4zvYF
X5YoJ+krp0Xs5PyDxpd9WtXPGwaZO6liAu+d74u7SN9QzsvMjqiGeqBtK8JZ0nUvHnjAGCeK3PYU
sVd+ttv+MsNUPXguz31mVfnRUZL9UqvBrDeIuxhOhXSnBlza2K828r893h8WYnLa5UZCnqJR7Exm
NJGxGm7QldAaUvOCWtTZWX2tRf1CYEEzPQxJdwfEakP2kHY0ty77DJLL2aEQEZAOM1szQtAbmC4e
B0Hfbf5c7quJg0ekt5yzamNZVfq9ZeRYceXJ+2i0SVQhZSE7npFCP6ahs07fjMr7nryZ5mxSt6dZ
yNT5qzVS4fRyftS7CvuYzsN2ZZ2Oi0EzUWGDFiCiJ+R8gTivg49MsEL8QdkjF2RFVPn0aBAPEm3p
U4azgmYCTXBWb4YMuvwrC/6qZcmrZS4HNxvv+xVjmelsmuY+VcW1u9nl8nikTzBr4U7Sklcln/cQ
MrHfc98D9r8nc733XL81C/g9sN7wGhnNSBbeoVvsw/VoKRdetNR26xZDiRUPrZiY0E+Psx7Gvfxi
LNu1TV0YGOMvOUZuluACDt0Pq4PER+lw3OZ019UnVwPQkXVzbFw1hVL2146ZepnPO3Kwwt7kXC3r
9Ku21N9jIw/qWuFgbgISCHohlRsFRm7e93Z0TZQJx9xY7ueKdtjweSojzYA8BUG43YaztxjvQ1v2
Pq3A42gu5yJxzrCSf3nUttZWRu0ynhe3fMSI/iSa4jTN01FxHJrUhJs3PHSrF6zxU+OIr+1o3o9F
/5Mq8M52qnPiuA8yBnvqVPkq0Q5l89Uzp6Nh4vg+pXuhice2OZucg1g0XdjjCGJuYBIk2nZvOzPy
iTb+YXnbYdko7JrurPLk2HLwh8XS7xLLt7TxPJXlU6u1ZztpJwjRyUdZO2+6dfPR0Z876l84fIcG
dkNooQTxVxdpoaRHLleia6AmV8m5oEhQ3TnV98xryAKv3X15U+LMFuWRIYiHv51/nSFNPxWapOoo
sa/TYEpYlbWLs1JGts6m3iukLvwfJXV+1uM5P9SLeiqvbPkQbpwVEueTuREf7tCAO/UAUdR5yROd
vIeB2TfO+JBZswwpTMMy6krxXcvEJxIo/LcacIOBLW+Tn2NvXpJ6uWCEsROTOYXdWF7mygjbW6Ke
ayTfGss42bHxvnDz68qh3zVGTuF1lxaEq7fDTxhMR6ynztNg7VAC+G0af5+88temAeA4uD9pgpeM
1qmE3erbT1iA5fzm+Aul2pn8E/zNhf4q1VlbzTRadPcqe/xmDSqoMJYQB+ALTSJ7LJTzAwLvnV6J
I43bLpZE0E+19U3TK5Rf3hGWSAltdbHGqCzU6DvCjMxq2K/p9qC7+mG2MiTeqQjz/i2xE7oibT4I
t6H3mfKDsMyrEj+34qubPilTRpPhvDmei3UhGepiq1GLwHwIpixjC9LcL0YDMjmZj6lnx9fWaKPc
HV8XidGBfCin5pKklPyZLBSswP2yley+bvm6xaKBjVt1fOi3pLEyxC4H7RNKO5MuS1sxSDDhq3rV
o6HE69QT6rBv1+bBLZPY72vTOGCixr6t/fJGyV4MG7ErPAfFDIhuPVb0KABBXQwK4y5fR7ph3e3p
yosFAl03VxHkH2KbPNoou2oOo+51u2Sj/qRPJPNyJZScja3XPfKUqa/rVu4RZTyRGRhOLQI/WUOv
x/mD/MEReLhzAhenwsgwW/RlOjeYfi4osjfZ2oeFkiBECvHUlOOuRhwW9NBU31X8UcsBmpvnPPY3
XRWUSr+CuBz1BdUYsE4x5IEDHunB3zIKowrz6UMtUNZikpzYQHEUK8ZdZk3AA50H4p3wnszFeOlL
764aaT5j+xcQylkr4eoO/fCjkzxmyYbJpUU12dQStjqGahHnmBOO3biEsbCHsF4rUuWXlSuNyXe5
9cDqWQ1IxMfP7JeXVtcVw6zmU1fdew50e+DkiMZuZQdji38oRJ+EWZV/5Gb/AIs69JT53LQ2XagG
xl16a3dsc+ctqdb5imrJb226oSyx7/u6q870elZj0Mtj6QrXFPnC7UDHVXJs5qvt1m6oKV5KUhrl
Ie1gu/FxQIlUd3aBhk0UDchyGod24sD0QTPqVzaxZJOur/d6a3uHXls+MzC5ZGtRMvacxJ09fDdn
MNQps4GS+uZH0Y/mPovNMN/aU0+x/dBMPLxjob0bXfa9Lqc4mBZAYCP3PsvW3rV6OGuwfGXHniEk
TZ0LTjQXcXcnoPFSKs9+blDX9nn/uWr6c9+zc8VSnurKVaEm4ZMXaiAQLMMLBT9TcEkajCLnDLF7
Js2F5Kba3SijImMDq4jqGmrc/hXJY34bkziWV1Es8ysV2q98urXQCsJfgimnH8fzFubl6gRZ0+Wh
WcRlBF7NZ0RbqwAo9m1JomejZkogyPq4w/fBrED/Fw3eLrqRAoXoJtEpUOSa00utUutRsMCbrT1b
a3InnLi5vffFd5QmAoBVcpwAhiBcQEAyOSPaZtqLAYPPdqgk7U6JHkbHMiSRHzil7icvXndF03wY
DngikUYB/D9iXDPr5yibgm462djMUwYftdH7g7FFdpM911tVHOqxgSIzTYVvGFpUr0ANvUxDs2dF
jsWIr0Dyo81TLTLlsPNaGtkevQCyLVKS3OW7VIqfTNQYVaM24vQLeXNSDDddoA+JajdqreTeLbO9
hsvsjseLxbmCkdld7wZKrIjN+t6mGVk/vSrBl3ySyKlinUacrlA56gi0fJcyAADwQEkhVNpRXWXI
RPMQlsgn5OSratN7lJj43Y3VUXL6XraxOfXNjNt5QZRMYdLi1Ft311sTTxQQXzRK94LU+ELa/L2K
Kfz6Tt2V5DIEOQpcl6SEueehBvrZc4MMfbMwai9rFe9w3eFlMBsnWyuJd0NbPJjtfFc3U5B0igEF
OzydrIjDKdUuoCohItq3rB1PRprDdU1QsinHOzT6Y3yvZe74wNQMkS8fIOOoBh2Je+Mu2kxLNutS
2+pHMkL1nL19lRERK73HrO0nCJHZN6GoXjL0PzfFL+zqYN6c+mRn2yke2jbIJokxSaFPp1Zq6qCE
mdzrm3wycj2jPUO0DZikH3snexw8aw5YMH6fVECW6XsWV3e1mNcL4U/Krdy7JAei9nj0h5VZCsBC
F+iri4EAaiPPqO+EtAffq6ciMm6lquvmYRbDowd2NQPkSH6nd+1+HCssdzPa447U38AemRxNMoyH
4gsUbyZh63pCfew3oKp+ml31ocTOyLKjOtPVFX7SQWmKlESevXamjc5aUG8H8D9ACHVviw5VolU8
9Km6oFEmEQL7hCTccFDBXqrD1btbSbjp22Wfi434zInndEzFo23yrE4VicdSit3kdWTxTAxTU2V/
jL03ncptGnlDH4ileKj5BYdS6w6ToU0BYhOmfAsvySy/euIW67da4bS9YRymgjLpDBBbB0MAk0EB
i9hvl+K+bPDIdxxCIRfjY6OTu7UGP9WA9lzDyx6dg/OhSdLTV298KKyp8ou5RjzagpCiS/pEZPPS
ZLednCIQD0os0jl/l85ugsXrDl1OKW4PzTd2FAFkkHiRzHB0Rl7hO33DnFe1+NCqeTfATL9isRtB
rkqXIguT5TQ0aHMtZX1Vndnstw3X3g3z47pcNR+J0r1XM33I+vRTmZnYD3RgXZn/bI0qPsXEMbZK
8JA7NHmwRv1tbW7yb3GXl1COGa42+9lNXxKnAQCcTHc3Nlq0rtbTKgdY613p0YYTrpXemrPcQQxQ
u+9K72nuYpZSvaZkMjmo6rS42TGSBPPtrqNAq2pZpB9mdOwYIaTnbEOpCJRA1NGA0SUSxVRn/J1M
FvIQxGYbhgYNWFcykf4kb9kvPbivSRM5Dlp/yrvhRzWAmpSAnAA3/UsWa2AyelL7m0Vm7jgtuABQ
aDExZk45ybY8J0woME7AD3nQfdsdbR/F8IRQXQVCWayFhu4mAZi3u0fIYCAd7TdvLobXTozPbprQ
0sf4RY4UT8hUIZFXt2k1T+8hHuMTq44ohbKSnK6QvGN2A+SkRNsSwDNJKi+vFIXvSaHvmEkzO8Ak
2ldF7O6MKf3SCXGStS6vWmP9bIjaDMiew/55TU55Vn1xcRU6tIb7PmFX7bv2VEVNnESy7eBor1IB
KjnfegrY2a2fpyK+t3W6otl9MXKGlNb64lnj/VqpJ0SnlHW70kBnzi2ItCn2GEWx8Ysa89PC2+7i
NvQa+ZQ431fXLhnA0CGLLHtSFJw3U1WTUQr7xfzgeVHWUemRtGJHq4NPHJ4FvuuMPzBKOIqsflGu
+yoqgHImwC/NMJ3HTZ31Yniayvpa1vnO89IDfosYmBZRkpU/Gjn9qvvuc9Xbb8DT/iC3LwaoPZGG
YFqWJD+yBXKdEr24JibQYIM39tDUSE7mMYlaQ6dxo8ugJhj8tmU31xmhITQEN8TUdk9oGrKw6lFp
yeuyNYfUxQijW/FS6GeJxPApb1sFELwgqVy9nw6fq7HSg5qMNKyY3qxstT06FWBVhLWrdiglNfiy
CIPT2cQ8tjW3aBpwhi2YTAdtedO0SnwrnfEiXFwrAk9VNZgMAmysLJxjakIoMFC0RKk2LT62rtlz
3xr7ibHLybypwk2H4XkJMnWvVwx7a4GqMlvW4dynri+1dLiLeypNiVvSwWom8C5HZVGSDl9zlUtM
za1n9GfloeToC5Cwit2AxPIu0WTAX4UCvsydRCVVDsN8qphK7odxfS42y75jg0CKklfHMcGiA+tx
JMfebQLnjijroYUdc9XszEqzAGopxR2zXC9oIre9nWKJn8yavDray4RWTl/3cl3enJU6Ce0AXh91
+cSUaNtheevbMQofySyDorTfeSXFxZZ2+2WczkXWtH7taE8qpY+fnfnJybIxrOwuZlV20ZZLDaPV
Qu7Gcd/HDAKB75lTzcAtqzcNkFdoyukdFpZTNprCbzrxkTuSKa2ZfjMojpzRw3bK5OkZmBOiewnd
Bpql6CwznBYqVLOsoCLwZIYF9W+wQHSJDKt/62Ix0fsD7+HnC6EEgcYuccevnqIIvM2m9CGrHtZ6
B4JUfRm17Nj2SOt0LS72i65V+Bsvm18uWenzUDAG5yQJnNH29jIeQmanU1fsZIa5b5IMb9jOJPt8
xksqdqfHOtsSwKLlmaEMMAwDhFuobwkz1zeL2j7IIsP/QqsObiXXs3ETRqdls5/6pHytk58Ccdlp
vOlD2g1Do7miw53ROurNPNFCb0CwKFkm8IGgnS2DfrbY2G60iljSsT24K379HR4TnNhHNzF2Tjw6
oY28FuGhvetEc0yWuD3EHiUrGvEndF67oneGywzX1m+cFNoCBC7gdFhFkMTjKFFM9rqlvY/zUvcx
U9nuzLFefK+NjfOwcZrmo14esfnYEysDQrAkFzeZP5GYvjpi0/ZpvR8VuVKM/gx00gLUpQOcrct5
OS9186z1oFE28NsJQ+bAI2GY068AOSt6pr+pgCST5rtiQ3NmimNTvdrx8jLH3gt0dYonNnU9Mb2n
pNE5vI3YDmaJL0s8jGj9LXEdqR2KvKcxcfI0TKiSD0gn74Cxp/2SVlVANLAT5AmzpKZLm529IdQq
KCZKIz8beplcS7JXMLQotEs+OdslQSAJqEKyJAfKdppqTn/COi5NIq1IxpDn0/6m3a00VF9z6UaF
Nn8tR/DHPB82KGkPy62c1fu+i0xzfZk7BhD4HnwxzJ+yQz2G1r4mPjLJD308kp7grGFhiVdE0oyR
O3DFJV6/qbKII56rEQ1n8ioTqmSxZdqlaOnJ0KLP4LUHj9V20N+E4772icwPoL2Cxx+EejSy45QQ
LtEv5IvUoD4rs2eRu8au4/Gn8JeI22xOnnaCZjTbD3ZS7XDTFvsiURYgShjHkxHiNzQGsrxng8j5
Nl64iG0n0Frg6damgJ1ior2yAQeJQT87bTWCphZ3moz9dhrQy2ryOIyccIyoqSzcFUBZQNbT6gen
1S7xXH2g3ozMVR4XpgyrJQ6r6/SH2r2YVISQr/qPrbnxDVLzI9E5mdtJRHrrnha04OutMsxF/ubY
b1icglLZlwUf6JPZWAQ1IqbPEypQ70Y7MeweUyYn/W6kNJBVkey1cnyx6CgbcHCzTh5csWyRPvO8
6v2j1rkRUsc1a3Af64s+9IgN1NMxWGej3RX2lJ+QYT+lVWMyD+wQJxf1S39TiW8G9NXRHEH9XC8k
mMPXauHtmU4dphFZmfM1Z2dos4RjhFvIqgnrTUvDNE/Lo0cHtQm4f0Zml0E+dQynXQLEnfSrV3J4
GRZTCXtAw6pyBxhrkHu4s9i25nGQZmIMZb0ihAPnwjQnUdkcDkL/RtWPMXxs/tKKyt0njrpPFwCe
at2SI+4na2SDuwDFEZa9iy1J5Ppg7GHsrLsY0TbaRmC9rYEaNiVesGgC+MsGwts2AIx8ZXyq8vGU
qMu8rvaXWK133TofaL0oYvKbRT386Fq7J2FnDaBxn5RZglMPKuri/oExEcViY9sMpUiAVIzSbW8N
10V8LxhgQP3hBYzrZbXwm1GF24aWXv0aTPtpqhKIXBZEOIgThNUnl7Twht2IxtjQ2oqkVtgrFttD
Kt90u+hfUw2MVNU8FNpiUU4YJ9nZe8fKKUSrwg1T967viuxaMOkNJ2274uaaULoO8aGFjezFQeaq
o2kVuL+MuKRotSP2neW8eQ6rwDb1mwxd3CxJ7IMa0pMi8MOXlQslpWnKPdvPg5bUrr9R+20uBJSC
cqKUhnHyOr0Ka2BUytOebMyxy3ZjJqDBMBpxp+pcNvWJn1I13bluKjrzVTymVBTouZeT63mv5a1u
HXNcpRyUpZ5H1TQqZnOw+HyjTN/cgUG+1nmM+8i+hg5BtG227PRevxepMx1nmIMmu965BS+h8Gju
xiWn6QjiRRWnReUfKNehK+Q0uhgf4IWU5a+lp7KDMywsM7YArbS0XerKO/R+A4Q44BYD9wxfyOSZ
urgJSrNnSDxABGiR6lsyPZPN8ak1TgaHEGGz8Vo4aJBT9LQMtm7S1/ZpnbT7gh11x2z6ZAJLkeEh
+sjRTvEojXDQyDHYSHpjF7KqkKX1OSgGuXT4H3WsvnaZaUcUiyODBUqlrHfwOzIp9IRnRPkGhcxj
Cut1Rh1t3s0rq1m7fRGb6Afoq+Fr3DUghRAawHIb72Y/AUJQacmjLB3MrDqjD7Mhe9HbOHnD+ORJ
I4GaNxWM07zg5mLWe0+ODQAjHzudeGQvbE1uWsXnTTL17M10obohv6FrkaMWGsbrY1fQIdkz2uRx
DaaapwwHDbVPvSkqPZzPy3q7xAb7igkLjp7yTKky+OVkjCE+VoFdNNO5j0lchJLWrOt1sNS085hY
2GusUZUDcOuJ3C8zob6rBt2GMYEah5BoUXAxnTF1Had2ZNVI4QokVb65cVLMjX1XOiPOmuaWB5pZ
MMpYyjsK6SYsBvwfivyrfiMa91CmpD0e8Eq4CrjaPiPYe69slmCVFI1NDKtO5Ysd6lb9UeHbF+R7
pgs41kZl5zJqYvubpXiynAktgG1+URuMMWvRUwDFSR5EWZ/1tGP6x04bN/Iss/TbGrdNuMTze7Fl
WTAqSKZLGoDNZwGbwaOV3GkJo41q8R4nSWlbzAZsNe1m0GEmMN+8fCcSBN/xa5WW7cXJQEjMiUy7
sUaCpDNcAzHJlPXQDO73WllXpu8QAwzbDWUHB3dV0KHyUuwZzav9upEuVLUG+IOJMLN+7sDYYTFV
QKSsJb8YcYsa1uR5XGMaYz3B88DE2U/q3b729AcLUy/IwWt2tsoxf0pk89iYsIeJ2NgXggT0aRDN
Xa3hosWdxEIiqd5th0Ii8zxIP2SS48Lg68l1GvLj2qxfbX386AH7/cUlsmOzPvp2tU5YmT3z3yMu
hMu3Kv3ltdAYisL5ZtaYjZu9y1L1+pkSd3zeYD3qUB4sZewHbWmo2A2SNyT8ZG487EzsdRosqVug
YGVqmPXkrD4+oQnCnb/o9r6S6Q4XPWwNqkOHn8+tI/hlmDhglBQ8RnElgYM1unWcfu77amtQWurQ
0ZfPQfas1plO1HR/Ub5+i90CAh14N3bL3NeNeZh7SnvvsJriqYC7wkYQ19h3zbB4ZmZR6MRSr2CM
VMZfKoxy0lwYIfyLTzGViOZAuLScJ+vW1uuNdezKNjIXD/bwFLc+mEpJT+AdagO5QA1RurZMcVqz
6mtqpZNPpFtEaMCLKDboajidwY1I07AoO/lYMIkU+AUylhnuNydyUit/ZgbvQapO6IO3Bq4DDAOp
D5h5rNnGzk6VUQ4jT1TKvcEaaNrPhoTmXBXnWMmHbASUTpISh9KxvFrVgCgoFy+Ele1GKdgISQfZ
ZnigoB/YXJdVUHtGEUri2iJukd5BkzGNpkceAWXQbdnCE7u91E7yy9WakYZT+yqEtnMtCuql7j9F
OeyUgwVarzvvW/0hGvvT0ajDyoqZzqxtByRQIL9p91DK6b3u7PsB2XTgTOhqrdvn67m7/MYQWaEI
EI2F9yWxz2j7D2P5MuA6p5NR6w0JfAXurG/nMGv7dfyRdLiYKW8iPMz6WSyKuwx3m7/w0xu92doA
/7x2psK0b3EwtEGqzoPb9mSPza9MxnexbNaDsS3UB2p8sLLaPLqjA/UgaV5viE8/F2GZqkC122FO
4b3Gk/rSb3hJwLZ+j/mNs2e+zK6hdkvO4MOrekwYdE5JVUEz8KwsspyFWybto6KP4K1S5LiL+xzn
XaRt6TWhq59rGPl6k1FPms6hoAPSrCMrt4EatxVBI7uPtWbmsy3D0dTh6zNunA6lnrwLJMr4KWG8
oZnfY7W8T3AE8rohkFKZ57ztPvGM7v2RW8f4Rz/nhf4C2QC7uaZ4ScVSR7ZYTnAAsl2PPxo2mJLR
JW5Blr29DbpKMNXRDl2n2Xfush5lIWjukuzJtcdXD15WqIQHVjBlzV71476bYSp2q1A7pZiiKoEJ
0+it9wOzOVNIRGgxELVaBDwInvY2lY9GUWt7R3ntoTNax49TXDA2C+Zik5YLkWcuwBOkQjim2iFZ
Gel5NSrsPv/mGPpdA1bjW6X8bg06rUeT/bTcyp/MzN73JcWXO7f0ENvN6iq9whEFa2ys6+QcZl08
lzWj6lh7EnOXRuaY7/Bt6rA/Q1TT07YSKHQbEZ67vsEftgYTmrR9YjTHARboOkE5Xxuo28OKYdvd
UlfPy+D+aNCtniSLpebv8ZqxD4wbb+22dh56QGXDfCdeSIbj6L0Jbct36IE4zJg72ZkgP54RtY3H
JtV5y5Bk/XCs6aFclncPqAgOD3xQ217C3paXRECnTkvnw1inkyUc46Qtbu63wlvwSNG+N1ZNFbl6
yY44yb0lvPwyxO9Gam+72NvesjUDqlP4V+kJbpBJGm7iuoGEzTEPrmumdHvzdkqbXNtVgtwkxRho
F3ftQ207T39oy/4tmd1zXfLPf95+5geZTx1XHP77P3/70zX70dU9aYh//q7ffqj/7z++nPysb6q2
3/4Q/aFwexx/duvTzx7H3D8u8Pfv/P/94t91cs9rg07uB7P94fbbkqyu/lEt5yBJ+98Tmnfdz+pH
+n/2Y/ZRIfr8+cfrOn7+13/cfuznRz/8138IW/+/EksMjRBkcBbULAhl/5bULOxbiLNBkgXSY+R0
f3zp7yo7lHRYVtoa2TEOykzTwej57yo7A2keuc/YNeBrYBrElvw7KrvfJXaEExC8xgjJth1Pl5rt
3r7+D8rPtZ8EM/FNwnxKmU1VkQZy7D5VrfMX5gC/C2q50C1VmpxNx9LIfSdj7vcLtXqu4b8y2Egx
1p1dp98Hhjx6AXrsMkYCVPz8h0/i4W9K5N/Sn28C5L/99e0TcE35R/40OkQMO0ws+/7kRoBz6Div
CHwxTQvXCLpFtUsURA3f8qHP7MnSW4Ards6/JaXlspbuMmq+pXhRGSKP+P19kuyS9Ww5HAHLsK81
etmu36/J679+d78Ldv/5Kn96c4vd5Mw/ucqYbZGmPpdVC2VqBv/6Kr8vjn+6yp+DEaRetf0oKweE
N3/ADo6OHuPOGqbTNqi/dNj/Xdv9t6thv20BDdDI6tbN2/wflqKGzka0JrapKcGUze4m+8dlIQDe
/ZscmE2GPeB/WBr//LaIUryte1e3TcnS+NOFukT0E6IxxoviZ8HRoorylBjzUa7oRP/dW4iq2iYQ
nIQk3ED+fAsT3LaLvuZNZUyRka/VNNt0Gf46/qWDg/HnBY8mAO8Giwf55kBChPtv90/H8yMz5tXx
YUqGy/P4MhyWYInWL38o8ff/+n3dFthvT5dl6Phv2NgZYJvAR/b7xXJowo5NJeTnfFhEh+1vXh/G
XwZg/vM6//0yf9qeKr02ytbdIDCLhwbnWePRGe//9Tsxf9+Zbuvu92vcvv4P6y5mWDXDhHD8PiI8
dgf9+a59REsRJk83J4XlLC/aa7PTD919HOLFHTG6D4breCmP02v9DU6xDAw063B4DrhTHf7KoOKv
bvWfdhTEq3WO1RYF0v4WcyQi8muPf+089EeU37/6SP+0p6An+n/sncmS3Ma2ZX+lrOZ+DX0zjQhE
32VkS05gmWQmesDROoCvrxXSe1YSn65kd1hmNZEGZDIj0LgfP2fvtZPOFFxrrHdAaxc0OenoGwQy
kES5siwynxn6A3WRZ1oxBNMZq2JnLss9R/yWGOD1P2U1/PZy/PqJeGd8z7D4Hw71P9+ZpDBDZ0SF
vUAjGNDow8WxunMmoiD5LebGPRVPwAYPEat49M+RH39x4TGl6zobLTu3/duD84cHI0s1K+0aZMbo
YQJ1Mx6y24yOEzhJsvQu4cJ+Z5S7SQ/ZKj/9003/JaDvt6fS1Dzd8qgNSJL7dTVsWjsfRIxqKt0h
9N2bGsPvBWLboFj2a5eEH09bkAWykatWW/zTJvZX3xzMGzp4l8LAcO9LzR++eSj9Lk4tZEeNZa1V
K1fTZNKritZdQbYjHesi6vceR+u/fxV/4VD9/qX/+Ht/wZjoRsG16LjiZpmu3Ches3QuFTbU2hNb
B+FPjh0Oo0nQY19TZJmmTXr2hP4Pi5v+P7cig+S8//v9f3nwwtF02hgwwkLgW8LosZ6THNy25JyR
M+SOjiCIMEnzVKjrP1yC+y73yzMPBcQiB4XdiUv8yy6IUC30wOj5vz10zkvxMBDQLPbdd6S3/7C9
63+xuv7pd/1ym53YdVV/F7hiht9xvCT4YHV/vJyF85ZuixVG49M/PVr3S/d33++XW1wgtxtN0l6Z
NjSLxPgp2u9/fwWNv3h4//Stfrl5iQlqWPh8q3vANfrrtb2iRRsAZwgYfH4mp+i7PLyWi3qnb8IL
wKMjRKULftd0s72vJH//cay/eJb+9HF+2Sljq/UdPGpoLQNrgwDwyGxpmV7v4WdQv5eX4kyXboMP
ckv85VoEdiCCfj296cto2bLKGIvy5GzprG5Q7q7TG2Z2sL7/9MTfL/vf3ZZfNloP/zIzl98eBY9P
6W7Dnbukh7DUA6Y1//jo/eWTZ9naPe7njpz7Za9JEWSWw/3J8+xHSeeozF80EK9/f+l/59b8+VvZ
2t2dTGqfyTnL/2XrTHjC6WsCSw1HprIcdEomVBWPOTSe0zgN9Wc+cU5GoXNHcLRGHR+c/I4BRuhw
UG0S7iudWShUs2FVW6WGJWiuUKP6/RdCaW/X1aO9MZESoxkd5WkwRfyjc+J6d5ftniIfnxxxzC7+
6y6rACMM8fswT8U1mi0aCeDG1iPJMVfLi+6xF11+yEPEAN1c35vReZXtXMsxD5GhNcfWxs8j+jw/
NPQbf9SiR8lhz+Y6BqW3ycZc39AdSpn2KhKbEamsCwe/eB77mF8izdyV45g9majn94kv3A8rzMxv
fifMIz7B+azKJj5VGWqeIfY+yn62grbNNGD4crpLXuKHmV7LdxNwOqkX47Qt5vQek+z7B6gLHa05
auix02luJa3hBJHsBAx+28jP5WA7pzKKp7NX+uTTIdSBwJnSCjci5A/uoMH7dOdt7Sh9XUf4QGY7
tV4rzHFPyQSddptVhfmWxZl4GOIGySNqJcZleo91WQMauvBEpu9tnzMkNgy1BkI9gcEg6YykwTwY
feXuQV9WO4FOdd8x19x2naWhX6vvx8IUV23vahn8i1F39qod2nGZF1l98RT3aZl0QtvFLv0a4gTH
fZ02NSTfqDz2w+wch0Lr6LzGsAeiIi4eO1+lR4Pg7yAqa++xYzC2o9ukPzg1bNVw6Ksno0f4HNr+
HMQohXmZjXGU2wJKKBOZ2o4Ow/0QuTPqeTrDSRnXhjN3b0bh5isNAvfa8XNnMxQ9FVdhCosNSg7s
0mgOw8EJ46AalPeRmc1I0MLo7xMXfhQOmWqdoMfamLWbf297y3zJ+sE5Wng9v6wMycCid9os8Ebg
umbbNYGY7Nhbq9AqoQrErtinRutY2EYKN3kye13HANyjAF6UVeRqC2JAfIYqQn/2IL+cfWUUzyHx
DnsF9+Q0hUqAsI9vo4qsbdPD3HowXQG8Z8LiA2sgZltYMEIQ9SlrYwQ+XZPNzSbJrfzizfr00A1G
voefVf8EGsBUdnIILdimWYmspkzjkqjktiyvYVOWL0k2jp+dSfCoV1VtidPZrs5GE1bPc6MXLnE/
EocyEU01rn7PkcjJ6maCIdJmzzYZBNgkewSXG/KeswvySL1bl7yFPsJjE9F901rJLjd9AAGWoZje
ImwKUze6q8YhIxuWRFgz1eELJkD31BHnyTy13bhFwt9QZfvdRT75hrwkBz2j0OSnlbNvyuTL5YCD
cqb5AfgfujxXZo9yzg6Gu/w1aaUTVFnDhKnyam3XhwCsAQqYF882EC8n0tnxDweyUPcudGZtejIL
VqQbHh1/0s6i7/APJp1z8ZsY+UOiXeYiO3XCOjM2N7DaOd03FpP3cM71xdw29a70Gd94cGyCsuAy
x6q+2C2qZV+OyPB7VLMFqHD0C4a8AhhC7hYpg4/j37LKgmtMeXnymL7Cm2wk5WLR2SWK3eKetnPH
ZyR19QwV7KLV1ec8YaEw7OyhSbLHOvFeQ+AC+7YHn5MTbL93CwwoII8BTghcAkbuMyUd1adIELhX
EH9mL9vOkf5uchg/IT9ugqQKQVHmOAitbi6O7HBuAIDAgGHvgqQoYxIWQqg9hHEQ30HiyzYLtUsn
3WjTDol+4C1wGKU5Pep6HdLBiacPnETsWtgz1auehP3O0oW2byxtugg5Qf5IwpGJTNoeJ5G+Jzyj
DJHa7g20Cgcrr+rPdctsLIkb96Q52U4zFcbz8a4XAaOQMgpejk5obhQSYeYo9ouLG4cJGpwKXRJ/
XOS1zSD5biLACRgQ+aAFVo2i0dLgGThj+1lVMclBmtZdrRApwAibaom5ed4BmVhlrsyIHOuKIB+M
6GvApXBXyGEUnJP5lvf6Uy6rH1GsPZQkyCyrJoswP8yXtGlhxIDLXtST+qFl4nmoMrbueVCs2w7q
JCtDa6HGyf5WtIMrV75JDlaDVvDBFcM9+rp8YG2aUdP0zUEmaLK9Ph03ynPzM49Ov0zJRlpZbRP9
DEFUbuY248CT+1nE+5b64Qi+R8obU4ZOYVRt+mRTSitG8T0n5rXgnmNG8dl8No4+uM5yGPCG4mIY
bqjXCVRhwcOixbi+IxVAmD4KEXfeMdkqv+J25oYCzyADoJyouHG+MsDrmNlFOFM+KuywIojIhLhP
kFvwVFWDzY3f8K0pHO+hikH7r230w+oGsHz6XteKnrvScifaa7PfVJvGmHC+1XBjnwZval5oRuPd
I/ImHLbxICUoCpGUhE5BhF67WeTsAVWbNBvSQfwoGXnVi9SU/q5q4I4sSBFrN7isETo4cZZdNIb3
2grAAMG942BZcYBBM0o3sSais0QMtQkJtzl2YnDupicM5HjHwRAwiyNueDmKuthq7lx9G+oaB5c+
2OWKegpvV4YxCxFZ41cYB/LoDUk8o0AMpn26aXlGT7yo2k8Nu8AVmKL+XcCj+mqiKtkg4w6fGfX5
j8oERBImCTMRBNv1IS5yHEd6HvffPWOcXqzas9cTBltU41qu80lKeQTX4m7SqSz3jfLQtwn05z4y
JZ99UeX5DdWk/GmGrfU6T+V0kFWEoA5PM9LW0HWjk6jDfD+Ljual6Pvk4PhKXibdaY4dXeGAtjfZ
eja+EyKt3GFFvUbejKtnb5OfdjtiHvwl/2T/aTSjE5RlDtU+UhYcN/SqBB55O0qldhW7ZRs4Vmwy
hyYH0fTm8SeEM+foYYQ+WjoZdXNP1gaIGogkwin0LZkP1VPmderY14xLy05LGPvMWMR7Up0yzZPb
tPV8qDlRuuPO6B8DwG34XrkwHrTSTXd60s2HAvH9Sp9Gpt/CRatLGjHWIPbcpe167YOjOtJuwBlE
i2nIaFeImSbGbBunMZvJhbC09EEv6vkhEuO0n9I23HbxaD5xli6+E7vOahqGqNe6rF+5I9ZiAxVy
4MwZjDoQ3eei9PCT6HoYSNsUE96qu4VXjAW7qg3ehBpRIXuxSqXddLP2T5iLmXarmgEm/rx8C1bO
eSpGXC5Sc+YPJx2y06gMAqTCQso9eWBOuUjKRDxgy1WkZDQM9TGTb7t2Gi+VzdTVIELvfdDT7lsZ
TiYlHQYBS59wN1BAYwemaDnrRR/d/NYaz92sqr2eFvNumlrdIJ6tNI9ZFesk00Fm+9LzSlwbr0ec
4jfQtOqxvMxxivhFQ3AdN9V0ToVyHv/+iPI/eo/gF30Ah+SKQ2v2tF9O+w2YTG4vVsTY/6ALhZsj
ukXDq1X3Gycrfu8t/EfzuX87fPvTiO4iP8vHrvn87E7v8v+BMZ2u0br493O6zfv8/r/4Pon845Du
tx/6fUpnWv9iCke3i7a5AyTt3mn8fUjHnxjcHB/YoK45bEEcnP9rRmfq/7JBDtKNcUGmcsDkdPlf
Mzr+iFb/HWism5qj24b5n8zoyDf90+kc1L3Gr4cEaNvanYD7W8vjD/24su0cfJJRvzTc3lrz6sQB
bflhNSK52/vEHqCywPw+hHewYGaQ8DKB88trthuBpoqM0nu2R0YdkaaB0VDDLm2iMXOn20kZf+jG
Z9T3a8tnUjbZyzEjQ0X3tqVdXRy/QBddwoDHIYRcBbNyCZDJmg7plLzG6IhUa1Idja/FCMW9l4+R
hftGSrGVsV8CElNZIFvM1tnkYqIeyT0jjfVUGuwTSIIXZk8u1uza0GdKC7aKDnYgjdEceALzGx6x
az3L95Jz36pr0eQhcQ2D0buviHrx6Rvp24ggBgkVNir3KUfkCsk6YRUkY6bFp95r7dLRgY/NnafQ
4ZXE1g129mL5DesWG5K1Qbopt5U0HxRQjyxDBxV9oAcwruABuGbek1ftOgPDEtCyDnyldk1mQjbf
ZFG1j35OrfZxTzgL0TCYHIRiI1xz8t8njbOE/rV0FSV66dCRImHJbfbklHUvSTTGZ+gx8GrMW+Lh
5gORYK9Q8oZBkeCc0V0oXtWxQEz7ObTaZ+VTLPN5XW+fRh1BHAYc8iqrBDWALh+mYqa5Baq8Wv/2
pvz/ReN/6zpNrn+/aOya9z9JAX77678vF475L2gkBtRwXee91BxWn9+XC8v6FzMxl445K8N94aDx
9d/Lhf8vl0EGKQQIq/hpjZXkv0f6Nj/lG+zRpgmfjHSL/2S5YJj+523F1TiGMja5yw34H56iX/pe
DrGuuVbEVVA2VF3dhGElUnImltC1MNsjDAootOM9dsFILtpQazZ4HPEk81huKNXRkw2GjV17MGlX
oBobbhNnLQ7/bRFRV8d6S1pc5E+HiT7ELeJYEfRVl10UHsId4wNG/Po8nyfbzNtg6u3mijsl+5pG
Lf4JGnRYo34gMSgrHEJJhIdlxEfcQoLntrQyKCBhSbRXM6plMSusgy2oh1D3rG/FHJsnr47JQKZd
9gNGgKLC4spif5+TVT2Z9aPqAF/YsavI7RXDbcA8v66xIjwJJHTYYQk/hjTijF+RHusJr7RNpAiS
3No+RVKY7tnFnd6vI+S992w8E/s+Pt/4PY2d0AI/Z3BQAp/XcIKwibUi2ssYl+j9WkjhdoGscgOo
Bwpu3QnaGFlp5OI1KjLIAqRYaWngp+HcrCdvTsSbNg9dswxtenVgg7idL7AnvGKNOUV/bx1jGNai
9Ix7so9oyFvTOt+lttbDsObAqqCc0QrIvyLbkQoKi94g2/WmSHvCZ2c48VIgfWVQNHdWWwLvIrZV
fVqtjDkRzbE9OasYFTu+K7ulWFxlqs6yFxzZLl3x2LNq0iNirC9YGE0JsjuVRSQWfZE2w9azBgkv
2JmUWFoNx9lzY2gq5zRTDIQd2kNLR70vNfE5+a3dDJi0PPidjHa6qHI3PfIIb0Ocj4VBW5WRvS51
O5uvJu7jeVMxGJkAQSXovG+kUUfYUCalo5dZuPVIkLG0U2IsF61tVyZ68xlKJNlN48BEGqN+Kopz
hE4rISs5lah2R+J4+lVahgn9O4VRcNkqtwwlA4hCd1eDrJv5XTjoAcg/bBV96cQiAfWVwt/xfpIO
aRqYgKak8LBUuX6mfQ+dAZEvqD1kgLYzJXiUG6PAv4YpuS3UtzlsG7hCdizwEIOdzLYFljRsLPB3
Gnlsu2pKr2OYxTaIFSzXr6QY9kMAZsHXnjzTdk3CLcq0HT5nb8iBq3aOtLoTpo2cMrdzdGIiFxxD
6zTDPsR0+Mc4R3Wzn0td5ThOGtWHlwKLuX00wrEcHxGlYxtb9YVujg+TblT1D8BRHSZZgqHT/oeQ
kVFtAf1Y1kEfqJep35fNMHd2FkDYK+ufeAItaLG0wdNpWza2QeK1qGjP5X4ztu93pIyxMEBD4vBo
q1uvBk8i0Ralcp7vcbTqGaLgUN+mvJDmYZgw3QaMARRB5m0V+THYpyHrowTzNaG6HwSlF+RBYWwS
3reBpKjqQG6W4SBTpzwmelM1Yffs8RzxVBjeUN+DmDi0RkuREuD0kOSzryDRxbHbvJNuKQ3o0G2l
W2eSFLUkPqROy5jzXHq93uMIcHHStmJFyJc9aQ81cZyiXKPPTum/tYwOelJmI5ve9qK301yJVRwT
vmXhzZEKR2TnywgcRGMSBWivcIv7XcA3iMy3RJKtBi0j0wJ68x8qyQYwdH3mlw7Kyh4LVUZGVf9T
RLhfP6fR77UnzcbCiih11lJ9axq8OxBleKfjTezUJtrZlqJCGSCqDQV/tAGAPnHoUoUtBt6etkv4
MwB/5S6phZdcHNeK9X0XCceiCBpK6Y0LCXad791afUZPQYyanAQ6eI8WlKEl5l0Am82M/7uBFEWW
jiZbW5YnJl603JWvUW256QQdqYNNElX6DtOOnWirpG08hFaEv47cX6cy8NaMYwTrZozi1tq5NlED
60zHdRbaEWLfAdEPklWD6YvzsxoKJU6TrFp02jmg8/IQ6lo1k/XuiHsfJ3cjqjQNZwrrMs2hzIuX
reF3w0VrKzd5nXWNxXtqW/3OSRt3gIxomEpaadGukTIdd9BNoChYJTriwBzKWTwb7ehU+7L24Sws
jM7sjaNKZ1FuCioAQF5t65vaKa6ndGLLbFz3G7YC2o+DK+wbcEAy0aLRhWEKPL7zXopQk/M3h67K
eKstC2KTIoFz2im/NaJb56E93s04RJGPNlZvbusy1BCF942WvgwaaO9P9LApnCkzGx0YZSg7uc6m
kQ1bPXG9AdbZLOYJg2F43w2z0Sc8kRUTZ+LgFtCUbb/LzC+OljMo4449eVuZ5jhcqkTDSe35uAaJ
Nxsa+5XnOmoOIKW1cm+pfABTCcebToLEen5hDCb0nYWvI3sjIjsCK++kiYGfU9Pdec/HdjXsH4kO
hc92ImfXVkku9lpaSnq9gyWAFE5KSmupmb2wYNeaciCn3LsTjo2xvaTY/j9ZYcQ1NgWrrqorIPqK
OHDAi2P4GdY57uYarf2qLw3EwGFMfudQsvQqdIPbEEvec0I06s6yosJc6XgwTnjFyOXuZH6PEnam
LmgNdKoLLfeZ9kQKLzbUcHMHn1o8pOP9TShFjObFSfNnMwLfzGDAinZzFIc3xgJgu+xZL9FE10S0
Waj9K+ZVTnPw64ILpdWYBpD8le/wBQpj43ZztRxzQzWULbRky8ogzq1RxJWkBnAYajcYRLSwCxgx
RoyRs3fdhE4nEbVMw6RhBTCouidsf96OAEIIz8Bv9jyJVURETW0/lg3h9nugplBgNZpLPq61atI2
xE7mx6Ku8SxPVK273AEae48yYLKfu3BMuBogN/KmIuQ6bFLtREmh8MqkjfkqImsWgQs8VcfNgb/s
hcaerz2XVmHEHK+q6cubdBPfLm/oahwH/cbTVJAVnYrkbJV3zJ7WTatwSJw3H9Pb3rAN7Ryrcvxh
M/C6NhZWA4ZZ6ck2YSB1tg8Wtpth/w6D0AKCDq1Vb/NlEisdzqMAfV1hU0GYWgubgW1Vbo3Umh4o
4oyzbuIPYiEEI8Dkc6sJRhdBXyBMJ0gFNniUxa8uN2XjuGrcSFvHOH6HHuZWN2wyoBzgzDNj3cHN
OVuSRlrtQMcCbmI7Ij0A2e+3Nh9oqzP1eTQTsh3BMpTGTXZ5um+S2rt6kR++mDjJDmZLlOzYRnhK
EPPUm3Cq7YdSzkrc7Ib/rthJQ3YNm7K6eyXgIBpg12gMUPooj6rAn0xFhVL5InuYXViFy9xroi/8
i7ziudZ5Fb3fkJ1jmzpdve0nBWQ+h9L9MTnWOXEG9Bpish5bduGnyZm1DzWmtbaaUzte99pgQWW6
v3t3UH9Jk/2hYvvbqCEH8+8x6WzZuQ6SpoB46kwzgqdmW9nWS+lailHNQRXX0DIL22vgD0FhNFJb
W1cArVDiTHa+b7tanfJe+pvRMcbvZiGAnlWyW1vgioogzIr2mbRbaNtazWhnoffee11AOgwzzz3S
f25XvZn8MIy4XswVvpZ0nuKrpSt4YQpObNcIZ140miof6qKqaHqa1tLM/XOC5XFjmBNXIy4+RVz+
rBlEMoPQxhV1TPoWWbq5Zk2vLihCmAvkXciETdinvBZT0EirIMq2Iu2JpVesAHOmV/0+Py6SXgTY
VSQoh55+QpF+JHU2XmYfwRYFhe9uHILGmaVZw65nHrehOBlINa78LYgBbZVjf2IorZ6ssXim2i6u
mdRyOCfC3YGlINT6zshNBIZZG6L1BN6latJ3x8cy6RfVYwaQHtxVuK8nl8DY+xPQGtmnLfzv5KW7
5IJMKY7UETU1NJZxObgdiJyJ4AZlN9+BG+zo+S+bO3goAnaCmx3afYFH3ejRMbTDdkjVS934cq30
4s4jC503uhQN7BA4ilbZtI+ChYiwiPLu0wifRSOBBRdtmuwcaT4ZCZ9ojqWLpyGKt5lfzTcmTBlA
rVg8h56JNs6+T+twRbNiVuLIWdo/NjiNNjla+QAd6zegNk+EHT62ejatfAYFSAyrNbQlKpN0PIsy
3Kk52zi1qEjMTH5SXOxDYfwwo+FFQUA2ne6Rwcutq9y3looHK2jHGvQW8Q/4LU2qAXjK3d2JcV1r
b2Xugy5S3ytP/yhj/6EhlgW6fQIzJ15VkXVNNT71/Enn6prq/jme0Rq2JZkJ1qoRTH5Kx/5KU0DA
1nuS1auK7ba38eRa2nNhfaQxTfA5u3HAB3b2Ovvum1uqj7TVnkE2fOflwyWTL8OGxROQcBU9TOVJ
heotjcdLUiW3sZFvlI4M8+ANgJRZuPCGvPCch0dmb0thv7csd5Gx63jADP/ctd90j0ma+PJJExjz
a+RCLJBfZuGtckrutSicbaOfGsw4wnf3IvyRJZsaCIhrV8DJBZPRqd7IGt+lIzBEe4emx91l3dNN
tPjCGerbrDGTt93+e5aDNWnDvc4ILOCNPUyteM6K5DrV+nuJQT0arResBnzAtrj6uX9KTWMtOBtF
ffaOG6telVaVb2yLDBYDohTBCtfGaW69N+1Z1VnHSeIxLDDNjWTeWxg7rdMvnh691NX0rUmJtta6
+pj2zPs6/8VrrHM94ysmhUgtev8+dmjzdyfU3mNMVG3jv6ksC3rWLGQW2GCTHTwwjHAGc3rGUDkP
G9ixIX9KZLUb2k0r26NUNQ7ib078WOrmQtYdZ5SrNubrwnAX87yZ8HIWLUwBc20lbxmGRMF4fBlX
Bl0CILXgJ/rJAwIFMkdzf5pmuy6w0DfGwYMXJrNuG7chV+sxhOsXlmpxr3gi/73QOPxZsP+Q3Tnv
pHVDTvFA1kF/jHvIPABv5+4KZgJD2DW/g1QtAIdTA+g5+yqpQWjVHIcGDVIt9nLQ11qVrxrzUdXc
SfOKZiXI6o+RCA/5NLivUuy8IXuktXpkKVjNxmdnxI+61ryR2sMjVEBxovzJ6ioIBcns9VdikgmU
AqDUyR85VVBtwqwn4qZ7MRXfT2XlNpMiASgFB8jgNLES1o+aNF1uhBszgML0J7udSKubMrZE5ATd
6AeGAmLfzkCzAXhwZB3EdIYKmiXsFGF6gVmwd5kwLlRsfLErp4tKkOlcV5wacEvn8KAtxtFATZeV
hnWt3+tDs3bncg0iNWDemS+H9BmvKob+nRX7P/0imrYyijbD/NOeP4qsgm9ty5vThurZYdO+cJoO
Iv2U5ptowD83oXdZeK0B8UVnhi6wiR0T6pfclK+g8GxT3nTVsZ/5xCQbewObn9ENQeX8jMovvcNL
OfqrOi4DWwMb1KXnbNzpEwAd1FNWf53ADrKuLRLpAp5jXxtoPk/5bSK4SfdQfeJRWAwj1mAjXUV9
u8PzyOEbGgZs4sDI7jjfbDH3+mJkKamw7iim9UujMh6aoYWAaZ78xt1ApiaEerK+pG9sLXx3Ghu/
ZlY3ptxBKHW5JGmK4/z03MXsvbw1SYTmd9ZYHsRqYvWwjHYHvShbRH33RYeJgOHoYEO3E/FboYaP
qSb3L5aXLvax2RzymbgV0C0Oaq6YKBssI6vI/NINokAiLHOujG4ObnQdVFKiOYFM6qeCo8pyNirc
MrV5LzbQtz30dDByC2EGjf4FGod1WEH6iydI2KNZrZUh9yyxGz7yognNh3R6kmO+axKIZWI42MVd
9jAsjWJexzpINXC+QkNm1xHyIPsrNIJlMvdLQXCK6UWUWk6/CfN2Wan8fSzAijbaGjY9JAsM5r1C
dWEg0fTVKR29dVU5FxlbLoBRxJKkFc3WgKMSGzO+wSYEzmmMWCPnHRXM1tbMs5eyE7IfmfCtRnai
aT4Iuqy+zzzZhQLhSqTlVJs8zNW6LukkkMi3NmwARdU3vdAvfg35auQ7CevAuODUYDU1ZQItpiYk
AoPTxIM6taSA5JI7DiRuqQH6jWvvxUe7bDB9zSR65TDQcrV2zZIi3u+W5EuZ3X3jZnaSAVvNCTKj
JEFAe01LCjcHk3OKtn7wf1gd4r3u4g0NyN29IiEt9zGfJwxAkFRhlFYxhXD8kgE3mE1KWvMDcUQN
YMLcxmSWp84Q9KQb2BsbM0NTPA6ReZy5sKbUN8BQ6GI89uBMOCoV/bkt9aByr+i7m/YBJgp9NSSz
OCMdao8OoYNHJ1sOt7b6MahnfcqoNqp9Nry1wLfQ/tDHCYRzbO8MDKh1Nm+nGWVUVVEwE1ngcPls
jSwXTmuQqB8kb3jldZ9FY22Z6h/p5B91pzto/bhXDTokHgJJqkMYo4rg74Nie0ym/lXEVCBtspcN
ZNu7OB4lZ+emgeJHzGIzAOpEuHkCmrRJG4CU0oXvILdWXIIRvcO08ktUQzEojYPUy0cniz/ouV0L
IIrugPG99qGWaIP8GHL3mjSoJUwUGRHKD7ONX2e2jwQ4x0J32rXmjTe/n9fJGG39+qXsvdchBFJb
Te5DMxpPaTIeYpufVPEQB2kXUTaYoM30MeeteHHp03jxvDWMUHF5HjXH3ijsqJOcT1oRfvXCJ/sO
FSRwNkhe3/zJOzAq/9TRKLDxQeiOOUD5Rv0wOOIJmvLJ8asreSEXYfUbJbsjfJmHhqNYEfobayLq
wIbLiYSqgJ9Nz21VGewW4zC+4m37LlP4e5SK9BBee008pjbQ5TvMrO86IjA8k1k5hCAVXSf/Iw0T
+L0NJ6Q3SpZ1p6eLMAe80lndCp3oISnywyBHTkIYxA1QN6gvBY5zKJj80q3N02MouWy8JPC0xyoe
1+lgPQHteIxsHLgejeI732jYAMk80YCiiFHJ1U30ZwSij5Otv5iuSgLIVOSdRO947Y8GiVEQJI8F
QXI421mi1Fn22Be8nHKizm+Gi/8w1zFTAMEG6+GCT9BmMkJyERh1wpRPf+aoBbI22XTOuh7lwefI
ztmsjOROeM23xDIu0dSvoKuOJp1ZO04oc10M0m9zyS4KLJLqm1epZcfFgDzYxWs5MjDkzPAK++TD
jxjjJvotUXcuWvsou3kriBOplQz8pEufrRSQIJwsmC3gdmmTvhWV9QRr5g382EX1Fq1/Vhw/tJ5B
0f6AOn4uPI0dug86whDSuTlNlb5sfOvYxerMld/o2Ms1f2RXSRYmAwaHk4rU/EuSucOibudvRKtA
mDE3jm9clejXfXrPgGk2cQ8bRr6NbKzSMAk/SR58PZOLpol3YcIsyxhQfkTRZfAdKAAkbxl1Ne6M
CXluOpTO1USLu2AA1TxbUn9PhvoikvTSxvpxJlcsKVvYI0BaxM+S8MEe0j1BadLBxs8UaowflElW
0JB+U3jo7fwdYdDGG9UmU6iP5nYVIiv0Wlh7SXmMoGwmxcl1ntgXV6aSJ7cuApNAV621CCXKjqW6
FHF97YC10Csk3yWiFQzSZbwPhuqlbXtrdneOcPIh8n5UjbmySSuJKutMIOEpQQ5W3sVoOM8Y/ASj
O10mKzooF0foDPg57t1t5QhCz93iQMTtqnRIIpBkNoX9pemZTbc2NTsZggPZTSYtmulDq+f/w9l5
LcetJVn0ixABb14Lpgy9EyW9IERKhPceXz8L6pm4JFhDdHc/tm7wFIBj8mTuXBtLheZhEvxHrtDA
dqobbtckxyykZRPpT5LckWEHmOBxYNqY1Dx1Wnst9OkRizUgEeLjPEfHLBjfMuNkCL5btDFiTfOg
t8ZJC/En6KhFxdVTZsLTzUjS2KOcY5/XulpfPIM+5CTpTzCoSevA6WmTUzQob3U17RWOFnwzUb3b
DYY44BhFB2UodhYiEtTcmwb8pZSjWkeOYQCJHWI7V2riDmJqw4cfUP4wiuYSnQd6hY6bOw5LP0et
ddPyD3UbB1fsU6e3dwqiA7Gm36kG1+KH+4IrfWQAZBrSGwk3h4b7Uy+lBK2XZVx7aQchx6Tzf9I9
mKlXYYwPT2I6DegWuLuOMU+/W0U9LllPKf9uxN9DixBbivYkZMFTXWcYBOLEOXfAm7i++9azhViv
x5QMKyY51zyE5buJKd9HITEl9l4YFvnmbxNSqxFXdxgy7KQeLS7d21y7vEQTSzIP+o8MtKXf8eCZ
XXO7lOBuiVCNfcm/UYzQrS13DKFu8btFVNbFAtKu0guSLDd6r131jGIhSqyhmgnYY/lJdapUERnh
4AadsF8kdIWSgwkmwCoqaqjSLpzI385cvtuETtAg6r1W7WQATm8dpmwF17K80WwlJu3ZpSCTioMV
4+lXw3i1KIpmQGVhczNtjoV6wFI0hvLR/w6Tn2QcCZBvJUweO/UmNA7cdbgrHksSsdOiJb8siAR1
8uHAx0ULStGAwRLg6sIKqX2jeRacCjyYVAa3RbcXAiIN9L7xdMxMCpzo5oThLVq02N24Gw26hEAY
IXi3AbbYYkL61xRoUBmpDDxX1a+k/lOR/aR3wMWIxBbUxwKbLQEqOuIOO29Mr1IvZmDK0H65DnPI
ctTIwUtg/RSTV0t7E7R9zNZvkOxRG+EqSuODmR01JJGtwm4PSbIsi9smU73W/JNMgBMlCUDegYQJ
plLJBZJMtxSxdhojJL6vvp56Zol0MDAvfWu81CWIvQWaP5XsP+kuG8Xcd0MzwUGXx8ViDhLmzFma
zK8ydakagv5MDZVyrFMpryTbn5qGdLzoRlnjDgQJdeC7bRR4mkxyMwNGoY8XYC/qnmI6QgJjeC5x
h8NNKDAy9EMJGwqiaaO7kI07MsJZ+cuX02M6DgcqBaDNcFfVq5uQv1YnuqPRsEAQfCoX7FMuXiQl
wl4x8RoJD9dQg7WknpJY2g0dU5FbQiVRMdVS15BVWIREVdADiU5PmoK/StXgnkAfh9+7wmxcKyqN
bVN2miQMrNrYAyG7b6EnzabT/X3si0D3nWVNS/lzrMuXmfYTFx+7brDWUW+6cl9RZK7K7sKYSLpi
lNTiP6ndxomBgAdIUEbWCh/S/IJy7Y9MgGFZVMGPUS0e06lGQtA3vxQdxyyIoTli97neiUBLzDDd
LVQ6NdIuRctSHRM+pAvyPWXJ0jmgWJG11yT5IYNWQSjd3I9pWl+CxY+8MSIbOcX4ZtcWFx2tFn9J
IMQkE/6yPGe2P0ydC88BilWSXMmz8YsdxMZS49QqIoeNuXhU9OWMdAiCpVJhhRqFnekqg5UTHY4Y
q0nc4gmWgAEqfgyzLlMf0A1fhUPw08pZcF1dkYCVJ60AosSBI3dUigvE8Adug82jPyCQ32tGGlbX
IwAULD+VzNKOUiF0xN/YTrGVl7PykIWz/jSLhf5nHKl8oJ5KwsK8ymQTGafyC7dQzj9UoAJTKiB8
xz8sPszJDFGn+WahYTkMifVm4Y6RBRVbFzTLnNQ0Ta134lgtEfmPmjtiNvp3YTg5MTKGSdTvBpkU
QjieVLo/SB3pzhBgsSiI96FiYLbcn4D/cbRGrecrAJ0oA17HgeE25vwoRdMD/RpH2rBew1J9tcrm
Ve8sT+/am6gKL+kEI5fc/66Tt3GCTJn1V1OCZfIMyK6AjnkvciVIzMKbJdUrK9+j4szNMXDQwHiB
/NLTFMUHPMbqgKoteS6bH2hQbvw2uBy66iKpZYrJ48UwgcWfyzsKeEvKUviGWzEwGIC4YbrcwLRH
KaCpyg/IqyliBrmVJuGguxJpqB306dlEHbgTDCR7WvsiVc2h9hF5axkQS8TgWn+A2OcahelNWX8z
sDekPbmgWsH1SnkmNxo4eVY962UOzjUjOp30nsSdoPUeKRhWm1/hEYfkgw6LnuNJHxyLaaJZeGhZ
QYkVI4Fegd+tLtDbi7CjqYDP9u0BQuWJajSQbZwswnZfSwq51O8y3iZdFN7rauZi04ipT7QH5ufN
Lb82fWsFojqBaIv/S27LPRVVntJku7JuBCXz5sVAEHNeReuupEq9RXBgR0N4MRURqCKS4/TO8MA2
m6EbUuz1icO12sKiJ7mDmngA13mSBHxAQmNn9C9zBmV/Kqm5oajG/wz8ZsAZHUolfyU/aKySftYO
tEocrSy8lMX8B5nTazMKbUBxTllTSupi8q3aDZYGy0V9PrWFYquc5oqesxvpXiSPeyxUcO6xqF/j
5hILoH0eeVkuemVA49CiM0jfuPvsw1R/IwdNFkhof+tgM9MowQirv8NifDyGFRVITvX7IWk8DqWf
pEFOllwCKrLMx5LFSFpAexLDiqJkAUIawtAA0ivMKe0LsgBYVe4edTnxv4+G1pzaQVauafCL3bmU
tLtAzLQfcxwFewp7S+XFBj/poBuKL6fYBA09le0dl68bn56qn20bWbdCbcSPQiyD4YzxLUXktafG
3lPXUjjpZ7jMPmm4XpEmm14X2emn+KXxKZMBOslF+bqI2Am1oCXxo8xjgu1xlzmCMiwkT0V1gyGN
wIWm6XitVo0Kb2og6lbl7wO1aXwJ6JOYrPoSBUb6TS56fZcGKjcFI8yUHVcgdcClbYYh3LatMux8
+O1HWZzGWwNHzNNojcDFm9q/jGu9O5gKyTDca+8GX7jPqJ6DiFTq/VQNT1Uep5mtKyRT/RyPIvxV
Qlvy2QCVIet2Uha+Dpo2HoI0e85k3z9qFWDoocfneQ7Um1nx+708d5BjevpfhiB9CFq/4ObeGA4u
8tmxWQiZbYYxYVhhM7sLpPKXoUy0QZr+9MvSCkwuxgGdU5D96eSssFXLf1H0ut5ng6bc0ddv3VYp
1DFB6d6kBBHKbKEg1XLwrzRPGxf4fCJPUwbxqZhAqdKh9ja1RJ0tk9LpNSV7RpY13fGTffITkB/p
AOr2SFVwsYnrn1Su0GcEHac6qeWC5rVOPIGeJ/8nj1TMUbwULmbK8lUVK9XNPNPNwt2JpieS5bGL
RIuEVSxbdGaYtRclxZvm+6WbSgGEO7/7HYCCh89rVE8lFzlsEedb0UA95MB5MvGwW5ChgUb5Qsim
jBSiEhwNREZXRqncijrRfDXNXKZE07g3e6LX3hwuKGvVnoBY+Zdk6pewMC9hC2HHngdqeU8E2blC
haIoyroH6v2ag8ezYCfA3/ZpvNx8hKkm0wKKP4Bfdz1rzPbRTPkkgxp7uj51O79aIi0j/FFaoXFJ
F2v2kGoz8ukAOOwwG53oCRWkb2NsFISR1GF23KEUBzf54mYu8ApA+tVmP+hQexAgHxH64LGy12rd
Yk0Vz9RpBC9tsc2raFd2EV+r13E50wNLE4OrdRpNnhFRd9UCuQ2gkpNDNug6Mn3yi+bIqc1xwefT
0I1Eba+dpi43qwOGOfMdMQTwx0Kv+gTr08U3FJY28HUpypUncoj5mNEjlRT54kJSGUi7owDTC3p2
IqjSO3FAOIIoJI0B21GLdEM/ooNUixKsyCNzMCbM7PthWKJhvanU33HeT9KViqK7uqpmTUWoSogm
fGvQ2MRP08x/cxLlBB3rru9DViewM0r4FKkHAmNY1XJyp8e0ih7M3gop4woUqApub+2o3KC3Glu3
FqdEvTE6sJg2rRhJ5yH36MxrNUvk6CHNiiHjFtiXSM5IrrFBVDhjnnJgduoe1ScSj0QVSRIovUYW
NTPn56ZtGwnOpTWPJ+QgJfRSMc8nV5Qa7bIQMzT3MvBdbJ2G+iVFx2HHVvRW+uxsXmHG8j0ssPqG
xIV6QOom7JMC9wwVT+0rKAIpsUM4Q53WiLWaeOa+FY6VnQe1+CCi5oKOkWPfJNZi9DNo8+SO+CQ/
GWrW79h6Q2pOmrZPITViy0X5b1Ixox8x63F13lyzo0WXd1kn9M5gjhsvecTKwzYHVmY6EzMl3MMl
05IvZXMmX652ARFXnaMQwIjcI8SVb2cTWmWWyaWnt0ryZtBSdOhELH1oQsVLNxehcGaKOf3pRgnv
gD5v2/uWcPTObPD+y8uAXiSTFCMc3JKLvVBIz4mYh0dJCQl4mcmJS7c1pqQz3VFXUtKPGBr19Pqw
AeVurVJqJ3+Gs4VD3IUUH6OzcRdzN3vqsKXYZahSCRloQc0S7nZGNEPb9EN0jqjzkKeVv6cirUnF
JeojwNn0do7zV7mONFdTkFWlKec1CuHQU0VOHj0fgBQOEe6YZMHue0OimFUPpzFoZA+9L8ycMK0o
Mg4vECDouNCT3O3ZA+2gJIwJfTyAMzUBZi/I6g0eCNhtsIkexJCGZB9jOFi+OmX6SP8BGH92zawl
McvW5FBy4oi2gux2VHyFiBc1EmWy2XRDiKb7Ote/JeWoYLYpRt9Ta3EQ7PLHjgsDVhDE/nARZhZb
9bubxeYR3OJ4Ybb+YxHWya2Qgc2EKs0yRYk9xB6JTezSJlKcIIN3QmlEWE+Np16MTzS4gQ6l+t8d
siC9Q2mra5g8WdKbPwMlwDfhe6kg6KxHX+NmrpV4HfoI0hMfaTQCAv+5pe3xgcm416bl6GtjETNt
oP1xYf0a1OkRzDnmDUU0nQKUr15FkzwBwvgqZD4oDZ9LfqVAcNQ7InWu+zyoxhcP2tB0OYZRn4Fh
PWKpOn/3UznpWDCV9G0CaG83oabsE7YER0nIqM3tnTkl38yK0KaUpqfOHII7bLDVxEaxH7uJBQge
VVGvBJd6RcCHP29tq7L/HXR6ziEsAdNVnlQ1xZymVsjNog9o4/J3TdnDHjRYMcWo3o1ZNhybPFRf
6CiqMQbIzFcDSXBE5rIML4XReGz7sH8TEeq3O3SfNXf5XLQDuMo3Ce2SbiZ3iBbmepxvY5+0Ub30
qc++/mbEteQkgPipsnetXSmJ+i1IWxBNGNru4ICj+Rc70bhD2Rf9Riv1K+N6xeXfDNs3OauHqyka
kwNOu53XoBPcaamKr3DN7Qt9cQniEn+JBfqJ4YMzUMWzTb2XvkGixABamkkISkhCHEHXqK6nlsgD
d1KruVWTQPEVRIN7KQfvtzAI+uA4BAPTMtaD8jvpqvwgmfTdUMi8NSf995gglJaDXr31p8W2tJB/
ZYtL8gQ1HdVFoGNCRu3LDO9SIaISPNOycIEpQ0wrvQzuL6aqsAevIy2BnSgfTTq4TejGWWenuULB
oLqlc5n3F7T3hSxqz/M8GtyepIZs1Cx0L20rgb5Qi/KyVQeo0lKLn1Oaj3ulQQ8wyWl50kVf2kl1
PO5qZLkYIJa9XaYaogJT+C2M7WCL2E/YtG1hOzaNrhmqV0DMWfxqZbkpJO1jNMWll3dSiSyxJU2e
SPlrz1V/h9bvZu5w5oNoG5wUo8KP0MciRieF4Eg5yni2qSutQ7Xt69dVac7OBBWVFRXqB6WuHsPI
POEh0jxCq07cuMDcHtjB5HWTEO1iRPt0zfpkvJp8fPPznOJ2oQVOOg000WaBpWGFsGSAJ/Gla5m+
ZYbjAPYXbyrXz0NtKr84JbRbbtiyp4d4ZkgtTuSog/KDXyFgtbUyyQOPpZmeUClxF6tgSYWlSO5B
IruqSISxBth2R8WCBfkWV5aih4OvdAQDVSZLR7/pMbxLayofOLOpT3G+5FEGPWrcLphYUaZ8EhI0
8Gx4mC3m2CGMCKq/T4bJf0eHCzGd4gsUNiJSe4dEqPUrgSiCWAOZym+KDc/jiGUxzWakyafFMXYK
C0qwRYaqiLVV6K9TZEwuFDxEwexJD+msX9AlJuINrwTqPo4t4w32bHTfTSJldQUS80CXxqlSwGiQ
q0lsQyhbdg3cyGZJeuvSBBtQGkow9ZoxuW9JIJG/8aGg++XL2Hf8GrUIKtjdBcByH2T74mH5kEld
fWVGPuQBLDNvx8lkilchZgxuWQn1w9h11TeS2J1Nv/Fsq5M12Pg6orYZBYnrtjQoV01pvZqdyMmK
I+cx6wO0x70s/9EMST2lSKEha2Okd0Vnc/hQCRWJ0I4UQlO1v8qQ0EER6xssDy9DeXyShAg7sEr9
IRjYAoeGjGQ1kwQ6O2jct6V0LA+TukAvcSiUEJeRZJW5kCz1GK3xkt4SjuMQTY+CUtQ3qdEnuNsE
jW6nvvzYGX3rQkb3tNH/UeragzDHb2TBeKJWvZtL87VqOGiC4ZZsduJRQpUHrg0BkiopnRErFKEY
/eZ+i5E7xGSNLDmXxRcqX8rPhmbfJyMo6JentrlLFCSYJga/bjv5tdcNgfZcVo1/rCuB23Tvh99K
vNCAXSCDUTB6ihORTUbtD0VjotzFBtGoEq49SJQHwVLv5WZR4uMHeeQHcQefzBJo3rsWtNt/oYs+
UE3Pd3ZZOMaaS2+XttCm3nWCWgs7nSqM72DXsh8dyclvyLskT8F+IEfqYebphuGpu2gOwcvXQ8ur
JlSEycuI/wy96lXWjUwZx0L1ndJhxOtl8OI0P48BL/0w7EEQ2/VFgw2LDc7FCWDi0DBxSVAyXFQX
X/8WiQa7d7iq/2tw++e3LP/+7jX4itUbqmSA22hrZ85VOP8ItMjQVO3EVLlOZmGHgzqZK/GIWZps
/asr8v9FiG7+gIWn9e4HlK0vKtqoZ+5gN2zYXrUnubGDaO0FNlWAK4EZ+fUzn3v9lqKbuqroqAjF
FUcsQTclV9KYu2MLK4ZknbzFWzz7UO+HWEHAYBEkpU63EKAyxWv22V4Xsah3ZxcX12PaUoaRD18/
1PIX/wF0/es7wgKmgxpyuqWKy3R/9xppu2YnCfAhJzqMnNkq5L1vNMZBzDDvBSHTuV+P95E79nm8
VWMkgYIq+YbmOzLXkQpHRTkzd3H8+vUoK3jj52FWeLMxEoBK0C7oVG7rzI7lZXfBSbhWjyh+we/s
0WqhR9ip9+a1dbkx9sYjSqsdYpowqJx0lgZkilPwa3Zw3z3itMMO7+XudEFKNnC6jcm5Qgl+emJp
tTk0FfcPmpNTF0myp9o5zgRvgls5C8VuRtGLfArTIvI+GwOvGKF/Bzbp2QfkCyMUJvbqizaQUQOh
ZlfC/cHt8dCcPWjo6ltg8SNiB+vPjmT+Lnv0p4fwniiVqbyJLl5W+2oaf/gRq+8tiq1g6GEQsRsM
rmpLu1o7ZntQyUf4S3DHnC2qoPR5N4AVo+maqkMoNbSlz/j9wql9Mwl7fBedYsJ8epcchqvSmw8c
646R77lt7bahfZ8X68cxV9vDXLRFQTOy78RYlc/+6IRi4PgBTUmhvTGJP7/Qj0Ot9gWYIGbR5pbv
EEbbxT2+267pqDtsLPBTQXi7CSTcep+raWREcFhArDCg4GIMhjhLczae6ewQUKA1wOQKeM/VJ0vn
XihyhdfXuDjbZFS3js2+P5gPlAUrgA5YVtog9TZ22I80zGV98Cbfjbr6aAhiugntu++o+/Gy2eOJ
5smeejCOXz/dp7hEgtGHdF8Hs2hA0lgNI2ZyElk+D0de7JTTdFUHLc6rHMZhvkcFv7XLLfvJhxW3
Gm81QbK8IDna8FjxMTpUPyl/Q6vESumYPPju14/2ea0BueaJOHp1SV4wRh/XWqxWklATJLKbiye8
caZvoU3F320cSb8QHdgY3haa9dMmvhpyFd9EpL9EiQ44R5mzuywabANHqB1MiI1HW/7Ox9fIo6lE
SqpKvGKqq2mf51gc0mhiMScHFwapq5RuZFNhd8jSUiXYWANnH+vdcKt9clQ7YxjTzud0QAQXil3y
rdSjDluM6OXrJ9sYaR0nh1k84DjOCyyLG1gAjoVBlJglG/vUp8W1fCaNKyB7sURv8ep5QIWGgZQN
vlMnOYhDeq3rAvRYg3KSMg5ah2n+VnSR9ToloXr6+gn/Lqn1t8NlwETpQD1cXYwl3h8BUTYYXRkv
sdMpNw8hJoi/NY8cvEvHiJuhVduhYWz3qN82nlr6vNjxTXg38vLy30VtCX22MeAzsqwn8y619r21
lxxUKMQYaI3JOO2l0ww3NjyZWxP23Hcl6mS+KstKhJTxYegUdE0S5qxFR3mwHmgGhzXgLlh2C7nQ
5eRgYHHQNva2v8HL5zf9z6Cr1ThK2tT6FYOmR+t76WV7sdstAPQFyCtuUWs/h1JMqvePuJyN796u
HCN7rTqO9mVN6nbkWvmhEkjbYPu3MwzQ6xKmCFzv0e5uTKlz28H7oVdTamoycngSD7qg8OkG8Mzb
6YfKs0q8VjzlNob7vIl/fNLVPJpjC/fjieHUPfJydzxIPxXI5qUdPWxOnOWtffUNVwdUBRq1yQXm
bOvNC+Uffwn9iMOEp3rgNpzs+etnW/7cV8OtzichgB8QZXzELhGuMbF16bNGKpQhMdo44P9aLayH
siT+J2J/iMvK6qMJZl7HRRuyqcIObirr0kKWsKNeROxtlXs9oNdw0gVx1xodqZhOSkC3+wegzPsO
Uy8YGNMfC1/tJecpCyE+dz+AF/h2UyqdN7Y1cl2Elp3oxGh/+4kS5Jg45PKuC5r3ZVl+pQd6n5aQ
3ZDK6ofJUMcnMgnt5UT7zsa2fu610ru8hL26qFp/38W7tRHkegBUJWJbTw06epCyxTJWh314mpR5
I8mwvLfP7/WfsVYzhnYjrZXUkhkzxMEu1uTpuh0FZWNzObeXvn+i1USJgZyAAuDrWS3WUxJehvLD
MOJLFtRH0nf/zQrntUmoAJeTS12dWC2W4BB+9eXAL76JbuLS0zHsgP3uM69pN40EPqcUGOfdeOtz
uCBNqem0DjCev+dCRir4oXJ6V3GnQ92TJvW+XnebA64OiHKesRlS/0Y0Cqdh6GnxXeWMLlduyi0U
KbYGPPsB/3mj2rKnvpuS05RrwIsWUcRr/Kh5pUdpz1GuBbLXsY3W0cZdGRuxXfYiXn/9rOfOwvfv
dnVQRJGoc04wspFIjjWGgMn7PdGq8/UwnxN/q2+42mBIseqD0fBK4f3YXnGfP06/UOEdqn0s48SB
36czcfgTDnPZL25IiiL82W0h6s8sR4kwXAGAZ4gW5//H90xLFKlVixtaoqnDyaBTro38YeNrLmt6
teah8GhYPyzTVpKXf3/3MU1RQNw0zT4UpdhTRu0aKcw9pxT8b3H/9Ws98/U+DLVa+IWOrkALGSpu
8+8gvdEc9umLUpkbW+bn64sMMkrHFtggapJNabXkk0kEL065iqytAMIvsg0SBZbdgBGmZdmmTGxv
36c/52UYFQNSjLAsUA7m2mQJtRgE0I5RWw/9OP4Gw5U2O91TMyIg3hd7INyejFAHnZ2LxEB8tpz/
eGv9+xMMwIwWIBJtnRrqRYp6YEM4GKn57wrQYWAWsluqUjFyu7G6TEWp2ohpPn3V1Zirlx1oQLUG
n8cGIPUzLL9F4rNfKBuWRX9zeB+mqbwsBciSlPYtkvKrTS7OoZDliUVAKjQ7w2qv/KTdDzpI27K5
6gbVM7vpex5wyKfdRrix3Ag/DY06zDAlfC4xV/i4QqTYspAEmWAtNEqhAz2ynpQRePRYHe7qVtac
Cj4tnopdu3F2fVqb0PZMTTdZn6BQF0jex7UZYTqayzSlDjTr7fps/h1NFoB0oUa9qnRbqeJzw3HD
wLBOBl4DRO/jcOC1Me9F7QZyu9718ah61oAoTRDpmkSF3P2n2wFP93641cQZoZHJU0JhR0h7pber
uRFFp+TibjkaUtNyY1P/PE8ZjlYY4kV65NkZPj6dIityNGc+l0cgaRBDd7P2oiO3/3qP+7u3rGbL
h2GWn/FuP9USo8kQ4i55PIm0cOQiwDGdElHF/x0X1NGOsZ14w4t/vXlR/RT0wwA2TYOGA4zKTFVf
7bGQJ+S4VRgeCKEr+KTZ7jrKGksqPJ2eqpaNbzMze25MNjzTICNgkOpbPXIWA1/qEy4ayKG7PYwR
Bb8qmkPcrr5j+3W299qVbRI5Ph7z/ZCrUwt4SyqpAUM2J3NvEcFzc1s2eBqr/r3d/czaYAdgkqgm
hyX30Y+fNWuhnAspU7MWw7Bz9dIEoNMpSon2IjXbgGCW1oCNyfQpAFie8t2gq/UvwDYppiYg0z/+
EcyHGnXvxmw98+lY6qJh4h2JjkpcLQqpbUoz9BlhyTpjHm0X6DNopbc7Z0lnGMXlZm7xzJv8MORq
tjSB3EalxJCtN3pLSdXqHlJcgMBbe6N/GfxWsJoLNvOLZ4ICWr7ePepqykgjOtdIoEWtdZBRnkaH
dlhaPSjeDh49YXjUu5srY/lAq82AMVWuhArbDgW/j7PGV6cpqkqetXJNEkboVlHSkVzQPRptJPfr
j7nsl+vBuOSw+1ikpXHA+DiYjLQFcA5rwvBNVOG/Z/26T6yfKOUxa5d3AnLyclA2Bv2cKZIlbE5l
CrQWgYAsr+boFE1Ja1JiZPFbr7IbnGCBADS2Ewe54cYWLi+P8PERFVHmZNKW/B9F4dXuFiQmQNKU
qyN9nsycBmDkUYCNvJD2uNJZ+2Xx51fYGFRjvKMqBF5+R3PP3LubO+2Z38LTIqliUi2GdaulQ9ha
+PAOfIdmXEQ1f30K5cf2TfVopNzOyH1eqYqsSpi7yuQCNYopH7/uqFqDruKRzKOHj5wsmBTifLyn
ScSTMXXdKvB93noo2EhMWRG4r6Foq6dTpbCNtZThgJjZpnVjCi9fz9atAVZLI+1R3wu6aTldNtsd
Iq0i/vX1CJ/Tihzp759hteI7ckdZ3BjLK5M8YVedoM6DXSH59jeXSeNv/V/lilfDriZpjEw/BI62
rAiO4Bsls+kdjkjZouFy6BBRTsOl4mK9gYhja3dd/vZqgYC0ExVLxxQVKdPqrU5xWHFHpk+xkR61
Cf8CMIBhLp+UAW+B8MfGCz43miHKuNtwflCZXc1JHa0i4AlC/6UkhfIHwkFanZYysMhNZw5Pim6r
XuFETvq0tRco5yYQ12Iqb6YkceNZzVC6HpGBBww+2OoJVaeI8GBw09kzcO0ELrQD7W6jluOtX0cn
ujD2Qs6R5j/QQXRITzlsBPAsmJtO6JH/rerx58wMM8HE0IDVqlsU7FdfowNuw92eLWL5ZfMR0opN
ZwZWzKnbvWy9kM3RVtNdFnIgajKjLWc5XbF/55xybaC9wP7qsPHtz+1H759tNctNPzLGVvm7/ZVH
RFnUCNSjcgXUxs284ZBtbBfnnm4J+rjMc4yiBlq9y7lhxmcTG1L2NrgAUG0gOKEjH6fvxW37JG1N
7TOz68Nwq5fpZ7CsgeJxFdkVb6K9JNYiVxx2yWVyO//5NyLaM8fJhwFX77MHXlZDjFwG7J3yFlzw
od1NyNvGJ0DZ9tdf79zT4f2wmE7TM6OuD21tlBLu0uyMMs6KOFIV/vHrAT7HIoryfoDlad/dgsJ8
HoAbDRwfexB1f2vwNHfvN2fh2QeRVQPPWvI8YOg/joPTE905crxoYXpHZlbIHWVqUATUquafNBVw
UXa+frStIZeF8e7REq1tWmjKllOC02uT72Xz9PUAy0xe7eHA8v95puUHvBtAoNsnKdHWOUH6rNdP
Gllradp9PcaZaJgP9G6Q9XJKwdbO/f++uNmhC385GCN7+o5CbFfa5DKajerCmUvbxzFXa8oa53YI
FR4MEB/uP954sdwzRjdFpFTa/4ZE63P4/XHA1ZqKYsD3/fKQi7qPjvrQy58rpzoSoM3O1tG7/mws
IyonsqYupUxclFeDSb6WG77sGyBX9VsE0rUTVfU1HlzPX3+6rXFWh66iSoGWyILhSC19xsIkJCfB
KjP6j6ytqb58kPcz8e8jQTVXuUxYJufsx5nYCUK6qG0MJwaqSbttF14IIT0majCe/IYu5K+fbGu4
1WKu6UqTm5k3SPEQLP+dZn6Hp3ORFvf/8ThIdsiOcFEyP5ts16HRtZlvGk6Ev+SE28vkN3t6Yew5
lrbylsvXWL1CiysLWQN1ObbWAZlKn7Vv4vqJkwCkHAOVEM4z7XQcA/wLZeVShmafQ8wDKXDQI9QM
RDKKONtx9VoUNOFo6n0JozCzcu/rl7DexignUD5dLsSKpS1hysdvq5pT1gphqjqCiWGjJZyE6um/
GAFnH8MCzw5ZffU5pTkzaECRJWcqVXr4aM4OFPqCpjnZ2JE/Bfp/n+XdSKtnyfnW3dwa+NVcCd0u
vNVt2Djuq3aX7MG3fkefvN+qzXxehdRKlriXuA5/k7X6a+a76TqXVacT6Ze0E7ZsgI7oenv4lViF
bT3i8rI+ziMKQaSCEEBaGimo5cB9dyhgHkHb58gjVi6unQRA8Y15OXmKG3mBtyUx/XQ68EI5HCwW
PZOEnPdq4atRlSsYstLFeNW5micd8GK8VvZUTjLnMBz+03BkPdxqpgwh3TRIWulqMfrjBFBDC/df
z8VPZ896iNUUCXVg9bTOKo4JFc/c+/uSlFNkQ6FQYDK53FG8LXH5mSlCkZRCkIkjjYTZzcdPNimi
Ck0oNh2hkGt7MqTusZLpLOyKbv7PlxpXdFaazOGDOmr1vZLen9UZur+DyRw4J7rk3KrnYPj6JZ59
oHejrD5T1eBjPOeK4YwS0Jd9XrX0IIaA+6W9KNMd8/VonzLpyyd7/1Cr96dkXaaJcFJp/Ji92clc
PFrqm+4etv8+2APjJLkMAJI2Nxyoxt2WfubMBvlh+OXf3624Nl5MD7nfOjhNAlcshfgyMOZo44A4
+07NZRMxlm8nL//+bhSkdFmUdwJsCHjJUwfaFTaXEPTuxss8s3+gdvxnnFXsFcNdCkGaLgG54iXG
w1KyNy9bV/W05qneDsyXj7Parz6Mt4qGykSJavx9/5V74Q6euSjT7+cSdYBIlt4OvD7ebTzj1pir
yIjiREr/F7eauKZsL7u55zu+p9/Q1+ZkJCG2wqOz26QuY7GiqZygKLQ/frwqaoxhCuiG7j3FSy9H
wmikeQDE3eXFFnAlnK283PpitSwKMi0GA8qKJq7PnYn8Dmi3EeGh1x5zbxE3w0XfPN4+XbfX46y+
nx5lZJHlZhnHPC1lrNApL8wH2ZMPgPs2QtrPQdLHh1q9R6WeIVckheUktDebaYUHHPZ9C5RJr5zO
T3HhEw5fT5bPsSY5BJk3ScJcI2Ze7Zhy2+BXiiu8Q431J+Dm1wm6CGSLii65/vj1WOfWOEEgGWuS
5Aao14/TxG+1IZtrxsrieC9lFymX1GBONqb/mf1KFWWLWFOhP0JSVhUqHIyLQFIYBWGcTptpr7hJ
KAwb7+3sKIqOKEWRKMCt4xDqufnQWSFGULI0vvZ1bRw5vfMNnc+Zr6OKS7hMvd8EwbF6lgnAeisZ
3ARwuMZoBaCTgL10Mnp9s5lCOLMzcmvD/RciP4rCtcomnAMt0Awmn3qVXZdedMLM5C64lXeJIxw3
t4xzT8YCxkPT5IpIVPBxLtTypPY4I5iOcUNvKVZq8EV2dLG7gvtavtGzQ2elM11sjnvuu70fd3WY
4o6Fl0sEqLF1jJ2PaRaMJVr4LJdWeoG0iRO7QLn2X0/8T7JpdhF69/552tUZWoRqNLYho6YkiKWX
ZM/d8aZFCD8eBFvaD86SbADG+NJiQPv12GcWHQuB9DAGlDiS/g9p57UcuZGt61eZmHvMgTcn9swF
CmVJdpPNdtINop3gvcfTny8p7VEVqoJQ68yOmdgKtnoxE2lWrvWbq4WazXbbxGyHRPZ3fhx5cmu9
zbXo5/e2wbvfoJIG+oen1OX37LgUG2viLTnW/jPCH5sQ6/g5yVeSoRujYYmaoh/MUxylhMswU6Di
ApcTpprRFWsSJFksN4vrn9/dF2EWqzOPSwdxDyYtjWT9ZM95/Q2hpPLXn/40F1EWa7GF1G8UHYNJ
w/t5at+oGF8FRbjyZW6s+Isoi7Wnl1NVKmIBTNJvUfDOgkL/+jDWAiw+fRqGbdHnhQ0KGTSX+TzS
T/g7Eah301ilYLGkvI1DjuhfwxAMJ3lrx/KxS62V/PP2IP4MscgLnbaoo763LM/UfBVJQRP5ODQ6
/tZU/RllcQNiJh6bGuY3WMcNR3sIv+NV/uX1ubpxsBqgTwCEO5DZSY0ud0iN28YwzlxMRqQ6bjRV
4zs17uSj7TRwJiLL1NcuXJGVLFLci4iLPZmbGd+sNy1EiuPiZMtK+WszxNonambpQ04PGylVub8D
tz2++/8b62Kb1v5sNqrBWAclku+UwdI/UjXAebB1gm0zzNH71+PdXCRnc7vYsPLAyyV7Ufmt9eC9
ObXhKTSwjXo9ilgEr82n+C3OnkLNXE0BGn2WByQVQxhnHN2qi/o9/iioPwz4YThRoXivB137iItN
PKnqZDoRH5HanHlA1xP1fS3sPuRWnn4K0D/yRifDPnKK1JXIN490igOUisGL0ry4HG7W+VUJk8H2
HL/b5P3HbHwEYrWy8W4Foc4gg5w0KVIZi+GNGU6VOfRFb54sD3Wa0UW0DxUUDTON1yfy1ho5j7Q4
SDDA9O1CfD1kM13g/Ai8PLwe4db6OI+wOESq3IJ7hmiqF2nmfTTrzw3LwW392MCswvyuNcqH1wPe
HBKQC94JdJfg7F9+IaS063oUN8g4+B9R9VY28Oinv/OFFIqx6FsIZMviCzVOo42DxKjiNM52ZZxj
T6r20r5NsDB7fTxXWB3SMZ6OBjZ22KlS/F0sOVsZ2w4XZ1ZDEZlfQqRsHwwcZu/wDIwfymLW7nKs
PeHKJKBrJon2udWWR8uRtJWtfuuwFtUqeuKc2LzBLmfWTlQ/D+D5efge7IeuQtVvqN/kxfDZwQBx
ZYZvfUYDIItpgxqCrb04vcK4muwGexvP7iXUSqr3XeGsjOfWNjsPIX6Fs6OrLmA/yVJvebU6au9U
mMFeZZeaO1d+sLIor0iQ4iOSbhr0bQEfaUtuLqID6NLlDKfZajvEJoX4QLOXtnq+qzzT1XfQl2y0
dlcLYrcKcvQL8PmWAXs6prn4ajgXRzD1DLxeEcfCirGdq8SgsBPZmYn3otbNHdZHQyhxyqgA63yj
72DwIbHnd6OpH3qbk1bFp0dXumdYd1H4bOYTGJFxkCmzSfUwp64yF9XgI4zd2tOmqfs62q7sAnE7
Lu+Zs2EsoZy530v4JQsNpftua1Hclh+73SzKUrDi1p5At+4XXsuqLirpoqd7uTI6TACMXDKozLaS
ua26YNxoVjpso6lJj2qaCYMZRd0iRyS9f32ct5Y96CdWPQ087Yr3BBu3suSGzd7hzXVAmXfAAbUe
V17qt8f33yjLtAvPxDEPxpmHSVH6+7QOpk2aSoXn2MYTMnu7slWMD2aaBN7ro7u1485GtzzK8krX
Rrshrj+a037MKyR6dGM4QCBrV4a4FmqRbaG2lUHC5ROiM10fxrSUMDJqh7cwB+uVc+TWuXg+qsVR
5fTRaFkV/tzA/QpgjCEsLnMcUxcT2u4u0FN5paS/skiWML9CM2VcmTmIHd18MnMJcxBEd//Gp6JY
CUyUmpG9pBUUaWaHI0oKHmj1+pTNEAmMNKI9LlfZmkjCzQk8i7U4ovxOxiIVz3JAmTbWf15Ol9wt
9r15Qu0S+B14r5HCjm0/rbFEbq4S1QQIinweXkni52dXgBYNteP0RM4g4fwo+yH5hoW38XX2ZX1l
lLcH+Wco8fOzUF2GV6w/sUoCRGA3dT18q0ZcTLvWQBBCwvT19e93K++ilSmIVBan/jJRTX1/DseZ
cBMM34dUSbmpyznaBmYdnFLyB28KzL/zYhSiT2jcUJ4F0nw5RktNm1ZPWDQydcwMtoY6Vivr8lZP
0ABDTG9a8BaIchkjzzSMjqqSE/Jk7pMDWjKS63/HPTH9g/9dW3/ny/0ZcXlaYikkSbOYyjJXplNU
x9auHjC+0sep+eI0cfLu9U93qwAH/pweP8rJwKOW8APJGeQi1mUdhGZAm6yKkAiKtiai7K7pxu9w
J/kRYj+JQClw7bW27s0tQZZCZ4uqN6CYy/ktGlGXY/l7eR97mKkchj44VOYaAe0KFS4yIlO3gN3I
cF/IKS/jOFKZj2oc8oYDBBYdtAONwubJhA/ya/Yrxhh96xpbHHxxfryzcZ7cAKkrD+vjFevlKrE4
+z3EYXu2L+sCL19VpuFLAQU5KCdJTnFo2wd9wokcD+rA69uq3yNnLd+nlrO2Za7bUbD+VOC4oFoA
IanW4lyQ8YJwYFVOZIZCk8m4i079Ha0AtzoiEnHnPK7Vzpe3Bzkou4bml0J5ARLA4oGU+0qij3MO
fCz/OuN2VE3Z/vUFfCsCpnQI8YkWG6jmyymFdebj0oZ2LzY/Jl4rNWR4zGsKq969Huj2TnlpNwuA
KW+Py0h60xtAjSO2RuFK30D01++HfUBZ3ngYPPxnd7q+RRBgG57WpP1ubhOUVJhEStVck5eRrb5t
J0QoTW8OvuQhzizCrU1fqbneaujB6bPpGsIjvAaQJElWzXjRws7wlBfNFMwq+42gpecPbM9sJZO5
+dbkMYCKnS0ARs5iVA1KlGx14vW7/p5OLC4CDRQNwSrqDj7//9/4foyObBcBT4NL+HIWEXft0hwY
hDfumo/qtnroom/tXaV/ypLWjfbhG2Vrf0oQNp3D71jTWPbHn/4FdIFG10wIigZdq0WmX88ZILlK
Ub3aS97om24/IWVSbUCZ7Od9R6fDwXLNCzxpbeUu9wg6OFC3TZn/IhLBGXg5crlOFDPUcLGHflcA
g0eV4qXxjaMK+PZyI69Cza9XLKQQmt683uGlAv2/jOhngU0l2oDQNDtqv3WssR6xG1UU/85OtKBZ
uTVvXNTEE7Q7xKktrurFRT2MupKH4csIAwxtPyhu7OlH5WTuirfN+BjtVttlYrVcHuWC9kLNANgO
GesymwtYSpEchypKQ4LZYx+jY3io97BVVtbt9Z1xGWgxlYOeD5bRqupWk37N0sju7zJqNE+OUmpv
Jow/1UMqWUH4PqiRa3snHJDiNZbxzemlfQVwSFVEMWYxvVgvKmOAu4aX3tun6UEAz5Pj7725cJvu
tZUh36hgwE39bzx12d0tBjPpJ5V46tODvWevgkWpD9n+d7x7/wGEwdo0X9+N+mXMxe6Uaz3S40CC
M7YFpvFOUDFGV37G85idiRzAsfi6ch6IrGOxhFR4laI5qMM4Xm4SEKZBaolFa+FnPT/6T9Ehf+vf
G08aVvfJUdRpfh6UyEErzlywey84kct9SU+g6+KhZJAtRCA305xa3hr10H4q4tDoNisjvH77X4Zb
rN3MbsAMD60CpsiovYfmo8CRz3fpp2Enrsx6b52C7zX93b81Tk4eUkqSaWhOl+OMm8yc88qXt5qC
fbGEMeSnqjQVF7OM+peVQYpBLD4jujGmUJGg7MbtchnLwagQByKfq/9e0FXlbe4VD9Z22JUHGvc0
zpO3gVcdXo9644AlKFID1EjhrDuLoLLUVlUEnMPjyE82sVRohxzS7EYpR3ltN67FEl/5LGsNRwxR
QgQcoA0hYP8uujN/NA8CV6Qjmtg9V9/L/erxqt6aVADRoCAg4hva4gOmaRM4WCTIL8QofZN6xQ8x
pdVRP4C5eP/6ZN5IRQxUtzQUdy0dUO4VSUSOI81JTBkUgrEDafFO/S5WKJnPHpntlWC3plOco+x7
8mLUoy+nc2xQw7AbsV6OZfKBVsgWvzruq2Bf3cfdV6qMINF+/qVFAg7sk/yfx96V0GZT2xatHkX2
wggwzj6dsOKhFitLqXkQOBt5uzLKWx/wPOBi64tXJcgOSyya0asf5R+hZ2075HC0D+2HtWfGjdxV
PF9hVgDWR1rlCmRRGXMYQKTbBh97D/VVwCPmfXIUB/dfWJzXBzfRKHwJnUHK3EvZadsMMYQ2ZNyD
3OmFE2+3Cfoxwd7as9undLeeb1ylcORSlFZ07kJKSHASLhdNkvpIXcMZ8bTBbBGYjR/bulqjV1xP
oxARI4PikQGy214eZRJS2qUpjbgVPwSH9i1J/6bf+G+lvXoY7taW5Gq05ZjAI2e5GJOgwZJbeP1B
fdT2Kvde8HZVA/rGDF6MbbHt5EDvM/iW1KI2+f2wlVzjTrmTNi5OtR7eJUgZHH92C1zO5hJvV80o
Ac0FEcW5mX/XDiJv6rfF4/iQb9ZgnyvDWx6Y2TSPgyI+nW49hkPnZoO+dnBdbWkxHugMgsoOx3yp
HGLqktZiPcVTd4/q1bbZBCf5ETu5feEFb9faItf5mIjmsNaFlgfKOmLAZ7cO+A2tHUwGhCPzqb4X
1L3ghCWTeJCGp+LtenXmOs0lpKLotESEjCZsnMuQHco26uSIOdxjM7Gp9sr0wgQXx0j07HxfK/Zd
lxTI/CBNCZasJcB+4qo4G6PRM51az6kshLqjg9E8yx/yX/C/FAIbeI4f/bssf8AxAMuwn/+avPaB
MzJY3qRX0kGzNnfpUFGbVb6Jmth8wJtjE75Rd0LBc/U+v7r0qFrAcSLb5e4hS1qMNJ61SMdNW9yw
7bEsPYh+d2OBxt6Wzhpa+uZg7jJp01uU3f5CY/J66V6GX9xGRR/MU28SPvgybHEzPmhvRLG/O/Jh
vdXBXt0Pi8EukjOanXM/2ESjU77vj+L1onvFvZCCQ8dz9W6/Tl8W8RYHaalV0tBEfEr/QdkhrXPy
D8XR+Guxbs4k1ROITXxGoCmXS1apajPNZMbGIXCPTd5e94z97yPDId5dOULF33aRW4uRGdTVUBNG
qmGJbzNjVPvLVBU7ctrWb/2PhbPRDr/zd2OsfkPUA8QnxC177Xq6UmvjWUZsoawHY4bW7OIAykh7
bRMi70sb3fFd9csuf1QHb/SELGuEKEwPmHN2VW9AQQD1hPWFJLLcy+HDwLYoMHA8CAbeYtc4vEfN
Wq8xxgGTG9wJmrTu2u5wXH8xiTVyHYq+lAzYR6FDdfldA8XMKtvCCM329SelGxqvoOxfZIO2qQzz
66z+IsWPr3/dGyEdICZALkTuRpPlMuTU0iONRXG4NYJDRmne59yt42OeJxu1Mp/DYVirE13fkryz
US+jyq6CA1zyVTG9cqwi0TnWYZ3nO/kh3iWb4TO0IVc9hKe/AOe+/oSXEcV+Oj/iQ0WtkWWavNZB
AibfhbsWRxYv/4gtzakf1jbM1WMU7A6qhgyNRBE9icWcchKMBQ1FUeEX1UXs4X4EnefQ2sQmzUuD
Tf/B38r7n5UV1BdhF8+1vkdKhOwcFk3rYOgd4v8Ci1PxwhxDY6i2pyjT1g6HW0Pl1kTGjOom2chi
xY6BIjfYr054jlq4gvkwOrOgdv0yPEiqurZyrup9jFBo+Mu8hSwIPYvvOFXD0OBkNXnSqM+bNDOG
TUTX6S7F0t7Lq0Slh6VH/S7CadJx0zn2f7GtXH56fcuIJPV8lxoyVQbqb6pFR5JzcTHPszp0ghQx
4XSThb7bGykWnEObarDX26GY3nROM2R3ppJjSxcbQzzcdynM0FXjhuUVxy9CD0kT9jT0s6i7Xi7r
PsWJyxCdpGEjdKtSoed2rA9Coks/BDvn++vjvnKPWcZbTP9QTxVIH+Lp++DQP0utS50jqlxrq+2l
PRYHdCcVBJ3wDIQ5pq2cVFeZ4TL8IjPM58RKrYzw81ukZL6kPIzEnipNdKxKFPPW1vY1YVksN16X
dM8c6hJL4piPD16FOy7HRpwfK8U/qWm00er8sxMhFNT8Jsf5VpvfJOF92xauhQi7c7IzxcX1b23l
X9/B/CqAk3Q0NYEzL9ec3tac09Y4efKTqu/memt8z4/9URC+NHkzY/8g79G3R9IKRa21LtFywetU
7144+CTKQsNnMfFD4MyplZi/f3dx/9Xw5tTDWr3w+i2KFqyQMaCcRjLMxr1cz9TYlFFPuYvQ6kKY
dSQbbjxnL9re67Xm69SCaKQ0FhmNqVJ5WkTzw6HBmrgR97oQ1YPKhs5F5Ran9rF8DndCz172rB8k
FfGT/KmTVyVKrtfX4jdYJMTBEISN3vIb2B8GzswnOjUblOeOw2fAeMaTmGPruPYxr990i6iL5FHP
JHxdxbgxSeDUaPaWdijv6jttL4rdpnmy0L1cOTmuDu5FzEVyPBqZomodMeXTfC9yR6HtJZ3+gtSM
OIPOD2fWKg0hhIUFHhhK9yJhtOfMGENFo8b9h1OA/IuADSIdePA34wotQyyR14ItllBTdqB8UoLF
ub5rwhS32fCQhGugpStZXQYFaAAuKbuf7qW52IDdgEShEcvEOWqRa92Nh57VCQRsvWBylZyJUJbN
Ux9a9zVzMCzTyeK2YldYw74oPlv6GuH+6hqBFgvfHgVS4J289Jecr1aipBe1zsy1xdGFY5OnvAcP
wv2V7budtS/fRKVr77rndb28q3RFhBYvJv4HWulyzztVK6vFJDGRhRkeOqFDqihfNG1Ujko1fnh9
1V+vjstgi+1dmb6UT+j3YC5uM6CgPFm1VrtTt1bkuh0I/T/obehrLctOmp3jVZ9HVGnK4RsGwUfd
Nx+TaY3ndGvy4CjQUxaL8eqp0Kj6pOeFP3tVJas/6HEHv3ShHm6ToLL3UqQ1P18K5XPxf0IsE4Fl
dMIvL4SwVIzeClj3CEkWLn5KewR6742978Z36/WRW9N4Hm1xSCkJPeZuwAE1Hw0379qjnAGENNZG
pV0fUZejWhRB41pm9anEEYKHIW0V0VcVB2IIEKH9lOGXZuyzJ+sQe/XX/gT1c1ueyuFgDe95Hb1/
0YDloetvVxPKld/MXjxcJCx8G83gN5MO0ltRobG2DriaYKO6wbp8yc1ovABBJqDZjUvR5dft8L0O
AKa8fF1vfNEfS+59UG508I+ryZxIhi/Pamb9LNri62oOhTY1NDnYKGUa9LHLLVXMTbtPN6uxxHn8
WqzFF5ZyB0JKRSzxrbJ3HSlT5Wn76hjz3Ya71RN1JZ65+G5TO2gDLzRx6Zl79UVUsfjQHpwncwc9
+nFNQ+tGosZcIvGOmCydc+Ael18uauKxmPKK9AjhBqABAsmS+Ifqs7XXsLPQV/1/bg6QIjSSqjR5
r7j5cgK4QppLUQbST3g7bGWD0iyKpIiEJag3zGt+JNcprxjhnwEXq8Ws85lHLwGFEEe+41m1bSj4
/HzPTJxwZ3EWKyWZnDiLUmbSfAIMSCVvfGe6/oswr7Oeht3cA39Ge8kzzuogY1g0yVQSTaELfxKW
XOVXHF0+y162W7uUbiQtF0N7KZieBUOHpm36gGDh0Txhe35sAbNWR/Wwlh5dpyygj6lsUH7AsMZa
IvOyWilzVQ8p4Pt29rXxG7AOcVr6a9vsxpqg42LDVBcgJ/irl6veNNsoamzOq9Z03iclbvTIct8b
bYY0Ud69LwfjqTApl03dsALTu3EzYamss/ZlHEUhGl9GbvGg9+kWorsvP8d96LbVYxUZ7k+nKxdB
Fpu6j6zAmvBa8vwcw2Rb+1zK7aGN7Z8HdFP7E4A0AMe88mjgXo4mzEKr93NNNFx6T+fWG0oqcj0i
g9omqJBzmN69PrKrh5ZAwAIs4siizqlfYe86XZVkM41mIqqnVvUiMLch1Qu6D9aX7Khsy035sPqc
XR5aL1GxuDR5MtPOWgLXY0PrAyOmcDwN1bypHd98GkfHOHRq+lin7UOKD7prlVPjTrXCqjGLr0MY
PltmuysC82llDpZ735CpG4jczRBgHHxqLmd9DrRcLnoah2Yyb/IjeC5kJWxt2Ijxy3drrcPlplyG
E0v6bPdT+2rkWfSVi7HaVsHTpKxZNF894AkBOEWo7JiMCx20yxDDiDiBhM2WF4a6G/R40eM8bao7
36JjbhabMJo/xGp/bGt7o49QhKd3day6yApG7iRVFGJL15r8TZ3IT1aahXd+0W5WZn2ZM7/8jjxI
HawYMSKVxRo5mwZLK/SszfgdfTB0FrCWbIME+gEF8u2mxKdP/opL0kqxaHlaLGMuvnTfRYFUSmxk
K3cF/MoIpZ2Rtu9fH9rayBYfWNMCJe0jMTLlyeT+ta1jUZ3kdIVOfGMwrFs6FJrQJyTluJzAyIz6
oid99KwhuNNL5U43pUOFrM3Kl1oW2Jg0DlghpS7KbHSdLuO0fjn1aevInhMgE1Wr3xHeLb1uthuX
/u1TUa4Bgm/MHwEZl8qNJeqLlwG7QWsdvZToT6rvyzbfFOMpnKLNOPUr5/pVtvb70P6MtDhv42Q0
c1PA1PSnEQuOaJt9iCgWql7/FzSL14a1SGiqUM7kOCZYEc2bqJJLNy37o6wXj2amea8vwZsjE55Y
EJ7grHG2Xc5hi1iFEUihwFQL6WflDiXJe0GuFVn9qrb1jROUav+f0RZDi0o4Y3lKtJj2efFUAA/Q
ECnPn9ZRELdWvZAIZNFzZuCBezkwyqStUpT0bgb1Sa1/7bNPgb1bmbxbX+o8xuK+D1L466YWK9Tk
2qP0yfiEb4nzrj8Nnr6LD/pd++Cgxv9prRZ442IQcqb/Hdri1Hb8FNcCnbBa3j5IluL64+r7ZC3G
4tBQ+r5rZ4MYPZ6aAguKB+yjeRTK/s6p2k134y8rk3nr+DgflfiNzs55tL7kMUNiEeSZS6lC/i24
0w5j6wYPBkZYvxqsE/swPxTPzuOa294VUFvs7/PYi5M4VabcHCRid6duSzHN6/aAxvYWXi3W3jmp
WKYEuzXs61UZ+SWquHctipIkFYuouWHH1lCxRNPj9LFvDoKi3R6ie/Vzbrrzl3GfnlZfS8sMfBlT
LOmzWU6NWUPLh5jCtLFxy+fiHYTA+24/E7pBozqLXe2jfRef/gJS7uZ+ORvw4sAuZ80q6Fuz/e+L
j/XR2WU4KT5jorpTTtEv6UcNK1rdclfbXjeXlgG9koobcmtLjmWgNnElp1i/CwRb824M3e6perJ/
iPythamj3w8tTqP4N/00PEnMN00XiDqC9HTVkJGSkWK2lSovbCTNK/aD5NrvdeBfqoe4zKpH5vW+
pRNDs00852DnLEXe6qY2I2sKUP1+8PdV4CaB66jusPd5fo/b0r5TPqxr+l8HBfxFRZP6Ok8DFOYu
F1WXj7GRJTSVKzMvYQWqDu4jndH0K2mZuIzOi0K/t401ppRHHM/IxeI1rUIN4lGlmzhU1Ua3m/um
zXayzartMR9Uc+OAh9vK0+dmULppzKswj1pm/UkY+X6rafRM2+Fdow+Zq1kR0mTNr3qRHbinj7Ua
WysZx/VOoUF+FnRxNDRxbOq6T1ClKfcTBVTdOaboICVgSl4/d299u/NIizmlUiSDHWJO4yl+U+j2
t3zIg5XRXN/FjIZnN9x6NHth/l2uj7DO27gq48nDnLja+EPb0uCtzL3SIb3y+nCut7qA/kAOQ7SR
77VcinHva4lhVABHevkp5k5xtbAIT3KcfaAl3OwSmaG+HvLG6GBLyKheKiS/V71dxB90iFVAY/z4
kxweqjnhLFl7e974TDpFOzyoRBTKNJdT2LEppthueQlPuMDoW1wMgm0buOY3Yblr4EIVjps1ZeAb
k3kedFnMDpsyaiefoAVMzTK/awIT1v9b3/6iWu3h9Vm8iU2As2DZiCfwHl32tDB+zx0ri2lwTg+p
CjyNWv7e2Uz9p3lju/Up2a2VF25sMh3aveAwOOjLqIs5bWunQ3oezu0YSYcxyPdZJ3/srRxj7/lv
rBEueh6wLBX20zKdsmQJVizLUq6q+zJOul0055Nb++oaL+PWQmEKOYnFg/mKcWLKc2FFMxCPqm5c
tXw/pms0ulurAjEvdjRuCby9Fqd9mSB8JRUFB2IUfVG66XlAOSqSOuB2xvfJt//G1L1UDG2wYPxn
cXjwbNRS7pXJA8yEiUuS94j+SJXxrk5wQf0bi/AMD7Q8qfw5sIYwYfYEe07ggfQBZH3qFu+FV0i6
79eyXpGrL660cwDS8tGcBGbepwKRI6js8WfB+BBVteDR3NUf9JWr7NaCPx+d+LJnyZ9CLL3rCSbN
j7mza/zfJBiC5VrJ5uYS/BNUtXxTRv6MiLgkjV6WTbs2Ovr1vPadbp255yNZbN2ujjO9bhlJ+22A
c9E+pxLQLQmwy7zF0X2cXWBVnvL4+vJYmb/l5ZIU9jDVAr1lVpE7KPJWh8VeFe8rf1W76fqlDIoH
XDuXmcI+sxcDlHKkFqUEebJS+yY5xzotdpkvHyJn3mT1r1bxcVLgdjfjJi+N3eujvDm3f4ZeeiKE
NigxTYyyKL8P816uDNcpVxt8N+fyLIrYGGdrUUqM0ApyoqBJYri4V8v0wKRt1nrNztjLoOn1++x5
+LTWgrjx6rqYWWdxFOdhVzSGCCzoOg1gpejUfrW930Vz8l/zD+aKrNJqRLFfzoaKVmXfFwURaxQJ
kkOyBSaF3ji3Gra1b2XOl/2aZOfN2/Rs/SyZZKYdBmMvNogA0KqCrSoaqJ3X3dvgeKR41cN9dZTi
g5+NUioqf7bEsgmPsPPn++jkvLG2ljADF91v6ZfwIfr6d1aqBY4UWRTez4uQ09DGSh5wq7Z2/dWo
tN+y3updx4nXsspbW8JB8IDtSL4A2u1ybLmv09pRHRLYpOLNij5W8TkDJmK7UVs1vvv6sF76estL
gXwZgCyFVApzi3BTZUTFNIAWLOsZOA9qxW+sovM3Sa7kbyQ4+/tW7RB7kHse0ZJPmWCkCB+G+VqF
68bbRz//RRYXRokVZxZUBtRxDHrd0q/yrZRmltuFZvDkqJn/W6So+SkLVPX4+hzcnHEYs6BHebdT
61rMeCeFCVVtDiG90T1M4LdBVgFT7dcys+sKKOvmhSUlKjACmnMZSUmKeXYmeKyi9iMsYEB6b3/n
XEbr5rziWLv4tLC4hdsG/RYYU7yaL6PpkW0n8CE4eV6kayDpBoB/x42wSowrd61UeNVChpsLzgjc
m4VSjmjzXMZLe503V0gTSd/bp+yU7L+Jlv9fQA1eXViLQIvz3O/+l5fYetEb+yR98ikWzhu1/wsI
O/VqdfCIpKhLgQP9E+BaixR0jtO8LgwYbrVX73reCpgWnuZjfUyxGk3fz9Tok5N9QuSenKACAOsr
8fYlg1tHqlztEUh91A5twUsGWP/SYzs792Q9nDARiCq+aIPdsqG6zSb2kn3obwQ+RtnmJ6RSNs6x
Oa09YK4PikXsxdct5ClXQoPYwnfT/ljhumneF8fucTqsEU+vMFeGiAXZBAtkUAlXIldd3MC1y8Jq
m97LXNY5NNc23mRp5kaF9Ftf5KfxSfSfMelFR9blWvM32Z2WbubnaXA28YP5MBinUNnZD3Navg2x
CMXua/gWhcpPn580oHiPAzXguSUQhJeL3pGCqQP3Vm6nU/5e82ZYTg3AGmMTblfVL6429GWsZZ8h
s6K8aKKh3FrPFBA/CwZ8fbAVCnxCGAI9t9fPxevj6iUevXB0PgSOZ7n0q8LOYpl4ytt5ZxUsNgTq
0Bn0BEIXJOGqbMJVNr8IuFhjc687dpuN5TbvDA/RVwFrQ1LUyx7ir/4UHwZP2a6/za8BB4uwi/Ok
iRqnbSzG6Vsb7Xu7s4F3O5+UnbpFvs5Th/zFejfc/tH5+D/fxv8b/Cgefz+Lm//8D//8rSinOgrC
dvGP/3mIvtVFU/zW/o/41/77xy7/pf+8LX/kz23940f78KVc/smLf5G//4/43pf2y8U/bPOWGspT
96Oe3v1ourR9CcJvKv7kX/3hP368/C3vp/LHv//5rehy6ELvfgRRkf/zjx8dv//7nxQ6ztaa+Pv/
+OGbLxn/3rH+Ul398R9fmvbf/9TtfyFpCfwDXLNgM2ucgcMP8RPN/hdUA4T3OBlg22MR/s9/5EXd
hvzI+pdGMVizqLdr+u+N+6boxI9U519IRxqYXoubEFCq9s//HfbFB/rzg/0j77LHIgLywG+zvFIp
UAruseByC42hRZKS9GngQHnoPSdyFSnbluqaCsRahMWlDeijbTHe6z0j3eWjs8nJxc6m+o8xrY1B
5ZWnIOzFrbasD6WVHydBQgTfD7djyLU5bv9GBFBX6IbR++QjXp6JWtHkeRUSQYncpm0OSbn2KNdf
KDQXyQ3YaeRA0HqHBmlfXctW2xmp38u5V4USvWvHTyKeVVIx34c0670yiX7LFQVOeh/L7bu2y9W9
GVp6DufJarqPYzz72Uz+7re+7BpOi1z8MESNZ0idln2Sh2YMdpiIdVXumnOjhaar1VVgPksGFkef
nbwjYWvNL20l/2InoyJvGiNVWrSqpX58k8VhVOwQno3S70MaJ6qLJn0+H/LJwsIcGZpp3klKpZqu
BVqsYJa0ObI3stVY8UlWR6XfK/U87CJdmXFv0tKuSDHgkoxpb8eTQqUySZLgMTYzo7U2Sdpb7/Wu
UYy9bkxKXG700CqhTAYqgsibqDaU0tnMiTZJ7yQS/qdBC21jWyYmzQVfr6bkY5kY1jOA4jeSPRZv
u9GRk72aJN2bWcMLeJukNrnjICtSuw0DP083ejUkX6t4QB3Y8WseYZQo1G4Dk0CdNxUq1bab2tX4
S2P0hvYQt3nVHwMVoy1PU5oq3IbGrIYp5o6+gsgqWmef+liZAFRq6pDR+Q3w+HTNdJxmIBBjnmRP
GPwl/aGop7k5BI7RHDtf8Q9YToVfjLAsnqRB1ZFn6pS+fJM4WQmUwW6czpvz0Iw+llRnv4RSYiqb
tJCm8HPfmla86fosKN4NpjFUO6kBUI6J7dBbOz1qE2tjyKU5enbn25Ortmo0HLTUx35NqtLeDbs6
09wR+Rgg6LXVz0+dxbJw8UCVPtJ5zPvcbRSWqKd2vQPModXSdNMHof0u1UMJY/d40KrPktk2iHbJ
vv6QR36QH0jqy0dFzoraE1YoDznJhbYrOJfy7RCqVbM3YyCPHsUcSjJ649/31hS6kq57PpIn6h47
QVvemXk4c2ON6hBscrsbDwVK2vbBoAwseYVv19kRNwZ9N2TjKc3Nr4XvyD0BaqQFwIDU23pSlGqj
YW0Q70DASyGHXQJVUMJDYj/aLf6OPRzynK8JLjtR5WgzV61eHOO410Cha3KBjnpXzc9+JkmKW0+y
0hzU2EkY+pBXXxwl6ELQYD5c9EpKIWXKoEExqkjreBtJcl9+1Zu82oV2rSdvdTWPnyWcdN6gHlWF
h8ge034TaE78Y6ZP5xVoO9WuXdSadtDV3jIftFIufcR77FR7GygJr/UU8udDiYT3tEELuhr3egrK
JfJ7B6fAvP9Ulm2Qe5mV2fkuqJNycAMpMu1Nrcjx05RL/HUaOKB9EE1+ukvSeOgAApWh9aDm0m/O
PJsQCw2r3VRR8NAXhhy6aJC7Suy3j06rf01iu293M6qK0kaqJUy8W716iv262+hGh2sFSj3I1erJ
EH0YMuVX2YnJaTvblvINv2UaI3cIDY1iWZPhaVWM+bTVS3923H7SzflNZWTF7NIglsLDNBi15kqS
3P4mj0mUutZYWa0rDZM1uHnZWvD24nQwT2U+ONsuVGrIz4Bzyl0Z5UnhVmqtIfQ8s5fdHARItxln
Q5NczXR8xKX+H3tf0h0prm77X96cevTNlCb6CPdOpydatjMTIUAgkEDw6+/GdeodO9K3os6dvbXu
tCozFQihr9uNx6f72hR8zgDq89qT7ZbwGHAMq8CmWaWWiT3a8Oozi3ZFRqNLLB60Dny5WhjJzLbf
/+yCJhtGX618d7jPdfTA5bDp5tmM3UmUce+KpMqD71PtZmAJC4gw45HzFjNmN9h4mN2QusCcbf5W
TzhFzDkI0WEH7bLFXaQ2NnX2XuE7blp32KlEC95v3YnAly5kicejwYzbitz2XVE9zLIlRdyFDXgT
fLiOdKHjKoI+GLH6t8DF5JAO0liBUGOwxHDbcFNUPd9rhvo6lkFo7HziQ/w+LHJYnfTTHHuycoeM
jROSZ9mA+2WjhfPURAoImrY5wgW6hiipWTh7JVC3BqXYiyDfTR1pX62oD1awA8j5EYA2D8qakc9i
TNsfzQoR1eDBQ6BsmMVFkIR3Bx3FrJppE0eMlmtjmIo4ajz3SYpJZ9RvyyQar6a6mp9l4dFbCEJx
HmOKTh+jwd3UxB3XPBBzPAWmiHseld8MQKZfLTFWz0PZHkWlNHwGpsY7MUu0AOTQwXTjerLlWuZG
+KihVQmhKo0KAhvLJTxEghwcoAqHUZkjLkk4LIJo3JLgGxnD5rHlLaQtPWfat6Q9DdNYHuySwCfd
xRky4Ms+OB28FuygTokw55uGWv3VWAxRQoKqjW0AydByN3pr1wkftFqHr82qlLAZhCmFOM298RAZ
o3qG1bYj8EHaI85f70MlkPU5QjFTsdtZNu734G4K3phZzw9VbZSxU0i9iWazP/XEya8KPcEgT216
4cNqeRQV/oRUCMcapU8fBH2sOu2mlqB+arEaERrfLA2Ppl0ZKEzDyYhLn9/KhnWxAGHJP5G50XbM
TctuY6dt90ZU23ViT2b+EjgQlh62riVJBAeW0rLvIaIJ4lHmTwROjnFPOXkVqhvVSZRdVF/ZlhrC
PIGSlvZ+ibyZdR3DJcN10pEICb3tobKMX9TlwcGKjDK608BrBC8OwbRO1SJvYfQqKLLcWPoCghxg
+QUbuwsQQaGlbehZ3/gWhpZiH46drN5qyS3SoDqaWqvFVeTjYjkphAIQErTGBCEuRVHXO5RCSqPV
ZPqG9yLwTkEl4O2gTow6Utw5hTb0d1iztgOYwmyY2uLoT/NQsLVTt1He34PgN9M00phYtafGspuO
/ICRS+Pj7bUu61m0Ru7SkPpOVAHJ4aOs63AVDDVFS6aJZDvpY6Qr8RB6o46e24K6Bv8zx/3f2g21
Gwqr//tXkfRb7bZruh8vZ8Ue/sKf1ZsT/QF1PsyQULjZS98Rqf+/qjf3j4VBClgN6rAIc3AUNn9V
b84fC7cbkozIbUCZXSBz/67elnILXXegqQCIgb7UXz/sH1Rv5w0NzKnh9g25QjdCWwlNjbNOL2QZ
Cx5MTpcs4Cw3efeV9TGOMdY17AwvarWfY/1+W++s3xuCi2UMM9Zz1+3WTSxAeRK5ERqBPEEmvWnX
JIDoBMDv+iJf3Xkvsz6USOerLyX5xynJoAu0NdC8TyqT2PZO5bJSG1RDZt8jjIddG7O+dwb4ZBXT
A1I0Ml81Rc1JEowoH7ZzMxoor0zi9auhFGxatyUn3o4YPVoEp34sUGkMTcCQ7ZGwd+Fr6/QuCuMI
Oa4Rt9op2dq1cl5WO8uRMKmTERj8JBmrkjhXRgWBY0A92rGiz+HoKMJeu2iaMhF6WqRWNfHJeOFV
CX2PRMDKRRyD91tkGoYwFaPUQO8hNHovZtTabmxPoQkbctcuq63pT7zeyaCiBjTygxkhxYYLmmJZ
bxWijGIaDtAITnNjmuXG7QKPpx03i2+mRYWLd2MSbj9O1UTDLXJOcmv0Tqjjfh581CwFYXfUoN63
GsBYEqPKyLctCE+IWCiZXiJC5ztjFrmzrxnv04H1uAHdaPJvc4eR+3m09IPpiwCjSAWuXKyrqUPr
0u5sHUPf3tw5UTN8Z6XnQmeyH498sv2btjTLHjG1jCC1mffhvHKkiUwmmkJ/qyZA4SfZjKsIdcO6
ctFava0KF/y7vkJdbLRdDYHysO7e6qoNfoYDKdMoMPobFMD9bdjXQmQlwNmQbOr6TsX+qAaeGjUj
KFEx9XJ27lypaU1dWTxIZKRIslSt5pjkPV0JB3AkzUwPQ5MxkHeWkfOn3htdF8yOLkRWIKQcEsZo
/Yg5TJQYjqo2HRKOPSkM5w6l/HVp5XQ/9nN4bB3UNaW9ZKIGFB5Y4zUr/NQqmwwT2NVwLuKQANjZ
Clkf8zLMN94U6vuynNUR8WyIO1jdrRaDlKxt+hAMknyMg3ogcCyIQMy1x1GvpoAy6DYpY93Pub/m
tYdEzSVkCz6em9l5QQ++gxzZVdJcRzZ2yuRlkQgdVQegQuTOhw/w2ssVTMaBILxp+sFB8VmUEBUw
mlhFc5MWeQtZjILCU6o3u5QbbnDgNsX8oDG8eC6cZjUzD+TZsPLSKqTNrnacNi4qZ9pGrMpXNY1E
Gtg8X4+l7jPhFCq18VUkdtkYG0arbgX0XmIJgLNCrtx7lPvTrp7aNpGBoQ9t4ZO4RNWxa3BG95Uo
8y3tHOtUzRXfVhVprjwz7+MI6KQNmZak3RYQHc1HI2P4PDMWYuKvqMe2gkRVRmBeunINN4x1yGjM
QwrhogqZA4x82msulR83YQ8KS2V620F4+qeqTPPV55bGVvXqxjVMGJTWhh/F0dCjDsY0xZNyVbI5
uG9Ri6/V2NS7qiEPsK+eHqZ8xHS+quV2MvLnGvDXlI2WfxQOi24G5nsHUpNi2+WzXEnCo71NKIpy
Q4eNg1wxCItrAQst/6315ITJ8ID759jVZsDiWQg8AgrMALZi2kCtauWF94ZbxWgTCnliOPoOSKZw
/A1+IMyddywMq72hu+CJ1GYukhn2U9etOcmXTnndVrgjuWkM5j/lBH7zY1nRa5NE7iZE7rcuQ6D2
eiD6UkhrBA5w9BHsXkxX44bqPe8XLBNbnAfadXYGOKYJP8EBZvCpUeHSTClMz74bnTe32YxWA/g7
Djo0RuMHK+75/Q5OnOZmETIPYmj2FehccTTBYFTindq6eml9sDqmUgyvYaitk6gaVMDBpK5NoUIU
qRR7spsqu2A7IiPNE1xDQ5055bLrnZyeKNyp73CPumvWT5FYV9osMXdxZbNFA0S9efhTG5hzyGSK
MLj52bI8qr1rCn8U/wIw94sgHoGAA7ELoC9Bxj13TDMrrwp1jqDaYRAFEnXCVkZSHCJMNfn6EnD+
rB2LGPppsXMAWmhgntu3WCzy3mxgY5vh14fk6Ytu7Pnw4bcVznISyYcOqI33nKQ76AP6fKmRRRCR
xTwP6of2/h8wi5d/82NmsABtgXyECQgm3kjwzxq0XMqS2S6qIheFE5yyAX6EtRwkujBfcffQp0+G
f1G0/zdf/j+YuH545b/ly3s1vhTy07Rj+Qv/b9qBIQKgB8AFAODo/nva4fp/eLBaBlB4IUv/mRT/
lS+bf0BLGUSOd3KsHy4wgr/y5fCPZTSMrj4m1dBZdsP/JF/Gz/p4TEwELvAJwMTFLwEbNzxLX60B
7YpajZiyo2/bY4pq9Neyb5Kh55dGjUsu+uFEvi8FQ6oIugdwS0BD/3OuikvEQZfV7dNCrtwcCZrT
pNrjB1hhJcKxEjYXSc1H1N9NUlgvH17IV9/g2feA1RdJNhvqzQD7LxOkz6uXVadEb/nd4kyhDgE8
3KGrmnR1qoC9ux/W5eoS3PkL0BReEaTBoNqDmRK+x89LhoSaLfp0PUBTZF3Xmz4ZmwQw63hcWVlH
Dv9Ag/vsLnt/yg9LnusJTENYj8zCkqhGPEi6FjsfkBcojEM+OoYywyq89e4v7OylNc9qkK7v89ny
sGa1bayj/bIIuy61j9r23RE+a0l+kQdzacmzaS447CMtGEY54IimKDw2bckeLzzWVwcGHxh67HA6
A7Lw7NJ2qduiBVdiXKTi4nYR2x9e0eiFmnnxvYtR1mV/v+AX7Gkcl0XEAxrLNiZ3ZydUwjeXoDiB
xCg/5d4K0p+s2wLi50CETMdb957Y0LpLguYUmTsNws9lwZ3lRH7+RHFTgd8YwBtnGYGendhChBBq
dCWk1CN/o0UUN+NxmsyMsCnLQfwp+BMzLuF7z6P9cmhh+AH7rUULCvIDZxNXzCIMxgjKKHYABgGS
8WWClu7WTNEBvAyZ+v3G+7za2fR1njWEn6umB6UJjiZxuQv2NMXgII7Fod8iScwvrvnFcQ0WDT1w
xoAyeh+cf6zSbVk45qJslzZwenVzHnf59u8PzxdwyQASp9BDgvIG6MvnEq5dGwVEBxKAZbIzrlzo
FtFVlBQ0RTa5i24wobqsDrgcyLPT8mnNs6/Q4dwvmlbhC4mLF+j/IqNIFw6uG7tvdGPGfp9cJuJ+
dat+WvXsuxwW9B1ReFK61U/zarEZoqmMMfCBzmpKs0sI3+X0/d1TLi/3AyDLGqMODCA8JQafYzxj
bit1vlUzWdV8m+vugoLdxec7uwZG4pWTNeH55Oqv5yN4Phejl2QRIb+I6Vte09894PLBfHjAdkA7
enKw4IgQsc3hA7iQBrDesp//Iw7j56N69rlLa1Y9y7GhdNtg8AbBYZLCXxE+mWnzD9b76pRCpgWc
nEXfBGCzz48XNBwJPlr8adeqk+sacD4Pb6jQF77Ad3mA821cgJhLdzOIkOF8XscGkooKn6q0ryok
MZV1lPPYpUEvyyezhhJGzGjEkhmp4DawIQVcGKyAx4IC8bqfXyX08ZJBWVfVjFM25QdV4PPhxjoo
q2MNo+hGTNbJZMN4h77ZbukONcxDZm8zd6f9TmbMyWvMBJ025j0H1b/lZsztMkptUuSxUXG9aqwQ
uVXtVMdG2RcO7lf7jIINl/li/AVv0M/PX5YjRJaHSKbKdMvYVeUzGoLf5MQv+eK+x4OznQYvDrI7
IFDCluCc6AxkqC7LwFySHCWAHax3aty23+wreFWuppjaq2pHb52svVgqfhWqPi199q1Y1egEorMQ
PJ7/dFTxf3TvqEw0AzaXEsgvwgYgUu8tdtQI6LR/3lEtTX8oZhdxkdWArthpZdALSfkXwfDTEmdX
OMcc3GqWnLwMayhSs4QMN7kPi9qLgmFLWD1/adB0hXs9zIsWjbLPD+N4TTFq38O1hpKeOrGrk85f
dyJbLrfFIcYKs/aGPkdA3MIOYHUpvfry1X38AWePWrqVO+YhfkCJ/m7qrXoUAOj2QRoAcNp/oFL/
1dZ+XO8sTgkLvBDiYr3qsJAPiY+IXELbh8TFNXSjEr5mN3l6KVq9g/l/22fUk5DFd1BtnvPboIZF
TDUHuM0TtDOqWNwyFg8LVCc2jdgHu/PdeMGBBkK09iFLjSxy2630ylqh/ZipjGYeA71i+Ik5vH4s
rmHzcdGI7OuXgRESzMGWBPscZDeVXEyFGfWQvG1A0HmHyUMuwFv9s5jzPgf5fVf+vd5Z0idGoCzy
ifSpc+ffdEXsrMQLkFFQKNl0G+M4ZwPEfYdf/ds7zhbS1ZeUHL/IrFH5/vsHnGXWFq9au53xA9y1
hq3nsFErICo2FwUZls/otwdFTwC6ayg7MQz7/JnVVl2TUjH5LsCymLVE4IYufSZoIQDU859nnRCN
DcHaBA/1zy7Fx9TBmSMBCkIOkhXoBz7g+UUiOxCvwnSRPC/1qkLTFr6lf7/s7/ciqJuAYi+tE0T2
83tR2oDbcR972c3XdsCyfI6Sv1/h98sKUFNUYKhJkDbA/ffzLgJDPsx8wAphZS8QjrjwvNgD+Miy
Nty1YhOIlb9f8Yug9nFJdAs+L2lWLkFBiyXlqoI8n5u0+CiAltks/LXlS61XdKc2l0SPvnzSha6M
QAMxtnPJT6uCJXnot0A1Ws6uFxMs5Th0HqTnPRR2C0kYAPRNeencLKfw8ykNIX4GxWGQz7G0dxYM
GrfVgrS4pFr4GLk70FdQsAz7KFvoXeEiF4QbOU8vfR2/f4RY1kPnDKBYUMPPuXosKvQwC0Q7b6yA
VpOwXeujeOIss6i5iiRBh5SSrPXdu79/u1/tsg/M8zKTtpGFnsUeVfq2xsgFKS/GpxsjrB4Jg1ps
6d/akn7HO3AyHRrp3y9q+7+HIKhaoJcAKPVSXZ839xwajMqsmEpH6alt5ObiQc1uBGZSMYR23DiK
fbM6Eb6OavJ2RdGQ58aegMCfMIDzbWVvrcKD0H4ZOm2ClKvbVcR7ULq6z8PhlkfjHRB0m64wb5AX
V3vBq53f8BXkntsDhmzRnQVE436oyybfCs+jKlZlYFxNeg6z2ferbETvL50Gmn8vIvQgo6550EHU
pf7s9zGws3WMgWazC4Q1JSqPwnhyjDe3ctiGFAHCt2bQLfAmTJnKKrF7UC/h/4YpqQ1cVpE3KWZC
OzK6dewzz43NYXhrqDwZhXUgRc8BB41WZTNeGzl7rNy6TIyiuUYLpMIHboJZ4gCg7QbjnW3JFdCK
B7zHOAQGjHV603flnY8ZN+wsrsrRvlWWecugOJ74lbfravQyI3c8MT4/055dE9F9r4h5z6kDTir2
TxY+wE9ib7Cax4NqJoBKwyVtxniyq36o3r5uPH6DiHKdi/qHHXRFahAjpeWUaYOvaRmBBIOmSoLh
5os/0CuvNHnMdb8ZaH2aXH2smvroFNURiPqD2ysA82RGJvEqDIxvK/XEw/rNatA/M5tbL593OcO8
p9Dqxhy8W1tHK1nCpsQNKxMc6PCnF0474eguZSXG4JXIs0o2e93Oazkbb8HU1eu56J9GGR4DqSH7
B1lMn+V2Ips6ituuxaui7JWOMLYvLVCqBzPIk9517w3e0nRy1IMc1IrN8MyQ/oR34ecpBSogpo3I
2sq8KwagfxvqbadZHfp5ZrFHyXUp3W8GtI+AKCN1BtGnJ2G0T2ABHqqyxeCvdmhcwXMutpxlSBxB
cUXYAcTNGQU0VndDarPxG/BVztoSQAQD+XXAfHw5A+MVWnUHQAUPYx3GtshvvY7fhQh4cY//mtAx
OorGqmNpj27cj/kt4dDPcozRSJTJbwvOVoPfPjAXeIS+bn6S3AQQUMiDEThsV0P+OFEu/dZL+8X1
ZZgJX/3QZXSiwnSPxBH3OSu+Sae3MrycKjM72Z2sQEGQ2fOe7IqweJwwqh16dCaGHNApuwazu3J0
njR0NpNGqR2TgBtCu2wV6hm5J7Ph/FoIts45NkFXcFOQebTBlndrwHeDFNSHh0E0e8owWBdsGMAp
VG1c0mneQgRNZwGpMD2UvE5RrhZQBeoobEfqbu2R4TAwb69odcxb604WbbH8hGNJPSfLSQEz8xGH
tJ6ivo65U/I0ANw87r12Wg2z25zycSIrFTRhWrmqvUS3f6eafwo7GMAsoipQdEH0gcno5xg7lYFy
6w5hzWJQSdh4Rald5P7KihDalQqdh8Dt67uyKu6mSH7XM3+mI+6ZipSvjVl6GSDn28Hjr8zRIkFF
sSvH5tqBxuw6kPZBeIOT+hrAYt/ZwiczOHkDpNQsFdwgXy82Vli22eKgGZctOdV+/aOZ5f3kEHW0
5PCgI+saM4PrYSqP4VhXibD5xlJ+pis6pizgbzSk7BsLnH5FeqD0bNkHqd22cDtxLSAX2j7qwTMI
igBoa1NvZkyDH1uq6NU0+X4Cr5hm3Xe6XkWzNFL44torpr11qXwV42AWkD/yhm9VLYZv0CACaqiY
6vaXwNg3aqofqO1FTPj8a9DVfrbbzIUvCE5eBiuJ51LUGW/rjRVUJ9ECFu8E4wvgk8+SInkSZEVU
eAOWQhAHjVMCyeC+NkCR0pZDMGsAktQd/Q1VRtoW6toVJQO0UfU0MUgdrEuzfmKefeyJvmqk2FOv
/tWxYtuY9ip3uz3BReE2OTaa7aO5XHtBf2eT5iTZcvlB/2JsnjxFTx3az/Du6nfADiT2TEU8SFYC
CONutFevR7FhBQRwbFx4nROlZi/jBnCMSs/rMZKxTfOtJEgEC+6mbd/GOaDgxeCsPfMbYhuSij42
phvmeolldECFvNjQOQD8ZzMBe+R56kDzVxoCKBTBK8kHo6WU/m3t6rsCF/rsRXugPDfUO4QdOxGw
NODfRg9FP677eh9A9KIwQihF5WojeXRvz97eQ5NuaPvbnNIY7jfwBo6DgK+aetoy2iZBYMTVVK7r
avTiUIpsApjd4jt/Wrxx9DeC5LbhMGwL3jrdrA3cK1p6qRvlMYW+Z94j9yNri3vAhfdXDA6EPZSV
TQrktFmy2PSKfWkB+OkF2ULoayM74b23bqHloshdNT6jEr33XJLx2VjPNbC7mGmQHGRGa4hHzqBe
4x8GG87090FXH+zoYLl7npMg8/SIP9Ec8QePPolSqPnBwmhMevDkYTHl437rKaB9bQHQkr0P5rUB
xALeMZDAZmIY3V5PcN1pfzED2v1zm0xolxkiODamygikRCrDyaz+CGcSRC98M3V3JBVNrLrcETNP
PPIKbOyuVm7sGVdd/RN5UFpiZlmY8L7heSoj9Vi0fgy2bFL4bK3aMFvuBNWqrJVtZpAcrQWWNGaY
zLxdu9OD45Q/VeGmI5cxxRxAkB9RB1qBBSMy/apKSDwLmQkX8NYJ3YH2ERSAzDNw/TZ+JnWY4JqI
TLQSaB0H409JzasozFeNundCUBKmacXxUKAubaKyvm/x/KysnzARjGl7W4wW4DjPg+QAz+q7ZgIv
poY4IKXrAi3RQovTIDp07Lqt5/CNhgKJX/f3JnsEUA8wtCGLQP3xhPmzn+xXueiG9HOdzlb7jZd9
LDVIm57cwzP5yrerJm7yYOXVYyIUUG5hm3ghvnNwC1akFVcONMEH/dMFQLqDXO1ysBy9MF92boj6
u5TweqA4NIemLo9m97Nv6nQyTiPLU6OTCSMv44gD374MgC2K8MbsroeiBoNpF5Q0nZ2fljllNHx1
cBGy8tlmgF7ZbCOBXo7AfGpfqkLtC6MA0+iawO8HBiBy5bAcTKnJhoihwFdphlB/mZDnAKO3H+3o
EWDKWDVPtt3dgrq+7wqShqzbRQBUwI3xSS3ZSmHRtKm8bauvONJFXlsbzKO7NJy8B3sQq6EFhde9
bVSbFaaRGVa9Y6P/VMI9KhhAAxGC72kOBWJ8xHqEEXVl7ZXHNrSD77ApT7oTCOUYQM47ANmSinm/
AhlcT+acePbP0ccXlpexaYZwSPLZap6mm9Idkgaw63I27y2wS+CEENuhxP//DjoaaFFONnfDqiU+
Zpr6lyM56D5lAiR8rFvzETlrHoN0sbcxWE64rVPp8Z0jmlUHRnZYgIHwCPuW49jp28h8aK1nqcip
94ds8Kdt3yCj7JDFc+tK5Mj/QNyucKqB6ksouasZ1HXDp3zID01hg5Qi1xw4/9yXJ1uMb6PEXoNX
wlN3qg511Y1pFcBtB53yTVsBCKjFURH1FLVdmuvRjzvGy1hZ7qMN7pQTFc9aTLcCtLwkFDlLeAUG
xByBQz2EhVp59pRVatiPss+iyU3tCMLUIt+EOd8aIbzzWFVuLGAqC1YemeZrw3aOuQmagN/OgLC2
VrCD6cJLV7osdu3Gy0CSQZ/dAzVk1LTE3ZDXSNSGm86WL4qLbRFU1x6SAWWDBsOM4r6Qcxjjtn/z
ncJ564RGwu/m9oEriySDIA5IQ1GOYCEM2wgTDQwDwAP2HKCdyHpkrt0A8nZqFrWRaaIHnETZJ+Df
UEiBsfDAZlDTwEPw8VFMboZWB4qHgMFZh18rPsrjBHQXjim5x++F7qA3rDxf3hjSy2MGpiKPp7xo
U7+uQMUTYZSW4OPGOjI0BPeGce1qV6wCCt5tA/IiIsyyNwpUAUhWrIbeSO3ShMgr6aCqzmxAO8KQ
qud+DMqj5Y3ND1IyFHEW6+Mqt45WDvIFKG1XOhpvW2WINbSyx7shMtt0NHWwoTmXa5gxmegfTwDI
WRDhT4ay+elX0yGSuLfzAOjHkBcrOSD2z5Zdh+tQSuYk7juzM8cWjz8QEys/G+ugXBVSyWtVzzUH
Ucmrj4PXOgMuYAp3sUIJctWQMf82RV14Q0ALPKLULvecFuNzGzagsFla7PjssisKdX2GEzhjfk8U
4weA56xjoER+4ABDX0fUHk/cbQiNC+qUR8MHbSuOrKo9jGUz3SBoCNhgE4deuTWdD35EYZ6uc6DE
MHLaKKfJT+2YOw606y1cUo6c3DLJB1SvneVGJxxWS8czz+01gIs22YRqCoCG7VV3g5IeQGp7MKe9
wX15bQ2SnJx6QjTu+q4+VZ3x07bBNPvpDOXcrLyWE7qOer9bNRUd8LLBRoTBXwX9mNi2eAhfZtHV
QRLV3NevTHhHEH2A0bYKI2aW63OQncDcBVoBeOxYwA0FKiHMHmPt5/2Jei2bY4AqiRXXUZvf8NGo
gTK1CgLeDHgw34Y+Fxtd9kW0Zo3uLng3/C5zgWYXhvFoAMG9AWyBszJACDAKLYBpwRtFATag/XcA
18aAHH3Dt1KqGao0UoD7C1Eaz3D2IavVTjT8kirnu67Ip3pk+SHI9wHvAjAJYeNzPdJ1Xj0MjlAp
BZ3uAN+CxwDwz9RX3hQL7XUJ2DBQKyxVBjzzDq/4qhin6FRZot+5WmalUaZObcM/p7CtzDHmKLOC
/KZpwP5S/vxYl30OL17dAYnMJsjsjFuQivtNYWOghAwWdmW0eQ3y1t3R2f9+of30e5sWkoEQcF1g
V9hv/6wVDQi5zZvGVqkfgeEbtk6Y6dKInmsD59eA6FFMfW6c6sF90QUDcauC6AjYTJLmUxz5g/9S
atZfA2CgVoDVHdx2uu5rd7yFBKeXNINbpq7mdKto+Nw6M1vxoDMutGW/GBzAjDeADgDEP0FoOcdV
8NYYvbadAaAqrALNIJCh+zDv20RBBxSMBBHpe+U2b1COQrVATSu2AmHfjE0frIXhtDdB11frZs5h
XMWMO5lrYLEB2NyYTlW+OjlUbu2OPswWf/j77f99xALNfFBuMGwDBjSCUfTnwzU3RW+OTocRSzLA
l75KjZObVvGiDJSvjEuI3eVf+3SUl9U8QPgWianQfkc1fAARmDoswGOs/8S6Ddtmt+SdaYl2LqRg
g4RdlJ7+7XSdLbj8/w8LRgMxHJtUfWqjl+C7P6i4qCn32yzlbIll4v1hiRwA+GrgeCZ3LV6g3rgq
16aCmuJiA+k5Fyaxv+M+zlY7Gy0LS6kmkFhtWPUeYC3OJryOknfYR5Pm3+uLeqW/dcPPFjz/Pj23
0+GwPJ7XZ7kGWwQ6O3ALWDsCTIbiDiTw2JnKC1/Ul6suBuIQdl7wbmeb6g81IEMN3ttiWbtYl/7p
cnmp1f/1dn5Y52w7LTBYEfixzrjrtuoZiGt4A2jMwWRSrv6BNe3Swv/tA/iw3tlujkQRb0mUMNEE
4Xq1WKEvc5tFJSq/6G2/bNLfLbbMGz6cTA+zRMeasZjP90X3MljffXIRr/vbkGY5Hz6gsu+OYs75
J+2Crgk6AGB5i+afdU+d1NkPr4tcziKL6TwUTixv7H3/lyHBf4Qj//9ODWdRhfrvGZWHn68v/Ew/
Z/kb/6JU+hDEwTv+F43SW7DfHsbFCwYTSCJcbX/Bwt0/QOsC0AzagR8x4Y4DBRzPxCgNymyegwbn
f4IJByDx7DoHhxOjY/hX+dDTQfg4hy4jTbMGyK5bSVFgkuHbQZMO1BlR3oAe/6t1c3eN5tWSc4Dq
5Q2Iu8KR+gBqGMi8w4Y3kCsbispEi3iAnSI12nXUqGlMWKHfbKfBgYL8dGo25NiauMAnCw0D1bSv
ARrxiTfD4nmc5jdLjWLtg7SG5j7KoMFm9Ij+mhOrwNcxBFiMtHQ7DA+Y479QzjbwbdljGPaYT/JA
/ou681iOHMuy7a/0D6AMWpj1CIA7XFFrTmAUEdBa4+vfAjOri3Syw6verEeZaWkR16GuOGfvtX1x
b1XJNoY1oarRxp/r9Vxi2sJ5smsGJbiqGmPYDYUKkJeOw5PmC+1Tl0fTmVyzKcuGorSblA5ojTUQ
F1TyLs6+dYE/PRntWklnalLaXY+uPLHnqbJWuj5yFgwiAWNiLpfrKQuSJ1mppMCWSqmHbQFXdjYN
CcfXchYVlHBbLfBXaW7gCehWsa1jnTCFUNFs9E+EEIetN/r+FSBr60BnjJTvMvZTp5AWr1OjcaCf
SvA1FaiDQBGelKLaAhA/DCH7vTSMifOq1XgdFIl8aCShs9H5PIUEGNDrrRoH0+iNoFqN14v971AY
xm0XyHgWaYs7mV9Nb1Uz7OJGgLxCGahT4+zMGHLFKWtOJ0nMryxFI7zKxmE8JEH6PGrjGea9vV4I
s52QSARwIXw1WtgUkhn6v7S+ms51f1bWis89NGbj0h/bBBhj/IqYjXznVmz2reCXl30oZB6cn2QV
gWJxcnofmwaJGR0cwz/XIkAQVK5uzVgj3bwMNM5vGRzCcMpsKQfrYU2wf+q6T1aaH/U3ccp9NY0B
OfycK1tYFr0zzVW9FcgVsNupzFZFlVWbUNcg8oOqqIQh95Imz9h/F4EzSxPFmqnqVjXcmBWQKOUM
RxgHlpwnKY9Tc+DQ3j8FuvxgRRzlpiZS7/xqqM/7RDKumsxkzpwWwq9PaPmvIsKNaEIuB98gnUsl
0Fp5NJ8EZc4dLQzO0ND1TsYwm+XeiH3yqgqZuCdjGbmgwr3rZ62lAxBZtp9277lWtBSucJpljWbi
82pxiSkZWexKrWy1tqF0IdWKk0OkcYt4fl0EDvYUxtQ/S4W+TBrn95Lod45SZa9FaD2N5CGs6mR+
jiwx23R4+fZzUwdO0gdUEyPlAupK5gUSFFOhzI1nWjeBI86hxdaeG5QZMU/Oigc7zuS7WKteCKt9
MdPwfJC1OwoZZ3o5hG5UxylfkWmudaWdgR9TxyNWXnsJG75evI6XSR+bjqbQEmqW133MIROFyBub
CpVhTWXKCAdwsEJ6DonnQPHmTWuWSchchXkDpoG5I+2rX4lqXBSxsFficBMa8k7IOjdWogszH5wx
JFwqw/RSaGXmVFQV+LpnAApDrO2ZpvqV3/sZGJipO08SuXJqbtI6qhDmdc24zvpMWlVTMWDniwoX
akHDbZcu0rRR7MgqNhyTtzWFLGypdL+CJaUgygNpnXZtTUk7YMsniYbT9upvWq80TIXmsU7DyI1N
46VKQz7PwrhsZGq4ctw/Zr1Qwtui8hxGeU3lV44d06pSV0n6t6YrdwFgBPrU1msYy3dy41OU7Orc
FubYsNNUuYlzC1Z8Mst23TW/hsK6GpX6jXnlowBxJkX9wWikF8IPLqemvmni8jbwM9mpNYu/ZSx7
exoNcd0XqUj/0Yc7rAkit4wmZ5cz20xmX3kNHm87T6N2N0fzU+Jb3E+h5bCDLZlz3yox8l+hpV/U
KfwjI3xgZq6ozqX3YS7cBIb8WhkWtV65P5Nm8xz1474WuQG6QeFn1JvzMtZ2aSo4Q5PdKVUr7zuw
gl6Izb3JhonylRq7bTZsslF5blXmyDGorvpOW9Hf8u0msTalSvsalDJ/XUSfBoTWOkrkW1bLmF75
cNGH0XWJmwYajHqTKDGNBa1lYhnkxJFwJ6/TMu/X3YxbOh3WSTVoYDzU1K3RRZQhzVhj1papxSqo
aik7sGG3bcEH3wXC1UwhyjbqakMZbJNN9arVsFlqdNiz+dLMZWdKzW0mj2/F2D8x2V03BY+alWWT
9t2lmbS/UqU5F1Nzn2Id1eIwYH2Kr32heNajrHOYpVWnyZSzLKb9LTUFrQo5b3iu9WWAZdNtLOMy
APU19ygkYjGxy2R4xo75ezSVG1UOX8oZqlSh6Ls2aPy7omaRnhvjEFQ4urtUmC6NZtCuVVyrbiwE
bq0pTmERQ2OmW8z7a82gGVMXEqHyM69OYuW3Mddn57Fg0N+Pr0e93EtlspaLca/46Xlizrt69N+H
0tIDXhyZYz7CjaBsAi/te2tVoc+x9UBz5qwxHcTOxM12+Xmm9B2bD6G22zKmdKcVt2kUVzbJCK+d
Wu3nSHxVpRKtmLkuEnAiuuzOpc/6Co0tlZWtqaCOTsdiDZLpWcjVlporZdZeC3O7nEX87mV0z/ba
SYzWrYrJa5cCr9ZvKyu708TEndLmGnoNNH8p4lxo3oCyo+ljHBJym4MJ3mSHxjXVkbeQLKPLmwA8
U5KKF+aAz1trmKXq9CLMK+ojkuYOmrxJAuoF5ix7xEgwr4f1GtCdl1rJnZbXNXlW1Y0fpp4opXci
VCs7ysxtWrJMWRpAnt40PaWM3v3UOqcO58p9fTkW4mrMwjOhIgmuD9t53cbGmSBMu471w6uTNHE4
Dg7bELwXIW5PUIVvuxnpG1/AU9kSjOkHoSua1VVqyCuK0l4jDIc2FK5L/FdDqr/PNIXtVEdB0Cio
IfSeNiKbJ0Kl3bohoxzQmViKZ5YyeVbfPsR16mlm8cTtlR2rm38R56Q6SlTedVZTINnQ6WjnMcKJ
rtxUuRA5cpWyZhn+U+TTcTWjC2bMbt3WE2Wz/EanxZOzT60K4SHG9J9ToMEpbVUbasdXGI8mBED1
jm6vV7WY1VMqL3DSJE3YGInqmIW/1VJNXSWoKqZh102+N5sVd/SRcg27Ds1RVcVeMBRNkoJuxB8h
P4h14pr6CkeVu3TRVREXiuxv277FAYBSgvCPmF72UGiHeaSt8DDDSlLGKymrbn12ubZUPxf0X6bm
ojBGJ7X4A2kBf2OfKaNdEehUpugyQFIoXYGhZpORklrLia1Fv0M5cCbjPtEOjaaewRF0VTrmIrgD
c9cl90r+i5fNG9SbYRZctS1v+oE2dPjeIGPJHqpmL0pgEFr13Mzu0vihzK5UQAtCJl2ONCODTHRo
LK7zItgJi2bA7y9VyIZFTWThIDpTA59WfAr6XyFardRXYTLQfNN9r1OlPdbWtZDnGzAWXoiecO7v
l6qe3ACVMJ+6+mkaHsp8F8dvKBdACl7M7KIM4SATTRxfpz6be/r8meXV5u1ETz4/43vJh4NCXlv7
2/cvAg252NTZPS6g+jrzOxBsiB+IHmY6v4n0DVG5av80Fr+H6jlUuYRDp/6S6mxlWezxfVsdaJAG
KRlWNFsDze2D10o012G5DcJ6Oxa/WgkU1CL/nObV2NFBoE3VZcltSYqCPkm0k65qpqzmFfHYaG0F
lfZn6O9jrV4H3aUWPka8JjzXNLnOITWZqbQLs43ed/d6HbtQ7+xG1h2lb0BWoG5L7tgSuDT782Fa
9SIbCsX1S+0A1GCnLHO/DlODGTDQA6eVUe6MuqvOo5v0+lqe1bWRsEAjpZQOZfgril/UqcD5ySO7
60XQZHLtKJnBmoemB2FWQIdHSB5VCUKaFF5rcJRrfX5P2Is0KW+69qsIG0dBHZHgIhEz9hopXVpU
JCJ0gya+qlhWJlX2EfO0bhlWtG6zTSYo58H8EhUHY4rf6QO7mi7Lri6Ul00qZjwsPIyaW/nSeZ7G
74Z/mOUzDcmPWWHsr3Unp7+haZOnBYUni9geh8gOBWtFxPIDzaLnoh/sTEQx1inAabZlcJFKfBpA
PEpwjZbObtO801te8+qmY62O+T99Hd2OKpm6XbZqFYlNt+Q0gnmThgegXpYTBuzeRuNljokwqSKv
r1ovnLTH2Wh35hSvTWAzaWdsJoBYgyQsIbZuIRr7JstI7g0fw5IMKsm6Ra5ij0reMP2qy4LSE/te
BHdDVK/RfFwG0jw5pdbE7LBzZBCWdS8hmJj6eaM1AWiOed2UNMzLcB2zfpJA/luMo5eACFc11s47
Uz/MYf5EL6l11dS/b0odOLQGsqYeUj5ATb5rBX0d8y6ZhrIfgYZGZfWozoYnaZm5a3soJKO8ysT2
TA7n66w2dkJvlCyKtBnbMX5qItHNB/28y8ceadvsTCQhr+RRiZ0qiyIX7Meurq1t28XvYm4mrhz6
Hv2ys0ENnSZhjeUhO369z6y7EeBRHw43TSPuQc6EXGf65pcpaYw5VFLjXp7qQxog7stl0CdV6ACH
2RSZsZ8AXQYcHP3h0FkZZpAqIyvKt8Up2E+LEWYqQggdgUvv0u7GGzbkTtGmjpUui0ftJHW1NybD
bkZjPVb0zgf/TFQQylXwFqkGTjLoxn3YKSuzj7yOtr4j588lO7UiCVcs2xv6nuzhzhUlQxRQPXRR
faC1otg1H0pTiE+VMTgtuwh2SXfweAgyKKeL2Jd+z5HhSCmmpLISd4kCNt7MHVk8+NXomb2Apo0W
AcIaufpFXJMDhMOW9UsCe67AUzJFXomoDnWt9ox42AGGXEGtt4Gbr5ReeOiV7diUd7NY79VCg+fh
3+eNf6YGHOqLDlM9pxZFv8kzXV/pnKhsXWottxerlaiy3+2tdcjKV6MkEzpU1s1ZEOi7cOBwlbKb
LgrLzfp87/e5ExC60bXoR2jA8RIV4Ho4WtNC4tSUCmtDfp7EzhOYD+b4V0I1YDAPhpnabX/JFeI5
FZGg1oQC9TFlj2Rlamzq1J2W+Gdh0qwl7RFySW5bRgRHPfSp7UziTZ8E60lCNlDGpa334l04pIYN
BJUeVaN4hfo25a9KU6wWQIyE3DFIIi9RTG+cFE+Iuu2APTmE8xs35/Xc780qcWYOAyi9z1plkB3J
SG4jqHWgmPTcCYua+MYC5SKyn2jVpqiyCmJBUMKUpZsF3WOTcDirjemhqrv6Qg/6BFkfZakxRXw2
1mtJDw5TMf9Oi34DBnCjVcaLpJTPfmih72tKNzGqcTWUrX/WFVF524mEt5qFke8kzObA9zh4+lI9
2kMS3+XTRIlISqBND7AdgTO6WS6lns7s7tRZvZkl1DeqxesRIcEiJaTawDW9HaSCmb+pLTvI2Pb4
ZlpvjVG/SzRJ2OOTvcpTDtkNO71yFH+rIuuFpZCkkjP114o31IZpF8aiiWo0WJxxztnK5zScNKPP
FqMxNnCjJsSBvOmdRXegHUjW8Qtj5Xf1RC2g4gXPQBvVnRq5ba281wnHBisdUupXgXgq+uaoI0NZ
cuGZ0DX9CP77ZhvKKDxWQyBAYoaokBN/2Qm2dTa4sjttZNH5VKG9/Kuc/hmifdwn/hhtcXRS+iaM
Ek/V1yo7eojAD8dCcsKt6TFRevmGAp2dYFI91Ws6Mgh8DEWWIcC65fK+RRr2MQVMo+pkSq3ZahiB
rtkPo3pbl3dNELh/vq6jztm3sY46I5yOijBPGWsY2EeKZ6oYn+hlfcSpfOpPfBviqBmSwmhi3mII
Ziqa1yvO/lfh2lhR6SNBo1uHdGOkK92eXMhO9/Fe3DT7Mj/1/I5aMt9+xVGXRLTAtsYYXZ3Jy7fG
Otr1traqDguS4nRo6bGB52M005BZtCXUvHjavr4tfYHqQp0YTdzJTuMUXDDLsrt4mwuivUuvdtLn
0374o37aX8NiwgKsosCr/2hgf2oFNYaY+yWvlSNSHSPGhAoPk1ry2MJFF38RvAEIbzxxZ0+Nudz4
T2NCziv7ODJkJ90uPsp2o3kATbyTPbyjNtfHtWEXFZFts1HEzPB1HEMqU+r8muRIF91KdjK2VQAG
2LjD+v2tr8195KaOcfvnz+PHQbHq8SxFDDvHGI7ZNNUu9AESxiMg3+w6pJjWC5s/D/K9wYJHT9ZU
RoC5Y9AL/XppLTVpUzVy3UFLw6VRMTTtxXa/fBNcFwI+78SIy9/45ZtkRLQui98Kh/q3F6Xo5cnQ
m1TnobXbaNW/kpvMwdwJPIyXq+WjANLdb40Ts80xmYInt7SxQKjoRHDANzl6iNkoxLK4XOmw43C8
IobTKc6Mcw7IO2WVXGCDPfF2/nhvP414bPNK5KIthaDVnRar8QJuKe6Ele4Oa8HDpMCp4NSAR51S
LlHjHV2wG/guSVw4+vSHNtPqRa7HsgSu5aLcNuSo9K/LnSVMzOmYcsDgnuwCy99WjWVcHPeaDvDj
O3JAarGxBbUMFwJvUApVpL6akodiFHYyheb5QrjBAMx2YdW+zsy2SvIAGdxRS1gWhktXZd1A/lY7
XEMZ26Kb5beGq5MvwLdp+OhXHs0WpBgkShtTHzTvsBmCe6hbQjAzaG7FejEfn3jPf3oY4HM0FlOC
KbD6ff2yfDOWM8h0qrPoXroXopuujOvWTramPd/33tKO72zM0afG/elhfBrXOjJwBgZwllJnXA17
ucBtr1Q72ivr3A3Xi+26ppLoUM/xFLqgp97A7x83GyPmfwvCFfIhXfl60WJhDbkexirU295Ftlpe
FC/BPtpp5wOdFafwbboA2n24E95P3O5v0yVPlyhral+Edmtwgb+OjAHRN+nkLCP/xdulRmQ5o7OA
7artIn+wXPXk1uynUQ3ERszS7M7U4/60NZvzSM9WY2nXPXHVeS05Fnv1snE/OL/6Tn+wTnq4v7F+
l++c8HU2zjqCvW9sYYvejzRNsvax7mFJIPl9ieYaElb5JZ1Mcfpnobg+7R7/vhX9GNnQIS5j8/wm
Qxvqgk5iTWtc3Pm7xT6u2p2rrjnunjTJSj/eW1kSlwwefFLq8QcUSmoeBLPm9Gvj0UodjCWbdJ15
kSPhkBiY0jJX3J+cJr5tS5dL/New2tH3ow+dHNco5XmR/MnhoGfrO4LmXeoJtVsdpNVpBdQPK8XX
MY98yBzvKgK3eI2GXabb1gd6KjsQM+kxl1/8G3y25d59XYSXAQ0LLoO6TNnHX4sRCnKxDFgiy2sP
2rrln7M7bysneO5f4wfIpMGTdJasWaeUvwGNX7Ko/nyiWe6xvgSwg4aQQW19/VgzhI4+4ivNwRlB
odZbYHQ5x6fFb70+haI4Bpp9LIufRzua+HNynSG2ZssTFZ3lHaLQtIQgG6SbORRri7vMSfedu0wV
2YWGS3Z1YnL68Z36dL1H02LfFpYVRRiY/jknK8RjOCq7LFajfbTu9qdmYvnHIdGgqyqBjBjrj/YC
1qBZna4ny9eTnUtutsslx3ByFyVu4aiXNcRP6Z6yumM6qASKFWUWN/0VX538nr6dlZdn/emHHJ1+
0nYxuRv8kGVTokNQnX2yC2fUiyLVRvfEnf5x0vg02tGk0Y56pzfLaBORHp58TdFoW66D1dK+WrXt
x6Hr34Cs/LTYo+NGZfwhZjymnczwjuWB2IqPgkDoAKsGqgsPLIi9t9Hx7RRtxocCbyh2J674pwdt
IrqC3snoPPCv3xKRxtRmjQHEPGrltw9ILUUtJ/0dvhCN48QrKz4JfP/pLn8e82j66DTqOlDIVGfU
rs2Opgn2zhPX9dMMxWvLnl2CIMPZ5OtlTSF937rRVVYa9i5M+3ysu9Y7uU1bPr3jmdAiOwwhKPtm
KEdfx+G2imXBGejjALTcvebXuF++TcvrvZom26kT10/fw+cBj2ajeSQ8KxsZ8HM1BwnEx37wz+/G
T6/G56GOph1TyCqxaRhKxWxepsx04vWfRzhWd3/MrZ+HOHr7agnBCbKbZds1urNLKwDoikTQNVOL
dwoS8sM7gVl6ATHLikSB6uidkKy4ZSZP6YH9rdmtCTb4N6hAyxJ/9E4wDm8eMawakpej1xujni6k
A1xv1IXXqF6A5AwHdXO6aPLDd7QgT0hXldhOfavV1Dl6hNhEDzUsHWSp7hQ7zIKZNDJLXp94Uj+8
d1QQuSAdqAtwt6N5WNe6rCcdQHG4f+W28wrCuhNyTf9ac1cnRvvhs2I0SsGcqVWYd0evnjRrcd7q
GJ6WNXd44RTiJXeWQxNoJVX26bLXD6/6l/GO3kNyrZp4TrgePbjN8kNPsMCfr+jHR/Xpgo7eiSFp
LaX6uKBsRJjYeXlLpnIjnBhmSS359u4tbgmNZZt34ng6N7DxNWUpQbuqN1UVg9Lou42+y1bjhuBX
0yDaXV2Z8gGZIa64lZlywpFtXGInEV4/HTMATqMApjAE6eh4k5iiujHzYqm0e8bbEo1beOatTDzU
etkp0WaEi+ENm1Nbl+Nw52VO+TLuUU1KRMyBzqJXnBgK5HS+lGqH9XhfXJyc/H94qAo7YJE5RdGM
77UoMcV32xgahQvRiZ+CTbbqEczX9+AGtpmbe8ZBOUF/+Gmv/2XMo/kfvJIehByhGbM+II6i4/hI
roUrrvOVmD+e/jSOvUPL/fwy4tG3ONDGwlbEVULHKvaQLmCvb6sV0dlExcgrjPpechaxwApnoohT
s9mam9MY6h++0C+/4ugLnREGtMOwHJX9/Mw04cQUp27tcuuO5u0vQxx9o2OSGma9nMbVq9FdyorB
c+RhXLPTTXp1aiH/KMB+Gw1MMSdUUJPf7HtaxotFpUVz4gNBM868JvUK+CzW9thVL2fKbskZmz8U
GoQFJO/FVuOUnJ/RjfzzzPTTGqwwy/7zhxzHhpMAqC1Ewb/ON9Rw7fxmIdGaF9Q119XDidF+qC99
Ge1ow1RnSZiXy2WznwDa42bldbvNaKjoruRDWyvWQciGs1qF1iF3/sNE2b/e5U/XevT15PUsYRng
Wi1kGbrYrPmY3D9f4Q81rC8XePS5JMYk+e3EEEJ1NSJOLRoRRtBGtMxTS/IPi+SXkY4+iQnoj4nL
X3N0TikS6HtOp9Imo/xukolEoUEaTr0rp57e0SfSGiOxh/Xy9IAttq6y7jilqC52gYIaB1r0NRsC
Yj+d0jt1Dv9pPflyuUfzejPRK8dXoDkosPLD0sqM1/WG9tS62Fpn42ppaSI2dv78OE8Oe7RrNApL
TpSGahkRRTvoCTKwxcSBs910juWJbrIm+NI5eeb/cTL69KYe7bfS2GgKKeA1AovjBpucZmNvwG0P
N+o+9eZTc9+pt/bo4Js2srrEIjJcdYVwON7KDiBs8kpWgMjmc+m6/O0/MvlutFMjL/fvD/OgKvL/
P3XhJlg7VpvxWFVPWYeO9tCdh9QYEOFdA/lsV8qKPvUmPCjvJx7sqYGPZqI+pmg2FAzMe/yYgXBe
eJod23XUFVbpoHrY/t1QOp2p8MNu+vO7rB7NQxOgc5/Im+Wlyre+p2ysa9XGiANL81TH7MdNCt0V
aamDfndnoxcjvlhnqKEIHgZJ9MywuQjD6vHPt/OHjSdHkX8NczQZiYU8S7jDcDSjkwY8ACoJwX7T
E48qQMW+jEQu1ZdXfx71pyrvl2GPJqTYgMAoLsvJcqYTkB9RmMPbdxscRhZuGT0kTfJTq4j806tD
rWQ5ChHSpx1b75uohoFCGeOjXoPSh3OrO+MSKtj9qTcowy98u6WOLtvyPv9luR3zJVCKS/m62Yj7
U0/4px2v8unnHK/gYWhScE74OXIdbYL5LUQWhYA6AvKR49Sp5kOpLU60txM3f3mmx5+uBABRonSl
g8A8WurKftRKYFtsTBbkOjG9Tn4xb6wV9nHNE3bApPf/X/vfz2MevWcVQLharBjzr0ZN4yCuW1j9
1baijxCs56cTF/nTp/p5wKM3LKQfhgaTAZfiq7+TNj5+8PAcSd7u7win/8gxeha91UVT/G7/e/lj
bySQ1lEQth9Zkv/6r/9rvlKVwgEzxv/uLPWK9CX/r5vu9T1q2jp6az/HEP39p/92mWr/oDe4IJcp
R/Aw/sdtisIJ075ikQQk6xoL3D/dpoR2KggvmJwswHmk9vxPCJEi/0PHakazUVycq/9JYOfHOvXl
YyDia/Gswo5XdIARR8sJKlUBWqMlOqGm4/yYkFa2OjAuVVc2vZmudbGGVpUEV2nV+6upMM5mPLBO
pvkuNbA7IYzv69xERt0RDDjJw2Hqinu5Ld9A/UA0C/pN1rL4h+EWCe+vVKz2Q29danLz2mu4GRZb
RzaH52YNyhNHSAQ4b0YYqBRR/1b2fRPb8ixLd2NO8UHTqvxcEwpt1ytdczeGhHSLqd7dJ40FsW9U
MkTCGonITlDHuAVUbQB7ROjvOteM8GKuo3HVzg2JR1k1lHdqnNbXGj7rxDbConUKqDC/27jTAK8o
AErqykAaa0qzdSFhP1V6eEHt4kjtyiUkOU7hUgCQO6vyoXqqxU56KjIE0fXiaw0HZJVm05Lc2VVg
wsKNUkUrdJHbcCg3g2SeaWnzRCLmPp1Mz4CCuEk5zrhG4qvnwL8GTHX6E4nkN7BzriKps6AcTQCz
AF0ppZZf1GqoO2WMpsRWeqJHbMkPyrdGmTWX5Ol5JSE02EpyntyXhoY4eIZoVc8EGo65+DyqinTn
T+VNE0ziZugz4aA1xKcq3U2haOdqp+CCjddqNF9aSfQoyHMCp1K7wUPkr2ZuOfr1QHscdKSv3Qh5
LUvViyJPNBujgtfgKV6TySk4szFKLr8Eo5Hol/t48MtrQ/Zbh8jP8AxTiOpEItZiAy8wjLzgQp0x
RvokJ9t5W8nex6f5H81T/9dmoCVe4X+ffuwuDV7q6OXzrLP8ib+mHNn8B3QbdlCY1ZeiLtuBv2Yd
WSYPWKJzgs2dz15bDg9/zzqq+g9ZIszQ0JbeM6qGf806qvQPmSkNC/wiN4Ar8x/Z3Jf15/O8Q3lU
xJhDGKlIYrBxnEiQDWWXyzgCnVxXnknwuk4i2oOm0Z5go2DZ/zYUCXzgtRXqv7KCS+LokFBN2lR2
wzCguybRVljn3fCOmY/Wp6WWdlG+Rdn4G8dRQ45v/mvIMbIk8ZKmqqWgBqtLoY7PwgjLexxKaMwz
6SEAqRiOdbatIjJ3sRvXMBEFstZX0sWkYzwrFpv4JKKMr/VrvSHLSc+si4EYTRiJiYOX8rGJEtBs
egQNzs9xAVZO1dco8Q3kQH6tPIzFFWECMMwK822OqtU8YtHNxNtEEa+mVtuXAjGjzdRudYWw2Czp
3iOMcxVNHVxLeYYXI7ptdOVN6UfJsRQE+nkxOlop6JtAUjeNnJKnWga6I/v6Ha4yE+4fSbI4tW8H
OZi2lTI85lXvRagtbXJx9kmlcUhPx21b6puiS55KUfud+NoFOqYa3GG7rjQfrjFzo1YM5cKJnJ1R
ErZ5rBaOXkBwjqfroilfiErZDcK+MbMUjR/Ay0SPLkQpuYuMfSkb7wOZ9fPwCtdIcRQRoKFFgqJa
QBogqfSvPzHW01k6SPfZ8qNqRc3B/0XPOLaKWQNsFWFeJHPTlsX6Yp7qrR4oL4Mxq46ebzMhhkat
pM9liihcP0s0ufMi5Ne2VGS/LLUBtCqIl20POHmMelxs4+OQFYEXYKWtMYxDGSzegL/dN+aEolvO
F5eLQYBHJToQPbwzPQNAh61tXKGXdoUhEVwh0ROKxwNMX7NxxlKK3VI6WGja7dAq0B4K/kMd97aS
LVbOrm2dLINJufyGXEuQfRAgbbWPoK1HHNXgq7PMGtacdqMy3pX1lEO0nIlbnYffUits5ybTV4ne
211czu7i+sVnGS4e4FdMJGBYC/xEBbnSBoZGJSMvgKQlkOTEu6fTJKxyCO3FsNjKUgMW2XxXxZwX
WqFsnXY+1yOd1oYf7MSwqiC1GWA4GwWdiFXuYmnubRw5WESinayDdI7r5L0Rxca+VLMcIhb/KTcY
NzTtrizJPbSkluACIz/wFMklTo3OLjWguQ1AzzwfgU+O4BXGCJs8y2KYou/XbwATPvZWcNfwcOQ2
3QqijBl3crIRX2NIHDUOgsI1O/G3UZvnUtX8Xri0Y1SRCzxhZIzLoLIBoapVWYOdB6AKxnWHwN0m
qJEfoBY3MKHfi5EPO8nNndjwLzK7Hl4Jr5QHslryNrELobRB1923RMzajZBcVV110UzkZPti+w4i
+Dzvq/1YpdFZ1uOXi4sU25AikGQVofoTNJQJpW21ZeoJQcObnDsVxyK85/luGK61tl8rg+kQO4uk
oe9rZprhpZ4wOLR1OW2FSYtWg1He4Y/+DVQNC2OSbcRC4CbFYe7ovv9LBrNsKwNwxEBYiVOENSs6
C9TOIRBGxVBekcOLv9bKsGRIzavZS3cFaEhQBbXXGfkVc95V0ZdbdGB7xXrL5Liw56SnrRr6m1JX
LgZN96T5Blrgs9XFVCOa+WoY0su+87raukKVejaVg1eVEIwDYYzsKcJhKOsUGGsgrXOpeUGges0Y
rfwMv1GjE7Qz5NabTpSy0xUYRrSgupEIvl6z6Vrr1cRbGncNdozcKTO4KKmEuTcX2AV1pDS7SPjB
WFi9Zyyxy/lgAnUDoDNVmJGks4x9HoC3urEJAM03MxYRP12ZwP5i/1lTul2Uapdx7+nheNWN1QO7
oUOp9nd5iGe1bL1BmqDtBiux7/a+2K9badUY5raex8X64w6K7mp+d5kU/ktklLvUUteTDLNY9J+0
Ch8w5r9c1NeiOL5WhNO6caZtpBEZfmxt0GM/VLAHWkKNcXHEpgDMOeggi5sCLnUMwVrAXt0wqPTP
lIItfWEy8mPUqrogNhtiLgatLsz2g8mCF/fGWtFraJhzaYdGuhNi5TUXBtENiRq3hI3S5aEdxtbZ
VOcXVO5k8rl2DVa9QMFQHbBJjTzdjw4+HyWeqtuibr2iwNQsQmcpWsTZVSq+LekJbbK485qKlMT3
Rphw3VbCuzkzEU6ZftHymVTxuSDGZGTNttgoOMk16bwQI/qiZf0u9+YOqv5z1r6IU7oPS0c2hw2o
jYsOBpgt53Nqa/lL2zYbRQio2I4lKJP8vYNF+/84Oo8lSXEoin4REXizTSB9lskuvyHKCo8Qnq+f
k7PomWhTaUBIz9x3rq4FD10j311lvrTafEWs92aO66uAF845ZFve+0gfc///QSKhlIRKmq/mXdL7
Qyi9GjZf9krm0QJsnH6mlfILnBqGYJ4V1DyDj+6th37KL1mhXde+ua+l8WUYw2OZPs/KOmbBcK8C
51w3WJsF6tin/DIzBjfLh9RuL51JTFsCCUCKfazt8id1gfcyVVu4yVWt4FbBZ9jBtazd2FvQieKs
AgGnkXPYYQ+eeSBd/rJJHrGIgkCaBe/G0P8bzbvca3FQsIHaN/3bDUk9zgoKtBPXrjilWbdbdQYU
HQDIQ3aWnvhsPecT3T+3XY89a951fbsHQ7LtXH+ruuCpNtvLWpC3Ofb0MvjjTlvNz24QZzgcH37K
RjKvxku9vjW1+aHN9a81G2e9YpSuBYjbk00ppM95trxVCreAnMDfT+3YzovntHOf+mkfKONK7vag
pdrTZMtHH1qIJZ5g0375+dCHRgHOpygfvRqQaWsfQJ6fbM3hJtfGI8flruxssOPe2Uzkt1ML1GRN
8GW0wfknsKvH1NJc5sCtfZ7jGbF+9KZ+cU1crAkBOTfz2FHLBz64P2mSnnVH+3ULC7RCkUeJbz+a
BEHjQhYmCkA21WLvmrS8tZ+fkSnSbO6oTon8kIJaL+txL8p023RPjdQ32D/YkT6bN2SCe6kN8QY5
9tPW5CN8390ywWRfNWYQtfpZVOI90dkG56A+lQawsqI+tq17ykR38fz0vkudaNDdVwXaB1ki4EvF
7RuX5F/goSruGJnO3b2jyze5eLtUzO9TMZwzxbg78d6b3Q/kk4QjlnnXZP7enUuoSGu3c9ljiuAW
9anhpIriEeI+A13P3eTHFCnII8GPF232wTLHy6DWX42KIX6vgtlrdPiSkKmPlASlf8Fm5d1Yrb1p
0gg3jJOtj4fJXl8a1fCTCruByY4az4/qYbjOw3JpHCMeMxTRAdKmURztxYdTO+1yia84yV6x63Pt
SZj+RSR4XKyCU8VHsab8q+nRCq8+b94cpj3fO/D3J9/arqI73h5PkKphXZmE4wz4auO9B+i0NPR9
0DaxKt3niskmJZK7sZ7fPZ1pV6l9JxA/OXuYz57kbsDG7/arIKLwg1s4slyWtokM19npgllxzXlM
u+Ui1+LSstOq+W2RO5OLaTrrES3LmzHX4WhaD5MltzpkmTmbmLQtHgYbTTbTvHiTPhnQ4C1tCF0/
j/IO7G+uHYTuxY0xPWoA/VGhGt/rMmwDA0iwGWbmcteIhkG7lil41D/vZcVZ5jWPPnQDO82wEbAi
/8OmPl0Gy52yzLhZm5cB+BLw1+PELHdZdHHWodC2nHs189Nlfi7NPvSEujOn6pAx7SbNs9Prx8bN
4lXegMl36+TFll7gOkJa3xQgGNJ4CJajYgNMTMaY9UtXTLtMd3DESM4Y34BU6I+3/5vucj/NdSTX
aUP5eVsMgHrYEMdGv1TrEC6Ldcj9BsS+d7l9OMX6HRy400YdDhW+Z111vP05BPalyaK5Ko9Vhi1D
45yUBcOAuwD3N9QK+LgVJ2oLk5pmaOsEe8/+Mav0qZPW1h8peDZJ2JjzTuV2lGLKMVnLPrG9uyQF
xTJnj7NWbnUzCSEkbFx5VWKKNbfYtS9ZJ46j3V/c1nspNe2BJbltiUyEq3ESyN3kQB03gYozGtuO
duTP2Q/b0z6IygH+6w0KmObYBohjV3YfyyT+WFKmtHdlO+y7UUWjBUo5Q+zkV9syadBrttbGD2Cv
MTve2sh0lXspCfdU+8nQqzltcf6AfHb1GzAxMo0J82JTjPdTOp0mnWE6N4gUF91kdeE8GXVQoe0+
uzOLo9HDOuImW8yx1sSbt/dcPYglt3scTCIeO5ctkgSsE/qmm1kuWfDYlesutVRcm9zBCdIIw1EL
y8aCQ1HjsdEShdpd3NjNYyv7vba6GBcgvayzs1IGBxIEjuTHm2n9W+mpbm+2rZuGawhmO/Qfen4+
sQC+LJB32zpe5mk7MC+fcMIPtyy48e+SBRKRN5+CQd+n6XKmThA1WbmdOjRc6UqePp974i1yw4sH
uKFIsxdddLGmyYM+2/eD6V5M2FiGbW+hIB0MV8U2tcDBQuVomTgqjFHpQ0jpnZ3STUD/6Y6T4azf
pojarWzNbdoHRJvdpQk42TSG7ZY2gvYG4wjbOlZOpRHEW9rByV4oWoXG/NajXjP699rjudhwXOP8
ebNmyIDI13sbqIfuaQ+OTagNRH4oMZxIp/NtPXuwEXQ+YTB0MUCqPbXPXZ4FoOGdCN6WrxjOFsyX
Q2Mx4cOZ43IJZh9AkdqOXcqhsoVEvS+S6VIIe+tL7+ov7sVlw+z1nOaKt9OdaZsO3v0gwN8GUZsV
h04LHuuakeMSlr4nM/ZAFbdZ9ehnNH2M5lA3CySzYoepBHP1YMx4oBPh7ZIBexWFk/uCZf0APEa6
rCOIPuNMaTCNTdbWbT8zSHGnrNl0ibE1crVN1FcuJazB7lh4mExwIajWbM2yZ3i4iiqEBnUAl2PS
y1eJlfmyfoArPdYpyDC/CG8vlXrLfuYMXtKOfZIxgULfyYm2hiv2riWvpfVSpvruthfijHdSRn9c
egrIThJmdnahkvJoyfUNVRCpcHdKiv456YG+ACPH+aqMO+HfmZ127TVzZ1s7qyn9uOnyc+8TKNKj
HA9pGZBdZDwQi9y7tTqVyv6QdXBNpPtSU8iBlND8qmBJQgefK2dwf+xJhTAJnhobAEFZmWO0LreI
NqmNTZcHh6UeP/7/O8+AjrBoNhOrEF6K+YmnixneFd3+yInQTkW2dSsNwrnwXx2jaTb+ZL0I7U+a
BSZLvk15yNBJYK06DecK4HumtGs9rS/lzTDEnMn5uuBKgeZvdXeaUZ+zBnfKxgcVZsDbgGPE9PiS
oVRc+aQM6wXrSw08Gd5hjztT1sXMe73mDrQnkQJzuxlUVQFVu7YfzLhYeB2IXvdK8+PJDrKNp6t6
707jTg+sj7XQ1XboDLCA+j+QWH82tuObZk1IJJehDoG9/Bo96fmSWetmsM11o/Fohi08CFMXuKyw
M3XGn1yq35U6XSgDrYrmZuZY8awDtlqfSrvh2V8yg5/NYFhxkCZV5ONwEKoJIIhdpzl0A+MOi/Jd
45oje4lkbmjF3qCNQYS4m6RZynun6pmHDqhUp5xlVvmbmtx/Z/Kuhlv+wrHjGVypGZVu9QccYqtS
vsmquFBlkx7UOP+17XA/FtyQRnNvBCl+nP0CPv8YPA+jdk8MiGsBl1cIEcSQ+9+89jYgoPFRp956
sfHBmxkWzCfrI1jGe93j09g4mATzfWsFjHUPoE68pY4w9do1ev/ZB1xIjfoKhaHkSdgm0w3s8WIY
Ycb0rEYju6uKOyCm8jQXJgzq5rNOuqt0epNagfjuXQCdSq+udX7vEjBBytNBAnK1O63f63rxDWW8
D90cgIF+MylxPa78xGdRi5/t5gH9DM2L8OYpYOZ+NJMhyJlcz+PLUSXcTCM4DR3jFgpmXChbbGHo
UgUaZBZrE1N6ywL1YHpTI3fdcDEuNiVQw8dkoZChZIlxRS7+JmFbEQMBip5B/ThqzwtQ8wMuzy9K
wxtDay8NT9CusfBYWcfa2hTJbIbCcN800UIarQKgZDgd5ennAu1qkyV8A1k5YPQ8edKGdjf36svP
1m+r4+4Hqt1NQlhxvjNUumynorrQHms2YDqMW4Tx1LgPtnDbk55ocVZaxkm5jHsUUHCWJJBba8n+
cEuIrN571CpinC6wD9j08iw4zEuIIdvp/lSjcsh/2oy0eRTOc3UDgYBjoz0s8pjS8NfiaB9+t/UN
/umaAor0b5dUr7Vrlt5IgiWhfc8l64mToszbplmfxR5wLkonnh7hntBG4y3/VYZAQIZfkgZuh8lM
h99jMWnG0NyazSRq6GLTsq9TksAV5264RWZAWb59c03pHY37ejYSQqhpiday5oGTsEallXOm+s4Y
jTWBVEtdrdLE4f9b2yVTFTHHcXBT8pq2lb8AK3+lOd7LBuShIbkMfY4FoTUYB0tpcIr0Ijl1rdq6
64KN/UypUoBkMXHq0IuDVxHnzOJ/mEu/q0zZbXmYfi1bsen79hvwDe+uwmbttjPPWBFqKu1DvSsv
ZY+sQ/rHsVTrfVLl3tEc5mvj5J/QPtrdunCWCjCGIfAgHU81A4SQuRI1Paap/eE4FF2VX5wsnmNh
3xyJSuyLb+8y9OwIzeJ+5Ao0ZCvvcKAbQpsAK7QGBsyy+uIGEjKURdjQKugZf0kusXGyjTHqmvyf
E5C2S1yNwiwY78vKrfftN07tRTi0xqkqCSUyXix32PpuXlj17SjBvgjLEXsYNpxDH3Li7uoGG5GJ
EdXWNm7Lo0kRbfeUHLFThVvllVQg3XpX+dQyy37Yj2CBhGKHMopxN47zafT1o7ZK3BwHFfVp9Tvo
8jexAbho8NHDYo1LgFTrYqutmWLj1Td6iKsSZI5ewU+7VQXd5B9lDg6ynqxoHpjPDPx7He+pO68r
cevqrcdmzd3I9/srNDMOHMox09KGaxHYkddwlb3gtlK75pgPwV0yEjtY9fyb+p4N80zfQ0Nly7JE
t10QYzp9PnL4u/sxsGYK5ry162fnpXV+jZbL1BruwKxXvrPH8d9Y+ux4PD72qt/NZXHB1uoew7sr
ZqCcGTqPnevyH/Bvj9wPPEAyDyaALV7I7Yk74ODhUpQbIDgFBsL1YQmWdDf0phEm7fiaUds/qO6G
7QtpOFtbvXL6cCq83yAxidWWYuuq2SOBmb9uba9VUi51cz3YK4cGL6aGdVTbbpx4NpVZi1xFcM5v
/EVtdbpSXZbb78E4PXVL+jZZfrKlfUvwCgAqa9KnQGDVMqZjdqw8nQDH0aBhLd1nkcgZ08wnw+bl
YfASgLiAgtv1G5IZ7RS3/u0kKrIWls8CZ41WTU9FYvFecQ0bd/Oo5VvpEbI0lL88u2o2BSi9RoC7
MpzDcCPP3paJPS/3junapG0sZNPi9vf/u8LI9G7Qiid38WDo4YI9BOYMmFNBQZi7nSjM+5ku5r7K
q+uqfTkQsWhezwwQ2/Z8ZAQMelRWNbgF2djNTyP2X8YCfK3M99PwpDGCf/bT5tXuCwBLq/GmWQC5
0sRlBGPFd6gdh7fST7DEVI17x3DVV2LO2s6gZbofNO8RerF+5hLp5yzzXm1h/ZsmqqtFUCGiriAe
B1ZVxdmSelEmKOrlaedvixE1A58JywVKqUCDIrlYTI1m7fyIxWUQdzTmouxWFpWGeTeY2fBojJWM
NJ8yQE2oaaYGFZEALiWNdDyeqiEUK80SbSl+ynRAYIxNTTOUb/o6Wg919eStc0HFCWu7Ogui2iJb
akD8H5X+7SAfOFtBz7KzsUbKYMe1Ii2iGcY3ncpq205JRo6AmR6KBICUwxRRt9xUfZ0/2ll66ufO
joRXrITKA2ruYXoKNHfaE499VsVysTOaBFBCaPq0VReSmb3MUJVIn9S4N/T+mi6kydpoUEvGyAbE
Fxk8Zjtb1s4MNXR6zOsG4/PVDza953z7FnnHivObPbp7NVJtAmqEA3o7g/kdmemrBG/lYKilzeN2
dW2AgpN4gDpw77b2Gz4mKNeClHloZT1NdYPqg2BJrTrT920CNQvU3pJkp9Gmceb2zZFtgEGZsyzN
D2FaCexfYzvBvD3guMMtIhWbyud+pDa2SGTdJXg9P1j6ndV/5qthnK2BVqKtrVvAIXfrnNMtSgI/
1GtSTuClBH+19aKAfFGB9MpsPxYSV8OOA8N0tJMGVZewSDw3s5VFV7HWRjQQc0B9qLXQJFdokqUI
R9HcnoRYmPM7cdACOlErs4dFjgRyMsVhEQzo2PTPTjAZh3R89pub8Zumv1qdGoF4duxCxfoWzIbL
sK+9S7opI3fFqmaimqo55adh0hlKE+wWbe8zcVYzHAJJjSDt3yw1mXFKaQ7Y8g2o7rfMYwFHVy0L
okuqrd4OKhwDCk8FkAFvgjA74flFCaVo4goiKVnPrZdNULpSR50UR2emFUcCzBYsJ3sRJfCw73RI
4OxBTGfQ+pwxqMlAGIJ4Dr0asKKqQfcmpp5udW1+S1bpRdMNvGgP+UWjl940Vkf/un3XU9c6Vbwb
bQFWryYFIEMSs7VQwSXvzkwfr2cKp5vC7skuhsKJjOGncK0irGSeRj5LkMWEw7ebfjpcWdcuin2D
YnDjO9XnmPf+rlXzhaMn3cvqMFgBEStWvyRSmnWwqjGedVT4U45wpsvMg9TX5qT5lCe9hv7fgg3Y
AgVu73rzm3RyKsOCZ2fNe/oEgmYU4G+aD++GnmP0qKwGKOHvapQcsYXkOrVfYizXrQ9djidIO1jm
ZIeDS7TkjicTUNm+0/tTaXaPdF6aw1z9GXn/Tnca+jenG1g9858cDLGlh0iS3jdfS3BREx0bnE6t
mCGrB3xYgaMcis5Pj1mynLuM0HUWWYAmA2qJ1MU20ZzX3pdMlZjHSQ361rJL9PpDXpxd5eNsX8mi
vihyu9jLZ2idVgwMgwmpgljBrDNsr9OraqFBk7Ltm7TqH2eZfwEZX3DrbMH8uODlRDFH3mpNx8Qn
75gxw1MW9XZv4h+IxgzoTtf+Bu0xCKlyfc2WfwkyBliz1RrWrccYJjBB+qFXJqhmvBJLd6sVexMD
3I3t6Xa8LDO20a1OjxK8bG2Lo+fgm8h3wVk6WSoylj6Ep4h7tPROA/55HidfzFZPFNRlKDtajBKx
EU0sgTPwml/hjdwH3pKFA7LA2JqCg9N6T8iTm3gq5jJMAu2cycbbZDbPgj+rGNGBjBL0byHKi6M+
lypcTafb6OI7xx4wzt05DYPmhWPUjU3IejpEYpy42tDLX5feCA6ZNnkvrT69mgLkuZUb7qbF/nEr
phuXEy7yFnzZ+zhU2n5Z2dT9oo0C9sSw6NguoRZTuhFlSH3sErTjacDdeDP7quCb67GrF2ceQOdA
znzn+/TpOm3EIR53MvJ40srS9NY9Cohz4mJUU/kegHxftFHv+k8t9JPIGT1a5Wl/n7iAv1vRpOS8
Ga0INZ+6HPaA0d6QfvQQaSicDUCbUN/P9txRapfU+pXMSmB5sbAqPZq8+i6ghhHX1FgxQHs2O1TB
WU+KwRwHsUqqnjWrEDuPYkE7T3NEi4Xr56eY2A68WtFyZNmquKSzZoPPLWLlV+4RK9WASj8dDepJ
3bbMccIuHQ74XndQHwm8ZzUlNg6dnJ1pUJ5dOge8acCJDmYw9lVLW8k2N2uTpzBlBMaovTi6CWcF
z/mtzpVEAO5x9MXCDide+9QqczdWMEdTCnRRMj/QVltiINSH2sMVQ+sP+dyKKBkxYfP7gFJFT8g3
F/LdMeaH0hFPVCMRFAGG3VSJCSEIg7d0QimkVgv3aGwRJ6zKAwFjvvD0/Gyacp907UpbEq/fOQ/7
W3Tc5DreB33KVFgaMNjb+PRTe1ejDCs/Ci0BSY89eEItua6B7/ua+QNSn7O8Dsi/iNhJuoKOpGdu
IhBP6JgZFopmyquZPV2coHkOOus8GWK8c1ooYXZj/cNpjsxCbMUt720S+hb6Cml/kZfMXOfrGGhP
IIQSKke0U+3t7DDAILAawOtjzyAtlmzdE0GztXU+POWyBa13fgrHtdaL1xK7irk05dk2moxMFfFR
vbqRlMNvJrQ8rPL5c0RqNNpGuxUOmV2leZugQAJksSkG9L8iHTpFXC9XNY5QPjvnO7WMh3wNdkTm
TvnmedgLOIOJSAZ7sVsu8z63cth4UtFx9XqQ3dpMDCCuWGEhyLEhSrguzxyqraidU1r447iZCdZ3
JQZdlH+Xf2ZAsGOMSM1Gu4NAWdXHMpMadQ9+Bgubeym0IAxEgYaKqL1qPAgwJNq4ZVBesAmCPHUq
xHyodCe4FwNhVgFctBttfRP48JyHDvvpxbzPYCUPK84wi6ZjIVh66LGorG0yf6SS7Dun2pawyoOT
XlteZGmFHw7IBkLb9+/mvL0fc41oWziHtvR+mhziparp6qRjoXarlX23JqwjSVTjcTXZPqkwNSYy
IitbuBKB2smAoonGe6Remhzs3kOQ1SkaUEny1ZXBm1jRbJne+JhnfnvUy/5X+LKMg9Tuor5fDlRP
7oa1uwqfNdmOh84b6hgfkFcwrbEyrJGQzsHdzp1OLmR7S6+IFP3ywda8JLLYfNqJ0m/lpvDupbc1
dKRaCDsObskjBtOmMW0+bmo8r1O6o+6QRFoZYOzhNr9dkGJG6qfuEd4QNfM4sMY2xmYHLYOwHssK
cwGHcjQhoLVPGptNoCN4Wtdgj5wvj11V/2Fae2z89rub87exp2VwU7awe9WJ3mz9m4A2X4TaowHc
p5qYtqp+kZmiezkAVq7twxrQG5ua5aLpIFxp09tIpYiZJxxRFL7QY6sZoatVfrzY/mFZdboTAWR7
NZ8nd2Grp7VB7g9X3mKvDq0FUjxTSUVT0OfF8KOcl3qL0sKkSJxQSkytj7m6GdZI8VKO6ansTec8
VcUvhB4RlUviRBk8ZavPsBPwc7nF+e4fKF2Ul/WRzRN3mHYv8+nayZRdM03qmKpomNp2fnMjafCa
JP1gf94YiMzikkaXLAR+LkXw7NjugwW6dwOJv98WAZSyqkdMLipYFL3+3Ptfc+3pR8FcS+zQDXW9
vyFPSZ1rh370mh70Hj8O9NjLHmOuk0N3zHLpKikXHZZPxOc1GDJUrQC3u6aPzBVNoN9LP5zalHHZ
1NvMztpQUY6wXUE1xjO1VZi+aem7ThhYptI+u7bh3q61u13afpubn9QHl1iByUITrgzoyMGbnEyA
W6TrvKt6H2sufoJAznQnFcOLge8WvBfkpzssL7IoCWa82LMB7nalI99GdJVZzh8N0wf3JlxH66cx
IzLnVnGgCMJQGU7Oc3bRbrbftcFbrVkGG79LbZ4YijxULm41jJnYj3M884v92qA6Yc59k1EtDwu9
jPXBZ+hoqB8smlOti/WKYEl1g0O/Rz5S/8UOCTLj1mpJPLT3BBsVNIaQyGusFl00gKSr9walOEv4
L5g23ztd8utyIJrN+6yhDNKF/Ke5Wcr4Ds1QY/BPjaWFgSIIJfKgAiCare6tV3ak8VCazc7JxoPF
iyQlWGFnjZW+cBqQe63e3Y37n5OGoAIln9WHBjV9x1xCi68QCpKTaRhBXNs8/9oSrGxzQ7Y1Ro0u
7UKFIT8uenunB8m8RT+FpblPbz0N/n+3ZfS+K+XiRU5DYsANvhb9t4OnNCoIa7MSFvSJebF7QUcn
YMxAMzgGTY5EK5AMUA6I+QTNS6ah6T7VHjlxC+ch4S1ZqbGutcUmr4232l1wPl+uY51xYGuyoduw
QknmtmTdbKESRN5Bi2FX5zNq0ybTwoTQcGOp/pWcSG4Givl5hShOFAbaErJ+KSjPzkEsAuOT+X7K
bvkIt3vgBBeYSpmFupa9jnSi5dviEoV2F/1YluRoXxt/b2sZogQjiFZNjqGv4bWOU0k8keduZadv
C5/Qwsi+K82xo8T0rtQozuQdlDoNNGBT/cp2tUcL9kegiUO36d51qU/Lqo/nkduup/SA67jttDry
E4ve9nq2BCKqYMI025PYzvblbp7nNBpAZcI5xjQ7ESj5Jmtlg0d1yNI69S0Zk5W1blwm7GTegsFH
mYUkCVQdc9GFU13KUGdTQLu0WaB5hxQ59vpYPhNo/isC7yPtEFB5efsGkWMJ3bE90kKL1j4FwFVz
hCfEVzhireTKeG7QqShHaMODjYJIdGOBpUESuWtyMKr5We+175ymy6bAMYTqaLkXRYJ82+FbtqSC
/VI/Uh0CqCAZqPPQPIsf5VJ/kb2txanI3juHqs+y8uiSLO5moH0k/D5kfsOLvaaFYpRrLw56y8op
mD4ECU2HYLlvXOtFYt22qR+XirJolejcaOY/Q7LpeOitv34N3oY8iBYdJ6YE++VNX5dUrQy1wUSL
G7JaJpmotx8nny1TDmdTKk7GBMOgOq9/7AVBIlqdJ7sTJzOJps4qEUBVEtFEgAodQ/jWpdZL9QGu
IsJyK7UfR3vBRq1YPt2xeEZgFJpYfUnVXmrGziKnX9/MAqXdjE0M/KFP0BYUGlfjkAw3EKaFEYt3
Kcr5xzEuWvnqVsGHliK3g4aJru5nKel5UiR6RceUokhHP5ezhMK+evVGyo3kTTPJwIpdVPA1rS1W
b5YPPjVwGRvBlRqPPCSmsS4TnC5oOqTosof8aqqGfpCB78bkt6cWmapYyyCki3znIwCpDIaNLIuJ
cM04Y8qXEj34Z1LCfgN58LWYmjc56m+T7rdoob4c6Tz6TraRLjHGcvtDSWa7qv5F4L8Z018/JS2q
M1PydPiyDf2bnwuPMaetXlgo0NWP7xoHTPIeE2SpqcxmAPV8Bj1PT0tdHsc5QdaVd8zh0NSG6z4K
QgCfyl3fottQxkhQSksd8YcIDX3g0CMnrJr6lW7TU4rhtJM7pACatSdNJaJM06uuEYYzkICAxX3w
xzVHTl/ceZp5GWxGem3xbfnodMSPOzCZMKTFU9XlOh33ZVtl1hfIPuSQunjBS6tmRna5y+b5tRas
gM6hxrME5sE2R6jnhrVspgf3JrApblNcbYVdhWjNf67eRN1obFIXixms11+V1r55a+1uDhyIX5U5
AA8VaNmT1olEPb6bU7qEgUWjQ1t93JyCKqxU9lJPzqmdRrytM49Jie68LAQNaXk0amD0zrrsS0c/
YAv6kGYeCQFQHptE2JD9u3KXb9nIT5/TM0Dhn+nroVuGB6xzDmY7fdYD8WOHa05SZyScp6RHM0r/
FSXLmHwwCIWNR3dqdDrUVJFMP0OCrn0XfkZsn6Oicl35Zbw7BMVSiWtTmm/g/ply0Mnmp9Y5jN7y
1OvuxXdKM1I9cyBmadiovM5pIA5Z2VyrtWBOTsaB/mSjMqT3dZk80Dgi2bmG/Nbs7moj5pgpkKfT
I5XZ12ak2efO847Ex1jaeyjZZ+Wbz2493ad9/kWBqDU8JDnev9bo72pj3LWU1kXRXdc8BwCGScFm
GqiOGSkR6PjnJuNBeEA2y6Rm41fmvwU5tmZU9yhKCCJr94226R0azEcG0s9doN3dXBCmzs9JpBk8
pRj/4rbu5zgMKGsFfdaAU8mo6EwkF9O58MxYm///Mmc2ge4WqcOe8OgFEevN6pKdPp8YAuhEGWe9
2K8Y962a/aEy9zxmf0Nt3I2G1W2ynCW9OOu7VuS74WYnWXFg0p6+a50e2Xh+yBRRYzfRx+zmT2kB
+v//K08T489k+0OXHaqeyT2v1J6rzNw3459mLxdd9Nuq1ne9foHegqPBkCH/v3lOZLL8V604v3if
GWkJd1pQNc/s8NYhKBtpEGuwGA2f2Unr2M5mwbhg9ZUquTXbtCKFRPQ498Hekik21i6FKkE2Q8jA
y1ofCGqRLbNv+CYr9paSLT2HILoE6iEJulrb/KOVRR1Az494fBMU1CwipCIfCcXDDeWfT9+BN5H6
/Q9goVOSGXf+/OKVmNEkkn76MtqHenCugccJ0VSKkZdbCTKYm+tY7gxrW2Hr7eQi9hQe8nW6/lo9
Fk6DvR67rHpdUvens3FuyVZ61B5F5TUVLMeSk1KqOK9o3PoW1a9mURupzV90RvxNh6pyolRANkLe
YYsArzD3MM23NpW8DwLjaTHlV6YKnlaKHHov/hI7v698+72nD7RhYqurB0ZEGNxhE3Iu6SAeLPGv
G1KMT3Af6WvFQTloCXM39T0ml29L3koKnGNcGtoYywG7Etdsr5XZnnth/EfdeSy5bmVZ9Fcqao4K
eDOoQdOB3mQy7QSRFt57fH0vgK+VT6rojqphKyQqSRiCIIF77j7bTHJFfrJ5AFlSNeeCwYSBYjeb
mXr07WgkhMTgRbl2kH0ffcfQNzM+36nuvG5RlmNoQx18q34LyeGxzcPPDFJurAb3tTV80JZbtWIG
aqN3zGKrz4zRJMnIckpEZswD1HPYW0v0lvFcXgvSswGMi9jUzuJiY1b6RrWarTR4UDbFeK6HgNgh
kkihSJ+suDi4nQVcqWPknfrMCVFQQg6jcg2qU2DWUIHR1M2MjisJRwfIiKHd6IWO2o1+fWLSefef
HM94YK50UdhtpBoQcQzvil3n4FQkx7bEB6lbwxuujac8Vu6wloaHFk409HucjOK7uKCmNGP5q2q6
R/Qs6KcERFQpeV+tcPLM4aDl7h69iD4f9+JiuxoPO1PrXmtDRBBWAhjDEj2RLbrMU0S4qki81sAs
DsZsSvxbCVOPZB08s6nLEj/awaGVwE8Ey/y06NhuOivjt0OLHHH2PNNb/H96mhd1pB7wgyan1S3D
VauqR0vitqOpzUpKq6uvYu3qommyZJIuTXIDLb5x+nn8vvU2mzGjPaqNYSAHcygtjXk9pJCHFI5Z
S8WFBgiEM0T5WZchjVcPk4+yezSL8Z4DXXNWedFD66UbNazGKxWViy6Ee8Hrloqb7xFDrxQLOFAq
Moa4wOA3mASfpppc/ZzMRLrDRW5ZcyYdnMrSo24cHsuSQLhgl6T1FRTqKSNebp6m6asaB5R8fbAU
Qu2Mpuw5cU+K6H8B2wRy+VEa3VtCEh5F1J5QOFBl2NlxHu6VxjmGeSjMCt150DrVIEEkolxnfLcM
fe5QcM5IBDwBTG8NgIdZ2kT3lMPlLHNg3DM7nzXJgPa6eo5qp2HoB1TJhHObei+G5pCRmgvXuuaM
dE5cYJfppMvaWik6EnFka9sYfKgqWrtjcIJjccldxq6q6znBQ4rMsuwe1ErdRxBQVoZcPno6JAGN
fhJnOQXYYToq9aUMeu1v9KH5HA+vy9yHvu6+pIz4oj6rj/5YuNUY5M3gFRWKR/YMwTCrIn+FhZTu
SM86yEWFvEUUuX4B5mG3D8LGjDepQfMY8oCz0qVo7o5hke6oUhKi5hiLcMfUqHG2IuDcJqDl2ehK
snMjI186nQmeoncPrgn3nTwARAQOnVGxDiRbI2Osq1FQEGNGIwdpiBceG0XV54Iy90ST67uo4YN0
J1no1HnqzxG13hH1h59pSvZRk743BvCpXoIWNMyraHwu8nGWRsz7zOdinQkvoV/BenXppqle8SYU
4bkA7g/0+gKbVnOCbgVBAqcLcpcDstvKhtm91xpzMeQMK/lQU8G1/VwSSo2UQaIrPJhYS8qHXO2I
Rmmd965BsAZ6JCw8OSNYuBKHpUEP0czpFABAW1w2HHtG9Shm7S7g5FqNKYGyOHsrRGA6hHoK6VDc
Z47KFZAIOLHV1YiHMVRkwR0MplMow2YrEULNEPPri4HAx7mkGhclYEqs6N1etvaQAMW5lDi7RqY+
FPuuX9EGBSQAJkE8ABHGiL61pAbHVfS5GmrPesoHYhJuznMDzx5Jle04iffYBT93sHUodKpvTzFO
43+DxN1/sGg1uKmY2CZ5zg3TiGTkjBTyPjKsEN6eece4cmBOwgzVpDVXwkaUO/01kigOVTOrF03s
raRKXekV8amJOxY2MnILpdwq1mAHMo1+uV/B1oJNLHOPzzOdFOr+SPdn25bis8oszdOIhIVVXIef
fUa3uc68mHRVFwYRM2/mSouQXnoXS92slfkWtE7xljqDQdhmH7GDYEV2301H/XRjecuU6kMHMo+y
4BqT7jvzPQgyiPmzbpcK9NRJDd3XobEPvGYlO9FlfFt42u8YvqMUrU6IzGBHle2yjfl+WjofWm7O
S8luhzqmv5mEi7RXP9wEpCqL3lN/Cw8vmqsFpZocic+Vq+7GqrmQv4XBezD8/MNy6agF9H3hi47H
WAjyl5+FAq2ySwaAva6CB0OlzwrCtPa1hvZdE6HthX8lKyEKOb86CaDr6BJIgXQcbJZxtXHFhwAE
1s36qxeUH3Je20EiL6LUBIGRUA3mHsLTvKroGMoERCrnHMZdKaXvXMIk7kUbqxUPtE9PruFuhTK7
l+Oxyirgy9fdcOhAlFJ1HmTNxYmZhnn8HFr0IAyvzUKRC6RXZn7MXEIQU+LUpGTWQrlPaDrMMI9a
DVLSQKDqXxFYvNOJXFa19Eh1tBIG9d4CECgq4IOMoTWWUE/Vz+P/C7k4cnWvyxTccHBgatfuInUG
fn8D0VW9Uj63mYUpBo3UQSLKl24rlG/DTnF8JL2Qbp+o+vyMTOLznP4uMeIONn6xiIGEJfc4foai
OOBj8hSmxXNpwAvqo/pUGc2janIr0nwaR5n/QeWJ2DZS0coVEaVK3M4oO2pAWO2OGcp7Hut38uQh
12ci8193McbNVa53EonDG8OOU4b7GfbOa2KCoM+J3EkLSyEgHLbpeJ6tutNnUY0auy3jPblYdwrx
ir4pX2HsPChIVgWpONZ5cYq6jomEE1zGT9ToWH+33q7xho9aHmxHeyBYa0/7570M9HtY/5s0Fg5N
c1HrftOYwkvZf+RicaoE9bk06bZruXpOPXNtjqafAP2zsjfduYt9y7x2XogBG0sJNOaOHnJ84Z3O
LRPso3kNSsvua/cQ6fDxYOfPerCaXoL0UiqE145mVm7NYGKm+sEXs1Wt6LbivBkGqoK032v0BM3x
N+0JyVNXxGurIhLP0M+ShBo8KDfaYG0bqz4QgUzoc/eqi+WJfssmqyKYe/R9jO5IX11CBxeWIJme
VFxbekoV4H3lpWdX9xk9fUbYcaruKx7WcDrF9oCu0qNuinNhL3XwUtIGzBySwinmvzKXDWp8cZ+Y
dFhD5pkLx5fPWSVtoyF4asrc1gUNnaQvnv0WEhKdLebt8UEzKQAs+PAM20QCN0n2zB1t04V3Q9nS
5w5eWtg7Kl91k6sgPGSKoj6AHglZ6Co7y7TTTlkDZdswcRgJhBbGQ9dCE9Efgzx9I0wTM0Z+I60c
cf9XrLVMR3mW0e5cmTAcUYB/o7p6FxP6znlRxIv+3YdUMndxlhFhGUUI0K0ICMsh7tKpxFlqeeLC
l/OnGNiy1hTQTQMuewA+uxLI1kbpDfkCIolYP3aSRD6RCyAtlaCMioATdChf8dvPd1m/VZMEbRWy
hUSmrvYjj/Q5EfW6onwFTNAd7tNLwO9hbsH5wl0HjUm4UAVVm9edSa53VlIW+HB1FOQFLaqIREku
QxOOt5MMSgvxkIS/zwjSE+aBu40VKElKHdF70gs7POGB7W79lDsNphoQHel8Gsq7E3oA9YpAOiuW
wcE4CfDIzAv9kCwLcvBSS1r/fXQj+Y8cV+jn8+//aQv175lH2V/p8Q26+V939SfDqfKPo1u8VW9/
eoLbPdXPpf4q+ruvso5u5lTuVzqu+e8u/NvXtJdrn3398+8faZ3Aob77cv00+d2DRdbwPfzfbVue
3sKvv21KrKM+/2Wrm3WLpOv/0DUKE4VMIx17fRxabt4t4xJsW0g4IHPMFNXRzSRBdu398++S9Q8F
uzyDl0fzYnym/nCMYpGsWyjBsW2xZBPzl//ENQpV5p/cW8DlRch2WMjp8KHwDP9rzA+B20FqtJp4
1U7kGHUnfljhHW7ya4g+0cEhgNJQk1U5kKdRv2olqJLeHIOosx1SkKWBzpEI72KYQ7ow9GaTqdWi
AsNudWOVQtp3CrjxHUFFlEV++jQo72n4WXdXsis0D3K7NKvTHNVbhxvFwWLiBt2GRrArbH0NUibd
1qUsrJpgDZt0FiKjtoVlM9fiZxwWDNLwKJ2YaV7g+MCjJjPhW8L1ruBCFttv6tXPaqVftHNBOog8
lx+UVQpasvXvMWCpOjyfVlIHVIog7gVad0jYZH1Md2NbiEQaC3ntTGFSi9p7hoR/LGeuXbkgrTU4
J9D2ZuEjBKFIXcbhFhCgEw59PyPj/FXYsXHA8LnM15Z/9mn40CJL86X0RcJmwJnB5oVPAaeRQJj8
YKVnKd1FqLlxUUFH5JP0s4+22qbFR2sWztqZ804zE0XWjIYkhSeWNrY3w0jiERMDgqzrU2SDMWXz
+NtcRl9ABPl9DuOMvc2gZbR7fa1qpw76AH2PhQE1yNZfVRtf7I30Za6tbQuL7lTurS1ozehsMTzA
EONvM1tYOnZaB/b2HC3bdW87c6RydO0kpP31zAxWorsED57LuzGZyyvWEi4MWyWDKnztcYfWH+MF
8WRoONb9hQnJaqiWcs94vBO3MO4z212h/O+9Y0vz0fTv/NdwKS1E8RVrh7kDW2ATvTXF5xDfd/L2
TCLYMPdNE7h39IC3yRtNdvFeQos8S1c5nt44wpcwCaCKnzldtkjs8iK+ts+jIaKkHf1VuYamUSyo
uCJ0hMtP4ezQbbGJYOZ+DHolb7xqJ9NNJnasXaizO0zMurUBjRkVyQGgB34VhAtlA+kQGwwmDozp
NkQaBBvQHZJgXSin2mk3Q/Xd+JTml17fG9Lb2NY0aILt6NdaxT3C9DmUGto/K/8rOzE64prBm/Yr
tJWrYJiF+/Kl2/YLUMZ0kzL+zAFuCloiEDCgmw3b+sM8AYUq3+XnSwfTzliAgCjHGhQBag+B6otm
PBmg7VvrASbPAxT+Fa2l6BEkMIdpmW7FwEb/4PeXjGG2heMhiNTgi3CZkkbYrtQVYynffLxPnjhq
9HRjf4iTSwF8b+JVcR880YFXoKueE43BuTnE7ldcvpbqfW/sQx1d0TILVmm39JcetoUlch2uklXx
neFUHi7bo7TD3SKlNCBejmGVuXyX2AUBrfcmLkPnYKUs1O+uu3f1ndDu+OE43yVzpn12ToAnkVq+
Q/PgmhiVY9KOdjxXPkejEKVY7SjRIU3Z9dd4NvDpwa9HnIFhN+KMhU8VRYY2c6/KNyBiPq/oTnnZ
tyoeE5K3oNBzAVKKo6xVOoIF20sePbvUO46PuFOamzTayMMMzkasrRJs9rZtgmaMvkb6psAXMsOD
iee8Q3/3Hn2ZPvYa8rn1kR+tlbEbGdLBOuES8lfisJDBveiApLAg0k0Fm9K6EljuXMM9OfYzixNU
mg+99iHYNxdu7VM3jm66ya1rhwjfeom8NemKsPoy4duvjw4Is2F9qT13j+HdUt2DYuwxnkAgAy+N
Y3S8Wei+9CKw46hExTRvLIUlU9soBi0vZYVRwlyTCVqD/2bWHSSQc59uR/ScwjUKbB2n2MAmHV2B
u4TbhnpUjzB+fxtNzzcXsT8lLWl/dr/8NT7pBm9M9KEo/jUTMMmHstEMQ7yiqH1EaSDrM/KWXGyK
ZsF+TAis7rUnJV136gb4LDX32COBt5xa4VHpP/zuKjVfIQXmoB0G1wANPWvBFdE9FxGGAouGW7bZ
bQdjNtx1NKBmyqvurAtnF4bHSnq/83o47jlDyx2CbAN/TwEMaGlcsmNnF19Gs0xBozRwjUN3QNSJ
3CcGZaYRMUdVJjfcgxd5huPXFtRcTrlBUsre4zlU4knLHnrbwDetJtWUmMW0ujcYZzvv2xzuYAqG
FfIzeF4zn+vLmFXZ3UjVL7K9L72zgB99AwgF3x8eWP6E6U28BE6wtN04Q4yRuPqbW3Cit7S6rVl/
DyHspPF91X4dp1sDJZk045IyTspVxGes2MB5wqwRwaewTa1jWZ5VjNPoGcXLiITgFEoMjioYXUs6
KZe6f0UsTR0vrGBaeAw7UBFuP4D/qO7894rK/29+gBiS/nYtjJXrr4p0LI3/+ff7N2ze/vZfxdv7
n00Bp81upaWm/UPnH4PoU1nB0G/M4riVlor6D0zkJQPqoCLrkjEu+VVa4jhKDKximKIpy/h7Wlxw
JbDcWHXqmAniUGrhbEpZaCn/SWVJ2PboIf27MSC2hJJMaamY2PaZsvoXQ1K3N9yolFQBzBW0og+5
NRqYPBD/53MfrtJ5TcSuUXQyomWe6TDgpc69V/IKaU2+6cTiiW7qxY3SBBC3yVdWbmg2diw7wbCe
aoMbeSI5Gz93coxD+q8OqyeFaO4O4W8OG8fvIqAhvdi1cIhntJgOboWiSIrji6GJ9ActW46oH5tt
A9oKuC35i4XuRtE8fHMbfylJSrzIYijtWakdZd3/SJs2X2ropwH9TxpSGeaCns/FSTMKBbqQdHDS
aVE5Hb1/Rv1cqjeq1qwx5SvXzNGdJzpIvVXD0/SdYs43+iGFKNqkQcIoih6FlyQHp2q/BZKBt/Dh
nx3fqddqne1EvX8BoXX3hdfYDoZlINPxQtGhNUVyvjKyAHuL18Z3RYBRTDfglRCUHc8qlW5gq6W7
OsWVRJgXaQMklnPVD7F+xCrANuPnTFSZa2XPmpZagJbI0NBGCjbGYUdLlZdRyT1M7OqPJGgoD6vN
wNAwFF84sHyBdO8rOcUoY6y0dGheuqg78yIjS7KhLxQKQruA4Si22AE5pmi3Bu3MLP7SVFlGY4gv
aynnEh5zw5YmyI78wFAnOEWJDWhu8IglI1tIIeWRlWfrBX7btIXkt46mrNAcO1G9+r4uztdWixhZ
FaQL4fTXhB5FNVBAVGK0EB0tANKrjkbUvc5WXVxhaaD6rwvNq52Z3A4lJt2Q6sxSeAg+vdCFrJY+
98mHllWHNhruc6XIMEkAp5LKswQRYD5rDAK9dDDKQdEQT5jSyMc9o4Thfr02fTRWoqqcDS168Jx2
xtCTLSOjPaOuw7xtCOL5apCT58xVdp2k2kE5YD3ALV7Xg0tUScE8Ghud6C6ZM0nblcQNP/NaWxzg
heLbfigzGG2aBdCzhAAGmSqGIYtd8SLKlcugwVfxCt9ufOBdRe0XWoaHYFI59iBQdMZyVCzpggA6
V4zjVR2/VXHwbCqWsUoS1458N16WsvEA4d7aY2sDQ1dNm0Xu6pt+7Fso0kVF0btLQ92G4E0z7MVK
nSdVTWKbAR1AAzvuvtBRCw5rWi12nFZYD+ZzVaqVndHgKNRUDilzDs0mxV16tE/pgnnXWPQQXRvx
Ki4kCABddIX+S/h3jsy8KmZNUZV4ZMoSjBs5W+Za8UofFVeerG/3aVx7KyF58UbTyqGlXKMiz5JT
GOCeFWg1TWtRfSfH8L1U1Sd/yMKlGmdvFRafjfIR1gFwlvqtOO674S3jXlpbzS4frdPaWV8lGNcl
Dw6+v3LdX0Oczrqa8gG5LQWxkia7Xh5w+EnlFz30P3FTU+h5cCZcLb1GEvHJubnyU/He0stZbgYX
M5WUZ0q+fNk7n0lsGYs4SN+6eMAgZnQzkWg2MtBihNRTgcIIeiqrlRgEH7XufBZStNI076HOo13h
hvqeNjPTE9wsjYr2c8LvVPYTbe1UwjEMxGplasKXbIQPuJ8OZ1WMET+E3l2fdGcjK7+cRG/vI1d9
bRm8I18Lnt2kXTVV+ynIvWVrgcyhD8XSDyjwLcRY8x7L5UWE1mFWG0w1iQSMs7rZ5Bjzwcn5CiCa
b+SexnroyP2i9l6anBafngYjc30OO7ae10Gqr3uci7UKuBrfkqAY+yK99YT9mJ5qo49etAEIoVaq
znhaHeH4v8g9fEUry1/w06bTKeA1Y+Th2nHg2RWNFCNvXMWhmNoNLl7rWoysvVRZmDxVNM7OgWW9
VkmOGsmAwBt0mOFoYS1upfqkJ+DCfV1Q8Lcu+DdtOBVnxJna0gQwY8Xlh1+PPCdxFSnFNUVYpQYU
b6GHwiKuonQXeI+CLC5x1OtXcI9xl+vy4thq0TrX3ZUK31xz4DL16JhbI6bkd2AdgQQUhiRQQ44D
Sncty9r2KiQ6VVVgUmrhVhn2wk606VZXGzW3EjQzcgT7Ond2UVnS64fN5JZ3QjkEL6qPt04MxgiN
LGoWHqzdVdL7qq1vvU9QAtnprG1U5PmyCwR5lfW0xPo2fTQNfGHwMHztXcFb9VZa7nUCBnZcX3Yg
wAyINdVhlOhIyS2cz5wrat9qeTFbhGZ8n6eNs2tTn7gXPKVxxiIbucpku8oOTdcEW9V3GLIKNOxR
Liy6yh2500GNWqrcVXDtVlojgnq4NFbaIR0nvu5XADq8HxhnUqcwORED+H09GO7ZrKIHccja7fSs
8/KlITfpoYwZ6AYz6DY63t0XdG/lVvcDb1bFunTpCMLr3V5Ya+i4INl06Xb6a0APCMVofO6KTs7k
K+6t0QQNBxadrhSwbLGtMfD+9acj8nx60aRjO6tRg4cH7qjHQMIhKTIZJHKtFh5Fvs6lir+SrXim
8JiHMYNDaJR7bXxamcIG9Wp251qefC2h6BpN+Wm4TbZWKkzXGzHr9rivc4p+ntcqlPKwp4Hq4xK3
78UCLGJaPD13xxflDHFQEZX71HjJm77ZTXualv9lzem16UEq6/u4QHxUK042nzb4WXdaI7GCkCnq
+Ab0c2ZGI4XbGCsrFx722lCqcidT2+zE8eHn6fTX9Nq0dHo6PaRWdESH6dtxOMwDWQBES1rUCvCf
HEKo0syidJHVvR8MsPnkIdqZbgjW1peQCARB3U9/xR5zHAHro2nddtzg9peVmUu6hbltthZYQRF/
eI6FBsrIvLsG9eTGKJp+RW00whnM+Qc9/tAtXHDMMiEpEYfSWRC5ZF7BYF5hmxQ/WR3KtnFH+KeA
uWRhcKcpjnTbkS422ZOju7cdYdXEWyGiv9NrN557GbwVpXw1zUF1rq3Uatsoj+BkDIqxNRAMP3Pd
zVQ9cB/znrFSrWBlT697GKvgzy+66+kpFIyLgj/iBccBHYZFBwOArd2i9deDj4DQjwdy1yoqonic
/hnaXRaWzkEr+WkWgX9f54p3HyMhAdRomLWPryE3dA4Ga0wLp4cu7CNu0Iq8np6Kjucc9ES8rTFt
NO1DHdeQ87OmF3sFH2D0DimV7pvbe+mXBPQ6KyQ/ui+NMgN8a5yNUSnpycXdhel11Lzi4U2V4GZf
YdI/SKu8yYRHAXHFUjATZU+gR7SPhZGRZonxIxLSV31cuWHAb5KqfOux/JtbQumehzQ5OobBqK/p
ul3GQgyTEuKwqObKVsAVCRXldnqngK7gzIgH7V5rSmtFzVBxHzClI5VOuki6SKQZWG7RvaZfDAKX
MrT0JxGJ6QJmbnEoaH3tKLdHvBrRtlX439OqltnO9TzN3geLAqboI+nsIPteS6GQrMOwGC5xTnkb
ZVZ5xeXnIDh0koOROkV7PHkIar/FJgTQ3AtEqgtDkBZ8QtGelgqdGKwC33dX5rhy3CuqrSoEDk9L
jUQVN3lYczMdt+2kUt11Bb8AcibiBywDg6Pj9y/TwooZ4tmV4u205ZCJzT0j1tii503HhwJkqe+c
+2ntocZNxLCCy7QnVZEfY51Ce1qWI16Z4fMU7qftApxK5vogOLcP4BtSieyzx0JvOoi8Vpdep4x+
YbxJ5JeFjSbQ/PUBCjPaYJ3GdzmujBlRivGOQiduXFkJ/e6QBcUnVyq9CEMBcolISJh5yDj2jiXT
Rh4fzPEhbpocrlqB5erPOlroGeFiWv32qpBeMHUpd9MmP3uY1rDqin0F8nj9TvsWUgGDoPDttx3e
/pw2/G2vOb7rcyFtFTRAHApmF7zrv+xuXNR0OlzVUt1MS38+x/T0t419BTFZkvD9jVv9LP050GnB
9PDzWZKoZr6n0cr42f3tYH7W/lnSSsOxTsV0XVbe0Q/kfOMmrnIwshwJaq4j56ebztSxCnxbyFD9
bQlCzaSqOJRW2cH4ojK1hRaeR2nk+Af9bC06PmBgidz3tyXT4lpWbCsvpO1tF/B29I0sZXujLxsE
feNbT+uJJZcBpboMZbiGrPOz72kdYXBfrKLI1kEfIjBpoggVREJe2PRUwNJuOeRwjBr0QoaidvtY
K4sLOrziIif5qeU3ui/RfTH7MOuzg3fvPqI8QavBagGawKQOPVwKPZioWLni1RiZu9tTUOZrLli4
k48bTLsMguIhIbdsd9ulI8qPhgehfNrb9OAm3nPVifGvfSht8zK0vXdb43ZYof6Kq5W5vb2LFRTv
bp0p29sui9j9dNKi//U07+ovqsTq18qmDldXC3Mq8D8+ppXheQHLI/i1iYNZLooy2dn8HFVbRREe
Q4jEb+/SecAIYEniqFj8dTIKE40X+q8WZsp4NiRU/jPXgNJ624bCacyKgWX3s19BY140Foi316YT
peeoTfFGstY/+46iBhrWYKrr274bBUQeO0txXcgDDP1aMund4D+/vr2XBnOYeqzF42H67gLFNZA0
C/Ftn7dvsCKboTUbPDum49XbTkChk42+q353GsUWflaV52zAypnv3w08wy7GjytCPMU4INRXaYOS
wbAaFY4fJzVtEYhOn87UQLAUpDh2nysroYfwdzvjJkpbx/Xssuw7NGT8iEKEojtLcV8qAyYgIQSN
bWWGuY5zOiWjIqiTaunUmnTrsiIt7Wkjh2mArUqY0mM6U86rIk3t268Dv442TNJjokiE/A1+eHu9
rHV1mTci0HGQAqkxFy0TEuOnvYEZqcde6RepFGHrVBrGanr99sP1H3D4zygnI2X163SnxGkIRb7Q
VYdWRCTd3mNaXWsKB1cM6bXVsDWYjml6vQxjvHIEcho8t/iE29WOv8mF70jZqa5IRogTBQhIXeLI
tVO8ytuErekdwww5fgBr1cGTrvDoH4jpRZK4O7sTuaGvCltVX7pGq09ZrM6m5U0YpHjxQ/FCVMSq
pho2e6vqjzEIF87WyRjCdRESOT3HOq7eWRLP+YkMlyrawzxdBIG8r1VJ2STIOi/TgydHy7DEjknx
O2MmW15+wTak36NOOWKTTQuxo53RDvpF1NpmB5h0aFQshHyDb5gebZwW7T6r0gyLp0Je5AbBhAlN
zEBptYvb9+aZG1BVIUvUBYMOsdug1OhGKK2TTkYLuZg39mgSpNIaejhuhhZgjdCVl1IulfmAE+JK
E2rkr/hlCORAuG1dHrIqFhZpmHJ7hRZ0qtxj7T3jzFNeMj09xY1DX8xoYfxp6SLF0mBaJGVAZfBy
jzWgy6ELXFvplWfMkaMdDXf4fAGWL3omnTFGR6rvWk9CltFJymO7Bo3ztaKjk/OEbx9hTrqjY3ye
z32Ib+uwDz6DTrZOA4LqrDF0W9WFbYl1qly5Dyai821l3CUkCwlHmfihM/xHToiP1ZVoRXcpNlJY
KDmo+cRRduQ9F1Avz9MpDAIzRoVZjVBBflcqsG46JTsXSHbmVMYD2l1ZuEjDyqNCv8hy0OL3QGKS
3MfSqYTrFg1ZcPFTx7/UjhhcNE5joeBW05t8XbDd6svQ4uiMHCWyPe5sbQBhu+41aQklsYfjhevk
9Ffl4EfHL1VTRyvuDlpfEblYI9Z1vWokOAcwSpQVH7JEYnRJmMfMpCT31xEZ4qfx3Du6r4KUVORn
JW2HA17krNtohMhksbC9UlzGsdZcwlT+VmEU5FG0b3LmCW0ZvNZFKmOOVpi2lHv6pRbTN4sgiSgN
Xxz8XTaBNwyINEzjJSjiQ1TgLNWkSbAAY6NXh/Q4R3+4qCWPnmdjqXs0IrjhGnhrdJqxlkkaOvpW
eldgKX/AK1KAamvpq5jpv41NGi4frijQUZOi+95M7zzJhL1dDvIhqj1Sw/qQxBJw8SdPQXxXZe6r
HLY6CGso29NTQbM1RJbAsogpungjliExqWbrvHiturdcI722phHuA5j8c+xh3FNg4DOlQTOlohuK
s2ekGIF3aC21sBJeaheo3686F3ViGN4DYd1BB8dYH/ePddURUdD4rfZoShGwr6wO58aNE7urwmAz
ILDPQ289xAu5iOeMOF+J4yr7WMwVWLIeOutctRNjJCTYyB2QXlXyvlKcQ9q46np6hq9yuhAHTBHz
Tlji/vFltKWAybCo7MNo6FZ9Azqdqu2pydt6Hdzm6sznUY90e6XUyqXpWeALocKkOkiHDm7uNJ9n
cTC9GEZhTt8bc7L/ed0vctz+puc/W0xP81xtZyr2hsvf1iGx5Nf73d5FxYrXDrDL+tn4r2v/7FsW
wKnLJkJuPR7ReAzTZvmEAvzsOjZoI5suvsC3N5k+37T6zzrTX0JtlJuQ0e/n9V8f/o99/2yWF8Z9
Ngim/dsB/hz1bTtjKAFuVe7Zt6Mbd3NbfXqHn521GF9BLdj+9sqErIwPfz3orFOJjkEmgFHQ/3zk
n+2mv27vQVyEtTL77vNfPs4f3+W0duIX+maAD6suONy6txOJ3mgndm+i73azbFC7e8nB4RyxAZhc
U6OwyfAy1TPcuAPEfKmr1TjXCu9V3Tff7CPVS/XLQ9E0E8E7Hvy0TZZ6X4qHxC/zbYYewO5MtbqY
MRRT+jHt64AIuMz99hsbczuIHfVNYQCewxCr7lQTq5EwrilU1EzdD2RKLeHfDtekYw7k1kr1WSEo
bcY39zzv0fQa79lSaPYHQl+fYsk114miGuuh4fqcFkyrMEF9+HXE43Wglp9aghJI0Zz+Ovi9uux9
V91Pb4wHsrXSura+mw5rOsDqv7k6ryVHgW3bfhERePMqL+TKuxeiLZ7EJCTw9XegPnf33v2iEEK+
VLByrTnHdBPGEbxmNmWnRrrDF4d0uballI/3j6ijFA/vH9ud82o75IPFGM9dhKUelEiYBVM6/F6+
N59gtLep0q1NOip1xVA4H0cVFQcgH/LBaE133QW5+BRj/PDnW4Js5TZ5+gMagYnWyxueW0sCCWqq
4NTFbnDyjLjZDV6lnvvWozxt5vSHAaDo/o7bIX1gisZoLsYeoLqiCVtsA38uFq0/PU5pHWmdZ0d9
aqGEVxXWzTSGD1KgH1hEFDJX4xvi0nrTD93Bhyt4K9sclVArYSPks9hrUeTtbK+Vaw0qaFyynoUx
lIc52mYneB7pWH4rRDZvu9Z5ASfLY+0gvhiKiYU1KGMPhGk6yEmBNhuY8bu4P0K6WF9TK619qlGg
DYaWnrNKOzTNEhc5DdXn7DWfaUYTRmIb9ThX7x2d1XteWCXKbbNDH5yrp9SuQ91tQNKTN7DNPOIU
kY90q7GFBx51unUhNNC6NLOwL+nY4Nwu0k0cZPAi+9x4Kzs7HA3rNRl4nqYYcwRSU7Ep52bf1NX8
xCm13maFZV1CkUcv5ki8YGdh2JMVrYO+aN90B26f7YFTDiaXIRzVNwkLKSem/HXAlPDagtYw5YxD
QDG3JBAjDYIXC89M2r9DYbRWbocyZkYV5A3BIQc95+vqlg/q1XBmDD7aicE6UT5R8xUU0dkf0TNV
HQDK8dXh5LcORsXZXgK36cR3z4kRiZHbhzPu+6Ax/KTRjJHNnh7dzgpJMu435QJIE3AK4U+99OWn
AS6IiXKACZJKxaKIFEX21En1btRQKKz5CjJ3xNfLtK/FYwLpONjQIqlW9uTh+ehDc66hQYoo3rUZ
wuO+09c0v5hQ0zFcQ6F/7hekOOMEAPSECCkveuOfxq5emQ99id6HkEXsw0qolzgenzKPxntW5nvq
hGdP1Pj30MVNtREKL74OJT3tEQKNzJFzer962WUboI1A45Hlp6ODbDSoD47CWepYY72xzTg6EFin
jRQPvu3fBKCjrcmkW9VUOIoVJqlfwQctzINBWPRR+cyfIyvapEqxugJdbyzBlJNjbbGujDtrAkrY
40q0QFla+McdkggmFhywKIwr03zcNxepHDqP9ZhdGs7oRyOtUcD5sB1KL83fdZMqSkWEN0GgKvuW
+ExHUxfh1iNBFy9+hVfW9uL6PTfx3dFXbXBNavNTzWi2FmI9kxP73pS6toHx4QDnEsF7m6ePtdL0
x6SKjCc78PBriYlsu4whYzNfZrceNr6ZIsKTSptWblrZMI3bg6y0LDT1ScFkKX3yyYzsPTHn0yBy
73tnxHTHGtYt2WyijWS6f3BZFIFaoeTlSEhKeYNjzxv05KHQXtxggGOum37+qMBdENZ5kJ4bfW8y
b93kTfE9gZy39l1pPfjjaB9IaJaHODFhcafZwbSTn81U5UjhQPzOBgqgVLfzfVxV7fr+FdXgS3A6
AYEply9LahRp7RAVp2JQPQpXzjCSNlpRyfkpgk3dTEXw2USgJ1yK0ud5jsptUwHP8PrBCuu8fIzL
oP6cB+KGkjxtj2NmkyTXkjrRUsxmzSabrPYctw64RjPYZajFjomWOWGcz9dW1LTco5ZhIQG5RxPn
30JF2xEkW7xTe84bDK8hbRbvyZuS95wmzFeUAT4sccGdrf+5nYb9RyEJv9Bry9c31TA8xKRqhZUu
2ovdiG4DRIRluY+BpjPxXOpeIcMcrGAYeTRAiF16cHv3rMUWYxk9xhDCWvvUT68mh6hbAO4Km3fg
hU0l0luextsWXiYwlq0BwO6zGb1gP4u62lnLpqznx2EmLHauJnHAJt8d8n4oDrMfR48aOBYx6+/a
OLUv94tienFnymd/KolgTDPrlRx0Ti05XV+0aY4cd+OAfbvRveEg7XTaAEUSlxndTE8VHXqqts6M
cH20DcKnxR/hPFDROz8dtKmx9ZYpn5NqVZZnTdPo/9bQ49uytndFH9sPVt/Jy+I0TC0xnrCGqVM9
ItzskvwzFu5HzcCU1sXCUxD5k6n72VNGH52f80OJfv44E4wSNu6iAjE092l2cyoet4pPw9yylDSx
bkXzfFMDrcgJl6T1ZlXVs+XHNZNtTT6JDNczdKMdciljV0Y+qScBy8W81nUO4ZF+ZbTz3aoQ+dj2
7N2CjqyBFvTkkSH/h9PV3SPntn7lvDfLd4eqBukHq7iDLE3zz6ZmGkiHoYDac4sNPGjPhtM+tFC0
z9aYJQ9QSG5yonrDCDYlyYswnPqxtOaNExsRiIYY9bmTk6jh6U9a9KJ7GL2TwhyvDusvZTU33qt9
xKaSnQxsrTunQFuvemfYNQFiE60AerkkhiaV90lH68GF1oIFEw9pOsBLjYeXrHWGlzFLX4a+CXFn
tZ+T8z5ljv2FtsTYAkCXoRPV3RPuEQ5CWMhCWUlrS08C92baj7ssB4Lf0Lo43S9GvICnPn1LExP9
vyKJk+nMI0twkxxjSL5Fue98YW0qcBNPTRy/ADhQn5Yhh62aFn78skmBZZccoPFiaw+zZex6R1Yf
KJXMnRU7+bHZ8xnn41xE/pZRibOq3CX7B5D9BaOEcXFFgt3WYWRol0Z9MiQNLr9wkm8FMpO+ga3r
+VG8zUa41lpTOyFUwXTjBF26deIImUSFS1UatL2raEk9MSJ3s1iVQyeQ9AYL/ShngfXUdMtLZ+Ff
dVjurT3LNG9+ysHa6Emjhof8hWjXoiiDf83o4YUvEw93UpZHRziErOA+O0e5be1gjDfk4FjG0ek6
IGmjtI9WnH4bnSB6gU+w1zqlnRj4kJmN4gAdBemvbVBpj1kNsGhu8AFM+UwmD6fkneG1goC1K7BG
+8RvQ53jnvAvEj0Pvb8c3rykemWUco2D3jhFNcHfuMtY58OTQAWhdrqVT/veN8svXLv5HOC6I2Ri
NycqO9lCeUdLyp363owkfK8Ku73qTE2/jfxTU9PEh04l8zmt9ANedPeIyxikQufo17o4kdYoD5Un
H0qvjK5drUMMgWKwjTMjWle2ySDOEU2YJyI/4A1DreDFL6IxhmuEvfYlpXdP39Ibb6VLvGwpNFKs
MrABQsDxTf1EbiZzHE6aSQNqErlz1uq929T2NY+anS7R7oo4CMIM/HrYZU6wVw2nSk6DNQcsX4YK
NtamFyNZk7Jzf/gzx85d02LXTOe3vK9nNPLS/GaX3vcizW/woKbnzPmmzLF68iIqBT/By2bYsaAi
Qg7jBomxcnzpHwaib1ylFWFnVXvl53B6lJFtR5jlp4zRxE4E6Te/RqJQZnmwAae4MqyZmBpt0MJa
66k2iT6swA3YTmjYExVbL9ONkl5HE6tuNwAxvE3SA342R5XROrHA+8cjFAkfAXc7BPpPf2Di4lbu
A4gvKLlm6571to6RjxGmOAVHxGXjc15ZGdQHJMMKvvk67lpC0S06d8mQfhMgBY6DRAFMJ1KtROUh
aWtbcL4i/immxDlHk6LOaO3+gtyjXZfpOJ/aKAJ95E72QSWWfIhyDWV6EqPx7CaKq+XoVGQY4mVj
RVjggg6wVcIMdTbc9jkqC7IVqnhbRujdvRz8r6GzBNIi8zYZafccFc5WYTB9cUcQduYS0K7wGk9U
KsciSrCIZHPwOQXVY2WixvE0l0QxmzaX3RIxmBl+TECTievQMIki1/11xkkVE+D8i5H24+h5RFHp
uGMMmJxbuYsJMLiMUYqiEg/uvqwfBiHCyiwOuOzTDwn2Hamfa+5azc5P/KFNrDviOJH8mQVCPkhd
KFi85ZW/PCuOIUm/GEg++lo6fUvsfudF9SUngw5Yv2Y/9mbvgfzDSy/bwjxp7SeouvSTiKAA34qI
ArKzIEZua8/MvwIyeTMYcJCt5mhrBm+RCmowLAvPyOunXeFOijIOHsqwnKdzkKSbSfo4kouBgSng
6FVtp1ZoErb25BRKXTzT+xr6oHmjGgF6lwbxg0aCFcdGrDnOGKNgr/zy1IRj1luvQWq0dIEYuBnl
RvS6f+p0yOxKLkyjpgtHgFyr8cmrflQI4zaxKw6q0U20UaYMU18xQjTJ5Vm2illcgdj4u7Gby6MV
QNWIvNTaVlYkw05WfYhTDVVHzcBo2SoIbFkw/YRxMwwMTU99c9yB5jEGB0Y4JF1OBchnoxjXSIS8
TUwUFSTyiY450UVrThDLP1QRrVwUM1SH9nIxDWFW/tQMuz+WtX8u6Kms8xyokyAjO2TuOJgN8aoJ
0lDHRR6JUHDhVoUML/OD0aHS06wV0HiCrobz0BL2U2dx9BwjVKNdSoKbHowEXWrAdjIX41eRw2yO
EbQ1Ha6FsdhMAUveEcQmp4faEelR1Dv0J9DPkWUCePQnsRvrYKK5EiMwiA8iCh1+WlgIE7KNFmaJ
G9H4rudbVw0fqkLa1X6zm/SWjlOojdhjhfnmKmdnGc2mk8FDlFY3WlzfMz4lUXznQbNONGGGgzlh
+AtC26hNoKluCYEQ7kktmmvhjfRD7Hg/56I75bxGG2DTipgWc6BSYQWdc8Jgech0qFYIGYcpzbcz
/la/t75bCacHi7gYTRyBjvWUybscpSCLkWvUy53XovCTg/7DneAoOE75ItGRQC5hwN86+y4zSB35
Mge4+3ru5/tiMNBv9rc+/akLNJ6N+7Py5WEk4zKUGP8y8yspWc/PBeCY3js0RovTJus/u47D5FB5
R8yZA+vJfG0PYHN1H3QE64DHKp49qKAxAzvTPzRu+jb2hdoHVNnw9mW+IWPJYw9BJgSZC8XvDFK8
XiNjX8TDRlA9Z6RweaiIoW2CumiFQrlQpk8N1Lvd5EX72C5G4j3sX1FS4q+q4AN4EQ76rHKmbU/j
hxQ5wq3otEenlIZqEnyOMZHfTqO2kbyg/GqPs5dvO7d7Hwcr20NHBArfk2TnN0kFJYneT0SGipme
bDyInWPgJsHZNFtDKFgL92SwbamxZ4wp6pY12J4Had4gFiOOZX3TCdAx/uCfI3rFR+DX+zlwunPa
qf9/wTBqHQ+KHv+ki3Pr6MGGM5S/Eo0cV9LHENMuF9K34ABlNLAbL+2OVqLtKMLh6sngOLdIR4T5
Tql9I7bxVGr58yhrmFN4l4soAI7s80PsVbRP5uAHw55T13buIW2NHwX/KM1sNFs91rEo2Ts768pj
nXu/zai8KjXph7wTyRlC3Zupm8W+9jLWPsvFNJXIV1V8Bau0Hkik3ItSf2sUZi/A9huHySL6nJJg
1rJ4s1uaJwFZWusByTj9WjXQFu5ilDNutdY1C4fLtHC/XN6QpOlPCCtIOb8H040R4f9uS+fAAnrJ
XrcjY4Fv7LeZ49RKOQm5UZuhzabK0VM3WDtZK3Yuz2tilCeQq4RFFfgf6G04EmTzwRmac+z6zeH+
dIFX2n+e+L55v7i/2L8vbssoOMRVg3aX/1sGfqAt+pzMQ70P5yrMtDQ7kV4k16Jy0d+4xGVFozUB
4LylFY4AXBqQ0VTlmNveNhUpGj3CVn7ypMn80pZ3UZGPmginPlbLl1zo9qFEyalnY7wbxbud2yHY
FrGyU5BPhmiyc0+TF1BJO4ElrlsckPGiKZ9o5XOq2jBitVYkaOA7heULRW1YftJlfgJspJQ+hjUj
2ryo0PNnyLE1d9yq3tuh3nDWXc1vUO8fh6E76ki3pVNs6IiZJFKCunRaMjmInndPYLdI0rEXMTJA
KA4otyDNxb4bSQbVDWvvSn0vivpWUG4S0IBzeUIywkIY77P3MU9UmU7i4q51vZV0JmMlkuaLQk87
tW0KWrSLD2hbi80ocN4Rx9QxVRze9aD6BUwwe+lMA+xG2dxIaGeF6Xb7vhHL3NjiyJ2gwrE4LHso
Mdu0Cras79swqMVzZJGbXvi472oToHJVCXx4lTjRWdEfEKACKbJd63siA1jiMnjrbS/fdybEcs0P
8hdyy77ud2CJBkdFm4tnMendUTZq3o2y0d6ZyB3u9zBoia1tir0bNjmNZZ9BV7r08u8eAdqRb343
07rb8INh1JWJ6FpjMSCLkRePE9xh85x80gbOdr6hkjBKVAWRhI9zv0dTyhewwvmrXdqcQ92Y9CjO
va9G2j/c74D1AoIB+QKPpN+NoQ0FlEOK633OrLmk11rfTTgtay2hDOJ81FwSjcXR/aFZ/jL1fv0t
dqqF40OSO4gm+dBpUPbvdzDyAH2vWbzTWqCDweTjMKvef06r9Pv9Dpbe/CrTCcAgjeajjd2KsKjE
fPfy/Hh/7XIJ0dM9T7sRMw9vXTUBqcAluSu0BZY3F0+W2BDoE52dvLWuvh3IP1+Nv+TzYLf4bBJq
t7kzqtDj6PGI6o+l3vLQPkieiVHrXn0riQ+J0L29BLr6OrbR4/25mVdwEEprhx+j6Di9EwaYj/P0
GUXJBhx3/5JX8QcHEn0dmZQVAWtqdHQQmEbyLqySyUDt407vfO2g1EvqRdZG2ZO2F1Zy6KtJvUdR
/xXPLiAKLPfIDlvKMxP7dhx8m2R+nd0h+Ob5sKV5J+a1GNoEbWEzrAnNDr5pnhlaqTu8VT4o3c4V
BOvCKv7IjHl7v0MDH5eMpxh4mcs3mAjU0PMw+d9yp3pj4ZG9OD2NvMAfkVeq2fhy5e2+X/kx5Y4u
sxNah+ypjGh6/3lgGgGxzgMiQBP+FXRVslhentGsXwuz77+81CbByR/UsRjb5mUk3P2+P8DdsCpT
6d6qdNbO0igZ4y8foh8AAcSR9y4IKti3pZkc0koz3sj+gOHJHXxwnPgmhX+xysi7EnUPQ3L5Xvjz
3Ypo7l8FmuQD7HWLhWVXfpYsyu6PDGLZb/pxSM9OM/pn39ee69K/VnVbPpcc8Z6bGRyJRrrH8b4J
ESI6SbP+ed/6c+HSt8iaeQC2tDyKiNwwJuxnpZuDA1mzih6riOUHB9byOdW69pCn1KJ9a/3fS/ga
mletZjW03INBnQuLDY7N/dnvt9nRUy/a9On+GJuqcttDJtne7+ANxGb36Y+/b5kQ3KLIQbEZzXji
oCLfBaVxiuvgWaEAw/ogGdKV8r2WU3qiziFsctkss9rYGo2L2mTZjDiCgtjkS21RJ7331ZOfy/JN
8xL31rna5/2Zhx7zhT/T4Lg/BjViTUlbqeP9Mbk0XmFX9w+dU/av9JuWY5x896u8vlQtuan3BwHi
KBnpk1PJgUW+FySkr2uhs4RdXrdxnH2cCfHcsDR46hlD3R/k4rU7xSVJq/cHeTJamNa6wc+DB8Uw
cOjeD9Hlvre1bxlaoDeFyOjWRPPX/U5jzxgNLoi+uW8mNfNTKZLpz3unpniVvq0enFa2r+QTUCRT
BWTd0Jxc3z9KDhnHWfso4TCltjKYWn90DGnPEb3HvCa0CpWRpEqJ9cvcd0yQU6AaQcmHS5XJlGHZ
cb/294KKXa17RU7E39sKY0SMd9/uJ1GuioxQ7v+68c/VRqOLjW/h+PeBQOYmmsbpNSfT4xwvr5nj
bWQosLwylDuqvH7a5tDMxv96vaTsygPzrM+/7/zPMzFBcLYtESKrqN+aJGdeonIikaTkt33fvF+T
7VIzdZz075tRpy2ptkujyYixqDFwLJcmT2VGu8gQ3SfDFWKg5mX6VOpnl5S/C01Ql6BpO7q2nNj4
jVQwoQL9q9c9cpKMliEVSffvtsjokRCe0buIspMZb7eSR0vUJCHXklVAT8xa68Tydr+IVCtvimTa
fdtDhfxnR56bxg4WH+SJ/32E8DG2goGFZ7LsiFFx3+5PZXdCQ8sKEeDv09+vGT1JElFFWMU/O5LZ
a7aNhhbnnx0gJ/G0ZRmrjOU17k9/v9ZMKJcTP+o3f2+776halIWd8tA1Lx/rftv9gsjSgrK5T7b/
7MgGvBvMMtt/d6ArNNYeFuHt32e5X6MBzlHKSJhV/ucruV/TR1yKTURF+c8OQyLpZGlHG+Y/j7i/
jdnX7JUyDL77//0SowKjq6xd+WfHfe/9EZPu0RxpM/ffHWiLF1wn0tK/d75f68CzrqzZmv/doVr1
0yMn4fjPAyB30WZx+j+3t3NibweAq64Jo9YM3I9KZKTR02BEFQGkfo7MbTYNe69lDFrPBO/GDe3+
qvMfVfkRxKZ1HfETkvFK5Gvsb6aO1kOcA6LraDSwtABb0UBhHPHQNvzfRSijqf+ORFnCRPExFErT
tte6ykPcemgbA/c4cCqFK/MJRvMwDHZIjpZ5Hlua9MGDDZfzrWZA0TrEQddBAlUQDT9u4xbwTFWC
Hu4xZiYFcys8hFuABZzExUEEDllbOfHQGkCWNCDCt0Tfon0WzWsUwawNPGmunZ7Bql/DXaXMYzGF
SXUYYK4FJxCzv036JPt6aIqto7Bz9Y+dNSI+ZipIHlcOzcdA2DPRtyDzuUrqVeUrDh2NETYcF1da
AosYz3jSEpFijzmcRV/7oKL9xcL9nSbAd/Lc6bDR5nbgp5i5HR/bIAWz0sy7315Ocy7TyUCqkafp
YILGqIIalwbJa/Ur7vX+VcNmCwKSbvSwy0ZDA/rJ6UBmY7aldYEF2HrNs7zbOGWR73y9/D1Uw0FU
ySspq8NPG3qM5531/iH2OBc6qQa4Ofa1VZ2Px8aFsgqNcUqoMfvGuCG4WULYTlks4luFmMPEacah
P4IdZpDxoXHIdtEph6yhhuPUw2YywPFpTFE1HCJMbld8EzEkniIxBJ8g9SMCfODsflaXrjMg0G0K
pO37WB+DC7+g0ZmHp8DWms3k4EyefBpZ5i6uNXdFkqZ4q8STX8rFO9i2hC5jP9fL7LdswMP003L8
dOnQ0l1b95ysr4ZF2I2HbhVx9KAOMk28s2ZTLo8dQPuUQy9jMHjdRr6MVgO0vfzOSGkSb2aD9yiC
y60z/0NW36LU9zlLTvfNSU/CQvPhPC2bRh9kB0YOxM4uDyUFq9uxQiTqcNk7+kFAXif5L4OmG2FC
avA6jqS9THSGEx/bfeX7YRXZlcn5vsnwmshKpc9/NvXAX/z2QXEJ+sZ7rRpwpDpAkft96UF9Kzyn
u973ZZ58k6QS3gyabigj+nqLI9NbE+r+3U67W1Mv6GJU3LLwql1dk0WL6tflpJl05qXBPw/hxiaX
TPRuCsiRqfx/38Gq2k0urOGExNK8aMp6T7LJ3SmS5ugWpgfRFj9kgFdV9QsHYGIMix+rRQUemD49
IUYlHucHXwNEPuQ3PMrkwfkzKZCc3CEN0T8vvllZOJtyP0fRtfT6EEi7I7Mwnh1GD3OwVnTyW2KO
53GLJPqV1INX+rAnX+t+B1q2MR77DCHOOKWotfe01QghtDnD9HXnX6ibSE3xVOls9T6IVn6n3muz
n7d5lj3kdLFWQUDjwu/96kp4StVqr0NFv1irnqMOKr5tX9aKAklVGrJX3OAZhnmPN1eTADDlOY4t
kL8ARfnNm9kRVOrO0NNDmtQfmZZcXQIyQJQSWI13GTFoUmvOOWgZBmN+vsmORdaov9VkTqxmu5P7
PMZ7W8bvrqNFD6JMf7ejxuwlHU+ZW5khtqEEO32z1uygP3Rx74C/7l7Svv0Jc7Vf1XWw7+TwZFbe
zpJonsbS7rbo3IFTCQeUbRnBpSnPWT1DbumOAQQVMEFfegl7pRcFIh5+QzOsqIiSppDFNa1dnbs6
4BjshPzm0QU8JRFeNe0Dsd94dgY7Xa2sgigsc042ROWeZUNGDaW1R2qjiUopN8MZJ6lD/ve+jnR9
g4v758QntbP40rlNHDYDORhx+1n6xY+U5Er7lzcSoMhqKt5YmQnhjX4NqYPFSorchwqczMxDW0y9
jF71tPxlEhKIhJ9CroJYP+y8XJAqOt1gKNhbPxfj2n8Oek1usnlkZiUh4VT1r6Dz4CVRQlFCGD8i
2VDNi7dsdDckGD55TXZs+qDE4wuWrXHFpo+M76Keg30DKDolzmg7u9Qaue9/dam6jQi1XlzflCsN
RVwcJcFFFhMTy8mnL+HnoIBF82Rk4+OMrZnFDM22KB63Iu5XWIPjhyopDg5dexjHZNSJ8ZkpH647
kLaYxK1rYOE8JgWShCgtzBhQMlt9Je8IuG5Ho3EaGROtfN+LUSWiuUn6QgeZtnVFrtZTNNZrvyQd
r5Tr2I+ibdTrDdrOut5Ws7EdBQseOmh4BMk3dHYQ6jda9i76nFjFxPpJoudimkZ4tRh3La//Psvm
KUrct8KIfkiGcdvZNPaz3W6QKCJEJSfesXmSTE/Hfa/NgJuFPV5zsgzX89yqzZzImvPBjFxXgGRe
tlLNrC/3a/F/rt1vcwb3o1UDDSKHoW+e1Rd7Vp/YVIK9WLbG5dFJ5YjLYp/adS546fuO+33v1/5e
3G+TyMIsDcLwJBh4uhGqcQ/118WTqru4WrIe3EdpKDu8vx2j6oqNZg3a+u/7jBXMD9+gltH2ehGX
F5DJxRaqZgyaUADb1hkJtEy5lDc/jpn+vWMYwF/3GeDHqtF+YWVe6bGJVeFo8+9KxLV41JcLdPzu
eXRBoFX5L8fR0l3j2KhFAIqQENwdOwuhYewTkZXTydgkbbz171M2Ug+eLH7kh8LibK1rSfzkLbfV
Wtryd7AIi/b0VxrvI1CPNDoUJGBfxsD66dB3eECxYx76Gb2b483Rs+k0Ry2w7X2JEBOtcjpoqyhX
4GksbI5DhgU0yndjWv0IysAP9TkZr1VqWkeh5se2+1nphXFGkAriDauIy2KRYQZhrBQ9cUFpSIfj
a2CVlLfg42ZLqEOfcpjVDP2W5MP0GEtQsLM5PshC7hMmY09xaphbOBSsQ2dtQz4Xkp2iL49pSjpd
mTfGLoiXktbTcbRqfQYgl0xV1ywQRJO6QV2kjc9qwD9v19VF65lSy2lST4b1mBblJ4D15KYFQf3W
yxHbV5U+3bfSZK/9TqbWfuiMiX9dfyoejOZX5jXapS2SFzU52rHAH3yrpJlvcsK1PuNhDMsRyf3k
xu2R5GRjYzdxt/FijIQ6H29LexELuj8+3C8kvdPrjD84GR3x6QnnDWUexPz5y8w659axwMTe5Pkh
IfZqi6yEWV1U2x+GO+8CJ3hrxtG1GC2nFOgElpqrbEzFMW+Uu1XmFCZIc074hoWAdTz42xrP8Upp
dURokJ2FYyrtAwcxMD0ubCDpgNC0o/rRLjhAICL+TFohN7ZTi4cauMRmRoMIspmhQu1Tv5HeWvzA
CHmxjDR79fqXgJnqFbObDMcKCZwgJUi19t7POSHWgZM96Vr9KqysODNCbMbnxBvSD0A6tg3bfHRw
f0oR/25St90li+TJUHO7y5TdnHV/V8VZ/UEyhH7MhhsaHJjJCZ8Lfmv6ltOBOfkzpnorCICg+CQ3
0mECYTeWzQYHevdYkp18aPuofhF8gF3fE9Jg9/7V6AznGqlUP3edpTYwCMb3GBGNAQcBmF38yy6L
X0YwG+9k0rmM+jaOrxfnkoHbJkF5dhyayFk36Mu3PT3VLeNx/VrSo2Ta89Quyi4ykMLSFvHjgg1P
IzE8LbcUPf96utN/4gbKLxpNcWrUXts5ufOlagMqZ13b+PhZY6DZrMs6uBSgEEDQODxLovkcLwl9
NUwV3SwUW3o6ie9EUrnAawzMMn73Fmi5uHaydJbBG7RN4iY2yqQpbGn03cYhfjI8rySuw+uwU8XJ
GbGIf4wqCRvEBUC9SMpaxZKMpUIWamr2TxGq5zXCY29Fmdwf2sQsCfhtyKkoaJVOsq+/Qd94m/1x
OJPQZa2aolJXMwkoRcWjqc2HXBXep5dq1y7NGL7oc3TIBiP0EA+98PsXjJwt4HdpXBxSq1fnSq8I
Tluu4VAvEFSp4qgxKNNiRAdrLSvUWVP1zdFzeYxEz1E3srzD2NIALDpIQHqaqQdhtS3m0r5aU7Rk
NyQPZCGgM3wYc17RnjVtq+dqDpEzB2ARYSBOaD4ivKB7iXJ+MzZmTs84n9ZdhBEgYYxn9119snTW
lilR5+eRyf3G8wufpSL+umYou0M2+nC8qrMsc/5HlrOCXNRUlfxUSXNkWuW81fKrIh9vOznBcFPL
Yhpweu9N80PcSDj/ZZ1ugna2trkMumOs13JXdOknpCH1NNTnWrjZJw4C42A6DMcdxIZf9NV3fhy4
dI08nwa+aT65Nst2VIZyb8TWO8iJ+qlJvA9yakjILnSqLGaV2yn3pjVCUeclYrgtjE5/JwFVOykb
QLdZZjvbAnXotvxIhxyBAyaNd22qnbf/x9l5LUeOZVf0Vyb6WRgBuLgwCvU8pDfMZCZdkfWCYJEs
eO/x9Vpgj6RmVgep0UQHgzXFIkwC15yz99pWoD9JC9eI6kwCTUUsJGLZdSt8ecsCjyWIEx4sCxc+
+iRgrcax7xL9yjGJpx3aCmHVoB+G+NCavv4du2O0Shq32bpdx4qlqJMNlYQpPyn1NxZrbNQQrbgq
Y8mXJLwZsJZPaeLjbVLRQq/aO63MAPqYYq5SQGuz0bh+/+IkxZVd686+h9iygjYE/XQMipPS1ezm
gCBsLYtKlJ39VLLwtWmDZJ66+o+w0d2zeQyRnxlKLW/fvwTEyglLv4Lub92EI9LqugStVWjoC9Qm
WPaBbm1Lm5Qa4QfeGrm9uCdU9Zzy3VYMRbqz1Ta8MTQ8aD5Uu6cAiYKn+faPsouOvS3cc+aJn55v
JCvbJq/DpHl6w5bgVTUxy1WTRDTu0leoLsM66co7ukEqEmb/oFZGtGUzF+/6qY/BxKxtA5cOjONU
90bpy5XMeTdYjeHOVKX+4Jri0IyG8kOxJnqyR8poE2ILITky0tCVasHJhjuihAQ8meSbFXaln0o1
MuE5QiupkFdWYUGQadhLgO7m1i6R8fSKTv4NTt4fQf9aNlq9tbBXbq3Y2Qjfib4Zeq6uIzMZlzhG
VvUkb2yh9SwR4JJm0+g7Minjw06aVQWIE+qWrjKVqiDTyjQKrxg2UOhrNt4dYGbvr1LnGffV0MFr
mJyzdB5cQbW5zyvlGmCXvTOjsFl4g1vcRjLcxKWrn+H4AFmWSUhe5ngKQF3sBsQPh3gS3eKAiQ6t
CqqTPTI+46NCFuxjJkQ7z2IYLm0Q5AtMnUs6zOmm6QYfIspEdLdv41FmR4fMlLjrxy3WjuROSwm2
UyP35LNDaBrwok0c7wJ6WtGAg1tqq0Dr8seoLKydJ6aQsYzOituq7R5ptqRnLcVNkVGs8oq+2tk1
gZqEvsEkpk9BVGeQPGigznaamofzjszVeEy7F7yqXtk5PxutpRkRF+uK01zKpvO2YW03y9Gu7G95
eRQ0qA++jj5qirHx3QKyk+eMq87Sbx1pentcr+Ha9qjvRYFGZwJQzYkkpWgxtDiX7KChx9Pm5gZV
j7ak1BsTD604tAh5TFI056ifrQVGqvRUEeVQBw2dsar1N4quwNKrwnjbTVUJX1XvbPwDxA4B5Gqb
ncS0ZtjCO9dmkz8InTABGwM3g9GgKOZTYlg3gJjTyP9uIdmnDiFC6gEkPE15cPeZ3a3CnCLiCPBl
NVQdm48giQ5O+lz6aXEfirZcZ6oxzt6/ECOtvUqFoFKsN7UtBStWkmbG6eVlousXoYGu9P1dfv9j
m5XGUvHjPTan+KkyywWNa3nr59ZudKJiXyvwTTOQ/HQL8KFgqEm+tbSF2q6Ub5UVLGIVG4xC5DgL
aPWU2oP1ojBb/ekbBLTod/u1CIfqqE1f4m7Se9EIhEpgj9OsTAzv9B16ijn5bcoxtPxbMRlJVKNW
FtgSkKUW2p3ZdftYxs51ZAQ3PGaoaFynPKe1jbeiAZaCQu6KLYKxbZQkXNDiqTZOkxVbNEavOKiC
G8ugtW/ouuRjqcFnK6p9rBIH0W6yQLZksTWu41WtKSoQAFtfWQmftajRmucqK3Ek3q5dFWRXJ1fP
bbjEDlyflIr7WpfRFPYD/CUv1R0ypOZl2JeD0ZH9OVL+aYW2j8yxX3ule2tMrpnOrSgSU2Ru9Sa7
GlzyyTJT3gaD0pNiSLzFQLmZvK56iadWPwTsnOdRr1hbGrF14LjPIbE6S8Gsu8+LUjtJlC0zy2u6
H5UbXsfgRtc5T/A8ThyqNWzuCcFe5V5erRqVGu7YQcUaAvXObwf2zexW7EUP8n6rStPdYyVWFp1n
qU902pex52QPAoTeuouUQ62PEfvu3nwK4wxv/Ti8eEVHxII3FGfdpR7r9jJcOxnmzd63oge3afqd
VbJMSZh4dT12H2sG2aSz5KPedfGyYTy/om2vH/q+RTpbkQqE5vKhrYdoFee4pJMg8BdaMkXWmujJ
G4v70CiUU/22vm+q7plFdXet2fhLMmuwEcXhlaqV6MZWM4eKkK9SCkiTF+Ty4vj+JXT75qrOM9Tf
TAZe4ZLbilN3XhexshnVGr21Z4DyQfqJwsRFzDb9f1J03xtW0Senda/iNLYelNZQVmFTR8D2doVb
YVSZvriKRRmxVeUSz31z25jkIA9NfaT1MS2ytIPVhd9qo0QGMGiI3HICHNk9aGs9M8A+BjrRNoK4
VicOva1i2exmeklWY9hKVD1OUQePYVaySiv6el4JwpRC3al3ogpubcQAh/cvnZI+VjaRHHpQlnOr
zodvnjINFQZFCKePrmXkihX4Aetg10xmLH7GKwNQAwm7Ma45WhSLDvj1PbvKx6zWqTUlBOV1ZZE/
VFkB4Z1JF8Wa/jRWbnDtGmNwDc6r33RD+RxMBqQUQeoVwW3OzOtqgO0Zsa6NijY2qQg2GdIRc3yf
HQfPCDdK2BBQ17piXfiauSg63t6hOgt52wz4YnWnkGdmelRDTUABJCYBTLjdtdGS6s1uCadguHBt
E612ZFonCIqLuKmVm1TTlkoVZ4eQIZxq/5bVJfpzJp2lYdP/kQqYQYyr83f/j5rH1DQCbqotWTOG
pt6foXG9kBbsbOmmukSDuT4wPkrFQiTM9tYIdrxMt3XDCzXiilhFEx2W4thKsktj+zRgI+uehZpb
t2XSgtIWsFCh33VPWTT3ESc/IXR+8aLBPGgGNtEUaeEhbcNsoUjet0xDYiTzvlxmjrjnhvZE1mTl
PGufzaQio1sJrOvJpb0Lm+q+6MXIiXq8bBbqNEfVtaMz4KPHgeccxz6rmL/xCyBJdpnpoZCiLRlO
SJu2mUImY6MnWKsmq5EBK7Xy8dvmhqf9YF/FDJY1T7hKXz06GKciKlnSGuwhkrC8KVTVRYycHPu0
645llYk10jk2GSwb9gnEgUCr0CN5/UEtI/cGPB/0xF557faNP5wkQ9hD0VJpTsNoKVqvuFP8DjJ9
Nt7SyAS0TXPjGA7rPgNNTAWoOydqIp+UccjnBfzAm0hNy1Xals2VimJs0YeIa5w7Pw2da1VS/wMz
HJ+ZfeaupnkEwKazoWHU6fS2WODYJCuS1RVjTzzciBZdhqokKOxc4uYra5R3BRltcwr6DPLKINAJ
yn4Bs0OsaXFlJ8vVX/q4Gx5DPdjaUQzPnqCox8Arjk2u+7MOLNiqfbc8jAZ2K9tyZ22PEKItgrfA
r6PHSAndFaQKlYQI0OGZLKstVUNYABSMsE+n8oZJwzthOF4bKRsOwDhPvtvi6yYqGNz0jZkpP2Bp
ArVz3Wwl9RDnsPyugQTearYKZV0z1NuSYg0A6V6uqVBA8hNF+l3JsE3nmKPWse6/lkYZfBOEaBhN
QwnVqY7oLRl3Kr/5Zmu9vU6zjPQIJKnzIpfmplaI/cqxQq4bjnmT+meGAaQqTrVWtQzVdWHcVSxU
Mj7m75RhwF9aC8vNir0iqSNBv6vIQqXT6CbsgXyAWaOoXtzezPZKkJkLkua8fT/qBMspXriqUAxd
d1FtgsYtpmHVfhGQ6S26B2+VDZg+fomL3r+lPQbGr2VodsoBd6Sn7vXm1rIyb07f2J2/D7NsrCko
Fc1Tl6v1yRPBz1E3MRo/+Bb1wcTy63MsaaU2o7NM6lpZQZNtICRFVC3piS9zlwrzaCf2TTIk+aJs
TRzGTZSuoIetYpuu4JiO7bV0Qm1jDlMgi+vcm01BM6yR60gloyMfx2/AO2AO5VynJ4oHhVlhntio
rzJ7UK7DyjZ2FQGp8xw7Mdp7ajtKC9elMh6iIEHwFWbAgrsH28mNH0qtH9rSPnl58b4eDXa9oW0a
q/f271+EBQY4Jb6FAArjKPTgre+KcoHoc5Lv9ZiDc2Of+WZOFBhftCmeEc7F0XIRQ1qeTSJG6h5K
RS3Wro/zz8wNEkHQEK4DFUoawBq99punGnyiQ4ujVh4s0N63TjBGd2mwE9H4TBiaYO4WxQFE8Ckp
/GyJV7M6RVb3CEwhWNUKgWrIJsdr1lp7IqwA/mInHpEdngZf9KcpjlE2Dd5QpiFNoFhkJzxzRuhA
Zlfkq/d6S5CW5bIzcuukhAyd2FFBA3uAqUqkw0TouqR2s2XaB6ZJ3leKTbBL0JbEzfZ9dcwsfIhq
QfCFqNVVjgmZTRR5OHUVvJi9aW4yvEeUWG5c0eQ/EirIi7IuNEYlBVoUCMNyxMuBwZAlnFwXJh7y
Su/kVSooR5pWkq6s0OyujG6VS1YZpapDQiSTIS5jd06t1rpx/AitlU+MXElaaqEO41YjvXCXFnbC
lihV98TObjoTw7IUh7xBnexJK4SRnbGf621q+1xx1JurEafbis11dKVTCIfqRHxOg8TS44rPTUou
Z7AaRWnzztfyrivNb2CK+mUeM5MkY36mV1cwSjdPnsmZxGwCtmY9rkZW1DRtO3fTyvIIqCa9jYes
nOmELCvwQH+wOMfu6BQHrC48sNKSiCmrW9TnxrOMeRMVxOQg/oI3LI0u/lPVPxty0hk2rnNngzYr
IpYh+GOSH0FdXg/mmP/08e7opeudMTaFiyTKlzps4+eUcjKZqkp4qpAr9EVhn/TidnR6nJeVZdwU
Vv4DsPe6UKS7gfT1bCcYrxXEujfebZNadI1cv7kqVOTJjUkyGJggxLRKxuKxAUyiIqEFtPnQpZii
h7aZ1L1qOoMlZh6rMnqNffEjEIG48umtrayKedsq3WJjm/64sB0CeR2NZgerf/iPgpHOSO/bSXRo
2ZW2ZcnlzhpX36XdULxkXvEK9zV+Sq3CmsGtQMfiuvCFyyo4uGP0Ijx8hq3hW8sE5B28U1JrvJZi
sGo69P07B3ou/FWI5CfyyeeqX+rgScp+ZbeaPi81MQWUwFWuUlee/FYp1wFVnRk7gNqQmPRsu8Up
BbS4jeqgpKBSaBT9FT4v9gF241W7kqoR2TCAKGfunlRGZ5dVtbd//yIbS1/bGFAPeZvSq68HZz8E
ubPXpu+qZlQXVglwlOFcR3j7bYRTtGtR/zJpCu8uzsboqCami5DK72+chtusGyXrmaghnTCLhn3U
uMZC16bUFgW5HEyu+Kq2+xevwpLqOga4DUtbjjUPSDyqiEVcp4YyrKG6Sfm8AghK1wjqfFyQ0RJf
5L5xegxxiXaqeifcmgM2MASsANikQo5TYO31AnYVEGiCpURvrUiIyJYoBgiGLxk0db0R2DEQOSq8
9WmVjAvPMsSGzuZ3vUn2YUVctwwRvdI9VpYDbqxl52oEoMZSziKCBDasYElANL2Kio4WkAXYzCdX
wIJRpr6J2Ett/da9z8yeJzNPLQz66uvYTVgxbEpSbcvzqJb4ExK4TPw72pZO/yZK6yrvaqZaT3ur
agEZKU77jUreilrw3AS6BlsRG7NqPUVequwBm25bD5diX/Ba0zhql23iTe/itB31+fAaYgsVZVNr
BXWiLgM34C3yQqFl19O+N+mvyv5RUaN0AWuC+ELycIsI8VBOVk6Kx3/+p5iPv4i8EcSAfIjNsISQ
wtQcC6WMgUCFALr85fkmSL2KjI5/G0mijIwOnYHuSMJopIT/EJp79lQMl6NhbqzK8ZedZPWIz9A/
sCSfUrD1+gjabNxS93z1Oi4orPVwmUt9z3JrbaH4ObEnCU5lVq3G0TGeVR1vsQ+He03HCeGLQ4Zh
R6ZEkWLeasJIPTB1qAdY2D8ioqVXUa/17GuNjHwL/9ouZHf6/Mr1j1k/2A65cmkaRNFpqirYMn68
8qwcY7ZgObWnjoguZP3jvB2V/ESQCHHPueeRuB5r2xQAbQIwfyqOAH3VIFL4QV+udO85rdSYzzUj
Hm30qMji4IG71dvzwnOGU2BKtqRDuf/8vKcP5M85J5y2ZTmarkrNME1EdB9Pm7VTMUJxIJHTGA5w
z7RdGiTbvhmHhYhgRVPoH+djbAdfhCNZvxzXsDSCVWz4xvRFdPXjcetQydzYCICQDMJYddRWtIja
mgYuF9YOUbty+fmFElV4caGGJSSbDUMQ4gFs6eMBI83PWsv3uVCgk9tWWejF2dcahC6Gm35xU7Vf
r07SlNHYl+lTGV29eA1kT5hsFbJaC9ze36nJkB3Saji7GqYXI8rMk546LcN5pt4bBp0iNLeibs0r
EjkfsYCo1xGxCJUiiJnPIwAKNG2+eF4vbofQTT522zY1Qzco99sXt6O2kiHICN+cxRODImVk0aei
JPnF177fGat/6eZPR7On58t0VEPyKVzcj6TLioH62mRLHbpTkyyzipvu90RLxHbVfjEK6eLjZ/1+
OINNlnBUoQIqm0apP41CpiqCwPBrdwaMfxZjhZsTgE64Sx5SRZmoqaWZaSs3xfyLQys+9kH8IzbV
o1m55VWlZ3fhYKXXVqgBnrLyl7YTVypNo8zx/MO0venjIVnpaWXeEEddffFmEG/05wf1j5M3pHR4
LRxN6hcn7w4sAywSF8A9xcVSVUgeSoKxXbxX/knsSRaqN4FahLjBz9V/8Zpof3XvTNuRUuf5laac
gpH+dO8mObtGuV6ZtWHjrq1BfVFsd/iemvh5Q6dbsy9yV2qp36o0yLYGrqZZZ0Q/8qYWJ3ix9hef
5S/PKaOEplkGr62qC2FejE9REjrUJhxClbLmyM14X/b1S7hEFsqRxeeP6cVgCDOAh8WEEknFGYiV
cfGYKmNUtgZHo/VG88YVxNrRUE28lYhuOzNESTxgZ/uXjsm8YbH2kIyGJFpx4ItjClu6Zu12VDop
aWxxZ2L3I98Mqy+wLEHnkuXnEexIeP35cacYrT8/ZxwY0zWEH9OWmsDJcXHgNkfEyJYN0JhgQdd/
c7o0vWNRQtPcCEBSNQb7zScvV8gBhxPlcusIp2nKeW1k8U0x6N2CmOFo9f7HhiCMG2Fpd171xQPw
F2OpbakmAXqOQ4f1lyeAgonjN1WSzKsxUim1JtkVU9SbU1pABBysRBqm9HPTLRWcMgHD2RmPATlv
lRbtKXY5K5Bi2k39lpNnU9GE+WJo03+5jwb0LE0nloycv2l2+fjCoGTudamNyRxJwV5H8EAwV+5s
M8vXl5WRTizBIFuj2Y2XXMBbFrTenasm96kyhCuz06ojBpnqmBlU54aiRI9BjwsMK9u6pBP1TM2j
eI2zXOyk4i/bLlkVGG5erKIg24Nm8cqICPh+3xRWaf/FG3E5HOgWj4jj6BYPiaTspl1cXWaquQMn
A+hoJe8koifFq14jt1vQuVh6kbr1Iq16a/SZXvrR90AmDymcLAbQ6urz51VcDEzTmUhTNXhQDYdG
+OUErlMSSwINsm4EELuAmTLWKuCUTiXTyCP0CzocWTMk8Cqyvgqd9LtRxdfvSJExVFYYl/O1S1WW
KB1rPRAg99jVZNjacXs0RpQI5tht9UH4Cz+txl3ehe0J7XyB+11JlgbxYIko0CJi33UiQucB7eBh
0SJvC4/3i5v+fikfFmVcKutIjWIJQ5JuXwx6oDGREkzVX/boAGR4wLaGU2xI6xj3SEOUW6Xq3mqn
MDZZTiRIMBlILBgB7xInu6/duSp81AJ6cm3Y20HX3KNRUA7uQ+NGas5X52tehuXx0TCnQhPSppW/
vBxKGCmTkdUbpfJ+PGcOVREtam9IZyYIFoj5sW0j/E2JFW6Gvr6jyevuWzY7ax1BNcFgj/3gmk9Z
A3VNt8x+DrP3uRSBD2ZUQq10yZ9Cek9nRuTreDQVIIIFaUExbZOKHC+AP+xO0cNdv9vmm7i2qML1
+TapIx+NFQjBuOUT7C0oMXVkj/uwS6HZpp5cleDwV36Rwgw0YAd6qAyvzMGhFC8INa19P9yGwTDO
0xaWuZb4MI9186HN2viqqdqXhJ3zzPUxuNaOjbBVCW59u1MBXjpbiCI5zZ+BTnB366U24CHSaT9/
KbRpMfDhSZGscOxpscAgzvRxsYyr0KlKNfCTOW0lg+qQi6Lhe8DuIUP/8KONVdj3skv2XqulKHFy
dieDuFaJmsF/8RYnirzJFCG2X5zWxbtK6qrUVEZtDVEMJ+ZcjBpIHhqVSie99bEgjjbj4I1QR9Sk
eMJtovnWyDdhMAxyM47DgSDXMunGtzbIilnQtD8+P51fpnUWM4bB2p9MQm7U5dnkTlj7NHWDeZJr
NmgrC503AvQQJSDW1amd1LRmvvv8oNp06//00bCO0y2LWYGFFMtQtgIf5wVp46HNHeS/JgTBszu2
/ZJ6gv/HOlso7XPW6eHGpwW1LWDEOdMPfHEKF3vSP05hOgGGE4amy7WFCbmdhKs8mAfPWNVwOObq
XWfh/9Fqp73q83SpmT5EDZBWlt5u/mg9f34OFw8opyBonxiqZkj4N1DwPt6FSlplFw4ARoXSvbqI
DuZO1rzGOq/55we6mIanA0kA3wYDp2RBZVy8Cf4QaLlehpidrJC8zuihUfFVDlBsSkDsheqwrKle
BPT+z4/7FxdompqpSsHRHcO5WC93KqUfxjJl1rs5Dc/pCmMlCmmG8t0Xh/qLa7Qdm/2y1Fm+sej4
eDNj15TUruhd58Ib5lmR9CfZyXAbeN/UpH00EBUeiio0Nl787hx17WNG+Xf2voJvdDgFwoedqefJ
tqPqeEY8bjtXZh7gX6p6rO6uB38m65pllLUOXqdkTWCQM8+1QJyjuAbPgMYXKN/Ks7Nh37EEHLwE
gtyE/yzsSRkkdgGipiPg1SVyh41VS9XgdSPdAhvcwvVF9L3sVSzMnthGNThTO+qbCehzIrdooFIc
NedCMBTrOhbBLFPGpeuRXV2ZJBjYPrJU3Y7AoEXqUcbmeFTyePziE73YvPMk4VEy2adqKhVacvE+
3uW0bu08rAJ/DqBEx1jVn60SGXBrPyQ2AnOHhunsiw+W3/hxqECPzNuBBp5dwC/P0IT+6VOfRYxW
tKieu/s2ae5Vvv/8ML8+PobBrp/VnKaZmn15YWEQolZH4z/HREzBQTPuPLMYMCBC+63dpeG1c6XK
jgYqsC8u8JcRmFtqE89r4QywuLMXD27QsEtvI7ReuULImaOQRxiM7pEtWD8PHF3ddY2J1tf+agD8
ZR6iIKdLgW6dOCFqRxfHHQeTrAIdgCt6UGhhFgmmZpxTpaXVsTfrHimZ5VAdiBiJU7+gf1467aru
cxycAZrG3q9On38G2l/cCuZEJiEb2zCXfTEttCkGv1CA0yqrNMHzGS0KVJ07VRkcgHr2zRAG6jZW
i/jg0y2fDZZsF6NX0NTNMtrEriJXsNT2QWedAV/7uygZxhlA3nbz+Ynq0yLz4qG0eBFsirikp1Iy
+/gaJED70EEIjz2wCUAzgSfk2V3/RrhSOQgVRDFZqHkdeXM/UqtZJgF4MPwV8zF0X5Y+4XXz0nH1
Reo2NIfBDQ/WFLU7kj4bKKa+GeGjsaBv+FETJbraeF+sQn59j7nNyKM0FYk+l3Kxik6SOG8crBWz
ohzutbHdBpWO68us7/lnhKwYX4wbv84ExEVb7JMMdg/OL5UTLUTo0/qDAqCyf3+L6aH8v95i02R8
eq8V2CoL74+fCxqpnlpwAznAxnw7eM23AS8YbMQST6y3RIuVLjzVjsg1pJX4+UPxF5dI0cDgrnJ9
vy70u7q2PaFR32aW2U0DVaIG+Pe+Gqh+/eR45gxq6holaYsd0MdLpAsTVHWBlskaPbEDLq2gffEz
90TjOSWutH79Vy/LYufOdounnNX0ZTFU+riawtqhJwzDaabkKrBwknMWX1/ZZZvgvcTEggwQ+jQS
MyR9vLQmD1vFRHEzGyppPGWIqhbUuMIrJxu6ZaIi+Q9xVc7tJvFfdMB6VejxgtnOY1GX+RWSnGof
pHfEn57ol3hEJsycxg0AtPrmIekLMDMjjKrPb4/2yzqS1aOlMlPzP96py7VV34jKNtHkzRo/B5Jn
dOfeSeqNEIB7HCyaC7PPrVUeoheth4Tc5ttIK8MvCgC/PHucBEZf8uJ5l1kFXTz3JAjbLE0EK4lJ
moJe8Gyrk+XbscMvhr7LLtb0IXEwwYXqQhW/zMcuW4ksLOgBj7TZt81PVOyZ4ZnrEU/EbEwkZFr2
chCIu7fWpy+esG/chVbr752qPlR127C7xJyoj6A+jKSoN77qp6dc0/ceH9SJQjJm5qRhD4LtNWqd
4bum5M2KIC4iHdP82pwsPz4G113JztjwUxW9eJTe+iN7ZJaH2m7ERPDVbPnLiM9jSccCIbRD+wIS
3sdnc8CtC22zm57NGu+xqVV0HlrSdhzj2vS0bZ8n2opIU3IcNeogrKt9lMXiiKMxOutDcMpr5/D5
o6e/T9EfpiFOalqtOHRvKOhfvjCV1+GX9imHNzjHtinsQ0SF3+2G3KcSW/yMGsKRqpu36gLTnlEJ
0q7gu/lpc9IbeTaEcy3hHmwAQ8NDDvzshur6Y5BWEZhIRGCh+601y2TR91l3K1TyrmUo0ms28JD2
TecHQQ76mU0c7mPEyDIkCKkaQRSo3SYfUM7C5wMvZotuk5StzXw4SZ0afBUK8dxduqhccg3hY807
9EKb3CNQvpQETSQM08ei76DYtxRWacUg/W+d/HrQrdcUb/s+VqBztoOzU0bXWBKPKGd2gowvaFl1
V3l6bymH2KqTbemU/qKjv0WpsHrCoxAf1SggK9VyD7lfHxLfUk64RolCoOtEy52Cls4rpEP9Y+dm
X4m8DXegEK9NJS9fF13R7UfHHHeYy519kvtr5PS4xqT60HbKYwMW8dwWRXCmZ//TAv2GNmgXR05D
Kgt6ExOe63VWdR5hGna/qmP01lKEk5I5/9YljYGdcRI8Gq23s9swnpe44xdYtHDnac29H1PRU+jp
bJQMsWM1RMO9X+FIGBr9DOn7reiJgsiJ097pOV4XQ1iw8XTD2/lSkbvQiawZDDEs9mySTvoEPhnT
7DXx6mybFVU5V9n3AnoGeE7YoW6VBnp4SYaBzKIrBuEc45l+wPak3CXpo1mOydIMLXGw8+RkT8KU
qCX6mmAH98pBvDBqQjmw01lFnm7PK61Q1zXg5kNoR6DMs2HTRPYb6D9za7QhKyX2Tj0dvtk7BTuE
lamPQl53E1HEs5riuzcsInTW+1YtTxgBKlr2nVjnMdK+ymcJpratv9VF3y4yNtyUpNDnJr54UYrA
v1P9jCcVv+Y+LwibGsa8vRZBv3XBkKA3dkZI9AIsS2Nr18IKn4Qz9OB94Tqis1wAmPD2dhMVD2l5
70NCn4cYJw92OfgrzWvKTREjVrY1QMzOGEfXUVx9l0maXTuR+dOUfnauKwDCaX1dTV2EPFV/Wkng
HOxo/GYgEES2jVNNqw6+1pPIESJQaDLQ3aO6aVVruAWEU2FWc+esDt2DO9iIzf3yu+I7MSHthT7z
ioMI9tg425MGjeaUlAAXC1SS5Gc7/kZILTqpDk6XqlO+Ki9MdYqLYYjiJgUtOjUsTC6nwIo2JURh
C2sCUXyexjKh8JHhBKoONzX+cgq6rLszBdnvyxGLxZ5Kc/6ibuJ2Y66aOi3MKT6uR3XD5rqlHyXM
cuNEiB0RBRTzlMn/2Ne4bYuI51EGD61MiaVW0ufPx+HLXQsjH0UHTWc4mDaQl00OAgPj0nIhQOV5
AmrbBQYe6kRfsA4w1jilkdX2yzHo7z8/7OVd57A05Oih03lAo3ApJwltJcCmz2FH4AxdYjP6Tq1Q
m8rZDSLjzw/2S8WOo6G/dmgyMfXT8rjYmrlxoDcVYd6zNm2yPWRb9yrQiJJSm2RYpDaMA+hw2jqz
0ZLogvKEgqX3i0n4cg6ezoF1BwtfY9q4XFYNIRA0QZY18Pk7qvpZQr/Ryxxj9n6p//7S/4f3lp3+
eHCrf/wnf36hBVAy7dUXf/zHXZbw339O/+Z/fubjv/jHIXhBUZP9rD/9qfVbdnxO3qrLH/rwmzn6
P89u8Vw/f/jDEtRyPZybt3K4easoz7+fBdcx/eT/9S//9vb+W+6G/O33316yJq2n3+aRX/jbP/9q
+/r7b7rOVuLf//z7//mX0wX8/tstd4oX449f9T8///Zc1b//Zuh/F5QubFYjPI8Uh/hNHSqt338T
8u/TRkWyaJKU5+hQ/fa3NGPvzV9ZfxearUmLoWPaN02Hr5CiTn/F72PHAZJz0mDISTD03+f14fP7
38/zb2mTnLIgrZFS4Zz5OEDRpWN5xGEIcjXpkDmXD6+W5uQXA1Y2LDdgQPDcijaEZgCe6dUOFRpz
8zpg8bBC9qcu7OG9ITEU/YQZYGXHaqdiukkGHfS71LtDEEljQwWsfSKuUN0JVdEBJou8isE2FrE1
i0oPJzcTz3DP+ODegQIxb6xQiTGH5FUFFVrxxT5H23qb6EPznIOyi1krx9Ab4EbJbxY859vIg0Qx
cyFR9OgCA/cmsHwWC01iFrAhI/zw2UJ0fvgt6iqpLgMP22iywerYde2sqQTa9RWhp1380hVxbtk/
BQpWenNM+ENz2zNuD/cT3zCYlwhC+1VAjXIUM1o7MoDBnPfac+MOobjr5NAeClCd1TKBclPd9G5B
6FaCTlBQoyn1nu6RYkXythuSVqd+1rRUtExAicl1QRmmOXqiMs5e1YttKB2qTp4VBNHzUHZFQmRw
NKbRQ6TFivHKTk1xZsAliQ5O/LHItwP+dNaVBtwLostqv3Y2TdnZLy1JCnSDOySFhNXn+dtgFeNV
j9riIR/GYlkRtcGW0VHffOHUOKstfCmiUZH0/Bd1Z7Ykt5F06Vf5XwBt2JfLwZLIzNqrWNxuYCRF
Ykdi357+/1DsaWWhcgpq6WraZK0LSvKMgIeHh7ufcwrQKXEafGYqJ/6ETlnZQHKB0EHU6umzlVjN
A7NdTXkjZrOA0ENZfzhZY9/AbRyMz3ztqnRbhFqAzfV9+wCGTlD2NB6BaliykJdPiSicwDUamgKH
q1WZh76xGkcDtn8MxiHaBXEw/4DzPnOkaIgRQe2h1grt4ERi5lJALu5VBI58CRaBa3Q/s30uwYYt
hnDwAkvWHwfa2fDDMCOZHvRMnJ4yZqEtDyhr0h6rEwmIxiyqjiDodzOPg48y3JihbfRGLz1YsIoJ
HvMNYn0T13GTOEqQFc/jQIvQi6ZWS/diCwAYymyUWQ5zYmRwflSikdpIiFgygFJUVI5qZUjT86wF
sfqL4uY4XYfkytWdRHuVMxQC4r8Tp0baJXVl3jRqkB6sZE4+F0xmRn9ojFYDPQ6EQdjNcjzBwyWH
cJZxcNSbkJ/4OFAzgkY8Uwa/s+rwhsNffkxTKF0thEl8We6h40fO5jGDSfOTVgINsxvqB780hBSt
K4uB1dsQ8DXct9EYfKiUVnnIQHLL0GgKZvMIPksBvSKK6vEU69X3Ikfo9ZEbdXAyS0N1pznBEe7C
1R/8ykG/PaSVHF6PfSI+lNGs33VqFv0SZhiTgkFRSw67Kn7WilB9Ap0RX0+QYz1A08ZDQherzjXJ
PnbDgAPnIbwiNN2i0W5QsAIF3P4qhcbc9bMY8pruQvBbCGsHki1qMYLeySSn0JYBgXiaaVAJOdQa
HNtPAbjMq1Mlx56uVNPnARKRqz5ndFeT52lXnl68OlSH1p6lUJQctczFYz/3JowrPMjtsinDa6qP
48cGIr1dashkqOiY/piGNGcQVzh5KhgwBm1OrmU02jfSyezQIgJwbCd0BZsUfg6pHfQvZSKXd8MY
Sg8pQjf8G1Z7g6L7koEubIRVoPpTNQz7QoWMKY9agWIto+V2ksztQ2dB1+GchHKCuI/hVZc5ZCir
u6y7UiypAiFWT7DsKXruSaP47WSJkQdEwPyjrcf+Y6NPk2c0yZcT5FU3UZ6gU9sABD0J0uBFaLS4
lpQNnlipn6JA5xI5acoEFXkduyfAszCTtx/UzITbI64De2SrIWFFIyHI9I/qAPsYFM/PjLg8pSKt
b/qVN3Mr3ad9/VNu8+9qmnzLS4gPKkX6w9CKJ645eCrEFGGU8jnSqtJToxH2r8K4qUtgWmFryLBz
qD8smAN4NzJCX0mgJEtV2yGR/jk9Ta1jpMJHygiaPWn9176vgTiJ4w+1izObCsjoSFDLW3qoO/Cn
3Udp8oDWz6+q6WDip83IiHR+W0GG8xi04CosdaidQYMMB6xi5AbqCRmfWPlEc5ynsRrBE8Xm2Azf
Co6U9z9LNfo+FjIBve30qxAtgq8w/o92B3zwcArpgtUtXFNpDSuaJCTSbQXI8pBKPL3NOGruyrBV
vhpMULkNY1b2MBpekVHAz8XmD/RwUubmogNDxuNRqqr0qEaJDiNXUj2MYmp5zUmGm7nLVYr3UFwH
POavdMTBYSSMC3RozPQQTiBf6iCOrrMa8K6EDtpAu7xDgAyg/rHW+woyLkH086YcfDWck9sJNab7
OALL1wR0U1KrMp5GQBm3pST2iFVWui+cIsmlYfbUSQNSQENzlwmoOYy9ADuHAnezGlLSjRm9d4Y8
hY8jL38Yk6E+Fwa6JEjAhNdBWIwctZ65SgW8q3BSYXlL1MoPR7W4FZrCdBkkg6XP0FIvHsqnYBIe
Rw1yDuozw7fqNFVuK9ane+iGK0ZpyhEiyl6Cvm/+1pfQrvUdohjTSQ7vTim09opRI4dMt9Ab0zne
pQO4BBgBUOoOxWc9q1VnEixg8rGp8Igdf02iFdnaCDdjimzGMRdhLwv0hWBc0IyDoHKZouPcotSk
NDe9Yn0tBnWvpPFp35TGBxXBVJtLDVkHtKxhTQrvlBDZQdSH7EQw79Kw1+ldGk9TFRew8+jfkNT4
Ug3KkzWCFA0p/TnMIpyOEI0b+yTveaIlimoD4+ivyWhOoBcKY8/TNocUAEBO4jHZH4LytIQfeT38
GMdGvAt6FMULqPsSCpR2MmSybaTjcT7lKMogwrqz5ua7xuTgBwjh60MI3Nlm/4DvZVr83URdwJJa
9S7XRsGNO+hWlRJOrrZ8LsqoZEhGhA0YEgGnpVKAMpB6laTycMvjR2CkXomZkanvtHxSgSsBOsmR
j4djk+qQYShXgdz8YhY0/imeFEdqrPyYGwN0L6Ii3E5SqjpyX0Y7uBZVkPZSf48OChrYcWmDOXX1
CNavdtYJEfS2kIdBMQhhEvh/LAModcBPMvRrGuqfcvrKnlrrpns6zZKdp9NDqYDu00u6yJNo7ssc
/mbqZGB76rtmEhw9auADy4a7UZA+kCrXKOVUVbcPJ5XkNWvvuwHUsiRad+VcwGefV2J1M5TmkddY
YFOX+AG3wFM6mL/Yzs8pfK2onaccrd6LWu1RbytaWV15HzL3i0YamZ9mAX3Vwvi2KBrV0eIc2tCh
/moW2WMbJKEdxtG3KgXCUFQRRV6IvqVRddS4fhzC6QuieT8qyToYzKVoPdWNTjsdJq3N9mUXaV4h
ReSK6qGZrJOtz1qPVgnmKmt4YpYhc/EDsOxgiJA5eI6stt8BroPlCCfbBVrLIVESoGqB/nQaUKSZ
k/Sx0Ie7UlYTFCrlDwwUSrtBRxqqlaaFCgepsD47IdHXNB8F3YKZVz9x3tR5stNWfVLzvCIetvkV
s+JfJFzESWbY3GSNImdedg9KN96UjC4u1ZvvpK70laOhos4ZferbDEY7eAJkHSx7bnVuEljg/eL5
C2Mb8nGwQtmuAFv6gxaVt5YmiPbQMzMARUl9C76zQRAmqmlxxcClkvJDfCqfgFXWSJQhdy/W+uzm
YGMhl1B0XwE55iL189zI+ndqaplddyXkL/0PNC8zV53khPsiqe2k1JbJMKHcS0n/uYla+BpO2j1e
WftFqX1La650SywECs2guVJIYNwS8g8nKkL4sFuojsnLEbHJi2Zv5sWhOlV7HgoCtIVTfj1FDWSe
JIeeNGnjR84YwWDklQBXAcJPJvqC7ZBoV6mmiP4gtDR9cqBlpXoa7WKmhCoASzcl2DX6CtJGhHVF
YZ4dIyx+pIF5bY3MwBVhcFVXXLL1JJKtKifTRVJZcxCKfRClDJ5joYMrxoPghQ0fpq7zGKHRvwqi
NbkVw+TQC+civpzJM2wGFGyzj6PeBXjlkD8bokCxbioZOImg2SDXToYBRT0VGgE2tRO/6nCJH6YE
VkgXmC8Y2RQOMhF1pHGM7Ab86ceCF3VMlp3w/dKwQy5QAUWIAJmafOkphsCXGPdPvR626LZPkJbX
QuMPYT+UNi2B4IU09FtcTcmX0prL+7o0689ymOV3RnSav2WaIFAZphHwCLVy+iAh2PCQnsz5O5oD
xpNcKvVIAtaMewrv42FJhB9TlCifpZFPcoKq9cgcdH7dJFpwp9KCJk+o0fOhg0Meo/acd/MUszMR
ilULmqD91mVNea/xsg98Rc2LGIUeCeoUo5x11akqo4qQG4LR3zWy2gID2Me8KWje6Y9BViJsPRGP
HKEy6fZNVL+htT2ZsV/HqfgrIZxie2ROfIcq3lC7lkhxlitR1H6GRTDdgGC1YCZt5+ip7sR+n6AU
f502leSCN4rtURCnj4o6ZZ5US6g8kRIwt2qWO7oY4vfTWEIbZyT3QVWrT9VkoP+jIHxRGKLlWOBb
P0VmofXcWDpqWlNdtydXFMLi80Dl8QkhUF23obxLPlmMsUHdpXczulYmwo8SlMrPqFB3k5+i3dLu
RW2Kka8cur5wpRrBPjtBIDRAXo+Y7HFo58QxekA/GU/2nzm89T+Csqa7dFa9+XeV5Lwq8lIlPava
MjCsmlRERCaXGSGX9FVHq0sAWE2JoTvmDcCO286fryx0ZG/j695TnMKD30e1u6vTVsN0NWmztmus
epVmAwimC3SYzW90X9qJH8FWXQWDzeiDX3otInA2qMuf8l5w0Ym9f3/Vq0bpG+NLN/cMwUHan48o
pViO2N9ZBpNU2qFEvet9IxdWSBlYUalhLU3Dl2ntMyMafQjplJSQQ1+DErkKDigufqDn5L9vZl2T
XRbD9CKTpAxjWcCIVv1yyuTZaOqx4ZAZuvG+eja8aQd53d3mrNCqxP3G0mpchPp3eILCUXcKPEX7
LLnNTeA2O6l2Zr9z1Z3s5rt0F9wCFh42NnNd7f9tm8F2UTeoBhprzA9kvVDrCKSq2lP4CPVM4XKF
+eG0w0290le+5BseuiozvzG4ai8Ysy5DGF4ZSNU9BsIfSfhp47tdcEILsjfNBLMhMqyyckIT5bs5
MvhucGd6+jf4uXeW1ztwnu9qW7ZTt/jZ7N+3ua6ALq5ybpJa67nfp6IwJqg6E3MhIcmkr+rpOQgR
4CyDHVru7vvGLq2PQTb+pzFipJjLjznz/76lWWIiheTwTG1HGXKzm2rSN/xi1f7gKzG7poqM1C+4
F8taOT/jenJjMhvvGCCIB8140s3uhoEZCIm6w/vruRAqX9tauT/aIuOp1HDBjk9mXcP0vuMpAObf
iXbkzQgrea0TeZvHbnGE1yGaDIDpaAYDlxr5y8DM2UZC1FZlgH1RvIQNdmfsINVQbf1Dh26unR03
48niBGtzC6gCV1GpTL6gec7MBT1Mn9aEOelJdGY3cuAl+0nxyCke852xtalvYwp1XpGJMJMZNEAr
SxQ9sxYXRRtE1KAdwnD9g/FWV3W6mzB2VCf1Ajd2JtVb4K+uvit9RJk3vuniH68XC6JXYWiHMXyJ
7tnKvMTLkZJhg3bfs/S5PqAF6JbebNiKX9yeUOq1jY1TIb2NK0vfClQvVy44W3F17EvoIPsoHExn
cNB5dHAf6zraGY7hiy45vu4nX//GJ11sMt2O+zD5vb7kDQOKw4BaOTZRHUbt2Rcc2HAaDxGoXejq
G2N+F4I19gjSKCcsLWEaN68+qoosgCiXAR5LaGNWK3NhjrzFYd3hMD+XvrZxn184mos5cMT0klR6
waswUFpiooR5Zzmx0tvZQfZ4/t1ZnsbErit8061j55JQtD4lNGfDg96eztemV1GhKlRd7NCqcJLr
xXcb5+TXV5oPE+6x2wjfF/eVNhiBE0A6eKLVMut8ZvQVYXNHPBYfYL31xn1rd7tItwMbTbpdvnFH
rWfxCK8s7szganG6IMO3VLOvcNqjzeH1B2gSvlc/o+QOtrj4IPjJMXOEndTexa0zucuP+PeJ+a86
sX+tzXpX/iye2vrnz/bmW/n/Ra+V/fx/91qfi7j9+cf//J/62/f/8fK4/tb+bF63XvnXf7deNf1f
ENbKEkhVPINwyj35u/WqSf9SmdQzaNvzD4CyIdz/u/Uq6/8CMqoRipjl45wuoerfrVdZ/tfyGOAw
MRdMiqJZ/03rdenhnkdZrP6O7lwnhFlG7F/Hg3yQA7mSwNFkh/yq/Bz5nTe6uZfs0I/7XJTuEuch
qxhd4yNsa7vCS3ebMXCVjrz8BlDERF0IdhntX0X6uK71gUEK1UWzdIcmJFACG1Ys8tfqEEbfUVR0
QrfbuF8urvzM6vqZo48h/dMRqyfopmmcOToMd6E/NLa0F7zGFe/6X8Hn8jg+Q4goPC8hElllN9mK
UktkOLvn1qs3VhEZhWp1NmdJddWbznu5ALx0sFE9tJfsOXCmxzNPvf/9Xz5/Vy6B4T17i0ecXeuN
DksVzDe6i8BvrH4cqo3I9ALkeWNgQaDg3Vxo640V5hJW8ClCPMQLfLL0yhn3sa/5sjuI7n+C0Ktp
kPP1rDHWvzfwzN5qA4MpFXWmFqB3Q8vYmxFOe0w9eIgd2E7/iIBKMGLHx6O4526mDMtb+L21rjZT
r6DMSYxQd2W/PSAG4Lb7Yafv4Ffy3/9qyxl4a4jGg2gtqd/6fqEmMTRIXbLIw+Ijf9XMGlj/splI
yVIOpxGFQsRqQUYmBwXSMrBrveRAijv90nbjofmouPM+9K0bod5BbbXLn6jiH95f40XPOTe+HJUz
10xTFF5Ptay5rSt9NnbzXryvPeh1HaCz/hY5w/p1/mapy0E5syaW1ETpo2mueAyOy5bGh2iPDPx2
gFtl0r8taSAPSKMXwoTVg3UEZagLjaC5yaE9ZG740N7H3smhdu73x9FhCg/yKifwIIsd/k54YQT0
P7ZXAb4n7xxBMOuudDfv4r20D1yQdL7hK07i0bzYsHfJT8/NLVtxtqkVOKqgyDCn+oufIj2/U//C
cVjnW2+2dHVnyEz0ayEEsgSZydOd2AMT84kisCN54r66krZcc5VLru2tRyhjMYORcQY0NB2VXbnL
+XCWzzyubW3eTFtrU1cBTaOte2pb1racwdGV3Ooh9FLKD4PLYPh/XaZ6s7bVmU8Ap2RjwTcbnMGr
76V9u5+P3SF/2sySL909xlLWFLXlLWAumcCZd6RCGxYNfS7UbqSvTAvdDznPuT7xNU05xKCxNC27
RvTpWu+uGchx42xgnlF1ckH6L98lIimZyYyMpDCkytzbugYiqIWZzzFSSsX14M2Hyu/3wfXpc8dr
NuWij93AY854w43erH9ldHU6ajooap4OhJw63gud8TUW5g/vB9HLJhTG6RZKLDAnr7e4YkamUU84
T6yefBRlkI3cKp+uYYD/3rs/bawOH52qLqxyZBjQVHMDmhiIu99VPtUIv7VRKzwGVygGzNIBEp7W
3yqVvb0mXnbxP+aV5VI+8yK6mYJcFC/noziIPChPPJnVJ3l32mV+vftH+6msDmMnCdPI+BWfbDQc
U+4A01R/yyv+XM/q/J2SfqgL9hNSctgGkeJDN2MDirLmWlh/snX+EKaK0WvLMqZj7/agTJBPu8+u
Mjv9YB2Xkmbm9F/e37m3cWz5TvQtlreFtHQyXn+nQksjoVHFxU3S2zC+Ub2Tr7u9hwRFbdekY5u5
9JuLdrG4DLkDTlVMakevLWYot4UjIMCXSGYeFzGeBlrph+Hm5FvOUslJ/xjNKyj5bPW69jfTwTe3
xIt94opBNUc3xdVlCyEWZJFNt0Tu3q1upSuQE7bhq7vkuFnJWbziVUa4srU66OhUAdoMXtYqOtAw
pPZys09kn8Bct7d2+elrc9DC8TVNnozQBL7e2lY26zwzuSRA7O8npruPJDJeewXzuT24ULF56VKU
a1V7K/VdI/hefBeeIgm2P4t37xrhaIJY7VPpJX0aryEdTXa8Dd3ZW/SWNxPtdcHqjbXVge+VObdU
hvRceEB3jB3ZyjXck25vR59Um0EiV6FMtpWMXora50tchYCs08d0qiTNrU1m7GizS5tUVG/emfjL
uYlVcq3NihK01vTbN2VHccvCjvCY0QEzd8i+btaP3zzrVwZXh9HqcmOeGzZySdFm8t52Pz4gMEOO
XTqWO/mF87cCgEpnT4V4je7GGnyrTFrWAdMjTfPLaxrWB9OP9+CQXNONJXe6G3azJ++r77rnbgS7
i6tVyaWWOgp/W33BnB60gf7E7/Oh7dMHmDziG/HQeurOvEq+GvfKffz9faPLPfvmTJ7ZXH3SqOoh
rjXixaa2U/aW99eS7ctmABAwoE/utk6VlDHQa8vEjLpspv/bjLidh148BEDe/q+dVURTdBSsEwU7
2QG9IDv3DtEudjq3+pAsPbdtb7kUQlUQDhQPVEMEGfU6pgVwbSroYeq8AGPkCIln8e8s+64x7ZAr
8f3PdfFChAxwQUdRgBetlY9IUqgUMFCjKPAZcnMv2wlOo9jpQXFqp3iGt2kjyb304aAd4xgA/gBf
sTqBSspAHMTI3Lm79qCQ1i/+kWz3pS75/rmdVVofos81AxH9/YCQdTsJn0WN3bR44AIza500fO7+
KDfv21WL8SVUn9tdvasZkmRUmWKpqyktM6CMg6H01Im5G8aZt/HtlvttfdY0fWFi0GnB0c1/7SuQ
yQ/WXLDG4jrcDzft/sfstLfb9896L/F/SqDA+Km/4AovidxZcgulV5RGYcijj6Gke5SsuM9jWOOa
oZbsjTWtDxxoH5oVFCUgy5QV9N5XazrVIyM6tUxSaPqzq+zpczvc4R70745sR160lYauT9yLRUjh
aAtDMQUi77VFi1GldJ6ZRgQ26skepFqfxKflYat4075XNhb4di9Z35m11VUODxBKdxU6G7F5YorR
nG7hLd6Hp2gj+K/Tzt+rWtqV5EUiOKrXqxroXsooQsmuLn2I0FCTqCbHARd5eG8V4Ofz1t/4cmvP
X1lcp9Z1WICUrlHNXZ7spo/w0xOk5ny7mRmFaC+7tR+6W7Wdi+5C61mmnWfBvLtylykUu3IqTIm5
fMbyq/tFV21jXesk5WVdZyZWV4DcaMCKp0gmZxDH2a4PjZ/7tRfqPxgo+93E2kq91p20hZURDtA/
l7X6epN2kscZGXNuUfOIFWfyGgSLPQZ2fGYdneRjfQXIo3MlT4Gq5CBfbWa4F4/Fnz9h/TmFVC70
GWCzyzDmiZnnQBJdaOsPvfYlFzqHuVIV/VU5HJ0x/pVF3dbFtHy58+C22gJrdVBaCPHyWuSg1C6d
0m+db97rf4hPcAppR8lLPIFqSOSXn8Gevf/BN1xqfSP2SdtIViIwSSlx5espvAzm3zmcZ3u7SpIY
hgW8hqawa2UPefgFEWanGUsvsHZF/iVPt4LqljutL90m1DrUUgkGUjMgpjAriALpDSorcx5MHkh8
pJnbxroP1Wz8YcZmDi1kJn5qAZBA/Eyu3CBE38MP6uvQQ6D5xKvWVocUh1Siim5kfpw1SCrLaMg2
vsbFeHm2Vcufn909RQuIP1p+ejk9TfNnpbwf1U/vf/A3xZu1q63uUSmyhkiPcLXy8+SE+84P3OGL
+aTuWh/Bm/371i6GybMFrSKWkWeZOZssSIi+xQ2Sa2PhZpbhCkG4cbNtbd0qcGXAhpoWNBJioVFq
MxDnzwM4Eyk7bZzVSydGRl4JKllATSQKr79RZdSIA5zYPwOlSVDsUGt572/am/Le8onOTawCYmdW
cxkh80UQHt3qkSmf75Fb76GfsmHX97hcHPSP7xEK+bBheWNx+io9mNQGjeYkkd0AYKdd7kLmjOgj
uoYvOSe3v/kLdY11yeZlscugERMqdGeUlYsgBqIDoCQHAmV8bCi097bKLVrdZ8etF/HLe2IdZqlj
8C5m8Iaxn9XGahnkgJDg8O3ulrJ+dEAQs2QOBzVWJx5tBJT95nq5xXUb1MNRPkjH+nYZAwLHv133
v7jZ8GhbcDEwYWCsTiJVNGhVBFyWLiaSeh+C4Hnjc1661mBTlamGWRDGaeu9LeqsFYtguVYmT3Wg
9vIEz/BOB30f32nu+9YuLufM2OpgxArI31wnJUrH5raKPqAG+eF9C28KUS++AtsWY9kqT7h1vqx0
fTiOy3qWxszsSvb8aVnN6Bc3W6t5U4Z6sYXEAWQOTIdRz3h9zscIoGNMA4POcnmIr9IjILy9LHAG
dXvpqCEUm3yFZHLj8F+KY6R3GnSzkAG8GX2VS02N2xazgq7dtmhhT2XxALh8I4otv/7NSbAYCuX1
TT1RX/meJqNFY+Sy5GZov8eWstO7x8gA6JJ+AMIXbdxrFy8dHm3/MbfazIYpO8NKumUz01tjN+5B
3++aa+R7/0JZYTnF67XBvEUdY3nmv3njDHKtBXDJyODK8tGPR2PRQJASfyK5Kzq921W5mruUU1HO
mbbGWi5t7LnxVSZXVWo8wwHEk0dvPiaN+SGclWPaJb6S67fgiz9tHIlLR/zc3vLnZymDPBZiYs2j
5Eo/mN25CY9LQRHMybK120M7byooy6k4N7dK5kD8E80UzCUHUURa2473857a3iEQ7xXnr8znXN5Q
4jU1b6at1mc+RlM9afhDV5GHTynAkIUiO8tr3wyJZsX4cWNDL6UsDJ3/x94qjIknfaJ/Li2umh3U
h+UFhJK2o38xGOobPYRA9tFx611+KXbiqxpdWRhCiNavv6IFyf/v90cp9J9KxBu62tqilL64kX/a
0FZ3u5ElZdqPxOfuaLKs6rG8JoS6TJr55a/i4xDb5g5Qurs5pL3s2JvzeGZ4dSSSctISUeWNsUTt
7L77COCO2hvlKQ84r5c8tk52rI/xbuu9fPFTnhlenY1UmkP+4oKNixPJUgHT2QngAtN0wHPVsPn8
vutcfHnQRYQulpYb9L/LFzg7ixXKoclEuCVvqw9Ze1Pnz7B4+kZbPMTKjbHHX53aE4CF3ndtibCu
ZkdovrYaOLCC8fitZ+2luwRi6Rc9ABPumeXPz37PqY8bcFW48oiQt34U40dom99f83pm++Xxfm5j
dZFENfPjXJWUy36Vh2Xgv/1kOZKP7JN3clPXcje7zxdXBXsBVzNE1lCDv17VmAH1hYKRA/qg/pLc
1IuYBgkpUvReYGuO+ekvjJlt2VytUpVnQ+yWxGOZ2laZEkw9M7lHZNtBbnsJtdnpMXO2YCIvjfQ3
J+dsqSuH6oCqq6nA5kpFEfnmSQEN2DLX8ZCBcXwelUIq3T6ZDT8LShWtlzR7DAcx3w292oJgHidn
lsbpqjHoaU9G34D6V0/omHaIF+ai/KzVMDpMfYYsqmZkIPZHyxFO1D77kxztR2g4kZeH20I2utRt
0kz9KSThYAtGJG0VIi7cLMzhotBAqQP1Csj2V591hDGLubuZmwUJdiEQdsg40uvodrNW7GuCBKSF
GynrhYQSo4pK8VUkw6Om9troYNaKPM/d/DItlfxY2lRLiT7+AVZlI+N660IQ+ctM4tMeW8AyK1OR
HFtZnSwXtSw4XS47Tc3U6xD9QzOr02Em5ixn+sKJ0EvowJS+Wpp2XxcbGd3bmP56NasDoRWtMCRy
TqgL9cIZGpo3horiJc+3IkabIQEW3hnhBovr22vytdXVeTD7fmirgTTSXCDtGnhsGCDeD2hv74zX
JlbX/4xQIxSWy/7pg9MhoZZr31vxAFZ7w9CFyPna0srhUbyv88bKfr/yeZwBXorc1GHwebcU47v9
Vmp60QORNCN/o/UFx8prZ6/itFDMnKW1EY10vbLBoUE4sfW0uLiDZ2ZW170ASBG2Gz6SAeWXDui+
Q9AgEBN7rC3v/Y914V3BHp7ZWt3wVRIpcj7jhv0OLoarZUovvRZ8xsd2hb+1f29meNRFEo6XJ3Nd
JinieoZHEJNUhUCFGlNtB77uQJLim8XJS1zBKX4ZfuHNheqKUbffzmUuHjiaX9zmIhoVa3pda+GI
6puIXa1zFbbkob2ShSh8znsdFVohM6CpENo9Vcxy//4mv8jAvL6FWPafpl/meM/SCFijK6Ruoaz6
PZKsO9L3tNwl+teifjIpjFAlQW/OLn1G2YURlYdDaBy3QvXFow/fHZk+WmFQ3792XggtG0UpBir0
tQwPivTYdfWWqNnima8XyuNmqUGByFzqeysbOUBJPQrV5XEjfC7IKjRvdhQHvvzd5qDE21Py2tbq
9KdZUSsBRQBX1rrIZtzEl4cudqsw/tIp0vcyH47qNOyjSP0qWfW9DtGGHXWlmxiir+rxASYfRJ3/
Sz2S39kcYp5MSesanMmr550QhnMbdTOput4c4V66gijEHUvx6X2XunBuWf2ZndVlOABKK6Hq5VGn
tL+gTR7k+IeR5/fjnB8jM/w4dOIxlXt3Utt7TQy+BclWy/BCkZWrn9cWxxjvltX1DSYPaqzV5oxX
9zyDGkdHgfpZIheCHuMBoWSHxGkv7Ezzg2Jcb33/t59/sb4oWiDvBhZwFYtPCkKeKQ09d4bC0K66
YpfNZHgyhMNN7b+/24srvXZrbIGAp+UL0SPb/vrotLUqFmaCLchW/Y45W8UnRG7jVRfneM/OKhiL
7Ulo2hE70UEiect2kWt4EMI5yBzvjHth9/6yLjjRsi5joREwUDJYC50Zo6W1VNJmkvL+BV5YnRwG
OtzqoF914iac8Q1gaQn/KMdBvU/tGC77VXhI0r6f0TkVXeGquM5vc9SnrmOk1Z/Ch3If3QpHHVFS
m/+7YmAGjXW7uZPhVtpodLyBTax/xipySLAc5TVCZEzpjNfFzmTCcXaGQ77bfGlddNI/F7zuBqTA
lHrxxAZDTvdRY+oe8MI90rK7YacdhWPvR8fMV7Z60JfSlPOHwCoGlaJRqaXIQ2CsadyZxF+SZtig
3L/jPmcPjlUM4gWCiKJC7q/dqUfZi4/mtc58ob5bgEpbpYjLznpmbZWXz1Y3cO9AY7UMDCxYWGQB
BEe1Lf+0Q4hg67rc2sRVdIP8MG8aU5pdq69sxfqAKhFcXMlWDrsk3G+O/NmqVgm50VfSVHd8K+SJ
b+TJVp32vnJONzJpwX32MfsWfO7upiv4FDdeApv7uTqMBswsKoTos3v6Bbshw3fxz8rV6qU0z+fL
v284y6XYtuisMk+9hJqXbsFZDlSVaoGMgCK6C5PIzG2xMBuY7jJcXHjlTbV/395ahJiLmJzrzN5q
Y/NaI5ArxmLv31B4BF2P2g5uj53uzk4m7pecK97xarfF48mrrqKvm5W7rVWvNrkZ2r5Kqt8J74Ly
CRX9Y7JLne6HBZpQkPWP27WWi4keuNtljGdhbll5rpFVah+NPbeVFEHn23q5FG08Gy7FNVR9oFRG
mdR6My5EJSDq9aQT3czUvgTV53Qa/bqTnVndkrS/+GSAmAWwC6ebv62CTK9lRo4cukhJsPpYRf1P
hKSc5K6342UWPjr9gj3LK7aHqN+msohlS4wcwue8UMGv7I5lYvW61fzO2Smk2DHdzPygeOLVlq9e
+mDnplaRrTcnoZOCVkSKBv5b7XsNg9rfOA0vzy6uc7LGNQakr6I6njJO35KrLcEz/Jo6QCc8Zjc+
SQ8K3emCJ7Ni6zdQMTt0bO+2ErbF1deR7vwnrJIb0OV1WRkzANpMq26Zc1RsoH3jLkwCzVNidL2F
rpnvzVbcGg66FMrJ3RgjhTl/4XJ5nb6RkQpBkZMr66fvjHOjhecjUOu8v8WXjoRqMoZr4TRA4lcn
XZ1hsW50LlrBQs/ShMb5a5KmzID9l2p1L4Ht3NAqe5kbLWsEeaJumx2DOHPSEoRU+PP91Vzcsv+s
Boqp11umleiEJQpG1ESGLvirjDxhFj69b+TylpmLuPEy4bt2ytMkxYIAVZoL8a4Dw51vLNME4R9J
NW58nEu3rGr+aWnley3s8bGYUsfPJQoLmuKc5MouxAY1TN2u0g//bF3LpXB21Z2GSq2T5W3Wz/dV
/W0WSrczCFrqVkV0awNXMaoM1VmYTXxuMgOnZywsVmR7jiobMeL3l7S1gasQpRVW2mfx0tMrYojT
JacaaFjq9mBxiYbVRrjaWtfy52cbCFmlRgjjEa3N9838IMffq+jK7P+Wj//pFKsMoaotrcpmrHTV
fW/WzjQILE/acL3LJ+lPK6u40M1zmuoCJ6kKnjqtd9SMlDWKN/LILSuroGAJ+iTIAmtJ2sTVokXL
8GSrlfDPFrMefo6TDllGFIjQrI3hY7ScDAZxJf74vrNtLGaNHp6MWBzUdjmtwyMdGbs0ngzjH9pY
RYSuaPoYdAHjG2LhyIvIgmhPufXPPou6igRq3paS0GAlP/1MlAza0dhWjX8WbtZ9EaUVkj7W8LBG
+ATzqVM29wmUt8lmLrZxLNd9w6QW2o6ZZoahmsodldS28nCnIsWtbNQRL6YKf4brdWWpaZM6CjTq
7JWWfNdCaIjG8WiV3T4XrMf/Je26euTGme0vEiCJiq9K3T052JNeBHvskaic06+/h7P321FztE2H
BYw10IBLRRaLxQrnmJnl19X047TNiXTjnEE/51NnZ8xn219145vVonG4wFRpLSqPiIyb8wdVtCBx
yk6qpZVOrHeODAMcQdd1Wh+RGM4h6G0BWF4JV0Nevkl97oGSywFdzt/5A74jopa7uQgj5JTl1nQK
YHuWmuq00dc/0AWlaqTgAL6gM/yh9XWApHKKHiQYeAEiCQYwjpKjU6m6YMk2C6iMJOZ/cjgbQHsH
nlRZgZzq9VI6DZil0LryPpKKud+DEcjCtvnNXVpJ5IwhLVszBhUvssXL4ugGdWXQR4XVH91BKzGc
MchFBeR01hLXNzTQVMAHp2l7DVDau7/aKD7dNYFUocuZ0UUUlQ7jUSmQV5ve/k4Il4y18LAvJRZo
j03pTvZtZ1SuCQKd01K2350fa2aox0Znm72a1DIKY9mTelsdiIfktlvoDqDJ2LgwKzAiGzQ9nxYr
MAiDuzAU5PXlsYbny8sfExsFU1GrMavD30nh4sa8WcwRtBWQogBVXeuAvx56ZirqvthWBiiaSEWA
EZ5PRMhVQVISwztk5AF4zz1g0ePk9bQqm4Gp/SGDO7MpAa2xVsE3lNnbUF1bfekk00vYHmJRBkuk
DXdWLaMxF5pCEk0mcGy8RAjkmklwl4uEcCe1ha8rmwU7Q8uftrbPtR+tqAVg86b7WLH3YuUquJbk
MBlaC9XlGjDTip3vlLx1ugq0bunt6b0RSeJO6jJ3yTjglYdH5L1V/yxSwwfshQNIOME1xOz1U2ph
pRJ3VikFC9UowyXEJPqhxcZj2FsC2EmBnb2nG1erlsp4ETNqI8+Wgqbpd/mEdLDh24QeMjU4vW4i
WdzxLAD5OI8FXI+uf9eG66Z4jtR9HxdOVIpm6kUrx+xxpVauRBHoRrBFuV19w1vF02IRfbFIBLOS
lYgpiZUkY1GjYgx35pKcWx15Or1gIkPjnADVpMaOJGxOp2P4q31ICSAlzVdZF8SlIjmcC5i7Moqn
mdlZY7mTHMjdZZffZ+X9aXU2K6sglPuf4+Rxa6eSxrlJ0NgyuuQ1/lFdzH6O8op01Z2HwfgU39ln
1j67je5FmUiB5fG4NCTW1Sxs4Rsm41WbLnvwlk7lg0IKR7NEVIsCV8dnf+ZFBjlvBNPLyudp+TGH
s7OkglMr2LB3duOV7XXw0UZRslObWM4i9Y4OivYCbeTo7z69ZyJtuIt7qRCTkhB3HagX/HAEfvN0
WSeVf1qKaH84zzAAGiJUZ5ylXnsCZ7oTTWjBB46/VrwosaihUKQS+321eCA8ILlUQ6WOgMWBmp6i
FA4G/AQ6CfwDn52dB0TyoQVjV9oKJMxkuM0kcHCcXjiRLpyH0IpeAaM4ImArXs5VO/Yre9iP+XL3
d2I4B2G3YE2UMpwfaQHuIJh6K6q5DWirTosRmTUXJVjx1EUziHlAQgzWae2+HcDhW18MhiQIFAX2
xud7siTOc0wMIRyRHnUKvgl0Xlb9VWvedVoZnFZKsEV81gfUIpYKGFXktefFUSU1aGwgClaNwNxE
YrhYobDlfLRZwCjpraNX6LGwapBL/TytjGCHPiV+SEI6UIPh7LQVmFjSYJ5Nj9S9Uw+iErJIFOcT
KNAmc40lGEt5ctFoVHezl4WYE7ASgdmJrIEt7cohdEWqTxFLNNXTiwHMtKi3kJl5zK07MpR/d2D5
FFCnEPBrWpCly+VZDla6yiAXSyh6GYsWj/MLdZxIat5AzJiGezC6qEviEzALFYngJhKZHecZTNC3
DBpzQBQ1jhLkpEkHKrRERGWx2WqoAwEesLUqaG01zrxJXISxbuHGk8+6wZHIAzFaJOwNJDeB14LS
867zJ/wVvc2LDdi7/vv7qBOoq4QdG1tru/4U7kqcw7JFxzacIQiYQNRXO1Tt3DLJHfonBZe1JO4I
VODdbYkJSaYGWDQZvHhN5BtoCGz+pDkcbODoQrdsA1hUnL2oFVCeM9bcLKUF2HiQ9Cru0YcmeM9s
HbS1FM5Y0paAh529zymOtIQVS8lrjX2k8n06v/6+p1rL4u6SyVjAJit3WLv8mSyv9rz4Wgaq0TkS
KMU2gX+krQTxdwn406k1UGxS1FNXWTqnXR7+ShX+BiGJlqIhAhLqmfqhHnvzcgVaI7BHdX/gnda6
cKdMA9tonbXYIGMG1EWUOBQvswV9iKcV2nIaazHcCer6VlIKC3uTSRnoJ3EdJrnL2CX/Tgx3fOTM
BJsZE6NrMfJb35XyRkZH1Wkh297g35PDFw+auo2tWMGShfKlhcprab9NLaohiy2wM5Eg9vvqlpKz
vLOMmTmDCtxkxpUhv1nahdrcn9ZnY1bNxqDQh0KcKwBKxqR24JfzQCB2LYM/bpSrXd3loJmzw9xB
Z86dphZIEi7gPOu/G9YUdCT8Vo1dBb5Y1c8jwIqPKHrT5GJsQXU4VvdVXmCW3fp6+lNFZsS5k6ku
sPTseUz0xGkp+OAGzYv7XLDwIjGcJ4l7q0mGHmLUAviz+mOhTq4l7JgT+Ea+5EBVe7Rk9MuAffJy
iZGmBxnwWLRuXH+bDUECS6AR3/dbL+ARM2LIMvDyAaSiQ5O71hClmgUGq3POZAQjM6kI1g3E3I7s
yxFIL1r04MWm4AiK1OHcSWK0FIqwNyqKnVKEAjGeEJUuqqOIxHDupG7nGcz0zGvZnT8X30c7C+TK
EFibaNXYV6yOeZTZYAzWsGpUuaX5IwGbdqz0ThGKargiQZw/MZK4QucGBIXhTdjcDHKH0Z+fVHQP
i+yacycgPC3BCA5bo9HkjPm+Bjc9WI+dPv6ut/JfLh7nEUrap8XMPP6g34Hg2ZGt2Os7EHDKmaDN
lIisgfMKtFAbDJukiJiGrvDGMhyCOY4zH2N+jd93RbEnhNaIvWXprGvi8XzKtAIY/XZ1OWt6da6E
VD6PRwmdm2lLd1lUYUJWioGUZ/XgCe7B+xvHPfidWr1xTTB8u4U6G7vIZP9oBSDuTm+HC/BaFheL
1bUXVEvHgzT0Gljniy4Ie3MJWtAHu+DmBtNXUsY3p73vpv0wmBs0vZpAquOOd5yFKpugULxluanS
CmScr+BZdeRWBJS/GWCtBHHHux2zyhgR2Htg70XnTGY5eWKJIp9NM10J4Q93QspKy/BgmqPO1Vok
BqWXNL2j2bXcv/3Bwn1csHw1MR2j2MjYRV4pYKm2LzpD2SXlY92IunQFJsqT5VV1ZuqAsMbRQ0ke
DL54GSWuNQjU2Vy5lTqcHVh1//8VhDntvMRGL8Pboj/R6GZcBOyCIn04QyBGNakFwcKlQHBd9MZr
0AxUJQ9/tz2cJeSzJUc2ezhkfe2oReYojenK+Zccr6LTkpg3OvFyMDhXX7ZAHGtCJkkznMyMnCm7
NckuajHZYO8rINudlrd5Ylc7xX5fXy1TLlk9O0hRdTUpd8SmvlZfk9L0/04O5/IXDYzUpg05tXI2
x0/mNCMhRZ1MEmU/RQvIufs0zYbY1GEQCdr1FulW13+G6n1CVYd0aEBpH/9OL87lK+Vcmj2rItj6
3Zxd1WriRdYdJpu803IEds7T9MgjpT0G67FPYevO+uhQCxy3sQivTCSGK2MShjGqsvC5CL8Vg+Wz
Hg0FGL9/oMyHY/00GxXRWo0MXBN52TrhXDnT+K20RRO4m05oJYXfmnAyonFE2FeX59ZbHc5u3j4V
GRoZ+ufT+mweog9JvPfOiDLOCSuXW93iaOqTmoDGUnnWyPwnp3UliNseqcAtv9hQKTRnT0sfauVN
HkFk9EfNTvpKEOfAcwQrjdJjh3Tr6xiDDBR9aWUtiMw2jW0lhPPdSikPc5tg2bLCwlRjhufg4Ebw
QH+3O5zzbpqlVXtWlLWt66a8LIBG0Za3kyW4I0TasN/XnjRqK0uNIEbB9FmDp3Et/0w7IzitjEgK
56+T2TYbnQEOFeRGSn/m5q6URPlokTlzvrqX0iEvWE/3PFB3ISCKr1+L+lybwr80Z85XU9TjJXmB
ARR67I4pBTTEM/IljklF9T22x5+u1ZWpcb5gSscmxQwP7JnqX6Qx3NezCG9OsGq8hwbwlCSZOXam
Mh668c2QSs+c9nFoHf7KAngGulTK9QG93Dg1Gdjdm8Eva4AQUlHw+0kdQAdYOnCDdRs0iMCXOzZn
pU8BnjcT3YulsmceWhkB/EJCTM0WRrhbVHXqBP6AbcLRJnEiuU1qyzgxE4zSIp//PzYqaSdGUvw8
E3ssh+8KkhEfqO2y6JhUTe/Iftj3gYlx3F+ArP90Bb1L0oHPCS44TOhxHm6kZTxJBjTCQNe3+W10
l0ClmEgC87A7uGoW5F+0oL8WY61/chNMMJAnQD8M2liQyB7vnqWFbdgnBmDdjTnQquZMIa/jGJy2
xE+HignBlDMGHEHMhF7SYyFhH1eN1DBCA9C3O0XSPA2AsfttGQAYwIAjZpp0xmZyLIP2pNQklCK8
uk+dqngzEkGfy+dOWBBBA3DfwgylbWPRuOvBNOICfGEWASaVEmg+A3Bj7F1SA6imX6Gy3Fi1I3nc
PTESvYxqySBoU75a+m928e30im2Z95EAbu+j1jSpWsSMVmfwukMRsBn+8eIXDhLbYO7AHkniLgpU
n0zZKrB0bKZ++sII5BrfeGJ0QdQjv5tb4PaJc0hxM2TWXIfoNaCal+U/y2pvDvfAbxR4of8wCFsF
KhsAmFS+/W1eJOBM9BDCtBonD7VYkPXUnn2rgfoPNCz+b89fv6v2IZEzwTHRymnUsGOtVZ2ZqOcV
Ue3o5P60YbAF+rRbBrIvKOdZKnbm+Cj16pzlhplr3lAMbp38pNPg6qA8jqXKH/VDUYuq9RveTzFX
Ajl/nqt2p4XgdfbyKt7F0WWxAKm3RX6jVRwaVgJv9LmLma3ih7j3c7EKwHq56mNSQpx+jVACz4l/
WtqrvfasAYZ1qV3lW7dLRAgLm4dgJZbzUA1tdYxTYFlbXwmIl6HsbHxh3IZaICPfJwiZNr3HShrn
c8mIrjWbQJqUv5jmrZ6L7v3PSFPcMnJ31qLSwSyYhMF27GbfHPR9eAAgU/6Uopp/sM+W1hETafzH
7uEu1IChCwZ5TmwISOIkrUrNo7MffasfAOt/Vd2DRT5x56cOCIyl0/4KneLGTQmr+ZDLnT1rqqiB
e5p5S912TIfhyEkAdcZQTHmonCvQkwi7Bf5DWUA/AqVfh77cUWyp0qKJF7fa8srwHTIvn8DuNDhj
MDxUdxW8Z+iL+Fo3LQdz5aphWewi5RRtVE2r7BqKVuWiO4muulYsi+o7m0d+JYS/3Kom0Wa2mi0y
+5p0Xpl3aCV3whQYCOTraX/2GXSZWepKGHfR2b0p12OKA/8PSgZjODMqR+33ienYXxkYUx70+86+
K387S8dJ5i4+MKZOmWHhjBQScPkMsw/oAOYFqfBB33pWdRrIFQvJE+j72dMoGOwFrRsw8g3b5tMM
ea11cVb1PTxN+Y1x1pMrBj1O/AyUD6I7aesaBHCWjHS99k5jzB3IHDVb2ehaIDq9zi6IcAHQ0znl
U35hBIlve7kgkfu5ERjR5FoeZ58TUBYGYjcsKme0u8l97retY7j1joKWlt7kz8ul7MiPxVdRS/3W
u2MtmTPaxbYGKzHRuPMPCy4jXlLAOyZKvX/Gj+Q05Ox1abKcVBMwslAWAj5GEnQVKKwGXzpLrxNN
YC0bfg3LyfhSAVdlfgprK5pEg2SmumfIw5lVzfs80780HdmdNkqRGG7t7DysY72FmHh6LMs7iq4K
bRLU1bZN0QaOGwP+B945d8WiP0kyhxJC1Nv2LbvRfEb1goxU79YAqUgDoe1vagVYXlDDAbQdj6jj
UKlqMyMek0QHs8F0UZ7F1013BZY6mAXaHh6Tn2yu+YsqaJtj28/FZ5j5+xDKXQpqiLhNrqClmeTf
aaqfl+CmUGb7IFvJ02/v2pHn5EShHR8sLj08Z1JX7qDtlEpzDdT8T0vZOtJHYrgAMGrbGjDuENN5
sttedffzz9K1nm03eVtmR/GbXejOd/bohne/D6HEXDRaA8GBp2AH+WhXlQq9zNATjwHHAnx7CnDH
yQsjOEvB0FAKnBfzTdzWHQnjFC0TIuVNiCdDP1Ovlxrsmy6Jkr8bbgpCwHyHc40OwE8JploucTPg
4VihM2q0QfIB/DeleSmnS3041wycvGIv2EF2sj4pht4f2QCRAvBUOKcs2SCAUTooxtAc26viWgJo
pr4jvvEoBBDbOHQoGn/I4lzJiG62Tp+hn+4AcRt0Ofkdy5REO+myfY2vwHPzAo4zgf/a3LmVUM4n
zwkZjGmE0FbuHXV6jgpR/wERieCcSWe00tx2kYZRcgrcxhRVe627rRIUxi2rnFxz6vbIbjwqrXQR
xuYlKUBIVvT0NUeP4tAsjWuY7XOogGHL7MKLvowxP9sunpqEZ0aZZO7co/69SBmyFWUXWAXGtYwm
a1wtyjJ3MsbnWpbfSFyNTqVXh6Fu1Ah+BQ3a+kgqwXpuPx9WC8q5lgF1kAgTzMST9tZO9YGdQO8K
r9ylruE06hl2cYfZSIGZfo6McNhXQrnz15ZmBDRhmKl8+46Xtiu/Mrit0WvuGjGjNYt8ThwKPg6j
6qjmMmgwgGPWeQwksXSNA7kE3ReLxA7C22jbgIACrZoEZHx8Mi+10bpddIg2swOIIb+rmjPtGbFI
Ozip6qhB5o97Uw5Orynbp89KfgjlrHbOiyzswH3h6eoD4L2L4luBgbPIRHZsKnxpvD0t7jNEG/PX
9oc8zm7Uqqg7O4G/7jwN/J5l9E6Qx1xNCOw74RNs29l8iOMsprP0rMwLqGdPSQC0SF+Ov81VIzLM
jTt9rRXfwRfKWdQnCcTEh8EDE0WQX7ZfjWc8q0E02+3iF8zN2OLYXSSWC5hKY8qnVJIwyH2owLlO
zknQuu1XutNw8J14n4A9AE3doS/YRJFcdk5XKZhMinQCeAms6r3RXaCu40Uvlje4TbovD4UvP6qe
+gub+R9O59/d5JFoS6WLgMrAlhkNn71jnDEyKu2QNU6SOfatESDDfhCZLDsBJ04IfzcOepfrbcUs
VomcOQPjH2ataAxi2Cx15JAKDuTW8+HIlrj7UR5tdE0oULK4mC4YfPU/3FfKQwflTm+kwOPwKBRh
JNOkolAto0lyMxPk/t1kIEkv0GlLjmXYmJgH3ZT6Cb4vnbLFjtEyhpTkUwnGVM2MRCbJ0Lv4XVqL
4PyYpBVSicY34k2h7S5helHk+hXgb2+GMn7JFupMZYimWlD/xUIG4S31Vj6NZ9RqplbOYnYc6IN1
G561O/OqRqFkBokw5pbgtS0/0d3TW7f1WDoyE86R2nIkl5YMoaOLeoZLwXhBdxS3L4PxjQLRq0Uo
j/eko6RJVIO8+Wz0UZUMQs/2h7P0wOJ725MFryTBqeMvX3vIY2p3KZ4uknxZS9LOWvSrxsh3szTf
JnIviOzfmSQ+2Y+MfkbNwNWLF+ixSyvKCc2q03sEPHjFTVF7C6hiA9sHIJgXn0/fpgX0u6knefV5
/yi8+7c8KiDp/hXPTGzlUet5AsxzhFgjuUBQLB1Kf/CGi3EX31se0njNG2P4m89FcreuR7ybGGeh
rNiWxhnRMshFnKi4QEx6URSXaADQWtHKbp7MlQzOcOR6iLKRXVLymRlkXuk2e3NnBMWlSJnNdCuw
WDXCUBEZX/nxIsZF3IQTQQTeBUsA9jJXOQ8P+tUYgDzBVZ3kNtuJuCy3jv5aJLdvpVXM+dBAOSLR
J8ABXrZ5JBpC2Dx6ayHcjTAnfYfBOOjFEqDDofCmc7ozgdki7Yxz+yCqwG0axWoZma2ubDGMyVJH
M3RCyocwToiLYS68wdLfTrswkRzOZVthjjpAC7Va9prJHdu+iEXFsM3k8XrtOAsfI5KVxYCrJ7Lc
JrwMGyd2FSThjRsLlaPaxWCkVIGXiMHmigxyW0GwQiAzh0vP4owDoKVjqsU41E1a71LjptFL31x+
G+8CETV4HE1ioWcCpVjO6ot0WMxoRnUWge59I9nf6lT02tu08pUITpElzK0lWwjxiq5Gs3d81rWi
d8hmbLdWgzPy2s4zDSAueKH7DLt5vMRCAUosRFgJ+mxgEDjyEIjIsDaDrbVUztY1yewMq2HJiBZg
SMljTR8KiiJGAoOhb7aBeEgHyHmou4X04w/Mf7WonPkPSo1hUgrRprVTwsqzpOe0ejwtQ7RxnPUX
saGWQJciHpgXdoY5OzTX/uTts15Czr834FFLtAEyksOYgUUOA0zaWYxi11SdUZclU235UFKWBfT/
QDsNPOEQj3IJj+i6jIC8T9sWkkGMp1vtHlBrAh/1eSSOna6VDO6J1YyLBjrFhqBoICMpRpDHAbKr
gXGwpGq/6AE9s8EukJnn/dx8H9Ovhim5YXOr9HeNUwc0EBUxNn3K6nu4p5c5az1QF1X4FP0ClDqe
rI1ujPHgP1hZXKI6apaWrPJMoGQEuUs3Q2syFK5CMbLTCp4em0ljNJ79K4IzfwPcaaY1YPM6xp72
0KCBZdprIHSvB4e9JYurzI+wfNmhFByK7ft0JZo7FUY+Y26hgMUCi+Zpweu1xFX6gMk+h7jTV3qd
fj+9mpt7ZmAVQRSBRxBfZlgkPExM5mSyRDpkNnjWRnVnz713Wgz77E8h7EoMpxZROrRiFOic0ZYm
sDP7TjbCL5oaeUpn36PiODppb3w7LXMzn2OthHKnH6nFiWg9ggW2jRg38SsKLPjOx426TwxXREbN
rOK/dUTn0XFsEuWTroUg//C6CX18mFCuJgk9xb5Er/NUWNhgh+mUNO7wd5K9tClFhKLpgE5cosQf
VP3QV7lvdP0MmixrRj2lAxHPkh6mcJaexsjG/ZXl8Z889yz0KZkysLjZA+VYcdSLqpoQrLN+H12F
Z+lZ6KmHPpCfFjjWcW8IXCvbtk+ar8Qxk17FgGYpE6omCF2oTh5DTWqdIcwvDSk8t0ebOmFBzuk0
X4aJ/nzaoLYd7koydyNneiYVZo7D0nnWLv6h+uSdzdH2bbd8KuZr9qbudtlOM90JZHYH80YUtm12
1n3YtCZzPnZQ5bCZWbrCXBo/NmK3lc0bLWu9MYn9qDCdSTbcsrcQPFKBWzztKkAof7zuFs2bYkkQ
BRVj1/h20+sBMRlSdPz7Y2/sZvv35GoyZ1GDPkpWnMOiGjl2O5JjDIl6OZ32qfyqL9L+T/Z1JY6z
KHmUWvRDwjsNTx11gJdAXm0HDCt+7hpw96B0ib91eN6/9h5r6MgwF4eBB4FZb8ZDq4/gjEszanQf
obqGIVH1pzIDBExaREVC0RZyF1ucoW8/rbCuGkAIiz4+I8voyarI8W57QgM0UQh/QGvNGWmOQSGr
pBDT+qMfj46uOvoFI5NFl1+Q3piZE5+31/JjJqa8Y0b4yTkYH6I5Iw21pDHmlD3cfGDTualffs13
HXLdLPUUJq7oQG7v2oc8zlL1RgnHmWUpgC98WQ/jc6W3d6fNc3vTPkRw1tlo5bwUNY78FM0+MUdP
sW5l8+W0kHdAiM8L95EH5RZOXjQtjUD54zUVwHHLMb5Mh/K2ILXpSeViACa3fK6iMHXm0bjq7fKw
6N2taSJE6fSrLjWf2179UqMnyUHm1kcy7lxpDRT5TM3J+z6IE2IhLJ1e0QddukvWPC96GjrR3F31
RX+dYRaGToBQirt68OUxfUsA4W9VtaPlzdfZyq9mc7nJSvZlGTDQJaDvG5GWOEtuNeCHrMpgKDV0
W8IXuadXhp27UwvD7XAN7gcZaqHUlrWOGhKnXL6GoBGcUDc5LWl7oz+2gNtoakc0mQvEz23btWdV
qnXePEZIpGhjtzstavtxycYqZPyH5A8nq62bjLQDns0djVw6Vi6pn4sWBE/UcGj90sylJyNowasl
yFsieLkIpXO+DgFKHA8UoZJJzacoBl+5bPmA4XmSulHxqVrtqK6gg2GyzpOo/wk2X1HL7OZaI2IB
axZIGtHQcHyZQf2hTnO8IpIL5idY416/Y3Sc6NJ1pV2yT85EuavNHKBNLFVHhwQKRRantZTKJg1b
i+XK9FcTz7NEcTvrll6SXbyXz7X+JnRTSeii1C0LXsvlvL5WGxkOXIjqvzf7BVzVG3sQhyjc1n7v
0z3QPLwOEyjVgw4sOOI2GAzBIswOkHawC7/Q2MeCU/5Mrb+Iew7UelpaZUN1fEZ2092zdW89xZ2/
/EJX79ZltJbFvQJ6vYhVtYMsdhmlkTPu6hfl3HrGNoAVTgtq9BKq36VRuO5bb56VYJszMQKAg0q1
JfRJo9PViWoldtR0RM8Ymt1JkbvIZAb9WIkIa7ZupLVY7mGQtHE92DEax0AOijcyMB7rs9POY+vs
rCVw1zvRqz6T5xjNimWCPpkrM70fNIEMkRbcdUQbcwjtFItH4zH2FVr1h7I0NYEb3NQELEmsrc1k
LU3HXqAcrDLMFGaHVnpQ1cUbxq/6KAgvN9MJoAj/Vwq3XrVRgcgDU38490sQvinUkTL3UkULoelX
b9VDeI2p7R+y012KGq430wlr0dwyzjnDTJpgDKz9rfgx3TPq3xZ8bEDGmC7FbeWbrmalKndZyjSE
3zNhGjZZ3GEYHtRQdjIsjYMhDEFPpkgWd4XFtTolBcGyltlPmowuiN/8BdSWkWD/PnPb4TWyXkTO
b4NidkynHotoDZ66W4Lyil4R25F3SJljT5WAzXQ6rBu69lKpc8itDE7GCp2Fp8/dZh56/SGcI6+q
MFeWGh+SXTQoxr1Vhxxczqlbv5L5GlOY3i/0oTIL+eSqVzvKuWqid+bY2VhlDfmEHQl6DKdRsEdX
D3jrumLe6O3bSrdQMNdMAzc0Z7JypIQK4Bv/6dhk3GlaVLrDvgpGgF6opRseGn/0Cj967naRRw52
+jCUbr/PfPxv0IF7eC1qm960tNUncVZtNVrSxWCcBkNOe1NmyVUxd0G0pMGQZoKS5GdESWZsK1mc
VWMOJMpH9FLDsAavlvd6oB+yw3BYznNcy4iN0Y04vGHeNnwChbUraoHczHGgy9LUFMYxDJ68Y5fY
hRgfiNHRjU4v+8m2HN0OEslF35AHbvnGlwPFdCq/Pqj7ITqLR1+2HIquvp3oYbXlulQZ+SRQAGMO
TnvP7q3TPKClGqsQH6I7qCyGDkDgd5W/vM3o39EeqSfKXm+lCyFQ0/DSQiILtnesedtoI65Mha38
5AF194WFJaxdF5xysS8S95mdV0PKlZhsEg7DvgqP0FfnNVIoTD/rkt7NrdP7BGyZ5a7aS5NfZ4Hy
RlwZO5y5GD9y6YL3jiPdiNiMNu7Zo6/gfJumI5VO4xnbPZUveLSDU6YRAqyLhHB+ywzjMG1iGapm
+UtWxd+7TPXtxPaInV22pXwf1dNZGiZ3sVzfUSu9JoN9l6XjPYlFuB9bQbjKmCbRxqixdk3OnzVa
g/kvZt//47WVEjd9r1cn+9Qrdh3SOyIYkG1bXgnlTAv8KYak9xDaeJMnUYfsJb8P0i/IJqFrIxXX
DllIwXltaGnhD4avkbHkYk91yMpMNWHLrR/uCsUBZhAbV5gD4pcSRIrYJjeC7CN5XCDVlC3oLWYd
3efavbSY35s+/06M9NtM6Js1/hDcgxt30pE0LqAK41IuWwvSWEt4dcPGi5MHViFp3MLtz0XKbXuG
1WpyPlFrTSUtYTZoE6F785FNZyMhcm2AuhclqOfT2jFbOLV13GUz4b0+xg1s5Z9RoBSTR+AIFjOu
ikyEu2hUe5AyMJIzE8G76BwQLpj+A541iLntxBGt4UakfbRlnJ/pBi0rMb+veVMPRldwpQ3ScFag
RnF68bZ6Ko7kcK6miiZZT8CH7nWsdId3fToBAPkqJffaIQWpVLUjugsgetoJ2aVEG8d5lrpS7CkP
saCsR1rZGwd2d8h7UWOk0Bo5Z5J2RdhXKdEwGRTWoDmHKK/11O6JeRNWlhQs6enTRvi6VmPG+YJx
HWaQ2huLcpf3mT8Vl2IJVyKKcjeCrdUOYlb8+BqekzCeYwXqZer4I1ejnVlYfk/kh8oIBY9MgbWg
GeZYVqUlywQgBM0zr8Pd8AX01cQOlkcDqQEjMBQ36sHGCvQp9xdcNNPjv8854ePcAvDuWW9Ctgya
bB3RHStNqkGCyWZhn9vps45xymM9pXxQpghBFs765NFz1ukmuca9jZw4UBIEDmzztv/XW6Lh7VhY
ZcWZ2jXYQLU+J+ll3wpb2kXqcM4kTKvKqhWok2CsqrtGH44zueQMSTSncIVpO9FGcS4lj+2l0Kb3
jcpu+t2wNy8tJwTAxF+fbcJHJ7RFnb5d3jVTQbxd3LOJ1/yQ7KsdSLdFJ5tFAZ9MUAfGhGFqDN+E
Mwu1mRetLHt2suGxnMi3/X/G00Q+a9P76+8jY4qF/kduw9I2SyvbQJRZGlXoGWrRe1Uo4SlTFrkv
cFfbSn3I4rYLY0cWqqRQKlZTZ5mtL+O0S1XpPqbToQPlUjQ+NFEEbIvk9i8lcxeAoWf1ZAIlF5Pn
3T7T4rNIMoCE3URuLXVBZ1F0eFvRo5aD5DnuM1EFZ2szDSQq8HLGGDOf0Y+6NJOARQmYGjp4pM+d
QhjHby7tSgS3jYbakboc239CBv1i2au440DR/ijqntoOmFeSuE2MkUMKZ7UBUgAGzRHCan6Khz0S
5W3vykHp5feiVNmWiSK3ouumjSkn+xM/ElWKtopSw1PN8E7TzHNqGAAIH/anjWRbjIY6Lt59ILrn
bjdlQH+NZGeGV8zzxTiY6OqLvxvDHzTwAdH3Qwx3sQ2VbZZRCTF1hlHXJgu6+YVMo3dama2rei2F
RQ6rJzpJTLLkNaQsQ+Ta5rLXbeOnrrco04uGJLfyIkcacb5Kt3XAAc6y4XWeEsRPU+nguRzQl/Q9
A0Z2eE7F6OxhsD/t9zj1RDmgreTb0QewnV0pGxN9nKJeZR8Atpcf1X0cDM7gmqjdZH5+L3nCV+PW
xbNeXu64lWWIMhlFFl/dhTuUbK6byu+cwWdRbGsFp/dyq7PEAGskUKgMPBo1m/NeIDYPTYCrqci3
AEkJVKzprrwACMG5KMW0EScjr6QTltUh6BridhJGG1chgArfHzjsPiU7LQDjnuCkbQV3R3K4DbOK
bslIYmA24Sy87YLyfHSrg+YPj9V5+6S+1odfwlvbiJaPpHKbFpudGg4hlhHSQCQXu6wdisFH4BF3
K354b2sJDl14LUC5mHx0nseprkutxuQ1F8srASDBVQH2VPMqOvTU6WoXlPEX4gbybXvBJAM6v4C+
ZvJ3el3ZmM6MwWg6BCwssg5kZ+8iV92LWPK2HjwAx7FtW0eqCn1BnM9sRykvI6OFZd4PHt2z8R75
IF0ufgLQEeE53zTPlTTOdSadEg7jRFWvd4uL8kpz+10SSD7d1Z7fe3KguxledVEglrzhTo/05Nyp
kfZd34+TiigdjR7UN3PkvlPIzzFRYe/q7GutPzDMXRBPCfOtm8IBVUAU4CXIKh+1j1X+f6R9WXOl
uNLtLyICxCB4hc2evL09lMd6IVxVNmKQQAwC8evvojvitI19zTlfv3VHRVVuiVQqlblyLW/KaYNT
6V3kCd0V6kal+lAat9/HmS8uQMQXE+8dC/VlOM8ijPqJ0xgYX960DJDEkZyMRt45o1jh1PtyOe/M
LPYSVOxQK1AwY5AxlEZ27OXBL+89la8U7L82ZNOZuw+Y4aWchDYHj1i2Iig09GHqOuGUuMdmqCJU
fsPvt+7rg0D/sbVYlA7qhJZNTzYyGRpATG1yr4pWX2P+rY8slqtTrZW/ZZ2ZnVraQazOMx2onVN9
D6VtZyXf/fpLUusvkjobLYuPX9Jnha3QGyObVAc3Zq3OTapiX5IVM1+BRTzHBwhwdkuwoSxyQT8h
E7dyRLj8oB94zHfpyT2SkFyk61fu7H2LF9EHW4s15TbLR2cOan9PLpYbH1M5RtzgYY6yGP577TL8
+pv6FO9l5IQ+/Yu64V1agZS97awMFmfuNi9qL+enuToGOxGLy9W37Fe3E4Dz4Jp00XRw/cVeWsNo
krzgM7x8iKfNXPQrLlGCAAoi23orc5JfZfHg6/jH2mI30V6y1agqQKfQwZitef2GYxCU4tFg9/8F
q9lXLvne4KI01hVt2jh2BogqhFcwGEB2pNDXaOyslDi+/GouOPDwbsaDlgaLK6lq7XaCku+MBHaO
SkX2PrtUEQYErr2ZnXH1UppzoqVfvre3iJpjVUhb+LDHME1fXAAnt+m3Zfj38CC6gBdrydNXB4G6
LqD3wKNZzlI+jPaGCswa18HsKP15LrE7oR/qk7PPVrsHXyYx760ttrNV2tbKxJ174ezUaSbcSg5x
u50iUIuhqM9i9GSi74PpV9c89Yg9d/sw27ocnbc8OSSVkATV2uSYHZu9i8HPZidXroevPtx7M4sk
tMtBEdfoABKybh+jvliLtcT9qwvovYX5z98FkHZMErsX2LuMTcfa27XsAUq4UT+RtetnbcuWwYP4
XdD2NUEXa9pCCleRUIAC6JTtxfZvXIkxHbwn+sbSEDOLm7Uq0hwulofg/UoX4YRnXQYZLfhko0XM
fOecZ8VBldYuS8aNNbr7VNlrj7B5TZ9sIjbPJTLbt5fnwKoLllcc3682yr1hkzOtFZjhKsYi6uTH
qcjXatJfnTw0hYERxHiTA/Lrj9+zRFXERekAJO6ZPIjMOBmiixPDOmR59iJA65dMaHX5zSNoB7ek
zPZeMDx9fza+WDQYzqjnuqCGtFCq+PgTxq7J6CQ9dNqBI3vrJDNPft6ireG7yc4kgMLLzgYN7fdW
vwqq780u99pRWd4XKWQFZDxtJ4xWYBrpUh3JttsZG2flcvp8bHyQX/q2P1OLm5jR+7hGkEYTw0Nd
buOYYGq19dkbxjtoI8eF121WFvb51v1oa/7k745o6hUZcTPR4bYY4urWexgujXMRzW9C47/J5b+I
px8NLhJFN+sqKA4kYA/eonYWNVej2tpdWNzXcbADbEaE/rTBZF66Gso/xwgfFNZzHgwqa9B+L84o
KRWe9kr1m57y44TGf2x0kCXjZgTMOKRkLL3zRxRwfMCOv9/lz5EWlpEd2jOnqf2JXLQaaotzZnbQ
Jau9rTvxIkzaak288Su3CTDFDz5DCyzGf2H93n1K1nRVZQPFufEcNNJ9VM9RZ+1OaZPcFaRdK7B9
cSSwKNe2UZa0EXyWPPE1iHBboP/hN6hd+EdUSy6sHUY2Nt7Ff1FLmH3+Y7CDNQhnOTZY91FMWLgN
trVpZFXgTOzSff4Eojw0wth+QHFrrcv3BanFR1vz53y3kU4qRkMmWfdXuank26I/gbtmmCK2a04k
hphhevTAd+g5Dyb81t/8Fy3wz+nix9+wCLVjMXqmzq1uY/8Yt+as2JvF3d6+0Xg+bWZ6FLEr8033
/L2jfvGg+Wh2cWMPkJ1jtMlRR0Tnj9zn2wCdP2ebPq1v89crBGsXqkOggVmSP5m9zXifwV3H5NId
nlh3O0yvK8v5KroFPkXHAVQCqB0sbgvVD7OUQTr7KFruMppbxAnIlqrN9ABaknVwy5cx5h+Df1Wm
3rlO1di14QyyB7+beAICLa63bOvegqMriHi6F7/kZoxny3a1FTmmkVcizden8t0PWNwdkgcDlKQY
Vnz0UZgFgQImm/ghRaq6Dqn9fBnP3vKf7f3rx7xbbZkXjHDoO21oILNNqoYp9Hvt7JnfFzve8H7b
ul77v9/FOO3gwJ6HOgniwcJHu7K2nZHSFo/uuREZQMESDeoeIP3sCRiK6//Zhz6aW6SWPaYW82Dy
279KXx4Yg9C/A1J+w//MEJskqsXaN/zstR8tLi6qomy8Pi+S2eLfAyBWEiXPzp14o/PTezc4ayMn
n6PrR4uLcyJk3Tt1B4vjbzMGUcre4iEo/XfVtr43VrDRX2QAH4wtOYpGLUtD+/h+8/Kq9qHe8l27
NatQJ2FxPUe26UWdi+3/4aX60fDibIgkGxs14Es6OzBbWdM5Lfcz1H2+SlpIeQUo3QA1HK840OfW
5EezyxTLsn2JsVfMwUY0THBRzjoQw6k8rtJyfM4APlqaHevdebTsBhjR2XGMvXn04vli5nOmeo8o
22/nZFU44TqG8FMkR4HxnRwWnf/8ndkaIhGad9Dc8eo/o/mrlg9G+j9H8oWNxaFXZpVBExRiSGam
QTuQpM8u47976FuWvr+lI7TKewWuT/A+leqFTRLEOFK9ytJaSc4/xbzFD1mEAyUGPXRqFrJy/wCw
eRxBeBWMt23bAIzbH773nbWdXUQCUbtEdzWEmVpZbMxKYLR6Cttg7Z2+ZmZ5/E13BMcbNrfrMRGb
oGlqXiWNsRLXVqz48zl55ya59DJdUlix9ONYFxHzFcCfawqHn3Ltj99nKYkzGnZXNBa2zNIPiQs2
kSBZeTOtWVicZ4IuWklmGeDMu2sT9K7XqInWNmp5jHtljKUFFzNy/YPb9pWR2m+GAxWE773rU7hY
bNUiz+0M0OPKFFvl9VM4KB5l9WXCf4p+5XpZW8/85+8+vDXYvpfMXpz0PKbeQ5JXW1k8f7+Yta+y
CBC+MPBYmX047XE7e0FYTvW/dODF0Q/0aPhyGqGabfONV9KYkiosbftfmlkceheSj3/LGE6DjHIG
3WM0/ACU/n6/1j7K4sx7RFbSAGPmJmC3TnHNZBEi718xsuJhS6x359aNoDU8mbS/s0mFOtuBkzka
hfEvDS2u9mboWyOVMFQK5BGQKnHbX421N4013qaVbQvIR18WphFkNbAKSFy6sCmfZYA5ID9bcYG1
fVtEgNSuCk01rLT+OeX7qe4ibl1X5hpp+tpqFhGg9YrCKDs4QWN7oWnICDl8WLCVo7m2msX5N1Ou
BmXi4/Rjupm6u7SvY8f8wf277116PhgfagQf41mwCAHZVBBeCaymVX2EOtNFM3E4Aw213YaTt+UB
WflOX+4fYMcAGQRoNi4LonmboJeZ4zuhMxelOYl0ysMiWGsIfLmB78wsFmZj3HTq589kd0E4NC91
SyKQpLvOyltnzc4iwAk6DMFUw447vdn5EDpgz+3up0pvvv9Qa9u2iHDgZbQqY76jRfJrBtxDTDVE
dW7l48wR7JM7vNu1RYSTojanKUC4duubht+XeRdT1AAygoRN6pAWF6RfE9z+0gVRDnMJStQeylUf
w0NdeFlA5jTVSS9tzcJxvBp9O6zlj2wA8Y0s9t/v5Oc+5uzz7wwuzhbLTLTUUxicCzbNYThn4DKR
Gw4i6d3cnQrq/0ukfWdw6YsSlBlFMsDlB9yx43XNu4iAeyPzmhUv+dob/9nLhTe2Y2oNysPSMCwU
8/HO9H55Ad8M6dpkxpqhhTt2Mkkqs0NCN/hmRIxXcLuHGb2q1c33H+trt/9nQUuHBIsEn+ZLKgUt
Vt+ZIbfOZbamvrSymuWdK7Uy8EaBldx99Vh79LUVTtkfYq1JAa4ZWty5mpoVaSnOF4GTkeHShg5Z
0h3aaqXtNJ+Zz+f4P9u2vHKZ9KrSaGDHHsddOxmXHjdXMtS1pSzu29abIHQm4WoJGJaUB3EI/8V2
7tx8LZKvrWURHxgUBQ07gCGXuyeDTMfGWQsJa2tZRAS7LwYMxeCA9n4dWvlLChH5Aaxb/sBWQsF8
AL/7MPMveZfXZwMvMnvAYmqnDVN+TtLXKajCQcuwDtaqYiuH5xMboFOytJsvd6dmoeIyHLy3NFvJ
VNaMLCJB3rlBAeJK+MHwYnRGZCd12BVrTrC2b4s4MArLH2yCeAOpYlBuYJJ3emCO3mTdI14U2++D
zvfuYC1BmMyrUvB3YUnG8IOW90FtRa1xmTrFSrT+DEL+cBPh9v7oDehnFXnml4iimHyU44s8pkca
s7M7RVl5IuF/09L7/nthIPujTVB9+EmVYCdTRSNzQiFa15u2lCuOvraHi/AAypxROfMH430Ttdnv
0TER6X50fI06cW09i/DgeBUnvkBiVKMQ03rnzAJCMP9XTm4t4ZSVmsACNOuKIw5FzHsBMVWYtf/S
yCI29LlsJ0oQheTIwyYR4WSJsGtXBkvWPswiRTAcS6NFgLtOZWZkpVVI2H1QzVxY/zPYYuHdi8iQ
gboGZA+wVJMuGgMa9kEZ5o0O7fJaW/f/7swuAkQ+SjszC2weN1CUafuQFTc0OY/FGtfWir8t21Ue
7w3KPDi21ij4Qxiyx/ulVv+nwsl/ckaQ2n88pm5jCMUnmJmMo8MyEEPXEJRYG69acYZP3agkMKAl
hUjH7bspmzDQdC4g+zVBq/r7z/N9/Lb+ysnf3Xu9N/AMnOJITAcSY3b4EdW6NGRDFoTKACHEWK7E
1jWDi7DgpTQPyHxiKbsthzO4LreDf8tGSFrp2+/XtraJs8e8W9tY97LL5mRLKxJN40PeYITRucjB
DPC9obU1LQIED0RW0BqGPKu6cKruou3tLZz+pguCGLN/L9+bm7fo/5+rAEj+cV1WkycQBp5vCo9H
dv8nT+++N7C2cYsAUbRTRZo5dejqK4jfhF4OBSHvqlrLhtfsLGLDOOD15c5JVyrxcY60fcudGzKt
UXWtRIYluoNijM9tE8Q7qfE2p1nkeioU2ZoI9pqZRWTo67Jokwq7lvngYZrKXYfrgih2+P7jfG0G
0r5AMQMi8xfhyTuvbjpplVODTUsw3zii+dcGI8hF77+38vWn+cfKIk1QgBQX0oUVg7fYt0tOZDj1
NGIFXSltfH14/rG0CAhKKuU0xbxtGDyEcp3qu7iTM5E6kp/Nv1vVvLfv9i5JMUmXzHeESfNINicA
0SJXnhk4d7439Jn/ZL5jXccENsvEKI2/cG1AOGcRX1x75aGdYnN8YeLnTDtDgcoOmBFpN/47jVyr
FBFY+So+/GN7+Wo2aT/g+kj7TSPQXDxT8F2GRek3xc6aOHUiLdrxrcHUlowmjBcA/it78XPUpHhM
Et+5Tt2mRqKDSQywN/ieJn4IVjdxmck+u+tKRAdQgeoGSuFETJ4VamGNYuP7BRqV2pGzqoYzcvRn
ce42gFQHP3M/70ioc+LscuWLW9qmZ88yASJRwAOoRrvdDrwu+WUyFnyMDO57BpQNoUq8sQz7lmb5
g6f8Cw/Mr4cgZ8WZBbUeQ6MPXk1l0jjPPACKKhBvSzctY5Lm6tFJdHXHOUZkwnzU3YlqrCsKtPQv
x346jGlL5wtV+dFoTPWbkeX+b4uk7SFwVLmviuQsHb/ZjhN0SXwFxlY5jFD8avw2iOseJOCFAMW/
oAa75ZN3IV2X7GzIfIR22ow3berqTV1aIwh4Ovy1xE/2gz3REAK+8o1Vky3D0ZegAPGVM6Rov3io
cBSQ7mAToxsMR0kVZYbhirBmhZHESdq4GLQ23XrclDzhe5GI6ljoMt/xuuG7kesymiy3f3RVYu8S
l3oR5eVt00w92YPqPhPb1vJBw8MgSEnjthFJgI9sG/iMLksOaUlBfmU5ejemrsqjMk3To9Kms+sN
obdEIzPYqSGnOxd0S0+N7iYSj8z3IHPVWTG6Cc2ZZRKcLYk8UQJF275LDnwAM60nU+8iFQEogHxb
hSXPrZ+9O/BI5Pl0B5+Db0DZcs+yOrjvBl6j0m0/miACv8jaoAkij8zNYg2dExl2aIuGY6bpSaRp
/lhJJvLIHnoDTPAAf5SR30z1MffbajrkntXvndSHiLWPce1qhJxvBqjx2WnrUYYqNVLkIWUSszGA
OAy0oTHK7rE9TUAaWadeE3Lu1keTKXAXZRIxQzJ7X1hjWYY2ID24Fc0+6p0ULAVdyVEDBrfuiG2P
dDKhSJpp66Y0QQVoIHnjU7qBbvQWoulJ6LPpDsQAe0eUF1YNplI2RrIyt3nZXegpi3xVxbg/Ip6X
t6wZT60h36Y8pVFVUzPyiTw3WdlGXcuuA+wDkicSVwWNddBFZZts3FQcRkNtPJpvoPn7Q0wmifsp
e04clISgRHCpyuBS2eXzMPZbw6vFkaRgAC+kflLWAER0GVYoY3cVdWMQxNabYjJCS5SRVbuHySwj
Xte/1DT+8IsMfodR/4nWF6ZdVZEz5XWYUEawwSCOIGTHM/vEA2PDPLEpAexuW8i7WKBRacY0rMxk
hGNxlEKAcmgTHoOc98nRQ0wYmEJE/4eMBZD2Y3kpOgVGcH6ZV2jAjaaC71Nbn0RvXg6yfPOMKYKs
dBb6Obkg2v6TusUzSCWiuhpegOs4QXkyop54GWo/UlPTxJVSR9qAhdzpw9oa9kChh+7Y4IlX+FeG
GWQHNo2XzPJw2ofdRGho+NaLnedFSIiIhkZeFETAXwXbJokVFg3cKOgf0pQcytHaQ53xzTPFL2qY
Byvtkl3CwS/WVfoGaLAXUTZdmBnlFmUUiFMRcXSz4aod6ZVbpseBdrE3MCDQ2iksC+PSaFrwqhrp
IfPMyNPeg9+VB1fRuyqvT52LJ4lQcYmXXQgWiosygWjHMPg6nGxThiUuHe4mZFsE1Ymrkpdh1yU9
2iPQaOhyL9hoL80ObSCKuBhN1DoGC2WOseH7PJkAYiZOidZGRjLrcrCYfQVYV4Wvo4rQIfpekjQ4
9bQSkdEKshMpygqO0V96KdqWA+xtJXqNu0maMVO2Eyl/2hpmm4TMHK6o38de0Bwrk9wiR6tC3ur6
aAXdk+tPe4uYVyMKmnFWGuWGm8ACJyaqdBmCZFRLVUZllVyTtvCgH1U8axIc+qJ4a5JSbWpKQVjo
TdO1bQ0khDbSfZ618gzPElEggLNvs/FCZfatbbIqkhN5rdpx3DRjlkeWqF89y0Bdq0hrgArApmFA
BJZxFQ/mtKlcHP3Evuid7gXl4yfV5MXGrYz2OGi6VVO5NVILqUxzKNOs3dhtvUkshdkU3j7RPIOK
ZD5FFTM2ZA4n5ci3hoG2pSnHIRxt835M2A7hHsWTetQR4yn43EHBvcdqrDBQgcTAJd8X3ahCapZ7
6kOhzoIicJWZKiY9KM9c6odj6pwSS3RhZQz05HkoP+N7WPpiar0fVBVi05VzW7El1SHBb82qZFMr
jqG/oDwU5kuTDs8JgbywKTyQNlvereTJTdJRP24auTUa45gJcdCa/kEy/8wtPxKujG2A4UCweBC5
3ILXBap5pXUzFHJbl91lItqtn2YnwzevLdrRsCVBnAO5HoJ9YLzGwNBBTGxfA/3QGckpT0wW1q3z
VBEJ6Q3rSNHYGDuBXls3HtC0lI8c8tVg9M8xNwLqcCmgC9GKDj1M1Rx5NWJPgAppSdxhqRhDYaHd
WSGykM1ge4ibXUhq49qc6pilduQLQEzb+l50ya1XYOysFuAkl9YU08rG3ZyWduh50FUd+LBx4NGd
ZW4bDXmxzJyQ8dvXbu8c88K/y1WiNnn5x3PKLYSLH8zAuUsIcHOlXUcJH19zN/ltTs1Fx5M7Qzri
0i9xXjqigOFn6Y8xD65r2w55Kl8ySv+M+C6I9g/oJzXhpLodgPEcZSlq31UByJ2FG4oJztSVgkRF
jpMguxb1CQUgvd+KWCbttutYrKmNPcdlmFQgHwjc0JRWG7aF01yYElI4nLlHNeOZi6YFYa4EQaJX
uRdS+aemxOi5799Pqn/kKn/CK+XnhInLDcsbJGr6QdlslzY+ejY2xTWWdiHIFV6ahsaeaMEbYZM2
HKz+nFRdJF0r8tL6ZKX9PpVOGVKS7i0H1CcSzzRu81dW/5EG2dpWekiZBIYgDfukhaICA8cZ7jdr
okcwK+6pRF5tWWcjRVracbHFFGgEbmgIbzcszAJkkv3g7+o+uRBpeSHo74DjtnCRjKJz+pQ6/KLn
wE2mXfNLchFzmXlPCBL7runtCLSSZye1hzkMp9shK/0Y+e94nnwKqSvsT9QwEvVWvs/qfEso/aGY
X+FmGxRIacieNQrRRm9Gv4klT7dccTQaoO8q2M++bQ6s9/aZOZKwZRmBvJS7Hatp0xEI6UzgYh0M
91wQ9lBb4wOrmp9Uyx1ah/7R9nOGp6Z7UVUpVDuEe19r48hEEaUuOdmoVdOp+jNN2VM2WFCkMn4a
Im9nUh7QvKiEbrLe2rpAlY0Bi8hU7yuu96Mw49xs9h7xt6CHvwUU6WSmdDeI6o7m+spzeROW5bTj
Nr2TduKHJHXH2M/0pmLZwXfYHL/6elNqp94M6E2bAz+1RXrkjnfoUd1mWceAkO22SVNf9I3/2HfD
tjKNC5n5mwLje73v/hRVg8yx1cNJCdQoZZEP+8x2DzpAouX4mHapdSQtD28OA16UBSpyZPvgpJYX
OY4CD0SfIZpO1oVZV9CsA+VYQapd76d4HyQ79JnxG4LhOlMlfFG91PCHbes4GehVEudIq4lpNNcF
KyJa6FukhTG0/B6amuGk2NZjXdEXsKi9QiHoYLZIdvzGjup2es5AFzdMJrhDJtQiwUHtjQWg3YF4
TRwxbTJBoANdBCDib+8hzv7q2Xqb56iOMxNC8V0wnag9YpDH7i6rqrxrOmALfBsVWgP73hvDAQox
fyReTIU290NuA0JaJdiBJDm7hnWZWTyecnakpX/ZT1UZKuGmYWYrINv5c9u2Q5gxXoWFBXIO7hRh
2QEr1TBEh8BvQ6u09m1LboySnjB0b56Uaf/IcxOkvJxExtTcTJn9S/YlkuERDlTYQwQtoB/eINqw
bPNnXTvHwGr3KGGLsCrqG2CZdgZHWKflDcbh3lC92iJpH6MkUPVeBDrZWjLHW0R4lzzAo8z0Bxo2
aP6FWPdZlLIL61pnMcmdvdehTAl1tUAGO8spa9xGbQXJzfGVQXqapW0VCjDK4X1/hdzBw3xU/5aY
8rUs2Q87GHdmVe6xs7esIta5cPJTnQ+xzr2Y10ZsjH0fIrdsw6bpr/TE9aa35A/mB1eOlUFQtB52
IqncvYen24YNw9luZIOJUPPKzl3I5xjtHoSozyyQSPLQt4SKB/IE02Qbw9C7rs7TTUflqbJbglE/
696RLpIWbVy5fHh1O7OJ7VHsC5puhZ9dGGCifmR565+siRi7qvZiodND16QPASL8weiRZ+NlUUR5
ic3qOznHrR7ond7c9zUzo07ZD4MoLkYPybtZ6gCQAFQ/FYR8Q4VBsY2qqpvaaG+cgotI5XdIPm5V
b746GXm1G95EE7cvc9IeGWf3ttmASxacXweIfze3QFweACXaul2fRrpBKgv+EBpbGhzybbX3tN6r
oL4lvtwZTJ5Kr9wPIDKIRugzh1NFY9vo2XYY8BwY+ZONH7YnvLBfEVGuBg3RkUIlB+1A6kQVvYgc
G+WgsfN2hhIHj6M+rZqt1fRPiWx3qe23B1EDfN9qSHPnaNIw6Ue6rKMBLxH0cL1znhp3Q2E8Fiz5
MfTJo0x6FQLGyUKa5uCrLC8mM4hZAQFnNbAzIiWYjhx2mxuILyhdIM80pl2TBTeD5higoq7EkCjq
F7JuXxPT/zk07a/WzVE+x/v8kjOw6gJe20S1m7/2UzJghK16DjpMXjXeTsnykTgqHgmGPxr3qBvk
eNYQ9drdY0z7hBuZ3pDGjEAwcUx8aEg3bOt71ZbqOynFpUfvndoOlQmtCf9l0iX6XoiFKMxcZ3m3
pwKNf1OiziQiZO94V5Lj1OpblyIbUm4bDZBGyJg3bWp9kzr2Vcl/mY2LFnEL5IP5w+1vpulYVe5O
4F/ypi3teTRqjIopgQ+nN0aPDKO88+rnHouyD2QYj8JpIkDLIgq4KiciJn7OMbx3l2bjA+YTZGdG
VXM9SqgzJO0YafZHWbUVSu9eVTxMRgAuQJ2vxk0dPLkN+Io8ZEsyDpLhftL5ocpRnMn1tkj6nYHB
A+1flfPzRt9oibcmfcoMlJ70ixB5iJiPl+KNL1MwdhzG9tzgt6fFL91ATqxHyHRc1MFEmFYEM87J
tplLwnkSWl15bTEQF/njBbSG+lA3zk1DjbCYgnsC5CqvLWSlvt5O1IyVkx5r/6yFBxLpjOJVoyMf
JiInwIOyqvcg10bT/cYMrBOw3O3ZS7yLGg9VuCQ2CcofGaRJzFCBb43qYgNwYZQ1V+5wNzBAJAGZ
HZ9TTFdxdldrEWrJD2UGuVp+blGSVzWexz0NXW+I/da7b+TvqsP0kI8V0fSx7fpdI/HoVm1MhtMg
BQpKl8R4xv/0ebD1yWHSddQlZ7v7KYwDVN0iJ7nK/J94iGapCmvNrkcKTmPZsEPS8dAce/Q0cirC
Mknog0bdM2z51D6aFr+DjjQqfxYC71yYsMbsFs/lLtJdYFylyXCVdMV2BBDPyDnbOll+lcD5hXUN
8u7kWmoPMCK/u6wt5xB4oHgBXhjIQJfBU40KpedZvHS6Nc0Lpl81ftzQtjsFEh/PdEMq9U4MPW7g
F5/97hIcA9+PCemhAAEOwIyE1EFSUeXXVt5dc/+Kj8ElnsePRSm2LOVRXlh3SUFPLeocg39MOkQh
B4UqZCCS0odMwREobe4Dnz1mHghfTCuS3k/pTZEm/IwB3NvUb055UMQY233ITX0zTN6bIsmVykFq
NDkQgyBs2EjbOkP2clvaVlSZgHZakj2KFrCmnsAbE0v+qSpytp1TCvH4NsVVhF4cSAYTliM5RLFV
Dhwx2IoarncVKzdTvwf5wUXrimOry19THoiwLdmvEWWZbkJ1SP5OzSfikV0aqDsXtTWXHaVwd343
OSGDtAi2BvXeIiqSn2Mn3zq7QUCuwoTREyJwZFsZZkaFF7d4y9R4Ho3eEAVtcuzs8QLs8QqlCNwm
hYjrqUAkSLdK1r+LqdiN1VOSOz8SOpwLEwUZzt8I7qGGcpQ+8TMd1OtCVE1+pFYd5mmDz2Vk1zQr
7rQ1/OBZE+pUz9Xl+yaYdY27R78EtHsMcLQSwM64rx9bnV3pFCwkEptZlEXY5e1P10Ba45H0l9FX
fzpExb4d0HFGCdEr82d8tVdXWRgOEcgy2uu0SH+LYULnYVQoxwJiRK2hQPKOq7b3ca/2HJTw/i+S
/3GIsVXauC8EQDsVR12GdR4elMjCLfwzYSmaBzE8Wf2bzTMLb3p2bbvJU9AjS2f2Pd68oZ1b18LD
mBY6/L1xiarxGyqnV8q6GsY/yjFOrGjvbRQQqPWzIsODFPJyqOkf1vzR40M/jhlCXHYzNtZDAeWo
hLA3VqDYGih0aAgpIl7ejcGtJ/QzsB4pBD/dq96izxaHekV95ykctKFDTdsYLZDg1rPYw6PfBAjH
vXcLFcsrGQR/Av+68MlrmlhpNLrB/yPtS7bj1rEtf6i4FgB2wJRtdAr1kuUJly3b7An23dfXpu+r
zDAVJeZzTm4Obl6dAAgcnGafvSEwhpq2mb2UqHWFbYeaL2OTxdv6sSDVWY0jIDw6X2/xJyHF8yNp
yztcoCPqY7aW/aJpkllGUT4nHfLWTmaACiL4bpKnuSkehRI8KN30YKLyRBBHaxy+WzdR6jNF+Mhw
UNI+uZtGBKdtoBwGUdsypajHQFq4Kg9NkhxZ2v+EEqczxtwqg8muUSNFndQ8l6jJxV3qdJhs1CZh
xbP8MkOyHTc4QgUxB3N0x2+rrHb0Cbq+phYCBBHcY4joOwHAzern4LaA/woByehnP6JQTzKIGzfz
eQyV23iOnoQYf+YRXs2QZc7U1o5iiCctjx7KqH7PAgB4ggGxaxXgEmHz5peC8Z0So1FQ0n5Xafk9
SLTwX7fxr7LTD+hLSvhIZPOoFOKOaOxHEugPs5Y+Uf2uyX/p0+C0+Y6UcIVDiLSjjHSLTokXovE8
afxFK7iJeKV4xrtvm/KY5RPIldrlXFfDMeV3AkXymQ4IU6LeHqM0t+sQCZmevAQBsaHAAbB0/TbF
ozNO4ifvaq9R2S3Tcz/viIu4xJ/gygoMlZcR9dKSvkaM+ip+BtQNPNNA/REhWoa6Tp0UdpYIP8Gw
DEujn1IB9MgKJhS3Ucal3kxLVCUZcope7e0war7NffDdaNhXlAL9rMVxzvLRk0l/aLMhRJqKB3LI
wpusoV4WxZNn6jWC1+iuTQCVCYqJQdJMeEXc+5gc9hrCBOTNEKdKMHYPhmcKfmin/FbOutXO1Q1P
Eq+WkV3Ok8PFfDeW+n1Vo2kPigOPJijwK8aOadozQQ5oJUa6y2oR3XClv+uMYg8eK6Qy9VPUJm/K
VM5WBUlNKHhEmNyDiHFp0GMmQV+iDvf9NB7KnCy17/FN0RJk6PgspDUew2I+gcfxCLtnWaGhO3Ll
OQtTJ5pA6JShjTcifJJp+khjlh5qkZ9pE4ImSGl9ViSemvOzklQHPDA73vJD1mC+zuju5fLfVi0C
wEI131NJH6IwbO/TPupCSxvUk6Gnftsyr1zQCoruDQRMJwX1iKpACCP0MLl7G8n0fSYt2PjKZITJ
vDlqZoOSFLg2Gj/umbzlFUoK4JqLQVOTvBm5RPVCI/d9U9KjAtSPl7UQw0VhDmG4kY/HpBhHW4Jp
0Z7K/nsWqc1pVPuvHLGyl00h5A8rFDHRFcJMSpN7Y1eghEhzudNlO6IqjE5kCUledxwQDcxDfKfw
CgI92hR5IZS/fC0AoV7QQ6O2nQzlSPT5vYLsoi1CY7Smtmosc+KxH8ysQArdwB3WqKeEzaTeokEW
3Cqo0O3wEjb3EIi552hb7QNAHPcMRcR9DdKPHbru1BZtbSBPREjKZLenzJj3FK5rtMJC47bk2Y8c
PD6OoQe3oYo0Vplmv61YCsZb5NtMY9VtNU8/hhJdS3CevgD/t9TjdGYzNYNUgJFJb4r7/tz1zbO5
JE4ZBzRirKLhJkQ1xaOakiLkAbeKkYyHEM1ZeAsIjuZqIZ0i0zVf5Ur3PCSoaacmoiQzDvd1n5aB
pU8ck0thnp8NyTS3SOjSfQnn4swzHQyeESmPDAzj9ow6vYsqceKgZ4zXDiqZjgZHeo+2oXEjayX6
MWV1fDeoIeLDokE0GvFssCiLvtecMzckU2RTaWAAI8rv56BCdCKi2m1L+ICCRJrLC3VpxqKhVqj5
KUy1534qHqqku6E6tElMij+nJl3jZ2k//hz6aHpXAPXysabitk2GfCdlC5YzntQR6hNx4GXxfFPE
c3nGA114Ic1HBAAcok0MGbTRofaCBlGc3BnjoFosD/B6J6EuzjxQ+GsTE7yQASv7wa3LRn3qtAKH
cAZ9DY2khNfBzWkTQVzM0AWY3o2rRxaF7H5KKuMbo3O9D7LMRCmY6hgVS98SVVQHPZyaWy5a0EvG
LD+wQrRw2kMRewt5613J0/MYqN+jXAgv1gtuIesqrMJU0fhDkq9mbYdADG0z1JGGuw7fq8BgIALj
vJypV0QGdzneUZdpKPgwUPs7Yxk0yLaaBzkkwcEE/dCpBIfE0p2Vx5gNhRNrnN+0HZIebiYq8l0I
veddSXqUt0LtJkTH8HumVbXbmcN7X/dIqITRILcYMquKwy9zUiWWjDrUW1HicbKohVef8x9mS4wv
C9nCcVJJ9qDFqC1O6CsfJxxzr0RF8rXURb0jY/oam0AQOLg8AWr1suAHMF+91jQjKPOOOWQl0JjV
XR1nAM2RYLyroXzmG2IGnFmd6V2fRpkLZEPzWAeM7fmcZLtobmooanINCXtbZOOXQinSN8KjG5n2
CKrDGGN1ox52yD5ahpagGuz0FvjyksIvpln3dQoBf6Aom7n9pCHCHMu7qIvIDcnq+0InR6nhUSdp
kTpDX1uF0mdPGQ3ujRYw+DZ4TMbhCw47kJVDsgsillk6ehVpFO1Yj4w9qZZJyxZt/BIX3Qoj8ZyB
LdDSQlQ7TMOF+pg18dShRXfXzeE5muvqUOULPm4h20Nsl3TjGX/lICl7pSM98JahY5Xi1emTXN11
tAmOPQneDE281FUj7ZDLZ0MSdHiT8Bib8bHmQ4IBxniX9ux1Dma30KpdlchDjZILVRS3mAPQUslG
t5I0hK/jff06tMqBJxkuD6WnvoNkZcEqXNt62NMOSXHekgN6hrdDhZZ/qAK/wDUYTyoCgonRrN1M
xwLg5d5aRcUuxt3gm2U8nhQaveYEqRNaH50pJvTb2uCUG6lyH+k9BsXBMWoVAEkURYmZhrRi7TlE
m9fPdaNWIISL96QL08pWTTgCpeSFHc7mlyprCp/ERndIR9ZaYAP3zCBBgpdO32g3nvK8P4R5+FVB
KTNLRrtBy5yCmXzoTn1PbqLwQY2mI6FPMbzXwMuv4Op7nWN4xbLVn2s53wvR37RVeywRDSrlfRxP
aHrqX0wyvosQvX298LToC1W4N6W1N+AzHwqkb4Ugp8EwvbJNUYqZXEIrOxtOKjK2Br1oPg27AB1Z
oCOUl45FPtpZTjJnpyxs7ELw2zlnt5j6qi21Y5OTpvVNS95LLU2gqf0oew2kF4v34AT6R6x2eGm6
afJL4MOjnaa5Gnw/mqBO1M1+Vw6gbiVOI1HFjwKfly9VHTqNUjoFYuoJ8TTVQPVd813c9Mh2KPy1
sk9QZdtBXg16m5w3LgiN0GLrxU9ICz/SPAWRAU2OZp1DY3bC4AYFczcemKLKKnSEem9emPMEiZMz
XN2rbn7paM0sZqC4n2df1Cj6BrBAaMsAb176o0u+mChnF2dtBlYl4dMLElIVjTwRI0WoBpuNLaAJ
JnQqesWjIwZmwRFLxJdYe0G2fJ7V/JD1aOBxxQ7M/qVo4sGtmgbpEtSQy8LXkjR186ncVw0GhxvA
h9Xsder7H0ZA96HKBounxwntM0x/HjITTxhpiMco6prCQI1MPcsstMHy9lD36KSKfCcy86fU3xV4
mqTE9ApCYVxKuwCtGxrtszmiHT5O3zLFfKiCdrbH4bnLAnQBADOh4S2XEArO0IEpkgeehPOxU+vs
RFPkDHGlzDcKypk3E6l8ncXv6NP9HHUKssAY1UIQDGtWqisn1NB/EMDq7Ba7vpvRdTXDQdg1Gapj
EBLuZWHSeb2JEkdTk690bm4lZHMdg87oSpcKavkzsELI0W2ioK05p0G/V2oV9wSlOL2JvyaMnoBg
cpvU9JBP42UI6ptpHMb7KgdgUORPRjvCWTcPLGIxgAbVSesqcPdQFa2h8l0mOXrzwABj8OoW6b9i
Kak4BTWpLTxNr7xYXHv/VhbGbgKTsRWmA7Hk2MZ3KOIbT6wNh28AoPWPRjS8yAhJTawbAPUAArMf
SAsVCFmb6LYDjmuWmJHs5tZqeI4DXuCS1y3Kdv1DQOUZEKnhAIafu7hFL2MJy2e9eETvBTUkOqBl
rSDetIqw13408r6T5r7RM6h85RHgO+2XQms9PUFtWmq+DhLUV81o5XseIiEpqug+LYTmiLlVoGYy
jPxQ63j1SdyfIxN5aDobB3WEgw/kHUP6B+/FcBZx+kldogwm9Nat4DZ7mWbIryKRvGX5UO8ikTcn
lUlmA6txasPyJYmm+BgL/YkVeYKyiomws2sskmT5TpPgZ29GJnxmcuJotEYxG1B2H8SH3hyoaF0O
Ps+Dl05G5iMy7dEr0ir14kT/ahC0BkIIq7pmyNDKlCJyCpZrdlDx3o3QKE0tYk6QmsqK5owBf/R0
VIQL1qAZ8FcmZP0ErwA9KJTUm1iv3yDHAzVHbCCuAX4MMfR019WQVuLy1AuoQSTBOW2HxuJN/40E
TXzTtePdHKAPW8TmI1PK6RZaw+R2LtD8jlUTMAmgtNCq6dyJha+DIdwgbz14xB/IL2cvC/qXUCgo
Gybvkma1W2Qopg4AcFmYyfyaDZzbJkIyV1OiAgV+NN/yjt8DbiNQzQggjj6Ox0VYNZkHj8Vx7mmG
2VsKTWogonKAdBTDBcDRqUX8I8tCwHFJImwlRpGj1roRxehStweo03pJXD8xkt33ov8WarFbaoCE
slS1WRYQ0LKFvdPncLRc7576PsLy+rB2tFypHanVd5QGe11MtSdzPfRCXJwTj+JvMYZxLV0JTQ8i
u8xu1QDgraYzbMD3n0kxfW8G85yL6bssRY+0UmMoC+FO9zkjVjQVwhpRlLByiJD6dWOCVlQmyPBa
PBTASbySHA+zJPXXaIyeuwTmBdpnbjGIQ28gXGy1Ib3v9LKxBJCDFpCaPbAz6jdeILdslumf2Tjz
pr1nhVLdhIkJIrYadQCCgBn/529A4H1NOvLcjJq2S3R+7Mv6MUNJxZYMbAE6n47A4u2BVD2qg9zn
XX5Si/ikZU2P8QsOGksqU3fuUQ2tG/2GCozwIsP7IqMQmo4pgIGkLhoAyICnovrb2JZPSFB/RcAm
IAgWKA61P8ahlOUx75uCJo5IzBBdnkydOLoEcdChHFhE+qxXD61UFEQGREF9F1gPRFcm+ZmNAWsi
+/9kASLXLjEgdCXU4k7Xpod+6r+SEg15TTWeRtUsb1Olutcpf0HARtycoe2U1xVKkVPGz2jup4Bb
VtFJ5spRbcCzymZU33JV3Cz8FqFSLkVRUHUhvnbisr1rQuB5SvQe4Dy77yTTcisOG3jQMvk+iuCI
/UVHNKaHSI6xjebdDxDCx3jAWtUNUXy2Q7Me3sygKBEAZyU0YHFi4dw+h0NfxaxfIJJX0Pi5T+U/
QzOD9jYz1dLrb5r5N0MLFzbYn9juMKzVPCg6jMyUmm2OqOQirJLDXRS/fL6Yq9D4C0MraLw+pjIZ
FBgiKGan+QsgRNZYHuOtAc4tOytgPBdNlDcl7IzNF0XfA6/oD+k3Ms3u5+tZoOgfxkku1rMCxY9V
ntYZgNiOarRuA2QjbmyMbszgozgseWyBR+G/PA/L0i9x+AhgtLmLMACrAiIiCLxe1ABn1RS7z9e2
dfBWozITgcydrmJtUUfegIvd50p7E2n938wwXGzhamBmYdIx8wlmRIyeCrqEWgqUTfsz4QSyQOOG
td8zZp99sdVwQU7BbcGSmDppBeYWMPrtGlS1RK+6FdIOswUURs1QUM3a1pnr+MQBmdr4DZ8fTkZW
BFh9x7REjjicGSoRInpj4znSnwZJN+xcm2WARDUGXXRVF6BLXZ2UbGw0JJfEGcPnTOdAVWwxR10d
1TBAUWwKHWSsxppY0+R9NOqNAlV6L9z1t/JmQpK+kL4X7rQDZP1X4hc3m6Jwiztaf0OTMgqZNqJT
sqZbmdBVmfNMElidvYURlaMWtV8ISsmuec1fP78H17bx0trqwmGHYzlhGtdhYJUzM+pqwQYD+++R
xM8WtLpqDVegJ45aAmamqQdJUE/JLWD0bA2SDssp3TgY1w7g5YpWV04aRotaQYPUddGkJ7NrlLoV
YxNbpfgLB2lihAekW+BC4ethTEnnTkszMTt5dB91FBkG+CTpdyrvDP4QF8ERtCUbq7t6xUERrKoE
usI6KNH/PPctYJx5q+ozeHsJNB0aSz7rUAVXcSS3uPOv+f9LU6t3BqVkTLzo+HBmZ+4oMj6rTpHP
MxVVf9pTIP0FusNRaZZWI4sNQowPn1HDAkGCjOkeXf24t4hzZcU4Qf1KPJcR8MQINROioxekOp9f
gQ/LXFla72hUKDoNG7CQQoWx8dvdwrlMdlvElVcXhNNi6CCuVqG+8+eHm6sgalQFC8oERpzjRn7T
C/WNhykYrHPpf76m5ZD/ceeWNZmA2JrE0AVfOxGjSRWS9gBexuyWije8CGP9SgWaB3gOZOt9bu2D
E1lZW5Z+8WpHZEzqKgWMtRDxM+cYr9bydutef3ixV0ZWbqRPWZVj7mJywKPcLEMo4bGKoo2zwLaW
svIeURcDHFihTA6gAL01OySrXnATn/ngBPdcP2b7Ghpmi9pCfMqBgEH+X4LvL9mNrg7G4y06162f
s3rQWZ/SWkMQ4VTS+CqQezTJFm/770nuT87Keiqwi0POoHOFJfvdy0Ievai5yv3kgMIZGjFbJAMb
R3Mt3dLQLO6raRqhyFEmwKByAKV6VFfIrpWhq7Dex2zbBvXNcjY+W+Lq7inzNDZllWGJKK8CTacD
QIVk0UzjR7RtgUbtg/vPr8RVp8IZNSG0JSC5uroSoho0QGro4lTqPSbD/H9E9racysfHdbkVF3ZW
t0J0zFCAVhjBM1x9Wz7eO3qF78BvgAl76wb+nh//sI0XxlaXA/NyU4nK4YjQpD0BItA9SBMS34rb
WoODRqUD0EXjBMf/gCr+Q1S0WufqIkyRmccYoR4RRAC9+lR4SIc9gCMdTCDY+gZF3PUr8e+FroPL
Qc3njHCc0UUJA1pwTuzmvrAbb+Gmrm+ijeN5hYz/j6+ordLgsUSLbdRgj/hQ+ThV58FnAFu4DZDT
UNvD1OY7wGUoHQ239U12QzfWe9XLIIbmBPofqspWiR6GgALTVOBlOvCw5GS+LVE3//w+XDOx/HkM
PUORmhqrRzYLxCSbuJyAKCv9oEU7pK43JOeumgA6AKJ2UL9gxvLvL14hc5JomY3g8evNRZZGcCvS
2Baj6NWjsUgoQ4EC+l0GWx9EXlZNosAKOQgLSkn23Ng9HAtuQI1bV/4UysZbfnVd0EY3DQMDHupa
0kPMRkwyDsh5SKXbdKOnd29/8XGgMQXVwWXcXlt9HMyWoPcsYGHsIkdjuGJy/7mFaw4YjdV/WVh9
G9StgUavcX0ZIIEphs4KTK6yd3QKXJKaGxt2LVK4NLY6zrkOaKmRVNCxqZKTLIr3qOa/gJAJ3c8X
df0s6IQLhhOtQ7n1zxNH2rkMhYF9mxblBZtiahpKlYBOQf0AeA90tra03T8SUMEP8guTq41ESVh0
GA6aIGUDDJcHkZXM8ANw9WvCWhKqILEVuS35sDigtee/NLvaUhMoniAI8f1So4YSWdJmuyZuxveu
n/sTONLo24APfEBfK/ezjmWocStAbsedSF4/3/RrYfTlL1k9rDIbABPXEpxVFYgGs50wBxK+5Uz9
CfXvfsNrfcy2fm+3htkMqLtCMnrlmBu0lBVNU0aHq9GuMppD7qsF0EjddxlEdhCqwGq4Q8SWDtHu
84VevfYLyON/TK9ilmFOAVDKVLzsIGdwuN5jxrtGIXZLHWnLzuoQQ+1epgWGmR1l6sxTgDjeVeRQ
b1UBlj/z8QT9ezmrgzuOgGWALQHpzwnyQ4abupEHXLxbRT4GOpxhsw7wWwroM4urMwummgkVWTyq
jYtBOn/08odFb1Gxhzvy2Lr/aPhAZNbfinCXP/yZ4dURLVKMH/UL1CZuJiCXgdqsAO/ttw7n1odb
fO7FeweCPS1DCA02CRn6+lTeFy35X9djl/NvYJCaQH0NovarKlsPNgLg+UJ4OM0T7aOeParTXyT6
lyZWV2yu0RMMq2EEDh5AjeFnmZ1zPcKE0laQdS2EvDS0ulBNMpmJomKIRPMH6HFIH/xFFv3FEECG
Drc/v71X3dTFxq1ulZm2oCrRkO1TIaebCJ00Ot9DUaHY9XP59Lmt6+/QhbHV3RJNrteFxMoaV/XG
p9SVkKlTXPQk8SKYICfJfHXD5tb6VpcrmhOKXjvHdVa+hs1dDAznVL0F2dZHu+o2Lpa2uktdgSqQ
Dp/vGDezVz8hb3PQVwS2yFqEKbcFm64mVJenZHWrBlWEKtWwl7UDlg/Tm3eGo3xF9m/lDkrozuef
bvkyH1zFxfJWGVWftPVIMhwTU75xE1ApAMg+t3BFiebPK7wKWNEGVyD/9vvYt/vYnQm4KE769Kvy
hTt5BF3fPScxRFOTbltSe+PzrRm2SEqmUpgwjn6D/hC9NfZspX7jQD5ldkFEsHnv/j93Ab6KqdDY
1dZlNjMjcqgUeKxFQy1G5dflTvmL2sBNACuBE7Pl7a+fGBOdCE0F/R8A2X/64agvAjU29SUrVr3C
ocfAETZmB/baTjjjRqp2PSK5sLa66xIcTrQ3utGBMlTg67tg/6pZxbn1t9Q+r97wC0OrGx4EWoJJ
TYQ+eMq+SR3PF2gdDoOCARfo1f5N7nZhbHXNpa5WeDZhLOS5HSwXj209ZddPBqecYj4dfZU1c/4I
nFvRLjd76UPEGMa0xx3gleBCds1fi+TUtFUwuRoIXFhc+RI0zIs0CRDCaflr3D8J/HOLynDLxMqB
BNQINWpgUUH3rUZarQwB5he2svfraQfXISvJdE2wdRzcAqRf1Cnc/aIxh4iGIX6DgmSExMP0qdsp
DjSl7A3PdfXBvjC6erCDuusUBkwrUu3shzxETm5D3t2O3zCFuFncuuqJL4ytbvHQhhg/i4CXDcrE
p5V+O4lgi/xt+d4fvP2FjdXdreZQNbPAAMC3AtNIWFbOMJfOwnOB8Xmv74znjR28eoc5VEA5Y3yR
7v3TNQUqmHbBNbMEBoBw3vROuMu8XNoLNBtcbYh/plON6azbrZN/fTf/bXi1UtFkeVnPOJZob9hK
9jMNE29jbVdPh0CfFNRYDD2O1bs2arXQZYO1jajQ6ad5pxM7PE3e0gnTwd739Lm9qxdN6NA7gDAv
MDmrFYFdKSyNCOZAfsfPmjGZVj7Keie6UvX/O1PLT7kI7AejwERwhcSFEzYB+1VSlwWaX4UgB/nc
krq4hw8n8mJVK78LrZKqCyh4jQpdj3cEyNz9YHTkrMk5PnRGhrHulj6RzsBXHIz4MGBC3Ionme5A
X/RNCYb2PFTsOZ3Dh2SuhKVO0jgXNQghhrJBJTovwXykJMSqOkOz9cKkPjAHLwC7pkA4Asosua7Y
RgsuJUHj93hSor2WYgY2kdXPNtFyNwLntjONjByikoILK+0oPm9HNrKQK593afOjrIfHS9XWFdig
7zGnk6c4sLQ8Bb35Bt6i26FgG7qAv0upqw3/w87Kp401JjgjwEoxDLhTwVVVucCdw6dWD/KbYjV4
ksITe+tt4k1PyYM52VLcNskJQ8HwsFtJyrUU+Y9fs/IPMUlmafBw8bATiAvs5rm8rZ7BsGA4/BED
UJjvPWAw7DG8nd+aLQ2Ha4HTH9ZXVwqyurwkQYnKw7FYRD0OuU32+R5kKQcAIv/iNfnD2upW5fUU
GYxhrckeeGWQD3mxjRFdi+8qINDtLXtXbtYf5lY3C3OEs5GXEV7Mjro4tbE/F4FXKRgkTQcdmJzK
yUOQcn1+oa+Hh3CGKFXpKBn/7m9e+I5EZSCQ/yfJze5yt9+9p3vmabtwc0N/x+6ro2wIAjq6xQdT
IlahRw7+z0pNkbssqtqaeghu8D9ueGB75RlsK2ZkgzHLy590O/YkiB1Cayt7unJp//gFqycAyIyq
SscMv8CAy6AgyWiaYrZTOWz4yWsX5cLSB4GBSi8x6jZjrY1r+MUTJrpzaGqm/vD2bvZQSQ5Q+o/u
B3V3H208BlfOkSEoAxSCaLrByOqKDpixm4cWkZeeg2sy4Ep0UogiX7KsqsF8iQONOcWRBi5oefut
ot2W8dUNTRO9zoMJlaz5fXIXWdj2iPC/vJ0txdVd8PGBTAmJhxHY8eNffdyLha/ua5tqmDKqUd6q
20OpP6fkTq+fN27LtfhIUNwVtI1UBn3mP19aredaKJbCSbJv9xhSdzo2OHQn3NGGagBIbjADoWt2
t1DKgXLD3mrfLvv34Qpd2F85CT5FAabpUHsVNL+nmrxrwTj3+RqvLhGJKdoTCASRnv65xCab9WzK
UUBpMXmWpn5FMIi6zJpuZHAf0XIoFYoLQ6u1wD8kJIkQSiwd2j54NlFhMwDzMppdmUO3WIdQU9da
m2/YtTjw0u4qyRItqAj0AoG7eitu4x3dLVlCBSoOBwNV9tapvBbCX1pbOT30aAcAbgRCeDo81aBJ
saIm5+BAVFG7LEPPzNqtjb1uchFfQ7tRM83VAotB8invcEiizOsdQL5sdRc95nZr9b8Gx/Cq01JK
idzNnV1cy4fTqf7b8GqtXAHwwFzWCg3j2MrAzbmPDwIi1KzZLVrbymYSdrVYJdAmBJpOhc9eh2Gg
HSr6jMFkFNyU+9LbS1vYpLOsdF+gCWKFduJuv9VXSwNAkhqGisoABch+dUmKGrwwApnmEL+q1d7w
MQB5aHd9AuKpt6VIVvtbyJ7fudeH3b2wuXq8gjif1YwjGdT8YBExv8EQl3FXvoKqyi89IGHs2hWH
IrR6P/W6YwWGaMdMrK33ZWvt6xKdsjAkV4BwOdEe9FkH1Ss9elyCo96dcMj8bve5Q1rW9XHdkKkX
+MaIVFb1fjXqVDPN/gduV3jtrga0le22zFz3R9q/7awi7VLwrIlKfNN8shYQTgEF7jxx38FY7bW+
cJRT6W95h+WcfLa21WMNVoLc7DCN7uAav6WDl1XJ14k3dozRCYeAtUNPt57opQPzmcnVE23Oaq3k
fbV8vsCXB2nndueVqAduvVXLQ/GZofVDAhoGVndIgEWPCkKT0NsElM7RxLYklLc2cfWQ1CBwGmeo
TDhKZIJZr7PGTHdICjKOqBhsTNd0VqtK9/NTef0a6KowAdmiBhwtln8ROLcsoWW9lMkXwXYNoU70
KB5i+x+YsoHB2K185OqHuzC42k/eFu3AFXw4KgV/qzsofGPCEvSr1AQJDw1z8P2lotxDlyBxx0mZ
z0yO1a//ctmrzeakQN6eIDz4Z9mZg7nswIkVQACpvRRF8/89HnwJFC4WvnrPdFmznCwXc6nQY/gx
8TjgM0DrHEGm9R+UEa8cXAhiqKYJ7w6G1d9vzsWXFaWZD+AUR43jVNIaUOWj7jU+d3o7Fb4JqoL5
V3GWTulvudZrhg0ElyhQcdQV1qMQjaGYg9ro6B1l5oA5ufFVlswzU31LSfdKhGCi3wEwEjcpJdrq
7GZTjJndgg4ONHRstL2tGVVgEM3bZfAlAVHT52fm2rIAa9QJSuncNMXKsaIyoxaiiwcwbneY1z3N
uhM0vfu5kStOwLw0svKk2LdplPoAWGGZgQh7bg2nmTlIFXJI9pA40J2lVtUEg/e53atFiUvDq71k
1Qw1BwyC43RGdxBY35WvjUOACI8Ow2b7b9PastcXZxOyhVpQ/mMtPxcesLeH2V6SyfI/ia6WTVu5
8D82dXXZMx1kPmr7e23Dy2JNcxqnczD8gR642G8FkNe+ISeYm1FRJMBRWUU4c1iU2RjXg8Op6hfV
baf86KE6OqdgeDeh7lFuocyuAVQxpvwvi3wFV2jUtKgbbURUrGo/BIk8tMvsvAVVhCCoToJarbSn
WflSdPOOl+A6DnS6C/rCHyFIYuCZAcDmiGLnnTmaj39xsDAiIoD/F4vyy+raKFTGea+AHwuVP9Cc
Ovk9/Kw9cX90W7v0t96XK2EW8P8aLILCBQC15eNcnKwkAcOkCJDOkkO8m3f1bvIMb9vHXesM/WFn
9ZHzGtwEI0jg8IBET+Gu8+WzYkOh5AmlASxL2W+2ha75n4uVGauPHBU6eO0YLAKvDha5pQ5jpwN6
GfB/QKxnz+ASd/4i+rlc5roB1psqOIlSbXD0IAU/X5meMTC11zqZb3jXa778cnWrY6IuCmuRkIjn
SgmGGvWm6spjE3RHIgYI8ZV6tuXxrl7Tf5+UNTRXKDVIFw2cFE23MNC5oKXkgbkYZ9ot1E3E6jww
FFjzz/Qt3UQWbi135W6BXDG6imJf50rOP+LYEOdmJJqbtkLD9H6Qf5tLOW/s8fW7gakGjoqFaawj
gjHWtTGTiAiUqDfPISb3D50K5KQZmtOJG8ar2oOZuRA5YJUaF983PME1N8yRO/8/86sAaJakDHNO
BlRKJnDHAc+CsSMMlNgZetCoWmwXv5ddXDv+S4srZxDPitCKpfZd5GDKqCZwQW7hTLZMrPyAModl
C6JDpAftaKUgN4fv8f+7jVunqlAf0Ya8wjLAu2DHYHCd6meVhU4whTaGRmxw9O6zsvNHvDJQctkT
A1TEytvnv+LqQgEi4Brw2DrmQv90rNAfgOpSgcPTKo1XqQ0YZbSMW39jRAfwDiU7jLiuvABpm7xf
pEWddEjvCBgDi6jc6Hhdq2mbmAz7l43lmF68EODzikC+BU+zNIcXCbJm7lFUyixwyFqtG1hLy6lX
MK58a9aHaasZzq76nQv7q6tf1CHUhmpjibQml79QCHXtMGPuyrNhjx7oDnOMs0DsYZ/e6TZk7Q8t
vLvqp3eQZ2ghVfR/SbuuHbtxZftFApTDq+KOnZP9IthtWzlnff1dbJ+ZVrN5Nn18HzwYoIFdIlms
KlZYi/vCZWWfPuwIFY2FcT5loohd7zzJn75Wd0K7lz3SAbYCkXEI8tWr0ARWvvK8C+v1+UEypVSm
2hvjZOGp8Fao1wEZej3GVzmmXEh2ZKprR+YOJLIyJAbyL2/RgSWJtCZnoh7nRg1NTvfRrsCEywyC
htYj8cjvVO3dOgVA4G0njv1lx2mWpsomShponKKOfqpDvdAM4JUqPR6YNybG52TUxTRU8nVnRVia
NGdVvYs0WEhfdvluh7nhKF4pIpmxBhw1ZYOBDCaJ4YRsxmjZMCTFVYxRjtgX90BbB4i0EKCuwWP3
Zin8ViZlhUe5NRqNtBDkgHcfQGWQDj+FrrclQJ4kwEJtHi8bEebrAmR8EsqAgNyyaD8HEuSoBJ4c
0pqH1U92JHm7BsqBJFH5Ha8sTw4ReH3ifY9iFeUAGtANIYmKvJ4GtAjDAt6INctfl7F+SXJA39dL
wyNtZB+iZGFuCTP6+A8VCQLmqwVIDUSSCnp11znRQUPOxgraK+T+g5Vj+ZnntxFHZS4NdWml5a3N
VgEQXpc5SqLbeIaCMedLXc+OVZUcN8CqsQIRRpHR5GJoEjqvKBs9I/9V4BXlrspjpnVeVM7Xsd47
whiDSWl4mfonAjEmhtcSYPfSLjk2Vfs0gCCqeeOCuo3CPIgBdCMUh3Z9uaxfLE+46Zmgtz9sGgM7
Ane8LsZuTvcKKEj+fxKoHV8BGj8XpD9BbX1DTUCop3B2mPWY2K6B2uAYzNBZrBAJIIWKSfPcDIxI
iZOlZWrOe3eJQrnaXErqUMsR5Q7DGMTVsLMWAPMNoHdJ6qsaHJnA+Px5eet4C6NMrIqyGNjTsDBj
fl67+wgNN3P6dFkGb1nkGzYRxBCqVakQGcn8UElakNfVrq2exEw9xfJxCnVOAMhTOMpLrmIKbJMK
EUtkCq0XT2l+1pvF5PXokDOno+WtTlC+oShSENQRrcvAFGWn59atR1t1gJrq6MgWVuhAV4ECEh4V
R7sVgtyrzyj8uZf3lrdWsvebvQ31pulajZyfDg+BpFfOxZLgqQhlsdFHvEZ6jBaVXrpZQRmKyZyR
c4E5IuhB2lWPGnDrYhUtWGLyh75+TTJOfVQmRuDCcanUcdXmYNY65pJB2GlXT0Cf755WVCbBhfMy
BUUAyDHg9nmqW2c75ZYENwn3sNie6P2Cq9RpNaOuFBExI+iFQTXYI64oB0tiYH1t9uYRrfU8/WA7
941I6vTkeRFnAIkhu3yWfBIqA57XJclDtOV6vACV3KwLe6xRntYE+5lQp8gw90qXHQXw5t6CDNwA
ainQoPBY5hlMtvYrpioCLENCEe+j9i8Ar44Agouifqwl11WumG5ldol/+Y4xI2CUIv4RQ4836Wtm
6EKCfCFSHz0g/KM7UHg5RQDMxhXdkN+TISCNC/xC4X85vXfJlGcTxjmqcgv5bfMMKtR2j0ZHlFzL
dP9n2UBWXxja0d7lUX4uM5qwKWb02inXZiCeo4N4bQSRo+74yQaGVzBFCT1LKEggtqb77K1CF9AB
2mMe2sgEd7V6Lyl2ihC+xvoY2+YwvbbN+JVzkoycCrphwXltaQCFEg3Kw6pKWZuNADxc4CA8tcin
rM8mqkryixCA5PiRe/uYi9zIIwq8Mc+jlau9MKN617sjyoWYAR9vFqAbe0kwH9K73hF3pPkEuLT1
dOaNZrBMHlaLPhP0IyNZqFOOsESIPYKFGbG2DYS007gfbodzdxauyufQB9DhYfbQ2H033Lco30sS
kJD/97DpwwdQNleZWkEfdQEBjXw7oX3dvKq6Z86REptC2ZwPMiibqog1CJ1LbLEaIBvqJAdMOQaK
x89hM5zUB0GUsZFEcNQsFqKzwtRAmCQPlQt+k2VvleCS+f8tyqAMaYGQ1hpT3MP8FAZTMO/6gxXU
B+SwOG9stoL+qyIGZWAGEeRjrWJN7tIM6c0YAs/CAYxVmtoYCpD3bWutj+sgmBGISjNe5ZOVW9pu
qUGZmy5uG4x+Q0HTvfAyP0zBcK7O4xE0RMHwEt91D/OV/pwH+qPKA8hieI4PkilDANoKCRj4MATj
uHSHrrfQ31vHvKc8U2XQoSQqMDaA4aIu4FDOYElEesLVswV9kasMglhJtwBQPo9XHJVhxDd421qo
YauYGLVk6q6V47Tm4PkjrkICINy6w2iUeG8EMkrWf7d9G2HUpbMMPEMrEJq6OcgOzORnPlUcxWRv
3ftyqNuWFJMwgzhvco3wWy0czRVwqPecLSPq9cl0vK+CfpnKYZgBjhZb9h/IOTd2o0cpIAAJ+bni
PO6YGrcRRt00WUxLRJ/YMjGTPMvUwafFmzFkhF9bFVCo61TKUobgEusBmvV5yUAf17bndgawdvhw
eeuIMl3aOer66NE0WEaOxYBwYj/W+V6tkiMKUoUNUox9onT7y/JYIRiaI3S04KoSmayh1KFuJUUv
urejmry4toGiT3ScNHGmjVN+k931J7/RkNV9txVLB7ToQcvFdQKqV6P62TfZSY6A8QCAhdO5+dXo
AbT6gAN1x7MVVJiYsq1gDPhYWKxE6IfPoHQnBZiMqud4ghFFlaXaLaS9pT4p7ryzHCNYxa8YdC5C
j0Ak/EHfI/O03zefLjMY4DEESXFC5j8k5ZSaqIUr3j/dMXV1XAYEGMpDL50BaIIp+ZxjC1jvJhOg
M0hCo3MYTe6UuqETKI2RD0EA3o3gCZ3iyrzPBr0zEfjPC5QP/OURKJeQT1CsQKka8MLXme7FWrsG
mrgU32LwmPFQW5nXbfNVVHBXLWkxx28matZcBAEArQaFAmCdQSVwWf1ZCT40LCB9KQHMEJErtQEY
sxK0tUX3ZX7CWMGu+5q/Io67Az8tcJ+AsOVqztygl1kEVrgr7BXO9WMa4414aqWmHOtxqUA8oH6D
ApSuVrt+1y1OdE5+5ZNR2UghX7EJlnNp6rQ4R9Azhr29zsCf9i5vI28ZlDvOQW4gFQtaBtED1oPL
DfDiSvZoAFWfE7+xV2KgPxlzsIZJz3rnwzx2oKfBM2PJjyHYWZta4yV9icX7tFvAbdSR9iUd39Ru
LUpc16uBrD0pywzBuFOCbv8H5R+iWpfkUJsmY0KpjNr+9yPC/EUKL+GPBFaneZBR5eJOIjAPabMu
Ko5pxwmkEBOy9bAGrpWN11M1HzHE/3hZF5iB70YMFcFIQ4HpwJjMdLQPHUCBBRU95Mtu6HdWhM6Q
TueoBPu4EJhZmENFnYWK6IVWr0KkDMkzpQfSH4EPHfZt0O0uL4vtKBF+KRrcJNqIKEuBWZiokUBp
gzCwOywOdN1vnBFAaq78SpIG1TUf8Y+9tneZlHkQQW6cVKDEQayGf6NuZ+bigdXZnorFKTHNkRC6
5TB1OWtlhrybtVJXQMuNDmR1b1dgAbBWAr+cOdIBYGFH3r4ybf1GFHULgCABzk5ZQ7JX6A5RNPlS
2D+DRfqAeVdeJM++ce/bSd2AQhmBDpshfw0ywisCLZIhOwmSF8CF/cmsCvvCvYujbgIKcolpkZtg
dAez/raoid2NPzlHxVwTXBcaT9ERCgCMj7ZdwNj5WGtY04hGbV/zpYcUGGggMJl81U9e/iDXylSO
jURKOVDNbcN6hVKS5Id06jCGlwMWID7KO96QxlsC8JON3MiitKPM9bgCcwPc875Df2YWEACCad/z
rzfzybKRROuGJDegIYMkNdAPgp2+Rl6GPjrQaYIxngvuwV0YpRvDWghjqGGoSLMnj8z1GF7vEbul
cSIM8kOXdpCYmI3vV+VoLEVAd7pdXt80oTqA0WTxmjS8yZJ6V8WJn7RhxbHJTDf9vpl02SFa69KI
DRWAlkbj9fMAtvNvl/WeaRkJyCCgxoELRw+/GoNm5IsM5xmh4dSXjBgUNomSfenqQcekTizGq2di
zCWzASWpfzcahdspyLzem0+gdjYUUkxIyrjeRfosa/dVeM4LztOWlaYGAvg/yzToFnarVhtw30AG
qbAPV+SuTX6zb+3Cj7iAHxrTFm+kUa8hcxxyUckRXamFmXiToYZBGuVyUOu9+YJMM6h/6sKSf8Y6
yB2Fau4KR0pzFWzEhQb+nVHzi3lOr9VaW8Epn+m304AMnqRgUFUzwR1Kqux+3qGfMAOjl6uGcukW
XY52l7o3JB9kPC1wFBc9GEohcfM0ldwEnKNuqKJlHySFkauvihisqxZfyYVxH4Ox1J+mrAA1Xl65
IiiZnSnuQEesGZgQzDpUD2UQKWV1V4MwqLXwCWsf/0yb+Xvdxf2h7BQlwQvLCoGSYABDK8owKaA0
PfCttXWCVDkGERL692AExCri+Fm2BoHxUIH9JkjvH+9mobbdqBISuaE2D5rV7YQ5PWh49F++K+xH
DvoP/5FD+YhQrkQzLKFF4kGTXezMybK/kgHq6CBcJcA6APfztYS2fhv79Aceg5lJ3sinPAYoyOpW
D2GDjN7of9XVEPv1JMggN9LVo7q27a7t9NE1kTa6a1ZA3LdDy5tqYqZEATuECBEDjqZsUha3LNRB
nBe0u1UxaGigofUJsIQOgeEyajx9AW6BFvW4+GkW1/o1IrrgDx78LGssoaSGl6aEd79C2YxYqIQO
hJMoA92vL90TEsP7/lraxW74Q1lcgH6fQFveOz3mngGyxtED5mt/I502y3qiJkazoqpHrInqgJrp
GAOFpjgJQYERR4FTyGd5ga04ypzEUSgrKyk+K+tVbtzmy+1lvf4v69HAxYDZak0UKZ8tgE80A4ch
iQ6SXRnbKDajfTK8TlDFq/BaT3k4TKwLizjrX4G0DoWAP80ErGhBz5qsXSF5WoOLh7Ms8tm0y95K
oZSkCy1gF06QYp7Vw3RHEKjXQP+hIULQ/fURoyJu62t73bssl239360EFWuhszefFh3WyABiOuD+
8kMkDaeorTmYgqw7IG6sAXVqwHlV67qDNVKm+17L7Xo4pKq6r6JvgiDuctANXl4X++W2EUid2tpP
Lbi98JqZ35CKRGBnhW4UlL8IPKPgYurkkVevZynKdo3UEVZWGNYgJQZsovKg1c9DdorE75xlsSP/
f8+L5g0Qukru0CJPrPrwRCalxmfL0YL0jhAhDM+8ghbrNm+WRM8Nz/OqNFGDJcV5c9QywUFp1Lm8
JM6u0d125izpc1ZDM/K4dFspBN0nwAzSmKPorGI8glNM5qBQLemqQb5jExPHUiKgFo7GW2IHZRSP
o0N5rPakt7jZXV4Saz7ngyzqVqGJokoSMp9DXkvqr7d25tQG0Z4X/SDFVA3MqZxtZNpFJDMNvAhV
kiajFH7Wp6weQsj83ZdZutFBuevtai+e/qQvkymPzO1jnMNSJI1OomYREF96BZViMsQaHoCidKyP
KnL26a4Fvq/Meccz7eNGHBXOCJrcgwkP6cxZqz2rkBygOtmJ9IohertpJPcvTnC7Okpb9EIe16WF
lyFd6bqT+hjyjLWAgCcTDNTovh65LFTMkG0rlFIb4IiMIMP8j6smmBO95DSNDQasznqaj8Uh9oFG
A5e3J7nCRE/cgau7rBu//QbKUI+mMYKYHd+g6z4eBrYOjCrO3vKOktJUNYwnYP1BBGnjiFa7eVq8
0s39Hszv7k8DoamR78wdH2eW/PAnH7vRIcpAa1K2gpABgnMF3lSXMfYdO0YsoV2kdrqicceEo7Wc
W4IW7Y9WZwEoNYhXcUvIraxv0HS6E29eq318JJeEx7rIFUdFX20FUGeTnF56Kp6iXYmsUDI5/YEE
EXWgfMl4/ohs2X/fUl2UP66vEuPIXEOMVWGCbb1K4tgZwvvRQPsRQA8J6GzSdO5YHS39qFbXM5h/
/2zYioXx9gYj8tsc6TRkE/rkSk3oED91Xna1njLd1sAJ6SQ7DYOYiKXusBOo7IC6bvG6U/PQAJ8r
vu2Okc+rG1++QejN/7glktSURknUOxrvWsyaqRqvgseTQBmnVhmkMRXwqpGicAmGVjlOddJzRpV4
QihjBOoXQYkGNOiEbfXYmd11reoZzxQQ9bikPpS1Sds1LcPozSknV9GOdPsqd0gHe+P5Dx5iPGmU
4dG0WVHCASejBoqPtrjG6XfNy+oAygctCtJkcwydwlkdZW/CFMPfVQh5kwMMofFttqp7Je2ivaN+
/wNUZHK9L2wn3Vo5pUAMrjJsJ6hka7Q3hvulRD5T9Cs3/8pL4jPzVO+uAs0EHxW9LNsGNPNYHkFB
UTHKlB9LGxTnqFqXjub+/zbz7Ws28duq530jxIhvWiQzxj2J30i8Ue0V70/iDZ4pffv7Rl7WGEYj
d1gdiW+Qk/Ii3al3PeCBCvQADbtw5agLx/0DwuLjfuZKhbJwCVsKXCsBGEAwpsWEorxPUHQajMmj
T+OuABwRPIo9VfaE6W/TASsJeo95vZbEhFzSJMrE5NaSDdNCzKl4LaevqXFMMOvCOVK2iQFkIipr
yOZa1O2fsjSJV9KGAlIRIJXnwwEkqh7JdpbI2mXjb1/xV13c8BXvWSFiJzZHa6G1Z84y9NvotSOC
UQTQT6QRGETuJIXAR0Nhb+a7PGInNvIKI1SiZsa1BGawPTc/hmHXZQ9/tZnvQijtqcdGB/8fhIiA
k1rAKVcE+9f0CSTz9vzIb+Yh5v+zgryLoxTEEhI0luTkiYN+ZDtO8l0lIJGVRbfgLeeywrI15V0a
5YzWWCnyPoYzIjh3hnISMF6AUiyw7jCq2Kbub14C7puKJ5ZS0FlO6yglqAeTQxqclV10a6LBuX4i
OAuJvxx5j2G21XlPNtEWfBbAGrD2b1YHefjX3E8C46x5OoYj5Z0cOrxghamasowqOrDfgMJEucRl
ibQ+qlABA+W94jdieYrL+mY058G9rJ88QZQvTJa2XGbSxBHn0jlpQZqhWLsyVbzLYpjPfOl9QXS6
M8mGopMSVOzVYDwNGEVZg2Yv25nPbyRjaoesAeEI1kQEGOvHa20Io9jJOTIXQ7PY6AxHtxJP8Tki
aHVQzKmfpQRZrGJEIRkE5ImdRgun4MS8yu/roP14XrZ1AaIw6EA6SXYoh5mdxL1a2pGGEghgu/Rv
nENiBkYyEjHIU6DZhNa6cigXtdD/M0MKYkG8isIH4sv7K+LLeTOk7MfBRh51UpFVixr6v2GsrrO7
+qZW7HYPLiQ3c6bUNX80r+R+FX6Mac5D6CyBeBwf57N8LANeGMPe639XTqtnt4TSmobwq41iLnvZ
KGU37pbsh1KNmAcbqpiH6cS2KO9rp9EdJTWXszhFxpCQl6U/SMdR9JN0HIUvvbPsALfxN4cLPkMM
t2sGeNMo79p2Wm0KBTI1de7ogeavJfhAkqCy7IUE9hlYT3jRCvNhvxFJOdhprI1Vx1VxR91sQa4S
3+RoqgXa0Hirt1XjdL2wE6KUN8fK7CSVNnLJ9d049jzNIiTBIFezX5BCl20gOjjFebYtT7pdCRQz
Lq077bjMjkxruhFM/r4R3A1DY+oLzHY1fWtFVHPCYJl+cA6SVcHbro5yulpei3pIcmBqYB5IFbr1
JKyJ32bFbAzeSqL8bDKAqhKVZ5xfBT6cGLdxsdxMGzytFL2wr+y5R+WySh8mFYn84tkCHBB4zbzU
AGYehq1DFfWf2O9yzcZoFOiDW2fChE74I1Ms5/KuMC2ygnkn8EJKiG2oIx9VAIelEUlX119UlDNV
1O4uS2Df2I0I6nCj1TQNlKzJjSUT9r+t4+9Mbk+SRpxzJpv7KZIj6Ec6XC5MMiVOkUY1kmTM41nJ
/FMti8JZm/WlmODU+nnWT1rUeJwVEnt7SSSlWUO7VE1XviVrmifjRX0ynqODcTcW9oRBleLmLTv2
ddqJt9WOy/vKdD6b9dLKJnViB5KY38l54wVPu0P/jFYDvwJqOpJk6V+dJyAhZBkE5ATz4+NlXQQV
TWEaDKL0Kv8iHWjtjnSgSTmmRv+ETosc2Kfd3cijYroUjXRLFGJOrFqvl/pUiTd9zanyst/+GxmU
R+2aVq4KBWt6w6EHH3ECn6LbBOU1cqvny/rCfhm/S6PDoEGZJbM08LaZc0e67903WzsEsWt52moX
L+ZD661eePwdPuAEubNVTKXZfAGV61jCYooyAEG8VXSMF92Rdr+VZnwiQHJ8pWG6tI1Ayoums6aP
KRnz12ztdYKqHPvr/L59Xr4o5/ppfKrvKld9FlzpR/H98m6z1AfgmaAskEwZFSXaHjRFnhURXuWm
mHl99tWqhqBc/2LYGL/+LoUyAdYYr63ZYRZEiDw1QYNazU0uskz1VgR17zJViZeJ3APxkCVOu+rP
hKtbdTH7J1dfCNU6Ga/gvahYvNJg/gERpC4aBkhNqJNTElEZyxErG/15RPVGCoZDDxIgkoxfboZX
5HEE+aFGGnBA5rEP8r961G2/gAqH0PNdhkKJhSdqU4l2osThzhQy8Yu+JsPjZW1httgAK0uV0JCh
oC2PWu4gz+MyFVhuetJv45tk114XX4GpvROvhVvtUIJ7DpRz1k674fUuMB0lwdjHOKBmYLOpdQ6p
tAiCjDxO442uBh3yUA+3hW9aUHdkIv/AK+wSjaEt61Yg5fwbYob0CYl3C50E8jdduFKb9aS042Es
eX1izOBye4qUsLAaRaFfMbPXDo642MndcKVHAEzCfdk3bnql/ep+1HcmeMG4ON4yOTR6oRi0lnFF
gVUGnNuPLksQzEHTGtiAfo12hlq6snnW4/pXFveOGQ7XcvlDn67L5l4YJdsyZWdBu3je2bOG/5VU
b0lE10zLndlpEQDj1i8S8JQljBxxlI91IBjYMCQyfoppNsoNaVEIZDhSawFcyGnxRK/0Ux9drk5u
o1sQKFYkVxt6PHfAtCzvYulBNnRFghDags6Xi3aVE8Cy6Onyyoj5+3wA/y5Mo/yNXAKhzghDMrAJ
OC7lOY3uB2Gxq9G/LId5fTc7SL/W0EklNDWB9+u8/qS2dv6jOZTXcQzGSIAsCefoZjkND7KNBj10
Z3JByVh+FakHqJmJVgK0mnxUtCSVzLiSoeSdZwKSv/AiDxqjeRYQXuTvFjf3y1QYC6lJg0Apo1Xi
o7xJWaseX4JRy3g9p337E0RwD4Ose1NShvaQxhwNfYMwpw8SgGemoaDlBLS+dDCGdlc5Vow33Mny
JwF+iL7phyFIF8X9nXgGSErconYS7au9cMhiMC78WTqTFXUr4BSGT1ctDUgRH9euLbGxKPMEg6Km
V9OkmfYgGKlnNsO5rNUMZYXmDj3qh77AS/aymrFiCoW4Q8DPKcqnmmiuFtjzAvYkklRXGrqXUpYf
V7N4vSyGdWsAeiyiWQ8YoWiF+bjCPtH1rEoiAJtm8m0LqGEzfxAKfVeNqnNZEtv3yAAH02T8+4Sm
J8/qkKgjADfqtUOtounS2S7BOb2Lx0S/scyy8gepGI9VbkgALmrM6CCFSDwJS9t42gAaodwYotS7
/FmsqBHk5Ujlymg0BQ7xxw2otXjWuqrGdapu1OgBPTqBUOxV63pZYkcqeA85pjhV0zBFDLeoa9R+
l+BLJ3+a3HitaxetI4YHnq3KK5MUHb9tcWqTNHWSRuuCy+tkqvJGMKXKswAERWDYwD+F6JHBpLTq
zo3+UGKQGb3pX2qlFl1lnK7GBFg9l0UzOwsVINAC1R43SXx7rGxyL0PSdx0A8BAf4/Vhr7G3unDK
B8U6voqW3e2na4IjnnQ8jSMm/5Ml2UQ71GbrpYJuqwWbDS61E9BPAuOKjOA0N/KO59/IT10SRW3v
Yo1zL7YwWmqyt8AphqZbd+XhzDGF6BjqRPIctpHu2MijRZ6kGjFBnZy6+F7Ig7zgtN+8Ybx9WshG
BmXuMdMpLtZATB5ajcaH2KlurWPuKqEDfU2fk3PlzHaxQ0s8ZtAJ6lAbCC4ZtGhKOz/3k5M+ikdj
AK4hd8qJvXwwxukYA0AXHfVpQCUvzGWGCsen1Z+uJDsGxJnwBHZ00CanXggaiL+qZyHHg0cRcIkI
ZuRH8yDEYSYJQLt2Qz0c3F6d67vJiJCZ7Qep64+6mqo309C37oL2xthDLkMKHdlQlNTNS+ImAJGb
2rKeYQpRk8OE0yTMwoIFLJQC5wTiN4xnU1GPaJVhGzf4Pikana79Yao34OWEMbN2qXoqMwO0JL6F
F2M2RM4yrcGqou9IvRUxHTkmCeemkxOglWf7NZQxVbI+ieShQZm4GKtAjlbLVRcjebxsT1g+S8UM
KzLlCiz223NyY04UcZyrTIbPMrQFFaQvsWEGVvV9Frh5ReZ63iXRhitCS2pfjZDUecsv0nI3VXeh
S54SLcgPiuI2d/6mUwnMnphHhLHGaDWlcFVmoN1uWEdgzgq36zQdlFjaXd4/ttIgewmaPg0D3PRU
mJmu7YIQFr7AlXyhw3gHxpjmYGk9wBXu8PwFJtYpxlPf591h5oZuJFOvD0xF1WtMwo106Wx5fomi
3Lu8uDeQkU86+K+IT7NgUjlYlbIQHTyvPoG8ikvbyJ3VFdC9FHlolvoaZbaE7kkQzSEBB2aXFU9f
gPc+JveotQAeB8wWeIJHbsvtb2KqrobYHVPzqvYJ/ytX5XgAPc7vqjyQPJ28dvPv4y5z4ifN+91b
3WOU/sflTWEmH9WNXHIumysjxI3Ylxo8sLKomTMIcwJaRPUJ7LHgPkiVn6aaemI2YqhpCF+QZcrc
YigI7QOPA4ZZbd5+CTHymy+RQ33s+xE7IB7I+rtHwhAHNlVPPvLy1rzNpnyy3vXNrCoI7Wa8A8Wy
dvsKXIl55BkdD3CB2b++XRb1Kuvzakxxp4BjNaRBpi5BWSVus6qeEXZnOeyCQc12JtCY7EJHY1IV
Ko6KKHhRimOrD+1fPB5IrIcEumUqwK/+uMmW2YRW0gujG4am0y3dYzZYh0r8m4ZHMiiGpAdiEpNu
1RXNIhq6jJjHTHXUUX9qF+nusuayfL4KRnAdBh+c1vRjUK6s3Fwt7Gsr/1Dzp1A6xX9BmY1nLapH
6MgHkD0dVbWzpY1VgihRqWUvN8Nbaap/VqbEMUysd/RWDHUFzUSpLGMpkWLMshmoQebce8qoDjZA
YudndazDY6OkCSfs50mlrluUIC81KhIMjrhv4l8S0AowA3AlL69WBnbhy4fFsu7bJVIXzoyVdgVb
IuJ8Q7RNuf0iROFfYLTAbooK2GmgeW+zuRvzgT/JsaUgBE6BdpTqZ7HiDWWzNG4rgbrJlQYSvA6D
ZW6SoGtJGtCrMhyMtd1f3ivWQ3ArhrqiRpGlo1kjrZLIh7xUPTOv7Cj/Xs6rrSSLLbWFf1kgyxqi
wwBVWISyCECpwKJRcsOsazy/wYVj2Fqpgt25a/et1j10BqrCl6WxnptbaVRcGkmwTosAh1PhcW1L
c3MXK/VDbiUvS2xiDjn9Zbbij3aduA5GZsSgmoSYnbTJIEakNja00jrtScaZcBSokS92du6bLil3
ieuRIE1eXilTXzbyqJAmGrt0SiaYD12tD5JpPolrcwyz9ttlMcy7paAHUyGwPp+g/MABbK3WnBBD
eDPnKP8ImSFxHsxMY7GRQat+MSlySnIEq6I7pvBzXa19OSV2rXxRtIpXEGU1S2gbadRBtciEdEBL
R0q4OQ/qOp0t7ThXsuhM3TTYsrkbkSXOkJwGovrlvWQdmY78C6HdVJH6oa4CQF7FUtYQg9R591zN
fl5LtwaX8pJ1YuhzQxQvIt0Dx/LRCUvGYCz6qi14SU9efyOiR8wzwTRs2vXdcp96/AlylkSYRSQL
YWAtuMyPEkulVqZeS1dXKYGyrDVulPK6sZiR5FaG8lGGkYerADSDFQ2ekk+avOUKjcCDSyi2J8nJ
nv/3o9qKI0ve2Pt1FIQe7Ncr8pOjr7dIdFs3lWAEl6Uwc/qWrOO5ZeAqm3RaDolFAI2WwwKqJQCN
qJ4I6AVHdnRHO1ZB+TxqyOsrznS9ZuiL5PVisdRxK5xym0WhT2K3yBAOb+1H8r0+l4M/5LecRZKj
oV9GWznU9YYYdU3RBOVmuQQMh35ofSvRRXsxMKaSxybanhdldJSoRNZg7abSNmsJFYY6rNHBa0T1
oSq43AnMxSsWtJXw4cGtfzxgQc/6CO3uiysZ4xqECXpoCr1S/SZSOQ6QfcjvouindRSBd69qcchr
7qRIIcle46TXxeO4I3jEwnnaV9ftY4W+V14aiblIHbl8WRXBzKNTi0xjbZDrsF1ddcArZDms+Skv
eZyQLJdrvQuhMXtzVCYLzCCsbhKGd5a8Ps1r9aVJwquwVZxsEPx2Wq97g4dCyMzrb+VSrj6zqryd
tI5YhMkTCDB5YdixH/qiX3oGsO34rfRv7SufVHmzVsrSrSgkJDOg3fGKTHb1dYi+VKCbePktD8Oa
aVI3gihzJzRF2A4hNnXQxb0cm/fymnA8OxMmmxTYQD8JwmVQ/Xy8AtogDZjJbaAdgGYrwfk6eSsy
E/OX1BWc0O9O6a4OVuMm6oL5a5+5mfwnrJvk9n/a0s1XUFZICcuyT0Z8BRrNK7v4TT8r4HFutrvy
OwARMYSV2gke7R7PADILBBbJ5AExTgPVHeUqDTkxpyatVndxqie4lYfEK0A0h+HD0/j0OxfDu5LM
5W5EUlqrN1YnVUaxumVWOEv3o6tlFzhadqjsAZnscUwv0wBspFH6apYCsgNEmnjIbzCkdEjd8bvm
RQ+KI9rZdXhHau6XZfJEUportyXo9CY46r5b98sCyFpVANHo37Ddmduzozy0qQn60JGlIUfqkS4v
FJN2A0oDSHVc507y/fKymBdys5Nk2ZuAIJ2HsQV09upG/WuO/olk/HVZANHzT/dgI4C6B0lrroVW
JlhPvlOnPDDXlx5MBGHNqbSw5agEPlO3UNGhzsdsUOSrIuh8I3hRh4RACYJirfRENIRcXhE7ZkN3
1T+iqCOSFKETWyKqd9sTNB7DA8rd25CjX/7kXmby4Z838F0adULlqA/JMMGQ9G521e9zN3RTv8cc
oO73X//AF5CbekkedWBNBUYqqS6hEdK5XYqgTixfHBNvjFGwmrPDMh0Bo7ITY8vPBcvn7C3bjryv
lgqqcqvA1GGK1eqzZ1yXD5bfOeuzcSddWWf5Jart2ZNtUKzwu+aIzfi8bsDygqITTQoGdariGmL4
SEdQ0bodoJgBuL4n2Wwdg1axxxuzYgYX5rsw6lAHQDIh+oawpchsw/qmiMCRABt5DwZ6o7ErY7GN
iYel8l8U910qdbQF3qFzgt5qhBbygQw7r3ZyJtiG4ukPeBXZivsujTpK3NGySFpcE/HQ+2GgO90Z
xAe2DnwVWwVPBq/vkWkBLII+IiOxCUA5HPDGlIndPLfmCFMGJm87brN9vRiOBWCfKU05asp0BhtR
1PGhJh9NjUWcwWye+oW8r8Xpe7pmXOYI3qKoIxt1MczyGYvq3SG3MwzzH2q/l8Eb8zo7aedLTveD
tHCrPKJOZvefhXQ3YcpF8psOsq116cQ1HYmyjCj2jDKKPNNPC4SNB8ubAV9qAD3VD++WHS+WYIm2
AI+ta5jKRZRvUtu7AEGx6sIRL6sWuPpzeLWGMujK8+Uq6otDJ/apXa6FM9fWnZIVx1HIjvWieKrU
BpmSPbWg2rXRVuwlUsPJsjDc5Ycvo45Dn0NQC5OUQC1FPTC6OxTv1U7733NgH6RQN6fs9C4dFwsN
wl2fA8Z4BL0upiKMQnY55pZxRz9IopJGCMeLPG3gnYE/CmSMg+hEO2mXBOr94CbgheUjnvJ2kHq7
xVLfylGNV3N+GsT9fMoO+r46KVBsH+VnBZC4fFYUVjlpu0watKqM52YoVSyTjKBVFcati4Bw3uad
T6bX89vuO1eJGfm4DzKpiPj/SLuu5rpxZvmLWMUcXplOUpYly35h2WubJJhz+PW3ob1r8UDYA6++
Z1VpDsDBYDDT0w3sHxDmCd3aKop3RGqbvTqs5d1s2eUdNK7JU53XzknPO+k0J0NeeuZqO4KsSLhy
JlNWi9WGHCgcVt7lB0ojgDf6Y/ZEZQaUYAUcUJiv8D8wCmaGCei5w45WTo6ulqsDi00wBNDznQ/r
yTysVQD2ABdcznvNCkRiHJx4jL1+s8k4VaX2sY0RUux1fRM7Nshm0aSeR/fyaeHE4q0VFrzS6xHy
3ByZEZzYq80fk4RZuxnYlfHTZUO89zjgJ2CYtQwbKuxs7SGpl9y0BviOVCup265J7lZxFETRfBNp
c6iPVdhK6t3gpOgVmiIqel4JAoMfQDPT4IsLlYkKSzfEdUIraH+/QdIAawZZJX1BDgd5b2sH4Wnh
ZJ2QkcVIGzgVAceVmcA6Rs7cKhmKSWPYQ4i+ApZA2yV7sAGKMz2uLUtWMHEG4IDDErHVY2cv2VIt
/lKDpIRSLxg3pgJtR0rFJqzw8rwGWna/rTErIzr0Ms0G1qjgdUlz99PPbrxXQE7vg4oonPbV4mXZ
ywewIdAABhATPQ5IHrOtPQxo9nbcwq5RgQ6lAKo5EpwHXj55ZoK5p2S9aHUL08MQI7R33Q19mozu
eMQU9b2YO4tX1TizxnhlUcxLkZuEeuUrH4oC9eroMFJCNHVngqrDACOC/iA4ijRAMs+CM6tMaDGj
ZnSAWsI1gatDclFsyIJ8CHUXk6jBsl/6u8sGOS+DrT22dmM4Uglr2NNKknYG8G6u1SR7qx6haEnU
Ux/nX6tKTwCH73rRw5aXDWxcxmSurNlO5zotWuykAkV2Ko+j7YtrUPXmXnKjBBigECF4eJeFgiKd
bkIQB81m+vdNzu7kmP0vKliMpDa7leyyPEyrVASX95R3PWytMPmkbLfOolgrThvAZ49dLpVBBo6G
L2oziQIZdfn37vK2IOa0T/a6VIPc47QXLVQ8lNmCivy0usTIQSwJhms/aTHN8r+tjzmHjak3NjRB
UYnXUSXK7mwrc2Xrv0MF4JhvK2OOn50UfbYs2ETHfjIgDt8TUR+Rf8LhCMC/WJQlk1lHAi43Ujnw
ffrkUK5AWeUPVLYS1cv4IO2yErAyYb7CdXpbc6AGD40NXWeMps2cFe0KHSgdVAHOiRLwdwjMKLlR
WidPRCPJQ2zB1ps9Zh8LKHokMg0o07wf7C+rZQdmDlLx2wFj50Biur32ZZqak92LZiD+xbRFO7XQ
zHwHzrfjTIFaewo/6ZuodqVezz+Vk2P5OuqpvtLGUgDB19ID81odSGmRPy2RNriduUDR8gMuSyG2
dFRJVxzmSBaYb1+SBk+8eqiuFnTgUUwy95pR97vLhujne3cgN4aYA0kkZRgcRQKtMbCgz40JXC+a
K9+sRpEOeqPFx0bS5cNlm/yN3hhlfKqHWlChzgoYmynvmg8pzqN6sHYlINUipQWhLcafMAQtG12U
La+9m+JrAmptjHZ767VYMpMbrTfLYu7CQVEWp3TgP1lk7jMrD6tesHPc2++3BZWFwBmkau2iwOGw
p/y6iVN0u9b1uM7WTd3J7qBrvmYp36tsFUk78pemo3iMHBSHg7n6YhmqURFYuXxlrl4KYzqZlvOh
6xXPn39s0FRjc9ktZWkRMtB06SvSzi+gDs+8HvWUBNV9SM/tkmMuGsfhpvKKY1GOHArPYPvBagcZ
BK1GdBtDaQkpY5UTrMe8eDVJguWzKO38F3/8bZFtC5MmNiIzhkUaxJdv2t4+6C4Ac5/6nYjvmlso
UinxEQVfO5j/Pd9RXek1pYnyBRzbSjiC09AzjyYmVBO/hqpV79Ijt8RX4io5L6nfGmZOwuQshTMR
LLK2v1byp6I4raPul8QS+YzAEEs80Ba5ra3UEO0GNzeab8YHDcRIgen3gGDVSO1jz6r+pIPJy5o2
a3z90Bt3JfoMwmoHR2LybHAAVG4yuc7igESyeqUhThXjdYI9/Uh/H7Javz/r67tjY3nRezJbtQYS
2VndqTmQZ5nsLfPz5Sgt2lqaGGysmHorzd0Koi650R/rpvdw10F7Ed3gXiBWL7LEZLnxOjngTYfs
zmTUiZetzcvYSYcFif0hUkdBCOWWfLa7x1ytNfg+h7VWwYn91d71d90Nego+fbtbhY8x2j9gHBB5
Cl3/ZieLxZRGq0TS2xXLs0q0Q7wWGF+ybMHSeEFaBbm4piM9QIRhrtVqnM15NnAYZPvOMV4iDN1c
dol/2bs3C0xA0fqRFAW9TDOIk1CSdjf3iwpd+9xtRow1QFXcEz0ZeHfedlVMLLHGzpzNnq6K9mTA
cqRBslas/MdLhDZm2JpSa+eRkasNHrJqH7QVpIvtpPGaWvqUlo0SLnES/G+baTF3KpmJNJcEjzvr
ETdB4Jwm3c2/zx4gkK07X2c++dkImOTo92GzPYDOHAuwPRtk0MxeDhj0bDOjxBVbdNcZeIN0VAMJ
8onZRoVAKm/MRP5yeZl85/9tkgUCL1B40bMS+7rY8Us1lIeut+7I6DxcNsONIaqCWV00RyHkwqwM
r+dlTAxqZqwhSzrEZaCWmumrxoKylUJm0c3Dq1+D/eH/DULn5PxQL848tpGG915GiTxmJ0p9q89z
KItrh3oYQVncttEeGikP2oBCgSOSD+VWl0AMQCcTFQVYQuYsdpEdtdlMo0pggjIOR0MK1pv6FwSD
6gexOBr3O2LEA+g4A5Lb7HB6VmMPa+iJ+kk6PpWS2gbRUNheNWLU8PKn5EcZjBhqoGmxdTx4z7e2
1yL0vtDO8tNvABCkbrrPjlT6ePmL3ICQ5Q/QK9xzQRNbKl0GvlvmY1oxDotSgn/QjC0McdnTeDRb
qU8CXZsw8Cm3quaDskUKCXi8BWeSW83GjOZv40wc0OYxNgoLz4bCXKVj38T5qcMsgpvbo7K3miIO
RpKt3lJpvTcYZam7UbcoH9h1zKSrJp0E1EzM1zDpN7jZ4kkxSzQzT8UzOBfgTpnkViSg6anqy3uF
4IeIvjXNIs4jEqyiAAscGsaMAdNnvjUhlW1h6tFPn40XKwRn1G0JsVDoXvnyp3onAhZwaijn9qib
b+5iYwLNsaw1I4Ju8ywHnZfdk1vJq4MhxSCeGRZ+emsIapb8o7r5wszWZrI+JeaChnDSosnUfqrD
GGT3dkZbeuAaFw4J/ItBzFpicvt1avV8lQqYYRaQf1GuYf0X1ZRSSjf6YvpV66df6tiLRcPv3PBr
y9hbWUEZjP2M5WJJQ90bsy+BiXqaIcgRf2pbOrTahZejAzcObSwxHzCWWhWcN0hLbZIBzKS6VvY5
HQRfTGSEydhaDEDLcgUjXd4+quSuLfMH3b6/vBJuxmGj86BAoAVbx5z7ZRwwpKKi9AKdXFdKqjDL
9NjTIvJFhXxKMQq5XLj54cYg44ZAFBCQBk2UjGcK7F/DboiPmTd7lBRu6Ly0dNudsH5IQ+f5Aacv
T9AWKniEopDFbOXYpBMwrTYY4Zy130WWDekQtLju59bQPEMixRXmTCxopozz6qszoGl90UYCrQTu
Sxj8JhjDwGA8JCiYpUcjycdcwgftfXu3gsQ88ZPIh05vEe/NxHW+NgcqwpPMxzLaa7UgyvE2XgP5
FsB0GI+0bCY5seLJkqGBibKN+Ujav+xYkGPxopoMShVIbjqYxXjHEh2vkj2Ws6P7xIwfp0YFMZAS
YawrAYdhqy931QhVGhV6AGBWyH7gveWpJJ9BpyNZXlXbPeAgRPPqoXu67OLvzxFGwFCuBuCIUgi9
Iy/KRzDYyHgjayMapCvJg1hNwEaeiQoBIkPMY5VYalzUBKyfcWseTB21I3lZH6ZqFSzofZxTVAyx
G5ixMRT4NWPHQF1UcZJ+9Dto4J6SvK0Og+5UhYuRiuVQpkn2fHkHOUxf5xcWc36IaZjNSC8sTM+/
RE8L5mA0X7+fAsyU+0lYntrFHQmA2yvO8fggY0zRE4F7OWUy+iM0RAgMMNnoRJ/fJ44SrVNV4UeQ
Q31QAOkk/nyiclnJPgLHoejJ9/68UHNwZEytg9uMxaPYILGA2jXMyfludCa3kITpu8gEE3zbbkqs
ma5oDLXQiIDayn7afgdGYDxj++sc2eZJERxTjpOeLYsJQpOZpjIh3ejXDQk0UJO52lgFE0RWBPGG
U2Q8d1O6+k2WU9llKlfSCEvxQzFYx1beV9pns0GzIn6ophs9A1hNmlwJT7/L/sp1FQO67+A/U0Ev
zY5Qp3qVZlUH0wAWg/vjQF7gphiYMLNQ2tXHTEjywNtVTGBqoBfEXA8eeudrlQvAbJWsRkcMY0bg
GnDH9Wu+7D6yrI0Vxl/mtWjKNZlHf7K8OYz3SQ6CHyew0S7ZrcFCOUZFVyfPRQ1ETmoVdFmvO735
iHKd2tlUAN1W5FqIWpxrF/p/J3SBo2xsMI6SazEGrZJphPg6lVGrb538el4iN35Kr4yd4tlhfj/G
kGb0hCrKdMfOE4Nz0/S7bpanSfMkOWqEQ46hmuk68v+SrhOMnkx7EbD3faJ1bomJXtYSk0TR4JKY
xwIbQ+WDqcHN88+O9CxpokLE+6ckjOGVrDsYr8Fdz9wQZVctkqVgR2WrH1zNwoRZo+d3gwFAW9N/
Kdo0iOxZlGHQDOLdZm6sMt9RmmpjlGNQMOg7Wgno8YSiI5JCSSHuR9vYYT7aYkhSPbX4aLR7kUIl
BaV2xwNjqhkCuSaCP3AqAXQzNUq9o0K0lm075UORjbMOehqKLsm/aHgfFrsZ1fad7JdHoJHuhHK8
/BW+mWSCdGGqFMSKnSQHNXc1qDSmuOesX6pbe6Jhbn6c3qyPcZYRyQRIamCsnUsvHnt3qeJjDD6U
uniZjPFBs8ZrNPhGG4KUyyLU9+F6jQ44PwpIiC8m8zX7KSmrjiDC1C+y57wURTCHRji0GKuxka8j
tEUQMfL7X2swPZaeKMBxsnJ8XlSTZEcG1Awo6vMQYC+alUvgUfXLGYJ/ZJ60m0Qvlc9drOR7pU2V
YGjSF5Trv9dpHXkSOAVPiSIPgWWRT2u1pG5SxUs4d3N1bYJhaB/XjX4QRH6uQ2x+JBM9oniooqWE
Dw554koGoKJtf5tWxIdKjKs4iyvphYvWqLskKIHr6ctl+/TfvzvZYN4Efw+q+rbKmAc0BxR5BRKV
CSOBQFc+ZaQMkqEOU6gLXDZFt/uSKRpHNxEZVaW2XVfcpE1pumU/eXOJ8y2JyBo41Qn62d+WxFQu
066w4jVFiOyCKdAA+cvGLxZwarIPskvzWIi4ULjrglyXjbEnOvPLBEd0W0a7y5XRz4rUrYo9WMui
qRHlXNxbZmOFdeaIJLFB5NEHXpH2RuiMTJt58X3jr950mK70ygUED/jt+iPfbWOZcRFrjHQjslsk
CmnS3sUNMQ8kcZwgi+fGu+widKveuYgJnXQMjqJSajLRsQXDQRy18EZJJu6UXqFpL7DA/1hvFpiQ
SIquycYWx62NVq9KOtcZv+pgkbq8Dn6aulkI6xPK6kD6EzmB8jgE4P4G8Lvfd9AaBIECcJKiFIRv
j4KVUdzQ5XdEyAXRa6c3kfv/5uO/tycXLw6fCtvg5S4MrnSj2E8FKiOwjeIzgbiO8Ud1LYlTGCm9
qvEs3ifQlTEPf/f85ZP4zcb7bltzjBOqJJMHVLRG30yRgoN+Im//MgZdcMp4NxaQGqjiaJaDVTGh
Q7byBLxiCFGqCc6J+NEBx9ao36pW5Oq4ruX2ewdpxcu+wl0ZUN6KqYFcAyTB52ExXvIMRE45Mjrc
jE1c3atqHoxWIuoD8C4aE/y7SHgwo6mwYE816xcnSwbcxqQxXST9rpM+9ORqVvAitR6Ag3exxS4g
WiZqdUJSCnp03/kLRCJVVKiAa2cpxdWsMM2BEBqVoSgDxYjiKYY+bHMYd3EoItrgfseNMeaU1+U0
p3kPY4Q8kOLaWbWnrL82INNgLB3UxT+XSRZc/oyvWJ5LC2SOfN2tugQaYEQW8BBmVaD0j3PkpzsA
qCCK69IEj3avF0/LTn0D4HknqkJyj+Rm1cyRjIF9NRK6xZSNrvMmQBsnIPn/vwKLmi84egWr5gVs
c2OScd6hzIemy2GyVL+PE7Y3cvzL+8o7HpCmwcCvBeZqg/UbfdFUdOzkwR+7arqrpsK4ksgsX5Gi
FQ0LcE05eA+D2kIxUYA7P4lyaTuYxjIxqF+PysFEY9439ARoJmMuPpL2odL1jy22JWiudQHZclDL
dpKN12JhHpdCjV0UcPZ1Vj8lsVsvN4pRfrKn+WtcqCKOP146AYY4A9A01K0djfGVaarzRKs02I9u
+kryUICo3MZ5WrJPVY1pw8sfkZuKb80xfkIms1Jn0xheH3ZogbrzlbKncuZU9c0EazLwdwHEXUTb
zIs6Dhr29IJC35EtFy2lBBmDmC4z0FDYJKEGpDEajlpQ74rvH+s3AmMIeSEMX4GRlHEhpwVr3Fhi
nX/P7hC/8Mh3StNshiBF8NLPH9nXN3tsdUqzwYog5/oADd4JDGF96juQi02z15pYH+hhilmCRzNy
5b3osc47+pDBAucV8l7UxZh4N4CbKTdHUMqltvHVwQSOC4i6KKTxLi1U3cDoTodhwSN7fiRHY7ZA
MIqucWZkYQu/jJs7mTTeUOzHUvEt69FJlLssuh/tRhB4OI1zaJrQdj2iDti+WbwToNjNTFppABqp
fVTWOUxVdHSdIujL8l5JqwP4T7+PanRVmp1w8pizu2fGmUxE7/qiATs/Ta+UFxIBpNDsbIzbYO3t
Nxmjv7GvC6YVOeEPnXJQEULXDFc0CznB/LTaSlqL8KdFfqmPqr9UThwsXSY6lfSrMVclLKFzTFUY
qI7G+VctlMxQDVsd/PyAgVecy2o3y566vKQSmBygxIX19fExGn460u7yieHu68Y0DRibR2hWGvNo
NbhOrIR8Ksvi09qKiv/cfUTflYodqPAcxgQ4gadySZbBN8vuWDUkdpvOJm7n9PvLa+Eawog41b/B
dcVmdGktz8lSD2DynrvRBe5Q9kZ5rD27ljtBAOdcFzjogOWA+B6kNuyYxtgbFXJCG9um9MUVbjVz
N/djel2PUus3xVr70DUQqZ/y3GRrlDkDdkHUFUpUA1U5TBrUxyif2XozLesHnGJriInaxqCtkz7A
kFEbu6wbb0y5erz8rTi8SMp2B1nNmFUewCdawYb12HdB8UsJ031xBJL4DrWe7kt81b+qK1KxpPEB
daijcJaOE0vPfgFz6iQcbqnCOhFSpmC40U7pLsdVCBlSsYAQzzU3O8p2ZlNzlMw0x2opsV7Z+Vbl
ZiWCuNt87R6qB8xm7a1rOczukOjEsR8PLjLiEDh13bO+iTmZ+O5rgdQXQizo/DHXiB1Z0kp5y3wn
+4rp6FA1xt3afh7H+W4crODyp6bewkY3qPz9NkZ/zCbEtPEw9cTEPqvaqVZ+OeTTUt7VKiABy+Li
igssoCIvm+TVvPBt32wyR0WRsm6K55bmHWD8w+sqw1qDzu/wcSPiicio+fbwmEMhG20I2Wa6YkTS
5nleafoadM91OO/X3YzaBoF0giQcGebFbJTnfxtjHDdVykJbNXy9qMBzHGVsFaXZyxvI/WYbE0zM
BqhzWe0GqT9tcGgnqkGf7NWP5EzadiXMu7RY27RfBmxbpV4PdeFSfpTLC+F6+mYhdC83zjdE0toV
CgI1IPz5VZqMceItVjtl3tgVvef0fe4OJbihL5vlnncFbzSwZ9Nzz0TQLslkMpTIs42p0R8yIGKP
y7yY/oAwIGgq8r3htyk25cXbzZQXC6GF5DE4QIBmbgrBJnJXA2yoYgJaAvJd5jSZ0eREs07722BL
ngHgAdrlqNS/Lu8Zr2ingbhVtW3T1GXkC+ffKqFSVKONblcPdRIHs6MYqEarC2MeqBYUtx88SMii
wT6O+hZyvXODk7nGUpyihpyq9k4GWHpuy++XF8U9SBsTzEHqVisvsnTTKdR24HDaiRRquE6wMcMc
pL6UO0VqsBK5OJaJ45q1JAipooUwB4nmiNKaonlFDkYIUaw9+tWBmHCZh62CkLDh0A6MhT4V6wR6
R2sBFPKDF6pc+mnhavtsp7uZ6tovySnOIVOZ70C6c/lD8ZqDZ4aZOzGqatTjIpSMLQf8Ft13Z32B
loY3LZ/iLodaBBSX7V2RnlryfNkyN0TZEBsGn7+FK4v5dkveJYWioj8DYK59a9aVPWEodEmvkhg6
h1E/E6CM1lxEGc6/szZ2mS+aNmYqoejxd8WaFsiIn11TOdAKoFyRVCQNEWwSALwzZmuhOA2SVOaC
jONO06oK5fEl/2kQsHxpmaup3/LM2S39Z3MSMCPxzGHmAhMDGlhL8Kg6P9lzozhNSusOkY6XgPOX
RqRQtk1fkSAmtOytTjBTxTt/IIcCwQW4qXSdLV8lUjc0zbzijZMYR1DxJpB+JPeX/YT7waDnYtl4
42gq0DfnizK0Up3zDpfy5MmQPOnc9TPV16gOeJl+FjU0OCsCrzUQRZBzg02HiY1K309qZ8WDX2jm
AQPk4K+f/MsLor+X8YkzE8xHSkayKoXZD37rHLTkS49OhkkgqiQww6EGBjhKhcifilQXHUnm+kq7
BbRGtLYI5RhvjUwQLUHbCUTaaeN2tflU6FJg2LnXLC9R235J4pextv0KPWZnlfZtPbgzuconiEBe
Xj/HSXVceABsUuQ4Bv7Pv2fSaVO10C1eNDz8HRn01/d9NbvRgDoZutzmIuyui0wyLgRS3VzNCZ7I
Uumiq+Nlz+SuDhsPMI+HvgVrCQEXth5CJSgUDUPxHGq7WuYZYCIVs/QCphEFFBdCvOEM5xPcUrwc
gnLtIo1AFd54V2yokiydQSyAtt8rg3njzSejwGTz3xzmxuQKJ95560JtHDBnBUgd1MbOv+Jk2nM2
STJkuQIlhOZPqINkGoHAX8LILXwz8u2HWhf5ND1+7NnZWmV8WoOmsqH3sLqmT1QntNqlnpE9qiFU
nD8CjaP4299LZLLZOoa6a2bCWJOrKNB/Vdpmd/ko8KBHWxPs/QCm8oJCVIG6fTTcaIfStA8cHCbS
XXofzRXmRD8Ae0VJCtT9uJMQFdhGIwgubAIUF3L0vPbk8UtviB4fPNewkJlDdgYdBYhBn7uGaSWZ
pi927ycYTAvz3kEkkUj13+uUVC+QrgI9Ibj9uRXJAjmWHlu9bxDwHdmDm/QPZiF4ZfDqNboFRjHM
8iKCvhvdl9O8yZtp6vEizO/SGyssH8tDhPMVLsGwi4AocXbWGuh7azfRIZs/YMqi9wHr85ufwF6y
0WRMUt+OPcqk2YOOwXpym+0MjKeOYJ79SAlBR+UBwxQyKvrv+tBTRZSinV6t0RJCAxk1ivMzw/Io
nrrlxi2M2YANBWThDsAz5x9xtNTawH1A41abQqVA9Up/xbvb8tJP3Q9xBYiX7mLW780g45vt3BP0
bF6Xl98hHqOaTqG13e0fEB5y3o9bW2ytD8oja51HsEXRGIBC74r7AvEKDBDA+VH63EpYcROtj8Uy
aqldTyUIZuCv0l+0ItO72s462icxQQAvMTtbH5PIFGgGqQ6kz0CwInvtJzDZnv5+H0WfxTA+lb4H
2GOw+XIG816AGHkkVTms0TQwNtEuMHdL8RiflL1JaRgaL3Lc9htu80fUUHO3Tj2CZvsfHEjeJbT9
JTT+bYor61w2hdLjl5BDC0LQMD72bnxIP61fxQ4r8iEmWcoGuxvteQDJtRTdgwwX+hVdH3v6rIaC
q0hkicmR0ONSTLnEquiFPv5obykJUx/EP0qoqO9pQVq90T4JjHI/Ko2rBqiCIe/CZBGWIWkqtIbo
R51+rZWL9N7LH0H6fKt4SwEdVhFbCS/5tjcGmYCTK2g/gzt28OtRu7dLZXUTzQ5tQl66IRdJ1nGK
B8BSGhCnwkMCrF3M6swkqvpSweoM80ebP9Tjs6zf187PXAuk8q9YEQ37cz/hxh6zOLXvHCuqrN6v
7DFUGmD5tSdlEHwz/kFEWxvPCowFoVpx7v6xnapr5Zj0m6Es8kUJaRrmPJQnJ+iPgXWvPBR4muX3
02czUI/zXdO7Ikzxaxh7FwxQmcNMo45xNIMJ43mWqUZOOjx0TRUUBuqi34F8OLnTytW8Xqxkemqi
uQClI7gRb2unmo9xtLaGp4zmsJdyVB0k28qfRqLJrkrkAhmEkRSj11Zjvk/XNr6OQbtuAJecrhi+
gBjITs9teUcGAxorcb4Cyawpq+o6Sp7vLLnAXF8ldx4Erapj5ljVDy0vUMBTImW6BtdD9TnOyr/6
Oh+/LCYBQ7W0ZLPkrlGHfw+eZekAgsjlBnPK1U23gpc/MSmtsakBl62vcX4YY7NNjwp6janbzF2k
uLIaDagNjkb50I9WJ0h8ODcz6vkoreFRL5ugZGMCTxEvemKRGKEVl5fuKS4N7pDUoYlpOJ2Mu8uR
gB6F8w96bo6JPkqVkXbASJwfT2mwms9peWv3HfZbAQDv+2VbHBjKuTHmXBrOQNoIgYBGHYxke0Ck
74cwJUGxhMax3+W7AZqaXrS6ZuGKGNI5VzSsgx4dQQHNIQS98/OzLLOda6VjvDYZpuvXsSWw8ibQ
cRPVR98HhHNTzEJju1nhSLaB4t7kFeppMsGmPwo+Had2CSuQAbJRvgRo4HW7N/dhTOpezRYV3+45
vlEAPaEkEQim8XWHeUFa9yU/ZVFxnuOgqB7ARfG4BkcuNKDOt7EznSI2aaJKMTYUOwCZOorvpoSg
Ve/KdaDLomc2DW3nXnpuk9nPbF3yoexjevP3h/p2xgvbeCXIFUn0cJzk3BITyhejA8fO/GoJYkCP
lFCOpvwtyBeFXbz3l/C5LSaYJtnSlGkLW+MLxWQ2HsajEx/U9oo3/CD3opooR6r5zB5L1rLOaxwb
DezR0NLddKh0o8hEuTcQz13rG1LVXSrmmHyftp2bZR6MlYPPN4IDyjeRFe7xePPtK/SNKPe4OG/j
JMfn1pjkeFHicpYSLLILUtNVgxRD8HTarX5AViosVfBPg6IAnkT7SBpb+c2npswXzeleQxplyIXa
EqV/6DHvIJduci+c1n3/LMUCNxaZfJzkTdwSExZHDCqWWoA0HBA+kNTcRDWSRRHO7H0oOzfHJN2O
OqeURBIYAiks2m9adUfyvwT3AvcgbJbE3HkWSexJSmFDvaZVQgm8U+PnOuifUV36k4fE+0vvfE1M
CEsnQ84bcK36J4x209I2RhF+FbvGn0CjbMyYEK5/SvE+CnzBQkXfjoljelljvD+BYXoBZrGbQ2oM
NSdrp/pZDxo7EaSWfpx3cXOzsUw0AyFTLClJ1KEdDRWs9nMtiZBJwgPABDF7tnK1hR6E3/1y9ovX
Hsqw8hyvw/sPww/QpJBdwSZy48nboti6jNwURqfoCbJ7Vz2uV2gOnqiMSwtapP/R+dmObQvMvK5k
MFU2451ZyGgnKZ/MuA4ESxIcsleagM1N3hKwroEFvkNq0h4k+zgCQebUfnp0vCkcDtbPugaKtXui
INbLpgUe8vro2FiW4gTpEr3vVoPcjElxUkxBvVBkgf59Y0G1uhawOKwtSuznsrEeutERwak56H96
ojGZi+EKtNfZuVxt/ScMUwCJOmN4ab+W9yb0qY8xYFaKF4E3q3lYul15bO/Hxv2Dmhr/I779Bmah
c15WQwopOPglRPfA32DBZ7ITjStjgJ6ZcZD1vUSEQwD8nGWzeCZ8yuoKKeYMhml2JNkugUQxnRB2
4g9fsBtrTPAEfEYurbGn1af6CuPIXuVZN1SJdjr8QX+efzW8bSoTMdU4irXIgX/qu+nZ2NcArQUg
ag7mwO73A0AaojK9cDeZmKlCs83oW+ymfKRNz+zrPxG6ffrAhPC52zLBMwYPs53QvHY6Jnd6sO5n
vOEhsOmX16KDzk+M3r4bS7uRV2Ns5/SkL4mHjse+8JyAtG7ng3RtV14rotcJ3af3d8/vL8d2dKu2
nZV+xj7SIzn3nv2zurd110bZIHSCJZR9JTkktWcZvjjp5N/wb8aZLJDklZ71kt35qR52ZuUOjh6k
2rc4v6pGEXjtX67AN2PUhzcRjuBh2ec0RaLNCcmtbwsII0FyUg61APDmP6hw8/OIN4tMqJFsOdO1
Dt/SQFs1OtLH7OjSI9/diuvN/AD+ZowJLxK02Iq1RP6OSktQySgQ9p8/cgm9WWBCitEYs9aW2MCe
NGG7kJOlpD8vm+A8lulRQ4qOtjylpGOO2qK1dbwmuMrpfFjyxdjnIR53e/lA6eiSPSWgVi1BqsLf
ud822QeXs9S57hSw2bfXtRztnXY+CJbFT4beTDCPK+iOIlSpNIKgOv/Pi7U4JKd6R0SlKb7Xvdli
DtUgpYpKVtgCeYKXeD1Y5/A8BoOi1z+kt51oYpIf+t/MMccqw1A3CjmvTr5APzvxhp80FFNdQvUq
OYryFM7AyZmHaMyhqrO8wLjb6/KwkbcFZveWcLnC6I5gZZzmJixRnnWFaiGgTH0eMEapUxq0cGim
8AJ89o8MjF7Qmkt19FScYPBt6IHNN3V0tcRf6/yH/T0O739cdhyua25+AnPLyQPB3upYbOukQEfp
rpEKOSfpsX13A2xsMEcuUVqlNXssczgOgREq+7n+jCAZUBFe0NFhGPPYVL5yJ6Lz4d48b3bZmw7a
EfUC6lsMX0tPY9u7c9l7sYxx12UJSFI9FZGyv7yb/CtgY5I5hks6rYpcYKl0HJuWAVq8xcGtCXVJ
v7xXZVf0MhFaZA5jW6iLlXWvPkSzTbRvxpskbF7xdNl4I0av0q914Ws6zHFc4CRSQb+mvqOUrSla
4RA0O/33kdazs8HSOchLORkpfZsvyhGlB1+1hBK2Ar90mAsNTCzOUhmvK9HCsQ0Sz+6e0JH2ybPi
xV473Q6P+kQnBgOBm3Cj9cZNmIsuktPOiGgORjka9W9lOO51iLpq34pQ1HDjQFzON5IJMmggWWmX
dj2qw/qRTKipRH4dkBvIjoeqmx+nD2D4zi0yMWWprTx1UqxuzCu3Ko/WLPx03Ctos4FMSCkmVcqi
f8pt2lV5i3opBUmsT2LAjuCIoWdwHqaJNikWKHvATrTLnlFrC7GB+/TKdJExe9JBmKFzk1bVBru7
gt4lKhzn9pqyV7qRLo6+4zS78pQpBNtHjqvI9OkLq7uLndyTp5selKLEFbknL25CngO5EdBDxjvl
uzg1EqMiS+dj2pL4SxcNnq4MB1UhpxmPBj2PT5IG2bjLh+J1To4NLGBeUCHWpqGVoTOHQpFrYzJR
JnhNYeiTyxjzcLbd7EZHg9MuvbH2i92rxLTfmp9VzL6BskwNjIXymurVXnh0eB8C8zwmmNQx1gfF
IOZDJPkkkwgXCG1xxK3bXznQybOCFECZ7EYKRoCPgLoDefQfeB3PxbfGmeiE2VB56RrU7ORd8Wyg
p1N4AzjPkdyToHwSOh0vEdiYM5m12hXUQcH6gtw7hHjsoUN53igOOkoWtKEzEI/8FGKdeJnd1iaz
RKuVMUQcwaa6017WqwYlBAk8CVYLCVSkBuI3PXdPMRkjg7cN4+gssU0apU5WZjBIr2fzmeoMDGCD
QazfOV9EUGZu5AWj2W9rzE0pqYUWge0DW4oorxSerVzr6HTSJllu+3O+n27FjQ+6Z+9O0cYo+x0T
6NgvC5aYt46rmIWXxD/m9unyWeUWEbZLY7+cXcYYroMVClaJwU6PSUJoGvik9aLvf/DhuJ6yWRUT
GwaS9NHYNrT8Ux+gNn+bhKOLIoK7XFW3f1DD456GjT0mBK9WZeqj/nryp2BELRsq5Wn9zfZb6M3k
wTrc6vm10GF4gXe7q8zFqQ3DqKcZrLa+FpoTUg8AyFIP0yCjK9kvgB7kMsAQ7vAj7XwNsV/IJyTy
HuZeTbNZrQlN7vIq9iKj/j/SvmvHjaPr9oka6BxuOzEMOUnSyNJNQ8HqnHM//Vmb8m+RpToswR98
YcAGZrOqd6od1trHAKJPgUop0B9eAnR10t9mWOSm0hJqgJD+jC/pi/lMKWsRlLkY11Zg9eyeuzE5
E7zMRdj4ZpwIDYIu1fmRuUkgDBoC1WH3zltjvOrtEHxvmj9g75xmwRVMxLXvkvxRqDmiIzKuJou0
Lo5m2KMM+1BRQNQe6T0ew43+AQkp7wlw/fUYHzONY5REA6TpO8Dq2m7VuMs7o0cP6xsQdf0td0F0
9YZeVmgDQGVxhXfMmwO4/gGM+8G7zoitAoZSHABPee72a7gF+JpHUa9cdFLG70xLN9Rph5xE3w0H
Zf9zvBL8iweBPdDfueO1LcbfzJKktxM1c0HztKtAzK22BJHu0jZvAcK8onzVI288RmcxO5pIdxiv
M05T3hobZE8ASS6DJBzttxbPcyLqk7Wn9KvgrCJ5jI9pk2IABSg+Hj0gZcPHUmeJgWMauK+zT39Q
yRcIZLek1zVLaylH4ZK2smGRoVqhfgR+QCwS9h83UcFbEKtspgbQWxrK+Q2sIzpPJ2sfAY7NdNvD
FhD2VOyLZvFEaQZL6aF2GoqyCr5fG9R4nvQ77BdFJ+XFRPVI3Tt+9CrEMBDdKONuYiA/ao0DkdnJ
eiKR9qGzMOisYtZI0tzCE6iMIFzYjMNZx64psbxJ9t68N/YTpqo3b3v7EyIq7nSMpttY27os6LKL
zU5b11q1AFCnBSLbtP5I7GbnNJLbpoaX9BhN615zLX1who/6bLzOW+JZq3Qc9SoosswtJhHhOtcF
gQEdY4A64B/ZuWuwCmgxUMTJXGhqhpixpJ14J56f0l3JYe64UOukWSbIMZ6WEzoJaB5Kn22QVGUB
yFJEDo+rQVfSGA8Oqg1J30ZIyw72sUH949t2bA8AZQRy5ihSH5EwxouPMxL/QYYwmpjtngmqPN5F
7ygcg/Dmk0BZeTkUpjaB0QKKFPyb8aeTUs8qoO1J2nC6+HNghBLUhg4/oKeu8kHs43hJhw7ISYzk
Aobmt8X/tVOAXW6rKLEmP6ry73bbBHfIP9S/AlirqLteV4BR2/t2O34dATLgTrODuSqorXv//jhc
CDiBSlengBkKgIy3r24lsvXK7HAWbGWF82vyvsVQx8kKgU7kyjLUkuBSDK96sZEmB9JBPUuNKwr8
lyILG5GvfwUTkY1ebTGmPMOLK6rXyush0Qx/GPSnDgzkbqGmT2pkHQFZdQa8XJhM3TtNUn+Uev59
VbeXJZKeQdeRuI1c+Pfvh9ufuP5ljH7Fialh1Ewj0+kOejDtmyB9/qPNJ3Lj9+6AidSdVcpmvi5U
E9CPVIQBfAXSWHIK9DwX1QNUvpL9++V/m+jJi3joY3z59sfiq8GItUZvBlQj0JiPIKU9dQcwR/mW
141f0vfVq4xBPuOQviVHYYLJPbkGOwIsH/FVMSdvx7ocV6xGwYZrVEOAB/AyPUxHQi/ucgyNCMsv
vIxW/yWQ3VVSjawx63xEhJMb8E5HjbXs6miTdBdUXjVAI/OleOmlFlUucDD5elGnH6TRaEUUK9xi
5/UPYbKXoVDXejB0SpbWQIkfCYudskE1fvzDdR6u77o6Onnvq7b50M+TlMe46xqGjRYGvvrTuFv2
E+okeulR1iTsmvAigq5ZNvwTkNF/gxaJU11Lu16h74u9NzVA1f87dWlU3wRqrujr8rJ7UDuAfRid
ZwIjuz2h2qiDqWGv3bcry2uHzrO3xh3N3gUBykHgHbgn+yWLTXaXJKuVdNt65JlANHlPrYVvxRsm
8DBCKQp1/HOBusJwzMvs+e25rLS1jAGoZ36VjA+21T/3s4QmSq2D58n6fP9gXN+AkPp/spiosBmA
yVxQifAx4eSlhXMenNYdqkUQ5y4+5jefR9tQgB0GfKTG6L/ltNrmAJ4WUI7DYT2vuqt+iH6An5Dg
nAAe9TV6t9Z45M7vlw+yExatK3KDXHu4+gWMPRiZORkrNYecdujdaVUfqkRPRVGEqydXUsgDXlmd
3HRSrBm4T3oUmdgfn3pPe/1JKGFG/wWqirBVft0rnfpKXtXH5tZLuNcpLN7rAe3sLUf5gjEort+J
rpCU6UpYp6TpPOY4nGXkbpSurmVUogsko72nKIxClpJu1JuNA8lH84e6y/0oUHfN+95V3CRUYnd5
wXB7/KycVwwQi3SEnwSYChAyCADgNybUujM3kHLCgRVQ0+qfIQUlGM7C0gTX8P6V9BseZZk2StXO
kERV7OZ7CdQ4+5l8Zf4dqHV+6TcfhDK5ynklkzHCIreaVR5xt/TmMb0hAQEJIsET1QiGWhgOREdk
LA5D52ufVTiirkZepWluNeeu1Y3BfRfGfWLhDffPRzNYyJ0Rs7VOt0EO2Vzxifod1YOBoe/mM/qy
Ak/GHWC8lsZYXIoKnWSilXj5cPMjFiDONGKuBSUYlPb3j8a/QQNwBmAexDISE+GU2MzGjQYY7VYd
vjpJZx8WuTACNDnb1/uiuEHH/FeUyXRjYysH6VuPYapeK3x1emxLMKcoQdWrojknbk52JYnRQrkb
awm7+LjAeA22dMISY7IeND3dWVF+wjz9l62WT/Mqabs++k9TVphgtgzFlm3a9rz1YcqGQC6PuFLD
XTHRVb4kvuO1JzPMQ+cgnHalv/abN7uSxiiL3SZbqdP7joqA4Ek4tzP2gZD2oYhrvU8+CB0Y9zNa
YKAF9hQee+xYqDpiHs7IkfV1/hYuPhqcFF/xups86UyVgPLJ8U2RBXL19EoqY+lSP+dtqyM7ap1K
6TwCtvAnSR3CVUvjMijLrQhqfI2n2sH6bqUpmFcdctkDNW/po4honNp8WF5NZ/kiD7FSu/d1+7I0
x34G0FfK6HOjbwg+xduPXjjVDEMqRh/1WCvIk/5psTU9Bur6FO1A610fY2xR/ZUVG8a1dGfVdo0t
mbu2Ws+AGxpDKS+ONrIH107GoOn6r2qqA87TND9YW5TunMECZIVayoY3zLZ2LDe8YS0jacAmaNVA
xpdmgbVe1JQ5EdA7bOIaAKoaaHdvTxQNtMkaXdRY9szSn97nAS2GgMah2MlfElDzlnhXGi9bIGdh
rOHF7I05dmCEKs5JCm5+CWPOa5fCz1fkOPCyKUvXeKDVTyom1N/ReAL1kUgkR8dvJDLaZue5k8kz
jAqrzkuPnTCzCfV1CYayFyk2Z1QB7E6Ym9CRDwA3hClXSLkDDnYMWl/s10YPXXaryo2PWQhIvnU6
O//wD3Tz2UgzVxixufJNoBmaJhZFAIF2+5nnGKBK4GWiokRMRX0ttF/koArz3XBM3qwdWsSDV7+T
fEdEisaLcwqk/iuacZRAQVa6rIfon6OvFdEu79YQe69nUZjjfdBrUYyXLLXVqWK9Q5mtUr0u3j7F
sR6C+/RBy7/d9wT8dzgOBWAWwLqDlfP2QkdH64xtQpVHf+nf9C8/6RUBZpv4qtuhjSDSVf7D50og
o0F9O2ryrOORqp+JK4cGQOZnso521z1YGGKfDxi2DYoTskDhghXVrBgvIWOJ+N/TMjWtKAZcQGRM
qAH0MbDO62oKjS23HpbBwWh7IUsp9qDG6N2ip+V7wU1zVPdGNpO7dOtmxTI9FrQnQAvtpkMZYKwR
7zpCNcG6VVD7OooC415YYySjuHNqtqiq9CuyGROSO38NmsYFpd/Dgpvun+2P4i/M7WwQrS1gm8Cz
p7KF6XLoazsp4I66v8wdMPRf0sDMQI0SPeFi0Z2qPqchzFMK718w79saeE8DIA3EXFgWv9XkTF/X
XjZnzG5EDZRZneUAUER2kFWWEqTbbL8fcxAJFHGqCbJSbhHXQNghbCMHCO2MTiPI90B3dTCp3irv
NbtRsEvX5l+U0ehQPLTe6eUUTjUITEHAN7Yv2VrWkps6+gMoOUYQ1OhYHCu0v1VHP6oqQq7Aa3Mi
ErAdfkV7ylaunqmVJBmDpUaDH6nF67hEx8paRUmsSAZzBUXaxvpQAN2QaFojbIWZawFFo+G1JUAk
mKzFa7XnXDh4yq3jAzxNQc8KTEfYx7s9HVB1W6uL0wHrMEo4vLNCmjx1PCd2zefBLZBc1v7qzl/l
PRprgeSXD6KoxD371S9gIkNTmllntdC8DYAziBGfi1SEoioSQf//6hPGmlzJTgQAudLsAx2712bi
3TcfrhJf3yOjJcrQ5qNEEGhtN8Sf6tpsHlpkAEGvG+Nel4r6va5H8k5q27TGf7RWrM4UhTfG/YTZ
0Fpqwjq1sYJuTVO4gZ17r+aT9H1rwG3hCn4qXSjj0G5CMfNTx6VYnbRFfKRQXCvSz8oq/Ki+flxH
b8H8lBBRiPeqvhHKRMqqyScnGRH/qde2Va72kdAa/tmlFgNhiXIAxqD6toiz2cAZ80nZRfoPNVrc
uLJdTZkEX55u695tMkFxq3Jn3locTJUqEATFEAE4lLH0BV+NEt97cpgAqOqjVrcb5CRR6QJoJJx0
1StnBxBelpdIL5qKGryJLev1XLWiOhon+l5/PfZ9sGx5PbV6gxpyFT9hhgmkQJsxufmaH+KqNP1y
XRtBQOJNTNzIZF4CppXpc9IA1Atln4OdAQF+Vh/lRd2l8UOFwY0FIcGKk8C0WlfSqgM6ft4sJxiK
U0QrQIJv7DBOcjS0YirWf5LXwjnodulN4y5WzrF2lIrPWfsJKEcKkjAnMHYZHsryYdA+yXPrm/3e
qB/M9pyaGGQRtsA4yQkBr2u6ClITtEkYPZfHdK1LEx8m/7FiUZTwOjpwJzq7P2HB5uQIN8IYVe+t
rZEzuoYo/WuUmr/0qjpk0VNVjl5Wfe7XWWBavDXAG4GMzic63sCdCiv+S91Fu/kxQ20fFWkv/f4T
a0LInkB/8Dcj+3WdbIOvMNWuSOjpQCVNGjzGvsle/Nm4+oSKCoIu2Nl/g4+U2iG2+n4b/EavDrIS
fUjs/miM/Yf7PoP7vdCaB12tRQhAFAiuwh6WA/p2tSfANMuOslu6fva0BISJRbbEwTJVUu622E49
251RK6Iow9FMTFcAGQvgyjbG8hmHj9UPvdVoF1x7Z7/EDxqAsZSd+e3PgGQ4J0XKjJImIKPQumNP
uhR5r2dwFr6C0Q1wrQazmQXD+HWw3+IUw0CCfI2bT1yJY/IJRd2Qo23IJySElMg69Oq3+1+OE75u
zkMKdPXlBkDD9rVEOZHauZ36RWvf8vzF0ASOjReVb+QwH0mr0iRzLMiZFL850CDz9mo/OeclMP4A
Kpjn0lF6AIq9rQLGFGDot8eKrAl4BAl0Qv2Mu/tGKEp4KX8iSCOwlGB1Q+wgOZFLhoMkRTQN7Mow
rluHpXVLBpED4L1cJ/YJ8yQJi49zFuTn3Ps5gOs0YXMWOWeOlUM0HjUy0H3xgGCKao7d/rNRWfby
i9M/6vrwmGTCyUKeoVmAngPTFG4WhYjbSy3RRZtypfi5VHzZLZSwoEFbL0WgA9j0033V5CCmOzI1
tGRcp6WilHUrD+wva72WsLUpxBQsitCZcZ6dt+g7HuKegVnmRndRG1Vmd/oko9klogzifVEbkMbA
bJdxYnZ0ex6WLRlkyB+z2bOTH0l52IBzhFdjbwhh6HiXey2MuVy907ehHOFCp9DsXCtsdxIq7jWQ
af0/Ga7hdgypow2QT9Bqoq1xe7m9khSZogMIfYkwPKN0pxzPT3/JNG9LpoO21Y8VaHD0smu8dd7+
Q8oFqPlf0hn7TLKmimIT9cn8DWzMvvXQOUD9dHVfDqsgfVeb/w252ZHBI4AiPngLcGhGnwgfu5OG
jN6+i79F7nqm2X+aZsnAcyfcF1N5+uNoJkZKVLCI4NF7e8VKHUVVr2PQWD7Kb+V+/KBL7kzcryCG
3Nz6UxlGQRuUGJ0qPM0dg/wViZ1nfar9JPgDnFxe/woscQiTCoA6FZY/B8tchhldcOXC9JU88HQE
yyeVslyB4ZLuMMmNDBIR6uMADBxkVLcHz7KqHGqzpovG4oqXH6Pn/IT45Q5eGcahKoAS4gYXBwvz
hOrqoGzIfFg0lTSg0EMedjK96Idyap4mzAuhHz1BoKiMwEsW5WtxzHfts7rb1gqmGivvm03dqfon
vVieetX2tN5yF0f2msLaO3HqR1vkoe8arqRuugJwfG0nuGy6zN8u+9fhL4Z+FcEB92hrm47DJwf9
CIv90p8jX9ltXuSae+1NDG4nEsg8l4Zlip2GJoOVbHmoHRnd6zWT/PvH4trO1amYaNqt0dAZM07V
jLOrF6mfLIWno5GQHWb9P0W2qy96qb5f3eFmqgn4uSGNJoI3gEh/jMDquQT6SfkiThU4ORfqraAw
VWmbF8XXW/NY16lWJROFVycuPYyTTuW2K6X3Ui0yRF7N7UYSc4uRlBmrQk1jdUeEnu1OltyscpsI
xBCYaD9g0/FM3sbx64Bsp8e43d+iX8HrXdz8CibULK1ezeWAxjncwV+08gj266Oxs13E8LDwRAVm
nju4kce4nwVcn8Mio7NHa51EKVQkroTOXn1YdpJwr5O3qHwjjkmhx0SL145Gg9O3oXbTV/NFOfSB
ja1VgFIpXyO0sDHYdKLnJHJP58VC720kMG1RO4r3przqrdqMG8SUpqUWCs79czuJWAlop0WUbfIq
kDjwvz1cm/F/2zI6hmJBq5Yw6lzVM04jlrreSd5rsCAZ7BtXOU8fUuE2Iq9jgaj965nJfthoa0t7
g+FkWPrsAeKG8l4SprhPUCn700792O3EbVseLsuNWOYD24VRLasCsX2QvVeDwq8faUKu/HvFyOFX
C8mo7M/fh3N3zJ/Gj5l4/JjjDG9+APN40rN8zMsU7TDCdRq/6EcttB62QxpI2FxMa1c5rr5qYxre
FcFucG3JIjZJ+GJsE7APqaqZ5ihvQSdrPMk/CKzFRtS7oA4oAfp/q8Dtc7u3yPmJwwr8UqbO+sbK
SNRYBTdpEw0PGzhg/SxaXgDc/tFR60MBWtDJcHw1Bn9vVZb73M4/3Q88ZCRMOFVs0C3bDtoUwOBh
fkAqZ3Of6yV+QI9Nl+5ZmfWTs2GbSalcOX8PcHJBtsSLBtcCGR8td9amVioE1vXbWoOFXX1MtWy/
9KJpErKOeydj3HCd49US6znqmdZ5GYCVnon4gEQSGPtc7RgQERKOohvZbsOMpbrGgtvifh5wgWH1
ydJR1CJTuYrUURnlZjrEaFrKGmiPT9PwbSywVWpiSs84Oq0teKlw5AFNG6FaMzTgr19ywSt5qoly
7AC8FH+qsXAQDbOLpv+3DUP5bpn0f9nR4vdFLsjpeM33G6mMwatDlAEQFlZXHIpnDCItoey1jxpA
PoIKU1EOcCs/XzBpvPQJAPl4R9w3Al7IRk8YrBp4L8kGnuC316wn2TzPq9ldhgVpR7KvwWKNHjjQ
k3ZlmMQHUVTh6I6qUJ3SoDoedpduJVZTKU1piYtW029Aw3ET1NUEh+J9y2sRjGmD4CFV8yUBhtDR
LoNqcssF6eWRqulYVV46t6l2YxJMb1Pqtc/ih4PoiIyla9ISFcmEI8pqHTrOoz4pAm0VSWBMfKpW
Ey19nHBUN+xfp85ffQvM/Pv3yNvLuflUjJknttoUY4tzUDiiBY04wNt9wQhV6dZWUO1/lrroEVs/
YDjxSDt81tO6m5CQzYJfwz+yrWFCzlLxLGP0pu/KptkkbMrkoDtPs9Jblv398/KNQf0lgtEb0LiP
a7bC5xA6AXGrUQYLHwosfQxf+vLrfXmiEzFqUgx20XWYN/Qbbfm71qx3RiranuCFdXzCX0diFCVa
QCcB1lkMubwD6R8aEKVXfRxWrAgD+sTvj/dPxIvqMG1M92pA46U3z61xg7Fugt1FHSohPyc7CUWP
stPiKHqdc438ShTjOkGFMsiZM+B1uhpuqr8Do41rF2/pnL1qs+aPyyRyK5y6igquWBurlpjTRLn5
9nCGFJVgqYevbJTsUZudnYyVKV/u58RNSwwPzWbuqVZ8Ki3zaMW1IwgWvFr3jXzmchMZWA9r7pCv
ToujZAOEYcRAh+5qZTDUD/3JwFtDlBjSH2WSiRuhzDWrFUrdSwuhSg9cY1MOtvzcKbLAn3FeNCpy
MfCdAHKJiBRvrzaXmsZROq3D+5WW/SbQglggBBHuf5G6/3aaKzmkVFdRXu/STcbQOuDXAMBOmz3x
ekTZfnAJ7ggVFAtNLJFX4Zr5lUzmFbWkba2tFc6WAbSieqIWRRw4aBNkj8m+2VVCfCVuVvHrNk22
TVAbXdJqJLEP2mpnuLnbPxBkx7jbTtAYD6AL9bOF6uQWoEz3TqQy/ANbsg5ebZDHXsqlV5e8AXMF
s79q59vpau3nKa72STnnB4Gv4ZojILr+TwzzLZVYikC4ZnR+GWGqqxulJzPRwnbMHqu1Cu068SWj
eOhAADWiryYQzlMkMPSAZspU8Xxgi3GVZq5Dtm2kSCg9vJVYx0UR/yTt8Et2cSjaJOSGJhUzdLJJ
tNsyS2nVN0Wsa2QgCxBD9SAj8FrMUsXfaSVXXEPmWf21OOZubSVdGlmz4MeHwsP5w2o4jb0qMg3u
LRLoAjB5Cf2NienGHMd1HsEcp3A4zOf6XE9B94O2w9b9ZnjmqyJQGv65fglkInzVrYrlJFgg70Ed
0H/MnVe7br37ukEekfUxKL2jQ6ih9aGwe+yoZhaWHGGAojWak2Wh6ZFsHyw7DzGhKSqI0++9J4vx
m02btKk5Qw31XXSkVZEBMNBmWLyIqyPcVALBD5sploLZSjZx11u70hYaNaeJwmR0M196pD6OFpiK
J5Z3QUdmz4YhTg03CMzm38Jtby3jDFgMdFnTV8nGesgauY2hB2YVu5kTTPYHwAV4lokWz/qjxPZW
1GQuSO3cDdU3sA67Xde6G0hQ0Svy1PFBkwZ/bL7MVfy6xOjOmNpDmk9hafxd9/Je06TAymKRn6Ac
7t4hmJgt5YqZmHRpHdrEiac8gG19OBIklOqqH6dMII8XR6/vjInWRqRmvZUbtA5gHwkwBYsij+pe
xG/1/9EFNPbA2A0HaFEIuHLxTjE35TQjdaWXwfB+egKZOxrEsx9nrhijhGe1qBPpDgh08a6TGatN
C3mb9RjQLAgoaumWpVSHW93nfh+D8k1gvtwcFjS6qAUAKBC+ljkb8pR+qhu8yf+vqrztK9DMkk8S
3SPPVWDLCydDn85CqLy9xjE1hty0wQlcOhLWNYoOnEydbpw3LOn6RhRtH++7Jl5HC6vvvwSSQ776
bqvTaFY8I2lej9UJJcZHqvMtnhuF3ZvmgUxPCG7H00hUU9D8cIC8CNdxK7HokkZVV+SPNP+k7PPd
z1VjYWbHvcorOcxV5gPoBK0eJ6O327y5reNRHtkFU4GlqGAOUc4AJpp22EQPU16HHcMnqJ0gc8UI
Cqsw65RO5bLOpDBgEzrlxw7LnUpQPonq/ryCPBFAIvLSmw4TE7eXGbdpJ3cdDU1KIJFOrLxyyxgb
Van21JTyj5lQiBw92qdV9yQptm/KAOJNOz+Cd5y67ZRKGF3q0ZXRwIlwX7V4Nnr905hINPT2nA0l
SoJFtLpR73h1k2FUsRJZJ8+hXsthMpOsrA25mXAF6sscWCH4XdJv1Heh6aLFOsW1wKPyXJ1mOohB
lzKxLjMeXLeb0agIsUjfYX2MKDcDY3Mx6uwTUFoi8uAcPcY2FzivMaUAICGZ0ePEVuauj0r0XDob
0Ih4O3hRaWmfjaGyH3TJKp7ufzfe+YCKiiokQVQA/Ip1d43cZBiLoSZatEs8bR/HB/IJaliHcnMU
PQ547vVGHnufRamaWdEjdHTQSr3Bzl9pTbtG7V/zfngmVtenPKYJXGdyk0oHuXBtne4fmnPJN7+B
saPesePYGXDmHNC6ZnVYpWdzRHsFxO/3BfGeYjeSGLOINKmsthGSwCZzkn+kG830YkRN/57vt33x
sT5hsjAN1K8Y3HerD0KASHLoTP5xI58xl87RZ23YkETJRyV10SHFwMTPmQH9hB6akE+K91C5EUjx
4CrCSIWWbCMdmKby2xf777kFqeHgEiGejmfLUdQF5gSYa4HsG8I26qW2UgjUd9MJ9a1depB2hbA3
x/FvN2KYOJZLitnJBRI5R3nDNOhgY6ehVEXORvC52HXK0shqJ25xmOiMdR1iL9T97IuyI+CrPOwf
hOvYfIGgoqDtTcu86O/V55pGM1PtDQIx+IYAbezBE+eBlZc4KJ/FLWXuxzIcw0RfB08+Ft1/duC9
C6lG0c7UgIozPcR666kTBqOm5Km112dwAL8VZSowQ45YQ0GeClgnsBZjOOxWKeMhilbtZz853Svg
uaf4LO7fcnTEQNsauBwYvNJ0dhl3nRNMg4yofqZR/ZxM0RF9gHOhxS/3nQrHe2GwTcN4PkoPmHul
b3r1zbCNOslKhZFycMaF9dI/T233rgDjxFj04X1RvIwDry/UcmnuFLt8jP+QtUKP9Gyh4pVpA5BL
29vP1I7WdqPqEsAloB8B3tf2wiVq3hDAjWjmo00mmFg7Er2E4xtNd8R4oHnUha/fx15xrHZ1UJxF
+7AU7hiHeS2Vndc3lWxoBwvJ3Iqm81hvXgU+boE6imQwvgQzK30eT9ATqce7Se5c2xagJvHizs0x
mDRCkmSzjOnyfrYy2p3ioOp3od0qQ7P24+8lxoHMDEhrUwhXU8tfRTfJe2zc/AZGT8GIhfWO8vIB
Af0DAp/LB4x3C+pWgGBMXswg+yCUyrH1G6lMPpNsUWcnCaResnEQo2gXevtddChCKdB2dhHSS4f2
DqPH/1k6k90opdNGkjWRdOeJWmYVJli0/fSVhnytHc0GYX7jNOxm2RUGezLGe7rLpDXlWhbLSMJR
9FggO3tWXCQbFYaitJ0+egAV7rzV9bBSJpRNH/N32eicU0EUa4jMwcciisY2GVHmwHhZpp8SlLnL
vwk2sGofYw8bxu8FronzEsCH/iWROW3XWsTzNVA7BDWI9QFool8HzP3r3VkFwHf9VSBPdEImlZPK
NkcGjRNSzUPKTz3udvlIqP5OciaqxVL0WhdJZJxvKpVRlvSQSN2KpDg1YYuRzxQSV/mR2JOFEjkR
7OZOGZ+bAKViBlQG3enlK867+IVQ06dgkp8GfMXCQyjwBDcr+JJsCpekJnAzO0iligtutgmhs8Sa
WbSPNDVtfRcI5Dpg9A4xf0RRlH3zZEVZW1LXk8DJv1xsHIBT5HK1OCipz/bpf5TJGMhUDeugqheZ
i1/FUNdyh9myC0+goZzpc4ogt3mJgnN1TMZCCoDtj/2M5m8j56DYyJ1Pdrk9t5t6TK1VyM3D1VbT
pDoWdv6VCyLMVVqi6Ulv5j0iJ+mObD1Qo0t6tYC4D4uE7vj1f7KPK4mMqweA+dpq6sXZyt5qPZDP
WT6m8Dn/XKj6KviIojMyH7HIp2xM+4vEi6aSxPwD2Ueun+gTCr2cSCLzDUFfYMk9YGZBt/qPqhZP
NA34jw9I/VLk57jWeHWrjJ8DHXCZjsmlnDUHUNR5N30c3DW0kjPlDKI75U1d4jnwS28YLxe3GcYR
1X/0ptWOGF++fMU1VDIc1NpBgQGVtktAfzwCMwCjGKJQwvEHlozuGjDaNGzJyMwlm01lxwV2q3zZ
KR4U+U0xfmzZc5tG/tKnQW6ejc5wt+yxaFCgzZ42513rmKLZCU7icvMjmHvv+97KsANL9hO9VCeU
TKUTOUTiksBCyfaAup2X2vvYUysX6Fy+QLdFl8B8Bym1Sqw8thTfnCcl3N5TnYLmX+qD4Y2A8BFJ
5ApEuDEsAO0CwJoR2G+RMWQNmlfmuuS7FkBGezs2FIE+c5wg2rN4bFoqYY6xtI5VrDXStKB+J+dW
se/KStlpsR15TgaQnX5o5GfBPXLs50Yg4yOw/Kg1VZpRxZtYK0sNCNYpqCSVAMwugOEKBPLo7zGZ
1408RnnXeTGxeZKjyqs/lKtngl2BHvHLGOaKX9mUb/qyK57SVun7/CZYAVYyILsdPEMZhU0du0kK
55LyEX5vHszxUf8ErALJCiP1XdaBshMV+ClxDeVDrIY6moUE+QE+MXl41BssQ8iurj212mHB/geo
6QRXw7sZLCljwBEFXKDNMTcTG5EyjIvcYsY4dw35G/a03C3+Ibh/joe2NPRvAL+lYWuSRflda0lL
lBzfm5IJVd4TYDbQ5YKqgLPK/mTBi96H7MVfSWTzpTaykrZAug0NGw5xcSFUlv9K9oqBZ40oO+NZ
KUZwUYlGOwzEdKTuV2G96fQ41joTPNHLnHsbWAkeM6eJBJ1snvMzLNgntvOJCo6Rgg5ZNTsagoDd
gAZl+2srZaw1bUHePM3bYLuJPrtx818w1S0IU+B9FMNUWSrIsdGifiwuPm/yqTRElDJmiEmgg0BL
yBjYb3YtidFFoOKYoInGAIf9YV69unqogOGOBMkzMW0cKKYv/T1i5DZDjUOIxMSzA8CXkRkQpR3L
TGKVs6lqG2RX2QfgO3yrSw17+u3u/hG5UmAAQKXFfACeXreKUs8jgNMluHMFPW448nBT9tO8Cmya
V9mwoCP/iiFzvNJHWwV+sWIgIeo7vMPkaqfbntysIBbfgv6NsOfac76rTwDPeVFWl6rBJfERieyC
Vxq7+SFkOFc/pLRGTdlQvfELzUvAh7L4ne6ZSAjpHWFHR4LeU7ztiyxsG/MmAW9E06e4El239Zza
KfIV1G2DUf8U2z55HRoq07CbaD1kQ/ifxppvpDIqXA5WR6B1UCMlARMjujPdl/9NhZiIEoMHYBkq
SDClkzKrhy3Tzk4d3hfCa1HcnIPJO/Bm6FMb/PQYVt5CqtFkAAHRDwXqMxU4D0WcJ1zLp6Y7Vk2o
asso7NhmQ4p/UBVeWzUcnS4P0qlJ9502TYctVZJDZ2ard/+QPK8NU8d8hkULDexKMuhpZCmSEZvj
OCwKgPn39V4gQSCC5XJLhjpBooNzYakCsb+TulO9jqBzLCUQEUum7uWbU/pbXww7S1VPWYHBnTga
n1N9+Rgtmw585zF5GjPA3mWa7atFNQb6ODxOka0dJAAABcOm5K6UxJPbN23mte0GND7NjEIdPffV
XQojdjGdlp6WfHsojQlzP3Wr+FrklLvNtD60SYcxoG3V3UqxfKvbereRtvkBkMWjX1t6+rcUd2bQ
t7LzfVRk314cSRDYfrslA10OWnHCyDrK6OwtbS128udUa/wK26xF926KO1/wIWDsN5GFkcBUkzez
T824gASl3X40de71TvztfxPBuHaliLRxtSAiaRsXHSp3VV7vS/jdpTGnYKykGw0Dm9Zqg/2z5qCc
Rqzs29UJTCprKPtZAKTnbcY2pSsQS7/83uXR57vypEoFmvl0wclmTwnlc7u4pWcEcqj6AKONQ1HQ
+C1GMqdkHPdkFLU89Thl3Uw/kBE8LzocjoT1dcG56LpuzqVjL/+X/bNjN3HWFa2aFzDOz8a7BqnG
ssd+9WBQfTSU97NrfBdI/O1ojERGR8oCs/8GeRwqj1K7put2nfbFCdCn8sGcA2zi6tDkwiSf584B
PI66M6goCA6WcefZvDWJPGIpBJ0iCC6DIqzPkje4NJpY5GIWQs7d0rAPZVI2ITYzcbAz1bQH2U9z
ib4K3j35sTyXqO8TTD3wUUSzTZzcGPIMBbwlwNNEKnyro5utNN1Urw2G+roDegkY6usP/22o71oO
2/qabR2DRNHlIleM1lTh8tFGKkNIHZmYzPE3x6g7tqNh9NfS4AIB1XF7qmKpVrVtDezy4GSGvltA
9yRQSc476UYEY9wgx1Jz28GfHzBEApAe+1Dts7fVr1FTFm7S/eZJmPMwpt13QzGr+kUrZA/bnV55
Nn3SiWEnoZIjOBpHmqNjV5eowi+oObe3lw9LucxoAl8enfUrUUdOXn5ooReSGCWe860cAGGBMAdo
QDQIdSvNUvGWtzsMklVDIbn/j7kvW5LcRrL9lTY9X2q4L2PT8wAGY4/IfasXWiorRYILAO7L19+D
lDQTwYibbPXTtW6TTJZZ5cTmcLgfP4dH1A6JB+bpe1AINYTnIgLcK+4T0oVd81tp9/bdAAqhN6Qu
1X3ajdlDG/bpex2F1tvMRFx8mvSorgssHFI7lmFNbj9Ako3R+cOBQyOXEqlbZBLU92WrNCSEvNs5
H65dnMeJyYmnG4uetaMFJy7PY5T4YNqGbh5OSh14W/pRPIyHP2wzUB4UcwRbF20PsI7/g9cFTG/g
vpqshdrxMuJ9KG8s1QeBz9oDuLHZzLMMXDrWiaVJNO6xvAfqzBMAiya3XD+0j5LJ1YFDaKo79XFe
w/oSGzaxOHHlrVYAettgbPJdY+zzrY2oHOrSa3Y39yC/tm8sEBOjAISed/UruXVy8UNLgnmlA1M6
+4isT6N7/H5jXv378QjGU1gHWZ49cQdM54VQbFss1BF4usq8Az/f34buyekCIhECUxAehGTe+bFU
heuyfHDgPv+4cgmH6g2wVsa2X+U37kwke3HBT6xNtn0b2rXBLYwoqnkA6a6AOilxzafv501u37PA
ZWJlci2IcLBtqmNM0GjynkLOu7XVVRs75PpLVbXFnCO9cpl7UKFA1Rruw9an11ABvE7V6qD68h5k
zyfoLjcfvV+/S98x39RwLXtxZk5um5NtFw5Co0P95bfHpR6IZSmYz25jP1bR722+iUAS5ZlFwFKS
Vi+xczus/z7oC2o+oOQygPo0VZBYTwKKQUc8hVod2m6iAI0wEP6AWljTrUD9WrXECAYiuD/X932J
5wHDGmjecIWoSEQhoDkfepRVZdQ6juwZcDLUNWK/fgDyEUAJCRI4RiGaUmUvUzjLNXG5c2ER1Gfg
mUdPjjUNbHQk40sng2X9rgnUgG9LV0IijuMWkoZQYyMqiRadQ77fyVf857nZyfEEcksfQoDSkabt
0Zv6nIPNd1WvHfAN2VaAK/TfoGzCHJ+OdHJGGzMdtLCHyUEHnLQ6QkR2blRzkzk5oGFCC7sLUaaK
ngf/Szh60aHLHaknfVmvLPAOodYwt3kuven5uCbHhtY4vyzFuAwnJ1lWkbqebbGbszHZnx3a6Suj
gQ2poNduRPyFWxXPIdEJXboBnX0Nzu6QyV3eZCoH+wNy68pavplGSI1/+e8VZKMP8wW3i0yUJPTF
8QPRA0pu2tfnnDgfz82TqIohI5kk+RJRzHIoWU9GYW5idXiLNczt90fgq+Y/8eZnFifrxkIe9Wqu
ioWdLZrAW0tNT28nHpBCAJT+YN/KzhoFHRq7bFsg/Q2NC9R45yK2K3fK2VdMVhYKdAPkBlpkSBrt
I1Kp78XQhytsEVjRHIR3ztZkSe3B7B1FwxxXbU2KwVin/JVan1Sbe3BcXUzwo+joNJSvqEmsJEJg
5OMkwdSynWolC5G+5+ZRyzs/Tuf4Xi5bXOTOAQmubQG36yCleO67lcKpm6rBLcn2GtqIcwDZpLZ5
PUttdXVUJ4Ym0yecYXS/9BrCwVGfqsgqNlZehXthmOEqsl333Sj1uVjw0qXJ0aHjCzJmKAdN9dmK
jLZMWJ1YiBIoC21cW7V96Pp4psJ//TSc2JmcBr3jWRbpvViEP7wba5kto/vqCOTswjq2aMwOoU4t
yehqkLUlI0nuw5dh/beL7l+6YuCPBUc0CE+nyYs+ZGpEXbyJKUWVuH0t6Zzsttx4F2ce3XN/WZg8
GxyRe6BlwGxWkeOCJySPD2ojoLBaxx9UswtS8bF9SYy4CL73NlfeZUizg4gSGW8LwMDJ3qHMEm0y
YJP2S36UHdnNkqH5cW63XAlksF3Q2at6FliuLxoELcbGMY6QubAIf7a3Oqh6ZAVBYjvLd+nD0sV8
5Hhtj0ryCR1PXXR4ThN6kNRgqlZy7FEzf5I8hn5rQ6zGa/Jsxmlf82BwKugGsMB0AR6B87PedVUP
louqWGRWfzBUtNfa/X3FlKXHvM33K3bttBsaEkCe3I1IPp2byvHCrdNGwIc5Laldb1U66SJBS5Cp
5Ku44DMvmGvvS2QJ4MGQNYG6kjXxmYURWUOEpji0V8j4E4qdqPv8a70As7YmQfYYNwpLFdgyooW9
zYNwozwLaPoBB1KutNmwTEZ201N3MrTpVKa8Z7kS6hxZ0CaQuBNsyRsoFq70Rf4wF45dNo3BiyAX
qXpf74cL6E460NIZUoUDXh7ddxBtVm8kD6l8NHWz1/e12gCsOagpq6qho5PjfJug0qmD5wjWwlr3
nb17p/uonYPKRt2MQwRUiQp42Nz9em0BJaW4ATYbScw+zSyNOS17YWNzytJAHhFtTQ9l4BIPDZfr
WXTxZfSpnVmT63sSm5WAjadVCGtACKxQOgsUkJ0B57WSL0J3WTDSIJ5Yf3/+rt3rqEqhjQSPaSQq
pgS+amiPJUs0jlRWfhTLcOMcPDgw4c8lD66tIaqf4BdEWwzEj6ZrCPyQ7VE1xa0QtPtkI5UfR6Su
zAfvzl4CJTPL3nvFYQKZBMiXjX+Y9rRLBngWz6qbELneMTsigDqWSnzglfv0/RReWzcDIYOGbiYw
vU6BK0ZiNS63sG7C6VZVf5sMzeJ7C9cOG97qqmzSBEUGuDLOt4ZHKbKvKfp7zJU9EMnuihfzB7T1
9gnkk2Y5JS4yIsjAyCoDBF3lLTBlFx1HniMRh/Smsh6XFvjJc98biVT+1QIVt+kcDdbV8Z0anHhK
K+ZjHce4t5OKboTgBqmG9LbhGhptxTFN+zeRAfJquYFjFWvDqwe/aNhMcHblLXaeTJsEZ3yIWIju
eJnVbYBmc9bgDH8Kl7Lxny75zWwUccVhA37ugfoSsQRO3+Qusoa2QOoODjt9NrcODoNkru04WmNk
Q9W/kfNBoGKAPMazDai2T71ZPeja2NmO9NgSUkpRUd0BqgedO18WBPtoO5squDyB5yYnLq3RuaoD
1YVmI7MvAlzMdkdCOx22WQFMF/n+lFxGLTBmmpKeRHoXa2JM2FbpKqoLkuPhIQYVXts4a64/p6Vz
/72hK9sVlnD5IfWKoiPMnR/HmkU2kI9wLChy/NGjKYG5SF+FRKL95vScLx2MNOd4gCdbsllhsk+S
Ls37NsHll2sR2lzCu8KiM5DVq3N3YmJyAPtSV/FCliNKTD83y+XgeqQp3bWn/RtZFgwHXYsG8KJf
j4Tz2YuH3mCDhhtH3qrhNt1JlLH9CH1qMKIoGz4fq1xUAZGAP7U4mcCm8fJI1Dho44eKuAgtwp9g
J9jH6/Zz9lBfFmfObU1mstJCtfB62JJofbpjy3qtHJqNup69T+V+Po/3zixN2XichDatK+O99FmG
spVffNbrDsGl8flvYEDlFDqAZsoCG5LDky1ftIjJc9PkC138jBzA3ehcrfaqrwA7rqQLMwCWmdxx
QmkMWqUWLFR7mn2IZBOy15mDKxf6YspObEw8fBS52sgFbPTQugbzqED8D13EHjLEIugW6r499BFA
H8ojjQlLF3O74xIwLUtB6GyW7Ih49biTQdpdVRpeFgH9EdgHtq/3iGbXxd2IKM++MQ7GkT7VNYmw
PZvFl4YCns+QX1V3yYGv6e9zuivX5vz0cybzkdBS6IUCzzKkL32dLeuSksQy/Jlpv+ZdUKKCmJKs
OJjuJB8w9KXTUzlq2cWmB9o62dRIdHr3qe/9oLe471YMFdvNjNnLtyUm+8Ts5NinBeB1ujQriQj6
h2wZx8D2ULQjhftuKd8qyQ/nlh3m+meu7TKUGVyQfwEyjQGfO7hx6Gy5wflCo2oB3FkEVYOaeOpW
T1XS6MCjQHh75vK7ZGqVOwsxhKSHQwvmNApVssaizMTt1/nJY74bUF6R7Vc0JQYlgxKMj/Kt2xLr
UAesf9IOAED4xfJfKXFdifTRZQ/MHwJVWfec7nLFbYp+KOW2Kom+VQOgquDioStfB+ltv+I4W4fZ
8ObaXj41Opn1oqo9dQwRa8jVVj1Zk6cH6jOi+TjvwAURHQIobjmzuS+blzDxgHWjpiQZQe3p5m6p
PZRNg11WL9hHu5BphQ1ye7fFziL2ylkaKmk1n66ifufqZCDxPBzp2k1w+gmTjc543dpWhU9g+2gt
BVGM1XEMzJ2PaGtmuNeOsg16TtfW5WN8GmTFjBrcHWEqUt+06i6OPaJHR4PNFGWvHSFJDgHhNRAc
gHXg/Ai5rl3C0Nd7n66zPkwW3DA2odp/sDJ9H/Ts3eubKJhxGPJunl4Pp1blFjt5gQ9mHosBdeaF
p0J/Mozt54rxyAeqtyBN5h5bOzlaVvOziHJ0SOWpvYiR5iStUr6B7RKPc+pAdsyIUxI5dQLO8i5f
dImi+WLsZ9M98qr47mMnN3JoOqJm8mPRvR+wt2bFn6z7AqREKgTrSPY5t/JXPczp7Ey8uAqm8F6R
GR9zlR8h9Y4Oeo4aTvbg3VfLYlMGw8L4gvrJRncX//uSCqsgyLGwFt+v1NWzfrI9Jhs+hyiNFwp8
imY98/YNvP0gO5jxqJfo/q+D/b978CKSQ/9ALCdY3bYbe0sHv3mqkSrchQB1gbDttr7T3EAFOOZl
DuJz/ZT9j+lpaJdmttq5FONTDbaI4oEMKbKjFIVqZf39TF53X5CnQV5ZleBJ6VtO9jw3qoqqDAfa
aIhMO1V+uitvs0W+6t7qxO9ue7/aR74JYmOoz4cBGDfmCK+urubJJ8idfvIJIO/JIofiEzzrvunW
DX2K+ueZYV49LSc2Jg4lNVM3FwVsVIHYeNBVJejqXClPsBcuREBv2a4ODL/cggb46/kdIs2YWDPP
LGnl4syaSGHimoYLNSZ4gMFoQgP8DHAwdo3AgJN+nO2OuXoZnNiYLGhZ9KVqcwQCMsiqesIe6pcB
lP4aiL28o9QfTe/SFbhJIQmU46HQPxbj4t+hgZLH5+Q7JquqFijSRxbuY9kM/iXNo93HS0mWYPk0
XOrAkc0FfNenFylGE4kO2el0vpFM4bgjHXBiq2AAymP44XEi0bLVa0iUbeiS/GYuD371ysD99JfJ
iSdShwFs9SFOaqGmBtEVZ8817z0cNdJz8cZdYxelTpCF+Tjnnq76CGQ1NRVJOgt12fPBjmljxlaD
t0yzzY+gO9R2nq/0pH0Bg/W22KuLHHSVjUq4CL4/S9fCavvE8OTicQrH6BDr46HWuKBP+2jjpSUQ
49qIPOMZ93TVNVgqgFmAOxoXGqx55MQ9ik7I6VSPZgbZgfrececYBeeMTHyDR0fauSOMaOKGRW92
u2LGw/dzdm2xZPZWYmglaHOyM6MwbUMx4PksWuNTtVlMOtNbt7Wzrju1Wnxv7EoiE5aksAZkdRwg
vSY3l83KztBtrqJBziGis29DK/mM2+hNyVxKxrg49I73YoCjxeXgsefhO23wStFCbcbtXs2UnXzJ
FG/SlCM0fSLsFSk9kAZRSpxi5fjhjcw4NuFimItSrq3lqcHJWhY6jW3eYaJNUM8oj7oJ7ajZThV5
qCduHGxpgNFA5QDc6hetVVU3ujnrpWsr956O5AugQlJGbvQj312D3cjwMxQ0pOLin0iW//jo/zP6
5Ld/mKn++7/w3x9cDCWNEEOe/+d/34hPeO3y87M+vIv/kn/0f3518psH+lHyiv9eT3/r7A/h7//T
/uK9fj/7j4ChMW24az7L4f4TjbD1lwF8qfzNf/WH//j8+lseB/H5z18+eIOWMPxtEeXslz9/tPn5
z1/whDrZ5/Lv//OHx/ccf+7ls6r/Qd5ZevFnPt+r+p+/GNavKOmiNo7eT+DiAQT55R8d/gx+Yv6K
dzEgT7qLsrkJHtpf/sF4Wcf4kf6rJKb90uwE46Zh4UcVb75+pP0KBXSU+CUqBIzXwNb+NfazVfrf
VfsHa/JbTlld/fMX9GqcbxqI63x5MUAubDDWg+Hz3F/baWuImILFuuah8htntvGq9jF8J8/G3djE
Id94qTHeqmrLtmrZ0xe9yyGl0ieI5RVXXzleFSaA2vcGOlubfMsr5FH3unCaQ1h09mM4cO1GrzX2
klUs9cAoDHYkYrV1Cq0WNrSG77Vl/NLqBTRYkdQmBuMd8cbuoTDwK3Hj3JvA2C6MVml8apSvdt7m
hKHYAhST82bHzh7vzE1XdKukrbeQ3rjrO3psGu2H2VmfEIJ6L0u25XoT0MzdxUNyiGrwAPDm3gqz
u1F0j2UX/Q4qBpKM1go0/UQVdN/o+jqDKO3YZk+Ozh65ClBkG97ozEHBLg0qYYCgk0J1wjvYXHtl
Ft22nnFIY/eIjvyO2Fz5AVAPI5QOr5o1PnlDCVldK/lR98W9Vecvtjvu49TZgS3vLeXjS1dlGxAD
rETS7TolXKKYsFWFduuG1SrJBpuwKHIIY0yggTF6jJTms+3bVeSlDsl5+JSYzk+oot6i43FbjCby
/mx40gb3KazdZaQpu7FUKNGRGSC1mhULx2FLResXnp6QrObD0hyrrZ7EvhI7KxEld01kBQqtPtuo
e2cOAHJVtVRYGyRxGvS9sm0FJ4in/EyPFnmlgYike68yyyTUVRbtoDy4dvuWudXGFKIgCY1Walet
9URfQrnjwerAgKxkyrJUxmXGlN8o+ilRFFVus1BfqXmycbhYs5jfVrq3huL5HaP9zmH1gZvWa0iz
H5AT2+icH4Z23IZD/UbNeFdZdDma8UOlQ+FWZem70mjvZUT3LK9eaaZom1bxoOLpgstRyyDf5/ba
FhH4c6sBpC5cAGJplLxT1XwFWfAK2N21m2sPFWt+2qF1GzXeZoTIEdEZ/Yy4dge5la2Zjjrhg/mA
R8tnXfEts1OsMnvE5bpC9vjGKQWaeCMLoZ49xsRRKkZKO3q2XLasHLFPLfFhOEriMy5WYIV6KNx4
MySW6XtF9LOu45uksu5Z1W3Mrl56GcNw803Zs9dK7e/GuhN+VmRPion21LR7Rwu2SeKWvUI2cK3W
7qNtgHU6qrJV16vPYdEecYm8oKL7kWlDS7p0BJsK19/RKnpkSEYTyvRqCZY+l4iiijZejAZyNeu4
H7bDm0PjfdLFe3sQyLKU9lOdIJ53Emb5nafstDK8awQXREThLh7djFgx2iNxvh7CxDjm3F3nabhk
GlqfxnbJdXQ1WnzTqtGzqPgDBZN/0IoBoWtRx4+8Q67S49itXVjGKz3MwWike5C11JrPzh43Yxbt
E9u9ZXWIt2ASW2utL6y7JvQowWUZrzwl+oxatfkM8/gOvC4aOsSddVukyTJF7NE74qMein7XZHZ1
wG7WF6Yeg7bSNpUVVV29Ip1X1Xe1row3ZQJudw1l+8iL8xXrCvRJtsgbZlnpkVTk4zaS8nxpyx7r
vBKrZOBPSRWB7yRf9VrR7MLEK5ZNA2U9pTCCMtZjkkZe51teYy9crYpWZli8Gb1+GCte+jzlP8JK
b3yjy5E0Ewb0YLzhUJbaD3QRv3gxkk2sGcMHoXv7cDBLnO7Q9N3G3SRx+FH1xbHV+c+ubT/GxniM
y3bHkg5EAFG6dpl6kzTu7502/ACaJHznvGZ+1wIzDZ3mB1a6P3mmjz5QE+WC45IKyhL8fL2b1f6A
7gcA1JFHbKyHIqzBJZizcF9UCNeop99pRqoHRSkKf8Altkx1o14O9YhYzsqOcUpXZcLe7Mzyh0GE
fqtTjZh6WJC0gIyXZaBkafdokA5FdBPrvQlKCEf1PREfBzE+MyM9Nlazbll2iNRoDeXln3nIzAVe
Hb7TFbuBhR6mzGrVbRcrLqGia5cpzXsSCzvfK0h9kShp1npB0zVIeAZf8bIHI4t6YnQFGKyy6jgk
QvfTqnkrESwGXWimCysLy3UnMG3o3Cn3ZsQO1GjLIGO2u21d/EGQlUT7sqE3VcUcHHO0wfpe5bLf
TQU3zgD/5ltNNfhZl5l+0qndoW3HVxOxJ3gjTNDNRgLMl5V2ZKGV7jXN1HdNiwL4qETDMtGGmABe
iOfM2BQBr01O4iJ6KvJUwVrodNnG45JmCVuouLMsTxkXyphvc1E9uxCJXqtxoZNwZIJUpvm73Y5g
unTDlqBHrSUZfIY/jMnvxeCmpFM4sESpcpdCJD1QLHer04wSNw5LPy00UDsk7k+WNY8VV5FD9yp6
IzuZfCNpnmzgTnZQmasLLKzq3Au36g88HvPPnrfDS10Wtt9VBdC6wMKtolq998C8HcAX55tI5D+H
iqH5xPBikOPYw2oE3fzTaJhYszhVjZ6ofQfda6Vqf/RlptzGhfHS20YXZAp87P/JOerVSmuAkAq6
ZUpbbwYVC+8qtUUKpdmg/X+RRmZGejEcegFynAbBh4ldqFO2+goE/1ZM/P+MdM+i428j5/8fY2Ib
KaL/+CvuvIiJ3z7zz/MYWv7+H/GwZf5qIeKU/MAAKqDaiETQH/Gwqf0KPQbUZUDCbCDkNRAp/xkP
y9D4z/hX03+FcDzadZBhALYcyhR/fca/EP7it8+fTOj3ATJDxRcBwiRV2s+j30iv+2rsBdhAXUpt
wGabGgIEhe020ToCUrPYOUOh3AlVHYGa1wAPQQiXi8Re6VGnMDRHWWF5n6Wi4S89UJAN0fvRpkT0
oeesez7EP6PMc/mNyjIt9Y0CVak1urS7HylrNK0k0OrxhhvPFvYPxdDotkgzhS4aMPv3C6fzBupX
WV4zkqSGLdboA1G0zM9RBdGWbo4Wht9O1unPCTp9D1y8jKcTMnmoKtQumFnQ3u/8ET2ka7aMl61v
jZthIVk250Dfs/YmGQiuhJHWIfsIe1DHuO9AIwqQLRkgpEjUnbGZGZ78/NMn8nR48gl9ktO1E1H0
sWcjeRyEd5CObm8RJqACuwzXHUTHLB1N0XO5uOnb/w+b6E/GVSfJqibZVb1odA3UjL3P0azeJM9a
vYe61Eze7aIMMrUid/rJyNSwGXNLd3ofYni/WzeAv75I2i/kUJfwfyDeWYqdEkg9OXEcVwOohscn
kAbOM6lfoNDxJRYyPLIQh1fvBfsar/O+HpgD0R0wt5evEGV6NNayC9n0wJ1qkz7IgYqd3UlThIuk
PUDvHkD2UHcDHGkyzVmkdqqdOY0v6faNtYJ0o+z7ipZzavLTpBnaWnQDrHImHu+orE6bFEcWAdEM
aju/jsaR4EVh/wRYHeKjTZppGydM+FxS1Zg80uXGcXDbg1bd9KD88/Xzk8Wtw7ysE9do/BgVn2Qj
Zd35c7svlz1ogmwfmAXonreBvRhXxcEL6qDatFtnhWwWWt6Ube2zVbX7F+b8wn1KXjSgdGWBX0UK
Y5I8QEyQ0x4ULH62Qcv9Dq4CrQajX95Lu3NsE9P0FibBBUmR7G1wMfFTuiJEt0lBOxhzkSTM0YiC
Ql5+rNntaIXLpJwrtF0cW5jDeQWhF4xhT03GZnppBOiCAHeqW1qPkFVArTTP2ipZZbXaqnOe6XJX
OWBhwvCg2APs+lSbEEw5Rts3de0bN+2+33gvIP4F7hINqDs5pZEv7sST9jbjD68sIAIz5IBQPAfK
elqa8JwhL5Qur33AmlYqVGRCMFFIwPz4hF5Jf8Yabu1z7yt13NFmZNmGhSWcMgTUhlY1eHWWfgKJ
J6lZY1UAYIQLDySUHoQPJL47ukm2HkzPJZ8v5/fc9uSiYWFtpCDbK/3xQ8LSoCfxo9hKoHcd6JzU
98CxZ74xj/a5ahc9OTY64dBbPG1QK11vLBMQlPkCyWZ3Zfv1clxCHugOh3WLGPmvst73U/1FfHF2
0cmpPjErP+vEYxhxptbqALPVAIaR6J0eh6Dcy27O/Cip4NpdtpOuuDMDRMZ0o4NLRYJujDeoeay/
/5jLG2HyMZO5txMueNLiY2T/k4LifBQAfhiYixHE7xzSK84iRR/r91Yv3cUX+Q50PiHeit02Meql
PHOVqi/9jIaQn0hHy3qwTJog4xOzLH0PlaQoFpZuVXyZKxA8t2eu5ItYA+4KGV8LorFo/Lq4B+Mm
jaOyEXgxCQrm0TtrlmLkyt46szCJZpwGbGquDgsQDXw3lrZP79KnogDVgkQCqIv6TvwYXoyZavGF
fAKItM/MymN+srcgve1m6QCz5ko8IkULFkxbIcyC7+ePUvbTMhe5S5y3v1tFmRie4g9CTfEQS8Fw
XyIHqAaK89qmc816F60nX1ZwwXtIyjuyLf98eEocKoVuwooKAoJ8m66cQ7WRveOzDQ1X/KGN+N5F
RxueQmA+OLckdAhSV7mcyDuHWLjU04L0DimBxXqwoXSlwe0PjPRPoN6stuaxmqFsuXJEEFbgNQV/
jIt8WgYrDL3yKsuGfVptkP4hQ+EtGfgGeLth1U/F0mfO5LTagEAGPgmvPgQzAI5DMO58xAXuIHBa
wxMgv30sDYvo+e9VpYD8rvU9BzED2Hi7LkJ5ABR5b7G4jR1r5lhewAAl8QmEflB00fE9qMqcf0ON
9inBCqRhZCBlA1siW9LMW+8AfW5fBcO+9rcPDFhH0YoDigkLVTnAD84t4tqN3Nhsa8TmhYuMEGRK
pT421OGKg3SBUvTj7uf37u/iZaWjPIBpBiZaRXP0xdWeaonj0dzL/Tz7vbfMpUF/0CG+L712g+zZ
ITHBIe6MR+RcD6KylmGSzw176p6+vkD2t8vwFc1qkzsogWhDERZq7oeld+eVSoDkJMBZxt4eK18z
9kk5gruXkdGsgpTHa9PMnke1WA626ke8WanunDry1CXLL9LRhCs7caVCx+S5H1s8yoE5yn0+ugC6
wEuObPn9vE/P1NTEZK1tLvpcMWCiVyBjWSckSmnQFNCusiNfG3AdJencjr420afDmngs3WiaEe4s
95ts4RmgelU/8x6RFUX7R4rMveErK0lPDzDa3GNIuzZeaO6i3dhDsx6qmed7O2+FcIQ5YpuVBlEg
fxsbtZ8XIckKQfSQL9vm1RElUVXhO2W3jRoHxADRyhgc36zAazNAbU7RA92Zi23nvmxyTYWpqlSh
ju3nPeS/m2DvN357HI792lxUe+25PPJHnUh+ldkw93I58GhAMxOo/9D4Y033vVW5CqWjhzT7QXnV
nyH8ayl+3h8SkJHInl4re+4933tW13OphumFghqyxHAD3w0X56Fx8XwxxobzKATMCjczQFYr+qVp
Om/mim85szPlDmU1M1jUwI5MMSgEYhOreBmhp7dY0pu5QO7i0vgaFRDMoFJBx6uOivdZvJEVRWij
pYTj9UuPFpQ1ATokCjyn7Ej7HyjDGZLhLAcmL6HT2Fnag3uAn0bUhn9P7KEQztPesQUCAEnOJ9v1
oR/sz/MWX2A5p5bk8+wkkqIGU1jsWQJX0biAgsMuxj8ll5kkNwTd0Rq9ANv5lv1r2wSqaUgH4Q0G
2N/EDeqF08fc0qTZcMXQXNsAKAsu3M33rvDippXDO7Uz8YVu5nVO1ejCH7bea3Qf+1Dt2VL0kDg5
5lNg7WbdkXR1Z2uHx6wM2qQCHVgwp3tlqA13rPoUV/reXsleg+T1D97rZtHl2DDpYh58fvG+0aVR
XPHYKrhT0K98voyu3QMB4sKolBLOA1QsBxMi3zgThewBD0l3I1sntXZWxPgiFscw8cIwcdSlbWj8
nZvOB23o9EqJ4GucV23P0D+J+3Zv3jQgN0125q7bzUnVfwVp53N8bnOya60+qcoMQtBIolqv9Ejf
zR/6QV8Zr6afQXq9bJb9fQmqWiad3HzO+HKJwRGEw4kOFht9LNPZtrXRtPPKdgFvEE/5aO7KGjgn
cFCsZravnLvzccIQiLGR7kMXNRb5fG6hqOPpDATQRJL+dV8YVfum2tSHeSaBi/QtEj6SAsyUhDmy
5XyyjgXYTmgDJVxSBXYw3iDL1S/qW4lkP8rw1IkIW/O9tY2PyX31aG2NQOobJtv5LM3V6QVtH/ws
bjF05p6PGpFxZooaUAUryslIb9qCEm6sv5/bi0BMDvfEyMQz5Cp1XaWFkdLdVI1JTJS3v7cwN4zJ
4tUhSzIhLXSKICa/00tBSrA7fW/l2jigGgrKKtDKYDtOrLhdLTK0PIB7IW2XHRT8THXGwgXbg9wZ
pyYmUTQdzbarcOeTqPClULkCcomGoqcXAmTzxF/y7J7seQhOyHcRLlug0lAZsyZZE2dok9FIdJtk
e9kTh967NZKrz8jNrUNfnaE9mazRhbFJ7DhQIfqCwxiEXheKXy1aPhfx4/RcGRGYDV1A5gC30qfg
9rAUSkKt1Ca1aQwfUdEK18+5Yue3KMBn+cIQegx+HLsSHRlLT2M7PeLOcK+kJrcyommUsSUPvYQF
Vd+Poc/tPHzykjpMAjpYSbRo3YTv9BiAkYVZ1+W+H+jw4DrCeFK1TB8CNMR2N60eNzbeuFXzG7p+
Q3Vt9631kSlFet8kuvFTsL2wDZKUiY3afo2uLVMr3+Omdx4ztWkHfPPo3AnD65DAom3cEY0X7MVu
6+atw2jQzuXkVvyZl/YAtiZTMdGbQTvHoqjkaw4VwPIoiltrpOZMDK5v8ybrX6IhL5WadKVh9hYJ
wV5PuY9GKzVLiMeE0w+rFsASdZv3uSX2ZU5H/Z5DtmP8rc3j8B1hUmrd8aHyftZKKbwtt5ixCKMe
FMOqaJqtO1heuBOYg4T6mRMPqR9a0ai8R4YYoBdfD1pXkqEqLGOhOUqakZh7aQEsoWhUKzDN3E3A
zm+pVf08dlYPgQcrFjlAWmM5vvRtVZo/ehop4xPEdPGCJEOSVkm/y6owli2GemyUS/A3ZG0EDFLX
RIQncQeK2pha7Wfd0BBgkNTNK6IjJ+Fgk6tDp60YgCnlA+ud+gcDmjlZalrmiaNXZwDRkFxRi9Dw
cZaAnty6BchHf9fDUKiRD/5jIdCK5NKiwjyIPAKYQS/0HLz+navE4JRLRBnlD96gJeYwktBx+Kgm
RB/HENzrKlUGC3Jt49Do5kJjIo6flC7M/y9pZ7bktrF06ydCHMxDxB/7AiRINrtbUqs1WL5BSLKE
eZ7x9Oer1n+2myCCsHx843DYVrIKVVk5rFzLrI5zHLZOvw+0jO6a2xvtqLUPaVUk/FORV37yfRyk
SC93Wdvq2amWrFo7S7UA3+0MyUk++nLZAuRDXNWgPpzz8+b0KPV2/SMEA3g/TuB+7wKz6BF/LRlm
2lvhIDMXmlvGH6T3NRLszmyW53xg5P+k5E3k78J+1MEIWU3EBXOqp9SRi/mgSVp717aann4rtDr7
rtqBXe10rQO0IlfB8BB1XbQLGPN9RGXNYVjNcjJtP8Z6+kfexePT1NGTL4cWvsg4tu+NUjHqnZGl
DvGxHN4PkfScl0MI385ktH9yLsqnNBwIROgSjbsxy9OfgrPqPmxRpKxnWbpPclk6gIMz74reT98H
jpkZAH8kXdpJuVOB9gls69xRqoEarGFobAYAO7XK16aX1fcI06iKNymZ8k4aHOicJdgRn4aw7T5M
zNU8h0kzn5NQme9UjsOjPtcjtZ5ueKP6pvMIpfiATpFJKSYPg+Y4hNANuImpopGkhEU4nmNbmmTP
rgegmjklbRfVh+nZnCFHONajnzHFB93Co171sjtKzjfLlKoYkoe4ReWzsOXuSz5pDVwyMkd030Sz
bHE51Cx06aSFAOCUNHsrVfzrXQ3+BaRh45vyE1xrSvzGjyStOijd6JyqeI7jo1/P3V2WdbaBGIXC
N9ND0+m8pB5b56Bbvt0BGkxDf2dMBgJm6dBpSNdCVKKfCcrC8J02lSazJoFpf+PQF99zpJK+Vm1S
B3dWL5vzWZ+ExLCTqtGbMlaRnlDsPFV3+Gj1nHa69Tkyy4bUPdOAys92pVlwpRsa8rROM0I/FMmD
n35KQcLF7x18YvNR1/DDnRuFodW9q2O7zk5zHAzB9wjaPlAFg43uAJEM0ykUc3O/8g+jIk3mfSCT
o2jHqJUc+x7aMojy4fQ2Shc4fVgi7hQ02q5AIUG5b2Op0bt9bzQNnfTSqjaIk5djb7yIDGHQduRv
FCgZobkMvohFnSp3OtuN7+RdAiulTqdK9eaDGKGVSA3D/TTszL+EFpSm3W8H18uE4uUXgCynz+yY
9MOsRWQWoB/QBDWBqJiP8s/NLuU+aCAk6lMKeADI3gBm09vqES0Cqf81i1V48S3oZxZRJxSPjiPl
xNqh9jPT3g/mRjC//ueTIVGpQnFtOXvSah1SaDnhYNAAZY/3taVuFP7Wd45pAZ14j+mnJS4gaOdk
jMdBhPD1eD/vFVdp3WTX73TqQOcaHrD+AInw7nYEuig2/dq4v60uKYTLtJfKIcaqD3ApCP+qdXlH
Odq1mq1IdHULSU9IuyBggtn+8my25lzEE4Rkrlz81HFICf7z9lpWLVDAYk7uZSppEXzOKroLQcjp
L7vP0hCzhk3G5UVO92u7QOEolOYgJl9mN2lqIVwM2ZZrPvZUB4ZH/d33eSd0r7dqccsi2ZUpsdpX
xZ2eADDDcVNojlzBZD1+JuwQjDzN3fgxoq3z5fburZ6EV0tb5CJ9PzmlIcEgXanWLlVkj0bLH33d
PuTVuOGnloWrl7VxkQSvEQUIUCmXa0unvgyHuBdnvbwzSfuD6dwc7X1xZOYw+qgAPWF84mMxbNMK
XCcN1JrBgaDMKQQUr2AgXD7TiRMbLDGjsWpxgqFs71f6xnVeM0PPhtAY+Idz1b1N4R8rFUICd5ru
1OyzrPEMjU+3v9jaNiqvjSwSoGFWcvrUGAkfDDiUQnRiQjazlu5NWDuVn+B1v2k/Q7SkNkvFy7xS
fMIL24tP6NTVHE86tpNg+Knn/R+Vk3/iS7+xGWoE1viBOGyf98Wx0vQPkwlt9+3Fiz//MtO8sL9s
5lqRxhkVazfeCvEY+y64mx7+QY1140Mum6yU4rkZJnbAhanuLwLKxPYEqVnrMX380YbedrsQKXzV
xfKAKTFnzMGh3clBXfiyOrfkVJ5Sg2StkA9EYtHJd+xhbyaG83YsEu2b4anmQ2i6tVrof5nSoD0a
fhQfm8ZPd5KfgX6XplOWKQ3Eo9P325t/5WkB51myjB8EZE1PchFnqF08lFWW+m7QRruh/c6g6cb9
WbWg2/hZ2p7gPxYWBis0euaLITMiZrNlpji3Xr6rA8QaILMxKPKatI2X2F0pmg0wYQ1jUUr40CLR
lunOA1RrUE1U1luzsr+mQf9VibINEpBru1DP0tJU4EoSEi+Li5MrfDCFwQdiNIYPToLcSni7rffj
yp3Ddii+j448H935ZSUmaJmIycOKA0RhOWMotaJbnSan3lY3FnT9UhmogbAY2sTCny93UmayprXK
0nRFO0ffafssgZEIB3Q2D8hjba3s2vW8QAaplgmhJYhMFygAzaoGJ61f7IkZ/HAXnPN7oXGYH7eI
RK+PoUAn/m1qcQzbGQ1Vy5pNN9bo5uR3sjzc3b5Ky/aUCgASskSqtyhuvcxSXr6F/tTERtIVoKkO
+gCsTUivZ5Q0913h1mjvUPl3yg3neeXUsEkUS90R/lmba3ZpUykkkZkLQC0I8WmOGCyu1bt8tob9
v1gdCsU0y1+6iks/VnAFwkJFgEM+zgeGuQSlNEp0DfpRBLW76Zu5URRcOx3ghmUL7mVLAAXF2l/H
TV0hRIxsw22DvX6WHwOPYoe1c47p6R+Q6YrE4tJPs5OvrIlr+MpaFfW62jRYE70b09mlB8kLLfhq
gh1TrTmq6psNYvWqyCq+3iubi7chC+D27YLKdFG98yJ6fd5wLH4oQICcP3Qv8ujcw64rPVo0iylM
dP8Eeb9yMS5+wyL0APigxGHJutXmY+R8U7Stz3jtJi8XuXCTgQo2LU9mZDfusvFj8sZ8YlJUANIV
V9BuTcZOe7SexhqEBG3c7Tb8tf/Evi6GREwHwNrSTc9MG6kGQx1uGVsR5cIh2A2G+qza85fWdDau
yfVrjzGGqzU4PkUCuzizaVpEcgh62TW0ClpRs/jSSfPdwCCSNzrx0XCi48a9XP1+rywuzm3WNVmT
5wa3hOZUQVXzzS+ptdbjRc89mN6P4YbNrUWKf//qqoydOiqtqeBLexQbu09anx0n9aHsKGk2+kaK
serhDODCFJsJn67kjyhpqXNE2T4e5XNgfLat7qhnH27vorp6SEln+WLUOtQlkIExtwqlZMcgjxk8
4+180L3kT/gf3o13VGb35cl6459az3flfXoOEGAZv3f3HSdWPdXn6LAV0qx+1Fc/Z+HWpapElKvj
GOFwn3Rf27dlsPVcbdkQzunVVyRri2x9Ysn+Y/VmfBbevPT8Z2VnQKVU7rrPW4u6/pK04wXlDjTb
gsp7sSi179qmpbvqakmoxx99gk/GPYO4NO+IExpro7W4xG/yHmvg2QFwop+mIIO5uItO2k7Z1Nqm
67TKY2KJqdIfc35nUzr31Wc7zQXv4T2y4xtv8hIGcGV4cSXrxtFD3eyFW1drV4VHHMWFe1JizwfZ
uE/fNMARIE8f3W391uu7yaLFBIxl0ryjTnj5VZ1ISvxRk1CwSiir1o9N8W3u30g+aAdL2d++NUtc
x6+FvjK2OEJ2XY5TLyIeXs2Q8OMt4+HpPn0WOdXISDZzbm/a41aJcNUsQzDMZODTIc1YmE2HJsr6
gP0NH/SzvuvfZk8CROk8VR80HJ7/ZgvJtXZyQVAygwfAg0xm8YRlYVsHycw6h+qvHpisjYplFHq3
d1M8tJcBCG3/v40sC3hOP0KpYHY0QY3KU5i17qQPg3GO+oc8+k4jbuOUbqxpSbftSw5ZxWSZblB/
n+fHRqpdG4TK7TVdv72Xa1p8KckaeqcvWVOn0ipIeyeGXHSu3LYu56MvMQh+297WokSQ98qn1W0z
5srAlU+bP1DBdMvs2Q++3LaxkiWxKAiv2XPBeb28YjQlgi4MOX7xXXSajTvhOSFfYIKjqHhtg3nr
moldujoZELLRuaYQBU/L5aqSQmsjHzfHNRs8yTVJk9Q77exDeDedtlA968tj6JYshv6/uayQh2aD
GnhLQCid7GNyCs7JroNkHtzoPyiPrB6Qv429+PBXH6yrKskY8kly+zz62hjZ2ySKnyK//wKM4vZn
WzsaPAQ2KTuXDJjW5SamTZkUXcJX61DAhe4sNw6jNv5u4Zon57WRheeXYNAru7LFiFPHu7YsOldu
TO/2Sq5jFQ0kN2Ic6OoSaBqLlcixH8uKRkDdGBpUfa2Tv9fVeDfrrX1KVbA62XwPS0//3qkd9dtt
29dBg7ANyTZlVxKz5UxEaWuzPzSz42ZGfeBR6epi4zuteneGvwVQnNIKJCeXH2qWSrSrB85ffwD9
NHndMUYM0ZOfO2i9TxSS8fA7GCpuL2z12L+uIi3MSnqsIjlpgVd++CVvEpxLT/9DhEK/ja16eTgd
EKUsEkjZFT63bYM4HEseFAs06zw5yBJ/NdutUdi1y/XKyjKopQvfg+LAilOO93FhvJ+S4mgNwzEp
66fb27cWdoAs54mkyCeYpC4/WmYkk6PE1OCmZD6Dqk3dpE2fC6XwakP9PM/WxudaOYfMyVjIZWJS
qE1d2nPyeFZtQYVkaeOxH+xDP2zcsi0Li7y4h77Er62BNz8YjuhA7afmw+09W6qtcQoYnwJ4C/8B
sdoVZjMI1KEdmsx0/T+jr3nv2k+OCyk2cWIIOGY/fan2jmc9Re/8As3K4oBu9lP4YwtWfb1QfoVt
MthKFQkxlUVwU+vhHMPOAwRv/lkZP81oI4G7PhoXf/5SrcuUmiZUmop2oc30uTE9mIwwQYGTNd2x
VZ9v7+naYqDWRIQCSgiQ4ovw15ZiM4RhiLbezNOo4wztZMtBXQdqqBkDtBPiGvCIL/OYWU4Su5oK
21VTVBSAaj2kjZff6V58MPdR49nP6b3e0SNXvOSwKfp0famBowuSClJhWm4vVchXL2YNKKdvA1t0
3KzGo6yh/wx3ked4tZf1rjR52nn2BMp4y5us1DeFZY1hODFJdJW/zVJojInKQF9uzm+NMLiX9OI+
tfv2XenrxUdiOs6r2jZeF8zDXh8jZ28lqvk5M+3gHtzIj9ufeqU+yO/hSyBXwA26qr/bVlVrsuTb
PBT5hw6QdekljHL8E227JdT55aoaxA5su6CuXFbG9Uyx01hlWEigIWSv2uUq+OpkNw8/R8itXqT1
9EN2aJRdNvxMH/PpX/SRcRevf4M4+6++fGdCS5fJk1ivdigQjrfEJIkHXdtBmb5QEt3wsS+IyMu4
89LgwqkrWjxVs0KHNSpSgGOJm6czU2soBScAzUrJVR1QT+X0fo4kgK8K0INsj14X8L5DX0DglHa0
2r5FVvagSF/q9KSXHWAo6d6xcga7oMuytA/mHD827fCphVJwN0fZudLjt1bbbCxmzTG83jxxrV5t
Xi+hds6YG16o/zoaMML5+UbusZyA+nVG6IHDnwgdDaCZSxNDXvaZQ+Ti5hWQJ7u8b1hi1fxB1eMx
gG9Ks+4khnKrJHgyxs+F/n2YIek2o8OUxcwGJw9opT5EbXfcuCeLMZar3yXSi1dLryzAyVLLudGP
FWKe4SE5iukj/X5rzmN1j19tgHZpKMoy3eg7DCVp7UY1nL+5v7+9mFXv98rE4g6QoVp6ouHfMxMe
+YmxSeXNLCWfa17R25bE4b46/K8sLQ5/P4ksIsXLj8Zd1mZvZUn61gxbU4Ir0S537JWZxbk09baI
dFJWHMuvCSrIB7VvYvBH9MFa4x/kXCufCWIlinA8jwJjtViZbaZ+a9qsLOjlXeYXp7bpNgaKrzFQ
hnlhY7GscHJCu4I+SWCg7gYIOpxdvtfgMueOn6WzLD/Y37ZL/StBPGZpwqHhwiDMFcWOlCloWs6g
u0QxXGgOIUCa7ExXOvZHKEK920dkdSNfWVtcLEa2IrPOeIqldLyXe93rGfO8bWLt0RVQHnr0RLl0
uBeBriJLjZxpMRnCzoRyChU2ANUM9b/I0vyDobeVNWGPgBoKEpFbLu4wkOvGMCY+nNaMX60mCSjd
cNU2VrXiki6siF/xyiWBxCx1O4CSDxL4B+M0MlmXfYh5ujdrheIbLK7xhaXFYYeFS5XiNP/1cCt7
gJOH+r47SMfskB63BvlXN4/pLxr1Aqi4jD7zVApbe7LA4GmVh7QNx2PjyK2fB03MzAhMBeWMy52r
o7p36pCWYf0d0lX/mHlgtHcy9KF7wXJkx7vfL36aFktCkpbaPKw7ixOhAkB24J4EAGXFXhio7iAT
83ZbIpLiQyw/1GsziyNRpHUfOMxFuYxVHITaLtP57lCOh9tH77p4Qp6FhDbYWgiEQDBe7p+fKkNA
+EyFUP8rRzq4nx8tpo/T/Ic9xR4cCPRB+62PtnLcL4wuvOEIqSNAnhiy2Dbx9AEZU7O+V1Vo1mOl
8hrH/BzEzp7R7XupDDYWvNKNuFzx0oOkuTHIksbwIepWKdPP4Z6ZDuRbdxbDpZ19Ck/pic8bHbY0
j1Y+6cWyFyl0qY0V0CVKblXxwxp/tnAQKPHGS7NmAxFV6mG0PJg9X6wuj7pYy0wqbor8OSoeBv+b
2r67fWQEyeDiaFLqIvNRqfsq1wwKktkaA9NjADsCzz6Wh/FkD+eEQeBd1HtCdlTbjUf5FDKYHB/r
XeiBGd/4CdfLpHRp86YxFAhoYKkVW49VnFQhNb/0QbsTfGq6pynfJO/XfHAg70PtIG1iilcWLiat
qVBBnGNc9T38LqyHWmNzByhsHtNoGHuvNzJHhjXbacfHrDWq/qwMXDPIfaX+e2mlyd3tpYu7cekX
SLMRsIBLFSckLyvE0xCRxjdUlnr4BBSgiIqdnYfoox8/3ja0Er9fWlrE7/Qn56IZwMJFn6T78K5J
3eqr/Kn/kCDUTteuOZiO6z/PsNb9g+T6eqsvjS9iiZEBE6CmGC/T3XyQGbgrdLf56HwrdvYefOtP
nZlCZIidvfzefjNuHfHr83VpfuHk7VGu1EnnSwvx1fZd/a77GJU7qoXQYs1ebO6t4h8EGyuvGZAi
nLED1owJ5mWLNpfniYQH+NIvisKGCdf+1CPlKx/Sk3QnbfjCtbNkg8UkMKROjy7WpfPvY7meqhrC
6dg2K2pDcq18V7vIPARZYR1HX4KI/Pahuq4VvbD6GxTrKR5c8Yrq9PEZB3QcVyhbIMQFabQNcq/c
NbMKReB7Lfp52+B1CIJBZDyIgsGEgZy6XGIs+wyJ+z4GoT3vlAe5GzeWtHZU+OOJDhl+EUC3SwtT
y2jIWIRcE5Xpk9G4t5yn0uw3I19x4i8vvvXa+Sz7odakmuU4agDOztHJ+hzCDocjQsMrO+TH7nR7
265PhqVxJmh6ITLFO7K4+5MouYlBAVcusju/797LhfWXEY/7wi//um1qJUnBFgU0sJaifLic7bE7
B3Fh5p7dPKtM9aNh+eYuDJMKddm2Lz4NfT6mjChr0ae2NVLkEAs1BD4Aqb6zR72g/KFns+P/m6vx
6quKDXoVkRsTEx1WHvFVB3XXo4EQSKGLJgAi8/vb6187P44GM4lQrQfAvzyhxdTLkxMDOfZ12n4/
27x2W8M43rYi/pTL00MzR+MvKtvw/CzjAimrGT0NOT25FTN5O8NKZilh48XRaHnmGO7axPxw2+T1
whAAYkUmzUVaIcszFNF6TtseAngleG9KjmsH7yPM3jZyfb8vjYhb8+o7yQ0wJa3CyKw89CXEw9nW
xVtpSwgTNH5xyuzf0ktOsa2kxdiwgEf13D9E9859n7vQf+8gkd2Lv/8/oLO8Hx/tA6Da7LCFDV5d
JyEXMBaOCp7gcp2pPHAPgkR0xuKdnn0p56fbG7n6tRCUg3wA9ggAdJcGoNnsJIuxC7dP5Q+5JD8V
WnUm992IT9ccCzRT/zUj1vnqezmtlhaajZnKyFReAOUrUMTZbZrm6zCOW775+rnhk72ytvDNRlCk
vt8XtJEa7Q1N4oexQzcq6dFXtYsAJYfQ60r707/YSagVQd8Dhb+OElui1jlliY1durFzbpGv7v68
bWOl2M/KQFaKp5vOxzILzek62qqPkekcvstAJTSHgUljyGO2y0gvCriXzgNjcNkirUOLxV6GJWoz
Nw3+j22EPgkJiGAP/Kb6QWlO1/f2PnWLO2SP7xXdTZ5jgpWT/0d6Mu+TZBcft9LvlQME1gTyWZqd
2vU0oaHPapKFEb8lhoM7s/azRAycjBTlnfNvbzKy5yCtIUWjhnaVZYRONM0N9BZuGv8JK8BO67J9
JShsqvmkZpPnpCjvxO/9XtqFqbTh2VZ2Hesw7Qromgqzy+LKF4yUD3rEpAgzr/lR2SeevWv3PgWi
g2C7oOoVuXK4Lz4IKIogB69Cr7qDAOW01RJdeTxe5xzLXxI6epfXIayE5axPe6OXQCgmOlx1hars
ujpTf4Rq/dtDj+y7DOMvUEUikSu+lagoTTlqRKiYF7HQby3bh6YLuve3P/K132NqHJU32gIKxB5L
755WepZ2s0AvzeO59xtX16rHvP1428oKtJ1ThBXBtcHJXfpvqXbM3NGhfxOYpYGqr8rctoscUkmd
e95XZ8FuNQbuNB7IbpKT3oNmkvYaMPHd7Z+yUgDhpxgGTUvB9chY6aULlgLYBBqzEQUQ5SAAiuHe
NHajdjdOe/WZq7yXEIdg+P8wFVs3SjzHl57k0vbC/St5Wg4R9J6u6XtGR+cwPSAsCRnvAbJhJL5P
Wz2Ya3chDFIoIw5BYW8ZXDpZHTs83sRxsjdaKACbh6S2dn3471b2t6FFIKIUmuXPA4ZSdDzlHyE3
0qQUUv0l+q/Fxiv6UuZe7uMLq6DguaIWs4jPjTZkjM4affLT8g5QrXaozjkKTaYbnarjy4wS5f7m
NGU7eXNPV7oZDIwLTsP/tb5ca61BHuIL65kXSgcVDkFBJgZXkQzxeg198i8Ws82ju3Z8XhteHN1i
7KtOQTL0JQeqjtFjqb0tveIu9YZT2J+yrZbvddTFQhnwodTCdbmqjqb+EMhW3PsuFN27tu12ufF5
4zau+NYLE+IAvwqIsnKMfCPDRPZzYuar/6v7kSG5OOxrt3tXPUBWBuJqm1hrdWU6SnpQb1M6XzqB
Ki8ZNEsH39Xm9nmKi69Fo25ElKsrozwInJHeIFQnlyuL7dKqVTv3XeTvGGqBx8AFgH6ey/APVS3g
ezW6yr29m2u33bRE+dOiPngVxKZ2kVQ94FBXr4qjk3cMCJbTVz0Z3lb+FjB07eHAFHh6xr3FuN7l
8urSns2m03y3qpKPsa9CLmLcJciK317SSiGMIABo3MtjeNXwYlYdyHfm/5rDEnLAItkAWLGR8K80
XgEIUTUmpFqbRqj0eYZExvbd0fymKHv1LDSAi6O5z5NzrjzJB3Qzva2sZm0PGdQjIWW+UnBQXO4h
QtZ+6fOXm1jJUzDEn0PT8KIwPtzew7XDTm3GQSFCVDSWTUM9CiaoyE3fnYzsbBbGXb5FNbu6EAvW
ZD4GzMnLKEINjFG3pBaP2JXTPgVp6jpjdHKU5P3tpaydcJvRacolNCOvgH5aPeU5auPiAe2gJHpy
lHmXdokXx8lGnLC2aWCsBVEloCIKE5ffpiup39lqStqraW/iyHlqiHpvL2blbPMk07XTwKdR0164
81pByKzrSWp7hgL3RqgLHEoVvZU7+QM10vypk9Pgex8X9rOU1ltMeCv+ifCSkiDoZ9QVlqciVvJx
lgOiMGqRYgClqk9FDWQ9SaeAyZTwizXIGwte2VM4PJAEwSuulETSeOpbM6SUMHXxt1YfPwEQubu9
p6urQn5FAarOypaomzlUwhYyOBAhKNxBnpVIvosmYPKhlTPlXIc+rS1r1Hpnw0+tLU10RCGG5BZc
JaRRRatUkkGfhRJpvJInnqlGv5/1MrnIYaFQJkYNlrUysyytwh/okwt94vo5BGeWUgNNT/Xjlmta
c4gXtkRt4dXD3EKFnUk9tvSjcehgSPpz6t4670tv2Bs7hBYh+0lJybzbn2/FkTDKY0N0BFEysMLF
oxloSq4CZ3fcsbcfpM6/NxAU5VbEW7Pt4ucvIkg+lYMQObhNCr2L6x0qRpxHKsj1yvOPaen276zP
OTsqQcQy7DMGDnb2oT6mj/obY397jWtH5bXpRcjjFOFgdogkEVUxxTsmteGZZp9tOP3VnQTJC2cT
CcCVNpCTqak86wxo91KYIuCNjl1yHyY16lZDWJj9v1kUGZVBjQ79tWWOnFRTMkUpjQbDHPey5OzU
csPCiutnOXCPQjCDTMzSXxXw90Vkyjjk3ESSwPCdfW4EnatFFrRGmr4Rvq3tn8nULrghhhRpJV+e
/zKL9DkxQdqM5qhnu6EIrZ1B8P1O02jg/wvvQTIqrjbNzSuOKAaSDSmji+PmEjx9EPol8IvJx98/
d3CPiHyQadyr6HBSa7glUwNF0rZNd3BwaC48chvHbuUr0Rl+SVIIBq7Gq1vDqWdEgwlB/VaCTS4s
4HJs7IfMbt+oZbKRdq5cJUZPIO8UlB9kgssXdBzRwVQ45LoUnw0j3wM//v04QDACUiWh0w7n6sJE
r1hBqcWE8aExf6wr/VMfaPKGjRVnxIC4GKDhuF1z6ypjRA4mui1lE8okWuB5BkL4fdzMxza0v2Sp
fNb96F98KsGZhCIQvMlXwHXJUYIZADfjmql8H0fDXZJq8FOQtrgoZ3+6ffjWkmbann9bUy/vkw2L
ZT47g/RCqDBEpz50pWY3fwuOTIns+z/L9H5MoK7dxKmLWsDC02MYtmbiAYGTWlzkwR+7XLEw/Hfj
UNDkAbLZb3EXrR1HB2IRJA8ofsPBcbnGoJ2sSZF4VCyHPp06HnzF+HB7H1fcEqk4cTy51wryHA9r
jTmAM1fKPxjzT8nxcgoft22s3GGCJwFZQ7CPjGixY7pS9EOD9KQb5ob8MBdSX7uVryYwjSYhCMpG
3hLXWdk4arxQC6M3Jl93X4bCaOUgrBF8SYLHKU/eqXm1QTwhfvTiGFyYED/hVTyjB20cTB0m9KN/
1E79qUYNb3saeW3vUDlkeIaowgDMsDBTI2zSWQSd9I52kdQ/pw3EHXDN2tmW11jpHNsmiF0RwiMp
cfVEjejuxl0aU1cYPYV6fJE8JebXQj9IUrerok8RzUBt0g69fJTiYsNnrQWIr60v2XqmekK0OsP6
H4Y7eYiHHYtd2zPzIj0KWmirP21d5fW9/e96l5TNSGr7kg3FK8pSwX1uxG9KIYycRT8Z6/duX4G1
A6kz1IgWgiiALYONqptkM1daFJSjjymt+D75dtvA6sd7bWERXydqbsx2iQX7UfsenJqXqiXRjZD9
CWl13Da3snVkzaRDNE8htFjWgadClYxSMqgDj+8rcANpzczkudeD348xLuwsvLwfylqtppQa7MQ8
SsxKtvXp9kpWHOCFhcV7bJdAKFIfC71swJqG4kf8mSHv/W0rK98fKxTR6FmIWH2Rh4z17Iexw34Z
ovcytOcwbT/8/5lYHABapIBAe0wU7Vi+Lf2Sal0VVu9vW1m7phcrWThzUPdNJnfsl34U+qA0d6KD
+qWlNi/vGRhvXXosyRabwOr2GbB70HeQcYKL7ZtU+NSD0eEjBc3bWrXcTtsCAq6BxWDA/9vGYv8q
0zeq1hE2mH/KoZhEOzwy3glpDbgmD3r7xujubm/m6tl7ZXKxlxGybGiIUK+DbeK9MWTntDb38Zhu
mFlBmFLjMkCkCfUA2NDE73j1VjVKZUxtxPBxd24fMk/5bL2PQzewPQcy/PBknpj20oRG70ftrni7
1TNaXaVFbwN0JXONy3Z3bDHZp6viCcuzO0Mqn8Qsgx/OG4OgKz18VmkxsqjKYmr36qlMoRIBRuu7
kroz6aEUEIVCaC8fWjSptt6ONX9LyKSCUgNAgijV4tsRwVfxaFOvHntf3VmwqJfu3GfgGfMgP6Uk
kefYCrXnOTaVfdRlw52VSuOB9jRDWmob9J9+/yxRjKX5YTFDeYXM64wE+jlzpg1p/FGh5B3Ekmds
zrmt+X3EDUSQAN3kVZU+sCFB1DNaVbLyobffDyGob9v28i3NyVU7cFoyfin6qssLPwdkluZQ0w2Y
Z+fk603jaUFWPTNLFH2YS2eLoWn1c4IPoHIDsdY1jZcUVomeptTro3D2JMnfN13+DFMAoqb+9HbI
zQfAI4hZ+9q0C6rhrnXajxOIjN//iMwNMJBD6U/QBVxe1Fxy1I49pbIOP/GnwfRbtyyl7FmFT8W7
bWrNpToAr5kzJq68AqsOWhMHmtHTizPrkz4erVr5F2/3KwvLyWxtsGM5r7AwyUGNAtrI+7QvkxSC
lttLWXEwhFRCSIsDg7rx4irW/pTUcgW7DIIOw32mDF+CedKOU5ltYLjXDCkAgQh4eMWvamBSYDda
noA6sCOp27cpotyoCjpNhyZBnf7+9kGWiSfTIHC4FlkrrQSieL0TLcU3klLvc6va3963lbFjRr4A
/jPNLpiOl8XtUi8zXS9LAV0wiBkDcz/9GJ8r/GYiSHIVV1ZdIbQq7W2w4d3nzQa0CK4WSdTFD1iE
d3otd4Pd8AOUt/Yxf1fRIQN585zdCa6+6X5rul0chCtzfDf6VqhFXhUVmSGwmTACAqTHdvCQyAo6
8apl7SEcV/axOshuZmelp6lS8zZJ1XHjyq05GVsQrYIBxnVejbg3IW8zc7y8UKf5APXbydlpqNkF
O9nd1pdbcaH0zngODHQ5aS6Jw/zq0Q8zyVQknQeqiPWTPR+nPtkNaClI8RYj2aolUHh0KQAiUmW/
tGTRGNYKaSK8KNvovpCT933bpF5atF8M398o0Ykw7OIb0tYEBisU5Qzw4UtgZTpKqt6myNeWZjLs
o6LKTpXSFx+aylKOY2vE5yROp9Cd+kna+H5iHdemobNEMWGlqhogBa+GTmfB1Z1CT4N+n6e3VXQy
JDPfMHU9LSKWCVILblIG4IylxGIUj0kC64nl6n/SrJ6yvQCsJUf1w7gzzvVP52N56vY6HYXhm/yb
kvSwIF7YXhK7+KoJlVaBbbP3R1gmYyBMmdnt/ArYxm0XtLqlNLhsuq9itH2RfUX2SDYsIQWcTvnX
OmlpEpqnsE43PJ3ID66+nC341WmOExst8gcII2IZKV7LTRJ2U1bnP/2ICp6lNGfJVzK3cLY0j6/v
uthE+iTAYMWrtKTxaMMmDR0Y0ECoyTvt0MBGOt5b0CloXvy0BTe4cmwLYws/quqRVTgdl2JilEYH
gDY4nkKjS7ML19L/SgN1F0fzxrdbvYmvVrj4dqRkQ2w7GAW75Klxedf35jvdVx4bX/kGtPFpjKzf
felZpyNmylV4tmjaLF76KabAbFWz5eZN/SkcrUd0pH7OfrPx9K6dSq75y8tI5W15XLrZDnS5kS3X
tpkZUo3nzlZPiRpthBNXflOs5pWZRcYZZE4ZSBOrgR/nAKfjX0Pb/qhb/7EtjK3y2qotB+Qt8G2U
FJbH0eSlN5OczHlspP3QKAgF+8m7Qg69kCRm42RcFwkgF8U9vyAdDHoQYoNfvT0l1EN5Io6Gzqtu
ve0fhNxA+xn+uk+zp4cMg27mY9dX4NKk2IBXJmNnNrQZhUw3SF37WJsezeSeYYIgcgHS1d4E03L9
o7c8RvXPxV5ut/nGr70M9I2E7oQWJNtXoFTTaqiYUb9wpXtkv5EqmrxUPggeYslr9trkGvNpCvdC
Uq/cVEG9Ns5rAecXyQNBIwHd5fqjNsgNfTQpjSS99RyhlHUuSXZIR0v1z2Bo5EOTStmGX71KIkwT
mJEoAIIhIIJcfGengBe/GBiw6xKrfLY6RXvXVV29YeUFfvnKfdOmZcCNA0Vmz+4ixnm5NhXRSk1N
Uqhxzu2dAs1DsmueyrvMax7RIP6i74VGbyjk3Xbhsd3laODcfqaWIN+XXwCvGIRxEPDR4Rcb8ep0
CYoNPemsGW1goVfYQKJleOFz6wryh+oguAvDx+L0YvX/XEgEN//5H/75e1EiehaE7eIf//MYfa+L
pvjZ/o/43/77n13+T/95W/74v+x9SXPkSJbeXymri04oYXMshz6MO5bYV5JB8gILbtgcDsCxY0z/
XR8yq6azsnum1DIdJDNZpTErGQwiAgG4v/e+TVxb+fnZ7u/Vzz/5pyfi9/9+fO/e3v/0D1+0aTud
u085XT6bjrffDhJ/lstP/q8++Mvnt98CX57Pv/36XnaiXX5bnJbi198fWn/87Ve0uD98AMvv//3B
w73A8w7lL8Vd/LfmF34XH//wvM970/7tV4P8BsosrozF32QhJ+KCHz6/PWL+BjIQBgfLdBpKA4JH
RCnbBE/SfsMCiEIA1iSAvMBP//WXpux+fwjlMjr/peTC/Wvav/7x/k/fr8XvHw3Ox+///jHcGVw1
XBE/XLNwcl2GieirF59l1fkZJuTIAFR0ko9s0rp1lu5qaRziqnwrK32mic4DEaWn1LAeu8jZVAbf
2HO3rzIYB+RbzQBYNqvqi11pNkMCHOKqxs94NuDlE++Qg4doM690okCDq2Wrv6KGQYRXCnvubuIQ
f9ZCBtCY7ODbDdtzx2a6Wd91M9QRH3F1s2OTh7LyBpNO8ApwfARslxu38mQTEmdTO6djC0aEbe91
3FXJbkxoF9amXxhsAJOrZbpGhw5qwmDKKG1Q02Q+R+SBQsfKV02v6k5ufk5hIlJeomybVkFdMoKb
NscU36Z1qOcH6QauueZXDmPozOPHKP6qHw31Uu8JmrCY4auRE8rnHQ94QG4YyEw1LV6dKayuUlAk
RzwoGlNLViMfOP1MtIu4Soc+1PxQKk865vjEmWkcM8QxGjBBpFyvkAEYqtIB7MgaZQyjOGVVOtCk
mL01H3fSrVdWdy6VMEFQdWdvBw1iCc6arKRauGRIgl2DJPnn6V15VV6nd/Xb3+q3v5evyb39+v41
uevv7Zf+/sd//Vd2J7BFMt/7L/OdhJB6D4o+UGs69E0QTYEb1vlOtzNqujnFvJEanUGNDa+KV37I
mkAFJ0EvX4AczbYHIzb9md9Ng/XwRM8fBi+5jOo6b/1ED6nGyjVmWGPhDXHogp0THXM4I5BgSDwI
kK3yKFGKzkfLYIZ+xu9C34SvUL8U5dGRK9so6TxhYYOgDKEnJEgUfxy8l5E5YLlJDggQJjs1no2/
8ytSEEGtBj/zFQlkR2y0+DkHoKEvJmq/hoVcZdW77hxJldME9nFqGHfMtpk1BgYM7k54n2hKa8Hy
1jMfyoEiBeiUvEVq4DanIt3aYjPqK7GFS3m1SjqTOU1PLQQrKu/AAgprp695h1B4PL1MnsbxMhqv
RGxOlhpkyjMu1disURPbTItbTx96piK40ZnKYFRiL05sWtjIB+/Xee5NJUsR80zA/x9PSbcy+lCd
mWN7teILvOGSBDZt6/0IUoXi5JRVcUiivRHtqx3vl1yOTdnunPMrAWnf1TyYVrtHCawn8eMSNzWb
9IdGOTV9xwp4LbTSy9RT1tPhK3lID3sv8By+cb6CGrpg5TDc9wpFAiT4NXA3Mtk8B2lyrpBea7Lm
oPpJ4zWz7xo72VP+oBz7xMdvRA4sif1m8kc9oW204fouL76i9OYk8K6bfFPZDcxs7xjG+Y1RMFM1
Qh2GEiY8vYmOwkSDqVgqmExVz56VlZtseZsxLX2Lnc4bm43MdjmyvuIO2PrOhYlKpKjLawNDoTqp
9zhGBgLVn9yU1pei/sodk8ZIleWjb+u0vMxWy5Kq89SZVhCAxkfd3GSNuhIf6RJuiyDCtmcCmGzZ
ukzDJcVa5+MYxEjQrfCJZnRcw2bHoEC/Nfs1jyaW2J+ggdzaLOBkxav1ZGwL+FqCg+fED4l2Mx2C
dxoKNcjFk1CfVO5X/XY6OHc9S2mTNNRWmD5vBr5FkQEbSb+zBiqCjp/U6SFD9GcV9PGu29s3ZDsk
Gi3PxRmCPfyBdk359j/i2O2b/bdv43vfH1GxvELbJui8LGhd+fsf0rDms9ynyGcb1lgY5+18mwbo
DGk+qjDX1Tyn9UbqnGowBSOmTW+47I3UU8a3hhdofA5k4riSborqxyaQBdxT4Pe0KsdChz5afdPE
7MXKxZYofuN1DCM9E6/CFusma6lLbDoMBe6ATaQHSbWW5LHwI4ioMPRDt5rNCEwlkfXcqFhXE2pV
F5xVoTEMeWg9UBLj3LzBgghH9lyYHLg6cxClQqUblghN7ehII7d65gMyfTwRoBgFGRLxoHdrl711
A6vzhpn1PikPVvxUYk+MYiQArxyEj6MRSoL5UE20QB7lzEb9WUjTa+eCxdAERuPopw7uHWTFOvrs
T7l+am2kLCPVVqnvMF7wxYbgpk3bm0lGvzJd321JoNuwmCijgA/VV0w4qzIssfDuzBCc47aDl+uP
kZa/YTd/yThq2VEZqemkDGnOnuzUU9FKP0KosmpOdJ7Paml4TtyzGJCZ00GwZ2rrRli+wqsth5cV
mRzozLhXlNIfhq8h3jnNLVeGEOxAeDapSZC5JwXaRz/RzJTOMRaKKT2nRJi+4rj+mM4IT0VgLNWa
fqu7x2K8ajE4wI7t57rpY6buLWJ6qldITh/6OVDysFPGV6L1hzzTdiPhR5uPTwW3PnRh7mLzmIj7
v16a/r9WdC7KR/hk/JeV57+9db/suwZn43sduxSrf3/e98qTkN/UBfYDzw2mQC5Uf39UnssjYL6B
UQoSPyjHy3zi98pTJ78tphnLBArtNyQ8f688l4dQb8JxGxQs41+tPH/uveEjsZC5QXtCDwh6Jvlp
FjRmgGBBcDa8aVMc7FUWFDBY14MhMBC8kXqc/ZVP3c9UvN+PCCDJQKAqmqOfOEo9bqYWQUOG1/jL
qMtahPxBEbqvzU7S5Zj26S8nDEvL90N5/Q/H/Oldqp3MtVbDMRGCsYlCG5LtpRmT9xbD9L/WbNs/
0wP+4YA/9aB2oSKWRsUBB1atzTDZDyzaW5seNqXhiPLJ9fnJXqWXPF/JgD/MnGUPxUSVABrj0GJV
ztpreXCD6BxVDHxZlWWn+I7UdCd0A/mQamGS7twhTO91Q2F4ZHRY5OD8r9EEvhIayLU6Kh11saT2
zP3EHC3UEOVkpqE6TKBjH5Wmpkm70Rpfd9hcBGQ4JeLMDZRdzitP6zXpsey4rDzzF/gsjNRumHA2
MzY4x5uq7egZHgxfkU99ab59ilW1yjtY2gE2oVUPRSLDzsnsdTp9e81aoK1jhLehgO488Th3nn02
g8laV2H3pnsOFu12Pa3HO4YtCZWP9inZuUdn051RR6vGpoLvuUE1dYdd1Z29ERV+GWiul2Rscl34
za813Y/MqzWs1MGHtk3dawjkQONzHj2+RpgjNiRAVfyYDAdneLG3OpxcsPe269T1jSxwlKdpfCAy
tO7KFXOD6VOMp+ZpxurpWU/xVn2aYXwdhwvZTN2MHmTEYtxWD/0R9CkWrdORYg+vc99+031V0iUa
oQyrVbG3W1rCnstmscVcF5stVmcIhwbrhIbEsMLukphM3SPGDGNfyCrtWzOs0tWiSc5iz9bYjGTp
bXxQn9wOyFv2WCIWaHoqEdBl0kXq2p/wPjSoQPtV+Zw/iuOA17i8Wfkttmu50jG1FuUqP+s+jtUf
61C+IQ+O2ZKNK77tt00YI69pM78tSWpIwpiysJwQtmAltIxX+rAZNyaNxG68acCEtEvmtatKbpqY
oRhYbCCzKz6PDqm1cCIL2oPc418rEjNT93K5Nw7NPn2cL20CJ9HZrzb6rd6B43BWNvMGfSFEOXGo
7GGiYKDyZsa9Q/atODg3NYDXlwtVhFROKjKB7sa8TjiuXKq8ijflqZJUk7R5FsKXzRt25w9Upso+
3o1s9jlMr+fDyDodoZp6YCToQNbumTte9F5xnBPEqa8xaItLWkDKH63mlbg5A+VbdGQYdR5QCnYM
keHzBQ0t+sddaz+7X3HrKzDTha20Jc/pi/XuuKGVXiaU96DPIbsXTjL+cGo8qPW/WUK0oVEzEJI8
eMN2urZ0ZAkc2ghE15qnRT7ajsqmUfkIZn/CMoRaLy5f2VN1UPbTDoHqdgNg3y+QNeAlbw48uSqm
VtSOqdr58q3DpwE7lHPHA40l265jSlh6yWv9wl+btdjODNruxosrOj4K3JcWsiHhJHuYw8EThzLo
EXyGfoT1vrU2kJFbePNTD/10g3sSkWjeGI5+7WFoTwskrK+UlXIa92Xqp8/wFF+DqAM93EpvNwaz
ttq9t5/br+9OXXJTr+29ZntGCBSc+6mnyVdJPGMAqY3lkIUcHVy26QXWRsgHy9JzLR4aK0Qee1lq
MJCDpLhj2rvKuru6z/Du69YrPmFOj6I+iIeXRWrN7yiLueLhK+4C29k4BwwrsLwuRuRVSzu+Hvad
47W6J2CP0QZYf5KLwTLkOsqcVofMVzwVxwqWcxMbx66dYBgcwaQVG4O4GNapx5VX4HyPWJcpGHna
vXyAD3/W0HGi0278ImdgUIs3Wfo8oRl/TS46cJua2Y9o3XOo/Fc65a/xEQjgRt+bMc3OitfvcWt4
0OVizF6So9Kv1NV0lViW/fo2H82J8V2Jhnzy23VzLjSE8Ml1op4mzH/YMLHxiHW/fZG4MrGJouIc
9u1Dm/hq5NfTukPJJ+2dMWSMIO05mnNqt8cCaSMtRTXLcTdHQOqRC+Ih1zcUA7zjO4dx2F0+FmJt
ZTBHMBU/Fs+meiF6kGrU/iSdV5JVeiUmteE7gnyZfvgLMOAbt/HnrXqZTdvwLQLJwFomZT/MTtuc
2IXbK3BoeO537oN8tg7t8/gcPylH3e93DT2W++gh3pU7uSWv7hkviVGFqUe4Gy3mh4vbvI7VA7VL
qP8FBPNPt3XwCSFNI/AhxfDvzy9ugvsfSabE8MYgP+iMrNrtOwxKLjpdyoj/rbLlx8OhCvzxXCSw
b017F+cCUbIARQx4084HEuoBR7IUlpPgh7HpPxlD/jy3/la1/Hi8nwAzW6iROig4nvSsTflkBMYK
ro4bBXb+duhu+gNoFpT8hd2f+RMs8PNRf85c5s0Eltty1PpL7uxneOr0FP1pekheIBfD3YPwS4n4
SVgrhPVmXi1p5d0OQ0nfDbt18WAvQyRKYARlb2B9ua3uMeMbsPhhjeiup3858uv7CwbTA2nVIMMA
t/3zx6I2UrGjNjVwmga//Uj9fguAjMFGA0aB2WZYGev/+oP556fo70f8+RTp81DXKRzEPHLFQNIz
tsITx/Iz31tevDHXi3cqlihsxO3ReXHZdxtQM6POA9w2/AVCmhl2yv0SILoQdJJNccOcOMU4QjD9
Ur/9LhT5/2DEr/CihkYEZAsdJpWgVH2T9Pz3P4b//wBO/PvFv/qXJ9/7H7/cgDd8SvHLFdjNn1rG
f/or/wO3QHsGIiyEgMB+EfnwR/cIRGOJXILGDQGR0KQStBh/4BbGb6auIsZ4kQ8aSAcB0PYHbqH/
BkU5PFTRPkK4gZTefwW3gO0gLvUfVut/di5+XKFk2xmSF1Jj8eKSIAlZxZqV+HlK1PPgGLfKjVLm
6sUj4co5M/snjEa8LsYMhJjZRjUgNZSdCLkkB2jR0a3kXuc2h7xu+KvjjBHrkYVEiwk8XV2P9bAf
oZzSsRnlZVURhGxHYwCuwtc0Ghghpr28zo2K5BGYh1Axgs7Li8tQYahUgDl9xtaeM7svzXWuycM4
tgfD4quJl0/TILzBdRPEmLkpZld9KeuL1BOokEYN9s9dOobTAGiY29rINJEFJaz7pMAgr3DMwO3F
LUdy7clMMecmTptSpev9Ro6YV8v0UNcT0yorVBN4SRNVMqN2EoZnHOBcc5hLuCu66TlTtB1ct/ZJ
qoeSTDB3zZtuR3pHsp4Yg+dk1cyInnWetN0wWgIukgYwjlEVX+jhIybjTGPmqO+Kbt5NMxylDRNH
Lnrk3Q2q+tkk/N44MP6MHQX2RqaSM2eUJCiKKKVwwkIIRkU6X7OneCcqDMU0MKKTJge2UbsslcMV
jOm3To/nsGjL8VM29dfUadSBrpcBstSAr4jtOEwX2I+85wVIzhh8+ENkH0XKv7pJAsyKrFUqo4xa
oihpog3RdgQryprLIO44Wqgs46gYExVjxyZum3WRY6XKLHXEeFvtQiGBT5Rjkp26ETy1stHs66C9
WVYcPcwRx9TNESjWDBsAh8rHGc1FGuMMQoTgV3CJQscnB1TnJdE9yy20MNZEuS8qvAubv7d6bAdx
XsxBbtvJi6xHgVDOYd5oJoaiM0mCnsAqAfBDE7TGucxUWul85drF0SHy0jhxIGx0ZyNGkyqme6nF
xkKGQkngzJa4lyLLt2qDtB79SxngXG5ANCrjsJ3nA9etddY3+8pNA8vI9jJptt2o+yY6lEGvD5VT
HEeHh6LjW0vUYd5BiW9V4MtiMF0bBNK4fLp2dpkCvZqCSIWbVhl/9z76P7Ou/18IHQPM/c/X5n/j
b3ck+f04vcPPf194de03FdpU5BwQOLAibAePfAeMNfc3+LGBNwxvQ7AXF3rB7+uuqf8Gf0+YPwDG
xcr6p3XX/Q3fMkBBhOIAnABd/5fW3YUp8eOyC38JKCNBp1jI33BQ+6kCmXg3DhaJ0CnzZAs+16cq
2h2fnP08FSs9R91vFCdFBVGXFBBcw9u0y9PPqG52fWq9tSb6bYnO0orPppoL5o6Rw+zS2rnp02BY
z4JziCJwSbF2nP/KRgLGLz+/eld14PlhWlB5gONi4NT+uGnM+Ti6MuIJE0nxYsbGrnIxcsCYxMym
1SCMfTxoEfDIvqOiLzANSkG4VWB8qESfysTzTd2jebQguB5n5Vh38dkWaOfU4TOqQP+fbJblc0XV
WCCbrwRchY9LY3mTPzl1ZG5aSFuIHbdMtplXq44nSvHoZsv24wgsPT1QWcWqQ3BESzpp9gFqvD24
WW/gfmFgY+ZQSudmjWF6DdNH3r4mUAEyxZ0qKhUFM/qrhB/hAPoj7BGdlrk8v1hjU/puThxaRSIs
4x5ugrU1sgSQpoPtqU5Gx2uy7KPW9JF2A+77ikh/LhyMaaIsY6pWrjMVi/0ED7ed5VavarkrJpkE
oPJgS7UxEABbPqFmbx2mGOemzjEni7Jy388FduQKY4vIxjBNedNzgR2lEw1OqgJDTrzNpO8cX4mj
q8nLA59kdSmxKs6mvIwToFQ1yajW6wC/psyLdSi2bFDEvCypCzaR2oBti7zCLzFZKUTbxYWRbno9
QpfigKOgdlpYimjPGw3UBKRfpCXEQ01b43NpCirzDl/W0MH0+Aaw4WysA0t/qSIEPSlDJgC/lwvI
jJlaHrgEU6Q6huVsLUqAy/Y2whpN0xyg1fJYpUOfoGC+ZTUC5hPoFmSzjWJjHwn1MyfNOeuIh4sT
OTPNm5oXFt6/GcLSPWhTXWWVBQp0J5wn1ew+2mbUqQvBPY2xTeRdjVGj8uCUwBX74RZxD1FTaz3C
VVRG3FjpLuYVaac7fmQ16dbC2K6134TRglbQk5ySssRAzSmelRwjFaDpVY02B+KDjWXmwGbuimp/
aBLNfRq9C2O4p657GcBIE7Z7K/akWK4tqbyZsXvkTXOLu+kx6zdtjsAebU5vk5EHY5Q82UoP4HlE
4aW06rZEnVUv8VZZhN6t7JF4h6wOe5BIv8qKLUStoRNrR73QLsa4QE54lVTRsLuSbTbUT3rljDgs
BszKPB3Gtt+1afUaGU2P2aX5VSH2CN7bKZuk8ZDMN8vtOtpUU0ONBDMCFeWAUtyJTHaTibqMWNse
hr7AlDETqYZdZLm7XOOeOz31TfSVgETRVBUoqcuvEfI82QOgN+IPlfJad8OrUkHkguIsp5OCsixe
gDereRqdYttX2bnSDqJVwGCZ1Cvh4HhZ8jTER2WAV6ssyK6Q5TssGBt/sslE+3rvYDpjjCqs3yyg
qkiS73yObLHeGFScLBjAVPnWHcSljOIbXyjcXQF/bL0/GwUXzEjb56lsILuBhQotRiCumrUDwQfe
rC6YhVaPiR7U7MzWu70yD48OWNrUagH5WdMXvIhSSBPddeLo91ZWmLjkuEKG6gmVQlgLYP0CU0iU
Yc6kbYe6OavwUaFzKfy4SIOsF3tYRA10bgeqiwlmMh2uTD1vDFaNMKUoo70pYJo8QcIQA70Hbzmf
wPk59nZ0U6Z229l1yAlSdThAU8zlzS8xBUMZP05mKVg2IOCxqEO3wqrSTtNJdnLTp8VboxSbqE8e
CK8hMo/Ao0nTvZDKrRb6y5wbeHko/MY8m73MRo1XJeamaFMgmAPqsCKykb9n1d6UYBGysmwFJPJW
GXa9npR1Mzs9GABm7RM9Qa1n3Z08fs5RVkNqpT/WlStoliBhQscHqxQdyjqRUQnSUjdP98pQD1FB
AlJWq2ES1MrjwGrdd5wdXPHGVvb6hBA0jMCMos1QfDZhlCQANVS+UkdQqdDXN75iGJXfG9aHk0pv
JpKE3B1nWDPHGE0o+ozEknzNm7q6pMolMzJzDXyW6WraslHBnmV39ivSsx/6ojH8kWhnw+jp1IpL
m2kZ7erRolasxbRUNqM031vlFJHWT4sc8+KK5SmHMro8l/NIRRdhWDmBPYFTDWCkR0ArpM0p1aPZ
9AZdDxBZe0os+SWs+i4y0EpaYQHL45hTzuqNx+6D2/VyoxXCH3Jl3tbt9GEPDgqHsgDpRjV3CCQi
G9yXd7u0zXUFtzawBiwm0YQEjpmAXtHAhmwuMzQAlQZ2goIpxAFZI/ioPowBy0mmBkpkP1ZZUa/I
2DZeMaalp3cZoslnXDroz7wGcZuyG+Dia6Cf02r9CvOta2Y1weQkJRVtlG1aueANib0CuSZBwpk/
Y0yc20FVgpBuif417o+ZGRCiYypkVAa1oOegZV+WILy0oJYpEy115w1Z4rM/ZOBeIETXS+Ye/mz8
xZxwByS13mCICwLLLD6iutoVdf0wRSnQcwcakV4/5yI9Gro/arxZtdPwqcAJbV3nHTMGPE2o9QAb
Srtgsxu2VryqjXtmgG3VRNWjEq0N0X0lI2C6qWtfqtJ+7/ThQNTy1W7ij8rpZ9Zoa7PP3mbDlEEs
cefOpXxB7mrLBgLmG9lYyQhxuX001Wk/2PLQGX2QljnwjZhzSCdRvOgYr5s2kBnYSNHYKhs4Qhtf
xjSiMTq7+WBshjm7JwZoUrzEa9VAjYCGKYX8HrytuCH7PCoBtEgeNB2sg0unFIjJs1Z1m6nIDU8l
dGr2RaIiBX/AbJAS5LxorTyZKqBIacB/q5rBPLEL4hdTAfWzq5672vDLFjS/uU6xqrjAIAAi2c4E
jgwogyRXVlVtBlasPyZaeYWPURcIswv6yO3PU9acO4Psu9ndIcflkkT5R2/Ij6GOzzCDwzpYd1Sa
xQWh1s+paT8u2SuiHS5uB7ZMpmKQVce3XhcgAhaxzarl5wkGhSrMQuLOBh0OPMrK7AevHLuW9TNk
hdbQPdhm+uVoMHA1IsAXLjCdvOAYOts5QJo2SVSakw72xITEWM3zfTuo+0ltFloYYqfLqvVkD85T
v/RyVgWB2B1XOTLYXPXRUrSvQvCWTZX0KgKn1qFF6FJXfhSxgdR5kgLNqwF/2h1mcM30UdX1QWpo
5sR0rSvUrpPdONhXAQMW6cDcAda5LcJmmjqaKQEC0JV8AX+biumPdsNrSiIU9twZwjgZH3kp7yhw
/BxUZF9NMDoQA0AdF9ZY4xCvhDV+ya5RqHD69RDP4OwgHgnkH4BwkQLOXwYoYh4l3PRjwHxzJE1q
1HnY5mlBCRxMsUzo766R+XPZgQDoggXIzeqaa8XziHKIyRHImZlxlpPM66Cl3abaiGRwXXG8BDMI
vQZJLiWg0C0JnGR0lIDUftIaxCc1MKUSDGo2uvgchdseEZbiKamh+sJxgsRW8lWTgR2qFUqQ5+CU
Qct1heR/7yJLZW+1L5lK4M7b5zesws9Kod7IBNy1zSvfgbEWTTNFMOtEOG+2OFnAFJ+LJvtKTeNj
hHFpXEa5x2fQ7krFWUGzA6ISlLUs78hBOvMB2giTVZB7YEiyjlN3X2lg2GWrNHOvRpm+ZkggAff+
TeidymKn/jDtGBQ05PR6tamueDHoQFtwNhDTl0apl0fDV1RNxymyHyR2ZJarYvBQ9noW6k4fscWh
0hDDU5CIx9oo6KsYx1GuVpXVq8Fxz+qImgpVrKfPSe1bkfuZm+UDVjq/Fmg64JpZgCILKDFyGhWn
dqvl6Hcyt1VpD6prBrIUZHk3S5AWKB+s5M1ua2RoN/qifuMdZgnfusg87zepvStsa9zDowxKgVHb
gXh0i6FVZFwrwiLNRz8p+aci6tNElK9htG9Rc7R4qbEUJojcbZflHTM2l7usq8hDPNcoqWrgq7EN
DhWZ7/oAimCl5fdRBYbnmm+m3q7NPFXhGFFo7CW7ER7lrOraDWkF3CTa/qr32rs2Aig0AS127RXt
xCFrm2triprx6R0RGx99hapydFJAdZZ5svRc81oHmOKgAkxpqnWWd48uycLakFhXsVY2uvLFoxcz
bzuo6vRbBLanXifBWI9nE2JotdlWLdkWBtewplg7oT040YwRY/eZiwrkxuWXaJ0TxLb9UUV+Cy6h
ISHNAySHgN1bZBjtEoLwlpmVsWpycMy0RD/N1mspADfOVZ3g8ndQ2iXAFfh8bRqxgscTTRrbxA1o
Yv1xe+ThWntRFndXTwkccfmzkoCPnKX7ehiCQSidj+PX6GXFywAWgz6Y75kxw/G4T49aAQZESrZq
Yq57gYng8tHnuEjNDKm5ETLhNrZZ7ed6fjS5cYCb31s8zftEVqvlxfCxvoFZdKigbk/HB7VBhSoN
8TzwKvamFFS/SSlo49SPIndQ3FoFgiM78hHbGE506A4x/j46mfxwk1gyqdlPKW49JeX7rrTvQ6Jg
zlZrPmYtTB1hleCCyLTh5VeJEeZKNnq57vqBwhjNnBBW5VhiYxjzs5bkvixwNotkDIam3aMGvil8
KPyx/BQRJnNZdMiwWq6jGlwZp5ixEdlGqDYDpgC2sx3b7gN+9BUmCRWmrPWpdZ2Zafw2Vtn7OPQg
PKDFJrgOArkYtZhzFrQKLuomkXtryDw3Jveucy6JZigM7FmsNMCKDWgXdSPv4E834Y0R1M52/ZQY
Z8w5HK8CV5EN2FQo7nwmatCHjCEaPFu+9fgpgiCcTLcuY+uCiK+Ql06bZ7gRyQzT9xEXqBYlflFY
NXxwdVRysLY3k+yotSCKWw4Ht7lWH/N0PhOzwY0N8RccShc7kek6dVGIb4Ipb/SoOF0wVcyieLFK
7KtO+pim+aurXOsmA1mB8yup1GqFwrvZE1GToO2y8Ygcmp4pjYiesEHcJLqvbWotrWTVp7uxhqAq
xs1jF1n/kkfgtSBSpd5OGTZB2EE+9HP2AhrFJPnVSarn0qy3OlJJZO68KPCxonbvbHS1wBbEh4y2
cXqREYwrihc3FXgvQ70YrvNNMmHeHiPsMrHKO0/LMPuf5J1Jb+RMkqZ/kRe4OZdrBGOXFJJSW+pC
pDKVzn2n08lf3090NxpddWhMz2mAAapOqS8U4mJu9m62EgaorehOSV4TIjhWnBL5t1/pJ0byR2VI
/18ZGFWVf9QpmuOSy9eWBJskcBa9vgDFTJs0mqftaLN4RjTWD13W+C288kGPacu1Bm8Sdf7KIIRg
NtW71FLvWc/FHBIPBUn6qm45MSJreHN9BL5tdyDq4LVLDBthkQDVcyaB9a1r62bDZvJb5L6Sn1P7
tke8jSyr8qbj0kZvlgiOUybvc2TSUfUeoowek+zSu9Wd7vI/K4m6m7U032Haz6dcNMdp9j9dlZxZ
RNufnTnK90t6LRuvxq7vHbOwy++yuc4eC6aYjZEB67sdhA1hKk8tCA1fTej7FKzL9ppqY6oF4Ylj
f47e/JYmKtpkbJ9wqYIgQaeyR30bBSg9ov5PX7zz029ZsXy0KysK5foZUOM37A/Zr5l3XHNaINNa
ORp679RP+lg63bofNCNMkxg0FjXpWpZh0EKRvw3GiLQ+PW6s5eLJqWcNFa1zn3oPdiK+vRIiwLX6
U4VzhealJ0KQ2L1NK1GNFWKgDxSvndTc+2qxNmEj3+2o88D+hmvUVB+wPDV5rLFJq2BnI7cJo9/h
6IPD2Znai3WYNyGai0KqH2Z0utsleMhzRB/TuuGQnIjMJG0yo/1LVOvFfR/c41DbuP3MDRgZhSV/
bF/y3aZkPi1osKugVgCusAPCYvxRxL5s20Pdou3prfGazMNVZsXToBPSX3S2SUv3SyUBK8mFOln+
k536Az1Ck8V92yDlsNL3ETwumnlOfTuftyvTynYN/OdiAd/tPLayzklzGWyRbK1EtLwlH9US0nHb
DlrzUrBWuq42vMMfa8N9ohnpsR66PW4Wr8uyuGuzp9rPngbg1I6r4mlxxYH9mJeoq4KCghJULg+t
cd9KxXTfa1oclTR3UyBPap12hT+/6XTY25170vl4LSbzMazq1+hQSsroxQ/qvevMb11mPooJARy/
MS6r/JvNyvvWc15nR13SMPuOdE42uhvXIIJ0ilgIJoOxpENlxggzoZ0z5H5uMnbaiXm8mkY+9xES
r8B7n/LrMthp7KCbGkPLRk84//aH8RAF2VPkxpbDJrAJjGsXQaJF6OUbLzy2QzUdsqwHybCnuCN7
8fTvv1sEpsfl3lfbMgB4cSsO9sZ+FC3HjPBddNeRe9BN8Fp4y+e07mU6Hz3CtYFim00XCVJ3pvoh
qDmTZBe3+iYS6/sz0rDRzbGE8KfQhwU3/G/9UbhYGvrlBQ7sIUKu7dkTs2M7vuTzT6t/X8T6sqzp
d5TbEgC1UdtMxXVosjvMkvsighaoXdLeWvCNwq+92AGYcZ3s0kJn1un6As3NUl052pu8dngfkiDd
iRZUMii8uAymywJzsDWZ6hBFIUuyBvNRFuMBboHQbsO1kn/zWhIU2iF/jASArnjshOS16a1XehTW
5FUS/RIr3NjCSktQlnHm8SqnHeKptph+932K2d5BoCbzl6w2oAEJ/56TgDFEIOyzf3sbDVKpua03
zdQT0fw1h/6PduV+k1eSM0P3mKIKvDOl7sFwZjDmkYWkKiJ1aekAmNmpubc8Xq9mnnfRCqBfZObd
8kn/nA1Q2+LkD2XXIsMP1n0/eWpXJ+FjL1hC7eT+g8FV6pxvr5ljvTmJdxq8/m6tRh5/wJJtyqa1
Uqj7DsjE8tiAnAX3OhrunNJ8hH7m3qlrxug7+E9+DqGoUPAO4cS2ZC919qs6VV5uPYSp9zopspL0
1HwDiJ8Ti7t3Q1wQpdlLfKsQVTM9wmlICxSyH9zTrWJYUYd5ohCHPOdXBykCMxd3lp3lT1XPhr+u
ddEqrcEPZ3xIfN6uUEVPAhCB91el27lenwd7OXE4X9yuqrfGuxWzuo4rV3mIPs2MZyT2c3pSUX6Z
ugZJIsHNninFQd5e2kjfJ+WrnijvPs4vaxmuM4sfuyq876f0CepmM/UQFx3PNDGe09bj1+XyYa3T
J39182260qU6LndnXK4t6KgjtBcn0nzoKGs2TSDumxLBoqM/lsBHetpcR/CNOR1YYtZGOGtdmucw
0yia/YD17n6dfU/ecJdawx66GHvUNLLOcOZRMSa9rLw1TeQiHV4++lphPgyAktSlVLe23T9Enmud
26g8puv6s+yTcVfMBRh/LT/zenP74Cnj0dv41vRh1QYIez52gp9Y8oe6mMeDMtVepeIlt9Onum/3
tp1d5mh+89tax42lLY4YRrwsgXhQgMI5ezP8+3Zkvu8oFvxCVXc/Kv1Sr97XbFAWlXXcLtjSHInp
TX7ZpfWpszbc9MNV1ddqzj8C/dMX8tHo4cger084LfbB5BxV0Q0C8oP0KS3jHlrextkShXRAyTTs
A59fenuSFOVtHsvvpKeA14zwdVi/TbwRnCkUJDu93fJS7ViHt5+d+SMJ1LcVzMeBhn9bF+nT0A4H
26inUsxvrjPcQaKcbLvfi3lTEUxFLCnlL8nXz3Gw/vPbLc3JwvZmwp2iGdu3wbBsxQKjFaXS3RR7
XUhv2wz8k6izn6Cof4XvNwgpeHb9KvR3OjTM3jLDcHS0lZ8espz7nNWo2CQUS83Rm98qKVMmhlHb
ffUS4Mg8P6St9enPzPlGVr+Xgre15oYGtCumgC4rX5tk1zvd0xLeztqcLsBfSuZ3mR7g/n8nUXa0
cj7dVvmZVQmEhJTrh5/5u3lyy23NUUCRq0d42Eey0FjOA/gZpd8VUVvbFFml8LH3hbeHUrO4Cj2p
+sHen/uSkARe5ZuRa7yPGiLvh+U7StbPauLi6dUDQraXc525nHH8nk5ilVvjcTSQqINgP3H6zWrU
PbsCIHLck5t07O88KITqa/HFuXXv+v3D7c7oOeDDu2udm2eOR+n+RHJ46tb+zm7SO1xJ2yKadu3E
OyTmI5zsTvP8Njh+db38LpYVD2D2bbfrS1QPb7iM79vJ/0oSHjU1+M+jmfE11f5XP3ofGsCDh/ZH
nqWkfvRXsf4cx2aHhOm5z8d3v1fHmWIp5HwMEu7WmJnjNC1vs539HrV3Lyfw/MBX95nvFieRA3cw
KD3WSXqxkmm+qwtleDMw41nd2W+5qIEp6Xc4XrcaXzFrfzeFG76Ubnln2bdr7pAt3KAdvx2fnpOP
RxC3p1QOX4W/2OCr6Xdum7feks/KG3cVT7SXWPcFdLSl5xMwhT7dLo2vhruw48HpVv1GAq/aeG2F
V1M9lynckiubl163W1uw3DFLbnCE9RI0045o6E8/yPbIXQ8sV9s1C1/KBFy7WxXKi+wnKLzekAa6
tVP8Aeni35eSF5XVeC/GDu8ZHb6zyT1FvXyGTLwt4HzyqZXw23zVyIWB6V/dMHpeAxsCpWw2YTm/
RbBcihFRO6hVBHiABaVwKwJL6Zwi+dJIGUfsgXW0gwuwXbZsryCVAsFMWI3Xvp4/boUilzR9ubu8
1L56SbqjPaRPHQdhO05/Mz55SNZqN+Xe8+0vK1frczUSUyLSprHY+9Vw5S9hXOGdi6Q+GpcKdft4
CZkeL2pFKO5gToNir1YHpZfs9hhA8JjSGDxLiINU/hLA/tJkT3LInxiGXwIpzksI/qPmN8AuTOBf
w2gGOALv2VXya+yrJnZtBjprvU+0fnNwyDOEySiemym+taZdx0Pbjgfg90/XmLfbFZ4Grij0AgfV
tmAALwxvPP02rHyqLgnRTnERbou1aU6dqu61CtfYks247zMZ7XKP5UQ0nbqKPtJOdQ+lOc/jxGay
LFSxlU+HcXGm/QBfv1lZDXdv55waUgU0X/Ug9nRUV8Tc/y50+V/peF6aiv/9a/7DP+VG/J/lSRy+
m1sSw/CvH/X/oB4IBfX/oAeq/zR9/096IH7+P/RA9j9YK8Gbwo65KMB5Z/+XENNGbInakuzC4CYK
IhbynwRBMrwtggkiVhwREfRfQky0QuxCIPDBJhmTgB1H/m8EQfa/K4D/uyLIInqOfaSEf7NegZHo
XyJHnKgWo9cX+aYTdxS95r5OVlgzHHgHdkeAAA96QUhTYyG20FsMfdmc5HBGK5A9Jas46KAcj/ng
7KACz8iimocbPZb3ob3pWzCRqBS7xcOdrdQlFF17seZpH6mcsQq+A/ncbQCCQqdKZDtoTRyvcr0n
mGzegu+G5DegNM6N/l1Z/aer+69ofcg7+abFgsWtJGYHRn1XRlAUYXbsZ+hRyyuOdOPJLPNtWRf0
f9JYT8Jq//R29ik851D7WMi6iJ0p/e+ume9mEhuC/MlCKb1vUu9JTyOq/K6/2GyTYQpuePFyWi17
eiDj6zuJyk3XQH03WKNlS6+sS+HfF7f0Cgebdy9mC/HqCL/iNOOBy47lZ4QFEFOwS0IUoVn9VYhQ
HDyhq6MJl+ey/mM1Okd/xbzScPZFM/XH9sVlGciQKF/L1rIeFD3qvrIxPiVyIgr5j0lUjYdNxb0h
7yDNK2SXE1VlHi+97V1syz32gWFAY2LcASTsxmQ4c02wCc692hEf+5aFL/1AbkbL5YK0Yo3dkm+7
zGqeo7V5tF/trP+bFOK9nidv1+UT3NxiJlzb8u+U9AeT04ThI563+WSybedIyV6w+Rg1yBuxeWP/
oNlqq3Y9rzqs/y9khf8/liOb1/R/qEfTMP6LVPz2H/xnQQr+YfPOE3DEElEcxj7/8h8CxegfkuQu
NmYTH09d+u++Yi/6B2nyFsADyjsCbf6bMtzz/0HcskWCA3QWyUmW+78pSK4r/0Xlh/LcAuUi9teJ
2K5OzvA/q/xylbE8ZL21fOhpYcPqat+CYK+i4kBOKnMxJt+F8t1hph6TZTmphS3v0lwSTZKD7/tH
Zr3uEHSSvALAmUUNn26VegevzdA9hvU5nCg/ARa9lm3qhE602AdXefJUclUWx/iUhTEy37dJli8W
88KIaoSIGh/j5GhupytJIKpAbZehUXezJ+1VT2ZdCPogQghcYLpb1PwrCUdCbOhhN0YXn6FomTXn
Lt9eAJDkY1XZmGzDXuLpbUBIce4iRZMHU6AHGHsE0TbbVaf3slr7Ta+jvxiixxjl5Xgamyu6hW1F
1P8DilIitpPoJDO2GEUuQumoxYO1eBGqg2BMjwa0bxNF59SeCN9Wr7Cbdpg9z6iq6uiKUKfft8Rg
MjKxJIMKkQZjdz+063OJkMD30wcmnLeq7pKDrQoIElBFd/zw/LnbCVTe0s+pN7JEPGwjuQOp3mc9
KY7S+mGo5HGw9PWhAP2pkuTLpsdEtzzfyZZEBeGGXTxa0xQL+PJGwVqOPSkIpUtUi5z9KGbCSjas
zhtiz1nvWp02J2ck+KMscWFOWX3M5iLOo2CNq5bcLh0SgzBWUBIL8ibLZbveOja06+HypFmkFmfu
epelAifl+KcuAaXlKP66K9IVGEAON8Iw436JSMxxG+cuAIXe1WMeYmytf2cZWOtSVNgJUxuIbsJb
mlBIQZ84ZgQhKa45d3mCelA76ynKrFe3qqe4IEwCj6ZNnwtQegtz3IYjoivto4bXwyCOHPbH3uGT
iONzVqH33pJXGyc9NSMHZ6jRiQV5KOK6RlsArmMe7DR/MQmq8DF4DtIxQK6xKfyQv0cX+jitR+UA
9Gu4r1b4OKYRBJBpHzyFTh3t3TU5N66rjgM5XZsAhH9jkUiP+IekmKpOwUhDVjn4xXfiRMvJVl0H
GZERG2E3w6HO8JWPkdqORc3Kjhv21o9a7tGlPFqugTZ0aCa8otRbE0afFc06eNRov0YriyJvA/qU
ZPYuukNJE+yicOiZBQw2UYMkNbG98rQM89YERF9M7J0/dwwyNM8QZ0nJ43nTY6DnbTjiyogph2U8
jAqxVzTiOfJwwi8+nnjZF82eF4dBustj7bbQ5zmW5VCrfWWhwDDohgXqOMaZcI47OXOgm01p6FrS
fEA3EgwvC5zL5IxPsHHhwS5wLqPtifvM/e04eAYXXx8BXorj2lm7vGrBzyHGhG+qxwaF2RYCzmzY
WAEzk627xkr0ZhgxLUTtSJ6LU5JiADbYirWNByD2g1O4Zt9hZw1RLi9J+2zWPn33LdaUcvtiphuc
a1b25PcaBBbx7ia60TZdw3/hFw+q8I5GoZxsJ7zoAo3ATTLb7BLtHop1IpmzKBDaUAZ9qZx4CaBQ
uxB9QpchnKiT4mMo7V9pRDOVu9WfEvQBoQzbwww7lrgV2Ozc6JxHAuN/ktjb3AdxDn21N9q6Lphe
dBe6zDVzyvGfkIH13rvtoejz/NQ66R/XTy+6YwIFeg7YGMH8JZlsA5W/OGJCgkxp2JD8Om6z0H+w
K8/aT4SmhOAAcR0V+Dyy/M1ryJCk46lIzBTQ0kX+KwGvOTsw0naxn7q5fcgcuQ3yRFwavez5I5m2
B/uam33kap4yAThoIxwB3tXtgWPhvSwc9waZbJMoIf7aNb+ISou2Ca46GB/13qWYOLSTbQeL/Kup
AVeyVXbHaJ3IlhTg9lKzi22rMxGvU59BRZGc0nQwd2mLOahiYD6bpL9YoYCGokiHIezt2OaPQHV0
WzXaxjJziWQbU0RcqTwiSicEwLXvkwCx2uAF7zYI5oENfISgjizfI2bztEqYI2SlrOM8lh1azH60
7yuAJtKddHZvV9fe78JYhHVBNhze6NA9h8LzDlaCOCiDQHNkObxl/ruE9iKUHv+x1dUnPRaHDK3F
fsTL07HPIXZAhYFi2DvlyudGd3+tLu3jbLyZqUrrTnt1uakizO5GfDUygrBFzkoI0MFu6QV7OfAg
RdMjO39uT1aJeUtCyTbLtu6Xq6g5Nh2ZX/2ObU3LfEzE+qCCRP6YybgqclZJ5AuPq+MgHgrMbhxz
7LotCpCohnOgMEA5GQCbsl8QY91SpkQRE6pKxsRmtEdYTLPs1iVQp2hQSN/c6srrEB5M4v4dPWLs
JmH/TItsjl2v2aqhfcr6dWd3hY7RKGHsXuYDjc+h6Aj2GpUbxtXKyS0H9BBaf2TZjcbQ/cxCP8na
bpGmYJSITvO0OrWrRcwCkUMdRbBL8hBhpnVJ25/zZE4jOVJ2I6JDhe9smMIoDiZ3iqcVIcSYt5u5
bF4tu6/3Wc1TkGbZc9rU+Rn5creXdkpOcnYYKzUgJm9nos54rEPEoPbw5GCTF4YE1EY9qi4HRGxi
u5pevTYRhBkUB7DcL1cOFiMOc12hJrzjuqv24PZMCoU5L568YzJ9pcsqWFSzJJHZzNyBlD6iZf0F
mUIBnZn85cqSEKlk+hUMSNLr8M6EwXA0njjOXXDqs/BUIlRJsu6XTp27AdDoMRgwJTf2+9Ln0U5q
NI8IPE6tHskdMmQJN/WDCxS0y0b7UmfUgDmBqrhBPsUS4pTwoDMNboOtvilFF3M1DskF1Wg7sc7j
gjpIwkepjuMN8Ccro+hunomMIDVE/4cuxQ7AnXD2xgMcMljikGzuJlWG23lyshMa+D2HEiuUSKQ+
JgGKfnQqJZvf5jk8Rn61bgqWb66ZdSdVmsfZrN76xJ72eVUmONaWn/QweMcUavA2z95XeqBBwWCk
SZ0fxU3Dng1sMp7qv47WP5RCaeO4y6s1DACelkI4qB9Bodft5KDNKqz5Y52rcOcWBJFA1CBJmRcU
c5WSOw9Q/W7lAVuccT2rLBC7GQkc3DLv5QxleFeZ3D+6dqXuWVB66UsU2Szv2HZ92u4LVc30G2Ww
XdK63grh6UPpZw9wD87R85o0rm5IqaY8MESI+25Ypu28QhQ7iSRdDS7EUW70nKCo8iYQNa9Wb2Nt
vY6kn1VKnU1wikYcj/mMraX0hg2WhvZk7FxtMAwwmvvybA9q2CxN+9IMdPBtj2SphGveg3+gdKMG
x4z4dRuwC8yP3iI1/xGGbEoAgX3q29g6o+qU+qSwtWvtXnLRm03nI7RzvNYmO3K4Cqs61NVAUFDC
zbkOSMoUhNLWdFVB2mKmhvKEmPVbteFd37QTnIyHwM3/VY1WAqyb/HBumzKipYB38Y+LhV017+W7
haiQs7Z+ZGEHMWKtDUC4rjQbmDeS8rjK8h3vCkEJGFk3Vu81sWfpQ6TMPogaffXANnhoi3tSInED
kM+zUmrdobsRZrDdhSGeZIqwkCZVhQ7Cy5a9hX2bw32jBEr4mcqRCA5/Ww3OGf/jISwytmN5e2zB
dVx4huqY9+nWYdPPZo4gcccUTiMM+t/I4lkFsK4z6P2M1izQ25x/qmbVHUv4mEOeXhYL2fNQQNwl
vkst8ZuzdwNU8vY8gbKc5mg6CqdFehWwZ9QauWhYkXYDDTJ5ZCGUqk4/GusEzVLvx6EhY6/u/+aS
9LZsRJ4BvRTtsJz+lWjMkek0ywYdN4g4pa+YLOoylgP4tG1V32T3hVfvdLB8WBovbRIm22BqyCJK
Idjz9UXVWCOjOSLyeUEPfrsKUZqd7QzPAHrGg6rrPb4qJPPypXLCJU4qvm8goncvH7+KjtNwto9u
dyPKquTvrc/uu/Evu65Sag3xaRI0g+BHR8ZBdGR9vNkAI9V7GebP69gmBN3g5xSollIvfHM66OM6
8c/YYTXsqWZis38sCGZ2lTfczEDuYyH+TvX4aTp1ypkP/IBqjjT9Iagu3WKWQ1jdlY0ujiYd77ic
zSWsa1IusSGMrvdLMCHvMJmfglx5+2H2sOGoZzegn9V9ubWH+VcYrX/DxBxgqdk13jf+pslqezM1
dOB1086MWuW2c+kHyYpLyeuu0MULIKCO1Xtuun6WWhxtT5Q7jLpnxOTbYs67ky7C5JC3vGV98ioG
r9iNM5oDca+Lm7K6t/R2DNxdpG3SJN3ueaD1idXYXtPUDY+zkx4bH89rgXl7Y/10K59v47ZrjD9k
3KSB/MYEzO+tblSEPQdon4MFeQoqY7+FbKiWdDzpqp0QR1vPkx3NF8lYq4ZJ459tWQ9bryej8j89
6ftYNxy9MwEWWnsRH6FEwpRjV3N7j6Oo4NN0x1g0PvXuOB2T0LsrGv9BRcF0LV1ULLYlti0FYxu+
UA3Z25sGHDgrzsiw6MWuUHa7A/KNZz2/JiavY3SN/rb2e4a3vkfqtTAV59oqLj120J0zmT94V5qD
r50He5TFpWrHvaOVfmRnwHDt9Iut5Cazc/ECQWrtvIykGM81v6cgfBCe/TggpYb1nkZzdgVy0VI1
NnGuiL+WZH52hfUajs1vt7+lzXbUlIlyluijsNZs18seeyEvT1iFv5ugpysoX8U6Um+G6Y02pth0
Dp2DTENcVDfMkKgVzEAmuB3w4Qk/3RqL1VynRsRNZiUHjKy/BGMG4pujTNtj7tkCRVG170tuarVi
ZQ+W6yRFENsL4rtBlmfXalo8R+SrNorQXkcd1tVjsqpQpi8es6sAWzZO3Z6VV7cHM+HXtNE8IQ11
pgN92w8kyuM2GToAA5d4D7v4abt+e5ratNrl2YuYPfeoRveHg+5M2VUSB66pdiPmT2SKw1GQLZpa
rX2fmrvAVOJB3edBy9epdb2z2uguM2kLLBywle28JqPLiz4+ddlq34+Lv29DBkd02wOFrrjH8ICG
mHsOetSdrD8qZdutyi+LkzpkSIqjn4oc3igod56ccZreboqfhcSusb2eYk0PHxYVOZAl/q0M5VU6
t/dW21/c0b/mzU3aXATvxdKVmxy2gIMyXfaKpQUbL8jt3WzSXU3HtU/xKa2te+f54Z2bE4u60Ekt
QDb9RC+uOxLrxhyHhJpOA3dg7wt1DPn/Km0odcQTjBKAyhCqn+gJdjae2fM0Rdu0w/YuYaMQP2Ii
JGliqxEeFiUxamUnSB+b+48V1dCmNVl+DPW2tFRyMuFeSO8okNUrf/g7wEV7FjpSrUizUyDiXlBh
FtX3kry4UpsH5AdUfW/FrzS2zFJ58qGQOJKmlCxbPS8nN7DqU74Ioi+jX1M53a8DKeydMeep5Cuz
ICkF7tw4dv9eIcEULBUR4XfRgDxn6AE9Br1tw5pKXXnRoWxtFUdYc1oZkWBm49FCsnwO7QIFdp2p
bTc4R8b714mVSEN2HCABYm/NOMd18ORn5jxQrnBziWq/9t11pgHeLmQGAHXjv5XKxD1GhX0X5QZY
jT8t4TAXKQm6srafxxCKOiphAArHxGlWEK5c2D/qp9zlcWqC/JPNjftUWE9NHUqEyxo8Igl/aoXL
buKMS5Z+3jEkkhVtSLDr+/Iyp8WeHbvcp8j/JeVpdqfPcEqPdT29+owhdGrZOW/sU1AhLFjxMUXV
HE8Db+zMEV/YPiyz2zAdun8qBilmk2wdP8CLUGVbuHlyc+br7XESY2jzQqZi8xUuc8Tp4bMAToKP
8iwxaCGjLEnM0lRe7M1bXwT3AmJ+48niyvMaxVV4aHxSp1IxOYdB5B/LkP5doEc2kyj/ECjxDgs/
nWUo/wovOAvgN5PbH0VU0ETiJtkMYiCfF2lsbFrMV1WUyL03jZcK38WGKGfWkxpWHXYPOu0QwHs1
qWX+kB6qog+I4agu1kQkN1vVngNlCPZa1dktwAujttVXi+54NfVeCXaN2ugvY8/QnxAjgZbUhpMO
1LUOmeRadKEbbWOrwFZI+keY0I97sVYlRFFo/cqhZmIeGYCJZDtgQvEs5yUQXb6ZGwpA70G6jzX9
VuhcRpzM6FZCH/4lPck1u0hN3Fxj7LMXzb+LR6es6w+XpspPn13gKBR9FqFmafVjGgkhtKviNC3J
mzdTGVgOehJ1wf64cB0ICe5ALlS77uqhSDnO3pUN1R9NOp7DsMEU55/mFLyZgw4rbIQU28Y0naO7
OycyQn7Iz6zTb/bavDmaNUtsR5/A9jr79nr66Z8gqH9gl/7yJoSGfsE1qdLzlL51+FndxDosHSsZ
XYnKnA7/3or+mhKVixLORwux2CD24ZGHOFMjzx4UvOuQwTsZsfN4qO4CoFaRU+aCoKw3IfZ8UJWa
uCIScRMxD5uqP/EWI3oU4U++Tn/g5seO3RyahEbdVUQ0E5zr4uEgRVikeFgsgYVSTOQK15GEnZrn
y6j4fqQl3NleXsVWx9NMTMzvtaEgZc6IWfWW4GIvfwpFgl7Uuc9ohTy0GtNfNGpLjKESy0YgD3O9
nC2zdgdbW+wnXWt4z1DyiTliTSnwOZNREBSXsS1tWrzoz6JcNEi6PHSzplVMUCMVFIGAFJMndNHO
mbe8wi/mfYTACw/REuCi9gySfX/aEV9Z2ECDg9TduZq6eBh9HIQNuu9i/mn67tMHoxdv3bSFn0Mx
iHfpOOB+X7NHLcaMSnUzM+SvqgJGLZM0dvkSYOAfirAdyN+voFt+KoP7pyqS18J/06O8hT8hKSxl
huEOWe/kdjvtWKCRUX1fY5WygHNJ06Ya0+Txts7OV99+J+zuIqkTrqCyUI5oHU8yfSUbGVfijJc6
6X9OqYMi2kF0WQ2A0+QlYH+fFdCF/dSO1p8OvL7yyDy0EZ43+WEUZNVo6zntE+zrzfvgyTLWU0FO
OJo4Y9tH1ZAIeKNnuxqfHaAtSYQ9jM9YzxePq/HilUThVLK82W3PYMwofMgEnJZgP+SduzHp8FkZ
yfwQkJffREw2GJFmN1ovy5ycOU6pDDeetsDosMcUZC39u7Zq+9xjN2aXYPYkav9JFqQd1rf7yzIX
ip95AKAg8X2tytjx2ZWDrKlwxbNTkT+TUE62EvDIFM2OzIGn8IdpUJ6Arv0K2UUw28unzJdLRdGR
RXqQHpWrjhTX/8eMjrNb3cfSno+tw/RPJ+pO3qEAumluGRKN3z0MaZxFCu07qsnuL+6qXT9XbAsm
WWgL7nKSdn9xOLOI2rs2hfPlI3Garf7f2DuT5ciZLDu/ikx7lGFyAL7QJgIxB8cgk2RuYBwyMcMx
w4Gn7w/dMnV1yWQy7bWpRZblnxwQ8Ov3nPOdMhytfk/QfS+6Ff2eetRL30+K10NeHkgAqltfdWTj
s3gksnFfJMepKNm8xCw8zPJvEYBQYp9wTXubJsC4Ka5pwLc69ceA/MqDvwQf0Shx8k04n8iid8eM
88Nmm3KrbBsiRpIcnBmDND95w1kLbvocSpt88NyBaoLMG/auoiVkUOynYoYbIruMHBssZtWla5Ge
R2Z1nS0Bi8z5MUP+m2TfnHKzfF0i038OKuxkIo53hd0/NizJz0VKYmoou+qQ+Mu9LBOfxbr/YZt6
uGuVBWspuasq3OtlgCAydtnH1O+8Rhx4seDQKRSMeLo+BYD31h8dUmAsQjDuUfvJD6MbzKM3Jbeo
AROJEevBr2MykbZ7HdzhUXeDt5N2t+sx+OyiUmaH+IONP0kh8AIJkh1oFv1FxuKvorRyM3T6WEbT
W9B2IaGDP0E17mVQ8fU3gFGXIbmPsdyH9ZKd0Jqs66L7D7+r7/KpdHZFrH8vQXRd/IlBxagf7Kw8
stMg5haj2rUuvdt4XY9BktOWrvRD17GoKcV0qK1q3JWZiNaV6YuuZPJYa14xmhP9yFLbNM1547LQ
fW4M6Ht0vFHawic0v8Rc2hBgPbkb8lKE5J+oukmjEG3UDViAF0VMMlACr5yBfep6lVed42QKvNzt
q1sYnzOShzWUfwiRn8j3EinbkptRycE0JzyjDjNVTaTt5DRNvCMUKsIlAOhZjgWrZp7XEbXr62bT
93kxcmY55UznqsAjUZE+r2vaASbDxeEVAO01GCknjjd6k5PHMUuxnMTK+ciGqz/EO5EM5VNdTtXG
0fzdGOGXTAFBtSC582fvuRiMdqf6mIO7rx0ow6Rg8569pGX8rQb1Kc3ZPnqkvHHaSdZ3eXN1yxGU
q+u+RmZPScaUBUe3TJ1tkxBHcTz722mMcZcWs33AF5tsTV93D5bpI++lVJ2UVrCT1sDE1nXTjhXy
bmwJHZsbXfBV1h4K7TI148kR+adkfreATVmW1FhwuLON6ecovJQdTLOqDNmbzWp9MzlJz10w3fJe
IY4Wm9+z8g91Rrihax06NZW4NiKtePIFRjQIMiU/xRMMhmMvJEkWyXfCWWXA41nXCSXvwByerSJS
hOcwHAZ/3zRReh8FwSkNohdI5m8ibq5WW7MCtrMH9LPNMMTlcy/M+5JWqGurpzPv/DYMRkuErGs/
K28SV8+t7pSbYHd3+O6tNkNKjsl9uQz3EbkXaZxcEd+TZGGZbgAQJ9JwSmNWIIMpPibIXuDlbA7k
vAfNXHzy2fEhE3CkTJbzhL/gx1WNzbNaPZCU6xXPf2rb7bkasAR73lUm3Rh6RIVrn6zrGgNxkAii
NPuu0tbeBRDn8L+Tlqus9IZPo9sKmfCYDXXH55usKUrpSRTuqRJmGbpSH7LiGbniTfZwJBLNys1f
YhsRjbV3Y3nxBsAEl52KZW1SqnIboSZxQ2ZM4pSmTKXNbeB6AVjkBcel5VztTndPZULy46lNHmSM
VTzlfmHm2W8+C+N29NObkabRai2UBy2eDEGcjizU1rGKgLwFLQ5If29jEKRhp1mGxqgHbpJKbg+K
XoKesAJjiDVV1j4Q+fuckOnk8q7D2aGWtKz8BxD272iJctfD53aK9HkQGebWwWS9ZC/ZuZrNEyvG
+To6ccGltSZClUTOo6RCJ9DGRyt5T9DJSwy+MjE5YSQ12WA/phPDHnnyeZvyUdqmyd90wjYe4SSB
Lfjbs8vh6vkGw11cfY7DInbk1VGN4OkRCXa708Qhqfnx4kD7XiS+skKO19SoCck6PX7Y2nmXPBmd
W/xKWi6iqZyakBBAt4tTt+D9GxpugCTvD2ZIvTJ4JxM9ugL1nSXxh0P2NGBV0WVnL3jASMXKuE6o
9prnfWk0P9BUkxBzeAMEL6t3gCpY6SUaNJtXwVswGg66JLranF3LCDc8ZTNgIk0Xqk4uAVOMdLto
l1NYvI1ma8u1SDN1zfHO15TfZFw8/cbbB8VHnvvmqWic7DDk9B1FBvJ2NWF8BqaU19w9E3ZmcE+i
iJz1/OJklrXl66PxAV+f+m7j4aVKmGSZdFTI7wKGYGUKEBfmrfOYsrvRIKZOzq0kxIYaAqEqL9nn
0WlVnoE7gDfQaOBFb7wuLWvHZvJ2ei5gJ2aJ2uFPYcmxcaL+pyN0NA2jYj/CYFU3Ot3lIHnAOrN2
9yKTvVHQ0ruTFacor72DrVHVBf5YkrBD1ptYStLb3AzLwcu6A5dB+8hRKMYS4LqXhy6m6VlAeSyn
Y9vmHDlVt0KQFpeGjGo5LAlpFFsO5r6I42VvSTx0rUEPrGV07OfrI5ygb63xwHnGLLexC128G2Ii
SsSYzLkyzrkp870KsNk4xeqMcNk8JkQHMbfU32SURJjA32I3hKFonDv2yS6BNxarBGvWIDPaY56E
buQyAfslz2fAuOFxn6OObxO51hvxEmhC+BH2qY6LrS/mCmr4n96zprO1gHsfm69o4ZnUanlSSDyb
qRfWnc7nJ3L1DOSXRBcXRmAMBKn3nErnD82NATqWdbb7c7VkRJoLow+X1YfQlw3X9SIGXlj5Pxh6
ND1jbykQs60xGOeAUDcwit7dN8Opb7vgTFhPb5xxGRHoqACLElg2nRU/zHaUnJpy2M0tU5FOGG8G
PpKZwf6/zNGeffYNq6+wXgXyuPYpsRy3XenzzmnmLwkbILGK+c5Yh5Ji0telMr6XStk732HySvCN
wbTBSW8b9/wKmot5qgG6oA7ws19GGPI5cezR4p1cWe4OQsYnBaYZIdG7CaEslCPibF7OhCj12+gT
8APWdUzqGs99RimDXhOBttb2mrQcDrK3wMd1DDademrdhFRBrs6LoD5BF6tnZMSoU2c+2CjFawq7
Ns/Rfpw9UCnmCO7L6d4SToMwiDJUTschgUX34GzAxxALC2CCCuw52C9rnoIcnEuPiumkeGz7yXuP
S1TOom7xACzZMRNcasgLgfq1iSWBOJAoN2FbAHNC8SpPkk4Y3RXUcUsQRDXhuF1js9N+llHX3VTz
CrrimizJ1R0y2Pv4yeL6YQ5KcRiM4S87q2a3RDXbYIdBO8/sfTZHP2Xr0uYtp9ecjPPo4vhokEXG
emF0odkjzPKZXw6R2F2SvNueaC9+wYkPQEyYLGl6YfMEVkt/aYxyN4+/rIIqOK7D/Q6qK22aVipO
+CPO/qFaTMYxLLGAOskxOX3w3Hnts0NUKst9dztwtu5c3DVsAn3eU/smIfmftZJgDAtKCicJs9ZP
U18jUFlsergpsGFR2aOMDCIwyH3b1EcVdFAhDUWirzHguKOrFqEJK2hXzzvQOnbItrhdKxMwVTxn
Wc6E61p3tmfsffRy8A5ZvJMpv2aMfofUt5/GdGrZYAwsUJL5YvECslRzyYflLm4duHhD4Z9FImDP
zsUzhlovhIf0mQKjOiSAvWCzXBM9iXs8hm4FgH0qzNs0yOmKjnrCVwm7nrDdtnfYxrTZcgc5xV2P
unFLlPo40y+/jfpp1/XmOXf7S6wYH3BUrDJlNu6CtQSk437llwZPxfoRci02aobIsWQm6Zcs/V/E
BuuNARNkKwx1MePiVtcxSFc/36pytHeZRSIuGnCR8IsNInv6jUvr2zDaT7fhh2xWDkdlDvcVox3k
jeKk3cTZ2XGNM1D86Rxq1rQCuWRExVMXVemh5SHKOe/Z5Lt3vv6r1lQWI6/FWs5ASVXNvG+znDC6
17DgoBOZPc15FFo9ROT5N17ALz9Tx2Iun+dxPOSSxr8p+9JuZ3FGpS91hy+UeXXLe2MkUTeeG5GQ
Q++iS57dm6PL2OtlY1hY0d7OPPfeRlbZrEjhy2SOTG3dKHaYHH6LUocouEDm1Gowd1gsRx52OS/f
4sBn21WnAMbopD8BYX21G+7vVUn3bzsc/RjiAuZM5FiHamX4doBOgKfFwPVlXd2PUO9YU/b1ITH8
XWdTs2Ll/A4C2B+XnNqsAgzhOTOf2pTfJhI0O6I69g+Evi+NTcRU80WGUTAtJFzQ5WqoMDgiUHXZ
2sfwkCGCuwyrmTfnl4HTb3Qx00X9ABgusalQBLi70SZ/tuCFNRkhQ+FSxaj6z3Gy7qVgx59UztH2
xng3eqz23KlSYenGr5WiW8Q7i0jVsP/ho6UDheKzV1NGtVjXrKJFwNPjrg34W2BFuPo59v1Av1Ad
EGCyeufDa4qzwAOM9et7Nk1jZ5ZQ2ys3OtcMb763d+ND4wFwMYrqzbbYI+OyBKzbnbp8uGF23NtB
VGJu8t54AuhwzZcfmepHPx5+Gh+2RmGayUn7l5r37h2XM4MAszn5R1wyJvPBdJetQGgj4ZZoI9RZ
Lt0IZVm+Tal35rtAKYcLi/sSFbrPrwGldcwEY4hq8mDY6Gv0cF3hmTXk9liOF9UxirOvbAEArzoa
jNXMdA42BfqcwyxTh0vty1M6sfjUQHIIGEqco9wzICTRctG5jd4V62WBPCKjKlqS10IoVMCl95ST
siNXxZONxWxJZvo05vo483k4WsHM68PU5965H2uu3vg2VlHL/8xbxQy24FdA5OUuXZpfHoOSUSWh
aSxqC2D4kwXpdEna54K9s+gS6JdLEsAGpBnJcp2dMXCMu1GMz8/L5MGUl2BOyAmXwaNf23dzo3m2
Lbe5Lka2mwWx3+WxKerksHgUF7Yt92rsDOQG4+TcJQ6NJMv8CpiKTDYzGgculML9uFolUv+zznt+
C8lIrNq0DkQVBZdKohZdjU7be+pqzy49GE2X76Ap6Vh/jOlyK5QxHoSF3dsANmkZ07jvOdMzbmMH
wOflDnMtoeCSfmxkVl91a3KT6kHGbr0eZ8qohpd6VSOppN6QCG5Dxr8nwfkdmqygkR7SSyQT477C
tUe7I4Y+UXz1kGVD4WlYfzIiscwYt7Vdqn5rcnmha/HBQj4OW+YcWZlHox2fSun/Xf+PIsv0MQcN
pG2dUzoT2OfEJo234A5ZiOv3Ve4cloIDA5DrDvcivsmcQ4NuJEs5f7DSLodKawwz/mdmMSKwr65O
qI+Y6NyiD73VFRQk8p79+LYgqUzFh4O3HunRa7d2CyPDS8d3K6u79X0TKp5UYBDWtVOEHcmzzZu8
6XkKyq5gs+XcQfFrnQAhoypCYMKQvuau3se4pQFZmL9SrSFwNdy/Yl3Ro1NzUxXAGkZS29yi4rsi
6Ir9ZLkvUbqCSeLY2XaufWG7rnCE2g67BQGbAJZlM3T39NOhtEQ+nS/VOdfZxQ28W9xC/Fq8+7lH
HIiyZkDTHk4J5tIj3g++udKu98o1qZExggODs4+LsvihH6uw2/zUa3fvChd77aL1IahWVtZAQ+YA
ncMxjb3pW0ddjebByfoXL6p5UTTZscarCD8BwMJYoU0wl/OCaEJJivwyW4N99BtxzsTKfGAABfAu
aehAi9KSot527G9CwwKe8f/vHQEaLSAZoJo2O3Tj+IYH6xhzgVu6ilcEzHTEb7p5EGu/cyiOp8aO
fxUp6NOI706MMHrZIm9B7iLlBfLTjkw7rI2RQ8Aqu3MXObuZ7C5yDdjw3r5XuR9feXyfKpHb3OM9
LxSz3Kupso/1gIKMtkBsmV0kd3GaAz2vuWOcxQoB6aOfnJwEV4Y6I7ls9B4485U02WO1blBkvjP/
2R3L331PjFPEFUq+8TTwGwyxfdJoRcFmyGfd9oJjWnCzBUq3lcGodrGko1F6Ec6R8pQ6eMha/1RG
Y30/lGNNHMRIDjGRqYSvfi891XMdK545xOgQ88bdHNcnb6nPCfDDXmfvrW1NmHZogcwagMQOq12S
1Sb0s6L/RWoYk4yPVAelbK9QTdSAiawW9hMUGyIIxD4RvYGBgC2Qw50zI6GugzSrd+9tWO0BS3sC
PHd1x87HuEEPMnoFjOKOZrHIRHuZHE44r/ngnvFjFnV9anycsibNkBUidFrqHAvKEsKwRYlOcBlw
iDARuHWPK3zxtp1UgK5j7IPaxFbMBfI61ShRaHfG2alynwWovFUGaJG6OXGvs/iSph8MzxjC4PPP
AUtTVkJVp/b2bJNuyafL5IjH2iAe5rPcpTvWwT9D7E9b9z6kyo1PYIepqq0wPfaYl1aLzxTkjy3O
461d8Fny2HiU8GnjHttlnE2/+7zlXerg4MLnC8BoCCPHcB+zurFP2hZsASKHF1XV3cxqAPn0nVM+
F7KENvaq+MyhjLK3aA513l1BGbfn1NSsseL5DjzAl2Xm10jB6eKm8FUG4AknYzh5nc4PKEQQaGQB
zjJnV7PkHJuqNclg2LjCc4tXQenZH8OIWzbCEu8pB+Zr9lsldGHmJA1w72G47Zc5waW9NsWFKoNJ
Q7+G3te9fWmX18EhUGJEScsq+n7qg3JP0uPeMi0M61XwJ5uG5BDYXKOXBRtMYksKnoz2AtoLHKMi
wuOoH2MmOu6akDQEC0O2uYsdiqJNuau6c5jq6GF2HOg2Pt6L7hfTkn3kHQhwK8Bcz/HstECUI6s2
OOUK7urpLomxZK5JZntY80aORiqb7Hqr0vGbJZbYFQmpGfAL3MbaT/RvEzf/Z7EU3tNUlScAo0Bh
AAoybuZfiwHxGb3lQ+gn6G7gcLDwtDOHLUcKGCVZP7A8/eUBfLdt+wEa1EdaNvkt92S/mfmMHTqQ
tJP1Fk9EsKKUa1IU7G1wvts0le0exGoLuBnVI+omeIDx34Rra5p6d35kBltZAg+GBDuGgoM7EuWp
YcsQqjg75pjE9dTxVOfgbwR7SmpbZXLkflaRFF23YxhQsYr190bJQGaZM160oIkhSDgpeD49cL/x
aQKMkeOssaMr2DcK4F38dKuJDfKC9Z3UiD5064pDLj0cjtkRIfcTnqrCxtjnklutBnzA2u/8kKuw
YpX05RUu5awVjMspQSRrJPkrS5j9qTKquzRnc567dNpNjeAyCjQG2wKLsGb5iVqHonO3Q6OV5gG6
wINb5DCuUrO9W6ZznMwLJylZnznalUl3cKP18xG01sabqvq4IImXBogjR5NbqqxB7adZYU36spPB
OXRDyjZAdLR5ZVCP3Zp1smNV9OEq5Ikcn9TgX5V2FNRGRNwxIgobN4ex5HKfyLXCVrbyNE3zHl2T
T5Mei52os7+BgR9xHER+FUsTXVwe1Sn1H/rWf2tsH3qk16T7IV5vdh0PTpZlv6KYbJSn0xtnCn+C
e78fAEoV2oGuB6j1lHtwSmsB03RoLs6DxYIJlIAXTmVdHtt1p+SqW9AEEJGW8kfwkIoAGFBlSa59
D/NsFY+xQS4gogOstLLQTtNH35wE9xlKQo3inp4W0HW2QC0ZflkgvnVhducYKGgYm/W3mxIqySL/
BsYUEk2e7czJdGiNlMVOQwfDb8ep7gbYc2dT/Jic3tPEpmBuOF5cUAe7xAA+VFlk+f0fV9T7FhjY
tkCCOTCOq8WN7jjGFiWHc+RiMixmahsLiZHXNK+yQYrlErcyLdWetWQLQSY50z867bCJYjaWOWv1
Aa55I/SHExRkiRr2qglk2rCftXUshBHqqpLnyvgxDWyr8YgW7edj9TyBJwuGhnE+h3bSy5FGdPg0
1Qz9FcdRiej6Yi6ntvCfSicxwij3tpkBDC7iV2xLtUs1LjmyMKj9WB2PfTYZHF2wQCOt5ms8ogdW
UptEFU3EfFBljTmQ/I6b5mIZVBOueipkOMWUWCVHGVX7JC+PrETon0CdPdpz9B1nFF2y+70jhfMT
N1CHKuLW3KFxi3t6dbe3uOpNP6bwWXX3yl8Eotg43kENjMOiQLWxRqJcQWPe2ZYGbem/xm36WNe4
bk22VHQnQEcQIKryclCPTUrrYh/gCoBJiIvBP9jqVmbmHM4Erz2sYoS4mKHWqmbdyuTKHY0JNW7o
z6td0OGmOnJINdv/z1ioesKEL3P953/892+Fsxkh/k+cquqfO1Rs0Aj/51Dz5k8Rp0P5r3/hP0LN
3j/IH69FxP/euAIT4X9Gmu1/CNe1vLXPak3VEtT5X4wFYf1DmMLFxSoCypG4Ef8nY0H+A73RB71g
2rbrmfL/qexq7VT5J8KCaUpEbOFKYQfCIyL9L4QFk7BC0ZR0LlIyVG0xEdznHcUEbfESOeosM/cm
ChxHnRb/l/Y3h+/gf/+XPSuw3TWfzX3lvyapUyK16MZsiNMJuC3ripfMyF4Eh4i1/K0dNlBlfwW4
yWDistJz3sxx/hzc5UHHTBnyXJ5TLK24GsezdKZH35keLt0jHcx3QXc/2Ki2zXSKByZwJgcH4CSZ
yuoRae/jn37Rj//xs/pvHJmPWND7jipsoA7/8q1YtnRxrjmWR3M1CbF/KVAc5jjyzCiy4WdKKrGs
bF+xAt8O3vKWja2FAVB+jXBtt50/gk4pl1PnVcahQ6Pn0vQ12cHG5SO8pS7K3m59UINHh8xjNq4k
TvaJYz+0FNLXFv9dbKDSSOldIONHdPSYrJndOvI/4yhBJSwt/KTFJXW8P5Sz8wd6hf8RRBYt2HhQ
1+k+0AUzcy8FttDp9ygTAlzZjlvRJ0cfFuA29zdGaV8Nf2T0/+u8i+ppMqtvF+BGmrSSk5H24BgX
OVMDX3DfD9HWbeGTIryPhvzL8MTwlxgXwJCPipfVMrjZL0Tm/MHNhoeh+9I9Npq5sAhUQszbMg7R
9+XfAoZU7M2KjJX8y8ft1BRLfKhiA+BlI9/k2H40qLDss9LH6Rnf7LbsALVHNTrMEjRn6GvTFtrm
HWG1bc9QtIHpejGhDWDbYn7Ky6l4yDrYysHoUCqAs9Akq8pjT0su2cXNkuXynNKkde/oiv0KbRfr
7qCtUTUkdtN9AQw3dnP3MCwBM2s0YjsnZ8UP4yRykHcMFteBeNURsttwH9u0ehlpNB/c0qXkzGHP
UHMMNegM9NgPhwpU7b6Yqa9PWN43Hp0hKive52FKwpq+PrLCVK82zfJSp1+i6bESOvFNNhF9DCzz
iejbj3kybc0ORb6N6UqD37MRfQPRJLm3W+cA2pUVILsRJYmst555SwfgnX47BqelZvex35OLzq4g
x/GWBiT040RCc/bhFo2gjTNkFkLRNdS1kjZuL/J3sxR7MIBcRxEBt4RhWrHtpuWl0kTLEHmeZKGu
aJFYiIOPOTZ+R4KNzOjWO5F15LnEfKzF3xqnaSjW69foWSfVqie37c7Crw+GHo6mkTv3LDNwjlUL
X0BfPA5an7DlZXvXSe67Oj7Tx3MS9L0OiyYz4zW3ulwT0iRHif3Mf6E2oSlbFlViiCn+A/iYd80m
b9Npcj8hzrt5I+OIQXP0GdwHLtqWvswG8mhV91QH6yWHHYP/IG48UMuMzP6sYuwAQwrVhMb1ebmO
BliytEqtfWvSx+zM4zGOzH1f6fFRk5wpaasU1jloh488yJAVOo3olyVvqZUum0kXn6JzXRJq2HnK
8upasgCQb77HfRuSe8NiP3UnV43c7lZLv13Zu8lR78ryH7QPLVWLoIEvwzNVFgm2HS2+qxzyvtcQ
ozb96qMwndD1Lkvvr0QFjHKEfSTqNMxxcwqzoLkCbMUfrQ3ryAmFtXRl93Yt1XolUe6mKPZRsEwY
A9sbBr3dmKsG5x9DrVCkudQQwFvHiFaRjdisn45cw9GMLAfiraK7lKSzBzfGWzbWOrCbLQLIAO+2
Uz4lEBh9vLm6JWV09qvo7xIzRmvX+ilIzW7LAof0CCB6OwAeDpuxPTixU+y11xs4tkd+fNyQlwjo
AbcrrM6sGEubt6Jk5cU9O8Khn95iRYjEIVwbgSrcNsb0SMkpe4P5RuOLc2rHeedU3Y4nY9mqiJoj
C/ebGbj9qcYGMSkNXbB2GB6iPuxUjd0l+Moh/228zPLe1pCN/lHwCmuDm1tb9gSQyp79dDc84Gz+
cpyIvldsOeYas4zpMgi1R6+ge3aL5c3pKxbLmemHifEk0vGLTb397HnBJ4Mm0JroNXX5BZd+gMRl
9DbsZA/8Xf0KuhPlfayIKHt3pDx7Ltvch10SHeW77btLGMhkQgFSe2f1gtc13rlI+T0wiISg1ZK/
T8tA6JJgLBS1p3xWb8JXbOphIx1kdZrVpe1HvMiJe2lerZqHC+f1ZMlfpUOZjZrVp07X6G/dElNC
OC75d/AG1ljwyoB8kk89hhW81kOpQZ/GReglHgte69dQEMmOMkwwlm6sfSSyQ73Q55g79bkNBLdT
Uz8TqmRkJmKic6aPtp+P9BQdx6L+aD0qxWplUJRcwfneW5BWgZ6Yr37W/O2c4qGZucXEpEJ89MAN
2IXnRpUnzPkfWPidI3h2Qe4Mn2WFezwPYPmn8j3jrbGZWMBX4xKdylo5B3TmBcsEA3Rns8zrVl8Q
n8NgidS5iWoi3IB1N83wAS/mYyBAvw0S5nejdE9D3+ItzTGiuA3qmgM+Q8KdLtX4W5VKn6ROnmw8
LAeISdeZMP/OXOA5BNO5Le+g3JvbFvj4Nm3SN22yjkjI5oT1FFFaQZg6Bzwzskg0QWfygSpRjgiW
JobzlUIeod7g0vqAvQPO4uCFo3KL92mbFuMJjmXodiS4rTILtkHtsoeZCYFUk3+IW5crU+CwB6Nz
oQm8J7cj9eANLjiADvgJwnyyx4JubOeO+ouym88QD6jgW7PVyp+LnaMehR41GTEL6LHXjJusiZ4D
3/jqE5mG3qyRdgP/vdP+raIgJyxLbK/UnMnxF/Ma30tNVxC8WY8laGhPhaR1hd6dYISWFcenRukn
1ZcIQKV6TVYltYfVaPvLqWg57znb7odmnOGMQ9Bpp5woR3ICLP5u5f6nlV3VaPZ3Dbyd2LQeW817
JfcTakq7CBzWolcL0Hec1vmZn/l2aggpdc4Q3dtldjU6SA2sCfeJaxV7p+r/sgbHp78hP20YeUyo
lMMimKgBGNnLbrss6SHmHWwIiPN03wRDe0s1m1QTrw6kTgYXO2+OE9F1MnuuPlQFhjNRM+Mm8x0g
ApCGOVFpVjgsVF7QUm9GWwdsb+pfFPCQSke/M5P+lz8EWJoi8TX5+ETrbo+P/KEc/e2k+2/L19Eu
ttlexwlWFHbnWyevfgsNYWJIJRSQSRaskbApmWP93JCX9ZDOd20OujXD0T1gUsOskG+WkxmTBMJS
Bu5s9R0HU/4sxLSr9cymxU7v1y8GBfOQdLg0hflrFPYDMJi3tg/mY0OI4hE2CaPMEgS7jAOL0cWx
99OEdXKu4wusoeHQeZxjpnNLVbBcYO6PhznpXjsHORA/4FHmIx08c5IfTSJ/DqWBuh720QQL5ED8
R4ZJwJulbmWMmyF/11Pu3Vp2GGSzQyGMaV/rVtxci0BxqjP7jjfJLUOBxY1PGmaopxPAHW/PsP3W
Feawb5eec8FqXtgy1seh1tmdVyr6H6KFekr5owJsoezaoT9N6HwpVm/yFYOza/lqNmtHU8uEwUWE
/gUskNDiyOdtfctBenWAVTu9/WMT3nido7/d6EGvUei6xTCw+QBEaiwxkqQYzgu6qdF7VejShLsl
I7iSbOvwhYnXeuG4PtljyqOGPHNdCkwGlVheBtcx3nzPA6Lmdu+uSw8DRANWQ97QHvmRRZss99qQ
Nf4lySKuUmJr5JL2F11ieTNwDsrqo6qxr5j6rU8yeU/iytlZ/GuRjL/kQJZqjppv9CJ5rJylxRkf
YR4s6z8gDfrHIpcNvmXvzsjtJ8675b2hdkItrFVFva4zpHS2Qex5Ww95p1SmPmi4CRdLAuKFHg/P
W3XHKtIT+X+LUJQVMPepNajUfJqTM3PDG+A34O7BiTTdLO3f1bYifyjwbcQDtRbgnYl7KY/7GFqF
4Wxpn+h9egDguaeoYFmEfhynzm0ZugUK63TOLPs3+uU+XXAkNfS2bIgFN0RKpHtsWIuv9mRi4aB+
jAXYA+yU73ndjdYZSXCVB+8OJmgMgP3APJ9h700uXPJWcja9bO8iEuJSwWqwV0dSYq7WWYOh7t//
x5td4EQCo0E0ET+bTO9xhIRPL5FAIyZC1rE29fSH23fzzo9nbs3pUZrqtZj7dUPUBxcs0TmXELBN
s/VucnHY5xHqPNrwS4u2sW/dVZac5QGqCWyAbLWkggYjrBOf41g3W4t/hw5CjrmMs2AyGZOCzCQp
RGv0vTCjV6KU3vOs2leSxGc1GrgKE/vkG9e4KpbLtHjfRsGxExvE6M2xwLMAGIu3fEuXBVSBtJx/
jDXV1DYkuYYlledxauU5Xvx3B8vSvgaohRW6pY4kfSCJwxzGjKkh6hA1KS+E7NAmGfKqhYV9hos+
Iwa6M3J1qBv4s1PLFnyySSlG8lG1ib2xUhz1g11f3AGEDuht89CZy8cQJX/VzJSswKByjwP3szAq
qLaTOwKf19rEQ2z7Er5uN4ltg6dtSyOMQUvqv7F3JstxK1m2/ZVnNX5IQ+/AoCbRIBoyyGBPaQIj
KQl972i//i0oy15SIVpEleW00tJykNK9HgAcDvdz9l67vEFrXa5G6XcggAaioZWJYBlHdBtF1csd
VW0QCALagxWUV0mUK6/qEMJ7UzrN6wyj3hG/NS27KKFjiKAAeQQHNtPGIRi3cUgCWW2DKQTzDp2L
DfXvZqJWbgJWY5tH2tpIDCrVpandGWLdcTIhbo2t1AjzBPfqjUUztsHCr/NOUm/EDhBEsYeNAliH
3XkZ3hRaYfWN4jqPRqUUQI7etYCuNOKelCJ+Z7ov2hh9mJOabNG+e9BpnlGp0g38qMqKDzYI6x2f
QV7hOTDEl0cF9s/WyTJEOU6OdRWsAHwV8FTVIpOavUbIj3iFdRO13wY/vOXrkUeE2EfCg9fbkB1f
90j3VNyyxcO50161I/VsSYSDm+KGSEbjaDv5m3RFuOwsWp8m5NGHhIAvFQGEEiF0EJTbrelGquGr
JWkENro216y3vQzVTdam12YlfhhY7+B5svOwKpoYtWaNSPDUPRKE3dChDlPCTr1JOrIGi0hNvSIa
DfS4LlL/JLiyohJFE3q8ZU4lWBYuDvCyDVa0c1E9xipKFXYMUVRip8rbbxnCJj5EUCUfyO3Z2lV4
TIb+oQv7tdnyzQ5rscdgoh6KAPcBxlfDIKJLFwH9Fu0V1x0VkYp2NQc8c9tZyMaYDAvkBPGGHPjX
XOQKHZgWxUcc3ZSxJOM0BP+gac1+Eop9Rf6WZCFFVpb+DAilDE2oDFpdGYikOao6eRwhQTa5Q2W9
bQVbSTbQ9daROafC/DapBj4PhAKzdTj4BJelhf5QaRAECz3+ZfnKozag2v/9zmFxVHhVG1ToO2SS
Kjk16LqiwS33VRXf1BUY90xaW3VKIDJotDxbrQueEKX2+6zSXWhyhYPKi74sKkr9viu1bUhq4FWF
TBFslnkfI3nbERWrccyI2fqn7SPNw+CxHOSGv1NXfXt0asXacbMSxLno/yY5NVe//1LBmR5fLjwe
H0ryMuzK7KbJG1IH0N0WE0Y+rW9WQZe1XqnAoxOOewQ/0xAznDjrUopHUbvuVSvFSm1yXq1Mc0lI
SDZmUD+36GSP//wf33yWJWYXnAaqjp/IMYjZiBK4KDAybiedOMJBTzsv7UgOdpHuIhkId35X/cRj
iCxeYHRxrWbjO9V9HJGEqELOWobO8EjvjHLSuNYtTawrNzqwfTHWjlK8lgYvP6I+0EhFUxMLIq9H
bD+TO3DwJmJmavRvdi8PVojz0LXpV00an/Ekqhfzfqe4oiCiL+ISEj1tVGDb9Q1wS2ARaK6S6ihr
+1fRhk/W0PR0fdoI6lrDdtA4tkRnbepAvW/yq7hsi6UvzB9JmVng0/DKRodApaZXzGgFVRmyld+M
2zyYSEIz2cRgyFKLN7AiJk4q6i1C3VojGsSxmZNyJMy6ESADB9bJQ7mlwjwqI9wL3KGs1zxN0YwN
3mO5DGxE1xkdoYk6YUr7aWmmkX8VFXy7ugI6ONiZZtl3dGdyCWDEzAfWCXXrtmW8zLpkn6UcX1HE
z7FGI9mWkCfCrMbjqqOzUsd3/qTEYNuka1GFa50+FmFJvCJR1r4rI9uENgenMmWPeoQmZphNnGLO
1ewbQ1uDImoIHbastYtvbxzeqPPz4rE3KWss8a5e31td9WFq1lxTNeli5fauHquPhq1vrZOqVg/E
6imKvrALiJZRtbTQm25BhACnU8LsKsomL0FTi8tW/5GXbznD3ggbn06WOzRcBWqQZOLwRc3jmELz
p8Cpej76cxZnFBHusuqJ8L7SBlmsIipJQNPXQ8trbDJ5ahgj6C6pPRia+laDXEjTxGbx9++nNKfK
pUbAJS36m2V76xr+tID0w1htdAyn8WDFBDmW/Wht9FigCJQL28qMZ2cAF+p27wQNK/a32KjYlrX+
937QMHGVmk56OKsh8to46ywUmwOE5/km1xmeNaRvy6js2ruCApyUhbkvM7xEVew4B5qR23IgjdMt
qUjmgpyBlPI7mlbOCmlcbqWRY04gPBKmqruwbVQadgy+R43R8kRIuPC/F76GoZJv0cSBonQzA6NU
jMCrqq4xSLCnx0EwFE9jGGZ7MXGjqcOvKkx4gU33VbOUe0eSPmbkYmkPjkJFWc4KKSJlJrO9DpHY
xHEBjqeqdnHUDXTt/euIFslS9It+inBUxs9ZwdlvaGCf2lG/yfANWA4FmWBrREF0hzT1nnBzYqeT
YO/aTndllxs5DO89Ap6lHY+Hrmg4O2IM2BqmtlV787tNbSwNLRawILlHicA+CpcXCxBW57QHH5by
e8tGmziUBI8Yh7ETvYcDqwKUiFsR9MHSAT2RpNC3zWjC2MuDnDB52uDdzSR8QuFUoP0WNxWIpiUb
yZhc6iKXtOmbTayH+QY/3EuZuauJJAfyCsB/pOm14UVRoXp4zFQwQMmhT8CM4ZPbFUX0mqaa2NmD
wouNex//1JXdInrRWHRi4PEyfaiixtw3U3IHWiS9K7LhRqlJppTWh1a1hFnlx0YmewWUZxO6XhRk
bGEJHfOT6VCGo3Io8h8Y6OEZWZghZk9XraKNSRWoMok2495KSCkCmp01Fawg6IkWDSXo5Ri4yZId
o5Ao4jJuVd80gRf57UdLWKSj6KwCruu5HH74otPqDu3u2E/EmAoDGVSi0EenXrdyB+ZWEVMeQhk4
l11RedoVnYAOEgTPioa0koEPHuvoikSbJS2RlS6dm9wwPiLphCjQ+4ZSDAQayy6JdAL7JwR77sK2
0Z5jRKEej1My1tkMQh3UFkSmF3YOSMeFqWH4xH5T6iWttiUj1TzYFUdAKGdsdxEJQ2IK6Tf4OPe6
YtqiDjWvXTaCcRodyhzJTlFk71EfVR4fuhe3ICfE72tSzAC+LLsOHVgAMriCZ7LQEh6Pq75biK3q
3sa6dpNVzjaZ1PxajbitStje1wbie5cvU22+qBEHWZrirAK5+au2p40SJdGGuU+xKeDT4MR0nmB9
7LSJA2rWk5uixZj+TOyeFdV0YbY5UUDjgxAjOp2K5a6J7scJ6xQNvlnVPhlr1Sy2gnJA7hYD9yVB
cipo2MMtfMnBZ7KJ5PHN/jZL0wha2tYKktikR4EGmYISiaZlnpqD1Kjb27Gsb8pyIGXVnL5h4vtl
NO4zANpVibpqrQkOBzrYzSkgdCKwuhe3157bsFzT8wHNENW3DUezXMqXMaGROE41+TYT3ZpgeKSE
tLVbsdNociyJZyJu3PR5GTsdQYL+YFvFExGuCqjaH06oNatxDPtNYqlHIpNY0Zq29wz1WSMmbj8o
05pgilUeM6ktdK8y5JgcILujwKnsA6X+rgmYPxHGpCWovTU7HvaYZtd6UozawVkGHicnEM4iCkHn
FzdTJl+nksijVlV3/kTKSZ6r3/zIKK9b/g9d8BhGztzgHatFhXkdcAga9F5L1qYev9cSS64mDHeF
NdEe9UNiiXFvQEadYtj6jmgs5hL1TTsao2VRKd9HaCch/6J95K9Hlehm2Ya3IHqwsybC3pAR8m6L
vrsaIFFI02iphwQt24vwSUm0cO3na0w4v+pSc2/N3NziZWALPwQ3StLRbil06rSzdVsQaRazKpoU
wjPcCXwLSVtyhttA0hfxyfBCPY6BJyp4wYyeGx1Rt1u0ZbLim0p9aMZ+KxGeMA2LQIUsmpxc50pS
5+HzklKMXYdl/NwN0w1JX8CbkuCVBAL3FgEW3gaL9mIQx4d2hpxRsmbno+prYrQf47G8j2t9Wkai
uM+j8D7q2OvrqoLJEYndgPYqSsAms9l790nTUqiL8COKpyJGQmpw02cfJdnq4jj6HOEC1NcLycm+
DziAhL4t8Z84iJ7saNMnYFnQgd2VSNV8l+PGQEjObiKPrG2Ka+hqyrKn/7aw0jLxRpARLoCydWQj
NzIdcBQju4s44IUJZ1ZuXRvvelU99dpcW8hJyZzsgQmV2fspI8DZ9ffTGBtbGgvHcA4mDnLOdvFA
EThIZzlrp28ttwADG12pQbNVC8ThwByjVVld43Cv14agHNcb62ganU1dl1ealCBOBuqYtcQsEaUP
FLQSMa0JGVtlSaiuCgXnZw7vS0gfOB0ZSLYYjm6fP7lJTiiYbwwQDkbQIY4n0yRkg73NhvGeVl4L
tLm96woacTJ6shz7XS3Ya9iDhmDOjimEorAqCfVdkQOGvf7gZ4ayrWBc081B2dC1uHRIF71nHr+T
m/KrbW/cgiuIwwnxHw6DAurKauRAt8ir4qpEUXVAGVtsELrCCrDqHyJF4isRNbTS4ME6xf3ExtWR
R73twvWU9y/qNJSrugM8bCT9YjjUBFqgsSK3sCJYAfXkHRiuklJg/aPQ9ceUYFsnnRNzR/sV2l9I
MzVdT9aYbcYSGKCbsmfIEjr8UKef06kLd7lLrtNQFzh+A93zabXj86z2lOaplPBth1sl000Qo/JC
MMi30TJ2YkC9D20Gnmms3UDVvHVfvWTOS0791l8PEZ1TkfDec6Ial5WLeF82zbOTtT/VmB8ElAjI
qxy+18r4kFGAAlzY+i9YgijdkEuDcP4eI3JEtp25R9dHTvpA35vqYOLVBk6lqMxf76ZAZcfVafTS
xuFZLXqDMMp6Yw0Ynv0S932tPHUNWm4TPy52XFHjSyzv5SBvMfC9VfNX+3/lVf8teZWufpLdrN7k
2//5+fufmzN4/vM/Hrq39P2t/vGHwGr+R/6psDKMf1gazXHVxjn7z9yZ/9JYaeo/0PzyX0NFZ+TO
0hyCHGX4n//hqP/gr5Lg/V8yKuNfMTbC/IdhoEhyXEvlyG1o+v8kNcL+Qx2E7EvVNV1Ytk46hWbY
Jr+6/Hi7J8J3VhP937FlCrtxPRJeuI7FN//WfDGV10934ysRkvpnMMXvUXRUZqbqkOhDHQaV2edR
Auhl+RT16qbvkMTCThpSoHmT+ClKwIx53TeEuwh7l5aNgqu6qZD1+mSQ4jQIzWFlR+2uRcK96sxc
3AfW3FlE+kvj/Cl0gp+oQ3/zLdERifKu9F3ezgl5QpzNOaGWczTKTjnWOgGmlcApJuIHXBrLJkpL
iHf6WppO+Ri2nHzCNCZy2vI5S+mNcjDMblVXzj3p09qSRffYK4i6/GF8K3skkVpNf6kHr76ZOF4C
9wpvR9xZC9pF825luAlHakERGihcUHHX/+qAuKmDvQsa56PtyQVySDhlH74VqGUX2aDu7QK9TZ+j
YCUFG6znyMklyxwodGH/E9t3dBspumGsOtkEa0WvbzobbqLb3rk6QPrEmJ6NKZcrhbxHghGcfIGq
hRL8pO7zRjwYmv8kM1mt7FqaFEHMzrPD9soqqURHVXfEakhxg/he1CKlfJzocOxDv0IKTXk5LrAe
lQij08rexmT1qVbyfn6iiHkefBL8mRqbVaHysthMFlfXTrRqNdpjQ6pKSZPfne9KatLj4hAXa9Nz
p7pQ6BRNSI80VXTQSjGKI6e2YI2JbrKgTLHjSUBdQA5ENSL89ikDcbvuNbgnoBx1+yhSEiubdC5j
joJIhInmA+mrhWag9qngvQUzwtRuaSNynplV8XFD0ipQJV08T02DZVAtzfDN8nHYgGMBJcNPW+aK
PVJALadd2PnOQ4VP7s0KqMAvdK5GXwZ6Y3K4rzkUuBohR+1AaRN7FHSRMEVNpbnMGiHUaav1A4Uy
Mbo4Y6h6Et1ugZ0jE6lrsBKD+ddaTrIVxa3UQSunR2wxws5WPeZCvu+SbN8O5YelBHu2m0ByupEo
dYVk0CALQR+1O/4k1TnlgVgiKoI2iDVHp/W6UmOiaS+oD1mkTh6nUGmHu7Zp0RZnffnztVfyjsiB
ois3MCdj2pyh9VMxhmIVElS38gfBbJRzHRRX//mJ5Mz6zD8mkk5wmG5QH9SxmDjuyUTC0+0GBNCj
RyEHm/PWRCe3rx6LPMOtU05PFl29jdN1JqXYaJc0/fcZwV0Ieq21H1FX1QGw2c54o3d0gWcGfhuO
QDRAlW8GfW5/Q3TeOzJjGQN5gNZIqkcSXL0q7vTbKg2es3FS4SG118T4GOyZEAEodCF/scWknuTa
B2vCQGhY3TdKvvq09dGFv9oaG0tJF2H+B2jTlk1zK3TrsaTsz9aNUGCU/InNVokjXvjDIvd8EWqs
fs5YVP2S2i8e2WnqSpYVI/yeAYD9Fga5doUtuH/rAd+8FYpR3+VoehEdNWX9iOK72bvWYP9ECg7z
32xuiAYIgJez089CqfirIOmuZyvkOk3i8B7BY3w0BFSfiIjTWxQf0V0aQhAOKyjnop2zdpC+sJns
nmObk5ajdbf+YAKzFGt4PFiJzj/sE4GrqVFZ5kk7hrB0zVCt+c8/fcIse1JqpfEHL90Bv9vIrbEJ
t+q22Z4f5q/J/Ocw9smXso9UiXaLhM/KwZnkKJbYTRraMyWlmdERHet2EHpFDx35/MAXrs+etcqf
rq8RFiIsdZq8qbhTPpzwqP4E1zs+ENpLGeP8WGweTl+cP26mPf/5p8H0KHEsVlNy4deGR7dvg9aQ
AuUCtZFXbjBxnh9vfg//fE//HO5khZBRYRH4znBdJVVs6HJjQLYz1SCitVp8q7CenB9wTu86O+KJ
sjvtSmlgHp68yl+TyBLcaemye1TjqyB76+4RmLC3DxrOFeRYbS6MfaIqP52p9sk2aEC0lfOeaog9
zHVr6zduNHYIk5WrwADkCXJmXDoDcOYIzYJd26+REdi353/Enxs+cfobTuXgcRmTu9XytgTtU+Ne
xzpyG/M5oiV6fpy/PuV/vi7W/Dp9mkhNrVCPN5WBjzVnvpAyBEqRVvYX3spLj3O+3E/DhKU1VIhK
NU9xd7TwdhDkL4xw4ULsk08J6b/a5MSM4BvOsqnEikwXEIP/jOMj2jP4WRz/FupfeCz2ye1KLXQg
is4oknp1sLDCF6qewrjwULRLa8nJWln3LWDXNK43SSkeG03FFxc8VZS4aGyQb8S2J6GoSu19/NDl
uNYKCFuYUmJKverBNpVqn4ty6zaGwIuovyoxtcs2sB3v/OS5cDfEyVrLgs5GMDCCjfHaQE/dmtdV
tjs/xKWVTpwsq4UkUzjMGEPZTh74PFY6NnE7nGResCouTKLZLXNu2REn62rohyUvAY1AaWfHNM+2
9vQ64q5s3IeocsnP+PDD6dpswh9tPTTEdik7AWo5ml7h8QSG+70PvADUGsJREG9JvevqlQYKaICr
YVjaXWe/tlO5yVXUUg2+gCvSd/ZWxneqXNk6FdKJo4oSqCvQoURrkKZyaWp9tbjZFtsuS3eFafy+
A5/eRFim5cx1GDy5oq64gna7L7fZLl8T7HThbn757D6PdfK2kMxMXVnjqISGcm15qZds1IdhqWzq
DZjsC68mbqMvHt7n4U7eGrqrger0o+apWYdsPBqt2xDpg7J3eyCiom+kcUuys7Ed7ME9Uuvq72YJ
RrvASeLQyUq14CChxdwDHZnWddAc3SlsyGSpww1Kefw06r2e2N8rsAeoetWlYRgZ6RbxdhzY7CdE
lnohgpxtklbo+zkzF+jnsnYVUsKjVoj7UPQPfFg25uSDm+waZ1uqCqcePxh3ApAcJj7qkzeQKwjK
ntzqcXCYkHcUnLSKnoUcn7SiwzvcJPKVnWO3C6Tv4SqNtWU5+gjUMcmA/ujlsws3xisbWl2jdA6t
NfdalMZV9jiB2Qz3WmB82KRf3TsG2nlb/eGWwYNmZv2TNIZrZEJELgyD9apjC7G3aWu33+hiIcQy
X6ZKGttOBpJOqnuIi6Ld27F+NbTae9DjH7ZCXd5Y0lmntv2eVRPF2wkFXGc/D21zW1ME5O68Y0hZ
yx4wG+BrMnmRR5kWJfImoLlcKeSJj0qfeZWVPyVR6aQe8GTQExoiNIJstLdRjZYkR3o+rRnSXtO1
LeRzTPzSKrOVfaai2cO7FALaZn9M/saWztvaSaPraRIHUdovoib7Chs7HWUD3dIgsK2MDf37rG13
tA38o1615Sq38qUawYIBPv9IxUOdgwR4iKLCbGIn31u38Y+jkU5ePdvYl1ZkpTcTPIxvxB8rB8qE
YJ16xHXkVBCaKECfGZbsXrWg/+lUvXVVWzpAV8ua9SqYIza+XprKnlPMSIBRaFTIQ+02XRLuGHzX
TD3sFq3Qoam3dB/8RQL1R124NbF3Xu9n3U4FuLsyukK5stwEyXma+FuE9wOn3XLYdhCz1p0EUGfh
QnuBbaZuojpxVyS9gbvPYOWU2E5uQiwB1HvmzLRoHIuPyQYMQMhRrLAZE/Vt4rdpSkEGMmxGvQal
poLGMMAov6iLngqvBIU2rmJZ/bICC8WUNYnuiGuAWgm+h40kIfGepNbqIQPs4cgkunKnBs98ilAg
jEXolR1YbvgF9nbqTQTmNmmiyRZEcrpuMJ9Fa12aypzTAQwVpYWWWR+wHJ2nksSax0SvXaTUvq2s
WoPOYCbLHn1VbxF/l1f1vRmX8HQoE6CM9GsAWRzGnLT1sFoRpeBowT2oWlQkwSjTFzZG1K+rPHv0
a8LZKKd39Q8ipMtHIAOU4p3ONQlJH5v11LkHAf9zIRVlY5gp1foIxxKdT4OIKHQroYmXUEvIPo0n
UlcHF4oKKV9296C24KMXVZcb4aH2VT4eMcAqvjt+0MyvyOAc4qQX/Cv0Yj5iZK0FARxFU78KwuKx
ki4KBmHauABi1hM0ZXdhVIbk5Q3pz6iRc6eOhxO79CnGupOo68Z+nUcCpazRhT862yIUjYwXoChR
ORytDPEpgm4qYqKP1oAzajqlBvrjuOFqNdJoZF4Wx9JkAaKP9d7FarYTaHx4/ytQSgF9nT2Y7mab
Qs54LHA4L3pFmM8c7fEaChn+ShuNqEW3rtZJoyQ0JvQJvryF9C8nQKZeUw91DyRHZs9+CfgcUVi+
6GvsOkh6S2+yCBVgnuGMDKbnMuzlbszFYcoBu4G4pSEbDTvHVAAjp+negE6IFQahVq+xKHL3M0R6
OjBmslOgC+/CfFpOOMPot2lXYaTuIj0+EvK19bHmqQVqotzpcHUr/TdKN6/VYE33dReUmwprGMdJ
jYaVmM1XwvzISYvGLk+tUBvid0gDLgL9QtBjCYOXjPiIZYGH8Tk0s72cIDFQGsi81syOsc1qp4Hq
tx2QnlOjfqe19S0PgnbfOkq01+ELe10cfG90UsqaQTFuB6Pjb0Zm9MABG+K9Dk4wXfWKlm+R11AL
GEdZb0ZCHNtR7/ecgokSayf0Kwk/mpKYm0D0GgFsr6qGPE6UlY0NRy8oi/5j1GVBKgqnlep2cCRc
9Ui+ZPh9WKvxn6r9iwTIs7B6mKVdnHsNHKagTvJVH2fqMsn18rqKK9jdRP2N5ZNvR3Sap0kF9pJq
CVW7CGxG0WSS9rEaDreoKwAQu037EpNdiz+ypu3p4kyC9BwHIQLaTttrmtbuRq51wSfkFyCn3ssS
HFgBFO2FEqMgEAhgKS6WGMf6ihVHcZ/ThP6hrsWIKwSvZQvxfIqwKhkuEmBkrgrUKevYmGF8MxhN
5aFSnm1ozPWW0vwidihK+uzzndB/kxbYv6wmd3KdlyWkFTKbyOIxShpuK8Lb8L21PTpbCPsrwofJ
SK+wlw060YYoVu8qFflyQec71SIFDxsV0pbOqGrmuy6upl1MQkM8DsQGhD3NMdBh8OsEUWT+8L3s
E77jpaG718i2UMe34YcwRuJZh2JATDC0ekCCXUwEQJzjRSVA9JfUZeyxRXCJ7kDPDHgPJr1vvJmt
UL4jxLnty4CQAggBrmf2At+KazKRelN3jgH3mbhn4v1WjhGD/SM2/aUlEuE2Uet7qeb1hs/hNspz
ZTdlwxHziu2pBNQS314dYtopGCPGx5nAhHzD2vZZnqyAXLm3/RivTSCcWqB4I7QH/EP+dg5ygSnS
Vg/ogevvPlZpJKmKgqs5EORkCPNdkRhcFDIhzCiz181EaloZ+sEiVoyYHIkgwNIzpUb22gGjQ6kb
oVqiHWEvBXz5JuWTGNXo0Skjp0dnGMfbYegG5Mx1r+FSV6vV+ePLl1tS26SromuOa5qnpYSMXqKD
3xuh3gLLziI2PRy+tDCsj5b++r832MkhOyhtgeBBV71SbpDtkF0NQxXHna9iXPw3L+zkuK0ivx9S
5NubUv9V3jr2tOtLaED3KPXCJLlUDZoPkqf1J/Bf//82nhwkCJY0+gCqC5UtxCHpYB5Bn2prp41Z
lzOxxkf5Au/qFunfqrYC98I596vjuO3w4ac5SMbxb+/+pzOTJkZVbQqKJLiP3Dkj/S3p18p0VyvH
4iFKXs8/Ru3LI9q/hrNOjtUJDZOMCHnfC5ok38hmXnhJQI07o7ky+xHqV8O7H2RWRS4HyHEY2ZDZ
YASc/x1fnYU/XbV1cvIGe1Zj22U6dazC3bH0MZQNN+YVmZPnB7pwe62TQ3dWBr5Oska+qZ6bp8hO
94VvboLXHPhlkGxQ0l24sPk9+HM2oYnnhdRJff99DObPPz3ODHnvhDCx92Sw6V5q52Z8BF13/pq0
v6fsn4OcTNleWLmp9mL0LO0nzlP6SXxJ4RN7antnDjf9I4LEC+//xTFPDsBaEckAzo/u2Xxrngl9
15+C7i5PWKBvtUNfvJy/xvkS/rqP6DIoVuqmsKyTqrATaJNOq7D3zA2CIRqbpAQyVSLATf/uUCfl
4JZtYuiUzegNqBZHot8mtDSLIdnHqO2r5EJf6usb+enKTpZtenIjCUO57klHPRi9DjJVZC+lTipB
RjKcW/TYWonnWXR4UYKW/JXzd3YGw5zcWkv7VMo47fcr0B3JAQanDJZu/nYGB3wk0B0QC4dD9dZr
nbILfYFcOGPPb5Q2301whPUAgFwF27eNaIYfC4UtniPCflGnJeAN3222QdK3214YAYJdXI/nf/ff
bxY/+9M6fbJkTEMqpW9RtXY/9HbVuwfzpcyvz4/x5bL0aYyT1YLYBj9wOKp4UvvpPxuSO9LcsyuS
7q/zA126mJPpHZBNMrWJ7XuRMKwb1RxeGkoCb4aJLg1r2ub8aNrfb9Of9+5kigP/7u1eG33PTSGe
JQ0UDaOtMR3F5fWQcJkZp8aV3mnjxtUjQXPCF0SCGv4BGcFWqDmn1AQzxBSRd5MDD3salIjEI9M4
Xvil84WfvveUGlRHdQzdUMXJjSlrZyTTXe+9ILTuJj0lXQjgq6YBSFciEv/8DLuCj6jCq2yINHEN
jl4H59rMCSvjhY/H39NB2J9/zMltg5gDHYxYpBlN2WAFxQnq782X7tJs+KKY+edAJ2vCQKWwq2vW
hEl2Two66KgVMAgRhMmRnZZSuGu7TdqdDrSgcNrrPrS2k07t+Pzd/7vPwc+A26SiR7LhyZ/8DOkk
k2LrHHpyA6Ju3HiDTkSkfWEF/Hvu/znK/Od/fCKB8enzIQa2kv7TZRq+KPb637uSky8k6xIJvSFf
K5W0YwMsg1KBw6SOcX6Yry7F1FTVsYWrWULME+jTpfDlgr8bZjw3vvWPSnJw3Nvx/fwYvyUSp68E
chiXoh46IZqlfw5CWa8b7DjSvTxpbvUq3ZRpTQq5nVZbMSbWyurEPbkmxlXrGF4550mDB95Maj15
JlbMC5f8Rf9I2J9/zslLgecuM+C+aR4dsMJDJfsTxAUBBMS9QnQZjRV5TDtRmoWXR2j4wWMvk9L9
Vuf4NPPgrWuia0lQwkJqrCqGH2rXEqfYtrRHeWEx+er1/fxLT6Yzh8ywJlyQtPrmyvD3Pe6VUf2p
IRuzyv7ChPt7n/nnXTmZ1FMorTyxmQnsV3bJ3l2zc/HqTXxhJb90SScTzm4mrSVHjAlXwf55HHt1
W0bE6FoP4uJSrH+xFH++fSfvkC2xBLk6C2/Q3Mfd3hqD60Fsh8zfRWB+2uSxhc8JrYOfg5EpOZyf
9vPDOTfrT/abvm/CzgotuqHErfsmsuR6XDbptD0/zBcHIh7c/B+bphVCzNM76phBmVWa5tFfeJ7i
22gEClGXP+S0kcGPUa4TgC65qFYjgR/nx/7qEi0LkIRh27Zlqyc7GrPChOKARfVI7RBArd6mdnd+
hK/Wp88jzI/40/rUUZWJodTrniWXVPQbXAfP+B/PDzK/8KdP6vMgJ+tThZ0lRcSme1kJ36UYHHtT
m/1w4Wb9vYURlGT+dbNOlp1WYcca+cz8kLACXBeLkfc4mmLi3Xx5TQiOWY0X7t5XL5tFgJ1qzbuA
v9qZE18QLM6K5hVkELYuvFx0i3P8proQHc6KPL10LP5yrf885Mk7B26tCkxCqD1lm19bHl4MTz2a
C2dBtXUfrcSFm/rl/HAszqtMfN06LSG1vkCwFOtw+0iUifGwrMWv/uX89PhyliPkdA1TZb1wTmY5
fLYyzFtD81Kn2Np+5bm4xQTOyPPDmF9cC/uK36xIBxHY6Wey7XUCWEyADJniNJuyda+qMJ7uaCek
S8esu+2QdPgAIMLIq6lPMrBQVr1u8N4+RFpLVVAnIzFzcizflb6uAoLCwmz2ujUwz+IAb9xsKQos
O1+HInk30cGpenSl9EJeaUk5rDW7QJBM/4IEH2IdVIXzmwDsuR5JhVgleTC+KkBVQZHF/RJyoMDI
IXHvkpe1nrTqBe975iFm1aA+m2tjshBhpLZ2HYzCfYKbX154+F88mD9u2MkbFbui9/Ne1TyOBDRP
Ma1Vl77AX3wVWV0NljbDdVxkoCfrj1HnNX3N3tPanC/G0Zm4VknDxUDF2AfKNaiUajFiqDg/Gb68
tH+N655Uuei4hYWKaNazcnDPigSvtQ6T5sIo8w06Wfg+X517MrMjOrGiH8beC4d8SSzSs2V1//Mt
DEMI1RCwTx399OuE1b+0avjiXiCvXQjPtXmfRd2NwVHOafr4wt7u68f1r9FOVh9ahrGIp2T0Iqw1
7Cn55m6HG/YXCS2vn+cf0Vd1EFZ01RRYGfj+zdjZz98m2akdACfElCIbq2XSqr8iQj5izbRx96sf
aq7DRsEFh4fJJxdJXFjcv7zWT8OfbNiGcmS7lvPwqmRvZj+atxGejpXOHalVXC+N9u789X65PH0a
72SfgbV+MHOXbAQzfnBfZYRaZI9/9fwgXx0k/x9p57XkNhKs6SdCBLy5JUGCbLZ36tYNQi0D7z2e
fj8ods+QIA8RM3sxmgtFKFmFrKqsyt+cTOrsC4ZKVdeexAOGmyHnMPoNUgEQebXWbXdaC1dgrD9x
2TTXPaYzsTi5XSgirHHYttd/ycUVeDTc2crPUbCqm9xVtmJlvmAE629pZr4GomcuLMKFeVVmS11X
KmDTIAK2RQAUVlGbn2MEhBPxywOCRsPCsC6UBMfzq8yWPG8RtJACXusLNNQ/st8BbDTpbgj/UxjF
Ei2g6ypaU6drQ5RLV44DHqcjcHct5FSFSltcASRq6v9w6YdzrYtsM4YkAmc4jUVpq3i9S2JilpO6
B+29UBaW2qVcOI4wq0LFYATekxNhGIIHTYArU9EnVRYaOZcS4TjKbM541ShBuamYKRZ76wPmuJAc
CnNhgS0FmZ2ZUTRCDYW5u8WkqekdtGHaN793rq+dS1UgnwRyl2ioqgV34fSTxD77RGGM7BXY18Qp
Um2Ek9snf5BWhdHcJqgfoiVhRrtCfdDat0WY8sUvRqcX5x7JNM4uRWh7DNQrKXh67cGaCPjNLYoS
C2lxcS4VEFAyVrUah9vpKJVc1ALZl1hLCPshHATnPQVCUUNxXNoXL53UMNyoQDSFi5Yyyw20vBqz
rnW8jyRMlC2lfiuRf3m9/tku3FBMkd0B0QpRVs/OajPPWxmurbL1rahfVRLwqlGRbCT5kg1kV8vm
yRQLdX0h7y8dpCdxZ3s+fr6dlrlkixv/LqHwIflY0Fdbc86jA7CSv4moB1wf6oVPdxJylqCNC/Nc
lPB1obbfSIgpDYgfhPC+s6XL5fQvzWqs40hzyoUsFNgh5ESqDe8gwzPWBESDEF9NqpcGk6JQeWrV
haLr0ikKVcngWxqmCbBpli6BLARoRkoKcnOZI+HdKeOSggV15v/KZURjyqC2m+7e0tGICX5FqrZw
l7k0vcfxZ7uMgV1eBOSBXYZs/aYVXyLtgYW37UsPHyeDnC2/nJ5zF6q1skUPQf+TCxN9DUccCHGj
aXdjFn4vsg5fClXsN6Ev3/QAH1GPAKK+sN1dOFNNSTV1YMPTE8z81VlCRSyB89dvDXDoKOhjPIuN
/Pdakv5D1koQhGTi8Lw97ylmFgp9HEbwEf5keEnCQpK/gdhaiHIpY4+jzD5eI7S5R9NZ2TZiI74P
Vi696APo+gjdopVZRfhdi/lHhcjcjuumuBD9YuocjXH2VT0tGtQRYuG2Sw4u1p53pv8WL1GEloY4
/YijZyXf83FtUwkSS7/1AQUPEHTpQ/Yy6W5gGVstrcephptvAsdTOmXQUTwslTzBSoiHqNYKiJsH
IPU9x1bN/QiqGy4nwuf1/e1SStJ3xvbCMgwoy7OaCLSb2YkhR5Nl7Ku30QC5OKzqt0Tw7OuBLnCR
2N5UHT60YShcgmZDEyIBe0c0YmhUhO+dVT0mIb6FMorvSrNRAu3QG7eCLD7i15wZ3JnRhm6ejHCh
J3zhDDn9GbMzBEPTKNU6c9iGKq21GDrWyosb3gyjbNdw75RjGXPteIB1rCAwMS7M93nWnoafEu7o
Aw+yrxgCvrZbvfylIn6AfRTKXcJ7D7B0vTDj07c7TSZAUZCL0cnTJJ68ZkNN+7IT29rnRNF3CMqL
d71+Qyeqeso0vPSyFWYX5RKr+UJFdxp0NsAeuwVc1Up1K3o4uqcxIvbjZCOZFcBMC+neN8X7vk+M
B6Uf8VegxwfZPPpmKl9Z0pQLSTcFuzID8zO1j4y6EQM+dtM/mNGNaTxUd3nwzeUN8LupPV2f7wuf
9ni659TFusssw0/rYSt3iBe77nCTuOZOqLzqUMXpx/9fMPk0j1JjrNQRcOIW5JgieVtzRDkjtQej
WuhO/H0ZvTaHsxLBEKw8hhqgbJMUuR3QshtRTvE16PIYvBSIfTQAE3v0/QclhUMsxBiw6u2nOhbS
yuJ9D7uUoP5oDN/H2bvJNoMs7uHzboRBA+6Zuk99rX1CCMN6Vn0zdeWx8FP9s+iC7wUqWxQGsgOL
ByXeEWlztHda1Ox5xF7JfQ77FcW4X4WKTmLcDqZlS0G68zUgi12KKGHVFP7DiC1rhvcBOiO1hxDV
KD0ZQylsrn+P6bQ5mSWVN19Zhw1kWgB55plWmKaShOBtAaYLD7wBr3IjO+A+eD3K2W49izLbrQWT
B1sB/XenEp3mB0SFUHoKv1e58x/CKJjoWLTGzbNLuQQ1TjCCanASgFaYU2vrMNznz5awEOfCimFv
Ig7aHhJN+NmRoKPdiyQxBQScGigS69Eawe1/Q51pocy8UOeasLynm79lTpCL2cRluJ2lPGJSLKxR
fV0jVb3j8c22nGzrbYXt9emT/hIYT7JBkQ3gA/xhytxq59IOSeJhCIk50g4cc2AXodz9jvPMWuUV
0HgvkZ0Ct6GN0VkvuL112AuoK+T+lBuuVfVegBC0STzVdHfZICe3OuY4dZpWqDgHqQgPu0Cosxkl
zPoMIF3xSlQ7xAlRbYX14WMneqNEkvjH1RBE3Io5fiJrURCQFTd5ZMQPMhIRqAeIgT0hDSHbh9b0
p0E93dj0kCi2WSJED1kz+atCrYAPMRQYcsSuZD1aVYl6OjySvk3kFBWJUVv7CnD3CtfwwUHCR/1j
JK68b4HnYxJXVo415sUaY10/g2fp3tS4hUyOHLod+qKfrmMZXltUx9m+F4Qte8qDYYLrTUpsEZQC
TblefW0koUUo1X/vqnA/kDL+KhyLz6Tr7FrnAZNmXPvmSdlG9oapyVBM5t9ZXtqqFKCu7rlPXQw2
3sCjcajUPLHjAQjSrirb7K6JEFGN9EqbBA/XFO7Zj7xoHq1UxT6vHLTPLg7EV8XoUZOU0xBdPbSa
YCGlNb1STW3G2C4R2o93nl7UA2wzGZM9PZKglYZBhFmx7A4BwmeeVCN7rcTWDyONkchrvLx1V8Vg
SEh5gLa+a4FeYNYy5l+yLP2kNJI+PQPbPLT23qJcfJbkXHiRILNJq7EZ2GZduUFa18O2IBKj8tD7
wMF9RM0BcdcJjisJvgYrC+waL82+jAJbw34rr1wz61YSG/GqDhHY1scCi1UZpya79lB79HiltqLu
oyz1VzhzMBsryJO1O9RboSzBi2sIbTS58C1JUOrV0vZe1EbttszldF3HqAKHyEHwNln7O+TodqEx
+ZaGKORWkWSbQS3v/BxF8yx9LLPqjXeEG80fos9Yi913qXfDD7c1YduVv2ibALVPUUvF/2DwDpWG
VuTCDeLSboqWAq1MdjlFnpOdE1Fx4QqgOmm1+SZrNz199zT+yMv2YPQLO9DFWBatQZPyfiqBT89r
9A+toVQ4H8YSoLwcxYinVl8DTq5AET/MALD/9U3o0oFEK4pND9SOdtYkBJYJYQkjQqfQ4VxCrUDX
hcMYxeml162pjDzZ7DiUjiPNroGtnFpanOWDEyuNtI7c9HGkS9RFoveGmKZq821XpegukQIuDVCl
Yc1+rk7/zQtNVQ1rvUwG9BU/hvrBqrNNh8zZ9Vm89NmOgmizN/fUjQr4E/3gCHAo1BBXHnCjiVp+
AnR4w+Pkv5zviAxz5uoWa386MI9uB73RKSoUN6qI/K58SMj4XH4dvinonl0f18XJ+6dcmZ+8CKRU
3pgTyOpfBlM8AGzxgm7hrrUUZHb/0NQyHzIM1hyYnJsouc8kw+nyhYUlLUWZ5YFRUVvomLU4UoLI
twLrsIRDl6jCHjtPfOkbOLkro8+tZ1COCM5b1l0d9RuVq+chMpQMccfCevbEbulx+zx3JFnRRN56
dAN4pzz7YTCJhQLpxsFROphR+G2l9e2oe0+ZTudeKk3/oLqh4Vz/sPJC1HmXCEajpESurjp14Cc7
2TPGGwldG3y2fQ7iPne/N6Y6fKII7Y6bQPAQhkqEodjHKY6GKxVLoXtBzCBrBr0p9raY58LPQAlj
dJOlcQQWDbShNvuHWgRCq+iC7ojon66ipkhe9GhoUZJMPOSi4PUjjakurMfz6/u02fzdb7jQon8z
Df9ohQxplLq5bBD6A6lwZHnzl1J8zb9Lza550JYkJC7l1nG0WQZ3+GtTqemUNlFkY5Cws3QQ6+3C
oM7K4NmYZonSQj3hRsOYAujuL1J3i05xHyw9LU03wrNt+p+Zm99QNFesMXEyB6e0x61iB5tkPXyi
3r5F2HwdfbuehhfPBE00qLjxSJPmd+ExkPOuZ4txEnxYdGst40UpmQhArGO/eBjUfH893sUPdXSU
T39/lBZt7EsqFfbgwMdFWOZFCCOgU8ZSYb8UZrY/y0FuAKUhHyij0PQVd4KYY/TVVv1N7QfGs1Ek
ghOF4jdNFl5x9N64ETIBpg8pUUD9Dh5Qeh8BRFkY/fkL93QvPLqwzY5gS8UvzM/ZanxSB+c8X05w
dtBgOjzXKpDQ8ADHej2i6RJ4SwDkS9mrqsgI0UUQVZ4RT6feyFEC64SRQgN5+M+hPWS/PNW5/nkv
xtAU3rFIJrh3s+ubnCB/l7QDwo3QmYzoVTX6TZuM9ND+tUbTNJNHkaZVdJRIPNbkudLKRLLGdiUG
Ima0zfiu9Tk2pSruRWVcLByTknK2NA2VayJq1zCpZJbo7Imls9y2qUO1RY8Y7KKn1MJzrlndIR5k
/cCnxeG9RqFe8vumts28wzXWy5VKXvdCjTeOhIGnvpEqAwvPypNTp88040kduvxPjpf3j6gKa/j+
ob/SKySShUZIH8BO0ABBeR+6fJuDiuNypOYqXnNhvh6ot16wZKN1EEQ4mKh5owv0hKoRW4ekNva0
4VKRS0xZ7hGTRjBn9PGswDM3sxvD7DAiHUYZu1cfHbRE+ZVIqb41DUtxRjza7Db0n6CmtOsYkEa9
TqGr27IvFHbu93eJmOIi3g7vhmuiTDEOTVnscdpEha7xusFyYuYHnwyWkyQM360AJW4dJ4dHwXOl
h6wM5YfSD6LfCNnDhteTQF5Vfp0NeP5lnnEj0G3yb1QBxsdt0Ndujv6vKd2pWZ/fmF2sQQXyEIQY
BgQftFQsuCv5XOxS6NWbNEx0OxCzTxxMaM9lPSLvge/iJN57VgJHrUv1HdxZxBXCTrpFIBUxRfp6
f2T6bMkqRmsy3BStLlg7yN6H1pfFjVYM1aEumk2vGhu/8JJHM+ByqreJgEXp8FLHISYdw/A9wfHI
w4PRhK9lpJId6G2BQPYwRo+NFeHSIwwRCzAx7sOswhrLHDaQmYNvGH1FzcZrgK6u1caXEPuA/YjH
TV3f4v0X7yR9yF77pLuNJCFeya7buTaHEU70gl8lxR4JCUlYkXWTBH2KfG9U0Zy8vr7PNzAD6pus
6iimWhIwgNkKGGsBk6V6ukNATjO3NX5OfoOiYHRTYRsytL89rZsw96uYI/967GlvPDkX/4bWDZ3/
0wCdH1UQI3GJiiFp5IgPj0a0abT36xHO38RnIWabSiNWOsyWSsTHqEZ74i0ZvgtitDKTGy0CSKmX
H3XFMw4e06V7Pwb1q5gm/7bGmP2E2QSb00ORKknihI8W8Hra9/fJv+7IzWLMTqGe92hPj0dpi7yK
hYuJsu7f6nphINNxcu1zzU56EVqIIU/lfmc8RihrgIXa1X56a7kYK6Bhcf3TndUxxmTIrojcMtHJ
4EH09DiQhUrpZZGDFX3VsfpTkoFFjlYDzxrS+CDk3cLoLqUKMscqEGXR1DRM508D+gg9qYUSDk5e
I6VjtCgJqd2DFm7rNnkzMN3Fq2+4bbMQVQJcOhT/R9FhdxMt/I6L4z76GdOBfHQM9gYirWgQUyyC
zcUoFCHV+M9Y3abf0fG8PsXTFM4+KCPmXJclQ5Ih3JyGEgrJj+ve47EZjysLIYwh7LYjVuuN+2x4
L1yAjSVuyVkZN33Vo5Cz9dj7QSqpHSHRj3JaPMQQY1qlwa//MDCguSbrih1t/uSTWEMYdqbZO0G4
q35I/lZTH3S2t/SXiIH60o3+wroAEf5PtNlVJRVqVkGoUB55AprsnI4a0ujejwTKRTDUu+tjW4o2
WxfIuY4JnqaorsDWijw8eou7qijsdJykbxcy5OLn0kTu0SLw2TNl3SoYvFpXkXihU7QaNOseBf9U
9hYaXReHpENw+/uWRTKe5qEUY2Si8VzuWIOPdRZ3IivcJHW6sZSbFJvU6xN4aYHpyJCrpCIgKnE2
gYgslrFO1eFIIpJi8q/h3asfOt1dmepmqcd/cVM5Cvb3Un20ms3IqpH3IdgkYRQIPD8jpCeVL1qt
4qVTo6rc7yplw4Nk6O8as+Vht/lP44XZBwRaPX//xDcHlN1I9R6P4queodGLSyzgyFD9HmKoWcbq
QlV9PsHahExDhh1VZFGeI5sQIUvqWpFqR8B+DY5geJ9EwW901r4QHV37VLBIiGn761/1wkwTlS7T
tJlx+51/VqRcgwY9lMZptFJEEU8T7UjPA8w8kLJD9pRri9Z7G3kUo61iTRo+SW1+VJZU3Ym+/ydN
cZtY+Enn+6umkmWcYRrn8xnCMURBwfXyuHeKGO/q0Sp/tyJKyIjl5IL00nXeRk3wiI/8bFxpaVWg
/pNj5zY+abm3N6vevBlL0cc4SN2VboY+fYGadqeU6+u/83yRn/7M2f7lJa0bW3mEWoV5XzfBfReY
+wCmwfUoS5MxX3aVhPdpEPaI2PebRvnkaoB2Gd8nFn4lPlfLaJXm5cLOMh2WpyccQ5sQaKYG1IYe
wOnOQpKWGjqDPSIcb3LxCABtI2d7tf+6PraLM3gURj0NA60L8fwqIAwO83mKGjiiDjTwrkc5f281
GI01wdi49Vs0vE/D4D2FRQsONE5pYX3dcTtsGiSidimvu3Uo2YYm4nbfPJrFk1+8qRpalVA3/e7e
HJ+v/5SLAz76JbOUcUGYVDGEfycqlU0x9odReEGC71+fPqfjnaUMxMUxLPtpvKa61qfiL8fOzl2a
1+uDAcM9m1YjLbNENdHY1uutIqj2RLyzvIWa5H/5ekACTS5a5/hgC4W5Pih1a2sI0r0pI2aGgFt+
p5deCW6lCJxcLL1dH0yGZcoAWoPi9wGjGfM3dekX/m8ZvpF58JxRty1k1uUZ+OenzfJ3cMs2sNxa
2qIF6q0axX0NeAxYZx6X9+uJc3FBgm34f5Mw/ZLj8zDRe8QfuQwV791vjT35LcgWsubCjXZKm39i
zCpoOq+jOQKi30IG2LQv/ot3G9/joOV0O+31+nDO0Q0sSfxRDIv6j6jz5zGhU63Amq6w/l7ayptw
K6zrZIXv6UraiDvgvNfjneuqzOLJp/MnVk0+GBHS3o3fGjYbNz6adajxbEJPIB3K8U3Rqu6WrmB/
I4ZoxFeF8GTq/mvgFQf0JccHXFXNHVjRcVWlprqqTfOHgveGGOCA1WfhXjbbpQrkvL47naTZLpw2
ViPSoMQs8yeHrPeUaliKtfiSSgvZdfHTH3+OWSIndYwUeMqnd+96u1pLh/YQrA1H2UQvSzeZS5l8
HGqWyUHSjugDC53j1sPOF+48VbBVFU3kcLvwzZemb5bPRRTqsDW8Hoc8aSM3z9lwE2F1rGPGnmeT
xmi9B3jwnI3WbS21u5SRF8l7GlNdVHQBEg/7sG6lttKq5SlPoJWKzWFbTT7nG2tI1+CI72QP/9RR
XfgelyrB4zmaHVh4O6BprPPL5eGhfPShFQFlSYKN/1Qsdt0v7q9c3bmn0HLnqjI7k5pWM/pSYht3
pad+uJUT9y4oijsveO+F10r/qKOnxC0ePfRlTfMT4P2AF72bLcn7/KWUzGsOHlSpODCYmV7NT5do
VFgY8XDq8mLurdHajg6CHNiqh4Emj6qKv5qOmNrrIFxhCZzEa1n7wNGu+d0U4aZrVX+larsi+9CU
+0Qv2UVkhPbS5EupjYVC/dK2f/xLZ5tJzXOo7qp657Sj4dBF3Jpevq7QwbqewNOiuzYhs+UvBonf
JDphlCTABlc8FPXv6xHOEc5si8cjma17K/YHPfTUzlHd4rvV+y9DQFkv3TXxlyHaUvMbHVVxVXRb
McZS0pU/PXcLTGNz/WdcSvfjXzHbErQ288wwtVonxWUBzPdaUNbhi1IXt6j7NsZC+30p2mxbSKDx
C2NOvkPksxMltZPuqQvHPaAUOytsS8gXhndpHzoe3mw1e3oZV3lLwDRznTp9knlJMczbUEQvtVkg
HE1TNc8ZE2oaPRkMdlCdPV1EqZIKaA8ZtZNkibsux3tF9TZYo/xfq7n/1Q/h0piO48w2DbfRpRLt
ZeKU6GN8COKbZN6rt1m9sAb+EkzOBoRkgAKmE5CqPPtaPQjVrg7l2ikC9zbmblC7xXsM+7IqnT7B
bXRACM4Kw2c1/xkNHyRRq3TrIfIADslgKWrvZuzfawXb45/Ab28mE9hU/uP50UpoXzLR2A6Kj5Ow
2OIlZX1BpPFxNS6epeC5x3pkEPdJ+6RH9w0Ojk0UAOp1g1v0WdvOi1eNdi9TVhdtsAuF9Aa2wA5B
gC10un3VbczoJW9BEsUKBgbWHh6vbRQfaWF7nf5ZKX+KKt1AJFwDTHRSE9/n5HsSjHDHg63WCs8W
TQ0xvZNLbSdH7VYDInebW/VXj4MumsCduW9Cw8mlu7FrDmGP86LarBXzpdTJYXklW/deJny07VLp
Ns346RcxMWVTwInQ/JN45DpNMTNpBV+38mHrTvIeuzC0qH/8NdyvSDr0FdpBKLXzN7bHuRUXK5iK
mfZdkb5d3zT+pvLp7+BxAOSyZJkG6srqbBdWK1f3hSgiMxIBN9ta0oWdYSLJhU64sYowDdulrhdt
CkGOHX1My3crlobfUWhakMTMx0Eo0e9P3vGqbB3Zr/70ESKGCz9yOrSu/cjZHu57cCd5lW6czEzE
rVgrn4XiWjsJTOghgxOYtf1NnAsHq8PmVqm6+GE08n/f5ZhmCr6MRCuaPWG2KVhtpepeQmsyRI2S
BiG+4Y70pqM3fX2055vCaZzZptB7EX6nQUG9aj40PzRjZST3+KviOXw9znkGnsaZ3W/zxIzbJqQu
xrtNfK+EPcZOOKhfD3K+k54EMWe3W+gDI+I5mErI1ks50RW0jc5b0vUgCzM2r3kEmDum6CqVI7fJ
LUquNfAnD2MQoyrQYwfJjKfdQsjzyUOqTELRFrqtMkEwTpdv1BiZWAos35Adx9waXJhfjEXoznne
n0aZFRaC6xeSK+Skwla9wSVwl+6yvbzCttVeyroLl5fTWLMNSW9cfUhGVKJKPzqkobkHc7B2dV5r
JfWHFmW/LLOzQ+2l9rODVuff/+0nPI0+O6AGLRa6UCFPJPOHjiOytMVxYYUD96K07HlGnkaaLWND
DQHk4mzptEws2Fg/Bb0doyqdLne3z4skqOUylE8NgAfPsLNYmhvqaNiSJcUGu5MtsuI2/IM1ECwn
WDd2es/V8CF0ht2SusI5XM44jTzbRDI/bAszj8Vtw9Oy0+H8bMqY6+VemTzLFvJOjehilY2uduab
d3XXLUkgXsyn47HPtpc2Fd3A9/A7s0yeWjFiN7+C1HrIQF7E5chrQGILqvgombZZurvr2TSti9Pz
4mT0811nwO0DnAMXcbmXsYehj2T3vvv7epCFjzvfdfJ8UOMeFQPH68po18pmuFJ6A3div1w3ppmi
XygfRmlcWCnnvCw+7XHlMFsqkTTW3KYzcWsq3aNRATq5b6ub8KPhDa96ds13v8Yh42D2j/n4VRnc
sP07tQggeQjbiv5xjFVnf9Mga8dhOaJUZL1Xhb8xtG4TfJgucCNv5zc/pDd/XEf1Oqs3YbzqIBZo
O+NPiLUGvIDvEc490lP83RPfrs/qpeV5PLrZkomCeCybphG3zC2SOc+lrx2UbqlpeuHl7HQSZ+tD
yFPBo1+D8BkwqvbF+KaJ6yymt75KYYA2t1H7ovyOqoV7xaVT43hwszUhJ6VhZVjXOkovpLauuQ1e
BS0lH6XfxjLEzfW5vDBKa7IGnRphIFzA6J2eUmZUy4MFpxWmDfLSZaqCwhzWWUvZDmiQleF34MDM
eI3HprFS/RKrIngXbfV1/Yeo5wvy5IfMG5E8VIRVa4XS1lIHbI/9+FUX3dbW0+Ez4S2w1UdpJRbW
w9ijB9d3u0RGOKjOtb0eezTSPCdv1ftKwi20U5pbV6QAE/mjGzpbbftvOt3bIoVfkfjGoVUrrF5F
tAzC/ibwGluNqq9WzL4K3V/3fok1U4z9S1T22kFttRVq1cUGfxBzBfjLbq1+Y5reG9YDn3KqP4xa
duMXVGHXZ+S8ZDmdkNkzDUxgrfFNXlIDdxMAPgMnrjz3dxhoXI9z4SA4DSSfpoCS9rreN8xgVW6b
NymKoOvcleEHlwut2WUvEuptCyGnf/J09yUkz2CguhS0VeZyOy4MQjMowmErPdT2ZFbq2uE3oB0b
dedtlzACl3P8KNpsgFWqD6XFgzLv7dK2ego2gdP9BK29jZ8su3u6PrbzBXw6tFnZN8koVqrLZ9OU
Wyt8cFt9DcXB68eFOTw/W07jzAq/tJG5gwV8tbJdlyB3DfNHY6UYUvyOsMXtFMm5Pq6LswgAFp/0
Ce7EJec0TTIrxpdH8kfAcNjhAll0/4yC5d7qVZ6Ka983fyawdEWxcyqIAgGPPuBwa29dZwBAr/+W
s6VhIgQMVEDUFZrXyDbOfspQ4Tuk+sM2zVb+R48D1LDW/pj/Wn11FmZ2jEoNBsCNBCwSnIySonkt
BQuTujSQ6e+Puk2+B+4zD0iWLNkM2bY19wOivOC5Vq0sLFQ8F8qtCUH8Px9wvsNWsqlLfUHBpzrm
DcXtTn0Y1966XKPbtyAhf3FPOY4127zaLgvw9gHWWMdr5FTkDiEqpMPXxa8+JC2QDV3YLS8th+OA
szXeJCiLADrC/7Sw7D5+KIr+VQUSJ+s7UduP4O2vp+CUYvMd7DjebJnXcFt7xTc8h46FHz6195q/
xMq4NCTDQpJU/ivCM0efGrqiD4MfcDUoss/Ex4RYaotVlreWHUK/NILyoVDLCA80U8Yzt+lwCIqb
e6uNb8tA0dbULhBXY2ydBr2+7WVlDxt+YRrk6XY+n4fjHzmbd3S5qzho2VvxUGkau1EsHsRWUu64
xbrL3lr/1fgWVNb7KDk4x3MB912Ia/FWaG3T2rqWXTXGUvJNc3/tN82+jSDosSmmrKqw+xYF6xoL
tth203X7GIS2+8dKf2asaay1llij8lLk2aZcqF1MV1zznMZ8oYu+a4F1BMlGUYO1FkubUSh2IBMO
gyvYGKbtjL7d4xpm55TUTUaNJeJyVj/nev4m6e46F6p1oZUOJn3FXkt7cWEb/euzfDJRsw1uysDj
7YcGixZ7ogdwPm3XUrDNlOwNd7HEch0dLnVbOvh0rUwpfElrcT1JcwQY8qmgf3Ij3nou3lDtN7lC
X1HZxdFt0jYvcuZ+asahgSXdjkDPW9V2/fLG67U/PbAQ0CfSOi7CuyhH4V9Iun3fqXSYqjUMncz3
H8PYkWlHBZ7T6xiafYglZuruA2K1T1G0V9Q2exAwHV/Jei/ZbaHbvehuy3RcjcKjl35YboT9u1qv
8050Okw4ajO916KdrFiPsh/u8Pfa4xsYZv3r9Q3hfHvldVSUefZDS0DXDW2WdXEvtLyuozqJ46At
rGDJ3Yh7cYtVhOMvHBvTUXv63U5DzdIsKRq/jE3VhZthYRDZqd3Kb8rNENcyazyy8ah/rZQUa29q
3OvDPD+xTkPPjl4x4hBRNTyLhJ9F+KjKv3DjK1ZusmS1da6wP5vO2eFbVGGV1UWdOjpyR8G4Aa6X
v+IEWjd2n9IvcHe+LzmMTywfKDXcQ1T/cZNHwcVPTQps2hkLIz/b8flBqBHyVoMhzzlmt67KJgCs
BWYDrchVV8m3sVx86GaysKWeFZCzOLNFKelFVRVDOm61D2g5XbP3kxUs/uufcSnIrJjza9pAYsZn
BLCzMahv2rH9TbPpI156eb2Uq0fTNn9oGcM603sB1+VYeU4lb+W+d/pt1r6koAPqN4Dq1wd2aRlO
VA2N01G0dHEOeAl10XDdEvtltCrE1SBXzxq7Cw+8jLUQbL0pNgEVo1xJe9fo1qnsL0zteaFs/iWL
/M8vmB2JpQj0RUWpayvfNRvXaZx6p99W9mBntrAoXn5hek+GO9t1UsSXxThmegcvvh/uNVHBhTjb
FNOrHXaY60XZswuZw+ZGIwibANqE82uApkdlkrpsc74u3Bqx/D3JUbTwfesJZ+Vm+1++5j/R5jWr
V1dd0082xFm5mqbS30rP7U2/KbbBdulWcTl1joLNila8K9IElHfqYAwTOrnyw0KIZEun5WfkaTiJ
htpOxVMMR9x47evlTWclC9l7aXJh+yF3ijCfgR/C6YGsRGpY+RmTaxV2kKz84csY12b//B9m9TjM
9DOOzv2x9l0zhCQJCgl3103miPv0HtwBN4GlZ+alEc1uOELmYxKnlpP1nPJt1G31m/ivu1SomCE5
OvFi6LqdNVpCE16mq5us+D/1Y5CtKfYsY2FTPkdvz4LMjlxNTun8sdC2Staua5Q/eZbTb7ierrRW
+oLKXO+GCBvzUtIfy1Tvn7AwT7dQEOnMWub6+gc8uxnMfswsTYJeVpHwwc/PHNZ5f4/2lfdk9Klt
/IiWkCsXvh8HvsgNxESl9gy1rjZJG+QhMIA43hYqHc0JGKd6C2frhariOMp8mQ8ROixCH45bz1xX
z6PwkfwCSR4tcYWXwswWuNwjaWOJY+LEbtisXGUMcQPJpI0QC1BIhfxL1cMlutTFzJFBfKEkg6XX
mWJWEyW+35asaah8f9+6fFu35Zd+jZvFxtsu1YaXPthxuFmipm3MBt1E41boH8m+TC3s6CNcMuu6
cOwYx1FmGdjCPhOEqTqDFqwjAfZkIoIivRWZbcSfnrqwLV6MplF9YcilSWccby0pA3i1JGHt3iTp
Cp/6RrWzaNPpOy3dgL+5vrwupQkWU/8TbnaAy2ocNFVEODSLhY+ovSuTTdJgu7iwqSzFmZ3dyaBo
TRyQ9SnuPu1DEjomQ1PSjWl8Xh/RxaQ4GtEsKcRSCvVqWl+BYUffAxZy9Wv0ljBE1tJ3mmWFJ8Fk
LYQES1VxXJd5xeNkrJuPEde+Lg1LKHy+XQyAdozul9r5wqrtv0q5PvhD6cCDbVZqo/zAdo2+k+G/
diqSXVp5EwFNLNxhk4z+QQIAOOCYbiNpiXRW8lgqzxipZbZYlgfPCNd9oe5lOCuqED4CxXyzsgQr
7iEx9ymPhWZRHsK6WMWCxXUibb/MyHjr0ctalZn4JpexHdDyWSmlaq471KpEKVPtJAq92zwf31P4
xqh4pVs/0uMHIciMPfqgvC7hYP1/SDuz5Tp1NVo/EVWAaG9pZt+4t+MbKo4TEI0QkpBAT3/G3Bfn
ZHunVmrVuVu1Kvb0BDV/N75RcH8+diKFbfr8HrI1SyXPWymP68o2q+WlbgHmX5AqT7PMYK77OCZ1
OfZAgoko8zHMDtz5LjJpkQyOc78k/ofRwG9Zve9I/TEQGHf0sylr0+UNwHEmXeHP3b4nqQu2Cjuv
M+Y2I551qGy7vAx7lF1mnj6xpFUJ7OoDNHRGSMtJNrL65juyIkr8/1tkt0X4W1SRDmmAJhXePtKJ
pdk0F/3M/qYI/d/CIq4+PwISEOwc1H6/SkIBhUyiFvpCKAHs88w6tCALSaZy8bxtKCuA53aoMriZ
O3/+87f7U1j/X5/85VSIgWgLhMYeCrZLQYp2Ez/Yh3UTbfiW3Pl/CdH+t4X75Xt+ORsWzzcNaH63
9Jd8zIFfNg704azfGDpdm9HJa7v+sAkvaq7QGEJRxYCoBMtzeJKn5C1Q33vj49FQDIxF4edwUyX3
8/BZu7R6h8u7mAuSIBtrMUkHw/YFzzqnkr456fIgxXISmMrmaVAa5x2wwGqn5hYTuJSsmTXBFTKR
3JUOyyaWtqdYave7mpvpoKBkv4t9dI4I9Ne6+/cwALAakYbjDghvN+rXGepu8XRMdIXGkSxlvUsw
ZOVCd9O43whwje290KU0NgeM4p/f/h8irv/63NvJ99vaDkU7OYtau+2axjKvR/AUaAT32oolhRPa
n71V23H410Tg27fF8B9sQLHS/8c1KuJJRWOFXJabo4LP3QGx598UoH+6GghUgPC7vj1acrukfvtm
FprOdanhSwE6rX1lVRk+r38L7/7w9NBb/n+f8aWkMWHEX4U1jF67GUgLw+ycoURXUAcXa9vUb/Cs
CjPUVh7/+aX97at9eWlNNFOdAgC7HZqcf+v81+Gb2/yFIP+nKw9giBuZIgDf9ev8jmzpAgoGXpHe
1LsZTRWybXbDRu7++av88Qn+9jFfnmAfdu4QehhaHb7DZnJd32AEnGu7w6Vi47/RyW7RwJfy4g12
8X+/05fntsbosxPpDNsOsb4dhpNZ0u0/f58/hD6IhsH6BlwDst+v5h4GUwVheqvSpAQhViSvo7PR
z97ftA5/OrR//5z0y3ChwutfpgnPTW3cA91N26Sw23VDcrSgir+lZX/5UumX9IIBzDMnlgzbFbPa
/Gl4VjibYR0l/3IY/WHNQWFJMDSG2XO4bHz5nHpc4r61SHjDNIOeqMC8BFcyC4cxlxj9ex7/5rX+
h430Xx/45eqzgWjMesuwpzADnGRxS/P4V6DaH9/V71/ry5U3xElvJ453NZa6IBuJUbghX+7dDUMJ
/W8g3v9tXOFs/f3TvoTEUqEosUzIk1i9xcWxss9wOKE5tZB9a95RRuiCNJvPrlxL+07IXdKAlX7n
Q6y2G4J3lv5N5PmHHf5ff8+X2FnpsAojqvrt2nTfVwFyEF+8dAPMSLsdkFQNt5gUk2PeX8qVf/vc
L1GbgWyTjJPstyAh9bmLLiEIuq8qqbw8Cmyziea0GFaX/OVjvT9tFnTxgU/5z9zj1+4mJm2aIWVw
F6C6mT5BtqEF2PfbCDY4rl6LziHpfaT7nWtVDlJ7Fozsaa5rxD3NuFnWELgtCGZuCNzQvP37w+n3
P+3LcmcynZfUpmi8Yrm/9C4imbhwP1z2r0kPtzX42zP4suLTJtVpWsd0u0zuN+atF2XrX5jdG59Z
uD41eqnRY/srieBPu/n3GOr2Zn678cVsE6cewpuHvP2A3q19B9X23z/B3wOXL09QTG5rxwpP0ITK
z9x4nEuuwkcdhPP3NWle4CEh/tL19VFf/99767/CpS+PU3XeMKtIoZ3Jev+VBqDqFjPs/GyBkDhw
0TPqY4zlM/mrWRrc17F1DiJayrAKqiMcBtBAF2m071MQz+aWB1tkzT6cTuvozpjAPgJQQw8Bxjhf
NFkHg9lYaV4iGYQsa8HlaQHMgJfftR9DCCGGxaYfTTJWfubRUVU76ZugzWCpyaG95eF4GpJVYJgw
mKdD6DFvb6tabKvm5gE1U2Lz1nQGM3lzUI8Aa43TZ1qlxN12S2Mxl5dMMNr0lceXp6mhAIvBpFUs
JedSuKUijfUL1s3Li2sgmIOPQtr2hcc9pI4ODZNL3Ezr3RSO6X7tprAFlAkArot1q1rnM9j8bVn3
nqaZkKFLc7PYFp5iQ99953OFtg2aHNiStW/cElxxp86HOGg+bjzcA48d8JYaOOBeTVI3feYZrVFe
m/31ra1s9Wr40rUZjSNtjsAkBV4mrSJPY3ybPnUw071qrwZ7HHOGIgB9eiQTkuaoyeAtXTpzvB3H
GzLcif1TG1X2rfaTPEnVK2xF013UpgMkSp3B623CAyyZ8QdM7R6DS13R9G18biQKR1VnSlCQb9ZF
ohygODVNB4fHBOS7foC8pef0nlfGv4PcAxiu1DmHfBZ7xBPdz1Rh6CJseFHpFH/rKsAaBNia+Jje
ccJ3a1FWJCEQ5JMzb5zASZCNY0QW2dA+QM2s7BjXxej390GX+KcqbgqHkHeo7Icxi1n0Ggn3UYXp
SwurnnfAMveEr+ex6zETvipe9En3htGae9t0dpesr3NbTWXDgq4cKJ82gogSi5pslUaNQyjwZT2Q
fIeKd1faejm+wg1SVedMjckmSeK7WfFjY+IRnrRm3PO62yc82MnEzFB1RWcl0zaXTTKVAbWuweyn
MBfhTjYbHXctGsyc7JZQ0y0JlqXONHj0CFA9KNTWGiT0FdjBu2hRzs8UEWUccXLuE7515+Qa13rL
gRiGXwM5LXwgkKajZMkGD/TxJuGfSdSFZdy1/rkCRJbkdg7SnAcaCCMd++ws0enfzbBmKTlmZHYa
YPBTXFEASNRaJYeED+ZnFdJabQEtgKC3tTzOaj2BQeZ2dZ8zWNb+AMQB3rZdyKpnfyDpAx9dfcbr
nZ5SWMBh6gav8ReH92bmgW94pkrD2MzYZmgzMGiDFddkK38ESqgOFrjLEGxdQqe0rJPRR2DGunjb
84hkAGFeKV3DoibmyALdXVq4sz5hyQ0ElHy3yt3m7K3LYYW1GhxYoqUpOgpRNIsSdprxr459zJ1r
F+JyQm6NKdUZnkoUwmk7/exc/sC1N18JOp13PIRRmIzR/FsX6p0kltyYLwAKPihH1CcRBd+Iy+aD
DVfA3jrnSQmKPVd5C44WtjrDFTx57PCKGPMZcid+GWgz73s5wUqkMfPOXVYPgx9WHkexymyQDYZ5
XE7PY6q8nYrplLkSxXyFAZNtK9qnAVa/u3rS652oSITjgnwXGMAprdDiPWCJzEZ3BNO+9v0zDI6S
vE1r+SZivBHI/nrW5B2ZsUnouAH2sQCzPXyEOmlCoQ/CQH9tD7ZpN5E7nGxYX2vabZhq073G3L3w
BT9Q6S9Z2nVdCbAXWuo+LXlr6c8ujvZrJJq3Plx/jDTc0ob553bxDVDQMDVJuTrRvnvUON9gWjzu
4Xz56EWDgFuxfoJx2lTOlTtkdkGknkuv7UsLSugBhndI1NqZsw/V6/gRpU+xa2hf9UULUiwH4W9e
Pp1aEZw94CVPeTC1zX5MSTpmcGML+qyBvGib2Hi6syuQlk2FX7jI1Z6DtU5PCUSSZRr0SeZPM3uI
e8J31cKqLFTKyWllCAgvVXXnVUa8aMmXIp07QF4DWmNsWgpo8CteNE6lnx1Qmu8o3lDm21aDsOm5
+bxg+MAfsf+E03glmA7DC/guH2Rtw7xPYTU+R74DpYCjDvCo7w8dD4K81tpkULo0G+mxJ/gYdFvT
TFM+VNTg7ffzdRJ23rb18nrbpwXsC0ThJ805ifVptupFD9BqKs99iWPlbGMARuMUVVnf9FU5dfI6
GJj7BX2HkYgoXo9N3Quw/bje+xXaAHFQkfMEBk1ZhWJ+bxL90qGYHMcsPa0CX3nVWW8rch8L4hx6
jZ+d5zp68duuhK1Fn2H97HG602PtKJZ14SwR+nUiWxsSnKUEk2mZWbprBpznNlzGV4wdQp/JhuWc
aHSkV7lHWwHNTjujS1273zEEmTX8PzOCvotsXZLnzofUrBpAj4brg9oto8EpTDeAxPnbcFLIryYT
93nfTnNeOyDNDhySWsX78BdQkGCehAWDu1tW49Z5sGirlZhcf5lTiAR6TU88FtHdTYCrPfAwxaqB
wKHhATyAGFcsJmV6pdm1rWb3iIVi+Mar6EuD6bPtGi8mT6JpuOOjX7oodi0R1t2EqvYdQ9yAR/zu
GgiuAioOVRoehTD2PXRQo86HiNv9ZKQ5L/6EuvmN7oE6N2lQ2JlRlNM23Sk2ZAbla4yDx3FpZnfN
sI2zqIK+FUKYn1Vf6f0gbZ2FS3SuddLeO6F5gbvs2XXtYYzSXwlkKJlAIFWuXcD7wgAvve3D6M2E
PZpClffkjn2ysSmp7hhcxVgGEQsCl0ilh7hP12vlolG7uNweoslDRbyLfJANDFQujvzGnWAtQ3ga
TiPmlnU4xodGBQFitGlWqMCFHkh9jYvcQxo4kViPmRwmAG0+47lCZeDI53ltsLfx6MWGLe2HGtD1
EPyGhrTp+KC9ivFSrKs42tpvXhLUOGH1MlyqyNOvPGUzKueGg4hfzeSa2nG8uHaNiwTYsEwILNAU
djW5mWm/TYIaU22TDl4Hb4DQdeDi3cN2vZURcwUU5oH2xPke6ZriWPSQTzZ2jPK067tNhXG/g4fW
7r6O1/2wtM7euxV5AXJtT9pf6ktg4upJ2SW5hG2td346isJ11vUYhK37knCcV5UbjQjHoE9DRLVP
XDqeuk66OzdYBCBIUv9QyjZ72bTpwanhGdNJxnqAro2zF7hSfuLUmLasiVHL9lgCw7GG6Bw3VYKl
3QXowoQzyYVyujtAnv3nRqzBiwfABs+d0UfnNlWYUOSiKVrtwhiOL+RljDrEKjPjuNmaa9c5GLmZ
Hf8y2mX5LupKf2PWqmOPsyernGaE9cCKQVlgCjY+VcDXy8bfRUAWIyYJNLpIhrbwgNNsG3t4DA5e
URGbKcXc2RI+aZf7by2bnbwCHe1hSdfjlAQ4rTROZWvX4TQE/s4MA4TGDdewHwhS2eRSYzYAfj8r
yX02hJjxaiofY3yjB5CAStYCVHl8i6DxsHw9h314KPIcUCJFK4pBg0Lqmd/PbtT+XCJAySpvunbB
4mbeSsOSWlN/Okn8k3WBxZpU9FOqethjHpPvpxi89ZpjtLT3uw4ONHNLglxTOeXg+i/3Q4CxOsf3
ejheul5/wLeK8ipN0AvAYjn7SByRKcDhZ7uISuRdgrlLDEOQI3SN6CylnRfn4PWIXJpElGnKxzlD
QzyxeTXb9uAhJDjVaQoYGNpsgMPYSd8TPNMcJ+RSgMExXOuJrgG2VuffSUGmYzSmFjbJS3xNb1b2
VeAu9sAMuJ91F/sZDxJSjI5wHugc24tsul+sARnAq2H9uKYCyiE4kHB2QjNJTsA9Yzw3ayE1glha
QenGk6QimfCmWubNNFbwf/KdakeEniBCnBEIcV+CwiituQwKRf5aQRQlqjQq/SoMjohXnXzA9Zot
KrVHklTIMtC+evOUO11W7cucOA4crGRaPcVwEjwB4srv/drBtUSiX17wn6jFq75hcLHBjVub9lvN
8PvQCX+ctJ+WoAXSjUzcV94N405iyOSgtPJzPzZn3wxaQG4nv0Xd0r8H6xjvBGwM70KXaVrOiIke
jAcSLOPRHbNhuCU89i/tFI8HLIZmq6kfn42TGJ0RMfn3BuKP7TiN/mefRE4pQ63f26qf4NAHU6kH
oklyrnEzdfAMouoipfixuKDJoyfrId5w2GaMqanyZDDLvkYMidR4HqML1GzhjlKH3Y9wfXqjQzA+
qcTpT53vyazzGDssiLbfjZbyksZKwIZKjehw1poexKRZ2U8uPhWO7XK7uDeTqBDjnxMoE1tMUzdH
M4IyvlDAJkT83NK+NUgmqodxjAxuF83SchaWHkm3AOHduezDT+l7JWC4OodDvBHDgsHSsVL4F2m0
jTBUbPa+XACuuuk0WxmwJwmrudPoWyCKiG5gGjh7H9hH4zUINDppCwzlAHadt8Hcf6Z6oj2O4fB+
hfIsW7zwGVmozDAbDmvnxXlukTweWhM0ByqQyaIjjAYutHjf6wYDFfEI6ZsUPozj3UEDHC6GIvLG
+aBWKNQioTHYEWO4XcG/JKCrk4cAVmxbt+cQXCzdjpMJJ3Ss1+GXoY3zDEVzhYY28nTVgaFuGVq0
8B9/NTOMtohfF8YZHlCYINmAVBdg9RUDbs1VEA89+Wi+J5ACD9mIfAty6B7+jd0MhYqMLn6aQHk3
dD+YhIfDCAOsfSN9dRj7AQCouh7OtxwLlRIVYk2gkmZB1izBJPIuQrHlAJ4+lAydrL+zSNB7EfKk
6AUwWWAMmeUzclu1wY8t58lbk71rePQjHrqJ5U1rm5NSar6fBfROmjf0Q8igP7YGcxR6ROtScT/5
oQBRp0XsOLf1gBYOXKgElrkB7DKvep3sTMMxmHBDU3ixQpc0SQD0aEf6vCwJzRmj+MdNdMDPfjqL
DjcuJZcZt1JO3JWXjpfQBxby6m0awDrL4Jq2q0Gtz50aFmto0EOaQZyewjIFl0gvu+roDS0a/twH
01WF72ms4TxIyXipKKxqmXTFzluI+gYJJl4rJOc7pZBP6LBG5JCs7nH1l3NE4MqDiF/kiSfGUzSG
31an/2YoKkyBqo5Nkgy5X0XV3eDPh7SKv9V6ea8w7p+5tu3PvWw/qmX2H8fON6c6WPxdpwL/h+XG
G4o2Uu2DXBP5woJk3ruWqF9e2wVln1Yv6biYjPQKcf4qQYU3AuE0nAWQHE0Ufq3As1M6PjnI7nKa
QHACEreH3TslZWKW5K3n5JffztVLR7odmGtsjzB9wrQIaCFGs2jfRKiDpK5586sAS2ohEpLUNMJk
B23P0HVAbzPoBVHH3BQm0k6hHVdtJCBOhZiV3Vt4WbzQJgkzDdrMK0HValcFjQafpLqCU5KUfTTO
iHwsGjMJs4ipl+7mkqfdOxxV8t5NJn5pHDf8bAbEVFLT/RgPCJ36KcpFq+KbGeHFoAJWwEr5+zDE
Is4dKj1kdg2mGx2xqh3+Z1Jam1S5Rur3snAE9y2PCjLHYebVa32lY+DumOHpiRgUtmgN56HURyin
gmj6uU5ddE+YaHObAP8rlyDawLfNe3Md3cNrM01GKFtos5SkXSDU7DQ8XGEG8ArG3lUhwD7CPfsA
blZypDZ+mTAXdudwWuUW/K8LetdkC5opfzS+CG5ee4b+IPij+Nw+wdqgvc4qHLerTdXG+p1Txt7k
5onTTVdX+Q9IfdSrtXLakAEtLqVxVrDaqYD3EdEGcqYR9p2pxth13yo7IByIId6AUeccEfMLWYN3
Dy/YyBR61MgWIgGnPQzXy3LoVHNy1WQPdZjAUN141b0n7K3KE7fxN1ib9pfOpx3PG6rIdECNpTl5
dS0xYITI4QQfQTSpKhR3O8HqfUNRQ/GMi9jMJsIphiiRlwSlpwzvsy1m40bepu/INBRTOKyHCWAV
AdwtGb+xZv6htOsAEdKoUhk33kWAhWz16vc7fN/5Vfmk32gyQT6/gNndFmxRA6huq7ikxmt/1LWL
GvO0glfrdSnO9jjejGkdYcvPzau0lasKEU8IH1zLDrNiNKNJFWxYH6nM8Jsdw9j3couaaXNpKo/5
2zYZxktsquXSG74++Twd75jpg0cRLjhtYhvJnTsM7a6qEchjDmZ49vrbxYJiBJlybuNXRqPlpW5X
lLxmQucN4pQe5/PYyxIt5fvVsPewoeNlbaLucRrB6BoMCMSJidU9a5y29AZEnpmt6GebBHdzm7a3
Xn4IoTg7BzIN3uSN+5c6L6xJvEd58330YC1yDJz+uwOhWAk9MEIwngLPJZyL1dGYhQn9hMbpmbfS
Qkc0sq0LCmfmsJ/A9pcajG8YcLjtAq/LVSvUOVV1p5TpTqGed17AyQdTEqcGw8KQaSyOzLSDlwVc
9SfpNC2sCjvMcuHc7SxS6wi/22UxjjN4lkQ3QuEaBNmyIPOUzbwBHnopblI7IZGeogKtLxY10ns6
me6pHRm9k0biGaQwY2wWbNDZpAdYei0oZDerysTg4Rji8EN8jUOGml5L/AJqBPk9SBwYbbTXxoTt
Dm2YUiM0at3o3NlkhEzYcbAw5yd0EfD5fDdIZzOuYi2QwuRey3k2ikHmA3N2aW0viPJLPZMdqfkR
oXURx81lHUFrcHl7XEh9z6l8JuajIsgUDbBoWjD0APByvSrs7mtUtYQz79Nl2CjXPJiow2TLkJRe
W31Ea/oY1l1ORGy2iexQZwtVNmOnZ0kKRo9I0J5SV7/z72lbnwNoZREpge65LthmI0TIA0KTyg8x
vj7Jd86WJ1TSEMNARss6uptTEJW9FOcf+R60SdbcRMJtLWAXgwPBWVGbdFEqeu76Zd17Lb0yqDgA
3fKxWAwatsMtRcIUk/ucOFH0GDph+5NTDD/BDWbHpVJ3xmUOiOao9B/aKqIdKGHpRsNxZprj4WMO
haoQREiaDx48U9A38ZCq1fwg/Pqj6Ru1RcF947kt20cYmgEnP2r39bo03xAfso3T4RqoBHlveKBu
cQ9BFYipzPeCzTIRmrlOnItF8M2imiPSYpLPtK02QY+uS1+BtxJr9eIHKLc2ZlEw9hmOdELaqZr0
DeYKhTMCmQ9QoIOUALQsjVpb5E/DuaKYCoyZk3xf/PRh8Wm/ZLVFwQgJqxfkcy2RcsTr2r76YsHe
hN4lhma08d7UGIa5jJcnBKnNg0l9Z8xkPfqFDyTbDNEMylqB98zYWu1njT0k/TKpoYMIG8hW1rQA
GO1cOwQnVCglxk6GrerGjWzw3wq1vL5l8jTH8gEUiaIHUnWPyvBVo/mzc6ZIn4YFuLUk2PlC2wyj
H/aEAwB8BpfeWwz1YkjaPesuce8jUfEdzJvvfDWr7w6mLjHfXqUdy1mawq8m7n4GDVhnKd05A56S
NgiDSP8ZJHGWUBCnUduXb17aumU/hO9crWkmqdtvVngNXeJ4atH70CxDSd/PaRp9jF23tYixQs6v
qH/dxaw7ezx653ConGrTHymzMPVxZAn9Hy8rJ3JwpKIQtFtix98OEm60fq+yqIu9bWXb3CRw83EJ
xlpUhOYVX+ZDFccIrh0VP6BMtMeKkt9W+KNmnj+/o7SwX4apuzp190mqfkN6iRL7jLvNnZa8RQmm
ZLJ5HW9Afl+MV7du8zREQVNb1Pqcqi28On4O3WFjtMdAs/CRH4G5DW9bUrZ4obixmNgGEAoI2/zi
pM7HNkDpPNnOWADMaj+b8IOLA7rd5GOYcKXuM+twrKc1YqG6v9M6wkAA2kYTpodzF2nIvibTpe3I
iYHjm/O0vyhXHRniuwtmlQiqKmTjtfWGqHfK042pnfmCEsUesW5QLDx8rFOSx8ZGOygZ1D5OGdvH
Or04MaJUj64HnOFZX7nTmbJxC/ovvH/JcF6k8wv53YbjLnmzt4RgQqFmFRFGqIMYNcd1mY/o1dHM
g8f2UvuiqJm69KLdDxM6wTqcdrhFHrgN/Dyy6dYj86ee3zs/xE6iYdFV3V601VqI2sGwsQDyrnbi
OhvNeI4FruaQpriC+qJDQlOaGFzBqnJzn6/4q0mhUHgHsrGwY9IfUn7bfZ7/c1L2qGJ9cG+996x2
VVySGNI+O0cl0PZ4DS42BXAJRbCmMqsifXNJbX75fF7PDK3FnXZRkWA1qk7o0EKMWG9mV+aoX43Y
iv0B4oPvBMaWM+ixlUqhaUCfveybOi1bv4NwCoVIxxUYkPTzkAIvw8acdIhg63o/MHSgVDXvjFGX
UY4b5MVklyJ0OUme7CcqN2tFOvQOkk83WdFR4Rg9qwD+K5uk2qJIdG2s1WiNd+8LoBR7tCC6HKv7
pFz+AbOY/uBPcqeqjh78YDqNqX9kSMCypB7hGaA3HoZaCxTvH2A5ECFRtuHOtpjpHaKzmONNHKAp
bAQ9e6I/G+Vw+CHFThHGXbAbJYr4yrqosDSlO6/jY2eRcmaIdds7ApwjU1WI80xy8Ae8SeypSPIR
8ZjwcBrDM4wnOP0qpfcyXtE0pnDOHro4X8TPeSBzofkP5ANsF61wehOwlA5B9MBRjDRHR3A7M81b
Nzog8C0M1OoUsR+tN6vy+pKaFhX5uJ5Ar3TLkZj+jGITw+ZGeQr1HDStgsKiylJ0iwTpK20IrsH2
BZX1V8nkO7ZgLqbgClhKppbULyoEvhlU0yWEj6ir1d49KtwZfHTrwg4C3Jp4LoPQlmgOg3AIrhdK
o1S5cZl4TY41IMtQxYic/fY+Cte9rYcCQPk7fE0023GddSNIN2hLAwWW1av3U9aQoNeYgsfxDOx8
8jYiQOhMvwtgfm19+86qIddN+1ITD06+/JrK5JvA7VaCtp1Xg91RyGrCimPmvG3gyN2hZRoRdu9g
pEcgRonG6iTgC9yvaFmH5ND7rjh1jt5Yb7qvELBnEFJOyNvgis29xM/CtHl0hl8QfS4lCmoLdsz0
YlEqUQN8zzlHd6dSd8QZr3Z1pgPG7d3cQwHnlzP7pzoye+bq3cxifhXMbBfkIGhPW1R7GHzippdl
XBEqIg3aW0w+OG2PVhza0yPEhw6tCuGguENjyyJYQa+izQYTAT8Ugkjn45H7wHYcaeAhGcNA9UTn
68I5pl/mwFSbWONPgRVbQWAlMfvO5+ggFNTdAevmORxmtkss3Ue6KuCqAdoIRXoS4kTcwB0lAgLK
iRPEdquXKSAmNyFB81o5vtjwaXhIPVUhulXJNwqeQsuX4cETWPRON9aFQE59lJBj+Kw7xhL7DIE6
svauCra4qOErirs3gdc7eC1wul7rH9Us3LfaU29oFc7QBjcZRdPkbU4DtQurSQIN3TQtbFIG78AX
eVFUH/wownmLQaYAWzdaDBylXdTdLPqfwEHg5kspTs4GbTh3js8Q0SvckYN34jhz0zGMnuMxyCky
q1HI9d0GNMUia9xiWdXW+MMDklE4yTtTeIV6ZJc0vERWSH95aIxmNPWmPUnma8CBQuXrQsrF/nIx
cwHWQoXGjHbVYQrGrb31ilB7zx13vq8cNBz8+qVBxTWL6HhEywQJEqzYBRbayGeKC7xPtmpwsc1a
sJG6fJ2wx8E8zBJnLNH7fpwIClGEn3yjE9ThNIG/oOueZ5wY0CdMucPbb7FyYREI9UVAXYiX5jRn
Q9B9kAEO0dZLpl2NGtqQDS0GOecOPIiG23sG7MOj/D+kndeO28yarq+IAEMxnUpU6qDO8YRwOzCT
xRyufh56AzPdtNCatWcdGfD6XapihS+8oayQVBzsiy5p3miq3ChYBt9wJdxxoxJlVHWFXGBSY48e
BK8p26RTrPzalhBdrCRUfyi6/1jBQgxHogg7ToPrzOjxZBrzGzyex31fOTs9yYSnFYV2E5mj/kEL
LelWSlG5IDlU1PgVY9zVpTV9qE473NmtP1Nr0FK1JqWgfBMTYgsCrSQAuKFLI/qJbK95qeKVuaoE
DznNjolepvB3SDCVV9xPl5UVmp5TAmVPfGVt9Q72H7xihOFA/yg+eGqH9bnU8LqoU3NH0DP8ATNw
h1FRgKCrpOpm1n+ARhxoIPA4p247NwnTVdEl6ZFpPkaDi8ir1G6yyn1i9XouR80kRO5s02vBMpa5
fHP18B17zWsnVbkhUS2idqlWlDntzBcrq1Npv4q23o06uVnOa+5JBUXCslSLA4aa3TqW0Qvd6RxQ
l2rT88iBvFCmqSnLtNabVeZXEe2XHWoVgG1KgCJxwpXW5/bWGK2fasMTMMrowuxhqxKbexQVi4s2
KMBdxw6FXCe7H7pqYmsYR8Uof7BP1jZqeoVMPJ6jH1bF02fr9pbq8D0evne6Y1yoWfxo1UWwN6v8
PrTlJUqxN42AA1S4ym7kHkxARO+ph7nAu0d7D1prXLWSq94gBdAzzAjaDL90cqm4RCC+pzcXkvnh
r0jbnj/JKt0WuiaJcFr3UshMvxwr8TDm2CaZeG+tugCTP30YYJ6EtG/VKL9L6+jKTyltGoN20bas
CgT+CytR5JYg60Masbg200jdZXGpb/Ce/GXa455SdbMNcROQCQW/ysQoEyr/ccrYNmVkPsddHdPE
7mhu1/etpXKt0SofVok6Ayzi3HwUMtDaOUkufxD0mr8Hu3tG5JpyfdrSbVEUddYiaa6sSporshmk
C3W5z+va3IRjf1OUBs5HnfA3uV/Fxybvjwryg0TH2Ycw55yHfX9jTIbx0TjQTqxqmFZp6BvHWGiv
VEc7ODQRnSszvRhiWsZKZfzOVdW9EJGT3Ce63V6GmpqtZVe+yXC6V4ZB2TT+T0qz4qUahmHfjE3z
I6rApFVVZmyaxEzvYa+l73kFA06bV7kfEhAVpboyy+LWxbfzotDzi0zyWuhDe2XqsUUlbdI3gab9
NpMW19M5xHakNuMq5EpCbQL5wSuFKTmqLXkCKzX2FUw+K3uj5+AMDeBhV5CwzZ2uTMVI+SGsbxND
+MmjTvYCCXqwo8gbUa/n6tfC+A1n3PpnUWko+UpdIxMXhTHdhEEePg5g4x7cvIGwVeTJA76fIly3
UzleFmXLTxkrHWc1rar3WjwhUN8mfrHJCc1jWunAX+zGtuhI55P0aq3Bl1W3CufSnQK7pSbeIzOB
/M9mnJcm7IM3I3ZLeq6IFRC9/xrbVP/DFwOR6FZoWsN1aI+YsNnFerKE/zx2anqrlmO/hvYX82TZ
H77Qm7UVt86waqKEeFQUgRJutJAw98IaHfsYBJwfu4ufHGtsr1IEaRTRenZApFD544umDoJgt0q6
50JBm9Ay+c1aTmIyoY1l9BS3S0pr6zKrjlCeNG/ogGIXWlN7/Mt0Q93mQZE+9luNtq7h2Fk0LAj9
NMWovcFp9yZG9ocyo5UyqsN7pY6/fWsWG22dpltbXeyBf8AYtzD9+xQvmCcsiye0y0f6HIF7qYYZ
SeRERStCWGbdsDqeZpT+z1xNad9XYqVmjvM4xbHvNSNQKSkHZ2345rDuzRzgTyL6NVJmIfn2GJEp
S6roT36p+wedetUmh2C0Ual7IVNjZIIWRRSljulNSR4d2qBrlRWIL9VZYxKaTTdqUloEc04NrkxW
PY1SetOptdaMNI9e6tgKLmJ6vIBbxlxF3FuWl73msBEjw8G6Lhn7B8MK5QEyn0/Ko5ARuBbKH9GQ
v06CwK4GibpxEAV8Dqcm672+GugM++beb+viFenuwPBqaoSePTcgYoB31Pp4wShwacEF+C9la5Q1
0Cy0MPZRNozrPswx2NHT+1D6x9nEZgvEVfdMTB5WeWc94x3orDJAQ7D3hHnsmnF6AAVmXw5IGrAR
zZ7GbN0djYrdbJrjPo3Rlp8ydQ84PgVnmPndM9F1vR6MaC/9PMLq097YnYMgU6PUNFRIuMEZoNyU
yVU5xPuuLKZ07VYdUNtyFMpbAvCKyoKBpi/lx/SJxfN7rJ+TVHoOfG5nFRna9NOZGq330rGdUDul
T+cNkSVvzIHuRiQj5WFwcir+QZ73niZ5SX23C5+N0W1pCkY3AeVRTH8q+RJUtEa9wazjeo2a4GQz
lB8bmzRoQdVXjun6l0K09FaFjfD+YJNsxkQlGxnwX+B1J1eRnhVi5fsAKPuy7C/qwFTfHGcqXnnt
d9pE+V2NUtNLo1BFqtkvLhy8pl8MhYhcyUYUuCqXnUk11sZYpXmXKui4UGrDSvGnemP7VuYxorWq
i9C4KgEWrFwaRSt6HdFLbFpXwrdz6UmABZM34XFF97Qtu+dKC2tcks0ZlKgLPVK3UoLkP6jBCKQJ
Q70iXxEppBdd1IQPjk8lVYPgHaam4xm0LQCnlkAC0PhxdvHoKL8thebdaqi0ET0+3yhVUBxR3eE8
XdTNtk17a7qq/Uh1afoGmjwWKaXfVdL1xP206cJ8GxiAtMkA8NlwnfiKEzk+FcQHHWxfwVzJX1Tg
6b1UukOoSvJayOcoolWJabxZVlbTQtTjY2ga5ktoW/W4bYB/1quOMPm6U+ljrSqlqZu1GMb6Z22p
ym/QEIoKeKu3bqO/MBLITvYlW15e96Nirdp0ilatrsWb1DBv0qHQr4RO2gKmaPwhGmxktnjDlzdg
AgSQKB0AQu+b+F360WWm+81rYlMcNYBoxoPIPTPBerPKkSRWZHft1jp1+lhHiRgPMsMZPmqfV7ez
VeGBXqRrr3cfVtSDR66wrd4lGm7wdmFF9HkUB5hpDNrdE650PbXUE97QJtUuzb8tVzBZa9IZ3swu
MT86tuqvvEjuqbAXd50ThSCPDPqjfVdUAHtt5lfp08G3gn5aRYJ/0XRIoB0QLmvVlqF9dErMD4Ax
8QJ/z7L4l7qDBKYKgUS3DGHzv69EjiCCIDxqOopjY+SuZKd2r3qSOxsdnPPLnHvXZbu1rHNssH+Z
O1+HnX/WJ/6ILmhyU8lAfbM3ADniseIebcMzCBu08YyHzL9cla9jLaiIcWv1YPFaY4uCNkhnxKar
OSQeB6Ed1Fb58f2C/jsaBE6BELJm2RDM/3qkfJpZN3aGnuUwY0JnF74Z3c8C2N055fFzg8x//2kQ
hTp8objOuMXRBRSGgqKqHvt31KK2gCHOSIH/SxX8OqPFFgkrJU8wfxRztfwK7PCquJD5tB9G47nD
oguUHjjWcPv9Mp5g8s2jYnlkWLpmGUt5XzwBQXRINmYNkw8S+jrYDCvz+n/H5Du9nv8z2IJrxKtS
x0UFbdAf95TKfHM9xfumP3PWTggPfJ3TglwkKarmmeIYf8Xq6x8OLYA8FFd+NW6q51bx6iK5KDlv
3y/lv0ccfomORTR70ja1pcm4r9RVnQN/21r5NHqYG8vRusWIYVwnCSUHo/oRqv/xkfsypL2gzEZ+
ISTCidM2hN2AXDb2135zXTdVsHOHc8akp7bK5wnaCy7r6IZZ4Pc27bMmuxCFtpMPeNLSFlGOhko3
Ih90rwOX8CSm9t4YjTMiq//eZa7r4tFhQ6W1BPztr4cxgFnQi4ydqoPRNgCxYGRpe0jZi9H7/ktq
/7LTvg61uDYbDNlEI+HEqeO6OkB894o1LVVYKKv+alYCKvbfjzgzRr/SuL8OuLg7EcKFgOJUxlaN
jZpujYz3MXrvJDaUvL4fankGUSjQnFlsz8QQy0W67OsyyigYnEBxQbInHAufRvyrDXb54/tRlhNa
jrJYwQLOmomfZb/Vh/egEpdBm2+AXd5/P8qpubiCV8xFEYEm3WLZokRTzFIz+m00SkyVAjG7J5K2
V3ToZ+WC70fTlyd8npSLspYrXKGq/xiA2AGdHzU0wIbQCvwATe5TuSBOSitz8pRYqFe+oYhioxZl
vzd6wIGFlqgbPYiTA/3CEG+CavLyktaRJem5I1z0MJs6U21yQsrNptx19O+Pg54OG4SNypagjaTA
TlPnNYFsutL9TvfiqQHBklDw+X5+56a3+Ga6j3dYAaGP9Ei5zpvMA/D6VCcxRQw0RMvhZ6+cI58a
S/2C5ZIuvqBLzBT2GlrQUzQQiOJpps3Zc14TOfgqWAp0yzHOgnoCtkqZuW1wPUb3rpDwrmotpTlm
jEetMrVfQobga7PipwKifc1jasO2x5U0Iz+lWyjsW6gwj0EABdTplDdALL+aSF4MGT3ndHAAlUmk
eZzsEkroDRXJ2JvgAJ4z8l7eYn8n7BJ16ch42Pg6fj1+YqhLAE3VsNWUO+DSGo7einloIioTxtP3
3/Pk6fg0lL4YCuw5G8vmDEJseAjkO3681fD6/SAnN82nQRZvrSsq1RgHBhmtbJ3RZ/ZCswNULMOr
yLwuTepk0eH7IbV5jT7flv9vDW1hQq5yhG4urrCQTnYc9J2xtcnR19AZtpCxnU3saPV6foZXbt88
G2H0Rps92SC+vXM088xr9E+QwY/QVbT1iaBBighrvgE/xYauQbXU8Hsc8LRHozn6fXSZ5C2lz+qQ
A45xql0wNmuj8M981flELCav8wAiYOLy+GOb93Vc/GgCraI4uXVnXH6qTi0Fhjb3orna3sfx3xIH
SQ0cZ2hj/cv3a3/icyOMZ1gW8o0E3UspAFPUaQfzAr21Y4i/nNqs6mqPk6LUStA+Zy6kUx/6y2iL
HdzEfdyBu0bREAzuSnWSgASmCV6qCjxjK6gm4yXorqyJvmrqlCqgBBTgasq+//GsDYwUbL4y3Cv1
71749K2nkP3WmuW0rUHkqQaErk6ot5UtEVSqQvdI1huujcFNzoSUJy4LHY1qR2BSZ2IHsLgs/JQi
pgtwbZuNa+VVNG+++gyHqYvOCSaf+qyfB1ostK0A3GuNgPTUfBWAP5V25yJmYccfjnOQufp/nNfi
0oD6Y5dWzLx8y+seU6TUhbFOpFegBv39lzu3ggvpEDOL6C2A99uCjsc1uF6b8YP6osdnVA//iY3n
2+DzAi5OZWhD4FRDZmSu+s3kpTiDVfthXR5SBFG0cxfg/DmWd4Ag+SV8Uw3D1hevZqRhxFdJZhVe
tRtzizPzWj8Yu2mjr/4XWrtnRjMWWYbdDNMUcpVQKd1aP3pAtGBuMzQQLofqvqbj4FxH4/0Y/KdO
8vOafpqlsdj9I1FwbKpKz0mnMq10v5UiA1ggs+nMJjnxUDKQbc66tBoOnouPJ7RwoOBHsDqVHiKS
6FXCVvr9/Ub8J6eYZ2PqhmZydwOqWN6cVU0Nthqtfqs99CQV7Q7A/1qsYJ14zVrd/8cKycvxFkc6
Syzf6QUPc7mharFBjQ51gd201jbVrj0nHXzqUfo8ucWBBgKB0nRqAsoZk3TtjMV91auQQy07JBSg
BRHmoKt8ZOhDeLrfr+z8dZaH4fPYiyM+KOWUOUlubI0pWddT15br3HS0Q5G1/Z/vhzo3zcVGyQl2
TKd1WNPYHzxQU3e+PdwgGKuBiUfOqeolrIEU+D0M4TO5/qkr+vM050386Q3KOr0Z1cDQtw790I1p
Ohslh2mERMyu9W/a9pbi+7l7Zj7Z3y3tItDSncrK7Zw9lM+uMMBL5BulDRR24Fx7pbPrns4qRJ9c
YsMQCGq7qA0tz2KhxVnjqoKddBTJMxICRfzevQ/hrXBQLdh8/z31E8+DMcuj6y4Ble6I+dd8WlSU
jWiRzJGkUsUUYycDCmhnHETQBYeBzKKmbpMq9yUM4NucFgElK1hcAc0RWVvudcDyP/U1nAStbgO6
CmJD7X+lzXRopVxZo49UXvdqJtYjOmDNPu/i60oRLmQ9tsuo6MaZs3DiJkNNwVTntwjpzaXbEqxk
yoW0gigzT8kDVSF61SP42cSKf8Keevt++c6NttiSSgrYsSsNdMltR71X2giAkd19BGAG0OU5V5U5
9a0+z22xGUt99KeJOjZK3fiEaKIANROYNs6mGrRD+g44hZ6rywC7+PcIfFnR+Vh+2iF9BH49SrB4
GNy6WwWhcm9XvbGWM4xc9JnthRGUq1Jq6TFvTWtn+3WZ7lDdxwpTl6Z9r9synS5cmrw/4MWRVGou
lwQU4wG+Qthd2eCwPkSgQpPu9WK6m9zYuizo0YNBtnsDn1HqYTRZU1vAGCk6/7IIa7de9zVquTQG
nVXZ4O1YNSZ4ABSAbtLecFa1SXctDOG/umG70UvRXEaaO+MbgalXMgPmosfZvtcAD+UY2q8QFtdW
E3fMXnbdTe3LdNeBrEXdzTazNX9IdiV8UYg4Wf8Yd45+oQ9R8546BfqxZmq+pLCJt1WS1ntZCXh6
djFIb2jKp6BLsDzG9SlcgZWejaazCG3SIiiOsVJvOyuJgBamwW/VdnyQXFq5iTsBnM61wI6ZypvI
2+kuwEsQEHqxhqlMg240fhhBnazdRlU7D6ssZ23ZVb5uURmA6A/MeCr0zmv9wLlSBMUhSesYLlaW
u2ttMGc1jCmlxWfEKGnE4Ixr0WMZmDi3IQTfrAYCl8TGhJ5IrNPYLIb6CvoJVcdi8CsPQ90fSgV6
v4m7j2nwkZLsQa+lXf/YEi1hYFSDGW2lOCalsuOuHvZaITdtWvRXVg7kJoDVqW1KtQtfqgbA20r6
4kb4qYKiy6RdFG2BbxQgir5ogRdPASmHVcB5QTwpf5z0Yhu5GV1z9eC7OrlemJVeKSGoysRNwGrp
+t6IyxQswUyPStCdT2icv8bjqO7GsUgfBWau7ZbTezuEpb4FPfkHBNkWlTOYTVqOL510N501C1xM
WjN/PXqtI4wm/qL57WuV0QJv1FMgVtGFJSH6NX35G3EVY5eZ/c/WpX0h7SQ8uhXVnDIZ6K5rkV1i
rzTuKoQeDu2E1alMf1mQfFpD7/6Ypg7KCtGFRN4AaUGOCEq0D6BdBeJuZR96G+yTMQbAkeH/aunD
ZdunxXs7FPI+dl0damCj6tQ6JmD4gYVol9VJrLXCjKq4QcMvbZqXOoxaT9eno0kODWlJ9M/wAl1/
ZUnrR8e/fKNPqnqlBMo73MaLXhVvrqyUdYHW1zaCvbPDpVy7d824h17cKB6oo3gLaz/YJjZ0YZnD
pe3l8KNsO8lELbr//NHTxvSxBzfx1mS6eHOqIX6xjOBHk7m0rRqrztamK8rjZMALAKKuvY+Olv2y
aYerqFyU2UpwuOhi448k9J8dQghW3ej7ojXJ0UhCo8jczpi7le3UmRcO/NOQe5wgEFs4/J2yGnyj
hW86xVDRphD4uKB4YKGftRK1Eczkvvci78qDFdnpnyl3M+D47Z0w+H+F6YjjU+eSX2TWTmTqNdSg
Rz9xijtqdg6G8tgNj776pLBSCF8DaE8MOBiItIEs71Kl25fS9N113ScDelNd+wbcEE6sJSmVBio6
jjUMqljoYUtDv1POCNxpJwLEL9n7Io/QMF2LWxCl2yjQ9FWSMoyZ5OGFGbMhwWUncmMjnlVoNrAS
tKgKpYG1p03ZdUYP3glNZZd04pARTK++f0DPPWmL8MNogBBJp9W3dggms56FyOjar82gQhfFX2uV
fsZA9GTAo1saXSrVpGDuLNbCAGxqNwE1XifGJsWeLpJae3Zwjt1A7gEYkqbBOz2DWxuRy02R2MdB
be8dENV5pww7NQFXhBInyEw8fctBR+EidS8QkPuR2eidJbWb3fWIYN2m9N1pLYQRN1vxRivlodQ5
g98vH5WQU6/zp+kskpzIGpHV01t7W2omgAGIq+uswCM+chsL2ToFw8TYFQduQPdZ1abiWtptd5Fm
kstPdYZjHbvKSwjXndA6fYmz+kahp7ACTXBVNOF4o8m2DwAvVcZlP+TjBtVPavIVomUhr4kU4CuK
LUBPF0kGw75qWpfmKS3OBORwSkNMSx5zN4ovAcCPT83YbhtDvZ6Bl6Ot3Bo8+SUQGnRWDGTSXNuq
DmXV34LnhKOZh8k6qX6OpoSDAALTniqxa2rTy8pKel0IVddFA67Mw2FVAPJcZYN8BFGlHMOUx0c2
8ONzU0C8nmzrQnI3JGP5xn8MpaWElYIQmw6ANwF21mOYHnJu+ZiANyF1Tsh3tgaYLqfLvNokHY5x
OxihysBtN7yqIPapNahZ9naQwSx1sgtFfueWwaaMKuitnS+ddWoY+aWZ2x1nDlxjgwDIgwG+81KD
1hjwwiJphl7q9OiqUXXoCx+1KVzOV6J6tSodmrpOsK1JqBmxLJQnA8/fHMqYM2XumWNxMpD9tI0W
6SsEh94lkcLTJGycXR/JZ1s2Ryeo1Sc2uX+m3HDqPpr7xM5c2FOtZQV3sJ3Imuxg3EY59QwRgjUC
EnUMYiQkvz8gp+YFT8+hVI5CNB2Hr8FrWlQ9Kg2pvkW1Ud8FQw5WG9g9OKnK0+zpTEn89Gi4BKsm
/VkUNr+Ols/ilElkWtsQs+8KEoCTeF2yqv5/bk1QK/89zuLQ+0ZdBtKorW0VPtU/woe6e6kfCZa+
X7tTd/PnURZrl1fog7YTX2nQgxs1/wPG6VChLFqGx9SaDt8Pduoe+zzYooYRB2pGGYOlq1CxcT7i
fD9aK6iJoHDBOSfm/ffDnftSizrGkMgWSwyGmwh8fwR3SX/RJuvvx/hHNZgC1Odnd+k+luddrZrU
R7YU11pYj9Us44eqR5F1F7FWDWBPp7fGiu+1ROi4G0Tjg1aj/9ghX73qgLAFK2zGteegVfx101j7
Mjen5kwF4ORKfKrsL/aSonQWRRe+sgnSGzlNZAOBBSaXSvf4/XKc3E6fBlpsJ0cPYfnlEIJiKje4
pKhVcqMVT0h4mFZ+bunnX72o23xeem2xndoaySvVUC34I1ixyS0K2WvtHdziBvOT3blS4xylfDfa
YjeFSlZw27GGrWFdZyMgM3gpUUHe1IzkMUJ9aBX3pWsIQ79f03Mfb/77T7m5Kbu2r0i6t36yQoqX
XTxh3GKcua5PlgA+d38WhQcTdixlaIZRdadcdb3yWsCp3cKuuFQUUx6t8YlXLDwOWWUdgj50wOvD
94SOHHlGE+j3ZtXVh0T5DZJWvUcFqjnGWo4qW1isNctCcCVEuhg2Y2blO9TPVuZowgeojJXawIRY
2e2Mj1fhMD5YCERkuXwIYEXGVfETEY/suUgKqE7ywR5gtunKO64a6UFRtFs7VNw1fB0VeDn8aRup
HoTY4jelm9TLnLT1tw6OdTt2PkziZtPqkL+G9zhCR9vcQATy1PDJHQN05ehy9uijtH0Z/7bK8AJ1
nFU6UhRM89/OmAUHM1L+IDdZXEeASf9UoMqv68n5A2jjWOekgKRJMCCUNyPVdi5HYVOAjU9WHfh4
xCJA6Of2sx7KXalZl6olz7xM+rzhl1vU0mYTAzD5tv5XYf7TTgFy0dCoy62t0BSxygERdAK1SXVC
hXCEr+Z2fkQ4Et35GvxgGeZoFhuvVt5dOkZbH3r7bUoonev6Jo5Rxx2RUnbFLcoeKxJuL3Cbq3gY
EMQb8jONpVOxwucfvnhTwzaFBK3gZKORlHiKgKLuuqmOOMA5JfWTadLs1jM7Y7juP6lBrglIZgai
CMhuQkEyp2hLUOhsBQqMndLHWyMh2Vfyatqx26GjtWP6M8wS5BMnAdw2nnadCXKkFnpy5nk8ddBp
u1r8MlWjmLi4YSqgUKVf+/isFv5uKA5KlENHdw/pqJx5D06tN111jGPRtXLhO369Uv7eKDqOTtsp
iG8dSZ4QRXV70fvB+Pr95XXu1lwUFlPsMutc4dZMutGAgpj60JFMw5PgI1dq6h41I7l2/e7dpajy
/dCnJvn5Qpt/2ufTgJBqwyJbWy274YtDl0f2te7O3Jv6qa9GEODqlqB0909xnQsj7GHk9duw5FXl
PbrR7fSGWsnPxFU2o+v+svPpLhxUig0ZjNqC/r1EraweRfNhhOrespS3oHSC35GKVhHdlWt03Q6h
cB4h/SBM7+rrwsiidWlldzhtUEnJgHN/v1anMAjY0/73LMxF95NYN1Cn1BJbKlxH+xXTbT26SEGQ
Gpa4i9q9cqvTeMHl8czJ//tI/3NnfRp4cfRbGk0xSAy6kn6OUhgwD7v0NDhyqF/tDP+p6cMViS2l
9oBrX+wFUTeqK4faGO6+X4NT0ennJVgESWqaUUG1Mosuia8j7dCLy6qpXHQUKCVKpHcPUaxfYYGS
nzmNZ3aQuQiaLFJG+r6grgMJKTd5kVayAXlBU6U8s1lPncbPU5wfkE9HYhJ+nhStYqJgR/JO7cr3
xiDO16oM10JaD6H/Z6qte7VG9Ov7xT05x/95mv6G0Z9GrhEcd4WkdRo217GroZiYwCctCWiGM7YL
p0LQT2+JtrhxkqqAnFTyGTNVvy6p3I1h/07fytraxnDIxtE98/lOYaQwJ/rvZ/evcfinuVHLzgpd
soUFWsARVXCzMT8GC6oLEsCd324TcRO76EbHZx78k6f28z2+mKs5dApafhSGerpGnp64exmY4lAg
q9VGrn1tgi2j6pneqb7Zf4z6tHNyI9h+/2lPnRua/oar2zQzQWp83VSD1cNlUaWG95i4QoZ/ZWj1
Yei6yKun8nKQSURDAu/g/9uoi61McCMsen1wHyHoboH8r1vdsndtC0E/b9EUSWYTxYHn58z+Or3o
n+Y7vzufPjfWQyG6IZG97dpxuFcatIppc72XcXE1apoDK4w+joMUDkLuVKwmzlkTndlzf/HLy2sT
2Kg7g6ZATC2xMf5I1wDKtLOtKyvdpW6EyldTJvcI1Ve0ZC3r0Zja4LLNqYiUU5WjGE7LFNG61H/p
WnfaDUgje4Wc+veqbZXHvnMhD+k+jGldYjrUdN20lsVorwsUH9H9mCr3QvFF/6BVeAknWqZfc9NM
P1MQ60TrphLfaFDvMOyBGnxROSFQsU4b9gpCzzeJjzmJmaTjZSoTdesMTX1mQeZF/2Y9luidLLT1
UYsifWu6tti7Y/OgKlP01mgwE//jjSfI+dUZoo8g7nK7N1Evg8JBzQQHhufKmXaBnv3KzOFo6neC
VpJ0zrmfnYJdUUIzbNUixkA3Z/FGFi3U1bKJIehwdTtDhswIHRUkvGUZHeyyfcQOBKmWxCJDMU33
OrM1Zy2qelsNun1m+oz771ILHUoStFHuD2dZXA+qIrbFWOH8pvcISKQ8IkUn0dSncIHMIi69Nxny
i/j8bgyUPYaDH8n8jzrq4QHqpHpXDRZGpJpBv430MHaH23ZU83EdZa31qiHWfjCmwXyhCNw/x2P2
3IUqYprlK11tnx7Z4FyLvOzpdiUZNOqkH95rfLANHD4jJPKG0hlfp8x+7myjvDecorltqpZO2BA9
hokqDq7TKreKhl+BQqN3TAYVqZVG3QwRuiRKKjHYUJQQ+b3MVvIPq6PWn2oFcndutG6l7W/bSNQX
WGOhnTlZLdo9DW1C9B32JbY2RqyrLz6s81u3tPaR1cPDsaDqr5tJP/qF62xo5G+qONWf1Xam+Cv2
W1B1HypBB5qxM1uzu+lqeJSTS/tYyeoL1JoPVuPEF04DUTDFCiFu0CtCpDe5r6rSw6Hh1UJUSjES
gB2jYwHctNHoQ1OxfcL+8kMZRk9rqIpGEARJBtq9FaKBvEauQz06YZJuMn3ur2qD7UVq8ktEYPD7
1nA9l4RyDcG2OnN5/3NaNQMzP24uyyKy1NzFkzHlkRDcSujqtMYFpl6HKGREGhTfH9V/hqH0TAka
AojO22T/Bat9uqmpy5TjlE5waQKcIHpk6OziVhTTmdbbiYjjyzCLpwgFZ9UOp0Ddxj14fiUvrqaq
foiGpN07ZdohoXuuwXUqixVcQXxLFWS2u8TXx6jLlU7fMzN6BSAdSpoj4iPHU/mqLgq5dWQ7HwV7
p43IqqWi+5PKDv2k5lJmjv6edzbqALlyJrw89TR++VmLEHrCzciCskE7dkCK3yrddZGlaIVaKagL
ZbzBe0q916gGvSC5eh2FsDURDj+TRs/LvXgKhDHzJcmiHd1a4uaHkTQNtuy0TVJTPFXZFL2XgXUm
Wfi7wotR8J9nIKG5Dkn74k7u4RaHPPcTLcaicblt1V91kG+7Zto1lBi8XOl3MofLbdrpayDrbRlq
7kWP6tA2CxzlnZTIgBePQY2kDkHH0bjuMWvBsEVstdxHNqZJ3TPJ1olIzTHYNFBJebj+eUewIpiG
qhOUMJM/qe6hI4WIgDe2+FR4LQY535++U7vhy3CL3WCl1PrRppq2ZYPTid04XhZ0G6SZf9B1R1dg
wtFByqi9H8fwoJbiKm2Ldn/mR/wtwC8/lLAFG4EEF9H/Ra1DkbOdmAPLrZli1csblA/r7lXrW2tt
YnahU2Dp/PKYmfVtESm7zjEoGirpdRUIf1u2hrmPI707ICOYbewC5ZyibQUA6+SKzhexfaRjmECV
dNerWrkDo3nX4NO1R9n4JS7kHv9N1dNaKD+RO/7SM+uxy+0fXdTeEnfNvtsNqMqh+aiSce0qeByi
ELRW6qglAc3yDScmfIeGGXuj21U3XGBI0Et5mZvpayyiSx3O/g18xfA6LwP0xwKJpJ+lN89V0Dbr
op/LR+1g7BWnvnNQStyqocg2QZPPfkZcDZNRgsJIplWraphIaIWGWigk9f8i7Tx2HceydP1EBOjN
VCQlHemYODbMhAhL7z2f/n6MO+gQKYjI7swqZAGByq3N7Zb5jQKYisKYVz7EmnkW5BbDpxwZ/VGo
g53UeXeFhbxBmDTnAUXSY4fXzqNsUGKFqXCQJSRsq1B5hoxfUn5E6AsU06+4VV9SbM8cP++bu6FB
Q9AKop9FGpKalOVOslL0kwe4NVTT36u8+gH/OX6KIGLMniyOwuOG0N74iDrvacDBCxJO1R17X/k9
aDnM+wRpWEkaxB3i8cNTGScb99vfAurFXprfLVmWQDbLBkH3Yi/V4kDbPcAfp1GHV6sIPutZ/82A
BXVsJGk/qq07GQ0yIsjBl9KgIzuXOVkRfRgSn7TRuufOl89RFAKjwailRWyt119qZDFub3r92kH/
d8/Pf/7PwydlUT/IAewZrQLhlJmlQZgSGui+zkGF7Gvf80hAE1bLrOSHjhq8k1WEJr4n7kgGxl2F
npYSF1qxE3QV4RjUJ+1eqRqkrQzP7asY+V61coZKf6kiqHyKWYV254PgYSdC8ofGEgI9kUf5t1BQ
MrY86ZS0nuJ2SFEEu4nqw25sgv1Q60d/mNAGNdpfuG1YD10SNq4/qq7Z/dHr7C2sdSRTpOZJL+QC
e7U4RL/W8/Z5L+0MmvE9fVe/QFZCi313QmtbRbo9l0fUI3uwWMI5oMNpR/p4zHEAqvxkD7cQ2eZx
6Bytq++rzkt5tyMAe54oH9Q23tgzV2IQWtMS+qkK0QhX7+VSwOSTSquXx72cJITI6MwjGgpQTurq
w+1Vv3rf/jvU/DD+s+pRN/a1l1Br7QsaKKLWnf3Oe/FqdbiTFdB3oSZhqJYhrTSi7NYO92Utixs/
4tp0kYgxNCgA0jo5UPIOIwO1pNM4wesEK4WKUfFhqsVG0eFvgntxFEUTIYb/GWjxuIiiYvUobYKT
LXoaLhO6MNK7HtTnNk7pPNFTchCJq++8AnW60PsVgEfNp9BGU1zfNT4COrX3EiLOKOuJfCiqX6KO
fBZ6hLbSwFgwf6ARg2cCynte8V6mX3UTZJAu+g2yOVsqD9eO679zWeyR0fLQYw6KcY8A7bHCMKgz
UzCV733afDOrnndkq4hxZURL0wCfG9T/4XkvLrIceam4E5IR2eh+PMplFziyqhk7cDi4Vsn+fd9p
R0VMtkAh8793sWqg3XXSRhkm0Sp5lo1M83NKt3v8ctFFQ5fRQmmwYjkk6GxIboWoQG3mrFciwotR
FwcjFAoh1EW+L2Rmax/TVTprRfDr9vFbT82S6KJrqiRplglf6fL04T5T1PyF77qv7uLMmT4P2a90
OHvNRly1LqXSYNfnpEaRAbktsxpS78Q0g2TYK1/qd2Jt9YeeObfnsjrFgFvYF4akgp9Dj2X+839u
Ei0NNNQcOiStI3M8ZTTknqNefu/qrN0YaV08ZSjiF0he9GoQ5lh8tgyNP1xd4Vz5epqcqwR0kKQC
LxXxJWtrpQeQ2JqARPAaKKYfVQSw6vZcV+u2+AGLt7IXBqmUrRZpkEFSv6gWOkgQJvBo9fIzMuL3
HoSKjff52ufVKaBA66V2py4xIy0Kb1UXmZwC/EvtOgp8JLujRwRqt8juaz4WdWkFHj/+jECVVoli
V1M+Ttpy2AvH2cIcV0E7tcdPPMmH5iA4+cbHXM9Mpg5MmUqhRmZa5qLn5iN6jYErPAKz/DEWL1Za
OSnmp7dX7Oog7EtkhmBFa0s6iyYMfYtpwLRX03CXxk4VSnSLthZpvS+YCv/6WedEUVeoMhl5awUp
Wrqx6ZPxZchPovct+2YGT7cnszrNSPGaPL/QL9AVpKJ7edQalB3p5Nf9Xsmy2O5kRURdWvc/jdmI
C0pqiRvl69XNz3iWJBs6ahJX1B36PCoj8lrITuAlIv+rZLxLMoZh/uuYPPmt9fn29Nb9PWCclP+h
G3KfgEpYnG+pilQqYVK3r+ohOZbob9sUZc9MFrkkPT7oUyvtksR482k+9iFqtGDKodSNj2kuTLYI
GHfj/rzyBfikImE8+jVUTxa/qI+UJEaGqCMic6KviBLWycuADj2Yg3TjY1/ZQ/rMIicCVBQRv4PL
xdX7PjWDOuv3lghQV3j0a+uHTFlW95HuoM+58a3nJu3F6yrR4kAjxGRu/I/lcJaMRaYG+H0PQwax
eAp+1Z8g6nfT0NMToTiZI+SO1Ci93Y0jeW2ZL4ZehGO0C8aqtaJ+b0BeGNQ4w0ACK75KGVDWNz9U
b4K60nknhHSdUpK+BABf0wJ7xUioPnpKvBvfYr3IVMoJ0ThRikqlY7HIpZx4GCaInot29cDSBuB3
/RdgudhD74Afb8x/a7j5z/95MD01nWpVwZaoagxHTHCgzeK9VqD10QxnBJ0dfBY2mJLrW5DH+W8l
Bxjq+mZH6hbMLhL1rlfN6tkaWQx4SinZKHStmw88UNhAzrwUBCqJuC+npta1IZctX7K3O0e1Axvf
5qPqRI8KnO+t92NztMWHpLOPFjded656GN1iH+w9xcEJx8UEycne8dW4fWTWt+/l5Ba3rwTeqZYx
QXXHznctTBtluuHpVLmamW01a+cjcHk6L8ZaorPgKbRYDjHW9NTwFEONdoCiYch+QDjIsd5uzwzt
hI3xFpePCkxpmArGSxOQYIUmuai7hs8JmoVO0MmF3dbjsSnoWStpa+2mLDprFnzOtOkOiHxCrCGn
PntBWSFzKP7UoIESsORoOPuBM6jUKUHymY4pJzGNkfoBiItjts3BFPCsl6yq2NVDcdRnJcDMqEdX
TT0euf6HoNGYDToFnq0KpA+9Znv0EbjS5eGr5RvneEo+B5FxwLryMzDu8g652xEDWkV3qxYzZlnJ
D75aSKDmc3X65HklghXeN2Qk8Kfpkd0PMsxytdRq7hQ5xi408R1fkv9osNhAA7q1lx2wRXvRlFp2
VEE4dzEmUX413Que/7n3gOEiO3yMmnHc1aoOrbTRvgYqMpl6beB7Ff0cEnzaqEY5pjJ+7/X8o5vQ
/9ewpzHU/oRN+uPEG7vrDYC8upoMx4z0tJuaE/oaJZ4Zcf+tNbtD1Jin1orV73Kge3dNL98bMZ4r
CWYEOFxCoKj3mWWi79M2Z9+Xu680XZW5euzKgvEMikLGEiPsm53qtehgA7DaNZaG7xEChUf6Hniy
y/A1M1m6V0QUU2Cy3ovphLFzch6tGH06yue7qYs/+2YaPQp1d5ZquBZT9YLF/L41sJUfpdF4MAxq
aoYZpa6E5fSpyVDfLKVpOrem/ETv+VVtgt8CYsdSOyDUEsnQG3ysrmYbosdS086JkbsEHc9ZJP7J
1Nm3LZ+dbmX/xPLf56H8jLmsM6beXVkaT9MkQjjVAhkiaLA31fTQ+xbICryqXXOS7ECQ7EkOz5SV
cVlLqo/Smzqu93E61REoIqPpv0Wi9KPjid3lYveGOrt4aoMc/0xTv9NK5ZA3NQZSGXYqRYPblZUJ
Z07/t7mbuNGNuPYy/HN9youHMdAwyShELrSG4hYHBDiofu7Mz7ifhcKwcZ1dvT4JWUXCSZ0q5TJx
070QzG3HaOJh2sMXOgg2fml3vl3ZvuNtjDZfjssL7d/B5sv1n0ePzu1khFBx3EF1kaKlMQkATtFP
AZZwAxzVLfmW9ew0Ln+VtFTiHTL1ZXbRijXVLUqa+8bpXdVOHPPOP9SOcEj3/j7dSGVWsRuD8R9d
QgjNANi3eBpqOj9mhBw52JIvxpei+xA1HMW+DtGPjYt69ZAjb2LxupLNYD1MceTyM5rtOHVG1mV7
8YDN0F63IwjFu27X7IyD7GCdbQenLRLLaldSnyN3QtGKLFSHHHk5ZtP0VoyzRbaH7FTheD7ZuflH
No7Js7QlnbUODWmjkLaIsyoITZhlvaKXwkHoxybb97XwLrSqqyGc5cunKA0P4uSGI+ZcAl4mAvL7
dNlFLLcDbAfGje+8Xs/Ln6FeTrk2+0gMmjbbW6/tt6Y4ZdFr8dLhkLqxnPOBvjgVf6erzFwkZGt0
c/7zf06FhbKCZo5DjKfCK26WkTsbe/lu/yYGe1iglnhoHpXwv1K7/g7KiZiVXWSKN5eDItgeC5bP
oOARMLvQ7OEj2apkr2IlxtAUoOUUXtUZpXw5Rp5H2thmjKHyvAd7Nd5H32JtI6q9tkoadUEyGWwX
V+mwNPqhn0dszKj7bI477CLr3/Un4b9zR8CrwQ7l7zkJBL52ORlVaQXJ61X8Mvd/lYz23TE5D/Z8
lSSbSkbrSUFOwwxDkdGgpfKpLAaj24nDXZTss+ouf87ajyQ7RN/CemMTrGtp1FWBJM3ZNuW01cdr
rTwRrWLK9qgw7zrFts5W+qj/hFEZoCmGwUAlvd7e7euZseHoiSmow/1Nci9nJgRCWHHH4L/x3RDB
7NsKcv3voXq4Pcz6uqLjxqawUMa4ogZHExZR1KaK9uVH8aSjg46i9E7E9S3cippXKfQMiTTRfrNU
xuPhvpyQj9impESMFDUHq3K09lMdNDulc8yjqYR2ne6z37fntr7+WSqJzrRMdU4F+385YqXlDaZ9
o+4C58MmB+nqsgPkLY3e1txWCYEGMYQXVMLHklO8zORCpCrypkTc3Kikn5gTHHwB/S4dMWRstAr/
Nw8eXLTe8UkXfGGjzrXeKZSx5lIyW8UCO7c4AyUHY5TU2nM7L/k9BNpbahWY0BQvyDrg3hrrG/fw
1niL674KuYPFoCf7aRITCYySdh92UAMuq8isJnaaUP65vZLrXcoUCUt0Kl0s5pK/gVV0YI1jQc0B
js++i/ufuKjIdtl8TAgxHCSTjqdfmxsB5nr/oOdlWQR7yD+IPOaX+wdlCR0hds1yY7X+GgzBPYAn
7QURjGEjIFp3vymbGfR7ufoV+g9L5CM2FJIcqr3ljpn8XlI11GNcIQEb250i+GeLfnstQupWA59M
rOtQSSDbCWXpCYPgs+gN1UNIexwQiPwaZdYvSY6/FI3wQbfevb0S66eKX0p7EIAi52rF0cUvMhwD
KmWunxTqTpIKlPcMAOCT+ZRK/5k3MH+WfwZbPPgql26MObBFGIzYjUA2mveHttRrpxSDnSbjCxIY
9catMa/qZZTBoJY0F6hRQKKyernqUw/sbUxrywWbRHyhD8d4Sk8IPPhuJ1gu8cCXCe8KHyDL7U+r
XBkZfhLEZEr5lJ+Wu7wqCkXGOhhYQS/G94kQ7ZJMJyjoEKv0S5yjeghUdoFhhIvk3DHXutCeSC0b
EqH9yDlXx8L6qvRfJFyt8QhIPxJtUl/6HPO2GeWRxSnKUU1Xvo2F8Nwn5iOelCU+tDgpVJ1RfdIB
b+783DftwvxdxDlg47B29CnG4lLNHgu4RFL/5LXxewqr5rlowTDe/gbrrgrbikuM/puBYuWq16fG
SiYHdcpVAro/bEVMMnxsPbC411BD7fXq1A1SeJ7M0TioVpg6ooqKskVGDCHZ2rjpVpudGrbJkwWX
bUamLBMVpemxAmr0YR+Ns7GE5j8ryHjep1p8LwTx1iMy35uXG8+EAMorrNNQQpt1vo7+CW8nvWJF
hcRw/T9gnf+qhuMb+CYdxH3uBK75n08y7/3coZahM+rIpF4O1/pstamHTFyMyddUrM+dhqW2JWdH
9IzSrXVdv/7UFwFH8/4DGFslmHJRZ3JcDpZLwvZGr9GzZS07FlTLbGyaDm1AgovKTrI3WiHeyUbd
bDQMVmupESQCFUGtDb0rAJ6X07VapVdUi6+rJDaaUmh0fODod3v3ziu0WME5vuaVUyXCtiX4tuTS
bIUGRi4CDWBtiso4UNrZZaL2/t8HYgjLNFETZ1qLJz9TrHhQ5dxwI09tT0XtmY43Dd2d0RpbinCr
116n6DHzORX6LCjqLYKoGhxYGY6y7nZG/Ip3PDIhmqsm7RcBuSC3EcTkv+5LHcUJ3lvyIF7EFekF
WJTsIz6pu1J3rr+3CJOYBG9b4egqovg7CgmXSTFv/bYXE5RsTOt11xqqY1jk7aHwxGavcsu8qWp/
iCI5uO+65O72wv2NBC+2iG7Sk0S6Y65cGaq6eNLCCGEsoLyKi6cMQPKR/V8Pk/q9SdQa+JDad9Tl
9Z64LcDolP6S92DUON1jASUVwgkS/NETw4eyMp68AK3Yrv98+xeuP4w5i6bP/4WIsWqspeNgBXhO
qm7quWgKKecWK74Eff+03ziRq9MCL41yk6lLFCghGC4ya63BTxZ1ICqP/TcMTaEI3mGst5H1ro79
rHGLlgFbiXuVDt7lsa/ktkXk28LePMW1SY5iF8vMuxjRy7zn+93+dqsbfB4MdDQ1NKJVSZ1n/M8N
XrZdmSJpjfNVbjwVovCGX9btEdZINKDXOpm1SiESAZPlrW1ho2i21CNAotnqSXFwyz6k1q53sLU/
RIf/xWgcEN4l0qf1Zih8vdEDcdYJvkOk0aXcfswpecJYd/6zAiwTs2bhSXpvbIblQkVCoVlYQgMz
PPjH+tAcIf3tYWZs3C7zel+cv7/DKKD70bdk7y2WSIcfonbzMNlwtro9992zavGPE5KdGw+6Np/l
xVicdAWnDEnlNVixT3WOEU4QeAabdbXrBr3aSbqn7KIpftK1FngW9JynPhk+BdFYl7bVlU6fNNFx
6Ip9oYKAFzK0kJBvCLC9BkhWaiDnKEQHO1nqdlXin6secyQrGM4mjs6PSlA9gtcm1zQqR1RaA7fP
wKsQishM/PXwkY1FRM5TxvZtXQRLqoEWexc6C8csz4pPCQh/V9bC8dCaWKOncQeHvcEWOu1x3vYG
aycZkeN16h9VKQ3YwtKT0ajWXaYMhyY26Ft6crnvKnUjxV1dFQa3EYdKBl3AO77MxHB06BIzAdzW
wuayo0qfXAKzfRoU5kYqZq4Clbm7L6KvzJVBhrN8WvFuyJMhmqUCfNySRXKNtBQbW/L0HzGSE7ux
1R/oe31Ly/a1K7GH7vp3tBj3Nao0re+dQH4elKZuDxkVRRpS7VdZqt0+k5D0r/s7P8yDe8/AUhCG
gtN4BdpwlnnX0OCHIjTmmOYVXuTI6YAtbF8mLWaXw+QmWh08B0n7malnr6OHAlYgNdPPtJan+6mx
rJOJzaMBW+s4Guo+1mI802W5PEk5AAAkI0EZm8ZOsCgYI11R/J6UqTzIranfo5ypv096lu0qVY72
sYUoRR/mf1JDkcnuxxgAYQnEICx/eJNU2Xkhmw+63BWPg6nXsSNnqTQ3I7XqJCma9EkRe+0cFUP3
ko5q7EKUw2dXFMd62AWl/tEl/SFFAgUv2EMM97fYDT66uAkNI4qj/saNfOW4g82iaofbAbSM5Wom
mO/FcEUwOMoARHR/hMq/p5hO9y+zB6Pe2KbXRgMg8pevayqIZl3e/1KvB1UjA9GVSulnropPJm86
zbUPXzYOuTj82bieVwkje5XDwIBzdMaWvRyvKmPcZlVj2ofVUBWuKRUn1GwyF+lSnY+rty72naxr
kPsf6QB/WDQydN9kmmZsb/mb2TQesvk9Eip14vBHypsweugm6fSDIB2yJ27/4ivnWFVRqdEp187y
ZYsnv2x9sDOjALkKbdBdYBbR77jF3UcPQ3Rqbo+1rtnydRASI9zn+hUpc15+nagW+0ypc1YjSry7
lHk5SavX37RC2Btx1NcuoEn/oEi9W0xxdTIqQT/+H3/DHJ78ExHkk9dERSXC6IQqXnhW4nYKZsyh
396Bo7rP2xT6cKV5Th/lpgNsawuOfG1LkiMAsiMCmqOTxQ8g0s5rxEf2oWmB4veOpP875OrPvBMP
FuK9tyd8bYH/HW6RZTVp4YtRGyJ6puX9LqmQGdJS+QW035fbA13b+sRzZMsamMhVHSq3Auz7GuZl
oCL7rQ3b4hP56w/IgvKdNZiQZb0eFlg/CTuMpIaNacpzgrV42mEczI+3IoJAW7IEwfN4QYgJKH2H
HC1Vrc2mXaRYMxNgwmNb6sPogLvlU5xqysGoK45Zrj5LPd/DGDNsSds2o+mpFaimJC2c7cDMBbyc
UgzUFT3fIYCbY1LdfPchj0dg2wo9/fWfvyClRjxJ2BQEx0ueuyVIQoCEwrAXCVQraA1GnUZ2MfnE
KklX+k4bTbjCoKyL1O4WNvPa4dQpr/G+Au2mRr/YKEONUnAawCppmlnnH5rJWAwwUGLvYOTJHorT
mwIjOJ1UQGUEWP+LBeTONGY/zZnnv3wYkGVOUevF+UtG4TkCXWNpbxUpCJRSsW4cDNXOvd98Lari
MBhqaYMXa+48EaLM1A8nT9QeJAvHHkWJ5We0q4bDFIutUxZ6/pQPQnonGMN7ZOofRUpHCuzNFgXw
yv4nPiGXBCZAgK4uvl9Fda/B35sgeRKU9z6I3ToZqzs8yl00gDHU0JPBVn00qhKr2ArHVnmOwQan
Nk4eAiqfrsPlpZKSngtkC9O+r6K7MJVGuym6LYD1PIPFEaPWT5o+V4xmrcbLQTJBaBKjAPXfA1dr
H9TfPaWAHrOg9yB/v30U1kNJODBhZ8cq4ge6bE1VkoG+KAWdvYqJ+U5Lprs+FLo/Vhskh1xPqnux
q6g/i/WW9cS6g0/DiEMAefJvB245SVKetoLbh0GRr3UOQt41zthVYFsoIzsWSb41BMW3xBdFJ/R9
pzTN8bekBecI60vfw9Ggk/TD7Y9x5WhSfOFgEKzJwAqWbTP01wBnILm9H2efXH3KbU9GjDeNLflP
L/+UlAmVusmjEFH2maMam7K86zeLt49MEAK2QVyzhDXITZUC7uVmUgX11De9k8rpg6ED7xLQmco6
9/aEVyWCv5Bl9rMMzWRut15utM6CqhfUqJf3UY8rlYHggVxEwT0y6QdezHHj6lmfXJnmOAhpurtA
GZZlXq0lkmP5yECnbPoIR3TKaZjtBHBa1Nq19rnW0rumhdsN4Pe/Z9k4O8xQhnlx4YYsDpUWd0pd
dByq6K65k87+AXS8G+/r4+1PemWO2lygwBiDgi+X1OUnhT+mihF81L2uvTXTuEMf9zxk7Xs3RCSj
4sPg69i2bjFe5h9/eWNwJdGVwWORR22FK/KiWCADI9iPC0QeGthelJZhDLXKVmHkypbhZBB6YIJJ
sXJJUc8RIBBoc+Pjkhx7UXTHZDgNyis1lJfbH/LKUWCREMMF448C2rKxjH3giFAHVIk6PSv9q5rb
Ee2O+pMVbRyCKwPxGALdB4s8MwwXFeVxMo228TR0I+ImRc1eJkIZkKyvzd++3x6bhkv+9tTWq0Xh
GoQINzulBj7l5R6ZOPx9bU39vlNfNFJc3UJoRw8Pt0dZ78S/ZTIeKvToZmWVy1Eiy8h0CvZUVcPY
2Imh9NzGvejiOlJD0Y8/T2nc20Vt7NQkD53bY1+5STGimZsOqkJjV1nepOaI4n/T+P0exTPYj8mg
OmmAEImG1WGUh1/UMfnl6Yjry5kTda2+vz3++lmbh4dkAxQHoahlAsSPagqphCPRduFTmVZ3YjKi
xu3m5rMQnzJpY7grtUmuLlrDbFia9CTcl9/aiKmppCUVbGP4pZTNHYK9upU9kn3dl8SXqorgyWML
jLRPso1a8nr7MjRNg5l1CZhqWRY14E3jyt50+3y6y5vC1vqzBECZAGlHM3XjdlsX8VlMHbUHGGBg
wlZwD0jQsReDQtgLvWSr6c8xR9pGBCQMlmYfdoJ2hAP6hECP/6SlzXsmF8c+R7IXbRhAt9KzEaRo
DWaqU4vQOf7zopPozQRG6pvw4xcbvuiHFJBc1qEUP+0LCKenCbU20Y/sviaMHuX+FKRWvTHqlWOm
ztAFQAwiK7+8PnRR8Ps+rzt0KJ/q70L8pWq+N+/4qeevg7IxFtfs6qKHeYLSBjzbuaO43GipJKVD
oCIMKVZW/JEbvbrTB9DRSIMFZRcRGZX1U9NX/tFATOEsa5VbmOKxqtQvqmeZUHAzYWcpFGoGS/Zr
YNV59F2qhdwxI31fyKlAAFaeu6ixnFFsqleBSOTeN4bmszZxgNDDqc5m7n+JUiG39YlrWcXOumrU
gxH0L3KGk0fXWz/61rgbR81H+iKKHUSO/wxj/9p0Kprm2e/ek3dSm95PeuB9kTTNBvyRvlSe5aCS
FBxV33RYS/VOsQKk8wepQP4NWsNkxpjWjn88a8j3ZgD+u6rbz4NaN29d19uy1R3lUHoX8phiMpCk
ofa7h1gtjvP/MSkk1S5j8bc5Yh2ES4+H9CMKCmZGLVhWPgxBFvaZIO9h6A1uOSY27tydbSbmz3BQ
IW8oRrMT+qDmyZMfYtj5GNpgHFQiuSImRvhCV3BwjGa0ldRKjloSIIGIQtlQahZOI0p8hyriqWoN
R8gkh56Mbwdd+zsn18RbSK7dtC1MOAq+3U1E210RmZjnePRQk8nteEkegDhGj2Omi1/Izxt70qE+
NKVkK15e3ndBFb7FVlTZVpLtsfEFQ5B4Bvj84qkWy7saiw56s3gigSVqVXX8aWYGuTU+Brgw2VpW
vw916FaadodILtJTgDFr7WvqFcHO9wrq92NVnIQJZvuuVJLUnkop6Xdh0yXuNGAYH3jK8Ki06P+M
RTVij40ns617em/ncdnavpGFn/IJYggmRI8IGHzOq3l7VH9uXwLqlftQRTyH+4n8DMLo4nGVwJ1J
JWbPe4UHACZCgqFKi1rY3Gys3BKs2hdgygNidO0XX5YfZKHdFbox3OUjOntwO5CSSHX5aEaDm2Z9
cdKVPDynbfUa6O1LH+no0rH9yAlgcggIQyS5/pCN4+9RzJ3OzPC3Su/QjaL6o1ifvMn7GuqGEwfq
3shkDkfUYj0b+ScvMx56a3CNdNKhdsO3quCR5BGdEB/dxabCxMJUeTLRENiLEqXp2x/qynciBKER
RBRC2X/JWPRMilVhmMChLMq9ovzyNdnV2uiU9Q9+XP73iOdisPm9/qcY2E6K15DU8kjlH8L0A60W
Nx3TjYDnWtBBVk6tnOYy1+MStCIETR82fdztzbBxEvwTxfJbFEwPerRHO87MntTuE+yijfjx+rAI
jpki1ubEc/OX/mdytRAZArjjbm9N3qcg8R8QFLkfSHOkJGHbzXC9tBI/Umu+9DplAzu1JjAYZG4m
GpkzQRMI1SL20BQar7P5+J7iy85Dc02vwp0/fivGX6MhPnBR2QH0mMBXXof0z9SOW/OfB7hMPhQ+
OXEmaGRDXpXT8Ipp/3+wlZXBvV5WNF3CfNdJpUMn79MoJL+FRLVbX3ur4/G77OE7bTRH7JK2RO3/
8l4WvwR4AaUMDYkB9sEiAjADROC0htJQbX0yvgSvKnIQVvKQoEpTGdEuLJGDqJqDNz30D30wnorm
dZKK556YMDIe47TFUDxzKhwIVRc2+EZQvK4dzYV/mLSgOQ2UfhY3U5GpnanHLJQP2kIGYoYjy+0z
vQ57aY5z+ZPJEJDw1+VOxLJtTHwAYnuOwf1EKXgUtA/k9/FKJxYqdqW3JQ9/JfIlNVMA4JJZA/JZ
NmKEYML+wUPVIVNtwdj1wd5S7ArCVxPZoXWXv8bJl7T4fHue65jrYlBj7mT+c+JMsifcrxL099H7
s+XivlW6T1Wbu6Pi4Df5MU6PMUCT24POm+dyc10Ouli+sIBbRnuUyClT7EjzXXE4D8LP24PMK3Rr
EPlyZiUJfiEHqKmhxPhA2HlOhtyzPe2n10sIq2+5ZF+p5l9OanF5GFaW1UHfodnSdSSh0wCj/IML
jZZ8CFAN7QhD0KR7r5pM/L4UNGjH17Cvj00m30UEJzzodjqWBsS7xKWBSv1ekiJQUlgbWkJ+L/uF
bIvqFiHmShx8+bvns/bPDsjYi21cN6TQIQFpoxOSQohJzqbvfTf9BMhkMj4rbVUfcJOyeeiUu8xA
zjQVfaeuEY1Kw9ARPAPTC0N6RsvluU/D3zQbJ4JaCSl5q3j0Z1c4LQllBCyjEzRvM3THgdKAbmbf
9axwRkUK6XMnSEEV2r3sldYnOVdaR2k06ZcJvkk3iaKwbHQHbxo/03P/atXBYezLz0iVHtu0Tg+h
571ikpncdZX3oILrtbGvQrRcDpPvoYY2p2/oUMT82pHiON4PsIs/xV2jgsze0lz+ewGtNh94JBnw
J6j+ZUnW9PUe9Ypx3MM6z51RMB8K/cO0BEweDAhjeWeHjblLCmqf05ieJPq7uzKVbDRXXfJ6cb7R
e+st0d/EMP09yn+86hV1l/fbR0Rd50CsPXBGrvgZv7asDNUejc9UakeAIklJ9fDYhOO9CH8YRIpT
YaASlDHh1R8cAj+JYQJXP41x4ZOedP9YduVPJUAtQYGAQdQaieWbKGEtqitoHbcfMkpBO7+X7qXw
hDfLS19X90kanECI6Co7pqtf1DS7D4fPhmk5IOQdLz/WaX0QZVfJHycfqqpR/C7E2p3MwI2s4Ldm
dJ2daNWn25/h6s0Lz25mwUH+oltweQTQBk0LL01mh+HO2PkNkrM6KoOIdOno4QJX8ErlmxCkrhxD
hojNrZrHfBUtdgsRB3xGTQXdysN/OT6qbRRyQEnsVb8/1MBROp/6xkeKq1ssHWs9cGrVdCX5zUwf
rE002Bqsov7VHAGnTiNr1YgJCCdrtUNwI/w+3Y3SWYmezeAxflNrWwgfx25L4OPK7U+Cj+oDLx25
/jKtmMq4DFpV6RDozv5UYPCT1OscaFNbSkzX1hXxBUMBiYiKi7bsAZSRIFRiM/ZUILOdRClXBBPe
ySVk+fI9CbPPcN3/dFWj73CFSe1WFMzD7a11ba4mlTsKGiA2V3MtkxogECRw4ExHfB7NTDx1ODfc
HuRKrDL30Vg5wJa0nxaxykDtIy6UOU+Ta2kn+MZh4qti2NDaYU/SGAluWZdbWc/WqItDU3dm1QOj
7wmWg/fSy++zrjpU3qyV9Nxq7QFhwl//eZ4mvBYCP2SyQWUsjomoVzFsVOpDNHUpFNRunr2H5Rtq
WGSIrl/LG3ndlduRfaNTI7Ik1H+Wt6NXVmE9JqRaWvoV1XCrfJga5FGQPLw9r1Wk8jdxJIGkSwUU
YflYSK04hU0xlzzl39WgUkmqHFzqXV+z27x+vT2YtJoVoxHY8wW57qBBLb5ioEm+1mNAua+MaZeP
GNVag39sW4yxRl3dtZl1X/nj6xBEP9LB2/k+YMMkptgXdsODL5g5LLvklKnTt9s/bHVU+F2WwvrC
JID1vLwEVcTpFUHV271Rsp59dehwkA6nfuNEXvvYFoQsWqa0zVbNK+QwB3qjKMNmlNXekwCuyqcQ
BTNlYzqrwHqeDmElQr7z/lliZmqt4K0EZrsvvqQvSuHm+buAWv9TM5yircL1OtyYB4OizusFop8b
7/IBCXq58PsUlaoCcQrFa3deGwKrd6TuF6q6gOPOBqZkni+6GGY2dbKTY3ugEx5Kw2vd/wrL/0fZ
dSxJqmvbLyICL5hi0mdledMTotoUSEiAhASCr3+LM7qn+8bteLMzOF2ZCTJ7r72MU8xJjBjO91ZD
nhz9pZn6s69Ha+ziaMIli28IaPnf38+bLCwxQG7cRUDSkLFTP7YREq6kyGsbNnt/mq8LYe9OGr/w
1vvL8fhPwMe/rtd/Pn0DspAz8SfSDgOeqF1CoNngwH3ZCqhtGuYI+xags7J76vg/196xuOyXU9/o
N8SrXsKImaxFdgfQYdQhmvQ7P7bFKu0Pk0IvNGPS+7+X/39ZLx5cEzBoioB/Qmv670cE5rInpgoO
TYGPwIYGM/zEo0cGCjL4vtyUWgIj1DhwC7/i7C/99H/ZFBiUo90FRQJMt99vECgxoAUkct7NEXpN
+PlWcNhj7Zs/w5K0/Vso4x/dO97HpoPfTnLMWn7/qWunZaM6YnZpfQZxeT9X7Pi/H+Y/gvrfXvmm
9dyIvhgkINPg30+TO3ByXuvU7KTo3WfVJWHGmL4i9STCfWXD57SejVMK0bHr6IP63gGuZ2tSePCP
zIJgcpE5vsLvoNbPgVfDnlYiIVokyQP1+++DUbfRt/zVulAcSZVeawCTs4GtbjxGgCDTaxROpQ8a
f+5iTj4iFSCblzl3ZoCTzqLi3JvCvTdFTRlWkN05U1ml7nJcIjOcI9wy5cArWYKunCeLD3h0IDX+
kUzGo+aeybqNszPXB2ome7QtsM3//fz+pJRArAatAwF5BqfKH4KddGjrScIweWcF14WJhveKyPfG
sAELsTmuxoO+G/RxeGoimSAI72i4Nb1glrtM4SmCivz+l6/0XzYIPJPh1wayVwy2xW8bBIbNvcM8
QJJxOt2ldIZ/LMgsSfo+OEmw97oOz0oJAj0vqCUN7Mp9Qrvv1poCmdn7mbe3vrNf2kdsFPVOLqUP
4zia/3d0QuIBv/tnKO1hNvrHsU887q5xPe0aJDDC260GAR8ilb+8nz9qL3wK8EkcadAd/Wku5o3M
wgwCn8Lig/+lsbiSOksfOAyB0r+c3f/loyLs1ghyoo1D9ftQNFwWwRDsbnYKhhJTjo3BJHqke+jS
x+nHX97x9g5/27bov7Z5A+5N6Px/e8cLeCcG455pxze7oXP6jjQbmLdf4zd/2HdoP+/q6i+/778s
q40dBiwRQ1j8/d9OCun1SPEN8Ci7/lk8OgSW9/uFZqG9Cy+Vpn95cX+2JJCDQQMXoNHDrwTt498H
04BwFrWk28aSR+cd9HkaFvxji5mNXvu39aUe/rYi/8sP/M9P/D06Ti8tklgifKJ7at5nc7QQYZ3G
i35ZMT/+y/v7s7YE7XvDTCH2g/rrnzC+/8CS+qZ2e6VX/LoW4zzdiecAPuLn0VtKrhXomZ7aJc5A
QB6W4iY6VaYifYAN8j0M+LLFreAmDvcxE8fsb9j+H10uEA5QbeHwAeAFsPFWfv7HV4t65VNpJ7Nj
dVkl2zquw/sAaniMIh/6GyQUf3kWf67l7fbB2GwTIcMW6beFBWxHRQuS2ndz7uZr0RXwEDul+x5e
SM7/u3bwNykgik3YfGCT/vbbYD7mKPjkmV1kMv8lcHN3Kme8ZA1CacHcv6YRbl/939sUyZQg+WCL
grr0RyPGnaCKPIaf5vJiuodRafeOucD4C9lLWfje39w+Ezfp/s1g6s8OAa0BaBkQKQBZg2Xpv1/h
KlzCfUpGWJ+R3eJJ96qR7ZzTaKr+0mn+OQnaPDrBK4ZFLihYfyQJuBjayoYlEpq1zaiL7TCqvyBa
tNwUcuvfyAh/btFN8AF+PTS/2EC/LxVhfBU7dS13/FgfgrM+9JdNtib/ctQBM/uz0MMnASHYegQw
p38v9CiZAlGD5lIGujVTllZwI0MkTqORIeuoNW/jjpW+6DdMr4lwo7ZG5j5Z9nU3dNm6qNcgZLhq
iIIyh7vVC4PwpwD4+zCsSh4NQsQQgZQCdq3nJT2QtB4RYzC2AYazbnMRc69KU/PuOPC5boumi9Rd
KEhfeE78WQu01q11BnivsYX8gMpHPW6JdjKrRp/cIgP9E/RdL5UMhy+W0u4ubiOZwQ0BNs1DNF0X
g3my1VaXTjetmZx88RRGDYepm+TNB4wgbL7QJkEuFYzNq34+1P4wFS4L4IYRc/AK+259a/xIHpAh
1+RIRYT2xh30a0KiM0hD9K6hofmSxFPomFp6imDx+dmwSumy5/WrVwfRFwzD3kMNUZIMtyAfTj+1
Ms6+pjh4Q+M4n4lt1tyyDftS0SBLuLqMl9SxzZnG6bHVdMzGhlziJGBFyMdxl0Z46CinR4Qt9PQ4
4v0WU+XOn7qvUwAuhIOy4SZOVtnGee2iWL76Q7rcBOnEu7sZC/YiXPPQ8QFlestnIxb2FtTyrocF
YFHLKHip+Lhkbmuin/48uu9mVu77DGJRQ7rOlLDKII+4nAO4Lw0wbKkmeXJ8NiGveFIGTImkYpk/
dmvR+uNdJPXZ1zAoxN6M92nssDxG1F4R0s5bMprS6KwGlMML7Q9xxPsw9yDegZ1UO/FH0ySvjfU+
A8D9xzDacrG09ktqel1EIKgUgeQ4RDu2g2KN7rTbhRfK5vC89GDAIkbjQsMGgTZCyvvUCaM+S6Il
vYyhuYGVSDMjG8jFxprFuAT6K0g18JCLN3mkw6A7rBHcdzehzGxS9dU2rndWrVjL1s5DUvaOekAx
MWWu37+kK5n2s9fxJEMs8giVmvS6En7aZx5wXvhJXd8PHeuunaXqlZjB/Io6RQvbIX++gWP6pFh3
QigTO2jS7UK3/jVhf8Af02YDWHZfGyUJRXb8uG4shhgmOQdPJC5gGgqCfoQ8hB4xgKXtV0jTaHI3
DrK9RgFe2tT3bhboAIEm1AOBpgUHJ6DQilA7V3eEVuObO/n2F5lAgMo0x3QpMDeQKmDYOMxPibP8
mPvhde2mnwhoQCvohyarYfmoM2j0xF7rEb3HOuYLc+pi8JyHaFjXckZGbe53MrmHa15bsnVccyB2
oLSGHqJp4iGvnFhmOoSJ69QhPdm616XRGOqPqcj54BxU0D6NUfrDB406g9/trekg+aNNBRs8H/nk
qnn0lk29qTGMgNVJ/ww+UF24IirHLrZ5Pc3R5mky3NKkfnWt6++SVSPDpfeui2TrbfDG4FAvct9s
JKRk7s9aa/uIE+tNtMx6WY1tgPQBihbYQmcVpOeYrfGpnlX1CiCBHaQATy9YtsBbIjZiBL1HFBAp
uJjiE+q+2uZrNZMfYU3ejQe+TpTa+QXjTvcgvUAclr6vSqdq96NZnRWtXFIXiHobCg+WqDu+pD+q
pFoROwwTpFr9hJil0Kzvcr/nY5rZgZ+DtY/vJoTIXLyB8u7kuFZfREjXLjeGv7IR7i8LjapL1GJs
kzbt3ppuHy76cRmC/aJjgzlizHezh1sbR8GTB6tS14GvtyT2LHo6w3aih8cVZc+qojxLUlA9TIsp
ODzZECdPGuARbd2AnsFIoUhFfSQlLQg1nNvxYRT1w1rDw6p3E3oXOla+6NS+Oh4i9NAu2hPdciQC
MBpO8eJ1RWA13YdsqYE4VKTwBzqTHIl6/oW1lOSU9w+xdLuHADjllkFMYIIbYms4CsFFU1L/ZKwL
gGUB5PfQcrWstC0FloWoeKF0v+L+iczJ89fgJRDWfiyBHr9pi/RCYb8Jnk4ImvLjHLakP1ho6lwq
F4M4goQ2OjTxgQSgwKTUe20IXhdOlUvt47RZe90+LHFgLlO9+EelePtBw4Ed6nkiReAuU+YEBEMF
skZHFM39dVNl4xSv9UOoaXtuVsj2GGxad6Np72IznomNHxLotS6ty+lzNQM/zEQD4otrpvXAcEDf
sPa7kjjDZYXpAWbGXJztZuc64d6ooXJAQJPvX8J1OTDMC0geURDX+iaNM+Jo71rLGL52/blrib8T
SwunnoDR+rUPhXfntOEFBLh4zkY33chcaZwvK6yeMb7Mje7FxQnn7WrCnZmjagp37gDDYlk7GEpD
4GPu8LT5ZQpVZhZ+XmUPqgiU5S64Y5BGjLjmqgOtlb+rTZjkSD090xSJlLQBNplM0XcPdhZlyteP
VSe5lB1YkfBClhaxU3L8mfLgfU3rF78R77rTPxpftiAjDS9VguNw0eP0XPvjKyPTpw+n52Pssehc
OYkpdISso1C/UgL2tqcCgWBVAn3Mgs+DB4FPPleNrF5wyUzMALmnKsznjv+qOyQ0GrrCp2pK0z2L
afdJEoXoqlgSdSVwhDtaFe07psODoZqD/hgo54DRt82R1bUPE82KGiXWTVk0PV6yJj8FyKRgk/jO
11QDzgE/DlpKKeZZllBG+w/cbQwyKxkiyIXupqJtp2M8MhcPpP9kLrkl61jBFj8M4exUtXy/Uhy6
SoTh84pa6VbB2XncVW0Md2Bn7dzjoJl4WJNJnqkjB6SZ+ap/Hvy6f4b6WN5HFYJlU7IKcE5WAvHI
qKJ3bPhffOXzeZQ4Swzj94mUpb/gX8I6guCMR4JKWslLPKF9W6sDSJjNcQK0aRCoFzuXTlf8m8a4
A7mR2PJ1Rpm6S3xckrUEjzYQSUlDMR6bKEF5UxlYr3mTKgUJ79OqovvGByDLkJgEciocdgLanVNX
83PHERKHONPwp6rFfG4m50nJHm4Ii78bV1U9xaMVRwB2kGxwB7rNMR7dnzDkdT4UW5LHYGxhRGC7
BglZi5hx9viDxs2j1C1xxPTU687d6cHIajevCTKqEuNiezVNNN81Cf85Oe0vHfCPBc4urzYdHJ0h
Ta3JkhhZ8su2Dl12HBqzXHG9ukW1TO/OqFFmxRm3ztWFJVFmmbcclUjPS1A3j6mDaN6ZeeekcuRZ
rzzZp4HYS2U+ecPLJQZnoEHI73Hhjlt664SmzmlORqsOY80F3mJ+ieorGyswKChxnbO7RgoKjxYX
MDgYPYjBGWEbP4MhlqZooyXKIB4qcB6ARRfVa14RxMc7G/3VXcUW+hOfogVVREXXJ93jFUJnKhAT
y3WXz3bwinTBSLwOYGE5E7B4/QkBdXKdju1AzD6K1A6Y+jn0EnY3N3F3cNb0NSZtlAsLe+g0mhFs
52DFpPsBMPBbJdQ0H0H+xeyygrWixZDpV9imcLpYAuQhgyfr4kgRQ/edKpAZMsFUf4ck2u2C9MCX
h7NQMUsM6MiITezpuc6TRL/5miQvEZyGMhIrVBYWTc0iFrV3qWMeOj8F2u2re209fonZVPiNc6bA
g7IIxLtwGH5YELJODqnJA/6SLnDxv4Xp8hwMfbwLDXLLqNcmX8anzkG2VXi/+pvwVInk2Kb6ptYQ
M+VW0PZhkhDBBgir36Uyqgstqmdv1azUSAlSSTocmQdeQR95iAclBFagJP6hCTnMYz+Bd9ADTGnp
gHcD7/12ycJgYO9ozo9QAt+kxAURTe0hHLDc4UtS4YYPh7PP0LDBDvCU1OE/Pup647b7P+J0ab9s
53R1Dvq7BanHczIqFtDLGwS+N4go+14R8LRRP24+D4IN0QPFvyxpItxdjPIQB46EEwTyYENjux1a
ElB5Ic5QSNEN47L2IYJZIu4+0ThuoZKpaeb3aniChgBRCNXivzSLgLA1gJxr4CU4wHvTTTfhk3c/
st0VgWxP8C9Kv+Mx6tJIN7iSvlqBnIcWrvUqhq/QDNv0rHdAl2FNc5aCefnkbTRopLcxJGwnKrl0
az2ffDH55565+5jHny7xqqcpSWG7bgfxnojEFrjkH5pJXJdxIFcOf91bZaH1rgEj3dx12XTY8RvE
VXO5YANdYTIyFksfXCyMHBHKOzd5BWDiEDErJ1CYJKpKjFjBPF5OHBfOh0cbVQYEVxuLInzcKAPw
+utP1zeTyPwG0S79LP21HEeb5B1xngySlGlGgq6A+UVunH48dxoRhcUKpKkUEBrADgT260Il3blP
zMPqecuzlFhIvMV5WjSwOCzh8HINMMM4mKkrYJJwAUbMS/iNnVpc4PuA+YcK0t5Sqg6BLmaY341h
HwhHrC5tbV91K76rOZheKw55QggGzOsUde5+FjZl2ZQMw/MiBoQMElxnwi6/Op/+aKTxyniap4fY
VtH7ErnPs6aP8GRTH6JGeVwHr9KJzZOuUy+PHdJkEFOKrA/S8c0PAPZajbSsoRo+TYSTHi3tioPT
Rr9Qf7BvXjx32NYsKiUwk5I3tprzgNSwKoX/CaY1cF/IvLpGaDHYq7mcSX1L437Ag9P8w+ejfBkU
ghEUSiM4pixVv0s7+ULctj4RB9UQtLEejA3hsHpvIqRV8qQdcBT70W5AsVjMbQMWn0UuKPUwQqjg
pjs3k3uWqo1U5soIoQKSfRvrhZ6MZfoCRwF6t+LeRNPbNbkBBShHmTqWXUhv4LzZrT161Aaf38Ux
zdtR/YhnBayQLLSAZVqN5e0dXJPQC1wJVgwggRngJN4HZkTPnvq7yZLkqiXcv9hcNYXbof8A82oC
/zat3412xi9ZLd7V1SHu4pWh5qTOd0kn8qv2zK8xxSMc1hSJaw78vqPgw8Rivs1TDctIs5ZDY/UR
ebfBNRxSiutwnp8VSt9TsuLvcXxYzHCU+AqDNW8YzyJV0fc5XBONzobjFpa8E2EWUZLcd7Fkt2he
/Fc7t0fUiv0eSXf05Gi6HqOYNHgTHRp0EGb2oOpVe9YhRYpOsIpZoDZZegqRVKh3wcD5LWicqmhc
9Ff95OP6qCrgBAzHnrpvvAg5MjWOHYaksmFI4lzbUOQ6WVcwFY3/scL/suwCWDyLVcBifbT9o2sC
YElMGmcHGMRp84gj1Bvyvu98iDpkD8rIwErVd9IdjtbYzYZZpj8jYqqXFXOnU8tjL0eSwoOdokcl
WPJPjYxrNhpfIkRhOAWatRQhtUCQECWou3HI0NeBZLUJgRaCAnR2bZPXPUFvbeEx6HX7BQy0DLIC
kPwbcQv95hER7baAWmLIcDG1u0GkCU4opJFDDrSCrd5auDwHzviJOszDsQwvifDB1QOw53h6HlfA
Ym1Fm7KHzsIT3QN0y2E21IyfqIL5Ox/a6KLDBWESU1zH9y31+p1nYu++SSv3w1tIWybx1NwGukDi
OTrPwiK1p/UmBEERjMQKsG6vnKDcJ870vcHNB+HMNO6oq/w9LIF+9phz7yFtg/91p0XB0Tk8s9Rv
CvhjfgApvEbcRwpaClyybsxBTEPhJGtWNwHOGacpcACX8docVh8b2cSISMRs15dv4PA9J6GOstiS
+Thq1yt7SYPdCt2/DZFZMqhHX8IOcFpKC9gOkwZYa/D0ttSiAKCNKs7W82c4ClF4jPDSOPy4+s1y
SNLqlfcKypsV00RK6mIy4TFp/c8mWp5AP9pb2CUUczyLHcYXy1Pg9xeNWwYiqKTJJLpR0yCTI6y7
n7SX3yoQMY+kUhfJSZonbmceBJVvuIDx5fl4XGL/R5V2xRzAjNTdDGUQFDyWoaLY9sMzi/traOl1
ddfPwbIGGU2YFcsATj1QKdz3jcCGw1UR7Cbfv5HKdVwYOIfRexrCtCujfER5WMUcXY1/rVKHvYWh
0x8A2GVBy/gFHA2VBXy219QbrpYaWaOMTu2XIpIAD/JGUvRwYLtFvfdYk6kuKBJ2o6ZO89Ym/5BE
yaUTTX0OOu9xAMYF16I4U6oHO231MC7oMZ5BonWzs2v/3UjQ+MHYebC0axE3ABeqDgPTwVH3DEgj
WrP32Adpo8FziB1VKox3aTKcK+LdxULsaOCfPTIeHADRoZGFAScti0EUrTzyk3XjSUf6u5w6m7de
S88OJceq9Z98aduTamv3QXAgIBOdLgGegJUt6i5dnTFdrRRqSyl3le7ftUvg5BWgomOz2x/V8hFK
3y/x7XIzMCfMSNtAGzM7By+ESGYScX3hBFgN7SLQNpTce82iD2TCSZMs4/dFOyfaMplbgBZWyeUj
qOu1z8ZpEmUypCs8woa3zmuR1wvS960xjb/J4SC0UGo/us7JXRJ09TOEfoyjtV5w+62nrUGEkso5
oXd9HFZ2dhiKU4EIcbIVJpskK3Iw5qwgACf+iOjrKCyBobglnfHzAgTrdKnPSlV3d86EDlJETzR0
D47iJ2HIUzjWDy4L4UnGWzzQFK6aXR8dNXqgMgYmkwTiY6ooiNuJ6vKlclAdbZE/Vr7FCWHgU4Q7
KXUB+KkGtjk8k9lJc8T+8L3yPPDDcWCQx0QPF6HdFv8W4wNkYQxPrWRDIX08VVh4Ozft4zeO2Fi4
BiSWhNlTMKPK2C4Fg/cwvvcABotJ4XcnAl7Idug/+t5nnzABn2++D+goowa9nBPfUyQC5alqSDbR
ZHyeFntHdNIdwbZsvgxXOASj0c0id/jeCCDe6CT83aqnl5mMjyOXyPtB5fwh5dCVzuSYOxsA/Alj
aKXbnr+gPvkO70hE7thhzMDugTFMPzN8ryTK0o6QrIpllHuL5ft4QIGBSHLv6jPm7ONOlDOIUWVH
J1T1BnVEk8CPDyr0zWx340hzZArFpbOQCodrfUxIMgHCNOEjvLyQlJTODH1xHOcz718HLwWJhTvX
BtaQtEh4o74lm1moaBPnAhuN9RZ1y13VYVmucgwPi13651BY/6Do7OP8ggONaVF4B27VPHZE4x26
QCWq1AB4p91XN6EZgeNEmchZP3FJa+T2uRm66vTkjnOKNmbBvDXx75PGPRLkT4oS9vrMom5SC4IG
Y/M6Y2TQePQRF8xTSunwDcgVuYfj3X6QKaKwhQJtfA+NJNu3CalRYYgZTVvYpJsy07SADoPl3Eem
xPgo84MBNSHwfFGuqd3MEvsMdgjUFvVaZ4YG790ynhXsU7Ia7meNA8WXHJfxaY6X9k1Ey4rePnkH
xRet77zetyZ+qCYkHNmZEniJLCuoJ86du2AKEIfrqxGIhm9cywuY3p0GCqmJbu80krsHN/LPtXZu
sg+7M0lJwfTafnNnCEDJgGwB69DM9tEv6Y8PczjYC4Gpmj915CltEEUE+t8j/LmnI5gwbzOW/FuI
RvKXp/RXOoZHV8V7o9NSJHCsaKzYraqFkrlJxZukSOEOI+w4+LVhlSMqC3G+5RwhWQp5Hs8zm2pY
fY9GHudKLwXXfYSnwGdkb2PNhvt0WtUDQ35FzkZYeM8xgAiSlJUIjrxOywYC2z3MtO4TutwqOVwm
Ov7i0t8bD64W6GwXYSDxaWHC45Zr4ORw1MOkpg7KuCMvruzAWhlOfduAQwXw9NCIURWM9uLAYxF+
k7ZKH8iyOCqLowoDohCWctMwP7dwizxy8RG07c8UTDUcw1GegtKYqBbWaAZzHM+dLjO8oLa1s/MF
R4IPqN/IiQbsN7Jct8NbPLSZwMAsETgbPf9LmCTnLn/jQj65asKV1Ax7tF+31qPXbmJO7myTU2rU
3dhjb0qIc3sUbVfV+I8pA5XL42ua+xjyYNLzfalxypohwiHUd9G1Hbz1DbZHnsDYdUxOM2fPLUea
V+1deejDHd79tsKrF/kQ8t6P+ENFlM0mjklVyyEK8Ujz0SKPmShgOyRZVTEsycPYL3cxmFdwP2x1
0SXRi2QUgukRsW0JwHZgfkVL+HcFFdIS/hgSm+FygirXgQH9ALVsZlucUJF1siiRzb62yQGpbk6O
0K7lRDlU1p7lB1avQYEBMzJxXWjDqcgaXt1p5KQhIbjQgDQKu47tPgmwCxt8vrOcKt/hKJy6MgXb
Csp+2L8yc+MjJFEN+t0e2G+DfgVzTi/vTPUIlBV7JZjvsRKAp85ukbKhLXQ7Qn8pvJNBYLMR5mPw
fWzhZi+8Xxy5YBBZrXOGQv5HqHjZgQdGdBhk4Qr3paob300z5GIePtZtAlzPmcSImqFNmIm4ToQn
FzzQcjX8GC0Ws58AfkStTndr3Jq9v0bJKVkA9mJs283k1anD75FTt3nTkj0KnLvE44WVHiLMedif
eerRvFPJj7gi2YjDrm5FWHRjmCHWzOaYpHvFaDTa2brbu0535ZJdbWtRhdJXPGd9kE64Vy4revzY
SqGrwTGnKGgVSEOGpzLg2Ho4+Gqp4GiPQs2FG6cRZd+OuC/muWtAZ47tw+hA0ld7C25Cf9TJi4d8
jzetnQDe2zT1vgh1gzYDvkAv+E8HIK003ZO/neoM3gaJL2XmK+dmxgbOc8qHu1vkHBEAtLObNhY1
I3qeMpYVzSUG3wdIcuvcwaIWjr7MoS3CCWdvH/GsG2gx4qIMDQ4FLEwNRdcW8h40+JbM2v0wgnTq
ha26rSgg3TE41anNo6r76Ch543Q8t038c/B4nME39dylb3MCGnMfjhh9hPkCYRfArDbTIjr7IVqR
OpmxBHE9ui6DgcO3FIcUMqNpn6cCOXw+ubexPcLBEel+qJZ7pBdEAv9Loly6TypaMjfYB1VYxnwb
MskqX+tlD5u345QmB7qqbPT6HBN9WN9DXg63BwViZ9xDwYWoP4w06eAAuwcArSFWGLfVVvfnIZWb
FQFcXEF7NfpLgHkeLAPm5CYoKAeA18TsQSLuMcQ8t48rCFOan6DLz7mcgpfNcRdMUEA57UcFgTyE
qU4KtHDMUa99MHe9w0ZHci10o5UgTiFVNO4hQcGgeOBeiZ1bpsiZRQm87FrlWxyyGrTwBtYTNfRf
g+8WdRBk0bRk0lU9zDuB2bZdDhtGgUcrMmCodybAAEu+s5rmaJDzNRoOS2XLGsYppZ0YXqrfPKHc
OCXp8mhTHDixfiB0PA6En/QIBkKPcQwg4CWgRSf7POnDy9SB7x+r4W5a12Q3A6fuJ/pt1H6Lppg7
5eqbvFqCl9BGHlQLcCx7FQluJjhF6DMz6ggb0wwg4R38Ot+gSgvODDwvwDXda2VmDelyXNRA7r6D
1+oe697ZCSG/YKRcoMTG4bM4QzY1rXMfzMNtHjEEtD0MpsRSOJbkoy9P/cDukFUxHZ0xvsadJ5FH
OvR4q80eBmwLqDQKuVsz5mUOYALmMbZXrQ9eyjRg4AAWBTJuvUcNm0B3pFgavsx1xN4GuHwEjSx1
DYg7wSJqxJeGK8YK01evTo8sQN2bRAA82jpAbSYjWCOIZBubgX2Cw+hpaoC5rgCZ8DcmbA8H1APS
J/g54aZh/7AO5HU86a/K0+LUoUsbqUnKUcKml6qy63+4fQ9vYj8shrrqyh59zyng/hmlMhS6s31u
7XoAHwHDwQ4/x8B9h2N6jdML7NbxiI6tAi4U7lH/f9F0eBFqvDUx8iyFPjRG4ABPq7wP0KhGDfh9
ir3CFrromT43QH4XNCnCtVnL0SpTl+wpuuBgMOAbbEGSlAw/nISgXqQnHO5i8D/l0BRrgOEmJs4K
HhjY7IBnIkR8tDE4/RNtntep/gay/etiDLThParx0e5ZG3+BSx1B0kLKHgrFOeIvLZJ/FsUKMjcH
B2aMOYDNrBcoxRpHIzDFFjj4yjGSb5zXu5TbGIxs+KEgoiEHknEeU1iUwhYJutRo54KSgRk2eFIx
+mw/RGOCb6hSXizz+OQgaKSPXYxug11SO5ekAvEEmG3IksyE8g2NeZ2v/0fReSw3jmth+IlYxQSG
rURl2Zaz2xtUd3uaOYAZePr5tJnF3ClfWyKBc/444zCiOgtk6wm0dNMQSbNIsj7Aaiaqn35AI9vt
2PI4NQ7HleANCYLupL1152CV7HNzLR1zaGDSgxz/PUwV6Fd6CFbnK65m62hySZKPR9u0syMVZnp2
eNa4UP6svrS2Ko3yw6DH3cqUB2NknCffM8NN2fGGGMF+s9pLv4Nx1yTVVFsZqysTaHlotPeoi2Fv
bD6GzL3xuXA8j+6mU/DZeGDxdO0tDqapLf9OlfgsgcFJHxlYB+3PygborCyNiql+E1omU1rDENul
8xE6xTaDXtlGRh7q3qkTmQ/HEG5w27sER47auipJXLmxuuUPCgF88l6YGMNEnRn5ZyGMeOtUxQEe
P34KA3kmqu8wxu4jippTi6Dd7rNjLfJtHQbck0hWMm/6F89+mKyLry8Oquq2X7/x+iIqsMcdw+UW
hIKVA/o8orrULDEZJdVSPa1ZkF8YWv+WlkPQtXXiIm/3BVSsFN14EVw/9tpf8bx83cF4fuxvz05v
sls+WI9RlYQfMBnNTnR5uCOV5iWNxG30PBzZQ/483kmbpbSOo+NHB4iuZlsuI1RFEO4rxUFSFeE+
SMMNmJ840pOyoXzqkd7Z8zoOG4PI8OgVRKusDiRSVMtsTz7PbR1G0AUGlsLHRNfa1Zsm8wj6gpxx
ZeU4tnWREN79UXNiUFDG1RiBrdfY2Iug/qyH0Wy60pxKe0C5K7gZKXndNUW+i0qWnDpmSRdNFKOK
qRqui+iGZOtdTISjIsWK3zMmarwFnasPedvt6dI5eWDGbwi0dp0QZ5urJDQ8eUVds4Nqle8L4zGs
qrV4nIimf6xapZ6ssv2VFaP0N+l9IPMsfTQL5yGQ8rbr7L/lwsY/Zs5WGHrGmErFlpvlulrqUcZt
B7cUml8UwJH81FhxhwY5PpI/7DxVrhy2VT5vtUNVpAQgW9v+WtBsUaAuygESKYLi6HLLneJ65H94
Fsr6a3v0foT88esAJ8IzcbBj0pQ8ph6cHt5b4yznhksgK6crUc7NO4UeiAW8Kb5zDdveeJRCqwCs
chyehqpZTjqevprafCxjlOgi4CJibsrUe1GrTZllz4OeyldR5PLGOwfl5k+fK+me87qEG8RnDTNv
sHcG+UQsPyrMcEB4WPo7J07vy1i3JKFTfsmUOdmf/qyd7p99hPCBu3y0GTtMFVdf+Ry/UrU1bLrK
3ZIPvmmN/zRW4pCWXJvMnY2t/su1/AP/RtytFoms9ENsrN+l4sCsMtKoSLeIlXpA5ckd5uOx0Upe
rIakt4jNUd8lMo71uxm94mSc7OzNSp2D3C+PXrhy4Kl7GFv2qtspBVKAnSsLL7GmiQNuzKk1E5sh
n/0NNQibyLYVkN0wU4FStoQ5h0Eiugm61JQeRpXGOzRhEx5RwGz9gW0h1dzE6DsnUua7wj7Ns0uo
tivkuC0VdXGNsXcwICDXeWPvxDQtuzEQhvd2eEwz3POCgduPHN6O9hrW3kNPx1fJ0tmmTb0ZNBPx
2j4xRG7jGI9PPJniKlflnmcUQHKhrUZmoKNjOu3Sun7TQj3G8XpUUX9MO9cnCGbgrCsTHTknZsyZ
vXBB84XKcaeVqzaGCgYMz0c7L71NtOLvJFBi18/Th3uPr8awe7BsedetrY9lxakv2XmJRgBj9Ion
XRU3uE77OLtGnj2Yg71Ox6eZMWUTwRsxHnMfy7Q/lEgiIgGMQBNomPjx+IO8I0l7AQytmA2jUSZR
/nfRjESkRv+K4vmce/O1H+23TmPKkuly6WX/1eQ4ADUinHYmKj5UWVLCaUKB+EfPL/WpgaLjPwDV
cGFnt8OSDpfIye4J2f7r7IXlKRfDsx6Gi6dI6UOm4V1JLMo2aIyPDVZaK/UQj1nboC6SYoF9Q6TR
Jqk1AQSY5mCACUnYwJgFa/iUi3UgMLsQHsU6pnynDpsOH38tPqdZIcsQAjTSrtix7l3mEfIP5HES
AWZdD5t1nq1PD03kN99hAVDPcUIA4EaB7z/HTtUf/ca+lotxqQ9GVpT+C1MG6sWcXFn+s0fr39Do
4C+XX/oVRfAaWYs2IS68QyBX7qf4iKaMAZMsgCA7Tv3UJXE4bcwEloRyRs1RtUGXsYByr9iOiiVP
8EIM+1E08R51FCCH5WWE+U3PYbyyhZPpsF0r9g4VD9T8BopOUmtMv+ntgarsI7luETPBKC4VKftz
ZG0Fd03Ze4CDFYITh/jZjQ+5v7KlD+JS0x9MOGYA71JUxdGd8/3s8bAx9u/DLnibPQC+buJOTNd+
WxtvRIYGXFcsTFII5AgT4d/7hZm3RJ0zSw9sH5YWGgWY/BZlxhMTjzsX0W2rnBqIPWfrlzMtdaEu
W9JGekruUC0U1qkM9WWN9PIxt8VtiML6WwG3nsLwP4Vu8aWrGkDJlEKfquvcVzvHErKU7l3NhAy1
TwdETO65oXjhmN/3nKyK7P/qSOiTb6aCJiM3Gw9F/N370keDhHVwQFMv7qrJ4OL7axhuFxfwMatD
ZKyWJMfJKFltO7ftsocFwd4tdoInlfIkd/ypzDdEeWbthSfwFVQWEtQVekED2nwRxDRt0NiRBtM9
VgMPXmkjt+zqAJGFasMXdxantfKIcl5cQ1xm976KOeZg8m6Zqt1jFvs/VdkcxX1UyNd4HzU1oVJd
HaWfYG9IAgh3uWjff2iWAYUUt8CucgYfPpU3+5BFWpyYiqoXw9lwWO4hLbqs9aa3JGrDQL2qCJWv
J4lYKNuQ+axym3VAh9PU+y4MorMYs3U7j+ubDCaT+CQWfzBGFP8VVR5Q/8H226Bl39MCdvCc2t32
CIfecoLTmQSZq9p5l/p20vi1z2iFXGmO8w6H+OCUuDVRei/Z/bwc/P7Iy2Ae0Ly/1csandM1/An9
2vqhGby6lf16RFoXXgcVpkigydHyFeLsYYpQCOk5dnFn+s1743UuZEIpEk6p12EmURsI4kQuGWko
i6d+a8ETx0y/7kWYvQ5xcFkUTB3A+oDOjgdq6zeq/M8fnfkvk7g8Wz1rpNeIHeMs6S6dZe2Yqa7r
rMXbmmfWtpcCSGt2LsTShA/F1PZMiXq5UsnpvaWr03+4cRYnGR/kNSSDEcKKpMBekq8IyaKGXyqw
kJIwk3s7rKTwuWYBCcq65aGHSoGWVfI1y+YdvrThNFThLS69U85oeqqkdYqH7krIlnfA7ONiu7Oe
VeXeiAsvXzPb1W+BBARvxxw5uGs2mZfPn1G4tI9R1TdP3VBDVPZsIV3qjvR/jIwDsM7162BAQbsy
U9u+wrrXun19kWvnJ9h9y49grB68sX7pFu+lACs+U3m+V5oJazLxf3Pl8gR34hCE9d9Z+Jg9exIY
/HAp6evJL5FrBRdsFvbFarNsA1ns4SQz/3qLtnL43yqxcs1kZBXt1hhJXGU82apK/HHIdqYuYFUC
6r5jbuJQOHdh1NC/zhwtTzkqwwfsFeTY5CtXq6yuaZtH9wlnIolQTW1BlAgU2CmSAYMF6kALkKxt
HkMdDed8SFFijYIzJbMfazG7m558onz0ecas4mizMUOhOK9FZoE4jS44UgnCgvjCuXbGBb+u4vjV
InbiQArrZkT6fqqc9tjGzDLznIFrzkxHnSPfPS9HftHx1qP4yZCqhpYXsR2DkS1uPnM12A7MW8E+
OTv7EVaXmyLvwWMQKgBPh4i71vvpVlNQuY0mVydMPchOWi77Ecrk4jOJEX4Z26S0G/aiYYRWDRvH
39S+QJlhedU+s8keIWeEpqlE4XHOngoSx6tzV0zRqe0myXvkuLtyyKIhEUGFzlj1qCnWsgmZ5qlS
mQgH+J2OpmaTnNFHTkDWSSWiv1hPm1sk5+mQ2l71Y2Xxxan9mzV75tg2tmHV9+VhtRpysxfn5mUz
dhlaPJCMh80vcumHqyQWPafFipBSkJE2PdNE1sLE0cQpjW1tPRW/21427sMRsIGqREYBjgFCjVp3
i3bwGpSj++LUhL9iEcB64vMeVmJJRr8ki5kTVY/+JQVUW1WxPMo7NSEdAeoJic/vngK9OSXiSbgj
70gRH9l5aA4OJLGiHZoknxzPb1HM63MRqD+KqeySlg7ZJqUI+t+oK5vT2BXxeR6k+6J0bN/wLF+b
XofXUlJjLGceHr8F4UrrfyJDx6qm0vvlQrSMJDoRb+E1zsmszql120erR9YZLpXcqMas3B+8CdUd
veRJmXrlJizZZ2csHkiUeIo7d9d0wT6N0O+WOvrdjyE+LamADqYvFu+Wuo2I7sP8qW4deMuqBXKY
zk2zqKc6WMTvVmqg5z7cZnGzibusf62L9mYJvgdNcHsEmHRrVP/X+D3uG1q/RrxcPX20QOtIaj7A
fxG9uVpdo67OE6TN8ZlkNPaGFZquzTHizbNt/61FNmwzx52eCnSCX6XjyJ09ZsNLjAiTG0SkHPPu
r4JQAp4udCC179ZXvQjnqDnEIeA54t3tFChQWDf1HmKNGb8eKEwoUmQu/IkY2EIi8WoH3TjVprQN
wXXulsyRvD8/ag2yOzqbpJU4V6DbSdMw1XY0oSVpefempM1psNkBJNOkZ+eXNQ3lZ93kKAVdg6RI
u5M3HDlhc7BKPW9jXXUbAkymT7JOmRmMKs4Cljxs0+zWOiFZqhrfUQiqG+kkCsvoYmUaeVI+fogS
09TShOmx8o1/rFdO5KlZtjUU37kO8YPYlq9/rfkykmAQiodFBh2+GjVCLWu3PpS1fbVCHwmF16Em
ivlKcnpUIp4Zbl+ghJQ6W6fvj4E/vTqjD5O6CpiAPGo2wloTmLDX0C4uKx4BFo4gmcYSuyB+AvLF
7S/a7rf+6hmEw8vOX2GNpuDXOvmobvF1HIXJdiKOEbkEaQLGNz53AcmyUV2aI1PBUVJBZ8qqyHG7
wKQIozjJe9iLaDxYFtRT5t631OGxaaTzlMv8hMPsOsm7yydzN6WaKUGW8lKHdFwj31yCO3OAIVH9
W20ZnZFx8wPj7DmQvX+qWew2nfAVSbv+S9lMGEja8LlLq/rFVNZj3S59i8hVD4fFZNfUxPFmDMrn
MPKcz6UrSAIO7rV7ERTBaRp4RtMiBbEXFk7L4q4mA3L+nrim46CoT0NnNU8DFQQPmRc3O8/KnmTZ
eK/pYCFZy7LpimIH/FE3yG1XPXBNtDasnsmcMSm4KU4Iwo9rVYKf1fHknlWeLbzlgpDwxG+j59m0
+dkJ+NCrofiTh4XDPJdzC1ONbb+qHJzALvS1vnMgi/bM9xynqCty34EqmoF4llgTuyv0K5PA+OHF
aXND8Ev+tS5/pTGGFkKxEdtN0t5OHjItFv0/0dq9CAui106XbShdwqCHaNrMpoAgQRkbxf634KrR
q8v/84ibraqeYzxsnPUPfHvIu+vsWKGtPhD7VyYhAtoNgNX6Lgsqr0K+1s5uELD7dg2YVBBS11R7
sdKLygHmS/GZ+s5XMFUvLmMI/y0OjHB6yohnHgSoQWPkZrTEjzXl+zqC8i2DT1qD0HqSVsj6aNd3
jsvoC1LNX3GvO8bb4Gswaode5RAK3OOTjMzBJvob6ZTcBhGfVDNhfKz0PQSiSfcO8yrxIyeOiVsY
Goe7ndny7uCiL7n1thW+h51xGv+rJJQcW+2CBOjuH9XLeXb6a1eOD+0yUMLHV+gfXT0jm3b9p2AV
TyKziV2lQCiLYXu1Q3pM1jNKO7N8Z3OiDwqh/7SxCVjQR0+ZlYtxXkh0Avejy/K17bnu0Li/jAFG
qnEKz2vVAhFMTEHMWNp/tLiJdtJt6RhYslusgoeUbG1cX2uwX9v2VGfxI8ElHQCyizkxtQ7Kls9r
KtBUrPEV191+qpHiQGdCcgg/PfRB9UqG7zYexj3Sy+p9VgtiH8MKImdxQw2097D7ReuMBradnmkw
YqLCVb8dkEBt7Kw5lTMeozquMaiR8z0sFfB746aHqGI8NZa7vo3smsRUFtlKopbekQQBaIl+DbHN
jjguhE52jUFMj4c0Q+jltMk9+fU03Pkmg7mfZ7lKIjyzj20Ifiv1PUxpxanqFI/DtHBCxtWvtQ5B
n1nC3cq6eqY4k+NTgIK608Ez4GSWz/PiLqQa0nRIIrTe0qbE+9KRUDlGx9Ju7fPqo07JYtNA7Wfz
H2XI2Kowdl4ckMBfi9IHt5H6JNt1QtG/7NtKxZtJ1kc1iokJMf4cvXLGJBQ8dhmHmA3oZ4ux3wc5
7gGOtD/a1zuHYpqnFq/PUK1eCrJS7EMk9cZVkF7qP67bBwvFRD1bf1NFSFKVpnut6sd2SPko1lDt
bEAILBWJj1YbFxD8Byt+XZNw0OMtGhHEJPHKKYTsw/zRRJzaZf3lSvGemfjkzGl/tDGUAGIvBxEi
FuppkyeC/QJmd+FIRHoLCh+5ghuiaqftYOOom+Rym/0xSEzbFKclyCWJmhBUuicdvY7lix07aj+t
NXH9GTWRA1ZinSsnyeicnwr/T0lyqsOksPEUzhF+s0IDZLhnJIVri/G9+u46/WBI/D+lzkzmOFOq
XzV/rDU/47OIrpUza2KqOvOwtjrcalBERgHx4Ll401mOJ+KCeqwMqZPN5zhnTMrzz6hDa5D76ErL
wnmJAtSmafuQR8FVdvhgmjkGRlsRux6sqBwZu9Bytfq3YAQeK/vS2uJhajURwPnIk5lfJgGJ6rAo
APbUu2BEyLS2uM5tBQBPlcx+cmtIRAuLNTFYMgnldFLGRbVdGPcyz/Q2SOfNzYtmVxF67zvybXZR
ITROR/IcoZ9TtCRtFkn+od/TdXplm38PmBuf57pYiQFPeRUnpPMqas+z6co31jtEwLbOTkAq2UEJ
zRXlTDc3y76Lkes+7Q4trREoW6/MxqCN7hoHbyJnL1tIXbk49/MuzCk2SYc4TmyQMZqzXlc0IJVa
/it11+38MmLYG7OHNMdhEXrKORbCDf8urMdnz20E0uGBF3sVOc3wDEE2s+O+SX1vh9V7Pc74Xd3Q
/Jf2lncKLNAeZlJonjCoTj4gHtACh5gM4yVZZ2qXC0Bg9pBib7x5yzdMCSaPisk7lj16Gzw0LImg
ax4uA4Q0BOucYuiJUmfdBVPxKZ0Ip49pf93hVv/G6mLfCCzfltK8Y7qoNoMF1x6nMzFfHdxSJqoJ
66FMSkuA1od05IR2v28HRISoUy7aco5L2X/MS/EP+cAncS7p1wimsoEB/1exph4sp1RJ0Zpr5MiO
7UfU2zW3nufOri7yrphng34nyJAfH2TxT1GCs631Afd3AincbjzOtZOFKShhqH9QrDaDygGxJkWe
K8GaB11AzUeVG0BgFgdhO//V7Z00rdCJDVkLecTIAx9WXV2bGz3uphtaQ7N1c8CjFq2lUxPWQJlo
veUcGK1d11DDtemjKr5Bo5MJU8Ybt2o+AtYBGhRg14dmRGcdZ/LbGyDu3KlwfxOn92DI7/uy3DDe
uXQNYCekoSPJJmdIuvku2OIEK4hemODLfEl5jBoWQtNdcFGvAz+ts/cyDcfrHMvwyHrUoV0N4qSv
l39TvH5Rh65PtuPJbwxdkEI0viZLJxKrxMgxdf0OvnXPm/NHL1znNRrB78ChKCSxDMxTVEz8Fgj2
WVfDhOxp/8OhtDdB/lrdmpDCGrdDCQy7hZREDYjSGn51BpCgm+LfleS61QA3qUfPTd1iWOg6D5yS
YuYaeSEWvmLYZHq5E6JM2hMBBLt6NnvU4TMBCzara5BdS28cScnN/61laf7rRWz++fm3FYpPWwzN
zxh2WImdWxU0h5leuoNANzKisqifg9W8DbYwbLDVwOkOR1xnCFX9Ben7bJ99L/zqTMs5038u3rBu
K8OZbyOoE5PvwP8gPd+UNFrcR1b0Q+19LwCJBdLFcwfxOE0lbHmEh7gnZvKxWLP5Z4HwITNBUbO1
YDeLlzQ/yqnILy1UH4xxzkuCsiSeveYryjC9Ypng5eCnpVVeHUfZfIaW1VNKDfJoMXPnqcvs7CXM
wP6xwvfKvwa3r63gHQIsCchz53O6mHklysz9Hc3BcjYlPSPzgLWxxCP5HbAikLkmdX6ljfeZTCq5
Wfo8Spp6vmuHKCX1e3OryoUPOUYgQSP2tlfxQdTyB9KIQaOrjhZepkev9eYXGjnVhdn2d1VU3Nyy
RJgbWLesl/eVsCAJmuE+SKoy50myK+qzo9GIj6xEB+LyZ8IeU7MWuWWXePdErFbVV1HhailmNj0W
UY6oXNJD0/5z0pqLEZj0gqiaCDS8DX0D20J7RkPmNOOFU4AEVoVViRcZp9SEtmOfmM7KdrCQAVI9
J39qW0uSIcnF4C4uaf9aK+II+w/kjweUVHv0aA36RR1vTCYZopAY8y1m80MTFwYZWYtRxvfeSXyM
mKOcYbn6mLuIFcAnFo85mRFjHU3HoA9fWn+2kmwZr3apC0AA+1/ZINvyW7HhLHmwu/ULm4hOHGf4
7KPpugYz5TLovD7KxXsy0k4WdKu+znZel3OWYUnaWS5BMRWOdFCv+CeLFo/Y7+xjXMzyTf8LDCxk
xdWSoFnaDPV3OpiDXtK7/kQ+WWtwo0Xv19Bb/61orKiK2JpaHczo3o0/KNYXegzHD1VBIloAv6wl
z3nTfs201iCMrxFfE0937gv7H7f7HdxBmeiv9vyIA49J0NhPy33vo7f72dZ39dES7Ft6YDdxu54Q
Q3rRvms1ESrDj+9gvljYxAUm2belWrBAAdxuvWJEohXc7qaxIjDc1DFvsj8/Mx4EwJnNoXNGhXfQ
rba2yD4CDBS1TeFMm5PgtxJoyPEKloezjXadPxMiC0V7+ONSgqVXbNEkE0DnelmzH3o6xmz3OJA/
6ftcWi11J9cQ8uLAR8Bkz4VFrIlzHhl/eZP+U5D30kX+SbhIdYzJSoh7BJqZg5sqjH+n7nDmPtmu
tTszadDj13RAm3bx7Ffxu58jzxvy8Nle1Ofci3PR9w/EXqFs9Y9Llxfbmj385DbAdR0G6k1BzexN
5fFXnXm/sIf/aeNl26w6P8Wt/OpNoxFjkNxUYgWbJXqu+7KPfvFaRGj5J6W2KaRZSExMmrmsTWsD
/Kwqc2uy4Uyew41r6X56ZNaOpBLgPWo+ycPF/EbXvbpUdvOxDsOOklVCbtL1Rfog6emCqbHyste1
YDCJYEqHuX/pwmwXG3JDILI2qDraHRdiA4vdVycWlaQFoZZmOuJWOMhgvGjdnBf/vpnlXC7kMyVx
6ewybCnaHfapBcTfFn9GUJtxil4Lhj/+7BqhKB1pUEc8IM61Vsj8elF9e/1v0axvtpIHC1vSUcX5
ADTbaHYBC68ZlDz5PdtSh+ZoBdp/ryymXDSN/ERH568uXP13hn592KTKs1+XwY4QeEdvHUqHva/I
nvBhF2jfoTdtwBsdzju/Nd5b3xGP6RekonQFyUVuj1E+fisWThjyHNsdZpunoUN0ZEdvlY+0Wrff
XYAlZ6K5t/Begk5gAvMPBRRHZaUKFsNsI9UvybxyPcYI5TTwN7JY+1pZ+U0b9mCo/os1FM0xd7pD
RxlhITFGdANjpxleowFvITP74Of8gVhnAK6vRV+LHxkhUeNlgiz34oQeqb+txgNu4aJADU2c0w9m
B2gt/ZP25U+6FoQ95I82/Xwb/jQChuZT4xFLEa7QjuZschrM4vJYBt0HLwGzXz6eqmp6WoX9mjrF
g6bYbxu52SlorNPgD6847a7qTht48Ewb1y2vQ+wGz5jkvhEXjrAF2InM3YTDd9WnjxQwOOyuzm/H
yx6nAmNENIlb6Lre38DU0bHB740A3y8dQd2AbRVQ46gIMjH0X15h2j5pQiaWCiz0tqZuhQKdLoJt
kf6kIHhJKJocpYRGytrHfwbUooW77HFKkFkRrdaBNO5yF87Rru7jv35gdckCbUpuf9kioCdwKG3H
8GyT6/LHmcrP+5JJzITYdvj2Fwz8MfLvISy630QtJmSgsBm77GYDriqPTXKSNJwrbn+f84JnvogN
QFp2FGiaxmVGWFSePBPsS9n/CiVPwmTQhwwjSIqoCcuRPW7+tkT5Q8SBaVWXFDCsE+4PK+qIMut2
Th78APvvvMB7MGWEYjz2MUlZIXnpUKjzYfZx3QgOg181/R6cscSbWG3dPrYRwuASE6pM52PQeSdb
tGq/punWkfUduykQXdVhDtWF2rkJHZJAgMDvDVnzWdCcveWqRndvAbWumqAAD7+8f8OEtmxMHx1T
qCWIwuiQ9+aznNITatRz7lMrNd+fNsMc7nKx9s7ivNYNCsqBfG7ZiHznZ5G9q31W6F4gH0AK0Xfj
DsazS6pW73LXHk+TAUYPMx9MLl1Q6Mu77qbFThFPHqhb+Lz0mQ9Y4RfXLlzUT1cBepGXtVvv4/KM
VvmkkLARXXufk4cirMdN2mH1UmsGmY7SxipddmusQac5W5ZPPnBUSpP1E6f9t8Fpa1Akx1GWSO7q
Quitb3uJiZruQbn5cqqiz6UwB+EwmrrFq6yc13nE+KWVOdmrW7xNjBUfYF6XMkoVmuIZtq4l4aGH
ZvKm/Ogapv1ZHU3m6m1dwKH33CILNaTQJtucqACU490XSNG27LIRaXv6YCy5tUP1+54Et5Am/SRk
92XdIymgRXIAM6vhTkfO6Q6SqAT6jFPLelw6JH7NdMqwcw8esOyAI95a9Z4U3JcGBehOyHb6q5F3
XIwAzsMXgTie34vpyT4WYbdPS2BtB/FBD7DOlunCz7hvTrDeyMaDuDLftQ43db6einQ+4NCTb/aC
3RHlJ4kNEGlh3jOUeAhlJLKqLOz/G0cOBnLy1BkaA/RwRa8np5JCjcLjsYv0v8KrjCB9ZyjlXjRd
uuu6xXnkAoKHkOqY10u/JxQ6GVU53UOeIlhycmBJMnyX9fpb9CVO8HY85BiDjyK/Q6TRXRyxGvet
xTCWbjFERYlt0LAQ4vSqUwtWBsu/dD1srxxkFi/pIYJLx+2givEEQ5pvg1DG5ISZZUvo3Utr0+PS
UBW+B5DpIJLm+6GK5LG0mp09CY6ZwbUAY6AxjAqat8qgCG8Z994y2GTaD1I7/7EWd3QTU6bxQ5aj
ARDBYu+bfnyP7jI7j/KVNQpouIvK9tSwsX8UneUyN6wYLPi8yH5u2EmAiINhj/hhfCSrguFP5y/o
GWvUujEfDM9o+xQjq2UAXrtXlakkkPPf1ln3mUGOVtsFOIaJvF00hAenYG9t64xbHqo/xsSjGtFc
iLjk9yGT0EnvgoR+b2nE6EX36licHZkOrXc8gs173DBCtbS3X0Y/n+4BQCz3eUHRDSY+iOoM8Yyv
+AdLTXGUS+of5lX6+1Z0/WUaguiILK7D0F8wn6UValYMorvwTkv2IIBWSm6UF7fjRxNGzn6OfM7Q
Fg0QYmAovdr7Sr2SqC73B2tPtV9nK7t6Or/4uoV/6Tn4Fdkfp3Tk7HQ5VoA4jzFpqODleK/yCs/k
Pd8snm4EKBSI6zm+ChpBKudcdOm+taIBUzUpwGmG0134lfteo/AmkizuH1um52Dbrhi4iiYODmvd
B08W7cJrgvbJO/ZN1p2E3wM7dCXAjNPU9C9NHpBzqS/e6sQ7x8JrG8IUAHukR17Sf4q8HJ2Gxwk4
6+oESB5kObbYDxZ/vImsOS5+4T2mMRYzFEYf93azWabxPkRikUAxog33oQrJgNi1phM74SEjquXI
296Tlk0cQXar8XrwNDuDDQkyPhlH/KNM2z/UClRVhQzZU8fwEodz9d+q1S/2f/nFXpQjkGKAcn3C
JCr94lnK34VDcHTW6b9VRWgA2bfL46iHXwAIjwiUOXkpVyED7ODXNiySdxeoDU6CETFAloUiJGm6
Mf69hsNNMmQZTXRrYKrdeLcW6EBWHGs2AJQrj3S5DFtKyG9rSMJHlX7N7fpUTM59tnqgQON55lC+
2LU4uHcyhHMegenfZWpIgfMxSbYO2WeC7jw1zvKcLQyU0Du3VKBPVuVFFdbZL8uP+X+OzmQ7UiQL
ol/EOQzOtI15VCgkhaYNp1LKZAbHGRz4+r70ojd9sqqUIQJ/bs/sWmDtuZCeeJ09uYZ7Vpjw0emN
5MqVb0eeJcZuWB6TjBcZRx2nDV3Po5vllAqgRXMvhnbGXILO5Vx5to+laf6munznCaInrzGBXzr4
sb78zHdveSTPfYVbZa3L8KueDNyv+OZ0reeDylFXxoBtdDa2lyKYTlmm25XJ10cL4ylANehgbays
imOmyi89r5RVbPp8ctyGUtyScQzkjnezWQUn5CsieQaLdzH0zi20Owf+Xse9T8mi/p4965OU6Zdw
ylNoj9yjcTWwH+zoCLzQTXMuRWj8ujo6wmplHYoVlmmtObkUtz1bzbzrs6l+zGAiV1XHzh0cFRkb
JzKDBUZj7hJSp4OkBXV5tzNy7dAvMbouUXy3xK/p6mI9Wj7bjvbWVy1zHUVHKUo0zvxKf2fN8NZP
Ix6fdPqaYuWrTUnZi97bA6ghIG/VLDeYi5u9OSxa7cxCfWXOABYYVWGvBU7l3IXE5DWJMt9waG/U
yMiY9BgyKsLlpQPojGuVJflWylwzJFgQL+ST7XlMa2QcLCrQdtjmI97yzV/MXPx628k/KW/GcJ6y
lWCSQgOHX4srF5GKKC8nsHKgiAzzUjLqI0rOlSt/+1LUWyNt+WUEYSYo2LOatybyws98MON/nRcH
l7yxq4Z5DYxVnJbtw0ogcHHQ7Yl2oiJi8MGa2cKBmHkVZJnjvVlNgTNoFNV7z9J3WEEk6g+VYTZ3
R3FpjmOXvzOBls4JYPm140GbC05TY2yhCas4kDZf8mb+OmCX6rcJ+AzgmGPY801sgO+UMk5+hzI+
hoYLey0Jk5MlZufu2g736ql0i+YUtdb8L4tyDrjaSX9EwT8E7q/LXhzNH5oLJRBm83IXmr3/odxR
kk2Q5XX0vXnew0H44ee9VlFn3fww79BpsawAfwI5i3g/bSKUxdgy80uDQstGdeAes6Tpqth4soH0
TP8PpXJQYsMST/xc9naq/PtkQ/3u6RcF5lE0+5hxBmenstxNq7xt7yxciIhd4tR/9VXAf5ax2Xut
Z6p9O5dUvAxmVstGs/hXVb0wN3EHzj94l4dDz3lprLzOSJPNmLjzxvd8w6NNgph2AWvpg7gq0fmW
QE+XA+Ai+Ttt8YbgKsbHEI3IN7HRHXJ/1BcwDca1leV0z0Z2I0MbeyvJ3WDDR74jkdSsy55wa8QZ
ldXOMVBE3DtI0CarJrNnfZfNKKDMxtTqDKFS4GyOvkwkIZYCe1SMw//YNHlNFL12ypemJ4OAYmty
lUK9gwQ1rmwQwUDtUBSX7g0vYPumtMTegbcFJ3t1snxua1mk66O0NAiYurorz3f3jt2Xn7nHbpVY
T/rsSbjfPjPCJQ4szk67J0wnEMKzwnsZx0CfMmtMnrVGvQtYQ9ySDMWq0R7BnbH4sW160CindOlZ
96y91kw2XSiqk/Aws7d55rGJLKJiYy5ELlPzvowG9SPzTH8CyOSGWhWELGM0vrhhZhxN+VFEcBUt
zoGjU3cz1A16D1ewHSvuMZMs7mWFd8CWWc18yD8MBCzeDkH97ph++OyxegMvarJ/mWzpxNvC8ax2
G8aJ/8dleeKvch8ncg4higRjT2ikSrNrJub5Bc8VdoS+iLPHnBt/Gz+Jevz5pvceOtr4sRIVfhkz
/0baNkAFeLxiel299UZ77OYZyhWYL6AH6M2qfDYdwhIeNb8r8OPloUvib24dcku3HSYC8oWqsO5+
Exk0b9fPUJGSE7/6VYLVbFxkXt8PuYdjIWr4/SvSetP4m5EBh19NNPQ+Kj7yNKInW87mOjBc9+EI
65BnJW8ZPsesH8NXi+35tmzZt5vK+WdG5afvp0+AVd1jFbN7QuZ0v+Nq9pb9TovtS6ctGAR/3GYI
JgiqGQsyf+ATy9S2AF6CRte85nbPqNTGnxGIrFWAnyaNGNzDYP7P92id7rjYc3fwRtA8zA2q+M8X
4lVGFZmAFoG0cj5bQrebroJbKOcvM0PbhWaT3wuesovDDZXCIZeoeu4dh6j7AwinOBoddBsnMS+W
P2Ba169O2aDaTrwjSawaK7M2tkDacNYNEwF63hTGwAs/VUuwLAifAxTiHiTbVvJZ8PdYDDRU8xUy
5DwgqxU7KABWFfrHuFInqUJQd4sjtRX3NCUO0Cme7sayn0qNOdBgh3YiKnUAMX/CqrLBXfmaNDVx
EPc55nPrJRssbHdvdcyd1Oy8MwnfYpVr1EGz50vcIGO4KzZa4V7XULpIjfyfRfEzZOQ86Ud5hnj1
WntdArSxG5pbZPCwhh4BDRBxPzhXis+Zq1FzdAagJns0V1eviy4IMEk7w2MyE5z7bGfSkMTE2unr
Efk5EB8GfLGZN0bFhq2yW5K6Alzs6AXGX7yhKzmCW/GHg1bew2/nM8kuvjwd3NjuyGE08Nlm72zC
gNaG1mfcWDg2cpVskpTUoVLl1bSlfumbon8UMdtNRsVrQ7WcttonXQpKflkgYIPMcfgXny1OPg8f
MSHEqf9s2RLt4C8Qw2na94bF6EtCyfMmbO0rsdEB624PlCpj+yKG1P+T2/nEYcAt0GlsTFjlryWM
Hd/6DxLI9trOxTPEeJBK4Fo3Pc8oABF2TDWB2i4X74NpPjB43lMoCZvQG5kOwHnS9EQa1vEa8EQ+
E0q04wa3Nya+zlS1HP02deFdNmdo7TsXK8RCeOmCfwXa0cjy5TYn7K1j8vH/mTN5f6eQ86cszO/G
86dDgcfsn4Gjkj1adhs7gzjmZPTYnsTFMotvkr9/xuUGDD1k4HZubfMOTNxQsZTlRUXwBdMDaaCd
aeYntOFmI5qcYF4J1GBVTsGG9aqDVas/8f4otxOw6EFBxqyx5sc6/0gBdZVWALIqQTMqA+NBiXX8
zRtnurEpWMuxAhCtfBtVAEThkcRLuFVT9jZkgXnGczQcxtA9FKqk2xp6AXkqLo425i0h6pcqmMx9
zbVS+OlN96gWhh2o55ic4uhNtz71yOoCEmSXMO8Lfz4HkE63IVnIYU2DhD4u28A9GecJhUKKQxgM
Lyop8TQaNQkSvay2WD6jmCDmVT0Woyl0PnoNsKNS1fyecHhvI3L1sJjjeOs7Eg5u3djveWSjNYeG
5o1MIX2dEl8I84K7fD2nKG3zDFm1cud9UoviP8Y6uAPg0Y7M/tbGb+Pm1qYLKc2l/WVdRw3hmcLS
E8GhNtQfeRSoD09jFXdsF+e8MYACaCeSPUFwdTxGf2z/ctMO5RNgoWADdE7u2wW1OEXDfuqbT0Ar
tJfmKBVN3h7xCX/QTnlDa/npod2gfIR4Q7cSfP/G0+mHI8fifWrYhmtp/OoC7xdO4JOCSYeMi61n
SoJbkBqsUfH6lUjQEOAqNuZ4ZSd/OMexepg+PcqiBypWx3sf2meXuNWlm7CDYxlO2GEFOTwrB9dv
tMkWB5Ig3BuPJps8z0IEtf95GcaFsn+K3T74kdy/tpH3/3SYKtRLA8kPlziMLpnZpDAK1rhlqvZl
TXLIGsmppQUbyy1cxWktncH/dBvQonYjPbHzg/ov2UwwCmkikujUOSWic+Sd2rkb91Yuqx2cCgNh
p5ILs68R/Z3LDy/2eGSdhG3pKypc1nn+fCWtOTENCvPNZmLQjOcsppJk9vmYTHed01Jx5BjflDah
00x7H31KUH9ya/uCUJ83zBI4CwHZXK2afyevf67OZhxB0jJs1b9ktkJCGOKtzeUjopRiPbd1fMhD
5PC4ag/wp5JzDriAON5xKM1T6sU0VNiTdZA+fBOCfCMLJba8mkxokPn+VnrVMc3jN6B02P/n4JnH
8NkdmVsnBbFqDjeuVcKSkreiHt4rNVDQIblUDjMWwdbGwAfD5FS47PZSFwuJtNkBDpmjSEGh1uOy
+wBhU6C8qENHTmwnUuveCyaiNPXym8mz/K06RPhYO+p3mLGjwrzcxdH45dhYH2F4XNhrZ6ewToGU
mbPYGJblXSBcvwKcGDe4R2lcwTnUEuCw8/SSLscBlJCz27A1YpNwAwMToTjX9he+J3lE+jqmtgqh
j0/3pEh8VFCTobqCd2bNzq5b5h3PYtddS/0f493WtdSXE1C6YYGTg0955A31zM/LTIFwpPyQYXoi
upCq+OzWIkAUzo9Rov3PwWe2yfC8pwqGc8eQdgBf8RypsHsPh5bkb4anYoPMk68gYRBEh3X4JDyu
AWHv7jVlGGY5/OUl95cqGAKBi2gAEavNQTyV+cWbXb0FtxfslIyehOx4LLPoP1hWu8CfB8IK1OxY
xq4bu7+8+mLWGsXPqAD2smDb5EMKvhBddgObHPAEcQi85ZHmQ6VmIOgwS7EJkycnGuF+ID+uwj67
+Nr/cGcdP8+Shg+Op3nurO2YYC5rpunJnbBeZG7720SYPSrzLUnZcg1NZq7LEpRLU5sIqIrry2rI
5g+XBofP0Ag+QhJxqxqQzdEsFSXDxHEveTGykUIIV9h/WNPJ6E/ckgYxsR/OFBpQk4DlJmY5Xbt8
0pXqT3VGKNqbYDqEGPPnxscG1hTuprKDoxQ1WcEJ4Mw8Qu7ikldwJvogjuRZ5uNT1Xv9kxtTw11Q
AEmuqjyzFSRcZREx6dy3IKA5BsX9kEgC8RD5SvOJuMXNnHgpVekxn/PojnOiZClhXaUjmwNOYPY+
GOfNR6am4bX08foYAb4AC4rrvICEALytfZWWn73AfZBU6HIppsYlsUmWFUJuYsbXKY2OADDBzRJ4
ThWtIXTiOJAeyZVg+LIx3DF8AKsKiu6NpwuFIeyL7YJD4wvDogiiRr8ZF2pYn4ZHPA5/Mz85Tihz
MEB6d+dlxbM1ivp1NNBCu8QGNRX/VLiFVCjfSSVd00RanyJ0X6ZAX6D+wW7s4ifLpeKmaq3r5GGA
HXVT3dCr8nWuRfKSevaTEXbsVdXVD4o/Y5R+iFywctcO5srxo42Y0LoK8afoQ+udtOaJ/s16oao8
gqJ1d75jXD08GKMvhyszKJlymp+l80Il5TOH44cNXLy12dqIKLmb9XiODbL6Mh1OdkDRIaNWOLd/
5DS/kpdAANPAZKvAebJnkdxxeDBhN35xz9L+T1ouGHEh3ScXk/rRjfx5U0xEGmtSwdA2+r3lNz2c
Vp6J2gofRV7vSxE9E1viZuhc8RF8DV2u9rAZEUaBUa8qYCC+OUDVkHzddI3H1AR2psSBgSrHa2fR
Gw+9sMnVm8+dfxWHMexzYIG47c1tFdHDSCyAAcMUPN+Ry7gy8HLQ2mdRDpp0McsU+b/aDZzDmCNe
R+7z7NXpmSK0U1pHxh9qV/5DsI6JXanwuSV1uxoGNRyitm/jPdn+QFFqhFmprAZwY3jWucTuc+H9
1Hb0B3z8ruXFvSs8cSXN125asP0kYn3Ft8x9bbC4tGb/LqPxGEV1/jb71FZ4RCBPHG7/MG6iFkyV
TYA8Th5B6p6deJhOeihfKsM+GrLgITOqu9QO4wk3sSAyOZ8wVD5Gz80Pqcd6JOpaBTuwoQnVDg7c
bTFiuJgQUz//cdzojZHhgPyVngH+p0/cs+ZnmQbDEq6eH0FZci0SFn/bxa9SfymN2jxU+Hwtq+92
vBiotZnscFC7Nh/dz7n2gUIpheRA/Ce7Oq7VeNvGk7yCpllEn0kptukYzT+Tx22q6NnXY/tp2UqU
LDVzItcMhquJLfS2DsbuRIQcr0zuzxnsawOmEVS53uYpNnvWLjkh1YmQuVOTrPPtjNY9RKasAWdL
kWZ7sAtaO1zyZiqyz6ItnKeSIOkOofreeLbJPZztvZcZ7NRk2yCHZ186QCFL0poZFooipuVhODk4
9XfeEkwa2yTFm9MbrL8nA9hPY97yyqTIZnBoSRvaM0avYQN//2Eb+QcWQY6vOfIhqQwwddn8RL14
hQeY3GVv0sHKJtW4DXCMf8BKUc9BXXoX1i91X1+8cvwkonbJ7a5dW9Mi9FVHEWUpVhIMgge3EZax
qbIMugCMNb703Cdj3Fk3WKVnWalvg9jTPpKcGQU//AZ85gZxGl9IChAy5mejcAk/hE36IOz6T3+R
nOlIKCHUToAROxLplVX9JJkr3r0kGa9Gax1K2FeXGWHsZC1WMejXOzj3+RpgmD5GQj100vA1DNih
86/AF9Jm6qlfUPidN75pY7RXgbQ+/MnahyRLDiIkymaBiDlrq4x2cca+D2dOviUo+zoW1meBLrFr
Gnw9RBLoMTPyjkrWUahLGbbxKffVATX0gPz3X9mkdFfRkyKr8NcG31xmWbBLeEbpiLKPjie77zEG
7uiAkitZKZBMIMra2M29MhhLyTvwWcXcjzkP2uqncblJtRXJJN8ajrZLr2w6VN4hrbA6BwUTI/xX
YgJxRJtDiPUyczEXq5GtQE2IB+anwnIpVHhUADm2juMvuoITlZuGpg6CYPnfMGWl3zaz3DIjnBNi
6q+uMNJ+50xxGhwk+4kJ0161aRrHX1fzdBd1dEmAaeGrMY61cg82vVbAs9bzGKu7l5nAOp0B424Z
U94js2Kz2Bu2PVUbm6RkGQtgIjW/1DwPB0sar83s650V1piChR3yBWNReez/v/sch/w2FCwtVpZr
J5dOqnfNpcBdD0hJD7+Kt7AGgj9tIcDt5f8CHMdrtpKHWsz1r9eohhM6H8+JnTv/dKd/jRYENym6
iVqv1g/WdjeRvomD/hxhnHpm/fnTB96AGc0qDrXKyfklXS2o2eiyxVDQNuFXHzrVKTJ977NKoNsG
moNngPixY39RsC3vxbffYAsAc0ThSy3CD88buldpWcO9b90M1UqP460qUN2pgyvOiq6xM7pCcGsx
t25N1632BhfDbZ2M5zylG+hQcZMmlNmkL11vVQfb94hAenYVBDAUquIj9uR3pu1+Y7VT8tMxlP+t
I6faArVCTUoBc7CuMp6jPrZ/p9o852LgIEf3l1dq08Wh4VB588LUvKUwdYB+M9xcCPhWf8dhLK5l
jwLNyJv8s+oRs2xkly5LbpUesRdQ2kHzRBjVT6qNzJvf4KQ1SG3usCjiuwLXCnWnjQx2ly0ZjaUv
BS132kYNp0PcK7b0Gg5OpeY/RW3+GpTGHp2IRLZuQ5Kfcv4WmbX1NYUL45R3O60K9EQnwPS8QnVF
I8JSmMz9JgEWTuh0hlw+L20K2Fi3Bm63ceX5RfwEDp9AgBxd9g68+YZDGM/6uSXPvjfbght2RAKP
eUZbezC5bsuHR+r5jAWS/QDmxUcZk1vhygkcrRK4uJqPkpse3vV+5B2W6Y3tJsCOcH9n20gRWY6w
AyC5qysrWSI+Jv0twdD/xx9w8Gt6pzpkhTu50IxpoPNYWdKBtLaCWhtYtxeTW8UrYi/yguVcnHmZ
3kda5CmmEn6jWyNvs48YWFRtGd53JV2Ha2Vmbwxl4OqFeuOIDqNCD9jL0GZ67wG1bBrc0eSseZ5W
Xj0/J4uJiGpjKmXUP9+BZltH6TW2fiNHxffUFJfSgC7Q+WTmsLWQLD+Fvn4MPtKzGZcfcVEYWPn7
964cwg0mlI0NnolUZZda71UK8tlXFkH+KnqaUraXBYxnYcJCRLaHQU4XUxfjkbTN/IW1nnFok/J1
VFhm2bb8ZxEQbQbnIyEjFaSOf4MWEl9wDernjAAGpykH1jIPG05zxqvfUaOF88fwyC5MRHZBsTPr
saK6zY3hmKuusUIo6RBf1xHH3p7RYsatBWUJJpwA88Yb3lp23EnH3a6ccfSmtIYd6hqeEt86gum7
gvzYiN/qAN/RJiwIOEKDhdh52OwhgWr2JgJTRleafKm4AQHhCJJ9yMpHxxPnbqr3ZECzp7EU5rmz
dLDhqdzZJoFsDxZJl5RHaA2bQAZHNrot6RwsQRFVGoHsOiJ4CW41t2GFXKDWKMkOv/LrX26BnH9F
f9V9fqEgAQC2iI+jV48bD5cd9p9o5bd8TZrAgiCMpaYlp9i24rsSoU2hW5sd5q529vAnqiMthuOa
qY3egdqhqcRDp1hlk76HjC1zK8z1kPOOz+CLHeahvzlY0uF1OwmkquSP340/hcu2lUjxK++8ZmsJ
99PMgMm7gGHXFEKfOgZqWc75nZ6ylnBU2b6IOnWvWSGDfZt5yStB0ZnwjnfPkliecEdyjNXxn6AJ
XkCqHoXWb8pggIrTngtYM6eX2OSK0vM+ALDdvXepjU4bJ6zvsJDpuv7UNJhQoUWAYEz3BOLCbeP0
/QZiwt7Ccjjjhjasftxi2+G0ydjOtiRK+io+mFbsg36H7QxGnyUyz3LrRrdyVFgwS/st6BFKtU4X
/pLcx4RixrTWOx9+zI/ll8GXzf4fcVs9ei2ApSyXLgR140k2ZXnXZozvuMN+L7M9FYnVPmLF4U4+
y9EWB530jpPNIGhl+qcUWcr3Pc1eKZzq0dmRGvO5571o+5/TMLeAmgxeheuG/dyPL0K8AyKwV0VQ
XcfRLV5c1oxL0H5mJk8Emvzc8ZJtW8pzGuwYaYtFAcG12FlJ+lfXyQs5X8HPzzHc+nwkc8Iapy6q
14ksxDFL7IG5HBcjIbaO/rLyaSIUXkZRxOucy0fHqwH8LhpFHAj3ksg0ApWAo7aiWOPZ9BqC8yQC
X1gF+ycmNLBAZOmO2MtWiBou9Pjhl1POPfiVeE2IKiKYp/pzGJtNM0DxtzKrP3RgxtdzkzguDCDd
3uTchcnXFOr6ZZo741IXcKJz3RwCAb4iByPzPNkk5cI+rsnQAE7ukhAzFbeKY2eyw17lgVDBtqOJ
Bccddl+x8wyjcV5YSwb/CTeYSDUH1pnvl5weGQf0LpBTwjbe83/ZPKiLMzDylwSD4RC02Z08rLFT
Gc97w0141emWEwcz8OR6KXyAoIMJqdEiFJdySICNirsTqe0cM7hrN0tFJkkRDDlImEGGJyYPxmOb
WhqpV5rTvG5aDJmD66AITv28B/j/EbvKQA4q0m2aZrcZ1iIQEVyxeqzXjqvdm1dKc+N5AQoUzK8N
bfB/wRv/tWLrrUg1tKxw6j1mihhYp4e3A6k/2TiLvdOJsUKzoY8XS1ow4HkFKxVRu1fOmmxWnX6p
PMlxdEIJjtlxZHH0lwDUOuUB/y6xN+5No2FBEk3I3zZGP1ga0EPmYB21NCs5rnN2JNM6PjF6XHEy
r7ySxpqK4PY7HY/Nm594/8qq4fbXJAyd0O35Tk3Fq5OEtEqCdIf0J37wMnwzyjUohR2cPjgOdJDB
Qe9KvF0+raV/bQLldNtWbvfICJe/Ea6DtIszneE7GcnvWtmjyrm3FJLAwrLqA+KNp9dQ/0gvKHiK
k0esypLjaxRjF1i7VoSbhLH8xeTvScqoI7QVe0G3zhwaZvWYvwDxgtq0uHzyJuhQpJUF38nBeAWj
7sif2oIm9X5EWw1rC1g/qhp7hZnfjzd9Azb1j2k2sCU3fZBIpccqK2oBFuIkBv2TxMNVCKP4JX3L
Ud978UmR+GY5FYSHWI4Bm+CRmIkgen21Uik+AEF6iIWYWx52VE9v8CmNO57FDGyv1v2J0C0tlRXK
GHxl6zKZHZcYwoFqUzSKa585BCP/3RHLUPNmmrH3KBX1nKsFidBusPcNb2njguREENwxXyoAaW7p
kaoOGRE3ehpahNkGLdzgyTJdW+1KqVrcOT4b/TLMwnCV6RDeecv/yXQTkuEhxHQBPACBplbJCRuW
cyB6WyMOGvhiqoSNaocL09nljXC+Na06lDSJ8Oh25iUComNn/nOEvxHQulxsgDqt7tlM6JfcqiSS
Vj7KobwWVvHWheh/gtqaZ2g9b0Mowl2SJwIz1bKay/pePk8BFikPs8ZKBoCDcqCl2gmjiwyqCaNX
APG0BdTa8jjZWbjHFuMv9jdwPrxwP7zcpi1wUfYLZrKL4eqJnbYHzjuZo+lhQgHbsmaqQUuM7OkK
jH9rx7MTgKzBJh2BVhYY1kim2EV2730fKIjqbfFFOjZf2ZItZs4TcA6bqOFi5LNEbokws9UM06vp
Zfk71pPiFM2SuLbEN7koNcEDaJh1htkAMGMs+4ofa3TfvET99KyuN5whSww989/iWrwJn+8ZjbOk
AcCr7QNb7FFcjZUUKZNHSg/SI9Tdh+GB1kFZtl3ytnNwjvKEzBIAz2Xv/CRSItXUeX3wGx2GnZXq
njGRaq6+qj9GzxjvqnUYFiksTP/outNXGbjsg2iR6l88Xxb/2aNjbPMlvVyMDaaoJMnlFhcJdu28
BT0Df08WfyFU9qcuav5/KQacMc4Nxgtp0uwNqY2DjSX/CFYQNHNhLzIavZNZ/+RXgC8FJojDWOI0
q4scnFCLFdCInmwfDTNPBfZHj5XrEF1aVqWHonYzd6WmOIL4nlfV1WsB26Bjhf/Y2mAsJBtysKHi
b/AOEq+wq/boGuGMd7EgfqzYbQ+y/1P6jFixcc5CblccdhVuyvmtA1gWbnK18DgBWmYbHQBb92qq
UzW9k0NjEV62rOLdSogAxCoTF8w5+IbdZV9rDjXW+tH/0uiV+IPQUKBagWEfqOS4Fiy7M+nJg/at
ZFkOYpwBtdKyXaaSiYYCf/E/ZOLcOugClEnNr6A4jD0F6y6mTJGpk+ca9u9YwFBcg1MLyR30k3Fw
qGfYE4w2Xz2n0a++JL8buDFZJ5SOV27w0XfUz+kXzjGmT2cc3ghZMig5Qwc0mdtwsuRnZtG3e7/n
m73hA+WmRpSAG2BNPL54syZBkjWFDA/g7xbXZXGTvklTa1Y4q8Yu+T6l+xCs0TEi8cFily28NQu0
yynmRB71LSYqzlRvsYQcBJxqu8Tdn+QsOCoUEKqrIvTkbDgMS9cnXzAuzHNF6BuUxAivub8vViEY
FcWpadUEgbU6s65fhELuRAXXHgoaSJSBCJ+2XubHu7nMOxzXfc/lxc6+VeL/G4xs67X5w4hYtoMZ
PyWcHeSe35kSWQ+wcD12nCp7PH6/tgB7oWxydw4mFkCxZ2cw16bIsMHns2eulSzPMagPUyMEJone
T7L6rlnxbf2yf4vEAj1AAdgWKkJvr3K6LztrY/jU5U2YMseE+qGkm655781bp8NAMzcza85FejLy
QdEn4F2lABVcowdcyCT+2joo+TG6Yx5MBr8Xad+ixZsQxjXxQDOCA8GbT2GSZAtm8qeopOgruYXb
xwOFU2SdpPJN96M4ZaXEjDb1b+ZIVWnrkGHpVZky9KrXlAvlqtQ+FKDkAWsHyENNL4iyRqhg1VlZ
ibNLSkwqFfCq2TlHFGZBOYv1LRtIOIkSXkZH0UWUpvETbU8TOjAhYRHyv64knO1S4bFXIpynnUbG
+8tn9Y17F5VVzZupZiSxkxRPK+v3hz/xbONh5HXbH4zevjV6nLhlVEekdxsiymyvOBmtI6VlP6mM
x4s1RryHg4XnMP/aoVncLD8LTmWblWwp4mm89WLYwLzOV2YQbQOf4D96ExeNznvtnYoAbk0dS1LN
7SP0xc3SBmu/ohdAw4aJDdk6FtFJ9xNw3qzSrIfa10GZyW7oeLhH4ixZVy+g9CDu/iuUTbDRECE5
iwrojWjDO2zGGvSzaZ2mma+8BJm06iw08yq3571hGScZB2i1duNTJ1vSemIPybsd6HSfu7CJ85Za
XtgRxAixR6yGgUavEJNsioHPxQJu6OuAVWfttKxY/Gp0nmcXNFGnZI/Eg6YejKo4u+UMCwmaQpjP
PoQq57tG3gMpGR7zqLimnbpEdVc/SzAkMYaXveAyIFGvdzhocE9EMy3PJT0XXgzXv2DD8+q1GsVV
wknSQ+Q8mTG0AcMsQ2q9s+DdBRL0lhpdtVNNKp7Fv+hZ5vAiKWWUeWissm5wdiE/EVoBmbwDf+Ft
i7S4hrtDNQSzqI1p/OZnk9wDwTLWY+7fsS8rVBv3yUyLaWcOKQ4JarT+dWn9kyvwogDt9IZGrKeW
pyWmAkKQuhoV/pEOos46U/1X2OZPHKxnfLMcWZPc2CZCgyqh0+Qlkcq6L6Z1VqJzAKnWX8IqnMds
e+luVr5znLia/1hgulejk3m/qHbHOkGCsm0wDObyWUhjNVnQX/y+I7QFon2LLNmehF2bGJDQufoI
3ZU7wp0qvpw8RZHidjPG18QNi20yFBmyaZciijpvJsPMSoYEfbgirowOy21uhMm7WdsHoxosmlT5
WU7w0TTZBMVMS8huoDKRWele1smnXyQ3f+6ebPYsG7sOnwdb9tOqQFE6z0b+RzTlseOkxCmHGflh
Vt214v3DQBqFrwky0dZWtMm63Pd30G8ohImal1DY6bMjfPiyNajalAopqblZiwqRYrSCX8B1D9y9
JZ1XM2O6w/BZKTy9hHTZdd4ny/nMwGXNluD70GcJPVsT2V7P+4ILBXZ9hrmyMGbJHFC6Kb3/RDwt
jH0oFGOieeN7tVWiT+cwP3HuHSIVUQoSXWzHQbm1x0fRjz+h13wPDUvEGGQsthN4Iymvu0iEr4Pf
PEC+sp70KIsosGK5cljTJE4XcUX00auWlJYJVSBwftrof6SdV6/jSBKl/8pgnpdYerPY3QcZSrre
37r3hShL7z1//X6swU5LFCGiugeYh57qqVAmIyMjI06cY+RvJjOJCrC/uzangwYxIJSbTkHHmRRE
7Ew7pl11w0NrDeA+HzHOj+Sd3sgdt4t98ZA2zbNulcYBSVyAkK4LZV/zm6A3M26IZ78kkVlHzWt2
cGqn1Md9HmBO6v80RQJIKIgMWDibxguUa8a4Rz5XtDmJH/QHorciGvp7QY0fnSyNHxE2/IBXE741
RX5CuuguKcTvgJAyJqMEaaOU2ksIYP0+FEpP49EG4yTyme1YBUVIXQArbgbaTRt74gZpjOCgtWK+
cg3jHvJilu51jA4y6ogEQBjflBUYi5HQPQRk3m1guLynl+1sU63R4E01i8deBVNbAva/CURduBej
HP7ortypOlE5gY5H7uSxy4QybrJtYH8gpEjEdz0JNk2TlC9l14N6S9UnWiu8JcEiy69VxN3ttRWy
BZlyk49jPjHP0oCuKu4f6Np3Xt7lViuiW1OWELfSKprywoPPmJ5NxsFlW35zLQNlQ5FSwxi+bmps
AHKI3viXdzoDGHbCq//GZ9jnXvZ9/FMgd3lKGzV4kgEUb5AcpgubfZjoqbWiweFjMGEjlpprcn3I
B7cM673MhCgFkuoHdcRmTd4gslXRDSCO9y7V3zIRSlE67+QeNDffYDCCr7DqynUOahShKK//LnpZ
cvBMNIEAS68rftm1F8e/5I4a3zo0lPxLVepfeyNvDllh0AlFVHObdDpqB3HO6H+lHYJW+5CgEqb0
kXyHfzTZVyRwtz3j+x63ydYfxywKBGmEYDCQPguepUhyR1kw6LvQsKOF2BvlShLSt9R3nxl25V0J
Y9s7fdUPlTbCOs5T6RDqbXBLPVBjrJ7vHWkKzPDgL3i0w04IevtgmuMQfKjGjJfGlfzJRC9TYI0M
6Kur4HOLguGHQxYfqPy/fBJe12FktEMBaYeia/7sIKYm8WBrUEVhHFNnrqGuf8Go97OTYBjrwkHM
Nj18h2RJyNJtuiR6KhThp+4N6UMbUl7SQTxBacy0nB5BIZcfiraGIJj5Gzht957pZza6a9pz2Ja5
DQNfgLQmD3185gHBeOjYQKFrT5UT+c+9byBww5X4atG/jeGwF9BGGyGTjckUJCTU1xpq3yUUB+sq
SdUrTbS2TZ+Aoum6BiYIs7xlcgFyaicW9rWYZdcMjJL+JnFBt6Lv9GeSyU/GkWj+SH7NtSgyYF1S
Th2L54JK+mECM6+EtpX44glYaGmIdmpZej9zCNIPvSoyuAk4nfmRV0FGkSwsimsQkT/TnDnYQI1V
6vDdwAs2055bYplNWqnCpRYE27Rzb9REuUqE+sXqqrskyNJt31DlMCrNxhyrQo+L3hATBp72RjFT
ebSoJFlrMdZpjEa91l3pzlBt1UANdp7eJftQYCRf6pQfPRPoNghIpIUKL9tShEzJw9N78FX3iVCJ
96JJq91HtkxPPPk6rEvlA7r6YIwdySH24IiLwEUPtWYhkVN2SIFr2QNDwe0PzQWE5hkSr2Q1NXZd
0Xn0krqqvFMRj4EdDOe0e7P+PgAhN0YHZB6aClzANAcPw2cJFj5qJfotJxnuJbPfqq7JO9xtkAqN
or4Geq+m9f7f//qf//d/f+/+l/szfUij3k2TfyV1/JD6SVX+n38b//5X9p//9fCDf1J1kwxB17kL
dUqEhm7x59+/PvmJy78s/Y+qcjxQ1xSMgYHuQxmo8KZ5Z7bwhtfdZUuSPGPK1EzdMtBIV0V1YqpH
ApG2F9xzVNK20ibaIIKwlu+5qWzXlg4L1qQZa5bK/KFuQK0hT63FpeUHQW5mdgFonW6lHHxBaMGB
c0X7VerNxnrMySQX1qifG1UkyTIVSRUNUZTG3T7azciDR7+J5cyOC5tMkoQoeopeL69s5ospkkbq
qUmGpCnyZBurLqRnGHnOthl1LIc1bbOgCLfeZ9zeXLakiDPLof4hSqqsaaYsTkwZaiGljlRb6EgV
yY6WfLXxNaqKimtoKzGUuWHDofxptXqSQq0NOmSQGIvxoliykdtAqopayqoBGLGLIn1HefWVqql8
ZTD/sW9g0WhhYYW3wHsV4Wth7Kp+svQC5AxjfekadszHSOPBonMhkchp0HLIjVAu7OfcN5NBgGgi
o5O6Zky+GegJMD7CkNkogAhfhHjfPGo/Lm+kNrePlibqumjIumGOf37kFgrqGEyOi+DsVCQB7O4V
3orLFiR1xoQqaricrGiqpo/H4ciEClE9SGzX2VrSDzNd69YzOu97LWac4IoK7sdInjT2HRmCXjV3
cMmvaq7Oyz9iZifxEkMxTMMSVdz/9DeQxPPw5gFrd7BzCevKsHM0YesFK+ebqYhELVUEei6B7p1u
ptkEjmbWtQ0FQuTZ1Z0jbi+vY86CwV9vAbYjcExPGC7fRHWLBaehJjNOEie/UI1eiBXSeYRiUM1g
Ws4QTUsGdX66XU7VqTAvKrVdwmn15pOQP6rCToN/7C6Dwe5LarxcXpd55iMnBq3xuB/5SKoXvQ8U
vLEj5QZgF3mhE3/KpvZI4esj8X41nXh/2eJ5rDq1OPEIrYwisxDF2rYE5o/gE4PzsXsQi4P5/s8M
jXfP0dKGNpf6JGpru/ne34WURblmxHcVp79sZ24LTU2VRZPBDF2ZOp+FapgrggGxzeERyHX/Fgyb
UPvWOitKypdNSefRV5HQRVF03VIZ2NInjg7/lOtpcQX9sW/aWix9H/tUkB34WnEVUiVGGZxO0NrJ
ry8bHv3uNCUY7RJHmL8FlTU9ximPRiDerDHLbnmDDeUvVfzpf4GBqv/WDh+Xjc2cNUlitFLWQY9K
ijpZJAKVQR1RtLX1fFS8Xje6iAalvrCXM35IWCS+jytTTUU5dY8EZpWgrRCazcorqkXxKwjWlfUW
C18ur2bJzhilj9wQ3aOqryXseJTjo/LRDAXaTwHVkgdF1BYWdR5uFRkBDoSjLBAYxjRMBSja5rgI
nPZgieDutW6B6wcLRqQ5K6YumuPFopJtjEs+WhLMb51Wg6a2gTpuISzaZIfM7vbZVntk/GSFbsGm
fTc2l/fx/Jipkm4YGl5hWaQeE6+ILaHK6JRHNgOd7WfTf3PNrwGVw5uqu7ps6dz/VFnSTdMQFe6u
sxSnV4H3yEMX2a753H4iLLiY954fJ5W/lxSby18kkZpsYNSWXQ0nYmQP4E8ZbcyVd/1eNxkE/WG+
a+LC4Z1bD1Q7mmKKHCvLmng6F80Q0iSO7Er+SXGA2jN8LIm5vbxrs2uyeDhofCcO7WRNaEVSBJOx
Iu/Mq3KnH1obcYxdsLtsZvxrTiMRW3dkZnSTI98znTRhnZgZiERvOmq3XbWGbKQ0F7x8xt+46M0x
5hFnAVqcGjLAr3u6h6HgZYDjQ77JHmLpxmhe9aU7+Pw4qbLOmixukDEkTW5E4BtWFWVYaqWr9jW2
bpMn0ESXt23WhmpZOJ3FWqaBQetRZlAZPrUVRlpeZMTK3JW7dD2duwB1AzIx7ieuQ87p6ZblKj0j
wWIhDRp6YvtSFzRpFRh5g/BWZbYxquwK+pGFDzVjFSQ3IU83Ub4EYX9qNXOhIK3HpXUoYuTxlQ5K
QdWrceaRWqjxRB6wFltrYUNnnq7M0KmSOb4RdPksgZd6sdHzlDOcfi1CxqsZ4UMll1o0IKxN8WoB
PejWprUQBc+/I1Z1SxnPMq/m6Xd0ujrk7c8WqxHDE5sEcoBXX104Y+cBQ5NMVSKbIQ012dzTHa2E
Gm21FiOCaI1zCqCgwVIlyd9YC4R5pkmYVZhHn8QleCBSD0Xv31HQRSbY3FVP3VLwk8a/5TRgcKLG
RZgkFfrZKwg8JQQZIt+JzudG2kgr9zPZwxCwkzfhJtoJC8F2Gp+4fC2RgUdVskTN4p9O985RoAWG
ogBvLPbNCw7hZo/yu1//vHyel8yMn/AoDIotL+jQqCMb5cGVUBepLcgMkBneGih9uBFSxoUvW5zG
w+nCRs88sgjzgeahsMDCgA+0b3WzhUe2Vb/HD0vVjLNX0H9Mjem0qRFKpnUacB9R7/kuCq+rZoMw
x2q4hiVrh2TZXl+4tc4eyRNb2iR6WDBaG0OOCpDku7cgC2AZFFFfR4pzM0BI03h9sI9h0gs07zmJ
sqdBFUcGhfLHYEGRk3f518vbPD3g098zuQxQ1YI5IuicrdtA4lopTyghv0AL9iTJ+sdlU/Nf9L/b
rMmnX7RLY7mpRHwoQn4ihrk7Zxafhtct81XA7ddusv9nBicHHk4VTTCZXbdNyASrettBxtaWiIsw
pywxPe//aR1nupmTwwhGdxB0g4+rgbvUgXusgEYBcg4eM20pP136cJMTOSC/JsTMu20bE/4IoYPc
svIgywubcoP+pLBw/yx9vMlxtJC1cqoAxLOpOmutRvYtie6GcUqodykzMl6B2qhHx+effcJJVhRo
Vmx5KPLZjADAYapRugfK/ZWZCpSgL5uaD3F/uee4A0cBh/GePNZaTAHGco1N9UAHdtWAzX27bGd0
guMLYuokk9suqvMUMhTsNJBKtKJ3r6JrcdnEwlL0SZAZOSSNKOJQCwPbphTCOs3E8hCk8YH+lAwM
HomnhbRozh+58MiIIHHkgTsJJFLoGT3kDCakPsrGil3rENDRsbs2r29cI1ryR3luG4/tTaJJIrqJ
F0d6aofmnfOLLkb7qmlXBmhX90l4tzy7rx8l46V9ZS57ZHfIQLs8xjS0hOqH/D2FUe7gMv0j6MmC
y85tPpexgoqfqqnm9DYJGg/agJpOsNahOlejNZWEtxUgTAAcKKEaCxXyeXOKoeK5lkI58tRt3QxZ
9b6UUwZCVxD5gJqPdzKksaJ92afOEtDRb7HwX0OT89HFLThxAGNQ7CMOqPlou3mw1zPT6cCFsgaC
8tmo8kdpZDs0F9flUN53neIvuPZcHDr+FZPTo4xija4bovc+0G8s42/IUK9RMVNXGfwjSENRFP5b
O2yQoqoUb84qASj36KkA/s9mboopPe0gadl3xGbvLLe8g9P9y+WNnvug8phyW9TcDOV3gnkUh9Qw
152sAH2khbbwPf4sxF00wEizcF7H+2EahmSD6o1mwUCrT8+rETFb4HVNYieIQzC6UUP5UTgLZ2Eu
KBwbmRxSuUkB4Ftdaitfwk9f0NdIO/V5u2DlLOceXfPYjHJ6Bgza9QBwqpQyNs3uEoIZn1s+2pf6
gxebKJDnNroGKKW/S9ad1O4zy/uHuzlGq6OPVvel4fbRkNh6tm5+WBYN+QXHP6uCTRc5ufAtPcl8
iO5IiKlCxEV508SQqHAdqqqInrJu50228RJYrbNQfC0FDqepM0XTwx0ElZy4M2rRoHsF7dhlh533
JEtXaSRoMrwVp2s3+RMYs0G7maZok1A+mdrnIP2dTEA2/rIyCT8K+hsQQuCvzmN23+aftbErX5Kf
Pvjqy8uZ81ldpl3LWqhVTZcjMKXlii7LIb70P0WGv8fhvgWXnTVCB1VB2Ji297RXJin+4OtoJNvI
MOybitupu/HdawhZFlYzd03qR4YmJ9CEltATAwwNYkkejCJiO2wvb9hcSP5dheMhSiFu+nxPW0jz
3LwLbam7E9HaY/I9Z8D7pb73v122NAb305hFNYKXtcaesWtTS1UiDb41ViMcCEhrbdMC8wbTsONc
vEgZ0u0drBKisL9s9Xx9dCDIbCjMmVS0jEl0CSoXiJfOE9tHNQ0lqr6Lr1qI1CJ4hnWGM9ylbzZn
UMH1RMo9BknE5EA1UMnIgcjTt+n0tVdu+59pspbEl674Fn9cXtvMjirkazQxMXUOiKCkX4C/x5SR
f4nzh15oDwk4LUZWSgOcH67fIc9w2aY8sz6Fcj6QYvaTst1kfVC0O44I9aUd5cEtvLz3kfJDyjZh
qe+QArQBb/A6ZlrFeYHW98pS+6ccUvrmV6q8tI2ibRwzcCAKKLe8ifMNo4IHr8zfk3YbIme0Yjo6
gLoYgCLEEVWNmEfdervLSxh/4cQRVSAJFF2o9JyXUAvL6Qzg+qHtQEny1gfXUCO191AZXjZzHiVG
kIoJf57GET5rgxW+FUJNyuHtf400nOv8BUXdPzdBh1mh2WxQAJk2v8I6juArheQMHTjxzdG3w5u2
4GMzmSM1ekp82vg4oG0+eRpkaA75TcflmLgwHn0tH13lvXxAP7ASvmhfR3HB2zx4vLyuGR/DpmnQ
/GVV1hRSAW4lRYgWm4z4RA8o/sI9vPKuZQve9j/sMAOBOTE1/pSju99jULvHpxObVr38JqvITG6h
Mu/+hs8R87gDZTSG6RCcmtEVo2hcI8ZM+uha66q7KQzb/OIH9uWdmwkJ6rGdSSpTBWDy8j5gFuJK
swlxu4rVFLul/s2cbx+bmaQzEDmGpcNYgS19qX9m4q65Qwjg8krOExPtZCXjTzj6MHKdojACOM/O
+mvf1N50dZ/BvHDZyNI6xlBxZMSioDV4HZ8FLGj1Yurb6ileuPZm8luQVrIqKxYEwuctf7+2ar8R
+8RWd7D9bbtroIz7aAXwaivu83frjx88eBeANW4Feg26PPk0mSr3HpyCiZ2/KSXkAOB0VuY3dQnj
MrNzGs9j2msU/2Vx2hGP1aiATJGqpgwN9GMKxtOHsnPhsjmDMHA6xx0b81Lq44Ts0+/TiwK8TTm9
Gb1YMaFSvcBwu9J2xSeJcn2vuwv2ZhZ1Yk4+NQfZt5wGrUHjCwh8C4nDTn8vPfuPfe7EyCQUaLBy
VNBVBWNXpk9uzHv93U8XutJLC5mEgVhom6xECsNWKjBpWbIHj77UwJu7Gehc8HQbLzgQJhNP64HM
IENJsyQsTPqEanxNd9r1b8LmUSrkNYhbMbSj8M6RF2L2rFvQbZKZixABik2dz0qZwHJU8HDucCie
5fYKhlYzg9z0h1jAn/xs/HlZCGpyyQDEQAtePauPIVLlRK5J7upDjYlqSwWo0NuMMhV3l51jJn6j
x0F6hTm2VZ54oOvKsSgJCh/ui6NtTPSqa9vl4h0HH+8a9eGytbnYdGJu4otGXdeeNport5KNwJ/t
2dbauB3Wuo1W3FpcWN2MW56Ym7glgLWwNhvOV1dsIHjLnHWA/sFS13/msY30AsURYBnAkM4QE60c
VcD3MWO0EOm+xtEvC8+s2mojZrZYOmsBgdP+bvD2ehvvypwZXCYDmLpadZa3/RtbPLa5ATZCRiRO
UViQ2vaa20jGFkEkau/aHrLYjZwl30pm5KooeAnzfNurxoPO8NWejvddXUNClzDutXCjKnPbf/xT
xj8/uu3gKs1z8hBjC/oiulFbT75iIDD6yAA1C0Xkreuyab7UVvgAr5r+IYoihNK6ustM86VA24cz
pkCC4TWwLRp69o4CBNoiTPkVXYwGZJD37VuINgKqPdmjZqGvpWgFZCqu3O7DBnEMBrGvVNS908Yp
tlkL72vmdfeDZYBpT5+kUrWua5np3XQIsH35QywtfnLVD07KWE8Q6Fv0v/R179HfFSyY1PO635Ri
soShmElhSV//+uyTvBJVKYZm1B5HU19SSIkUS2Zg+bl6LUKRGaT0z18CVBtB4f/GbNDtP/20rSlY
beOZnu0RLJwNKZkzbBRtfXkPxz2avJzGrjh4DVAuPKonVhAprkFVkS6F8S6EE8t/CYaD/J7rC/n/
zLfiQSsr4wuNqDu1A3eUaoDeShDmu4U9TXhcrkbMhb5jG1Mwa9QOmcvULUWc+2rj7OodFIp78eAf
/jNP0C8cvoUlWdNMJo4dVP3GmtH35j5rb5q7rl249Ocu5JMlTS6PTFBaA96yxIY/eKdu0515o6+g
zFmHG3ezVNKbyc9PjE2ujlQu0PwKxsIhRKmeXdxZ/sKWzdyFWOAeHJM/9SyTtTohlroOhugm/5Lf
WVAboXoGYyDjA2tPfr7s2jM4Ah6cR9YmwTFEG6qHNCOxFXh+n9JXiReuyXx5uFZQH7wX/fto6TjN
+8RfC5yEJG8IhB4Jbx5rBM9sE5fb7hUI8uWFzRrRLRM+QpGaqDK5c8XIMCLJ4T1Autl598Gd/C0s
/hjHMlYH/rIxyQQNxhejSsBGIlbrNHhTcnr02U2NSIj0D01NPpMTSjJ6ICNteMBUYbZS4Lyty2sd
HtZ2sV81HySOFjb5QmqJrAnSc5STSzjd7lPlLjfWtOl6hPa+NtI17CIRzGlvztLozPgXTyOtSY1q
hLCiCDmtY5dG1/DMGx/YDBR+DvBN3kef8EJf9o2ZE2YBPwLSRCWP/0yCEgrJLtN/cBulwb5/c6HS
QVjmSfgoA+g5/vz+PbE1CU5Ca3oqs3+JDe+C8CXSH8MviGZdXs+Mr1sUjMYEWqYmOn0u+kqYGoh0
Ii49TkRAgV+/pO//zMRkGZHSRgmTaONx2shvbrCNv//pSB2P3pNVTCKrWlapz2R8YgvKdnBWOkLE
kN40jPV/v7yW2c+vjsMjY658Nrkk9nAK1Qaf3ysPomS32SiAaR6CDHqfUTMrf4zqYH3Z5hhuJo4N
2hx7qkGT5qxBWrsIEAylHti1KQt2X1aiXcYLIW/m8JzYmIQ8GBykGEbywK5qTbEH5IiRi4oQog+l
eNuU4k0GB/KCe8+9SU+MTmIg9IdKleVsJu8piI12efpmytcVNJCOts0Ka5vCQgA2csnu6HCXNnQS
EJXOH8JsKFzbO0AXsqXFthE/kFO1Uxsh0G+Xv97MpX+yyHHnj14QUp3nutibgW2S/qFiaYq/FvHu
s4f4yEMmmbOXK3Ip/QaUKltUVF1YcV8M4e9EviMjk0wWpF6V8whxbcd4zgBfKDdN+z3t4Mr+gfKV
4r1d3rcFj5zCjl2lEgUhYhLMG+mmUri5M3iwan8HdcZOFtOlpvrCHk5R4lkMsU4bZoFtPVvXTIhJ
t+Gfw5SIUn/t4LRSYaiZryWpFNmwzvR3sgjl7C/PXUFBthAx5jKzE0uTeNgoFUp0UhmQBx465lTk
l1K3ffQEPPhGtk5/17xC+3b5g83l0idGJzFkMKCiiOBztiluj8dq0+zFB3U1Hiv4BhZqtkufaxI7
UFaSIs2vAzuEU1pA995ShDdDDLeyUbeHhZWN+LELAUMef8zRGVaQUgsKvaKBB79tVG01KOP9nelZ
r3Dj9O+Z+GsI9IXCz+J2TgJH2NSMcI0gWHHXrxUbMvF1vDZeRRtwxzJOd8xbLi1xEkLkVDEaXRcY
YrEHG2aqHQTq3Zqu4gZQ8NLM9tLZnoSSQHWFQq6dgJJd/ioEtwIQ7kBf8JCl6+X3qPXRV7M8UUMS
oHS2sGUPv+Lee446EHADPBrOtYNqlGVBfa7JwvOCu4yn62wvaWBQumIu/QxqFIllb1Y999r4Ti4O
JAsbYa3c0rvfVGtv++fIWMIKBLjMOas6PfSJoyBdYpj0sMD9BFfZhyZepS9LkPHZD3ZkYuIdYVFp
jWgRT7Qezra7gqFmIV+lL+375a2bszOWqBkjoFdOjn160FzRa0vfNSkaq3YcHOSfrfE1u3Plv5H0
Hpn57TlHnlG7agchEdVOtd/nj76+179Av3h5KbPud2xk8lLIegetsDxlz+6Lg7I3CYUQCN1Uu3J/
2dJcKDw2NKY7R6tBrNVK0LOmtP/Vei9MBvgYjVkolCzZmFwouSE4vTNOedBebl4ENJA+o2pzeR2z
H3/ESGjg885nwGFAFpUeFmBboS+Rf839t9p4Lb5aH5fNzL1QSd//a2caF7Ku1r2mRSu9XSNa9wZR
+UY86Ksx1sUb8Vqw/6G9iSOIlgq9tM7jpH/s12M4cDbg5Rjl7LbR1rWXRi5mP9XR8ibugNg7zBIy
7+A+vhYBGlC3t4WFPZz/VAz1SlRsmVCdnFOIbAsLlU0+VQd/56ry7EzjXlocqxv/nmkkBQcIrwfk
Hsy9TdwOabMqN8aJt+Dg76W9tW1tb5/98dDj+Hw0ZROiGVQ1aAOPyz06QRl8hlD1YkbKD+KbYqHt
u22elkPC3EuO0hwTliZ1Z2MKPonAh8JxkAd2Z0O0uIYvjf86Gzir65W0LXZUEOr1Ze87/1LUsED3
jS9HFjfFHrmB0NJBISkDXYtWX6I/Rm96tYqaw2U758+cUzuTG6IaMj1OlXFmuTighX4dd88ogy5d
6aPvnvrDqZWJ32mKK6ZeQhcT8WFD2bRvjVKMDXu40OJD8RgOT9avxvl1eWmXt1ATJ9MFjdYEXdvj
HRkF4keUMDLhJvpEueuymZmk/Xhx8IqcemE/INrlCcTYtv0UvncicjY/NDixoPNcwYU4FrMWcszZ
ldEPBmUKfw737qlFtYammX6gZ+uox127KGbUa+8a+PLllc36Bpf6iDEFxzhdWClGstl1or7VoKTQ
INzbZBjS9P5POQcYxBDH7OH/G5qEvhg6JpSCVAPJRvPnkCCCqCe3Qu6H15qa7BMYzP+4tHpqcLKB
NazCoAktbSvq13pmm/UKdRK92PTfLu/geUw/tTN5WkFwlkJarBtbo0c7t/QVu2zBK7qpCTV0Gy+B
BcaffXbMjvZx8riqa113fXkwtuP8vFCvStM8iG1xh2QkNBgUCt+DIduLsIPCELsuhHRjKEuF1pn8
6XTN454cBeUU3cG4QKVpW1UpqtgQ1737svrQttHGK9xbV830RycIzYfaFZH7i9Nkd3nTF3/BeHyO
foFTly1MopawlQYEM75Ar1frlh0ISPC8pPeoenBekoWzMvelNZE6LEPetCan9diwygcYxwgCbP1I
RQb1GlF7KdWayYF0mIv+MjM5KUNf0skzQTH0u3rL45InivFkbNHz2EVb4SFfSFHnAs14KnVGhbnI
p0+UJBAEaPsA1+Q8HUrT27buTul2cmxDOXf5q82ZAnRCRCOuwTMxiaKumnD/jikDRXNAAYhmm7fd
q7D0nc4zExrVR2YmG9imTWvE44kcYZbNQzaIqBvulOzGAbsbCMpGr6QF1xiv0OmpPDY5CTZmr6Zx
GuAasfgofHcfi+7JLegli38OVDtd2yTayBXzcr7IXR6jfvAJ6jJ96Jd6bHN3AmRS+BhPZPEMRO+F
sI8xJWdum45a1Ch30jlw/gemsrrsD7Mf6i9D02wfRmM1dxsNdidEeERuA2ffC9LaSH7Axo0nhsLS
JPfMzPMIYvjv2pSJC6b54DRFXvo2FJAaMAbVhNc6aHTYN3tx78el/J4GjXRlhZp+y0RdfSMmLQh0
FHfHKiuCI0HypPbR4z/biYnLoqan5IHPbd/SrRBExle/jkpJpbeT4r027GuEFC5bnAtmxxsx8dhy
aEGKjhALJku1YF1LG9TlFnvCsyf+aLsn7gr3aZpnKS2DqhBadKGCnZrxEiHR75BWUdbw4mvbv7Ow
EaYOHwd1l8kFGfV61qUqibxZ3VTPYmIbIZOmC0ZmE0IwUP+1Mm7v0f1TJ47awd6oI4aa7WrjOu2E
a725aSoIS8Wk3qfCY5sZnwUMxoO2WMUa3eEs3BxZn9x+pcioX2sF7u9nMvON63Qd3mZbiwuCqsnf
SKSOlzp5PjBDCmBZIGrr0aZ5UfUbodvWL9USem8+6vy1o5P3g9QhzY5SKnCuLntCK2aPmIm+hm/f
XPD8BUPG5M3Ai9+LEmQMYEy2UJa6a9p8m7dLgzPzHqIgRwX/Hy3paWbdQyPN2AeQKdmgKdKkX62C
7qDlagrsz4a+EUsJnTxEh3Qh3vUMjah51C646e8ppDNHOfoRk7gitSGErAaT+arRMBIrKiDxvK8M
rty18RAdFFH4EB2GhyxPhdrBr1HERacAsaadYIbKOrVEYV2jsXWNYlVwowboHw1ljpRo8cKw720m
tki36J99KXxppOSb6A6MhzLls0Il6FapA0hpDP2PqVOZf9V/V6GYgVXP+We8PsnA8brWNkDTAIxu
vjZU9Op8M0C4TXNRetVfisJtr+W+z6DqD5+yOFoLAYp0fxprIEmixDKCupiTnRYn6s6KOIk53VDB
/2AW+CC7CB1pYY/2fPrrsq2ZpsOpsck5VJRQ8F0ho9Ai9+ZeFkaW6+Cgl/WzUaF96r36QybfeXV8
QBhyQDLGTFctrKELx+f84jj9GZNz6iPdGepKZG3roaJOrzj6qvcqvMcS15JlfV5e9Zw1CAYZ5tTg
sDl74OtigJJdCgFkz3wwUrQj1zwaEWsgzG+QWvy8bO08IYHzB5itNF4eMAdM1+ai2CQhqLX1Lc9H
kLb8kJQckRpIqt5R7nTXg8iFUjSmDbHr0izaWQ4p6wpz+grzaGiCQtx/eqUgZSlaiG9CG47s+ypt
KuTp3QdP0ddDUEPfHEbbxkAX+/KSzzZ43FvThMtuJNA9m+sq9doYtHrQt6axBgHSrqVfSy/k86QL
G0yrM0XIjQwOaIzIR5fl4CH65UBEvS3aa8anN5axs3JzJX+VYCOg757/1E3eqirdUCa/0Td9urzG
syxktE8fBvQl1bazoS8/8RKkNNlZz9jLb5b4VSpv5Pes+vhzMzgOuDt1ZMaaDmearsxQqNko2+5F
g8YUUb8HBfnjpWb/3Go0Zj9HwlcQVdNBhUhNfEUZMGMVO0+BVjl5KvpkU3UfKcpzl5c05x1wbplw
20njcMLkQCCSF1WiWYHcwZCIYJGiZGunsdVFUrEZ79d0Pg9nDygu06anPkLlvwgRUlG2tVWu1dYR
1iggH1pB4ZaMQsaFh+9BHfR/Y31jFsxzW5fOxwFhyakiR8XqCPj2741d0VFVOfz5Jo5pgEmlHE21
6S3Btpl92GMk8jbxTzmH/AN1uMs2zp3CEGH4oDAwjpnp07aZqQVlAfxJ2Yo8VB5M7zr7Gn0qS8Qb
S1YmryeEApg1FbFiFFfwQbxW5UPzpixWQORpeiuzGIMaCyjZcW5k8jbJiixxpQwzCEUxx0Hje6/d
IilCGX55iuM8URutUUod27MKSPBx0UfRqYEcSQolrNUuj6/Wq+R1ExX7YiSKMVEOLIqCt5EKrTga
5XJzgGBMWsjTzo+ZAdKdoC8xAE0UnuwrsoRMxQocM3qrtb6q+kP+4j5f9pDz/IGcSB8n97DEETPH
XT9aJ+TviYyqhrJVb6sNokO2sPW+1TBVjoTzyoLPjyH9JPGcGJt8Qr1u66jqC2WbkfHbmeBFGz0S
5bVSJe4fn2HWBc88c/Gifg4uRdI+dFFS596smg9wtMyJO9BAOZ6EMJTrLo3AnAcqzFn/6UkpTCpP
3MXq2kTzk1zZhtq19aXyUTm/V35lHbKmS12HuU3EMWixjRcnw8OnX0wJ5ErTSgJHmEbrpOehrsSb
puw2DNn8khLpa9rAdVdHUMujDLvKtORVRzOcmfQbtUgQS0NE7bITjfF++lmPf9HkPQ/ZVsx8Y0m8
DL1VH628dJ+7XOBQ1qcrC7bEJaK280IvjsS4Ofo0ZNhjCni6B7kVVJ7gcDoTpGhQp1z7kXPTZc3W
c8trSd5ZZb+3Iuo1xsKZnMlasKzAqvmboBEJmFPLaTUkhixkytbUK7szP5Xko69iuxG7g6Fc6d2N
ZthC8kv27mL9M236XRAt9IDOw4KJYCkdUGDToKenT0gLubJIdRGSUb7APA2ZEcAOYamYf/5JT41M
wkIkJUlpoQK6zaUX4Uvof2dqDyXdjifja6rea2q0EIjOvfrU4MSrjbTSkUoJ8GontnkK751G2fS6
v/9TVz01M3HVxrECSYRibItm9WNZWdbGw01Lo79SLaG4V2DDysL6JSzCyL5seeZGOTU98RzaeVng
QHqzDW4GW7P9K+fGehTh3EzWS3Mrs7ZGOh4RmmNGmab4t04OJSdzsPUfwkhv7V+Jh95mFm33x50C
3gnHpiaRr6+LJnT1mNu/Y+6Mu1JGtL1Vm3t1uMsLdcn55xzTGDv+YLpHSP/kUpSKLGNuT5SJfg0v
bNjE3zyvSHc1oupu4pR7RxK2WuQZa1XhXFiFdFMmeX7PiEO8gqcbaEX9s1A1ZyO1w1WQyi3D99/z
QfO2Zq2aKwXqc19j/MELxe6mUQcJkbAWFameblJeFR46VNY6yH1nXwygkWrmtx9yS2d6qxk0hsbq
YSPosstfX4Sboc1+EK9BWBq8GLNUu5YLL96plXrnCxGlXCt76+ps02g5sNI22+QikvBCGKGknmer
oh1WA9xa0f/j7Lu642TSdf/KrO+e2YQCirP27AtCR2VZku0blizLVJErAAW//jx4J6uloz4zczX6
2lI1VHrDE2Ar5sJLaMMc+PwQ/wbmunCBw1FbFXMmODxxanCgovGVFbK7GGQwxc2iTNL54gUGQ2mh
oo0NNMHnS/qjPfvnXJwcEnNNdFAa7WZD80sM9tYqLmc4MX8+yPubFevrjwk/ORiWcG5tg4JaVuRP
pIWqjje/WA3KUKXfXQ6CwhFx+Pn5kPDaeXejvR305JiAkO3Uw4veziZP3cKa+box1jbyCgWFEHjD
G1jvld0lN0v3EDi8i5dI5qkJxU8GS6SkjWAUqVE/n4j/09ONuwfBH8D43G2TnthfCjfPMwQM5Q5S
i9kkwqeJ21WSN2E8l3OesbmBCAAWLlxYITbDtoqLCzi/6b0d9UPa+taUjT18HGca6cQXbJerSmYj
ilxdbqdAasmEF6SAWUwFq+nIietoOYwNDxJOArWbJnQ1YDj5dVJ9EwOJaB9U2Y/xTNrXTta3jFfb
Qo7fFxLk8PKqYCyMCYpHx7b2CD42ZQBHesvpl9hTS7oUGvDohvkURUt5VRqhEyjI5tcTmpawfJi+
T15dbOvcHp7gphnA16oZANseLGVZCfRmy5tFquWScwf1FNbOT63Sl0zrqkgECbpYKy8tup5cVS2c
34JVIpHI6k5H/EqGEbbVJG8a1RmENqLa2kyjM1O5XyyP636XB9W2HYyD7VGVeaoQmFzNHgy9lcP3
czvTa9Y5MnaaaQ8SxXXbwS29a+FuFUe5DmNa8DSArd7QWm2igSdZWrf4NvrKxsVh7yZRX7fEkVtY
00JNof8+wLom1Cib8rYO8F3t/LLt/C8MZZaUOmOT6p7DARoOci+1Z49JKODrzQDRM/CdtHCu7cqm
StUEKXKJemtljwYsksrA4Dl/gPQuDII7fxMO8kK2UZjpPDTbde71UrC0qPSF34sonbV11fhCXUew
wG5KsvND8FlD66biFpYAhG0ELvg4IuUutMMZnhLRJaxyQyh1R0fdCvfKx9SxDvIGvVMcIFKAQCef
QLjEycRDwO6W4SuNugcu5nwXLagHw4QypjO/hLzaA7TCwk1TUJgSe2WGAgJMAmn7dSrUN4OlHNee
qZLCjjBcPu5aG7xA17G2y7wgHxj1VcGtvQO1ukwDTBD0Vu7Eea39K2i4eWnJFgGTSYXSbYNeHdzH
E58tN9XCpowKBQal0ldy1t/LbvkW1OCfV6z4wkM/GXTkH6oeIpd8rtPKKV/7MRi3AfyTYtgsPzg1
rxMywwPZCvNYW1hHtC3gdjRVd2UD8S4QxeOOc9iOugEqqZAi6tgGEzPDD488B4NtDnlkMbg7dvXW
y4mETaTYzW3Xxo5pj6Ngq5c1qW9dScm3SNLgW4ttbOLZ63aOgD6L08OK1pNNvhkIrjgGZhzzAErW
KhnsLp3hNLHz5oUPsAxy3f0k2tVCsyQ3pJ03UH38ZsMccb9IeCragEHd20sz82woB9ipBiWbDq6c
uqQfwwITyxMonm8Kq7he3Bo2wyFKmcqBQ3QMV0361csVDNogyoYVf9+IGiZVBHaNrq9inB9PnMgv
QIXf+LmMDgjUUG6HG/2kTSZnRrd5t9y3QCmFDVnNFfLDrO2DnEJzbDgWHLSWQZkfrXiU9Neg+QXO
pFeo9e60sNV3uIzTRHk0cWZUAAWlYIf96ulwM8wz/DzhlTO0wT3mA70tyLZvJqs9+qxGlcaF1Wnj
uqgZ4tBHX3bOTLikvinA4ZnEz9HrwmPhApzIvG2niEKXk6W6kI+NCBEa9P5XyxKb0CK3As509oj+
QTiWmcktnc0KRIWo1v2lYVH5aPkW8hwW2Y/u1OYbVvKLwWoOEBt2vjT58NpROh8iqa6nFoa2bake
YQzcf1tqEpvBhZm3GdOynsundpiOljD9LzEL+jS3odwxUaN4Z3ApuL20f+LAFAj1p1wlKFVbRYL6
c3npoFkT93y0rtG6jklu2fB8Hexj57oQIscpGRYiujS0zFDFg1Y4nL1japqt07M7hw7WrtG4j6Lu
10KbRLjQLtBDlY1A7MWtMSbFNh1SD1jETdswKDeqjifoNOwjLWGACkdBCh/DavDQsNUmzHrS5jHH
6pEWvMcbSyUzbIpRoX+Akd9tOKP9Y7c9HgCPopbmoYSruizHFMff1rbNZV/gccOySbtKPlpqiU2P
3YxNBRfOmvyCefohCiGrJwqcCo0DnE3kg/aNLDAOJcO5Ns8OqDltADIQrN6s0IPT4HiAjulN3U5J
C2s0VJOZ3gh4BY4ktzcFV8sDNhscpkNczY4UO4H168sCFy0bEognwBBMTjXuzzZFMQjW9VIvAdyh
558jQethbPPyhujcvwpb18S9TQ60trPI8uAIvXRZjXtru5Cmy+zKTzq4I2Seg7caMXoDuZnUG314
CULZYADHtvSxK6PQ4OHaBGBdAnGe5msxBNee1e/6IIKcbMFECad4um2p2vaGb8p5ni7bZn4MKR6t
aAzg61OYoM0THOW66x3c+tpxL8PO+5FDhbahXgNqGw6URiNMsbnAHM+XS9BfdD3wN45Co07aQr8w
324uLRwaITDeaYujPjGziw0hTUqmaR+w4QYGJzFikmweSAXDh5IlRQ4jbSM1Sh8O/DJHHeK5xUOp
imyp7V8WIy+j5XwpgPFjNdq4tQE6C6a10CXRd06lH1vgt+o+arcQfktDHkRJ5I9FwkuusmiyHpzZ
XuJ2GDJG7fHCDsois3V5FVFQICX+ug33iblaeObO7Z4aGJM7zk0QoroVmXu3Nt89PISk/gUO7IPt
LXD71dq7h6ku3HUXBzbY2E1ToOHgCgR9Og0Ubid2cRGxvk4g+r9sNCS/YbZb+X1qorysYxJq7NQK
FfBhTJVe2/vUHY5SYYs3qs/6SGP7Rv4vM8IWWMEn3bfH2Gq9i0W3qW3DCdG36lfYzHpbMgbzBdgO
u9EfYGk9mYtogcFsUz9asCjpaq9HbX/80dYNSZcuhH85UzjzndJ3t91c0VsJyZM8DIoMVKTU1VAi
hsDmISTeXtB6h2TkWzXBrNmbh1iPaoitMMoq0wY7f/ZfIxcOJQ34Q23hvYiC7WxvQqwXmoSV8FFV
UGnNO2jb8H6v7GK+dchivnpUSPydiaPYxhHINZO4EUsNK3UIP7/6xOwHd5i3UJ2O+5rejlOwtQ3U
rhsYkSAO3/ZRvx5k4tAGi32cKpY/iMV+kYMC/N6Y8Kp13Ae7snkycMTS9sJ3vKgQJoH/hMWhDq7g
l63RsT33t4jELzmypyQYq2spXJA4Kvuxm6w7kmNTjuzZDAWShvYbvh2swekmR1c6ipwJcUS5CZkD
yMSgt4BP1sfR8o+dtO5qrGLDFgCYAy914M+YdI4L68BFYL+zGwsG3UfZs26Tt8WRrWTLEDNYeg1s
uK3JTgzU4YtKXve1ydTYpfbU0dTygXUj9QUskW595h3RIYbDugdqLQW4CKI0ZBOU02bVsvfQvE26
wk4sEMxQgwF1yIwBtoz/BA25i7HH8SURvxXFnJAhPxTEqpOOwW/daHLkhr/ky+syFFG8BFYWtRNP
wt5FT7HegdrzEvpmB9NnHMPImW2sXcBTxM1MMEeOCw0hFGsrWt4rfKCGgm11E6Q9xE7P5JPvGwlv
s6618vVHLRqBmpmsMnczB3ZgEx/ceNaAIFLE41elZe/mKT+TXH5Q/n475En1ovB1a4pQuJnKpsxL
eWYlzhU2IfQE0VS4+zyv/CBfhmEiFOhRtA3g5HYymHAGq5qLEEkE2868ulza7RhEZyokHw0CcXfI
fKxQPd8/SV2nxqm8Bbrv2WA83JFz4CB6sZO67s+Ajj+oQ0Js9n8HWr/IH7MVkkoPruOQrJx1QuUc
U2/Zhu2vSJ3TGTo30sm6wA08hINHSKZR7YUweTo6yIEUmPXhP18eXAV0V0wBpAKg/Pf2maau75yw
DkhmKrV1ORKNMUjIki3AHE5QgPFwzhlbnsH5fbDucb5gxuAcB3jaaU1ZNSgMyhHPRxQuS5h6J3ZQ
fzWLeNatpOA/DubMuj834skbdaehH/TokUxZ5Ajb+dgPeGYX7iZwf8GE4cy+/qBcDx1daLiu8BwA
Yk6LdoiEQjF4E8lq1AiRTUBGMp0qFQ9L/kUH1S5oLlsk22URnJnP9zJpsAz9c+STCa2aFvAJhNwZ
mjcZsVWKQBwZGiv7b56lYygh/vQcBBfTZG9cqzabZXQ4i3tWXqgFinQ+q1bXd1HuKzm6/yxQ6OTL
nZS2cm7zKNK2kzUwnbXNrhDhgdEUTPozr+FcDe1kq3qOYr5ZD/xZeBcB6W9QMztMbFx2sFbfM0Ng
xIxK0uen3e/j7G1bCO9+ZangxMPtccpk0txaoJrIl6ya+4sJhRw3EFv/Ipr7y5C8dt9FF0EelgA3
L6zqwHYTXeIG2IjxisML48yXeccIh5sc6L0gjQGZhfrdybueXWvJK1e5UMPO3C5pyiKFNxQqX/Kh
nw6YAwuMnTNjrkft2xfwdsyTo1jY7gB8C16Art1MNOaBIUaMVTBvZdvSnc7p/TwPj0Z7KJojQYNf
Drq8vN25uP9haX5OzfL9Ofr2+5wsA2UkIRbE6rJmbVKK9mG8LZwzs/7+ZMEYjg1mMxp0uOxO6vN5
y3oRWB0u1DB40OXdHKonxx0yFSxQPz9nOvfhaD4aHX7k08g7bbuKQmu7jDCaZ8O+r1WIL5eNvUi4
CBzY8M+jotBQWQ3a4FIJtehTKE/UFYDekAldFbPxf4jQxO6Fh0bn58vmo1kC4gXOGtChQzq/PvMf
9+rUDyPyUrSoyii2HynfOo9MnBnj/YGAm/uPMdbP/xhjyQeBDlcFBA8C3cfJ2vfQU7lg333n6fOH
eV9Ix0B4XSt+jcA+8uRh/BbtIR7lc4bKzx3KrreKia9WOXzrhEhqd7kKIAsRL6gDbD4f+KOVgdgE
4h0weYTB/frF/njC2mqXSFHM1WJZLy0sXyuaowjQdnszDTGJznVl171zute91Zw3wpgrduTteL7k
EBqVeKOi1A/2xHbeOB+bc52Jj0YJA9Bx4KWDG+sUEgJku+Danr3Mkjsi3Yuq/xIU9EwE+UFQDFkQ
qNEB2QXLV2yrt89SFqSrtUCPe5jjlWoEwus+fICJ5Ibsik1zZol8sN7fjHayFgunNDwKMZpfAEke
Qpv1+Z8WXIBS1spm+n0BAIt3MjmOpJbnNRgC0Adxh5b5+Dydc5L5/e5PVgCAkqvCmE1WcauTt2YV
Oh/xBRBu91BPcWpwNZCh9UuPDkmLYm4tvte+v4sEelfG0C7lQfdg16g0xB6vu41EidlBBpzYSC8J
h4uIxY5jM1Z77VdTguZMdSb++C3Jc/KVIXePaQZTG9yrUyBfhQyULJYDMEM5tcei4Pc2LkMssRtd
LG0CgutTl8P/y4lQ2uDyZXKdbOxGe59XPeSz4LJku/O+BMF358JiO/eQPlJmpcqHONWZI+uDZRKC
v47ocV348GZ4uyjrnAnY4wGo1Feb6Cu7p2LXsTNjrH/j5H28GeNkKfaB14Rixhg4pGYZhzuFhHz6
jtbt54fTB4EBmOvATwJ15QCDehIY5ARsPuMYwFeQ6FptcxeiePz5EB+cFG+GOFnytSZdGGFCssKD
iEmnoZOlhl3RNX36+UAfzAsS2hWh7IMW9s6AdVgmXc0SR1LHWAxl3LQPlgun4AnX5zSxP5geZOsw
moDtNZTvbPftEggCjhofwXKtSJngnyHbpBk6HGhtoLPZNbvPn+yDu+vNcCchYzDzHMmYC4RmPSau
KDag2X5zxBEGWImsgjs2PVMlf30+6LlnPFkantZI93osDaCJNw1IQk1d3BQVOfjkic3dOam6j2YP
MQYYbSEwle8OrTlYqOWKdSXW+dapkQCOc+Y3fOej5/j5k320IiNAXb3AR3wILubb2Wu7EBI0IvCg
zAyrK8Pbq2jygv0yec+fD7Tu0pNdjCvfxubCFnsPhW4sE3nCBTjMCfwn30ULbXEv6/bXBGG6qimS
XJ1jP7ybNG9tYoIjAEwKuCenKjiDz9EtIgAboq0QWy8oBi8RnEPvyLlM+t07xECBB1tsSO24EGk/
iWrG0upg6owDahZ52iGLZsRPJnTyPn+DZ4Y59YBtigmBAQjsGe2LDI27WILllevXf2EUtOdWgPda
qTrZX1aP4mwpARsszHhPZJO4rPxSV+d0fd5t4/WdrSETuBsfFB8gXlO3JMTkWKxMxvtaJUX/PRQ/
5i+RTv1zcJX30KvfwyF0B7Hgg6y3mtFeIxLDSWg/mh73JKTPw25XKSi5Sn9IwmnaWt3PGtUl2Nme
kw95H7ydjH9yh9UavjJjj7eaD8E+Z1Awkt61HaC1rPcVmhqalo/lEMIfEUoVYZ0aRX/+C/MK7/H/
fgMni1QwmZu8whsIUNaw5vnaGZ7ber78fJT3jHg8KHQwoDsFzAiQkOsi/iPCr7y5DFwNyC2FyOfD
WGgHE7vISzcf6E4iJynXWETuB4unVR08j2Vd/PIdkVkhq27txq2Cf2Hb/PmN1sP2j28kBklLD687
E370s5tuOXOfdfX4+XN/dNb8Ocj6+R+DdA5Ft77BIHPvPki33eZleKUN2r1AAzF0vnT2+YDvroiT
93yyoIImDDUtsKB6Sh4JOygrvIRsILSDzjG/P1q766aB3BHyNjzkycohDTFWrXDuePcrGF1trazd
NRczZJ54ei4p+H+MtrpQEGTz9mmibUF1QE1o/WX2dpUSLzf5RRtPqZ/0CU/PXbQfTBuskRC1BKgh
IDE9Wa1ge1AJZ1DkVBDVrb8hKz3oKZ2fZCjOrMIP5gs1NxeeT9T1wOE6eYk6AtNYVRgJoIseVncu
TGtePX1u+330QKi5IHfAbR69YyeQ3nEWabeI+winuzyCaLmaql2ORs1lTuix7lV5qAIwuVXQ87uO
Cp5NWjrHxlrSSWp1B9u/W4ouWgc6eBhPsrPPBAIfvYkQYHwcRIAQIjF7u1X6KYiUI4CUbqc6k311
UA29K8HDLCf35Z/cJEhIkPPhcgYgGzKP61f5Y1ei4DiHoyBzFnVx50dAECXzl7YazuzFd6HN72FQ
VYWDDupPp9U1v4mGvHGdOdMcKAM0Xm+Z8K/Hq6q5lPM5VYn3J+zJaCfxNvrHvjsgwwMIvL8Q+rsz
gAgIKKq4H0YVR4sC5re/NfZeomvtHsP83IH6Hm1PQalAuAMCzBo0nlbc4H8slEUVvsFk79UdHafM
AMVC5mA/P1NrT1l15GhVTipEo97E3F4SIvUZysW7CGL9FthPKCGDx4db5+3kTh1gOiM0gYFF45u2
9ZLq6Mxqz5xxB1L6tCujc3v4d6PpTQz7dshT5tbYNCOZ7GXOVgpBfgBTMQ5gZb6EdNcUJJE/8eSx
hZhdq7R7WEKxqwjNeKkyxmksDp4miV25e+LKDNJX0M77fL2fLkQcK2vHChbSa603Oj3O0DYCasnp
IBqLwmsPAybnEWt2E1CYIQFDctan9/S0WccD3RD1UFRYQ/zv7RTMw2yJwqvszAXQeQ6eJjKid3Xd
2Hfo7pxJVN5dDOtgONHWKBsi3u/sbCxGp6gQrb22SzKR/6qsfF+gSxQ1Tly5Hmiq5KoG1NwtvvfE
PNUO3X/+dj962j+/wMlp0jVMcUrwdhvTp9JDtjuUBuY+7phaupkSM7numVvjXY8OLU9YJ0DbBeUx
2IkGJ2/Y8yMBazA0QvxuetKt2vRFAO/ISLkJE/kFONY7vwS+tHOx89szt8lvGvOf630d3XfB7vNB
bUFO4L2dX2ugeQ0CK4pnuvyOE1bEU65dyOx1SeuO4sYdQbeDx9wSu6I7dh3ujtgEzr5zu8uedPd1
10cW3LYjVHr7wX8hfYHaWwEZZeJ3XwE5bBAMooDVNWNMOYng3gV0Xr0AkWrDozWo6JyBRg3Q2QjN
exc8Keic07jrytQCPDWQBPgVCS+QmCDU2vS8ogfRNk2muvFLB9SnE9uldwffswIe6hDpB5aQemWi
QMzalCWQc0Ngmn/yNvj90uhKgFqD4Hf3W2PGDrlV6WTQqYZItMOu+qa5UbMLSJJLqz4RwNgagEh3
ny/P03t1HRdZKFgfIWpYqKy+nawQwK6mEbB2msiw7+BUMi71k+lfF9e6+XykNSo6XRbohKxETM9G
fn1y8nq6Zy3h2kHRr0zLVoMdtCRgBZ+pYb27Z/BEUO9CVIakbU0STxZ/EzkDEICBnQk9H/NGp+ON
cttLfyZPhaOT8uj48jAsgGTSaCNFsG2vICz2+bM63rtDFd8iBO5gLSHgpvHXz/8IIoZxyQ2XHFtw
iaLXsqBfZVH8ZDCLMiM1QGXysGFJHbR6awCcrPzyIg9gte2wbTtyfN0RYDfRb3oh260mzkrGk0ld
AOnlqwighgEQKkZ10gCZG6sVYukCMKVFsgxi3NimuC96wN5C2WYNg0tQq64kBV/ScccEwo27AQ2V
eFJOH3de/qVu6Su66SCfOVvjvHDZAkrYkTuN5joNyltvJP1mjMAZGCIJvFy9lUBt55X/1QNFQIfs
x8IgKT0BoflDm1Gkrs9+TjXsfIp509tzYqLJxHKowK8wDB1ROBug4beJpH2k1lKibN4s9yhp3uDq
3/rAgMZw2dkC5x79LBBSxNKT0GRUvIYxLyszPaEUROf6QdGhfJ76ukiAS+t3QGO3exvpYwsLtRSo
Qi8pihpCIr4Vfcdxya/ghwHFkIinvAHVKHDD8iBZJHYab/WqqfJxP0ztl9wpBNpN1fIw06Ldwn4r
iGH3dSMMdQ5hq7pHrx2g64moOgEMaLytrP7BVSoNHJw3VtBeQUK/2VR+9Sq68KczF2OClGhT1m1a
9tHWlopcVLmD6gGIed6g/KwTfr+3GpJvGsNSUpU7XTf7ppexhXJI5guE3za9m2D+ehMNICHEhWQb
TPK3gI9819RAP36+it9dXVjD6K8jIUePFFink5ibSeU0VC82+r/ty9hszFM30ufxsWhvPx/og0Po
9zZZ0xy080+tthXm1fQcbgaDF9K0kfMlpIirtBzqxG2iM52SD54Kg+G0Q+UZncxT+ajB9hvbY6Od
yaXajvcO/aJFt5W3Fj+TR3xwBIDS6WEYABW8d2qCaM/zAvhpO6tUt7Uvfcae/Dm4cO2L4r7Owx+/
3+G/vZj/U7x2N/95kqr/+Hf8/NL1M36X6ZMf/+O6f23vtXx91ZfP/b+vv/o///Q/3v6I3/yvv5w+
6+c3P6zATj3fgjk3370qkLh/j4nvsP7L/98P//b6+698mfvXf/z10g2tXv9awbv2r//6aP/zH3+5
Lq6bf/vz7//Xh1fPDX7vfuJ6eZX1c4uq1X/+wf/5rddnpf/xl2P/HRZYyMM9utYdAU3562/T6/qJ
/3cUA9G7A0gJYouQBMEnbSc1+8dfJPw7RUUZu93BL4Evj1xIdcPvj/y/YwVCDgMcZx9rP3D/+u9v
92YG/ndG/tYOzU3HIW6Kx4Fw5NtLz3bAV4fYCwSEUFLG3zuRovK4KoTDXYAwR7gpFgCTUt2x1F/w
/+phuFqsH1pLN9Y0dw41pEXihjDoweTuHI/2FSdfiqID+TIHNpu30kkc4yNoC6bL0L0rcUBA0hXI
TpwGmSAMnXGb/qSleVxC0LcJv0euk+9M9wKiDeL70QPZRLtf1bh0e9kP26ns0LQy6I+pPuy2NQhc
KdqYbTzQAv7SMoi2hPoeKFXDzifDcjkUC7gptEr9msBTCneTJRuTjN3s4yay/Iwb1wB95YpkxHXW
t9ZNz3MfPpEDCAsC2mUB10clmu1Q80tRONVmtCor9WfIO3VCi3TCiRg7bvPQjmo8CFXSGJ6tiBRC
FVtihDc7eJHx0XUrDRy5HjZL0fxAWnM9FbnZIs7Fxb6QO5O7r73I64wNgw+e5ZchaCBOAMxO0Nt2
6hq0aoO6fAX0/6WpJn3g5JtVXThQjsR1Gtqxq+kBpgz8fnKolfXjRFJSLCDG4NpkblMceqv6MYje
2SGT/WoCq9/KfN7TorPiSMlr3ZT4brUbJb6E9OagHk0pvjG08OIAL12JuThMlQYPCMwaMMkONrOd
tHPzK1OVMrPJ1CajXvbGr9SGwU2pGEIQ0p+5O3pH0IbuC+GCp1hFl0Bs6JRybieBKtPJgUFbYBmd
MdkHWUSnB9QyeUJ6yA3ak6WAQYQADyB7d9hYiQuq39T5y3Xljrsh6I5FgyYcaLmAJbMfqOTPWeWQ
O+HXJhEsPzalu4nAEIZk96ZxbJbWRQs57d4Dct5jDzlqNLu6mTDh3LnSWsOIkwOcnJCND0BzVnwV
vu/Hg6f2I28gly/lGIu2u6fKfKcNKIgRg+EncauDVXddXMw2mjyNrW6sEexB2LPZrhUlVsf97WiI
2YqwAJAZl0Rv2imr4a7i2WwnSA662+SB0mXcMu4kZVtvakk2Tk/9EDog3IIkrJ0StXM6iwMyo3vH
69sr0dtXigUbpyS4kYMe3wDpaUwq0GHqqoFD8MRBgbJyiKmOT3z2YHcWwuqPkeJK+V9DYu4B2PWO
uoseqqY2t34RvjTg0+mBDduZIAHzGicV2oWQr9civ1jaauMNZDma0Lu1LfZdwJBj8VEWUmAjjU1+
we3p3prHjerb6cgWDcUhGVzByRiiKXpEMqRMnwRf4Q2pEijmVtDkpuBJDdac0FHT3bQ3C0DirHGO
kL/kyGMMg9VU115CqH/nNGA5QjYF8lB+l+Xw48zbfr5toBmApwJbz3cXaP7eWVg5MLUBJctEThL4
K2BAgD5j0WDb8eUb/APKLfpA38YlQFtVjTui+9uwVK8G3KSsQGPyAoSLfuOADJpqwmgmLUylnC8c
VCBusNI0nrk4LqrtLkE48KrZj/vFpIMbFKD8eGkeDO4WMZPn0WIDziRJHe9n37sVppN1R6VAlV4s
HsSixhmiC1hiG5viUCwkeEeTVWVUDXsT5j889MCikeh9RIOHknRgWFrzTjvLlZ+D90J0B0oEa/DO
EDj6IJGnRtjmuR+szKWiSEIX8HUfR1axaL7TIFhK0mZSghpCe6BfF+71G+IMT03Z/2D4lT3LofhV
XDNrFNj2Ed0GfnO9ADSaMkd/74qgW0VrvWRGWM2iEQcshaHygGmb5Z2vBE5/YE0EjNZiayx39uA+
iurQmHo6WDQPUmQYeRbNRm0CM9N4cG3k1KWfOQ0E8rz1bJgwbY52QRMdvJ+hw0ucfyJt6JKF+cQO
WGEsrlsAKjs/nUltp6HpnkBAuC2qcErcUF06whx4U4B9ioeREdSpOHVuOIdrBOtmMHVrZPZguIAH
FN5IiVSGRa99iX9nHF/Ebrg8A7A9ZnUkD7RhY2YVpIrlaJ7afAft1SYVPWxgZ04PbRjy6zGwbkLZ
KTB1agDL9HAIJg62g8v5JqwraB5C2pRZetz6uB7zuj/6+A8RFgP4faSIS5nrOAwW8LQ4KrlmSTpo
6tUeBy5Jl/mhtkCQtavt3ILpBrsrsIXt0U3zkMiM5UD8tLzuwanRaRTUiedLCTWCIgRZVfpbW81D
0oSgLkHUMq5CY6E7GETfAvEyW/MBAf9lE7XWXd5O36UFymoPp7+YS0/fVx261m1EL5AbxhE+S2mp
DmTJ0QCat+iDO8mUFzo1vSOTUumv1Dd7HIsqtXPcv6q27kZn+rnudxeXy27UY5J7OdtWFU8hHoxy
iUO+NFRBYbrgl6FVTSmZI2Qfo4LjudXtOeGgiCvkEHnnPXY5TNHANu03hQN5hGBp61R5MNbrUj17
l2Oj0OYQcBcdGgLaTQdunnKwm7vZBlOKpm7ZQ9ELWchXT4I2IJOhCp9cuYArU0JAW/YyEdKjV7NT
xKBv4sGUHf1m5+6txa+w6vznRYKaSNplyyb7taphtlQFKVC1EyiENdofyFNRUHS3Ni/SHK7TMXen
R9ZR9zC7BsZurnz1RTjtpqaMc+7/KqW+9cN5N+LnCNLp6fpB5+slRSUETpzGaxLHD8okwiWVsGIV
bvi/zJ1Jb9xKmq7/ULPAedjcBcmcU7Ms2doQkm1xHoJkBMn49f1kdTfQ1cC9QO/upoA69vGxMsmI
73vHtvqqMFiPvTZYJJ3svg/zi9kQjEZIIMELa/e0WtWYsvhHsTXPh8Ho5Ovmko1o6pvVdMNzHPC8
yvU8D212Bwkek5bX7uol9w8yagl1XBT+MA4M3/JObW+ow1Lqly1ffyk+LkE5tbO5Y8xNfOW/XCXN
YvPlZcIDKDStg10wE9WkwFfB58LZkzpMB4sRE2V1bsNl3OnQ/DGpQKJ1Ks/FhFrXqHpyBTE7JTiQ
Cpx41qP27kyjul3s4io8SyXhYN+FbfgYbYUXW1SwTWF4WKYIeiXoM44oFz3EFhylBkjzbxdkO0e7
kpOpapeLiMpPy9D9jfQnytw+smF9NWGGi19zDzdjz4QQfHodG+oywERw/9+z7q1nO9yuvr2ux3Aj
0r7YxMmh4dwj5U4Fzt62h+liLcWYtkisEt0aSYWb9Q5N8lUYRw2OH2eDP8arXvmTFed94HLTh+2s
OAagUfOcKARyfDr9yLvIETuoKma0ch/0jNkecKjGx5tsduTHTYtZorGDE/7C8nlszFeljC+Zuctp
1oZOtrbJEq8j6cNVE5njeJIncgEWQ3zDwYdIEY1wv2mydWgj5/cUzRMzXglysU37EWfyVtR3UX0t
rLA4lX3PKO4sf4pSPzaB9WcLyLzc1vBdZk13gPbb18PyMpXDdLL7DBileXcH3b2XBvqK7uCQG317
S5vCOJvQCn6GF6y25t8Wlm4RtOch8n5htm5iVTlp69j3Venhww4NLnDfUbu6c+I80tbVD9A08DbE
ld2NqZ9hcg38c98vCNryH97S9Rjl+LccX+W7snOOQ0NGychV6WYfvmtyCdsEVrH67HDzNUm9CkwA
hQ3YOksnWVz+mdJuUvtbfQndVjK3eSczz6fEGfhGyUEYPNc7MIy2h77rVZxn4efUFwOWdrO7RBaC
y57wJFpuIOQG9uKrW/Y6yduF7iitEh3QnIpStNhpTtZnMXjP09BIFLt8Qr4KCdsevfzOWTT1lngW
jfvZa0+D8OqLu1mMTL08rN7yVFg3A34QXFaKRQ3VmrvM0duxrpzfJoMi0Zw/Q9/4G5H267XjwFHU
f1pKiPM4dQ/0bGwXXIlXKjW/AuHLQ2VGj2M+tUe9is9Q+moPdw3aJ7fX2TPqtKfuYwFcmaXU6DSN
Y9eGZ93m+aMQmNiYSp6syPwArF9jAAHupUVwE1b3Q2O9qKZP3aDwkiy32LwWbztrRvCwsqZTtAL2
DzLPj9xoZeD+ua2Lcuwvwk3DrVue3KA1WZIkG42VGUfT2u6MYcbC4zh/RGc0977FDJTZj9asg0vV
lBBy5TynOGsYiWzrV8tjHgcFpEaoYEdbvISCbJE4lPywzbEwhuCaY9AJcidnweHvvpQkPDbCjOVS
P8IOH3vc9KRSAJZl1qpTtP4/sNimuTJ9Fl/zDaQbmRLZtuXC5SRZmmMnbKOdJsQ0wgquCDKtN4HL
u8k+Rm/EpKBu2cDqC+jEB7Ef2XE6QsRkodPawS4zNfw5KuOxd6OklItzsJQmaMPbedOkEtlV3wXy
3bC6OKq+qkD0zDHhjM2USFYIJrKInT4ucta6MhBpsW3TYRyXs2SSO28/81t08lquU9wE67s0sVrr
J7vh2Bvd1FyjiGQOY2BvTksrD2Knt3KaZPuH1g/aU+bMFy8gQ0TyqXtSkhmBNAxzsD9eiy1463mS
ywUFq+KeIdVqEXHl8VzYOvsl3FxcZ+kDGHBQYAaQwAec4vPw4KxmcVozb49/4Dk0i3fsvCxRbrAf
Rhmm/TqfTRzRDstkU1gHL1wNzIXV2Q8XImKM8PdqEAcC1kp0UceTMDR/jFzBungCu/k4n7aRB31s
wiNaugs39w8ckfw9uFHVOA3xOjlZTBpEkdR8OANkTRLOnkgrXtkdDvoIt1DO5TnWv6cRw25fnfAt
W0aVELT0QI5gbXQxUAiIsLcUqWMYNSchVq6gqS5ydB/ATF04IPPn2MrXsZzqxCoCZirpfxshR0nU
+GLX+MVPI/OSsevNve+t5wUZ5tZxS5v+nU9cdirFmrjK8hhV0ogYh+OwIIgR1qVxmukS9cFH3T5P
0V8yQwBFcctPkhOvZNMYZl3tul7/qaamPzXUmaceIFQsXS9k6QdMNn9Eyvkzhc53y8Fua1KnRrP+
duvNOVQO1zN5zsnEaMRpsCbDuFzDwdx3i9KA4yi+jHWfbRjnlzl65ePWMfo4wPFQTKkKmjvXLtdd
n0Fm5asTpJauHsJgPfZD/ryshyry5jtbuOdOGX8218IoF75Kjxpwa7RY/MF74mnLzqCN+6Gdf29m
+xnZQ0JRSFeBorfhgNDdfeytisrNPBWe/dgjiR8KY29P42WT+Lx8wwScir7ZpIlEmXM/6bISd/LW
7lw5vPBefs8TJIVZKjjPcCaCoqc+J/DbJCvbv5Pp/15KGi+7+r0Z+YbV5twHrBldbou9Md5mUy5r
x9PzftHZt5Vtv6e2+hCLTElGeO28KWMDtU+1X5yYE+EpFhysY8W0ZDiE0+SZtdP3EzWice1zG0jZ
PBRbc2xKjuDSn5iESa/EqFVca5dk0JWltyt/QBZ0cVAaROJi2FdFVOzWRf3x8XSmmjRy5qAPZ3KW
tLHFdW1lnW65tx8n6nLACY1dZVwFXT5X8LAeyJFftX4oQ3yMbviYz91dBBmZVE5QEQdGDE9FIMjU
8dI0aKr2tfsbSmbYt468uqb/qHqzv9s6zoScRKi9G9eqcR+E/afZhtfVsOt9XfQ7f97c6zZshAlM
AC3QHj5HQnfLoCgL+TrtzFafx4atyMkNamDcw7aBv7hNwXU6VieckyDuITWdoXjVDQkSda1oQB+a
x8YPPrh2/zbjmoMzuVOyePnDMNs67gsrSPxRZrEnmrg9FSWstiAjQxjGlbHLTMuexJ6cwptATac1
70lDgSPJrIT4wzfpjixZUuOxWGLVOtYVPOpgTLQOES166GHCzk2kzpuZDeeabIXdkFeXwBMzqivX
iDvd7vpg/kCpuR2CUpOA7/D9BygM4MSyGzFF1szB1YN8GVvFIreSQ915KIhntITHGq46QVAYq4zc
AF0GsWG7JDHk+ffK9V+2zTmoy+dikuFhdd24CVkP3FGfCu78tKhLTiAFpGSb47NYs8fMktkuUMBO
wuu/HW7rQ/Ul8Eedgf0Q4qZmLTMii7buxn9H15xjqjOih1ara9TIX8Hm1vvSoGFKB9bB714rMWsS
Ztifu+6uri7+3JGJUmOBgr/5qdduJBynISNg7FAqLcv3bAQfukPUboYAfPKlA29NwXWsUr+3Gcr+
oSZjRlBuGxDW0M/hc5SJA/mcy+MNG4rH1fFSWsMOVmuqu7rj8llMVDmGcpNiLUbmZc1Lw+s2eKGV
rM0Wpd2KBBZeMYa7b1JCwl4bY2oTIPj83C3mSxGGoJZM6FlYZmlWUs2ZW6MXG5VtHWcyeojSKpwh
7eeBZtDCV8kvtn7yeIN++edzZU21SGe0cDGUS5I3LUDAVtxbjV9dOxGAElcLtwsig96peCjD/iKj
Yn3Ia5ZtQvo8gn9vEjpt9jurggNEQK9SLxvw0weYNbUtu+NM6vdO3QBCwod245KX+7aem1gOu2nI
KKEzvWwfrTe3cVAmXjY966F4taLyYou5A6Mx3MSCxYTjKwmJ6B4tR00cnAt7ZjUeENUx6uTDW5iJ
323hv2tr2a/b4tEDw45OrOERKuEuEID3dunysiv3rm/35Rj+BP6BMhDPMiOBqsNaJcSAT38qfvkA
apgk9XNpjWyOt2EnfGBWKRno3H2xWB++BVRF2tkQMzmkAWZopmeFibNwftbiiQ33rtNO/RoQMrP0
jDuLcrgug+91jYbEhryWVvaCRd9JG2MtY222cZ+F+3EkKmhYzRTNBxOnucend+6su3zy7Qe9tte8
L/n2VJtf2sm7zwBFBzTNx7kKvhFXpyb2pFuRBAGIrvGuieTLPNLdWFPhM8efrQ4/3Kn7HDZFx4MY
U9NQv4SM9nbUUuO4hFzHlpjZDoMzoSd/+9mT8TAqIoHost2X5Y9g0Mxn8p61vQfqKM4gnm0yUMkY
G3quUq2ns7bEtNPcx7HrFeSVmiDbC4xyQp02iC0nj7LCNWFOGkhmT/IishOjaZ6ntVGXXIXPNW4I
FGuMKoubcdYQ27O62uTrHF6s3D4jIv9pzcHVES4BO/3Z6S4CIjXulvBibM720/TnnWqqP2IMgxcz
IEBI3iqJRtCjOo/8lO8W+Kuybzrv5QsADd3pDtYxzZpKkGtJjXkG2Zg6XVUfgiV4K5Xgj8i5+0KO
tE5/VOtYgi0tD7kY7IQs7DdKlExuWlKHSOpgts79MekrECXTkLekdBgBNbyJZlgOi128TVXL4x1M
9bNX5z+mbvxav80i2I8w70ez/DFETnsl7YpnwxpyduWw328ciJZVTU9j5Bd7UnIGLq/5Ekn5Ps5O
eTZYBne2rvatvxjvW7le8nUmHifv3X1nFEXiTO5yNxCl1jueSjNvaY/BSoBOrWzwFwMI3c3l+rP1
fKiu8rPvjOPiNn/1ZIOALeH0oDIj1aX4aHsrBfpqrwOhg6UigMlsvYOwsvmuuUcs6JG3PKmnrF1u
MU+Zcdfkc+L0fCRVnYVJ7Sw+IeGsFAM82lE1ztuolv3mibtJZ6ei7f/W0ZqxmPFcLVF2o7Atk80F
4e4cqfIUVPdZMOfwV4t/7miJwTJTExaP8cOTjXuaulYn3WdAOObDQPSOs32ufbYgwbO+vMrh6FJG
alURoT0Cl0EtaisZR/jyigRIf5n2NRuWC1ozWDcOydq+wW6MePH6c8YqntgVuLBpii0JGjDm0pLk
GdrGEfBE3Ek1vzQFMF/A4OCgdEjAy9/cfvxdD52byr53SFYDYBH4/2NRM6fU63A/ZJy5q1+/Zc32
4qjOO3kVEKO/cAaV2RDA2jwNRMcGQ/c68jqSwdizYvbdcHYgVB9ck5i7wbYYwWb7R90cR6WydGs1
dQBDwNfFHdzRfpBGQ/ZLGSDxhsq6pFet2HnwSR0v08qUVhICPpnun/L2BjuVs3DqdWlE/FMqb6FE
TXAqENoeROW82u3m41zX704wiER8187wXHjiHvFXz9FIBJlVB1+3nNcb8Gfg7yc+Mw3M7jmgQMzL
unuTYnZhX+2+eR7W9q/yidSbe/gfmf2y8LPBBkF9Oug2TX+xCAMcXmXULHGp5ZzAYl/DGfQkytXb
5Hs7EXR3/i8WENs8jln4V1qgCizKW/eshPdb+D3DeranX+AU+duJop3jXGQkcY3ub6el0cz34nnn
aIaDyW0/S+n+5JHetp4PdgRe8u5JpJC7km6iLMQhM/bhPZFIxCOnvO/3ctZf1lakg1nd950l47Zd
vhu9etztj6vuHjH6c6BGHL9OV59CI7ful4B1GXZmqlWxb9RQHmtvNB6z2w85h/LgGB5XBzXTnEaD
fguy86rQ71mt8oCwYb1X1EBn0i1/qUGkFLNV5xkd2AZUeYcmEKEE1eMQiKetDQr62aZfZjQ254IV
Y1q2aG/4RZTOcENs9mW/J/gizd1lJC0vn44qyhjjJw9ohE/JBC+7jAiCLlONzjaYsz4xnME/O6of
0oCkLVaXYKIMye8TUnZGEkWFAfr1UuT9JzUyei8c8VoFBQ2j2iVHkwBF1y1ZP4HlUI+SK2NSN3CC
CLr0tXvHuOrHVeUQf7mLSgaiwjNlnIf1edzWh61xnlyT2dhkFj+JSD4uvvqlQyJJ/IpwkolAygGN
aO/wYkzeUWkolcazWKmQHPYLOZZ9eAtg9BaI+vyeGvXd1ht6VzgE6MHSq/1osnqObX/foUa59hVB
xHkeyPNmTB2jAtMW+MFx6LEQmQXX/OQ/91ZXp7OFLC/PIb0JYz9XDq73IjszTJl70+jqZFpDI81I
dGxVYCBjaGxmxKJO1CYvCB9I9hp5nzauhgvDYE8mYmenDdqrauEJrwf4z6zIgjio7B9y7WEOakpD
syVPcQdzphBQWIZ2fSVFEn6hJq7QhHQVywxjE9a7lr2aLaY34a81vq+8z+9RQOHIxpbVh+1LaTYj
vjZ2/GG08p3lh1laeubX6nX9zungSKHtgyMPxdFpDK48I7vLDDs/EwTrMmUf3a219jdxQaCLYWf1
IosnKd6aLXgpyvlVG4FMPa/4Kt9FS36ncoip39Z1SnOTnbupv1wbcigYyjaOCvuXN40nzTmVmYgw
7GQazsgi/D+W8V33JiGBY7nxkv9BC/UOX0B3paE/5BTmOwRLMt6GQyHRi2WFvoVEp16tvCd3nQ+O
XEdS4CqDp2HdlWUuPvyKcVA2jgWdufzZ2u9e1H/9Zv1hcalTrFTHc/Y5MF/oGqrRFz4Lrqz2jJvj
oVHTs0k3CmROVZ3ggN5af/j0dNuenan96/vq3Etvi21pb2lhOJqfh5/GdPofma2Ar0llTUrxDizD
luvkb1hI3moveDXqgCOktlD/rUTpj07BDFkVBFu7QYxUhUjGyuBCH8N0bvL2obNnvjOur8xyvmQY
nOva/xu52t3Vs5saxUQZVgRTCOtIrreRklOXk/JKNeva7ExvcGO2lpRCR5LGVtc8as+EbNX1vuoN
VkvAzjmsgSiVzSOo/VevdiUhtwFhmkYZb3jlj0BQO7dY4UVEa0NqTyxtFRl80OUC9aHb5XD/Yq5B
rbITY3N45EP/UA6vqFFZsLMRtKgLCb9MVSJatAqO/WeB0j9X7RDP6/ZtROKrB7FFBMnkSzKndbcs
yEFL+bft7Q+RMVt2N8w1cjvIwVg4VXnDX75oInwCKLozspoauWECq4P4JxE+qW0pYy2TirRbwn9z
CLoo2+csSTFPVXvI/OrP0g5r2gaE/geNCQ/b5SDLxE6aXXP95/8wdzXXSRG0uHomHdtZC7Qrx+lC
LcNfu4C/0WilWZTcFaeK/LC9/GTZlXMtIzu1S4uYQYtM9IwgTo8o6NRVUH7GYtXXeoaVNRdwdHiy
ebdo6BqNjyH7KBmWr6LtoMyzT6YZ7G4qu+S992neEkBF9lL0LhrZcWUyye8Hh/e1XNPFq98q+lGv
wyZ/CT8g4Al8SW1vMmhl0oTLS4cL9WniC2f7eZwrSz8vQ3+ftWW3dxth7BsnfKZtjDvHFnbcbJzG
TpB/4X+UbM4jIlLmpVSLpU7FolW6SkhM2QX3nlL5hSI4O66BAPraLx9pgiNu0iuRY7m93pUhkodR
1BfbqN9RFVXnVUxyh4Mecj5gGYt0XceVG4ATjZFO8RaWKXs32ZDN06zJ66V07c8ifRDTNpf7GWk6
HDUA+3rXo/qF2+egE00ykmLLIc+npiTrkL+9W1xFcabJE/a3xC6ddU88HYcyiYJ10HKZuOYLCdUw
8MxYJzEBfHhqX3kEDjfwSUlr+21sWKMNfJIfP5uuqh7G9t1Yn3rwYpWZY1q025/MBEdqCNTsMWPv
pGh/V5txLwxxZ46F3CmraHYQM4+qK7FvBuS7azhXuQHvWNJLiqJ84CVvPkhWoW61z/ZDYz4Jh2ik
wcEeMRrq1CuwGJ5R3mhzcY+ZzD+rcjSoE30WrUMTu1tOANOq2+nBzZKMFh/fFOrdu1H5dUDQt5lb
TMFrfdnEsMs38ch6+i36ojxEJYZucG4gqtawOR+K93Ca7f3S6Uu7Stp2q2ze2Yi1guowd5xpfH9v
SmxmKhHZJYVcv1qHpXEJmg80cM4xIzJ+Xu/Jrx2faiHLg3RNkymo+5TzZrJYbp86nJtrlZHSPZhD
XA7pIAx5Lu1qggQHMKYfgLXe2sQxUMsHlEq9lzPZu12k72zuVNNedRwMUKZFJqm8mdtjNbj2vpzN
N7mFfwlndc/EUti7JQ2qiJ/NQJPVWihnkRufvLEq7ibCs92WLgSZBctZLQTQ9l1ppEq9ujcEueyu
BsKRJCNp+7DOnCC16KBKRZJPPQfdCFuWATME4NNNdOmtovxgSQPg9T6qvMxQZvhyb2yxMBv0PEX1
MEXsnrPyvj3bujPIrzhaY3PVQceO5pkXVd67VTMwg4RhGokmFdb8NEWK77ehhSEjWRs14pT8W++1
Qs8YumJS20j4cqM/HWSnI5cX6F10Tv57UYeHplegd4vRJ/RhicB5raLuqnPCfU0sG0wJgKD1+MsQ
yC3+TQYV4fA+eFDuo+JYG9Zg9lkec3wdjH/VApZumPkvCYTjLZBKvlF+TWb10obNox0SsR6FfJcI
1s9BkyPUYUOUsOpxRbYGl3YOILw+2WYzn+vul1mvTfK/V/q+9tQGtP+q6f1XbfD/uSt/o43pv+f/
5+86/O1vYtvpf/6mfxEP/3+iFsYx8n8XC8d/m09SZP9FKMy/8B86Ycf+RxCYCPHINCG3EPfJf+mE
becfFnEC/GN02sjcbkaO/9QJez6/ZGFWYVj+pxIeCfF/6oQ96x/IhBEc2y6VXrQBOv8bnTCRoTcp
/X8zx5hu4Dlojm9eNX7Rcv+HTlhEGsyL/07ax6bdwug0L8XQBneZ3OBzIhGTuJgfwxvBnhvdU9DY
v3W5kIoeILuoYLJne8C5oaI5lhzkl0bDFZfFR+aMSIq9dcbmFGM8eTHAmC7eYhzD0HiZs/mROmX0
R9GzfZtpM2fLYB05aHR5QRCERmxCA0jB8Zd0xnmXd1+2tM4rV2PXG/Mh2rIg9ae+T8w1eJk0/SGi
p8JqwcQU9zbsXzSAfbrojo3KzBLfbnnJIfSNJazjwJre2TjYIzPuLwuaE+svt98sdrPgWhg3Yqpr
031w8o9OQKDOOeKxQP0RT9oFhp44QYVd2sfeqw5OuOCg5I1lqiNPdCJmnc6h+Y/wqh/bOD0u3dfi
SytGyeJYHgyIZ2OwBPCxwHRjdqgdms2zQ1RtAgiOS2+hzUFCDukWraC9nh1XI6Bq32ZEwftwcq44
nXez6R6IZIbq5BxPImpoJvO2YVfsuL2FCFr/rklLrKLwb5kJzlwxgaGbHDepNcMflll+YkR5v30j
TZN9ux3ni1qhqma3PI85pEoeLB94sB3bNoFA3mig/P5pGrO7N/M5TG5bHESb7JdvpOFtQsviQz9M
jxQSIAKwH2m7A0cSLeJAY7zC2LMGi4Mg2S8mdho8aVgvby2t1rvOUihQSJHYAuNVr9DIgIiDPacB
ZhOmIxj4wF/eM394Bpy6FAEVHK6J/gL96SsA1rEqfWIo+I3Mz87rCrUfOtOVyWFnSu+zyGoJbSLO
5cZOK0d1QZqsMICRJB1UxqOz8l0QblXuBqZ7ol0A0rxz7lQKZU54l2XTY66Le8coo8P60GvmTTDP
MsVlhVNqyUOaVarfQxbyhZpk2pf6ywjzh3Yzt1QuXnCd+/Zr8KiB9IrHDh9wMpP6l+aCph5kA3m6
jsUO6V9wXQv+67Y1H3jlzuiLuRcoWEkygt7jxm0oM0Agj5o0jHMJko+3tCh575rC++Vk4U+mgelQ
ChMVqIEiwxo+kbEQZ179ltZp26o/68hyVyOuGcNaxlVXvlrFHEFjO1Ri6vA2WCPqRYmzyxcv2hXK
XZO5Ktp4k+Xe8prb46Ql6Xvz0WgColbCWw/E9mZ5y8x0uLoHHXIdFcuhwEyIpCnTWBtNO1aFh13f
LH8LbwaQlbdZqjZtrm7/96bq8BJF2r74H1tQulcll/VMAS9eRGXfi8kpURsY0R7RH5HXghySHkJr
MA+ODQDASpS2FCM9uUiL/bJH/rn1O1ctVQqydCsVsK7a6p6U0007b6i6pGpgd+aFvpRpZr1dBKwj
x0BhwAyJzXk1/Y1sla7wdrkfvpjJMvnOA7a6uKxFdEHtpHsPa9vwDb+TPXSbdV2ryr8HlIHjcd89
Um92apIXw9jySx8a8Qae8koZxY+NUPfU7b2vUmvvHHpI7lwDCNhefhJV719M5BMXjnz0KyF2XatY
GC4dGR55YE+jwjgrlmg9b5WVenO7oS4BOhok8pKbwzbF5XHG0vBEEnp/JoK2fYhGsS/YgA/gj4ew
yse0q/kLUQ9gJrP+9oSlT8ysaUvhUEoLgdyL5W7s0et7vah2DbnviVEQ+1UMgIuDrN/F7dHtSvHm
bcYnIjdC9MG6JoQBSDfkNVMVM3cAET9qeUSiB4DVjHvhIaqqq/kAUfRauHuYd3Uw+vbayyePUvY9
X4hj3gJVs7+kBiGNapi5B2+eYy8adRIWGepth3U6GO5tlBbHPg8v00Z2vr/CrUUWBS56cKiToVVi
rHR2oNbVzy9oY15NxxJ7azwHESc34XkCXMNPQl38HnPEyiao7FKNHIBtj5mB923JT/3qAaAgG8HL
oE8OMWjAB5CGapGox5p+29vjR1kJRdKyA8Ubynfdr++bcKed9MyBh6ZJJDDDyrrHKx2hWZ9y2ka3
8d1cBj6DSOxFhdWl6CpUVpywg+W85ZhULhk4TxMW3h2X332v7OF5a7668KaACprlnpCB56VEdMlX
a3II07sBnNiCun4NgZMfJu2hoKwEfwfDWBLMGvIUkP5uutD2MvMfI8v/UyLMdNbgBB0YQ/u0d20W
fU6aYgEXH3KamV1cF0SHhq49PLQlY0Ap6jcxTSZMiltchOMcp36RSbS1AFRfypZUT/FudJrEyqji
/7WHaKicJ0t1P9ElBftKRpeJupqdF9GxQj9e7FLthCedgqysre9suwtQ2/SPMhjmY585KQ6cbY8p
mhNw23br5LEGHXTVzF81ApUU+MA91F370lrY3KrAPYhMo/ryESSNISCNxpyaOnZ+HdQ4nPoPgwfg
siA6RRDQPoibtFWAf689VQ4yUk9ulrePdAQfggjqPPdajXi5+L2wgSeWEdIk7WVEV8izMwz2QXWS
vMKKXl+7+JWNg0rtYaXwhbpO4cz5rmOdYiuUGMoVcTpLaLLVFBNeAnPPjXyj/7iF4YKvE4oDCMkx
DWpxWq0F5Tq7otwC8D/hPC+3H8gzYRLyfETZ2k8PZulZdx1KBMD+4mcliW9AGdtwpcQiQgVpNcW3
BvYMl+ZD2dZVldzJQRflKB7pjBlUf9f6eHjCKjzjow9iu7DoFKjbiqAAqoQx+PwODRb4RgbqknUU
IUxLjzCmoIg9t/9w3v0aweR26MjGZMwAtG3YwmD20wxgQXTNWz/27gk94XAJ8g0mcpH3S1UAJfaw
y+YMbji5FSRPPv20Fs7ovqxXypHoBDC65yEMgUAcjXvBzA9W2biP4QrSGuk241NAWBopwgvEuvDb
kVzu6J+dEfW1sN0S0I9U2oS/WZ4M2G6VA3biCzfxDPMho7EZITllV4avSXVygQtXvBOuRCu9JZZP
G8kNz8CEklqKwa69/TI9St9r3chTROeZrKY9vpH1hJoR75FNju9cCJFmjiBmHdDwTOWLTaeKz9yg
gxgDh5+K5tw4mOwyb0PdO277PNgqyhWSrUQisvDnt0i9+QHFtnfNp26NNgwfIGLECCMjVPWndBD6
uxXeXoSAMi5RFJOcgq4hxJUWTAsx3HRM7Sh0rziPnNM6PDSybB8Yzm5dMxNNBNVRd8BjK3oYMq6m
a5TjVccRyAtS3ZkOFXSqKQvYAY9KsbVOS7eYiEnALPXvHJ3HcuM6FoafiFXMYSuRypItWY4blsNt
ggQzmJ9+Ps1iNlO3u22JBM75YyHFYZn1nC4n2wOBMSuUtmi9dRpiN2ymkdPMXJBD96sSCmhyDT5K
b9AK2jkFUXjp2KtNa6V1AhaHoymvAKzRuA77pb7P3POs1DtzeDiScN/RdDEhaEbT4z5umHyy/zXa
+DzK8pS07lOAXNoZ5EXF9c/4YKRz5MP99yg92A/R7jVLoMz2nH0cFCjHsw8/Oy9pHO/wM/EVCyqK
KqRAQcrBSitcLlJ8kRJDGYde18Z7DW3Jqp++MdIji0Afu5ge8T8Bv4AdY/Vqlq/cSIfjdLcfCXp1
1jxqH52rWxMx4Itm60Pqr7p0vo6eNpIrGaokzQ5V4tySuQMVE459qMmBjCiF/GmrGsLZzMeN1aFk
HfQScpXVXS+nNkq7AcEHvq2489uwGbqPFgQdUuwBHyENDirQlSXGXs/KuJtUvROTv9dSm6zJGb3C
KNzgTHfdkMRhruopypLmmfzi9NnAtLR2sT5BCjSHQvPLw1SZCvOSMaM1ZQ5NfQYvfA7nNIECVXm2
6SY/svy63VYS48eitPRUBMleE+DfhZDsTTluBtc0AbvTPOxF+YTkz9roQxp5S+utDTO2t3WC4qQ1
VbKdeOJap6a4LgWTsRDz6BYc/jKkMySuuCz+dILN8nHAgJq0Q9efkwzSolw2s6WrKPbRKuUeyrY4
o4IwJzAm9YOLOWh085iYPwoeNQw9y2nw52QrjeLX8ZbDVLhgJmNaRbCGuXr07MRFqAAlta4GIZ8p
saL75CV1qvc4IX5JD2gFWnr5kyEUnh0eIN2ly0UWXmR1rGHZ0Gz7pH0tHL3cJI94A3+yqC5mL3i0
6zQh65h8ENPDLjNNuv4kmijyiIhnMo5eMUQNwO9tWQJcNVQedY2JQK2dHo1R3Xvr+8UKq+Z3D52B
3IDGrbLRdp1Dw8Ak8fB3fneHooKpLZ/dVlEC57mhQsYc5aaGRuXusHRAXTjMnhSFTJO4UgO1rISi
FgJI85JqG+K1x6hgpwdbg3jMee/L4uBMCW4aOEBJtEb0EO/niZhWhZ4XodTzJyT4DeNT6JtLv+18
hlsSGtli/WJnxO7WlRa8ewFVXgu+cVWtR9P70xyScJ1qCAcDGa6Vy09v6ELEtS9imD+gSuFsaxSH
9QZx4cnxdQ7O5W4H8ZufzTh8RIegOGC703h4BovWOMRbZh0gRSkvUDGga7GNHrt5V4k1gVNoW3fM
tqqnBg+COo7aMMmI/3UGxmzZv6S+g8ReH5HN9CJYW4T6b0af/SstjtISNiKYMkZ3E+BTHNCkW7il
E8F7ilYrSYghy1G/kgjxEfttFpoKT0yQO7zyj3qdkPQtOyIB5K0IujfX84EjRms5MDDuKyQJ6wYx
TKUZJrWuJEMUWfUNyzZhTJrcMLD2NvJOtPUaeqyCK8WYXutlttBw481ph+Ld9eWNY+djHE5iDPSV
MQ7vHhsGv10a7PTBO8BS/vIKsXDVioUBO9tjoN/9/7+muAKDB5w2kVc9cghTAjikVX32B66/3EuH
tUKzimIJ9nemFA1VSh3tB/xEJ01hCpj0IN9pA+6IDN0tzB+LSYpM0xwzRsOFiApV3W2dhVz4Hp7I
WFFk2a4yOiwvcYqYLc7tD71PWwxJ6g9pMc1iGSCQGuvdWBIyobrS3NmSwM2+3joDbo0UVyH5Lc5V
1Z3cqhZcKtDQYdr8S9wFw+U/syDKLBnn564isjHTzrjGo3JMppPRZ0ctu9Pf3MEXGOUqe7SWWAO/
pqdV2y6zybhkHRS576CWw1Moc/uq0yKWt9YQdn3xB+lMpVuaHqrWDDvNwhU+dky9cRl2RXOtGlUe
aMG4qhiqQC/kFVvRc+DLKjI7PoGRmyUTBiF2PXQxnl8VaREm/5zajjksR7wQXmz5K+JDPmuJbQtT
6bTRnRxllomlkejq9WK0FdnfNJYhoTUOwfCXYuvE0G/sHCkfLNtZDdyAi5V+gazj7rSSU95Dh/eP
rJaUJL8quxdseKsxYXmaxRmx1AW77atWehrC0uAVJdO2XxZ0rLJnEGKO7uuNBLJZuwtnCq6UYFWa
2TmLocwLM1nDflQbe0QHOxyhvzgcZ4Sh0G/3pDT+oaHbxKgZbVkhRayOMFCcp8Mnb0eBAu5hTK22
srBRRIL5w5AY4Gjf3hyDRskGvWbnPkmJ0xoh9WC4UZt5bxjvYL3wrKJ0BPx5YjUMHZKnxDyZ6wDp
ZYW6gzAWmCMM5lUMw+gMVyuOCaAnAZczbW8LU6xbahARIqM9HnxvXZf7Sq/bkCgkpyrwUKFiQQkQ
juNameqWufjbaFaBumnDQZSnWYNvn+O9DV43tUhCRsJytMZQyFirXWWxiKf2W1zUBx/gcedJ9a46
5FRMrs0uobhzDeWGkYUuODcDAsvywiHXBQoYHB9etsXvkniPywa5BGCKf2WBFRfEIGplj127cavk
GQt+dSH47phDBzyNWnvN6y6itMk9L3GuViYT9NF1lr1u1ssRayc9jdUmGc9QCf666enOcbIDUTFY
Vyqip9LFIRCIn+nYTwGPcjFsuz5AO4aWbO0suEmXtP3ppVoor+dSyj3z24uL6cWZxFply4JlBMuP
4doXOFkyP1so3FHF8LhZqYHtWcOhINI1y6DpzLTw1kseE8E1ZgmSAGFwdJTodfTxG0YWVi/TNgpw
F0i46FbDkDKUM5t4yv0WTTmc8u7oT4iMzLe6Lty1cqensUeAFThIlQSBLiEZr6wps4/z1nsD3h7O
pAR9FCaPqGNqiGNiPJl2AQW+rPg5KYMFm95kJh9+b2ccxOAlsme9nRdk25NKQrvgiaCz/Ozr554G
5yPWuzcQ5RbXDuBbXlNmmxbY7eChKvch38G+6XAPrlCApbvCKFhS1KUgOy5Kl/jAx+Q+GfyU9KuZ
G6+lIHqgoTXk7v7mRA4Owbzs0gFVj6nwSiMh1cIcO5FlKp/1wx6PeUPEUZaYREtlVkzTIvaBPFPI
uzAX5QktvOW0oJtME5IoHL5SVyrmZh6nS60lRzGAcUy8HVuChr4Ru50SfpyQR+yFPxyHARkUu2Gc
/XVuO3SqaRORG621dYtu+UJwfdHb4qVxpXbWEshAEoLWTvAQ5mb2bRADKHAweCviN1rpUCO+NC54
UtNHQMdHz6vVxbGLe4P+R/dgIjztWA0aDX0FMjjNMrGoxceZkJeQJso2jIMALXllr+qkoBFSfs8D
Pbsyrc2QMmFaFLmBV8KpN/7iL8cFwxO/kDrrOgO2CdKLRe6hYfJ6qu3aFlVNUBM3igR0MQ+WZszP
8WSEswUO6cbTwcGttTYXk1uMrQ0/u78K0thH0yTefNy4UVJN+zFX/XNc2Wx0nYOfonpGKkwn1GAT
kdA5Ye76TNNpv0XT4qz8PEF5ZQGWqRT2Y3HiqznBSV9bm3pYDawQvylBDXpJNfZo8nnqj9wP44+w
2bvPTpyP1j+NYaeIl/FM6OSX6blFWC+hFw/BsX0srUPDt99UztnzckwM7fSjTc0tQzcWFgI7ehME
7ra1tdvcJQydLQHgLpjPRpkfZZn1IbQ/6J47iajIgELatExXcStVZJZ3k0asvW49J+bEiGGZ+/LR
Ffh/iX47B+uceJ1zbtgIdBcZUrHrR1N2N0np3D8TuDLsWLOeRJvecgTaQ96x+VvDxWDpXde191HU
wz8FegsrS1AAYDqXGOiAPadqT1WOtcYqiCZ5ybKQnAmgsxTZNmLnBHsMZtZp0cWhLd0U3YbvR2zR
kN0ZFohcvU6eMWEgWXttYZ2phLulcWpuTOlczDZOke+N7pqYPvux6embWuYGZuD3dpLXFuFR/BDx
+Xn15Vsj4xgKYfLEqmXTBv6hzuN0Z+HIbqpMO7mJA4I0NpzPS4cCnnDTidTAvoaSdtwYRJXpYvbL
WwtJ44wmOfMBtFCtmh2n3H95Zx4H+5C6JjVjtINS9sfkZlr2QOUZ0khi3z4AoVgADbkqGuov01Hv
oLtWYsFPFzT8uiokhw7xKCHa6976lX5BiBqVAKUlt26AGweCw9Y5F1gUS0J2knbXjNkXVTrDEUnu
wWWg4U4MfjPl5TtmHvz4Xb0tXCQl44Okn6jT5qseL7UpJKCwj0OhdgWt9oCbmiG5//ETbOqSixBS
61yK7igTSj9JhqdZs9MJqpDGW9D99XoRsPDGONzRKqeDj6owj6NsSL5TjV2+BH8kuu6BqHl2vupQ
ndj8hhjhHrb+VZpimPnLjF9V/Xj+l5o/mZdkQS3QO+YIb535oHA4nLg/0YmPgSa3Mn/HW/Pdxokf
WhbhQ07KEktki3PS9eW9JGlsSC1jg8HzT+EHW5Gaq4WVg2mQN+21Cni/9dylD1nrQGuNml+dV7qy
OK+UZdHDYp6CgYgHQgpIFT8m3rSjl+XbU8Nv7ZRfk9MR4t6bH+5iZZv/SOV8opa6PWeBBXtR4kCc
NOGCiqEZR+P4iYNmvAbyoy4ztKRGAiZEDejOTImISzTvgM4nymojBm83fxYLtRennrUt2nzLWP9l
THq7SUePxWP6I1ktX+PFHk95FteQoTixhrq2NrAjHN2jKM5Us0b9bL7zxHFjtV63CtrsM/sG5qEa
3bkmpvELdMfnYH/NffaeUJMVZNO0Etx5xsSPh6fp4C6Jt1/4RJKqynGqIapkKXjpG7EpvRTNVEFB
nmiSQ9+KZh0k2gUAHe4lSV7NHCGNTjhN5Yt/jXDLraPIaZrIIynGwUAVuOhbr+n+q1p1s6R9wVb1
mg0dbno11/COQYShyz9YTXHLy6bnXEn+gY/fGY2tTVVCzfg2J9syBDvV+/iwrPrM73jVGJDD3rQ2
RemBUieoEHVNblQatMfOhfgC8aVJo/xNoBsrWZ+mKW4ODsLkxffoGm9wLzgA+NKNLMR86GhYZRB+
cYHGxLsEgBJAC7h0XzvSns/Eh5F84tChXepVex5S2h4WPKPRsDTsn85Pni8DZE49H3MJjVsWHGuB
Nt26iY9jNO21m9MbHqjChBQT+HKSaEQvci/BWO8TOtvODHblA9IwBVk8GlDKkQ8lbLGmv2ggF0c6
PbZ5Oc/rSumhPdlBRKe5wChAXJLdfPeB9K6xmYyQaqxmlDjkFxR959y7l56dnFUh20O3lE9S8/V9
JarzQHRBlBHvFEQGVcYxnpAY97NPXNdSfgG2nIyq2NqdQS7NiKVEnsb0zeUT7FktyKXc5KLexqL4
ESPGgimhWxCYENJoOqOdBv7B5ZZ95PlbAUrcmDfRWyc4A/TLN1SijQsPh8wKmRg4Qy2QnGEBEIws
I8EsswdR+SaTH2XxHjHwPm7CGibWgKUviChon+Lyc3S/KvygSSkvaDi2RiJfJr7UwXJ3Swu2zEW6
W2hI1gzttbAQVo8SzyEBVb0Ob9fGwKPGHEN5QZejb6Mrkm7vwdgMWfNMPS72g4yI6dkJuaM/S9/9
F5QIN6W3ffx/Btz6CKyoqqsq032Xd2GvN2cxqYv3iNkEydnOFr5J679O5wakCp7cW5wafwHOvkE0
sB/A9FA4JMShDdKvCkmuRgQvc8i9sp7d0tkShYr1Kfmd538NrjYt+afKrxxAKwtQbCTVtho+suGk
z9QMC5DdBKdXwPWdA8qa2ldZxR+OSQzEjPLVToDK3gzgaeQUlJ4eUEeMpM5lk7nS6MsSPiqSMsc1
165liatlFBjF0XwjLOdRWSPc3yoPbsLHXPhr9oeaRFzh73len6c5eZupr8MTi+Y8w0zLeqgBRYJI
JpGO3yZjyWnfbejKrvwoA8wAkC+NQRinUmucJStZwtg0/7Bah323M83hbRY841k4Y71UhnuAUto4
s/kGHZexzUKfwPMkot0MvRnOUm5cDyctvclVM91pX3w3nIQes0dnkIHvhiSHEh1GsMTPs37FfLAq
rB1xa6S0NHh1H0S04nwJxmsH2GOrzxYmQ+Ayqq2n2WpYAOOjRTIwAwgnGjZYx9gQ6hWbfHcsAMar
2/kPRucgTZLernN5Bbd/tuqL1NAtwFfWzTEY7pbJQ0zLilntSuvTGevVSGxEcy1QG/f4xHKt2erN
su3d24iwUWcaoU91pdHE7NRjtKRny/WfiQ57LBEozRBm2nGI8jKqegDdBmcjvXeG/KWHEiSz2djO
tzNi+0O8Xnr6S5/wK4ASdrjWgkgzPvRyjR4J4H8M1WheZFmvByM/uXgk7QBPV/YK9UGc27gykE24
BRrd7t+DKnBBuBPSRHQ1vDIAw0TydVhr1To7N5DHasa2nlH8F5/H6pYO4rdnIeEP3UlwXaWaPGIc
PaI5QQ9PvcBKwmT4BHncWOJGfCAShZKoUd6I7kp6XHckL6ewE/tFcSfey1i7641sL3WJRnBReHmX
yTzXPCO9ZQR71REPIVVZR0UTtPu8H+YrABhBDThs91IiuiQr6mLLIN032bBdhp8ixjrxFSffC77m
B0iw9PXaDvYz4UB9jSAB743+EI/mR7NlkmhG/CIg3vy4U0OU1UJuJ+lqHGQGPQiG/ZVOE/yWLj+q
R+FqmjBjOwmpvFqHrJt8s6sWJMDsC1ojt5qiOq4AOAJKhXhgXL3/5+HVHwHQN+STa6tFVIhD/ezQ
cJr0SGpElRzVaz4NfzInBrD9xhdCNo9Pmkvz2w8Gxw3PyqrVEi4m85VwyEe8W73qM9MP8zHeuBy3
XDJcEBYparUxb7JJfms1lKzlAA6SSC8yXFRj85HHwzYuyICR5b5wtf1o9vZKEHsm/OJYeCxQ2bMl
enAYSSjHa/7uL86tnV0btRmu5RJvU484vsiQyrtsbxpkBaFsPpe6vWJlKrytCgLCtBfKgvmPcJJe
YfP2I3LfCVyIhOqtGLR9Onnvk5egN0CfiuLprBXHlrF31MWOFfanJj3BxyjgSYNHaToOcb3pxXzo
8Ru59fijAIqnTB1nn+zsdvqPsKSgeatb+eYWaguSV61GZAgTsgAmg0L8DAGjbk+YIGQMq6btEqrr
TXiLXicSkJwqIQ0qBkV2oo6gbFJ9jBPMe8mE+eCHgjNEwUP/xIQ3QX6Z29zzN4kwQ77Wle+hhanf
e9KzvHna15rGZJtfmcsvBsuDU//YHaKN2ftu6NdYTYXNpzgywQlMLgWd9kWGaKwIXd+4qCS7Vh5W
yYagzaonF84Nyr3AqWMvYrM4PFq86DZJQ0SX/5HiUBFOYy7uj/7YR0cPMKmLcn/C/lE55EnG+sdk
IwHxXCLgEryxvnZyuIOtID56gjeiifsTfiyD4Bgf3rsbm4f99Z24v5emMc6N6Ltj3qLHqPLnVM7B
diFDFIMoJ6XGV9nrZNUZ70WLkSAXJJo2hHBK8E9CmZzBSja6wiKkG/LDoea+xC5c5LnxVtagP+Ju
Bpp7GHLmRbOHRBILJB0RAHz3LGLE3/n4GxTLAFEky4BqKgc52AStE4lHAspY3oj5K8w9GOTa0beJ
v6whW8M5uE4ggIQ63zNd8Xe46mZr1psVm+LQkHBzKsv6TDxcE2UN/jEt5jVpMwdPAwr/lZA8HBaB
UZyq+akAv1G2fHJTFELjvB8ND+bfXo8tKW1YHh7/djO+O3YdYtraxikZ2vOPZZYQ7nRJ5STAcFQg
JWfyL8ZNjqVqmtx9036ojzS96e05H2u0nmvXWjv4bIgvXcXBGk5nrg90VW3M7t1bdmrADYfTzNCz
rY/MKOmJTv7M+naTMIDlHk3YDjRztmwH49OfBtRcTBBfM6NhaxOXmJnTzdIXuAU8E8jaVO6te5z/
I9AvS2TM6ElQdu2e+iKDlUjm3fyINDVIexrdGI4lLn57GAliISyWEzc/NHUfYFZmJFTqWzO9t5zG
eswJq3ZmbtW6pD5QyB5H9pxcyjxZueV0SMjfCUoiAxZ51ioCVC0v9w/VLH8NBJmR1eg8K256KRv1
WZOGsh5L5+Lyvh1aT/Pp83Mm6hWCsOgJj8izi+9Zz3Pr3AKV35N42baziakedrtaIL473PpxQx5b
9kVKAAad7NNk0m6CrWurra372A0Im+P71Tsscsu9xgQiVL4V6L97b4cA6/xYPuOLrH4qdZqctVER
Zc6FVvfcPR+5YNYf4gNBhhubvJNx6m4VPBmX+WJ4L3b3mhFEn+D/0Bj11Bjs4vTePoRx5T+9j59k
suCH0kLpmutCsrwSTFWB3Q2Y/ZYB4aK9YAQq6eR60bX2HMDvdYb9WnOrzmlxlqBl63pk9Kp+p1RF
IJybwH+uhqM2+E+kCLMjgs33P1j310wZmyWuCI6B7KRSrB8/Oh65PLkRvlgO01Z3OtLkZ6gvYI5F
cK92u3qAyHsNCDlJm3ZNojo0tQsnSCDkMHNxvi1kcujdth3ZVJB/Vv3WrF84qVY0FcOkE56TEDLJ
H036ra0lWxJsAcot1HBiNzNUYCJYMeLzd8QkpzLyk1bJJ7CqKWzppzHsFi0kpnDltTsSDaKRhwTy
c92iM2D38jaTbJFaRm0fEXs8oKAaUxgORvTWeyUtqYFYegxf6JZLZe3IgNxnHnayYFyLrH2uh/wp
cc8g/fAP6uTrpOVbREIu7jaBrqzz/WB7LyRErVFlRi50bQz0VogCWkTbds1nOsMLIg9t3P+K1NjM
eGy6EsZs0UmPK+RygDmLcinPMEUuLDXDaUGCl5Hb/5GvcFDTE/MxKFV5spOAcEksr1nK6rbo80rF
rJb8k3V9y4Np04/1pcqoPB8y0tk4GRfjRfaZjWaDFH5/RFFZdiSYivYpE4C06W/K3VlbDWZXtA7B
OVueEzSXhB+cO3eOFHZPw82jQpIwQbIv4rEtERwkrEBCVUdBZ4Ikxqctu50au3PTvs8OrM+ArlY0
D6BTHIxFRmPc7oKM5OjRSefQTPpj1iMkr4l40a3WOGkYQR7BtX+5ZGQg1Cx3/HtsaSc2jdALgicv
iBSh/gsmTSbVaYDOQRtHbPorRXvJymE4Fq3Bj/ldmIiOLL96lgHDqo+SpKlXGP3xgBPJ2caIm5Kw
JjOfWiteLt8wTrJluijHf2mLvrpi5Y29TD9VquR1I0dhLjPoujmJlMpS/sr2P9sUv7VcblrAk7YY
UNW1B+NBi4r/T9TqlEHkboQm3mLbIqC1/VgajfQB+bEY1R65AkGYAAZa5hzGSbU7WzVXEuhPtYBi
59FPBkIMXeyYCu1NlKSv7sDSlnhESqjZxyZtHLS+djZUuszr1NZRQJoFuF5A8jZFFl2sb/xAviQt
2sigeA+GryD/8ARcMFoTGQD+jSdO6w3BnW7jc68rTLyQOLL9kJkXNdCTj4wHrOAIgM9o0B5SMk97
7uEddqYw6yjX0ZnOvYEOuzsTJ7iPSX8qEnUnsxz5W1u1Ydf8Wn1fHNTI2Djj9lSK2F4A6ixbfgbb
5sRL8V36TnaVi/8nujcHExcRAtptkcVa875r/dRUqCYNmKv5D1E/T7z92N20sPWaLWnub6YChCaU
ypDEHdrNjvafldtmMHG/k2e95oXcOksO44B7rgr+G1Ohcep3DJjGxUs84NhNF0uouoQPHbksRN8Z
cD1BMxPsDCmj2SD2ZvRepJH8zMNRZrG+QyN2aEQTto/YmJzuC3PY4B18ggeCEEbr6I/JaYlnb5cG
87OmS6xQWNeOtDEnMKeHJTFY7Wm5qaaRtHB766n4tQ00O5T8zXbJeqYL7Wwhqum1RwoiRwS0pnnn
vP1IJhJ7SIcHMR0JU+/YyhxUWB2lUIxEICXiOFbdsSwXHK5jexUJiapZXZ9ZMfZmUd3IhUfRgA9K
qWJX+PqnRkiZvRi/eceFj6sM+Xr7oT/wk3zaWI5x9IV6SiV+3+mSluM+ScyXqZ93Qsd6RSVJWqEI
WEw0TukR2fOq6a3QQ2ODXuqznJv3scnp9uhJhfHIZZxIQFjKvUV1sWkZvy2xqV5nvfI/Jp++3BiJ
G0E2hnB6BwWzszJMxC2VW6G99JofcxzyI5LYG114kV8z3sRi7+vp10LpymrOnDsz88ld/nyXXCFf
a5/w9DwZMrZXWG6e+Vq3bkYCFeFKRPB3GwmDoc8Y4+es4zq24JTGqdKfYM4phinXThacWlF/DoKQ
tNKpj0Am90TkgKPeU1cYGFHcp7oejiUa48p+wK81LAXMHGXgDMv7UUMAMnXBdRmx3oz2LZU/6AHw
gE7Alon8Wy1mty1ttJ9VH4IJEUhiXJAFo9RS1jHxOV0dB0NbAPvmDtaVbIqT6QTbLP2TNbF5UAWt
/jYjkx46kzBkvn4WRlx/pu1GvV2/VOSuLPVI6E27tlmcuyC+uQ05Ai4jHvvRw1xqlyFBBjsiRdaN
QUhGE98shjEqzg9a+4NICnNgQEDb4o6b1vTZLhgbpfPtFwSZsihaMwEpCx+g826BABUAwpaWwO2r
VT2cCS3LCNCxXAz+AjuxlR4rTRyUzQvJHzmgoVCMljFNn/olSMat4vqQ5sn3IPHWuPNXTersFaRu
bU3kusXP1mydOiLx+dW7TSqB9ECUiMnvi3rr4wuviYtOTCDBqt12gyK6ybrXFpk9tn0TKMnFpO9T
8ZqhiFtzGnTeIWUSqcmhjDE8xeW/pnMuC2jQ/BgjXftWgldFBjUJ6fyWp/Y+6QyPoGhnZxs/S4wz
ZR7B4hxfHbKS04oilsR2N6XlHDVT3IccG3gloCjLQdxzROekmqZXLanmMLvqvvzMmAsGUb2YY/dh
9CnFAwupHf2SX5cZG8QU32bolkRfdn4c3BMqEmIPWGFGMitsPUpe4gmBUgb1Ys/t2wzlG2UQ+7F2
bPtfvdM28fCB4GgTwBwYQts+4prcacTMzP3kqrBI1bZvcTWh/l2W7tsrmgKHfHfgrQbkSesdu/TR
zYYNUrQubAhEKUH0SNs/zLYTH+OJnAe37j6CziVpCQyycLZgCt2W3PUDdvKV6KzNGJDPk/f+oe/i
x8NYIicnWIT4wmBf624MSFsctOl1eUCm6jfA4BKwCbk+bUg50r9aHovCuTWBOAwqv4k3IkSOQfxe
T6S3aThcEsxWmNofq+/ISj2av12AfAFr1r5d3HpVjkHU0+hQk31VMl3jrlqcnkIyHqngaAcIJsO4
juppPjNmNgirEaPB+3mbstdISfH8V54RGT/bBtNBjWYrip0u6jXidTwTaKrzACQdc98ZxrZMy4eB
IgWXW5Io8JoXD9MwhhX0kMPfONuEqubLcXaCg8oGHuDeoojK+6Fi6LfAOm9pBQpNbrzOdEmhQH6C
fpbJEeXfMkCkTFGQi3NQQSj5jg14y+Hueyc+E/iN+GWqiIK1jD60UfBIKT4ME4Xi4ua0EkFcrvJl
a0y1ZFuW/V7k7oWZDk2Zu0Zuuy6NdlcU6QMM4TEkF8MiupjylD7yjGQi2oJKJ6wpkWWx7UH+hv3S
HZzOnW5+3bx66fQqfeQRKSERcSfYU1HDxypnb6sXgjDs5R4jrPTcieoNJICUx/1wfrwOGear+mui
bmKIWb4KtUkzsU3FuK7BiSrsgetZy3+Qwevo0TYWXRxeT/qZn2Hv7hRMtC/+WpSAsG2fZVU9OQ6x
kHGCPFvwmswM48FTCdVsjjVAGXNKbZsnyw1usZbsvGI7JS/iUBTyEOTBmYqnTcU4GZvddXZAzywC
dorstXbNyyzvyhtfYhzgfjutjIpRf4iJD643c6cfDWjguSEJa3xtvbB2p33iO89kCm2CMnvztbmA
wvJ3tqZObW489ZPxJJk1lCU8qN9m43MeEUXg2GdR0fbU/ZdR2pHmZOeb/0kCZlFwuz6sug11Mr5q
yARaaKeROnvXZmNFSMBm7+b6OtVSQCHgqXJJozQg0jLTW7S52KKt9lWaxWdcBCcqWlZ6ZZ6ljYy7
b6ApREM/QtZfGuIpyjh+S/KbO3p7T8qQC3MvVPxXZUgdPCO0evgxS76w/SPIye6jpvpVlVIRog24
JOBctkXTonXSz4ZytxKj0HAVmn9osum/lf+EYRQdGNWPGvAQZbE0TSBtIObkpHktRva5Ik8Zfz17
WOVUd92uDyRx7KbGeXENuQ0ylJrCSnBINKQqJu6u67Be902VPJQ0BQZsoDrDOmb+hJXe+PEtC9Vz
jphIdNWmMzB2F0W4OPbJIO43oRiDpqu3ZASg0E15gd9/BzM9ucr5LlT30MBHXaffYr2IRgGEysbN
gbMzOnppKlchVsmTsADx4U6NkIZvWHXPSdxydaIos7xfYbBeTqV80eN4iz18j7toR66IobRvL+Vp
4mDigX8aiSPqXSDe8X8cnVdv5MYaRH8RAebwOjmPRqPRSnohFNnMZJPN9Ot9aMC4xrXh3dUM2aG+
qlOMKng1jOIVlZEHP3uJ64hjP9UGFteJuXNlgOFgQGXM+vdMjF8AXUzYa4uiFt8IN/vGys4c//9k
yB0gFhAEslmUbcOXxihvHa1tWtX8dcl0puzzecQ8iCljW5nay8DRQiXaVicAH3rlEQTBMgcdGxEY
ggG2T4ziEM0QET/qdqHpG5g06y8cwZ8YNTaOZLjnEAfQYi67Wmc9o5yYsjpQfvTRZP0EobC+Dymb
Wc5oMO2L30ilb8Aef22//PMH+W6HxBabxiOCwVLeRJekZwxCybCYmCsx4IqJHeYR6j1xDypth1k6
z42dihFmRfmPMo9DnPX4Z/mekHvzwuESYIJRS7SdRp6A+kGa19wYg0PDW+MHVNVE/d8Yul8Wo6Sm
m43UpX7X8F/IFuElDU+2Z76FtgJaHY/vcVqeRgaAfSwPBfE4AsN88PjYk3Y1WdYiZrsh5L0EyrZI
EN4E+P7gX14OBzJ+ZHS5/FLXRiBGP4amg9vN8EiOmeLmzQZevJeSz9iycJ9gawHhxHuFKM04oSTC
OL5knPhEuQ+pDCijH9NjOlweJKtDH39OSKANHUobPHnRQs8p8ih96upNSeuHi6zu6Dl0h3tgVPqq
t+TSo2WAqPdCNukK3/8JXeAVWXApO86LZkR0zFwCUWd3ArelN5/0qE5tsMsj2gKzbKcjmoAEvnm9
v0r8ZFtnNPw2yTPkkQf+DcouoBnDL+Hwhm+92JTM2qTdcpX2/FVV1s8yTW+GNv4DMCZpn1VNfU6G
ZB9736QrD2A+nisbsog5j5Sozgoj7Y4DZjeVRMiE6Oj6cGps8nLrheZ7LXimUBh2zmitsRCmCyN3
jrW3c8rqm9TKhdwabpWs+uRedS8DVa5p+eRQ7TTwUsJvKaGmV+FtUj8N9oJVXwQGB2uUq6DmzSTZ
FRTBo4m78yiyJaWdOQThFn9sHP7gJV4aanr30vCzQVZzKkY/uMZvZJMlWe+QnI9tYeGyrDOhplMM
v8NDtiCniXHWDYOjV7wWnIbrgF4jJ4jA/9SvjUtRQwYk2H9U+rsS1jwJ4+XkUY68ctcE5psJ1Bqt
N1prabFuneEmeudKQP6QBthgIF1LxaDNRrGIWrE2/PERqnXemYyRCb1MdvkYHGx1jSniRRQ7WHBr
4jsTIBDqDl9MTj7k1L23msEFZDYMoPH/q+lPO34XQY5Nv34K6mrPZvVpJt5GpBmH0PICP3mNUWJf
55ggq2jH0U0aGmY19SBh9lx56DVWNh78xn9E1iPUkmswefliboFqmRI65ZdfMQPD/pmbE3cLY+Oh
5XCSBppaw8rt77YhVp1fbgtosG7Ww12sl4rRXmGGLzF3DaLFdz8BiedpRFQaXgMLL5bUgCRpIR4u
7L6Gfpqs6CIhyJRazOGIsLV1i02OZnaFIhwuEiKxkY09n3ztLtfSQ+Em0MGb9EPXPmKk69rJt7H1
yWzvOPT9ykf3wHwEtJgUamTzgcubK7E9Wd51PobZFFniFA+86R/CspQI3FOyV4JPccwPIWfeCkhY
yu4JIrJcxV5xqQRzOl81X7EmaJDymKU0LzHfbKOLpVu5d8/nV4jHU04t0HQnD7HUGSNKBxuEpr1E
Jj+0Y/8wvwQhW/kborRED/NmyTGU6UaGIdvcCEnPNORCYiYE41qs5ZnO5Ju2nIpVqVYJMF7jrllv
lWW+lKxsmGJWNfmXLEO6NcdkL6ZZHsWgl6vNmPnvbcAnXahn0uGbUuQrCuWjVRElqzgj8tNesiJD
kUkYTDL3mQJ6T4KxuumqWvfkuQXKc6g4iVZw3R3aA5bxS9Yn0Ke425dUsqv2qy1o4MC4mwzxdYIi
U0YH9lyU+vxJR+1xqZbWmmEdOdRgMSopWS5MAz5FIPY1gcQQq4EzNTxLHt55tdA3aZ6/OoRHGP0h
9YRnjXxCE+dkoslo282hLwPKd27N9GQ75q5XFuRfsdHOKvjJaLOQAwScXm68GVEAfAwQIcYtDL4Z
geXRZzAqt65REyj2PiX101Zyiyv5cCz9TU0oxG6otnX1LuZm7NmcalcK/bM/QRA4cD5JV1ni7ZIh
e7GQsZXbPavwYJRPTm4+O6219sHRydkiLojUm3goTb5nOIYqh4ELJBEIr2a5ewAk34yZN3mLxM6R
3MY4YsO5juvuqa64Dk0QLug+K+Rv26IaJwwy8mo8JXOr1TxDBe9c2Pjqe/LcXMqtwVQLWg3YSHSP
AiPxCWJwoXFHszz9xAnhTvEAVDBVffocoA0GnU38NuXGUlXovWqIgtlI/IkB0uCmtuzb7oItl37c
xEUxJWcxaiuKNTYJZytK507J2K0LKjDmZFnTiNOou/rWpmFzUdkxkln0PCnvnA1AdEbt3bAZysv+
GIbGi8YVNIgu8ZTv04I03vitpP3WOM4JJOvcosUAPXVea5NlP5NgNJiJkO7bsu3slI8x3g2PhXuI
qkfFVqFCyVyiWJUeQ27TOnYdZbiNRoiRGqERA+XYBw+rjVlt6+NcfyRKC+56tXO1TaxjBwlHONgY
Vcz8JNP6rwaDHFhMYVIOKlF/cO1pp7h6pRH9CTHHnVHKM4v1svWR7NOwXRnB+GhD8WHn41OFfqHx
0ggzv2ZsiGWj7dOgYn7W0T/WIUJzfqrmVl4aw24mYmYYoa0mJUJVPXVQSjWtXdt+FiJi4JEZdH8b
meYOCtqCuy4pdmPY9Rgbsti99d2tMAh7pE2AQJqdIPeDDSQiDwh0wA5r9zyGxfgktOyTNOXbNArA
AfOPhlY0FhNPlGt/uConzrzNy3EBTpn1epMwkR0pvmKAUZwbCPI+TV6G9S6jt6DmLJPMDQUzBUId
5VitYt3c1kjUrFHTV+Ea17EJNrRzY+1elsYppG4pR+7MTEh7rv8jdTKxJNrEovCNW9yA38waZBWp
dqGbbUwvE0svMUgW1MGFR6RjIWiY0VsflgbPMqxwESRiF+qQFYuUTpDaidcpY/Xozq1hIzPOuWX4
pHfaTnB1TSPotMLw75nIt1oCXKfz2dZnXAgdUFwV0JL+5UNya0HfuriNCDdUpNPN5hvNc1qMMy6H
ye+8AOd2fva1rUIA1oR9rijvIH5ywF+687EPiEzxCNdPYGTxrSGAZ9DSUeUQ70YOVxSZxIoAm71i
vNoyyxv1P2PE1R/GJ9navAwB9/6IMph/vg1qD+NSnmyRcnEWYY6i61kwjU9nQ2b0NCCz11gHKIGz
Xmk9W3ECcyR1XNhYylOSfefhw6NFQ1S/MUemIi3vOufeOJ72UV5skyG/6tNTMjYHKLI/mkaxnd0v
e9W+RbY8kPA0RxwxReGAJdE5k8wGw0J/BQnylJbBJaVAfLCrh1+Py5pNUNOwlkfmRzTKNe/8SVnV
2o3fo+YwkPMM2eIKksPEcERCV8744nFUytGPUPG7LWMSjoDg7ElwdKW2fI7Ju+NzWyJwQLRPD+7g
LuPcPrYRI4WmOYy4pv2u2McGLxPjrjD8zXK1DVSOXepHJ9OUR8+e/BuQTp0sXiSE6R3jkPrTzQ+6
J12uTbfcReEfIGy2WQ9tmr232VjdZ598ekG6lrxWaC4RtYcdb5KZGPx6d7t710aNnoZmV7PCyPLD
yiizKJ8NUT/cdD5vOlctJciX7pKGZkkKbAwj4w21nYDLXbC3cJMsRE/DZaxjZc7Xhc7aZWde/5QM
ZKUtkR86j4Jq0Z8a3157RbfSwTlP8YUPEZADnqPggwHGJR9e9fQcsSVrcySYN8NN7zSZoHf33ExQ
sKwOLFW3BlGwS/qXeRWkWGEptHFpacnNy37Y4AlRDNNu7P/ykh5ZRr1d/lebA/6AajWU6YtVPXmg
+Py/mHmnCdbQc49l8dxy9U70L9/dgTpYCvveOsXWoJacvZEDzIsLLxODObvTEuz7yhWP3kYXGq+c
uSk/b2VNeyS7ELZYKMmFgZfRkrRgZr3O6UiQe+mK5gtz4XsEJ1uCKd2asXtnv1m2t8Zhfh4n5Oaz
avyXFN2f6YIVJbaiVuBPsqWPagFl9pubFxC8jkwFagS+VuZsbfthdonz6Af/ArVg2xFpO3k94cFe
6RdRlrdalS506PpNdsKlmij3ZwDhj1FHAzZjUmIUq1AxTpYNtM3ed64pfOg7iQxFDoPP1tTt9ymb
fhNAMxQj8gsCkw8bUkooj2IrCxNbhwcUt+Dldf0YBP/oZPvCNNz9gECGoNJ964TMF+6oNzuvfIYn
VD3l2QvT9nHDiBLDbC31nVk1OWyFh8PiOoZfPQsg1IrS+0abLqcP2e20+tdMYdjte+zXefAwMSmO
cE2TMN/YJKsN5IuQ5tRC/8vMNzUWG9QyqXNhKpZusJdU89GDAXXEqT4pL151jFVGHLScI3kgm7UH
SmfaYKBiJNxizSxtjI187JF7jJw30ol+sjMTSBz11YUvESJClreep1mzNFqG/I1hbisGBCxCoAiB
ocBhxuNUbgjzclC6yR518Npwsa+dXzzFdsLonli42z1wigb4XEFMmOm0nPBI2I+CgJ8b7mUBWCmC
BNGvGxf/ufxNsIfEk9wSHl06wZ/U1KYGe5DimcsrRlkNz+3vUESrmWHm7mzBW65vpMcZFx+cxJk9
32gjlmNsPkPwm/TUCj6ok2VTOFTip5VPWu2vbP9r6NdJd09Rg8mUHJCMEmiwrgEUwA/5s72E8kgh
MgwDe1lOzxWk1ajWEWCOUb/3WX9zeSC9suqbc0LIRo31or2o6Ul0vzQhBb8d7YaDceBNWWrJvqze
8kpiwYpPBZO8skmOrbzQEbgM1b8CGxoF1npCoRUVW0W9KTreLaRI7uqLGppCqP8DiLfwqndJllMb
V3l2Cjh223G9adHtHdGtEFuWs5fAYFLtctUt3eeqRt/AOi4XOpq/GV2y8KKqYBUY4BoBMUPb5o1n
UkbG0FeYtLm0mAmeoGrZfv7/5CBmhD3JQr3cGjmnBn8OlO/cmto5dJuyXXsxrZcSrAPK7wysN55d
5yNqfAD7IETxuaW8B2xIwXTlIgEmr7JOrrG13Vt6t0kj1hKDDgeQKTkAOCKbMLHnLxOV7DV2aYaH
1JKjkHbMyKHlMGPE1+Xg8zvoE2FvPpqcaM1IeruZ8B4EOe2a5srjo0nLN3cO8IYvwYD4i5AWcR5N
yn+lOWA//6AtchVwTJTiJrxToTcnjwrfomat1Jaie2/5lG02KZNFquLvPVk95d0ih6RrCenLWyi9
2fuYiYrqHzY/NBe/vXQ4yHPnE6dAqLND1Jw6e0hikEwdAh4pDIi+3kIAXsYUbrjbkFNkbe+aioET
HhguiaDXiNiB4uSQ0z9CwAQSjlpe/RSl2mfEDHrnQ8Z0sXK0dJJdNFFQXWM2wTiKHwYCSgShJN4U
TD/nB4YKOxepuNwpRkzEapex8+nxqVUUDlbjpy75oaZnAPkLcAayUTtlPzr25CHhmen+sGniNMGC
y5CJOVDBcpUwInU7vNZMKk3GqJZKwbGAQBxBFLUHj8YgauwQXTBWzRTfce07XK9ZSWiFx+PHPZEB
88gpjVCRiSgtBOkI3G1B+VIKyg+M+bkmVuoUHEKMVF92BfY/pjW81zp/hFR7KQRIoT5KGbD7AvHK
VF+t5gIEGaen3kQwLFcT+mXFcKdSJQVFdweeF+OIDce7WK6DsJrr0+lHIOVAxYGybJBORHWKVK6o
2puVSATXUGAxAHOtNkk7szbG3KIXISUSxQ/KlGClZfseNOy2poUQLuxK9nqwGpB8RASsGT92/89j
VI295rvMKs7tWg2wPnXiS6z01/AeVpZitJHor9Tu4PpLshfFNevoeN3dwo3cgxycYSqJi3LpMuHF
NYs5wKH81e//pY7AEWyw79GpRkwpx88NsB6w38lIrgXtQ6bjbS2+WMUMjjsfUhHlnf6whlq1n+au
TZehrd4dRXarujdFkDE0L1b5QzJuEZ1V+IoT/aCLFA5Ksw9RcSy8YWx1a99GhTXmIlcn/2cZkEGo
H0hP//+PxaA3HTrjaHOBM5iSBxb5Y720obn3zaqgYwsOvBSQDY2vqI8oeK0ZIUUzodvpg2edsmxK
jeVPwJWPXhbQv4bZ3ebjGeOBbRJ1+tJqIWdoMJ1rk3oZkZbxxqrFEyVWnMqT99TFZ1HZBB0J35Fg
Vtaax1id8wAFyZOa/ZFAr5LgrA1vlQ7EQaJyqu4SkrBesnN45J5aD+nsaawYGOmSF7BF3fRG0gI6
WClvjibUYIiTJh+XFHABNuyIO9I4KqbwrW/HU5lDNOfxfdXIbkKRi7ajm8VHraqekrSx/3l1n69t
LT1BR+I0sO15nhIMPmT+wRLOSMtxyrA6H5QiFqST3GpWDVYt3uHAGo8p5RmtxYpcinM71XfoqU81
53LH5rtTJ0MH0oaTFGbwG/Abg5gOjbAa3O/Qce5/jLYu+vQsi/Rc5JEP27H5GsOjWw8fLdXplETe
BAz1wuG7rDOGjR7TQj/4xblDyxJmuzK1TrUl3BlzcqXy7pXA6K3mYmezNPR0UHnGuePE0PJDOejn
FDTYAw5ssiQ65Deh9+9D13yZToJVtqUhS1/aRD0IRmNXYBLDwxpRlWt2zp1WE6iPnw2myrrmH3ds
/CiFjfYrbXXruGMPZMVbEu8FOwb7NKrxb558auXzqD/H7SWU8Sajw4EChb1RvRTel8JhWPvwpPVu
MxZ7cg5WdK8JNZD4WzkiAS9IDUF+NlJmE/ioqwgjFiT7BtsmTGqLjmR+oNpJbzGbNMkpiBePDG0x
GBH0dOZTAktii8FoyxmvZJGfTe9+8dY3qP+terW038GmwYk/FAAkV39rsWMm1MfE0w9v+aEUELAh
eLzm3G2oBthK0iSOjB/5KDdj0m+68KdI63XeclYZU9DnnPvFJqQSKhHOHhg7auR4sUAmLMregubu
QAZ/tgzuoOyPEQ5Is8LBkCKPq3TaDWyr/UiodgREBKGkHttDputrySc7Dd5WZUzTJt15j73huRiq
nTF3iddO+F22xSFVHbUfzqKWZwaaqw7vUuUnr6V5NCi+9Lkn2LG+Gpg51pj56vcxfJdl8d7pw5Iq
sbsMIdX4DPkI96ASrYpbTlo+s6JlkMbLCSG0st3njus4M1MYtLepgRaXtvUhJIAqjdc4kW+xA5/L
pQ6DxdsDi1F/BXm0Ks3iWpfuAY7NEsT/IuLASlUSNGpSxL5CUeg4NHg4mCOywpgQeg/RvdtE8Z7q
+WuSwsEbqRHncmHaFyozjjZjeZuEpx9d3Ialy6D4NyVVq1Yy0l5DJh9mDTCcC7EAQBW43srDT6E0
pAWuezrqHU7pDMaOasU5tm9O0WwnSogITWX8pYlrH8SwdTeqoLeiBXfbkOlrWg5UxntHYq5serId
W6dFbAKp2bC3m0730dnjMtnCp2Db7lZZ4EHw5V5i0q5kYd8tXPs15QsouMY6cgYmMfLVgqU2jVh7
u22qJ2eLSzjXJC1yV3ku151sXjniB5rgIznmZsNj1R7m+XvSMYQ0kZ+7jpNCFpJOaMDKkIOZfsbx
l2nmIdVDnB9n3eh28d+fSCz+Y3aChgKicC1yBuyldaKohFX6KDQTmi4PGzYSKnJoiP9xVL+mehfg
iIXz7MH6v6Dv44xT/L1N7j0QchcfI9mPp5A7C5XYTwp1wE7dG7zXtSaI3bkh4XTO62PJ0BVHhmR3
VKGGN4RpqZm+z7YnpRt71wvXg1adwqR4muOTaXirIDyWrGW9NPZYaFf+BOpJ/yzSkd8Xk66uTS9x
x3Iw9QfQfG8GR6FEwzNhMc7UvU1t5tsi0IiUN88DhDn2lHoIFshNyCQNAy5LoNnpx9klrYuvAYqA
23G3EfXNB5NBTczSsG4lwQAyCvstAMJVMKhvUcj7fLQyMJws4dvva/I3gaZwh1MZhOt+ZZruYSD8
X4AC0JKjiV23jXz6uNkOS4CJWsh/nfP+d0cYOueGd7iAReiJY0lLTgQZhcqcfV47Wwc/M3dMqeSf
hmEwaZtjahr3hrvAGJ6j4upDch307JPSoI39M4ir3bR7f1CXooB1SDyJIGnPGwdXg5kNvjBz3OuO
Rp3EcGTOdmoIV2RNDVHMXFhzH2tRl/ui37FpXT3DvrZUR9kUYuvD3aJ2bpl2/q/gEhurf65D0RjQ
PdhQD3IUuxijRNtsBoRRh0ukG/xodgXvickljXCAmwNrQ5nfI+nHXf9dWt7WIwBEDHfvmgEfdTru
GhdMpCffVYAWMzGteR30XcCdJLfrI6Uy0DisTSxvCY3jyViea9rM7fn7gYts+wfHfw05Vg7GdPXm
pMw80+H18NG3mJoUWnvVfIpP/TdRbu3pNxvzTce0wqWxRib5b6KKF4uHXyPdwIvHUX2v61BS8EYL
EDcpzcl0heOhVgeDHnnVat8wVZ8AKrWauGspgTC7PxgKDw0YTKOLd93c7tVll5bCToNhdIRtlQDI
uUSndEtcuUy9Ez6femMJ7UX0AIicbtvZJnEwIkF2hi1f0CzxlFOMUTfZhggScy74CAeDTcD6jfoZ
L7GwuJq7WrhOkwcZQt/ydmkFoYiMiheKl6APtk1XX7rq25coWYJXn+tBDW+nS/cm+lfEidZqn9uq
vgJv5jaq1m4DE8UwFpk1XnMjeeumq0SoL81fqR6pcOHVpLMPgTV1a4rq0Not3LgKj8KAQZb9Gj+v
nla7gntJWkU/ESV9IYefIJ/+RRNNufqvIzeAr7dZPOEOe3U6G2A5juUvDBoAhMKnKVPgnsOfBPpJ
Kd+L/Ctm+kY8WeBH7OLiKuCTHlHod22UL6mNWvI9otuSgY6r1964AZcCsMq4BveRGVFROl+4orX7
paXtVgH90fGVRZnaOjG/t/HBke+j5oxO8JGAD/Rwso8FUmeOHoqOzcyPrehSToi+9Ebg3MvtFnH7
I7Vh6+UfZkmuNPH+6R4kzfFNhr9NYaxaLs5huwuar7QatholqqOuP3NKNRg0weHee+4/jFobWTLm
pxKt5NhbpqdS3iYve9bce+9rn5r7lA2UleB6ihTGGIooC+cEqWZBurKqo88Cm6ypkrVe0UhJQKTS
emrcwNpNfybb/JDtnQHvDtAejtvb2v4bhUbqVNu7xOhy82GVLwArofhpOGFD8IwMa0E7wiTCXlju
O+6hcNdwnyebeTzfkQQJ6sscc3MNY22xmAm8y1le0BAFj65JPoUJjT7vn/MoWTqUouFs22nVJuwZ
KYzE69x7U7C7+U9W5tzm3FJBfUfMzH0ACaGXzcaJ6x0YmMPwG1ZzDQjgDXrKqYADseDIlY6NbsEw
Eu6MvcHKtU8jerK7/jsGlMFdjyyyDFKchSDKIQruku6s23v5YNCicQDNdt2NP2k46cfhMpAK9pKn
OLthBMd+qtUOcsxrKK5JBwjvZ64bjzZotn3wIrrrNG379BQL8m4r7yMoZxjXe4kxT0nmnma91iQr
3QF64d5ipXH/zCHY2MzXbQj+DTuWP546Qy1dEMsdzTT5VcTzsD64uwWC1JCemF6OMjnWdrAFv3f0
G/Qk5wc7AA8P/vuA44FmLTqJKNm4N94pzscd75XY0i6AQNNc7e5v7jCW1tlmT4OJxd3DeghDUJMq
r1QqtFFz9NjQ64GobL80tWsrqs3Qahf/mLQPF4hHaj4idM0x9/Z49T0KtjKGjbnB6OgoGTnmjET9
S8vvPsjhW7dybesIs7mWw0cewTnThuiCTaJYaaDKXCWDBfVAx26U5iEWKuH74ZZSYMeD3sWp3cOQ
MGbOWsfB0o1j+xrxJyFbizwPGWpUqw5pCE4QPo40yc2d0RcvXoB3WK/j1ZTK4jpFjX7DVbcKJ7qU
TSI3ayepgnWUGpASbd9mJIs+0hjQrlJS4isfSwH+laUWFOugwcGdZw55f9hYI+Cth15tyby2AMBZ
ERrfMw+DEV2UC35sgNLGkq3Z8UpE9WeL847Je/5mGuFED94etk68CYX1x0zoU6kiORdQqVnwo4MO
Hv0UQlJkeBdwawS4jrvhEAP4Orbg07CIV9VZaA61bFWTMdbhmmuFXfTPoQUK4AcZ3///b+OBHIuD
Cmfo/G/JBuyMZLSe6W7IX/C1u5zsG8wz30mJF8DokvEK+sk9pq2NJ1oreH8cdDBnruzw2oI2IDPd
k4vR/YMwKvfqp9C4WrriN4UzYVZ2S2M1tZO/LUcKdsfCd45IwHRYjtDjLP/DoKWB41Xvr3VL145N
JYAgpnRE1bRRwBczElgotfPVy0yn+Ai6VlCqvwJQ5qZRer5S9LWjOvekPKE1kf4Khp2suEXQ3Nzs
+pFZ3hB0zi7w8qdgGGt+UwdGqR+Fm84Bya9qHCkm7sZghgJ0XVXjupXp0W2SiqRD5aG8WNohU0rj
B+xu0hrKTd50q1gAeBSzNqf7oFWzdjQPUVa4OwmOLs019+iRXRgV5OTSc445Nlkew+apLkRJ2Jf8
JOdR0DNxfwU67B9aifod6nQO+45pb3MRxScRX5x+Mo6leo19tzqBYDRVjGvGshT5VnQyowCK7Rkx
ukM4YX1Tdb0voh00OdJAhI02dtF8BHEHXpUNd+7QW9lRLJe+y4OtM4t8mtSND8456nI5xLHcTzzA
EDoh6ps+wjOupywrnLNDt1ResIiV1Ts2czrBJ+2pAb7JETBisqdMfzd5bEOEg84ToZ1J26RG+D3o
FRzMlrukqPqDsClr06rygy7T4iy1cGdMMt9Hbvnbjyjy+LUhBoXxsRm0g+sR8nPDulwnpr0uYK+u
uaoiq2lZum3z7sDWdm8h4tAXl26EzuhMdKk4MtiDeQMGJ7DCVzWWpDlTxb2WmpqFUmOAK2o7hSqk
jJsTe2kf68mBbU/qjUm8gwsrDzkZDBghwPUNUzrbCqEaCJntBRkZYl/9mZw0gSfuDPVeZuhgdjHL
7TFhw94j2JHRzrUumcSPJa1WYJ10fQyJvlwjZpU7zwS/k3vv7Uzx9ucIoz3VL45WzyidztoOdfPw
LcJsNOpdofsxNigHHc5xYZ+c4tFAx953LsZNBMZtmSGvleAX6xKMXmSfM6WPu8pBQbI6SLFw4OlN
YBel4YK1KreZv2oAUqeJU5FL7dg0ADiFZrph9gYOdRQDqp2BDTTGS17jygztUP5zOdDsdOGs+jkI
Gysue2kez6UejG6jobyY2WyCYUnWhRIbrzfVtRNNd8VW/G3LJN1PoDmiwjznEo5L3o0xUSpcXjFb
lp89TTwMC3xawTKfsPE2MVzBoPS/HZMVPRXGfHOMOCrllOnkHrRq4EOMZN15dchepMpfwbYx2SQ2
X4t22PhmT/7eE5R3aP0/UyQuzPZU3wTqpYr1+mKJ+NdO7XhLk9eAq1XzVo1yALKlCBV6CQRAxd5u
JLjyoPF4GXj9tDK1krRp7D4HGkM0a5Ys2uA1bqS7Nm31U2cd8+iOVka1w/yaL63UcFY61rEiJ78P
qizeDLR+cHYKeH1zpa31TPuhsQG5wCRLCKwixlmPIaUZdYCwIUS20fLfTNUSFwIyvg9dsrFIfYvk
oAHlOiGkr6RigBMUQA7t1nxQKE8qI+iHhaMPP0ZM51oUFy5u7uIxcQnLEGqhGvFdFZHcatPZyLmu
9RVWPShNpLDp/bFUQAy/gk76P9O+UPWxEsOn33gZoXGuJ9LCvprP4dCp7H96FZVnZs3lOTH+hmjw
D6ExuNtq8p6op0sPngvKVlPJSZM1OpBhrUfg4RQFw/LtGMBxMibFrcZ+Dw3yOCJ6nWrMCCHukLDR
7wLpex+06VJWBNwrQD0L+4vwkr+Yn/E67H9SzfjWSuNgReCF/cat9hMz6hSvUJQ6d6wf1GDioPUI
A7na+IypzL4F9ccYmTt0PJvwJ8y3aODOpoRBr60p1ySxeqiPMlzXc3g9GtiaVL41rNYFdqcf+M70
dUC15MpHZ29rqherGtc6m8vaY3xuWtxdRK6ouYLHHPfYgqGe2VwEZHcQLuwLqgg5P07BJsoC2PC2
RqIccIyVpiU9CZTUxWm/EG55mB/yy+SA7dIQtnClNaT/nmvNinYajjavAu5fpiy+mXbCDfruexXS
Mv10U1RlZ6TIbmkF1zhwsiM94Awkx7omsEC7h9RhJWj/3ME+5EXpE7fy2AuilmY40sujptbB2Icg
5/KKW630CYgoKJueyTW8xNsUeHq7zwK8gu1HW3n22S7pqWlwrIVedal9MyGtzMGM/alcMYDK0eOj
aJ1plXbIw/jdMTqSvhkrZ6zNcbHShI/HKEcO7Ydo27/M8ThBFzZA4KLZ6SMnC40E0hrkemqCI2uC
5pBHuLSNqInXAfd9uxBio1vubxV5/xJprvnXYsma729DHddblhukOBnPkiJ9z6TfH6fWf8aA5xBf
gzfq+gGIdYd3SXUuOUQcgEHNP28ZX45+xeZJktEOHZd28AFcBTQOciqk5X2/4f4n6h8EpVuazQCl
IXJ2Kie6lmqVDXPBq9AUSbgKCKTfI+ytOVMjcyySIu2fOlW1W5GaL02VOueCSgUQNxhh4WXrSELM
GJ/w5Z9BW1uPMGLy2jsAkFVjf8GkMvZlQ7p8mKLgPM027J7Lg9OZ/zF3ZruRI1mafpVGXzcL3IzL
AH3jpK9y7SFFKG4ILRHc951PPx8jG50S5SWf6gEGg0IClYgMmcxo6zn/+f5dUnjahUClE9HGsUB5
4uj899i1jM1u5NxElpw+AiVMNyXMXyrS/Gu5hPw4xROfpoCnq9Yvsi398KOOaw0EQCMvK/QQxCGr
csA2mvqNqEEUSdwCyHRrAckPoQrzZq470dyRddgrGGJRwmQfgggAvxZC++K5D3qWp6NbpkYPX3mQ
NpUlZnibdpTRhJBpbVZQY3hJm8qeIUR81pAmN8MQSGRqBK4xeFS8xsweYL8UAOrXCvGTVZiE8Yyf
TTdKcl2Vhf5QWTDZcgCroSpF65Hrz49Y/hmIYXgidC/hKuDKOfKzKunKQ5OhltBV9ZGigPuSe+U1
fsIHwdvhCjD+FZmfbsNV7QG1PE5uKjqsvOY3KkY8Wg3UAIC5geYZZs3SMsgB1Jedlh8nQTnFCH7V
MWVD4S2aaKiiJeKx3qT9hKn6PIzfu2YwLpvIbFzu7kWpvmVDKl+OiBgUQfpSyP4l9Ij6QkDkUowS
uXVuAP3gYRAO4aVpkXwUuFYqsvTkDaj2eGQSS1TmggT7YWzTOUTYQ1cc4zvCPAQ25fJoGh5cRHhx
wNbtQ+HL+07i3YIOuV2rCSdRH2sXw9DE12RanVLyngrI6uhx1pMBS6+HTrXqbAmdc4haDg6bjTO5
O+KKd2NOHQr30H/qey892uMtzoQ+OpLZGMUk0pTyII9irHX1qqFyVgq6fWglrg4SC53XkWIBOD5K
90QB/H4ME21Te+NbJksC79aLDperTCeR02CY3QqDtHrW/sZehZqWkChTh843M5DshC3KXz4fcAi1
PKYwV6md9Hon1qqfvaXzwMg9QGf+T9UaHzg7tzWP8Z0xsnf1LUg0bFChaWUh4vMGfqnaUeDa14V0
WZE1zIZ4gHFt7JNqZMdC1Ctb072h5PZ1OqguuESTA3wExNsQzAdYguUTtxY/qxAxwbVC4Jvs09aa
tRHhE1bY2rWJwKmQAoBtlTLuqF2DUKL1j0VDUWaoA5fJZp2jpQx7KwK8m1lpvyMn8dbIBPQRiICp
jhTDjSnuUYL6jgwg0CRAkbueD00NflqbzdH02o0W8utiPnCpt2q7nVoRofa1kdBExbiTUk+hrFMj
YSK48zGVMV+TtW2Go3ah3qN2R0GCBnYVl/ELQnEy9JKNxVxqX1civg8qZKoam4wbGAnWBZUMMnCA
AKiaVbu1bPGmioowZpDBby/tY9aEJv51WBEP6uQOBnYPRDMvfK0pnkI0ebFdVjwCkhwRgH2jShK1
8PtBosihacDBTHgyDRWKQiKxbsh6XqXZTK6Kg9+4HMEuiRApTSbM3oFq3L6vtya6u1LTr4qhfpR9
CXefIrg1dLSJsa+TcEaz25hD/92CtN/Age198ik8gvC1UOqBcqug36CVprw3q451i35FNeq9Mhm/
Kwhurj9R1U5gx/XtrsPLkqfKMLSrwS7VNe8ZZJzRRT82sHeC/AoopAdkYRuPgiIXajapdH/Fu8uG
ZZhfME+0zX/IeBbg8dP560C5UyTzWFCeSOmcW1FghJV7gy4mPOhV2296dsldjryshtLu+iNCSngz
jYsOGVPbyd79R55EKlAdfXLhHIQudrQbvTCBWAsw5Qb6WypSGxO1dBw+ZdJd4SFMycMaA0L1m+0Z
/e7/rcnr/4f+rQamp//cv9X9laXPVfzev3X+C3/5tyriH4oNARWrX4UDXTH+27/V+ods6ppl68I0
2VM0w/zbv9X8hylUFfNj1fxj+6r++7/VOWnI//x3of+D64psGKap6oZs4/r6xz3X/5Xf/GXLiuXt
6/C//v73f8va9AYLiKbmb380b9VV27Bky9QtwzSEbhgaf/76fMfezn+s/IeSEYqN8Lx3SoAFwdFH
UISMZPVuNP6r0feNKPy2XEhHP8/2b//57+anVvSPrVSZrrc+ZqWICl3yPy7RScy2vusre5tDUiNZ
+nWDJ3tly/PoabYmq/Ofv+vVGNvcWSp6ZY9XubqRi8vYPHzdhMLH+dwnW9cElUMaKfZFG6ZnlHGE
hNjB54L0EnDFI6FyV1prV9IjT9nhgJM4IIWVvY+/n2l7Ybn7ZzwVlYbR9ihCNhdthyIgmFpislW5
CHzX4RoKEwx4B7QaJJC/PJv/6RRRsB7+1NP3reEl/H40o2rAp6+lp+W6c7mcOeMa790NECriDJck
HJ10j8h1iy+rQqHFy5nOzj9+OXkUnDiFrqtC0/VFZxvi001oMXl05Vu/1h3N9dcd11wXFjiQVbfc
c8/eVVtrfabhU7PWNHTN1EhfaLT/sd+lnVd10jQg2xzZmdx6pXzvVs0KGde6uDT3Z1qbV9qym+9b
W3QzliYbW7IWFpnTrwGiusoLSmSnWpf7clP8yi++bu/UR33f3OKjxmVul8PcnHwgM7JDuLc1NsW2
/uss+OeT59Qyed/O/OfvlmLcJP6gewyiuo2vkIc52i7fUpWwxmBi16zJk++mn+NOOzecp5bI+3bZ
dd+3awgTDvr88UCbSyoEIS4IlDyjl3izCli7VDnr01WKTdlcpf712J7c7943Pg/+u05PGVmHuKTx
aN/t2wfPpYLlG/nzFTeJTX5miNUzXTUWBtyy4g1+gpE9coqflGdUxSXMd+TncHj77ai7hrmDHbMq
mmed7chDuCkNmUsNuocEyegDfDAl2DBoTqujINR6ZjBOrd93gzGfjO8Ho0xsLQ4rfj3s1vjy+RaS
d/NCAS0qWcdbVU5+PxK5Rbh+7jPM3/iLJWXMC/zdZ5CwPtGoQoTguZ42+uW8eRE7uAQrA6V1azrG
ClzMdXoN4ehcp09+E5NyTiGEZVvWYgbopaREJjB5B8PBnXmBX8XKvJW2lUMR883XA6zO3/dTN/9u
y158/wHZYSNC2hLCQ01w1MCpttoePuwKOULdHQzpd6U8hRg4zjZR4SvY+tZ4qM1tQamSJl936ugk
/bnt8+QQWIpgz7ZkYGbzhvdu9ItSMUyKl9i3t82+vkXQ5eApvVIeKSg4MwTzTvxpBN41tdip8/na
Nc6LvaoOfnVJjO3rIVZONGArCtgDg/uSxWH0sS/j0JCDTFRsWZjDsAoewlsUhe7E/G2vpb13dW4C
iRPHgT1fK7j9qYKX2GL0BLH4UsoKCjDqQH9Qi1z+jeMvnqaVz/OplJM9UmVU8zVixLakiEX0g/mI
phYv55LBu5jSEHPxsLJusrTtQUqWeN8kmdTft6aIjzLcQ0R9PMG/mWmqzVVY4W0rUQW4amuAjnbG
U5aKx0aH7uC10s+pmkwKjqf0sanlbu1TMuxiKGB2a1vt1TuTajbJQZZofpcSjUpgSCqupKv1Npf9
nhoWREzZLGezfDndyRmC6Tn+2/3oNGzu4e0L/5hT+wQATvfGB5si4XZdhOh6yglqDrrw6VCadjFu
/gefFjKcrQpFMyGkLj5tGfJkCvtJOBM44d/WFp/hTbMbUM2jstzme+v/5FT8vDOZsixUy9AswNzK
cmeqy7LCjJ5Gh9d2LTYUs7v2ejrAOr5Ec+Qqa3mHEceWJ9u5jenzTP7Y8mJe5eaohWpZ0917+TC4
YqPt0m3sjK/mdnRBgW/Otvj5GoWungmsafM9mYDrx7XDU0Y2Sq8SHIaIP9fDzttBrVxBEHFRYJ7b
8z+vmw+tLTdD8Hpd5c/9K9cjGIZVuJt21LWvEW5z+K8zxzs3ovPF7OPmQ4umZf+115v2YgLlBMpC
7HmEQ/0R11P0WcBjRoorkXcdm/W0TmH7XRi6uTLdM3P35NC+a3pxwJnwqKjmpWnghxs80DlaXYox
3Gg3jy0OjF+3N3+pZU+FbFuY/6qyzn748UsGWi2ZylgKh4jpvt423Bn1TbUNtl83o3w+0ExZ6NwZ
mDYq9paLq7AXkkrJZdpRt9YWOcrO25R7lCLO2Uv3qQEUgPAVYVsyoabF0Ul9ksgzn5aMn+063NWX
qfNK9pWaLhdq3bmZMo/Pp/F719pi/ECwUeae05py3a85eXf6E5SVlXRQd+dewCeep6YuLN3m5WTL
Fofwx2/lTakuoGHrf04s6mIxnN7K/apzuh1yH7d3fQcvexI8B+h2X3+/E1vMh6bnP3938HedWdiN
PEFKCB4yMEe8jb9u4MQ81A1NkxVjXnTMlY8NSOVU1ENustaOICR2+r7foKE/O4an+vG+mcUTaTLj
KYO5gr3I2F51MlKJvv71dU/+RAkWU4KucEG0EA6p+vKYD6IsF55HG1CDdjLCdKIj0YaaZyffw5Pe
qy/Z5f9kRxa4lONTJ1RbEcvwCCoOqjQENpG9M7g8bJ30Ep9Vd1hn63Bz7qF5YhRpTOPiJGTVhkf1
8WNxK8D7EDSPI1p9rVqoI+Vz8aVzTSy2wVSvxiTGQxrJTIJBEFHY/O7MdzqxUSDSIcpgqNDXhLE4
xEx08SNkSSJYEOb2ZGp2zS75bT5AL94E67Ord7kDajIe17qmmya3WmJ0i0GTUJ9ZRgCfMRD2RRBm
t15m2m6X1r/lxiJ5Cf9CljxKNEPquiSD7MKZ/i6HlF9A1wkwGZapyaZqLJZYEeZ12uuR8ufyTiC6
XMEGcKD+q8fJwaJyC1LeOPOQ/bQYlo0uFlzuJU0mkOmhPD2Q8mdiAjtw/GiNknNy5vcz1c77s8vh
ZF/na4jOQS5Y8R9nKOQiYzaOV5z4Udp5v/QDEaZD9l39ZtzHLEIqqc909HSDOrciw7R0LoAfGywQ
1nieGSoOSUqkyshcVkp5bmdZPrv/DKb9dyOLRVFKaoO8kl5Ju2EjNvCTD/kW7fOudnl2//Cd4BBd
CvfrebPcmZeNLoZyzKXSw64NKu+x2Ws7g5253p/fmZdBpWUz8wC/O2G0dgDE2TGAgbjLi/sguw2y
HRZClPteft2hT8HPZVOLhYA6tSmzmB4hKiR68EPd4r5DdA6kjH0VUbHF1SR9xSSePP2/fmP4q3WT
u5AxpwOW247s2UIDRogJ3KG8qrfWniTggTuXg5PomZ6e/nT/3ZS5uAqZQ1y2vklH1a23bbfptqZn
AK/3Xw/oPF7vD7xFj8zF3M8kI4LkAFVcWFDCO6sOf9mBrt0pcQAs7f+urcUSCLISwxqdaaKU+w6t
SYRLKYV/Xzfy6aY190jIbNaWsG1EpYsZUobZkFQBA6fjjEV5+UpdT7ucK+UKhzUnWksupn7PSOw2
Z+//83JaDqbgTSWYHYquyotTqZVC0Uk10yORNtQs3VIo6UQbiyqyo7nNN5BJzr2WT32+dy3+ubq/
W3ldXUSDLHEumNfjutik28hzkIfEx25NXnvd7vCak2+L/syX/BSA+TPIf/d0+fRQ5bhRrShgGepA
DNFXo2/RJhwZiiTdaEadfM/zVj70niDXb1EIipEcdZQKUoQdlF7OjTjFvgox1u2Zz/95MyeSTICP
+xvZOIBgH/ciD0v6iAtD/18bBAp1ZNVYYjvhMd/P30B5srUz2+znNi3F1FTiULpiGlSOf2wzKls1
srJ6nD3muL1hIqw2/plb/OcvTRskGBEtE4QiC/mxjSykLkZpgWkG9rOEEtcmnGQVw7kPO6/Bj1PY
Uizyjtx2aIQR/NhMPlCpoxodFUm6h0XMQFXvVPh7biQXEykn+PYbqcK9CykdcizpVbU5kxMKGL7+
jKdOFC54NrcesmtEKj7+GgJpeyehu4KoT2losEus/QitQA4R0Jr/6n31z2R+19ji+BpsBVeRgMZK
BDVDgot5f+bjnbxKzaFny1JJMjNFPvYH4YOujT7rRT40e4rksURzY2faNmtv5TtU5m/rF+3m6zE8
vUjfNbq4vxWaNwaCRK+jXVMQuyPi7wSudcyP9hZy2KbfnX1Rn7gnc2MzFG7IvN4/TdJyinMpyWlR
33oH+Gbb9BjsolXons0nfZ6nBotBnsfUMDV9OU/7PMb/MtFkbjbzBXHaIUlyEOY5+BY7Z6+kZ1pb
brPF2FZ2Psz9ugUzQbasedFdtnS3eaB+/cxkWQYj5+n4rmvLvRWiFlvnAPJXTUFammi5MwRft6CU
+H9PQjuTefyzlj4u+Y/tzZ1/d4YobRn5SQzqcc5em5twXZGOWQ8OVw+qoEAqvJ2Zl6cW9/sOLhZ3
n1N4ollwO2oSq6gGGU2gGNTuHuIHfYWv7UbdGbXktC/W1dks8ql7uKEqisn/EKqqi94OnhVpo8Ld
lHDypjZWsMMc7QLqqmNu54eU71CRCHbmzBvj8/bNIHM6WCaxH81abgBNaNd2jjrWQaS+srA3ijCb
svEvPzO259pZrPnRzkLNV5ip3Y/yqjnCvdxId8p2+B3eUALoJMSwz117Pp9+dI2FSDSZJypn08f5
M0ka+rOMax3hNAgx3m4Elft1t072yhDUZED5VPXlC81UWx96JvUUmf4qvAcbpzlkl/+DNrg3kFiy
TMAGi26MdSqXCsqgWX+94zjYlFb2bNnFmeX2ebRMlcmN9Ej8iSUsmjEDiDxmkZHhM8qRshYpu8bO
wVt/3ZkTez8NkEIhz6cSHllGLKKotmoYPZMjqAZGRP9nYUsOdgeAe3tXI9p4PqJ6om9o0231T6Nz
pPPjTEiUgSqFkNhAI78asDf1n2d69Xnxmki0NFux0G4RaF88ikrLoy4hESPnS3qloVsCT8OZXbry
hqKHi2BrPERc7M+da6f6pdsCSRayLItR/dgvHGSqKByxTpS0Y5buB3F1pl+fzxfTFOiW+EdWPt+6
oEnb2IHxteQDAtvETa4JZ63SvQ7qYiX961kZYki0Z6nEonXL1pYR/YRCGuhQBngexC3B05wFegXT
/gzwjJTMuQPt8+r92NpiTyqnUQExBFNQYFkbee21gYpWUaUzW+ypOf+hV4ullZMNSZs0mLjtC+U6
89T4uxQq4f3Q6R2UmHI2cBisFYa201Uipc11I0C9tTVef3I/grjHknSuUAU/+/X3PTV/TMPk6seF
2hbWPEDvTthmUClezPAODTzKFZJEHqlbloMzs+jzvYElwdOTCzObsLJMMZRKH5eGZYClTKV95T1o
9T0Z4LHZ1r280/32zEvr1Fe1hc0JOu/7ylJPMPH+Fn6X9I7h3WswBK32h1Gc2fdPPOZNm0uewXbM
i+7TyNmeX8ipTXlw9SP6NhzHK2XFc24tqtVwoP4bk3Q3Q/2VvnjPX3+yT5ohlggtk6/REHYK4jof
v1mpd5R/TkA+KTpyr8Um28RbbUuJxRo/uu3XjZ0YyllBynWWOaJ+Ssnq4USRRK2MGPRc2zARIC6U
Z5o4sXPShK3rJGl0giKLtSHyPII2y0Cm03VWfrexZYRSX51phTQdw/LxMsmwvWtn/vN3U723wyFI
po5hUyAMy7gHeLJFqXt41VXithVDCXgIpyXc3UAQVFQ3WH7zQ6TY0puxhEJLaA9SJWOFVa4ms8te
TcWDPTOs1FEGdAhZhzpMpH9ydpmHeBMVqRsHFN9KJZwYnWxGqqUuNlM7v5jAFWfA09vyOtCC516p
qUtW5a03Jdi9pfbNfMf0JbvbDynwosCiFqdaU7BBhRrlc6mO00EVAxVn27po7RDKNO5VUYylYrqF
xg43t99rnfct62yKDxunGDFm73VMe72dX1E7X/jbIFQ3vlZ+w79i1+Qv3AN3eV6t5srcDLvDDHuZ
oT3Ydbm3sFpt4C91Ql5VoHAnrM/K5GBPL2EV7ixrrdW/WkDQirj1Aw84CQAZz3YwaVhlsI/Kotmp
2aHtrzKPiD21dmMqbVr/6OFVP4W/1Cm/orjF6Y381iv7Y2tNRy5cbkuh/ma0uSImBeCWorqeNOWt
G4p101AwSFmsX4+rsH9KknsTSu9EpLWBrBhRU6iQqErxCdWvA1hbhA2xFAUyEwb7jIKQTNIh1srf
sSyDUw0KIgdJYP9oxLcIg4/GxhPWc4cgdpuas8cHnxAG5SpnD1sFFCJRTvJqjMpG6XygLEK6iUXD
E8+eIJbaawXD2V7pt/JUXElSfz3K/X2Uw+sGsFSD7MVG5ToMI+ipVBvVKnCCjkrgn2YxbPIMMjm1
f9JAhWFH8YqhbMqBbUX2HutEwy4xPKQKeL1kjzeN4+UYdaVYi/rDY6JSzW8Gt401+3KCgVS8y8h6
jeFATrBVqri6GcBnjbV0yOvfUtfukAK9yV1/T8FVFlHbD4ZJpywt8ipmKW7YSfVg45EYt3dSkl2k
OfaY1mMPYaeHwDhk8VtfAsyJQLYLWIfY5XVV9ttL85ea99MU4GNSWQcLXnjr/aCeCE0lllcAu7Ue
yE0s3NCefprzKRdvdf9RzqlCLUqca3CnbsRaTcOj1NyNTRzy+eq9HWJqOZVQJPA2LIO9gMmWybcm
5AKtpZzMR8i2VdO3PF+H9ZGylBWYI7kqt1ai341Dth5NSrVsvJpgG3TSU2J+szAY75p2M1B4X+cX
OpAeX6FaXeB5CNpPDrByNe68Ol2DDi3hKns4VlLNA5MHOXN+z1m3LeJdY+AdQMSdSqoaI6Qan9E8
+JFlsJXSbYvnS9nCDoNJy3zGteUgsm9Up4g5hUsVi2YL3OiygwnMdkpWojmkseoaMfW14ODG4q0c
rqMKq3L8jdsYCQC2y/EASYgcwohvlgdOSFdWPeBLov9uBh/Xt7RHpWjueaw/KJG1q2a2fIK9qfWi
YAMnCWudmt0OYL6T4uJAOeNqoJiNCOHPqcD13PLdrpuA48Gpz80fUgwTBXtaPXgrC0iElPARcXBx
QQdPlmM4cq+I4Q6veGiSTkhQzGhfWw1wc7DPPYpdavM4V7b3doqVzBveNfEKRs19qOebSVd+TPFu
DDDmAZqjmwg9h9jGKkylTSHtqHDNQK0CVmmS5yn6PmjIIdKLIlF/4Yz13YMw21RE0wNqExG1lz8b
5FjKcFcrWISVxmPJ4pzK2AmM+sJmcXVjeVCzh7in8JPXDSUuflEfquDFCNqNPeqbfsxZFAnVWuoV
NJuHoD3EGp4BvM1gq8fj5US5PfakLpWMGHlYeFib2uXgl8VRrcL6wm/wIa41P75Kcw0uUm5awxHR
T3Ld6VVwoUMW2be+nKGsNYvoSdihftEjNaMIT7koE/1JhDhsmSpFVmPWvQVKexn6LXh2+z4VgM2j
zP5RxOm6S63bNtbuGrvvOMuMTSIKDUY57mhaepH07aZStk1ZXRtZ/gxnq3SC8rWBA+oVx1SOt4Zx
UdT3Zox3tSwPL8iQ2e+OZtZf8GamjowSpBybbXhBRbwuajzxyhKTIAWnY1eJIWVR/3FBVro8dKnO
9lj8SuIG1rLZ3mS+8hYL9dHvAU7q+oPfyoACzR+5Wb41EwAAVTPxCwCMQ2XqNY7JsyOeSfhBl9St
33bRodDz2Mmgc7yFIPmoM1FS6jKkap5bUd+hzOqj+PegiBGloJ6xWTWaIVyK2fDky0fMz3yYbUPr
YwRCZcyhkOE/k7odM0gvSfNk5kmwU0PQfiLFwbMteuZOlccgz6l+r4DEcUCmVHXWFVJno6lgSRoA
IaZKmY1plHQllwCSLXUsoc9EAnCRJgEMKI1v1ujBeapHzigPazRfAFyC4iBdDg28jEok3hatiLep
jD65TEQz7Xob/EZUQikHTwYRruyG+nfoC2olRjWHXFtUsKUzoKfGMFxquQ97FJ8AMAlgqrrEqu5i
P/aPgElDCtbjDqJGMTvAyljbIncl18jljodvlg6SdR0P5Y7z2ZFnj5jmFuPLoQMDa4T5sRzl8JKC
5uG7VSe/gq45AsKqN2Ya9IdkGo+q7+EBmuwkEV9PQHWaqXnN/ebY+Y3jQf1ldawnIPVkUzKuKV22
lc1fEZwNu7GB3njhRtcpFtTYXiGEXQ1aDfWok2FIdyYMbCmcCcGQsKOm0/Y69k/rr6+y8z3y4/3v
Q/5gGSlt8hTfqvBP/uA42MjetUtJxp/2sRHFmffe56smTaHXNCwePMYnpSh3SggRRUO0IcpXU31L
jHSUbhP1ScJ7IDzzuDrZr3eNLcKGmsC0wotKKMDZjZ58n1ToXnhlyq7e/vp6BD8/BuZuaaQwVWNO
fyyCKHIASxGy/YgvpcVtotgm+NSqU3n3dTOf36RzM9zU53gaabLFgwDPj0rP9Rlhp+I389zW37/+
+ae78ffPXzwEvFDpOmkoRkfKmPWxgt97vKk41r5u5sSj/2M/FsOVB7IaGzb9UEq3JAe6/6MWuRj0
zVTxOvwrIXAuIHQiZv6h1T81AO+eOVOYaWar0KoJhOx5ViD5a8kpXwFHd2vVLbbngqyf328fG1yk
NTH48OU+o8FGuRphoQcZlNRfencuZzT/nE/r9+9poS7muSFlQ6dNtFPhMbBRdtzWEM0WV75zvk8n
1xTJWkUl4mp/0kQS7Q2nachHKOaqAPw/YJwMHaM+1lEc72RJj93CNKZzL/vPSSqiFdQN2NQPaDzx
Fy97n+0JWxcisPPL3t/NMo5+AzBxd05bcSLrN6f7bA3xrEmWXl2sMamfpfcxHXTbw19NeW5B6Ym4
JBS0ww3eVc+oRk4tB7xfCcoQbmJVL+O+g46PJ4TkyeFNOm1kahHbK1gvLuzlDEkAV6qzGvYTKx31
IjwrAs28GJcSEqiWhGzDFv/S5LdiXJdcj3xx5qOda2MxLSt7MvA91QntNUdb34e4KdXmuQzAiS0R
ZaRMBTAJGnau+Zd4t6gxV2kLJQdJjhNumXsPaW09fr1bnTiyiJZhncZYMeeXgUCMkANu3RP3hKzZ
D2qxnZnhEmZnOHRdmOWr14arf71F0qM6etY5UWov+1RORs3NFcASMJ+V2QGBslTPf4RQRIFsCwME
MQGGElH4+nXDJ74YN1MUGCS9iDIvs0KBpUV/hDpIFHlKWtE6AuUCpnL9rzbDT7c0hWDjXLm9TDmo
SqAHtjIQIFSqHZaJF6KPcXJI9OnMQJ4OCNpzjE4wxz9JMLO4UZJAEP2Y2tUsgydgcAXZatY6Y8R3
d07a83n8KF2gDkYWRAY5qRfnmm96MWk3lAhmb4a/dam3sPCLq2Dvi9w+c5P6PPHntigMU9BAUp69
2KciH+6qXRLKRQNm3I9mXD5owaSd+VQng7kKORRSDgbh6eXelKemmo/aPILXc+0flQQX9aXkQKbX
70EarZA7X3vOuOUs+HqSnOzfu4YXu0cRgqKZvakcNsdwL2WmtLK0JHG/bkVBYvb59JwLo20dCQQH
mro4WvKi1zFMhvCoqhiNFICsLkSRfTPCRr0cFeNO15Kfmhpft6LPnCTorU3Z4WbGG+eVj/NUqUJ2
owEcBNaav+tkeFJa6+eURc/z49ANjSR7MXAAvi703gdtDa7IB2XjJeG1OWcXguENnYJKiJBowuSl
e5uYga1pF2Np/jTq8U7JS9cGOo/oWzwlEiGlwSJaaBcT0UhtFUhwuirP+tG19qYzIAjx5uSpLxk4
t6ShBMyv06GC4UANfBYri1TV7yjaACBvs4mpafOYFRo4Vdm/SwAZuE0X63gydszdMlAJSYzyler1
ZCPyfm1kmLLA1gSWC1bLpeibAtCKv1W31p0HT8mBhwh3MTQfakw3s0q+xFYCVKn94KeUTVgjRTax
/I2ITMuTk/wSQZffEz6p/KzZKy4TrjblP4soweY+NHIGSsI7sko779ZojVtTLp5zyL0dVqKjpUDS
ncAIUxVS77mAgJdLMIAnnV7vilh7BMt0r5V9cQkCOTgMmpmvldA0jlWOKZ8oMBrBZfNGb7zbFO7l
YzgYeFjgEbzBZcaA+VzrDyJu8TQLqubWNmqsfvu4b5xuNG7sSL5TjZ7IKsA6t7RwAM20+6ADaiTy
IXHtoHqdinQAnJSi7gM1nOhEV3U5nCCphfkhlrDSaxnsyMJCDP4NAIBEtbbjRPw6DiqICDUwqtjU
govewtyoLAZyYlF27NK4WAtIbMHKn3DNSRr7pWtEAj5J8e67im+/bTyTCEY+fMsLUFfwXClOSLG3
kobGRd23r9vgZornDybBCW+IbQyZocJjKvZNpJHr84zvUeeZAJwpbRXKtPLCwem0GcEubuKqxItt
DGCii2ulzNhUCfM9T8J7G7tw3GHG/tzq05vaqXQvv4e/c6mqYtvgMJmI4LEzbKez4njtJTBU/Ch6
i8syeijN3LovAxpQgY5uGlxrnAxzzsBSNnHZX/F4bI5jZYCbzgt8T1sC6iUOTC0xKw6vTRn9Krru
wsJBGUQkgNLoCgjVFTx/74rgrKvWtXQXWAXQaIuJq2QXhmF/yz17T8ABJ/TwSm+sS79pH3KZUExM
AkCr/dfObt4A4c8ORdaq1kGdY4/1uxYiWMM3gtJebou+wRgGc/qu2ZQiX9txdyBKT+VaFI93POHh
IrVr2R+3s8tvlsZUw/iY0Hb4dIClqkqFSG9jPVRTewOa8BDnXJe6sAzWCWCtgFc5WNWXwmpfYpV4
bUSeAtgNfqwtZhOhcSX0FsyitPXUdt+NkkUYinC5StQOF5YOo7fIp47Jku/qiVDibH2lqDdaP92V
co3feKLAsfSffNE2hyLpvqFAI2Zi5Y7pJRh6dPxLd9PgDOkL80YDlrMq5OAZVqcT5/VPLEZuFVXd
lBVYfT969gJzE3sj9qrlscz0vW+Pm6y3XqQh/QUn7EoTKt5mUfDHlu4KF5xsBbz4OTUbDJHKDs8H
C7eawDQBNyk4scbUrRKX6wLbW8+xY/hL66zR3MKQj02U7uI2fJiUSMUtgxqgKXWqmkhLL6TLqO73
dRpsqG4hpKXQIDVwiXpbjpTxS7L8Ujdm5ehNEFHXS62EGg5bP+dFmNnw6fqRkLXg0fgNEyRzlVQS
Kx5204gN4KotAnnbKuV3s5XumpL9QQ7uh3LCkajXVraMt7AV+tdqAzsJqpIGFrCzym3PBAGWqqy0
2XfVt8p736fkph0M6g0NTIgD33YbbFGGODkMafmS1D0hrQA7EnsAh80HWatDChwM9OIwCOw0jXVT
tU9y6dUrtZJ/97aoN5bch8eIAPcul7XuDfcRAN6KGhdgNP2Dl3pbCYevdJQeyqS6GD1MGdMe98FM
xpekKY37wijvCsk6tmr+WIf9j4FllkX2YQrGYyOLvVY3GBxHcrnWYo9IYuYN915kRhs5nqSd7fXZ
rdXSRKFOB2mof6lVtDU66aYbudMqhQG+r23XcRjsbIxqeCfvg0x+qAq0L4mSsQEh98GNFUpVfGXX
cX9VQq+91HHHg8lUPZURQv6SqC0RJWxPTAwXssh31Qn/nMy3o2MT+vZeLSB8WpNZXaRTJQ6jThap
7w5hI5tOhS+eEw9R79Z6WCXrEBAkXG1shkEjd/6+6rFpIbwZFugrlKTRV71i7aFR+yr12Fr/26+V
73Y++ng+Br97XwKgXO+UJr2OZekOG6JnEZr7jDiN1k5XWmffzYvWpVQTexD9f5N2HktyI0kafiKY
QYsrkLK0LhYvMEporfH0+4Ftu8wEsYlpzlzabNhNzwiE8HD/xdTCKl+kIVJY2ln7IfcIpqJ1pm5A
6nyTfZVGWh7XW70UCqcLLVx6lAfc5N4jP3ob0sm4yZLtMUzoBqLnSINlfJd6lTtbqK4VESEIV68P
NBt/Bk1T7IxCT7iFTYAqpintJRFjl3Es+o2sY5sgd6p74Jz3D43eV8gVR9uhRiY4p2sDbWtqnkjx
xm+kz5WqovAulPhp6eaNljV37oCbLd27W2So0ZkTs9dB0x/RQsPdVG9wGUjkoxjI3/wyuFZD9VVQ
xCMOHeFGGjCbcNPyqvULHKVkWjZ1iVNuhnaX0Pc4ZehffcGk+2kCejFUZEVrnK/LUdEdKMq3rioi
VKCiICbiJ2vldykqKRScUeOu9EK1q664ygYQ64OYfFeM8Sgl0VZvLEgnWv/QcnbYqpS+eBDxK0TE
cexKPzdRcRws7z7jfiVx+8Ksfq7b4qFuAu7z6EuJj/TBzWJ8Q7U0tQPZva/a7KsrdHdCEglXqo+3
FrdF7vDyvqmjethSGf8oB6yAit7c+3ShyTjeYz+8CVvzDdu0D1MmmYZC5tp5PJneFNpzkeWbNCjv
+0p+FaPgTdTaxxrlNa7pa1Mu8AjSr/S0/RxKyqtoDVeFoN5rKXj5MXbf4ji7Fz3EpZELuBcSrdiC
83vNEkyzDB+d+qELJZv27RUaBebU30rsLK6v+ox6h4uYduZqe0kuVVzS9dQu+8n8oAtezRgvklLD
K9hAWE0vuFMKk3bfAASP/iQ7fSiFXW9qb1XmXbeK8h0H9EnxD4EhvYjfhiBMacBhFU9m8QE8a2tU
KEM3DdLaJDbotEW3QtnuJAzndX6C4WEsbAbjOxbCBwgawV4uXWujlvqtqBXNZvS1l0AQu+th8qw1
XSQIUd1q+Ow+SjUu6ixhGUe7ug4fxIpPlIyH1i+RffXaY47kg61SeWxUVd/izfpQluZ3uYsfQj35
hlpd6bR68dbhRMUlET25Ubl3AwwQBRe3nop+hRHU1zg5fXCn/Ggt+b6O4WuwlK4KMCrYykkk5tow
HGkWAFRScdjqO0R/TVQx6z76hjjvZ1rJzRZ518dC9H9y1HxSsX9FVU/56PpBopZnPMqSUCNAg0Q3
8s0/pQZN3JbO/E0GNipEidYz+EKqR1M51jSUA+Nuk+O1Tf2tQPS92Ueq/GaxCUNRUR+9XsKvt/CO
3thAWy7yzkFvINyEbowFZEIjDGJRdE2TR8deW0Y0lMIRattu/VBBDdNz953LGE3xQsRsr/NfBx4F
YTuIm1Tu37WqDTdR5SJHRBmBPSk2+8qK012LqK2tSW73uSvwzmnK9kHAIWPTyhkyexKuA2FjvlRl
z5uIXKopw0c39g5j5W3Qb65s0pPUTkiBhQ6uStc1+oG9BR4yH5/otYc2ff5HecT5UoqMFxmvJNsU
lbskTu5MYzCdUeoAPlQGF24M20MFlrpLlaJCazjSfmSTAEgV9VBreyuh1jJwJhtHvUfWslLqL4oa
BE4k4V8esD47vINtXQwT/IlpkwTdDzcLUKVBv70usXcaLfcuMZOXYvylXu3t9VzByTxQsfdq2qNf
sIPK4QdudTg/NKC0eQ0GKFzQDRSw2q3f8kgn7ynVO1/uik3ZpNcgth51tz8agfLUeO17Yqj1ZDn3
rkS8jcvOrDaNz1WfKSJK7UHDZtddVExTJkadpLW7q07C8UpHkjFLv3AwILarDv7RbVqEpIpwo8Xe
NRom2JEkOfCd5DWMQrKbInVy2viuqN6KcUhTVB34Om34Dm/mmCYQlrzYvTViCpbA9Yx2hFBHb20z
tuqEhUFqNrXC8qrkgo+nE0ONeQW55Ef7vDQA1JDvgOpT8Xo1AGJUXXQfozttZ7X8MiCOssnH+L7y
xXvXat4KL0d4vmixF5e5tyZB9Jrb8dhHqNbjPPJCWXoAzhO4h7EFBMxyQFHYhI3aAP7wIHJcj7pZ
b7sILRTZt8y7TE0Plq9t29Q8hA3+nVq+kXvgCEnlvQZaSOYppdlVEGWP2Iw/UcaMsM8KwQuBF7yR
xVLBakCTD4Gb4g3VssT6Qhxfjax9NF2Bn0CXiMayLh+Qy0X/WYlLJLaHhL+twPZDLckWGiu1aznD
tzx4jNkzRl0/t4V6Veb0JgrvGlNumuFxS5995L3f5yRTLd6vQdzHu1FBfAoId3WIrPprX/Tf+1GI
d4FkRleNTHpZBh1ZfFLTpvS+Y09HDSBpPzVpgz1JRb5NofPVSEX3iVMx+xmZRvzSpoXxogp69cLd
1x50ufkkY9bOG6PEWAKEL7148SXMFF76Ek7KFD2eAlWp8MCOmusxHPW7MmgSR+3GEOXgVOeZkLVp
CJkEywQ8xdTUOCSpiItskAjVNxGAG6BHZOO9und3qYgc8TjKvCqDwNPvS0swH1qj6wGn49dETsSt
R91tWypdwn+XPYcGXlCdhtqnosTSVRbRhc6N7KmLsJABUcnTM0EQWAa7E5ZbczCTV0HHSNw0x+6I
ZnuBZr9J75a+ux3ja7mRXb/LnNA0gm1b6tJBCOOveKEgwu8amGYiF+7EGXd5yE/FR0rH80T10mu/
Cayd32nyLqpb8tPKRa+04AnlBj78c1XA8FBD2R7tMJmf0t/JCr7uNerlFumlPfrKXV4qH2IOPSyO
bmUNaI+ea9877jhznBLH7JoCxjc1T261UHhy80zlPSwOWKDAkkzzml76aKIBpBccIFaWSTZAHfRN
pdzcorNukHEq6n1tBDCWRTd9ycR+8hgOkja1dRxQoakMxviuFoaGMVFjNGh/W000oJUKLgFI3mDY
WaghbYlpi//Q9Gq3Fd1Yfx9c5Im6lsdSpaO4beJJFmQDd6kqHPu8F2n0Wg8T6nRwAjlIPiRX6R7c
pDTYHSbIKGDG2zqANYsddofCucCr6IAFevCpriUOYd3w1VtsKM0bMZP1yWFL0x8on8h7WUHTVWmN
8FqoYxrkAo+XykMUzwizwZY82XvtZKo7cj3yphgDs/g2NqbxqjcczozI3fvq6D4NoeF/y8XaeKZO
0zhG5IFvNAJqTgLIKjwgSSxqqctuXd1skFvOvzVGOT6I/FX7NqEgKdaNvhUTT33zBCAObqvj9uM2
xbPspcG+RcDY1jjBtw3kp69VK/Nbey1TNhXVr8+qpvJm6Kh8WYHy2Er1tWjE74qPB3hluOmWQzre
chKxPoviPm2yx1HDLs6K2UONMB68urju3JJaBkaWakt+Xxk4gKdWYO71Uue+LRr1JaC9U7cSxoBu
rFx58kcIpigdcPszqme3+gKS7tj5GDln1LZ6y/KuSh30VRNij62rvfWemHlxZxhYQckC6V4T0Fos
sS6RZESytPZHWOUQQ+MazF9+zNqKOlLH84R2z1Fh62pV/UkPY9PJgvY1mVR8PRX+UJzcwEIUN7Uc
YGpYI9+biSEXkoVLuEreAAIxfHbJ6rcZTUdHrLvmRq1DgY9r9rxv2s+lb3x1++i7kUeuUw3VO11z
qF4VSMrR9b96iRRM9WMNCKJvfCIn0K9EzpajVrB/40DTAO8k4isWQYg4Vr6/yYXgwdWxq05akFdG
DLUpkTuequInYOLDlVGV7iGrYgxhLaPZZK0VOwDPjnmNiL1H/SzKVXxtlQRbM3xkBEWwraj/ItXV
rZZ3rtOL0ZvVms/JwNNKyKnbpBiZeREGafEwintd1r+GtYjaoS/BcWoybOmE6Oi1VGx0IRe3qW9l
x1EIH5WufkO6ddM3yHpSingVaxywhgK/pjZU4RCVvChiIGt23xf6VqdMKOZiYNcYocRaiTt3ijMH
CEXIxrErgFeMt5maYE+WTUqoqkdfXhh/9FqOQy6kX3Td221WS5WtCJhYJ3GabDNfS8myzM1oqIcs
xguPJOZLCAvfLhrzR197r2mcPYteiiVY+V5GorbLCqHfd257NYAT5+NgfwGNA9tNJG4E4HNOMnTy
R9y2pUONvHhCizxDcJsbXfcKXORxHrw1RdXj2Mt4N4YUuwMHD2ZgwUFQfVKCyXkUUflbqUHUzw6G
iHwWNkFBCgCNRimG/j5R++rWU4H0e50e3yVWicUIpuZ2iY1S7Fc3gex/c8GZ2r2vfBKHON/lCqmh
oefSNk8s9RF/sZJasIqVoSsjCne5K/Fn7wOaB6hyKAEgPeg6njc14U3VRVVALYmbLTbQRfvj8t+/
2HGW6aMrho5AMm3Y8wBqJ4iNGJQjbD5p14x25eSmLXaOihyftK3pkFUOT6Q1zPwCeIBvD0lZ0f4h
B5yHxdu8ztRaH4E6Gz/EQHoqLYwwzP5rC5Sr05uny8P8sx1nMkhL01HNYTrntPIk8ru2bKQRF8Ow
/EmFnoxRdDEPsdiWl0P9InjOMBjyac92xpfJEpyEOiUE67HLj5Pe1qR7N7H31pmti8NCsRizXdGE
Aj37eJmKB5OicyA2JR0Ywd2XMRKKaOlfHtJiGAN2/MRJk/9QiArDBoE9jfa9Vn2qXVBsNdgc7+Ny
kF/dtT/mDe1s3jG011HZOl8SMcRL4B4a4MKNu+d1NX6N9nhnO8Z14eAxcIT/v+Ft19nAj21U0177
2/9AX295rKZsAt2iJa3OkTp+BOdGwPksbRD0ovhyRMIQhxs74N3BnlCcZJPu1xBJS1En3zIa/SZv
1jm/NEWpUW8qQC0k/QHsDtUi8dadyzP8qxE8n2H4YmiUawblDHW2XPwI6KnRgZpU0qmTaXmDfixE
g7O0jw2jt33J6x5d3Pk0u6x0wd8Ffas/0hUqHvh3MUxvglr6Dhaxxx4ga0zpvqt78403tPdCg13A
7j6TPxdlavFkalHh4vrd4ZqEdHeNTYgNluGLMNUPtSCqbsBPB1euVVAz6k2mmj7e0YMGxcVUCxJG
HH4vvhmdNRz7GM1LPDPiT5GCt1WSUTvLDEVBc1awRIxPupxa/ugKr4FhtHBBWpwr4Mx0h0SZspBI
jT+r8uSO5E/ue5TgjkAZ5LtB4Nw3Btf66LUhoJjsF0cZkMVbOmpcypdnf+r4X5r82UlOXSzsLeCp
kB8nuT+UzfeTzvbawboAdABQKU4iaFyWFrJ/59tIUWMKCyFIb81A78/YgWrGAQGezqbd8t7crVGy
F5YuzW12rMwFgir/rDsPK9KnpwWdIRANGCS4krgR6hKTt/3lCVwLNOvO1zJPzmBAMyAqaDWXOBCh
86Q+5wYQ7MuRFi5dlNFF/qdSg0fN8HwKB3yILHcimSu6vpOhq4x1+e+P1NMQ+owKG0chBW1ZYWeg
SocrOAmGic3v5XEsoA4JoqgKwqhAUudoQHnsvUTr+TS1n+0CbFNswy322CneC16xvRxrad2dBZt9
Ho8DoJd7SN4GFkBm++Gl4k4bQicrblzzzm2/pcVrOwrk+++emq0dbX9urrPgs0UfR27YayrTWSpv
bvTAMWVTjliZzsUFeDKd05+fAsxSoxUHn+nsJSxx8ZKqBLLoyug+XZ7KxeWnq8gJsgCUP2Q4YpWn
eOsxk7r8WS1xVaz0FTj0YoQTdNdsJJ7adpZVEEEAdi6a7UMQRTeXB7GApTkDkM2yICxoKV2QWDuZ
qgk8Bmn9oTKUS0jtBVTEUT6ilCs8XQ66uOANyKYImEwIytkFJ6Ms7ekhvBbJg5aBl5kiaLZfPBVR
tLLglmfwd6TZaZ4o+IBaHpEMvz/QI3pMc73+m/UGvBZhInBrmjk7I/peyLKo00QHh5ldqZg7Seg2
khnsL0/a4rI+CTPLeIIuL3vDJUyAxi5GrrshzWwa7bvLYRa/zUkY+Xz3eJVFV9pgQTS69iNGzlo2
vkPXeBqb7Hg5kjodNbOrFnDX74mbHUU0eCuMMCm/9V2Mv5FGM/RBT0hNxkhRdohI8LRNdX2vtiK2
npanPOD+hkOZ3D16Q+ak37II762wwsoxyVtaf8a3OAjwgkeDmkL7+GE1+GxbEcTEwaN+5Y1DuOtH
Mzn0VlNfW1jIXXdy3Xyoid48141WHLXEj3BcorEg1BD0XMz13nKtoX+UxHiSbMyq746Yi8rvAhiU
t7ZHfD6x0uy6aU3r5fL8LH1w4ILKJGaCFccc/a56BV2JSmTthq8JBlqy/yVD8vxykKUNchpktqp8
hMkFPA25ewBThBKKSWDPLodYG8dsRVXB2GviSIhAFXno02oCkZb3a/JBa2Fmq8lPvUzpiOPAckKd
HYcFHz9jy9/8d6OZJvTkdnHrioqNz2jU7gtqJtCW3qNk7dhaGgsCuZS+0Hfi0T+bsnKoRquGyU6J
izzaN6izgNxv17wilg7/0zCzKaOD5wVVy+mYK1uII3ZQY1p+k8cvWL7trXJFV2RpUCjzIIoO1x+N
69lS04wefpsBGkQTYlu3omvT/OoWa3SApSiTPg7C60CitXkUJfLravRDOqzVFU5knoU1+orQxFII
a3r+UutFnnJei8EuWoy0UUCoJMp2VYxCJh2m1gq3l1fawksEJLlGtUcFEK0Ys3sFEZYkEFtIXmSg
h4riO4AH6T3U2geQhkejiD8LiX6LY8H95bhLKSLpExUYDc+tSTHlfIn7AywLmKL0QW7oWEPdMJ60
22Yjog9On+xwOdrCGjwLNlvqQDSFtA7J1qSQByf4mUy9aTWLtIAdHL2KsrQyrQsnngpenseQJMki
PIHz0TU1hU4dyqeTh6+1J0200JUDbyECFSyLnYWIjWjOKyQq2NmoNGUqJGB2++7NW5UpXGJGnYWY
pW1GDFeTcuTo0CXXf0mX9vhCAQm6j5/QOF+1hVpYiyjOgYTQkGBm9mZPLSwoNXS1qGCpSNzR7tl2
u0kE/29exadxtNmap8mVS0Abx1+SOdIGTK7rTLrg8g7NMOrv3y8vvoWdTDid6xUtOEOfO1Jw+ZU8
0gmHIitGQs1GTlBd/rtRoWmEfAtlYnxZzpecVbYwmBLI0NozTR4n2vr3/WN2rB35et3sYnH1nQSb
bag8UJGh76nPDfKLGmTYJq7dTgsp4i+Jpv8dzvzaiAaoWMJUi+6DzVj1ttVNQIwI5YG1UIuDwaSA
YxCBCEhD5zPnCYVIAZoPJOUfkXwzrLFbl/9+iCYIfitINU0L5OQ2D3qwjWDEB6fJ1E0SN7TRysfL
a2zpOD1Lc6ffcBKjC+B9R9OLW96n6HunO/codnaOxVmys+BIrJxvC2uacLgaTgQoBRma83BqHusZ
Mkmi47VPqYmHqnTXyX9VF4HNMhFZZJHW4nmQ0m3GQgeN68g1/sZhT9fyXqPFd3nqloby6/6D8g6o
ZP51RqEteT80otOJV2m3j4S9Ih0vh1hqrCinMWYn6eB3ErKkxSSTWO7im/KY7vydewPpfZsdNURD
1zQKF9cDRY6pHTCJ3FuziJmuxlEjtqiu4rDnUa3dI2Cx958mtTj/6m/yIbgyXEUYbuKrNNusNNGl
AMEtXhExWBmwTwWAR/Mv6NTwL39Hma1xWrKscZUoYnyF1oNbHSrpy+UvtbgYTkLMlhx2QljxRuT3
wrCrRszshAdLLlZW3MLRdjaO2bfpxEZts4ogiXDjlrEj0kpuWoBd2UrdZW00sxJIl2A5bfhTIOUl
RuMGrD3CYiujWQsyS3X8LFMNqD8IOuYt6I0tCCOnCXaXv8tCAnc2ZbMjOtDSSg80jgLfQ4shRuDn
xRfpO3zX8SrJ0HK5HG5lTPMMoVdNt0mTmveXYh2V3noIPR1+uHK4HGaa/3lt4mRBa7NT1ANP6A0T
dF0afyCA7mRhexApIzZuvWna+i9eFKfR5PPjFORcBPCHOVTEuxqMd9i/qoa3vTyktZmbnQSjZ8RY
xzOkkaeeoSawX3CKQt/tvwszOwoi0ffxoWfRGYNxDyK46+tn6Lj/ZZRpsCeXagSdJw1joojs0pGd
k4IOB32xEubXFXNpHcwOhCQPIqgXiM1PHnhTQirvgSfrtpE4mb6Jd+5GeCPV2rT74T3FXDJx0qd6
3+yMq79Rt6U78PsEnBNIW68RpGL6gCYWX4kbOVpe2V34V6fG77rTL3OIk6kNYyP19JbFOHiPlqfZ
EbJPlFMur5LFF4zBE5qkDurtH8oYkYxVnlEVU6Y/SUsHCDvIx3E/Ovou2oF7eliJN22h2YeEU0xJ
ReYNo5BOnC8Yr1VHQy8qdEw20g7s2z541Df/eDHnP1Yz/mkv/RENZCOJsMg7bJ63cs/SVDUYXeVu
4yNSesYhxiW5peJ9O/ls/Qcd8eWQ9BLxV0Guez7AIh+TxgOWSV9+2E56z/3BuvNu/3moVaK95sBq
LM4oqd//BpzdLqFVUz0ooFOGmFb99FxDAKtvyqAUR/wZTVQluvyHBq2osbnrpIfeA3ttZ50r+Xac
pK1vF9nQ7gYtdCfpO6UCiJu7HfwEA38uSyxgSqMUez29Zl65x/znuvTKBy1vTUeMXBP3b9/YIiib
HBSExmytGdvrPh/RJvJE864Wof41WY8Wb9abTq9k471sFRZotVj4kMo03FZ6pcBf00J/bygDatxJ
Kl8FSVQ5ajRlGFbv73E0jR7UPGtDNoIYHAbcnH6WWu89WL3X792oaPcVMsCU4vvsKfP0/LWOymg7
+q63C7TsOdUzvASUSEX2SRtu0sZstp2miSDzxu5V9MLm0Clj8giM0HwXDBOpKd1quwiSoBujL1gF
lbqv+LrArYG2j00UyWubcfFTgjhQednzPlVmm0ML8qEXEuBLaPyQBx8h6W6hb0iIhNeOeP0XTxSc
iA0RHyAe3/rcPCQxhirMQ8L14l2W7Vz3ShyfLu/3pYfdaYjZuW3oXQ5LCzEsK9MOsQcXVi3WHnZr
MWazxjKq4loKUAHZNdl1+X1STcWGZCsYEHcRf/6l8rtyiS/kJShagyKaCo8WAsPnx9hoZqki+BR+
BkCv1KAcP9DsWkfCysidbBjsy9O4JK5yFm+2ybvSkCKhmB7g96D2FHCglH8Sp7Zr35G/Za0tbiZf
HnWl8/mrhjo/QE/HOcsqFUhMYp4PzO0n+af+OGx9p3CSPcqdkVNfoUyLKQosWCfdyysr5/8ZMtoh
pqIAwNGng/bk/sOMQ7ICsQeZ8axfwWfEnK5HTqb5NHmAcQpsvOc13aGFHJpZ/h1yljOFRuGGSoOe
TIFpJv29z3LZXCViuuM0nfTGbg1FWHn4LmSDZyFnCVSvG7Xl5ogoiGHwnMXjsQVHb0bNx+UFtBZm
tg+F2pSbEBtBchZIvmNt5xU3g77WlVl6VJ8NZ7YvKnTv+spjBtXbGoHVK1x6bmNkIRxxlyEUtSa2
vRwPLX4uNGRX0AA6XySpNyRNKbEvwnJTfalYnNFeftbvtZ9T+XU1n1g6oNFf+b9w05+frEnDFajq
gH4nDR22k+mHuwGB3u3SJ/kA03TVeWg5HkYDv8wUaECcx1Ni3lgSU+p4KVK8ZpZB3dCHBsFhA5Ju
CNfOyUy1hamO6mVeCcfCRfQirJLhEHKRlCun3sJJi7YToj50I7g3xNnXHVCf8ZVs6BzXSN+KUdsr
KS5k/3qlcqpaeIFRJMFlc7btK73rZWQZe0dPkBbzyKAyy24RF/6LMJoI1scwdZHS0/nMiv2guYo7
6epGiq02IgTc94k3cDnK9H1mxyflst9RZgdKMmZuYbagrZMgye7KeqI5pH35VvuoI2YJ7KcuNmC4
1sbwLWzgiV4OP+3qWXhOz/9bPvNHeoSOVMDFgVWTq8JWcV9G1KhtqcVKHAjsyoebPv6lYLOtOIae
3CQhBe882enNAWIHY43tXKDF071cHtharNk+7N3EMvH3xh8KEZNjMPm9jlqDI5c3Wpukj8FoypUq
/PvygAbeVpemki5dq9kIK6tvK69rp8OGwnHkb1oJhuVfaAmeRZmNzRRgiwgTfDjVajuq0ef1Brug
X395CpePzpPRzHYAYtUwl3iOkTYNW++62Ato6dvRsbwLr+CErKEEF28g7I7pocoSe262FfI0x6xO
rRFOiw4d8sIhjF45qnaXR7UWZfrzkwOaLiyOI/I0efmxJA1LIPCURr9SlVrcVydjmd2mUOYA8Zpc
2ihBP0RStfH8z6Mgb+VsXIm0cOLiA/B71mYnbh2FodZnjKevPwWQp6yV+VobySyvdI2OF2DHV0kb
uO3K56596i2c0ctx5bxdOAnRLFNkUwNpbKFidv5hQi+Qc6EmUN29x2NkD9Zz0IZO12zraie0FFL4
Py+vhQX7TFwReUZh/a5Mifrs9sRvNZDCjslzw0NyB54zPMYvoOs2PibHGn4gG0RNLdpltrH/T7C+
S00NTANA+koTY0Q1ZlvM494xhw7axvSYE95DylQtp+IuOk71leEgMwFrvpNLR+MExbcUvF1VvJ/O
JzroxDQTW4+WUBNtLSjkfXVIKwQZRWWDSMblKZ6+2vzMPw02O6vERFEQYQA9HQ3Nsao++SVQY/kl
DO4KId9UbbyyXJfYIhhdotABIAfew/zdlQk5TdyGgP2OR7iyKfbhVx0b85iT62+w2uAH6EdPqA8k
3GbrR/XDuo7ylPPeQ5bHfyQ131bmmmjhL5Xg2STSy0czUzHxzEO38PyLyX4ONTNPoWQdlV2ydY/S
XtijE/TvHedBQZxFmp3BAPga2N9EKim+/fLr3PCGvBJ36Tbd+ys7fuEo1vlUJIoTNgc5qPNhUYZR
1diFGwUd+bvhl56TVukmd61s+68X4WmgOUBHNiKFHhF61IN2J2sQAD+88hC1nzxlEuNfWfELBzLB
LIYDQQrU+2x75W5o1sbIQ0pq9rl6L0R/USA9CzDbUrmURkGsZaijBSLKi31NGTYb9Y3S1FxlSnuL
BE8GwyZLjsB24zdYuJGj42dw3UtVuOLftXA9kObjsgNjAY2KeUEKpamszHmBOF013o7HEY/ZAUl7
uIQrmerCtE51KLy7+Ae+PbN7O6PaTVXYGx05/VH5ByQ01y6DpaEok3I2Cto4q831GJNGpW7otoA/
7oMvE5pKfygxanCKG33ySt10B320u2t1TUpz4TyGtferggG6BTTc+TbQ46GDuI8+TWM+p9JXPX9p
RDxK9AeQrCuTuDREdRojeCrZNOY7LslLy6sD3jSSdZ+mUIRezWQ3qCv7eulTcZVRldE5+hF2PR9Q
bal1PsRai5ZQhDxS2dpmvWYgvpAtGAhLQipj6Vl8rvMYXhL6fTTKdEzbMfmsdRUU6NwrPdnus1LG
CKVV5E9WpwRfm3TgCRriRPPvM6+znzBNw0kmiQRVH6np2Dqte9vmB7H5dPnUWuq80CAAdi/STgJb
Oj8fm8pLMhUNh6mWgPHsQWJHF7tmg9nHrjk01vWqM+vSAsFpHrQIZvOGNF8gvUSG5hq8rSdVAcSt
TNTCTBhkobUGGFqMNPnZs9dAq80bL0Pvwj72tc6pZPULQph7P83fU7jIBtJFlydy4Z6BtkX3w6Rw
vuBdhQ2ANSlyOUgHYAljdqadZ0ppB5a2cjYvRgKLqYq4Estggs+XRFtLflRZ7C9U0sRw72fXkrey
6pZOC5BwssohBT53vvCDQRq6MYPMLblXrl5tQiWx6+arKD6NGKNenriljXwaa7bC5RLAlaYQS3F3
RnWTrhaPp106S2y4938PZnaoS1o1yknGfPU7DHUwvzgod8U347G5mUTjwcCs3SJLxwYXMwkH7G/O
qNnRVCY8lRuVVliM8KIgZHvFTV77IAkcV2wfvKzCfbL8amlrcZdWu4H8nDEteFBys4URtYj+BDp5
lWYgoKEeEYHYCpOFTv90+ZMtrcCTQHMeXKb2edQh1+YMGYwHsw1Q1Iw6bzj0KJGsNR2W1sdpsNnN
hT1QVXQ+3US/iUd0jShBZOVaRv+LPjFfJKdRZvmOVWACgiZc7wRv/T1uK8OT9+Uf22EMPPECRvLG
Sd/iu3Gr70R7vWG7tOOgUZPd0ABDRW327eRRH1K5xEhQEh+4TJCikp2se5SgmDiJK48rm26prXFW
Q51tiiiDyagHfcdaOULeN+VHcRvvMidCu8dOtABBkg3NPttbla5f/J4n1dtpFZ/caKmeIjJYk2OJ
xfUQ3mnIH19enQsBqFSDSictNhHYng2NPjOFMwnbPaO+SuuHfC03Xlj9aGLAKeBJATt2fjhaVtIZ
fsWlkonIfbqGttMVzKr65N+f81g0KLKKB6r8p05AFev+iJJnh9SrriGo4of24Ml3Yqbv/v2EoakG
vp+qCHaZsx3WIxGa6C3pdS1HYNuQW0v6lZxw6ZvQwMOOYfry3CnnH13J8wi9SJSe67a0s6Cxg/L5
Xw+CK14CFzxJDiA6cB4BD6A4z0yPr6LgehZ5DKFW2sf/Lshs7TaGGVuhyaevrVep/tK3a1YS0zEz
O4Ys9PvxPJ4+BG/x81E0TV+ZVqV0jgwX5DoOwbnqYf6Vbla2zTk3WNP6Y2WgSh1mFS+gsSpfyzIV
9r4iGGuoqqXc8OzXTF/1ZKtGdRx7veIi9L9BAA4r+/je/agPZB77eJvyYzaXp/f/CThZF5CxGX8Q
C8hRQwnhLfK1RI98Z3Sz+qPpO/h2OJPcVUVl3AlRkF4LklzfxqLlTzJ6yEbnPtpEgxXfQ1MESnH5
Vy2sXQt1B9YU5WIFY43zWehAcUhiSbtp4JqrSqTZFHl7OcTCzW392uSwUH6R189D1GGsNhStWFeC
d1AbtsdAZuxTe8lXWulLg9EphlC5ogD+h1JGKyDgUPksMGmMnArsDSZlfzEWk2qViJYBSK7ZVkck
1xJUXwbI1Xz1xZtOOFK/ssM2XzlSFrIsi6om5Q9KcZzHszgcKMLgpeQF/0gzTE6xKib2fwPQJg72
CdQfuFbmL/aqjEbJqvn87U6h+R/utLvJPeGXC+5wKLWVYS00ROCYyBOTHJgsFcZZJlJkWurWcSE5
au54hwl/rtzBW30cuI+D3dqWW4A0Eo76KCbfdGEg4p0vPTBAg0s/mWQ1679kWR7tKGJfF36VbdIk
eAnAPNpqMtDHSMuHssMillfJl0T35K8QmsyrrKW4i11GgGIXuoRu20ABaNA4C/LiU1GJ4VUlGV+s
hCes7kr1th/j4Ysig1z8i23KvFHhZgtNz/XzgcSBleIkD0FOjK6QUcRQZq2PuXDxU2igIMDqhoY3
b4OrlWSFasnpFEn7PD905s8Bz4fLu2ehlE0Mk2OGswY6w2xVI0hW1IhakVp7LUopXRhf50GZTFLm
ABRxKNmoeuxiPeG2K/t2qQB8Fnr6aSenfVJYeVtlCM24yhUGmAct6OwWr1zZfFSMt0IwHLX/2idr
lamFBW9SnzWMySCKY39OkBtMpRwtCXxffGPusf/bu/0+cOK3iVImhauuXkvnxmm42R0uJU1YC5UJ
OtHaJ91nMX4eMcbAm91RdXPbmh9x8nb5my7Bl85GOPuojUWroC5brrVtv+me6qP1PGxRxWOY+jM1
AslR3kCB3gsvK4GnzTtPJ07HOvukAv4TiiBTJGt36s9J1epbe5Xekdcf1mWtFi9vKCUmpyVJ6x9y
SFk4VkgwsXT5yKBaxdzcay1ejpskV/qXugswoJH0DGk/L22OjampP3Izdd9EuK3fIkD8qD8oWbqW
Ui3drac/a/a9CxWHokJOpsmXdsahcnzBmSgJWJBhwLxVttr/kPZlXXLjRrO/iOdwJ/HKrZbeuyV1
t154RtMzXMF9//U30PK1qlA4BUuf7RdbHmUBTCQSmZERoMK8qb4askguChc69gLdNdXGa5wLSCDF
VJR0gF9X0FdRF2/IisCSjdMLdx3TcKytZ2N8lQ9KRmKuRurAnVvyCBJfb65jJCnP6/yo56Dxh/5I
nYYt2kXdOnrVAIICSDv/gZvhsWWC8wBiXrbBrbTbMmK0FkIv4FZBdzD2xQ5KtcEWlmES/UFD5ywd
414rClWytmJKNWnrbBiTsd9Sqk0/jD6WxWLRBzxN/NjpOgmILcC52zBha4tcmYLF0Bdg1WbTKxMA
lSVbeJmXIetFywE1ANyvYGQ6t6Vu69LOrOI2BNNnqq260LqCvOJhu5vABh64962kqyLoYp7b5NZX
V502Oky3jqX3ul8FyTHZOTs9wJibxBaLcOeB6NwU5yHg/tVQVER1dOtGjPsnM7lVVkML+kw3oR2g
gZJ3Xtrfz9zPrbJNP/mAhVaDMpjBVTfykEPFZT5c/2qXDoK/Hy/nz6kFDcWG878/dgZo5AJUDqp+
sFR/WMUxmT+um/jkiuR3DtPIyGiQFGA6gisMzRWY27ocUaQzIPbndQdgUANV8ZTX2gdUBtKX9Ev/
xfhWhvn3UVIGFlzNKGgjhQdJIUraeAueL3Aqxhhk9uga4fETVu/aa/HVDNTICBfbl1eGRNuJMi1w
Cui+IQPmzoAJEmm3HbCdSG7uR2odIT0H1hVDVt0WOv6pIc7xARGrqZLjEWTupls2HBEDou1lB5Zx
FL/fDsMenqyKc31tqVqg6V0oQ1Tj06YlkBqp7uMFRPtGpfrXvUUURU5tcQ6fWWsFFl28vdTFDSZ7
DdpOkiXKLHAur7bG0kM5ZvXLGBJA5m4uJLwgArQK9guEHYC2uYzOjfMCK0Uzzs4KAK6TEPARVB3y
oNqCyV9CaJfoCIWMTPL6vok94sQo5xEDtZQltgDoqDDZlSZer2HaYX5vyTO05FO8+6f+2Vmgq1v8
0RFDvxn5L4aakfefHzFog6drhrF5ZL/Omx5ugNND4Gn1EgwMJIGsRSA6YqBbAVMmoK2XcpsqZqhX
HUBF31Dce4saT0ZWB05KZSxYl0k267eB+RYVbQPuz2W8DXXJlqgoL5sg4dPUXTy9u833FazzGcCn
ynIPhZA/+IRs1AlHjRHl8EPoSwb+lYH17vt1QxZSoloFfqS40cPYJhBiN/bJZnwF0zkIxowpmrPt
XfILRGcDhLyqjRE2FIZ5BM2McSWw+hXov3hzuAVFqOe7wfHQovaQZmKqKUpKSXb72Z7lrwekDaiX
AVNgQlPp3H0g/zetWU/AWxvMoelbewd6Fq8rxMahAXGXfV322ffkOIEOBM08v/PMm+wFXY7E9aoi
KAL1Ng8VpMXB9a0QutnJr+LeHU3B9OZB+u0DFnckafq6rkrUlrLJIUHyCzc7scPdT3O1ZuDoYG62
s94UzM4r9yhEzEHsqZjM6F9LSZwQf+H/v9sgeDvf7VTr9TZxYK92+x/FBsHGOf56feuEJhyQqoBJ
ELglPvxRCkEfcO7guhghfgLCE0fWEBV+HMAB0VYAosz6nOQ7yYqG3IqzIcalHlffMvp3ov+7dJJF
CIM4anL/tcFdepiczwpiTIvvPLhriMni4dBiSsH0nCewnFdbaO4B7/Sub50wVzq1yvb2ZGW0HrPS
YOkKOr0o1SXHPA6In4QQmCC+s0tv0qP5XO6sLzH1pM894R3iuLidXNZ8Qmvo3Lq91O2qJSmDWca7
5Ut2XGevLD3GyK3u+ya8vlhBhEXaiW4hdKcRafncM69cfEOCcLdEvzh41L1s1kTgLJqmIvNjzTQd
AKLzRS2zAkZ6CEH4ldne55DTgUDTG1HKl+ur+XzfcHHszA73Sm+2NlHKEXb0TxbcBipgS2qC7qyo
GnAubJBQHJYoLrfu0MQLFKK6Djqh1fRe54QeoE1wr0C3wtPjwQ1qFcKaNSRng1GF+MAKPv2o1hRI
6mSudN5AuEEo1aHuCPIglKPPNwgCdOtWLkhaQepf3II0ydxpZNF26VxKH4ks9bnYpF+2Pit4J/7d
DpC8gZbK+onVYXmrDdGqA8YPQEmcyaqdouAKwDJuUhtktHh6cGd4pClk1TBIjOJRsmewYehDNP/+
h0wbIhLeKAPnX5ZqCCtFAzxmAKqJU3S+l61eoUqmwwlMu3+aOt0rCQm15qOXkSkK2t+wZDLGUQiF
usBQnluCYGBO3Axryw2fIBCVByuijs+mDybIbB6cI8CNj39wmDAfxurTYHEEvJLbUROyiJ1bYX00
g+Zvl/pL9jbNT9ePksAhMesDwWwGFcaUGLeJtOictOlS1LuW7+ai+/NiQCFCQlgiiD7oQDJcN0G2
hUms8/3TzBXl3AIZcXlgkX3Yr5+S3LINE90jjBUHzkdA6YK6+Lkdd1iNRQG7t19WQ2jlUMYrlHsI
Z9fAk7t+SrvQVuNIyXSfjCjrrf09nvw+xAuOAIvIajQC9zz7Mdz10q+rC/FC/BhztwSpnz6yEi6k
rMzoFazWPjzmAJkNGa5YkBBgDk3DBrgMisUHeoWU9TZBpAWEpZXX5t9U8uO6w7BkjIsquKwAVMJ4
APjN+P5m3Q96myk9JMIbbDUjWZ2+KRhafyuSeYPWCOp6G+bS78p+g8LYdduCxYHEApLrkO9GwZfH
arhpAvrPmNWMQb9notIl8VPBYTj7+7lrxd5itSpARA/FZ4oXFYUmVDY2Du4E15Us5bJYgvcUHiB4
xuHkgUGOiymgZwQNCQHuhLwgFQ/zyAmzwwyixCKQ87rxCzN1lILQhbKAgMVH40GAMYb3a8cCBItR
DOfGg2a8AoEt8Xj+lHNGCJfuNrZFHWtK0Yw6Lrf9brgxduutPMe42DnYQedO+wQ/gQWfB4TSssON
PSXoED6xnWOHCiI8t4mP6Wpplsi7HGeMx+lDlGrRUzUe/XaYdwrImXUI6V336otUkLfBxeCycpZt
S7GgboPUYblOASTjjsXQ+a4CbO28gU7KOuC0vVYqBo4SI3+5/gvEi0QaCocEBpvH29SKa6Ympahd
EM+BoHtt0OC6BY2Phj/X+MsE98YzBmeyaw3U0Gp1X2wH+2kLUKqJoAuevRa3Onh4ILuBNnAgk90Q
GkYRQyMWYD4X40xqklSzWuMDKrqfOMrOgaSoAZXdrZK4v3ATTwyxPz9Jt1ZLqZeJ8TAtUJob8JjR
ICx9fRfZPXkaez83keg2LmvA80F8c26i6rq8nGaYACmhN7Wv9rpGG71bhvLZ2BKJWwpiBroz0HYA
Wy3QLHx9FQCTxIxbMAbVVdiMGfROA1I+X1+QYM9wW6GBAcoZzCwZ3J6p6lpDrR3pMLTnWoy0bWkm
WYXQArIOFMuAybiYLMvdrQDRNqBk2/pCmWTeIMHdiTwbjgVMPAiC8E34dpZZja0125DjhSCWre7M
owkCFDdIaWhnqH7rAUTdUYgsAhk730XKDXfAWD8Kn5gtcwBaZl/wxOO6fmzVRik/yZYsCJtP6lOR
W2FTL5B0hew28V3jTgWXQa9GrgLFyy387c939gPY2Tv5AYsNfcvaRM0zAzmPC3hQpUsOlWiN8Azw
vDC8ySUCqajSrQGcavCLb1DHuodoe+iEFPARXw1YyVMK4DEuzhjuFFVDJASqDm7J5arVVJsFzSoN
Y7IQBjLDpvIYjAdze7vuW48YLSVouDxoSKPQD2UTMIxdmMsENNLmyQilPZSJ7t1s8Am9cZLf7StA
JFdlKlIaIpRxyfAEcZ6qzONa80eMtxezHWygYsmnSG+kYGFdsIOnprhQb4MYfMy2CtxOt8oLG1qK
A9CIRsUjBLKk+IzL8I51IYRgrhLDshcwAie1Y3TTgbFM5u9b/VC3KBqpd2TZ/a6no82AdxjAlowb
nM88jb6v+iEtJ7RlIDoJiXeoBOoygoALTA37SBjeRKUQubV90Z3XrGqA6iE41S2aPzeW80ZcCCeF
DWRfe0wsJarmFdAgl00NiRzwxCzPuNAM/bxhqgZS6e7qYaFhDbhVr8sEXASJG5bHhlN1LBA4By5e
0b5XZwKFXxQkTBRfwuwIUGEA+Q7rs3thS6KTIHbAHm4XxmSLvivfJS+2CZJXYOnywZG5AjcTsWTR
8dWHlaDqq4NILZaZFPn+qUn25ycREawu89pCuRljsSAmWz7yaNpP4JFZds3mDdLQcXm7wVlAEo6O
EPhHLhymMvqiV9pGA5MTRB1bG2jWuO/2131fcMTAG8G4/tl0Gyo852vKq8FQB0Imf100SMsPhnNU
XDXxR70zGj9zEvOv6wZFjnJiEeQL5xZJr69QoQZTBmY40abA7HvlgWHN38IaguTyfp7gAJzZ4/Iq
NzYKsIDAHmuLaGjFOKrXfnUf24BBl7Oob3HTyBLTy+cSOTPKuUrSQk4zceafiFRtP+wtzPN3O9mF
JnIRfDfkb6DbU8FVfb6XcWNr/UwzlErB/2Z8z+SMBQKfx70FSBFSEIyC87GRLNmU2S0smDuGU8sj
dLFMjLeTI2P3amXdV9GCcL1AsRoQAxAUcFHEHtJC03NQYsfOtHe19knpZTw7Io8/NcH+/OQU2+1q
Og1rFDVT2XiGW35V3PJD1ZQIdGZj8AfeDhZ5Xcc4AquRcV8I2uhrs9Z4NwP7dWC4+fhQ3ZQe2dWR
EsjaOcLdw0wvKztAOJV/QiT9QAuHINmwlZdq+OH+7qAtrjCIqeH9oSIyMQ6L863re3NxYwsxXk/z
Y7v9q8eZJMaKDitr26qQA0FrmueqLGNbg0wHHkHthtGN1Vifyi4/2Eoi+S6f0mnnry1kS4wGCcUZ
NA756wMxSJk0wK59qtOju8x3IKrOfGi1A0v26iY3q/6PPu3r+RXF+0BZsOSlBY74dlKPm5O/LKCj
1EYjgsQ3Gd+bFM9dlMSv+47oawL9gh+H/1zWdaB8SGtV0Ua/yykojDL0yiXBX7TbJxb4os4Spz0g
2HgFppqJgcjtvbPXPT6OZNBAZIZd0ZhgwqDqxZRUPpdQkBgAu2zm18K8KSHRqxHZqJfgWOtIggHH
BjAf471cmG8GzPqkDQZUCj2dozzXhyijAw1cdAIhaJ3IyHBF9jTiIvJCUAZUBNxZMN3UpvGoAHs4
NuFcP+IVByHnNVJ0TdLYF/iBfmqJ/flJwEqgsGEUFBRrdQmWmuEwyKaIRVcy8mvgbFD8xdwXDzxZ
tWKjq1qjuPswdl7xPO/SoEAN2Gfc87q0kXhRykccObPHHOZkRcM4a026wR4jut8CzWt3zev4jn79
GKB4jlnzZQyvHybR58JrGqqpkM3DYCyX5xBn25KphiYspEE9M/ueKy+ZEVIwLFy3I/B1UBf/147B
ZTfsIgUtpoGWSzFZUABzgBHtm2i0M8nZZQ8tLoCdGeL8Hcra4KTTUV3JtgTjGdODoVZBu6W7Wu9C
q9LDfrEkaxMkNTCJsgR7YrL5ivPPVg7lbOgM46jXXWDnH7T5AtGzRfuSDjdt9WBJz7TQUU4tcne1
3pGCKEbPHhXxriiD7oU55hyhZeZtd+P/MgUjOm3AHRIM3uKCAIDnfJGdphRJ3FEEfAgXeIAyf9so
+bjuJMIDh2olsOhsyAFjiudGFNLZDbDoo686Y/KeOZW91yd7+JbqRfxvvsYTZOKV2F979CeoE2+H
Zau6b7VWOa/W0MhCp+gthasWY6xwTzY/xX1Yc9mcpLdyVLlAvEaiPFL87X6MJgZVuhm95PX68i8r
nSimoSDosFY5OFM5c0ZSZzFSIuBYlSnM8ru+fZuGZ5X0niILbaKvCSAYqqnoyWuIwecbTRvIiRED
KzPiXTr9NfQySSzRWjCiyJ71aPdgNecG2oxQC5STs7+MHuInEG4ofaeBHVjUA1+z53ZBec+4Yf+H
KQthrDmxzXL3kzCazQMOiAokdX7I/qUMEFzsW3/at6Ce7/4Fl9h7EcnasJ/1Aj7uWOxooKgLf+Fb
Wx1GkBwlx5BYZU0d1GCJ1QR5UStHhwwVHsJJ8u/WaONzMmHwCvz4oKSgWuyVRdK/1k4xeohLj8nS
gAJyykGHvwFuu02Fu8fAcHHIQLZ5jA0FROXxoAdVVS5o75ouwnaf3ncJZCc7y0j9bEamltSqeoCO
683kLJbfVVbR+Eqj2x91rDq3sUoxtdQsRd77g2ZjUE9x4iJ0x5ge7b6p92q5TImHKa4aBVQ90zzT
nI1gNmf3rizs5M2cKXUxZ63ODwkp1OMwblhWTvBlr58HXXQ5nXopi/UnH9JouqG2ih5CiIMVGZgk
b4YvfVU8tka0YVQj0T9aqE9SZQGoBSgiMGbm1ctG/4qnf9P1pcnuE6OD2GxIEgfyvD+Mbd8P760R
WApECVRZo1bkdqe/lrtKO9w6G2kMvG21/ar8M5hPUtUY0U3zywR44843ROuSAUVclN2ZqtjP57Md
gaw3vL7xwsAHfCZrU2g4vjxOCw/BZcPLegBMkzzEO9M39vlDdmftuvv4hyKtCojubAgWAcqMoH9Z
p1WKxsA454T+vQLgsvbYTi96ui+X7yV9Hdfn64sThb5TY5xTZZMBui4FUbbotR1Z9RtwFUgyU1Hw
A+8o4/VDjwL43vPPVGqQySrVBso7+j8I6ZENtvs5xn22egORaT4JL00oFYE3EfpIiEDctUEoK96u
GV63d5AB7DBblH0tb0yCWgQbLlIkeAHR/rmmw6I6KPAush1tijeoB+BjFamzb8bldpwGyf4JTKAb
oTsoDGCiHJjz8/0zwHZq2GmM/tWgfekmC1hFy94O1/1A5OSwgp46Y11A0sE5Qrt0M5qA6eQPEXmw
ojIq7pKdBSdP9+oetLiS154gmBlABzLSr08oBxceMjr102oiua+rx360wE9YhXH93XIl30fQWScg
qkAVGM6HnJ7nb51zXFGdjnEYYHBuyU0K5sAJDJr9I5VKc4k+FF6WnzUPkBF8BvCTAL3ouFbWjiDf
tKOqbL1elY0si3aNsewZgDAzcCXvCqY7r65ej3666Dund4LcrrzEViJGUSVxCHYsuSsck9GMkAjC
g8jDOFsuhqx0wFMGP53QTEx1JNL5zlwKqHqPt22xA3Zl9Egff48rE5oZMopOUScEK/xvCsFjF91R
pwpRdFwgW/yd9PPHDKU9b7BKwNDdMprx1vWMeAAJKvKptVpk2j0XkD/2/sSpRv8P0Qv/5lx0cBIa
1yV+ANK2oL630dVd9iBty4AMLvdr4N4oB+NDsuuCL4xeFRMDR9HJwXE8P+w0WyvF3dBPzW+NL9Wt
DRxNe2z9NEIRysY8ZgbUWOPnX2XnUeC7Z3a541+3Tg2tN3xtmt+59de0lPE2iw0QjNmDJRoKOpw7
WUMBfprKGcD5eLflb8mcyhxWv3RYdN/BWgumE7A78MU6bUF8jPUBEJaDuzOCbe/e2mjy/CQlkiYF
guNxZo39mpPDTrdVqSizpu7cHRvDqW7owQAA6U+gWwxWAOA2o9tDs4dzxMoZ00HpoMHmrPd03td6
4iXOk8TxxOv5rxG+yqc6qd6YNYywhosWtOhB/0dkMovq1+vGhL7wa0F8FS6pKKTELCRUifWlsFcv
RVFVYoHlfteiF/sJJ5+ntlY6ZGUKzE9CqkPlVsPObbJ6P2QtirLF1NMHayHaEeCG2WvTTvVcqyzf
mqZ3nrOktY91XI5Bo9XDwbEU7X6dKpDoFkZzSzHK8TyAMSra3Gz0896sDkrfgYmTNuTQJtDkzHv1
39pqW5DhKqN5X4BDX0vR/UvRpfkOTFBypOOsRxvIez3XVdcoXnVys24r+VDqsfS7pHAOo2aAoqSo
ZG9R5i3czrBZe/CFYPQA8BHuIGaxZm4mFOzZe3Cvedn35SX/sIFkdgMMInVe/NZ5w12ceM0TpBpk
3+XSOChDgDK28BC+JGadXS1GBbmDBtkQjXHlp40aXP/yguz5zAIXyLZtaZwhRdR2lvEIYc4qQOt0
v7ZOpHbZl95tD2VvSvZU8NY5s8kd0GZVaVq7oGvILHJwpvlYqhDpLY3d9aUJ7oZTMyb33jH7ygQp
Fsw4q/uPW5GoADK8GZPDZJHn66ZEaRMAN4zVVgUcEIDA8/Mz1eCtBDJ6AIRNDZx5hnyy8z6lumdM
yX6D5wd9ZbfYU2dHi/QrnuCSxYoS0rNfwJ1g4B8zMyOfyqqMZzQLgex/Zk1FNh1T+tO7ZMWCoITo
B3J1cOjgtcI3FYFlLnOosbMAOAXNI6O0/tTtQW/AA2zFTyLZ+JHIbZBagSoIQCMWec/32CjqYrNi
Vm22npWceJsd0fVvybIEtyJLff9rhDnVSSAERn6wGiUePpeF1iIIET0lBERmV4W08mSVH+Fng7I9
clQ0NHFdcQlM3vTghzWQb7MhkKl7IK9poKAYa0Y0Mp0HdS8bHRS9+NAM/GWRO/HzhjGQHAxnAB2r
/y6HbT954GpZIS3F0MCynr3oowFohHe5if4REKXn+9nY+mI0Nvto+bNC3hUwddeTVFZY9NVOrXDO
H5dtAThwNwIa/pP4RT2wiQEdallgdpAEZVEBHQipX2viHHHOja7H3BYQzpbXHJooR/mc/LW+z1G6
p0g3IUj2eN0tRYft1CLvlZUyJo4+oy9WfCXpg+FI/n5h/Do1wLkhXi7liCFphGStv+8WzV9mNJIq
9ZiMQ+DY5Q1ykMid+2DVC8z0VJJ0ShSqgQYFjtpEsxGvtXMvwZBtPtbriIry3AYGiQ9Jaz3PZrff
iHSOWeSRqMgDnYNnO3gfWWZ3csL1rc5HMqM+wDI3xet9ovmYKY6hEjFDRq55gqx64f62UDieR4DD
2TjloIfDdDh37GzFUix9Ye3AxvUzc3uqNc9J1t/UrmFWLKDtgEHGvzBcdr64AipSU9LixdvFW1DS
GGN6XxUkJ9fdUfTWYy0/wKcIAH5YzbmZIcuLwTBQ/ZiiKQ2tKDsSX3/Qv/xM6ddXvOkDWagUFcmh
ss4kL0AWaGG+69zoAtHeabPtAbDhdn2keQsxLFWjRbg4GWb2SqJ1fVBrNI49kMBDHtaGZKACLIKx
lke6LAQ6iwYiUVEtxY3OMJf+1OtTlNrVXIISwFW7CLxVugJVmZEknpXm/R7KQ9lhzLRxOuKfGx7d
uRjuaJL2+212CN7Xax90ZjN5SuxoPh3iee8SZbghced6SdqBX67v1JCqNgoppE3+qdfS9cAROkf2
7GhPvW3vOm0G7qdIp4ZNXS3hVjvri9XUq+qZSbvexkqe/dBzRYm6fEl9o8oKGZOLKACclS+4mKY0
zUwBm8Pr75jsnX0Solqwm2/Nm/+hxSKI1rCFogzQtYCK8N2OFkltmnbd5Cs39s6J+rtq8D7b1Kx2
5hySH9e9VRA8UV6Cx6AmiLqgwZ28rqwUx27xlI5XQBkVAtlNWYNaZAJKERgHAbukoRG24pOYMi1x
Mis2MPNESzw1/ejSt+trEAQtQDx+GeCu0Wpys2RSgZJ0kmn13KKK8Nb6alNDYke2EPbnJwvR+qYF
NggHu+nyOyNPDz2V8UoKYv3ZUjhPMwvDKJoSaDRzI3tACD1L1R6Kfl9q0fU9k62FuzSHkowjJOhG
f1W/T3Rnu5JYK/j7AULHXBV4ZHFv8ambDv1PO0sAJS1avAyt5mC6MhkSUbKG5BpTzaAOhgPbXKCt
3dpwusUEPRCw9ZiWwHFBoabxTHs/hUzMSBZl2WHgn7unBrnD0lijPRcJ0OGzidKd+aTmj6n6XpTs
v/w1ZBLaKoEvoIuM0p2lMb0OnlS4AJmxm68AP8zWm9F1XmqpnjLvifPtuiuI9pENmiAJZQBIHNJz
vy4tve1KgqRX35G/HdxXEFPxnA4sMDD42xTc7BY+tcZ53jL2Sz1NsOasyg9VOWaK+vsx7cwC5xfa
TI0OGH708vLMt5bDUEgMCJNcSC2AYVYF0vKCKXnuE82YFYS0FMpBjd8cjKB4sh/10Wu7oE2RKYEq
KPqTggdoVhj0Fu0TlwdbAkekmxgTQPPG7fJbx6AVMIJDH1x3B4GT25h3RscQrXYAcbndAwKyjqsW
1a4RZZ8n6paVj4I4EoaiKsJmyJQbB4Nb89iCjuG65c9yEXe+zkxz52sEsb9CKSo6dE4OzehElDTB
gAlJ2n+MYxaN1a01sf9FD6hp+NM6Ai9T1eBEXn0FUsdaoQZxMXt2d4yh5VagFJikyFbZhPb6akA5
nlo/TO0eqhJ+OT4YHTgF4n/0/N3Jq6AkleQtJDrApzvJ5WSFmqVV3pmg1af6vWEOt2WjPSmq9a6U
MrJNwRV4unMuV86h+jpUaYuCQ9Xf0fi7ibGi+Pn61xEBWIHBQOcVIl2MwEA/DxOr2hHabYBGDWBf
gF5LCj3gd7wo/abwy0gJ20CPnL+6XefpL6is+APDuste6GzPOBc5+xHcXU/tuZosDT+C9emr6Cfx
snyISmaGu+rjmPRr0yH2DhvI5orHifZeq9+Mxd7R93b63OYyqBs7VtcWxgVhN+/docnBnubS9MnM
tlvbmW9iYtyMlr1PU1XyqBQ4zNk+clEYIzqNnrG8r5lvlPqA8UJTxsUtSptZzQ8EXKwHhSHTc4fp
MzqTccG7OT90X5ooPoB80au/VEf5XLVwOSemuMhB28JcTAWhEfLRRzXtv2WNEyTzLGmfy8xwJ7pv
7FpdJ6zIKFAWSncZXkJJKqvlCeLG6b7xtdm+h7arloP0u17zxh9X+zgt25ceKq+9Sr9cP9UiR0fx
HKp7oHgAnwa3ItA6ZOnm4jZmRObgrgaRuQ0iQutw3YwgHQSjPgA2mC7F7Cyfy6R4I5JSU9AStFMw
j4xN4tNxkdxcopf3mRXOqSG8OZJBgdjlTzmp6kW7zT9YkOjCvLlXMHwz7jcZzle2NM7LzU4hY0pN
jLmXoO6jz7Er2TtR9/psWZxzN2tTOrWeq//psiSoXuOBjK8kG+4RuffpV+KcYanixVxbiPtaJp7T
CLIlkOwFlRwiYVw4McN34+u1yZZumiGQrmcPE232tf02Z/fa+JVmyU6vqp1V+Ob0oqoyAIfoZJ1a
5spbVWkg8NXoTKOYAULmFLNgOXjUNF8zDgOg4HZURHp1mM0Dff0/HYDPHPzk7ThWeR3nJSyTzTG/
GSZ1wim3TMmrS5TKn7rKZ0X9xExcr4YCuCMqFbvq8NlJbkLA8fpgCqtQOZBR4ptCj4EsAUuF2awF
7zGdtTRlibJTqeOUOaWHmdP72KSSp5Aw98DMIHJfB7W1iyeKqaN0RxsoulZlRP4uP6p35bU4plEB
AA4b5LP85av6BWo+Xai/rQHItgIZH63ogtYBmAGuFwNPF9n3SlFj1laEsGb75tg/tOYINsebrnru
WlkVQHxCTmxxqVYyjgrF0BiGFY7Z3iKQYSj8tvZYBFutnWzyn30kPvU4XRmXU3U0mQqnqwA/OA6H
fjft5wjDdjvZBorjGJ5NQGIDvHwB21BnZ3Gz2kCNMspBXxQfwEDvNfemdNxD6JUY5GboDcgu8IVe
tQBLfKKg4bgqW7xPDH04ak2FGpczFZJgJoz+v0zxUAfdSKhitzgAVX03JMVBcROJBfGZPjHBBS1Q
7OvZOCDhwLF2d2wiMrlLbvUHNbJ8qE/KLlH21114AzDeDCGioSbA3WcDaebBLvGVLG8K6mcaTvsB
/Ajlc3mUOZ7YI05scTcbCqvoC7e4O8f0delv1OU+bY+2sUbW+LVdlt2Y10FqSUKx0N1PjHIxa66X
RKdAe/mE/I3BIOBsMPMflVoxfnNL4zWfNO24TCBJ65GO/x93lx/2cA3q1kOO3WWzwfN9FQ17puaC
aa59KnEc4WWHcR8VMGNgz/gZi9qplsmd88nXlRDnxOvcONChtR1bbnT9chOft1+WuLyL2OlAyhbn
zZoxfwA9g+l2QAPhuhHRSQPeFrGfaXdeDFas8zRW5oTCOHE/bP1l7GyJAZFfnBrgnLGfu6kuRhjQ
d+6xOHYIg2yCWlZEFH0WDPAhBoJr0MGnOX8VQZ2ITmmNz1JN7SM6GHeulR2SRf9IktGRVFSEGfGp
Me7LdKtFMYyKmcE+xEhn2njKG+NJmjBRXX1zPZBND7anA5N7/VuJCmTQuMdEE+r9UGDn+4hrmVuL
xg52ftD91NfXXW7u3aBHiYBCiAPvpxAiQ7ICGftCfOg6tcpdm1ueTXqjZXARKywx5O8YB3Uknhsf
y2U367JFsnvxwhzwleyKAYc2n2z19bhVxQK3n49TYEQ/mUmyz3xk2CWB9gd9aPA0/bLHTshJcjfE
a6vHKpbHclebfUY2Gb/5GFS462aZ6wjPmw0vRSsTY+QudxzKSq2UpWNyc4hUdF89VkGN2Q5v2yUf
GNkMrCmUggeEOwryTXRNMSl90aHd6ORYxWigwvnCtDyqKAlHxZtHD71TyLNr77L2l9hRf1nk7++5
nxtnGkFhrb2wihIN6U7PdijZYVfXffuq3MpyWVPopScmuft8IomrLvWASy/T6r1RkjgsYzLc6VYf
d34N6MTc3zeGn5HH3oneGr0yPL1ZKUrZS4Mke+6LYKydPDTnrvd0IKbDvE5RprWKvHsdho0GagLq
tdpcAclbjDRo+1kNbUdR8P/pW2hrLpv5ohbpP7U9EzDB6c+TaqwfuVp1/miV7W4Ec9yjY075czor
XYm/WTG+VR3Y+LwxAe2vu8XYqyRZ9uqoFb1nggz7bkTMy4ORGnXhbSUGaoJ+Nss+vB5aRHcN0Akg
cAKHPEikuTOuJfnS0xkX6KofXZCMx0OwEfIHFxpGJEByCDVbDOkwPz05aQqKn5jOR1bn9hgf6ypv
xaAXKR3JWkRXAYIjkLiMgQ0qG+dmBtssRvQSIJ+D9hX64d6s3bCCNWQFZaeZbQsfq0wAUBnxFXqG
fFW/nGzQlQ0rtu3YHbqHnzndePgr9TpfVkYQHioUe0AkBnZozO1y61IWtTG2DNXo6e8xVGoPqisa
SK9A1Po2KOHP5ogMSyUKV5iixbAJeGVAMsdldem8Gl28aID4q+ndOLtq0MTqIEkRhLm4idEcjF0y
xlKeRHfcUgPUhsgRlr/Bev9JPjv+vflQnIqSyAquu7rwGcgK7mz+CNNHfAF11WPLXjU8A81dth/v
AJLwtCOTAK6kg2kiV0RMgvYFeEQhaM95/KbF1qDMuLAdtXhwx8FTAbBQID5sboskL71gSkcHEBjF
X7a4e6w0bBtsCbCV3k5BskdDIWDvzhQgIzaNn/krnvCDrwSyt43IR9hN7Rjg8wWzCLfIYXLKoiMz
WNdMDP1PoG0qv1z/ZKLoBMYSF1UKghYaD8PcaE/TTO0hRqVboaNUnjHmhzx3JH4oWsipGS6tKxIA
MeN+XP1ssu2gI60WACgZXF+L0NlPrXAvQbCBUHNlVogRmkcjyIM0SGNfKwNnVwfrvpalqyInPDXI
pRw2naiizRhtLsCqESsv6TZ6S5F4YL+ULI19aT4cYvpNxSgE2ut4XJ9HXgcldlAL4BZhfBDZ/pMS
Kv8x/s2QrFlkPIJZ9LpFoWOAmZfRbUL8lD9fZMtBK6Z1q2+1T7P9CDYKnyip5D4RusWJEfbnJ9eW
CSlosGpgt6ZFPbZU/WYbzeH6OoSf6MQEt3HtmqUYVmmhcuC4hTcoT+gd3ChdfGfKHpWyxXA+vmBo
wu0IFqOuhePpBUkwUi/Ddgo+iwttAQJGSDwtEdHPd8yIu9mhuDd8u3o0q+d1wfNf8kwQ1A3PTHDr
QAdYL1Z3Rs15sOO9Dlk+3bPGwgmd3Fi8uK3721SLE1klWFDGOTPLHd68oBWpdEzNs7Q2J0fjZsCD
FpdHeltE0gkm2SK5k4uwWmtzifuWAd4Z6VQesFmYOyfxiPo5JKkH6r7YgvHHJpM6FLzboXGIr+jY
YIpCwnb+DalKi0ZlRNElG0LZY9J0Z4TNTib9J1wiLn7wyADdecEi14LH01FUEzBq9aWodTtI0uKm
KbPb1Rj26STlcRb4P5b1yx6XRJkt5p8RgfEUGfPtrcEw331SD5MkMRQegBMrXDo9qgqErNv/R9qV
LUeKa9svUgTz8CqGnDxmlu1yvRAuD8wChADB19+F+57TNs5ruutG9FN3h5US0tbW3mvA7izEpiwP
0G2kVrf2cD2TfEIvV0H1Ho3GrzaRJNWjQutQwSTbGaQ1Gx0UYLj9Bapf+07nrq3ZuwsOCyq8vIBl
/rwfDGFIOHUgvZg65XkAJd0rwM6idjU9DnD9a0oryPTcU4mqUp2nhyEFlNpkK6Tkc5/v469YxGLR
RpHJoZ3vSXfamrygLTFW7pRz/IhPM/0SvZosU0s0lf7i2aVB/1scBEUzF81By15VNjx3BAwsqjkT
eVC5WsQUITOW1Bmy37GGCbX6EsFXW5av3LoZHMf//qI5u34gDM821CDOLuWTeKOAI9yCvArP30lA
pylb09NaGWEpnARBj2IYbewTgDlulNomP1imxff/r2noi1PsNoOTZlk7QTSUUZJv6jU9GIhbYz8v
cplPu2BxhKs012QpcwC2bQN2NbGxmXT0bR0XJSh22/YtFbBv1JREuenMkvmDVpS/3Eo5amT8DQir
T0CeY4l8bYbkJmsmgLKLQJjVKdfalvbmK3xsNo0lSx+GjKXXQPKM9iO/0mVCBU6X0WhHNesYtVLn
UYeEXODWNlRh2nzjDJov7FpsOwtMiWi6aADdSvRxU+TReIknj3JZWyajrkU6ahrTROH18NTJ6KXs
aj2IYyf3SvALfcMorBCQO9PPNTvzgOKvKK71Oye3K0+J0t8ZI6lXFtFLAdB4mEsOpXvA8cbR9cZh
NDxTy7vQGXsjtNGxf0qbWvh5Y92rka1BHzc+1ZKoQTZaT7mMuK8bsS941N5peXHJK9RNYnT3K7vb
QUuI6kVzssdcUkeKGCJ5ejhYkfR7Q4ClKZG3Rs0272Cgl5ErZGTBkGZhQpS92bOgMKsfY25eCiW7
tEql8lSletAU0BC6Qdnb9nAt43oLuvxFpTn3OQAF5sh3mtltYm5McI8DDn7sDw7SY6T8t9xOUQYZ
UpR3xRvXupgmtn4wjPTU8PJeLcyYOjXBXVVsm7q9mGpBaJWDcq674FC5klxljYYCUgupP6Lrkz+1
Cr91mJ3/dO3+xwQ5WFqPcgSFE/2DDa/tzBeT0XhpEuteQdCkieI43yisja/UNH7t9FalVoQnP2Ey
gMJESZt+BHHFAmkVECfdQ/FJ3cfJuI1Ju1eTPKJ93laByXmLvo/+W+2Lh7pQbivDubRs1MShQn5n
sDyHco52AS6VuNfrGpI1cLektjP5dqPsLa3dabKGeqd6GZlQJAJ+Bv+H+huWP781fOyhd0/YLZln
cXkLp+hAncphZ4OZC49x2dCkGlGjMMo+QJYR9F150BP+aDVTGuDTTbSYwEoYZXvTM3LifMp8FAgA
OSSm/iOtMCM1spxtI5NfPejIXp90rTcBaHjRdkQJY63JbvoxqXyhVS6AjPqLmcnabytiX5blxLbo
zETbCtjLVzQpDRrFLnxBVSdsDVHNPhvMM6LxiJ+zTzrlFZjjQ+90v+Fu8gKT4NfWjbE9e8TKXLqX
mnADMB4fHL06sWwiviLBTEpV96RPPOiy9BXtxIu0MPeZ4Fei1H/3jv1gk/Gg9mobwtL5mGko+9m8
O2qgVxSKdVGpjZ+k+g4eJKd0hD6a0m7SJGLU0LtbJTUudbOZYILTHEVCsAs1eWHAdJup5g0YPyd9
SH9Iw82Af8iCKHdfarc9lNAiAb6p3rsp/OV7CA2NyiYnqNw7XXblGDAPGpL8lOjNdVnxJ1UoFa1N
A7w1Dr4odAVtrytc8Dir/AJkiqOd5iwAp+5opOYl5EIMmvFqY5o91FrK6efQ6Ayo4wLaTiS5qfPW
pnis1T4aL5Bz7gV8uyLbghsrg9xT40yP8VBetTp7yMxsoIPd7G3BTkJp+23cJzDdzVB/H6YMRmsA
ATsu4zQrYdYco6gXZKQJCp1tBzTsmZi2kW4S2lf6GxwiFQ+66vtGWpzqSvKzMYYTTLYD0L1PTVwh
Xmcq5Zq8LCwEbrWrlQc3VU9ZpJd0QDkXpZNyq2X2a2sU4Fh31c8i0e+dxAUeOdPHQNPqrayHkLTd
QCOCgJWrHDsYF5HXauUlLyCygVadTpUCJxCNT6pN46EekaoLDqNGA7plAwzM4jbMhAV98joQRIer
YaJv0nSSAW+aG2gbPo11b3owlepp3honUuUa1ewYuY5t15AiBPw6N6unMrIvLbf7lekJ4kYz7myR
veHLDAEglhY1eqy3FBP3EiuPsTSWGZK+CtBR9DhQQrVuHPWkeopa05vyzp86/Rq6WaFq8zqErWYS
qEZ+ASViBODxRifqa+Z2x0EjVE/cqwI4R6ol2q9uAInCrVvY/xHku1IBCFjP3RJMKBxEYtQWjese
nY0I8lZSOKVBtdSAJLVeQjwS6optNfgqgqmEiznrAzfCv3W1DGJkTv6A5YS9aN9eF+54W5H6WQxj
DQM563dO8FAeLHwp5KUkmFo03ZhDrlSw3rx6NFo6JsYtcUrgndqjWvLnobL3JUpTPTcuNJCyKC/V
l65gL4qLroAtjlah+KPS/Izy/DnrUd9PR+xEk+Ppk/T2q57x9tpgOJ85IrYzPrv2uMnN8clqLRX+
VNEe142giUJOXZf9tNwiRKNdDYTQG79CSXfDldqgTRQ/DEJcFcS4UO322ayM32g/yUBRtKc+JnXY
yzSmZWreRCl5dVRnk1psw9T8ATJXuBdV5wYY+b2WTjsttaOtNNucalV+qRnQa8KumKiRlA8KmbaC
yNs+Kzc5MNoM7EpXKy5MR7wUtlKFWWTXl6y2+Z6Xtv5zaN0GFUPU1Dd1ycowElJ7UqIMNURVkkNW
9fkBteCOpsP4xEYGc5bJMU99Z3T3ml5Xl4XtKLsRijh0EAN7xtNk3HdxBH+VGKj7oHeaNwc+73D3
sGvrKOtpPDJT6y6HeLQ2Rc2KU4F7eZtGBoDQTevekAGOgV00sd8gOjmMtnU+C83pyPolOiuQ+jKh
8+zEWd5TTqQ790fm8qewkHiWKhoyURFf8zaXe642/QFAGd13cMUr0K4bVF8RSg2nXLsft0wUJdI6
JMRZlGZYTVgHOP1432bmXnEho2pL0JKMwDaw0RnuAdiaPacKmkpdaW/6yt3URnoNs1ikWh1LaKOU
6ALnfjGRPcnRaWprcR31Q7HtNUXbF1O3Ix2ycN2oS5/VpXoxKsojKpthMkWe1eNCQz016moKGctA
jOrtUA9+rLBHm7WHduJ7s1UbT1pQ2MkZQAHcKK4sJ0o9p3OClBeNPzrVjVBsiA7LtyI3tAs9bXTa
CQe9CS17iDSr9nMu7pjS5bvRhuxgmejajoMFQUcp3C1PahVnn2fehDO6bXASKCMo4VVlPQVDxn+U
qqjuFdGXh06pqrCJ8iZw+tqhXGnUS8OUUFwWDfPyQcv3TEPF3akqqLaK7iA4cDYWJA8lquI+mdoy
aAps1Cm/hedV4vO+jHHNTDFVJb+2ATiiHRc5hcXfT0MDpHGE9kXntn5TJED0co49Ml4bdhv7ds/g
g6znzfXUMOBGR0h5mE+Taj4KGcOer/LGpA0du8mDPmoTOg156aksxoNoKptD2pUPtslPrKoutXJK
Kbh8O150gaxODnd8Zo7+JJXtiKuI4nBBmTh2Ld9106deGAKSUq95jfNatid3UKugYc5mxEVMonZr
Dto1iohhpTCIT5gFBVAHJzrDtRmD64JmpOzzJ9YaHA3I7qU3LYQQVIVN1IjhC9Nx3NGk8oZJnJy6
hq9bZI6U2aguRKR9y03zzoZEo6UlBxDd7qdsvCOTEnaG+WPQpuQA/2aUc3p9q47qD0jjpAe3jl9w
hdq7CWKAXhE7MWAE2ugXrQYWTNLcFT2km+JRh6hizK9LM6k3IxRBPIQNQPa6QqXjIO7iNj6mBgRd
Cx6wSBmoUkNjRUBrMWqHC1eFmaVrhW7ENiCbXvSZ9hw56HeSePS5HZ0Sy7pFH+8KyM0tmgDbrGXu
NlayDZf2YTCVn3oplAA91xo6ruZjjEQQHHHoTpbY6hlEIcWpj4jf2BHegoSyOg4jhDGo0tM453hV
Zcll20sSjG10y5r2BZftRTHEIRCBNjSlkfMn8Wvkjm5AuJ7jITLc1nIOmdWm6Q1gxDmwRAyOPYY9
IWDzcC4707arnxqiTbR2c2RiyrGc7ANy/LfIzdiVWml+3pPbvE58Bz1JpONMpUMV6xuHmIKapdlQ
R5cFLngX4OMCa5/1GmKbQgQFrhWwQaRXK4Wpc5BPB83R/xQA9MWzFomdXQC+pLyX6GcQyaza8e7I
zi7l1tr9JTuR2DdgU8PsKwuYt9ZTPF9K0sGLhW6JCobhosDSjND2TFRVgEm2ZyB5zTq1eAxOoMqG
VRgz+v8ecVEtNjMNvixJPPfEhqA9zoVUnLVjtatCRfwJ7x52JgbwK7ANnvW4P5fKOBuGsdLRgE4N
5oMvTtW2PYhsBb17rsb4cZQvpbCh7zN47EFs9Nl08AqMIC3aWSsb5mwZ5MNcFt8KuSeBsyrQOHn9
7LKeasNW4VsOp/E/qOh8GGfxhTgnVhpFgA+W+anPQlm9fv/3z3V98VEcKHoDU62h/fv5o0CNtSvw
pgYXH07u1ZHB8yXdoaK3X+dinuvUfxprcciiuhYV3AVmrQI5wre625Se6xmndId3MIh19I/wb5+G
XOy5UUuKwpXYDZOjaMjgSnirCguK4kMn9m43jivf6/whBrcV2hJQz/hiR5gUVjLgkdN73X4K5+pz
T8cb9Ai8ErLvaxCms3v9w2CLRsgE2VN9JBXKlgqC6Fjq6ASDgSJ1trLdz1YvYVQFkSEThmZLMmjq
kK51UCbxlBwh2vgxKHff78NzA5iqAqlVYMOBMV4AKkxlsphZwL6xNbs3VZc3hlP9QR8burT/HWNZ
gs1JZaaunaMJS0p5D5UxyEToBRvXlFxX5rKswsakaSAXSCBK4yAwJEe3WAlxZ2z7wAwA2BamOLN8
w3K1islFJWcy2/cGWGvRv7rl1QBtJD1IfRfxm3t/xHtDeXx2zsXQgD4uYoUdK25Tc5Rj1OLOcu5T
d6doa64gZ7Y0NAPxJoPuKQrxSyq/O+V2OiUYw3YKauAJZ+lTmLN/31iGhgOcgKEwhaVcdmJhwlLp
loQlGhmvYmUPRsImt9zNRFb6MufQJy6AUPAUeDcoXToOyxJWMChtQm7/F9zSQ91HAfUGmcUu2jV+
o0ESrPRHGgXNYbj9/kSdi0QY2rZNSG0AFbtky9i9kTfZ3Aerghkwyny51W4MWPOAm+NbaxM9990g
kAmuOLREAI2a//tHNEBP7BI6hXNs57vpWvjwO4R5XhTqxy5U7wFBv1zDNp+7T2ZRzv+Oubgcy8KM
GpRl/upIGV4eMP4AdnDmobbnOWF6PevtrPEl55i6aIC4oCS7iguwGcTCFm2pRnMGZ+ohkNSrb0Uy
valawHrLF7UJSUbmq+rKYT+TaXwabxHjTcKUwSECOVraHMyUXWa1NGiutFettYYWPb9dcbQR5gGp
+8Kc5LBp01RYe6CPL3ZAVg5w+d4Vh3Qz75t3Qa3HZO+EkCcLV43q56v4y8J+GHvxNe06g391j6My
8ymzjDYGnfuLM0hmfIBo/D+Qv1kbcvEtHa6OqH6IWWqnfapDuX2G/oVfX3Go5q0n+OeOCB4YiGmI
nrhKF+HTqJxizIoG+X3RwGBPpInY2HaCSrRskueV039uaqjHz4hIBfFtadwQmZM91i4Y3vNqznjI
wthJnAlvtq+vN5r56w9Yt3Ce+XvERXbH+sEVnYn36xhndELxvBnWPFvPxjRTg8w3usJwiNcWH4xo
NZpMfPzbXC/z+WF2usP7aFUhff5jyw35cbDFyTPMQdXrHoOp8dGdQlNiTyY3TfIUl2tskDMpAyRN
/57XIv1Rct7bgmPtZME2ReJ6Mf/x/YY4NwI8YeHIAsNdZEGL+CyHajSLGJtvqO9r5aTKNcbMlziF
3A1hA9c2LtXZD/bzBVBZYwchWiCoYnbTAOImdowdYvv399P4coYWoyzOUF9Emtb3bevVVXMTDZan
2w0qZ+Xx+2G+BPnFMIu9XMD0NiJOKz1n3NqZbb+QZnKuGletNw0xtLuW1PHWUIt4Dbyytorzsf5w
jVow0+srDatI6tsC1frZxXd+lMc7Kz6W7pPyLIN/ZhZ/bmXhMm5BTRF3+BcnP5S2Ope4QkKJBfVJ
7jO7DHv+6/t1/YKemv0ATIjG2cAfml+s0qLYhj1JNWPQ1ZJCLM7jluuJaj/V92112bH8oph+fj/k
V9zKYsz5ZHxYUs2arDYZWhBObwUAwO1GoEVLUWTeZ9v8uvDQRl8Z8ctZex/RtAwd9FMd3KvPI47g
+Qlp2+9R6m22irV+FBT6r6bH9iM9rb0C34/Wp0CF8QDdAhIY1zbQxovo0fR10lgzlwxV5O7Nmrzy
KkEpx0YzGxjnGtJKzoMRGqovg9nLe/0iPbN3wJSD0LzugJf35dGrjy24DRMkxZ0Zxx0PlFsnKPP5
36/ru5PDcp7Aw4MpYatAxS2loyzCjaaCADXuNFBTvZYWO2AD0MJkaYC6eIL6p+XP4jDxTgvRqSXI
IOAsDtoK2GggFIERZu/RWFwXRMQH/e6HLVIXXVQFeLnw/HFic49iPiqqYme5iff9ApzbV3DsAPvd
snAFLt9fKRxySMln1gHkk90xqNRpZYSzh+XjEIvAp0TRSGIVQ7SB9BsXjUsYapBA7rWwLrdY0CRY
w8l/vdSxfT+OuYh5Y57EYz5CgaQPow3zx9fMJ0c7QBXSl90ffqu/F3ERDmapk9ya+nHGG+wBtnic
xPhoOu0KJHbtWy3u2y7XlUFKTMrSDgnsa1NnzUv0zB2lgnkC3hqUTjRYyn6OMmnSo2MoUS7mWeeE
JaqeF5bRpJdAF9ISsEol76aL1hXu0/e78Oz3gk8BULDwFHe+2BW42tTbiY6AKvy/VC10NBsgtkM2
qN/drUnuf2WVYnvAHAFVcVwYAGkt5kmiWhbqhOFmImIJF+wxC0TmpXcp6uKxh4DzSMguWpvlueX9
OOziTPeNrGVrohk5g/YnHzgJYxvtIFZ3rXqx19+hvII3AlSa8ERZCXRfEs/FjBdZbjNIY8higH+b
eIw3gO84QSS6DHovKeywuJo/TokU4fef9VwMR03eQhaHIP6FRGumcFSKIKIEfFpPS6W4UAQaVtaa
KsraMIsAE9kFm9VlIGHgXDvJ3iivozVL+HNJBtz3wOlEJgrgzeI6zISJ3CXCl2MX8Tbfi60Oc2o8
tXbfL9i5E/5hmHe5gQ95hR1zk6ugcXtEqjTSAS1xH78f4WtxHhsB5B4L8GLAwCEU/vmIl13SqqOO
5j3pTHPPgea/6h1ReIUJPESccXJQ2vq2jNLoRyo4fIEq17hsxhimat//knmg5QWHshyMZ8Eogfrl
4gxyF4CUoQGwdIRoh7rlBxGgebkqCXRuScGOmIOL5ihAcS/mmxlWLCGg4ZGS3ZijU3uih2/P93N5
LyF+mQy2B2SutXdP2M+j6C5UNOwJLQ9VbKAb3sb0XczzoOlUv5qu0gvlmTto8pV+ukoKO7P98czD
8x9IwLlFsJhhxWtpovqM6xtCRLxBO13CXqxT0833kzzzjkCABh4dkoDgvtmLcSJXjSJ71olizWVH
nnv002GdQXVjXMkYznwyDWI8SEig4O3AnuPzYqakzpEaTnj2ddnequsa/vNsLS05NwgS3Lk3gLI8
vtvnQSxiaQLCP3ibdMlmwLr5Ms7W+LFnAj7YFv8dxFo8YHnN4rRokPqM8Lp0mmKDtb2vCA+dybyY
hLWdKnUlSTh3lQJvrmHxoFMGN7bF6nHWJqjcCkiRx0Gq7a09C9Fb9/P2pwwqPw3XOr7nth8Ke9j2
2ryOy5cJQWtHtEY6eB0/Anfd2Pdc7r7feWtDLAJ81shpMFxQgVqh06rlB0BNqDp1K2XRc1sC4X3W
Z0K0+FKGHUFmjpse0Do022hrAfFw+n4e5wdApcRS4cIGqY7Pe66BTa4JFTsYgZL4sZfMB49+7fPP
W2oRicAffneSQ1SAF8TnMbLOUArm4LVfaybw3RrbEgdI4tYqUgq997tSL19lRy461QkcN91+P8Nz
yT4e4zCAhAA49OOXzGmnKAlICFy+Z1azxAMbXkC5NOjs11BvSu1OH1bi0rkrDVi5WSDGgoceynif
p6wLWxpVrAKapWk0s46VuTdFUNbAsLPdBJJOekN4eSGSKFiZ7bzxlouN1zhUomfHErAiP49MErt1
0hGzhYktGjFZ2Mb74jCGGDMkWVAPfxAZoR6D4IuWyFdbeIhO5A0kfkDhAkPIy8oi2cBzo1kZRZ1j
35dpgc0PSWV0er4UGxIhxdilU+eZJ0jZXtVh4ptA3l4yPw7izfAzu5rw6u8vo8gzd2vma+cOO/wN
/jv44rBzcCDwIFeg3ae/OVJ/MLn7GxyB77/c2gz1zx9OzXJJDBuKYdpmVunot13Y7NZt28/Ffywh
ZoM4bMEfYjGMVtTmZFZoQaP/mMNoNhZBrHLysx9QOJepIEd8gjIA07G8/X6G52LNx6EXbw3Zw2XY
qlCS7YoEppK6Tc2W3X8/xtm75uMgi/2PYmWm6gIAMbJFMfudF5cLOGcNPguGbb1GlFyb07zcH9Jj
iU6AZbdD58XFs1sfqmjlAji79T58rkVO4HZKCt9P/P2B3AzZfSdPq9XKc5nifEnqs/7w/DRa3AF2
HFt9WaBN/BflDQbtEF+/NYCE3bWh5BS4LJ/srIlySMCv3KNnd/2HsRdHq45Lo9cttOJc5bkZHmwZ
UdR+qN4UXts4fmX9Suw1Sve5SuKnCS+PWoFKjN5iwtqt/Zwfi0d+U6J5fCiRlGhh+mxc6Pci9chm
9vP5E4SQrnwaf3EhktyeksJFD9A+Sd+C0HNbeQTFhc5X/C5BAXXc6ivrfP4W/LDQi3Of1sbgqgxz
nrnL/SneJ28umuUQ5WFQAbJf2uTfv7Q/TXJx2rmKjALi4XhpG2ARTM0RUv9+7U4rQeVre3yxmIsD
78ASrNCc94ZqtMkP6lZSN6gP6W4u1CTNP9CMX9uzizPPoP/FOo6lTHb9BYBIl8C9Xq1H6v9jZtDk
gYAImvDLV1QCBHuhtSiCDrYX3Wl71NgD6H0NFGB3EJKAllzv3p4dFNxltH6QqM/s788BzU6jRM00
HMj4fgA0tNtUdyWsdrKrd4kZgG7WFFnORbiPAy5WU2u5ShTkg54b7R1ZI8hUl2ZTHVfuhXm7LROI
j8PMH/VDoDYKMGdUC03wAUB2I1CfR+sww0UAvvUydjAzVLJhSTaf97XnyLk74u+h7aUPesWFIpoY
zgaoXlIVFRTl37vp4BDM0gRQlwRkCko6n2c3sQZkvUSD8TC8VWcfXPDedhl0iNbhUe9v3eVKomyB
0gIqlag7LXYI0XPhyBIIcBNYylmoyqsvQAW5QGoNJzl2yPfEiy+6d8OGhtHizaHlDZgZgbnmYX82
qEH8FHp40B2ZlWw/T1u1a6Z2BGd/3Fib+NBuwAU6xjtwW0Nl2x7cFa3jcx/y43CLyyoX2Kza+71R
3jML6WdN1vLcc9v04xCLq0nRytg25hm1QXllbWaMdgOrsPFxhojMeg/GAUjxtVHnv/rlk35Yx8WF
VGoOn5Q5hs6AmLEGIlvZGdcjTAH5RlMhcrzWzFub5uI2kmxQ5NAhS4Of1awEBs5iXWh3pEkmLwK5
7vvDP+/I76a3uIrKqSqh6zYnUSBb9qqgUFP2G+xVBZJFivVv3Ubns/hhMRfng8exO6GaCUnejnng
ZqdwtwOv4N9PyUXtEBXT+Swu7wYGTkQFh28IMvCGAuwQZQzUnCvQtmnlTpvvBzu379HIhjfO3J74
0pswGM9ED6tcWKP8qtl9owXf//2zSfvHARYfKOO5lfUTBuC+9FW/8CPf2HWhFopNHK7Bv9Zms/g+
ThfnkzMCLM3jwt6QDpzFFDSolQ+0NsriWrPivnENiSm5/T2U96gOHuD3q3bu4vy4aIsbbUAlD2qC
8wi69IdoumktsLKs/PX7YdY+zrID0DWurBDpOs+5+0tAst+qx7nHHHv1Zq0pdC4woN4Exjn0MNBn
X8S/VqssYgOH7XUEhEvYvRAI2LvNRh0r1dfrZlp5X/0fs/t7wPk7fsgLINIW6xBGwHs40MPEY9dy
awczDhBOK+BM/9lO/3u4+aN+GM61shJ9Z5zb6i22KP9fiTaSbedQG3n2H9xYH5dzcbA6tZsi0QKv
KtudKkcKlM/KPtfO3R0fh1gcJ+EwyGOhreaJEA9u3z0ZIH77rZeE2i4J0VvHE6PYArN/AwFZ2uzK
sLgkK9M8+4T9+CMWp60rSZ52My7X2HQkSLezySxSIAIt18HnFJhOg1bwm0VTaeXuPPcYgCaj4iro
c8Ddc7FhDQisscREvvxu170V22mfbJN9s/3+FJ4NJ0ABA7MK1hT++bxvcA4gNmK4wOM6aAi7kqZd
tTLE2dR/Rhr/Z4zFZhni1FWJizGQIvNdHhALLpt/PTQyB3isf4IWPZvCfRx0sX2GhBdVEmHQ/H5+
C4PryCjfOmg/w+4LGhurDshftV1wP+NFpaHVOOteLxEFmUJSsJoQYmbwx/tls2MKnQ9942XXuAzw
Ipiu4ICABjj4878UKKVt0H9Hv8L7s3jw4ccs1tyKR1lHBX6MCOHnF8T7Z9DFd/Na/4O6w7lC/MeZ
L9aaFWLquhaDQaXAkxf6drZ6SrbrZgFno/iHWS2OI9iNnEt4CHtplVCi3YhsHxt3dff7+0Mx/95l
XufOOEy0F3QY1i/mY+qdkbYi6rzKaKwGPnEZ+5VHU7aB4G5qeVVkuS+9XsUrR/7MnoV0M6pllmvB
t+ILiGAoRo03JEWGZwRmuzf24IiHtjfEgVlu3NvRX1f/1owz+xbqO6i0Q6kdhXZn2R7sqk5rR9dq
vBgmaDSG725Jp7QFib2xNZ/ETEJ6pQSoe0p1OHuLyIsqKFvTBKosVAfr1AeowotFz8KGA3RZxDLb
T2r1xlP3yu3aJ7Xgd4qwGMy58Ibi2WNVgj0OFTovc9yrzi5GD7D5dl+h40wrlv9QHSMkSQ567OTe
RKrQ6MRc35yJ17YKr0MJgnqco8mTqywcuhMo2FdFnL40IoJ8RhS6RRxvSBkNtBIcl9NQQd+lkQ6V
Wo+2dFOhaYwyCyNgGOUpCZW69oYm3xdqGlSRHqgCor5Fk70yp9yNY/HSGbFnJ3E4MWVbSbYjPVB6
xazxUTndhuVpss1keQHVAodCGcLw4qml6KZMvs5aSAha5A1VMtVrjUFSlhk5tcv+J3eTjHYJ/tek
hlw37zPqGs7BIlMQ2/k1YD2mhxLwjRHlGTzz2mFjdc1R1WIUuM1JxTqoiCrw+qMZ0OOeQbSDZY2/
MgmaNe9JdlBKOACWPYcbOqy+/bxAh4jMcgLaxJMwYSnYM9As2JMhM72y6WOvkkNLo7IxaAxwBlXd
AvcdKDg5LYwkC5yoNANkWWC1a+QlNm2IxmjkqZ+S3zZEfRylP45jfjkyC3A0aTNonvI4aPFuoWrX
IQNClyBgjaJ7U5JAhMmFYZEJCZOwtFWViqZ8k1NxW7Zq5hd6/mhUAgxUMLKBpGkBzsyrOwdyGCFh
JYe6QguF0/gJ6E3mNTYed6kyQb+px66sU/FSMfZUwZ43GBSzulC7OIUNo6pv7YKYQaXnWeCWrteW
rN/iUCdUMnZhlEkGZ9rpzpVv0pKPJIr2usIgoBol19WAvkZbCR+iwr7SvuRSCcCBCKU5bSxLbrTx
Rz6QoxVFfm2JqywRF7G2TbPmuu6z697RbqFlcIRRM3Ub44ZrMyc8J2+xVtk7QM9cWmqNShMLxy+u
m1dIdqGXWZVvpiuCVGXWrm7N8hbiTVYgLZJ5TaO9WTARgmpjv9Ub3CLQxYEvEtEjwNQjKmAN7Y1O
ZPil0zG/R8UFVHN0SknBf/Ec3zTj4r6yrX0+FY/CGcKoRQWp4HJvOywsGt5RpbODwsK/TZOqo4nA
hcXzho5q+lLKtvB1x4k3tbBOg5FtKlm5OC5mEg45vlmlubc8R3GGg/EUEqKkfp8w9c6ImtaPIQT+
M5rcwitTycJ25AkoQbiji6S6k522NQvT9Ky6EuGQuDrUJdCWi0vTKwZUssHZClslPha5fcpb58BM
aHtBWsOHfsEWMG0oV9w5jO+bqdsUvXq0XRP4rxoVpDzWQYPnSkJ1N7MvzQqZAOquv/JqBGITRrie
4SRFwFuoJHBQHGkrqieYgMCsulMCORKYduMDKTbbxDU5gOXgtaoCkY6I8kle2xNsmVmnQ+h8NIcr
M641z1Cg8EaSjIPmbOUeyR7VQiKDhNgMJb2Lh3U1njK409BWTRVaazGo6133YDmtixBnbYaMPGSj
VkIVqH4F9+Wi1JSeWlK7koPcQ4PgUocK8+Bi7yg3iYllFsAxtU95YxbeyEhEVZEl8HjsD21Kdoo5
vnIXnxNCC8+Q/z72nQb/GCDbaZO5MH94SvWC2sIIRPvQQ2nFnbTf2dD/D2dntlu5EWzZLyLAeXgl
eWado1kq1Qsh1cBkck7O/PpepxpouFSGq+99sGG4ZFMkk5kROyLWfnbkcDC8ej+ls9iyiz2sDdDf
VUvuk754aJLuZ+tnt2uR7gwhTjNsiMn273R4TKYzbYra2bVgiPk/fZRQUFDXH5l4qDcWM0RR0Esw
eKrDKXySsOoyaYZ9U9+WCwwRUyR710rPgdY8Asrf2oW+mYx0r5tFHik6t5YiuNdUQ+JT2bGvqttp
+Tpl9Py5QebdjlK3I8/0zm2Q4jictNBAgED13Tfe586ZmnNqTwwa5/2Ll+S7cfXencE86KXVRrbN
ctPZq/BB247QQCpDADDTvq66NUZ5NgWx387OrteTsyn0Zzl7N3XWPLquePToQ+iN4ViPxhY/qp1X
eNlWn2iehdakxUEyXObK3TTuaEK3lu2hFrgjr4nIwOGsl3ZJ3suqeiwNQIA4AoQetxhOZUPTlZi9
jVbYyy10tSaelt6JbYsCUyc/uhQ2hK1ne63VP3K7DkJpwMdJ3QpIkr+8j0utdn1j1aGXCZunYFpb
pLHLlNRbh51i7+jtU1Ll22DIwH5Mgl1uBKjgJvgbeh71M5wMbHnF07N7rbL+Lpz+Qw1juwmmrN2T
iLI/6GW0SD82U/+sdeNmWgM8egInVJOPu/wgzCjVFnFwpurSa+CPKlZ95MsEeKpo4qaoqotX6FXU
jKkftbp/GhN32VTrCot5qU1gOtnO1cYsFKO5UUIdu2bEsHJcqiiQ061pXCkwaogDzXjQE/PQps0U
LrAALa/TY10nb2vVcggARsVdAetAVnu4JW4MYSHEGnE/Bv2bk/RtCDZkm0CPWxzFudu0erSgUUs9
59fN7oSlt1HbWUQB4GruiGOOYqyz0MK5aFsZU3rXJmYaL7Zeb+a5eheGle6KotV3SeI+tdKO6tzd
p2WwG63hq11aT4mXnpcBKm4v4iKDNJWzRRhzf/Sn1Qu7yT2v1nin2uYsu/IgGXnZtCpAoM797Lms
Bvhps+7sFYz6k1xx2RX1pMUVVbNz6nT6xpF5sfXzudhXZfHSS8oTml/Zd5We1zHovrNhyzRKGw67
xjHUSU7SjZZRyOdSCp1TRWphJi0zgqGz6wL0LsGbvCGLfF8r85i5jHHWWf06VlA0V47zxcgJI7N1
3HWdX5+cqTcJpDT/mJjWHmz+fdNRBaaP/USICqQkG/iSFCrJ8jwlowhHAUVLTtCcfPrZk9mJhKPu
WbavWTrXYS31H7IyuvPgNacq8C+ZWZs3Wen9NFOrCXGB68NlaNVm8SBiusVgbFKq1eFoLj8WL70x
06twaw3PTaJRl1rtN/CU+ndAVcN2nrUgTFO7DWvDB38nasEZNjlblXj5V5kIp46CyZkdVl41/hTE
DOd6HeT9sFrtqe0pMWtuoH3Yfp7fGUarWA05KKbJDFaIOqO2751Uxnx2vQ10VpmnSqj0xRq8eRcM
7XLqdC/hmMyLY6X1DNwYym2OiZEvwKn83L5vkvwNL5LiJsPQbO9UI5fp2g+lPDBnzQRSbGJLmKqC
BizNaiFiakYS6djWM+1emPpr59TWIfA7ddcL4e7LJpA7ja/7sU1mLQsbiHSxm7MtDXY7HiBwD2ya
lh35eivryFs9Zy+T1TU5e4bpzcq75Dy7Phufbis3FHLSDo2TuGFZZcupmnPGEoZWD51EmzZpX+kP
awliT/n+ByGO3CzzrC7lrA9QQGdRsUk2OVxRQ28e1wW6GihUqHPdQhPBMnb2vTT5fzumys+6WMU+
yEcI1lnxfRpmjgbXAmMWApbqSOJmyUi8PkA9ol8t5/FZP7Omhb5TOXeuVz1jzXVvq+zDtJf9wtuE
azcuYaCCJz0b7lgTz1Pt+5jG9fPWaJ2DLMq94wVPLXFekhcNzHDAqIsmkxCLr5QtXJzhm21FXe4L
DzK+dJp001fJzsnWn5U7nMl5DjJfHgy3+2bOxg/T9vuNOcEM65ObNAP1N/kN/MsUE2ytC7NyMEMy
CHBy8tYv2pdC4ae9eMXPdJxvkIQJ0Op6JdPRb2QxXTpVd7HuFUCurIYXoqwvXTWmnHPA4NP1yVuI
OfO8Oq1WEDw0lXlOfUG+WcvndWwvJEb8rLlwdOSijOFFi7h04cjapHWZByV0ImrWGwFfvvt1mgz0
wXQp1NnRe2yGGRbo4m18Dfwrh/clh7QXLhl24Ou8K1LQfFNQvsLevJV1SSwK1ZAJ+JeFnGWr0Wa/
n+it26RucDQ7bQpLywRK2XzkdbNtBd0UqXXnExCHyhEvKD330tLkoVvnChfUZr+my6vmtxABdeAy
mGOoy2gpf0/EADVS5XhaKZbOtCz1rklkyv6l9H0VoOjp891wBaEHVHM74uzUnO6KAuIkUCqCIaPf
5s4qn/hcAE1mMzle2bzDj2aIY+JpqSF4b4u52AmBgYqafWO3ODVzw9mYvlZd8RYMjTx1QmJYPUlu
fFhIWAp2TTVWNw3gUCZH2tu2NOY4qGv9oGm1G1fM+MQMsjgH/Brf295SnF8tfkuzpm/IgO6Gosdi
cBAoPrWMfbOTWBJPdmQ7LMiZgRZyc7nzE6WFQqHWDq77fTG0W1G6XyeC+EnLH8222WlBux/W9mNh
SGRgb/Iy+R18lQ5QVyOAK9PvrlpNTi0vuS29VT9k07C3nf6wgiQrqmavOu/W9LhMpZn3Tu6mYe7L
2xVQJEZIt/jR79NVh8i13iAafS90UuMVUSUZvOFUZx4ggtUoDl3OPwWBADQm5ukk5+KDpK4O1ySo
93pHXc9STf6IXUe9aQx1P+S8jda3aHeBVHoSpT+9OLUYNlYwJHGHmwPPS/5YRn5i7uW8h49n31aj
1e1caSu6Jt3mw1ScFVZL6FmmzbvdO+/ANPb4Yu/1NP8+VsmTn07x4Kl35SsSyWwXZKQ3c7DvBMXN
xrnp/eHoSldFtiqf5CI2tVBapGDWGjp85Xx1LbarcSId1t6sDO/cLq2ZNrS7W6tsP2bCi41VGdph
bqUBIq8sbpNhbU4wHVEJ0hWEn2apTZqsHb2eo83HmAe3wpftvbO02q5J+/myBl76qqt63Yxsl7E7
lZurQiO8crPSD+H32VHZzHXY4iLGJngbV7PcuTm5RNMVfqyW0tiXhpBfxVBWm5ajf6Otmnlu+8w9
gBP0REgwP31M1qRurdFMfyYMU4mwnJQkhxwZPlOgINNlbPaernajM36F8nyZiUqB7ZLV2FLRviqW
rZoSaIxdT7YNo0BLXS1s0q7fZXqfn1KwdHHhJ1vazj/c1rlUeoc0tkKSE5UXGbV9yK6LphoIbZRD
/jDhXa7WVwP3Jx9bjVL2p4XoyauzuMu8XdKYWycbv2D0QlScVxgeVd4cLqqOR6eSUDbLCBJmH2d6
Nd1Y3lCGBMGoOTK/sWunhnfr6tscfnWoUCW++752TkkgtWwh5BVvSjPfggBNJ7BfGDL8xhRNGms6
Nxv5+Tqfmhz7sK6Ji6G6zcz53qTV329tdIfVMS8QTVsAv+OrXzOOuei9t234bYDKCkZQDX3c6lLE
ja+Zx0UuO7O1bhq3fTZsSvjw+wzuJfSG8YvBVrE3c9xvWW5RoxWbibhjHL/5RvMdIhzO7mVGW4Uh
LllNItrw0d1ed/aYoYuMtzg+giHuUHGH91oPDlWX7bRMTbs21RzwRWXoMvRBuqFiZ61ucOjcIzbf
TW6K6+mxG27h23QZ0WMa3DBjQciKXEQZeUxCu9yTQwZmeyTvUTx62jwYpg6Bokd8d+E4JWEjPrLa
PGvadJxyZwPRk+m/m6n9MYzEsoYTi3UiEHrJ54OyL7p8bMQbCok/WNsCZuE169N6sLKvwbRNRbmj
NTQSlNzG7D1YvtXqpnAeSo5jC9K2xgHm65FjiEiJG59A1zHo9pX5NjNZHMC9G5G95wyprf5X23rz
kvHZZHsonJ/+8G45Nw2pvbVApBYPNjYxo/8BMWtDG+AmL80Ij7Uw9Z2wsn5kztNoYG2e7MbUCf3y
WelEVyk5wV1g3eESp5bmq5tWW1X4WLWcElqS2RE3gZRPlnBLWL3FhUTuoly1d+qERTtsU6x3gqTe
KyeHHyvDqoRdbCM2SIiR8P5KhwIuwas+HEp00wmac+G/1W52Kmp1XIeODfsIMwjOLMB7lyA8YJpn
kcSwr2MGMXd0rlb2SSSJMKJxonwAZWrrVkG9GztnjHjFpL7mDIaar48Y3e78N85LSNNDBVue06g0
Ejt0hRbZc3qY8+tJ7njoWarFrnxplkOxLtZ9hQgUz2a97JlU8VFsZRfPWi82WaCXKlpre2UeeYlr
oEcbVcghtIvMOYCm94iLCodiACjj3ITo2U72lk1CbdN8ustGVKfVBhcypz/t1axigokgzFrvnj5C
PUZk2sipeSp79Sz67FRpDJNYAfJH5/8sTQCitfBnli/BlZOUXmR33vcZZpTbkIssq34N0R6dTjsS
4Z9Vci1LaAbMSuXIjVpI2CrXfK7moYwQgL/YQn1rtelWl6ZJ0zcgT+w2kmj0urNXB280Uq67xRK3
qKN5yFiTHpppcDAHIidVI712SXUZYIjs0sCAHD6t+2AZz0q4GE7jx6Td181YHbWg2CSdsuLFawt4
pEHX3DR9X8TMROsbzTeyN3Aj8inXq+9aUmd7wWmLGCmwIChce76pOIwvyehNX236hKNuXucYv8Jq
gz66noJisXYDBpd7fsw/jIUT3M5Bmpgbx+hqtMN2miINWXeKjClXuCmwQ/HFkUfnYvFNVCah3iFT
AqkVpn9jicE+rQOxFZXQR29dBFFH7VPu1f0q+FFazZoQzGIDZl4j4JYd7VFV0rpLaxdv+GrsYx0j
kechTY1HL5HNkWgZnaJfpHFb5/PdondQDK1U6G1M6mD2W7rq0mMuW7WXWS9jSrDCCRvY0FHedcsT
meLUIkfnRR0mWdOXkW6n3smsx/amckcamUfrfdTgiZr6GmwbMxkAW5Tag501Qo9aU+/AGnmOHC/j
MAsBS18gQE4kbvcuz7VC8DeaKA9ycbM6IH0JAocmzBuAt3wri/akU3mmk6jOu1jCTv86mXI4MeUy
bJwgu1qVFV5105pdgmGfyqwlhtg/bKVWPDWAwZ7x+3OquFha6zDVenFgSrK+R4xo9nnHfEdot8II
QsdbrW3O9xUrsGSoSPTQh46G/pLQM7NHOzDFNfVKtuOS+/vBzJNTK7qajLhMXuSQFEiSaffIW/w6
Oat5AIjpxXy/8lwtY35fc84dc4GNAGiM6WFI9Pe1VO63XrVp2A7jIzKHfxzLXG5ltpBNFpMJ5RfE
/pUG7j7kVlrthDXkr4RjJSe338T20ucPq2KoGS27ptFS5cWdo41GOAd9dbZmU39JGK/eN0Vr75Z1
wfNg1fGir1vtGc/SfG+QWW2CnhgsMLzivfaFcVRDMTz6Q4cFUtG249GonPWpbErr0I1DG9tyLD8Q
wExE5GANwkqfJcWQcqrHkFFIBqrhskdFbpAS2xqqKzDBrD1XFaR3t6PpA6sI+kHR4lkEa96/+VVa
vTViTE65u2Bh3AGQX3RN4Q+bjOlFE3O3SdZ+OIi09/ZDMNqx0fl2bNYy2XZ4fgNbz90Hqev6IXcJ
9GzN+ukOnbEb5zXdtVM13WoSiKwgSsAf0HDmKRRJiSUsphLORsvk9NoyorWl2AfS2gpQp7y6/Jia
mq06H1tOf+C5S7iKtP3AqGw9+8OQRcaVC791ETFR6tmWTpVPSaztxmo3Gp54G0o93ZLGpserk8eJ
+ZbqoPIuI1idxKFrvGFfpX3ylRhSt0KyRbTIyQuw1mhAeb8lSzDd08Rn3849QlaeYIVAS9X1KHha
U/3VFzi311jpDubw7lXtHZnKRjN9iQpUsUeVc0YvmQP2rk9fkmQA1bs2FyMvD0EHKnjoWWj+2eZl
mJKvrnVXcvlGtw+rY4nj2GtFmHTLOVAze37bsZdrx1W5WxG0NwMu4/TLnfyh/DpxwBLPY3AhN7Vc
D06q39g5sd5Q7mbhxbb3MQ0N+t/tAFGyKrqbwRQXzSrAFb+vqnoosEGt8U4H438bBC3M3j6j7KO9
Q3Nxlseq5PzL+E1Wbbo0iRm7zq5DcfUR6xohvszFC9lc2HJQiem7Uz56Zb8N3GJHI2LYu8O+X0x7
W7oddiZ0PjadeQEIcp8XxWXyzHPuiVPTKRlmLl+iX/Rbkwi2mWil9elYytpsO/nEE4nxUXgCBcVo
HtymwFt2ujNxzvDxEGnH3eg9OCMPp3ntvY+6uGuDY8bhmqxMjK/9e9bfN+kP5aR7RvNeiBDuHfet
pJ7O5xnm6A9pQ8eJurhJB8864xMlg8bVRBuSr4vyYh0Jt2tQ0MY7fpKkfltzAGu1djRS8Z60Fh4H
8yN4wE3S0mBNGDktFk4PY1xSPzRo0mkc1juTH7NfxD5BO5Zcp4meOddU53r5GiRtRDX+i6FJbBxa
fhG5SeWIB4qMRvewFj+aq+PE+ODoZ7scwlb7GbS3mXyoFnKK5IteBOG4NsC7r1joEqo/oIoMG0St
PnWSRuFBUAai3QMKNrW9w1zAWqEct2h2rMo97h9bj0jfQlpwUbLX8iLHLDYTNGEqpFUKSl2n7D34
cZ//sOv6OKzTN5A5t0uNsD2aEbkWla7y2Nv1xh7kxlno4bGqQzniPZDqOwOEPAODMKyvxknNXhOP
jEidMhPD4ZJ0Ilviye22WUBBC/nVwiyIEPpkNQ9+j6KOhOB7GBSXT/2CIGF68Wqk8Vo/ZJNLQUQO
87lcOdAjESTZe9+UOtiY1D7lpHixlc2HbGzvTWpCw1YzSEBlI19ZmBNaDxLUgqZLeCPvEEw5IfPm
2V2Ke99ctv6E3GhyuwuxeB2cvIDqXqHrJB9q2Msmt2L2xveuD26Aj1PkMcyz17ibUVKVtzi5vW58
7gdOxWKxn01Ne4KJ44OxMdE8a4r3AVYl/kjvFvWdeTnoeXFRg3gzbedoKNvbipaRkjkb78tJ+25q
edyzlxmVsZur9MBQAd9MOX9Jpxay1CCW3WAaycnBuXLrySk/UOScj4sW1KFDSgF0XRKKiUAPW0aV
NRK7yM7sF2TlcPCmo+8zU9mnG9+mOZWOS3woIma4cTPyX2ViEC47keddz+wMQiPpRgu1Az8RZntc
YiQxzNt5wn/GMt7mgOKYxKuS7MD7GFvxXS+G+7UQIykRjnFpiYht2+nGw9wDre9UztceCaM1D6BJ
IzPV90pNG8frTkX1dSVrdmhY2eGdvkRCiENryHkTmEhsxVI58ap57YGD+2SxqJwyj8aqOKbKHR5r
PHPWyuXwHtONwi8Dmrn6kprtm1rGd6xvxnBquwLVXG1BMj0NCx8abTFbu69OtFGdh3G9F/1yb1ve
ISlsPKv6bwtYeTtpUqK97liVzPTixGzb8xNe2zvDzS5Ni5NF2cy3tHvfOr28lMp5H/L5uS7cCAeP
58LtN3WZXPIAgKBpDHeuW31BWN/iy/JMxW671um0HZEIf66aoENkAiNL9q/biBujZUyPkz+mmMY4
6WNaiI7c0r2dG/0nTi/asW/pSBiscXwiDlvp8Woc76lslf+17q6BXTtoiRWzJ/lRQAtBOOh2bmwG
kaCEM5ETG3lq2GHRFVR6x8XmfHL1sotsT627OmlllBdlseO/x2i9n8Rp8cj+C9+u75iE7k+lRNR0
Jo/iGNWdNKDFJSu21ap7G2yrksNEYPWQYJ2AXjaj9TpewffU+DsLcfo054uGI45YYqvt18hszZZi
17XzgQnxSOTqQauz4izMjp0pU05cKn3eMbDk78fGMikc2fXDXFnJJrVdie1ISTI4eckhyCy1T+he
4bhiDd7qTYDQMOfWozCyFbeNgU0IaGaDlEwnjK5LrOqke2h1DGbi1vLudL5X4VvblqA9NPsWvwVl
BMP6goX0xL9Z6yk/ac1QTo+65jJ+3a3UUulvz5PHoDWB7IxyxGhhsBxk1NS8aZMke+qHmRJ7VnHw
ICLm3yrCeXoFeE91hskJCSkiZ+rWTOW2TD0vvWWGrk+OPxUB/inDD6LbL8G1tO+o2WWPx2KsFBW0
ucD5IhBZurqI7SaJ/ZES0mTHBE0XBvHv3CR9c4f0xSmLeKSaSNDx4FUE5YC1649A1H7kBWA76Li4
Gq+kz01J2Egs/KzZ9sEexZ2QtJbbnhS7lHbnO2+wkjCrxye9czWO6JIqEj10cWHifMNN3yk33w0i
iFeatzZrvRypFXiRTKrgvBI1tYuPNlhwulxbk7F7dJsodeab0bLu8D4iF56MvaZ3caMte72t08Oi
eT+yJbuKVFkVadi6K7TmMElwp4GfwvxjQkuMv56WNv8+BePFrLKnpgw+ynVtwi4zHpKFECzI7k1e
+ZpzDRL2/rx6nJBdK2OEg0NNQFTo652utcbObhBZitw8Dwkpky5/+gBwUquOU7N70RmEcDp4O1Pp
/8jzd9ctd1bTf1XtSIuuLGPTUZHS20szXKON4b51q20gMd/ovmVGeou+ftNI58n089tqLhlSWddn
a7bPCQZORuZeZoz3isTd1XhCLLSlTUPxYnhqu2TWTlPQcXC/mHT/PDkE4Lm1z4S89OZAdRREn2h+
mbzYWrJfA1tE+oKfw9Se5gGzI3hhz0bv78rWwW59FTFdLVO4JP6xdN0CgKyN5D3iGJ0UW7ulUMlI
A6y/q0ZkahezKbDQQnCaKcf0TXcYU0EdcS7e8xGTl3aMk3650fXk1k27275ERZDIpFXPMeJzFNDQ
p8JATOdKD/bjtHL+Z3hq4ATVKHMrHeeFDjk/xJC+2pVCZxxRBttsJp0PsAfbmuUdvX57uu2j0XTh
tGsVwjfgGJQma71J6Trczx0asBswdaT6LJ7mayljTaobin3ucQlqPP5kGjyXia8oaRpWF9GMZWwx
eHPZSWyXX694XYOWmL43gvXVzHTyqvLHWKsX6kvDxuuHGjy9o0W+X88bw8qww8lGGKBmutL4kh91
v9nNfCLtULPW6fRbq9jJTYh3bltisaKVcVrPFoqS79zr6/ytK2V9MDXni80OGDYIVxtTDMYa9r3R
fOlG2SJLNbimVMG0sceSOJoqF1mhFmVmu+2wDSK+mvE0IUMQ9a5KCirMWZb8mIuMrVGHRBxoWMWV
FFZCV+ndT70Yb2mz006NGaA1W8ZGD+o4sRKTv6usuigUsyhQaNO1PoIKNGlviwrcg+K+pKCbZnd9
6390eSb3Fp0x/cJeSb/cjCJsvuMq83XMZDzjHhCntMvNhkcEK0u8ZtTyLoP+vLj9PZ6FBAC1sUS1
wVIAi5BSxqWUiaEMfvYrtT9/LfaBNSd0Qok9dRQCDbD2ARLOubKJ/QGDikvvajSe6XJ543jQD45T
b1aHqv5aGho2Zgg9iUkLGBBxTtxcfaSc2dvMUwTxgQQRuppJrKCFUk/T1ke70W7cVqMZURZXO4/J
PjmIZnu0dcr5VlFDw1zLyOOVvAU4qJ0UjKwva2DhOpiWdfa3Jt0/m51/a5f9DLqZc+amaqu+mjX3
h/JYR6h9DLTZp78Rsn4BRH5vQ8btHLCtwV+uDp3i9978oqhaZ+zkdYSkfFcHRmY36uZqiuDH09aI
6PDbwesOPYSy/6958mvv/+frQ143iPGuY8Kfr+/i/JB0M/ZAQdNutXrB9AYtSGX59r/brf+cQcA7
w7eN4Nf05x9QE0dzF7c0vS6qTecMieuhmUz7L+Mkf94LzfkwRa/gaJs+4k8TnZpDnFWW187xETct
g9lA5MlUPf1P70RnezMCKBhcyvk8PaeBVepgRzECkDzSwZS2f2F5/BuuhAtQNXE8WOJg1H9fErQT
Gmnj+AOd07sr3HY9gTyKsnPxa954PZKYqou3Q6jHgeRv88b/8gx/u/inZxi0RW91Phc3h6YgGsCN
aUHs3Uq3f/vv5/hr9uv3pXd9kDTDu4Zhmpb+qdF/DupgVrr3fwdHp2cRo8wexL5+FOf/vtK/jNn8
dqFPw24V4OWsDfCCSC/9ITs2oNnwXT/9Dbb/p0MSc8T/uKFfN/yP+ayuSpKmp1OH4WbE+AMBd3qz
vFRxu0vPIzzmPfOpob/vfBxfb69jTUyIbP42Hev/y2DDb7/FpzdY2IpWwZLr+d5EWYNgAtm58dB8
itwyDk5R18+Zr9yLnJYhOSSW+jHAq9yQBvV0mbcmra8mrlgPWA8bTigWkSMdaHCQrkew+Qo7K2lC
Zi4FzYClI7dq5WC/Cj5q5zS4iI1GQ7+EKlSU66uxVYNMN5WtXoaV7D5paefXPbd7MgVxT0bgX4RG
3Y7tzq3aNzpbU+wol+duxTVopHuXjGE5SQqWV7stDitisOls1OWXvAzejLKHiDrTv1TnrXdtF0JJ
xb020s3hkCepHo/N0G/0Wf2wTIr0luZqjxo2fF9FiU1XRpS0RYOhvkTDDEfi7OFQZNvVpbJx0mNE
RGxTv1AlTsZi3DQCXjDPwzt2xKo5PQ+GheGsj6JYNFZ5XK0h2OfTUBpbV1ruF3w6zLCiQ+EB5BJ0
2Cv2t0LdpcPccrrHRmZMCii5Fi/24MLtUYZ6F7hEmH/ZFw3zj03+94V5/fN/LEx/0DiA6KzjOGNO
8Zvc4gQdU1bc1SgR0fC3WbDr2Np/fNi/RmD+cbkSnbWxrpdT8bKxwUAUt9kOgldIIfAee8S/nNZ/
Hi2/3931z/9xuWk2TVpouVyBRtAt7QW63t9u6W9P8NMIHVP1JA6Sa1AGhbA677MddnSAga5j9fjW
/veG9S8vzNB919UhViP36u6nW2r9HouZgOZj5xZv2phO1VMeOTA6x/PfoQy/3sfv74thmysoF1Tc
lV15fZ//eICJm7oZwRcerNCFp/N8IDU+zVjJ88qulDPd3v33/f25ITMNDp3NxKLA5WP/tCHb2Zw6
zQDepS/SAqEr/0rSWIb441HCl+Or7Ze7gR5x+sStv5wFfy6W3y7tfTpcLbOwAUcRbxVzG+vJ/JpU
6v2/7+5PixDrGut4rnUduAp081NMZ6fuMqU0/EXaqFdbap3ag6njOlr5bgs33mrioSKXyIfyZ53N
OBlWyEVipdtY9sJmoIA2T0XDJ40DbECWwezUsKJeLKP2t1jjehh8evW//aqfzuCuzydVkJb/2hm6
CCYa5lUbZ4dlO1a+8V8ezJ9f0e8P5tN7pzdlcJjI6GCk0qzYH4ptEvchSvUvPsxfUY7/trD/eXef
7azGedZnr+R6OI19a99txjNFnNHKvbG3xSaItf9VkPv/Xrz1+ejVmUIoqQZyBWMzDx7K19N/P8I/
hyMhtICyx9nDAYb4mZ+SFnNCPxtYn6bKXp0R22knw6FUHqkc/mXP+5cv5bdLfV4abWcPdZ9TkGq2
jWIq73/smMZngusTdmmgDjEC+PSZtMzqi8YJCMuyhurH3Uzr338/rX9BKXIJcis0N+CNDO3+vrOZ
Ve/30ktY2AzoF2/WPtiU1MTZSJudITf/fbV/fTf/uNj1z/+5jfaAa+2S+/Fhsxdd7AumslaMg3Pj
f/MhWU4A6N4xriy+T/fFjEsJ2zil++slu1wJzmVkh57Dd5SDRP0b4uX6pj9vEsCimR1D2MFK6tOL
QmlJKzsF++doy3yB6YDwiWgaZdY4nfQqpQOSwfC4Vpr95f+QdqbLcSNH174iRGBf/jZ6IymKpHbp
D0IjjbA19h1X/z1F+53prsbXsGbCEXbE2GZ2FbKysjJPnnN7S8U6blmWfHBkOr7UT0qDspNdPdq1
Oxwap23eMUoYHW+bWnh24Stnq5SCkzMHlKLSVzIH8jeoPtN+R/81c3ZZzlUPn4hP4y7bxIEPoE57
X44HJp1WfsTSoUMewuVgoBZBN+nShxL0uhrkKyixHYKD0+5AIaVHHs0fg62gl6u1J/P4D/I18ZqF
0BHECKoj8v3PQRxNtzJq33mCqOPg7ZP33AKPxr3l149CzXVlkUvXwLk9sQlnB8UubEMbZ+w1u+K7
vkM9wTcetZduS0WMEuXanl6noyzPtqF44uvyaJfSG69XKzOOUarRX5APciEQZnT90QZe9sXeUwbf
Fmu8IAvlowuL0gIr1UMHOyN0JpryLtS1YwOocmx+ejQkY4umbFbcJ67zIRm0r7f3dunAsHs67sMO
X9GD9wx9pCc7Q/EALRP1VN+NfUveMa4clkUzkLyhgcNdBEft5Rc0lDgt3bplMrkOmNRrdrUJ83Qd
P99ezdJpgOqcwpSOpuJVnhhTG3UosFIv7g+xxSAD2vG3LSwtxNGF5JiDWCM39+VCTiNVnjjpCaTx
yGQFCuh0JGIj3t42s6DQwPOZ6prnUp3CkpR2qp0yREUsCA03+n14NN6ctsk2PmiH5q59ZYpc51Ff
uo48y9Q1EbL1q8piPQI1sgYqYMg03JcIjTmjytDd7gTscGV1S98JyRWOF1qK1wxytdIwUx5iyjwM
n4qCCBLet5vP7ac0EGUq6CjW2PaXXkjIUhKxeByB15V5R1E7V+qihhfPfRSkdeG948/3Ljo+XICr
EUtccPI1dG5MBLSzgKUMZhrpQQwwPagy8DMuz1kt6gSMw/M7VRlE0WBNvGTBZ3gVcOfCPY1AHWTI
l1Z7bzjFCE6JZzS6w0i+v2Gg8jg8zjFyMw23QeLss/1aFev6ROiI2HIRkpchiulJOSw93C4Zg6pm
skTdjkDKBhTsE221xH798tAdz+ZxyxIR8vakk+cWgBR7JMpexUPqO3Lze+stwyfPNAdW4rHIEi4/
H8xjRBCkPmGp1V+zxLPPZzLJ1esdHU+L6aySxBwAh69ranVoxxGMb2v23svYqulWC73yw8rhWFjo
hXXJebKOwbyT2ognVnh0HkSZE+zgPjqqR3dFYnSBT4mVwijEiQDuclWbpgtoVZBwVqDpQRmFxsCk
GKqjDFNlzhdXc9UPmcLcREqTex83p+aurIPpkLd5esev1N7mM8iqzkIfy+u66QOobfuDO4X2c0Oj
gJl3NTDo+wXAGZPIg/ZWmTrrI9MX9o/bm3Z94HSX5r0GXRxpyVXgL0lULC08Vb4DQYVbfrKau5GR
46yEknXId7eNXXm8iQ+yZ6QGKM3aMj3S1LgZIxCvbU1z44Kn0WaQNmtVqkUrFrwvloEXwr12eZrb
JO9SoKm1b3ufW+2PeqbUUX/7BytBCgULeLltSilsrLRmOGTYSMvkJ0Xvuyxq3nnFmgzEdWQyVZJU
h/0SWmr8S1pL35eMlHpkqY8MwBy2dK3gILb6LaXWrV9D7Db/biZAKYVhZhoiKt0d15CiRQGO3qoG
+GuyDHzOuDEs7bcvMcmEuOTOokREVm4aKW9F+xEUwFvYZDY9Xde7ejf7ghLUg4FkJY26cnPJpOQT
bsVhbg0X4ELNXAb3ZIkEcPW2Y8RGyUf/tnNcXdKSMfl5GtRZoGhOxUj/cY4/dO7L7b+/4OAXn0h6
JbYd3Wvd5O/r3tuMkfRK9ydtjTFtYREQHvKUh7lSNU1Z3y1n1E7zQvxAzzN7A0Tb8Z1uXHuhLCzl
wooUsu2krO2TjRWrPs7GsUzoktzd3q3rIiEn6HwlkkeXChkvkkiVX/5o9zBqbY0t86oH99kuN8on
5kn32if9IdxHj0yo3bZ9lRlKpiVPHzKIaCmL1H7SFN86UMXOmD/pp4lJQWetwLi2lZKLmx7TiKmD
i6sv3S6/S35CHODbd+PLfA+sStul++Rx7Vit2ZQ8nUzbHLqeRzQIyQ8twN9Qc74Miru/vY3XOai0
j5LHV03L4GLIPvb72N7Ex+oAc4xfQrJFZ+9/oGATbneRx0j2RJ5zHqFgXBgipllJmcbtjLsk2+DO
hPINFP2TteKga5so3SWj4sRVpOKfIwN3p/JLyniwk/9xewtXjMgp7hRBI5YIWjLFRj8uyo/uMO4n
S1/xwhWHl3NaYyytEvRS5dv1H675fmDkx+z9VUWpleDkSWHDKh2rAkdFcKJmU4CtW8ljF3cLsQXK
vkQ+RLIvv39J9lUmpVbBRvTVGPadCnRHW/kii2tAqsriVe+hPyOtIR9jJS4SQNNRXX3sUnh5huzX
7Y9+zRUp/PjMhhT6zFOOKpfK+Rxe7G/1G+pNe/1r9Fl9mr6Ii9Z4XivIXD0AJINSwCuh6hqKQq99
A/fKpr6CVg1YdZ4iLJ7HjrJLrNbeVE69vb3SxQ9me1TzELo1bVc6Q7Vh6IpqsNCx+DB3P7Mfw1rB
cPFzOfwdAd1BjF5yiXRyaj3sB8gn49OuC74385qg+KIFF7FqDWQNKmnSGpJwnmDVExbCzj5OqcOg
nAva6/ZOid95FdogvjZI8l4RIZeuHQ5WpaQVXEyG8afVloxXPKjTyFBHwQj5mvrw0meBbZVHEmVB
/k1aklNWJ4ZISfjn6gUMo25AFGqvJKzXrQd8jjIckmVo/1D3ET/iLFi3jF/3ho0RnUquQaAOjt5B
aAuf/LV0ZSm8vS7HNVRPaItfmqrLrnAnYYo3Lmgd5rDUDZSFSrwSf677aWJNYt/+a0gKDs6Abhkk
fMBW3ijv3XvjaD8bb8O74KmBmZdhwpU9XFuXFCc0ezQMxgtrv4U3ZWRGZdp2cEX0P2/73qI7nK1K
nICzL6V206AEGWbK8kmJP2ThQ2StrGTNhOQMdVqWrWdhYvaePOM4B8+FsvJxls4p5DEcUjQGPTpq
l6uI2gi4jJFUgHRa42vVQVHQD6dqZSHa8jf524z47882ayha+xSIlRjvhQt0j947/e5H8yN7Y/jJ
JnmJHp0Ptz/PYppl6CpVYAKddQVPUPjHQ63z2my3/db8ZByVHciLAjHdZAfM9euKOZUVyKHIoF5K
/UtosMsoQjeaS969A+j7g+gVCC0t5WAe13EXS04BY7KlIdHEdSuXMOvMRrM058FZl1/tUgVxB5/k
am1WHJKr5ZxZkc6sPph6Nikk4NGdep8K2nChsdEzV8RbXaSpznZlAxfXBe5b7B2AzNcocuYi1Qy+
vchc5u6e3BchC5w8pY/WW+PRetH81lc/O3drbfE1k9IRDpW+LrUYk+W8P8UMDWwT7R+cLxh7RR2W
e5BC0aXjw+IJunvkLs/SYwUSe1rJUcX/X/5ONiSZovjqUvSVbvIi7jodmiru2Tvxiew74L+7dWGg
JTMoRKOsatIn4jRdLoO2UKEwGSwajPWdOEoxWkf6sVmpbCx9EFyavgMXIP0haTVdjriArrNbELU9
zvoPmEFf4FfarLjaknMDKLb/o1/jyjrGsLLWwywmPxilPujpJrtnoooRu1e9E43hXP+38bFcgcRX
sS4ScVWGeJRWW2hxnqLKEczMRIIzVr6N/e/X8RwXfgJAQaCkQAJffqQmaxW3rKfKL7rM3ZYONC+w
kN31q0XJxVTcc1Tc2hEAcLnfDEuTog3TLMYOdvEn96BTgmgf9LtyB4Hgf1A5a9nKYmb0uirCq417
SOnKMOmj29uMOqh0wvK9wOT0m+KNvYdSb8UNly7Fc1NS8OsHLY/QeCf49Q9ue283K0Hh/7N/fKH/
rkVKUdRuGBlxxUC7p/dl7cNjQxEgZjBlY5qgjIQuw5qi5NWiKFILoLv7eoR1GQOUwuJU2Q0keHnG
oE+qkx9PjV7vVs7W1RGWzEjVBqeyy8SZLe6lg/PDfmmRm4gfYyCPxIsf/5v081VywfiLa0GrDw6B
bv0rROPs5iiFltfUFKiSuN9z9ccIEcoEYdnn2ytb2L9zK68Kf2dW2r5BlNMT3crZOxretKkhJPh3
JiQXtwhKZtvlKC7EwS/Nnv/UoCW4bWLh81ysQnJtwwo7+NaazgdM4Pl14zYRPDUds+bMZ5fb28au
bg1XaN+KDi8yYbYrpyqzl1VjdMoHumbJfX/Koey7S6e32fQuKt9lkOT3cA/fNrngCxcmpfWlp2rs
rSKHIK1z/+zMJNlY4QB352l6TKBovG1sYTMvjEnHeAwNPXI61udaD4xjbpzxCdaxtdtK/OSLK17a
ReGYZ46XKK1jmdB2CDTaFwcZa7QGGQO+n/bGbjoy4nV7UdeJs7DHTa/S03IsTYbZjpbmwF3FFkJl
7us+HY2jgH07B6HaGB1uW1v6XobIKOg9EZ1M6cbPXLNNTR3qOUNxYLbzNl2bfms6lBTmVYXkpY08
tyWFJtebHWaZsZVXd6c7fZcibejWT8MPdZ+zk4O6spMLEeM15LKddPBUufDWzrVhly0cpmUAMNbU
76asWDlh4ifLviGi+v+ZkJZEwzCCsBITU/AcwFj1VR+VaU8IcbexmHYwgrbcTWmzEkWun/T4CCBl
7n4qPCrVF8kn4yEZzQq7kHvZL9MOTqM9fGq7wfCnLYi3/drzYHkv/zYoHYLMLfKWmT8eIHC616cJ
WqR05epaMyFO+9k5a8CM6HA0qRDYxjwTNVgHM8NYOc3G8hf7eyHiQJxZscNTOwFPwsoA97cbDPeV
MncQTde5Ac1Z9ifa4ZOxgTeDqkwLjenOjavxuZ3L5pjrJ3QgXD08zlPzRRuy9mNaz67L/xqeQyU5
6U9VrCGpy5z7UYcQ+ODpiQqXndv9EVlMfkNZr9IM57aENkgvquwzKPP2s12dChi8m3n4Ylc5jHJz
PKJk7zQKFBXMB29PWWg/Qqku5CQa9T5heGVFwW4pDtASBirKRAF1ail37bM6dyOhEzNYxp2d8Zrx
rD9GN/5hJPrX2yFnKWqf+64UcpI0TNxafIFkZuQ4g1N7NsaPajCtpONrX1o6mw1DqQmgfG6/4gSw
7l0EDb/ClPkJto/oaEC/+e/WJW1hlujhlIf4b5kzEgeHVbnv4Ma7beS6iX958uUZV3SuT2hCYAUB
BPdgg42HYsl9doAWeYfhrj/Uj87WXjma4pNch7m/Do1cqrTzU+S6AZ8MBQvBBccDynOTbKPMTbs5
2WjPmN3vTnxI6xSXydk5ndtCN4G/kS673i+ASG8hrFtZ1aIj/u3zchtr1Gcj8MYMBbGUaXQIyp8N
KGtuf69FJyRGOx7DktRzJGcfYWesJodpyV5nPjsO85/Y/DAmcGWXQQfh9cxgQ53Fx9tmr19rYvt4
9DLtb1ukEmLtZ9uHgJ8p8Gmqn7qgz/J9tG/2lrWZd7ztVyc2FjfSpPVkUzYSj/pLY3ahQ1+h4x6T
9ngq7k/FQ2S8v72gRRM8MmxG7iwgrNLhOmWBZ8PoDPeza35kmCL0xyw7tF7frHywFUOWqDOebZzS
O0aknlgLowAAzzeNe28PP/7VYixpv1wvHcfKxoY5wTTt3Bu8O/vpw78zIh0gfYiipu4x0sLBCe/B
Drq5R4L8ysWxtl9SJqJTc2NCUpipH2e0AVzju74a9cTXvYo/f399S8o+4tQ6kSljpN/bFHfH43iv
HNrDb5e/xKE5MyPWevbtLa8s3bnAyebke1PAu4pQbQ8V8b/7MFIGorg6IgYTVpxgRB+jggTHfQDr
drhtZjFmny1GijxlGDRl2LFngX4wtI+B+6lrjioj4V7q37a0mLiB9RYigjwl5J4Z41OJonXD5KMk
sNHmTzyA/6UFacs8NFfawuGBYNffq+h7C/39v1uCtFmtbsZwfbJZp/qxcZ/M1YqTONJXHny2R1Iy
MiWnEdlDPjqi479KcnXRV4we4CdZjcZrn0MOlQa01q4wZRsfUmSbPHOlm7R4Gv9ei3xvqk04pBVK
JnDaA2doUGmB8NLMdZh+lbd15rztuNiiflwJaCvrkuEgKfPQKTOogK6ccWvCFmef0pUzsxTMaP9y
UQPGpPEvfSW7NPKoUIQJ6B5HBAPUJ26dFV9bOpjnRqTvA91FmpY6RnQ4CZUvTQFn2LTrrABOoeju
tl8vLkhMHqogjCnbStG5rkZgdiIIeBYEl93BnV2/KNcG9tasiC93FjeDThuCsWRFJWzdTsmAcL6L
05fbS1n6/GAl/lqK+BFnRsIyPSWthZFIfdaTP8x0xb2WXkDnf1+KMbBUNxkzAWyVgozHS43oHRxw
TZqvxLLF1OzckBRrnOIU6Brcan7J0EoJYXTVHLsWGZTwIXA+aDNiCdpT1H8IK3vF9NoSJfduWmTC
ICrqfQMxVGcTBrax640sOYanpj9A+Vv8k7h6vlbJ181ErxuIUvGMaDdPf3j593/lFKaUrRWnfqYj
Q7Wb0vCBdvMObrvbFpaCHZ03WnwCP3HV9lAhKQvcHgujkm1gDD3l46Z3HqPkg1Z+yoyPJRw/ty1e
dydIQygpaq5oxOroDF96ummgrdSLRfV7y/DtXw0SuRndCWbDxtfub/1xbXxk8XDRzWaWQPT/HMkn
B3vuc2PquDOY5ohfYvO3EU+va/rbgOR6dagNrcKwn69SEu6bvdn/ur1rayuQNi0F4hC7BSvQELzK
9+aw8veX/eCvBbiSp+mwyUaBhqSWeh/cp/fxQTBL6Q9rra/F6i9WECoGZkw7XgpzhRecysplHdN9
9Cz6es4u+tTv9G20g3PxeHvTFhd1ZkyKeWk4I6QhFiWGXIQ28MCAi35ckzxeMyN5l64VnW2Kb2Ma
7c8a4acSwt7ROJ689IcxZD8yR0FG0piLnZZBC7MS9RZvp7NFSq43V2Y/hydiUFD8GOd9XyMzuYbS
FyuQ07vzryZ5X6G3w6ApYoXTITm91K6y8YA+TfNu/nn7k71WrW+Ykh+oeoyiVS8cxHyMP9n3UC8z
xFGgGfbRfRbUJoKfCOET5w4S6dumxUbdsiw/WzW3nzURJBgs3xSqegz16SkyzX0Cad0mUMed3mQr
t/Libcm8PDFJNE8hqbsMhokxDnbZxGhc0KUV890ZHcANjMUorrf/6G4+tyYtMes9JZnMWhyI5BmF
iUNlvLUemzfFPj/o9kpGc43K8lRwpKLZA8Oaipr15doK6OjjeMAzo7vskz5sTx8iH2bSr8GevvoX
E8qDe3g/98ZK/n6VBkhm9UuzTtPNfVgIs3RTuxOCNL0/VY/BGl/MVUiW7EjJJ5Ruzpg12EmZmvKC
N6h43XbI6+F/yYL4BWc54QmgqYkGlTgLzvu62Hwz73Xf2xuM69nb8I0x0Wff0GwSm3h32/bi4rgr
PQQJbdQ5pJgWZ4VmdlrX+9CJe0yzUNbPxnYFqLBmRApdnla3SQAdja+OXf7ObJUSHFO3Vim4CpDs
ohj/tUCS6IjqSG6YhJHW2zYyMlmN1EPZQGDUuogaR/a4Bhi+Zo+TbEm+xziHWuWGJhiZBEVje0T4
j4tUfVi72q6106Hw0WybAVLHsGxLvkjNTJ3dwYXFV4CMxrvmW/6cQ8UHU072MX/yHgQ7U7Wdfcvv
PyYP/bdo2KXb6S7detv0821fWTro4P7J6sDmU3SVnSVSvGi2IH0liBl7KMhafTcNyC0iPgqTjv2K
iVSHP6307Tpe8TqjEBvhGkAjAUCSwkoZReg1MK8iE+eXJjtRUgpG5CfeDF9UuDGi3VoquWwPmy4E
J2KkVTqU+gwySc8LTsYOx92dttHWe9fsm7v83rlb+8zX1yGWDFCmGqMJwOnlF27ZeWrq9sjaUNze
R88AFw+i5rGbnlxt0+/ETA/qujDWflrjJ1w4nAIpTr+P5ALYl3Tn8w+iHlBMi34x5Yhsk6JYedtv
rrIKsba/LcisV0Nhxu5URR1zNu0mzn859qFs3rn2D7fPtrdNLcSAC1NSDGiUME2VsuaZ46FGjyaS
bkDQHDmH22ZW9syRjz+CI6e5BRinatNXAPCDHyMxvbtt5NXDLhIVad+ki6e04hr+XZenfL4REArr
WP3qt9p2+saQ1y7157cNB58R5eOwtcDQbQRf6/rJu8qXpJ8hHQQPPCKEjUQgRHV8y/7YoAHRJ++D
6FVVdTOGa9eh+Ejyuk1TTC1YmAbzL12HxWBk9QlyfJ10Pt1pnzO/hTP9dV5vtZN+3YnEhqCFBcZJ
15hZmUtryWwXntoifdJCdGD7+b6rNoO5ETBvAeiIS8DXL59uf9oFN2W4CRYtzSayQER3aXPKG6ty
63Twp250t2E3/pq8FGVAzxtX7vdriAUcB7phulwgEFZA63ppKkLjty3bAQKAb/1W3cEOdhgf0kfh
OdnXf9B7EOYsCLUEQ61Hx/DSHKpRURpOMxQwp5ICF1oUx66x0q3VZN3Xf7CJ0F2IGgMIIzlwMZ/h
OIqNhEuXCom5zTg/9dVK8/26iPG6nr+MyLFLL7Sy7gro+cUE6fB9xgu3CZRB0G2f/A5C8U19WL16
xMGWDoAo3v7fyhxpE1vPVBLvhIqHcEmTXDp4dp89X1yw2d5F4H7labmQSV/Yk8KZUWvZcCo1CmrN
eJ8Nzsdp9n6MhprttdT4cfurLYROQ6fBSmnagHrDkYKaeWqTrnPI0uIquUPS6yG12u1tE4un68yE
dKK9IFHbNuStVehNuLUm44Nifs5Ta2UlS+kQ5XWD2xrnu+YhcgKIY5OOV1ZzMhtAEm325MCjSE7i
aMH3LGRCkuQ63jRJ9jOKnfBjq85fkdpC4BHdUhij6sc0Rvo1gY/+q+NO6sfb+7D0rrj4gVJdBK0q
K2tVo/3vyG52hPzJn4gBxQH0iP6+31l+9tQ9MS38cc2nlj4CbXucmIYaMGEpxKFGV6P5rrUoK5YA
oO67LNoXiG/eXuKSFU8FCq9DsaJfJYVDHrRDljijH6EUbQ9oCNvfT6eVh+aSy54bkbax65R6yAto
D61m8qt233fh7h8sQyc8A+k34AyUcrDI1O3YFU+XFInSNHkI6y9OuNawWdyrv43IfJRKFdpGp3kA
QHV9W3fK92Q4+WWtfby9lsXdOjMjBa+wax14PbnbzEnfJrF3X4Te/raJpTsbxXBQ7//hKJdxg/pY
1CdHJyoHj18YDhUhMnmK/c9v3HorSJj+weQFn8bz4LGCPst2ITi5vNdG14BdWsi0eHS7S++PsN9N
tbuS+SzF4XMjUhxGzcdApX0efdvNYIb2tmrZISnoZEfIAa2VKPk6TC3dMpByELgEPxcjJZJbT05f
aah/I9y1C7+HR+2oo6B7rLZUhc1N7HdbMQ6dH6yv6cbaZHuYDE6HNV6apYc0jwu6AEBuIFuTAXtx
Nc1F1w0AMtvs3uzjXZGXCHxqz2mppRsqc8/aOESbVC3el4a1ksYvvfFMuD/B/ZugvUx5bDGb7CZA
wEO88QTrYnHQjDuKSHsc9/70J2xNK34rPqC85ef25C2PjTnsDHjDhD1tK4ZP3A/GQUxqhNvs821r
CwfxYnFSBHZr01XUCNY33R3eoa9QF+UKaGbNglTXmWEBQjON5ZhI+OnOHwZSLrfXsBCzLtYgBUa9
12azpJfoB4638YwZCUJuc9daiVmLjoAPco+7gu3vFW57VoFTjCFSvbjvfLvqNkHboh7Ik8P9rNvd
jir4XdSHx9p7jpwSLbBgq9ZrLOniY8iecf4DpIUWcW23U9G2fgAvfV56+w4z9tC+9zIk/dYAAtfl
aMg9qTW48EGJ+XA5nEXjNM1MQXX+ZLs+aiiMoIcQVORoAKmOn0XJJ0THYC0xu02E9IlSVCtHb8F1
Ln6AFOrihrPuxPyAfjQpC34q9d/3fov5d8G7Jqh6ZORgAF7gVCsD/HWnr0H3WKBJc9s1l9I/xoGp
e4NL9GAKk5ZQZd4wlNoJns279G3xjtlJhIe2DMCDPn4lE53hbPqc7oOVKLKwdQz/4SyGGAO84nVw
Rj2v3FSHQiT6rg9HB0m6lZUtnDoIHXiB8DaloioXowJ4I7J2ynsm7ecvAnY50lNz31jfHEJVch/u
m6N2t2JT7JZ0AC5silWfncAu6hqe6Obs53WyS5LMR2RqM0blxtFfguHJQ0NB++p6PzNSSmPtPCxc
vIIeE7JDDaHDqxpYrMd5At0nyardPmiF/jZrh1106vRNk/4+mIAZXh0NJtgH+Q9GJy9Xython5qR
3fpoAFtHndceQqR29/sHDP5+qBRtshZo7KR3lpaZzlQUXovKJ43JZhPW71e+2JIfGjT3eXqT4l+1
fRoEtMc+IiXONl/+80ylJEuFVDxSw/drLCpLL3HmNf82Jx23JlaTdvLqiQopElPNxvR7Goa+h1DA
uOON0aab/4H1SOR1slueW5W20QqMKphsrIrWcv8U7hQ/eN/d6cfhYe3FtLpC6Qj0IRJxkcJzTadU
MzK6DuUnNxGZmBpveBds12t7S5k0uwqtD1c1lTYZkGzMLC8aUQ3lWOVC8cdhJNbd6toGPXpEOaFw
BGu9rvSz7Dx/2ZXbv/WY9ydNOE8IWT16mNv4tJKcLNyo5yuT0cnpXKLANrAy1ek3YGK2c/T2lB+T
5rnr1lqESwHzbBct2TdNFeJLWzy0k+Cxytq3Vlp+7Spl5X2w9rXkd0+ZIkPutuyaOANOtC17P91F
e5Gs51AIBTDQVu/XKdiX0iPqHJYndMKoSskhS3GrKbEmE92Ku/oD9Ab78GCgwfeqP5L4a9pMS7vJ
i55ZA8D4EIpIARLG/on5I71l2MAKt4DkH4AXz/5gxu9WQpjousun+8ySDAHNT6d4tnLkJPOmf5Pk
+VE7GU957pl+YqY/A08/Ip33ph1zz++n/Ott60tH4Ny49KRUY0spewunKZthM3bzxlorJC5vpE2l
mXRBp797edOwiVEZuUxDVbq1q9OntNN37irJ3tLNbaqw6VLnMWm9il9xdnPrQzM2VkANRjjlvNU2
81HUR50Dc6UPa6/WRVeEKxbWEhI7GtaSczjBxEEMcUUVxW24lyPUfQBSWPRf4dHer2F+lurnWPnL
njyvncazGVYRbcDoDtAN4jTuXf7gPYqp2fJgv21WiDiWPtm5OckpUJa3nVosb6j3yumxcr5T2d/8
vuNRloPhn8cOPUfp2YbcU2jQCURbw3w4lV+1dpVeecklqPzpMGoxhQcC8NIlIKu2wzayZr/90m+t
vXZE4tHczL66tR/W75KlIgIT+4gIihamqApdmtNywyZNAw1FRXnvHAXJsXFQ39SrkxULeSK01Cos
VAY9I+SDLg2ZJzN1qoruxlSSbuTl6c9Gbb9pXvBQ6snd7a+05Omu+A4gJ10aKa5kbEaUM8kD1HGC
x/idgY5bCmJo/vW/1beW/PzCmrSHvRFnVhAO1J4eJ3qNkKi/KDsL0Xe6z2JAHHH72+tb8HTqaDbv
C+ii1KvSbWt0qpV6LTXPrnxXaN03VZ/38MmtsFJrC3nAhR1pG/UqGVHtQJRAhCdlY/tWu+nVjYaQ
hrNpN90WGYaDHW5S8y7IVuXBFjwGNQ0kYFgqzDqyGlNcmd7pNPNItE5jd4y7aARC1JSPllLNd73X
Zytes3CpXNiTzrbTqvGYWdhTYwdNFt7yzZpE5PWH0zSHhzW86QAxrkC249xWRe/Szqfy/81Ebi5t
krd1Pq3kb9crETKUonVpeVxhV0Qt8RCGlWH1fjL16tFE4fYYmGm14oXiurjMAOi+CqEsiPgEckjK
79VicmOrAyo07oX+aXqod879OiPRQsGF+xe9ClB5cPK5tvRdupOrFWYJRDVLg0fNHPd5AMox7I5D
7HzWA0qvZQ57UKZb/oRuclX1n28ft2tHpNlG4RQFEtjNadBehq7G7tNUcID7bVAkb9OgCrZJ5Exv
KifRH09mRR34tsGF+IVFWNTpzBAxIVe5tKhnKVWzDIuQqtJYR9JGeRf7LdGkPDSnR3OtbLHgMBf2
pC3u+z5FjmJEgHW6j7tpB2/I8faSFiyALYPbHn4kTtlV1awHXl8NhCwndh+b1Lwv8g//xALXCxB9
McIuZTcTgsjh4KLdUlQ0ej8lxrDi7wtPCJ01/GVBTnnnpA80YCUEiBee0RAGxdVmbp+d15pVeYBn
3C625ltjZWELd/SlXSmxKXqv6q0m5uoEZfs5HhXDH5ykeGtNmcbBLqBKML0XvUjsOzJjz08Q0365
vbnXNwE/AcUqUXNRXWAXlw6ZtCeDaw4pHiU0N9npU2J9CaJDOT5N7td/YEkwkXDaxJeUDptWKdFE
utL4o51uXBVf/2RW0xZJc2b2rZVPeh2PWZZJ+5MipEW9UzpnYFtms1Bh8lNDIEDwMTWwCvXep9tL
WrMinS6jMeexE2JYFCkOaq4cqry+j0/JyhFbMkPAcKBnAxlzlRUMQ2gNcUbB33Ezww9J+7a4bLV1
3EZZuSqX3OHclJQYnFCEzeNE9Eemu9K5t6oXM3Q2RfJd8X7d3ruluAHm26LASMp9FTeULjRO2tyj
PFg+O+1znK849kLlSOcu50bGqdG2lMWM46if466Bksaqd+CHp12OwI+7rU/bsd6MoAfV/6U2JrxY
ujsFcpgyI5DQ64FZ2jKT3oJb9hNv40539sGBS1nZodLmvh93/wtp5cIldmFR+mSuNmvKmICSjKL8
2fDK57SrHsbA24yZe7j9zZa8A+YBALcMRFBkl05VF6SGkow9rboBlBS0JuPXKnV2Wp8cbLtccUVx
eK52EswU+Gs4RnH9y8gU9a2iMMRS++5kPmdm9G2wsrddQDeG/vnkdm86WK9ur28hL0bTyuR1RsV7
ocifwTZUZWrc+/GvEO498e0QnNMgZWx+KI/6j/ptslO4CcLPv2+YlxqADWa0YB+V7zgjajun8uCS
GHxRL8i3fbzRfXIev//8wwatuZu2GXNC6m8PbwFUBFwhqN1od1/tcj5Rlx9CyiGWeazhRMinbruy
NnGLSR8SeQjREDJAoKMacvkhR0XNAZ8L/hmfuYSvgs0opoaKmMKqcN6Cz2BKjJToFAxMQ/IZfaom
gEXUrmqz2TCAO1sUwz3f6t91aEV1py8rS1sIYhf2pLM3dF5V1A7pXA0RLvhkPwMkiZjQsA024yHd
DsdsZWzg+i5gE19BcLQxADhIm6n1ZtErzAj53vRsaw9J8TyuVVTFn7j8XmRZSMmArOeI01y4/F55
W9WB0rZUd2LjC7R5m2DMNs3g7PXY2o59v7Ki6z28NCe+6VmpDBWZOlA9zAH/9HOl2gTeSiRZyLoR
xaFxR38QXg/ITy9NWOWkJmVPFuw1B/tgvRJclsaT92324bi8L80Vl38tgMlb6ICf5XXLy4b74NLg
rOvUSKO6A9OA3va4ccXAn19CXUySFW8qfZNlKM9nSINGjzUBxV574etYuPoFOtVp0c62r3oYxaxk
7pASyardBLwtgmkufWSYBWm75GWtprq83r+tyZ0Lx56DYUyZmJmalC5U2ZXbeaZ+ENrBZk7gWI9+
nKphbxgfTx5kwMxoICrpKtGnyPo22fa9On5xQd+ZzhuYEo+n7o+Vc7pwagjpVHxFNUzzZFisWiNt
PeUWoylP7TY4dIdoa8x/iIeX0DuxtR387IayWeUXXDpKZ3ZlpGzaRFpRgnf0W9V8M5SOs28tt37v
zkq8CXOr/znH/bhNG8PZm8CtN06hpp+1ts1jfypyXdsOjWVvospUdqnpVZ9OsVp81LN2DR26kCzR
5SUrBu8D7ggU6qXDZpEbqeWQ8BIGXattuXZQM/Gb7bR9q27gri+2a1yI12nLpUXp2Ct2Ebrg/jpf
qwagTMeTajxOwUetUve3P744a1cnwaUuyQQ0gsMy6LI8hYwhiKWZh/5OO9ZHiyJ8tFujAcGRrg3p
QqOPkAnMm89+uYfD0MRlHAqYt2W15iYkPb+fxzk4ZFH/U1e8LRWih6SkgTLrp/jxZNQfUq394Q11
uj+VhoraZf/Sq0num3GXvRTzzJhpaIe+nczBUTGb9+5QPiez+6dm1d9TxTsy3vULgawPdjTdM6EG
ECh4bq3S3o6ec7ob03ncZI1ycMJx5+qB4rvB6UNrNkSirH7KjXZXtKhChfFz4xqbXK83VZdu7brU
0UtRj4M23SVMbfq9raHP2ibp+9bthjceY0f7xFZSP5yj/G6s02+xk1Y70wtnMDPdV6tqnkwlnzep
McWbus9RVnfcP5W+TLfMhfyKOvdzbQ2HkhdGghrexlDzHP0X56W0GBSOq9DdnIwGCt82VN6XQQkO
zcwQWZmH/8fZdy1HjiTL/sravOceaHHt7D5AlmAVi1q8wLrZ7IQGEhr4+uvJ7t2pAmHEzHmYnumh
iEoVGRnh4d4dio7rGtcPRFRdUkMeVNc205BeG1LabPsczIJtVKD4gUWy0j7ZpyxON2pbPZT1dB30
+R0FS4dVISeI2lJ/3YkmpOXMJ1qZDi31QyLgn5RsSmH61pJRtVJCdk2fvgadgVK6YWSniJW11VSc
AlpSEWbUzV1WoEFiEvPnqOpu8noC93AhQmi+CXQXHKPiXtUB6Zla7VbT6Whpchl4UpqxgxkmuWdo
bDzp8Zi5edoM/qiIB70kzM4TIbQEKc6dtiwAqpe650alD5oRZiiFmPkGy7GTIhI6YmDYWaPeB20L
frquLdwuKY91URcWHv7SljWhrZqo1mRThRRX9Nyk+W7Mqh/hyKothqdsplLfRGhIBNw2BHSY9ahO
NGpqZUzXrVHvwTFS5z9MtX/VlJHA/ghNEBB6bdMqfchIR50qNASrl1sFGoFd6gvS+DNp8ve2qXNn
QEBhIxC9CYMK1NIk7h0W56lNorC8olQKAWQTX7tYvFFH9DpnymSFVVxZIPrTvDouiBsESo4Fjx+D
ojqNJQrkVbsderxCmNQ5RqkptpFW4l0sM+ihDHpoyXL7M2t19VRI5FtXTW7ckFtCSQYo6dBaDfjC
97pcgpEx/lEX0uQ3zfgT5QwVJeSgBB0jPgT0EAuHgLwxjiML1fMfkyRsiRbdR0W4ozqi9RYlt4Zt
0NphhVHyVtHqpkOnv1XqGhimmt5vZQJNmxGRe58OV3UtvUYDipuxXoKabgoMKzHRYVaJUuYjU/Pa
BGQLPZarDERF7TDVVqINzDL1EqzIWf4il9NOHRPZUurJMWPTTTU8TmqIdhn0vVIDVxu7p2HUH6e2
fGiY/L0yg0dA0t++dqoLFyqITHiTCeBkCxCJuKvrYWSow7Dakgu4rPZGEPK/XfgDqBgvB6QV8Yz/
FOxKGnjOsh53RCg9km4nxKmFh9JKqmjhIkKXNvAseJ8YPO69dNuZkvZdWGIooZFvFXHYCHnghaKE
WLRc65xZmjZkJcDFCWwt6mWzuLDUI9TKiqGxzTt6K0CGhjeFqzEIQHqUXHDaCo+u3rQLFyAPzRCJ
IqfPJcwvBwg215ioRgvoQJLWz8rYaUc5JoLTBhFIvZRG7N2gLAxHmDLNzopaXi19Lt2M55+Af/0s
xJdHMlI1QDsZ+FNd+SraKdsWlJaaF+7Mq6835lIoitI+2kUBJUOFaX4LYxFb5NhxC9euUVn8TVY8
9A+lByRn4+g2bxuNAR61cCi5fHz7fVwT81tI68r4CEiUAPGPIEeZ7yhTH+S0x0fokXxMSuAm0k2g
F7gpXmnrUyi2Cjq0YGm3spOXDKNDBm17hopYDjLTl/OM3MJQdiY8LeQRPxSO6JYrHJW2vv16lhe2
FBpzEUejFAX+5U91KCnMWEEjzKmp199KQlqP0gwKxV01WhPTqKspneggziG7vkm0l6/NLxzZD3Qd
yocohwFncTlObWITsm/YT2JPvFwoEisK65uwNg+5PnYrNZuFMwuRG6S8eD8NVnS2eZWxb6VcxGqW
kmaH5D5sAqdQiv+TFZ4egatD58FsSFCdCbSQ75lEvhmi+6k8hfLT17O29AzGSP5rY/5KM6BLEKsm
po3L9gguB+eax9ozQbcYHNfehKvWZvOWCH2X9xVGNHjRbetnvnww0I3Lt+M6TnBpQ54PjT+HzzwM
1OJGmTIYi7fNVtxHvgrvUq52IS5uvLMZ5NnfMzOtYCRhhvDOlurbPDzVojeJNzo67ldW6jMGC52A
Gk4yT35+liqLTLGAEh7s4O1uQ93moLu8AUPYr63S4uY+MzRzVQxvDyXSsCVqIwDEfROoPTJL/tfD
WVycMyOzh1EQ8BpAhfr7ZI7TlWlWCbr9TKmwuxC5kUCpyl2D61+2GChhCksPtDV/tZBjupjP2WMz
UwalZyrm02x3WnmQtL8fqFz8/tnprVQl1nsV0zjExO0hgYvmgOuu6lYmcqFQebEv5lc5qrARdgvs
BK/0VrNTjwFiz6E9iNhvR6eqrdJfg9Yv7vk/V2/OzQjOv0mMuLOleenVhrILdHmfqZMfk3ptfGu2
ZsdYo13NIgHrxFwwGQY+SjaeSMGBXSFxNtmyXXjKftyb919v0GVfdTbG2bkuFZYBG57zoGFwOPE2
sv6Kpf5uQoq+f22O7/dZRuJ8t5h8t555kbQxmJaLmNE26fYx6Hk4mVRKAkeX2286E1ZaNVd3DXcC
Z/aEPDQ1qEYiMQEEdX+stlxDTT4MSMJz1ZjqPfdXcdtrKzlzLAIUMHUINODR92pej4+c547YitNB
gUf0B9j9K0oGC/UbPrFgC4E8Jvj85mTmA6mjUBgBFahdABG+j5Az6u5SR+gt6UeOqh9kw5F96SGI
vuZIF7BiMI2nCi+kIMc8L28ro2IWdMSiNtTRgMFkfizaw21ZWdCNdiFWjq6NlVh3ya9quCNUVBq5
YN3Mr+Y0ELp86ABbqL5Dh8AiTevF7JSkPwPzRhg3DereX+/cJT96bnHmR/N+CpRYhsW6Kq+0Ud5N
cbNyFhdNoOinYQ4BcpqHW+OkMCYHMAF6U7/qkL3KE+/rUXxW+ubMTmc2Zm5GEUaOrUI9AHXuXUGe
+C6JXM6ooaOdB7jWgvrpEbG7EzlrJ2Ppxj23PXM1BkPuMC5xMChKHaPkZ3JtCdPKCJcmEcpA2I6o
PRh49F2eeAOd9WDVBqCllG4H5R4JtK9ncGkQuoBEMZBbOHDzElFrSlkZG1gkaXqt45NcnqT05msT
i2cZNRQFVEOqrmCXX46hkUNFiWo8W3nZECQdR9FTwNqW2OprQPF6ZN4G5bXvwfvXdpeH9qfZmeOa
xErqFXQ72iRIHCG91aXCStdqoovrA/50oPkFcEGas02gtmAVlGsYyYZCtKDN0TqxqQwr1yn63jBH
85tGP7PDP8eZ508DPJBSmUOnWiOxUaMJnmlUFie1ByGQFZcB6BhGiWZuH5j9dTXoEPFsCzZ5EQV9
VQwI0rbu0LuHlpja0YaqrS0jN8vn0qQZNvAIhGjefJOp3HkE1beHsSHiValk3Y7pbLRMNlZbUkb9
jTFyXYlYLSyDRa44yoCqTyBcIIHVhsbRUCqnrZSjiXxhjypjW04+q7OTlACGmibbMQ6uozQEpY9h
OqMontoUZaYi8cay8hjRY6tQdTdLJzeJytIqGqCrxclB4dFLQtx7BITv4FmQM4gFURXwBXaM5eIm
rn/2Re0EgCEJo24ZXemo2vgqtdjU6U2X3o6tZE/Czw5PdUDETp1cOb3gjq1p5Q29KpCGbycASUSR
n+Su1p24hByuFHiBnNiagCRjfp9SDS2lEWDeUwPJLKZbYqhcmVGJEAMpUqhqoZ0Ujls6KpHoZRVq
8Dq1mrA7qRI7huWw0dSXOlaeBrFzcwkphSaGzanxVe1R0hOvFEWb9aUd5TpyxKGTAU8bUqfTR4sE
5mNeZO9IitrQqrfFItzi27ew7gtCUfotl8IJ9PCtQ9qwNcqNWpXukBZeqMQHoyogE9m52VgceuWo
h6U9lIWnkubQaD960/yhlPJVhWugS3IrIOP3mqG8GuW+SHYsmw4JcisQTrFUI7YoNX1BLK+GIvOg
l6tZg/7QCeOV1F2rdfI26CB27WRUCw0rr2O3ZvDNWLK8ujGk4gjdLNDkksJH5/N7MhXHgvZHIfs5
oT+RKcWhG9A11VZ3kPcGaC4vYyjz0NdEpZrdKORA89rqitDrB9WWIaQkJJlPhdEb9NqqWhMixi9p
SKw0FnxFLaH4NGwhfHCsdfmYqOLPnokbIWh3BZNSi8nVPqniDqi1chsrj2NTbWsRNRcFyklgpRri
Ta8+EeXWaMtrqAU5gphZagWd+z7eisOAaK/b96r6DqqUW+AHHEkq9kaQ2aIOHQ8dCWFDHn3SF6+V
Pm2CrvDHYDr28XjfGOm3Ua32QFSjMCQ+N+aI86QK1hRElhzKTpqC5T6sJ4uZAo6GcS8VCMBYa6PC
wOUO9GsZ88FSR6Y/C6BqlUC04kq3o+wkRD41H2JkzIvQKqrWa2SnralvdoprZJnTdxqW7YdSI9Nj
ZG7XQEJDak1vImJhM6qXV3rLqKWKFdmHNK+coB6hMxulw1OiScSWkATDU48omDbZyVnzzIZ4a4b0
pUYR8Co2Awa8lObopPo2JqKVC8FdJwK/l9FNOgBC1RS7LJEGaxTSh1AmO1MdNjXyrEg3CTtCRv00
srqw+wzFE0ksrag1X5TMAEU+BEWKOE2trisUF3jL+6lIfEFJ9mpRugKRmcPU8FZnIEZWy060s64E
xauJ761eSJ7v0yindhCXuZMpUOASOqcepvHYmJD3yNox3AYqEy2x7FEsEcIHWcyulFg84vkXWHVd
vAxEE/yoindG221pEG6ojkwFvEifoSgzoFVz0PeoOb0NBvPMRLuScuxm3BpWMAluwCI71mVXzwy7
GZpjPOjeQFA0FsZvUFraDDrZVLUCGF12RC//i0HDbV2S76xrH80EyDBL7bLBIY38YyRSa+ljP1pp
lvtFnOVOGQWCFTXGdIw15ZHpoNPMoXKqGiEqFPg/VI+vS5D4WLlS5xZoWiyCgrZVqyqxYiJPdmTq
qIjhz+sylBBDtZDM+rhc8riINoow3aPn3AtA5x/poA9DbCX1Vb2r2kh4aQPxpis7JzS0OxXtpAID
PiMwG8UdJ3ZbDUJupR3qL7oOYpZoZMwqWPoI2ovCUsAda+sVmjGpSA4hYVvSKAgNIvOhKGQ8HdFn
7NSRifaCjlWWXooZ/iepDhGbXvISOluywtycmeEGnbx2ohqWUA2o0JaFTTOaOfVIQBkpyoHfqcmI
a0XTMcURAUE4tlKkoQdkQAzpi8WEFzj4xbFjuhNrFNRIJ4Aeuv5OoNNuqKYXQaJuUOTXTJCu1Cjx
wlTyVJGSx6KKC3uk+WvfTMhGl1FqIyrIbEj1lhouSjFBna1Ihz1JYtMxsCb7ZmTqKVZZuOuFRPse
d8NtJwBB4wVJGEVHBIPjc92p4xXemPW7wK/+UU8bl5FaOyKhRBu/GyHhICfiSxVprRNV/ZMhR29B
jWgupCoQPqkygJB6Ale1JTTjnTqNGThka/R963rqZ5DCa9xEHfvTlPetJUSljMJzETl9rgygAsP8
n6KBvlW9+J3k4bHoReOpzMsx88ow7dyO6t1jnukgr+vkEle3UaWSncVdd+gpVGZ0FodOBMoTqE8p
bjwaP8JBvQO8JIWQdAoZXGkY/DRH91SVlXdlBU7/XpDRbI0XtCX2YnWsUC2TLamORCsz2UMdVWTy
EpNNSIQTydyjRB7eh2pHiJN2JND2YtiiS47lJuiOWYGV1LDEiQxySxLLfhtlD2LGrwUSNth5SulQ
UQ0ttc5E2a6B9zWtvklHDTyOZDDBgmYO1LTHbhCY00x9Il/Biqnv29CUAHsZ5c4f5KTfp0Z3hTcb
eM37CKWfQi8tUE3fCajgv/ZEN0M/ZnKk2ZIioLvUrEzDYk1h4oJjugzWJYDHwc0HehyL6Opo0UFJ
KGilGhJ6WifloH6D577NxF4NbTnLhXCTtbFwLZajCQawTt2hVDUyi0ZUgehlN0ABj0aFwAfKumtC
237Tgt+ntQxaIjsnF71y0wBPsTfDMsdHkcI9it+xn4ua9A2sRqHAC8XG/Zi3QmXHhgripixvlDcd
w3db9PgD40AEcZs2GgrnqloJzjChaJzpYeyOCviRkrh2WpUcWtY89sZwKtQA539If1Rd/CAqnYXP
irio2rNUuKnL5hBXjZVr/aGRR6dNtFOXQrAdgRxU2uSjhG6mlin7OEYHt5B/b4XIo8PgxaLZWUqa
NwDsVSGvw9IaWtWpInRAYnSSXTQxCjS6uevkRkVSL0nfFRYU21CKSeSnQazauVaaThBA7fqlwhnN
XBB6hpGnVUV0MhKQeKSsFa0wCF4SSSeKk5pDVNrpBIIMqw4aGjvMzIgrCRoL7Ekf1Xtj0GjhogtF
vK/BNevEUsRcKRHVXSWWzUrGciEHpahogAX0GnhXICYvXwalJNAwg3+0wwyaeVoMKSFmJXSf10cN
iPyv31QLzx085vFMxD/QrJ0/R+NRL/KhgYPRVQjdAyGW6mt4t7kJlXNso4yL9y76bdFDPxtP3ZKw
j6E3nz8PnrJTbNEit/SgPxRX+i4FO+1aoXHN4CyHoAa1zowoqWxtEI1rqNmJVjSka6nz+QPuY1gA
L2oGJNXVT8hFERcLkye1toPAzQN6ZZQ3DJnloQMu5FRLqf31Qs0fv9wcKKeg9IR/oxY+e3PLBgi3
E4CDcCzSDa0br60QXaTiCuRzvvk+zMCLQoyS0xfP4XiqFogSBRke+iakq5JmhykrH9nQONEge02t
bb4e1TxPNjM3R+ExZhpa02BU8ZY39zQbru/wF1KAfI+dv7a5HQV9J6hVAGsKEqH5HhQmra3R0pCi
5bZG31yEy5xuOUl56gMB839YrHNzs8e90iJMLFutslU5tGIVivHFiMpyu2LmE6fPfFizTVHLfQJU
uIaoEIy70DeXHrMdQz0PL3q67Z3sR+FFniK6a7q0S5vxfHyzTAzgF6hANyNEkqXHtEUIWwMmQ/+m
H/wYHJhaUMeG2C9yMZdrFkWGCnY5xHBN2MaIjcgWZE9AOgt7kO2+gixjrZyytPcRI/zH4NzxmoM2
KWNYYDPS2y66LesXA5HmVL8BOfb1tv+U9/8YmwbnziE6OljgL8cW6DlTlRELZ7xOnmSLjrzhWfjI
ryFQaxVO4hFnjbyOL8r5GVA45uIs4zTbLEJWJ2OXAxlQxmO/UXod+MUoGwhgeRPt76WhS9aGyY/V
J5PgapVQKkVb2XyYxhhqJa4XRLp+icyGxVnJNQePBAEl0+SaOmvC2vONyceIplHAn4D1BKR4Nsa0
VVTJnJBxYdKeEM0fh30mlis+cn6/fBiBd4Qz4QiHOZYDKtClkuLetw3yFJi35ZqG5GLNy5BNAQx/
aH8FJdLl7kAEjwSymvNjzXvAQzu+4xQVpl844c0aZcTCaBR0+oKJAMyCXP7m0lgaiYmUymDJL2sD
MFTFRqT19W5fWBRYABoFoRG2+zwlXZqlXnbQvLFV8bFM7pt4V6f3X5tYmrILG7PyRylAbsZM0Xwh
+ckRktIb8BABPvHXCgXzqx8bQEH0B85eVEIMkJtdTplIDUEuigDJmyFyTNBP5kNtTfmPCd0YOliW
o24N6bK0SJg/YF1wmNBoO/MX1UiKDjkdhK7NUxPcycbj/2H+zg3MYqZBb9pS5Hi+6m20q23mZv74
IvqSp23C1etjwROdR7jz+etlE16nRvI6DlJLwjWSRr0VTe/GNK6Et4v74iyYngO+mpjkQiuNrd3u
6LHZ8qtf6Xfo0j/KLtmKa02aS7XGi6HxO+YsrT8IE1gA5Brz6KC9BBDC5D16aD7Km5nH8MhaEWxe
IE3GyfrztaDMNn4wZr3U6hOX9kBC5Ef/LrnaTnS4p5Vvqd+5yUlDYGBRwTGoteZvV+d35j3iIK6q
IMO+0VHR2nKuJfUWoGaH3ICIy1/V6Vq8os/uzdk2VancsGnAvSndpNtyW54A2rtRTvm+dkQboGPg
pcIdrk736+Mx92D8ugY9o6CBUcpQ8F+Xq8oEsaoEHs+FkRuoxGHDHYvWKoOf9s6HFVSpQXEJBCo6
VS+t5IFGKpDgVHa/Q1DgcqmU4Io5oweKh712XOUwnDuVD3u8jRM4c8nEq+LSHhy2OBgTotN2Z6AB
oz/IT/F1s4muQBbsdIMVvyq3X8/jJxjk3OTMczaVAt6WEOv3wUschFtBFlSrGCsXakW7rHCYSFB0
g0B9SJwV22vDnU1vofSNjA0Ena5H8Vn1eM9xsx9ux7f4yFEA8mmtIXDN4MwXGChpJIkAg6z0yPBd
oWut9IvxP7gx/ruCs8MPSYZSSvgKjr6wE9xsw3xjW25qb/QEr8KpJyf0/64chk/kIB+LaOAe0hH9
gCtjdhm1RYT+bX3EPkVHbLQp7xo07ogu50paK8kvTiEe2JxhAjwgczhp31VlyzI8R7sGBU4T3RNt
EK7cfRL/vOdR6q/x/NfIx6Y989k9oBqB1iuow/3Urwcn2xAL6MHnAdolkRsdgo2cufJO/pm72Z20
diK4x/rK+GwyO2gUq0GCEdJvfDJB2OVE2+AaFLdutPoEWJxOkGihnQMZi08s99AflUHJN2FHkvJK
VbpdgiBm5Zgtzia4HfDMxtnF5XTpVWKzm+RKhQ2U1Dhp9A4NcuCoFt3iehXZMw8kPlYOHAWgqhEU
eM6ZX0Z+cOhIAb/cvI27Q+vSGsFy6qDtwkOBFV6MQ5nW2uM+3Xlzq3yWz/YLG5M6y5Dah1ik6MkO
3b1VbrHl6NncXjsAy5fC2RBn06kw0DT0MR/ih7gG0qKHbo8KNl4DwAZnq+IaS1sEz22QjEs6eLzm
kaYmp2UsS6loG2B21lCCylTF+3qL8I883/IgKUArHiC0nATkcv7kHtWVDGUOu0PonJjvQnXIypXk
waJr1OEZZWiRocP4k7JLTxD3yVFlS8OrkO85996wCTwq2+Fj/6xmbin6v/bH2jv7EzyG7w+0FgAh
A5LezwwnPTO0sB0xhRAUNv2DkGxKuueMQqC4cLW2t3IQJ1myLUGGfM340onQNR3PLIjY4tE92y7I
BuXFVMO2imq93E1WRZ5ZibT7WuJ4wRCIgZH5hBGQEc+f9iiCg24C/EK2GtY2ER/K4i1MntLi4eu9
srAdL8zMAr4moFEN0qsKJfhpL+Y5it+C+7WJpa2CRzzAiZBMWHifskEArlmCMEO8jTailaBoc9tC
rU2zdU5m60Cm4y66Y99NeSU1vjQ40EJKgm4Y6AuZU0vo4piHky4wW9Cs3vzZtH9XIhw7EU9V5M/A
RQ3S73kioYuGjqncP4rYDYhCJiA+Bn0NxMrP6+w8wwqaF5DiR+vJvEO500a0K/GgnPcQKXbuoMh1
6vDmYdvM6/e/hTT/5234f/S9OP36zfW//xd/fyvKsYpo2Mz++u9D9FahRfJn87/8x/77bZc/9O/r
8j2/a6r39+bwrZx/58UP4vf/tu98a75d/AXahFEz3rTv1Xj7Xrdp82EEn5R/51/94j/eP37L/Vi+
/+uPt6LNG/7bULLL//j9pe2Pf/3BQWL/c/7rf3/t+C3Dj22r9/Rb/mP+A+/f6uZffxD1n8A9AGMF
SCGwhaCjxSr17x9fEoV/ghEGfD7gjoOmNrb4H//Ii6oJ//WHqv4TGU905KgqsKqyDndRF+3HV8R/
ytiVaK2R+c+hgvPHfz7ZxRL9uWT/yNvsVEQozeH3XmwR0KcgZwEaObgk/E7ZmIeMhabpQ0EaaitV
ZKeyVdDapskKBd/sruRWVHCHg4EPrArgaplvd0WgcaaQlFj5M+cSgJKsjXZcNMPakpeCHYatJAJn
kcAng/PyBQCJQqPpMFg5DUhGOClMYRtXv9hW683Zav+e0/M55E/pP4/ZZ2OzSJHrKZdGnAHdsa22
8qbbIMEF7r/VoOryOP+ygzwxOBPRkAiVotn1TLImFYW6IhbnGKxt+ck8ho8fLOl4V5unvxlOfbbH
veRZOBU0pk70HPYaR7B5tpPZwVZxgPZ1or8bMn5YQ7sq77cUISQDXp9LaykwJ1pHMvrhrMKrxuGY
e+0knAZbPCqW9PyX2EOXdsqFWX6dng1SUPQ4MVqglfggeetj7CQHxWFbBo1jsoI+n91o/xkkiseo
dsHzz4Mf8PBRMFXAWm8XjwDnIiZuj9Blc4DR4HxFvL1SfVl9GF6+ZX6bBamhgDQyWB3mJFRiSRMt
qiG72NvA2eMiQMR1pfC8tUe2a1LAs1zCZ2uzx69S9WZWZbDWtkjMACZUCaGjJ6KTR6iMArzLRE7W
YfAe7aJ9/vowfnZoKhgy/xzqLO+VUTmo5KAE2hM182BwGkAVVO1vBcq/R8gjSRVCiGCQnp3EUFdA
sNlH1IbsxVYmwjdwjAByJ61sl8WxnJmZHcCxa4GlYTBDpO9MuzIat1/VreS/Y+a8JHQMoC5jginy
E8UyBQVIWKVAx6rNPY1upWxlPRacI6Q3we3Ga4WYrdlUTRM60rVKpDbetV6yo+gyFEHcudattniy
QBSLAB9JV4T4Mydca2kNRgesu4QmK0vyq8gi15Kt2QA4Nk+6nZdHLgW/nglZHOCZ4VkgLCbA5YR8
w6WolMubX5VyabM2wI/i1XyheK0OG44TTM3x77QLwxD0E9SmvdO6k1Pa1CH7fCu5yQ65cyvbTi57
4OWoyQ682ok+tF31GwNk/sVdag8vXx+0me7XxyFAOIPwGG980EvPo0uomogdWKjAkoFiWPsoPIag
e/AEV96M5ENtYnTqu/5FP2gW1F7c+juQR/7Xn2FWrv31GfBCAFkh2vVRl5utesJGKuVBEqF5iVwT
S4G8MoXsROBlW2jTHSAg4qxxHyzdGCiYImg3EFnzqObyxsioARoiASIJPLFv7qdNl1mArRfbwsl9
cDS1a4S0S+ETcihoVgIhHGSz5zOtK0BTja0QIJoptwo4sQjQ0dCVRRHIg0jdg7Ty/Fk1OBuiCv0Q
TQphsHbLLbF6n4CXCpTGErJFsUvvxJWXyoKjuxjgzGmL42hIkwQI8UTG1yBiG3CM5OD2ofcr+2Uh
hEIsDQ10ztyElP0syMhCUQwn+WxgHGWP2j5a/p2/MrAF54BeZECscOXj5T+/KJRmkMcUvVkIDemm
RQ645zWDzVoEujh/Z2ZmF0XA4nGEjnxgkfLQgK5+PKbhWt5mIYbAUPCalHmzoDJ3sIAfKU1ZQ+KL
7wkc+j02IZ86tq2v++9rO2LhWrqwNvOqBcmCvFUxIqlh5D4yJXIlEzGzv94Py8vz55hml5NMcsYk
4WN5Al/dZH7p5sdm/XJaHg0UFqBmjJf4/P3TD4UxtdyODBr8wqK3PPALHNM2DxnqkQ7gA6u13EXf
iM7m/xidv4HQbhi0aYYF6235GTWIXXFovqMg52lWvUVeyA7fo6ev53PpFsay/Wlz5o8Lue4zyG5z
3yhCQSH2TDfZZkjXqH68ETaqM+6AAF1ZxVWrs83CgJv5tf15noM/VBrUyfFUge6jxfkTwBnoxP6a
LuJlou3X3cP7BFEWBFUa+DMv74EBAmC5OgFALaVPAfmhSmAMb+5S3XS+nlTubGcXP2osJidcF8CL
OE/8qnUD7ZUA6wj2ps0Y5LljTHjZBm3+1MspeGgSVwvWmGRn5evfowMZIyIqPNpRg7kcHZUHICsZ
rCp+tRXfqm3i4hIQj6D5VqEXz7aNb+44SK97Eb6v3utLfpprBHHyQWRM5n4TTDUUryQjsAR/8Lh4
e5Tsy712LaIHugL0K1691hdcKNqBIRQEs+hHnt+xKqDtLABpFiDbupOickfNWzmO7r5eyzUrs4tV
a0kaBhRW8hwdFLHiZMFoZcH911aWQrOLwczuU0Fpm9QYIbXBC4EKOHGpCnV4p7NiT+rt/AnM206O
0mq76V60W/CfoaJ1rPq1c7ngXs8/hjIDTKtTCb2nHKPlKMhogxzMe7Utdr3qkGNii756g5YrpztE
+g4I9FUExsIBvTA/c0aQKUgg/4RZqN3Aj99ywwodBTknACAAgpCs3Dfc3F+DYK4NeuaMlEJGdxuB
VWGHpPUHdyIgdd7qe2DhiFyMjn/9LHGhxREhQck78EQn+zmkWGnJ7n3O1134BDyUbDv56rFxBzfY
DLfFdjjiU6z4pqVLhuOeubwj3l2fooIqiuU47eAmKkd+Fh11wy8Z44pfMuGmv/srl8wl1OTDM12Y
nE1wKTG5CAZ4wKYEY02d3EroiUjDJ7Xu/Q4StV+fpYUTq0LDEvQIJrzDJxpUtOAYU6zBWhtADiLs
r9qhPQIHvpJRWAq5Vah6gIMKHMz41+zIsp5BuEOq4dc1Z6wsQGi8AlqZ6NZKJFCv87fFalpoISw5
tzmvrzPwJAgIT9G5F1oSZBwEVwG8rNyg5Q2pBqiyoUbrfj2dM9bUX6sHKK+J+ww02sI8jOzQkpx2
A0L95KczPJfQSqFuY1Uu2BYH9y8RXPD9MLs/VUTfAEWglQIPNz4LZwdF6qW+K3qMsgeapr5NdiC3
fjXufqnOGZO1MsAlc5AcAHs+0ukgNJt5HbT56SHSWtzrjD91j/nUz644VV0FL7t6/vhvmw/u3Br/
NGeDmyQ0mBloX0KOtkdSAE0PW/nA83rUW8vrLdwqOoJhACuRx8er/2MLn9kSit4wmWagVuBLP1Uw
djTI0P5i0hncOramfQZsp2gD2ylC41s55Pba4/vzabz8CLO1rAQqZ2JoUtvo1GcC8j8mFbuhydby
Cp+dK5BXsonYDtVaJMX45zgbKu8ukSGjGQKBhcZ+oHeCK9XPkUnhi7gae3w+h5fW+EV2Zi0Ze1Ho
4whxq5i7NE/Q1CetvLDXTHCnemZijArIo+sw0Suao5HYm9J6xcTS2qAvhedesfs/e7BRAYhdgwkt
GO3S7Oxpuk/aNQeyYAXIXl6wEoBZRoB6ORC9oHkX6hK68/TUIjKQMjH61Km+FrssTBiiboD9kKvH
H7xqdz5hUdPG0HpWsCZvvyXWPbRPNha953xs0MZ8WEOUrFnkXz9boikYK0FoYbHP0lM3JU8KG5y/
7ZwwY2ejmu3rADmtVIIwBAoB0bG5lzeFjyZ6n231b+uQh4VMGYAenJMN0nNg8Jzjy8VaI0Tvx9BG
k41+re24jMEEjlyRX2geia21zfE5NIBB5EhRRgIgGwiP2RRSIa01NoV2IPqV8VLTQy3uU8R4q4Ly
nx9lsMSpVtCLhfrtp4rKCJAVVeQQ7O3oJa3ychNL3bajk2BpTeBPmXJiZbD5evk+B7TcKPp7cMRM
gElme1/MpQl1RnSmdgVy2e0+EBs3i5w0evvazkIF59LQLBghvZGRKoEhycxfWK9b0IRxOqpSK53+
P2nX1Rw3zi1/EauYwyvTJGXZku0XlmytCeYcf/1taL+75mBQg7W3ym+uUg/Ag4ODE7q7m7gxDkOa
vGdKlHhNNC2is8c74yiaoxnOxGMMXYbnnzFfWjMmhkk8e7VKlI4iyRzcrLPyF7wU69LT2mKCdlAN
LuTBXl86CBUF8pqDkyJxDKjIrKMfSTmUt2fkw9I4TQLB/lze8eiwxMMYuUS0/F+00ilyqfZ6LhOv
1rzxBtT4oe6TF+fx774l4SUvgmP2I9GaIc0wiwztUPs43tOBpO4Luog8dS89/BkaJnWo6/vgRD3f
fatS1Shu4GHlx9h0qWx7+6oenG94qd21t6J3DCfwxV5u4JgIBiTUdWnVgJP2mDjfJ8fRjW9yV4HI
J0bqhYNIHC+LPCyy9xitQaGQFQMxC0wTRzMObgF2sTJu3cEQBQ9cCMh6wi046NNgzXfOMGRtjA42
cEf1cOJjfQKTvfNmYlFlUN5K73H9JxapIK/9QWOLDnU26lTAb71kEfF02m2Jic3VcpObFeRt7Q4s
ld8FB+Ay7ITgj64ivMUBhfAPc1elWuwUzYwlSj3SQ4gCoR1tS+Ec0G4OUZM/581A0UwkTg1K0MXm
okC/bI/KgsWtCkjiysybSHogJAoHo3+PMO0uzZACVMg+t+cnqEPcNU7mRxnqFWryWbBy3sdFgwK8
EwRCKGfe+elwuki1RhInGOvob6hKcQwdOO/H6qVPJRqDrckVHUg+IsJuHUIT0F1knLGmVkZTt1i9
ZjyZK+ZxQM4hWBS9F89fEdhgjLT9D4JNFctgCc/7EhA0t0+lLNLQTF0nwNAj+nOmzhN+UrpN1xAZ
e62twcn7FYit36BVEdK+/Wn0nBalQgOtwaI95HqZ7QqZz7ZOhbNopYSrM5wCNUiCvtrXEWYeB58e
EVX9LITk3NZnm8oEI5iDtZwcXfHe8jh+WSCld1PjtdSf5Pd0ccvcrfGc0F9jH3Qzf/A5Ef1Q4gA6
3q8xFhPVzpBVZUqrojPSf7mPEvge7V2utKPnUxeUCznXNVwBEiS0q4X275wfiQZvbrOY8sSTq7up
DhcTHOKW8yeLwoAPCr1ofVPQR3aOEs+GIsVVhCLvTgvH+3VflCif/C1KV35e7wchJznv4MG96UgJ
I+pCee0c0ZAjo8t1ib6tpWfyXodJ5kb+/KQ90dLruEOEYT4JPh21Q/Zc0BEjKoqC943NvNPMSmkU
eQCm4ZYHSH95VEgtQfkEVFInUdmQt0DMGKGVDFNU9sW8SKnO0WzXaLlqMaKeY74ZqhvX1yNCoMvd
vGla09bmqAFCoRyN8tao//pvf5/5RJgshVAN/ftEe1mnb84sqHrSk8J+DtQ/UO1H7Va/mMtY5HgE
4RDt1zrS1r7sdkD9Fjp+gm3iBdyosfzCYSJ7CF+0y2JiHfIxOhZHUM2CR9c8iak0mRkhmn+DKeMV
ATQqX8q+a8ElMxj5WMVwhCC/CqPDeKR89+1OnKzhvf/wesa8gg7dXvgF1pinGuPLWRd7KHvS8jfI
gTzzZvYW3wbRuNDhct5k+EQ0UoDDAQ8PYwz6YLd9N6OXdQL7ZfdGB0DKsPlsPuhIZ2qYBLHDFEQ3
T7FwGoqXGjuDpudgY+fl2updPgHavDV3dD6p2U136kv31HnN7fJ19ND3/+Y86jetV+6i78tetHiO
D6bN/hjnR3CLaJpZu20RbVy6OfYWjKR3+7J6lYXpYs6FdobBLDJpjLzLGmBEt1QqofyaooY9HiGY
0xzQ6BfkyI05B1GowFsZLjP0KWOgRrtIK43qBFo0a8HWIg8HSsg8Jm4vmaLrheOpMJDyDwybC7e7
ArPwOmDU/COTmn5BwbOAdgoKRtG98TbZ7r84jRx3D1Q4X4wC4K5m6Yi1OK4W82Nx38pPupcFDRje
950/ByBCKkKRw2cmYD5OP9UolDHaAGEv3Kbndqqm+Vx3s06PiBLGd6rXuc26G9adSp5xWk4WmvMS
yDxJ+Z04CONt8RaccXIjOptiRKCIevB2OCTgjfOrPioFX5JnL+iZh6XS9viLtzn0+/K6TZAijuJb
vRzcqN+X6vP1a4dzLSAD/guDiUWGJU7brAAG7fmj7Di0qVHMjkP7/5nrx5FB/gQdNnhsFKaZyMrq
Srs3SzhQclMfEJv7UJhSd7THYcncCu8O/f4vOlCuPFnfbFdBqc9OXBkjydeXe+lY6c9AugOjyAYm
ixirafJRy80GP2NO52GnzjaORGv34ZppEIiTO8eVO1sOwfJZPF1H5m/AL2TGZGJQrMpKDuSmfpDW
x24QrIz398HzQvmE/54kPz8PY2rKNUjW0GFrzUEmaXi/vV1fwaU50kncXwj0F2xuBlOH+hV4dXEH
Om9137oayNcwnfnbRo9yE/qyoPilqwj76a/YoPS5NKnQw4NOT0eCFpLY7qBV/gw1SwHQ5R1wDsRY
vj1jHgU8CggZCW5YNPqUYOzEUQarcS/y/JenDFho1oO/QvH1gs5lTgxJLgjIcGjz3Af//k7aiecq
uEv6BaMxXQp9Hnc2xmXRrl5g8nDq3aEtT5H1VMb766bAiYcwMoeZMnheTOdh+PH8K8nSKg3Kx3E+
2LhA173jgTf9AJk69PIKu6LolX8eu4IGRQUpApp30DfKhgR65UijWsixt97rR9qwt+6lF5qDonKm
4hFmjqHD5aL1Hlxy6AVk25TscjXr0SJQcdPebYgWyj+r4vH6Bl4YhIqUHSRrwCJEX4DsQ9OR2mYE
vzl9AqIfCV3P2o7s0e7429+JwVHPv1OfJIYz2RVE7x5bFKjtB+VR8dCLRGV49iIrv7QKBo0J3YwR
BtMpQMtp/3SMnpHI78IG9MRodpKEJWNqZGdmQSkl0EysIqGG2QV2EyMNCohlu5Yooca+BtW9EnOi
XfejlpN7B1Subb67/tUufCwFxKwLpZvCU1pmbg/DLA0FBc4SVKlvEnkdTe8P/j6yHKj5IClnspGb
BG5tEk34+1FtEsyWtJ/Wwvb/GwZzES8a2JIhaIWMw6i6qXrQhq/XAS6c0AfRx69FMCaXZBiPk3Ol
BK9pXrna5PiKFf1Y2ikDH6v6JzuG20KnPIIQwmBuCyMedNC9A0wbqy+qqj70yZc/WM4GgbkmrEXL
GtMCQiPJYY32oLqIUvCHZODSrivB6/nC89C9wzPThFdAyv0jitpcflY/1ch4TbBokC6DAXZNaaOt
wAIuQTS8rDBrgDAd4TPbESDVdakpDcJzCIeQ9YSnEHJ4AozLk3KOwe5a08tRVeMMDn3pmulnEHgL
ru/LVDpyPdtlMIexMklaZAQQZu4rUDKEbk/h6Q/I9lLqgmp0rTd537xetwb14ipiUJmLb9WsLrdr
bB5t0F0CqDAdBgiVKpjxq57oSEMSIDPqzi3G/JTsSJ4Mr34E07DA7i8PGV08iha0akufk+d+fUps
vH/KCgTSPV5azV+DfSOP6ElORanDy4sKtBdweJi+By+opjHuok+KKlpkrFdHjwyVVqM0G+KLSgTD
OI24JeuYdi0+5q15HHbSXR0kDzq6Oq9/Pq7RbJdDP+/mgKEoU8+LTZ+mP9bwb2EiKAt4ww8LAVl5
jENDcBA4dyLdQHgIHDawn7HldbxSW3VtsbLoljJ5rPvyRCMXhILIX/9+pATz3KKx5jlDOxeivn+b
pxygCAlKChO9oulduoeahmigh3fOt3j0u272E3xx0Ux6ijcVkOv9JNkC93uZ5TtbkSUzMa0KWV/M
YH6sCLNZdwliJQj1YMileBb1avON8P8/1cXgnQYmt1zSAPV3v2uymzCVJIunn69vGmoA55tWzU2s
ygNd0rF5gSq5S9+/jZ+ht072+92/MAsRImP24OPRmpZ+ph69rXSIfD4tX3u3u6GFvsgjR1ESj+ef
0EyiGig5qMbFmPyIySfHWGVMqucPyvCwtjcSZvkIEZ0uPo5D699gIwEZ0PlWQk2gzdDfBxGKwLkf
b4ogfhxP+js6tqhcnF/dLyg1SKHAi9APdB54gqcNTQU0h4AkNNvhuraWPRcNVoeJ/JC2KsZH9fDD
2ZXBshcRAPCMEhupYFoCHbWoppyvUOlXVSXxAFVryJnRBA3Np4vnrnh+SkHyAK2CCD0oE905jh51
c+kMMiZcnnV44OQY+Y2fvi2+6pJASNLGMUg8GkFrCQ5SG8k8ZlV5NOhQj4fsifxYtKGUQ+LJ9Kqd
6WfQpFvCMaCTtaKeqsvpmg+enl+o1Jo23kpBT/W4UlQM1R6M+2pf3vSH6hHy4qF1SwqUiItweBWd
hcuKrYp5FzAdoL8ArX4XPDbNMEC7Rs1Krw/HOBgWVwMz3Lyv971ynAMECMKVco6FirobzbQhYQNi
s/OFymnnrLHWgStqNT1NebAMy4WWgJsWwgot5yygrRTtIfRNBKZy5gYY5trRZnkoP8rRlM1MAacC
jl/3Sd3bd8r79aPHiV23aKwEJmkHDOpmQOusybzpF6PcZ1EM8l85I+51KBo/ModcRfenRqWzEY+z
qcKx6wc1TRCLr/m3bL4v9c8pEoVm9wxlqOtIvK+1RWK+Vk/qJbcLIGVWSt+vleR4tvbSirI29O9c
WxHzqTDp36dlDhwFOjXdq1zku3V24+5u6nZtL2oC5a7KNmEbmLVElzzjUCYInhCLvmWy8bPc3OQ9
xn2TvWxLgu/EcSU41phLtVB7uKQGWlodSlEEj+Zhibyp6b+Vs/PX9Q/EPcGQ7UPyifLjKgbzhRLJ
aOe1hdC93IZqtoceHZpNE68dP69B4cf34oQ5b1Ug7cZYOnQl0SnOxN1D1+eQGkZjwNySg2OEoyrv
BYuif4I1B5ALo3SKHAr6O5jICuDLqKkN3JK//FSDda/cFYd0D0ZHX+h5eaYHDwE0E+Xai7HRNI80
JzVp1oG4XygdOdoB3EZ3IQiBqpQFmUy/8OV97P8UmSEHGWEB+ptAdk3VlBkzNBMTndsTXCGq0pNb
zfldnNj+AOUwcMS9T8b0SVuWQLC19I8yW0sV0uEWMU2J/krm65EiGlWlgZtKD7RtZRn84rODrhWj
dc2wPCZ+OYogOcftDJL66c3dVmdpozgJID9I/AJrDXM/z7z2pOO10UNQKHHNEulZxwcNzvXlcpzy
GTSzxY2ayokM8T70kN5Yxm0fP9qlyFjpz2d3FFx+yLrplG2GpRBPbGdSk2rB8n6UN5AGRrl/frQe
6aDNvxg45qKh+oAaBJq+L+jEo6JeQGcHn9L/IJ+0kLbFIqkwuMZR9lvM2l3fP96rVFNB0UYJUtCC
yN6h5Tyr5tTppZe8QENphAYUiGMhgae7k6+YbhNCkS8QdWpwPMwWlL1KJ0Ub6qUCaDatt9pg3nbo
1bm+MBEEcwyctRuGpgGEkpduv2Iidfx0HYEXtp6tgn7JjdnL7RJXzgIISt2RIEBOdjcQq8SzLffe
r2OJVsOYeZaB526gUCMmXUn/tPSH6wB8OwDHPKJ8WAN8//liOrmIUBcwEN0ESjgf0i9/c30ZOw3R
cPJDnEHnXWyUjvAfRGZN9opSdtQDkfIz62is87u/aDFiuEE7sfovmE15bmoLSDd5870qI4kyuMzS
w+CL2yqN26IcnGOCuPhdxiGwim2BqNPaAJHMIl2jACguUE2WoUOIXj7Z9AWfjOcptjB0vRsYe8rR
rKwCZjJcE+0HQRFQJYXZy+JdrP0LQXahkTB5z86cGyWq8MnkY39oVa9BCfvQQFbKBz2Vm/yYVj/N
fGEliXelbRdK79nNQtO1sLqqxUK7oD04J+d13tPuwcnX0MPskm8iVXZO+H32/ZhgdczjpiApljma
h3TFVKV+k8dr0OHsleXT9a942Z1wbixs4aWv1ba1EyyOtiQYYR7ah/X7QAtY5N70pxDFWnfZI1kC
v9J9l/YRUqD5X/H36z+Dd49utvgjFbbZ4hYVw2LV8SsKB33K5QoKw8Ltm7frKFw3hvoSigxgc7wQ
lbKjSpcbmdpPlfkqKdAyObnXIT72i72t1Q0Gcyp0kthYDTBo1lg7EczrR89mmB5FOlz8Lfu1GOYw
qBaxndIAkFM/xtpp0H7Kiuh25h/xXxiM5UM4wumnlVpi6GieFaLYHeiuBn3dIx2fE+ZwuXgoDePh
jgDysrPJWS2tUxx6paHB2+s85dXBYDFlZWo/i9JL3A3cgDGLmzHjHyF0Lr22qVHGQHPYTqsFFsc9
yng4oekfY0bgmjp3HQ70eewykhAfSrfJqYz8ybmXfmaGQKeCB4NCBbq3bSQi0MR4DrOqVZoo/Yzj
k6Li3B7MRQ01vNind9uIBH6fd4hwbeJxi2wZ0psM1tTaudlFeM9Ey726fEnzh+sniHo39gBh+g+k
LEjjGBdZv1kfSYt+IbxakK1ycscljhb08c/ZcNyiex3rv5Tp03VIniXoYGO1wYCGBbEPpUUuE70y
ABmjoJYa3yAN7Ob1H9zKWxC6rxsXV0hKUtszQEyMrU+feih1ghbfu74SXoxBBa8sGa0iKuzhHMTs
6iTJW3pgITWUaMdJ2uN54hLz63UcXm0C1NQ4o0gQ4byyo0qN3KUKGLLpVYzQE7wfIe2xXPzkS70z
DtfBeJ9ni0W9xmbnltS01tgA1hBjStM41MlrK+J04cYWWxAmHCwHSZ7m3KaX/BRMDmhSUz9/HRBZ
QIdz9TIffRYCs+NG8FtMxiTyxlnBl4qFIbAYXUia3ke+WrvLDwiWhg4YHUSAvLO1BaQ7vdlJOVqt
To2xyHUOoQzSo1cFKfwGNZj5KT7IYfpCeRxq+PdHA3OJotceXQ97tLfwzN2IuVdHXeAQvRHqtwl5
ahr/uqXwAGj3iKqAmQJ8hgzAkCSmTOoYtXc1Pcp28bUvVMEeiiAY9zdIvZqREhBp8a0viauMgvc+
HwASD5iZdUAjwlxLhRkvRaEDIJtvB3vfjn9wmmwMhf7/36c2srEBAgXi0QF9Ef7+I+TgoeZ8TJTW
v/4hLnuUceFtUFjWIBv5Vq20gNKhRu85YXMLYeDGn1J4CYzZndBC76WfbQhiCccaeUEE9FOQdkXL
6aU2gZ4RHeLmuHObQPbQmRCO+/hg7agigHwSFU65jnCLxjinVpLmDsyrtCCGIvdNHmqFC4Vn2ikQ
3WXfr28rI6aCahHd1s3aGC8lZSB6aWygSfv+pr6h1ZT4Eb0W1PsebUzcNgdzT+lRUWkJSCByINzX
AlqmdfTqIJ65GGPU7bmeSpOgwQz99QNUVSjdsvnY3OkB/S2rax7QrUqJ/a2fZqgdhw/hDlEvAyfc
QYYRyVQaJmpITTMmjJq4MaU59jz/lMjfUv1eT2+W6W4xRD0gH11UjMs6g2KOu7GAjaCOAYVnA8Yj
ZMi9V5GnDHOJ5tyHYSZHUwHxwmoe9RaKBoZEIOpc73MLHVN1flvE6pfrJsC54c9+EOMeujzWKqnG
D4r6xHPmH5Ck8GaiucsqiFc4fgjxEEYB0buO3DWbyJ3VLh2crqg8TX+Koqex+H0/h6quirQfhhko
F8L5R0zRnllrOfp41Jrs5FbySVYE1/eKEzjQwjGIg5A2BXEQc92lqpI20wCIwnnOQGJoj36PzMR1
EM4HwY/HgaAeFQx/zJFM64GsvYlmLJvge1skXPXmJDvdz8SwP/0JFO2QgwAQStVMUrGZ8lYrZ0Dl
GqXF9mT9QbGfc03Qisdz3raCzifoTqC6eTnyZeppHxc97dJQwgqEgfsYOkOYlga7k/MzdftbRP9o
AxPVSngmt8VlbHt2VpKYI8WNaig+3k3R4/UNFAEwNpcl9qgbPcikO/CKO9njWoq6gnjWgLq+BS5j
PMPwGDu3aj2Pp95pBiCkr3kaRlHizmtA0h/XF8K7dmzM7ZuGo2Ba7qIB2EpruU4s4KjQfq1BT6A8
UpEkEkyucGSMc6GeYTFXHGS+J8kex+oj0SwHipv6Bdj15bAMsvtG4BZ4QTFuGLAPYSwfAivsy0K3
07KDrDyM4IP2sPNIibZGynNv7ofvIkUfIRyzOPgNx5oN+FPjmUpzdrvoq9O52o6Kp0/u/Ad1AazO
UnCwqOdjX89xq8dSsmJ1bSM912SJXaPIBC9ong2irIkBawwRXhLbr5JdKUaPJRHrybRblyjHFfxz
sjDK4x2nLRD9/00oGdcdmtPhwz196XcZ6e8xmy/wRTwXDmJw3BHwSKjXMi5cTlfU1yAH662L5k/z
17qOw9EWXHW8WgDyTRpajSxKOMRqDncgwrBnY8JCbuO34UXHk2jcG0E3YOTzX9H6cnYOEmCoqqN/
i0MHW2ojkWPFoOFxUe6KJ6TO/XZfLqB9b+/idwwwCnvvOFbxMQAPv0QFi9jUgDW1Y5O0Eo1kKgy2
rm3/BGad2Z9zcG9o9ux4AhfF+XSoASNFhHYxpAnYLhKEFrHRRQA0p2qHF4cfrdG7QrKDpGBEC4d6
Pxpx0CaDC/WOF6I0e8xshJDyuAFPrki8hrfh0DgE6QfoiCAvwNzS0AwjRVGQGk/PQ6pCTQaBc+Cg
AHiCKq4KWr/0KJaX4+0App9A+A/LVfEcOj8f3VKp4zyjRc/UKqhkHMYFzNHZb58QVNnRTIbaMBrn
Lzrykq4dHZDRIk7Lu702pUfEHQejHHVBnMM5JACiE5mYdKXFWmY1duS0YzFhC6uWagW8USkZgoYn
dI9RyiRxLfrym1FAfDHk6gHMhm/SOhvtagHQtv0GcsLpy3ULFf195q7WqolU05LUnrHipu7t3VTl
wXWISws4XwLzfDAnGjAaWMLkPGTNaYxVt/ttcQ7wuG+3iYmaMtNsCWi+aq9Djl5ruveByM+xAa7Y
ro8Blz6AznqvxfK3P1kbTAHN3Yiu2cBXsdp+rRCIeON46mbkGX8msiDM4X+hXxD0/zcXjDVo82LE
+EJzfIf0fNEImCEuH5J06379ffr5Nn/ftKuym8as9lRIGVrFKZF+jHJQQZ8lRsvD9e3iVIbOwRhz
c5SqbjMNi1mXkEx/NeqjlN3jO4VWceyUG61ffCKJOjAvvf45KGOAeQ6RyU7DR7KLxHb1bn2c2kCL
pUAi85NggdSHnr+VgQXlFkoUgecJ6+7QAaWo7ZDXXkY0Y0dajBQ7cabddGlje0rkDH7SoIssHxrj
ZmckmL2ZCzuQ1kRxJ1ONBd+Wmv3Fr6F8KCi+IKfPTtOW5Ty0WldAYaXAm3w95vWxRs69jO6a8Q6y
gILPy4NDxhs6hwqa5C4CcggJUdU0utHKJ7N5KDQDRCy7In806pdG/Xx9q3nnQvlQkcHtggQIY7fG
ouq9osJuSyf3yoQcaml5/m8QjLUaU9EMagyIKkdpfVHvlMH89N8gGNtso3VsO7oKKDwlq+atRPWv
I/Dc73afGNdoEWuMJRMIizT4jTWfzEHzMD7kXYfhuZEtDHMz6omdqFoDmCEnT4Vk3NZaMrtm0nzW
EiXspvUPrnzkZNC6IoPc1mbpX2YUx812gmkva294kExC8kTHi1aeKxGNI9fSkOmjKuYwOJa8APPq
yDnYgFLT0QpQO0AX2CQ5gnc59zttUNRzP2zptWr3Y4XDo59wV1nFndIIYnzeQlQZ6SZKDwI6P/bI
4D2kFwac01I9mBr0D8rv142A52m3AMyBGS1rmTIbALWTgGf8xS7vNVBy6KL5N+49QtNyCKttDNSz
sgoxod6Hfn1zgvpIQzXLLN+0pH1dSl+yXvquV6AMxNsisScB0wLPyYEGFpk0+LLLnCBqmJJjjYBG
tUwBpWc0u4s6YB5wKLRT2ci6Xw0GlFCMuRRUuPmf7xcyYyEDAviC9ECWlBtbfx1FzQCiv0/vtk0k
0I+raUCapva0wj6Y5Xg3GX9yarebR3/CBoIYbd1CEKP22l4NnFTzdYwtOpqouZl3lnD7Yjxch/zz
Bdd9bM66Iw84SzmRISVU+JFTuJkkav/imvsvGJZt0FKSvjNawMTL6qaRFkxjgx7jl7EVPTwEC7KY
rGcygJFaiYEkJ7d2ZPh1V7gSKBSvH1+eD99sm8UYWKRkmdrNQImkcRfV/au1gt9KicIxjfzVGAUe
T7R9jL2hFVae9YrCzbcyee/10Db2Elocrq+Kv3fgJKOjWuiqYK5YQ4oqstSwudk6lvrqDtB2iEQf
iL8WRFioTaELhY1GVsVJofKMtehZG64o8Tkg0BzapwQkn9eXwz2lGCmiVR8LyRpm1/pSagvHhI/N
pXvTOcax4JLgbtfm7zNHVM7XNWkd/P3IOslRCb3BUwH3dn0RXCe6AaE/YuMHoj6Wi4p+kwgjSaS3
vcV5n8iucUDtKN+mqcBnczKcSAVu8JiLKcF4XU9oIEwrlOOnbhf/BZ7/KfygzIQUnGB5oj1kTK4v
bcS+I5YnLUh/v1dt0A6Cy4B7VnGVQx6dcruzgoFEktZyXgEhJ+uxsodbObFRD2t2s734ads8X/9g
XKvD+BrmwKG8elGpMoyolLQUcOVUPtTr8FaO2dN1CO6mgfIcSUGQ+l1QiGFAY14gBFN76XB0UoyR
RY+TJOIN4G7bBoSJhjNDK8zGBoiR3Djam5I+r8PP0XzOY0vgdrg2By4PhWY3P9Svz208V4naRyly
EtYEYl+8eetkCrr502Df69GrBnKyudG/QxYVN1QTWM779e3kfTG8+nTo5CI6xvD+ObyFbvViKPDF
SPkY2Qc7EaUT6R9gH5c6/BCq4PS9x4bFxagMYMkBQOaC9Lo+mF527L8jF/amJ27v1Z6IfYFTiAbj
AQaTUO5BVe5Czb6J2zUe6S1Iu/0bF0TCtZ8FVH5u8CP3DdxN8r9g+OWv8x9UdlICUgZFSug1ZWIQ
LJigXOt3ldP4tlXZf6WkgE4p8p4INdZvlr5aAdFB4N5bXbZLCnQJKIpuCbb+4qRQlVY6PkuFQmmX
2/mnTZSlVjpLgxTqXKGHF9IOw+eCiJR8RCjMRWDndtOqyYJ7c3rN1l0yvtrzy3UbvTiNzELoT9hc
A6YyVOjbVOFV7P3YPtf1sxXf1tmJJLngNF6chg8kMPGD4wEMuKyxdtOckEYhaMNRfi7Ku5yE11dy
caExf189X4mOsGWckORBbP5Tq4OBBGqeu0W7n5uHYRAcbf62/VoM8/2Lxa4kq2og4ZJKiqtnP7LC
euvBxDwr61uiiCQs+YbwC44xhG4YkbarYAhTmbhqnLry0Lh5I0il8r4QKgSyhQZRBGpszXN0EDUp
UdpiogHDSEQNJbXzrn8k3kLQpQDmP5B7oRzBRAF6lPSVBG1lj6wmpMxqB/1JCdRXssW2/8DeaMcF
OnSgHIIq5Lk9lEOsWH0SIQJYtft5sm4MefKvr4b+2jP/C5NzwKeo0qEB5NuY1WCWtzZQeGy9GlR5
yhSuaR1q82FQesFaLgvtH0jIGoBsBjxLBmMA6qzL6bxKiDXs8dacR3/pB29qV280pLtVqz8NaROU
fRPo2hBMeAddXyjP3CFRQnW9oRqpqcxCrSKb+mkBPMaV3LzMEWNTwYrE1zs16EpLEFlxrWQDR3/O
xilVKRrZbQtwywIpGd3x1Xnx+l5kjJd0BHRXUdUFJyZYq5HMOMexpXocKjlpvBz0+yDCtAOVCmIY
u+hLj8k/OmpozTtwIwgOGs9VbXEZVzU4UmrXKnAzUF2WbXwyc+3dGlZPGdN9rFZ+0ZaCPDTfgsAN
C82eD7JR5jgMtUySFJy72MdDZMiurYJJ236q5lenfpXkryihun0V5OXn66ZzWbCjm/wPMGTazjdZ
683O1Hv4ZUqlTFliu8/SxzTFcqC8C6JGKK7tbOCYbzq0zZySCXBNG1oGKhtPwyDobFDpT7449xsM
5vtVRPnfVTMdpfZgQ7/hQ7gCtFOdv3rlqXJcKowL6zlSdmphtyfXUSPrBjJs6KVDzfV8S2spsyUy
4iots3mfrORB1nNMqRatt4zKj3jIPqWFdJfURZjFEG+MHE+NEn8caz9J+z85q1TCgr4XwD7B2BXI
IOpx1vFb2qk/gHvcz7Ix1IhIJ4fzWcGVhsl/ymSAjhzGJehJ01ldkTcgJ/kWFd+JBUZFXXAsRRjM
yyR16hycE8DIc9tbeyUskLuC9ML++ongnP6zpTA7Bvq3Oo1jwNQLCSMMEEaxs2+0xV9XtAJEw6OR
m4JDyDEYyqSJxDNkf22oF54bjA1he6uqC+xe/dBl3y3j9Q+WtPn7zP2ABx3RIpkuKcakdGO8NKl5
Y5bq2yrp3+RZOxqZ6HHH3cUNJGMQsY6u8WzAkvDJvGVGYaX8uqShNSI4im7LpgivL5FrHBs8xjhM
pVBKKwee3YDWNfkSxWDZXL5eB6E/mnEs4BnCYw7BETordeZg60Yr98tUwVeujhImSWXsiURKfxpy
661RF/MpJ+MoCi641rFBZYKLGMVLpSlqbGXQ2R6ow08KFJLJS7l6kMAKyG25E5ahuZ9vg8la5DzO
5poB03DR8PYpU6FutIIozfkmf4m+JDdjgBJZYELh7fcV7kGit91kxlgxZqCpfQfo2PgyTF+j5W5c
Rbct/VDXPiRjnYUz/G95/ReqmlyiNdJ++IFe2ZCc1JNQnpheOBdwSDTY6HHCA4ttya3jqFEdFUui
pIgKhmnGk+l3vrPrd2LxTu5J2IAxt188KTHmggFWrney+mz3R1MXXCq8oIFWlv5ZEHMQioQs0PsD
xhguwfAtCUAq5o+B7BeHJpQOOOTXDx4XEIOEHyOFGt4/zKIMvK7kyULYsBzbTxpYlCRPwevuQKVd
613zGssCRN4uQpXlg+kLSkwq40+KBsJSEANuPN3O9kM7BLo0QBZSdG9SY2YtYwvDXDZF0derrgAm
aTS3MBeP9JFrVodUmOTnRZgg7PhnRSz5tWb1fbtCA9irfaofjcm/o3FH2SrVk2iES+G5jy0WE+Xp
1QiNlQlYtD1X8bUP+tGj+ZW26CoeOXU3CjTJyW7a/3ZiGd5ji8wYStISU4/oKo3mUQFZvjW4VSQa
XBJ8Nba42mYlGKnoV1udz4M2ubp6V2Vfczz8r5s9775B3hAVfCp2gu49WM/modX2tdRLNe4bW69c
M34fs30r7WPr82KLtBSooV0Y4gaK8YhlU8vOBLUGsFG9Tdl7ne7b6adq4VFgKm4Sfzf0327apV9q
g8icMI04aZ7ZZeOpRoGGywQvnwqZtP31LeSe4w0Kc8AWM9XGmqKsCUTOSuVkGUglp789t3u+GHaS
TY1avbU1GsHJt1V+WuXSbTTBUi4nLj5A8DLFZYFeC5Ox7QmCvg2odfF2CpzBva3Ro+pS1nIqyUde
ssqdML4G7kPQNIgmFi5z9cCmXc/I1lCCIfZNozROoscjPH7rr1CPCtdThkmPMYeyWRqIm2J5lr+F
Y2KefFgbhS7Wk9q9ifaVYT4R+3GNbsYs9q9bCM/yt1BMqENMo+hbBVD5AQy+0OCiVPNiAkkeDIYV
8CCUMTKjsfovRC3orKWCiWH7syPf6N3bWtx2FYQvs7BBs2xJvlxfF28Lt4DM+VqMylLWXEUclRQH
TToVduyOy3smrz7Cfe862GXlAWwyeACihkgnvS8omozMjlQjl3BBI8RZoSsYoqGAcpdR8dLn/Jjv
RFzgvPTQFpItOzjt3Ep1AsjJm9GrDdUudGvbB/mBsq60bnWfB3EoSvXyIhGgIruAf7TThHGU/WqT
Xo4/UJM7BdWVRIeK6Qz5zSLUYxDa/MGNBnZMzKlirlOHMCbjwcwFwrjVjNZTB+Jkjq66EEEPkFa8
/gE5jwxklmVKBQf5F1R7matmiFZbUpErNZWvq3qfiFKUlw1J1EBAMAflMxPUJ2zfZ2+CQCZLZRQv
23nXFHdxNbh63Hk1hLoIukOicfbMVHbRAHp9ZZzLGsAW0h8QGUZzP/PB6gb3YKdhZaNhtIHUO0mY
tdV0H1vzvMevTXbX8TgH/QyPOXeN1VcFGNCBJ3dhvCx7pGIV9Ph5fdL7cja6rS7qreB+PMxhgqcK
eYRLTZil6rVsqGEiCZjko8CwHcEmcq5R6Ej9QmAikWaSEtDsAkHpGjeanpRY91Lh9AD3U21QmE+l
xgQViAQoI6a48qC1TV+R8QJsBZ+Id5udLYf5RsrQKfLa0Q2TUnSipcU9Si7DIS9G4iVdn7oqSi2P
85D+JGrTuets5R6Z5dEbV7kWBHmiRTPne5Rjtass2KeThXZ2coZ3Vb4p0sfrVskLHqA6RjUNcBKg
Zc3AtOjtiMasbz09J+6I0oBi7v+PtCvtcVtHtr9IgPblqxbLdtvt7s7WyRchN7mthdp36de/w76Y
G5nmmJM8DDADTIAukyoWi1WnzumqNys72+03E/pnQ1W4BZSnS310tSx3rTJMos81Oat90EgCcCrP
Yze/ho3dM4ba0mXt8KWj8yi95qagBsz9+0iaIZIHot+bCbp1BFC+NAc8EZfYX7SnCrIHgg2l2RaT
MaNr9csE40OR5ZSrrcBEd8wOtMA87uUPJsaECqhZ//4EIsLn1hrz+cahhoC3DmtO9VE/alAdhKBt
H9oxJizRqdsJn3CcEsnG4A2vPBnyWcosujxw7ZmQCbb99VHH6JkKHtLcWz8ItpNnTwV4AakDnBQo
tOsLyO5M0mvSuz2qmJTtnGB9pOkDfSmCquDlvj2eg2zN0X/fPK0kpyDVSB0kcw5OfOklwd/nJkQW
pg4huoKLGy+QawOKqRMp0k0wjL72PmUm1792kwsohNd/By2W7/jlayKIa7xQAmIfxCo08B2dRb4N
UYz+dpej/6eEU/RmVx+twTcq0VuRG0u2dpjNG7R4rROiE69/rQ/Tc3mi86OoohVhNbkNOp9QWq58
w0P3OLj/2XhVDIiMYuwc+A4QArCoLn2Ql8GeV6q3kT8NYRHq7uBTaQrxG+S9xsOecIRKGRwSCJvg
UL7+hNLa2LnaDWjrHw2/98dTeZI9mvIV9PDtlBcFETNMoaYCGtKAzr0boAAa9s6++2sRip7yPi74
rtAiAJ8F1HSZX2Np0dDUE34N2v9+C3xmagEOeKlBJnF/j3lHAy8RKOECQUNJC66XbXVKWSdtnQM8
pHlSlXsKEfgpL5vYWGBLUWbRTVLWgiojN/pgRhdQnl3d+nl/GfRnsl8PJwGwJMC7sAommSjyddLq
tCwAte/P7dwd4jp3M33244Z4jT56ACCEZSnq/nE/08Yscy30pZrpToXZ7VRXX/p+AROeE31s+tGT
M/P7/SVyk+rtGplPFenq3GuNjUflof1YQMpkhDPmL+VRRG/J/2L/2Uw8Yq99Yix7GYq7ae5FDZyv
29fa4Kna3/eXIzLCvEHs0l66hSB8pcXRNsEapgaDImpA3/8+NxyyelJY8TKgIdqbwLUAW7goD9J6
MfrSv78abqiyMVz/Pn0FUTTmwKbNFFVKG6FkYlmvjiQ/Sq3tx+YSxLoeFJinliwrmPr+ODuZp9lJ
cN8+Z6EosOEE07FYoF/obm9uuKZINehd4qGaxLLiVlJ2HJTpUzxYF0UyBQ0BzpcD1x9VGMPrH/q2
zJcbcsdpzBgHupFOqfkljr9n0ef7y+FEJcAaEfww6IsBZvb92A56Vq4NfYEktZvaFzsWiqVwMrqt
CZbw3SSyVKwZXm5yCLJfnKZyb7oRKlyA33miZz2NA0x4gjEKF8KSAFBiwpMNfc3InFsArp1PhnWM
sCI9sONQag7D8ruIde29OoO3N1VVvkG65qVsNSbBwtBp3seAgPZk9dK2FngcL+ehj3y8Q4F6BZEl
E45azennutcAeP08IucZQlCf9V+IBw5I0ICUn/Jj8iyKTDw3p7IlUDrFwBHkdK7dPLZzOQI8DdNG
Re5iNLc0H2zSuDM4Ve47IK/epKFQSF/Y0Cq5uYDrdc2NDqQz9OIYIKacPoDA6VTYmN9SYj9f7caF
0liOTkDrKK6zjmc9H8LRXl8gFBpkRXXJAMC9/6N4Bw8VN9SigNoETIo55FFVRGDcBvKwKx5mLYiS
Uxft7pvgxTFKTQoQCbjybADcr3fYlLpisWLAvcCH7ibRyzIQt4sHXyuec3xgaH+mzl8pxG6JyPR7
NscckivT9MRuYliXAIG15vRESqcYpIdV/dNSpJ2cEt8aQBSnVG4OJcgo+7AUP7L5Ne+DYsD/F3Ug
VxsutbY+dXYH/r36ZIw/az33a+2cmdOO1JeSPNmp8xXJu5uZycdV2avZq659iuVPZhIM4+DmWe8a
1kUCCfci+7rzfS2/NxjCuL+/nE94tUbmmpD71GwsE2t0nPQpL6xnKS4OVkMEuQLnnFyZofF1s5WV
Q7QhKWBGHbWd3clulRxTKTmuS/Vyf0GcSH1lifHJCaKD+khaPK2i3FWVn7EkullvtgyF0A3M3WE8
smnkviSA3HpN605vC3QGOxfqhmG0Xw1XoaiIPdkJnx70Q1w547tVsJXQ+jZgekzEntNhaVMTVo2L
HfZPVE6x22lUmqMHEXzuLQLHuD14jEEmlUQrpmgtCfMD8y57msLoQE4N6JtkNHhEt9FNskxNIUeB
QijGeMHDcu0d+hLDWNVgOgvKT11IwjagADlRcnxbeGPsUC/deKEuT07bNbCD42WHzm5+kLw2sD45
EKxLd6Kj9V/MgWWLcpRBM4BxFK3QnGJMO4yCndqTtWtC3K9nKvDbQm5XSEzNdRAMHP3HGhOt1skx
a1uGNeuD2brGDs0k9Lun1+RF80AL+CdDVBAioyMsKDAg9jMOCeKYuV1rPfH09q+0eCwwVVKLJqJv
wgbt52xsMD5YqEoPymjYcPQfpHkk9imrMldKfvsio3YABjeg2gmtIo1ZS9UUzWTlTgIAhLO4kQEd
Q0N9kirRXB0ndGB0Co0qDDmoqGEwjp61NtHWzkyAXb5E9qm1arfJX+8HwFsAKhaDHh9Ed5H1aw47
ftISElm5naaAx6w73evCxItC6QLa7SFI901ovOiX2vaSl/7Rflj25u8GYLBqyFiaSZtxcHzmRknH
uTOLqYDKmP3J6jF4WwruEt65oqk4/oNujgIlDuYYj8W8JEaVojioL7QbvKdD3SiAUDTO4M6Cau47
gJ0Jvc574krJE22UDq7tDcOMqQijA7ngTtsZktepDxgeepFcIJC+6D7Fgo+fhj3UJb5CbmrnfJSB
a0mC5UveuMWX+1+XeiL7W5ADIuUCFwFY/BgPAtR+aU1HQ1dHfjOssJKDUd1baGChiHHfEodumlLw
4khQchI0/Jlld/kAtsOcbvPizkDAd172IW3c9RGTM6Wr4L8C59Atv3+94s2KmIJsF7Wvm0Q31eSq
H+IJzKFgoqpcWryM/PKh84uPGnrIR6o+KO8Vw7u/3NujeW2WyVD6ZlbXPBohsqJJEObr3Xb6VBnh
fSO3WbxKrUDXAURftIzI7GmyaHWP8Xdo2oKgKt/1p3eGqp0RLJfhR7+4yBx1qFhYT0TgN//FMjp0
EMuDnBj7UnEKDWJbBSxDjb1Z91UZUoKxbAcBjR9r9OQs4DxGzRRvTRG/z01GhjUD+w1FCSoDeiO3
hRHy0pb7AuNw05MSfRCO2vL+vvVO8Y7ECCVDemQ2t/oQaV1X6y2qQ2V0WgsHOANRheHmuYwl4PAj
rDk4dw57P3T2YHR6OhUeyRSQwBi9P49rYJXac6YbiYfRnHMxt4K4c/ugZawyt59qRcNQxU0OGKzy
YwqgVHZOg8jwDEpeTNmbR90nF1Hv5X3W7jrEXC+WedOqiyPFVeKkHnmLntOd5VcL5jmz0QMb0o6i
fbrWV/ZpKEEB43UO5vBP+j/XS2cRTb0DEddEslNvSg8j4BXSl2TnePN6Ht7VoyJPFdSQbrsKjEXm
ZCpgveqBTsD511/Kgx5ku/ph/EK1glav0oOucqVQdokfPYqyX67/Iv0AsIoqmrGv6NFCRa5u6X5D
O8CWP08idLrIAJP2Fr3skFiGgTw7NdXLOgoKPLdZGnWYXwtgDuBYQQwxr5wKEye7OE1RnKjdzn5B
8ia6kmgOe+uavywxJ6KW7RnUPvhI8vMSBRB0D6hbxO07Ehd9z0AQrkX2mKMAkpglzk1qL4zOxo4K
/KanAVyChZ/6ojgp2Mb3cvsmjuGJhJHBHts4odaQ9aC9VFJf1dePsghPwXnb0S8GvWIqWUwJh65D
5pxkdZZV8AhDcaMQGD6feF0O+B6FhLc7wS7So3P71X5Zo/65WVgkS+YwDIieYBJF5W+/4mUCZdgD
NJTED2XePb5dGpMgWV0PLGmJT7ZMWUiyJUQeeUC71b+/KP6Z+rUm5kyBx3CYV9AoeXWNYWgnBtm6
o4yCdOH2XXz9mZiDpRa5kaLmjTu7fZ3XL8AgAh87y6gfqcEyJq7U//iDVYGvCdh6i6YKTBDsq66x
hxpy1qo2+fMkeVpTHO6buIWw0UC7sUHP3MYb8DjIY+DbsHOvCx4m2p7qTzWv5nsl438Q0eOcYQBH
gSYAbg49dzZ7b+ckKgagoz1nrx/rXXbBpXlQoLTQejFUCO6vThVZY1bXdlOqZEqSeVkXmBhbaYh7
IXuMHgUL7vGATq4gyVp2sk/b8NFj6v9BlQNJ+2bBzOGOHSfP537KgUws1fdCQBrOR1T1jioAgqKo
xTkIV9aYw62Yy6AlKupSLQG6Hn3bNfl5f095HgMTdCwccktI8ZgoLA8ZIW2M/aNgkP4yH9JjvTdQ
s5nP/RkbKPiGvBUBumOBiRcPEIPFyhoTaTtrSDNvBrjSKH+MpgDtyJGoAAOlDpYDHF7gcdmJO9Xs
kr6GJAfEq997OwRSYs2LebRAzPFEU6uictvcRUVl2GHuNyB+6dEizv9QNeLEZvwUKkGgQ+Qa4I3r
0+gQJ3JSCI97ySEKaQ8XsIoAZMPIdES9Eu53pBOGuHKATblt0JB4RM8CqskGGjNAzC7n2S08FHRm
3DxzKL6/OXcBWOD+NcjivGxMzQwoReAwysa+JXVgScoRMk2C/IfzUsb33NhhwuZa1TUB/p6q+9Yq
Xqz5LvHN2k1yTPqCNWtPgLeJOldwLLifjupDo5OHmgtbaIEWlGR2o0TLEuNJA3Q8RliLXBlxRaRG
y91I4KKA7AH4HuJd114yWGpR6fkCNUKwhzp2/WBb636eok+CJdHQxGQKKMPhjKPoB02HG/CHKc1K
0WNJJbDUiJ6Zb381AtR2Vuh2/S/+z1/YvwbZUtKoV06cFLgc5nz6mPTSs2XVT5navN1fmMgMs39Q
qljGWsW6lgIt//yhrX5KqiBZ4Hvhr83TmKunya0kc9q1QNzPBhTSKSYQh8tagBaag+6phpr8bhHJ
z3Cy1u0nY3EG65BqFbFhFYxNarKXlVMJKUkruL+B3NiBcGxgGMmmnWsmFYpstXe0Dh+q9fvWpyKg
/R7goD5AD3SHXPyJCI4X58lvbA0ygTGSJ1oyBs9aXKAJH30uOsVVpSP4LNf4xRAxpHNqmmjsoIoo
oyMPQip2uNdEmXsa2g5XwiV6bl7oJEgbVCrGF2jtXgTo5F1xW2vMpZ1AyriT1qpEsestXZ4KUeuU
5++Ufh2VQxAQ4Jtdx4uOyEmSp1jNbPzd1J+k7kUaRRQuXH/fGGHfS8uC5pTWwEjrq8dzeyiCOHCV
2F3D5tCH7SddcG3zXk2G5RhAVNLXLmLU9aq0bClTe4DBTO67x0xTEOUnTBeSOOlcNDb1EPRXEujC
VlA3S2NWeEnSzrs1kgtBisJ5GIBcCltLaR5Q0GNOg7wQaejVNcOUrXKqFd1DPrgrhuSxluuv5dIH
OfCLYCeY/hYcQ57j4MmIUQo05FVTpR9+k7yvi1MkuRJjMDU0F9fOkV4SbDseks9L5RaqD6BF2ItQ
U3yrVIoCbDr4LyajTYAxSNU1IR6YImNstwrC0Pbl/tJENpgjkekZ7rMSW1rZj04f1MAW3DfwzinE
Xm54cf+7Cmbv5LVo5FTD3uUH+bNziffa3sEMT+6P+751i9EtHwP8L1Qc20r0BOcdSAfAETysHNQv
2Qs8zsfRmOWiQIYie0631z3jAewg73XEOt8biDG5JyqfiIwyFxJ0jOrOruUMxBLEXdGz6JS32RSd
Bd6Ho9zpVDIDVE4sdVg1r7hU6z7zctAze8qcgZ6jI6rgxImsMGsxwOil2XGDiJa9qPYnVTReyfv7
wNei/GfhCrhp2plpZBLJGDLPXi6j9YHUAtIB3jW9/fuMezt612Wxir8/DS8q+Uv6PEkfjSG47+K8
sLQ1wni40xKpby0YkY+0/5yGCxg8xRQ3or2ia90EIfD9VYvpwIyk2y+kTkOQNfr3V8Jz3e1KbgKs
NkOCBiacGCp6xd62iJsp+/+fESbF0MrcNFP6zfNh+tEOo99Fc5A0heDTcy9KwNVxa4H8H416ZjHj
EEd2DIjpP+8uE0UQKFah6NJCesOnLy9xVYC7f0D8odMN/skb8Po49nqTlkvmmebkS3Lrzc7jOAh4
FnkNEpz6X1YYpwa1s1ShMJChQVKfnA/q8Z9mIfLrFpMOawAQ0DdRUOM6H2aY0MdHK+gGbErWIgNu
HOEmKb+mygGkbIJ7gr91vwwwkcY20zzrFlxEhrL6BZk/L3i82iCWvu983IwavWzMzOIBeQtpNdM+
b81kpBfeh1TC1KzpVSHxzOUpHUJa4aYanfdtcoPQL5MsxLWqVDsnC76XokbuoJ7s6qjafxlC5gLu
N9rYYRO1wXHaqcXSrEEPFvsE5QvBhUqPDHuXbzbPYD4SgPVEaypYaJI2JNp5cT6Xo+33QHQbmaAP
yHWIzWqY7Ceq1Ukedexa5ExPXQk61yx7mgkJ7n8ckUOwNILte3JnIxxNHgCL/+QnQfMDUEtvDmkf
8L490bLov2+ieG1XhhTH2MIItJVt0bgVCmJy3QqOk8gXmMsiMYiuVKONXFyZd4VODlCHF+wc34SF
EhqVf8Pb4HolibOYkaTOcIZc/xHp5IOciV7Z/+Xj/LLBLGNtu7kxR+xWqfjNguII7VA6XtEdUR2h
NNmOL7/c/0CiZTHXhhr3Mxk6mMwWkD70jpuKkipuSkxF7f+zc8wNWC6W0+cJXFsNZ18Ocj/Z6QcD
8aHz4qMTWN+c5xZ1+jRxDZTT7KAVzVGK1sg8VC2rbVK9QIqqVbWrkbc5FoQ8/ofDNJwJvUjwTLPp
6TDkZl8YcI7J6609+h1gJ4h8XXOtIpDC/ptYk4wbmzYWmdjUJalkkQkXSJ5GMm3GQshcT1UXCDd3
NuZP5vz3fUeh/n0TDDcGmQDVakvRAzxHPDvbq3nmGma/mwBzvm/lltZHhVaEgqiLwTvkMSzOw2nG
ds0Jnt+0DUBZmIq35S19oO9P0x9bF8g9wGcwBLdzDtofxGAH3Jg2ZJrAvaaxR3zt5rHNYNtRE3Cc
elIGddv8+f4Kec64NcKc8bpRoTZICxpdAg5XwJC0SuSN9OZjP9XWBHOm+7FcQfRZ4xmzyzGyVQG0
XB0o7EfcWuDhSIytLeZwTzhSa0z3TA9HUKjmPrCAgBwVz7ZvBHRU2TxRAijQ/bo6Rmz31sf728lz
y6195mzLYzqDGBL2x3x0E/NgQI16qQ73jXALdxsrLFKlI0PUxgWszK9TED+s+3pPQb4g5AAUUFS3
42a8W2tMZrMY0tAtqY5um78E+vdRBb16/sX5NgEFrpme4+uP6UUSbKToS+pMRDGsqE96BWukl8Bj
8TgAkZd/oWCg9dEeXPRUftK6j+Gnjy3KF3VoCHaZ21bdrpsJMXE+SeqU4BdkhwW83S9ArqFsAob5
fRXqH+cjJZhX0bOyDspP/bV8Ufeipp3wQ9PTu8lXCn0Az5KJn6A+r6//NFwa3wBD4TsA/0+yo+2C
mYBTLHKflWaLc1Hl6OjMw6sUR3+ZSSnYWUHM0ZmYU6kTNF4j2HEiTIeDrtxwPt8/IfQv3ISc9+kg
E1CLG0yBQSKzwPgmKhvJWO9UtZTCdRnL4ygpnV/ng4jRgnvsN/YYZ03ruMN8GOxNVod+y2ONwUB7
Mt37q+Ld67jRQVIJXIEJwmnGIxcrSfpE++dR3QUtoEi0kId+y//6pOZ8KYxIoP4JaQVKdMQc/Saf
erPRkUiMsuJpreUipxWsiW4N86muTDBb16yWETs6ejndghXR/tHaetpLG+i7PJAk1xDcqqIlMXvY
ZEk0TRMqgnL1UlnI9ArZv78kjvNdrYj+gs2hNRYlWuSRZl8VIpN8gTO4Fj6S5gh6wKKlMOe1sqSK
WA4y2UaHhqXhF2ov+Dr8pRiA0IL4CWO1zHUGCXBHIc0EC/U0Pkhx0v419vXzvFpZqDe58Uc796+5
m+7KRNQyGelr0NafOlT2jc72K631m2kWFKg4JxYfCS8nE0MRyLCYpGSZAYmOZzw0RuioF81JGVTI
Gn267wlcI2iVgJoCnWVNZ4zkuaxkg4msWLEjN5Mdb0oGFzspiAtcM5j6R2SAtAuAONcOV6qLlpQ0
+VbAHGueZ/kc14KyIc/VMCmFSRWLMlpZjE+nLWoPqUa7IdJ8GeX8YQIM7fc3ywJZJySsVIzfsL4W
WWNstn0CGu2lnHddV6DG2kWqjyH89vcvIJQm/zXF+lmWQlxVHXBCY8pamI9eW/3Bl99aYAKnM1vT
5BQpgfzSX1H1TVqDznq+v1+8s7k1wQROuQEKsI7RXolH0rnS9BaPa+YqUX8Zh0TkYrxMBPoHYM6H
qqpK27jXPqav2YwqA401/4RpWstN3rLP/1spl+NusAZFDpQKTczyMx69mmulzKmKV8kYvRZ9/2Gd
RLMXIhOMRytlb66GpoAzu8+/5tpcuOWQ+/c/EX1tMHcbBidx9EEmJAPxxHhBncZ5oUmQe1vzzteU
x8XGZLi9uBD/GuzHVgvvm+N4BMyh0YbZGf1WV92Z7XJcOxWwiOURqvauKZNwIs9m/eW+He7WAeFE
yZBtiii79oVBbZeiIvg6PUqd2YgGrOhmo3/hduN+WWCecbYD/nSlUjKPdIvj2rH+tM7O7BKt90tC
fDMT8bPw/XuzJuamm9o2KpMV/q1dpoDOTToYdS0O/3B9CucmuV8K82TAFQIkesNUUeW11ist1pec
ZOOBWD6trWGgyi9eQSZUtXvjeQ2qXemJLHOuCsDgfhmmP2yTm1jdOlFlMBT6E+h/rRdQJ+y6YRJc
SLxE9coM4yHIuhUSdTCjn5PWHz4DAgu0tw3BaToyB4GqBxECleuTm4UxHlPZbba2Pb5fgjeFYn/R
f18zGUPQGwOMg+i6vHSyAYmUUTu1/eMyfzHUPzlXv0yw0MEJMw2FvuJcJXaVnyN1Hs7paIs+jmCn
2FFyY7DGprfwbdoK/f8J59Ityw/3IwT/OG2WwlxOnaJP0dLgcxRL8F6CLILo0BZQQjjaUIB2xYPW
/GVB+giwUoqYYa6MGDrM1dgC9dKN1uckNR4kSdQl464K0n02SDdohs+O0iZD3dTpklWoBlbf1SA+
op8ZkI+UA0s8oM6D/lgKmC4csHFZmL5kbo9sRJdz0EjlIaUDZb/yQM6jWxwoffnw++mdBY5XWuK0
QaLGQjXKXpnVugRLVNbEHpEfZv3rfYfgfZ2tAcYfmmVVrLgqMG2vPXd652bjx/+fAebzR0qkydkq
lV7cxWjzte4sRNzS38heSuB6AV8fvv3tzN8SW0rTKJAzp1eE4qfH9Ox45oXC+uW9I1gP19e21piA
Zi2SBq6mjHgJ0JuB6a0P4F7r3fENMhTu8pD+dX//eA17uMCv1THxDcQ8ptF3lGHibQrkwNjHR3ly
o92QvuMB0x3qpX/Qm0UGSwczgKO5nUIj2VTpdQ7lTblTPTvvglT6ViAoOWvn318e1/82lph7rx31
uLJtSotQVrJbzCr0prrEu2+Ed7lul8PcejFZMDyNbrPXOV9S+7VYZtcQsRPwMqOtDcYtVlOxVdxD
SCkHZA3kuZf9YTwn5Ni0mmA5vCQFVHIqGiAAIN5Um9SileW4QVCQVOANsycCMqP1HHWCdwyv0mth
LBljrgoKWzdFJsWsi36KbEBFLkrqJmgaUcWQb5lPSQeN0HibdpRSG5Q4l/xRBdVoKpzx47nH9icw
4antoWpcmVDm1HqPfAe5CmAJk+5L39s3IJkPxS7epb+ttwEI5dYmE7HKIcWQkA7St1k9LfqTiQJ3
Hf6+Q2o4Yag8WKYBlqrrbG8qnLiX5RQ3iPMlnxf4PTjRBZGd55Bg6jZ01USNEHQW1zZALmEkbZRX
XlM9ZYnfxBdJfzDNztXGw/3VqHRH2AC8NcUc4rmwWi0voT/t2CCyTiL7ezfrxqGZY+nY11nnd2rd
hzWqIYE+S7Ivm1V5dob4G2mW+QHP5MqLVrOcXGOWCogwm93O6uvhMBpLFo5GYrq4b0tv7dX+Me1r
CFt28xrcXwTX0zbbxcQIKZfaOCJ4Ejpm5OZgGRmIJLjMeWFIs6GZDPwVpjRYdHyflONEoALprWXn
Z9bZgp5LMeuC6MC1AmJzfHEHNXYWHJ9MQCvbBazoluyqzfqq5LafaamgTsd1r40ZNt4ZqiZ1I0jj
dLsDbTp4/VaUn1zTWJ8lEI4EclYKFsbrdwFq/GtlzE24kEZetBVZHlj2K9y9Ce5evcbd237W0Dl0
EIHyUHQVcv3il1G2pVdmGS4l+tEgOfFxLvSPvbUIGKh5dAxYGLS00VQGMo8d+ra6rmzT1iKecjFD
+42SHKdBGv6jbZUH5LAGfSiawOJ9QFztJrojIEwENO86PlR6puhJjryCYJ7CXStZ91RA+I7yHCPG
dhhzx1v/t+VqEFu3RplPCK72BU1z8Eil4EGL7Xo/D8uPPMmO4FcL7x9o3jnYmHpnxtm8qMHiQ3LS
g9+pKLpzvmifVKv5YUuiMMuDrUDVGd0fvG6wnSzTIDKkDCQeVuW1PxZMyr2seEQh8Qzo3Be0QR2w
m/nZS/oxAhqBTpn+SeUAuvJIBzB2Bjg+E7iMKsl6s0IIzU11L7dNqFjRzmlExP687YQF0OyA8xf8
HYy7pFFWEPB24IlF9jqoPCVzNxgiZJPICOMedd0tY1xXlVcZH+36mzk/9Jrh/r5fbBZiydd+L7dR
RqwMd6+aQyNjPeXzpSxE0yGChVjMBR/V1gA0ESEIVbnqlk+5jwByzsHQtjO8ws/OVKlG1Cbm5YVg
5gGEE+5g3nCrWHa1tJaG3RucR2M5xdA+N0/y9Pn+/nFrSBi/1TEgSpGi7ACGVup2jScwuMWib2Zo
oCQneUt7UZJ3rRM6siBycb5JkA+9kxnfDnzVSwFJ4UnFdh7Jd8gaKuCqkbzGtxKv+ojhbeEgM/eu
oQxg/7HIuLtC1qzXZliMZrcrAspzj7zXUz8qz5jaUz9YoeHVoQg8yH1cghgHqkoGnYtlSwupVKsm
6SZ6xVHtGprumofRqw4UUiEJ2pQ8J90aY5JrqwKUo9LBpKxX3XBRql73BrnLzquzikgm6HaxGaJp
Qi7KBsMEOpbMwR4GxRj1LsIjdiqOsZM8jCOoJiJnlw7dJR41fxi6DwI/5dq0oJiHQTrQCbKdRCsx
4jFSUBjMD9MxfaTDSfODfezA1K4VrkXpGWNvPKtfpMwVfUju1lqoR5h0nhoDrNdBxl5LKe91PKDj
wfYnTX0E58rOWqVAsEYarG721bbB0UDZiMB/dm1nBr23rLYFuheAu9MePWX1p8wd1uG+JV4ahIHw
fw0x50FVKnvMowkLArvqoJ4HWUSiwfd9B4A+kGKBqo5FzkrVME7Ij3Dkvk0B1b+yAvVCAccVnen0
76+HFyvNjTHmyUJKeWonC9mBveJ+NqbpCB6RpxXaOMD9ifI7rjdsjDFfKV+lNa5bpAjTUXstOjdH
LGkf7NPyaqKJ4moBiPceo+/3Vygyynyxdi4ypcxwG7RTtVPyap9M2k4lq+A64JmhrxkMP2g41+yU
9ljaylxNKIdZ4wfDOUgoEwyR4GNxbagmBhOgBkVF2K+9XBvbBRK+9DZFQ1WbdmOJSWZtd3+/6B9h
jxIqrPS8oox4I241AByoLgnY8g3dic9rVr6Ap1badeUQebHVibDAvAMFVgnQoWOIHlSn9E29SU+T
tU2NMV6Jp2k/Hf1s14J5GNHfp/+++fsYkETB3MFy6raxPKtKIDhukj+J60DggqkVVJlIC5k8p1WT
yVkSrGIcFLdynrrhlCeA43aGq7U/dYjJ3f9IvJi+tcdcWbIFwqdBpruGcVNVucij5ZkVyBel4aTF
xG0bgXvztxEjhSjSgDKGze5Xq55To9RzbwDR85CcO2MV+B3PuWl9hlIBaug7MsEB0L4mrhy58sj6
TQKbdymdxlEWvJ25RkwgOMDGiZe5TZ1/4w3gS1myXjIab16epvhNnoA7J6IHOr3E2ROEaiSmiXEV
gc2EueSzeRyX2q6JNwBUZfd/9UoW2C3u+SRMEuLWCThoRGqXvO9j2zImpNDUouSz1wsrUrDOGjXU
eEszSJWTLCJQ5a4JLR401DExh4rK9d9flKyzGpqQjTs6T1aE004KxU0yboYLNpt/7TDHFcCebo1b
7J3+rfcJmEI8iiDMHwqIXAZUPVBESMzbOADo6aMRNB7gn2UWlhsxiRcYNFLZ6zsLQBXBUBkvoG4t
MEtS5kKRM7zBMTY5Nl8rtXvV4AaeIYG43JWIRorgfnDgZhC0b49XMLzhhjdhMA17INQB19jvT1NY
eWDvbF3zQuVw5L0oyeN+NNDv2xh913D9sRnmIiHAppqKFiP4cqbHGFLQ8SH/TmcN093gdoKSG+8Q
Q8VJwbsAgC+woV5/MswtoYI0oe5fW4da8qsOOYtoC7lusbHBfLS+Wu1xHWDDgCKJV4OAyPblgxEC
9XDK9hTGLv1B/NuuijnB6qSmU4UChmeDHguEulL5FI+CnROtigl/0WroxLFbUHaaD+ryKomGT3mQ
dGg6/vo0TBDvtDybOhOeoIfKTvWm2V33lte/VWcL0w0DnqiULRKvDr8LKIWlGdTCgh7XPVDtR0mP
Ej4bTMI3qomhELpIKX2p25cZ0xWz4MVIl8FGePB4/GuCifCNg9pMYuKAxU0CnaT8p5OtO6eOEN9H
AyNholcHJ4QgG6MMfqApwOXIpBckajsloe3vaFxd9IICoxwfSiPzHdMRuCEn0F+ZYjKLvOsxrxmj
LFRW9lnWl/MUr4+oSj6Yk+zOUnLG1aa5nbUKbmbREplDnRLHkIF5rSCEogbgXNr3GUBohDyUGJ4S
xEeuLapJjs4hUOM3r/BsMSYAeUF5v+sPo+QRUG59krzRaw7Th2Q/nMpgemgeVFH2wQvMSHUBxQHi
1kCPnvGbeJl0JU1q1CgP2k6iA+emX5xsKNqMZ0vCqbi/UI6bYrodWBCKVqWou+tAWZmS1oI6KAMv
NsLKch6jr70++Wr7tQJT9X1bPL/Z2GJJo8DwkbZmBSastMA4CohtxtbxpXl0c7va5/bwgtDwtR4G
gVlOREM6YoA4WkZF5abLMynNsAw92s2RMaLzUrixCC3P/WhbE0w86ZylNKqY1uoXl7KrFiH4dOSf
I9gDKbe6KfIS0ZKYrxY3raKSHEiRpV8ucl9/aGMR8QWvU7ndNrab05NUxpSJBISkP73JQbnrUaoH
uV6QXZB6uUvqTj8wN+iEQNsAOtTtNdzl8U5U0BQslY1rJtSPjXwF6maaMRyguHSW975bch5KVwtl
whmuuylWLTTOAZ1Ld2Wr4tZRps5XwBTkr8W4HsqpjcOpbv++b5hzC10ZZuKZkaEVodGOvTQhRdHS
gy3ntJMkCNc8EBblHFIgpYH3OvAx12e8LjpVb0ZUiyZPuvSHJoyeiFeczF35TXQL8Vo8V7bo59y8
nvokAxEDKhCwZT+D4RWxBEDuKKRDb1bQv1mfsu/1m+JVT9JR/Dbg7uhmpfTfN9Yta1QwI4UGT6b8
XenHqJ7cYhIM34hs0JtjY2ORoyFO6xJfTYZsU4s6YoI+a6QWf4D3udpKJlGK1ImkRKZFvnR2ZVxF
mWjETLQUJmyteilZSwG107q8GNaLhadNUQieNiIbTKiSnQW8uFlfe1Ld+JUxvWioQ0AiR1Q45JR3
t7tlM72qkvSQ76iok9toBeBSsaKAjMBJodkiL7hOIeaVf1DXRXC78NofV4aZxCvBKGBlVNjELlje
lu+K7dqZCz4QVJfrl/IxRraCPo/oUuNfOb9c3WaiFoD/kj3SQ22f64MaIIfGs+MfjJGYgIQbhDfG
mAiC+OSQekGkUqNHeXlKbEGy/H+kXdeO3biy/SIByuFVYadObndwe14ER+UcKPHr72LPnWltNs/m
cR/AwGBgwLVJFYvFqlVrSZzE5aKG5SjKQjVULfvqq5k+6AUaSJZsOEf0Bj37UuxXbE6uQwa3MVYM
tFS/u2c2iVrsk6N3kzxCgQQ6RrJJMNmmcYGiy4AX1RgysNK6SHHy68aUwYmE2dvmu3AhogGdSpUW
cIJK3zeGFShF7Sd2uVv0rxBKu3xbSR2dixZOAUZt08H2ZVU0rb6xex0m9p2novELqFyp6NfKGZFE
ifjm8uIrZe6QFX2RoTYPpQGwFD6t81UORbtJStHHfJh7sG29g0euD+hMIVYx6WfI/6C/V0S5EoyH
JTBO3c9M8+snWe4tPMMgaIYQIi5n892IkLp6tbMueEiplKTXjkIAJNEGL2zNCa3vkmEkKtXZ1dNy
laW1GTpGWdyWxlj5LoSqo8vfV3QGtz+GO4PT6HnKnNIWg36rX8e7WNMCJ/+AEbQ+XGBIwemBmcXz
IwiNUHOJ6x41E0i7G+Pt4D3lyfHyQkTnbmuD89MCI6XOWM5YiOadmhUIuzg7XDYh4tRgkin/roO7
1eiYJm29oojxygvYQEe7OCnR3wfCPE4hWu2MUmO9sj4V3y/bFi7PRIEdbxkPzOycaS/V1oYoMY7h
rAdt+dtrJYgM0YnD+/MfA/xkYWPNY58mI4byrJd2uq3dw9A+1qvkK4nA2mx0CAybOuD67ziLVQ1a
V3Nsd4xd7Z9BcFT2/+G1bk9yhhfRykAjCZwnWt1QvOW2jijlAOUmpwsI6SLXw/RfSg9dqaFZJnu2
CM/2xhaPnZnB64L5Mg/tnh9rwBrO40F9WEDHXOFBKFM5FPkEm9BFQxhdi3csv63alUWdJIxEfr5X
C+s6zyVpnDCx35rgTpVhtjSHJC2y0QUk5OBcP4B1KFyhHA+xrqBDvSccjvYBXW8IIEDRzpdNRwmv
bzTPTPQ2Ua14p/dSKT14GBv45XrPWNCZ+ob6FbgqzCSCDqUHmEsSrIS7aqjgqwP3J+j/uGCleGjY
NbHeBFV2qOqnvqKy3JE5HH/nABD3rwVuU7XeW3ttBV0NOYFe8GUMxyPZQ/sZaLj4YSB+c13fYoQO
4BlykGaQogvPMhwQ6WOEHAPeXFIHKbgeZXILegf5qX5NIesvCqixdJ+JcbIP+TGTJkbW0U3B2eeL
Wz1T2VI7DUBrdX4wOvoJNOJ7bwJ7VTvulAxaFlMLfgbljiLX7GYlUvr4JrU82b4Llw42XnTgVFT4
XO7L6nEWM3J4AH8Lfw3ao3f1/5HHRD2jA/Wm7KoXRh6g15n8nKpjOJy799Ic4xtkAoKU1iFtT3ab
7I1yD0iPZGkyQ/q5IaPOuiSmGBKZkvI27vWrKqfHrDFe2qQNL19E4gO5WRTnQGmMIW3dQ8a03k8M
hXKVhj/sBwrJBSbzI+Pwka2MndZN9l7ljhl7JSoLXr4cMJIcFRNQSp6Blpw3/Pofl8aSpY0xY23N
worZ2/spu32FC11hmDZsn2mk+x+8mDY7yda+MddkiZMkCSarkyYB8OReNerQM5t7S9YDlm0i5/h0
Tmc6W4Cmtk4MXMi+Vz9T+teS/nETCZ1SD9IOnmsDIMKjtFtSWnZXGdDEGCOH/DQKGcv8+9B8boDb
sNZs4yUbzCJYjP6QZcWnajUlCQr7xOex+dwEt1XonZoVKWFiaN1ds96M5i7vyP6yo8mMcBfA2pn1
6LbYqES3oqk19l4z7QYZQZrIioNbBoNVmooUm4s+ZGhbB0y2RaD3+TWdteOizIfccmQ1GNFX2drh
go+5GPGqlLDDsmI9SIOlA88WFE0hr7Hs6fTf1EHYZ+A/09YmF4RmCE/kVIdNE9KiJbR0jzYkWJ6K
G7D0MkSc8at7bMLlV/Ygi+mCDBYows22chHJsPpMsyhMk2CK2HJb0LDsM5R+lsjelYWPGzT4c39B
5xpsDK+au/wF2s2GMw4j4lKn3XnGt3r4UZud5AoResubDZ5tduq1NJtyBCO3T6Jpya6HQonmwZa8
oQR6u9g+sMoAHc0o+XkQ4wqgK3AqyJBJoAbz0VP98kEB8SLyLRTNtCDbzwETZom/5MtRj8MEo737
5evlDRVUNXAqMA4LFJuHVym/o2k5rSMUI9mvIJGCh1z7sD5Nv9h3nCBQa7chWDRls8qC1wE7i9pr
Qo23Dw9GnUi7AHCLhN2CRCQNNQihJ5ETOXsjyu4+5Khba1yUGdtiTsoF1tDKifJ43zr74amCWri+
szoMkYY1bp2DNGEXOZKLqgnj2AClD1+6IWPe0ClWWGU03hd22Nc3YxsWv8wwvqNRMl9lZFdOoftZ
1tERGjZx9bs2Zsjezbi7aN5WLRpkyLZG97OVFa2fKGlxO6368oEDCaA2SIswQ+agu3h+cxtGAQLy
BiKtNeKAZd0R/cFq/lwWxGbdWQwnIl0FqpOL38AkkTIjQJ9nae8bOg1M5VvhyiZKBNFb1zAK8Tpp
qb5rBa+o8qK+lJcBJneuNKU4gGFMct29Tz9QrMSENuRaoCv3rhULRF8yGiNMKIp3KrPlqC7Al1eZ
d6sUpSwVFnjBmTHO63PLmJWaKav1UxE/qASW9A6hxJvJIFmXcOs26+IKC4ZKx8LNOpAlg/I3Qe93
LP48G8FiHBRLAIJlLEbnfgbeg9gk6Qix3vbT6j6vyVU6SmCwbD+4m/TMBHedFUocZ6BfK/E4Oybj
XQrG1iZ96ZIy7N0rq/7jkj9cARNSQB7AuS2ejKlYlcbNBhycuflqWRBE0ZKwIdmf32VnVrg8kdC2
GA0CK4NDws4mPipOhyGRXSLC779ZDEtSNvm7V9vLkNQwQwLzNNzWIYL5rXrnnBqmd3qUk4CLDTIV
PBNM+R7/dh/7URm6DAbbxOoPY7fWe0cd0ujy5Si2AnzIqzy07nJxZ3TpXM8p5KKowsZdQrLKRomF
ZxSKOP9Y4DLG3J5T0jIvUEzrtoYQD8SPwqWeJSVNoRlQFL0OcMIY+/vN95k6YCRQ0cSFYLt+t35z
SRmVVPLokRnhfK0BiDwbEtw6esVAm3dj98NbJGFA+EU2C+EczV5yL6Vsv3rNvGnbPpiIrEQvyk3Q
jnjbLC5umgq1vLFuK/De+MvO2E2A8taHRAdjK9gspe964ZJwHcAJmEASj+4fyt7I47pGIMhIGSrm
uOz7uqjDD7jyxgr7FRsPcBZvwCAZNs7OycGbs11cyPp9bO/fxU8M/qC8zBICPt3Rx5y444S25QTC
ZDX/1MfJXh1+15bq27rsISC8SfESANkE8huXH2VVobsUOwMUZxdr8GligwJQDcf4eexlWCOZJc4d
IJqwmMkCmXh7ekrK/ar+tsZdZkpuUOHhcUCbiMsARUAenF7kiaooE6ys62HJwr7/XMq04mQmuPOZ
DWtf4rWIVM3DXFZeHqre2/W5jEFFUBbDzbZZCndGSanWS+ktFV6kyUHzSefPIwABC6CDzc772stL
40LP21jkPpE5d9m06Ni8RYmjfnoogRofpoOZu/5USu462S565wcp9SDTC0U3SFrSNIDafdiDc6LT
ZQUesRmo4GErcZ74YQJ1adesTktEBe9kD6vvxdfE+1CGCGL6f4xwQaEsCOrNLEN81WB8yCcoUmuS
ooj4+LzZYAvdBB43sevEbJBVmRlAKUqR3Q9GsR/q+Zpki6RJI7IFEhrMGwPzDvow3vOI1g9dCsHw
UYPSXP2z1rNQyaAftsjwsaLPAwofFnqg3QEy1fNVtRBB1ArgAzEP22vBXNEuMqHmuuuUrpNcq8L7
CHcDKi0YAsMzlkt9bZ066uJC+DrP8FhmoyXFXn1gavLdTp5ZCfcQnJ3QScAD5d3LXPWKZNIVnCXV
0IaXyXTqUHOH5QBe0eRemxUZb4/o7IIv6F973NnVJqTdsWbj1jBfyvTTmJpBDhRg+qjJJmDFlkzT
xMQReHD5JKhMYs3M2w75vW798gowOqfd9LxqC0ZoGgikmM3j5TtX6CSw949BLuDW2TJWhgeDVmMA
42j5SaIenPTwv1nhXNGrQfuUErQFcygrYoSYmlk0SumVZGvhPlPWqkox9nCLqSlv27i/7hwvCZpk
/EC4QD8cah3QbBXo2SWDmSgdUm4jpoFKCl+hkDxXvtE/x/6xtyTqMgb6X/Y7Lo4BYaSjE07w6C3K
Nw10I6EyOI3feXO3v/yFWBjlEyMMveJ1j1oQSn3cM2IuNNXIs6GE6k77yS1wloZi98cmMBAG9i0T
Y3vog3NOkA5ZnU/4NEFdkLtOgw6l7vx5pQfNSR0zBmjjoUjCBXJzHCdl0rFhGViVhnaH4cN1/HJ5
GaKSMkqeGMJHFgnaYD4NovnUqrTEOhDrymv7HjT8AM6C2LcsfS3wfsshs6ICqGnpGBpxQSIO0Vlu
Xag3dBMw8mXgpL6TRCs04YBgh450OLh3aAYzgQjWDCaJ5G3OvgnnFmeGufCQZXGXGhSGITrmm869
Vvw1WtQfQGae1B/wj+0iOf9wVNQbDJZOpNn15L5AfVniHaJbysJXw82rwsfR2z6/EYmiQCxdz5AX
vaxBfxwg9aHdxg/6LsdEouypIfKTM2vcR7OamsxjAaVcElAjGL7ZQR4qkelPjb/8Nne6L78YBZgn
hKTNCvnvNbVrT4DtBsthVB+dXXKvQG8ZyYZvnRo2COC+0vYQXzo9KAi+Z5a5rzfbfTOkC/ZWsT4z
BgfHebFNGRhDaAQjijabYEZE5EoRve0W3jhgebR7zAxwdBWH2tQkPi8IhQjrb0b4XAZjx6BMhhEl
ueqLF0XKoy8zwLkh1Qnt2wUGpt68txcaVpkdSYIU2wnu4GIRCBVgGEMDjBd1AnCMIkECazsw/ns2
fRt/suB7yr4C27NMRId51SVjnNfh1d7aXQ5j8/zgDV8wZOwX7vd4luG4xZ//bVGcj5VFm6qtxZR+
+8fZOLbGo2v8eYH1bN+4HEJR2RVlwISqfLqxoHWnrreVO/jLX7YhqROJHqFntrhnWkKtpvBa2NIt
v3lmCIZqD9xodW2svr1j8dx6vOwW7Ndf+FD8vFBsO3afLGUVeNrzZDlB41zFA7azSPyc1j6lL5ft
iT6YBhYxyDlgrAXkNecBVzF1Z+qGugqghecrBq6q35q0hSVy9a0RLigYpJiHZIYRcz8epxumGOA+
uD6jVM9CKkFYi3Zwa4wLDi5R7dHSYKzvMSyDPCm36XVmLZB5aR9GFVdJ/eUjewggq2eDVQ/To+d7
uE7JqBguvMQd7b1T7bwBLFUfqFkCXPZmhHPFERNOWp5jWRnjc7FOZSfZN+Hdu7HAz34kzVKDOr1B
VB2D+J5FpCRCs5iEbJhdfhOKYiwSTajpAULKcujzXYstPfdQe4XnLQ9m+a3rJV9FuB6GygNzGHrT
AMeeGzCLssu9Hk+a0ozsUxVBswsjvSCkCLx9DQacwpFcS8J8YmuRcwRHsYkz47n22gWPf+tP9IBi
xbOZhHPEOHeaK1c6liY6W1ubnF94qTPmmQub+j2JskO3Nz57N3j0hCxjko3Oi64RNnSOpwGwvzbv
IhCZXdduYuHdATwj3anVrppelvlw+UCJXGNrhgtKWaxUXtbA19sl8ZXkRpFq9Ao/1dYEF5LY6Jk7
FjBBTtYLDZkuJgtLJghdQNKVRslHKvSgd3vbOy4uzTlQSu7CFkVuF+PRUiVvXqG/bw1wSYtKjU6b
HRgw92yqZDmAUVh5Und6uB6GQ00kuTo7PvxNtTXHbpZNSW5xRp0oaNcFFJ3aerL8ckwgP1yEIyRu
tG+XPUK6OC6BSUzixiD4YEerh5wjJrofsn0Xqjuc5O8yqIfM/7jIoROgiVMbS3OsnyXY97zy++Xl
yAxwgWIca1Dx6lhN7+W+Uv/six+XDYiudcPDTAwepBYDAJ1/HDCal7UFWYegG76P3i7PjrUp8TeZ
Ce77Jx6q807JTNQ/bXK0PHDEk5+Xl/EfjunbOrjPXtpQce/AOQfFSevHEir+sHcBMbICYwBUfkFU
bfedcy+xKgpz0HVHrQXTNRZA3ee713eeM03sJiyeCUh/y51yC+aCGHhyUGdDdeHgfk6j6cqU9FeF
6ebWLheUBi1xnTFDzxBQH7wH9qxnGB/Ii30Hhj0EJZmfC7d3a5CLSenc122bsyYlKOQBigHp+usT
eAnIFFgEwL/xv9BmFXnO1irnnPYKDpuhhFXNUYJ4rY9KEVW0lMQnYcjYmuEc1MyRrTmsn2Pf0B27
GbN9cc3WxPRmZWApqTXOUyur0movhs94D4woGtXT74yJpbx1d+uBfr3soaL4gUodnBM4eMz+cA6K
J6Wlrx120IR6uZLfKDKgjCi4gxSUEXqj0e/wdZg8T9tK17Gaki7+Epc7s9f8FDLOq9phZEpyzIXL
2VjjvpRijZY69FjOaEBkokomGpLZ+XMCPBCBQrcMVTrkL0Dwnp9q4lIrbkvAi2atu51nDHkqXvx8
+cOwwM1filsb3Epo1jVFb8GGY3U7zCQ+5EvxpZqgy9mSqCbuXlezMbxsU+x6IBIEmBUdCVA1nS9s
ipdRyUpk0gwhWEXQxQV06mQCP9vg6u9lrGvC6PhmzuZmxM2apq45wRxU06DjlDrNLdTzCJrA7XqY
9eKvy8sTOgfIyhmkDqxXBhcUu3S2jZ4N0mWJek0MerDiVRIqhN6+McGFQTxOUJWbWQ49A3ycx39R
rXsE1O0urrudS0dJeiuMfxtznCOuWVpAsxnm1GFBgdrRAelum7tEU2QxULZ3nDuqbdZ4uYf6wWrs
S5QQ7Fw6BCQ0AZc3HDbrAwDKufOpxhJbagETXurbhf9a0jxBgdLXJ199SQ+M1USXXJTCDTTRfzNw
llUA8s9tprViT3TFBjqITp3R+aXRoCksY9oRugUCLEqNrLXDe14Fce22Bwd5YEDCu1mPi3Gk+UOS
PK+WpOUsvvltsBVB3gkwMYM7wkM+mt3gobIOZe3Vp9eaDzKMcNoBFfDfzQGJGhYAcv1r8V2haVat
daWA8sRPw2+tD7UQaU7kfZvjCBqoUDKqHtC9/QA69swq9+XgkAPAS9jSZCz9aXo0ZSyD4pQG4ofI
2lCQ0fidVElVlLMHSE8X0Z0OUvyV3GcgUTR3/R5gXwzeN4NUTE94CN6M8ps5UW31enNGBG4xCuf+
thb/chAUx/iNBW7jFH1Oa+Cf2BWJOdgBU5vuIwEAHf17FuSXWBKjhEEemBFGQmoAacw5pDvFKWQG
0G2s47u6Phjx0R5fVpm2lfCEvVnhh6S7EaEwW7EqpWpe3ASslxYt9VtwJul76kzl4+Cu3dOHtvLf
pfElTzD79p1pA1kEqpFo+YmjhszQ2mtRNvmKlEpeFKssgC6ggQJ4O9qS57FqWg0IbfToz0FpQPs0
gP7Dt0uSX9dU/3p5YWJL0GeCLB2IY/lpiDaZYtQYkO+6WZruDeD1ozyPh/04ezJSHaEpqAlBjw4r
g6DQ+aJGglLlOEL410AjcN1P7c1q7S+vRuSAeHqBbgys2Uja2E/YlBdmWmDrYgNF1R4iL90TqcGQ
1YWFjPJGuBQo+AGFA52Jd1MB82D0Sm4C7TOlyNSTHXo/KOBK0kKxEYzMmxZ6Yu8od+kI6XSqwAlm
9640v8XLl5JIDizzIz7zxIsV2HMdHwTJ9Pl+5dbizvoEfE8/eH453CjVp0k99B2UVvLHhKQhIdru
8id6PZ6XbLJvuPlGU15BoUTDNwLlRwSaM79U0mOLOZE++1Z4d2jg+ZqXQOZPloIK93OzWM7/ilzB
1I8F/2vjU2LeFt2NKfMLlrdcWhuf19RV34CZPQPO8S6fHz3r86AaoDy40rLnQSaNI/x4oEh85ePV
ES3ON7LK+jVNSqxH3/dQvgfx3d7byzn1RdsGvAr6PFCaFaiQO13n9QUiX4EoUfQ/xyXf2/TzZa8Q
3IVMwA0zaa6BRiyP8Mg0HTRERZJDl67z9fVT20gig4CJDUM8Gwuc26l2gr5zCgvFGrXH6hVl0VYR
+BbDYiclqGU3K+cINuSYmKADXtvvRttGosLPR4JE6UbbtbsGKO4GasCsiCCjuxB8H4B7XDbLB2J4
KBedu8HaY7aiA+930BiAIZst5i32mqxuKzDCAICY1kMGDVXR9xeSG68anvE0vptJ7lvGaXIeL/uA
KAuDCQyOQVEElxEfvUH3QED+DooCEmS3BgRpwHKhf40PU9j9HEHcIecGEGVI4HFBfIUyEnj7efk5
xyZuC0IZlkIPz6xCnJzq707AKsT6KNXbYD7GeYXL5nwM3IIalsnlY9aUdgU1GAdDO351bIBTbMz7
6OWOpuT+8maKPhj8AcSD4Jd4j9y0BjDV4OGfB032ZdR8a/jtyEDdotXY+FqYjgOpyztQ45hpXp7N
ah5ga38mfXOreP0c0Fn/ggekBIkqiA/ga2eoUPAUAWzGlru5NMpYterExnIqFWBu3OqajLpIEE1h
AYpELgI0CgbctyFmnTZZqaJ4dQR0/DAeWHKnSiczRd8FIQHz7UC5YjiTWwhdStKjfFaDBSD3maji
Qh8VdffnH39rhIt1lZZnWcIouB2d7mZ9BKx1DKCN8j+a4SKP2w0AzDl4xQ+1cW0vT9TxbupM8soV
bhgTcXIcF/Q6/LMdHKDuAoFF8Eomk5+s+xXMJemfD8S5zsYGVy3K8JLPRgeE0R74oZXhak1VCF5Y
kueY6LxsrXAFI7VfPLdiTH7GeLTMzK81SI07QG6hFvHn3x85sM4eYeDO4ZmFrXWophKStYGl/h5I
HnT0lvQPH7ABQQMHbwcdf7hUx6a2PmiUjcPHXlRDTSPtRr8uZNBPYYR2gY/EowHJwbuyDcp4pFkH
ELW10ysv87RXIjR4jb0WpIlf7GR8Tsxp+Ri9tcf5wjLZ7uR6ZRvoCXTQ0tzX1VulObXFAwrfH/lO
LsbRDcBwgWfgbtUSw1CZWjOCTtpHGMT6zoi7PVs2IvuaCfJrYgBdaNLgigNugouekJgqhhkH1bwH
I6waFQARGruBdW1Aqw2NKfqbXEO/aGcdLzuJqESF+wGcCYCbggBD50LE6K4YLpig4zFEYDLIADFF
kwPw1pAopwT1Ink6JLgpgN4AyxG0yHFd8IOTVZobOSqy4Beaxj2EZMOmdSWrEoSkMxOci1R6NszE
BZOL3ZSPtMCwbl0Xhr+U3QdmaPGORUKM+8gDpT334RJCFzrSFfKlqfIrN9TbLMY8CYbcXiTfSbRr
KCOi8YuKJQA2XGzCJKsy5qBNA01Jr4cg9Zi+Jpr6kJdretWsUEzqBnsMJ89cbt3esU+x5UyfimkZ
b8vC+pmir3uYaDx/vvyzRBu9/VXsV29ufc1oWmUkLMYoUTN/HcaTE//6cxOAlkPKDvm67fCTGZ2q
9TQD7DsgyQLSWu20zN5xSvtvl80IxFNBcgFZSmgQ6QBA8Px3tbO4C8pWrH40PNs3f5OWgHQj0I9p
6c+RGvaB+V3GCS3aQBQQWOMKrx88Rs43sFFX1yPxmgPzisaV+tASnEBXckOLQjRSMuTR4B0CsRef
08QLTTGLBCvjVP4ExDcaCjMsmnRHHGuvpA1EEVrqz0n/VKfxzaimVwpi6+UNfu/AGFJCVs2wC2zU
gQulraIkSBKQvnUVLgfy1+RKDLzfyjMDfNUxr0HeUyUOyhZdZBk3xrpvyR8nuTCBx+9r/xQMGtwa
0rECycU84b5WvhhL7cer5DyJNgnzxYz3BZ7+bo7C6Yil143SBKuaHyfDfMo7WQXk/fUJVruNCS71
jJcZZQkNJmy1QW9Ha72jRqwyx0yX2U2+1yvGlZfK+NDYzpxfcLCKoTgwybApVl5zxiRz12tEycDO
YfmdGi099N2sF4+G9drh/z7VlYxQT+QPmP/Fc84DBvZdiTavUJnzEpgs4k96/1cPDo1sSiVOJ6ha
sIX9a4UnBOpWe9Y7DyOfLf3pAtBWZC8Nvc3pd2+kvjGakLQmKJy9IE4Glw/U+2wVltH4ZoVhAPf4
wKgXqVqB7wTvof6gupGr33rgk68lHvm+YHZuhXMXsBoAi5jg2Dr9Cew4gwb+hlwN3QKEb+UP42Nf
bbMqLiC2s9EZjYtVLXnDmHaVNPZXQxLshcdsY4RLjVG3p1VB4RoreKHXYfa7RAKjkn0cLlL0NnUz
e0Axa6U3iX6VlWieesHayjpIQidHyUdHDRqVBD7oJc6qstJcg89zk1t3if3TMWUIYtFuOWiXegje
aJrzDGmOFSu2VQ55MIC0DIRM9S6JVAWgSp+EWQ7V3DiQ1EZkFvXzW7FIBnXVxroOmvZnNZzsanf5
6IhiIATSIW0PciuMsXJOZnjp1C06VjQXOYZBgta+L+tfRrPPF8mNIfo+W0ucp3lJathDiQnSzllK
P2+gIlBbbmSAN+vPl+QajMAOTQJkiNyS1tJwB22A/ocKvRozO2huGU5jMDSrT+pGYkwUzbfGuFXR
HMCB0sI9mB/Ho4FSDD2xRuwgOUSCbjZ6owYmm+HfQEPzUlTT6IB4CUjowDbmhqDsvHxNaty7Ze9p
1/PkEKiPQOow7c067KHy5Gf2UgR152DgZi1sMKcuzg4UZsNN5vQyLhCRk25/HHfE4xFqopmx4FiA
m9XEnMVCosvfVBBENE1D3otqK04fP+evOGNrLKmO6d20rE6d12WB28RpgGoIPalKZ0puFIGzntlj
K95k82iVNanOtPxwdSK3uQcJm5+MkmRUcPZgxEbzD9kg8gGujNd3FDO8Kc52RtP+ezURqG6qUw2q
zWm+qlCxukpMO326vJOCb3VmlAsoLXCzNQHVW5A7Twk9efXvD/z7Jrg8oVqJg8G/zqBd2kEHB8hf
ldD00Le2E2akl03cCO5iEIRBoRLcUOgk8ATx6QIpRGWI64A0c+vHRvZrSoz7SvGezU71E73YzaYM
Xic6g2dGubO+OkuhFw3klOKb+RqXcf+J6W65QLFYezVsv7GcR9qeEXk+AIqgPAEOCDvKnS0TyC3Q
aaM+2qFNDL0Bb7i13IdGlzi8oPoBaB3oBSBkhpzeczg7WWm2nqOAYpRh7Oa79i7daZXfRsOx+oE5
sF0sG6QUPDOxJjxjmRAoOuwq94432hVlhAT6lQBWsVnY5pTiq+1JDQ4UihkFUHVH6Wk2/E7WhhLs
6Zll7nS3hZfHbo06nbneaVYatgMNMah4nD3ZU09QzjpfJAs0m0CCzXbsFNUKzCwsYRqsSBsARMIQ
bpaDBRlcSWOADoEXjl8vH0PBQxeGUSVBVgx4PJi7zw2nwFo3c+Ux/UQ2HY6xPuDJuyOjJSa+DIYn
OI4wZkJI2sX1BLDcuTGSYkgnsaw6cOwfNTmt4DJaxgCkDr5tDpAakSStgugMCkIP94FlA8Dz2pzb
bCpRWtvNF7BXrya5Vwi5Ub35Lib9XrKHDOjJPdXQLcJou269ylhzy3LBx6IlC2rTQD75y/A4Qo2C
GKd0+Vm0j5O6y5c7RpJ82argVsCjFOOy2EqkZQZ3K9ABipOkaNqgG6rrslF2dt/uTDM7xgtU1qYJ
mpeXDQp3Ew8nTO64eOHwiTOFEsbcTahcQRvpyRzMQC/Twa91GbGIgMkVTFRolaJ0B2FraF6ee8k4
TxZJKoOpYZBIvx0iEjmgDVOi6atz26FRuzeeVT8Lh0P8RA6yQy9QFGXmWU8OzUbV5rsA7ZKvuDfY
ibjPYzilX35KA+MqOcWPxr15tO7/HiojB+tYntwfRmAe/rzGdf4TuCDbN9k4DJCpCRa38NPqBpLy
vivj0RAG1s1CeQHFJjbzvqW4HNUTY41Vb9o7ekhDqEiHaoPxjvKvfK8cZQMCIjfSUcTWkaLi2ucH
413FLHLUl5F0as4+yXrfokNkJ5bkeLwi8/lDubXDH0p1KlOgqSBqeBq+WT+mk/YwhriNWVhNQy/A
MD4UxDJ/fEaDNxge8amBZUikAxHi9UIWFeOdr8SH596cm/1cN7adBykS7aSmwbQuvjHLykUyM1zS
4a1YK7SL88BIDe0ZBQHyWRnwjvPrxZNFAlGGo2M5kM/AvYxmD7s4N4G1rHL8mbqWkXzU1+6pv0vD
xfHpPnmcdiSM/dzP7uSZgGiN4JfBTAeAXaCv5UJelhLXXj30Tc2/quZKD+wguTIOya/MYKkABYeY
P+7/C50JdgfyrrS1y92Rrd51cdahk2A7QX00qxNj5LShsRg4e0s7/hcsKsw5L1nknLdRnKJ1S6bl
qIbmqTh0QcUktX+s5e5vxI3sVArSfXzRt63lUh2AdodabaEulqvVk1vibeZmRPY4Fe0jOgX/HgUu
rCUtXbRsQGL8Nzn2a7Pu1gzZFLISfuABA0jKP8bAiHXuo0Wfa4nCdDiT6bMa/1ryn5evQ2HmhBwG
xVJQNAJryB2ClTrj3NoJ0/Q1dtUp37VX9JalpGzCuZN9IJHvb61x1QpXU+KSslx0dg6qfrU2d5VM
okCUUaDeDCQUxG1tdMzOdwzEBzGpJty7k2UFfeqERZuAy87xl/a5lFVJRWVgHSgaoB/wH0i5cx7n
qpltQy+mhuIgbvmo26uf2POo2sln0oR7tzHF/n4TrqbBKmyis1eg3vgDuYuzFkSX4Uf8YWOF8wcC
Ir5eaRGdkhLvlObWOMQh/Tz/1ndVCPfeS8zJFsV9rby00bFNcZjS4xzqgbPLouVQgt5pBJCABt3P
9KTLOJaENiHEASQye/rxQjduna6jlkA7dM0PFCTsLGmXjoCwD8/HPn1jhLvJhrVWLJvCCAm8O6BA
w+6mAA4UzAEBaHZPdSA7WsKTzGSTwJvHyAdftYs3/mGWLbXWiZ2t3RppYRZZCe6yKUwP6pUnZTYR
vSpZDwL1HJMBGLhbzLMTSmuCxN3yqi95nx8yza79TEt+OqUMby3M8bbGuKvLzKax9XToHY87c8/o
dQCqvWFwBdN3ffoMGBUm/GXjtCI3MTTg75kyE9CvnGvqtJjzYsFlEhM9NOzxmiTXvZRJVlSKQHf0
zQznKOjc22XW4QQMkbarmmjajwfA8MPiU/epL/xWqrAoWxd3fy0gRdWKdegCJ75bnMeyjppU8h4X
Of9mTfwAzWzNeI53kInJ1NOUX4/K58thg209f7i2/z7nfHk9rG6hYc8A2EP2nQfeAj621vjat9m+
jbOPRKmtPc7/1CoxuzYt2GEmOFplWNs3ONGBddthan0MaLtzlr3sREs+lMmlT+bSgH3JQH66GvpN
anaPw2TdunDEy5spDhxvHsizC/SlqcdjzdTEgzk0A4ziP7nHDFlhHRWpFGor+3Zs1ZswlWRWNucZ
VpXlRzv5ldtGFE+I/1McdIvsfpFtIXeb9W6m532KzkiMtogxLX5iDDuSdrJbU5jpbraQixXQdmrK
agY2TT1lh8EK02zHJG9YwcuFkmIc1DeyF/5/+GxAb6FHADTVuwFoi6ha3CMCs8ytDpt9f9Af+2gF
bl456tICpngr38xx362ZtCGzWhbwQTjb4QHKYrClBia6gTrkGzFceG9+5KpmUOl/1sh9PzfO5w7R
EUTR3WFC+cCZKj+JP3a8MRfPwDgozvLHu0kp4J+I9LV90E96lEUYEvVC/dG8G66V/RhkoRc20eVj
J97PN6Pc6cbYgzXaNhIEr9i19LqKb4xZ0nL5Dy7yZoPF6c1Za0eXCWkhTuKondrdchh2U8imQQuQ
0snClfg9DWLZf7aR85CxVQt31ZA6EmB9woFGNiCF2R6MK+23+rkG/3vIVL9l48Psvnp/GbyZ5Xxk
ms2RkhxDqLXbHKZiuCKW66/mV3OoDvAfCNBYgYve6+XPJ77i3qxyJ14zM6PvFWRbEz140297ef7f
/n0uLXBMZUqqHA+/JiNBWkJ2xJEw77F9ubRvXB5gG9ZMiVXD60vvdtTiBHyq1dFIoTviNfUq2S/B
DAlS0jfv4MmmXCtvlJyi/MDSU3osw+WL4fjongbKXj8oI4Z9ZBmccIWsYKQj08dwObeHTTNZZVsj
+qN5epOYw1Wtm5FHy9E3S+tw+XsJvXBji9vNKu4U8n+kXWlv3Dqy/UUCJFHrV229uL3Fju2bL0Kc
xNr3Xb/+HfpObtQ0p/muBwPMDGAg1aSKxWLVqXPCGhdZhYrdr2HJTQc58hioSVl5hSlheCEfu/ts
kMzakRuNCPaXu9ZN6YM5fNCnNkhc4HXYIGnUJcvTDcmpEr/sq8PllfKjyj9LJWxNIpVkkJxbcP38
hHmtfXSsfet2wlUX+5hWdQXWuFfrxhqT68Wm3UVVB7/p/PwRmb83X1mPtNiJEtL9dCUkiaRO8eFY
bOwxl0Gpk9LEpDQ6Ev7iYvDIib7Qd73kQjtPrh0Fr1I6w59ZDrlbf35qscAwo50M9AMrkAz++BGz
LlDNCn/9ln+2DkaMQwL1vL34hHCjGNXL+I89ZnMVskxj3uFSV5X7LH8lxr+mdsCh3/z7zGbiaV8o
dYKbNSGgYSOHVmodNXm8vGvUtT98MYLaFTpI70IZ+PvmlluLPlmLCUbAOnQ1xsp3uyPP+txMzmU7
/KfaxhBzZVfIW/UshGv8rvwlfuwZwMzbu9xPAkmQmHM/zsYc/ftmXaHehTIQErULqPCT2pAQlD26
LYgbos1j44YWmTa4xdD0Lr0k+tmFttsvVXB557g5/2YlNHhtVlKtBgRtVnyhTkuRy2XWr7gov02N
oTsyKVrHtqq3yxaF34q5n5sZ/cMhQw9Rr69r0DZivoHyX87pMYdUHAioE08RCUCIPhhz35gdtPey
mFZgtK9FiIHpvy4viv+tbIqkRqYK7Of5NpJ5NpLCgkNU6rdlWL73S+tOS/R02Qr9GB+OE4hiKXyN
oLTDWMm0bFox/oJZyP6UNN9j7N7QhbsqV7zLhrjL2RhigkPcWdNcm3gJVrTAIkdPtrkclSZ9vmzm
vaV7aUHMsdUWs0JNgEoyHymh0rxfd81B26NC/KkAAVCmTCEsRGdp49dQlkwNxLS4GbMb1V/30a45
0fsiQ+1UZI2/fRA1wVAInp4Ws32qseYtkBCUQvbYzMdZvW+Ur5e3TmSC2Tmgn5tJmhEc2szaS3l8
yKLwas1aUUbBvePRqf69FCbSYVTVQOUSTfnO76vbfnApWV6/1x5m+0G6p6yAugDcKloZ/fsmIqGY
06SrhQGvbjIOppa1jmW8qWMqyLH5YWizMibyyWOid02TZS5RTloM3A/1P+2nbSDY7kKHaoKLsl5+
tXRjkwl9Q2OBv3OGv9NrKvtS4D3bvkogy4FalTPmKJlOtwkeYqtoupW/Wh2VWsyOgWmJ7b1Ea6ea
UgXLvacEDXhES8fyRrQ1F6+OgHXAG0O0Wm602phkYi7pKzuUIphEtb90oL/kJVmFJq4lu3ojTH25
brOxxmT5LQJpv9ZwVMlEHdoMUi88lA8Y33NiPVhd1dP2sS9KgQVLZEcN6qHGUJc04KHW9Q+VAg8y
+0dlyL5Wpi5qbnKz3z8LZLky1bXTrJTCY4BXka8pRXro5a/pkxZQrIpfgdDKi1zMRQoJdbmttG07
ngk2ZVPL00gT/d/MDF3Qo1tSoVQhqp1xL+pN55+JNzOQVmusIx/JwRGROnJagxpTCUsB1x3/5tnY
YaIMURJrlWb06UCgEGSS5mTDlyq9SuYWtIg4HvZLbOaetf64HLb5lRiMJAHVAJABAI7n0U2q0fvs
6Aute5u9ZN8mjup3eMIAiZ47Nd73x8JbnkUDutzD8Q6KM2Twa7xHh01MNZPUBlk7nqBVsYvxVpFO
pA4EK6PJx4e7nFIvYbCHEPtDk2uAZntegqNmKnzKrQIeCkzrowIZFMEgO6KaFtdRbFznIB2nwoLM
HZtF+FOp40K3ISsST9/q9f7ygrh7ZtP+O2YPwdvP9PfLUpOMXEbNrDIsiCQb/qjJL+aY7/43M0xO
RyyJNHOHzDFcMJhtJ8eh63YmJpT+vRkNCMV3vJuKuvS535Go0uUYeGhXmVPEj6tSLh0z+fezt2Aw
xWi2AekhEy7AnN6ya8Z4XarKBdstGIkeK+0nEVFocKMRlZJV3hHXH7Qk+7WQ8orA0dp+px2JFx2t
xyEL7F3l5b9ElxjPC4ALxswDwFVUM/t83zKlmEsAqhoUj04ZBiQHcqpBo3b54/B8eWuEuSnD1h6j
zCqxbcR+wv7dz6aISExkgvn+pYqHZKNNyOgL80Zf5zs5ErVaeJchVZuiIB9QgsjMxy/isl31CKtY
lAMZ/GU6DGHvYAj78mbxvsjWDP37JpYlcTEvkrwARQjyhDR8rMB+VKSCaCYyQte6MVLHVdUVEQ6/
lfZeqtguKl2nqQ4Pl9fCTcu2i2Hcy9IHsi4qXt7yLn0kJ8qNr3nWreWkexkIaVG+IloW42h6F1tt
RNC0UZQ3fXQ1KFm1g3d5TSI3YDzNlGOSdjrcQKpvpQWT98RwRv15tX9etsPz6M3WsXBhSLMj/udr
7db12DkgkDU9DZPvgrjJLaluzTDxucLdWas9LuwsBYpVdrOrxJd8oz0Wh3wPpkv/8qoEu/f+czaO
N+ZKN0UZdq+G4jg4fw2PTOHOIuiik1EkoS5yPzYvCJs077oWbq4MDn0AQSPLNc1Ac+jLuApA5SOq
N3HXh8EfgvRNAb6T8Q61kAtranFDqMqxMO+KBi+D6ftQiUZxud7xxw5brjXmqEmkcG3cdml/KPqY
OkoeCTydHk4249E3NhjXUCo1X8cVa8k6MCeaipMCPL7kX8C1M9aChJW/b5oOIjGqgciO3zSrPa9K
1yAbKa+05XumRlA5vwvrSrAm/r6BCAeJHIZCWI8Y0hGgOQXDBH0a2o5crtopC6tIFPf4W/fHDP0Z
GzeHAOtc9iWWo8dOj1MlOfop/6E4kU9Wx0DfuoXMlHItZi/j7+Mfw8ztUazTmse5hFdUF77ERHvS
ish2YmV5LMm8v3yWudEW/G+/95L+ls0iK60e15zyZFiLHmOly/WqVoOfgnpVkEBwxO5AWbYxxd4j
ttwrwwRXHIPeW56gygrtomB97fcNJHFQU7tF+vJSBJFHRKVVfhABTyAdtjNMjYX5G5IWjWSwwVdz
nANKmRt6KkAqg7f67wIAu8u7yvXQjTnm1MmjokdVhseo0j9GC4YLYmHMF5lg3hZybCxyHhHgwHeS
5quu5oKLf3ZiL5LQ74GA8OiVO5HUAP+mAaINEyE2prFYVJumRhXFswJUtOveaJmNjkqMmNVC/y4J
PpUKbKwxqYDZWauszkB9k3K40c3qds4j3VnMKLj8uf7LsoD9Bi8voc/P81MgT2piVAVOXB/UB9WP
jurBgErn38MQnykfIEkHMQYGiYD9Za4XM4tDdVBwDhSJfCtn/TbVhe1y+oM/hP0/NtirxeyUWJPQ
K3bNB0D1MmBiI99GJc00IXmRoWwoeupyB5Y2q2K7C0rdzisGTSl8ozzMp+K7DLrtOCiv1L+GGuN0
GAF1mgfiZ0G6i0/C5gn3E4KQCrP54BPEHcREl7Ce7VYpQvRoAvkNYqvH3mleikOP1YZfRC8u3uEz
VEqciok6EMwx53sE7LiTSIdnRA2e4FqHKJUqQt9Q52Y/4dYGc8Ajkg2rPquZmwMBczDc6lu4o1Ii
KFG6ywvKMJTsu96NX21PEVx9vEtha5o5DnasaGGyYnkkq44dGcGBPECR3PAEx46WJy4tkW7z5vLJ
BnWqqzCCsDqkAHNoOGGqzafNDlHGyl0Qzhv0ATD/g4f/uaHEQm0k6yw0xjtIq8a1Y8jozc+iEhb3
mgFzNCbpdQJzbBwxVk3PIcxMDwHFGXfueoWJ2asZInOAbTfOZwLk1h6zgYtaoyCANhggpNNPI7EB
U8E0l6zUgsIu198362IykhBUHlJLYKfULD/Nov3aCHJHGvQ+uMLGApOHLJJUdhkVogUiF2Xjcd8i
I1CFNJ2ihTBRopLNTF4jTKkOTXM7auRp6UV9d27tZ/tRmFtLguqAbalwgvwEfKPb7UYI/2WHFC8x
0Wg/t0S8tcXcJau2YD42QqIxg5JkRadmGNFLUCG/dhWRh14DGQ70n41PcG6/U6T/dnT2YRubc5H3
E0o18mg+zouNTo3Ru4tVCxptXNwXrZ5icg+DkqBZOz+5kg05AqldADd/oOpbfe1R5S08ZQhynByC
IrbXEtF7mnd7GphLICBJAgOuyhgdbWnIEgVtDL28DXeQC8eoJKQwzBg2QTyP5peoG8v1y41Fxv21
WAU5w0xLX0oW4A31pdDqzwT1jQnG9dWumVZVG9F8ieZ9P/4y9NNSikp4fIfUUPAEsxDYq9mSd2h1
UxgT2uJSfkHBZJ501FjviLp4aRPYOjRhqrvKFuVv9L79ED02VpkLa0ntIZc1cGWXJ9qjDw+NN6DV
1O/EzR/6JT6Y0kFEKWuAPUFO9NwhlzBO8nKiEUS/KtZjWxMnmgPURgVOyL2yNnYYHzQzQ07kAiEX
pHiQUpybF00zoHQnu5cvYZEdxvMGqxlWNcHWperboHvR0jqVJLg++DbAAWVoEGBFZnG+Z2nTgJij
wVoS2/wrb9fBjZLsNp5GgR/w7QCMBooYCCuwsgfKkpUWyBjxmEXOFBNI2K2unr1e3jD6Yz84gEHB
qIBoAEzD+Jpid8vSTTDSo6gbt7dd+C2ajlblS/Un4G/YrX8sMa42q1Vv2CvqbJCHdACqcTTr65SL
9NO5m7axQv++ScKqEc2cRsJ1tUqBIv9YzZdu+QQUbbsQxscqW+37vgWMQc9GJ4QlQKwvfxR++r9Z
BeNiYTHYaNhjFXqLEujs/V0CneVjdVgO9M1x2R43XgPrDw05NJNwMZ1vWl4A8q/1Oph7oiVyql4G
7bMm+5eN/JdFocQFmTqUaNiGWDEoYBwb2sytX3qvuoECpDs6JbjF/cITC0DyHfu3tQ/DwtLUNpYx
omlhFsSVhwT0OW+dZLutfG1oAmQL3+n+2GL2b5jrIZtiuHaWAAqbpfPqpaP0DQgfQ7CJ/C/1x5J6
/qUwuj+mMrjU3LT4pgMIr7SCzJWf7wEf8vdXAuPzuYVGB7vWUqJKEeraXZtUhzkdTmZdB2OLMoyy
eGE8InGG/tk6fY0akQwzd4HIxvAf0DmiwHVufgSiJJ5oP3OwrjL9y2wKDi8XDkAVcX4bYL5Vr+WT
Bf0nkAWWmOmlKW0MASN0gd7LoBbqJAte2UL4PddFNmaZDzcVidkvAz5cuJJin8hJddOUoD8aY1MV
+AjXlEVV7wGaxigUs4XVMqZ9PyE1SitlchZ1OM1ALyoZEZV+eIaQGYGaDnAAaHbSv29ibdekejq3
cJUmTm7QV4M0Y9UGgP194ubADDv4/KhaCSqe53a0WWuV2ETpWhnLZ+CtbhUDPII2bUNeDlE859sa
Yt469miYc4VeiZuoxSmr5as5/EzLdmuCeeLoYwym7MRCdxukhGH0oAyrE61fzFiQH3OfGoCtglQD
mT+6P4yhNq9Q/tbQeIwPxnr4Gx6CiqCOWn9Z+hS2JM77edkkpGRQlQb63MYT5/xDLelaoVms4mxp
UHRIuh2gd6lThOp+LSohwRY9MmzqYpqYZsHEtWwCB3NuLWlTuzdQInDHyCug+UI5OY+rDMi2Ux2U
a3kvqpNxbzAT8ntgVCCUbpRx+GwGyi+SxveqIErTKLxnO2nGa3gBL3b/S3Qtc7dzY45JNNIB8WIu
UYSsw+UuziO3XOWDPC0nKzMEebNwacynU7Iok6oO7pKb+78fiaOjfwPEjSqtJoGowPpf7IGp00aZ
BPkAs7YxIdM8Zx30gBaH2GiF0ipJ9QM6VHSGGAZ3l4+20CCzwBzFklIhCXomb/ZLHazPuY22f/ql
9Ke9va9EXT1ubATB3e/1MaEE3HIkIzQPjUvZqQyoCAzhLon/vbwrRab/McOc8hhNgJVkOHEK5HPC
8TTYP+cM0mg3UfZ4eQMFC7KZW6UxkjKZV8TG1vgyK19V+W4d/rpsgv5Y9kBj0AcM8LhQMMfLHGir
nlroWsgVZa86NBjh/VvcRqRIxn3Vb+0wxzgBt3kNW6D1aO5C+auBocyuBg14A13h5o6Epxnp4ixa
HdcDt2YZl2/ssVJaguVRYn0q2m15K60Rg7BB/LDnfa6tMcbd+7kz1bBDHhXjahmS+iaNikOVRYKr
mVsjhu4JYiFod/GCZPKa0Y6rcsggTUUejF22T46WZ5zMb6D2AFA9dYnAC7np29Yek57WbWkXUYwi
+xjICPnmvjoqV5HfO9K3BtJlsY+3v6jezgWRb40yjjksUZtGIwLxe844e5KDnDH3cPM4dfGf5jnw
hOLeOd9nNtvLuGqv1NOwgJneJbeUMo+O3g1BdfqbMeoz+dx2mYyDzrHST0OCZTbFL0n35+TZ6g6X
jzj3eWFBYQI1UAg6oud6fmn39gqOww59oNXaWUeyl/DpzGK34g24iC9s+os/RJSNNebDha1WFGOZ
NuhgKIGGTxZ67Z7+94/ZnTzFV/fD1SyIYvTf/GgTwlbgnzGg7M2ciGbUTRtoycaVDPRcmxczP17e
Q/6i/hhgtlDVQCGoQFXbVQrZybPH2cY5yzxZFXwr7kKgUWGB8AWaRuxoq23HkR7GA/pm9hB/sQYQ
3bVKlO4vr4ZehB+2a2OFeY9p2C5jwZyQ285pkIQ39vxkLq+q9M3Of6CLIsjw+f4HrVoAcg0ATFkp
PTJHOdHmCWgoNOnMqxQN/xzYK/lUBJ+hfLQ2ppjjZA523NcTzTimr6E9O11/iEeBs/EDxMYIE+f1
0khIb2A9zUKeCym9o7g1S4+v01Z1i7p+k+tib9j5d9mMvb6Y7+1JEuFROHcNlF8BP0VVB+pJLDdL
otrVMkmAoxDth06+0pr4JLhnRCaYg6wnaVvl1YKX2Yhmu9XPR2j+7LLQFqWJXEPgIkRWhS6NzPbC
4wUS24Od5JjakRSvP3Q726fitrFLr7Rlb/nLfSRMh0VWmZgBqnFpSKUyBzngk2RLQWUGRrYI9pC6
AnPSKKPHP0tj4kamFdIajTBSy+mXJhmDpEjdSAsw5OIYvajVxV0Spb8AqSPKUiwXv1EsazfPGCob
X4yj5pK9MTnTX1nl2PeK2zqZl1+bP0sRkIgTs0BgidiLIAtNpg96IFU4jtFaQd7dVq/7FbSVeiEo
9vFe1u+DHRARAh29/UGDUbaaNrRsZAMPskvpGzIfOPJXfVfftI52tVyJ3p3crQQn8G+DjHc0aE2m
a4SZJyr2RmhpTkK+L0Jo8K1AZ5lOq+BJxgTioWjTNsLV4kp4AGZv0ReKwaKZVfdDu42/ELByix5l
nJsMO/nHJLOwLlySLi71BgSqt1b1mlWPS/bNlIX07dSzP3j+xg7j+ZUJFsRUrVHn8+sIWWoa5F6K
LmjumIs//ATq2//Xl9rZwphwlXSpHZUKMqkypDhV3Q2bk7rC7+urBuBsaB184l4Dhx9qpjrmZiiH
AbZgU4trMrtUe9mibfr2oNG5Si971P9fVR7uGduYss9NpWOn5vMK/zfqN5BWSZJIcJB3qaGGhFEt
eCF6X+wlPajZiApfihz7hLTNr3YYPQhALYxmtZhKkvekOLPG3NNDO+ejEcFa/1LtRyifAcGDivC8
V38qod9bgAPqqAhLj5d9hBdHoHimoO+KoqaNL3e+j2ZjWQXaSJCrXvf1AfLLbuHqHSRlMJRP0XrA
p4h5iThHAQI5kL4ygB4FHoDJF6DmGVeGhACJp0wfQWGRMjxJfjE5uOWixxUpseiU855PZzYZ37TV
OdGKkAbl3QQlA9ux33EI1oF0DvkbhaAf/z/xhfc6NQEXB4ROg2bgh1AdVkOpdWOBLX4qD/J3Wua3
3eRQoLYFXxI/ODgx9MweE9D6AaQ+vQ6kgKy/aOsxBJ9wLaojcI4fbOB0YFGUZpU9fkpRJmmF3Rxi
sIQqv6JGkFMKDLCVnlAxc4U0MLCuEJPJ/Xo0PxGtsAYLyicaCKfReTx3fasrqr4GjaBrE58OlFH6
ygiYzp0V1JDQvnzQOHkPVFl1ZKiYksOcJBP941UL68nCepbx69B9leMQI/xerD4plnfZEt/TN6bo
1m6isKLnc4X+My6aNxJo3/Xn+rl8m7+s8G4ryO+R3wX6X8XrZatcp9sYZeLIDFG3Xm5xu4GHyxnU
IC/vdFOQznF9YmODiZFFvgxFlsMG5svdvDpKnQghwv9KGC/FJ0JYYjlU46oZUjXE1mXVVd0/hPJT
tj5PzY8lEbg3N95TPbzflphDWuR4MhVJm7uJBU6AbnUwRgKJWQ1QSrf8YoKxuKWRd3f5K9FjyeQg
VBv4H6uMF2J0VsvIAKvpgSLNi918VIN+J3p0cm8V5G/A2mCOFvJCTHgA2Ms04whZ/nKvHfPaMa/m
fRhAm+qHislnlPLja1vwhOekcTRl/G2SHUeYobBOFBufbrA6SLPeFPHgGc3tWgp6t1xHR0Ubqhw0
mWMnQ82iLCM5wxaOUYHe2Z6UGBuvBUY49Qgs5o8R5rIyof3YjXFXuwMJjK4PegpBXe+k5CZLn7tx
FgQn/hW1scd8r3ENk0otsKjsydplV+seo4Kg1apvVAdyRp6oxsc9yBAtADsaGraAFZ1HqCbrFHsZ
kHLHBbqCoLezllawg7zPpMoa0loTic2HaeG6aRa9KNXaVez6fjSUfdW0GN9rni8fKF4pB+/LP3aY
L9XNelQ3MUGadAJbuw+dmyNt34PQ0Wv+PeTrzBSza8mygBAhxWO26l6TeT8l3/L26+Xl8PxOhUS5
rhuENrppfNxcHQvJ1yo1IaJcpmAspbyDUvJYSespwk7K49h7xjKKnI/nDRT1SnnJFFyQzJuvSAgw
YS3ylSndQwYBCukYuYFi0YOqePpRBiwnvBGBQ3mTUwBC/DHKxF+C3cyXZEb7BUUVj1SODOYrV3XH
B5oBY+AH6uKto+iOGgAD8hkkxpl5JhBHUHjN0L1uXCVHtFJVZ7EPRi2I9ryQuF0jkwjkddckCujj
cVc+RsPrMkMgpD+16Wf8crOV9ChunEZNNCNSQqzF6E03m++t/rqwhDVT3psBOAIIhIFAA2M+jPfb
eoe5nxLMR5RDhz6NUBIOXfVxqPCJcvRPdRF5Dv0X2ctyY5FlecnlFfLwHSyS9NSARGPO8wC6DE6v
3ptl7YzLrlKEOGmRUeYwrMawGlqIyN/oGFGhb+j0tZedBZqLB8ocT99jA6RB9EPyZt+JAjPfY/7Z
ZJ05FbE9LUuk4N42m/J5NKSrspP2mIvDTZeKZDu4EdpEKoyDT5XUmciJLLVrKykHDH2IT61tPTVl
dK1kxuFySKMh68NX3Jhh/KbNWzNdm6xx+1FNblczbO8apSJguAMNqVGE9ZVmFKIRYX54sWWgGRUq
gMa+LaIaLKdqiApu9kQUR0v3VAlpua52tit9je5W0zV1J7v7expOiGvgrnljndnafJGGKaPW+4BE
fn5XH2K0nX7FnnIvofHkyBgOjVwZdeTLe83N+6CxICtYNWhAWJQ/wDiYOolLNEYBlrlFEa15rlel
8quwn4Mhy0wnDuuvEQikHW2NE4ia5c9z172mXfhsGdWvvIYuneA38TYDlKhUDRL/A73L8/BkW2NT
TTkcgNJkr17mz6C7pdTLmPkKulN5o4LoVswmzbvVtmaZo5RHlpEvKwBwoU1+FITcDVMvcG2ul21t
MLeIQXpIkMi4ORuwYrf7jjKq4w4r/DQwPHNcnQFFo6LCXDUKG2CIEjka7whDYxOQXRuvaItNF8Yp
bIyeGMBJxqozy17XNhglFdWE6U6xJ3hrhfHmIs96pK7ghqLdMh1KYqMzHhVUp+iSYoE1/mf7syQm
XIQgYB20Dp31WJIfx1Y61qvmCDySetx/XxA00c89UommthtG2FgjX33Tg8wf9xgpmhUoTsp7EKpf
tnd5SZj9PTeXD/YUtyPQfkl1ZYWx037m7U+Af8NlSZUKWflFCAjU+UApymo1dqHbEbTafLAkSdBy
5lZkt3boQjeJBmDjw9SYYQNHSEDmSHEIHbRPFcybi0n7uGFjsygmqxk7I+1beraWWW9dUtWW24TK
vFO1a0O/ssru+fJXEq6OqW6EqaIsdtVAY/iQ7OsHNEoxdG7vjCDzQOAlyNm4Lz5sGLRWMc6ICW26
/M1eRkM3gc4cyU0LMUQDt0McgBrTo0ys7c72OsG340aKjTnmDEvTCqEAmlgMMUQPx8AAY0soIgMU
GWHOrhmuyZAsMNJYtUNIhceKvpdNwVLov/Lh9P5ZCots1uxBKUbanAXnAgCD2W4IKF+6CCAmWAxL
+hqNw2p3GR2Yi72qHx2AK6r+12Wfe+8SXloLc0kBDy5LJPlPUo3pcm9+le+kL9FJ6pz5KIOQiM6Y
A8R9vf4sd9IjId7lX8D3+s1uMldY3ia1vhB4fQM5TvoL4kA70KoUSCsCkddzz/TGGBNAQOCrW6VJ
y1JJvDNSFOCNp1nW/Uzfd63ghHGjLtGhR4ubEVOPTNSt+kTOswSQErUENeXYp20QGfO3y9vHy9fJ
xgjz/UpLCdHexmthGb3hrZn30nq9NP7/ZoT5RGsuz0k1wkhPMAImeTK0deN5Pw/3l+3wY9JmNczn
KWxJkpIO6YTUDkkwz2Nz1c5lvEMKFDpZq1m7Fq1wV+lUPIka2Y+QYO2LUgf5gq5PuxKofJF78l6d
2w2mp3QTJk1jmDBAi5Jz8RZB8x1YMQtxWcE1d6/h1Snm5xBuAnMNDLM5gBkMjQLldnhrAf2IvR8K
dOXeKbKn/SdGXfA4+uOmzD3Q6sNokQxHQonK+6TRfGtoBf5D9+hDkNmYYGK/auEFJq86wFU16FPq
3kVb+lsXSSIWQtFhYMJ/HCV1QWIbgt52SRw1zI9jbNjOVGEE004Pl51VcLzZ4kA/dGokh9g3dfwe
D9+Fc5c88o/th/nA+5pKRdsttIvj56NjvmhPf2M9Qa13kz5lh+FHBagplGUxJ+4bO5FOAH8zLeiw
mlChBILm3PHVpG/LUQHco66vzeEoo3ZUz+IaC9cMMJigtwJO8QPFyKJ0WadhKtPto/G+lZtjX5uL
s+raVZWsuSAR5jZdiAZ5GRmPFQDWmdNcTpDMVehpnlwTnZcELXZw7N/baOxHKjSTbCgLtdeipgvX
/zdWmRPdpYtUVwPFtBRxMNV3mQwW3ebpsj+KjDDneBkmicgz5lD65nFKMyfDIFSSipBN/Oi0WQtz
lpepS4cU8DRXxUVjAfuc+TGEtSzzkMSeHGBKwxNtH/ekbUwyngiubgy/Q80LVJwAxM+DM4hI4/hO
+I9bsGe5mqYZzzEEqBK6Ds4wZI9ksl+lcPGKOhKkBdwUBGOF77QpGBhiXDBZ4h5SfzEmhQyrd/Gk
Km7DeIqcaUqIh0IqHp6tOu0vOwd3gRujjAeqbZY0ndk0ro2qYpT2TjQ85uRaF/XG+O5hQLgZZC0o
5utMqlDFPfTdVlrKbx0wne/zB7A8uPlNekMpksSQRa5vbOzRv2+u52ia28w20RJpsv2qfB1GQceZ
nyBvDDCfK86kXps0YLe7d+2Z2F33UuVNu24XoVXr06Er1UEWcKNdqafiVvq51oKgxV+ibVC2DnSz
3n/hZokS1F/LBURdLvoVPXSKUm8cLNEYGzd6YK7xtxEmjzSXRrWLScJEb984ZevrmIiGWORlL+Qa
geNTChBZt1hIx5giSVZToMPQZm98pUD/NLXI4mqVPn9m0zammOR7MFfJzK0JrwrlEHc3i/3X5aVw
DxQAbiAsoKUvtr9thrYkJ3aHtDDLvLbft+Vdb1iO+okpWgrvRMODqCBRYwtsqOJOfWMXrduZfTDJ
RdCX2g8rEc1pcoPSxgwT1eehhSzdAE7VuetRMmz0H1m6js4crQ+xue4gciJ4Q/MDBcjU6IA3pndZ
cN0yrtLULLiJMTYpT97il8BCSu56n6/7v4f9hLVp+s3ZNBRKvHTuA7hBzHedx4qyG60i1Xrc++VV
pJee3p7yKgoeIBY6B3Zzb9m7UQB25nk8qAxMqnpNe8RMOGyWmBiqBJIObfHb8tAtd9EQCVyd54oa
jABrDIUTPG7PlyXNhYGSO+rMShxeyXnl2xpwdEbb3g7NKri8BLbYixK0QUUEmWHUA0z5Wkm/l4Rc
J7m0L6ZJECvor/7wsf6sis1+9VDRJytHOqMv4AeK75X1lagRRLbvhyn3tfy6GV7+/ZHWqF6VDaAe
8OJMpF9iDEqQaADc05q9emmgvbe6xnoDfhXBF+NF9K0l5jbWWk1pSANHRMAFDSqZv4ZV7F1eDdfz
NqthnH0cMJpTW7CRGS+mtrfDu1VEc8ot3dCKL4AcQHFiuvvc89ByGS2oFgNMdFoDOhZm+sqOthr+
P2SIvE3bGqN/31yDIBAow96AMUgHPYAg5EGuGoHP8fZsa4LxgCIFjSRZYUJGN2M1YycdVTdqBch9
XqzdWmG+vh6DLzOdYUWK5divzR5CWEVrBPpYnJphOtk6MvfLzkDDN3uYEIMIoh6qUQDDnO+dHhck
jEu4dqcHdjQ480/akrMyR1H2vfSJXBPYJQVHCAcJfd1zY+AfHOe+nHMXfXwHsGnr1og8qQsuL4kX
ibZW1HMrUbNYalVOOK22ERg5OMvSFy2V/ckwBJvH84qtJcbL50aZ52WBpa74Rbodppgc1dj9b6th
nBslWGMqc+zZVPyM8s6pZYiCRDOQcpft8A7Rdi2MI1hDZDZzirXM63Oq3CvVl8v/vmivGN+W2kiT
pxn/PgqizjSe8tx2F1FNjrsICs/EdYfHPJt7xWmtyYmCzdKgZWGNz7EoG3qHn384L38ssFBCM2/n
ZExgYQwmX3LqCo1jiMNQhGbhgsYWw0tP0q7w5FfRW5dboYAgGToyYEBVgHQ59+uyDaM6M4oC7434
LgHH7LhX9rY/u5YjvUFRHegP8/ETH21jkvloU2iBH6NHD6ArrhTDl4vT0An8m+sXSFKQw6JV/KFB
uKymmljjiMZMjpmCCmSDiYIxS0FSLrJCHWdzRVhq35B4RZgbzVdJO2TJ1/wzCGSkq/8shPk8cTGq
aqnQSIohKCm/l5pFEG64gW1jgfkaGQhooKYCC7G2eg0BecmranTOIEpNuacI4/KAX4I/DjQ955s1
LlYDwncc1aXpHFXp3T7pBUvhmbAwWQItHQJCBRbyri+5HU8dsl99vSqX0gHYU2CBt1lbC8wXJ0Y8
GREBrbpcgeElf8rJ4mll64S6f/mMcM8lFN0xHwOBG/LhwScpi1SYNuoAtF26erkXQejEMQ7rTfhA
3yvTvtXdRRBO+cv7xygbhwYytsZqKTkGcl4gXDwn3pIPTmR+oom0WRtLvBbPhaqnUtRiUjfxlwXR
bqx/qpbpmGUnQOVyXQLse0BFoUD04T27IGfIOxPtDAg7WX4rZe3XySwUwetSZIV5zhJJ6tW4lUAu
NGe+1uYHszYEWY7IBPPqKrIoybMShac+l56XJfwLyuDeZZ/jhTOAqP6zVwqLEgHYQhqHCZ+lqRtI
FeD550zm6lWRiM6Nl5FuDTEZWznOVd/ZKiavNNmT1vy7opaOEebXto3rz9T/x3Wp55Gn0xppnDMd
PUvjSrIGZ9J/WotokONddoy9w/EwIQQzthRfSBe9uQwmU4tCOQPEPD2ox/llyIHuXb3Y7X5luzBQ
dr2vYh6heGydG0i2XqVQ3RFd5ry0G8EPo4MWGMNQ8D3/Cca4EKWghPHjdKXibQTNC0juHhuUC+3R
TYVKbFyf3Nhjro50XQujLAhF/c0/IGSHyVkKIulAM6EG8ZWYGITroRuDzB6rAG1bZU6nBsbuRo36
nQ6qpsnMPuMwGzPMcZ6tBOokk4axHwOjzvmNOuS+mb9ePm3cqant12JOtJG0pT4N2L3yRdf8obpS
XmQ/A6B/dAH9GdJT13oaRSV41fNl04JtfGcK2rhqquRSIksA3UPH0rNXtGCl7BgVpeCyFLjH+yTD
xgzQReo4zYiKRZ6CNjaKhkMfxSKwgMgKc7qzKRwm1GzwxMD/8ZpM61xzbgUeIfpYbOlBU5NRz40Y
dVH//0i7siW3dWT5RYwgCa6vJEVK6r1td7v9wmjbx9zBff36m+gTdyxBCGHsmYc5D47oEsBCoVCV
lamFNND2I3Q/iWcFTJZdDSqU5RkkvMz+ogB24iQf+NeTPWQSMjjp+FSdrf9DreepSA/VYuxsowv/
N6fgggcUfpTaYaW2aqvvIKgamvHyXM2yS0ZYxDldERc0lKZkyskoH0LuN6jnQLUeTPt7a/ZBkT+7
21MxHqf13XYfWvp0fYWiEt+pZS56xOuoUrXDN+ym9k0ZpqAqFNAQFjXmjoAs9fO83mVdtl/SWlLo
EWdzBoZpkMWo6Kpwb3oXFBQ0abG57UZe0/CAfubjMK5+3Y2eOWtfdS3fa2m9U5sdVb4R3VdmWXIs
PPTo6EAR1CAolHCX7pxqc71W+AkUawxIWnrKhtl8WiiSxcoMcQdybe0uLXS4bGw2Xj7cTQskS2QP
fxHw28FAN5RVTcdhWsPndx36wsrQ6GiIzH72PoNYrAyVXR/SD1ob4KshQHS47j6CdTmsmg/+HFCM
YYT33GJpDRjQX11kYGYZzuVrYqVBaix/vntnVrjdW2p0OTcbb5jYTZ5iY3paBufYz40Edcx8nctW
HPaqwMPfQlPE5s5Cv8HrMWEBeGRMGyeIx7I5TE7v+qgSqLk/o8FQeGpv/by+h4Jg7UKRDXOG6MkB
5sEdfpDgDSgYQtdSWQD/rJw7VZuj6ybYn+BWdmaCX1kC3Zxpholk24qDRozbXFnH2y1XVa/Sq2p3
3ZxwRS6GSjTVBT02f7Jb125n0NhUftH+zPQXskqWI4qXwJj9NsB+wMkNYKSzYXbpBJIEFIVUVIey
I0oNBybCI29vC3wcwxTsfc7EdcFWfW5soWZnVf2CatCym4bKA7RPy2SoGNGWsREcE64EtCI/qmIv
a9IMDVa0KlAhMazsrapHQ/LwE+2bg31jxD9gfrjgxBnnpV7dDh5e3vYv8TE7kudup/nFYw0GhFTy
lQRLOjPG+bWbqMNKB1bcaF7MKbTtr9e9TPBd8LZQiYvGJchf+Rp3XOQtGvWs7uCoYYYm4rxq92P+
ft2KaLYU5NNQ0LIwTYMxau7sqKShdWIgl9KhRmqY4WDs5xKq8e0tJJeDcf3Rl6HdR6oshxMZZo1Z
dC4xg8jm7c79ri3iolkG1DmNSQfWs8bYmdP9Mmbr2R0Gn2jjYdPRVVdpOAyIwCj0SHJVUdRAF46V
WjA8bvDH2Oi6SVF0Gyu3kvFI9WUInVyzUdkzPuVuK1NNEnxPF5cWCOBYMLzQnqK2icpRFuMFbGcP
hYWhzw1o/1UPr39QwYMQcUkj+B9Ghi8KYm7WuXVpZBVkAcxXk2iBWykhwWQUKFoXTwVrQt/U++s2
RUvTNIzVajjbiCCcD7kdJbSwoZVduoduBbSuulekwF12C/JB/tQI90LLU6NM26QAlX6IeXW/juwO
TAbQAA/So/Fsfr6+JMHpdj+WAlF4DCnz3lkSKwZDGmrknfs+FtGGJur/ZoALH84Yz2rrwMCs3dnq
25xJWoCiYIigwRJQpuwJdqHz8zVgfG5x+6YCv5v9gylZG0F7y3Rw/pshLVE7A9U0lcUr6PBdkDGo
S13UTjnAWhFWIBLaMYvbvQoQJKOpXgO6617+nUSUzZOKPhXBVawDIwPxGoNLnxQ7S8iyQn48raxX
a90e2iLfXf9YbK943zvNYbhYRVDzUNoRq1ujWT+q2s1MvKp+GGSMNyI7Juty2yjIXkJxoPIzUFRk
sYvG7BfGzVbcpeZXq3saqz9PBiGoBmygpqN6jin8c+8wyTxSs18BXqJD4aVq7rVZeRxn/X7tzENb
uZJHrahWBoPQ+UOZHmpufPKOOdV4Wq2t8rMXpJ2h+8D4rlA8Co2AcYRMGCNkL+vhRYUEkB7WYfbw
V2KDZz+CO3RWk5XNFONH9E2feMrQe0rvhhSwBSe1n1y331kTBGMzw88GkDbV5t5aZRx3IneFWgFu
AqTgxgXvYt72FEMHgI3lyrdyCZ1RypAmtmACDgRGfB3E3OffNoGer2GoyOiar1T37tYdgIS7zAfT
QePdM/Ts3y0J/BcMc4AVcaHZjh0j3ywYTGdyjMGt1aYSjKSIydoFTvw/Jrg11bRQLerAxBB/Kacl
zOdH0y6DNQ9jMC2WdUSGNzX7i2N/YpSXHyy1OtEQJtCPBVfr4CQPlvNrztUvyZDu5DeCaNLWRSrE
kGPsycUPNkPXkNS6Ce/MIZ88eo676bvJyJ3HIoZwdq2kTeOlebc+Nsls+V2S0M92bgM0atZzmJpO
9+hC3hIw1Tx9orNCKbTryx9lWZSHfF7jP26AIG9Ef1wzTAvzlvyBVgx7Jm61gD+Ihv10Y5mSjtFl
UoG6CR77GtAk6EPw5beiXy2QcAPJadI+MrrsH7IoR7eWsb1fHhYHq0AKCj1QpNk8mphCrcT6QBPb
5ZfGvSeyqoVoGRoqFhaeiybjZjs/jG7LFFCGDeLaboJS0LEHpnf8c0d1cM9b+PngYWZ9r3MjHTB7
LSj/gfdp9d2YjwCZJ745rbsJhfP4z++Oc2t8FK3KrZs3WCPTTb6+jOX71nsuhMml6C9WIzu/d88t
cTnMZszaqFCAsBirtQUR1WHwtgTEgZuPKeYbK/FW2SCz4BTCps6wZiAbxm3F1+3WcdI3OjKbjKul
R4ejujO3wLQ9GAdFou7V1JtfMc//uElnH9jeXayY2FCzIaC3BDjx/EuqWowbdMZ80faQ3447NrfN
eAvdnfslfzF+sNntWNoDFvmoDrw06NdRiL2Af6M1kMQTaIf9ubYijMIHlbE+zlt4PYkSWQGWhs0p
mphW5MObWeS1QgsNl+/2oOStZ2/HpJYEJdH2EWQZiBxgm8Qmnm9fP9GErHWMUlrxj6PsnKQJFusr
/iPJ3sVr+W2HRZWTCs0wjgCzEL3ylxrMQSjcjqYddLUuMcOCA+8Np8vhzvU6LT26e9gyaiRe6/7U
xl+O8141x3q4nTrDMwzJS+7jI1yzyJ3twl6rekuwMFZ6YhVWpiYcVE/ZF9boAz8iK6h0XvnkBu0+
/dbfoBESxs/pN9kYraA+gLSUuHBJFKYun+dluwKFaeKXKJ8W9FQxtBto93aU3qz7VrJqkdecmuK+
phMX6ZKrMDU3L1Z5o+S9R0lEZFq5H6GD39xTO9znbMZljnsLdtQn+weO9lHxgW2OutJLITIL2Onn
6ydOuC4gY6CcjBG7i/FgbG6OGxb2umLNQUB6A6HeW3Nyo7afX/43U9wjbE4BDNUpqfxxBMaDKt4Y
v6vWr02TKVeJTp5lIDYiP4KyGV+unMwkhqo8DLXD94aJPlWxZ06yN6XQCoQAAJ2HVOjFyCBZ4hnK
AyaOgarvUzrvak2xPXPU/xi8Dyc/scNlzs1SGEphwk5t1i/A4XjbMERgGZSERVGSg5gIJjKorEPG
jHO8jUAZwq0sJLJpcgvEwmHLZeUtkQm0mCBwhA4Dcfjvoq5Z4aoLEH7ZFhVKVMp655dPY/R8MNAD
rnMN4z38g1UrejyaHTYrWpRHxIWduaw+0WOoOFb0tdbnT9cdWtC/wwWC+wrUSkQwPZKrXevGFRh1
zdFT6b2LQi84LLTXIiqciED9zUVVowJNs8z3BKcWPEJQQwU7HsGgAPex6LSmTtXH8Ak9SjFdmSu3
3fymKT8kC2RHkotG4GlhFPJYp4kq0fkdpmf1CrRZSf0hh/puE8bgwxtdz9GghAXdtFBWMBdUpPD5
gFLBk5RJhvANKKVSqiavKUUJAFhXYE6zSH/YfKaIkkjfpEJroAZFiwZV9Mv3Q96ADoTODYXGUhxt
Bzb50waOVz1ili6QEWlIrXFXiJ5AmirrYW34+u/arMP6NnTehK1c96UiSQzE9tDm+BALBN6V60za
ypqRfu4gp3THlJMZcfgc1geG3sV0rH/dVQTRkI1gqMhKHShF8OQ+vWlkpUlrfLh0DB2gBPv0ttC+
XDciyHXw8HWASoYQHJBo3EOpSBzMnk1YUVk/GPRZHX5qgEGDrzDbCq83v8YyWk2JQR4Ss6n6qhda
C8498mL4avY4kMdEST3FRFnZAZQ0kZEHyCxyH22sXHN1Z1hMs+6pKBoPbHRhn6WerUD2mvTPWWfe
1haR1PpkZrm7eesLRYXoAfWN6F8lPxIZoSplPxdEaJSAWXMDhViUtrh4MgzxamwWzLQltlPZU1S2
xjZM7elOyyTphtj/odeDeTQkA7gSzoNXXgFN2hdwSXq73dKwilREEmjP4WyPN1IiT/Zh+FCJ98R/
rHGnezDN0dXZAViP2bO+S45AHbwz2lpFqigvXRm3jW7vFGkWI0pqD06EEumdESh3/+rX/xcs+QyC
za+M4OGHsj3TNeUzg9TN6bDqPf4yyJorMEEyWhwwhXqjJMcWxZBTQ+zWO3kx0WZY1dWAoWw1MbDz
q0wXL5ONsgqSEJelu5D4Jmz6nXs913Nu9rWDA1Zm78v47iZ/nkeBzAp5M0igWbODO8BlygBhFFG+
Haygyl70lUpCregQnVrgzirdijJ2HXiaWiZhlaxeWv8EqTBp9wpKOdcjrgDh5qBbzoi6UWMDQonb
rtwyJ00fsV3J+wLe9mrXxV6KKksagG1BCdUuWHXIMzBuMFmSc/mlUNEDrIZYGOAnqLScu0NVO2Pf
dylwpOZtXrw2pqRgfOlu+Ptg/TQwGOugQMktDbXTTVtiEDLOxmd721CuLT1kqJJrWGQFGHMAaoAD
uazW9HOZNQ0b0V6TUvXMDaJ8Od4jgyOj8xMbQucYbXqG1efCHR2UgqLyh7F2fChqzbvJbT0Tc9R/
7BGMUOG3He6zKEtStS6FnaLE+9+t4Q7Jzr6fKg/19s5jcumAPDo7+kOVvIQuHf/cMtuBk/iwGX3n
pgssz1McjCn4zlWMJ7XPFCwPsf3j+jrZs+o86p0b44OR6ma2OcCY3rxQpfISF1xuWR2U8RyUQ+jK
AEoibzfxNgIbDEITgDDni8NInLaaGrwxaR6tJPWWSVIsv3wzfFSXgd8xMbGGm+rcQK1ntOlBwOET
dP4dDAylRoaX0mtGYonLCy3hyDIWB0ALefkdByy37qiDk2hwvyzVc9M8bPUPs5N8ILEVhCT0GNi9
y62nqqfFrGJwfJD+yal+xirAIA7GmL9e9wNBkQn7xkIfswOSTG5CKZ3malQqfJgBIzdaiOB3jG+r
g7bLn2RIfeERPjHF3R0kmXK0kSCpbCvl9yYen1GV9GniSK4o6ZK4GySfKjNpGyzJiEDohBu98ElU
H7Y7ed9PtiTOrY1icY0mBr95GR9JHNYbtJuj619IeFKRnTASDAdITO6ktnOptssKXrh8/afoHK81
3mN61MYoITvrz3Ug4Q0nxrhLo1lqx6ldcMM57Q+MKHayxQjDwMnfZ4s9iXEldTOrTVFnV2nsUZRj
ikby9S9TfawADzWGrAIvNI9pchVNb3Caanx858iEprudfYT25/76VxEkqed2uHsiL1OKtykQ3Ywo
XcOoGlIG6HwoURcloQwPKfQB1MlY5QC5Ef8yVLYqt7QRpZ+uVhHYUJzt6HEcnpAKer22eLFSS4Kc
8DL6bZF/GlbDaDi15aK8r7sveTK+qsWt5h4L5zjR8PpWinyCQe9seDcqjR9lqBOfWFTQDtO1Ro22
ziIzDS20tK9bEKR5kDxAW5DVGQHR4gnXZ6ro6pqD0nbTvOy9vp8+lSiGOD/tb80Lo1Iw9nXQRLKi
uqDaDbO6ieop8gkL1965t5trlWWW21W+8W3cVc9jNOwxOfHM0B3lTq4dKNzIE3NcpBhiSyHKiMMF
IMLOnqwArfC/2Uj2DiTQawOyigutLW0Nq4hREjQwJocJzeImO1a+BSmJF6aZOYZsSlM54H1w3bAo
zuKm/Y9dLs7SKUOh0oLdfnFuOqv9nI5OiNauJNayHeKzIhA4gFQLFVwcM+4yJCvZ1kXFvOGavgJ/
UFq7YcJs/fTr+moEOH44xokd7ibsIWY6WyO0HBhJuuXnofOoPrr3kz9CqFjd67lfvF43KfQNKGVa
JpS4AFjgAm/VWl2C4UMAg6c0MDsnSGUvQ0G5mC3qtwkuY0lBF6CkGyi0XOqt6BwbfpJ/NK0ISLcx
WZ/46/Bf6GYLXeO3WYv7ZlurOl3TgOOoUN8SW/XAPbQbZLKSQiMG2PRZiR2ASM7/rDzvMzMDgWJT
v03Dqz2PHka7/sbJT4xwV0q/JFacM46hwdR2MYBR2MgGqhR/4QknVrigRIZVsQszwYO2L72e3KBV
LbEgjnsnJrhA1AzJoukK7uAprG6YwAbKs3fo+YETBeEhC2W1Z+GxPbHHZS0xljC2WVz76rLTaVBs
gFku+7/pXsLDbQJEDtowKBtwdsp4S7KO8e6xeTgQbN/QDRqDi/+BKY3cfCerEQgXBkyZi+IEYRp6
5xeIZrVxt1kw2BI1aAHM6zpM4NM3YzUkvifMZ6wTU1yASBVzUtIRppw74xeS5hsX5fTk538HWBXH
CqhIgxMXpAg6P1akaZWuqCsC7YRmgYnZQsb5Qb/TXxaosE3IzyZB8uezYPh64GBXma4N6iH8Zppt
Wi46clst/aK4UZyMvlv+r0a4baR17zSZBSMmSIVz6J8MNjRQZBxKH/fsxUV1shYu1kLofgUtLmKt
6aWfs19QHqlxzNDBOpSvfcgSjOk47bZ77anC0AzaL378fj2MCA85bhIMD6B0hnSAC4mrQzZ7WuEw
9Kt+BMj++wapj/GHHZGd/iqvCosusFNzXHDUzSWhBQV3omHGIT7yYcYo/fUliYI8Kx2g44lpdoBT
z09bruXrYCtgQ4NMWtLddsUnR0ZBJN41JIRAv6KzqfMiDg0pxnhRMRkc/9PvmHpvGTiHLsEFqYdL
VIQyPj5BBEEL0EYzAuN7qvnxe06S66wd4nEcYK+Iex8XJcaPvtWQ18W4yx9vHup/SOFRSUe04mFb
Y2ZVdtqVIDfsDsp0X6xgDJI87UQP+zMb3OFCygYaABU26irxinoGp2XjlUWkNneqElDllrbPdXG0
p8P1tQl878wud9q6RFu3AfUlnzSz1ysvWlv/ze7hfYIYj07OBS3e1AOook0VyiF24S32N80Kyv7n
9VWw3eFihg78AMZgLRNzOBcHdrQzK9dgI8uhHeq+k+7WmfdE+8xOUpLKQNjCTTsxxx3YllBKir6G
59lGgAs1cMbsz0vcZyviUplBwTCvykyoHwd2nj812f76prEzf23TuFSmjOOGrBU+vbber/rdmBQo
y96roCdTUhmARADxxsTNyZZxAajB5dEugAj4zvRNt7wltgIFyXO8Rj3me5TFy3NMFc8S7xaEvTOr
3KlakBUUw4IltumnSfucm541SlxPtovcAUpmrTCSCSbU9LUcIbLWt94Uh9S9qSzZvSRZDk/nE1eU
aJOOTXTj4qDnlk+2my5+1ObVzyFfYBrgnUR3yQGgtS+SwFI6L6PWq0nJJ6VZw+vuI/sx3EOvMexu
2RosPHFvRnDIk8XrpIz8MiPco9zdrNRgyBKfdMd6fHaBplNk7RfhPfLbNfl7K43xACqYk0z0Tk+J
pxlfq+bBNbPo+oYJowYQOR/wVYgQc1lF4UJqKzdb2JluBoz7phL3EO7Vyd/nopJJSm3Kbfz9WJ+8
uICUqNbspkbWLxcvA+V0QNuA0CPsZ5xcu/Zcpa5aIDIN9uBVZn3bquTL9Z0SnimUOf/fBBeZUtBH
rbYCva6FPDfba4t+Vc209srxmFfF3/ixA9gS2omQhuRTo54shjU4MJa73/rpKZuigsjuQKGLQewX
ME3kXpbNfZoFCBvbdbvOB3HnXkHbRuvs51lJX9TF/H5972SmuM/TqLPSkJFxppm5Z7TUq23quz31
WilFkvAznayK+0xrqhPHTmCKDkfLvs0Y6WmiBVZz0Kef11cl9O0TU+ynnDgdnWpgXPQV1MtTF27d
Hekfq2z6K0/4/ZX42wId5XXr4Qmxk0ROt/id1R0Ksv1NQnSyFu7GyAYkypXC4kB76KxDaoSDrNch
2S6HKxwV6tbEXYOUeEzCrX7R7hwZ7Eh8of9eBa+52zoZ3ea4AR4YxHzESL3MyqJxvunSUMMTjd7k
8XOtyQ6SgE4fecSJWe5CGBKtozUTz1afQImdfoae3w1mOPwfnj56FqDWKkBCme61H2i5RIrgke0s
F8RVKCiv9coeG1AI69fydmrue1OXPAeEMfZklVy8mK1sYEUEzGzE8f3S9PeW8+fMhxggNjHXDWAQ
k/jlvDAe9Hw1Rq3xLfoybCEdxpfa3ry+jSVppmjHTgxdFDF70idtoTZ+ufyy1w348TvDiYPr8UHU
BjldjsVlI12sq4VDLSQKn4a3IVgCw2+/JU9OgMpShcno2Ju+NF/05+tmRd+JteTA5oH2C6AV52Gp
dElRzDlIHSe83tW+90cZ6EkUzk8t8DHW1to+02FBsSyvQzPHVMLKeFnSfnd9KUJDYJnHuB/Go2x+
A8eqRnxlb+dR63cOUNjTu9M95JqMRExUJtBRrEKzCkykULblvtQM7fZ4bdDw+1dNtQwmMyqGiJUa
WQF11nb2n/MTwtdPTHJBo0ZxJTZNBA19MgI6NV41HPX4pZ7coFhkJWKhv58Y4yLESAbwKLRgXUwr
KB9nTVCZzi7TV8nTRnT5nq6JDxEVwERIoRAili/lGO/iPDTX0DKINxHJW1RU0jzbP87Nh4LqZbPh
KW0VHh7YDLnINM4tsHd42efEzyFgAgnev7gnNfTF0HYB6M/mS9JzO9HBZenFBEg+vXOcByV+ue70
Ymc8scFd+eu8UIXGoBCDLMBuOJB9cdfsGSYTuPWwjBQJiY0wXpyY44JuPqVELTQE3UHvwyRpbrOa
Ss6x0ASqbxgxRPYFad3zkNQr1bC2G9i6VKu+jxOM/cuYeGQWuD0jS9JrTU+Qnet6dmMDgbzLtHr6
m69/sg5uqzBzDgBel3W+3sfjLrf0OQDDohUBRKAE171AeGJ/m+KzJdVOUGpZHFQJbPVpUspQN+j9
tsSSjy92thM7XORzKiup4gE0lEZkft0ycNtvwO+Y34C9M48m+oeFrGQv+VQOF/gItbO+BbeKT8Zo
U21vMWQgSfHFC2yx7mKYGwQd3AWVL2TSrAZyVMDcqV/irs1DOvfOvkYF4rlagWiMxzy57ey5j0zA
DwNHgTxGOgx2OCZkCONGcx5TrXGexmnbPDJvMoFC0U9E9RRPVeQ5YALiA4m2pEZrpGDKK34l9yRk
Q7+ABW43yq4Dh2t76x47P38ib9e9StR2OjPLnZN5VuPSLWBWM3uvsI+zagS9Axb46d5NHyb10OuZ
Z5GXZosA35aEAYH6HzjGThbNnR+nTRFtbFh3Fo+V46s9U0adMXFEvTig+/5t2CmRtU93hPp7iold
yanSBc53+gt4nI1mDGnn4qr3jSr3MKHsrdP3AQoLJf3sqG+9s8uNH5t63/SmF0+3VJm9tNn15NjN
t1sPX41jX+/erHKChMZnZzK9oUdq/+dMBGf79FGYP3lZGm2mLKqGfbKN76gwtS1IHP8qiTs5I1xM
drseGOMWMKB5/A4AOyrUd2Z5VDfZy1Kw4zrD+f//WeQ8Lp566LmX4NMqi29pdchGiVMJc46Tv8/5
FC2aFiSXeedT92ipT+C57LNHc44Dd5Rd/uxP8cXpk6XwQkHGpqiEQrPd77aaZYgonnlMxLjN63BN
3sbqdlMO1w+sZPd4xaC6K8qFSUr5mvEz0eQaBrK/zwXj3mqMTivBDzxq0x34GW+KvpEFfGEW/0G4
BjA5Rv+4aNySHuLSNtbQzkgGlZ0y3K/Jc5lOwfW9EgU3uBpjdvvXEOfSxuBO+tqbYOkNEeYxomYE
ZsToE9jYjMwZxH732xjn1zox200t4XcYOvA1/Skvv5b9c1kdawChry9MnAv8NsW5+DwqIyb/Qbm9
KtN+VEgw2OWNKn0US77TBfnMhLcRZTTAa189lPH7mL6kY38fD5ITK1kOzzOopb2mdgvsbAA5Tt2u
r5SHyZYlNsxzLw/rfzaNh87Z0L3SlASblh5UX931fnwgz/0HFFAJlM/Xv5Bs67j3VV1BxElhdLRz
Ntw2OtjtpzxUyYtjy56qss1jB/r0aug3BVOmsJSNX8bikLuvaR1dX4zAxOkdqXIm9BSO7bLUJNH3
NZhH1vVmU03vuhHBjp0ZYT/iZB1JD9TyWMNIATawegCjUrUCZntvt6UkLMgssX8/sYTBQWrMMyyN
ShIlztd4wVvbKCLafbm+JLYvnMedLukjPJ0YAo4xcdYMhloTGuzoCmVzeN2CqCN/ZoLzs0mZXHul
MKFa1n5uMq/qiFcTTG0PwCu9KXgvVLj2tDqDUJFMvU7sFwZmqBDFQajCbaSlbKO9diiatdU/aflQ
jCl6zDKWQpkRLoYnWxFbpIaRmj4uoN7QUs9Rn69vo9gG8M8GngdQU2D/fvKhKjrF9lbgxYtysTfS
W718UkEPc92ILrgg8K1+W+G2CwiRsnFGrGTqxv1oPg3Ty6LemKDWQZldLw+MSWAgD7HxvTfjG7O6
aRV0vaEFbPj25g/0SOZdB0oL11OUZ6c7DrkSOS6AK+7mzeUmOSWyX8vte7q4mrLF8KxYpaBLD119
r9ZpWC6HtpcMXrGbkT8nYFnRMdDoQFSXb27ppVMvE8FgZkVa6N0rk2LtaG5k4Rhb3+MB5LPNVGqb
5+pKIRlMZnt+YRoS2ahCgYUAWLjzL18DTTg6JUy7g9V5ICLUPD3bxghaddAcd2sZoFAUElwQEKCR
BmKAC+LmMoHWzZyOmHfMSBVtuvK9RDNMwnQoSEsNVQcUB3BC0G3zUCAFJReQeYMXjU1b07CI2LR1
F/3FONGZGS7hMQsNE/nujDFhUL0F6jC0vqbo6YNbFrJypSiTg/yiQdhYLTqTH6RBJydUp5u1dSqW
1P+Ko97D9MA9JD+C+jM9yskGPqSAOK8ALSI2zsWL75L4Z6CVm2Lmh/odRiGIst8KFcD3FweV+9n6
ltBPtZ1jijgq84Mxfrfo6Cn5sS/uHeO5TL7pehUw/kFQX/rVvNwZ7XECKq9OvBhBpZnasLbejfir
bu7N6ZNhSl4I2sXnB1uRBTg+yv1oE2JU+Nyns4Wmamxp1C9WJuqm+vUzkMYqOLy2PTR8932Q65Hx
8N9KWF5WkJh9m1XN8Ssw1M1lpwbKJN1S4MEOXsCd4TcPKPpWXv21xZ1+X4fzfpGBFi6vQWYS03P4
DzhL8M3Ol+yuGVXVUgetAWbIG8zix3s3YkwU8t7aRcSADfDY6BquCcAHeSBGq89M8gntajv/Bho6
r9MHD3TsXur+c/2+EO4jOFiBSUOcwIQ0d7eP45zHjWIx+pBk84p9crQC82n7pfkDY9j48seKRWxl
J/ZY7Do5Y0OS92NmwF6lYtjWxXD8uHdz2dvlstDFzGDnMCDGmmEXNDqlVjRK4bJ5fzN0Isapx6a9
DU/5MkJ6povaV2v38/peXlzw5zZ5GTh1Kst5qWAzcZGooNCxHebK6QLgj01JV/SSvY+zxRVQ6biu
hZ7AQSqoWx5o0H7RvOHAmLbMHX1XD/qPNZjYlJrmu5I3zsXt8mHacnTWL728zaosV2ltO9S3iLXt
5lzJIkX/Y+VTZgR3F44Ao6zkyYES11KGtovx/ewlKBNzt4CYyBwJ3gXkjzXbYItxLmExaBVcsB0o
iaE7na5Qn7QPMd65GDjS49ozZS0W0caBqw+8IQYaHxdE7ODWGPqkSGq/VWPC8C9l2MatG1z3wks4
AlsOqNBwpmHnQoNgG/IJZBcQetmUKYDqbjqtYUYiJ363+kNjHyz9i6W+S4yyMHF2mcEozpqKET8L
QYv/XmmvZHYWZxgG+Vpn/pJ6bBQk8ze/+Jn2nrFPPsmKqhepI2eRS3TLZpmSoofF1XhVurcMLDbj
lu9cPfUaaFZcX5/g06E9C9kAyNyA9IuHeGTNTHOS4miX5FeWfxtlI3eC0AEIGRxdc4C7Qov2PCrO
egWtXwOuQbc8hPLwEU10paQS1xCtArcGdLlxe2CsnbuzVXM0UJxoar/XyL09VA+GFN4lWsipCS5d
s/oNbL6ID3hI5V7XH+byPVcllO+CyxEEb7+Xwd3DxUZiu0dW6BvaW7YN3hDfESBAIf4jeUwJF4Ph
B/B2gAwKMxDnX2WLFWddcuxXq4wHx72tiyk0nJ/XXUtoBFOPKFFqBGGB/fvJhdi4VQzVsgGgiXGa
7uzUyo6KU64ggG6av/BiCBcwF8MZRdZ2biqB9jLQ+zVYL5InzD20Mn0EkX8ZoH0AigZdajx1zv++
XdQGmjyAzRfrdBO3fTTqsv67jj/BxRlM2v42wX7CyW454IxViwom5qMTFfvWxxD7bYHGexHIJWNk
6+E+TWfmIPqjXY1vcWeOimdLp5VEeQrYkjE3jNOI246HBNEkjx3odmE9fndAwnw0of2uQEyAHJFB
36sBIlogy8EuHzpsPAoqAogCcGvwxp3vYt/FjV2WI2Ln0XmyQ9b/M7zyXQ2K/4LnT/RUOLPGBbe+
2GJjKGAttn3jSG+zZyCSwLLKnoz92xySo4VhJgLBhnT35xP8H5Ng4DnGGJrLIKfnS4USiUFSZpxh
bPSXMZr2JMrviV8eQfAiOWCis4x3Aeo7OF34P+4ALK3qdnU6I2BURWD2r73Z7UYZ98FlP5MtyWW3
PLIVyFBw+zlN61LbFZZEPtnGrjm07wTMBHEQPapfM9+MZiS4Drh6wNqYhbLagthjT6yzE3pyAqdh
hiyLCutLiNcn3nuQ1LuvvhR+dlCiJUKdDrjDUPbeFO0smzcCTT1KDtjhc6tjV+WGMWFntcoN5l6/
nzZo6tpSvjX2hfj4AuE1TFMhHIP+hfuCVq8C+JqsjFjio6rxLX7UHwdwAdePxh483Nn369FflK0B
B4/rDDQWwHPyAiwz2EC1UoPB/NAdmHeCNj3YdkNkHySWRNemyTSqCbwHID3u2lznSdsyEzjU2Y+j
+TiDdJupsDtBGzT77dfH4T/8ORkmnJXJQCCHV1lKz50/A8NBpAAoxtej6p7RtGwR644lOOt4NkvO
n+g1e2aNSz/gHI7bxyqbSWYTp8VOuTceXb8P+kP9kISF5OuJLgjLxkQX4gr4h/ms1zJTAnlxJFFL
skRlnx+aXvbaEjrIqQ0uz4X2cgaNDdhgHok+nw/O9CN7wTqSAql4MQ6mxlyMEV48TxpHMaoigyFt
vlGy1tPo+3UPFBpAcssI/IG25ZPoeqqbDBybSD8Hcptl3RFe4103cYnPY+52YoOLTnM3UkWNYcMF
m7biYUzwuVU8sFz2wb9ON+/r73YWXDcrWxkfNexyVGtQG/tQs/NAT3I/ZdnbdROiFz9SBCAZkbdh
epWvt5oduOSXGDZmn9UzAM16s37Gjac+/sg+g/wGdaj8DgmKUXjaT4ltwVsLw6wgRYV6HsCqfOUL
2vP6pmoM2AvoyQE0lH63h3KPfiD3c7jtphcdks+lrxFPmiGJAj8KOaBlxdMSZFxc/KjqYi0r4AMB
sfylj2OQxE/xlEvcRmjEcUBdBrUolGO50KhnRdLEePNDfe0w2Z9sZde4vyR7yG4o/mZB/d+AXA1K
DRfDn21luoluYA9ngHw+yofbs/00B3WQ7mRvY/Z7eVvYLB17hiIiivPcbQmVOeL0KbrQc+v1QxJN
bRU6aerHqzZ5sz6GeHFgK3OJo4j28dQud/p0qju5W8LupnwuwF1tG5+Ju0TXd1JsBHcmHBKZBu+M
Rfl/pF3Xct3Irv0iVjGHV8adlKP1wpITcyab4evvas2ZEXebd/fY8+KpGpcFoQmg0Qhr1VFlaAld
OZ13RdEE2mQ4csELhxwxLErMpMxtVcQphrP7Qzt3tmwCNFL8bTQQxCvMpuDtD4xqFNSYyFGkkzVa
QFd0LLCGJorsYZPE1fScUy/cClAoPeGlgXcZgDIYgwBpbd3pFj6MKR8a4ynnzT1s5RYYT8YjBooA
OoXxUlTQBnHpcHfMZL6Ssvw2rjCpPDSu1Yn+739+nBXesHRLDcO957YtNiCDixZgLyhWUCXIA70p
4dyEm2nEWgY9zlWOOxeoZOUKYi1NI2TH+EiUtOvlYNqpXb7xkE0232NredQWV/IMgve6THUi/0MK
EpzhixboIAcb7PHu8gFu9TGQalIIKWAfUSadc2lj22WtlBo0JUswsESR83K7RwzH5N/+sqytQIQv
hdsKCTXeQ4xdFGUB4DwR5EbpPtrVwGmTgmafH3hiNq99oFXhSftRXlUZlVDTEIy0snABv0bvbxOo
1uzY1V0wQc8Aq0Inw+eF2F/RneC5a5FMrMMrTLM6KrLzjG8JNq9iFz2aK4D+7mlyO+60P6l9rCUy
ll9j3ruTCCSaV4tvoE5geaC5CDSH1gh4T9nNL7c6UcYFkmQ0lSnBdZXucePfJEG21/3MTzmtce4x
MqZfJ7TB23wc41C4nd058QPw+dF0jW7BuQIWN55m8oZqoBzSMYOBArlusrf9gCpMkqmI7GqA6riD
Qfo74UZyK1RCRHggsMOd5Uh9QsR+JebRO5gQPWTiiW74FcMUHCfZCM7r34cd8IzAb2e0Fn4fHZ3M
/kYYeWe8cZWdCWC8YxBCqy9bCEiezRYJHBgJnjCV5mNeR/e1Q+llbh5wZ8a2ohrKWoqEormFRyeL
uW3qszkIOoA81Dv1QO3VdKUgvImcf8MmsanjShjzTCJFYoHRB8IycTflr136Zibc1wX1MCavOtOI
CWcYgjLaPMcOfn6ybqYT6KpvMcjuLo7uFw988OitnP9MHvOc1VNSJ/UMeeqdeGjR5kv9Dj322JGO
RaBiyVM7tNdgMUYGybHJrUviTDR1otWVlFejCvxbiKb0YABRsJur0J99wAwdeeg1WzGANvFBZY3V
cyBEMjFAIsqYZw1kmU9UTR3VwRCUh3bxqgVC0F/lAe/hvpGvYMFPA/cISu7Y+mQ8QiG1RogIoIO4
T72qz/cdSrBESE5KHd1fvgK3DHMtirknkiqOjFH9AIcY3SRFybNIHfCTe5fFbAURgMfSp7WIjjfb
8K6NUK4yikVQG4u7zM0rkccvl0Vs3bL6Sgbb4JYnZagUC6oskdsmMEQEyhfTzX92lV0C9BLfCpBe
C08s9SrW62gLGGwZ6gYDY5rMMml0dEOI358o3+7kop9/UK5nX/LkXYQ/Kdcvr9JJLfySWCai9JXR
gV/0Q6x5GAJarbaC/MBN/raCylo9JqhUY64VUgU5nacezAMWCgPAwRiAmaWkz/Ou1Zw/+Y6rA2XC
yqLETWvOsBVQL9xpfuGlvuVpgfSm3hCPioyDnvcReadJ/34VT5poFHMU5uhHrPfSN/DV+QhoIHxH
/waMLo+DX+8GN97JO+uL9p2jMEf4R41tJVysF1HtKJxB7yfXlHGQoqjFvkIpFukOUOboNyhiuIh2
xz9JFPGwwzgZnkYG+IeYWGPWkSbGy8dpY+CYKo1a3q1y3bnZo+xWuDd4SwLbAXUlkok5UW1IHSCe
MfB5Jx8Wt/aTOzr9otvWbH8MLPlckdRmfvWWTy2Z5DQDmXAxg7kV3xe7vnDRaZ94RfA3pV0P7LNc
t5PUrgPe/bEZYVfaMqmqNIrYoU4hOidBvNwL2c4kzxwL2gqv4EkHEAElxUBGdm6+WJquF2HCiXbe
XzxEYB32EoQE3RePudO6vP3YzQsYeGR4PKEnDBIpJizIiTql6YyhXfGQ7OqHCtMUQPI86X584G01
bx0gOhCYt6GjNriszpUzSatJ7YQDNGAfTfmkTg8Jjzhv+wA/ZbDRdFbgAxFkFOFD3N2Lf9B7BjXF
589njqvWlTjpQnygZb7u55P426u+Cippq5/PxMxpaoFhT/D714ufTjd5yUkTtmoOZwIYC8OCoAyW
4f9ZWH8r7VAHus6faXNU3OnXvAzo/7Gvfw6MfXWYQ6MNiwKFwBv2AaHeuBKAzSlHGbeHQUMcGxxQ
WpV0jE+COulD91X8NatZLtUMtkzZdyh+5eAvjoJleX7FYdOWV6KYYEAADJy3OURF40kKj4IULIQH
m/5Ra7+kD+MwkbyE+Uz1ad32hOTYSd1wn/oTXo3fqGLmMX4bd9ybhIbtS2IZHxLLVpaq4uMY6/1w
R01EKezslDxSXk0z9i8HvU2XXR0l41IGEWpZSSHOEiJPrl+l3ye5pE61ksA4VRQTtUUygkfb9C4M
CdCWjzp6NZfV2Jo/OJPCeJaWtmKUUT1aV/KLXbknp+w47dTH5ah+qb3RnYECatdXRmr/AVw7VMQ0
HqYKMdX163zt1IqCGk1oLSR66+cjSoihxSkM0c/OmsVaBGPyY1RlTSeMgF5uT3F0XeiV3YvBHE7u
5YPcyKKwP4GJdTpYiP12JpEphqmQTJrC0WKetMuC0f83E/8bZncmhkle4kZXk48HU69/7UPZmRae
//IkMLkKqcLOSmlGVou3JL2TuAWXjZT+TAXmi4SJWM852p2oMAEn9Rtte8dfKayLDMofTEfwsq+N
oHcmj4lHmWCWFsCgkHy1d4l8LKRbU9ld/vhbUydnMpjgkzSzlA0jHn+9mz4uLrgHbNkBM4AXurU3
nGQ3PkSYAJFtCuvMU3DDxM+EM6HIika9nXooWKo/YnCELdg7CAV/5rHK8A6SCUhiEpdWN1I5SuxU
eWAaoW1Gvz9AfaYME4+iIR0x9wwhuf6tqO8GLhEGPQ0mIKwFsFe7TBYrXCiMIx0Z6Jz8RsULL9st
O8v7pgX5Pa3AdaZt8NjCt3KKM8FMhJjnUscUIzQDaO+Bxgj9lnICpEcUjoPL9rj1xkFfGKxuQHZA
eGfzY7EF4J5KL/qYVG8yJoN0Of5OojzodfIzWpqDIrZ+WlRelQiBJtWubqWnYom8wuR1vzathqJZ
yijPY/SLcb85tAaro/t1ufE97lsbYBS2XPHgwLdPdyWG8UDLLDGmWrTYlAbTK100L3fVHpQmDv8F
uelvK1GMvw0iNBIoQKc1SbakHwbzvVbv5JRXUd2MxCs5rL91FkbzMqgkKighTd+kiDMrzD00xtla
TB8NmLKnJrmg4tAFwjUdVCNX/KUdjhmwHeOqzNoFQB/IZjrFjqdbuR1tvXi8bPdbQgC9DZPHJDoG
bRlbm4qpyHMwxgNj7SSbp1i4HXkDhpuutZbBGFpdDoIg0AA1Otl7tMOwiasCQdMWX0F8hF5a9MCL
71uVbooo/o9ajMH1WjybEb2SKUFZe5t5ZCeiUhL7qosI8pramKccbdMLPW47iHeijA3WWkLShr5M
NVs8WLv61drXbr6fXOnUOVVgeDR6qt97tINQrqls8hw5lY/VLPfyl928YddnwJhqgoWQouxhqrTr
vLj7zgbR3egZfvJmeArmV73IWa5k//2AZN+7LJz3Adjabj9JeBDSmiDdp1t8+qiJPMHRv3T+6BZo
xbXObOdOfOLVP7eyypXWBnNnqEYmyCa92tWA7Jug3dG+Ny1BchTceIOuLcxg0srIbFrBNPGZy5Pi
g4wT1FCDD3CrKz5IB/cwmQSzxHBdOVAnnfziHdicDnq1qPqFLnzoW7Mv3Prq38GDbFURzrRkMs/e
lJuqTGBDakCZm4wjRacb/PBmQY0c//eec6p0UpxNNdZfjwlHCNuKXivQVM4tDJfsFPEUpbeV7JL+
R5keq/SpWp4vy9y6m9Yimeg0SJk1peAEwJBRbstFa2OUwQbcarrcXRa09XA8O0wmKGHBYS5SC5Ky
Z/GncmoRmtDGvKpT7BGOLm0J59eUQrHw+ZcJLwgbTFiKhmhqF/QF8NpSUfizG8wGh362XwDgWWFQ
f+CiDG41bM/0ZQJQLI1SkdMHXm1hRA1tAVcDP+lRBYRse8efUuOpyKLNZRK9Lqmx0hkDAqTS/ibc
E6c6ldfpDgsdLq+ruR3q6QwFSvFABWT8Mpojuv4NgVJ5Iyyu2ewF7m7F1tsP/FH/yGA8EO9KM5s7
ZAE9Gh3ZLgVlYONme0p4QzeFuTcnjVu/euCnPMYDyWTJc9VApxGt09jJsOc62QS1/va6527jbwfr
T2GM71mKiVk1qpyMlwXtiSV71ZdBlHvZ835lvgE03foQGc9T1TiBd39YRnKf3evP8qF8jJGHtF+n
u9KWQDFgv6NjhRJi5Zv/Anbggyfj0rEy7peHmaAaCTRtXXFEb5E6f7QjPviVwxisZxmaG7U3v2rA
DMGKL+YaZne5irnpydb899lRME5pFlEr5CN+kRJdqzEI97VXPPYBn3vn/7k7/vm4KrMVpA5Jo060
vIid4sUPn+lIE7Fze6xA1zTe8MsWHGtiC0qCTKRUpwmPiLWn4vBXQQkwnbvL1rR9YXzqxdz8eJhl
kdrjBIv2myKldqR79fC06Dxwof8nnn0KYsJLmk3GRETo07phoHxLdk2QvwhXAzIoul0R3fzB5NDa
Nlh28Swf5m6hPAdj/KDG9xNvYn+r0H0mgAkug6ouJG9xdGpg2SrSmeYdI6q7JADx1OxZQemVgeEi
Z4/sy9+Me5ZMpFmisepL+m7rWtu6AQObX/qRZ+I1UMg4TeCm8EMp53pQmagTWkteaTO0pbSXE2Ze
2r+aw+n7X70KC6PaOieD2pRpYv0TFwYGpdhhzLYd01KIIHNoE78nw1Oay7Yxixwf2HBurGVZ6L/o
moqlfXZsti7mEDvh/7NNOkgUPanYjzhRuNXMNb70vCmDX537XCBzD4JMvm2KFiPH6T5BJajd0WkN
kXtV/Hp+52IYC5XHUJO6SkM9sL+Xl8AojlnFmZ/jiWBMsaElCkMHPsBAh2ZzdTw0yXK3GNnzZZun
5nV+5WB0BzRedCRRkqWPucVVl2wxlDnqBLlwurS1M+WmMPzO+h42U2Bmv42Gh22llSyWP6dqhi7U
BryGKktMAQhVX5O4xs6PMHOKnZtKYdOUtj5UGXgxUHqlVF+KuTBYETg1ZTnQRcVWliVY2mqxNRU7
LIXCeUX/Guyh2EoeY3ZKW6tTm/VAlKozT42w/hAN+6GbAs0qeD5Ffxb7wWh7RzWwmKNgxvlcNymR
ADGJYoxTLXtKf0nflHqCRx4mRU+LEzl9wHstb+ToFF7hUybzXM7rMWnGxczwTkeFwk3wRleuKfRS
erBcgYPxtFE9O5fGXJ2JqcRo6iI6KWV1SOY6d8uqPTRd9JqE5YOZWXgrdLrhDhomB/qhbL1qKYLL
brHlfoaI7RxAFmvA72KisqCSZib0IVRmbxaahHOlOEDcdP6bFCbfk4F+Hs0ZEJcki9pn7wz9sEsb
HgTDZhxea8Okc4OJfY9Kw6zjdNMjSxiC2FXuk4/l2dyLfB7i85b7rcSxfi5VYmw1FcZigRJoI455
Q6a+akr/fe5EOSinMuU0I7d8Yi2QsU9Zs9JGqBD2BRWkXJpoTzE3N6DfgvU7Q0awoBAn6i87s6k4
JygZpdjLd+ef8RfgyKLNAdrtFLn5zgKYnSd5OTKT2uX3Hbbiy1o2cxnk1kTmrod+VvVYy2BjUg+F
Ivh90e4vG+Sm7xnAPFRg87oOcIjz6AL7awAcjWtnPjTXxaE/5nZzEgLK6qLzFl6oH/9yopYETCng
XGCxgfExs9OBrqYDM4aWXynPPV0zlW8og3ke8EZ1Nh16JYxxtWXMSdJJwPYpRxXLrLI52qpBoZRr
bK1zDnHTVFayGHdLqiq0chlThqNDEC4xsOrLjnhFI3VyAnKyV7hYSIGtFF8vS95KfzCL+/eJ6szd
MOrqQPnuUcwN3+TFkcv3WAaeltE5o+V3oG+fIsW+LPJjavnCV2S3vNJFyvqCwGI6LwOiAxji7fmg
+LUPbLTr5DS7wk/zpgSoRBvE9+kuPvCG1jajDZCNNOyZY5ibBdCbw1SoNB1f1hL8pjqp842GgN1o
J0IeL+u6GWZWkhg3rE21x2I5VB3BfmSdhqjgHCZPAOMRCaiLgR+OZMxQnqbhtOicvGjjgSMBD/Lz
rBgvyNLI1K0SF4EYmAF9VBXRbkztxh3d0iM/Elf6AnjV/3ZqjDdUClnwhSATYEe+Jrz25sTJGLZ9
G6uGeGtgKZ59ZkxqXoF5vMMsCtAAw+Y5LWJ7MV4vq7ElBKufFOASq9BYmzyPjOK0jEVfor8dqvOL
XnffJ1046gJvGGCj/ov10pUcGjVXuWtpCAreMFjO7PXIb6TZ74bmupR1z1zqozYBhr0ZHE2pbVXG
jnldeGjrewQAtXU3eIOBjExLC1u3kpfFXN6xINlxjJR3EMwVAbiMJFpihO1yEnUsFwg9ijXxbM9L
zYPh3br31mdB/WV1FkjUi6SjbRodFIRt2x96s/AL3TzMVrP7k88LYEcFzyBgcTBWCg6SKO7oU9Uw
omNXz+9A/33sM+HnfxLDpkYWEbS+bBBCQukQ5cdeepwLjqFSH2YDMpDl/tbkAwJ0dWillQN0jl4C
mdXYaW4ortV0DxIZVdCTp6dUEPbtkvLaFvSrX5LKmC2elk2naHTvCkXaHDiVCCtlChAMLJv7ZaB9
T3irEtt2iGerZWIQDSPS58aBGhSeBY0EXsrmG7F8DYj0DSde8kTQo14dZZSk7Tx+lEHj/JBEyLza
6iFNCS8T4slhjA/UkFOedbCKdD96o+kqO+G+cIgzzXa3H24an6L6o4h42RY3nwXAlfvfCQIr5Vy9
JakbS6HJXmW4dEWgPxpvioHiq3To9upx6G2Zp+mmmUhYOafQCiCEoSexOlGgdSd9iuFBZAsiCtol
FmvM28yhHOWVDwxZnpFs3agA1flHHnNlRw2RotIEbFunE4CLfJ+5tOs07v9i+CsJjBn22TJi2CfH
6uZJ8unQXXSiy7iZa3FrhZtmshLFmGMv5XVSqgAjrqzQKZLrlLwXvPtnWwbgorFzpUq/dKtypc7U
khZf0y69L7qksBVddoXG+G1wAFxzADv6Ww4T2jM9NAQrR9YmhOnOzIDpFEb+Zfve/vafIhhbizqz
TacC5SZrlPZZGQZNMXy5LGLbhVZqMPYVF+0UYecFL+tvoyd70lFAm3Y5iD6tFv+LJv+2tX3qxFhb
VccdMfKO9sLoOx5A2wHoPz+G2jtOVsU7PsbaWixnFLGMe15tT3Pyo9J/cM6OZ2pM1DMKORGWNs6c
wj4KIAf0pF3xcXr6jQmdcH573rgLRye22xSJcSK0kgLuvOo4GRiNSGrvslY8CUyaaIqJYDSNhnAw
64mt5FZi5xXZ/YkQoHQBct8ExBUjBIPXYVVGsIJU0hrbanXRBj8g5/Lb1uRTCHOjq4OQZojhQFRN
RpBNp1hu4Dgo/cC/hs5PCUwmaXRzgaFrhM7CsrxQOZDlSl08ad7n+ctiveQNR962wX3KoxqvLp9l
jhPNGnQUGYSTpsV21L620ePlT7MpA8UTVTFMurbKGLVQybW1FNCpqYQDbjtXlvKvwtxyLlLq578c
3acYtgo8CxPWaOhyYZJlhq2XEch+9fsmje7nEYux9fxHF+lKIGNyhpRgwECByVlZ5+K5gRqUzMlH
tnUClBo2FvEni9tRJqm06C0eilKdvgkjwCklVLRJtAdNrjcpE8eJNqvagCr+Rx4T4MhIjGLR8amG
2Ut7b9rnvuDRyZMCCOsYldpxx4fpbfDrV/uUyBgHkTI9Muh+u3o3YsJv2ZW9nX+NfxoBXYA1vs93
piPyV3g2L41PRdmoN4xKQyokDx/jqLPXgXsvPxZ0ijfgNYc3kBpxr69kMXbSWiRfSgkqLjcDthaV
Hboh4aPmRaqtusSjYR1kd8L3kTeTshmuVoKZcJWkBJvoOQKvKDwk5tdJ4gSPjUX0c82YaBWG3TQW
IzQjr2YgnfKb6AkEtr29OB+d4Yf4MAl2xbmEORbDNtvDugcPH4FQuZd+5uJzmxtvUpnf6mXMSch4
kmhgWwVHqVVJnxMkfkaHBRssRYkLag3m3og1zkluh0jU6ihwE/brGUlmUoeG2SGNRU6+m4XZAaXH
k7iMHIW2DeJTDFV4pVCjm6aQ0cn1ZQA0KdEPc89j8Nk+s08RTDZmyGnYmkuYOsUU+qHmFonsJxh7
5NXteKowkUrpZlkY5RxIQzBsEHcSzlFtp7EAaP77kzCBSQD01BT2qFinJ+mb4tMGkeUsQf4+uxTH
iOerHAtgV+M7i8xWPWGfBkh7wNyQQBWEyQdB4kT4zQsFKH7YZAY7OKqe5xYABltwuBiwAJIue002
duh3HEdhmG1VbFxgev1BGwqdk3/kMRY3mWYTVmoB2N8Uj4GY+OI8cHxn0+JWIhiLy9TFmg1a3Knr
u3x6FgzdNcqvgMLi3MWbX2glh7G4EgWJIlkQTYtZf4uVKLK7Fv2KyXq5nC5t6wNkQoDs4inITmOV
XVmIQoLOuSQJTm4hgCYi6EiDKeT56rYxfEpi7wdBUBLSoBJAyi62Q7n1GqAEynl6N4KrMQR7wGXN
tk/wUx5zXShlpyF9RkFxyH8u2gDqhdAGkI97Wcr2rQQOib8PkIaOVZSrKJRVbqItCQyp++m78ZV2
maIT8VQ/fseYJKAPeuJdFroZjgBsLdNeKCY6mGgBLPzEnAozdQR0xXOLOKS6/08S2AARS61cRiO0
mprHaA5IfHf552+b3T8afLRBV6fWz1ISL6QvHOxq2UOcX+dqDm5bTCCXPIyczZaq+XlaH2noSlY8
jPGEuvxfYODREftpex2T3PmuDnj7BvTgf8kvV6IYm5O0qpyy+YOAhgJJU9RxLM8Evz/biExoJYax
ObIQReg19Ft6kEr3y2ko3kz9KbU6nnFzDO3D+FdHVytNjvkPlCCIZKuB6DWH+rYLQiRdWesaP0H2
wB023hQJnDaQpgFT8hdmhBBVI0mpURPFZXkCYGEQLSbnWtqMDCsR1DhXWhV63iWtRVHDOr/WruTp
mISctHFTCx0kNhhVAKAxS4ogK62uTzVsTmjnUw8yr16eOUHgo77+i7GtZNDfYaWGZeLnNvIMKrEs
BF2rdpQSBNaut27DsXsaU3BIz5L0Rkb9rikjV1AH3a0mYwFcb79v0aSwUfT2hHSU7C6MY1sd6vew
bzxTywd7IN1No1gPTdM/5Klk2kQUX8YGJNVypT4kWuG3dXortdluqACUZErXWjTe6y1wmkiX2km2
RHaVaT+iNJJsTL58GVryKBHpp6WmsYPIPNpzgc4/keD0FQhtU3P43sfdaEdE+jGo5b4ZFMD2kLgL
SNfnrjylQRHGO9BZoKsvj0Ebdbaejo9JCRpxc8D9IQxTY1elFV1NaifcK1p8j8TjIav0e0PoWn8K
B2KXivAixPnbWESVN5RFZ09diQ0dJX9rBe1KqUnsTPUcNAALs7F4Z17VVhWAd+k+robU1s1F3aVk
PlQWGrhq6mPl9lFeyiCOKr/TzccsF7CcIoKpOxO/VnNyizqUhZw+5M0ubeeMq+9PzXz1/esFtHVL
iRQBoyKgg3unj71+N0duP9sLRmHwrXjlO5p1XDI5xnNKkonqQlvJeELYapzd9uXs6PUygLq8au0m
1O2qqr9cvis2EwdUIz5g2yhZyrmeem1Es66h8gFaOLsZSdB0za6SyQnR6Srpp7fL4rbPdSWPOddx
7ssu0ZHsazfds/ocU5wPQNraCW4qYFWVbwOvZrl5G64kMseapbo5fyw+1FZ5KiugYWogIaysO3yc
4LJ2G4EJ0BsAgAGKLnAbWEBxYTIwNUFTclFQAAptiVdimXMKlxvx9UwGk7uGo5aWTVtkjjI1mPQp
bFW9T1VOAW7jzIAxCV5VINoqCtqb51ZhZWIcAoArc8CxYyfCdV19a8m7NXPOiyeGyVrJ3IwIhUnm
SNOLNt72sR8ZCQIWZ2OZJ4ZJHIxxlmVlwH1RKosb64rdY9jSmG0x5y1fb34cSmSISR0D/2Fyx25M
sgFvP1x+deTFyxjMvTf2v/8Qw1PuHyHsUnQiTlItD8j1s2r+ZsaAHa+LyPL+wJRXQlgL6LRKBIcW
zCyrUDDBqkW/vyxh+6woMagC9jaAJ5/bWN6ZY1HgHkf4xihVretOH0f7aoje/5scxv8Bed6oGBtA
xAktpxnyyM6qwR2n8E+sTLdAQw3gTWhFI+3qxkj7qMJgDXKr3npql5NqAbs4fibcwi61VuaaAOzT
pxwmABCzF0RxwZchfrnHCglQCxJMIuTXdP+VvzW5+ZlW4hiTtoQKgEIqod0Y/dia9a1A+qCJB04o
2Aydn2LYKm4TTah+ZjDqthsOQ1W7IPjlPLvoB7hwcOxrXAHK+ZT3aPlk5EmKTpQvugRuB7KMYvj9
5zHuAeChWhRM4xe64CWbh7kdMrgocD2zMf6WRJavl3/wVD0Tw1zeUYNa9ViN6M9Kst03wFQGJfpl
79mMnStNGC/VuywX25Ba9Uye6yF1u9kEIYeUgvRQ5uT1m6a2ksV4KikXYC5piNOp2duJUrvFpL5W
7R/Mup2dGuOoraVHYzkj8CyF4OW18F0RSVAqJie+8U6O8dPRlMnQzjPmGYbc1uT7WcOLTvtCeO3S
rZTqTB/GQ4FUVeWCjGObncFr7unLmDgjNuQitCOADcnJDbY6S2t57I5xiYfKEqdigYaL5Au2tgv3
QHSwwR3gjl95WBIbSfGZMOYeMkZpCEExjhGX8mfT32rz9RSfmvKkh5kbzgnH2rfP0gIBN2UDAx0Y
I66bw3KRKOmmntk9xoYoDRjZVSmwNmUfVFxYzbvsXxvABkjnVhLl82tD0PuuzfuFbp/Et7VrBqqj
YcsxCZZr5br2NCBTA+Nq3lUvucDTFvseW7cJAMiwCCJTrBBW4aqPwMIErGhwPQ5uY5q2TMA8M8du
u7wOymOe9LaeWE5Y9G6VZ8+q8iC3Ckq/hmPlr6qVYAhOvh1S7Vgtkh1Go52R2RGULFDDQBssNyGq
U+mqHVaTszTZoTY7dPOHOxk9BatYnMEiQZ5cjXp1W83FiTRG74SACKmbL6VsBCHmxXRtsdH/BZD0
cSLlvs9uKjN0cvGllsiuH39YgvWO3YsAhdV0/J5r4bVaF89gADs2Y2w4oO0S8MDOfDL3uyUprro2
tbWm/Lnk+WHSiDdU+HdA4kjSO0Wugy42ruQhQjpSYz85UXdqtVOa6JusB7EZ7dQ2O+r4V+IAap5E
C/ope5ro5OycKF+q8rUZKq/LjF1rvRTtba5Fd1P23iEZaOJDUf3UwbsuT26xkKt4eLHMySsi0PCK
t0kkXCNa3FXyURwwA6tpuzlUbEmbMIV6q7UYg5Geej22h7rz5P5drHo7xdBsHGZele/zad/Ioqti
dQpAtScr8tU28sRaDVJi2Upp2mN5ZcVvWj8FlehLyhCgEuSJ43Oaps6gnUay4Ev/wGvwSuvy/Zx9
n9vEjYtXzLAc0zKyp3oEs/QxzOp92j3H+J49Eiqild7UyB4otXfmVHu9MeO1/j0zM3DHnuLiC/2n
iUxsS31VMOdqgGhyrlrHTE+kQN1kbnfCGNtSF3soJ+9NTMn1YWaX1UsRvkxgmzCK2m6E+64ElmFy
iMrvpZi5gMA/1oXkFlllm0DA1czRi+WnNlN9Iyd+K7WuCjJsycTWfomdTFIFmTrehZl0NavIzs2r
clEOLUk8jJr6grCcohbjt9jajHGS0Y8uMj2zsexOSg+KAc5VHLao6ycrm9FZWZxJyF2z13ZtApBu
GCNSALueCm+JZFfLO3uYLEcKNcfSY7/F6Sjz3bJkQaMc1bZ10OLwhS7dz3Hlogjtx2lvm8AYb0NQ
QI37smy8uFfQ+ojccZ5Qxc08SSxtU+zdWADVUb+XU8up9WupadzFMO0lW+yu1jI7VyOn1mY7nbEa
im0IS38QEzhfOR36Howkw00n6PZkyFcCmYOBDjcbtduoIqYSbpZBL23Sil+sMrcjpfNyFeWhvH9d
hkdVfp7SypZm6ko/iGDFjpUgpyZ56mjWI0mMIxGEA2jrbFkug1E1ndiaD6QZnbLsn+qxvpeiu1Qf
MJ0yeYnwfQi720gxAbTfVTfmkNldcYzxUVNksml520w9DEhA/EAhvlcGP+pHtDkNzxTAedJbdiS9
qIgLSzoCWuNHTRL8Ph0I3TtnSnK0wNrQG+Te1SrjBkPiiGaVO+VfauUYJ5OthmjbT4vXRY07teM+
HpWbKVcP2TIHM/mihy+DOvrE+ho36XU+zT+1qHzHGsYeq7GBOBlgLfpqNPKtrpPrqRafpEzD8glG
gsvyKBI0zfXWHtq7NDnq8lVU/CBzuy+EKNDAvF2UtWsUN+l4M+q1n03mvpCaY2W+ZWMIzBXVV9Kv
RfvYKy+9Vh+AI+yo2XubPIXye9doj4v5o2g6Vwwjb47qfY8UJksWxRbyfTJX3iy4WpO+Wem12oPw
UAW/PTZfCeKUFf5s85cEyTtmVPeZYO1EsDnA1b+Z0XCjtfqAcDL/FLShs8e+3VedcTAnU8dBJU+D
kb8bSwbYqml672bxlKFoYIeJ/jaU/f2YKl+seHIU0jWu0Qs7ErdPioxJ6awS4Rvp6zLKD33ceL2J
JSERgOQScXNVfUm77FiV1XVtTLteNO1aqoNKKg9pPQX4OFeTDmpKOfbAglU4zVx/6aLR66a8tfOh
eBKz+aWb0pMch6M7GdLbklXfOnXylKLaJwZS/MTSnUizHtpOGIIlj+8MccACOiqyCHnDk6LqdSC1
MOwhjUGmIaqBIegpNbzR7qzywZLr1A7F5BogfF6Sznt5sr6iso5V26y9StXSLRpMX8riIwCKfLyK
ruR+CdoWW4cL9ppD9ass1E+C2O10udhH7egX3fw49NKNliyLbcolgG5GbLcqlS+lGvrRpRFhQmd4
KMrIl6XOjfsItiQbg61Mwo3Z6Ff6ZDoz4KWRU1J6NaH7P46uaztSHIh+EeeQhOCV2NFu5/CiY8+M
EQgEIgiJr9/rfdvdGfe2CaW6oW7FmY6jIkQACxYnXjZMuufeuh5MFEwP7rA1hYjlioPXqMPKUDhi
FhbrUuO9RVwhD9Y1xTx4JaPlTz9sqmQtv+cT5tnZfI5WLCPFmSjY+uLI4dIlbiU0tte4nS0jpe/d
nV6waunscYGvufgXrFbMVzDjmEWOjqqJis6Se2eFxaPlH1vX4HiNsn5dPrdFZz7BUoqoCxHtZq8y
pniBm+A6x+N17MRzZ5M8cOWr17qPrEc6GO1xjDT9BdcPzR+R9z1yJwgeFaH802bmApAEJWHxnNTi
LYy35VGO3nrg4fwmeP3mD/Rl0/6ZLx6YdtKenD1CUYlfqGkxih5PeVO7927PjnzpDzWWydfEOTe7
n2Kq7kWb8WoQA5+qeNOpSuihixF+jzO6a32cSM4xQYnvXPcdLC6MZD2I8zh+QIpojrUZmSO8z4Q6
p93zm0xTVvlYK1Ek488wihdu+z+9syGXwcM5r70HZ/MuLNlKb+VeFrE1tWPCU747xUqWIt7wDeoh
NOlM0Kp5ofM0a6xJGvxsEdAhwv2LTx+epMdNY2stN4+h451dcPe7UeW6upURnZebiORsq6tGdeDe
8PmOal/nldS/D1TGWn0w4fC5o55jF2NBAgw9RLBLt2JZMzwASbrp8EAbcY77/Wlc2JauXZvOBqRR
G2QYYDhhVTByvdeXeOrThOwXJLMj/XPxqmEMi8Q4t0AgALF1MQqwMu/SyvDSM3Z1fB8LwllXLH78
1C6sdNEjo/lAxuYAmBGFN7WQb68Z03ZE9Ub8bzOj7zEb5Ij6pd9liHG5OcWtzZir4O1UJk+4yMct
itO+b36QxXe3jNHzaomT1rt+Eq3IaGeeqWrzNdSYPfLrNR1jhsFl5qZBg05kHhAT1eGCJphnXgk5
NQrxl3FSbuhpxKQrFiSPY+dm2K543lxkqjp1jlmcU8eCcnbHx8jyQ2fXymkxn9kskahc8mDi5LR1
thLDctjW6IKp6ZIPwZju43jwBTqneWUa4QVJaYh435fgIKbQRY7U/iST/YX3+qHe5YFsqK9TrKsQ
ijkUxPE6uPRxE26qaVQqiaCfLvzpE/cyRnhjpiG1VFU0qkXZJcKkHuevm78guWCS19jQS7y3Qa7q
+dObm3QN6+dlhfcycbcrtsidBpr8s7bp8qgJXxmJMk+M90L6j1Fvq0W5J5fKg41FkTT2PeTqJYBH
aaHifrPaFGiS73aKJFiCA4H7yQ/DpfJoj12bjD8sSVhEY/g01uOP32uS7nI9YtUNxX1YR0yrEwxx
yPgaSrvdL6P+oVN7IWYoRye6NEaWSV0fPNu+rIGDurmwFwXWR8/82+ntJYhV6s8IQQ6j0zQ5xxDP
Gdl3VIntr3CMKSI6lmqd/gyALv4AUYvTh0gvdzgQDq2PS8XG7WeJ9gpfJMXM1h1Phidj+IR76pwY
wSCNicMrdbrKHYInb/Xq1JmdEuEGpzZUp1BzJzWLW3gTudJgL83+2zF65RyiH5oizBEGwTWsNczJ
DA3/2Nkep7BZ02hGv0RQZRyf09SRcgBN0r1g4hm7Qh0sHl4kQSsdVzNzqk2g28Lv89kGmEFI5ke0
fR9eZF8EXho8T/HfXnRB2lC1pRNb7xK3e7NifQMLk6lJFHJYMPdNjJsiquF7q7mP6M2g5Fqel6F9
alETUkPaf62QB4c3Ih2coGBR+MUSPDAidlOBMId0YPVz27c2a7SYU29Jis1rC5cl6F9oldj5QFS/
p9Ou7rbxLzITcbSvuc/PdW8uBvtE2uWeN0+KOemevAschAN5mZRNp+ZuCGMApGeu5ww9XhDcGNjd
aXiYNSCpV4Sq2PYioIUFihvk0TKdWTZnoWqPQ9dXrNmuIXnz+iibm2qosYeJZk6HBbDAVEzU2RoG
aIpqBI2Pae8sF0W7Qx1elnpMRbhkbQLWY3tvk0trP/ukxaMG14ALxG6jO7rdD7otdnjAEAmQIkz8
HrUXCQj1fkfXQpIzep4WIDJAV8VOLPjZ2Ec0s4Kx2zhXVHwP/kOIwuhPsNG2fxf0LPFezuRb9Q9q
vKrZYLHEs+XPgAsomOnoiDRJPmLxtkTPi3OehEavBVy68PfBbAc/qtPI/FlR1+wKEIBOe+1P68iP
C47rxCxPLSL5eJeT+epgrNk8quUwWpNKWABt5IOZTdKkO02jW/aAJb3TFNt0Wf06ZZjeCiTJmPq7
9g+hh+GGBg0x9m6boHQSkbviueZ7UQcfNXz2kGGKMHre5lTDZpHMaA/dysN6HpcXMzfAHl9q/pZ4
QzafFB7pU2dcAHD+tFGxe002bk9TW8b8zLSb8uZx0uUKCLPUZ2VcLGjFOpj10qnmsdvZWcYINAOS
ZXPpRIV2TWqSuIi8ayRfojrbJDIjohk8RClDlqJ7fEmkgHkBGKI5W3oWtUhVe9U4aPrmb6QOvwxG
46PzwvM/SJ5qhZs8fGIXT7okB+JUdEd72vrlbKt97asFZlbt0S3d1yWrk+Ef0xRkrfM32iZYtfrl
GRxX7mxz3iyQ7C3a9U7fxWF0qH/JD32R/d9AXkch072J03k70QC7U/cTbV8VgqPqf0n3oWjG+2JK
jg7epX0iaRvgc9ZbV38F5jZuZ5vMp47onOMxHeQtbuHSQYxEuLdIcV4PVtR/prW5DizMHBvn2MZQ
xTtwBj5um+2XRVrCHpB86nXBvOCG4bpcQOO3y/wqNui3rbufuiVBSYhRftSDxGoaiQRiD/9pseAJ
xGl1c9r4qXDfdF95/Ii86UMc9aka8KCyQ4BN3PYAn0RqG4mPcfDA3U3EpGg1qT605FHIPNEgIuDN
39mx8Z8m7/pbVHz21dhbv9aFgeomcs8vkMRz3A2Yh/mbjzr1V0wSW7dkCK1mODyj/YjxrCohCIHs
aRbX2Fo4GXy1NhMboH7rlQ1/5viAaZzSuqNpo+dDIvZXbF8oafueULek3/FUHwmOHE8fI4HcBUUy
rfIZG3q2wtLcxJdAvpi61HXF5jsyF/v0L8TT5WkC1csBTH9x+q2q17fWr7Na7r+4rhwHvBgGufZ2
ySIEdQVLhWmbLHCObK6PYfsQq2/HnR677cR1cEbnkYtuz+BWyJS7uMgkcU5BiChBby823VxhZUA7
4oEZGc5tI8poPndgIGYIh0tgrjz6IXI6rdbC9bEVOkGdB8xYevPKly1f4v0hwBFRd+MHAkLQHugu
7VWCMw21YtelwitlG1go7ZgPCsWAXnq8SViqlsfN2eXvv6PeSWPKYaewg2BH04xxKFEttD7sAZaP
Jfwi1/XZgd2FohD4DeaH+7UK5PO2YAtgD/TuecU+Xzh9T3bgMJe/qYhePGAUYB29lEI9UdtmnezT
2P7QXeNCwDrRy2JxfZRrbBR0KEAe6LJW2KuP9Qch306tAjWyYa/S2uU8OMcCmScKfCcYKyKfVxTh
lZ02ilMUL5Qz2CwcLRw089HhSJTCfq8A7h3noVFT5tVbHrJLPFQ9VYcumMuo7tFawMYy5nob8YGs
EvwdG4hSMbdA4+HFrkHpgwrbUVBddC0xOIAmSfu2K4bpcZyeOdqoadzfbbCfTAI2avwwgqUCLiPS
PbnJRxiAOcMzG/MxpbjzKpoyxoZ0196hA0IE7txxTYx9jvH9vL07RzsKllxK2ZlDJ3Eee3+D9hh4
pQrWbPERcRmVCWgfGWro/pitVscAliIdF4NeU6ev0y6+mJlllJSBee+Xgq7XXcIb0/8wMQC/1uk6
32L6Y+2NIA7D+5idh8g97Vt8dtmD09wSjalLcJ6RRWHtLhoxzJDIh12maJu5I0D/qlPv3zbYSqe+
zlrbFzY6juuVU/ZEgsOIbnPx4RyZWzxwj/XgpCEUPDLWGAG3mfRvrnKzdjmbEe3NWA4myjbKcyyf
vVifpBI1fPZSwf7FrT7C7plScbWY5HD586BeHRdlw37B7HwG8gi3PfX8Nzeo1vmyJH1KcLzojVcG
K+OHl7YpOBuKeryMe1KNw30gjwasnDABqE6cnWNTEpzUvXNUXofXe8up940GpEhaZLTIAFcrKXbS
ZoMDarf/I6f52UOhC+cRthgLpH/XghNNkgMMaXnSOYd6RiHkoJtZCmr7QDsQSYjPVXe794MUqaR2
C1/9CTavtNMfgh/ausPKk+Nuv13yseAImbh+YPH79usIdadMw6PmNrdmuYy8zsIehqpaVsHSPq5u
0UqZxcuSUvPq+a++arJViHyIw9M0wN7ljACFGIWVKd1wluNYeBC09tMhmMo6cEt0/Cir8EzBx5S6
dnvZN8XBXEQP47h46US9ap6352ia//l08Q+8+/1jGr9az1XpKGC28r3KrDFY4t+nv/3Ad/TzWbon
S2Df0NL/a5LxW+0TXgp/DFGE/ReNHLZMJ33pTvVLRNgpDiagLyNwY52fFlsM2Iotef3ytS/+jFc6
3FMHQfnB7Je+pOilPO9LRPLKhuDoRNET6/CqM4QGj1P4QdhUzfv0UUNpSMTvxlfu/AvxC2Mh+VZx
3V81B8Vi8f8ByeU/23X52hj7k/Dw0Yn6P8qZlyNyGEGl4KFrlIIfENGLMrxJCDToiYa7uGE3xLcj
nqjt7mwNglzEC1AdgKSvaGnZ+LIZ7Itc9vh+XgxYcgMnUO+G9yN1XpHIeXEHJlNX0zafNHlG0aqW
lTwuYX8NDP87suWsG1sFTfPCCb1FzH7T2X1J+uiJ1N2T/F2c7Y1wP7a60qRZ8W6g+ZKSPuxRdKRi
OtpxvQk2/fB1RkNph6aYp8DJ1Nzd1U6Q1euGY0Kv/+gePTYr4HsnvBd/dzz0QOQOvus7ZvAVrYO3
sVlyp0No3r5EeWTdF5fzM2Q/mXYBQoyYx3zcW+DmPUSQ6ibTgQLDzUn8ECPZcSHkGIfOZ9ibqt0d
Cf2g+0N58xkO4mbnusnA5jkZ0fSRxhOKZO17qRTNlC0z4KnDH0Swf5IVtLkv4odxpU8JLJDg28z3
qpyL38I0tLo67RmCWz10rWbnl5bVCAWZm/tZRuA/+D02OUxZi/yi1B/5v2623m+DlKtEvM1bX3Er
no0rLq4JsnVvdnx8+1cOIcuaZLn3G6/0APyMByZ/l/67ijTcofpnwXPmkPEZH+6mrSP/JWF828cQ
x6yLVY+/GXGw792Q3QWw4n4p66vMrqsPjO5uj3RM2qrm0dan2H3An5Z9ZMfdaZ08hpsjY7aV90QB
czhzyN7DDSIDlb3F8Ryu2x83sFgP6iJriLjuettc9CMhDpDHyGVNk85du7wOVmADIxnFnkdUN48x
9ngBSY3yCouKvvSAj8edQexxvBGgSamuiCygUbKF5OQr4Ml9nLcqGJz+CgttQguDpPfCHwz/qJ09
fjCImG/S0Kz6yihH6uu20q9mjdqXwEzDi1y3HlYRAMCGe4hHSmJ2ioBK32iNerqtpnl2IhKVXUin
0sWxkydBTWBw9NZMKTbiMtqo5CHsWmQCmmSx5nmNtI+iFsHygfXov5FrUXdpOjVjKpTvOVkGcsbo
+HaCsal+M/HanHkChwSJhr3BwxF659BQLIAe9L/+l44AkNZPU2T6j2ECm6tAuhQdg8Dhdij+DazM
qW4Fyp2NaLptwXJyqAivQS1xeZAgYADJLHqGQNgjQlyTLw/1yc23eE8OINJEDmp9yYZZeZ+U7eAd
eRJiyf06f3amB2EJG7D8oqE0CZhS+wKzWPSa4DAth1D2leQ4I+JRtqW3jFgpr3H/WUNN6uxGlHxt
flVgvG8x9UyG6ci/pKs/Bx8/vihqvtrF3b8GRKFO6WZDKAOz2KvQ9+oTnhVx9PwZm0j1MBy6DUwz
HeGBdgEA7xjpkYvm1c1hnncnpTTkxbCOycfk9eDk4mU/cmrsIwEt+hGhnBSYqfrRjs/ASpLtp3UC
P8hUG4LKCWYvvNbhDNMDFhIcZ93iD/q6qrs2vMxBPR+8zuCtZ87qP0c+QakhyAVNHSKhQK/rUgwz
8uewNRZt9rZidykXbSm1Zrlu8a8uaWlKfbJXdQOye50DwL94XIsocaZDjROpSgzDT4zDnnWb6rMu
CJZsJma+6kH8NP1C0WRtUMyl9u/rmMf3kSXeGdQjxXid5gUbOMQZxAmmXtixs/sLz91xFE06eaL+
MbEdU2SddIe+Q5M3LhwtQmih/U1bNOfQvj5a66AB95kpuNcuF+bvU6HV/g7N3/8XhI38FjNhN8Vd
k3faPzj4p7xHrm2GfQPmrL3tu7YOHsUQm0kCLHQH/grAK7WBeudxsBWRXJJTrxpV8W7sipCvdRns
PSepZexHGA9GBbEPJyH74Y7o+FqbzXtap+W1xld2OMWr38OipDPQqffD3BRQq7FXbc/mAVGXnXuE
TeGA+ov+CmUc2ni6LO5HpPr3mbkPzhKlFKo4xLXSoG02nilR2gqkZpVUoF3VuhpnktZJAtT86PTr
afNBNKimHNo2SfcYRas1yzHx52eLeaXA2EuHp63YY438Sz3n4QZjIITwA8yv8L8Hax5tQxGIj8jI
V9z1kwcw4Bt7r729z8jCcClG9iAb7+L60yeoUKQX+uGfuvs9TODFGpb1MSSuzlBlgWnrqdQmzuMa
jAVz64NtnAbzYOCWMUfwyNq9OcTub5KH/446r6Hd2W9vo8XIoMyucsuhfh63gDq5HvAsLdhp0m3Z
JrazXGhm5i7f9qdpFDefut+2U9/R3j4GXg0Ga9rHNFmGgjm6sCPwjKu3YyCiisDglW4Kev3AsRqO
1VhwsU6pv/kV4toqvL7VBnkp8P7WC/JM6vXRJF3h7gtsBP7Z4DcJo62M9ua+HyEDuu5vM6LKFmSH
HcNT06pn+CWf19Xm3ey90VlkNQ9S/CDWTKHbIOTSm6DwZv9rcslliJMua1uAZ+mmyyYfx6F541Zn
NfwRuKQXGaw6V2v41AP3mnotPE6/qQPHGFjxQrRhuqC5b1pk9kNfBrQYnhXEO3fA39RzKaWoU6/z
fzmz7s31MdmAm/mkfhWgIGFrJjxaNENczoBiTu0VqpFlH093kJWrZiXoD0DE2WXkkAiG8+DEx0b7
2MWrwSMsCmCintyXYWQVA6mAUeDK7bfMesmfQSI9pcOLiQjUtFPmFDD8XByRQnteKQlsNCKp1mk/
L3F93pFpSOC4dMPxC3MaYdWtw2XA1gxE/IbyE3m10G6XYxAELJVzfxhFeOKW/LoRDk5DXms3ekRd
rVzVR6nguHNL88g7+eW609lAfdYYqQBtWK4K7Gcvbrt1XnS/XyIZvjjU+YjV7qWRwxBdJOqmWDUD
WiAMhCuDqBrV+sOdfYCiB8GBfxKdo24+Q0B/bZr26CAmpDAwCUXdcsaA/o3MbRFE97Tr7txJ3Avg
NAz9fm5KfIwdKWQX4hJ2NPOj9qkx9Bj28YuewyLGnYCCoLMwFgfZcpSp+hvt9Wke6R0EzG+DoJ10
qkESMGJk0Yc7MhlhjYgRmwisSp1s1OG/gXonF5QZ0q1+CVe8TdEovpX663s9LNT0V+HBndqXJpUR
BylsfkZdQ1MVpz3p5xNyGe/MLn5RmUXLsL1s6FnLOcA4S1Nj1mdPEoBU1XeF5Rz9vILtbzbw41jm
jncrYkC+5pjD5eDiXh/lzGSVhOG5jYK7ZhFgr7qvTjqXMO5y7NUsRFcXwmU6j2GF6rzuKpS5WW8E
TTiH8233uwhAk+irlP58kN6uoaqF7XpqsSsNqksI4wBzPiiMDMnqPw298w6tAm/4wCAfI95iCZxH
uThPGx/7dEdRBScANBYytLAmkXcJwgBTq+x5IhwD0g4DTl5RPSZKbt3SvsAX8YFZoSOuIjpZAPAN
yn05zkamo++3BUt48AjiCpskIsar2V+KVbkHZiE7u7QOShNh3CdRkcpHyj5G2p1Q2t6TMZmuceti
cswxV7T9OZ+S134Wcdp52z/pLDeYhXBp3IMhBKcN/s9Ii848HAdSunUWTxCrF5c+cCPBny7hilZy
eNQJOWkOXsoTFwER9ilBiPavWqMr0rofNPRtLnzvxXDxaRuXQqIEpsIh+Zf2vc4pRds3dTKP8ShQ
Ejc4P2OW7tDyUuUxAM8A5TPY6rbwJGpnQMK7vTHPjZ/gkdsMfDH9+rR2HL/K/kD3oTtwhP9hQATM
Z2zZzxhh9CoE2md1fOt964BY90QabUDnIXVgXW/6T+W3OHwi9bFEa96Ar+o9PFCyX95+bdWpt5Mf
Fu4nDER9JBuanTWcET0bbE+92zX5AuZ+01CcCQKPYHI8J+28lNywB6P4fZ9EPzNNvt0EwQWYLYBV
qI6dYrArZLnB/eosfWPovsd1YdncAdNLFcxXabw644ZDdSftrKBPbARnlIC62Yy3dYXfIsCoGgdT
UwRuLCsmE6A34sq7cB+d6+hMwTE2egRBE7TwN9pVOhWXsrkmM1ax6VkPpQ47rMiyGDqPA4ED1FGP
fiMgENcwGY1tc1O2XTIloRQDB6SxVx+RcniZ+phDo3Ch7akLTfhbVLM724o3DGi8L/MWpH2IM8pT
uwaLoex7ZO2vDAeLs5fICVtFHZvH0/qNcz8uCOvCexTb09DyJtWjrAtKoY30bgxSBzBJ0SN8uEOm
KEBwsIoL/vRf2OO+kPW7ieC0akK0hLHFVoDGj/7IqI6AdzmcEx1Y+RhnQqyNzbWCkka36F5RdlUt
x1aGbgOtTJynFlLfmvQXJPC2px3OyGKnaE/CUPGzQgE9790M65xrvcdY/CrqVv8LPMVfQC7HOR/o
CTGJOCabuOzqDqQTO3QNXHKUJyBfUePN5kD7cnnldnGp/abyQvXI1tFL992+yxUuipCePZiRaL08
Ba298+h0ajDBuvsjqHLtvmJkDTwjeW0Iev1ItVUz4gUyff9F1+g9RuY5SgW502Hy5FsY5IjoESxB
KH/bOkydAf0k4qH3PYKw8H6vHDp+xDDapXHijAecrA9KxEWjxN3g6LIPngjuYy1XlBJzFw89nvcu
69X9OtS/Ksq3zx/nbocCTknu4cgi3C2FB9tho6vNTw6InHtuJq+cDFA9QLUDIqjjMcIl/byv+9wf
9QQuC8N+OwTq2vQZckCx+rJ/DkUPpWT/F+g3Giyp49pyj8LD1H56tTqH9SSvftPA5pM8s2BzsFUL
SlCNVTduiC2TCQCr73BMRmK+PNrtAan3d0hwymYdPwzJDiuZmqEjSvnJ8AK5jn6Ax+zNODVaCSxW
Npf/7QnGvQua/m5buAY8s03G47B02+jiQJvqwa/GVp1WFhUC4QRwd/Q5HZpTH02Hfr5vna8I+pk0
vFjbF8qDXCxwFgW8DCZ5MoJWY0uztpZlAGy6W2w9DVBT3We2KpiiMX0GZuQ+Rms0we4bu/whghMT
kzEnVUdv00ZlHugfD797hDgCWC4jf7vnMzwJgc5k7V6XvWkPo4SM6PoamYLAs7mW7SH02D9C6ZZh
n8IRj0zKwuEajlgup/oeBkB9AIZXmXCQX+8uhVKA2jxpwE7LtPG8F1CHD4lu/liiq2CB2FzPWFId
0z99mBCQPg2+OJg1G/4dvPHR8SIskcKMUDr9Lm8g0MgS7END6xboezbOKWPo9eR0xxlyJOFtces1
1+GUc3XT9QReSefaXaql7Y9++C+p+8KBfNzhCXRA2U0hcFSti80cW3azyFdO4xmeP7k990A454ZC
mN9ZcANBOlUjx+E7JtFN0ihV43qHlR9htk1wMLswVWSEegfrgvVP/ndDwKq98fXbOBqUw+S2lV47
D2pAQvMmsffOAoM8GODTEJMbqC/QLNEh9qefkLl3lMYQC338xTB3CNonAXM2kMoesxvevQIZBRlg
NVoFdfO78NLAuLo2S+ETFKhVnnsHQi0K7xSxXAzQZ8TPtIDc20aV9hKUcz0C3n4k9pb4DizMOh+9
Dnwi0J0fAgE+wPoIGQICAjm28t8EWWyEnNYOAiaJ+cP6Pf7idrRJ/ycacJp1070aY5AxMeSzLqM7
KaNF3zXsZfaR5gI8t+MYIfX3RMQ93Gif3QRiYIW3mkMUN/yPtg5wGB5htXKo4OTREHDXPrvfiP+p
hxB6Z49zLYAIKvR1nPZXxUycAuAd8EJcpwg4IEgOzgLbsb+chE+yYYvR+GOhTvhXYVhy379CAjrR
gxrmR93r+GungkiB3OtrTKY8Dr4j98XAvdqIvnJXAoMljhzHPVit65PbQGtc2e/c9t6/bqHOGKgh
2Cx9AsCwmuVgRtP84QlBIp5s4J4J2w3rPAOAzW3UQTWKHiqAogRvKkCHv29RHqoFdW1nyj67oeuX
o4xIFe4z9owRbzokDeUQv4nvZJvd3yBjsdTxp+8NhbwcJhdqItuWh5DMqty6XqD2zK4+d94UVQZz
IOkaWHB2XrNmq3HQ+NdjczS/dvNuGVWpPRP/FaJDcQYFlHWDp65xYIKjJHVwI1Axt6ztUIHaWZJ8
ZhROtx4vF243xu4V9mflJGTrbcHEMIfGzOt7ozc0HqhW2IjwZIatg6torI8xFkywVJN5PS67K6oR
uaUnMZnwyBwxPCfzjMECuymFjn3hvGRUkqO2Xp8TZLd8bb9tHPCSrmaQYl9bm8jTPDfgEEkQdrh7
9j+OzmO5cWSJol+ECJiC2xKGnvJ2g2h1j+BNFTy+/h2+7cTMSCKBqsy85978K/x5+ky7+W+T9erT
KVhsBFiwNgQBlEB4cOptQ9WQqge/c3vefLcys51Vd9qB8aJ32txKg9cpgKiMrrV/2GZuklnf6NsW
uInuh3Jr9VNj+zMwuuhPo5s3R1Nf8kcqw413jki8c+d0I9y2ci6j4a0/mdHpj3XJ/9KyoIWrdoEL
XHoGqAZ0fLrI+SNNy2f2IQ2PjqHX35WRYh2wXXatyRWgoPHdXeO6v36LySNT+hpaaZZpfBVKhbSB
LBEUKbMTFopS54uMGf0Gqc5EFyVUeluwuqvBOUEJQg6pOiezhWIPXsXkIBtNkufK34JQQgYv2/Cp
1+jOrCdMdgVa7Gs/UE0aWAmTJvkCZ1Q/aUWgt5Wb6V6fU2M/mAUbNVqTODnXT/dFkYxRt+avpar1
UDIcLNLNiIGFGWgr3+M3qnUUezc5d4Y7IbyK1n2va2NFSlMs8ytoTSzNWuET6z+blbGDbkryyKpy
ZDnVWnG9sQVlATmjwxci0gy1HJupYkYwWWWcO/NHMyTuMcMz8SXtCa2e1UMQwlsxfOnSG/dVnTVJ
kNAa/DiNI0I2aptnHOHmwRC1c9WKNAs0I2dGW7vFcnDTRDBN65Ofri30x8JP13iVowXTzcE2MnS+
1JVCIdHyEu+T64am7miHxRUvtsnl7eatEWhzmu9MTU6XkmiZnWVSBAog+Ovkq5IXr4Ly3EyYxrxh
amM3FSI/DVrEko1sn89c5vbaPwjhaUfea9Y4Lg2jDolbsbJWJHQrIZBJr+0Xg4SKfaYzoTCVTWGa
E9S7zop8AjJBw8yW49nnJDjoutfG5WAQRVFb34marSufiP6fUkzg/MTN3/pNEh+aWvVeZIRiQoSJ
01DTxaRmIl+zNJk/LU03/stHweBL1DlQ8FgDs1d6HqlRKxGoV8agM3Izx1zJw+cC2MlBErTRWP8U
heNF2prar16RMrttAb2daSyeWEjj79z7th8zcdewNrL+OqZJepKmJaJOt7yNeqNI8EKNE1kYvWcW
O6Iwp31rt1NY6KK5Fv2aHZXneBEtvh9iiCuj3hF1xHSb6jXBx1DJtPR3VafjWEiLAoe2Ze6YQ5WP
7iyGTxNDhB40SZ+pQ9bL5MHSh/Y9G0G5Vkv/5KAFWFxtidNSm8sTZVwX+ZOlzsbm+pTSk3GxrCwl
GJU5977TrCT25jS9NtxUH4iIjtxRY6Lvr8DtVDee/eMbQo/NdUx44ZkP75o5t/4DVoAqc3J5mMbl
X8K8XN8ZKcga/fsQFl5fxkNRgWQRPYhVYuYdm5K12WPJck/15rHqrDDKve8W/c1sK/1apUl3WYsq
/e1q13qBcc3hssrmigTwNpWd4OyT5sEWxO/BcKi/HS/6HJbJph3nJlGPikYSssBYD6XM6w/XaOdH
hy3Kr1lvjnHVkggDO+ZmD5Ui3MrhnAZ3Qvs1SxSLlMnlua0XJ4Rk6Y+eypPL2A/ao1e37Fna/Pag
GZnvhCVe0z+JWt8ne/7YquHY6lcHnbwA1Vycf6XoD8NkHgE1KQAkrIFY5SHp7EeGYudhSg9F6QWF
bcTzCAGAT+azL7Vg2RbGOtIleJczcRyRUPz82WmYJWBuuHp9fqi1ceMx6VUwI9CXcjixmQrOAF11
duOuww4wJs+d6GQwQn5YE1VW4ybR3Dx0d4prhmHyahPnGX0OwJQx/iJBbOiZ9u6OzpXOEtDbRrmh
R+7wCdTH57snUndXUphW4h0ZORxy1uyW5ZHdUh5ifg/+hhOB5Bq0CAApI/1m+elR85MXmdbfzrju
6q4MTZVfirR6TEok0NHODv1WoKNUTtDV23Hausgb51vdm6HLmwTEeZrn4X3e9ICnxQjwArBttGRl
WaoPHHyc2ca04kAr06jI2jS0lqQGb8wP04bDz6qhLU15TJi07NXkPWvbNIJWmSwMdxdmnnX34A3J
s5zlcGH52YPtMFNsJW2wtPm9OMkBDrLy5NgF1cCYchV37XeRAmPoqYV8nJvNS+XIMyKWfS3stosN
Rlv4xJb2qXP67pJNtfyWFUT+YI7f1kLzVqfpuZ/e+C2AwgUlI+P6aUfuz0fpD9kv1RQBMVi86CLH
FM/Yug34kyijgiGv0qsw7N+tHs5NXu4Luzlmq3tZbf8mcaegex/qBb9iQSQOCvd90Migb2cWxIeP
2wZgopaQ5QqQl/RGpH8wwNj2dprFtZ3BcPcv1BqAUQq4kU7DR4i1EolzFdR0TvwXqxtCsDBQAmDm
HZsgK2oA+zvp76asxj9MqR4sKrvZBetQJy/s0umBy/w/3xcnjVHJTuj+KUWozivnxkIS1EsXMKWf
qlADTh+z5qtKTK6eJnmzchHjrD74VW6GWyafHOD8XU2Pz0x/cN+qSh0c1lAIpHTYEyhKMytHetj+
VcdilcvtmFoKg5iOajGqPRYTVKrRheFBCbCa/f2uHRkDJpX5x98k7g+JOas9LfI/4PobDpE3Bg5w
eFUoCto6NZURsQ+RI8QuZbCKoLcvq/o71++ZeQmzXHPzIMaKoFs5/QR9Tl1eHUg8mIxi53GRpnbN
dhT3MXXghf3KiBAwb5IjStixpE9Ear01gxX1QFFgZ5LqHX621071ugGjKLRmud4sv+GBWbewzbOX
zM1XUP36udON94VRTKsVfUBS6d/i/y+ZQMffVoCiwg59pX93snsb6/Qh1ZZbZ7fPZVGdahpvDPpf
Qh+wMMjytW0tBpir/ndOUR+dFFa22n7y+83pNCSLZSVnhz5OZ+GCtuoWV2hWAdok+Xit2+KqV36U
SgK8WAf02JnKCZm12jjVGA7lJtBKYb1mq/WmbK+Lt7nDSOGdKsWoi0/9tCr7Ots189RWRwFFEDcG
GK0ND7zbqYMhl8uoA/xQhmEzbpi5r9dq1UXcmJYboy10JBd6j0uumTvfTMAMPDPWa2vbdQVX0j3E
9pSk2gw+RqlnLm9jz2dv1w4dOBJTw4OrGBvMHHMUYefM7q29ctufdaj93WjwpPX5evNNg/PA8mG7
/PV9LDlakLd36XxfRIMzuMgQOwqOLjf1bpBQbaCTrMWI11UcZO11vesVekciWJKmCRsK56hc4KvX
TPwuHalhaTMcUZlAuqx8bw7inI5/jZpB1cCU4rCSqgF5yAPl9X0buV79aXe54pXj5BbWyfaHf7Ng
oxVTDwSo9VKP+OJ6eXI049KXJjnKGuHK6P/rzvWqeSdZs7rbavMX61mkp+gbaoOSKnlyWz9O2OxE
iJd9QMWNeRA/PCjTdoYowPmz8zEkll33Ms9lQEbuAzRvLCjF9Ex7Kizr6Lj2j1ZArEsWdyjrzNy2
suLZRIm+GCvQfmjJOi6gvSHZDYUrWdzW8ttlYORNAruqCsv8WHNpmMzGW72kpUYm6O1Q87SwI+C7
0Hyuvc9kmA8T60xHc9ekA0JqCYb8m7Qo25/jsE+GbteM12LmQTMYY5q4BHAktk2H8/vkMgwWjMqU
O78loj7b2XK3XMZ995DP/2w/6pmMdNQ9pfOvWFVE9R9w1ECr8kHKrAiFVQYZ79FI9+lAimU86lXG
Ul7QB52rq1PjUW7mA3U3eiwSAhK4rD77RX/rC/tAXwXyn4VJ1lD1xNL1IhqxUKuTXZ1lobdt560r
XqZF+9adtwGgButVFY3A5J1HLQXVlxICkCz9XvPKJ3asvbsVaEv52GNesoYxHLVQSkov5hKMAaml
L0Nnsb5gpFB0+dRzJzT4o42ZZjCFh5Sdwm+piKkTGE/XiGFF4E7JDR4/BtoIU4t+gUOXITVogYEp
ptpeBEiMZamDvalAAQAnTsimVF6TFEOvbu4M/DBz+Xept1gZw5Nh1WdLvgiGNdSkISwl45btak9q
z9wJDH7bbg7GMnPEMXobRxHptYFEpJ17rdqNesls6ytf9XcdrY/b8d7AQ5mhWGoQ/DMuD8tRV/5e
hF0ZTmq6mWw/myocxnKMNTeLNb06+eh9nVX8phXRA+kTG9teu3qMkOfDodKeEk23Ioq4ayodTIHu
AUvejoOB/eMuaXKFOngd9VGtdhsrn2rkcDw8T+lshZpy2W2NllIwNJzVHNolMKx01icq4WisVt7/
caWFpdxbawiUFMA0NIaGaB7Gglr60y9P2ypugk2pRYt3s2ekB1+oj4SzNrD3OShZ5a9/qWux8eT7
KsF8h9hjbHlM2vgBF/tbqq2/hRh+9KXj5TB2XolEAZI5ItEn/Z1Sdtn7Vx+pXr48XX/vE3kuzOoV
u9nFSLcomy9Td4fQWaUqjSy2lzJUWX30bPqbbIuz5r8MShl54lxIOsKi2y8aoGvyLxPnxu8DhfDX
whvdNU73e5C/i1sHdTJck/UfX4+3FHjVaU1u0mCRIuGD9CZUR3qgsjXSkRxqE0RupOa0ws05StrG
toqKWoX3SXOZbXsaOVotgdjAFnrel0e3solkUftlfUnX/CjaPkpyFhQZr4pRyKrdCDkMXCq+mpDW
9u6kM/o/PmpUXX1Xq6QEwvGcOfgsUn9viW6vrSDpWh3mHdvzcAPwkwONS1ri8tBnEQ6Mh1R3avI1
8qRFO2F8dxAxHp6/lNsPASws7Esv2ldyKXdzn0b9AI1IJSoYkq54/7W5efUdeq7ST0FCrCLA+e/v
JpKSM2+Jc+PLJcQho8Pox58sb/AUe2ex+n8RcSMvd3a9jp1U+lg4MTkY3I+658KD8RRgksRcCJdA
J+7p6SmpPsoyoRBDHsz4Gzrz1AlIQMM9wZbed3Jo17tJaXDz2DXHZ56kfbu2aEC8l2idDAuZHSbn
gResb0bePOPWjN5L18yxa1ffA7+NuocAUOX16d8CxMej3c49N5zc7skwhp9eraGNyANQs7uPy2ce
RDGoi+6/NcCeusMWknLvKBpGhmrC0k9524fues3EyZJ7u81Dde/sMljePrCwg1XW8pbPh57lJS0T
rKkyrq697HkHYUHopTfMQdV0sHnpCuWHdr0cDB4J/rTG1OJlVP9cg+vQV8/CmA59ntEOKlQWbJzq
s8k+fIJDCO7YaYVzW/yZyyWDF1nQv2sCJt0hyvL5CObcYDFLimGvKEWYtoQr4YgzjhTGrnfcmUaq
PM4sg6u7DWeutgcW/ePRMlttTieu/TStdriPVoFVyLg0ihD1+cNqUfy9n05/zgGGFxDze3nuL1G5
vmWd9sCOyb21OacZDN+b3jUyJ219fFrsv1BXjx7RypCZWuQSz4kjIDS3sg46YUPLVuG6YpAlS2Bg
rfWE5ZWsc1wtak9NdjCWBRMiRwwN2DLE6/LHcmDOB55w819S3Qzxz8m+l6YODMYr3fpRi78ZBhZd
T8L7zVbfaq29qt47MekAVQrq7Gha//yq2ZkDFT1n4tw93xM75vnDoGrInRf03V2X1cC71SFx2Vlo
0gjnT7Vbxn12Wvss7vzHAXh8q1y8T2d1nwUk75X71gmGNj/sIYwS7OXWhNPGDjY6TNOF60qscEWb
N/rHEhN/ff/u3V9GsZqDbrIdBgkmWL+YNEgp/u4W11oOWlKUz6aAeaoOSv6lIaQNPLB1gMH4bekf
xYxjrxd7wV1tgiKOxw6DMZ+2Me2d6lmY+7qSUZW3YcPFJf3qLLFC5Zx/7XYy2idDOHHHaMSgwmZM
4NEwAGnzlbxZ86XH7CzSz3FC+78V4zuutLW9Q80c+1sIvNJYPwPmkUy+3FcfLtDPJW3fNP/NrN9k
288Z1Z/3scifUp69/J0mB+FMhqbpRdLSvzab1ac5yJz+yHPIcYntDBgUC4eLZy7z31Lr3PunbvzZ
dAQaGTVpFpLd9JQa+THjbHbTt2lYujDvi56CRx6ZZjaBpO7I1XQeZo6r3Pw3Uvh3g9g785Ifxno6
aUN2g389zMJ6SLfidyjkNZ3Xr5Urs5hmNK/W5Pkqpp2+TPHcI9ipnAgT+s9uCqgbCqQSqlFHj2BM
icJAUm/AElpte1mgrZsh3+tT9TA6xq3IM+QhFg9vTcwm1uPo+4B31btdiedtFMdRF9jevBgUfYHo
aN47VZ3zKr8knhHOJebQTNHAdDFLm3fTZuH3ALyt2IHJOnMs20376Cb5Rffq5ymXfxAUomF7qzbx
km6+GbTrusVCpndz0VTutruZXIyBMw6xM5Eepta3bjqTeHw0ugVry3byc7KTOJtsIzmUJl2AA+Lb
NjBrfNMNW7C1zn3fyMBNJiaEAoUOj0Bg2tZ1rNWpz6z9rFlXv7bPUCk7L/Wu+PXBTcs/GoatJnf+
jI3+0fL1BWbKlhUhf5lipCTDDM/GsETzjJJiKN/ZwWixzAaPduAO7UNeV3h3h+YkNOc/dyXLT4Ak
ttn2hR//oFHopZ4VmGrCqzTYeWS3sBb6hE186VToCIVHdDaciMladpIK7gHQMhoac1/0089Ya1s4
DCbcP1VcLYzXIuuuWqUhftWHaXX3dl1uAeFBr+QoRF227puUB1CDUR0lWVuN9dxY/W0ubBjeHjRC
ZW+2vz3kJNrUghUXYg0KNPedcJZHqN9jClG+yzwfxGrcDzKncF8/UNljtarYcPvbho9iq/jfpsaD
1Cc+j3nZM1ommsIy34GR954P4WF9bkX3rMqSSYOzhaQExuNgfpQOujqGx87zf4SBnGmJL8h1FZTW
8mxqzOjo1FXJp7BiRWaOaYtTP5/vTIq1Hj1/o1wgHcQ78t/sRojEvvjW9VvB/ELwrjfWi9yKvZM/
FfQxbf/V4OrOsgGfwz1i7zgNkLeM0htGPUXG0p7l0vPNsEMgRF3jvmS2lH6mLNOtybLpiRvyetx1
lqBsa3fK+bSTcyYvC3/hkriPjPuDReqPwJO7Zs3jZDajfpSPd/GSAeHFbcWTAShRTNrXoGXRlg2n
mviqzLBAO0FlR/pek1a4w7lZ/9eMxdEHfjXdhs31XoAT4GDl1Mqr3p19oUVm/qDmcwl6Xp2s/j8b
cxdjEtw340lDM4sQ8fhGEc/lf35pP/n0YDnXLvPD1pOvTv+SWMycUf9yjzAj4l5Aj5/mcsLSWmHw
ciODbScaUB64wq229H1OwzONmJO4yaCmIq05bU2G++2hKT7TgjplwDecxAQzYud6XPGgdasIFAEk
yfrRmj/j8NkkZ5eJx8QEkt9/uEvHsOWj+/fenHTzY+odF+MxbedbQgtV89vJJrkYjvoplss6P6vl
OzMj4F1+EANK+6P3//rzXvOHelfCKoz/9AkvIaHOjVbF5E7Za/HYGUs01TkjdCZcehuOvnOc3Cxo
OeqIKba/rULfdx48f4v4VWdphNpzsrWXZt7wPEBMWpIN9GDjA3uW8FhPHtPhvnxOPZ45FMkMpLs3
qXRy+QKkS4AnEcysRQbqttLLNCZR6mpo4ms05u0tyYtTdw/HzJHXaS89fzio1o5Ghkv1jB0NqGS7
O+GU2Jn+HDU1oEJCE9tPWmCa7ysJL8ox9mvnvK1qznfzEgMAarnc2TyDw/LsCCswVnEs/epBqo6E
G2yRbX0flubY4Ai74od3T0i3vFedc+2bJIRie6/E+Md1javOmKVPcTVq2/ZqVYqRgnSf/Ho9sR6c
nDhVQFP5n9rS/nSuCo21+ylGk/7OSGO5jUFfpp/8VyMR+No/5lhHOXfxWnWPBVJcUa/cbKTLwGIF
hUNX61u3JqMQNLny3AlOF11tbryn3lDXQXokg4ljvwLzYaPKEL0bOg3aoXV7YgN8mE0ExNnsmvfG
c57pgZy8vatpARk13zDdpwxrqjPqb6ZNQXsnvzN2SS2mtZu3aq8yDLp6edsa3qyuofMuTOvKCGvf
TDWhYV7sbfktKbqDVTDGt531BCIW3n8jMbIX12CN5oB1a+raEepr/JqAaQtrPZWV+apSO6Vmw2C+
VpQeXGJzhYACQdz7483A/KhpxaVsBfl+9lfmaLsqXWLTLaJVb4Iu037yUkRj33wsa3ssveQl7Thc
7uu/aqZ/RB/cjM780uuK3KXuZnbTA38G0W+MuEZtCT0B2ENxHvlMZSEK3+w2/QZ0oDZbzkPVnghN
2ueVm9LRy2+a8bMo/fd6SUN6rXDJvKPODLkUECyDQ51vM+DcZQM+N6pQDENJWdx5bv+BRJeLPSXg
Re0lk9N+3GhStPzQEhiEoR7mT5UjAkqDttU61YKNx7kMHJZkt6rnOh0exhyRDDz3R/hNslvy4TiM
IGa2uBhZt1ctDW9Z5gxlCVUgSCQwe8LoDDM0m56hyogYMZa8acL46TeWPROCUBNT0Jp+v7dX84Za
enEb8089Va+onNjvBSCqiLkjX+5Sk+HgsxAjYd9EDBl4qV2hQbs6z3qvqMzdp6GtWGPEmLQ0i1jL
0hgY94QE+IX76+/soHws/vaBxi0jUqfirSatgTnAeXPMg9iyJpaGloSwUNwRPXiYrF4LdyAbACgj
GHzIRJ9pQZ/jmplVd8wa/CGTXRCWgYtVlBeZFJwdtPyuhxXOlXGLOJSK5Yqp4FMS7Idqx7DURRR1
ru1AWeFYxwGVRVTpv1qXcTOg7Qtg49L+5JYJcm3AW+sjg82XTNU4POYKmxJk5uzkf0xj2SndfAA6
eVGVdoGUnaIFjy/m30OXNR+DYT262PlCxIcVB67B3ICCZjCa31QhAczV4zbP4y7l6bOs/pSYzZs/
DXgMYcp1mTHTaB9JuTzl+XAoPetPPy5PItPf/ZFCx0UW1+oHqyR9KNXSl4pzNpnkhY/35miQsUtV
8HXZN7rjn8H3r005AzcLBo/4Va05O2SuiSnTJ60rCRCJiBMqDxP/bIY7AkDNbwupWwh5vLTcQR5p
NK6VvmodXhY9je12u6qCTCp9zU+bCdWNjQ6iEUw8cPXuSzOoEwxH+1xGn75rIJqu7ev30ihu2paM
IYOCvRrFrS1k+TyWxsfmTKeWHAC94bpm6m6Qe2iUZkyj+Mcv8tDWnMPsEV5JsFo5w5hbFCCrfHV5
lkZVvCcG3DIbLnyOq9RlAlcz1vY4vnLsAbAWkhrPwnPNhAZrRgpYlgRdvr1YEgR8cOyHes5fIfI4
v4njMJaDvhydhf6vqll5wcwNbEuSKzCtTeiU/tVyq6AzcXR47SeYBBZe6r3aObmZ9j1qBCLCfxkA
5/70Dynky0oSMmS8mba6P44kNYmUYZc5WA8mp0LedseWWFJEmEiQumN6HVFt7LVkjuO2NAACez2D
mWfP5WQfzbggC9ZZvjjCsNkxQENICrp2jgksuzlF8ifztA9ry04jyYGbeCAzheS1jfhC70HHxAjY
RKrTwoorS9POvME/ramLHQaxhWglG9hYiqhvHd7A5jBCNzZZE02SYengrXFHaCrRVb8N7sLS1w49
imaSsqtB6E+mx+G0eS675tarNkxHmSa/q2pfwe2dXeX2j45GZq9Pt4ztPPBHI0rvrtbJfUokLy83
MBda8tYQL7oqSnLDWo62Kt97JmW+Z19YBXxa0vSYVNuTo9z9ML8tgmqCIX65LQfvzpEph/gaHkbc
lQ0utEDvjVdo2dOc8Um2jPQq/akb8ihtML93VUw+07ESRZA1M3NuUq4Um318h5vfz/cgplSFSTAX
zadTTs8OGKcup8Cg8nEbVDpGwfTNwYiiQmPFxOpFN7rrBMKDfzLWSQBjF/e+1NrLxmUnCEnIajI5
lyKum/dt3E5KLr9SXx8R8E+4lw5AxruBlynvURk1ucMPEKnuVyNK0beXj43biPszwOT7ZeXzS9av
PwuCTpB4TSQS/lRGgmW5HBxSLtAMwnWq8Pl/YdXeKRJa0ntuJbqHcFqGNYIovAnXbn8cLDjeGtx7
st50NoRx4d+Z0YOO6IpHNXQZCm+A1eu4gVJTXHlzvCH2K9I11QzNw0Fs8EHMzbSEDkRKXXxv0git
pkZ62cOGY5dJA0uaREjkQb7Y4Vi6wUaag59l0TASoMBcwu8oGrQhTvkA09EK1oKEQniChUFtLszD
ig2dsIODJK6KypKckZpH3HsRzXzE4vWvceuzew+KWc2njFgWzXKfB8R3nT9bd/70LUWS8znWFUmc
Ppqjzz4G6xX78j7P8mNVlbuFybTdPc8U85n8l8O/NZsZix4Rg1yalPMh07ajlTJX85+rrjuxE/Nt
RFlqB4mJ19gNLPPFdBlYeMOoPqnnf1fCLYbFfJCYUZdCv2kDXuH0eyvoRvv0QbdRQ9b01tLtaIv3
lPrlz2KuyPHJuyewX+JLecmz9HNOwYz7+r+udp4aW0Bc0O0RY2Ib/rMkV7YouJkTeaD6iTG3BBuZ
Q21/v6lJcyFSEJ0BSaZBkmi5UQ1bsy6+DjPCh10AgbOC1t8ts3BDMCYZ33fSNatz2vIx5qCUyBMv
U26irhT7viLoBVbDNpqnsVMnbCghfuDdrFekT7lwNQxT1fvak5+hCOEYQhDDr4WlB5I5KiRMMBqE
BaBzd5IQstE5GIZ9bBmsMPmfZr6mxMQD4E9Ej1n9s+BoXDeL5EQVe4ynjPw/PFGHtWsDq3ZupVf+
wP8cNQgSP1nezE49tqn+K6qaRJP7bpcKWdSlGJt2LolyJjPsTHE8dxPlDu+LZz2IYiU4aOSFbTv7
ZuIzV0y+N5Q+I5n+6NYU1ZDJemkebdwam8cEkZ+2mlpkNMUZXiR2mXIsq3zWmWoVXkGR0kR1+9Uo
yb6XGdDP2R5KJnJuLDoA5ZUozp3wK45z22OkkffhMLfLUWWFdihcrUSdMI3bsDVPKiOII9lYTnEs
Oo9bzTv0DT4nfUzuTqtTflelSQOC5o6rxaFH75941MOx418aN+YOSeecMBRf2taLJotRQEcBVqXd
IdP6uMLXj8ntKcl9Apva7YyYF6HEXUjtA28vYr/ieiZciXjfBbWyDivZPpYKeANbOe/tv7TddpQ7
YXaPmFudv2ZhP201Y4hUe8Sgw0VRXCSvTqdlD46PPyFZ/pZk78xkVgu4J1t9lqL8mefqiYXhQX4H
sZku4+sNsfIMxNMAEHkfwr970nLOM5CFxbpqTR56+HrdVDwzn783ZfKckxPGAJJSMCEbw3kRPNRl
7l771bi0JE4WKAVantD5frPsKJgcMKO2fl34tvXc/bdN+qltxKnF05U35BuPH6aAbaFwGnFYZUtM
FjmiqkXu67hB5EFaOIwVEKNbGp3a3fZuJi5zqhM1zLm41nvM3s+JNz7N98b1Pmgizw51+ZUdWoFu
WP9ZXUcy4oxzgd1UB1f5N6t3XqD4Z9RM7H2WqOPqvgPVlyhUf2S74Ep25odNOq8qEXZENcUVhAg4
4nzNRvtr9dsbbEtYbIyx2+5Ddzaisr2/PsRfJY3pJnv3N1uxlLTOeHIRMHfSllyiSRmbo7PfMvvY
O9qe+ICWHy1HzFTp2yqJSjWLYGnNyMq/DBe90KU/RyPL6uFrShQ318zz7O78zT/M+fRoji1pFza3
ZGVw1K9U2hBqpN3k1tUbiSjOagVMNAxoIqpr8bD4B2GwTcKlA0pzhCWPD1gxa7ezjMASyT4oTzCD
+tS5EqA3cDrxgI23vqjf4NGHh9noX/SEuOpOTsdE8Al5im+20Vk4Rl0RqOHYG/fJGGJgb5jzoVx8
0OBNMGCu/Qwu3ZoOWlm5oe9VsFqqjyhTF4RuQSywk583TFnxkiJCsqBoB3bRRYTNpjAZlf8hp7R+
m6bWuREX3B71RTOifm6TiNBRdVo7XMdJJUfmQ/SOFdFLdD2NDweQSqntvVp/bV0u/dKXKZ8jAXAE
ZZaUEtQNzScxANPNMdOJWUFzl6Wzas80NCW7YeYjy0arP7cY8n+2FtYYIGOyjgnhFWdXNvMfvzT5
G6eRJRPdlpM+RaMF+t3/j6Pz2q1V2YLoFyFB06TXlXNy9guyt21yhiZ8/RmchyudK+1ke0HPrlk1
yth3EjKRx2DRq6R/HQfhvGKjaXes73TAMnW6bOxWW4QarpyMvYe1dGWJCojmEK2dwbR2cTz+myYZ
HzKu0IsxT60aVLgY0O4bgynYg4KdoZ4mk8253eP57bv/AaYONY1x0D9ZvjR3fY0VX1r4HSOcuytc
r6zdsI2tva780RsX1FtvuHi+mKBxCw1Lp2AItc0pQpDUAoDHLIUPwNd5JyeQ1qqoBzzuzsu/oC3G
Y67PTBB4OkCO2o+CQOsa37az9xqz3mMU9CDWVsOm6Wv03o6cX18Y07KfAmPvFrJZNUCRM4zCqEdx
PPt/O5zPBgjMNagKqJnKjjgoE8r1NMlv5Jewk9QAFnRs5knew5kLfVZ5C1MfHsDpNt0htxOd7WMG
Eo6XzVmmOkG80goX9IIKor5duEr1JmPrGtF2wH2UaToFJVpXJMpgDAyv5bhvoK0t2Q8V5CDt/kX2
SXSvJrkarpB+tA6PF27bkZ2u7jD8V8CpSAWxM8W2kx0QZKKrZwBAiuKkvhOKgl1g+DNtrBqbJ80f
nauKe2vXDoROHZk4ZzA5yabuu+hiyQbDHhHTpVtyxmpFkn0EsZkgf7nfuVWH19hLq0s5STxPKoPl
Ct6Zx7lpHgRzp7d8sF+xAw/rbEi1tcY5trQd/ztUmDUnPv8LJTxnL7qMuPAIJcniw7mGMQJUEwf2
0iJTvQaCzlscYgTtCd6zXfUGc13FwlsZ8bmSkNyXQx85F6201JumKc4UVZX2F5fZlrc9I0HF5mGZ
yBBDtqUEGmgv4m3rIvBz16cqweqMRyID85kgRMg8WEfLwoOthYM2sr6z7kXBs+RbMlQ16suJ3Mhz
0NTHgMEWW8+ERZxwRM6toI9Xk3zRYxZlGdKaxbeTKRvCX1s9FQUExAyhpKtzaBD60jQ/ay56mqWv
Yn5ZWH02hIsIYTNAGMY9S+4j/y2uihyqPcZcyg9sakj1z74qulbzjzrf60m3CqIRf/XLOB51bqcF
bBkHfN+HwzLO9NGa1F+G1ony7sx3eMdb8bI8mFHzGabXAWsi2Bqf8clY8S7ZdKz2e7SoMgX3673b
sMUqMGeFi1fHbU5BpYEDXwFQ+LCk/IlUeOo8HPd6G3krICVLp+x2UfLeU5rQY32IsT0yMJxbp3hJ
VHVs7EeGCD+VX0ZzHLjKQEpZVGzwiTRwtqp/lVf9jL31EXUoRfWrk3n3IG+2Jtz5CKxkhI2FSKw2
vOQVJmODrTST7OT195zDK3KTUx+ztG2hBwcWWcWcbAMvn7++4QxgI54KFhq/HTzb4WLPyw5MRrEc
bkXIAMTip30UATMnWLhBe5vCq04AwmqSj3D4EcyPzDvItvIJIljGN2nSwBjlwBKQ+gfH27TcoT2j
XZPfWrSsgR39L3UehOZwSLhYajtUdGLIA1ZyNS5ou/zyNYNBkYBQqa06Npp2/AZ0fJGwzJDqrFkP
ja9W2CWM9rsRaJgmp3MS7nA1H8FJL2L0YJsAurI4zqr4psMyTfy3Mv7GXQD6sYDOaq9b2FBu/sii
/hGGs0VWLmLjMEupMobiiVO3MozVKLG7djxMqKeSTYGUVoU67p9SV+eiVrLys9rs4Pk2mik/DYaq
RVgQrknvgLpxKXlqbQb4yNi7mAhWXn6cvU462zhxwYK4DIPiwP5xXdcnM7gHNaRa2GTFYOzZZaKw
Y/COsr3X04nDxXEq7yT2w/Yqe7ZafbsPlfNMwwv8FQxyBYyHMj9KEw9IV8jHTDhL8WWVXXkZmwkl
Ea6Kwh+bN//yAUhqZDNhTFiY71321frPQ3vjbrPjX3iiTg8a7yqU514j5Uf1TBvtSKmskHX3DodL
FimIGvq6hVgcARczAl62tbFs8+patuj/xYOcN7fynoqEkeMWxrz2zqE+r5SgE41w0HYa2B6dpg5n
vMWSQkpQhyPxoRobgeuVl4zMRMC07Fn9fZyCa5j+9ZCEoxp+0Z+OFzFTX1Pym2WsrscNN95R6He/
l8soMlasxQg9xC6Pbkm6bWr/oUSvfGhYZskPefRY+/Fy9W3CyNlz2pwckR3EbL+dvZltdLLa2Vay
yCxj3fntqc29h/RmcNkfny6KtyGivFAMURN3RBoHRfEKyuAgHAg2ututrSr7rQ1MJ2SuWdAlwydU
Nm6vYm+Axq/J9ZmE/Za+CWp5NADEuE8sHb8mZ+CjNEEs4Xhr28+4Srek869j6a+yonnKNYlwFq2S
LDw4pv2hYiit+E1zZ3iXdnxyaio2grmOZT+Vw0LZZDLPfcH6AgbkrraLRaA76EHtKsMqQjiBECXa
XULFiblxu3wzoOrEpo4f9kxLO7Mv8FetBhuEP+UpBsWW+yxBfewQLq6GuiP+obAyAcE5zWYtO/0j
5TYv6wlgRCsUBRy2Szv+DJgPIfEtYRZyd+GOXgNHaefjruF3Q4+1qd4F18eBujapOyGwGiKnd4fI
vSvFd5BZRKU/PhPSxqu0L0tlICjRTi3DfO3GAxQ0pGWkxXF4iecYB24nlPbPovhKuDpVfbsdglMo
dSIK+TKURBd9jlhTQy3jnkoR3q40uT3E+kmz3gy0sFkiGr1vkVQX+sQOTrJz4av24pv5fauIHeMx
7wVynkMeDaCQxvIzrjwcVO5DSV4qQyA2efaltd9Dfw4r7ioteYsk5wKbOq8ad0dVU9CgcozW7kUN
6WmEt8x+mtVR8IgbV19FBe6Fyg4PNGqsqWhb+1iKjVwt4yJYR9gnW4QY/xgFXHcJWAXy5rkYvKtn
g0WhWf7UZo/PAVSLYnU1UVLG6do1hLfgreOXh/nEzI7vclYAvLVjwZ21xNLhG4NdxdMwRhKP6FOf
z1+0Lu2nCqd+j29udHNCNk/Cpl2DC6WoCtRZHI0WGa99guyg9aaJP/uUxeYCaTUowgLgAQ1Qpm0g
D+Gw7KojI8rbQAoGjCFuZIzekdbdu65Z5uXEYtu/wxU5mdVsdkLCJbTL+qr6SdkSk0s9cH1YBRZ4
soPDyk/rLp72NLUvab7p8pce6WDAj51Xp4Z5jajiIqo/Y/urMJ+r7hoFZNYn7cPgDNS0iks6TrPJ
tN/HoT7m6UMXzbq1XnJcq2UPXMh1+uOkDcuIaTIOTm6KJBaibfspgnIE7xKVUD82lIj4sp+zrFgk
3H1NxLgxyqeygr4UZpCHuJJaZf1pDO0pxM/opNhO/GgzGnfQi6Xl4EO42YM61rW+5qK3SmivYUFF
bmTQ1hLvCaaQTTmOZzsFWVO8Ov6fxo+jdBGmCXBpEdcbRLBGYuEsv7kDwbRIl0GJmeU3rB+CNicA
F6sceHjV/9MmfUsSDWu+vYxJBk6Vi73MO+IVVCmBn9FeE3xhM/GbkVwXwyVgbwomlusMEjCvz57n
1oOXb1WSnUi+JclDwN/fVLjNXU5YUzrvOHU3fmSxCU3OAwsluyEujkiHIoA3h78IhdQdtm77zmIY
5YeNer6p85+qPQau/w2ECCXnFT/NvqEDO3ipKYsJXwA2bLVhm4qTSoAj+PAL+ZGwsM0i6+oEF5sC
yDgLdl5h7VA8texRyz/CWUYRE+YhfFRuE0GEl3czz8jV0xj2Qzqudpl1xe0u9I8B3lTbV8tUw0PU
OJgtFn54EtmvFV+97lyxFpdfXaNWhEricWcX/8g9sDmjzCYe9hMHSL6hkMSv9nMEPFopZjCb5VbK
dAH3+7mJn8gxGDYqDImpbFOVK9tv8SiwmgZ42hzSn85Z+9kVRXS0T3azn2Z/XMBP9BJrp74798+i
vSTvIeEKbm9edMnGm0XsNTu6Pr5DjdD5tmddxoWThL+bQ6d+A0Ow7MtXdl9o/DM/aN2GOGZpCCOj
WsUPv1obpGTb6rsM7jr5AEqAxp2QOMWwD0VvTgYq3kXr3NvRBxfysMHGexbeq4VeXj0FebRMUxR8
cPFWJEEGfMWfNlQMC/RDMv4zAaKIg8jqM3mpKNxFBFahTun9Arv9wXLSs64N7543FCtvrskRGa0t
WqRtnNLZTxIpbAyeCqzI0qbrwEo+Chff4uuAWaEYxk99Mm+qWycVf74OHm0AGO1ql0YHsGH4b5VF
aQQaYRq89v4vif+9094r7yn0PyNFsaa9iNweQao9WO57JBhUn9nCsKoBjZaeFW5Lf+JafKo7gNdY
/gOJPPlBpwyXr2VBtMXqX02lzp2OU5wHh59E7hwGhgoK4mkNIGynG6s0famdJ9qVvNEExdPzJN05
k0hYkwzhnhXZ+t6KPpQbb4j7nRvy9ZXFOUGETA3HyTS2k1kcRYqAHhtkptyVMims07uN3R80k7s1
N8nQS7Ycubua9o4BT2MQYE8pj5P1PZCG0Xr2e8Df8HQM6Kla9awwmnOcnjzzrlGJMUwv1EO1FGU1
DyIBDj16EVCkkNDZEIt9rTc/zFqt+jCmY93/YnXY0eG4nBz1hf7gL3OP1H/OLt62XkyCMmPMrrhN
yLFhpFFH8JD0shGRixexRW7kX1H+hPY2ZqZjLEzMf74Fwkr8yLHcSZZkAEnBVi81Dr0AshwfTwqE
zGrVp5ty/rZA5wanVo32kus94duKVcyWwRhzt4B6Zv8Z6R/ZVrLOWBSavTK+lE3ICG2ygvLkmxnj
9TFDDvAAHbQshWxEpn6VKW9TY7ZufeyCTcjYNznmRmYwIUkmvHuQeF2bt/yz7+gcYuT55nCUnzH2
zLYELnKHNIL2wVME/T+qz5FuYIeP3EOsTqUrzpimJxIFAaWaCu6gx2uV6NGVpcQmpSDBctQmMIAs
4SRmcd7w1q79X2DVZbz3Q3EJO6qaqkKaC0uXgPnYU5Uq/arDmkBMLA994BAvDbyzGKJvs6aGsSuh
VnEJwSfMlXjYxDnhlJYfXuS+B4U8+n736SUJlBzdHveRrPoFtec0AepEv8zafMkldd6TwDQ9NzTl
sO5yexl1UEjhz70EOKmmcTiFI1FsN/mbQv9UxBD/WYoMQGbUDwLB3yiyf+2YQHVM/7Sx+8UMwlE4
9djERMvZEHODNNo/b4x/J0HQ1qmPA0/2xnUyWATJr922LRtb3sEy+HAo10utYT9EPhK99mu71jMG
9JKUC59ul0vISwpzAnYP8yB6JWg1Xh01Lwq/Sq+B1eMic49tGb2rnlV+W2TJAlMlDhJKHmTZMc3H
9m7gsDMq0He5Og9d8QbNZudZ+W9QxBdaDk9mQ9NcgbFT+oJSbeDJzruevKYptZcsEaJKAkVod7gb
tgMnUADAxkRjZKW6E+b07QY1crb1TeDW5Y8g4qSV9YlpdgWsiM7C/qc2zIdumV+y8I8j+bYGRZw1
E/0dAXE2QooMlg0FC22Eh6GPnx3pZyhJ42PEJuMhLS5aaq0kc9PCRnAXtCMMo/8mnGoVpxYPtLnL
/ezcqvjZc11GbROfu7NUsjoK2zlOo3XFatdF8l8V60860EWlyWcz684JlXilg0Euj5t7BFVlhYdk
z/v+ULbQOh0fgH8BpAMHIsBhGiCMhnomKzgoZ3gNBGt2q8ZsaA0vgWHh9/QPXuvuRi377rxCo1Mu
XQcTXS2lsXXrcku+16FY0X7TqZzy4pk9FI2bKukv+WSDlQEaNMagppSWYvWM/k2pf28RuBrFh6Ax
ig5/GRSxJLLPQelf+qlkKdxrOx87RsUWeCvT4Z+WtZwYWr4neXjCFrsNqwZEaZ5yaNTfKXwX+qdW
KGp8rjR2PqLBxzbWZwPaADa9v14yNAQk/Egih9HBzVg0KuufUBYDSbEKJMQlry+RNni5uTUAl27I
qcksDrXXPTzJLrlHhAdfVpGmgBUoS4fbmsVLtStWPOi3MtD3RTY+xb2e7UfZXryesa4X8BPIyKm5
JmJwLpQQIqlTkWEX7XvBY+emLJBD1R1QyynHbm4Vg60JS5WE4yZCUbBjzIDC0884PfcD3Fi6d55w
exLyY485WKtWhQefIiVAIlhrBMG+ACExTY5ZBG2rhIzscDpWoI8XnWPg5uoCpKEUB19l31OHGsS0
Poop3YsZ8VUMh5BZX+qcBCEoCeJAu7xliT0l8EEcqOl+va/akK2ZvZsyieGUJ6gs9045HUFInYzm
J5904jSZdSLNC2XcfK9SitfwrhOag3sh6i03lmhNKEpbVERl85JlDDrDX+/mPOuoXmXZ7cMUla8N
x9exCp6bov/nYhZJtPwG8ODhBA45THWEI7jOI25IUxF+RP346VK/V9TxJRu+gT/fkpC5VppbG+pY
r/J14LtfsaNIzVJiqYl+ixvs4Hd0zDXYtk0XdKN/qgLtIIOWMBgOHquBJ8py1YQDbHujjeTFm2f0
mLfbbmP044U03tpKymPFp3rRzzWwTfiew+/MxxfpNKuesYq/cicyWjYcjBA2CcmWY7eY8Ba114oS
28hkxGRJBpmRfRTy8z4fvePo2w9TUZUHEV3MA5vl9Luo1g+GG27r+G/kuggvm6Br+qQZ2hcIATYu
tlj37CfDJti43LQgkbM0dG6u71HlFzzCAAdrMZ4NGd1E2VyziU2xx4Ac56cCvEaY05+UEBawUu0S
ZxkbckeiH6N32H651qyvsOQp6JIJaqw3s/I+hdDBQeEBbbqj5SevWEZumhneFcauJpHHsjEflWg2
sXuGE3E2J3PdxvqbZST41LItDq/3zp9WHVi5kkuIk9t7yJ9nJwkP/ZwdTCgkM4b5YrbTPH1vluYD
Rsa2YEjOuoZS0BCoFjuhA7EYa6nHBZlngeCrmHOJIvxrIn/NulS41tXq2QKk5dBdqrz4znyI8GEo
4Nlb2NcpRSC9NzC6wvVKg/ybJPUBHzlddGSrGZCO5QRoP2+m10jgTxHzIErQddjIxHoYXfcV6unN
sNRTKnqEXVVdK7fetqp0zhOXdthgGJ/D2OGDPMBx4tP5mif0FOQVUHOafJzkTjz3SzoKej/k0QRl
CzEgOQ7AIYpaDsuiHZaJb73oZoxYSNyK4jPbWGYTlDB8Apu0MgNeVe4tGrFQhBkxaYcOHmTY0EHi
9FT57MXuRfONYwrj56HpuZqtm1Agg0hflbVGAjyoNVwqQbSFR5HvZRjFJwo36nXncddThCyWBgD9
fIW5GZlWTb64NlMAcgkqjE7WJWMwnxvft7KfEwyuSTikhr6jmTO6QlHpC6XSJBwnlPbmY6cBCceV
En+TNrMeaB8RmU81s/vSyslZV0Pk3eomMlEbavqI2b0d+WY0ECH5nLMYLo9gvjDbZ7Z2Q16PoPNr
VKj01i2wJLXRhvA2UUwbprL5GARw12b9gHirwiw0Jm5PyU/brgE9ZJSMjFQDOCSzvUpqX2nAilDX
1LSxqtTb9Uakncy6aNicJvkNOJDzQaGX/jAbWV5rAWgn95MW+SnvrrKAC9V6lKTgZoRkRsdIyVET
sbgwoX5NGW9xLJa8cXvJw4AfhTkXhaYinTM2+T/ftsoP/k303QF9OTupXq5aLSrPU0UhSZ564ZWi
1/A0AEA/6grXCGomPa/0wqzGYPbyhlr4JqFx4ksmT2r2tcbgN5abuIqRUBJkLIDmLPq48RKFraMe
0ShP9hFs8x1LmmrZZ4Sl+zQlPqlh3bRYR6MsAwSVAuWy0TxE/8if+5694NEpO99PLu6q0Ut73HVG
uqnDqX1rdMfgo1WYIFW68R7nBcIcVPGNxeWMqKlfXTorPpcdfIG4ypzDKF0OL3+aX0WBCs01S0Mu
poQIr0nmD4eOcC1PtN+8VTk08NgbrZXedvoBd0KzKkyavmMgSPhG0V5YXUQruDUgZmO+M7FLGKAt
ERCqkP2jp/XuoSaYyp+SQsAS6yyw8JUwN5QsNb8irE/IzIRVgq2LQirZWeQCs6/96VFSPnTr0Xvy
vL+OBhLQkzhBfTjw2CfRWJ0d4WDYKChZU3ouAV54LuexJl/tpN+nOWu5zhYsh9mpcB0sLJYSePoq
jDm6pMeD52xwlo6e3QskCaVMNvFcR0cSYrXkNLZYgJ5L82/wf0z7Deb8S2eDDS6Xk1WhVNIgPXxg
iuX63Wyw9CGb0y+o3FPOld8OXh0ctTXNBPwe/iqHoDaxwE2LVjti7rNzXCKmNA5gRqIdJgbUUY9g
f4MCpkJuFtk2hbuS8SMyg1+ZNleHVkbHLY44mr4imwm6SiTLZxN5F/haNycro0WpWxOFegWYFYRx
hS0odq2fqGBcH+iqKTkH8qbRrombN5+TTb2VGJ1kHydwvSCvKAgyGPVXfeaVXHQb1s9kVw5TaFfz
vSHY143vbQydDlBXI66LDdosjEdWYCxgi1fONLtg69nvIMWo/pu9zlAjCGbS0JJNRwItDFaEHQ1a
2yjbUSYtvqqAE0aJENENjMljfI4yKhOy1yAq8Sr/VcyNAu+RHzKQ9RQuNY+4+pjhlAklThnTKFv9
h4zz7qnw4mCVaenN6viHl+kubZoN2LN1ZjV3yPjXRkfQth6q4RNh2ji6yPFRXVLq/jPpsjk9QN5K
v1h+yGnWHNmjb4qgfieuzidJX5vhvAn/wuoAyjDcJSB7fDYeJkSL3jvNy4WUJ7bEHEi5FivUL8X7
OpXmiw+kNB+aB35w+OH4PIrqyfQ/i+En9a4ubKlG/xCcWGIsD04+3do03jEbsEbZR62kj7NaFXzp
87OfsKjtwSCWg+Rv+sqxMoqW7r5gJTGVNLh1ezJ2fvPTg5OLe4zcvJoAc+F2pz0vxmu2ySRglglr
IfAI4R2V+KBQNrI/WEbCJmLI4qzOFJCE8FboPxHIWYtaZKHvSfOw8OKtKlKarkCWMudzZC99XsGS
J02vEtBWB2+4O92vOdwzmk37Ir5Tl+2URBroyDFL8PVsLYYhOGQdKwhMEthFqn43YP0oYV4I+zlv
u+dkDi0pKkKJNrmYqEoiZE7CvUXSkoTxC/sj1SKYDSgmF/1ySHflJE4hRUqjOpqgOu2Rb/vAGAwQ
NloGPrKcwpwSrxunxGWUbKUjdlUBlQHZTyeL7DYlq6eMUctGj72FExBXXNc5GnYpArYzajHn4cwh
xe1K5VSNu1MZL1NWcd2AoxxiOTeOloN22JW0nDXprxhSQP/NDkf3Qp9FPyQiAJ9EkOQq8PUdBuwC
LcebvRP1PE6x3lqbU7xTZKACE2miOBSiWcXVT1AS3WnGC5i0hUxpKXZ0IndklqAG+KwI0xDdhryT
Zpj03/wEpBH6GFomI6svIPsZ6StLDATleltwRWkZV70wPkUt0ZLQf6PeeyPxrM3HpOZDTK3wK2Yx
9Uj4V0djUbBIHenWKoZrFsHlIiwd6iwE5jFNv6qh2wTNc8bPK+f+WnK8z6l01subnpy0j7PSp/wO
2/7WojrYE4jZ5O+DgAytMWmvecAiui/AYTsscaTEggiUg3vvoJebwOcSryQu7R6+6EYLItQ/q5vT
2t0/jS/gOXBib9twd71TvSBXoa7wwFisblxKiCjVJgZjVLwKAUmyeU7kHaJ+uQ09hXRtamJJdzhr
BxlNV+yRmCVGIAEdyMIGfq51j4IOihZQC0IWHm9uS3wMiqZOJgutl38JmMlywsTWKNq9vOHMCfo6
BWQtkuhV1EzA2H4w4sSUp/XW2RTXsv9KaYCY4je4fBsdWVrP/ri8bXTufezmKFVG11N7uOtX7m73
QJIEgo0CudTq/vXQR8g6eOiNzZPnklgwLGLWVrRFsDtiweIrFvZviFV50hDskSSAZs+KZSfUrao7
tIbuyWURSBkOvZ4pXjovfXN69DXcyVjAPkOebYdQwPwOlPDTEvshODO4VhITHE+6Ttaozxs0Unbp
Bt/skoS4PfRvSLp4C0yL94c8VqFGZSUTbF/1+6600LPZMHUmr9XkMFcyBY57G+XJtP1Fq06KLHUb
tUjg7on0AMe0iUO9fon4VBKDgCG/ATJ0teuJ/28F58garpqH92GkyaL4oz2Z1WL/JiZz60u8yLbx
E1bHgAq8Wr9SZIxbvtvgqtrmlb4hnbcROv/o+R/MVi4vcOMoN/vq6mIJe31hMQHE07veoNvw64vJ
2ycWKjgLYT+ix87blQJvSw3Wo3Vg6fj+LrDbR0aSJplgQrpg5FuX8EK6brR3DumV4n1e1+l+LNSR
Qgy2AZcs9I8TSjGI6VWABEeR11MK2rscrX+a+zmMPK/Dz1jiOQ6qtTM9CewQKZFb22A1MtGNSm80
EX0kDjNlhAwXNEPB3Y7XrQQBixfNRG1NMSFiK1pHscYbHOeUq/6lfGAjGhHtrDlPRBkDDduf4i7Q
V1t64JZcp046rYFN4x6HoFmLHvWNGyDOSlMvd5Y7LnUlCW+DVUAwTosWw5UJ/UDdO1Bu+Ver2Ljo
Tvk6RuExq9GtdeNngJ6WsCj2i59aQhrK+GAWXGQDyehGY3PEh8NJplMfcj1o2N2JCPGrb0aI0NO7
VYgVhD9sVhOoEjT/Ot2GfvjrxwAGRTzwMyMPMya/bdqAdPvBsL9M9VmSrllW9gcCzaxsqIfkPkxV
+kfQzStG76WbzCM+pefMt19q232XKnnTkpMSMMXs8Dst++dUDKugRnuDYnAcWzpVCr4iDga8UBRt
YkejCoBGNZP3uBZ/CuCLQwdEtVZPRfkITXEzR/yG+muGpB3Rpp770ylXHglezC1t8DQfAFP/q0+Q
Q9kFVZg7TDCxo9gJCKquJrbKDe4qJjgGIDXGReOl3mk0LJzKzCY8WeirzBY4JUQd0C3aykvrPnVz
v15U3WgF3TujwAnE7k6U35TUL0eqOWu+ax2dRVbOWwF2HJ0jxjs8/30yMgD3aE11vB3q6N0k0tOT
fKx8PMoJgWuiwMQfzHuki12YCDY19oel3ciQn2IBKnQy1lk9EkobPqlR4VTXnuM0x0HLjklP7rja
t6Et/goyG6GJqKTsdBkB71Y6736R6X/u1J0Iwm88r9pRHs/JzpUh6P+oCb3VBu2uCnNa5lAvMFya
jMa+AreYi8ji5Pyt45krGScUxZKWu/P9bxHoL1HkMgoSUgV/fhd5cms969jpDESNv7X1fyN5JV/r
Mf+P19pUvOEJz7XvuG33NowTl1ERHjjNHMmaWB5Za25wdfjr6tWj84xHQJJuyIOzO6ULNw3fqznA
Epuw9XTziJ8BN/rMwPO9L5NMBJ5RCoqSk5WQsbPK7ku1zsF24nLRtxQXg2RImx9pgtdGysvlO5Ra
na0zDYonaosSbCAua/ToIJ12j07wkRXZiXc4/6OZTvbnGu9zTl037dY2TUZkc99xAi7oFhuEu3H6
s0VOzktd6uMwUwThi0zLLVWGSP/DgpvYrpieKEPZQW56sXgDjWyMtYlsmKvug4SdI+nHcN0DMXX0
npWJsz33h01ikFaAh28PPz1jF/EWLojakdXfMimJjzYP0vSmI/agUpcTz7otxcolcjf2hBViyCRp
/pkrYKeR+ZCRta0qYyWL6lwXzLsEOKOIgsbBf8qKhFfbaN7YYOy4EG7G+CP09zo12b7S3oNJHMUc
q2eW1fTrLPtNctoI7CQmVzNJCxu7Iq2Eph537EDdCog7/oriXVU4OBWMQ6pbPDwmXGMvldneU6hi
BWNizjq4djQy+vOkLJcyeqiMC7fUtqBpXRpNSAhE0aYun30K4lquPBbui5YkSTwmOwGuMK4ccMLg
T7gPHXQQQZn+FjkvoscE4OySHPQsSZ7BClakiBdjzyVutNYmziy98laRuBpzQzk4kYniWA/dsrlb
+kvuZQeDYjIf1yxe2Q0VdTAdSMTAHGUxZO0DCEOm/8EYQOmY96XGfgW1ZO8Y7o9WWXR7lWdfS9k/
y+5PL3npegVZ+wrMe0gLrvNF2ce0CJLo1yijozEQRnCF/LQ1uQzt4Y4SXa3YCy3aXucsNHFb4/jw
edMi+6efvYOqOa+UzKpd21HxzvRF+4lh3+ywfB6N7imwiteeAxoxobkbtr/vHDIFoXAB4/jBc5IF
N0Ib+TrVvZs3kDRgRIFRY8Q7LwN0WmB7Ytlu/ebim5K37ma04tPIi01u+9fM5RtTGCK8CVoeeM3p
h9SUX/4YrytpkmXQJn7Sk19g5jbZhdRVRbg8SGHjk+nbTeSPG64fTvWeFEnxZHFCfxa1h5+thAyf
84Ebou6foxk44/IOK6NXaj6pX4dSEhEWX6MLWbEx3IFXVPTuCoYOC66IbNuDG2rcqom09zhJqxor
ZT2BR1OdKLajhV95amAbcGWbCQuh4QF1EWcN0V1vtJvk+huZHncGcegTPJNE2bFdGC4bL/uNGpQd
C0d8RolnbnKN5nJaGF+b3gCWZuTtpUoVPkBUzjYvbI7rHqa8e8x8JoJW57/8StN2rNjtn7TEk8bJ
aHC5CZwnWcv+nctKwCAXqkXr6qgi8HmxekK7Tkp6IsdO73aF68q/wIPTZxRte4rTMb/Q22O8grHR
dq3j+F8UeCDKtBMu2KqFW+NEbIfJS2sbxYqdBF4VrugcfcuDCRkutdqXwfONbWrm9rarWmttBDmi
dmuUJ62TxT0SKWdVo6DpWZ6Nv7oWx0i69S6023STpZm2mZKceb2DKK58vviMdvil3pUmPMDYeIY3
m32qMvdWsdZllxIb3ga7nzUTTqq3VnD9sM2MvY2TtZemFCwp81FdlHJEu8vK2L4Qr/MvKVAYMHCw
Rpwm+qv9kS1PowYMLawHko/e+I+j81iSFNmC6BdhBgGB2KbWolJV9QYridaar5/DrN7q1XQmScQV
7sfFdaixVrkBXrreV4udOxCcIBpOK0K2FPwHQUagZJa+hY7P0MNUgq0+AWZRlDOr6TG4UW+gHa5j
7KE+cqbBnVr8iHWpUynGSqtACUdt3J5M2HJLAZ5gCY0fElLpV+vOMDlPIuiXRcs/Q1Gp1PG7A5kT
wn4lke+eErMxNshtjIVups5JDdGZ6hDfp0ZzUwQOJF2v8TnLCoo8dluQMkf5ctSyw+lpMikHjI9x
BcCkPllVhLHVlADNV0ukmB/zu7Q8TvYE2f1auJV962HpkjPbDBuPruIUJw3aqzav36SD43dw23it
wEBJdcwBQlMZiqSIORHrpDvPGNQbWUXY8SKMX0ObltvMtgLUFyAWkqjVWaVx+/hQdZeeShyfaSXF
yi6i5mk5R8/+iFn+6TVnvkLUDyVLmN5bbo286C6Q/ifi2yRF+hDBoy7eatxUuF9jPKGuQVJQ6M4N
8jf1Ty/2ZvpIKN8bSzxLPbLjmrp+xG0oPmuVQC5z7/qbMv0QCvHvTNn1FC24oygQm0z2HcJ1dHZa
jJVkih8lCttyq9p+sDYKhg8Kbsmd8Et8I6ZBXoIpmcQMyV+NPBTXOwIQmxZOHQlkd6gds0vXTdwk
GjRzNQnF7fbRZvdeX1UpvoJtiXrEY5U+RGxwZLSwQrBhHd2i9tN2HJgsYYUJqyxIF7nxq2bHQmhn
0jLmvb1UGKAR8LUuUPBLOCkj2yvSwkb/0hDh1xTf0nkzbUzLUfyMe3J0MmgzVYctmJ8nMyn4j8sR
3je69bkWfcv0lmfA4KrvXseuQUIlrP+hWImIhZINhqVESkXoGgcZee8uQXw1k+Ce4SF/eNmWKO1r
b6sPVy015hhEUDbwvMpzGWwCL1o37gqEjxrp89RqD1qLxhXfzRC/3ELMsYTFPc7Fvr4hqrfQgjvm
b8TP0KbUC/i4IQRjC6MCb5sRbR1ioQD4sKaOg1OZfTT1TUkAj/4wXA3iXwLNvfBq44KKu6ubb40x
2IpOOzQufhQILz/lAPFNGquQYwEkpI1pAKJVnX2x/wbXC7cvQqDyAbZ/7iTEcj/17Bmy/HSTP2xq
Mxwk0BrzecgPz2gPzLpnFqhqWIYOREmALsCSUbl9t+PRlT9IIBd5T4j4wUdpp4zHcNwpvYJYilZM
osi46gBpaDJ0e0JxoBlb1/iNqULNmwadpjOZ3XibpIVjCRpS0Tc6eqeBEb2nrgtyTeACb71khQVK
03AauWyg2DlMhtt6GQBAF9ALcgcExnAkUAyR4k9gH6awiSJ6cFiBg0VWrF5K4xZx8RZIY1LgsB3V
1gRYKbV3RjVDKpfIYefTb9Ue1xqRht1JaZ4j89XIPOWMJxn/L12Uqxx1BPo8TFe+IHkwWQHPVyi0
Y+gJNIoTY6Ubmy6/d01lssYw6hcJsUizCIVZemzhcF1OZopSYwcLEp0Bo8MULbVNPhQkxm7McvZk
WbxNBPMEJxZQMBLgIykZq5Ra5lMpEe3DYoy2MEWKFRMjGAfBlBCY/xJPbGvXsEefyUiLkHWWZg7f
odN8NLhleNcBvFJIj9RZ1pmibB6wESqqixkygflre4gYoT1ru6OLnksDN9QhYXWxolrHEqWEK79l
eDG9B25pesBs41kcMA33oYGnu4YWANIXYxk1xdlQdjbTS2epBf8gEWXmF1qMZdpdG/xQaI2ZOn/C
S4Jihm8Q2MkPRCJf3dekyCasHUXI9K87ZB6rGr4CkKOFXzMwvSo5TzCeUpbUJcbYBKlUqB1iryXo
EPOOdTGVHVvuNH8iUJhn1qcNVbn+lCDvYmUvyRkN0Gxq+T73smUYbMycbSexCiMNddO/KVUEGQCv
afRFQA7SJYxJCX44Ds1pE2Zu9Qkkw7Ew+VAs46pkDwuRo5ZfJzx+0p+Z2c7GdjnG95gqfoJIiv6Z
WHcCYCndmNcXB/YJZfTtcpSLEU4i0nIL9uy0aCJuY5Gwzw5SKKTNKsp/rfhquju7PbLMneVGxSdE
Hk+bEP8aWb3k+0Ve6fT3zMTfVvInM6yqLh1zJV8hq95Rf4uhVlD84tfu/kXEvHjBPsaQ4AV3MK/v
oBIAxhMyHv8QG2Ai7Hbkr8vizeL1EGpMaxfNqzBAjb4Z5acu2Q9K3nkicEawy5MRqwJc969JrU2q
NesI12BT529J0uBstkE0IEok58bn/c/T4eCN2QNM85zUXU05UGHNXX4FI2KADhys1+2z5s2vauyt
GSIjNjW6A7Em2eA/gWBI2HKlbpMIRVi37kYcMTXPC9W5xTjHbj6EiWq3XEmwQtF3Qm9kezcFx5HK
vFoE74gQYx8md81UpYfjwqvEtpQGx2AHAUQExopj5mhN+q3XkCZiPZR8VSDgGjBohCrnYwonwsWx
+lONPsX8TxKy/YJmx42jSEbtWJhsRAZ1ckY47yGYARsmnZ9wGqkLysrx1+UwYuPO8T46U+d1UQc0
/T2cc8OFTMWwRxvRGzbfNVZG/gjWba78l/G/wbC8jxCH0tC85r6YKSYJusjleeyqA5FkN5mgkzJb
oOmf1covi5y1FzJOB6gGPlyvio922vXAameIUAScRrxJ3IJFenJ9PrtKIN6GXftacN9Du8YIvrBM
hsrEd0X0QNQxVToSdFFuMnkXGErLdlc1f4KxJvckv2HWehB6I9JhdfyZK0tjz1MBjSXRM6Ie5FOh
gRQwGTTMtYzyeQJN9KPz+8+V/uZUYuOKPReSP/4G3lUQnBBCHbajb1OBn6MDOQCs/462QKWyBrk2
FQNCF7A43gPnrBIU0XDY6G+9pGjh5mfOjs2qYeLirUrv20h2o3EZ40Mwfnf1Q+fhoFjFTOyp9qog
H7qOca6y3Wk99OGgtqwtMTBLm9cGtHVqvSvht9GNqDnG+Qh3X3RoFC10RoTHj5fISRFLvkv+nV0Z
rDuJ4TE9afJCzvWx9m+qQsRZeNY522pGvAHeaKH+eZRBPiMX+g5a2WOU//lkzUscGt14jJ3PAsl9
BIk7PAFJMXONy/eJX+HYeGLj0Vc2ZodD7onSdVfgr+W4giKwZi/LqiFAE3avWQ+NdrzWAbXUAWF7
dH0WCLKxcOZgMZDV/+QAKTCi9lOjCJK8YvcyHVg9xj3DP+jsbfXyzVYfefeljepaqe8oXWa+46xs
pGaJ3Ljh1ejRr2BXBQcc1hTf2bqkqDIT+fSBiiDVJKKEs37ia2CUH48aZOTkpKXr0LlXOgY5oIdE
7YroVbf3of9ndn+8ZFuVXOxwP3ldPHBKfkN78Q5KLNMm56F/9Lv8nzQUdHkYJPOb7Zx7/dVXOyHS
lcGTlGiJG4dM+1tZKjATUErE+w4RSzpsjcpfJAFg3R4G0d1wvggoYtAH+msqnmlEzGhbWqtAqkv+
NHm3bnXWC5jq99AtZrpAbNdTha1yHT150QIDAKtORW4zNKwzOHRudANVH3Ao+etB+RlIEDOJ8YhJ
Gmjjk++xR4MpxsSg0S4F7HHxHiOOdeZw2Nh1rCL/C9q6Gm664Wcsz6KXSzSFhnWtkEyNyi1Qv2iU
2fc/Sm3kDMGXh24qII1Q1D3y3Z+2+ej8I2PiVmdObRNhiYq1JYXDX9cQH4ojQY7s3fYCIpMZUUwx
m+91HdY6ji8HfH60nQQsMdl7NZvf8NW3xcL0tzp6TNPbEg61pslcWtZaZ+vO/RFr4YonPp9ix0v3
VLPP6LqrAgdaM54JbgL9LWFK6YiXb71ZypuKKsKYRPrlpXUZPdw7fRt0UKJNjqiNOXD7s7Pvsdgm
c73bBuygB20fAa7pEPPp+o8SXkpvHzDdS7mNmI/Og/ExIvxErudk1yKnRe1j9KDGvqxfCq+rWux1
/y6Zp3fVskc0Awi68H656WdAjlQuR9QfDYB7iMTOIZTrkujr4L1zkCGcLaiF45ef7r1u13C9RMaP
4eND4Atqmx/dGlcmtij7GcQ7VSWNkgycwFZnOTyr+CjyYDEGDI7QTjnI1OzbNKCEdWzkoK3Pfvqe
O+vex/hYslH57E1kNyxWcnUVsOjo5SrssKAaW0FsqItz1nEg/L633LvWkeiliF0gELJ5b3zCFFRZ
FVnRMZkSns2rT+hGea7rF5mBVYQSxXg3mDthD2LmlnjoioAiEJKumgw8GGKO3TvCTBRDp5SxqtLt
2WXGLVS4AYSFcon1F+m4kih39r+SeEs8QVF58O21IdehoR0YJmwCcixM/Oxhz6PosTuHlwgPuZZ/
OtyGpcN6E4FfD4uSkwXtUvNmi5uBa2PaLVbA40M+eQ69M+kIUWGSH/OKhyX4EWnupfcn8lesDaTb
aZRYxsKyrwRRzyiKWVjgkzQ93LRMOsVOZwyr4jUUoL5JiKwwIw7+X+AcNXUhEA0U4jlAPYRM1ijO
gtp55eVbO7hr7i5BehAU06oEri/7L5M4QZYcWpcQCgQj0f0TDrVmT+teLAb/HCGBZvxZhzHQGAuY
DPEmyVeLtbOjQImb+DClXoCuNelCMfWq6W/CIS0Z25jJzeh5IcCKQQELXBJ+sp3fkLeTXwdWA5n4
VJi/I0pL8+EQY50Bnk8pXB3Y8CwbNBMJ2/JcoDHOX8QUzgcHDxaOFgdkR7DtymJdOF9l8ovgbKaa
hHZSn+wNo8CSsPYEehr+s35Ge28zOezvPu5Fwn2a7KExwVdtvlqF3QY1VyERZ/aMJQ89wtmOfjHH
Kmg/+/ifBxUtUx4sImktrgMfEmuWMW6G5od8YE5h1tVkwo3hpQLi5xE/48n3HA/wlLZewBSy7xgr
wI1/E7xF2MKsoJxOp7INOgFyj9pgL5/dRfNRhI/Kv8QdXjpE09qmRpfUxoe0/xyV91IHTtIecaFE
6bZEv6KTrIktvt1YfDiCgJnbTKKDv843uBrLCWucVa+GE9SlX0D5X3HC1ayClZSAJtgq3TELD9SU
prPTvXOtrJnVb2z2aDTTvsetB/eMHNGyX0fpb+4+3e5huatYezfz29ggXQaAI+1nRcOkaW+h/aHy
8ynHW83GrrJOLvWpy9JY839lvBuIkCYrycJh7jnqLWhvEb2NJ8+BjW0UGFZy6CGWlKSvxJw1Kqg+
9Gk7SPNDvR4wAXsGMdPk/giysbM/rXkHKT5z8fmH5Q4KOIO4nYOEzu+5OM4jDiYSs2aTaorDtcC9
GoXZPoC7TM61ObDasGAV7HpjVQvE34eqwxKKoYoktuzi5auszZdhkW0iK1rD3dpE1D1jZ4F4aQ7M
QucDG/ixMBepevCST40XoKe4L5FvdeZhYvp0AnFoAk9Wo/rbRtYePo0ceOvEYyo2qqdFPGDIZzNl
McfcPdYV1D+MStaEvwIhoO9yfvu6+l7avwrr9ljnb7F+156x/WdZkJFZqugTWI2WP6QT7s6Zk6x0
KTk7rXVfA9DIknPFnIGRWS4GZhLlchjOeUo98gemgzw9MsggMON5WHqSflESJZ/jMONE89f6NMhh
2IRpUsPUsElhEUMNZzq+SNOHme5Dy/rujAFf7TLUUPhPd8bKri9pfci7jZaeTbn2IpUzb223N06A
d/TUNITWw0deMGy4h9QOhxJ5Kbw0A2JEuJZ1+0bq0Zju7Zil9keK4IhtV30pOf8sb4eFuNX3mfrl
CQ5RmSxyftPNNcKSiRjMJEnKRwjhSZ9hOpoy9dhKNLHnLNzn0Usqm7GQNGbrrv8u9XuFmYyhg6E+
Egu58w3oKaoK2z5ZGdWyzte6JgJjJqyrS+8Qepfa+mqYitS8U2zSzfTsIQGM+12bX9xm49QHXQES
0T1Kdjby0lXWbDD+ALtr5TcEKLN/5c3C6fZwbQzlgJ2OcC2pr3gL6ec4p8iEUn6seC2J5Bp0+Ljg
Dy8+22oDpYOvjjMzRhgZL/Toa/SOKv1lTCnuzNvyBZiedMgVmziMhOcY4z6Jb7OR8Y2n7XtnkxYv
q7yr3sBD/7UD+gP1EuVfBaAO0IYeJ6Fd6xshVm74apxlxGgl5hAfeofKjx8ZH2JkoccAVETLDk0m
Gl1T+WndF4NOu9nQElq0JhagqWXGQrdY9wXRfVsDP0b+ndocKIcMV3lrk4PyHtnPqH9jzRx0bJ23
EchxbW+TRJQ9tYKNa3bOjTMdMfj09TRMrG08s/cmWNvUc7CNo4umnFv1rjUX8EuoJd+5nEZjC9iL
i/Kugsgu+1+isS0oLi01YvgF1WFKeHBISuLfAON1lNu6/SH4kpqJGSXjg06H9qApy8r+hSBO1WYr
Zxmv8+y3dmFbCl4EwA8hwsoR1BFzjwK3cfuRo2Yugocl8G093JgV85eir3CMp0hzUuWkKX9K89nx
GcODRgAeRvCqYREavfkZP+u7WRFY6L0B/VkYWPDj9oHwQeQSq2G9rNy7OR776BK4Lz06VRSanMcm
jQoEB1CqkohGjLvi7CQLlokKLkJFXOvgAuIbVizEvmNdHaLig/TFgZfK29caFzWWAXHL8PhIMq3W
iXpwAfSi8yiuumSjX/zL1S3AFgfYU8Cy+g/PgyO9VaJtC+d34qQ3BG1KsDoRZlX2FRrukxIaYdF+
4ImDQgQs4OT0qCMA/vioLz7c6suBWG4QuDaaTEMpkow6XLXqlAhUYVhHolQdsUJj23fsR1iCbK78
uWXaEDhg1nAy91BHYsO+lOY/FCab1lT2ifNRKfearWLRvSTjnvTk4WoLLUgFxMw4Pbtcttrjh+rt
9Z6UvIB6Eqd9iF7WNBkkIKwHqPbJ2aZw4nfdj4m8eIIC5HO0+Ggv7g42wHxvNA8L6KHMjoH3XngY
m6LPxH8OfJNCyxZqt+3RsjG3poD/nUAXrAkaG/YTaqKyMkgQWRHOrWT7IXxPLW1mlqwAwxg1EpnE
LMHqHmtY94+0BMAZj0JE874CfOfpq55b3e9eiriZ8r3DEhuTODak2iYyWY9mMzDNBOGgNwb+p5x9
HBdhfkfUYqn7kiLHHz4H7hHHOQHPUEp+cFPMycPmBW+rB/kqFnMEckQnsb6MH5b2Zw3fFsgO32OI
ptB7a8aybTcJJUwVenP8tVX5yNiPR2z7U+7fmumYEmrQyddF85sjwK52dXFoU5Ayi2kErTgNt8Z1
yK+xeajgcfTiHTmCpdt8SOC+6GXEPcPEbxOzJuJt7lNU/SI0YP1MDxT80zPguPGiiSumHrspAinv
vgv/VLbYcvTw6PGNaQ+7dFZkDREAeUp1QOJ7JsCoVmCOYXdmkY6MUyDNt2gpMJ3SFxKkhWVW1wFE
RE9sBlBK4n1kokyWMBCRAnsRifGvVmVTwZ7WGA4KJ4SSXzTaIF3hlzQlEgMjAfiit4cYXmhU3a3k
kJhMv1gGFeCKS1RXFZtGmOizMjlbw2tgNCCuukPqvA0TPthhEvMJXsGWMYs4w1go5cCelfgR6yev
f7gagWmILay6W2JrGp2PgX9rrtKFlHLZp8rTA3LvInJ1TXzxhCkwiM+zD538R7SXzhgvYY7NE89d
qsOHxuDEbc1F0+Hf6Vli6od4RBZ0TCdvnf3bdicNL2Sj/DYtXIyd5nJ5suYDHaYFFQmOXxUtQfdl
Iw1rqh89u3rQ+fpzT6BWo17zToEQmqD8y5a9q2AoJyGDhKeUBBygfrjC+fXVlFEnf9qyhOfY/EoR
WbhEZuCJzTWqJneuUqVQK6qnJNyp3j1p+D5tJgpquXKqfRkeXCiyI01i+k4AyQg8jb0DXzFIOY+N
GmcSU4naA1fA/rbpMdWhQIka7WwStOTtBnaWOgpZuE0zlS6pZjxdwgbDFzvltWPojZxDGjp8iwyc
zVU0HVYNGEaarbrbGjULyuZ3+k/WFr0+O+Ypc2/l9h9yClTCI5wICjK8T1PYjTJnFJl3pHgsvWl6
ePBBDLSvHnWvyW8Rb9+CP+HWX7GxiMp2rkRfvnxD2+fnH253dhvcrpMwa5VGx2hcM4YNfeRpKn33
taZ1lM4RzIUIyBw9O8OZzTFOaerRKoNsps8GwKR6+kgoWBs8JUowzh1zHbW3RI4ry1w7ecTaiMfj
nTv1t6ruU/6fWu40RV/UfTCPildffvtdti7kNiLLDumWia0Fu0hozBvQ/H1E7/2ELjQaHzI68StB
i43y6WXQ0LYku3Bo0YDRPS1V/c90TED68Z2I1pH5OcCwygkWKtbjqu84J+2rzwq0N4ZPm92sr7zF
cEZ9EFMKX2gesImpszvq7c5nsNBt7GA7Ou+Jc8Qb2MM2GUo0AnCxOJw6Vpoxk13vQI2RgPRPL2H1
bFBHWZZOAAsSHwS/SEGBzKx1DRQsF02efYfloZf0HWw7GdpD1oTfS7vEwm8oScxsz4LxyOiefGOt
UfCrbOohJIz1IbIou8Tabo6Z9VXFtJykU46MVLDFI4Bi1onmTjsGER+bbZMd50BmmX8NLRtN/iTb
taZ80wBAt+5Pwv9Hs+WCOdbSZsZVx+QSsXdwT7l1UJm3aOZtoPjL7ROvLn8E9EQ2EXSgODQfcXzp
GOCQ+T5XNOpv/oDR7IruOQAKi/Orm62ZjBsUpSyLfWYXmA/nXgp0h8ldT+on8wrgdjNmH8oEAMgP
TblnObLTsARgrZob2brGED2zSERJYYn0zsFVHz1VR0wBXlfWYqDSyA376MJqXtbTxocCuUzlqYfl
utJR3eAQoWIKzXCRRi7AJfRWhbY2bEZhZUg+1MiDbIcBh9OEkHXGE7EH/joZMPikdX3DRectHFED
D5+UUp7vUx9C2VC6pS5gNTEOE6r1YRiCOkdf14Z7zwOA3cHgHXJDA/pt37yQGG/NHfJFnxGmKWxx
tzJaLF/d1LkKyTm3GIGy+gndKQudNHnfewRoJv2QDY0bESmTyljsC5NOP2k47At3fA121TDgHs1Z
l2c/rR5/WTYtvZUbb6KWu5QIXAUGewUiWkFX4gFblmP8pmf+Y5LyKH6zCdAUGt0J9tFab1kwF8Qc
286SOfxcJrhPG4uYFZjoQYihpuK6HrgTRvFCzcRCTlNRYREaFpcPOZQfhk+N1tBEh6r4CiZhtgmu
DTWgWv7AJ/iSTf2Xk9NgNAQksZpX6mMiGy4rm/EYX7mq8C+haU41wYXjTLqQeW4pMynhpqkdf89p
pykm6zV8e7xHFxOUJLJcZGhA6ajEirJe1Xq4KRwBzdDDd+ruEHiQ9eJZ3+QZLeLoLXUnA6pxdEF4
1qn1N6T3gFly7F09BmCSXrTM3/IE+F3eroWaLoUhlnZaXkwsrQ5xXKhFiRe1XnmVnfXB5wDxPgEs
geNGExN7Fro9lqxwSoVBDC9g33LMtgazYy9OF9KRCPLbL8MlFJpp7MUvOYXzfpV7UO6w8wnX4jx4
KH2EJ5vfHNybsCgfYXsyYv/N7cadH8qlRVTEQuDoEPzyckp7LYBOFH26jLsSJDBB6uxsNvcqyOmu
9+dOZ63ReW096w/j7anmhNXQo4woF4khmwdtgnFA0Tb4Lcmu7ihpuZo0a182COBR92hM7UuZ8Tg8
jEb4n4Cn2QCaowlP7JNLXrvZ1kTZipx3kzDpx1R5KvoPX0Q3IoVmqmxQLLgFy7cOWzejHDVAM24s
VEQKPQEBRq9vTbfaW562g0+30kZx8cb86Mtxm3pcioV5kx68y0He0fqjAagpStEqsKK0yl8/vPcN
qsqkwg48LgZN7BkK+0V183v/iJjAfI+9Pwgk1zBqV21NQLtnc7PadfQluNoKB0ESxRIazSmupTTJ
1JX7wbfWAEN/PVU/2o1B3cd5V9k/WGe/B4wnMfvw2mc8FvTtPM24kbPInoVFvS6n2i93q2uL0Z0B
U+55b7pFMJccDwP8GjERVJy/wuOcrsJ1SPvMGlWb45lHUJxv1W5YGRztirSdue50+L2MpZMmG7/x
TjkhyVWElKTA09ITM4s8QOlyvmSAeqwgVdTZ8NV4rDESDCI9XXqKAW60wiqokDHZjyH7CSdiMZ4g
oM36Yhf2xV6qX2nApYil2Ce6AtPXHrNAj7pb/0G5BI2m2Xl9+FYiV9ZhYtqOehUewhdolBla4WSZ
J4AbrMllwippLMQBoi2tMlvqKniVzFI8Tu4u/nDV8J8s+bq9zvrUGHiVnFO88qsOVqWUUTyPe/Hk
fzd9MB6A8u2zUV4a4T2h1B+NhnAamMXrPCxuY4lkmXVmUoXHMB1frTbe8ty6t1a2g7i51Xv2zzpi
LKX9tnXSNRW74qGlBy1I1ikbxlD0ZztUH6VI4JMCnIFUpxMSm+bIAbimLDZb022eJNXZB9qZFkgJ
2HJlCFiwm7GWoqjWgh8zw0TqdxSwCSOoscVlMCI4kA1WUXht1YdNPWgxkLWJHFKqYqMo3qIeaKsD
cnnCCrkdKUPaZ4LGJwNoZTIyK8hYQyw4JxBxBYZ9Qdj4GpT0qjR94qT20I9ZeWPdAvUoA+Vf2kWE
2uPDSLt5JattaKuXhP1770Kfmm4Ol1PBSbahFz56BZYlrwR9C0n0i8RWjqolr5SwS8sVHM7KxoKy
Gnz5TIRxUPOQ872PP99k7NHIKSe9xz3wQmtKbBuHVFs9876cx3a7yAxrpqGi9qC92IDFC6NbZJG1
qvASJNbeoS0uKm9euvrV0Q/CYS44UnkZybGtK/qtYZk0IbPKvx7ZT0Z4r5gMN+TeVHn1KKdRISmk
TTVSlOarlg4uZDQBTWcTFclBNUmSwQnWwJamm7SmOtlIuD+3iWMtIoi0TcomgNydNPz0SAJvGRiX
BeuJsSIg4sNwIXVW+izt+7mITgoXnTJ+ebzYJtqtyUuqIP7IBOBe+yxY0421RJ/F9ihkdeeVzxL7
T1i16xrIWhlMV3VOrYM8unBWiUrtRnhtEmjrJs4WJboOdAFcsP+whc5xZ9+iKX0Vj4Q5pF9h+ggK
ucN+Du4Evzyynb7Lvoh+wXOnKNeaibTBarwYi2PTA1kPgkMZIofxUY3OipDFS8H4xzQJz9AH0HeK
ZF5TyXjj45OZJiNi0vV0thxnQ0GFLWHJz6y2JESFhTaexIXe5O+94V5iDOZKap1dSb2mjU8cy2+F
RBpaW5Q3zT1oIat44INTzX3Wpf6vky7RIWWJa0PZ9L0+Q02Dq32kIQSWDdWdi4ryjfJXyZU5kW2z
zMbBipLV4Q6Oknez6g5dFW45hgbT+MzBd0JfIFluXGCKZAvDCI4esjSL9woEfEBSSMZVJWlkAT+u
KpLh1Ipls15sAnZ+JcUJcV+rwn8o2j9VCxamogDJIXGkNdeCFYBUjRdP/VDwIusaGlperyh3Hxbz
lsTHICp/8URaPEAMAnQPo5o9yxQUuUbIhI7xsuRHnVtU/IJQrab4jHImoxynCz2J8I3gcU76bDVU
jEDbgUlhrYOnMIu73oHujal81JaZjwyhj3vwtGlX0DmACfiEYIf6P3ZPplYA+3A2ugANzY4+CnbV
WO1UPl/d8XBqjDpDcm3GbhcReRNE1ao2VeYj+G2hvWi99vIA2Zg8vNLJN0U4Proh3TXQR/IxWnp2
/eqlTdBBzdTKoqC/aMgczJqYIg8tSqmuWrDOXZusXeEis3A3ipNuijp6a9XhgCptiytgpmfRDlDJ
iZJ2Lgf0lkTFvQ+ifCXIAITG1SC0b7t8VGGza5r4eyAdcUB5EYiQzTXkLSt/OCh7yd3UEMYXaJmw
gNVsm8LGwfLZk1gE+yMmixXoFzLrJZMTmmzg7wB+XriODmFAqgVExzgmxEYnlKbXm4evUYSgld8G
yCHxqIizm9BKDzbjM9OmQtOqKeTYCqHdSDBezajgc/ExVw/K+FBJe9vinv3xitheqbWrcKiJLbZ2
bId4WZcmYPKtGyarFLqXngLC4ZhO8uSz18HvF537EUj3Q5T+Ji/p7awYzU0uXJSvkx6679lMMILu
0duIVB8v7A1uapQ+IhepT+KHG3h8E1dI/I5hH8EEFnD+6U4IpqdF9n3zXOuKXLYClSOOx8FGk5UR
E+FnjreO6HztniG16gBvtSMcQVnhwfAhSkgYxUGjV/YpbrtJMaIiZfQmxkpmcStgVApMwnUh3a+k
m2sLwgB37qh+EGpLyEBGspCCsWlWUC+PTgqkuqYlaXzUbyaW2FJtXTbZ+r9eK469KK892Q2r3Mrs
aVLwJmt33kpniwBpD8d6XZFWUhaZpP3TYJkKmEVIIhLsiMZCmwoYcwIVj7bSrFqDObzeW1AEkm1n
RLdRcDegxIWvlm09qWxrzV6mkfoq0DTYroWOQLI6A1BJNuuAesYKV4HVrHoXIVkpuNilhStsOreC
+FoPDjyxKib8CsyUBCGWyvrL90isd0S1qVTvGKk/o0lmaSCfBT2wlpL2aRf/lMhYVEzvUjncEcE/
a9/cOqazMYnnRc1+RopEZ0uNYWCqsSBJMjiFORJUTFamQ45tEL8qvkP0G5qXc4dXG4wHpDPf+qg8
1jU97TC9Jwm57AhyvDS8lhreO7JVzUVdY77rhl/DMXgVff05ioiQuT7Z47Pb6kFyGb1wLVv/ZEpj
awn32eOoT0ftzx3MH5s0weOg86xtvTmyFlpqAxVGqCqLUR+I+Krx/hQW3XoZ8PiJZtgboXAYfioH
mbso3pjBlHIKllRJy/UcFm/uUC/7IXXnwHtAMRfBSzb6Q6bdNAoj/Msd/1mJtzQif5/STc1SPRhn
fa9cA7e9ch8+ReEzTw7ipWvgYB/69lkxZM47BtMZ7oghrtTHZGYeGnuKme6WudItdLipsg3XLWZD
mn0EnQQ/k4K6IJXjPQkRvTg9c5VqRCVoqfS27bCr8vRe9sgvIsdYIzTvAM8p5TzkZQbAGSAEpsfx
S16NUYcdaXJjBANmjtRAYGcF5yEJNgl7GaEJjDx8XaXl8dmaban7TycK9l2v7gFeXxFknpSEpQGk
3JldTTRaFpB5DD3Gc2BMG3+tiK8eICnV79+JiURojyIwDKq9a+pnuuE33aYaG5HqDab2+x9H57Hc
OLIF0S9CBGyhsBW9EUlRLbtBSC01vDdVwNfPwSzfizE9JFiomzfzpNXiUg+LgyfKvbDQeCN6w2ad
vcCWZOjEBIS7LRvcY60xHILMSPCiE7k4+maGDKt+EjtyjkWLTjFOePb8jospFpoAs70Lp6WxItrb
HVJTbbqYXO9uS9hITP8Cy31uknrrDZGHRRs+XosROJYVbqyKLtX81iegCl3m08xhUsIaDFWS60y0
8egsCbwc0z8sVxzYZV+cG7M+UH1y8xyK5jJjG2lZHErVf9e6gf8MEsT5LBzrZxogKuT9OYTxLXBl
w3n9O1P7jRgVZ2RNLCh9SRhQyYV17DhNMtrromlOrJwZmLqEE59jz7hKkFF5jpBY2gD43W47aw0I
V30lPbTJqhl/XL++lSTOIHOLAT9R4fFK8syzZ45yGwWsgnCFxjVtTraL6dVEIrKZlj3ZHFSsLk2j
P3vSOq1LoN2z4DuZU3oYTQZpreQlGDy8WeqWD9Zas5uc+ax9Y8J9GNCH5sQq3FhDUEMEhF7h6uIe
ivZ9tnx+dTEMUW1GH5MT1ZB+c1zPfGgiNk5GkyOORhL2Zv8yURN1COclqVFQE6xGNBQrNZlK3bt0
9Ztnzyep0OUs5VF2MR2oPIfVFbDyIZrWg38btHUeQaXt4ZoRwWFlTpvg0+i4OJ3JNkSkKAyMUgP7
B7e2iRJBxW2lx6KIS2ic1s9hW+0nHOBdCSsiA1mHIiQ33WLfhbsIMdzsf4BbsZKNcrXWotgwMt1E
27JGBAJFHeJDlcf7UsBPKTk2ezSqNf8qFsPEn+csOqZe/t3Z6lFgtHEng4GT0WEViW7j+uo9tnHd
OhhsWayqkoFEWvCKJRf9kNERRw4Nllxr902b3IyMf0Q7MMUUbv3S1AURkQAEG32CROPwo/GmC9nC
BsF8024TvHIe9jhQqVoKzJx0i8OaOhvaNdFEZAsjDdaZo5A4+ecXWmGfleBKxixYURjGN1GgByay
MDeDld8L0553o29cqrg4RbrYjUHDlLt49uXdSX/TjgRj5BoZtQaY++0w3NkQ0nrVb1u7OnYtMp3D
uE1cfZsN+p+ZUhaFKQ7RF3tzHW0kDedskltcKVjRe683zo3d/maCopY8YhREqdxWw/gWTBl5gKza
gT2YVkgjlHI5Bd8wq5b8wUmCYwgBpE3JKkuRvpTYa4KKXLGGq7sAIny/h+WFzifoiBqcvaqM+RgN
AW1Y2TlQGHYVQCr2UvVwAjh2H0rjK8YeY9XOs8naw3RQQnmn1wAX3Tc+s3uUsHio9Ffdpi2NNzXo
0UntnE4ceyOkLMZYhy0WV+y/K2F2HwRWmcTLg7YFd9LixvVzaw109bQSp7kljZBlpFjNmvR0OyJU
tJsssl8AxFD3NhTWphXta10VQI/Er+MmF9we69zlb62AO6WaknQ66CA3jTY14uXobTtDoMT2ehuM
mPW98bXyGui4zlNdEg2zqrPnc3NxJsX1W/3pY3OnPSoEJ6wsiw+KXKO5MjW8lICy7np4YhW+t0sG
zCzid2S3AC0YzkgHvFklJiU6otgYXWtuXVVmfsVu3e/5FM21Fc/qkJbJ15j2hJJb/NqDw+sLZ8cw
2Wdz0jRyTEdHQfUP2GAHJDAJ4fcBzLwCQ/zoqR+zDQ6txW8jotHGyXnEYnKtPi66iTSVVlcwaJ9G
6Z60OR2TtAhRkZmSvLa85/5waHzWipQ1cAMnwi3GjzYVW7DVE/L5DLS8JlgNm7kho0PuEEwfnajj
eM1hULvNBH+0qY5pG7zR0eAg/WHezLL+FHDsPdQDtH175qAXhHhGQ722Xr6dRz6FMQDrJvc+iIQW
Ng/aN8cw9d+RnX7yO/zI24qYZI21EzJyNpDimmfyXcphE5O1HV8gN3ldOxdQfb+pii9+Zl/9Vj7l
Ga2SuP4U4NUHyMSYBbS+hd2A9TyNn7mQTniROa4H+Vu7JK+HkBtu43xxLWZoEjhzkq1M9D0aivds
sF8p3PjsqoH0syjR4XF6RZOGy0nsx2NmH2X/GCn7My2CSzxXWzeOoetzn1ajvTZDMgDd1BE88dQI
oSlBeZ42jhHj/8o2tIq/57YFr5TZ04wohsIgAVxhJOlR2D/J2FCsKt2/iZPoXZ8vdwr6Vy7RbF/V
XNImlrMkMas+PuEadFcg3x5NLBKc2PFLUXKZ6+2ZFJxh++cCdeNssr9AD3PIeC1jSlt0K9exVp7h
N2ej8eU6mbnM18um2+wwhEicZ1GLtcUMCCvN3uSyHK6wDwd5uiTBIrZatPo5869ncLfpbHTeriIR
b/qNgrqO2z3gCpX1b1TDvET8Mjf0BqcPQRRNBOfGWyfbG0vTL273x04NgJIqtkVh16E5Wc2tJKc5
EcV2yVCumPY/I2DdfkcmtqXn+2FGOia92p/aIvuQ9NZl8/CCS4uQStz8iwM8d6bGze0wrVlUVZES
Bu3Yjvcu7d59mwSP0VK/UB76qr96bAXqLribrCi6DuMid04VqZh4Tv53DK0bbvFNjQTWmv0pI5UN
ZPYjMPvtEMePWWrcRLMkupPnII+2IajNySLaV2HRU+VRGj7eVWPLSPVT4RobRfWY9+5vTUMewYa7
4Y/7mqSzrbs/eW/h6GC9ZtCv2+p4bYmQJwyBLU627J4ZHOAOKogbkjbbJDQe4RgVhyHmwMpc3jSt
thjwcPaywDxQW7cM2/qLq/FmggeGgQr6oI4uRg7Idm6I6tR1eYgzUrgp0nAT4o3mDoXDDIk0pVkR
zJaT9h85QA+zGj9noPrRYms0gupQOz6xOfdmy3RTq/nTMvpNw0P0WsbpdzYa9KQE7DaFy1AzdJ8j
5MGHzi6Ng2GGsAHojn/wnIwBsGVIibPpQ/mK1bDd3b2x20ktP4cUsTsR1PL48wVc+l3lNYdQwEcw
yh/dzXtTGt9BoZwzQaqVNdTH0iCzIjP/p0EIO+lZ7YjWY0g3tzYrby+3jF0SIbWOgwNgd/T+BlMx
X2ZBtDdxSJsVFS8U+IohuLWiSP/qnjWkqm6lcl9oXwdOMAKfnloTECuqUEXr20MaDOaKemJut3Sx
HIiYexznBtRdYtJ7Kxi+K9uvL3Iyw21SoXHPYOpWbgNFPrAUxoj2OOvi2uR0OrWc5VXtorqM/yg+
8tZ1Tro5S9lzkQfAlNLgiE2BMM2ADGsz+xY0BuMQ1+Yx60NJeA5viJ3HSJh9RzQgbRK5K/3aOTZZ
w84o9m4mSCsmMKTxJKq4AcgJ0hL9GqqdLlRjvRJRwuTlfA8Nr86igOLkAckg84mvwSsrrvP21awB
zg4edUtYYsiBUx5JcV3dEK6rzOYx7sOjK6N/0knpWrW2fQLDY6a/09Gn3KDhLClYDdl+9zUEIacE
fne2trW5sTtmDj/Ch0/R5U/kwUXN+i8IcPh3u4srehpE5BNAhV1Yt98G0bBcAxureEElM9VkbTId
AifCHFhsfQReCPnchQi8YLnAYo0jthDNocu49WJUO4sqOTvldB0G9VPJ6TLg5wWmfrRH3jDLbrFe
iDpO84feRnD/9k6gH2dez+573vfdj6fyJ51M7CIEPR0mqvWDbQ9gH4oZK6UQyfwnAnXNGn2gaLaj
tkpGZClRWgmAD//8mba2teDRgRmPCSWuFsk2IfJCarKA9rOekpCdKMGAGt2dIosohlUzbZQdryyn
ooRlmP5CMz7FYZmipvzqtox2IutHHCL6aLbDW20FXEqa4g8ccexTYfNO3ehzm0DTydITStiNuq2V
Y/VQVdKjZ1ZfdgV0Ja43pcsvdzR5dDgKyFnabXaSGN26yV23I2Y9o7w06huoM0EYekJD42wsfeJ0
ED8ERf2WRkjNWTaPh7yDwGJltEqgosmDm0TOQ9phvAvmfnpq44okbBMPq85kgedhT+kicJiyPys9
7VxiUE2Zfg8uEyFb60sxFvTJaRh/lnHTPeudwLBNkgg5j2/2My4Z0U7z17jYKc0+4BZAkj0QFgB+
VxLNH6GyLOASDQ2nD4NdVvSn0OOmnDgPCQjH1tWvQU3od9KsGFw6etRsEmGNuZgZxhuNljtYxlwr
Lf49BDdCfqWkT7toyb9GGz9VW+5mNEFXWxXhZIqTc+BptWr7EiBehdwxEMsaODR0UX/VY6HQlOiE
UMOzKcFJlgE3SCadXNEbm7x3LeAE2n65ejKf0Hn5QBkVi9WchtSQRpuBslbB/9E00BZcYUMHMp8C
tuzTRCWXjvnUEzYF0uWAKksNMCixnpyMBksmu2dC8qTBBHlzRxfdufDaCw0/w76T9nlysFkHM8gj
IUAD12O/70KC26O7diMIkRR7+fgnYhInUVax+4Ta6Ap6/1pOTahoLCsCnCwB5zn/NQ3myMSeAEVZ
24FOkIHDPCqAmJTFcx2S8upl99EusnyZ0JOu2p+QcxLwurMPE5qMZIqhhiH53XLYB9TyMdHBs8ib
72HyfhFddkPDuRi18euQcjT7Ofj2QuYD8dMxf4u70tzko/DXRtZFfyNhxBj01THPzBfaSEcUaKy8
Nm5GgK0Be9r+rzfH1pbSbvo0Uv/NEf74EOvUehJLiirLspPtE+EHwYJGC6cygOEX1tktxuqCdbve
t4tI0OI+zAPrNk7VU+2Tm22Z5Way9hyvyTaAvDGkIaZ04lR1/xlwEjFH4Pscp58gwoVZ9jrHm0m7
oUpRj6jn8GK2QfFSMbgWAxceMxpgschVh8nY40DnQnHsMtB0AXDuKMen5LhkT5IBlbGmzsBZ1E+s
CPZgQ/7kCLd5XeEXAsl8ojmVzXNApW6pF2NgAeqrPDDK7WKs9W45b2fWsrGaX/G5cDLSzKTEnRtf
SCWQhSlC3AqffYWVENYlJdujvwbGNgBZURE/CzkTHuqp+S2t+FKL7MNKZ/xUTog9i7KmUtKHV2SI
fu3ZJjBMXZYDX3HeUFV2U024G5voGIYcaKkHIKXjGPHtBgXEKTc89LeSpHfZo+XE0CUDfcwDPCRz
1p7ccLjPmlSUH7Czrkr/pyggoLhip8vi5nl/XLxfzIY7TalDZhnrCKfHTDeNFfes8pkfzLiJNjri
Y+2BbLrwXjIylRPhBGf29qaTrl03d/eGiToSQi6KYvIuSAuE9kCLFtzRSsAPyn9tCqyRPTE4lRB8
A67Ru9lbN4u/nZ/sDJN76+Qi4k9OS8eD+KGpfZuEw84JiZxIIYFwZJcgme54K65xOlzpOeQ7aTER
gFKgf4TXS8p9qEnokoDQ8+IV07p2rGtDmseLsp3JIiWVeMOF/THm0DPb4CXHYlUSHyssa614rNI6
XScKP1sdPJmZwTPMxtEb6NP6JIGFOZHqcalJWxjJa5cA5Zho21ArPxj2guGgJA1QwIo2a++gLIam
8X8NPKPIqN02TbKtgHbPXspGN1uVeBbDUT7ycTKOFic1Ioj6UIAgYLZHOjIkb47pPHF+qqjbhjJ1
+HEhsoVGeq65ARF2kt96GmiGVBFDuGu/thpjt9n0L6Km6135J9G532lKHA7MzCzng9vCwIM4WeKG
BULMdpDahpRakkzALKy8rT0NoOybf6ms97UQlOtww+nNd9e614gUORaRAYe3npK3DtwLrrO3HFgd
gYvTSC0NyvVqnO3HPB1uqqBvqQN1OfI9Mn7jrcTaYoecNmJZxItouYvTOZ515WezSDfLZdE3FtB2
SGxE2nvHdwixF9GjTX2e01WP9gKXj1m3SfOx5/mLo2TjyXlPI7EF757UZvRdA+2fcnEywQ8bmVhr
2BeNyN+06YAyGDcTyiY0KAZlSMKR8VHXwUWU8TqDS03pnr2vgoaAmLwXQZKvvJQlgdfSTGXNnQaJ
EUMXMt90vKTNwug7Geovb0iB/gK35XZwkRASoglLkVF6W9q7J3bWJNuAR4G9hjdXbxPIG26D6k2Z
m46IY6IRSBffZIW/Ei7S88hACr7pYqEj99GfESwn5psDLNMbgOnXEZNYnctDwxJVcV1cheabO9Dd
6hXrFJRS3Mp9SynJ3NY1J2V/ZS0K78X7F4UdkVdcdPiYREy6QFNH7pUMw3paZYThCUmC2gmjH6EI
aeZujlmJBEIWl/deUA3seRe4p7RcJF9DzdCaF++m6J/qjL+a7ixERHpc0Wa7zSywxOMxaVZ6ToHF
4Wgv80eds/7z/QG/v1j+nETzvJqK34LtJs3PUqIWZBttUw80SkAZWEa6BE1pEDi8ghDnsGc+O6me
VygkbIlpfoC2FzRblfevILwxBtPiJeqeEvLRvg6OYR7chZ2YN5TmDfxU8My9lWkCEaJR2j3anon7
z8GAZnXhlekWrqd567AUTB5bVdQbn2UxvTyFO+0xpG0yFMsV5cUax7R5L+3qH0404Jw4yxXtkWvX
IYsWa/tvir7GlBGd0ohCKPraVjL739JOV6HjYOnV/dSfaA96dOf+JwyX0HzzkRbfsbJZpH5Uy2+m
Zv01YEBkOTRU5mahKlWWwgidn30gej0pczfbZLP3K2x7FfYeHY3sLwQOwwVmol3nasAgUcF8Eipd
zeKn9TCZJ+wfQEr4AU0L9LFFpvnYsHRPapqmeLsXZvLIst7j+KLYwnStE2rOvDK0sw9CTLCex9Qa
UblQPM44cyGG0c9jm/BBAMNAmOEW9WY3pxF8SdJ1y9eJ77AwnhT7ICBtOLicSLw67GYKWIuVnR9x
X3D8BPVNLKJHMSNTt97Sgdffux7TWb+o4T/eNL5H+AypSNrKmVcNPkvTg2PgZATVrfDJ0cPeo0PL
rP5VndgHKatw238vpv4dkuqqkHAPDIOc5jgZd8eM7w26ZRC+JrSAEdOXs3PT6Ncc44gbjFAZzcdd
cSsDwhvUlqZ9s47xzYh2fq0AmJuW/6Pr9sEJwgtVhwaiw2xDzSJ8gZloFWLCYRAVFlr1H1+6R228
1DOxIz42NDGr/WSZh5PK3ooyX402GQzRbb38NRIpRCnOy97Pdj7NiAKJIonqtZ2zeRPt3pK63KQ5
QbGAToByHKfVmMMAN23znBbZMQ/TvyyH6SZunklJ46rBJYZtsBsmoIXjtpPNe8kiVvqsSusl+ivn
bdCOhyT+x24HpJ53zedxmzuTXB7mlQjLbZ9+hNalxP6SClh5CdB1AD9FP23M8W7wilB1wX1F0/gN
dSDyPgterk0e0nUzf1t0A6xmI3gSZE97E2s9qtIFmHmF65jriXQKaOGOdcZIcrEW0urEmLpmRf9l
+uYfo1+wP6AqLJfvp5uKryqfd0kJrojkQVCRrmIIY67bAQTewArjb8XX3aR4FyDxEvymWQ/PyEMe
/LNxuKMEfLcTieBErt10ZMRrrk4HBaUNqeDB+e3WW4KGLP4b480cW7Vy/YX12IdIEp0824hGAEJ+
zJB2IK+hwUoA00c01wbWSpaxqzInRCoZ2z0v+rB859GIhstcZs+SGuylfAsKsNdcVVT9i5qY1Uwx
4hQLGY1a4Vgcn0xgCPmM/5TrbBg1/HUSWsHDSBlEL/stQx9iOD2hpncVsMv8bmbtk7aHgVeQMIGc
SSQuzD5Nc51V8xrluA1yLf9ltmvtPK9PXjCdUM08hPoATCraR02YnSZDJfiw2/DRBeqC/364U0HL
Igdm96qxuJ/1DQAxC578ofC5xzM6pSeZqs1UGeI0Nf1jrMMRlhjlWCgwP3L5gQwWsYmO5ewKhczZ
EGaj7AVG1TlBfnrkTdetOhle7XKKYSRjKVIFyUMWnIp1e5vtQ24HKzNxuXCYOGixyQwGfgGBQ2sa
X/ygnNatie/N88R4tjts+dLEn5f2+NCHZShpXYhQ7NScvVtUOANbS+8IAuEQdYPo0elIvodtTvwg
NUgk0sO3vNp+Uz+l8klnTxYyzhoOebRKJ//VgIM34KV7MXXpsp0KFkDa+B7GlnWWS6aamqth5/L1
rqp4FpvOwV2AT6HHWSS7g8iHT90okmO2R1jESsl3Sr8eD/NcDVtZd93jpMavYQRGYGOIeTOKuQbT
ifE0oJw1T7CS+4PhcA7HatcYyrg6kVtuyfezfAmp7aqnEjhKo5G2kTceBp9ZyRsWvpoRBwAZbX3q
uuY1NQzMCAW2sI7B550JnIb5XP4w7NT7wS0gk0WmDx23A6zlmmgoHo5PYxL7EWIRcJzKjbayRQzv
Mr+66JowRq7oJol7N947tfUntYgDeSTC13E6kWTDTkHVtbVF0d5iwXxNLfJIxehDGZfds+tlCmVv
EFg2B8WbFDdE2wksU1YUPPO6cNZekk3rKJE9mJIarEOGaN66Uh3jwsO5MpC5yWJ+dM6CocgpqVve
8g6SK6sf5SoX7Du3iSDi6IzdDOGU0Mo+5doXOCrchR0vM+6rDngYtlj0v/DA+LmHwzXUKPvxZsY0
71vGKRy6Uxxb6YvjYy+33BonL37BQWKqEML2j5K9whTTZZ8b3GUau5OXyOq4MVm44mPxayU5d3Rj
mwxmsk2mgkgwnG+Mqi1JCjdiJdnFmOHUR2u2d2/+wZq5qSRF1aSRWCERvMco3MzmcaQNPhvJhtcB
NW5l+ifqEoYHBHQuiWavj2ktMQrpR0sygYoiK0CcmSvXdfgIG5yFvC0HWlfpHDdE8DoG4S4A9FKT
qyqgNuaAXcM8v7hJg89lwC0T3x1XrryAHZNKyPJ5zD0erzSK4HZKdB+BcD5r6fyqYTwl9fQnKznd
8KlByUgPtP/V6zISWxtjNAzo8pCwB5MsePORO5sza7Llo73SiZtvPMKxDxNMuNAQf0cK2XGo0arH
kd3CbRwGVpJjZXyxZpdrGziK7USPbExfvBBdsnO+rJKnwXfbjd9q+A7yt5+BPfdz/oY9YlVH6cIM
/Jg7ah8Rujnc00seVLegV0vmjAv8mDOJduItjTGMjD72JfKmD6aJ1keE5Qn54CNWzi5Iv4sk2vZc
tMQkniOjeoZPt0bV/vZ4W9YexDN7TI+5F9sHhl/ucMkMZ1RXD6rNvwxSkm1FAyf9cNdigP+Bglr2
IJyNwrgMsfutIrbm3fgMxxUHItjFmESfaP9Oyv2QmJbYva/0gBtjTsNzTvERL8BDjKmlcnwmoXIz
lQD4aoBhOtkOdbiNxPycNeN+xkVJto1p0L9n01ILrtHGyqZFg2WlEY7gqihRpK5CLmB9BoMJzNIM
WI17AxV2r3Oa7qkMxVOGUb+WbxIV/mEayHc4gFbbOHMuWfpOwmdmaWW6PHAqIDoxVPmpYwG3tbh/
86NwYSsSrO0v7kBGSsQi+PAnQz6XBV1WZosrt+hKA0pJwyABuYYXTKLQ7MYwuAa+0n9Gp6QDUjXi
2adP6tFjofLYStAT7tJ1T1+hcerbqd8TbNEfMqIBsXfznlYvrIwgbcHRFXBJ46im1TuYPjvH6R+D
FGzaLHFe9G7PVqh26JQ3h4JxZeYSrD18hHbQ7/N+ine1KhAwhhhEN9PyvC8G3l2jcvpz3NS/QQsF
1MBwuLPpIEHEnitgYl5BtTO3+JlkhLDdix9Gv0Du71FwqTqmiGG03u0eoAleOSJlnmFxQsXmyUiQ
/JqIocREXiJ+W4mM/wJf/KDjBkDsqvFmVG61n7UjgGbncoOx5sPoqnJrteopngLnlIZ2cWwMnyOn
LhCIAdi3dF/4MnuOJsvbzOV86NNkPaCXEhLlNzwBr42aYmexzQ5D/6WoLJ7C6JFn4GUpe5CN+U2P
yHkM5KewJ6brnuasOJ03Q+m/VhZGn7k4tTrdOXlHbqxC0fHJ7iQnYh4Hj3GvBgUJ3/Xkd+mGQine
HN56oBinRFrinNiIjNeAwRfKv3qjxmZXuhaY1OGPZcSfBf1o3Ay551XucM/t/J7P1h+LlEtXyUun
qHtk1y1KTCh+eJMWpffsEnpu3clI4UxWIiL4XLoyksMc6LvM9Pe+8v4FInum5mZtsoRsuKOB+t7k
DR3oFIzgBXlvQrmrzJkaMuOJWRuVT/KmrgS/gUgBuqnZV7qBGOGGlGuLJWBkqV2R8YdNPC6kEdED
FvyOt+UN8jnV1KeNQb6nIv4ekJ5d4cH32DW5F8Ob91E7/mQ9fw4yN0Vjv7QZjCsKMr+NhahVsaTr
R3U1dAl/D66PCDb9UlzNPXHbeZT+UKnAypO7ksv1298nkrfayDbCTHiMDBKM1WR9u6MqcQX+9tTs
iAYfm4IV+BnhFIuwozNaHrXn75VZv7Ph2bt+/OHOWCJj1M6+D2mpLF7pWYYpHbEN0BWnnZey0OzP
3FeeO13e6nAJJ1p/g5SoUQDHdIjKTedO3ybberG0YRSe3Noc3JT6PROH2swGvUrRwJlG6QRHquHh
cczkKc/7NQCUlzK26L4x/LvgQVyxd/1xinofqPEFVDO9yjDiCYRxtW7arVMphe9qui/lyRpL2J6t
DF1dJhcR88NN6XRo4pwLuLcEhTbsP4YHaOU7+nkOWV+8RDNY0inP4O4Uv5j0H2nI2vfYh6nQAOiG
6OkYhoXx2nrTAKlXhZ9e22rB4rJ89fgD1y409qGjhqV1ID4JiwSSJg+jSFwY3bQOXSoKZPLWh8W3
bvgg/RLvPFsNpQldTNLekCDKVpXn7QLIgQ+6GPjh58fEMh5pjjxWbkYuPN4ipu9qeAsG5kOJDW0z
FgwvIdhcYJZT3W+rmOIaaBc2BqNx3kTOC/uzZTbRl0qWZ9C/Pds4Szg7yvq2kYkNsv9utfkuoEvH
KCCynz4rirVKozq0zMdWDkm+ghZt/aQcc0JlV2d0rlEFHmSCnmbmWxH7l6UMwx4wHyIOGRN1EDya
9fRTRngQaQUSHvGJeP6pwWXR/LxJ2qdZVC04Cnqxsfd5HU4NyVV0NTHypPV1ZlfWEilAr3U1JUii
7P8xRbA7IzNIRvfZ6oqrObJib8MEHKJ17RjzxgE7tHfEuriUeiA32R9QC41qqah4oN1vR9Pa1ViC
F/XobPSMO/y5Mr0Pcq0LSOpvGFdI4Wpn48rlASE1jDTrFOc6blZubh0zJ/4iqe13AJ2W5pOqPNUY
jyN6cPLY+6plBUiK3Y7143v4pO4jTTYZ+mADOWfiE7PxzhZWvA7g1/TxkgSL6Afyd/FQQ0DRx2Zq
Dnh393EW74TLNoqLG/zNDo0CiRUGQvdQsYfKhXmgqy71cfLpeePOcQntFAAZlRWxd/UJwRaqeYh5
JjLWu5P5ZXp3qeTdiv6aFDIH4V0unv+Q6jJiORyY+LfUYYQ5OTDagHguFrF62ucO/RG4LNFhsLQe
G0qrbOWkq7TK/2YAu01GKAxoO8M2Hm3evZVUT+242J3kvlYY8kYGZXiif+zpXPDdhOW5YckWa+S0
7O8km36tOF6oPH7Qc7sZ3T+czusufMI2MXRkR/mBTPYjls5P19377BpqbDfbNoaXBE9K9K+EIR9i
CJA2AU3jw/ewaH845XCMnTeUp1B9Yg065T6vO5Ngo10828gzGRFOUKXHuW2Puf3oxv4/enr5LZab
bPj1cMS71MNqea+pFIya65S3a1BaPXnPERuLxk9S9cQp3b+j9+rzo1fRMg9jK2MqMqCJmgj+4DkK
vcyaGDWz9rvJX9GPXg3rEbHsZeDxG9kC61tLR2EIoG324lc12KRxobDYbM+/JjNaDZC0UBuKdUwv
maL1w0/foXOsU8vEJ9TvE0K/PkRU01PwXK4mzLZWnEFQLfl7F7rKjDM4sW6hBTs6IiyCkGiSFx89
99EjiFVFF9fmkWvfJNMKNVpNW5wJ1RJw5aq4HZlkHkqTlzO2jLjxnpI6pKmjPSdF+17p99R4bMr4
PajOxkSvW3nIxUxpHn9Upm1Mjmu3cZ/HGjV2Umc5L2bgC6fkuqL3NnO9h6F4qwnPiZw2FO1dktHb
JHQxlKZE91TQfuatKou1ZiEViFMDNQBQScCYg4B8SKTxJ0BPQlSijzlZddmtKoxPF3mr9+N/o9ET
AiuuPYf2nOMz4abgZ4hwJeDoAktfmd5DxMYR40rYQizAuqsZR/MqwaelqUsnUkrVy3eYc+JXhvdg
jNcQSJ/kf84EUZ0ZzREuUbU0EmlKvE6WAr8got+yMA5hBFwLfbkb8rtRZehf/Xs3Nv+arn7MSL0k
/bus/ZaHadrVNgIT/Mpc3qBiEvCv36txxGGGmZ4hZqHv+LDLhJ3/WDRg0e5LnBO2Och9v3tGEziP
SBwRHBp62cjCSbF2pP/uk94xegVVBeZSKDf9bOzUsq3R8el/LpFJnkmWnz300KqtrhjFVjYe2WoE
hWyyzl5iYTVVfk13DvhqKniwUwc7FieFaQBvd9w/GNDWoZl/FB3/LQUm7364IhphH17yjD2j7LO5
+NhE0LHLKJnxl2UYBRybCpRpJn4cnpR+KM6yeKmhIOP/IVkt+XaA1kUGBpJ8DQMAVuLbYJO8h88I
YdLBlMevgqH6VLMZTGJeDOrX51fIKb6i6TurJQHmjHMsPndpvO/0RHtiBOg4+BOY0SF3+bvq+Iji
uJqjkz2+0c2yYYN4GkRD9Af2DC6gqVBXKrTZE9i3wvBvo4FpFVHUxBHK3oHrB6HvgcIXRrAMCIqq
v/pifmtF8mwC/u+IRKrePzVl/67xh4X1p08IsSieWARuLXyJolB/KRxCTjY3nnEsKuM6WZ90IgK9
PPY8vAaMQTelvbPUxwRfeevWK21dqv9IO5Mlt5kkW79KWa0LdjEPbbfvgiAJMpM5S6mUNjBNP+Z5
xtPfD2qzEomEEV36F7WoUlk6A+Hh4eF+/JyCcuUE6iF44HsH0fog6fkpG2FZq5stHcNdA1HmgGun
WvEsknu7KczwALW8AlkY0/ir9RlYhSVTCn92Yf02MOe3MYGTa130ESQpOt1vggCFvAjZEXRB2tek
AbgDBGeUPrpu8YhYIxQdU+IBXB7pJO0kUSVqojeNW4TUjUsSUK8/3vQSc43mTQqlhFS9wGUM+88H
Eda0GGpk37oRXcQBGBEz3eKHhdBGAcZRjCFniolXhq9sFOb+cu+jxmMho6rDWKi3LQbZEZR7DVqd
HqkGVTYfhfBb0D8y5rhP/e8UFeBu6k4JoHMaLdCRUFuUx60ZxBSR9b0yvMgubHnjQyJ/DsZn6PZJ
dJGrQDYhJyeEl00tZfAzQHuSe/hwD6kPgQOA2lYyt4JHSA+eUbhh7JbBFjNAvppr2hgB5AKrkI+u
Jk64OFD1KYMixWALBhyhaYyoS7pVLLLeFKgNd05hui+E331suEBM99Bq7Xs1cipIYHgpRh2xKGJO
RPe/CtIn3TR3Q/mt777m8GA25QedEd3YtXZyroKqpcVKbZa5Xl2jtvQJMbX9GNx5cnuglniI02c0
bfgKxZOvMTEgvaW4b88Y+MDgDi+fm6A4BrSBBtLJHm1Pv22QwelOtY44avHJVV6Z8PjRVcZrlxkf
6WvTJS1IZOmD+tQ0xPIl1mFaTsIdA1EF8ZRhSd5YXR8cPaHcB3H+2MIEW8Kd0Ii8kkY/eoRdmycl
QsatceoT0gARFpoyP07Y/A7dDeq/Zu3vMu2kheqBeuI4UVWLGeKvyGKFfF1VkhgHYxZqRLhTJefT
XzSmreHm2dWF8SDn/T3FJF4aAZPoBBmG8F/CsvtEDZHxALB73StQqJ1aPnvpx3+ZmpWo2UQFQNpM
rXv81rdMkavdp84Td/9i4NIza2Rs7Lg58hoZlecRrPO/atUKO4kkE3m2J3J3AOei/S9jYFoayaPM
HtrPsvIW6M///Mf/+X//93v/X95PAEbx4GXpP9CHesyQBK3++5/aP/+R/8//evzx3/80ZVmRJNmU
dV2VDc3STZl///71mRYJ/2fpX0XSRnVeFIgo13Dy5sleVsrJfa9bkRbNWJapqpKqSZosXZpJRBgM
WmDntibbKFXfACbZAsa2/T0v1vLIh7aZxHdWrJpLizuzOltcUqSdFVYGfYkH96kZNhA67dOX9jHE
KlxdMD3dSCD7bWCnR9deMT798fmXVWTFtPissihaxuWSCfSBN7VAbXKUHRxrG8ZoHIQITv7Bv9Hv
r1tb+r6KIho6vVl2UVEujWWlPzAKT9OPuXMe+z+T8Jnxw811I5K+sCTVkPAVU0Gbdr6LpqoLI2Xu
3K52INZ2PVvIRbQFu/lcbEcbeDegqUP/+brZNauzXRSZkyex4lFYApjKITDpSVjL7+747bqdpW94
vrr5N2y9oNFSgEP0sALvyZSAzmcrXjFt+twpzm2ol/uUMlkUUUPPaNH3B8NFW1mlLfJXN8Ky5B2u
r0da8sBzY9OCz872IKkNPMoYi0/9VthUjv6obsgJ96Wd2traEV+2BtupSs9a17WZv4+G3Na5USFd
fWdQm3fUnbdDVYGp1R1VdcfYXl/d4m6ZkqVB7mFqojxbnKZIsgWaPZuAAwxctkRi6U4frbUYMu3I
ux07szN559lH9IfOamu60/ZwA6fnG5NoW9QS8fVomzrQhm/DFRdZ3rYzi7MPaVSDAHSO+6PaFa/G
fjxApONUJz6iHaxaWzxcZ8amEHq2PJFhAsGHyIUr+97zbmCGkkvIK1Y2S7JWvuL072dmYr0HyJP7
Mc/+DTSNtm7nHyAEt6kGHbUdAFXm82z9EB4YtHH8lT1cMa6Il8Y7SzTCcQTkDItGdMgzZYtUgHmA
Myx9irNchhjahL2zZG62jJWVqCKtOJAyu/pgWmgrv8dRwfOSwDsMq9nBF387RcwA/tD9+qZK04qu
OK0yndWzz91FQYSeOjbDo3uT7qGt24w2s9zO2hX765hdszQLmoYglWZm4D/QnXxwgT1vwJ7ttL1x
8PeIP3/n0Xyf2OTVNoB3m1LVNrVrJ3aqm/88HGiKolqiouuips7CQTQYTL2kMA5VVBG0qtoLvBlS
xiL+wIwm6oYoKxqX+8yMZbYKQrQ1VObw3xhJeBAZk2z7aiV0LwU3TeNVQedftiAUvdy/yvdpNTEN
bNe86oUPEUhFBJU319ey5JiabhA8JRGSv3kEzRWT7lLAHLKRfvYphcX583UDU6Ca+8a5gVnoDHXR
7ejP4YXNm2q+1hTYBziPw+yT6hkrG7N4zM6NTT/mzOUNUYvLSPTI9V4op8KvMG7jLS9lBgZ2qKM9
qaf4y5r3L6a150Zn0TOTfIFKRZfYsMX7H/oPwQ3jk7fDg/Kk3KDscwBr8jG7vf5VF++Hc6OzWDoy
MCm2IdpwTOMfG+gf9oxx25I93qVf0Pdd8ZLFpO/M3Dx6JvHIFKeGcK8eb4tXSBK1A8Sqt9ABWBvz
odvq++Sh/8g03p/cg+eGZ4cgMD1PV3OEVM0700kOQLe26J45tHxsYfUeXNvKechM1KgZGZCAnehp
sOHxOkRPGdxLtwA3NkDo6ntE0L5BaLyymUuHkHilq5opTQiQmdtaUuxBh0Aj3z8N45HxCN+ObtCs
uMtfS+nXrR/t3d2KUXnhYBoSoRIMkgKua2Y0GROa2AKtkOaGUuGe5qXtb/UfMAZsgYWvncyly8hQ
WJpuwk1qmjN/LX09owbMVBKXkQOY7YDW2F7eYH0lai6dDFkGm2MYssTy1JnHWHWmpGNCowVw6dZ8
LTj9jDLa7qZ+QpdvxdrCzl0Ymz7yWcDJ2kYyYLxi5wxVeB7AqTxlZfxzZasWrciiTl7N7cbj+dJK
DwRiGEu4ZuC2KE/tUfgE8w/z9wwScaVLOxGVvI30+AdWFTxSVkVGKEx9ZlUOxjFoAoiD6KZ1PF6b
Z+kQOFBJKNCVEmqY4zpQ4V2xuuCWCleqaoqyjuF3L+a2yrwg7WkQ+ZF1r011JT/2KxSYjO61kmGh
1lwVuXcjG97GDj0bhG51ePXp/gqNVK4czYXMmLeMKQFbUhlXNGe3Vy/SajOFqUwk/dQ8JMGZsonD
HxlUSNfXvZCeXhianUalDw1I2CdGBlHu7TCAgyXzeruqGNLmTUr/SlIYgUXJzJKP101P+zi7oZnS
EnVSJksGnT47MJnrMh4ZwhMJ7gEu3fhpqNrPbtO8/j0zs6PSWKOO1Daw09H8CqgcNDCQDFhu/56V
WSoqjkLrjRVT1omHxl/04Pug45l7uW5l4UAqliKZwLkIMOqv1Pvs2NduY2UMXE9zCwMcMfsapuHr
FqTph853haqRDBjQUk0UJS7PfFXFouzLlFncO9FRHWXfOO3BPDHXhc79XjxARXrd4pIbWIYiKhLl
IzLO6d/P1mRWrVQ0MUw6VpXC0tTShtdfRIBh180snCjFMizuHUMh7dRn3tbzCwqhoX2Barah2hK0
jUPrGMFKgrS4Q2dmZt5GA88txGk1MES+KJBRieGwvb6SXwn4uy06szHbohS4cG56QL2qHWTzR9WB
30K1EYO3j+iLIuy5H+174waIvfO0VllcWJ8qiqJG7cMUTUOf3aeDisB0Foa8QYA75lXuqHW58ppa
NGGRHvD3VZXc+dIhNMvTYeCg5NZr6j4QskMxNPvrn3Ap4eL0KFCAGji7Kc6WIQqmG0YT+zv6gvRR
hh0i24wKbqFt2robpJLi+2ybO9rK3SYvpCPnducHOJf8TtUG3KNnftCR4DQ6NV8BPzxYdm+bGw7A
C+XoZ1prIl2wzXpGPcXzme9c/IDZMXAbRgKFgY8bdoxvIKpmHXLFm2g6QJs1K566cLQvjM0OQ+g2
ZaHI1AAt6Wc7ftfpo8bRyoFb3kpJsXgXS4Zq/QpoZ/GD7jHUWS0cudXOpMrOw4vbfSPsyh1c0hvj
a7Q9tEBE/+CVTGvmt9nJi8/Mdu7gAWQnTrYKY6Ewe9AYHJNvK346bce77WISQ5V1Viabs+0CuRT5
sReB3nHqo/WJeUD8BNGSx9ypVj7k9FycmaKcyUVMpsehmFcXIICLcUyaPYGoOEWR7RpxuKXmAZRc
ZMB5bPwWsL3wcn2FC2FZk+j+SKZlWQoDK5ef0asFORLSkM8o16TKysQNroKBM6X4QTDLtV1biC3k
siLUAlw5kjnPORo4v8K6gzi11b9Z2SemqK8vZ+n6vDAwc/msDryyRKbQVqL9YDOP9kzDll2D05Xp
upHy09rDYzGDO1vS7Asy6ZeLfssoaAET/Eat1IOeWl/NWH2DtOkIbytSa12tQp6OTMz11S6c74vF
zs5ASrMmKFIWG4+wgTzW1bdxfPt7JuaXgS9otfyL6RYAR53D1J1a8CNmK/u2EBZZicpxtrhx5Pl9
EJtuV9aTGbmCBBf83EuEWlcA+GhIVla07IL/NjW/AkYjZnAjYr9UmLRjSEnFOPhy/aMtlU3I6iVZ
l0niYBaYfbV8yNShhwnfbt86rrbKLp6Hn8ws6lB2bPxnBjOcHKWdDVjF65YXF3dmeDruZ1FRgvK9
U+IktwXf/4i+BkPm0crTd9HpzkzMXiyqCseBqWKCeQwwDwAqEgMl9XR3fSWLgenMzBQuz1Yi5nHm
GT6fMHI/DZkTthKcxSVgzx/X7awtZ5aJ9DUsu2UxPcCSDxzeTd0912CRrxv55VTz4H7mENqUl5yt
pg1HF06y6aPV/U+G/H+kWfJYVOpuEMebsmIKq2icTHXvIu/jddMrHqHNbrCK6bdSSLEsw9CV9fqj
ArvGitetfENtFnR1qR3GUWOvuvCYtZ8FioWRkW//3kJmcbZyswbmDjYq74Obxuy+NhJMQddtrC1k
+phn2wQPbsXQJjYU/WNfw2P4obFWjs+yXxMUqKyYNCpny+iN3pU6ExMGbSdR/qz19baGUrvwP//J
Wn4bmq0FuEwfxhaGShHNlEKeSGBAL9ey8XLd0GLsVn8bmj7q2UerM7iyGwFDTSw53dg6paoBpfEP
Wm/ZBhNI180t79Fvc7MQF4cx9OAepZm0vQmYklHAwiTHv2djFuNaU/NUqN8IPulrF5zATnpr27NU
r+SO+L2OWYCTQGPm/bQOZVRBNmY/eBHtLDPbZaiYVnCjMmZ1ECFi5SpD4FRn9C55vr7MNV+cxT5k
7vIghloW+K8Gyf8n03x1I4QjgvKPvufvctosCFluZmi5hqEq/SFPDC1Q4o7qWpCdwsz7IPvbyvTv
Z45IFW2UoN2dECpT3TLa+Vv5c7MXnIROffbt+rdbjqu/jc3OMZJglpAq0/HKb3oGMxDH+3sGZuc3
HWQXum1WYwqQoU0MCoX/6bqJ5ZP7ew2zk9sGZRgYPSYamTlLhH1TYIdCyRC9BQdZVN9dNzd59LX9
mXk8qWTaUqbP0UBwjOJgCq8BQpENNCKKM/rl/rq1tcXNnBtmYUaeWzYooos0MJHbS8fU+jxm92qW
rrje9LeurMyaXe/DqLmlbnLJMlEKjgBKV0+AXE1S3HtXhsgoqB8MA5bHeHy+vshf3Zp3lgHVGSIt
JFlUZ6tUoi7TflVXVYY6N+VpBGCAZBwyZ7zFAarAlEXbPXbKn3+C+cEwqD7Z0IGDzx+sQeabqg+E
wu73rpNug51MRWw/7BlfgOphI66g3Bb388zcLO4jBKsIBjxOE3n/rjSkvRjBfCYWEeoWxsuY6isX
9eI9c2Zv+j1n0aSgNgZzJMsbO3+rJG8GWVqiKiunXBIXSgyapJMJgNaStHfoyFAMXXAUlOHFWtkJ
nvtYJeHn3hzQGEygUY5rtJdSmCfG6tD58aG2/H0fV47UaCf8asfEGep9QLyEaJdPU1Ims5B+oZzq
OngW/PR1dCUG8wpHYeRDiOSDnsvPxHtHgpmJWV/UDRvm8SBivNGQASjb5L6EXI16yqTS2dZIJIrP
QRzdd1H8ZdBjZu7BNUPfI/cpmkjZ16iDXiGUn1w3uYvRKjJaZT/GwYFZhViDSNSCRBlSpcdOG55M
A4pfMNpjglCY5D/VfgH5Qs8YEmhc1etudVQCRtW4NRhGlusR9tD6XhDNW0Zf91quPzdC+6FlCrTz
Ufsy+kPgTnoTVEMLyUmr4sboupPHVNTGKFw7RsNGFWCC1sU9jBu2JNVIr/A2kvpD1OiOCaFuGjHf
VYy7UvCRahm2mtLCAaXmRznTIF4Iy+ditSOyXKTQTQMsCSmgac2uwyYRU0TA2HK1UbcywGIfKkN4
Y8f4UGV7PbjToqfR+BQYB1lg7L74ej1oLJ4kkMgK26yiDTKLGbIWB51pUfMRYi3d1G54K6fpBy9I
tuhCv+mp7Fy3t3iSftubgwj8gmEU1JFAsDHImiA2CU9EGK9d/yurmkOttD6XLCnDCgNVyGEzQDV+
65hgdvWH/I+qImcrki9jwzh6FEJFbLWDcqta1m2AD6so5F3/cIuOQhuW2qpErVyf9+oFWRYjqECI
QQ/CC6NPDo5rBwqlrCmpsY7ySoxdTErPDc6u6C6FzRumeoLRE5Qyx8KJnOAE3dOWM79f62VIS6FP
1idEuEW3613ryfVLRvT7Dms32r6EchVodnaSdggewYu/8jGXvFA2TIMeF41dMKqXe9YV41CmArQW
XpDfi5XpmFJxHDNlxdnlpSwHaIVpStTDFW3ePknU1Gh9n0/YVyjjaBnjUvWrkvQ/IVzY5qIyDY89
1inKyWJHFqzYQjWxfwanUW5vivxN1/29Vk8zwMJOZtbWz8eahn+5TRPwi4V222owFXTDq6JIH6AX
3jEFsHIpLb0LVEBuqPuIOhC0WW4rRUqrD2pL6lk95zBRGMatKMsM2SYre7KURJ8bmuW4cCs3yCBg
KBJRXkNXKlxp+LwPCrIlq4Q6Cs7qhBW+3PSmU4Fp9QXNiYIhfYRNh9eW/yYmH4XVs/N+MZe2ZglK
0+p9ONKSs+t9cC9ttVvvSf7sOVNfSdzGT8HL2hPkvUdfGpwWf5ah+I3CQzXIYnjIlE3eMIMyQFm/
/Y9jEFY02RSnhEdV5nBElLvyhi4e0xsNswzpY+fAXX+s3tJXaZe9/BH069LgLLiWVuZbcWYi8HMT
txvvUDmCXZPSkM2SjazGhcVtO1vfzNmzHkmJqmsTUoObxGWq9WHlA06/9zJFv1zPzMnJI7QB4p2p
h6T/lW7HQ3twX4b9NHmS3/krb6wFKKRscfLNCblCS86cOYXECHGEwCTDIHZ8zJ67+3gr2N+jU9Fu
wk20tT6vQfWWvh/9MWl6BoBYtWbb5dZ6DOE/j0fBKBmMlNNsX0JjsvuDr3huZrZN+ehlUYXMCRMG
uhPcVncxovYvEyZCPrj3q4X0pbN1bm62aTD9KdGg0qeV68LbdplCa0dq+h0aOMZKEFwzNf372TFG
MC6qrCKJbVV4LNufVlShYyWuGFm42fELXZdoRoDzgHf60krvUUD1xQmEfxr3wYHBgh2au3tobrfB
1lyx9v4CwRiIDm5ZWTdkcbZZGYAf0fI5wlry2VJfw7SGBPtH3K/ctYtf7szMbJOYf7PUEq+wgTmj
tfKIYvIeIvAVK4sOfmZl9uUatB5LsWGs3M1/ZDBF55q0ct+uWZjdHJnQ1kEDo4etZPLXSYZy6NL/
uLt8uSOzsOBaMiR0GpSS6vAFOnLZepSFT5p3ygKQRpC8XD+taxszSyMD2NNCdPx4YTAqk6LzPDhF
pK8YWciOL9c0e8dEsdVkXjPRZO7TD2A5ZKYxmdBBYVlHVMAu7QDZh5WtWhhmuTA6bx92lYgokgEH
sGLdyV90H7gwijwHlU7bpvneMkEOr55j3XVbpIL/F1jlFV/5lVOfRYuu76MQpSFUYNC788RyEwT7
P9k8fRqrAmikzSFGUe4LQa6QwHpQQBkqxEJPAiz9141I79NkviMRCcItnb8y7/gOpViJgcB3bN9M
x9pDaZNu/T1j6W/MiXdv/S7ddQfrAAF06Zi768YnZ5/fyGe253voFvCMMHiNxHKQvngBpTJkuqCq
GeWdKyFRDz/Mx+sW15Y73za3ZCDPgIrXDrW4ETZ54KmQy0HdlMsdo5QqbAGlnrQf1Ji5eK9too+u
VUVbt4OX2+1jBjW0SXCwDFH6NX0aX5mevCJFbD03at2sbM7S8VUnDApPGG2Ch17eFZUSF2nTciO5
g/QQCJ+GvLiT4Wa4/k2WPPnMynwXFCqjcgP1jF22KlC2xm7U03ULC9VRGRAlrTYIBnmNzR8yrqVD
j5TGU4TwDuINFPMn75DuE2e8F76UHpDK8l4+xDb42uuWl9amMY0ER5ciT+Cayy8IcDfLTNh5bV//
rrknFDKv//0F1BVvzN8G5hVn180LV0c1aIp91UH4PtVfrZ36EHmOu0H48ljbw2EN9b7kF+dGZ3Wr
Fk2ZJsnH3A6psNX6rqfJGyTWyrdbOp0amCYGuUxRsmTl8ttBWyPrYSHSlWCaSy9+1u3HEA1DZPJE
/ef1z7hmatrGs2CadjgNaHTen0L/rEFrGGXd0TOFYwrva15GH66bW/QK1CVB98IhC7jh0lwTpLDc
NS6lAcspu5Ox+tRYNmDJsmoRt9/B1fpCl3pP5OCad9CY76DWCiF82gI7YVKndPRhWzvG8fqiFq9h
csp/G52tKldSKeihjJ3m1dKjuptmwnPE5R/hTJb3cHVtlc/XTS6llxqz9QDyGDem93D5HZMe0I1S
k150AeRqL565a837oPl03cpiynxuZpbFID43CqE0mbH7rQyKh3qzE2+yI5O/++Jw3dri2Tpb0yxi
+FHTFOVUNpKam9x40upnt/ZWTtaiDQuHViF9gPphdn6FGo7TImP0p7ZuZERC5K+qvFJwWfLAqVjJ
FLilyYTdy61B4LkVG5WUPIGHGIW7r6Xrrz2o35cN+cPSBBPTJ1TmvNIb1GWUI4s8oavGLapPW3R2
D+F9uoNDb23SfClCnNuaOXcmRkmUQVRix9Vd5gNPHk+a/xAjE8ub5j/3AH2icVCZCCP0zT6dKLd+
VTAobdO4UdzbWHlKlBUnW9ydMxPTv5/FO7XEN0Rohmy/bg7wzb/VgrdSgFj8YLycSR0Vk5mCmY8B
HG2NIRcnmQT3UKJKQoEFzUfvZy4nsD9ZK++aRXNcFDAO0sdWzFnnNUkERJyQy7Sj4tVCtmB031B2
3QTDyWzr7R9s0Jmt2dKAdPKqLbn+kPVFhI7eHFJwa9D4pTOqnxmZOZw+IsUnt1xJmQxzSCCcUr3d
9FX3R2uh5M4oswZue/oZZ54wml4YhyJmAJZkMfKMMB4Ob9e/1xQf52k2FQdmyKZhAmnevQhCRYvl
HBulfoTJd+N6BFH6cmoq7MPopUJ6+7rBKUZeMzj9oLNFhWkrVqrABmktTJLJuHdF/9FHMRJxDqbP
dY156tZuJWsN37e0aUy3SFPZTdGM+SBnAG67c1OCd6fsB+MVVV8Ir6+vbfGaPbcxWxxaPI0p9tRU
wiOyVAj3OvWh3AUnnWQv2w6HtUfSYop5bnB2I2WWVfReSSgPj9oeMM0LKLUxRHWUgeP8FWb1HQ2o
Zxqu1xe6dLkThWhNEj3eDz2abha7UBPiNe5dQt8bfkcv+Nqn4sozd83O9O9nzpIZUI82OnbG/K7w
XkoZll7l1g+/XV/OYhZxvp4pgp3ZkXvJKySJN0j5xsuSanZ9MD4223GXbIXtKihjuiTmR0AVFeas
JuoAMNWX1iA97hB/Y4qg3maHZlcfK8e4R7Hu14vA3605ydKFcm5udqEg/Czrrc71qLQ/c7BDzdPK
11s6WecGZnEq7GmFtR5OKBzUG99mqvfO+wjNUXKyHDjMD9JR/7haQ1/7iDPXiIasLNqKlod+B9HR
STnQiftQ7fUNjORAydamTJbusPM1zjyEwqxOb5A6Vp0q/lYDr7SJTP9jMyDtGnr+k4fc38pnXUyh
zkLz7Gx7WSJW4Gf/ByqnUzarAaMea+iBRDhBV6wtOQmVYAaKFVGm+TrzSRPWRbc2ZU5aCpPeqH5x
FX0NFbp81/y2MXNE2UQ9vZUU8oBGh7AcIj2v3SeUuyNzOIkquBm5XUl1l1zzfFkz1/QFqaqalGVl
0UtsBADIPwnGSjBc/HQARAzSdYtRvJlraGbgSyZs8faA0mYJn562RkIgTwnFPGLoZyZm94qRV+mo
Nnw50cmP7l/WW/gdCShvJyFy9WWanx/vhk33LT74O8QlYSJKn9aekIubZ+k8S+hYKYY1cxA5RflU
hNjURkToSxLLz3mKqldRvQZD+9gbMVSgtfV55QgsrtuiPMRziKfQ/KUSo04dlDXrntCiSKJKG+gf
juCidoiO/y9oeZaOnAETnCVBCWfQFrmMzG2XqVDFskiyn4mLjhzS3yaabTjxSI1zbSxpyTspeMky
n1PXdGXmnYYUVxM/Mt/Up3aYWFuhL3Yc0pVbdDEtObczi5WtIGoFz0EeY/t+K22RAdiGyK0DPswe
6cztIAVa2bilMwEPHVAwMDbTzXr5IT0N9+5AT9vDU/sGIeyWzgwTXujNak/yvnZg91x5ZCx/y98W
Z2s0614oBiT8bM7RMVXy2yjpdmKrOtdXtriwiS2QgiWsA8bksWeZQpFocp2OJTW9sL9NE2VfmspK
KJ6cbH7Y6cf928TspPmdGTfGVAEALunJd50IUFS7FaLvwfAn5V2D1wWbz6gy4IHL1ZiSCedjw8ss
R8S1AxAKSf3177WYWp2bmHkCMpdSivQLqynJDpQt0t92A48+Mr1O8nmd8Gp5g34vaeYHoUYTNcl4
PucahDDdp3IVPLQYJBS82jAJ9u/GMRVhQP6tyjixEJdvLH/DcPlW2sPfZydOZuyiYOPfI6dhd9sb
BPduqlvv2/WPurhGfM+wDG1qgM/CVEmrsy8ztq1WTlb/nHov1//+IkCBIP9vA7P7Jsld5kR6dN8R
U0cAcYDvf8OMJtyjSEpuFTBRG6TjtmuFnLV1zTIecBGmkDQVDVC3OlgQ3vtB/vH60lZM/Bo+Pzu/
jUifWwIAbo+V9L1Rsz1CSm/XTSxGIrwDwDd3iDZnbJXJM0JUwunZjtWuRk4kmiTDVg/W9DHehYkz
M7MwUYOMbdyKOeA8tpud8SZ/rZzE0e7do3mqdzxdgCPbOax9E6NbIK5F+OnPXzM/feizD1mg/oeu
nwFgtH7utWRTQNutw5sKvzfqYrV4qKoKRdKnuEL4Gx7N/k++ssYkIze1DEHTrKgk133faZMwQ4ec
1CTNp2dHH67g63u5fHVqIB81DMG/MnNJIRfRLAkBBg1Osxt20BDs1Ud9S2PQiXfdpz8B6hi/zc3d
s6B6kHUFX1UOEYyJj7nbrVVmF08AwhKIoLAeaU5e0jI1FWiGRE4FEo1WgLdDbVpFIctWN8EH/5Ds
yRPa4/XvuHgmYLFUqRZAgzvPByyft0UFIbvtGdGTLMi7oSruanFtdH2BO0IGpvrbziz6Z1GjllJM
4BKfvHtyUgs0+XP7OF0644269b8inGNHJ1PaiMxArJOeTn//3ak4sz+LzPIYq/KYTJlWJKM8hfhh
cdMJXwp5xS/XvucsQOdyGaA6zeE3xc9+JCFl+T0Ovv+9PZu5PporScswAhmV3j9bKlddEn/IURG7
bmb6qVc+2bzFbBUabKokjDbqgONN0qIPqguB/OAW7VNUlOGNHA8FM9n1Wql48SD83qt5u39AG6ty
p4PQGc3PXpHviizcXV/bAnp68sepyk4HTFL0WZSMpTAz0pE3fGHep0d5V/2k7zYctOk9kezX3mgL
ZJ+X5ia3OQvKPlrPYjqpvfgn5c21ZXj5DNjp5DtSlZ3wlu8zJ7BNwKhO4HRv5a3+4D6gF7hfO4fL
xwB4Ne8anlPzhw0Y1V5PmhBp5Uy7iYt+G0AG5rUQuCRrI8fLJ+G3qdmJFwKK/PKUCykWnFJ3snms
3eeVXVQWXfS3jdmpLuS0Q2sRmQEzvJly2Kl7GjO78ldxErfNQ/BHeFewHVPnDH43yJov91GLuzop
UTO3R+vOjI4lykbXl7R06GBx48356z/zPpbql2NICEYg/QSmI75pzb1C5TM+NepKr2lpf+Cpw/sl
wzAZZ7lciluHqtEFRP50DA9aGjmtJd0Wwxo33eKCVB4aoiUBoJyDyMWOdJGBDy4Y37wZW2sfh4gt
aO1GDa07lPXeUitaqfYvxQ9KVgCjTK5RIJuXKys6UEG1SqzPFfevTm3qPTrU/h9cnCYQYZXrGj73
ednFYFxWSUzWpUb+owl4coPqmd1I6uG6Qyy+01A8g9kPQgwqndMZOAsdEDm4LRI5hV23paXYWpwk
CD/4wehYjSYd2tjvP44+CnN9YKlIYY/9a9+LwptlIEiSlL2wv/6D3n9dRZQ0auQqr9P3pDcIEphe
lVEXAVX84ur9wdf0//jbXpqYBWcRhaswKfLCNrxnV/jpp47Wr9XGl5YB7toEJSNRN5tTqgValtfM
VU9Qb2lfH6Nd/0l87O3iWOyjLRPPh7U7YM2gPNvHAdHUoqe/VgKVEQNWpkbhSvQw3h9qqsRnq5o5
S12isxmZYWFbWlo5bR79GMLI/IhWfLIr5LjfB30kv9aJ5e8sowwfKr0WHKEdXvLERcPO0NAZ9ZB3
RlEoPrhxVm66XG+O5Kb9x9YqGZ0yJBXxerd2oj4pnzrFhdBp9PPNCB/iThJky5ZGBEiMLoT2PRmS
fRTq3sloW8aSen2wuzGs0JjTEXF0x1J/0cNK2hdDXT0jfyrdVWI+HiMtDVHmbSmwNG1efa2aVkDz
RU42MMbISCVp4q0HP92+UkKt3jDPqB8EnjzPOSqPd83QfVVqQZSQCDKTTV/nnT2i6A4LpDd8F7vR
/V5FZnF0O6/eDqJf2pXi90jBIVuexoV70ILUfVWrWNgGY+4fpSxJnV4PUicMZGqdRdwLtqJ01ode
UfNdNtba3vJQQlzZzMXIeXbwZ6eg0jzNr7rphaN3WyVrN1p6MCKozrzbqL+1QAZcP9iLTyqLow1K
zQJfOmc7Ma2y8etxjDkS6VHatw/hNrHlF/MB5BMiI0a+YvD9iZCtc3vy5YkwE0Ti66k9ZWmNI2vZ
jRitEeG8Pw+XJmbnQcnzsRcGrgLZ+qR4ynOjQf6s+ishcfXLzbYqM8dR8GXykKQeDoLRHkXPQFdH
GB6Q2rVjP32LGTGKkey0zOTgBdmNVQ9buEvX5vYXC0SgySZ5GiZYxPl1mwAHTdOU+q5R93dBVd0m
CnJaOkrSmfksZz0NfP+uKbJNLOqbroMgQ07stqxuxdb8sOJP0/7NHxDnv2WWLGUxrDk9sq00Cdzw
GBwKx9wybtcKO3ELxbytrPSUFq9Ki6I283RTr2AO0fLd3gjckIcR2p87AULojBFMdYPyJM3ONW2E
Rdc6Mzbz3iwSXfAYrK5DkU9j3ls4jf0aZ+r0id59wjMjM/9tpJrLlplc26u+5dI3v/0hyW9Ws5IK
rlmZue/QKehYuDyGXB+i+e4oFQhoq0+18um6RyzaIbowxw93D032ywNfpFLkSZMOmoxcVtnckmcw
uS1u1HFt8G4xtPy2NJ+aNnNUC70BS3VYfY2k4gk13JXotXzogav88jSLcc/L1XRamY56jAhap+mH
lnnmPKpvA1/bWR7Ma1V7X1bRzuPibYrmEITlgQLMsUiLn9c/6vulUraBBRQWC+ZNgcZe/oxQ75UG
mWTkXMZiG+WVI7v69rqJhahCQiaR7k5/n6fCLKNuUSQjsyVST+0+3Y63Fh2JY71ptpItb5IXErQP
Kyann33p+Zcmp9vxLO0VU83qYgMshkh9r3vVDv039TixrXt3itPv2vvq5Nk0YBzzI+2R68bf++mU
f8LqS5GYcpwyW67pN4I0JHhP130J/CPpKIn9RlvFZ0yl0PkaQRszK2yCI6OTerlGWRaKrFC54Ttb
tIv76KY8jDf+gZmNtdH0KU5cszQLVoihpWk5YKncws5g+3bluMeJjhN59lN5t8ZcL09f6Jq9WdxS
Dd+LC5j8JtUa+S/1OYINVjv+f8q+bLluXMvyVzruc/E2wZkRXfXA6YyaJcv2C8OyLRCcSYAAyK/v
RSrrXkmptroiMjNS0+EAYA9r773WFHPI8th7eYJw87HZkwhNwSCtNZPyEiykIl3JQT9XM/toOV+/
5vUEvdpK/pg7qrI0bqZwd7589GtI2fZjRGXwP0/WYNZerejqNP51Kes/BPJOR4BkKwZRWYL+zgqE
5NW3bkSff+dejzn10PBg/PgPX7RO7VD8IjTrRH5plZ+hyX93T2/vZH0p/7oT8h8NKPP6dgFSoWIJ
gmXE3Jn3rRbXY7pKxpn7wYyWNkZp+89H5wOriOuug4uoryAafz/+Ih1OgjJAx5aD9p+1Y6vBf37K
VB2ANMTFQ/UZNcG6en/baqDEhn0yIZXwvn3QsGbm1M0IgKESEE8XGBJGg3/858f68G2+usg7a9RP
Q92y3IVIjtPd0LFNTC2/aGof/nyZ/8fb+/fDvDPmWuc+KIk8nFOUjw5NWmaLHxWPq/iYmQx39c66
/fMVPzKzq4YhGmQsiNO95+g1DdB+aClXka58N+2CA6QzDmL3Ge744fuDlAUwIMhn/I2Lo1kUt5Vr
Y87ZEnd6mDIM2aZ6nNI/P82H7w9T9jbGGyANAjWLt7u+nMMAuQ12n8ghpiQPPToqoFjI07aOMH+c
VtlnpdGPngxd9D6cheWT4D0H8NKJKhxs0ES3uj3YTP0YtJP6eftJiPbRLkezse+6UBzCP+83BnJs
F20GmJyEVLMyhmurqz7Z4x9dAvgSGg7w4nxv41p6ZTEsrzHcRqOkXLA28iGc1n9mkz7yQq+v8G51
etejNbf0AMqSdSIEsu8qRv3n0t3GrvoLTj7ZDx8tDrBH1O2AAzrYd2+3Q162yqtNuL3e+alDPybi
iaEk+smm+3vfAZoOXl3l3WO1c9CY8+rGV3HHBnU79GzQA3J2ZB1QjP7z1T57pHee1Q9bjOyVaNb3
FDIc+6lYNBLMuz9f5AMO3rePtO6VV3vBs1xVb1eZYvajRD/sahzgvDCfK1Jjh1mlOI+Lm88O0wdl
Qpxb8OZDCwyVY3QEvb0uq7oBvMwKr/KIImF1KTvQ268zhwY2C3pIg5+oEE54s/0O3Q+3n1PMf/R6
0R4AfRrYEFCzvXu9QCJoHpLVm5Cvi3cD6EqGz39+uR+ZXLhHRO1QlsZZe3eJseGlQRuUCJ3diA7j
aqeytTX2sxjsoyd5fZl3S6j73HUVRpbiUhoJhRQG5NVV8wmM+pHNeH2R9SZe7RNQLOals/ajOBXJ
GEPrTVl8suE/aKXH0A1SG3TA4q39rYKgDA3p4JwAAE/MWF2CdWulOnJQKB6ui9uXQXHz00O9rsL7
sOL1Vd/FT1RRt5t8XBUaWhACNG4tI5q/8W+r1FNxRD9D7SR/3hcfvcvXV3yXddStExaegSuW/GIy
vvP6658//wN45O2LfBfEmDofS0QAaxIQXq1JADv6twID93YqHj5rofzwadbG2xDlMjCpvNvlBYGX
d80Adsr2Eq2Gs1d91mnyobfHMB6aotduk7+JLTUKBIr2hJPUflXxeGgzxBdxu6/OOoU+xKddUB/l
EagrYWgSdSyYqXebfXSKfpAU/fqhqK5MLa4CSyd5Se4rh8WfrNVHqeHra73bfpWFHS9XddERsXYf
cYehPaKb6sxREqNNlcMPPLdRH5wgc+R5y3Cqxae45kcm5PVNvNuRbFBmuBZY445etPPzOhvGydOf
n/SjfYJBVBBmoX3577qQveZEGYXGS4Vq8CKP3PprNPB/v1Hq5pty90/QkkIcuhDvvvyvq/53eyfG
37/FxY/+/6x/+q9fffuH/3XBfo4d757F+99680f4/L+un/wQP958kaJrUsw30+9xvv3Np1r8t6b4
+pv/vz/8X7+3T7mf+9//+Y+f3dSK9dMADLf/+OtHqwi5j13zL8ny9eP/+tnljwZ/lnLRtezH+z/4
/YOL//yHFfwTGGmAXlnkaasgDs6n+r39hPwTm3uTlkECh3gTZqLtRlFAAj38J4ZGV7pSkLMhvVst
DO+m7Uf+P13Ud/EHkMPAp+FH//3c1y9m9WVJPtZWf8cDByQLWwEdnAjbCEQNkNa99StLsZRG5VGS
9NACuG5Q+dz1cvqKoTsdLX61ZNoJdzPXQVQPwW/u6QdnDB6LpbGjkE921Er3ajZsDGf4YZfWDepa
hYfuVkhOAmVoIqsJROYMjr52vOoAxTZ5aJf6DJE0kliTMYKTv1uyV2//r4d8LRiPdOeNT1mfaotu
Vi4FBNnkfbKlfDEoPQ2AO7T5xerljLLEOEdOQST4cUwZuwaX5zAPj84UJMxegiuTfFtcv9xJDNYn
Q/vsdWS3/epgAMDvCLurR8zqgVgJML5y3dTqwT9a0nLJgsa6mH3IdvQhSQNdQNKzH4wMrNk6Ksel
ixxJaOZbE4eCTiHQfuIeYVdE2lJfxtvHukNrR4MQSzZA0w0hp9nvO3B8ikFgWrjTPAEvtZ/WZh5p
F1GvN3ljXDc5BNmacGfZgPrxyObetCBxyxjJWqqrxM7rJ8ZonXi8QBekGfKdWzIvsobxrrYLPkfo
oVpAd+3fhn0I1E+7vxmpWVpYc/9ybdN0klaHEHd1HNzrvMg4nCjI02ErMdu+ZJ43lpG22t+VrL4V
bgXOgIbHc22gDNP2oCuxtIzL8hy0BU2Hvnm0crE3XM6Tsp/6yKU0ssGwCNEYCb173vfJ3ENWaQn5
kVfNsyxTfzbul/GL/IEcI486Hpy60RoySsSXQAnMzixeGG2vbebncPZRTVx3IHVBMWuNjQeKBMwE
Fp2QMTFA6KnLWUVIJVXU5PIOmmzfi7mx06H1f2/LUE74a8ybhLsip5EOenkKqvBmxDlFr7Mvd6Zg
/csFwXFD07zqUg4FxEMNkcW2lU+5DDB+xYYl25avpGAcWxqeGKGdHz1Mz5+gA7t3FUFRtPZQLZU/
a28Rqd/iu9x67Kg9RSZvzJM74OUFdnmgy/LT5kbahdyOdAeim1mBcNEdJkyWq7A/op/FjoQ5YlPp
5oEN1phYtTUeSrNxUf+yf27rF1jlk4d/Z9C0YB2PAamKdPs90uAYWiO6VAZIPtUWDXd0sPrDYsuH
xq/tyJBduOPIhWEnwmM1VUeyDD+ZR+9ZEKahyslZCms98/ggcHuJ1JwySIR3Wd0bc2by4oulgyKa
lCfSQrbY1rbgp7FrI7SI3XulOG57eagzVbaXoYR6JFW4JoSpeVLbWMLt+LKy58l2MAWGA4gFKCVX
eJgepZRyNKbIHgJs2RZXD6kLGtL87JfBr21LiC44KDL99feltQS7p67p7chpBp6YAi+lJ/jpxAC8
T7hOkeOH3fSDQygoHb1Zxtte5ZylSzBd//t3tt1b2h1PaDVyVI5x4LfFD1jepQYIUiPvUK0/7416
yXq7vGlq244nAW5dltfXDJMUkeChm6gJMsojldgqBJaKFWDXXNr8tC399uDb/9W9LWMx9lPkMXA8
rcYIbCt2NGMaKd4uvT3Z9mujQm9rJXMM/kJsUKtiydDcwG4gyxP5s5kfu8G9XaYK7fullXjmaKQl
uhMidHyJdPv17aP9KiyjGnxWuG54v7i7rvIj7Yk50mCHjmra/DLoeD/ZA77NqjuPzePBXx/C7j3M
43oBg1IlvjRhmiNou6GLXivI64EVfL3rwjAvqessKaU07QdswbCeQM3Fg6eclNBXwe5W3QMVc55u
Z3olH52pandTYUOpz+gwe0Drp7Y2MnCoeumMScWIjd4Iixdm8HUuTjnbzZ45HbqmOyiHynhmoxE3
UB2LQ3RfZHBMESLp1GR9t9tWuzMFujNqI4iwG8FF7EH+5MSNlifaDxKpvWlXrSYD9avzVAbXw2o6
7FD+qER1WwdtFOaPXo6VddbTXIM0yV7me9Zi1zai54/NYI4HSucce2fedcxtswVT3OemP9d9khdz
f1V1sCglP7XrSbTWExYQTs7b7ZEROCKlz8yzkwKQ3XkSDSYyCvXFYw8QzsxhEcowLUORbW8ZnWcV
NsICWJ4OQ6pRISzAeiZhTiThaMwxFhKJwMzkxAPA6zgZmzPPpViichkeWyNAU2UnMGRde2lV43i6
DUGHB3pWo+3hDQgHGb6KtkXqa1XuF7JE2xGdWWdHU1iie6XoYIdgtUqZ3+v1296AkRKvO3LsLsrh
WFvU1fHW4Bq54/ZRO+hrqFjRhDnOxbj6SY2Gux23luuGG3kUTN5lO2Kn9ROsqQdtgtsW3CuOs1zz
1VWNNq0xhmDst5OxOS4lFx1NblrkcGzrddE3VEZqdarBUJgRT+YwtzLfgzGwcGqz3CMXyzLh46ma
0C7YxMQPIjkM+rIfGDhUZx7NLfYGrPaS/UDldEx4AdeWV83TAgg9dkOuL0m4GFEOBxdPsvIOI3R1
vKm5a/yA7cuRqcT3hiKaDSy7qCsadx5manqTW9eFe4HzO+BoCJ7IxpMH7hWHqfdbHBkDuxkHCYrU
5QFyOn7UDV1+LENbpLXj3W+RWQfukz0mDdPtV30e+lE5NLerDNpRVTQxB//R7IfluO2uepivuhJz
ZMPjbOdqP08GS41A7xuXpIOe92gMgsCtDPNoJM+beTLAOh21ijqRipDX25EssWtDc6yikasxtXsJ
rojQdOPGZEtmVOJmlH0X9RbWaF0D415V7ZCa9oE7S5CMtFvienWn0vYHhJ3fCwKPQkpXHTTzeYxz
Bjdhlui56Jr7aXWC3HGKaAh4eeKw+aBqJWfi6xP4f+DRq56g1bq5NZ3yttLe4/YiOs9VWTeTh833
GX4BrZEuqwJ53fYCZrXGC86dqbhT6KFKtzfZ5lbaemORNTnsOzJZEQtquhkt9Nfekhl0rvaV6epk
fShsddDh92DgVuPiYPlIPNRYF9Z4mBcJgNC3Dfagz7EbLAR969/AxGOOZY3C169oiUhronPsFtTe
ojDAy/cQ5l6yauBLUhSYmtgCicaexmQkbhmthlr23ysN9qEtRNgO4fZ/RWFC+DC0ipeHUQoe1lL1
vgsXmFpvPIgJWykobWjUD2MbGcqestYKQDlVmtd+N8rTHNltcL95QVCrhjvm2w+U3zHvonZgA/01
NOw6JNQtGy6LagB73ugjAg/mh8bmEmfCAsy5Xmbzn2q1NdCpk3GHFqV6+SZdH9oQFGKloht2XOdz
tu0wt5IIGHPJI2HdcTVfDsH4NARTjB06pq6hMJarkMY7t6Ytlz1D811WzmSvC43QXo0HhwxW2jD2
zDhqs7pW29m3yqCJ7ZJd0AW2edsVGA3EFNvkPasqnJPtW5spcdvpcbDHW77Am+uSGdjk+npwfs2F
tl+eYSjsH8JmGfdg2jZrBUJEAd0chBRkDc0w3Q4iBxj1/id1ap54q3uwt0gEnnhyTBZtTmIz+qCB
OPUyhAWeYBM322W4OBJ5B8A2EM2pWiMk5S/fMIyt4AodkfYdEqBhoKk/Ocd5Ce75GlW0DL7qzwnX
u+lslGRMdx0WBpyMHs8A3GFvs0g5wGp64xi8xFDbRobiJiiv8inRhvNYzJDdmi0z3y1N3qQBKRMT
TJ+HEkX/sKNNYjrFN8PhsFWm+7wM1qOnYd4a7jSRoO0eDJJXox981vhnv8VE1vvGkPOq8QjI08KM
wgoOvUJVizZ0RKUITfnknPqmbdKWYL7Pa5N14TMjXI5Vhc4jap+2eL4vJkxk4PRxMbVRX/BlF4Dg
c6cIAg3XLHfcMC4sH7F+7qpmj0wo4gGELko3iJQBFdnJgvGwRb2rLCgLVYzc4ejKJAx/Sfib3VxM
37aweCl4+skavQXVtmdFqQH0Q4GLcTHQjb991hC5ijsWbZ6YM45Z0SBCNyhyOqiuIbrvVbjThYEc
dr1f5Agvqa3rjXlEQfm7xTuVKZyI96UVtby30wZiph6ELA8G4shR6m6/rbxJMO5MRSxFUCe09U5e
o8UnT7PNT/wbNf7raVZFmbXa5HgbBPtq5bwWUS8U4DFS3SaCuc/gl5xjYuX7hXIaA1S+JuOESJOj
PbDrJDtshqM3g8PkcT/p5vqKmeqhMeRfp2w727URqr0XDpmorW8Yj0kCs5kR7tEhswsfeLFwI1d1
1Z6EGr4VEaqY7S7xIUSyvlRooTrRgGHY4uefF2+rhrx7XBRLMCgPNgx/JV56u3gqUFUp3YGlyiny
iPgyMZore17dRDOdOg4wYWRokS3zy2YuNcJjxBcWkQXuCe5wC+BWH7ItRROoDIXJOnYZ+DRm8JRA
ghfabjO+XAODZchJ5OyxxOMhqEMWlRBljTYDAyBpjj3J7yzWJSqwnv/8nO+AZiwrWSnfQKoTYIwH
De7vNqkS5oIMuMJ44ZrPQl5GJIWEg5zhlSPbrAEoSaSUBcb4yXEOqztlQLVXQpI2JbXx5c93A/JN
vNY3rx23YwFOwjQg6vbO++lwxUBdSknlJKh4/ppCiLazxUCmAc2mKs4Vr6EkB6CDYMY7qobCi51+
nrOhpV7q5t416KbqIxq3LxeaA9cQJjo0ghk1vkofcscZD4WDP5T8Yks984p95yVC4NYMz0hTET2t
DhSZZzBq/RIeycEM4gF8csOunHFu+z6Y02laoi232KI9IweS4+fTjQMWMPjLNS9WfGe61EoslM/N
pQbUsH7ydvwDoCtBczLRMpPQFdajJUpZ+DgzXtzgR+UgD2ShzDxNQWyzpsBrvF6WlYGOm2fe6luc
nNNLrgtpIARkT5sfBx1dCfAHsfuYB3uuK6TzHlyVXJAd08ftvIwMcfqgAWmEJJgzNQtY1kXt8pHl
xw1jNBc17pzgvL2gDWSwJLvNO8QjugUBTU3ttByMLhIS9XRlOWBHCu9rw0y1jbgDmM+a7EtQQuW4
E0PD6K0hEVWlujDGIVtmcVQOEpuB8y9bIrYBSa10LpcSmQToucaDznFEOsV+08o7C8f9ZrsFg3Yk
sFJegky+CK0Mbf11VroS7fqdt8TUAvuiKB6ot8NcjHoJgXVH0npynlrgxGdUssl5bNj1SLUbtUFm
eXN1q/Bh0VjN+nKZAfV1iwPhINwCuEafweyemOD9VaN7LKBcmFhgzkjz9ZloPx9LGwxiwVgY9w1C
fUmWe2ohAlxXCwG33INiBoRfEr7Jr4W+5hQR2mwcDDYXZxBUx7U0VCa5NjAwBOLm3OQIwa/dGbab
eCGiHDSVqJJBo1jG4+oDarGAZrLoeWw1I2jube/L5ks8jfmcYSl/bSa3As8ecsrhJXgiOT7udzMC
hsNIgYomBsfJ/RKxoDncUIPd+0xCLbFB+71e2BJBkOwW/aX+kbhTPLSlF9m5CRvsjgcVMthfA/ma
5BXqJVYYbV5KdcjYFmBu28MKLn1ImJeZP4f66AYyODu/tiCTGbEhOSY4VqRnC7fnsUo4bKsNjLFs
i9sX3HrNP2tzGQ4wNOAmxC6aOwSZJb7bLDsi0OMN6YnD5kC8Qlz1CMtjCGYiLV7TRlgVCfWUskUX
OOQhwi6wdq3w4w1XqTQ7iCGXh6kb7sKicrLcBiZBxxK1pxWPEo5xWXIniDcTbkBl79APUFppWvTd
FOOxdH2sGql+N8NiZDlV5JwvVqaCaj5BvQlLA7DAaOCaIUd54Y1N3M3+nG3ZIxkrOzL1kG8ZN3q+
rMQnJVBPGBaKgcJsCpOpmJDZshMgLJpSNUzIUMCP1Kw50XaG23xIjG5AKvBvFJfCHRWleCQDhHeX
GamrM9soJ5s9X7ItQykRMCHE7TPIIT0gdz3UK4zQleFNj7asxG/zKuN9+G1zA1MNC9EwQLAiDCCw
NdURF2VzEB5E6xqof3ujxtsNDXyci34dUaUEseKGWDqjGpLRb9AR2YbHdnWUBnITiJEUOPzw2VUw
AYsq7DrqUWE9BmuswjTwMk29s7n4V2Eprh23fd5gRnPdvxNcPA1GEzGsLqC1cNgeXa1WAt3d7T4o
wc9jUjCw5vpldyl7JCc+XfMnmWOGbXxia/gVKPao0Uu37dotMtxODJ1heAwkSJFnaScDU9o+QMfc
eUsEnZ59hcDssrMG92la5KeUzWvV6b3PQ5CIcQIwInqgRl3jyFeRlY3qOOQxCj+ZIVJ0bp0daQKW
dGtyKjrvr/qJs7ocq87PRVJTZQFuWiH8Anl452PYysFk8TlPYco6wOydY8KfYzMHYNbcdTDSy8Qu
PMa/QM69woa6HJB4n1fLPRpOlc5Ff96gI4g75sclgH0MCSI7znAKuoftoLXQ3q5EGK8JKLAzEeHQ
Y2GQOE++HA9gXInzMhjTbVV8gwdQDu0jAtKG4/a6/XWdjaDeEbQCgotlzUExPwt3n3bV0Kek8g+W
aovYsR7NSpPzBkNp7cJ1LqAQIt2FJuquafhDyIKHLSGzW+BCA2ztC0q85WAacE8CpbpYYUAuMhyo
Yk0Fu/CtYu/3zWGy5QSEx9hZyCiS0YnmHvD06qLWt+Eo4ytlgXopovzrRycCzDXbEG2QiUY580n8
gglPFDJIzDhsy8EGBzDU2CJ+25lrMIz0ViWda4vbP8dJ7xpHtqgNilVrBojuAJTs3zUTkXAGY3RN
/cQ2UanaMlyrZne+iDbcfts7dSC/S3P+aUxOiHizPCk8DzIjWEiWA2wZZX345Lb+Hr2h9QcM+hYa
vjF9+77ruy0DrbQvvWRAOSkOIcYnpXPvuBjoetkp66ojHIUEnzdlfChUoi3rM6pUBOh/O1HrCIZJ
IGeCkBYVs7cnChIjoEtaAACPpATlD0a0S2Ekpiq+dmyMIMUV7raogzYIVHKOlv92ctf6DPwckktJ
qwKjDyQyITa/RUXbby9QCrWt4IsReO3eKX4ZxlBls1t9b8yliGrsD/KQV37KVTxY6hv6XcOdMQPY
GGmOmll/603WAxJXQEoX1AOoIPyOpbOhIzs0L0WAIgEp6Uk2pL+kEnMVYr6kgFIZG9uTQGmTzeZe
TgDxtaHcaHGZe8TMycNETFjcFhqLpW/gL4BsbCd2Q37LAUmwAs4xEJQWmI2KaqieZl94GXHnL7qx
HwL6rXUN+nKGZNe3UdeWt9po6V6NAZBp3BigzS9ispESdPY3DeTlJU/1213N4ZjUWlMmhkarqIMq
xVYzIwLiK4UFOlw23w4KqBxSoPuywlvZrC5o3IvV+To4qT7KxXDfs125iT2YGTHN34g4zpi0z1rU
PBRiox2+gRiPlHm2ldZKDCmliNVe6steYKMD/mxp4PibbYCUwj2mDL+h+ehmy5Jfjmgvn+aO/FjB
GUDVvw2633zJFgFuZd+wOIZUw8pqYIVG7rsQMHqBzbdTRYs97c+diTO1Hbs1wcVQO2K8NcDfUjZz
tXmqO/X5TMFA7h+mCYDUdrXSO5fO2MYYmRFApoRil9uB3Cqg221zaCGWo5tDWwjFGz44l9v9TT59
cmcH6AYs1Vqm5UHY/o9BJcwuheCOsNAaASKA922yQRHSRTadhZ46VDVcr/y6VN+JMT6W67ax1xXa
lnZzFVuZuQ9RE9g223aXdCl+W9o9d4IHX0BS9jZekaGiAG3Lxz9bnb91VNgEtFEQmEJvPnHAgvwO
U8pbn5mGknaCahSyjdUlWdxFfu71p3Cke+1PSCC36pY73c5iBShW52qtuZIlnFtr6hfIhub324np
F3kKIdybvUCqgIf9pkXdfLUSa8lchOqqd9qHvBHpVqhFffYztOUDA7/2fRHPQv81pHTdtd/iVUwg
ICI9eW7jv5SwqxohekG8a4O1S+Yq5gNqHY1kg+V56+6URrAniHNd5SPKNmu9yJitB46AK/nz297m
y95m6A4ICEALsAomAsV717/i110ri0p5Cc27Bwd1tWXG2Q+DrULeZ8CI9KVA5b+UAHq2fLMsUYip
1n4JrMyiYGjbriExNuOhQT15Vz+v+dPmIDb4dati9j6/UUWJRuMVjd9Cwa0EQFwToWDVIf0IyCes
moAaVtz0zdMB8gEYAhR+BbrAvvT2vdOazhNFvwX6C2rvIi9HlPig/dAvOVoRyPxsKSR2PkpSZphY
hVPuBPNvPO70SVUdMT3R3Cn94PndQyAg/9lNWtyO1rg3ZTcd0DTonLb/UCV99BMkSM541pXF96Yj
+RUZEtKP83kA26rZn3XdukfzKOjkX/qe0UaDF/40aplNRe7dQgJPcKJ3oVfNqXMxoyYFiumqjNsZ
p4w03p6ByyDLG/tWwtvinnMRoa/EBdGSMUJTjC4HDohgIWi6o3aFXFqhsIO6yH3nXqAej+qphp/D
2EZSz4Tcm9VFSATeO4TA98JXV5iQAUJuivDsoeKeF3l+7ibcQGiA6NEcjF/ElTeO10J5ZGCn0cRJ
7PzST3KZjNbsRkYwlIfZqC6YhJQaqTHB6xguxugRyiaYo0CdLnGqxKiMBHDYEWn3rjKN42jU+9Hy
I6m+NMG8E0BPWXjLnPHISjRO+zn80HJV8epCAEgjSY72mwrZCKPtL5vqLHCm5wXG19FT0oSAmoui
V5FFVVyaz4Fh3Jc0uCrAbqawNW3pZHAotHSMxPZRuOwwMyewA1lco+8o4rW4aQ0fBDtER4XGBD0C
4yIHO/tsX3FW79kQ7rxkGS1gNwNossv9XM/HxvgpmsPQtCiB8vp7MHiQD4PPYYH7FcX3DKRij2ic
CItkfrCrPvIAmEUma+54Y0FkhSA7ftQCOhAsKFJCrbTv3V3R+RfjyXqeXPvS1OjQ4f11oXU6BAQH
cY9bjcBCUKlkQFjfer+GUl7YJhqbljgjDYqZlRNdzOVF2H9VQCdjNtmXuWEmNp0SH1reeI81/SJF
kyjwnrWI9xdwECgin33Vo9589n0nthYf2ixNBIRm71TQqS4YOywORUpC8DblE64Ilhls3/ahGnfN
yejC1FQ0QdAejJcCFf1gti9n8A4Xk8xQ4YvCysDguYEpffRV5QFHbYsdiDdfghwWCUbdpKFm6OXy
wws6NGfCphMKV6ije5CHVkmFD8co4pM7QPFw8n/UU5Hm3S8JKrLaqQ4z2AdkFV6vhEmaWiixuupO
OyNAs95B8wQGbawi4V5+4Y9NJgp95VliX4fulxx1HpPVJ9zWt7mabt1VlTuvMQV3XZdz3A7ul9kt
vhocI05lsO9U4EWLZe1oJ0+tHhGH9hQyexg9rXKoo5A2q7iz1x4SeEtcDqht6AAzk43KiGdaqLVb
O7ObEwWuBLPJv9b5ABQrV0fUhFOrAFrrVogtB1nsOzBXTCNLQmu4nbsMTUBnFwQZvA5vqGUemuDa
wPy+UnncQ68TjWqO291WnR1rq/pmOsa57OmpBYiWo+/ND5HIFZeWwa8h8XOVG+031/YiuvKRalTM
nKY9aq/b5W17ZdWov3b8QhgSLSU3LM8vW4zF9wHZDUPWMfNcBPYVVMNvlq541F5+HUIFjplm4oHT
ei3iO8EJhiSBk0dgnGcVG9DYWByKEM7EGMEcJ65na29UN+HIvleYGw/XqRfHFLeqD086PBsFQDTL
S6zuriNZbZcpkY928ZsUD6e27SI28dSCkPCAJnfzjgXeTUuTK0v+wK3rnO57G2D3w+Q85O0c1f5z
56ikBdxY0/0CftR+6tBo4CNswKDGGeB+stRTFFwIxuPQujPt2O8u8/nWGn+a/bU5arQiXVIDR17M
B1Rssr5ArxRoQvO5vqn8ElOkq/2ksQLWGwKeQ6iST10arkrqYrybgL+1U3U1aD+iZohGyJ0Q7SkP
T9Z45KSLcgyTaHTHzT0DMFBFQQ9Bc9FfaX4ccaB7A2QNZIwcNEtW8klQ99ZfxImDLzEpdAiaxFOA
FUKTe6qEv0cbeEadm8X+qY1pr+V464IGh/tWPOPmlNOfDKc+0rW4ht48g8hzYHS7lj4P4Qwk+rwM
YUIkSFZGkYRszAL/mzP2WUDR4gPdCkjDoIOsSqfgktsskS6PCNLkxQLZcYv+CB9KZryNzfy6yC+A
Qe0HMlSRVZ3LeWcSRPpBfz05zQFj+Bl3R2CeT7K3zrodDzYAT3ChIeLAOxiro9a7wbXTrjBWsrU6
SEJgB8C24cWdXZnrLkMqB8UEaFygTm2QJSkDHoElBNkDx2CiBObmGge/NW8t97FE8cVAaVSB/4LR
JM+fu+EUrpYkhwu1RewHvzTau60jsZD9OW2UQ64TiHgkBKqSrvdzsr0DD7oTkufIHL+QIkACx6O6
uiIKiDh6Lb1lV8yPgqVgwEvt3IgZMw++fnYBfhXWkroLEBYSPLIQwaibp+j1vp9wi4SCuUU0Jpo7
AKx0/P9SdybLcSvZlv0ipKFvJjVA9BGk2EkUeScwtQDc0TeO5uvfgvOaZaaeVabVsAYp002SIQYC
cD9+9tr7PLuI7gZkB+YVYN/1sFjVl9RcXjoTujIyEBS97uqplZTA+QBDyDNGyxCji9mdjVZk8I/N
EpvmA9GGR0e2J6vLGY1cAU3geTXOo6XehzWxYzvAtVc1042siAdchD982vWm05y7xWVzLvZrxPbi
MNE2uiU1z5ETiOvoPjaZ/DH3UsJ7DOA8VfAqA+xX0WyZ8Uz7tv7pmhkjfquKDA/ezxh8naL6SyDH
qzX7GC3ly5rTjh7AcS1LPNqvpSj3vvG8DgxkSpxPKondfZN3L66VPnbmJOlVuj9rS3CcT0jLwYAf
r728I0z07NTieZzuR8vZZc4X5f9sVHXDvg7sSwJAIBlYszWFqWsYT2811776OlYpdwJ928pm5zz2
NNoWWX9zlHVMFv+9C/29KCUj5kPjbEv5lKoHtYpbiKBpM6wbufoxc10U3uJYg5GUTvRo8aPhexB4
B8l6FpnjLrtB1N3njjz5XHqZtI8pw+sNJJB2rb/IcLirbSoQyOjv7RB+b5Px6q91fvN7dVXpgsCS
hTe7oNKhalpp0nqHpUstUhWHnZUU5vsKQQ8SStmmqnF8Eu7ZYg+aIulRP+bLrrNN1hZhfR+KGd0z
TYmXqTrqgMwBGtyXnW9+gwwE0BqT6xwVyTUN+JtYVBBXQ9XdTUOoWDuYWdr4nKqzrFwukqFgQD9p
e7aNxHjpwnmNjXWcr03bpZ99EvxOThE2e/1VvzCmh3BYrqpc0n5nDDYN6aJiL+JHEy9K9ms1A9Fu
/8lgPfPWOEsZf3yzWH75ea32CuTn2Jar/OwHkg04nItrxPBqCAPLOVAZ13d9QqqT9G/dklavSxUV
Vx5eWopTWb6a0zicw66Z91NSkIPvDcZuVh5T05rBO+hv6ax+PODbqE76BWZ6uSwQa3Ce5rV8DQQL
Wk9k01V/1dkk33rieK2/GgnIbfKiOLfavoSXS75GtX2QU4se7CY1dFGPH2yZzsKhokjel2T53pv8
9pUdb6h9U+cXp38p/PJZ5KvN42DsqwV0bwyWM7rRlNLOWRQFv8oP1lT8EHcWmSGZABkXfnPyFY7i
oFbHqfeutTUcq7Dbu8p5CYPVifEiIAWjar0JqDOUrfzr1P+kdXw15+olC5MWOoaVdJ42kvb3IqZg
D/AwxXANJybu/ArZabf/WV27kw3axBSqY2tKzA1N4GGAzK3l3MF7wWiRNpIyTYCIu2PR2QevKtN9
OBKMxbDJnhF1xUTGV20ix2Xpl8jpj6ON+bkLz3mQPLe9jZ9SrFdVPyTjPJ0MUInKEClURXoa1vG6
2OVfGYONx9U/bnRaRlZwsTmACOJIVpNSz0ZqaaA0szWDerWeohDrlajugxgMN7sq2wDf8tP3IAug
jjuYf7fP99U0KMC39dMixTtrzjWaqien9JnY5kTZBu6Cb7FGVYgKhCINcFC5y2pb19mjBy9vTgpT
QE8XvPHvUTFB9pC6xymkS2qM4mpmX/0uZOdHk4Kkm3+MJqKtI6O7OXyw/foWYJmuo4Hbol5Pg+ns
3R4CsrOhZZugI/VzPrZIzHtK+MFu46Guq2O3hL8qyoOoFZw5L31WPIsyvDfdcmdI71Xitmgn0N56
Ok62f9d5zn6ZvJ3lZXFgDi8u9sTgZ8OLpo37C3U5nslYy/PgzIH3S1WVR1t4ybGUxolRQQ0sb3sI
jPxMtBPTAOlryaWc+U3WVy+jSWu2v+xu4GIHBChW1HZTp+JsYb91XB7o1IMXFhmSFRuaO8pPE4OV
kPsJCq+d5q1mIzzA4j4ayx7O9ZCEpCT7o4pLn8omUZGM546DSf+8LumdY4Ckzm32JSDyYGn6qyvG
dFcJYZ2aV6cwXDJD44pp5QwOtBn4kB1KaUf3hs8a0cIR3kOLPI7tk+OvzD9avCUecH/cccjQup5v
+yt9gGLfNrZ/s4wm362lEZ4Ga8hPVuUfjabMLoENv2NXxXJGXbE5Se5hV5/rwaiXSzQEA0vRdArt
rL3KernX/Oq6yRSGv34lIre8FaGhmJvluIeuCqf7dEqui7NNHlNdsg+kbX4CifV32don7y2c4aW0
jPRmFoQsUlExrXDr8pKf1d5PY9nFXUjMBEH83PCl0RhXB/aKIPSWM+SSvKzA7KfUatpzW3a3ZWmT
W6uCm4WCwpkN+Zt2k3MaWtO52WPIvj224khzTZ0za1Ex6k19VqFLHmwdfC29WjxGiqZvag6PRBr8
kpl1Gx13hummPld57twZJdtiLt2nyaIOGpWjzhpcVoVyTqTx3fQ1He2jqNq4KZ3uMLquTU9/XcCj
XZALusxxMzC4l3XsqQ4PcxPVuw9oXfcxw348GypcdxwbajwLxreqD5+qJflp4XdAmYR8XFPz15pW
L9Qm3l5fygY4+7DQaalRAXz8Vs5S26xp0xdtR9GNUA0wBBE5iAYcx0Bx6Qaoptt3h9L/VBSJcUh8
DogOvYSPn6h5GFp/dg6MAKTMJ/NjL2T0PimXMmXtL2pj2NTo9YcfpXY0SMfar3WJpXCD4s2cPgLD
gGDl1Zpc86LkMZTqpiLnXDhwpWaNDcJso0Pd8y+F0Pna09F3wK5AAUS3wYpv8pybRecub1/LwLik
kdEfWqObELPDLxpq0g3qMutZae1Q7DWmG9Fhiql2TlEFe+dl9pm1Gvl9e7/BkPyyK1ndZsv9gJu1
Pu8b869ATJwLe4Lqc15O/+Ma0tC4wj8bhfqd12WwCzOAB61t6Ve2V5Ogwkod9O8l7Mr4bKbzvUde
ob3Zn4owQnbheKUvMKRaSSsd4w1y0Sm3uyf2JzSxD+BCf0tmYe5YQyjXcMO8jQ3PwljSssDNu2Cz
KpAcwW5o7d0IzagQTbVv/OLrkJhYocr+SW09fq301455nrKsO+bTBc99fprnH8OmEJAe+fnDHWLG
y7aEScu76M7mpqk2FvCXjalEutI9AOI/Ge5E/bzJCqmdvttlf9IARoBTDYHUpFmX77qo4iGc5TUA
Gd6j2zexCMzHpAw1Cmt0S7FH55xZpgwhL3IragMKlKl/00RCP1qva7/eRNSWH4yC3ASaHJtVbPv9
V21zWddn3xfr/SbR6reoe7V210R8j3nS65NWAtK5faET4WsGZiphLAWrv75iqRN1pylvDxrg1QSI
7raneB8ctRQfhK4mCLRas0Tdful6DjGRyUQDkDqNkBjA+9gSaA8GwDA7w+KY1kTGPpy8V8OgRa9J
Yn25tacgCdZzWq4X33D9uGTOEAxldNSPjTGyBs7Apnvfy9CkCnuJe2Vw9hvLu3m059ja5GUtdmgN
7MOXY6y//SSvaHgZn1XUf7ghqk4YHBdpe1eUd6COonHtvdFGPLete9m2qH1jouWnKcp+Av6kWEY4
iPnxnBVBHGzwylRvMlHInVKH1XQsnWmn8RJt+0w2Zqaqsosy2T+bkLm6+lUHz/ni5R0r4NZdpxOt
dhsboyFDzsSkedbLA+38TpPpWtGeOSy1HkfYrEEkGRs3tmhP7/T9kDWHgBsQtF1ZtHCM04ey55M8
mKXtXn3t877Zay1Ry1++yRzhqjyR2CHW8tSFqTznXWlzw3DfdpwxTvpzmEeImi7/rBcHP9rKupE+
dWdw15nVecm6n/3AmdjN6enZ/YP293QKZX8T2Jq5vK3k0RyLNr1l04JfDkfPjvSxs/54Cnp0mH7g
ej82YcfuYzaz6OPx9xpq9jnoj05K+zSCXEllSsKIlU6x1zdPXcNaZPep/bx2C6sMy/QHaaM1LTnj
qczOWgyK5v7nuDKcaVPhGIT42Ry9z2EeHNOe5GKx8WkyII7VkDNmnwX4ejOuJFPdA3LxmgglqO6Q
nRt7Q7gKg7tKqY4uC8oGk38smpuTz2AnDoe6O4hipDa28h47JbLhwGKrF3m369q46IP+pG/4rmXf
X7MH/epJjoXUU1LFhvARmAnwi22hfqa1+z6lPjniMrrXYooQy3PnTiWXof5uOeunpmzeLZpWWdS9
1Rl0eG4DCniWuCXSeXFUmZ1Nt03jPm32htk0lxZw7cNA0JYZB97+qJ/vv/el0b7YlJz6HjJTjvRb
OaMKMR47ar+RSUNB5aA22O5fY+pLWs4l4kAzNVBQm79swCzEEJ8g1qukRvo1yK9vc2FTcxG5GJuh
9UmTZxm8xX4MGnM3FMHKdhu0u7y9T0gMOw9ORhG3bUr+/OD66qBNkqrwsTqBNscEdITHsG1IcNyc
fbIqXcg0H1sbtzD87XpmDDMSOUkECAZyv6j2Tls7Ng7hhIr43myFvAxxpW4mqllZv6fgS6s6Wgyd
98M1hoA7YfyrC/NjRSD20eWJjl0oT7rKyIpZKLvYWnxmYkR2vfcyHwrQSY+YbWk71gUtNzl7p9Bi
yLB+I/rx1w+haWAalPaDxquM5YSYfY7Suv4wuJTKXeMm9Ugcrtf9sMGNIucWJ+Gd0dWbxS9xvpXj
euoGmX8YHRwrJymagOPNJGuqiLY7jxvX87sW6LQIrJcLveTpz8XG5XFwuvaqP/9Spj8Ny/Y+il/N
Xjk+nK39XvmTcdFV4zAAutm4wSCzgk/6jWhZdtsMfc++NKAmEBj5L9/3oKKyPDbX5Mu4UZQtre95
TOv7vm9jDf6JJMNiVNHCw+Ckl3+9IZnSPzdpdNUPSWZ7cBL4qLjaONVDK4mjCs2m3kRsrdFLH3+e
8YSi8pzX+dfRMJOjC9KpSwQpPXavjFDpHKl5Y/g/FikHbGRazJb0Vx72oG644UuKmhQ+OtZXSd+c
mmIqKuaemXRlrmN31iWlpnanKn3LvfG33mb0qiOG6MmE3PjYfQC0BhQsucIeFaCWG0YXWj+ESGlz
uTFheP5RrJxzN74md/K3ilVU72r6E9Qog19k36uUlqPee83ZY5H3P1GlP/9zMx6SkFnMuTqJjm5r
0E1nbd5xNpTMl3/hUdwFFUb7dYxoxW9e7c3Z6uXu3cKRiVM+eCNjA5lXU7v32xoZ9CkG+26GwxL8
rGag4RriKhVXSfsh8Yt3henuRCRl3FpLddbXSjRqOco5uegHXdFDY90E8sW1V8VF5iKLVxJ0foM9
NN3YzZzb53RM/jYq12rcTcv4RYMmmkEsarpvfuc9WJmXXOVmq5/yMTqZzCRgqc6PVjMFZwIK9qFj
3CZhPy84+/XS5m08qnYX6t2l8AYavQ9yc2xr9C1s+KBhgX8GQmQHMygh7bDaZKVFfnexm7nqR707
r91Ip9icdzmu7iFgrXFLO8Ikyr4P1t5T/xsX/YTBcjYH+8fYgC+lSf7qGOJiKUF3rQjruHLcaqfv
DM3IBRbEeUa80Elvun7BVTGD6VH02UG7nDfuZlVUO3kvnnuZfXHr/bxKWjQbROjMAod+mZwMTBy7
fEke2o0S35A4XS6EEBArYPrcR4dcFV94p8nVc/2L582f+1UMlAP8mn7Sf104ddvjZjOCgS5tA341
Pbl2a58Uaf14pH44gzM8BVOyOdRYJdMQrr4K008EJxwYd0nksJ0P3AQ/NWqhXRL6ggQquaNZQ59J
vq3TOJ1tBRbQbEcNaN673BXcfhu+qz17+kbTMQ+aQCE2z9qVQbrG6Vwk7+mKG6VbTwRtoG114y/N
eY7Z5p9NINsds8pOrWM++gHdU+FlSAWdf7fI4L5NuFdr0yZBrr6Ti5kfhPD3/UZIbW/ZGRqcOmr4
MAUOA1a1tA0+e0RmnIJk2Onr7Ubjq+r9s97TtodEY4u6SqrSz+5as4ZZnUG4wV/6ztClgb4IutAe
tlObftKW2nsOE9/XTJDeEujq0Zn+m0yyvey339Rv+ivJQhd+KSTCRmud2aGSg17Uuq3TuYbbTmBy
bOnmvRn51zYYXkwrOwkr9DTB1FUmfEk3/jZqytDF2xDQZDxNU9GQ6SD6I0IAjzDQ8MbWfaxgm0M7
HN0j0T7rzTDtu3ZkBIemNVWHLG5vF6vkYn0U9tMc0jkYCs6my6M+B0TS9XZTWxEPvz2Beg0XQZkf
2uGj7Ovz8d7oEwJfOyyZ5JrcccC780X5Kdl8Vho1cW3xmnhIUr6/+etHMwdAxPA4Wf4TCNVbLYc7
+gAfzBpy41ubkNnneRwhTYYZbKvDMHbf9Sdnl9NzMVtnx2oDnlNqMY2EbvaraK1dzA/OL11X6WVH
1xFi8KO9Xw2f6h7hYUEg3ygqzeauS0+cxoRffjOUanOJhxsY1qj6gMk0hT2ozYBrtjd9rtU3vN7A
qjp9DNPmkHjmax4xe3B91Xf9tG42+XS2d3PhfiwIE7htMlSHL+1s2HG33T+y4bhLB/YknfKUKAfc
TIDT5L35dUrC33rXwJJmxKWFjsGEvIM+uWtQPTHLxySq/lorjAD5MESPyCApGKEGuc0yJRZhvc/9
4ZlbvokL43e3ecFNDo/6c1ykj38CT6JablQqxk4f8hMVUFGDnetrl0/HsR6fgg1HHkcDu2JFC8uq
DvrG0LSu1SVXWwIVZMvbmi6sJXhMz6OTPVXbacsuejMWhbzptzoZ4WenEK9+1jMfq0E90/9WLQrz
Onq+ues2z+jc8zL6k1aD+bszIo7O9Kz10q//7zZKqVxFwOC3s7ctg4ZhMJhHuW+GuBkTg7f0iunN
Bebn/CRW0z4mZOFSeYFLaB+zy8K5LRX6w9r+IrazwLw5K5pylxNmDJScvpTzun4sF6aNewKt48O2
q3e7cSlq+hDyNw3Je2ie6mL61lVfOF1KLiMJFoSeI37Y7m5Tq/S7TQ2DnjgmB9B+1t5kdqod6Mmd
WbrWnbQFDhSP65+yZXswEyHrZVLPy9FQL4rjE13cShwGTxlHVzWfU9W0tyS0nsPVHP82FXOi5Nwy
9nGdayGGUlOv4/qm17+f8JqUMpEDSihdelFZ/5Y0hzJaaIZX7sgJx/2VrvK9LRLrOZ9O6Rypj1OU
59dP8yquReiDlm/JQBOUEsc8jI+yc3s21qKIPQoHH3AKWT5xdu1o54dgLQfmEsZrNryvQwHV4K8N
KjeZexlw55wibITNs84h4Kgw3byC5qr+sHwDXMbqG07qrNOaOh0FZ1IVhQ/SDe71fotzkWO/NmVg
B5/IbOtW53Pr5l+y3v6dmd5NL+P6zBwsOdB8Dlqgl486sBl2ma23QnAykSHvAktuippoPHYefR5D
Nk+eywdSVCZ6QMM+6bvUuUDFc4vGzs7r7pgNoOJasMeQdldhdQ2a16yyvENp5adM8crpSMunRNfU
9VgQqmsY0dr3YDhm6vKz4ZQYNFT/LIbghTYVl4YzUJGMycOwIV+tbM6Ro3A5I1CVbdVfBK2xlb24
r5Jy7xTgSbbEDlk5q78fZbRLnIlBT1Y2niwSro4BIU97nxQmD64gHgvS3rqSRXhCMnVCRfo6gDFq
q18e7KB/LJo2OSIcfzNmNzj2Np3+KjhXIbtAOYnvSZJMe8zY74HXMd/JLq8KBmZsiQaShqyOY3fD
kHbjyMVyF4pkj1L6kNbA10YmT5kUyLPlzuxEG2fpkJ6Ew+Nl+B6Z7+447ttlt4pxAggIujjB0rO0
Y3trQcX8Sl7tjh5wMSo0a0xQoyFTmrsg106Y3kJG0nDSX9vnMPWDi1i7X9O0JAAA5JdMfX7L0jCW
C0Mj5GgcyHY9rPmMiOXUxsXmTtwlFU62gWgPm1yTHQ2pfJXNnaq3DCvZPPZl1OxGuwkPYotiNYf7
xKmJ304YNtB4T3hMSg7+dJfmarB3AweMvbWwTGbzpzCbs7N1abu23C+rcfVr7mqVOS88D2n/e8ir
H1nHU6Ks2b05k/s4zO3bmpjmQU1EOOg/GjowNYNoYVqM+lhl0yMdJhrWo/N7XWAMZbPuHeZJX5LA
PJa9BWcHqeqPwYgYzUfbl1hpuTIVHuKJ1I7UHi8zQGuZNYL91nv03fCl95oA7/CSxiv6+KCmr21f
3lUezSE7gOLvbYbKBSlpXV4zHzp8iVkQjn+FUfstSvvm2AUVeBOz7tIVQtoeJbEUYizOfWSPKIRe
gupGy8GBO5nq7Eu0EHHFvBbWrcx+lJVYY8fJAHyThcqS3JvA8HchUwJQwinzkZ++pUH6hCQODbjg
h6n68gXr2k9cp/siIvygk92tC7P8EEEl4+CZijjsi9d2HhXnBTHHyXDLGHNI6n6E3Oylu2I4ifth
JihHcM4+OMKV56zbfq7NnU0jOQmhhiM/XIK9Gvg3Irx581S8c9jwTuvYvRr0WdeJkJaufnORdI5w
ekewOxpd0YuT/gyAKe4a4YAPhvMtmProdbS/Ra3z05sj55il+ffcnO37HIOdvSbZp1dI4/WWYI7s
sQ4Rx0Vrywnq/RBy9oaPBzLg4CKR26GNLtnM+W0N7OhUBdnLiApAoA6+g0Bx9S2boSi1ExGesryO
VhccBnjHinCmi9sIomJwOE+dpeKltdS9RTTEhCdJCosJGhkgfuRWd0Hjvs30cG6V2vpCPRIJgX3L
rk8YS18Y+cUth/AaONPDuE7BMaeKAgjhyDHV38rGTnd2SxvPlAjLWf1bBnOBpWG80BsTt7lVvI18
kdCbGCyNbW3jtEl+R1gR3QartZ0KGJUEzZiGmB+leVczfhGc0zvQxbAPvTe+JnPrnXqfaCVM5QfS
nJK7kB6RmwXtZQqaL7TiTo4Leut7mNTKxPYxGGfpaQyn/l7Qozd6Z7n6QTnAhKHcm3Q7rl1YYaHh
LmRxg7GQtz5nuC+mLvtYRgqKh5lp+yZKidE0Sryh28koaN0PY8DfMY+PH/zzH7mSf/zn/zn9qrfs
xf7P7Mh/y5v8TNpLXf7Hb/n/KYTSCrDi/d9TKD/9GrJfXfGt+tn/axKl/qmPKMrgHzZpF05E4jP4
QBiZvN5HFKXzD4wKnmeaNrlfetTvP6MonX9421f4QeS+zaD/zyhK8x9bTrDNjEbmpDte5P6/RFF6
f9qkyJ90CQ+JCJoF5meM4b/D7la49vMiOyhA5cx4bqoQFcZ8NqC4D21U3FfWGJ2rBe6AZkFF0Svw
rPhrdplM4e3S8pcqx3qXqj6862kOxm3e4rYz1SmtsB2mkLbHOiUOi4RAPPTdUXDYfCia5GQJHIPT
dgjs3cEDVigerda+WFZyLxHSblU2M8HZY0KkqGmLA7WcDGH88o0+f3RNa75nvARBLLR3ZZJjxJ6h
oToHudrvzBuVX30KUjqY62B3tBJJYvejLhZeEVyxLpGSlHtAssQl6ZOn8ED4ilX9l8AMPRH9X60E
XF2Pz8jDUEPYtv2nLcV0l7B1QgxUS9o8orsZh6r2lv1MDvhzw/LNOBrcq+1hCAkBYbTGm+1RfCz9
wBBJxtOde+F8i6zi3q6n1zmo5v/y+/lbssP/+v1Ip/U9z8ax96dJbnEJ/+qmhb5y9NWjuX3NvPQh
6RiCN84ptoO0isMoN84eNXmsJVkJEn1a/fRlDBvGfXFu0fk2IE71zXsz8u6pcVP7rgiLmaLAvGN8
wNuypWEOm0NUt9uaRv6FR1tRAfkP+g4o1Qo2ulK1DTOlvt28m5l5mQOmii1DW17X8RHR7Jg2xXrW
7UYjaJeb6ixa+hLFrrQVM0YcxNdSHVPlFy+eTy84Y7lvvGV4Wt0Vq3yT/3bVYHyqvW7aYSu5T4LA
figns0NFIRMzUmcrsWmJroSLacuJPt/pG0Trkf+yUPy9oP5bYOrm3/nj4vuRHRIFi9sEG80fsRvk
kJqKiXdAM0LuOY++NDIsLsTCPtagMTeFTyt2ej86WybhjklGuGm7fC5F8Op4pXuMEGoO/VbFKl/k
J2/zlFnlHFwcUX1lPCY9qRo+aVkvWY0fZwojOGIqVHWsyBI6OP0Uy87oDh0q0cE0LGdPp/9nGlg0
QsYVc2s4WbEB0LOjN3YqBxLxzax6NL3wonubqOH1p8GNlkuSjGm8jHIlMaTuT7lboo1Mo+Khbuv7
LrUJTqPFls25uMeInN/LNX13x9Y/GfXwI42Y5dgkKyHM2x8+IXRbsAaASuVM/LTFJrmml2i07XPX
E/HYlyWRDkXwJfPX6OxHs02zhpCS0aK7k1R0d/7zB8UH8r8+KeK3IwIXtjThwPL+cGdPjqsKa+Dk
wWTQiaQxTAF9LY7eIB4RqWBnIufRVeorgssnc7ECOsErzLUgXJ3ElcNSUlSPPUq2OZFU4g7f7ag9
NbXffErmmeQ8W3UMWuzAWkWTMVTLGW58zGgOPcfZtehLzEfbTLHI6C4KX95RWls0F8XlW0FbaBKz
A1QM0xF4SXMJczGdchmNCHbEjLg9rLjsr/7EUa/lxBgbUdGdc4u+5oi25qyVPM7mBHKIZLkP68+5
aZ9dMpIvWXLom3S5rd6EjiS7s72wMo/igB+5OpW1/ITx/E1G2GhCEzVj9Ybz4Ia/jQbjQJNa1sXK
CVFJSh/gs7J+LCZpVW6gvteegR8lWSeEO2ZIVMmnvmzEvmGQheONJucyTreegIiLlvQpqe3wTpjL
rQwSOhC4SMco7A8Shhk8bSY2VI3WwfIGoMNpoUOdgt2UfgG13g8h4Z+9settWtdqFHCWWxDHKu+5
yWeOv+kZjsoFG3ae0d6/p7BMkqkTR0TSrwHjcUkUBrFdlrI4yz4Te9d020MkKoEK3+LIm+V73lOU
eo1/jPqtaDW2XPPaIp055d+s7K6/eon9Lu0k2bX5/AsOJNoHBimGKjn4nlj3+teMWiO8k+X7aifT
aRnCX2Yj1XnsgtPYJO3VboklCdR2DrPerACavrPbbFdm+wmGKx68ybxHQg+uzojktgUBz9OL3xsP
mZOfRxVWL6mfHgsYnWp87/K8uTgV8aEFA+qcsrhNzZiyYETNqRT+zhyaajdEHG0yd0g59xqfayiD
U83AkWOhfGef5grAjPVrlyYmxa11bfESH9yWDBFRkNSCpZGCOU9+ctAHMM9Msh3rsxycO38YGFmS
yTdU008u0TRJHsXKpP8sSHUILftl9Ii8ICMx23lh9U0sHICKoovhO3fDQvlMVNZ4q5Kz7fbBQ6M+
WzD7xz5LmGmhfriJnR/xI8+V8uFuaGM16lIMRCwN6HNtQISYg2FsnJxqH64SH0WdnRn5+jhGlPp0
EA+jsRD40bTVLf+NK6+5qCh6dQPv6MIFnOeq+IGd/qukJE8jdHvPuVbLN5EHQKRR+Nnou0+Fs/zX
QRH/PliD2Ae2adwLnuWDF7rmn6bLCjCJvD+Fwp6xnES8GachI9WyeJCzgQ6YR9zAfhT2fI5wKWSu
OusckpR79djnd2Ievw+2923Na+jpMNnlrmfsg9L+L7N8/hg+//GLuuS6kZS+2Vf/LCpmx6jZQm2a
rE9JF7QHuaFZOpSoqFeGSFdiumMYBMcV2tRTOdUH/Ff/ecnWe+e/7q1cLIf5Jm7oEr4W4Vb997K2
8dN8ptJKd1lb5DevC+nXOeu1CZjsPPZRdKmG6PO4tuVtkDV2tGViPcE9ZlSBvIyNTxHSpkg9uXV1
XfOJUO3+hvrMZGF1twx455L1RDGpblr/tZLGPs5KhrfCSf/SEo2gUN1TcFv3jtjaWmlk7/zU9a5D
oTxI9/SiERncLsCeeABcczpoUkTrIjRezhFbXJyFYEjDr9Gb/ltCgvdn7Uf0PIMrcLiSkWAFtr0F
OfyLvdi0/NQ2RqCdrGsvwwYLNomLBrIwVRXI91NQPyVSfqlUV51uH9VDywKzp3srH9DrFp5uwzv4
CCUE1YBWDYKeq+pcpPCtrAdjWBkKmT5UNJfitMRqprmyuqLT1mSZca22P/Tf+BBJSU/kPcHZ5nXZ
/lDDZF6beeVIocx8byoHXlbMD4owMLpZAodN0D84VJT0f4lkWtK9dCPqhyZ4KLjHrh550UaE4c5k
dPhpwoDht/Pec0gT3Vxc4yY5/+e7jpFs/+uiYh3eyn3gBJMh4tvh8V8vajcFYZUb5BUNq/+9HNQc
r1gG1wk6PqirZwcuOlacRgbHOA6jGvZQ+x0tXPm1HYlSTbKAUYnlfTBd1xWvSVtSPpB9dmfJJjzh
Nn2ak+I8C/UauBFiepMxkKvCLRh+TrxdYOXRFzfDmRWUC9MHixD2PHhe0bigrUFT+qmYDnCshaTV
ZdBj6+T0IFcXZWz0vvmdTdFFlxac2f7RBBbZT0yHj2slrgvYYewUaXdka94lPcEYqFrX2siLg38S
M9BkKuXe79t1F03wRWR8ngfTJTUThL8flTgaInt1U/9hLnPMHM6bQ8OvsYvD1kdsXfGtkZV7C8YK
ozeoE6PX6Soa3Y9Mjc6J8VM0ZTpr53Ka2hJ6OMrR2Vv5BA5+wPZRR6zbTm+/uLZzWlLvmsqJDIuJ
bZKp81xzxK5raZy6wDRuYdT/7n10ajHmI79zf1f+D2dn1iM3kmXpvzLo52aBO43A9Dy4c/F9i1V6
IaRIiftq3H/9fJ41jc6uQaNmGshSZqAUEe5O0szuved8x6WjJZEAPmkhQOaKictjWaknTTyiOobK
cFCTz3lyKSGqTdVAx7GeDCNdZfjDg4aAMKe262iU68boA9LHaxdhq+4qYgGRj5RlUyJwiTaJHWm7
3FpR6+Wf/Sr+KDT5ZVrg3+bWMQ/wII5z9G5nCvA5c4TDEN10E2OXvthhR3MxHKA6l3X9jRcJ8crU
lav7JTGE2pUFIZbjVpLHFq+Ayxelc+rbLfu/4+QH+1zKFA+TRNnvYD8cpXOn412g8jbuAMax4xeZ
i0iXRnQu7Vv6riwGoqzC3CnmfEaN9X2ypMZe2l9YGB9chp8stJjGXNdfIzO7OR0SoaKA6DmjPI/i
lJACZs1bOzJ1BL51czdF8bNWqyhoZj5HuKRPA7z7IwIiwuJIBhf0IulK4iq4ILVZNmd36c908pGi
lo3CQq0e01Jbd2MZX9fB2juykJTPdXGaV/tFFc1rXZjdx9CtH3nERNSyiNVaRPzaZnJfF0+raUke
oKp06I71lZ4zngdlcBeWQWmRpbEVzHEP9fAos8IOchJQkAuW9tY4tckcncvi0ir+5Fq/RteJOa6k
rm+O4ntP/2GzPilhGMxWA5tTMTtURU8lcdy8WxSCm77IPvoejTdigASVqGpu106Bi+nSbkd/vVqL
PMcwsti0mDoMJj8MVsyRUQ/BAjbeW1U8zAgtGFQgf0KW9oiFflkp5Tw9/cNoo+JYSSDOaIVxgDLm
xYWvL9S+yWKPXhUXoRELZENjOwdqOp2sCqihpkwbCLM3HZgsEQ05KjMN4mEw0LndNqmDSbjGbW5m
r1VjTDh0E0zkNE/IHKWRaSIObDRPZpru5ZkS+SD5/KlsfiNIA6O4Ir9f3b65o0jxSbZHLYgIO0Bt
9dpwRCpK53Nepte5Vt2jFHrLfU5d2uqHFXpdAJGm9EyRHtZJviQZJ+EC9+nE6M5wp59VI2pvgC6A
xvTnuAplo3J+3Qx5cU/w+SxzOHQdAVrwFbdZjF93LoilqLAGsBTjCZI/2qKIGbnOxzKePjVlaU/Y
vPJDgsF3xn2l5oa1yScKPJMtaGsVfet3EyqIXBpkswF+3JRtMx/1Mu097al+Uh1rhq09mXiD6sui
y3RTzAwPJgrERB/eQRb5pTqh3iqi89BbZzQZPWdvLdvQ6SMtpGRUEQHp8ioAFRuH4VOB/WhnXuaA
jQtEZLbNdQLJFL0FI/CMObEHHnk5BnkpXYaggMLdXlxJaWdaTMEOlWNBpznG7vOqbulT3lmSIO7N
6w+CRI9sFHxbTY99QuABy3gstqqWRxur7FIfwSYPTYylyrW389PNUCm49NU6X7cKanzOqz1lkXsU
aoNHZfg+i4l3K90XHB8QAGL3XUO3th3j7vRKVYZhX7w6MrmO7EEMZnTLTxldbdI5vq+QcCD4UdA4
VrxzZ+XMjNYKMLKcLLpCMZ+fr9UdbY1MUIMI5TBL67VMs68YQcZGWIsRdLHiCwcza9YLYy/m2u9l
LJA1x7VXQrE/MEv7bQNsPrdKSWov6PJwOkyYAR9CM+Gqt8/RZJluKKl1sMkjDv2+1MJBlnAIu3ov
xjI0+uEYS/WTzd6zJMNXRZtftNZ+GTXN8dS1oX5S4tCyhieEfGpxIyVUBElPFd+85PqIbo5p/iaz
43KX2/W72lIJNhw5tQ8LZCahP1Ta3fijHw8FmuaOxk/FgSdtQVnS9LqocU7kPLJpnQIxJSYsGBRG
6lHPQMlo1C+lQlFWDvarZiCfpHgWFwUXb1TVXl0w4exymmZTtWTbNW2/aSWLrzvpd2N238i/JiSk
ZD3cJ8nCyIXnpu4YmE9xy0AcyS7XSs88GYLxOOKPx35grs4eJt7BSZSrrTiS0+0qD2Nni11r4W0U
znLsdcB6jtLcnWTGXsOvaaeIkdEIq68yV6xdDG9lsm6rpIGlxYDbNuRtUoqM4Yj+raOVEufFJSIw
aWsv9OfyGL9AsmqpZ3TiPKIh2/XI+zYEa3y6X/MofrEAwPIal1+O+K2vutgN+EHQVOIDY5QVrKk9
M7CuaGutOOmj8ssp2ISLNJiTTPemZepCzO+dXxj4JfrOJmFmTrfcAMLrbWyz0WpUxAYg44uj/EeZ
Dl9j1PZnwVxrXLuba9cFAP+Kbbys9rR0jRPy4mHbWSHNgV91NKq+YuMMV5IeFjWqCzifMTfBYvqs
uEcXUjorq5gOYwQQQOu6a1JbRwd11MJxiSJbU+7iiYqZTR9/8p/lxQqMPXsX6vs8FMZZRd67NTrI
s7aSbBlJa8eajvTRzmY+u/nE7C7oqr7fGXKumRxJk49FBX2BdJEtAxUt1lK68izQFda8RMSQahx1
3VR00YkYb05IvVKegQoOhDAAEDjq9KZIXF/tskgkfOBUneUFYTqe+77drxzOg4FJOVsy9JtEn8+a
LM8ZTYB7YrSIbTP3WsmnfOS2ruVPLZE7THtY+6TCpForj/Qcb0SdEJGRPZNCesJ0JhNbNlHTXau+
J0vAydSNccfKFiDokyXIxNn0EmBGeL7tAFkd/nBMKvAOeg6sxcpoV1+8uizwcvYx/r9+3jg48TfK
Uv/O9Kw7mEbIuq7yHevHWiubxl51HjRxbR2I4cSEoGGba3pBK32uQlxdgj6OQ8uToyWKByc63WZd
fEumqTmMqb3LisXydAadW0W47/DBd1q6RieWm5xBJMmxz69UR0SnWUng7c4F56sZZIg0Z8ymSqNv
AzXqhF/PJZ/pwhzGmqcHW8lPze40MDOryyG/SXcECC608Lrv8+RkoIjGdT9JuRwMRiMc3ptTJiWf
iRKrB6vEkQS1zNMZPb3ircXkX3YrbWAvV2PUHHbGoLJxzHMK6dpxlFBY7mfSF9Y5b4PZKt19tjCs
V+bvo56Mrzbwj3y+x47xokkkrWmTBtnTkZu00rqZTh4YHDfywXJw15czUkABcdI0vwEz2jum0QRp
KgvMzCbYoeoP8Hori1/xw4D2uoufIxWq+z/5eDUknsEx5sdQzSlZYbWFic+Fs82JbJqiKmTYQGEz
E9ShWla/J6gg3eovGoVXmlDuz9WlheiMs1U39m6OoiBxgLZVbrYdLJp9qRyzfaQigsn0SV7rmS4n
++gvM7t0QsGwy4yfs90sz2WMY7C3PlQ30w+pKu4NQoebwBK/1Yvm8OdLwC/63leJvTdpUzGTEV7R
+KY2JVfiN4jwMdL62C/mrnfpgw+IqLfa8B4PC5MQnP3TYgazpv1WYCG46KrwJ6H+sPssPlnwjuJN
qRc/SyfJT7nEzplGpg27Ffer1skz+3KMltVA+9LP9lVJaCLjRWeyIx9mY+uXaooetjmWOz1Zx93f
f6C7Io+fpTMwEqJHUDllMAytu6PN1h3tER1sa7T3XjyzFezuNV9HdVOieD3G1dNnxqdOSghzg2U4
N0VRXLKmJJslGfdxsTRhWyjGfsnqD2gEFj6f4StVkx9W8auVy/cqwqHpuvkuh5N9iCpXPfWgK6KY
vX3R4qvkRjst6PsxUiNLr0rFPv75Rw6Ehp0gbYOFMSKWQOWtABCML714bZNFOVdOpZxLqmtisNQ8
aEW1XBJMNYAg6aXOMwAVK9aqRzI0HxHY36M2M9vkbSthoSw/rXqqDtLKtJsK35L9yEBzjmRId+3h
FvUYEvooIsmuMrvLoI5mOCXQE9CV2Bw9kySkX8l0zFBziEx5AmSr33OMa191cPocxa9PtxxZHFzd
rjLe5qYJamWh9Ww+8Y0JpZumlNoxqTldxgq6n5KJmW4/qjx5zQGM4Rxkk+qe0q6FAdjgAilY6PUi
Lw9ZKX+r63LqdcDWg97P1wmv8TTQFdPZ5aXN2XJFdCfz+tTn9vBKKJa32uiWlLaBqkRbL67hCmlp
ku5Ix0XnEttwiHuiCapYycMWJeE79KFhuxr1fMizjKTjVA4XvejeXWMqboVs5fu87tbRKD+eb6JC
93QbNdXrccqgUl/T/dLMj/Y5Hygs7NOGtbItO0+jtS30U5f0JzTEvYf9B4kQXbxNmYHrkjGLVqyW
v1TjfUqc+fQUU5k4wkHS+H/22LErMx6okUcTYNhAEeDLFZrVvPaXzMxqwiES2vh90m0NxcG7hafB
h+4jfeRBVEkRwrpxdbwVMi6srInmgtXQL3Z8RzRkGg626kvd66bhwXMGOQn2TIG1oHH9HFIJhy7t
LGmaetg4ePCNc2eI+VDj6egbFY99PR0o9qoz5WyTmiyrrp77TV/Nr4tEh2Cr7gm0p7PFjssDZIBP
aSp32g9Oe3YsBRWuqcIgEpYMMk4ovbuo50wUoJZjMQS90w7nxNWpp4eRYy6y3aCclI/WdLN9FhUM
52gsL0Cer4ZpFteIxYtmVYRs1zAPZU1jaDTHKZD1IoOVyQP64XhIL0iXf2N2RRrXk+s4RcnvRE/s
3RjpF61wWcJjWFSxg3vFqlqKNBBIyIDM5jQZWOZ5MvZr2hhvRt+fjAVGVIsqOqgLV/2E0Md6pQ3U
X2n9cJ2andnQaaPpIFeUxNmZZhqFTVfGL6juYm6WeqOa5vKjrzRqQPjqXJASeia9oLxPqnf6qgOZ
tuKzY1S1b5J22GuujWk6wwzUEg6wU3GuYBqfP4oOHX0/2amnLE25q5oix7OOoHiC4DRB6v4uG3FO
oca/GiO1iDWYfttmGBUjXZ6krjdsRQez07EltwZl26J+I6nC8FPIRGrFBG5sVCrveLqjmXhngqWR
M4G+0u6dn0oK08uuUyip9PVKh8NH00EPcMf+G6r7adsYPOGNWvJTnJa90J1kMLLIb7sE74C1VG+O
mfV7VeVXODHTOBW6gs886hTVY31c1bdmgOphTQvFnPZRxuoj5w24iWbQFIzh6VnI27P66Zp03S25
FaiNNTNQ6qrZl3OHGqGsCeplctjRUk/pjPk1R+mMEq9z57CaExvxYXtQ++Hw5x3fu3DREhsuPSbv
51Bg/DCjajzlOKefOg9apoooSdlgwtqVThbg50GkvAxgssiHEUBu/J4WAOLjFKspsJxJrZugrzE/
FXU7XvqivU6tmI6t2X4JbSOT3N3rK7ug6nTd7s+HcF7sacM1SUhc52UBjkGBYW+wdXxOz/dhq5W6
Xw/q2j2kzdcsbeNNc+qfw+K+xQ1Dz+lJs+UnnBKkgDRgn83PdtqpYJ4UgH83KsZVjcQJrLHqqCYN
JGh381B/jQ5V1FClyVErsPFNaVg/+zZgyz2zVE5NvnLStzR1y0qDhnno73o9sXwvfGyKVZF5V/YA
Qhif2ePKvNwVJ1HkuW/B5rvEfZT+fdw4YyHkeKSHdL/qozHXySapEHBH5Xyo4ENDnJPNzpR0ZWlR
F2FJLsmxRfGsG8gJorHjr8LCwYjM1RagcTUaRTQeh56G/u+qTsy9VRExG+lJdzJRdUZN9dkMqnaV
bnIfa7yRkNT3St2t+3hWBJk+9Erg08HisM6K1jhnzdC+0YmL2NoRdGzbRiUzYkji8zQBzGIQSao2
XpLsefetzmdlG921d+LWN6q3SgfzV9XRxV54gnqoHxVNp+OEH6N8cvGolJbn/HSavivPG71TqgtC
wC5YDRvgm+PeYkOfPbi+rNaWOz84W+ZBBUL5VMagENEwgNBhyFHp8x6m8zlb55E5eTHu1BYQZI3T
puzMu2LkJ6b93U4YQxoOszb4llhwU6kMLXE2J537yFReADG3W9WutUPe5hrDgDHG65BmB4Gisp8A
VjiJ8QctBvSufX9YOurgNQWVnxf2lrGvoBFEc8FQzjSe8KLUFtHfifK9fc60Z7N6T5No2Ghtx+Fp
Bt8/NEA7+xx28CorEsOfM9FedQ/D1LncXgm9e5cKCQzTH0ONEKvs0Iea+upRwA8bJWLxiIoePVDj
fpn9sB6N5tyLBifmCK+yslER9G9LHdsPW43ekCi1FzdTlQ15GOTFZCbFUYcpC04+etIZ2XQBNSe1
suret0jLMoFap2PBVSI7GJNZR4uSvMkUX5ockUYMi/ZpYkpzRZvvsRuLY1PPOiTJ9o3jhh2DDIVf
sfjW/M2QS30e+T0yt+j5qTWeLHErG85Y04SlDVLyFBhKnp///CNW1dKjt6gxQ8+4cTL7iELgUzKr
PHd7Wm5HopquJATiS9bRDSHZ/tSmfNgC7EeRn1lfK+2LTY1RGrUnhwimmjCZCmvnwgBnRsX5EK0D
hxmhU2Tq381hOiyDXM8KAus0svXdkrIOg5AAhxVW1Kvr1jIM6btKbdMHpv53uFd4MJDe6DXhrbNz
Zod8QTYruWcGsdcmY7lYavvDlNnirYMm6FVoxzKaAZfWcheplKNWo/ebfknKI3aaObR6/eLENr9h
Tc1tkfSZX61qCfWx2QI4Xj+Jg7t3kXNuKsAuam/3NyfqfpmdTL51KgILw+jcHcqgLys2Furc7Keu
1sjagR8ma+9ecmQShQEZt2u/5UrxTk0qIN+5mE4cUs8hQzbCPWI27sDvmcSr2AhF2syVwVQmwqPT
LT8Ng7XdNBTIMOsrDjVoBNa8nLSRhkjFb0NFp72+TA2Oc2i5e6OLgSYCJ/dwsnAgTsdDR/f0XPZP
O26xK+sR0MBoy3COfuMLK99Wff2jqFOTbjdtCiEYQ8ciWCX4AaEDPcsx7LOU9EhoUGsCHJ4QN1dV
i8IZRDnX1DU8zf1jcQVCD05CHij27ByberObtPa1XXtOiCY8+86aPjRgJUFpzvtizRJvTAl/UZTo
ZUGKeDZIkdrWc2e9mBbJLwmqRK8Faz7l9suapJ99jN07FsiMUz5378hHVnnUI0MA3BMA8T5fknwn
cvbAbpa7zlDnw5zIt45gPuivYj2uxktnc16wSTcM2wWKJ0yJLSscz5rO0PY5LvPRlOubBvHkre3F
Qq05fwyWfi3G5T2Ws68Jjr5Jjzw8vfSrRXvQmX1nyh9pSvBdZxbVdqUdtxG7zDFhLbrJsh2nHxVh
HttWYx+xJ2SZffVo6GR54+SSqZ265dacyb2k5/a9TzWmbJKizTRoxzgzZizRftH4AwVoXaOG04zj
HJfI+llxc2yfLybjcOcWJruvUfIqG4FI330pjeil620vp2VlzBkYy8GYz3iEP8rCuc4rTCHkpfN2
SNxmpwNu2OopLry2Vt8WM+1edGO4IMpfrecpV55xnMFitRuyZ1Mn30VYO3yT1RFpFcKpbGh/F+1Y
4FaYlaCL4DnPyYkaLrrEXa9sNFr40xST0tyvX005cef0NBhlEl/GlHZPomokD8nv9USjsLGP+OF+
kKMGf3VPdKIIkxm/ZN+Oy7m11UveDQwudAdI8/IVk9MKYwfc9khBhSESQlZMDJIYL1XPdIgzR5BW
BozLJNmuzeL1+rM8Gd87PpPB4sg3IcrpZuel7KJPW+qCl+UyV5/SL6WPXxyaQ5s2F1XQp/jxnfUG
357h7ABvC94/ZyzaRrMEr2yp7Mt0kJNAyhpIAVQPMqNZF2so7Hf6t9tOAOJq2Qs4TTqcMHi2VgHA
IK7FlhktZxCK3kWnE8MbjECZDFjzCAtpHQzuNXQPVG//yn/UE1UMhLiy+oZI8GbKBGyHzQiTlPjJ
mmEimTtXXmSZnuUjFAj/E2O5VdV8SGJcJsVhPhVKDAmeknodlx9YBT/S2nwnKMVrxHDqS32vrr/N
RIa5kr0aAALbWJ22/0pG6Vy0pU1pHTsM8ugZN4394hr1YSqy14xBoV5YlyFaq79rDf+/ZPbI5/nn
v6eg/09S/P9Kr/98NV91s3RpnPSI/P/Pq/N+9D/+0xcseMCp7sOvbnn8kkw6/9f/5DvjX/Xzb/6/
/p//49efPwWf+K9/+5eveuBu5KfFaV39VTDvILn8r1X23LlPif0/fsPfBfaG9je80w5yC5jrro3E
/t8F9rr6N8sU9lMs75jCMiwUuMzg++Tf/sVR/6a6uo5GyUKD/x/ievdvRJYI27b/O+J6ZNTIPf4q
Q1L5DaZlWy6DlqfY/yks/YvGpk2YxArCjwmXaRnxmic1tM9Mw+9DZb5Qf7wVFJqaceXAURDfmOyU
rtyJHvHPBHqXIR2nDdygdKkDCDnm0j4GiN+rrTN4di9jBjhdRXJqydt5uXeoImT6YYMOJjnuTEbX
BbLbNTo3XpGoft45GyZ7d/NuRPVuwmIo5uUVH+1bsf/s5+7kXD+bfg4W0wLPGAWrlYewbAllwjnK
AWU4uDA6p1w/lIV+EPxvcT45P9KKlodclAfcDHuEr3vHrfadZe2E7Dk0/x4d5n97vevClPmaE7hW
GzS68EsKvciKQ2mhaRi+I5nbAJMph3HXkSgpJugJpAMAmd1je6P9MBKYzhLE4YnpQ3ywZ+2tHeTb
agI9Kc55l7/m5/xsdoiIsvVk1e5RGctjIgJTiN2CDc6cP/WeC2C7QcNsCSJBCSSj2zrJa+2884Fv
NmalBoiNg27ZRTXpaTV/1Wefa7Jzk04XtrGNOTMSyjVfZ9T43NqXPpwPOgPX+aG0xSvGnrcYfOK6
lYVxF5vNML/AjD2U+mYTETUUMdZGUM+lCxNMV9Bvgwm6QItfSOCCnUzXk6XYrqMXK0HDtLOXJfRe
oqRbw5de2Aj1Pn31G0t9HdIT63hooUk8PRlXtpHvV9jeaEf2cHjx4HUpFylQ1vLaVMO1IPdmyXA9
lNNV7+VV5Mm1L0h/Z3Atksn/Mf5IUSuwcKbNWajLKUnXYyvUQ3IsGJ7x7/GrMIV3UF/1pvBERZWo
zl5GbdqWuILpki0gd5zBoY+wM5mkxsPq6Tt9Z1taIBY7KLQ41JYipPMcphxPMFWGUCrC6gx1hX30
Hg/kzeziYDq6N0vTPzi6f+ZN8qG1xOowRY4uWvKFUxMK+nxqlOqoXsS2hLU7bP6wyX+kVQf3Mfdr
E5Ob9c904Poz+eGvj7Nua/g5bNMwhCBwyfwHdZeWz222rLzHRMNBKbCJ9sBXgMoVE75XXMPgma3e
9LUmCQA2T5WftPciSuhwN3ut4dHY0PVi92qRpnYnrwQIzcyU+Tqn8IOzInjbn9sl+1Ze1s9ON89q
W1wmP73g/btV2XiHXgZ1n3NQWt25y266bG5ZN11jKBSLilKf/BPjrGX6ibSyI3nHBxWiXDZoXo2m
qiiNoyrt07OlONzKXr2r7OuejlK8LOw9syocFyfU0KfMizTn0EMoHAvrw8msD20eP5RHAvNWPat9
d4YWUKynYphP6wyZp9+5xXTEW3ho6uRQfKg3mlX+UrUv6rc0NGGajHbMCONbbcw7Jlbh/Ehs158z
QK9RHPbzEmJMdyd3T6wHG/3pdFtHY2+gK97oVykYUpXkDG3omEYLT6ST8QTqf5i0nrOqgZywBEkh
0JHlSFy6kPMFVJJg+dQOWedcNNleycraWu0U9EK7Tp480Vk7qoGvQ7Kseuvoqmg51eoIAP999elb
3kbZ32y7vtI1uTwTtYuT8949AI8dHPOuTsNZ3yz7FTTEttTqgy0odDClNL190uQMfRJqaBdfUzO6
OoV5U4/qcZhgnk/d1U7Xaz3qm5jbX7k1bxE3fzLJU7WNX56h5qmHuCU0ED2k9oTlkvdTMiohBuEG
4vKqTtXV9WgUTualafNLKSJPLdCcT2pYEqW+tVC5kJY7qGHWxuFc9IH9Jg98widOaUxBwtkVUEdL
InR/jqoVuhWy8J3DA6X/E0Wkrj53uH94ZCxdE7ZloH3hX/+QoVvRpVVWhqe+0RrH5Q6+TSbeMF+b
gkNXJEIF4Hjs2DsZdfvSUPetGh/EPf3Ry09IMIy6oM4X3tBBqE6rs3Tqc72ZfMO2DxFM4QSEcdpa
h0JTD8YyHyTbUCy4idJl372uHjPuXgSy0oJajTyFzjyNxSURfo6Xiq6ar3JiRo6xoiiZm3AenDBe
72mNT9kp9opOHB142LG1fTP7g0fsnOQDZPNkL1jkkuiuaPkB+OohEvCE1A5r5nJM/dGQL0u+vqgj
O1L0LgaegpHmKBcRfcsDXxODwfbGsom939QgcDRtGEXpRmesGepPGd1RkZtc6idar3T/Uh/b/sMc
7/ZNFTqvqd7HrbEjbnZ2TS8i+7wy95mt7Vxh7JrJ2BMYCHUl1fMQiwGud5+7PSS7Y9Oq+q5eq72l
GnsFkkLljAwqjcOCaw8gKDP+4kjDas3OdH8OHQZ1l/5I4pxUcMmRrE+ZJRADQ33AJtiiDykZiDz6
Xj8oqbl/S3arU54aDd5idyHYEvRCZ5tepqXbScW1AuSW3QJsqR+rI9YIiWLqPJ6J6x2DBu6Q9mI1
zUlAX22Tjb6zGnmv+/WRKMPLZJWvWMBk+upgURmssM2HWwYJ2KkeYJtfEmk9zCq6x7Z2E+zOm5pK
Gq4iqv/J19HKAuRtvJrwAn0/8VGlY7UbknKv7DRiWcub2B5NhBidQ9TM1rKWi3u6Z4xdAdfBY488
g0Sav5xhb39/CP5qANP+L/OlTnIGAwvTdYTBOfR5EP3r8TCZLVoFTi5901hP49ReDIgKS4cxTsMf
LXzookH0XeuQ2FH6REoRFjZLxoudJmFnOmEq011lZDtpVrt6bBFcwOedCLGAgZelPxLS0EnQ3S3w
eNCeh1FIO3q4Pnv0xaidI6nSwR1Z+2nTW3eIlEj12kPpEzGyU4p2XxnJATvTwaaPqdPOVyNW5wZC
zHpK4QN1l8xL74v6WZnlsSmWO5n3ffJhdet7RIK0qTygcr8+cVzIsUwOI9d1iujzlJxCcBElyyEC
8abQCA5JWzbT8Eucxo5LUG6qxUuVaVeScQGniEmtdZkPWWId3GU5kpMNdvoQx/HZutO8t9N76uq3
6n0V/WPqzQcCnpfoq83Hu5zNh+E2j/ymJdMLo0xfM2ofgBG3iXLNneGC7+7UTc2RGF+Zzgcg6X23
W8xoZzvLXjVY1OHWEkpxHKJX2YG4LZVjAz6IdJZYu2QT99ZI2kOkkte6XoTTXJrCJTSqPydv9U+z
s4NoBXqqJmES6kCSOjffatI6uyf31JCjMZf1/t1L++ZckaATtccucHfgrP7Z2QXn+z8WI4ZqCv7R
cTW6jmX/aVb9SzFSUtd3CAqEJ9rS72OQqgGSsnClH9p0Fk0wnIJZtk2qb0apHo1Mf5GR8jq1X67R
Xur3ZeusLaZL3LVtFfbZ2+AqxzpSjjBljg7bKKKNY/VavdKMPtBt9YFrbEiLQogv9qqfzO4FXM65
rZ1TKfVjKekFLoJVsd9HC4bPV+66PiPyZPbj3xnyOC5+tIxnGsSL8mlNDfG4ns1eB6rqoA/L/s43
F92ebW9nMKsVWH7RRCEb0cIlkgTCHqi6AH5CeBW/p2o9WijaEg2Y9KE0FzA94/HdbLYlBOIWADKu
pLNEF1f65LC42sbqn4aN7cReRVdhNlnmlstQIqC5CI6XBQ4WxfbxIZScgYpvM1/3Cl7FakvmyVNv
D5TBz2PNq3rDU2wMjNX2yfU0NMZAHSYkdL7uBm+YDtV/b2xswDztvmgUj6Q3X3tWbOiqtQ7AwRNQ
z66CmDq+2LgkimcajBbf3fY5iwvm6SNvaVHU8VY5MYo7L1N7sl5X0zqZzNbM8+wQgUNOksi3jbU1
hteYyVKNlII+J+eL7yaggjij8VjpVKbr2yqzN6TAq/PCDLtdyiMSOPbWFIkhAXjKtOfXaP1uIJWE
p7exXN4fXrqNeyqcAkyUhag+Pix0nVSiddzLJ2O3G0kzzB+vkLBfiMBxlPNUT5czPP9m+Jjz77mi
3mYms3LKvomwSVVI8csugTnE6RJMR79TymZHdPNOG8HnV3nYdd9tQ7/efyOnYvy9dReHWAktUJo+
6CRBTSh2jCfxjkSnLJM+MxKH4JZhcyRRIcQVEeSJJHAp8o/xRwlSgtuZCzvRGa7B8E1wTGBt5OKg
h4Am4pCA4pDyUcHlpjt++q6bg18uHSK5DVnXfUh5/fyTlpfaMawIh8jeJWSlVEm6b9KH1l3XF21f
qz9S6j039hRjDZd7hhhg03jCZIlVgInZnuD0/zIQSM+G/Zn22KM47C5cnlGTgdkYwdMBqVtHWv6h
iTiVBDV27CggxTec+xZ9bHys/zdP57HkuNUG2SdCBLzZkvCgZxWrpA2iu0sN7z2efg7/mJmFQgtJ
pS4SuPczmSf39lJFMurD4xBWHQI1ZUId/DYilU4/mV6ua949sVfBjx3myVBk4O+Ah5fYi/pDlJta
MCT/5LD0kcv6ctz5SlB8bQBwOLfW5AIr+BRnu49Aycs6dJHVTYtjp0RoOg4EZA8ev+r/ejHRUO2J
y3ahLt2mNhT/NXf9lDZ4mxK+390nyyUoqEf2P8hvr/nkyVscGBmU3dVZR4lh3nFqWhKGmF8K6ZNc
8oegD4/Su09WS0LDfquNUyYMkTmqF/0Cqv8mDOU1M7k4COhg03wQOX2N2jpFbyTVLv7vcWjg4qIp
oSgQL1Oinkp8Gzk5b3qPMKAJzRnJi3llXvg0iv6zG/KAE8IuJ+kLxHAIaXHbDsDhFgp1tq00dAsE
RCWj8x0zRjWHRcHlUKDtc1lp2+kgQ7TZvxJG7FXffg6CcmnkM6Grd1lPb+LEjT5JBzm0kRxcq2pC
lyNdO5HiQyhtwoP6bQxoNDwNJW1pBIm2kcH03QD0nnzhp0lqBxH5FG3wV/gvocVcugw/7HhdGDUw
m55SMr1WI2KEzi5yI/vcjPbENoyFvie7mryh3zjchB5Yrm5vR2pcJh4a3myT3RT5Wh7WBVfvFd4r
ZKIdS3i2iftkhMiIteRMgNtJjsHCG+ykJSHYPLtmnSJEGpivOKhk3behbMVxIE5ZZENxpVXULtwt
dxlBFCqtQx5YHVJTJlIGs6cliYmtIevoIs3TBRvYqxt/n+mGrTVYhz1AUzrUo8+mJmiDmoQPsTdd
fVVcGg53bd/BccQUtXbOpNrETFSZLjFiLv+6ZYCE67pQ+hnNhZPXsGUpvS+Gbqccj+lsHobfmggF
a7MeQxRfmIEfjRs+UoFkiUvNP5n4Bej3U/Y/uoovawnFlmfW7k067k4K4HO78xL2euwxL3CwKg0h
OaOs3w0CXXpwVs0lmbTrqHV3tZAfZZGFVqpC8FI+AKh9wsv5hJqdlPeJ4f6oHblmFO5OzioDj9Hc
pI7lN84q3NmGq7tPq5fN1pFEDHJb/9361lbFzcYNbONzcUQ07v03a19x3SLlKoAAoN4ndFKl5kEo
sQ0BizBZlByLEVQ+fdQSIlJWCAtLSwPmLCQ+hoo6oro1G27jbF7jI+Rm30x6Xy/OCzdDUxNd5d3F
Xgqon3Nqbt2snPkfJN4gCBJ3aws8+9z2/7zvwWbMvc6h2TgI6NKNs1YI17oQ7haTSZk9JXYKpfUs
bfKsXPMmWfD27zMK0HsiELIieSTR9tt3KefEJBreli7Es/9N2dLkq/5U+RDB4X92L2Wd/CSe/b2o
jswNDiJddUNWjUmJZ+CYojYm7sEDk9WmUXMhAytpPvZTHOqQlJNoaJVzUrOn18TInVg3juyQdX1i
DY/aIgVxP2oIEY4LfHl41bpzR2vvWmitm0h3eKp0LTQ+hFNaSGQBq0EkuKYseTokh5QADqu5F9Jm
R5tn6IGNdXIJNW4nbDOzmTuJOt5t9WIyT8uPpmNbH+gGb6gtQimZgn5tfdh+DFKSqQpTcYwmDGzC
CUJUqDMhKQ76eSRNzKoRmA8GITqfAxEg58GR6j0oUIvP6F76TbE7Hs4VyIOZfyyN4OpMCKbiwX4f
89LIAuW4NfUpxyVfl67VU5Dc8o1TZAYpdiGomY7VlK8bgT0Zt8yy/o7VxWlt5iCqW1sHXGieWWW+
SPRNy3yyeOFAgINmJ3Ibojk/G9cI4pH1hZ3eleSWQ4W7bPO0jn5VwGzdB/DjHfNutR/nMti3FdwZ
V0V3VpX0sm75BVtkBSNQHnlMRk/DwJ5PNU1p5rVDbivttdZUt4IpjrYonm4jB5c8TUeMvvf0oxTk
WwaNEdxXoFfKKT8RTOQiFJ5Uv14YUSM4RGzH3KkA9Vx/z8VtYSiWuVovPTABPupWemBCdDODoU0X
429r71nH4p4dqHpWVJgGnNMKV3FpHcpF8hnK/toJaxtmqlLLt1rVJ5iuxLvSGZDqWrww2NELjStl
G7wNshwWb4DCANVSxZdB6wsGJ9H+ibXaReDvKvr8Jt34pVMtk1cMhqcILfcqAnd8FfqcBlWMHqcS
A34bVVB9EKT07mKAGC3Y/BrRC6+zhBzY1og0gHOFWnC507neYoUyHY/SMWcA1R0RGMBkmAIGTMHE
3dJ8/UyV4Fp4xXA+MG1I3Ow3QuErM7JjwdBCTBNXZ8I3MeHj6PG0A7/GN5kOCoL6pvIlofFHGwGP
X0t1MOlroFRa0Mi4swO9lTxKMOE627I5ObO9kiHWqFn0rxqaLCBn5m9khBnW6spl6UqBZktqczKP
dIMRUbRT7ducjZy2lq99ZGZ5ln5sy9+JGjXU3w2PaLGvXFIptfZKrR2bCNiYJOpkbU4kL7DPR6i7
q61nC8g3VgqB8tZm800W1NucGLe1ty4V5T6OwQFW8L7kt/YDMcNHQyyWIi4BluZAQso6+Mlq+KAl
/aZXvckiWmt3dAcXkS1XlT0395Y/qalaZzx67XeELWlMwh3RcaVFSfsnr5dA1oY75+ixqNObqhX3
casf5Dc9il/kA0L+46Rxd3dymq48J+8Z2TCcLbE7g3/RBU8xDS8WFKASklfeMLAjDpFKQjNgQCsu
20xPE1cvz0rPFSUeRAu51Cg4crOS1NEfi+l3wSqjrMjexUpWH5aQhTjPm/LOPEM02JDhzkeHccKt
NVA1sIwYcdXW7olhvKeX6vUt8rqPNv++Un12XfHKLiD/hK/+JH3LlE3fySj5M4Rec3NkuBHbX5Hs
U1E85mWPLf1fRAZF+Z/NMQYTctm8nGONms0fv992WQGxf8rHA45OVLOnLMgfS128iq39YqquF3w5
FL2L9ZkZwufUjCx/e58v+7MupY/2A6zKOS72rxV4UJkb7l4MXxtXIcGsOP8mK0gpxlcAq7kWLdZ+
Ygnl9mSP0TGrtjpdhGAtNrda/u5qeao/S1Q7IG4045T/F6cjmhqSEzQ5zIU+VKDoSNZ6aMQhSJng
9WbF07nfYl1xfzj8p+WsZ1ZkGdeuao7svdyZOV5dcm9dS1WPEBCc6lM0Me7Wrtp1H8ZgY92vjZG8
mJG4VKfv76EZIjmkrTl1fXkul9RRGX23Un5m6R91v1Ymecs0nswsOXWXGUHE8d2B42uN83BWS1dD
5zbjwzUK2qc15K09bLHoLptsm+dBJZaLrM5NV2/EAYDNFUPhuVO/6AoOBzaEwiqGI/PZpNUYEuF6
3VIbcU8Ye+xocXzjl2rYIcZt2OILmVfkDVIeqEbPN4s/k3hQWdB9s03A/0bo9HyWalruo7s4ItvG
VpcD/s78DgdKmj+K4Xg3Lz2OrXmFN0KilTZ/xdPwvUXsE9PQz+w4ZSOTpAeta6KUvzAJsxr0MXT4
RUGotM6fZu5CI8Bs8xyq+G7Y0MouM0kygLY9hnQneLPhXFT+UnFPCTHvNYueknghu4HjygNl1+US
LMe549OwKAz16WRYOJsCYv9cieFdYcpnjbVMrbgR47xJCZejgqtt15OrTAzcZF0aXYhIMLp3a2tn
EvhGo8eEXLvV+jN9+flcUsaTIpXGrkXAqagaB3/yy8Lp5BHlfOepvtbDbPitj9KxDkdv6YpTlpon
MV7Ocz2EMqV6vV9wIVwKK78yfeLMhzWIp+nUV+pdUuqXuZafBuI5IfYUUjt0TLWzXns1PMXVhHap
VIfM4vqT8bFaFKANWugh9/AKvStgOwMnge/N7RDQvFcSQ2J4HWZagimzVg2QNvstNbFZ9na57zZB
C/6CxvF/RSqnSVEy97QjiOHISg7MZpaj8WSJ+SR84HP9LqyLeG+Ff1s+ecHw6gJrVg8MwpTIYeUE
LSNc8pF5x4OuPYDZLd35vUqIIUqjy1b+DH/f6I72JP2Bael9G9dp+7d5URfouzuYx4XogObVgYVR
6Vtw1q21RkSjcmrJASIA0bH+bPVIbOcRdfwj/bFYwr6NGxXTrWWuAkvV3sAhH6rFIQN/xn/mCRiM
6+RVYZMzyjWcpVPV0x8dOPAl3J0wrErhbjxnfHiDV5/SYO4Jq3jkp+/JGq+D0tx7W7nuNP67uhzF
5lUjCq9p/LUrcyE29euc2lZSnaa2u2+Myst2f6KAuc7tifDHRLoKmnoFghlL2WXgll8OYJ1F9aKk
+2V6c92+YqF9SSpQDDZKMZc3Y/GDeulb3D2OxtaygwlhEDg/uAaXJ1yiJQVYjZTblwkKnjcvtgZf
Uf4sM8S4XQ/HKrcJ/KSP6k/Yt+e2PfRK71cphB2HteaS2nII4f+WcJMC5b6tiXCbMu226Xm4Cr/k
8ku12rATu6ubmoxxz3KVR1RsLjJAH22bN7ea/27TSap8YxsgPsxskSZdZzTUBRkS9kKqwrp7K88X
2xI5bw/T37IBZLyGFtuOPrbCbRVC8W8KdVeKEZwR4vwPTj6nZDrQ5iSe//TQce7cOwzpfvBe++hZ
fUh4DKbVA+QKSCK3jqd0wYcyNImz0szo2/lNVntnVFNGKiz6hohYzVBb2DoxqCte0oRg1AjSzbzy
MgTxzJpH88YOHQPf0eTGRwZu/bM8+jHGPGEQXU43vZw8nWQl0/nJ5gmIWA3alTMqYwVq4ADrsV87
7w9nWBdvm232/AXELtTOkJRhBRxtwVfPJFrgL5s4d1aBnhcZgzqnF+oMD53VgamYJRGyDgm6FbyZ
4STScadHuj0TwX3QDoSjOYlkvNs6N7NEt7eXUMEcmZOy8a6ZFFQjGxSzzmkpmrZjNFrTjbTgO7dH
Y92XmZaCelZ8ToV80Dndqw0TfrME1V6FyqqEKvUhjUEeIJfVdD/bnJV3Y800TwYmzaD5A1JqMjx6
m1ei+qc6kOUN9u6QCkvU5nD/m/jEWLNgXRgvcG6phwlM5kYQ+uuqpXjHZ17H1YtX0W4RHeNz5jc4
TO81vkIRJ3olm/yUyt2ykEBS2Oys8Y28caVsdg0Km0XT3EqKXVypBnWcQGVB6LD3BuSoYVuVT/LY
Lih7/KRRfSiGTpXcxwLdwjocix2wYK25LeExJuGewk/pNVths+Pcp2c5FI9ClXighAv5NSlrWxhh
U5H4r/2nylmFouUR2GIUlNnmDQWgeVZZCH9DABvQR+acHGiA4+qSFsNVN5dbZQ2cg98TfWlyOUv1
PymmWaS1Rx2Y9QDRnnEyVSA7ByIZ2P5G5SSfEhaPCOPY+yErYdomTt5OkiA3np+JYmCeCWXX3HKi
mmA5d5CpkFtyB4vuT31avwViacqEXugXwcHomBKGNsC1LpOkXDriffY0ve6u0PehBFVAhOHxpv9y
kWPslOCSVBk6Bit6D2cq+fbO3NvVqDCS0xuMm9KDtMx8F1bV3IQq818YcmRwoJKpCnf4naCQZQ46
xAEW5w+QdM85M1kRiBnYvTHGU31qEPvoWoH9M+hd7tcydbHHOxp/f884VNqUWpm8t3hq23D6qdCq
TRKVt2iaqlNywS92RMc4W2httJYhRXXoMeklQx2C0W9y8Sw/NKDjVfvVLX/Y9zANkJXF5XR11Z3p
Cox4MzlorWErYBJYdGgHm4fMUYEELOz8Jgb+9rfQT74qWn5auiorPz6+YAWgOXOOTRocP+tpif9Z
5XTpv/VzL7/DjxMmPFndMcVrLjjkuQ2l58Byc8mCPPlhALanU2A1iq+SYW9UnQcMAMSGL+bdNf7s
bbtq6mvWPueZNeAWNG2MfQsBF2svw505conV8idK4aT+6TsSQ8NXBgFPX3SmhEGfat5mNRx1jN8u
Yv6+RMqbmqy32S5+jUJytfKTZYHuU488uina/x2xDFPs+mRxS1iIkRvxN2Ea3jDz6knuOnReR/gI
0QTue3OGF+eiNBt7tfoENCLU2WCZGRIQhRpBvE86UHKeTBl/npgS/MuhAYO5xZmx2LiHnLwDMTly
c9jndmeC17KOmnyQKAEzSPiYZsCRE5SdFtTMaQmnDASlC7YJFoaJztjVBTFoGk9eMqe4WAchiUMz
fhrb6q7cBw1VnIm7v2cPZESzSuDeGAjiFGqbHIyQB+CjKIoDP4Lh87OJrWCrZzvGBgRqbyGBDqky
w/IpauWMLuPDsFIHRLe/Crx7xLGunPc7iaHcLe9ldmERequbdtLxytM/szTW2fs37P3rd12pS9GC
Zo9U4CerCYhlLlP0AyPdKmuD7+zFAfxIfuEJ3goOxHc1JvnsTNDtEVb62kZmQbEUKgViV/GRiVKw
vdNUNV6qRf9Qh/kDNWGwAw9kLvfw7/VeXrmvaornQpDux1Jdo45OV6wCnWHtwqpAdwZRpayIDC1H
I6ay8SCOfRgwAzR+KjLCDuPV0TG9guY970QXZsQEqGOkFXFU1CPvHoTc8w5/RIMcVcp23iGB5C9R
V4Km5wvuP4Q/Z6sZPiZJfeqr/Fhn5V5N422UsWtaDyW9kSj8v45bwXcs6Al2ibAHLhoJfoXMiCwb
G34Yvt/6MBlvVZ58BhRyMcbm2s3WNaZiIboPg0dnnvP6HyKufEQLtEIczH6R4wlXZP/8Le4y9Q2t
upS8Bz/gGJHJYfdVoIVgLzuAbCEWvdOicfAhrR91bPozQg91frUnMdT5QQzAIC7J/kAfVKN+ZC/f
fWjTEoh/i4vJjQPkx1sQfAVxtT0sWXy5NPWtcOml6aKs5rnKs3PzaBIXSh/+ktHWtN/SNcfipB+Y
6zU4kkmW9NS8ZaifUFdkIrSDLFhX0a/qxAfdRqRacowofBheT0GjQnVPqJEYV1lwUtSYMnVjyaU5
vwaZm9KBlhRsjei3UuZXCr4Tge2HQACqBGUdMUPilU6ZKKepF848LNtI8zo4ctyTUL3cU+0pCfMJ
pdADnPRz1aenMHdPK9gbSBi3O/Gdn/B92U3r/t8f4AO8JkcRniSQict73/eeTrLRcP7fckfVEqcb
LiIzyZrr4yUF5v6ZSqf31HwecxeKhUsDxm5QO9rSM/mLIos9G/XAfp35Z+q/4PThOjLr6rEONx7h
ed5y/Dbl9qSKDY3dTHJDDT7MMufHuwUuMp1DbCOkrLnm88G8Q7044eE810F8t3bFXhxVix+wJx9G
Jz6GZGE7IRA1+0UnQCmj3MZUvZqteNnJb1iuhjs8xHxGY3oAeONguwZWOMijmx+F+M/ODV1ntfeN
op4dhiQBfUw+W5kl286qbEfHRGBytthzDrGAeiAzxZtxjXUUEvLHbCtSUDNHf6eDmCCLNOZptQ8X
NtDkb4L+HHFPojk1I1NdT2zZzmTZn0FPzOjpuP7zbiVaqIx0BpuC3aJizj/FauaYZ0tS7mUQP6yb
wZZxZ8s4WfBz1MUzLHaCQ+klhCwaKA350o76haWh1/lNw7Vkq8p47/z8qDDUq9PCFTXF6dlIrNtu
k6gByoQUE74mNrDfxPC1+lkCV52l7W2CNLisdHuWSpsi/y2AUysqwXB0cLxwZ5Qfp4ayOMWXYkiM
e7AmUZMX5uh+w0J4gz1d/Z4G1NOIbQsXb8vAh0bnfEea3Rv7FR/zVrBtmn+Z1rOvhIDQ5JAfjdH3
U7Dmz+yhhmyPgop7ROnloOceSSu3TGmZoMmOnej0Yuf+S1+N1tvoomQzw5RM+hVjV9MNgUa++ip+
Ybnxq7H32CEMNVps0c2TGuUIetGh95Eiwv0j+YO+E8UmHLORdQUw280k/VEPScs6x611Xun49vUH
POCcFGCkVEdLo4zltciFAOy9UNkTSCU5tQLfZru+SrH5Kirta4sWdfpcqu5zk82POtE5MTGTnydf
zAwvTzaWrr6QE+V+4ytfcKIAgZLisMbhqFMHFQNCtGPiDtBJdObokO9UGS/nGRmarvrxvPDKGrfa
NG6d/Ktv1JvWi/Y6aK5PNqUC5jZVwvxePQ1VZP6nekYpeDISxQJS1LVIZA9Stbc3iidbSEdVJHOE
Vi6zJ8WD10iVx34aHvV6Yz0DQTvatfS6winWUI/UFik8SZR9KXMWbFrmW/5EKSGzvI4ZH7WLXXbl
/y9681NDp16Ig5MwlWjqqGwwq/BsLKz8R7qBHRQH5zVKeTFPvS6rPMJdyb5o+aaIZIX5QvbGtEHL
GQeP4gfUL5uarkT1lIRGrwUKNJZU64IcakFhbD7zkIOhp6d4GyIUbVyAS1D41zbpA02Pg1X8MRWe
JqU+SQcMsVLQEk/enVNjvAzsOboeI+sgHQdvauSPtO8+5V36TGM5XNuCaLcDf56Thu+RkRtDyT4q
Psfy26LdL9Chz8utJtB0wPbDAKXKnpKZnTOshun4qH5PS30qTOhThYEuwbzWRPp0IP5b9IW1l1KI
YwpyK910VQQYsUyEFHlQA4wExevQP4HvQ5Cz2bmXe1o1X5S6p6sPADx4Q46TCmSevMFRopgjwVot
7Wi9xvIW9vZrx78ks5UyUz0EQmXLKj9c3cNGwl85FuG9NcnJO7KQZB9fHtmAk4RhXlZaZ5lmmWm8
u1I8wTs4kExuqzoSry2PCAiLGo4vwuNrDhYptKhnyiJY/PKc5vgMH/XUXlFLXX4W+dO4YYdkdOKq
aDhhK8EqzbyeSVxR1cRh/iLwnTNjcKEZcT6riXaIj5EmNW6FCFGlbmup2/yhYAEI7wbWy8CCeJjo
T0GdgX33p1VB/jozI2f6HmAmw4tbPBlYHWMNWQolkDoxiMph0r4UphcZSSc9q09rZKY3u7DxjplV
Mhybb+WuXnPvpwRY8ZOejWAiu6nBeWF64wBGjXc+zlz1wnI4XJCN1gh9MieijGpJoPfvAzqBFKlw
pAn8p++F9pqyOtjsdwn3XmjPnMY0CHb+f1VKunEs5y4qaVgzrGDVgakeLcKW45c4SYyr1DvHqTCy
C9iyqHrpVXkzWDyaKK2KuLi37eqXME2SB848Z3gtTk+wYt41p1pKT0YfR7utavj/8uUz0ZMgkfyh
+iLE58D80GKMYVWyY+DG2NhBZK/vSZ+C7i8Di1xGmsP9JoBK3ymqOqc+bcfcmh9dVT/XXX/Ka/nB
GW51+hcSwzDZ5GOMjIdB+FGuVGB0a2jMqMVQFauYW8x0CxTtL4O843S4a8OVZ1prWeajnOI7Zjf+
FmkVFE/Wu84VnWb4+1IQUI0s7hjY3El8kGenyBJXusopE/eRUD0ckjHrHSS8D9bewwIVsw+KpOAc
VenDpFVArezHLI6FhlpN4U7vKCW7whHU2WEKk7/3+XQ/g6NX/8mFFs2YQ7QFMvZknfbsD8xXwcby
iFA/sR6rMJy+VARL68H6VbJiU/lpYpc7nGsODU8mcQ6hPcUd7S5sOZZvgZBTRvRY7Tp/pzRdB8kX
N81fNbyCkjswouddM0anFplAS7CyNm9ukL8po6eziy1btC3IsMliq7Mg9Qk7qmambgOLt7u+kW2I
psmQmC8ktgRUTND1Ez8MemDyKXbip3mgat3X86KqZ2nTz6b0jiCqjhXpHUlQ/52wDEgkEORi90Cy
ejd/Nt62WkCxwAhPFiTbOmKJRnaKi3fhm2kI/eG9KxXdv920WghvX0ImeQlDRO2sP8X32OkIZg2k
YXuUesZWAEB49dqRzKzDqehtcbDcfE2CwsRxowTJR4HkwyuZuYj6jPeHqPWkpn/qp7AjmHT5wq30
1df719j+l0C7ZsDprc6lEcHi5Ak1O+s6BbSDO4uKe5yCWkA+p5Q8Q19KzCeu64hMWq/MMn8RDF83
NwYnGxaDLZkB7KmXvJCuSrPctjy7Y8o5xfk179T7UvfOkiAmcAmTWzpP5sQuBYhYckWFTgpVGsqM
IddEDFIaTvPBhjfu0QfFwY60UmoVyjHhZEmym2YEwTdLtAtFdGf8+1lI48EYif7W4ezvpa9kipcf
32dcSv32PuCMRXRm8aUr3+q5gXpGwhPcNvbvouLFn1rSIEfmSaSNndTkf5jjhLYe1WDyMlbmIww1
UE6Us8KxuBzLfgxgJ9oGBVSWo2CvyFPCF6cUroE6aa+Me5JtD81IniIkGSvxhXl8Fi+NwrA0fiMd
e9WG9SrS7YqQCJlxo52EMbXNf+1myj2LyU9ZwOqQddYfjT+/38Q853JLLn9TR8tQrHQOS6bAWBoE
SISZRFKiB9uiIm3GuDAtpAmDIviaEJeIFwhstXkXNev2k/5nyntIOqqofBbTXw6+yGgPrTg8DHm/
aTZYHI8FPbjTxd+vvau0LNe1Q70Uxw0FKmCfCOPtGUzaZUbo8oAmfYJb8Wxnw2YVjRZG++he+7cq
ZhEY/QifUrSOYmR6kCfP0HHO8pGWRl1OqXiZhV8jTom5mW+zblyrIkdlVl4UMz+LSXfc9caWbKEh
PCIvwut1ltH4fWqaBUukOivEyMfV6MklvA80ZkqILyZawd3VjR4tyz/0DTC92hOtGCdQIIzsNJ49
tCyCgMLqSBjQaHxJu/kyg9nHMEKE1UtYEZiKe4gIJ/RcucXfzmVlIcbXxsbF+jMAfE0XzVNsESO8
OvQuSarcpPhjED7olW5b6qces2rvMd2TVUmrV6ouiwi8HrG9di13NNLKtwNhZhFxTBvYsDUqvXnz
JTMNojzI9s3NqegYG/2B0uQxzY3NxY5RclYTY/MpPVJqusaKbmMtoB60FwElDM5xbDq4xum3ek8D
LhMfm6QAead/lEcTpXDiclPOB+Uf5rl6SJoejDHuqvlYFjrfXO1aCenvA43jcbw3dXGtbAvcUiyi
jdiZ0WFjHpvefTIK1VHtwTBV5S58d2IdBf9GKQPyqVHnt56DG+Ik3DJAUEaMBRut1i6q1+FLMFBg
b3MAif1AN/f2k/oMBZsiBdQy+DuuyPfd8u6z1tayUX8VdW/HOgqYg43vE/vkP5tXGZ2XG7qbyDiy
WIdwSvP/0y9U9egGm8mZRjR1uhYkxru0w59kHQe+LwwU7MKP2ZScipwVKTC8/Kz/33sMpN//7rHo
lZ8GQb1v1v5MRv2sTr/IBX651UurOEjNOSTZIEwaLYxTCKDlRz3lH9AqngQ3yWSk9Pezix7Z18bV
NzZMtK3lZThJO1f8tfOTWRazjhuUdxW48y1tbimnbl7IjiSWLrRst7a7VbyrChZFnY3uVfNHo77G
a3FTC/PWV9Pd3f2PFfgO7rgMmUHR2tVKP3sPwLkSuEJTrV5Edu2EZtKP8EgUM3x3uqH6UzTg5ELm
mb6sf2Lapp4s5NLzmTC+lq38bNLuNq/I1rcHl/FW+tLIc5bw3C0YbDCl2vayPvbbvKWsaeDX8C0J
/q5AIjhI13Qonfykd4mTEq9ruUhsaPDeUE4cx03PBnf3M/582cwsAeFyGie+CEURCNBBUJG09Ywz
JgaAOBRVmaRv2tvFmeoWL31/K/v6tpqyv6CdHRbjgJoTmFkChT4iP5JatT51X+/usN1Eb/A5RkSi
UiS0sLcyVzzAiGCVjpqEwo7ozJdm9+2/xikB8IjsRa+wBHHskckakD3DBJBNNuNLQkXcaLQVNb4l
ffqYHP2eN+ZZ1svIML1u6DEky07ZWhe8THl9lor6bCFxSKHfKdUWSlJ5GmgBh/3tKtycGZ0qf9JQ
OAknAy1dbwxvUSxBx2GpCMHeHt4muGn+I+XCgbFOmJ4wC6ku2+nSzgVFQ1LTIW2eoN9TOaIRq5sf
tUN9WwF/FDCQBbQGuQfxvaMCs4r1Vy0V6R2Cgd2uyl9x7aVjvpiPPRGPSlpfxq141quihSq61E4b
9JukOlXXHJdRx76Y/vuu+8UeeR2BG0folNwsZL/UCsbTsfHUvv0FW2Zaq1Az1Rc4MGKr9LDuDQmM
gq3ML9wyB5n+3VyaQ9cdxPyn7T1hpPFBIOdxQ0rQxyeBLcRHukZ7g8KUYFFx+CP2P8LI5xEf8uID
3JPBPV+hiS2EhHS3V4or8zG3XyXA3eSxHLew2K6gJboCUBf31UGC78BG8zzCdvsmADInXRhIICL3
MYSI3A5+p3P7pXYW3/bSzdMHtaslQALZMcVU80GfWTsOQ09oBKjjDeF8rBykP+p2LY2cweDGAkuH
1dWoOFNkPpaYreQEdl2ZGuHeGO1pnUsnTvrDWvQ/U9KlkboH5QDQClDVayvb/2bMoahr/ZTapcyz
CjngJjlv9YCISof/U2o1OrcN94489k6Hb1Jf+J2b/LYvJA7nlcGRvvQnGUGBuGeRtZXgf3dvVKbN
rvAwSjkKuSStPKmC0jeVIPzTke+H5wfzEs8Jw2cz/prV5Lcmo3ToqC3V/0PUefU2jqRR9BcRYDEV
+aqcky1L9gvhyJwzf/0eNgZYYKcxO9PtsSWq6gv3niuRCtfRwHWWvkbqpiq7k274M0uGvyGLb3Bo
lsfPrubzQUcA0N1r0zjGVotpNc2eIjmjT4nmaSAeTd8eQyWbmwnQItDYlDmR+ellybM0g5mZ8sU0
PNSzaETlMmblW1dUR5z4MGxhlnnVNg/h9bVW6M0CZN4GU44Cfd74tLkUfVnaG0tkZPQY5m+hQ8tU
cHd0Ci+T28lTGQ1Y17SZVJxX/OWpi0l8JBwJpf9DoJc1nbeCyUPzqMWfLl4cjBnIIMjYRlyCLbb3
b1ZMFvFLplLqCakA0tMKmpuYAVYZa29N7T7L9BNa5Cn1/LPm/Q5EpoKAjjdlH6rAj7XPhFD4k1Ea
0LB0IPcS01jUodKyTJ7mArIcHTPMqkUJuCsLF0VD1i7ZaEsPy/2oprdETbS5XbUm8Lb6aTHMp1i+
1TrxS2xxSEh0veFiIIHJdLCUsVledE7pFmOtbHjLpOYdvcIlZKFX3ssMkWqZEAgarygnwfHHwG3A
IkQ2Ldgk1ewcSQQS6igfSUJE2Tx0HmE14zoxfWZ75BgMXMiGOvl1o4bSEaXJaDFEdi5JWR9iH74W
7E1bandD5gWUqT9R7/XK3OY9gyTBiINkKWwabVe+tYl/LgrUGLHJ9E1gPAPbogmcQql2zl14Kba9
L8cSDj7Aq4p4W91ZgZ78dlolfcCxy3lsLOvoG36xJ9/dn+dsKk1KZ1SiE97HXKoBA4sg3kx/DTFx
J2b9NMvuzGKLZMm912k5iVWCNam5L9p63QZVNhvr/th+931yR31WP42P2kDTArvOMqDYCe8WB/Wf
JgOf4/raFqkkJwGCUMO2iuwOj9pFeDMrJmemsEiYEpPRuNJPQ4b2JglfgZUyjuSi1gdyWFzU3T+N
P+KDSongc6uI0IqRsIMYKLRjHTQMVU7ewB5VoeHFZM83Y7kqqoPaMBNFUB1uFPPLHPUzc82LrELY
dgRdSHceS6Bw0aP3W7i5NVkbo1chW2I/tgFP3WoMx9ohr+fD6ODmkEV7zeDQ9aL3DgbSD7JEuLpX
dki6R+5ikmKiN2Wr6zfdu3nltyhfW3sXumuFR43Pl4+utNYPTuZ9U0XgqRu7R6dipYsoMVGimPG4
zRwAxfjLBDcpbpJ0eOld3ot2hfZ5k8HM66kaFHYUpor8uqcNR9Jp1GPNSDa/y4ijNLEypObZVmHG
6mXuT+kxGA8oj2exA+UqMNAyswtvFWfn1wFDv/ruMUIpdP3Us7mqPZQydoeuagDZbkzrL0cqG7qO
p7C/Cl312Uqx3uzrp96nMJeiYNbS22adNvf1t3o6oqUCK56pUFWs0jJc9shF/eGRGO+jtOpHq4Ub
19f8e2ol5aEJ3SmQPZd7NRE6eH1edbD68am1XRwTjbywsL5CMq3fR8hL+LhQ0epljiark4jkwUqi
bVeKXYAMbtdq7dnIEwZPmFEpw9NFlf64YLUAIRjNTWGrUGQX3EafSWTM0/zd1t9VNO7WeKj7E1O7
hY1bBVBzWW1t7vso26OAQzCpLujOvXuiDI/4m0/vofOsNa4HgtRHMF6Nsua9XdZa48xJqZzEs3nf
PVQzIXLaGFbsDuA1j+E2zb3vDjI89SHZZ7YEzelWT1c+NQJgDKKcTWXKKXDALbaK95u3lMV8p4PH
sLbmd2AJGKuTcKDDeQL6ktUNrw68QbtsOa496rpkUct1278kw0fP50EBv71ECqyn0MpY+dIsMLlc
YHAhhdL4alHnUV0h/bnVz+xm09LvPYzf2+JX/dWQJ0m213MOK+YKl/QlfB952fgGgZIZP2BlgQNo
4yuMgLkZoRIiTDB+bfOtkb7Y/gshtZj+L2EUL2LSXToJk5UoaOJlvZnXd2iYee9W+XApmkMpNwrz
Zf13cKzNmHDIKSNJWwNTbOb+TVd3S8c/lEPyyYsN2P1QujOt4Mlua+73YlaWTzK4tShZj/QuBl8k
8xHkVwpWIWY7sJG9CIoMNdjCFIW2JNJhrZVAmwNFxYFoQYYOkoWu32rUgrCpzG9TJ6lmlesERDK9
Z8xjVuQose5i40RYAuAxpQpeguGDvIt41pcc91a8rpo7iSGquvEFtFKerR41iNAORUGUi0bTs9UM
AGNQwsodOPcYSdPOrOl//oR1H1Ec99qvEnA8D2mUXh0v3yhM7+8cMvaliutFH2e0AtVMAgKZS5Of
ZEzQt+McX/QRH7621pA9tL7KdNIDIZbdQx+W+9BxN5ENMDOEhZ6IfIJakWg7M17odGKMimfcdXhi
kEu5WQKJBFg90pVw7eJ4H40SJlearAQ71oKRMo6KRZq0104nF6ozg19HhUm2jmEjVtDvFikBgC6t
+9XeJbfS4xVsZ6y3Z3wTWNcoOLk4cPNa0UIbtxCoLX/e2+sIEndCQ48deFF1iydb0T1Do7YAkzEv
MCuFC2YCCC9DY8kSPIfrQWiYWKviakwdk7lHdWPIBcdcijPVg7y4JOAiwVyFMVXOXfVd6U/1wpF3
IB4V5yNpc7RvZMqny7Lfi4GlPaFmy7zlDKLKgny5lOQ1KDqJjj35l7FBBagnLiwiXI5LGbSI9lU+
4GZa7pzRITZlYFuZGO46yflEI1FOKM+GMr6PAYOKGBOKFB6rYOq1nLQtTobaYGzIgnksB0R6EK8T
o1qSzJh8InZEcqsgQovaXPCYAwwfDIxKNZxz/o8hsvDu2eD7bXfg6mR3lg80AG1ZlxfbbRKkz0g8
8lPoRFupz4X6j01DALCH70MjrggzmbbvzEUSL1DC2OZ7p++D4uCoXwGxVhm7qAJPDbI4PtorLPRu
f20Ro48sgwhoH9cdHlO5M1iSJo/Yvav5j3gOoUYa7b0ziCkAsGp6SPY48aCYqmfYo2XCv7c96RKS
m9CjOemeKBIcL24S7cnnWw7Eg74NifcguZIWG0Evc2XPKADEKADXC21Rx0q2yGNlgwSfFWNwVz3h
HckMPaUhoRd5wI6JQyZGChXVxEdVGhIJv2aiEzEKBvQgl2lTIIhPnSvCcW2XRswqhpD2xG+YheiD
chHayNa7RL9N+fzUTaYEEjuzoekUBGYdAWlfqJ80rOrdyw5CfIr2OwKk50NC5zYOTyaqGh1pI3+/
jtJF6y4KTcwMqnDMefI9VD9Dd2F8IrRGGZ0Yl8i9hUjfjQ8/xG2wSs8Uu56/sDA3kKuw0vgstcch
n5FgVlwQs5RMwNODObV9CyOhB8uMiuNqNNUzVeZn4UgJGrHPDkUWFA+vwDEDZfzFM4LqpjXKzpOk
KMMlnrmFDheFlYEjVYw2IrRZ4wETMorxqEbgpJWGQF0Ol0f/A2uBn0/XqF4C3ltdU9KNnZC7hLLZ
nY1Nvtb85DAqqFFqiXAniL19OUUuDhzC0sHsBsB+zC1/40zh43Qh2cElmMyq0fe5PV2VVcGOHIjO
MdVxcYykGhzCAH9aMSofem6qf8SaI/Kl6Ml/jbbVbuTT/PHzJCf+hZCcn+peVO+ucrCjXe6s4FkM
vD/2K9YgSOrsoWMGJOd2uEThTsafGb0V0smZEt/M+pixF2tRu5SwlS897ZJMzlV1UoB+mRlRRN0s
RCWtG+XGRl7qEUeCWiXggTZgYCssEzrH2eZmsVd7hjogOogHK8tjjrIMpecRLdMYGTBPnphpB0F5
vBmGV4HWiPSR8KgFO55IVd/rknYdT13DUNE4tu6+/fdEVUtgDQ1NjMDAl56Utjo7ecemhHVsAtG2
zaD2NmC7QrMTr2rDvLES/tOpMsaZTEuleY4y1K2FxcaQBJhFkP91hMKyTMsAKkQ2rbJO5BTOuWDm
WOEmyZ1xztu9DdXsLzXiF9399gtu+S4gddbodjUhSKza5SSOeu9zEtTSkh+ldeIHxfQjhkBCVkkx
vHhtwDEKnNZhO8+kBNijxUfCqDJrWxZ5vcx9Hf81VOVZ3Y+MpBIAoagQY7/40vhYqQt+yBbspGKv
GlrFn8iaNcoF0qixzGX51yib4M6VBcIk29Uvg7qS40yo8+x7eILMRbAczoKP9hk/rau3qR8NiAFw
UKsCH/ldP3S3Hp7GKhjJISIvaAPYrX8NmgyNSpYcYYmZ6zAzrR1Q+sI1mr2oYx/h7TTWHcQhSzLI
R8GP25fZmlwPBzMqJBeOGH9bq6XGIdeVNz8o7nkoOMyCBPx7lzEQCGD7hkQUCr/9CoHJcz66MtkQ
PLDOon4Bc2ZR13Pc114/LENnsvhCuGpQ18nvvt4Lc2ebL1JunDBetlYwlyzHwwWxCHPX/bVCxCTm
rITnFdfdPOjptyqToacyq0Gbu+lnpEY3ECJH9MjxLG4amIPM4GYxKFPupFrfSa3bSfVHZZUEbrNT
cS9bKE9z+0vJLXao+kyPq2fUEWChE2iNuayCdEzEqBM0NhSMiUXDmDzq15aYZAAN/aEdN9sgQr5j
aMvMc1fhBJOP/D+XwXW0a2ABRR+FddEYtOlboX06PUslS12bobNom6TfRswzXDtclO3JaYxtXDJa
4h1WuYpLn4Tf7y64ID6B98HtMxz0DP8wCgS+H9b93pFWF7drPSvbiqcighXbL9FxbUymvW18ltWJ
HMXK39TYB9SJwhESitBd4wKUyjkIvnUsM5Z+KbVz015nQ5/PlIbACPk5aATDP6vmXJcPET1j/nzT
vFr2n15X5G4Qote+CTWj2Km51FaMRfPu1Dsr/VFk90Z7GIxNU0b18xhhd/eTtEc7nRPGUxG2Fy0k
uET9oiWfvrKXPRor/monUQMdqkmwppXe1PYay9cSkwD5vSu7GrgkX6v8gDPEGp8U20oInW3T4nB1
G7pLxPLZMqUqw0fEMsDfFNmqQo2gaOTxaEffZ+aBfAe5OipD/lk9piuSaudtNc+hzSb5p2e+WHyb
2ksavOagGP0PT332xjkjbMJ4DCwd0Q+20XXU7gR3sMxRm61abMR4lMOy1EDyH5kAhvHOJ6Ge8pmN
MwBlSCWwtQf31nm/WrjvH1r4FoxrHDptA0sLYbLz54czv2Qomn2myrvC4+1WWMerWzTU814/1/mG
7ySkeDNwFCi8FTlvgocCNxNEnTUFxXo/Uyfc5dnF3GbyU0fXIL6YaNOniivEkpjcGvcNsfkMN2sP
QQUZdnf0PJ3W5HvkUyQibQO8bywnO56wVlZa899TzeY6BM4zYVRoRWtRF1yI4ToL4Sj03HP+A+mM
oNJaav5J0e5EbtNR0JAwfQShMCy0jkj1hE+hG7+bHI2u039lrq+uxzyXS62PNjrlOWIxHGi1ipbx
z6tc5CfYnSnGuASWlXyz2KUNF1rfbZcXi7Ime4v/jpXfM5MK3/XJyMnnLr1CG5RLMX410/bdJHsG
O6MatBsftn7ly1ml/3gJtOVi3WqE6hVoGjOeHmzhKxnAuW+uKv5+iBImoyDSuegAw4oi789GpOw3
b3L88jnww9dy+GrNXaY9muEZDLsGs7zCOor7XZWbTCVgg9V0RyAAZP9sQDfznhrH3joqc9bOerl3
LLSN8xxMRfjiY7XBH0KYvfX09V/NORjjMyB2OGlAfAP+h0e0zeg6+kNItnXw5WFIqJckfUTdldrR
ZvH/SrOCNlvtAYxLVEp1R71i+XLhqzI+M/g6KUlqH7MwnqUixrjuKA+v8qZ7fvrnjk8MfSqaLepn
49gFey+I29O/X/Km/e/v3A4poOM2P21FvCZ57RUnCQrGJnxzgwjDozG2y7JtqmU+9lDqbeGfPEdQ
j8vJyeHrFkDY5mqZQ/cjMus6TpOqKlX2rNgoNuGvU+9UPuZCE8ZkbduLsFsUZw9/ZcH7MBd7Ywnn
K5/3N8pGZCOqslLeiA5ov6hFIdcxQ4xAe++iexWtaD67d2SvqzFfKsGmzx+jO1cNHoud7MlcU9Da
b3v7WsbPqDlieRmabef+2ijOTBQwM/fSfdhcs0a7yjJ1UYl2XWoEn9SNSUjqaBDGHSuHHt3wmyRH
ZBYqWopaQnvUAds+PXPDA72qf3bN9A4YTb2n5rFvV7W8gYmFc38Ile4FCjew7Hjb5rtgeM1rtIPa
WYSs/95zdJS6WCqVdfaOMoeaON7cDsa9+1cOMJvqv6ZpZ3W1V81Hw0Uocl784StAWK2QG6skz9Z+
jWTMTuoum78S32ac+Vtd3HWJ177+4UlXKARr7poGCCoZtEfNxIpVTLOAvyTIOHk+C49JG0tycga3
RXJjc5uxNWE+7pu3kNkgvT/GRlg2LUOD6MNOf+uJe/WeRxbC0+aOXgtayUmvAjY0GgbAwkm+9Sw0
d4reJdDxdGUTRri9/UIjOwoqPAPKUczHHks2mvD8/O+X3Cnyc6lb6CUrVk2l4+3hsxIkUab53Mm6
ahGgnS8MTBZ6iM8hD7sj+ZUOufUnXw+D07+/c6PibCWBtxyVtL62WFvRh43Fp++y/vEd2kwtaG65
gzVGAH+Sz8mUmSE+YOuM8qZzhL4sFCbDkUmDOuj7UMTWVRhJfzfcRyEM+82BPUgnCjOnF80MMT4J
dwRErkZTrmthNoexICo2Z2AqmzxkcNBrl5Z1Ys9ylHE194QiMIhbzKXp4HAg+BxSCXM5ZpSNu1SG
SqfMSJZKm+o4dqzPrDLQ7BoiOWZu5lBaUk75TP3R4uoqFrutYbhMiwzVfyFkVFmiXWGX4DrWti0Q
Nluube0xQX93doQI9/+/RGDKgmOPuLBzEoqXjHSYRJkquJQA3YHChgvFNHrr4vkOfEiBgTAt9YOO
brePXbE3ezlQlUQBZBW89BxnFckn58ht3LOCdM3NwA1gxUoO9fRLoofWLG1WspZQL43ymjMOosnM
ONFyq7mmNkeCHosH/kOIVw2HDz2rHprlLWqID1S7iunGSM651/SUKszVg0wLD0xTv0WEyDkMZbM2
07TFPCWsRVhO+KS5oE1eyMwMrw1FdJuWky554WCsOaWCZXf4ORCxiGlo3UeVNzea8LNFRd9VPMhS
ezG9fu/Cesc3P8RHJ1bOasKjZxgVRJwWE43XCmXda2SQBOrgzHKbDZNrgUyq23BvDaTKGFgNPAUK
RlQWvDG8aEEIhMZF9+RGqnrxHUj1tuonP4G2cgamuZWpFadIqGRDhGZwir1pRCF0/6BmkjoiFI9Q
ReaQwWg1CX2K8tJ9mco8Fi5oPNXk0ykcB34op4iaduEytzkycukSZae79a6N2c97AWHemYJbSye3
jxxYxIVdW4zI1LVlqGq0fu7QzBOrT1aS0AAzl8gSQgAyouiJyoO7ZVoIbomNKS5pL+S1inlQ/ZEE
TJOmlQ/avDDSN1LugnMZhc3KEz7NhMpvyhsXlgvzb702gmccui+5aCJ42Ym5iBxyKZLmQ0pqWXhq
/cxSEsJlmBiQFC/I4dN5bUmzBYtCkSSyR74dQ9Ll4MNnOyflU9DBB2jGYG5YNaI0Pmhlzcxe8Ht0
0U4UFiimOqBwo5t2QFhlZEFMd5xxfhemOh+d1D574l0k6r4qHWffAMcAddaw4eF7ZpLw3y9SScmH
YBEH70bJL1nO9NnNxn6eg1MmyEJbeeUkSFSHZOd22COVPq3nzFqkYV0AzC+t8qvLT1p1wFrXmU+7
/Koqa5FBbwsvBZQ2A0U9JIhKEGzQrhybcpN/79YmD/SpZCBppngMpqzKqy3G8Z/RvHFb0IvYhJ/2
0MxS2acffUKGw7RdZNq0RYK5ZcLdQjzaVFj4ypKRRqtaxwa9rjF9TkeNHZuPpTe1XLy8vG6z1gcn
nivPTgXrSWTVbx0yF4hdFQ3Vu152nEVNtQsMotLcxqvmiaLhZRbJqxZOZXhQ3DpuWFrsal9nbYPM
1795TTDArDa+hj4yT6jnfHyZNQqvLFQekXLx/WoSm7oYwCSTcr1Tj5Dd56ghHBryPt7pMpmFnNuz
TKsfOAqiBWj4hKDUWmHx6TG4JZrmzfGiGzop3nGnWBqlz4mFWrNIU0axLpTtPqb3dtEuxT5NscWa
u271Xz9YmgU/DfHczMdVovZGwqzdnzqg/LR95qxaWxnMIY1NoCxLJJm1F7xZEyG6aogByvMXs5LW
IZPMIssgLN9iWJedDmbRAqLFEjteKEX0ExHZS/Rvj4GSelhryD2LEzKzmWsQVuV2xiYpBudkQOri
+NhYmuL+DSEZPi55T1XEIk2HWo58boXyMjuFpWuQ30LL4VocUK7WIquvbVQhPPhLVWsga4RDemqk
5+0qrk5HwZCR5saMDASG8XZ/ykacS7oyknY73a3YaT/D0kb/pGXxvPJD5LMaM/0eN5uDHcnVZHku
vOag5sO4G6wrEGBcHXaO/UCOV6sgosR02eY4BqmphEsjAnd0TjjrRJwdcQSXxiwIj8F25Qfh0xve
cSzgkxmJior8UzPmcxZHiwypNBd4ejYdX0N3Hn8Q43GVRflqEo6VjJlYtCCzZQOsRre/vXp86Qr1
YmA5t6W4pzkD/Timx0f28MBKsKNwA70baP4itkvmzu4LuTAbp6bXhC2Ljo8tEoxphu3UrFmtABfK
cVxM7BJQxziwRxRnPS75HKG/0paEnoIMMBTX3WXmQkXU2diSutePt4mMD6SWIOWepS21gaw2BjmC
ENUNooOncoGY8V+diKMzOUzVXPNN0CvhCjnf3vYd2GNIdKcp4yEc0f9XRDxVkXGpHO00OHwGDCd8
kJWNwzy9FXaAPZm1YdkyooZ4PHBElyoHR6iz4QzyaFu13EUj1+4zthmad71NNBkzHoZ6VrKe9al1
dT20ksjNccErcO5EPczwbpVHu1+jpGquTdJs265dyHIY0bCYISNmvkBMWo8b2T1BiFzw3Os58l2k
UCQRhdiT3RZojc1y1uJ9SBC307z1p8rsYaaP1RcCZ48xU4+KOqj54Q3zJVNumfU1gCk2mQuFW48A
GV6HGbYaemMaXxJaJfdea5zpu8lOnLMqT7xyntBMJmSSvyQt6XrfToluhJF5WHRkJTBOmR7emmzM
/mEgHHJXbXIsbeyZ9M6COYWwjtFvCecO3gk6KTnrsSDweevXyESZG+T40HMssjNwwnwbZEGP/spD
gMPn4S9V5jW6macPRhrj/93WCpBG+YpPn/qTpLHGlKafG0UQLuq+K7g+sddMlZo0sEzIcYHFHC1n
U1C7NN1+sBLz0BR3MQ7NHxXOW48lVc0l74JOpL3onfcgSpBa59Z0iHRyE6r4/eqKQQjbAK0FBSVS
A792xZflj/jPMGDuWqj1p0eeLdNpavwUT95S1wVszSFUX3Nk3DXvpqN95m21zaC0KM6mY0U1zY5C
ZglR/Y2+EK6gvOegLqiHNp0TYUfuMMBRdtCGOqyqcvItd8yXzfTb5XlNG/u1BxbaymLd+wXVKQK5
UKNk4PvkzUNFGraMg1TmLPTHS1ShLLWJ6gmG0QLTm4B/S6neBKrrVeAxt7O7ecp5MhbtstKRs5Wz
ouZ5CjRQAmN16cpIhcxIb+J4kKYnKjaGeD/djlFxt8oiIZKRCRK6919qRBdTJI9vA46RiMrkXvOD
ajzrcea0Z5lnL1o82SfGejcgFGO0anmfDos8MrNxa8e/JLWa/iOxP63wqyk/ZPstJTPJT8O5TaWs
vFLY+tohi15Gc8mGDM+GbR0iHULUcdBPo9ilKtFii2RcS/tqknDKzG9yza3N4l3PjJ/YM6qFtAqI
i23A60RxqnkqzycDflk8B/NiQTqHq6YsjPpsyvemn/lRO5t2LjxbHVvo/DRVrYY3F/a7EtJpcaZu
GuugY13Hi2slDMvXBE+ySAlBvqKJHZsFpfqXTmE/q+0sWNLIeQvPSXqSnPlnnWitVVNXF/KoKXAb
fbz1mjEnNeRVSRDljh1SLDs4WUZ1Z//uVGzjCydiqBj8Oaivi6ieq1r811h4NMuKpz7noJx7GzBz
k4olcoGQB8a6JSGXHF3ifINxyYrzL2vcT8ucxFuQOx2DHTIdF8lMiIayqmXlyWC+UTHV9d1XoHoW
mBt2weOYBh+6HcDw9rt920+jfbItj6kbc0LkEYMcldT3KVANv6v7XtZ1dU8ysYRIq17pNN5Us3Tg
RyrVBHyEB2tUJCjYzm7w3OJ1HEnhTVSBXxC4Z+sXczgixjsXdjEjEc92EoF8DDSMwUhBD9JPvxHJ
B1MZlHQ9xZ4hjK1jsWMqAuxblNNHr/5yArxg/cggU0i0LeSQOD8aBBKHUAfThfPsv4fDt4qRIlyT
cUuE2YiemWvdZwrbLh1BYD2p0ZCAqfFItnnL6q8EOg+VJI4HQMqGtouVe4RQAI1YN64boovhCPjC
mgfeazgcaFwRMHvFd4tVqFuK4UfEd6/9GnCeJ+Ufhze8mGOX/hm7gJ1Z5z1VrnWNRaqi/iniEgdL
YZJoDkAC9yKredvbmvHVqfnmftP+2dmnpD4LYN/DqXQ/bLZ1FUxofBdu++HEn3u1/Z5wMkL5VtO3
Cv9hcJCgp5gyMqIVbNlXerA1/dee3BF1wQcjd9+k9tC67y768w00XlSkUMiV4mlp+VwbjxkoWAv8
2yZIiTLIcCigOxC72n8r5EtagRzeYD1jix5aX529ZOCIQQB3u139usNXh+OVVbmGmtN/TGbYtD3m
4d4WcyyyGjJiUi/Fn6OzpsuXCJeAEU5pQ8EZ/K/RL/Vv4ltj7a6QxcLbhN462GLf6HGXh0CLN0MI
WvE9npgBWMb2qX33aWyJXy/Ch9QrZm/z8p1Hmgk8iFAeBCxshzDd9MA+jsUc0cV3dKQ4IANeU7a+
v6qqHbeYjvEV1SJ64mxLdjBmzQLiVoCPLphooITcmHOLXZnGAmCu6kemCES7w+XMyfzsZ3Z1JjLX
FbuezLl679coVy5gy2rIkjool3dh30Ea6vYRnuSo/xrZT+zckAAYMdgv1sXZFd+ObsyPMQlxzsmC
OtnsMvWsKktbrChxYAEA/U/HF11ueDOE9RXqBy9dEMJawHyaCsAzSlHM8zVkEkT2pI+wN2ndX1go
HoGtYu60aFyv/A4jXVcp5KCN3hLDsurE0uwZC3czDUdibVxAa0r/JLVTAfjT2jh0u+HGZ7qO/0pB
CXuUlGtDf/abNYLObtgW4dVnFQzoNXhT0gNNFJwT1NfIb7dx+DH0S/aYAoqQT1mzR68ShHsTNOMI
B/ZaVgR7EBLFC7fEVs5quNS/jePQ3MH+JGINtUV19hBb3fTCM62Yh6SD1EOqxjZ34N5fJRHpCGDp
gzxc6dV72+5ZeXfJn0+UanCqGzQ8mJgwp+G/+krdO2DLWAEUc2QY0EQ7hEyyfGGPb9xgEqFMAcTv
8QCEu9ii+tr7FZrutU6YEKMRAJ5iyWy6G499+UyUJUqoUl8oqN2zT04u/JJNDiETquhJym1BGi7G
NigX4Mp0UKovbFXK6JjAejMgnNxV/cb/BspAp1gPlIZQ+oyjTS+fBR9j+TWkK+HOjXAZDiiBFiQy
WHY/axM+2VhsioFd3EZVgGTwgucd2xC0D/mSh7qUjPjAUc/MZSd5qWddtxElYuY7HDiQ1lH/IdPt
79CypaRy7DZtyh9GtTzjtWG9geKsxBYJgCncxtrchN2irvmiibUnIKCm3rcyhsRc3P2BLyQZ3eYn
2kM0b3wcvpAlshReqjhyXHbdNI/XXLxxF6PZo07Qwkc9wYjBukk+2Rs2UtNAZ4oDpZbBUgRPofgm
XIBFWv8c0g0PZK2wY2SHs2jsJeo+dySLbd3l6ykSCWgfN/Jf91vjptI2TF9yPlXujIfE1Oeg2AOo
h8GE5uoFq1jsHpuY+QhB2sz10BJ5S91BeM3TiuN4AbxXIMxM+mOpnoClD8N1FHDStu342+k7mwlD
yJXu6WtT/0Fxy63AV6ji37Y4psUrmZqwWC1cCujzDo1coIzq8lufbhBMI/ZUNBi/D1yipjmvgIDI
bTccreqEAx8QXool5LU3lry9acs3hE/0iAUxRMyenEWLGPE5+ZLyF83YB9m+glQnJpDHDN1D25/M
/sXMNkzYi3Gjyb2tMeYJP6z64NjbvHrkEyvmC27CODy67m6BrBn2oOlGkxRz/QATbMLkVA25kfRv
/k2PP0LzhxM4Mj5sqHkgEaKtlv7AsLDHo8aMp++R3LGb0KAIE1yJIKnflrSY6rFxyOS23HkZH4xr
w9PSMk6KbPDldJFJonHnVjO1HFkEHM36mqbHaR0Zda8uIxePV7CBXW7Z+cogiGyVe3a4TmxWpEgx
Q4iOyrlxEE4ZDSzbQMH77fnj+IEO3GAc4to8z22BHb7ukjcHlhO+Gnfti7p5paBpOI6ALCFfg0FU
vXl2/kh7iuMS3cyKuD34nbGFa98mKttou1NnEPrmIhjZYsg1Fv6PFtcObwuuoSpVP3sd6b/rR79j
V31mqAZHo97UU+etejU+4grqPNSRgzMkxQaR87N08vyWRoSdqoViLNLmDzE2VFfo8AubAcleh1OS
RGVwQz/AWAApxoYSbw+vfAQJOvq3VMHK3Nsu9Tyr1zHI/Ftb6hI9YI8bNt25mjVe//1iBfW5b6Jg
zrjCmvL82pNBe6F1dHQgKEh/aKJjwfxp9j+Szms3cuWKol9UAHN47SY7J7XUSi+Ewog5FTO/3ovX
gG342hpNB5J1wt5rM/oklRNfnSVJ1cqzyOFXsaLIYFPcRlaRrJSxE1ik2e7SghGt2d2wu0BewOdB
fIUJqACYFJor1+9zwz4SAvVAKmS8mqU1+TGm5tMUhmJVyrQgnIwGsEnt/jmqoDu0/UttZ/Zvklrg
v+iCJyct4aYbK1PW1rmwGE+GWRiBYzKqTaigS2vM4Vr1Truf8dBppTyz8HCX8RAHYQEleTQ0zPh9
Ws4rvQkYc1ktyXtyYPM+l5QIoXVWbNjUDNoWd8n8Em+VQm/9NLEAxk2AQuB7nXKhoB5mZ5OpLf2z
oRvnhrvDRztSgDfLfwPHZGFaA3IlYZeTobT8dmFv63r7BFLurro8Q7Wh+DeN2wFrmqbf8OahWSwz
HRU7ENZJKwATCbRgqtYgew3wU9skG7IJnx3vv79yWP7eOWOH0dIIMBaleZqgi8qGFA61SzLyWAZs
3bnu0fix27VulVp8RrKqdq0WLF6n5obQLuRic+F0xeZ8EsOwFk3CptVWpo+mtvHZj+C0lJFvHp2J
eOlmwiksgsfbyHqyDXXY5n38HbDYWQsd9z69LmB+6bBvOSNS42EQcUfDw1LSl3yimR022JX/JqXf
ojp6myCf1JOzlUwT05DMZMPR2QWbP6F8WJn2YTGnXnVO39GIac0GkRHVlovrtpFsOWsLrTID33Qu
fY06cAIp0QIL8UBXpv5M7uOQ/5vMqfAxd9i6aW34Ikuvy+fvgi2U1mIu6So7PaBi8mPpsKbK1dCT
JgYnULjnSd32ZEjWBRSvNKjKNQr5k5tVA58P9DmQbbehbULe4LJT74pzZFFT5PRgfro8FILrlLvW
mtkcorvyJxTp3yxZgQFpPfDqWgnyVDYg11uFJq5XMg96+anNqSELFTtX3WW3VqiXsWIllubKF+h2
OApMXdxOex6ogeeaB61S09HbhBIadA3ZKINrMSoPFXzyHKrpLoH6sJ10jpk6/06mCttwxoLeQMbq
CoWeKEb7nXb6V1zHYDwEU98c9o+F1JYxYbDqhzpZ1eRJxLCHiEmKauU3hT7fai3MhAOcQ772PEKj
Jdq9dGFWGwXRzNmtDEGQs8PEMNy/ZsQP0P/niN+mn8ppW5S+yNeZf+ho8/dOFpUbXtY1dP7sWqSe
cKp8pY2yOuhoS4Z2ardiKqErsnEthtkGM/nbC8okCp3HPFSsJ6fOSwuB04YwwzU+E5mn47qY71JZ
9SrklcFpSO+GZmNjQSpN6pI0jatNXQ8qfp30yzHzYhdXyK3qfDvWwPFDpTkINFNOlPJi+hktO5ng
ulZN55zaTEqJa6PqmFzDa7AFCIQWodUqJL2M3RrSNHigEivmE7yL5DAk3ZsJJrfHduLyW6tJ/0Qr
vEsDGxj0Z9czcRstUOaaDDzVRsdfhvNCAw9fRjv7bgZh+k2rzXwZUH2NCWpkhbtlWqSOkm0Zp9+0
KwPr0SGCZt5MpzrfjWh2scPoAOSD06xXXNlOxRAY0n8zfmLYpUViTb9lVE1WikvQELiNtqo3vFIp
R1DHzgRRNCLi0wEdDevXZtpPoh7+EdrMxBR3oiAlQy3XWbdWAuU+nAPfHX4NDVRAQDGAfuGUjUr1
3NrmtNFlNrNtUy6ZZhBto8ptnYl1wthup+gUTWTGMkzMkGlEi/2+lgSEOGF9NeEUOo3Ut2ppZl6Y
J/qe45agKDcYKAWnJykq+ZJGiH2HhrERD+e1yBY/opoCb1MyvmTLAUvk4EJcfpQBA96JWnwONQvq
LBn5qWnxqzCxYV63n2Q4PDtxbz/rQMgiZFv/qbtNjv6L5oIYrsJsftfhX/eO8zlrTraPK2ZMajgo
qyJcHgBxvyxmg/zLdhBoIAq0ze61SLXyvY8nyvPicwgi9Rt71b0EpQHXp4zDBOkVtx4y0misjFPe
41YX8LJkz8OhdrEBjYv4jQiDLigYzvHDI3gZFbXJaPb5JQ9eF0NQWXSar7AtOeYdbauNtEkvsmuZ
xeu5tIdLPGOiZzTIQcnAPk2aR29OoKHaoTnXfd6cKxHNXHyMf4dpkudB6CxwZBqt9KRgER/UNC38
B5yokljLL70lw2hmzptoJjOisD0gd9jDgDE5hfkPs7TvPd4FOBeMOvF/QXnkfCuCAS6iGhPB4ESY
fNVqQvoiqk1ODPo5qYi713qO0nL5x7nKX+iGqnKOd06W1qM3DNU74IFiF2Zui1EJW3bYGch8+mzf
NDpmsB4AK5S+gdwzLE3I78vDVJRflAfpqsVauylzq3+O9RBHX4vKBErZwZinYGUMurmyLBKDoZUM
qnpxI6leZmt8sqOw3y07jZoH7KVx2NejCENIn00jmsW2x4eTw8Qn3M1daZwm+z6twpc8jvnc7PQq
6uK9m21xy5T4nDvTAGKDVUSgyuqixtYvutl/fS7rQ4mJeh7bQ6vihjBLKrkKrBI2uyAigbNdzRRw
p17mX6prkNnXsJdvQfNQLoQcee24jiUClwpKEdbfIgqwbiEWnD8yYEe1Culi8VrOSEVGxMKT3Onn
ee7PfcvaW23jo9Jwl/OnYIzXEJ8tjR1ikxZHwxm+dOxajEI4e+VODZwnFUaXTrpNq1ZYy6G0okEw
yiNqqG0KZ0SJnHORIkzCI50AeWwDfaeVGjPd4qLh8irIgjBy1CE92osQdzm39qWHCowQgbRS1NZa
/KMhdik1y+8aePmIKTMimPLqxc7/9WO36u3yyaUzJEbhUmOnm2oBRqM/UnZTijLqqsp3yred09tH
VcxvOVj1Qb+0rbE1XDInMVDZ4H4IZtywsPYERGqt31tWdFSjdC/Ur3GoznrFVTwNz5Cq7npjM/1F
7V3zIMyK8K9eopzUf6ZsLlL0F81hQ6Tgxg44gWxahTaz7gFTLlZ/53QOz8I4Jtb4mmrav34w/zW6
OJf00Ua3UnTrZkEdQTRxiVTtPGnazaABK/J/LjeIznJEhICoawTzExkCrfvd5e4DVf/GUVm16DgX
shdXc79RrnmtDg/ImraDikB06WjdkKVAyPglP04V4RMF8D0OzHxktspOpoOXZ6Ol0V/TEHyramEO
wu4Ir6MkDCFRxUsojWsxnIKx8ZR02PdTe3eYrUckCofK9NxWoOBQlueI3UJ5KO3wqKoWUbAFM9PZ
ywkgUgKkylki2FgzHFOiPydoyAikITRo5hJpLhQA9XNWnOe+YdVBJIbZdZxecs/yfSlmEjyRpfsY
KiRL5QRVs0rEPwUffp6EPzOXYVYbv1aenGuQUKMNypa8cVLI+4Ds0bI5hRVJJALlUZh685PEpFTO
yfvQuwQBBTM0a2dXLmdOu2geDLFNeJpMkvqToZ8NasfFnR+7073LzlX0i11+RdzKGt0MyQASvx7T
wVh/HjJCB5F3ok7lkYxDpN8kcbRKF2+Fw06HuVw3cDaZjDvr0FkpVn6ZpoAwOKl+5/ZCVAa3xMzV
CyZQdn2aLbuv9m4YP2x1nwN3afL1/VAygA8YDNMU5QFaAjCZTag8ZMMVjsA1bwqMA4w/so/cMIGh
zviu6qZBnKhpcGu4s6EdmWO6kWF2080M8KS9Ld3gLVQLErEiQA7Zj2i4hfOCCqGi1KuYJalIhSqL
mkb4LRh/fWQCJH8Sx2Ek25wH5uYWWDGJUlXEv01XnzGWHSdIPMWHutiPci6HCmmqJJBRxGwasaCD
0lrFjbGSDHKywKO+xHFn7Qy7YK/erioTohuNl31RbPORFdZ6FhPybgtLOdHN5EyoCXYa6Eez11PV
8jANSoj6zviWYF+Dp7fSJ3s34BCToc12mZKs1U4xsZBKVnhpZL1OxCXAU2XbbjLziPaOTs+l7Y1u
h5Nvbdj1xqJk5zBxDmZXvaD3tdvXEiKohuuPbdmqgBShNSQykI7XbkYiKATOz7qDqER0QvYXGPlX
SYSFIXru99m6La0B5Bq8hK5d8vfJm8VjKkuGI/EBbzliLrqKJ5RBDDEge4wSYx2Ly36ej0svZQbf
rmUdVBoBIAH4wZLmHFcEOHFDD+egP1Fcek31LzcOAOqi8dcEy1HzIcqs9QWxnk50NEtIywmnQQB1
fDQx76OHFkcrMf66qFGI6VwAkcZrX+kXS4inLAcEX1GxbdLJ8gdyS7oWH5M7pm8DBWVpQOQr8Wa5
DirtBKuTAKXk5PkugGOpL7JB1D4jqS5S4VzO2kfMiIxWwGBArczjG6Kop555reQqmL9z7KxFE+5c
RJnCPNM7/IvtKFrNVPZTh42v35hTsJv6zBt4X0KL2USTsMpUQGvNHUMG4pa5DVMmzXCIWL/v6sAF
KYQVByNa7qqEreArTqgyGI6qNnR4jrcIPhsycNUp941IjnlZn2NVuxUuixkaCGtmqk87CKp6cWMm
o9gq2Jk9272lLJqxTJqfJuGRZAN/VGxNLZD+WoR9J2dLLigrx/SpzY+xGz1Utf9Tc3GQynypGtQe
yr0Oo5QJlILG6Y+D+VASGxAEqOinkhR2QhkZdEUDMJ0EtmSy6PkHZpyI2ZbTt2NJPPPuYyp7U3vp
vNywuM3+AuZ5Aa+1LMZjKoKVrP/UTPczdvhRbXgVRpR0ec4SqxQwp+1RUbrpGxLCj8ByD1hgMJkb
IVg2TFNA4djTChj06lbHzjzgbSMRfKWVwF3AKist65zxo9aokiigRBKsWhGziCFRo0AjZCCD6Fdo
GlxuDNTNs/bJBJHZMHYu9D66ABa7L8zxm8YFLfRF47sOtlWJTY1sm9bEQMAlK8GimMldMWePNpd7
b9iqWv/c0DnYjA+Cqza9Vc2PDU6zb8kUwCmloc5h8WQQ2DrhxItaG31QsatcAjEKxc/zjYZ+2lWT
rTCZ4OAcavX+3LLHCpcnqPVtEOmWT1A9rfeRl4OAnjIR5TUEoPa7phtUw5GH+wsAt9UAdrzBitZK
AMVIDXSU9jVQTSmR3k39g2DlkTVCxPXRII1B88tDYmVXCfBHB7i9xkZ1pniYQSE7MCiaTdDp3vJv
Ncn3cezs1aZ9OF3ha2rrWyoTcIB8pg7NwoCSVNtXIP0cupVPiKBXlT8y+xtxNGSA82I6vz738Rw8
6F/hZJNnR9Yzjid/YoQZ17DUyCvpjDNN0omo7B0Lf9YB7M3yaJvJ3xT+rJEDoG5/G/Fh8a25Il0H
tYFzgLy8QvMG51BV4EfjCcQr2rMUGkWEGZ+hecz5kHCHaYO4oTz14RBi35ArSHOwALAwOhhUqfUt
tfB1Uql0Piys9wNPzhmPXmD+gCP0pvoND9d66RRLXrNAN5HUyrur1Z/9HJ3h8PAB0+JQh4cDvnGp
7qDEE56uV79T7Kwy8uxs4Y/DrjVUpCr8V+c1GQCOs6Dk7cX2H+rItSAmY16mBmHvsljlmBnDJ1lN
L3NE3pOebsus37Ar9/UBqwW30JBBatFNX0tPFqYga9aPs4XUiJZYr4MT6XgSFlbBHGgTR9NF7yqA
gHLcjIridZhPbYglapHdkRmf47y8Li6X3mKMkiAOUBinqetSE7DU/gqoF6Nj7WRkrWI+gkjRsWq0
63hqvCmSBy7eVTi8tTJGIIYeq3M84EgbClqMG8U2JoQ1Au8cq6ze6c4FNIwBLgeZzlkdkg+iASso
kGzod40TMWWo6fa/La0Wqye35aO1QcVVzE3AmP9XfTBtooTloUy4A9kIccYvwNEyQFjmvmj7uzt8
2SCQ0/ghxUCMbPBmNygm9fhJcVDfo0cFss+9MP7TDWXfmTSANRh3PT0NZILIIsR68hv1Or1HznMQ
ir9xZ7CIHBU1UGHeQrgEmaXg0KNaCwknqcuAtPbDoP90SC3iajyTkoLOHCuhTG6O0aKh8RRrltx4
6CuZmVTIc0qH4BeLIMxo9CMaxnK02EGTFIAsLUrQzogR+1DDDmTeltVzMwDqtCK+GtSqRka3xGiG
ebNHB7GYh/G7NN8IbD8GuTAfCULvEA0HkTcBxbXBk4onpX0pw9OgP0ocQqNMvgrcN6Mc1w06mJ5o
ysW1PKOws6HyihepQBdiSDf1xB2NTLSSYB3ZOKZ6ICeKH0+/yDUA2bAAtoWnxrUvVeMaTePLpEGP
nA+Jfq4l/vLX0GYQaRZ79vLxfNBcheTQbm3y+Ft0ZX0l10Hm7Fytx8LDqqt6iWE/AvhYOS5UG2IT
wR8fWUOwKhQ82OkfJIk6HZK+7som2BZ3NzkyXECi/xAqSM0J34igzjV/NKKXBuXCUIu3sQlB5enO
aTScVdcNbxFQ3iygt3R3CtMch48JYMMVLDTqNKCYzHKnq7KU0K5FlnjeeION7hpzlJvAOdcIbFHS
bTo8W/FnZTdPuBUYO9tfcT59dfAB4jLfWL3qZZAJw0qexiHg+cr8xNCA099yBtQRpxmwcYH7pHlt
4k3Tb3JBYTpkp6ga4nUacAiLmEddmOOodp2vdnD9VKQ+Edex/prZz6KDzgdCGlxLOozM972IGyGo
zlmrAolQPHsEDtk09krrIC842goZ2mpoUaNw+NRcduqY7VPL5mFL1ThiLLqCHvQRC1yy+doWDVyx
YRMQ71oZNXJf/Jh4doDeoAjGrzB0m8yqMYiVIKStnbAjL8dfGRJsxMS0hSWCwJlnL8AN8eoqPFSz
ap2mV54gYAKSdQnyw6XEiF71kNjVOmZlknkRZN8ETe0QscyBcVQ1ObSmBryQ/sSCYBPjAmjdy8xD
kAnoKh7Y3CZQOEtPwzNidZGPBnNtRQuahjC/jgWNQUgJUTQJBwUEOqmzO3QbjslngPn9iClkrZo8
pOf3CBpaY/J5YWK03VNLId3ln3p3t9yHYsQrCw2PTiVnMpBdOARTQlpcSA53qfm8Co8ih+9sYfNx
nYmrhq94GgJs1ve8vQhaNWGPfjFjMCvrTZcRgUr8qGZzGIn3ZD2CzJqYok8KAIhXnHSDwnci/sjI
mypQ52DXraJi26dtEhsOCYMWQGyqAbyP8klsDO65huCxEBXQtIqKu57j8oWIDd8zr59pAlVrH9EJ
D8b7yC+qPDn+p7iGkYyjgNSVTnE2E6Ums11MKBeczO3wJN3XHBgBb03HrlQbqu/M2CwahGwVD4Nh
p/Ts7auvWIfQoaIYfSudpwZtdnTjpHRZ2k6k4J3M9pGg5U46xqjFrRenIcB49dMUZAfPzHAuVXSG
yLRCwBQRF8VKWS9fG/tfiQR01sf1gAhZc3Zx42lcY/aPOsQbNkjLex8JnQorBKIc+232F8d3C/Sy
9qKoXjffLP4fh5OiXyT5yqc0Dhh4U8AF46mEwJDTSQjtB80+jqE8uXK8RCQtuqxpqGdZ+ROWVzzH
8qWc3/jLi5ynL5UP8ygmOmu27yHnRn/tImaiu7n+yfHBsGdJCvCZscPWjFSiJQ2vspaY4jVkn12i
ljSpDEPIlUQHxMFqZXwK4NArzOeMG5eiFooRdnoDqEaylsg5Wa+RgNf4Xfi9QLKivcG9aEA6HPfw
XVbAYvoMLI6fUFw7HQtsix0fKSHlsseuA6qG6rSsVYA3r8HjA7qwVlPeE616t0b6ziT0E/Jwe0bl
lopoBuwdfn73OaLttON9kQLb3kwQn9D4ecwq/Gr8rthr1tpraf1q0babjk17cCvuGb4h0NK1/V1o
L2linvqSWXuWkwRLWasVa5k/G9ZfnUfPceSP+gs9yrany0rSSzY8OcZnaWlrTXkIwOYanKxe3Hvz
ome3Pn6PLf4ZkZUMWVI9tZOLTIHpKblN9D/OdKvKXyf4mri5u3uIKpihy75DEdgzASg0iMk8sozs
PRDY3kmdug4MWCz3o2TWMrafbvAqol1MjIp+Eumzzd21zP1GwFMK6xA7/9Oyz659Su1zj6rTrR5K
xJqb/U7KVnKIOJkAuHVcVSgcEKVX6Z/e4b5kowd6k0KwoGRvOVKdVbmfyESna6iGu5JxfvboXs5G
+oLmkvq+Ze27N+dtzJOMwSnC2ENPWZVz0XsJi2Xj+lRbn61y1cl/xd6NBNppl9ED94i9Cx2e8Etr
13ReBtBOJu+UeF6M4oRR+SrW+YIVVlsfnfPI9deZua16DpSLk12lcczN1wIfCNGzAEwm1CVoW6Zu
IzhvBXNo1OUIn4mzkCg1t6nmLTN+3B1humEEO/Sb4p+iINjxCaNOIRdBVXG/DZ7V8L7SXbWYGevX
ImM4u3H0el1AZmCmD5zyZgE/AiqYYq/y9ehX5CMQh8ibnfKQq2wKjBVOko1sS8SJQFC3oe7r5Taq
f1Nqs25ZhtABTAhENJVi8TeCIcTlZVbHob+prFB43LrNY6xPJrVTy/KVK13t9w0DgEbouFrpXNiX
IAYjA4EFK3GM3CKYRVZV9Wo2sdeaTLN4ROl17PVcHLK4hNFPp3AezA9TeZKILmX9anSHTns0w29V
3AP3iVYflsinCrK0Vv1GZU+1H/AuKEr8jp6fwR5cWdE+zThNDeWb7PTMOEaZz6XvgEonIefLLb4m
HUH4cj36IcvGRmE7l67j5EMEiAPNTxX3rXZkNNoSkxj9Y7lxq3sg63aM6m0kdNe3mYllz4rzrTu3
OSTPq6eBeZsj7qnPijmXYHRHkjj0JaaRGlql5KXWHnBD1/85/yRmDJl7ae2n9mG03tz5EBTUPrD2
7Tep0AUfy+yTkp3GJ+hvkvDHBeDOmEf2L1H8wzaWMxIALjfvuORVOz5VXzxsFpFzQTXKAErJzkQS
lu6GfynuU9rtpLKX6dtsvxsVTGJuI1NyoYPDh9O7kTR+uOY4+PQ/6919CumZFQYRRkWKTIF+/KNw
L02T+Fb5MjDym55pkLGUPONySdAFr0R1nKuZi+SjJH+HV8VJYqEBbVYqiDAEAes8+9TLf2zXTV2B
HI28B8VRRiNtGL95dlfiL8f4N6k3E39443XRd4c3rlfPQ3jB1dpjQSNpHQkPCC1++z4izgCSGRjy
YWcRKiACcFPwQ1mqOCo6lld5QD/b5C/hR6Kdm/DizD8mZnduIlAW9nwutKeiunREzvA10wNjfgvF
1UQD3Nk/E+D9Pn7S2mcFqTEBiw2bUjIMSA78GFO/yDzL4KT/ks7J4tMq3kmG1rLTpPumc5rDA0Eb
VPPTQZt+qLwtsU4h6KgH0jEejkrqMT79JLgxlgMMzfgqVr+jAVZYSgBtarPVh67gSYkZlQIidF+a
4GX6lvXDISexAmWVi2PKFoyN4lofngKbwUXuRk85xpOxeoSbjrFsgWoxGZ7Cljh630Voj1PBqa+5
sxvhfUE6Hp6V4TldpqeUca9DRoLYtjEPefcv0o6dxpbnriZvo/kuPkuOfWG+69WtYi0iH1n22tao
dYCy6JuGnQL1choZ9JpoxvRfdWbvcjFBK8H0VYZ3K71mIcsDV1sL9chS0tccZPojTNBpsWFA01Dr
dtMp7UrhAR+KU+WeK/WvTN6tBOQTkeCzWCBkBlOzS6euEh210r1pjw2HRjrHqPtQ4ptXnDG0lGPy
qjAxDOsd326BZXzY5/JNjk9V/loZT7N9NOerkjzi6hrd3eK5qP8S4FJB+IVgaSjLQznVZ0NT13F0
5Gca2HYNF4CWYztv7thU9OCURtzmybsbXqPyNTL6nYOFTik+hta+DqwXhxCqMxc3mW8Bgu2+OQHd
5MP9qcUxIxWW/o6nd8AsGLWEU//OqDXn8bNnZ05rStI383SdGEnh+ipL0pFQWFqh9K7knw5DwqL4
y0PuuKP1zqqwAKttG5MX2hBnehh4GSlI9Y8AQhkZL215H4O/3noL7YixFywQoovNXWnuqdVsBlwE
q9+r/NBSYjaAaXvHG6ODSC5O/6fDpecKMf2C36WzeuyhXabJo88PKfsEI/my2U7WT1VKH/iWcfhU
5b9C/risQ6xS49x/QtWgVpeyPJvzuiuvw3wbJszkqP7MkwD4ZDUHVflswqOm3pTxKOpf07jVCxmc
seJ9Sh9FS5aR2+8qRxwjhgt5Zp4KdynKRm2lKbaDuGUpMWGL1PofoxIBjY4a1cStRs8uYBtEmGyZ
qdM1VhxBPV3PfDVDdW1iZ7T+Jc2vyca+B/VpiYcJ+shFlKgB6O/vRfGth4eERTP4J6KGGDeLHvXm
wy7lenC/8vnS48a2GY4ZKvMe+E7MQzoVKlgerwjNK7gcyPN+UhYAKuJnqyKoDS5eqoMtJR675yJp
mCZUJ5RwxPT8at8lvSJKLmJL2zvmPs5XANKCyIofnbFIzOy4+UlyfSN5r6EccNO7u9EY93BjoVfH
vnQJFZY/Ne12QptdUXh2Pza5YFrPmEn7b7htzx+G7jel8Oq84829JaiUFUZGXPe0kMY2hj5ikw5K
M4RfxbrY0cvc/WtK2HdItixufp7DWOW9uPXwxHkd40I4xyRYM1JkiKpYEer25Frw5Js+DHzQjcsP
67wm9yVoP8rY9ktLrjQV4/bS8UJD7xFztJQQWQRtymRM5nariJFzDPwKTlfTBQcKvm81n704+yYd
QFqWH83/6hiHKP8jEBF/ROKUV8iz7I01CN9OrbtBQVvW+c6uY38gl8conbVM2YBF2l7C1zW5mDrO
wbqi9BQEJg+hr2FlYe2wcQMH4j2OEtojq0Xu/T4pr5JRkkIkhUOIDvths7z5mfGhL9BB5TUuWna/
VDT1s14/y/ia6FeDFVzQ6IeocbycqabluhA9ARi+hqHBUPytsc8433AgMJqx8boznaBLZujd+zjz
LXvDprTFIujlwZE5LWbzBvo+xoqIkevIfanhr67ayus4WbLFOpyRM811YxKeWhYh43KDLkUHv/qT
qB9m8dtxpHcPl0x5/ahV5+UiqVvyvvzIPo72u4ANlPs6miWICRlzIV8svmgybhg0mIPckBy7Vvhz
WFAYl8fJibdIEFPOhhu5t3EPsT7oN+hJJqM5wgkQfDrLbIoAHUb2a+ZXWOH3bflqTLduwsy7L1Bd
5Uy5YbZ8ovzpSqoQ9A54Qr5NGeN9DNcJACPGOTxq2unaFdeJ7D2O3Iw02k0U3NyEQcWuaDZhh8Hl
UAiW4GRonKFXk0fJTwIHrJRtJzZBvW+bU8XjR34vjZmZYfPgruGTs7M/gn241CiEWSmoHqgiSUuJ
NQoiYH+cSKGa3vvJG/q3dIJntDhunC8tPmnkZeY9S3iMkirT3g69gJ79kVKysuV33rF/JoKLgV0G
fknc2RyDxoPAVrcXUJR4MMsGXfomcM/acHSrn7n9spyrW//YjHUYKlvZV1I9ZyUW7Q7TB3GxvNzl
MaMzd9IHzUtxDlbm+5CeZEVf8FyHX1H27JpHzT3zbVbFsW3uIfjGdNdo/xQJFD1a1TB/p8XHOkDu
4luJ5LcmNjri+/zI2mNwz0VzsqddRtHNABYQMFZ6xse071jgrgEwMfx+ycF4XgQ10EzUp1Z9IZee
FvjhpocWfcYTKhwScdmz2PNeAY2W7EbuT+lDWCOrqIakor8xQYrazYwUV9uGmr+sgcTymnvnGe6m
FrDJP7sK9Bu4uoQceJlODCu+Jo9KmRksvwS2N7RYHSQ0azi0JrAKWECcVZzS5LDxmaHlR4qDqTY5
8UrpbVDyJnLdMY1XSA5Y6/F6/OQz4UyJ8G5xQdB5aXgI/DLjUeBXzakO71FKYXEY5x2q7umFgVnw
TU2MiqwfPIbtCCxImSSbMOUW9N38v9firAWcExR2qLRRjWO7mtf5tInUc9KeGucxJ8/cOlyidN4s
KHnDiCq5whKOiNB5JLRjeDOLkkhyn1UfGQlmsjMc+tg1I5bphaFOjkXrKf1hkTt/jcwvWU2Zd609
zNYRczV/TaXRTJ3iaYP8nGmdvediYwLqBAeO74Y73PaqZE/xVnPWMYz7QY7Ws2owlvE7XzaLoQ5L
JFmP/TGvid3z8BCTjTWpDCc3aeMvvCP9bo/X1r1lwY1NaSvBC3El8O6iRwU8KqIxkEtzsI+gx5rt
l5qxJzbeW/WJt5mTDsvcsbpYwaGTZ8aI6/9SUXcRob64LDDKLfmuBOhs2VBwQiE+a+abE97V5iRs
pusePWXGhsTTPwcCTHufKLqsPMj2C9rmKiSXCCNOuumqM5/vm2tsVBswmcdzAooetf8izCWEg4kN
envamnwbhJ62ZBt6g9jw3hswZVQcOg8ihI5sdtbGD70q4eV8mvw5vldqKPEXoM5aT80BxEQP1JFV
xQQolMmUp7V+w/PJRseIVZyayJteyg8mOkG3dicf02fo7vXZDxwSqlcGXF3c76t8P2/DRwOWMcds
sZtt3NdEMnJwIW/y0t8SbCnlvPZacOsvk4wd0pv2wVfIDtWQHsNvBZKR8DkUGiTtq/aORUmDuwn4
FksMsB6amp+MpgGJRM9FdtTFlrhbFTP0a6f7zLTwILS42IJt665JQeDPC56s9B7dKnw23tCID6d8
QhRFesMlGKC0+cxo7WjXVPsFZhZvec7Z2BUBlA4Ph1KAvRZBvx9k0XEjzuRMg0VbKzkFlJeSsPbe
JSeiwyaJDX4DOWdJgzaXVxIgloKT66wcg5iFdZ/uZUYi97p2tpjHl/A0oJ1AsOFd7YzoWhtogu8l
HuFgG0bcQ7ssPlBskuhLbRG3u7H34MSAvqmhtYNT+L+WKbwzh5TpHg4tN0lK5VpcKeMFSckGwaVr
lSYezEW+uLhgI3IDF8KPg5X6RQfMbd5+RSNIc04bf0DL7aDyWFWkAUusYSwq1gI3LzveAgPgjoE2
zVNzC45Mp4988eWtY8Fc+3G8MQ20+vCdt2wtFLBrmz7EVLheZ3Rd7wnmf55o1a5bhOaXwfQdwV6X
3fO9V7fRH6t7VvW1tdWwRRP6XmZnM75p9ovafajmjd+DP9tBgt2dQEgNUOlvFsppxycLPmWt9QUq
jnmticuWUvQfqu6Mb5zhNxZvza8VFOK0lns5XdUUbuV2NmkyttIii3Uvx4cMLszaRLxuphMP6rHw
3fp/JJ3XbuPYEkW/iABzeBVJ5SxbwS+EI3PO/PpZ7AFmjLnd17ZEnVC1awdbeR9Wwwd1hN3jdQCM
9oIZ5LZvoJiqt9Alm3MG6VHIAGtZvrgS8AayTGbKG2YOPIegOHNVaPm11Q99fSMoLiIoTMfcnRN9
O+LyHq3ML44xXrLBkJ/5PhDHUkv3iNjC+NBWuxSK8g+RNz9o0aRvwGkTqqGJBS19y9qbrqE3P4OC
8MJ6I3tbwpOII2/reQNk+Yq2rssicCewEOPTazBiROSqfk/tZ2I8ITRUybaaXOgKOH+JzVYtXjpd
CL08rZOLyLcv1161NUvc93ZUK2xTRrLgnQVcL/XY78g2HgjsmNy2WaGEgJ/SiJsI/K3G7GWbYMZk
nYDXAyTO91t5qx9GjzpqCa2YKQxcdRBME5Zvu2eMzU1TM9IitWRFKAuhcXCrQZc5uoaPWAZ342Z4
akTE9NLV99+j8aAl27B102TftXv/J33LcD7Tl3QQ3ogax37JSPYt0nz/ZPhHexJ3jPYqCkisdhwO
yh3tEesVNzDwxHrdxWtZ3nM3chxkNRD9spFXfMycGhHaXmAy7slmxmJZ5/LkCOSMyOCwtvXnFp/d
qvDXQbTrMFalrEffC3pQrLQNQrw1K7Fa9bcRIHrpht9UxiKDJLwMAaURwnI20PFeiqOrfeg/wR+z
EMpqyj3+mBRLylG+8nt5GPmr/qnP9al/oy8fb1TLskhK4QJeGwkd+Rd6INhtgArf7Mr8Jn753+Me
yTVsQQacy2SbrZCBMskrd8UvhA8o0HN9IVJxb/svxlz86K8UOkZ8mDBDfxUHeYfu1Wnz+fWEZwr6
ffjCRMDXXZRbph3VS9S+pxu//xc2jykueE0MiLrfAEnpleOeH4/2jJ2IabOGnJeL2HPAnOqvKvhR
mWezClLXSlxppd4EDLueXCPVZ3QJSw7JhfjwxEdVc0fa4xu+mOTPeTc+NvhimrTOxG3gLyOscluH
Bpg8NDXdGFiA+vALHT6oFgguxobBmUdNhKZ5CzoQSDcp/RrS+sFOvzlXhNSpx4fOxYNxNEAl1lpU
aXPl4yG2RPj0hO+ocefwvI0FKj9j+Ff7lSsYMT6eWw1iYM5DXE/pCzYDYdnck7COGQZSlBFJSVaD
4jDuQXLbU38uNe4AEKT5bJStJV+L35CZJGUXJjz8QtxUIFgutA8803Zm5jAtiraathidasGNLd++
Vcd8m47aAUZ6tJa/KXqty7jzvyRjZewpyp6ANPi1gFhHn8NKOPN/yCGHFolT+47VfcBAhJZjWHap
2T2kr3l2ua0bR53TT/kTO+cSD99icgHA+X3y5sB8HJ2jdh7Lrxkp1AzacV8BBiMWxz9EHK0z7+Eg
V08IEMyCW8409LzKFbcH+nMcXCKeHoKpfpXtcA60vD2mzhoyhuSmMyNjlf7U1BK74Y/xPNHy/E7o
S8WVEQKWmCSoyztzPT5K7ARB8CgcwPHzBV2+cOfZTrQVnwqsxr/0zfhUd9XWO3HMNy6pG262En5G
YwGk/1fWrnkLeb5bvNRt6036oSSgMkVXzUyG90UKDo1OS0IazuMLpDfGGhh2ykh8tLs/7KcZV/Gf
IOHkszRH9Un1S8UXs4vad96ixU1VLHQCkbEvxjFkNthH0ITqEZ1ixGeCJDynQnLMEz9DP0H7KrZW
xFzZmSJwwQXOEgvpnTgB1hUEouaYmsR2LYa7vDcujIvitxKEWV/QD+FjA2NGThftXNjMENKhwmN2
UT/mcs4eMJZJXPzhPIzNyHJHVPQu71mFgezOB/bn+MbCkAaX7jm58z7gHMe/1G+Cup2Iu2J/+ov8
l+QVpcTVdVO/WFMghT6H0k9szc+cCsL4mFaaC/kdUGtJxt2qsylHeOresV6bbmItwBLtv8nFgcRh
AvYHcv5Ng84l/dWfO1tZVfeIDOfyi49yHf+1tsmoNVpArMJ4DRRqX37zXLUD0r9VtPiDd77pXljk
oGSakaWVvhSfOIyDXrvNtfnk4IT8PZPKyUsBWLDxFVkIvwCeIx9AtjChMW4kgBH80pHp2XW0ooMO
HoVB/2dn8lrFrJfIsKd4Sh5CZGvpQjwPV2paPldjFx5TN2VOXNgoxxU+1d/py2CDotmBXHHOgTcP
MKie/gJJys44+MxXbHVjvjBbf2BDOkbsXRaJumnW0AL3gIiDbRoujsBHc4Ophp3tjVv1LSzjL+0c
rHI32hjPzAFzXhGBG67eTvoFqfnCONKdVMM1Ulc1Adp4s6oHNE9QYNe+eyJ6hBnXUiuc8EN9sceb
ByJJZldBczSOUK9FeJor3VGuvO+q32uMjDrI1mQLuDrH1qn74EACZZqu0rXuF+0zPrdnjgJKehG/
GgTuBrbiUMUWk+jCF2SGVNxZHzETUM9mVmPgt2azM2FoWEjyFyANwbE6JsfgziHH0TKw6/AJ+Q3B
ZjbWgX2P0XZgq7f6R7fowBa4EXPkVH8l0WR49Pw7QKfRVh/NO3MZli4dxvDvyCzf2CEcJzx93KLw
nM3OuKIw/klhTBzCY74VrvKrR6ApLPCm4tXgEc0HyzAc07OZdUmeDfjQbHVFf15cGlbQF5aHPEU0
13hB5g40MId5ev6N6wEbu8g23SPFp5sFRbm1KP/0bbejypZ/aNbo35hwCb/tk701nngb0b0IKKAo
HRx+ZPqUUZwAI96Tu3ZJn2Rd3sAyyN/lml5IK/02DjPAwaMOErJM4D3YTI+yZKF+84NhuxfAEpUL
dNOCTy4gm/fM5rb+WbtHH+0GHcd3vwk+4Pe1Xw6+UXuM3wxqHv5xJzc5Gu/lE+shtMmYAn+bt8SV
HUgnkBoP2QNGLIqGu3+2NsbefNffvWuw5hAxYQRstS0My/Z7cMcddUl4MlbKh7JKnejY2Na++gb/
nV7Rb7HCUmLbExrNTPQifXQP42iekNbszWu+sahshTeK3mQT7TVHcaVXcshD5mLsIQ0zpu/oaL3h
mKa/x/yI8CuGQkGHuTMgmMGRX1rOdFM/xA+8Om1MhI4wfZ8ddgPjSr3+odCzGUea13ZTbLkncNJH
w+QouIwsjoOdPzlyqj/qofYhvaaXthnXzIEcf2PYLHVIB9PlDDLDyPtQuWz0I6w7G2B+wXQbnw9X
/LYu/VI+iTflqCqO/MOyGq7oZ/Z4OzjBQr32O8k2LuJSuUi8h5t4ju3AIR/JxnZu+0YOlm24nX3U
VsHdgCS9xa5uGT2unKnf4hZY1bFs4d7Zw1ZsF8M23PhvteNyUb99Mj7gpc4vJt7QsTC+ufur7EF4
yHLYVWsOCXyC+Jtsx+FnD6R82ixc4a5CQrhZ+0///O4doVk6OdCYU7/SFU2LI1+seZnTGq7ETbNw
g+1RPeF3w2rgmelXaDiOfLhQQcHp26Z7cIyv6YJEzaZjXKiXxtmk9m/yyL+JC7MVm4Blm2J0fQ2I
ZY1Xq/k7wGJOv/VLPatO5UbH8ypYgqs9zRPz1eMfk45LvoGncjKu2Q7BaYpkY5HvueODO/1uaCc7
+KsuVHUb5d2SbIuFt7Cc3llDXj2Xu3Wx2E+d07+aXewWZ7Bwp12ypECMF5yK3CoU51t8h1yIJi8E
bu7jk572wn2oLhikOfHGBM/lVTHadLHhWbV/b4bLnQg9RthzGaHNW0g/mPA/W/uHReJ2pq389VwU
nCxAOWXkyGfN9fbVrqWuwkn66O+HS+a5w0V1ficGlNfTsMw25jZbDpucc9Hc88Q+wKhMukBOhoN5
y3/ijf7yluEeLIICYm3hZzP/fUGkE5eAdJzT1fXFMfgtPl7KylphlZYsyN5ZKkfL9ZQFIqpVDHub
YuTAwNOGhYM+/Qrz3zxjOqmvygM5T894cfmTd8Qdey43l832Bgtk6+s/nDsb3QluJ0jmznCy9qVb
Lq4TZi3AxFeKAvC3O6L29Ni+KwdKCf9sfJhv6cFfC6501D4I68U1GNT3wzqIT+2jWQtH5EjvyUY8
xvfys/8znvWxPzREQqkbmHjG0VtOWJYt6HRO4qsj+hpTyBCK99HEoRQz14X0RdwoVjQHmCUAu87E
kg55hOmqI1HIpsu2kw3u5dd5dz3MhbYqXG/Ji22+pCtkuCWd1UG6BcgEfp7GgjxIhwcjHZuEzYaJ
83pYfEE2MdGHsA8UmMdH8Cpn/KFyEM9z+XCiPYMkc9Jvs0v6gSmv7R0pxE7Rfdh6a9WpHbDdGYMg
+MhRSbdhjWBKsFDfmLG79TfxNRv4D4ub5djRsXSmIwoAY9HgYLJo3e5prszzF7W4Syi7S7qZo9jj
8jEd08iB2SX/QMTciyeNRVrtMFO09RM51xbl8UIix3txzr6EO6+DZqBdsmCGipMFigYxH9jb1g5Y
4fnVPv29uOG6WMhXTO3X4nJeIhWqwt/w3f9Ao3fJ70ANcOlYe/Km/BaZ3FLBMF/kEBCv/eKoXWhz
H+q6cbmXQ3t8fX8n94cJk4cflX9jYylxRoR2+H5FQ7XGqk9gjyl/8/FpfQIeBg6mXAcKbz7Hdjkd
dQfNAPlbc3329RTWPQcK7TYnR86Op4DAqV7deD+MKYavhqmOa17aleegDJVf3iakkJku+AShOZdW
D/8M5LEo11x2VDLHdMF8aa0f4XCycVg4lwyveEc9o8WXrsaRS2ydrihk8sbRN8IVC0kgQLv4C4i8
X9yMzY0ygOGXo/+kz+lq7hF5giJ2f6CQ4AM24OSm2aPL2zNkdWBJuxytU0I55FobCvsNkI5DYU9B
Mpe01Nnc7RqXg+DEXwQ+LG5Yuz15Z/ba+rE2jN5+9L26ETfkmy22cB7mb+3s9qVdW8A5G2cOV6a2
TmyAE3b9GcVGsSO2Zh+589/5f9rmyHzFHdNTXG9DHFCpd9jXG+Zn44L9oxyLFFUO42A+EOXYUc08
/C17hIK8RxtJQOaJBJyatvYN0vK1wjt3w5T/KJHLvQ9Vx1+p8FEBcKfCLujGNuVbtJ2H1dlSOc8j
fK5sdNgn+LzxY5zpv4txDTz1+07uBNwRmxbRPeuKw/CWm4yJOc1jv8gd9Ae2et5QsNvij/Fu7rko
QcZYvqzvLZq8VXZPl9G1cCH4Ehhsh0v9FLnNq4sWvj1d6Cwu1Yrscu8qzFQ5GZ+37+naucK7z+bi
ah/P8hkv8Pt8U2sXBKb5ov9Wb2zlNWR3agVKq5XyM92EPbsPkcOFOjWilnnIxdwo1y/9LfrSX8Fp
Hjv6XJjGdXDUjXTNKeIbZwTsOOv74jGerU/xxBCBV4mzxFJYNVvxxoMXTwyWWM/8HulCRRfu6+9s
rS+2wYF38f7AJXSnOs122DaLMwTA5S8x7I564jjp3O6QOwYRdKSULj7bJStZvgkb7LyO2WH+LebT
4CFEX8pBdBhBqN81F+E6WoMD/AMPOLtOlZvdxRNDsS/5LbXZoY56aV3MaqRju7Q+BHrPLVPOXf+U
lzEvZJoHCcBE7d46UO0dqKiEg7ZFo/Y9P37jQwYtQnd9YnxQ79WTdpiI3bThHG6MFTwA7r/rCLyE
DW8c7sYfVuaiX/dLHrZNjbNoV9eGez+plnPrBSPhGF0gky/OwRetcrppz5i6n3F57tfHxjXeKRQi
V/hVVkTn2HCe1yajatoO6g6Vveow7OFUxa7R3Ktnf4Nn+9FbC3eK8GQF/PZMdrNV2jyHgyXoUHa/
UxlYK53PIex34T7fU2Lnz+SLbnYr2dIW2sremjuho3hjsqK50JGYvS3Hn9AuctCfVh+ifR9Z11J3
lZgNkAolNnvrGKs/8GoGIKoP8SooUoMhZjgg9oDP3A0AvqZKEnQUvsYRa66qihpH6o1NY+ILEeoN
GVF6vSF5kXkf7kCmMWPn2A+OU9geDG2AnCPiwp564ilAl+znIuV0NYkn+PZTOezNCOyhFeOPQrGm
0/9f2l85C6TdFPQRqoXxhLrnN7BSTL9MvlhFLTmkmNHpaJx7aYAVb1ca6Evoox09rPK96c1Emyja
JXi/2mnfMf9Rinsi5t1KjeJyTxxivkFPgNVPqO3QPg8TEaZC3TmDrqk7RaVXCUsoC4Fs+LjXQ0mX
Wl1EgAgtRGrMcZWYGIINKUGsFcBcAukC33102p7FJ2HJ3lKr0bkFhtghsEaf+u+/KqX7M4yk36ml
5O3D6sNTs98uiANMBCnH21Lb5IrMQWso4bIcwb5qK9N3pnJu69HftTXOQwuDwDHHhJ1um7qH7Kse
qmteGTGmyJO2H6SDkiCu6C390U2mgQSJ+Yxh1Zj6MmUqeC1n9NSESt9Daah+vKJ6N9S+uqcZ46E8
Nr7KSZUB5gSg7W7oOQSqqXekOCl2dQc8KRrMlaa0Y7wi7oIqX41Y7NuzAx/Tm6Ckh2Sy6VeauB0K
BULjbK/QZcJG7xPucbnhVpH4gXkwlo7gC/1qaAjt1aMRciLKFdPXLN66TnRCvOiN99jbdgU0neqL
3SGJqnaMvDKGZ0x0SpUDVxmG8fLqxqeIVGz0JFd0moCRDUkNmoiovmnRauWCqV4kpce+TteWupqN
LhFi09oQWe8+TqZ6C0fRGM37EI2Y80nlXvUFonOmc1Z5uCQV0BkUP7iOs+f/vy9l7L3qDOq5CuEB
lRGBAIWRVBudbFo/r7aon/DZmP9OwhDIr+JyFZhBwjxapBXqmKdiyLLH3ZoWfUK8Y8UMyCJYndYM
XCYVVS8VOw4oblYG3qbw06NZwjDjkFelYGfO3+iL4qkIyQkRIAzUErzfeWf9+1IU7EZsR+AnKV0M
05/Rsqb2EthaQX5PR2DufLnqjXRADkUnJHnjMmmtGqwmxhXUk4C3fEZsTf5sarU9h5guLlUFRCWs
MuLsYvm3ZtWhMJOZ8koBdaoFbEH4snFSjDlWAIO4qn734WekQxHu8CPRoZffWcMMea0QV5fYF55D
ZKwGIZfexOhIEhyjf4o0EWbXERJ3UMhrE69ryD6ohQiZn1H6xlvNuShF00vPeuyCDelVkduJZrkN
dIB1s0AegtzPPKo6rk3C/A1V0OxUpafqU6oIQ7A4ccvB2KJ/LxCkG4QEl3nK3GB41CIUjMFr293k
kWgSJSnOBD0yI9IAzYNuEgEcy5FwSIrwrGd5fS4rTdvrdcAMGYlNKDUwZ3WmKwoeHOiSor9UFnpb
rJtop8Zo8ocpMSGLcNqqMeFphRLBySEcSCo0caeEVrofq/xTUMprWoHxVilhebI/nAKya6H+JKeu
Y7ZtKDpQRTR7SyrhXhHkq5cz4vBkWCIVLMsdOWIGiFFOusJ+snaQlafMSnA+jMN9Ov+honBDNpkO
65IjUwxJtByy8Jl5MLhzqcezd/6jCnYxbKg2Uh19CAhcDKr3dDC7LZ5FH63Ixg4UYdpWYfsmBHVw
7nq4a0GdXONACc6VH4bnbBitfSvCK9JiFAt4mwaV0tww2B7W5L9eBlm+YxGAGtr3L4ZkofIcN0kL
GsxtRNMaw64SnNbgwyn76YWT/SP0xOASS8haCg9ilmSSU6bO2WKdoWI9mQR37jthgzv+eEGF1a6H
HssR6Js82u2YGhWiR2bfYaGR6zvOA5y8gRfahitZ5UMs0BhC5Tn9+zKRP7LpvPGd9Kb0ZEr4bmGj
uKtKjZM6HmHSql1DjdAhxknr4RstcrSZWgJ5+yR+8wJuRPJG2+8x6SjDZQmJvly5rI1QC7emP0HE
uDdaUp0QxhAgLQDoDFhFYuXI4CwMrgmsRLkQcpQsaHA16Y3bCFuaCI+QmBEQPl/LUkpJcgq1lZm3
xrZXxz+Js/EamZO/bsYNKSvLrsCLG2kr9IOwvSfmHa3rYLqYL4HLBXaZPovss5jjhvEuF6NtWGEB
AaJ8UDHuzN/jbKOEIBwyPm1h/WwacQbr4uaMb2mHhhHb8QpneO4XHNGvEukRwTKaY19vmHbGSC4B
0BnpxfGB0IlC5jpcK+ne8jY4enXKOdJsmZtjgG4tSEuC4gKQo69eYft9tXASIJYz6FkYP62Bq/yK
baEqq4ExusnoTm/umILzEdxg4sGQk5j6MHaBuohN6qmEwAbino5fsBmDlSJ8k14NQt+P16xbpw/D
Z46yk4izEaPK9aL2hcWbI9HDSVDo82rc9PVfoBuO7HFla/hXTok9BL4zWPWJYGvkCFBoGEKz82Bd
6EvTjM9K4q20pFlKjbiSfuIEY+S82jdyerA01L9i+RzwbiDtgVR3vF3FemMUagMZWrlVjQhZlcWo
NefCY7aEq9BP2VgzIq0hUiArCB+0hdCHG9P0GHwR8xlKN7nKtjUhDL3GhFi20GxF0XEQ8Wseje3s
NyBqJQhNT3/VtgXQbqf+Ct2myZpTkpa4Qr3X41XsPHeWSWjTE0B9BFcbv7r21SiPLEH8gliiDt8q
xqTWr24cG9qfgJn5Cs2lmq1jgWcgBZeRMq8pyhumwhIENwGDmob6d2yZw+O5RsoGqsxLHQDjF3DW
inexb9/LjHF93SwNISVuiCPWynIngRCkRQSN94c6b1dZDxMsJz6t0u2IyXKmyvivtZB9AldMq5+o
J9qGEl40vUdn3RLO7JSj1owxZGVaaUGGkyjf4DoFlNOCoLw8WcJ7P9cwvu2Wha7t8vbiw1Ng9m7K
exU+kx+sMknEoO2Wkbah0E7N6scoRbiyoSBh2Bn2BbL+ipQp/Ifrz6qmRniPJjdEM9Wcc29HMnQX
HHT/BSVZHpe1zgpCDbuC+x+TrRwcs48kPkfDRcNaUm8H54+kNEQ/UB0xrUFaa7xk+RNjjq2i+Tuz
7KAIQ6qzzHXfCs80xC4KEhiLWzQABnCLNdAgh7joWM1HZY52CANE48no0hfuj04sfqlselV6NyHI
YKYEC7AGkZKQ/NoNql7l0yeSd9LkpUkoOA69ZAOUpn/Xum7VB+jLRKfC1AerAxSMjNMRKjNbrJdY
mVAuy7xTGUXGpSPoABaflgAW43EOADmLAHtGo5rMitoSoioyXdehgno0NXgevQXYFaLL2qRt+WlJ
5UXQieaBBN9avav43ZKqE/wFnVBxroz3HIGlIf7qSn0mLX6lW+rFopJs/G/Pp1OHip2NIjQmxKMe
USLZss553JmyTDNljzctKkNQku6HxWhqyCA/zBmSDGAvk5Zn/uXBia+6y7VsT/SohP+1Mq5Z0Udf
fbV4AmQp7P70rEYXOU7PMTgy8nFpWHq8rhBbIQ/Ybopt4gjsCV9chVPMYtRo3CQZNLWUNlHVu0Qy
OrjmfMTlLYStkI24Gw3fXta44aDaqYKfAadzhlBCIhdX/mxjaMnM4invYekdjfCOp3rRvChqEu9X
AZKMCDuHrOZ9Dmw3lEPTRg1JvcTS28O07epnRwyheJzYmNsKDguNOfufzKRSCHoIR0bYijr5CkqE
47iooMFaTsNTkh+Kz108fU0kJYHVIUdv/b3O2mfHDe1LsH49eS1w8WLWL1ZQOWWAkv5bI+rZvI9o
HAs3UwmkhuBQPVplA40bnXDuTpy/HSIHD9PyXcTWT6A05AMSXSbo/hZejATB3dgkzb66Z5eWiHRj
243dogDCDoBkCTBQ/iDxmoSf9sRq8ShjPbrRwG4pioobtzAyiS35WLOxdnzA5Sbo6HkPwwgc2q67
7qaHJWXG0xAQ6TFAxpeXkXVmfvbSqigOafHI21+fJ59r29rwYRF1SxqXERo5HXEBx5btFTKtC+Kv
SHmImKxp8/0hP/LxOrSQu6WFD+ziR7ALMPGb0qUk0b1crfaV5Si954dC3mIKZ8K66wE6SPSDcNW2
IzoFCGgYl2Qozmb1JceAZ1zCYtuxehX63KIqKUAiaKCvuHwU5UcJQ9cnd2DklXrCUyQ9lRn8IOCe
0nsclr8Nx8dELglO5vx+KNNG9m4OVxF9JXlGA5o7RSGHBTM+S7qJ8SHWVugre4vJJP+juHFmmgj+
q5Oob7POyZtdxVgc1z4CZXBABhGJS0ei0h1rUuEOmeUzzPxJ+9+8++msn1a/iPpbw/A+mlUToh0C
pTGSCk/avCGnaym9i0mCPzLHYbaxCAMc3tLoTRWJZ+Kaxst38jBNRq7C9qDm3qj6mwo+n39bzduQ
oapAytZZfxK8o9SbGUpKvGX8OhbOTxAdI3HXtIea61hikR1SdSXXULHlh9p9h91Pln1WytHkg1OP
BqyagIlfhsgURltGCpH/wtICoyt2FllwGNcblxwtBlIp+DyatJPVFdyknuCtoluLXKGGiJNc6zQ6
hO+dUWpbKd7JY+dEabysv2IG0rLyGc00RW7D2lOWuXpK8qtYrYZsZY1rWUFSt1T7HZdSikzTQmZK
q76QAbzBd40QHzgTziF0B6N/yeAdszJ+xCRJYWfBPUWz6uJv5gSB5mo4desaGXDsMQTzhgaPHi0z
aRVCAyzKfA3f8RJdpdVfYu3UDYe8pxwI4b3Wt4mB+y7FGgLDZPABjMPajYS7PfaMavBWWeD5+EJ3
AlqQkfDLFGp9imcdzpriNoGvPqCuxbcpRISR9TfVmP3ZUPxxvKGNH+EKkE4giPsguBO90FhXP/mt
WP8q3C4LBc9QHtLstxVfpl8fKulPxD9DCvcVNO3iuxvPIkAOtj1SgZTwR65/cedGP/IsxD91wFQc
BZWwslDA9dRwefOrJBgp+A711Cg88UnDBDRZQ43rABBN1CEV3XGECQM3kvmmqLcxXVr4lI6nrv0E
Gpk+IQQhChSZp3u7EjyuE0jj67BymPceVXfEap66SxpfBD/kIwNX7e8FLQ+kmKbgbIHNiUSIcyGt
bi10soZV58gFb8eP2P8MSNwy3tfMxXTSCwpIeZR2/ezg7l9y80dFlZdRbuanNn0foyvuHRVmnwEG
H+sh/6zpY4Kkdkf5Uyrio8rMqztY/Zog807Zxd7GyneFPxAxXULP/pySLeJlIb8KbCycyc3w1Kgc
qlF7VsDTA1WBE1ZsdBmpcvCrIfCHWtHuA/kSelsBLV+9LbEOCj1/HSFv06ZsgXchaGM/cKOyIqeI
sG4GJqjT2cwTMYJDeNeEXy+5lBC1RgQlEi9AXAt8q8ePKmHvTF6NnO4KZ3Uy96n1RgC9m3l/gWwC
yn0YUCzb8gbXUWKA5Am7OnobrF+roirh0LGmYm0kEKVUJlYc6Dk+RFW4jwnEbpzJ+5W1D6uDC2m8
9PYuEHYShdyK4qcApRglZ269NAplX/zCeX7d46zXdn8Wh0L4bRKMHJx5wTicGbP+nwxkvHoXknRL
4ITUoPDa8DSn9yh7H2Fm5KQKksTpBib1MHetTP6mjnknMRmegB4T5xq1m1lBP0N6nUXlPq9R2JRU
ZKLUuhP4n0GekG/39dECFtfnlNoT3rYwnCxnFDDxg0TrByeFiXjMKK8/GOVHHx9mx3sLI3HF81yp
2w3ed4acWhEuWnoSIpzJwr2PgbzgZUs52+LPhzU/VG+zedeQwSTyjy4exvHk49fsQzZAqtRuCFAp
HxB9tcGhEBnZSShnqXMDTt6GJ+hR8QXRl8T97imMh6lJDP1sADXCtnhUuX9NxvG3wiwI0Oy7C7Wr
oI7z2fFXZO8y3yyr4iWwruKA2rA0BDLG8RYpHiVV60iJa4okACwTfhveJPQdOQ9EufhU9fJ2kjay
0GJ3gkPWwPAaZ38VClQpfUb5m4ETfHoC1ECRgpclJ2TD2C+g1SwIQhi1yiEijSgPqNsu51CtBW+W
Duu735PtrPQvK3LlECsYiqeDkt6wr4iCdat9pFwfgW+tjZrf6JPNyMh+eCmmq0yrknfWdGuPkxpp
CRTclgYK0CfxrzKRHLPDjiiypSSF9or0kGpwZBwLAdl73n5P04AHcDogZMgfXffo5CNLoFGOYngK
YOZPaM00evEc0mHkj2sOYSeAuq51F2JpWgF72lPf0Z6uI8sVGfF10DX0EVIRduL9KqJhICBB34vK
YU79QbGMLO6MRhOLfNrFWP4cvxBkEUNoRdvcw4ylXFdev5g9PASozHUF5wmZs8hqScnX8I8W2GCT
rqFOy+FeCN5EBc8BvCjQOq1M9WAI36P58uJLDwSTPUWQXMut0m0wuQMzkmLZkGfdnAoAI22dQs4p
aWWWAfspwPyDew1KG4GuZveMFXcg5qCMTiYd60g9DJbvqsOXxGv3PlvxPUbNmLNEiVqqk0MgPYOO
CpiQdbssiEneRNgfR+E9MAiq+a7CDx2RnRAcRYQbknmg9lHRWqKSHPZye/eb81wdG/BE0v1En2FO
CssdGRf/thCOTdYVFYQJucK6yv1eRpbS84q6jJlOgDc3dVjKea22DIKwPMFBxx6kmz9eG0wJzM5n
auEj7YmcGVUNrMVkIudgj4phaQOabYmNSLytjyZMG88E0wbtWzDf8CZiCq66QvrVBeD5AmEH0fHS
mwQpo+8+c+6phOE85tcLEFMHo3ZOQ40IiHrVIaE068/AJx4QWtBMI6dmbf4q8W7h1xwDQVl4SBoQ
7SoR96wgJW+bKTryjDq7ywfZe4I8zmXvOLtDQFcMUKH2GsxzSrsEEoLHi6+Yupg4EvSwk6VzTzwA
uXAx8WSOVn9h7jea0BCSLeEKWXwUQo7RyJHKj0A5asFHnfzl80WPOVDHwxCiDKurj7GuOe7Au7P3
SH5o/p0wKUnucV09aqEzVSdzZqe3P+gtnbILj13du2N10+sdP9jiiJZZM4qx7zSLsxH6Mz5DqEJj
OJzYtdeXaXAmcNTkXg4/KW7b3VKqewpcKMO4+lZ0WjyrmOz1ThbdzvAPGo2bbhABRhEREhifM2uZ
cH7i18RAr0qEQn0uzWJ4Kzhr1eLkjlDxcPYmSYBkOMbugNiOV5huzfvyqWxDz9boyXpOwCq9lrsy
zsDc8s28rEtKMIN7YuyzJWmQGS4HHj++Gbd6SY4OlJLqG+mDaGzD4UdktmQO38Eo72XMepMCboa2
HZlKZodG3o1WhhX475g9Ew0xJtNhQ1r5+PJqCG8GhgQdFsLWfxydx3LjSBZFvwgRCZNAYit6UjQy
pChtEJQpeO/x9X3Qm5menu4qFQlkPnPvuf+KcFOlZ5LmHzX3jVnePXQtzhbOcJdBTmnJ0OC8TrW1
Q4wiuZZDiUYhf5Y4Ekba3IhEsIU+ghRhaIPVPgUGkE/5shtSSrhrNXgw1nyqJ/rNCo8XQ/nDOPxm
9RcMq4V0tb0TO4QXMYTJ05XnSqwhTGnMreFWYN9w03CBFqi1g+jmg19vzuG8k+s/2xrln/bqg4hq
yq8Y10BPbiGqX15h58UOz0P+POHbIF9v5JhSIev/8KfCo939es5nkD8XDjQKLFwvbvTTo2JOKXNs
2CzHJH1EDMs5XHo8jq6LveHPcc5dUFP6fhmCSSywBlG9UFNGNWOfo+lYyN67Ty8p1gnu4olIqBpH
RYgfoYm+rPK7zD8y9y+pkHl5TBPmoCaHxXhQsEen5JrU3yBuKf1eazEfdF8bl870Bc5hKK+lPAN6
YZQXVgc9f1GQxaXNLO4l1OtV6r4ZKGji7ajerM4g7F4BIpgZNnvNvIxcUJIGn7bWyGEeun+9PT1F
MRliuw7cQ/dVdefQ+WIf9VSKVxdAZK0vfPHcFGuEOqClvFczfU27Wxrf4/6nbn8H9lwW/nhTBsuG
AUrPK8nGljudCjD5G5KH73x29dmJvolmhmnz1RinpDgK6v0gxjgyaRvNZ9XPyKiNPhK1sTvm0gyR
qtxYDTgWm9dSUtExLuU14Y8zzV5CbDqePBArLeePLeLXScenuUQy+bxDNEMuN2OE8drrqGqRX984
6VOOL5MfIknwfwHD8sARxMPZNiFoHNgkCvdzQtJt9rj6OhgIsASUuS48RsiMpKir0WWRK7oIrJOH
JTnxf/sSPiN6tuBDR/NuxRtv9NYsm/dGExJM3W6JqtPxQNTJytbyXRUwoSWZ2eEsFKhhMr4Zn0Yp
ZG6W8OFZGG4rXn6Ha9oYgTDO02Gje7E85+RD9TLld8+AMq5QCkfiWirjaAb41xhKFoyzOyIfK4YF
TRIf3XJoEJy6X5kld1DeCF9aar1YlTlakdA5ASPfA0jfpcRaV+GmoTBOONVzRDGKRs1J4iXt7sz1
IJZ58nfWAHwtItPiYTnfJnBcFxq7Q51h2ixdXOi9ki+cQ3AkOROvS0JYUdJ+9f4lVOkyidINS8km
gN9XElzugqNQAKxGVM3MSkpWMXBtVfliBNzbWAoquIDN1u7XhK9gFPUXnY0Kjgo/wEuc4CSlnjUG
H5hhjIEVd1zSGxt+DGiqVfTtx6gC86T4m1jAzkvdUZKwVzS7wcuexwyOEpQ1Brn5FwYf9gO+ce3d
zzq5R9YJdm7O6eBk644OQSNGuMGSYYxiGTEDzsB3Djw6tYcNB4hwvCh8/hz9LbIB5Ow0lvK6uW6K
V927ZRHqrbTdURMFvv082ePf1Aqw9MwJPdHvlT29+/CJkoPuAe6nL0/1B3sHvkvuEEwgU4MIN69w
TuJ/3AVI8fG/Wcrax3w2URdCa7ZYuRl7zTgFciT120A5YqBxN+XVp9LSRwadre0dc9IAiMWAPMpC
ins9YC8xB9VNjXUtCvb0XD9J4Dx1fNJZR/hWIMgTqe8iQ5RinSr2M8m9tAl4qBc2cTh2C7NHgKvQ
apDCJHHUGw5/agJy25498Z5g6I4jB8iXu68Z2zLDOBO2xcC/XYqBg7snbtbx4NL+8EDiqVznol8y
Le2Do8dEf3C+W7r8jmV/BtIsFOYmIr4h8JDGWSj6GRyljJTFrOCD+9OJe9jh6FUA4wAvFdWl/Y1Q
VWmfoP3xouWQYVAnz1SNsls1AWhptkPjUG1GNqBDWEEx5awsmD9G+SELfjwqD70yzw1Vpp0tJ2ZM
beQ+1b6xNRvv2uv2XWuLRem9S2i4+lZH6AuNtgNgm/Bzu9k/mH7hupMfefAZU/obFCWind7lu5FP
B2cEYlW6r1BD8H85h4gdVI/2io7SrFNOHLmLchiMacokSCeeTgKbaNulIeE22p95Lr+zqGfYFp4z
ryVHbhkWsNpquXXDZN8DRBYC7SuZfpKMTUJJYze/GHH0PZJlkfQFRl/swZbzVHt8l8ajNq6kHC0j
vt1+HujXCSB6Hp2y799yce0tfSOGbjeEzE3DZMJOCm6OO8Ig/YQzoeWW94r3HK2QE5IP6HLdTjgo
eX7Gt9HCFdaTjSnJAGSiZbGzSHqPVkOfUza2QW0SHtiiQulo0vWtwxNtbdMB2xHbqElnGDZLHojc
NDR9y8L1zdl5abBz0EwAGeNaqpDe8Y8C18C6HWCCTBlH1G++jYUngPNCuZBHxarQyqU9u5kC8vZw
1ilmacJnzZN8O1q5Zkas+meWZrdp7G8tzTWhZOfYAJRpPhtx8RNknKi16R5tXTuNkDRTrLcu8zCt
/Krom6d0tp2+OslpDJmIVZewpPN7afjtC3LPdPYA25IETRn8ZtFFL2cE/pzh6Lz1La9d5NUfEv1E
Yj/KutyHVDKqMgo2C0A1CH1rRfXPY8qgdA7EUV6bZCDu9DalJcrMbKmbOLKpHW2HuG12uB3DTM9C
+gX3LKU01DDkFlxjVf1lAvHR3szxqoUoMX3+HmsSfbhGCDtMSfCq2imfkUj9romvBkd55TaoWqJN
ZNzjhjoLq0DFzIQx5qriSWD62PIszdS3KPRgqZQ0oX+GvRHGKuvOVYtae/ZVV91qNDmdEO3cNCAn
plNvUh+IhULyp4c706/WpesASeQwGmv8lArdV7CMKMplO65u7RCddb8B4xs7q4Ak3FKBi5VLMj1L
ugCG8SaDvLH4KCj7oNuqAgP5RyR5fCLrUWb2XssAk3j9eiDRc6zfPIUzBaiQjZuRGOmIgUwT9YtM
z1dNa4/Y29D9ZYCRzKOl4ZJFGZK2TE29ZWOwl88FuWCU/ZSKXjesMHDFxabJ2pWEd6bG6FzywXsY
Pqj5RT1zJr599kN85aC/jHkvAlre+wyo/mKXPVtERisr826sya8qdhFfScxSC7dsFf/lBj+Pz+U9
I0C4RqDdP1VOtlQuXGdCxCMwx+PgvEgdeMvWboFTkzmPPQ8KopgLugg2zqiFq9j+Gsf04LEH57If
CPuNK2sTue26Gmy+0GFDihKKxBm3C/ieCmy2+JK4M6+7hbCfmXEtncp+q1pn2dUIllnPvjiNtWqN
blsHJSNervSKPVzk1OdS1duIq4YIAnYipJQO+b2QuNHsf3n+TfiDHQ1PNhYc37575SwE+ReMlyln
ski70bBQIl5YC57DoD66TOK0kdsweWROsKosjSevOPgD/E1jb2XFRtHmkMrC1MfufuxM3VROIK9i
3sWtJawvAulTG1M8p8Qd6hPwxmvXvxNQ9BTUuBsiKp9h41LuO3PVnKXfQhUHxSUiWxwo2VcO3Mod
KS6MBmRtv7GII63baRN1zipM2qVuU8qSoxcOJ489UABcW0YXBj78+b2914ev4fDXSA3HrrtuHRbx
HTvVIGSXgNvVtw+GLZ6F3h9TtEKq6XGHucc5wD6q25VLX9LOcg57Wjlmy2SRdzrALJKjxNAYepDI
Da2+wadaxANJcmqRt9PSDfHGdgKgHOEScxvcriWiCpPShl9hGbIgjtVLgOZuAHMAzduG+Oj9+D1z
721bsgEi6Aki2N4iqN4XUOGVj/MNj5ysrNle+1KY9ItogEjkouNk/1pYm545RxtwP2HwruPPwTW+
W5tvR9Gw2fVHiHZIY6eH2/6cIPDUpx6831Yn780ewCSwGxUsy1qnexg0ESJUp4KsMh29M6GvsgHR
Bb7CTJ0PknsOOkrnNn9NK4/1HLuiaaZG5Eipccm6jGM9YA1Yymvyx4JqBnIhdhqYBGK6QpEeCcSd
qQVitgH40+29KTwJg8CRiKQIA2Elsnh+pjafljX7P61FOzolZ9Ms7ga8MpidLDHbow9cIpqgaLCr
JjMUXZtDWtRPcud0XFht/J2r2RiYyFeTLjsSctHOGgRhEDA87OcmP2MmYiaoA3WEyCa3B4uKCRON
jwMfA9fkD8TI6CvfIkNBS/au5OPv6vAZZPi27lmjGxcbHGV/H6OvpsE6M42kIZlEidQb0NfcSrn5
KewUFzhZJohqUpyHuegIMfks9WRV2SgPNchhhGaQwVTa7cYl6KZlMjKC/3cpuqPYXcS402KHZaRC
MirvJa1b/xPW4Byn+MXn3Gxo7shr3JdegC8FA1UmyVoK6idHN0mC2/T/J8E406aqitkVkPBy+tyR
vY2eKHNAWRGlRbVfy/ZLUPNZ4o+XFfSqvQBzHtbGutHlagqY4vT9h106Op81OX1WHF3Qi+0qIc9W
Ip6KABU9sBZ3xEpgWWgn5n0BH/Uphx4WtBXDaXFPTV7oAI+pVWjbJCE3iwNYy+hRkcBr6MdcWiqD
QTQr6oLFSmO8RxptDQ0nvsawDMD6aPN2AL4K09TooennQbuZAbodi/2lDXtO5YTi0BuIZNMOmEvV
3gwJGEERZTXVnhdsk7fu2s+NtUX4TTrpT3F+zzLYyZ2/LcJ8UXdg/5CTBQZjB50PIXaXUZYcunE/
38VWb52ioiJASZ1s8LI2R5Y2fiauv/NTsUBWHNIooWZddJKfjmDBykr3SnuM+ZeeAkqy5lUWgTv9
cQyJUQhjHFxIscTWZKeacmtRYM/AZj+Xs3AZ0QIucRw2tt+vhqCDdX9D5LSTbJRkALYaHsIcTVIZ
eLbql0E/u+bBwo9fjsRUYXLK/r+51kryOLMsaosMSg+S4wS07gUN3krPFWNQamzuitJAAdw1T7bi
3oj/0vTstyj2S8Zp9biMK21hBcCf/fKgjzAnCF1Ppv8VoiC1jKc8+DaTn6okCZ35O/N9jXLKZ/HN
1jsa7zo1Q+BDqkYNPsNMI5AIDf/6HE+gxHPYXwbPWDlBxczLPepeuBfsgZvyoSQvD92PB1+q166B
BZtWwJJgyzLJ7TSF60gyIUNcXctkkXGAd711GGv3s0qpxEYYn3wZxM91kL2q7T+JVkjxRjtND6iL
I4N9EgXsKqQL6ADWJrEB0xvVXJMuRr7vWBsuAQQio6XIZnrBv1qzxx23oweG5JJKLKro2hnxLAz8
50VDnG1tPNkMuN1ZqYcDeWJkXBmIA20NNxCsuY1ifDsxL7AxHBrmNQj31r2ut3PuhSbSPWeuQPEc
w7gNXB43azj68XVyMLEAoBgqtrN6uWiSX7b8C7O2t0YN1CxqNgP9XV70oAeefS6eHFX4h5ViXUEQ
RwBEm32hJt9ZsY/4FiePQKXAS+XkaNh1AFugB2tc4jMcoLmTJcHegmN8itaqtVY1EQ591fyrLRLh
C1L5wmnl1yOb11PEdGxguVY6DIGYs7KE5EDCGE2ToHMp9Mx6OLbRQRFvxlBC/2gt4tIn6xIyh669
eG/b/SGfnM2YfpIji+hFnuKsm89HpLOPMf0a1atSSA5Zz1dlfuGfP8qMJITPljV/pGKE/dzHRFYk
0D6KCApBrVZ9hOIboVDvfym83kXExKTG/9UETIpZMkXiOeecFhXYMAaNRW+DIF1HQ7pvCRapbftg
+2StSLSN47pBOZVL/wzkow/zZysYDo7iXwLVW7U/OdVtULM2oPUPaD8G+mcOcI/3ynVrnktzhTXk
OS/aUxJ9TKS2TBNqg8RkaaiOQ9avS//bOPTWVY/ClccRaqGGFVP2HjY9XFPuBhOMxcjsx3LOLYmg
uRKnso73Ag1CDVAiGPc6PqF0SE9Cyrc0gcqma58W4tSaXUnF96KnIMBHzgc5YfFHX5hjb/ecmB0Z
D4iODc/gvBwHYp1KgXayCpnc13D3hhYrF2VFKjHf13BJ09g7Ry7qE2eRd/Lc9SDyM+o7Y6pPkUGM
rasg7NnlS0+2XMlVHTjho3EFLnLB4GYYKAXo0sIKc032XNCDPUWqJRWhtfp1mBY/JosbSSJ7MfXu
AsXwc+yYaysVv6WWfjV2i9QjZ5As1KMsFT9uVwBC9VaWe/FjwvkC+VKraqeR3JUSpli2+ZGbzhSU
e8JHQiU51GwNw43KTiVnw0IiS2cc9FrjKMloVPMAO1spvF3GH7GsfSyE4bUxPs29ToiBZG+8ls7B
xmrf7CwTOpRD6rt8iVx+h3l1c0nP6fwsZGud4rtjZImYDZI6cZ8DIRiNJTHasPEGlen2GKH8h9ba
mzGSN6iNCzNrWLcjtKqfI0/fT2370LKT3jD0mqPPX6R8763nlANbyvVMyUZRgVJN+ZiZfnU6NacT
G3tilO/hBWHuXiNkUh5Gs+nexMTELSvM5ALNhWEy6m9ouavuwrBkUWrffssdstFwoov0PSxcqkYy
G4K/AOVBxXQnIbPJL6alauGawF0HEdXGV70FiYNYYEyfJhYs0SdqFSAclByxTiWE/xUBqw0GiOiX
lTYgcr4CuD3X4j2zIb53q5qTmkTbxVuKhNJi2aPDJux5MPAbMKm8V+FvMgPr4nwpWNtUCDty56Xj
6g2+k5bzLVjW1r8AVaph/ZUm9CqvO2tMirvQuepJfXAZ4Mr0LxNHljJErBTh3neOFSFL4WdII2gv
E5yl+MeNpQ91j+ExpDf8lBBExd7mpTMvxg6jOiQGi1NdOHMgVm7Ag4AosXCDGXDzDu52JK483bNg
6H/Z2EB7Z4c0PRxnaYsLrwiOLub2PotyWHvhKzAxxS6OXQwKVU2eAMg19bp3h+WAsxaWQUKxyg4P
QLez9PxV2qyCFE3cT6hfMoFA5MWCaQ8joXxG/mA2657YMioyrXGecvDGLhFomy6HEd7ye5jvDbWC
m7dnxyBW5tXXHrEoGZ0QYFEcuRwQ/R5THkZ5CCdEooxPz7p+t9Wuc5bJeBbiryOijmzEJ2IdoMuO
s9onv3r6R016q4uaugL+k1OjIxyzyEI0GITxvtK+WkueVAq0AXnhgE6GgQXrhCTcJSYXuo962Jy2
/kgyYWy86kzgCzLPfIb6Q0hgF72UJ+KdQGIZGsNSJygl7M2zlAg/XfYZGpzDc9kGz+Sjvcd4Rsib
QZjADWc3R+VN124mFb1aLtr9bYEyaGQSG1Wo5jHsqeocA8/LEZGHdNAxSFw97MlAXcI8LdJfmzvV
Y99kIhNRlN5pOZLZgfJbQwc2YZaWMzYq+53BqElC4hxIeUVeVUnGbQKLOO93Bf9N9U6I4BEnT1Ne
RfzSzutCG1s+7Avi59c+x3jnv9F0kkKg4q8cJ4ddmJSin0HMxhpJhLEOm/Rahdg2oNurt1ptHEpO
mFkQSoHpZe0mjt/Z+b+5AznHCBL9vSjUifBnd2iBCv4bk+MsQbQ3vrfTC4RXwbFHV1vaKNaQHzgB
u/Y+Wuk8P5ORbVFAnyTArC6x0KDiqqRAoP7vf8kxWbrMwyI+Fw18mrYVwUfEYiRTCHfL9LVNQVM6
5ZLYD6OGU6P6tWb5p6RjWdZ90ljuin43wQNItN+GaquT/Y0l76PxrWWCTG4a3rNhN4tByFbwuEuC
1nuoTO0M9zo22D9owIDb5voBCLx5a53fvt1n3tvIyUKeYEFMXUHaqUGyaRwSUTDhM5gZBPGH0eJi
ISy2JKWFhXPO0RkTdzsQ2uokewsTLG7oMc7XOjlyZMXUEoEWlxUIBIAbrXvgkn31LXYratT/xrFh
1T5uKJQwGNymAEwyKqSUNJoyjnfuXBEG3WtVxxfdp1NlVjXhXKQSL+dXAapn1/ZLLUgOmK3e5IC4
gb3ai01hqLkWCAwR7gIG1BxM7gdr9ayrDvxEm0RQ30qDYjOz4YWZ/TZsEMQPKJrreTFQb4sETG6d
vmls+p6GmK1rq77HcdxJZmWpZJZhDB4DG15wwzhoSN7sUiJkr7mSNe/WU2w0YE/lYL8Lj0lcdzbi
7jsNujP+yrc4IUKdP3NuA3wt1akd2aq4zXhsOjgIHvM6Tevp3zkqy/4w2MG2CGjqYu/LttvX1ucg
aGobuzOUW8N039DbuqW5be0C4QGmqNh+jlkKyYLmxcW372mnZGwP3ui+xbSvFoFFbYCOSM4u2mPi
V0tPtU84UlYyqC+t6HYM49eVDvQi6FeiGxD7pauaqNNJq8+Krc6UDT9OGv0rVM+WgBVpzGw0HNZv
Q0cYUq3I0ELvXDOQyMXRX5tBAVBLMaHt+Yka4gCSc91qq1p4ZzEM/3ytuBbKuWhZuxtQIRoi2f4m
0rt5w08KyLSZhoknG6AYy+yz2USPiCB4kqjMVz3liAz0tT52fPQhEtF47/JMIdHfRwr9pmHBei9I
bAGG1h60BrGmXh3C7O4M5YZV8A9VdAbkqlBPXIFbgp6/0/rNoqmxoC8JI0BEq7uvtcNfBFVaUZOE
r1a2mz9BN8IA3t0jndHfx0DvLRmISgCwgZnuC9huRfPjDp+5CcikvkUmwZ+Z/2x5MAUU3HmeAItv
fAhxVWfHhJQFrSz+aQNCydLE9TOHZ1QXIp9fnU57Ep79krftlzEVX6nDrndk3TFE8Y90OQ3tgqc/
ttqv8ZM+g3vTHD7TUuzNJN3pHKokJDOc8wnAjOCleltP4oTpyutUD1fvw7QHeNaY0d2Oryw6Mmkh
4ppkvUQBAw23tWZtNK73qXcwy3iUI/ZeMYpV4fPMYLfRdokEFpou2P6in3DTZUpuWk9xrFpv63T4
DNgvV19aMK5VnV5SqiOVwYE1Qfw3zmpq3Tuz2ZcoHNBCPITUqFPBZLuXFId6gO+ymKH+LqYCiiI1
nfqKGif0T3y/62CAM8GBbMZ8O/qrRpnVMmINOAaT3WSke9v6s6ZDiSxCn0O4vbNpfargUU6XJOf2
008F3i1bJzkOPKeVQ1lQsKpwOt/SlnpDgSLUrWMwC+LQhEpXwTrI5UsD+i6DhDq2izkU3u3Mla9N
SyPXdnGUvbZl+EKO2HNOWaLRZyGVdX1vmytjm04kZPb1qrTqNz1kxpf401/Sb8HJb1RS3saDGZnz
D2rVUQjWq3spCos9PuMH28ehds9tfV1Z0U8YcjGiVmmYTJh1DNqYFL5U7gwLBR1ESgNjQCw8Ji3B
sezuRqcfwxGiwqQQ+U47mxVumvXEFCbfmkXelzzAOc+GniTLkBkcGhkM8Atr1sg0rzmBbzHbby/A
O9qWuxbdp8CNzdmGlolu0X0Y8qeFZF2P5QJJIbLPkiY+XShyIWXr72TtPHF+oKbk2kMTJtN/Jq9B
H1yn7CbJp2mdh0APVtMeVzmgM++kCeSOrAG5P85DsA0IYfEOMIgLwv8GJEdje7FEw0J/Fblc/ecC
FmJM9NYPHiMdgJ1FN4IaonBvjFYqtthOfCnNbDFYKB3hOjA/qsD2Dx+pIlBC31PxLByx94X3UXXm
Tsk5nxLtRQz6LKJTuffmrzegmuKDiLI/OM1WyJ5e7KeBuF2qwfEClNzV9xWnEjJFNh8gDiltXGyD
jNS5wvnfko/gUbXXDAOToz66/MfnQ9XA4A0ki4mXKcLC9KO7BxV9x9N9kMdI/zYRF5s8j84XTdsU
vYvskYa32P0b1AfpYtm/onl14n1MDiD7miBHsE2j46YfJuKZeGf5GxntEPTH03p2duBZ7s5kq9j+
M/1EUK7hhCLkHpI3xxA714ohDMtdT5/vdsDcDJR83jpTAg60x8Qg35RJtpNjC/sd3vXENnQSuzES
fEE4dmhYlGABogAETwoEr30VBTNdWkHOw93k5McBij6/xaaK+ZBtAwIFXmFmKCpwT8UANIbBweST
Z9Rd8/JdFpcJwas2x3tp1trGVVm+eO7ZbvZJ8qEL+r4tx2aH9jEhfhHwdQDiZO1DM4lNGDhfLUBY
S1sa4jmNOU9IfU76CiHLIR+pS9Dd/TQ4psr3rLi45a3UL5P1QqLoIm/eR3crPYXU/tmxT2X2npqX
ggG5mCM+/nHDG+WHjiWJnXvScHprJtIDOFFoN2pIgTnYQT3vtrPTQZY4WrDPp9BXNOLCHBLrhxig
KBoVl/8fS2GLJLU5aPxNybUqqCUqe2QYnzIgVcy1MBEwYrCSaTMZH26tmModRXOSJqIJiKT9RyaK
Jw9vlC4p5DNS79sfm52vW/zz5F9Q/WbsDX3/kk4f7bOwmR7r8/6QmeFJKWSn07h10de0TH0Zn1yS
CY2xDE49Iy0iRo5BD+KY5zrmwZjAiUsboi0dlzjaMBvYiNzYHaxiHH054yud5kzVGKIQzbk+CIWT
Nf1rWbN2NcZ0/Rf8AOFTCT9pVzz4PCddPO0r3VhUNSusfmC3CL11pCSCxcIhm4O+zYkKTsjwG747
i12sI8nI+Tfm9WIQ6Wpov/NWbaXvbK0+WJYTo8X+kdPqF4w89a5fC8FM5DjIUw80IMRmOFDdBODl
O76/DCSXRbJbQleq+4wrJcICFyRGYq86LJGu/6bFt96wFi0bDQtMQMdLxF8O9iz7oWxi127N/gI3
XLrBvmTDNiwbM3uamOeLABL3xRYn0dHn3pOSUqH6M9r9/LJ2ELyi7J8/vkFB5+GdY3OofKMLTogq
OmjiQGIqmkTcn6sWu0//a4Ktm5WdpJfI8CfoPkX3G+oJAEtgXGi/MGMueyZVitvQZd2Ez2eWFvbs
feVspKazK1wUQ/mzKS8lCP4CnvY0dBs4FBrN9TzfsJu7susnvBIAfN0dNh+gv+6TzdhOWFCCQQs2
bzkXvcFblnRYSApSdkDJldyEtsMQYs7Ew2PAL2+TO0eeBG6tk68IJxKw+mDMo87H3cjAUmOAMDhb
AzGp9YFuGQvZtJjoi0dBCO2XLujDxjmWHLIo+g9Cagd9Z0+nVd2ShERea6WLZcDUMOEHN6czyXkO
1KFm2wB4nZAg81VNPy51U5RDxdbJdHgkM/5fhdsSxWHsvFvQ6kf73ZVsnYZ6WTg3ocK1mG3V5pfn
m1hT0G4rzmCHhX6Kd9BU2gdeDKsGqzhVm7DRiYaU656/trtfB1udqW6x6d+wbXW4QkxKdb/v9zHC
1R4VVOx/TuN91gkRwpVBxOj+VUSBmWc7Pua4+PE5z1o/DwMgFr4E4nt0L4fXGqH4qNqlHeHPBVXS
3A2orshPoCZHGVqy7FpO3HvGR9Asa5chDgwQXD1Lx76WEXGfhKwvvHBnhLvcWpMIPLTbUOfWXbuo
ich2AQbW0cBtSvMBkboa9gPS4Gzrv1GQaxbznoUFRJ0sDo4cpFcEMPIwamzglvwn9aFOHDEz92Fj
EZXe3uIQiPzJg0atNjI/+tEWHeIY3buOJ+7UhcAfdspdmTaaZAw0+x50AUmp7qXW3wv/VQujhY1q
vCEWB2ALRoYfZyAK7rMTf5W3dbN13P3K9ljgphgkHEMPHwHrR+2HNeGTBh9H0lpqxkfY/6TRftwM
yWvCMyeZ5LJwRX/AU2EFjHGC/2HgPCfMQAecN95Zo/hGlRvkj4ShmVjS29pqk0jmvP9ikiWtRZBe
iOMMq7NW/ygBgO93pFaaiEVmOrGSSNjNWTIKTTrh8ylccNuPEF4kcVHjtWKIf+vCraueHZ0kA6Iy
ioTy+1GJDBcasX4J+bgm24ESIWZNwyi4XPIawJX9NcmTLC8+AdCWoEZDVMlQFDQtWI+lq+btIH6M
Vd6d6uicUipxEkwIKe3wveU0kARiJBRR0v8zh/dwupUx2tOBmwfPfyOOtfLPHimwHKr1qLMfxfec
XkMuE9IshDcsfY5jO+KnKrhiizsT/wV9IMzugjUl64f3pHy0JRwSxIYKS59EbmRZ1tYjcSXDR6m7
/0r4kwHhEnhDE7R9BuauNkRVPb/+NWghga3NKxVZjdYf+jVLLVqXQXUzLEvijpooP3lsvT3ytlHy
0DMGe71iUpf8pBweHSLwmHanhsCAHB9DTsoJHQB6+9d0yWbEUt6Z2S32ygef9KzaOprMFAK95fHh
I6BdCTO++8ZGtO7Z3FtWEewC/5+V21S3bAU5frOWZMSRpySdKO9LNkoVcAfhnTLL/MHoW/R7pDyq
h3fnGusMvV8qYLEjeq05uj89/zV08Z366zhjFqVNrxEaQyJfSMvjmNKDbSooQlHru9VXka98KLdq
eoM008uziCR5d5hAmJ005dvYdKs+MBcdtnsKZNE0RGqcnPHu+5+6Ob5tM4QzVXRxOPpztm7ky4qS
yDCK5OAcA2Mvx+8SnR9HzdKidDa9f1pHFnbin0sP46/jP+fhp2N9WBkSNYEWG5laE1hLLSWXpdnX
WYw6OlwZwXvpQl551ciUgnGUM7L3H3WBEJ+ZsjqXwxl9eI5aQ9LJBsyyZP/eYSZK2BYHGENnI2MH
tafpZ9eQkiuHZ9tlZaR0d6lPj6n8pwMBHq8DjQ3QHObCKbueiuZ7smdAvWKgUQFgx8uUb6302ISY
1cdngs4XIdvcSr5VyS1SwAnFusB3b9/8amWPv6IC8qDf6/TFjt977dB6TIDz8DlpofNxtzYNqniG
bP18YCMFkxw2evhrZ3wOw1Hld5XTLM2PHaRYzMULo2VYBZzJ/kjrD8MzMZA+OeU18ki/jIOrE53I
eN+PHz5ZTDmeMX4lZLXlgjTHVBovjvLxZ156RNOd7x8SpsNOx4jdo3Yuj5FxpMJZKR1yF3cf2xn8
pWy2VnX8bImLMwDpzq54oTiQoVaIJt9GpknzRXaiqtnszqoi1p6knCGbY7MGvFKnSaqhjsWr5Csq
H6QkM9kgfQyKAvIQ/yXKvLU1TJsRrQ9yevvbbyDlVxqvTYabKUGiRv6sqxfM09iWLmqst13KVNTs
9S1nOOUIKUR+/R3FGGJ7FzNG1dJK26YR4/gXuGDmSQ4VBrrhsQBQn3/6pYNpx9yWRWZiU9ykc9A5
gubu1Uk/ojLZds4ocSoz7I4HA+euUYJfjjRt07coN43EyjeZ5O+VuUOthDwuI+F8pVhJGMAKEFCq
heu0VF7DzQ2nkzUSzBfdHCbOtP3vk+vghGcU6lsvajEiu+/+4+g8lhtHsij6RRkBb7Yk4QjQSipJ
tUGUa3jv8fVzOAtNR/dUREkUkPnMvedifBEu8H3EWlZjuClhcTsxdT/oZJxtW7wKGlBh3+MM+kPj
FMz+J97wFK3KcgxLYaKB/c6X3K0xwmrLEo0nNSXPPZeeKQWVhSNlhcrK0hci//7TKtug35qbNXc3
3Sxustuq0o+90D+KSX1fJBZh2vvMBDMGPQ2fTMNDZsidnyXvJukfFaY/Y9ghFH5Vs81aIT0jsm/h
bRiQvRNihpSuu9mreYvL9h7jJp/9Dr1lkw9YLUMSKZHiui2Bdus3Ai+qntTgNRTkYsygM1QXbfpx
SApEvUcNSVuCvSJp/swrenViHkqPgaH38iagm9311Rd08ns3I2cEqgOMGUrNnOensTtVrNSHvcAM
tbnLGrvr2vB337F1wZ8X3g4cce/dy9dmTE6yNU5rJG/N4Qvvyn0S2l39atXqh1pmPy4rMT8WQglO
WaeyhFdR/jR5flssNq3DdAGIFcn1FCrOdF1ldu7TeCqqigST5jQpy6ludXKh8M518CU+J7rU7wLw
b+wZ0LryziVK2Bcc9pvEvLhmRaoF68bnyipZgRU8O3UVX/X1jIL6nFTVVcTyZSAf4cBH9ySDZBmk
T2UEY29ycqj5Z4dXWpfLCJ2m2yrKtVizq5Z864iQaxF7Sw1mQq+9HqnpTIXGuE/ZUI8f0WqvzJ9/
Ywkd5LDb4yAm21zM0ZLKkfQJWSpctQmBzRjqDMAX/z9lWSMtV0/xc1r3EM7bEeiqrl8I1iVsjdOj
CnNjCrncRuvKkOs61vFVIbBVEzHT3GrjG5OWyzzYUXzMGK7EaBTM01+VouvVnpYJOAXQmrm4oDLN
sZtpqbiAV8bHXbbF3bK2m8jiK3PLqwV6aKVGNthXxjaJOnXPwURB8pITSE66sDMcCU64QMbsTQQ8
P7p0vcKhz27WUUTLbnu00MTx8lpzCjWOb/NU7tSljHeumJap4Ua0D6gGbyUXj0UItNisG0frrfTQ
483V7As2C9P+nCTkIxavksV2ia6B5Hbca8wh4QdTzfdD4in57irXcKpLV0blO/Bd2+YPBfiQyIAx
pQdCO6yrxY4SOz6aW3Ise6pQSuc61gJTPOS3FfzAWKduR/aiAlVQAe9D++cplewNqe31NECSHcQb
8AwRJnYLr9t2l/ZvjKFTVkm4m8dzv/RXico7/akStbYizUlB3RWIb08w0yzLNUlcXBOv01Kvz2K3
lExYFjdp0t/UTn9axB7pAUjJW7JGEvraZam8ZJLdOC/dhErdNgNTEhBisuNy5s54gVMItloFAkaW
ibNg/ZfqJGltoSSfF3hp64rALmE80FqXCU9h85BK+VE36qNZGBIUFBG6K6TmlhSaP59iReBxzPw+
krHYd+oGWkIPyVawYHVXuleYX8gTp65wVsiJDJ7GEWzWoZ+tW6bkN+BbTVpdVquJzPanrrTYCgoK
9fXWRUtdnru2Ocd8sW7d5SSouvKcP8uxCpJBD1LQbmDJM+VW3QeDQM6liab5i1YAaQFQVmUPVE32
B2XncZADbhvy8UA87T8kA7xfmYVLb4SF6IBp2VGbN5e8KplJOqnTfhCfUjiTaAPW8iFPUzjXcrht
e6jSW4uEP4fv0R9ClEHeRlHZrYgwdvjyKmoUJnMD5p8Rm75oFqc4/DDgBhhO54OYIws+sFvzHIb1
Ts4av6Jp5DFzgC2QfwBW2Riy0IZqBKyHZQUm0XAd+O+9Gq2CVa6UXodmuYqFXbk3dMs1eSLseUj5
yK9qvbdBUej3dqrvbBlufa5ce6bFupswX4mr1ZGssFsRxyrxacKR3CTMZzr6wIqZxjw4DOWxNALk
hsA5rEGqgepnSL2WOqE66gn54QahAWSCv/NKFqZ16vwTliD3RUVa72xlL2SVO6/zX/I28Blq1H+d
0t4fZN2Vk+y8Cxdl+7SBoEJcWiN0Y5KxyIE2y6yb2kC//yeATrHner7INB2qKqiOnUVMRAnV0klO
VgYYuYkqMd6FxYLtTlzGd85Si9Hn2CLyeaal6UzD6mTccIqOUjhWTovUnxKW5XkubhDu2rV3UFGU
8UxpNt8bmHlIM/xuJnLF/CaxQWvcJhGXvoyvflGu11ZNrn3XX2SAPWGHftq041AzdSLpTfoKEjDF
gvQnubSkcLf54E1l5q/oJNYuUHC72opxr7aWwYPyZslnFdXrsAKp+J4gV6W8/cWcnifcXSq+nIod
5bD8Le34XVuq98Y4v/TT2T4HNPYLHd8Uf9tpddbW+szY6zzNxRmr0Vz+SKTpY2nn9zHGNFYafpK/
zzQWS1+fm0EOSIWAw9aBC6ip9Amc4ereliGYWfazTwCV8tdOQ2MSXqG5zLTHnKp6d5EWD2gVZG4s
fa2DjS4Y52wG7sNi479Nv9L+ZKTtvTKLx1iT3GONz7VhCM7uUX6MyAlqEj6l4w7TYcUb2SxoNmzN
q0rZz7YDr1qaDw8zHR5CNd+SGaKIHFYpkZII1ksMzxvbzH5oAl0gaCKYVmpB6FDKE7XuTOxP49TF
j5ROs9d0INKlIUghW/AYoLKidGclF6jj8MOIj/JCgACZlKjh+Uzv5fJd6Tcd+mFaDfemre4t+ndF
4We3tVvXd/c91+5yys81AGcafm8EE0sxzpnV07dbmwJTR06QWJOX41UULVF7Uu6p505SvBFAuw3C
hpwDk+laKfkNGZP1bj/YO91zIvp0pbyOnRmRjLckFPksN8FhmP9mMh8kIiNmLOEGY02ccO3q4LnJ
wxWgloU+1s7FuZzYyM4Mvv7GHe5+2ApQX7JfLeE/Exbz8b7Pv1pjOCeiejCSO+2IX2BwPuoMal5u
3rO+vyOL04znNqsPFQvgwmLB6NNbDJdmoJxar2shu8tmuwyVfqHB1s/qf6a+IalZvF0lfmuyjivL
RyxbkWSXbid1NNYz29ohKJQukOAuTUyNtlNJ9TaJDU6CclNMhCLm5ko7iTXCilSJW2MGUpVTD74g
l/AMSOZkGWkVJatWMgYYr8qFHGSD5Msagbn9Oc1ad/bMlQj7mLwoW79klnZdiRXttB8F3/Tfra8u
rddf7I1IYlYdxSuFbvvbWYunFpvX8mUNCMTRSy6hwhRyQ9U8jk2AwSULqt1EqQ22lr44BtuSgPMJ
gFHAeZ034aRg55CabUCqkraJ8KSz+vLHovRJBFziP0aZumxoAQDJVVhUGf5McJMtlafc+9ms+2uf
w6cbg+Q90ivLZYod/8Kbm2GHjdvsoyZtOD1NJjS430JJODY1xzOCfY4PevZuMA+SKCJl1pALUiEo
aTo7Cls9YSQ5YWCCiMCx/tilNcg0p6tpHjPiD9nTCTZQfPz0voz0yHhTvWFTw2xJo7YZo0SXo+yd
HLKdFAeCFEy7QpO8uDqqvwbn/rw0nsXp1TcyqyPdm530Cjz7Et++6WxKVF06Kz8Dikv9a18+nNnR
hBGikworTQ1rawtl7JfJ8Iy7/QFfmHIHYGK33QjYkspLsschwHdEz+bkjxItDTJEglGp8SQMDGW7
hVotR80mXWCnXelery3zy8mpiajv+FDmhZRTKrkabG06Hv5hceu0/a6VxhVJGradOxCbf+xucu3n
H9sZq/im/JXusMYCVC/p79r8JqiEQ6rDsirLhi+96U7a/MmO5odgYwcU+QMbAWkx8BHZnrtlT2DB
XhkXBOZEo1S3OP2JL4PgI3naaHUGP4sQ8zhoiYh2UFHcHfHJYFR1Brd5hZqF4pc3qATz6JYPdOPQ
hjZ8suX7ibYlUsYpvAOUR0l/YCBC4YYCDhuJRLOiP3tVvo8Tj+n2O/+M1dOIAXutwbxg1O61klCu
fCH6rzweJkBtbAbHc/U1ILrAqkVKm6al5Ij/K6T/mqF21nhzUIE2l4Jr1ulpalI1iVhSIV2zYvOu
if2O97TAshTr9wRQ3U6p/Q91mrmYT/uKW+rBijmdXWn1kJ3odGApUSeD4W6DBNNwcNuVKmECG4fN
zIRaXE0ObpWebCYV/z/pPR8Sb1qWq55yR4RVKTpCTI5XD/N9RrhGAsUAuzofP7/aIYV1+VnDATKD
ZMmCgxEUcHNyFO3GpN3+KfchJoGmKt0p/79xytn4eaEGOYrxobOiU3pClj/yHkidHCJEisiHwiZi
+CgOydrKkEboVuETJ6choFKsFLEcWQ5KRu6pMpz5F2RdcXpupTJMyNclgGREdbEd4KrWzmIftr+o
BdFNqAFqwXjJfUihvnkxjyhQTpb0r2CAkPZkp7FgwUmWOQ3txXwsP+msPebWLqx4vNyG5ZO31pt5
wANG3jKZFCxH1/w8M8+Zj/ZHTfgdCfUkqtZMWOlYZMBk9nH6JtIFRoVs0PIakI+2/ZS28SkmzHFK
JcdmUn+PVv6XWJuqXb29UwkfBiCS98BEHKDxSVN6QO/R/nx2BIKBsab2EiitxfFJ7V9+GispOIw4
Favmz3PFILGe3yRWu70un9HDRV2qv2uq4PcOCxwNouG1Uv3/hK2Em2t6GIfP4XWp5j+xvLOoyGQ4
f81VldTrwqikR9R2kIfnfJ5ev48aZZs2+zLC1+FEWFpXTiRgkkrOprlSyQrK9EjqUpy2v5ivpctp
YzzPXNdIbkonbrKp3cuUo2b3OZLcYRAPU2ufQ7Y8s7h/SmqUrtBlDlGdLOcWGBP29UeBXIS/iq0b
WUD2ZaWPmZQxLLU2Uh8FNMi9Z3Yixe6iF944PqcmPxnd4CGoiAsmRdPqIXCjPJg1SgS+poUXRBk9
aRq8Yao9KhFvMv4WcOxNHkdpX4ISnXXVSH71iiFpJK+QM88gJ4DIHRgOdRUO9nii1zvlFQhO5snD
Tk4rRFjdEhS9tSte44QXDc3mlOUSq/j2zBTUFuqTtPEySM/1Db/WTTPyW00Ertz/5LVyGnp+G/Ha
auaf4vTWjJibndbG6KqjhGBouOBD4A0A6pruKITZ12cnwURc7z5WphSpzpRiwM5gk+aVFM7MtEJF
3JeS2gvhjhnlSDxxgTIwgV1z4KOIII1U9vRkDm8VvdOX5Ie0+lM254f9/l9cGaEEJDs1zDBDe8jq
X8cSidATHg9O7E4mE5y4MGo7RMIW4txMhBIhWip2YFWawq5Owo1QeDZbLN5w7x5qJtod8rkRRaia
NnddoFRYjmS3zMlfelL1niHaNq4NZ0xWBJgX/L0ffAXn84u+ZZ5kQvKg2cQAZDpw+/Ij5hbBzInF
7svE9qdj4ByNBAEqhLzVOKMJh70hXCYL2C7dxk/1ImQF8FvpVsek8tvHS0yipLZ/N8JwD6qX2hva
kM949OK3XkrOstqe43Hlvynnb7Y1Bd1xnH1kYvfS2fDmnIkD2RMcsTIZyfVEtFGR+tjszMonOMBR
3hcsbjmwljj+SZAKl1Cs/a4Q6bCMsvUmxHVUC+0x1Lc/8RyyM+HPFFxh0jfgmcZgj6qFzQC7g6fW
9ESvHPmLnAXhtiRH9X7pTszMYy1S6zs18SLsMO95J0j+1njudg9hEZokC/5vTjgktAU0NDEW4oTl
bHxkwJ4l/d247bzGDGw1l9OtThcUj1xVlW9Iit+07/pI8CZJNzFQ0OJtsy88//zdGed2pj3xCZ1e
FOX9rsJo2ZS/r3+AZwlHht9IM2cSOU4YNvLfEq9Qz0c/dODg1/kSq8kN+zHuQykWkT5ESm4R+R6k
eBC0yr527XAr4v1m6OoNtXHXnI0WoWwu+RwRq2EH28zJQCjFS0OTS3nQg2swtfchMMm4VtchhO7W
Srckzq+IZ3LiRBbTDgdFgntV34ZOuavI6I2mpVA7pK0RKcN4GRnmCd4oUGYke08Dm02ubW37S7lL
UQqCnFE+4agbcpk88Zkxo7qYq2vWBcVqhIhcj5MrbTKE4v+27Ce3JO8huK/loUM1L2iCIPmxjN0z
+GXNA27Sc2W1M5uwOPcsbHVW0L9QiCFc+erZT2+ESVcIxSZ2wtkOV5oCuCGnCgZsUf2aXmtYLhkb
qnRrYrWwtXM+mMcSuF1MljxMdnsfnJlpsBl3ns0ouMoOEHnVqykz8p2XKMs+0r58z4z1lBZoiGAC
FVlysdbugoAgZmeRE1VnCEb3HUIWp8zs+4ZBgijjzyKqOw7hFLUQZa1BWZutiqdyR00d21E8CLZa
+10UTbIaMjwLZ2xk7YDOn3VFnYDEGYfQwByC0YYQIGvIzvHhV5Z0XpYn3FjkhiATxberyj/xPzJZ
1BwFuZrBVh1dzFdZv5UJ+yFgcF1B9BuBBJ0eqQpLNDwbvzTb34qP4WXkQ+JwoecfRuID0NhqHPbt
y1QjruP8y+LamGgmyVA4juIz5bJY+cos35Ya53Vv5DRerIkYiY9FMBnPRZr80qp9JjZkkMBDYCmz
nVSJfZfa3QorvyqbHm0tpzIBIhuRRypB1ll+QdzZ1Cjy3iTlNL9maXMVqKXpU5v7sGE4BusfzYsG
Ng5+AQtAlcWTjLJ89ue99FsLMD6MfTSl7KU3pPnQwqhgTMlRl+jfnWKhnrj63kvmWHCcc1r+RI4M
BdOzfKm+4j2EXMaksvYG+HAbES1p2/naTX7Yu4Q6Gxcy1svl3mHH77NgRMotCZzr1WUbPZyMNk9P
Q0MK88C16U3SLPVkepOe/7uXepdm2DRVb3Mn/U+tiA+Fx4AujDe3/tyy4ZNv5yW7W6UPKPORobMc
s4y3ctyeVZs/zAE6a2xcSpMeTmxBIxPawpTephws+zMYu/N6FGIgJdYhBEpLHlazRbH2nPTkTR61
t6rP37tyeC+M+t1YaZ/xm9QkOhlm9YBN1D2QB2ZLHXBrnI3dOM/MYHG4WGko0+nLcCMRXx9SAImw
4Nx8gwo6pyiKG1id/b2DYmQC6tO+bOk9Q0yRE7AgSHLO4FlZhuUAX3PjsXN3SPE2qGZAy02vnjFE
CDFf1/qqURLNp23Q8dZQd0IdGhNW04sOceSYvOqxtD3mNpqgwZ2m1TXh65YE3phy7A42Q7wBnhOT
DiL1UsmbmXTIR9sDuNENQXklfwnzy61v/+WD5VZd46YSHo9wAw5VqJaDo6iWqec3ivgPAcFM2e75
pN9AwQy1FM4xCaOJ9KZMy3unVx9psX2UGxjbmIE93cYHWm1KzCOGSbf+ofGicxb5w4YhVrf9/Shz
3SLCbGQSDAtiZnGJGaPtZn3mbZtbUYbIW+MRKeOJnI2APHoYemfpI4eyZC+fIlN/NBL/isto+xya
b1YN4X78TgYc7jMNM29kxatIF6wi0rCp5Jq49eKYTI3kSyOrrdGJiXuhiDFwku1NYyl2eprmYmYI
G4fhqgzmTdGyRzuXz54LcywAYm7GG3Ru9P4TvQM0xIu04o35iN+MEl753n72svWpQTmc2jfiVjXr
M5HvEkAIq1v9fCxQDGlHqSKuZQWbybilT19qJup69qYIT1qEt0S2x/Fv9NMWkAZ2ZUuqgAfUSCAH
/UCxqJ7qfj5ZJIv1yJJSZh8v73m/CLx8N8NeHWVHQgd4DNqwy13F82WVChMCy20siH0b3JtAl5CR
svjwV0rtbU2jzRX59jF3P/Sf5f6yaRePVRufhrm+MUH4b9LmD1tsbCDA5SqkBJX9l72lX+k2fe7G
+EPT8qu0f15VlLvpsyN2Yabr5q5v6MlKZK5I2eBdhOW+MEWPoxVpkvGnZNahtA+Kf6xqfUCSm30h
XxiPvaLcKexr+0RSe8XaKs4MfzczoCgLZELDHbpTBhQ2GJc/NjKKBNVV3ctwIiy/NzJ/B9yEGedg
r4xNxWMhkkLSCE6NB1/Pz8OfdahuCGAX8wOvqfHqgKaTTg5U2u6eYBiJYE5T0zc62Qezft6mYFex
Vi94LbaLKcGSxBFwnK3xDtr3uk7LpZjMsPax9bjC+H+IZWvzicqeeUHvDUOlJDPvTW3AG6vSO1ug
H9PwZTT5fTppev8cRu256/GTN+/54j6n0m23EVj3FK4bGY7IyDUX17q++dle+WVHQnNNoy99xuzZ
iVWvcbfgvMRDbLLQnYcCsgiPDVG8i6kEKQiN7XuDFKO+ZhSIi8r5Cnzxwkr4gNp/QjezBDqhHXp+
0XoIV8ZHu/nETu6sChJqm41Fmm2MLocSncXGAbsZ6B8KFgRAO2o9tBhOZXsfScMW8apW27XOJBIA
oMLHjBBKFLuFejGkms0lcCw1gtZJpCFwtYABYrAEBIUcUy4kxWbZuuegsLWzlEznYjFCU39Z9PVj
UdrYJnYiFicpftTiRzrukTbIb+1WvL+J04Cko1bCnKlhjLtYnrSzrxN6siXJ7YUpyuMasCjopqfO
LkLnAfou1Pxi1iw36/XA/s/rJp/i2zQtT9F3n9zAqc2vbTLdwA7Kmx0QP7pjf3+RHcH3oCVHVx94
B0WvLiCXIIVeRGVeyxXyRC78raXywvbZtW9DHL9R7U4z/up+uWb1dnVmxE0qgqobcQN4hE3ZqRKk
Do31YDKzjDfK0kzMj96U7ws8iqc41hapBEaJen4JBGOlNnXlpxT73s5cqS720zrcN6qAjxaJ7CFY
O1At8YD+qvbIiXGg+xCzp1BPdsRl/JsZvvF4oJkYR3L15IRlKQ5NFqPKlVRI0u6PB34dBAhjooS5
UrEB7kha4gxiIJIur3P85ZsMIabIdhM0SXku2S2X6X3T/uwUkLrmWqghEejF+uS16FFyUp1fBn0l
96Wh8rEhYajq/ZhRnV7cCIK7bT03Z37uC+kKumAzrxhGK1MNOYsuc2VGw8r622TEkabUr3ehfOcF
LnAMKqRnXZd2u2JiJZULQg9zMCkgpSvoUW3IlTNpur+pCDD5qVKE6Wa8kWqMEuDY2Job99/bTv8j
oQLPKJ5mnoM5LAyNtv17kz879T4KahT061FrvsVLESAsr0E3z4wEiBUxTomy0My4Wht0KzQCCXep
y6YNamG3xd4+yR4ZvBNJtrzFxUjWwj54fRy70kjKhBWWKoJsqouSHmQSF6NvzrKRnIs7+TW56osi
u1dlTSwa9TcJRRtPF8v4Uhvd9cH4c6jC/WlQL9CzEnAtE+hb58Id0xviZCmRzx5roiZ1uhN6Yzqr
ru0u9QRg2jbctS2Pn9sfVczEe06lEkh5ds7NFwZHJQQvDW2zpGP55vLhPn3hExSHEFZUM5f2swJr
W/8uZiUiQpg6Bq2x31yqxU+cibUsW7bQZjB6KhTkDlIVVn3hi9qv9+WsfQNVNdKbqbYEuh6AbjBr
9OEcxCvL09JbU1c1XmSszjUd7FY/k7g5bXd1YoH8YjQwClJrgj1LRCu+ZbHRXiyPKtkbTN2rV/xU
1wXqn5JuhLT13nM9SNopKC5GO1+NBbNiSrNcfFlsuPXrc6cQDnp/ZpAwqreN6WdllY5kmKc7XliS
rCVriybinSwjYTPtFotKPbyMPVOpJaroiOKLwDYVwb9Ltg9sM+6Qg89YH4pdfmtf6tnG2CrVaKhW
w1tkxRtyiWKZdvHXNPMs1JWHx9yzeHH6hZt7aFyjF6xrAakktyVm5G/8qEZEQQbap3/o9nU+iGw4
S4ItvCUCK6BNbn220Jg7Va/ObTyfbFwuh37NLtap/gQh6P6zwQsbLuRBlxwSDpKRW3OqOk8nGWvw
1NVJ6uZmyNmDTOWy5GDIWbcySOPJcNNfjfl74UXWpzmsJHRVNakIdhFxFkaV7jS9EgghwiP9su7J
QvVi5MkZM3g8Ris/IYYyLzMYIfATMrlrrVDTJh/DfIj5MBD4rFRdfIl8/Wp1+/OfZdY0xFHhWfxA
djEhZyo8m2//zqY/NRyNLUsBB1B/zVQ5rsAIdZCqXwKh9xEoLa4rVyYLSFgsmYanPGch0LOjLJr7
lH30pR4S/botHZe8xCyJdAGd1qsqzyP65lIwXqaPw4o4YIwX7eyo818m2TU91pa95uAbz6Z9fD0g
5Lx7NSexJrkpf+KU4cmAlPZZFgX5GtU9LouHqGSGTWlQ1JTQtnh2SGX1xD41Hs6Nfgm5HXjX2lDm
PRlBT80JjBCWy2Koz0yWST5uf+uv7SrbrjKfvMy23ef2XUERbvqS4jD8J18V+c10CJExGQgoNe+D
s8iHA38hGjkJ6uf/k45HmgMmthmq/aW9zAxti4iyEGbk4vJB808Nb4S8bf6KlqRfIElNP6iUu6Ly
GxDTeEU2lllYetMGyMPqRgCGqeBEfK16gW1IcZSkPLHoHLLTNCyB3U88fbLfzA+YsjybS6iPy9mK
5OvOmbWp9x6g6uEAid+b2c5rve4v9RIcyN2YSTABQq8qppMTBVgyUqjwgInSfvRSzJ7FenPwrFK3
5jMmWkwKK3Lx8m6Y8d2ADdDLBJ/V+mOZxEOZxWPsptsIQKscH1jWTeNNn/VHde9X/aHNDLrcJVBV
g9ezowUxeNEbAJv8qIdcJxzENvF1j14N+aIGp8rDy/ZjfwACuOn9nXVoUBEVsbfEHaW31+Td1o1T
pv7Z4CWx7FHRsvNNnZGKJUhMi3CUkKYy6CEVcFS4PIabArusZ7TEbQwkSIyIVI/G2nCYJ66YWMyW
madfBjdFttHYh7RGSLPBvOI0oijoHaoU5mm0vllhXzMZm0PW30n1ZTQ3sBLkU2MTbvJloAJSbdUr
3m3G38mZVy5IgPCkSv0yVwOFGAOIMUHfhtrKXP5hgGOtFOMgYzrUhsk/Ln+kTASfJFoBN44TziDA
MNrkHYqoyuNQJX/AwGg4iQqWGn3hF3fNZTfnCzIRQtdnZj1LG4fXIWoWcdoyBoHTp4jJjGDio2/F
DyuP35nLSNeJWeXau6whpIwlVh97coImdez8olkZVUr+Kj5VbLgQ33yMsD/abgiVeAyd4UVHe7YE
wXC8gAljE1XWj7qngm+3G8fPtZeHSy45e70c2aAereQ+drHD2JvfSB+cP7I/Zwk2rflIjmy8Th/i
rMirp4z+KsenppDckvAC81fpG/ARq4/S4KxLZUeSMLogAG1JedXkPzK+PkpK3yCnssL2EQyd6cVp
F1a3t8kwEd4WAZ96MIyhAaGvBDDQIuxDrgugYQ12sl4WiGHsXEDvhRMOA4wEmGvL9loqvZtYKH/V
o6WKF7bumv5aq+VKEKqi3lLB4sktKENXG0rrwMcWCXxlnRrNOddVN0ZmP0aMQg7mxsOqUND/lSHE
reSHgVNzlskmBnC4SiNyJcVjKXfktptG/Wrn021p87s1pY4iy4jUkdeTegASPpNSwuDLufRVEhVj
fNGo71ogqwhu5tNhxx9y+hTSmXTfMxNopX5awfqpkW9ja7RZYcw4VLpa3+m8RtlH8UEzHSSs/tF6
340F0+VBPFGsIz54kwr5CaL90Yv2rt21ICa98xCgQAUrPcKu1fvjv75ffAsFc5XVrLri94we22JB
prMgM+3GWQCCkCzWQEdAf2RTus2Mz0d0RKyj2ks3dpeyBu3K1GBFzctldMtl3AFI/evDcrIVm0vE
Dpqgy9Jvad6+xFgyUGS9oyvvwzCdZ6fh0aQ69am8iSCS/I5pTFqnMFATZq0oClfV3Zj3VSfZum6a
cbcGcarXhvMsBubeXSpFuwDAuOrScDXZW+mieKTPhrQG8O0W9FlbCnbMgwNzU/N8zVXjCSOEvKGV
zWDvkTDsbVy+FCzuUlSM5SxHYk5qacTkjsjcdUTosN8gsmjS7BRDc+KhYbdPRKNDPmUwNy0BbVXQ
dQJhLkwLL33OWn2qZ/PwGuXyHWkttqvDvFPRktQT83KbshWOhRIazcqSqAjt/xSUJo6554FEUZ4P
o08oKHqs/+D3WjQYhvVPGN8ddZjxnk712ajls3EfsdTRthjwXogNIuKKCRkJoquwXAyf7UQJqCM/
iTWf/eeUNF7VwcMh1NZUlrNEmRQj3G7H9Aymnq3ahnhs2L9atuQ6JYzF8LH7aWQQ2VLFH5cFskfj
V73lWSciYx77kF1hJukxT0A+RGX+Vak4HrbsptAlvijORKuxcaw4gQtme+rrImUQ2Y5zOBsirCpi
d8XiZO8dxMek1qOWVsJSrMj2tHlBUbYE8pGdgTGaD5rsh17J97xYD7VseP0oWOAbF2GgM4TnNTcu
GCyhWvC2SRg7aExLjL51GIG1AtO+ETuMkTBFi6zyQBuq53XMTt+gluYxsM01iKqg6AlU42vpqNiM
sBx4JE7IpHzifP4ImjBk32e0c0heyIw/vbbPMEG8TqG87hDcfH1mnPNFpnuQqzmbc0a8elJRJX+Q
Y30sFaAjm+Kl/Z8eOgv4Mm6e5aQW8aUarEtyl4hR6Ypw17JQ7OI86epZhWCSifVU2tW5174nswde
QAN3kJBCXvvrDsE5vSYYAspbn5KRmgIhPGrfktS8V/9j6bx23Ma2LfpFBJjDq0SJUbGS7RfC7bKZ
82b8+jt0cNEtoA9wul0liXuvMOeYmfJcFefeFyjoJH/5qZuMNjAigdkfYkdkV2dTKKIRHjK9/lpD
xg03dVI9/ZVk9VlIHOKMyeqe1DlGfljW92NTF3GlpG5BFNHPrx2LWa9J8FhJrhwoERQzUMIySCRQ
1EitjlLueBp62/lkkGjlAMe4mtn4JXg2HKmL0cmqTn9txj9iyX2J+09PMx+roz8ag2/YjO5PPR1N
qP/p7DVIOjWAvKyFA8UEMrnjTKzw3n/OK4I84C7IAKrr+k96AAU8MJ+AlXMc4y+ZDYrTMd9CodGj
62EnGUGdYtI5eT+nOGXWUPwecATajhkBcPfM9a3dMyJ6md/36IKEESXaq9H2MGFOqFq65FLky6Wr
rLg30bq+qxO+Y1wgzKtVBDIL87jeugH9YEYs6/Ujhlh2AWtgpklEmmDMT7MniFdM+G8safUyJiD1
tqHJMGHV0bL12dvWcIExP5h5f8eXpdRkcklEHY1dYw7e+BfOX7XcB/xmmbScq9S86208q39HAzA8
y/gN9FxxJIjPNx3TV2DKpBisIbUFElb4DZhy3XSBzmsZa9yjeUB8sr8yn9H9QuVCduyDWiOQ53ET
gWEYfjV0fqvDPcNSXSMKyXzzH5OKpfcrprh6VYGqLY8KBrOWzU5pb56zjJ61UpudZ9l6mEp1Fwsg
vszryzVey57sJchrvX1fu/lZkvx5WVgspuXmS6nhDzQG+SFQ9+JjHvaP2dI+GH1+ZGez8EBgn/MU
hQkLep02kWSs+t1UrTcsgpkWpJQHNK8a/WDGYWcthNELIC1LAjhvOab5GqCSJIAnY8OM3vIoA9Jt
AsQmyRB2iDKJd/eXnryYEjqDS+JgoEr2pSKe047tgPlyg68nsY0PeW/fUXA+A9PtIG/rtAkajSMA
GL3gg1ZD3p4MRbtU3wUUrBZQ9MIAKDt4uZId7o3PZPmcUtAr9k/0hIFE1Yug2TOe/FQOyrkA0TLr
/DRJyJZgt4QZpf3A5Q+TuDy1luEmZy9pNL+tba9rTI9dkG++ZF2HRop7V66byMlEXNNIqVLk6GZ8
WEMt64CgqkFv+S/TaDdJoWaXj9764OCeajlKmy2u2ABMDbxDQPTEzPL/G7W/RdJ+Grb6aezW56TI
qNPrz8YQH8IAPA64MLvk9+ypOvuZOKnD0ikXvkYOmHGdmGzCXO02akUWs+KJZzIyu9m8zFMOeJbW
9Gyu8qcm4r5CxdIbn6agaD38HCf7MpbycUbMrzgjEU9uU003XMCr+IBD6CkzoVwt8+veIE/rV2V2
ocUL0NHaRKqDz7PDfGgj15dDZ8tPL/6GYjuBk288KHlACb+VUVP0GJREoCaAHkZ3Lnt/NggeGfbD
nelvBzKTb/Fp6zFhtVgobnxmADgLnlHVOL+e6am+wWC5jyzN7F5icdbGNioIdZVD3ObpBshP/Geb
YGwOVb19iLr7GEvlfaPhShT9uVZEdzsMffTsXq6gLE/dJF/Vqr8M/ByL+VsBTt++RIFWMA4/8hbT
rqDb4k+uIMwQtQKv1estvISfayn8mRPUkTfwc7RDWgxRes0qxkIflCO7ssTaosWWrh9gLp7EpsVO
JceTNsQJ1S5B7NFLoLE95xSKDUyMqowlFgRWY56oumPsbEdJ/c/6b7taCRHKLXG1WeKtBQPFw9lK
Vyp7ydP21s95nFeqedvKgy7tg8Zm55YdCC3RkUnvf7LvEYhzOxbxsMmR3XZR0qsMdYtwa+aA3hD0
GQY8xlghpjGs9xt7a+hRVZA0aTj+ykoa4+xtUFlEqvprYhKq44ZlwgyZnfMEU8maX3CQQ2m+yyXU
QIcIIjMsH42uXzVcpg3aIiafNw7J2zaZ14JESgvdvjX9gxdFMKhcoNPLTxNq+pwwChnhZr3Lp5wt
soqOdVB9uwcjLL9Wx8yCDo0fCJZegXz/+0q5ZMEAVpJt6SdCE+KaTyTzqUxLKnx8FaTMBe3ma1Hy
zgSTKTB7mhXWn3XJK+kmfRi/2OBc+YrEyQB346X1JLQboxy698L6KUgwPsFgPsrfFuGW23dTzxHn
yvbN+Gq4IUefNhFl/wJkXoL01vLYdtsFcDapAKNfy4Zn4Rokn+Z8Jw8x3/2EorcH/7h9S1rL46PH
eXyXgDONmQqO+cDfHC54YRQn7E4sno0Eix0kEht3VY+bUuqiWSyRJuPzOqSkhKn02+ttGIYbLcoG
sldplWN5KT+WFIxa7oS84dzqmMje7UBqhtsAK15zcpQCJFGuMUuTptevEhFzuEADuU+9mVmyMwC+
ImuQZ9IJKwM7X2i6ZjqehLOB6XlaaGUKfABsniCCoynzdIQ5BnAq5wIABKfoWbs0iBJZMZ2k2VWc
iumn4mUMeyyY3iO0HSbhRgUM+IzFgHUY8tjN9I1x8pSoDLU9+2ot9atwJYGyKVWZL8leJqEV+Sjw
Q/XU2p0BmQ/5lynQZvy1IKKg015kmeYPXTWDSY2QgUK+TBNT2Ncp/jTNIdxxOcCW8+2pCe4SEsme
QW/NVhO+FbF6DbIslW0xQQ8zSeQmjJhGHbn7ktfdR3tMClCNo32ktJeuJh6Nc+LSQuJZhjGqxrU3
ycN11bQLBpO4sAvGvX97bp+A/DOQmYs7DjXTSftUoE8GgQ282vX+Qr4LMQz2XQ0bkHwr9gYMvbT+
fBjRaHKfnO5fDqKt6sD5NSD5hAQ4R85YnwTSqq5SiDB1kDufNHKdydk8C/axba2ep/4x8l8bUUY6
l0V7HWQCoYUKtGFhWHAoA/xXfkpVmFWwVjnTKO8Qh8fOXmOtKeMuTePe0KKZrM+iyzxFe7yQYUmV
HMGQycV90KyrHP8WZnJWJPbrqXw2zOGcSWQRj+5QcAAJGTUiDzRxDMllTZt4tstLb+rePCNeFst9
MvOnpAH9s9b3zkMN/KgcwuLGX4QQHOHbPKtkfEKx0CfN7Xpu4gsWef1oaEjW6xcDdv7M4IBPbhkY
TR3s6cjAY2eBeB6qxbM8VRswPYFYpkWsqTzHzIqmRWYsyNymzaJUl8PrCQcryod+YXKAq9liQDTZ
Z8Ty57lDrUz/mtfLydEY+7YsCEdyrcHWMJQkPR1tviyQmmjYRwrPkIHe+Wu3Xw27ui3q4i98Pe2x
Rl0+0WktdwnQd7+L0HA+US9Wylu1A+QEjNEZ2r33LRdZVFhAYGP4gZ5dmk586yk+SpK6iyB3Zg8U
zFHg4UvylInhcC6Wr7VCMjzibPrFxaqNn7mtemZZ8eMw4ecmmfXeg/yk2V5uASdLY3RjZ93cmHRA
tjFEuO46GpQiyl2142MwBk/LhCcwfWfln7f8TU+6oBsHPB1cYGBLXzRkv177UNDuZo4dDImKccuo
2vs/x5XocxeCfjrQIl19NdIwBf72gtw4tnoaEz7pEszgC9eW3ypucCmLfEBqhvNcLOn5T3KXCINs
QTfN+kdjBgXnyWmRsllNnJC6jZXpPOpAtVYpHrThovrzlOACGEtW1klAcEQs1V28yMx0bkSaNxX3
xk7s06qzqaMqj1JXCmSyE8GdDE17b+eECNQ/BcaPrkiuheePM8/+5bEZ2WMd4YaN+lUFL/uyfJBW
3a1QuE1kFdmOS1cPDdWM8OcBlXhTrTP6Jm84W27JKqGwqDtxx8m44/CXieWSJfz4Fc8GrglaGg3H
QAou6pTCQBUSu5F+g8qFqM+WLtkVtA1MZypT5Cqb1XlNSZb3aRnVNzwmkpTftix768zq2UzdvX/X
5u6u1Fy7tnkRBDs51FZo+vWc+7HlK06hi8SIb+0gzeeKUf8GL1M/N/TVDn018UpY3A4re7Ns+dYJ
kd0S6HIAEDnPhNJFk4H8EmspFy5r/qlhKlSsx4a40l1hAjYTgM32wXIYeCH+xBVb4YpFWfww9i7s
bW9OSqJt2erMWYy3DtE4NwB3AwFMvmWC1nrs9Ar6G4sQkMq0/UP31i+Wm6kbBlvpzWqyd2lDXLV1
bznX8n5ECrIeW841R5H+N6219QFt2uwX9J0caSmjsIadACz+qvM3Xge28STESeOr1R6owGgqKM12
qqQ9MY6Iv474Y8M1VwL2thU1kTn5Uq2Tv4u4OyF/rPuxyNRa+xDkGn2Na0wsDUoeqbw/80efIWae
nZm3qn3ibTrLowT1CClMfmhIBLJK7pCOW5ssj0uy0eZJ8PDzcLCLYCa0oP5RlmzqVqK1GLpXo+12
66++gF1VD+Gy0bvXZVQHyYvPd8iJtlBxucsty+GmPG3TiCQTm8+5rmx3IFwhNa0wAZVJKklkrcQZ
rRAyufRQL8SGZcWtF3Q6i91o6rYw7eklujYSO8ctjig4Rk2bRiN4SyXp3PooviazeECyuQsfUYN1
KY+Dr9+LfT8G6s9hrz0DA+yAAZYKwy5k5rx4ATzr9MzakAlppyUXUyMH82Qx6klehpmKQy3xX95C
X33bNsYUsxPMuJLNN6e2Q0t5F/t2nDXn7NRUriiJybCvDYo7hula1MJXsrPxuuAjnCzZQ+LtGrIT
Ve67qBscwFuQl2YwaFtAOHkB1Uruw57PIOG8hiKbASJN/frScnHjGpvSpy59Ttp2SUfN08fh3PCH
yGh36j7Qx/Y6T/OtM72pzi5rzSXryWX7qG7aF+h3MFp0DiKj4gL9taBY4CXPbSARHKpF9Si+ei+o
8uQumCspVDhJWx/yemUdLd3rj6Vcg0ofA/Hfeugzx0fS6Eqlfnrng53rNzDYA7Q7l5BeEOsyIok5
2E0MiCbffICCmNuaDSNoXrNR78LmZQ5deEUDGYBOlb8/7XtbKlGxMJiafs66Gk4luSnaAVfX3F2Y
yMUqzmRI9gFn3RfhDJmhhEJpr1Ne3JP+lR2CQCE/aI8kkwK1aXDtR9UnuBJB/B6TrpWk1wkD93gH
sEnoofiYmuGTf5o0Tg3vZQ6sCgoxXinGwNGSjnBBDtJaBKIgaefoMJKUHONGtieiZDvCCHiykut1
Ksqzkh5qy3HZ1fMvFfFu2RggtUC7aPoej2dMTZ3k2uiUiF6YNN5x5okcPh7/EzJ/oQbqS3peGKG8
9WB0tch+uZXA0c5mBN7ZZ64Ro1oj+T0RxTvzLPtPP22xGAXmepJdszTGBCkTcUmEV2ku72QeIbzI
vXwcHpU83VaT1Kf1v0ygPmvKm+53xuQOR8GmMD0pL48Gm29T/xgkh25hxK9SIuxozg5WjR53hcEg
H/TN/3waGj6N3OB5WnqP9bynkjvVeJIVl4N9lWAESdK32i4RAUSP5Oga5ew3Pacr9IrhOhvTJe/B
QyzxmJie4cIj6008yChvd4P0F87GG2umk6yDelVCtUxZ1rdnSozPkomypIvoh8EI2XmgdIIny6Kp
QbewjYyRNr85KmQBWdLqO6/LXb5iikiZFtb/lcZfdZnQT6sE4YyUhJM0ntOiPrMQ8EGHnpNVPV3x
ncWK2sGhrQ4hyz7DXXkniyx/DV4xnw7tcslHKxI1U/3cJ5wntLr8to/L3VzNB2nieGzhcIGqPZVL
CnmM9t8a3a01oxfbaDDxopoA4SEGL9jY0rNs9F/AL9jyCMlHoxIcrfs6wdwWFTjjaCkHf4C9VH0k
V61Of9hd9sUq1V/YDKTumHenXYJGaUh3bCSbwgUrp1e3/kKd45N1CBDQfKhPmUBw4tVlYg9puYBv
DGGv1aikVC9FvgxeIqAFr9TSU70Ssbr+GH4sJpP6z7XJvZQCPWfSmPe5r/xRe4W1OENmGFJlLXA5
9AEZ8rODFjb/7NleZpIUp50dTkBJs1n+/JFe5+ossQPoMnch/U0rSaBMVUY1mjfn5ElP18bLKONa
pwvklIklHhwaTLxp4r1pG+LaR88plOee7I/PB4iTyLqLvH5DWfrUn8mxaX6z3z2WgDQc8bOsleO3
8hPugVr+8PvIFrP7bZ+6FCsdIqK5B0aEqdGQDPRQs5f/y23s4srmmu2fiofRrXFOIJrcoNgtjCdR
cpKnak40nEZ9vDhv+WK90+Z12bs4Thk/umCgHYpjddrrJU6a/lqf94/MSJ/IwpIJQJcUiY+jMcz+
5gwcnH+OMhF1Oy4YnS8rcrkxC4QBbx930wSfyOyzwLEl/1XUHyu2b80PvFG1uGWUs07ybG0WCWKP
clxKB9cxqrD8T2bTl8M5kxqZAJ4Xk5HdlTW4HXp7YVXvazc9E7HfmUPgmcL2W1zmsr61Z0Ool70F
d/Kf8CxiaxyiYS0xBTSFNcO1WQktKwlfBArA0SVhb5Y+RQWvXYiz1v42MHhold9ov4ZlvmQSoD2M
mT5GUNSnG5xwFXxf2WexUlTMFw1ia4Uxs5SR0O+wak9AgO9atLNvgIoczwm5Dyy61Jcr2NeK5LTL
gE0owUIo5i1KZnT7nvjdauxXpGs+U3PciZqfG/TSOrGbskM3q6AabbbfAnbq3lh+kbW+9rqhmxQU
NrJ8HfNgLcEbxGzAc56djVo7ZSgcNLjIs2f8paljcK6FRD9C1qcQ+Cq03gt1SIAbsr8p5lGnhkGU
aXQ8/CRmbyiwK66vncOVwAt/wHCo5vsN6SoCSPQIbwSBmadCSU/1z/5bGfktCB+BK0ZetUoi0Tjy
JdZSRP2mnzpbMDACTGz9Mur9BXQ2sV9WL1xJ9m0F3Q1HlqpRaUDOWIyGuWTizk8DLiHVQMXoovsh
v0pqw0KrZ/Rg5lbprCmIOoTmYRcIu8yOTHsOrDSgzVKPSzFF3W6TDtaG/Z3Me9Hdy3G5LfqxtKlG
K2CSKK1cppmBolH/WabXC2KnzgJ4YuIDzXP39q2ZiDCYiQI/VLCU82thPBhjEeyxxyaEzERNeWPa
e+02iv1oFh1f12GwV3j11gVffLaPnytPAQEL5+EiLtjxb00/3m1KEyVvH/nbdshxa8jD11iQvKAf
HFACQ6SrKZk9SqSmuB+PuyUFybwF81QF1ir7LlouUkkcclbXcebMuxroSIucfCbkX80S1uQQg15k
PmNbodLIAdmgoZllJ8aV51Ftb4f2fdWq92Fp3pDch6X5V3TGXQVnjI3pgiUynpFT7+XBqKKNXMNh
Ila+60CPJiEMMw5Qh4Syk4KpAYgg58Faa8EOz6rCcr46kS4fauyNZiHBnEmvuwV5/Oxw8L8Of+Df
/kBYgZ2xot5I7J2gSRTvxZQAv5DoPw6sc7jjCaJhajhA8IbM6MmoLRZjwc+a+EUIJ2akhC+KU2O8
cTmhp/mHRcV3yuyiU6MZK/mspCUv2nPzCeQAujQet1mG/EunvMzIrJFosbID2WSAa/rXvarH2Tmp
oDGHnU/XfzPEetP4hWUjUEpieYZnb9GtoiVZLk6SXqWqvfZSd2XOcK0xGtUQDix4xtVuXBzXKGgQ
xGPdp7dojPZBxlDVwSjPGUaaJwe3sAHt6JXH26Bdr7GSI6kYkFRomFVm1DcEIrOGhnByzJc0aGK3
a26DoHA5FiMEjap+zCM3W68RkzmBIH2huqWoNNIYsWik6Va0Zt9DPpynTES1KCLKzdBy+y8JPJZY
Zc/pqXgwSw6QmfL/qp7TwsafkItTibQBe5szH8uMMMT+mdLK0vKgUpJxurCKJfmuFrAJDPDWiYGW
X/JG3nYtZWjJ991ipLGWeKXm1u8J+SHynKwiVx+J20qX20lGxNQ75n2Q2gcrnoe8OEThMvA5qWr+
pejis9zljxwIv/ZazvRwWm0Wx+2GBF2/LT3IG/PbztVrkhoX5J/EvUEIs7qTNOwhF2W8pPbNgtKv
qCmLZtkd4DRI4HdUCeI1e2aBADNTT4nBd/sImLT+5H7z0oLvGn4FelFYvcoJP31hhShkfktOgxrw
q1ZGDykiKjlkximeYp5/GJ2n+rtW0QnAx7bHR4pjzeEcU5ktIkQyarp05jJbGpisMDV8jQilbV4S
GwxYYZz1jEtplxf9n5ZSTXUyHBMcBFr2fKlzhhVP+kFH3TbEpSJHsmue537EVvFjOGREg2bRFAiT
+2fNQ0cG2mTUPnl9wyuXrUnQn9yhCjBTVU+ixtjQDecchu2WMDJwEJKYvJud5QHWP/ZFx3qJkpMC
dFQW7LOgVEY0M36r7hh+C3y/LznjH75sJm69RPaa+rNSYBmupl+6MwGGulpEhVAwCAAUUVaafjPu
/uK0iYylvKAg5L80tfzy7gQiYTEPAivbpv9uyXKE0EnIxaFVlUDekmCiy9q+hBiClUaSJggEDxbC
cJsyKhEbrhamCCQKql8tRBeA4YFs4BbW6htt6c8Vkx5eyt1vbTBd3UHQctfVIwNlOmZQQTtxlEY9
nEkB6VIJ/RZdUCVIx0JK8CUuGr9BYaqQIQ/AXDx5/RQAgct5Rg09H7umuq/peq+DMUdgYCnaFdvs
lUflZszWtbV9peo4GKFMoNxk8653ExffLm2wzlBTZSx2K67FzvL5nJh7SL3wOsEZeZQNzrheo1td
wtzow/atOIVJ5pw1njunpKnguSvP22Ijih5IRQNN0sSUSLexGfA5V26tmDc52W4bUYIFuLZscmKZ
OKqs+0gbiQZIZjSF5Jxub+M4UusAVQ2DeUh844Z8ChEONvhkiNIiiReWOL2s3Ji4OG1UVC0xGUe+
7HFuY6C1u3iEqTnZTDRH5okVJiu18NRzUlrn38xVziV3/brkbqvTMQxnJWGLDKXUHHk68vlUaBDA
CLboYQULo3OtEr6eHFrbBmqbsCy2uoAUGbio1n7KiObdxxLqMt/i1wU31wxC43ojJw0BKttPLUcP
y4c9D+Afmnupre7Q9r6y0+ebBKZsKVkcUwho5VX6a46fA5bpHMpuoJFNPgaklQckgB3tWeGOnYNc
52sixkuiFhcnRzlhDLHBseR0XVTKLLXlL0f/qUlOAFxKZ8XKJHthko2u/aRclIva9lwgKH+QLZ/S
ofARqPiLyUoHdaquBKx1wkxsod05TInRDqqnev27KeJKaYDGhCUaAG9C1+t9D9QuR8A8IlRtJiou
3HvSeTbQ1+s2+H7IsWgBcs0KTFOE4MqrT3KXz7MN5ouezVryGOSvM7QR4Wh23gQtAIEU1KFC0dGs
49GBm6wziWLNFU4Q4UXYWHmYQxhPdbessiAVi9+1JA0t1Kdw1drTp8SIJCq8F5UNJtiQkmM3fzPm
P82IuStTco2XDuyU/d0b+/H9T0n+2VfrJ0CWcjtZbD9gmcJ3oW1wHepiSMn6ZrzbbJadTX3aw4yQ
92DI1cWWPgaLXe1uhJMJuKFy52U8ZYNxIm1CNdm10GjqPxO+NW5jdYxOlOegZo+07mDhy2hZc29F
mAyl+ZAf9e/XDnRFa95DQNRh+Uzy52uyaq+I+krEVALEn+r1SRp18kbrykpcVWKniZo0OyIT/FEj
QxjLPNz6x8u93Rsjk+UNbaBZ20HegMLS0nBp8xCWE/Mqlj70khEdUpTmViRZNb4XBrBPjQ5AlsxQ
XYaQ8Hej7a5z2cE3oYWoq8DEf1kraPW68OVL2Vol5jDa7JNCcmxPWgqlTSLEKeEZSITEPl8+iAGK
N/SJN8SOEHpfICaTMdjOku8FYhp5NRJGjiQYO5mBASEPNoID2jXp3LeoQsGO4YHF8j1RnHxg8ZSU
swq6bHtVvM3m620TQCsMTLVBuBDqy+7R6JFZqf9/I9hUpNIusA4kPxkytv7kZ7x2Aofmr5SOD46k
CkYWySmdg5TQ7KKebWpG4SRqspEBRhjoWeSeer9rA45CrC/fvZ9MnwvKQh47z3IjwRH26EmfJtkY
PcymDe4of6PVP6HNJVWuPhGzsZns+M+2qnuGnfnzK7SIhdFg8msPJl4cx58gXheJ5PfDV4qC3+Rq
UOAqF7Pmr6SbNRUYFEY+ieJ4tU2S6yiuQ79dmG2RB4D9moBVQ5rCvtfZ3lQBoIOzUpW+IRW8Nbk7
bklYysyK0cd4wWp0D4sR/6hds47KHXjKnBVnMsSF5me68Pkrsjt60264LNCem/l7qHYf0+PFEmnc
DdwJRzDmNYuHgtaC5UBa/IfjhH4eF4DV+mlfAHrl+QM4kzJtSnFud/gkuUlz7sEZgTcQ55dCjkRe
uRlv7YZJtmnucjHf96PDmBtj/MhGwlG408hX7purPCgXSNAXfd9e1RV+EHCr0bCLWIUKa5U92Jgq
AMexTwF2LQw/gSojC6O3lMii05Ty2pr61RHilruyppyLGf2G8bSIo9w1Fhoa8wm98NsJCgWvLaPV
BZ+39r6wGn+ZgdgTaJHjvxJkLdQWCXkZC8W2xnG7cKE6BdMrLtSVCzUD01AQ2J4voPoR4+ltULvc
/qdMWU56RZWrc9PJwM27/kQkCMSrMxOHc4MuBSRdAsgro9/NfgFcK7Sw6KoItlWkrXks+zKFbr62
LFJaUhXXp532iOk7QF/kVKVRVoaW+FYk+O8E503MPAw3Z6S6gO/gAzFxm68aVbXD0G5wzl3xxTTd
QY+MhHTXL0p21LcrZLXnMA9vMvlPJAWZ3AMsjfJ6fC+yHqu2+Sb31RvfeWti2D8bETaaHAGuMhmh
wlaFlqKRvZxlvkqMzqKetxp7ijj/Vrlky//JJLwiGhlpkOrGrCCl7ZFU+dxPCsXxFxlmfXUzEoBh
kwGQCYC9bR2IFvRsHnT6aq+vC18xvmYCeQaGmhtfMyWhARj+iyFEmOOjbfWnUv9rySN9M1UzlGgl
tfZaGvNH9XtX0xAF7p5KOM0mZwlm1BsdJGSjzA6FcgRTfUAaTrjz0Zibm7Mzp/yoShlilhFnMtLS
fY6JdY5qBdIlMorZeqvTEnky0WU2fXY3Xb/+VNQtdg3nQUWKST6PWXIJyE0gYPj0UdUaUY3jqdvq
/01pJmxBBd73sUfunlaxiSO9MzxdxdzlBMuWnSxmMhYr+r4BCWJvkH+6swFSRjww79/0mHFCaq7M
AxXU2b3fFPqx2Mkac7KA7yE684bvesZ3PeW7nr8jXylh+728G6nM5c1uzdHg2QJxxDvNuMhTh8f0
ijUrP2xkiqrFeCKBjfeyHxqE2xvAODM+93E+F4AfXoktsIXHF4Y2SCfMYw3jQGYaxuj4HeWkIByr
aOpThdlFpvovqf47qn8ipLyNzzPl+Hao/CdBxf91NA1PsEcD1DooVSBQYUMZRSgZOFBv4T1SLmLj
GCGFoxjYu96vJ8NH8uwa6y9xkoT4WMvts5aGL8vWvpgtDBBiVA7ulmkkXrZVo6+RM2/AFOtQfZrv
JIkLdskJH8pSR9KMrTCArpVHk10TwTaEf3UXm7hzVK7cR67KpU2R5o6sI/5Yp7Rwn/CpCqKuA96c
xLWKywaP4XW3l0R5cpnQA5anDnxDKvTThJl+h2xjhjtKSWlG4lPdc7rSJuG7AsnxZOW0pjRMqDWy
ORjhKqNpaKYxKrssapU1BI8cpinQKmS0wzPzm2S8ZhUBp8d9U9jRIkBGG2Bky7lOP/bOgoqJQwfC
vrKYjCUsOY/VTUfRI/CX87yuKQ6g9oqVG2wxUbWqzrDCvCI9yPc3UTEirpWnUdsP+ymKq9y6moqh
5jTS1VxG1KEgCMZJ9zp7RKyNJCgev8ypwSM/AKYeLnleerX+K3pMGM5YRb+X9pmdxZfBakK5f2tN
+hzM+e7EG1EGHXkPbMyfMxRt691wvxv9bnBGySRUHntpuPX69JC2+c3e6489JHAWBTDsIJYob8O/
PRy1I9JsbUueeMsNaX0mb0JaHjxcAVHOLqkXCJv7wEwgf6Wzq5YSFNwuZCN/JpItBnJ3YQ5+hRwb
Orz6aQrTGSP5vcln/i2k5TibVKw3XTkHePI2rLhygjYV/V4OQl3RTsg0ZApyk/18Vc2nEOt4up+b
U9tVJ9OhDWW0hXuV/D9nyIYDk8u3XbGgsCQDsSiEWfpIvwk5NpbUT9ZlZn7LtoGPZj/o04dmzy4J
VJ5IlYtwVW9inM66+ZhpKhSKJijaPRj4ray6DWH4CZeYkqb8VUBvENsQL7lMMKQRs5uBIPyV3WlE
tfZHz0C0kd8GRflSZINdAWv2d0kvnmWTPZJwo1VOg4TlWFl/qQODg4S78zc/bqoREwIXczK8fSe1
DHwbviYD6DX1bk+LME/oAhGmICdGSK2jTGxCzCEV+3n+PoqeqEACmkxEKsqUUqd2Uccumlibcj2K
OYWzk/lDwRV9RLwo5mupDVcWurwfo58UWEyQA6uYP176w6dzNTY8gdoh+V7pDFqM6J51reEGClU5
TVuK6PBTO2iHBn4XRTxAzz1AXZO1pA4ftrBlcUOMtqZLFwVvkvLH7bKOP0b4MqEYfH05M1M4UzqX
AsfmTC5d/oSOVnD/4W2lSZadxZMz9jLOi4/teOTstBg42356QGLwqhcLyxzfhgt/NezOl9JHuu43
9Pjb8u+1fxO8Xtu3cdhZWRFjbuOjqx7axrnq+uV8p5Lh/TBESeXG3o1oz2wit1OyXDFf+C9AkxsA
Jh8mw7lXq36bmv9j7LyWG8fSLf0qFXld6ANvJk71BRwBGpGUV94gVDLw3uPp52OenjPdPTE1Ex0Z
HVlSihQJYu+9/rW+FYzM7AuRACDQap3oPZTq+EUJheTybCyvgn8dK4vhGr6tztgHI7xC+Sgq50GA
92U+67HuMZWH/8MQ2RviDwuqhnHLWK/Mp8E2V2AdSw0bnxLC/YSWSApuX2qfGrkw044vBdhUU2Mh
QfwsCQaQ/GRzl2s0ceGYLy/b81qIZ4a4d1KtcOQlJp10B4VMnGqif9L5KGJd8JeWqjVEpHzMd40y
gVICG9q5Ez7cwXg1GbcF5LICcVBcJooeC4VZIq7kktd5dt2c1AdoIXSdVBRIVhHyL5INhYfYSTF7
CmFFEfAwjpQEy3vYaXv0/iw5LHJ6qKziYJI1Ebv8kFDYk6czmR5lX6UsFj0JR9izg6dP1S665a8H
EtnJNe2rk6ngN+e0nhwSWgK109LiNbDciUCngkjWDK1XopDp08YEylUQyRbcZuYk+DqVeHPNx1LI
CBJwxkvqLxOZtVaewLNpHxJQaWFdT9U6A5UtCjigIyfqKtJRyr6nTVq9TUFLn3PhsgxFc1RbhrhA
5ug86MfCM7ox57Kgtd0qGumuMOOw0R7VjGS4as37mWoce53ofJGKSochZzCdsRiVKo1FGiQBoJlg
wrFbAURSUlotjugK1temeMQkGMgz3rTbKvmOSVvKNMevD2D12lh6kC6A9bR03wbwCKnrGAXUweFN
iBWsZ5CmgGPEv2793VjADtT2KZJK48LzBShltr7YNy7viT06IlskBP2fEtJRxpTaOC4TLibMrSwj
FM/SNOBXSrEbJgyFCPkVhcFbjSAj1mGPc4R31OkSohAOGZQRpmGF0UutnVH7AgbxGAlUfBDDMOle
z/FSFRo0Z6dDtVraeK/q2aHprKDeWNPlxV4waWIfrzk8gOuaFqqi9nfaeL88m/0SKP1HnCt+SNRj
wMIblYi4r6uSn3yrFk5ra2svqQ06qm+f82F4oWX1dRH01+yhMdsXXNeC0FxJOlxhBZaD9ESaY9Ae
SnO+10MKAMApzuAUBzOHrkBR8NDd1ZqjjMZRDCEoCqGmvH7NuhbqdR2y2vcxPtWI8pmS8tTKHJzI
TF9ypHbKAZAvWmH+EzsUW5m2fjESSuBjyKCBkEhrkC9558JTT9xyVBBmmvQSj2zumjIgYhosfv48
LJDk/Vc9mjmgQDiqr2XSh+2zzKyvWbL7VBjuZwpMFGo6q+51kmlXn9ZnCdYt1/ztD3XO/VMpkjuZ
sLY24Jj8Ysboyqm/m85CvZzHkZvGItJAMjOeZ6wVU4QpJNc5EIb4nivzulnFfpy+uqy+bDTYSfHd
Gpcn8GZgzFimZb817FKU900KDXGgh2vCDubWOKE1Ubfz+Hn8vNGxq71qYrJJJ3B+6hEAn6KwUlZh
rg1QGhM3lnKaaweO3Jgsh/hAfIlOjr6B76cf6PoIeBuDftOCuDutq+o1iRGkEtmgWQqmeL4t+kEL
2w37+i4vMUNr9U6M/hym2ikj3Ws/MX8LZAMhzRU6ZNiaiB1TBU5M7szsFVsdlys7BELtuG5bRAiz
zvAJ42ziEDT1mn9rAgKZsSO2WHEXSAlqUmKUtduxHdRjjLd/Do30mxxX3oaibIQP9FtLOE0QCBvh
ubI43usd3B0iU26tKM9zaUBobjv93oSVwnXE3IFZjth69FMa26WdaStHBKesMdZNf10lX9TxLf/Z
R/0hsB5nOqoVHPFF1R/bgOa0hmECujzNAwZIrIZSkAiMSUJlPVqTi0KCWX4FY8aiA/Xa0yjgqikC
JBjiKo9SY3ddEdYBuAX5XAdUp13qAEUGx49IL3fhIQTdNUl2Obgavyo/xKqWvTa1h97rKDdw52h0
I/C5nYCJUToUSG6c849r+xETQcz77VS0HVoKoW/kdEanOV5CgjKtlh50UjILKZk5YkxJ8WJcULe8
whbHsdKGi64FVCoGOttyGIW7mdv+NHoNc5y8GXZ/MhzMFU9IEui5jLkMUOyMuTKz3BVR5yaYiVHc
U09PpDNbl4tVt5emGC+mBA0j+oUVYA2bdzGsbhNk/CIzPSduZrhKSUNgmgRDlgQWfxrhxCcP4Sva
KSaRcaga60BZTxCXlm90yam1EIVM87xCA1BEk/FMfk+n9MO0KMwedT5hWwwELwEzzciSaNfN14vM
Qxa9QcuFNqEipMVYS7Fd7HUgIUp17LXRIaTHDI6hrz2Y+n3+S9wrvTlGB+GJAvmlL9bcY4tnhkis
r1mP+Goxrt83jXzvxQYoVu46rGZk7NZA4Q/m1mADj8p9N+J8mnGn3bwYM5LaTL5Kg0Ijp/4Wmx41
IV6HQX2bcru3PjbLqTfp9KQwj2r3JNX3JSzFflfhnDZGLKWeuZAAFvrbSCecScWw7HoVClY/iPtG
LTjnU5zQnrxjS8ZTuWHd6AbowTmOrqdBRc8qi9TTGsR4LthnBwLP1txGxkID980yEGV8v4wEcqyN
pGrZKTA0sa1Zsbd3TY9DJZ8D2W0vsHl3JWmxugUad/Nqmm6P723gBFlygtQS9K7mY3GU68j4QfQj
VcAoDlCCcpruO6q2sOQAkNGpjWa1LxaqjKnoixIQvPguiVNpg7kX/ZzuJdpGL9UtEHVLW4K550PH
GhAfaS9gSk4AlDCtCj665+gplBvQzDgr2O8ogc6+JG/E3Vw+aZ3q4Izxs6zxlwiLtJ1PWOkghFvY
KJS9yU1lzR36QY8Z8FOw8q5BScMEABX21t16iBLVW1+aJ6EeXjqq8BL8DAptS1bXP6PyDTO+LItD
SeUYNONpb8VOt8TjrLRH403fuOHOxr5larBy7RnpGBoZb9x0JZ8fGKQLrYCRouBKTAz6kv09/u15
hGaQmr47+NaAAYBXgA1hm1nX4qg89LV1XldHB2ltxZXNIONChipMJi2Q4XuN4l4vv289OnManXKh
vtsAc0k0s1rZ62AhLAIEeZUAwOCec9JRAzQzHugvPVDSy9kdUfaiDNu1lWRcFplfkF2jyORIPwMJ
nR5XquL648gcuau8fj8mZThP2d7MyhAhOM3J154wo2k87kxcC32DKRb+7mXYydK6y8D2F5qxS8w/
IwZM9M8EGxJn9oh/KZmOG0pTh9LU9aD4LaLYFD0mAKfJkJVoeJpPXwsvnXXu4FEPKcIHxvzczO9M
Pb7Mq3otu+WMps24rzQvVPp1seiQ1TitDlOD7OUk71KeTf+dwJVcog11Tdst/pws12oQrrpY3Kdy
cR+RIM2RWafMuJAUzhNgidVlc41YPg5zdMBqcGD3ncuK/7r4TBL96sZ3JI5u0HlccWMooYAq+mXy
ib1AAedlkzCcrxhRJeLlOoZz1ONgjPSg3eKQZ6cbuwX+szxG14RiR+uxE4TLJHwLFjZJy9hpwBNu
IFy3m4uLQr+OTjcyqS0fq9KpjTpGsvmhy0jX3Q6AEi3iqr+BL++G4rHoOgAOwo6IMq754iGR+CSb
m0+O0UqkS5JJl6VtLkw6zv3cUyRJ8jwt/aEnOiNFx/aiqigEVe9s3m0wU5ZUZZXI1UQcTZ4Fxcrq
wMpHFGiSsCv25Nozb1JxqxZgkQtGEAt1sOwI4PFOVuYqSM5or+ioXUXxN82ZnJcabEv1Ggf1CphA
AJQlW+ziqXlelSBWjYB5aMCHlbE7f0w1YOceGNC2KN7CO9MdcljbPefrRMcaNE/kQRllkMCLNaxP
4jsYTOr1GrsOPrvonj465VYxzrdKMB+UJUgbbPZUWloHMdlOusxlNP+sYiHALJhqIo0kj3DIc1iP
SagvSjhWn0S4jwNkj846t/VFARs4l/1BjV4GffNriryWn68d9MUvPsH8Jg4r4CEiSKx1MDboEecp
SQtuRcMtSVURoITxhE+CSj+lR6IBF6qdKf4U3yqYNGNEZq8iG34jXqr35mQ8Job6ZMzis45/AtJM
R2W7YS+vMokGrVyA/qrB0Jls8GLoGXmYWDkzpzKU/C1L3roWmRglNb8v5u5ZFvPndFYeddZBfp8L
25KbeBUwpaTBMkrI9S7TuVMoqk1wnOj9voxJY2seWE1KesYs6DQMmFrhu+nzxv6MgeOUy+wkng1g
hBujpRRuNiXSCaU4LcMpBIMCmqFC/wk/etfW2C3JoIx4ZdNOcHQ6W/sXKnuU+tFo24fkSenz+0xV
OKDxv3GGTC84QvJBrdAky36BJJe+WMp8BsB6QoH3D4Lfw9PkhSZQ5kktE2pbOkvrBUiCkK/HSdic
cZFdnfrnpmTiU9gxyWhJ+2jpIFzRoVt0aJQJTGbzI87BJx2O6CKoT9orcXuqGJWHzi2k51RmGJYe
zUljoYXpxntHBFWgqrBcwCz3d4Wo71tYTVlg5MttZhbI0rW1HqLpWYOQtEJIohidumGbjubsIBac
oLLPobVTt11oDb5amIq7kfJRTH2kdYcJSrjKWb1Pj5ViHGq82J8mc286TsP+MDMxY8+AZYzqNYjx
xS2gteOqJ29ssrcRGBQrAqIOsrZ9qA/ARbkQk/PyttJdkqiX8sC+l2q4g8WSW0FkkQ+rieEQDmLV
E7KZ8kcg20I0P20R+y/rUcLZa+LsbfmDzQu9Z0IpT0SRlhZ4ZDGH6chDrrmDWSTG8hWOH6mQgLCJ
L+n02AWmJ6+4CVNlB6heh+Z4LA8jRSScJjhtiTtNmBlRjiH1BatwqNfptAFFVjvEfZ2N6LfKZ6Ul
UN5swDZNnshgl2N0rooB3iuUVxZmw5ROq/ozthS/fFEuNUWs0gU3oW3A88lgU6D/1nDvPjHwcdcw
nWdzrR0Flbdli8KdYQJJ2H+bLflHMGM17386d/6NjM7/qYyu5DXyuVPY6Kr29iHGbL/Y/05sfE2G
HMoHFIXbdl3/aLTVpuMqrfTT7GDD/xmjPsgNyCxG1Ar7Oomz0NbhuDM5JG88AfzvNT6ALPNnls/5
9tJ1QY4nd0FcTDAOam/sq6mSrUf7CoJobPdlF4XxOiFrCmT7hMUAio/zMTSdmweBa61LD6vKRgf4
n6iBJcg2dC/wRj8Lo+QDIZyNznLj7IVFCZM/qbxzDyRGFZmLd6x+LYXolLZ0hdNAQfj1UniHvL8f
/FeK0k9NPd4R9OfUBSCZGM6aDgF0DvKTsj21JhoihEPQFSXuEnkvOi2m4ET9TkANRNBELGKgQhfx
WSC5DoOi2xh8vVq95XfRSSrNYHitVFrN2uRe3LuqZr+S3aQx0zirdBytBwE8KSADj9wmrvQEdGtt
W2eTvCnxWkZGE+52nhB734ltOgs2S4qwm45G1DPHUd1STe5TTaC47JmGwHNmZb4mvFdM/2Ab7BYr
CeamC8ZpC3rYFlqCw6J4YbFjsx/lZ0Ks54qMRdyyz6F4EIJ7nrCZU8BI44Qr2bds1ctGrNMheFtz
rVts6DfiMaZ17DoCQvERHMJ5aufLUPVXZsUg91O3YdDuZJDZMNJrU5gQLgToFfJTVyms+SNuayjI
mVtzFrrZ65fZPKtMC5MnE0N5m5SnwmkPi5Kcx03BjYs9mlvKEHFbwfHEtlM9aTf6mo19n7lhVWJe
kpE8KFU6Na1mL3npLZX+RC8HLch5ZRMts0JoMWmT79I5Ctm0YF83wyZWQikjUpR8muQx6cnarPlZ
qLInuesf0IGuim1hrYQ24aTC6/RWe6APT2CoYRFsd9ynzy0niowThflTvEq49ZGUJmDXM0YLCljU
a/utXyd/FQibamjf7OWwg+24JwQT0BkTotdKHId3fHK7YYW6S/PeSPwwnWgjbo98co4p4TvNaA9D
bOwFLHY6URfAaJWbczJL2swd5/eKTWTMAYRtZCYeBV06SrdgTgwk3XoZVt27fYinpb3T7FueoOAO
j9tz5pIvhiFU8MPkEgJ8/ypvGjPlaS/vaYwYtlO96idKUk5LyqYdAaPbF6k9U4ZD/iyGyB5rN6gO
aLH3xTdhE85XVks76uN9NeDLhgsCCMQ8ZQrRnIPcf8nLrXFJOhIVB0MsULDM4WDOzwUswSY3rhlC
vfRmtHMYT9bZMgaqCK5ESC+NcDtAZ1c1sS51uVxkkBTaeYme1mfmgjvlLO8IjhxfDw2VKzDq5jYL
NbtSoD6M3riAx/rIMDqPtb7TT/n8U+AvQId5sti8iC/ewG2fhbDcteZyLu3XiR1MAxJ94aCqc1BN
HtHEfXMbdgLHVXmK6frsXQ5vt45BW7yKOxUkfc+o3gJHL0kNsdbn0ijcnJxI2VLRrU1B15gBID5Q
VJHRHG+4ruJOBCMm83Gf9I+4n+9mrx+wTEUM0Tjx0M1uqPj1NqIiiX2i9VcnsUBk/TwVyjWOmzsd
IJF/sor1zgL6DCrhvgJQMBVhvJTgPNc9hOqQCspV28+IJDrHgoO+NgfSuLpGbI585MKMNccPgFNj
MigH0q/6wL0TCPeMOUVIPZF+FGkiWWciw76NQUb/pJBeZFJ/FLKeZMzfkyL7aoalqdkNQk0nmurN
AGMSlkmZZfj5kFO21eKq2HhxBYrfXDe7mXA8uhYk0iVoTqDf9IVNwKJ7Rlz7W0qHPLGfTkUdMAcq
Wxg8AS2m9tPaDe7klngsVMD1BjVFKLNoJBCqJePsmeTGzGOqmiBFRCL1FJor9Or0kM3hcikLfCGQ
ilUaapsUrCKbb0ZvFQ41WWudcn4lgUGloITSZEUSN3VHyqVL1TcXORfPo6Zh8gKsTk6rkKMjNZ5y
z2FuZRZl0rOH7RgnoTicsZxeGTjeb4LxIB8SxiXdI+EmmsksEwYYIRBR3XUL6rvOeTcH+slVkVIy
Robcmh0FE9MgY4zHxNQoDZTDJEgZ0KUWwLHoEDOaM1yjfC9k9jCA/vQSeqtkhtQ0FNFPbcXxBcGT
g4GB65to9UimLPXWJveMXwW3kVfwRGciyCMR5I4GyoW93CsY5KXxamuGreAyWQpVkfvCKNmZIkJ3
IQtU6cFCxFtLDbqCBNr/1vJ2RqNhgTr7ui58fYqQ86kZWifHYEqN4Wwp9bBHehYj9A9GlDe3pJn6
lWNhUIBfEyL+hbHgZNjcfm3P1iJMaFyayHiyS6rIZd+UaUrVtHi+RCCVtm7ws6eCm156L6sMWFf5
rGLL6rvD0MnHeMT4T1Xb78s44XxJCQnrjPMyE4gtnQwc7CrhDgo6HApbEm/FXP1daSW3HhuCkDox
+dhfzhSK3J5NrJiPI0nTuH/DdAN+YHYnh8HLtO8puUrqu5m+wnrMSBXdzIYAGlITS1xTsI1a3d83
KxEnGfSWuxoMNEErQqdbzDP0+Uwhzj2rdxXrnrC2xzp9jerdrGBUV3nzrBlZegjFttkTnR2IclhT
OJ/oYaTwl3Ea9uGK+nBCkRusLrUz4NDbip7sim5zdYMw6sIe3SMGuAFXyTlbFltFipUitiY7CXTa
AxVKI8Y7fQZaA0eEtbMeesKp9UZZvYmRobGucbbei466FI/btNBhPjtzOtHRzcsI/J5wRXwZpcST
UGgV7z0eJ78D1zU3CFKYkzBEkUuuuaSZH1teIubIhPNYnhRDO6EwG1VxkDroBAQ/mrgCdMMYGf8f
kw6xwOBPUl27wTcAComEsVZEQfp6A8nI/d8j4gq9gGLvmpB3uVa5jmhmQdeJiEaSuX3WqR50WctA
tqVM+G9beXSmQZNtiR8m3abC8p7MfRy9bJOMl4e6odAUgQo6A1ngkimD8bKp617aqTbvt9++FmiH
v9O9gWsqlXVq15kSpgkto4t9li3BW5byToyKcy3FF6mQL2ZWX3vVnjeGrTnO5vSN0RHe/mvKErkB
qwPj4sfXlrl84lrxeinjL5i/oUR7eJ4qnIYIiuxoeM063ieC7y2sv+ZCG88ur2kQHwnjSNy7sG5D
Vt79zLP2GAneQIOTYrv68GmOQNYfarQC/QSKA2TKrXCGpUudmnvjoffott/FPT5nbq8MbwMzU4nS
WWju9LQuwPQ7u5fiazGY93L+YE793SuWJ1GGVkaRE0u1uO+WlgOoo5ryqQGNmfEi6zQvy4l4p98W
tay50/QUaPm6YwoYHyYlgfk0YWGmTiOKaRHejmlbHUtFRh4CMUp4Zhw4cDIuTTg4m4nkGmD92qN3
o1rqH7jHacQNM6xJAsOEvsdDJoKEZZCwTrQjlE6Gx+KWwRiIe26wwnEDJuhOeRSsK0s73S2iHnSd
Qi5twBfLic9bhs550/ZDyRWzLvtKYI/LyqH0vlHs20ELZ3kIQTKGzb1KP5iqcYysvWza9juganD4
63YBwEIy7JYcDPGF/1Kd2QV74wdgXpzbtCQmt/pH1Tc2hkrU4aUDx18OZANn+UbDNahf+vaRwjU+
2bU9MY2gAIH3PtVo0sLoBOv9Gj86OfLk76a+5sba1ioK81tEbTg7fKPAVMZ5GI52gXtFzqC8TOoO
HTa8SrNz63wH+QHmGYikoB5eUoet4q4kwARQ2Xr6Xe+QT9uEHHnWXZnVdDQBvPxexyNOhZKz1AZo
lO4vsw0FW9RrbyKaM5uUXWAjqLfVjemGBDPH55qOndHziQOlDxFn9fsUtjNX7JD7euu3q6OeOj+B
dquVdwBvNYhgt77DO2ycYNUbzVZPLnUA8Tc7SsU74Kwoi6/4m0/EbDGIZsuQx9qBi+6nIM+Oy8Z/
Ita+v+a1uyn0Ego2tyq6d1EQShiou4mJpVHgT6SoPrOH+JaCZTPYM+2KmWJm2hbyGAJQtsodst6V
T60nn/KotUEm2hMCkkkzwEBB5K2xvCNSEzP54rfeHuSTibVOPt2i+fSXc0qwI2V0FLxBm+QZR1Bx
jK66DNm8er1VE8+dpwK3lSaQitR6GC1mY8cSYVeVTNSWqjpgTuMGrWI8Tak3S0I4KEpcOje4zQaG
aQV/gxrT7owECojHCX0lyDfsCupzqxr+lmMsTBdsDCoFscfjWKnUp0oBB5pgZMiwmrEz5ugK0sjh
n4QefcxiqK/lfsJXZxY402gVwbAYkYsdlgdaRI6NJh3zOyw34BuEsLaTi2boqIlQEp5V0iM6t6Ai
iWn/Icye4tdtHTkf/YX8OYg5aSXdShGk4E2r7OWIGQX6q4j+mjGRHcoGVsd93AA5d/oebTDCDWyu
oSHnHDp7KsI87U1ZGVUa8Wlq+iMDDTHLd+AKfOsxFu0+U+4bSeHVVz43uuXxOYwZuywHOUZ0DjdG
S2yPcUn5cr2PdJIUCZa255sRLEnpq1vXw4nhcZSDWYUwszJC1ZrdwmsqsuE3wCWJU2tnaO4yy2Ch
cSeTya1RtDz2u5LrSyrZkn0X23aq0vTUE/pqh+WwJWrYfioJmtfC7ulXDZ01NUct1k9RuwdYXOBG
xR00NtQUkaRV85kEWov1V2gr3+DS1zPZ09SSjljyRnSzVbzM7borxp8yq1NCX07K9qugz11DGhsw
UEbMaaKUvD82HvahHtmVMf6c6DcfyVVVEmKdMyqylwrcXvkwGPWLruLaN6PQGJ7KMdSTgwbo3Mpm
v+WUlnPCqjaB2QgBOIblA+Jt8t6Z4mVhezho/X41FjcGYaIv8RtvUgEocrur+HAY7DgTPO2NeWcy
zZY0Cqawh6X46ttEaNEwxpOWc+cfCWyyGOAlrglq92J+rLsWUGN/Z52UGMLE9CJO+TlW5ZsZ575f
hoe0Ay9FjZWGCBdZ5kmosV0uzJ2l+ByJ0QURWJxVGDISrYsbZ9h59+O3//j7f/7Hx/I/4i+wRsUa
MzD4+3/y9w8QdSSdk+Hf/vr3c/NVPQzd19dwem9+/dP//tZ//Yd/P6UfXd3X38O/f9ft8f77H/Hz
//H47vvw/i9/8aohHdbr+NWt9184jIZfD8AzvX3n/+8Xf/v69VMe1+brjx8f9VgNt59GnKD68Y8v
hZ9//DClX6/Ef70Qtx//j6/dvZf8M/+9q79+C/vivfrs//2ffb33wx8/BP1vsqYYKvqIoUqyJFrq
j9/mr19fMv5GAEGSLN0QTd2wJMv68Rvo6yH544cu/02xVNk0+AfsAH/81tfjr/8u/U3hC5auS7Km
mjCZf/yvX/5f3qb//bb9VmFgqdNq6P/4IYk/fmv+69389cvJsmlSkqJKoiTz+LJl8PWP9/u0im/f
/XsuG8pYKhl8jDDa0VYe9L61k+3GGYN/el3+8cj//Eg84798IPNfH0irpH6xZB5Ine5vDquIgbxh
//VjSLySf/kgvJz//NvgB52LVudB2u/Zwwzqtw46LDBGTFsh4hFOWPf/8ZB//Xsp4u0F/qcXUDIU
E/Q1D9m5cBM8au1b+mXMx85bXVJ3AI49wAB3f/2ot9/j//6uKSLX6D8/qClLdQuvmm7wPQW5tDfM
YFOgRYR//TCGpvwfD8T21aDhWlI0STf//YGs2ZirRiwk2tR0OjUCTbnP2WNzg4f+kxo950VO5XPj
ib3kUy/uptMSjtN7Cay1N9SvCiCWMtjDwlqmZjasPShO4Cvr97r9aAuQ9HCdI/Vu0u83jT6JRLLX
oWK/dtjWj0lqXxYB7ylFCS2OfEidkrnrhreOQfoyEWHBNAw0HLON2fSMV1s/hixOgQclF9wluvOm
n1cJbhq2BSKGTjbZMd5YVi5MyY6gQlpT3kWc1wNcUWkJpiV2B1j1iFnsc+rUk29RwErZiTggWUF6
ercSklhWDbY4keB5wqWFeyZsH7WyuhKAj4pBRdHiB63ZmTtEzSR9wCGrQDg3mcEgzhuvqXXQlde0
/9gEPKP7qjnBaacRNagkG2C7IuxJjTqN+Cjh5GRe3Xlp+zKps0MZRrMia4UdrNMyhglFdew+iZgO
UFUu5CQ8sw3rSO+vxb7W77rhy0LOqqmYqT2Viq9lYM/feNPw3ff4pJWvAVcn9Y0ULeC46nQ7YoDN
AfZBi3y5fSJ2MCzVWQM4JwrXmtSC9ZgidymiZ0UpLceMbUTHGBh6VbyKycOmKydx+zmo7AVIO17m
GcmQiIQUDtPr1BLOmD82Q3GJ6kH7dAx9dAZQo9DQVOOOpRXU/9agx0U0MZWBMT8UKUZW3Sd+ADtQ
FO6l6rnHpZUbrwVDVdVueGxNwpOjMk8kRDm1D2xlZ0nwBQHUnH5jbNl9m/3UG5NBLt4RKWbnBHyU
DRVorJRrBIDDFr1KknHsdSqbET0qYT/PEY6LI60qvlI6W8YufFjBMysmzYds6nNiPRtPs6cdWatL
nojMVnoLRQZkW7RcFmAY2naU0EOpBm/A1D4nw8Kw7WBkzAubj3nAfaKfiuggC0eWCIpn+5+TuJeV
5KGoxFPJ5016qtCx1B1ILJEcgfkz4zRpbuEIqHJuP7tuxxxQEs8KDrnyiLdlL3xb66uWShwfeOPT
3pjcahyfpP5LmmqyhBxA0OiZkdAvczs27JSayAWkOcue+FU3/MSwIxxrQA4aIEJIFpRkIismpZ3i
rskhF5Zv/QpL14vmU0d7VXLqZ8NfDX4AFTtyd38bXDKnXcEEbUuOkWdObHlbyBtcUTbU+JNZ6IVY
mzm+qWbulkvzaiaGJ5PWqOeisTV5uUzb9hhP53gU8e5MnNPosJySHbaFLp0PJil+Srkf1aQ+WPmX
JiP3QEfP7mo+cTxaGd3rTHQX2SlpNZdHbAtup1AbhZ6dI2tT7Dx7tJNyQI68edu8KfuO1uIpml8U
GroomeI4h+V1Ys76PQriHcexhnDQBtNcegOU8cRhPauhl2Jbm3HX7Gu+r/OqAku4jKO+RKbTvFEL
q4nZcc6IMRiUO7l6VekrzqbBxkKZo0/W2bmwXinOnpVn5N+hfd5wLufzVyw81pTZ1tM+l+jH4M6C
rqkWdmK9t+lsy5IjwXJiuFvDHmuU70I8IDLaekzqpb+NM44TpeOx2Dpq5OgGdF6tRTZYXZGb8NB9
jMZJ0kFJ/JkA1Igg54/+ON3d/Hp0oCmx3dTc5RCK4KcVwr24niLxT1H/LpXnpP6Quo9qQvdq7mWa
ueP1qKj3ReyQF72RDfN3M3pL6ATYdJw/jNcHX8SUKWyPClHQsdQ/M9wfSn0fdZNdKPRcDY07qD8l
kSpfWnYgn8jOaHJvHfD+nUxSD9OnBALNED5z8+cikb8F4FegqUrm5fbq6tLFknu3WB/bfsTPj++a
Yx2u0ay061wHeeSO8hMGuCg9m0OQksxLaNbIhTedEwPQzqvVBkxU7IkgdH/rfXvQAXPpYIuRDVOL
dU0jnT0AK0rP5YRRlEq/loOhibFN6gRXXK5a/KUuBnRc/ZCas0vpVwOFTgO7+NqDFRy6BzoM/O5n
Phc6iR4R4iYPR1mVcjaqc8xBWGRSvKzojGEv0WylFUT5sENDVQFYTRjEnnBEV0+s+rhCwyF57Iee
1pne08SvqXlaabCIptLW1ZRYEd2oKOe19TZkTwtm+3Q3W06mBwqEP9bDbTAx0xBXfOIOtFk7KGdl
1lBxyuA/h8VMo7TawkvpWEU27nRJ4qaEbZOOUOX0VCkvYwGhjqtd00A3urUGoaVwSjhujCepTWqS
8SSt2SvZRu5MdA4aNX5ffLpvfeRZzwOxidl8qqbIISBkq0IamEXuRNsHYr08fS/btaofIXLZiOqi
+LFNuNwfRCXkqpJrukX+TBt+EjMcJm78qstLrgC6l7xSnlxhOk3ZV40vq8GnKBY2HG1lemtMt4ie
Ceq3xUkZ/0ygY0gnQ73E62Esrhy2haRzLA3FGj/cclkVJ8v2sXpiZgsngNoN0qdjQScjhhzkAQLc
20OmOaJ46TXd0UYk3ncj32UWBiPCP9Rk4EqU2u9RO5H/aQvSECfsiyXbA410cmecGMGANOdEva7j
c5W2P/s/MRBjtr55F2HLNIc5A5Ot0ygnHruWXQNV4cdSdSo2SMoqQ0o/Zdwg21/CISF0GgtWn4XY
Hur7uHjFGv0/STuz5baRaMt+ESIAJMZXAuAkUiIpanxBSJaMeZ7x9b1QD9227LDi3n6pirCrBBEE
Mk+es/faq1ZGmzYzwu/gGJjsYwS8pDIP7NYYwcs9zpBWwYks3YXxJmClTaKY2MRpvsnV8tQnsmtH
9A2gHdjzbu7IMufkbLUYtStjVXX8iJJ2rM5oaNMQjqB16SqVcHUTqzld1NA8Bsn8zTlC+VtJasgW
Eg0LEDHHqt9r38aoUe8uRD8eXfooyjZ/l0vaeBSHnrzViFi5/LsK/supwpZ/veKXUwXAHsuECyM7
9hZhD+S5PWP17XSaN4SwMjj2/FvD+/+6pv71WDEZYaJaQ4HIk+ttlnNFtFW2koM+B1ylk7iRazn/
vqbxl1rfoNJQDRM2hWUsJ51fTjJAAoxSGyjolq0lald6vkrEzzJQv7nO8gX9fnjhdupC0TkQC1O1
li/4l+vUbWuYJCGiV40o5A65BIxUOuQ9Xi26if7nvz+VspyF/ricpcmWqgpLhdTx++ViM55gVcEv
wlV6FS68iLXYT66KXMv65lj2tzvIB1rO+jYPp/nlMJ1aYO26XpYdCwPB/JyoT2n1IPkf//5E2l8+
Ead1S5d1U1FlVf9ymYwu0pzoCE1tSAty6BhvpYpzp3lv8ns0ng0ZS2F3sk2CWFndlGcCtvaJRMKb
FT6Q9wH/j/Uc2sioDS4L65B1eyt6twL2b6/QvBhahdi05adUdRQjFaI+mpyhF44YmXk06vZWi2kO
Kh4d+/0QX0mCjf7nJ3lbwfrL8VmYii3/dw9+eUjUmeRm9iPZkbbaeV7DvPNiSn1KS8KGCNSW+frU
71509c9HhYsaBh0XTTc1+cuL7qsznqssXB4V7AaqN2+RjaDQXen4uiLm9P/+ItU/my98SJ1Tt1AU
jtm0cn57E5paS4ohCUja2iG6ewj2oRO75fsC4p9cAtj2y0Mab9qXfm2fvu1ciL99XN0yTU3wS3Cf
vzxHhl+QDVgNigM+CvZY5lQ8EBGsGivjDKVqK2UGwF7d1xjfpZzEMicKSsbEUMYRLqNKfZSrSzFc
K+3aRoJxFVYU9UmJg/u67CBVyx7V2hY1g6xhzwMYRZRxulfgjliunK8bakQqCg7yKa7UoYxo6P9o
UYIFLanm/UbIV1WczY5sgtlbjmWFcZKq8Wdplo9WH5O5F9hnaS4eRJg/N5jF5eTH0gBVQCi39iZb
Iq1flYQ5C0nkk+YE2n8MjtF4Dk7+AtN2JB9nFOmpucpo3zI9u32QtWaFFcWD0Ohay4GGk4uPajAe
0NrhFGTTbRT+pe5tvaC5b5K7DMZ6vEKT9eArwpojjmAdvRMovqrkDw0SF8o8RhYagtqbXrPdqsVd
bXBskNZ+RnVFQnkSuLl8EuFI9jn0r0cTiyOx5EZ9Ubp+o3SvUvU8h4VnzS+1rnpKyyBkOI49xVD7
VIof5vzUo7mMWFFF+VFP+38/qH+2m2yFnQGbsUIL0/6vS/TLyxjM1tTnpqI4Mc8pdg1gEIqnbuPN
vy+j/O2BhKTAGo3fShb60t775TpdNHdNL+P3YLJO+05Z+TvdY/5Ea4tY2m8KiaWH+nVjUH692pf9
rm4TgteVltNGQTQWo6craBZHmxdL6rrGIJ3wV7YzZ890lGoVsi6qkxbfmnYi6QK5tosY3zSvbb/R
KoWQwRnkc+J22kkqnjFooDvopYeO5gBmOKmVnKwm8LMuX0jSfhyJliNe1LpOdFtMnp22oYGg0VpI
ng2KYnO4IrEOOyJ4OIZPxmc5Pys5LBtrZfnvabKPtfjcp29Uf3Yj0NAdIoD62BfPMxTKvpEWjKmj
Ge2JPf1hrMRWDeeHotd2cSDdWFJ7SLUYPSHHKetnxrhvys7ffJssm3/eYVnni6SJTeuQNfX379Me
AlGQSMN+yOyZ46tM5EN8Z1QfZndLEIIe3vTDuRsvcY6bRjr0ypOdXPOZ0BSEDKR5isExIlCT4l4N
1sl8CRJmb/na0nnpXmYzX08VNcp4aDAeaexG63g+Sc0dbq6QV3bC6sNRSiiPeXsfUJ7Wi3p8bwLA
Cxy/ICyUYKOCc+ZhbMgfZq/LXYD5EOAK4AvVVui3iynTeMqiY8ZWyDBPmXtnjFyNNwzvXFaewvYp
JSAO3wgQktnzCcmOz7F1jIq3oTrkXJQPAPL3YRaOyJ+T+ISWrRGsXYrbc0cy+1mNHg3sGgV9v5w/
bt0Mlkl7N0C2qfufKee5rN1rnBcDBrsStMt2GgFzOnEo9rDNuxIIDyex5joRB7Qcp8gAsFxRPxFj
SUfKdobyQ5hHKEWrmoFKglHCHRCIJfswvsssF9l/oM2rsinpG7yV6UOVMcx9Fo0Lz4rcOi+dbpSx
WSkAFTp/G9jHzi6uOgA9ndsTGzQfDc6zmN5CAIvKm4pkWBuCzziPXygrkNjhMnsamOEGQFnxytYV
7jLG6f8RCLEeAH7pXzKkBcVek8gmWUvBXYDqZUC8wTiRQGwUeVN1bOrPAfdmLtPUx2hbyiP2SUJ+
lHsj3TWosYbofiBUU39tRrqSNaRVC9Zpd40nEhD1Oym33wFMEs0RuTVjcxn9AXYzV9idq2QBNEpa
CljMYcMyvwqbY1h/mCYOjnuwJ0Smzk4ULp0eTb9TJ2QxZeEMMDCjltLL4ma8+wHGz5AIcS+VIy9X
XrX62Q7WFRjvnjSDGIWc9daABJ1Ay43xWxrFTKtfI3Un5kveHrsU4Kbc8X/P2yyI4Kwf6uQKDkEu
NrH6QOO7NR59C818ahBsna/MRsILKREgITrQB134PODW6bT7UVWezSZjkXrn0FkP04rYoEGJz9Z4
48+0L5qxhk+1l/P7mCF+T8N1KpgqWvctpQCmQj14BPtC31ZB8dt1N1q2h0BZGA/5OK6G/hBQOaYb
dRlpDpQJ5FoFhQvy09V89UKaAnbvzJEGli/Fz96neaf46kdt/ZwzMnvUg0nThKbSfGdJKyJqXJsg
5QGOqKydzenUwQew+tdogmBG0mDsr7QQ+RJYQCBibD3jk8p4fkCCUc2jE5SeD66QkapuOQXqfx6b
hgZkYyce1DgIzpMbSjIBQdwhwoffWmJUZKIEov5NqE/a6MDkO6QSXSFwskMSutDUsCG/mBF8yn3d
OoFhr3wuTfpVtA8laC9Zs+2lzyF6GmVCRFHRPgy8NcLAyfAayTdR8amod/Ts2vrZHwDHouOoyGYy
kq2Mgkq/5NWrDpRbLEMMUToGMq7pMiHpr+unhNQ+guMDCpn0iEhMtPJqjryyIRWMJtVk0DvRN1K2
8/HN2fmq62k54Kka/RUCQvL+9ikFhmItcwqoGsohyIBGRa8zaVKRihTcukrIDKrugY5wNKYvlo4z
BONHpJ1qegaKea0CfP0VeqnuRiCebmh3MV5Ju+Cg21zRyK8Wmwz47pJqTaqkg629VsYa1YOfejC6
/0MqADpt9jGBvVVaAWV6rsLCbWcybMiIVT/M8IdlNMeZ/rlB5ZfFNiZvgi9Ln/SS20q8ZiAKgyK7
ajlaECLrulrbtFisRpUarPoM+5ZaR2SrlD8ooduoE1sBsnuTIc+8gLASJ5Ra0lt3He2BgiACDVXm
QG74yO6qH9X6rik/iolxhx+sg+x9hA2JEXWlsUTBxbEqfDzgjktSjGilp2AZbSYD8DtTc5cMJTx3
soWg/Glkx3cfbXCUiwej19ayGV1FVLhTrGERZUgBOyt7mzq3lw4ZYI7KiN5QPa7S+Tap2keW+t5C
4AHrR+exFxb80ui2IWVNN19kldxjLfuoJdNpxcGqKgAv79bstTiXzEbF7YvF3Xy21QkHAAkpw+2E
nH1sMKBBtYKnE0le0b5q0cEs3UruHdtGQgZqw3yPTJ595BvdzpotJ5PsddODFi48gBwrP2CxGtZG
inoGhiIKgqoHbc4i6fdv49zsAK1T1txy51fARQOsYgVDBxrzc0V1qy6jIyUwk5XaprsYPfVk+TTq
4AvcmJqD9QkSl3nBwdznb4RgBe1p1qwPVF3kDgVMPmAj+Qbr6q6x6SlD+B9bd55fRvWc0U/t8eWO
pJD0kNZC/A7AXViktF1GA6Eq9km0URgErzqUtZAMHFsL1+giUc7sa+Gh1JHrS5I+zcO6HZ8ETEoC
yfmn/5TM1UXBgcDIJstQzDDjUkYE28ek+FCYVxHJ7hF1lCUE7aHxZWKnNaSzhMmqY/2Vfqjxo4o6
M7qV450FnMcnmFLrUYbbnDy2fIxmQKgbQvenNGmNTQkikOGJWhVOnlwK7rs8kisEjKc1qjfN5NRN
dhgeB0IkDl0NXlSQGhsGrmpSpM7Po7+nQA2sR1Ehq8Y9juCz38vq6IT5q1zlbqiaJEVm+UGtjdsy
PxpAUbSAZ5b9JoJfVkAFkuzEYYxWO2mYr4sYLAW6mWbKnQkEXRA+JC2S1oj3X+HspTfCK6oBMBlC
6BynaEzf2bJuuobUFkjq40e+hNRZDLWgFGCJ809JcV/Vg1c1Wx3VqpGuO0a+esajFrgWEj+F93ey
HS19rIbC1SDMZGAVBiiW01G1vC67D6XXoD7J4j4Idz03fFSekpL1nPksKn4V5r4PZT11STNj5BRu
4rz1RiGT4X63BMwuhBqtcW1rfPGNR4zcjt7C/qmuTf80gqHU0qeAXGdmkXZ7Mxu+O9Q7I7vA2HTA
MvBhxnWhAV6Cny2uI5MEcIAc7kTLgVW5Ky2BmXKg61J7QhOog+iLTHuD/V7dlhyXjYrxU+TXfJ/v
yL7xCzB5DchzVV9iLmaPToKjIea16bQMZd+dABBHNiEHWmvwXwzimxdFdNRTCenmmrdt6g+lmK+D
RY8OS1gyM4Oco7UiMAXlH6J46HkDtBowlRSDyf0Y6GqPOwtudyJOBAPhDV7FUkc1q6wS/1ROT6wK
Aapwy7hWOZYo7A86qvWRl/kIJq1A0GoBkhP+a+s/LA2CAPwe3I/BxGP12nWHIoEjojSx76qYi5Rz
0x+FdDbxhTafvUA8xuHUlqNzMgPBmOONETmFRCIaB+oGkVQcM4DAN0jvvUjw5ouUvC/CZPKMBPXa
XKHoYF0YEXczmvS9iZdSauQnNg3eGx9+BX51ttWDXlxT6Zh1bhQDnp3mdKdRKAQmVULItEkyzi3u
YZ/JGhZNLDrIDM2ivzahgJpW3EqYHPwIBUDolrzi8SRtxgi5eOAZbIg+5ltMhbK8xsu/mkxP1PGn
yas6ITGbZ7crKyJOmKdDrf3wo0tD/wHKVZL4L4F9VwZPQrxO4EpTfa/Z3sDBy7Q3UnNjkqKR1XTZ
CERPC5bwiLr/rmBrm9MYyiEBjZthXhsDjbue2An6IUG7FxVrxXszPBb2Jm4zR8Z+WHGiVK/m0pTu
VFfVP7BwlyDdLBux973U6myDfKeY2QMkyFPyHA+UOEzQIn5rE35hoz6K8EbYiLN9ak92atNwRuFf
gyCmcIVqMz0NMUMRyh51ABaRXSA3aMmFwVPI1oPfycfqQh57Qnk1N/GK61V+exVpwMsDmwghSRAx
YzknsKYRgnC6K0zGz4xaGHhpALJudfsuKnhEAeZesY06w/RjHO6Xjz9gmg4/kMdCCNzleb8vxkvH
NNe0me3hcWdy4R+jfJ0TBlsZjzn7voE1aVbac2QU2zm57yLwExI8GF0BqBzzEEKXmlu3ww/fT15I
Edgy1grCO4II/IDngKm3Jrjz2QUj7grR7GBYro5JpOcHBx+W+SA1tVPjWG1ZV+X6R5Df1trTcv9V
okvtXW9fgAj7mMVqeQfZsCWqRzbPOoE61T2T9EE3qf8Kh9k4LEbacBDiniVmsDUvh0xONtJNxf4w
zDdhAFsSbsJyPJxBRmHMofqilAbL3DEIylpPjt9VKNo9PpMbSWehyJ0eMWXfupN0razEiWosTacC
uaCS/pxHl27oisiAuH9rsJdEiG0wFaHaJS5vqaHIgByeyEPs7GmVJdfReOkFcRkIMqaOGB/gK0Q/
tMVB2OTjpljEflaljIEjea2oh5MObrHfAuxGAzXbT2UIm5qziIrfFQc7LcGrSlhBVeKipalryIdI
T5id8WYuJwpyaiuQQj4fYqw5nTPvHHHbThVpNr5KkYPTZihZtI698tlJri27QX7vk0+R1Cwnx4rG
AMKforpvi5tSXevqIxVWqPc8aYp6O5jv2Oy47aBy7YCsJtdQHzrs+exNo8g/a2ZbuobIdGZvamD3
LVEFH5MkrqCNx7xdk3DbKBdWEq+WXkt2CtM6BcNnsng0s8eFNi34jedXDAXJdGp6ijoCSVFHRBZP
NUpQvUSgbI/jFQuclSyPFKJkyVOJ87T5gG2wG9UrsydStQLXJv7C3Dac1GciAVUwX5O1S0oVNnFB
CRY7WvQ68IZqu5CdDG2SrKT0Ol4iijB9QH8zLaQcm5F81m96+gsElhZA9+gRMLvVIEbFMmaHy2D9
8OXLBMOQo+scTZsWiXrwFvRny95FVD1zPl3CiUJbW8X27chBgDQ5JX7u+4M0PvuETQO7PAUxFS7y
8alem5IO2DpyhzB9jHlWxrvcromEvMrxPakpkj7iWmU1nLgD7aVTHd3+ILwymLVFoL2S1RrzAxdT
jzFNEkpxTlOBhS57+vCF5DTVXvTT2uY/4YHWeSJIgJKkW/4/r0c5VrMMsLg9hkZwJJmw0QFLwFBt
Tcvp6mdYz11LdfZocPQZw1NsoR/JznSnyvgnZIHV4trWbpNm54u3sT0axPXZ3aoQw2aq6THhlu3x
7VAVysC4cGzbPIpOOuxlmyWA5nPE6WlObzVrZ1YC7wTroz2iNg9AwTCxTmpvTtZy6pWcEZpV2b8M
MW6qtwm5Gq6Lqdjb6qWPYBm++XFEWJTEUDtxsvQymtUz/h9fM1eF/EZscE8JhjCO0doWXn+UPhuf
mMYL6JgjuHtpzJ2Mqa3u/8xzVyn5Pjga9c2qUl9s/UmChhHTWSCqC8siXkuiwhrwGRLeO2Olynd6
cRxq7ZAMHBAkehw/DHuX+YJDwe2IT8AXSH3oDfgjTifxKmEw7YOVRcAbPWxoEuJJi0IP2k3qv5NY
wVv5YajEk7+ldFlN7UdW35bSDy1d05IkDBrcnuQRurjq/Q2bbmrcZ2Az2uGnLtmfRYBvQ4WnS+QI
rYahwughyue82vm6l8I5H3NBrQQkFTxJ/BxQQcwTx/zU9aePQZNvE/UR0JYTVMdbvBlydKy7JZER
d+WnzVEHqVkPfSDHOfpkpRUv3CNsGDFcAhm+D6Cr8i5SbpT4I6YugjeGlTm7ZfZIv6ReqTzpuvbU
JwaprZT+gDyGp56DzcSeaJuk/kwObzaEVLaZF0l8yATB5SZmp95lX+CEN4yP6eAGPM/aEqz8ChWj
o+2na2KlZ5ObIddbovpiTuzJVYAkQWTRAZf39ekOYdPYOQMcxRIWQ5rczYrk8WRnjP0QWxnSRoKM
Xi5tTGNLIJkxXZqZgQWrcj7XtyT4AQl0ZwJfaC9NLRxPLJPRC74qoo5TNOxnf6btJaHTy95xBBQA
66XxHDSXjD6g4tKeTiyat/0IRuglzD8tXEMCa4TiTO1WQZzQw9OsX//dav5LJ59ZqGwwn5AVQ9O+
zu2IMiftt5aZENHoe+3idRh8MwJZZmFfp8i/XEL/IvMN68CY7IxWNly6uV9VDymzlqi9Ftnx35/l
r/oG4lR1NOEa7FPry1BwUkKj6ChvnW5vbPQ1Z3gXqdY9HO91zRhE/mZm/fd79/8u9+XeFfNMH3zm
clK5RWqIsCfT7v79kf5+7/7vJewv904pMfHDF5c5Zu5gqRURYaHETw+eQIb170upfxkhyTrDd3Tx
6NrF12l/FfsdB+QWOXZxVHHmhohKwwCCHlVnv03nGx+jDCU9SpbBLfDJ9VsIrSNGZGsJvibHB1o8
vW0lIknkO4XFX+/1L7/cl/mWLhGio0goLAqZAhNKQ+IY449/34G/DdF+uwNfhi4h+xwOyVx1Go+l
YZt4/dY4NK4E+NJ2lZd/X+1viodfb/fy979O7Mwe72TCJ5KBjSlbk3FT9mRL3w0G/6J4+O0zLU/Y
L5cJUkTkpBxiHtiINbsXXTCH7Z6AKzZL/5tn6G/6lF8/05cXUHQop6Ka/cEiEJK5C33TEFVpTK+E
HKvMV//nFgLUfb88Fl9eQUWvDSlSeGaXsafm1Dvhcm6E4+ohyF7Ro9vHr80308/lZ35dz5gjylhI
YMBg/Pj9jvq630DLQl+0+D6ge28rN79F4vjNZf72xP8qnfr6xQV5pevEudCguIuzI+2vrHj+9yP4
N3mWYgnFsNHd2CYf6fePUkxI63WFqTEknnXm4QDm3HkTHV6sVYFM6ic80G+u+HWREbLgQ4HVwLtj
4KBZHtdfHkebGTxRKJPi6KuSQ5qXeeCXn6rnasegGjvkNw/k15v49XLLr/PL5czYKvvM5HJ1Paxm
puMFEvZk9b/4UAoqKWEhz7JRSv1+FQHNOPEbhvwS5F1zXW2i4wKkY47sSt9KX5S/faZfr/Zl4SjV
Rk2ynqtlaOnc9ASo09N2asepBy0fqUzr7mm6+Vbz8rdvbvnSTJxT6Af/2B6w8Jsx4WwODoFFxkdq
Nrg+FB+r5sDE/045fXNX9a8r5PLl/XrFL2t+kdetPsHCp5v1U9Zc0nR6+2asj+ZkboY4P3T0Igvs
GSkokIx5bhyUQLRyxhT9S8JIbJCKB7m7CPmpkPvVpBztrHd6KyWKoFo3NUocKOoy/QsiyuTGXCUq
MW2POkTB4makvejDtoMHEk/yTZrho5HTjUISrwKrbj7P/p3PLHgePoyY9qqa33ZJj6lhp6vRXUJA
xpK3Q+6Jmy0ni5To0Sj6jEZoqxwP4rhw1CZbmy3t8uBpCo/dLHZ97zDw5Ayw6YgasPaoePSFpnkz
NAWjoEfCJpxcHGa6VGXReq14iBgipTRFG62i/fZQcFhpoJBO8NOwqVo7X+oJOb2ZaB83cwi5yVoP
7Z2WYAld5/gORp0G87ERlzS6qaR9CtNCO8z6Dd5M4lpn0j0D4I5AZMmAQc2DiT2ooYg8Y4icGYV3
oWMJRpSTQ8pWnx/ykbFj9h4kGCpeCdip/BcmRn4WukpP8wHo0QUl/V4GfkyyjqupK1OlnLYf1Yw5
uQOxxUN4bvLDtCh3fBITTI9Q0YgK3Bxcy7+J0e1brE0gbbqaPgYtEOr1oc++2zUFb+yva/zXR+/L
G12WwlajgkevX4t1ewd6wrHu7bPwAOA6gBr+x8uUJmtYFQ3d1pC1fV2Hrb4fx0ZDTqamn5DPC5Sr
wGe/eZ+sPxcOrmLw04UpVFnTv6y9hdS1RZSxGBqRypQ43pN7+qyR82dxPxnhzRhllrYyFq0pYCrG
UDVAiMN42vJPKpB+ZAdZuNOL2M2Ff2pJPzPTB5PmWlJjOkD9k5CEM6burF9gDSfjjs7WLaKrSbkX
RbwDVhUyZgrA5be4YiwrAc3dvAoJLLNdMOq1N0FW0NxityMeVaH7mfC0zGSzlB5xIZspp8uDKUzn
AGGZNOL87FVmJAcSgfx6DbYuTYpxK+WQS+qH0MJKD2hdjGeESEr0FqZvLcTROH2Qhiete2k4qauS
cEFwhtWmwzhE5LSOaHzAbRzRUwIXPp0hS7nEdzbdO5K3HIxeGSYbTd1LhrQKeCxAHE2zI6LwSWa7
nKMLlJ2NMv2YxStFdEV7rgXX7Me478UD70XE9pA5Zhpcswp8BpaMZm8xLp1osBYZTrmYE3whXDWE
8sSSXg4vJkwChpvwoIp6oMfzyOsbyud8fPOD/25XA19KftdCsOOl20nHVt40QAGJf85gJhL9kL4Y
DBml4Rh0AHlt4g9PVk7SWd192JJ9sON7ULRTG51spV8bstsx3iqDnSK9am17my7gwI5B1MTyxtCh
65lYk3cwC2Ul1Yeiu+F3slvzPpZlIohRlmCzpG+2U8rxUeuIy0w833xXTeJ66pw2/klQZcR3Pdwn
efpuN/7z3dWozmxTVQS2YE4yv+/G8qDr/kTOiCNvFtFds/FdcautON967Me7bzfGrxW2wHSiYwQ2
dPTLqvn15ZXydNYSnW1jXPsbJkQbdCjIYpxizeQm8v79Fv/5DkODtTRNNVRE4EL98g77GXb6uhiF
Y/8wGTrbjxazwP/FJRZDs6XKBi6SL4Vnalvl6KuGcKDlafAp/beo2H1zCf3PaoKbhpdUlRGy80G+
fEk9bQ7wwJbitAwEMg6VvCRKdxxywrbx4KQtHanos9Z/tn7t1doPbY4OKW2xlrl6KicvCqMHLGiz
BtbRctGsseFJjyrViJ8W51yFZAlAJIeXhbEmiwFstl7ZtiTjnjQGQAk7lZr+yDg52InlryzpwyCz
0DTEg8Ff+bxxBg4w9r05lo6BaBxl/KGn74xJYfGsah3+R72LE/Jf6GpMU+CZ5EmSPxEkthPhKKU1
Nq+KZnTV+OybCRCZEMn+oi4hi4os1KSdQXQcsgBYA+lq5LlEiOPa/iMnGTHJEX7l8jmdCOUkZj4E
UFgtPX2GDPksU4okBCq2kJAieBR5DGUKI6uBgtJomMsBmiOVsOuQ/oLkr4cRY2dz7estapFk/NEZ
klgT8DfCFB8aNNo2Pjh7NTBQimHmhPhALLXZE7MTzIQQsr+ifGGq0JF8FyJkMnEsr4bpzoIzGAOe
qQx3yB15ZPrqSVW9sgnv7Q0mhXr7mLMW5UsfIcVL9nOSkjUZFBDxDRp3mrjDquok9Ynt4+gng2OS
/iH55W1g0S5DSradJQ2/DhwTcd+r5TmnFtGJvMgDrKSYeuUpPisiwvPWvZaaVuMWxJDmbyvFPPU0
/2ekBXVzQlOxjNGh4s/p2gqavQhcXE+WfLOY/lSGvbSjCYfSVhX6ON9ay4ya2aBUhmHkwDC/8MiJ
mxhcgniL9O3cXjW5PqbQmoZQusrkCRm1OCgZpZTkVgskgrwH2LlM+3FKn8uGPro80jUxzfg8IFxW
rSUCxkP9/6rnybWnN0nzX5jMJFOJd8KCwkd28dxDYbLOvlGuSjpzoMGjpASRyJug3LYSX0Mv86OQ
t+iQKqKO9OcKakyByMUP7iy2DHZUIppAL6oHZLWNfqMW5U7N73ko1haY+LBjIspNyO3VlP/ElNpW
tccgd1BMGIQcKbLF+exW9jFOhhtbEF3YY++yb+rmUmM8y1GBZsq2LtTXkbumVnjqg48sa+9GPH2k
u9xb+Xht/IFsZgC7cKjcqfQfAJnd0IdCdDFZb5ZJYKF5EgV7/DpVNqYRbZtpbNHV5gum3w2r7oWk
emZbsbjOE354GxlEcAg03Fxp53bVpwqqPlJ+zow6CS2fmKiPP1MY1hqwZ5R1rA62fWP75TqDvR3P
9WYqKrLY+nVbjqU7RO3TgGw+a5g4gFFFZaMxfYgfsUJWa7XMkFxoKAwmuSKz5ClONK/yien2ZoE3
sPQMVPMNtrXqDi6cn6dnqaT1bV4725unS0DWpUwFH1ANIETPsF9GY73ybfs2hE1qzMVPmyC9pmgQ
r4YTVe1ziJkAPZWquNGo7hR6syVfatqZKy1/9gUrAS9SBkORExEZ79FaRRrJADDOQrDVn9K0tZU7
MsEYIvSRsWmkO7W5qagNEoKn5uHaB/4K+WYTeRWaE8R/Nju8oqP4mMyXKpCOSbxmdWInfa91i4yy
EqalT7WuH4tqGfN09uK2dkk/LyNs0PWPvsJSKU18F93RtMHGjUvzn/K8ZS4BANs4aTmZnAvKB8lO
SzD0wkUcYBBl+DWJnde6NRBWYiVyhjcXrRucEktfhpq4efDL4l4QEyGRH2hH2HzVCzLVWt9WzR24
3whBZszZLNtW8SXP+D3h/KXngUz5cMioDi9tF3h+RQga9EKlPsjyuDLUBNEKq2ZDDvQxjkluIaMe
zpAwsRLvZYUp0WkgMgoAUQQNKzzCA2v57gYBFz7Zl/GjkG5zlJIy87oQ2gFlB9KrW8M4gBmAt65k
Tm2DzZhuu5gZ2aOhPE6M/FLNYTvEynhf9xRzFcyLBhcX68JlHk5gI45TxzpvleGPjs4XhChpG8cE
rqq5A21+JZX9a170r6LiZBs7eRGAcETaS484P3ArwoyloftJyXITMC80HdsSXDVRkEAPqB1K7Rqm
cCVmTPoOUKRo+OS26NoJZPcj9afNUyth4CYcg8kx4IoGSlig+DSfUTSZuBcabSd82xUtw41sk5e8
XHWxS6PhhDuIsp1pv0G9ijwWRK+8Q5bxaQ3Vk4EGKey/6/n/WUhQEHEfTFnhXGN+bUt0peH7hU/a
pnruvMXoJ8fLm6DdmxtipzagC/9duvwxZBCyAapEMaiNVNPA3PF7eZkXft4jeNRoOUp3jLAcZRu7
8Xt4K7zElV6sb673h9fi6/WWG/BLC0tPFCvMegs3Puo+TKkpBClV7V/1WoPCdEg5lOnL9Jpcwsy/
rZGxdzg6UdYYKPzxhGybeJ8boMm8LNgZ+FJ7thTyhxj3XBTk3DO0PI3s7BJKMCxVoqUhrnELOOs8
iv42i091cp9VLKJ443Q3mE8oW8xoZ9lXkkvadIu9KGKdgeeJFpmU6UU1Y68nom4nHo3Uwgj7I7Iv
ZXFROERWgGL1rnPm5EeMUD5u+cngzbq9qKGXTfvZuhsjdDVpfKPwh8rPSts1cPCy/JszNyaxPw75
mmxqoFmEjmmGgvr3O4tfM1Yys1IdEUjn3Kyvfcc8nSjJNKDGGu38OYSzM1nyXZF7Gm7e3l+J7NCh
qUe7IVCKplmDdLgmZ6ij8rR782LohMeaiwGMstSK5HOLVlxPsS4VZGEWHNB67UaPgWX0J9yx5xSp
QKY+VV2ypF0hAlXaYuuXjNZLlBcj+EL/UcFjIvmWO4yIudTZK5J3gg/HaHLyUN3WFfhzm002OuMm
oU90apvgJoH7kIbc2/YVqSzW/s4bTTLJwBIAcpCbBkHzK6pBZpM3Ie6JWK0OlnYvi1u/tz3dAH7X
P0/jWbb3/nRuRwwk+0ICxrhPio3RbZUgxFWIwjJ6lTkWGyQX8hgtbQRUcOpzyfg5PoxiB8V2pfib
Jr33Y8wk51CBHKN7cv6GpUQOpxs9ZyjahwSEHCbr0EqvmfKal67c3xT9Qe6WjMp4k4+fw/8h7DyW
I8eyJPpFMIMW2wBCa8UgYwOjSEJrja+fg15VMXMqZzFj1taTwRB47wr34+l9yvdgUhFmxHNxayVc
CoRpaAAecYgBOLO1EoRb/9rVgHzFOxkNtsmIT8mvI4FU5FjibmuSaNEPaLayz2Fg+YzkgHvApBCp
LlqtzVOtJbnhkSNOx3MHs1ZKQJZAgq3EU1k/e+rIykOmH89SapoGAYwWXBXhpFBQNhkftE5BbAC/
/cBqyrrzHCgflsEf0NuycRz0i4+kQwcXYfXv6fgat81a8ePtqHqY0wMntb7jfEt6c9Ta4vRxjjzw
/spkEuWxzEyPGcO/ov2VMlaQsm8V9Zkqj3bLHi7OnVi5dW0BMhDIBy2VZX0X7Skd3mM3wm6/w7Y5
08QiQNz4gpaM1sZ1mknDpgGBbd3jQLeq+BN49uHpHZXDS2GQ96A6BdAYP/sIfS9yxLHekNUDPtfy
8l3rt5tax6sQWsZJHPtdimnrLg5RZWuqXsGPry56WEzRH9D42BDyawjWefFuIXWH92Jo1CQqERVR
sPeLhYsksYJpp14K927RwzDLLN+4f5O4uabGw82FXUmUFzNo5ZxG4TtjAORf2j62mj1xjLM+jkD5
W+YmkoW/bHsx2/zpvDAMenxgJQzAfzTGjWt1A20Z25LMRZaDFnAiSAbeQwidQBFRvgRXnQzrEgps
ZRA3wf9Vk+A1H40lQNahkLFdJP6pybaCecnxFqSsI2pz1aiA7NJgNzJjJY4+DUhCUw8qvklBmg+K
7KRMxEjfBfTsec1iNC8B2kRBlZlPheuUsWGyVSJqYiJqNEJcxvn/ylthOMht+tK53zFlOf0n7edQ
4VnpkZwtit5fCXp9ZpydmldhuNSw/oLPwXRacxHnB2H80Fv6hWD6J8H6mOZL0fNwSAiF0KorTpnv
m6cfAETSXxtRmeHyYcwLiXoPHBBt3KcvwTqMO0xEJHCin8mY+UK32ulkd/spt4S+NCHJxN4KXAbW
iKVMT8z8rCOWiXm2GqLVuaoI6iS8LrqyDfw9exFa+EWomoskmhT2JDHfhKSwfb2ETQ9ORr/50oU4
Ch/6VHgXlPYXwY840KJlESt23l1zGbrHLyTNp7iF42oO4KJap4uIOK+hKNdYacLqA7IhZwmNKmJT
z3tXK/ama6UYiOm0bBellKQybyQAod/G+dwsNrXRXmF82q6LP2s48uDJAGlk9xmJO1V5diQnEx6C
XDCZA1U6ybE6AwWC0GsT5CL4f2xk8lvurxj9gLhdCuFVFxl2ivzH6jtfnm1kxQYi5qyWbkm37nr3
SqCzltMaIFZvLRvkIzYYgMU0z7jPrK5HH4gYMkguuk4MtxtvNVDSWjLauQv+w3gfjItlMp/nphJa
4rjKchsI7D3qYW/JD1b4eVe/NxzgAsTWCOmcOhxVsKlRAwUIN3vcnCvp0STnTn0xgkMcXlO8QXXa
OmpCjJtMkknozzPGEuSlR/L4ohCKK/nh/S8V2XRP/3tYzz1OFasqEtg/6adXUig8EKe5Pg3gkGU6
IWONWTBP7MDWj4pN6MdK+FK+/vKiPw3o09Tvny/6Ywsnl8NodBkvKi+9VbMkhY6lurCsl39bN/+m
Svj5Sj+OnVEJR2UsmC9WkPkgfm0w1i6NJR3YLF/+bWEq/b50g/cAUnFa0GoUKj+221EhFtJY8mow
q3YD+9nk2bFgpPv2dtBXnPDcHIcPZkT//Xn+6Ts0DUQnqi6Zuqz+qKrDlpwXZfoOu2zbhHMeKyin
//0Sivmn7+yfL/KjlJbqWi36iKEj2d8HEHmsmMg4FfX3YUTTDHTLOhrGV+uNBUyY4WSBiK9aHmLZ
Wqn4UYo03kcGCYn6TsoR0HFLZZfAfQQeYrbuHODTaaHGVj3d6aWccFdYIg3fcYklGluSsVCfxR8d
mee5fJeMZ6OvEvysJSMchdQw7YPRX57UdtC9RQxeRoabkVHYVhluXe1g9LhamSOR6iM/cgHbH0ah
DvV0m2YftdSCmn5MWrVmaiflbK5gOYpF8Gp+sdFGrF0M4aVAx962Q2iHi0Ff5aMzkCZiFZSNb6k4
PNxC2riciCAk7kGdnQSGHqp01oyz4Z5JN+vdrTFc83RdyqcuuuYeUPHBfO1r9SWOu19ZbWGXGZw4
72c1Om6VfqLJ6437rRryOtYru5XuujD1GDGuNTXCmas/6klZH72PdCXjXEpicO9gzAuseSGuUN3/
ojQVmuUk+y+M15J1Z6dhvfZPOiiX5kMqtwVAMU/d1iasOzSEqO0RY67i8G40CAvxGIirzH2BHG8B
5irDp0FcTvxJLA5D2IGlrxztBZXVz1qQHDmzQ4J3inlWk0ATvEmGDIGY+cbe76iiKPyYexTNMUiZ
whGD49/VAcs6R6iizGCwCQwF4RcBp5Oa+EURP4lHjf1pJyDHS4+WTO+g5l9qTsUgeFG1g8e6zWWm
nJMU0JrDXY0+y4ggHwYgzAcs5Zkn+16E0XxGkR1qd5ScrBFpzyfg3qbOuA3JEOlD25VfkvKZReK8
mn4wIY5InEaE12gntzJ3oonpV6WNxBHI3kpDPguEsi7IQiddOt/GGPMU6xBhIGsl7TSGt9D1llJ9
0puCnzcbPXelFZ96rS9aKnCYvQjrsyanqubfkJdJvY1TyMhQAxHQFu7CkIVZy/5cERrGrdm6Iuhg
yqTuvT2OcTkUdpLmlIxZ4TrrO60AK9GhjmfIPCVU0JJgfQXFZnbhslc+W0w2XmzNAhAWSjTPVVDr
VAZaT5b02cCt3FFhmNGtKftvQxec/p24WH6tGwtDYFZY25ZFHZmkOGe0Td/wURYvkTTzyaJvhm0Y
w6DE1Jl3q7i6jNFp8Of4GHz3YBbHmCWgunDrazH5QKp9oIwLTHmYUCZ35CIqbqZlLEXidsZSxNDp
kAmONPDeS2zWlFMckkHByt4ssRaqzQv/xUssqvxq82UeQGYxyDs+CwFAsPhIFpIuyMeyUM+uuZFo
qkOVeIvklSDOe+1JRFPh/12P+skCtUlkOaQPLPTjSeHSI7YyEpwmeu3pUV1+62MiICZmwiTCqlOx
G+WfaRNAVRjYopsTllyNztpIW9qkAtYp1ylUXFIjSvu6k95E7N7qhGJLIUUTw1HLOysa/3Ly/yZC
4n6DxWPI8nTxoJD+IfNQim6IsI5M6Bi2dXZ8FGaVndmCre3hqy1KHsi/rML/cNmw3tIRQSPg0n5b
t3eZz4VKXJktI2Dwrozeje7835fNH67Rf73Ej/KgQlHcRQUv4VOCleZbRYpYBPdVkP+yrZPlP70U
egWqH4VshN+uzjbPslaxUC2yPd55Y74RzP4a1saHWeBQaA6FtDaMpxh+chWpYYCMWnEkYtuNUyEe
E/Z8pCTMPOUbx7ahy0Bmag5BAitNNm3eqRTFfZRL/Syf4lUkAiji4FAKiEpAv4CDYC5q8CvNLHzk
+s5isJ8ExVy0pJuhboV8E3Hs5O5N7Beq9qjLC9HV7OLwrOsLMcKvFRDw0u8IgXWMLtgTAkBSdg4T
YZ+VnqOrvonsnpDCUl9psJg0Rhuyms2HNrRHWDfDyOYfdmhAlImaI5xhtyH3wTpAP97hVun8lyjN
tlFSoZNBivOtmczDQltK2ps32afI2KJbFhFAp/qapZOm0XUMr0Z57RF7xJAgiO1iAm6xb0x6Ql00
wSl9DWUM4610PyjJWRrobYttwWk91vgIkkUZc6JCQGC0USX7qeCgnn0IAwkZN7XGFtc/6pYBIrN3
kVNLZ86PDcKOEvqBfBG5c38MbT12eNbTdi0LVODI3tmOVgQZf2Z8MUL9pockaaCFEX8FoC2ric/R
DAdXfKC5l5tTnn0JwR4UguxNWbO2IO9HMD3ykgakpift6sXIXUejOOPZ3GpA+60XGJaW39h9vwev
Qzu2G/53RIoLYr87lhHdCUilLN56Mt/S5FjgAe7YP41QFo2Z4V6HDEPj+JmzDXIx2MZ7OVyMhP4k
3SkEuJPszfYlTlccnK91KAx2qV788Ug9NeDBww+iG0hBhPEpdUs5yehVnKQcztEAhAFHaJBsklja
CaYF01jmgBOZK5aT0/RQDMT+yrKtJ9ZMHBqEVzhZwiz4ECfqwhhXL/x/wWbA69GUHI7//bBPJ9S/
G5BpJGyqxiRsRD39s0InfFWUwRTZWLZnI7brStD/8pj/7SVM/oR/TIHL0CSgWxQU2w0fkn5rjL+I
9H8/Ev/9Fn6U/UiDOjMOeQul9y5VdGlQZ+u/fEzTx/D/f0zWTzAfAH7oeSOvkUxOpfGjMlY93hLr
gF/jv7+QP9wp/3w71k/4tuQGUqX6DOnbT+ETBKDjviV289aw5lywi7fTex7+5Rv6Q5/Ga8r8j2QZ
7Aj0Hx8huJmhjUe+IqI0QDChQ97LaxZbi0k9Ll/++x3+fujzYiovRBKcBATth36CjFxvLCveoGKs
LekeFJehYXPm/VU/Pv1D//7SUKT943aR//3DI5BrEPoGtTPcEmLrgQBimEO0N8cj6ZSzklCY/35n
v/8SVUSmDHImgTVv7sfDJGnwbsg6lNlxBjaEj85l+v03cTW4yz+9MXRwlsxDa5iy+uOGpiipzIo2
mMAweZZ57VqpUi6sYxjBziE/itFcls1LPIB6/65UDyt9C7QrmDevZBPcom4MhwfKLxlFo9kktgdb
lMlbB8S9+oxAU3TbIUQ6sqndc0aYSyqRy+bDb8HvGhdfgcgUJV+4xkT1x2W2bvSBrGAUkxhfRdqU
DKtaQcuTfhUM8FOYD910UwUfIfIRpVOzVap2ZIpgy1U2XnX3unKrFdcx16dQagdkh9KirhA/QTtH
GWicupwl1W7IkOuqpT1tgqQWN97VJLyEk1YrN1BKPeMtgDJS7K38AS2hEt9GOAHVl6Yck+E85jcR
1jyxIHRB7C2Jcl4FAtF4ix4uCS2uSrrb5NaSgwN4BaU+1PmxrvqNjCY0/uwZY2ktSlNoDQFj6Hxf
ls86ZQq40/svFxV9RYxWYieV7anaG5tc7a1NRAcM4FGWKT9E6aFgAWyjh+zC3Tjlmk51ZdXzyCdh
KH2W7luWY1GncU68BTN1NZ4CaNVZqSgOnjau8GTH+SwCIDCyNz9H1UJuIbdt35wTeBitclTcpZ+j
zZvuk1mbnCOWWAX1cHhLwx3cfe4dic2OZfMT8PlMAYBvpPHqtwfup9aHzPEwUyJfq5UImKAl5tCV
b0341WrSXK9d2zDfyGMLRHJFWLoHKHdb4W3kno2R04InmokI7UqECHJ8akmMo9E0QC9ZyRqWX+ST
5V0eGQkraItGFhmuSfIjoZLlxWUppQOS0Ngel4wWu+gzYyAIN0EqGE2CvDEABALFk9E8o3Riiiqy
KIyeGoZtMiUgRsbRWWgtflTGHj++4+uurWXax9Crd6XVfvlFZcIdrvgzyo3q3QJWEIVKAQNOrHyJ
XW0rATeS3hMcvXK4LfyGDs67kyiDDCe+y7UpOjE6kirULmaq5whd8hPH2DXxIIcHAyOGiY/gNwuj
XIolmkjWmANMF1mJQrumGjXa6hKFGpHboRQ6fBuoUfTuqLNGcGm8hKjc+rhuTV1cJMIjQzhDvHdt
vNfM0Nlp+x4L//QlrVaNfFQrcGJPRBsZwmJQAP5JzF7YOfbBUo5WBRB8Vdro+YbBrgb7ut1HceTk
KEPocJMMGZl4Hgp0a2yFtAYQ8EdLqd81gKlx3OZYf8tPS9yZYNGtCbiTo7sUj6CUeolDIz5Ar+HU
NpOQ2SlMJ55tmUiwuN2omk577hYPVlFIPvZRFd1Uj8G34ElXA5RSZoFyHj1rQ3QDibxC4oi5tcsj
UKJakuxIyQTZEUhPV+IcyUbJoaDOlPit1KuzZxQvImNufTHWEdk9/ibGqWtBWhGD7JHRFjb9LAQG
TpZ5CwEdxTCO6dDxunOm8Tl0BFmthri3Rzj+eUbw5nBDkzpi/894qPSxDsH3PHoUVZqRnPV0U8jL
coosbclxhaMFH8O7VmxKMvOMddLEIMy2NK7Xphk/vWpSGIWIyXPzAk9DC9RLOUQ7T152BZRtEaVe
jnRMT1DMxU4Wz8kHyKCnA8pSejgrFcvTjAKTgSzOGZayzlBGB7/HUV7A22mT8jigUQXAjw0Z70Js
K51L8iYF+6BVjzDBFNuO+VqED9l9lUayCBCkBOGrpXyp0YcZvw1j43jaQqXdFiQU9IDcgorTVYMn
5mejI3hJt5QqvgvOB/RBJ56PXi0dy1q1uT1aN8W/pf131O6T7tggs+I0XILYTThtxLIqV8IYHrP+
1kMoaP18OcISTiapn2a9h0SDtLLyQurdQhs/AzNjmLILXQwZYnRudTzy/CseI8TcN86ysq9rjl41
OJbl3gPkgcfWHz2s+fLMQhJifVjSfEr1COn/1Udvrj14K9hSG+wSYEEYWEnVtq6vMr/ErF2LHKhy
79m4fLm3ylmuPwN8cjn8RGyy7CebtLeHfq+6KFVGmFIclm1tK0jnJqNDMRyxabfaBjJZbr1OjJ4e
W2G3Yf3KqdPMckE7N1gzVCR6DatptWedwQgio1GDLjsvuDO04VMuyCGJZScqD1Mz2aJZ6Sy+6/qh
1emzE1ilKIzehJKLj9QNyAkpEFgOdEOBR6DGrNlgYtXBRz5BFMHYh4ZjISdLTURJ+aqwSIz36i0p
c4UL/Sg6aTAZhIuXhSy/wFEOUPdyfhSiuBQkA0kGmvmRPy8CYar2HQmd+atX1+9eQLi4Teg68rgA
//ZeTQf0lEg69S3TgJ49VklwmrYseuEtbKXjqOUwPs5+/pImyVMCkunO096wg1hbD5FyFeCv0yJ2
AmNpUq/9VdsvmiHhArxmaDF97G76PPCVPX7otIZJMRLBoh56495lKNSzDYvdUUR2Gs6q/BC4hlPF
QEy2rNZ7dIvypmz6+Zixzld9iofPEOenFECwB9IYoob1YflRqkvEetLfkH3+koYP2Oq51XHJVrBm
GvrV5DjI7qmhA4XVILLDqicNxSwGStZwpiqkxdIV9lzKMUbzrt5b0jbw3sMpQixfm31lm2GAmbZb
sy7s8fLp9TsavVI8W/gIS19aah5BaYDmylE8MFpQLTLZWLESs9OF8qIZQbe0d3cUXwIp2GBlcdqI
kXTnqOID1eUmLPmexnTue0dRj1dDwnlfXjHbbT3I/7Gfc4ANiGBAKYVEzawmQWBFQib4+wrSn/oS
5IBqk4PA3NplJj4COT3CebXBgOOfx6MjPCTEYn37QW7tzvNk4GjWlpu54g/ppTMLO6v9xFrbRt5l
TF460uFVBigMUSNNIiFInvvUIrBYZu5AGJ1HhAdGIjd6Nv2LxhggOaeCa2faUy0Nh9TpqC0247DJ
yNnJtLsuHlx0kOFw0ypzJkZ3SFZzl2w8VLQhEsKkJDMBV4bVn7MIjV348AghHMHUt9kv8MWgHMTp
t+65i7bKLoZRlTCFz1588/DTuwV6SgiPWqkdBKnt4J0XsHN2sQymAXP8xOun0vGQWcgp2RBg2PNx
m3FJt7jF5KFdGAXKXI15B+geMjXvA5eKoh+UIEdJ3UgH71NgMRCT9ewSKmgZrj0oDhEvMyvAFhVx
/LdvBtS0JDsTiTFAgvRbbOVUJMkRvfOYLYzkOzShv3VOkd46nCjwJUykNQ3T1PYuFJc6/tCYiYTB
hq2iraufDSrgaNxazIXRfHcyNELLCcqlWQ+2qXJZ7NJhXestFTCyY39uqc2sIGM+ALOaS7NAIZsS
/0aC7twQj343N4yWpbg0aULsOCMPYEsEzliigum3Vi5u0JUmrYrm4bMlWaH1vpSRmbj8qbvCTDXE
Zw9c1/Dkyzg9PdWZ0bnhafOxyS5hkL4KlLX5MNyEkN+8x+MbkdNNxmuJy5YohZQgHXTCaXJTtBMz
N4E9tm4d4JjidXlr+6NESGlAgwGVaW5BFPEn5FcGIQnslP8eDzBgxmXSDevUuMP1rEd/m3gouykG
ClHeWrK8NsJrA2CJ/y3BGVGgb7F68pZRDC4QOFTqHqpsEyNYEtJdr7dO374H9aGhcHThkJlD8WhT
sgd69sYZUYmYh0IuwkpEAf3K/YaymcEkpk2rmIEVDbUTpayelPNEPElhzZCHh9LdQ2PJ8PpqGHGN
zwBqSYrI82mEh4ZAKENiESS9p8LJaFgScZqNtX4g5oyjzH8EhYEfiS6PokKiIvRyBlqm+SaYAkWN
BPwWB2H3rujLuPsKIaWA/BK0T4TwY79NYsdzW5oHOyfip93V/MVuvSGlyg5GstERR3qc86AhKoDc
2VwIERNhPBWghqgCFQltZRUiVowgD41I0dsVYZoKMBwGaNVWjJ4yhWbHmxzHd9Xc99I+oyVAsMbw
jOOAMk8oH4W2Mmn+CoQGFI6IORdid6qw0Xb6Omr2WXhPWKnpKUKkiAX1FGFbv6rKL0XlO0ffMCKY
qT8bNV65yIC8TsEWZjW24cs3De1oVhK4XInvzNYaHzee5yuX0mL7jNlL8+5kdgtIAwSsA8p4tQhg
VwdgX5pOn6n00BsJ/3IJTpERnBAsszHym4lcAclHZp0q5OEmddHEglt30VzPsg+IkMZQOQlyg6Tl
1n9J6ai5JzoR0WlCoJe1a11EQeJFk27y+DXkuArjC+JhpVdWOmMexBACygMuygFFBCduU0zMO+/A
rpd3ANR0qQi/ourAcrIf20VExpxlgX8ZbE3AE4H5TBbAQhJv5le147pYJEyCthJHBYyHkcmPToFy
FArtIrcn19rqBctkiKMD1mUXfa25pNPWimdE1qW/CSH3JubRksGqvgnaoQdlaYChgU9eg8bPgprN
j76oOsFuiAjQK47PKZKrLvpTAam/hN9KpqjtJ/VCHUEXQh/DVaLK67Ze1JF0NFELVX69JS4aiAez
AsUpWs/xrWg2IRhGPhOV2XJonrrB2E2a0HSVaUhkoWljPRNz8K64L55uuqclnklI2hIW6CBvu5vc
NSyC+WQi3Z+iC3KWrdwIvjgfU5N/gpR3ckCjrnZU/akluxhaVTOgKVccrydpR30mwGAUrIQcgSMh
Nk3pAGspVCKsjwnQFd0/jM+4fjPZqwrBLxbsMC08iZg0x0oOgborO451SDvRuMASyvJ+ljKWJGcr
dL/d5uwqu4oGOOsPPHIB8KYMwwqj8oyFwlzvdlWS7HVQcn5LVRqdPYu1AUm1WruvZFbC99H/qsZq
rrLmS4BpdgfRA2mNlki01gOe/nyXYJ/DLTMDtc+eMq87x9eubgcybEN2KwOqXUwXmkmaXZHzJ/UE
RhcYB8Kafef3wGFVBnch28ppdo2mzmPc9VCF2lPZujwNdE1gh/j8hHRumo9ikLdTjFGnPLHjaaW6
6S3rWcHuDrl8sdCW6tZXT2myaINtw+QvasybAZ0SLJ3+5nKqQSBFYKWNjS3QnWgamxVBXo/lqmiq
HTopNZoL4kvhpfMgNGcjQlzdlZa66SLqixyltxWSvoZaWvNg0RoQGJG4d4P7MEnW/VPGRymF6mur
04LHfMl1DzXw3asPWrYMmD2U7JGzNLUNt/qVQwxqkDR1V/yZw0xIjEdbNHMT4pQmfVl8Sv89NPx9
HKpKjCyAFZiqrGjaj3FoRDA2vYBEy6fKB9Ht5+x/jPS9K9W/qACnOfvPceg/X2ia0/9jDi+J+qjX
Ph6dFPCzoH7Rr9DyvEqksdH9S6xB/vuN/UFuzjvDiicR+sIiRp3Gpf94wTKWe6MoaGZx4bwAZdrA
lZw3C652u7kKjv+X6StLymlO/fMtEg40IRrISGW29u9XzNCGq1rJW4zF4qyDg+yKFwxwAd2YVrzp
GOuT6m6M12Z8dmzccN54RI9FZnsKUQfcwSHXaHIbkOBefiq8Y4m5SAlRfPKAc/jF9SNoP5j+0rfE
4M7n2ngCix0Xm6A4VOW9dDeShdmj8F6yMZlhO5W0S5sIbN+/hPSoyiRLgJ4zetVGqYn7DWqZtsmr
TdSL2FdgXh2RNGLhFxG/yDEyv4b43qx3Sny83D86soGaHDUV0LBGeUNtwyZpbajDOQkB+iWpdR7l
Fjz3Jw+XY/bKAfPVq+9tuzGGeA4WrS42A1jUzvvs4imLvNn1dEl1wPZE1Nktjgsx816bIUbAnAPk
JKzKb/RFkr6rwnddrf1qO/KhmMJ68MVnUkj3pomPEGrvhkYGXTwp9+vYf9CoHwnLo39datbWHJYV
QVfs6MONr07U75Cb3qgfBc+oXdSqsuomKqMnpPh6UoNCkpOzMa14WVio+CDwSm2C86XahgWptUSi
D4dAkU5F8SFY3y1kMIpEMqux1lGIs2vErWQRfdAJ30aVv8VTD5h8VaCQKxhq5tEgayAezO9gnI5R
CW8MwBTehrXsDRQa4L/EQXmPFbgIeZHS5ktLS2Kdn0MIoTh785m0xs1SdzEtCcahTqytJwkrhQMp
qKvPYAoUHJCtagzrvIq/vBXRQU+8Zyuk7fUwoKOQ5LPSui+gb8ckjLEVkOnVzLOW2t/DneEL87yu
joaAsXBhRdwY9E3kvYEStfK3keA1V5SnPWQQMyfTYc4m3jaO1gaJe0ZIU+ALq6ABb1feK6IY9DZW
P4VeWxoVda+ipwfPssSTSbaXCOVqnqQoEEdWmuSYNoO7Y7w/FsnZKCK7x+ljpPinv3uVfmRYZwSk
tSZBnSGOnU65d212Q+WxS6Ju7Y74HAUDmZ01WlcRQ+jMGKVToltPHYf2MOVrSBUdiqMWSz0J7bK5
g8cE4cyIxgXr3hdz3E6MetCJ9yRroBcWNVSor/gvRewiWrYu8aIxbNdaH1HZnEX0MjXHe3syxeRL
qLmoVO077sbtOExxAChKgcVhwVpUklg4GU1YmOtLWcUVLxYg62Nj2uEKZwlCowUwzai6VZ153wId
zVh/mwz9xzR9VQA2NHTchPyFMTVHK1207kUJJOZ+8TwjxC8Wf5kSwy9jzVinVPfWSMngQvL3XnPM
3CQdGlQlPquUrFllwrZFZRYM17LaEGB8aHAo6czfO9mR6HdHOxsBcJIOqBS7Yhg3kV4T2Div5eJL
9MBPj11BiOMgPOvRYrTe7L0sWw5KAWsQmVucEu9nrfzKfwhGc8EGvvexuBF944G4FEqcMLT4iYGq
wAhpSXNWF0HUVnaf+TBi26uryudIsPCRunPw9qmOWRIpQdfLK5Nyp+xejaZAAgiaHd+kB4dV3FR0
ci5m2oj5iCk8qo5MCpfoDqj33s6lDxvbL68kEtgAaYAU29jKRAQKe3rqWSzc4wJFIs8yQVNSYapA
eYlGSQi70JE41vy2k3IVmY7EDz5M+F713EDhfwjT5q212kMkMfkHZUB/otJ+fmQCWBn/xIYoB7fb
P4Ok3JbZKpNMe4K9M7xlY7cMeP2RIQUVtcaIxuegStHp1fuyxwLnJ8uS07FqxBc9ezJC3Uq5ciDd
0AoRKadUzRVI7YHVDmLXPXXMTBLJ0uYH7aGdjKVzpx8FtGulTrklets6CVGshAd9SEm9RXGfLTRx
0xjVom6DBWerjY0VT8C6lofF2JbMG5ykgUeyiWqsw9a5SmZ9jlImFLY5YanuUpRdeN7BJgv5NTCo
GEcOl5G5KRv9iJ8OzB3KwAW7X2yOuMET1leK9Mq46ksVjQWO3WMUGZOqhTBVSu9peakjkDHdgjCQ
qbTldMyU9ZDIjM2tzbTO4w2N4i0wHBBFhAAObJYuEXmZ2pvO96Px+3P1ioJ2ynpcZExu6rFfSChx
azldCC5SN1xKwE7pGJR2U7o31/2WGUMr3UtPIYjmzKeaNarvXEZXunDDE7jrXCWQmgqbjiViiBcb
90hOMAch+cF+VT9LWLwyJ6TQ4FmSbhk9XkuTDNH3SfzNiiTjVtG3BvmtqirceiyE8lT7VtgxmUUV
JauxPYPmJRiTsCU1smc2NwnYmPYsuT81FvFT8lP2SEODDUPpiLgErPFj0D48i7GCO1dRibd8wUVS
IMEXiF5QD00Bs5fAaYVl4XuaPzQDAROC0Jog4bY4o7MKK0aqruMpX4l6qGnVMa1nwaqz9nn2Jifm
ZqxWerhl3ceFys9uYQbFNcMXDaNnpcT1S+L+cvPeVpEStqRGxvpWRjFY8727DfTWcN65vwT+LDkI
8NtA+QULN7llKtTK5kukGltFvITVoStvBoneo3CLmCt5KxPzcPNlDJfMWkd8KqXPuqtHfsUDrOsE
T11FfA/YzshuhiepvGujhwxSXeYiyzhcCdY1Vhqw9A5FNbtCMrGZSWaLIseli0iDRRM6/hL3FPnX
6Skdl60LGF3+NsUeAaM7jSEeacoajHwSzmn2kMT1aOug/cXlGA4b3zh04cVCIiUa/aKegL7iKXDZ
vG48fDxgS7k+SDmJ5XXGxlL+lfUsR8yVZ25QYoV4GorS7vETVXmDo0TY6rG51/jsI0TH8Hz0HMCw
FG+jNHymDDHy0pg1OZFe5iLC2DGx2LMe5glHDvIu4p4IIBlexQpeEULTknG+0bagQtfquMkYMLQi
nTdbb357tc9zXIF175cuQk6jOmcEd0eKghke9RmJoULCUlT+HhvN9oYITwhHZA2KpizvinBVuXzk
Zt5lbJ0ZtWiUJZyVQFwbRKk6Ed5CaBMYb8MZWUFqFZILow6nmpB2ne6I3sEFU16bjxxGamVeMqbd
wxFSrguun76bpD+Uupa0pCPS8JcJ2Jq0c9EMKv+hAC1WstXOWBuC8ChG0KAYrlyGcTgXvDUYgVwi
UYl1uZbjx4ETi4ZUgGwpcPfh35WWQrep6k2P+i4xbtwv1i8TyLWJFbxM6bk8Ii/VxrHgzPuhU/v9
WzkVGjdRdyr95Bur/yPtzJYa19Jt/SoV61611TcndtWFbckN7jAYyLxRkCSo73s9/flErb1X4iTw
WXEiqnIlkYAsaWpqzv8f4xt6wpJHFZcUUmPNPfuEHJdus9MMhLLpjyj4gYlaC97iyYi4Ya9K5t2x
qbobWVsnWVtCltrnPINhJJ9VSAODulUNvAJKAJOmydaqV1CnaPcsmZeDnN/QEmjqVxBcFWsdsV1X
Bpif2w5yhac9Gx7MVZpCrFUk/SkjaiMrIREhz0fL0ElnSGGzSCTUm0GON2igCgxuIcX0J0io/ah9
eFPBbV/kk5xXIsdRInEbWQZGNzKFKV2z8JPPrP8NNlIsjKgWxPJdhGXNMJ7i/FbQHqVkMQB1Di1p
pmPm8ZcKBQgqRwFJToJOjcIHxcE7u8bfRwhfXpyoqrjolPEA486veftV7wtHH+d0l+1V6lBBIf4w
tf7YcT0icef646lNNWegoxl6/clH90DG5tkFmtnB1sobGtexvxADbrFnzSqqKOpzYMLlCymumzB1
FJ5F30128OKXKgm9Luv7sYcr4UMystiXa4SXYUWnLdzwItW4XNqINth7tqRHWN4Jb7SibJxOZzkY
U0B8lKkddAioxQffYCnSbIOEtktbI8Pk1RJ68Y1JtlbX1vtBI5ZPL7YjIIBQ6u8F0xaoeig8/P5I
DZLg7G7Z6Zt2FGdxQcKsYtylofudoL8XvVHOWlD9pCG+1XVVo+iZpUutqrbE2iOmJp1SRxZWnQIO
LmTlekxKXn4s0TrIz94UXObuI85oFFB3E+fTycnSMo/YVeYZTtSG7UUli9spQcdv7tqQzWt5ZsG+
EFXMlJRqZbKAPGMv1iSbFd8y+T5FMhXVP7v6xFZ4LgaTfJp0CvHEIl8KxHkonCoTa3SI3CU6KNFt
6d76hA/5DRpWg65TtBSreOebNQjxRW8uZH07ooc0z4p0Y6IqwWhAqmiGSTrTw7MbvuAwyYpnXVhr
0UHSe8cq7yIVEPtgh6q/wA26zFP42VaJFES766mre/23ad8pjfFZk3FTf9NG6waSch1tR504SKjK
8Vym3d6bDLg3nZCRRLOD1HtKqPEr/qob7JQdlQeaPQdjcUKK7UQ94ibxCJsHdRO14IZubtLBqvPP
vnyGKxIJbyaEDHKYPBPXs5BI1oL0YzOP7s3oQawCgt+0O4vXPHZOK0rnIRwniELroWuemL2y6gCK
7BvfEFAJZUYkjpoxym5qGY93RohkAzJA2sl7Q+b356R7iaoL1nUA9zEgkRXdKHUmAVNQUJXWB+85
UqE8pEQ1yGjC0EaBq8lxL9QujTg60N9dcCTEPvDh8DkIge1W+q3aoIEJZPYOELytZdpBp17K1Gyp
vlbN3g/2EzTHZfNu5fR+byWMCTESZIp7KdWECPt2hHdZEmDzlSBQPHvQd2Y/Omb4LBTP0LmN4bbv
l6a/GKgZd9Q+felJoCYkEO4S15t2WCvqumY3FgAumojYuO0cIodqhfg1Fr1qVszpjUdSPUtoWRTj
ni60CDEQSTLdkdee6FZZPRBW7mrEjqSe3QvbkOguC/pi87OANpU95uzkQtwbVepY5vccLgU9qT7D
TNoAVVF9W7eylex7pG2Zq8RNZgW6rdx4NJsj8aaOpTot0Ug+vPozc6KXUQxeiqGj0zkNEpsQnYZd
uNysoXmxwFOVZNmzc6McrncPGn3MAC4wHpoIgB2ly5pgKihVaK+6BTUt2yprp+jyF6YfcEG2iK05
44k2BPcBlsFdXxMy1q7ziH0k74LY27jivQdnLQ31dUKHT7PaI674NeNWaoo7nxmjRUcVZ8oVg9jv
GluVipcI4ZL2J/+90NjqUSEMw5SA4YWPuoR3xnr4uphnfHoEyzDZdrNTsMQLbWOrI9lrCOmZ90DJ
a1tgt04iCoweCko9a2ia7fcxePNYWeUKnVUiPOPj2LQMnXqbUcvt0eYp0cJrcYgmO5+lhdLTKU7Y
PdE7AMqR9Cj3KmL8nizWLSktalVbSIZHWYjJD1BN67JVb6WNkD1UhYCMh0gaaDQS+0xWpGkSLRAG
ElbLxvg2b7ewSJxMQ+XgW2w5zLmR3+TRk6m8BcG3mlpFcBizpctC170PWvY/7FGZXguX+vFbptih
4BDQ2ou7EdqMZtM08eOVEEVXqrKfaUYR+cpcUUujZnlx56xaDROh5N2Mo2no1ykJMBLNv6/v3mfW
SBJcSd3G+knmr3VRio2wLsb1yPiAXbtNKMZKK9YXNyYmmRmyvUU557lF8vn4948rixIefwW87JRe
/bEgm0cSISKA5+ZSV7B94L+gloLCIeZ8LnHT6K1QpxjEyhmQZpRnUynnWX2XWk89O+qvP8wnxWH5
/UNImq7z/wuRc1RIjRJVKO0Bi62lVbTsnAmuflWf+/6LLqrQsmgqJOaomEVw3X88acOqYdZnrO/c
jiANZSvWBuKjcEl5dh42xyw96vCtPFuMwZPzyhdRjg3qsUltwT/odGsaXpNhOwmJ1rFk50QQ6a2T
TAiNkBJ12gVHb+pxGuwsnnCS1CR6liOUsmXfTMbyZJl5PnuVjg2fNYtfSjYTKdEPdU6ZZLTmAmIi
kddrqVXrzOx/luPaal75IAH1uZ52yBSGHaTnqlUPPmkuEUU46lUe8oRQW4RsgOKuRXTzwKfyChwP
8sKnz5k2iGxMqCFka8zb9tmK12hJZpPnITPvO94WeWobMvP8g8pTb5AISkAQW5oJkUCM873P6tur
A0Kk3gQd0HfRzSPeM0J7JgAF/8RykuYN+n1tPfuNuaylh0xbxwYmnXCfQutUKCvcFPXJlNm/IUww
5mHPC1VGkki7sslXQTg6BWqtzurWJSsZwG/tz5GhSFwtYYc0e6np0ZwwCXKTZ11/Ust1LlYUKg8V
1VHDNdluv5DtLNNhIlQnDlZ5eAwDhpOswdAadlPip/TsI8SZhCl+TvlGJ7mHPVbQcF2Mu5jtTRZI
z42hLjx4pkjy6Fo6PgtxMg/nGVpZEaWxxlQ2zt1hFXff1HRTQgjOb0YwXF8/Ep+0aD5q8S96QuTf
MhFPZoPkgdgnp2ANtwaUtaaBO093Aorda+ya3+c7nWaWhDtb0U2Tp+Tjw2F5jZBxownmzo8JN7k+
qdfO6rNDaFBiFdBK8MEvKeeC7Hqs/Mn+zprEJlVUtXq7uRYkfeUgykW8Afmc4IdSDtJ2j0r2SC8z
GBdX7s7vx1BluFNwORVQSnS0Pl4rOYhSwbMou1GKIgLQ9mykGv6ex4x0bFLiHfVUBte6aNMNuJy9
JOBCKlIYHb7QxQ3yYknRgR8o8/9w6aEqUlhd5jbLX7vNtxR4rhzxk5WFLEkTEFQCqCmaF/NyScF+
0GtMgGWwEI2zp1wJopA+u4wSv51cDcCqvzHOq7GJiAwCnvGfM2Knt0qdZGnMm0VEL5K9xiL78fWt
+/SQaFE4Hxwh8qWtKql6GYkg1hM1n8vZMsru2Sl/fYhPL9v7Cx0ussrt+jg4iA0b4jjjsjX1qdCn
Smx6Zfx90jCWqcmyZHg/wmX6SZ5XmlfilZzD6SoEY9E1CH4IwRtgNW6axvn6fORPEAcyLFrW1bJm
wPSfTviXdrGO01tKpms2UoxLG0zwVO96fMsFo7570Kt4GYh3inmfDxOKZy6rLwql6iqK1oMG4crq
V337GHbnytCvXIlPevQy0FodcoqhsgSebvcvH600qqSVPDp4prQpxg0cvhg1U3MNCPfZoyfruHpV
kcPJl8+76RNYV+oDFeFtfD/NxhF2pXGDPpRBCivvyll9Nkh/PdzFk45NIOwKT8J6ONjNSHSrv2mR
qn19W6VpkrqcT349ysVtbRD86VYe4t5f5muw/ytlB8ZlhtpsAWf1yilNv+yrg13cqNHM41ozuYIJ
RSkqBWnw952AKvPiX/doGiq/DIVMjQSe+Zrpkc12K8UzIVpr1mP+vZGUa+Phs7Nh5sdaqMk0zI2L
GzTEZifw/mb+3wX7ditjBuwfKeHboNu8eT6ndjH/+m59tkaGEDVtEnRTVc0LlkltWTRSCtbI4sZb
KSsy0hx/Ja+uGeU+nZLZqhqSKrMWZpr8eBUlGqaJO430fEHOKkzefbwgA2/db5QNiq1jvfQOxd/f
I8sacwu1OMgX+uXVxIVAvycdmZONhWidBPf09bWTpotzOfg0UefZlSxJwoX38aSMTglzIeMA7ORs
YD5OA+h53i1YHm/k4cpIlz6bLn892vTc/TIQA7etvKHnuULVO0d4sipXk2NTvrl6sz49kq6C9gQ5
iO3w8mbRx+9qi2GYbiUnd4CHrafME2/RXJsrPpsAGXc6zkYWPGydPp6TEPWKHNeegrFwkW+5kPPA
FjAPOf+TZJQ9fn3PPpvYGYCiOLmfJflyvJdm4KqJymKnpZNMh8hHlUdDAUjklW3+Jyvt96H+v0e6
uF1tLiuZRqGbWvCsss2laocLYQ4W3NqJjjaPnGv0zU8nXoN9rgRThUf6cl3Vl8guqKBR710Hq+LW
PZbWQln2NiHlK30fSPbXl/Kzt8kvh7vM+5L1To8MLBwQeGaeemf2+yborgyQT46hcCYaa1PwXqZ2
MT4CHT9pkySs2fxTSO1Rt5aa//PvngcFMp35732T8tuQCAo1I5WYbaBbUGE2HvzRLqwra51P5j/s
jBa9Amo+kxH64kQievmiF8rTwwtnnXEOpmrNXtea0ywyltOMUUqO8rcv38ejXtSakr5NRrmxFKh0
uhN/IyJ5VdfX5qXfZ0FGnCQSgGPIisGK++MzLJoRjh5rmLzkiqPPQyf9EWxbW7L9DbEsX9+r3x/f
j8e6eKhCSkgF5WO27D5e6HmIH7CMjpJ//Pow6u8rYV35ZUepXJxTm8o1ZV02ezVFlaxR0HY75ohj
hRJDYxfhY5L5cyOk3+J989BXCN0Di+cFzeVExxT0KlMi0TWEHgXt43Iu6LscS2dmhog95hbkYdln
Vq2zp4BId4UsXaU7DgE2NBgdlUiUaL6KNPr+Y0kr/EEcUEhljuwTZwqKg0IBkc9Fta+brYIFqs6u
LAo+mbs+nv7FZS6T1lNbAdXi9KrhNQCnDmlxJ83UF4hZdrciGPbrK/7J5PXxkBdLH1XrXUVGZQ87
1NaXhhPYyH72+TAfHCpiV537n5BoOB5LLVUXyaj4rSzRugVbXstV8JYctdap0G/p467QFqClYvUt
9VaxhWxkqePLpSUxE+O7zpt3eWenNZZETJJ9hColATO7iA27FEhnh8tkMgCaK7fj90nw40edVo2/
vPiNYIoQSRiMamVSNMcumi367v/zINOH+OUg6HoLJdW5/q11AN2mMtB8fLVf32XQCPyaj0sm3vIa
EAOFKDzdutxY5dJYqTQuFNKjmvVAaOmER1M0+k/tLEKGJejrjDiWprmppAHgmbyhbAjJmDAJvTyK
JGalmYlsYVgzE/FYKsQE0qYXKsJpxr0UOFhjb+VeXFce6jz9JY5MHq7K0dvScV0OJnAgfQgOok8Q
RFxBRCz2XhR8c9v+3gcxWmEIbQYsbXWEdyTlGLp71KyjguETr3Ok7CNzZZrJCgUwteumvNVa/akU
f4jjxmrBxvt4YPCdYvybt9VPfBdp+U2M7kQ93NLaO0Set1ckZ6C72nvaWiJpOMZLAYLL9FchegiZ
RbKPddLsvY3lQ8Zu8AOjtfO+yxL6EG3dZDicj1GFlehQkpM7GDpRQkGuzUYPF7/cdFvNRKJR1i+h
+SAhGQwMF3XpM5zAbTjly/Gzrr7DY7OG9z9vBaZS5Maw1ACBalz4XaVt3MKu83NfrYKpuSgR5Ssu
LAh+EVoOGIB0BxscN0q9tsxDHNCmGw50iapYPoxp78QZSdNBssg6JsH83lJ+ROgMKsuyRe2+wkVZ
tuJDqbcnzjBUKS+nNnlJtbBUYOOgJsDbJsNyGjd1eEP2bqesUTEBToiqrYJGsrCiG6wW/Bz8a5rY
2tLqllp/V7VQfO5SgkIEyED8iCwjKgGT6r/4GWzXO18+DZTKgw5ZRYN2QuCp8oUMR5aLHH8zmvpT
2psPpoirFLvvTvYK2zO3RqsQwv3QSy7u9FE+KnmM+a6uNyn43jwnBL0k5USWCQMgQyUw0p2Xpj9a
XOCd8JQY/l2ZRmirUWdisTHIcW9beqGlE5g6/AmPy1qSZ+SG4UPfhT5uk+ocV8NKRmCd5I5I5rYn
SPeRyI5JwSaKMHKeEIkWDfJei8ezKOJR3UZFu0oGTBnI+LJm3Q57TSoWPCbLBkBG5W9UEHENAtS+
825Nas9SiSLFEG+VBuCriEuLqK28Y9QR5O3xmNALjSOf9kU7V7SNoGbnhO1vWBo8HEiQkDkk6Rlr
QSMBJVHu6JzBX/DEfSdgwJyPfAux8oq86oBYDZYzliCbu+04DA4QJz1DCbesqzfdOriWa4tps4e/
rqjQ/MfgDp1tl4AF129CNX8oh5+GeDbYUxnybTXpWCbHs/iqp8WxI6shL95KSAaquqY6N/PkU47Q
qEd/5fcewqhs77XHKUELlVkfHkHAltFPlUoqu5wFDJXvpW/NK628bVOUByKZ9W0PIsRaNQjD/J+D
DJHrPdM28YJNLj8HUkhIaAFwpdoJyWsLRl4gFavN1XUrl8suuAF2YOIQrJ5Jx6vLRdn/HHmHiY++
eW/GNiM6aHawNb12l48rX3/w49sas6C+UTDcJQiVUNHgWy8WVfUg9d+7Cr7j+NLR+qgxKJHNnA/b
NNxYxgoFLfDaCu0W7Q+WyrNRJeXhRbFupIjY6qccDn4e0bg3UKno0i28dphayDjKN3D8doJrDuJy
M8lb8FqnzQ+dvhAJZ/JAXlhlbOSOJV3x0yTdxuPweouATbQFAQK0cp/iKxzjepHypggEcGpJOzOS
wM6MwEZJpWuETJtPJg5Q3u3zmvHfxssUeYcBrNdyanRw/kBreI9Q3lFianm2bkBs+9niwjT1HRpm
YAPB4ygTCrIGlgDvPYO9P6iEVpBUUoMR9hYlY2YgNFnIeTxeS4zblj6zTGQUsnmvC4WdNHcNLjcN
lYE8Oj6iyLxeaeXBl/KVN8kjizu1fOQFQyxljoMcdPMmg2iYvcks8+r4psTC61uHAHeYEom8EZ4Y
Y0W+GXno9Vsjw74W0C1eC60dd0R7i47af3eRY2pkqUyU1Pqtq0iZGO8RnikonOSetVS/9YGnYzGE
b0jnGl+q962Lb8IwcuKeZBt/0QxOGQCZFbSbiK66wbJrCPjWxMF/quQHQBEraA7bBnVcZi0DGQYn
2wnxrfhm1DsXroEPjkEJxDUqEzR0czfbRDzLei9OiJkVKuFs+it4ebOK3oIKyDRWsMLIf+DrQ/Ux
4eSiQv6uJNFONfHpW1m2LuLoJR82Q/cim/TWkpwmIwTeGkEwz1+NVdx0MGGwQsr3XQ1zwhzXyDwH
E2NBA1peOysFbyt38O/COD41Fe4vobOm6W7RhVgUC13aGfW5UOnh192uHfIfsrpGLkSETa/3AAYw
v5lgj9A5ZwLLMLwAoTIcdHhw9EU1OJ5kflZnXpi2apySzrWNJANOB5yUt9qx0dAr3hUEkIS9YKdC
4nQtdB0ERoKQ3piefiuSm1KPN6qoPkJGXGTySyOeVfOH3x3cBhm7G+FFv6/d7laSd4r1WubZgTfC
TBDfJ7e+EmkxhsdSuSvrMFiM4bFgDBcFD54rsfCR4TIpw3PAJ8Mup/QbgwtNe/iIlItwG1IxwgE1
Mp7MiZRRYYhMwJ7k6dLo7DA99eRYVM1GEPuXDO4G67XJu5ubizRmToTL/loN4l43cQob/n0lDovC
DFbq4BLpENAoBuCj4TQm+TNqqmomjO3tELq3On83cqdGLKr4uxGZo1eQm6Pt9NBRAm+RwQvPZSYn
FXfcvMb20ZbPZlFsYtbpGDdlQufjYnwyS0dnGWX1lLRBtOPfz3xbTncxwduIje6tZtj19Jq/XlzK
yu/FzI8L5Wn3+MsaVkFQG48moTUyfj4W9CkAyW41dRSS5CRx1ihm12zTQrrkGGAsdyOyiNCbRaGJ
B6LxFgB562ZlItAKl2Ggzgd3npNcVzfRY4F9fQyJMkNzXCfbUIaRS/jaqKwqq8I40yFuQ8xKaQc3
J8xE695MnlX0JRnTzcAjj9y+RsQiEdBUYEzGSQRbcV2U3pF7MK+t20QGKszK2zXWyCdT3FlgbiAr
nC08C2b+vYZIojLhcgIJjNy4JdOjv2vNXa6Q8MDKOKnNWVcBFWxXTeWw4VxEJJulBCHW/aLAaNpI
t7VOYmq+90tjnhYvxCgtWt+6TaWd2x/dfNOQ4To52QICx2LtO9RwO0Nk3/CerGsniZ4Cd62zdDD0
eyXMvqHvbSk2EexY1yasADtBCQ2yP4IEELX3wRj/1Bi3AcEpQvyq1CdNZ+FPnhbJluyrxhGmDd5i
4lcSqBsFL+PsLSUcphUWHqa7ulH2yXDTtsKMXVZdEJsdb6VBXInmuPWaSbcpLGrTqUHyQn5NeH2K
h7aIF2oAnQOiLowzCwkq7qEu3IjZjcluGZN+o+qzGt6EBzBYhrgTMaKJG5hswxiMzHw1dMgSoZIZ
crSWET6zAtJbzBa5u5ADW/e7ZQxbJo0ftcbaNl7yJCjfhJhUouym7Vd6TqO2r5eAqSNKFXX5MPYb
YSBGK3wauIESCxgJW3PTrrKapUVV3AjFTDIPZbUYE/FG75BrEGhmNujb9p5QMgG4p1g4eMkrPb+0
QwIo3rRFuso74xl27DhLvdc22oKLJAhRtUekiypyc9GA2FbS7kSO4ONjjV2MWuNmQlCYqjGvYYSa
6nBKhCcNTr4QDdy79qyOJoGb7qof91pyyqpuG9TARP38ymbw2rb2oiSGPqLpo6nG0kgbv3nDsZcr
d19PCdcOcVH/0rOiDTyRQ7DJj41bQMludq38NRUmLna0HwoJF23ZVIsj2CUco3xBSnFwl7x67qw5
5eXe5s3v/P0mHpOcRk+eAAGJzuFFbSYmThleJMdLxGRTZI6bJivkzV9fuM/KMZJp0KBHV0uZ5LKW
rPhR15Vyq8y95//oRMwFhJ5+ToYAuaSY+K4c77MiImV5koYgRGq/maKZc9JBmrQ43bxdYFuYjyt8
rkvFTpfX2kLSNLAu7hjauL+OdVFPYZLVcP1yrPpFX4o2vhj+n2zMb+qitcnd2BTrfics3Gvn+Mlo
/HDcyxJLW+qj6tJJLEiwp/dQr8n4WyL+WUbHai3Z9RIa65Ue2GcF01/P9eKVCH+uF/KBcxU8DE06
YLSWmguOjWtt0umiXVxUGUD1pOig0K1e9sJaQkI1NsGEvZpn0XuprCsj8pOLh7AQMSqlehT3l4Uj
PepNb1J7sGt9gnIoE6CoLr4ehJ8sH2RFIuHVUBSEfJcyIlFsyQIJdZpRlXvqdLyCQB1HCRROZKeE
VTbNHq/vlVnws84AfG+kS/QPNRXh5MdFy1gFokzgE0ddBgQAC0y6s/wmOKsHnATzaNHVM6y1yTXN
1CcVbhp7iIxkhY4yHvqPhy09NhIxzeZ5H5AxuNLZZILty+DCkHlWfH+/sv/10v8f7zU7/mccVP/+
b75+yfKhDDy/vvjy37vgpcyq7K3+7+nH/vfbPv7Qvw/5a3pXl6+v9e45v/zODz/I7//z+Ivn+vnD
F5Rgg3q4bV7L4fRaNXH9fhA+6fSd/6//+I/X999yP+Sv//rjJWvSevptXpClf/z5T+uf//rD5Dn4
r19//Z//tn9O+DGnfE5fXi+///W5qv/1h/VPuloWPSFVs8jGgXHyxz+61+lfBO2fmE1Mbg9kAcPU
mRH/+EfK4tX/1x+a9E9os6Jm8ahNL4EpKK7KmumfVOmfCs2lqZ064dUNXf/jfz7Yhzv01x37R9ok
xyxI6+pff1yMS40CL0hbmjqyTvoxuOiLd2dUaG7p5pPAG7jSqlV63XZrCTpmK/tbUkj9bayVGK0a
o4WPSFEp/a6E+MJmZg0G0BjHAYZM3sHYzr2/98zwabRJPUaHhlRDyMKXDWoxETDKZ2x50gTtudc0
KWbN+lj4g3ibUZrLgkEmz4n+/DKVR2NrFS2gvLIUsI2azaIVCR6qGw1YY6hIV2aR6b79MhO+fzjN
JNmH2zv971J2kMH4zlwxamZWTkaWWinaXMTXu3dTU7OHb10t+vtQsRI7yvth4eWCehcRtJZq55aQ
+31TPudxrzqCmUjbkkIsAXfnzIUAYUhFsVYKUHNuhfmwZx83x9/X2GOM7TpAVL2MwR4aAq4mpPYl
hVrMIBBwbL1N8PtJkDcVqfMP739Ylmc5RIEpCFpoe/wyzP8cTR9Gz8d37HQRUERYIuoLZAQGs9vH
6UXJGt2lr0/B+v3QoieulalrMWaPvpFR44H6FsfqvWx5ytkMpRspKcy12MXj+v1s6MgGu9q1ytso
hGyIT/v09SfUeFA+3iad+AFFRZDCwwSZmgf5181i0OhG6E/FoqHV4PB0QUMAMX4SL1fHXSaXqpMb
5qIQzZpL62d7cO7oITWpJxM+6pw+HrDAxHK2D0fqv2Ol1Iu+x8+XYoW/84Pkh1Xqh1jtjxQayzUN
UmOnsUdQolg6WeSyeh1bGz9kHxCNXnXo3B5TM650zMEAL+TU21YkWe/zIFTOopRuxtxgx9TU8tpT
x3IrsQHxlFj6UUC9qPy0PdRkGZiiEjg00sZFbmkYZSOLlC4PVG1Oib9SGlAsDciHK5fytxGvcw25
kjpWEYvZarrUv+y71Z4OegcVi+ZH+bMV4/pUIcC2qwDIzjhImyEn1gWm9LEsffBfUeYd8qh6EwsX
rCgO4TiqQfsTF58u3ZL0TUrjuwkfwc/qoCmGkigj/0c2ptVO6iuFgCK6qF5HDGVmqsIuI1b2r9vR
KVwiTNOpHRMbhy+thiZQNlss4BBtu63iB9rRw3I/atle69WZYbr3aYvLbjRoYjcVG7WxdyOny+Xa
Mc0icKJ0LSpCdTJ0SsRtnx7KJLkLRhEeQR+wma7Sn1bcn2Ozlzae1njbK9cXhM6HwWpgY0CJiBYR
2LjJclyf2mq/XOHEDHSr19gnSx3Eg6HXFarz1r7v5dsiovIt0FeDHKHJy8yssPT65OKOe5d2Mpvc
bZCpIt5TXdkOufTdTNDHu22yy7WX0lADjJ4ojtXMgN7XjTbFEWNHYwxjsUQCSJtLP0qP8BGtH0iu
9OU3f3qQRxn6dxfDDgSQMEqSANgmWkZpB2RaBIyW4guc/G+wt8eBIICciGVJ2mZKKd80cXPvC6RX
lzD8xgy+cmieW8wOQBS+F+JI2FMmm4u+DM9lLS69HKBdY0cJwnqNivAs1ZJ9Q+o8bsHSh3sS+OXJ
EKNd4JtYtTG3qxAQMD1QCq9OfoI3yKLQMIzFVkZTulBdComR+SMOQ25ZfBf5pCJCT5NQAwmkIpkW
RI/Sk85VVN4ZEpRyOIHIzrFxSYTwjE0DujaE59g+Z8OpSuplM0ViVpHUHxL/re0C9UHCOGYk0kzk
PXEzWtLRFIRwbYmguPM2VdYdRFJYBRNzIq17xwc8M6enkd6m6Q6rSXjCc9mb4GGPLuHwi0TSLLC1
rZ7bUsqHYBaQFtTgDSgTpgvraJBtyesyKnDeMjeFZ3onwE/I9ovoER1AwP75B5qHkutnHLJczlYG
8pAn2QIbXTQ42FVZ3agj+wTLU71T5VONbyw/PxiDFy6VQtK2UlaRqVekRzao5rJrtGCpNbl7RPZP
ZcuIq0fJH9/82DR/dhbJJbGjJVRYKkHyD+9/0ItTl/3AVfZcGIJS627bxIUJiNtMt/kFsBdy15uy
jphyM+QdeR+pr2qEb9CjKSsn+TrqB+9n7sbfQqvJvgdaRVM3ztQHNwnw5aqEVWMDXcgpES+NmlZ7
kRjSPpWS+wpQ1MzLAYAayOdiFSO62H5TGwLDpVaXzwme+nhUbgyrb4+1UDfYxCJb1oupCJw7gVfj
JgmUYlkIMOwFw3qohs5YquVY2nnh+8cpE9Oyau221Orx0NYW/YQ+2xdNipBEU6yFzk6C6dNcW+2I
UsDEuxkHxK2OpuKDx81lysVkxvuMobPqes+9IWff3UK+zQYpPLJxRjcEfniTpY1kq3X59v5VFZok
v7z/tUhmbtrRyBSnoNysUoTNf/4gYrRQvATvZ68B652ecYrRwSY20tsmC45ylKQHT24Az6gQlYvU
tx4tdx/3ES3bvKZMbUE00KwaRL6uzzM3wzTZpyRUVHLLwO5pdwdtV86xSNEvff9D000iheYF2bNt
RrmpaOrdX39Ushut2syHlVpwc9rKXXpy1D25laivQj4KjiRf3ght4YIJ9xXHitX2xpClbeT74m0o
coKylzdr6rDumqwmELokU9WvBvhPh1zm27QbyoORFPqNFqlTCVHaSoUkP+Niynq//REUcBBl9q2V
o/IALEtFjLZ5rmobFRf1+1ep37iLXB36Y6NojhC21a0J/2cbtphm+PW3daHeVEENJD8SkSRFg+dE
2lgsyiaTV5IVvlXAsqcFTjY3C+2RXPK7fBB7sMVEseUjAa2yO2AlcnUWaKLYVEuc5HhxpajeSCYc
cpF6cSpUsClwxp+qEOe2VwNCAEApxGChxLp7lcrqRyB31cFXWK1IWsrqURbjTWEy8NycwrJXpZu8
L2nRIKlb6jTLeprVBHCJVW2dYi8/pYqK8Rd09bH1xPpYDj6X14U0E1qptQnq0HOI0LMNNZQ2Epuk
+TgkLxkv4W0fuvJappMhZhtxkGj7Wmid4jYInkgoIuhDR/OmGlPWfef5T3FrDd+dUqnTe62tITQq
mWDX05dRAks3G00QIUPw2jbcvWQcl1LSkyjkE/jc5sPN+x8NwbdLKSviB6W2RiJnm2zbl3ENWooa
qoeWZalaA5bgXmFh0amQvcPAt5aq6T5j5Mt2o1Cz0tMDMPxCqtp6l4q0R1hSDTQTT7IxZJtSrSnG
j0l7EkIv2XpW/NhqenPKhKY5GQlL90ClUyy0AtYz1S/WoytqN0OUerMiJHoPRaF605Vtvxx8XtdW
k4ZElqo0BIXpr+9fv//NnLqn/5ek81pyVMmi6BcRgU3gVUKmZMrbfiG6urvwJjOBBL5+lu48zY25
plUlyDxm77Ujp9rN3Zg9kkBfJP/9aKmu6ovyP5Qnp99OqQfIi2av+UqhL7iXoPfBHBXVDJzXk0ka
Oe7Rk9SbvB3xIa8wcikH727PvnE/cxntmzLV0MQWc4FTrw6ZWIL/154rSPmoxunNewy0fXWvVDog
cMYGyEcbPlnzGj7FdRTcbrq///2cNvKasYyax5CLZAt22d7GRaie1qkCQCrzg+MO7Q4rtfcGt5Ym
EtCZR7jkQ2xOrhPIfUEIIxmJUXuZloFDf51Olmy6i2u3HLCLgWws8/Y1ldBGnIIIrWzI030WZtgZ
c+BRjfDkC9S0hZHOsxW0UQKJlbOdQABV8Grnr6vqLlxp03O5rsMBepTalGX01M9sXkrbtHe5/M/F
7pHXGK/3qrf7pyHKzlqMN6yE2K1l1n81U3ViZua509vS9mBkZrZbQxQ0+66T3MSRV9+Ha4gGweoh
sQ7LS0y7cOVt7J6z9t/QO+KjAuENCHCuH5Xb97cZv34h9YkI7Tn7awdG7f/7xxvlFqdM3KoPbb5H
Zy0uUrqS7FznV7cQ2Uc2g3oZSQvxIjQatDcdyLzuyaYkTUZT/otW8s1H/6Es1/lBDjjUBC0yt0q/
NPrPWrp/PfLkAC2baZf7SO3kGJz0Mt2rCZFV6PTRNayr7qIqri4aEDjoEupn+AUmlGWwa9jztNNj
yzTjvPa2A0q+PdSeeva5SE+UKObe1UREDuwi7Lh3NgEk67xHVjJX2EGKl5Lw7dz/5c9lBvQs4s8s
KBH7dSj2U/TgGXJYupBWa25ZBTVNcUX3hn1XXYmTqYBvg0OduiftWLwsRoOXhfQyp3aXdLJ6L50s
uGi6aySTJIoH2n0Rpffu8dSf+d1Na70XM0xeUG5n6S8oOQx0/H049TZEnuXqlUO3iwIHTM8KU5T/
TpZNu5jN1JjlNd+ahZkFi/kgJ6BKG9On1nUhIRSz97wNx2a6CBWWu2IAjLr2bKNZCiQ+hPfWLsXR
H/39GA4tUg0W1obMyRmVlRez4o3HGO109lyMTrp3kTEkTgsaq3UBfnnISLruwa5t9lI6e6rDxmwD
GWjqPbXzxpc5I/7BnX+skrTVqQZIkF8cD39+R3GXLBjk41VyC1Qs0exl+WVXdvkMFcFCW+R3zwwB
0HjYHvmCHR9lzM2ThM08915/Hip2wS7RjgKj8VLbB/LWwg26uQdaEW5DBZUV/21h30bKiaKdT1pC
vKFvpi+itWLiIZx9xr4iEfH4K2jJPw+a+t+4ZPe+6Ir7mcJMzWO7d8HvbOI2KXpFgt1gr8e5/rvG
PQEVuX1pvfU1z4LuKDsYbjNUasj4M1TC+jKCSdINj2W48LRH+SzYsZlXZ9TdLoi/Qu6WjSowAua4
vABHdx8lESJIHK2ChRZlTAXfyahfykPLVgRpyX34RWfNKWlgiRWaWIx6+Rcv1bw1ZM40tvMeNKHZ
lniAz7lFqrgdPbnGthLXS3scbM01q+Jrqpy3cPCyxHTgvqUuH1Aus1J0xc/IIbLL3Wnhz6VaW5yv
1nNhx2j4/QuaFr+DnbH068mLoED66VzDPVpPUgzm1ptCOajNo67+GKHui7gmwaD6tuwyOlDXzS9N
a/+y30ae++MtVJv88Xbbxtrb26AvTC/XyzWd4EnfyPgg6AgXaMXDGMzdJVqYqhNg/h1Fy1ELme4c
EnQSUWTBaSYOaulR8dQ1LVQFJb4Pqv2Uy3mXD96zs9CgVUCAltq71e9twHE53JkcBVILQWsbwom4
L1Fiaqd/BZEh90J690E/ohxgYDhOPM6eIk2hn5Zd3TpMGtvlnN2ovSFHvS0kXBFDQuKy/CtJEnez
YL7zByJfbJK+ZRgr0nEkKAeKydKzujumfG9F4z8uc7/up9Gzk5Yc9XIxm3EB9WPrJju0AIlJWc8H
91fW2djBZS4Swm2f7GxhzoIUQi8O6j5is6ppCo/2asgEEAAMMlrMmnip7EaKS2uMWR77+LiBHbo6
pULwUBJxqE6ooch26cs3EhDil1ueryht/WxVGSGRAmFO1HybtYVemEUeoj/GdjN2FDuuxrtbT1Ra
kgQNO+TLL3lJKmvLUNjam+iGglx5hGOOow3sdxLeubxFloJfviHdpWRx0c9HhYwKAJDdHcLY+t1m
t7wHchzjQILg1zCAm5hVM9PTn4LZQtLbQXceZmBfVXSBzrpyG3jnNPPTp7YXTxRVtmt1v1FTP810
cC45kWsXPpWaYCtvDjIQtQp8VkQ1EqHLXUu/vSIIZbKjoTa1aGx2a7AeVhkxDBycSz7JP11suBpp
qHgml40zjoBAUvQs4dyV6FbH6iriyOwog7wuHpIINiTFcj0f82H+I+H2cCDIuyrMWJ33DeCO6D4o
sZlnU/uXddJztnQBymBKbOFlfhJ1DXMhPvkWspxP+Z3MHgJZnpCbBINfa566W6frANuvHBFtBRWx
bAibYB6RilwlpL9uCvBvqNNAj82tvDolkc1rVZ2rqfJhCvGdBWpxjp4dQLOCg+SrrD15Q/DFUAC1
5/pLQzk91Ba0pSGz7mo3hIgbxHeZBndi/HXctWtz7IO0em5Ju+3Hj0oADGtMpzEEBE9Resuipo5D
4doGSeQCW5sDrDe9dDgbIXxXhuyoBUbahqFdfRObYR20+R00umHw7RQljPpyU3ecpS1wdXioBTIo
s+BxnI/OVNSHvLnlb/ltoqIFlbOt+A6WAp3zBvUA6rCU0KDRctFVAx3zciBoPRX6PK/NHXLruyg2
X4g4qiz4txSAHbHrdtCBRFTfdQqwYCpewjWnhTHwgdj73gHqIVlBRHuZk2gxBh+1i9U3gA8FrVkj
naR+HXNUzRIyYLTE6V6U/sFlsPAc9stTVg6UsNUNbS04Ety2DJI15Swz7HZHOCe+RAJRpQMRzYzY
A8lVBNNrl5U3wvItmicDKbMT1nBXaXqWHqz+lvoemBb5xIlDUJ3dqgjjLFE2bopumymgEDkTSNYN
RQSts8Ta1Qd5/WYISlJ6VSCUvP5g55IdXt6NCStXxzbkyGlwEo7em4bf+tzECU2BPjMaElfGwmri
IC1cF0ooDpDEt/vTgE94FzrzxxJzwQPdeiEjgtSbiBat6IiN6sMiiWx00eYG9fJLk9jeOOyUQ2VU
je6yCyhrDRruLOqjvVMTquL6gDKnAlgh4SUd45dm3kX+9MttpjPY6l9toYd911p8AsgmCG3I//C7
pJnYOUTiZVgcf+9H9sgLh+QOKrJL4lse3A40hua+C3Hai6atagaUqx8iyL9toLTEiA+vzRK+DKN8
x16QIm9q+x1NEjIzvuFgDZ0jaSuW5WZcDenV537YR+l8jAYTHtHhcGMGLSTHwP52GX3huHGynRa3
ss6+JbL51cswpXuKU7EpRWxdq+EWv0sdtGlJHUEjV+2UIQU2KCLSLoqFtISboFxm9FrzzOgUz5IO
HWTD/4FRWnmJSvfNytOQvFsAo5VB3d0Q+EGGJdhea+y4gEKLND3OuAiy9NYsmBfmvNqKrHb5AUNr
m3rcqU2B56vUqHIrGKmIuU8TpBMvLodTnvFe3VbNxtFVohtaXTzw1LMwe/n3j7qglq8MlFoXTEyX
6gyHUOFedNPda5uMtzjwJpY5/OlrB4U0mFfCR1DxBYZxoM/RbtAcjQSkbRsOPrNyEw7BsfcY4PQ9
rDUU5/wJA0zpKU/8fvmSkXm0e6YrGTNdJjHBk17mhzyqTkVgo0S0XInba1pSKBFuHm76yr+KFFau
j0OBd1cfoqLXMJ0LNMNspvYO2od7xvg72tnX2IlW5mncJTxKUlpEGUNXlSFTEvo9fbK8juZClUQp
ocY8tbXA5VRlKCFV1MLjXdtzEKYIJDMOQIV0NFt9dTQjEYc+wU5OGtKKuaD1S1LikspW8b7OALWp
sj5BIf2SfD/X2RvvqiC/S62WUAArd69ztW6npSlPCvVq5sivYVbLyRmQmPai4aW3iQ2wHELBouXd
U9Cqwh5FQkB7md68j3rKrEfaS1TjQZfvfV1HoKGhh2XOvdtWhOEtqOoF6Tnskh5n8QjSMdiMevjJ
xDxuBlImAheXbWC+rUABo2Q+0+8oe+/jiMsvn7rfGBXHnYq8ewoNKMTdPh6gPPufWva/wypfNvNe
mBQriN6VefhnXvi/vLo5RmIhldncjQjxe9G9jjL4QzX2XNF7crFPtfiX6iMy+OCr5wHXHhLPbHrX
QWpvgiy8ALgdqBT4IeXcvrLiQUypw40wi9zO9gqAPw2/yqUCyujQHwflv7EpnxfpXhzioYnL7NNg
Ny01Y+W4ZJNJaE7PbFL86Y3/rWEtkCBUAsJMO+a17fPyJ5x5n5p6hnS5IBqM7NdB07YEy527APGl
i18SF0ZYSV0GCJ0fs4qdv7k/M090XhmB8dxxjk8NBg5iWbfGyhFmCT5kueSJ0VxCgxRANEdnO4UI
+xiayMp+Gzo0yoF9ezGKB/9x6tr+lKbYDaY6nUA+169DODxYzVOZ9lS2BkLREJfBvoym4C6V9ktd
te91aDFKRv6sqhTacFSQB1TSVoyW8ja2r0EBpcOfSg7kKTaMf5vpdvn5nCtQuNtKIXy3jrkDh98j
84CLBPFh6mBjAq7gQsXtTkbnwIMm5ycuhHMbuBDPHSah0fuKhZpWCJ1rWbEf9qEPz5R+RIxnuwGx
4KaY/W9qnXmv8m/WSXgyIv8h/KOD26RFkNmYM5ZPlqJCaj8AmFPUpVZ4u1+JKqKKvSsNO7iW22Uz
xymnfU1pXsdzSqho9w/K8Z2Y8UWQol6a4H1gfs7n6RWgODQ1VQWYrbRThUNq2M5NB5c2dztsQd70
1IOcTfLHBUrRtc5G0ub4d4fF3fPTNpe2c2CNyl8mtZLFRPrB1pD3Zr/+Z2zGCXb1O6U9pTifP8la
hdmpBVMM9vTgFf3maBiQJ3FB7slQzFfFLHybCZryzltZy7vLudGp9ZF61T70CElsUwjbAQYW30zn
OFx6OJ95sc8Bpj9JlKyLW/R7yyE6qQyA1w+sYC96euMuz466Q5NabKpw+B508Yarrnq2W/qrLKve
pTbmsLrvbVTauNCWmwtEcUlqfid1DiHPLDOqQVQgnBLjey5pX9NpeWCaXRxW3GWKeeqII2G75PCz
2UKEraQnIkctYWHMQ+ZqeUH0Q7xKg957J4rBfNu4ZT1GIDALY5G0gJ1TlxdH93CP+X1HL2FY/9UR
WgJZr59lnZ5FBR40NGhmTy5jxY09hPBKy8958RgHq5ehDuzEdap9V0jr0V/RKuuRMhyV+bN2xwnw
evvcuTdFmMaLUd1CV3KsG1NjTvk8Q+McaP81Xjgo9hga+o4EqtXQCVbjCfUIkakBD5YX+rhruvwU
C0xxWGPup9A+ifEt7DqzdypyoXyBDWHIYiYLEcXSNCSDysiOk5DGJCOVaER1wco4kRy/ftr/vu0Z
U//Ty/riSIoJvOhM71cfsnE4p5vKrW9lopug2/kZcnCUzWK9uW14X49TdmbpbjZtS4vQ1h4GvKtH
xI6EhZtN0Ub22Cm0Cnd9Gu3bpoWITa6pCGk9mjB7Tcf0sw7zW8Wc/mSMZYzLPT8NuJgtTpaAStV2
npop+Oz8lbuo8mE14x+yxqCnACip1BmfQZQmClGhtHlKyVfdlQ6HEF/u89IxfKaO/RIhtT+fGAA6
idSNfO4qNOIoej59zdxSXJ3CHzZCVszKgOEva3uMJKmDBuEzIwmzdwFFV/bwp5bqvSLGNOm1PmhG
R9s5cjUOp/6xrctkLoibKtKSzmKiOplNhVi7fIXs80xNCsXKGrBpBel+YF+3J8CtvfVPHilNe9ed
qOJwq+TGuLu2bFEze1GDsxb5g+uF0PpLkiQaHyxoF+OLDAY/YHuHmGisPPOQ9S3TMeg1lXtLHouY
ybQcuvNaVhdPl/ddK4utvaBZxby3medeJix7NxWjVfJC+25LZqdBjJ2FU70nPSZZ4o88D5/CNHaO
HSMJxhJjyWC2u4WYCLOJTXpWjvuCACI7NRabSr/OXmOasSQIsA6ti9rFPks+Z7jR9Dp08bV3A1bm
ivcXm6Wtw4QfE8Yvx/zVYbBn5YxxK82k0UTd/Ni3+pDN6fMa9vySZLMve8D+iLa50Yr1w9o3GqUJ
Mz9HE29JO/KsrfCXcDEXLayCOSTr7cRIi/xl57NmrrwlZLTaleXZCdkrYznyCpdRkv26hMQeWIwC
xOIDoqjHr3qdLkEt0wdybptyiS8MQgG7+muadFxXfrUp0nQ9Fd9uXwMsDLofMQF6Hi073ck5exo5
EnXNfjUOa1KHh1vrIuy7PKJ6ZSOKp4WFsagKzs3m5FgrtqXiJ/O4he2CEVzqgOoiX6EuaMXmfBDH
tYeN6868/LKBKerBiKLrYJeSPho3/Z4U+7KwY4zWCiQBdbYuh0ybX6Xd7kbDti8K5HCq1+qsl7rZ
CR6H0zzOp2713VPpF+mhTMnjWrCaE12IqYDEj9z9PVojL5pdv6fETeG0Z9XSJWLSd7LlkyzDHxRw
E3OJOGDsO77lvBmBQ5UXuot7db36koPsD34R59C9E2jwKPUNr43081AyuAQcMMfJ6BHykNniUM0F
K8KQg6YK3fusc2618VfgWe0dgW1DVR4WZlzE3qlXKn6fixpXXKcFcWRkLN/16FhZMM03lKd1n9nx
QxXM+uCtl5Becpc1MZKr/Kdjs6TdmJGBZ220GvyX1pfn8AZQvf3vvBK7wKOTKKU+LFnTifk4cAfW
R9bUDKdgUeIQt/VLkMNErpqQkontKFuWnYl6Z+fEg7UneIWRfNRELMU6km2WklX6iCxHxVD5RdYJ
fAlFddLNBxVUex7NdGp8m1Avlqi8vOV+NdZdJ9ffAWk4GwKkk2rdsMQhINhvPoF4nqzKvaejl1N8
rWkeHZH9yXvNHWhhlRPIDwruvWRUWMDZYqebOI9QQvU+T2RDoeL/o+VOtMMEn1FIZz1J8VlmjkA3
iMpjGNcAO3Z9AIR3WIBrA7smNycWL3nDQEiEUItvOr54IHzRHrnJganDvrSwgBHVF8Ud6X6RuSEd
J7IPavWPRCFGaSR7FRlbxZiJNP/4pzNE3c6prPUwRhNpPx0iiLIwScS+90699pgsrm5P9kKtQNaP
uG15mjhMfk91+wgcwUBmMzRbil6+ErxtjDBxuPCmVJogz7GdBXwUeUUXZl1M9ClJprq4lWL2kWLJ
reT4UBt0HLH42+g2xFuvf2fxS95pMgG5Rk+1EvY1sJv3VfFcFkFk0GfAA/Rjsn4VEw5tj/Zn6Tbv
VuAe677vCAxn49s/+tRdW9MZQtzT7m9FMroUH9pCkjJQeYB4Oblkq9pVgPuZPj0fv0niopBLEcAV
OX+l0+Iv4PsyJi0mg7pAYz6duX8udSuGxK44qwuttsHi/6g8yu/yes3IqrS3Mu63VlBM920QHGdJ
0HY2mkdlp4T0CvKtwtlyjrFKz/1o1J3fzqwyUQB4wUM7LNbvhQzyTZRRT1VNkD3N2CgjjnsWxPap
UsV0yhVICm/GPjWQXhPGp2Z0iJh2EUb4+kO0zI5XjKHWOtwjgtv3TeeRSA5eO8qkzUy6FdupZSIM
z5mwLX/KmWjZ7ZODRGfjCOjenjCkYHfWXlm0HeTV5Ts/j69DyFHuWdmaFNh6tQ4xLrVWcddGX6S0
5OdhCQHs0171bo5Fsex2YrV+6rJ4dJb8YHiw97bUx3Jlz9YZybuxkipZcBsOs5Nv4OLLO/b129Ws
M7/ECEVcl+1JG+ur+RfHVbSdavepjQmtsqsKT2oXeEklI/eqdXVf1QMflXyioDyaoMDBLigDYJeR
5pNytZfUtJpgMOzC1aVs3HnPJCFN9NtSitclrr8XJyOGGSumxyQvQeaEWooZ8RYvKdqmSuOB6jdz
GA13ebC82aT9KVZzFfj+8kaYTaOdbpEc1qX13TqY5vtcsImlpctlTFWwRJp51GmuIME6ddjzos9P
uYXjy5PwXGX5u1iJu2TsxIgG9Jntsnsmsrbzx6seqyLxbIn4pGZyKuzvGdv40ll2Yuj4EBbTDtoe
YW7lUhDPOIKMpg7NYnVvW/bZLsdTmPusr2IXV32Q3qOUevby7NCR6LQRYv0c+aK73CaD4zO89bJq
N0pr3PiWF15bMRUJog1FGCat6qCr92FY72WNrb8D1usa9YaLS4/5O8eExsnt7gZWiKdWw9MNhtHf
zWA+ORAjIBBX349P9czaVpeKa2y5Dk7/VVjepaibHlq6eV2nsj35Up3HpYzvgDr9lX6JHs6h0G2Y
lZMOD9AZgYhGGTZ+CHehU5Xcv2UR5dtOzUjyCM5yM2+6a23G4kVlmU0OqwlpJfJiy38Ogksdptlm
WYngwoJ+7HRDoGzPmYRs60j/u03RmuHX9/TOCKQ9NkZk2L8D2PkboeWW/qDi3xRnODtFj8kxbhAb
UXThUeUecFYbMw2mNrD9ewvAZUKuyIrTz/1Xi4JcNIW+UMVfRt60Z7fJKcrvdufTPY2I8lp0MFxG
LRvpZuSeCq1HBZhZzMgg85Xsv4p7DAnByWOMxLjROmsc41kGQsKOAZCTqnW3rPBB8IywSFxqpEAp
xkiTtBlbtiWjPmviIUdrGRwhMUc1UsVGWth3Q9gebn+YS8gbNjm+yuJGk6jqN8Z0Dw5jz7SAIz12
RKuUDAfORVS88+XjH8xId3Yn/9kEAm7vbG+ZkvvkfryutB8kwnLylh2pW85c5weWo2nCMhxGsoxZ
nxe8pH5zbsw1IGMsF+u/pnCunMeYhRFn8g78qnT4MQRgiclquctHesvBKXeZlpKqvaECzF8iH8d8
1Ld/oiZ4LHofC5Vm6SQXhEiwUqRVPk0DAc+xKVg7+kwha2sliqJ9bmzrJ9WteGQi68iQgCLY0NbN
g89E2Jk6tlPbVafBPRlvGHgrds0NN8eQDyCmy1QdFmK23fmWZJFiGaWEupSBITxGZHs6uFeniX6v
Y/2PFUwJWaQdUZCQGlE7J/ooUMHGC7eEF/yVSryGc88O2eMBZOl5AJVCZnbMC2Szya+jgWMoG48l
BvTIYSy3kvDKGHxaAnlQdYO2x0sRulbzsPs3eu4+bLV/GARZHyYasTdGpK25TBHZ/TCMiG3FVQOG
o7y9rr4k3hCsDT1Tv0N+zh06kRUU8pn9Qr+JzKhdmHN6S7brlkmfSqh2d+6tOPWjb+XBELi1qzEK
6l04rsfOVudqrX+IogiBGg37dThruB95j2QaicvfdoROO01fFGZIlIxJJp8c1KyFMCwIpypLCB7M
CriO6s2CoilJlWTzEt+7BX0rsh/2PtXa7OKZMHO19h8VY0Y7JVEiUIzHs2zcjV5MJsXgo1Fwu+bo
Tx+pIq8EvTa2/c5wB8XtsSYOZi4oSxsWSENoT0maSYIlRvdSCfPcYYAlM0MBzx7l1xKzjuoXYvm8
eLhYeCe0xdzT8ih8JvEuWZKzIvus8h93mLOjMVzpU/69kJK8rULMFV6Y/uFFDA5pETMgrJW16VG6
wH+pfmQfkk3aiUPjTw9dZCXIbs9WbTf7ORifuTI46Krb10U8sei9P0uYo2qJeKEnFOizP6P2gPxw
2z2P61sz5OMml8QuBXn+ufjwgHs1UJU5YDmApbv5vzG3ziseFpQo4U8bbgLFgzAOIwJjv0Or4NLO
z1wOCWvfmKQahsh2+8dvn9R74/9DzPSmjH0RhhnHjP0UAXv2m5WeiXN0tOX4axliStW5RmpPtBvi
91gnk6nYaJDRnMdkMpSeQFNbnRlB7bI04qVRwe84p9TEjnQsF0HquVVcm9tAfGhLZ2+GUfEtzT/V
hA/YTyugHpk47sOVDxzMKqZRijZdLL+J1fzSKrMOrTdTXvTxrpyRrHVCfFcsj/aTWD9WiU5gZspl
NShg1Vx2VEgg0ufhIUWK6KhQ3QU9qivGQD1TsPw9HdXeQfmUWLyfOmX9Mi7z+zixRsNaonfPSJw/
WyeNARuE1R52xW2FzNh1sf0Ts/jiviAgx52LJOCF3qzxmH78tw/X1vLiDPOvesRh55RhvbNH9Y/t
/zu/tToZ0N9sBQU0f48E08DuUmwNhGJs5/feix/i0rnlo4f7NmZ81/bBXQeTmqUgD6DX2aQdCRpa
Vrx9wrF7sjKWXNStLsVMxzoAj3uzTkBEqvK9rXgi8rif4GX448amMjloPg/FYb4FqfsZ1xYADU6/
brJfW9X9nbjAwc5HT8qlTQfH9H47ajfLNfKq2zIi4FZkt+OFw4fr91Dpo+HRLjc66p7dgfna2LRf
Fsh0svzGv6ui6YKX2h0kR821k915XUOgb5Y/Jz2hblW+upu0G+fNNN6XUfYjMvXNtPDZjKTCZzdt
sfKIuLMazzrKq+2Vt9EwoIwlEDML35IYXGRJFXSJzdD534FDRACwPCckCS3V5FSO5rmIDoEvsksE
rzClJ0eKTXtXkQiXmvYtDOdHVwf5ISJTRanibEYU122V86rYNRi2lVCkj6ZtX6LOCZk6r/Q9C29/
Ks/luqCR8XZ+yE8gG45VKS9tRuKW09WgGPRwVFl1jhVFcQ+0yO2lQVZGT6ljSTCa226REjzaC9Ia
1s8nm9/9CnHAFnO2j9uCKbvDzNeT8k0r7xsVGEdrHnP3q5b9a8PWSLCLSGPOtaJsCDWcGJ1aLsE3
urPAF8vLhFqOTMjxzorNbUXECkY5T3NV5du4ycuDTR/ilIQUZZT/2zETz3lL3sGa3vLZRfjYor33
AVAlPtkcnJTyjQE8M9OV13oS33IgesybwWAEkkx6O6PKKEvIVeUzlqzngqeI+l0xRVxfU9fbTX2Q
ccEyPcGldDXskDdTSn2xdowaZJV9yjUXewMmoOjL967asR+t7/DzHFa2bmcVuSeSQuqNwKdArcLl
KiJ5boYyWSwQE+XskJtYuwC9x7UnML5W565FHjta00OPrH+PaJzjzzppSfUU2Mury/dihzNi3plc
pC5rs/ubHroLUb4qGT+skUURwz040UEtOYJ+rm3teyMBa6yDXBrKGMKR463iYCKSoOYFWfxEFcrV
XtvorpfM3uKL/CWzsdiWVsvYu+oCKFnIAUrALRFzppMI7KufJQys2d1L8p9hdn0LD3lLf2uslDs8
Dg5NV8R6EkKI28LrYGs19JfQm7/ccDbHEZ/blJGc0QbyU6bNvajjbLeOLXXznmIvXJxr70/jPrJK
jISlsysXoF9IRQiVt9Sv/qbsR+MLBzMj0CXQPVmeBC9GY1LHy85dm+W0tu++15r9VPKLxmrwKJSY
DlU46cRr/2rcPdiXmjdYcS/aSASAEX/waqttTxOHoDEEIWaABq2vg+++rKvKSCym0OmG4WNY4sNc
qIdC4ufgStilxnnPg+ljkpK1nX2jb1n9nRTsl6YJknkevodu85P76xczciz31XBfd+YhSsstJ0Wz
x0KUbiMeyI018yVIlO8B/PWUom1rGwpZqU6pGj+CMJiuqCLi7Tow94hCeBo+Ea/NClQz9g3KKF1s
c108g3jkOwiXXVTb1Kl4RCNKCIJXxkRw0m96qgNKsvmDSgrDGBdZn3GbTjbi7RLj3KGdF2SSzg+L
N44pIiw22v+YgfBZwiMvrTLPDvHjG8ZF7aXx4qOJ7y3FjgugDGP/77xun0SFd9s3TBkn4LJqgV1l
sTIEQ9FZG1VbHwJ3094Pu+84p7z2opKENnknO8+/xAxTjsHM6n+FRjdzGTNCipttKGOKfP9KGiFR
MKTj+WkjtiIWVBqCB6inig1LZzNpWtUx4AWbOr9gTiocJllYAwekRJSrMEZbhASZZdg+oTHZIoP5
4w3RfTnySIMdYsp4ZrSYb5BYIkRDepqEkkK505kAgMKtjauw2iIKZQYRGap3Mn+4e5i5r2BoCjE9
sr0pNimzu20Ux/vYcl0CVxpmr+OfGQ/rvrX6b6+ZuOR/iLqqtrZ28q1KideM+4LEzzAfmetTOt3K
58aiV7JmNhljWZyiPmYPVoOuyvw/2FisKyEM14X+/Yhe/43FDYulcDcMFeLE+jE3+j4fAqpAe9s3
8z3mlPqpWounpS39k9eXL5N1TwbRcziC15RWcc6rhZDFFqBH7YR3fVd8GsQtd3Oldo2qrku18piq
3N6jtwjPdlf+j6vzWo5bWbLoFyECBVMAXtt7RyfqBSFKFLwpeODrZ6EVc+/EvCDYfXhEsrtRlZW5
99r+lqR1bVHMkh7N/EiMMN9Sbm7LvFljMDwBvivTmiNvaV9ShI1rOwnfOkmCL7FyzWC/27jCtmnK
eu1FwdINAI768XCNkHayGJVfHQrNJuB2lISw+ggrbRnvokB0Kwub4oKQHW70KHtkIfm2ToyVLXR+
xgR0WUk20ghC7jW603nozW7ZDsOXU2596XbHgCCznmb6/Nl/WFEQ3ekEcf+5+3w4RRKokxODz/Ro
2LQgCqcInjVZmgZ8rqB1T+aAuCp1i33XIbNhaLkOw649uRk0gziLtw5ONoSmDjy5iC9EGrwE6MlH
Oa50iDQurX6a72F2GIu3aGo1Rn1k2eehOo2IAEU7h0VWT8P2tfRFvrVs/tZGP6LvyddSxg19vmQN
vIwKdKIdO5TZPrTyHd/DITLuqkXhQHbyZ3WxGpS1SQWbfey6Z0W1PstirEM5jwXKriX2D8Usw9R5
WqoWEWsANCKMEiZo8hEvDuIKg9pVENjZ+j/hTBZLS5OfmF48ROOD99exM/O9YbxmxmRV96O9TVvk
A9E0nrU2umU68YtlBeaL2/A6tPZiMMGpdG6jbzwneMnSRO7NkvqmMH8lkUu7QejaRliWQnIU7TO8
outYrY2hKVbbCpvBus8VrD6zJTmJM0aib7IgPhCycksnj6QTJ57nlbxhruSFxg4mLkX5S+/tP6mJ
aTmmRar5FpC7SEdbaRv5jvi/kUM+hhSXRsCg72qj7I4oT7a5l/9WuNX3Q2WuA4uEaTqYv3FOPBoq
vE3N1rrUKbBtrf0FAWfq5tk6mERkzYNYdx6JwOlAgSzokSzG7JU5Gj79eZapxuqrygrEoB7aElNR
nZhZCqqQsEAxfrkGh65oTtlUqBKYJoyfdkmmdJ5WigZecvDbEqGJre9sNu2iwdlR0ARfA0asQCcy
Z4wLyjM7jXwohS1c4wkJcKitCgGryoZ3v0RMaBK7KDYAB6C01yXSQWHpGwj/m6lmZygbhV2pTmeA
rEyWhcMPMympDPSmhl784qdZQUxdMpHTGAw73atx6Iw9p0V+2kKY0RlvS1qiaTQS448WqGJZ+zBE
hweftWmrm7eCbh/9pTZaoaHoYXiFb20l/4aJuiHA0AeCfSOtqy5TCD2AVUHrEZh6w1H1nCGiCiOS
BfiOsYYME525TnPWa+Oz7Pjw6HzbFLcn4benUTOqa6rpFm8fpVjSVD9E4ZrryovOtJQddFPtyJ6O
snF4FdR6S+T8Icle6mEwbiBEj0RRjJmvuPO+Y9MK99YMYcRBSnouzXWaqbgP+969xol59Gj/73A8
fGpIx5ATwba8JLRBlu4o1FpPwuQSCEa2A7BRoQW2tdNyrC3V7BqdLBeWo6SrktRVeM0lW00SeFu7
K3hfSfO89x1ekabTvzoOmjSPwgNqk3JptT4CXksR2utCXhyTe2GBRBxGdSx9Yh/ZYMbX1lIa0336
I4xqD2yxaqf5Gp4SdEKjaI5pGhYHD0CgDlR0ynHoNeDfqoHU0ryJv7PEicgCmYb5RJnsTBt5Qd50
D049FbIAAMO45qOfKoHhMvXWcJWY0y9JY/60GIvn6YnPcrp3k+o3usCAUJvhZPuedmOG8VXKAUvN
/KgDjzjahncsklI/15EXbDo62z6DlR0EwpMaekSTdok0q6KNEyK4XdMBQaGYxOO6m7T80BRFbaDk
DNIdknhvwxRjXIpEFRdzvjy/6oQeHKqOOLP/PF9pVrbFiJ/u4jOnrPpFSSw+5ESzfSB8EYhwHqQg
D4gZgZ121sw0MoIt/eQaFIDn79OmCrfKo3pAhY5FFSTEKhNGe0NQ6GJ95ftwHjFxSeJftWcba0p+
sdZoki6w27i4FCN/pzfU3IM7wJC0V9zP2Reqf9Y6BHCJlsvXMZvQy5vz+bt27Fcj935WUTTXP8b0
bqYMDHSRRBcrL6f3nNWtj7LmEfWOfDPc7VPKx3gzuptgOZ7/S+EK99SPHlHfBkgYmAZbo7Tzg2Oj
QhRVbr79n4dsexdNOe9Va3T3rNqbgcgf9nxB0AEqEyOXjlDCHFvr4utucTTHftsFAzI14QH2lMGl
zRrn0pkmUIzB3xBgI49+7ln7xNBfs2Qy5SIkEr4Pc7T4k5OeSZAkUVHYRzH59pE7nhd2YN2NUsc5
/vcygOE8djEkaDFz8PBM0KN0rWaPKc965EkrL8KRO09lAN6zqt9FMk/fStztiT+Yj4HA5TeAKhcr
6c2r56bhRRrduxp546Xeil3VaMPDhsRyz/2PZJyGRz3a6dLKhjnbMXbOmlFg6cXMUXfuo7Qz2Mm0
n/8I7l7XSrODBV5mn0yJvXCUm24mSQKxtF1/Z89SJgfdyLqhOtnFaaI+y5iN0K2yDwxmh6LzYGZh
9CAEOBKfEWbxRZFnrFLYTCE7EgAc+DWzq6i+p6b7+8nQQKA323zfoqTAqAqkwMFITOt/9JBcJoad
71QI17dtLP30vDR8iP599XwoGAEsoqjcCZphO3ilRFaOKJG9DELjSGCt6zHtspE+rFqrtpHv6ckG
a4SOmEb274Yi7axnk95Lq1mHbdkeM9NW5/9eHJ8Pda7mvzffE9Ml0Ij87yWY5am9p58rdMP7/GmR
RxlbczSCZiAtMwStykzJmi2Wad80JzRL6xZpySWJ2vnPLY8yYOS40AuMRLaHYhxpVBqeZFbvsKQH
O8tUQJ7rULjr55ddBEAXP+2y9gBGiL5IRhZBNggbHEtd1vcxnYNvyzE79DOnRZP+FxShckueB4nS
/SSOsfbDKCEnrL2u99/Y2LUF93Jz58CGjiWeYUFIqsqTPR5HP89XukZzVh8MfVnYeXIF00W4CDMH
wW7znCSoqCEWMgCJnZYnhPWEWJr22ckswGb69KMwxnJJS0d/uKxvyNPddTZM2tawLw7+oXf+uBZL
xgAgnV5uFlsfIml1PKuQPEetRXes6Jy6ufdr6MPoaGMbZ7gwMir0iX7Ko3HfYSGgbAg5xmRlMbtY
9qB+kNsNwrqWZe7ujIxKPMPWR+5Lhv5ufh2el0BHgtOqYVNbOuXHbBbuDHlGUW/srdkDHvj0aKMI
e54QU71M8atskubz32KR4h6YAFV2Vpy+M4GhTzBTYBSKgpU+ld3y+c7rU90uupi4abJ9EPhjJVJH
ZldVvTMq8Z7gTGL4ZWY3Bo0WqfR+SUUk1Qr8GB7xJD/HWhyCpw6Ho47vZtnPHdea8SxSE++I1tc/
CiKpAaGSjhkbOhbhpH0gIA8RmdnBA8XcfhgCNnBvys5FqBGyrDnRUUNV0bdOtAiqbSkvshLV/d+l
L8pr5BTIh/MeCQA4b3ogt7iadPrZkbetp+lTlpJkKtvPtwalH50y55bVDpJeve1RDE/laerjgpVs
2MewUN95o8JDYGjhBk9AtkuVOPSmqb+vrKyxj0GkpoVb+PFpKCqFXNH6TMqeBqE0e+ZO8rWSQfdW
OhWZFxN1ZWOZHyIipTZhS7Vyu9uCFCheyOF5nScLUaO17w4Ed7PvMjQvafbDHEy5qusy3dtN/B6Z
EwiI0XipRB9dUj5EAbyXrym1bjHt2n0gmO64SZ98WNRYa20kGRuZ3DKAjno0wdlyEHWx9ULYQWnO
Q1e5ajf1zc4azGUBbGXfT5yBkLuzahd4ZFpwpblPvm7iOPatUIS2j30NfrRQpN+iBL+kiDwvmEj4
XVr9DwiraY0NAaELR4QVI/PsVIUluiSnJopkhkslqRvcaOvhKKXRtZ2AAr9W0QA/1MW2lY1ZclIa
qeVV5FAqZcPRAsC15nZkqBU3I5kJ75gX+3Ou29oy7ZGJZokmTtyFtRe+N3qhnSlEu1dTazlUl/du
dI01DSNqEwnAPJNjn+yGthbL58depFPLcK35ZWuN/WLFf/qW4temMV0iuoDug1fOQAjJOhFikyMx
hnj4+KxmwAM+VOP4b/FJwC+0M66IxuErTVdaiX5fo8YJi6slUJ0Xpr5AATb+lEg+DNNL19V8lBha
OFETpd2Bj2bq8y2tYB7T78Ms0W+51vwRKbKsMjDFCX63TsVY2S+GSs4hzmuEWWAbLKyrjrJxexAk
cgAbkN/AC6drDYUNSn+MBrZo/jqliRaLv/I86nl2biFG7KrMfHQGtqO6yvELFZ1/DAlIILT9aUOm
kdcBM5GuDh2msCnjcw8TrYzWfYT1v0BjssBCZqyeb6zvdg9T70FZqWw6+nI0t5gnM6o0x1yzYPsY
iDyOwGGrnUJzzOfFgTaoXo+nwaICi6WPZKIuf9cGm3zAIeC5QrWshRsq4L+GiLxVGLvgSiYHr0Hj
+nsR5toSx9FEUdxjgBhrjNhh9BlAuHgpAhrYFH/O3uF8stQ7U8B84KJl8TwSZoWOHx2ipKtbexy4
WPo0z0xxigvCw9NUPwyECz+pakMIuELQEnwu/mM4JUu75j5wU6QWgdeK4/MyGCPnby/LacJ4lMmJ
iJjTV5q9Da3+BxoOzGFVyBri2dCRwgYtM4nph5BR4nqUw3Tq58vQuPWhodVp+9AZOEc74yGeW3qJ
GV8kvTupURMFTIaubPT1YtBldSjj7EcKo+yMuyQ/kP2K94icKm7SMKNXpzo2WRQUNm6/bVrX02Us
5jK6D27AfjxSn4X17+xTc5O+5cAvZlPjO3AD+9wJWd/zaVdJqr/nkjOE9cFuG7XORXr1R7/Z22ZP
YzCshovex+iJWYq2TeO6Ww3dK/HodI9phzGK8clabxMx7tqgPCn0AA8k4Nqy5Lu2gYkOvcpzuc0V
SOqQ4qPu4ubkDbLnLJa+ZCw8KwxN/TsFjdqk1RTSnZKwdLrxhNlF25Z+bW8wgDiPzmWBmJL5TG9H
HDYlCSgkEmyNVK4av9tZVRc+cp/6ocZdXMQO6O2oOtWVFW7MmX7x7zcfov7nMK+AyHdvk21QY44c
cEBHhIB25hJPQx6sYkxueVUOK32+ZQRGjl06PzTTLtyOWqSWSE38I18oNOvJqlJ5DPYCVbOw65aK
r4BdVvtoNxuagoA8kWkE01aWiL5xPicnxp4x4an5R0HqzXYg5uAQZyTB8C9y/FWlddGd1F85aTNg
BsreXZxyO9yCpKC0YHDcEeV86U/BOYbg5cn01PWf/dQ6V7ugf6HTqQww6l2f95xjlGIVO41z9nsi
pEPdeKti49Brg/7RI6jaNK31gom2ulp0qg0pwXxRlS741YabTLN0pVQxq3jximQokEUW/MymEYaT
l047V1fcqdywNATj4fT8qg5Pg/yavUCTDKIrri95E5SlN5mg6lP5cUh9gcznf59GHgeYCexaOhBG
nwz2Ok6q7NCmXbLoTZucOl3b6pE0L7JhMMZJwdzFnWfeRK02I4ezM120ba3i8hTPzDwsCP7Rqdqd
5VSUPLAtVnlXJeD1guSsoRFkOVtN5ihf9aJzj5h+5DKij/05ds6KvW6debm8u3Slt22DWaCSZcm8
MvJP5MuqozFV3c2Ni2wPvBX0WkeKyPOiSP4M9OxbT6e7lTnMvCkuPTHcUn/yj91Yw6GyUdp4IyBX
2RyL2M6PVdx6d1v2m+dm0E8KJvrzLmsL6wdss6uh8XEQTZK8KtvhzQgM4lCg02zhfyZ70yMjfAAA
ha4ZEHxVtUu37O2j0RKsiUZYrSe8T8eiFIzMvZriD3oeckkjf8TFpH3S/WRmYctgK/MpXvoZZipV
xbOTqgouz4s0RXBpAms8VEm1Z+g6h0RU0F3iHu5nZA6INYxYu3PnUUsk/sMTSPREi9a3cCYiyko8
07ES04oQa22tdVHyMK3XFGAcCm/JfggtqGFKujUKl2ZKqRJK6MQSx1Yw8okFe3VF02mMw8LfhKMm
Nw6L9iKcP9N4YAE3gMBYS8qOKqjqwxQN6WmYL7JNP1kUBracKDmWTqE2Xjlh7kaH8TpSNbR2y4h0
cMHi9623w3ZD2IHwj63BCdBCen2o8Z4uovknmbMITznqZw5o7mibbfgS4TZfKiMLd13XAbJBPLVF
MoQyV3fwsdNq2jgggJC+mumtl9alC1J7bYce+R1+nd48IS9PEFTSDe0m6vTxGLWItorIcrZNwkxA
pjWMtSp/V63qg71tly66iq5YZk1aHBGJBavOm/qlxtlpUbZNtynpnOaFkV2yzO7u2J7K7YyGQTpk
nP3IvtPiqV/MiV5GFKfflL79Z4I3qdfSFCCex84KTUkTI2cvI1UH0Xt/49GsTk2oHBwXzK2Y7077
3EdpllUiXInRVTer1p2tjj/zUMkQ2MUYmHTeieyM8+ya+7a70mIDYFfluovnr97S0KZNmYar50MM
NqxoeUift0FagQApWdk5B8NWYmvidzrjOabdbnhzdpR1TIRT4J82kcJKDe20T7JH4vjmhWUX9IMC
tthl2GwJ8qhvXQNRzAxwepSN925alBUNp72VmFzUCbOifmkalSQ6QJAYYPrRfgizF6mKXeJ70W3K
RfBq9iEbUB1rW5EiGSzEVB31sFGbMLSZx7ty1epG9AMVKWAKBJqXcdB+xbLW1plt57feCbfPBVUD
O5kI2dOAuJdBoB+lMyUnLZRnpO5zP3X+KyNMJzZ7ykoTCEOm1qxfn3Qlle57b7AukJKsE1owOBOO
FZwtI2K27zEtRpXaqPFmycS8Ju6nb2tUL1W/dAxN7tKovQiR0bFq+BkYCBm6cHqhpWKah7E+llks
QUfqLSaLu952TEHnrhanFuKTa+0i2ubFK/2EBdP+Uctx2tshrmP+RWIQzD3nWn/176Bl5NVyolGA
+8ULtpWbzppNL+t3grnlcTBcNjXWaZrJ4BrN6ec4gdV4YqBaw7uVph4cM98ODzKlVA9quTeC9FsR
XBHYMTppELL1Gr5+x8C28K6GH8VnL9IBcHD0rYwOMIM17WoPVQ7C+GLVc3Q5PLlt0nQ+1VQxKcSN
va4V4TkQR99Jw5GXeL7IWl4Hq8oPCp6IGfRb00ntKzdAD2JobmTi4wOvX0tajkr+qY0C3ELShy/j
V4udY5PmfKemt9NRyHbtdOwxJRzOsRHauzLpkcF8CpiDine/yYIbkKToY2nSbz6qitgVA9HBJotB
Zz2tyPmYh+eWdS3NfznQPRqBtnJZi4i0sP88zJTVHSzQTP/IZ4needuSMS5OntTfhnKZt035Jgy0
t7amjesWSAtvqFUvLb1xt4bH5lsnyJKLuaDoEhWAIohxvUYlxPbpoIUxqrD0ZVasXjD4R7fnJRkp
CGRSmkc8ydob4qBFpt+0xgm/ALYygg3qbyPBm9hpib0TxUCbzdqGfUD/CMYVFAFsfys/x5spNU+t
C60j+aotabhPY9sd/G/VF92hUk3zgwk196r7w6kxnpapn714bnmSesg5vMqnjZ94FspvVe1svavu
ab4aHDGfU0b9s9BN3i8vergZQ36n7l6TpNvlkwbMTiEJcEO7PrSuCth37PHMsSvYBBZ4OF+2/gFR
OGYcB6qhqVU/qqDt9j76qmvE4XiZph70tMGajknk/6VThWbc8yCtsWiyGKM/E11I/knV5hdtONi9
rsCyAFrWtJTZENWwttAs42RpMD0yIX/ljpoedmRewKxaV4GyX0DF/fcoxSBrirTY6NAJfkz5gxaq
85nbOs3UIe035lA7ny29IdiT9hv9NGyq1gcYvG5djI75ksVQDTXG50coBmBgmXm2UfppaqPaV5h4
Vjnrew7l50XDB7V6fhXFDAqfX/W0/PDn9murQaYc25Fxf16sqEIx6KBimp9qBze9zHPZSroMKVVz
pFjMHk026beIHbuNa4Cm7OBUy9UIcKDT0YnNl8kDMEAvullSU9x7ScablTD/h2NXINHBku+iGTgh
MXIWsQWiQfaht8/CSeCk4UTQ9CbzX60/F+5wEhOCTsugHBraPYfT+GjN1YTqOfZ4VfIqIR59wiD5
wGesUQyAqIhE2pyTkeq7Zz6/S8FOb2yFgt2EkoIVwvlWWGxuHaV0Gfyh9RjdnxfGttYunH8hJze9
m/53cLB8RlrQ3W0TT2JIx/6OapnT5VyVJQN8lUIMiziIs98JWlh67HVyVZgJVpxrf/eFLF87rV2j
lgM+nfoe9DApN3gbbzbKMyftyDBKitWke99DneUn0wnKj5XVUkwhWHUfsuFFLAeQDsV8kxSJunO8
Cr66jnqsggOFPqHeOnaZvamYyT2KA4GMOkJUCK5Cn5r1MGiYFmrHFfQZLQgwk83nNABf0IzIP9IO
3GCHcpCIqtA+DSX688RRPxLcbUsz/K5QMx8rKgS7ru75nFX0rIO7or5AQ+YAoLWehXirlGyUHLh0
9xe2ZWS7DqpTem/+uhv0+KgGL0ZN7yA07lmluzI7UnMcGQltYMR6+3DulokpLHbPjaOOkLj4VN7r
VCsOXdqPPyw9b5Z15jHuoLhINEjN9aSP7P3o9CaipXnrffuABcvg53/rClBIP3jVq41aErJJdjRE
psHiXksV9ItURw8wjoV4dTAnreOmJq5zftgZpArqlXgBwwUP0WWaboeD+6XK7hqZXfHe12W1rTUX
GTaxX6+hO/4ya2Ff6oRMB/xnFmlGuJtyNDW7YkKyt2qLIV0no35mFowzZO6LqqKu7zNIhnMjz2l2
UJOUKFPC5jBQ+JHDtwSNtusy3s5Ma0+GN4yABemFZmlj/9Lj8Yv6VD0aVM3eVF9Z7sodAM8MKXFZ
X4lPdDErReU2M+iN04jCsTxDxq2aAxkwZFyII53nfnLfY808t5PMftdQswLL2IAE0h/U7eKBmAKZ
v47y2vKYKDgwBu5VMcsgCef8JYp22ymKRt1k+uBWyXTqLHIjp/l1zJzh2LlAhkwkdMhhW2NTmuoL
WwjOwCLYs/S4h5Ax7yqYnO5Fp29TYeL9YIiLgEVgkQ/q2CCfysnWE27c21B+u4zACGSS/QdFAGxq
x1HW1h14g6OiaDetUURnAEfR2fULJqX/fWy28UtF02L3fOq/zz+/KsKGmYoGVsnL/H4DzMbG3aRP
l/9enBrQtiP9P7EWNLvn86HsBoYE4ls3mkTbjTShjwPq5eMoa2Pvt5Z4wCDt3tpflYFCEAcBTs2q
GW+80kzrXD1dsKpVVz8HmeQ1XvSjA4+0CkIr2YuZl1819Q7T104fKC0gotgP3/fPbA7jj45BKHWG
AD5WeC9FjJTHMP8UJr6KQG+tNyNmg4/6eicF6K/neRVJvrVvyWormNtyu6GaI6hVPz2bEkqH+zHi
iXkoU2vuib8V7/Cp29/lKLqlEdNNELJIj0gp+DhIuJAdvbrnpdcHOBsIbHnB32gL7L2i9c7OfNE6
vdRXQ2385XNpgd03SJf9919wSG/rXscI/p/vBvc1gQuYKEO6urwNzvSHhoexfz56XhTI6B3bYclO
U4gSOxRarkoORymqYmWZuC47nL/IByrzQNv8Xie+dX0+9bykRSi4+cHt/L//4PjNm5CKRGTQ224T
hmdtMgOIK+mHO6n20OmdtebVJYErMv728ag+cS/R/Z8CuVd2ln2Slz3PLwtLir1TlTeKVTrDjmE9
arPj9D0J6x3FDJ8wTS/fIid/TJW7Kdpy/NlLr15j1WawDa9vD5tuM+LofZn6gj3aH83Ns7qO8yMq
6WURBeahSRV6xybVFulY+QKnKEs6vao/lhtyAjPyZheMyCTgyP2FYzUb7ypSFEuz+tB1fa8FwLNq
URCki1TbLHkEcpShN6AmRugTljHyX61bEgdLpZt/B/lB65+jqeHE27TBBUh9iTTZik0E8118MA2k
05peHZzZfcxIy0NHmM5rKhpVhzZCFX5yrNCx5JNiNlmtgyrARAnirzJ4aBhBp2qjxV8mk+CdGbmA
7piMI1pZhQ4kVRnjPvcoN100cwy3MXSUwBRBsxRH3axvft8gaapDUntHtNUNN0hBqA/EQCTBtmYu
RuUNC4bIJlnNnES1dran0aVD9t7cpa8Yhs//Yw7ykxZFsvY093c+dz8tAuhTRvzLVlRwOzgYrlVN
zRaGnJH74M9A/9umzlziD2ZKA6S46nJ1wXEF05j2nu9dRxIiAWK67l4nBDqyQJYwAC0PqW1uXZgq
S7dSIEqGEz3M7pphXitiSy1UOTUYUx0DHWEWriebozVhVjACaoCYGF5kTAHFTvYr8GnbkNRDImc9
Wz+t8dNH/rbIdVGexxKpcmA13a7Bjpz22EJpQB6G2sruU8NyETHPLS1aYbMF3rPifednp7rNTyqo
+2VDnb6YTBMKRsQeSf9tNZLH45M4Qk0NYLcIbq1memQLzdCtFqBKxyk/KnFqU83QsdSHRdRi4w0d
ZOdtsY+Fvi0Ggk8stybi1NbB+kSDYsHH1GVDo182mfqp6wAk0k4BeiGNb+1bJd9Ba1MTl8hJymUY
oGGVqKQHaVo/Nb1b+l4dL+spBh4s6n2GkmNXRDg0O/MWMrt9c0NSDMOxpdeGdN10EC3ajX9DK0zz
eyaKTr42S6/Y0TgEbfSk9/aqM670YNItw8iFBpJ/7xPzuO+II6w406xccgYweoFfm1IgIKPvfoZV
tmwss1n3k+XsopJA7m8f3/jDh3DZt2W0n1pYAZbLn9xgDzzkDR6FICaqc5Z945WxG+xTQGhXXe4k
px4iYxU0tEsxHamxBfcSOAPgVsbP46Iqhgr1RPKAbsDkKuv+gLH7CYRjBKFoNptSDdehxCSHQTSd
OZYCZdZqdIZP1wohIyaOO6ucD66dvCHYs9YQz1iLOgrX3v7mELU2DPuPRBOx8uRESTNsrCkRG7Or
m3lImqwkh2CyyEsLK1m20c3OJ1Ic0WQKMI5JH7hFEISM+iaKOJOgRI3RcW4GnzhUaTUW3+SxWBun
N9qriY7UsaAlTmXzjePcfi9ZKAvP3E6T/xFnmEWrkUGljRHzMETGp+ZgoyukfQsikWGaw4CthdZ3
5Di80qH206NRusmHdueE3b2EKkxZTBIq6WXLg3C85OpxQion7yQ49v80w2YbN7GzFqy9oKL4vFnq
u3a7bz9hCklmSLvsAjIxylFtQQv8Cp38a7DTGQQyg5Ggri9D1FznYr4VXN0UaxueLKKXriKMNPmY
2JY7QibWrfNa0j+4mjEE/sAAtQDFfmOEhXWKIh/hdDUAUCGxhg2ApcooIduY8L4UOm054ojQuzRd
1AWZET1hjxNRobL8IhrmEpmyvEFWp2ccAziiqwEokgzsegb7SOaIdHHJCheVgwTb3je61h7aXl7H
3DqVAhk8M6Kba8Apt7wp2jeGjGZ59+xXpuQACorSoDu3ZFMtkviZQJo9SNDB8+6XPzuFDmNUmED9
qVOr0DBIVMutA/RDRM/xMQc9Pqt5LoOT37y2idalDI6JEn81Wj/rvC93SZ9qh2p0/YPk1qOpM00r
DPw9nZ2KsqPoEX63qJEBr//VgD+C/vKOqnEjNOn6B5+kDxXBLUQ7t3ElHBSrFg63Wp+DZ+UVq0VF
xC8qPqtAkabZ8ETa7A/MNViF0TJXAWZqYYDbfa9LgLJp1r4kSvMOjX9VFU5rfCLlElUpKiSbCYaX
gBwceueaKog0Y9CjgWPd2Zg3rWbvoMcUPCoPraTBQJ56z9ibtZbuMRni4g+rk57m3oXAp2jtu4Q1
WI82IAECsvp5MrjXRDXGZ23Q/g5pcy1xn21LnfiIsRd/yzz/oPOCLspP/pZt95ZX049qMojzxcuO
Rae0kD9TEc6kUxPujcchO4FkXKnPoQFN0+r9DzVK5yBqvGk9z2OshWubUjFOgnsnLMbD3ZsKBvGN
nu8yh/vDaXZM2NdOH4kjt9YLQB9OGWnNIWvEUAAhDvH8Nh61/hAjCXPjXO7BT5+k018k6v8DOgW4
4H50yLyBhIoAp0mjqfzQRlG7yXI+SwTZLoaRc4avsktClC5Ghj9ToN+arryKoDDObp0cVBXsZJSL
D3eWhyDTSZFLRz89L+KXijRyf3Px0vtBTtOKZR3NnEELd1FoUbwZTF+/GOPbKEbEpeHJdnTEiQVr
sGFiUTIs9CLw0zX9gQ8P7zpu6N0Q5V8eHJ9Ya5213WRLXTfoNhtFs3UNKg+l9frSHwP0ZY29bnE3
n62S83sODkpWBnIRJCNdkX3TIuwuXYO21SJDgQYWKbXY8RFZruCz3idJ/MXkxPcOE5g/nKbmKy8J
kciktakzorfT4Kevl39ye0DNBBaB1jtcCBFfct1KdgwUFom21bSWBi85kGsD/8WWScu904x3KHWx
W/wPdefV3LiS5fmvMtHPg1l489D7QICgF+Wl0gtCpgTvPT/9/lC3Z0ri5ZDTtzdiY6M7FLdKJR0i
M5F58py/eZOj4iUcuvdi0EDWQMlxKdb2gJnHXV8hEWskxSeMvM9IyW5gQ8FEoCeAyT0ZYddYtPet
sFhLQ4WHMBy/CVsP/2VWWCj8KBX+AgARNdekV3FfDPKThLowVO6scqguJx7C21mce1CeD7eAa2FQ
x9kyDhEmDTrzJkoARVu5hSQTYhRz2ewBgWkgyDQVv9tiWKUd1VlDwh/GIxG8rVR6B5KInuXgxBG0
clpXN6GEHEJL+dTWNH/TVLW66oVuodeGrVfYCVcpHu9dZel7raB6e9gHgGQ/ul64gQA+77GjeWjY
uapJgFLW71nW9VUJzP6QoPKrd6bbfza+1MxlFVGHBhRJPhlFd1axKmTIKuoQbKM650vpLwzosQf4
WjuL5GrWxB3+FoXuVlqKQKMgvpp+Ie2L1BP3yHc3puAvLTQk11IWu6CpSH3Gw2NwQGG0UuMXKD/C
nSrVzcoH7IL3t/7U0LZzYk+6pYCgA0bTkiVIE2051iZyCljiGLwlSxq1qBsXKJN4ytDvU1itadoo
a67L/x70NIbUeJJQaTIXWct+VcJFjXxcfUaRKhgacyGkdoGCiNYDVMcmJvWLK6h+yr2eF5vOQA1r
UBzQPbICnHeQ9kMWRMssNFbcpd08sWiu0Mpc+jEuCvnhVo89LvIqNcfRPe+fJX03QaU+ZCoydrmG
JRmyhvLdkQkqwCsD+T0I2tUBpxmzRTgniFVjbuKoQ/cLXInBiQho0M/mNUMNuhmEQNaad/Kovfm1
bcqhQtMM5EkcDlfnP538J28vU9FEAkgKdEidFux3by+kYrj7jA2fzufciKMBtX4/8W5azYVcyFDW
RuhqqThPY8yaJaUB2RA+aVKw49gR3LpAVY/q2xbqgIQ0CztJJlNZTgVsgTn9DvB44CIXF0zJVGky
yMuT0c+zyfiSUbVMUTdlw8A/VDQoo33/3FWtI/2TtEjv/WqYoEMbX8H3Bn9mjfoWnFZ6y+b0CpU0
Wx7IsP7AxKCXgz6YoOIcBHuOxrXWU4erRlcYK33dm1a9roZuDhopvlfl+N63xtT1wQ3TtGpddvEW
vGMq3kJxFG9biF1CjQbdAbI2LhYoI4iliUhj8tiJWrdts6iHS1zLaD/gVq81SIJCVkIMUsXOIM+R
F/DMcAvgO934+WFwSlgUJErKvPXK/LpppfqOAVAR7sIBQigQ+qqjgl64RIUyEfGXD9E9tMHPaVAn
+5Ate0CTpolCdkXU2pY1slxoyMF9KgvTZHY1VNlKaOjctZpNl6FMFIfS1OBFdzO32jkSbOwNcmyt
fQiBKM4iacvvkOE5ycIiypV6d9DzAHvv0beDRMWUHUTmWisENPinL7/+iIz6YwSO0f39V0mQBS61
s0e0GuiLNTFlNA4J/Kimn/r1879+1Ah0fAzwjVG9Q7DXpy9lBgVYltvtoSqgYORcTSVkuh1zzGhv
0mZiD5Dfy742rwH8z8qpmFj5vXlHdQhzDwmxc5nbT9w1IyLpfElqdCdaDWQ+BLarX6WvQlLGldQB
JfEpZMwHIUtIwVusSEKZqkION/fXF13SH8Ajqwu4UtEcNk+O0kppLK1aeK+jLoWHjNIHppf5+tcf
1Tjcj7RjzFoc1oc0vW0brVxSq6WOKlwdGnyxDoq86yygoCiIPUvkgqsxUFBsl4oIRwNk9od61G/k
qgC6YeL0gOyEt/31JSsTRCqMGllTNRC2qZiTE4sNzjHkWTdVXygPIYKKlhAd7g5ZJgMoPMiOTy4l
Bb7x4ltyD28LCRTFx6NHHmg1NWVv6yHONQkVb3qcIPxH5sI6qNdysYtNy9w3cq5e1+OVEauCq7WN
tTYHAAV91SBcq+gDV2pNWeNGg8p7UY3b64FVuYWjXIFy1nz0A+qqcWmBeO3sYITqtuFeJkzNUqhe
yfoXDpPDlgrMYTMIfnaFoVhJ+7D6iegoXqZG2sDJKGy57KX1oFhwSeVRuKVaQluUaqhNiTKiUI2d
QlZKgx1P70kzvR3Z3PL1ZImTX/7UFVk882lvKVVa3KrICqKTccBKYRISoKNkbTUIEPOe7RxHrRJl
fDzGENYVn00J4Qu1k6FnoWN9nfiwBfIsN5xAn+4wYYJaX20AZDuktW0YQ7WWodvOcF6o0xp12cqE
SB2Br6AdG65H0/+oOSFAp4zbw0EFyYtWvSyXGGXo+aoxo2olWwWpOdWvpTCG9VXo1XBJc5BkXmnR
MZn+LmK/wb8M6klVm1xVSKFBgJplybwKysYQrCuM5mI+bRFswVC8e1o80MzekTSoW0/VgK8m2Q/6
8NrG8HoftaMKQmBcp/NKhRI5cvf0JkdYpVC5nohZPQ9x4VoMaQYAQ5B+gqYYn4NJLt3KUxVtwZ4G
DhrBtTZANQYNngKlAudpWsEnrF15Sd+yWKWoSDo9241djwKanr1YXEfKwV9Cmd0YiVXvlbDSSFaL
+KENeEWEZp2rabIFXBi5XW2KV4JBmcOsrGStGKB41bzfKbDAoaQqmLrkEco24zo2o+hHOwk4j3Fr
YGMgUdUA7wAdHSyH7LVvv3hAGL4eZpHwhN3AgEbV2hwBBaEfq7WPoH03FNyspZUOxiIUm88u6NKb
MBnKq0wSjVmjKO0VCEZ1PjZKuNX6eFx2cvcj76h8dD1k4cEYnBRi5ujp9VOdPYcqkF1f4Y5R9UlO
foICZtJdNVo7dVeEfAFdo9uburX2AmkXYqGy9zxVWI2ZWWEoEsxETyF3QDXrilyKjtyBW4fUZwL8
t6pz07ydBnRqVSoQ0wTMFKj/6x8F2kLbqEc1qvH9fl1NX1QqaHbbydocNRNOUKOUljTb0vsD6txL
gwsH3kCkioqHNFMiozGENOYqxB/DESgXvAndEomdbEOtplykmnew/RG0EjV+kNZpulMZhae09xA0
9bxhTaNW/sPx93/h1f3bMPrI0/voj//7Pk/5/7Fr9ze37/+ZC/jiZz4ZaNfHv2r6NO9fDMb/8en+
XxqAW1ix/vcG4IvwrXpNmtfqqwf49CN/eIDj9K2g4G1ahiqCwwFT/dUEXNF1RbJ0DbCKLBribxNw
Rf8PSdNMRVTIUMm9TNyVAQFOJuDTt0TUUURR0liZkir9Uybg+JF+y/I03VBUhd/IJ9Q1VdbFoywP
qEgQaUX+KZEzrw6r4j69lZ6pRFqNDTeZEvz8I16n68A+bKVlW854axbx0thYm/Gntu0+mlVxXV9l
98kK+92P6ENytGVyD3/VeO8fG2rxr/UccbnVaJdza4kGwwoq0pw+0qr7CIBuyzOK4GvgkDflWn8N
rtXPcJnvtK2MXpHTJriVzOTH6h7M8ZpceG7tGydxUZ+0k1X8KN8U236OaNYKo/JbkPHz5HqcczRT
qWkd8z6dh0sVeU432wNGeOgHm+/UN4ctUjHb9hGu3C3luHd5rdqB2y+aLaKtV6TlC89plvFcXBsu
KKXP6Dpf8ymv2OeX3mN6K9D0eDc/KYv5Jlh+219y80YRaIJHQy9Yl2t0P+EXVnvL1Zbigz/sy3Vh
Xb+1O2og/Fr/inNqTYvgkSHc8gyfSCS73gpN1LVui3Ntk+2NGRIWbnLn3curfMEHtGv7HnWIeTov
tuJaQYq2s0U3uDLv4Ri7qLnbqoPA1qL/mXluBUn/WVvma8m1XPwXl+3Ou6lQ4Bc23ouxjBfq3SFx
UEwkVdRmnhviUGUXjR3q2ClAfl22wa5EuvwtkTYKBYONtmptIEjusFH4XACEezu1zR/NHTaMCkLX
+kx7PmzTZXhTbMoFDjbRqlxystgRz9XMEoYlWgUrw02X+cLfyOvsvn4RrtKdeU2EJ8tFGk+cByv6
+ibDHi/Che4Yt8oSLH30MbkCPiE+ve8X5ue4gybePVm3cJSflE1zV7GJz6QAYupMFZegF2i1CEvx
KnRRlnDATdqYy7ya63ENuJ+C9jzdSHvhjvWJ5miQ7cN0abjSLN/x805oyzPf1TcUPkT0r2bhInGK
H9A5Z+VNd00/AP8WhUNkluIa7GBU1M4q0ZHu4XYGGYpXrhjaxbZzQU6Bp30D1OuUC2QecTjcXaf2
DK2sW/RwZ4lrLJMPt7n3/Zn+iIiMjwiPyTC9IBwRzMy5Z7c2bbS5QFGaT1G+pLvDJnObPdJ5ZHkI
6PK+sYxEe1gNZEzSnqbQLM62qEj5M3RDJP25NVCLbqiZ4v1sfaL6DlBB1+xBWQ7Krpldv9cuah6U
nZcc6NjOO+CylAdoCXfaAwgXkwpPuuHvQJrhR4StUv0Oe2WGF/bclOxllc/RFh0hFrEUk21ags9u
ufPNMg1U1KxHmRIdBKRe3gcQMiFLV5x7CxUQ4Wu5PjyBEY64CM3J6nBcW3vv+FZcQ4ILkH3oeIp1
ucpAg74m63Cv3Zef+KstR+POuwLdPSfFXWdbhPhcRfypPcBGQspp394VDrcxSXHrfbeD2EIldKc9
qq5khzYqcgjKsRu5ueRmBo1EXAtgT002oShgRwZu1lRZbMQCtBjC0r2KxkG3UO6rNW/wTH+AAADD
EItCfHUM+gqU401wTLv8Wv0w5Zk+h/0HCgXQoRsMK7i8yWt4J6wQWJZd8DLlYvhEEtcWy/lTjqIE
Znaz+EaY806T1ONoiE/qK+MrPtcV9o9PumN5dvqzQLh5Dr6TQvAIkD6aHZaYKcsmMsDz7K2n66Yv
kYLnsjSrNoC46x+DTddz3t8i14LPiaMHGwWJ3MMc2gILomH4ulks0dvV7Dh/AYGIGnSMwIv37oWJ
q7jKHVKDaXBNKb3p1vI8fpysyX+oG0PeZQ9lukqf2qcQSVSQUeayANgL4mYBe9XU7RcDNZxwVj/G
gavrj03sWuITOjQ5vAcuT5Qy5givifiHPbcWcm0LxKPj1Wi9MtbjHZVrtATu+jvjkTWFbqc9XDW3
tPlg9Av6rFqDUXDujJXEhXxG9QwnhrH/CEz8W28QGe6f6ifxhtL2pFEwx8yR5u6iFeyl0jrZg3Bt
3tbLD8tB8jYVHS5ExU5QX40d/RC7fS73LZKBtQs/eSf5txCc9i0YT/zFXoz2oU2RS0DHUkaiIO8E
e3inVLaYarEzY0Ujwm6c8Lafj3PyYdvYYW/AQr7n9zxj03cTGBqCCS4vB+K3wRo92GInWzv9DR/U
GcYOaGckHMBsGxi625n+pISIjS1KvZujoYB1QgJ9Z9fjgMb2Bjse/XzhMaH49wPEJKKzcroLn8Xs
WdpXzYvkrwzcXPxt/ak0qKEV71r1YO21eNNSgt+q4sIp50hX77XW6Qb7oZvP+/e0nmNfN+NNnA1U
EZ98UBg70HSzAqagzz45L3ZoBrO3g5ecDQb7KiQzlOHdJpJnqJ1hMBSK1xxY4Djea7rHZvaohqqr
x+kTt2rIga0T36EHJUBgoO+zAMgardtV71BJfzNvzSs0y0On2ZUIIWFO/MaXZpesx623x4DAKd8A
vq4IxaQWtj5PtiZaGqg1LYuVzuGivgSr9o1+cb9p35TrfqluNBXACK3iWXyNAyIim8+9di0twXg7
ssuzggaVXGNY8B9IEkG9A7GA/qGQuxnom8YuQkRCMclYauacPkxZrBAm8g7AuuCrPqFa5X8gTVA5
mIwZAnxbRBvg2rq5sVgHaxYZq7nbqVg7o6S/DJ1XcxlAe8ldfNAwXfGaa5jqCReXxvlALkNUF79y
0f/bOfv/T9k46emZbBwEQlb/HL8l4/zEP5JxmayaJNeyFFGjUEx982//1v+sm7//TZD/Qzd0CQgM
/0IVZc3kWxkgPjJu1foPQzEMQ8SRRdP5LvXbfyTjfEvlZyBHi7Ks6qKl/lPJ+PdUHE6hpsumNFWK
DVlRddP6XnAV5EiTKfmBi9ihSOMAfltiQjELrnrev8qmv2V/GZ3rP2q5/5a16XUeZk399799r5v/
KeB0byneX29DEOB//5v078h7UFw5ENAr3qmYoGW8h2Uy4HNyPg6D96WS/Oc4XGe+xvHDCHMZU8Fj
Q0CgebK8uO1q2EkQOQYa2dGFirvCzenP8WRuNQbiA9Nkf4/X9vCuspHnUu6sOzKfeWFbjnjr7fR1
uzD2Ekl9vj5sUlKCcKV8Vre9OzoRVSlO1pgR9z80u3oRnPbCOGgXPtc0Tl/G2zBVQQy76XOpnwfp
QUie5Pjm/FAf9UL+MdZfnv14EZXUMRuNGI3Tz+PlDr1ZEi8Ej7DnmqOCeJPeZbZ3YSFNv/R3q+BP
QfWjhaSgCZplHhNsHHQ7mE5MbR+Xq6En8y4figi70wvtCYnX+ERIVZMV3ZAkVT6e4zarkyLRek76
wVHtdI771fKwgDTrCI7248Konl5Rv6MdzZyuyHJf6owq/ddnYB0LgMjvGHvNs7mwjt3oj437W63l
64spnY5nWJqlqyqNren7X1bKmFf1SFttejrFTdolZfN5sYFPZWdAEa15sTD+qO/8tyFPbj60PP8z
4vT9rxFRPU5qjyf048+J3KXWF97Kk4tfoSooaZaso2f0PUBtdf5IrwlFh/Slr6buwocF1/78RF0I
ohwvxAiEsh4gUa+Y+66xvey+C9bnQ5yem98PohztZvo4iHFW8SAUNj5VNmnP9ZbcP20aNvNwb87P
xzs5MV/CTS/Cl4nJOwhPecgj0YCfWeUWvPX5AEcNyn+8vWju0T+VJUPSjhYbCpRw5wWmHnUvm3I/
4jK3CBJeUxNf+IsUDNTDwa6uRJddcUEqE7u4J1yf/xAnJ+7LZzhafrBcktyn1TzzxrkRYe5W7GM4
ueeDyL8W2Z82qi9hpo/xZTAljETTYdodEWB1DC4kcXzXyvcHv8HIKZlZ1m2A/0+VKzSyaJqIG6Pd
mNaTnK28ZJVZe5zYpn4HGq2CXXEBFCAaS8kPMIgw/pYRQsJFWNjVkLuRf7BThIdpBiJQsT3UaGr5
yzjGA3ANkEywXtXSQM/wUeASK11pisY/tWaHchU2EGzi5zb6mXD/TrliFear4t1HxhYCSW1dZ+j2
Kvk9/aq2BYQTLD3MqgL5c5DfJH2Vl9tmwLEgwKmcX9S9lU3gHLp11Hxi6FyGD0htOV76ppT3Cc6h
4yEAVLk19HucwmX5KQf6pXovPg2grnmShrlw2PrxMlW52IzPgLQR+PuoDDq+EvnzYCtZbEfqfSzS
2330rQfLuEf3U5cphQHnOfgvTYatYsrFE9yhxBJGzx3nEzByL2qxjJQrLm6GvrIolnBvh6o1k0bG
N36Hb2Ti4ADUAdrtTok+tBSEzhpGKPTnbVKl+BW+hNbPHhZOMxHMKxB27c9uUmXZBT6uXWFri7Bg
cmk5YAFLwxpX5RhI8CJCtbA9bGvlKZN3JT1JNJG08EUzucX6aK7WeP+ACWuAn0SslTZ68MJ9oN4W
8gI4LIBQhGJKlunTr8uCsgU0CAcVpF22EtuHAT4DcJBZI3tugnImfmEUXxb94V3Gj03tP2O1QdwW
IxNuIlrpDKDidJCDyYsSveu8ZeGjh+jKMIDGXYTocIvXOrxewDK5+FnWWI8jltessUhHnOymizkZ
OoQ4rxp4qsWuEHtHGBVbNLEZoNkVmd3a0LYh7xOXcLWyHKwh8QPYNdR4crc1UBGCCyyEF44wedoG
z71qR7AHNS7gpWe80frLoXIwTaSoSl/1MXwYaXB9tg47Ctc906bmR3XADeZDdOl9n7b7c5/hKEno
syix1JDP0K+hd25xrEE7fdZDrKYshf+4DR1jHq3pptjUDVet51iZe2HPObl/f9lyjlKHAZWorADL
OGveR1u2VXs6y4fnfh7YKBb/sGw0gzGPnlOKcfI3cSYswLReTPXV6Zg4HgoQyZLEvUfTtF/T9WXn
i1QNgLbJqWUW14mE0or+ZAD077dDd3c4uCjuzMLg2eOyGlkPRf5aYgRhUDnBZRGPCbsQcW3GXlIp
3pPkOhU+ybqdrE1mGcUIWQhvcOEm19sV5iMccbEBCWysrfzG47ZePgD/6HlvO/9ZD15yljjFy7y5
Oz/SJ44QVZIVhTPMlFRNOTpC6MTBLrbwI07GO89bJjpymBdOKenEov4W4+j8QD+iNA+/Ymy9RbsY
luHWWjA6dmab9vnHOZVnfIt19ALlJuIFwBuHGQUC5+AkzmGDp+2sdcsVMkJO/nQ+3onL4LdwR+8K
mozxUGaEK/RPVDZtzBHL6tbUX86HOTFL8td1eJTOFNAvo7FjHYbDYVb0NYDiB3EML7z50qkbydcw
RzlNzI7ai4fpzaf3JH6i6+qOjwmXvNj2V8O8dOU9zFS3dC8n7yefUFUNoFOapnL9/J5jANyPO0n1
h1kr7uT4CtoRNELj0gOemC6oML+jHK0OoC6p2MOKmxn7niZBubCoZc1JYXbent1/BmBkY6zQV/4L
06eSM5qGTBpvHI2rkBiWB0Fmcm5YBsqLFUOruDR56qkt0/oS5OhNpus+jMPkxITXCrU1eAI008zx
3eqfQrwoBG3te8/pRCgy4VxBvUl/pCRNkL/Aej/CW55VGgbE4gf2mBB4UJK6NcwbuS7sMNK3SCHd
KegRVKhQaPFW1oIVXntuhO28VU6mNGjbHgCvRIcDqlVPovDQZOOig9gphIh7Y/sjj0+99HB+YKXT
y+b3yB4tm8wvEDBpeWgE9x1xHs9T8r9J7D16q+ajkztSvxQcRbm0kC7FPVpIRYhCWz8SdwD4bgeU
S7lO17YAQ8/WXjRE+Rxx6TvSpa30Utyj/UbKa6Rrc+JW1qz+7MLZwYnn/nqYjuXuEwc4rJtdCjcf
58f5Utij49jIlTIyDpRhD9WNpi7EiibW7V8IAR6VJJeqIEfR9w0AyovQycFU6aWmrwFva7unBiWd
vxCFK5sqqxYu0OZRFEyS4KdERMnwdJM2OWd6DFrpXwtytDgipTBjcySIKlzHzQ9gUmnzF+oCE3T3
P5/jaB2osIItQ5xGC/xbua37Tdluzj+FNE3qn5IfU9aosFHnVY5vuFFTDl2nEAOO01xyIF580A93
yAWZHMebydtgTe+bJo5fzM/Hnj7+UWjwFTKqBpomoSV3tGGqKiIbOvjqma8hC+4tC2NfZz8CKHRZ
vzof6lRN7Fuso30zR8YHhwti1bDxZga2rbzNtoKu6/+ofHwx3tESHKn1QJEknrhus7ni+GtrDh5u
aheBW7pYPj2VEfF8umwoKLoZunhUeel1UHheypZB43FbrcBygIGYIXK+7l4rpi99Oj+g0+f/89z9
jid/f5GBy9Q1zmJU4TpKw9UCsKczUEo9H+X0Cvkd5WiF1HWv+2M3NcPy2ik814ABqSTjrK8XeXh/
PtaJtOjbCB6tEGnsinBoiKUupipmumhdOJOucWElnrr8fYtzvDIQa9C8aeSm9GtwoPUvgvvpDphS
UYoX3pJ27BW6+fOpaiZvLtVPp8c4N3FH25YXjKaBVBJX9+BZ0ugzXxjG07+fbcmim4SY8tFCRON7
NASR399IV0oOHv/ShjXN+Z8f4HeAo5WnSaMf+NMDVFTxVS6KgziDDjK3FskSuvhi+HF+XZy62DBh
vwMeLUKtUGuPc4u0/LWTZ/FSWoYLlEmxfSVD/0v1bUWSFM5GmmcqGLnvb1YBLiU0C97kZLXDidRp
F7fCHNr+Kln3y0s3qZOv8ZdgR0c+7GrFR8sau3FzI/fFrC2Xpp5deItPnTHfHml69b5csBWsU8OD
NOUzjvLsP2J05ta2HzNtJOWL4Ao6q11eT5OnOecn7+TzQdCgrymSDOhHq1Gs1UEwaiJ3HS6bV367
LosLO+HJPepLiKP1SGXSgmFDCCO7D+TrIcLVI1+M4YtC3eBfe5qjldiPSRnoU154MBaaudSAIYmH
2/MxTj4OrA9dtTRRokn4fa6iURK0Lplyjg6NDIpy0kKgPDhJU+QXtsLTh9aXWEerzxfTQSgLYnXu
OB/u4zWm6sZLN29XeKUgjM2dxD7/dKfP5S8hj5aiiX6EFU+pYQmofIF1mB3bZcb2IbvNwqfKdD7e
yfX3X+FolH8fTXOMc3T5CSfj2Oqj4TrcVZfoSABi+S1/2hK/RDla5ZJ5IMGb5mxUJsktZAWr+yB5
rIDsKOAka3GmBkg49S42BZA1yX8Kau2qg8xNDc5Q/DFhMrvMDvrlWD3KETKF9XNZAHOFyeopu74B
nSbfVBLJRQCnH0fTTDm4U8W/qHdD5UH3nCvtpxW9HYxxBhxgJpDsJJ8BtOleyJxa/JGB+ZCihxYs
aGDtE+txjFTAeOyigmo32ptg+LNeQ2+4u0HeCWOhyI6UZpMZ4SuI90cNzGGvAc1Jf2YGBXT8qURD
R5jnR6u/yaiSoZABWQLCP+KjTbXNR9GOqdc32lrl32coMSGlsjkEVwfvNjWdRHpTq3mmO37+oEIi
9D8pttTtjUDdqoM/EOzCbD/qaE50P0xjJTZQr+tnlCTtaNIDTk2IEgiAmldFzuHjPTXexg+uk/Il
OiyKGi1Qww0Bs1C9UaJ7yn56fBUpazF6xPMMorzpz/v0WQsByGOC7efI5bW23Ju3gC3c1jNudDNw
O+tlBE9UmY1tHcAimk9lsDGMu7DJHA0tOiGKHTN4D2UP1VrAi7W67Q+IIaDQ1a5zUFyWdB9690O0
qtpo4UfhU2SpkwOh3R8yOCKYD+fvFVv+IHXLNO0nk+J50m3hYNp+vurVj5zKpBbeQRum0u8e1GfJ
u8rzpZkh0LOszJXQ39CA8TFtTawn+MJGc22CFsJQ1vP3SbEXECKYBPPuy/ZKC5cVhyhiuT6+bo0K
LXnVHiyuFR9yv1copGq+7hwmoRPY86L+F+5r6sQz5EYo083Tj/KuENmbjgIbJoIoYxXL9nCNTOX5
t/3EewhXUCECt1tO76O90+r0ALY4IcbyMeLyNLzWCK3UwUbSLpQITuwrRCKCollcJY4LaehTqGJx
QEqhaAqgeoeZCKnH1PrF+Qc6EUaRvmwsR2dbANsM+etpgzYezDafGeldkF8YNGnaA8/tXkenmobY
6FD+cQNFBM3twNt2cwjRy3p5/mmmvf1coCl1/ZKGaNoYJXrL06BLTb4dL6o5BhnLSxn2hWPNOJ6c
AOZjFyGPxl0Tm8XuPnECh15GYCtrbxM76KR/nH+wS9N0lNPXTE3f+QSUh30nIoTyPlxa2ifHzqJ/
IJuGhID+0REDKa7DZpwSOAIqK205LGu33TaLS7ejk0/yJczRgtNzDKm0njBIu0BZvu2GPRzYvzBa
X2IcrbcArvlQwzyeafluYMuUPzLlQogTGwH0ld+jdbTSWq85aDnyzDO5T2dVsBnGl5RaMCr2A/Iv
5x/n9HL7Emwa0y/LGmtX8CMawaQ9emIs7PABmP18dIMlymlueeEtujRFR4utRGjP8iXCFYgHCXI6
yc/O2sOFETzVpaBdpU/gQdPUFOMoN8QrG9Fi+rFIocOAQV+kxA/JMujaHlTkYhCquIrk10i5aTGp
DzFw7PW3PJDRDh/RTXm08NUNrJ81jLTzw33qRfj6uY4SSEVLEbnME8p+aK3UjeuJN0F1j1lkXWyU
ls61cgkadwq39nUozKMkUi28oqQ9z8m16pxuWwK/ho+xISOwi9dxW+4LO9rp8/PPOU3j8WYpy4pI
e1bRZS6k31eVlRvYiUioSR0C8MrRrQGTXGm20HPPx5leheM4msT/1F8ttmM4V6dZwigoxGmUbdns
Ud45//tPzRfAVg06GFIDkPW/P0evYrEKB3va9BvKOs1SW6hutbi46V+Kc/QWKqPY5OFInB5GTeXU
m+ldxLjOnm4YWmF7Lg11AOTyxoNjc/4ZT47hl2c8eiUbnNbFtCe2ZD60+U2tXnjl5VMBdFkjz9AM
TeJW+H0QAUtkcq5MAfbQw54lF0GjlbegrDk3nYnDFD2iYkF/Xp6FrrqUl8IP3710dzs1wl8+hHH0
GjS4eheywYcI29e8+BlI206vHBwaFhgHzFK0BSssv8+P7KnWE8v/v578uJwlRRX2KLjrzuq1vgCi
MJ+QX8IcmyzbnHkz76lfyrvzMeVTO+zXmEeHoKElNV4pPCgWZTcwzpz+NXODu+oDPu1Cvq7dGGKA
Zh92CPxRvU5u8eaBULG+BK87Wfn6+kGO9gBc7jp853j40e5os9d296ZNdba5cH0pNzt1MVclyWKv
x50HKYOjBEPL/U4MQnIYcvSrwHrTjFcdPLSpJVv8sTC1vc/7O5TJsf0WZ2aj//Pb+tcW/zEEk7LH
qJoGpxpEuGmb2ISrgHWsrc7P7Ymp/RrmGIRp+ciwCAphLP+1gX+i9K+6+vqvxTgayShG5qafHiWF
Oq1E6Ck/sZic80FOISO/PcnRIq3S5CAEU4ojTj3ZhWgfHHld3AMdm8hs8C2FW6RuEOX5bFepYyE1
tb+05544or59hKPlKWhjrqQ9S2YiCMWtZnfV25Cua6m5sAucnDUNkoMFOWK6dn3f/toehalQ4cxX
qnWIsMlP5E3OD+fp5Q/LWAUXwZXuT43RKokysSYEYEFEIZ3DsqF741EPoV80Lv8CKh0XLwn7QDqk
umYc3VSNvlSTOOemGq3Qfl9Wy9HV3WJxcQc5kQgThxYseAxJUY6zCK3WYwxSeSzoRO8G4qsz47lw
fVi0IJ5mxTifUGbFOnYMp07/yqx9iX108vuWjrJJR+xcAcOmgNnq54k62udn7uTa+BJl+v6X7FtH
KZYrC1EyqMbaVpRxUn3410IcHe+lL4kj7neAKHF6w3KvbZ/j9kJB4cQJ/22ijhYEqoaDN2DdRhXp
3ajuQhLt8w9xKcBRPm+OZR5KDQGS/Aca/zg6/jgf4NQ96NsjHCUpiXVoyqglgryQ3PKq3eHDc4Ao
2LzK8NeSBULD5yPSzWJyj5JXlcuASHvB0ERkAr5PvppGVi2KZOZmtI7R4bW067R/aGASd8UL7qCG
/+Dlt1ZBAbaBLR/cd9HtkNxqw11ZXVU+/b8YQuNSFqAi6w+xYmwPymcjfUQFNmGCWwkBFCCctTp/
rhzuEHOe4ZFJmRZxcYiNhfSIAQyGB2sNu6LuJ7JNcreI0eTJpOsJYCG0uziQcVnPF9I4OUNQL0Tw
NCgtJ9PudNC91ohkW/SQGKtqWMX+DqPpWaU/+AWsVsea+vFrNExnffHRxz8SbD1SqPHpsBeLEWu5
STX4CXUof9wfIt2RtE8v9x0Tdqcp09dU77OStgj69jQCkZV0gvbTHLiXVQhBBTciRqWpdoOECBAj
HyI14t9FKjnW2C6FBkxfkFJGDqnXGTNLmQ/SbWjFeFF0yxg10zH+rOMnD80g/K0w4aqxSV0erHVR
oFSzM5J4gdS6RX3Wr5ayFSEhDv1RSO5x68gnV2Jl00lcxyeXGAv3A/O+TK+F+r0rcWjPTUR2YgcN
twrhwcYWmlehuu974OoeTsLl5uC/iyreNk7T7v4PdeexJDfSpdknQhvgDrkNAKEjNVNwA8skk9Aa
DvX0fYI1Y13kX1acXs6iaGQWkxmBcHHFd78zQfmzeH6Q4yN9l4niXHf2HkjVXaKlhyW1HloXfbi9
w98oMLJmg6HaZoxupHnBpOaWeSXYYu2+XZrAjDGb1u1HHXatRIVvojXsYvA6Ru2no4NpChBSVZwx
0rlLXWgKgAqvcnIPE8m1pOBsfKmNW/wLxxEjhtk3xwcwQdskYhTDEBhN46lu3cDZbRCPGdlDOdo7
8J8epalInlawjxktAwPBkWrRSWQunSyNg7n1pbhWsQemgz8L7zjJmw5Z9hh9DP2IKuxJgeDJ9PVk
O1T+vTDKAxyZGSF/zFFrj82j5bya1JAnQKyLpu2r7q0b5xBf62pm5DyC2lQw/KLfzsSxTs9HWTLF
SvOnTZi87YvDmKwPuAJ9HXuJ846iO4AneCEOVhUdzCUJYl27SGjuKXMR/fBjUlbYTdhuOVHQ2tHB
UQM2VRhnYyo5jcm2yRa8NTHywPU/jlGSec3WMD5G7XbQoElUQWNCkzIL39EfYrns+aldY+7WJLmH
WeErbQhs9eS0Cg/VCOw7swDJZrQYu0/ZNAPmOE/R4uEzBchqfcOHy4eIh4+yE7haGqpU27S46Xvq
e7dgR8HjibxgMp9hAlADN4K6X4JhZXbdxIPQag5jdx4JheeOPQH6zjEcH7tgWhh5mKv+vVRINg3I
08x2O/kjNFrfLdHBp4w4YOFlR+9DxIR+9KANjwJn3BxLntY5t+LcaKe0OYiB4WGpsy7hpMdfrPy5
1kB+OcYeC/UtAGLf0HQcqJ0voEH2GG8/mIxYe7BaR415mD7BvBxHjugwNf2+gtugm/22jSCxzL3v
NUOwQk5fcLe2IOd2ReX3mAp00X0CsmvuaSUZiBPHyNzI+XmhB92NP3Td2zDntXPdt3yJA4yVTmDe
NmMFnFzBlnJgwrWPQs64YS44A9DVodLaeHzk6XQ7avFOTtiC9B8Fs8NppDHl8DazRhsLstn3uNID
0dH62k/xKVYez2aXLncRVKA4jn0Lj8es5CXhbSTvV0xSJvNiLXvRBBNjMYnkP9fYdGa6sd2nJN4t
5pUDqzAqNFFXMs88EREnD6ndYf7wkFq7Lglr7CcTbNDKhUMKaO8ps/a4zW88ZhdS583tLr1M/YRa
i2yyQGAUCI84zCyU4Q7gISDpGkjiTyv7aJ1PnCSuQw8cpA9GHe+05Hvv7Zd1CEzcRjGy2ZoSRoe6
zCUeVmy7mcN6KoKlfBPmJasCmDc4Ubz2EL0c6yHXce3A2mFW9+UQ9gsuRNhbxLiu0vltN3NzWLMP
7j7fcz/X4ibHoraxwEDM13HGQMUJeFicHsSDqlBKQky1sySYm3sTe9BCfk+7u1p8cbzb0nuay8fS
TiG5IQWgHjqKoMlvygpIwzGRj1oXgEfFLQYI30kVx0F/Bjs4rvssBkN80o2DzTGh2/eQWu3sUZ84
OZsfGYtPwDHJM3AS2iZZb9oUcUh80tMe3lxg6D9wHWaOF7NCnCRQp7YSWuzA5Hv+CVls9J47ZFnR
drFOKgUFY34vAYvreMkw2CMjDN8rrICN3bCA2qop9YVMKAkcUrhztOzZ8XbaFRYgPmf52PDX9ehO
0RHT6u/KvCS4BEj5rC1ZkNVwPppNNu4jeV7TjPml25Ih2/YMrzxy7+f51XTVpl1eMOikWfwnVeQ/
BkjC8Jgv1E3XxT/p12gFGPNS94poJTuPwRJ62/QYf6b+shUB5278x8GKP/7A3yLwMnMSgTXntb/P
MeO3xyy4Tm2v/vqMjYD/pwLRP+WD6K6ZOMWbkyTqt2ishK4zTxXlisz+CqjE93v9D6n1PwWxFmOg
PEALlbf9W5TcTGZs9TqVGWs65eaN6nd/iCj/IZ5kkJ5hd2bpmZ//LXU3Pcw1o0yRaBpEhDXu6e33
Etjsv/8U8Q8dN/PvP0b8uhCgaGu10VF+KGw71CKwN23mi/qhbO4wSocPjC1TWBZfGqtEIlnsXQNK
qEbreFwJ5zCVaC4x93+NCBvF+F9R9f/KmeH/zSrttvmsHofu83O4vDf/P/ilsZz+xaHhsyvfq+UX
gwa+4S+DBsP6L116roMamJ0LM/P/2jNY/wUX1wYGzDC/fi1x8y3/x53B4nts03A9WKR8E7bg/+PO
4PwXExiOS/tYUnqnxve/cWcQv248R0fEazNXxPLEw5dmzXXb/C0HXp2oBNYNAVVhyuoRmKFdsB0E
Cviww4PBudOXeC0XsBAvq6fWXVa4HANX8De57UGWcttmose/sbAvso1wJjOy5GxoRou7fiPCn390
0ijfqW76/hP9ssJ2D4bJHkjy5B+qdPK6Af4nr/v5hhAwClwtLPaJ/Dkx9rc35Ex9DtMIJmvVOO/a
akYnXEhxiGq8wPXUqyvoN62kUzgoa33gQWc+w7KYztGa61zY2Ri6RQp4CrNDTIlB8NbLLeRrAKNV
gbFqZO4aw8LPZR0d9h0WPTLu3DMngntuv5XN/irzwqMqni5lWrd+JMpdMlbrH3J+cc25f32bHJWM
g0lPYAeh/16NBM3W9I2doT6RQ7llmDo/Yxyw+lo6sumxCVOQ0zawGi+djQW2kWXrSdewkczxud0n
y/xeLthP8jjqGzgc8dYdF/1BB3ZxGXv7omVaz0wdTLhU0xB6FHV6qIRKQ2iqENPS3jg5OToip3CL
4G9b5+6v9/CLS8D1pPztrVGqc20iJYxf3au54N+X5KjXRdsC4fMJCgOtnW14mVnxPNW1RF3unpph
wanOMqgwL018smaCmhJb8X9/Gb+V8q8LCbWJoP/EgW5I6/fuUz9P86D0LPenrmUaDq7cxlwKmIGT
+SUb4uoceaI8k5dUZyj37a6vmpckxVcX86xHz7oHLeUda9f0jj9/N1uIV37+LrYdUrjRdjeQ9Lqz
0aWoJmxSXNVP666shu5Pb+UfnigL0GSyCqMYeiK/XRrN1EzrqAGUKXTZ7U0Z88Nmu7yZUgcEZ2tg
3jp3zg4NEVBmN1qw1ypp6xmJtI8YVTd+A83bN8209WDs1sEsWNVc5K8lPX8g7JZkhhk0Av3AP7QY
f5Nc//UpmDaieFxqkILK3wKDvrKdRTRA05VGyXGY8/E0SGjfqXH8+QclBr5y/fKKMTZTL/2yT6/v
6H9+gbeCHTHlHjyer0qzK9u16OJQm7pTZTbupurzP2zP39ovP1825zrHKVVaXrf12xpuFDC4JZcY
G44ygF7Qb0rLyAM0TEwDjQYuXXFGeGAAiYw0c2ebP3Qt/8NR+Js6568X4aAusE2X5Wv+3nWbV13Z
hcSEeG4ia7u28TfLzY1AVBgJ/vSK92IBNS0VEAja9M5J4EX9+yb6TT58fQmEQha8LC4xIq//2MtL
Wqo57xgwKwrrlBiDDGBo1Bfgzhuj0KOTW/cfNnSX3eJp8SntyRTldG+2ldzMafOI+/58sa0I2+Z4
POlTnZOveSr/Q9/uHx4VVqYSvY+DIzn2ob9Fb5XshSuaGU8zTbE5NelcOkOsR9Ff14hqz60zeoE5
KPMMe7mrjT/5b/x8Er+eeqwTfjRNBN0GeXkN/P5+b2lGXrUCtO7a7ZmzTB9n+F+JqT/nVxCbnZGA
9i0z3rXqvyx2grX6olFFsdRGuxosO32OW6ZLKh1VUPAGt+e4kiIJIW8wAciZsAF8ienkYD/ofeeE
pgOSTFjIICxrazde/eqMtsKoopnDn7i+clycQMtr3HwQEev2Cti5cyhtzH0e/jw0Znvo/9AO/y2+
vS4YB9cpV0e2gE8sHZtfH0Pu6nE9REsN8ucI0nul/utN+k3SO/qNdAbYE8l4sMgw1dgz9mTrT8aV
Am0Yy2ktuuLojGTmAjDJliMrvuiQIYAfOIdhKHQ/TRPvD2H/tTL968eGxa3BLQxJFbfZ31/vuuhm
ghQW28PrZTm0OgafTGyfOwmFzc2812mwfY/HeFNQHPn33fVrCfuvZ8UJQ2jBFWUiJ/z1WdllZGaZ
qQCxpsrbyWwiL18lmO5eqvKJl8xmAvz1pz39D28ZNxWJTS9tKOKs3z6iITLAt1YIX8EaSL9/rxRl
y7hJHaaI8JWr7U4/dwzQB+bihYWSC+RrOzulmGa6XUJBsuzLY26lazD3cn8Ncx/701h03f/+7qCe
xusjSCWQoD336/MZqj7GM4Tn8xPGOlEaiROM/oWyv2QyKaG1JQ8gb/v7TBsU9Bi99zvgKmpsswVi
as1kW0llsEjXj8Zu88usuhIzxV7b9FE0QPhk1ntOij8833/4VOEoYv3EBeL+51HUGrhyV5FN+lbq
xTZOR7hQaXHph9YKOoE99lpgqPrvK+k/gx2bugJ3hXc9rgW//fVRKSdbs5VHuAFgdZ0GflOtgl0g
5nsvgUTD3BEs99qg3IZWFfRaYKbYArqMf0oX2TgwrLtBzx6XPv7A/Z1x/qs7Sxm9yhwPmqHVdipK
/S7Lu00eIQLQLOsP+9D8j1XJ/eI4ri2vpyjv4Jro/O38rPnkNDnOyq+ydHzyKofanre+LzApN3qy
nOpuLm70zPZO2Hp1obHa76uFrH9pbXU/6c7j0Bj1K7oJqF7Cxcdj1DZXMvTJHFz9JDy8SbQBf1qt
0cECpI9WB1Sp7aBmCrerL5IML2zb5FaUbXXHGCudnCU376q4BGdeA0VuZPFsZRDX4nlyzw2gBKqK
861mKvw+dQO8w+CAvXXCv8KwdFiYcBQkjISd+f0UCXffeotzifR5Df/94/+pbv7lFGObMC9i48yN
aO8/kiZZ58DIR23xY7O1ObY0J4yYtjj2buUFzYpfTa73HC6Aj5r+qomSmE+b5luE6pOKH2UICeqq
UGm8zTW46QsnElc2svEud0MzBhihp+Yha0qqjXPkBhIUQeurGhpmO5XDvaUgPLrGvPNK0zzJuiCD
mWhkjmXsPbmLRvU8ce9bNbdbV6o/ubowxMzq+O0BuK6uY3h2vYVt87fVM87pCmMOjm1agNnRatu4
q4GlZIOWvOAjLjdWHhuPcKCYrwAK8Qp793PqZ5hwaU7FuEjpPYnKZcCcCCW0m2W5adxquclND86k
ESfMWFg1xUXtqEptvlu7drmDd5s4br/XrrDkxOYX0bsJOLeGWTUNfp7T1u+yqz76bnrtZ9Xf5kkP
FrqbcFqyxKZSIvsyeUYFywob0BLzHU/HXecnrhi2JFxuPhLaJBjmYJfeH2Qj6sciix+nMsI/V2ba
WSZ6faLhCBnPaeJju6z0wgqgVlq3DDc2llJtZ4XG9RvRUsBczQr9oPj6qBrjaDY5FtK2B1JtwARp
iQb91i7VephHy4ZwV9Et1ArvmleO4eRgJLWq2D2ADcQx2xUfaZVh4FoMoSdEcWHA8Vh2drRvDe5S
S84enZz4a20mP8QIq2p2m9XvwTtgKp21fiXI6X9Gk0VOP3Pl3A4GDaSmPhnGTadz8nQjncsiX15n
c//zkmylsGimgoqIlEpvJs29m6PFDrlC6pvEanXfzqePZchBPNsY+OC6oE41kDqmUvhlrmzjXHr6
w1I4yRsv7pjYitFZOX2JSMeDqWgwRL7WG9p6jE718G7n4kbUkbUfl57QQLNwBDao4ecLHeGmk12w
9lvRsDnDGD/9D6VwLzZb5yKJMW9SxlFkIvrbSXLmT4l1/IkvN5rV3iR2X90lo1juCmV+OPXk+C51
B4yDze6spfV3ucxUvkd4xoCYi/u1+7YYV+I68zfuUK0XIRgL91rssWHQogMEgHpfjoAH6zQPYVbo
QdJTtO+mnBZR3A+7tCnbi2uPAQBtmsS97J7ytXWDlUMhAN9R+HUOkk/nCIEHddPOnfUIImoCbs4N
0NneRiS6+GL3UJsXF4+oNaHpYcmVAUmDN9OPjh02vZEFHbB1rI5HdEF10sJLnXSYblN+Thlc2v77
4ecQqf26+00Wv4uvCZUwvPks9+f//9vdkXGxD3RS6Zma5MeLa953c46kJtW2as3IFN0kArCb7AqZ
Qt3RkPUw5PQwbs05ZjGurQgGM9RlWYWmRZfd1kC/rZEXh2OTuEG74BCVgGlOjHLdplVx1wwSiK7N
pp3csdoacXe/rtTVrNHb8sF7cCHjw2hUxbY3tU+rAZ5qpKFmM2+11vmJ0/qhwu71oTdpOrnCZdDI
GoMKYxR8G43UOvRRAuFqEZDdighfrvG508qwrdbhpK7eDbbeJztSjg0035sySnua06+jzUE+1qYI
09FjuTWr9FugOJM54MqOg3DvTbAZTfroTfLZg5Wte9gsFbWFQI+dNhw09cOeyGedrLpl6svsPXoV
nnaaGu1ctV9cEDSP942AdV1PTRUSLw7+1Bd24NI75V4rD1JAUnUpFQaF9x7rM2Ng5EvBqNvWUY/y
fWJOEm6ORrN4sl8Fx3XYD8QtkE5LI6sOBT+2y+P5ZK7G3ayZDb6gxWWSMrt3oszxYyn7QBP9i9RH
BImwzcO80/A1L7eqBqKVOQJqJuAdI2qx2zdxEOuN5gjucPYzdd/bmH82htlsCkBE+GXSm5+EDic4
I16Im0aRPKHdc4aRVtMM53X5mJMZiXuJDZcG2IuPlvjcee8WGRKSiHDOrepanj+6CS5sxWxh8n5c
vbw9CTBPc5Hjxzwi7pFutFmqWoRLpX3Lp/kcDfV8GxvFcnEBW3KhYC0t0kC72j4XBXtW0c+0Ex9Y
KNTCMk8DlWkNLTGayqT8DJNFQVOqcBZRcujn9FZBTtu4OeUoqglUf0mIN30HGKhRh7XTzW3eYiBD
K/2UpnnmO91rnkBy7TXvu7Lb8ormZZivbPId618FmVs1vhKgYoyjinKX4UH56RXuQ7kgcCny6oQL
ISftBubNfd2NxiX2+AeGar4XA3LgeGw/kgaboTmajqv+aVtAGVJxRbLlSb6NZ5Z4WZgvbYwvf6ei
BISvB3WYVTDhSpGXwQxrFE92C/Pztew2pYTlyDm8t9KUSGfkDJWVFWBk9i3OePYeO3kjgOn4lWvb
qCLQrGDbpx1ThhsHFXehqfhn0kJ5/jJrkx/P1bdyafdenF0lPaXYWUodG8EuB9Gpb7UVRzCtGNcd
UyUmw6oc522Xm+EwlNM+Je7s0lPfc554i1GGKgQYLUBDDLt2NRhGRBKgCEHDJCllcKWCUjfX8sbe
qbk8dDkG24tgtCKd7TrQG/C6RSK57yePiECNtd+DFl+N6XvpZNAKN3GW1KHBPYVqxQnHnJU2i+S5
UJG7ceyaq8iyyiNpAvR33UKEmjX0sidEGwTDYWfjxbJ4+qOsdGQKmYb0BmhoUCYFc8bl9JSY36LB
axEhfad5YdBz1p9aTiQIekQ1eZnbezcnsABD54P8HYKoRmXCAbODGaQf3PVNN2Z7K7Pqw+atCZQc
oQX1mMBG+FmH/7zLOH9ImeIpqZbklGdoOVI0OICw8jBaDpCOo3OmtVvPhvQ5S4k/G8JMHwpqE6Zm
22KPHyVBZAx4tK7bpizjoK9wo7Sru87LjyotnkR9SJP4raR5jJzZqVlmGsAIXQ86DTKKhwQqNXHc
os4bZt4EWwqKM56KxXOUc4cmjXztJL/RWLilN56x64b8Ug/fhutJUbM9ceU85HOH4eIMu53A3ArT
hWGQJhsBjU/qbA72V6tX5TaZ1q9J8iMBFefneQprprfJQMoxvVt67a7sJnfT6oxAt16mbZxZe3PB
Lrl1Y97ZjWr9rOACoaO8nLtEAPRcsyMVbcY1rExxL6QPvaGj0Ha90O6s1yFbnFs+X85BkIIzjqEb
x8pf9akyttn0Vgy9fd8UdRHIBCAx4emmm5FDKRde8UTYsIqFbr5BY9EcVz+ytCtI4kGzk2iXJdSV
Vy1/hAs4kgoUX8u0WrYu/RUypuSJOsZnSSR8P/fWeYi6fW+lONgj6AqFYoy2RnrtewWOk3FZl35d
0aM3qHVTiyL4KmpHBPYaAziZTegtg0DvbhYvo3UvvRmulF6irgCcmjj9oashXaim35heMgdpTsje
WfnjXBe277Qp8pEoF2Gp4m+J7CacUEu1q52vloYVXtKPgWWfiW/RKgjRHfvaioCd3+pWdWsS6QWm
Kr6bXsNkU6rvp5nkcFnS9+a6NFolNtzo9cZSuvUG8H1DLJoePEOdVZZ1W2nFN1yVhw41TUNk6VtT
/JoYXRYUtZyQNiS3llldSnuyzp7jvlPoQsGh8i5o5+lYwLU895Z+wzEFwHKCUCR4XV0D2kt056bU
XhI3eqJMe2ho0vHXnC3DsAFzWuY+n688RzB2nYliIp+uflyzjecr1ZJ6NPdVA+edXhPcBKvc2k5V
Bblmn3MVIU7sbGweQQPIWP9WdeR3Hpn+LMHJlKkjN0mdvcBSxlfW5eucFe9GraOc8+YwwS09QSUD
Vvu9MpfxMNQAK4p2ZdocvRnqo6xqwhwnmTAyVLcF9UouifoCjQ1gG2fub2N4dizzRezMVhtD0xbf
FtWtyGa8q17HcfbC5rirRvHFKkdm+NlKZzx5PUgTrFF9Efta1e9C+1EMUCDKHulbsYwynLTCJdEq
+nAU7gOljctqoA9JBjjx84oW7/oqC2WV95oit5PnJhXyjRsPdskIWClrx2ByUOGZNuUvQsFgqFG4
qIrvpb0VNnI6xhCZt9StnNPTlJXVRzfWjxV1sI3uKqbclWMFnFkx7mF1U7xW0nhEkD1tauyLY7SU
frzKfTfaB0tkn6nJwEOhvcf9l1m34m0i90uD/KpfXCNgFBhJQIyijVN7I6w7uOzBkJDXjXlpBS0N
xjCJOeb1/ARKS/fHrOa4m1G0OdEDfAF8AYBKLvawb2dW8FJ5yZ1o86cqY/23RgX2gvnlocfeTBGT
eEleY1An0F11Jo51RvxtkLYRyKzcx3F7WyHt2oBFPxOnfc2mEiUkyBIZT29jp4yzFxeHuGuBeNTE
pp0V+/PIZ9oPExAim7hzCMp2fVHmsseVEN7FPPxQ5vrhZfgR9kSb1oTOa3pn/DnfzfmUU1EZQq4x
O1Ryuqs0zTxrDcasmFZ5rV6y05jQUfreheYILASEpNUASGw9+UJ98QlMJCMKszw10o6DRUd4uYaZ
U7yVXkJ0VaHJ06bsIqkclbqjLk4fvVnXLVEI44bDtNrlKWrmxooFFbXhblRlHPad/VB5sfuQu7gY
pAImEHGHEPrdlK0umFE36K7QZkbFiZM2bUegPTXpnkNWoxojQeoKitxLijHuUt+Vbu8dMpjFwWpa
0RH2q+bBW80MPAUWOTxq81W7p/X7uLAQJZuZF5L9v+X5rN/iJGyrUifKXKGbk39v0CGfS/pXfqaX
P9TV4qDANYHSY93eZH0xBok1oksznPqRvG1XM43f3dHpFJsh1eJwMYbtxH+z3pVoodenyTQ/ZgMm
GRJa2+hO7QBfRCKx7KeS+I5j3kD6Gbe+rWefPae1Dnstt0hriAeFMndXX+Ra6Occt0CykjvTbTZN
+2RlKNhsvIwLcutKj5CvYRBZGl8dghMitHf82dQmf5ajc4+dR2iM1YFCg+6rATVXIbWHJU0uWPFv
XB2F5mJTX6iRFjfosHZeNeLCleeHqLLviXTS+5a4SumVceyj4YWkJIdNv9VIpTZFrAg4pug4Sg97
stI4Vl5GvuYBmJot4HJJ/7XLWsk6WqCAydqn//s0WcfCKmQoC7ukIpZpT301naLeYlVFgJeWaJWb
6yut6zU+eOxpDPiCScF6woeK1xvVL2kXYVUhHhJhnCs461V6V6B7Zz6j8etB/57U8r7uDVjuLgBR
06DyURk4E9Hr4Y5+Q/1h+rmi3jNayRfEj0wTNBszbqJAtQ7muOannlsfuj53mwRwJD4gKPAQmW4i
r7qQ+VQbt/VahkLS+9JKzxkkiHA10ev31UuRR1/YGbjp2vpb6rgfprKCXIhXkydbEoklJXg2cN1f
7DiiFjOkoJzuekJ/Oqf1PqnMaWdTk4xfyC2Xrv2q1uUtbZr7YbBxuOs66hhmC6UzHgBbcpnmWGms
6fqMPfJLmYtL2zhUyUSXcpBacWjKo9O1xmWJHIzPTANOMQlwo3K/1MmJKwPKlSFu0xTXkabQAD01
abdbW1DfXdUUm1IAOqoL/agJtOSawbCS0p6Za2usbbp28UGN+lNUmcfamDzfBgm70UXyo0qjJdDw
RF+EN27cMtu5wntorlRRA+KZmzTnkuzuyJ27NUVPvaiiYGdrWGpUBH12vfr66Hl0mIr3ttfejDXK
wnIwPzNNhqVk7XDORbX5knvJN0fjuXJf3yxOS+CLlTHtKVKPiFRAy8FpzTVWUZpG78xL8VUCFC36
PSk4jKrsoMqyZtbhWviSfDROnM4Q0BqMgFcCnbLXD0maPiz98J6OF65ue5zg80VRfGjq+avIDBoI
19JcUnvHqtPOeQcQS0u+alrZ7hNhA4SCBUrCNyjUDt2hNu2HthSkcYT6zd7DGBb678zDy6e9E5+i
BHfTJk629TKgkweZ4RdV+uDmtCJi4TwueL3v7ZS+9eIUnJJ9SnGaQ6Zc8nTD2HXyYppdsivbIt5e
SzFQrKorsna9uMqEz7TkeFIzSU2mZCFtdDbUlt3dkpWUDducjReN97ktGBTNc8efKhS5icBAtXdX
LNctctqiijiKomu3VRvvzHGfWIkezGW6nqJD6pj9UY5IuNHaQ9H0SIFdweT9eOhH86jRmNxaRfq1
FcNn1BEtmZF+qyaTZZq8dJjz8I7sZkNvHUaCGV2tY5zPOm9D7WGlH7hrIpFtMP70lWsxDCIRz9oo
oAeU2xt3YtJiLtR9Xo/HpLbVrh0whlmgVTF8R6hkFCe9LTs/b1hGWhUzA5xJLOzW+kdhdDOVTRx2
XNKFpU9oSiTmm5lRJlxBxbVF9NzSvPUdxU0zMY22SYqLabBQ7BhgLDHcfkDghkVoobZuNTjHaIHJ
V07eQarpgvT92zxJP2sy4GezAdhCCXvXpv2dGc2bWHMMIMVQ4VJNvKT5pCPTzWSgJo3a+ne3A+HY
Tmay7XOJ5njMhkNXattFc5i6bdpXbcYPXjfTJnCt+MFtTSZE8PgEkuA7ZfexWJytVYqJcATxPOz7
KvBGh8ttnklnOpFSfD+01xpSNUyXpCypZ7gqx3PCQAvkkqCO5yKFI2xqDz169JaTHd4V5c/imnZ6
3XcvptinnOirlMluLATTt4X9HbQLbj90hTDkie/bDC707Kbwsa6H2cxFVTpAKqnzf9UiCDPCOCz2
sltnjWMgek7W4aJqRqFG50QN94OYBnxZkz83VXuCaM+no/gIZfLiGmhaqGWfp6+oqEh/rareJVod
Nh1O/eCme4LsRvgzh5Tj1Vg8Oe4hc5sPagaH+GqSjQ5oDhC+cYlqHoTITsvDrsV6H8P3SxJNapta
9JYL5RLvcSguIgOdfdWeNxHjYWgHS6JT9H1F/qVfy1DmZMJWAy61veYOHSVSkTK3UWqOn07rcbat
3l8nhLP52ottS85Bs29XGRxYydxoYWI2BL7R6m6MLmCOg2vVgi6sLxJUOxHpGMEAXGPWfm7BX1qR
4eoSAmFlPBaeER9TYVfobhQ0Mp2Abx7X58lJfgy2+UJ9ZDdY4qsnJkVSyGyWHNk+o6H5yGpoWKTl
9yIed65N4c6ZAIROLUZaPdMOvUi+1cr85Eyll7XwoSEfFLc6GWuxMAYhLUHK0z6rqb6vKpQ+LA8c
51CPrwq2T2U9CAY9iqTvD1U07lpYDGkVfWrLVG8YtnBw2Y0ZJFPABMRwrBaXQCcmytGpWxSS8bGu
nAFNdU4cJgPVruvn0ZqKngh19HlWDxPA+51ntE+4WVdHUr34NC5MnDfWtQ87RP5iqtNIEyaghJ37
RiEpQaTarT1fUsHI51iUZZhFaTipCvX7oOHnvxDA4BPpsdRYmMPUH/AFZki0L2m3UObRvIe5WoN2
qR8012kOcwoePEnOMexve4DIPpcRBwTTGKtBuyfXXrz8xW6fFONsY7Ga944xUWTRN2tt1Ydyml+i
FSxR1C01EBAt6GZ5YKCXr8TdKzllxqAGrdSh7b60ndykU0K0ngyXNdI+ZM/kUjdl4TroiPunrNtk
fcTURux022qu94UjQSMme2ri2IXJ4UtLNtZYU390alpH3jhunSrnwBM69ZOWKcHxxTM9/YhtthfH
ddA4VP4y9d9cncdy40ywpZ8IEfBmS9B7UrZ7g5BreFtAAYWnvx/1z8SdmA2DlNQtCixUZZ48Rt+V
fUBTGUSbQncJmbch8flRdmKQn4d1wj1VeOa5b/o3q0u+GWDL0LU08v9ay92lhbN0pjE9Wor0R8Y+
Wime6sgNGSPvimx+sbC7CUxmMUVkzee5FsT21hPZvqOx9oV9Fh6JJlYZkUI+MmVxPLhutdt8VUol
Wx+nSy9yoFO6BbMvNGItLnN6S3pta1fHYaLU08F1K0NCEHQYFlQyXRf6LDaGHI6u+WeymYspYyYA
lQ9oXVTzpa8eiGSgffXUCm0JQ3gua39RDuT+NfJRMLVVgLNYwVncyncdlVjEwRszRilzUAE9YKk0
TOupZQ5al1/6uSBoaGQjoimHGhbouK/Z+oK29K7lQD1OW6zYXWi9y0qDfgCrJkcvoFMpLJLkIU61
5QtYFlk7naM2um54CzmXX1rCr2qr/qbZEDdwfqOTKPHGc3NbD7ULtyJ1EsIXi/Xrj72/cd2sXNnC
CML0U5XzN5JDLC4NpvFw7/NlaqeYeBNTYs7jph7nZ6/WgINkv7MjZouFZFWYcRQvZ5M5Vkdf0PdR
tqn1DzMi5apEJ8DtlB2AMamRKg5g5oFkm1RMIyzw1qmR97hRa3006q3MJ3+l6oDwHWl0jKBGbllR
bPICNNEb52KTuahTNbhasE7FCdii3nj6+KkFIt6kyby3TNaU8uw2nGpbW+EP9U1jxW5tWyeE69om
C6ZvCE7lk4odlJacVaLJOAJstqYud8xXF9RXmuHYFz3Gn9G0As31d4wS70OLPX1XoPkJ3Cen9744
REASJGwLz4y/g7F7kZhG7FJT23eMVMDSSqZKP67vAUvWb7ZPXZxEr6LLvoWm/cWAlgF6FGG+Jw5q
8oZNzJ/BhYTqa/fOvE58iJSccy1bM613UwH81Y6FQsgA6IoVJVyzziT0lCGu8nWNKtWRNrHIpAFN
5kRCcjB8VC1dghmfJpcVNw5pGKW1/WypiPtXlefBgEDqY88x2neXXiTEqz6X/fOcyXWS5MGeXW2j
pcm/eEzuRftgX1W0gX5kGkw8xE+nGScRxe161KyXtO337awfm4oPqDBRvPpwf6Nk/i7U2esIGTGK
gaOvJA8cS81V7DZv3EjUA8VP/GjYJrOlLog5+BI9qZaG/2BzrgsHg0fpMbLoAoV4t7Nf+mmgyqzY
kTiqexmdqqD6mUVGWtjgfivQiKjJHmCodZqH/NpYXbO2Em1ToU6nqQN07Czgvr52js00rfUuJlFV
wv4wWt56Nb3JvmWA2CcYGw+QoktuldAaxFqX3gqqwHehNa9l1GzzIIuf3SneWxfd3E3Bt9c2/B3R
M9DOE1Sxeh2Nxj0a7PchYmdmpIzIator1u1DRZwp5Iz4KZihQqqqT389vO1D19DIPA2ipZSroHB4
59NHBcXI6Ah2DjQddJXxtKG+bNXTD4PdN7792pvO2Yxmd88gYxdxN4RZDUU+z7aTl8XHFH8U7P4o
VbuZi+z2bBjlg2Mx/vMtNqlaM8QyGvu7Q8CghgSxzORb33F/u1AqxyR5TvyBm4PHsDL6xxzcAKTx
aZm8DCuNmV2xnPIcokUZoAwduxAv8xj5pb6aXKBOP7kELpJPPtWMqcS4NuxCW+iOsJdt5j81WOQk
TkCkjtcR2WQUxTKNoFDIxNOXY2zdddWbx5HzrEk4L9uxImK9FG/RxhTJX2Fo48ZOe+q/XI7rLE1U
KKLyqZ2seWkDd6FJBIaY8ohc8ebVyr0yDNySI6AmybbViGbLP80uoChq2Gw0BV+nGKYNraIiMbhs
dy0eljacWdani4IymIxVBHZFQdNdK1NUiDv1KOzc8g3E1d6YXgw46hCSZdCAh1H9XYAZbwWg8WKk
QVuYTUMmD0MWbUDQCiSe1Sy9XpMXz9VIUfYAL0tUGLQNhNjKyvzwKOmWdtlx4AaUK2xuLWCIfHdG
9nzpac5S17Jvd2Z64DQjBvLEfoMFPYhMPgcyzfEcMy1lLLdze/PQlMypij7lrYwylPHQHmydFPgi
J41qCnx8vVsym2FL7PnQvxTqZqge9aLKaIWGbJnE2YPO0K+cggjsegYs7kdIe0V1ZRpNanXpMH0S
9r/RNs1VUbT8KxwEaiKaJhw4uwTUKlsqQTs70NMuzH05jlWoJKYBESJQm/7BsTWC6tECEgyu1m2u
ERrSgV2gpFZFtocBwuDXyi9sB8scT5RQr+eSa8eqFFADvAEKn11vMxscOA42naO92aL/ckCbAQkI
07YH7T2mLSl9/3XQootfRXj69vq6rEW9gkBPRYVJ56qdYjcsmoF5UQDbofb6Y8Jxm2pNvaWvPKSV
fQZMVAT84YrCNZ1d1LGpGr4mpskVGNaovo2eXaQzaRymiVSbita2s6zHLPtkEuK6GHXCO9q5fa/n
4TXKrIPfpf+ywHzzlAKLM+tXN2jHXVvnRqi1uC1NBonKs/M0Rt1DMwphyUm9sK1J45IawuTHEhq8
3RQF+AdC5jJdfc9Nl4a9zLhd6kKs40y8AUHfrM68TGDj6OReI4Jv8AQ121DvYKC3E3VCGQUrYNAA
c4qRKWH95TqEvVcGt7rnHTN4oQBPaoPH3ZOk8KwKTvFZ5sEK4OPPh+5roaLr2+DqUGMBKhEX6dlz
Wkc3rGs/0g6blSwi7wD/EhSlyQDP2zZvjO7cBaoj+qZqwh4lIUA9SeZ3R5W0SrX/JSuacXiNMLCC
71b2S8cQb52ICNFJ7feGXWRl4rm1jNro0pLrnNFGx8atKDp/KWnEM6OmPZRb6uI4Ld7I4Gv2fv2v
o/cP5/ZZL2dI51n1ossWKriPa4rhPhuB9g7Bet9IM0BGzcZcCQB2ObmUn+V0Q7t6Mjvd3eYDUB2+
LqeSJSPbZ1lQnTDjddeQ3L9KLmdYA6fn9g2QiyjpuEwXKibhzZfdMjJVAmQDldIffnrk5mGfBXcz
AzWzinJnDI+4vLLfzDF3+KiVT5nZ/fhxrC+ZEKw6z94kFaCDEHq7LnOWWw3cC1N6Gwi328STgwNg
mXFEm/MimOebp/C5YaUSSj9+OLmJkbIGVw6q0iLIqU9rlf2p8/4mo7peCj6rtRZBM6v9IhTqt7WJ
cc/ARUGAsXpWR0aaiX1GrLonA+poXhBD0217Ub2IMl/SdVhsx9FBIRIKg47r56fUHl0NqvOYSS0G
wwt2TSlfPWYCQEUlatlqZDukHZgguz9C8XYI89LnWsfVqVQQ6KtbJBg5GUb74TYAiXUFtdlxutBJ
IcFWtUEgg0mEX/ItGXVsc8accYn8fmieMkLamwyaR0kjENEBaMa9i7xtBtZLpeFS9k2MC32doEB8
RRWnBp4F33llSvSviOVgnAAOquI6i1sz0QG53smpyisMalg9Jq1qpxb0AJsET8gg0XGI7t3trDMr
URRcVZS+Z42gYwS3CuwC/M3zqlVh7arW+zsY9GedMX84MAmj7ssPQKoao8+WIldH6DHTkq4T/4MM
PLvQ1EvcKX2dMzhsZXDE5bPhpEYtYWvlOZ+8gxXXT5lgnh8AOiz6KD85wCVb2033pZ3SLkDfXddM
bQmPgQyFC6HFW6slFiMih9nD72uq+GBLgiBs8DVHtK8SG4EVmZrDAkPrmQPCIQpextLbi+Y7tUk/
osJiduG8UhUmq8rTVZgoZzcNBQBDo/sQsXnPuZEsnAifbIOdZplKCZNDdLCUHbKEou7m2hMOEJG5
xi4fWTDOL3UHNDuA2on6Q/WZwdSHfazIkpfBldqeMzhfdvbONQDSJMh3J0rrpDTuMwdkpCl8xGz+
s5l+idy4G+NDzFz3LDkT+LOesOUZvJ8EtXOoueN7X/FZS852QT+5dqvs416WPqWaZ90bpWFiYWF0
V4l3qQ8v85hBg3hFmVCXAU0ETqCY5ehzka5qUVWroaEdHqKjGYGZWUyPOt/eFoGixsFFIW2Fh4ED
fM0UduJcDn9LC8KlYjqzaPv+Mx6hI0ELY7l+exJIqOs9+wyzd5GK7Ogm455CXOf86p1VUqSveaZ/
xEFOkr1m/Iy5znB+NMk/9uN/vdbMqCYhxMHgZRPjOM0Ulh/eVL8rI/vRB1gxXk+qdlvBbi+6f2A9
rizurY6f0ET9Z/uc44HurmsfksIcENplMP1c6EP1Z/Cqm23ItSszTEVaxgd5we3o2NFKGi+zj+l4
C/HUbQrMUmFUGHHAuMaEgjfQqZvlWCAbNH/0SPXv+Ry6akXIMS71mv2UKvafFC8f6QyvQ1a8tznl
A3OD5yafNThIaGsmdLngMSC2lBeJ68Xk3/6xPFWsfTf/6xGYh30/aol6etX9hqEPm/fS9Ng2H4p2
QaZYWDlGx/8BrFAziafYKjCUN4nxsNIvp7r+1LBvh6yFketAhcPL7k2S/nIdVshgpkPUG/joIfpf
yqB9g9MKQTmqiqXmkr9aQSQwMfGgareWDW3U4xb5RwLtu5HDjJ6z4RpLUHovnzd5K5+mdjSWkyXl
Eh6RWFSa4HMUNx0jZVU+NjAtL5Z+PfxEgcf8EULPTvjWBo8JdkioZEtTqT8BTH+98I4+b+Y0kVAI
x9j7M1hmsxkatdd9Z2NM335tOwdYRp/tbA+bKqjbpT6TTVFa/mqUnr/QBHW97Mq7qTqqP8Ld0LiC
qfPBSUDJybeorWW/9qjhwylp7XBsom5Zu0GPiQccegD3TyOJHhMP9THqrhvO0Cth0AZrzk0VZib1
FUJJCLpCXpW81XrXY3XhRUTRtl9G377qxWfq4t9iuRLDFV1BYRh78BvmUmUNxy6DMlBD/374NKeP
CR5AXHowvKjYSHhDi7q1NsrhQ82cmkyWfHRXgdXs4sD81Iw+3wvdn6+VW+lXwqdutWG8+rqfHFUx
Vk+TMz/DYC4YgRFSIPVxX4pO2xkBqrZkzC5YXAiQYBg6ccaYB3vOfduB2E6RdRmS8SnXs41Vzdof
PelvdZFsZgc3YGvOmXQh8Y2cpD3PeXdMTc5vDGj/+JGLo1aKR09KU7PuDCq9joCIFHYqdjrDDj0G
Y9wATYrjgZH6zsBkSrabWK8qIPDSvUy25S1S42ZoYKN2rAgzaFrxWvPB+o0pjnOmzihd8puo4zUD
64POWPmQBAJ/Gj2jfp3ftBbIDJVJzEcORStywWWjaf7xKMunTHtK6vwo+4R63QfV9VNrrzsZpB7P
O1XzqIV1CgUjd5x7MWXBg0W9UANovlRxt5s90UCamzHIcXyXw1sCVNnTZfLU32IwTpPpWnQf85sY
ydH2GeWHY4xjbmp+dt68bLrI3Lq+dqhbEFYrK6wQ8euHoyMH9iC2he0Y3wdA4U4bVyx86IDVsZ1r
4ur0NDnY+ZeUbPCtV1w8FJ7swZm+oBTrlx2Ar3mF+RmtAAh3s5VjeXWZKIn3hp8S5dtIHIt8/4JI
7YG5ptYyc8A4Hf7CjJ10jC4EbaEgarGBNopkWc/FcKqm/oRGCL6L/chODjZ1oup17WDkAolf5PKk
+1V+GfDdckbv1g8NVV9u5Xu969ZGP186rdMPqSoHfI2gE+VttC8b/JuilLl6064sYC8ABZdNwimD
pyz6OynEPeW27LqdnsbPbR/cLY4kslwD8FXGHt0wb9s5hi2gnGtllYfG7HcG/CuVqYtvy3UUCbVB
iN7uAg3crM+dtxLwf5G7NZw7rciR7jzGDpx9pT+sSiwpXwyTtLTRq5J/ebO23eEd2LJcFCgRDuNE
qSbH8t8YpPFSz5Dcm/BOFnaJq1zVk7cztebW0NJ15cEmTccWXgql1bK06fgSMNoGTQnzMojJgRN9
TfO8H1SZXOtkwoYNi4LtoDYeV/bH74y739mLNJrF3WDoex+sHg8h27T2vy8tzvhwKqGKO1GtHUz8
upZ6HfNR5/gKNGWkX23PFadGTzajaIzr8Hj47+uWd228QR06y0fQaUuHoXMzHLM628YzeZRlOyVP
ThskT0GvPcJ7zXTTep6zpYIiV9szy5qQDlofI8GTy3m89CY9XmsS9I8NSMMYjQ5z8oP8xL6Ntdnj
ofcAi3w7BvZmEHRshpdqjCh740RcpjSd4ApazR0OemNjNGZNfnzQIn9+RcT8UZtVdP59VUDek8Sy
3cYeB62HoDKPxgsHuH1OwUqe/bEh2dgdMId7fDO1sQTMnJNZ2aSlP5QPvTujmcEu6/EibjiayzY/
51m6rNDP3y0rMu56UxzwpanPupEUu0jUGDOVwt5U8DMgqzrTtXsqO6ahY0rUd+9RWauk+gMM/izH
1lsOTRSsB425JdPWJDTZ/nec+8Dbv7Yb0NWI/nBIMqnaZjqIx0zz9yEfFdPNtnF2Gd7gvzYE+kM2
8qsd+X35+1AO9kn3ZkZe+gA2SLiMWzrBPugLALNf2XHbaoyhveirGVV3M/9gkJPfhijobg7mJpts
RDBs/lGmfpl7oFT4/O9TY+PDlrXDfkzy9D3VqRz9XsLTEMlVUTmu+LvF2nXG4uBYzAutpPkcKzs/
t7pvvgij+xwerzw1B8vJDWRozyNds5e8lswVDrL2I+jkvnuDr/34zu9DK4R9KIrhDXbutw6L7VkN
gDQGgsLXtkirZc/o71o0xNO5Qn+JYnRQ0oduhy61XtuAAg/Q4rX2YzhmyK/DaZKtWnSrcZ6DSwWg
cAE9sC/2xTPq4ILMul/RBBFP1OrWQxdsHdyksw6TO3z7iQWE7ABceGb7nKqkPhteV58FYdNVMASH
stv1IoadqZJk7TEcvf8+iLzeV1MDRq0X/R3/NfSgPo69Ue+g/tXsP0W1QUOu/iIv14j4Mf7Pl3Pq
Ow/GmKPpt84ozGuqAKOCidR7CSN6OQfcU/Cz+tBqbRYMQoxQA3R88WuvCrXc6V+bPIG8gFc3R3EI
ezw+tlWZvwfR3keDvNPrtnjNmqrbSYQzd21OD8jLR4BtjYGKhw9Z4Y7rNnCyu+ZF3joZrIkRYUP1
yJCUMwEqDZxQlEKJeDOcKvgHTtuNSF9HveQIMDx5eJQFC2SnBFrl7njJW/cHsMJeBjaug6OB+9jv
nUa95TwBnhS2MTx5GUZddTOtqZ+NgwYdqMUiiae/D1ZuY2OiCkQPWR5spuhNS3zziS4/eTEnHzsL
PbrUtVGtCQ+Sq8LHsmMcO2tnV5ckGb/t1owPPprTlSf6ErfN/kvXmfXkguoQ9ZtlHtXwXAbu8NCo
UMp7PXZ/HZJJe3Syozn1m9Kzr4IT9ZpPrrXh/xNbexiHJ5iBCy0x14UdxKffh1xVyX/Pqnr8rnVk
By5SKWwD2/QTVS+8UvbWe2llxl72k6A4t+JrAYLIdPxjhD/zrQdkOhnAOk8utMSNa+hyg5dCtv3d
h03PL/cxeuNFpxf2usLxZKWl8TnupHN3RB9fYfD/TJBXzmPSB6s4SNYaBL6DJ9ihdRJ06Ce8DZVq
udEU/Vs6SRivtU5W12NzGB+7wjzyITJ6J5k9Xjs6ADvqjO7mOV0eyikQe4xm4Jdm3atZOZCYAgr6
uk7T9wiH8XWbtONGc2X67qX+H6eoy7UjTNq3RolDXDbiYD2eJW26jtAEEGD0O6tu/nhe0m+g29tr
PB6HnVDYGuU+c8ShH3X4ilZ5/32wPPtNgx17+H2FjojbOU6WGVvffz+AimHe+NqXiMgfhYI+nLVm
Mz6Eu3ZUiIubav42yu0fAsH3Wll/ldh1MrZO05cex23cc+S902J8bvknBw3fmaXfZRPVAcDQ2OjW
p24zUfAK49uJIdBXaQ6JvbWnq50381kqJjN6UP91EtUtg2KSqzaz/xVmQE6NZKAYOhPsjqgvqHS9
DhmeAb+xayIQdoZ2a8H5DpZrnRtd6qfq8WDmYFWL39f2WCVrxN3Wfy+DcsC6Xj7M9h6OKXJuEkba
VbGXzkN05TV3RGkZHJw22mgW3W3V+TB2bD15wrU2eTIhQi98K2D89rCzkMpMD78/IgevOKYuLBWW
Q+2+gZ2+1b4pPmu/fq6NQ8YQ4ORaQ/Jk2a2xtTytCAMvchcWRKPV7IDq/O5ycCbgU3TroIHH3CR3
s6+KLTpsd5t2wcOWxno4kl7HpFAHgPKxBzYZxfG/p+MkMaOcLNT0CfyzITdeS08Z2zkRJDfW1ORG
ZGirCme6hZ6Wwb1M2uFo1vRVCXIrJmL+GzSLax+VwVUEuLkWBXUtJxDQWsLoNULlJcanUTruGvIN
Q8QggVjFKCIeatQ0czBDXdoBWU1Ujtne1Qlv9CT6J8/dGmX8wXayypI/pj6wGqM9xnj3HRro7hPb
tuJQWiEsdgPC5ld+tZfNdnoTzrJolh1Y0Hd5yrfzAfVYvOje+mYp/NVwDkCcxSL5ilC4Q4dLl0Zf
rCwRNkbY3sSPJt9bbBkLcx+bXGG+HqHqg6R2cSb8rZY4uIBDftnR+CHw4ymGezAu9fUYffiM9oPq
vX2fN1W31iBp4Sy6SuZlNqlNq7J6de393llCSF/VFPxB89qAswo6rYB9Qg9exCcfwMKy6hOYCbh4
FeI3cEqbW6NnMEyb7jPrTYaVdfNlQ/6JzauEaO2frT/MD3y/2eRsKSUex2NOvcxIrce9wDCbg3PX
tZY9Bj7HG9YcWB2HYMXoVPx/QQzG7Yvq1WRCEiJ3Xatj8xngqxlMr3iUVtvGqbD4D2DYrSBsus/x
BgWUqzsLnaw6Y5GWYunDP3GGD7GUIUz91Ns1Ky/MUryAt43+7PlyA29b51S8CHM45hSrscJYyQu/
jgiYZXl1oTsBn5j5wiYiAiipAq0N+q3hzfs2v5qwfOzJ3o9Tu3FMGq0V/f4hWw5C25QFdmqLYeWC
9mODqTWMpvir63rv5HLdTQeoIQdOJ2ieIA0rq8LZRSMCDipL58EtGZ6DxwFLrskfu5cb3C7BkItP
TaidDuZCd/eW/xD1idvaOrr6V/OP+SftodrkivFdg0wZGMof1CrxNUImCYEzSEzLVjmSFdAg/9kq
GY7G7wCfymGVfZT+a/LJjeFk7yzMmoGZnWLsu+hg4vF7+L/vxlmau+IwwzFlKhKpo/7tH72X6Wb8
1S1Ul+VonCsVBojTCHV1ccIt9m3GGBwMYAPFrVUScBfSu7YwoNzDnrW897nIPt0eHqmBQPs+3+yn
BEow0J5uueg8V46+gT4I08CX4ahlVxKSKrrSaaWu8dHO0IJOXO334COZks3wJ/iwTONgm6EjuNXa
cfG4bqwMio7EGe4CphH1eIPl82K6T7ccmUGi5El7nc/qau6UtXC/oYUn+eonsh57FLwF7T4d0v2w
kTt/r+Jb0hb4xmpTSWSSgTg1fR90KywbwJoC/uAkyak5uLtFv9Uee0TtJU85RL58vOXE5EgTPCNz
t9Fofcj8BFf+QeGCzaqxXYZQRiW9D7qnfrGox1vkhG7hpgdfs8ReqgUHcDPCz3tJd2IdrePN3Sp3
MQHH0TbWD9rH4jGe9lbQbuDYlslyeMcg1ZiX3Zv5rRehoZ8C9J5s2aH22mfhDkGLVf50NnP/hfam
5ceefW3t79KNvuvQtC2tv+NVXZ1z/KLonXUmdCGaR4PGf34P6OaKay10Uqr3kQx/+qHcGCLemXq9
BMTqyf/yursTHStzi7dVDi7YrVLrzBqouCNJQVXrSFvbwclUZ7HM9F2GZMRLQiYfomR5hOWxWqQd
VJ0F1CDmvaHJILCAu11B2GXExHCSJtc4VE0bMi4+o8sPR7ntgp1RiSc4/axUX2/DNjjlOAJnDuEy
QoV9cEhnXCyqI5b5gCyLlNET3sP5C8Ncy3YRAy7qyg/n4BrX6wFVE1GOe+CMJQM80JMGB8O2WafQ
eGbUbuWmw/Ea1VTWJ+fYeJUw+K5zv67bk9en4Zzv0cwDazw2pgh7Qnw2sC128u+424cCn42QCS0Q
SiE/PW9pGlwMGtEYp0IMwBbuSLma3Ynn9iAjLEytWn9N0IrZODCKi07jAHHdiU8pMKQmoB6lHxRY
XDHfPEDcg3mCl7shw6zF1LvjVJ7bN9duqFPW6LmXU/5uTvo2WGWFAd/YYZQEU1HbQQKe9x+9OIvi
Y9RuQhXfUI4OXaYB+Ii3xMWS0kJVMQ7Ej3Z5vx2RM/0pYmcMNd3jaIKe401wyMe0J5opls0JbZe+
q6fG2fpzI86tHBvG8Sp/TsbHCKQwMFEfuEaaNr1VQNqflW3+9+TxFa1meJXGSOwQZBvrGe72FlZu
8ExC631ANozICI57P48Fdogoqj3px6wj03wJXH08tXn0hLhprQBzmua9SSvjIEBBQ7dpHiYUnATI
/BMu14wY3x9PXea9DTGQLujNdAKXmDZz2g2LrM2DXWk8iq++cJ4mY3KebPw2HKHdc+G92sh9Qf68
J8tNS4B2Zsil0TZX5NV/RMbMKpXxc++a/aXp0S9zeBI9ygMqw9uYa/YB408fXnjM5vD/Nf2/nf/v
16C6exDFflppYAmNAxjynrz8yqW/dbEoX/fd2K+tCbzRddLX5KEICQyuMsV/dEx7w7PWiWnrUAgB
biRl3hm/6k/TqGk7HiZlvw+Rgh+lcLy3pDVeJtW568wGvApU61w1fyxXQW0eDMNLDp3y5DZ2M9Km
mcfACyj7rXqUmoZWDSfqVgfh2T7R+yPrFfwI/sM5iRPjFMCtjPA1JOFVbJOOj2XFrFxsC8HiTBEO
/W2Nh0N1HryUIpt31ZB+Vk59MjO6J11K42L6GqSjBOA569UZ74Jgo6YZ2kJl6iuSKVUY+Smdi9fG
u19EoCFh55Jhc8YOPvKLB2Y3LrqmK7Zu/dkfRbSIDTr4ErrortcZkZkDhivdjDhTdQ2tc6onnznr
TxqJvS1x/WWj0etT37X1yWmJorVbAo8er4x82Ad6kZ9U+wS07l2zwYxumqc9TYhuzDTgtDdmCCBO
Zly7MolXQT64y/bx8vdrgaTUH+XDTEI9jFuLpjUOQ9bzFJjpozFVtbEhIhx/H2rXrfcj7wDL8/Yo
+ouWtDTlsOgOaugN2Kpk+faBT4ZDA3GmxQ9l6UeDtYPrydpvokksmkFVb1weeEy1+ptmCeHGRVHt
IjlCYnEhAY2Y4i75TQ7ihd57ztzxiJUTV1KYJjw4CSZeQPHEQZZtSc+zkWSpJDl5WNmWYkz/VB2q
ON2oINnr5aY3Rn/bma54anSTOzYfzKXTQOzUar88po29n9BKwyXxj/3sYnjCWCdZp2JCBFmN5WUW
hwjF+6vVYslRSPVXWIhy48ZVu8SZ7JvbBC8pdgN4jc0BJhSDe34rgwCym+FAGJkddzwx6zurPsVm
BP+cYptH3g9M8mo9WLF5QIj8DoEUql0hszXkY2BGmTK0EDNW6XbU7sSAxUfnFzgQGJbprkvnHAzx
/GMXDqylKU7PXBXCt71W32JdcK08HNKNNqrWc2Tg4ASfbp24hXdoUQYCsdN/wFVVf62eQz9Q1nDJ
YRJcPHJO7HF45LRFZ0PlbOKG5DT3ffs+2QUmg4VSxyoCUo58x9zECuJh0jf6BpshOJdjMFx+n+HH
KS9JMD8jHx73dcuYynMzXMAe+56YzfFYdu9RmtuYvtvd1nHlv5gArP8w3N+vy1F3Nknicoarijqh
hoaq1/CJWEN4+8HOrAQC6//7LW2UwUoXHLXV7Jl7GwL1rxei9thhfp9ZqSU3eK+9iiZWh/99mGXz
/74UuQP4N+DX+d+PpLBam6AVpJoCL/++td93is2Thu8/JMnfbwwpTbxhqOwwtg8DoFn+NSz2qRxh
LEP6PN3E7pwcoq5Xx8GlBNdRYcJcVbe5iKZbObfLmrTMS9RLDv/5o2779habfH+yHC6lRl30+EEn
GR1WsIlzo2fmex83Y0yCri0Eq2P9eEgrDzLz/74uYW4HbnH5H8bObLlxJM3Sr1KW14MaOADH0tZZ
FyTBndQuRegGphX77liffj5E53Rn5bRVj1llpkVJEUGRgONfzvmOBsTkTbgOnrO6ae+Ux1Zq7NsK
RwXK2TmafbjOn7qwHqMYbELPY3QbG8MBYM5P9I1AViw0hWC0aHEskCZmsuVy5pT2ZLqqjTjeMvQ9
EHD8kPAqw/CuM6L+sdXG15jVsmoC1N31NuSBdnGk9wOZlLaLRl9VjnXx7CTcgTF115ax6ZAZrSsr
1fZ5NorHyejxKyP8qXMLRfOY2duhKs/MpZLjoCeM09JiPoiBd961ytehGCHFMi/ah0rRGNiNWI2h
ei9JKrkvEsLG8CQedCNz/XWuYYRBcRnjv9S6k15qru+5mFj0eA7OBEQFZ29sGJPmKQhpfoUAdg8o
4TlwkAhCDJSbIWbgMAwkYTXhbdWC+KhEpG0M9jWMDOZThSE61+NtVyOG10foOY1DNgrg2ZvanuFb
LmW5M7+4EhmHNNF1JM2R9ci3qSNEsjJY71KFz1WeCc78cTOpDu27o9KNGY41gi0C4jzeEmWNYKWI
nd4ATV0r9iikaHDHUNSppSsfsRBFMEE0hEhJdsyiuGR1gQk3KgCTifwUtWyXciNv/cqo90WYvjtd
e5tDtwAGdROa9UsM2eFOb/OL8vqLK2tn3dvsGniE4WPTykPN0JhiH41pF6yaCdIKdqIeta0+PHXL
6ttqkW8a1FEbyFLVOZnlEdXLvAoRdi9D1rVeT8MjA7/bcIrnZevBJlQfHqySwrMRMSZMzdPVfqT6
CMezTFCfgg5wKbV5YkmNFUgDTWxuLGTZXWZe0vilKfPnenaZJ+uoimtd+m2snws7DEnYQZBTsHVn
DXBif3jTBfi8SuEORzfncY678TQZk+VzdC9Xp7kKItVvAlvle6ZPul+X4quWO1siAR5bYlDLvDjM
NWEaFYRb39Gr2zbHyqKF6hK0zUfZxm8atvR1Fw7FXkbSorsOXYwmY7xuG/t9TGJMZn3T+P00NLsh
SoxNGm9xbtQMpPKPcPZOXRXjxELPjoo9wI4WIefKU67GGUSg637b/fTFA55RryG/qrc6d3+MbDfw
sLIzbSb7kulDvEkD5K9AC3gaWTMm2zphlGnzKvWfYQj1CIfXbceiG89T/mrY7oQyfyDJaSb2LWzG
NULQ4IDQ0Nfq7rPu9OoO0Qt/4DSdUOytKZNcTFw1+/16bo/LFVRoyVGrG+ewUOkYflDoc/vjkggl
c4xhyvtV6UY0iR1rblGDZE/FhNcHMd9CmHhyB+NuTPViN8X1z76YkrUpgEVZKug2eCvKTdBtC8N1
r9DSmV90Nl5cwwOupn94ilE0kh6MUoSvbEVKHnECfWEOU79rBCzCUvhaHiVrFxgULjk4OJ1s39Ia
XDb2I7SK80tjlDtaRkbez30hsz36cA9xaGX5Xlc8yEG2hzwJr2lfQ8Lqq3HTWkibnBQJB3uwTZVZ
nIv9gzACc60N9qYMSA1R3cnr893QlIe+zXn8q1yg3aO9GxOAAgHar8RDtau7wwRHRtPuwgOBZPku
1hIO3X6cwSNH3wE21yNS14LJEKAHdyj8PtLNQ6ojy6OP9VmsmNtwIDesU+AYMvMxGmcNXYu9NQi9
QkRqMEkaGQMZOsPZWG4reua+13b2SJOvKxK0yJm7rSsRLG5NUpoiunVt0K6T+6gFVMUPEJIgjXgt
jm2POKAuX4UFHl13sNe21716Ou1Z650s21L7sAXcUKJd4s7mIR5rCn2/va6ycD6CSzxkA5IwIeAF
jQ7lx9gUjCbLCGXphDNHevLkMohE7JjiurDuKrNah0NINo7FuBO7XLTFDUjIq3JhfZPclOUtzTx2
rg7Z7DQayFvNOtlnhpkxj+JARJ2LcBveRILci2OME4Pq0o7JPsi5IBx6Em6SCd/XFKqTUvIykQZw
Mbp+SwKpHxrdc++Z7HE0flqrAu9Tl9cgHayNcORIG2wUEF1jnOrLKrYv2elnLVFQ7cBQx85U7UsE
F2uOCzp76gk08XicO5Sldpgeo76qz4gufoDpPE0FEw1NVW8uO/S64KxbnomblNWkBiUA/RE5P6wy
d575M0+TuzTCP9zNTOnq+V1ZzJnzyi03TtW9BwOOmXwqTqiddtPQPphufLS0MN/00qq3kzpCCGDS
M7ExhO3kETjWPaa584O0d8ID+seqrSMkikRd4U1mva+qO3ee4WJqqAj6vPrOgsxPEi3wU0FmkAc8
UCO4LW0wyDHK3+cFA0BEPtR007LUps0pY+dGDU6P673Wt2666N8SGxiPIcStxNZAfve8meMBsUsy
bh1p4D6zkp3HBIKDAIGfhr99xX/Q29EMFLVv1EF2EvHnxEie6DXj2heaey8cA+UUdr1y1vmVfZtz
8m7iQZgnjzgMpH3MrvDTEy80IWCmYC48epwGM0KukMIQNIOvqGxMv7LDlyzC+xC6T7FGVTqy8+A2
CcZDEfKhUI61IyqXMtJem4xyMvEgOlip+RVLFgfXKhqDS3Ki1LXXehRh2gEZyePvvq0bOlrC6wC1
+OCCEe+SzqBPWPVcD59Q7NY1Ro6o82NRH9JyCLkXmem4Geg1bXgpZd28tEbxCCPyIeqYvnFLozTU
TLz+4U2Ui5kn2XTqCpwnMmEi707qUlh5daEelfjPvfYAtBK3p9zhsVhELu/mkFByQEYDuNSRFDuU
75U+V3e1cCGAJD2sppCMpKFgAZUVud8v/bEZKLg4tusrga9JGuO7F4v7VKlrL1txCM3xtSE0o0s9
c+9E4tV+MNzQvnVGD7WaDYOOnpQnj7ibsQltnFreaSn5iPkskdOAForPRsUUrA65ptom9n+xgLNA
LiQUbPFRp9+2aL2rN2U32g0PY8ZbEoZLRM5kIGgLqoaU6CXmAKBmDdERuwknRfBcqeE01Y51JHCk
Xuei/eBW+uzTH6mrGj/TDOS1A+AbwlOuGbM7LM7rJOg7boYWcoPBko6Aa9RGqT97TrYReFI2ltvp
3IWjxG1MytfgfRuF9pK3MFsai+nhaDHE6xLW+L1ktYZH3dt0RocNsm3PcRfDJ7aZyelm/91zGpwy
NKiV2QN+0VFNDSE+JK1FGduZx1IZu7nQHwbJMWUHgbtA3Bw/BmYCh4V6zXQbPJNibabIgXHUmDst
aD48e8RJAhkSJTGh9WlhnSoreRMaj09wa/NEi2LpP5QBniixboIkeoZkkWzlAlUjRg54aLrn6EcA
bLPMtzAZaxKD7rS1cg+AfOketZZBgaBpIvus2caTHaNgjY6Tx3NVYWhjwD5/VLOLZK5BGRS7xhsy
b0GWXHejT5GDcTZltEaUTDb4boKGRNPxdIz9/ZBxZ9r5xE4pYh5ri9h78uSaJ1VFcYyYO3rrM4kF
JemfhyDbF3k5HrKyf3VbtW6IHglZxa9pr2peCF6hILcOSDbzFQPREApD8LPqfro6o/QKWx06o4CJ
SG+cihauHH4WBMWI8sFdzpzDpbnL+zk49PH8gG4RsXTs/Uhc7RsIa7lNYhdsWCV3QYJQr0rcn5Od
0nLl93YQLe6HGNNumh0aM7vpvfa7HIyniNMTE3kQbOtTU5XaubZBBmXVz7RkXiTnvdcz6GcZIdgZ
UHno431fMSxu8/KYxfmEWT3ekR4jtli3CDyFE0dKmnh2IvstRh2+yYKIwUf/1M0EElQhlNqOuomq
NZLnGfNBWDVYF5uMQJapfMtMjPcDmJYBdlUVEQX6NGOnKiYE5ZN2dIuDVrtiZzmlgb+vfJkccVfj
9evRxMPSTn/ATBV0HghQvIlht1FLPkpR4m3G8xwwa9gYrzPEVZ6FmEnclM8oci9tX9zUmo0F0a6e
qGGY8ysUE47Lbcsn5xfjE8TDYeGsvqHvMu6tuH8PNcgLuoP8nXm8JTkhDxlZ9IBu4ODqS01syMq8
cwr3p9vmKMrbmzhXZCrmKtiVGomK0Kte7fFTZ66cCPslEczByX96b8qK6LzgF5Pwcai7GI9D+OiK
QR1wia9DY8DKO9vLrdD6bU+LCoj84OrTA+CbFfEWtwHP2nWyqMUHZa5jO3yQkB/YKACAFSnmFzqV
SiEtn4I82QzmILclRXPmVAhjQvwJTd/suowbcJ7wqWEZwAue4ABUGE77MMJyo5xvMbNi6rKHrjKw
ILby2qEKE8wRQVewhUNqy3Out8/2ifdr26ESWCU85EAX0R1q7LxiD4eGUXYgT0pr2wuamC4taz+U
lQ8D5EFzcUZjC0Y1xWqkYTZL5abDlRFITw0T2lQZI51ldmgn/bBxc6xagBpyD1qUFoAgGMYTlsMN
n/7P2IMbNnbJm9bVuyCECutgJE5k+oSYw3dyGro+xvlSze90uGoVBDO/v8mONoPeDtR6FaxdNoka
1AQZvw0Kv2AaH6O2eSVxuF05WouZIEs/ILPBY4YUWtXR1VNnbu6d05U/jQ7HLeoXQluzNy8j/Vgo
XA7dvJ0bzEmJaN/zsT6GaXduLbJKx7a/QC+iRjbqh1mzfEsr8fyI/iXERbiakuA7nsd9GnE2uQYX
C3wIopBWjlO9DJ51CQwK9khYHJTjuesJM7WGdjmbP5wo9vvqPGsPesOoyDAKinrMQGN6Xw3eOTOD
49yD55dd+dhK5zlvEWnOLHBQk6DfzdSTDcgmZ5wUfzAet5GUsif0tPK5GmlrautJ6xRe8ZJxiaEP
O+H1LZuOfgfyiT1kqEqEiys1sv9wjeI+mqZhw/PhSMyRX1sHjzop5NPd6IjP9pOan0XeFFud5ySe
azO/m9BZcOf7VY3IYVoOEIheCaUC6aGNXsBcRXtWQURZOdj9yT7AEl3IJy1iLccIbeUpgwQfTuxz
B47YLODROjpVGlGt1n2+eHkzLPkXS1NqRWnbrFVYMXh2qtvRw0NQ191bFWkvTAXqbVASXitH89N2
HnFaAYrp+JQwzAl/OS0KmJGEBYUNGzCfjgdcDO6KyGr3jFNv0IF+LmLJEBLQtjAlSFMNabpD0jP1
hoHoDQN6M9rPc9c9ossDdOkUj47Iz1kU3IQ1zyNHfzejb6DabPIbhudRHl1T5DvAo36gOhrWeXId
EAzAH3oy2YjOw2ivDYfbCaPoMp/xPrQG833S4FNuoEKQVGFY69CFGsqa0hE2l72I70y8m8wWhp07
6e+WrR5HXGozvUnCzFizyvsohHmVRhFuiwIykt7k767WevuhkADtpXjXYlYzKUqhjZz4Sb3B+mQM
w0bZxP0ZJM2qy2kcHfY0XEoeb0M58LyhAi20+6jgIYi2siQBm/5OiJnwnhgTeb/OlRZvqiH4Yeg4
y8IGo2PlSD/AJnND3XjMiv7S19Zey4lPy7yD6zA7r4afeaPfGMjbN8jcr2CIbs1u2jBZerQ8HM3g
0nlPIO5XsseiDm0dKDT8VsMlhKEH+bRubYFdpkBiq0xj+2nA0PVdE5pXneE46SZZ7ygzjRnZoCOa
a2yDgnTCbj9lVO/UkBMMispjefy6oMFMm9m0PaJAp3h8nMPiE4Mhw9GkxzScCQocdFkKsKIFo5Fi
LPuSs3wTmXqkqYOhM5As6hjnoGkBQ2g4MG2aPxgLDWQnrnqNMe0qz7nNdDB5UxvIa0ZTVLK/AIxZ
CZN339GYmTk7XNWk+tq3ma59z8V9Cnl4N1iYQtyBaGBumApJeHKXIP2ayILuWrtf1XKyNm1h3jpV
8cGyoNrIPnoIkZ2HRBFxCMW+miM0Om5oHlr4WEnrvDRd+lqhu55YaG5yx7iIyfiyOtSRwyUGtUDS
dg9DHJtrU4Isc5GX6iM+jhiMBmofSL5TRf6DFT22nrTW+pIiXfYO1Yx9bxgy8psOuk7kxs9xUKQn
Vcpq68VwnfXBYZpY38Re0JN5m09+OnNBZpZ9GgKceBPgqKLWPtiAksYd7bVI7gtPRZda5nwkAc/j
OBg2UFDZ2EwZ4pXAH2fuOQqGw+yF7JO0ZT2fdi96XoZnVLCgB6leIMSKhdMmR8Na1bbYNY52a6MY
O2KPWZDCLad4F3tr03uOmUj5YKiKVblw1mrvZ9QkTHUlAef5KL9wXxHDydN1w92+RRm61me92moV
cgx7Ztg5ewBBerZJgIIQsDiN92bpqNri8na02d9znJEHAt2fCGqv9Tnj4ZxhFsiCPIZfybMe/+ze
EP2+xj26JkUbOIZ+nl3jvgB2swptbxehheNlO8R2h2a/BJCtCqg6kH8omhFpcvTZrnWR7fCSmxTy
XY5XCRMfMI2UWcAUM9qqXe8TsSo4r7o50Y0Wx7ycHhn8VcxEjXMrqp9VMbHeblC4Tf1tSfDFIC41
907WuuizZh0m6XK7tp03HvXO9KXoeN500XOoHwNLPSF5ajjb6uXqvUZG/iwj8JaqdRpsJDrM4TR2
L3gz+5XAUepTfD2XCgGbgiws7flHaBlMFuxg23fy3hEhmmyi+vochLOr98dZQ8ziNtdC68nz1tkf
J0SAI7OpYAhhpZsosSdH6iQ9Rre5rb8HPT01x9WRWwDphNVdRFfeG7pRnvM+3NOb5yQYuzeiTt6k
WbMZ09SCM7vDVkb8dMroJ5THFKmCr7xQ52J1NiULuSvc+ggohfbeFNQ2nusjIvV44C6x4QKgIQxq
OT0NjqsIzoBqR1ORQPHatAZFXpeFHNR2Ym1kJy82rjCgyCVzZPuxedKSYvFhuiOhA/lZ71Bwal3P
pUZGbONJtrtjKdehg7IvT7N9kqnt8k/Tptekdo1LClxlM6cpnhH0cEBJjDtEvS4GpfGVYDTJ/nEL
utEvImuklOTeNiSLypGhJSMTztNUZv6gGkYuGsTFuqU5CdItvdsOH8StnLXvAnVgaYBi5mGTIAl0
liVCdMrdn6rQ4kPTgmoEwYYkJYTq7OCMMiPvgospYrHMJ81IdGvY+NuQT2LVz3XeOVcv7marj9Zk
q85UsHA4qohhhBPWNN0dPiSMcKTRE9QZzOo64W+VBYKt2WpfStKk/CBeJKHaUSnnZIyjHzb8kLqO
dSwRGrq81sQXYOxcR4V3rku7WMeUWAnP+jdLmjdj2NHk9ndI8ZpDZLonbal6iUKatz1okJWmhltv
jDN/bq09HtLuGnNpJTWT9V6RwBDq0UFY4nua4Q0I2a9HTVc8VatzqCuGRDYUeI9Jg6HWaRl+2q0d
wC4FdWVxv29K1bwjB2E4l7DAmk+W5cpjh+7UDYtb4ZkvSxBAmX9agqeOaTnjWl0jskrXkn/tZiX2
fZs+t26o/6ACDPHOBbeNbXRX2vjhXHhU5lmTPrPU1S+pO7pHbwG/WQPakuotH7Dtj80nhDGJNICg
Rcm0h30eC4MwQk3X/TAyoZ2tqL4A+rd3SRuxVagqDm8j9fWUI9ibcM85c+sgMEM6k5CXMf0oe5Y3
EQqhVYIjYyMqtuwFetHiXlcqPRSk8Ch2OnS24OJwO8y7cTJKXyfxlXNlHYWkhLYjMB3oy6cya77M
oi+wAw7RwsDD6Q6J1Xd17zGGUdXWOc8gS2v2uovjDVWJ7w1Udr1lPVSxtYstx0O2Ge88xo7VVMqb
DMLSA/cWwO/2R6PhQMkYmArfQOHulV8jx76hM7qQQrAJJH4Hr3yHoL0YOV8D1sh1KNmEgogBlf6e
dvVz1XsXE7FWpV9bIBXhVOc/bJCbtGMD/atV9uy56/nNDJksWPEWFN60NlQ/Mg7pjwbs91MqnyNl
J0cZljbytJRNHr7gcVGogeXOcPYDYJpg+01YGhWjJrcSftw2/jhxjOhT6GxEFN3JJHkgPsJeElza
44iRLVMMNJ0QJkbdNC/20EYb3k7qzrQ6acgxl/+2SWQ9DCE8m8URaeloaMvomzCgg01T5xvzuWU7
tCsN56ZsvOsQMhAW/WSe4t6aD4ComA+DJIOWE4KYVM3jqCzqT5Umu+HGm83i0JflzyFDKSgG4wp6
wtjovxDFktquB6uFwXTDcQXCGy/qrmpxBIZ5fZt6XfkMXfg13AgT4DFtEMYFhsxhNfNk6J4ix8Me
zhVFn/1uh/AC1dJcRxyVkUBjaBvRRUSo2JQzrI0jCbg0FxNoRxvznWLHjxslvoklhYNsRLjm4f2V
2s5rUCe3qSiL7cQyAv51/SiYvCFyyNbwag6hzo6NGoC2xzTAcnm+RsXOXGY8siCxm0cnWGAwE/Yy
yC1QwVqsVNNGqsmCNgKQSDPS7Wg1j3b25daDdcNcrUMeH8+LsjcLysugu7cYHs7SjOttW3xWuie3
bbdIaThKcso8DNicZrIs2aZkFXPg4DYZ1OsYiqdC2owgaX2z1Dlr+IhDQNQ1mfTs1hlVUw+B9mVH
wdm4ke0rkhXIHrioNsPQf3ZA2Hy0zM8YJEZwbdxeRp8+zTa3hMt4LcOdP1bZvi6HHgYBFXNIdrnq
spvEdnW/qRapFbIS0PxdyoFitrxDMboVquNqqxfJYQALmMs2wNVoP1ZDt2G//0oj8hF2lLBzi5RQ
N6Zd09Ygy0Y4QSZ7C0fJ69jGYIDGFytDhtzW3geZZl/WIrZwLKjjDTMQvdF7Rjswhah/vsu5eeiJ
RGscxitVRm4AHLMYsus3/ios3p07rwRPR0dHxcjG0basW0KSS72Od9KiRHer1xxt1RoCX8VNM+XV
G/6mD6wG22YCIa3zw+oNCkmjGCYefO7jaImfea99ito6xp5Ul37cFVV47zjjnu++0eg6NkWQwK40
4tHHX3FBYL9cNVKD98PiIhTaI6gwbz1r49ZtMBcOPenNlb7FWnlGgwKgggUX3qScURgk/R4lgqmK
73xYxj4KqYBrfge9+dnrTw2c0J7lx9ZuiGSIWs/aFAOQjkYTn14qE1938VTV5jxuslkfDgliAO8r
ye/xk72mZtYy3jmVA0taN5uSfY3BmykSCMeR5sCixht1+wKwvM/C27qZjxCIdNY85CcV6Y8gsxk1
cWSvAJt9jxrYNjMf0jVWpEcn1n9YrF4QPFg3dpbw8GZLnkQgqLETRuT+TOMOlNeqDNfoZ24iM13X
1Xfp7MkziLeiST8I/malXHdIKWan8T0laxaANNguCm+G4xEeCpMwi5QeuAPwpNkW+opietJT/dTj
PZkZzO8iDyuxAUwrxJaDqC7+ZOl1wtYP2kTTtTW5Yx81ibSAj/EHh4r/h1ITXNeDcAvsowpXfLeM
dC1nm6B09/TopbHde2J9tvPkRgdDVTcFCpOe71s7AVvSENCMXdbcgUn0ynMfl0E7Iw+hR4fiOnAY
JAAtXe8Z+Ht7DiJOcNGIYBt41q2oKTKMpj8ZHuE5blzfzFj8tvGS/OWBRLG1aqP3EccvGZRm5rzp
8g5V6zF3xpcpRs5XLgaXmNUKe/O6IdoA7ccucupNGCbAYm0TAzObGDTvEFqXRVhHtN1yBJwNNzmB
ilBF8s1x2rMO9qXiGki6wdxFFoiAIgaK2GY09ibUig5biRxIHAhohEhRWXRw/XsLcLzA2chjPHhN
C7xxDhphg/DTYx9uaP89Xyleot1jYQzM70wPyXCpp2et402ssfwAhnvyxAiXoGwKdkAlf6A77dWQ
3joZZWOP4mQcJiSJIUtbbSb2CzvheRqzvdPtK+Gl7AbQglcpWLy00306vRA5hPiJhhTrd6wUDhoy
UiPCN09lYN3aKIXiATenMs3PoGLCBYfhYopA2w8zvmHTyfWNMxXDHWMs1ZQnFw2hnRifKXvcLgz3
TG3GlcMEEksB1hz2O0cvFHJtOpGkL0Afn4mHIMmuXYVituK1FwLziezMV9Oq76ZuMPwCFsDtTEY5
rKNDVJjzMZul7lsTtFCoGUroj1UQdpTr0bCdxvqtDtt8HyMvtMnN3FFWv5u4NHAM4rFqixtWtvVx
jss3DwA9VJFi50beF7iTHzOY6iQxPybdnPbOBANPcB0MfeqyApg3wp7uGqMH+ciIoKxlemplfgiu
rZ65d8Ywn4YG/bnEkusDKMg2TZV1p6qS93D923trgbNNTsPjcO4Zkw/20jIjLqDoPJfSg9EmLGvr
isLwdaEXp6YkXVnD8F0UnCR4xvJdKS25GylTqlxD6I+GZQbjua2ihXFC8bQba0gdnjvMm6HtcTMZ
mkc/3Z6kQdhoD33C17jcV6a2VEzWcUGRksdjnACwAwnCpL5WMXhMpVc7wlC8FcLj4jq0+LfbI+8b
fgnN4OvMwtYUdbgOzH5P4uQDpz4beHYc0mr0Q4F6eeXaAuopGMY0YE9VFvGxNmnBdARfQALGTRcZ
rw0v0u91hriaiMVJaOisjDmV1wotcxBX/WambuQzuUZpG5zsOH1O2vGY5CkDp3wxDLQFkUjxY+ay
OByT/B0C5Xbs+x0JgvcxknU30vYkR5arTo7ljVtDxfPwRtjc2rABIWB4w7QFjgnOfWSGXVhwuezx
u82sS9KQj9AjG2yCIt4FQXY3lKBHde6DjYjdLxFW58GKTLIEsoM0y7eSWIe1y6QaVzXLbwf1g6HE
hxMYA6jDlHGI2saicpCG94Y/dg7Y3Sr8dtPiIZvZkjXLUt2k1JGj9+xF8XsgiTAzcd+tvJG7otAT
ctm6GKUL5w2xO4AmEz5NkjLYiXM0pprA+E6voqGvwQC+J2gGSGCfSA4K/dKaHG0U26C4Gp2htE0Y
H8758xBOD4MV4+6M3rwQze6c5rCQscdhjNg5FPDkItubANWtwhKJ0tW1j0OKI60V40Uv6xOEW9Q5
6FM7Vsb/Q/Th/xt8aBAzrOuugwbI8dy/JCSXZaesHjQr2QIkbtZVjTZgpDfk2kl2ccygFsD+uglb
7RQzC9pJPNvrX+ngXeA0N6rPzuZiXFBjtKclm66/7J9hl58TOd9ATxH7X3GniZM3GxsAcbCKxgKo
MUznkwwCb13XzaFzA5gSi96dNWgBl8oIwps+l9qefaY8eVODEKHUv6o+FD9VQuCQWfXFfhhZxZL0
dW2BSGHkITtnAiJDNnhMQ+mbcTRs+q66xCphYko/VA0QvbiIydXpGBvi2Y/JAgjDH21vQ6Br2Yf+
+uVY0GbCGsY9EBfuidk2lO2ZQFuz0g6pab+Q7gSIyFCBeSDE+aqhVVxrKtPWwWSlZ9x3f/wrFu1/
xBz/74/x38Kv8vY/Imnbf/w7v/4oq6nhfFJ/+eU/Hsuc//378nv+83v++Xf84xJ/NOAYv9W//K7d
V3l9y7/av37TP/3J/O1/vLrNm3r7p18sqR5quuu+mun+q+0y9etV8HMs3/n/+8W/ff36Ux6n6uv3
3z7KrlDLnxbGZfHbH186fP7+m+f+6cpe/vg/vra8/t9/2zVfXx9ff/3+r7dW/f6b4f3dthxgE7bh
2K6UFtHWw9fyFeH93XQMxIAkZQrHdYT47W/EKavo998s8XdHopVwhWXoEFcsbpyWm4Evmdbf6f+k
o5uE2JlSSPu3//tj/9PH918f59+KLr8lEV21vBr+jj8HDxsoS1E124ZpeaYu2Gzx9Y83OO8h3y3+
l0Xlm1uhTXYkNIksthE2SbO5t4h7DWh90QOOiCUgDK4EMKud21uCKVnx2MDIYJ4OZHsJOfRDM7qp
hT0S28SeOIMSsY8qGuLqxUEefv3Tm/vHD/HnFy2M/+ZF82baFmRGubwR//yi2YC3jZgqxFWmWflk
Gd4AZwD5zwTUCr8APqGIChkdmu5wGy7PwZKEwr0Vdfv/4YX8d++e6yL6cCXvnyGXF/qnd8/U69Ar
JAPsJJ2RtOKtJYsF/9WskNJJi+labX97g0K86oXKL9g2bKQ3f//rl/GX8Ohfn6GnGzax4xYOGOMv
n2FAIkIbBvGiuZuIP6wrfwi0SyNnb23lhK/8679NOH85tQ3D0D3C2TwhHa4cXf7l7e8DygN6bQZa
+AuulQK5HVhvWt/cNJoCr2ukFoEtof2Y6KRrduH0zqI1OM9AKrCScwEwT4IL8RIBkGEQRMqKcRks
ZAwOomzfFsSsGQQY7NOhgnWatJ8oVVdVi0VKEDu9t1Ge+FxW9NHxfa/XaFOQcZ1okJ/1btSORV2H
+zShEFZJEj8w5aEtze1TXAkyOtprmAWYjepu28F/2YrWdc4F/B48L4S05+vqIc/n6XFQju9iwQQO
Q6qjzLxnRTLKJhP5raQCIv7AWxcx8/4gznER23a7YdiCuDvov7u6HI9Ge4+WYritB4WOGuB3kCRi
R0+Nc4vmUudwXrcYZ1WC23HSZjjM8GKPyLPXFXvkxDLkpSGVLsiAPQ1y3ANyZFJDiMk+Y4dMFAio
GNxr19yaqlWKYQ/2v3lVwzhspYiZtpDmgTRCG6NT2wTrEezYCrZJuHXJr9uMdvhIgNRjZu0GLIGM
BurXuTFyrOzyJTAWTX/LBKPHfWAP5I55ISicKQST5IUdhTt4iO1cY9ZkWJjSbNbWxXKmkzK94sho
bt44cPqw7leY6PJ4p0qiaACE7EcXhTaj8/lgOuoJDnWApjO4wnYCyjEpog0k5abZy/wKW7dj9+sa
R6As1dQ9V2g+KC2nrcmz/kHBrmKQ2AtmH43ro4Z7LAciCMe+Mk6lZpyox5NdaIoBIooX/B/CzmtH
bmXZtl9EgEmbfC3vq7qqnfqFkNQSvU/ar7+Dta45e5+LfbAAoktL6pZokpERc465FK0fbZhmBzvb
tcOtFQfZ0oi0ftPlpdxSO39mRjfy8+2/vpd1FNDAg1xZdLu5B4G0QQBkgiGi5oPVa5+WaN9H/KoH
HUzfUmj0Y3QXb7MGMf9/qJQM79+WvPmZk54hTEFCj209l8T/stIUoOazqIyDpRWJtZUSlUSvld46
GRpUxDQnSK2XUN9r9ytCkcUkovAvRL+89HQA24l4VPLH93HnRTf/lbBAtEDYkAMOBd2lYx2lKA1e
9aahuMGJjWZ00oFklWeZA+dr5f8Qei3mNeKf6mJ+nbqsIULXHZcJtWNJVjD9X1dOXR+tsIcFtaSD
kDMvzb2zdme3GS3aymqXqulwCRMkjamK+rY79e5UbDXP99dFmRz+84pm/fe/DNJd3RW2bkv+c+YF
77+c3LQp0kgMAIV1rLpL1wUXB2E525OCXV7HjHwmKxHWyZgP7J9HdkO6QD9lt/A3CxiHy7I3No6Y
WcV5HdL8MhgkmzzX+PnCuBW/SxMRecCU9hZ4vAwGY+kzHl8X9JDh++nmJqqtY6+1I6oDp3zUfaWd
VBaTJR3F5luTDNNGE/pfl8Yj0Vi9/2EEGcrSPHS2aen7H3nZ/MimoiaZjlP4n0+PMP/7zcflcvHO
WoDBPfPfLxb38yCJXeY1J0iLxza59920OWkK8n0gmJApANV08wp6c9L+HQ0y+ePF9gqgSs97gV5j
pmz36tOm3k/UDSkRslsQNSmppaSxiFgaYKjcDw1N76VW2nAvZU42pT89gklf5uRv7EpFII3uDvm9
muPTpK3kNsXt9pD+DQaEGv+Upu3QiuzdF4jn/YU53eb5iaSZn7aXMQ1mhwMRwmH9mc+qE/nIPwPz
moeIehArgn03lb7WA4TivfQlKO/QeaT9kK2aeFwbUNy4F2v5EyLYS26Z0x8Gc0sCJBeT4UYvAz7N
moplpw99vi0NdzxFRR+RKBL0y6qW1o6WRcmjNlqLSQfoqvf0FNGHoHXWBQfZRGuWZpLnO+tvEc+m
C80l7AOpFYBWxpte38MKaEEDRsgMXvwEZ4jXe+Uvoe3CoVU38nH9WzDL/SZv3Ht5U58dhCJnNEkw
5jKx92qrOhssjis4ZggQncndVZq+URWxJCXpZ5mBiwXzEHzAIfTWU2S1yDYN40211ouWW87Dm2K8
kDqAKVCjSdXSfJeVeH1o4PK5spp9hx/p3F1FLpInCZawFYP1vAG9paL6geJf7jrMO7AfRuDB0hwv
s0YfIx/DJVTQZ8OStFws1nCTvn8YHXXXaI6uqZqjMX/FeNzd/+dbXP57RWkYlnCowh3hGbojLMr9
f1kBmCGNlcZYDLHja1iFuwa+2Im4jXJXBOTVBKF1GxI8IKK0adzoAVfKa7zz5Bl/et0iT75F2aTg
S8b1VIJaI+9rzJC+6I5dmiT+JvWhtoLH5HfThynbewG2AI+io71kpI4Z8ZB9moyQdzoRJE7vTwd2
v+nGTXryDzq2p7UdOesxG8b784CHizY6aRE0B3F+lepoy06eaE2Vu45JypLiggVt+jZHNN5dlOb3
LrShXWUq2DTjj6Y16gWZs+F2oAbZPF3QTdExQYvK9zGmVUNnkJatIffVoPXoM43+6MXy3Y15uTgp
qvxcCjA/jpWhEMy4GUkXWBYjUULp2NvreABREAS+BRKlbb86SeNLz8x338xNcg9l/c+v222zixrh
vAWZUx4wt7X/U7X678UxV1aa8/bGY5YsyAD91yubdMhHDC77gskQjoai/XBabGZDwjI0ZSGEjj6/
ZwHxDY0L1wdKN52b3kdvjdClru2tBV96aYyoPEvPMB7/+cZj/zffWv/yJjQtnRBssJK68/9ZXE3C
4kLfZXHtDQRPmOBPuWakBxIKNmhXkZPCbKJ9g6ZzG4PpiRor+IAHFrH8Tm+Vi8cxL8zD81CHg4mh
cSpWlT6iE6TJMYx4gWNGVtIv7naDTHbI/fDNNViBI6/ITuQeZWcHtSwMEfC/krrYK6vkzUgc4lpA
FYXFdWyz8oh0HDRKYFTvo5uj9SMHmLCU+kTmerItPRxb2GJi2vi5+VbF+8BX9dFn5gq4seflZtCB
icPG2j8/PQ90VAGotRRw6A7hSQVS7OIyJcMypES3EgsxgZdATJ+iCu7rMHd1nAy+jouCzMiye+4O
q8AY2oOwCvz0Oata6+QwXqovNaJYDPqyPLQMt06hTkjCYHfmi0HxvCRCy/sAofU7cqPhO3IQ66ea
+RGaNtLfRJC+YwzmhzOpnLKyocYympfa1jXG8NW47BmZvuXuL5Q7OxcxtQKIf6/IsFknnufvndZ3
jo5mxIeoKr5tUZLfV/hiZ6EoW6Vhasyi/eneNpnYiogy2snAwoZVYK10xH/xKMl6iJV9ZRi1ZXbB
XCcMxfH5lQ5GKmxrOs/MiwpZWVtAqWDkjFbu6B+UQGMgOxASg1jARtfszBgz32nPBZunIMf2mKl4
nwVNt/ckceJ6apIHGUbRuepDCL8u8otwyP52BcHdYESp9n3jAJZkWg7KTY4k3mGLTSdj5yZxdW7K
HrVwD0Y4zUR4FLk6WpU+XHl5ougf4p9NgROK2777SErrN7mCL6S7vIdeVqzbmXdLCJyDC0KKo6pT
4/j8qrTSaTFluvrQLp4/BFcuQU9vW3IZFFSWeACPQsHC8Koy7pbrboZi8K5jEV2bUeVHvHSrsZgl
AFrNhAK2hzqT5wq5L6//4OZQ575p/QMaxnQdWBI7QU/aOqkPU2V+R0H1FRxNFXRb4jFqTIGDdSmq
0MDwmHX0EOFy8jbW5XCjymF3t0T5zjzQth/U//mVKgItwvhiNmPxy/VxHOjNVN/KWA9PodtM+Lz5
H4Zzw42wGULHfGEK5q00VSTLMMLLGWSB2tV7mffQRYu8xjUfeJsUI+HC64gZ8UUUIU8FI9vU07ip
sL3tgpqpQ4Xx6iGeno1qMtcCdsy6kpO+JWcnw3/dg8nLUxB5Y52LLRAbEiRr9FmYEOwlUQjBVWNz
h79v+jMFEIP03n/FzKYfJ6JQlk5La9YpSoC+veyvMPxoJ4nL80PaoUw0c/R+oS3cC6Mqm7D7+ISb
P7/1FMkkHGBAMmpAII1lBStpZPpOn6EHuuaOB2IXFo1eOIjDA2TO/tAdunqemqtR7DXDwUuty2JX
Ml2gdA7Sy2B4wcr3uTMtOq/ULOolD8xkF9IrZ8lud3qJN7ym0cA+Pa82ZTHbwUgc/Tvu2OHI9UDm
B1EW4yc8YvfMrghNC5BSiGrbMqmrHwjssaoRJfHWqcw8Dv/3kPZ0kxSZWStdT9GCkqFoEkhxtcz8
HcNn9tNhfYEMgv/cbbpwVcdmdWwkj5wntTN3SQFGp8RvgOOi3VSlPa5JQfHoLyjvlDCe1iPboHAe
x41KGGlHrn2dEpGjz+nyMznNEV3gBM8t1mt06hSWExaKI/49mwnnTCVqD4NbgaA00WMm7t/nNSht
uhMe13hV1hCFWz+js70hdkJ+6qWG+boGVTX0xl9JsuexCRgwNsZ7R9/yMMwHlUbMo9MWXQAe112U
j/YWdDJJST35BmmSfQMxdS9SEuHLc4rGnquwt8oWklXsDnc5Nktiyof33hvtFUr0at+rsvn0eCWT
F3CPayr6Adz+h8yLR9qQzq0s88Nk9kGlqWh6h0xyO5jURq+/I1y8ONIbr7gMIiru4aYazX5lLnoJ
yhHBYSOqN8AfB4ZyiPsa3dgwSv/fjFs7GQgQKj90vzNIdqzPbHvWGniaY5ZaJTF5zrRJOuu3ReDE
T71ory5v5OuTHWrFZoFABfU1+IFTlMbk4LaFs2Z23J9M1BmGBNLOu6BamMJZNoY/bF0v03Cida+F
A+gzKYXau7DW39nfrkUh6ocViHOsJf6LQzAjSRKBs3FFCThwPgwED2wmT6FB78P9aNvebXRgpwhJ
zno1TacMFemyYxu/ZR75J2/CU2oV0xqblLny00od2z75MDC9swgPiFyYi0d7NahPJ5p+m1FnfkZE
vwgUSRv76YGo7PDFD0qfsgj8Ysy5Q28Qk8pbA2oyDaa+Gez+sxpbZ2O22Hoj+ncyq4gr8CLIgTnS
jyiRB6ou6MK5ywI10z89CbDLxs1rSCeHgaGuOuSpi6F3uDOH0V+LtFMbtA68loAzRnb5FWnVy1Ar
hYgaD5erNDkDQeBFgsnwhn5gdfAcyLyR+ZI62j5tRpq+NSFheMHpWlfVY5xf0yhQjvHwEQau/JmY
6s2IqpL9Iex8h+cltcGgMkhrmHuzUifFuGkiJTdeXYONynAFh42rXywfPTLF4AIA6si4OoPZB/Ic
vLLcVFWaHzDNI8cqQhKewrC9qcIlp89EzYaObNvWVv1ulj8jGZuPpmvjjVZ4zoseeRVOjJbUGY3u
kZX0JMJN8hLacxYDz+WvupvzjBuWyn7q6SfkNG1yQlQcX9wUdg9Qkn28Scco5oygYEydSaO5WFkn
6avXKBpZUtiDzKG0xbgSTTLNwdAHk5X7d2khQ3FxUw1O0x90shGODoFeKJmrEyyG4NbVlnZtrBfu
QeOTZk05W58IU/G0mwel6WqVd9fMCTTx9K0DKMTtWnwPBCwamJkZCYfZF5vDvVARpujRdzYBKRQH
bwi+UxMKjdkM2a5u2XHp0xhfi9izmXXW7jkUwfDAz3GusCWt9aJMV+xcYvAYNiB8ZPwbOiTTwpFK
XqyRK6Qj4djhqiTUKf/umZwVKkPta7WYe3QxOQslZm1h7UaHbiqGq9ISkp+tBm9ak47sBNin2mGW
XmgzDB/Oj2rCCiVpuTAqddaAoxCOA3xfaw3wnmZAYmV6zh+nFAV2W4/bob4/ac7/7+A2kb9Dx3ON
Zcj6Luiklej6gtDJT4VFgkmR9d4OKNI34jqf0ilPT4msvnBpQi0mfuliqu6Hg1T5UFnAZ1WRQmhw
TfP2PEhNHqwolezHEuNa4VseNeMS5iAuwHz9HgyBsqpPfGpHsVOhbR1M7qtlWbYXDWTgIuMxfkl0
bAeR3/7SsrrZ2Y0GwiEZb6SjfgsLMHGmRfUB/XC9a3N8el6NHNwby+xVr+sKIY7enaqShO10aJ1t
VgGxklFgnTURoq8bvOmibA2WI/OiMz5DZpcx1EzsbUjMnZM75fELmfermIAsBGDYrQw/42UXBDc6
/MVW7xxty+vXPMYd2knZ5V+hYBuu0fqa+xsV2GIJD3KUwc4FTbyK0cmMkGWQRSctEC6l7h2CqefJ
7PvQIXNIuwklgyvvMzQSfQxOwM5+hyhy42gq1kOGsLGQdX1rAR0ew9o5j5A/RtMSn3IQaj0o8IgE
cZqb2AhsKCEmXicA/+jdGT/chiJGxolRQcTfE+bkTe5hPtJbQiQShe1VL6fwR3usgxgzAS4unHFF
Rx+K0+D+NcYKfLs3FeipJ7AyKOZPJmwFRCnFzjGVcwdTTlJf962syb6IJtvEQQI01vDI4jAN3iUu
1tm4o9gFv8yQ6EdEAApjapJpmhQ5fBE49e15mIcvvsjUyWoK7+jY5onE7+ZaWlZx7faaLPwNu7RH
W5XTuz3tR1JD131FKVPZgXEQmikOzfxVUyKJ0mt3wIqdbQn6qW4lnId/DmEVH2MVqmvV4SrSy7hd
18LRNlOXEcrd3crBgWnRlO3eHLD8oqv/9Pp3DEwmGikbw4FDCwFrQbkmHMXH3cjgvPL4ga1Daz1y
/PzbtK7ISIO3uurGlZFX7UsU58aCbOJulXeTt3YFnYZYSUBzA1nzgm38pqn0bIMW5JHMPRg8ID/C
Ik1WypIRYkzwbV5OrpLB26GKB/NUVbFag6fp3inEvzBTYl2qp9z5yMam3CATTLbPj72tITq28Uep
rpLHogheA7fmjRAITMsVCeUkccGPS7FwIm1tnKx+KxNkJAFbPKxM8JEKLeUxMJK8OURZcI+Nvrl6
LtCskUQTNEpR6rpEs2V/3LglHksjrS6N/jYhud1jkoTHznPbJWGi5qoyJOEABTRfOgtQd2BEHTHK
HniqDQoZ3bx6VoUwr2S/yv7Ng+8TmveeXshqKnP7VRjaTx1OwujIHOV8mm59NwvWRsIr4BkTAOfu
2wjBlLgZzoZgtPKNPZFkUtG6AudRv1d+PNy4sFjYjPo9Y+50rgY2hM//yXDHc2MTa6ytf1gQA9PK
iT4A1+y0JJaH2NfloUm8bN2PQ7JwHLu72OT/Ltom/I0xQL/0acAmOc7oWHjGqZ40cWWCFh7iDolb
3EbjpykwrsPnsA+qdOHyx9O4xV9y4EfWJ6B73WudzzHVtWdun9h00BnNDl1HhhI4646RCSg6yrCO
qgY0nRXeVUy7m+Z3uPPcwf2u7AjMcGGPm6iNX61+LM8ociM0zVJbxpnt3jqzkzf8WXC1S36/NsL/
6fK6IqShxAnYQa4KEc673Fdnrfobxz6+itjYuAg+X/yOzLhCj9mghYl5eB4a5Xc7F+VlP8dLgHg6
5vOfYah/4Ap/hkwTd9NAAwCKSzwuWiIUerqK+N27ilE8mK0OXv21p134HGLRZilxDcYoIFsokJpG
3yLVshWooHSflGgDPTfsHgQ/do8a90SatPucudO7UbcEZNYBYYG24azS1s1eK7JKPLtuPkp8bidi
MvQFm4AOydyfOFnLpI3+0E3G8RekzkObQlRZgI+AUpEngqOkKjKxG5PsBbf0H7ig2hV1L0T8gMZl
NkBLKtn7tsgIAPdgvw9IJbS4X19UjqY2b/nGY4eYd0SLddTngzR7NjWd5+xxGuFTIc3tMw+gSVry
i6FCeB3iNN421VTC4oI03rVufei1CWkyGDkMU+Let9H0kamM+huDLMaXgqLG0dNtbSuqMr92rk2I
qZStYbjDY/smgH5tO8aCATi7iDdIa1tHD0fjItaCkSrH81Z+TlxGOtfYYacemuGfzTEvT/Z8ILeC
+DmVWm+icsdPyYNHg2PKb6TZV2RiEatBJtq3TdC0ybdYeGbUnohsrc84XE9Cn/xDNUoOevFXF3Wx
NT3einN2SKuqM+nVuEuAm5dNKLbEsdtHYuuJP47Gb/Al5dYvdFDMgIpEkZZ7EHDtBWkIphtXa5Eh
YU2weys9D17M5jVQw+voFXets17rsUdL6on2tUmclZFp00fVsz8sSMWdlBmdeKvHp1jp7EHyljt6
uEQgaY+A7bUb9dhXr3XuydbcbB1J/QdnQDw8nGyt159TxYNsiT68hqUbXtsgIj9Oz86EGe1aJunv
Vl8fCWtt/yZzQz6U5OdqxtswfNPp/OVq+HvwSwEjsZ/RPfOBnj3nymO7RWOszynGGGeRpuhWySYW
wtjqtoZSlhXgUIXmCELXglrg+a/h+A9CNq7TDtbrT7Ias9/orYDS6lN008XLk5SLDgiIie7sZ+KE
6RPHSCRE+16ji8HOybSlz3ISEgMPxhAOqYNkezzf0DWP/6eys2nT+A3bJDu91A5QP1klP3URNy/V
HHIMCDrhefhSbWG/DSQMhZWwjxpiQ1LPSUafm5goRF7LtIfCit4HfTjnxKULfET2gHUnlmqdgD1e
R3nqrNM4tfezMreAAkdHsuL1ViATmz8Vffq7yZtmNWua1qM9yY+Q37pwtKGmvrTwxSWFWpA4J86e
hhKbb5UArZM6CA3iXZtNGNF9QpcaLxIDZSN9BbHl7IITBkZ1rPMaCXvbzsoiS1+SUzntfaePT0SZ
cuuIAQU5/NGxzn47nUYeQm7ZZytLP0ODqYw3NS27z8rKluBqC+4LgPxG1nVnZG3FIWpJUe9aUBzh
pFCSAuUmMBx+SlKQlGDawX4+e6WXO7RKOIXQ4n4CcEhetT5XH75rvagipov7fFDmA0I0XgVB7wA5
oE86FMUfQ0JYN8H7vRlywJ9jhZh/hdjlxlTshl7+zkRFwlbYyk9ZFTCRsOkfXFIZkM9GFzvNQckL
HOyxldvYKhNW/8FCFVOBJvN4PZxbLR0+CCVY8MZd18GX3/Zgs9HjLBDEWEedHyhRd19sRhxrsnSZ
I+APCBwZHDIvSs/S6sGRjNSLEXvj7sMl7vjIMEkdn1/FQx4fAQwIVnNuIHOmGXXJbcqBvJEKmJyr
Mbxopjs7OkEWlRaeTzb4FfGEeX2ivbHJcmG+q6x+lagn784QOVCbCrxlQZStHVqt28yggjV0rr4Q
ofNqMnZhtDrddHu0X90UYTcJsosCCdqDC/guOkt/73xqQ5y5mCzs77xGyBvVoXmZUlTiCRnsYyCL
d3NgIKOCtJ1fsM1Sg3x9xKO3bH35TUmnvdqokDYB+QrggcB12W5Ox8Iws40x4ymLxkXoMcCchaz8
ivNzhD1Z6z3FfpbJTe2Y3GI9DHB9+lQeG2SkpmdzUD7gmAAYRz1nwyXaixcEv4wsDA9OOPrXvLXe
M6un2o/phy3KEalAE3tnPRcBZUKo4dF2/e0cq/TqxUx2A/45odf1+3Fq+aW++9BmjlsU66eQ9sxr
lCTrYJjNZKzAn7Wbexffj/RXXD+o79qKJMv5o4gyZ1XXWbKFwPcSGpF+trXW2NRBOG5ZPpfR3Jd9
HlLL3zmRiQFuxMEZjA3aUkzc4TrlboBZjvK+reqvlI7ZHEcdvIF45DE1C17jFRkQcNHZqcw9Zw+D
ZCs7tuJB0d36rMlPDOAokHG97kTcY26V3q6J7fHeG+EO1YyFnz9LfkxdxwxuFIiOreSQRF2/xSET
LdPKkrdA1+09oRGAiaw5emhyt6TGY9Oeiuzeux6eck33dqmiCcVgZx10ZXVU1Cg+1kIjjQswKJQf
fULjhQHseGvoiS4MMb4mQWI8qG7WNqXo1APQSGs8Am7CVH8E7nOvYCycGhZ+s5/2DvitSxa1EGpt
4zNrXHUitIxmUf/1/OBV/cc0dLupM8XxedAshXiswqDNaOpcyCj9YYXWu5/ktzb1j6VWtC9ioAkK
HRbMknzzsxAbXh+a3G51OOO5jW4HmA0XVUmSo9A075COTbTzqWGK3Mneg55wcqNsAfRQI5yBW33m
vn6NCjP6DsLpOg7Nl22G+Itj+29BztSJnZK1hPXmv5vyrxyhFS20oY32gzPnfKQwJGxhOXfkTkTK
mMZwcAakTKqtpn014xuqobYf7IWcVdON/cYr3jxZpHeoAfVjqm1J+TVVm6SR1UNPrDnguHAZu+Wb
HNvdyZwziSD4NlfoQ3zFrwdku6O3R4rQOFWw7QcokvYsUZAFTVXHvSdO3FzHoCMltuL3F4UJ2yyW
/mJUZbBTyrcPQNqnY2gCZSDEF8M9J55CBsmCW2MUi4vmEE40og2szmwpio9pAgcRmdwo2AkE+Q+W
jmPEhc9QVugjcP9QT1AG1wffYcfVZBDxzOqri6fs5LTuV2U5xATOBQMeKErWFuqx3SfeKivpIVZg
4g7Pg61my8rs0nj+CXK5Tw3e7n6AoTrw6idpPTg1QeatePF8VmKstmpI2eKlHg7pYK62kw96iunF
TRH8sFW0F890trZwjbOG9cqljZ16Yqc5sGV9U2kvuHor7gYyVYG34Z3M7HHJ/r/Et+SWL1Fi7hkL
ASfKce3EruVcAcZEpwBE4qpiUL9gkz7QmrP0O3K6graKR6BF+4eu/XiI+xITe1ISLZnn+7atV6i2
4rPQXFCB2ngzGzGtcQU4YFJk+6PVobf2ERUODqWo9lLCJyiPYiQ8N6b+06nK9LMZQrLNfCTDZMK3
t1BmJCAxgQZAGx+ES8e8ch9m1unbOhuZTrMvPmmBYBkzEIhaRcEKiCtokYyUQXVE/FpivGaacH+i
hD/6jeS+LluollX1Awv9SQE0XdbcGAdlqAySRScUhBzSbRx3BNfd5xWxGH1An7+mztWIGqIBuSnY
eRzKrmyYLVTJchCl2oJomnBo1s1VJezztITWRtOKGyrQaKPpCvRZYr+5z0EyvhuMx5U8cI7+4Hre
mYOwroFe7lrb/sQB1++I/RnhRWUsmzquBt+fTWVGUVwcvzvrcdEustF9PF8dkr03FnJ7BbqwPZi5
QbuvGhncor/exYMfrjJasJfREq8iIF/s+cmvjY+Ypf4U9FgEiypIPv/5anRexVAbN0+iVRxxr8+J
9f5d9tW2C72Yxb4Mv9sEcKhU+HFKM18xsclvrNlkC4/Mvc0m37bzjCrMT71wM6RqXKs28ru9K9tT
y9z8XQgzPHmJCQaTpNVtlZlM813khZZi0ufNXOEEbAa+FbHu6eDTiip/1e3YH2zfKm4Vbpe5vWm6
dnEKFfC/srDffc98T4Rp7xoDDVDFeZ3ykwu49QJJQr/m1MfXMnGdY2pHBzfmSWxVrpO7GNnkherp
OxxjcMgEJP0w+gilZATGZZiaLeoIfTvwz9x4zjRdoWvkC0CS97y3DHCMtf8Wl3dqIntdliFCDBOW
PiW92jb98CQvRJciQNikMOxvBYHgD5anv1hNgPMKLIOttLS1bOPuh8/VGv10+lXNLDYqr/xiNuQw
w3+Dr24Ibd8mMCTBhOc3n7fDKqqM8NIE6ortlei7GAuk66ib6+IlNVRUrpLCCNb1YPiEGfgmjh8O
eMKsU6QH9RYz4s8ETOZuKGHUOuyYtt0g4g87aBAHw5Y7PT9WQ7LzwMnEWvd4pmxIXQAEg38A1nXE
fUo5HlWT+iJ7gkKrTvZdLLOb6w8/GL4TcVsV+VkiU3CmZnxRiTW+WDRiS/iLwvOay5AixcA+mm1T
JEsrFkkc/O6UnECPJ6coy/S1X2sKrcfkn1WJ0ZAxbx+0e4fQ7PM/hxJ8Y1FjcWqUW9082jOpnkTL
Iuz6iw/91RJuD2nKbDfGaMNAroRxH9PJhI3FXrHIvW4BiFJ86UHxVk3kBIBC/u3M/qEYvQepa0SX
pW35Csbi5Ouwfp6f2jJHTKHFRGVbcjxMhrNwldEyErewPUbo3DYArJ3D85AG6hOMaHjo+gjBmzFO
28AN0bPCzUSDk7UQU9QwbAuiZu9W1sZ3X+EtNMuj22dvwMrp19JDv3YRkzctzf0NaL8QyjxbhELX
4TMA6amacnzk3iQfE8NRDHfsnJAxyAeTPXMXKciVdVDu4lCaJzEZ3cOcUBdYufNnUh14jUjTmC6n
rFzgABgJq/RdIzUGKWHV/mLKtC9AmI35kDJNpAZLxv+T/Pj8WMzZB+xU3jo8EZvcxp/eh4RypbjV
Ev0utYCeRx7g2I7D4E+bJA8Tt9NdCgtUkD9P7+KyO+YIR+LIyXjK+fT89dR39VVBussSxxSAN/aY
O62u3AUI0nNgEAjfa7l+HwheX2mtXb6mLr42Mj1IQge0TVvR7e8+Z4X0dHEKwr6/dzx+zpSc8yrX
9kzCeMN0zLG68o9LGLcOYXVFUSdP9OcQ6emB9ZI4k7+bJI2ASTH8bnsSXFS/7Uzc8lMJsraIkPY1
zdSheZcnuAPx2XCc6NAo/LbjNGogSnIwfk4KRMAvSwhNDC0INZXfPulg8HxluEsFFBBa+sxUlFbQ
moMj3LoKTmw5tSdrPjQByS7mgHzSJ7sq64po7xSzY1WjtyXqDJL2ZBY1K4OFe9BKbWiVfnVJhf+K
DqG8mj0rnVXTRenD4bNWpO087yzm8/ss5C88hjxmuWOmSGTmL9muEaiku16+iQFDExkUfTrcrLsx
S/xz5moG+Xdc4+d3oVnebu0HKBMrogMiaCYtzYI4w+fnyWMi3ltM2ntdY92zyvE9UdarxFJyCDro
V2pUydk2aK82HWJovPqnLHe2YSltfOM4YjGAgJFbOLk89La3qxj+Jy1sGrQ1i9Lu7h5vRMTA2N62
DCFoIST7JA/vyZBdAwwXMmAyi5O38/xFhlKtGsVWnxKYXe4lwc1QjO66g0w80Eg4MZa/Dbr2K0Nd
EWczwLazT6L5TBjIEO/BPEvtkXCA1z44UNxmrQqwKsCkBUmDbveJNudAukiXhlfRIcYavywavDnp
xilRw7I7Srnunc+oYbOPiFsKsU6SQ9kSLja1u14AGXXUH/6Jq8iyLtI/BtM+VJ+F+DKVcWMEyIIT
ghmpeCiDo1f8sPIEgxM9E49OS1itXKzwUX9oZ0Pu8Ms/E3ZPXOdGkIhFFjPbdPRZNIVr/91GTcsk
cuRMhGJdBY9i61KjTWw/qhGwJTKSCKZtR/+/m9xHU/1qzDnk0qctIMFPt9um+23X4wH4LZlgMP6o
wYNNPKHhIz5C92bIgXeT371NwulEl+xtit508QP3wq5JD8Lb+7q/1DO47q2P/xwf/9Jtp4O0fuc/
M6IOivLcZnOUXLbMxoNUABvUySM+r+Hy85pe13HzW69POloA5z4a7cq11Cpq/xdP57VcqZJ22yci
gsRzu7xf8lLphpBUpcRDYhOe/h/sjnMiOrq3qa6StCDzM3OO2W3C+nm2pg1hl9sAkarNurpz66sE
pVEa874bDSpWQJNUDaQgn4AUrkI8uBqN2GxO67hjs50zAu5RvZl1tQW6fJiF2nFxrBOO/y4jgyOx
1iRFQkHb5XG57qL3SFhsglBvYoOnK0k59/jWbQgPc5wc83Deo3pcNwWhJ2Ascfik29RlNFu/JAIQ
RAGfO0ujI6VOINrrzJwZaFiRrggpB7PF5NNDa6fzIwomI/RINCsuNo4JeyBGiLnYlzkEWzU7tCHR
JgSM5xEx6dGnrEgnu5SJ/U8SIr7CmCf0ruQtNeyD11MQukPwaunqONXZQ2FY2yBN8PnxhoFqyLJ/
GS8LUqgbk7edlVi0ZeQbu9a4Btw9fU8J0sVQ3udyifhpv0hB2WeJfJ1MNi3yKudun+NQaTjx3YwQ
lRTaCH2lHNpj1qM4T+RO8hOtpvSPx52m53+oxF7MID7nvf3U9HqDvuerHLhYKv2Sh9K68WlsZ+ub
fAbWKHxDvgW6pr+h1QGy4zwEXV6gjc22sO493tk+M27cD9VuiVMtyQapG2NbTYhUkQWMdrpRZbZD
ygKEzs0fQfWfYh93FkmidOCMdDEJTTGRymITEl6YLgirbgHfVs+awKyE8LwCvU4aZauMAV0mr4pI
eIW2zYszxKTpqdXpehhwJIZVeEJdCLkZJHo5YA4O9iYLCCae85tkl8565QyGfoaVqH6TSpJzE9qf
JRwppHDXJJGXFOhXG4cHHwxX5hIgiZrc90aeeo7IMpR7NpmHuoiPFReMMx7Y6p3wmQAUITcrnd5Y
GmMO7NyDVweb1DjxH8P7qvOXIRz3ZNk+iA3VAXxCQBELfkqCnSfUoSIfTEr3QRc+ErqcH1nPSe1e
0RhCfhT9M/MKaeTbJqG2F5p5U9fCivNPuV281DOSjxjZKK8WeuFVbuASVWlMCG60oR57T6RHKABi
8pZiw4IxSs67TfBzoBhwtvgnZzN/jnLxMUgyCFllmZBpzZkg7sn/C2dyE+g/2v0Cl/E9zvkxLHgt
rZmzZfB+gZHsBsCVvQGaPJzvrDjXSf2PYRGqNLEP1RJJ+T7Bx12FMZDhpvrJ7M9sSGCCOKyD6jsw
QjAXpEWgQN05lvxkurGWtsfJ5GJLJ85iN6Sq2nR9xLKLeZ3iJOaxTcqdCBl9D+HGt5otkeTfIUPa
wzA3pMJ5MH3LdV5ZTHlZvrRocNRkwEprt+Q4Xe0KdQ4JQH7UHEq33I6ttbGtgvT5kF1/tl+IuoON
v5Zgj5gpDmdxJtTHFNG50Sk4dXox/OYQsqY26plcR3URafkK0eGhQGrH639JhPtgx+aGMJGdocVm
LjUzLf8GY/EftBdAG89yoHaOYsY11mqOYOVH4TkbpkNvW29Z1uw9H0G0vqNCDFTwO5rh3tesT9tg
rz13LwYIkvhcSd5mq5TpGl2igEOYIISpj3NV/jZ8xcj9V6Urn2Ux/tba2XIK4d3tyUkN3GqDUYex
YmmdbBk+zQLhapwAwGwIrlS8xP5qdqJjwwjQcogxsW1Efh3baOMP5CFORdYDvUshjO0ecsJp+ieL
ggnMt3pMowUBlVBOcX6JZC9sAiYgnRKvc/eLLCRPFIk0vLDYQLvlkyhUJz9gIC6zguEW38CVrwNI
JFWQv4Qwj9x+Qb+pfWoal8qKWEs3DFUzMgkazic784ivkI9+mGOUQTIPYY7J1j96wdMkTIiowdtg
Nl9oBbOKvUW0MyPjNxPtpa4bIHJy507eYwel1Z31IbcJ33bc7RTXtzaAVT4HJkQIYnynvy4kZyf6
nWyMUUO+Jy+a5KFun3TubvTV3YvD5zqtdhV6yQ6wro4gXZM4UVuHCHXvKh+gwBD5YhaAaJX/ak6Y
uKtb4TH0IO7NBwiVGwTGYyAZAXri6H4CQ4G0D9ZTyEsT9sXAQgDSxCz+jAD/8PY4d5UASewBbwGf
36YEE+VVTw9UW/pgsePZCzLT+9rbDgkFbcGmbSPkLWZC2RozXy7hqOG0iepxX2WsN1IfvGCCDAfp
bf3doYdkkrZ18RpgsbLceVe7nUWOgNq5o3l0XfIs0AKtsYlD1vTXVv7t0b33WbSp6/BUW68JEMUI
02kjy60q/HcIjUCtUmK9iLPu30qL0kYSEWskOwmrK3TNXQtWC4oYa+nh7pXySaOg6f0KepP/iGAY
kXSCkrfduWpcN8yFLZPwjaz87BYCjGWkv40TcdGGh7HGK5VdTbdZgSe5RXF16oanPEieWr8/S7J0
Gc3T+WiNxCrGDzl0ydXs5bMDdJxwbtQQnYMNJ/iXp5QhginZilQDpphoNpzU/NV+/SpnNyFdqJ6O
LXKVzdyMX+PApzyz/2K/BiuughOZPZGkBJDdYphVwouiQoq6Ot9Dr4YV5W5MlgsICG2K0JiVNN6L
FcvF+Or71ZmIjlsRqb9gyRgt6OqeGcljDdMTJ7f9JlEj9CW8M2Uht4L4H5Vk92RtJ9eBSb888hco
e/5WTvVcoNpejWz0pDaOQazBZygAS3W7YiS1UElyeomEtbfjt4uj+9drgpvfm79oryrso6Tp5jrn
9CII07TOJIsfs8r86EP5GjXlh6mDZ7Jx4fkh3OJ50QYHVIcdf6MnZFqVe09zQo7mKiWl0i8vAbJF
+C0qQR3PnJ7Qadlkf9GSy/Vby/hr0Xz9FeQ0AlY6ERfBvFPg1JlaNo/FxPy3sZO16RYKlTeNZ2zF
a95asL/d2gsIlwxarDu5vy8xGrHlB/s7TYS929yTQhDmgVlm66E3tSpodoRD8Ps0/NOm+Qb6xjMV
ZxvLTmeAgzSUufS2bhgepdf9EkxIydRQADlapidWcdoad2QmEfQhBgrdsfnw8ld/MFBJTai6C+6j
Ma67tT8SPWwMQPOm4B0Qv4FgsJkg0VymWqSbxCapvaP6QsKRcfRE7OEAidnppLd4ONPVVkGsD8uC
cn6CKxyz6iDjS4Pryt6WVbI9m2LDRviPZgq+Rxz/kfOH1cvXYMn5wR3plAFS/0tiQKLZDIkpuXQ5
lqO2TD+J7gLJWR61T6U7wbA2p+Zom839v0Uc3OdVPbskorM1EslnazslMUcuHcQo3qZmuhaNhxjQ
I89y8tJ4o8dNM8ANskrXXs8G0Xxo8yPnr0dmeZe8ZuBf/vt/sDHOV9o4O7I4VV7x1cvxSZE+SeAI
nSGjukTCTBTGInWASs5TEXyQXbJrGdSvmCbcSXv7rfvsD8fcoc+J+Fi+KB25ZxwvPjPZYd/Y44e2
5MTMVrz4mH341xPoPeG89tpHQmYRchELh9LN8Ajg0lCEcqaFDO3WZiZ+SjIelnndyhPC2SUsa/uu
IRTcrclaVt0xRzGVuPY5ENMjMTymhl1vJmrbVsGPGdHr5uGDZZjvuU/YN/kNNAgM2IauOPlwoai5
ZLESrEU9NAajOXSrhDjxCYoxnsYnNdQLO5K0Sjx+7FivaY8VMml4sWvmJYo5b5cWR6eKKA2md6Mc
/XW+IPEaM766UbVUIvkmEhGjEpR/hVn+GwjvpQnXv5X3Db6nXo2uS9iM3f31YT8ye6tZf7RZ+pqT
3LljqfOZIXZGKYCo1wT8b7D445Cyv6ecCGq7u6UVmoTQKOQpv/seS80+T3nT0nqbyVNSIQBBIBLC
8Z7xWCDOMofsBsP6keWTIjPb+ZTQ+3TdeutBs1h0Dccl7W4zZBTKEQdAwRyfODVqPXvsv9Lqn0ny
1YobGIMrruCVwnvH+gR3/XSqCledJxYWgW0QIS1avTZktZmEwIjcv/nsD8BVgvnjHMhqmJ9MXWjE
Xa710rZXqaXe65DijSwjzPtRtY/y6atw3Vf25riHhh/qEL2evxt2wXQ9CpprGX6b5j8zHtiWm7NN
RolbrEwVHMY8nvjCsN4oh1ZdVV9B6b11eJdhdwwHe6KyQPYJgWq2772DWqt48WH/54+Ji/1OORwx
IiZirXmpiIAfkv4tdB6HlhvTKz7ImkAfMgxYgN2UcqosIHwQfz4SNcJ6+sE3XGYirdoXc/quOlD1
CXN25sp4xlnPN7556RTxENh67uS/3OsBVKKlwdCXOOP7mI2wWX65Hv17asctrCzO5ClD7uExmIEq
8tBH7uKfugsGullKR0Oe5yOu5Tgeb2Pgb1SXn2eNwBURgOHqT423cgz7axcHp8hUxwWfavjOA9mX
WyHzA7Fa7+QJVkj2x6PQOD4AEqQjFDC8MEO1eLavcb+YSzyX19buNrMIwmWyQGwoZltX9Z9JkVxL
i2VIM3xySo5bqKVPZeShc3QQKYW0sEP0Jw59iwEZJt7Od3l2l5SfODh4ynkALcgLbjgfDWdfN/2M
gfHH7afjODxCjbvqGndH6j3HhfGdoSkz3NfBYgBhi58Ik8DokT8XsY6PUF9raIGwF9jMNvgbqCFs
/ZoI8yUN5gsxVE/4qS4xxsSVNnlGgpSPmgifQxvam9pEUWykNKpl7RxGn4wPg9e95VLXtN0jnBHS
eJiD1XDbTabqXuI84Wr5znL3KQtQ2GLHH5eYlGOZE7eaoFgEYf3jkXGyknNPgoPu3ryqvZthhaDI
qz5ENb8P8bUrvKeCKhHfhWHzrPgFBEK+I0XAx6ZNJFBp0qqqWGAjG709QCAsS8J4Bq8LohKq/Wy3
H7Q9qMpsm4i7XpK5kx+7KulRUEWslZqbWYjXpO0/lv+lwn0zVM9MiemZ6z17JCr3vXjDrrWN3Phb
28NnWabI6uxs5xtoSMaR6NWUwMZqvIRF/kt8yK0pKo48UiJ1SYvx3/cgC6yaVfcoEVOSYGo5+joO
3FHEWC3E9fJZNsbR6YZ7MJrXzk6Pk4RwHhffDQWDqe2HyEL72nWkIFKpZGKUjDkBv6KZ39iKu5Mh
WZWML0ZR/dh8snjrwZ3NzLAwlHNpPTtJd7ftDJDN8kwH7gCitOxPnVmyH6gcAtJocGzzEKjHpDPI
+yzMfywgTmFTHgykN4FMn7xE/VBvMEaaf5eXvKXwys0Pu6FAmgZc03ABozr/Hgd5HQPxQ4ppBh6c
QJusp09EKACAmXRHZPYYPKHQMLAuunvN85ao8hus/l8UBI9wYnZ9xzBLzASShEwyqnPVfCSz6NcY
oNDZpPGLItnbaJ2f5Ws0S+tvmERfEGnJcax/fMvG/kQzoq3GWE1EcmD9TpjL9/Clg3VfSL0a6hjx
K7XrQvP/G5BP5sKE4OOCoP/ROt6JD/SG6/ZoD7JcJz3I037Uu8E2N7ziexTdJ5il20ouYzmnFau6
tEk6IT7HzPjg45yGWDqfrdOtbTLSV4PVuwyxwqu7PNI+iWR9Y6EQz64aaPyaEbgsunJPUF6CW8Eq
V53r0ru5d501vwI3Ga5a68PS7M5giJEJYe9ao2Z14tiaCGPrA/UCg8Cy/7D9/Fe7mB4E/uB11wwb
TN7TDjkVEVtE1w6IZ9nRXSxPw26N8PPa7qMdMzsGsUq4meLzya2INFqvu+fM2AfcNTUpniujhHCi
oiVTPTAvZuaBTdELLKUOLtEALiczGa/VIzaHjlK2QuLjw8cPFZ9COYLKanp0iBahunANjA0IUIqW
MfpuHF1smQUkwiM3vAQsqV3iB2dwjmtHzT0DU3RuDj02gXwNcZ+VL4/ZkQYn3IZ1OO7s6ly6LYgO
6yrb7MGNmy9LDhFZMN20kZ+4yIFDOu6qMVwEBCO6h9HGr1mY4FYoUQI//5aF8Vj1HEUlU2YkbUXd
kRZS3P0FXNm1TrluiEEw+Bnjxb0VQfow9pCbUlcx6nJeCI00930yBrvWnBe0Bu3VpIfX3nes1VgJ
tfVZMZ/txQXhGt6xqoro1BdmsJfFcItnQISx4jLxBewB5US7mnnfOiyOWBtokHKToT/rQOSHHVRn
hMSm2VfnVn1O2eJMGKgPwpo/ySiMI4TpM0GJKZWdHBmdfM6V+T2EJGj3pE+zOjmAS7G2qqOoc2L/
MRCRSS4IeaFZKs61o4E2QKhkF4W6nGGntjwy7j35L2XBuiID9AyoMmb2r29uyDLbZssR8mszr/2K
NI2bQmhLiVUQOC+CD1b8fHFv8GGIjjGHZG0Uzr6wCa00sLeufKf49NroDR0uFl457xMa9P1Ewh6j
hACVGzDZqo3vdoj+oO/orMgSvUEiNusnJlcAutvpH2h/7kx2zybTXn6shInXAZkJQl1cBQEckdEv
WrcTWYmHJFOk9eLZWJUe926rt5OGe90DCllZdfJrLhhlVb7aE2HRlqQXd1RFUtCNvDxj3xnTqa1M
hFvZ9EY68rTS2WnoKXzKmKbLaOsndKXI2nCZKR5EEEPjK9kXNLZQ/8N0ASxQV+Nt9Ejezo7SovFa
Ai9tTSta4smJobnErFIRh1NSlaW57StcR8QuHkLHQoWfv48I9vGOiHeP/bED34D8S2NjT4BmKtgB
rAdRuTiaLsXpiTGNaIrIIXXxAvjag+hKrLhrXQU67Rru8vrBG4hdBLn/1UXTyTLjs2fHu8Jkn2+3
jxWetsgOLmqx/vCHi2GZIjB3c/tF7uqB5A5chkpm0+08bkSbDF2UiqeccQIp8kPbrtwMYCEKNNYk
Jz36DVowbD0xbPtUeB/Y6r+DpPulPPwTJuk3foK1i0kxSVhbJKzHhok0pdL86/O9rSOZn/oesV85
15jrGbWZFh6jAtWi30O1cTF9jsg/IAM8KFSnRL+sF8HZ5r9/mwjxw1CNcJDgJjs2YI1kwV4AaUQV
6W082FoQxE+eTHBjIcicl8up9CXHknhFO/ptVkuAdGIfvSb9IrMiZQD3J8+bg1DlJTLmrWk0LwjK
9g514qDbq7KXSJP5PSXox2nUJqF7xMtKb067jY5ZPzeER25KYhLwkp0Khoi8BuOnL+N9hGvAchgq
9SO22yp2VgFb+vVA/ipYICRHtA2hxKzrPYOt9lauv8ETaq7AyjMV4FWBC/9szSM+qhk4UeCWTE3G
h7bdA5qc+eX5sRqy56wsXh0LcaKx/ABHG0U79y+MApL0suQrnwVbYDSdOC3Tx7nMH7vOeoucmQwa
9TAL0gB761JnJg+w1WKMqvBBsL33Rn5LYXZvk/djDRDOm85/aesYQQ487IMTGlAq7HPEOxcBF4yY
qfZtfxnK5F5XmmtVToBeN2ZLdmCMIzz38qd27E+qi84Mi1AuvIVZTHmA18ZN/Dd3/Kzn5G571dlw
1EtdlhdLYuGu+50xzvwwRuhNvj98OXYPtBs/DLJdwaVAuEHAtMgIkpltY/fQmppFOUUtXA9/2aYR
J/lAFcE73sX4eAnZGkCWk/ezlqn51qCjDV1yGrK4gzRCdUyIYuDp60ztuzI+nZxCr8Jbwoh8lcca
aT9vtle71GE6+pMGAAvFo00ANQmVYUndWkyr4A9hCNwvCRQsCZieboc5OA/3smJTcGTRx7LbYzrX
Rk9pxTFd6ouClXFSof+IVedXqPraBdMPOJo1FvqXlJRaIPku6th+ibxFZ+1MaYJJxf+CsPWaDgPH
4fJpusKGq6CyN4Bt7FQ4AFYBJxxD7hEXj1+/4M7+7HtJ0GSCEieC0gdYbt6m0RYyarDF4Ek6RREc
2jq9upTgOxEEJGbFZ8tmojR39EgFKlV1yXn9UxBVKyB4egOOghnILpDRTRvkN/kEGM6++ACe/epZ
rCbjz6xt75TB8JdTaqQ8CU7WyAqPm5urkTxdt3j1UnSBY/oAVGaDMOLhvSwNQe9a442rQ7QTPn0Y
mHhY+8NHZjrN1ursJdpOFTs5zZ8onl+KsmhZ5Fs/JJa4rHvpJBPBD2asKCoCbz+QfLWDF72touYN
EAy6Nlx75xJLCOpd48h7RwYuySSeJCRh4OrCBMZ8GEq+Z3s/2FS3DmMvEZaHEMtRZZtIA6YvFTCk
9UqCrBcLbWfXD3Yyb1RGgnYcW68pGaJkncgPhlVfvLB7Qztqi9d3YGh1rGxfHR0xvPdemh503OAM
8AgTiPyzHIOGfSAi/W5gySLSCsE040Qs62S92vi4S+vPHAXvyrl4JOVSOuZMPZTxHEA3ToeU8qE+
tdP0ENR5TFQYaL4hfsSwt0yQo5e52YWz+HXrEceFy6dWzDDHjebs98G7Vd5lyyM0VkyfGpN3A6XL
qRqCK0loq2IobZCG6EyKJQTBIIkVoh1LXzu/GjkxM1W5nSEl0bu2j/4kzpLcmtnfTAjeiSP292Pw
mhPUQVWArKKrzS8LQVOSEYjuy/FX9f4mWDBK0hxfA6u/jmO79gf+FDeUZGv6ZrayvAunKmOvxh5W
XoDHpRHqA+cJdb81PA6FtwauWJHEJ991nz+FVnJGjHWeU6qumEASYZX4XaFyrX2eGSSjDBnldaot
msiUEUph5T/DYGODxgPAatuTaDGBAVjd9OzPnr8O1Y1UyMcxKHAFtm8KrxfZguSgVhUBqYgh8Pl2
n7BrPo1pq5A/r/BSeWPDT6DhYOx8E9+fj977LRU58QkhCRvjRabZYe7iat3k+FlywFKWwaQcf1F0
ApnLjR1RV/z324j8fcrEC64Eanavus7S+u3ZWazjqfhktgGIabxNjd1T3uOxSUb1FgX2GVWeV+LS
tTREdFGIJ18KRK8MPMbsDB8OZhzDbCrO7hIzEFwlhJRLdp6+O53xkSfrIcNUkAsDeV4K1Ue+x1Ub
EON+ImEZv5N6ZyF4nxrjG80bXQmqpPB9wJkeh+ETMquvsfV/avREc+j8lX8Si2bamJi7KdJ+R9uC
mKf3ZDB8CLSn4Bh5DnwLjLBuvxMueATjydnLyclFJx6t4TVZh8KoUiopZCtyk6bvmeLJTKzwRXo1
JVW3JyLaXNUWqyfh9H+HMnhTHvkcfWKZ1JJQvQf0oBn2jL5tv0PW9AbRCi3xB/2g/7EQuZoAYgD5
HAxRs+Kwa5bT6kA8+VOaNSU3DU2AM/lnU1FA9uCG8bLpJxZqBl0YLjE0OwqBS+5m+dqr/pRU/zpU
3K0TbnBjX8Y4VQKv5eeQKi4Zo97n5GrXMXMkpwuubW7uMdumK8CF+bYSfXIiMPAy0lEdTFk/eypf
QnnyAkkQfKox4bYOpnRjDRZhqCbjQQSGG772J4IMUAo29ZOdV7dIRqyRAe2kg1+totzYMIZtCREu
m3X0Hfoos9IaIDJg0pgiuLrWWQicQrqLsMW7VRmnCk9xTRFW4jGdmng3Vxc3rD91PWIpNKnWZ1Ed
mY+yrw2g4YZshou2sbZTxqGadcSS9eizI9h8q7B46JVHvynRFuK9Zy3tBpjiWsr4PHsyjQDghiI6
tiWEXj/xjHFYWHQwvHfJus27z2Hgiq0yLibLoZytOrtiPeR/K9+5Jp57axTfpjQ8tbcG8wfj9HLK
DKQLSAgkwHZLnWy6gYkiYDMKROGczCR5c8E+slUmrrvNed4M9Nj/5ZrSwx4Kc/zHyQ9RQz4KEYIa
KthZ0C4SaZSdpMFOm5zzBBdNOtN8jTMvPwAiNMC9uLKVOXBIVBg/iKpke43OpqYUjtRdl61BZp5P
oh3MwZ3Zeu21gx286pFS7UTa76skIKSrI0+p0BDMpLqNRfjRJSLeoAlvEzfcCrfqYAYG86ZBup9j
GTy29rpoUmQgIn5JQifbpqW5IbOJfYVhosLJFErrQBAyMeoI9cFMkAJDtJAI8i3FlgHBw2eeyNQL
1U/zktPxn7lcdrGbPxsQkPeCUB80Ir3x2LoR7DqRMG3CquXULzYDrXOiTEzfpZVvM9Xigku98dD7
PAuJXzV0fc53NowDYatOTTOYxVsnZjVtRumFxV8VjI8U8OHWlu7fpiRdqRwk/pBYPFmxQwxLy2uA
MQWqcd8jh3dqFHb5TH8TSIhyzb0UNdvhkelCRHHHau5UB4Vx43Kv11M4wUxbertoujsl6+WUpc6J
eoAI7w68sIUIzS+Sl8FhgIEMnmyPJhYb2UkCesTAalWAKrOMI6XVSkPhWfltV74jVewZrUKJGmIH
4V9H4OAwzdsx/qORmp8yAfCXenud+sRAkcI0n9FfM8XIcjqO0P6K7UqsXWf6k+RVsWLupLexOWFt
maqzZ2w60cT7Mu95hKVLyKJjp3Cx4vwVhxwbDvIEiYnN+osOQFQgTYzSbVfDUALoQR/RYexhQdsQ
VerOKzKM7b3C4nw0WoivimXha6DII/StmzHnxS8n0w6ujvOV6gZSbqnGK/mrP0lDprUV86stq2Kg
bWl2PaG0//e3yH2IciYoE/Vxfy2EkT3l6sGRzfQhVfAR2n9a/auAkF7+RzTN1Ad+fQOf74sjTLTi
3MaXQcXFEe4rI+WsCra13yVnh3ErkoMEGnZUqTfLLx5JUhLrht9rLWpl3P/7L3T0+THOoI9hv10h
D/deWR3VZO+4zZX1N0M65fIoVGRIweu9DLPjPliQnIFNZR9mOn8a7exd/DRHTpgLvcbxa1/++y/i
alKkstWujJznqSUsD/oKOjM1v7czfeJY+uWLwbjBU0H/FT4g1G5+2qVgdKMO228wT4ChMjBdY/Rv
9MU9wjfx2I/hEbTudGsisFdl+0FBhkB/8KxXo/Gjw39/m9kWebYB0re2n52jKbhkLBtAO5V6Rx6U
26rD5OWC8ah7NadMHSuv1teBFLV12fX1pZxG8GxOeEQ1hG4Ve8ufLjuHMB39pS1gV52uXMcMLlUA
/tPnOmBkSBU+CrJjU5g6K1fZwxntscvpVv5pFegagCT9TczOY+i4xlWWmOAqrbOraMcFxigFO4fA
vIZVBB7Bjj7iCApKluXmpk6HelMk9MhtHEjyhPSzmtvyazIRyg8BpiSrqeabCY36xNR0YP8VB2fc
EgheU4dSEWPHl234D05aqMe8nl+E50Et6Lmt8TAILq6G3B4XMueuspDd6CX719OwQyqLMURv59R7
qb9DVFXd0zAd9qGRQj4LGJGHqgjv/cIvZGWCfbVC2RR2frgHIfZUOaQySexJmLC02mSNjc4M+foW
50DFQlwTbeNI56c3quJmW1F+G///X8mCdFyKjv/9c9vO52PpcUT6lc7PeYGl2zbz9n1kppmJLv0b
sh0eujWyguCcgYTZcqwvcJmmP8we8hIwuPlThfhhO6oONnc0J8A3Ymcfev1+8hqGhWBppjTWR1of
3kYGA9z8iNgW3ugITOdVxFxrmjV5EVvvZK4wbWV7TfeZrJu26B4wrdRH3noTMcyLirrqwWlrBk4L
J1imL1r6Pn9SAty44pupw+rRbICNOq5Ga1rV/JoWXQRI2q1BF3UtOqa0oWbW6tgR++wxOuWLTUon
tzRr+fdVDCy+T/J1pPW081t6yhGEjDTSU8pFQ77sl4o1gO7OTV4ipoQOEhS2VWO5iXqyS/G8u6Li
TPd0REg09mjmb+UdAvg2bsx+p0neveIBTsj5mfG5ZQVsVxgQigEQf5l53r9Y5mcciNPBJ0TuLdBQ
qerJmUAez+Ob6xp/QMPCuJuG5AilrNkE9AOvUzUthLnuPRwFGYiImvdBFhXvCCi9zEHOaGpnbbtL
ak0KmyVzQhwmVnioQ/vRXewuVl6VeznQfbThMK0blhFYEiYYGaPcpvyjMxGIbGsn+I3pYEwXP2KL
I6Jpw05InizFen3Mu2Nnq3T338eT6Z/C1vGDlRQPbRW1Nys3iDeQnvlsc2hsjCarHuLxKn0kaSDQ
FL4PeE4TRemBzb2cL5NTl/vRILDM0m8hxqfnsmeNIvEmH7TDJMU3Mr1hgI9pcIzurc6GXVQaIfq7
AHTDmLfbXhK61vRG8Wg145nwYk07UrITjPyrw3Wkk1cJP+5pQqsEVtn6oi4yXkXC1+eL5piaprHX
Th7w8dDORNMnyYBgMgUb8v9nADU9HjM3CM5tvHgza+vZ9JGzzG17APCEd7T3vD0h9/PRDlEeoh0T
UzTi+0VvFAKRPkySnDc853vT0/6ZucGwazLq7xpbRh7Y4dold2J22uTqOeVHNGT2sztlWMwMnK5R
aBUXFdTlRevdXMdbdwDA292tV9rCNr/Mnq2JfR7CUxk4IS70soPEMOoHN6rxVHgerD5aZESRmyZq
OVuWNrZBkPU4Yt5A/jGVbKjKjSUVAlKkQLHmXnNDa0vgtb2K2FIjqZmqW6asZ/T12f4/01NdotZx
QmZWi9936Pz2HoPiqiyLYRpmptiemv1AMAZGW7G4SllldrOPEt/hEaiIPkWnRVobfma2qt7DQvbc
eWLgh9sxAwhDZlCGHadcPfXJ8mb3AlfFp7lW7KIXN5LXZ/eySv2DnpiIzz3lJ3GaBGCFDRDShgEG
SmTz4HvLNK1ALTQoQreDlFzdcWEsWDRja88X4em/v0XFdGzgTT66bq0vfqGGa2lW8YUB5BqRZ0QK
8vs0uNNV1mr5qRFwjj0n3ymrQv1A4v3G6pDAGCQCkuQXjziK+YRx+g77PO4Hwm7RRDLBfCM8ugOp
DDOHUGj5ZmnjlweRL3SRSUiZjxewXOZuYrb3GCF5BG80iTeCgo5qMvcRiaUvTe5nzzq5j2YF8jtf
8taZYqpL4Q3lHhIoXUMLBg7EPgRPsIhPIsrlld31cyt5rKxMTxdmKiORWKjMQOMxx1h4UzQ8u8C1
OYlGMK+zY8td2OfZmhBcJo4kDr2ZvYsMeux2drNkVIpGn7CGGzs21vdoMXUxqrN3rEt//2Ms9aRv
NwyiTDf+P87OazdyI9raT0SAoapI3qpz7lbW3BAaB+ac+fTno3zwH49kjIAfphvqgeFpscnirr3X
+lb84pDqoA3TeLLzZWtoPr6QIVizuB3DYsZOlwOfj11S3npPYObte3jFsvDdh17nEZaahXnfqfFS
AKPjEUU3u82hkjnuWid1ZNnp2C7LmmsiygHnVc27Wdn5RbOa7RRwurrpp6+DFFQOvvxutNQubP1N
Nd/kweiENNhqeysgBl9TZwfw9TAypzqXcHPZimpiD07sPimoh7SeraXsaIcncdM/Zq4FOil8n2q9
fkFQic6zBcCW2jh9coVSLBwOObZjBC9Js+kaWgpiWPN7WSdqwvyMj9jjsYsSP7MFvjsjDE4fP4WC
L482h4qK8KkRYXbQaYYskZSkP6j/X2goHUcmfUTxwuGTJYK3jk4tS60fQza4c7Qp3g9QPB7arLa5
0hOasuitmwx6K42bc0mmNY+H0YV1A/nZH0RDaqNjngcB0ttzZ6MaOQUPAYv61FZMICQ4qoYm7Z0i
UuRe1SOOlawFIUTMMUxxAyNE5KXvZFgcU++9p9Oduw30EtvPSPGZ1TFhgBK3P0Sa5C9gl+vML0h/
EygR5Fh/vAUrQpzKNIkN6hcooEn+/s96Oi+qjZ8PO0JIsS6F8N4k7shVazvqAfcGlAgrfCbCTTKc
sLaCId5SjcLfj24UAT90zq0V58c8bxCbIEShS1sC1pmlLMRle7ErN9bUOUunq4GoGsTIhGn5mNGt
h/RvUfpCNUAe3MfHjxdDeJi3R4dBssq6Y+GNtMoYer5NBTOrqjWsM/F0uAun+G1spf42IqNbEL1+
l1QFXN/o44EYyU2PsO+aBDbZQk5fv4IXfA7HKHoXTrBRVbyZFU/3DjwDknOQhUN9ffh4N83uyCHM
Hz/ewaAGGl8/FVXV31VVXbKVzlLmlAXTxiArH9soYzG28YsF9GRudqMYEs6IKc2dayY/MU6pCMI1
FRR5pXbqoM0qDp3ozKeK7rKgc3p0AzWd+ijWT2WinAVqimZJW2nOIU3iRxno1zZ0xF8E/CzZyGL+
vLlKG9+jlvYqbZ01ohv8uOXgMZetKk7C/JIhiTgMCPexVFXIw83q8PETuEuKhHAAXsufEweSW28K
qt3fKPc0Yf6NeecPBqDelceWt/cCxztlRvMCQE+fSVHeaeiDhsFuLldg0aILMAN7N/X14zi/cxAC
3Lmi7jb6jFrS4+lP2oD5szTH2SkRqG1kh/FLUoAyAnRSnkUTPAG5ZPOpQWwfNGG/OmP8RFmNnQtZ
CjGE2m00dIYGEZrF1BV8DOYBHoS1VCPt0gmS9j7ou59yFjWHopJoGUnw/XiJ5580MUuEkE6vLLeB
uTwxqrDNWm5lpltPVaKFy3HS5faDt69FRbRMEbhvk4hYpnEodx7ETSaHLjcQIZ5bfCLG8WMDYTTM
l+KizOH/T5XiMW0nd82oR0erk8P9CD5Eb3A01ilYKj1sbnHSxNvIiaKN7hlIDof8PZOIREeIHTcn
lC89w8A7Y5DibRiTZdyEUE+83NiXpkV+umnIt8HIEKT17c0YDXnuuA4YaTjd3HBr15g5/Itbj/4p
Ut1CZxZ4+XhJHfb/iiByvGraXzHxkSszM9ob1Lpy2TjGhSvwSKE6nvUyprtHgsxPnUG3ntCni2Po
jx+ladbYwB+IXJlDc4nINvfoSNKZ/k+nPx3f7Lb6Jk1EEun3S6QD4jFb6QaJDlLyas95Q//KE1I9
UZBtXFGzekazHYu0u7rzZdAOzX2nJ8291nrtRgudnZ+YP+Czb+066XZhlsUHxum3ZN7oEc1oMBDj
a/u/t7med2zgiz+zYm+Xrngv+tJdSjWqg6hi95I6zD7hFsvdkDHdb9wixgjix6ePn/SWvPUulNyi
VtnttSlie5FFR5e93z0F5h8VD9VNmLfuEsIFEEOjffTQ1wO/ypyrZ8MUC6AsLlLtKUZPmbJ6a1nd
ewtHHJomtJ46NGgrk2mewQpxyqLCWiZD5Cx/n5nxOdFDWMIybENQbQqoH/ocyvevs9tXkxdEEpgB
tEFnK0W7d13jbxoCGrYPHI2//9vMz+FQ/HW2pRM1SH2sHEf/FA7VYh1mA0EMWoaf5A/49XfSiZs/
8hILUwj5/n7s3YCo6OZH0SBAlhbMy7FbVWXhvzCV8J3rxFh3X5SGtQtF8kcRJ2gU/MTdRZKEHdMt
5a2YhniuNL4JtlKf8wmFZduOtBUUGNOydfUpZasnu9tmNNAt3MY49pycPTvngCi2K0Ux4J3Etdjd
831Z2ppzZ0F1LV5GYllPIzO8KeIhlw6iWqSQC3AUVNpaKGms2JV7iFyuY6LLN0+V5bIg0GhVJgEu
ONHFOwGSzw+GcGMH5d96zSxEIhJe9I1mLlJPo4Na8+zJlZhoJJBIFpX1QZsKl3i72kWRZR2FaXvP
yqpWSa7WYUrv16JBs6KKXLu919NwxWfZlnOdXEBxLrC8skfQ5TqtdY+xSXQShlybQaCfQnMs1n0E
57XK8WvqbkJYQtlhzDewzv/+akGZ/eXep4XMRNyRwtJ143OgZmyAOjIsjB6WMs4WL7SefJdWSRsS
XoyhFcR2tCQ/27iYQOK2ejNSn2BNSjOnRgmYLek8lfc2aVobryiZNSaMBruSPWldsvAVw9hdG9Dm
qEEQXPrJ9FLZ0XSXESOwbDMGLGBz1Z7StjnRaXMefSOiw4yaVAEcxjydX8iNz3ayqsINykL3qa6L
B3BV7R8J+kmT5lh8rqfIeEUFHWK4LJOfJiI6E7RKJ+cugldrp3GkzeAE5qHuUmbVc0Cei9NsZcAd
vmIBvJiNb93RdmFbXXv6fWRI4zKguSiqZeDUsAZz/QB4GZKr6Wt7Zyq0fWeNPlQc2ol97zD60hx3
rwhI36V92OMmSOcBGXldq7C2piXEh+oe7121nDBIWJ5ugDJPm3PSmKhgQgNVA6bWJL+aen0MnLB4
MlrPuG8qtaDd5+w6C70QposLM7vwySq1cmeaQUIHb08/Z9iQmUP9E1j9FlKIWPU+4wlX0wue+5gA
fdaMh9AakFLogSB7gJ+QJ7UXnsTOHZuIreY42QGcWnP4/RUmPkdVCWVZwjAUC5/uSvGRFPiv5a+w
LKNFcA5BOtUfYRMbHxu+VQ3Xiw0Gjt22r7YWIFyMgQQexiBt7xq2aKuoLb1Fa/n2OdfkKYRZF47p
qz8hBHeIge5hHZAVFNrpdsC+fhwbbQkzhzkEwTBZo3sXcsRp4In2qIUv5MS7Vxz2Vlu6nDB9tspD
0gpEaP6oI4AV9h5IzqsmoXl3Dun0A6R4xsd+sPr9+ZDzGpYno59n/yQJcj7mkFwiDnXA647+Kf1U
J68H+jBqRbcEAuoLd9xrxLqjdbO1Re/3r66BTMUL2h7LKng7Cy3hGansQcFuPtqc6m1ptD198+4l
SPwRjZ0uzkh4o6VOgBUYQvOvBv8AJErAGMNSBnzNsh6Lx07tdUs9Y+jQsMzz5Al14yla0so01mDA
NFCvV28CqxQlxS3Sudk1A7daGdjJOyZFqFIx8QplbN/74RtGObXzXDfEkmtE51gE+0EX2d+R0TpL
jZHXNyG6H2v/5/NmWSZrle7anLZPRQob1cjwvDjHgsJMnvWpxsHs5z/Kek7AmrcAsk+9XWLoB5N1
/sRGa5+/9wDeY9QzkbNQUEvoQzrZEzfsX3n0FlHEmoF8Rk5hLvpunbUZFIXGcO7omeKJtcnbLmzH
XDqkBe1Vj5Om1seJEyY9xCPYmt32TVY1Ouyc3KaxI8vM4ANSSP8I1RxFgXEsCdlKVA3LHMij1Wh0
2Pg7wFQkyiumc1a6cUPX3HiGMw+h1M88stqjYSZLSzAR1HWVPbPluGqxUVw9yzi3eXbEOFTft114
Lti6L35/fRqf872oU1jmTcPVUVYBOJmLxX/drzFCR130frEQetgdh84Od1WMX7qJ3UNWhtjnRJAy
uwYtCoj3kPtjf2wb+z3JI1juoV3djKQKF14eM2/ELgG5u1db1MPf5jz+1yclIG0uWIHEUlz9+kmZ
ETDuwCqKSyAYgN8EtKWCRepGxqNnF+89s5FjW0b2it6GtcKNu6uIobm4k/6gMtWu8r5LaOdEPzCe
Ms1pUybFpWd9U/59Ka45n45psv45ltSFmsMq/3U+vRSrmtfU+SKcQCrpklCg2DZZpmqyNAOcEIsi
xcf1zbc4V3m/3i102qTpUG/yr2F+WmWKrBHVCC+Dv6vceFMesC+l+QEJpRWE58CQFWuzSwpYLIDg
smk0d2KQb9CswL3WmknvAtPmNx/q69InYFq5ruQTCd0Wn8q7LsqryhwBa0Sq2bV22Z5ioPk7n+bQ
aiRWZBsY7bArkqhB/ip2/dg+ffMJvhTHiuXXVYaUpuU4RLr++mU0jQ4jk/7kIomwPLqQr7G1eRA9
+KsEkqpNLiStz7jb0UDhsRkML+w3t50i7oV0Meubm03OX8Onr8nlutAdZduu4difbjanRRFjJiF5
KkF7ClRXbrK4jfBpJfZbUgHGRwqz07MwPdEGfYRdaLyAgYVeHgl5irXJ3gNyfVFpl+zYwxi0IuJg
rUiVUQzLD7AZAuZ5LgRgWRvtqjFC7zp0z4YM+pi9tmXtKPhg3TEIld59IzPtb6c8NbUInolve53M
AXzFnGDDBkyDqRwlx6FvX4u5xfnx4tpgX1IlSbmGZ3hfObW7iqbgmtA5OFvEaN1l+hC+ThaSR61u
+8NHy/3jRQubv4STetveqv3jN9/z15tOGZQ0PGfZDrEL+nT5y9gKcTYhVPCzPpuzJlfWYNXPDqKg
HUD3aYkDu7szy8I95qSde+OQPpjzWNkJMpokr+whAuGVgNwc4+S08c/ffz7r6+2pDOWYDswty7F5
rP16HWpZAclqYktQ4i44OXZ+m/S6XQVDCT92aBlINJm/rELnT7pW7dqZg737ukIiMgcPDYXsVqql
NnHSzrvk/my6p3z/eIFGjeJ31PPtx9smfw5BJlom8n2iu/1733mrUovn0QB9DvaauwsLOnWpmMKz
rdsHihPnTPfwm0vd+LINVsoyDYeAVINtnvO5DlRsl3T6ECHDrHTPAhFdlFe6px6Sc3Qd8WVtPT8n
2bz2ztCwdsQo1Qdr/s8GY3rHwPuKpYU97ZDcvvkuvhaoVGS6rRRqSYGT/1OWKggGqAW4zxct04ST
ptXuOWI4AOOLAQVDoZUWiOHILTntXIBWy5KWZ5O96SmsIMJLimMwjdOx7XXrjJomA4oZikWlHHEC
ZSRP89ieTpjtrTMq/TTrgBpNw4+o7aaVwgJKGyWU90NtY10FSrwEBwI7xoac2jBx+/3v+h8PdyWl
RQVlSYvMuM/pomUlRM2UJVzYploQgUejujHRpZm2dkHmvR7ayr0PSmif6BwPQ6AFAGVe49RatmFR
H4lZs8790OCNSBG6IGAhndUIncvvP6b59SuxCRDXKcZsPi3V3q+3RxogWOKqnOPjMZJQO1CPV2Pz
PHnMqVLyNPwxN28MWIxbEqVs/PN4abMo3VWx90BxRI8oz6H4O7GkpwXjRozTroVEC9qYF8mGjCau
QL3hEr/y+w//EW3+65rODc1ux2JdN6mmPq09WqgRBF6PiN/pWoOaRRLetsNj49riiMHpTwxH4F0Q
NCYV0Xns+I1TFpaEdEe4On//WayvNx0bAua7PO2EzjP984mMRewaogHeVJ1SpNJ3eeKOz72P/sGV
sgfyjcVRy5N97RjJpfMd+wC39Vn3XHqsUWge49KRN7c1gIjY/p8Ac7Sdyqo5bzqYVqaRAJMr2+NH
3pw+cQ/lpnqDYXtMOzZ0gd2Fr0mrk3FnQRGJSzkc01S9AZG1T21RwZxFJ7jWyUFc+0nNiOj/49fn
yco178wWBv1T7YXvLE7KKk0Wlen8NU3SPhFV7G3ZMBvQXYQGD9Et1hUAiJubm4Jk0aF7MRRTFa+V
4SYvAib6VTEngaOn7ALnQZMjA3n5RpxTcoppjSxqLQQpNb/tw9zeh7HV3isDeeOkp/YxdWS1rRLU
kH5tFvYK9vqKrX0gjHebzIt+1I8CLXmOWFd80wm0v9bHlMbzbvOjnKfs+fUuGvk4AUz4bOG1gCOn
4hKXtv+KjSo5WikIfYen28aTkLL46oaFWeSvYJiakz7laEzqhISrgDyFZojCV7er0QPJ5BTM7bJk
dPEQgOqWGjbFmCBIrCDhll92OIjGm2Aihu1TnyMWqwsizswFi+yKFBIA/p5loo71idZKDfeW4URY
Sruwz7XmF3vCM3ywUa3+IFJcucBbh7XfSxbdxsnOvmjocYAK0Enf0Grfesbf9EbU+GNneSTG4FO7
K/O6RhtpVLfQLoqtg9qub+vZ/VY/Wnps72LIZmuzjeV+hJhg54H1Vlie2qi4JbtlTFP2YgHDSCaD
qyiI651MZwzuisj6acUJDMB8uB0ull49u6HTQX8wpgdDK8QSL7/a/P4S/q+lUNk8vOkcWzTdxVxJ
/Gv70I4xAYymDmuXiEpZeOqWddWfeoahL0Nws4nlNZ3MYlNHQ4wtlAgDMZg3SGrWk8OArs2qPZZV
736AnQ+h2b0mBBUdcge5Xo8D6+MdDcfp7vef+z8qHBtvqOvgkLVM+0tlC2YTM34LFdECfFzhQ7CG
ctGOtb+K9QIsI1/FNgNcuTNyuQsCKA91zTSnBka70DXlHua39vw9xp33l+f0SDmakUSvyiTjHLPf
IhpbBE0meQyd3tgbz8InxiiDmo+rvcHMejB8J74yA+7vSJoasAeYP6wwmZhS1HJfCZwrv/+l5Zdm
6lzG60Ln6Wqy5fvob//ry2J0NKYiBPPp6oRj97AbDiGJwHfd6LermqjAHeOz6OR4tE6cPrgNncCi
W9n3THb05UfETDEnnkLqCWHHw1MnLjVaOD2pzSF7tkPmolHIG2zNC3DP4UrpeXyaJBbOBp+ivTLj
Ktr1g/FTBGZN/8iviVBaQAEg7z3Y1kPKCAQc3p5rudyVXVeiNLXrzTh65C1UuklFAkHHDagolR4Q
1eV0N1cuClIRX61ui0xGf9HoJdFtw7+FqLP95nr/eDp+eno6JixLR0iT+tj6tCOSXQ2xxsmyhYpC
iycIyQq6kcLNDergGmY0DXtaAUDbe/g7Wtw+IPqJyIHvsvupncy70S/Grat14a03sS0ZqIPZm8RY
56rIpglE/sJ6JHd5LfI+P5hmjFSg66Inp6qite6406HrgJK4pZEb8MuMYJ37DJ8/tjEYOd1V72Um
rGDXWRoeBu+P9nJVinyLWvL9410fmS4Bp165SO05c6PSjS0BD/i35saRD5Xru5vtP+ol16a/Klxl
AaU1Py0SkYvOkZk4BAOCd9DkPrV5gzPDRJzw8TbLi60M/fZauj2ruubIlQY+d6eKVK0Urfht1oFr
S+Ds/8CmLCodb3YO/CPZJXavzr6M+4s/HegYQyZgAk8vN7/24ejjJalWeQQoDYH/sPMnclsi3Ubi
Y33zSxpf9+4U56bDdEjawhGf93Sdp1RWxBb6jkJMmyBO+p0K1eso8zcujn/uD1uM92HeDUsBLOjg
K2/YezYEGvzc0ze19NdBm4IB7WJmoFLFFvi5ITloeRmyPrEH0JIN1VT+YERBeBET9vg6QGgVWdVW
DKN+CNLyrZDWqWNVeNXa4ehN7WvbjsdKDYKnsiuWsiuJbDUFggcah4wtR/JzCTyv+78gCjk/vlmo
5gvi17vMMRSFASdSKrY9n2pURZAdnskRj30LsxtllrMGDH8/lj1g3CAJziPJyeeMxOZ/XqRf9WBP
i3IxgIXCmUC0aQBSwb6YllW98Jt2+xJRGEwj3oaWxGw4uYAiD40vgO8T071WUWY/TuBhC+B4D3pC
ys3gaeVZacZb5TXyviFQ5q50q+Ti3iRS5Bcq+XytTNPAwTI1y7rhdkfUTFqrn+JlcR/JIOjPYZ6N
m0R7KZMu3/lQ3hexVStqq6JdFJnTgBTV1C0mVdcPG8LpGbd/s2ipr2U2QzR7PptcDzZu0F8f0oNU
VTEgG0MXDHIYBMeMNtX29D+0qwBjsdIDWyyiTABlr3BIsazVh4+skhpS6MYb8eS2tsAJqpfBdoxA
vc/NCG1qwqs1XRMNnLRmdCFrkfrfXMwwUekxld2BTKz6n6hMZMOUWhpJgzm19OH/XkYr64kBvbWM
Au6sNO3fmohJXWnjSWn60HlqIvaiWHje7BBKExlz74xa6D9YXXJf9mCmyd/A2I5oKALJd4ApXi4S
ZEgbzXIBYnW+Sx/YOQ3o9qPYblZ61Vqr2HSwXBdBtmYbaZ4gfbMqUL3VIVPFsXyYwM8SeQvM4ZuV
wvqPlYJBsqkQT1l0+j6PWBwt89BysBw6s6lytCIcaq3Zna1w6FadPZo3tEeQCFatwjUHCqZo+/Kg
FYQ8aHxdoJqMaeuNuE2mGDhy0xOdZhsrUwygOMmXxXPs6kf+3nQZVEW9zkczuNlQQmQ1RZfaZClE
2ew/EPQARRJVdJ3bMCMmqKhgUr/rdX3tIc49JMk/jmSB/Fwhxg1hiCm+BhTHbnJTTv0zSh37rZz1
I0Hs2vu0CGe3Z7zjMoNsidR7Xzltvbetu6Fu0VhbbUA6Tmuvfr/KqK+PJZ7iLh+OpxLUVPlpA0Lf
Ho4RuVOLso82QYfTq2604V4SoXzQOhh7kP/uP/7ItwuooqEi3yipqSxC/6QVyiDbO7Euum9eBnAI
xKyEV8MRfxdIq2AfJ2odM8C7M5ht31U8vPZlYUOijbxTGTfGnTVp7qXTjfw0YNRfBFM6vdNU3ZNY
lzybvaZvGwL97jwnfSesd7hZ84sdqx/QPgMiNvrnWA/+QJOaXSRpAEQeMhpKvCUJXqQiFTVaysx5
qkhx2JN/UK0CZeTbrO8qNKWOf8rDxrtLan2TFPm8f27bH0xCwzOUsV0RKSRs/kUz/G+2/LQZvqzt
rqFsKTgTiHrU56ufm7DnGQ24px6rbosDiv1YFYzaqYIn5YfmyYnd7JhiBHAIIVmJSRt39pCDVRdh
L+90NrOmuLZdD9C5LK3tMC0xiUGlyzq1Nojy+9MqjXcW7IEqHnPIVPhoNJ3KhJHUFg99vHQnMEOD
3lpPmcLxFLSu/qfVk90N5H/htjoNA4XIyWACsFCzkSAFqbZxGpGuEhN3QNGVxqYuU6znw1Dc15w+
+oG4m3w4IuRvbI3JY1wcT0Q0ZgJCVANd/sjYfc6N6W81Mlf8DzbODd2rl1br/lG6VHNRUYlb7zET
Lq2j7oPxu2u7+Y4IIQrFAVCUKdRHdqPInrwu9045WUMIZ3+qNFYgr6W8d7EoMjmeYH2P21y2Op1X
IogZ48KradGXnJLZzwE40L4j25vWbhu5m5w5LaJPOZtmzEXoRAIbrQ7PC7YULsMqXNVwHq+Mgfp1
SszUPoahm6KWg1jKiwp00L8682ijbphRYXF/dtrsdWw844RhN2R4WbeblFV8oegjXsh7RaOZm/zP
KnMvYemzeDURsPIomW1KyFsA9cBxnOJlmBjZvp1iaJm1Xq67YpSbAQvERqRGeDazcsvF5h6t+SWc
I9oHwaVgJdm4DyvZPWbaVun4CgYQmY9MSH7aLT0v0W7bloqn/38vtW68/n55+Y8CzDX5R85PXR1V
/6eqV48rM6o7xbYytU6kj8MKaRKbGJaB5NSaMCwZtcMzYrtHsmSBJo9oeLSy/DunzroJgmaWUw1l
S8rsKfStPaKM4icAF6J4sdBK77kx4bfPuy5RiG8qho/5268FGPMQhoE05wT7Y/vTZ4+8YbYJFPUi
ZQa7djQumqKaRTJUCss2Yuk2KCXmoOLuPuqGkaK9DrC1ZS56KIWThAdQS/7hMiOQhZm/nWB4RHYf
zj9pfq+x8hjJ1izM5FRmAyzzzkbmNIyMsNP7338Rxn+U5q5NS5nSnO3v17Eaqltp0I3lmwjC8eRY
o7HzAobAeAuCxeA62a7KRHWj2aJDA4FDiDl216FYOaejsW/d2L5ZXRmdB+aGC2JCJmZNceBQqxC8
OrOCKve9jZv7IOimM5rw6VElbK8cRRw0/+eLHgXWgewV6xDDgLprEPlh4eGt8oq/wJpkB5WWahVo
YbuZgvxvGwv2tdLPlQ5xsSwyzFGDf/RGM71GU8UKjygKKSymAMcwf7JhXk+apt7k8Ny32bCVZe2s
LU1FkCG6TaZH9TY0Y5L8+nrVCEA4TDXTC3GQFqY3G5oobjw4VD0tVuhN5RbITbsynRolOMLFXR2Y
eBDRHuTIQUmICrtrNjkWbHtfo3I00qVVusaDvdTbbnww5p/LLmtQgOTHIp0SnpLIQAjojPdEn2QP
QwkcgLgr9GRaOgdYiBXxJN1LNhuaGEAcYnTkK7eCApRrgr1s/mfAIPpMyNZ4TPDsL9IwmwHlbrWa
iOVb0lo0DzT+rhMe9A0yogEjhEEqkjUN79Di77peIg4YA40MjJ6Jhha0YALt6EnUQD1/f7V9Vava
aBPYA9q6yZbXcT7fOmGZJ6UJHUqYVbfrM/gUg/VSwkRfJnHmlxvsif1mdMtka9jxyPimS16NGXXV
mJgn84EOcAwi4S6XAKL7rE/fY7SPOuqlP/xKHhKEh39rDuSeqAB9hVuKRfFQF/5ICPCALJZ1dglY
oN3WefgkMbC/Ie4a7hjNyTN53uZNxsXVTs/wRaa9zugYJcj8Y1A2014knoLrotOikhHJXTVNeZf+
6wYUVLHJUkXwtioHVt5Ev9RlPRHS47k/LDk7MycJ4p4skImLfu/0nrXPsXFldzppTd8Ub+6XXhan
maYCUztEJvMg9dc9TQD+LGptHth5mz/RL07Xmt3VK0nXiyZL1h+NhgTEPO9eW73qmFQP0/HjJcgD
LFnBrTOvg3mtq/m1ra6df9WNC4dLUJVx6c+l2Nf+xTbOrnH2MV1eawUzgkUsgEgg4aiVMz5g725U
8K4FGvwmIDgr2VTV3xgMD17qYuMJYkV7XRNX/uv3rmyRTmdFv4xKpljzoYx7K3gQzXyYH4ctH+L0
kaMbH8P00df+95iqJ897rMXTUD2V4ilLnjly8ZSOzxxR8lxpeBsgkb1k2jMHRI07rUq7nogkGIYu
pIebG+QboqzcH2mKuhFj26sSSbDGmtM8tt+2fUz9y77TZpOBYBa1rGmiq/jULDOkSRMiRttuKASS
e1LB8dJBlOzTw+DuLU6SOPDagKYOjx7mMnKm6mOtHUnnkgfiBqviVE/zMbgnlZ3psXMI5+xl5y5D
anhxHIxEF44Jo6h7KdxLmV8ryurpOnwc03R1vPkoypvn8TXA47s1/GzcfOYSq4Rz8qjguEB1Sx/r
JhU7M/aPGt4qyMuq3PmFHVz8PEYDL41Nbu40GnJ7fYbd7bVub5M678FK5Jqfj4BwEnfvJQcOJznE
KLkJiRAHVRIufvS9Y6HPh0U4RXYyshMorBGSFYbK5MwBTNdMzq0615veOrjxpVTnsbvY8aVQl767
ZAROqkucXDnC5Br119yej6C/pvY1tq9NeuNQw61Kb2KYD/LtGnNlDrfEvenDTeX3kXtrjM48uMR1
xK1Fj3WWoLLaEI7ngN2PtagjFkmyINm6v4HoEt9MDUWG31b9BocFeaX3Mru3Pg4ju+fwbMhl9459
4ypD6YeZVNg3Ed+Sfj70+H+PTF7/ORJ5dUNSZq72x2vQXKzwqtUXYZEIdsHxmIaXuDnH4SVszhx+
w+743IpT0554LdpTHc8HhhwEVKo/io8jgUnmHmgPcsTVIawOQXhgSJz1+z7bJ/3eJRoo+kYW/lUl
gx4K1YBB84+tpPvZn5D6sMOqQCDrNIP8IchjZ9U1er8aMHE8jGNbnb3a5ddJ5AMTdGLIZs1f1bct
wROCYHh6KgaKi8PHH328EABknYR1CEfpkgJvIxeHekGCXTfdAtepz1rbrksDkXYwwkZMIMcAEMnH
H0FdLZQROy9RxQCDOzNcfxiR5j+3U1D0Y+OoLZve8J//XqewDlS991FermPAxXfCLrrLx0uGTe8S
dsLfNGat7sb8daLSPFdWmVwxgOGBif9Qokxe2qGudnX6jfDha/08D9nRiCkLNbPFnObTCl+T+YvY
O1/IST5GceQiGJrWYsahhT1bV30ECzNVJf6n7BxkXc0enpyTkRSuIR0eTCWfHCnjG3a3ULLBteJ2
JYpWwjqG6zUAKL6gyyO1OP/m2WTM69ov1TOfHDG4gYqEgceXLa5DJzhv0wHKTxu0m2aqeEpW5lOC
fWUlBDaOOC3UlYwW4Mmu/yxRo4PhoLdpd2lDo6cj8HeO1bZNfFxNXO3LOUng93WK+fUBygiItgyA
B1wGzudhUGRPIzsKYEfNCEI4VxhcpO/421aHmwOXxj6PLV04auRVr2cR6JJ8XMQzWxo2iUZS4ass
02rTG62ANtORt9Cnx8hFnW6O3hvgmkuTT9/NX77KdDi1NM7QDTJJQAf9STHAbMmf6spKF5FeeXjR
wAc6klyE2kqI34O3uWDw2u9kc8hqaG6qHDeyFOhAU3s8Zo62rRDxY7lpiVnueS7+/qR+FbDw8ShM
BBJqFNRfhgATdmgCJuG2Ba1XPAH/JlqrryJaBl6/ErWFHJmt38lTRBpiEjubHZPFqDYZLzrjDz1s
gT169PRyoRjvgsrYutL5H8LOq8lto9uivwhVyOF1iMQ0QaNR8AvKlm3kHBu//q6G5O/aksuq2kZx
KNkekiDQfc4+a1Pt3PSf7PB+LELym3rSdcFt+zBhfvftqkm92gb4npmQl9geB7I34sxzSmtgMs0c
qgfX2etw0CYdOxoBUsxUMcO/wCLddXn9xqYgm0+aP3ULc28ZkayDJ5y7ZuqyDeOCEJkXHApZralB
jS3nMa0J3C5VS0DfUR7YZLkfKOHQotYS7dU2C8NfBG0uXck9ojCsJnQytig/+Yj+5bw3sPxjN6Rh
bbIr/OcLV+uOyik+uhN17OU6t4VL1OVE4VV9qHPjS4FZOGQsmfmeJbASXq1bgc/671/C/pcrhMFF
jRUQLqIfjU4VNi630moJ1MhCVSe0BkJ9PFmDTE3p0gtsT0rSbDGpG5Ltx0hoiJOmeCML4ktG3PDv
kCYuI/Ejt1GFO7myw6UiDPVUn8zfWjJXXjD19U+ycPLAF0m9bil2JTHU6ytYbRzek8/1sws6k7JX
Noob08zdo5fOBCnWzLYLWS6ZuplMCSjJZcXkQ9YztwGv+ey6k/psVIb3Xum74sHA+M6UdJG8dxwa
L6PhtefjT011KoI5eSimBtOWk5CeyGB4zLWxiFPyRPxkM5ynPVNuqdr1HxzGZbQ6U2XCDDW6XHuH
N+a+qpAWhVr3MUYS753d2wJ7Lol1//2BMPDx4zXbolcDE4LKh2N+X6aGRjvPFJw60GeYUfbUu7sm
/r/jUWfOL7bBslWqWrAHnskYRNskNVfnfTovXrx5MefOFOpEik9SqxF5SSQMKdZOMFPJa2DbwjhN
R9qehosD7oL2Iig4k/X2eeuuX6WmV8O4WIdKQu6WC65ElCdnQ5OytDOhPGJizC2W7lotRskUp3Ps
JhSHCYWPNiPaDUKYInuMzDEitLF1IhIUd6wwbOTzmHlXa4vzL80C8JEUpTOasnNinfftPOQX1wJB
erH7i9lflv3C9rB2pUo0X7PqmpOuNF/X9FYZV4RR9qv6/WZ0Uu1+q/ebA52FXFCoJPUdgScpoOH9
5CM81gPf3XVdHJrcebmwyf7hP7/YzVh0nYBCi2Nz3J484C+PvXbJcJ0xGsZEVUEr5YVKOcNrrfvn
uBhhOYM7z5K8vDF32l4KuyKnK53y1yL53cz6+k49tb4fj5SqEtdUd7iRJ+XFbvPPCrM7rzY5YH7m
TOq7XViG35PJEvesKF66G9OLzQP2xY/MyvXPbev0z2L0+jjLqQg71do/p6n5ogpQ3qYnE0Pd2Sa4
bfxSFN3+NOWK+owBIntwvM78zCBb5XdNhVuoZj+15/vm+tQ+zIeJFwtqC0JhacZOM73pYGvvzGE7
98KZHBAxph3WgwfHAQMivD3r18JmyFRnxMA3SCN/OJwbGmO9D2zZpxciyf8kUNt7LuoBx6IsVreM
3DF62liYzIFFj4vexOZLpZJ3zehlo0RE5Y4neyodmITeCKIB3sKY60bIECTcsoXZ3dJY2metVj5M
u11/yd3uC25f6GF6wlvys6Wj+kOTgRlT2t7caiyXsYbDBPk3pwsALcWsa43oHTL41CgtiK+LNS4i
fYzhYszPEwlCQIDysyukEnHunDND7G5xYdR6Gy/7eGmSy6hdALL3zXVZr2PDrpVZSL8qbvt6ZdIX
dSScFbdFv7mjVJ/ed/2Guv4+p1IDhvVDS8/FTEocMiRk/u4kd/04egmRSfe6ewS6pXgPGviT7rFQ
7mjsHnMNP+Lj2j12yh0Nhybljha2bjbBQsHI3zm0anckiPPL7pg3zexuZ3djkMfKvCXHkR4H8jS4
MkNnvzjkdH8WTqGeem9sX2qCvwifFsUrEZ/6AyA+/Xm3uo+dAcfr2lDL7G5zevO6m8OD/WZhMvZu
fOkV9+Yd0uu7emhb5Td+WaWmlf2a1Gjft/KR75cMB7LvtX2fysdiBVtJmvC9KR9z+57aYFWkXrAu
utbdPqQUjzLvcj1py1237vty3w4J62443LLvc/VNm3NDfXUnh2FyblikdVzSrVTW3kRyRWtyrTSp
ZLi6w9XJCaSFhnAx2DSyVzxUt5cd6L9yLpk3Ns7WfCbwKP+ITwUdS9B455rLlN8cdxBCuVsbkWlE
2JZ+douSG55/XuAMVeM25zD1wJr9e4v6pu6LVegzOznbUXzGts8UNtVbQSzVoQyuAUFtDGrJGTwp
EmbSWmpLoj0hFiBqjShbpRiyVpizzqMSkpoqZU/h0ISiDw2Sb33bCE0jhMT1VWMFcojMZ/hkESns
jh31eWxh2+lioogb4I4W/q04zzBlSmXdN2GhQ/jIJ+tsZxfm8Bqz8MJ1V4DI6j1sikY7o047Q7wu
p3M+nVMvzojo5eXgygX7MsWdFgvuqFW8JhESSVRxZzOilBfSSiVZBBIOjWpoTSEZJ1DwcoKhQ2Tx
QnhZRsjY3FfNY4R27oW8ol2jJ+Gu3nsY1Jn70z0LC7p/+eBYa1omuy0Hl+R3/otesxdTIYCOGBgq
0CcBq4QsbbCgqQ/hARm9n+Lp1Px8pZnpEzuQcilN4WcGcx2sgKXHQNQB9U2kmcE2BoYpZR1yWJiZ
QakE9aGWaF5AZodIvZq5NiiBA1Fbgc8UkIyHBiuYLJbhwWJJbfw4kT9A4SJYaW9gngYMzW61CTJs
fGDnSLol0djwEet0tI3ftOQ+guLmmSfdO/UqPRwg0CcNdtShFKJ7KkU/SOl8t/QnVWo41CmkAvpJ
GTRk0JaMuEntfbBSQGGbTgLFGpBnQxELCTcAStvxJFRhNxgPafQ/cgwkgfQ/uAGiAoPyQ6kbMGOP
jEOkheMenCBOBfBLSUZEehEsmGCKQBSBR9Ks57dYnoRfmz4UFkNg7fGr1s/J7Sv8ImHJQA7vqYa0
I1NdToDqK8F48Ikx6yR2CZEgyJDPNfX3yjd7H0w4jt0C1rvmAzACMqvDhXN8Mw1IZkH7IbozYgya
DyW+85E6QUCMLX03QwRsmCo+QcFbFKQWWTpSzLjLMXc+Mj5uS6o/1OzBaIEtD2YrGCepaSczNIDC
qh0SdNuY7M2DyfXzPADLkxpSGumCm7+OtKz8qfGXhqEKH1MIlFnXxJl4GlR5lP4vIY+Ngw+CRGPf
Y7leEi3qF4vUqPo9oWqWVKvwR5yWvlMGSPCBrvK4Ij0Y1mA+jhufo85vAuGR30pqOET5KudDp4jl
BkCWUMHfBKVF2Hoe2lpgaoHnBNoSOGDelkDVWEExxRqsndR8aC8C1/NBSmKBbky/Mn1T+CSbT5M/
EADN+o3PlU83YcrspJ2pfjBMPKsnb/lJdeCwAH53ATc9rD+2xWw1FS39nyvUTnRVDT4Xl1qiM8Vr
qtkrs+HZazIYwbKudUzGQYbhzFUDBk9Ynoya8UlxXlJsGEnC6qsy9heag23kqtV5xToXlUvKMhWS
GNb07On/DxXzECfH+eQ5n8r5Uz3zn/m0p5/6+ZOWfjIOkQEG/vQgoH5Uqo+2+WHePxrDB9eUSswP
Do+TN5SJN+9SZS+FeBurt0q8AbF1zPdoHGkcvM/S90X63t1fGQK0mlfnkOu8y1apYn1nmC9j+c4y
X1qDdBxAx11bk7mc2+5rKRSiMtrkj8LOmzdyD+MB/94zFhWsUfNUnCrmmN/99630Xyq2GK9oo3sM
v5rUvr6rIqnLCFgzkRWvxnkyO0a5joOoyJtpK6w+7YrBeRP6B7WzSdScLO3a98XnweMCTciL4a+s
kFQNtORIahPJMmXxSQB+8V0Sys5Vjk8FmvmgG1poJTDOi1amB7a1+jJXO0sxr7zW1qa+HE+N/Pjg
wJwk1TXzaCa45JooOLocN3dfxbZZDxO74CopPpCwbl0JDfv7Idf8Roa57732sOgr61ASbhmUSC/D
pLjv3Znc1GoZuIZATfPBysbW2NVvA+7un5zgzo9lDXomTPPSgsc1QFvunyf4ZutJqQ47J3jvcp+T
Js3WGcWZwE+0eedaO+8e6xMp1i1flUL99Zh1kmLpgli3JJU8sm5BpuvPjyxelOXbygUXYO6ErFyQ
SS7OsXJh8VKUcv3CuiXbvq1bliRk3TId+rpuYenSsgHO43mLjU4uWlBlxQXqzumxdEnSb4sWOf8G
gTVvRAhrEFqTk92OQ6tggE2CfsZe5wrlaQYEdv/vs9T5sSRhUEuUJkEGpDzGZP75bpZEa0+gITsy
sUCQVJRUbyPW3ZtwnxccgaDuOvEpH3aMu84SpYSxQG529+txmIeKNkhRrqcePls8uPnKnBA+s7HS
zV8nXTt1QD99c2/nyKHFQ9OTYUa+D79nlcRi/e+p4/lhGJJTCzg5OP6AoMI/N10QJlLk4eg1MPdn
8j1cAquvDR8bs8kCp/4nDyDzqS62D15afGlHqwj2QiSv86qToJHvdBus1b2kUF5oQdvPi44FpizU
5k1vFPM6LzKPd2iaNxUr6N39Yo/Ux9reK38hs/jXZBb1l21Kbgt1+LcBZ8FB3OgaPF2Ktzuxl+vY
fCf9TRv1/sUbm+FPS+3Vh9LEIVBasMox2I1BN9Xd+//+6KAn/bjkw3KC51blE2QL+t1np1JkVAiz
706rpneUo00KZY7ePjEUMbfBTgvA83ubtV/AUn4g2f5QvZGlGjCkjAba8ve8Z3ow3Ndww3plSC1r
6HmhWzIQFDleSKKXWeLQjYwhcoVUZUfFoTWL50OKxQo5RjSaiNde19hqY+PQuMaYAhmo3Nu4XeOt
jRfyt1d5zNd4auN0jc007jAOtgxdxlXLVyUCLLMeyqxI3yKtEzAsoTnBScfnPlZPFr/eEBkATYfI
E5E+RLUdWSIq7Sg/tGTxdGjIYreV6rJ4WWOmQKaVegAzeXobM1DcrbFopSisVMwXt1IFf4UXkcbK
Ehtp7C2xlsZgvzbMb2m8pPJBakUoMaV2rIB9BIXGAhrvt0yxF1FVRODuUekS6CwlCDJqwnUO1yyc
M/YSP2kL/YgIoaxoc+9Xbc/RdO970lZVOVWz9Dqg5gkbtlqXhAgU9fSq0b9qoNLGpAO4r7ZTKBhv
9vyVHgNJEmtexxbW0kvRY78pdaJrBuq3v0AIvI42IJNsIvVMOLv2lKWfPTKFwEKKx04s043yTnrP
dm5HXetln9R15QPKCKXsJ206JRqYu0WF+AD10n5ysV5f+nGiLuYt5VvqVl/kPwuVtBNdJOcJszFx
Tw075ln1QMUu5kW3OqJzKSx1tTpeVftXTQKvq8klJiPlQrBngtgYkRqfU0v5nWGD6Tc6pc9rrXzJ
Cmt/15b8u+bclc+AV5Wfzen+WOqHo+BxO6I/iyXn6IH8rQrkEI9SubPK21naSzxbIrtM+KxAAeav
FvRZNRNhP3j7xzbNO6o8gB2IUl6whucl+UVYi3rDNmJcQuJDm40weC0IWYuVsJLPlrtVKqTLTUby
k/LVjyO6oHMNk0kt9vtQ7g8/299+74wPs2NCBIOa6YDWE6l52mq6nYrR9xcwgbBdtuJc5PbyDiuX
F2ntG/VA84UUSOUnXJsfB/ywbXuYt3WGibitfw/g0sptN8u1VGAcMo9RZV17t7v8C34AN7QqoyEk
G0pt7k19XFQkmQIAr6NcMI9RAaCWPenCkFnec0ngirM/QGzVYaKN9rmwrZyt1+59nirzxR287icj
MCznfrgKQ5jjKqyawHH1H0rCU9pUY7MZ6WndE7U/pfA1MY4qwnfVXmNOcwa+2UorxGrqlHw4zAb7
zswmbvn4g9bCuZfX4CSIFgy1xbEv+2L04LRazy+auoHcmlJgkONshjxgKBuf5nz/nRwTK+xHZ7oa
K8Xy49GsrZ/adZwieyLzqbWLj1hkxXluCRzvOoypsBuvfbsk18lcAIAkxRra5E5T6q880K7U6x6O
h41ajxfVCbFM1+5r23pbG6Wdogb0MCwykDrrRmBxQ2u0pBYygng+nhOi6HzGhTJ/lxjirbWZsqAX
FrjZoD0WbgKYVdikHWVG9tyD3D6lw0ISB+7q5+O5WW+9J8ZzlfGvJwpqBlgQHAIx3IkcWfa6icuV
VuN1+jPlesiwHOyufGBJS6rLvgVF4XQvak0is6oSoFi0I3e2eXwcmOi+ZobWP8MtJ/puI8i88pRw
mrQ5NpN2eq8ZpAEurct0jfVH3lBLqXaQ70NebvHqqc4DE5yG34iFEpalLfA/YegbhkTwTlFqTC3Z
D/DjnYqEUy5ilw2zjpXu5mudGOzHC9pclY2Jv1SI+pPUSNLuSMqbdR22psfaxB6LT/a6Ov6mU0Se
6eqDDeU2WTrq+9Ed0ufGUPQPpveradn1Ww2POs0TIy7NMbusIK8uxyMq8d8edXXvcfVd+q8zMU4N
1KGfOvfcdfsaNCMjgpM+LVf4C/N1BvxyrYGSkw2zexFRIg9w/4pfKmZJwsWbxHkvWV1BgPvItN29
zgpmapPFoJM4JmCGTFFeSAlRoS1DPyaMefhN9Wh8jsJ9FHmBSadupkeXBcnxUy/q3Xd7sFJ2pUw0
6TST2RNr0nA0mstDNmDkVuCSTKl476g4KZgve548JllteycQyB5butpsn1q2n4vRrhcwfeuFHe+3
R/q8rZfG4yRm78oNl1f7skzd/uLO2hfFHM0L1mrx8vX5amQ4vvVux0/H84J6k5tPxJiYOz4s9ruT
V4nnnHGYi6ZzHxc2gxDc2V48xwF5rtF0T40+uZTpQlTjru4kGFQQeh9y+Wx+PJsR1FNpOLaOiW6H
VIRI4HulCwNp5ethXPawUVIQZq01YsyiCce4Gq5aQ0lAFVEwVrm00RfdiILuFmeLoOQ99Us93j2V
bVC7qrE3rbwe/eOemLxxtj5JTLhz6fvz8cOs/gm8wjqrYja1ODXl8n/ViB6vxOdeZPWb0qQhN3L3
08BYXN/l67lW6FmzoyzS3rsyFFUsD8dTO+CA23GY81/61YXQ3JtL5h8U8VXC5Ud6gI1M8loJqvHm
7tvBlT+6Hgk3fWmu0bzt/XXq299nSVzlzGyCkVDKwJbTOevgEkdT908H9Zu+jh4teW9iLSFrO1Wg
VtvYrx8mu9Pw4gBVdzMjPU8YDB7oQ3XPKpHReTUsj6yk/3CAB77rDeLFgVyOt5JMsAuEg1eaFCNg
L4dh2AZkVzEqAHkNNsZ1ZjeRx/8w3nVy10zS3O5eU+QU5jR5nquGeMCaldK40qhSGikjj/28X0uC
xi476X/ASAT+w4JOhnx0HLBYs6oVxk6lzPnoKnkTEyRq3V1lsO5moxuXpl3eXG3ar4rlMGjLJu7E
nNF+dY4ASndvyRC39Q9dXX/sbczn2aSXlE8TtmCdiZ10y65GOw4XdVrakwngxochRwjplFDzmlyS
U0iHYO3SqqCgcrVhAsXosWb1fTBPFSnqMyNdnZUy1AFsbgKIj98bhhHVCsdvN3ExasLaEmJ4Hpdu
aR8Vs0wfHRrO2omQ83lXuiCj6hQm3ojVdF26c+HQD2V6xokzYJIPi6l5hK4O3w4zOV8P2DUA3Fv7
aXPTQd4psilu6/qLKb8LBUH0D1PbNTGJwONTatXkSrOyoIOS4e9Ii9+czfyDOQ7z82LaMykNIvvQ
5+ek49MQriNoqlX714NSJ4Nysmr35PAdOKdpVxAr28n05xIe3t4OV0iVyW5Vj/jCZ8s3jYaT4mQ9
FOX2q5dnGRGVY/acUkD3csW6dNaavMOQcdNGsLqaslghpKXtcZMgeiH2zXdnMpfdXT0nTg9n3d3W
k1KaTQhmqveF0wpquIlxL4v6rNWzoLi5/OEpbMbMrgCfKx0WmEfeaUZK37Ewk0ubMowEdCfYCuZ7
ypkgNM1M81eY7zST5LRDk43JK7ab39SycH6z0gZocEp08eKR6ydTTUx3cW865E+/34hb2zL1l27y
2t/HwSS93ck+VckyB4nNpGRlGScdhwcfMMEXda0wFPS/Q0cG3bXoLJVCfWEHVmp82W2zezU30zhr
BilcLaEiEROt7nXOFYeTWn+3adhh29zBYctkT8x6M30ox0LEP9kt/9itJYBUdcAw6OyXf/BekEJl
u9NMKlOGVesxG/SYt1T1VdiTbt7SGJmvBuS+E/8uyake4wNAeRriXAEZaOLeF8UvhKLOp37xXttR
/0VlHvwn6+DDPfDP2q3HQhhOnm0Y1GS+t8vtgFMSB/vZiVUyBX6lerSthpMtwZjN3u1tM4vsusLi
im3O+uWq68RAYqLxrG18AoIXCMoFJ2NhL78zgBtk1HL9siI5Lyc9CJBjVvud9i7dIiJTVFj0LPrr
uiX+KN9MvinF7zDQYCsY6wMwyTxQJ/N310vAtC6yjt8XtDF0HaP3Cvejsm9ZqTGQ4zG73TsZhfpO
nHB+7/HOBARFhryN4NoUkWsz4yVGPWLQQARaF+k5DTAnaz5lXkXv2OIMBLoNNyuwx/5NS7YvVSfU
GKuAcTETmOaraKDYrkAOGFR7/e8zQ/9xAc9vaHPBNWxMdazh/1kCa7V9crlr1OzLoMAlTvULVNuc
ycDUb2gRWMaAi9/oP85L03Fh2MdHvnNelBkNXaKqSj/Vm6c9hMFgF/ij4daeMztzIhUY5HPtiTfN
ZEjWSjWy6pkvyx7nqs8eu6p3fmJOsX/o3boUghi+ZprdpkRqftcC1JoKvnvpNKdu08z3pG/uxp+5
Z9WvhUFsldPk5b3Llee5/cKys7wdB11jG02cuBbbq7s899Of5dYwhTRa923TyE9iJjShVD8Iqzp7
q+47Mi8JzA+jb8wrOG2u+pUxEZW0g2wG6XpMEKW69pkYNfU9dWa2E4wa/ybm58zlMqJVZCLt0OVf
i5pEFyp/OCOq6U8mQdZwXDot6ESmP9Yj8TuG+pUtYfQuC+qVu3vt5Pl7SKdR24rXsS5vk7K0l0zP
tw8EfwdMvThv9Vp+VizlOR/T5f0xk7ckf5J1Of6k1qJp1vdbP1dl6MBxTKCW+Jx/6LW4qZkqRCGe
tCGAe+0YUt6hHBY3feFBqh5CYYaLEqpmuCmhqKNdCQ2CSCcyEaUcNg5lXEPqx9EQ7G5UljHMpLqM
meVFOhbNIabaSGB3NjLSExtO7O54r2O7ODtOnLLac+KkOCtOjDI3zstz4cbc0De/cllVxI0bd8Q5
q1Rp41mNWR/yDUPOCGE19saYWSFljB0vmqvY8yLlkK5HWRItixRzT/OhJYuQt4e6HeKWRuMUArES
aTjRyAX8Fiy9IC90Uz1IqNNblpb1bR87v12i/lDTRgheds9/yw7H42hDS93Drpy3hyy3iJZ1zfF3
ETtExv3kK2/9cDfAmQmxwuaWQOVbM7+jYrVGKpRUeEAn+7up3g0wh6qU098xx3j9PVGlLQZkWKrd
ccaUh7rlYRzDGljZQO75vRvuPSaY6oKpLbtPw30Z7gI/THbfBmmMUWCiZ/fMvM3zrcDsyczvfBM8
rqQqQJIsRoiAEleYY6L7JrUD2nPFCoiKRVoBkagvX92ALFNs+huHIXClP1edMQJqpKRLQ+BYS811
jCFQSaQbcFoheEWdQ+ht1DhceGM1j6s+drfY3uLdklqz89bRkjzr21k95PUXxzo7HPuL1V86l+lY
nKCXEjfeoWK+IhoXFf6CmzJdl/Q2pTe7kxrSG0TAbr81h1z3Bm/IlssMqa2+6+5twZdT36f6PtT3
HlNOfW/Xe1PfyzXISYJZ7/l6r2rSJe4ZXj6CJZe7u9yV6u6xOgYWzJchN28jy5FbW63vXeOmZUxs
3Ib5lpryOJFCz+NKSnP4tW+Gc13F1eKdFlemszCNLn85IbFBIvyQmCGxQRJejB8yTc44Ib+aIVe2
X2Sn/WWG3P9yQv7dDPk/J+S4Rkb1zQyJE7KGR3U4IUsqq/3/nJBfzZA4ITWi8LpvZkj738yQw35h
ZhknJFJIJDGkHxInJO6o4vBDYo3q03+YIXdcU+7NOpTvIN7umntDM2+7iNTfRt513nIIS/UxPK5n
THP+93fsoBT9YzHDV8yhsuhRZ8Tw+j14Dsx5PcGE6059nZVECTn6a1N72UO2dc6VCJfiEfd1H4xl
1nHt2UhY1BlanmXIO/Ar8wkruEFAZEeQkUEtj/y0DdbTVj01HkYCSCdpSIXU4oxrq3C0bO9JZORh
TW06MO7CFTn1yLdm6tm8OsqGoYKMy7tHxb0rE4xwe7qEqgIUSF3a1rdrJfuwOx5EQmZBf7Kuo6P2
w42CVAHJLyMUnAEeV/7534qtGBSHvphGgk4W/6sEfRnbb9JgZ4vyKWX/MATJFihDMDJKL/A0Szll
6B2iiLzCMhfsA8LEDGkVOkpI2QolMAGIBmyo1UR5EzVzBFsMCS0a6ABokX6o8KJtjipGCbWo8SKX
m82hwYusOUrZTHsRKKtSj2o9Yq8r/fOB2zDvEgE4QGkbZVnEmq7IIsavqyzq7XDn2g8RYQ/zSQov
v3aoT0N2AKkaVIwc0w9Qg5bZ3kMJ/WEXGqJUTTzhKMWeAZG5bSlUwdg5ySOgbUSsK2q9ADY17Kml
CCdE0ZL02S7sivA9yADS5ww2SXqoeaEogXZFaxnNZbQN0XJoGqiQRMMQrUJqFtF4HJnd0KyoGKLd
imoRbVZUCvkg/0upYLiD4LbI6KW0PhJFtPcROA8EqHhxQzS5hK2FQgtXuvFz2LahMYdGJgU/q3cC
VGhBhrogmQOllSo+khA7eRjhpAayiCefQG2IDWPva4tP2x3tthTEcZQMQQH4j9hfERCZhpYk2A5N
AwTJEPTGNoSeGZIGophhZkkxS5OmdG+jrInyNCo4WQ71c9Q0EeCE+dDQRMwfrqzNtUjMkadFWxMp
WrRzGuiROUfkhrqHhE7T9MFpIuQdUsjo5n/BGXKosbHfhZ1NEl6I7fyxSMOVFUIdFlNIXamDdmkH
uR2UnCWzVH6IQSDH9TkqtOOxgLEdFkQPS22Lb6pSFfHitj9AnDxEvlc+BLkRKGtA0kTlBXMRorGg
eS3Vr6Gik3kZenqoe6Gjh6oXbpwkXrhwnnBKDNHMucHZQsYal4cISD7pQ1wp2yEyrWgQ39SJCIFa
Wq2o4vThxBFS2SGFbVUfeVukkyneRyrdwCISfbRwjhSMmEezSwBHyJXWZbDODe2ZQbOwaSExknoi
pWYhfEykzAF2i7QLPPbdnCaFFDEr2L+RMkpRKvjJFfsHCyGGdgbhTIeLlMEW4jtnRSHqTRkEU3wg
YS8OkJFbl6XkrKsbYQm2b099eTuezmmPf32ElXQbH5h3ebfr7XxyR1b01pp+6Mc+uS86+ZEVqbKf
TDmEPtk5rQRLMU+Z4mAucZvhvPFRC8OBMFqJd8VgXvctzR6PVCsrm1OqG34Di+kyphnF5XFyHyxb
+eyW+vw8e0XzalSS5r7/rLX+I0DG1RwJz6axR2eHVeI/L9jekKRVoTjkeOtZDkBe4xZrJGtkW/Zb
Ln86ntJhXUKZQqV5ybLrslxa8+LWUsTX5vp5kdHAZ2c625WU48XNHKd6TCOmhNFnSTkkD2dnhw5+
d+7sc2iwEstJm5dy94u9X3b3Qvl5ra5orq7LfFUNKS+99f3NSW9tLzV7t7q/jZ5U1dzz7V409xGS
chem2z1Z74otVVaP+aGUstbymJSPbjlkhJs7CuyxTQcJS3HHh3WndNckvaaZVGVe5uWyLhenvng1
W67zzEwyfNLcN6qzO53ZH9oecRlSLeyTXoo6jmtJ2by87KxsUq191vJLbZ9rOhSHtupK6PbCC3Qv
63zVWNzMlN6kOmaHe0q7N3O/qf2lANZzqxtAPjeUbXeUN3dF5tT+ZJfwLwYLF44Z5CTu2HSsfsBi
a6JZk64ifZ4aFy7ERSlZpNTmU5asir+0nfG6jUrLcCt0BZZAH2x807ub788JSM53LREiRkqweaV3
Y0TlcAJBCZdzhbQfbEyWPs2pfmksZ3xP/XJ6PypcuoxxerT3hitWjqGYUdK4dfb2o9tXYTGbf0xD
/qG1vfQ9bMaB7BFZK0omyib5H229LL81+BWFDbljY0RKwhmo7aa99ltZjWfL5KI2rXr/3AHhO+3L
oDDH09cPubI1fmmZw3u+pjbr7vVD60xvBEjQXtOpEVP6ZM4x623gbMb0uFtNd8qb3frVTdrHzPgA
OsOTiZ7zpa/SF91dncjR2RPOjWE9i1pZ/UHLP5bN4NyZocR6PTDh2yn4LZz2KqA3MNywqh+GTL+A
/rbJB6yBMomWwb4us3/RFaaFUmE8CXXRrnOmbs/HoegJKuyodAWumRBoUYIenIfmmgmhvo699pH3
Z72IpabhmVt46UfthnvidbOFCjViBBtru+aDxqULO90grbRzfTFWQBbpnA+vw5+LAP7rggF6Pg6K
SJOLcSrWfj/NiblfKZCZHzv7ygrY/NROSXcR1uZi7EzzX2jpfFS7unqcsu0JJGfHJXVVA52SCCnw
UCTUZXhxKTm+pAkVtKTsAZJkyZyduEvqZD7pa9s8/h9jZ9YbOZJl6b/SyHdWG400LoOueiDpq1xy
7SHphVAoJO77zl8/n6uzpzKzBjUDBByhXXI6zezee853itCqcHBgZazNynqhf/Wpa0b5MVfLkdCe
CEyzunYdXBX/fjP4v1TItF4uDFcBPk5iH/zzCtjbo2YVqiM2IVrkXdKjkwlXjOUOAM+XUugf6wrX
q9ZShdFIEw8ph8ccDPKGcAsNf4S7S5w4Alh2xz+9QJVJCPpII+Xqnw/95U1M0kztcb7vjDB5yCvd
ftMzTMGVRop1Pw3uHeOQz6l2riP15ObP4fJs589p9CP+/tf0PwwLYPXlXzcRnb0rqpesehHp65K+
GvrLOL/23//a+ZXdLGeRnLrqxh6r9qFT7u2/f96AnP/LWZ9jPpJPPM8AEaFu//mJmxrictWC7XIU
2rm14nG7iNXajUqfXh3YrWRiw1fORh3G6JwDaLDpgerjcUhv29qBx9MSIa6b1QaSMlSyXocXtABx
j5P4p+F00W2dRtKPEJmdu8EmxbGE8dwKGIpK2SdLGvOrmgwL6o706obnI7bRihMe2d9Htvbmgo7h
xEHlmsqiJ1xVfYa4ZP3Vgm2qEZ6U6d2NafVsU0bNubJqjb0KC/2+LcKHtU+NH4Nc9oVWig/d+ekI
G0yxsy5kXPPQV81yKnLLJltdFodUJ69ryZIn9MTxkxvd9UmRU2GR4y2z1Lfmtjy7A2LokoBVf7QG
MBXKmq5FMhcnpuy+KYtPoj3nx65Imp3K2BqZF1V709GiW5370IOyiC7MxKINXvbKGOr1ozKrt7GH
OElbv+eUF9NpG7pu1168xUE81v6goVf107wk3g0e/FAvb1YyVZgXaKTNqLoR0n6fQb4fLF2mXjah
kfx/vVT++koB44B5DK8NcwnSJy/txT9UhXzzoZ7cdvBNa272S6g9m+P0Fa9AMAm1H65RRFRE7O0y
15r8ekCY8e9/gX+lHzAS4azHr8CLlb3uL2VpRM5kp4N58I0kxJsQqWNvNxgH+y4ExIHloFQ089Oa
Y2nDyuXYU5AM1MgQkZpgklEwEqaNxsTZOMNr0eNzzFGbmByzp+gDLmYBF3Op74e12P/73/xf2nf8
0ixJNsczFFf2X1VuMYrMUcf573NIRapmARFKitAbHKEosY1fqBWWa23AWP39c//zY/5f0Wd1+9/t
i+4f/8XbH1W9tEkU93958x+PFWbE4r8uX/N/PufPX/GP6+Sjrbrqq/+3n7X7rG7ei8/ur5/0p+/M
T//9twve+/c/vbEp+6Rf7oZPCJGf3ZD3378Ff8flM/9/P/gfn9/f5XGpP//+2wcI7P7y3SKAsb/9
/qFLZJu8BEv95x+//+8fvPwBf/+N7ND3pPz8l6/4fO/6v/9mir8h7EKojaXMkNDCeJ1Pn5ePSPk3
ekQ64TQOjjNuBuy0ZdX28d9/U/JvBv4DW6Cps1hHL7zZrhouHzLNvxHVSN+d78jI5hJ69T+/2Z+u
4D+v6H8Qbn5bAezq/v7bX6Y/wD++Q76YUln4JoxvzsYfbsJmbEO3QGkQRAi+Q01+NFV7m2KIaQ35
8Ycn5fcf/ccfxSnZ+OvuoGDD2baiGUQEkyX+Gk2K/q3Jc5WMgVUm3V2eaBvZS+fOjhP2uTjq9qWb
YpIVSzTQAlntnaO0Z/ei2SptxKOzM/ZeewHJtcYvlYN712y33DuXKfT3KDqH408vYcBmTfGFQr+9
NnLtLBMi3svaKbZlPcr9UOqkwafHcKSXIliDvOki4SBR5PcHhFYejIwJ9bpAXlB2fuSI9MCBbQ2Y
MzuUNwv9IIApQafCd1J1XtsYfqPe9l/2as4+2AD0uRaaWWZpum9M4gmdIcLgMF59fRD19ZABX51g
3B3TIZ23pkUN0Iz6Y9wa1lXokiyKrnPdNzZT85EUvv3MCMofq0a/JyBH3DM0GWsHU7I5dgdxCYEm
pZUqADv4OlbCazMkvEDJkRyZJnIrdF+zpMnURSQnlOskgW3JggyQxQiAI8xUWRST+uUhHhENYdvJ
NU7w2uE7q8kUkMDlhNQIX/S0U209HDNvyUMq4VVIDrzagyVL80TesbtvASrOxNNBAlIFKXnky7RL
vtMn+VjOmXgoWvxo2gMcc+2pq1r9gcGYRmyvXjyNdkX+GBlTJyvEMpyqzt4vRTBMi7UdL7SfckX5
Y6N83WlCPOpt2BwEJgGKQX22BbAGYfjKcEG7ZPRVJC6EsYrX21oir8ewMtH817tHPKp9bY0PWhhe
1YOCuzy1jWc1YnjuuvI1dYFmZYNDMSY0IH2utZ8Qctx3U1bfT+lo7TVK3o5QYyIqFxQYAiWRLV4q
ldGXvyhJKBrsm6ZWx0as9R7pPTstcXSPdRNbtzqCclleMdIrzh3oxnOfUg/VWQbVQ6GNni7Ogggu
G5CoUNtnrXnocnO6/X4YuuY4YJeg//8/70pGQwcgXpocA/LU02W5PHFOAkds18kLPyGwG9ToYY6A
vEpOhlw6IpZasjH6Q6EyPeAci0SMdJMuqT7MzIkDDE8kTOmIEZGjpft8HLj1srT/XXGo6PKNq/Om
bO1a1Zgkwkb7TJskR6K6qMCucuRgTVGdxqxUAbdY4rckq53GPLtOwdntnW62rvrhMVqz5DT1RnIy
B0Ns9Tl9Igv9Qcuj6TlJJem8TY+bTPSBSKCo4ipbDPQ0NbliFYSGSerVBb+x3CUXbVtBJk1lg/lp
5l5iDA+aMkLPMvSTuIiJMsCY2oADdZyP4xjeWlMDHr5MVkjYMHvXmXx05FRqzh9AJc6+yq3X5RLf
GEbmDvXRQrVE7GisNPLisnEvzOyr5axoIszzCviUt5Ersm1ciHtC10UQzUFMZqbX9YgQSscjbBYo
bxqGQTHIqzbufjZakWyqbHoQOqnGLsJCOqrrtsqWp8pK5lddi7jrx4b4IybKt0bTPRa20WylNBR5
qtoMRFtDNoJoMnMQ6GArXhFHHRPd6P7w8P2+tFWYYOM+2mWaKQ4lQb4bIYrqfnbnO+IDMKQnQ34q
bWwb1ZB88vfe5aPIaOyoJEhpJFpNtgZNxhF6dN10W09Le1fn0RVZI8lhzvSHVIvjxz4udqw8FP0Z
/PqZrKRbUiNOkrZ6V5OsE7M4+iUEypPNafs0ybCjvYF4pha77iKiKS+amu8HA6Btt3bzZiX2eyMv
SHRC1r15MH+QopXuZ1e9RJWTXmV8yUaMjv1eOsu8aXIi/fDKpJ7m1M2hnpp7x5zTG3vQKa36MNrG
l5abugjl6mbcxOHoXkX21DzoJvzuAc3/qtnRJmeWNi022O5ufjfXQu3KUTLOaVz8g005eMtktqe8
6J8Hp5o2aZSS/W40APfsRAUNjGM/6VBCxqmMn6qxPxhx575mCImphE08JphFqq784Sj0t5NpgD8Z
y/YU1qMPgXc6EWSwXmsiA6ZHk8zty/U6StTjEg/TEU2cvEVXHvvZKrtddVnTY6Tft+hPaOIaJEsn
eKBX9UEY6visBpiA4wxlSLfX6bnoZ+wmi8CtmcfVxs1y/RAL7T2XMn9Morbfm9w0O5R8w5NU1SPV
Q/LhFGvsFVNVPVQKZ+lauschDOdTI6ESh4D5H9sFU6GZmCa2oRg+6Tx/IdLcNamBaEzMH+00v7Gv
qcecigsdDrPEQi+TB2AlyM5GQEEhyCL4yJFf1bn2gGoMW+voajfpiktmKW2T6JIODxRaEiR98hVN
RPZjrGZCG7nnbsZZT380M8Q2tba+WarhKgRFdND6nLkJEpH3aQiyodApkrAd62FziiUfqlQ1PBVz
idB+Shq8vrwpONsz5rBSkmYwQ2t5dvf9MBlVBrHLtiDL5HDeJXlt2TA018XlATE/FOZJb4PEiPQd
3qe7RYJSuOQrGdE16eRVUCHFv7ZY3gp9yN4Ie61YFkhptvTlw1aARXRrr+RigkchQO77f8lIuSyT
g2CBgfQRXiHJM28QcVKzVhigJssi1JImz7Gg3YOrGPhIo3faLTLtQNilejCKwu9QtWy+bbHrNOjX
BJTdgqa/mRs3ubdykR2U2/6wGVn+qkM0oXpmPRfIOrNOe8H5IDeA06trM4U9myaZ2Edz0m3YJ/1F
dcZhJmdsQ22PxPtCMnFKazzWdieRyy8eRS394SrJA4Bu+c5WdQvwpKvPlSqOq3tpuXYKEBHPtpzn
bVz1QaJlmEEKeneJBNOi0u4AnSjem3MMaIccH08bO/1B0Kfa1p0uroy26U9yMu1Nq63tLnRyGTTa
UnlLl6lPoEn16osWMu8/u2h2mj2j3+Y+xfzng2F1r8dBOtf93HbX2Ux6D9tjq9ft0bLG5kdOnUW9
bbzSJnyr7PIlKQ2cwWyiYBHiimydJL11Lw8JwUtYzDHtyyWzGMkMQDrtJr9DIz8cY8v6+H4LSNjd
ms7hCfEvrnST/g9yntsuphFWTuqZJmLLsKNoblI3Q0pP5zMYkbTmtTs8mAPCNXMs5c9cEDtY1PrX
AKYxNO18F/cMaKrGdjzIrc2jpjNtxaFUnmPo77vGsZ2jS04Ce6OVBNUU5XcN4jaPp8j42dXTDSNq
h2MbSYGrZlo3a1S+k/Gx7sQIgqpZK/M67IRxbWMWQPej34hpFXBMjPi5d5PlaCmz9EHZTPe6kyHa
YO5bMWwAPwm/QxP0XtbMQv0vnIoJWb3cWHHxMoAtWTjR3pcFX4i2vkTTpGEirw1f5zX6aHWGfVzr
kNUEBvpD1/5Myig/QwOudnPOq8zgGT5fntjz3NCmdYw643BI4Mp3hOPaLm/cxfVutZ3qYK726cK6
CwgVIv33sk9NKSIYc3EOc0ln/fthAQzNqcBaYeGjUpr6oxa701nXrPWujbINbD/A+KbKns2FF+lY
TMeo0oetuwLyLQiggiup2uua/WoTknd1LVxmJW4uq41uR2/gwV1fxm1KCoy6QQy+BMjYzDOCPebP
Q33kYiaHYthVNHz2jYO6CK9XSyOo/zk6xnKeo/I2WZX7INGMlxzL2860mfxmV4Oqly8+ZetC4v6p
0wj2nFHa9/kYi208JghBFA2gWC+6gJTpltujG49gwZA0RwVN4cFlyhq5s98pFdHdaIoftcRJEiEc
3qaQI6+NuP8yL5I4CiIv1NmenCwqUew3wGIvD1iwQUM5y/Gf70L12LLmzkGkWhMCUGKCdW2LQ6lR
KMnW4njKQy1FtNGMUAuS1pyuCsGSU13khqUF+yJPf0XxUNzH9KazUktejMt5qI+5OkMEdUUa122K
0DPOMggEFRmVpay3S0V3vRo5H/RtrO6LItouEnRGSV/5oW6IRqnJv/l8SboVD12f35VNGB8L0kPA
ZiTtS11VNdjBNaLJp3U7RJPA1E3B+wTe+4hLtiUXBWUNcCffnJvuuWXcN1RG/lot60T6QU/OEvkU
dUL0AnlLZ/YaF96Um+6niq76vGA2nS43QDx3431bP3KgdZg1uyyInS1uMrwDvmHWmAW6eg0i+Wgl
g7ObxWRd1zg8vBBm4+plOOk31sgIuSk5Cog5e1ycIva6BdswYXDgYBCH++MSulcIzn6SiPJIgJ4V
EFcKJ7M70vQTnwUiB93Mp59mlQtPjfWKAiHR4VLGSeCEvXYfl7ke1I1c76Zc1RstMYdzlIWm2NOL
SrYjQahnLLk2LHK4oY5Trns9bYcb4ghCSnf8N22nx7ucGQbHtjvuKfNcVMSgprV9MsJ03RuJ+VJP
8DqShTtZkXh21aW6hpIjPrpDSZqg1K9ae3nIu2kEnkMikTXVxtEGFq1SYd4Kut33tAXMnZYZEMrg
bMiVOb22NhPYLCz7XV/eJMOQ3VWtYouwzQq9sLJvh0Qdh95xrlKmoJxNw1cIfMU7bK2Axe0XmxXf
0wHFHZnzQQ6I2KNV51yF2DQjH2cXQ6mEvNMYtBYTRn4GR50a/Hw0t0weI+iCdmQ1T2iI9lS36d2E
ZD2o63zZkNIDArmHCdFMtL51gpIOul3kG7PH52eZmImrWQbW+j5Z7eqXQj13tvlQEiYVUKOD2MlR
qK1MpRiyOASxV2Q6VbntD5H2MipIRrmAH7MQbK+lRuz3mk5uxtdstEzaLMgrGZVkZQx+yiiHOiv6
RZf0jhIGe0PLYoDRQZ2KrmMuC1aqZ4TWxZU/ufbsj0USBtPUaBcI31a1yAdrM0NHe1G2SvMHauCj
QQtoZ8YUNq0lh8Bmpd7TSnmqw9lm0HqWlgAymz/L3uL8XgO5aUKMCBH/sXr7yUqMGc1u1+5ETz6M
M50IA1m8IqO5HmYo/iz9DHiC46T+uOoWy8YEfM41cXJBb8zi5RUgcDg9VpCrChu+i+Oe3Wz5lGUS
bt0cal6MACcSvXNYBphBbUO6SWu+J5i7/EaY5Bn0JrPAXCCbi0PSfrOb2aoZ7FVZ6+F9axYDs2GB
p6TLPbsaRzKCitrDUcbsDFl1OlnEDfQpG30WGIm27pf2Z8cIYMJSzw9fsEJYRUoRI17qNX8gSFH6
SAD8xkBt4Ng1Vrnu5tulKAd5tubqglMcTqg6ZdDGpCXoEj+OiVKMdEeAwzmnO79gp8ECaY0MxLkW
8DDqrm63fSbTnGfZqo7fD6ab1PinWvegkPSuCt5lVld8giw2nV2fYP49LSJnCR7t96m27h1XvmoD
F7Me4ZybLhDCCPesaEkdQsnVq/A2meWzHN0Dpr/sQPzAJgvFcAypbz1TNuO21pptUuJ8XupU8yts
dP2vtk/exYIJbtXbpxSygjPbjy7xX5OuhGe6zcOsgbca8VnKdwuSkAVxGUgQOcDtqg7zrCW+mabE
azTGIY1Eujd6nTHJvF+oj7xWoQywM+fFpp2C3P+rb8ioEELRgXiAHLilRXao5+l+apq3lXzjMk3v
4qV+cDncndoePWuUsjxoV1lfB5HTo0CQGXpt7UEN4w4z4buqp19yxapI9MvYxp9zH32WvGK8IYVB
ri8E8ErgAWG0mShQfEcVmZcaeeOFSejZ+mpu2hZwesWKFeMy9WUo0itRwSIUtfEUjygj3MluN7rg
Alo5GnFpEgKgRZKSbqg9MadXkSHPOQGPnsOqIICTesyW4SBaw+hPfQUa5qddMllpL/4m9iJu4CVG
uWPy1BbG+jCpaWOldei3c4i4vWvXIIcF7ZnNz9QRod+19lelxUiG8yO6mseL6h394pASYpcS1Fi3
C36m1AzWkhrKeHf1nPDWPP5YF+QUQxl9TbNl+mUR9zimvDWdIrRfje7HGR2aNn/NY5OVJY5/gOO5
s9NR9waRmV44Q/KK3Lsxdt+zEOlZ12FeMciyWJbsS6xZ7lcr5NQ0cV7W1XpYk+E61qoU46r5hm+x
GeMxGGqN9SDV3+syqW6m0nzUhCmB2NnSz7Fvao29BHGnGk9LK/RQNvJIg7AZw2wBwQvBSxPdlZmZ
D7YMwXMlMKZl0jiby1jFb13U4DK/+LDki4mPOVjThAsFFzwttdBrLE1BBuz2ec2wixWhWt18a7QI
PrPR9sjSg+ND0Okg8JO1Bh36drgPdbg15YJDnshmHzWOmtYWw7f6ZDj42Rq3ecYNOM/u3kDOu8hf
tW2DnwZS49lIbsF5EPxLMJYcmuFOdKQ3KtzIG9PGxqq3o5fNNqs+Dho/M2nGJeRRa2glBd1Ar8Si
Ct+OKbM224eSDCUWhIJsTeJKEbCy1sR4nBgrBnSRq3PjhMEyh+FBikZeFWPTbWTjugR342mjEQq4
WB5XxhNeVaak2KZgJJjZCnmx319Xnb0+JOUgkWy43gwG983FvmfpofJKbYjZ0nmiGI11XiVdi87u
5ByYnRoxkjzQv/h5erzNGF9oJMzt2wDs/eIExAjDM90Ii9z2fucUjQzcUdmeNmHYnGi0Yetz6OWF
IgoSkVM2oRrJxnj1QBUlUMWfR9yf27B17rRYKTK98Das8dQhfszFXoM1raLxQ+QrvMqlUbdt8gNW
Mlb8OoS1Nxke9N71CvNcQMxZGMwqtJh3tDjZzOk1NIj57fir/UjVoJ8LkNE9ZYGBAgVjWjeeWzH2
AWFG+ianY4ZNYd3qkSo3uV2CsIuyG7EA23DwIA6iOqOGLNL8mJB/a5njdhiJytWN9quX42PWazeR
zc7CKf8zzqdPJ+t7n80FsAwGuiEujnXbYSC3WyzWHU0ADsNb/AzFXlfT1ra4q9u5wO3faYu3yncS
HMNTM90vrvh0e/MLccldPS9fMsHCpJFX5jVGf2rtWj8praRftC5hkM7aunHm1grcRV5ZbVFxIBvu
iNQ+NCofvEmzw5uCxpfviFlnNzHf55xAQZvD6iSL2ZvXkijQgRKspKE8W5q+ZdqTezERrk5bE4ts
pU6AcqAg1G+SfpgVO1TWJ/rsukclPPt6FCE2XMn8cRfDQ6W3My9M5zEzMKPIsvWGIiVNR6bIbfNy
Y6bmewgaPSDl5D3kPOzlSbc3u8E99m7RejXN4ThFx9I3NHP7VOImG6e7EfiyP0GcKeh+7a2eVvZA
uVf7aSZZzefU2ZaxVVFE2Y+8FC2dS19FBZE/q8aSkwEJLdtiz4s63OuEOZRhhhyQcNz01phqShAz
Fdv/fmdURPJGToBN6JCsLscPomS2zNTR1a7FfLUis9rJkGi8xtRIRkU5QCnPPCcEmhfZ3akn4yZ0
WjzeqWv74WSwCcjpxxhNOsyC8VXAxhGNQvtTpKm/SNqWkT60P8gaSs8r4TrkHQzc/JOOcK9frt1F
HOYhQslT0CyWMabttGvPuYOooJDdTyY1wGjKfiuUlW2cMP6Z5iERGwDAUpE890t5tWBrd2bRvk6F
8VHBeDu4l4tO+8tbO2StZfYQu0t8WLqZhkdXx3dWCERU6M8qbWCTciraqOlLFz8gj+BVs3sinqiw
yWUOxtl6L9A9rz1d8b4P8w0pVUOA9bcfGkkqMvi0IRnvE1W7wYq3FSojgeRqpMNJF0rsxOVndcDJ
Ai0+YWLsj0x5e4J+No5KrIDCjRZYLqHrkXzNDlCQkjuxJrYFLmmVcjaHHVBBfvDKHvphNEtvkBK2
RCLPRgFeRsrkE8AKHsVl2fd6nu0NerxonxJxldsjm40x5xA4pu6xQ71ILDPpQ7Bgk9QtrlRJXtWC
vxzRSr7rKb18i1ifDUfi6z6MbV/hRTytKU0VDU2OZ5rzcxpTtOUhRnWz6BzqW2fccrxUl8qIgpWM
qaOTph7ehutVJ9hdEsUDdemyJxrlBvr3ls8bglKN9rmjy302EbeHGYTApGuBeutPSFVGeuAT62iI
vmOMYYfy2n/oGH+82xcYPuneuFIWimhJgg5hP+8SxudusnEpx32Dvt+wf4H677cEaKgNVlFx1iUu
H1V0D7a7dA/GwqhwSWb98P0mEZCRl6ZknHJqqntbXY72nN9m544abmsv2nvCMPOuE+ZLRjNoDmnZ
QoW+jnPQLJa8cSxGQ/gGjNG4dvLBOuoCjiFtpDag/FNiWI4R2l7P6XIjQBaEuVlCEVRFD41P36yZ
LB8quazXE5oxj9YxA4oWjRu0zqohy7h1W7+J6yzoKkOePtbYHm6aRAa9Q+dVKANYaDTHz+Vo7uTo
aKc8wR3k1MXR4jp63+gERaM2zlfTZ/6LjNuowdSXlg9jJzlUbSpA6+CC1dJ+Dci/Q1vT2A+xMcMs
MfT0SJgBix9hadNFXJJRRBQlmbZJktyYJh44QUYxCyAhTfRcnSvRiJkntKZLx3B9p9zpZVDWcL+2
+C7ExMAQjc1Omy11VWN6PY8ZfGWHUzhDvTvgKTk2qonqEfP4zsEw6rdkcjBf0BghcCa+xfMS3+pR
9+Je8CeyjhKfcdhGN+bx1Y7hUFwShOOqtY+6Jv1LONVWkNRTQgIdpud+qB1f0+QZ1dXbaLPoKCKP
b1STaYdCiM0ysX2k/U2PfK8gdM+3PlLSdTfD1C6PpLl03mCJ0ifkbT1Pdsb0Wzx3lWVQTMaAMOqx
2/dERgbzEf8x5H+NkIDu7HLtr+01pCxH47kVCDLXqQFqPWgUezGbVV2rBzeKZ/wejYe6NdyLLGdQ
47xJhuJwrY4dM5SCH+ULQa+rjmCPj3qLy2QOHxsTq9wAfOPAncyqutCMNRN5JK3y3CYEKrQ6eoY5
yqAB911AHke9DaunzGgZQxJFf5qZ996TdHaAeuPFVlFdJ0I0tOfLZTP34zlyAYbGq4LbZGUXFjR8
W7MEs9IM5cFdqxty1LaZbv8cI81gxjabwaJt55WxtTMNXxFEKKQcY7ivDCuHmeAWN4YD16g1zGSX
c2ILFty0eBhCXv5Lj61rDRbRMlykgvfnKp5Pq+1SB3fdW7Wws9F5s32RVstNtVzgPJBm6Vt6mqhB
pl5GcBeuSqO10c2Y9vSDVstTzt6dQ4rK8Se59kdrGd80nOSF0Jwb03ar82CSEWRBCaaBBTxLm7aE
eOKe8kK3dM517Tg726BcLrJ3t+Yl2qD62AydvCnpAV3iUOhtX66xdJYsSMnNKUocdXoIXY5kiH6D
Z5tx503UYtxZc8znDA8w1/X5CEbM6bZZYv1g50u9sWNTcrBYkNRA8zjTfqkU3gZ0AhVYSXZlL9aT
XdcB8lF5xqy2sxzy6OKFcNdGzmDl0CnYl07i6KKz7Wl1M4nyk4u9q5fQcztz8ESV/Vjzc0XjO5gs
BgtZqh07UeI4goU5st18RZhDCkTkCcDKVBfLdpRt4AIuuDVxXRXZRsDDp1ioC6QkqCVEQaFbWSPn
MBAhE9EmQat04EDhlG31Eloa50gMr1l0AZHxtM51/rjkendnEOOd2CG9E0ZJBG0CxrFUKPy0bslS
FrSRMWHkv7Cx+WvOUrUwuDshaqgCRy3OdToY+ameQkjNJYaiNGacv9a4tmhHHlgUP8I6eomloGZg
0woyacFT0xeTiRtDOqtR77rTb/RJmj5EI46xCiAw2qk4KHT8DulYHl234aJTH+Yy+eVMJsodOOCI
I57oKq2HjJHxMivz1gS/szdlealPLZxPl4eqIKp8KdvxakkmzVvytCP8dkQSyNjMKE19azfxJ5AH
jcZPXOI37tHCFw4n0fk1H5Yr6UARqC5xraColtsU346iHAineSBKtdyATIGIMPDSc7pLlyxZgVSG
w097BEOlWYRaD11rcexEbBTF1eg3XVx4s0h3Se32d2oiDpuZR7jvuYguC69nIa+61QrtrYmM/mjU
yB+scj52H/EsbfIYOAXHEJE85MnOviI3uFxwYYUdqQNJMerH74cyCktCsIe3xnYZV1HgegzGB/Ie
aDvQyzg0fOFq5j3VEfoj8DH2LVvI93E3A0Oek8pDuLgMzIGZTwutgh6mNuG607VzaFNmO4OtfOai
SFaQ2wyKnbg2byuj/Brt+pEkAvWSlqzpqr2zeouauApJm8kAXc8yHyBPR4Tl1BY5FPXMGcxaJULP
1oOUNDJLmV9rFLNGV5VbQxtu04gYIwgIWLRw5iH19qapG/xvI7dSs7X92NHN+Urs7KrpINSq0NgO
NGwfXWiiXH8TWievygf9LVEaMcGVeFpgaT4bpb5jV5ru5dq/idbOT24TkxtpkwxWxeDOVolhzYhy
r1nrt3SK0SVbxu3Ft3TL0Aa6uT5mAckTCycLDIHtslo3WUcvrMirnTaM1qZYiSNpChrS4q2lgRSU
pFXCSslZYC/lQAkkDmmW7Wc5o13zchW1MT7GF3Bujr0hMKL1KeIKeDNuipNVtdomsyE4cQCLfDwH
Oo4A4ZwqZgl+pQubg85YIGzTH9TIGHXkTsfjYZPeYDA+/f7fwPx0W7jaT9MGszQM+6RaOyQdJG45
IwtrCH/Y74haXgdOygUHI7loPyFPbJe4jy9dtgAAY76l9kmenQWx7uhCIXL6yOCAotS92xenrMDF
oznrp2FbcjvZ4S4rZIRphqmxqSVPQ9tgMUv1Sw7UxrHokoZSGR+mhWFB6+4NnmmEhO455p7apf0P
dx4kMPKFEiWinkx1OqwD2gFKN9L3hizZNmJKzxobQFIs2k0vltEbr8apMl4WlRxIVeZQkNbGjsGy
9ViS0IqQx72yKDnwAKJeSO2y8UtiNJDCk/bRtwA+Rhpv9OFZ+LOTXo1YGvveGxRyiEkXYB+c1Wvy
uX2MQgARQ+Puhc2rRPQiD5BjnWyAX1emgIvUpYJty1l6jxk4U8thmw/EpQkcOxjwKoICUk8VoNf6
oVwO+hi/LpVV7NusBgAQ6c8jx+htbacP2v/m6LyWI0WyMPxEROASklugvMrImxtCUo/w3iU8/X61
NxszPbPTrSrIPOe32iz8xL0/kyilAr0u84ttvpeGaT53lZ+X1PA2afJdWzl/0Zb9Xs3uf0XZWIxt
DkAV+Z/ujNulnt8WZyhoSue3nsu6PXRlYQWD2x+ya0H+xaOY9I7vkQLmJK0OeO2pgucesxvXjxry
eSA1tUPHW+fPTv1LAXDHM80sxocpMNAONU+fpR/cyT5Pvx6LNWTUEclStbEagJlB8uOOtAWGHkAY
ErEK3sZyY3/NvWaHDpcDIGuODpyfaGger4+VJJhidbDZmF7JyuAg4TqKfFS7ovfzoaUsE76M8/Ca
pSPB1uQ37k1F1vlSPVYjFTC67dYbmSXUwiQKqAFbEvDvZKMhr0YqwfJbvBTxlhJBvlePr85sip1o
1rvCMYrvAAY1dfM319WxrCDBEw/fqUMnzbpgqlRl8ica7ibBwJ/0Os5v2/3Pndf8qr86HPP+QlSs
X1F/HBBXBzRlIIfMCHslhXBKsQ5I0CLl9PPDKgE7UjXsjXIfpSlZBV17rmySR+f4KC1e5L4J4rzr
Tr1NK8GKPnHFGPnACc02UuXD52Ib+gsf0a5aOdLihAqiCR+DXSH7cozyu3YGeQL+JnNPM05UpoE6
k14NqTb/qT6aDkO6dvSx1D7WLEWMBNl2+UT0tB4R6l8LJnzcMThDYzsHgbQ0wmrVBsWbtx0qP5uK
YoMfRMdgQjlvJujFHpOVhofkqVlrciJX51YNdoZlcPbNmgOnM2yC7GdaFCwjDzyDkMY2irmSymja
OvD2xTRZD2PyOkKmTjGkY6bgZ5yE4oGmcJ9wf7H3yfmNSBfG1Nbqn5qaE1hYEFH4Ds5yKD7T9d69
LCWxLlX+Pg58sv2Ybeoivunme55Y8pBqHRM/4rnSm5/KAbVhVrvUVlh6yP7jHtSaW7uipo95ye44
9NBfpVF3m2IiXgwF4vSuDPWd1vjLI3THG8kXpPE++V3Gb4h2Dp9NC7ekdmVrA9CS4pSoWu7jTL9F
91RBKyuz0J6sLhjm/nnMsjdHL3nbrGHaNcRBeSKu6WSAg5m86S2Opg/BIBuy/PYArPk9JznXgmrE
ULxcDFSoTIUtKhVtvcLbAdG5fyRy0q9pzG1YOfQ6RK1TXuTkvNVZ/q7Ns/t4J9Eargc6DryNsK0a
VW5PW9wqT4i53jPrNaaWep/lWC4GhXArc3ZkG8SXnN4mVtIYOIfCg8b2Tjhw2VvtDoWjhz6x0Kwt
yzoVi63dkWPBcB1ry5YZq4b4jBcfGj8DSEVn9f//4UUV56SW/1lqKLeFmLsjpUUYe/suvwy94ddu
Ji6MRAY6H/vN7WnSrgpxMcc8xgPeXhGMWUfUJFStmJBt0P/HOsNP6JD50AwdTqfm0pBRI/XJpPeD
sqAMWQw7YVMJDrX+06ucTdMTDbOa6Hw8yiScvBl2XubVATMsJweXEMHbs0YMkSb+0raUh95S3sWs
+3+j7G6iNScANVjcOMs57jKkYb2pp6h6xxJRnGI7fxT3dLSlpW3Kte8lAG1+VbjGyTtucEHVq+/F
lHXNJlhykpF2Q6P5mdCi9ymCRlJpAphG9Sv6QhmkjB2UGjkeHT4E3HEwmV+rZ9MZQehEO1SsQ23L
WSLTCTef76YjOfqrByfaMrRpnAzbKY4JDKYzkoxADUHVvOsU4enMFORGSsMX1YdBrPqVaoanmoyK
COY4zsZ/yjICbB1IzouI5rCawUaPflaDbwVV6tfCJeszMvwn+m5fy9K6sm1sbS+n+9Frq/vGgYk/
velWL856UcE/u3cZSKZxhJFrlyy95hddFbDiEw/Ur6E+aPh88waKpOJZdbnTsd/rAvn07BulaZ2S
Z61X7yrNtlGlaeGhiEqSt7U1Jc+BsSMr5XLrF/c49nPKzVrem2a4SZ0l1dhzqfnKhxrU2R0IqCvr
ZyViPPsZNHujP4ILp7t+cBqfHQK9zGpbGzLHKwv4fy3v3TZJn+0bciyWhn0MJo7YR03L/N6lfHiq
aurDqVijWjM+TpZVbKYBuCDmXOkcSrcq4veCIpcR5+Hc0HjmgGGipqa28DBTI39HbgjfzO2nVeqP
5og5mLhZqDjaE/i3yWAbC+QT4JSvaFauIkPnjztF94mJ/TQZKIPJsHvY121OPD46gA1jRBPqhFb5
InFwXWjkQxVuf8r1Sd9wgZxUHHsHM9MZCiLtyUYpfmQ97zezWBWBoOk1sSFmpNL6TZdExc5skMGQ
6kmETZ29G8bQhjYJKAHtj2Q+lgeJ5e5Y2MlOqjKiuJmMuEmLv711xExh6HCw0URcylj/K2Hig97t
GcbkHOoE4rIzanMQVZ7+INFzBasxUpOSxB6HC3tg53riUtrUJ84957bMDiXBpox4xrU3obE8p4V7
pRoDchADZFFj2AB1SfAlUvhGHZEcOEeT5MON8psjjedJQ0VqRl+kFeSgo5QWzW1ivTTVGjAZEXN3
3/HLNNW2SIR+NT0xiDyC/zW7xjetBz665pYylaNPy4hwStmfUZvonuqOcVFbzy6W1r3Fc8hJO+L/
JX9DuT0A+rJ+ONbMtARClfUcgxXzUw/uEiBpDRlx3ZBbeufK9b3qbBnAdy3B2txMdZoQzINTDoQQ
m+an0xaNb2sdoR3V3IRC1GC9c/E9OANtN171qzEl61EykmZqOH5umkAijMUub1OIheWWJmjfvLz/
UAtDTjzE3avj8dEPHbWeLsFtjFjZhlQddjyjqp8zD/6lo3zTbMn/H1Y3vrkEZKyGKHd9b28MXu2g
dEtaiYAZlSGbIDKzxzSqIjae6iuHzPOXTAJ12zYtmmb12rlzf149iALMBEdE8wgihwPhntHG1LMn
R/40vWmEdgojWnx1C1H6pjMzOPKriFASydbOtTO46pDN7huPhATyJ1isJSfCH5FT7TVvQSdY9ykH
q/mHIzsOpghQxWS+3datY/hViwzRiJutjgh8uyj5ca8qNNNi5ywUgGZA61nh9Dt3biDr8wt79M0I
auE84zmwtv2Y0NzUItzSRFWGmf2xOiQKZQjMfWW/qIHcKWcRDyYnCQYNGP61OphthsBb6eO+xdnh
axDUAbdDunfi9Za5PVpBncGnQ63eFwzUiMV341S+GbH7yjhKbQAqnyBf7L+4AiMvzOnuhglXAgZ3
2Vrzmmbm9woRvl09jKtFk5OsVtCsWNE1tzZii/2NOJi0ewWhprZ3aqg9kbm1d2X2rLxc0Cik0w5S
0S1fF2t2SZLuZOnWoxB9dR21+bau9VdNCzTRt8AxpTrOQ5yAyNUm2nQX7SMA6m44Gb14TnAuHTH7
mLuoxqSAGpPapWQQ4PtQeLXIKM4amKiXLH5IqmY7Eet4BSei1JK6d4Mx2fB65MYjVHnBgc4djZZz
zVAPM3sde8DJB8RKh9Ea5d5MZu2ELZAwVWH1IQImcQIicU6FOX/YtiYI18432bqKo6jFzzq0ZehW
8pWYwfmlkVxO8Rozk48nihB0/Fz2e6Q6H+BfXFZ3ZcY0vOso/qtGlp9FbFIRg1G6ix+rybpKf9ad
5yyl0UxfiUlrO+PFAEbdTgOrVQXlKTvrUWlSBWiI6sBL6bCeraq/v2KP9qCMBzoKAjHNWdjfy71H
J61vItlWuguwT3+Zjb4lILJVJ6X8yNjHgLOuYYltfJuOOn6asjAv3VBuXBOsqb0HmbUfwkAokBYu
Kaqe9TvnuklITNoTbF8lW1vTfjqD/0hXgxHkZrSSqFKmvDTwWpCwmtnYO13MyL2WN0POnMZAJIE0
uj3OsvGxwT7EOpRsRRwBS0dcHuTTcn87JMwsApNQJ52Hnk0+0JMBm1uVvlhTMvqFHb8uXQySJuN/
5XDos19ThwGRWfVdkQ++jDPb3cLUY0fyI0/EJ8ECWKVkopP99Ka0HHRvYUXJ7SLwvET6Q1l7pJHC
Zsx03GAc3g0Jr1+J7ONh6Ogtky1dbi3H5di6Cm02zIiT3KivgdY2sh+T5PqHqJwYghPtEo3zj1pU
we3iElka/zoUi+8ovOCmH7wkrB0yCtaLq1y5Y4s6lzHzITrruonBK7xIHIu7RILAaEcnfshsiWbK
vBvc0uwzg0+BaQ2nbBGMYF17LCqPqFLX/PYytXEt3DvMRqVmvczLzG4CCOaX5cqgpF4sneyMoYo8
Hm8Sb+3qCRXhe6tT9Ww5uhFE+JjD70XhAE917wWxPzpv0pErNpzNbWgbdYLo9ZEBIMBpCJ+qRyTY
7YNoy2gzJWRgFd1tgvm8iwFvqCevusJtaI7DHzlpG8L9ZVnLoCfjbYvsYP6LpjfyW/XNvJ7qdvzS
EqS6o50eZ4VPSGAwhSBy/4ws2k9N/e6AWQjeS39FV4w/UK/sgHYxDb7c+S+v2eNXLi/6T61sOUJ4
NRv8Rsc5twpIKmheWMRdRewVg85DwzO/xfr25i4LFWNEsrfAeHy4qFusfTcpPA8zWpu+9o4xJXpq
9SK/oDZvRbiwyVI+1Zif2bmPzdUPzoRbI7JXJ6OkOmnIhjLR8RElpBBsNnQ5qXQH32buu74+LDZ0
QvOYu9M/c3TGDWn4vhl/IY29tsuCgqutgDrKoUWBi/ym7MRbwilgeRl8jtG/uxMIRwHp4sgUVUCG
6GvGpojXJguI6I6QZYLqLq0s0d1RH7gq91n0dR0wdLthSUXPbl5ZFkfjqJU/g9UNvG3aD9stQPlQ
IrVBDY/wAJDrzqBYcgpc74kgFhH20XBzpfZ8/0bIkXbJw5meh7+x7IYtizrwxYIm1yHQgG3oVGSM
j6InTzQX+UlBrAV6ytBVzXxPUfXo6iu44oyJKF8h3iKFhj+XvAfiCUpSbT6dlb7iuK1PQ1x4fjP9
ArCDOSw0+ZCIFiddtMVzcJllY0IbpqdoAVUROe16eH+4yjB1eNOExncKY2MpfGtlf4GN+rOc/jCM
a+oDWT8AaKNEcaFO4A7J4SOKsRXnidCompYDnwwcV83vpVjltojvpZNJv40m9AwGnEGrYMMtm8Qi
NIfkpw69dqh6LmSLsrVN208gcHlC2it4bYaGxpfW4MK3Zd96VT6Pg2G/wqc0PhXXmiZe8E3ecpiJ
beG1BKutFN1YAy212cln8OcLVeaKYi4P6yF1r7JFWkaM4M4SXeR7nvhnuUTseSpHZ7fONr+UwkIj
5g4NfPBBZaT0ZrhXXOCKC4FnlBXzp7FApEZPs/zWfMYwSjws7uGRo9pupB0myYrZLqN0kGFl2XcO
EmBrnLOTXU/jLpuSMxrAao+IeVs6anhIXYxP8XMVrXLvQMxuE60BmeEBXiYUBy0isZGIw6Bc1D/W
v3nvZWCweTUfVoeRq7VYPIqy5gyz5jdLM60g7Yxl32q88pI3kjp161qX6Wc1ysU3dUpTeU4MlsOq
C+qyBsUtz9ZApF/qjtKP9YG9jvrJ1vbkVbfU8yD446K6/cIHe3BrBoCJCidIsXstcRP7acwxbJaA
fZmDgESNEcQECL+Pcoi4TCfdwZ6+grJ+WpbmUZVsQ74hhosRTZi9m/qD2bcPA89bC+CMKTGxQ5K9
3vooAvbXbHSc1fg3CSc9doO0IABsMk9RH6SnWqe2qq/mf2lLgKDQvUNSDoh79IHkRTJM6+5l4VCe
bDEiBkZZn+fU74lSMNu48gDeaweWZ8fHaHlUUHIPVRp/Eqpf+uvcpDcslexXNSU6FSygp2XIZobC
15143uQxeYG5PKDD/AKMC7zCBn3IrZNVmLrf9jkfkYYaqo31AzYyfm4t4YIiIafTuQEq/H2osZ8A
eVC25cNKnJ72yhzqJwngqKYmlJi69ukISl2kjE6ZSs9JROQ8mWUvpoOKwQGi5e3oT44eY86j+g75
D6lQcj0X6/rPIrPaNe7Oo8o5F8W72alvbSmsrySWLrCFCxVcGUbojCRgaZSc+5gCsc72FEMDazl0
E+ts/3dfTb9tqXGj34f3DhRi08EZ+yrLXxepEZIYuxdqVYzLpMfHxUL+rjX2c93rb4k3mDttLtsj
LeAE2tx9WmxGGFTVpyy+Wj6JD0oxWH7cDgd3l6C0bexXvbjmsVNu04Ktn+GSQHxcYlebkMC5NQNX
Rd5uLp0klGlKayGh8AFG/5TEPSrvh8oNLYPpZaiTXSkMQmxROGhFq4G06/NGUy0VsiNQoZ2SiJlm
DFVMS0dKCQn1igmJ5c18Qs6Ad0emPM0jfaIClMERo58OSJOsGHPfBCLQOkR65mrZxxM7geFhMDT7
H6uxL0TegA80bBzJ2sVcU05AGwUJYDJ7Q8Fx//BoKha6Ge9abYiCPMnnB1SoTyXGsNOQGQRFo9G0
Eu9xuFv5GG5cn91PP5S28WM3E5mDHlnn+t1ObBNvXEP5aYjNfY8rSKQlmlISC5tcnNPcfJlHwLc0
n289beeXEXBgzd1dyqzxG8EVkJbvNpTHokaY8GP7porFvqCfC8g/Jtmi/cc1hB21oBWROa8NUnJC
gll4DiQI8nXZVDR+QR4oe9lbhPH7JvaIziOfERO3u3ENft2LNB5r1PaqWOdTJz4W6QA05bz2kU7x
vJmbchdF4HV3Pg3Dwjs9U//Z0okZNxpUZrjMRzej+A4NLIglo8Z6iRthsg/D7JhVvzfWhcax0SDF
em3/SG77smYyDSdj/U51Yiij+9PjuUDp5hR/ArJoR0dzNHp80axKnO2hLYGXO8nZRXTgJerA/0Rd
bcbGtc/jV+nZ/RG8GQ903LQ8lJO7w1KWBL3NPkycek0OcxttHCjxKnZZwvk/7AA4HouKNgmh7KNb
e+8e1s80LZFRJu1pKV0y+yS5gBQoeBAroP9afvaG2ANJYxEu5eeUyojk5V2l58TGAuR02r3Q7gmV
WBTGkJ931WFF6a9zL0Vnm8v5rSWFbDZxXuGC3TtssoS2bA8uNXa8bancYKj1yY9bfToqV+DC9Qxa
E20ans1VhGPW98E9F322xLDRSKECR6kvnoGhlhgNtGJC3zRiOTJZ80yMJNgmSjt1Fss50YubHNV9
aAEmICeBB1cWPQwzvI8eO/ZtJT4xar9yRaGXqy1PBRLoEA36hGsnTHLxXETJlz4A+vaEDtrxzITW
GEep27+tsf7zbCNYlUeQ5A/KAAmKaK07OeRBjGjyEFXL82LL+/l+WJYS9qO1TkWJNk2BoM3ZhDgc
EGC/Wgh0am+06LNuGGtADnFChabK4dtW9zY2rQNeXctjVfz9X/lpK7M6g6j/4wmgo6EtBv5zycKi
iSbRG8dv16lPhOOAe6BeDrokhSWwawx0PHVEIenY9NmWs+i8EixAoxGwBQq3s5XrO+Svr3Y9OBtC
AxHY6+qf5s1QUJqRBnGhv6runnVq8AbVeUabMqxwfgSLU6iSyWCRTXcozdXd0MH0UQjbphGD6RM7
LlYGiyD2xpwFpHur4cTS/kWSiujItEY017RtCY9i7Hv4oG8gZLJzA8DTqSBaibiciJsvJsSa9viP
3BtKSlL3bUXiIqZEBa1mPSHMBVOFsQsLlMgtKSuvpiH2fTy0fg0ptOknUPsOq3+IN0X5c8Fsbyeo
QQGbWP1e8PfpnHSkDRu1Nr87bnL1/i/9TaDTBasWZqNsa+X5W59nLwjzkOfQ+RNI+HRqQ7GcqEKP
gyIxiG+J5Smq5S/TNILatWHBK3tepA63QieLW6al2UmmPxUQH90QZhG2cWWeUfDD0GaHyGx/Ccua
roAfI4AnS7uLZGCk3853zZKKHMYOTKMj+hW6wFVKzBgJ1iGi4JQ4lah77+p1K9JZBIthROhM0MiZ
LVXihd3XWx3ZhjvG3/B/erDaFXaUVQH+jAB3SYzKTUn9GxbLDdu7nqgc9WXfxPa5qzF4NANdFSgA
E1lMO1cxOcsSV3L1Cv5gP8SNorRFK8YgL5srVvSEjtv+FcO6tXO0Nt6ItX3heLH9kQU0rNxPaUKp
JiwLe8O+opeKLkh71lqt6J6YuDy8q/Yqq8D0FJEbPEqBpe6JKemBtnOaHqHdZ+S5FFNQJFEcGlmr
TVFpa0jHVgEEPO9ymwr0trdOBrZCH0tTu51r+zRq1QZCNNr3BIWMi7dh6Ct8YNUlRE6DWNuK3ipY
5P1MEUY6Ie1OdSqgkBDm2zFvHuaaPQAjfoYNeofvHdgDph4AiVSAvKg3jqZhFooYuDyslihfjnGH
4yBOy//UTCtPtXj7xSZydBXFV2ojpveSZj6aEEiL3qiHwoh+x4GCB/3WRIt7JvoNMaYpKZeL3XAQ
WL7SVbtNRrIeVN18QhktwLt/KkGNXIoCCQi+ccV2Ekw0Lixp2h0MpGCkaJz08dFoibzxcBaQy5h2
9KFEtOokmKTTqUfojGJwzcvt6oAB1zHINm1ffbQCuhvpQITgaG8Y4wUPlCIaaBTZiSUBSJy8/vHN
mVfjhNK11E1agEdobTim1G8q1P9tHstjV1vTtZ3NHY/2eFg0vt+CUeg2dvNhiZQ4LcSF+Bb18tJw
TgwUYVJQmFQOi0mwUr8Q8owIM0ti9VARjAJjV3PFT4+kRmjHqre0I7k2EMx1VIfWiPivW7OWZw9s
J+qWwES/eyB7DlGyJohwnsjEIc6vPYGE3hZcLHu1JGNAS3W/7xsJZJF4NC8vIGj39WwzQR0Fw6iX
yPLI5Y7q8Y8RfD1hR9VPuEx+coNy525FSuQXmPgCCRAV6l2nneCbYLA9oiZIxPlyBiLsEXb+ptEi
WMxEEyzDKnc0+Rkhmytl3QOVunqGx9CwI3HtU/f4jZk9P0yYqoeCrdsyGqKhDXwWOmjwpilHB42w
ra6YMPHPJlH827ozjAp8myxeVFlaT6nd7TMzjd+XKjYf8hrP1P//NuoMufO8hqTo+z8VrJpMVHlx
GDh2kFlr9TlpJuHjWLn3FTrHBGXccUzkWdPo1jLqexVVHRG3HBHLjqn4vFbat5ZYf+RfpNtBHCwj
Is07qj8UwjG/WPrvVLPTEGCQy3dyluW6GPGFsjXzaHasLeY6Dluaftph0F9dmM6gXK1j1HOQIpTD
1x9QTlqfilj04WCgyFqWZQoaBiiMbyReFm7qEW6OAG1M6wUFoRNOU6w/VhPmen1MQksZ2km1xUte
Q4EM1HYGo8tZrUbWtVw7Y/Ki9HU5rVMxvEkXMh+qzYECoRkvCUovKs+tN5n3dSlDEtOZx54de1GV
x/JJKSqttgAMVXwx9Q6hwNdw79zUa1o1hsx5zdv3VH4uSUy570sMLrGCjbgVE0KNAY9F0XYe4658
mFx57rt0bxvptqk/VV3udRqlYr08MY8Q2o8lSL7MUYTkIcVv5y1Bi5OqZx50+TbTnDiZG8zZrqQn
rCxJt0IcMff3usPstUEEQCVr6BCwX5nHgbNXN7wXA4qvH0kNUO1BdTi2LKw85OBrORyBejf6xR/7
IZAyfouGk5iQTMUHbXVRaqdHo7gYtPcNEK5uiy2yhLFQg3XqJxwFSAUAoB4qPGz1GoclP5GZOYFs
3z0QsJYADoTmxxYRt1Ih6JKVoXdqLnP6Iwd705ravqVBKYL+1Ii0MpZPTQIzxZQBMH0rsWDnq7fg
x/tZXwEKu89E8CYuBOYTyVg6JgQxvMTICoV4TidHZSTvour6h8bzTqwe2DK+tdZ54rsPxeBuJvtd
V+tRb0l9nQkn15cbhD0hdsOroaF6tmN+5qv2RpXg8xi/CkH93UTJROlH2k9D6t4e60GVvpvLR0y8
jxvP4KOsERr7QgvXz05ltQ+qhSasCfUf/kqsmqiciUEIKKdFVaXCPKeeu60Ra/648rloCWvAmBOF
/UR+l6e9utSSx/mZoIMiw4qffUm4DTtv/HhA27DKgPU+RlOF9tgjmpPCiu0KHFJI1ovxyHccDFPD
yq1OWdeFRNIEMBDvBAf6E/JtTaf2wEJJUN1gc3BsX5DXUhJ3ypiAlP6Jzy2w73IwJj3Pe24MoszK
kwGURr4EfBLQOwVfsKOVM29a6wHT10gvn2nXoCAQsgMZq9fSLs9q/RrnLSrEQBOI3JUR6HyMK/1A
5b3yTxwVWJgbMSpjTAUAOyOw3K0EMqxI0Ne2CLL+lxbB0OManqrnwubrQRZYovazo52bd18oODa4
yraJil4bc9pNRHkNs69FLJy2syW0bDW+bajnBjw0X/8jPfdkGoUfCzo9A22hOxPaz5wwl5IzDZXe
EF31PMIAybhkfrtDdkEuY19F5saqIrLFac6m1hcZ1iF37G2THJv0hMts79BLtaoPVOf7mOmf8Axm
HetQI9mYnJ+4fc6N70Gsu6F80gF5c+/FHP7rRfrP4pmtsl+BkUlvjoS9CVY0Z/hudIqBC/RE3X7k
o3KeWX5DojCC4qxQlNQEzJDY5RsYR2AY4RYOHQ+cHl2qlliEh5RnKXdcyHs6KTC2xdlGw2Nqeo9j
P37SBx6QlxpAZ++XeTlY6dtQ/KL4pjbW1yGE0+aql+dmmDj5MESYsPrpJb8HIky86OKrr15KNCua
oIWxvxbdG/Fhe1QfF10cdSSqUXWTlAwZBW2FzrnVjrwgQZ4/YIEIJtriyhdizMN16TZTWgdRYQQU
M0t6XOJ9dQdGVY5i/+NOg8f5gwZDiXpTF+eeAiPIgghbnsqP9+q60uO+64HB+LMlmKVbLJYp6eTZ
NzLUNB3OMxKEct5OUNrTqgeG9oD6j4aL3jdHxLNgfe27WWhBsSuROVT4Kg2+D4rnyn3GsahhNB5N
bOv9Puu8Tbv83unAYfpsh/FtwIHkzUtogIu6Y4jvca+hEUa8GWLo3EJuhkOy7kX2jhe5pcXWAjNX
I0Uh5rRRI5tURaxH918KG+EBysbeZaRfUNaEEM55qIuThr26IVNP5QMWtPPcub7F5tzDWYA8ABlj
BnU2xYyZE+FzfiG85OiO1y7ipSsSqqsOGn1ouGnN5UouD16F0TeYIKeMpoxdIrrjUAAmEv1eD2ZQ
e+l2LGGEY9bxfjsSoomrkgOeEjYb2ILYi3xT/ccERDUvORoJ7XXSheLh++63he6emHFI3rorbEjd
ikiUIHAEyWI7D09VUj+mxP5xUwdzipLAQn6VX+ni5VPvj4y5gYcjJrY6oEqWEojVpUgOj2rJHnEz
73SWGyQICPU7Es+uDcJWxCShQK8UeyB1GKEj53NRVoD5lb7ninwrHKrJY9mxz9KIYiMzzZBmm8xX
GCbgG6hdT/8z1Ms9eiJDlw25BgOyrQjT6zumP9qlx6OCZGqQlBbGL9Xom6p6b41sWzUUvva4RgYM
vy0cKL71LFKsE4+E+viORaIp51aVPJJhwFISrnG0pQ45QAQS6tVdAwN+sYDZ1z65KH5vG+SmaMRi
/bt7EzCGn2urP0jUzkNuHCTykdl413HJrCbNWs+amwVa1+DEd4h6fy7TAbd2v3u6m8Od5dZV3A2W
9kqSBKwUl4j0kYTNXLXrXZd1TEqxyezk3N1ZrbvMapz3Cq0Pkr2Z0L06RQVSlntCSHwgelrDKAPI
bVoBy+e4GI/syEFmnktsB6zEfMVX6ybqs36n7jNiGrYwGazg4nHiGFe81Et/hLQdyx5PVBFqZo1K
ZWJuZUEz0Ztl6Z2Ffte1D8RaLlbosdq1y6Go4McIjoX/BwF7iYfL2P5G/a81v6cd+N2rq/RnxGrb
hIxyj7V9SKJwrDHDJ8sPdbz8/b7z/sSEmJzXtJ46rFTzS+f8zDoSxxrsg1JqfkabNzXpwdNP5lo/
G+JWzce5B3EW5am3rmjm7mlUmzK6dU32KKvUr6NTKtMNiV9hlVD9Ebk7Rvtjle4boX+kDj3s1BAH
kXyU/cVBkFS51CG4iqzPOZAmpRUGbw0US760/HEZ9sd2b1GYVND2bZEQV7+a9Jq7iG1kgageyIyM
TflrV6TDjweX9BWnKLbGWJGplDAHZD5RBp196RssqGlGIuywiXndcje6mRz3SeleSAz7TEzSOehM
SsqfsQCHvqeaLohuziWAM1Z0TSbbPF8ee9s8agA4Qh07dYhAhhvrXiF66e0cofaftloB3NKp6D7M
/j+baJ8YfHNK6M4VH4VJjLo1P95K/FSEwrpmDhB+9/viEK4vIkNejkl04Rrvn1zPodfIPVgipugH
QAQJAKe6nJPdIna6mbP+fLQdcxPyAwC24drTmSgVgjn1HuecU+jB7uwk6SFnls2NITmEy77ctBlm
xG5bD53BPVYf6sze8Dz9ejTvGrF1YP/Z6ssfq/ipGutHs03ZQTzKiOa7qcTjDbFPOS+niP6k/pqC
PLWZdezWj9l5Kex/c4RIUSNsh9w74t5qMlTd9bGq5OPsVb6S2iaOtH82VTDlCreqvaJRf5mBQiBW
/mkawi5Rgv0gAp4B1AhOeHUwNnrYgW3YCCxY7Dnckcu51Fwa0HHjOqnx0CbamUSoQqpT4tpfK9sY
ExP5RJzrjv5Q1yZOw9knFYZ5mBGfuQvTX550/+PoPJYbx7Yg+EWIgDdbwhCgFym/Qci04L3H109i
Fu/FLKanJRK495iqrKuZRsd5yd5RU1GdQuxUqflV41m9L0gWl4V6B7Qf8hEhfeWtcGSTCBn0UIre
Pq1xxPAzR9bNJCGUHMug/266R0ii5dJUD1C4yEIV1AWI9WTBFqb4ZBJQ0+jtHkempp1asl5Ihw6w
/fREEYwrcSnyiUaFoPMtIOYhpteWQPncb6CrLrV2gmPqRgUFYWhG30kqXg0mBayoAuCj+1Z9762L
FZNAzb1k0O1XlBhWLXAHssIZTc3Le6Ip+Te1zLd6RHxW4/csKBtCk+Jo2053AO6En3UTSqXMjAcW
c0epDh1Q8Xtt8Vetc2uZqfBWWAgd+/bqVTcrO62YAUleiA6Dh0UpfFLpIHF+C7iga1V+zsvyAerU
FWn+ChWHJY+7CNVIH0GXyYdZDcTKQu/Jz5JmiW9seTgwkQh4skBcKcZzOo7PIVCgrd8Uob92diXq
jMuhnKiI1pgmbyDQIVDl+MognyJwIl75OhqKp6nrrkdY3efv6faj9jdwZqyVY+h9DbC3OrK14UUR
sVe0Bl2ufl2H+6YIkcYv3VCOxHoHZvS5KHSfw+zUxpO24tVe8Kqhc34vi5SzfLFNJniJjgiEdqkj
QVY+hKl+UBIK0pUkyksO5jHTb+MCqZbVviW8ERuFSyD1OH5Wkt6Fai+b7VvHIkrFydcBa8JqUNZF
wMjdDUXNl6EHp5zDi3BehfExzeU9yUL6DFDohOGo4HLjpvMrY/KGCM8UU+wk/GyxkRjFsJNl1PMG
3zXwjd8WCjCEHGcC6901yWHuQEdN+5VAVgn7j5l8AKw8Rcz3ujUYJtaK6q3r7m37tOFfIAwL6s1Q
LisNEqoFItC7mTI51t10hhwX4QRi0d8Q7aFXMNZNtwzpgAEyZRuwVWYRhQpbTNdXS0V/MyDJysEa
i6h0RbUCSYSALjVMnxPanakmKONKKuk67O1lI8Wxy0v43WQpKBZpF/MO1JwNDIM8mbiFKX2tSKuL
FMT48UuoUZRLEEae6NTtdp/qb6O0N6PybBALpOPaN08ZpYpVP2FhnYYv7tF08xbgeMTbGaFDbTjl
+Dx71DrR8K+tNQol1oKxjsHzVySrCH99hkhJkhhEDwTxZV7Z/hToncchJjy8drv6CfltYCrbDhVV
2wQSYQe0eJdDTUCYNaUHOkbXYiA7VNekr4G1oYBfHG0uEOWVdtS2N0n0WVdCpT9gazk23GRdUniU
OEDpSMNR3in40SsTRwwCH0JpoIenZPO9itMFiQHQCPNA5ZVoIXQKLNl14XTqh85wWBQuEo6FOaoo
Ca0bm11WwlKFNOuoCOJxNGSKPOrU9R5JBwXilMgmJ2GwwpjQ6+Mbizd113ZuB9ZYjgXH4DdDvcai
ufTa0J+gAUeAK5f+TpsgN+TZhcEi67tEXOy2zp7l6AYkImvZtlwqMBGh/ol3A5kgpIu8fhtmFCD3
oSLvlQ0Uqx67bIhTwXqIqz7PvCbBC/EWKlsIm2GrGuGzWyGjAvKNvBb5a9EXXyBiP2f1qNPR5WXo
yzh/jEb1pwiyN6PPujK+Vlq9sSx9iz2sUUERY85SEYEUBzWzNNg7vX6zoKrxvMVWjLGGF2Upubsv
hvhXC5EvFIBCAzQwZSF5nUWZxJlr6veoe2QFTuya4bLhsYNMi3+6AAzlJ4s/KyuY2uoKTMUJGfi3
KwOqiSnPcCXGaand2vyKJDEALrQrgHrmHV4Lh8S3TBhIVN7WbabNcArkUpC1p773jeQkUU6OYAWr
akbxCgyOfSaUlVj3Y5YErKY8bSRfupNAzJM0PJhgXK2vPFmeV7n3Bjx3xH8O56wcT6pADaZr7akC
4mlP6ghEaRAfSvurjaRMQgY4hDLcKGWaG9cSpdEba8gb1qR1F1ALO7b2vZdtYxbtkACVIDDBeiFG
awA/y7oYmh7DmTCLAq2efAJpMvTFikojE4NV7PBLDEoqOvVmySqMOCPIljRi9TJaHTrFWMn2c6Q+
srpJggZLdIIAw13Sotwlman6XSw/5rabruguSxc9F+lVDByVVI04UdFwIuSZ0HHsrLIS3a4ofuEq
jJzlxVfSVEyGFEYsChu0lO1tiFzhGjXpxVTSSzTO6l4amNAVo8k8UkGjMzk1DFB/QLAarKyb1EIx
Hcta3nJ+wTNju9du0xMUrVNkQnLIWMSwxN96QRzVjdX8DBUyngTXtRqRkAwB65VoNTR7ZjMchZSh
MWzXQNU7z1hp+4w8MV9SppT7gcR7R686R9fpGaxecbGVX+dEn31wMnjWx7H0E54crbMwN1hv7Bvu
YwnUR5TEF8b5rwROIIUiDQKy1lAhEu2LZ0mnHefrrlYTM8OM9q00+u+6mZi+keFVVsYLXcLgAqn2
akagbpKMkl13pIAayGhUcdzLfTJcNzdDnYu4MCCrw0XQ7xzk92wegT1XwIMHkTOxmNQ/CVH6BWi8
ooew8Tn7Q2ARvbEuFxb5UrqCjp3mf+i/hwP6xdguQ2XYzzMGLSmXlCdG3N9h3D71ulH/5CCcIWwF
2iAVwZhT24xpzD5Ji92FO7z6rQDq+pNFY1ss6c0E5jVJirzrwo9WA1hEJCU/VTsx5a62dY0eRr4O
Mn7XOUsS/5MMgcXUip1WjtfahUhhTcI/KcT1UPKbgspFDiCTAcj4tYKQqF5TDWryKpR0rykEn3ZI
GdKSBK8nUep8xQrFy6TSnhsjgFcSTla9uhUZmtsVrMVPlXWWL43CP6Te9Kdsa3ZGGL7XU8qdBHcG
4Lr+LmoLFyRGLo6GJ12LOHSUhHEMYrJJFglHWtludFn3L46trfAZuVbmxa1FWXBY8bD/WRIvMwW+
Q2XkERJASa4PEy3b9lw0o6X6qwqgrpCsZt/q4cskwOLSovxgxvoxiQRQ1YwlJC15RRNuHFQ8vUPC
cnltkh9DfpdmSn675BIS2rO06KTFrrm8W5BRjeg5wVIDxWyzQK0YQYdbRTwD5lI0/Vm1puKySMY5
r7uDbGWcfvhxq1pibgiFfDcmqHJAISLU7bPBS2tpxY/PvTnHRP2VcTbu9BLjH0qEqY+/wIFzYM1T
dZL79xGCeKhM37lC4HfCzdfIETe7cER7uiOSOFgZKlqd4Q2rchYa8m2BiShafliGFY0whDUdCaxy
VeKGoelTkRE6Wg6HKnnpU/MgyYObIXqNxtxrDVLx6u9WVyBNSoiaUldCtgU7wJAF/tp/GsDZVq4P
ZomtlNYtvZTwZey4AlHIBe1jO3Kp1z2VgW8aPRjd4JJevJp7rckX9Pdc29ULxhEPATkoXAJmWIsL
YnnXknuVWN/0xwWYEl2s8GN9z+oP6Q9MUT/LbXrBg2WlE76afYZOe62xL3wZ5lVqka5axKuLLCWK
XVQOb3qc7SFJ4etpHGN8i9bFlzuQyeEP07TnLKz8JjGOrURwiLu0jY2RyEu6kI+WzRZM0CzDf6Ur
xyQW91aXeSMhAbp10/t+L8svzfqXyV8zes8JLFVNExkyPw4ZWEvNYmN4vkgfRU31cBEs01WkVxXT
zAzuffuYSuYstfnaiRRlw7nda5gglb04fGXMXaAxMgZn35oRy5CNNmyQ28qQQYnpLEAOpq0bc/it
mP9F5Q80BHJ0bidisVf6i4TGL2nRHWfdQVKfM7KFZ+RUEx83tjscftZ9ZGyTZWwHEYkP5byDtnlQ
0p1sfhrFvkwDXSN5107CJ6V9nc0TCXBDvGG3f0tzDWpIYmTZ0KykBJNGO4HGLSnIt91GSpvMdL7l
0mkdriBZ7Kgu7XpqbPIeh3h4klXtNikvpuUk5vP/U1/Dh5XBLIYVc0uxuekpzEG3rfA+4lPRMgVF
B2LSZT5nxeokUWgb+sOsLjKZbwVB9moP9SYrzyW4+0WC/8ITNSuPwS8ZMWZxAxwK4Z2CcLqUgwZx
B61ZHk7Y0NjB8RqI6ZlGm5YHMDzvJUMUNGTkDREUi+LbrmMhWC3UN8jAVKJtlxb5uRAA87gu1epj
j2HzVDgkxs5UpnHxk6pvRIvQC4I56+GfePpE0q/l8jINWmeP2WeKTilX3nDL7xVajA6R8q4VRFY/
CpR1IKPMF8d+X7G9WBd8nRpjVsqAguZGOs1DRbwucejqaViYaJjSfc1Iq56GfzVNfImYKccZcBhg
9o7Mk6Bwkh5K/4VAcj52xQeMhXVCkWQekFxgqtsUesjgbWZTmETsqkJQB/3TGhh+e2qOo7P+Alaz
jY6GuzRcK9SeUw+chHgX0mKFtHZMFndFfkb1ZGr4C2LekchRK38Nb3FC2kPKg9zuwm5iV7QncwWK
L0OeS2U+JToZEbiwiBTY8WkRZk0NbcxnSWDqsj4u7AfuVfNm1HcZmSUQSltQPlrwXq2C/QmBmRki
og6EtDsBvmfz+5qyqQNU5bKqhhj8m3KAzh0E6YQ3CrGr+CVQ4eVDz0X5KaB36nMuTuSb84gzn2WG
hZK9ki669NXknwWviBjukRnZslwRfSLZDZAPEliEiZ+dXMyPRtI8i/plrkCKMBRKZVRdDdCZnIrL
/BEjvC7MJMQsdlnf7sK8hUbM66RhhIEW0aZbiIX0yEyRL6eiC2mPTdxd10WlHbDOfWpcevqlVSQy
t3jA/fO4Z5g7gzBK8MvVIvrWl1Eef6WmuQELjrvskBjzc5tL+xS2E93Fru3D9zEtbS2bL3od/45y
/GakW9oM8x0+xMmipIoV9ESLMfzN4IiTgsQisCTh0ZgB8YZGwy2mSDt97hyyg55CDLbiehs7xR1K
9ROy+VO/UTGp6OKLEZmeQXBtH93NAQddaNllJyNSwW2X7nTm82MznxYrpdaZyv9XRWMr4EfiGjRr
alN8BHn/MiBuBPTyliHMkeQvEgK/R7jIeZ9fyoIOkTu1iIaNMc9+KTnEyqcsvel1dNO/pP6pxXwW
dr+5cAyV+FvtxEMnJ1iOzY9JmD153Y7K7COdCfvhk+EA/+gGhk3UtAZP82bzZR0yApUPixbxW3Yr
cXGzv2Xo39LQjLGJTag6REniDBGCHYthel1bPMI6ibjqfgD2aYl10BBES4YFi5IPUcpRGC9vU549
D111FybDF3nrSuWrg0ahyQMdi0lm9pc0gOpRoEZVU5DA3S7BE+jmSsWyE3fV73TqdDi9du7KI8m1
BcLbeicZJrvlJFhjUNb1vcWeJ7co+If4Wlgxf6IP6hhUVHMUNu8c3ls5JYnTRDpYD3Zzep5Uekea
HHEUbrq04pdT7Fp0+QgEg9iwa8HCkJ0WhotjVWvP4cKOaPmmMJTojx1CWRmfYFIRdFbg6kppzobV
bC+tMBKVlFCw9jueIbhz8UZmrFEO8T+V81xHDy9x24u4WyL1HyqCEis9CjxpvcaWrYRu1JyV9CB2
H7llPonJ3lruSMCpZxPpuLY6PF3JT4HxV6cYLUHMMbtWPzfeN2+JX8gdclASHwfd2AvFX18SaM1L
MSZvcf3QcOyUQK2iQuG4vyJUhW+hLS5gIw2K4rkorm3jsQBBxmZIvpFBfnYwj+sNXic4kQN3J0l6
vYjVxoHNi5XI4CJRPI5GkKiss3CzklugAKB5Sl85vHGsC0DWscJozC5RQHKL2Ya4p3ItUQuTVfBg
MayfeARabSe8yr9W4wE3cAmCEAdbps7LHhYi0F1yQnDCRloOkEO0f6kiv+SyBmiLob8Md8TCCG+C
JRkk9sr1LdVLX+e2M1pAeW3BkrIznvpCtX9yNoGxKQayxDeD6dbFty42gRnXNukBQV5hphomhqDc
9UMeFBlySkivmhQ5EqMSi8UPNwqDgqn2iffL+8RJ8KP7fB7SmVYBTej8kqGed1CT5q0dhrvipvyV
Xwt6/GuFGhPAiHBIgiXonucXDKdr5piUwrXTfDAVsJAzj/ZH9F4987ptiuObFTQ30Ls7LC0LJsU7
cmI82Wr+HKFbmLjJ+R6vOZyBsUBCNC6kvuXMTvAssU2kllxYnM3SdxJWjM6N8U8YHeVzYnnbOKtt
HRAKDM/qSeIWkrE8E3RmW/9oOCwI7UhMmXywHAFC8lvckNRhnqPxK4U32OesdqXFVZuz/qgwwph7
vrY+O8w1N+uudWssojjLUQes5xk58AK0fVf+Le9QCdAp47ugDF2xw5eupRDCSvnnM/dFOxztcOOW
pon4jWeXImhHrcBzz482rgTz8APyo+A5H1avYUWYH8io63N+JlSHGO+8sHaE6oGnBnkAHs4pOuWi
a0k+LalLELwaHQXzWMRHbr96CSiKo565sU9qPCohdDADfKNDBa2OLxAyPNfme+X1Z0wScrjrjF9M
vsY/8uBQzFZQxiafzQljFPZ7kPCa9SKxTo/OjfHdmkxO56M+wCNyGng4AWpXSbssygtb5Sh/FruH
Unta89Jyd9GMRo/6s1J9zTwN2jWrgii7dg0/woxmHWbOcA07bo/zixbxJryJqVdofo8qADAGVVvI
L6o/Bv6pku/CfC6g1evIgKWfMPeEv7r3ZBEYn9tFu/jOSYRAmjEbBj6KwcRGsY6KjW1L9iOhVAQC
ZLovKAs69YVmoGcyTQq6tClOOo0Da69BVd6zPTCLs4oeHw8ytKbVxn+jMgZDqimRFk0gIh2ql+Ue
7u1GPmlsOZMXKXTTzEfTqfZ7AuLlLoBqMzXPHBQ83iGGCJ4zkoJYXDAxi77BZIcxCh4ee9JUvFJ5
Nge7TwND2i+PqbCX9Ti9yYzkY5QpF01wJ5XEphEhtmN9Zpy1eA3woCnPPCJlfeTb7Xr+8Dkc920F
x5JlFyetr9fnldclCs8aCup90QY8xKjQGIc/5W8x6oQ0aNvtV1JIQHxbibozbW3faJyq8ZcmnvX5
SDB81/micDCJRM0PnOqSaacOtc+yaRu3uURJGsvy4BcSY9q4y0puFqnbqbpvop/VsKWKy6J+Wg3H
rHFnOfqC6WUvEw+UBWX1lysHRT6A2QmhmK5XwtdVkCV/fBR8h9yTjWtm9qw5in6B28LX0wfzBe1v
jSIp3qsWlRk42HjPDLGUr5N8my+2CNagdWi/WOMK5V5a3br9ZZJtQJDrgzYCDOmmoDA4hVJWAe6I
0Rul3JmSk4VsiK2/tBW+LzYH3RuBHyllKAgUxHoV20i7Hh8d5Yz1SzmodqzdWGk7wHKtZidSDWU4
o3bNFeNhdM3hY49n7FssvHkCwp/xcyX/I4OCZZOYNZS7GpWeDCmNxQUCXVxx9sY4UmF5Mlc5jAjV
CVOTPFBvLe0QYgatJMILG/Y1e+Crkrsjfy5EbElBv2t15ikO6hv9TfhLuFHWAFQEBbzbjwBZ9jk3
YvXgreFXJ5dm3DPXL+GG5nyDr7XipZ8bxu9dgSRnHZDriVQpvY3eruAfoF+mO+Jg+ZoBD/LpknPT
4oVlY4VS4bmf9KBnhMdhR8qX1qBueswzfaFI281UCIC+/LQJSkbhbhAIgX4IHwtsgb0x+nJ7bhAd
YT4SUTC/lPKelVsyHEzOYF6QHE4BsZskVzqtdF4YpSXipeeQUZeHyjJTc2dG8iqmGz+t9m3H8eEA
Pshuk/Oh0BXusugY8WG9F7PHQSyHQRE5ORLD+QbmjG1KI4IDeFrZyrC1ag/ME63GZj5AfKkl73Ud
vjaUg5i3+0TQLO/hggx3dozVbQocYgwmdtNp82ytrgRwlzinSoTOyont4Z3L46eYFgIgDhIbR0Yx
Ne6Tj9myF+s8JVR4PlLOkJRO1UGp0ou2UuP+dCLDB8lTgx8hwCLz5GEXPTNfa34kouteeMco4Phk
QSg2Jiepo7QnJb52PDgMtou79VUu9lAjkcEtdyVTKtvOA1tvGfGTbuejVhNSP0YWb116kMsYAmsb
pFgTfRHlqBN0Jh9q0edXq2I3U90KFgG7/H+T5PDzLTDgWNV8RsgkH0J7UW8a9jFwKCwqiZnUuNud
9itLWE0EtFCIWXHxqO9Ez1AvcWeCC+rV97L6ERtnbO9EzYz8K607/XZk3lCfuLxOvBZ8bV3Aw0MU
Sf4VX1bkZ2wiyPrrttMWrok4HTO+6vUGLWJRGUKRQrgbTkL20Pk1B5vFCuu4qg2y8MAiQ6eH4NEP
zatqHYDKM7ft3cLwOag1gguENwb2c4Hy1kvZ4Ne7Hr/sjl3dfOE0mBm6DNi678AFWYJi7TrJSAb6
gwZZSgjfFsNHiKcuXqf8W0krSLB0X8c/fHnQA36q1jH7/WJ9mUbQgWZXITy0ftcQjDQ9lPIY9yfG
WKnI5BKEEtIyP0NQ0BoPJm/KC8fFdOVmLvB9JH51VV4r7acwvpfWn3AEdzUjbv6jA+gv5B9AXCCi
mkGFostAe++1sHFaXw8PjbkfWXBTq6PUWM/YMVl6TlwLRW6ryMexb+xkxhku7xBXLPayDhoDdiZ0
4euOXqDiXUEBo21Vorwe8WNxpKFPbYCvcERifaU+lu3snZJ6uNYX42nDQAb6u0KsPe74yc5XhJEw
Gu6CwQPvQgKjg6IuMQB43SKT+gP9n5OLVwrUYWT+gyV8x6y4rP9RlCTGD9YKbh3efKFwyDrLrCCr
r2sH+paGwTN0MqfAqrgTO8TwC+utPZDJcSXqgu0511fGoJ2McY97m4oecWNvPbL0BQZUbMvvkOD0
iangEbxHy30nnbErRAxMRqfNHa08tIgXyumkkqWBkIM4tak/1/FVmu9Ciu635lwnRgTXqEGNJJ9S
NCnPKzL4FWZvZHg8ZtRVFS0kEOZqPmLtIcaW94LjjpeuvvD4GROdpQ86DEANOjG4V/uoPcciGZUb
T4KHznjhyTpUc8kqAJrUVr7yWMXlnoKWCiC56Uz/31VrNx6yE8mRHBz8P+MWShlecllhlfYyTQey
NFjIBDpmQZzbhqts60Pmy7aChyeCwkTeLqfPCaYoUB8pcysWAsmPNTjgBUhFin7nC7dDc1uLxzLB
nBVvQk1cArIaOLQ0t6yYRWGXkMnUhnMQW2IQ1clhWAc/gk4714Qq05yiDURii26kcXXWqnov3rc0
j0X7x6U9pRNSBUJhhndSwqnKDOLCnxMTDdZ0FSZkeHmgMnZhSqJIvr1NtMF00komZ2grGyiNwZbA
SJQMPMZhyAlncnd55iqx2a2qgKz6uauJx9BwBFulIxqEdgtotOkQhvEG49NpbktzXeaBPuNcVt8E
0nC8o7OLn1pO9qr8VNrVLZevHPs2Ws/ys+PkXcifSkl5ECQT9QsCGelT63pw1rVnVnzOo+SKyAum
QGMoVoNKyIaUrz6nzoC9hv0oMzhWeFmay8rpr47vvdFDJlKDjvgorWGXNUnnOV+wsyDc0J4iYgHT
lUmTguux1W5mDjWIB8GYmTnnxm4aCDBcTzkTH1a87cgkWwCIHnmDigLOUZtrMrDL+uVD7jPO8vUl
kX/KltSJiHDr5kuF4NLVmV2ME7MvaHzUcXx3HbPP6NaJb4qMFev7pcxvqgasgAXjT6eemdiH4+dY
a7veYrR3m4FN5c27qHySjYXe/b7Gr4g+PAIR7zmqY4iTuj+Pb7naMO6MNGAgW0y4SrsTU6EOPeFj
C1kKWrVqwdCQIKWZRCio032QZn3Pwq2VcPyYqkW9j5d+jAcvUmkM5JTTWTJLP7LYuAhzV7D7mkry
zWbqQJMzsR+Qssy42UXLEbKZYwZbH6IrkurZtbhNw+auZUDL7vGvK9kN9aPsGwWnkr6CuaL2QOWW
CWyn4HwoDaSAhhVlY0dSSxkXmozFUL8TyL0KKddVKNCMLyxHCdC2M20f63l2ECCisvqvT7POoxed
EnN4TaC6RJYWogLRnsIFv4IWPki4iBACC2zndThrDepu3TLRV8nGW/c/g+e+IEkS/oWqcq70zA9N
voNInDA50kIk3VuFlKIaClaypgRLS7qpZY/RUHHDmfFWr49ukdQvGqcS8Un4mIOhUj9wvY10Q6On
KVaQL+2lHtSfVoieSIJ1LT3cSz0Dg2Sl+9kMVuuixC4gFKwer1WPGz2s+qNoRs+FlKW2eqfQVhso
uKtADm9nMBhbROs2WMWf3hnfI5mmaal445IfMWMHUtP/60MNMzltRM3qqywNe1pi7AkyraZ86PL0
oxYjhdXLFipYncJRQWVTmwT5zidZgiTQ/s6cmVpdrSiFMqiTsvXbFMJ3WjO4r0jxQr+Bv8fqK3Bd
EWoXUyfsr+oPIdm17Be2mLb7bCwnDceuk5/LObuL4ZSyAE+PYDbwfHYUDT0JA3LNwA9kuuqNhuAN
AvAwSVN15q0MbAiCRhu/1UIzp3OuDC0QKfzhTbxpvPdt1h4zyGkltStee9aQ+HUdJI4i+vOFODOV
lKtxnIEE8TlK8rOoxk95ZbxlMxTBAR8ByIfjUBR3RRyOmzqYIrkxJRLU0wiLe3u0RNYRjeTPUfyL
Jh1WOYBARoQQ1loib3DWnNgAXsgmwWzN4QJWlHRkUxmDeDprDNkaYqi0kE+/MnSe/uIolPpFtoZ/
esv7bwjvc3hvlq3O7W9yClY8YtQP53zV0gMp9YfcRLo9D/x+uasxBi1T/W9utWMP51cwpqcOivPO
nDlVyvEokbiRISfO+PIGVrclo911vdYsh1JJ2Xet8Q1QEAsLgTWQulA4VRl2Gsb6WZh/D0b4lnHq
7mIEXPyIHhTXZ8D5Z2kVeG/0MoAIwP6wOihd5GlSEtQWKS0xSFoGg9FdG5CxDn+MPM+hOp+HxXzg
I1X6/glwOlkXAoi3kN5SpsfnMfJdhYaO0sM32W6KwG8VxsxK7tB+rNYVmu3DlBhft+q+7blit+lY
Qr5BzZyxvw/1oanYahrFuY21fTYe22X0s6K7KgpOSs16SaTw3KTvyoaC3Nb+CmpjzF9Fn/iJ8twq
2LB7JhQF7drIoCw9ZcgmTWhxC8WYTiD5FnKboj8bSHwkK6qinHkai4KZY45C6H1Ov7Ppc01HeOOn
UvmBuwknat11rHyhPPlTT1DSylyLDSE+LRSpJev0YtbcmgIk6RCNUomP2KXkeiacyMRfEtophrRm
kyVwpajNV412rONzkRLBqecYzxLbnZw1IyA0YjLRaaXMx9dOtwcxtUOhtMXlIJHmlvwa0UfbYXui
U+Yw8wSkZlAH2cp0gEyQV0uVPXDMRlnlztN7a34q5ifoM6LGXTN+1NkHoQeMeib6LBSZY3HqugSh
oep0Q3RqEw6YPg9y8NpRf5W3WEsVOFHY7dNC80oQZNXArFIkyazVIcZCBiDZQRotVsGktBHcSiia
J0OxVoH28AL0NRyU5Qcm10576Yb+UimRl2ifZYkaubMY/f6BwSRzJ97DNXSJOkHDqbhyWPOqIWQH
jTUDCOqWUz2/i6Z1lnKWy7mNc/iUruEhU9aDPI/EogykvZV0dezk5IM6hV8ScGlWEKeqX9mdlsSF
Leg2RBBzwsyeEpB5HBKnLJ1Yp+xTYmQjvITTwCJ+mhgjgTUcFO1dpRbDSEAiizq3D5ETmN2wM0UL
DgqwA6Xh0kQyaAGBYkdWZ8vUuxX+QDvNma5qotPwp4n8qovlMoYqmBzjJrNo73us2RNjkKmj1xiQ
oYdDwKl5Q4TkR1m8r8uSjQSdLKipm8pwMzH5rzNbXsr5ljQXDcDczkrEfTRg/wjFS0uYNmf0TV7J
odSEY8P6QyvMfw2SIGE17xQgIcZ9UTaAfIFdO+OIJqiv8hEc53X4J+jTG2FER2mVH3q8HrCgngyU
lsSdQHUnpUUAAG9ItxIGqVxBFjZnPxK/u/gcNpE3hcKl3Fsjt3DlQyx9kufiYhXKPlvb66oz0mZn
Y0nWfUla+Kfwvkf9FGP2n2cgPZA8X0qMKxHSnASZskLSDWC1wICmXdL0zhZm/+qkrBnol/IyTC0a
5Ie1QpXop2+sfkwxJD5brA04CrM+DpTJZK78OzDV1SeP/fBFjvtAKFVHC6s/sUc2nETPS597VKVX
eryeTqQX0Okzp9MN8UXRJfAuqs/fyUBK/BM787Iki903ChA10dcAlGig1tJOfmun+n0Yuos2NUfy
MAkJfp8zNMyyfIJ2SaD6xBU5POuaQZwVyKwYZTXyr3Yd31kUUZrvdePexYqfzALpE9l5ZQMN2QcM
nfEoWE42Y3hvmctqBaolA/exVb/X40c/Luc1ax7luL6LcnIeSGPCfw9rM/sZ5ltPwmk0vwq0cWnD
FAkvPzjm4iyvPEHpI+XDnSOq9CJxjLi+wzNjjRON7I+6E9wrILrkyfeZmwMh66Qn3lcPNdR5wO2Q
8xpqsfJjziEjxxpeTPIt9t2uSTovipKnXrbIpSXpUdOna454nTUyzdCE7Y084ReZKAaUgpdZyB/9
ar2WYvTQGINLDOqg/QSFZPyJAx5SI6OqKoEIM0KCzl1jURYhBlmPYlCeZdBKsIShaPSXrmLRn5KF
yF6+ynUg+cl5RFZchMOPkfDIw3F1WPEY9BP8rdtQCNCANt/nTci8PqAt36fWeLXa5K01G6+OlN+2
Q5mTVtV7jGSAcHJvbtszhEvyiXXrolntbdFkO2EHL9Zoq4z12GxLBIM7PGw/EEGIouFrmvQR9+aV
JowT3Ty1VXUy1E1n0UaY8PqrqXo9luQi162dNuCvQUwSxKwvCPPKcBf0VfcKXfaVy2ufY9hQ5xcY
UG81sXTVkL8Ip3lqL2aTvXS15BfVxFOKmqyVfurcjuPZzyoVMUjfPerwHobDLwUSisbRVbevmxR1
zNMz2rbqgbLpe1HPiBJvU9UcNCl7l/mQwLQiJNw3W8cGncoP1/CYLTxsi/gLPtYXogR9/2UidaQB
7JSN7NDS5ChvKREaStl6lGgL4keTS5dqkOxsGvZTO1/irv+3DOVVzQWv/I+j81huHMmi6BchAh6J
reidSEqkRNUGIQtvEwn39X3Qi5rp7qlpqUQg85l7z3Xr/6WUSMeYj4Yts+dssEhTWroB7X/jfUJw
uVjzbMEnjNoZPgxPngujONkj4k04fuOIcr38IGrubIJ0WE8p3imRH6krQtN6d6eK2CvBzFLrNqKc
q47gUIbqCB8JDkS2aP0j6Yrrkslmr3EAQWQIM2PboHxp2KdWcTrbiHjzZntT+i9P4AKZfyV2Pyg8
8LB+VLeW2qGnipDVO7h5oJFvacakBldciBRDIhjglTWyL8IXCOuGALFpuQVn1nIOhpwG8Kmv5LrB
XqMzTs1RMciYDZV4q5lMadjpRqvDagPDBGaJmy3DGd/SQmmUfwTDUip8ioEZLEXYGHTgwWAetCgh
HNCWFQRN7I7MJTQgLuk4kC+GjEyPtj2IpYjwvgGDOd6abQUz0jTQI5RIdN/jFMkC35wIP6AKki87
bvKkIsko3Krup2rGZc+0vAJE1qLP6nxi52u2gWybLF8spjGDoE8ypH1Jz0FC1dg3B7Aeu16G9GQB
bLcaiwnrZq9A32avJsQxNQo6A8GDRx5cWno7rbwqrFhpdx/KswaVp0kA2mr/PKZ6DfpYRzooo/CS
ziEhA5btsd0kXC8jzt/WRgzOWhmJWWCBIYYhgG2yG3TkqYTCz7mlEK5EjNeMBlEv3mzpLTSWY7XZ
LsmqYBs4oOQUKzcMz0nSbbWaEVrf7il7V8GzQuuZcqzMb0AAC1nCSdUxUnKNLCc3/7HCO3MqpHkr
qvNhZP/NXDeprl73WlXDnnyQddtsOePoq/ghdEwZZ4kiwQINFv+EXNtKMh4225VbIyqDGxGz1/Bg
eRq/I+7ciZArjkTbuSKXsHyXfYmzqdjhYCBrKHP5r169WfUuNt1jaHd7dN3mB862tV3+zF+mn8el
2EoaBPz5eYAJZIJBDBjgEsD9FDGHKpDlwDtsvrkSn3p5RN/4lGNrbr5GBE96yPDY+VYFhV6XsQG5
BjkPyHvqv6LWmKoT6AMIj8NuRrua6b5zv6V2adWG32kld8j/fvduF1uz+8UuUhtf+GPT+ENhg0uT
M3m5pgT09QKciTNxXVbk1HHD5TI+EVZ2ijBVYOdsdn7IKrJWz6kY7gCckLFUJ4bHTBdDzziQl4xq
B4nCi67JLVhzathPWf5IxEn53mMu5qh3oc6TmP4vu7Psk3fcVvljREJr2C913AFc95F8ebgSVp5a
uNPZ5ZX00Xm6yA+YQFJM9wgoinhc6kj2m/Fdsn+iVmBZdC9nmnf2BzqdpdC9AhKFsJZUWWbj9KpI
liEoQDKluDGYhTr1FmAK41cDUbb1DP8uhZNmzooo5S8VUjLcnYgqt12GUrZ68zHYxc5DQ7WP7Zn1
O8QarpIGTVI6HSMcJhNOfgXBTWK5lpEBGoOHBk8AXBd+q7MMI7GeDxRiVlcWOo9a7zcCcQnzVQVp
wNLPUeAzHWXrx4EWNXjKe29LG04WUUM/egwQKXZ9sO9Asysm2CUWvwmaggLu46AI1aKRcguluXmk
87F1dydrBgiMuyUgPDEMC51Jk0KDN5VsfUKoljXuK2Seo7nNYMK4qHNsvl5BgFbJvqOv072AhSYU
wAvssCGTUVBZizLCjIMpOdDeamShA0vqqwvzNR5pIHHRcj4yBgPUlq4nnaUoolwDAYXPXR0xJkRu
i5xzHUXAFGLGgpgiiPYq4RmMYLI6XClugi43BSxXsR4I73aK/zeAgi5jJm3+NpZMDdKtlERG9USc
xCgIeuNjFNmJG2NF07gpMJYEdrE2DwzQWJPRjKwrljFTOC0BvRMjXMHHtZ81cmthVlj4bsYRWh+g
mj5Kd1lqbSr+CKnDbgzxEpfWlRTQEyldNVuIIIJOlvXLWVMaV8kBWtPa8ed/NhM84WhV1qbHNuX3
9mF27JJ+vW8NzIghURZlTm5IDwVFJzsLeSySYpiYxNSya4MniallNYGcNrYFGldldEtyzpc22gb0
EVvCU/Ba10/8JmfUV21UwxjVlrSTG/ChL5BB1lGLvoibPurjHazsedWbeG9S/WYpO4Pu6s1SYM5Q
2/0nmTHz5pfZTWLpavIZ/7xg/oeof1zaOf73+E+Byexrtdb03zql+/JuI2MjwIDr4ruBkcNL1pJm
4BQfXX0FZfi/8wh1jAvoUrfpw6lFiSFHno9NBr4z/hetYBf7SBjWoZNu5T+NHiuabqF21SfEvtzA
CJYOI4ahML0W4i1tL472EwZATJHAOB75ZG8q5/cBH9HYlbfs9ibcpuY1l29xfO2jh9n8EhmeNR9e
+6ist4mBrcXatdGIUorfQUEK/aOkJ+/QVA2sVHLk3726OOpkxJuBesqPv0Y02sAbbQ8Px0YfzmFw
ATuOgfwpRg/tojY0nwC9968Iq6zsoqvXyXxkya9rQw3PYefBKL0qOr/hFkWky65JKh6Nu0GYbA+b
xEN6WkF+MNjYduKXps3Ot2FeYoVrF37CE4QwNu5+23DPKbe1ScQjjo1b+JEY+Y9DtZ/jAG5ZGgl4
H153izsoMmO9tkYTAQAAvCzfBORyjOwbRoQF+cSVhzUsAgXjpZhHrOrkXwZyXRwNoI8PUZpHKSxd
RMQpJVi/uOtBs8BCuNZ9VrYpm0QmHXTSio/BZ8Ropld7+poVwgDDwTjwXpnOUxO/deOjkwDtYLLk
dHMeFs6iY9Kd3XJBI3uemIUZdwxzQjv45dqtV3X/F7v/GCh3kkXtXN95TG8Ewl5EMyCzkWKiLkd0
OKkK3ala5CXVR+cgfXWWs9k6SZ8n0EW9uQIQKaZ1qjNvpzjJCSHiygiIVO1PQDX5Zo5FeBuqL65c
zX0nwY1H/V8WAoF4MeKfyXrVUcTb3a9jQYa3X/k4remWy2tX/lUjRPGzELtMLCXjl+A+dOE6dTAT
c/XKLX+QbLyq5hjO8amRD2YGUD+zCu1RskKT+i2J3spVmLyK9jNHHAOgqMe82fYpSCiqi73n2XxQ
p8rdVsabw+K+La8FNUlGCeqr95J6ILIWpTaiXfkSLLFdpNgEGD25zpXXsZcXoj7RUYDESV5TYCST
/laWlNoomHD/hD1qbv9S9v96gz12fvCbs1NeJxRtIoT/wSxc5pScJltcHApgQ8JyljLyllxSl1V1
jdDG/XAQh5d+Ry4tMknni0j6BbCIlnc3y5hHRjchP/mGMIa7waPQNn7+WaNCa6z3wf+JQVGUrESi
+JuJ1LJNLnb73MzdY3lU6qK8a2jvfOs5Si78Zxqtw3Kf2me0+YOGAEcDFI6s0KZLx3DNw4Mm3ptt
UXbFYo+qMUHqmQw7jEDM+KaV1MedrYKzULSibb9N0Jp6Pa7JUnueTX6T3A1efp//VlPpYYpqdtyo
J+lE6dW3fdRw6o4nIAxA0smeiF76ipd0wvIKaclIxqMZi72ZoM2w3f2QHsOB2Lnxn2samxokBMFY
a9XTahkWMaMGyYnGEcQz8D+dcAIDDBiYFoDqjgFCMbU3IlBsiul2SoE8M7lAzX8GFP4dogENIibd
XvsSx8aVXc+nnTWbYbZk4YdVrbvmhq0ytYuZbeoMnIQC9uaXh/hZNjbkpfjs9aRwRBLF6PBhNsYL
Un1cEMO7Hppkloxr+L/bLr3HlsmaEqJQmTDgLDZWn7wQ1bkfe21vzeGi4XBIKasK0a3SGdDelMcx
m5s1jps5L2YQHyWXmhtjulPj0VM1uUrYNfrkIe3wRrrptSO/usdmJl10YmawIeNzmzO+ysxvDSFb
TxovXIR5vmZMztYLetxW7r4AmBUk+WZKnV1AiePCnASQgR7d2wO+1yKxS5p2ZzG19MxoGwakuIAd
jCj5TKJGSobaIHKsFoelZrN66qdtIoJXx8WJZ+V30xy0J9PpPKzPu7BlQVr0/X2q2UyGbP1JEbt2
Fl/SLMy7O/Ngo4rBXcATgPCIfSc73FnMxeE4rPrF2CukIg0yWyKbqMuMn4okTsece5T6IXsoWea1
tNruMOe65gFTlSysXy3NPrqq3RhxzRZOg4xiPfNN7hKUMiUrw0Wnw2CfypOdV59S77YT2PTZcZnP
C6OZr9U7tMOj/6Ug6o1EST2Fkqhiy72k1LoeGQ9cAtO5sSgsAniNtOBA9Zcg04/YG6+90cOm+uvS
7jm1WDMOkf7XQamj5K3AZupa/m8qeEht8alRumk/LjiPifyoGtDHYJJEPFuJMDj2w5eoD+lbLrSb
gzgvQL3WNNUZL9Nnjm2kzEnvJv+KVSBrAZwSjjS+Bx9Sl9vxTdcxiwVmEcHw3BjGs833Dtfnuff6
i3T1S8SesEugi1Svppq+ahVdMHx8Vg8vHqlFWfcXs0oCpKcbtDeo+8eBc8zKoYvSWbPvOdhifJFQ
9j3n3ot4G7S/KbSwSmjvUhcXu85eHPpAlAIr180Ojo/F0t04E3P6srtOrnWGK3l0reQ4svyTcGCl
IitU39dM+Yt4OgbNtCm7/AUqj0sYbk7Aua6FDGuM4TVOokcgWJsqhcneZGZcgGvPaeW8wlzhRllV
Q7OyiL3wvY0FYzpDRJMl4tSi5Y21cDOQpkvkMJDxgOgJiNR9yVoUlwEHO4iNi94SBUouveLiIVML
WHj7VOl/Rrr2mW/i0J6s7yIA/FQwmVIsDEqj3SYhhbB3U+BGmvQr7sbdhEonscFyxu7KKtv13BtG
QF/EdHeZsjpsc/lCzmgc9ai6WIXxLtJpMSV3t9P2Cdt1AdlqDBHjW0/LVL9a3mcCJAwMOLkBMS4n
9qFgOkFQbN3cPyNi8l4r38bZzACcwG+MR0snhipiM10AMOTmp96a93FPCuaDkDzg/b/AHffAdtFB
GquoVdtJoiK0DaaHn/Z0HtCPEkqEPDuCcSr9/uoE8RVO6DNYlS0RlzpipG4K0LAigG5j4iAjLBm5
WguNMopCYugeSeYjDSHzL8kw0AD1tKi0EtDsCJ6LnCETPBQX0mKz5dY2twVk0IiXvhLmJeGX5bqX
wBGXrEW9D3rLTDUE7CyQH64XXkNKXNiTe6B1/xJy7toq3uVsGJSyt6ZWHUdoAuaMftWKXWbRnnnj
tAti71jWPy1SXlk52DWyvfR9vAhYyXX3JAbr6DyiixtWzya/QLJdSUuA3m5dRYRTojI/a1TNJbi/
IXPeptF4j3XtXzhkl1BOKxBy3qMc02dHpptMoYAklctxGdBhLM+NcF84zTuNpB3BLNrFyL1o+juI
YN7NLFd0Q/xT/gKQCoAysmZwCSFYKi6Tt5vEZ8CBVIQbu30hAbg0T3hPvkoSBuuj7LdGs49jgGk8
jke7v00Fh/YWhGmczlVRwJECmiB4Cev3JPmOAKk5/GrzeRofIx9D4TIeo31Ji+DbFzPfNUhdaV/z
VSlfQEVNxPrZ3wr7Y3UzrL+xip/i5pIkn83wyuh1eBjFeco/WIEMFPf2S+ttmb3R81Xdw/M3ubFT
xk4Te63dlaB6an/hBSd9/Nfj32S96hUfknGDaN8s8101YA4p8PCJtNoPmCaOsx8MV8hef1IiD/r5
2x2J3LF/s/q7rRCffZiAnkrzR9gvBo8tCvTZWrZGtl4j18ivUwLM6taoD6psO76R1o27jOIKd6Gn
/yJBYF3ayWw1zSMLlIMpXsQ+o6ys3vjDd/EREh23GZqkva0dvOLF9fBfnloS84pLWmOtxXTT0C2V
foDN6Q+vxGpqdjDknwmUW1hQwlPJm8sv1NiUvVDw2ocDLVIrzqZ2hLEhpy8lD0334fX7kMJPckQw
+NNYYfeHLNgP4zPojBohF5vI9NRihcWTav4Nih/V9Gpm76CmJ6SE8dFrT2X7bPgh1tj4yRK/sRD7
DDcT9W8AgiewHTarM8t1QYYh63nSe5Cl1zBRh+gF0sv88fJ4l+YuCtGTgo5M0WJVOfT7I/WdjnHV
/nYE++53o9nxnfX+QTWHCvC0B5rkLSx+WvE5QSbu+nedWV5bEDn2sLVjo9gNXJBEJ7/0FrA02+Hk
9dvcX2vk0JOZrXaR9RKKZwr6DAu34wF7+PbKfwZtHzgLW36lEIaNS1A/29MK22YVkWzCCX4rK0be
7a8j/ix1q/IXMp2i8s7A3gh+MvO1pYpmvcg7IJi8esFLprFUMj9z5xTSNjcBOL/xq7RPQ3tmNpw5
MFsWMEgbB1PmnZdmSnBv3Ax1kiaUe0y9M/vupR+RuO+D6V/kHHNxQHhVtExVyc05u4xtxTvdS2h8
JliaG964gQF7kSHQOfugr5hzMeY52+pzZDefD+lKYCpoQRKxNnkyhnRh579zvz2fE3zzQDYZUowX
vzyNnPVQ3eMOPP5XLr9iSDHz5fascfwFbz4qYpKDUMvEqy4/ZcM6cn+G4d03fxPzz/VeFY/XwMjd
FOTXYM+uyNyMaZG/uh5wV7V0G0Re1bsZHDVoM+4yRoeN412bFdFYGaOLsEG3bNvg3LU71Txn08GT
19Z4Fu6z29zz7OLJ9wRBlu9YTx7WE8O/yfQC8F1zzkG64S8yDkYDZ0bxF4RgB8RDQB2JoQ8bjNJh
OAH+OUXub53tyWjXkZDql1S7jOYNyDMtAtvqAWfcnY9ex3AC/8DgIzGrt9q82eGpwWZtZGtMW6NE
F3Rye4RHb1H451uvDFBcjIOKHKPiy2TaZGOotJm56ewomSrBzf2V8jKE2A/Kt5xBKZeA8F9H/7lK
/snpZMGtMd6z+t/8guEx1WfvmwE81fhjothjsBjdW8qwOyyeVPYaWnvbPNX1euqe2bQNmMzN1xjT
gAhe/HKfpxd/RNizbNQ7USDgwRHGHQwWnbZ58CjajZ0RnFl8BMxrFS6D4bmbwQWYKFuF+HuYKnAo
0HqyoHSXqRa6xDg7byTaP0KBShkhw2WcsNWNwSOiIQjNGM0l0UZz7jJtKqHT0nvJNfdeFNGXltbf
Y5auFMWOMcpfj0pz6XePFPffU2UywxAsFyW5vxMBcizp9cvgUh4PSr51eY/uPtQhjoRgxoUnloSI
kKOdE3rlu2RpV4m3ygnprNv8ZJgVKCoDULsRIoIFqM0nUmspC4QqWUK+t1Hrzug1rf9N6woREbxu
z4qcVWlLBOkBNgq2LH9QPtiGRdmMOiA3HgeSizZ/sLaGx8hH2SVjXBsPRmIntHKJoy15+fKN25Y7
Cv3gkDFBRq++0VR9cS21THpr+f/Ck7gNVIBNzeozWk85AlyvjSImHC4P2gQfDzcrZPFJrZtO32fE
qDDadS+6qFhHVUBnppHeqho2rSPGZziutg6x30kYGLcj6vxMQ7+OdpwfhrMMVGSuiWheDmXcrlvF
gWjGNFDV5P/mRmuuU6hmpckSN9F2YjRicCxyqeIcCoTuYpm0o5F3+GXorEOuRwQ0ZpJ5taYdbYoo
lqU51SBdOnmZXAxsMjz6MPLV6nMQ+RtRCHJKJEmWgqFuV9cz2Sf8UFi823H8LDX8LM3MxnWKYqDa
KA8iRStZhhwh8+cNpX8nCOdGuMR90dckjfs/HsNyvQAg54CWqwHg8nOPd30CdEmTfLc9++uFR8s2
tJCXvWHkfoBeQaKJ9jQamGDY2h/i2h63bWP/NUIURD792Hk2UzoqbaE6PdpNRJ+vs75C9d0wYiex
DXBt3JhrJp2F/mYbYDsndAjKMQ+RUb7UfVO9GDzgrJXBxeLu6p3q24FtQ5SPPLAlkfuu5Iq3aTq7
MoVtoIHuRcm6iFpcEbWb3QpUQbJ5TBiCIssxNmQjcmoa1jJCX7oYZVlviDVajYVHqFefrFlGCgQn
89RvvtfJiGYO7xX6WrrGX2UyYVBejR+RsQBfWUh8wSNGZbPTXh3NP4NhKTAskrtW+MWzyOuahMxu
E1Tv7YSo0hMgR+PcLnaKPK6xE9ophikQ6Ga/T2JKnwgHMGT/o7TwimVegpA84qrN1MFoxlM6ax/0
LkBvWjUbW6OD9ytS3nNG3nhf2M1ApCcKqo7MVSATeDgDpuwh5o21me6UNZoJqwFyx7+Y+iByj2Mu
krNS04eQWbGeRLzRNdtatgAK8cVb2c4vfHcTKYKpchGS7oKW82ks+S2uHKiJJgvUMjA4e6RmN/P8
so2JjlxVgY4v2gsfQ44PCpiRh6om0a+dnJDSTy8DU7tNVrFMdpT2YafBmcIrOAxlD4SlxT2Sxxpr
jNZgwgfmrPfOoweAYCpBa5m+51FXeXuPTCxqkPAChw1hviwPPNX6QotT6Pzp7K127Sv5MngD0uzU
5S67jAQbQdS9GEWyzGxWTI6bmOu4wYSeIiU3bUwrVWBjmNWJdSlpn9rgqRr6dtkb8DDQ4y4bn3FX
b09qYQ0uYmOz/GysPnsqSkIlbK3BPYPKH3J+uCCxBbFRRxZHwShMEJGL3JQBr87OOc+0bVLTJjmd
D8WFrVGaoKh3VQNWrQ7WJuM6pNJ8DHZWsE5go6wqlx1Z1A0LSRgHMYjxqukcXBT+eVBI5KUYweQj
rQKk3e26sUBHm0yPOCKjSwOTvmay8prk7p0nbUPJ9sfkGeDqZDMe7fo34PsWFoTyDPDq4SSS9bFQ
VALGTwBhxinxZZDBs0NbdU0DPuMkGSUvULTLTK1nShT+1SYGLjmylRyQIICeUgubzldX7TXLsRAn
eQ89zr/6OUw3LcCCxdyCwx2BYkam9ErV3lvSRsfA0g7M3TSPU9ovq0fX2zeQQi8KE51Mg2VvGibg
/JpcUX64rgKfJ3X/O4Ptu7FVsi8tFl8aswnUQuFZ5twihnmJzW4/svoEbHFPOLMXLiag0LVWZctG
QIzh0ewjhkkj2hZC5PmRNdgbWaVlbXqD4k8aiTt9C0v/JKXiMze+e8ZIyegSXQ/ZgZThZmU2w9/8
nvbdWPM3NRRmcZJubO1iC6KAIsSlIotuITzn4oXc6l7WER6dwYd3gds2kCBxfLCO4Dh5smzEwTKx
9E0zFW8zdB7CMlpvXR9WqUY0R9iZSz+e11PozaaIybgzsSlFovHqQJv2B4dy1zF/YrjPCHygpM/s
vCS3H9nUZJcWKeZgP/dTtvfT8TsqlUlcC/O9Lpi3qZlP7kIeOmuoqRy9mIXS0SOJaE/1TiXHo8hZ
FXBJ3y2izip7zqTijV83fo2/jl6xqn/zjjltGFXuupcHNriouKVgI4/00a2D62h6+RYhu8cNSbZl
vhql13IYsvbushp+X3Fxa50tJMmlfgxTKnHlOUbVC5vr1NoO4Hm9vQUtbKQI2hdyW3X0WcG0FlaQ
mcMJ+jno2T7KR4f1hEU7s84TAqZzS8fleRN9Lu+XxSXTUxb6zTbo6NxJorOWRQ7edELuOiZ/NGTc
nYdgYvsZWPw0NdN6jT09Ohr9qsXXbnq4kryWTLHKxpvGUhKSpMQvV1/sgZ+j2bbWkzMEb9pkLDqL
w1RFBAEqF5F1WeL5c0buqREPtcd7HFj2h9Cna6nZJr1xexzN8lGT/5EMHZqRCDeudhW+CtfA5vmR
sdUd2YML5X2Hhr8uwc/uqkTP0IPeuiDbOy1Wpj7KBS8PdwKqXT6doIEbht5Fy13KUsxbYYI/FeIN
a3+BcYBoOvRTvF2F9poXwAts2fzUcobsdM0lH91+aVA2JpqLzAiqWUnWV5o7m0w0PcMb6LMDhv3M
e8SeCeoIOwxy2Zs/Jbh1GTMEzFmX0k9ucS7I2Yqrh0Q3vpT/o0Ua3MTGUi/z7xEbV9gnoNMjtjC9
MH6V5t90P92YJTWn6VEc2O4m4dwF6BJ9SpW82DqPpe+j71bOsjVVgnnqNdB6sai9u58AByXn5Xf0
6nA3tmDkWI/PfOYAX1TKaNRhC8IPSUvOburPKXiA5gePcAD2IInj4MHoMoJZfdMnh8U6Fp387Fr1
nCV3Zru/UdhtY63bkf62dVDVCP3VqDHMDG3P8tip8R2rXyf581OLwZdipVTi0U7nqYFPKqjyskfu
unckFDwZfBaJhdMxK0te1QS/eAp81szJz+qAbXV4eMAy6HulsaxNdQu297jGlACgmVVRF437kPJX
Khry2uTTsERzGhzUKknY3h3i4IkgYHSDsW7bUuRBlOkNfCesA9hB7ro5hTiDpjJWUAo9zWKa7H97
8/+t6GkCppTWvreX5eg6uGiwxAoUZss8S89OwOQyyXWL/7HVFrljnia7Q7OjE/Jnp6iMKi7yJKHJ
Z91L6g25uvb4C3YKi0RoxYTb0HEiIwnsuiHFJTQ2VPvglSyL5Hmf3agFYauWODl0chRNG0u9GN9s
u37Jqg3X/kpv+l8vg6sdPrcTIJbORYfZdmprFs7BmUgKr9N2+f/vKOd/zVQmlyAZ37y+pGtqay5v
C+98juRgCMDtgxhna6M/+sn/DE3u2Zqp+BNz2skvuCpqjLljL3fIX3hgne6UAS42SK8RFTqHJMBG
rWnmqyyw0VhjQf11URrau1AquTD06h5VlHZxZZJYmlW3WoIJMnDnVIrwQVdLSOcxcUBpKfQMj9jP
PMdUVrbJzaVtRYfzlY+029Gf73j9urEAHkZ0k5Jsp9mABaumcPeuVw9QogqxJgd8JzU17O0qwrre
oepuXGaZPjKMuD9C6MZiUPU3feJRmFoXHOzUI023gZC4uPfKsQO6q09rms+JpqL/DhjPhxGqpZqj
INKQ+8EcLnB+qfAlcDvBBDVZS5EnaNlTNtNxhwgWoIbn3ttUf/MHHDcFGU3Sy8/9HGwTZOpdckbx
x0bzokw+SHt8RzRNhcNeFADApdf1bzucFezSPaZ6dE8iZoNDWCOcLjHzQ/phx9tra4vu82nsEOME
4audau9agEM8Dm0EcQZb4tr2vp2QagoRBlKkFrDmEMA+YUixkFmYbAQGTK11DiH0RwYQqCsb4ftP
Yzo7csxiq8sJdlp1I2V5oVvTZylpRsmsYabj7kWhNmLogRamylgqKNEo1FGaCpQ36BsLSACphi0O
+vfNKInhZBfRchc9jBmRRrwYAmWT5ITAu+pawkeZ+tjjw2idQAJG7eX5q64cD5VUxT6vag5hzopB
HkFUwlcwY/zYY5Qf8KEQANvsbB7iMWEC0aTgWUmnUpgonGjbTdnPYFERhy72g7HYx1n/WxBbufBr
kzTp9JxW2athNtYytd7QWn20cXVr7/mZqmSm1cDeHyNkTR6JUwwr172HtNryCRCkw3tBjPWXDlGI
v7+5tzWD28xemtIDNp2kMwOaW4CZMny7r8IpnszGW4+Jc6/Qb02J9uM1yKcdVW4KE6XFpHPjV0QO
5DEndNV/GCXTVsLfwUY0Wr+VrUtMiUKQpY9UFjbJ60Ij8yKnmu7g0zLq1livWX69Cs1nt4AG2xv2
0ZZDu9gnTXSjXQd/GsbRIbTstVclJtxgbAShxVYkXmMUhJhFehiTjLK+dLaBk6Z3xAr+2siPh3QY
K3/zFdNyAVlCqwmyVCJE7NItIbA+dLdU62AOSmxwGE4ZNYel7sqKjlzyeohUofNYNtqN3SKkBU2U
jbNQzWE0owpBrANc4UGX27hD5uZDrm/ywNwaWQTHqiXxKQAzPIvj8JJi7Gl30kXgqkExaela+jLG
qeO0L5MmzxWyPs0i9IDKjeFW/pOIjplvfexU+Nu3+ldO1pLRulgC4J8k2XQzhHEDHkvLUERYigw0
X07zXHegztwYY3yGo0oOsAU1ZyI61pyuKqOqJqKUZVTkby2eE0plbacRlK0PsIRT6rmijr9UGL3T
zfFniFs6DO7RVi93tY06RjMISI5S7r5+prmU69Ag5WQM+Vo9ijYWEDz0jPw0Mbxmbf2caNNlFuLJ
cOB7oBlIVBrtYu1cV2TmFYWzT0J1a3ze91qo/EhS9qIUFltsz0MwMwz6U1Ehu83SmErDBxLpFIga
amPgj0nGVJ16W27Gd5+su1azr9Mc7yrM6BWHIdYBrvXaalyOhAIPm0kqgme2ksqeF4uylmSyDMHH
q5lHMZr+6BLPWgOsRulo9Atv/ko+3rakI80vENrul7QymEh52616/6VuOSPa2ibEQX/3Qq4gx/ok
lQjXc32ww+SQD+qLIwbHWoopg9nBFjfkFkHddxB0xzL0woUnuwufRaS0d58gcAfjMEtSSIzYJwHd
5PPgkBI+TAa6pDBDmSHPYWWuxzlWI6/uY1dcW4nBJNYtrKvGI4h0Wi/BN9Om1bquh5tHmBFzbU6X
kYelKuU/DJ/1kgzMb5SXt6aF3TsWWBxik2izyaTKSQST7az3VlpXhcv2tyrLi6WJneNpiHdKYl+g
9V0FWpvZHSAXemCjniMTo888us2+ebdjc9q3JjbhogfJANYVKoQeM4bur62XbZ2qxlhYU5GrfPbE
DliyCXVwUFwvNSv48m0GRP4QvmjWdozNG0qKP4IvxGrs4dV7kpxAGx12RLbJk8PgRAtpcQN/gM5U
3RWe/ds0fHsiZGenMxpO5+CQgc1s10aPxI4xNlX5xICZUXdrDOQ3EycG9CRlKtOFF+4qsBe5B51D
R75VV+a4KJT/EY0tlVgM8zbTxTpcWSQFIx6klKiIUbFGYKg9KCwmwqRuJNAF7OS7s1z7yWyNr75L
GuRks1GQ0XvtOm9GGF6Zap0IDT7ksc19zRnDkHnZglEaLK4lR9V/TWcumD7/k05OQAQnvMHGO2tg
dc09JGptlB6fNCEMu+19XxDWhwEnfnJFtxsrZEJSsh4xXM5gKtR5hrgA8ABpUoCdDFD8LHQtgDxI
EhTBbXgL6GayLDlHmt3vm2xm33SLyRm/tKR4OMyJhO3shEAuOOF97VCjMzQ13sxYfaW69+bG0QJ+
4IDmiRdQ1EB9YjTV5Dt084/YBJwBP/pTJzYXb/FwRG60ZKb6mSFzkAieWiyO/zF2ZsuNI1m2/ZW0
eG5UO9wxXuusB4ngPIkaI15gCoUC8zzj6++Cqm53Z7XZtTbLYGokRRKA+zln77WlkRA7W7lspdm5
zF2Qr3yHy7AorcdBmy8mIQIU0CCprWWtUxs2cj1Mk8hY52hyGpM4hJrYAVD4e7+Nf0gKf6SsOgFT
A9Mp15KO5xAW1mdIXDM/yUg5iz5HmTzbjfXb8TkHqdqbHEN/Xjx3nYPVnN237AHPdC1ciCp1ydJY
bkgzgV+RLzNRvH9M9yGN6hYGDlNu9DLNPLdUT/hh8SSgC8tnmAd4t2JJkFM0qH3MO70eLXCSIRZF
J15YhSQrThHmt9aEp7loZEhz+z3OOM0QP7gzbHbhI2srXVGsyTVdGs+O9KT4PWbdi+Vnt5xkednL
B1DE8VkNxJ5oNnzXYgKJmtTzTYU+/Z5g6b7Dnw3388QSBVjWXVWZ/2qM2asfIySdfFqAC2gvCxIo
mWH9VhHolNrAP3A7c/nV3AZfBTvMOEbyMY/xO8B35Xc/5jmt0fkzjyEZdqGQgapRhD1fek5KMkZe
4+V9cx2fTBfIiGqfNXn7rJjPmAVU8L4tELGWJP9U9JE8o06mlVsyP8kN9jylCdO97op6+QN/TpP1
2hDqgesrYPKD04KY63qT2CC11TwzIU6+mxVNQduxr31RorHQArkK9W3fQe7M3CI4V43T3LELl9tC
oddKYtz0ObJk9JMIr8kli7Y9AWO8lRyfvqrUrslpUU4orGFvMp+0JgfQpYGFHvkrHCQSiSe2qlp+
JxIYVek4KaSt+x7BL01LtMsxVkUap7y09ap3QIUXvXTv/LKtmZglrOjRuiqYLru9C8FOMhNWGb+u
DCgVpJGMAqZHRUQu2nihrzFIjmHaQY+afpUIPvNi+imXbK5BA+03W4+cK7/6yRIoeVO5ShmTZoQH
buNyeiok7stuRKHmpjDncsOmA1LSgdxWDvdgFHnooRGa68/BEXsT4KoeMDzRbaDeMdAaLXemvQ1J
yZZJu/az9s23stRLDQYIuUaA/MwBWofFdxgFb0XRg6nq6BPwqpRayAa2CxYv3dUhooAOG9aorAbl
UkvczzPzhvuMUN/AdLZurwBSOgALO/OmmtRaGzbDUQ3oe8oaeq+n+OvEeaiVvi4dIngsdphWXb8g
4ieIpn3SEpwM1bylhfw9tS1wYfjN7LGEB6czEtXzX74/7JWZa2wqmYj3c3duKBGGhNKx1UZy/WwQ
UClMFUgZmEGiFSFz1X2sdRgoW7lMlnuSuR+MznqtAnpgugbYzp8sMoD1al/3466zQAHDd81X4+8s
iOx7RP0+Gzod0xYjRu1ZK+f21JCJjVV03DRK29KYu2pT29zX9BCx3ZMPSGTZvaEB7VaYzjkTdU/a
w812FZQuHz2wPelrFc3tXmVIJwtGW2tnEW3kHW6R2aBvYcY1Mz2HJHOQwzbCrwWAqdIGXhMmqKYn
abR2C/ItrUrQ4R61Vc34+KC3tHYKVAlVtW8mEjPTsV/KW87ODN1HFA/sH8yMsOoBEoZL1FRWFXQh
oGYpnSHKaJ9ToTDJG2SAB6F4ynJO05JNZGo7PRbZ5KEufOPBasc7MyB/1EpQStMLJSzHRvFLcBeJ
pFQzzPdyeEmWbXllluQrVfuJN6R4FgZALpqS/dXEcT5F12Ey5daUpCyaNBnpJVliqxNTzF7XRbXZ
mtpDrJdbBwragFV9H075i95m/S61iqPlA55RmklSj66IqhiFR4AGYSMTY62g0t7p5P1uMqiFjlX+
1EIXjFTlPztAZ+gI8GInNVm4LYdCNE4wS6UNqT361RngXUJhffS2IPwaXWc5YKRBYjDZPsD6Lpo8
M563A4UwYU1yuM8xIESuQEENb1QtRp8UzC2ibywfXKpXSJo1AvJSQ75Rkf8o43kE04k+fa6Y8mQD
0bLvzcg6Id8MRHDEbdFjo0B0xvktMYHWheb7GB/HiWVShcMFji/jgeDSNQYMV1fgIOsDwFY9c835
zZwqm1io6oUAZuseVd6tMNKHQSNLRoT6j8YqH8itokvBC8aSTT+WGa1PxwHyELBgN1mG3P7y8szl
z8icbmGDdL018ts0Go/mNPe0v2DRDJb+3Jnpjg08c+seR2WFspiHjf0TlTmEfXQjBKTg6pofqs59
rPtXjUxLy5qPJJPIO1p3MC0AnHUO3d3WnvttxrA1NInwrC3sJyXESKlPezpNAVN6coPpLlKNksXT
WSSJBHTFFkPdKIFQzCOS4XLTz/D05F3LtE35PSsmkdtk5XbjtCkApMXIt8l95g0BCFNjkEiHXcNJ
OYNk1LPvIcMjP/0M3HqXd/G54lLc/E5c1m+7o9fRM5uqtb3su5bGWwpXqi5WCcPyDbu2hm0Sio1C
80RiPkRR9sPPglemgHA/ema7Llonfx1Q0PfOzLyMLhnysICHsE4+EXqFe3U1yfUTS52SnoVOs2af
OubHuXgeS7yQAuZ0XTw3g2WgUoaj6hJNooiO9h1iSxiTt6r4keLdKdgDme2AXnE8xTD3M+RKOsqj
gD5MAqA1l/zfAUccV3dm9l5H17TradBhZsUA07FnJ6d1FWH5IVOPvu2H3qotkfUhJzgyoLmDCB2F
+r1cLkyVQ+8SBRD3PxfTimbLnQDFv/QCFeTzhqJuoDStqayDyLjHxKq8iFZx5rqgBhgIl9E2J9YW
Ji+tcqujrKRtxQyK2TdMVJSExgApkn2h8ZOEmPueUaCggMbstKoK/d5A65Il92bFlKicw4/WpA2c
u5txnru7KaWVR05Df8+e5jrE2L4SEsvZAcKaDAmRRayQapVJfpMJgExbPPeb2nVZtK1tpb2VmGSb
3sbiEa1LQslSwHZJR4FeJuclkd1FKDsKiicn3Xf45Li2HSlYWt7j4BQgP+jzd2E/mXRH0yUz1ckI
JopY59BJCxwj+meQC3jHTvXqtJ1i+1K4a0sV2EXhefq9Tn3to5Jxg8RbclWXcD8L168A3DJpiHTh
Acc0MIEGZFT2aT/hmsmP9J5xVldHx/yBAC0zHYtUWLSRAZe2mCAS1eCHdxOiqXHzLpdsfA5AH5BJ
Ts2bXrbfpc9lMTHti2zVWxG7UPN1KiPgJqWU4j5UtFbTMmLWraXPnaHWlpav2rx9bAU1jJrAAhr+
opzfmBLUJDbCinxcd1XGhfksCUOTdRN+NwpMolYHEoFhrnZrMmQ7Y9rPx9lEKdxbVodqyWj3GRmi
4F7g8ZD2TQnpsgz3SnsP4q5/Uj2gmWagxhlfWWxENz1bcxw8fN2gDJ8OPTs539ae03QMz8IesNEg
7b8EDjjLPhuPTEmqw6xDY7JzPz8WA7OuyemTK9Nj966xA7FxtNokdgAKx2zjXnbiF6Osh5vWOmrV
q8neBX1PkudoniOzdFAjlSUBD7wLNGPSfVmi/eFE2eP+mX64tnR4a9Wwt4OueF6+TljFoBDjWv7i
Fw6TX/40iyPT/n5nE/OpYqd4M5rwpjXKeCjaDIsbP/315TmxLJJOKseL+o7pV1tWFJ5xuM1MBOUN
7YPnBZXS5Bn5kKqz94HgDFHWnLxZRkHeUmWfjVqb1sy7i9dwzm9Kt50r067qeYDn+fVlOjb0+Utc
P3ljV/dKhs73r75+PPr5digw6I42G/RmRCCPKdyFr7rsx6bc9Kir4Vn1mlyXqJseiwK+eKPsliPf
C8fQ+CXHkmat0zq3yEVkko902NomCi52C1B96FR9J9yhPrYzcp+asLjnaEjMewcnxqPdojiwGv3H
0BjxmXYbIQXGZH1KenTtVbimeHCS2r3ETX01JYg0Hvm1joBdC99pjy1+rTodKNSCenqLyvmjNMPq
Svevv1XZdHFZcQ2b8fQcbBq4IJC7JnWcNQfWmN7dUvKvVo5mvpUVgt8sxxo3l3WycRR6HYV6gUJI
aw7QZe4iEBTbCVH5o0ZWog2PLNTLYtfIduTYgXtUJG25ia3gcRlwbG0jdE9T2H23VdscKqyt8JjG
PZC20Az4Tiu1c8eVPKG5eJqStCXectxPTSpRRUU4hDLtRzoPfGaxZsAGQz0TpJfahS9Xd0SxdMAT
LkkGqLxh/0uyAsDvr5vMRiI0J5mzofY9WYJDXvhyOFhxP6+D2QGNzxF0HQ35EQBrex+R/AEJNM4q
JriQLipDOttX5wiP1cjZSj+q6T3LL1OOE2kci7JEBmKJtSMIKkzr6vvokxkgR6joMwzQibUqLADz
1tFIGICQ8EuGeQ0IA56xPvy09I2Rszu8myN7PTPi9oRhtZuh5+0cbRd8WrwJpwEzVNS+G1HH6e8k
0yG0YCDDR4nvZ6hu4s4q62an4LzZy7A9pIU1B8XZ1dGps9UGhqNBCaiZla91Y0nslmxV6RltSzdE
JNT1kY2SDZ3rIHQEMrOsPfblt3bIg9NogcV2UrbAWT3tWTWsvZ0AYAvtdvqOyg+/XBlB/m6kC2Js
fhetrJ/yEhNS0wL8tZyUlqOQ9wO96uM0sY4XQ1sdFNxIJ/NntoWCUkVqCMQKsBWsZ7tqlBRck36w
4azhjbq4fNw7EoGdlcBbIrmpLWxnD0Qif6U5xi4gab93YOgR6NKPBuqp1eFt6mA/NZ1deCFzS0bC
or2PhQ65HJlvOWb6o1QIBwOOhw8h80tqxittQi5tmNpwiqGtMIZFrN1M2kg7q0JEQ5Gz5m7jfWWs
VWlZR8p7TLiatL2Kt2OXGtGudYbmTSrYGwKThckVAoaQmZ6cBVBjLdZ22AW5TT0d9C37EzOqtjRV
kJkoEW+sKXa21Wgwre1FXZ6nEHySDuQM3EfNZPfrBjcFRKg5R3n3g3kNwn5m0xcsUCyp6QRhrE2R
bC03TctEXZtRlqN8cfZqAmhNiN+pSJF0Rl1/YGZGHVnGNcGOvTgZInroysHYxnaXnGB9tndhVRfr
r08NLUlOd7MBEUpxktzNACcXnSYNi5buYG5LYgu15gkLYXV1TGx/upPiH+NovdqGfiWqG/+S3daH
drkRVQoJSshtVGXm3nF0f4cEJf4FKQArV51ON4nmYDM06lcrzI+kzqqD61otRhJXkLKTJ+xJml3I
TnYFjKh9IuR92MiybRnyQek2Cis4WSgV7hpL0y+uVPCmUsJQOjeeztkowVw462Y0nc/cRzSayEnz
ahcKatD6JFfNal7LF9RMEU3wD0kZOWiNdbBkVpyHjnrWHRV77QEXF8AN89jCxoxqip1ORyeXjDn9
KbchhNgSz+6wSAMtKNIFhfa+tqLOi8IC846GHDHXEANqwPm62j0UZmC8lOQ59TlHYO5P0GFifBqz
T3crlMCrugFnbFEjawoa8dD5i2aEsFuhrQsro8NkxjraONKhQj05tDihDknlrrvcH5bL2l0ubIuJ
tZEcAq1PDqJPud+Mskci93kZTWJ25kwvthxOP1tYMOdR0l21mgzEfsLC5xgF4fNut0sKp3t0S728
+pZDIRiyj0+CPUVAeLBSBk3FJigbcS4pyx6zMudXCa9CtTjdOYMtD630x4OjkSTXQvT6umGEQKoK
3VqHdvwxoBdbAsnYQ+MEcE3Kl/4mx9Z/aDv9YBpx/7hAj7pQdSi8lL9t40PHRfZU0ithPtjnj05F
mkkeDVcuuIcZ8+RJNyqJ245ODrlcqWtZh9nXwEktNzwfdCphPq2Il1YsQjGlHBcZuYoUw7eiEuqY
LTdtFD9P+JI2nQj9Dr40X/v6bjxkALti/4EqL18crk803ID2QwM4f918ff3ro1bOP6aO3fe/fP3r
UyWWECLZEbDt1j6D36qKSXpka58lk3NuINDibo23hdS9sR96WMNcAYqcgobkXYkFRaKg8Dl9HKe8
zlaApX/2w/OYa8jR50RPPSddEhQaEZ51uIPnr494AdyD3jTgf7h4xGzBDrVyxZ65sEk/PULVVzOP
WveGBsUu7M+aoGVmNsvZ8wV3Wm4YK89rJ8AjEfV5d0rpx1YB2566qyGo5rF7mZPOveQmiunYtblG
yurJwMW2DfrX2tKHvVYnw56+uQD5lJrfe+GwC+xcH6ZHbJ/s1H+zdF7noRQtuInwAdUYW+HlHfz6
qF0+/fqolrRymNaAKuR5losdsuiCnZDlDKqamzRJ8A3P+PUi9BeBmVTcTysuXzcgQ/HYNsZhEmKn
Ar/cYhw1gfwH7R7SYJma6lgvN3FV1xshGW2ZZv7bjY1x15hlDDJH/jbisj38102Jy3XrxDopzrXT
i4VxitQO+gDBJ1zWKGMYI3eN++GKhhwLFhRsor/HKJAvNg0yFoFlvuiSVutidg1L/Bth43RIclw8
QnqlPUcztssoBHScDfXjorDpKGRHze8O/STM09cN45XIM+YKqsocZD/hFVuEJXRMsSWEw5wgXdal
FaqSCTPZRLcDmUQxW+3vlJqrbjAEWY6fr21UE3tUMM6R4e3eyah/ZV1cyro/x5gJOKe5miYjvqdp
mGjSmBdUxvDYNNQVRhr6jxMqznvZ0h1QKftxoZnpcvo4T4mbMwoiBRFyx3tFf/UWWKCIMqMBSdSx
pAHb0ApCQmZcrWf6JYR6CRPiqabe5n5yDnWauijgqdRwWII/8y1S1+ygfI2FKjlv2OfUEAwzJAhr
xvb71oFvP2IJ1yiyVnoO7dcG4bUiIohSUTn6TpyFW5DXayTiaUhQePQ0mvzpR4Ua5h5fR3S2QGQc
olrc+MXXuHemnZwg6fsMclCkeKmdQX5qaEvVkFo9H2amlzdHZqOEdoc0PUqYlVlkAVK0BY6LUL/R
KVnppf0rditqmt5V1zEht8lPmpTQjcAkjE/RbQmV+xAXRD1kY01ZJdSJ3icZQMtBAdknZwIaYCLt
ect8XX4YMQ2lgRlu3I/+Vo2VPOWp8xhHj9GnPxua5+btuAbTFL0I/gwvnwXp3OSleWUbu1w5THRM
/r4wfwnXWVLzFtNbHj4FiXzrzZzpdiqfCgf6VEg06n5cYoMtWezbDnNRJsXFjqjajJwcEXZ14SZO
KBmyGQPuxEhNImHx+qYC6OGQERm7Rn1yXATZTeQIyFkdxXDWPwmJi17U5CUCkMyxgNEOCQ1LP/tZ
Ks+VRJQ3+/46Xi5JkqadiyIcUSvGIDxEsJdk/iMNVYhTzHVWvdWNJ7QoBXtS9KRzuMUdILwh1Mrd
CAJIi9QSmNBOb6km1ppW6Y+B3y90qIJCBUfyGWHhA0jMbFvoHWSYLoieht5GiVFF28F3aHf3abse
dDt6Vvp3YfXyMa+L+BkM8KGCOnxXtqRcI+icnsLJQIoeDL9nBbUf1ZrcM4lDYuOC7+edZ5fX+d3G
7cJppVLYZq5b0LuIQvU0U00DbGIsVA5CPmUhKtG8olVtFszXtd9DeTJC2VzaVMM7ly4XE3ZnmygS
8c0ZChqXoUixiUCJQeE+7sOoGzfIsGK6AW7wIn3YD0Ceg3Uz2JeR8cYN2sV3X9f6DymWopZ63Vza
BbMvX92mox3KPtBrtdRc92hwwMYTk+qWWoFrvyfdpR8/CRDt/7G2fi2hpYadbhjw3qaOVVyaPGlI
SPA17+vTbErLS/aqgwT0AqLx2PnpdC21K9kSOSgHM3jLSRtyZh8vaGdtGiNrdqWDjRvvFQEF7EAo
MGAYysCJz2K5QRMyrfWaUg8LI9BdAzpHzfTxFmeaeSvsBweZG73vEUeGUTEpkZXcuhkJhRAiEaGg
hkRQ1hQPop5f0kEbnrhufYoRDEhvhsE2Fyp4tLW7mbBpznwj/3TLZ1vh6xqMVu2TUWPjt2w6x4VD
6d7NGvwuiNLa1S8CVJIj7kk71F+zwmeim7dXu4IdVeRC22oFypRaCfTAGRpOvS31Te9PD/HU2UfH
eQsDpMtyIvvHbhIyTq2RCBUKYvqC5Pio6WcVD+/oEO3Huc/WLqzXtW4b/jptwuSVS/qBLEPz51gT
JmKbgCkmpiXoWCqEX0gDXwvLznBRE1AcDPl0C7Rmh3Q8X0WUkJuanMGnsEbJFQxDs8bRzNV5brBa
DSP1WXT37gjgjwYM5jMtXmatkU0IZxjhSNJ7sW0tE2NdRPQrVFB0CNjzHMinWjNgLwbZcG93YnoD
UxRNqj7mcdiAmENwWcUxGpYIpi1QXAnARLofommNnVOPjWenTuVpATiSBVh/cjP8P1n0g6yxjWsA
Q8AGRI0OWzwy4hPCWXKpRzmuzOKlQLIHN4QIh6ppIAg5avBsrXe3gUXVMU/4tUYrqTnPoS0ZfEAz
znj71QxV9oEAtKRNFNHqd4ur4BjYuc5iK6ytmyiRK6DPbLahFsrTmEHdt4LQuKAZkSvTNBCqtPEz
pa8GLM6oTlrB2S5rk8CjpgiPgxt/5BkD/bEEh0vnF4xQQ0FqO+kjL3Bxto2m8r798e9//49//xj/
T/BZXCkScSE0f/8PPv/gta+jIGz/5dO/PxUZ/339zn/+zF9/4++n6KMumuJ3+//9qc1ncX7PPpt/
/aHlr/nPe+bR//nXrd7b97984uU0P6aH7rOebp9Nl7ZffwXPY/nJ/+03//j8upenqfz889sHCQXt
cm9BVOTf/vmt3a8/v+m6+Hqh/vE6Lff/z28uT+DPb7uPTwh/v/7Hb3y+N+2f3zRd/c0wDEe4+Mws
ZUrT+PbH8Pn1LWn8zXSkQFOGCsjk2/a3P/KCVJQ/v1nW3ywdrg6eSMvhGFT6tz+aovv6lvqbNGha
ua4ylZC2Mr79v+f+l/fwv97TP/Iuu2ICbBuejMWTKf/xXi9PzjR0y7Lh+ViGrQslWE74/sf7jWba
8uP/xiiqn1G6dJ7AbBTl58khsqTjzGRInPwO+sIj85UwADgaq9MY9OuIoTw6/U1fNBvXJRBO2Zuh
XhQMIAPp+8HDp0WdHmIJ3dhvD4p/Tt0cxik/OCSk1Ra+2/QOWkvS79DbZziznGXa4hxM0n2GpN2T
Gr6zaEgE5aPedCviLQDD05LwyJeiV4OJc98E2n5SxkExI2BXeVLZSVk957t7goUsMEDX2dVCVQaq
5eqSCsEumJwGUSRX59ofIH4/s3eInoMyeaLEerzzfyVmcKrbDiHFJ5ofdIAuRa4xnYPMPZIfffQY
0WCbau82vglMxQfKOuB3x8pXaPJhobebx2kYTwY8SHtACeY+VqZ+nuMdUBz4/8lrokevIvBf5Bp7
Jai66dGh7LfWzoB3v2ofqO6uei3YOJMZMJqgOU7t/VhGh9JqjkgATvXgnwE4XrW6oTK8GgZa6d56
MPzqBlU3DGiqZw99UMDHCB9W2soyq1tIemuB4hxVj3wPEYSKecFAzFs/qLccuAvbCXFwtul1mm2v
h7CsNu6wAQpN+pXJQ4M6/+0wCI3/cUH5y/Xkvx97UnGA/+XYM3RdCXc50g2Ofl13/3rsVYYmijgy
iL2K49V8QejbJhfco/eNVChf8scwiZ5TewvrGUhitUXnuXWAbJPxcG9GaMsDfKvo0xIXz04f7yhF
DBfQi7PjvMH9N+1yo9ohNdpNtbGtVbf1f19q6zMn9SDrnXWrRnJOaGTuzLUxs2dzaKqzazsOGQFt
7EhzCUfO+l500CE68geKauVPxP7Y5z7jrxZHbIRH375mYCUmqbbj9NmK6Mrc8OBKUIOGvsY1to5b
bc0OCJ+JHc90No9zOxwGOkHjwqlDr5v1l7apLzXa9yGaNkZrnfttsC8NctMV7k8/37QSNkuWbLrQ
XyMbgDNDA3pFMzsDuW+MezvVV+0rLPCguwpDXHAPERs936Y6uE1W/MCO56ir3ScWjdbF1g6fJNQP
tWXuExy79jpvOuhemmeEZ5OWFdGSqwYjk6e9lFHrqVx5hNusQ0esrSzasFPdMEzaSIbArFn3OBFG
Er39eVMuG7Aw3Nphus2BtcaIrnT+TTYA3u6GSoj8NsSfSyodRnUEn5tYYK+3pw2O2w0JIEW6HSX5
NHG/Qc9YGIbnrPGfdGh+sxIAWEfCqzgusa/Ztp10Hu0wkgrng1S2m3rdpGArTObKVbwFQqt8Rvcj
j9XuUVs/uW38AkhigV9GKzCOUdeekrVaAqVN8+TMH8pKjxItgzs0L2QPLIkpw6NfFY96SHBgxfus
ZbvU1hgNWNslebJ2Ns4CPpqGU9IB/V40ypo41GSamj4B7cgQ7potELYHunMdFmQ920xoFvr2Es/2
unoVeX3RRnZFNwKgtQUtQzZmaHkVF704qJAnPsR4L0D0rioQN+ruxSQnxhba7r+tW/9cG/5yPgpU
yP/jjLQN5djCUrayTeNfVwMIL3OYAcdaVR1llDlvEt+jv3nQHe34NhF96ObYhnkC95pAe02ffqKt
E4f9NQ02QfUCUaV7gVyhQrFKo25fBihaMCEB6Bru6xWbHeyR/f4w7WszuPBsr8P9GPVr3ZzXdook
WBB57KNTDDd9RUAA/3q73CAKfsPq+1iK/KkJg2fzYzSSCwNqlIcye3G65KV6L0hzybbpE2hpMWub
Cc6OhG1uEd8p9tlLy3Qga49pbdyIV3yMUvFof9iLBfEOA/vGZlYSnwIYRcwrN7W2UWqVNcMeoysg
2OIE0MXOtAvD14e8h+7aVut4zp+UC+Krfeavv/i+165OhSmRqs54wGmvTceqKdfLQ9T1A6vFtkvF
McapaE8HzawOAdl8Yfv2A4ZVUexdwEkTPvfGLplzFHv2+aZOfhyJj1gT3H7esWKNKVEsCxbMPIwc
+RHGIuHF3+01jVMo1omXzCzXkbFP3XyPcpZU2pg8Y1yxnuN6gH1Ggx5oicieniDtlwo8fzgcxnAR
laNrwHeQwfpbnOogGqvfVUUehj9a4SG2qhfqpLvKcDuEXBeDzKKk8eRcokht7eZAJ1L3mCMiXtOq
fP91E5QuIxXNRqQZjBEAal2tM1s9EXlSHgILf2vsMJNX5Rgh9WWNItHJo1XODL6O56MLvO8gu1+5
X0Y4BYF9RdijV040ypObF9ZBwBgVMMEHqE+oEZLPr5bnUuxVCiXVmNXYg2PjsycdRCBwwnwUMzTD
ign+0Ya5pdf3Rklae9E6Xv41EqTAZy6XBrc6sT0LnJwpyh8uLXlUZ2z3j0J7k+egQQk6FIsypSVJ
fFdxPxgoVjqnvg2Ryce8MfJ/QqnPkG8MulYFeKsYOl8dbB5GjG1h8rMrmeRzweiZbrY0cNFSBSY8
yZeZxUb7NZsaOcVrVxxSdDS6wcPU+o61so2uEdcctockx8Vei/pkZKnovCFnN2GStePedXRPcgvV
o7JyehwIeiogaFDO+h/lR4Zsjr9YZZCEEauxBHUmDXhKdmRbEkAlZbodTCvLwCJFMMV6Rgd2SEBM
1lPZQ3P91Rc+TjUTpjSCTuLpMQyOX9S1RPei0t/ZGFFT07I3OY4nzzjPCQo+8NEZQuADqvmojFJS
mhgdYr1Qv8wBOMvwmIXzzXT6hzEorrDKSaBnG/W75yrom4E3+RLlerdKcKfRAF1FrUHQAhkf3d4i
9YnJPiK77Oj62tHm6aBuceZgncOphne4HmzB5avkuKbSm6ZNA00UBc02rkFErsPKQMCE3z40juGA
yLY9ipRx7piU6N4xIkU2aGNetkOKMFHQvURSCley2frxvInCiyCNSNXqUHl4AaserBiKy7LeJv61
brptZltbwrg0ByKOqm9d/x455TEu5WP81PNX1a44xUe97rZjqG1tqIGGegOE2oA2TTLe5uZTW2Sq
eFabjAbePIPaIVmNK3G9WB+YlKQuXRSanvfwZfwdqQj3be1r973DRcrMkG2V2odwEf3XxOwUKPQj
2CW2n7+Pvn5faYjOcmfYBdpb9ore3HP8wlMmzp0A1zARGDV32HfpMYrzY0r7owVumS7AQyMiCqtH
24qMwpPlI6ZMhM+F/hkDl2e05YE06BAfDyDasJuwW/bs8Ezex/cWhhCz5heDZ2KRLjk33+s6J9UN
L2uf8nAj/cEIPmtgpivCHjICAxIvC0GoVqQy+DWt6oTIX5MSIQOs15eYfAGseKBlGdIoD+LsO5Ed
UEN/mVpGHv026wpvCIDxOBHOMikeUgSLdwDx6L+0BPAAKZxniNmdNsFwFw8sOc69GHyiIMg+KEMa
WFGuhtMCxeTKGDOrAYgPKC91wGpbuMCL4medjfs54Fojhx966myZvFsJDb6A+4EOqs/+aw8QUTGI
SHnPtDbfWQEMSQCxDY2byr2it7xrmhJhGmPPwvxeh89dkBFhm19dXPe+2OtV+5gRgV6Q8OFmkHCQ
xLnUQEw+KZFommMolGz00xtANDuN83szwPk+Lu0jqyQdihdCg1yBYDNCdpZsFLNZ3BaRJyw2U+Sz
htluBBWVhuskGdZA3WGygDrNcIyj4UKZBX23S1dFrT0TV7BtAHdSOe5Vskbb/qYbhIEGc7M3BkkJ
OfE6sYayiBB3ajVIJs8ub1RgMFgleqDfR+BlGzfdIKPcIMRgYLLtcbzS61zNZDQsp5DVPFiJvJEj
QCwpNoWcDNy5NuwTMRFLnCvOULK86uiSitRayIwnmeKEQWrQeASq31WCn/KB/Me2zTKqrQct3SSo
IzaBICzDQOUL6Gp4GIyc/GXya6Yg2wh+k5UBFeysx9tJW7I9/XYdNsw0glh/gCRzE6qLtxbDQQay
xdmc4SYrgo7r9ljK+mj24mA0zUF3N0p0W/3/cnRey21jWxD9IlQhh1eSCARAMSjrBSXZFnLO+PpZ
mIeZW9cueySRxNmnd/fqSPcVdv+NQRPYrAUYel5qAZaUursssVt9jZL8GhX4F9stu0d4i816LzzT
5e1QlKV+X/fKW0TAZLt1rMxOsTTOdhNS+McYrPHtCLRtwg3ukck5nGPryUTLvmW8hId+gvOl8IPV
CYAKCdbdfCKe15f/2mTkJymKc/yUtKZ6IheIy6Za4qOpANHZcMmScx9vjAilHN/r32UWVXzq/D1W
RtUagX5vkHiry5gquQxyO2nE+kJEHfppSzH9uIyCXUs8Z0tcTpT3rEcMGoDdS/HNJJuryKMLdvkb
OxzD5KzI4Ma6bzEvmkDZN5BtYb63xaT5A1VEso4JgdhYUnsjCt1hvq9TvJzGPq38//9FgPaPBN65
HQFrI5rivZ6T72YwTXvsN+Dn1A/MYGbuOTVbYk3+c/9Xrk5f8TyAQC0JsUf4xMGgGlH9PFu0l5tt
7WLZrfEnbTCipXkqgpT4WQCPnbJ27LisRbChl1RGEicU1/iO95FiU50KNJOyKiYPoslE0XyoDQF5
DFgLpKHHUwEEi6DnKYHTCtC2OCLVXGRhuOYAYuXSwriOcbu+tgRNuLa0sEgTwsa64mp95FpcuKSP
UlndtCXWBp9BrP/FneTiwnFFbXVplKO8a3RlUsRTOI8hlUBgSjDxg/Rw6t5Z83epUvAUOCZUNUXv
DxD3lUo4S11EcGKpMR8LAbf7/t3sf+TNw0R5akxGU+hT3QoMBIvX+zgXL3XXQNis4GQN2U+alF8l
IKtxQWyVVcKPRvevMPtqR2eWchEkWRSIvjWAH224y9MSqfyb5UTYPVo80jGGlqyZlweMEC9KB973
KqwQFG8VpqElX8Z2oJmSDj8m0IEF+Uqn3MiGWCgAVyLsPmJMC6ZMcUhBDU/BUtOIvFnkSVqYBiN2
R75DQKqyZQHbbyTzGGhEQbgnIxaeJDLsWh8Qw7HdbKszZ++QBc1Ebs68v7kxRBpGmo4LxqBuZM/b
GoXmHXzMVaZCUEt4y3aKk1BpWbSXJF2fxBzOI7mxHS4i9/6ai8xABq/GADC2o5JELQILe0yQYrcQ
8a6QFL8W/UdTrONFS183UQWh1+OcawuSUylFloxgfEgxoK7U3sxd9JH2G1U+1nOmWq27nwPnljsS
GSuauPSZ+XyPdb8tUQwJQSe8u/S+STHy0H1wgnrirNlWRBcbfCyJ/xWrvyAC/uqzcOg0DGXVzvTV
fiaWFIgak/BV7T080wn2DataRnay27L8DzvXGy5J0Nl7vQoBIVG/dVb5LjDYE+0hq1d+llH5rGOQ
Rk/wZNGtWbhzfVe5uvVMZSllMXH1r9YCfg9blNfa5VJ5Nf1ESCIvQvRFiL6vsjOUgyPPgS9JeQwC
qdQFhKi4ojm8N8yFrI4clYGvkQYyD9J7X92EyApikPWUvUcKUDIWWwW0Nw5bQHYLX2BKwlQGCVfR
qxIpIlQ42RMQ3WUmOInmbPttgz+Z4M7QaVaV9lPsraquA5A00gcLUZDnAkWw1dmtluOLzP2Q1Ufa
HodmO7NvYDPGO8BwUoozKgZoAWSGpl5iNpQ711eqk+HYW4orkPbMVKQSjPOfVOx81uW/CpYhSNSd
fGwNSjBrOK+fKKGDLfU+INl2zaVXRLB/KkWubGx27EI0lX7KpuRy2lb0RJ0ZaHBLnUlJ/2E2EGAB
QXIHQ0RUEs8e1H3zuxG+2OE7e78Du/QDyx0vGyt7BL+h4ydiXXoCIAeLtpkCxbwOEnfKe0RICeMj
edHoKermsKpfTCt2S6O+Zb3/hhCug85A8BEgMcPfkhZ6W3kwLO1JkmnykNQE8OQTSMOgWQ23jwBd
LelVm6CAchuoeOG4dxrUGm0Q37Dt51RtGvVdU9Z7y4vca1sor+fUXDDX99bBLIj2b1BZv4yeLq7p
WbMeLKu8GJeS/rrJ5UUTumv8FifFTRHjZyDAe+AgNesn1d3YwZQYiEh49+mZGinSXg/N8juG9Ylh
o9xxMoDstGNPyA4k9sVYMc5Ckx5b20RMBwZi4v6dAKnTilDCV24ScqmN8rSIbxqXEgEUepKhokfE
LGsor/PPnPDZnb8mNYIQe4k5UCggUHgCs+A+KtVL3v5sLfbSheR9hXmWf6iT7bkPVbqK/fImzNQv
Fo9YHm7b33VO7kPlQOmlJmI+cGzyJw0XSN8rbE+J2pFj3xz3/9gasUOdt69ekbGUfM8r0Y20u8xc
GQE/6kS/DpE2XtcYNiH+rKn5Wgo10JMXmDUgj1RSalzbkfR4PXJQwmLlt1DsabE5KpTSr2l1TEXE
gQ7hnKhFMAOLMjK8BcY3zi9bLSY6c17W8TcqWqaSgVa0mHU8xQNpZ8+joyNz7O1e7D/TqfCmvEQU
fuuYOgspZ25+JHsx0Bqod4xmYssd0Cgv61GNrEuqptex+gf0tROGU5eG5TweDD4fbf0myyZPBr5j
7KzHIhcDLFuFBfGeeiMdS43IbAMIGJsVT0mDE6f+I/Famlp/bKKRkXh0CvEXgL1uVGx+AXPQuwUH
XpKTT4VimRjga48petJ+0/4Je2YkHtV1RYb4HBAH2qSzaUVi1kq52Vop2TuKsPjW7ZrhXAQqaHwq
aLMr2qwV8VN9yLX6VNXLZd6j90xfchnQXCfgsyiWzhvI9S1PddZeddiwVNClKe0djAwbRHbil0f0
Cr7eyVhsjRsD/28VEfrjw05ErXhujtPqDE49fO/pV5WTkWdcK/a2kop2rRg2VZU4UhLOmsBAtYtj
yRntotTOWwHloeRZptFIhjqftm+DeGusfDcJ3SUqbNSS61ma3at6Yq/OCAmgBJn/XPAnF/5kbPS+
zD9ckaAy7HaZyU7bvxJICspUDROEJM+zgfqFhS6I8nekS4/GyGtviLc0kbHo/K3l5qGjr4x+G2/+
mPOLCrt26SITwM6zzY+T2Wdp79MBZmTeRhMU90yrp4s4bt1uTV0sFye9CVazQ+yJHZX5FIFeYPBD
/a+N8SS26skoM3uCAGcwwsf9KVF4+Aqo4i7AoHMEqUzWtm+j5+JcSoyatMsgkGeF00bvGyOB2PzZ
GYXmQrfzPP5LexCqek11xJoBGglTFbib2Q1/oFJwEGp+PH5bEvwo7YrYHVpt/WEuV0OZHmjGfKSr
Y49sRxK46ZYLsfDdMaXRjLV1jNr3Jq1u2Gr+Hw6MEVGIU9VAk90Hq67ofgr5beyYJnWvIoRfRjfu
Izyyj/uti4qcK1TdrlKOKh+ZVgsm6a1rhROfHaxJ1ED85bS59BYTz77yUh6ztkJqDCt0UmWlYwg7
F2dFzNArrOsvMxYxXgLSpBCfZBdplZRUn75XzAdcsmiV5I1LtevuNp25G+uiSynNM3V+ajBb1NxS
tS1LkndqUx1gWSqf5nxzcHw6KWJb3vGmFpHfbxIPnL0YrBuAWwKiHkUXVn9Dekvbj2z9NBt1UKMT
VaFEw0076BcEmqftY570y9CAnUvW60bJuplcpilyh/V9ptBcIgwhzNDVCkBcXA+b2s+owRYGP9cF
dwY7AN+U8G1HZsl4KfqMSPl9QSbu51M9124kUXgmnPIaWxU7EiqjZdRYbhRgNiYuI34t++kGogVh
OyHJNLqY+VzOPhaR5Kuq2W30xxZd27w/L72HQBzWSRxGNExtRru3vvuIeOfhbEza2SDOlNIlUvhG
Wp8p/vQ2upiMXyqitdLpt3umkaclVMThA9Psg73ggSTWdVOU6zQJV8HwyN2EhkRX61mV02Bo84Dh
MQOsLdH7o3CPjrPrAlNHIJPfrv2lZCmTbloAITpjyaQvx6Yw/BXI/GQYZ1K59IBHXxnBO008WkCh
E6u85BsBoyF7ilblqQmLeLUt5n6F/gFU7Cz61ni2rNlwM2PpZmmPPJ4/uChblCUnZf8eRU987Oc+
tWe0T9XNh9RWlgpBEI9gcWzn1esrissoGKGBg/psmxXTU7TFvhXbPdPsoJBaZBgT7uVc+lJ8UjgH
5uovuERL6h3JumykT9oq6MCzGeAvc/lcE6p51ukamgHrJG3zjDTwErV/ykHyBqWztdz8sEwiXuaz
otcf+/OulWsXW+wJAxPhBkIwAHTxVoc52kdpM5E4rcRUlMCfrK8dRIJOhfHTmd5AjcMkKkfNquxY
N3nnOu3yWFXAILCPqno46wgsTGya9pMwfmZsdJntMIwy+f+u2H8Wa/OsZzHJCJO3Tm5KTndEOF50
vqjpRJVYiB8qLAfiaCqSXh2I4xwoqxpUhhHkpcVJDskKhzBln1oK4mbBQHuhA0BSrydua2r1NujV
q1XnL7KhYZ0lT3nsyUwiwRoQtQ8nXnVuxImdQWvVsRLnHrZQlyugs1yRwf2gOeEw5DPMTSlsGOnq
i8JjbFpdcpQXGfElZyzVS5oZYb3RnCfCLTCi9ra71OE3h+2vkgPups8dxxaXGJm7tcmjQnj9QNyQ
Lay/sZ/Vha/wT8TRYgGra7WYVlTrbHQaJoQvlbjl1Ioojy6cCbehKoimu7NZs4xXBICvqz2LdBhU
ZaCFy3lRjVPCUQ3SW0MU0SOvP7aFq+or4KjSWxXuFVJ9HivlPBe8sSDRpLJLtMgnwMXY+GhiFZ+C
aWluVRmuOJtun7Ny0ixK7Nkn6pqbV4rL9RNIYHSipmEMQO7WgWLBM8JnJEb/mpbpUUSQl1VP1VJX
IP3XGs2RKwqb2SfSG7d5+VKE4nhBbh8h3LaK5K4PGssKmfc3wKBhB23UVCivjkWr+cjFYazf5+Wn
tE7Y0M5N8rq2nPhjG2h9F1KzCpdbJ7ePuzQmoy+CwRPZ6EFgYM9B+lTyGKMJ5re3XBoeQnsugDBB
pAGcXdhxCb9eIY7vUY7MfjXYbyMmgFPKufZDRoq+VrN1zUZ3jcXZC31b1DVNDyTwljoIh0S6s2Ih
fRFAOHbU/FnunGYOsmpfuXQhyCzjqgiQLXmjZ3ym9MEpZc0BHOHu+eE9oMVtziIRlNQ4MPYtcAgu
+VA194GhL+OcqySPACHLiz/8RueUnLq5mt8TvbzH32wun+vieTLWw0Qmn/DiWeY8PX2o6AKcN6tj
lhD32F1icFdywd5YX65MQx25Y4k1ptL3LnYxV4yeBcRtTLblEbO2Jd5G/AqqJZ410qSVO6fKm5ZF
fgpOs9LnlzQTHrw3DXzXs3nW36b4VlEtQtiFmHl7bOTkbLa8zWiD+NHaj85Uj9zRA8EkV1+gPRKa
JqiOv+yIxtHTsWZoPzG1D5gYQZ0h0/TM5rjUbIlLzVZ8kk61ldZreHEM1bTFsnFELoMt8Iz8uZd8
YSNGkiNIEMPqKfPFLlC4El1retR74hBTaCWe1e5nZsRB1dU7GrC45dUI6Y3L4Jmx8mqIKxOFBk8q
yb7yF5oa4rObw3RPzstI+BOIhZj/tqt4rs1nnb8/Gk4FxqSYUA5FnvvfmALWxNcU8IXpFI9jozhW
o0Z1O+J/TFM0FxbEU0P7w6rQr9iuLsk3nwdIsCEEU9EMiJ6HplgCJnheiq8WFI2xaSeZZAcG5DBm
GNrIBBs3SA/A8tZT3DtZ72XSW8u1N+k8QAqK2tIApj6w770o1nWAbpA2f5vebmgtgVEdWOrDuGbm
aznoro4xWF+xoOTnbuKk5m0CR3CMZR/7CY/cIZgVge/0gjRg9c2zEK/PxAK27GHMzXM0f3+UWX+O
MTgmU9gxakRSGU59FFAb13ZvONCCZHsWusndPgURlo5auQxFXYqwyO6qnpjOW0ePuZaiXORdao+Y
0lmYj4MZ9B0hF2G4oFddivNp1Zcz0besW0NKrEL4GmFR4EsaHxEFbf0EB5nYeEZUIrIV2DhNC42G
SvUl05yOfiUZRHkNcrmNO84zgU4V0QeGSOUsybQgCZeqvRBL1vpboIMMLZyUvTO2Jio7zCnGtfOI
l55iI4FKvfnabMSdKcYqgcXtM5F1MP4UunAkzF5YJG5ZgubhVGuuIcmukolARAcXMq+rzSnykeVM
iei0TwjV9oTltDY0O68We1ALplLzpCBA9CiWAtbWnEWawloUV5Ba+bJu+MoyB/GWhi+oOFXkiFnm
DruBJPsbLa3bkjOdgwTpSZiml7geXqStfMECu5fV3DsjuW/DE/EUJ+IhtM8TsrH6RZEHI+tkR3UT
qbMXp5FyfM/YTajqzarqhtngLILqLKr0uZ83d4NXgo/51aKrcbCqt23q33jkemu/vW2t/pYs0SvX
wJXwb/2TvKrbfGlLNbRejFMxEfrs/Gmb6NOliYsYgp7bGlz80Qho4GNbVjhWZ5tcPDfMPStlaFTf
uZvU8GMEfoVnVi3v6tY85h7QUE2jzXqop+IFcHgs6N7Qm15RCR56MZK84GnkXdKGY2mWPD4hm/aC
QTifhzCLERRHegctOqTaKyVol6XS0MVEGATDpbRJJP6zHNFgga5Y9kyeaYP9W/ujOqFjTxjw6Pam
XCysnKq6zDBoG5NyUIljm58RhncXjzXEnczLC7xHzHP6Dmk+JfBdWEF4sskwvpnvyR6WVl5oo5JS
GtB2lA/F3hib5dPaUEnLwzoX0fon+sKmlBazzm6h6qIjX9Sh50NQXOADh1kxhZOahLoyBRrtMrpd
P4qBoN1rq95bdJ3ZooqwrRy2ZTa7ZjuqgRjz3Q0Jcr/FfXoB4wgdmLhDSrtiuQbK1l3bY51nPkhI
f9Mv7cqOSjYA2xvE3tZ3zE/v1Tq9m6P0mr8mJz5zXKaTE7dy7EiWceCiqp8jVzQyv5kqty88Hadl
roOKqUSvEzIvWlgSONpinrfJB3cXRJTEwWLUndbqHGXABVbT+X6U29UrsTxr2msrST7YrwCDZNiW
FH5UwoU09KnVIQPaG9PEJCObZvU9K9c7sey7mM73JCruNQEWGauOLDlLflcZELnhHklEGMOdLTZs
FBji+lMMLWmzGD+JmnwLKq2W7HgrMBbWbblPVE5LAz0MlOHpCa1dqFQap4L0C0nBa8pfxS0Ar3Tz
yRavPRfpjNEfWcdMzqjNZw0b+0z9taX1/rBj4eH0Ifr7S635lBUeRuOnogdM55QYy/rwrioQDnG2
FZzCTln8BXXzZOnRlfoVrHNsV4jbBFEiB0AIgxwvz8LCND1J7XTcFSYMrWShTQwukl6CVAKkSGXm
SnuVSVLUxCsr9eyussaLisHDekRYIq0uYEzwiEdlc5ak9ky/lsaQztladS9K+lCa7pZzwEyhkr82
unFN6uRajVR7LfLZVPx0zUISxX4jaud6UM76cSs1r7NWHFK22FZelHOL6yjswTFbCEZYZvUltaVs
ejiZU9Fw0ikbq3VfabZXg+iE1TKdRRWWqPhStGo4q1PYC8x/64gj4UOYGeBx+azgJgQT06tTTxc8
IxcLT1z8ueFgkVNOJMkV4fA1k51YuT2py00iaW8JCu8iLBMvJami1DgYD4umLbPiQ3gDisXNXkMe
n5wCTFc6d0/LmF6mRQ7Q2eze/Df4FsV+GtrgkjjidJcLA5PBYjegibEvmiGG/ZrVhum2qvwm0chi
IL2vIiMLjVpcB6BTP1apeIxr8hh77c6O8S7Wy83ohbM2fmynqTQCmfPCIGmTaZch7kM26MkG6Ff2
TPluddaTjic/s36aM6WYb9PUvSXpfhMSnqsby+yLmi3YtaDIZWCbGNfm9K5RAFN0Y9DVjJcie6ga
+a10FeCmNIzySyisYKFhOU2qSm0O8lpOe6snDeaZpel50//VDwYSB7nZSRk/GMzqyK4+xeQDeNK5
SGruqL03kt3ip7rhwxgFxc3Gj5Ube7Eu7lx15GMyxtKIBkTJwaXAX5RghO0IX6m6Q3ugpr1NI+Yb
4pZZzzIYh4nqpMZEYXzpZQWOtABoTLW9xfDBhDQmu2G6W9t5SUNf4DWpLj2nJNkud0yJA2eDu5m7
oXh18wWtcuB+IrmLF98VipuNsrwsGTAksq9I7hP5Fm6szFa6mHjaoLpscdggYDmFXdTrFibck8Rq
sPwmbnQaWZ2u/adUfixGd6r1o1j+xDbWkdM4IwZh3Syn9rlbjMcc+7C0uZjXsXiWtOYcRaaXp3/U
Hdqtlg/DACg+gCSD6VAqBU7ul7UOKyGAqe6KVuWWUeqqceRgqEn5kgVOM0kOSPp68f5jPfIWZXi9
5dOLmkk+1jFV387LpnopYvWEl2JMXuv58KcafhVWt6CXnUwGhgZbmynJeBUp07LQbGOVZTA/gvpd
k7Nw1F9BZ3eRDWrPKYbvjN7DtMLitKvv0Mvx12zcF+iqIwCP+SFym1LyZHTSgTS4waSR0lViaYEk
YTnUhaDLWXm9EoA/dEwbrXmtTAZ6pPN2Dir1e8zFW1nUT+x3MA5uiDerdMY/n6neWlsXExt9o8wX
S+nxWIfpP8JiYc5TwSBnt7BwGZlmAW7baWady6z0F7FFEhz8vpz8SRx8ldW5nuJrmeEz8pKzxyiE
Fz1bXkVmZk2lAKrO3mYxeo2H/rUr1RczXlmt6gAO2OksYcbKXBj9col8q8p9IuAXtp5HoGaHFhuA
pX9yfutR6wzTX9B8SMBnUC/dDga1c2O7gY+8Usn7NKT4vOrTH5O7Jjtulhe7xSV2k9LWWqehcHiI
ZrZ5lddx0NQvwvf6d6kjtJDGrj+07kHlSIUDLMe0N0aVnerCSbUUOrmGE3dQVXqfR3uM80O0q1MZ
Evrs6LSYkhNxuafdBdLYyJHcZG09DVuMGR3WX0CMg/QC2dSZOYNm4hUL14aCIyNPG1YekPS/Ewr3
Dgq3rH5+x7HEAOFKa+b3o+ib2dfusIKap8/pWYvoiVNc86WbW6pqAJYTJ+oMxQHp5wilpza0EFiP
rUhoJAgI0PtDcq33GBZ+MzLhuXFJlBnjEyvJ94VM55CypCTUxvpWQATkO5b3H7l8nj8rbGUyOkPx
3vfXgt+t0pdo01yZ3vBCvxcmb95DYkJ3xJrJJthuZnz7xIPLb20AjolXiru5/BdeCQswUiHD8Z/O
fe+flm9eon7NCoHa5ksdaalhMwtmmVVTy0gB/6IlIp+zQ9lRLcKfOnpUxWBXfFA62vLGi/g50wdH
8KE039SGrczwy+5xlJ/rhktpfMgT4zDlH+cJtQnfF0eJzNun1rE9ZSdRwwpyVMcLXRenjNNoWI3Q
iLKzWdHKQoMJ9hhl+D3P+Y8USZSKAA7Dp6lCygVQRt+3KV34ywVMsRVl8K2ILMzepWqf2/FTKtRQ
pBUgmXD7RZ4GvUxDccPTX9IRz7HH1kH9nAAeLu2zhYfWzIoDrKdj9Z7Mf3XOR1mC0wHP0xp+Ldya
8Ln2Pz3xcS0PRD7V+jXBBbkCAMVva0fcRvOKcLZvEYY6TJv2I9NzLyXpi4iLH2ckt3jhO83Nu9bP
fKX8cPvmVRf+pl37HA/5o4zpTuF7kfjbUjfl/SE+dUsb6n8VjsdUGQDUadLH0OApzj97weQuMHuK
xbV3otxGdeMa+9d81PJ7o8oBB5Ki/u1XsNx1HTZSR5yvDHlVCTZSZSc58KWw21RPwp8SdSQWv4q+
DtM0Dod2CdoNPEeDf+bWbfDN5ducSmdYXJd8oFQMCfqzNJyR7AY+B86v2FUxahIQh9Qck2AemWwX
aNIqdbD9DmG7zaN4HwaWpIQFJqNDCba8xTJfEmN8jXL9dcz01xh4XheUNZSEmhJoIRDzhSXWXSFS
LiPZWFRRErAQjktnnA30OWmmiTVqIf8lRx0aNI48d+ShIyj0yfkzO22awy48gZSvP62CR1J6Mxh/
Yc7Up5UYInfBG7JDeTaz+Wz2iq9b/oobaDHfYW1vQeUttBpCwJ45/fB1W/kvi7tlusBwur5vrJ9L
ST5sj5oe61g4ZCyrK9UBa3M0/3/+Yziydqttc++GW/azDb8tQCQONIHy533OLawwxo0IfzqDySqK
TqbnnvSlR7xjF+W84efPkchtXIUopiopCfO5RM4Tk0s/B1F7SjtvYQc0C18DBvFFekFifq+CCCN6
i4ha/+lGnZOSGMb8lSHuCsW/UjTcVOo8pnHrS2w/9JxFWx9GVs6iOztGSAorlFxw3XP3IbDB7CM/
68PGWB65xbzsdh0KPj8kjn2N36bYOJ2f/0DfO8hSCJzkqCX5qSmj0KKwRDC2pyX3B2wieO2GylY1
PkKg/J4PY9b5e7YYRmt7Ggt68ean8cNYzxaex0vFoVEXqQtIzzXM3Mu0jxQvhkrcQb7q7MiEce+u
jlm7W15X3ZTUIsd9tr4T8FEikiuBJutVan/k56k7Qsc+tjkLQlpEjvtTl13VNv35U2VHyyZi/xjS
9IZmJzNMMe9iVB6KFrOoX8GDXHA0URJFMhmUwzstGVsekn69gNaG3l9axplXj+X8IYU8leIfKHOn
Kf8OPvULFT6JESf4gw6GU5lVp5E1KO8KvgTKDRlQ2AMgR2ir6inUZoh+ZqWhlW0Xkb3hZu3j47mj
x3kKupQm7eJUDCP1SBNw2X+d5kOgOADo69f+ZCbByGN6Id6yzZsts9eYsRhvj5R0i6pTdlU5OPv+
v+xZfL2p9JYVyELSr7w8JZiQBDJeUK5aDXoIHPb6X4MdPS7BHkc5tegJScUoUCfTn9+kZAxkI8Vl
J/sUXiBiWHgK+Ko+EBSlIjtJWG/31SdVvk3KpZK3LfzGCmHa/I7N2U6al4ghKlVwag0EF7c2mEYs
1ylwmr0TnLVcHxXs7KsgK48CCwNTfdWiC3BSHhcWzblsWIb0tW2Vl2awGzZbTRYWxo+qag5jKFdJ
rktLeylZStSL/qhkk43SdOQy6Vn5/ChTtgr+KJ7Zzb9HyKTaA9z0q2KWrxPdSIucPVa4e5UtyBp3
hMXLxRbQeoRvEdNG+xeywt1cXtvVJNR/qrZ3acPTaqelrwv2uo5sh85x+R5Hpa+wOoTfdk4p6i4+
tzn1DerVv8bSbw9rLNH55vIwz2hKNv90L7Oc0ryJIXO+wLoKdflCQ7ydymfJbKj/jfDHc0dHY2WS
0Elsxl3jCxGcDL6vQGsqm5Z3DtCOdRT2C0c61OXgVvTcCMalVQqGMNmN189Gex1Nw1Gs0m2Pk2yc
dVoiSIvQ7+crbIQg/x62quV62dkFglzePOK89HHsCMV605LohmHlTsOD3AzXmZweC8Zbs6ZPEVUn
yXQdcZcznILuU26IX7caF4mK7TTJXjSh9TYzpywy5BAWKFqUqVckdmmu/ka9QG02HulWTxBnj44z
z+o2r+veMxKZdd74JPn8mZkEhwLLO1rB4udF7xAKA0yFVFSg5w2b22Jt0yXRLfrNLV8lbkED67UM
B4IuRsTVIGchL+rCGQ6j2wNzaCKv5IwHnsCOHAMHD4l5t+NW3xunDG/nsa7P3DwqGDVYEhh2LIIn
TGTYy2aZ6ra1c5f1p1SpHqpCc7R7A6UOYAMY6qyjBopqYezoZsk8o3tzSSkm0XJA4G7Kekt5mEmO
lNU6K8+fgVhgjpNkRtDHjSjzyFfEOw+YjQl3Oranel9/I9cx9Fb8Ur91vEeZWj966EAdBjys/bxl
lIFK8iqQmyoYMYMupc2ot2gEQDtyWFTuFPngldtTFuExQPefAGnjfNgwKs5sl4ztYiFDLvCj5BjP
91ecPEDhNeaJojabVgJYCLotYWIZ/5TYL7RWgZcdORMJXUp65Ky/rtZ4I9N0j1g7z8aPxE298SgH
8xaVR9VvGk9hgZ1bTdNzPPojsjtZtIOAsUyRyL/V1+pthNq4aF5WB3Lu0GCVBaxoJV4S1IJ8YDGL
SVYgCUYBKxKL2pIBoFZVEMNpWcJCbaHH1rx4jJ6ywSp/CIbE8pkhFslpmwEnJvBWnpkq2u3A41KD
2crhABbwFHl5ubgrm6n11nHiibhYm/ai6h7Kes10Wmo7oYgaobdm5HxoUtAuPekvH2WN9lI3DZnh
EwTfrUmdXNqcvLmYOKVoeIipoxE+sm5EBGOP97GqpIaN77z9SDckEgx4Ij68pD++dxkvmQ9g0pXo
raiXDyL7CIkd8/nLXPwYLcI4Byi6qtMQeE2rh9rnD0XRbsT8rrIqXaIS0Vk6ruDJmVwPs7nakCdP
VuYY+ugYi+BUjkkcc83/JrwZ4Clj0tkiGDN40LszBLMgm5Owlj+N9QmzviZ8TaCS6ZF2plFDooZK
iwvI5NJxYtZzrL3SliBvbbB83CnjwPATXPdgGY1XmZEhIxFC3Z03NBclFs7RCiDfEYzXavc3inst
2cvQYEpsLmuthHqrX/TKeEq5ZndZOGWhSgMQ3F0lbo6J3t4Tc3oo8q92FXNSAQp06XSzTaEmxUcw
DyMAtYHF8jwbTTgnYqiIJqut5CJiQsmkjJrJKNSq+jBbZNL8iGZgF5TzRGbZEJhrdTceJa7+Djmf
u7wWt3n4Y3ysWvGosscyUqvJh7Bbgjq9aLx3ZY7EunwvqTeVl/6ijVoozVEgNMB6eQxSipdjo1fn
5tzqLV0+5I5MX7KQiyayEsZRBhVQsIYDmTcXT5p2XqbhUrf107SYT2a1XKv+vbPukBExb4RveW8c
0vpmYNOLv3GcofqjRrVJOJrP68atyAry5VHrPNnNX/0/ms5rR1ZsW6JfhIRf8JpkAuld+Re0yzTe
e77+Do50pbOlNqe7d1WRi7liRoxIg/3agy5pi1/QsL62AVrFW0kkPG2+dbGcJEk+txkMZdIbJbFj
PKoifKVbxcMCbjQ7hSSO3uZX1rswNo4ppQpz7lGSviLQWVdoBF5ogldk5YTvakniAxKICn6biWC7
xSm5V9ZxAEuGhrc657AKmxuFYxgTK0ex/yl6656x805iP4U7igOOOXfUwnhpppwuc4/aWWdt1uJj
2AElTih5IW42Vz8J6rDkTdkj4XM5cElKp6tBb0MnEeBrHzzKt0z9C99Sqdwnp6onRxaAiQlfGvta
ErspcM3Uyzmcvhq21xHlWxHG6DAIHRaRIOJYiZo8wHPxOwY19uF8GzbIJSRF8Tjq7NYjNsMTWgZm
1mPQxkdjeDYtriN536npfhKvi9jXdnmkF5lKdYuPSZacVgg1KSTm82gtTYYIgYlHAQghgfIcF6wA
leJXKnGXzfo/4azuVNITG3KZnF7BVvDnLbMpu+YREd/gHyRxXfpd9KoRmenmW0LWoXiTc+2kGd8t
pHOhrLm1f+YX8c86+wtYUqmC3aFNe8ZGYjVg2rumBDQPTqqgQwsj8WzfKkn3ig6nr/I3dF6sq2e7
MS6i+VjtB3wqaT8jUbvFbhwxV7agAWhv5zdKf5tjfhF7ItTFztTCqoBrfAXvYtxj1cDNTUElegKL
oN7GS3gqWQhVHJL4BcEGbjoXYOzGJuzyVPD8as9e/yhCDtk3AxEdSH+c09WKB8zmLXpNZwyvW50D
hQgSp00sAc/9T7sqYt/NF6t/Ja20064RdviNFj7Y2/tVWFwG0HgRB4n4Dqu3CfzzesKQy4a56HOd
1Ra+Mr4VZKJQUNP2G3/MeuoxvBwMmIb94pv3mi1Jy8k6UN7I+SOuC3uGnHEHYUxT/QjPEdvnMXsK
8U0hBhvMzl+XZAY5Cg09Ck/KakwnVWJnbt+NFyilF/vD0pqnqQ6YmrAtNvfFkK6rvUzh6C1dhd7Q
FHBGE75FsB6U6aZnvybbrgzZs05c6X2GAJ/TrwqeaKda0o6oloEXMZKjg8q41/bKw1zqJx/jZT53
jXyeasKS+ngWCrYcDhQdoO1oXZVW7CP1NUqmi0r8s3BMIT15sz5KGz1wWqiRbC4/7OT7z6rgpjd+
VPN2MT91LiABGkHLqDIQNBQXQz9a8NVxRkeJL+WXAf9hgx8XF7UOriwqqFXRP2xxqcofWhdMHmNJ
fum1H70tdiU7G6w0zDez8W0xmrLBhNaf8NdUi2Pyw8j90bQBVi0sot/U4AegFbshSh0IFUl/Mj7t
+bcTKC7bSo23pqbuFwUHQs9L9L+x/ZSzT5IVLDRzQrOvTf3NLgcnwRnhsiDvPKIrpgoqwMJFmqto
gfGDsQcLisNUF/D7b+MTfX/7+mOJ9ywX033MRY1jpCiOEqEcFNz2Z6ZKVJ/cCYNADl/Z4DHXw8fI
6DXorqQYLrrjRDW9bb9zyC60VTY4C8iCSSfzOYkMJdTYcXU280+VyZQG6BrVc/zS+ciseEhOLzmR
ScC995zHuYXIn256/dGOz5jDhJ4ElIK0U6g83pbqr4TgjRoy59ee8EUHXL/mWx0rSAW8kviKxXp7
lv+rkqesTNuJtQ6tVESt6GTbUDwHMLh2Y6DbzEwTOch8uiC9rt9qwd9cHnSZ+vmow1WGxMW0Q3pe
Yks+TA9y0mInNwReYBPr2+pYUDqA0JDTYk4LxYhwtjTBPo5AXOHOGjgc5mGv119DcJyR1xYs7aEe
vFCkI1nhTg8eRmZdGInPXQHAYjnI7DKoOIHrvDgqWPqy+9To6JL+6ZJP7PmihurZumG2coxSp7l6
EwR/CBlkPMhVHTqso0Ut9gGjf4VYaoIviAg4iBmoCZZX3tk9S6vflDfPHVIe+s17Z8YsdluvKwhl
nEMVk+VvceRGT1F7usOa1+W/SsfdH7M7j7HRnPTynKeWX/HURCAy6xEu7zkWNBSeEuh4obppaULA
U8uLqAQEzZuyXq/PGLQ6zxwwE/BqcOmswXOilG/IO/3wtAzQXfPN5ocpGKrFa2qTO8j+azAs8bBQ
qHLK+n8Khu8BmHGPczgiyHSKkvfl3jKe9dU5xOCrtJiyKetiac6B/M2X4SwNhKNqY8l/WXEBruvE
Yl9gRSqWM7vZXYxQBwiV/ga7uPSK8LLFt3TpjPaI5SfYtXiBtSMQhFOJS734zBn0jJzZdvZqVrt1
+4ESrFC1vj7mJhHCPnmU1n4zMyTEodfT2yELmXlg2RjQbIIvvth1ZNaxvtCScwHGzNJ3xvYoIQSl
VMFKOO/n+CSYyYf4SDAYBd4+t4l9gSh4DWyG++6RBAwv3DMtiYBYeVqC6gR34FSF9amkqqWmu7TT
rKNNJjvSs5cRlnAW50eSDAcmh89s+pf133q0xT/KKqemI9H4MXkhh7ZnKIXfE4SmcGhJuG9hQF34
ryWG7bdRvK9mACRj7yRjsjcU2pSbe8TsAzPNwicrsWxfEzHkP3hGAoIEBuULU4Ntuz+QBwTxLXEx
mfxxVP1K9lhN+d1o7tUVpMiTZD1LKTxW0nLqSASMzV6fp3MLfNEwD3ISYWTLWMbCLu5jj14Ee5EO
HbpSu0yHCU0utf51UfIZw0NLi+7L6lm1/ax69NJedJHhHxVbI5+2mUy3hOkPImf8kF2CzJijvGjc
WohBxX8yMmnKgNQunaNzXnM1cxYC4ORAlORgTxJrtBEby3ts4OHRHgHUxQbpgpRYW77wngAC5nTd
v4A7VCMxBjZ+oO0QCa50L2Gtizd8tfZ00bJtwgUisZ4LNJ1Z+Q9y48hIofc1jgvr1Mn3GZXPKH/o
aaAxceLRjpkUsOdyUA2YvwQ7Kk7FGrU3DcnS58QRiVQpRFQcT4te+oG6BPzxmn4Wbf6wOVcW/J8T
/s9pfe91ldPU+Rb3Auss47yk57LJXbNGZWQMR53npTPle4m0z1Io+8BtKOMzW+3YJSua59Sm1plF
RM0Plsc4gIoUUatNwGnVQuMStQALRiAYihk/8xjl0BgOxqgTpego+qiPqvFTdpOXrOhCC7F2ND24
KRvZVE60opVVdhjnDPsPRtkJ6O5srVHou5HZNzmGJNBUZAgK7nx8v1XQDNRUx+Zv3oYOMsgm4i8J
seY4r/lIiMqoz5ygp9aMTnx0VVrT5XeN2yrswb1UC3/J/QiT3DhWntAsr6H/I1ETp4gP2QyG65b4
aoveIhOxJy5Z40Agnif/JdZ7l20V/Xizi62IXqx4lxGEAiSdjvtpw6fdwpUTsC6TjtM7xR0bMvj7
Kaj2advs66Hcx+lu6niT6PQBrIr14s2huY0QBiiFSexPW869lo1zgBmCBWY4fC5Sd5MAf9AeAOIa
J7Py2s761UasyoO/vprPxARPQr1KyLRBe7Yz8gLo9+PNTPqLpc63tjoXCwxs4Sjirupb/L0n9tXH
SvOr+BOqxag/1by9RfT3YCzKSl6u/RXTQOnpuQrhnI6c9/Brid2oAkf0YXPVzvutzcMuutJvtMzX
1civNNurLMXr+8F76FbsVd9anHM1TM/KEJ5ALx4ET5ZCLUvNwCznXNP0/hSqfwlMRb3hCEgETC/G
iTTdh5aEkd/0J7aI1FBNuAOiOvQBgdoQV/KNwHLSFlf2QReFGi1F26RQUSbuk/P0AQQLoG+Fr4sE
3EYTpleAtA6ke8vQUDIDKBBLrMlVuS5F5c0mUYVOnKAT9+ofV8SO+CPJT4NIWEp1e9Ieuy4/kTwr
owfU3Ss4Eribdk21+U6p0oM9DPuQTE8dH5LKPEBtPc54B6NUOcU7/gz+sTMsxSGkvMqi57a35m2R
VU7MNnTom4MZnZv9GMbnZp5PmREBC4NbrKf4eUCYEDGdtkI2aFd1U5E9siK5V4zbvD8ui+AZwz2p
MdwHjcsab4fLaWdG3MJrn1aG/YTtwZh3C9Z/ym/TDihKSen6d7YFb3sK8+g8Vm651B49JF5NbF5A
oViHpU7Fv0nWVMAyrnedteym+b9B2mai29bwGiqa3vg30cbhVgsmEvueSdz3Kq/18vofJZROzFE7
B4bX/qkTFVldz8G74H3USSpg6greirw7SiyMqALfuBSXkkvk1XMYm+Qtz6Y3HbtcMZgY1es307gV
RX4xGoF8/hO0tVfaPGI5DN6i2Wu54ijUtHEvpuaG91DRwf7BPWArfj3hLLYmlqjzKYi/J9C2eb/n
kG1xFzf2LZ2oILdyVyRPj87w1p6o8YXZRZ+SYBUeo3+GxWkUbzL2DbBQLp9/xkzyeS16rFRNO1sf
GfGCXa3+mqGFPYYaV5Wi+s6TI8ps2xGTuVPo/SNUBV6o+mC3t0JkZ0bTdfon5mnU5mbdbof5I1g/
gn3oc56LWTyCkPXWq0xtoqVbjmaNbmahoJXxrSo7ilssTqDNEpl3A5aIjzJgpbQnTI5Q18vDOQs/
pQkhpOS7GPHWRvOTf7t8T8Jk3e7Zk3pYLzgDV76Or6yVdgM8ZN2gfpA20JRjhLK3sgWF0uq3noyD
wPtD8Xhs+BBg9poYCCQI3I9OUoIDQQZXi+GgV3hQUq/R0s+ytj9Ge3wVgZNp9XuZHKW+fa5O8vKw
n7Le05tV0cEYY2A7mDzolZ4ueX3+D3SjYWNa1Ecv2tZK/zTM/iGbDY3EwTUf7pm2N9gnldbELg4w
fnihHiquEGpLLtTpZQilM/maDXtFl/8y+r+pSLsODrXdQExqeA/XX+3A+8DE77CaoZ4jr8SFYJmK
5srzBZXGOMRd4gChhUqk6V+4dOFCtkDl36kgOljc0ij16TBOkGZt0v90YAug12MX1PMbuMFNgO9s
zF2J7mnKE2lO2qd/VRcdkk7sGeead0VNrmWEtaqyjzNaMson2eGRXfRLm4ME7N8qXBiwnVaTySJi
d8AULiV85ASDAA/bSIxTFrtmaFwaKueJ5SrhB8269E23X2YbX0J/sFNuKcQiCuMoixRCyQHbmrBr
Zpodw9kckbBf+TDcKcOp2A9S7P5V76Na8wIjFbj1+rphjUHx8SWP38IzlFXonOXaWbUlfwQSR3dM
8M5BuJxM6aeLla0QrhXhE5ZDl3m3jb0QJFHLS6qfcVqaoV+B78WEa8Ok0Mj3lnnN+vcUR68hAk8a
NwdV+WuOtuip9Ng3dnZJA2bT1G+HJxvJOEHgd9SoJa4Q71iI5nZA/Spf7vAuQRgYJObjeNMCpavy
0vmRYj8jwZuVT8GHpeReVrAZNFqPjnbMixQd1tQptBdkM95qGJlsyuj4fuKqmiOLB30+UHAbIhsz
yG0GY9oHqbWvs/hAo9GBJoNNMqD+RMtB45fasNnMUZ36lwF2eyPunYz9X2xOcnTTSFoP46mLFl8v
XtSZerf8t+VSY03suIldTsyNtjLtE/xGS0h3DHfnDAQrk7gXoeaAjb/J4XKnLaVkOWov+5wu1CI4
NrgqYBFReP4ejhIEp82AgzlLp5taNjfDoHUabZJAds/8xk0oZIJsk/UCuBmOnYpNENNbOoQeXjFX
XgbywLtKyXwNjE1RMqsAsJ95DHu3HO/gODZT/Q4jJ2KHAixu1rc0MN21pNlFDBxVtZMV8GuNM7F4
knCs/i7YSPpM2tCG4g1hReXRd9NT+FZ+/cjIMAk16C3qy53KnS1v6YzZpGdBIHKOtWI3E1FR4enV
H3CAIrJjLdESYk199hCv5qg4C3ywDtExJ7BaBbhPWeuoEK6iTzB7m5roBexMLJp7yVy9gLwqRL2l
7dGPWxIepM/zUfbkKvNUyYt5a6hFjccY4bVwlNByi2DwhEh9eVF9FaF2cszwNSMXbqEo0EfAkh4f
Cc4adMlDzXTfI9ioCKGWTOoc8jumABk9AxuYMcKOnXknYTxY1ZaOzdZaXl8k7xXtVuhT2kzkDMg/
01LrGsWbZFlocC+VYE5jChlHPhkZ4RSsPD0zQgCJ78MY8eVRLJqAMOlflHlrBNlt4XuUMaCSBeFb
SlM3WFNaSrnlp2R5ZkBn0mFRJOCS0bnnPjxWL0bij8VnJxIHqqXbGj8SfxiANAmCgxoKV+9tfN2c
o0vC6Jx4rZWy7ks8I488LXjaGkbb9FWvQifpvtM6dPqFsAVERKkHjGt77YTDtzfAOiovWnlEApZU
6z1uzXfNqN518yEVXmxaJ5G9K1NM9oZVhzx5nExeyCzf4lzNs9wdlN6Bo1H3dCpvohx8g50QMtzm
GEwKpNikqxn0uPnHkWul0U7nJaXIrjpIbk6CIGceUYnoqSQI7KJGpz6KAcqSSZG8WaFuHwuyfq11
p6fgRVLEMy3Lp1/wJh6UjB7Xo6Ly/xInPY+2/dxcI926YnPkEGFqjfVbkt7M/KMJw52EMvCfjthI
ARNHH79RvfVzt8e4P0o4/wKWApnbzCz9Flir0GORQt2FEECXHtU1Zm1tjRh3Jvchi1tiQbaqclLy
BDEoFgxAblI1boNW23gKEeqAxpoJQS8y33MsTVMFtpAlDuR3nfs5TYsyp2ODeChj/rQY9ySOYEGD
QPaTJp80dbJ1aC7qYF1U+rI0cy2IY31ovKv6XjHF0TbEcWjAR48sZEz1OEl/FS9ZzOduXixuDbyh
wEuZ/2SVsTPS2A20dCsx18WTS4mWm1JTkxr7OEPU44usKv7R5WlK9jPF5Rch/84yeIlp003taalg
8yJE7C0cxNx8vKDc4gPZrL/4cXrz+KYL3RcKHsaKtsSnKvRXvWzewuzLUDCcy/JbAhGpNvY9lemz
dCYDXF5K2YQnLF5r6IQKEiA4eco9LMfmvK0Qo2VG9pror44vMyiU9zgsZ6ool51Ox7uO8jGZSG+k
bA1P6XjSofc9DfmzB5iisUFEw36JETb5P+cN6mf8ytuMvxDMdH8SfGzItwbao+28gFQ4yhN3lbOQ
72ZLUXcxvuioYtzbDFY74X5Uf1XEvwVXDNXkqK+3qfvXKx3f+FMqXpEFcnPxhzXk1/2bsm00YgM+
10CVJeL29qsAiIOH13qqaAwar90RlIyBfhdbpmsyMSzQu6Bqufybu9pE76IMAvuZh9YT8R8tCPVZ
pKQDcHCazfCpwcok2eyAB0LXIAaJzE0jAtEFe0PQ4GTgNBP8O5ml6bhlh93DKGTHSFYvsVwVGS9W
oGBuLPN1pQsn7JfYoSMc28UtWBdOxC1DXnolKvFsgz8qdxUbop4/1AbffK4yTSETFpS+wuol1n5n
ZWvwEpvkz4ifX5skN/66YVHMdQvx2DZQbL0+Sl7YzW1y+r5so7wka+M2JlWJt+om3otEfYwfClvg
KEh9/Wo+15+2xIsIBxhAUDg3ar2nAMGZ8HilG6U1t/yRxcGO5NOznNPzT63+HuQ71Uw7k5WSUoNA
1ZwWyC0c1onN6Hxbf0rGBMfW2qSdsb6m4oZYUgwb7T++c6wOIukUoAINE9vK8N4QyUldI35Xvlav
l171vhR2px6lvrbPPareco94m9TKaTSGa9Q+NCp++FncRPGmd45S906KZFWgaqE3RgTHN+qLxprB
BhKSYh63sQfE4QOv5k+EdU2sNkmMHSkfWItnk+Jnp9Ye+Glv0zicM3trmRF91NXOZmNbsdWSpXtV
ow/WhLD+7Erd4FZ3QuazrHMGWHxjxG0n35FfSYrM0beKfez7F0GQGCldlXu46uqOhVfISau9Zilm
6zFwguKRZNFrNuUvbXcNYCuX0t9SahQ6e4k6b8ZqvBtm/uD9q/gK7VovGGHuffyHcacz5j2fsKdc
hC8Bd0tapw5WlB8MCmi1iskwpCBsWUt0mXnDv2SZ8SKSbeFKNmX7IsfWGoPh0ai2FTsbeLOdpdxX
/6PqFZiFgql19LSOa53d8hmJt2nxiPuQ8UiFF7ZLZ2IeZASwvsblq6L3rKI5LFXYBY90hHKb3k3m
rGg7Jpd+gFrd4P0MmoOBos90lcaDP9qY+mPQeLQWJcxyDvRKOISjbzJKdEDi6kPELgpLnml261OQ
Nx8ybzrjW5fR1IK109faEG6ERmvlu/WnIASK+ShvBWCwZvZDmLsCFl3DxwaLLKb10v7Nah53kJAm
t9IZNatHA6H3UHbEBDeTbxATWg4/Vio7QpKY5pLgFFpcNni4+n9aezPrHNcUlIJ3kd4pGee4e6v1
4pWU/NOwlLsYT5EZIBv7PdcqgysNFZuUtO8Xdj0DyOWh1y7FOJ5IlnTFkVyDF7BrS0LuBzpeonkn
RhgKUn8C7bc40MQ3mjKeAqjLTfAMzUfFpd/AgpFNGXrOWa3sHXGanVkxc9kE+jWoQeUOxVZh/1+z
0E4WNN4vUJTY8M16zzg5scNqcvbml/Ijnz7mjA07LJ15OC7ytO8zSj7hsXYGBqVin/IeqynL5TiT
sIyqqk8mS4U3ONd3lgUm0D/cYybJTwu3ScPXYa3IB4HIRSC+A1rWdSelDU7wQAjllcsthk+h4/5O
n6XNVInJsJIORUUvIo5KRPdE5fdAsohVonYNFaZe3p8Ql+9jpt3lKXkkZJxaFU9Df20G+874jNo0
N+eobKEAJB7cMY6OlHwyNsbsZhNNOXMzvnbVcWJzUNntJcEPZNdkTfDAzrUMgc+iWUvHLVNvzJKX
qTX6QVXsm8LGI7sz5zcL8i+msgjbaf0hzdvGrNx0kRC/dBIq5I5HJ/kWWuXaGdwWrswogSnGZpa0
nJ4m9kO2T82D1navQ3xnIRSb30PKRw2jl5GMFzvqrx0nNgoX6bbqUE9PK4RZRM5zoQYNQyvXj6os
2GIPrOK7Z6Y0T8pYGu2updm9w2s7tqqbtyOuwE0rIlL4TpA8aLEDnpU8W+LvCgFvKz6yEQTz8p8q
JzvWo616kCR7byz5XiZmpYwAWrTUn7NrHau7pqZ0AFUeYfdBKbajlp8D3we2MaFW43Ch/2L9lUfH
IAg4bxAUcwyeX9hUMup+a/CL8mVlQFXIxm5Zk48qobn9QbAMOPgtX024DY9V9xQrrX+Ox28jG4KD
0USXBJex19lrZWgZW1uMtUcjgC2mycHZskg7W1ya8DprMLlkw4ltZsUEIp4bc8+lq+uK+JIQ3Geh
l5YoLvi6lwiqcntIqYCdJPWgjvqhZosrhfY2rjSPNZ+HLgVksKOM05RlrzBG0AYofhxoBdJK+DfQ
HVz3gn+O8GWmOFWsbLSeU2ATG5G/Klt1gvgX86uXeXgPcqU8oMIQHbX7+DFGjZvF7KvGDVzo8hw1
4VHXcEb2/Fby+RBVh/WMHlnqaAVxJRgl2FH46slw/GWid4KlPwriEaqFR1FBxG9zl64pX5bYpLQ0
80iBJy5dTjDXCiCbmSQt4fOFJpgqdjWBN/EPT+hqcXKx8seg00Qg/RoDVK0UGEevX+a4A/bo5DGF
2/EbRRVXFL5addvyEazA0NDEP9x/SIb9rlTxrc/VjULOIzHK60J4c2iLs156MlW+lmYdLGg5uHAP
VH4eu+za1CZQh0kFe7forEK7syynl7lYkLnDa7L219ruPk9vRXcMxvSy2OaHkJQPhf8amSzeEbxl
rYtSUgAi7TQWB/WMT57UZoNILbW3rBl9dTY8afkXZ4H302FVQYZhodSwJ1pf1BNyZsqoI/eezK+M
QXFgwkgJ0oIIy8iaBSUWG3aqYB7ZsyBNMr9Kycojc1etgumBdtxd3gnuugqfqxKrn4Vz41MjznvN
sGFq8/wy9dJhHOxNOMpvdIS6jZG6DfD/OXsJzeLFhmRKcBhmWgsLnDl8Cy49xYNoSptyLvjXWZuZ
dVgZvXZcf83kSesodTbzVhFEaTL9YCO0KNRBYmgwiITDeWZQq8ddSHYrwIKurbsbsZnZr+DRh8Y6
3SMm2qAAGr01Y0/wqtKQgPvAt0KiCouyUwD9TdzGMRnwKsYOQOC426Qa5HfcYSF1GPJxAX9dEFQ0
AWirsPny/m6g1ul8lYV5bpUFVJvfBTi4paOkmyepara0GDpjXFxCcIm51wTbko6oTq7OWKBPE0pv
Bolatd7i146nXtPRSc95lZ7N+GI8gjVgTciGzlsjvc/BcFM1ui2R6RvNV22cJyD/quq9wE6aKYBM
sWHTIM96E4yUg04MbNEAaoiPG7BWNW6hh1WMCXU1O+OqX0gJ9DyuDQOr7oECDx4ZMnNtOp9i3kpc
1XeL8sInVvCbtcNPoYgT/PQTd4djSiqqJ6nDPrKJAI/YAV3NyA84+KE1NkyQDAGMLkuuuQoCCU4d
05i8bHoY0buBH6GZrgm9NDaVp6mq7oKIq0pd76vpalzmMF5TYHWcusHo4cHfGkwojUHnpblLEEsX
MDd0GmEuX3zJilmITJ4iXNlM+NufVikgttOvK3Nn0H7oxkQhwWvTVbAgVGwh/X6M251NjoE5Ark8
X1YW4bv9T4La1ZB5gJRjyC9WiyI4wvH6l9Oc0xI8inEP7y1KcFe/NebpHPM0AgA2/MhV4Cvmub/u
lzHlsluewCOz+V+T9FTTdKBJVa6p8DbqGMaYhT2T4SImWsmYAUzHCG4L5JBYoLqB7lOjCyBC7C7P
sI9OAwt1W7lX+V9HAWqHgGh/ReUvYDy3KAPY8wk3dom0VH/pEumiyLA1E+rXkNODS94W7zG5Zo0F
gUZ4OA2P2aQ+hk65d810K5PsmjSXJeRpQSNhPigFLp7s1BQgk5YntFKi/ic5qI+jxYWmdnLyCYko
tmHyT7Elb4l1j0y7x8vLaxPufVASLDdeyDt0XI7MYK+HX3An6dv8SgRCJV4ZVg4GWCUZ6aFGvHza
8d+UhLsGSnMK5im/p0gvseuobJYaCYbSFPosyfx5LP05Zx9id/5odb4tZie751K/sfJzdlciv00Q
/9INZ0ZdTGfWOHFVOfQLOxCwLcKGdbUVFP/ohdgK85It+iVAvM/xnYUbdFUdxtkCzjR/MfLyabJt
xclkOd37xCGs3Qrzi5/Sh/SIniYBWqgwZ90qzlnz1MPCH6dD2KRnNBlHGXoQS//NPe4xBqb/P6Nq
K/vfGVXDcdFfspCUu4JlhFKLQw7yT87yDZxfulp8FAyGY0BlA08Us2Krm0fpy1jmYwrZReennQCX
4HJdvbEPdGNbcmPk+AjhLkW4m/mVY3SyxG51T2XTLR+Tm57IDIThpuolbvncstTFEWAIpdJl5Qzn
2Gb9CvqU5dO4DBc+m+VyUadx6xrIUTVyFNOBWy+QdUVNyD3zJAHBPZ9xAtssYXaNuitDp2YPmEDu
4MqvupkqHpUlPUx62Fmc4UvpzuY84/cBy1Nu8hAthI7Lga02VTw69ZilQy/Yph3PGaKdnJIbGBgH
+tKPzVtYKMeIgHMl58eoDI8J33nk3mB4IY1hrW6JgYD1GueTsP5V/IID85/Em0IxppsmfaDWWy/i
MbLvsDBlVhik2RKFyJ1ERSM1dEv9VgG8kXBTESeFmHTNdK8jFNtJjvq/tScgGE8aeCDRFevZs+dg
UxrZKRKHCVm8IxuNGUDPlWOo9seI3yiFEjzJ4ANiZ1RAnwDzDdNdIz8UoCaK/aJK0s0k1KJKYODr
GHTjbQlnLDpvls7dE+iLvhfqWqW4dsTI+IEbZ5C/rb716wi3z+on4293hjeq5QOc2L0Uyb1MLo2m
8i4iVs0PjfCBNP70JEGGBZ0jrG/YSU5G4ERhf1PWbxWytgXZWiiQUQYivpyAOKCoDKG1MkDDMSDQ
yhSyJ/I/lWAyX91ZIoWpZEACuUp1wXBJSXzhCFtsuEVKSeq12KVcrWQ0EaO4eTg7DQyXBBLqjxBO
ZCJGWNZfA42YdLUedYxGud4fOe6PLDyODWMBpgH2iFg8Gp8XNTxP7g1Oo5aOKf3aVrEJiGiObNoi
mYsj4CKTJJAy/cgNNKORAjwx3XjT7aGOtdhHk/6vZgQgKzzzF/JHVNKtpX3NrLSa/m2h+romVAdl
lBSl4ZPLV+bvKVt4g4B7DX4TMmFROZ3qwI+w8FgxXr+OGTKsOfaUHQo413mvyjJ6X5UdvNcppcts
3lvmXjiNTSHnf6HEp+/XW1pgs+8pQbp+BQazDxhEDcsh9FXChpb2o+BIIVOvya8K5TbJe8nLzbIQ
FGmsmwDZ82Lt8IHLi/As5bTGHOk0oMlg19BSQkNJA4VdztV9O7uLpXJYZJdGZhEWypfF0ULtrNBa
S6YCCxzZIlklOzNtFErkEkrkavUpf1YTX1z1zqS/zdKPNPgttUsAmSTbVQAM8eahRENgKXerG6ti
z6gPx6D8olRkm5oDM6LXkWU3vlmMlP3Z1LJDWWf7KHIjEAdBJbYytk8ZMlkuXmc0SB3/IEqVrWTH
gesh9+Q1lNoZxwapQgPqTaoM3Mqu5WutO32nLGclw7fO+7XvJndgqbFAbcPFARrELM8qKliLghqw
+qSrd1P9V/bR1obWbhG8zTEvJRKHySVqxYXCbaQORaLKdrlJA0Fr7Rc9AKeD4LZqN4y04cQyJjmV
SPqYYZm8+D1il8MCDSZQCvzGOGYbDSFOsS4yASsMVLT97nRMVBlqRAROVhnAdWhQhIu/FO4SPsRx
Ia4We/02DM6G1d5n0H9Lad/bTH70RBFLqOIxfNJ4hKVk/ogEpK10qIOrVRr7yIAOpEcoAQRTCFWr
LWZxOKYmWN1e3UOOhubLQn/XUfudl5wOW90yDwKlQJl6liDc/MfD2MJSlCjg1u69Wm4b5Qww0F35
xlY/cuSEXmUEADgM12yYYDT0e7JK9PA2xZs5mjtcmJusya+B8U34tIG7R6HdoVX/Aokyqh6AM7kL
VvobVcfh32snVcDMAOQy/VeX7v/RdF5Lbivbsv0iRMAU3CsdABrQNdu9IFZLLXjv8fVn4NxzI3a/
aGlLLTaJqpkzc+TSdn4g+ktE9HzA1VYbtNLsdSuguie6YKTmlgnXwnXGlXAnHBUOWkncIVXoMTzy
KQqTXRD0boTjtTN22moTNl44jlIyuTrbNXJtPSs5HX2c94T2nRCUGhh2MjwugrwcYlGBWNbJXw1a
tCZ/zejYQf7FQy5EM0utqymSLbgcjNjtoYGaTqGkwUd7YXBHyj20uPA15gf8Humo7EYIXBXqdy7+
mNqyAT60S6JuN/OfQhaYdeekZXQYcSei68RIVOAoTD7n1sSnHhIgl/ECAY8xhYJ7FljHtRuPo7Z3
hrFwB3kbwnoItT8YC1Je/REvdGsah4HpnaQYwRl7JzXFVc/MSxZs7V5se4aX0ex5sVCKsMkQSCc+
Pw0QCdFl0lBnHkSEY3pJTPJjVvnSuWqGYMdn66MQ8ue4+OAoFJoF1GJnAz6S2GRjg6kU5RqIfJe1
6zauQv0BFomZvXMa8i/o1g/a2Amb+ssksf3GkhpeQl7dpfBTlq3lJC5Vqp/mOfm0DFeGp2a00Tkp
/8oUIOJ7wMBbBOdF+eqIBtU0EirDC06zhyML5F43mtvKIBP8ttBnAYH4XK80uWidwEaWz9e5MT5G
a/wIO/2dklA1j675raj+UWoCtBEonfSaObO7kHa1dHCanpURBr8KW5rRepS4erqFxQ9zxzAyyf6/
NbqFPWldoweaH9OYo8+P6Qem62Yexl02CvxZkJLinY4ZJKyMdxETUpBdCAGMhkRmk/YwEGXjDaxW
HmMvZYqBI9SCTNPBTrVzm/U+Olx9K1L7nhKGY2lh6gMrbFg9U+hNaeXpCajb6aQxHsjd6NmG7C3/
1E+UqFvcegoXQLFe/uzUGXHZFuYp4VPe40dbzPC4QIZaJie/rZ2qzd1i5UEi2s2E6ddDf6m/hmw5
dTg++mOUYgK35kt116aLCbYNCItTP7NqRmUItmaGvSAOgRSTChaccbMJYf677sKTlGanWsvxzOcn
5vtXpZsHlf7lDklTbl/y0Fy76a36rV5F3XtmPnmzBhIpA79QbsOnweuoToqHvu9G5VaJZkdkV30O
/LrljCBIM2n1U7UwYTGPVfSLQ4DH+V0OR3vEVn7Ns8KL7dYzM9mrZcUbE1x2v0010E4xuhEhX2v4
Z2uQdHVz05HkbMnjWHsO4TizjzJboprvMA38RPo1MGrKkB6z+A8rXh2jKL6CrYjxAbeo0In2qPJH
gqtsmcCo/yy0kqFkGMYb7QCG+tIq+1PXwBGMb+ikbtsLT4JfAk0+Fhlu6q0FGy6NtGNlsoWfk1Nj
7XkbD1GILsm5BRxW3rWUdDUGmJwABzUfN7AxdXga0M8MEzQ6+lnBGONnbfpWFuVzSnaTfisN4fKD
2NCp5in9V0yrX/AvixqarzQsIvh3pM4tC9XNddPVJcllvVUHiPsW/meJJMx8amUEwphgaQWtOO4O
vFP2oibzRNwvPc6h5dKCpcrYoaGjgtGyAlIJAW2SmnEJB2uLz9+Ji369eke4geY3ja1igVJvE0Jq
HRWjq/Yx8j3GgMJs7lG9MblxyY7FBaO1Ft5Zd+5hhwgdkAhsUd7CWqHp5Zklw1WdnPXDKM9Q9fsv
er4qtBQJ3G0CyANPs0bTbeFFhMIfBvtRuj5FqwOFwT1T84imt6qruaqlTokxN+SebdP5OdDYOTYM
7VQ7gIaJyIcUM7flR21PhwLYToZgoarWXieG1oDE4vqlqYPbcBFZjxKZ3XLPRF/YWOWi6KQ7BXyB
UMEZb3WnGhT4KN80c7dg0GN/GDcOdACn7Pm3hDLkLXy2JLIW+n4Uun5ohl+okaB90KmxaE/M9Ijs
VvLOlHnTmvgW4IRH4yqf9RQewg5DOSMuuDBdGfZAm2EO14d64OTOaXk2L5LR+aVWXcu54vRcKX4G
O+dTOYtjM7KN0gbU9O96/AJy6NR8ZSzmF1zNYKPSrn1fsopXi8UT0/tPm/wacBwF/SnZdawkR19K
VylJGximC5qpqoz93DdeUEywmT8EXoP6V2LbP/CHdhODIMaNotmz5dI523nrZ4LqKEYAoypP+vwH
oUcHZNeB6GL51Bo3wuSHnuBGu3Dtn/VrkTQ30zZuehDf46i665/sM0zV1fiCMkSNF9aC/xrP6skA
0miAm4407OBNu5QknQpVkeY68pKdNxWxR5Mnezh8Kebvijzv/USMnrRM7izYC8QJjrvwGKHjlvfY
ZCAJmzO588tox7BcCCrwKFLmwLNgMkyjgZXqItfmXss/bQZCqfDkgSBnXjlsoilUDa+0zLGszv1M
aJcKx+QANs8uoZX1J2lajsnPzJoP2+4+wjYluC7neI/WhJMWzPtQt/Ym0Ub16oRetZf4pZJfUuz8
oABfXbCVRZSG5exSROXU7eQ0FIROH7ozbdfN+Fjx8eNXFxj21WDAWbWxrzC1F/toSpFSN3Q2LN1n
GKafM3x2vvF3Y4lfQwhEmG12PC73OBdXCG4d336CYIxnJe0xRI/KiSSLak4+cS2qaTqMlZHyUoP2
imkpWK2CMaFn1mR0S1qccdi63YbSLeLtXbmrk53pq18BE5WOsKn7MvWT1amkGjl/VJoK6pFtxg4L
GznNwIyPoUTFeH9p1P9qfPQqG2U9xNKND4yg4YALVBIjDlnwCu8pplT9YaKvmuTy2rUP6DGiZNbi
Zi3lwSpeLS2Qhao4qkr+0kDfGfg5qddJo10iHYm4lWxcoaLFmheXD1kDvhHDesaHptlvlWme68Q4
q7JKcwBY36Zgh8kGlEJToX3MrE90Ng/xrh/uLGb+oDSduEWesyC+AAq/ZLvOyl72YHEvoQouIw4O
GjbFk1+XzyJfXrkVYCw0nwoWvfmvTlc4H4OHyWECOOEQUNQFHSPatahsldVvTeLlE1lKHpY0/fjj
0vh6S9mcvInQvmUWHUYfbHkKxiweiLipkPumIr+FfMRT0pPCiMgrFT4Oiz6E68w/fRMf472GHaqW
50s6lx+JVX+kIvkIBricfs/DJZ++FJlNNc+WIa3v2ZNWbkos51TfF9N7GybHYeByVL+GGTwwnObx
XQ6mU6pbrMNB51AjGpE+lnnlkwYA2PTUI/kNFfWVHDQm7jZho7XualX9kpj1B72w76z4y4rNb9ii
peJISkm2zruxz7wMlNeERNxlXB9Zd7OjRpmzcPnmMf0qP4TmGlfG5I8uJI34wdNTQHktw0oNfeFF
JyL8VmFgywBuFyvKywyj99XYnkViL1Gy1k/ckCzSYVK87zBSTfpzDo+ZnlzlTHmUOCeb5M1AgOFn
g3/qC2mtDgIHa5Sjt36WZ4cMaGCBwF2CVp7YfkzI46F1pQi71n8qtOiJso1x5rkmem+p8YXX9lVt
PkkVcNe+JjNFplOCHxJUV53yeRg9PbraOflv1uP0/UQxH1hiFNQU0srL1nhkqceVkiQ/lWbJeaXM
SZjLmWSJIiqHoESrDd+JWruwbfYJVK7Yk4aA/O/giDLgskohM8/tsN/1LUEKC/Ua8YLpOlTf5Tpw
CtvPCCWnePNwACTYZFR8SCUWnbKxDxWQb3bd0UyUTJO2Pc0OUqCcMlqivz9QvjFxsAY1Tjn1b8pR
g4rJZrglL71cpOaMp3eIfLlJ9vQQ+RMmr7Zx7fqHisJtiHijCwv//0niymmaO6QDdgiWXmJg+gyR
Vqk1PEQ4sujejejiAlOiEjRKI4+rIQ59/KXMXXG3M9CuMaQ25U7jP3KNcGMw3KYdchd5ZOx9vbp4
yfGPHuC7dke6TlcnQgStvoBWP/CatDkTaEXZE0JBj92hotOC1KDay0cNpZ+WeyPb2ni3JeYX1rnW
6ji2h6PFE/4jAx6qAgSDmPJlraQiirvcNnhYf6N2OaUFJ3aleBFQykD8oG5i4l5/3C20ytXm3qz2
kBU6RcZkJGU7UL6gPjWg7i0i5+Sp0rewuAltc3LW8wa1fa9I815xOqqiZfMVmW9YHE92fSqptwID
UVHdSv/TNsec21HHJEGJNL3KYkQBPQQySpCuH+PXGv3VZjrnp3pblH6xhLtW/Tew4pf4SU2YEhq4
B6YS+axJQHYofquUhE+I8grN72V8djb79oM21W6UZ244B/g0dK5GI5mqmpDZylNjK6vV1Jo6YVTs
IrJcqkGtBhSyuZBwrbPcwSCK7ERoz7LPc/chjYaLaHMNuvrWNK9Gva8smDWlJmnjmTDCeSKspjtD
St4T1qBVPCy5erJReiwVwYywuErdDCmmOiSRfUK2xwzcy2cgUtm+x5I2NjF8ZG5eaomZ0ngz1fa9
L/q7ZNwUbfk0B+OduR1fCOFdm015RjmE0tOkOHK7WghS4hiyib+Y8bvCMqf/t2gfsMtlhAzdviWq
fH0H68o+qrqGbXMdknd9xPdClyc3MsyVMRRvaR8A70yM0KnlxSlr0Nkz8tcYecuKh2R7AlKwpIYn
YYdyj4hX5GZ1KTuZ+G/OD294JOOXJT869PyADX7KayoLh6YCohwthdkfeM12Tzc75s91azNZEYn6
wjWASqH2h+AbAh1oJfsZZW63C09JCQpeetV4boJ3nTSZD4SGMxSGEJdAdlINlIa0/aIxTmirK/xr
IptwTw/YOqXxkuLwlKwzJsV996o5fXpmviLd6Tzhcuk0jwX/gvpMa+HZhEIa7yoh7ZP2e2LZFbd3
vUtdjbTGzFqpIJb00q3POGrdrqHhU3opar8RcwrprDgGdOvIcrQZYZjDtLKaUxdqOJJiX+Jdg6ta
wgtdcugvFDDoHd+BcgRaTKRa28LmOg01an9hYOtF5KWUVdzSUL0ZRP0QK0gLY3lrh+EjR6Vn161i
0ErbexE+LTNmgYofYto2M2nFdLjEh6yRd+qHYCwbCBamwZumZJ49EjLpTgkMBUQPGYrz/DuSmkod
PXuXywTFriT9MB8q/VnMYHV1z9KvwcaMLvSHn/5LacXFT8Wl8hzxdpfj4Vz4cQ0Oh94U2glInW9m
Rr/2bbF4DdIFpEV7lBEHR03bqSwHWps3puzHggFF75zRADYNHKwkPkWqUgmzQwEbfYz7PfjT1jxV
gX3O2Q2Lt7K9B3ly76AMgbXzZf2v1v3IY4RXwyvRHCf+xoqra6pnhwEooA1gQ0hSwWXQuhjUEm1U
IiyjAK096vPKyARoYSsR8NRZqTbV3GUIlOTcesbAlgW0WWJTzcG2b7qovprMUHOrfWv69C5LNE01
QaDvh7T7U9q47FtroDWvQ0gOH6lElzZW5KJnAZR7CVS+iLXGn6I5ttsyGk6CbYPBvdYi6VF/LYt5
XwZQLVz2KZWJafCzF8sDz8gmOWhhwdmZV4nAazVxVBTWD2tvH0d+xym2g857keOAHQcLeR6WTaT4
Zmf5fY9lnKXSWAS+uS4o4f4HYGNWv6Thq1BROdyZ11rSO3ZziovUTyYw4F1/ooKiOGj+gL0BMyPu
N0pJw3fdltiztcdBs58TgTXhGRgZtUea+CpU00qTz1n10SJqxlZ/7DbhRZI+6Z3jNxGxc2TThgsG
45K1e3eso3WnxwWrrF2BJ+sPt4olzQmMaZ5Iy6MWqsd+l1AR028qE1jNv6YSDplaSV2AIE++0Psb
huqHAlABVmbhN1RWTNsp6lxmVbfVU49XwNObZttyiU2fjBB+oZr72viZyncetlRMnkoYKjoIhLZL
HrMewqn8V2Jm1iXNzbAOgZukRIZVorZcAoJFmg5CptpiaJiBrNCd7oJh3FRdtqF0FD0+6rjPgJub
wVTw+w8fYYLJaBaHlFRE2TCxGMSvMPgZ4i/LQGcYuLS1BKAe0OcNaXGnTLjGnzC4GlmyTd45sKeg
veHnk+mT1mg3XNYYl+5G9KnwHN8KHBhEaQzpXBejV7SPga0DTxPIQ8dss/rjVmxXzwPQTiG+T26k
2u4wb+DprAcFTs9No+FSg+bIR1uLGmpJ34qcd434K71sEGta/6rwPYdrZpE/h1AXweDO5dqWwbSU
wshZhtKxTI9M7bk2f+L5pi7dyQrEOY91b4DtpMZXc/qG65Ut1tMQj1JOr6r9H14FA5l9uS5FdiPd
X6+1Z8FHj4kPfQVv5HCkARl7480Y0W4W6EcywRr1uK6egDqrNTVbGI6HPU7KSYXmhHbUzvx0vloG
00WZGVfxpO3x9ZEqHh6Mos8WvOJgfC7a/CY+e/0RV6onl9exvA6jdi5LnZoqfRvoTGXvE+ks/W80
8whnOVYmdDv0zU7jDcCiwxgWdhetl0i2uywKXthmo0jULaWcdUbp6IlxiNrfoiLIP43egA0w0qkx
4bemPEyKPVM5iiV//bqESQzNCxDIN6VncJNBdarTM73NfowQVquJb87LZZCeCjYP/IMWh3P1ZQjj
mWnNEwSAeSynniVMDI1W9VhzeUN0l6mwIUiMj2XCGVJMt9bDiSfp2UMUDa7H6tbH2dWkWtCGPvVn
irc8qi5Zzp3LZHgNlvuwJNfio2uEr8rFRapPev8XyJjXpqkrGXStgGEFcjNiQidGgNX3sHEa8dkp
JC2t7mIFkx9AKmr+Cbqxxic9D2L21wRbrfwTPJUlRsx8P0ZsWPN/qnWNYCBp3AFkRnaqJU2aolLI
Kf+77COHLKD32oeCdNFYfoloANO/3Ot8uU+lcBdaf0AeS73TCwU117wzFt0jNbrhU/DrPrzI507p
oIUkSNMVIwB3zBBgoI7jSespxWEH4nCOQXoKYXUmiGe5s7hZot76SNxs+wv6NQPfeAvz8jZpKq2L
XhKyZJ4bvw5+4TLtolTZrRm3dhTXGhV0ka+4vHyuOaDV6rlcJ6JlfhQFgEe4acKTs5+u6B2ihI4g
q5p111xWkT5dUlWxHV6m5E0LtrW9YJ/+ngk7tqCgEbNyMmKTOC6s/mOZn3BkHJchpF+RU46hWtX0
y1zZF8sczmWNVmQ2z1mBofHe6b8i4skMTbnivG1KzLFsklBk2hrlz6YmUhDGwmec0aoAUL6lVSrJ
W6roam/BwUggVqP0Jc4OBuehvm/j6hAqMgkU5nkNphhmCavCxmLLPCFjarGqjUwQtRtMZwDDVIsj
ml6W8oTFPR2mtbseb9G2yfHEttV5wr9vGFu71HZDKV06ayMq9a1XlRftE+9KKt7FkLzK3zzmHJ6D
11B4PbxOqmstfPOFBLVdO4RrV4TySgTuuQax3OCoI94nEV+AoWSi/I0yoIfQbRnm4kU9LOzDKZ/S
LcOxa9ZN05qGLE4CimAqHdrkJzg3s3qyK+A6LNkSGDpm5iDS0g69dvHZu+BABxc3+pZxib9qF4Bn
zhpqc+tdxxtp1rVt9gaR6o4RSKeUaDR4PoWDQ1MudWSIaZ11GDr10NHAAJaZhjma2fHBOYbVOUn5
LQ14Fr4VFCUFxx9G5/pzzP5RtDwyiYUr8D3Rsf4WBOaV08qkjUAzzM0ZugH1Fwv4igqkRhLPT0yA
z9YOHgtJOKapXdu31KwnuA+1s5wZG3uO9s2bDCXWHNOTnHRHEaFJ7NIkcIs4dY1tq2HSzQ4mpOfZ
nbxx4Im8G0MaUsPxoIexE7DoycIAJwmzYoavHL9UnXq5eesZI8tN0eO4Gk0Gf/QgYMJY7Y2nbFdv
Ez0Let6+FRY2hIPdNscLgMaW5kIgb7LJFxtwqz0PXedVCR6TKvMzD+vsSUIel6eB8i/uV0170iN0
evIeqRGfmgBA7IEgTSn0/f9/35dAawsqevRW3i+878HngnW6UQkRxvbN4P9a8tzMcL8HXX812xlM
rHZRW/mszCVYhw2EYkxqbSu2JYcIyCYot4YARDe2h05FvM2R9i2ZRqqTgqZPsuHeX8zBHwEjhoY/
46lvw8tyrkfUGAqeoS1qDCpmKE6hTpMREpva2J7EB0vZzcAu4EYexF7wz59NMuw29qYCdEU7wtM3
H5mVv2lIf2lhvOLveKKWNH7kYUzPB4TndnAB5FuxJ8+QRpreS5sCl3a1MRfF0ybBZ3v2PImFmVz1
AKe/VOqRMDWRR+BGJSp3zff02I/qX1U1/XF+qWpwjkHut+NPFsgYJXvvGto3zsMqHqmbgM0CCpAF
7yFSxtM4MdzzN5fDJRlzv39N9bFTEJrYCobpteF/oe7yHvIa4drSiD8bhEDv94x5AdbyiFFvCgDW
gEWhLMJJWKWWy2cCGoWCzEDsyjUYOsAKPtSJfE/GYdfIEDXD9jaxeLMXwpjaxpSgW6ZU1PTB0QKa
ruJA+GPmXsmuJ6FcZASmP9JGp5v6X9sflOTa9bFvyjy+WZ4RJSztifxeCwyJgO98YK2n1RGUHx/h
bMPKjh6YU/dRGfA0pRTFejkSGIRMNBy05kTI21XGzC1OZWi4dfgH7E+oTqdYb45zWQNY9kuFeLCR
bkLScgKl4D91xsvdWOeVfr0SlaqOPs/D6jIohtlVKoqCi5PmCGJzFUtgGOliwSKnbFSQRRYIo5W+
WhKURo0yeY/m1eptLtnAfcrXt1p6N8LyvbSTD8o0IM5yo2RTF9GHPtbMqiwapk0SbaiI2RUzhTod
nvVO30oZHtpgpg/4cwCKmYZwtSh9ZDkgPhXb+Cwy4OHJVcN4PuCyAiIHN2Q5m7jBQL2GRDWOWpzf
8UUTYkPeDeu72U47i7xuI023erBYL7EQIi2B6cKdbeVi9CqBpnM0UCsFnrFemY+PjtaIpHAVH2O9
GxBeoOcFykTrRhP+I+zItRgw2V7htoRn+9XhHfw2OYxohKG8k/R0GDPNWrkvnqr2UHiNO56ppNyM
jmBfvW86rgG81iMIGJkgIRdO+iTUWeKUVPfsQYnYIepPP7ZN/g7OXFmbO8bGfR9/q/EPBadgoTkz
zHyAZ3XOcfhA1/bxXsQWZjyGqdI66lBfSUGfkt6E5sImjKR+FVTnZaso01YFaG5Nz2Vrwxaf5Rs0
uEg4VVkTeei8OVP33MCihuHH/ph61gSQA4KY6/jsDXIAw3k3L2CRpOucJlwu8KwM0HjjC2aKyjzV
7XKkSs7TpQ6pBkHegjp7k6fN2Ms7vTX2DZbNdOlYmeFGMUzutKmTNJVjTW9SOjw6k8QTHeNz/ZyU
9hkd1IhqFrvHMx1QesOyrWGnGvduXNnuRKpa9DujkD0Nsug0R0dTro9p1h7hxQTVpzYUnw01gV36
VvMcntejMrdeWjG8FY35mLDu6H2wKYSDneZcp+JoRtZxkatz/6csuLaHrj5feu0xZL+4+tpwZzTX
JVH4lDEGlS+1DvGzcr5SryCgrTlcHCrssxVmf1CM5l6ZK7Sa7gw3vdK+pXdQ+zpc6woK3v9GxGpa
OfGziYMqHyx8RRmudBQGhEclxpFF6UOVfhY9DeqT6RZgmGpFd5rmVNjwD7guVdtBrnxzMM9KcQS+
eVYGcm1b2F35fwr1M2MnO6L9amAhsKrfZR+wiPc6iAuwSgbFQ2lQOFmOLyOieEjQzKfv8lZsZELu
llSj3CCfhNGOKOLQpVuYWp6upkcxoTOZCPw0jOm+VvW3GW8tzSYkb98mBCe88rs5pXq+JzTYxWez
s09rCVNuTydJr05YHlhv61ysGoPIL//KfthFGral1WSPlECJS2XCftzWwHxyun70OSUhSr0kyRCt
+agA+RR1tzc4+9e+jEiB1r7VNdvRB+al8MvAfKnLDe1OmI9YtzUQXwaubBLuRQGMqtDpDVApqGtN
lwizG6YtvIWnzpOMhudNQ/w1wxPK+efY0E4yel4nbTgGwI5MplhF6q6ptTjgCHtjeNTk6Ixppg13
pESIxSUXC06lDTJ6N/6pSGWa5F3MRT6PiYQa+2Ok4TEdeDjJfwZsFio2ixr//fRqRy9N2rtQglek
ay/RJoRUlefgggl61hoBcGiPMWsJPJGLPEJbjxzVmg4L9Tvir4zYooSRR9RBohcVkRx22aH8XGTU
Ou5YINJ1+hQywgbVP50e9gZdKydFQ3+6I7hFmfjIvqkVZXGDOM4AXDa9P1MdKVTtKmq82tNTy56C
0Vrtt2PwiCEPJPiHaokmsE1k3ovpLAaBb/M3b24twbAiG/cmbbY6RbKCGxraf9qAaitirC3dXtk0
NBpnqe5Oku2QYBkpNZ4pNWb0PiqVfUzse4e1mV2WZZ6NKMIAHV0qGw+UesLCc17PASpWqCo1T3ih
AYnMrNPkUNxNu7qFOt7hGyoVujx775bagJY9D/QLdfFlWOraf4GuIvs/YhF7ArN3Xhr0g6muOY5u
ygcKSMAMchcqSTtB80tYQXDx1Cd89RFrjtaZlWcePkP8O2sT5KJmaLjW22rWp75qUQ7YiQ9x2LAJ
TZlA2VQXpPLnXUKJ0IoRS+K3HICBdTDnB412bWxfJGLZ+fzZjtlZAzJmsjYhJSGtD5XwD2MJQY6j
gHATrHUJxDgK0jJ7lUWqlsqXgkKcBWv0ZLIlAW3NSCH9XxZpMe61Fh+xC0ISvdfyqc1Bd5KWpNxq
RZSkfb4F71PlyyGuOwgcHNT5j1LUL6mkLPev3j0Rtah5wgPxf1MurvvDOuNOHajhOnVifO7qXmrI
NejZVZn+mquqvDX5QRpteQqN/hRGeHiCd9w3m9GY3sy6fjX6lU3mO1C4eEwvQUK3hng3RPE+Lf1L
KNAPZQkVtD9W/W8CeqvF2bSqiabqqTyqlKzAPLxpItZZ/9fmpsYU/KHlaf3fivhTQ2eRWrKcC/d8
6hnt6NKr4PruuMOVoQqr42XgpQkQWunK6OLxFPJR6lWfIA5yYcDLLjmM3FywFOqkcNO78nicJfKc
KOcBYQYsorCWNi37W8yg1cofBvSKik/Ya9nIWeIXFvQ3OqKVTbWqabh34wqVj1bcovhd4tFp+8S3
baIN4D+197nWtsuMppc0WCXQn1QyPDlHfnou8y3PN4TxNda9B6cF6xUiMA0C6J/cCJBLUU21oeWu
E3mF/l1mOi3cX3KQ7dls8oqlQb01fQ1zU0AnRWEchU2M/oUDbItLTYb6iv9jia+FoEBSUzYMk8Bs
SD7p6Mha5YXBQ459bd6VPLCF9MeovrlUu2YWunP4BwHUlEw/ZepP+r89RkIVq/tPj2SeyXcki7x4
1RYtTyB1sciS8Nlbiw7gp18TvemkuitZR+EUU35VMKvYPbc4z1dSQdbhuC6uyCJGkFPluBvo2tGg
QFz6ZHJrCjmHBjrSi3oHVN+PNPxP16tzYgLtGutLkCqXGbF4SsgQ+cVQs3y6WTNqO1V6NEMNNbeA
2DxB+96lmfKW6dmbFkmPsR3us/QKMVwXxodUUlUA55qNHAWl4leCN0b78y4nJjzdDBB7u47DC/5F
FpSMEvaOtgkz/5RZlenTX3KiFGZ9Sbbsy+yH5gHzLtTvmuNYI/6vkWwVmDgji72n9ZY233VrsXiY
nJG2DmiEBcCspPPlaOByYjtmsPzhHk6pBvgkbVPFb2uObKa+/lcgENl5cVS08CUznViUeWf5X2Y8
yMAVpwcZkoRrQT99iuhPYrMrqIJX31/KtV6w98oQnoM2nYziYG+zhRswm7oOo/9r0IPdgtc+xZyi
oJAgQiLLDyOG7YBB8zngrtn1gXZj+ZjTT9H3mivxQJ3B2Ky9IxnPLJVI4TRDZMqw5mP6CSbsjhKU
sPBSII3w2m20qWKY2cKOZUfIM3+nUBeirSUjK7qnpZdZvcalfaaKm5jDcIjxrXZdsLExFXMhWtFO
GsQuGkx5DlgQ9KK1iLzO0Dh4cshQ3Fnb9TS6i58ASzTRwA5bdQc5YshPEx+qEqAOb9JW/sfljGNr
A4cshVQmQu46H3oSoY0i9Q0UBi+daxrWUQTFYQBUIf3iIFiJnYA7KNhBylSt0OWId0EAcx1McWRD
eG0nGrukbyuS9wZWqQYkfkUsLySWR3r90HJzzvSBe6GbwygYcnbqviVrp2mxcE5KJ6ANJ5uvgdMQ
4tw4WJc0MJ1m+k8K2EG5ifyS+/tCHYaMvQqIO2O72nNdbo+o+8n8063xGUVdj0aDvVOef80pNbPF
rWdqtDB3JTKNFzH1Z9atl5uHSM07zlHlmC2arzT1dfVC3HCj0Tx4ZBm0AH5dqy8NSewnEsG5Ze9y
K6YodTcP9xYvmTUh4A0znw+8hVHlKGZLa+SFEW9X0obHK1UFLI8Jto7UmFVT/TbrxgEE9SZgCd4C
kgoB1CCYkzTDP9avX6B2c0AyK0gnt8XWNp8rYsG6aPlKLrUZfIB0F7eJHIwJ1UVsKI/JI7If2Gy0
GLxY95CwPMwqTnnkSbgPWgops4da9Dd+U+zwHq6P4IaAz3wIrcrp+TKpVy07VIKAdecY8y76l1KA
1M3awfzXlfN1BvKQza95UC5DOJ1pazsJAoiGJQgfwvk3/fCzmHqvK3NeOvto0QOe7IPmqv4tCP30
5XSQfnMegHYM9Tg7wGI7JP/kXjuC4bGY+9BQr12W3bp/U077nriE8DkVbED1Vv6UZM0HHbYLaJ2Y
rG2zXOnPe+pL8yza4tnP4mEZMepf9ID3tbGwNBRI+FmORyj0s4yOifxQ/mW44gINKJbQHMliBs2f
ZflPafCCB4jKodsXuss+wyum+YjGt18oUYnhPqmhdWZlTiupFP3SOpYZR5Y99McD9+vGEx2dnXgO
qW9SvtHAjykLtqRwCyMMb9l4n41jtrXwyebqq0sIXi3vUKlifFhInhXBvQxAZ6Dg8HNFzSqTTIlO
KINK7uDX6n/RAXuxvIU6WwK1ffQI5OiILMx5yDTf6x9T/g9N57HcOLZl0S9CBLyZEgQJgAQpGtkJ
QimV4L3H1/dCR/cgX0W9isyURODeY/ZeO6pxVjppHd0tzjlDuUwqXk1qVx12qcovk3pdK87rI8w+
5jV2e+LBnv0mAGaik9GU5cZ4A7uGkjOwztiYwoWGYblAYQk4RYCzvIskUTaAI1v4jiUucNgoKv4r
YO8ZpjL9hlidUcraB8bwFHCdryR8Ks++348cMt1E8SiCkUpvViUehgV+7LnMMpbq//GDL7cmrT2h
zWiJRR7W5lxwJWmEVTZh/TJFO2K+GOI4SgOPmgjTpMSffdp3m4EK29Tw37hFPRHcrEL+G3OvUVW3
FWt3WanDGS7BMIjooNThv6rFksc9wPvnd/EVO5QuROgFDVcBlyc0oS1W70nBSwooof3VZ/G+xjdl
Ga5mpgU9ltFxZKbzE4cfccQe/LvIv0NGSthNUpXXrosDRDENN3ffY7OKizO9v90XOj+G7KL/Kxn7
b4J+qwBsmOoQCUiOxlzbJ89+wm6Fj2llvTGGN+GTKF97Yjjq/uW1uNcZRKbJrzU9p/c2eizN+hrj
9pyF8jWsnbLEw5BehxDZ+xRYWNvOQ00QEHyxItxL1luuiA4PYoqd0RB+Z+Z06RhEqwWL97bM523Y
vAz7Mv1R6J9zhIrC6Kxrds+68BbOkzslnJSG8BKCYK78WCjhhfe3lUhXg8JVdhPKK5UPbUwgiLHY
hLrCHRPW71rVEsx+byhsU+G3YCR4Uz6XmaOaJrmQKJN/x5Qv/l/UtEjzRBv1v4J0soKNZYdEcrI/
sHOwZrk36oJL5+nWEgGvPOjx60TabcNygJSKFGPlgLLrXobVeXusO5MPQpapc7AgHphWTJDJP/S1
320DujsrKanD5rX59D/m7qpmHwPjoFxlRlO4CN9jhHrDG4nx77ERO40aNFmAo85PkbKnlsFl+FUW
w7UKV6xZyjUylGun382BrTvcUsaJlnIthccgD0doVMj0ShhW5DYu0R56QsjQfgYnJfcKzJkIsa0j
whaqyNmSEBSzT66xpkxgHspur6rvE1IDc7ItFfzTkntyuu8MwU3xIORa0JZecRy4eSokDFG9L/mx
6GZ5mYU8kLPkjBpVpr3TzylXZA0kvSnqvVzzs11+15jARp5GdN8aDU4kPi0tfx2r5jXeC7X61GMc
2gheDbRhke5r8hQAzCAAa0bxn4yfEdHXUel1cuIxSXbJ2XSTgNgFKcYpxtqIHsR8WptPWNlQaHhg
8SKgIJSxZW2MAe52bf2HxD9i0TcxsTERVxqMlqMqQx8MVVg6IFueVe3FDJUtP8Bmtc6mBP/V2pKS
2gZmV+16lIUttuI2s7ABgI8XSBVSadMyklxfs5Rtjrb4kdLD/Edboya3NAqq6d1AallUpssa3lIP
pHfo6XLsSZkzE2w47B9ZJUyVLUaPTcWP2d5vu4imLz6N+S3dR7NtsVwUmbAvIXANAMj91exVf8Jp
slFU+kPLyrXXL1kzXvptnIQoGD6mXGC12xvalzwshIj9spmh6CnIWhDRoID+tI30qRm3CkpMmFcn
/FDi6MlcE0Bgg4nRC0cdb1Eu4odMHNaKaNfhcA1se2RfuRcggjaMU1/stDurCF25pIl+K8YnovmR
hj02udsnzID51hYWhjMzU9IRx6/j76LT50RWMBOmthTfKninRUR1Pjv/1SJkcMgv/895tlgNJjQK
Fp5TkQvAIJ+GITj/NgJNpu0UWfaB3q8hwzao1zlrkoTgU6YeCo8Nwx5P5VusJZvFLHK2yRUprFuY
5QZLB5U43rLTHmgUbjxuM0/Ilh9nxU469XwaJizjdDcu/b7ililF+aRxsBcINEUotg1NQwtbWOyD
GQFfSuYDuIlBN92Z5nbk1EPgI5j1HhDNrH61c3Q2qOIWOs58Q9EW7WkkXaQRpH1bQ2lK7eXKgH0g
VrmTpSdCebuO2TL21l0B2TPiIk/50RD6XPETk0XEJpx/ahiMkDgWsvpiKCLG0rPEQVzS1vtJ+s3g
gW2JIQyrf2BoENLMQTx7zUJVggAHCWfKtFkid5lDnSySGPBrtv2cAYso4ncJ6SymNWO5tg/ZiuXv
9DsxyiBVpAvlGDI0z6LLVWTVVQsCzSGWhVrs8P+DOVXx5pOBHZ9kwLY45tCqJ7alwE9DaKl/xiiP
GhPbARdMar1oxUtf4LNhaMMfHrL4luJnwX/r+N3tLO6VVrZ1/XWKfsjgTa3KEXrsS3ghI6Z1xLV4
BWEHSSy4NZvKBvOSxD9zgnlMR58Zc/fNwcRo3LHFNRTRyyXLi+XUJ33CL3cqQpzkadAOzUtlZ1tE
BjW0hjuagUgxISwg4yeC85cIXzkEQZ0AXC4LytM9gaibgcOSGJv9n4FD56sIuWmaTGQksl9Vc6cD
I0Pjd6olcZ8s5X0eZRuEh9AXZ1g+vjZXOKKJUJCXk1SREu/nzBUHNNlaQ2W+pIcCo/E4Vcc5nWhQ
OBAO4/id8xwQTME4sjDQDgGRaNQ/Ck5wdgX+x+o0AT4BLg3/lFisOD5KUcEsdotqwy2LSGfFPTKs
6NQi/Hpb8bBxRxLWcq/1nDjIOtrZLSyZ43N2FRHDGbQoyK+AcZqPXhFfsFgTK4L2dreKo8vlyEn/
IlTJXki4HNbmEmbddUzql6a5CUb1xhKCLxIsx5z5VDZ2Y+q4WzMYKP1ZZmEeZyIomuV/Nb2CAZYv
2ZrLGCBGyuQNA0AuQb7szyRMRPqhkOdDBiJ9rELH7EWntxrHQtqOriFjfjwhCR2p5xjQK6AhyM1z
VUgAMwSjhKsinCi0KePSXb/SRjcSrlHhL2RIzGYh3JJShoHc32xPQmomyewcS2b/gNFgxmzoYQNM
AvNuUsMXOkPuiMgvzAg/Vns328FdRQtStbS9cDbg1yPfODYgDQiMVAWUyUgxpYtFjhL7eHZesp0v
+V1c2MVyL7fVqUMzkVBM94mrwuYN0y8F4RgZFMfo2XYSPkaax59RkIMF7lAjQBFBVSDi9qRIha54
x3xklCc57p4Yll4jhNNLeC0t6apbxSsukxeGIgjQHkUWP0ATtVbkKzkKZPPUDXhKh97VmHskOZgQ
cTpo8OZx8bAbxBiUSRsyfKDRA4aZMONa1ef4qonKQxcgOyXAv7v3pnXC4lmP+9xpWnAiquJOIKyE
nChfddui6VgmMczLGKUYd5LirSE0WRCahIn6ZuBYm+PffP4yEz5ZxXCA5zYR/2tcR2Oiz6yusXQ0
p5l76R3DxWwSivWgHZ2l8ABKDrR6RmMKriNIkPZFLbklqNAl/ZEWSLf0QO4/ZOSAU+aggw8x8XXj
zH5rOY4l+wK5Z+HDXkRmsji/Jhj1BRxWZhq7yWwd5GoHD/MotD9Ek5b9dNCHjt9Dn0vAY8qQul7R
6jTjIa6oRZFblMFAb6kaEpO70C9zSDXdt8Rsv1wHlg+aQ1gkCqtk3zdnVdQPCuINlbVdHj+0AcSZ
qGITSc5tUcMo/0/I3ioJDzp2WO2xZopX0SVi7B8ppY2vWYjYyzaXScIZr7OyJetm1i8C83tBlS+Y
1xqM+bZp+KEB/2UkBDdzxAFeTHZdVtVrY56EKGIsRK9AwVNnCE92YSn6uKDPtXlRQdUyHxOo01Ye
fsVgiP0ikAaR4V40tfKm5MmL/MKdCrujzW69UlM/o9MzblZSBNN8bCZKZljlQC0fsdTcTQIwPzWG
XYQBIIVrWeHAhTAEL2fGToQXhUhBLbQlbGHdID0twS5l0AdigGE5vVjWBTG0BS5eZ8Yszx9ia+6i
I3VFzMxpiV80rPMmzs/1UkNgyRq7UTGf8TUxD9fx9nQMbWuWDgZNqBy/YU+d02dmlMjQXzIWiTrT
cFNFMoDhTI3fChj7C5YTyCnQY+xRScAskqU9vKUtcPP2NISodQaPIXm4ZfVaSP/MY6/xpk/4HsTT
lgExJoE8+TN8hASzoNL96frkbfm5Euzcg6AtVyOaL5Zu2FN3VeZ+n9CZr1rKDK0iWWuASs1hAG2f
E4jvA107V1xY2Skh1R1XlOqZ+adQm/sMkMuSnIEDK1QqaxTSHU+ovK0dm5rthVrM5ZajqJV7dJ/4
+WDKdyVdC5JaE8RnWf+uHd5K0dOF8KF36dPE7Eu/ELco6Gb49wuaEBnJZ9abbqP0toVS2qjvccs4
cpdGE09O5xtG4feG5RUKhB94L0b5HBvxMb+VaLIxfLVkpDth1KL7WANNVc7UcD7Ihl7ecrNDjzvS
WkyG0CjPuqOIY2toj22SuC2jdcNt04X4YRBVFZhYEjHWDKN+L8HvLM9dKhGUzj7Mjol7EZEg6EzR
eruQ1HO9wmR99Ivk93V+WrIrK/RrX4gvafzXs3BUMbfOLGn5y9wKqwUJD3bGayKOyYuKdywUd0Yn
nTQzP5cCvkFVPuNliB5oge3NE25VtLGx8LQACP1ZUeHvaaK6Kd7VIxTTDK829NpY5JOofRycnS4w
uuXsX9jst4+QsNkePf8kXuopD/qyvhlL/iI28bWapQC3mWF95CK6YDcs7voWlyUdKp7orPnSUVT9
CNlHsuTQ3F2Meod0uY8E6eGlVtRjw80IOPhgGZ81RXvDli3CdSWCt8pPq3rUqfvVeglwVOvauY0P
EcdGu/wbxBiOFSToyxQj9I1guaU3I/rssHAOcnXIY1oogxsNK2fKAjZOMciygF1jSn1G4/wpnbBb
gBlVJKPU0Ah09k2MigmOo9qOegCrivQScunm71aHiq67RNi0URNiXXIzO8YEN1XRMWLuKr9kTLhH
7mmUnTuAIujVO3NGjS14NeMXazpndggYbklOoAAufTthkIALOLrm5CsUA4LM6caQPWLbQUU7g0nF
XItexG1liWiiGPXdwMvr69Z/acNfWh0MGsJsU6Kgg6EUXcsSR7h11qM3ne2ZaMxO1hHCEPXMmtCg
kbA94S55kMhqG4FMuE1TWwcF6kfc6nz2pdspv82QBrHOMbc2jqg0F6gR1AjZlfzZayVjbDLP7dRc
SW1H4P1azOJpqMadHpbPjFtCEK+N/MazyuhD3vEiWgdBWk4IUI5SK8GvYFurWmio0CrWhx580Gqg
PeieyTo9Ed7CdN4lqcpeIqTXKD6weoex8Fg18z2HIi2RMqdhIx4wtOATfXyns3STgE1SEyWmE+Ib
yQgVVePzNJ6UYPmVusrBc+NoQXTWIewBBFIC0pFOIM87zgI4r9yYsBxku6ZRtFFebLutmrYhCl0r
+28VWrT/lH0UlxL9QVJ42DxkBZvOVdf+yRFJLWIVAJVgFXdSWoJNiRRXBwPPr501QTIAtpcK9Oyk
lKkOeF+EaMiRngVhjdEi+iaisIozj2TCucsvDsZ+i02BvuAoFxyxc5nXF4px3CDBI27HCSxmo//r
56/1NhSfo/ipfQFGBba4dQQhZ+zGD5q2HOr4MC+6l0q1DyKFY+VtABiUUow9ipgFIU6HvJdRVm7a
Hb9ZLmotXOvwfWI70PyfhF6fZaoN/KRQBpoEzlfzVilvPSBdBAWJEAyNtelZgGp4s2o8x7R5amr7
kIk9TIoQ9XB6y0heU630EvUj4VVvs9G5EGJRwm+ezrPQVZdMgpTRTC9zJUOudEMpuZczwUfKsSn5
xgvj2OikjLDHiUtv0pDt0MRab1hx7yK7UGX1R4wpnfzdCq4Q3oVfJPnVfTZaTPakFdeV26XEIUOD
5F9N8p9Yq4jwXgVIEWyZ0JlfaX2VTR6sBuq9r15X0gJLWDpEUmgQCBu/QEYcoRRsOpp3fObJyIyd
gSeWTf31VAiI9c51DGmi0a+LZu6NHoExC5qKOFoNF3R7DvtDJcNNk35R1qdMxKg8Sa3Fi9X8M4Qb
me5IiTQbHzdbq/cazUOIVQYfHMMB5MIYZUyRcelOVSW/HTEPAlwtLTGw1OiqQRMFHpFa34PEkuRf
bcT4QvfZILzGZeGerEWmFt3FbHgJbWRQhrMoickiWRw9oSXBR7EJ+OfDhNLJRCCnyLaVf+vMiMcF
e3L2lyisC/L/avZfjdOwbpXrQ9IyLYcwxkx9ruCYwoqx1/hLGN7ZdSzD26wsl1jYJYCIlPqG/d2X
68dgdIHSqcBLwUBG1SFlm1ZDlqob14roPIWjCFOcT2UFF7cyJ5eZrBJuRbMU22oGeOfe0NhNnQFX
l75W+Rhp6/c5iNaYP/K3TveJ3LshXUWtdUeBYK6eYK5K7Q8JqQVE6aQ6lCdMs/yjnt6b9KGzQIy0
U/jfjIBMwhUzIWlBTWRCt61jzTMURJkJAl59uJWjedd4E/G2MT1gCf9unSUZBlt81FGroC7QRUTn
GIMLPjkZbpSoUghC/+DUUCAIVKdcqJ2xQgRChu/Gd1nrCyu2eDBQWJEHymWQkLqEXZc7wQAO2gMp
1+IdbZ9Bv5Mlnmp8jtwsRs58YIwk3QmXiEK8Ruccr5e+ihW3RnFqmCvBnEw6gGhskt45w3jLbTUP
A7rZQwyQzBuk6M2wrK+6kl4FUYhs1n+U/N2yWX6Ue2IVTyLO+j4YO4vtXHWBwDJe5mwl5Z2xVzlf
MrOGGpNxn1pAZRMUOgaTlulkoX/NNGToQTX+DVZ9WzC2r+Ffh1gWc+q6yBdsJkFl9udSy04UIF4x
X/XwQ0r+RX+RWfFtPiqDmgZPpvqVvZclnyDakLiaHFLq+eeTVNKodrbP3pnYZVtrfDLOPI19kr1M
VQ+oAKFH/1dPiZeZyWFMjoDbjjGstYKICbZ2LDeIHJKx0ddE+yBEpp4kRpDCA1D6fE2amau1ZcI+
7iI6jILcnIIHb8n3MzgHhnIt0HOWQqxq+0F0x3oXIeyS2E2vBMhhxKT2yE6wE3at9OgE5KnEEEnh
1wgGOSfIHnk4shcV+DSOVeWn5IIyoN6NQuYPHOYdSSAjz+Z8rbh8+Ps4TMCRJ6YvVDe1MU+IgSdK
r0Q2d2nxCSuHhVXJ7KrjNa5/utRXIKc1iq+rJxO+ntiYe4GYw07cAsVVinA4ZRArcDgzki9+a/7e
vf5qJbNdb22Wcufxzr8NZdN1ShsrZMdBC2B0IVZOJhehdU3oCkhDVNRk82dWsYVFrcQxNuqsd0Vn
jlfPguXeRuGpA8XVgDjaNh7M37n20ZapDIXYmC58dah0QLKRscvyYCUYZWQznE9btTEHxfKl3/JG
vcup8sSY8wrK/VX1y7OhIyMmbnfMOns+bALrlv1VXJ8kdYUtu4W1y6dNySR3F1CHF204ah+1vGec
6skZmG0AkVaw9ggpwxej+CyXiwUVQCD0tQPutqvhBJZwAlMSmDL8SC2zOxXSbkthI/aoCsAEEpYx
K/8tlFeVOXKZz67YS27df6zbDyJuvX5pP3vlEiVXsG1+XWLCRX4QJqRm9a8qEtCm/5Z5tvris5b2
PQQ21NoFob9s77lZzyTJBrBmL4p6r2UWrSt5TXm4CxQzMNfXsEouwgz8E6VqyMRU56OqlbvMo6ab
79P0xZ6YwSFHPVEsIdtA3rmryjomh7PWsoqXY4ZL+j4kzmVq/+USCqmifxUXy626swBkLcoLD1G0
iB9WM+BL2qb5viAEqtnpS3Nvx9XgorwcuE6S+SqSHTf1rwoDGg69vaItO/lrbiDKMY7ld6RC8gyL
XwtlwEpObQOMYkoxeHRneV4OVAzMtOG6xAeVrOjRQAlmsF1khlkzqUsQpBsYL43aJI7pY80EV2x+
rDyijPkajPLTrMnYQiciVihHCkei+RhLl2sqLUzitD/NothX5MqtTOaa8QepTcpMteQXR76da/9C
XqgSs/aKtRXJJVJ06bNCeZVx1Gi0JvGmW/inpzcNxQ5ddsaOIaGYH/XzyBjbRLKCsBVhT7Q38m8l
/NE1bGgLdtqGwVHyIv2mxpjsTDwNHBvtIH1udRKaWANRE7hHhBQSiM6ZpKp46YnJwiJ0METBHqtn
Nd8lvm4oIQsze8wr21G1kKWS0G3gLw2ZC/bxWx6/dQzWLfwiZfOhU8sORCuUiItD2N4l62wLzyuQ
a4eaSEj/EebBBQG1BE93xzw8nP+xxBbgYIQIc0K3Rjop3nEih+W8NyCMdNDTYTjkglcAm3726DWz
1F713FmqxEm3qBHkqwhXkuG1HUsbI9muYjOIqCWGcNmb57VJL9Wf0Tqp4Y3KgqrLBal3N82HtahB
xkfFPdV4gAzG/lGQeFhTHtWDn4qKPzB2zAQYG0RAT99R5ka0KzJteZsqNwmb4AqjnZaI/eOlr2Gp
sfZrGVhWKgLSzhHj3I3ZcodDgwSIMBGjdWvsPE3ld9QFWu8PGiM2fk0pwwWDSciiH9tBdibdoqzy
hQUXosIXyK81HqkiymObUvC6CvCTzsJDVmBEoR5qTAANxCGbb3X/KdAzctHLCd5zPkBUc9x7wEL1
RXXLxrOkLcfBJaVAvkJtP+BgyEbaOsa8HTVajSGElSQ72xRY2Qpu2II1TMSEYDFFQuNKmbW0kpfa
DStIRJehnaLjyRBTy/1AwmeG24nADRgxA4HfxL0Sky4gI58+CmYzLeqnTv3gnilaEhK5sSL1EBH2
XqgfE9eLZvn5h1FZe3Hcd7F5WLh6JBRSsO5nR+FVrtH11KBKWxyQyl3vp/OwBsrgMgmAH8jLQMqc
03OZpq3KC8L3J+NBJM2EqDQcBV5NA7VXCHTXdovd7z+K6rfqrWtmIQd+S6RjhEuinN9F4KzMZpn5
lIS5iL7GDqKuruAMdEKfyHx2OCRj+Gv0dCJmZ7Mk0HRpvLFZvUlVgAzqXpvcrT4+AHXBXzEu7yW8
vUxTgtwgfUFj8l8xbQQDp2mEm0MREWDQ/otQh8pZ0OI8yp6GmL4KcAEL9p6aVb4l+vDGUPktX8NX
xicRHhbDK+uRvBqMmMN/gsYUTvX6BEE+0g1jH/IjIElAdwo1sYv1n4kme2ARaQHZR/2rIZDLYfXq
hrqHYfl8u0Wl4alrdAiBqRRoclkODQ5K5pMEZjhpdyHBDD3lA1wJbDD8jBSkin7j8PlTQweSQeNH
+FxpDzUotKgKVqEM9KIIulJgkCefC7mBIcXUhZV2x0WtouhufI7ZY1Ux9Y89zXgTCEBhSGH9xkXr
5Y2C4Ho/pCuJ1OtxVOAeEpQs/g1y6xJFC0q6ie9rC/OqfGDk/NvGdDrY1gRInUHUd05pKvFLFGWw
79IxeWFcN/OeKw1cwVE8lX13GnWWo+oxYk29j9ClesbU702Un2xG+9IrXQ7jlc0lqQjcchmC3YRQ
MVzFA9dYjjTPBG+vHDOui55Hody9n7eSKL63UnhPU/Fhp3n8XGYiE7UDsolwJAMi9gc1dotj5KtD
h4+9PucyHacqn0yPpRteiJxeU6aQwWeK3pnPjAqJOJsWI0QG2xg2wr6MhHPOp4bAh3UG2ZjuTuQx
BPnA1GG98y2JxAKl2EgJwnNmDsxZGt2G5v6jwwlWKubLO4iT0KcLQEVrcUBec364hNQ11bVC0Lqv
5/BAH2qQkQYOCWy+M9uT3B0UJhD1GuIlJauINZsJ9jRacO+P8AcbeyF7iCVhfV607DqGCQ584aJK
2qUSmotKRvoY18E3QGqkmDrxGrHIbL2lsmfOvkXHxCRWKfB1dXUv7xqtcnVXLzS30qha1+i0dPop
HddzhU+5GqMTyVcI8tPCx0bs85z6lbGiZpT8ulr8tVz8aYe3ybe8iW6LkYyZYDzWMMJ3nstl40YE
NITQt2b2zRJtl3iP2H/HGi80i//BflNTUgJhhrf7yon+iuafBdUt+kNe1+r7+gdxLt2dssM1lhNG
wYWNyqNEefpDeWftsjh/WSq6ILRrO1TBeEKm0JmK/2g/XKUQDwIqC4Wsq1pbj+qMs9n+gJ9gt/vx
R8tTEqp29PGNhvRgR9V8KhAwI97ta5H+Zwy4OUhsDf2gPpsRiW77BS9MwnBzuIVCfRst42VFFICs
1VkX2wqS84pOBAovsTM7jj0vJR1P/ZEUzd7xzIfoxWlJS33xByXzoLbJ0wNJ5k3Q+nvvIGrvX410
eSN4kiecei6hL2XsRZ3SlkcJ6ESMDLJ46jO8esSQW+oTqvOjzp1GcsmhLBjbCh0mARYfOMPXb6XG
Bv+NTxEgUEKG5wIcKDmgBmW2yJTPQvS2ixZSqYJKisAtLe4kkzwgdARmYRtOU1+XGj/Zx3iO4sVy
xuWokxFBIIurqlt2V+4y+quR/vQJ1y6fiTScyiiHTSv5OqOX2sQAVVcsceTtJl0YMQs682nlgFni
sBxTWxRI82Q/n5NLJuDAE3DgIRtDpaREJhsuSOcP9Vjq+YHb/7ayWcXLAEFUpyhuJiK9WMxDLftR
i/+2R6Bn/lsydEiIsElWLwXBla3LsYZJVqFtxgKdQNHVU3T1l49oRX+JLIenIBbPsWSehxK/Njhs
E/T0EEJ40c7EP6G6yM/r3hLLE/mmvtGKjnYYinc00V6kpJ7MolMYNQI6CfJFU6EidyCVswxkCwWO
QhTmin9J5Hvvd0RwHuOElLFbwxo59tWy86uqgZ+cgCvBg8Pg2GRlCuSDTCWds8zqI3ZVwnHR8aNB
iwJmSs/Cfzo0srpDxHQDrHJoIsI3HLUdT8QknsM18mVe+ykNSNgK8FruOlFz6tYMCEYItI/Amgdo
InCzw127xHvzyMyh5lGCVhR/5HrL/SUcv9KXOS4OYKIxsDO+7F46n0k6n1ocHfp6PpAqeBQxWdLp
cmsfpsw8DHDfx/ppCNlePY4feo61/MY9Z+w7R3sMq3Sllrt1C8C94RwBNEiXOdAzPwEFYlhsBAg+
YY2f6Luv8FZoCnex5k1ANjKYDe2wspHqvDHKvZaJIa8/2WbKgZ3svk4KPCiJv5Sj14wILLUzWWny
atxxGt9nqbp30XIb3NwmvPyk322N1RXjosyMCOtN2NPKB1GlTWR0KzM90LWM89OEDY0mjAlCuw9f
c/Obowcz0xwhngoaJ+qwMoTCmTHXDjFA0JmXlB6UJ1j/kgdoBPxEkb++GI9iJ9IG7knKjYSL6ON2
TU6s4k/8zjrYj2Pj6ayE5bUGOFY/yjp9YrI3eGKat8GZoQEIORkS++3fQiF5pP2G1aWx+6vH+hFX
+UM6TGX9aijTM0qnBzXCfc3xsEysFMrrHC9BggBUtwlLPEll7lAwgH1DQ2WWV7x9L3qe4VOK7mkn
EDZ95zWCnjHF6svc2ZEDM0Gadirq6G3i0jJx0UT5gEhvbI+K7ozDLSF/Gqof+s4PWE8sfcJ9fBbc
ine1IAp5gN+T8q7q5oOckx7ZzUf/g4jQmuB/s2T4EKw+aGNytABqaYWdiAF8aaD7B47doj+VWJkm
cSOiS6eOBTN6UkOX6d7eQ70+4VtEwzyGcEWgaiAwnHIw69hdyfWwJvKb0Jp2vc4WNXJo8vKYk/DY
sxwWotnTa1hFyLQGCHtYpVw5RpYA8mjLJ0BJuRuosRfciv2PCCRuYf9KgHCMCrS3W5mmilMr28Ao
Fn0g2OLi0pLzkwV6pPLD7j2xvOiSdtDwZjLf0sTMaybLqxhZbGH2nlw3dp9Ynmkqr2zvbdhgRZV5
sGgl476Ixr3iCUbSdW86m617WEPlA0OMG7OLwUZtA/Sw8sPhYHg9vryaTXOBvaV6bRoW+58JG+lC
udJYjJiLrP5zgXiN8x9nS062WjKjmN5yuDYTk3EK9c8BJ0fDuEsOornc5cV3rBCx272U9FMIWyqG
cRMtZIn8ZZLrEyBDjRme3l1ohUVh2wu3AT1SHS0QKVBFs8bVXlA9ZeRHov/pw5nQHifGjkO43A69
OY9Spt463bcQ1zIoa0PUWpN2Z655V5vj2rfB71qdBTW61EgwmxGx9NTscGapYnqhyoPHwdJerq6K
/QneZxTgui+QCGvWn2F+j7N5n6oFhnARDIRM4skS0Os07NxaeV+jKSAZsqYOMzFmhbrgQVNiYzCz
MYhmEUWSPZbpaZEErzNDl50TdhwCkhmfNgbZAB+101B/RN6uYUpLwlboiLV2kXF5DFinHsNB07pb
+sbIYIWxpx2HpWGFzNGAfaSHt1k4WoYdaEwDSLPBChXDIalhflTV57IcDOpc4UbR3AWmOAdDiQ5f
ngOW34PZO4mFpRARHl9Q/K3dLK1+cg0N03OQdLvFFruOKCuYrt8qBvRFjjyqXINKxnD6tlq4AwZ8
/73d0NBss0tqrqSJwT02TvzGn3uLl/D+vpOQQe+ysxoLDkO5BMSe1eNQoBbVZ3buXgTax0hjYi54
225MDBNSKqweFSpgvHgmnpCGz2/z+sQmNzFeBSCZ2tRSA8gHenXiD0FeMt/Q4FflMKheOGynPXwE
GVSIxRURckWIihpIGRGIS3opooiMKz3IrH8LlSMjWkEnbpMwU/XXNIdjc25U5ELDfYN9a8LJKPpz
bupnpc65/977EgMmXWQvvK8Z5Shx7KlH+NPCghxlg9w6SkCAz17EZy7oIoidvWkcCzKew0J21iw6
DB3hX51DMOhOvb7Pvvioowl+W/7CLvhVG/rj8NN9sIccldN5BrbNASCim5ZuCVlei9NzGtYYkHpS
4fE8zz6eO/6Eo3Ije1jlISKGeqpnH9Nz+ScxFaEIvnWMbVJNp5cI0XTFFwmgGCPACP9Nuo4PSzgn
5epRn8ek7M7HukxcCdCETK0Jfn321+yxkNZg4ZoWf7o97fwb+kajApBr138duaP0JapABNpyjQuy
wtQRUXJ/F9la5lHnDUrM1Qk7qxmemPJYfpbfXNbIpf5m3xIXwvpIniv7c4g1JhUc8F/9bF1bnU1W
gnsTCXglOhIp3EB1ZraaZyF8AQxymuGfJuPORCE8HWNylf9DtO41BsfaE4o1wt7er6cOJg8F6otJ
fJ1mMt2zRS+eQRSm4oli5bxmOQsUdIGgyt7ncH49o73TQBmuk0vO43U8TXp3n3P9FmrGC9SntPQE
vOrt6X94Oq/lxrFsiX4RIuDNK0ESIAk6kTKlF4RKKsF7HLivn4WOG/ehYqJ7qqskEebs3JkrZYqw
XjjIaBf91urKbVTi68gfWjhBSixucA9W/2aPH+Bgo6VD9UeAoeP8mASGMHYpx4Fm+856e0uvyr2j
6LqkMbH+tfnBrwXctVsE3dY5vy9HdQZSstfuuhSdAsAalfHUTf3VMTZZU7LLrjz2pUEZ93djMrex
I7BCT/cwKe87x0Oh8sL+wyQ1uez6RrpkcXuRMLrYA8dUNylU6s95JUgcVVXi8E1ySuUlSDAlGN10
tf8OU3/FjyY3tKuzNqFWTeNgj2CKYbCCFlP7NLOTxu5ogtzG+mOhbcTsK7wLqLBx6lcpsPucskcB
xMUrliioMSj7/OhjdcvTe1N2oausVPLopYAWtF5axvQJKkwXEMHXH0RLuM66Fgaw1ECzL2trlEU2
GTYxa9iiJ5tPmczoUFqDA7UBC9yedQnc6VFDz62RmjPuKMdmIS3oUmjOqXxOtWojs/aWKAmpG2q6
fue8opX0RbS4BLFSTRUFPvENvuktjpUboTeR+Dj4/cGUPApKt0PxKJQbfQUd1j4YVNzq8Vab9Udn
aMdFv1oDHTVbqjJOOSvlnrmm5AVRQq6plS/4CD7cFK8oc4SuTYJMiNd/k75DVKx5+AOMKDBZqUWQ
OhwBFPV8a5BjmoHmt6DFND31/jj8WQk1QpH9iE35CIKjQgaDWNY/D+Sf1zDxvO0GPGBqec+BTTSw
ivAFR6wYNy0lGf0lY2mFoYuGREGGTy4mzjeZvz4vbPwjBbd1lCSE3+la5Z1dbtabkKws+jxMYkiU
RxIY7I7tR2tDriShtqIE0+VuVcZ96J07rp6oYC1BsBh+2qSmV5ppLx0hmor8IaUmsLoKVLWRjMhe
zZMgTqKTyqcUK0eFl2tZEM2nHR2/TcaDTGeKzxUeG3dL87Q6wmlPABLH+ppEnBfoIayyTey3mkb1
4XIvi58Ql1nyd2S7rp3j93GhSrbgYWRuOwTQ4iMFZW7REEr+qxsR/DhdOHhqkhOgmGOBIGiBPjHj
LbCjSvwR+PFVx/bxy+Owv0UE2Is5AqlpHfkN/B02MU7+fDM0Nyt2hoPW2rYOs3dGLgoPTv7PYssi
a8VWVFCeIE0msO/YZuCH+su8Jc0lwipNpV4tKi+UY0wR5lmfqm2vHNNJbMryVFCSFFJrp/5mMWEk
KFf1aj7F9evEB4H87Yj+bVbGd5UfOygYU2YnGu+M1cRtWDubNQOvsiLHsV5jbNIorp76Q0ONTGUf
WtqhcmYm6jkMyhBadrszROP6ijfvvxqnnEdHL0OCsuJgsXmNqkD6qn1TOEgo42qBtvoRkoR6ygh4
6DeiMx4WIneuXlG49iEpfov4Fn5oDAFuPQdNqm3MBMf7OAU17PuOHr48lwKCIUYbXgGHuuVUn7v5
w3TCU0RjL0UHu5YyUdgIDpiUm02eIoNNSGtJSWyHWG2PLI5CLnGXGagHCvmrBkNQo3rp9DKbrxUW
RJXkw7iupO4DR9bqQ6OKLeYtbbcNFmt6BOBRl3a+FcvNTD+bWnMTrDEqWrZ+sqBUM97wTilEikYm
w1f4ykDlORl/yLjtcQUltbgUeXfFU4Bi0xgLHtdbYnLAwXsOzyugc15p7WNbbNm8HwF4HOuFLEYH
ACNxTQUUDBFPruWGyaFnIZ3CBcaIqYg3YVD0BOigXFWbDRi4EWNCho9EVh8UoZzjMcOWy2fMby+b
5jgzihfJKYv6DZsdjzx1OrnAaiMJCGTDkJa4QnlMjK4FpwtRHJXiR0VaoQq4p9l3SQ49CnMe3jQw
K9qQohB3nkZovrF8M6v25IfS/AEgjnrrNBpIdr2oqGHJGLPbbYMClxcmz5kKYEh64UjKeHgxh5Q+
p4sNB85oN+zHn8lgPJfSG4vOtQqoKfH2j5kPdx6ykI5yEk1oG4ehPK21qLlsHuTvJPkMDXRuwjtr
I59RHAQrFwAXno6lK7HeEj4hO/6s4EAU1H2VLAbL2RV/DGT2BhmZjMp0n68ZVq8QwU/A+tFIgzsq
rw4WxRStqrgUCNk74tbzhZfqMwnPs+05fPPVoh2zw+AAPmj9TN1EnHIkTTuMWwPia0gNeS0fQi40
q3hlvInoIBqD1nAOYb5v2rOy1hCrOwXgzzIGBVlPkxCpxYcq/8TvtfzFslDLh91MXxcbTdfzprgM
Rr0/02inb0f7XwcOhInJLdzUFC941u61DLqW5U+RZ6v7ivnmsvYSxHF0irEMGQtlyZzhGNQGHpyW
25NhlXd1elxzCezCDkInd4EtyoKLBLE+I1AzaSMADQ+2Eqitrv5cWAmO6kylJBYj9dCksOMpRFbw
QHVJvmlqwKxE/PPut0zp0P6ZIOvMEVByc7yqqvhMeNZT5yBLyTHe9rZOHJCIfTVBAx98jcLGPCJP
A1Jh4cmRpshLEry/34xCIsGVSOoLyNyely1+zFY/G/N2qd+BOBCboOIRQ3StEmjidq9ZphlFSMiz
C0LbcfVx2Bs24DjT9tOMrD/KsAPHVlbPaZ4/7andtdy+kSHut+5DfZQRL1eHDbh4fQeKxKjeb6D0
qivNwggvsRLd6wz/Y3wGFGa9ZpJzUubqvMq4fW1SEvnDhemAsJrTv2vzJe+VmQjxKClbe6I9ilV5
GH/mbAxtYyG2gRRKp98KNJgOMfcLRp+jJr6czwRjZaG+GWh3ISWuyB19gzeg18ATTW4TRPEOB5Rb
8vxDDCLSfMZ9cR47cSkxWmsXGEWAOLpVFQ2pWUVjwwF8km3B85ZjNa+bmfeDSWalu6uDxVe4l1Co
1hCJc6YDAL/M4LZJD3IVl4Pm+F1znln2wyI5GVwdAi1jbrbEfRQqmvEEDNiCeHix9aBFWfsm40M1
Oqu4JLyEZNfLMTnbo3Wa4uvaCTnxOQGuiEYcOmiWiD4ljcCdl42pzxrbf+cmHmkOmHm+8kLlINxB
dsIu47WIs6KY/Drjk8L5uy2T+SWVqrdJ7t/i1cz0WiRf5kj7lSzR8WEcy2Q82vGIb/QLUfZgVB0g
R9uPks433DlygnCcTp3yni5fl9w/9i8ztI5d/1LKu7KYNiopA95fFYlMnTdEWXkpS3K5vDtq7rU2
yqDpqZLrdPTUjNVpkazTHDaBGlpYs5MlqOWCkWaEwNSfUTbyW9R5kQNwUDUvRjVdF4PaFHSt7NST
TGGjdZqJeMYt6TyIyPyt9ZcB/VUUNFFCgO0Fjpg027Sp6o7jW6ue6HW+jNOP0Oy3LL/XExh7GPtr
/3H96mRkQDmqOxzVW37ZHNJrDukm6z6w33KG3ItWhHA89uZGIzL8f7p83+pHyaYiklPqgARD6/up
5/CZyHfU1IklqpNnN+lJUQCh4ZBN4yGi/u4fyek7ukBecz7vj1jijyZFyJOzY/fKFqbZjg4UbJtZ
mp2QA2ixWnmTJCnA9bqt3V7axWQ8hm2RMeq1nIapPU94IhXhhVU8Olh1wb3msshiyfleL9b77E8T
6Ud0rhjoYGR2zKMG3th+5wgwV3jWtnOUPXqjewnD6U4HwC10a0M6zMnTKNjBgomtcHvKovDkpvLk
UfIK4OBvbKMRBTCAD4Hm/EjWm9kgohRfjniqGMW1KXJTLydMTbsLxBRM/q3J/Mv3Fd8Ef+BcvVck
LRNSaBGbX5dkY2qodJTEpx4BiTIjpFLKPYl4WzjjE+V1JlQuwK7dsaBYh3vJscgov4x0MzcTBrnR
i0b9Uld7TXuXzfpuE30BDXeJwu6s/ETZ2a7fl1E8LH24j6a45nN5Rpa05H/KcFoe2FRnUCpDTdMe
e9SWPSrZ0M4+qRwEk+hsRNtcGL6zlAfgfnyOPcY3q6f8S923nbMXbBorCsQn4GSCnQE2n64i7ivT
wV1uziqVPB1BRBwkxp1tu2MWfsdRo12gxA/gGwdp02JIovvMUAACxqRDgCUTkC9/phEgNbCQDpgT
RSgDoSixS5uPepvk6aEbiqNMgZydPqhACKxsXxkfA0rzyMPjt4HnMjfEwFi379jLTs5LhrPyNBIJ
qjCn/6oIudNNYofAfRsVl94wAiP6fsMceshLjaP5uampYnjttGKjy63L1BGS+03F0yCQF1LfnPvd
wACcMQYI2CGCMHvldgncJbcjiNhEaYD2gZhfKpzynWtNyCUxk8fIj0yZtG1v+UO3C/Eq9CY1xTDY
bYqCDMwFmnnAKDTYByc8JxfIeg7WMoFikycy5YPavih3cg90WPztqp6ejsYniOTPu9mBTK325CdZ
qO9FPr8JuX4HzXRL53fJHN81UHkTKYuJlk6D/AHGfIXzUFVjHA09kWAmiikagyCPHE9jiSK8qHtR
h21VfZd8TmzyOCNNOmV7oUEE7zDSjtCVmH3z5mMIP2e6tZgLG4UYNZoMxdw4MaPkoDg/c4v1akEd
JbBGeZBmHLPePKif2yL9MKTuayFyC+QGVoZxj5btROkR5Jpk1N241o+TVp67lYy4ssLw0LbDcx4t
v2qLZ0PwySEUPXaXDFOFQe00EDuAwSQ86wtA5XNBviRKKSdNvMRhfOFktECwKQhP8AkC4MEBw3of
B5Mu1K2Bt3P1wugli8Zpt1wNJjZVsHE+qibL1X98wDROr5Jo9bb+lEaO9twRxTXiypcQdwQ+fCon
qtD2Zs6rJUqtmvo4d2gDBFO/HfZ4R5Vr/R0iVkSjeWjC3bx0VAKwSy2syxzuwGTOLKTzoNtlS3Gk
eHEI2yf7jtYyb2k/bsL0XYXqI0yF3MWxLBFxql+pg+yg2YFRG0Em/sq6DvHU/kg1WrRo8MU6GPOS
Cb+5ipVUZz+LTXFS4HDc5+o7qd7k6QW24EmK5dNy5bp0jlZQcd+UJgu4QkKeCagxoS7KnBD6AMsW
vBFU46DjZEoMUoz6SZ0c33GOMZO6/SoJnmnlWx1tU1il8Wui7xPZ45MZUz1QILcZ2jaumZPY4Tqc
w8kgzTKILExjNBFSPKVYOK01JurvnIR5jbg5rwBFYu+6esV5soD2heQG/rIVZwGZKtXtg4btl1HR
l0DgqJcRN7VqdqfpNsJ9mzuK5Ui9x3tlAdJoyS+rPX2G/FikFGdyPFMJt9WqxJThFzVWeSANo0JR
UtJeqyH7Cy7v3SJ5l/H/rf8JrzzmZ1o8DMZ88tuKfe66y0zSzlEtnO6x6etV9wBr7rMmkeX8TjcP
ZXysJsBbd/ta2Yv1riTZnjYjqJMgRA8qNRLWL1p8k7tfTH/sTnXzLmHlEslT8IEICrfwyVNymAOP
BBYinn3+1WMdDBlIe1aMLPws56jzzcz8eUK8WVqGI8OVVaCU2DFKEvLfWM8T/PwdMnUCypCNC5v5
rTh2aPnj2k9LQs1+hCyuul/M9ztO3BvgF/h+O/krweeCWaDKq4cu+Dp+kuEfmeJdhwu1HC7zNJ6j
FVVGrN5k5b7GgY1AYyBTqpi4KewzTv+4yRpgTwu8LTJqPo6PcmiDprot+m7NHMxYV2vroFj9eaGw
S4t2ZK0dCqeS+UqWjeWDtTOwjIZk7e3XqvrREKLyj9VQz/of1zJPoyAfmYpJPrEWTy62w/fmZDv4
Y1xQuJ83MhRnZ3y5J6XiYgUjB0e3ZFqdYrulxgaPZQkMEnEpHLUzNKF+xLoHSLbIakxG0EZ+7JYE
WeIpiJgFvrxAckKvANsmaVsSnaHGo6XYzk53tjKd4BqwlI8ljI9zzWHU/koDCdedxdsuB06NDm2w
GLCo5eCmz9p9THMC6JcIVDT8gqVutpOESRiTEsr+tVTxiOJPoVLVhxABrNh1lF+mQrzy3YtVrs9g
A1+UCUh612QWK6JNZCFgkW6Rj2b5zS0pEYRTWa6QFPBkDlIiv1ZWHwx/uEhwFex0io+dfw1l0BqD
na5SiEifaJPHxwbbebT6unkzVlLxOYNWqAu1dA1uagW/ftNdYrPdFLLNjc9hD7hB2jOecSOHzIO4
UEX9rujt3Wo6PwOHBbUmtEiMQiQb5G47Mqo6Cy1yIBRt8x7BRpGJ8bQkcpNm53AQrRT60aYAPU+l
gzD6Y8fatloW18zuyfJSGSyL4ukQ2ohxmu7b+F3VqvIlLEUWcH+yHOlfbq2OKPAF0P+lJG4I7dim
CCeUjF2EazLijpKHrcqkXHD9x02zn9YPjN5sha2MqSEBQLMBeWNDPlCJcQp/Np9A2LZJER/z9KYb
up/pPc8JLKuAP1qLNyktATZHh8bcNKjXKY8QtfCtZLf+G7uZD+pCVR/bdgN/QIoOyPvGSdNbq/6b
y5tKdC8qsX4Ri2DeyoMBtNW07zvyb/T7AnyMviTtpTHZhHE1TUnIAIJIzXr4FDEbF3iXZUyDrONJ
rLD/SvSZ3mI64ZJbtYLy0PvUQ045+Txs+z/JqJ6kqiV7fZ1k6dzyiSfOXWroLxFBq7kcBEAjBnhF
o/EzR6gVKR0uvNuYgeWM3reOXYhODcU+QWk+QRbacYqiIl7Z8wJm8gaCU5C3Rr91FQ4XE47xMgaR
99uudkp9k9PP6JjpPYqbW8POdI4C/QUGgsRTKtFbti8tYMLSKyDPYALxSjhPHWjdSmVnuCTnEqRR
TYNGSOoXYRe57hZfSGSo5qEEDId5R844keLckXDuLIsGhnIOQpw7ff1bSFdqSHeaoBq1lx9NVL1g
W7zRoifj7BE1q3Mf9dLHMpan2bFcJeCd3ShBVsAA4ldZKtdFhgm3wMc0M2yqyUOxrQcK7xOYWqLe
9GS+1dPgaZhYelpGWNfrFc515YU67yc3/SMHlKtWwIkPdVademqOE3vfJjcECWbPPUZ1npeyn3CW
TTIsBpFFFR/Jj9r6tHlhNAW3BaK9rWHPrCWWR7DxwG/pNlGOcrhRvnXVpewqkvbiWDALyfWWMB/3
2lIciGn6ozF5WZ/6VofAHHXbLMZDYGNMc4qTwd+3oYAr1a5tqd+6JcgN+6qV4+03iTQmPoIAWoEt
FwgvbSCtK3XNrpRkmMyAM4hKZ9EnxMX9HDt7xGtPbmvv4ct4S6i64jsMYs0JFgrTGoXet2PbFg8z
mh7hYjzqXnvoNo4V2XkJefmQadpK5P/CXeeDJZLml9C9LxAM7YknZk819rcTbM0480wuPjCNLboY
UCHcacs2ZQqKsJwoUB557hdMMMZDvQOou3TU0oyQNMJPIbGLoB13drvdmKsv3W+GM6LeTa2ygeOF
dxuVRpkRqawXtVr2o0mgrIA9ML2X4fimVOmrrYwPbFCYtglUbbSeql3aAbRq8HqSgzDX3RGz3BtD
sCCtTkxopl0+0dc6dJd0sI8KhRlwMw2Ux2i5L/7q3cm2xsdgxY+CUilT7OPIOeT6wH01uRx4bobE
1VC8cKJ0Wyx2oSs51bG0EPrT7WjS+sNh2onfZNaTYYNNDHcpJSF76RTL5uaNtRAnJHOn3QSoHe3w
Owp6souOI/TbvGBdanGAJldZt5EcASZgasYmwC6DVAKQ05BzEeQ5FVa+gZAdJ4GSyCc9zs+jC22y
2fVSSRbRL6Z5U6NVr78sbfJLmAW6knD0NPczd/vE86sjgsg/rr5MwR6XlISs4ZlM1AMggsJB9sAw
hdHLaj/UEHd5Y7usrTZGlhxDjYB7vOtbKJot5SXCnUkVcqWopAh4ujOklOJZkn6YbjrdPbz1GQEB
KUQwWw1z7cH0YR/h7sRib3I5s7PM6QQPeFNhx6DRueTpuuALCvNDeBqq5GR2WVBX1dmq9wXNTias
RSMfzlnTuHoNnwT63zJf5UzmK+Jb3CbrFid2HQdfC6hv6sdEecXPcp1MvFQlNg6Ix+ayN8gD20RI
55h0Q12QxsI9z1SvT4d0FpuRUAb8QBYLSNFx/ITPMBX1P8OIz2oizipekAovyAiiK77kdCKKscG8
oZwnCSW8fesrh+RtG5DLpYQiPkVryuLYmf1hbGU/dwB2kbVOYArG6WGoHCQ9+Zhts6Fg4drQ776J
UbLmqb3mmn2NwDcaE2W4VXOTM3GL9v+fHwR9LC3WXrHFWeqcoI84EKB3OPp0ykzjqJBn0fxkWE56
HsFNXV1rBOTVdx4cPLoafyJtNsz0is+uVPYHhqhjpg1H4zEjXJb1MxxnFmSOb6WfbODqXFy4r7t1
T5DdFEO+Ws1nsaKX6+wCChPMXqSpSB/pye5xDZj4T8fN6sk3BCwbtjsSpQgc+3LC5Nq25oYFQOfL
eJ44aYXY/yJgGT2yFzAxA9OxdDLYFC5IQQpYxgbhvLTHQwwYT/vQM2ggsnmyhlOIChK2L/1M+xBD
WPO3Vnhv3lvc4FAETnZySKuIBPaHynhqyW8OeUOD2wIfZYe/cLoSC+ixPjPwb5SdY1Fo9ieT0s1o
vHWSde3m8mKkUzCs/TktO70c56p1bWAiKU7sN3K7UYH5dCUAQtPx245hkVhW+UcJF9ZwxTlu3PDH
CItdjyxB1fIB0BSf6OJOmBsNN5vDo0MCkCBbzbYJ5O/N6W8y7t2GJKCU3hfIR5KV+Lb9ixpg2T5D
nN8xrzCY2T4be+97zgpfaVGIgaAzUK2Se9sf8sU8aGuKnWu6kXFOlNmplFhCX8Bj4GTBE6/RMpdy
lKjkk21klG7q7kxxcNmGgYS7muhvgv9ZZX2bYVEdAFPKEpU7aZC1pGoU3oTs8Fu0sFFkrFR7yvTg
LIK1H9WDQsOeQSqd+0t+NyXJBZTraRIyFzCitJuZ7guERmA2/UmVEg7mM2wPh/fMe5KwkjAQ6Plg
8hNtTkVdglB1I5PutjJ9UHS5QaWmmM25RSiXAwCo5ahlyqGedJ/+g5GoMfGbVbUlM9OP8x4g+cK7
QFkcH1sPrx9GBIXtsIkKboG2ztSgHLcR63mz3oYytkQQHxwPvPzU8z+mfQa3u5CoIStDdS/e0ppq
5QXHxVjf250EQMzBjcJbek8Cf58YvLv2Ot4IGSSApcweJgBKhlNKhndg39Ih/hiTTbfcpG44VXQh
l/ljbO6mtmx5gUJj/KvF74zQO5WNCm5Z9Keds7rllKNcgUhgrdDyTlb/VentxTTDZ2PPD5yR+Vhw
U4zHQrtkyTfDREh9hmY910I6ginocXL697+2Ol2+jPgSRfMpQ1sSFcZQZJ1Rw2ZFxkdFQzfdhkmk
0KWAV1FSvMhZF2AZwAIKR5AnIcHulmgxO4eSXeyEsQsuEDUHeIWE4BhK4tH6ohQs4di1e6eqfEPA
+jwhfeXkW2mtyyyfFVVuEugjW7s0GpeMDYs03wub/N64GcqaKD0RYmwF5gzyN4m9nuJIKuKNs4VG
qCjxOSvs81SMF4biWrm3xnDsgeVk1abBCLPU38ud53Or6Dc5XCg156H5r+quBulyzdoTb1tuxD+X
+W/UsmK1/mQ2q3O22hj0cuZ56km3idC2zkriROSFoL8jlL2beCyF+HI3fVsERpafHUKgbKwbroAK
fTdD3y3XJImxX0swLdwJFrG1qj3opnOkJ1nDlJgLe5tiwQrVtzA8kqY+42mHgNHw4mVZEbPcwGlQ
KjMnAoLwoX5LpegO2/5elru+HD2HX339D+KeWwKwkqhZtO1zzhbeZDtfoKN9d1F3bclgPlag9JQe
7cFN4H5aGf9FsflOhueg2mh1A/xcl49e4jDA6XkKyCdt7OeM5tW66dgEHUHxDP8MvadoppTVpajk
rJqQEV0ZVaMJfValuXGMvDJ12DU0Jw+XjCXvHGT8DBBrTysIXzNMxVY3bgrjZHR2iLX3hs8NDOTc
RrlIXpBSHmx3Swpqsps5o2wKPdBn9kq6QYDyK2vCi2On17TGKhQUNIWtMlwlDpETA/txjpMBQCSn
bY2qNXIxpaCsi7MCTKaIpUsMNmD7EiuWP4PybWPVF3AlbcZLhfEyzbAgL7E3wf9l+WuJH6W/RO1n
jP9Ihzo88GdjuREJ6wHASUXOeAWjmqKA0tTOWsh7V9m1qsW5hnrkfjnZP4bY1xqYRvFvJWcN8HUS
7UGZBWDInn1Rwpc4dnApkzcAv3wrZjjxQOOsAog7nQ6zEiLWu4UEFI5W6vIuS+2tSL2m1TAYXU0w
nZZBCNM4Ky/W+grVlTWU7/XFQeluzq6DqgMrOaeST9JXDdmVeiZAjcDqR8jlOWj1frL22LAnsiJT
cehUidqxS9j9EaQUqu3Ak/AopeeZvlP+Mn6HelNxazfN4JXShwyjQSm5/bEMcCj2Ro5QMCUSjd2O
mH2Kmg52bB/sUhx7ipsK3BsWnTEzMUxwmNIKMaLhkzkpvRW2uCv4HhUBDCXFDI8rMg3SSy/heqXB
MpVTD0R4JDekuKszi1qDWr6FWr5Yql8sh60GbclS19/UJL8utnkO2wGDXjqRJAmplxXmzuheZ53C
2q9BFB+Nmbxbg/XqWPkTmGb/3Uzjqr7vGPV2NBNtRSRvVXXdsiHYdir26GurHgs6VeO0o7CHN3rK
6rTDtMyR+Voo47OTMWVN2m4YyocWNS/s2Dt4yu+xyVjd7+Qcq9mfJbzQs7if2cVFF7NVqENJzvkE
ckjB81HKbhlxyh2hIBmYcYGKhic5S8918qgo01pOOcy3U5m2PCNSb6pnvKiW11fclN3gmxFLJ0rh
MIzbnQS9Z2GEJC9e06OLPZ9hiHN/4RVgrFhocFhZ0e7uopdvDVUkqTcnL5kgFy1xxazJQvwkmb7p
LF7uv7iuclveiICfgNZ761PHQk/DTZSp5W6cT0P9O4wGCgiRHQ13KgWZuvGW6+lB0hkB1knYBt+a
X4/d1Zn/1McWUZeuX6D224ICQCOjuYMeJqXhLyY/pmPuM3VP3vQ2Z92cGNaMGYqDQmVWlGow1FCb
ULSmay0QPArHT6lostutmNJnOZaPiiMl3bJrIdINLLorJQoZK05sDNWiXFWDwbM6sOFx6DGzMs8d
ek81cBrq844XDmk3ATc4CoTTBAZ8sDRO9lbDmcoAAVc0kFr4esACs3T2LEr2VJVgRsErlXM3P3By
j6N1hxSIASxBU5tuIrYvkBOMa919ypGzTeSXEmZPcQ7V5DzFJpnJgaNjGkSc3YsWCBkj3VgoroYl
W91NCEDIOaQMLS7PDSiOGRURoZZmLx1apnYbSXgBr4g6UiLyM41fWeKBLSJHDIFlv47HGYk8C1vA
xJs4/MzYuPC+xL/iRti2GaOKX0cr7nmMwl8/SVxDIFMCPPfKZus0H+3qp4aTBCmACZUsL3EcpUnP
ct9dcp1oV42DBmRmO++N9aSEtaNY0Xie1bdBxMu5UO4mjbXTZ6TzuWLiyyxsaNSIQCixdTIljzXI
cjKwBzzjdDuJ5yR4FhMD14l6bblHzYuA/Mxjy6ZU3B7K/QjUi4FQC+GwQ7LGpZkyKeAZjb+77Ey3
Cp6knWb/TuBK7MLHA81OjTGYAQBvFIHleIHuQrN3sYk9ae/g0cF3KcXECL2cn1+GycLQbrpzcnje
JbwMzCdvu/oTjRiJPIHjy+pihaHonCzU+hFWRGbk/JiTH8bfBux7h/QnEKnxiLCVbinJA5meWxhz
NjZoJ/wv1hfUAiWe/HaC2x3e8tYPNSLJd10mbwYYpYX+qu/ioCQrEBGckDiNsBqrixRY0t8VmsF5
tsfVobcNC0GJhokXak8jqifZaDS3QpLvHSxyE7cpGby+ORjbFrLGf/n3Aoq5Yu/TpD0Yy3RaSAp3
8nCcc8VXqZboWBhnPchTwYoWAx8DkLBfqBRMdSoB5XlPWAr8ctlfbaZQm/173u0X5LW8c3Yxe/p0
FahnzgJyyQNGuwqg3NMM8wfN1HqrZPbAjGD5V4I5yh7zkwRlogi9qFD80b4syr+FnYWk9LucuB0Z
Lm3UTjPGG2T7mGiExblR0X7CGfN1Mp3a6T1NX4vCcVtnwMy9jzX+DrZLzQj5Tr70QEu6FbbKeBTn
ylk2SeoPbniPuFQHrklW1+UPbi0yUlChwmKkbW9X2E+9LY8api3n2cAlIVtwqKQPLAmlb6B+cDuG
4l8Z/iJREI6INzqmZfCaGKLhbR8GornAIDM6oul/9xvrOYhn7DVZ6aovFUHojlKdgTu7zectEOCt
QIfU8AZppDM5N3XHnIKtllgAoIaFaIPdeCoG7eY9xxpO+xYsOAJFwAKBJCnZ39gKYNdDtS/8N7nY
OE/8JFC5jwkY8YnPZWZXH9VTMHZ0wcC9JQgx8Ykw/JWvyiTvGjZPcZPDV+PYe59rEDdugweBhdkI
SYtWhNl+TwDkkwRl1LeMdCerBG3506/cTSVrjIQ9B6tGhbtuMNsbAQJStUxVbADdFOqflNXXTryp
60qDmNMwSDs937GfLJXkOOSMei2xXB42PzyFvYV9zWRfoS6wTFYoqlxK1pEKV1p9F7U7SfqBtoBO
mQ5vQGdGJnxuuA77ikl6GFWNpD9TT9sTgMP/C59Rsn8deTrxfRk0SKYot7jUoWdp57xHnVIvs9mQ
Ck38tnp2yhenhf1PWD8abvjmZHXXMerPY14GqTiT8SL+6FrPpuuPkRgOplNtcmx+OiMRRVnoXhU2
WSch4lUxZxogjwr5zn4Pmg0/257qRaQ0AVXORT5ZUUNmjUt6Ed4oPweLcjkYJ1GNmUpeqTXGLkwf
dUXrsLzNfvtv0Vo8ZMOvDCaLAaK6ns61OVxZqEvDqSSs0hX/sFGIV6K3dXEVEyTt+FWV7RtgTHJ0
IQIskFg16c7z7JKMZfvQQoEg2QvqlIoqVmfkj3m+TZhBeb5GMoZH5vBg6DiNd3C1NC8Re+Dw1Lbd
4fgo3bCRLxkXUcN+tOTfk2Pe4fzz1lZHcG4pYKVK/pPO5k7Rgdhyl2mOSeLYqT4zFBmTIRtLQS7u
Ff9UfzusD/uf8rvKzfMK0JgVCADVk2W2YDsUBbC1eCBbJtilQNU491RgncDDcCa1B48UoePHQW95
IEUlOZB7LlsOlKnQ9zNkuDgSW4l0jubClfGXGVe3jOSDiBKZ5Gu6bSTdZlYP2HpVqFAh+g2/fQVD
sTzWMMXb3iRjKeWgh1TAwzr65Stv8eHJWFwSfDVgKvSR9XPSHqeqPBFY/h9j57UcuZVl7VdR6Fro
gcc5E9N9kd6TzKQp1g2iDAmPA++e/v9A9fyjKk1IE9HNkESTmTAHZ++91reMW0DWoqA/rc5FNZxN
4V+4lrXoZJ+PbJ6XNr2FyngO6pRBJsCl9eQyDDtnzjHMraWZzi+s+bS6k4fwxDhzV31yomGXhtpe
92j3RN0mDq+CX2fKVrM6VuIJglCByB1bdTNHQEIM/pJxUdh6RGe5OPqyXrbxg0ehWBvjgWbcDKnJ
DxhLjPxsfVdYK1wL8VO0DoO1WHKn22T4ZW1wCtpnwOMvfucRw67BMF8OEXxCq8diijfV4vNM9a0d
vOsURUsF3sNoP9mZ/gLstVI0lsKlEWhbp3uUTJP7TNv4VCaaN14YFGM9pYOJHRbYYDdsHYZSRlcv
QQ25zFKstZZdGXk1d8aY3sn2nPr4RvIvk3oKSCvox49JJiuiTyCXNvcUbSZWuynkou0JGyeNKMV3
ZlRrNDs4NBXiB7B6GJkGonQHgUqkISpgPOCWPyCKwsW8LuCG9Qz3JwvilS3WkV0sI+PRB1EWzv46
YBdb3Kr9zAz0brPMhZVSl/d4eBetZRxbPT22/JT9iQ2bHWb7SWMyzM1FoiPbfX3auJXajrD+XK3e
ic+aenQ/z2tFMozHUkynMD4x2MIfum7maC2HwC0UZuhkUjaEZGP3N9u7oJjJ+CFE0G3TbCGxz9NY
bPrPZbR3nenUz9qphYZ6TPSfNYCh5d4aLh2/pj8gIMiATWH1Sp2l21JhEB7fhE+pegQ9Z9PEPyOY
aozTcOeph1EeuRMnZp8pl0zBUek9uU7l2S2/9vpyNIztSNdXmhzTg0nrtrQ3II/WiHhCSguVrYXH
fGAEV3Voq6sOLwsNDJg2/VIVAjQIMsV4l3Yvo5dtYn9amvGN25W7Qo/2dfQyhdhpLFro2ue8CVcc
xlp/KPNLJFEIg4hgLRzQgce0poMqYjQNYBZI4nPX39AnlYDv/ai/TAjy8C1VbJjb7IgKHyBVjIkR
o8oVdfPUpHdmg0LjJePabCDMEUgoUoxcVs2mjsiJ+MZpD57MinDAyjuwMY2+ZrS4JWTCDjLhOEO2
cNza55bT647nvvnivylWVh7hS3ZhC6g0LdshBwsDH1gDWJW8i+YJlhB6QCYUZZttE4vUtuw72bS7
JCZXAcEmMSVWcOWRN4RPLg+/lo9ukRFgfieT0AWjaMHPrQ5l+6Xojz6bqE+Coqccq02NqzSqmWzr
Pp4GNCbaAjCc7+CfLgKQvox4iKsYaQO8+3l8snDA9zRJqFRhHiOIWkjn6iUR3HfnqXOvyg0Oce3s
8d4S6okg/govA6JUukRAM9zlcMLoBwWov0aQj27y3mUMitMFE0CkALSEEtb+Ei0nabbM8LqVzrM0
ZIZV6O+Gay+PPD7hUTAc64H4DMk4Q900bVXQ2CKHE0hZA9J2Bup50VcvPOJwW6DMEgl9tBBEMidC
sUPvrc8Wuy1rbl3S7CCMm8QTeys7fdeUuEibe8/qHkBPOCgxfFqi2PIbnCAjtbUK7yZkMvMNfTV1
nqO88NtU0CRiBxA9zju5CC7YyP5nBMrppK9Ig0CK3/nV0qX5BYbKMNAQQRfgjkfugKlh2rlAWwqE
evjO48ikFfhC6gXSKwzQbU/B5q37nDIaEpCTA9JyqLIU7hl7Lejsoa+mebnt6FB1Eowyuzx0Rmx4
tMcIbYemzxKzpYYLwHiybNyc/neSpRaJDZ+ItfV3lkzQvWeF/xBbHcHhZ4+/U+Afwr1evkhcA26f
b6oQMUSG94NQk5B/zkdqE6wDxCjJ1L2schOBXXHusYiY1pldkml/ti3UKdjG4nUFQ9s1CO8DSLdo
ESkO3YMYOelE7Q7fxNrC+DOnIeyReakXF6HXBOEdwgUT1oXvvZoxqjo6+l30rSHZ08eskxMGTHGB
1FfKCsVfv67Ec6YOGBK2IVs2DJoJCmsYPE1/YCES7msW5ye3ZqTyaGguLMUlo7C2P5lXnQ6eweQV
RxLTXNhpM/itQlvD6df7k3CidYseh3GnYUHflesgvxQm+7TqkBC/d08XppnqFTtYgvDoN3ztmZTT
SzT706y+JDobQpohr/2sfnblqgNtKsOLWbiLgiYm3JmW1MRsAaWGtuGkgqtGeI8HvL4Podaj7MuR
MyPFpZShAzKuJLLQEcxVP57nGTi2WOQJWyh0c9oatibcoVybeYsw8ODgD0Tu541UnaZfH4vCPuDH
KIpXxXkl/a2noPZ8ufGRC9nEKJFLvFET6BnocNp3l8btaO0mAocAOow6i1BOKG4CA4cHLZi3NKT7
AhexHtNdb7HTRb1FCdPYuACRFXJqA8ugNzauUXdp34maohfUbhUR1nK278AM7LvvKFSzyF0nKblA
bDwhxHLuOdzDsW3ea/4Hfw4vvMRuW19LJNmSNICQAWgSjMgFFEvRd+fVIxG2qpk8GuBF7J0m0ENG
TBUICJsQdE/eaczkMZHigCdrH3I5Plqc7d6gjU/PoH225pQA8OYCaZYFjIF7YBIxtHNnYV8GnPIp
KjVlf9bax/Jo3QtmnzPqy+L4atFzYb0gW77krU5/o/tiFh1ZXsTz1fTLGTyiyjJpNo+yeKaXkct4
XRogNHFvN0x9sayJfKEP7Asxa6piPRpfeO7s57utb94dFqdoOEGUglBub/vJIuUpu6JJdWrYi0Vw
X+nhrubmM+J2D5MC+9InFd1Z9w63Us8RccybcEqOKS0b7z4zzeO8WnjhdELVwJh8UeAdpFrNknJB
u2ijDEmCFTIobdbC6HQU6RKgqOb2zQNn7dI7z/GOFwb5krFxDOxgU0Z3vqCjZJEhVfn9XTSKxzgA
59Gm7NJ8QP+Pbe+voaOjTrEJQMrtN+kw22lWY/vusqGz2OplOt0j/0HwB8Ng3EZ6RcfxOhevigPg
LfRQHpIabW9AZ57HRcLGtHI3Sfop0bVrzaI5Mn0V8UPsnWwW2qpbW2waMYYc9DkvofMOitUsLNGM
peLBsBtcChhpIwZNEzFlBsNgI+hgFJq0DxP65z7LjHPvNBrRyqzLKprFud5CoZUCoLsMLZStic9o
yC4+O6zATgQbQ5r7uGYCOYup2uFRsex3dG2650r7bmnfe/FIRAwZP6CSdOos4q6SjnKFhZkwxNay
zpQQGwMfl95l18LWyLWzH8InxfuB2nOefAKocSvDZNnU0L8oZ60Xl3eT6vi+DDqf9als6dvbFxAI
R6HVx8ybmL/TBznRzvgWmqQRcRynpox3DZXDrSTuw/dolYQkWrLc+q6RIq5iy05UUoplCcSTvbiv
qEd1ppQAebHlKjqKbQw/gIZiX4dr7bPOMo6VUqcPgx6A2JHmAwqcbIUC1I/2wmW7h2XLXmxbB4/d
uwEGm1nbsqjvTSZ9RuOsF98qJY5djG22pgPl6Pfx8ymbhgXYBfR/yr6xkaVTMCJMa5yLu4hKsELY
z/uS8StsgxJ8HjK03PPWQ2ls5Qx4XtifUndOj35MJegIED7SHx8nfih5ijv95jcIy+UlxC2X4fUk
RSGkBh2R10VUrR67VgtWcBdetKy860R/3/uElxNqOwZ9T3BGTd952Ksci5Qp9zobJhewkGaxMSIG
ELoVuxy5L/f24DxaVfioMdpm9oI0EO3SeKmABznOdLYNtJnU0+RV5wkydy5TJzkDfbuMAIyNclup
cSsKD+sbG0VRMFTvIWZ9MhsubkffjQiDvzW9ILvWObuFfnZ8WhUiP4M/ZdxQnlzu/fkWtO5jVyCd
hO87pwu9hKSCsfywPfLSa7mbNT31rM1AwltRoaHpCamivWahaca+GtxDqQVcwATmpYBJ2BHzZBjs
lVPTGGC6Bhlhm734azAmpzCjssSlPms82c+ykQa1+pvhhMqNW6NY9z4XJaMnE3mXUQKJqCq8u/va
r+91Quans34AelcC5IzN4G6CEpJgAl4V+V3wrBo8dQoHO8mFbrv3bt5gQc7LjwJjrckkEuP93O7O
cXSgszPRNIE3r4hfc5dYX1cel+TgfvXobBd4w1c+EPMWvXrSPlbmM0rHtgbPWdNXeAaZWZhQJQWb
brKp8BUpxV674rOaO0NsHeyDWYsx2H73e/2pKIKncRUpzNCBfZcX+gWyXFdMh8g58TfZaE2XlmeP
eEsonrKJQVn2vaeq1EO1oXPrg1oi2DfETSjpqPXwY6Rca2/VEEFKWE2IGmnyUi2emVjVIGIhX9MV
4/YCPWOO97+JQmRKszQcMAb6h0ycYEed6wcR3upqaZKcJVadzqPQC2EMlse0a08JiSz5cC4H/Vz4
1SX93BrXkPrZWdkJTDh86A3v2zrW+ioI4nN5k62P4o+1pFnqIPWag5mAGzbzvR9efyNsI4gmu6HJ
Qty8165wW6z0DGYi/0lFO4Wq0ByyE9qeFmN/rvVHijBUnhhhGoLMiysXJcDivl9F4XgdYWpr09ag
qiFiywhuyHiRZkdZTWMKFyizRlszoG4hsJDJKfSTU4t8hdBDzNEOU/OueA0xhbU4gNvpK/AiiDfa
1TLiB3VEBEBejwBQ30H94Iz43WcPCV6EFCCgNeXU98poruXaZCZVHISRHlNN7ezp7MNgnuLP7gNk
CAYn+mHYACYlU/MyWfhRZyGOUR7dHunHQt5l5LiVCm94R0TaknVSP1bopRTRxHQtfdPdUQK7T4gL
DGNY0X/K6SXaKRxe+BESB34apIe+1A4pK/iqe00ZnbHRYNfuLvK0fbTyo/YFW9vZXnhReF9k4XUY
xU1l+pNiujc6d0lpYf4ApiL9+yZmz0cGtGo++WAyaBu5EK8170ZCT0npTEfGQxzUjUsuLwvGkZud
E1ZiA1t7mhy85ksXO0cHBxwPV19ichW0H+Fnm++j8Q4WalsBZ+3700ukNWe3PxrGaw6KhEqpx4s2
0AiYdkZIXmwd0WoWNI4vpGzkZAnZ4k6C1gmNVz/ZhO50QSkE4b9AhN9vxC0kdU8Y9E4C+KyvWrzr
MADXJowUMF8QcbzgweDC8CSb7CG+aqQmfeeQUIK2ac5TwtiWPqtX2OxU8MVuw5NlvLqZeQsRVsPN
hGiy60hiEYvf0jJuyRCIFfKcJXHywHXVFt79dqxBary4zsXRnvweprUo1pr21Sc5mhOKdavPQ+Jh
OSLJPHdBP+5uOVsJaY8GXGmOTJk7i9/IuU88r1IMeKgvA9jxeKfQfhqUN6l733DH+eOhsZHkmsBq
v+TDe9E8NGG+ai+hZwHaaFaVda9P3+O1mcBbRqnWPIHntgpyQzZ6lWy9sdzu3JHxpYEeDyySiROz
It5n/Vs/TglRYmGFIHhJ+U4RJi8NLQXaAM/duP+tcLOhpI3QcMeyN2L2mfJ/nVhUf79QuL/6vmQE
jjKO2liWiLCclYb1xLTz5W+hQt4la56eCQTPQPcPyq8OKup2FKGeC/wIp5Hnsf+csitTdvMhpttK
fefYwTOKAdQvi2A9pe7R8cxjEd9FMf1Bl863urJNtkqQ6vZnz8/v4exCGh0anfgINLJWUu1ljwX9
6OCk7wG20J3J5oYs9ADyK8pbbX+mJCc3SQ+LGRW50Yj+8LBttJnPiCy1uH3pyHOZQCvzV1KUjGUx
OFlMFPcl9Gj6WUUFN5yVw19W8dkgMURpD1z3MkrvLawoGXiRqdrEDBpSGotebO+KdPFb6PhlW46k
oap+H6/YkzxFvfvYjNmjxzvF+7wK3oJwJyZy30h4DV+NFjgpAv4pYtRLvxpOXrKroniXOxTqTDFl
Wy3i9gbQtk3YedRPnvsO7gOlT7CJjvRzQJittFl/H5DHeKD0fzNpibu+ftIm8iSKk6wiRED4Azn4
BXIDHe8afc7l2A+rErFDxQbN4wIQxMFQc0WbGD83F7ZFIl7XJpu6Lpe//vIf//qvb8N/Bm/qng5+
oPJf8ja7V1He1P/81dT1X38pfv/v++///NUhpkXqrm7Ypm16lq1Lh+9/+3KN8oAfN34rsalJu6EG
8ZnKhCeJcIgp+GG6RSAAIiaFzTd0Iwj+ApZLdPRZJg76NB5Vm52E657mHhJRrMNRw61vwSIpuKTg
5S45bFtDo80Uj0+dTo3roMhGOhzqd5ahaPTAzVVL+UldcJvc08feTingmOLdrZodPS+wuUtLE6e6
NklRaA9Dicd61mtDjM0JpQB6h1m7TKhpwpAJU73xWoranr/BBshNAMoG81PsVUpmcBkDmHIrRb+N
1tHaE+GWO2Mr3Wqb6N22PE8Lt5TomZPL0Ij1oGmsDeQiY3eEcOZjLUT+g5NDRx6srZOnGonRgArK
LRXmPm+HLrDvPfz3/YbObbCBxIGbf1UAkvQLPGxxvUrpw0nCH5VzmRBNKjZMZqY9uHlxQ7yGFmXJ
hr2iJx1U5Yowio3BGsxIaoWiLymi7cTai1znEJTIflh1oxTmVT4xJC9uXcrmujJvPp0VokM9c+d1
BsiKfidkBWwmJQ4CtzdqixgcX711zC3cS+KvSMwjwysjjnnQaaZKZx1mRzYsdNww0SHHBGak3H3c
dGQ3zaMM6xha4zrRGL4w8fF0SWwK5yJZ3qJVnvX3Sr/GzgzOFfel5tz3u37Hww3IKb0nwufhVwYe
wNqVt4dpvDoSorypK3i9bzuaty7i/ahODipHlQx1ltK9pGnh4URkViHy8JA42X6lQPtSiWOuTa9x
4Zw/bon/+OGeqD/ukW+qGHFUhM1P//qvc0T5U6v35r/mX/v/P/bjL/3rrnjLb0319tacvxQ//+QP
v8jf//frr740X374F5oPUQOr9a0arwyy0ua/7975J/+v3/zl7eOvPI7F2z9//abavJn/WhCp/Nd/
f2u+2Q1D/GF1mP/+v795+ZLxe/vmSzr+6effvtQNvyr+4SAVlUIIXcc4Iaxff+nf5u+4/3ANW0jp
QtYxbGkb9q+/5Kpqwn/+anv/YD0xdQ/CsuU4yDB//aVW7fwty/mHLSypS1en62A50v71vz/3v1et
30/J/76KzZ/jD4uYpxu8Oo0yek667piebfy4iNE+KadGCpPeHpkXifM6mmqOyugH7PQTDJE8O1We
9chy6uUejtqMXVjquluvtV8EWkCz7W8V6clTH7zVZRz+zTL78xtk4itNW9gC46LpgsHjIP1xlY37
wJQ64VUL4XZYpGwM2F5OZRnrRooKvyD+zNQEcvNRrAGeHEIVf6vZat6iMhv3KkqgP/nhPKwkGT2z
J6pd/ghBp/X7H075//JAcDiRfzyUvEHdo5hyHRKSOHfufKj/8DxI9fkMOnPrBj/jq8KdOYUgK5Vb
E1lUtS0IqwrZAmA+1Qj3ZfJ151iP2aytE+lGBIo6LSSNcmrtPaclf3DSdGf3U7pWbTF+rliTzOLV
rwfzwWPDf22s4jEoLOeI9oUme4xjaNvI8WvJfjtMW39fw9pySd+L8pWl1e2dqD/ptus+DmRIbDw9
OXv2KI4IEclwsQKA41lF5cWis45ykLZ6Bw+uHrx3rRHtPXYX9mS5QL6GdLO/aXHL/gWTUOPL6qFp
43b918dzvvx/Pp5SWC63jNBNiyv0x+M5aWZhoBNj1E6qHUYlsHFJQYdZoTJKhEeiuy/3MTmuzZgb
VI/O44gCcRcbBrZG5nYPnmg//c17+vM5Niz6rpZwbexI3Do/vqcywWEQ5SPS1dLGiF5pA6XF9FwM
U3PpGyyV6IUC3A7EGRXvEz7dZZV24+dM6S8KsN/ir9+O+dPdyyVnszSRbKDrrmWwCfjx7VR5VLdd
BveVnWWx9powPGdu3G96GhXYodVrM6Apt+hbksHVu2wJ7azZRkMO2dYvi1dTdMbRSmLjkCXOXjn6
qyA1+pMdKzaQrfrmF7Z7bAZie0SQpSvSak2KqwQsXWdjr8toQvdkhhxzK4k2f/3ZjD8famFYwmMR
lB4LkPfToc5L0jqo9Fvi9Ypn7I1Qeg30UV0YfFVowwdrICg8a8cn4X9BnZrQ7vZMYl1ouWTKqVZ/
/Xa8P12MwrB1TzCwNU2Wo58uRjkysVS1wevLLGd81xlrBJf5/Zjo2b1txPdyCOz9X7/mn9Y+w/R4
BHiGOd8BkhP94+kduymOWWwgM6n8SXMSFhOiNZAe2NyKzYg7bvDtBq9v5CPkyzvA6pUkzZychwjv
fBoQCk+T96G0jU+mEfr70KCLnLnC/ptV2pzfyf/shXlMcWy5IUyLZ5NNnN58+P6w9uWjgenedpj9
0OoNEmZj5WDQ8Dc6wlwNlKt6odXbsi+sJ1slqyFAJ+32kD7jtn3V5tF6Xtv9kbDAF+En/LyTJsh4
BXdUnREYBJn5omcEoneEboaqZoglk7uhGJ7lgJAOKGAC9MpQL6MNTeevT4Nr/3zyDe4tx/VM/N1k
ZvPQ/vHT4ZqOhsRqikVaJXKvmd62b6zqHlOrdmwirBfl6JGIZeZExKngJDSgnHpevOHUNB/m7xGK
om4BHv+j8lRIGgAawT4sCHKrmhIzyIhbzgpviXLf2hG1udcRqhpi29pkVXfQok4w963EWmrqky8Z
6mkgDHu/rx87mMRTMhz9VB+epG7AKj9VA+3lbAZT2i1bX9ecgqUvoXWUnpffMt+6+GOK38UnYtcy
e56bDj6uUC9fP55cCZ5cwsvOWuarkwoCPp6Nn6lrc+sxQ9kvA+spRUzT6VYI5oSR0scaV/n4bvIp
m1C8AZOFiNodBH2leFlAdpRmWOxL/OC3msmL0HI5M/8CSnJpveg6NXoCZaMoFU2sxJvuYr9AXeOa
u0LFkuFUqS5Fq88dzfFkJzhnhq4DLDPW5LnHA/HAzoA0vQ+Dc5C3zXKsgG/qvPjetC1/0UR3LU/u
vdaL4FyYV2k01rnVWRCjAhugqijOCzwte+qyEDezHV+6juGmiHS16eaLb5i/ONOMP0/qR8YW3WLy
Xf2Ec8ytN4atFYem0sydrTHKnmALHovR/KS5Fg3zLNQg1sPmKG0fw5BTybuPL+XMztJ8NjS0MBCI
yGE1EEDyxqbskDuYOoLPeG3UQyZ1ccxcn+TOpOwhd5jesmMk92xWLXLFQN8LkxXAdBixEbvLuLpA
1tnYb6qzylfctTH4YwRpSmcDpSvtGBQM94kR4XIc62WSt+qhiV/rnrDI2uzb9e8LjGMQsohKpHrI
R6/cOWqWLjrmKhKl8SkQIZT7vJoeaP0gyDdgWiRFbh6g2Ft7rwMu4TUwzrUx/Y6XvHoQxZKQ35Qp
CBd6quzsTmpIin2LLn/Zvdo2uxZLMvQN9Lo80tMqTmU0fi2U5X7P8nKNZ+T8cSMIVJuEOOxCpRI6
vSkaTC7hxoDPr39shGwv8u60gDggU+tJtemMpzhwMrI8g3wJLBDLY4wkKvDvJ05hQuIjELlE+c4x
6dlVgFHjvpQAfOe4FDcXJsUa4aO5nSd7s8JnL4njIYmOToM+7+E+frX0LO9BE761M4IQEFDsuYwr
iudIdjF9XmC8qvTdrdKnT0FYTYdKa7rtkHL5RmhBD1OJM9WSgcOPATnSR4ek+L0K+gTaJl/G0IIF
UyH8CaAj1Iywbx+vrTc0EjKzK7mGm2irpTVIJoU+pLXGOdZpAPJiFxjJApc8PA/PrMirJ54pNMSd
2sUwxW/lkPSOAJTdA9aSt8gUACLho62jPsbhoej7CdX4u48dg4WZAq+gZ9+6KcMfD0LadtzkPHkw
yyuCK2APK6CmGSEroVGby64KD43VEkPaWdmN6QDTWLp8SeccPz5B0LY3+HqbCkftOSPLHkmw7t3T
KKLDA/7lGaUmEZPKGNaW2X6LJ2Jw664CJ8hj5VyU07HNHSzbZk40lp3IZRCgMvftDwteQnczfLA8
mgAqz74GyrHRjYyvxPjt7boa79s6BtyqFWDv4XaFNaLxUlFLC3JYpa+nTEXolsZ+QyhtpMfXACFv
0kryiLV+2lnZ4B8lOoed/y0gDnRfRIV3N7nZwS9KRGqx9jnuuh4jlQdBCzLCXTKC+un12fA0MCEJ
IKrWOo7ffgA7lARG//rxT3UW9s/O2NH72qe6N53LRuQXewwZVH88HkVOFlgTgOgJvZy225R1j16A
5c6ykqdCj7ord9+rh/d8U869CiuitRJ7ZrmxUXLvdId+PLZnH50jXzxDjasq0qGcOnT6O2pkKKc8
mKzha+TYjEYBcxM6jiqzs+We28Y5RqUBjr5g1t98POCT4NBMmXagNAJ5lDvlWktb9E/xQO5sFII5
H/IZrVNgtS76vR4l72U2oWaNyZEwIlpGKNfAUQTNNdG6Z52N0Z4IE/MQJBnrC61CciBwVPVQlp59
L/nq1yzlDREIigi5TWflxT5scdv6RRXeDM1jEDwc6kR1RCXVeHkOFRz4o8x8YxPa1vg50u6Gtr/4
qr2v6oyb3Kxpbdn6gOsEy4EyQ9Qgc80TagZm07nikm5A94bxWhJ5/X2dopiNjfpi6liPgw6AXNeI
naza5DXJtEuPB9uOrfyOARcTYM26OHpXPQAy7Ffe6BHPlGIktLGf6QYi6EmSEeZ3Ar8HniW4lRnQ
YGtYyUySU3LghmjvIycf7yc2Thuhq10scnQQhohWJV3aQxHVGIyFfwg8gl8L6qRVGhgAZ2PVwxXC
8NEUu9AjlzvpEnyifOktB3Bwgz5AhSkoKxP4piWLEJt7wQwfdtIkBiIpdFJYnCSS68yp+jOMyrBG
n84X6JUJ1tphIGVI1FcnkN4Gkl0UbzINqXztd9ZTFpPdlln+XRw37OwkM+/ERhzWtTJ4SrLlRDbL
JQaCw2Uo73pcY3e8N29TN8V0M8LortK6XacC+rqm/NqzeVqK+RDVA15g15uYpZUM1Cpay4EVTscy
yJKr09oIYPXw5vQaodSlVHvS+qCD9fj3GD2ee6do6XeQXCVKH1lPlaK9NgCHRKNVnfTQjRFcE5Hr
ADzWS1GdqsD5FhK9eWkwm09Wa9/qXgWroh9xjeEPIemcKa3MjGvREHWTIILeZS5MBj9vcaWMHlyR
tBzY5TlIWC3gL+b8Z13PMTAnooWlvagdaoffKDK/5OMhuatZZZdD6LfHJBbqhRt649I/vvqR/ihL
HDCVXxjEJdXzahMHD1lkcR3E1pNIGPmkxXUYAChNundrgxC73FwN4GNwlmYAdXjsC5QCNS/BLmYC
4dRCax3K6TkzIGtHVIp3ht9N3xEUkMnkHdjbsOENRkBAeZGv1PzRrTy4jnPDo8Nidp6Ez/andC8i
lvmdP3WPRtihzI7DAEuKREVhQddLNxptpovr1jzvnDFbF34TraaO3AA6Jiej9PsN1S5wQjqA16km
Wslze4Iz7emTiMvvwmOGYlaSq6lTDRpDt4LFhV+9K/HjVAm3rtG55tOUDvW6yaKnYWg/WcikSUbP
H+v5aVRjfUVqI2o5XpEnMf6PBOgpnfxPx/bNfRtwuv66jjB/HBhQJLlUSLrtScpax3UN88cyQrr0
Lywjp4SOIiYBglltOzRXqrwQ9dbw2aqH8hhq4lCSs7CC8kD0lA9x/ONLgNqyYe70ULfV148DHkYg
xssCP4/Zk2qZTn/T7PhTTUc4JX0Xj7dtsmr/3M8y+1JPffAJlHLpuExtGZzNKfJ3debVZwX71+7c
bo4PZ1Jkj8P9Xx8t408vj7zKpfvnSMtwPeH9VFKiIgkh7/nNAnGuWPZFhItLBjjGceQuC12vGPUQ
3OwpEWCykhje2k0ptiEZz6ZU+EA8Y9q1AlklHRiC58aQEpJB5sWPI7H96zdr/enUStebezHSEZ6h
mz+/2cDP7K6JUb9HRsbmPHGHBaPAaQAkaXkugNYwuTKnslZRE3RPGMMX6WRaL/Mu55QgQ1h6HXLw
j00kS2a4mnrwd2aWDHvZ2HIrNEcs7bofD33Rfe+jmqwKvHN7jfDHTVjrzmvlQfsVFcOXesLHHJIU
+9cf0fjzR5QUv7bUbTrTpiF+6hT32hAPWSImhuDsKKeBJ+Vy1GgsCdkT1azAuVnz1ap5NUlSuQas
W/fj49+8i5+bgoaUtsOFIRxexjO8uWv0h0ZD2AYUEzYj2bBCedBC3MN0xzwaI7x4qETK8/rj4RBP
0lxodLZXvgVtwhnqZSjc8vs0mthKmfn9zRXwp3bV/MZclzaVbUnaVR/f/8Mbm+RoajmrKBjcDNpY
ZpyUieI96Jk8gvm/wbf71homBV+OiCetYnvfNpA/Ms8Ozrpnqb85UjTxORR/7MmYumm7hgcC3aI1
bVs/3UBBqHK39nGomHEtUAOB2J57DHJpjsSROoPfH0qjBVht1/prI4pvuvS6W91m7T6XaY6QADBq
QANOL+JDY6bkJod1C8cPdfo0oOZ10vwhj3vjLMuOiAeHKW+dmmgPdfkML+KQtGpaBBpkEddXb1FN
vl85iFtdImBusiC7+2iBu5+7YGCUqSQO9o8dgqPZu1I0DmW74V7iMIkxJ1JefRRakIbR2TvcHlMQ
fv29ufT7njgSBlzYSKsevEa+cmyvaUNbVsHGoNZEctXwURj4PyYuEN+501ChYn0wxSeSHD92evj3
EPVrhfEY9Dq2kaZnozqXeIPhfK2GkUwwp7Geojy5VwVjWD+XOih6nJtRudENaM3m/EUBxVz+uxbt
QrSp+egsPCqNdTE0s0R6gL1Q4WFftZHrLwrXG77Z+XtNVfbWo5fHCyVJMZREPKggadDzsZy4Eofc
1Kr9GDvZCwfdpv6KEr25fnwUXZO7TvjmwTVZLwyHmiIKHeSBllMAQZLF1er899SvG8xAUI1zTaWL
XurlFQgAbf4OuKSNwnKTovHbZEP8WlIWvTWWsdQTb/h/fJ3JctvKlkW/CBHogZyyJyVSpCSr8QQh
yzb6HolE4utrgX5VFVGDmiise1+8K4tA5mn2Xhvgaumu3QwP2xQqgPSie/aLVn+5mlgvSlPxHk1k
b8ddOb0SANCTaFMNN11unIme2GF8vwV9qT9iDXLRnki9Mmcf6/HyDOkppnRbanIrrF51yejDmdtD
kptMi3i/bQp/KgbZbYulCJIBIpg6QMFOvNh5YVw7RYL/MX6WpTFdg6GYiBkyoSc3onscIHbAkc+n
NbvztVgKgBwT4CuLoH+PTWCY+Kwq58cyB39s/QIvGolmYZaIn3mdUpFZ36LBWisH14SkteSp4SE7
denksprwiXUGMYHemNfY1+rodtml8vruljLswe8bYPf2iKcIah6VxNkJe7B4SRhok/HVfbfwlX6M
1Rxf/ue7oXSxqWbYEg0hxLXXyPfVOAVvYS95MaAJpdpa1BX8R0wDelmG1JcHVd/y3oSfXNR/fAM5
FAbK+MGbnOd7565oek8JMvpHnzHxppklrnizcHeuW38Je642KdH0e0ze0zZPTPBW7RziZSTopCut
ePPvcJ2J/sON4LznjgtqJ0yOozLiR1DXNjalhejADbi8nyBYvRnxRRWN716jLlPudtcoq9CjZPbv
kr3fS1LQOTcDYeb0DXssrh5B8RG3l7B+t5n3SuMP/zzji1mn75Akpkev5Em0tPkcGSMBoJZkawVu
apsCh1iyv87j8gh0KieLTnQUAJafvIYOOdRBNWgSeujyHlJQcJA+59PkSvNxdoPP/zwJrO4vs2fB
zEqoJNIUM4mdhw/N8tliCOgccMy1UPJoGuaZCJXyyq1TsgNQDrYjycsTz/E+Q7a6xkw3PCdxP67J
jos3s6tukyS1+/6lJ3fwHNMusyosbKShZfqCTbks/fEFF3pAg4rI11qKFaNkguv0jbevJNHIMphw
3MHFwRzv0XxCcqIzD2fWL/dr2R84JhTZsf5ojDvTAOB3/+nLGfhCW5eH+3dVeMkjsc6WOzMaj1kX
4tK3g+kttEH/zK69uR+1s4qgVncWSgbmdKcxUAUxzcxeQ/9SOJj+EsO0dp2HE/zeHpcBk1YZgom/
n9aJJhevctorigQfttZic+YX2Ych/F4+bUxHpDo5+DbmOntIl/qsTcKb6S1Ea+i0vDxwKhvdbn2D
BaSZuzPHFrjyyumIQQQjOQyEXE4s14BO+xBwCr01Yze/uP3I6x57X9482D9ILykveg6+oCgkD53p
FCtm7MHZ5h05OxhudrYJSwaVS/RQRHP04HXS2hLO5GyKiNjiBJf9YfBysj6ZkWzsPgZkmXv9Zqhg
yhTFBLfANJKd0acayEWYPVd1QBtyL0bulfoyzUkLxwD47cx71kvNZxNwps2d9JHakrITJjHO4Ik3
oR10D9kzXvYDzotpOSRuJ+2+Dbzq5FpQBmStf1YusxqNSd4AJ7M1SJdD15h/mcy3txP8t33R5G+e
iuxtmAtng0cnR3YOOqBiqwpBxHm6F0mJyqxDardoQlQPEHie0SsBCnO5Y0llacKbg0SVIBz17dCt
Ex8J8aDzabTdAvdeFEbmzWYEuBvBeD2KIsNRt3SYCFTyjWD5Weiw+DY0TjvSMOLDfbLRO4ncgEsz
H0UjP2wf9lTgNYQ2Y/J6H82PuJ0uU5/gVBvLX2Ge6D/F9KrH8RVD2fBlZOiSq99VwwrQbKtua9wP
CYdo08xNq/5z0Pi/Cquvrl2AXKfyiVloTBZh8+SvHdsRH750nvUha6fo2W5KMAJxas8H3fooOvmp
JH/vB4sUjiSGb9DFRvdIcYsE1yYyCun0d+AW4al3FMmZNG51bzONkaN8GFMzBnjWrGnXg23vd/GL
Hgix5Q6YP6ssfgX1acFWubnaGffsHLBaC1TOSKogto0HUqBwZmp1MHlXbpqLmGui6dtdsdxjdjEO
+7KFaJQBdM699N10+qM2WURWyrIeSEYNiN7xGU55MNvLzB1JXHMRbLbqa+YoZLAKrdyuPLPAcgRX
EsHy0Fo97EAWOi70xAJpVtuP48FUNRwWB5nHGvkt5YRoWQgp928x5ufBxkkWs27c4cyLrZUNP1AV
qka7X9aX3sf9mdpmLLHAwlW7twRd4jI/oBLeMU8jXTQ2cK8tp1tMvpFOJMtNilV0YyTI6CLsnqrB
feAT3is11+9pHUND5sVc9TFmWMfX+bOMxPtU5OOnLvMEG3eQvNoB5G2nJhHBZD7mtiJ5qZuovbX+
3jD+xtaSQ1tRkLIsDTYQeFDqmbUCtEVS8H1kkhVvgV9hNdVB81k0wCnKyqpOQx8izCzJKmk9nVyr
KGcJ1NXz2uC8O46lTA6kEUOQxUq//CbLGpJgIPF75cthIpcfTYqBQV3xbkxucZKems4JmRxdgIXa
9vqTMar2s2QAfd+/WQ4AUX/2oY1awNdiMapjlWQcLnkA1CBvGX64Zv45UzTsqNLQHXcBKcdLVdNA
3qhN2T7+/22XG7jLuv3/dBN0Ei5bMpqvIPy/wwvbLXNSMRGwjmlN+erZ7rR0qRRYOTYc4z7jGknm
3hvWQinB/eWH2jlykumHcz958hf5DO3bLNFnK7L01l1ZutBPwGGp4MPM0D3C+oy/BrPaJu7amqz5
cRq7EepyE6KM9v0dfrrhISxxVzMaD1dd6A8Qefm2sMf//At6ZAx21vAmW4SkubTAhSeR/ejK1tjh
FSLGkYS3bTrYOVsHiEl1X7w2EyhL1SbVq2pFdiCkzzBxOzrL/WAtXxjr6u0UYKIVPhsqep72omsx
Xu2ywVrkwuBAxP8zDeQfYscWqQcVqls47c3Ribnoe3azMdTn//2SlhkqK222+3EZcTliVrgFhEHS
LTqO6uhKHXwLZQFh0xK58JCTPAY5qA9C90crCZWBSLEnRgzR+9LVeUYoYMbPOV7d1EIBPz0QvUXy
6DK1qfgbpTHn9yzm8RD5fbhuAmm91hZCVSPSVyupHS4QHkKhTBtXGlO0yi+/yryPLvcvaHQB7IFB
VGZHLB0ZxfAz//vXwxbrK2xVB3OPE8BrE7j/gTqWGnrWKPRPL8x8mBBcDD7eBrw0W29o+ldBJvOV
zBrj2+tAlwZ2VN/q0ZsebJh9K0M2INnQqxzuozy2Ukz6p3NZdukDsOg/uiHITyfZd664oqRrF0/Y
g5N/ayHm4Rc2fUvjPb3VJcz/2ENevtQ782T6uMiAeJSACpQg9pu3rHuMgq47Bd108JzHsXCNn/2I
kTkocgC1WhVIY4fXIAvEW+WlH94UNkezZjnMSpM5qsBUYIPdB5LXvstuCojsC3huSgG2gNEWoZjp
fMhEz47qvv/8HQu/+jfdw8yjYbjDTemtjFBoZrLnftml11JjM6xN90Vkjc2UQ+SXEDPtfVNGR73x
XdAnkcRzjY3c/lF52GPmLJJHVgm/pmnIT4mt+qfZ5OgU1Qxf0ui32SjzG9P3WTPfNUZbvzed3Ius
XrhZ40QfTlqPVXrfI0fkyhP/qY21gIZ+b6gSBa8PzSLUiLoIgLYu/420GI0TB+IZYsof4ReKDCPC
O4gw/7dLztWsXprQ/5jTCTFXYv0FUInCO+7QU5jwh00hglVlBiaRVqSj5LFpQJ7iTyy5DCAOKSL2
3AYKZpaY73Qy7jiz84vowoMkTHhrG3P/YHrY+Txj8F6oZgHw5JpDs+68m04n590buh/FkGquN8vb
e0b0khuR8W5O0UeQGy8iKeefnec8TGme4pjIrVOa0kF3uQkVnsa0dml1Z6qMp6g3q6uhPVKUux8z
0qk/JuvtsdKQWi02GsaQhn/wR+JljiAD+ul1mnrxanQbEWBBnrt+3qohljtlZOxtGNmxtAWMIjMz
PHhZRebRLIDzmsypUextDQ9Xq90BhhaOIHVLwHeAXKfWKowsHjo9bBwGiBsnAmOV56PP5L8Md33W
VjC7J0Z2SNMB14wOAqLDXYVRglpcGZURH1y393GdBv7ec8n6CZZ3uOh2RQWbleAE09Afedkj/fPV
W5Yv6tBOTSapC/lVhmiM7+N0GRAlN5cskiKw17GX66uYvenKWGLA4RgRvZh9NVM3PPtm1QPY9p67
HK91n8tgJU0jpNOcbZjp98u2B1rEpUaT1POOne9/Sm373KLJ/1dROFOLjd7BoT6Za7K4xRZ/QgIv
PIivxQSMqrZLFl7Lt6njduw6q/Fo4TlAF0HcY6KGV3d5TkwDCFJckhqEfnSkx8WdQtHaXjU5Suvc
1MekC4bX2vF+abDPKz/so5sJOrH1jHZrDk5FF9B0x65CKltDYDBNRhER+2ZPTAfmONkllRLVZpd/
1P4Qn1npQ2vwpIOltLTeBrV13LR5t5N2hwMbakoWhRcsicFmYvH6GrEPb5rsx/1yv3/BD7mO2+DM
D5Gcx6AfX5O4lCsjLVkZ2eKdhqY4EhBHAUdQxrCOyCO13Tjda4m8L1fTlqS95G2yEnDtQRoxg0qt
R4+x2iZwFTQKx3LwbBmchvYIZF6QspB6FmIFY+pv4HLrNRf5AqZCjRPXL3ZvNPhCCaxzMMFVmihI
XGyrQUzhqaByW2k3mRhkxPGzpd+7yHbRPpClboeIcvwsfkRARb65CdcunHLyeNIJu2Y+F09WYmys
fnROdBxYN/2aVz1sCLSaPZaDfUHsS1fnz8ECPK7jNt/ULP5WMUj1y4h/HCsFsrIMXsSFudnw6EYC
ki0MYNIz5i/q91U3iv6z831uZx8aX01eauyZzUOG1IXs5tr/bdkOjFUjgNXgDPUrIjf882csOekH
l3C1gZqXnPoqzz5cz965GWN5Exz1fcA0kR9KQaejtQmSdiMh6lzbBVaf0YBCUQiAoJTtp83YYxu3
z209lZvEzELeicE7jVDY7nsfMqggHmc+fxWs49qwwh95U2TbKifM2S/7X701o/ewfQPeIqOilVr0
uG5u/iV+uT0NkzoJL1cXbiVoeIhOWhH7Z8OWb1nFrwZoYr2elWUTxw2dwZw4W9ZY/TW5QcAlJlOz
fEe4vPvXnxes7WiqYaGS9bcZPSVO2k5exvsbrKhnVgjCUtyXabevQSWc739CYcMr2A1gopLhwadj
e58IHWhlondBH2U79ifinMx+NBwHzyOXJXCcKzqefWPH49kmWfsiyIIpvBgGmsg/AD44PyjKZnz6
ybtTRbcGO23PFUHUVOpmt3QphgMDdmcsYMAo8IOt8LLn+5eecFQMPdb1/t3Qgjua0v6jNZNgU1s4
cJXOSEwULIowGHnW7t/3VVbPpPnKn7XCbqZE/85lEGH2MgfBihiBPH3zE3ol4+n+p7aNjM1UER8s
kSTso5nGwfUc70WFlAWqFDNgQARxuoDQUSnjA1pkvC6H1IhWswtFxgc3kUOmMpe/rU0q3TNU4X93
Pe8RS4YJSnsA4KJpVMjz/d+rwvuN7JNjbdXcUCw47+VBGyFrmib9bBV9ebV1gaiovioncogYs6Nb
EEXB1WpfZAXhPZ4EIrrldOksllVBn5SngmvrYJKksx54SE52hKPu/husFIYgq/Fxt4SwIeroz1DQ
lWS8zZMmuSOoZ7D8RowZfRHLDZ4P3UBjMPclkod5NDduP4cHq7KitdODOgGH5N0CMXg3iGjNKsBn
RQdkiWM+NvEOscYKCgNc5LQlMA+BysUFft4Xmdgqsy02rjTyszN4Ntbk7IMVUX8bpgAchU9FCrXY
e3FkfTKjkFNsxnVbZfpntmz9718gmT1kg1zy2jCmmXHs72FXwLAJ2ptyTexOseeex3fLqps3K4w2
7VCpJ5Boe9+RyYtaGkJPwziVmJWeWleET62AfBMQWWv3EUbSRcvjLddszuiVMo9IklhIOBXLF7up
u4NjL6SzWZ/kdKn7uKUemmGkERcraHuWJRecaGKJfqBlJYkzNHEANQQ9QKut3G3Hv1vR6F/cwIB/
fh9bL5POcQiGx+TvhNf5QU75+OC3Roj0wfslUZ4+dBZJ2KUMV41dmrfRKg6x8Wyn+O/xZbIqUt7D
/Uuf2V+eChtOS7vUpxqX4/2Juz+ATomsAmBTdkz8kJOk5mFC3p1srZ7wpExyhzaG1z6XYbpYrbDn
OaTcpNmAH9lK9eX+p7Ahx4y6iWnY1K7uh8H9i0XWy5a9Sb2xgJhkYdKelRzVZezlpxjm4qXlsqK8
GaA/cby0Qf5UgN8Imjw66Tj9/U9nCUEEMOZSnaB3Kbf5BDyoJylj1feB3uV2w1Cjg+DQVTZk21Go
bdbH4yu7++RB2vhdzeoLo4H7sZRWa4kJYO2wqdqojPmPHWZAizvY22M1fTiDGW6Ays9PAb5gIv1K
hWSRf5nqiMi+hMYs6gIa3rkZ3yPDMtd1OJOfunyL5AlsbsdQuWESWRVyeuajfMiWvfEc5wZTlvlu
cCQ/cnTlQ1sM7xVUiNcxiaaDSpxmH3il84ZR43EwC7XLior6Y91aSFtXXc6pm8fJH19lP5paBD/F
yKp8SB0Yv2kMi4h7FDJmRpTFoif5z7doJO7fkusVHJyWqaJDveumMvgUXW6xzUyty1RU421W469o
8NNtSa+3y+y8ujYdJDEhsYjevw0d5yV1vebcmgi/tKQZhm9CyEkW81SNZA8POWY+F5PitlyEM3aW
wnIhZNxbhjtN61b7nC3WmMmeHCvtPk9F6T6zgP8w9ET+3vKP+jkm7wXt5iqVoETvP3znKXgCFZi5
+7c17Bl02QapmxWM1NSjDXYH9Ekz3ONgRsGUAGuMS8HUtivpzdCJ1bYXrhwW4q/RMPg3Ltf1/bu0
nPNXBuCCBBwZuCByxYyAg2nSU1yl3wJlAnIKHtC+ieRJzfZl1jPoTtv/nZU+5Jr0j0GC+LNPovS6
bPvooS67k3bq5KU1s0Mv5iVc54/OAePM9yIvtYiTF5QdnIsD+T8m58L94I5nrp+Kw2alGWut7ldm
2hKPSlFT/VtkFvPoPcKmptLiuJap/mgLUrlqlZDiXSj9MRFLq72mI4wnfvWmMj77NOBQATrjs/Qn
WGBSj091pzsaeeB1fUbLWrMQOqRtUm4LzY0xmHb6EcfTU6ENuPZKEfvm5+IRXz0/uMj7L98bH9uy
0j9kL0lqSkI2OzBA7oUMg77uRuVdgSbg99pDSW1CPZzuZy1GBrpWrxi2mMzLgBjh//3isNRYN9aX
JweDC5yRHu/vfrbM8kdXwNaaBFkCk5fiIw34P4Uat7trjWPKMW62Xaoq63NmPrVJ/EARcNj7r+4S
lhzA1OfRwhguiON25+avk3SvZub3L3beX32ZIKMcm+SWtu4IBbx18KqlzrVNJxbOVQIEf87/vQHF
8lb0sWzPLgsc6cTwkp3xPPu+c/WT0r2i2gTpUQVY7OExutyxH+RAtWJuj//u0hT/Wx6RUi4VrRCh
SlG7tp3+e5iWTCWZkE9dWwwnDGsJz4vf00Up5w9EGE1JGIKda9sVIRfWY6lZ87RO9DHRJq+6lLgH
L1X1TkXD07Ds5/20gELbo0ZvfBj0YXFLSNHbB0bbQVgwaC+XUVOhx3ijOZShAjLPHDIf2oWFoIUS
ivjPZQYUINrYODZGlJmQvmMg4Eq68KVabxJ/YOpodxOOXbvzsyB4NM2nQNkAEjqSTqQ1vlJ7m89J
Vx/iOLTP94NZB5GxVlVRHhwEfviXzMd7sdr0FdBAFd4YPipWPimhRkuvxe+LzStkZexl4sqjKDd+
qeFg3G01Zh/mN7WcPhP30bHWSxnpveDw7A6dYv6sM8KhSvhNrm7PtO7RzY6t6uootarQpTG1MEi+
WuQFToBPMWqGW1k3OFpS1X0VWXqsQTxAvs2adeWOP3TeyJszc6MbErW0XzprpoEuGQnToZSwv7JR
OFdnCXMZ5+mCmPejkqRHGdOMsSeq4LnbManMETlpBHyzTuKfjz6DBxZIx/v/6v6PMk2GRh6zc+fa
kkiSJ7rfyXKfB/EUR4JNu8vEOi7aS8defY8yOV7fhfv3+in18V9YWYXGn1Aye1mXK5N6q9aOsf7X
tC/j9/syxtXSvSzH4orik2MqmJvNXGrzPbC9zzmrWchYeXfxYkg21dzV5xL94nZGbL69T1thTHp1
xPSb1ww2nfR3EVYiwo/gerYtO+CKJ27EHM8isIV6y+hjo0bwxQVV6V0yn4xDcshU9jPqCQjT2k/X
Q+JEx5Z51zoqGLx4Q0Gd6KffZAxlz1GFWx5f33VApHmauladO4Vckinwjt/sV1WgNcp6UsDvA/qh
aZ7u2kfDBKKoLLdG20gxjINMX0ykz9xGZXyi7MEI4csb3dHfJGePEiHi3Ns2OTC5ZRH2VPzq4Leu
gsZKfrmVZr/G3cju/a2i9lxXIApPVY6jsCp4Pyyv4zpJGfEyuSNGoU20cWaqDQZkLr9qOY6kn+IM
Kcf4VHpwPQLv1+hrb5fl1jOMciZ7CfudwWf3p5NHJkS7SEfjQYiE8Q9Q9So0p70c0YhX8Zxtwjr5
QAyZC/fJDKFlCPSVs2NmOA1IM2WCfxUOHyUzeEisq6YHVVur4FDS3a9Hr/G20HDSrRB4bFxuigju
7MuoFSEGBlYBz25ARpbwutIIdBAREBPJNZgdUiZSCRR7bdrzrjKgfIn0K2lYgKM6v3V+B4EjD4Ak
juw8bJP9f53Yn5SkCGcIsvKSjhguoLRO+Bweh3JYAmKND/YZ6BxCIsXxQh5jAGUGfSpSdLI0TFp3
XxgbFswx3ASDXy015aTgKnXOcIrsqt6qNDv1RcdMsSp+Ww311Zz/6EyGww4D4C3Cm4n11XeiwGXP
AJe8yVseSlCyedPnrELkVqpw05rNdGXcRDjx8INV6wdw/Z/pBMgmM7aFU/X4LC3Gh+N3H/2pxHSL
UvkdO4qg46EiMLZKNzw55Snun3wzImAdyA8TYAEFd158BpEhaK+8P4mhtj6fYauTQ4f8jTlJdSkB
2BTFx6CmaDcAXQdjlAXI8nOPISsu49nQf4ndakgVCAj4C0lJyGAryM6cHnzjec4I3RgtPD0VwBXO
2ZD4dwNwei+IfR9SCK9uLJ9DOwA5mNAJohuq11PHkmXSZcpVX0YPvSeIBkIxuAra9McyZ3/0yd/d
SLYEMWOg0PEJBoPb6IQoPRrBnHcUJmSltGPIr+Zyb/OcFWm0BTrBjHDklDEV4aCYkS0nh4TfPU9h
KTaOk9zGlETRyfyu3fC7Mjq9QbYDxBHqyzanDpvnMdikrP8DsytheeIkdqZtVRo+61/yRcLnroc+
YXTGV2aWW3RxdOdR8FX7pbth3mavQ6IPTEnBpXr9W/S+t8V1ZZGky+Uyjcyrkh4yOTSjTbSk4BCu
t+hQw+DkT4fZEw/dIFCVzEF+jIPpR1FU4Dt8qtiaqwEtRSMwkVR2JJC6pWQPKGgoFrDVQv+JSKjV
BfNGPBTr2PYYbpIfzczSfbAkl7HvuepcHWNjKlbCAEvPY0PuiDfKa+TJY5gsqvESP9+IXS1I4gZ2
FQwWM2N1HBuoZ5h+veBoKR5FVu0HQ7aUTmxmbOxCcq5zIjIIhrEoZTaQ4tEgFwT1NufcVsBfKoTm
us+P8IM4OpFWWK3xopvmUYn0mLb9qY85nprWa1a4258H/sIIejkZ7LYDqpOmB8OVT2Yt5Mkpj+hR
GKJjW83w0feDj3/BI7D5d23FJbO5iTPILFsiu/iNKd/VO4vJ1Gx6v70wIdgSAeZKM87kpCJHB4iA
szZBnIBCag95FLxQAbbQeJvv2vfRZSrELLbfXS35FpkAnJIcwclgFBdEgz9DUy1WmvQqSytD1x/x
cRpsUmARzugMBeDhIC7YJzF7ncvfog3J0AyfqyYhimNOCHlRkFgkNyuLkl62DxJCb0FOkq6S9lhO
Dta0ko58dOEEORk4wiF+MXB8IYzM3nSPJHKM3eLY+W2661hxbGUXvKOMD548PvMZAYuSJKTwiVd7
v8n+NtNYbIm0RjzcTjuqMnEUIVbZrCWsE1UJFtJs72Ym5/eEAtWRsNRz5yWJakZVFlMKlBMbNvpy
Lbye1BaZOhvkG0DKp18Mfc5zUde7IPHRmMYyJhYILYeqGtB/qOe9iBq0Svp9pXldZ/GcJAzsTHXS
cDNBEAPzZPj5xJll7l0+INuerZU5q982pgt6tp5U28n+U7CU3mQ5yszaqM62h7CPoXQDVdoadnGd
QqyJJn87tL+ioKmX3ocpnsSGWrN3XbkhXClLi2KtEhY2tKYlexEoQuAU9mbBlKtmG7QpMWqumsDA
njmy+I/icVwJKyDMwu0AQEKn3kdhGzPrYxobV7OzCZrhUgy8BJFbLSDdHQFNC9vKN0rIPTlNvVa9
tStIgGji7NCFVbAZIyAsfr7VaQ3dpkS8hIImXJdpCgCdBPL4r9GjDYg0ZXvMgbRpld3tHNB/aErC
JZJ167bCX8XZh5lyG3e2tecGlCuNTu0l7YZP7HlPgeN/eF78hoy6eRJhCWSCB4d6mTg/yBf+hGgw
+TRZ/K7YBf5yYIKu+wUT6Xr5MYl975aNXyOH1aaru6/SKuJVmcTwvBnWNOn4XSkb8ZEzccfKZe1h
za9pzDgjE+nWC6vnUkuDFg80Y0bIgupRC4GoIru6sw9+178FkGsdB4LHFD0BLtIbv2Cn7PqzvfEr
9MWM4NNNNgzVNnN/OyMFBjVytElgEFpOypYr55LlIgHmKlG0yNj443UL5D6yLqgTK5Dhl442+IBZ
qVhV8Rt/7QfXNskhyWhdZoaiTO3kTAunqq7iI0rtDWM7sbaArPGKogezuKGRANgtKxNqDoyekwc4
ZJR8tKwRMA17cO0Scutb7jcNxmcfT8OxBIixHrLsF5Is1L4EJ0yR+ELOg2rPh7C8AKFbogvLkQO1
L2KUK19eShEX+kFHs/4dBt07T/4L2/1ia6EpQVia4EZRpnvtClKEUuq0EnseCkHcpHr4qaiw9iGd
JHNJrlFkUc4I8auO0qsfjoTINA3ZlUBYt6ziIUVrIFNJVFoXFPJIgtrXZibcDU3JdnK8q5WrBweJ
/GtV9aC8gbXaOvxC4rRN+nDjmMPvZEh4quliDLL2eMResMUS9BZh/Zsa313lFanAfmFTieeknaDf
Qs9EolbSF8M67MlSMjLKfWh0zPNrsprLiUiniiXlkLHEJjbEKpoG7Gfwe+zqT1NNoIpJxjU6qba2
iWZShdI+KCaLOA+HRyze0cLYjYT/PkgucleXJLgLeR4zhYapNd698c12yW8TjnlDtA6wkNceTfWu
CSgKkpoaArfjG0AF0HYpzLWxxe8Jm4Q+NRnVbsqTD4sLN4UlqwniGFws0lTv8Oyy52Yk9wsKLKt6
jGlNZPBEGh1TVbNoLoY+pr2FtK4usJZHnIvUfkkKgEvaNVfmECI/1eEhZWW6vAjkuHMauDzjvbi5
8eL0Lew9W+Kfy0yoiNR3E4SrCP/oNJLLHNMo0vplWO4VtbhpYHVrI0KdQtWeuzIWNDtFvp2K7Lsw
0WDWlmHhTwx3SpF1y76LSAA/ubnOFD9K+8JKIt3NFSM/QmgZ5Jf9iY5JUHcB4Eqb4Cuqeo9hBoep
p1sqI5MftupunR2/FZXfHm3jOwEyOG7asSBzta+4WUkYwjNxGMbxvWkJmmIMTum1wGt7TNVIDhpY
Kt2LFmSfpBhh0o7r2xVJtTKc5WEJ/ZOvloq6EP0DNbDhWixPKm71LKat55PS69KEExxEDQl9w6uu
gEFagXXAFmGQ8CsD+NaCxpjWfJ6mPdIF3oDO2bFsy4/+sPfm9Pfg6eDQWsHebYlPSewRE9HMu2Tl
pn9oh+GI41RudMZRUM8+qBcL3qCgQsoexuqURcS2Dnjc2E22lx45O9MLbycG29lNla43gwvWNgaq
luUpiUYMojpTrmWVF4cJN9McDb/NRDybta93RW1jg+3U0YnaD0ACDMIcrAKBHVhrsURJYwAPsv4U
GoG3sQTcXYYROTqrJb1geBk8DlOncsg0coafhaiM54kdWgo3ww9+VWUvPs0AEdOQkrIjvYHeZYBb
X3benmzmYG17HdwDH4ROwEwtZf0SR5HPkiDq6IIsexNha15N1aRWfQXdPTce/CGLiGtOBYxU5FpL
oPCw5AX585bU7QE4ONTO0IySbYEGz9YVE2YkSm457hUfsQMja1t1pHT5kjQyfG8nWUM6DAGNrYHW
XOsAmUmrSIoS7kyJBsadkAs0vu9x4sKfLZORxHBQ++BGtmUzfYF0bFeg2Lt9Kv5QaCX7cgqujPzJ
ihpZm9QaJnJawsoIrWvPobwP2aQzDTa2DZmt/LrPSR4AtJewvicUiEVnbiCtQBketjPqk1UYqQT6
1IxAqN3gOwEbIJ3fTcjsQodo31l5kf9EU6J5ELZRQqEOpWnlxUsos43dd+48n6ojHPlUjnluvnVL
rBNknlVW5c568OEPjA06x1XRI0JBBJhvUitfpy5ac4X7dzPk3U8nweDEQvTJxbAFvbNq0Qij3mB8
b4e8jyho47Z/rzB67mhUUNhkDPww4m97VMaGHtKDG8n1SEzbVoYlG0P+gO9v+kq8zUB4tSBSyC9K
Fhz10Y2ge03KuvAJzodRt+gUxA+Pyu/YkZeiguhX0Mv/Yu7MluNWsu78Kh2+/tEGkEgMN74o1Dxw
JiXyBiFKFOYZSAxP7w+lY/c57ONWOHzj6A52a6CKhQIyc++91rcOFSweiLqN9Ae00Itmk5FPViLc
zGC14nYYgPLjHeiYCqLL+KGEIIuoZTkz+505FOausc01xJnQL+eRYh/zDD7+idbvpW3DU51PJFdq
VnFXT+daw2fWWhHVZpeGLGkACEK9EOeuJZZWNNVH2RX3JWYg1geGJw4wVl0kuyqeX0vWFq6ZvbIT
exEz87GZLXtGGHLLNg+aNOd1TDnHVsgaaOkTrc9oB4yJeh8g5AZ73lY4BFwjD750aoy2C4LLh/x4
muaBJf2E/tDd2z1p0qXjzuvGiDK/HRv62N9S06hY/2nNskB0dE3sm3juBr+rCtJWZ3KS9OExMF3v
HMXTi5jltGm0e0OL3iZH3DsFcYwQu9Jt0CYkeMxco1jkBj4DE6k1i5rpovmqre+pKYf7SrOfkfeJ
kzarR735GlsYrh0EVww8kXg0ihG6FmxdzmHkzkRssb23QqSlVpaelyvEmZIlwWJgP92MvZbfyEKn
IzrVx95IHB+RTrTxLEGPLPnSIPbdcPKNSH+jaquRhQB35CCIGXsPhO0mG6MBUy7V74K7HcYrXiCW
O8Pko+wzxqADiLFcb+/QxCH4ykuiVc30GETK2Xh5OzPTHt8g1j56/OSrIUbppJBCN1LKVfQ1i/Np
E+5L6I6xyVyge9KhC9zgK94zrYyR98EzrZBgSKsT28LQAa+gGa0tsekrsa1h9ExVPfrorh5KutGb
enifkcSCd8ShmRfFqa37/dD3862Z8ER7krOw1Tww/sH9BqFZIjpeqcaNuaWG57ipbMIlxm4zGnjq
wM2sdSNnY3HEcq5F9YAtdE3XHK14Lk5Z9y2pUudsNCtA0c12DsZDi6LfR5peb+gF3MwR+emVDI92
D+47JAhMt6vwGFsxAq95Wg1J/Vr17YvVZNspM3k68gTSatvcOmFJxlEwHVhTq10b918DFRn7Ukvf
GeSGBE8A/hYhMks1WMjmTG0zyz5+7B37iMwWxpgHRHR2QD+Qxlt0x95S32WWfPSZ4InxegoGsLJB
hm89bp+8opSbDMHzxsv0j2wgU1C0xZpqbqSWctB4J+828ultXoedv8ss+kkz4v91B3ysCaPZrwc6
GbOVqKPs0+cyoSNUZmW9NlL6/EmjBet4hu0aIKvS42xX2XF3cuppPxlkkXJwkvuOVPaERLB+aVvZ
jhq3Zigl3o4O3q2DLkkmKBeswSEbW6RrkzOhZfXzRc/7vXClWPUevfBA0WqiAGXco/fJuqmccheM
ZICrhEZPXfW7Rs3lwezMr8jqSJKea31jCPKsY20v4sfJIUnPScYX5H0/KovssVqiWbLokxDsQP1q
PgBKulQOgv96Jlx16mbkn5M33UwNtp0b0fLB9ihZ/CjjM5KxSZcaXDyRWu/j3N50TNYg8OJG6DSO
fwWiWuxmEJqw1a/sbNp3DHdXjdHdB8gjOD6TH5pklU9TuMIPcNKd4pvZZGenyixEvMalV/JnGxEr
qNhb7L72aGquiohuXBFkwQo8De06JnHQGd4gpNctKkRqStVQ30YtjS+HoiNK64JuULCl9Ub83MxE
U8bFWTrZZVBPVRFjIR20CpA18zWZk0nAlvBqN0l0kTmCD6PPOFDwfMISwKu4qdwEOHSOgKxvtI9J
mC8q0swt9TcuLxyKbsWA18COsBK8OvKaCzVkgJCYe4Tb+i0Kmn2Y8eTnKM3LQ2LS3KtrrT8S3k1j
dsVciN6QS9Kibkzfer3Sj71bfKMZowNuoFtcGBP4juIGSd2z9HSxL5vkzRQlbJh+fFeyyH36vzwF
bf/SF5p9dpMdWZnbBH7Mphh7l+4xQaxtZ6I7ib7QaTQBNYJGCWJYBw3t+R3Au5/RVN/NjGFrY0xP
gY4aoU+dis9ROzl6rb5oRLHqlRX4g6aKjW3FPC7471gkH9BZaUQqhd8GaL6gdUMciuyvfgFCg+me
TkO76KA26vepVCQDpmCuvSl7i6FsmFAh1ETlouDJhgsJOHG4F+vCuEv6Itu0ddFvJtFewBXf9lr5
3UKUTx3HKdIlWYRl98cQ6BgLc7bQiZHWl8jpktuaqMZoH5oNaZASW2s1kjiUYold91Jtm3ZciUap
Qy7QjqFUecycfNpqgyDJkzK/p1vNtuP3KVUuhQ5Nkn74Auv3VctIZBYwoDFu0QIcsvwx1HhMlTFe
CuNYtXB2ZhI2LWWi5bPFj3YGg4bf9N4NUA015AGNjQcyQpjpWuLPh+zH6RSxhY2jkFzjpiigrujx
F0KIT1OakUllxhz4Eo34kWzpdqcqvnNjaxU5KJI6puOnoJE3ndPrXDVyWUAYpvR86sXO34QUvwZh
P2XwLUpIFAFGhT0u0KAhz/bDUJK2m1sEySmw6G1izA9mGd81S+CMaSX3qTs8dg59uH56mVRfPeI7
3ZZT/4qToTyjKX2xcVCNxKKNRXDJm/ExLNEW2XXwyHiDws/8Fo/031NyIYT6VrcR/anAKM79V2Xo
FPO4SLMophroQn3TutMIbLxNz6Ui4KFTpG6CgGF7pdplvZ4+6sBY62Yizj3qbDk2b4Y30Ttv+Yt5
AshNGcGPoonb05BwpbwZGkvaMDWI9SI7G4Qh/vrCJV51jHzIMAjmXZ+H30s3Wc580Q+BB31nxVGL
1MkjLd4lltngjFzUzCCbpZxjlDnIZj9XLZ98ukTQUfMjBQQK+94ItHsN0bF0MVdOoN/Zpl74RWm+
Jf3HSBNgNYS6cWl78qABTcgVYuP3UaifcU7BIyZEp8WPKSRdzRhofGaW/TXxKLhTCPmDoHxQmXgr
IuHCpwsORs2YSRYhXUX6sNXEKRCIdqm1xg6fInkRAdw8JBubeLCivYnYAsdSskHW2vvubD81ykQF
7VKOk8SyViEt4FAlW9GPLX3gQYfLzlFqxoSrowpYzQMtRB7SwWKfQ0+jrbHEmy51MaJsd58iF6rm
ztq0jfjomDZ4hngfKS1XM+mgHOCz254eKeMKxRl/Dg+q0ml1IQai5BKRT6eKLv3IhtFAxXdJhEHu
/iJE+GJpLGpJ/QU+KPYnU+GnV/lzoM1s+Jqg2utN9PauQXFf9UdHTz66KMiOeVl8o7J7gRgfH5DM
Aj1Q7UMLs37X0MiOYaz7YnTpT1o0htS3yVLYJljRZTY+DxMaJfMjkt0PrjnB1Ant8CQO67cKLbM5
BgHFVtusccrtvDGR95lVrDXyM+MeWMhc7RgpQe1s3XDDD/omHYYXQnpfPJarJl7KbSRapvYzGdHg
dNUR507POrCMFOy2ISjEfHUrmszSpC7u64kwAW68JZpLpxsYSeJaHZszEktlBuUrra2LkBwLLEIn
Qdpk3ZYa9y2YOjhx3Rvw+HGDOpAWiAQ6FozU1xzvAOuFibtl/stOAwQI0scGvmm5bmXJ1qEChoma
dU6TgUtbm/E6bklEc2mSqInKyousx9lTGbkf45fejeJNmJZH+mkZCY2IOGpF99whyjaY7EvDcOtE
q2etEGttDIO84ppQWH2oLpC4mI7165lYF4J2UJDV7dz4ymCtkVH2HCs6J+CSjogtCLUhsUgfCxBB
pApNQbSfKeJ9nfOuOfZUqwmMBk8RdJaStOJjyzhoDXd9W7IhaTFNAk/YNMIY5PrOUN4YglYBZ6LR
78zokuLz2Qj1bgrPWhR0RNClRroOS5rwdjVRCRnRQ22bOya7wVbVOBc6joyxnhtU9e3OKnPpp2bK
5F9+qaIBmB46byEQNmOZPDD3wDcxL05U+7ForNKXLkFgSYQl0ofsV5PcIT96NPHe8BpQXXg6eYFG
bj+aUekhxTBoqnL4aAPs2QwLqveaEn+Kv3Y6eX+1S6C71nEjhiwnuuJwqlzkHNow+WAuN3lksQFA
SVgFBvr+AEt9IOnPOy7n0r6ksz7MBlCJoZwovjh8Agnh5VgNmKQpItBoz4A1oi3QRfyLLhVbO4l7
OiMo7eyQwrn/kiOfLGWQPjRlth9k12+0JuDkU7mHkQYAhbzHUQ0YFksaGX3ZWzVzVyaB+RpKkR+9
pTe4tFHsZsLZMdSErieuYEKK/aoyiaRU5QUoDpYIeLBr1yG/3nDrtQMHbM11P7iFFmOzVLEfzTmh
zNL0mYSv+gZyaEcp5Zc5nTb6gNGYZr4L12UzlfxLjsM1wEAiWe/kg4bXl+wHi2XoprBDpEE6jfIO
ZUuczDhJu/F7HmTj3sv7yrdKpvmt9QXhBZpNp08vNG8gbYiShyyvS79jMJd39MkHuynWniy+JzjQ
9drVoRhM4KXQtPYxH767TI1QCBQXdOTrWkw1fzst6Nrh5aeQJoQml/eExn8ZFn2yha3M1EpMcDvU
UfdeaAX3diaYZGfzxU5JYhg1v9RlebIloRRBUf/MvGH2cSfzQDlzvuSfrfKQAFuECN9CrBW7GrjS
ysMWjCuS1rOK55MMgwfdBM1nACwbp1rj/O/EdIMCNgey4RZDLuRTEtGU7hyZa5LoQ7zI7KX9YYDm
IiN6aE3oImaeC9Jm8vcRXsAmgPZOIaS30HXjVa4F9DWxnORI3XcTZ2DJORneRIPXEl5Np0z33Afk
sHJaQW/RPCHAORl2aK/nGUwYwENnX4II475xj1NPKupMQpGXlPdVHdlrreCoHXbmm21iIU8e3F7T
thxx5JZVbtUoCLi90NfjWM3bRQLnTkREI4A8YJOCwFALxnRec5pZEUTHIdgI5XiI43SnpumDUo6g
PJu7lupE09rx7BXTCRuvvamJebQaahClZLvJ2YM7XFHHSRk3XlvV21QVT6K2L0K4800zQHEKPVJq
6EEe8iQCia5Nuc/BBNwQfY+wEw99VEPKqGS6RRnQ+dIhxDmaVigMN3YhrCPeRR6FMQ027jDuLTW8
68TUrRB4l2iY7Ftajpw36Rms89FYb5hnz+QDQf5Ic7HlGIx2AqJKZydkXD5nhf424Ah6DBaLyJi+
R16W3wI+u2nS72M23NGqUOfKpoUE5B6T1JhhsaGpg/jmWALO3tbSIZ4ujL4mYG+YGL4OIDGR2LbY
wLHYbpBj/mSgJml4RLeWHIOd3RHyDUXjWUu8C6m+F0MEFQpOXVuja74PMf7ESdycrJxeaaYbJBeT
ZjqBWik69dHHLUEU2aCxSfCm2le4MyhSBHpq1bwR2YP2hDV6trmF44wi3QPfHPIs7etF1WjPAsEC
zeq+Jdqonp5aVydDquNckhbUAYSD+BEmBjOXqHFUSysRA1cYyhLW4PxEZChwXpCK8GejTgd3W9GR
JI/dsELaMyj2tgNGeHagmPI5xEGQfViFR7qS15NsXXbrYCaYEowVBXH4hHMWZXmWWez4uMV1Uno4
7APJH8ie24bIU92IQYPhtPpOxhgGAvfI4G2bLeL9iUFHFw33RqnhD9QFwpHQc46ifGhAxDikYDuI
0NBevHkpsT3uXBNDm+rrQqFM14WxKIGTc8KJyrXFVow/SdMmj65/1EOiDmtu57FuKKp0Ed6ntk7/
4TbTEgKOm+isI3xZGZ5WrWMEsdu8fSAmfKL7R1yVEdhHrMzBFtPEKugNsnwNUkrHxt5bM4mqrWWt
Ra7TACC4RC57t93n6uzqVPujrW3KBDy3A58fPeEATWbKtXxjak66jkYiKCl6mZwh8VDvMA4Xg2xX
brwJXwsHzh0uOKKoK2uKj3HWgalhguyqOds6R4g87amW+otBmxGyZYjEh9Ogwjt2xsn24tmcjFhC
SF3Bz98Y9JsbVd6PnboMjYmcneNDRRMKCXB0yYPIW4dU7fAbaGOMt10BMJXgU6qvDlOwNTraXlPG
m5p9I34caL6HfDOdb3r6ZW4Am6VYaTllZaOmbkJ6jseR7DcR5juFk5QFr/FOY9ndGQbBVLUgSlpT
zivH6Rr1yblO8WzYWQofAUTxpUbaumomdaNVJDmHloUz2+4uFd63rZPcmdodyYPQHonLOYnW3QvO
Tqu50kIKRlfH4gYMWI7VxL/hetsr56LUB6RaTRTeYfKVKyQZqPw8CBSLsQ9SEB8HqjikSfB1yDxb
iXEG1RuBIitl2N1ecVxFqti7MmafdPC8Gs8+FGT75BDQRyNGowBC3Ctqx967gmgzEorUjuIJlaWD
lDNn2E/T5emqCzUKli5IQtYO/Dm6lMg7RSjp/RCFOAN8WnrXv8bpMD2hAnZXV3/30rtaeMtdskRK
zy2OuhjpM1q1Z+RJAGjBu7aYp2gKwpDnKnIyi5MNpqqE9dkLn8rGXU4u6n0EMWRp7k7nnEvcFV/Q
YJs02SL2y9wgNnW5EEIOtFxnpIBIX+FEIlhPkTXb/XhJY3czI5A6NChen1uCguy5slajhFpRBtgs
wwi6QYSU9xmACvXArD8oVTx4PUgzU1P+9ZUNSaBd07TqHJSJy86RYstUUfGkvG+omTl4jmW7u1IH
ODfHa4AnRAjxLQb+H07NjGdqT3xpyrBB62hiuU5IObl+YnZcjkeI/HdyHKbzVZIKq8Tyryi5AQkE
IR4i3OJ1zIElEXgObwvwgVFbt9jZm3UAlQWr0BSjdDTQUyozMX2zlt9/4ddyq7OebI7MSyuXkw6n
eZzFmMtolvagVRYNN00NMjjIGcJFc/1SzDR5ok7sjL65m5mlPI7erh0ZOg9JoZEknh90QkgeSobA
PkEVzDA1bMF24Vyu398Trxx5wnmRI57FEB2S0LKdwxlH0WLfXMkxzgTTaChHWO0Ai67vVsk5gGlS
8jLmiPlwUskzZk5IYVGKyPRKddMVRkxQHPhx2ag5k2ZyndD+2nOe+ihKzhAwPdjKSjXtQo1ci9Al
a3FQ2dPQVgMmVq/FYYcRJ3Uw+fHwCDawFtNcUz+xRr5ara4f5IiIChmI99QWh2ax2ZE8u75mo+RE
u2zSPgw4IIFip0lTrarcmRBPpxdDb8e1hfnhZJUOeNppDPy4Y30c0MNpqpQ/xkzgdKO/24OymnJ2
pQyj8Nowio+FAHKqFl8jBhy4EfNExlwRjRfA4ruoreIbVIqoTyN4/PacpQ+D5W6nhBDXbHYejauJ
ss3r24JftQ2q3DIoIPqYs+/osnnvA3rEqBWi+8IYSZsL+OgSm3HLGHfz1zHhxEduVRGp6nmCTsVF
GsNLWnylLTxchgWYn5nkjeF5vRsH51UXFhVMP1a53/9iiLRGfq6CabpLao7ZzRxiusmnE3b39r6x
OCxe6UlGZPdI9UqUtVkebq0CsRVLj33K5x8av08yrpVi0OXuQsLx6EACWEeRV76YZbkOAlXemSaR
YaGesyF1yoEskywWd3yqaOwYY1uVu9e0EMnsMuk2ZSdwjA7THSx+xhn46q94mFghp7IjkvSyRBl+
fiWysPvGJ+RqzdlksuDH4MfWTad/o9uUH6dIjISvVM9XwLozxSAfM2HdNEE9s3c5d5osWAcEYZ0T
madBQfNmmiLkj21iYQwbDFqmipDc/LXpR+rHpIdLAwtoQJm4isGObbMMEDM+uGPqEOtQel62tQyA
0CGRib4VeslRFhyJOxbgO8G8ePFAXy8q0oRNVSUkrwP9Y1pMxvdiS2wiGAeCfrNf8gDu3WlQe5S4
OWXyohS08unc0quKFlhXCCnLEM7tsJh1QZNH20Dgdh4czdzoWUShvXwkQdRiWE/pyvP38IYwuL3R
tMjbFgseEyuIMdrVpcApvu2bgEnyNBxLSxqrK6uXg51HOu5QPGhJ42yLFl3ev7471PV3cAfObdMz
9qB4zvaZiL4hNT+k2N7jsWx2Fl3IzVga7Ybys7zhN7apV5+uuOp6cWkUMQ2bvDjEunwpo257xXM1
Fgr7K5FuzHOUEd28rBvR41iYzcqDgnNdEDFUgr4osq3dZkgHKsofYikokkuXnhUGz2EMf6HUynxT
50o/XzfbMra+yz5SkDyS4dwtX3odDxQ0bmOftLeMRs5s0sv6/r++5O6rY5b6bTWUDwO9BM5L/JFl
B9+rAaTQ9VezSAoO70O/7fdUBNNXEbgNbusOOULFTSAnSzxoRbupu0a9FR1nXMSE4hKWJCCjYeAP
FA0NiWiNc89LZyBBcMfpqzRPtoq8Q+H0AfGMefI160njJDaKyqKxDZoSS0RLpr6rwBWvsVOflf51
rIP4A6INOg6DFvUvalBbSnhqwUeoR5gtbBwApNu8aKTeukhRXunxKqfGVVMTDGmkqAAspIZXhkyH
QGBl0FkXdt0veEfzWU7GS5rn4tLEL9eFNgi8DJJa+9VpEt1nTfFuxyrghyjCO2iK8sEEYzGk1gbC
Lpv+UBcXRGX3MOm1tSVC3txC79SM4G3AAnLEABnsC5B+mys6QYXD3biY3JJkqg6T5kTPxeQ9TEDY
b6baiJ/72KDL5iQA3Zc/FIsfTrKjd2PNUX1m4e6klpxc1OaXckwrem+4+ucWeLOmwI1WgYGi1iE2
pcuacTckQ3rfVizGrUVHd2KnOySTfPjFRksGCABhuOBVMiJPJTTugBZBXKvbuMEqrxnoDZbcjbnQ
T782/NpVHsp2hlUY/bSOH2UU5BXib//14eCXKimK+az9FMhERvb4jQEasi3654SmIyq3UTuNEY4V
tL/tObRgScbp5bqeaGExQqNzLBwrIAg1TiGrnAdlfwW0k8Y+H+hTUDj0jBidtI7fwRncO6xY5xrT
4ErvGveg62m9GQYHOgq2801YNuOlzn5eTzg5+xrlK9wnc+icbZoZ6enX/l6mznRXutWLsqRH/5bV
KLIwBiL4qIlFNx4q0nduXDOxHhJmr7NdEUWiWxPH0tCkWdMfbI+0yaITAV6GyaH3OAUHbsrG770g
82MMJmuGx0cdRdVtF5TMxRfgObMk9/7Xj4CoUEPvo6q9cMLqy4Q4cBHbgXVpq+qoJUumCirXox1Z
L4FG7rARM3dEGwATD65QhdJ+77VNsmeLpfEEzIhruXwTUSt3JMcsIQvlva1hRMvTAGEJyz8+YrRU
Tf7dgkbQtX35FDb6BQmgTQ/I5lcc4H0NZ/xTMVBbaYmFza1qz4ld1Le43qgZeBxYS6aveLzhsC3v
ycFV1SuNYg27+5ZugXGuSns9mHpzvnJjeln9gfT5hSQTZqKvrCHM/WxAxcyEn/GNrOnsVUTTRNb3
lpEAj9XmCvlNmQiJTlj3KqzAFuTygMznJsmiyr9iZAyVWHehilC9ovRD6/4ToAhPB/9nkNEO1zSY
ikbeXn8UgyZ7tVP41lhWA20T9RhzaSehPmv16bWPmN3mbXuLC0c+esMzpAOCUpPoW5iVyk8tg/5k
bHvbVGeeAr9md8Wk9irOt30q7sqe0D1niR0w8EfWGLCBoSaLXf6PkgX7jMIAWjI3d0bncAUYX1d9
GXFWrkPnYKBEwktJFvp13QcXCOCx5Th5rdsqRdAxYgmE40ulhpgq3LRZXO6W4AjMD/FPHaRfif5/
O+YcadH4iT0uZJTtC3hfBYN1SAaFH8qxkR/W3bhRNsNodeUOGEl2GFIoimjO4k1reQl1CUdke/Ea
QxpgoFGP762OqKVIiVXvO6JwigDKya//q+EMof/SrI2yli/CJRTGS2K5R+EgX5QbMXc1i7eiddJz
AcKK1agvV31hi7WxIDAlhqVTENffRwvv05U2OTXoWPSpg/9bus7j1Hbeuml+ksuIJdXM+FKZjAlB
1Pq0HgeGOAotLUa/rZtbyUELgicJcei2Ye2pl7QY5Kj8VUXfpRx071cKFdeHIzpikBjTeuJIaztx
QkSuxUlnCFASXUuCynX0A5Ej2twhMR1G46EILDqpaf1e1ZPGGB4uhwSnuWrYcq5r5XXVZPWsit5k
JHwCo1b6FIKkvw1QptySxsH1p8qM6ISoN1x3FaBs6cBKGjThwboy97oR/lS0jbfZlDNcvSb7DGeE
KPneQ86zmzz7HFdd/JR3Z0701dfOyjn/NHb8BBDE+bXuWNwAy3d2i9UjnsN265ae5fPYEqPrtsWx
0goeJ1s8WuBQ6o5cLCdqvuPKPBs6s/IYI/ftELg/MZ2ZNOLsnwWkwrvWVl/m2Oq3UBhpDQRW8FQS
86kiezcjZPFRRve3ZaftRzB6AMCZhDI7wumZxXCvQwqyPAqQaveg5JYDvNYRR3JdVELdZbeQ3ZpH
d74JzZlBIivZ4HB3q2jaFTWHqsnG9CwjOr5FYR8UApmz5Y1vIYF3J0fO7ok1MoUAw8wrY419rFjP
gnwenoizRV2aWS8sW8mPOOvvLZKW0YaERyZr07qiq7+fKqO5cbltV2nD6Gwse2d93e2XITdttul8
/Zmn7rFwx+rOaJYUeoNzwTXlRMC+P8ydfrhuZnKxTzeWzmNMaplJTMuSQXL93akOX0mLUeAdvYEL
4ribOGweSmMw+ZRd7yiz4d7KzH29xFrVlXnfDhomAFsdYxMvuDufQZb0G9Sn+dMUTDOgCE5QGeWf
XOAiEI4Ek0UFAATi4oMBnfXIA4Muau45owtyV6Sumvt//UGaBXJPohptyTq6C5aWwpQFP5GLyS2G
6++0V8W2GUqZkWsShxeJU9d3ctc9UlJ+U8htGI3Da9dESlRVFaD2W04VUeEe7RjswmCAey2SR/xw
HbyZ0F3MYiwnrR2tSddmDIaxlQayavxCzw7R2JIp12fBpfeQF9VuWt11ISNZk02j88eqFWvcn1/R
VoKYxrLtS1H/nBEgHDK0gexboUslF62vcSi5pzH9JavqMCdYI9kfw50kHuBSFYpjDtMMLAmQ0qsg
Qi43bvVynPZaTcTbwmq7jZr89heSWFreto9SQtYAwS4FdNrQGoTzg5JpCf6BthMtbgUKa1BXTFUS
MpTq+tlOp4QmHB0RzUiOXBhoFD1e1utvTUH/LKHT+DI3yOdyqJBbL36rVbHL8uxLz4jzRmvlW2rT
F6wS1v3CeEQbODxLBSCu7Bei6HUhoWV9k3d0hfVS2k9pol/iCK5/V0go4PmQH/6LI6wZDiMSTNt4
dIOHaGTmdGPL99mlWeOnSO5qXGQ7s27YfO7S4MZznw3t2TFfGvHSWk8oVFaNaa8cnPeWQFTNmccU
2pr1lhQZ/1gYe0KCBYiVbtcVe7db922NZ/1tau/b/n5p9P6XbkaFQ6tJcrKwbkuJy13LjgahEvR5
w5cxlPQ95nXNiWvExxjDH0W8Xf+EMhTP8QFhzZ5m95vuLYLZhgyAdgK2WburSNDmGAhZqkX7QtYk
c9AI8yDi9Lu2sx7RbW5wZ7HzJObjMHrvlWlvihKu0FxWmp+G8q6tCPcGJEIPn5/CSvYZXtGwVKDx
HJmvmFx+R6H0TDYhn+6Sh+QW8iCcZAHtWOh10+Eh6ruVp7PlJ0HzSFEJ+4ipMe7oziufWhwX4MhS
/CMdTZdpo2HVRu48BCmu9oicIkiphstksxZMsGZyEazc2IQGonaUm5rQSRlz+fhIEd0XzW+yVM3P
WaqmLoWhGwxHLcM2jM+xtUVTV143JjVd7XI90O66mZYvqXuXthz3a2uqGF7xxTEqvtjOH7+8/l7Y
kXype8hgGnTwF7q3RxHWQA60IiPRQehYj6QU97++VJxuy4Gy57/947//7zjvu1+k2U9h4p9++T+e
ypz/fo4L/0vM+P8xfvz/w1BxYq2v1+BXvPq/hYo/fouL7h8vcfH9g//9Vvz4Rxd9/GPXfBTffsTF
R/vnvPHrP/Urb1yzjX8aBjGsum44xOe4S27y8LEEji9/ZNlkgdgElCyOAIfIkD8Sxw3xT8H95ej0
jV3btSXhREteNYnjhvlPKUy+D7ikZFLjyf+rxPEl5ehfIGFXuI7JvSgx20tpci9+SnBphilTiQa/
BqCkT5jOl442XTjbRBOOpxh0TNe8VGR1d0OGLo1V0fN+l9WyJJ/824+wvCOC1GlR2Z+ibPLOCWGx
IuV1L+qcbgiEWEXr79atdpnWz9Jvdt7a3Bmvf/r0/riB/8GWdkd4TNdy2f76EP7xxi3bMSxTuDyD
S+DRnxJiEgv7J+KOZN2tcbJtyAI65jsIc1t7a7+H68T/z6/3t2+SiYhrs65wO3zKhkat3XcI+ZL1
wAQhDpPbrul9g7ALKwUXCePxP7/cX9Nm/nh3f3q5T3HNfWDjAu94uam6qSHWuCUjoTD8f3yVT5k2
82Ajs1tehYWODFQcUR35IInzm7Tnv8Ku//3NfAr8Rb9CzH3IR1XimkfjtmgFVi6D3RTi/H++bn//
Uo5umgaxRrbz6XGwaUxNRQargcpva7TRyZo7PyFIVdd//OdX+mug1h9vihdgZXANw3E+XTurDpwi
X24Iaxfu253aD1voELtk959fxvhrRNO/v86ni5eMWjrrOhcv1/PbFEMg9cI2tTSiuqrtIMqnTlEn
xPoeSfhG5BgR3XsbEMiMC+c3P8rfrjWO7ti2LiUywk/PQJCrwalCHa/+RWyNdXvp9iC9fWC290Dr
fvdqy0f1b8uKg5OY/7guC8tfH/AmcfMkRV5Hy/euOuSbcmcd0jMaUkpDUNOHdOv+5uYx/vap+9NL
Lp/Fn9YU2WBJpvnIQ+4PG+Zk+Wbcdytx711wf61GVHjrU/+bZ9D4+6v6r/f56arqmekS6MmLWjux
dUefYHg/Ozk7sZE9L/i76/q39+2f3uOnlaVTGbxMxcslh3Av9u4hPWg7DKGH39wsy6r/nz6+T89H
mpnBpDEwXutHZ4uUPFrHPlg333hOb3/3kPzuPX16RqK6cySMhOW1wr2xT3fD1trmW+c37+nvX8ax
havrpu1+DpBXzPcVco1fj3x+THfz0drq+9+9jPjbR941dIfkd44O1vJz/Ok2zMfSLCOH14mUeNOs
D6cjOSLsN06lP2SmfYQUdBor7TDQ3aqyV6LyTkEZvDlttcexgvtU+RDzNp2XbsEMQchzjpP9Xaag
i2sbgdsyc3fuTGykowMEJNVQ1IfbXLPIpyYSVmd2PD1Vnv67O/1vF2fXkpx9JPH2xqdbIm9Rw6Ld
pmf+P6k7j+24sWRdv8p9AdSCN5M7gElLT4pGEyxJFGETQMIDT38+sOqcSoLZRHWfyb2DHlRrSZF7
Y5vYEb95bLz2QT46/b20CVeQMyL7OCEkbfkiWQET/Pn1Ynw/jOeLkXk0LEX9M/n6OKMS6uINggZc
pzI4Q8nGOBq2XryKh+kZW6zSMPyJDLDbtL9jg6peosH1TtZYj1CnF/ufAlwnDYmnqinXen5hYqOV
IvggDTocddSP1F/R5IY9NHbBSyjvf/qNeQH4/UKO8xutxengUPyqj5ljAG2Ta2w+6mbfmo1dyY+C
Yj40XedSt/UMaN8hrwLT9z1Z1xCODV3ASDzZFBsYLGbO7S1Mq8upWq0Ggl2Clx21pwCQInjHLdLl
dkhzLOiEbaCZFwaOOlICR35A6wtkrWg9wN1eYxfNjBd2aQr3ZhA9hD1eGfSHD7HkRjzisC1YOsw/
2h3+eYudfIB3O8STJV1DT2pZFOiXYftiiTdisHtHJxUTJ/nF6Bvof0iIyepS4HO3iMw3ly1E6klR
58lpNbYIVqhTmggywElXfmfLN6UHO9Wuf9NBPSys8umsmS01TgiDkKIqm9r8kpSNvK27moDIltsx
e0w19yNycrH1oLSAqCmjfL24Z8/R97mF8y/CmhQlXYd+MFvclg/uoyOivBausUACjAk7Acrs5Of5
nGyOl/6FtIaf3nomRWUfSZBN/lo6oYeQzMIVeubo+vBbZjdohtM3Kk9IPQww91TayEpy9fVwz0dQ
VVGxLFGDh/FxtJioZnKU6mR48uOQxIjv+AsTeu5GZhB/h5A/hsDmWcqkKYS6xsnLSbzDJewuV9up
m/RSWbhUzj1kPkSbfT48bAXYAEQT10jdkHMcfwffoMHbOPRcCy+LF/OZU/hDvNknMoc0bcKSeCZZ
HEcI6OB94mDf9mh9l1eBk7jCNnk61AuzOh3un/bFyaTO0py+ALGG6gAnQI1gEyK0RhmtfB8RNBrX
h/Ty61Uin10mGhqBBrkjT/PZrKYSVktRasRu5V3ivrGStgj6e/66u0Jzc51tAOQfvhUe4FIXks1r
sUMM6e7r3/BuCfppyNNJYBjkyzjvflxHoQ45URGnIfO8EsJ9eXwZkFG1DgkWCDxRY9igSE/QxNfF
tThiA1S/pRImaFrp6uH9wTQAIDTbthLvajpE2BjbEWrf7cTgy1Cc4iUaw2cU6MRZBZZrCIQg/GqH
EEUxar+jP86f12u4/A5KQ9sazNTXIzyTL1O9MqfzjhTdmr/8E2Esoe5Nk0wPUq6RNtl3x3EhyPnt
eBJlth1bqU6bWjFjV78tt9o+8IDN28OquJqOsGrz9ZDks+v0JNrso0VtWYgDFm+ufgSB/agdoKE2
MihLvEybFhkO0xbyDXO8LuMDfCdrh6q+LcL97FG3NWXcT+sfRtBt4hjdTzQrYv37GG9FeJxY60zu
4+AwnkV0c77+4dKZhPvDx5jt6xYn8TSP+OEI6HmgSqcE1bqsth1izYuviJn79l+Xzsk0zbazjL3Q
iI0yKZMGJ9iO7rLX/j7ZtBcHL17p29LrvXLE2shBPQjOFlWgpaT/3GvNQChWxFJbEzFTnv8E7eCj
js+AQZh4VJCx3PQEBxvYi3HnXysOIhqbpdfTmRVvTjmkSvalyMr8WAlaHaZAg5baCFIbvj1YLEoa
0eAsfMxpTX88OhTRkqkPWiLSCJidfzw6DDQmcrUPU15pNY1nO/AsR7eVneTReECZamHxfB6WIkvc
CgwM/NCnsgnaDaIkBeTHTXpfAttX0id+3UKQz5nRxyCzBSpnfWph38nrOmzAFvL6SEvvkHyXyfro
EK1NTpCvp/HssCyDCq1Chdac5wq1GhYNVnU8pKrYFRTVQdjMPqrt0gl15g4nw1RNnQqxgjOoOHvZ
iIEi90MlU4VVjbXemrtaah9rmoJRkFxHqIgUvbUK6bQkCF9VHSZYAvR95bs0hIC7Y2csacZm/UqJ
5SsTdnoC1wW69dbQbk06s1olryJw+VKMeRICcsexhi3/NB7f9PhhzB/waMkrBNGOgpsL8IEMY2Ud
CeADRPZf1cNjgyusEKVIXnSXlYpDRNE5cn4PNNlGzBSt2olxjXhmj6OWjjyLZK6HzHRa5Te8TKfz
CxSM+VUpftvpW4FjpZVpe9VK9vXk2ziA6pH2R9/0fMRepBKZtRRINwIqGowrUz66sayvReu7qipo
mDVuZ95hvOsM2o+x/wboAU6xv+6r4g0GwoOFJAESws4g/cQibxdDMFHT7NJK/Ff/UK+GAohqBMG3
BUgYimsfEfealY0QbvGz0XmvRZxI/g1QuHUYRm46UcQqaQvxC8Sw/miCh8l709NGwft6tZ1fBQhe
maJpTJXw2SoIZPD1rUDyWzx3nuoAGoYD7EKbdeAVOeJ+6QQ8t6FkItFOAFlozBN/CpA1WhC8p6dH
lQaZNpV+DtOik1SPPr0d9MNSsvr5duTUkykBqgpND0melSbqMRAAynBQRAgwH1TtWjwkkLnucBp3
Iz9zUJBy/Tp0i+DoKoW2QyilyYr1gByInv2q8wwkk7Yw71PM2VnJb6KAJira5Mc9+035EbsbwNec
K81FAScoHp+S+qpCrMOEfQ8Pqz9++/pLn6knTNPw3yE1cXrunjxnfbnHnF5jvysThxpYj3LUtugc
IooT2NX4a8yvcwRfApAFeYNYL5qAMTyE+jaPh31JExt6uVdph52ktG6RmohVPpkJVyYiDbqoulaC
JRgMqyJqXCF4HSUL0o7vio3xVKR3cqu7VafuRhq5qS+s63GrGsUmsq5rqF6mBRe4L2kM/1CH8L4y
tXWEgW5lAE8zRDcZS0SiD3sUaVbUmHZGg2ETR04+po9xpwKPCW30y25DMX0QUBvwQVtiLaBEBnob
w7oAh2kUXLaa6SjZYR2K2CgiIHwwIGErXojeI5x0hD+kNSgIT6mGhcN2uiX+9demDP1x6o3DCOBW
ZeoRB7FDpjvIFt4O5yOQ1Orvxf1PeUWGg+0xYz2FR4jL7UUYL91L0rmdy7Pgf0LMirDNKOrSYDAI
LDfX4Vqxp5dfGa+SneBVLpC7yIn3sp1+Fxav+s/PP5auYlgoA2lTj2S2W/pI7qtuehjlBl6a0T1S
066v/ValH1/vkYU4xmyLILt2MDudx08xXGlovCmdbzcNcIijv5Cy03M/syamNqCqaAiGSfMx1YeY
oyjOEvfIMdQHon2QhTUe8pyAIAar+jkSarhu+Dejs1hWv3N696FBwVGaMAXPgQa4G9CM2pHHm/tK
fT4IMGXgdR1SCYwdUEWVynJeg1w4rMHVuxLiqToEnwKy6QHVGWodGQbUtAIPKW+F44rS7i6IbhtE
tPy6wpFs9DJIvrA77KMGZgcLYERfXC0Q3ab5OcIUU3XN6cXOFoLKlfvCzZRXlSsfZ+yrJu5W0sj1
ZcKejnCp7X1P0mp4BveR8aQYvxrhuTfu0uK+lYYt9k5Oh1B1YEqI7pZe2KPxlbW2VByvAmqI8BrR
h8Au/kWoUmegP9bQXOxrwykUyxNhjYU6BgKq5qhaACoErbdG4Vpt5QzVpMqBNGWr1luLl4ZSjL8K
Rdjzo/CGhkEaSyj8o/0iZ5txqB+xDXTDaAL3xCt1fKE+5+HHedXX5M1RvcGOBx1zIHowLFAlD0AH
03iF5hhfJ0ilFxAmdezbx6pxjD68KWRlW5nSZWnmR/zkwKsis5qE0TfDwOCh9q+L4z7qn6u8cwPt
ro5rL9BlfGNQSxj0bRMLNnr5bmkdHbFS0KVTIXcEu/IAhwMt2KCOd8FE/UMpRK3WPbOU9eQZPc4y
ofGaVk8JdiA2BjOudhifv94s546ckwU83yy4GUmtLB0St9Keh+wH7rNf//tnD5zTALNTs2mCTrEi
AhiTCyn1QQcXV0gsLmxYWIJQ/FZI3pj3nUuJ0gWotPCgOZeJn8af3jsnF+YI/TD1e+Jb2XVlAkpG
rbpZqAy+9w/mV8NpkNnT3RS7yJKAz7plQCcERGGGmXyIgblYwFgE9VfWW6m+U0nLJATkD+W3HjSX
yl1tZatell24qwvzPo3r008yLWAgEg+5P0+uk3F3MJ/6Y8VPSrXfAjYDIfTKGChj4EYIix8KNy7e
fHWXc0DW0cJ8qEvBZ5PeHDHJ1gAGQiCWN/UoQUA5XqVKB2xquC2gq8No58xhjxzCbVSWrlhnriiE
XoNwaifl2zJqb1pLXYvBeJVF+EZx3Spw9rOm2ZRH6BnHcJtl5USodoM+2pUdIhIIq4IaWx1azBNU
DDSQle37n8VGFdRHEeE7Q8xxt6nXEt7ucXQpgxT+etLPbSZ6TPQ4UUlUlflt0EnHCHEY0GMQBQ+c
8OiS/O8izLdrjgoTFzgR8EVAjRPOdvrz6zGc2y+aqkpTnxGg2bwFmEpId+K0TRUKbaBEwGpCL8js
8oWBnOkdKPJJHG12SyvYQ+UVZA6KwSMCAY76AzfsBhEuBG93+C3xznKPW7TZkzW0CfmiuKy/YYBG
4e3fB4nwSxgsv8YydV2eZuRkpzQCfD1wTqTU0sFtox8oZmMvQnVWX0jvzo/5JNI8+Yr1oQ8Lnk3D
bnCCfM3diD6uuuZw2JQ/UcLgBaw45iZ7rH7pF7Xn21wF332ugtj++iufPbFoYxiGJTO4Tx1lTDar
AgxvAuAAGyVzHexhXzhcUhsav5cIuj9qjrzJ1tbrQmDz87kEcIW3oyXRFgXF8nG2Ky09SklIYP0b
5AX1raJcKNyREU5iXE771nu5K9rDphFt/WAvlZuoK52LD83BlPkBijih6k6/torqiKp36BpJFipp
Sr0xtZbW1LNu3Zg6DK7jA0AsDJauG6iGetEjPSZ46EGgBxphb5B4vmo5Pby0qM52Ee6uyBl56Ho5
RXFp4dlBhlLtSBQBTj1KEn5zCP2MTbmbTD5EuaB6UO19P9232KR08ghDHbcJBSF8OdgJor9GkcXT
yfvj6kXRsgd08+yuU+y4XquQMhHTe5Ll/AZNqV1b6CDjUZBp951gOhl0KHXAG2pU1iKvMKnStmH8
3Yh+qQ3ZnV8XK6nObQPDLhpZNhwSt6zjK8qNdm4cr3t/h/HaTp2kxfQYupbwrc+DKyiVriXgG6H6
byLlpTiRV7kcrxEGvvXRr1fKo76R4HCZZrkNhwGMzFA5Y2T80I7ZTSYeX2taJXQP6gdkyn+jLPNW
CdbWjxkyYox7TKwcVQalERjFdZoqqCamvy38rgtMXM0owgal3MnmDTpQ4I568kCMcuK3SekpwNK2
1VHZ5P9u+6PTGugcAwKOx33Wv47BT22iXgPRHUzyaTZaj61WWJtuMRkiIoyHjEUQY6KBDTTZvS1V
x5U5iW4rN4F03aEkiNrq1kS2CcuYS7x/7aDAqLbiDjeKq1CO94H5GCTDpEZFpepxhOOYqigAaN+G
o+n4IcKhGYJgSEFJyk2S4gWCTHemIG2f3FgYoB6k39gUbDsEpet8EmCKEeazHPpVvNlDxxT0G0Gl
UaxfYDGEWR25MBqbGEtpd7BXVmNu3eYH8/VA4lgmPMKliwDppwh8tZYoXl5QP+t/l/qzLAK0hnFd
12+T9XnYIRSZ8FF0Jb5CwsoGvdFZN6IaX/oyFuaJad4FMcoeGXjKEWq3LI1r/Rg4en+hYmnTRUc3
EYWfmH7sWs0H78ykwWvb6Ifx6tC0F5WEO8+IBUeveocxRmaCm1oVn0u01Rr9bcRpQa13HYl33dwN
0t6HoSQjaMxarofOzXjQRGbpVtztEAvXoMC3KU+KYMR5I3xQjnfKod0g68rL4GWgKBnHgWeGF4lZ
rIsj0CIKkUn5bFCCa+F79LHlHDVUBXFOyCQMen+MsLmSft8jQZgiTlOhAWYdkFrW0aUZOg/lLydC
hywtzJUsA1PCs05IBHxZXmPuqMB4VI1L47CPB9EJuwhNpWGbwCfHutmRe3Dn09SyywyLekZk7IoO
vW5ZdHX+DDVEJzSuat+AJq9vgvI+730IjEfPR1EcEz7oht/GaNN3oGcMpjH+JY29E1kAmKK3STQ2
54hAOguWEMo2gxtDTaEiaJf6nRLmtwIWPGXyNlIQydrcDqnFFWgEFrp1V9dHDEb7FUJMXlv/qOWj
Fxg76fh7cvZpkbzTGw455Ra6iE8LY/xFquTta39zSKGOuCo6EgEjPCShq/m/jHHdGQ9leYVSD1VS
jlPjUTSKlUXHRR2gKVi+m1FZGHnGSqMj0h0sEYgrDr86JbwMoX9jLY36FvKYR95eiJVoT2IGO6C1
RelOzF8K+SJWm71SROxdE1HeZ/oEMAInndDHZLgfw1+AMSlnv5B5I06BBVQarPDAWMftQ8sKlJW1
bLwYCIcdtWdtoB2GuO7o4y+nbXqVspZ2LUGVo0OK4hxJsN/dBQGydukA6+U6KRXXKoqVLr4I4WF/
HCM7UbGMANaN9YNl3oSKiY6BYqPEa8vjL1/IHzErwWx64JySPQyW9tBS3d4Iryuc1AzWXJO/VfhL
+Ig5h1qKYDyOpCjVxGRzJIuAuZ/lqFmHEAP7pLRN9bWs38Lav2jxuR2NZCEDO9O2UxRKiaJukrDS
75nlPaWVRCPo2JRGdQtABQfdXbDGdsnLr5ul18iZrPJDrFnmU9MTL5EFTSk7BbodbVJsdsIn7bhu
XmpPX5XrylyVlCrXX2cbZ0pBXPE0s+iQwN4xZiWnJJbFWIs6VmdaOWKbI6GBFJLyEErJwgjPDfAk
kjlLZ4/jEZLaFElPduO0+ZUHpfj29WjOfjER/hxIWBJzy5x9sWAQZC1EAQ54CEZsysa6+oXK90Nz
w1nwn6wOmZ4SSbFhygjNfMyTAr1tUU2OUhevKhfRYYdGoIe6u1deLn2lM6V95TTULCWLw76I24JQ
FLjsPkckPborBOQiE+4rYSEJP9croTYusvJNFXT5vMEZ6TrtMQVxK0pN6UpbVet60/xqPdqqCimv
76V/TuXERAl+5zd/PrpnHJfZf/7f6+J3ds/h8Lu+/FHMmS//D3JapOntAq/nX3Badr+pVQ6nzJX3
v/AXc0X6AygYFsjwTEC+iRPR5L+ZK/IfPPomGKasmSqX50RP+Yu5olp/yNbUx5QglujKO77qL+aK
av5hQd1jjWg8SXVdlf43zBUA+qphoPoumRLQNRKFj0sb5nVXgOvAc2AnrRR33JgXuj3B8qb601Lf
fr5pP0WbHX0DhnlN7h9hS6/LLSSVGrz+i/IPYAnTzz6p+HwKNGsCqqlgHo8oINiH8XrEyA8pSzts
H06+819r+ZT9Mu3FeRAejMBZgcGZn5BFlY6uiN8SRE3um+5FbJ+//vfPTtdpgNlhEAWqnA0J5HJh
419O/AbrakKH1U60Wnr4T6f/V2OZrYO2EakGNoRqVxMg/U/w9j+Ai8yaBO8f5nRIsxWAh0hSxTFx
1DXdWS/yyp/ds8qlh3vm68L0TcfyV2OaLQKkwoQjOSGxbvG8ectcmkn4a4KFsZutvMG3xFgoJSyt
iOnBf1I+8esBFwhIUbbWPwkaov0wbhcGxaHweVDSVKiwJkDdvPebp2oohzUTKP2iW4/MEWibX9pt
cTV+6/ZLq2KO+po+FzB7TYZsKSNLPG+mJ5nVodY2HQ8OTZNoc4RiMwnScz2gReQuxTszfx/Czebv
cEQyTR2lFmHn68i6zBexKNKZdU4EuIC6auky8J6PX6gRrDGldd7aPO1BwOvQhjI0nuyy8MQtRkhe
dQ0Q8kldTbdf8LTw8c6sfuDBcARhMCroscwaAEF31P1KZzqph67QA3WC3UQyyTxhG64XYp2dS5lb
h0YjV4w029HpIKu+j7KjPd7joosypot9hctH1EBnYS1zGbjSy0LMKbOb7ThTPIk5290HfSgsvSdm
uDXXiFZsNK+6yFfLyLczC1OTNVFXVLAGIH7ea3onO40Ul4IdAjZ27SI5vgsdpISvDlthFzjhzrpY
GNfnufwYbbYuVdPEgFfkoYaaUPcIWsg2X3S39bK3fDuVYRGuX6rOfb7BppDv+Sagpk8Xc670PfjH
nrchcEU5pS2IL5K8cJqcH9ffQWbfq0OPMIxwbLIPyFhn0o+mXlrxn89ghiEBOZvyC15W05+ffKeE
BmWfmXynUcMLVzVtpX8143RT9I+H5lk90JmO32SwKkPk1YcDaoePX3+7s0MElWJBlUNXfU4XylA9
KaUGzGgCg6y8axb7XWcDoKD8ngWQtc329DBiaFGrAzrPCBs3jrKq2NXG4ILfgyryKoP77DZLnbzp
6vq40ZhW8L5TSqkwvbNj7FhQMq3AOdlIxTiKsC7rfRlRIhF+h4too/MD/J9Yyuw5FxToR9Wsfu4A
zd+VWyzmrg24NJ7p9k7wioH0aukVdCbz+TA+ZTapdSb6iHcTc6LjQQAEG58/H7aKV6z1amETnN1p
f8+lMt24J0tUw4k1b1PmUkVqit0N+FJ4+3oRzh9a3KOMRzU0nt0cWeq80m/ROZdG3WIbXEMW8tfN
OncSx/jWO/EVdiiLEzht3E/r4yTe9E1PxqTiTl5RZW1x/QXbj2JSka9F8BZq+R9t8JNIs2um9dH0
qH2Wf4h30rZZ64gPjbZ+PzpY1NjxrXGjf1uYzKXBTX9+Mri8gY+OBNy0IDsvx6HRBbHj1DaOGdl+
epZDw0Wg6Glp053dCHTGaI2Z8P3nLc1w1Lq8lKaF0txFxW2h33w9sHML0eAEgZynGrwYp01/Mi55
xMI2UTkrB/HFOtyWgCuM5vp/F2N2kzUoPUFh5loJzW2Fhiw9aQvjhq+DnMmyNPKOv0cyO55CTJxK
IafbQ8n5Qtvna4SrL7CaV57wN0MdAIiasuo22Ert/kG55tzhCLSHh7WqQ2dTZ3eOEh1SVcyZx4kU
PnmpY1aErZqdrSZtAtL/0O0uysyTbRxM/91i0ftWZ6NPL3cF1Yk53LkyjZp+ODNMYequIV/ud4AD
ndIJVovv6c+PAeb5JNbs6DqIMVYoFpsvovu9LVaha3njHQJZW1CL60Vm9rkNAOiURqGMKvsn6mhm
1lV4LPmsRu1UmBKAW4ER7yAYntFRYj4P7rLmw1LQ2Yo19frYxFLcAceW7bZGgNK6XViuZ6fxZFyz
5YoltO/XSB3yKBAd0UtdaNKXzUpYp16wEpaSyekHz8/mk1l8J3WcbHNdK8NGiEa24IW8xmt9V1+M
buhMtInmxQcI5lJ7w7PFji8P+4WRTvfm59gYDgBpoBg1L/cEYFH8YpiOMLZk6Gjv+3FiudffFilu
58f5d6zZMT0UWt33SdeS0/Haoc59b261dbgyHBHDrnV0I9uIVrqY7i6XM+aCDe+70KQuDPIEUgBF
249nqdIZVTKif2zXvwZHdvy3RLNZq+t037gHc1M7h3sCL8zuuWT3NOjs4AkMMTi0bUJQHiUtHAMn
vW83FfUGFNUAAO2WSOpn8wrzHbChcWNocxGk1CghjKQZbrS/ZBj+2s/AM3BxtgHfOep++YE+7YT5
+qHsoFF0BzcL3+fjtE4vLiFU2Ix/6m380zLRuT1vAhik5A5n2Jjn1GrVBEWJqR49wyfVvzvU24Uv
tRRgtjwa1kYto0bLjh88icKQf1P+1N3GfS9FPWHVsFmIeO5SOh3SbG1EvPy12I86u9mZt/1F6077
b9rzw03zjPqmV1IGiJaviHNJxWncaSZOTptjHWqNMdnGC3TP3+BDOD2aXw5wKetSKW3ZLdaIjgar
pWTp/Er5+xPO8kKgDyYNX8Ybb6cMnm3AeapulpiC53fAyVKZnTIpsqPScVoq+nedM40tdz2hZ+ie
28ZadoeNXjpff8pz59rpjM7StOE4SHn6vnb6b1gIeKWmgma5PqDyBwexMhdupzPZLq88QzVo2nFu
W/NwuUTdvpExThquFPO1RFE/AkUrat+/HtaZLfEhzjTsk4UiymmuIKzJJajfq8N9YSzce2cWBEpc
vMMBFWGsrM8XRDzmyMVT+1Kp/U8VZmU9SZ4sLoiz4ziJM1sQUpch8pwyDnKi8b51CUZbQ0GR1w4u
cGz4B6+tpaHNPlGFk85QTFXSP+FrEcon035eGtrSyGZfKM4OuVX6jCwUHkpl1y59oXNFtQ+faBrn
yRIoO1wJkDb4s6hWb4t7NCkd3QaSc7Xc6TxzMJ0Gm8M3kWc29Sxj0gZk0xFAIeHByuvrNf1e5Jzd
Vx+CzOoIqXzALGUKEl9gKneHkbqn3yhXAIYc5Fm3qGHvpYVX3BzlPaUeH2LO7pZAkUrZEvlMtYvV
s6t66g5FD88KbPkB143HSaAK84enZSraucPQgMuuIkEBfFN6//OTD9jmkdX2/vtCVN/kRzwTvYh8
EnGGCVC+zFg9u2JOA85ul2QwdWgGBAy36k71IAHa8AyvAqdw/kH78Ex+9WF4syOkwgvoCANiilZs
lQvaOe9yRubzlEkuvzwWp3N2lARyEFZdxeiGnfJcP6Ru7lhO6WnQN9xJhmqp/XEua/0wwNlBIpdW
l8WJSi3RHTzj4GAlG1Fmq9zeOxa28AZ/cVHo6Pw3pIZoKJzKdCZmuz7tzBF8J8hPdZ1fTW9kfzPJ
Xkxzmv3bgmLvu2OqWP4VbY51HgPst5WUIVr3+Q+Kpev8UnAg31ausG4vEf1enNRpv83PANhWyFBo
OvW3TyVoSqRlgBI0mQjly3s8bwim7ZotgN/NopDImRcWQF5AtVOtGaLM7BMazVGR5Gk2OwdjhxU5
3m29az3Fi+7/s5GdxJpdCGaOH3w0jWyK9Z5P3h6c1jHW5ipahUtgkXMjg3GP7hwgGJPXxsfbAQFB
BJB0EzDgRXSnbdp9bXM3PNfrzFkqbPBhzny002CzrYfIbS8L78tER53yIDuW4fP6x0xrNNZaK3hx
RdZVH9+OCJjIbfkWSxJgNau7O7Y3ofiGDnFj9XcliNMhqfxVUEevmoi9Ql09FL16N/rhVtDQqDSv
VAl/gNKwfVME1onsG/hv/zuyICNiTgIWalHiu0ce4/WdeNj4Hcrz1muJbnJUemVVemOL79MBNVnH
KFUMWpIrLKKcRD9uBL25CBGIr7vMS4FJa7Xilkm+ykyQ7qWxO7bwq2oUEsZ6FVW/zKzf8pgF9vgc
ZQ2mPQJ/WlwezcckEdG/xtsnWinVRVv3tjn9VchVVQSYEKdILEht9XiR4XWsmxeS36xlYJpjUK7F
PLlSk0dTgogX3/j6vQhdwkp+TV5eunlZtS+59oZPpVMPt3X+aFovjfEzAgmYKXi9SsGl3N0k5rdU
K1bReAWUxdYhc+XJwclNrxQNz4zoCI+rxoyh+d7ofQv0Fr2+/jfS2vbgw16zABUIbwe1wVogXNcK
MqHHZ9VfKzTsqBCq5Xo4gou2LnJ0FWK1h4YnbobUgMmu4U+KaNTh4dBuk2aXpJkbtr5bRxsr27Wo
akg5BgkSLDMz85BmuyzjrWFdWG2wVcAOi5a/xpPLDcXYAxcJr8zcdMF+8Deque2gXLVH3kAlf2V7
6B5yc63q14BMb0oMEWqj2uN/fWs2t3W6CdDhBiuFg2blHnG0PpSa2ya3I4+nRngbhxdl0s43K2B1
3BaoN6BwD5xWvei0zskzcy1BKq1x5Ps5iDjhYKt9XI+aaNfYvhVdj/syUhaGp5muOaLL3UYr6XDv
D3fYhLpSchWOmyJBWYaFFin3Itb1lubKWCPF+ZOVvskaqvk3uL+4x0JzMjQOOuFS7HH1u2yH24q/
VY8/ClooOlY/spfLN52A9EPyNgy3SXBXCrdqiePk1TjZdPcoAMC/vPGBaRf5Li1zsLogmisXuwYg
qUgUpEx4IQN+BTm8TyyvVCQPJrYtK1cCpgcNEuPPveim4nqEsWJM7jDVRjJvy6a28/zOqu5EdHSM
yXZnOyi/U/0SC6is2NfjRZbsxHQXG9/V8KYqUcSO36K6XuGulo4/j8Fb33zDb3hN89TWu2up+sn1
heH6RUZ7Y0SAB88j2Mi5nYm7snlJwEQHCt2BOPfSDGb077TYJ8nPOtZRkvFXuXXYmOGO1qMbcw6Y
3b1h7AzQfSlS3fXKzx6k/kcTP6Z6xnHT4UR4X1kPYoF+WbnOkY9XvKq49Jv9yEKqur0+vnV1vzuM
TzEEnhYJp+M6BejsI7Ya5I9WGayGJl0FpXJndTSTZXDGleia/k8duqmcjI6KKTIMhe53Y1pPYabg
Q55jbHLQmtZD9WKfS4dNr5j7/ihe5WJv61qO32HrNLKEcEh8FwMPN3yWu/VTzuPv+SivB9zDhJAE
EF+2RFe8GDh0pV34hytUJJxYfTtAqunanwGqsJq5jw5bHXtTXdsJ6UoYMdyD+9l3d4fCq9u1ECPX
H+E3yvmhBYad4rNVGyHs2m0uPfTp96y8Uuq1Fb5KXX9pBYmd1/smz19C67dMKRAuraPI+UrOX3Gv
Hjm1h8NaFlDjgxWZ+CscWMP8rhazdQLDXu/vJOMuAk3sK7tDpeDgma2MSHwTZRCsMkL7Rw9S6WWH
SZkh5FsRMoSKM3HZ4u3RYMtnpK7fvZX0uCWVQ2oc7Ep8MTgC8VRbHWmx6FEGR0PfNGbqHEPqFcku
bF+M4IdpCvYBgZSWFTx9q7LC0UV7zvIfQ3ZVHRFL7w4YXXev/G8dwa2I+wOODteYauFwf2fGezX9
VRUVZ2DHEf8cR1CY0UOIQ/BvB3mXQfTsUqh6TxWKvJKcoF3U4u2VXuppenPQq1u5qH/p4fH6KPoF
3mmHu0LpvglWpqyTvncNuVxpkG9F/Q7nZg9b6n1bvIrmaAPAvayNHKE5T8X4sWvql7GCZ26IL1F9
kx7aG+ylfIy7jeNrFux8juH6Tq5fMBntmxervvApMGTZsy+8pOEvjKttGOyeDP5BlH9KDfNlPIW1
jhHdHkcePNliJsi15MjJ4+h2qHu3kZBdOiJhLww7GdH6jssr0U1IGIEnV2iQFu36WN7QnbeTwt8Y
BbyrJrv2i/y+CBrARg0WPJZquQvvwXNP6ImMCM6bLsanYgoZjJVlk13LVOmP4FE+Cd70xJ3qpYWT
3+DtdLcQ8nPapMuSTsmDkJDj9VnalPIaLCKJ5sIkkY2/xabYT8Dy4vty2nQmlf8Ya5Y1pfhpVBT+
p+EBDrsfN7J/1zrlo+Ikq1heCYtY9s/zqcuySsKLGok2wVw/5oSa0GFpF7NrNBvs/7TJSA9dHIGu
hO9Iu5RXE4zqrzrFvwUi/pei+B+k8///gxqzOr6AGv/I/s/lj+F39hFtzN/5C21s/AGFUQeMak5y
cDAZSKv/0sm3/oDgCBQZMUzK6pI2gZr/QhsbqOvrIigxBdkclin/3l9gY0P8A0l7xcDb1Jj2zL+n
kj/fCZqOiha9eW4p2pafJOojlAyasgoGtNEmFVBkFX6jM+CMXr2GkXwyMTd/Pu++wuZOsZDIpnWg
WyqaNLNye5/3YKcRcnE7wZOtXd9uvv73p117+qik54J4LnqCADHhlc+xAF1cHNO8xPljDO7SbtVI
vzVtoZA031uzEPMCmWIeRrlGQtgV/J3U/i70p/9kCLz3VRGI1iehJKU46kYnohSYSRdQymXhVq4W
SuWfcDx/tqYmqCMUjc/Fay0EFdaq6ohqYOdZAAKzTXiH/c4/qNac+SJU3v4ONXsMV1JvSt1AKOy+
ioachGtM3v7bU4Z6wIT9YKcgdDRbVdgV13GA17xb65vj9LAxsFsLFy6pcwOZBGSBqwG6NefQxgLb
3UqMq9HleZfX19iXK9HC0loKMZsrLSd/8HXsFC3jW947A0aIenL79Vx9uoymb2/ghYHBxjScufBm
X4iSr2kWFVC+PZzMneUotweQCeSK7iLc9dyQ/ou9M1mOHEm27L/0HiWYhy0mn53zENxAyGAQMwwz
YPj6Pp5VLV1V77XU+4DepKRkZASDTsBM9erVc//5q93epn+SPrdtWwolg+SiX8bQeP+729W56mOQ
HrAmMAhyDu5/so79F8Hu79+je0sZAXTwXwaVVaIO6diQV2fcLZEVUy4H0xia/hbIM6C3oKIi+g/v
1O1K/beTh/ALvJQqZYwJKfBfv9FqmHu9LhIejwNPxl9O/f9J5AHq2H/4Qv+mY283BzVcKrL4BNu2
im0/OBXd9WJNh6RtIWW5kVKkNMI2IgKrAm4Vq+p86dTPTquCebnnMqL21kNPZQNYIbuSpgxcdrGt
tGQfW/JnYzvcO3AO3XnD4st2YrPKMX1H2tD1dK31pQlJLBX6h8veudjCygUE4JIyDa/GEn49P9PD
RzTM+95qoWChS3RsQGuCReUF3DM6Fp21O+fEtAkyQa0MOhsWQvLlWs/N/NVGoWDfvoS3TVZd4leM
mhOdtmQDyJ+Y0YLTRc7mLjeLQFeV07w5+KWmB+k4oapvkOU2OUW2U75UiXck4uJpG2rstBb9E/8S
pasdFv1dM3YkKPldwcxryyLTyL/V5GkGdGPmqq8Mg596r1L8IcbMF0UTSDsny/V+hazXs4k980dq
1RxYOJnmEdzOrBwVNqQ9ixSU5rvxIhuiYSp+T1PsNNHGnynsjwlBQjQndAm/zx6t9Hvpj5vye1tO
ozn6lNqBXRF7mjyOHsv8O8c+6OUBMu66xrdFdIct0epBiP7pto02Eihl/oZTjrDwZCPcVICUFrLT
IZldp2oKrFyNlOxc5FcKTRcgrsdCad7uBUdxP7+l05fKJn9ajcHCUoSo9sBffFE/zdWjwT4wSWtw
iaT3p2HNPH9IFJZKt5gGUmR3BI7tCB0Nh/qrEfeVdRiVs6k81dNLJh8N67GaXmqzpsXeG5lCXgMB
oJJYKHfbVSY78JxOJFfoWc9WrHNd0/XUTy6rj2uxH6rq0kvBEN6AGlDBexNdVlE+j+l4l+hdGtpb
q4X2Ulm7Jh/z46JL9Xsc1C3KwNXsIVS/sux4JDGO59cDqsR6qreGUiXvxDj1yR8tJfgvEWd7eLIT
Iy68u7QqDvZYXkZJZ03erO/a7au7aQyIhqBpYms2D3nLYj16yy23sVyMNJLFGPaTGVerlgVzWe5r
gsCqNdBZLW+yIdDL4qQpRzN7q7xPNwWdsQaLDuIlyfysJ4H7LMaYsAJbqiEYAPpGw+etbKt8V5TR
mL0M5H+RSmruAEGyZe+70+Y7M3T6MVJJkxdOe++Uh7ZSgNxNAUvmdnIdVfZVvZOo30XR+2pLnHr6
UHjrNVuSGbpW1hJAJ7D/8ziAmVQ4CRbzxXMy2883b6+sKwyCpL+b5/pldfluhm09jJ34GB3Cixaw
NuQGDj6TVcBlBds0CCNgu/Cl+fK2HY7zcxUk5MnSr29545QzsdJ7fj6kSAV5LOX46HUA7W3vMyub
nZqXHk+g9SRnxS8b59omaXYPiiEPLB01QxF3pjIHmvrjyjJ2RifUle2pGD3fSlZgvu1Lpn3by7PB
nSa8gU9vPjczViJ3PsEwKnxyZ9Vw4NuGMX+jQlf8HCznEYyLoi+HzkoP5EMfytI4yK49D0p+kv28
r3IYSR5L2vTIYntIt49Sz8BFWPtyRFTIBNyZiiGeVb7NtVEE0u12fDl/MNXAKWu/WtOn1lLOuSxI
XIQy394UGTEg6P6UpBMrUFDZAj0b5JEDQmygPFQqvwjyA/ahk8sILfp1Jgx7OdVWQxY5iIPpl7ld
vM1igQ4l2s1380YynLvEs5LHbSVC+Mygv/TfZIM/rkmGu2oGYTIfpPuDEltlYzg0nyAa96Z4rhMR
DoP3mtXjb2tJ4lm0n9jXYwVbVFURkCaMfTGXfAozrB17OegTCTsdjGnd/CxRD6M5MQDAS7UPvIFd
lgFdeLGUuJ68sO70p9l8thPncUFbn3lTdJV9EEZa4WTwrNl9WV7y9Fbn9N2pua3h8/FdB7CFodt5
ChgBY4pqz73OxNX6dclBu4lX3UqZ8/EizwtHWJ2mytcM3S7uTfvFkOKiKezaV4h2lEDQvYWKhGPs
xq7bt2L5sM0ayW04jUDPPG/8tmtZ+OoAGTWtbmwL/i0oqw87szd/VrgtDI9o9b9c9vN0C1qekYbZ
KEgSDvaqhVpNGHuyXXOFAyBRzMDx0mewET+DOcS9DDv3q1M+hiw7DYNLPKCMCmlD52/CxNCCZLq3
i+ZBtS4WCRSW0KDLEXhonrWh8WXtsXph7usNWITFiVgQkb4bIcsRuRm3onxd0gnlx3pNeuMhmd+d
vrx6fJwwUkLEnj3puXeF2R5FrgYa+O0sTaJNqu9GATeEeecc2MoMy4d7v0xeClAQYDuIQk6gEmZX
rad2cEBbldU15XMEw2szZ1UgYrnLxmvkDvejmj9lAB/cRAQqm/MTkR+Mpc8eyo2bHYqWq0RYvyYD
fAioLyJV549yyCAYsLkZcHhCzyGqbEc8hz8VxWOfWU7gGq0aCGNQo1mpo029LNZHP38q6gqfDPP6
9FlADt046HJ3RXm/y5ePzYmUjlXSIVa1J03dTwNw1d2ac6CoOmtOFi4Dns/JSpgSG5FmV6dM5EoE
Dve0eI0EvJC350TM5ldjSIgO7YGEyQD8ys7KxrPSzKeS7PCwNbqPclbv1m2Ippx5sLiuc2yoiJIQ
0O3pMCbjc2nP9RO76Wet2IKZwzTxiJlbFL/lsBm7ODUfLUkWif0uBhVKTRYaZG1PP7JcDpW9nce6
PYntbRZVUNhuKPL+QdpWWPIWtcK5stmyL6EkGq+69t3DHVyylyQFF1IMQe7WfjlAHdnevSZKrW9j
asNs6WOjokKYoySLSAjdu8b2F7MYEklHDaMvGvWNYgcgVEMxqpyOO5HcFfppRQFdN3803mr3MGd3
va6c2nYjTPVhmI07W7vflIM+HBryxOazvpzy7VF3Cr/yXgu0QyV96rY3xvV7/faK5XZ6mqu9NdXH
lKUclG+7rwNNcsSZw31DBHCVJFO4zfAdyjuj/jMCBRJ8Swz7A+Jbn2THa9nXr6N4cdUvafzk2o+G
vVp/0PpHlzzY6tWrm7iCVWJvoQYu0e7vtASEtLM+jvZwn7j5c7faOLXWYLXNT5iGe2ds4tT75NDz
lfK993aNfexFd+TebORj6bxsWbxOOy27q3Sosh8EUVYzYTzTbgO2bF2zYu/1JTq4HjWkOIP3CEdO
L9M+jfMSGMM9ONuDUMORz9JoMN0pd+NqRZ2iBSwexnjF4YxwSxHEwu1XBnVj+pOcX7x22fVyuOr9
LXrnxqrhmFXJyAGoVj5brT0EjtqWpPYk/NANjmv+oiUPCoG4l9RWHsuh3fXTubfbcLXf0hV3YWuC
rG3iZnKOo+CyHe+X6o9Jjg9ByyzP5dMvd66PMIFs38qc/yBs/Led5z+3SP/WpuOP2ZLq1rm4F3An
cX50IvNuCSf8Pv+DdYP/KmsBh/unhuzfOk+P3GOnXflqjRFwxOC5ad+sNtDjKlLC/yQn/7dNmUuy
jWu6t9TF26//U5ubzulWmxy04VL8lhaF2MGr/65Y/3959X9pN7/y/1tePX+OIO3+RVu9/Ya/a6u6
+zdQ0w6oY7I2kDGRTP6urOrq3+iD2XplD8O6CeE8bf8QVi33byqbQowZcDEjQno8Ov9QVi3rb/wZ
LjgWx7y5bvil/0OY+Ie6+Xdsxv+lavyz2mmwbPgv3fptmqHfsLukcEIh56/yb9K/WhajRAtlK9Xc
dlkztadeqQqirao1UowxPalWmZ4UNeO+b4+b9yAN9hzcLagYTfcySMZDT2Mv28eRkiPprchqyi5u
BlcJuGNAuA2geofG9WG7+KUHwD3dJjsC86YHE/iyQCNX4Khmz3Vb31f4cl9rW78zU0kpVr5vQwOg
aDbSuJxoe/PpLJUI8o9NbaIOJzkZb1W+qZgvsv3QpmNInEUnLY/haXOfZa4vK2M80UBfnFJ50jhn
Kn1jCNnD0tVLS7tIdTnP5dCEppecbAWyr5pdmlTQXnWhtgoz9nrj3bGVIbZYjQbwPUVj7wYDLgd8
lV9NLj63+nMrjO/UHGOT5tlg+kyrHo/K/GL37cFcZB7omWEFi1LG1CEPuWlcbbsJCQj+U2u/1ory
vPVY7aio+aWY+fyr5DPN2pPdfmUgDicluS46bTVoYyPbDuTJh0P7RppYrKsDHm09LB037kxj1/QE
mWhyZ4/wrjblIkwQbbnLNVwbYMVuDoLUIhJaCU2R7rU62Xn2i9I5WMVw5fl9ybrDYO8KCzElmb+G
NK7wbCx2H6t5J/xuZkar1q9dM74WZ7dQ/+QOzTUfcg8XyPbk14jDYMTMMCVt3GjraW70qASqpzmg
5Az7a1azfedU+wLuwGxezFwJl9utka3OWwXXzjLU3ZjfykMjGE390DvGw4wHQ8k2I3RvTWXt7BSe
OuSyxN0neVr7hr3px4r/yZ3GMnKbMRi57ztpowpt1mP55jUvMBPDDR9BVtxXThqkbn1Kc8wYOn9Q
ZSsHQIQcigChm3UnzPf0ZijRlk1GM1VjQWup5M1n5Wyxk1lrWEjv2a56/QRCOa4JEg7zkb6XRb8T
wvXLPOfHLWFIea0JK5qG8TfxZqEDIEf2n6WqHsp1/u5fUpGexmF9bom5EJ1bHGUmQqVFDZgNdYhB
oN1Z6vQDGSsyy+zWcghft8UajQOMg5423Mjch2S0MAalah5k6UY7lHljUKnle8YeTdBr5sfAmn+k
4KDj3VPPgP6ynQliJsitvKUNhTkG3P80ANptlt3cNsDim1DUR3UCVdezk2INQBc/DeujSVhQ+cqH
ZSdqBIk5c/KratXnmn3jw+IJNKwJ50gDROWgNmMbDROddILKdQDuG6urflEH9JKKKJZwAEx4dar8
RTVr87lOR/NpEtfRmcaTl80PxCH6at8HM9zBRQ1a7dGLKnI8s47fX35s2nmwxSlTyFOc6PCz8nma
DHAt2e9ZPGbqZSy6oJE1weTlqTTtPTxbFZ1qa+DzaetLOoy334SQl/ty/Okc4JJq5dvF6meTjOz5
xfIa30JAWLSKrrsN+kW/Qj0Mbc3wtyZI9fdFQ3zSj5oTEeCzqx31aZ7XsAI1bVmfidrHE1RLvfzd
NOLgsjbZEkaEAwEAZhK6FI63bqUADke3cD8PF7tdIpKvdm6HpQF/3tqjC9dPWrft1oaYWqB1wN+j
QX9Ym3d7QWapPgyx1ymJna0Lk/l53E5tmQQVD0yhXpNUvd+aB2Lpk26nVtnRGl3f1F4Uiz0S209x
XFjIm/lNBEPJQzasNeWULz39zZ2HJ0xh1cMYfmWrxrsmH/gxweyE1M7fL09xazTGfqNsZKs1U917
gd2CLjlDsrS2GsB/ihY1Zs1b063PwsbI5qzxWtILY2hT0j5uNQUJBVykQhTv6JmvskAMbtzjiuu+
IaeiIh03la+0BHO3hptN2zofFQ+H/kASfdEe1jGLinXlcnkXfRnJ/i23L25NjgS/sMaNAtcRKKzM
q6vr5tGKIrHI9DVd8vty9Q6sYUwGCNLfnRuRhB1thbWrLfC5EiMDzOVqyQhI8IK5HwLuRfqXzncG
+DMrJD+Y6aM4VOOxTMCXijTo6rfFBcpPy27rVbjp6a96+qyZcGe1frBtpmU3O506t6FhnlPvvQO1
N+dzXNdOpGofafbTSSfY6M7H4ndHPp5c7d2SP+Sa89xTJt5iXmZPf+hnzV9rAapdC/jB+xY5Rpwn
A8aSEiF84jQx65/N2LgBrJ3SyC7Q+umqD8MlK6bQVYtDN4iHYlFCMirTW8ePO3KUpEDo3k9hVb/+
+m9kUahdIuOp6O7tWYvNa7/lGFFUWKOqxFvSJWiFtenCBzQ6PS7pCHU8ab2Svc6bcew9JERCxsAp
sjonkWrT8smqsNbV5RUPCzr6R6L9SrS7lYAtvfm68RVz7uCN/n00BN6OryF/bUYwgUvqM/WiQ8ZL
ZYOEmKDuV4rudyOSvcO45GluJqI3rHOvP9b2EtbVq1288wZFcHrpJLaLihORHh0HZ7pg3dTEF4nM
oO/HuPamkPLNn7G3jPVZ5EQU52QGL82OdaTzbP1y6jWoVT5aiIvqNIcubEhEwb65y8uBhx5MJf27
UtP/aVW5l0597Ffjr3SxlOTvpNxvxrCbAMjW9ninSjN05Bq59mlQvj1OV1Jwg9H603DkCUJg3MGI
136klJDv9YhVU+8JKUDe4J3WlthtWb2q18hM+1Co3Z7rfTcVYifXdl8NdixESclmBa64KdjzRUv4
sal9+UXY3NzNv6zRC5vN6QKxDnuc1Y9i1c4dcQ+i5mLc5qDj9iyE5Y+195Oacp8kT0WThcK6Se76
I7wD4HmtaT8NCRqpXJ7tpvhaoBP6mUZ+wiqDDPjEpS49EJdKF5jNU+XyoNYiXTk6a7rIWv2gjqGQ
TFAYgvWW+GLM072R5XMkBEf0YpIcoFj4RVPAGN0MaeR7K9bvyjNT1G7rpUvxGpLFwGLa4qoSISo3
CA+yaH/X89RAFGi0+THNt0AjzUd6XJHpmdXHPAJL+q60BRkzrr3vacHSFaY7Csik5U8g+zo/zeQ3
XXQaYAajmgOU6nkvetHdUT3uU/puR83OZuU9rRrh6+sSYMGPy7w4QUXutvnaqafR0H9SNq+Y80UO
AU9TL2GsK9/w7TEckupHyNMoOo6D6YRt2fVz990kShan7OYeRzyzrR3ZmWgg1ordUPy2CniaTRU7
EvSw273Z5fc0G3uDWOAxQdMfyEhwLapl/oBpjSYrDUR1MiUe42kIZkALk0YabX23yi/kJF9mD5Vs
dwn+ycmszi1g00lp7zyTQm2oucrhG2nkzmgqRsPa+pV4P8IT57bC8lmCXVGvljoeajmERcaz4YCX
bfqTsr3mmX5a+E+bzZHVtnsOaRIboFTjEvVKBgSJcVkg2dd8A24JpqbddYUbduIJfN1eKOsr9rt9
4iRx3jATcaGBor0uxSUz7GB67TLCrbzvvIJTurCKKZf91hHxoX50hR2ZXstj86y75X7tqkOiyViM
xDLyY6zdmqnczE1cPducG5JnLrc+RWM+ZeKwmZyuWkI6D9O0pqoI21lPtfNUib3jPm8liqd7c8GS
kzSbpFKY0bxgGMzFM1O+I7+RPEH7gU1ptBazjxdHBu1kBi0+5M4kVMpCQ0h/85oeFQKyBhIjp0Xd
K5TxmTE+eBP1Q2IeGq21Dl3d3unqVASFXv5hkBMW7vpYGxhUFy6TvMYcqFLFWHINjUJJA0WZbYpM
p3yYcjnHuU3IFwZOagtcPUe7Ut7n1vzlOlkNU1+576TxVKC6JAlDLwWpH1PKizsAtb5t5/8ezerG
v0sJC2pnSi9bj00ybTxEo4zhRp68GjC6BbW1yL5t5DdBF0eR46GgupMa3D47jk6GYw/WjTG9sGKg
fDfly+gQMNaisZMospXZQXUPJg8vwqEPBSXz1fRzHNl9SkzuJCaB9V7vHsv1OM5GpLpmkLROVJry
YpnnYsL42ZxYBrva3X2nMnaVkqKrDfJNPC5J5SukQ5QjpUt5WBfPL9XpwtMeiYY3xYFldWN2F4yW
JPT27aSz92kaczStyUuHZLphTCwLxF5aXLK2g2xr7hzsrPmsxls+XuqLO95xWXKxcA8l+V5FO1zV
t9G+Fb97nPmfpYQ5kEyHXK6PqaWdrfYnLfCjJseZakNwqY0cFnPzU31uvJs53+BWPK8JHD0r22XI
bq2ow75xr0MLxs8LS4WWU2fwo414onmdCus0wPLWbCVoKFLq7egsxolo3dzO96XzptEsVclX7SXB
WM57TVgvqsqjutxm8z9FVca5qK5Zw/J386i5n0S6+G4nYEb97htM795no+F5d3eYxyvq/niLS+MZ
Z9N9gRo3kYvJBkHT30/za0sNZlnnsmN4y+wvsd4hOEXbLcIFPPg28qkmdTABcvJcTMk2ZO6V2Jpn
eEQAZphjc1QMypNFGt3C6n/V6rEmS8BEfLoDoOGKvLySS9kFQ4sze/2lKBXt6Z3k51M4QItVZ2cm
hFa0dkCaHt1SGvfYYlu13vXupVa9rxn+cFExpWy2qGz2BeWVLi9tCZRbe7YgrpvGZWq+7BLxXvsm
rSwm1QB9dJ9v/c7J84NsFsK2qsjy0kuvL4E7ImqLx3yZTpUdWWI6bhbMen0MyeXZ8WIE9vbpUMLr
BBENa72zKbCcpt5nOThqtw3Gka5nGM424yO2tSp5dptHK1f2gLZ9u70l9dz3vRN2unHVmEhbSnX1
MhYt1Jpkm5IrmREfZYdkAAMZ+6rLPi75GU5iOmzM9I3qVTd/+mq7yNokzLnftRk7FCagdD0/z9OS
BMskxmgUxUH3+rtCZE3cd0lozMqXhSW3UtrdmnBKLopFzpQJxl1Rkiiv3SdJ7ISeKbu1m98cqHmo
LuxQOxwZxdYFS7s89E66hHrh6eEyKndymrF5dL9r5yVviGoZXS/Cks4WQXJylY76UGUrWoY4qFh5
ENGKCJ8YPz0GagrTeHAmRsTjfU/B6RUYLYpyp/RyT1bSFgzibiXrAVF4cxlXc/iZ7rC7bZNYi8fV
ouw7e7rJBg+S26dfWLctqb9l84Be5svfw3jY0F0MuqthJEhd+LgkCFbSfrvWxC1VHdlK9+emPaR8
Qgzqfy2crXrK7IMewbNOGrTibfttVG60MRs1EbwT43Pl2VD53NrmNNLWp8kats3q94ZxVZX6jTPB
7+VBz9w/Qgy7xexIXES9Ksg7bsmLgtDVDvXpFhS8AghTWgbuesFUdTvKKrsm8t2e8aHPG4p6865C
OClYs2hxxMxmEaeOFaWGfN4YjGRGH5lJFbrWc+VOO/IsyEP45Zn4Rr6lWuwSWe4Hy3oYQLOvahFb
E5NlPZjTmQtIBM7S3TuoQSkZXZpwL7kyfWL7jMDPQdNnHrw8Vqpzx/hRv3GV3CBfPhe61157xOnV
HZWRkXRbFP6o1vGyeEDpBOtRaYPNe/lphJOG1djZsM5tRqjadJREq5wuOQfcz8zCiKIenu3upXC+
VdlFYqHs7HU+FcUGNCxoXDN9qw+Zp+3tVJF46Mtz5nZ/DPOPUWi+YZZnh1Z7HddYGDLKU3YUJ/p+
G+u9V8KZkn3QUaPXxfKRC+UVtx43Q8rJTiowt0OvGnT8O1IGRDUc1w41qwNqvhza+UqFEanMchnT
7pRJxSeDRmnPP1laUW+bh0k/il4NUwILVMTQpb7PO/OpYyitm08bvH/N/i5KlpWsPWlvO8UlXNS0
Inf+ZZsd456CW/ehGvJHm/dgNbnk2zUk/IrVUltcJ2wfeEx8TK3Pid7GVUpJW3nuh8SB4iVHddbx
44jjWGzftOtMykgIWrznPgk6fP2ODq/+rHRvLdd+ovzYzXCuk3ddyWJa7L9uSrK/3pShwMdEw6ky
GmsMbmAqCOsLzjpzNBk7y598LagYiSd0VRHkA+sS5s/KUqaCF0hbWGI2tB21/XXtb4IsLZqzvSd0
zzNlvkbKGGkxB9ohXwyPekUihR7N/EE8DfdjW6KpZeunV3YvxICsHFx8LVdxXvoSf3oxfPbl8qfr
WRzr6cy2KkDBNkg/teoPkkEWZYc8GOoJtDmzZfjKFho0Ut6VZEDKYH5bbvVxseSpmZgzUnggwwat
1b81rXcxZXvit5/UonxdaBlVfa+v3t72zoyGz45Eoh4va23tpKZT0OZhB3993fIHM3mqrfxkUQNn
41sZeQAgyY5zyJMjLL1fXs0lMIfvrh+uc4/NgbuTnrY2KZcdEoNW86leLmwqhUaWnPS8g0LYdC17
K3MgEwszQ8vEMp2zPaO7lwHyf1pb91lfn/SSn3hV5yQ8fnnSOymVFzJoep7X6rtF8VHIjW0wuZl5
Gg2Xrvg9LelOQz3zMifW8CJQfenNIbsNt2dn59VYi1ovnHR5MsmM1LkbBznxQ6OAtRkVkmtUFA+s
CQ63XKg5C/XuVWTOPmm651WQA7H+rq2PQRfXtvrFx3EabbJpXy3zpWQbWpCOWzmftegiWXJtsVul
Zx2LNgR/ZvMlxVSyeOuBLjlZpqel5JwQpksALZarzmaDyIuLzbu6JEFY3kdhP9Sb6rv97wLRo9gq
jvBx55DOwEg5NKujTNb9opMSMHjx0LtnS8vxHfB39h6HfiIIdXkx2FPyylCt0nCkOAH+06Z2VDl0
VnkbyuIjLV83eo7M+vAsDj9Xw3I2B0Pxp2GgUFRbXFlNPKVMRNzsyWvV73zJsW1N/WHy+jVqNKv/
a6FF1gSaDc5uwAziTiX0wPUoW/1CjX4/6Ixrq9Qh8SDhtTfIqBka7l6ibpS4qpSey4WPShsqLSZ3
ST9KnYmGZlwKV7l2qfucbbedQo3Vb60273rSyglouoh5mBDzXOc8KWl7KGzvTStGcc1ZzFrz5r12
8tdx2lhpSZt7s4xXmWcIGfJzyXJ/65sjl6Z8GFYOeLfI35yRoNrNKShHPeNQVw4wXEIrDJ2quc5G
LRr5AtC0b+VkhyxUUZZo94rgRJ6yOJeHJRv+2hFs+hyT3HT73ZHai6ixuWvWdN4xt9qReXg0hePX
Kt4sFCeF+JHBMWhAnTfU1qHfbL8eFwbg+F3Q9JziXeqYzUadvfemQq7ot7e2VohuV7LTX/9ATcWw
WajnIvEeckOlWtDPVk/8CyiO0LPznUIxmjoVWajbRU9gLsxZ3Bm/F258xjRZCvV3N2UFNlr4LZ7d
PmMWyvtj67Dcxcrml92TxEo0FCZJQhFl+lPMvPnlqa2b9z5XfpejjFo2REsUXB1JNFUYYdRZze1d
rC/r6r652SQCfaYElBgo0pZESQ/RaRxYN7NiNRo6TKjNweogUmBnGI0sHFb2Frnm+uKU2RxBLb64
ZMHzUJ1l2UV5/t4wcfMKfNS3uJBMj/KpiTrEZ52npVOnXck5BIYKw2C8VpkaWgq2FPAuFKtExBAB
XFx6Jy8OijtZxGSGZkuzbJRluieS62TZTcp25fygdcp3omDabCfuLyVLkjMW3qhTR++cmCokLWe5
G5V+2ye3MCWtvNRS057l7S1esRch91tha10q0+2fy4VELaNEFdZmBm8Y8Swl3Q7LrKBRrx4Sl53w
ZlSLvVdq47FIBzYEa3svJILh5vAXyDM1i9PzevPiWeW07rDY1ZicHrd0irvS+Q3jvkE9LZxriYuQ
PD83ac5yjS0tk+e1wijWJXdiS36tA/kyXc9t3jn07r15+usfquB1V/BvLWrFqneuemxz1i9m+ZK2
TvWkOodObG1opdaDkZnFTvNCGBwXY5nnfebOP6Nuu/6IOxozIpGOk2Nd3M7EjDMt+1Hh59N5KEa2
VXFRejNe3MGD5Z4zqpAMNuauPC6zTKIB+5yGgeFYClKLHAdnbDoa8liOUzi7C6e9nqXkqnILOHwW
gWnyEZY87avTvmCm6A7e3J1LI03OpCfz9jrmTllJ/eGv9jqNkx6RAxK1AG39wtHOnoIlhAea17qi
q50wZLgU4Iu9uVFa9gRjSSwhS47JUnbsh24zVlNRT4fKWavYM35cserRJAawpq2N6riKT4fpZlE3
bThvixO7xnL3v9k7j+bGlTVN/5WJ2eMGTMItZkNPipIoiTJVG4RUqkLCAwkkkMCv74fndvfEuREz
072fjeKYkoqiyfy+1/rVEJ2S0soQLuW/yBaY17rniWhGw8/lbX8XtRS+xqI+xzcQqmTgGybBeDWB
MjjcIQGzEjLtdTPq5bI0WD0l4HkSmXCLi+WN8KJ4oxzX3pgQaroWvK9H6R6aUPLKufE+bmH1wqls
j8HtU6q2UyD0qc1rREy0lIM4x/F+0Nm9JeNVXi/L3cUjJOAhr5Z9fqO7sjT7CkxMDHPnfY/uJy9F
/FZE5kZK0/ec1jXltt9lasUvdLNOQ8X4XaldnZQfo+feh+jVvQKl74jINpb5j2x09LrXAUWzggdU
5OPA08kD7TLvkinOWZGL4lCgMAfNqLN9cS9ZPStAjDgP37IKzZk13I2ERNNe5Yz7uC/fdMP3JTYl
O30kCSoo1J3Jm+UgEmdT1PK76VFczwOtbdQfUd+UXNJYfqIpvMmWKduhZ2utO96FnaAKT3hokWqI
s1i6l7haCAA2iANMI19HTyPr0/49TEtyGWKXcz/X5cHTDABygXBL02phmKwvRNDShRR3n1kY6Z+9
qlet38JShyn9oK714YWDBSLNSBm4xdnk+p0Ap52rR0b3XvKpW4KXIvIvpWzz9VQvO5O6+pjXJB6E
KeS7qhDutzKotiSdgYPZaGmref6TOMtO8M5Hqr5s7JmTRWrvj4AiZxKdLrjC0bn1LWcn2mhYDF60
2xdPhjZPOAEFk7hMjhF3ww3r1Fn9i1bgP1TQSe9l7qGmMkmeiOoYS4/sDhL1uWF1T06aext0YiDg
fUTBiyas2vSN9zRZYFVJCXxruuEec7PWebSNIoGvuKoveUR6QJaHzfnmIHBoN+M4ZI3V87qyhnSd
N6l1tArVb2n03CZBbW3tSW1Lfp/C5NmdV1mnxlDsbAXNb6TUIaBc3T1H2gJ/7KzTYt9KjWVi7ewA
waQshjdPJR2YUXFSNh0Zne7uLLjWIgpZynwafIMBuLZFKTfbelMLn/s2q9J9lKcMKrpcxzXh1laQ
7xtreW388dFrkpj7pCMK1LLvRnVXWkW942xLt5OZMV8MFFrq7pCr5kdi+9MmidIvmCVmDrKD3Ar1
1CzCHTqRz6rtkl0SdZdEOtXW1hJCbVHk/Pg4OWoWadcDQy+LSLMBeicPkc7GLEW84w4Z9knf04ja
Ruu80jzRLVZo1U/+qigp8fPS7MMaqI0uLHVUKno3QE2rwo2ag+YmqxKdPDqoVFxgCDIPwpd06p9T
UQHNIa1Mq2q9hLdEhLhAkjEFwS5uPBsmBEM2Dhm2RVPINbHgziF0dzzP2UNUDEdbzlQjZ/1NLBjd
Pruecw28hDK7yT0K6jd2lghfLKv+bY2Ffm5CnxDxueApaSjNTueQOtfIql/cLHGefRaYdTdAD0yu
xozWuPu49v27touPPIPWfk4Iu+SeeSCT4tXCuHaoVUUyXu17hzJ2yRDgtEWuU/mncAnIpqhliSQw
jJ/yMd12Phg6kINzVaii2AOLx861xdbqFxzwPqkTifnhxr1/qDyUOmPb/ErGJP2x5NVPq/kOx0be
z0s3X8sOx0eheQWLzH8j7CK8ejNndjJKhDW3f23n2LB/6mFrUYSeVR4nTJUzGmH5OIyOT9mcgZ5r
e/nBp0khVaSLLreD+pp1yZ6hGArN6dtTUBT86sVUrBy76y6tweBS0PS1I5CruzAh47Tnnm2our2X
Jsvv/SqZN4klp3Uw1x3YC4BGbEnn9NeX8PZPWVBZx0g++H4TnmxVgxE7I7BgQnyxU9lfldtIbzXV
cC49FMAc6QexmHxdiOTEpZJdwtw9GHDnU1pxEuAXzbZZ5/h3uUxR+ubEq+kprO+XKO3unduXqqcp
2cvt7JDk3LY6n62HoM+G6ySTnRTxfJ0E8ho/+PSsXF4TISC2E4sgitajaLcmlaRxCuD5oHFOKBJw
GM2+2U++ogmy6S6jY4UPPrSJIdyidN1Tq4AFZsXqmC1l8eRId98N9bcVd+qe/u9Tm7Jqhm6B5dHK
z9mQSyQz5UHpcXwQbHd7ryt+LMBryexWlwpBOfE7sr4srflTtbLdpKXLPZ3V9RuK1WZTpFPIx8IX
x1RGyO5dzBILSF+Yiq3bGnWtO/FjwquwGWqfkjmukTc/yIm1yQfnGEgYa7tqnpWV53fxADpEitxz
VIz1M6TsupzifK2ErQ65b8JrxL2087RPU0NYAz4mU3lssmDTKjeiK1F2GxRbeldmyjsgkI92Tdv2
Wy8InFPnlX8Wkcu7XB8yW1CY7WKVrcblPjPzvMN13J0Y156qaXJ3puf2ae0Wqq0Z5UN0+xKMeNyM
O28ltFSvLHpkW0TkFMBbj4VpCGRzxCtdX+naMEJdemmbi5sHYE8wScKLp8tf/z0KZ5bX0V929azx
APRFuFJ+COZlF8IhmyimwnD0q3tUa3e8FuYpCEbz5EfpdOdS9rz0ebylVBBhehsP96I2+r51XDRR
VYX5B3FvGlvzwQ1IzZlbjHV2ockkYXbZUlmFHjrXHp2IDNo7tfjeQxzMHhhx4u6C2oa3H2b3TXmY
33BDH+o2Dy/ebP0OIUy5tUr30TeI9EeVA+eNzc8ZCLrTit0wn8/SEDXhdDX7AKgnJFtFSX2xlNvA
7vWDQwbSdizTdxiGfofxyvoxsM3mS//QCkbZacLYBvICc48+oEtSvW3JYTqZPk+vWvmIiBDI+kyv
9zY9NiuUB4BqM43DlocqJ+rdo9MyZge6TRDfEfBmdP/YROBcaVUETEj1dK59OI3WSyu5QQAZrnnL
LA+dpw9aiBCjUT499m3mrtG9ZY+eTjZFG/YbuVTLp0S1zcGdvC+pjR6nQHPI5/crlYjH9dQ8Fkkw
vYUL1wg30CH3YgWl64eXOR7CC9WJEXFNNIN3uQ9vjVLvmnrGf6EJpCmI90lIM7nzMV1f61wcCpcm
89q+9/vhL7NFvA6Qza9TXTJMNGIG0DMpS3fURWjRxmIn88AFEx66yzxOHVZHDJCtdCCHAIBO3qRa
BOosZTF0t0FIuVTZjAEMFIMfOe1NNHv3VWb2fY/XKrOVs1ee+ikTz7u3YOi2mHYAuOO8eiUEVj0x
kl/TzGrvBnRruzbpirVTq3KP0xmSVQNbz0mCv4KRtAQzMV2dbWlkrQ5TbV4KN3lKI5XvfR3B84pC
fGSZu89rMPiZco8VgStAPW6iIETH77Arw480nu77JHiMAuOv5AjHQTN6cRjMjBi+8LNd2eUsjtvA
Xeb7aBSbwtjjjkLc36oUz5U/5LtuKQP0iCMG1xyG1PiXKV7eq5bVNaCgdzuNSbTxrEptlIG3GVBQ
rEgZ4pSe5g/bTNkr34hxw35ss0w8krDw7ibNZ50QwqLnN54gonfSxAaO985zhDAkbaDGiJZ9qO02
fsUSuZEY5n7Oo3O7crg0TQ1anmJ6eiKjbbt4VrjRTYsFAHOkjV/26EbLmXlE7sYog9oexx9uo5eT
SgSe+9K/ynDs11Y1OVBlwX3OY7TyhYZYWfv70kohXp1zVBQMUp2NlqynST4uAC8qTgNbExs+TKwf
bS2W9aBsdG2uXd35eIb29U35VUjJrqDFtOu9pjqLMR72LfOsgEJLUgt+BQMru7tat/gINqbAeeDa
wXGupoc+wsTQFlFxLJJ3HFP+k0w/kdK+9SFpXa2OzrPdjC+x7tA7cHOq1EbdYnsMqHcqz/tbG3PK
ZG3kxbgvTdpUB4HVLMPGd48ECXvm0hBpGlUodDWpTYZMFGqTVh7zOFq8lVJA5WkMSlgM56jirIiS
95D1dG2HhbebXTe96+Hjt6UNwk3Mt3cuWpbHMaonJjRFZnsC5ut33Z3X5AvFyih16gQzK7sjouFn
2fUOaCbLuq7LaZtLnLppJG5SEE9xsEAZRJIW2aS5N8gF4I8I9XHtCUWZ1DaaFzScbegVWLR4O89O
9kg4Uf6oo4eh4wUQQMMrg/GIgbyNMUcu9TGDr/RL4BpfzA/tEkVbs4R38BQ7nwd8zpzPufHqh6K1
PrUd9LthDtOVNYVq6y1ztKMb6MuUg32qhvlYxmZPtTeyzvocTjSZpGkAcmGn7b6x6+oYp+PJG59G
U80Q3CLYOORBmfZzCVCBRuZnc5PNFJ3z281dH90RGGaeo4EcssHlDz7aBcFcVgKLEHlltXbhxM5h
F98QPizeVmnUKTbqbI/xY9XYOHasdpvMEPkDgKWZ44dSoOXzJRcj8jh/ozIoJgn2EQDkrAahQYtk
9JpHnINJgNxqvBUhD0MN/Ws8QuwcnjRntl6AnlY5lTcrvxYlGoHmpjko+jvwM3LuWtDcyaLFt3MY
v0FGRJjBrC0OWVG1xlFcM4+ysz/0/dLB9hCSZMfObmGNxvDqBbsu6F+Vmf90WptzLIU5W7cvsWvt
2jZIiJVYWEUY73dtPqdbKbxiHTnBISupmq4C7zp6zZlxWe3FzD4zVS3Xp+7ch8Vxl/u++BA082Qi
yXfGLrC/gvrN4zw/qmkAJyA1cd/08bDNvdDDHX7A0ujep057l6T45Y3QOO9zilRaQVh4aYVPi48H
y2omf0ecF3odyzzoPkuPU5jJFRyX2DqlHe0BMo5VMTnHEFOdAdw8edfUXuyzX+ptI/QPdwR4qiNn
lbe/OcjrXRf1KHl880lnNgmgrfftB68yJokMbpPWxuiYDx9y0hhji4iyuZ6BRGXOtpwHZJljViCP
jHOmuxpZIuuxsZFVhDVe75wrvGv7B47zFdJfc5zh0IuA+WRJfkVl0xxbx1kRn1usl8qh8cHtemB9
9u02kW+eeLd9RBPuCJOmg507YDcQQHhZgHxcdw9VgAJiKQw7q0IQZQFzEAHOZjURZph7BJqBQYJv
qKRHyuHvTIPeMMOil1hddTeJvkNH5BRbUecJ+CYLjlN2ALt9mW07txFIBfIHzq5pk1XQ3Yl1jqPO
OTlV8OLWBvNZO/DalhH90hJvhtdW567qX6A/k+0scotUNtY/L2vOQ5Rc28DukMLzi0RosALmSEtK
fJqZn1+GX1jKwdPd+xK5C6Dtmtxzs8cAbI5dcMuC7Mv95KLQ9DoPPgpdhjvcLmkG93pBSdkkGZ+t
0jfn2q1ex0E8u3k2PIppvPNMes/Z/5MW9a/MXrJjwlxnyvzc39wJTg+YW9w47qKxHD4wa57VXZ5G
2U7U3xyz1rZLcVuUY9AeWOrPDaDCaWRgQfYM6eZ6C3DSBs8AUTLuiCARRTRanPwOsXZ1mMGXeuWg
PrCLkWqxALN7/a2Q9y2x2ngVUhaRcb07I33kg97rNhiPfnmL8lFcXljv4TB7MpuZFBNWnZUzNzD4
WbNPl7NZpPkTjj9q7bAZ59VAyN3vtEmAF9XMpCdJLlvcYjeVmBAyAJB1zPx5WzJnXjJ0/SEUwhz7
3YaseFmVGZO0fFU6Ybdt+bjevo0j0u6bnhzLAn7MS35nbuVvgmnH7e6gzMl37UQkm714ZjMk/feU
ShQbrkPagbDsNfJea99XxyzX+2jIUCo5i9o4mZVv6qFxiLWAa5TwTmsCc2aGvu5eMVPd5T76h0Fs
E7wMa5Ffu6yjgTi85QmwO2/6gBffzOGCUiUPd1M/Xp2OB5iGs9z7S/tTDTgeUKL4G5vw1QjObDO1
qsDToptNvqS/R5wOJYDISdgOaaECMULcqvtevUwRb3hAbYmp238kvKncTjbaoIB9cC0D9BfR8Jok
qFIZvgiiG5t90dXgTBPXRvQ9eiEBqELSLjT+agur3+YdwguYDnbvLHbO9pJOK+NkN1Hpe1fp6K9D
IKpzmw3gts8CFmMYbiPZ7OxTM6GpyZb5mjVLDJYKpIz4YlpVZFxWBbr4vh3WHUfxyniAfVU3bz1n
eU/GgNcYlID9ja50r8VG/bsPUnW2LAfhcxlNG2GPRzcbvwYnaG8sj32YKX53l40OGoLvBuDeqIRd
9FnAU7incBqbk55GyNK+YSSU9k/brTDvY13GHv6E09dnEEs1QAQvdzwmFryerh6SaDhPsiAFxe8+
bZdW8a61YmIGFj75c3MVFmcFsAFP0Ng7DyFiPeH/QofwlsWl+kHoy72oQv93mFjH2HuJ86a/mD4J
rwB3X4RLiHOKa8BM5VNopeJQptXJLRIyXqn+fpHddNG4ADahlsHe9CY8gIqluHTqr7Jwr9pkxM36
zED1a6SKGf8+rEMMd7tWuf8cZqo515o+jsU0X6Ku12F+MbmzHPyUV7+/MejRMCF9ZBVcL8KHGOZz
yUsCbBdXmCG8wCIg1ATOwVXlW5G00Z0TWP6eim+5dtWC8tLhKfnLL/jfsk5eGxyw1b/2Wv8tlu6/
Fl63/908fFa/+3/9UbdH86tpZ5WxK+IS/PdHt/kcPv/2L9ua2Wl+0r/V/Py71+XwHwbD25/8r/7P
//H7r59yndvf/+t//iIdYrj9tDRr/p5BJwia+78YK7X5XX0x4aV/N1fyTf80Vwb/8AkeD2zb9cMo
JFcLW+s/3ZX+P0KPIYIyr9j1QpvP+f92V9r/IEkOFTPIrk/p6K0Z49/dlfRn46rkZ8WUTcSuE0X/
HXcl+f3/Yq6k+Z2qbi+giTu0I3TSf3fdzq0vU0+nKFr6YSA2l63QHdR6uOUJGCb+zC2aQ45OguMa
/NhpEvRT76adKpDupN9WLeJ1IUeSNhZSmRNRI8CMf1mJegfcJoUY9cq2TxTJAX3ZrRF6PiSY6Q2f
tE3TcApaSw7n65ZfOuyfpmLYsEcQw+kgM/e9Hnmq+UHM5L5DqJC2nVormTzMWPkmgnM7Dw7Oz/7U
troLNA3fxdBsHdkS1e9RRCOiLycBSHId95hMyVNbYv+TEyK2FHbBy/rXPuTUG8cEeTKiWz9pt0IT
4lcml/B2zIxlzhrqPgZi/hFjI8vK+BhqouM90OF6vDf43C0YocchCYgKQATj1iMTCHCx7tnk2P7W
Sc1ySwKyWLCkVFndbLO6x9ZgPcfa51yAi4gQdKzrFMnkWLlgPXWNfgKXjYHDQWEbfjuGbYGoGXsT
LvJmaBVfaRLh02ICPxRW86UnMnojD7IhJi77RiQ8gwWQLfOnzPSusdU1nu0v6Qn88MN0JPD8yTNA
MPB0U+dUOx0HYj2GbNaWbHCO9WDNQw/npw32Iwk4Yk/MUErRvVTNr6KfzmX+APcxQZSIjzKI11kl
UQphIIvSHm+P/BOG9lfK/Sot63HkzCuy7hr66E9qZ7r2Jnizq7TYgFO5aysEmE8JNMhdftGpD8hH
0sO5cJZvlYCCif6gyh4Ylz3IBdrwbr6QyucUDKJP5WyT7xh6cN3fQNkwBAH2vi1iEtfaJh3AsaP3
TKjPOSYZKCbtR6et2EQtu7pv8Z6v3GW6h0HAI9NF4jmy0bEQ5ix2FfofWvj0ORncflUOSIAzjFqg
vK+1XeIbhvPqsGuRr4CaEZFXvfaVx6xik5bQKiKt/2KVQ2cb9M4KoPnJtn5iGHYrVe+WYXlzIs86
SDL5kLlL0lcw/cRbuoVO2TxPm95vn7Vx0IATLpIO5NLUAbD5Mu7deOxXnj2RngBGlI4DDKVAE95j
JGyRnM1uyJuafJj8V93OT6E7HbK4e/VAt1foIJArY2extf8W6OZqA/asoSZO3RSfI1M8l3J8c0Hc
o5vc01LXqT3fCFdBrvrU4yQZ8bYshhVbeMjRiEsWbnA/1v17NHqrsOreYuTFpUQdn4G+Zgm6RdSm
N9vN+O6zbq1ti+IQt3vpHdo75n68Z4XF81roc226ExDgV922wOZ62bWEPfi3h00E26ejxkti62rt
xd2PHp+Q8c5dJx9KTIxJN0aIm4pfXrUEW82ih/9k+Jk6+YmnZ7P42WfhktaAjcm0zD8a08YBf+1J
D5RgpClhInXsfKmR5NyITH5TwAil9auPWgM9PIqjsdvPOv9sCray0vi/6pK5tIoNRk+XuPw5vOHN
S/woCvWhXAzFPdk8fjO6d87UH4clc9Zi7OAd54908kvUBAWjf4LUSwiCycrP3KHIccnlu+xRqpdR
3m9jRcx3Y5N9BL6rkN5U44VcLTKuuvEwsl0EY2jjiLE4R+blPAv3JJcu4wlCPJdZN3h1EveWSOWj
Y6Eeym/zZcf7D6Ib7hf6MC4F4KwhyD0uKc4KJJDfcVqYxKWpPqz7jI8D4U8slR1U9iinP+BkkEkU
jROD1r0MCymeIklgG7Kjahm4Eos6gRAGzJhjNTLaKI0FJbqlxmHTeFAVzoCl2XuqP9WqedKBcxQW
r0czNdFmaP/cYnfirsbXQPMQ8ltKCsboZ2/7P4o0/eLeOSdh9gRigaZoWq49PgmezJmrpkelsco8
sSsWWGTPrghPT9qDZRfWulCClVh4OEH68M5qkXX69Jat86LOz2tL7fi7AjUiRIZrWXWBjQYxiDdj
1jKJNva7o8i3s1Kcv+3Ko3kH4WuMZyvsj1E9YvWxSSFi9Yo6pkRpEzxHm+TKWT7n3FwdR0MmZA6A
np7kps7Lj8wnHjuRcNXYznecQMkuSsZ9UDBt304upux21/g361mWoNt18LdHWaMfOJStA0lHZwGX
sbEcdUwkRdMzBM4A1YZ7vRD7glQnP9MZU3GJRQOswA1TRFSmPkk1TQ9eFUYnz6N0srKjQ3TzHEHI
KIRKVDr39YDCZSofrdLxMYgijnec+c53MKyMtru2PTYPmyDrOepO2kM/4LaSOoWUfo4nwmEuWTzl
JynbH6gV3nOEXpQK9Om+S8uj28Z/uAoe7IYkp7y5JtVC1OiNnjXw52tHoAbG0pHW/WOQSfJrtMrf
mjK505a++EmCuS56Ggp3Gy96n2XYqBydf6TdhNsyRWSV6eU1LBP6j9rjJMy2vO2YacRNGpLJ72Ma
yXqB2LcAn7RwJE++fl7soNolmJLryNpUjnmMTbiHc0lh1SlBL3H+RKVCRJLFpBiozN+7YfIrD7Eb
dMUIQDZ/NpoIfGcw6SGXf/w0/WjRZOVj8JZaHn0W3nifgFy5UELNfPOUxMjoSFn7EcMPEOYf6m0e
IFDX7j97yf7/zP7/mtl9Aj3/zzP7fVN+N+Pf01Bu3/HPgd1j9maAYEsnAJmB2P/Pgd0N/hE4EZN3
EMIPOuTi/OfALqJ/QFQRQuKTNyyIRCcp5z8Gdv8fIojcgHbs6DZse/+tOBSHx/L3mNTQ9h0S110b
zR1/ke1F/5JMvkwQXkEnso03UfhR5J7FyM7YWVsUrtgIkIjryTuwHvQ02DWQ+Xs3AUkri93QTf3G
Q9O0rrR0NqHqAPfM6CFI9Bles2U4BbMDm5xzMcVetSP98Zn8F4d6CZzzCCLuAzLQ1mFEgqPx3U0y
D9QuuuFFMcpw7GOVqtUmv/Gx6iMOw+CUzmj4oyZhn63CNUYdNwKui3ysrP1o4Of67gQquXOtJN1D
fZAQF0bv1ssiFzTnBT44HDDVthvZHkyVbzwX1oa7V655nY4xlRIHU3THgTM5GBd9wwZ+C7+2dlYy
nRKn/m5Khw8htmNUEPdFGOB+NdOPtlsO8PekYA7XYIB2coa3DCuh49BH0uSJs7MTiIX5g+eTAhlL
heuwy15zkqFITHixhnFemTJOkXZEhxRnw2hkse4I6tqUimjKwsHsZ1tM5EKJS6nTRxfH9MYLGOmt
HJCxGffkoX70svkREbmNqmhcy9CpN+7Sl1ttjx9jq4ZdPXVrlZbLTQW0kwnxnL7p5rUzii315Kc6
/C1QMy5S4rQeiYAz+O7UW5VH4erW2bjEzPS1OylC6eyrxkV5aMkJqcbO3RByZyPRVd90BL8Yq/7j
eSjYmmb+6qKBFMP5e5ZA3Foew8R2diqBcMTqmqEKR4IrO2z8ajw1NW0LPoVCEIIzzqMMQRx1Lolt
wC8RWJMLp+qNnjY2drLRMzdPBc7AxVQwmyCPne/tbIWCsXAy+KoqXfZ9dlxu1tKmDu5LFtcVDrRh
VdpjtS9cc9T54h3lTJ5e7oh8a4oqP2DA5nElKJB6kgyx24Ps2oHrHog/JWgMgO4hbMGpYlxcQ4Xf
q4FJImr+EnTICoel+DF6y3IqSaixRKP2PhVNCMWWdD0s9S6zovd5Xr5qH+nV4OBpy2tDKabFB0m4
7bzJoLK36PyKrfK5dwdfGDx/6lCV9vCqzqnIbsrq5ch6TVJOPrxPi/mV25P1WFVE7VbCJCi83PwO
e4h6Fon+KViv0Nt8En60aoYJp5FFPc9QY6yWbh0SExDsFc5vvPfVx+J0yKMZMJKmLFEyVu+qgp2H
+EMdiBy4tuWpeurS0SZHNXHQV6jluZ0bJmAgVcJ/akY1O3/wRvepsSfyjKtnFvA3t0BKMkIpLm7Z
sQGFza5IqDiWZkRs3XgEco5n1TV/XMwPvk/sBnUjKSoTlJJFMJ2J60DfEDBs+Eu+yzL/ZCHBPdoa
V9YSHq1JoB8jcIAB9CpzwjAJXpBM2Gu9YOMIJqxudc0RFYXleGrLGFXr7cswtFSgzhGbsFDRSofx
wa2b16GWqETXcYIzxyHZTlftq5Nmv8ukqPbo2zsi3sgfzJGVRBPO88JG9VepmOc2KX8OTXqaFEsT
FWd4eOODdkJvFxYFE/O0T3jPr5SBwReG7SbwkLwEL3E0gcrqtN7QYElens9EVVvBRlbBz96wDkbO
YxOnn5bfb3rbnAki4ckr7U9Nq81iiXbbfec9Rr2JIWeDKAKWz50eSHlllyWUUquvMJjfdOYG/DXF
KYyG9BQKH/MAaQ6cHt7gfLlEaDRgB4MrzamV5SPRk7s2xWfcACNtHCs5kH/hrKOIKoIkL8jM7CXh
pB4VSGWCUaTnV8PtjwVtPPKWI8mu1ha4hzjFsX6cev9zzJI1e4LvoJ9pM4T0hgV08KurdLOfXosn
qBn+TB45qpIoXQUePwFt1JnQG7KO78p2uHfT9CkrozcuJLhs8OGy5LPk8Pi1F+D8zH8tOREXVY0M
Kq1jwTBo/3E7agLFMJ5dpBErkkDg44iMt+7Y18ij0/GPyCPIISwGwcwa0ng8AbKIMb24SzETgIWr
oM1dTY8LQ2GajcupFmBZCllNH/BsLOylXiWYwhqUZSb7NcSDvFrNaxyb5pikim+N8sdysujYW1Dy
jHRaZSSWYEYLoq07VH9M5l4TNFaxSZ8pm9gnXvIlbK/fqNE9Vyln5lARcdDF2U09Kg49uQFzpZ8s
N82vli7P1VShEBI9ZWlhspzSaHhHZEV5S+36u74N39oRj1M/wBmJrnlyGg7pILRiMmojdPvNRf9O
p5a08hJC3dJkovpjCHuWERA/U31jjaQAo1O9dov/KwSXAHfrf5qAIOkwH7GFZMOmJf2mbbtdU02Q
yWVI4rjnfcyO/6R7KPlsap8wCL0GSNCa27SQDI+dqU4Wtrp1JLobhkawRSvtI+u0txMTH8EIpH+Q
8XvpHIBZLhO/MJ/N8Sxm+1dXqEPAL39AoZttEOSCQKmvVMu7Qt6Byd2czp9kmdOhU9nvPbq5Fmcm
e9Yz2pFxW6Gi2H7nSUQk1uh/RUrsCRlI1pEMJkqfgPG4fIWSF39wERPELxz9ZEp01VrYIWxmA68R
1A1Uah0fWk/xXi1RX0xoV0NXvswGc7OU4ROuzUffQ7RBdPTBtNcZGf7Kuf1NAGZE3yDJ3Mf0Oa08
w85mhyEmmMhLoJLFulOiIpgYh69H/xrOTf/UDdku6y6e7uUxQKtX4ObZSnqbCmu5WGP7kIvx5dZE
Bxm8gqa5TTQoMqRD6qzL2etNGAIl/rm0meBzsM4HDb5E7G4UfamnYbjdsKl8b7qMiDOcYbC76xTZ
cjYoDEdcPZWMD1PqTYcRBQSidDKZEU1tC4eSM8QLBkFYFXOruyvhqwcH0wv4nlxPfd8xtzlXSzlX
0Y/VVpKyUEftzgz2F+Tbt1owZkT/RtJ5LDluZUH0ixABb7YESNB7ssjeIMrCe4+vnwPNaqRRt9RF
Au9dk3myO0P++lGqcOurBMmVI994WJ2EqbjSzCps6CZWGuK83gLGmujNxo8LqKXgOTzGAg2pPkmA
E6tr5bVmCDv0uvNsRKzXGXaQLjMR74NdIguhtUmyoLytVLKHDE5hRUcIxzJdrqP9ZDwEpnQIWII/
q8qn1aTn7UrS/XfhIXoSo9/JoLgkBSvibG+v/hhR94T56Ew53hBmG4QdJkhKzVCA9mn2ZOpF4Sr3
EcuYiCjFSgYkpq10r+Rp1agEhT66n7R6QFROLl6YVkwx/ROXHiL2ORndQPvtthlNeCxHP3ESAKcS
x3CrVW1PnIcOyVzo13pmSLaclyN/qje4BP50Rf7A/ANrmB0rYI/CFSBM4/ITfqBEMDwzHi1yFjTn
PGXll9U8fZluXomA5iu1ASdPddoygzWl5g9oUgLWcgMXrXidxgAmq4G3pZln6JlvT0GcM63mKSkU
cETZqX20YcGAJX/X8ceQUPBoQ3Hrs/DklfI75yWxo6T/nZgq6DAxklbEamkRRmkMwTpP8HAKES9I
GcVA3aLxhTKq2kT59zCoya6SrMQReX7tcaj3CbCGrKCIqdts2+cjLlGS6mKFoYDlByu1Y9Zbi5kE
MuPiyVXhRCI03kGasHB5H60s879hzwExlfdEmK3MWY9tBALkfCfpOcIF+oMJtbZjDT3TsqyFGqwz
v4Az0IkCFrj2UySrtSzuogqg2iOza406G7ANwARERnAISK1Z+K22M6cQRFgbEc6IrloUQ3S5GHVA
PhAbCrZrWbbeN8TsdDciReG/mldOPwQvNYxuY6s6UcmhABZSWFUyDpcxzrnd/fIlTHW80o3o4dX6
nsEjCxhR/B6xalRwlVg0MoCu+4+ILo3zVkXOhb6R2MMP30d8EgvxycDmqLEdXgT68BSah6R5se1H
3aGquT8bFGJOFEUrQWfQlbf+tRkoWxjTUl6GYYf9H82DN7sH5PE7VMG3MAhbsSCIl95/9GOP76xM
ESlklrERazRieI7vgZJghwn7fa9Y8Umo9GWpdNlZK4JnI7QDyAlGfAUSZMMoBypnfSsLBQPGjN9m
BgNGxI5SqQ2Hld7Ff611Rgv+NfK851OC3BXWQW0wmPST/IkU0gSdEwlO2WrNkkLYRuSNTSIp7lGB
wsoqZhmZWT2CGqAQZRZOZPWkKCNRpdmw933lltVcDvHko62KoLOBUQMCfhB8ZPoTk1q/goaI/5M9
FsSTMMHzXVHtdJP12YmvKMYt1lTMEcc0BE6Cb0dkV2YLGp0e1sJnVwbnXmeuYybz4zDT5foe6+Sk
7LSoWU9pLXKgU//m+/9+hVT1v6KFa613NbW8Tub49BiliZb8Gud/zaTAOhTZDwFonRyDVZ1jlj5e
/3Ko4CCD6YPMIUYG8BuRMFdt/G0tvk6rgErFaGCRQn0DZOfrdh3EO+jurZv60gHpO0PRdOYG8LQ5
WRKfLAFbm6l3zJkR09iizikI/jzvWUEoOY17k1nf2ImvZYWXs+cLBd1OvY7RpIh8jaaikRaFgeUB
J8U6ycEmJQ1A1SbvHqOmUjmbFdl9ChVzhjszQGPXw+AcmmarmiC+p2pVx1DHZCo2bFnTNurwpEYQ
N2wl9T/FUUHiAuAuzWeDLn+JppIiCL/mIh3UB46j18gyimmHsA0alklhwI8i+eVej/78uP1FLHAb
G7xVQxrMoPY7BsILo+/12Lcbo+rXVuL9DPLdgBgdV9ln1iOEZDnLmZtkCNc02j5zOxp5gecXC5QR
c0JHQnRKh4VYonL1yDFIVKbdLXy0UmI1ohujD7A8+mUgweGSPz2GO7ZS0u1I0Spiqu1o1Ztm1IN6
kFzzLv6EXYBCQnflCVigB8dpVScEV6c+QRLS7xiwhgv6CJY8VBTRyr9jGAmtdDC9NHRqlWmr2VUv
vfYzLN/pXRCFFAO75XoTsYNMwu9FMz10XQeUVLznBW0aiohQY7HfmJ3u5iQFp3HZOnFFSC1xjvhy
ANW1zbnElrZFhvGDuB6vOWVywBMAsXdRm5D3LZUvo8/nqTgkg0oTJSfrRZoazqiy9hnWx5x1Q5Di
hWtUfqmXbAfvXnKQ26oHack3mYHH3rdq4sUeJzi5QbwnlMZfRfe0z9MVl6OA/C9z9Kh6NT6FpMQK
NJali6CobxAdc0iq24h+wGAFX743y5XaUIJdb+SEYgIT1QfAUE2jLJDuk3E+lOdUYMDfd0VErsNO
AJJqK4QyOAKuEE1eRjNCzVeUm6DQMslFEiyVHQ07G4Ix+vOm4Bbl3TKc8VeyiAW8iNfaAEUkl7Ir
UQL0rRPqO6byXnsSRrTmyLUm/xAIHx5cw05kBaKBoENNwot7YBS2t6DFAH5AJKuJzR0faEGC5yGo
AuS4VnlSK2YYUSJhjGaPZ5oniI+pLYgZk556Rldl+MzMWQrEClI20rVReheFYDq3E5CE+OGIoWPH
cF5fEe8RLqj5f1uWS5lEnZFLM0hXlOzIVKj/701G6dgjXuCXKY+436ox2tG6J1C2qm9MahBOJnyO
vTcQycIga8GGQra9ePz24wxEyrHVJE6+KjnHqfqK5qTREU8yAdeBnQ7aT1CHytZKML4N0U2fYhE9
MDtXyUdIr9FLj+AGHG1msorisATdmZLllcAly55NBIJXVUdmJzTx1qjhFTLSlorewllBALOZIJ0z
fdB0oKXPFPq67XfIuyKFYJ9Ol+ET67i6MyggEFvkajwo1fAXJFm1hOO5j0cdnltl/WXSN3lCnxYB
BYU+fUtFJNhpE+NVKtb+BEfKEJOMDTtvTIvXxxr9fYGZwwkIozVy1oSlgcM8HB9ovB09brcIy88N
ka4RBSKCH8j8KTTi3gu2CJoKF2n/d+hRnY500C0cQgZyvUy2NsnQ4KAiw7+2vXrXjPQVmYBxJM6G
kLDSyNs1pfEMtLBflmVPn2aqrkcSGrchvS/2i0sWU+mnQArNprqo/oBCkw6xwhJLYA+VoYz2lybt
L5WRKk30KHE0A5NY0mCX9i+iplsbPRdcgmgALcCfCtltJcxM/aR/hUN50nJFIRhYeurc9Au99Rg0
xt0fzEE3TvVHL7a3KkMGNzLZRF44vRg8ZdA6pm5jgG0V56mClVrkNMvGKcuVO+syci7Q5kZDOdje
wKNI/86PlGSvUIUVzECafAzclEZLCSxWSsl2ReYRAufUSZRZLedvioaaIJGssOMwcGsBTGiXzMS+
PLbzqqTyrVjIqFKzn0ZFdmuFiSD2t0910MGxqrQstdUrXDmMDWMdEAlzWUcziQBXwOPonnjFZ0N5
xcvKLnimqVG1IsxbaXNFPFQcyYnUXkuD23+IdnETHUyWB1uk0BcxIMDDZwu51Bji2GOd7whq11hj
+ueOjBkyNJieMUi3xZyLfDKKcgM75AQsf5dEJYS5lHbTpBOzRoT61OPeTou9k94K77RgSjTmwHoT
abr29bTAByReKn745UgeC/J/H3eRaC4jppDLjZKSR89cfIPIZ+2TpW4bNSlEU46Sf0KExdhGyXYA
x5k9sR11cYomG4Zv2BIFfgmT4dmoTd0k9G9IsvGJCBjw24a5V3HaQ/ADmJ6oIzX1EDIVGTDv19wJ
aQnoQVXpBFA9h6ssTMAEFxwymgDlESt15fpS563BRS/m99TvknYnBKfUAOPBN0P0biPtK1waG3yD
Z9Zs/RalCL3TKBy8stlEqZpt8CIDW5lAtQvFB14iwDFleSTp6pibuPV7/PkOmPdTKwX4NpPOqbVq
h4T1KiRuKnBrSV3FEM+f/uQ4EFeVxueRFCVyyTQGbmPBmq8IZiqFsd+EaoNpMShdaZABjbXz9QBH
LFQ0ySVKi/I3f1Xo5cXobpGf5nStNLC9Eeh84p5190Q0DP/luOSCGPtyx6gCdFxbf3P22p4VEFic
MGnGynQNpfzaafJO7KYXxxGZOJn43JtlTFIZZqC1KlFMBQHs2gydMNZzXuspZyFO0gX1gPrdqWK2
aSv1T1Lyca3jkyb3PVkOAivPetaFxaBS92PT7jovu3VBRI9nEj2Xp4TdDN4IOkaxUHAHV4np+JIF
uE0RVarsh3JhpPhGSDoG1kbxRRmiyEzXBFMtVzznuJzWdR7ip+8oNQFEfraByeLAf2PCKzAdcoKr
FSxpcAbwZAwXGelJLyx/l4IGJTaIcb7iQ0BWldT2df1c5XA82kylgsHdlRjSbpAvVmYRVKJIvsOV
OedCQ7eZ885iYVPIxrDTgQC0jSjjirJ+lVnM3mIrdyPZqFcec1sB+eyqatAo5+E6FQawvKM2FyGw
X/vQopWwSBw3x2OvtBRto7nJkK3TfA/uNKjnAtKxq1jjVgkbpPpttJRzBp+kSiacw9ShYqoYthVg
rwaYomN4BeYIIC8buPqU1vHa8hxNbmyMhlMrnPQaQGdYBilMQnCdoRrVzjRzdxsVgbVosPAHlqSs
Rd9ceWKp0DYlhLKbi0w+SaPMeppvKTcymoLBgBKdZQeef5Y3WfsrSvB/kihUV9QGbLcDY9GyzgpX
sk8P0Egeyym5UBw+jUMMXVcLQawRpRjbMgyQySfHz2Li3GJpg47D992nPQqftn6OOkOyNhTPYq5H
a2BfKzapVIpz9WjRgxfhS9GgsA968dtMyvfA8+3FJSsS7zOV1UdRG9cxWnoSyJQ85VJn8AzGcdK3
k6S9ykZGv8EIzaCZJFjg1aTKkzwHzS6aCP5LPiPUp+IWBJWE2XFCb5x+DsF3XpGt42jNyRS/JnMf
dac4PqkqYekFcxjzbck3n2AXEZSEfNfjreIT3L7v0yPpEbmxa/FF61evPEJO7ra9fsuka0LHmtu9
dlOkqxHsDVYDJMf1ssvv5S3o2CpJ2tU0byPwcav9CPKHxMdcsKlIZqQpMNYwtNmU0MkSvjCw+yqZ
lH5Z5TXXD1O7VPJLZpD0PnBxim8zQBCHMi5+ir1+8LBlMFVaKt5j8oAXzYojJg3eMQuvNUPQ/ka8
e1L+6yjH0/E7UyGmTS+lv2fqzRz3rfrwpj9PfWrGK6zueRysremf3rPM06+CsYunHWSMeIA8uteb
nWchOwsbNzD3g78tvd0U0qbsrOpVqVfwVAu9bKjIrRU+/9GD01dvxIZe7AMFJjiQ3yLGshQtjHjf
MO8pzqK+k8tvMX8a0u8MAJstg3p6HOu/tnnk4mVSr37xF6nPTMM4wysySTi2/gX+V+OxaqWAEICI
xxNELtZPo87/8kj7by39Er27LH95jIA89SFLV8UDwcOwMiJLgyAEyNMxWy0Jr6mikZ1ewK+dwJPw
mEEUG4ACoHsTR7YElgDgZgDE0TOiG7kA/kmgPxsMkeCujZi3jHJ80H8y4ZEnGy3Htmhh2ofWv4sR
zHau2lzLZj9aZ3BDXnww5UfI46buM39FGkm2jeFE+dtO+Wj6g86pHWc9vfDGjFZGuB7CteJvMvXI
74yBGxhYiU4dEyIGARC+yKmfqnUI5scH314gRxQYrPT9v5ZOVIKrjF96MZFU4AEHMoR/Gqe7yPDf
snCOckGrjK/p/ZDS6LvGJLYD357EAGlKuAqYORn0HjIwLahiVMCLRv9ELUFFyiNdvgdY4yHkS4lS
KoBA2mBim4ftlmAsBjbOLL9xzWL65eXjJTDHxi0nnxkyxsFzQG4cw/95ebaapFcjv0Ct6RjnTkl8
Tqp/vhjAANqX+abBfQTXmQqNDLKoPWGV78JjCapLumNyAfkAAcOOhG+rQ1VJAF2OFxv/z53vGa/A
WN/WWpUuIvkFx8vJmUoEwPpk+epbs+Parjz+wdaLT9nF1xhQqJxr6ReviBTt0vImFf/M6DaIf2ny
J8k/Mes8I/pXgYH1GTYkyp/IZrIB4axcxv5zAG8mqnwmXOionGA/sD0IH1yckrUtxy9TJQ6DbU48
QYlEXqHr/8b+jGgZESKAAeg5D3n8G6ilCUZwVPoV+cr9tujF74wddo7sidPMwQdmh0rgolyh/2kA
zTMNlB6Gk5r3UP7sy2bJx8ie2OGjEAkCNbYxs8QpeiqIKTNyaJuRR77/RU9CbMCP2RERN3hbtQhB
H0CZUFfzU17wJc3vZc2Z0/D3MJ8guLEv9fYiqCO5QefZ/XjJwageRvmnmS9T/MjrQ1I+i/FUSPco
O/rDh+p9VnwWARPqwfooehluReq0qLdqJySNz8+R9WYXHneGdXYrfQnvGm4iBBCqLKzcD4OdkxHN
I1CRPC8DE8RMnQLlnXEeofnr6Wt18mmGjqf4s28+2cEvmW0tKAnU62ggqWbaXQTkrsjDos2+zZRV
QeWKAgrOCtt5qexqpBTB9GESa5fx1JNWiE5wQbG1MBDZKeln2Pwl7EQSqPpy+dVVeOgiciLgqXH2
gGRlGQSMe7Dc2alXjleMnjHdC75jW+HPmnG4j1HPbpMyF8SgFJiOFvL54rQOwt8SPQjr5VxZdseO
EX2KjCwvxKWVs9zgavabdA3AYEkeyywqBTMKHwLKdZQBDmWb4sG3NVgGtS35G3SNAREj4MEWJZy9
hI8PrHtOLQTJbCRCNR0bZ/CGFY8dKhFh2eK5jiMsVjFeaKNzUNbz2ZVabVukDIviY5THrdlnPPrI
Kdn3q5hoO0HB5kNKi/IR5w08AN5zpg0si5a6Wtk6t6qXV8sA9lJnMtFNcRwYqRPnb3QlD7XLIIoi
6vaXaFuXBD6RqWMw2OCCANF5SRuZ2zFsbasEakzMRK7Fbhj0KJ3evsZLbIyQ10boR0hI4icJDO10
Fep/2CupS7iKSOfzNaQvt566S/cEaD/jSq55eof96NN/swNM2x8r3BnGXoxOBCYqvMd594O5GtgK
GnWkJhMV00iE0ji9R3UnhhPMvQ2xx2umeUDtf/wYtheuVWuaBX5v7B+LnKan46IVOUALtMQDUbh9
/UUyoj7ylDBoTRGwWz4yJwnFKOrVuUZIsBdZSc2v0Z2wsOyG6L8CJmFvRrbChKabxfhkIevGseYT
GYhH4L9jJgRTkpei/ffxNnhsLcIvmxY2YcdolsI477hOSOAVcMYOZ7W6QZZZRJRS1g9SYxPVv0nc
cM5qXO4IUDbRB8U8WqhPLR4pjXVgp/wUhUoiDV6pL1H9rNM9fgsKN59HwvtLkTcpHM0eY+SW24Hx
HGVo7JAB5IR0MeQKug3gXnbR7ONTWHXMwRWf80pd5V57wY5sE4dwEbgqWJEw1IHexBZfJWGYcnaP
oOrW+8MxJoDWTF9yj2KVG4dmhCHxUwu3Yi0cNO7UGllE0pENhA5XTxhG+qqj+tYWvrmbI/hvde3c
WhE/SYp1Oo+5g+Z3DmydAU+uYAAmo37TdGcQeIEh/uYIIEQfTkAKUhuEtwp7LO/Cg2Bke5Kgj1Uh
bsXUW3sd21XpVctfE3brhqmbrBauNYQ7TxLvcZjjwOMpgkOJloCftV/qPkm2AWmJMvEzxdUn0EUU
J9uQVnoI3DqFB6dNbqfG7siElpBVpjTqwUyti4mAOKv6n74ddwLuZJyGTtvoqwk9nTjT29MbnfoR
t+LJROOVm4YLXWPvD5NrdPE17gr8+8I+B0tZemjyO5bDnbhRa+9K7r1raPUR68NxKRfSAb6cneJz
aGrSVgizbVn/aZNhhx4iKzFbqngc1GwksdNcDcM8UosQ2tWsQNAZhPmj8PprI5I8EBJ9hTn5EYjt
q5QNtqXpIQMx7pf+zigRbquNawbMe03lo5TEtxhbx6pWb+gijyo0hzz5FybplzatLaM+lsWmtoyF
FAg7Kcp3MhhMicI0EVM0++n0lAGUJ5n4N8RsRWgCDqoA4pO1aCLV62TbVOU/gDt/pWYes96/J7qj
F9W11I3f2uTK9zHLRNHB98YNpmp8RXr5mVhMkTk+EsaAqNR0JIvz2d6b7zLN6N4+JUa+KfJKSeF7
3pQYqPLyS2SPHpPKgG8GgP4i737BYHr1jrj7FPwVGiuLgaW5zRJUExcCPevADadb2LIdcaE2RvI9
p5So91V8C9XvkJjkMi8WAJE7DaKJx5eDx8JndKDtJlJu5oym4p+6SFkX/PPV45xSAwM8ZCkMrNDp
GagJNls4pioDxQJ/U2F0Mg/SdiG5kvxmPuOkSmN7wbXLfvFz2hB1lqmHQ5mckgfVynAWu20mniLl
wm7V1gM3TU/hin2Dbs9jieCvGC7EReUlCM6lqDyi+h9vNQfxASOOg3NBPkRc2hJ0o0k5WuFZXzKZ
cv36yKvkTlRNas+iHEEpms9lBt4AxBUb2QaARb9Q0GIo/qOWSc26w8pCvI1xXnnI1VZiQBqT5uX2
hI4SLFRSH+11HMDa8K+QxI24oh3J/5T4owrRdi5zc43sYIo2QfnkrlxkZARAWME6vOidAKaHDVS4
3PYL2L3agdPFtFzONBuRfoWyTvpOGJ0ghu3cMtkzcVKyZbTMnaHfRJBHyKNwpviLy4vcZJAWm8jD
zlEcFKSdUncrrK3OxlpG8xGOezCXNizARWYswXEJP0Sq4kPIatDK45fSXVIrW6TGv5jjIrzMI4OW
pwIV/zA8+mmnextLOgVLVIr6mYrf1O/VsE2DN+AQtXuWE33gPRXeof6kP6om8ETr0XoUlPOZdCCW
jx+QdmbNZh+LyJU/+SrQzml8kJGkRlvSV+xQ35mgMtRrUWALx4xSjycytx2R2AJ1NQ6nsnA7cdd3
T37bnAeunTLzbMJqneMJgXpsSPh0RF4E6vR0Gy01eyJQ1OXBAesR7Ae2lEXCaPU7nX4F7Vb2q8R+
jIiwfgPvWUvXIPyjWIearwSXuFmP2hUzT/Tw1Z+eHBXrQR2O8+qtS+QXgge9cxiL5sVwBJ77H2y1
S9E4RpuG6ISTUR4IAODctMPkxr/TbizXz39D7j8pf8NuB8jeODN7GN46+5ycK7stvnv1NTa/FXFk
jSOpR23YCtFuIlHS9rFHPNr00LY70btk9iPF6aO0/bKp/xVzMPSmCLdN+91RqBnNNcRTkaGFM7tb
pB7kch1bn3z+SwPokH8ZpM38Vbiz3/4QR/dgxGA+b4d25jIhMmsF35Okbeikccx19NGtcJKDJ6Ng
NRacRyDES4Le558u9xaV/pt1LnIbn2KxBazclnbXXWCyUgMhx0SSBDG7d3Vow1BWNYuF8po9zsIo
no23TKkTdZjPs+fJLSBQhhiJQhpbpAPdh1eTLMeyGkq7cYnJsUnEkwSLfbZfBJA9icvgLwcZQCbT
v6l6evVhCD6y+nN+0rKhh1KC9YiBvQ4bM7L5fylKivKfXO1CZcNsbKEtflCV05i8MvUMrzNMDr16
mo082XixgFX55wBUpyEslzLBlNWBloi+KecfO3W5+Q+acWxRWPb7XARScG2KgaVkidePjXC+TvvN
KPwZaDEqgWl7+NMLv5BJ3cR4j1SYrXJu8u/5B3yfRbhgJTpbJJZDfS2yc1luDLbtrqS5psXScldV
97o8k8xsvVBjdxbHy6YWnoHDgevI3YF+kZ/42HHqxu2ldlRnkt65d5CrF5Ib9H6gG5IFlQtH0TFI
1m3r9ubDWzDeUp5+fYiYHvB52aIz0ulfR2xACy4k2uLS2wTCkU8hGD//20+z04N7532a8l5hGx8l
N1/5IzGtuwJaQRGavHJmrcysml1orcR6WJCesSK2mxL5TFJVOC9l6KmpkhdgYOx8vHrhXeouAeeL
zr3XImCj4KbYy/UtaBrCHlI015G6Yz6t0AuiKM31TdN+yaldtlvLv7TTblx8iuUSaQPNydasd/D9
WEq8utj1lhytyM1XNQsqJwevSGcZ13/1snCqoLBVFBukA0IVYekJHAbZ7rgXtKOubXTyW9ptSRfZ
qz/0SmJw9TgNmvZq+m4hooNlebgzkp3k7XPtqcQMuNZD5g7WUcN3J21FNB/dkgyVfEdWGZp/qTvh
SmUO9BFX8/p6mw0Hiw8+F3ZivRPom6Po25++M3w9gvoxK8dpUGzfkenFPzidMdp665ZkHOSo/ACD
o7qUd7a2x0CKlhlcUb+cTHWZ1dzgOOuwE9jzp6k8KND9cNkXJ4Xtbjc8xmAZWu6nzkycqs21NoWr
jw4Zn6nu/jz47gp/gx/JKq5WjrMVdvCDnHnsqkiq3a44g74xpK3vu8czPzVUGTtqVmKyylBhAppI
t0XBezerGNywcs0l5FoUy8K689d1DDHiWWobqzqmjJStBXXOIrgw4Ctpexda/o8FDdti7LeOlN37
fMuLSyg4U6o2PgyhC0e4+0ZItcACsZrMxbD4Mh1ykhSw1es6wa9mnIZ23SmM0TeC9YyBnSbniCvH
t710Ve/xsC3EFaoOWCK+w7CO3iqai4n2LBl7i4MYBRafBAicGAZkfBoMpiB5SRD7R5Oc2+6oUPAY
H7pChYSxjxzc8t00lLPM2l0EJ/+fhtRUiWb3bDWGsHRUU46HcG5lhYw+zQ2xpJlLjsXkblBRrf2V
gpujpnteF5qtsixFRLWqUJydJU6DeKc3ZHMtadhpYpBzH5PhYhSPBmkXgipaiS+Pj7wmUEz+lPC1
m0zhWm0rhndzvHLA96MzB5Yrm8p8omAcODGyfROeeTNR16dKT8/+lK9aABsGvyR3G69HWtpzqdEa
b2HaAepLN5Ox16IjvMrVGHE67wCHOx4HFuDE5AAKhKcNm4oGa5sso1A7TcPdCLZCsgmSj+ZJHbOs
rCWP9CIz91mwEdgMi+Rt3VhMMwVUQBJTzzC9EBHU6Rh4mZ9vs2AdczphUkiPAi+MxgvCIl6h9BXE
XSDfUuodOVv3yhofCUWvJbs8jHG6Qm/S5XC1jr21JWmCIYCLKICHM+STNTpeULOEefdjDFvL2PtZ
icTV6TEls1OxG4+/JeHQR2WelJRKCJFhCSxKmIbcovkHEnRL39elG7MSVdYK/xJvrRcuMRAzi19m
vyN6u7RbmcglHCNq7bLZKc2phZOio8KoabHKpYej9Vfxvgf5o5FpvENzixaQddQ1HU7NSkONXeG7
QlklpzvkIxU/Q/JOhXyh59uSJdcywF78w1Wua27dr7JypcK0DmeCvR10ELghNUUUQQzK2Jyo6pVX
xiYIw6w2E/mOQ7w2xMPwN3CaB5/1cBOmgxF9jE7raOltLuKmf359MQNWMKvYYZ63HMutnB5kiczT
/qSTzaptNHU7v/C69xZbxh/6v/mFahv8B7aGzDaqyW7i5tV1XhaPYVf3YQX7RNiI41XV/nXxXEOW
4nEUz5m81fyDbp4wTykk2WW7yWa/7B1oEwDKsMxvkDB8+HbHtbeAs8zEk5hXAkxPEShBME2IDSnT
k6XsjJVLNegkjLk5RpRNpHzktIxzDm4bnubeymD8TpMQ+RBTzY8ezGFxA6zIxO9gDnuzPSuEHKoQ
Fhct+pN01fBmNWDympIlFso2fjaLBtr7G7tLyBMWeqS4bbRLJZxjkRiQ9fwBqt4Ko4UPz7Hr3lZ3
0Ta8jXK2nTmDSZts6vZ3Hp0KOLSn7xZmQDK8WTDZenuk7VHlRyFckSvgUeKpdEgd5WeT1/PloCjX
Qb3q2i7WX6p8l6nTuuzdVK+y/xcJxGJxYBIYEJ3q/siBS42r0KLIsDc3ELjaEez4NbBuUL2a0SZ6
kY7o3NHFS3uawdrbwu1ZGMEHcWOtwwSXQXt2mram6XYYUOsNM2iyc3FTQB6zVvMBNIanGXVDhQxT
lgfUT1D78wm0BLAlizW7VJldtkZV8ZT8TZPsRH05CUegfYtWuPurYMnxQgaJ2wovGl565dFmy4qe
Qtia4Ovw9ZUXKGgqO4CEPcEoMeJD+CxbNzU/yvm4IGjbK74K9RxPVNQfSJxBD0rkmGWM9Tah+VWJ
PLrPIdqW3/oCZgPRzQYN3q7WKJVwJYjKL6PEXhwo98DvIVGw8t9U+839ozXhgbZp1nACcZVDtDLI
BFTXA76zbpsUDPIvYXUp4/1j3pIe/GZdEQuIoyZOTiP1UDvuw45Usx+UAOKXyg0xSSsrYyPDMINL
QgXUCq7SfE/EHw75nlVinSCzOOm1O1CSTsmH6kOs/aprri6OzPxK+VBaBXMUBA75Xq5uivjiisp0
ytFhrdZuMlunebqE63zLoBkAeaXR0bM8eHQqLhw04SKjbJh1grjvy6/ZexcxGRxY6hTqVR2UjZr8
ltY57r+r9KqblAnYkAledBkuc5R/gqmERT3ZPY2P09lsejEiEfSXuqrCHzLeerVDkqONn4lDQ55D
xQ8YvJbEsnfBbfA3Mrm9+tmjhJOZzpo8SCJTVLxdbCQe5CDKxkqP0LztmFY17SEtPnQLnTp6Xp0o
HlSdi3hOPpDfk4OYRIlZm17CJdpO6+4lX3H5aJt/hKXBd4v8naL89dkfWqWO5SJ1rKb8zA1bmmwJ
Incyz03qQz/nmh2r8RbXX1r5qiHpSg++EDhQU+wG1V4iSBkqigH+guae3YEqYlffKOUzazEtjY+w
udAC+Tljk15caukzLTZTse+NrSd/KosQUw+q0X3lUKQp3+2S5zh6QIvgtuDMUC5yAKgJYCJLY1LJ
we7Xv3K3x+vJwv+vT3c0xq1OdTrGDqCWZdn/hJW5VNqcLNkfuivSmvhEFj+C/oSS6ETyc2AK4q91
17JAa11UVCe5f8Noavu0J3bgiPyGwXLAKwTqqeON5T5hLRZ/Dkxi5z8GX4cULBPCwDXja8rfvgD6
/wINtRw5syjz/8fRee22rmxZ9IsIMIdXicpZsiTLL4TDFnPO/Poz6gDdQOPitrctkVVrzYgdd9aB
GSvTKsUh4wnRTXIWMeA9Cvwf06YOwKVVNP2JTd6H54S5vSEePsgpvtRXYlnTVE7WgP66Rl+ls7fS
0zc9zzxesWPbPWyejpzoEq9/0FuCu+suQVske5YCZHBcy5fRPLHmMyQTBstixE8sYQPL8CPVD846
Kg4W4CJjMIIL+js4L7IIWKs8MMHk3i4e/ngvs+FDAqBjvzas86i50tumC/JFEvRYrGuDHu10JlCI
dk+iZGO70zsl+yCn6+7Am6Co20re2N6JM4BTYcSgobCxsn0Vot2i/FX7nWXf2uBqFwf6FqpiJSrU
Lf2zAmol8E6sclLKLmt82jBZpCB7w44f1vlL31yP7HIlI6j/bsGlCbRYmA6yMusAYFPSj7Ojos4q
iJ9cJ8qm8C8InpHJku+Rvor6TF4w16g198uDc5EsFw23NILtQ3ktqmr//w/H8DU8/PQjGunS+C37
oxiSDT9EU92jy6TCNr8b/SqGAg6yq8MFQ3viXEz5sOQtw7q16sc1PbCLikNmBupBcmzNWxp4nLN8
TNJWT1ehfSTHJOnWTfWlhshZnrq6KLtV7dy/p3lanjhRgkWD1/DCFukWPi1InxOkXMZZaSU//do0
TrCYublAl6yRiPthJkvxmcMHhfYVM8s8kDuGdrJw15l/M7t/Db8r98ZcRc0GCBCYXKK0k/dPovtm
Pt4zs79TrtpCyxBg8tWSHNIgmflU5R9G9o6AY+qRGiTOG5g5PNsb8TRL6q7adg/pi9PcSNaNctJq
hkxthXqaI3nVUGes7QWsaamIF2m73kzJLVBezArKuFbD3ShS3M7olqBu77TZzJXqpzV+bQ2gBK5E
EBioFwdp0WgX8Q/L8AfR9OKbkUidd/bwxSMUqHYZ5BMacz4RIBdxyjZLFMvIrr4sBD1N88U1OFi7
1Nn40zKA//kmyQP7BjoDRlW3g64jtn4ecrGk8lXXT1FxB1DOLZSlwxmzYUiz5QgetxrTfbFCTuW5
uX0REFIZfwLWmdqhcA658lKyl3fIQQ6qSyK61lBG1tNXBB+rVB92/JSck9Ws1PFQdTsZJwcTco/G
h6bQlFoYXpUkOETF36iT3ZM/NKCSpP4psXI6oLVOtScsfU6/2/DFLYVS8cnXTiOt2PGSIwlFy7F8
is2Z9NGB2SAAa0RLhplQ3aAr41jdVlx66fBVR+sUKEEiMif79sg6KjDmtOzB1radjbxx6264cF3z
w8TNWS3NRWfdWXbw/1KP3rH55KQzyidxPBrNOsgvhU3hqr+0nHs8ndD7NHTKqGsTm3W3HMNlgUQy
/jfGBHS1e4G6GAHBQZABHlHhr7qdQZrJzDrSd8V/HJcvO/1CnAwducvLUxr8mCishuiQAdBY/keN
wl23fimNzKWTCbUXwKMwqcj1QVavofs9QFnir5vX5bMm/GROHKh/Ittc3AnmtEnBhqbWgBn9mbR/
FNmG3tNs7465KdV1k/w0PtPRdih+pvZLoosNEwpfjcCyB4Y1+cvwbgGGc4EOxMpTrPKafvPLbeXf
gJrnWbRjP1zYQqb6jQRsZhObZMGXFzIXD7dtSvjlMNzA5YkOJS9tLFeeTwkq4V8Fz03I0X8sFbq/
+KhTTuqEzkELZ3XHpOuBe1g0zKjqW3AK7cA46Nzl8WnKJJhF+wqxDcdc+dMH5LkU943TUrG4VQPU
NsmHxOuKaHeO/bGVVk2FOvNfbAtGl4BkGlsiUiU8byJ9nMeTHy/5h94AV1qqydIs3RCj86NDg18u
MUexcojnbdS/1OKW1sc8+3O8fN6yuaXxTZZfBn4+z7jwoA2IflSfXzi7NvE5vkXTxRq4wsE518OY
495xA7HzIGFA4+aD5vPPFypsCDAJsnXOveEXNTO0KvAmwsUiWunKvRVAkYxmunui7GIsOFnBNZRx
Em7wQCyS7BK4P4mHQUSCmMUCwBGfLCr5aKF4IjNqoWs+bl5nbugqlaoLwmZxMJATDjDElms6u4R9
uzIZx3sMhQRzjAdF46zh7xp2fv4Sb2IuH2UHCI9dswYyjccn7cLz2j/q3kas3GJJ4JrgQeTOB8gh
hw0lJGYjkvpfTrmh8Y+aurn4A1RQURO6uRei8PEeOetuvCFVnmnFaRo5NJD4btgL0nSVRQvFIpOU
Ok9GArQJRXsyuapy9UeLf4HtLXVXZofUWAcYHWW1c8Xd0KkTINxmVK7UnMzshYjie2bKMjH38hdJ
dXO1viLdXTgMtQWOnJQXnQnNMtfmuCnMe1fBH/Hxx+lFax4aKfj1MimOtvoWn4SlfWj9PfM/q+/Q
JPGt54qWDqyEnFSSQub4XH3G0g5w8vEeQmxel9GjiLfv5orF4uH/+dq6wvMaJ59TtudzI5B93qow
ALMegSXh4p8lqcTjksmCxDzJXCn90a6O+B5R8Vl0ITAUw8eN8bHC5EsWsrQdt6OEmqEgnQkzeoxR
SA8vfL0KGr6a9QEufkJ8mckUA1y86gbJ4Jool8kHI7XgYB+celG3+8b6S8PP4YP6GIz49rimHg/S
qUCZQFSvvhvudMaLn9IxQ7GnMClR4ebAB03VV9rchvHDY4SLBjQHDK8Zu/OKOjkOdvG9Iy4U2F5u
UVXc/lgW1szmYhkP2d7p4Tuf/2Q9i+8IvDDgUj6U8sYQfr1DwCJf2dlcYZFOWHcs/+SZK3vX0ULt
j49q+pa0V2u+UeV73Vb1frQCV8gM9M94qtPV7B6Cz/G8T+BhzYR5Q5KyyG9ht40IDy7/CjxGSNy5
QSsdkYB9aByk9RxVNJz0s3trVy53M1XIZbhsGeC9nRddUNwJzoeiLsPbjgtzhd5NJlJF/xjSexm+
NahhtP8OT4jIxJpgQeKK15zluwpUIjqMKxKzeaXsW2zbyoX0uoJs/aXOnfeRE1phadPCBDaTp4rR
6isrXuJwNZtvUr5m/UVteLNIgJQxD7e1ytzo41e92gZItEwPA7rZlmEJCXRMGZ09l0hd/muW3BHx
28LCOjWOa/tsyebaHk6B+ldatAlD+xycDuKAJnemKY6uMc3djnI833sp5CcYtC04JHE5AJbaiNP7
7nsXRobJhsfAMYUdt9koMNPUxErFuwo+nP7A7w3FB7AMnngblpU7xOFWOF46TKIpL0dLUotPwd8u
Rk0X2wfORBlfu8h3t61fFXlPbnJ0FcfaIrbWWw3xRoKS1NwGgSeWa5hPionwMVras4WJoBRmFoG6
I7rgfyDFrAjQDthU1hCbTFfyMTzYrI6U/GFDVzc6K03dKspFZ+3UvS+p/Kkmrsl97/bLqN2TAeZy
f4dLLhQaWdk8wL8MwmOy6BhT7stD6TXNXC5IDX8QNQ1uG8z14Zl4z7Fjh3870qeUfGblguYNbI+D
TPrcipGZTOBtjXhp3BirdklEsosYA/sGr8Dzm0PX+IcKEM6cmH3MXq2wUY24vyhgpsAXw8RTl6l1
Ur+N8VPshTgTaT8Xe2dZ/dTvmBPEANKa0ApV+YnybI2gHgiJ/KqUu6T6Z3hHsKicVKDspIurW9y1
NpUnmBhK6wr9ppRXGxHvAhMr8ANAlWUnYJK/KvmBik/B91AiS8fjKex8iJYaDclf9+vJ37azCzQF
k9tPZh75ZNhhQs5aHMCukP+A+kUTaWf3AUVawG0gEg3ULSEnLg4W9ZkShK6divbg+fxEpKle/gzx
0GcdQdow44bMLRYwARKqFuVYZ8e9bm41dWdXQOorRHE6elmc7iCJWnozw7vWs9qZvzBUxEb8u6NH
tT6d7js0/voS2Z/x1zJjkQZDMzH3F8y9MZfYkVfj2sbyL630BLp1AULJcEVsUIeE3ZBnh0fTlm4B
xmbB6XhdiyL5hp2psfYjhSoM/Fj10J+109EMrnyn9gQlx2gUOZlbN4dEtAm9Mk6sgarusuuW5fjP
RBGTgLKW7bli62+R3ik2RGzyXaUnLz0DZnYMeQFpFA1SqH5Av0bAYDWdBRcWfTTSWyu/J38TcSGK
YndXAqGJGTfGZBGBskZEwwd0tGU8fH7Jq2oMc18BJN3V8jH/YA6KEZVQS9tBrBTrXnopAQwy+0NG
goe4qKKcg/Fl5m5bYBzIFDD3cRFxUiclE0hCwRDK3mIR+GtwdbK4AmXNPCW+jUK7dEHN2e6zfrA7
CS0sxX8VhDNl1PygVeitMtqRk6+Eg2Tm4U3TiPGaj8a6/qBEz9GXANy01TcM3+HZwq83GQeHga/E
K272hO3OGM7mVrkDXDH5XXDFzNGfMtjpIsuEDcMbj0p+Fs97Qk5HWn6UfPmEns+4KwkL4FmiBv3k
38S9LPQmcFfquBFffus9a1LQyEWnHZj2a3T1GciOs1NlVvaAr5EehYpph6vadF7ytNeKayl95MTN
tFsve3EoaNpKDR+EfRJczOiRu7IDhFkE8xw7bVMw4no5dtoX2QgsewhAATOF6wUHrVacseO5RrIT
U1fQGnOiJEEYoLF4Oyns/F+E3VfCmsQfnhN000PSo7vE7Wdk8Vqn4UUOHeBxaV3o0yqL65VOt8Rk
CFIPQSscUEaWj4axPnbVhuIcrgKxZZmtM8/2GJMAxgqJLmswVIeZaVg4sssBD/wNCwJnBg0pKSij
r+rSWlEbUxgfcoTu4busVh7DTgMCih9rlgHWE8Y8bwLS4cRjA6IoWZsvGzeQmv+ZyqWcDkQ26QYz
RZe4QpSaqHxHqKBLu53Tn5Tvu2iFNEwnuKaENN7wT+CIrtJzpW8nMF1H5vYzf1kdUCvRNgUvdGvi
t8+1AHVgnP3k3OhgrmhU8TIF1leJRV/DkOKMP0IW1bcLTmf252UubT1GXp7Jwj9N6Tocb4NzG5El
BgTtO+wD55gjALsqwrz3NHc4EXaj8qgq4qir3/yllXejQBoCkmYODPnIA40p2dDs62bAYrJNJkTM
Wx5l7nCuAtghb9eBmXUgxJllIUxpwcrOifdlADv2Bvg9qKm1TQxEqVsaFhyMxdk/L6F/IV4r3k0c
puIXdb/luoLQoelDmWDpHCBDlFGoq1I4bs5S3mw9J9XoWwWRl/LTDyZoGl7m6jwjvcmtydM/j/FD
V04jLLOwkwT2uyEbQQrOXDj0Qax97Uuh8cepvmpvqYmoKzrfwBYJwJH7Wyj8BND9NhoJkK25gSRe
AGBVWM2aubosKFACdBiNQwCzX6lPXuJ16Rxb87NCnDESOhv5qMd5RWiKIiF/5I0LF2gNUCS8JZMZ
/ifIviEgan3N9CB5UEocLom8qQdqi5gF52Tph9+lgOysneazdFXznlWiZ14AftLNS9n/8ibLiYut
WpXmyf/U2r21LoaXrWSiWYiVnVcUnVRTAgzcu7gJCfHB2AVXZ6XwDofaIs4FtQoaXYIC3IBmOpr3
FpUL0NmseudZRSwJtUFBxtGo15bBJxl/MUSG03oKzrlx8FPIKJ4OjYmG/FLXKupfH0G2zTcYRwUR
hX/ewl+G2cb7NoSWcteALfNxRsj8kL3IFn2R/ktCX2z5/IWeu8aeMG+llO4nRj78KFoOs01oegJD
0C9Yg1J65GbsY/YnZyBR6w+iWFQA8zPZdJM7LDsSkXjJofQnNxOY2y4e2e9ZkRVCrCOmw4HRUGoP
dvto+FMJS+U0ShSFFdpZGKO0UAAA61KaO7zFUbHPJrQmv2qwQE8uVccIR4jEzZkMVwOzQ5FXs99/
VX2GmOVnvRIcIF3+GJ1DjDONagWEVzbqDbPditNajZZcRzO6ACVMJTjUnbdG1BBRlwzr/pgtHe8v
l+8CHVKqkcmqoq5UXbQ6NwG/nRzMFS6FCIsShUsdIOClz2RozSXFfrZHOOS/zHql3aJe+istO4uj
IAgO5DlWc6Q2zrIbtyohFsFFDV05OAqIDY+F0MegjFwrtOS49iJMV+COAf/R6HbjrrQ+ayBgMyK4
Jtk6aLTt7OFkKBL48pE0edcAJbJwfWQH1b6Y+SZPrmrF3KlcY8uCuEZ/gmi+14odgZ5zFqHgpK8I
KCYcqdnzJ7GpLFr1kHIE1syTavLWkm+PWI2/kitNfA8M4XPMbGPxqSh8mCnBK67CiJ6fxLnR5Den
3IsPtohX1ovnTVwBSXtJ5UujHouqdy172gRFvrEmeRFPtITgEijUfNlzd83eU0zJaUYIQKkzNKEI
FKJT/W9cDMsIDSgO0ulfhYrMMja1/+lrHxWCZzq+kSO/ZO0L0dn/Hx24EopX6v/IKNywt2n5d4k5
hQQLCWQ6JEg5AlsarOfYXEJMRpRTWOY8W/HqFfe2+ychEBo1xqVmmRePfkE1H+AbXhKys6BLT0Uh
zwbzqoNrFM6pB8gon5H/pnqDMZfENaqUh0fGy56QhTlUmEQnpO7KuqI22b7n9VaJLkH3pvwEbK4h
U4LkHurqGgoN8YvM0TJpNJPP+SdHk/RFIrvhIbVmT476MpnwdGSwZfkqa/cdcdXsEdyPkk2Kngtd
AyReLwj/UGbtu6yXprwm0cxmmWvnQXQvKQqiVjD5HHEqTOBHXf8RDcT6jBfGB+efQlHKeKzQKRR3
8oFQC65twl3fur8KP1v78oelR7v51oWkHswex3q85vGFYEq9HdwWNpTaonlXy1R2gSnM/gymO+qm
x+zBBaBIW+A+DoslZBy23J3tlgSN8RKzbsbTlkCNXP5y7JMX3ZL6pEG8Y1vG7MJ2JiPEunnU3DJm
G9FGrTYalD8qeYSqsb6x+NPpaV86w6eh4kiAAhOP12gbW51sM9P2+e+iuBAbb8NMmgkppIFmIpgb
o4yYmjyrExhc731UsNDFS5cOArNyTHRQYls442KbFdOJYgqkmEIuJKlLPyAThtTQizjBLO9LNl1U
7bNY2D0QabBmWAxXJp70iiMwif6q4SIG4oEaKKnqgB5iXMAvuFjnXzG/TybZOIuCiWlCyXB0kD6Y
Ox9+rdT/yulsZY8M82MpE3jOS99xAmZMPVi8AUiZyec2IaqkaB1U3Ew2ugu+FrKkkcmwnagpUNIO
5WSlbi3cUTAL7Z9dvyD9HYzvM6Y84P+66ObfNmfOgaCqWVPuxx8wW0tn+K2eFdYEXZuNyNVM6uZl
SrxHyDSxRJr1O+Avnmo4IOpy/GlDBhUWOLQxXK7tcMYWmly1FkcH6k60gaTdznruet+CEDZeFfSt
OAS7EnMZYmxzyz3jRxtHfUzutFTLs4fpSESajeVvWfyq6ZpCcZvfpAC+xd/oVYdOO2AN5HbjXUEK
ivBHLTYsgjRiNvXvhI2yg7wlC1D7dXAjm9VXT5dFuDbyte36i1pnC5pliHaX8SYbEBaNAD3/n2YD
qMiQ1wsJs164hYqLB9SWLcOQ8lHalEic/YU6AI0s5epbIeAlqf8nUo18a7oSbcXbaqG7BUlEFTg1
P3ZBDhn4QYx6i8Q8zDozQs2Q3jDk4E4GVx2YSTYGsqo038pYguNDXZ9jZdv3e8KAyUu6k4xz8MLL
wLFaFnOLhcVmQHdwEU4QuQpy1xZDGCS6At69n+rl0N+x8c8S2PygwYsLDUHRI6rAuZUuk2XKv/vP
WQTLwH+JRYgtKMrW2spY6NLSo4FMWmqE5Nps08SVLAMAPCAjCFG5hXnk2IIty2kTC14PFfiZ/YRt
rwkfZfFMk09ww4x0eZZdZcHFZ+L3BZVRKv6UEq7JZHYhaa+DEBX65Z7hIql+72Tuq9kC7LRnD/vu
+u9UeztEuo0L9TT6BHWtpfZfDYkXGV/8JQvCpdw9tPjN9q+AL25gfar2mih3MkkX8hMUw5DWVfAm
62beq7RF3uiVZUFayQE5yu+o+5MR04MBpdqtNM8tgzefCAUEm+Ga6gsONUAjauTWebOWqwuxcaRr
foyAH2JWdNQD+bzzuL4hGuFuNPFdkZsr3w3tDPgXMQOhySWXl/Bkyp5Zzr6/M3bwhW7+sr2CTAXD
IgEuC4/+u4GinaSBLwUjGZqGZPxM22XnPILoEQTvxrxJ/TXz6PdkNDyR478s6TFX922K/ZLxiwyk
CujdZONs4XQk+B19USj7EGsq91pP7/aqiM+mflLla1+TGnQugrfm7AG38nIrgo5/ynJFbBfGujVj
rAtHq0YbO+XkLjaWfW2mGle5MfeS49hdSRex7Wdh7TVS/iA8oZWwWE6PwvxwhjXqNsP4MAC5jGJn
9N8jwH2pnq10K/5w5rE+uwgpHwm+hX6sNECFq8LxPAR/KlQqBRyJs/AKchLgJeY4w21Uru3Dzj6k
5rtbVIsUyDTuRpSUmMTYtHWe05DA1ngiFk4/TAOh4y7xMA3Ptj9r+5UTH+CoXbyI6JAG0rVdMTHG
LGbALX0BSHEakjUaKZ5yIzwLNH4iHIDhTwuOajtiu6oWITZ5faeqJyfEEbDViIgB4WyuxMcC8t4i
0IlJ/eBzcCX4aCb8f1NzSsI/lZgnihKdbo1QWmiiMwAbu//zUhBm42sA7kcLqA+kzXBReMaX072U
g6HPHFQzDvGCB5m0ViQt0lecibdkPvFWM226wHJIGdwgXwjqvsXThYQqkt4J0wHY7Nxy/vJFTSFD
q5POfChkScwuKEpVDgwRi7ccg+8cmhVlO8UkpPDFd83+BCIJlWf4GsdlLy39/B6Rhh799sT/ONoa
d+ICkxwJpP9QadTLYp0jFTM+wa7QhdUOs2lwoKhsYtwh16yuDghReWEGwjd0JFHc4KZ85P8iU6Mv
mcg2kfPyiu9o+oumf7x/rlPvfKBPtV0D9c4V7uRlgQ2MEQAfqQhtT9YC8+QVSr5k49BhLWcrhq+L
CeldlVoyD5iu6UZkwfDm5K8gSdyoyUdZcWTm6J6TU9hucmNfEsBCj9SkXfj1lIOFRB7NQehcZBh1
pafGBua3gKABiTDLnQozwYVGEwUI3kOHqTKib8f+6TvGZswz+YJM3JTSSbIauwNSzM54ZQ1Xtfwg
LWoWKWstDMTdpairvjoQIoBUcZetkM/rm3IdraDZm4OlVedaufO4wOxH2laI+A3neFaKcyGf5OQL
EgnxucSRbcW7Hvi+kt6jzPQjYY3kYlHQGZf2hyVtyPbEEY3ZeNdrNsroDoHxr25s+/gy5FSCurqG
8Bmj1ZB/J4eEudmbN8Q6JFdxBIzRs/MOtfnpVBvDwQzp6sqCABswcf62rDqXH7b+B8ARc/S0PEWo
W1CUUqe7ZVUQDrQVFLfz4r++CkkJ7NDx5smhVDUycDYxfoOcxwhAgJxuKQGrnEjrNdKVtWHRz5eI
jtO3np/Vt8dR6+yQSo70tUBxaQp7knOJw391stNCqoVXMCx+/kgR+E8DB3rJdAziizSVfgFaz1vr
l9Z5LI7YmnH26saJJJ9gFa0mPPQN0jfE6YhMXCiGSIXkVrulXwFayteMoU8bUJr1SwIhFTA4PlGf
3f4qdQ+EFdyEH2gjXU37clruBZVrclZT/hfyBaegxdJSTBhjvIdwcts/GWmggDHGX4uvqaUfm5Dw
gnE25iMH23fxpMdLZqBVo/9rgAEE5sn1gQO9hhAnTBQWEwV6oK5t71513072F4PLG+Cj9L7Sswp6
AsFCg+/MLzZj/2518tFRAZDxEl+I5wqYKBgsOtQME+pgXD06ofhyAxbpV1SZbkLiLe1LrP4o9tlM
8RUTp29XIMAeVVUh6LVy9OWnU71be9aux3U/7AnXieVVPx06t4O9uMriq2Wm6wg0kLO1jAE5o4MB
P7kLsB8oK8pPtHf4B6kmqBvdO00Mi8ltxJbhAyvYS7tbJM1T+Fz8FIW/Dz5wGPitQYYmCSHckZZI
zBybztol5a6MrpH/KZpKQ3OhETHGZ+35+6ZHnBIswL+xuSwY/Jk+ImIYOaloxDb/t4V4HEwQYMD3
twy2GdkU1wCfOdqRg7Pp1wj1EsqV+fS8c8yzLh+i/skSaOcLySSAA1QQzCUf2TSSjWUuUVMhqga1
0BRiybkKpfYBsj43y3WzKLE07uD5OozJMesQUcMNYge/4gTLFTe4IIynCzqBHaWmiBshkHfDeBYS
x4g7LmgkN07f0PBBsyX3nsQLcNU826gInFsSXNh1QweLDZGYGVJ01DSVtZOtdT0shygT+mRC1Zpp
U9sr06dTKJ2H0oErJUmfangFgEcWz3aJwiNl3pmF5c1uEBCSsVxrfPdrFuxk+EzDUyFd2+DVJceI
d6Oe9iAc9bpfU50s9oM8cVF6deVBnaNpz1aZ9s9mlcmb76aHj6x2CXlETPH12qTy2KwPVssfVy49
acfZDUXOs5msHHn5SejxTAKU55kEZ58F/iYgdJ921v7RA3f1HXIN/ySyLDTz6JjEwm1j8vII0hy9
1LXUF73l2M2xy5M9kHNRF7NnM9K4+6kvnRVCKSFaIZsfoBONFRB5pOxGY9tV6BfNdGHwz2OnhVcG
G71UbNlT6WO+XPv9FvjDko54jQG5eORIqohqosSRUzX76oEHi6DDqkFNTI/hsW6JxOLgWk0P7iIx
/Jig0zkiRbkKIAX+MXjhUs6f0Yb/r8oN/ihOp0cQxhUBGZYaB+lP46aGMDn+CRMTkf/pYezOYftM
ul8yAzEP+ECIvGfoKmvZm0nNV9Tch0njEz94zZY5vrqQl91z2dHtVzE2FJD/8ewdaKjxOBZX6soH
vR3Ywfz06XPeMLghcSel4h65cA9II7tzZuJbldahKABejuxE0Y2hkZzTCP+i/WjY0/sPsQH33Vmz
zhgCRclLsNKNf02yTcBWFDYKsVenWKAg04ga8UYIXGQtmfcIFE6IaRtwxuEtar5KbLjaasAgz93L
nxEAT1Jf3C0GlT+OhSsnov4cFItpWPiC5Z7xBi5oPgsF+6HfqPcQGo8u+S1LhvLgyGPeK0yz3TAb
6mHu0O6GPkYmQPZPNtbsTmPFpta7rbNmTBjqO85JjmdeAERk5Ne5oTQPCnhyvkZslEVbrhJ7z09E
O6QQSAmQZX/bzcHRhYzJc0ftzIYjwyDiuWLWEKCgH+wdHgIxGpLq6FYVlwTxI7TRkzRzJUeQBJJj
2t6GryZZ8efr0ZWhQa03vM9l/pJYLrvqp4z2gp+iuZKXZJgxGKTBjudL7NZqe4xNC7CIj4tu5B+6
TYQESxq5PorLoEe0nARzCUF4e7b7NxYFCZFGNK6CeHX3rZXwU071l0qOEEGkLfO9jd6boak2352W
zRKLyAN2IeECYNils6zKrqrNAUSEcB2+hIDr2wzTObnaqXMK4q2dvgam7rqI0DbgBUyeAnXIIIv5
JIwIM6rvaiWReH0Lh/gr8zhwcZU3wGOc/En4pF5n1tOxHFKl0XHXhLitlFfF7VVnrCH+RTcIcyKp
ysdcLkZOQYEhgdSLbYQtWO2AVa5ReVfVu1TuFXs3obnUVJexKk2+Mibuiac/Na4FJFCeveCbTXMt
OwzOsptwOzGIIjIovmD4jU27Vtp17uyAxTIkUmCp3Z9WAh0YFAnBjU0KSIoYs4PiGBasAIqOGbjC
Gsta3j5Mt6Vm0eaZKeN2QQnIbDJfqf1dDF8ZxNkMLqIGPx7pa7fQhMASa3wnnJ7pwTTxIvUHccpz
5AmzcM41NI6UGG6ZYYhJotdHXUYDZ8qWM6fW/2HaFJ6ZQdXd6hIO/1pkkryuRB6FxY0zeq7VFl42
h7nqik0D4186vcVbgoo0tv8Zds/1z2XFw22T+oNeumJi73GZz+N+F1Q75oSxQabUAd6BZ4mw11Hk
6i08V2J2AxhPlIvY0mOd845wqxA03kdEUIzxwhexyKg58H/M+Y8FQiK+1O7Br8jE6P1wK8PTjM32
u8Z7uBoQnQCreC0AyjoydzSY8ywiQGUvweWkOZB/1YU3OTwbiMCVDfNyj3EQdRTx8uY+D+F8rmLO
iUB0PoTQU38OZOfV2drWtzr7Kyp+RJ0E7EUuchZjBXhUIvJkWBn8VZufCZNvlOUU/oYOzj4OmvKI
DkXGeoRQO8tXk72D1uw7CuzEqCuEb4G0FksZsxcIAmZEVuMdpYHxeAL6h+XKVlAFrewqrfuqP3MC
STTk5Oo8cD6lCuMEsQwyKkdjQAw5BDwX1AXIPP7nyPpoSZgL/wLlx7NJT19Gy5qgeth+VyAaanhs
h0/JB6VlBkHW3MOLvzhKhSyZJxVrpDjiJGvxMOkYaPiPRGhd+IioiDBB3QLjZpon/SnjDlC0XUqI
VEQaUFFcA57N6ICTu5SwsWyaaueUJmFS7SIdV7bultHZDHfgiWQnz/qlNQde4veCfb0N2S3ir1YD
eU4jV2+lrh6J4NJN6B9NALP5N8OjgXzDWrbWR0SIDjCBCQJJvgPjB6k4zVI1r1L6ngw273RByguh
FDONo3vIV1CeIr4g/N+bPOFd3ffjxpk0RE/EjFxaGDeWC1DsRdduI1G/YHJGn23pLJufHsS/c4IU
oDDFGbY9x9koz6Hom/RoynDy047zzTcQu8nCzBixef/PRVjUxn479Gr5PTg3MTTFyquPOjcrS5tI
NXSV4ihFwBRKukh1goqA8rAwowzh0bhXjrROeoqCpn2EiDvkgiPaLZixJ/vBtamxRtNkoKp7PT+x
ahFrx0WqouE9yaiDsg3BBOIR0+H2oSqLjgPWaOeVtYjAaaiGpdyeHIiOBOYVPcPRxvgdDW9ZkM4R
gYVExKslEBPpVRZAL+dvX91kIL4AYeWVmC9fYoaJ/3jc5eLkO6fYu9fBT97VFLMtj3qHVwCAyjhn
oCxxQRkCv0s78b/Db43ZTd0ZqFFrOgBqdtYSBTjbPfa+UtsbfGm4aYsVXqJxhWy7HX7EwdpQ6xCU
p0zC9UFnRcaImCNdo91lj+fWJFWgKP9i7VFiP36Y/bO00G0TuqFNLw/KzMj+NAtumur4o9ooM2v8
EotqYRnLSr048hZ8w1rFG/iOZq4vC8eeM5caw2YYXiK2LYnZEZGU20t2AERPvHCPPnt4eCxTk9VN
4Z/VkmVAUoLErKuug36REeZt+vOS2S1rvlTLIliMP9Hj8F32sosrcGAKYrcfzBRZCcHezTZjMaHy
gx/K3X3ncYNfEnFeWv8ylE/CeXjr6EZl7xNStPYKcj1jyeOAMEjx4k+pmTAa8FWLV8EmpGb4+h8R
TW+RRBnXT0oE+Hgwra02vlCZlvYGp79h3fw0nY0+sJ/YCdNvP/zVBLLrPwIkkG3t4MmH/k5PaXtp
i1lNn0BOgoX40fhcsBzo9Uc8oh5jFhwbwlpC1Cufjn6zWJxM60PofJ30pMuvnvwj2jBLkkuJGaZ6
vjtQQycpK3ij0PxNONPGUIdfvhOki5Yl3Wgdo3f5NP8w1Ouk9dchDUHs1r1PLzb66P+oO5Pl5tEr
Td+KI9cNF+ahotILEgTnUSJFaYOgKAnzPOPq+8HvdJXT3VHRvehFR6QjflkiCWL4vnPe8w4EmM0n
LAkERaBck8Q7z+FUkwFgwPtgf8IYjNixHBEqQZtzUj1wqvvI5R/cRdxyV1WkcLqrMX0kDJw0peU1
wBhAh1DaCau5gJFRLDaTjnTdkhuYkb3zIUM1CLSnHn64xXkYYPFSXjXUyeKytYBTyGRDf/MW0C8W
HU7DMwafjY11KNObkSVB9Q+FzqXP34bskZP6FsJDlOv8KLW3bpqPrKbVUWK+43fQYY0fYBTUlLBB
gln1GaHrd7GLdeN6McgEE6BGallZt20Hn59a6/BmuLGtQPTgr9hRIMOepXxbivMcLMbwVsKXW1DB
kEvm2sAx/TIr16lA/LT3TEOLmhiSFIT+ZlXZFsDofhqDWfgk1PkpU7+lnkQ1MsXUdunTo7sjU8fi
NTKX8kltz7V6zFJh9swwo2rWk45JxtvbegO0m1XZkafckM962WKZB4byouebXoD3ZdfVJmkeBXZt
SZJxnTAPhzdJqFw2ickX4kSJ3WrNFcHHpGHevDFbnzT8KprmfgYFkFGyp34wmcBu15rEVxuGrirX
P++fBYxgV3hK6WoCgAH//ehlcJSlR4X1SozXNL4O/e+gO8XWtl12IfpOvUBgQyc0a40F+FAVrXpW
2VCn1F8G0lm2Tmp6oOVRoLdAYMZiAdaHyu0bmC6bNkgXVEcI84yC8Kg28Qhk0XXHyQ6Mijs4yhh7
kZ4ZwfNAFwWNJvpoZ9iPfALpuYVdDA56HjyBTopO41p+p8o9q8F3xcYZhGARoPCD0IZFBMUZBQfX
vUF5Vk7W4fmLQNchiltFllDsk6lr3cQad/+t8AkKj4lMUF287Ek6JR/FKZwbqNLw/ARVqw9MiXjP
W558QYCDYkDqkoCX1NGDycDNRO1bvdCCTwNotz5N81MP4KQPdlb8zMfXP/A+H9n1lCUcLjErFKJP
XVl75EflbArSO6VyuB6WxnAAMZ0y2selry+r+JSq1lzRdnjLNSMYF6XV0qc7larasdrO1mO8LOQT
8jZA7wRAbOIGTZOjNuGcn+DaZ4JL3Qj/KtiYE/TLztx0FVfvVTB3QnzA7YKp5yR2RnutbgvpRYZ8
OgIVlnm9CCEEydwh3iLEPYh7lxas4Rn4NSHsnCk+yrRzjKsEyKg56sy6mBqkOU00NRBjg3CingtP
zHIhxNMBMQ1OoOkZJtV+dIjPGPDHeIREDDq7l4nHB54jR7iW0HKwHk8CrIoZFhUwbAqFDTA8J7Mz
JYRC+k3wxCWGLbyNDOicsNNxguL8TnUlWAuxa7ZQ2JSriyzbTrg0KZXAS7H7KRc88N/9+IY7LlMh
nDRiDqRI7lJxlejrKgIExkkSxsYdY7XFxDVFPbiTeWPzUONYrWQfGeLMfMdEt8++tQoh55KpSeWO
jpt8RCJaRpo+pnQGT7QyTt6ZhIXpSIsxg2p7DA9hk0qYYdUZO69Owwp9RWbj+UXABM3032jCWctZ
JXDk6g1xLqvUYiTtRMx0POuRZ8+AIrLa1vo+WWLgla6Jx3NaAyO+5TSLA4ohv5mRMnNnmoIB856U
OxSqoORMyhxNWCbKeqz3qN7RCTNfy/fYZ6EB0bNFOlk9Y4mwE3SoNk5TYGKwidF7iNrFRwGE2ymE
Umve9haN7qXANYOBKVBaZazxoUKUv6iGbfOCbtSkDYuNE7btM7fZgi5piJBM1ppVCG1L+K66auXn
0ZycMXAdGOVoNJA6ZBcWlkZ+DfR7GptrmQsYMijn5gQuXDb5ThWBCbSlyh1gwH6SzVuAVMVi8Hxh
7Y6CZKYYrCer6zjv24vvY8X8aeKmnVayTaTXopBZ7Yg7EHUWmPtQrcCdApNUbBlxPUrx7CmaR7Ej
Hhyatx2Z95JiuGm4x5Qd7nNOAXZHeeikhLUueC4dq7mF+QuRFDjh1fMcR88xZA6D180qT/edJcAf
BeXEnKtgacTOeW2J1/EXi2vaUVTryKhocKERsahOk3GIpcbknCpvPRSxBLYTTXcOsEg1S9S4SKdR
goj7MlwposEN9hXRAgq4zpRHvb9XKc5yd+baQgghW/1JFaJtACCBpwLv3uUH+eHnK+w2sG9nG6AX
ybDGcyrBBwjbIeSZue32HZrAZzCeGBkODM4rlkYrYFpXnYf8aEbXzvwK22cnjivCASjW8hial3HR
PNYBCVumg9gs6bITl8Kc+BAVRQCUlb9vMC3Xz2V3FGxuCBwGwkrBKpedL5QWrumjLDo3DtWee4IJ
HitA1tT0DB7k9jvB3sVPP7PgXcAErnwAkeIcpxFfnIMmnI3Z12AecFTzpR+NDFfrJRRHO+g/NLzP
671g/WjNXtY3MpoA92YpL4rww406ppcwgvSzNlHdHmV5gZBQQR8u20bnrZWYIgAWImG6NoYjQXpU
jHdP4gmHRSQOG2EROkW4pJGcNtSpq+PI4YMtBPdlhLhRtWiy4Otr07i9vouCM4kkZGHDbF8GqZEi
zHuPwhmxby71jNDvibwTDYg+WGps875j+WUsBEGJpAmmvGvodME8e5cZSTY+0aAzk4lJiSHDh0iA
fbdUsIZMgi9JQYguXfSyYWCGCmp47ZkSjct+VSwhZ+QrbkR93THXD8LrBJwNFKMBY0+D9locodGq
uJTVTg41GCvfOgbsCCgu9Rrk/YrH8zyQDp0ICAXIaPU4HLwY7AQZt0qMdo5dEjINZTnlFliPtR5W
rNFTD6SkDsroyVizAimhes037AltsAKkj8a3qsJMcp8q5zh5afASCHaob4TC0bjdGecsrCVd+dQa
YWZPJVHlLwkdM+E+COceahrB1VvltNsSNyUzIBsTCujqPf6bNHVVeMXcpc9+elARgz5jUqrUMmhf
Ypvk50g8fxpcP2VdbZNhVZLHhu1PbbJ2Mzdx68+kerb6xZ97q3788n0yVFAfRAtLeySwaMvXXz53
W/iBzbQBUXaaSzem9thCYiD4ASDy26dXM8m6bA4VTZWprqL87vcXacx48jYFN1/Y7iTvPvp7865a
a3H0d7pcLqyBSKy3Co/baUDNJJmFdrJLFCvYlPpBsCDWTk5unORuMn6aCJzMtEiQoozEmdN7JKSX
lQn1TaNTnXN1iNALGVD4DtNajThNsOyI0gKrPVwFUP+jhWmHUwuLP2MilpcrECNNdlTmO0lTkpmd
EawI8lmtrviCNgsuWV6cNARauKUbuwb+ucwZTWjixfZVxBYhgOE31Hv4rvOWdtQ9Td0L7sgTvdls
l9O0pSQUstS4D9n/SykHJupmEST8CqauxUw2EngwsXsCDhwdThVeBGq1VokozL5KFdsMAeIV29fI
LaEYPJe+Skq6sHqCcAMzL7CA/LtNjmp8Tjy6mgAO+CTg0FH9ElEseZoyo8vHYnVeKQiEPURE+II0
PQQM2hDCEur2XYEx1J8VDMM9gj26/lZi35+jCF4rtwzjsfBFk8HhhpOcnyV68JxSIfoYsQyE40vd
CYe7vI3k7FDngFMrrOlWuFLLRV+f1GkQMRWI5vuJD1NwVNy2DHHld4uHDMWctJoGBxEbGPaPpnYj
EJJ585Z5Hn3VvjCJm7cL/EIn5MJV6Wpp6pThNVa3DB9Eki1evfz91+IjDrA9dx53kjU5PNA+c6Ww
F4xVRw4BQTFY7NbupUSR76TiFtZtI57TZj0YjlvjLbkqXN7Oxg8AlEmJN64RLbX8kNOL9IoI+9kB
fh3xy0p3LefTRwuIPISmW7LFZ4yrIB5eOHzvJ8qGNBnU+xpcPvfVig9Gv9+InYPx7mT3AjkThoaf
kxP55lHBuOdyIGZ1lUBFKVbjFXyG/KTeBn1nPaKRC/1jw6NXRZ9G9wxCu0W4VQE7vJb+XtQvVf6e
FvCllpPJYedQrTXMnoqqw4oPS7JimZkOflVFDunccd09YEgXfSiT1jpg0oz4VhFZ5H60/jJ22G0I
DPU+FYYfEsLQdWSsp5m2gwVq3NuVXFIyAF77+6F6NRFr4KVO4qnLbYIxQ4yLxMbjRlT3FdvgAp9O
/wE4FDMIIIIDyRA0fRY9lXHuZHGTbxDJBPVrJR0G9WbgVoG2D3Zo5C49HtgWKG+d5Zux36TBTR3i
la5+ZPKVu1OWkFfB5Jw62BGqUMHebqBKwaWmH1fY3mJXcmT2xG46tVwjWphuTmrIbJA/Swldl9Pk
Z4vU5kB+6aWHDNek4tkOGnvUg7llvg8UghGhSSvX3dT+XlHfJe+M/avobnJ1H+ubMN7rwc0yXiGw
NXhUvI/SGjKy779E4PiScfJ4ApQNt3VuvfjAKh6gqPZkVjSUe6HeaZTO+EmI7hoxczGSoTVITupB
PVIHIFFYl8LdJDq1R53oAHSpeB6VhN3aKg1RDF1GVW69cBrHtaDeZcgwMciVKIDSxu99dsvptrIt
pmlRM9UXre8tGD/Py2sPXVjsvjihQkOKxDaFjiRiXl+SBWEGOIFlr774Q143Fo6Vvmn9lVssMnWO
U/UGW8gYdl8Gg1MXTy4mt/V6In65+jHoDiNEE22ZZo9BWgzma6ZSidtssky4zHpjSjvxBSNMuXpX
glc5u45YcTFgEZaBuojxHoYvu+ADKHYbD5Pyd3CoMSbAr3GXGdc6AUkeoOdb7afr8yQsxpiAjncT
WwLdFhOn0xElcJxFi7YPKwcQrrC7+OWpRzsFU7OFSUMbidmwPux6QqtLLEcAVoUGIT2Cq/CEvYHX
9GhpF5Zxl2JKrr0fodhCI5HhoWEiXfQeqvwTcqwdAjzR+ARqISLHmZ753MDD7xTDUAJsXJjKOhGv
BEUO9Qnj50rbA2ON+okMRRBYtFR43f8ibvs/ccfDPGIG+8iGr5iGT0+IyhAv0Gfh0jT71K3ndiXc
MUpCJZJmFxGfk+TWGF8jd4FABZ9MFMbuCj8hCKh0pA1ByZF8myh1JtaqVz6SHE48lhnKMRNgSI8J
S94usFi33e44jS0SJZmH8veUExJKt8F/hUuteNBzcQHYt9KxjIFF9mq9EWoq7Qmry74SxC0U+rqx
YnGYRlpNgGHn1cITlVMtjfeknllVR1AQAxrWb99nM7CAds2dW2/JoeFqqc1yaurl14Of4BGA2z/v
GCk7nhwsUVy8Go+TzxWWWPU0aYiLWQVAFlfavGZbCbUDCE+P6ZHUvSehNosnYwzvh+0Pn58+JJsk
uWH96Y0BGQ0HPT7H4l0dMfnqX8ONwJfrNhkJtgyxS0Lad5RXfnEawLJqmtxM/7Iorjrv8OvGAfqr
t5IHkM8jT9zlawwVvXe/U75Wh4X9NOCuhRuD+wLOtFlAbaEjB2dt5VkvtQANmFe8JE7Z74uUNCmH
Lo7lqqG0+gXzNXYD7pFghocRLmY724jpBrN6N18z9CAbdcxPZQefn50Q7nUUf6D9SmLI2Esyd1x1
uliFt1PxgAjQfk/rnccoibMn60dJWsl0bOikEZ2UeBqwcOxl8XsCgjGGK8O7Yh5Y2ypMRPH4tT5k
pJRVdvcF4HdM2vtnrCI0xPjNX5XA1dZWbe8mRybdp9GkMa2d2tE35hp9tb5NqNaQP1ebTma9mxSX
B26TMVozXWJhw0SEioa0XMCcAStN8mwgKeIxfEPQhtmnhKOTyZJjgVanG0nccsKz/kZ+GlQgn7N+
D+HCU93v1e4x9lupJK5xQQFoigBxxD0w6is73rv7KTrcTJeAPG4Be5EB2SaiYOi3Gqbau7GHp0D5
DLQJUGJBMlwZa59Hrn3J4m9NeunbBb4n1jfIq5F9F9kxCi69vh2aZV3vYNp3cAYrOGDCvldfLWBQ
AuKqV5XHAk1u+COJAIAZsFN1G9MX96l1thkwad+Z/gnEpE1XMTVNA2gSkBSUPYmxZUwd00cxB1JV
KIn4SjPYaPGxgtmI7UCyDgkdjH1HTuBkbkLSS6RzPQAXOWO6RHTQCFBwcA6EMqVcU8jh1UsbnYLw
fYA6UkUADmM7K7VDLUAKek2hPWDolzGgfJmyXoB5hPpSDNvJrJ2ipyegaMPUzzBss2Qqfgy8iyve
6uKzUi6B/CUEeKVDtM+3Ed2Xw0f64UlAr1e2i7FdeeqqMHhsI9zi926Kbcs1LmBMItMEs27XPJB4
hjEBx7IY+9qhuvcU9CWmLM0SdQbyeG9eTweit/6mxMbCFC8tNjksRgPozMHNcURe62R1c336WY1m
wpmSfWu3X6UEOwIRMYIEhEG8K+9cUh7EfRDAHSWmxFgZ8msovFks/1jNTnTDtQSqV/U8NN1yIEyj
+lHD3CmZl+jDijlHguqwwxxoJbuvfbZoRDJ3llEnYNazN4LvET5cmzv9wG0wz/M59R9aojxes/rq
1qfLZDK8mrFDUItebIitd2r24gAXAXwYodtCBiN6IwgeBW43CPe7Yh80S1WnW9whRtWTS18lqLQm
qp6T+k5Od25QJw/XOnl2MhuxodE1TdZQzPqptkIiyEFfs73Rvugo2KvyU1AWZj/xNCG7lHhe6O1J
l2HShIdC5dYy0XsijNpJmANEOC6jfURajfUUD50LF76FUq+u8dGkfVDJdWghSCIFwdZlmjomR0EI
yWDc9UxIGrTCQXutOfxRQ8dp41vVXsOIIFSgwAqLvtFYtjhoF8u232DG5YVOZFwai8qH+kJCWYIK
sMVDzIeMiahF22PfmxhLBeeHtt0JymvefCYahqHXrtoIQ0x3fmdgGKKOYX+KDxBha2Wvwa8xLsQQ
MCDpWDtxHk8CbjVqki1BLurwLPOdCcJccrKWXb9Vxn3eHwfhKUyp3p+x6YDfk0E/iis1fMDVMUSM
TZBx4+F6tIZlxvqYIjJQEHBbt6J6GbZBeu8ALcCoRdB3bii9/sETUsdYs1ywgcLfADGKcZIf3vhQ
kA+McAOR1rH7MbM7ctIGBMz/dC1u9E2MQYYK08vJdd4JHw0Ky/BAfqbBtCPsjkZ/7otr1t1Snpgq
x9lo+BQMXBjR38fBM8kXONYaXDN/49YrQQaaMZ6mftGAFeGR0zJAnyFeNqeRtWX/MjYPDeMWSXol
8aA2ttm4tZSNmlZzeLJiZc8hDxElI0K+nyBfDOY184hxDXdDCuWCoJcaksQhx6jXA67LafB09daJ
L2P6JG5vqnI6ZSWwOU22giGyHObXJWNRvhLj99R7HaKrbnxOjyxYbPg26aiJf5wX9CsMi8DatfJS
altJPhP8NU5rBBoZI3OC4L2BapWwwzd0/7EPLhq8T1UoqgOaXzzOvAbGxY9Lm43LhXRovbdk+I71
0O4CQJbeJHTvqPEQZ4seQ604wQT8lGtYFJvlyzBcSHZNCPCIPrkC+GkT5NAxp+lprFDFwQrBMxTm
pr6MMdrmVTzY0PUZ1+LTkJuE6a47Yo0pSCPv04KKRzUK3Z3blYaIi1LK+MMYLrDnCyedUDeqZ6Yc
Cd+p0Zg7a1OkxKNyzzjzJhWr3TqyrgVOW7jIyF9lessZUxjQacVX+sYcE0gm69maGzxX3zj6ONiS
gs5zWvRHfKRrhIfee0IEmIuLMlPsV8tD+Y5K4KygNsf8dpqihM+q++Y0Nt3JMLdBchWtJaAo1aYZ
XBL5xKkyhT0Aqe9h7LFPLVyt98gxBScrzgVYr9ttG+EIqjeAPpnlIm1dR6guWPw29FbZgaWYYGxw
YMjCZTWNWxA7TzeOhyyQNUD5Yhmkw/aISQ3sSsM0tZg1cr5tk8cIJIkkyVuNHfYKu0C7ScApDQOG
DnMeNHEGOxiuaQc/wlLgLuibxMsAQ2hgMPVVmDQwGFrwjfBoFepr127H5Rhu+Oi4v07VF18QD4rJ
64SRXoHR/lpWTyVhye23NOxc4ZYbx8HaVflOb88METBFjYZTIH9rUc0TeC6rS1hdZPGWp6e4syNw
qhRKo80z4vVkRPxI7k1PXju2O38pjCtM5sv8LYta2i7GWh7mvYhIamaAytXMLoN5ykH8w+Qsg0HC
41U/fbyfRjTUwPL47H+04zoaIS2t6H7Q7WTiS1gcpkxejaS5EVyNqgo2My7LEuzlFr/RVWNcNXi8
nGWW0zjZiP1Jlg4E/HjhVXXHpZXnjhyFhOkeO6jrCghaSKXAZ/A3Po5iXQH6KLMVBZtMe8SJMXc7
8yBXPZ3hRsIcW1lrxYeChb2lCmujAZk3zgWz7xyxHLsfnRdcF6J6WUmY8nY/rXDBuEv1jwM0E2S+
i6J8ybvYFmqTwXezBmbV2y/M+yBfRa3TgI3XmH8tIwyXhLKGwvTV51+5gi+EUyvbGAXdMCDF+lEh
AqTeN6x8wUV6/9Hm700NDsxXB5I9UrhrTLVgykVLy7+L+PPJoMMUk4sxdcpwV+O4ZfJoYzNq6DTW
Z4+udJgzoOjxSVbXokRzEYHGumc8NZXogAygKnex8alqRKXAY4x3Y77u9EMBFC3K9wj7ELz3cOxU
FrH2mVZMsUAXIUNZeNxSzkfvfXyTDFzU0bqpVPkD2XeMTaQQSBYavXTxu/dOXlk9vdA1emQmJK2a
VcfHLKp6ag1Fi/AYER2rcEqMyRCo25JLDJnJLCHvOAGHrJXs8yXEn2eF72qIeGjHApTnsP7gXLLI
VOPBK84ZJkmCRkskfCTRB0wzGpUcxALKHiiMRfIAszkEdrASinAhMj8Si5ila9OR6tWtasUZmk3e
PYoJu6nh4jUXTA4VqwVk3rH3uQDXMfVbozxcYLAR3GZedwzgaaP86DagyXC3ZrIqmxXpKmyKbKrs
X34KQUOB4SFzG0pv2kChGF0aHGfYtxgte+JhEimmUEWY1fKQyUDsRKI7k0E3++a0vnpw9ieefaKt
fZIpKCCUDT3ypdNvkypCXOEVhs8N81C+mdef9X6TF28ZhYnQQvLpPydqTVg5hCmC/rM1uPDaO0B8
HYJ4609C3zdhsskQnqH7YwBnZfCP9ll7HxFJCaCpDcuR27+o8s0wXjIRNINzJ4HIsACSPFpAlGOk
pB7IKp5sAlw+1rBqyDmQkCeXJEIB4nslkAu3DpO3ZHxjWH0Yk5Wn5bSi77V6pqaCNV2x946jo7La
+7hXAP/4FkGhj7E8BvqGm2kim0seKm6dbZfUM1Mgcxz6aUm+ODetUk9GGgWQ20/nfZQB0C0E/QRc
2XIsAgDIdLrCWQuHe99vaNxM9Sh05274KouHFXy79CCFTnaBsUlz5B0vGb8nP6S1MHgWuXIQV6dd
TCegYlkHW68+iNIDGGzCxIienknrbPq9q9iW6hFzFkFyexNKCdoPvaaPSYcAWMRMhIlVeP/tL//2
t//4t2f/7953dsriwcvS6m//wc/PLB84eL/+lx//9oqRQJb8es1//s2fX/G3ffAssyr7qf/bv1p+
Z4dH8l396x9NR/Of78yn/3F09qN+/OmHRVoH9XBuvsvh8l01cf3rKPge01/+n/7yL9+/3uV1yL9/
/+2ZNWk9vZsXZOlvf/xq/fX7b5Jm/jpRfz9P0/v/8cvpC/z+2z5LH8/sf3nB96Oqf//N+KuqWIZl
GaamS6ooKcZvf+m+//iNaImWpRmmqRmqLFm//SXNytr//TdV+auhSSavkuAUm7Ip/faXKmv+8StZ
NRRLNFRDNERF+u0fX/xPF/C/Luhf0oZketwAqt9/s1TeKf/7hZ6+mSGLpqwpqqzJimyJqiyL/P75
uASpx59L/8PwRY344QEMWT5XlEx2sz1rNli/48MSbld7krUbCEreizmHWbhgCrQMlmTrDs4YYsE1
zLY3r5XnkJyWyrJeMN/g1i9nG8ab0B6d7o6b4gZQfNN5K03fiI1NmVkdbhgvzpJVsjIWpjNi01wS
MKjAFQSpuTHNSKj1sDidQQqnCNq38NdBAjiwAT/x1kYtA+pD0MGHhsfGueEozjRpC+gDS7KaoOgF
NhjW1j8r3RzIs9kGxM3MbphG7cSDfI4ZCIobrJcceUPxgkYkt7V3SHdw0RZoBt7UVbkhk+AzwN6z
Wd2Y3r5MBmDTJ+B+YhzhrCg7HH9gLrGTXdp3eQ+NbIY1QrWQ8OrEXOi2Od9u1my/nX6AW74jFmHx
Qcwk/hHlrtzh77NBasGxY+M2uzuvr97sE0xmh23IIrmAhs2iW4Hm38Dr1phtxSWLKpcjwGMJEuPN
d/B0ZZDH230Es1fO1YyOBeIMmcK28bQgYun41s0+y3fFji61jdfCLpkB6GHFEVwlOb0EOjyGkBKg
IenLwAtEORfPcSmu81W9VUN47bNMcSQ+hNftUOue4H0tqxVr4LEGSvGqhZ+gZAcLbKoN/xFy0Rmn
8j46sY1wc+dNY+5bj5RXs/WPeIMdBrFwEloeOMXwkE6Ix+ITO7pQzaNz/okxIoPI5hvuIKld35pT
nAEwlvTPT7oYtrFtioU5+uj1R48oiIw+egiuNbKX8bvdI0yDZ8ROhGLLekvRdjCxvCp8G07cHsa2
vCAveY2WKPLXpMb66xORLe8Ixv0fwO8QPxgVSoi3oDteK7ayK9+HDzrcHpLY5CXI4HLlozJBWFmj
l+yWhWgbu0rE7+iNTkyLD9YZ3AbKL0Lyvb+T98oL8MWyoaM7kVP+mY2ijeEV6/0M83n+IW6ig28L
R7axeSjsu27BmCLaZWwomjNtK+acf1NZoP4iiKXbISRFyqShwiNcnpnAQpb2SrVudFSC2KWALDCl
khjna07+2jyAZ7Vdfax4j2zdDZumQWC9Yq/d+KdwHe4wS2t+3DNvaX8SCD07nXZwM2meGFcgQwqJ
OZrVoNd3KMr566RIgZDOQPVH/4C3tIUKu3YhEmPpvVA2kSNwg5WEngkL7VnxatOWlsx/DRREJNw6
3plEshoDog7PkFl/564rtFnwJp0Yy2vvNsRT90V8hs6sZojVLpuViifGnJRdIgWefDGylRy8r50T
LuPWbO5FWzZNzo4KJ9FmcHJ0rwKRLtMTTNbc8OZHqMZm1SfHBcGPQcFdY90w5u3dPYcnb9t/6eai
+BY+meDibkxrVSlO0a+Y5HhvWHzLwyuFibQa9ikWpc6wGPBgmdXr0T7mjrb9JPt7z2MTbMMvivIN
JY7+SFFZRN8uAeMLsZub7/FnIsyYuTME3lsPaHTQDsOTfFFOgXVVwnVLxgMee3P6zr38bu5ySnhc
WLtm9hTXElz5IzkUxtK8o37bJ6hF4YB+yqe1coGtIh38H+Vgnto5cZovyuZAgOIqg0HJuOZiROuJ
o3NTS74QAtBqRu4QFIlw8XgQy1vOYSXMXvxVdiJpUJm/LRCpzQ6DvdDIalg8ZZup+Lz6knf8Czd1
9Z4+3tFu4x/E1RmcGhYw9ecDZRNjf8omyN7YP6yQ8y263UF2pPmBHMVb5dsqGSt8BfA+mC/ZrmE8
ah4z4FPoHbwWNHiu2wbSGv7GWsaINw/UzTYHxH9vuCNCIaJkRLenrFU4dHv9HYI7DfQPIAr/jH/e
UXdNR3GobwNkhG28JGfvZiyI4EMkzSCo2uGE4jQYtMzwFW1/QnkD4ZqKitZnjgZqVkCy4zsla/65
s5boZhWNrYqpD0ZxxximyqyWlg3DU5vXYDGKHMMRYns0mW7MNXGvPj2RUZjmKAvvpC3fBeJCO+o0
RgQwLWhwmdkbSyis9kN5XKHobl7mqx9hzUxK3hIc6VwPqIyYCLi0gg9tHq3ByzbGXjpEIJqngFPU
wPMhMHQ5/Q9q0hmLK1z679Phg9DKM+81fZBHXNHS7zgo8w5b+oD1yGzyLqCNAIT+GMA7vlrVJp8R
5kGgHt3F2bK1SQkQM486ohzCwZL/550cRRs4QgFYM50cpU+LuZtUY7uAK4wlzP6flJf/PxWOuvLf
Fo6PuH78qW6c/v7vdaOk/lUzdFOxVMo8GXcD9R91I7+RTEXVLMpCS5YUk4ryj7pR0f9KPaeIliFT
zYmK9V91o6L91RR1WbMkTZMNBVrQ/03dqCjav9SNsmiRe6arTKIMTYR59ue6Uey8hEkHSJOfgUAW
7RxrsVyHI6F3C20sDioqs958hqa8ziMY4f5b7D/lKTkIz5zcWoiYOIgNbN8AT0GU3B2oZSEW81K8
xVm0HU1/nbUoqza9C0mNMmRmSudRJjyjeeTdFr5p2jyM5EesN+4pFU7agL5vE796CB5dUqw4Mgib
uJMlxs4SL2FyHN3jkDE1niZPTqjI+LGgO9yiJNaHgmNCjK7DPbv2CLghw0/aDmwnrN7RoYwPrQDs
pMzLANkqRlx6gI0M9HSZGTRzS4XKAcVXgmiR3RqznJwpUA9d2CxQa4WR3fXYfXB6fAHwi+VzYPYx
tEjqo2qTJqS1C3yFSQLurUpNwVU9cQIBSUVyN6PPeSGy6XKedaj4mQtJlN40QpUAw2leDhj05Bih
/RqBQIkJbVeWSD1l8yUFOeC5FrsXMw5tjePu3Y5YCowgKX2SGPUgEFEbREsJV9qEQAav8BcKkH3l
oovANUAFH3fHdYqreYtaNkch2Pioh/DbjTz0MW0xj4JnU+w8uummXsI71NGMSNjvdfhLKMTqCKDR
eDgP6IVQpygWB+GRYwllZTpOQbuR54Aq7NyFb1o0zwvczBhQ4PxoXpvhJiOFPHjBRyaif3gYEKJV
HIEDPBYVQ4aheCvz3paFWVfjryzfNGxpM+nGMaUKkuRMgXJ4m44y0MgAFQq8a7GW8p6CStYpULqb
9U4hYWHF60bIr3iUIxWUlkmPqCz84K4qGVviM2kHKr6g3KiRguGidSphEKg9NVmNUxgXqmCQ0sIf
pPsm1UTTRZy6PIS1z7Zg1/WZ56ClKoTPBHkJLDNM0OZCCE4bqFw94OwRI3VGbxxWzGWpGpTpEdYS
Os0GIei9BW/aYgYfwmAwOjtPVmoGl7X8yKpbVT8lnGQnz9sSpKzk9uo8BRcQIh/5GFHsbUSks1TE
1jSDDO1f9GopZKIttO89i3kTCk5emTNZfEe1Ik1YwsjNw52LBAp5PDSJirvWYwyPjKUGivH0Wx7K
c5EtQOBKNGja0zC2xfyJP3gBPXIynI1MTCduER6kBvnUJfdATB1kkGaL5zBo8rJVersANzVzZQ71
xK5bviRY0YBmQQZPigIo1BqVqdTbWdGzVyNg516Zfg6giKXKM+dg9XEgJkLcFcxReuJsY5KQ5IpH
DPV90fP7DtbQdK8YJ51RSiMAIGPKQoSjR9vR7v3w+U+L+B9N9j831QZL85966l9roybKsqwYoioa
09r5Tz21Ypiy5deYiuA+WWWlPR6tnHlMrCAr5pZz2Va1WzIlUVLKZ4W5rWOZR03A7JrBDOLysXcG
rngrSpTsy9BOTRaT3GnJVmiYUeQ1AbJwLjQadpj3SxPbXCA6mvi6nG5/wrrh4FuphOXWc3rI+v7X
M1BlZxHiElNTC37lAH6qQjhM/GfMA2SKN3UqIbCc5soX2C7Izc0dKoyt8fQRn2r4njgun4ZLVIE5
flc+y+Jc0RkJ4dM1YZtxroMBD2fgYYS1lX9J6gHZ4fK/P7vS/3bn+aezq//57DbGkETQAqbkuGsE
eSz6n+yd15Ikx5VtvyhoocVrZYZOUSlKdL+EdTdQobWOr58V4FwbgDMXtHkfI8sMILurMis93I+f
s/faOIcV7Fs8o0YGJp8afGi/FBVH6mUVOHpUdLbdSSN89+9fCUfmf/+cVUXW/2jfqBy4f30l1SQI
5tznfM444KGTSSeF1b6CwMfWvfONnLZlGh9gOiGCNULL2b/2UGyZxWYarhbMJa6OPWl0ezEUqmOB
Rq655TX64Jeu/dVoYSv4iAyEFB2Wm6O2EHWvEVEpjNe/fyv7af3nLhAr1hJlkfW6vxsaTn99J0qm
mKJo4totVaezfo5DQdMH6a1BbmJ3+PufRVvrf/hZim4osiqrkvUvn18nFVaS7IjPWQU6TCvzWDDD
GF2N0e3PPv5nUfmXluWfH0ZL2b/fX96bRCEk6tRKoq5qkrw/rX96GmdTXAQ5SuhDs99smewbEY8V
QIi8QbMI87CWyBxZfslC+4nD0eLMmAULS9T7PNPWiGO7xu/DtOEiTaA28p0BkISyNJ73XR43CrP8
/D3OiLsWmp8xhvLSs9LkLVMyt+Ihn9PhN42AlCh5EuHtb/gjpV4GXt8dYir2/VUURfbamzMek9ZT
q1/Goh2V1elMNgvCMnE+iT/aLbbbEScWjkcGLRyuexkhGMwUM2QbJLb2If/leD2jdbHnFZ0uFjWE
nAsVgUrz25CYM9NR6MbYYWCsTPcIGmIvfCtVidRawRt45kFTZhtZqIXHFnpgpbxk0XIsDRjuFDJY
1vaTN+Vl78eDbHCW0fubo521L7zs7zaen3KevkTvIoPvGpNvrtJH5zxhy9urBpG/I+wPR4ebUEMv
wUbfRV1AMArtJoTrWaJDCv6Y0KzrjOWGGf1Y4socfiryioEujSr85oJR6tvXAaQLmpMs495nTHbD
IRFT98A+7nD8rvj/RhpOU75zp39X81ehYfa2d0gGShgsalL+fX9f+4FS1h8bbCejJZLxpTWpICG5
jjA4F+mbqdPe4DW3nHkrAqu9YJvalEvtuAJ/TQxbzSFkmUEeUwDXfLMMeyfNKeNFqBD2c0yOuEJb
kqeUtPzQ2g488nyu8b6gGhCV1E96Ew2wgL0Y1AJd1Yo+7PhdmXAy1LtDQqIoSew6plikbUaePJHs
KvyXRUJ4nq5OPRfQxSYoUTjmDBhJo7sRTmLEePyQQnBoqjLfHRGbqadujS24DDguU/38x7lsmzvG
OP/RJ4zLKGAj/V3CTdXUv4+8i4hqUwcr0dfeflwrM4Y0yqMmz/Gud4Qk0C/iRNLKXwwjxa1439Ci
SYClV0IlImZpza0l5XykEJLx+KhZ/MwrhVIxnMzsmMWEpjbxs5DkQ74vCOF9RRRR9fdJWk5Nnhwn
bToPMbUBfJWp/zWbP2Wqawl1VK+dDPO00kZLKWvNnwo9k0pC1wVJkZ8A9kBj4de8uGUKrNKpexi5
tCdnqln0JnVMpGLMUWbwl/tg3wemGVoQDEtBld0xGzyd5EUFRzSlCNWNhfh7fypT2mkbERENRx5j
aFbAS1N7gsLRTHsTsADHYYNBfkxkLgSyn1ivIM8P+35htLFNWVQTkLWfVqMmkWmAX87yurn1yrI7
KEP8R33bsVzWvapenuXwc79EGK3yxx2ja2fbkH/l6IP3V1FljMQmskcEO89iWylvY/9rL6Jm1UcD
Z/JjVKrwxEqORBu8JEZiJwLGzO17Dl9nL4p1HQQXJLGhRH301BeCZYhYTJpfVf/R5I0nz0BX6GAh
lM4sAA2D5OsQBPuMaoD3M2G3hNbTW/YkQdkA7pNI9N2Iy+n6yGu1h4lWPh3fy/biZMyT9/93v1n0
CRbPAv4Lalvk7oUO9JLPa6FP9cfFgtWwXx0sTlGLhabqFLAmxVwvIL+CTk9lqQsvdfobEDdb+rTQ
XQ3QsBd452zSxs/9d640LZesX13Fvk+dSYYMICeK7Lzz9hvVKBVXw+A+hz9ZBBGpthryTngGuTsi
e2hjZIEjNxZpREbUX/MuJkN9XwTfo/F7nQLk3GecPPXdd6heh4kWcZaUHh8rqLX3MSNH7SutkHcy
p9T0gjjJ9djwGkRcj0V01BjtDizfpNvAB3kNJX0DC+aQYULcvxbkSwJAykU5owor6iQotvGgLOmh
RVHRIKbCIGxH8kzZox1kJL/SAB4FZ3cser10a8mpTRjePq0xLJKf6gaJ1o2i77j9U6zd8XOgIt4/
67lKXf1RoPUa1a//92JrSBTWcJcIfkZ90ELCSQ3BMetdpspZIrttkUF+Aem1rK7aYrea5hckIJ0C
qA5LRKuBdN0PXREN+5eYn2IJkrveIZk7TwWWEPDGnR3TwZONjwqPrZQxpqfn3es0VX9O/GrTN3N8
srPGCL1HOXdofLgkoqS/J0wkTLq/8XNWofn1ocC+GTUoBDG1Kc8l+yGwPXMCRDw+XFaHUy4xMKjJ
6tQ2Qn5OVfFsYWsNzGpIvvMiiDZSQDzBUF8ZtfIu9iJo/8i2kS7iUNOfNYqjCrdkSklYN7EeHlaR
XwWhlPMPSysgu4ILlx0N/FUObTqPka+OSLwEKcBwbRmdL5FDJKMnEOKWGHnAuZsMU46qTxLx+I/O
0DKPQXtuof/pxsTe+x0t3cdc4x20sZMQ/pujuZCsCY8BK4o+u1rxILH9SdDGLdh3UvG9ofAfMOX3
STDT3EXukJGDM6LA5kAwQEBKOwabT6Q55tJHHKG+IOi72xeQgCIOrL4BwIJNsirDhcFMlaGHwy0S
Y4sFAR9tH5r8rGQMY7x/ngN1+mbIbyt8gwJqBEgmHVV0CphJnV7kNTvkE9lmkN90bMyWXCGHh0eP
mEJG269p5CasMuUBcQF5b2+WelMqXEsLfRk2yRLVSfnRQfBbMBfIemxHAqfDyOpCFz4DAjbgYybU
jSoQGQMxhU45uY+y8DDsP7jjKtom2iEpe78kZlzBswcEe1y+RnogIqIBZMUJxQsSnzRmP+zzr129
X3uK8hSQMI8jEB/hOXeY4OQvRYa4ydRf2TFbK6hkGVu89rUvFJm9SYq+lvmJ/PFQlgz9AFYYvSu2
2aHWvzaFMGJ+JQ37XLegmeGfdYS/HnFnyO2/dJGEm57KO/1eMXFVLRWc3XyQVlzs0vdqhVMcsyY6
WLIURyXut4xWgyrxx5T9xWxHEVVZx6BzZ3QuW3pQ0BppAC6rCAoJFPcOoZQsNzbo8z/+fEG7RuB3
lGFVwgiqG3TlUQ7Ga3kc0FPlDcsuQS5ajDwA5AJmMEhyouMnXmhOogXJTSm7ncDukMwa167vK2Ik
PApEB/OdEeQWJCnvlExwlN2+vVtYgrkSLqg2S+7u+x+zsDOkJu5MZF5iNTngNkgb4zETKcJUFI5d
fFd7Eir16vu6sdFjk+kGR2u/Vm3GaUVrjOZBVhKNospsAbtYTT4Rz1IUqMu57Svm4lCjLFAMhT63
C/pqmyJ4VT/bM7YlQQMvl0M4xoImgQpJsvcpXp00c7YcC3wX+1sqfk/niF19trM1w7dAy1NDKE89
1hO0B+3E5DibYjpO9PdS9b0vM1CvVKK0DXu0sCJ13lDfYsRqkSq5cwNnw0icvfDMe47iZXH2tk+V
p07Jaa6gXy0EhijQWTdcWbP0o9N45BleZGJD5qOyH9kvs0kaxPyERM5yQEeozYCG9x7kMgTol1HA
0AGhSkvBpVUD5ITk2BK9kWdg8aXj3IYKa3qdf2X7eeoTXkUi0W89FluDeAGLUWRO36fXRcR979uG
NblMcEBBccm3l98241cfMxWiS7gXWcRJeQM54lZfIHjpLjMzyW1od9zFu0KewJjgza3S+x93yf9T
pPw7RYrBDR7pzv9HkXKpu/nH+pfJwv4X/jlZUKR/yAwQkJcoXIlN678mC+o/VM3UJVFEkqKIpiTS
evnPyYLBX1I0DbEKihOZ//0/5Sia8Q9Lkg2mDqb8Tz3K/2asQIPsL5d13TKYKOiGrhNtZkmqav1L
I2Krs47qgVBheWOXb31hki7vi3LXTIQSB+LuJQp5LK6ELFrOHM/u1kSuJNRe3MJ5zQSP6BW/mjDm
aSLKXxmNMj01FVI20/SKhG9D8Ydx8/UU/0Uwk24qFgpWxvScl+0pxzpXrLKdaAvIZIiy8eZNr+MO
aDvreXmN9SO9uUu0lI8e/o1xVnLpUqzdlXELqRoVfuWWJFbC2jcyD3RQ8/Piq+saWOYWxkSTDVOA
5WTSPSFt/bqmTZTFwSRWCOJRcyIzq8lKlCoCNKSfOBZMzTUNzc1rKImR5HIGhuOUn41KOAGkp7Zi
nPuWQA3AUrcXWfNNMW7NOr4ZJM2jtWy1JcxgthCESPa0fW8UEO6j3VtfMl3BvKBZPYruBptkds1n
VUG0wO1kaMcG1hpz78KMSQfS3eU2CxT2mF6o/vPT5nYUM9kCoCEPttJdBNPF/apxJUYmWRANrl9H
rLj40ZXfWiYt4xHBMVb7Dju5Intta3rm9SSY4msJcQoo7G1OsbRwjxik4r7WtTOhj6x6DaBwc9vs
jQZLg9lUVZqHAYqQQdGxGcGUGCiuMx2BlnIl7nfMkR4Szhv1j64WnmqHYbUpPyRydiagf1NehFOD
FgIlYUGwVXVNRv3SJYIr9aublPOpdDZ+RWTiHDMOrCRPQ4EjYFhTFM7jaZ7UU94Jp/Sa9wm+5GCc
84CgqQaOzJRio0Bg2ffvRtu/iQZeOq06L9MNqUYxi9wmSEJSG/JtuSOLsXNLXJQdE8iWPD0tr7Qr
5MtEWmdiasehQSrNvfRPW8DrPztef+6E0fP+l4fLki1VNlVd0xUecR6yv3bC6OvGytYMkNGQJK9M
OdQyDPsgi6pTK8vnDpNKPXWO4OFXKbj5SNfP5lM1Dvr36E10I3E96rhNzdVXTcsemQv0MnYpIX6q
Vv2m7Rcq1uh7Abj5QnDQzL9Rn9LizBtfQT6LBxFOddFnT0mrnvKX9auJcj+950RRrKYFOl/zSg1h
x9Z6bAFegXmFWQ/ataNoi7ZaTr6JtqQhFUU66ir+XFKJBpTxw2ZramZrEsFQi0Hvi44ZaoReoiT3
esrT0U/LODDMGVF8FACluk7IiZWwP2/EtOa9de7LGtetW3d1CIonme6D3t7NJb/Lximip5b+nprk
OwCIsmyny4WTtbUn7T61OvJrMinpiagD5VxG+BPOJgNnv0lygfmV5XBUVtGPQfNwB+zaKZx/qY9V
I3VYqs/LgVpWP36kfidZnji3fvSIfWnW7J7JR2KQkdRgoabcQVkcb6pDLoPTd8R9fG7m5BGxQTQS
8hRGjUJKCN9E3CTZb5RQpQgS0uq8H9Ul2gbcYIUPWsIbVolG3yFvq3P9qsVbGA1LWJpiEIPkRNEm
56FSmGFhY6I776E0DUbcSQqxoY1ael/X+lF8zzS0aHBMVDprkYFmA8lAxjQzoy05rMxWRhwNA/8O
HLBPPoyufzfZlfSxfHId0CidR/gPiIb66bcZgvOc4hOfMZ9EQaXI/r9Z95L8r+te0UXDMHRZQm2p
yeKugfxTBzjhZr4WBn64WKQppIaqFdO5Wsi/AB9sbJ55RmkHk1/KnTU4JwQWzTg/cuOmihwc88Yl
hlgoau1oFU9j/tWr3D54fKKcGhcrn75/i3cxKV65aNxkt6zNYMG7YVwnx+R6pqAzT0xfkZQrMvFZ
LgOQl+9rm79P1vS+bsb7BAbVpOVbYPHWA4ppAVOTcsP73YoPrvj3dbNuc629qsmnGZOrkKWXRFtP
IsabPOQjW4D3Ski737jY9S0TNvJlZAuhDo5blUgp+voC1H55K9zU1k1k+NT5eawQ0KaftJb1rKbn
2NznNTRiaoH/TT29RJhypXuHOZRERq90p4nWMBEMCdTRVCD2BHzZsZt+yzSENeQ26HIadGbmF+FY
iYFcJ6fewf6kv724zDb0KA90+oFWS2p08WWN5TVD/Gfq0WtdX5NEPElEhk52y5HdrtqRxezwz24F
AS+ltJyVu2WSQzKgKCX0BOjZUiavk9HfFG24zxPgYlRkq2Orm3mqmUI3BrO0rj9HW3tm6m+z/rxO
rzwhLzyxSDyagc94FW54nOjprtdVeo0g/peTW1UUBt14FnG56OMSbvUctObgQ+8xX0sAmaORhdKA
VLOZztibL/UwXSMwPiPDRq05ZbkJg6MdZ4AgUigtamjNapjxtZVSmKcD+AtYMvgN0XLvI9iW4Yfe
3Oip0lUzL8zX6so75jUn8ilxW1LBGi1xaD1O33ra4SW/kr9/SpD8/g9PiSVJuqxaiI81bS/N/vSU
GEmZllal0HmWRt98a44SPBdpyBxNfxtyBB5m4bKAY+tiCvVrb803VVjuqMjhRDHZzJMnkKNnWylP
07Vk/XDuGE5oV8isIuD7z5pw9uQkPQYxd0VFpNOGiXKtvHWrPCknZT2tH6BQZXw4TcuEOw1T41tD
zylnZNaPEf6RzZ0PnSPeENTmL0dd149RyfgG8gsJlLTDdtVtw5yAiAdJ2O7l5qVKH0yQogCshqa8
hnIA/z6N5XCYB3/evIKxq/Uc0/XtPNqfw7cMOw5MgGasaLxzZYSQRgJkV8p21EGzIYlVZV5sXYrJ
uI46ia4DOYiE0rEpi/F5i86p+K0UFO+oPSwp9wfB0VLRrjFH6kPqKEPrQFlO4u1W/pElu3mxkD4q
mQR5RteiTQFrD2IbpjixRD0c1cqjIRluTjsZuPujIJep93LpWRj6QzHNe1JiJtUyt16aV05wbaqv
Qt29Rzc1GMrqMtvq+qI2JmTSyM1Mw1VxWpIs8yJahEGsi2tMvWshmSWNZVPFoI2yYJFmuGaml3rd
qzrHjiW8GSnSUb316jr2SbfeoRwiK3sYT03mlKsUsHOCC1cvq9hcs0i+tmcLLatsxpdI8MypdaP6
NFfWWUwQxIrNOZcI1yHn/Y4fpRhftXzkwetf5dgbLPE0hWZcX5p8ODMG/Ujfqj1d+OWlFOj2W9lJ
XsZwGF5B8B6xfaOU3C6dSTBd9Frm/U0r1lt9HmDPicvEF4nvzMJl0Cv6fJgMOYjSKVj6nPxCgrwa
zyw7P7JMalIAciI4Ot8djNy+u2MCVxq0oIj3mGu2wu3cMw5yhRhjYHgLIDdPgf8kh2lULtJNfSjD
j/FXtOrUoS9YkGxd7h2JYoDjFOoBab0aymkD4oPTK/k1Hj4rHawn4eR43Og8ide4mq+WWl51Wbv0
cXchbI42ixEu3W/mguddQwIzpYFkM+s8Liv8UhulBt+ulOEEz8tHpTDx24yr2WWvVVe8Wq7lQuVJ
mhvBdjdCaV+1KToJpXhaj8amuyabnSSBaiaxq6vZ3huV2LnTBsRt1X8Wy+qdrLNJak1HAWJqRB5S
gCCB1En+FQKVhWq2t7HrXY6iEJKoMasPrRIfXD1sEcTeiA8od/qlDecMyml0r0/LIXoYTG5O4i+6
Q9i9ZtS4SH5b7amAmLO26yZr12gWroVoXWEH5ysAto/2JDTvkbC5NfeEGv5DBayoyrTA0tVXA4ON
sHBvKMX7AuFgHi9cV+9jK965QMqDiyjUUihSpdPMO5/K0kX+RKeC56JEUdHu/cKKqkqwWy5/mVfl
y7FDDA0zZEIHluaEi+NVNSYRBEF0LJvKVqTZ7slTqxhsSQjh16x1mnp1DBIViwpfAO5z0RO9pQWz
pOR3oSPAFOLU1tahDD0gwmcaWa9bH987YUJ+yajohqx+3X72YS/1ft1FBJN0LkS8eLPgbb+U9XCZ
zPX09/u+9MeV+r/m47plqaYhabpkaLrJf8R9Xv+nfT+hIchdgd61vjan7ToIyKDpZmdddh4sXGiL
K3O/M7hjC9bm9eAXcOsTGCtsNV3+35WOh0ezvFqM/SpNfY0vDPr4tahFMfsGQgv9MRL9sglbBYR5
XLhFZTi6sTrfnbURLy0VBh114AJTXZya0gh0UBYQ+bLk1PSyp2RORBhoJV0yUDtrab5uk34z8umO
Ur+gliUFD1Eerwo0x5oEctYESBCDFG3dtLZBFBOVUHDF7BzFdHSJBCgtfpfB4MbtK3nD14Qo1I4/
7xpEpGk92fEMnsr1LKlamMKmL+wNqkfdMumr4rt2MZT1+moepxGSzLzZrdDYJlp8TKNsFqNi4vHt
HO08JrWjvvRIdoyb2euPD4aSzUPt52eVcWPhASa1Oovqd+umqNGdxuMD6otjxZNfPifQQCI79txw
K+E5HUiLiC1Mpsx+NiNyWl3FwJc7kq3UlZOTLTc2q91pJRMeXtoE43MlV0w/bjA6h6BLprA7eE2j
+1CVGDzQ+8hsYjg9OSFdu3urmBzObe6bVu/LkuSvq+E3bvZdLfJTNFUnUW/JxetPs0SPk+jT+Hcp
Mn1T+z4nFVh8KPTM8Xr90uflxUyGs9kCODqIdR5ksYHGuiFOHuBJVLzqdXoxKI0NSnF8IHsCVwnr
dvJE5Zq4t1rGZUO04/jSelOtBpIi+PHPPolDpK3/7mqg/bcrsSbtLScRkZbE/FDdrw5/WvxZ0c1R
ZcHJ6DDtyWsfJNzRKAEUP41MNzHdFD4Ux4gtPTTK16WqwkzOT8WQnVU3VDB3y2pzsh4ztp8MDJ4y
mnexCtWquIgbATR9exWj0VenH7gzxEayq5I8CUE4W8wik+mkxu3J+MQLLBIlmw9aKJtrqBDLthGZ
aQIPxDIqW3Egc/kdnrBDfVnZx8SqG0+0xnUf1uRRARa4gREVF92bz6OieKpUcwnEdwyJuNLdp0ZC
aOXHle4Tk7nM0oM2eN++q/3woRNt2cvhMtQPIib8OI6OkdF8xuby0W7Su+knWfrMClpwF7jxqDMn
8mTv90YsvIrJZM58w2QqSoiC6lv2kpoXo2/OHKyniaZGmuH0R6D5/L3fIwc6JZAfGm6ZNYx9cH/d
RRktuvIqdhMsdG4KJatnohl3rdM1iiMzlkSP0yhFuAXqNVdZoDLJRH3x5OxQbnrZPIqXkzXF/olt
JyLjspQfxi33ezwP22qLKtfX9+SiKJW3ja1H8eAVIkfnSPLNS+3rfe+iD3C7onO5j7tGIIG5+9qK
F9lZCLGgN3RIUuW9Yede38wmIaIOL9NaPVCi3OZCveqqeW6zKmQaVePFTe033RNLLh+BbEpcvmIX
K9lBjGW7BqiozyA6Vvosj87VpSqoBSYyPWM1SCFlDLigTd6Y95ikrtMJcr0vMmNDKS3CwkzCYlAD
9jK9fKkSAg7ioE7R6WNzOAs0suZ5uBAPSBE2n0uM7n3v9Q1ECppPw3huOqw2XuJWaAdMk1wJ5qlm
61X64jIbYXDZXyzPOPYK+NTDltQhiwdIWChQgQ/VwRIFTxgT7+8PH0MSd0n6n+RZHD8GNkZZ0XU+
ClXid/LXJzBVyt4qdCaB6lIdm+ljJ2oMPS1IlMhDTMLxYM+BeJuowbsjzSbUK4O7SAad39Kr0AjD
xIxMFr514X5lm3FPENgBb6zKMLjAtJynuCh0IiTprHXYqRgVQkE4MvgJkQUmTWbLzHVa+zgYcyhw
P32P6uLwHr93K1mjYJFfJoYlGcY6GpoK1dCUTjgQCfadNM9iblzT38p5yCeMd+NmPKngCYLR/cks
37Lu2RCGUw4eWNBsmv04mTgeLRBmbbO+ZaUES2d9qJBUcNFHSHgr8UvgHjSMIEVUnBYqqBHJLbbM
s6xzyduhIVTxCkixd3q74wJSETYi8CFmlnhN6uHq0dxsO3QYOp2j8bwN1mmOx5NBJTENQZvH4dhU
gbz0rH40Tbh44EDo8GZYlrbZliT7emPQOYb4e460jP6vlSzQX0oGYZqfvott6x1LMPUUg7rA4Mqp
VHDR2QzKBnQX2qd+IP19AGM4pB4Cp5QISCDErARaJhYM2WIiavr1q9wIJfoEHavBm78QPdQTLVTi
6uuCsksCKV78FhBndjiiKxBOM2SSlTPXgPjENLlgEMpN5t5bOjsJ1RobUdEdxUU8hgM9OqeQCK0z
6XbJfmasL/lI41MuKFT1MC8HylzzZKr1WbcejVTdhTTxyqgHGCTe9XK9i7rul4gRmjU5pjUdTL3y
l5w+3Wx6ElPbjgJ3UqBNEogB4pSB4RY5qjs5fZ2QbYf+fRnchF+IWjLHnw+qabpduni9FhbcDAz6
q8uvOVDY6SRlc/jzigbFigR3iE69jt6TmFRunR4at41tPyi5LvTwHOvmA6ZAnQ+2bofTMtFii2wx
efbr8PJO3QGQNzEQ6fB9G0BgrQ/11Y6TK+SjMdnOgymexel37ZuntDDuM2lPNU7Is9OG2NUvxlEu
GfbzIGHnN0QuH3g1KHJobMINcXqTiKWeGhxwFOkMtmb9JiNnHb6VYaZtvkjML4Cyq06EUaElfhIT
ymFJQXGSbw38Xw2RByRfxeaT21qDYHkajV/zId2Y/POEo3BBitk5TNPHIsZhXIPMf0uJgVzpf6Y/
9Fu+rh6fuJcOmZ82JTbeGtIAh2vP2VrHsEfEC4wtCehn5ZTgZmkbU52liBEYmuxjA7ywaJZITTW7
3NaNA7uGk9QpzazB3f2zFXw/YFu1KLxVZfVR42uR8NFqAyq/hE/GfHG4jGv5tZfLq/bZv3cZ6zGe
mHnb8lS6EIPrKOwi6zJxhaz1WzYatE+RxDQmn0RrN42F+7GxU2HFCkGHHGUaD3bVWyDHVIfhvIuM
OhctvxWfHTPXql0cg3nXVvZutkeVCBDto9yTNdJ3VwQRuRdfFieZxCAV09C6mtPbhhgqvny2s0XF
3LxiFDmXU+brfAHQ8HOZ0EH1faMLVm985JC2xNJVpcRVcs1B//GyrFEQdYdmNUK2IV2Qj+/0YhTp
1SSKIYqozMeQ6DiiGrMedKlAEEnbnaixl7g+VT0dt7i6oNO+sh+QIO9XvCDlV3WyxvQD5tunHFgo
kEQmdC/HftzspcWD/UvQYy+d5aPVfnbtQKBVTKpPdkp2UW6xwdBvTvl7NS8wQ7JLMhD1AZiyN9Kr
PLTXvB6veTNe9bm9ju8y4yO9/W2AnypUG201+ao5g6+K2wsBsPb8hzpKmsNar+lOHzLw4clm3mEn
vMQpUUPvSL705NyLg9sTEUAPUTZQkjcQOq36XM7RKYukU5lRFxMakvlt/TpLii8GA3eVKys+HbxR
H+E9X1bF8ib0PAkqSL0/GHiWVVJn8gcNMDI0vrUDoVIQeJFjOuaKf7Bc3NnIvVKPDh2IisU6UyOj
/3oJ+715ykMktRm8IQDt2ktDwzrlTr2Oxb3wW3249+t3s4qd/Md6MGg6T2X1mgny68gdXVYFdzl+
1sg4NFm3J/SuuEQ1pfKt6DyZGymt9Q9QHTfxkF+MNg9NdkohfgzFfJccQE/4dOfSU0xCA8Ya6sxp
ofIlIEZ1F2c/gLv0e8+DtZ/bWiXbcYQqUC8cOuoLh4WEYWpBlBQOuRpwQrGtxuHalug12jPO9TW/
yiVvsDgZCuZVCAPjVD6zuHzMSEYSkBgamI3WOcalaQs0Y9R18VOgn2Wqhb2in4reXmomuNaPck1D
JnKnvgrbKoznzJ1qfOGVBPtMJ+rlxTwTZAjfo6U1xhTyBIHLS5IkzKPtwlu+RiwpxGrpKHkiX1Yq
eq0C/pzBSru2noWU2HJNbGxahzEYScu5VpUTQTsUajdT+rbKgrvJjBjA20mfdf07PUaKEVfDmyYM
31ZDQQxG5g2Xzqr8UXtVA+xfku21FII2HtDN7jK4EY7SdozOyy+DS0c76OflExPbo82S5zLPz860
nh2l3sjA7BlTxs7cHDUQbYTQF9Zgd6u111MnTetORAuFqa7QucApNCOH0r2K6/4y52gw9cAYlXCi
y2lauSeY+11fvSUlvSQ9vaXkXAiPdbJ85SqqGwiFc6XaawCW/KZxrSUJ49jwdz5b5liT9SMeomNX
aH4pgRqtu4ByOahWMSgQVBUzMPXZbabFVdXVBarqqkEmgJUcOcMrd1Aau/NL1STfbgoTXvS2jYwO
LLKhXAKcmbSFnamDkCpP3H+gfMKlmd8kjHioI2VCtzSEKQCfSL0LlBqacX84ngdROa4LpDl6oPRo
Xb0nc+9okXSEqCrZJcCUFOZ5LaKzof+SW3y68JhFnSnYdJan4twI0kkgeLeDGQO9r8cqUWd3KsQo
9TfG9zFiPuL0GKyQ8kO2zxjKxNBbHmzodoIUYDor4/zM37LpQLJSIdsLqgbloZ4rpFA4lHCAnRaJ
xumtsYTToArnbtAuPF8NpQrHnNY2D+APSTJRDktn3DitJ5FDwE5i3RD9D5+wfOxygrY2dqdtzM7Y
k857PcY0SCyDBIrAroa6rC0sKyz5L6q+Xdov1IbWygTdkF/7r0GSLqO5XJdP5rdqm3pQYg4x+TAC
AxaOMa9hIHqh/hs5kTdip9aD8ECLh9bUK2fjnVQr2kgks2jgChDYm+wLGoFgqqr4IATkl7M1f2R5
GlgsBZVktvpF+sXA9vMc1kKBa42uSPMwteZpIClQEZ6ha2Rf5oeuuvnYEuGB2oASx3AnvmjYfA5q
Gy7HXf4sTmFESO1/8HReu5FjWRb9IgL05jVowzspFKkXQlKm6L2Pr+/FAmbQqMb0dHUpFUHee8ze
aycTSKTQcJmeHj6XB1dYBNLi8FLUY/PQ2vStZgEdX6xhOSTGHsF/hx0LkyY4o/OIIVXdrVoNRqWy
edDScpMiS2sYm0L3XOZdqFNvUxnEbwUoXdmfc5zgE85AwMicrqQvFhNV3+RrT/HXQhgdpyK2VVbR
hCPQGvrTo3koZHVLHviUtGwfzWwQh7NRhcvEVOgVGZ6K+a+jvMnJU5oJQFKekSG8sx8+1zDIGGv7
QuQWrxXQTdWeYQv9fVQN0x4xgie8GoUcSSSaGaQKdF4voabSqHMiatRoqvyEYj35kn7gRPSOuCPZ
TwOUQRfFPQhD3DPOipSdq8fwa70uw2/OfoOP75kiMOPgLA8mfyvZQNujscHMs++Hcj+Jmtvzyw4z
L+dB1jpXe2K1WKRr9BXSoDJNnOej8rMeE4TLzQz56dRom+r2tW0e/cQ4ivfU0lReP/UoKPNR8kYN
4JRql4f5yVNzpDU8khaGmtAT4GBQVXCgHBTBE2ISJjPZLUExTjNLomRkFsumSdLB3y5p0HI0rXHP
ogbytu+3Gb+vNgLeELyR51rmk0wXLRgEPTAZZg66RfCBxcjADIg/IpxHQyaD4HlSXFBmhbGPZ9ZD
TmSYH1YaPlSmctHSIMateSfWgCR2VQXuC+u+8PdT+q3ZKJeowFmLV6yWGKUYyGh4ysw9ATuHVujB
/YXHRn9yZwEX1SbthLHhHFFkYoQme5QgRALzFGrLsQ73UsRiIHZN0HZGQxwoz2CqPFqxYkxNbnm1
b8LsKkTt1Uz6a5mU11YD7K0etTJmOeviuDgWzb+qB75DrkMLlAcZKe4Z0zOK0jdfC82b7qPIDixk
88VerRLyVIIBWr488E2ruVfhaWYY5KU0LQXc5GfOAjfzX5hP8u4pkoqrxhalbBJQnAVZ3gdxdrAK
YCl87PkG8o5kjO+jM3eMH4fkPUUdPkbUwhuMAduOfnVSGIiad0Hl1GVWWKiTM6BA4UZwQ4RIlELQ
wFqa0kGsAaFbuwmD93IaknpNFyf5Df6coWE2JtRAfPU+p8/CxZNkH+mUwqccTksknkJFOdUyXNgI
Za30a4aFpyidh4TaHYH5cMSBHtKBSfIi6JnfLJU/svQQ+MukOFzf9JYREiPvYx3fSApBDrHVeWyz
CkfvfUaRaY0r3rX3QmRo4cg6OyKbgEpEUQxeZBT61Z+JvQqNUXmIvjrsZ8X4Lr/iE9zp0+ByBp0K
4XWyZu2kNv1BNhy9EE6LppxCtTs11gKgnczo00By3jF5tADEsSEa3c5CRVLznLcctsJk3oDrpYiH
u/4msvOT0gMKtuPYmEeIQla3HETbamN3YLAYHh/WS2cOCVzjPSdyIdKEmyRWtzYcrwWWU9PVQ+k6
Ssyntdf/byfW1lMLkSYLg1eaOl9meghLIgGKP+Icem3Z+T2owuiLCAtutHP4mTehP6AM068cE+SM
oStHn+g2FojRnJEKFxNwVgUW6rkwRL5YR0V1cqw7N4ssX4XINJq3CMH3wsdtUe0Zhvoer1a9GDU0
zftpYbGwyYRLJx7N8EMx34+zR2DzRlJdC8AjhRi+12ubmM/iS2CXXVAnh9a4E5GIg3JXXc49Riix
Hc7kZ6znzweLOFegaDZ+VserjHtHz5iZU3HB8VjLkqo6rN8UV0p8kUfF1ZiSJEyStcXvqXQYVTpm
fZoIQtcQysbvuUWwrq2c27C5iIJ47axlZ6AhEcz5PrhKLmzTMt9Rjo7OaG5JzThAJ3bKLUN+3YIN
+PqYXKIN6FDZMC1EdmAFsELTJfPGJy1VL1VS4mSgn7TP0RSo+W7KLDKyc1bl4BM1yvK0PcHguvRS
SBNIGGIR+eUwegmdq5phBuNY2cc4cI44vJ1QQUmS3HUNi8hIDw4HEgAWhTAUlckmuEr623sKkvHX
UfSVu0woFEePp0+th5PWk5fQk8fKlzkdSfHFdcV9ZiXt5WXp9CrFdYxblthatII2IaF0xbaZ022h
aMSEcJZCpQZfyHLA2jHX3ydEXolydbQgYMYk/xoJoCKdxDZRpR7MdoqQ7Mwh3q0683CYbE341498
QPW7pGJvKreKcWhf8gG6/RKlARLwNHsdSFEuLAF3xvsgy+QxR3sQ1LaMbpv4Kak+kcKmHVN0MCXe
E4sSHo2llLO4MtdvysBQ0hHCig2gP7VNfZ7zdeWEZaclH2yym/3DJKY3tQ1mK4kMsjwt8bKpu1fd
HlDdFYRa1MeKT3wG3U0zzDxJ49IwULzGmeg68rp4/6MQLxdFeVBzjY0MKercE+6jxJoGbFeSvMVM
G3kERckV+3/m2PqlhrwxXPnY2VFC6DCMjCQIDOqnQ9Px5RHrS25cldCXiV8rlxAVhEfTr9NzLN8D
q+f4oQ+4z5GnuYKnbNPwr/LGjDhqiYMgRCmfAU6ew5rfFHwCw46mPNVoTYU2xLq4MRRH0GMoWNwm
ayKlNdJENYF4zSZ9O7dUIzt2fDuxLw4zX+dTUMkzbr+RVXFPZgpeQPmhGqdWfGhy7iXlySjmHdO4
5TZkGa6bag0OTEFrQ1ZviSfhh21VnKRTT1oS94TJ2nhBDyLwDx9B21gZajoacOm++CjyrLkNGHvG
JRJgxVY/B0ZTMmXUyGiq7xrKXZ39uMYsWG847Qe8d3jLyOW9K+GxLJRr2YM1XXaTVN+qB1qCQ1T3
hwGEiSXWbpiKBwbIEE5zJ7qt2C8DBpYEqjnzkJwmEvwkVsiTQLNgxGSmYQhYwu2YFDsA98d27t6J
RI+T7loQjBLiJR4ZuYSlbpfRdNEZnpK0xqDON1PUBoXgFSy5kfyariPILNwZWAPM6091P1IEZkRa
at6C+i6T4H+ML7cyCreddLdXfjSRvEym0GVe+jn524pvVEUwIpHLJ/MQGfJxfApUYsn4pdGnm9Sk
ChIHAYlDPMy+FIl+HiN8RX7MWzy5T1EPbwyNb5h6YMlmlbyL/9bJsH+xVclmNBbIEMpB2DZNtzUH
NVDtPM4CSeLGwJlusYwOW2EnIOMzCzhOij+LLZxghQlirrovHhOW8czqi0bxCoZoQvtEmyLO2lmy
lotoZtcCpbGEB4keg0swo9yURAlyDd9PEx6WOj+KkMIjxlkHKzmVFBcrj6LgfV1IKbXQD24sos2x
h1n7Ljs2VRgYGVLH/M9ADAUfXcK7lFEeTa/Me8mMUlqvwXISho0fFZJvDZvObcZ33HYM51r5sKqB
Elj5eDyYux1G2Odd0x1zEA3qkWGzIVxjQk1VRQ8adJ24FncWGXfjc13HW6zj675xUuXfevsI8gOS
N+kPDYkfNtDke6+Ub4AGsii/DlHzhjJN2K1w3BKI4JTvuhWiHEW+GD1NrQDEi1fHNA4SQGdttg5t
mXmaxZsgyodIgfDilDDN1GlgJBue9Jt+E42VKUUSnNBe5gRhNa0u47LNXvlTFNE+HPpdhMhzTQ59
dUymglldULaoBzli1NPTjl+XKx6tXUY2JxbClpOcEr/5ltoKS5YZhHIfmNjvF3bBWPjY1PuQB4ej
iZIn5qjFxymI+6WfdnLHfhQOcIh7pRmWAN5/znIWppWKvnGcCdOqTnJjnKrHEx0lgsmY3Q5CIDNI
6+qQnZ5I2oMMcWDHB2RhtsQ2H5iE2YBMjsrMX4SaPetpZvHGFAYQo3nr8C/PAQPpTTzhofI7iuQX
pSFihJyUrUb0QtuUVMQSSSBt/7aa5VTpy9GU/ogq6r1EgRqZWVCRE2EMzdY8/l/13CmMLoyUUiz0
c274CeWaaOIhK6BIYIiLQsTmfosx1+AvmsJAGwtSnTbkKkkyF7c3D2zLotEPqS+sGKYgpHZK/aaU
cLliwbIZHE41/Dt4tEfJAlToMk4mmGXWDmLF3cTQQadjOJ+TvnHp9N0qFNxXxk5h41WCGBi8cdQO
paJuRynblecSdRt1f8oC6F+vavdlvmaWfJrZZ5Yif7KOQattgVyq7JjZVb5XWWhGLm7Zchvn2Rbt
bzCVLEHhMy44nlRnCWuoPbQajcO0RWRlXKNGUqdLMte3edDvprSLQg49P0w/BJqUdbaWmrCslcXX
OH1qTp+oxfpE3aXwV1FNvgWpKvvtEeUJDCc1yCip1y2t16GjohnWuFclVmrkTBIwEZ2NZDprKKpY
YZ4p5SbGOoT3rPMGU941wrwdFb44tfUKBfuGGUyoq9sa3KQY+mOJusqBWFcZHqISL9ISesNpowjf
a2qRoByG6XXKxukSlv0tx+Y+BePy6FPB8ZDfVClwUeISZZwUCyqyb66ZICsYJ/Wgm6R82+u8fu2H
QXkDoqKqLgWkmLmUr1EuXsMLL0CiOfN+Dua5P23NC7qTphh3AmN/YAAucBmvMad31lCwLYetkl3T
tD9KBa+nGe7li3xR2v3tn19mHWu34xDBLwpVVzB0HOufvUGZFBr+ArLVE9mJV9nAZQyd8YUFRvdK
S3cBD5Uvb13ZUmqKyXRPO8fS28NsKfu2DHd6hAxvldiDOrWejaExhxvcUUVvo7GrrSbaY9nRCvJK
0DSDzHZhPeihm6FqLlOYYZHivdi764ABWPHslTjcSZqymx4oB4TqeEz/1sVnoqa+XMp7D60Le3uR
wb+Z6GfBggSIZ3nUATViPNE41ZXJmdlKSefko680BBq0rQmY2ERx+xcEIX5Fsa08fVBIu/0SFx4U
C4P4DJ0DgpJ410eCq+ryilzorLhfGKz2K9FJgtvBYuGrnyaGEYoPKmSZEF0WsBpHfr8FWQL24wyR
QV86OsFPtW1j2tu+dFsH7htn6iVKkmuVNNclMI3mQ7jIQ/mUDJa6TM65Xc2EtK7xmAnKMfFqEqWM
VH6LRIwwy7UQHFv/yIGclrm+7d/1kT13ITBCNfY0qBB5BbPEgFu5U1oAdPpU2ku3SrtbWKGEGhou
LI3+TUzV/ZKhezFfrhiPtpkhta3ZpjnREu1f+UI2cH4YUukQyd9WRRzEhrYtrY6VPPELPmp/NF20
n2eJ3I+6RdtSR08UYfawvPa2BZCkC3qq8SJOA5mEnPR4LZLhQotkZ+bkzSGISrkOLMoYIaYFyCh0
QOcU31xAGmEJBs3sFocK2qU03kbdABfEldA3THSk8X4cdcKPCk791xH6/Ek7t44+y/Q2BBMLyzXV
PuZaupXH8l3AHPovvs49jm1w+4CDZkY6hd+bA6oaefuSLOhv+Y7xBxnK/a1FPgRDN1mGYKhFJgD1
TeKsYwmQGRd9YYBuFeehBvEak0c4REekU3ule+0qJ5r7PcPSI0QyrT1GSnJRiWBhedqPAWdcYCn5
tgRk3L5ui/LepvH69fqingcqi9+RPpBXOoOdF83JTSnU66Kx0AFPE2q7Mt2/sD0Jf4Rt1qGFlplP
fuNftaPz70gGSa4Q5SJ+h9xsnd4H+THkcxJ8J/JYCbJvIp9yuEdMPskWN13zpibFkUJ6D+sEjJii
JTslZnyX6EGoJ4FCU1c2O2btB7O9aRUzNq5t02K6gKM+7C7hilib2dgQu5e1vWu2ZFT2PBIsW1+l
tBd5DCJHLnV63/o6NB85sBo0dic5IjkzTc7FmimMtDuprkFyn+tl12VwehHIdFKxt7ZoBJKEbmoz
FQLJuwiJ6+TQ6vPesS5S/s22afPiI4mtYIlRFWaY/gnZ9gDubzgEjopEBqkk76vQ3CXffbqBNeEL
helL24xIbQQ5eM9ZeNaGI7bs9M3ZTTU6uAjlXWtLEcFlc7+x5xMjXteoZhdiAD3QLtwrDW9tkLsL
9NMG4EGZuiybCXxnYIlJQ5MwaVgoOjjO5EAoBewHJVkbsa0XuPRIjs8KOShbnekbwRYNWpdveQq9
bqj8NFbiS1mrErIs4TBquWQv0pxTB7A9kxf2CqHZt6eU+CpE7V6rswg28f+UqLKxPsIqqVDSqkOk
fffhO7NzAKu1m+pmsh3BlThlXCv7WiblJWmT/ITUhT6mD8dDL0fcoXM2M6yZ9qE190gSWQcZurJT
ZGSkIziMXgHdn/Ly9O2oUoyQ3IsQJHW64l+UNisuL0wcMrFCeG5E46RtvW/ruNnoIyLMqrOEU0zg
miZFZIZozWGRFwA8KRpYZiHgo/I26OIUCXhGByO/mpmgImKLC9Oq93UtwalrePdi3l0kYNWPNbyn
OektKFqljKjAtgAAMicZ1ZGV7vtbxgSYyAGTbRMSLFYe2xK7RCCJM4KrZVoT3BlFr/Hvdoqtzwlv
00eOXFjYhU+WXBzTm8IzdvGt2tJgmXzXgFjFS9OC/P+bz5tp38+Dw64UswLP4kQsOnKE8t8c53vI
QZ8FqDgGxFEPGaJY01uZETrDXixgLHisPgHWAEqW/mbfmmM4of1beHB56STsgkMYUAp4mQJg73/I
4yQ5K9i6SbrYG/f6hyvtNPwmj2KfQCYkaDtlyrwpYP/2j/wLIQKAXMFnQmq3PkcCiASwvAWeRM4h
4+98jj5ehIniAb3Nq1NxuWmX0udtvZFKjekCh5Tzws8Bdq/50N2ptuFdQXEBcsmiKBD9pbbFE6YI
yvl0ZzlKif7HunTsyQwma/SlLMv29S7xojOKZxLKPWM7BU0geMgl/dKOjxPhdATE3k0ERZ+8LChK
Ktc6qCeIVo5wMF02HHd+wt06y34VFN8ElV273+Sk/8oPEugQS0ln+NDHKN9kqLvCY8oqs3JzG+aX
Ix9pyaDQu6gsAjSrMVxn3SZbZ6v9MfkfplsW+ai7OO42qcxIlUYOcwcaORkxx2H+o5+ITgH1myb7
xnqTGDh2C7Y8p92O5xY+zlt2Y0D0gA+jpgH/EMhnM4z7gIyb+bt7R0iQ8CwirN9QbtGIXSdA5M80
3YhE2ZOJ6y2/oY+TAfV0iAVhT8Bt+MfYS2/dOySUOiFHjg6QhMNbaVwROIopXlo7rx0wbivns7fb
HxinJKIV39G5cPQf/dkTOYGRmmGEyyDhxZ8TDftGv7KKmn6lH/mXlkI5y8dI9aB+AeqOfrHYoHgq
CMSjduYo8eHMJyjePXYR7NEygQtxkxFtzaiRE/NdZZnJKOEnO0nOCqFv+JfxnX1anvxgQQ22m0+E
Qh8vDYud5Zd8VXaicKOiYqdEzNVd3J+YWFiUVWw5Bhv0AR5QNlNfOW9wz6fpWjcCDfvNSBKdGxPc
BNA85pG4G/MHkxaFnNZTy6bll3cr/GqXJ2rik/yvB0pduERRb5Zj928OBj/aWTfYKE6J+Y2L1zU/
X0/tZ/nlq+q+CpOxg9PZHa1TeRh2FRI5VlC8erxKzKbJUfwbH/JDgcdN2UTNRgmqE1vWnfpp3KNT
8wVkp/jlMWuLdUOsOROU7pCduhP75PGwtpOJRz/EME5O/MNCOyeeyFP+oIsu/e5OjwnLHlLEt/In
I/sA4A/TPRQ1fyrJbl4ORFy/+AM8CsmtN1NkTR/AIvN3UhWMyygEU5B59S7yyLrSpk15lD/ShpET
60RfuKSVnZw5bO7ltTuPp/6KYvXIM0tD3/ArQuS0TddydizIffkGRi5l577lD5TyNASvP4IjBqhN
4KL+XX9Oa7c2q+ftEJiMJj1uVw88Nq87TFviGfSbMfH2c1oO32TlIjcTDkhIbPjsvubkR86U7yHo
2WqTAY7FINosHytTn5EI/4JA5asncir9yCNQjT+RtqV92/d26SZOCiq+doo99tQbT8zeOgj74nv8
w+zMxq3l4dQ9iG536sPN7PVP9XPZsYaF8/8i72WjeCST/itciTjPm3agpjnwzu2KXwSGNis/O99y
s96X3euZnRgBSA5zDxji2+SLotS8KkH5Vl+az/YPtuByJLrRno7tZfpibP/NCAufZmEXKPNhniKa
B2D0bznN23BnoSMr601xit/kK9POm/BheP2BR3lGX/OTfKhXqHtXha37tENn70B/O9GbkNt3itb8
UU7MKpgvXBEaZZB2TU9oDz+nfsPXUd3lnlM54o6AfeDppNRGjhlz0jIn9VD2U+DEW85PmxPdtv5Q
yCz0BdFd3L8e+hmEm3tiubgBDLxZkIVGnnAB1YIBDJ74rvvgG47tzGBGuyElg3TdnvVxPdiVq55C
jlfOpP8yKRrQ/aRh2hyZvrKV3SLJ7p0q70MMnDOKroYpQYuyBq6nzQe+Q+wE3JCnzzur/vOz2USb
t7fPz8ntkSuj7GFVtWngQq/Kk9GjiBzwunGowxlwzHf0dORoSAh8BgmDIZeuUohUQwtT2dfwb1T+
aqm2lZBALSwJWXlAbeKrUVB1MlGDPHMrsiv6N8hA5Bys/+SGsAOUP0GL+Hdyud0Sp9vzFrOM+hJv
IhYe5AAsSXtb2NMErAN+0TdZiqRVCSqpM3/jBf3RC0hir4jv3fKO3qI3zhF3blRxmuLa8Jd8F8VH
0TrNrwujMAqSBNzz4dXi0CptkYYKqBqPxT1x67bDOABmxsGFTWddoQdGKMwcg9zvFMw1zspNz0Rw
kRiFsv3Z4u7r4FYnzNW2XFsKMUTk0+HOKva4v8rIlV+bBuV6s9VfcKbZWtrpQZIOr3Gvr9mIb2hU
ImD3rJPYcQCWpL3iTtoPsleJGGxZEwCudFCYw+eb5rd0ugzNgS39vF1fOB5bBBZQjXClTyXKPYcs
bwrp0e6Q/yF6TbeIWAS201N2l6VrWF2s5pgSMIE3XXCSnSo9C51wqB2sDwETRn02+5vSsUTBpk5h
xn8yX+f1v2FKAlGn3rYKcC9oTbH+1fBWm8sbIGv+vTUwssJUQGG50/NTFt8NZsHEJBLkXK5/FhAQ
evohy295e9We4e/0T+eqABXJ4bZXFUAfm/na/YiRq76ZChFuG/E8/TFufNzRJ9OQMkjewXAV7yOW
YUQ3Tsg6Nmgyt5nhRW/KbfG1vtec9Is/uP2dKyr3MKwygxJ/J7RFpMtoz+lfdEubo0HaiI+6cN+x
udhVmI09ngGeozRnt7OBExcyEHVXORUhIihwHzivOhujd+HOZ+al2Xf7E1+yTziZy3vzSA80zeOR
R1R5085J0ByLf69D/yQfwzxGgRKkhLtAoLD50xR4NDXV79mqQKt+H9/Mq0jSBscjes4Flt+ZRfeE
9AabFuAlpjYb028wJH7wmWD6ni4AOUtu548s4OC8JC8HJXiQHmp+vyTgHUPiW1H/gydy0nOzS99I
pd4LfxOoSSf1Wnzx2xyYkTNiILWvdBqMC0kQMwv6y/A0/1vQLrKCrTfaUdM2zc8aQag643fE5NqZ
A/6UFqJbv8TSDAbqh+ctwFFxA/iEFF0QMVPZBIjju++/o3/0H4sTHddv8R8G0dzhXblWvnoRz+0v
mYq0rDDpt8U/iMzKR3OSd8IdBSbD3B8G+xsJsZQtu2j6Gagmu9gxKM2+8c+323LLhPQjNnbjuKbF
6qKvg7QE8iwun80viSoc9igt1/IrxYUnnoSD8Vc/FfvFh4yxSpMQt3nFV/eoqVK7U/lWnJaveivc
tTPPB8J3VFxxTJnzIibzGQXwWRG77kSw6A/tjHjkLbxKP8I5CmDMXYEEovAqD/WWHGHSzPyRhBzS
BHF1OWzJQfQhmGdvLmzBmLG+vZqfyRfigeJEpibDROum3TbREc/zPrsyRAwGnqGaLeiJD3817RK8
/fooz7pNZPhbe9B3Jlo8kpauzS8yVkRvtCuI9odN+I40lP8XYXQMZp/DL8Vx9AUy+07NZ92hwd2R
2KFmgNyBYqAfsPQ79dbysptBWYlm590go8BtIXam0eKoYbLvxi4PEtKCKrSWgHoO4PpBrZTyQZj2
jP0LwCKlG5OifpA8NT7Wy30QPtrss6Q2rf4mBjGtZ6E8z81xZmUC0qsOSSc4t8u9VR56zFhf30aT
7oiLS8XetkdkeZxbFXZpD8XB8RW8nqwxd7pPUDIGshg6Kx3DWq6AjnBHVLYNjRPtkS0f+d3tZgMv
wUV4TvrQaiIwsbqTH07+AbN6RG4zTmc8JI7kJXu+fpJ1+v2ahzXvM0pSrGsuUkZ5k/wO7uQmJ8UD
OUtCFk/ML+5rn+reY87+B2PmFkxJ/oYsxQFP/UhRxLgzsg+qSweK17b7mn5fT5Xf66J5bAW+rJ/Q
NyFRtIfyjUGtcc6hh5Hwc6tO+dvyMH089TtArQnzQpR82Rem2K3K9mDDd++qiAGREVEYYwJ0QP9u
2AfZ3xOT3PEg/nIUyg99177xfyxf6PowXUQxXzOSaj+6vbJDq7Dq4M2XnjqOO5xkdvI1IlQKiq/m
1B4GxFgPjBlPicysZcfVVDzCT32Hz3v8qsrhbKDtEx/WmXPpxRx5Wuu8+TlB8WnRzFGMc8bpO1Z6
OXS43B6fGPOiE2SOJ+G3T0bQtBD1s3yTtv3T9LmhfqsjXzkKxc+4fzJz43++gHFF/efCLJp+C7zG
dvNARYN4ESkUAn32H+O4kUIinMkm39ScBuPa0YxkUCDJ/CpgTfDMFzoXFChQSOGuiNrptZlRBr+Z
5Ej1B2jwAX0Q/VkWGGeu3ZeNWKbdcqW2B/OU/7NWvYU3rGcXmgfMM076l4DE9E2nhvgcD1RHHAk8
AHx9I9HHDMs2PMnaPfrVzqLLf21SwKx5ZA9+SEiwsKMZW/G1XtXjgXnuplGoJwx60fi7jj+jlLBm
W4kOkhbg94zw/+EwW+zuQSd1HBdHZnqs75nCvExInSeDxCl65zWkHhYdra5+XQw7+5aPlFJmiqFl
NxrrD+MCjkvm3thrcMYEIUjd8e9r/nlpxC160QIT5T0urnF5HF4weo8pEbTLm8C5BR11+duBRTZb
UFzcCiIfOxFMo/nWv26WSl71IZm30xykOvq7nc6yMzmLyaVGIx+fpfQos+c/LE29TdcKraVHMhEo
h1PcOah66J6XYy79VNHyZkXZraqEW0dZ2PO1CiK83JAt/IPaIlZc9Qulx5OfH/+AiBUxbHDPhU71
GenRrYN1DC7mS3rNfmJKI6Dg4b1WIBdurCeyV1TIvP8P7OB+5ypnIJJrvBvSibXCDji1sfJBQyM7
wE7/hn5WUEbVXl9vegFNi6vN2OUBNNkDiJ4CJwNCZr3zWLFHOXo4Pz5HGdKjvaYGJWLw3iNwgrcy
354L+/yU/c/Qecv888uJ/9Lgb1g3neq35pe3uHO6ZAdFBcByqOxEQiZQKHEEm2j4L237NgKpptOv
OLXQ0B6QYoPrtdforPmAd/GGNo6RJWwjL49dS0J6mh7aH/xCR57DE5cRUgtmDoHEAUOaGQdlH62P
kG5g2rHjLhAWQBtXKTxr833hopau8FoLpkPZ9pPBQUNNyVQ+Z9nmWZ1bcnhuYopMDIEG5+4seD3w
SH40nCKavBMauOHabhWPBEBbtRl724x2VA7i+sDm7szuhoEABWD+gafPhU3sqM43bDTf2mDl2rw2
IH4oI/ij0iHy7UAF4ISzNskDWTRvJkoP+8wB6ssu19Nh5AdIHlU9f4drnTk7+I/rwVUFn53PRsxm
AuV+8+Od0RHg7/T7C0HEGyIF/M/mCOx4I16ZM9H8fEt7Jgvr39Wg7mg49p+fnDA8JdQjLrljPtw2
Z/gFA819wTG4E87dbnC/TZ/3bdvvjfMbGX/LeeyLfy0KQ7vE1eAsefWziukgo3Ai9d+F8azbN0m6
VOMhYWpOTEgtd1ulbj8iXbWQtUuAI+7hC8m/cYoV5Vlb6EYWaBCRXjHfzkmPqIzYCSnDhYVhgTTm
0FALzevkEKaKhjn2xS8uutHeCEQuD97nnXy17skJ8HP01TxgOjx0KjiWbAd5x/3kIUV+446CDcQD
pjwN+hhcVuq+stw5y/+InBWRSVkjs/5ZZmi4S3eewSNvBow9atVsii5mkF2aB/VdNS5KNhS+ThrH
Jqtvpg61NbvOCSMHlj5EswPkiiHZdwvJlXouqT7kbrRgC+mIKYj25MXMOG3Hn2VAmhaaA0914ohj
Bi2wLqFRo80tsT8s6FZt06zfUHHhsSu0Q9tP2zwUeT8iEHiM5N1YxxGkJaCtQ0F4FNWLonuov4aF
mbMarZkSYTCq8RrALJkkyBSEDMtW7rT0P7jtq+9+4GISL3lFwyGU+V2uT1IO8F2T+9LVhfS7rtXP
/iWFnq4WoBKWaFvoskxyNat4iyKQJXrfnuPmT53cSlyNqqfMXhN7jC1xnioHBHtc1h0HAAAs7CH2
C5lggmV+U6FHpKFJEXKukFDjTWOIrwj2axchFph8/W/lez35btTCtVMG2DWKdxJlpB/+TUkc3shS
3lSnzCUF0gR8y+/GCwEAPDvMd7KyuxM36fKlPKcbIUiJiPvIfiHPyF3pmw8Kr9JkFzPe2xPfPTcr
TSujCeOZ/3QvsmxoQ/ar7JLoc0oVrVtL7uY32xvDI4L2JwF49mibQsGnH8UEmBZwFf67vDkC4hOX
5dR5k7Sl/JBrcEgEOdlt6ACYU7x1b02JRdqMtDWWe9IfUsNvTHeeL4Jgx3+0hOilTaQ7S+Ym3YbE
yJAD+wLVw8LPcYinkxJ9DvGVw2r5YuA44Up3msru3+hiSaEbEUMhfSxRH1NaeUiTIeNJJuwRp3gX
wv0k7bt1qsSOwhmNcqO3rpVeEVPxa63pMbEzTSBHxAALy3xomb4Qv8Cei4CF/K0U1kpY724KTSd6
9re62hoDI10CyVGsokVBocZwwDb/vfC41MCKCYR8feCks8wrWm12KAvXLDvKwenDfb+X+zNTFzau
tI7RhAp386Jb5CzO7H4NnAD1dhmU+4sLrERCmf7Bo2uurvxpv9RAPZycz8sCvrDrDHK4cDrS6Lr6
F6zjXnNlyQfO+foJwbwrPZNpVLoLgv5e+dV+Ju5pyGObqvuZXx9qede4gMgoAuxkuKCQIOmY+Y2r
uqXObu4Vmh7pf0yd13LcMJtEn4hVzOF2ctYoy75hSbLNnACQIPn0e6j9N9xM2ZIVPDMkgP66T69p
lSAyJGkzr7Yp1hd09hRfCOTDiVTk/zzf+rc9riN1tyJi9LRM7GOEUeyd47F3Xwx1EHCyQbgr9wJA
earee2Bs3joIbt+ayYm9s+WKc3uCI4Pw3+8ivfrgytG2m70QWwpKyFA+fYBmBgafbeuH9th9jjRi
aUTGta9XtgbwRBX9ysBk1u2MiWzKAxbh8G/2++cFBYRS8qliM351e2KEGFBSayXnlQO/6pfcY3Gg
69sAU8hkdeJuknUIPslaBFc3O5WwDcwbiyH/u/B7wNxn3bLziODbfPj5Hyc4hUyWxj2Mct9bq+xh
scCvIwBL7r41V+DJugCvFhf7TZEsYseDR3sdfWFk8l/okq0PTFV0tEauT1btefk32UKQ86wtZIVj
D2LP3bMaBNkLr06a7ZR35VjvWChEy3UZAM27eoeEyQiI/C2TR31tvzhhm8f+2/5ut/x0iIi82ZHF
SXHOq/adyc/f4av5qw4RY6KEDlt3I68W4X3uMKd8B44aeDIrfUyVKK/MyjrHv5ITRXD1Q3j3/4TH
hMZP9RFfF37WiutmkOes3UXw2fqNrY9x/cS9movaLu5jw4Gfdsj0bzGuHdDN+B5SBbH1Sih/Vne1
vMPzaAUmhW56xOyBPWP4mGc7LlLcOCH1Y5Tesqi04Js5GbVIxuhqktfVoxNAbtRDVdzQWZprTHkU
gO5k3bGWMTBlr5DdvMvYbpk/PIqH5Mo/y/orYhWyYXKY58tk0FZmMcx9bcsPkfzixRPq7mb3iFdm
M22/8o1/t3+J9+FcUcFmrIcz0U08WtZ7uuEJdTn0F68GKwFWIl7Smt2uwhx9pmEvIVz5nm+wqazs
XxEOCPQf/4LK+AfEFTvLf86j+RC8qhO8rFrQmbEjiarWpnEM7KNXb945Fa3Y8O2KY/+RHdst1rbt
zGHhSC8Jk/gvoDs3+27eNQXnB3fTbv/SCb3yNwXALqI3R7WFM7hpv4YAXc5/gf6wIb6+VWfvtpTY
lhtjm+2rK5UsW/0L7Wz/neyJ/7PWbl3qP7khreMNT/7Gp/Q2vhMbWQ+n73HVbf5ynl9/u388PoQp
6hgfwk2297bmc7YONxxXVxzN+NnA7vpf/U7v5qVI4c3Zf8OOW1WXztpEr+MTiUZ+RXcDTfw2nOLd
/DTf2q0dXm2berv7wCvBlBNKmUlabpetXei7DOLjzWytmYCg8tNxMZSPw/CPQM5T46R/ZM6mrGSE
vMWUmHbUTGGsPFgEy8f1E+MGNNfSJkBBQA66+SdnzJCdOzwJ89f47YHoj6ZH5OL0hZlazlrItFLi
OQiWg2X1D6Y7rv5Zr8tXD/7HIXfB/KxK/d5DiLU4Ozvf8upBP12TLozEVuN+/Uy9pb7jxZ6vmmCC
PEHWSiikWTOa4Pf5RqT3r8XbvMzY2DmQJFzGgw/Zv+yfg7T8b8TmS3sKIejrdArxs7FAv2WfjGaZ
/HGTl/+Qn+dvTkjTEoRAc2B0yNyB4COzPV5/uY1J7z0mLGUPyZv64MQpPtRH8CDljpGs9c3ho3oL
nvnnLZvv6/yN8gYrk4AZLxOX26f14XyjFWT2CUEW82z0EDzUF6LpMEBOTDmGb/VhPsKb6LZskZkL
K76/UHv/t72fd2xfgdI9fCUcZEADb6dpGWtiWUu7K8lknrqZoQ1LKs9mEz176KscWtAP2FvMB1QB
4hTjDlUw3sf/0KCtjyD6JNOKB1jaJ7wbQXCAqeu425aKj8P06mAsJsCL6wPSFJuYlns/ejNuv2ZX
M9T6K57xbH9l1KibK+2v8fBfjQQkJ450ony7knag43yeIZNhB+GyF2e0dbFJX1JuvQdGy857u4jm
OUw4qveAAzF+cZ/N4s7RH/sraNlUQuEHO/2ssaWpctVW6/6JE3MlKbA+FDON2Zjad5pzws5gX3Jg
yEmeQKAtTgcgHVZNNOY116cBy32OBWJNUx76RY9SkG8sBoHNMRqJDR386hhXjL32U4bjnkCQMd0W
42N8H8KHsXoI0hv0wQT4jcG+Guc/MSwI/cd6eV9sPYfMQrj0ca55XXjueeLZKiE0c3UxP3wkVIWb
2Uu+M+d36X351R/L+mtZ/+aA6B0bScoYR/ALzIg4dzZ4XJyLhQOjpF1qR0LAMtZiMaJX126Ejr1j
SgHzzOdAa0A6AHlOxjddm125li3KyUi9zMDzS+QpP5X2n1w/uyG7lSfHvkAG7/xz1F71fMXKrKy3
In8vw1cdPUuuGOYdPuPomfNqV47nZm45XPgoApjf56M+id8QauHwZndmflgIzkCncZhxFjI5d3ym
HfUSDQ3ofgEtg57RD70ARoeaqXVGHQkDhS72HtMhGDH7AKyqRx9nXzgzWg7wl1oBzLM43uix+Bda
CkyXJt3iUT9No+0Bfvyq8sk5+WXPn9L2XOqSiXUVH8tRZNsuBao4Y9GDBfBVZ8YRkS1EaWeOUPX2
evljdJNGIs9BWZibLMiNdU1krHJL+9FNYbzXKuI5VQY8EZ/qmzCdow11KriEJu9Wanofq57CJmtJ
VkCK3eQTEQ/yCQNHXPFmTG5wBW/PM9h3KF4GRI92DIa97wIg8ueWKUqzXXbM5CdSphkWqno4bQwn
IOYixkN1Qw85djVB/fk7DIMXA0G7JJY7qp4mUSOj3MWqz0WNVyOEeFdNkE8Kz/hrD0i0HLuoaq/6
J2eauVCyCisHI7DcKr67somuucuYFC/DNKNVBg5LXEMUXSeE4YPwwXTS8uhJZsdCumSGUWQ6Tx5q
HZ3mCFGvS8AyO3aNOcAZnpOm6a9W42IK8EBRmeXO47fa9iSqet65brxEiabWOrqZtWsNqi4iO+3W
bseNt21M+wIu8CMHbr+vtbm1a0Fte41hrcDslQTyqOOPYqmIdB0oZEHKpV9ggasaOsqo3aoYsNb0
mJTEN6d6fjZCxz5aJtYuo7aY7nAf0mEbv2aJeTfQFuje6g6tVzLhTdgQB/lucCJJ2hzDgc+uOY7r
6xTZHAxh9HPG5x6rKJVxnPHXYON/dcR+bmT3kTfLK9Y0aK3wm7PU+Yb+Vp37rD4AGODmaCvnrJLk
l4pCcfS67otk5K2oSnPnzxy0GszgT9PAslpfB6Xda6LVS944vI/+NhHt2mru707G8chIek7XdUiM
xH1LprXbk9FoiwRk5Ka25/loNQeP+faF/lrJOdCBShgoxEmaVKjlUAS4GjoyqybH35dXqOJe+dqC
fVwVUY1b7cGByta1c37tu1dsYiwzzCkBR+MkbY9Bp54zWVN5VtqfxRhDXIORy0ZEU6YeBWTHmpii
Ol9dJwIzKigZpiqUh6hy1hKTPXIAU3bFiTazZH2Fh8RUYTaJJ+f5Ew0p884N2DMHxjRh/S/S89jS
cpJY7VulS+MkpjA+adf8BAbvV3ds4lu3p2bM4mDhUPnOSl70TI+tGmCGjNkfc/7JEihMaYnYI1E2
BiyiyuG4KEgfybcypWBMSHaXiexIgaZmeLKCiDAnkdkmV2jE3Wdqi1dfk9fSDTctfhvsCk1cPRVz
+F75nUUjz0nQdnnmezwEJVRa10uvbtQfa8B3LxFwLSwBQMCcScN8lCY6QGpjOMkxNVK9Zo2Mm+c+
dg9ZNfyVIeCzGN83DMx3EKZ4dZgokl+hQs9RR8ch25a7rbfu7Dq9p9VHN0DWLdyMRXxSB0f75Fe4
zZwA6DDuUrM6kSn4jBxbP3Vu+seoCP6NLWsXS0TZi/TGXYuZjPHXbI3pM+m9p8KacSvX1T0pZ3ga
WrDEwFwMQ8d4x3VcTEF1CtNSbBuD+hg1Rupozdp4qWjAU8FzTUDwNOe6P0lV96e8KkpsYSWDpxrv
VJ1GuLY84a6R7qa1OXIYcGrmtl3WbBvpi9cm/+6lYR+FH7Tb0kKz7z3UAt7AJ1+zWLTC9di5cKxO
Z0b65H4B1A4DQ3w7C1b2WEXnQA/+NurNL8AIXJkU9d6nOPrb4MTFfFy+cBFYgAf1YzP5nIKH2vnI
SkQHxzL/ENrntJONm9KsxM3nMIDr1bbL4EapZ7gthyzbFLCSduWAlTzxnEtUmwSFR8BZwZOwKN/y
Wucuafco4bpirB7PVisWXGZ743lEaINmf8hyOHo9qzwapdEcnVmzDcoT9kBOfTZFxA6MaHw4lwQk
SiRHfBVkNg25d2dOdKUp2A6a4bWLfLWyRsGtwJx+jTZ3+GKs5OMQDuBQnMZZzb5a91Lvg0nGD2WN
TS8obNBSZgROZCABL3sil8GoXELL8VscaPY/cWPupBnPl6jsH70wnz6aFGymjxSDeFcTwsb7mpbG
lQLNfBtbOYDcEodHYKhiq03UrsGdcEUWcCOdyPt2MgJxcrEFCnz6wKHVdswtDJS9mx6JuoIh0wzx
R9Q3732u+3uZm0TSxZieXEDHDbE0f5TfbdXipSutbkVZ2KHrE32NvVJd6rosNr4Br3a2vGod+ukh
8Gb0riKKuUcwvXOM3zIHBkln8EHViBmqT4OVajgbBq7J0CaCkEpwHk1znIKt14qGPUL75mrRfgAr
e0qMyjkEX6nFmpcHQ7YXJgXUYWRKkNPB2WvL9JlFaWv2TbNuZvIZPgbZOvbwnsfxaykJ0wIFjdZh
UE/nqsOk4Iz5NQVyfkwKO+Y8n3ds8zzrPAVFQNi47wiYebdl69Rzjb5GJtAR1OCl3ZrqeS9gVNyA
n5gGFuBg3GAY3jWWC8tFBn9bpw9Wwg2gyUscgtkUvHfBOG6sLDdvoPeabUEQxjS74Ko75h1EbnFT
GP18iXX4nc3Wq64yH/paxYAKm2bj6QHJ1lcH2T+YUSlOcYvY4mQU2LgJEonRGx/9jycKl0GaDPVr
q6GcDhSINYqug7qIsr1TcUB68gOrvKmxpQzOrfvfE6WZHM25Cuvz7OSHQWDY9gYuPIzQtN1AktN6
1HsjRSgVdD0PRq+vs/NmKM4TQWxWtzhw7d1QuOrkeM6DX3pEgeLBeqwaRlw0nK0Nu3OfwgaUTee/
1519pNWi/ECKHkfovHE4JTtPeRCj0hmDROvrXS0rvbNbd9EIC+dsdJ7JTwi6XeSoG+HVfe+RSoDH
82q1Lz7lDDxFDI2IDXCLl/PdJXAP7Mp4rEqkKD+t3RfTJmujBeeULNTH0ai6azg9NADw46x8N5Pk
UkUQ8D2q2nZ5n7n7zlscPb05b4QgJdTC2Wgj2/hNANAr+L/XifIOuZkWuxiXnFMAqZsyGjtHuobS
kJxHHf9LJEuVtBJ/PejEXgZkmkHDreJ9a6bcaXOj/p7qf5abUCGROciANZNQPbUtY1LWOxvfPMWR
PVlXP3Lex9mhmB3LOwxbGh1DEmGR4rRU4qPVFCwdh1mHu9xJnFU6ZdOpsmB2pOzd1+Hs/ZX9aJ4K
ZXNOyQvq9saOOAwBmi0bAGvh9fGSUV9R+hwD08Qa971q50e9PJQldqBpSTANMDbZ65kmRaORR/an
9S7wy8hTmzjWSsNwL9mEt6aIGpoc+JuZQFSUaYXOEKWMlVWuPpIxZcz186Vx6B7bCsLYlPzKXbIp
pmPcukoml/9+sHlXJ4OT7PxQLtuz5mAmiorT0h2J4mXGrveD8PzzIMoyOrsCnrOdLBiMBvuk7qPz
z4MVOHzSc7a5mflUbI/t5eehmf32Ui1ZicmAAswlsO9S+TvLKVvrfGSNzlTdZZbuw5gl3qGD3ndl
w11fveVBTNYvQHXk4kIcgZOuyjXlf6kO6mv+82DiO7Lm+sysBf8sZxISbEl1VQ3KYZT4xEP7PrvT
FrDpNe0DPve5J9yGFiS4yQIgoIOe07SnkWxyMV2BtSC6CPbEXUumj3sV6S8DwUDOw9HuMCPGPupi
zDW+FoaLVJq2t7YjKN1VbvEyUwax1oW1BC4JQ5i1TWHUgOOwGvVB9yxcCYmSXtkdbnJIhOxd8QnY
sX2VAQwMDDWW1zhXkyI7xsv1i5GzEFOIA7YCRsSci4tMe8gcMpT7LMoAcJoRB/t5IaKVqKSGHe2b
NpgfU8gXyzMJUAo3kJNIKLlZee0rfMBkI2ZGcX1xnWy3uA7uIiOR+wPQG0AV0q19UKPzKhU9n2VO
gZbNWfIuwnBT85Nuhva7I4xukL4yGKHDFQJx3rbvJEkep1lgv/VO/jgHd3esGKe4bod1Y/Tvk8Bi
VJdspmd3eJgTEhCVMEbkujndzIg1jgya97Cl0dKcyVp0TfJXhOTdpS67lyGreVVlzY6I1pR+SOuH
pNO3oOd42tfN+OZTLVzONtZvo/0r8wn+jad21AxxDKm6Zmupk3T79NJlGoNOq6htdIVDFhYyvJ+o
R0NSV571335mXkYShx9izJ/CHPQv5EPrCkhEE0UYjVUR2m8sGJx8Q9pmKlmQlxvEsU1oBisCEmUU
NJ1kjeJST0xXkJsS00GNScP+3s1TtFpgJ5biJ9iNPJPsXu71GrtlP7G29nnKLm5k4K39q68oXkgr
oHfCWYoxnRqPQsE8hCDnVfg0jRlRlx7gDCqGJwnRNmt8S9WxlctSXzkAmfsS7V7P40GlIVb5hoSD
buKLP5K3FJyad3VTl/vJFor6agNcwlwCMI+9mLN+lGylIY5mo7pXR3AjjiSNp2HW6kuY8zKpsCWB
6UceZc6cAKhsERqduWvN81Ckl9nXJSAX98UOnMOYFP1G5t0EO77+p9xZUbfp+quGpIIPK86qsb2T
dDq0FanX1nLfUHkY/uHCCEE3bNshe7PK8Y8/c0C208bbm8qQJzXMj42Vi4cy66ggeNFJkgIY5eDU
K12dNEKwpKHBWXmBu+NdCHSmN+xzPeX6IWyYCMaTXWwNT7nnTpOrT1ukvFbb6z6WBLkC4V04En0a
gx5vfg1ototjj0UXg1KH522sxnlXVr2DkmvWm7kzbOo+cf2UXjwd/Ay8k+lzXg/Zfx/r2X/0hcx3
uVorOs8282CIqzCyq67RrJKR02Fk0+YUMT8rmIKvTCv+bUVCn+ZkZKdqDZtIW3gopWRqRTroZKXM
fcIuik7/9zCbb52V0QSmf/980GLl2lb0LM3KjKAUMJPw5hImU8xLOAkuCAYkLgzhkxObIGnN8TVj
lH+yPB2eRM0gXOYtt7XRLQkVTt7WM/vHAPXHcHCT1NZSGdAhKpkeRJefh59PjCr5CmrlHGap/8i2
cI+JYYt7HPPgmA3Omkx8Of6EU81L/vNxI6LWRbbIEN1CjTLd8TIg41HfFbvzdPXKcbjHc8wcfGqJ
104158Igc4GsEdtzQ6XWXdDJ3TnKUnB0//sAmbIlBhQlliBExuRj6sV5jLuYjjQaakiBQ09UM0HE
yt1EcTM8cQgrtqI3QVOBfLcnSZyu55hteUuili6TjVNdc+l4b4PVcwNAFcG5KDDVV3n83s9EyThy
b+jrDtDT0he/NjAb9BAnzQFto64a4qSsGk0N2qRy+s95tsKLVYqvoVG4MsZePGdTQ2dzJdnSYCQv
SBmOfpg9iehzrARSBcbBPsrlY41X4lHzlrUKIgTR6NCBgfaDgd39Jhha7rlo9auovLcmsJotSoR7
Hhz9nhk0qA5p+5CUzks1YpELNB0lkeKO2rXIRTWJ4pVnTP+yJK++jQicOrQM3PUWtKOmajhqdHir
k/kbFS27ASBRNbBOLdVXkNqM58O0ufZgldyqR301m49suZ3WHAl/BRZZfoOwSueq8KmIM+TjQUDC
G/1rFrPXA2PVHLkvdrcRyWctkHprL5AvFEvBlQlxuA6kjI0gky9W6uO+9pNfI9yUtlXjw1Lymlqq
X8x6aeVlLyxxBV9+nwzukr5g3uBIBvp+AbtirAw2ZyndtJ147oBxN3E983v79WOa+smeVO4mdJLH
5biPDJZc2lJngJlaXpQqzmgxg31vlv9szeTGt5yXYYLB408qPHauj32A0I2j4TqFabjhdSbJ0DJn
yadwLSQmj7aXjL2mvRFTpdyUsiWswIhmtoJDEgn3wbHDZlNEuORdXs6VTCjzNVFKfhklRu8hgdom
QqrNYmmuEQ3TPW8cZoKNGVw7fjcu3LH/UgzjzbF4MjyUktiRnB4Dip6t2bWBHCr5XProDHZ8soGd
fbY60Ss31tO91inm66rYFaTmOYGPqyprok2o8Ch25sAscUY+c2jivATJ2OFDMyr8PG2FfZ4gq+jF
U54WZNWXv80SsoCFQrqtcmc8l4GJPGtM+6AXxTkbiD4Uy0NUGsGqog5sYzR4ZMw4JRBjsJlumqg7
c74dN2wh8I707ldmJuKzmSRcs6KLoBt20TpQozqGVroAurnDk9I3OYcsQpkDaqMGgLQ2fF1sG19M
5xLr0sqpZ3HqkppMmWuzeMOE2tBlgfsyiuxtENpYp2OMnkFp3U2/fQ9V/ey61fgiGYjwsr9ldQvV
AqzyJQCaUHY0i43RIK6Oq4ETmLTMLRVRMFRpYlV6NzpjfCnihmfTsVGkPbnDuNBXkpFKLr5MLEq+
I93TVA72g2aqgcmqeIzsQCLz8g62EU9i2Wc3UbvicR4CC/HPGw9TApg/s4j2J5GDMD1F0cZl2cH1
U17TjliznVbD/ec+Kgo7WrU+IiUdYS92SUuh6drX2eQsiwWk+WPInl6jjGm5v+Awfh7YBaVHL6Bf
it+iHM34Eyv3nymS66ZOpntbwdl1A0Ia4xj8yex2vNsC4CcDA4Zps0kUaMRGjh7iULgRytvsJclB
gxaPx+DSZ7O4KRWJGyvVKmvRhaaWZpVowqhoVd8/n9JuLZEg9QeqtXUYKCLP1XSrZ4eyhXnChhKn
861BCb0G6ZsXaQDyWeJjUJMMioMou5Y92YS5lneDp22vFuBFDJvdzFpxTaJG3R0v4pOQyXiqIwyU
JsXfy4eGxFT3ruwVWwv3NscwNIrCUPfJAlFTjARnksij3ijpwd1Nst1PPqgnqiRi4JHDyV8+1LeB
XqoLMkVJpsgGvB/KghTjWE/BZL5lND6FuQDylO6berSpfhlXyg7/ppXZMT0oOobRFIjy0cqS4Z/K
SU5pIYCOly6hxxYEl9n15XOr6zObOWPVela8dlFFD+0iCwTek+NzPSsKQMy2PaHmcAVQ7KlqNW4o
B5AcIbbW6NgPY0OduJLE6iT5MsqCXJnBDTDLv67ragjOBd2akf/iqukrdCGnJ6n50RslwPvOeZNt
/C0cwCMIeExCSIJhq0s3SULCUw0KdNA/OBvObhJcc7I3sZgk4HJiq7yWgKn8oOJOE7ezuv48eLMu
mHuXGXtU9oPaTy6JNOR1FHZ8lENCa643XOsiJKKge/r8HDBteP+6VVyJ53FQNkNT8p8NBHs8f7m9
FlEy7UrqAYc0js9MYP4aBOBPROoVKZLxywFhvMkFu7W1joN0zUrlZGV1qKBcPtEy0j8p6DAJntts
CK21O83WqfU662Q1gObm0cBhW9jBSXFJbMuge03oURC9Ha6MAq9AmfT26eeBYqr4mC7yIS05uNWx
8AlomU1V/ucf9FVcQXA7xi3v6ajCrdYYFTylacCeIskatv541bJsTpHOjhG0pmsi3elqFIg7opEb
R7cF1pJshvfKPQ2XekbjKIiJ0OPwnstwVRQ634RQmDY/XxkLvnxqOgLsafPJkQJFojRd/DpOyTZH
Y0cwB14Bq/WO05iY1zLM601Q4zk0l7/a0vioxz6i644bN/3YVzF3//8hdzOy0jmoB8mQPPTs4NwU
YXiG18G8IHevuvecKwKiC0cz++wgnmzo6nlNLAXNtlSfMXtW6Ffwh7PlQ1mYetfeUsU66uz3GFT2
1A3EqxPDfO9l+mSboVzrZOGzyUXx9mxiq1E97+egh81FZHvwivG5CYvoKaa9QJKty72AjjnBGN6t
uYN17IxKkVYHlaXlszP4ZLqVAalUUrU5tHBwZFQRkeZOHNbBvx7IGcE9foHV3Dj1zaKVhWi4Qw5/
W7W4jhpD1rcsAOSK4vxVLX+bMcBu/SQlShBlh8QbwW95HQu+KR0MLSmqe8uAqa6tTdLAykFQae+u
6XvntB+vDmIH02VA5Y0k6VdWEJT70Gs2XQYIL6pcce7bNyvvxAvT4nDleopoPUvjq+94CZ4A+uLY
snpQybzpFcdfA/MM/HMFdTPPg91k62wzG6J7HLm5Ig33RLAL6+IDoybqp5JD4DNeVjZGKb83u6cC
NnhndRwOLPS7OYq6nWn42TqPWYbGxPcPaYnB1EyxBnKPfXFl97sPAAsOPiJ0hLED7CHeh9bNwG76
LtmBAc9mN/fPVc9z1DTpU9pz065q/23MApKwEeVeA9J9UGrjtTDKCqajRlOK7G+vJ5fYxJa5Fp5t
H2Uytg+ZX792Hu4X4BvUzAXevVKzpp4RZbdq++TUO+SI1KsF/RI0PGyW3sJTqDm47KIpfUtbuLA/
DyVe+bCV01Hn8DqU3+MZQSoH3aGoIpwxKPFsswOcTfeUdhU9e8ufvHB+nT1MsLwpl1AfprA6zvD1
Mz86/fxJmEutMWAEFDVBNW6amfkTUKx/RYl/kHnSHqoXPX90We5Cd1ckItk0VAztVPYa20wrK521
sBfn4xCp9AkyzqpEH14ZOe6ZhvOP9ErxUIdvQTJfUgg0MWUUhS220iYUX1JuYdv9d5QG2lsNZfEy
9SRLRGtQSSvHb5CfI2ESNa7yCW5j13m2u+rSgQmV5e2DoYTSE0+vU8B9Iik1fe/LA0FYy8VNWIDL
o762eLLCHrTFxP6oGzJy2SKTWH3x7DWR/46hMSDNcVCFOz0GY24cxzJ90wGeci8nZGOHVLd2cY39
1mLTnMdm+hhNw7vQ868h8Md3qnjk5JyjKEazTRyipHpGnjQOAZLFo9sHjCu9tyIhH2uyg7KGvH+O
kQrP6Vz/q6gCCdowgokts7sEGoXxqn4S2A5hWnDmNBr9Eg1EaO1cY76TOdSRUp+4aF67qrLXRZ9T
RVG2OWOsjNbO2iKnVMUxZss6+wD811yCTDQXNpQ+MFlvWROySzJTYj7VEb2/eNWic718kCqP/NIc
OhvUVGTnPjlMektsg2S+cjKqQxV7Rt7k/ZBER8MsCUKP8FeS8aGrLL6xKBQhk+5pFM2nnUUVGphn
nrOMni0nx2dR9Pb7aE8AzucSU05B1maWKqddx8C0pvN/NiWwKxwiLS5YZb0WvIaeXLJbwvMuXt3I
e9Fm99ymqtQLiZW23QQHWRN+YOHEqR0X2UHHYPyhanMzhPqbdA3jrCCwdx4g8R2ukRM6RbktHcH8
yNHWqcPwSYsTBF0/9Qh6ztShtT3HbL9qNz3MUwCMdr4V00BvlNLWR51UW3f5AndKEX8j2a/gwfar
BFWzwzZdOOlNEljofTpJ5vymDRQxjblcF4nx0UUZZbt0fe4a/WY1hMvKsaW0CytYJOSrgR88KIfH
0cqwwEUd8AQrtW7Sw8stqOddx4X9NxWY6wBRY0Q3DdQMREfcYx9FkuLui/GYC6PI9+1cqL0S5bzL
B3gCZuhYVy6yairx95Q4LKOCQ0dnd3IbBjPf2WucbdMuSS4xmw8/D8ICVBBhncqkszX4aCDd6uZY
KRPZVdC11alJMNfAQScvXm9rNhgrwy4xGUfjLshNnh6AX3rWz9HyhdnYXfTAPmIYgKRweC/3Rld0
+7YgUZAsnROWFpBhefDr7yjp8TYLozv9fK6Q/H70H/7OHBsbwPIQZPlTEERyJ6wSHnE4Y3Ez9pPF
T4GadfCn8M3rTffV6ClKMqtglZuY2zy3nrYAOr0doikTjtB9lD1DJIs22p2VipwCHDh3iW6fKpSf
XoEndkT8a0AUWWaHxcMwwdpPy9wH6L2q/a9g4M4IUL95q0hCdgozTWSQKzW890n4w7F05gWbsnTE
VA61pAbBu0IxgPGbFi5DTGgX6hxhraRjm5JZJ989K6HStZRpsYEAEU7zulx8Tph3B5+JaEtbqyw0
k8K65+W0+IZBay40Vv7TsFlCe+W60Vds9lCsg0i8VZN6nbBo/dHFuzBdduC41DmaFxiNKBSzmZ4H
fR7unEQE77Nvr2i1SDrGQ67Ky2NhEtQvZpQ0qXC9+imOOiVjhr9KgpILnLuIav/cTp231gF7EErh
MdD1nYffmnFEWqRvkQuiTfx2OgttmPXzXI/Tvx8yVZg0+vLzpyhh5U5TUFnuaCaX/+LovJYcR5Il
+kUwgyLEK0BQa1UkX2BVrC5orfH1czBme3uvzfZ0F8FEZmSE+3E5R32vxRAUdHyfXZK/ImPWL8Ta
GJaEseacgCQ75FMotSfrMAcKsnpktWOUps3UrYtwqRtdsgSZe2rEzSQltBNVRS0QRsUuEjOIH0r+
iDt461EukVaUhOFWB/Iym7ZMra6reVPoJRt4DhydGbWlSyBVOYglIuwSwHkmv1RK+y+ShuMAVRRt
pC9ts+ZfphCN+/8v5Ge/9RCR2EDC5giQdXq9BIQEYEElmtGueETUwkRj1p96+kp7PSS4mAPR0Qze
RnMagmnV2tdqXH9GhMem09dFGeLJHBAPBMFLV5XZseHeu0hzHwBHFwAqJZaVKw+7bas2LUccqNee
w7aXFjQQmPAAjUuFC9KvcGcKHF1IFP+JS/R1CngWmL3GXYQaZTjqfnDyHWDI3XiNftQ3ZjDvoO1J
uY6g4+RrrkskPm+RNRPKusMaDtZoG31jh8XRYMVP4jAPyaPbKCcdDD7Lw4JLBCLUezC6sTMgDaad
4/AHWGYRdeVbwNbMa/rsF+9+ZWg7DTBmc5Gn3Dbv53+TXnR+Y5rmT4LrvhjOinWul6jMYZYw01mi
cIVf4/6D61SqmP46a7y2dJf+0rW4ER3U0ulOOqpnwoWJ1j6N+AcwCXxw8S/ij3uqd5AmGmvEgA++
/kAyIWsdu9AunmNw/u636ZxYHiLTPgyCDv7y2szVI26oCf9zD36GpXgen5g+zsGjn7i0RGi1a31i
vXZ/OLJEZzwGP8mfcK2+CaV3sr1wjBxv495RpchLED/IDma2clTmzOgXeKLYnRzD/qWunz8YAuz8
XeYkW8Bj1k+HTHB/HNB6R38kUZGsci2WnT1eO53QdZSyxt3flevp78GgAomGaONPf8q+aMKcwIKx
hFLdES/KWrK1C229xEk7yzvOXsHP7Ca+1dFin2++AomXz5KuVKUjsIX+ov4yCuEhAQP412xI1Xhk
fwQYNhvzihN6Uz/Hk3TqT7hy9JOwKJ/jYrjgdE9Q9NrlWrhwzJNBfUv+wApwTUOHT7AbX8AIw8OK
2fHSW4plMF2HiyMrKnOYdTOFsPVd+hx/XTu0VsqpsYmMmBsd9k34PKZFpb9EMfyAf2ijwekJE/qJ
/s1WDHy4I+Hk/2KSMR4G8EZYPf+pJw32KeqzzfAQNyi4AQ/4ED+cDE6Yj2Nl18I4PxgOL9v0eITd
7IZ9KRB28nkkejeed2fvZ7ZGDvuFVkQ+iEuOV+5WPHf5ENsOyqg/eGPAoPHuaAxSN0WP+dTYv7U1
bDsnWcKZ3oMwoVGyfMDeXgsWUsWVcpj+N9yrpaVe6lc5p2JGILs/0jRzqg0knv3sV7TdtftL+F1n
y2/Mxr0lv+IfD4OleS3UBZdEPOEk05BzbUFB3Msb/H/rPWL5jNLGwhLo4IrAMlE6sw1cTqwUgMwg
lzExOMz4JvXdcJHfs1/4MEcwEjdjfYNXUa9h3OTc0ohOdS+oResJsQ0iasGpcBAvwGh4z+esZeVa
gTMoDoGlH/JVMf/qdtV8yDGDjJhjvQv7DL5WhBj8TsD0S3MtvUjRNAGnIJqdV1ynfwTFMn+VNQg5
G1tD2jrkcMx7u7c5upa7O/cd9BP0Hw9gc2HIVbiA0XvsJWYkc/AaH9aDBYmA4lKwvK9mpdhn/84+
t893JCt5f+ikoW3xJvXPyIqs/tXYam73i9mq/MLYfX1jL7r4EAzgrqwZhYM3/pPW3QrPpH5iO7ql
Z20hvAAm/yuwfvDbjCV94blywZ2Gf1fdu28e95l9m1VFdaw5wIXYI0Gx8rL7N2jXm/iZ/DxY5OTk
wVHzbUTeZ+bdy2IrLMwrYOA9NfavwntBO+iYWNpyhJzQAPjCVDEfrLt+Ehfho+H/nVpJFDnEORaO
cFxgCoeAx5IRD9Efb8WfcsPdAKmBXYWb3rzc4u9S5j0wL6AX5PK0T/nMq3FoJfutHxswBA9gtOwv
HBdn17THE7+4/2ZzgmIOcuaQ1mGJRETF1r2DKzZbgxoq5tyqObXmwjq1duIvNi7A0rsXAqE10Z8/
MveNZb2IyYGc3mgCBi5Y0ZaQ9HfYiaa1ZPDhcM0/CZiUUPeXe7r50Ih/YGXFVAKnYhdwUvyJC0D0
r+zIcVxZwgr1+gHyWKISUTRv97BEH+pHexpXCRZWfAeReIBWC+0CjOwHPgkGmHJdfwiTcdRFvNdv
7YepFvHpx/re7OLYCm7Gih9Wu4BdHHTr/F3M3R0dXvu18Vix1Saf83b4fKdM9UA6phamWRTDW8+6
fPyHus33kJ1wE55wAAcn6OepPS2R2THjO5rZwsJwTOY6zrRzIJHHKL4BY0DkVvEO/r0H1qG8hyqz
GBJyXlkwHhogh74o/v6lBm9g9hI3QBxw5xxp2PAbQAKWH+9PB62IjmeVLKq1vqydjXvBRfCLPuEK
5F4ivUw80NWeRqDg1sqFdMrDeQsCb7BEop94YchgURaB9S+whTve21+YCDbbCZImYVVMueBX+UOC
0MJ1Wr5XgYHuGQc1xm7eE/bR67jC48aDEeakXWCPyXdHqgSMhGzK8DKmZDQZchwGo0PoAGV/CeL8
aVrrcjucBHuNeoZ3DmKdnTufiBULe8URto0dJHO8PLx4B2zDwbrWl8lWu8Ckh11gwkdhlnjAKn/W
3tQoi+2DbDACcpWT+P7NjgQUE8q3peUGL/ecrQASExs2UjXg5/qLvn5je9Xb6hE44Jy3y1au3s/0
b9Q7GB+yfdF2RGnZ+mUE6jAe25yD+R1s9pClNv7SxfuGIU4+IuGEmCe+C4ddNp34KYcf70KXeHdT
ocPETyGYw57vVixbjvEG4gN5msKiWAEbdb6TL+J5nyUnos2ZxGPvHJgFgYVhkC2eEMzsQZoDiQYU
AuU8foLpm6PaXgvv3DoHXxPlAGaBYtfPeP0Gl0zl4NrXZF3yXx4UObyfp4CJsqVfjeWElAHEeIFa
xqHNCPs5XkMACr+KwjMx7vIZIOSt+iMQctpJpx8HfzPOPmSJixEpht3YD+XKKV9io8VtBcjGGlfa
WnzJr/YrWx7plyjPLfb1+RuwBZBE0Hs036mvig0qnkvrcXh7K763i4sRT9+0D3zaB56NhZbmlT37
C6TZVUn5aayJhISlwgf8GbFsyTd8E+5NOCZ/06z1hEWLZZXs5Ze+YCS6mS2xFdPQ/efCVDIvwcE/
sTAOzVf+mV39G0Yc6A5MJJbRPxEBmK28uZbYwhH5z7r8UHkQTmqPW2Jp/6h06l2y4bCSqVwpX+Sb
eDV27tq7KE9OL99KvqjqDtQuuHodWKV/FVLIRZTNtXf69E/KAoQEUwWArHz1B29jtT/Y7IM3aoa/
fOFuonf88i4QN8gmhgbGxgs+Ej4PSGK04xQssd39Ud81/zutMK4wnAarCvGFsz54+GummZvIDpaE
3V/ztfzmbXj2T7oS+ObkN1Y+4lYmW9LEy6Eq55WBEvim2OZPJndYbufSrweBZFush0+IIAqTF1XA
rvkihZ4dB4+B90diDKuX1jBtDVSdqH8x7PY/KGFo2e7gJYWMgqsd8N+ISq+Yw3hQGSzyGvNudBZL
iy1GermXdMPta8e+2v5RJJUHALJ4ulI0cfT4QEc9mC5Dwmm9OZ8gl+fNffaF5ZG9pTdZRjZUBlYW
n8NFpIKDnxkATmGyce2JN8XtDR4F5SgfDysUlavRozTFcwh4+QQiJLX4gQzGDDbpBjCz8nmIZo2q
krVPWsVT5uJdWgOWB9HKEcUBYkwcHjfuJMyKzSW6uG9WvHgZLlniEL/XvfMjnkTopMQgsxdLJemW
O7Z5+TKbh0ueFjHh2sFDXk21itrli3hs5eW/Vbgwi9FpAmsjzHV35fr0W8gRwXsqrCcBa38B8UOb
wTKX2nFz9UmIYbP4S+YtflUVW6t2oupbKm/lPG5cK5oDADqES52cn86ubehzq2qlrDkh9VvPHBbn
9le60V9TOaNSeh2FrT7/854Tr5fnr5y4NAIppdgefoRfuZxyonTC7sntcIqdttXZxktnvKLPBXKM
SepLZLdVe1SONiNAHjef2vsCtFWGy5qnKk14794RljoQM6yS2J4Zn2OOrCsrBYwZoXWFFKcxSfIt
/7e/6cAqHJLCvoNVsKx4TOy3SINe6prhnlVZ+VpdSkcMicGfsUcBx7kk4l3CvWIjX/sQ52GVPxn/
RHnyIlOjc2f1KDSSv4p8BfbuyQaqLECb2O4iZ1dz6pVwCBz4PhsYtPCKXX3B0T7nErxqP748F3CZ
AjP7ZYiDEZEVIr4FMrp7WEdW+o8SIaQQox5XN6VghVSCRPhSUfKGoVVlAWsP80Nh4ckOC7g5VHeY
Gejt2EsmU2NJL9KWAbet66+BF+9c4B+0fJjPXwpsMTTSPAM8Pe5EraoetKCEa3MgfCEGdw5M4WBw
6YU8Yct3Ot5Lyn0uCymCECQ2G9rXkyCMIxHcHBdowutaOpXQfgHPYuKkqzTVE1QY8D/4blknPNlQ
vxu6rdRLPkf2nZ8gV/Fn0HOcrCQ0sv439yrdVvcvRbieXbPAjnFKQ8XhW4RwquPWtMITEwo+hvzr
3sgDYA/nH0YPaBiYgENEkQD7iLV0wDIuWoKCztF2tm1/GyxyTFds88Nj5/WMn3g+OfI5MsT/+Vtl
bY9fnJnbyHAi9HDcSW6mARhhcjVX2Wl6/bdsAwZuXCuorLq/YqZmY5kRHB9z5JIrknKUUd+LuEJs
grSC8IrMpFYIlp0+ZTN7Cubeb2zBOAr55AKu8z00okhdaDQP9BX7DHsP2C/+UjYEIoPYYLwAKofV
dnao0Zu1EDv2oIRpRXA0zmy2kYHkiimj5F1xwS3mGYNaFod3Rjj9UQjg4jpN1fLd4HLPwUD8jFvw
nQ1o5HbNxUA69kf9xiUC/B59BYEjGw4aBC7cYTyFLTGdHzRcdHSTaffkp2dfCtlO/00TFHPBrz5u
V/gjtDE6f9pLebqIzuqeF24KJW8CUCxzfjUnQhx7mfnRtwblTT33A+odB+cy/HujX4KUYJAES0ej
LEEC8y1z9cf2B3QaHbNi48TMxglywT1H+IKCoDPd+oXE0ZDLCV0GpAibNmKznG4ZshLMd4c2XWu0
L3PEDRvD/JslROwB2dloiOfgACcLJiCSiYx2Yco8vhs4Bc75B31RBXx08JS+eqpqTvOz8MELGT5H
7jgcjLxfeMzB4M1IOvJ/658KpqU7x0ilZYuJxQIpPtqBx84SkN8BU5N//EA0L80JKG8l/zL71p6M
pTLQNpujrPWImbSH74ieVnDxOfEhZjriXtkWe/clkiQe7UFT9j/10WWE/pNt6CDxx2NnH9fNvfiH
LJA4H06EZbKR0BMf4S6qTnHwP9JPfm0N8GPInYDjZP/yn4QbJVtzaim8SKolTcZVTKTH6sKBp37z
GylScNU2BQM3e9pBOdiIN+b4BAXzW3/28Sk6889dg0LTzgXEFxAq7AJ7+GcPf3Zw+mu1BC5Cq21N
tne+NEWnZL5KlCetxXBbIJ5Zmp89ObEdDVY8/52j0KYBZZGRS8A2M5/JfG+8ONBBGJAuUUciJ8+h
L0D485AwrkhyBVuDlpWvDmlt+JIR7cY7Iz8o2qWnB8tdkpsbUsAkIat3i/AOZzGEJsz83hKrbfNQ
/0JSbpodMUB1s0Gm4Hv3XrpoNH4KGQILHoXj8IYQziORU0YiGy/YFVNs5xrnBdYsjnaFwMENsBaw
AiOsDEq1YkH3qP4qrzfzyQYJr9LLTjmysWaj0vAkH8VYS+Cx6cyJy3bmEIgataDcVfUAmxb+Cywj
5sdT7PIM4epKFjfZsNI5HFDqFA8S4okIVl6oaNEgl5rDHyHUm1r/+PkrNb/l9DeOGETXt6L4EXM2
DdbF6KOtXAKpJqEw0mDeEHa4xV1O5IRngpcAH3zRsxVZDTNjYarLAAPnd8Lx8i/beP9SBdjRlpxA
L7loyY5Y0hwFscVrzFUfQJv501CPBOSFwPZzJEjms7nUkFh9bdGCZxeJlqN4Gknp7NfCbN1PEbI3
pVpr39jFKguPE/gjHTVKQNSFIz/2rN7hm+kqQAOtsxfDO1mp97y1a/geNLOm4Ae0zAuBe7p7zyii
tUNrLNnwUwNB7CY1j8OICcQuSa4AielOLyTL0YQZ+48fWZvNi34uhuvwF+MWUYU8Ax0M5iUz8USu
APeY3o7tRdZseXaSm5ei3zTwgPEeq4BCGVPCsiTt8v8XQjeWWn3x4o1JDo7gpMMBzNyU/VTOW3le
vtgjF/xBnbfpcG4doFTxIFizLPYJ+QIF1LCyC2BXfYvUdlddwEEKitOjMyAcBTuMjkkHE9ii6Ugn
IgKJCtTpyXOhbYdPoF/7v5QTYm/lv8SeIJCWgZCEc+puEgujZD6D4qDaRLFSrM8mfMaxck9GugV+
2gJwg5RUXcAo9f9fhAuARRPJzMZDoRF7Dm3UoF2+TYJN2qyy8uCSMInPc0BpvJ/5xwhWLMCTC4Ir
aJUdQFuCghFjVain15Fpi+Z0OqAmAUNm0IkRmNKiaHVgKWlMqyIk4QTdikQXYnBHcQWoD/uKvjYV
210O39q4UjDKDPPUvEf5VnGZG1tdsMyLZZ2vDX9FtDN7AjxNITkiJpeNQ3agPJh9+Ve2DnIS2F4V
gNPEfgcQGla8AbE6/SREseYvPOSZt1IpI81t1jo0KmHoDH8hYFmggeVcxlo+OPz7MKyJ7Ltk6TxN
FhC3XI1tfM5hw3va3DkeafGORLHBGQq/AvPKtm/85dVEdeK5UuFz6RAROdEdIv/yJqzkzXScUO5O
RN8m3pB5RRIf37M/I3WXNoStfmsP9IhVxz3HNrkrTbArx8wnvCtMp0ZaEuZSuQ7SLU7uGeN42sEW
37RAHEO5CL0lapTuj80LuBbDhsR1GL8gNaK8AMHR0I7gFk/AWLMEqUYHnX9PJMwkIEaAGPiFrE73
tx76J+GRFpziZtxzpyOTJOPIETga9O8I7Vaw9AHSsMt80JTlAFxtbmrQXnJ5J1YX0T0h/OLrIpyb
OYUu7SgAeUlhovAwAF2r3t6EqdFIe43E3vEAPVfWWbwP37+0ycuXQXIY31OqDsT7aVvjQhhza3Lr
+9heBUnGaL7TGXHl51l2VozjEF6FYh4NzqAuGAnljH1ku540pZQCWz48W41cWYzIEZryY4TytNn2
v7DM2Ml8Y12XFAkYFR2z2vCaFNEXjzOINvSk64umLhJvj+sdOEfefwnhDj2cGl9RH8IXTH9VshE+
zTmlt8hDe4jsb4WdRWwGeJMOWrIlSZpk6lH615r41/JHqoPYN794viQYp/k5csGYOLzCYBuq/MFf
g5130nYRI00ZjeiZCwsQB/osqPFIKU9WmoMKh9ilgaRPMlIkqFhzoDl8IOFHolnw0Kk19RXZ7FK5
CqoLIyrCYXkDDYA3AoIdiz0lxuLsE/NjDW8dlh/AWHHecllubZ0gZMSR8M+qHfkZ4xSCA1JqHjfL
3t0M6OMU3gqbn6VsVnB5+l1Bw1+yq54Ci8OGGggBy3aADMHQnlfGXMfl3s0OfGA9u5ECVWPqSPls
nENLTgVOi663ReWLPyQCVYu4bLoJLkjjqBglGeucfj/zHq4Ut74iDndTAt5WWAkBcIQLPylhud4j
BjukL914WR75smHUla5FxaaYU4Gcqw5ZmixHNT3UtC9b0DfTZzRnPzEIpBnFkUbOlMbdA7mMVc2e
UfKXViv8zTnjk247IYbSQx7u4v6qNd9lf23lh0eLN30xTLXGFodWR8NaplfV47s2VHtwGxw+jyC/
zuLv3r+3MuuN/JX0lBqY9z4uo+TswGLLBqfk9gY3tD6ocEFVa8o+Y6oaOy79P50UJq52ivajSUCr
pD+Zi0mu8HUX9Fwk9oaSxk21K8ofo8Q/QLOGFYYmOh+ePbUVbwHffbJlKGsKay7V4OsGsNXbclwo
0p/Aj+txa6ulf7EEF1D7kfKzL+8gyjTJUtKZkTss0bRcsQKb9MBGEeZ7UdpQsGBezKsVybk1/wqD
BopA4EcjwQnH3DzOyqcSYUnHuMgrH1eovfNPqSGk2LvjWau/m/6dkUmPiFFfEVLgGgfPPfXSw6en
HoFKBmvfjUxxPIZ30l6YHHsUtcqpV06w1N3oyqY6nX7yTo8XQ7XLJO5xJrZEbIog6CQqBvoE8rAK
+WATlim3mUyO2opvsxwPdf6qo50Osh1HCL8DvWihbHvP4eraiK9Y+U3Dd6l+Al5GxEO0zj07HkoH
XcxcRVIx48nJHR2sguhDRkGAbSx0RPyFkD4ArBY3KmScJoDr8ENEe10HJ7Ek/0pPV9TXpAIYoQN8
usEnr6xqHRfkF9ZxLg2PkF7uzLUTxKxSac5d2gIKpmSUzUVwlAvsH9cRVIafIuvwv/Sk5WR6783x
1CR/ETm4YyIuio52j/8VJ69Bhs7H7YnXHFjxMtcoGjgfaTuN3ox5rehbMlycWIo4FZql2ilrxYDt
zIGudgVffehkcB070wNOYFxmcP/zhhYLEyxJcUadCzEOyjzQyTigeCR6Nlr48Y/IPyS57ads3A2k
FkIoGAvDPKcTWs3ICPeZf0zzXpQZcagsp3RoiZSZdGoTBLpj1q/AvPlKNYfrMVe4//avJKqdqguP
I/4B8AgQKcH5CUwXuIOGAndM/kPeKqGusK5gSuhk+mb3ofmn+TdD0A5KyeCB1DA/K5ZBARVBZi7A
vTtISO6Tv/KEHy3zHI/D039HCkA8+iqJ+UWWqJP8TYtEyM2Fxsi71T5KCz29CR2VmN8a7SKekhVm
FCs1R7utEPP8oVTH7DvBLj9FcepZN0MSWCYm+Goni6u8Wyg/7fArMGge8h340ZLub88RIdKZjEuD
K5aK8h7iHMjT1D0TRNoNRyKp2GYanSPABPACoYxjexJfjFFry+Yhq35aFPKSdm9pmIJjU8c1ew9X
ba7CWfqj64ScbFD4U197tkZIlkCtTH+r1X8zOP3SwdQIlnOPYXaskWIWNDVqmqQNFxGxOPnCGakn
/u+JrE65ViCNz1STKzx3BLfxTNuTOadHMeL6pe1w9dI+gXWa9yt9YJjb33MoY9zdMBXg19V+qTdd
71zlWz/8lspmUxZnJEO4G23VPKkckEzTeAMBsDMUbOzWvwSgyHIuyKX2MZV/vipb7DWc34l8Ts11
xsW6pHfUboz2HiKa0nkxde6emgB5j1d3Y7Z/oLAHH2CvU1HMzCTgzc2mvkUtwO+NFD2RguqzlcTR
1prrjmZVh8bT/Wu43ET3EVU1X2lAHKJGPdGJvZ1yndVDCgv3WHwrwxYCWKj8VVPbWHwP3SWpF7Ww
mdGyqUOB915dGVh+5jOmDjRsBOGN7RYDaf0r8N/kIHJFF0AqDctS2Pa/BPzSimFPBqrJ1U5ilXRo
ljwdI1ZpHkXpJSb0NEI4JxKmvaMbPnEzIene49fU1Ys7emsjrrEmcClnyFBsPW4UXVHtsxmeysRp
2u+UbzjU/nzxGt/4PVV3B7dNqIoZXorkUfXntPxKOsDzMNVWfkFAN4KEEEuwbNEVmgE/r62YIVMN
Qa6ut7lI1saW66ioHmDX4AfybYmkcZ0o5Dx81vEfgZwZmKDJkCtiXi4Y5+a05VzBsrJeXCiGuTRU
2ucAyynpErr+esRdhhznq8alDmgp1ZuY/Ksgb1T0NXLuRKJ7lRWoInjkmFrEj6i8F+pWF096+lJV
BByfOn35/Zcy49plBxhsm3/1bCMKyz7eV+ZjVNcigF/jWhjAAh2ppquxFqUjXCo3gBnTOgg9I4g1
MgujogShCrunJI2mpj+Z/MBwdGetpTwaXAyE20ICEjLCTy3uI0mLN9+81fT1KlhQHub77hWh1Mmi
8RDgvwol8lPXGaHLUAvzs8HRIubtttbv25HpDs9OsKtoqwyfqf3ERXIr0trCjqkR47fjc/vpUzfP
lbHDGqcTpJ7OIZSm5msITg1D337eBnNJvSv1Va/PeCx46L+wd4ktO4XSqZx5VokEPIYaeqArS/tS
HWyPl7qGozp+RBLQmJl+18kNwD/85O5hSveK1iscAg/di67hiO9WIGBDOnD5YkzXngHTCsCznCLZ
ZGi3IKV8pMBFlZJ0PwZNlQArwVnM/qL+2+1A6//zWdyxTlg8Z2Uts7llKLD+NeM7VTm+AlB9lK++
tgZBzxfe1b9S/G5D0Q7HLQ6oOHzFi7y+8l1YmnulKC6km0EWu54eZfElAlpUx70BrrDzaXDeimlS
rSECVBaKidxHXHSzuVlvW4i0AoPFWb5q85fCijGw6q0k88z+z3/UlhzyfV36bH8Ur+Q7dgv6Z7Lh
wJ8tGVBzjc/CeZAtguBTtbcI0+OISrqa4ec6caukVu7GNzsFjCRX/zIGXvj07I6bgcxeHWuek5fJ
3OePElNGkA2tH/kehjdDps1N/02GFOvVGD6gm4cMCNunKHx5NDHS8qgaJ7H8tP0VUjUy5aDuAUjS
HWk1K6+DU+b/89uNDzxG3sKNNoGmC2jjw1dLT5X+uD+rLcBGRUu1qXy76XeQfjN2F+8t3R/OenUr
6PuZ+CNWuNqE+lwnzbLl/yQxePZoYXqSYoRDWBO0rTru+J41OVaRc5FSSP+28r1TNq3yUDCB1d4l
1+61SISrN7WvdW5weoKOgN7PzCTliEdYy48QWYIotBArCFGrnlG88lCvYeOHDinwulNEyO16kl42
ma2hkBmIn6rucfqUO7qo7cnEPRbx9xR2lP7jdgMoguMU/YCW2wayq3r2CwgQb3ReLsNhVzGTVPGB
VOxbqeSIBk2xyRXGNw27Ky8cl3gpbUEQQc7MktOnLMH1IsiZEprqtaQ8JA+RGDF6hc2Cq6oPRBAL
CgBVfO1I4i7718PEVFagClKDJCeR+QlyJ1iXNq4695VkPTxyEx/aFcvCotUbexx27I6R6OjVs0m+
KhX76bFBZSPsOamb6AvXTCS9/AFKJVMGWq8YFGzDY6gTPoGwcL1F3IO4N8uIK0IgQh+8qo25PkNM
AlXEXOYCLI73RVGnmTXgbxpuIzkmZJ+j7ChERlDjUqebx+wkdiHoRrcUD/RAwkl8jI2LkmU894e6
iSBe9m5thVzfZUrEiB2+jCmdyX3hOiPzKESm0TpdW/SQ4PQUGisSp4ab3zs2j1jnAsyb8FZIomRv
NxWcyL27SCnBw/7a+VTpSw+6gPsY6nfOkFU3X73v2W57JKMC3t4sflbaNBwRTh0DshYICogJU90R
9aBd2BbE+kdSfrl7uwYlLXWjK55zkJSRfPYC5BkMqah1wu6pxifgT51wURoAtX5NC/2ea7Jtqu+E
oSBxGpB4cTosWV60MosivKoFB9pwNViKoeniXEYFEFfcSTV6Nvei+OTlqkEC6FNZwazDUyaTNJX/
G8KvOgUv532MQHFmOlmdPKVKW+jcvApIpB7AuBtXEeJPdJZ6xykTRQrDafovoLWH5qLxjkQVkzjw
ZlqS2TnjbrMiv6MQ5hlJBp3ZAMyM2BM4nGg8l8kirFdNvybV2kp6gPMbtUbL7a9DqMntD6App5kh
Muo67B0owirkEahWS4ioEdbjSgB+SatGG1+VSEGPEi69J1ipUlr5QYwY3GOMCRWHonk+GyEzs3Mq
ChUwn52OFs1ItMtNsTXaY4IIyZ8bWBdSD+UJIQwMhejaqt5zUG7jyLk+jSgJDaPNt6LJXjZOSnAY
Wunoqacf7NJWzuBb6XfYQjqkMT7JYd/YINhzmUXjxpfdEyTfPqQk4PZ5yaW/Wkbuw/8CGsuquCEB
qZmJ4SIrfhsODlKHonVv0ADpGe/rDKvKP1166FlObb6m8+UTZUBvg6zqnBFrhfRQ/ajZocxJljoB
T3UCkZmbdk81mFIHshFxWgfVqVZXuXEeyy9F+glJqsvyb6ltwUxOmkBHoAVojvRRVclRPYSUnFOA
7ClOmo744eXI3JYSYnKatqKByRL8XZqselPaCIyndMZi7F7FM2YRtKC4/UNaXPOILZiRA43GIL2E
HTQfb1MLZ89FgZQsp8/esvdCwIFwpaCghDi2mDysHqMQje6ANtKp/evF3vGTvRg8RpF+HC1IVMZg
64Snogew1tNnGxtOG3L2M7lna+HGn1ppfWiHy9i5TI5HbhGnsUMhJ6H642KvhdHcLRQn5cqgGUB3
sLlL/XQckRzAWq5QWWjFg/dWFt89Ib4GLie2n3qGxgCUaDY+5RmXOAF+AJ494B3XVIbqS/sCa8oi
J1RANeio1sxaC7LT4Y0wJEUYbwfgbZKUJgwTRA0VgmY+A5UhmaY5Vc4wn5tOptOamp3jAEkLmomg
xmwIoa6l3VCnFbaTuSBRoJfcrojRE0wYohk/Rwg0gRZbdKSwsHO29kp4FBF2W3LkGqiaoJt92mlp
yXTRQPgBRkJwOdHYs9Ku4Q1h1dCFMngXI0YjBZ5CucteYC8Wvl5vffc4duEhGCMndo9giRwPc4GG
UKSPURRgIi+lVSdly6hqyGNElN8mTp0i6kyzYSdg+uhneDZH+gXcfI15TGUYG0C1k43XNk6iX2mC
mhCdhMhpOtMZTOO79xK0faFMXB8dfcg6ge128S4lf6kmrYc8ytlDL/azNN6UfrVM+0fhnzMujlhg
5xLdYE+odr7fr4ZGnvsZ9c+UxJYM34NhfqdYXGKjOQf9uzKumh4vU57wrGDgTFe+BUcsc+POR6bz
cS5ZoXmMZemnj7OFSI1eoH030Q4W/kV3QaVEi5o4AiwsX1IDcbpxd11EdCQANH3pwVzrQABmv7om
YAflmyIcI1fvTUcCSLg1hAvBhB6lRUOWkmfTnRlNlehhKJ23wo23OtmVeH1REkM/9KRFJ90GmuM5
f6M7QEsPoC/7TMiYTcVFi4lceY2iiLi9S/M1SedL6YmDkN33YIybUa7RaEFnkNSjHACw0oV5QT8q
c+NNOPyOzPq4tJsDKH/QbRK179iCZmZeWJEPoAi3EupQSF6uZzxLpBo1D2coe8oQJL1l+A1jxIGQ
lXu7SLvl8cUYzqPGON2llmkT6hd4x6VOKaC91JKmQQh2geqpbrELwXxQ1Bh5zZAfaronNd2kPL8q
0UgQF5WNQIQV/vSW/nMQZ07OsguyiKSPgYFvucRCuRSLEWWVhyq14d6iIBzxHFHDdJHHWFTIXemA
sPvjvi7w/ie/mrgZBmGpqvmOgCza9CITQoqzPNVP+MZtXx2PJIQ2iIR6OeX1VVZG+AsSjksAAWF1
sutYLS4tET2V11kl/vMzDidXXIoiF2ElOiteD/PRf7beeIaHdWdZ9sJ3rl9qbhJZq5KoyqZTkmsd
LIUuZ97G304DvgFQr8kkSnoT0Lmj00V+NquyAjDS/k7OdGmKS/EVkusAwY8y4Ax/nepoJNhp3f4S
xsjVJfImpomPjndZTvGsl5txBmy+MefddLgCPe/MLx9N2H80ndVy5NgWRL9IEWJ4LZBUjC6X60XR
JjGzvv4ueeKG255pt0ElOLB35spxRA06gnhOm5nJtSiVgpY7Y0xhuoYMkUj59UeKsTX61uDNBEPf
0tSErrgagVAbBUBLFttKTdgwDvIE7r4M/y9qG4HHfToGEAXS4gbZraIl6R9MCpRdD2AJyMzYKjCY
9gmDYB9RwtdRSNB2FunhqoDLACfQcWh2cKHv2hBeTMRQvi48MnNe8NIfCtikhUiPUnqArQaErD/h
n8tHYd2q3JxMy6k9pPjxqWxG2jd41iHeN4rs+j0ue7+GK0jFeNK3URUdhqx5CYr8jEAt95yDUB/Y
HhvLqXwPRhT3xbcAlbGvIaAPGXlzb5gJuVCIda3I9Yi2NNg4FCxFx7mXgg8g06K1BK4e3t2qnEuG
7AECdEEMaksjSVaij5KXbfBgbuVMXilawBiv7j2BOY7AbTJsBPNbSwkK89hX6N9VGzoQNEkcKmwF
eOFY9dyEyKqTlS7BreeYW7qyPdjanB6yYnWrLhbfgj6jj0fJQdtYLNEyFiLKV1vhFCUKqi5oXuXW
qTHjmzTqy1YGw0GFsVVa5IP5OpC6N32wYGZmGw8e8vzuQ69oqBMXApkWirhRuYrQfZjL8G1oZM+0
8hJSPAUUGtbW5CbICoe3DiFayWJBppCaUbqoK52FOj4x1Pga5UQleGPCZ3dsrS3jMyJ8CCVYzdb9
jzGTf8ionvLa5Dp8qUH+MVCFDgh0VgHgR8zwgxWz5BLpvtk+KHPL1M8GAECsq4sQBV8v+DSMWHOh
VRU491HXrJX6gK4h9Z/eJVNRJHO9B2O4Re3g6PSqYlVcjUZyzQyK9ewyWu1dMvStBPImRADl71Pt
KCqFm2vDp7lRBRqhXLWWfawyIFqJmcUQm3pOZ3y2rHgCRnZB/u4b7aSJRE6yqhV75TgOyrGj/m+i
nxIjNwUZa1GmUwnYAaXIqCU7jR+4ekazlwmUKviy56fhnaPCF8ofLP7eJ1bXMqDT1KIU1EL8jzFZ
AdoqUD3IwCky/VeUsL8YVAohB7bsiTLlN52Qxq2b6C3EX5Mhb5KpH8clEguBYpvAqqijn5FTx2ro
q7RRsclorNB+OMDJ3PRs7oR42JaoepRBPhc+sUuhAbFlOHeddCw0wsu68VeP47eh2yVjepkr3DFV
/RbHYwiQZI1OBT7TR5PKa6EzX3XVoD+nSylKrDYx9ushpWJxJOuKlYNwrhGOQROy2VeeW78+1GOy
08oSCADJBsx5Y2wPEWwZxsvMOkz0t1Oc9IsCyETqIfuixeENlmuBNRDjaFcp5ppxgLl7FkMwXITS
2pNDGpP4adhoqSMIxM4e6JCNkr8PDBZHgZD9eCQGUQPgJLgJ8rl4+iyHfduEx0LNLtNE8UYN7Dja
6oUBrL97MwFcUETJN12Eixj9Vhu55pBBjoa+rLLykCJtIZqEKOUeNF8f6pqVvsuixHqY6aUmCAEl
D1EcgLzolwsXI9aOaWjQg+TSBJR6Qk//jYpgT4ld8k8ynK2sBU2Tm8j1Aqrd4C6SZl3wulTmSH/4
9rpzS72aEZEwvjbdG/1BE4igQYwdHobirA2bYpSXWq5RvP4cxI7+/LTrZUSt1KBaoqkEkSZmFqqX
hHqRp6nvcdTvtM7AV1udAy5KqJIMRRIOQdOTee4x7y9yhk6vLP6hElc91t6K4hgMIfig7SLs7Fi6
tBJOavT1XC3ZhPYgyKhfHnp6TKTqPkzWtiyYgBWIvKNF+hFIRlXeGHPuNao5JsUEGfjgwR8PdJTV
2QrP78Jo5H2Wo973DbLPKQ6Ohquwtw5peyrm8G7xb0HR/LQKghBUF7YYAYfwCSek1qWTogQd7RRn
OhnO2hs9Hc5irvnkO7I9N7LlwHLapDYbe6uyHfYBpviBKkCNENYLy0U5+429fCkDuhl0aomp9EEZ
yCgAfqf1QZGSby/HOlVfVWaIQW0OQex9BEb1JeoKi6KFQSOuLfSFRK5KZ1K5VlqCwPDAKVDDAK99
+WK4yw20ESw1zNByjDpDypKeEzlhX7T2hQiORKw9dYBSqN1b5FAF7RM/zD+wZLRjcdfGylUy7RgX
pDaxgZ8XIAGFmszoTr3qvwxf27Ryd+i6hrCHb0XurtOExNdLUG+S9BAner7ERQ7ZXVA+R/DC5K/m
x1JmpRLGu3ReRWfe5BR0sLAhL+IQIYDR2WzWZA0ZS2FA1chIqVBuTZotJbVy2PeDRGPIpt5SBt8d
2ihrvHpRfKdc4Uh0ASYKQ7HiLYcwcKEIECUPE1ymzBSRBpD7EcoAP30qDZimGxPzKuNdILkxyOs9
wAE3mYgZJVs0RmGVImv24sMQGN9dVe09hSIq3MrGDH79FlkXqwEEm4PwFoGHJ2oCngiaJksdyyUr
HaNCwJxR56kmBZW1ReGA6oeq+XggVVo/MCbTcRlHQoL2DhpqSq3EH5lb2nytUT4HY7ELB9pJqedm
Uv6LzEKYxpsExry2areSums9DYTTAJHu96wQTooZvKmiZk8AA0S6CTrJ1LEH5Tl+ZwuRaqNd56gR
wfuOje6wL7HLSXcMEfwV2hnNwv+URGg0PCymojP4uEDR6gyV/6UZ2X2CrUwgnlkUaHR4zaH/lTeQ
o1tyNFNMNBjtA6RHhvSTsxcJZfWctOohL5WjLgq7WjHP+Uj0GNqAIaA6Yf6YrfbDQuRRhXuzRbM/
ZYd0TqEszGuWNeiWWOuKhLG2nnnJ9IFgt/Zo0s7sxjne5HcscdvGubSBrOs2SXxtx/4ms47ue3jV
0j9Y2BtNB+/QQYOCwNzCBewkWy+wsCH8UlDOQQBwOuWY6JkjCtO7wTgVpyAN5fI5UMLU2P0bZk+8
rL/+q/2Z6THwcjcySwZbihXyjyzdtVIESknLQm83vWawWQ13QDG+QDCw1KFv3GUI1IFnVNRmlUjc
qWVoRyHd0L7eRjPuKJf3QaW5wgRLO6WVrPAsGNbBjAuQX5GTEfM7z7/otgtuQyMRd0WOwNAXLqLH
Joj5rRJhw3bTP1HJd2HALw5l3fVVWwPFEBNmA092V+WoUrN6OEynlG+rfHmjMB0o1FrGEU02T3MU
vqqiXE18l4mi0SwMJ0A7plvU7hWPs1DX6TtwOGDNFqaJtkrZOatkrRE80Ese3fChFldqLgzLWkI7
NiKTAXm6B/BUbtkH/kC7/rYAFR3jjm1XYo7EWonhAZqocPbK7JnIdNcSFIVtXPh3SRvLTVDCP4lT
yhpN01moGyssf/OHWo97JEmwXYrJl4gUNnDP+J076sPFDCrpOPQSTeR2M+LOyZWJqqHUeotK1Mqt
WYrrQIGgnaU6kidDamxRZuM4ZCC8KKhtC9gVcKDG/sCRFquqZkgRug5fc6OefIVKohBj69E8cl34
gidpQVTq8nwK3RzKQJHe/xhiUlcmdsiCeJHMSLG+FgpyOgvcAzOEK5Goe6SAI5eaUGkHOaNwZGaA
5qbU36i5cZUjWTuI8wdfLjap5zfbv0+N40pu4ubQpf908oL2iewR8TV/kNGollWMGUpQZiT3WB2K
GfadCwExUR1Ti9709aHVoARGUf0myoA5eZT1VTDRi86N/piBqB2J4Tjp01cCYGYxqdq4y7IWwTxC
/MR79FqHzllq2VMQMYMGFmBKCQUL5XNPg8DSc/QlJgFr2CeSrhbW/lCoe32UNvMXZwBSb8JknjJS
VtT82nmB9Jn32asNSaOJ5fypay1lHKZhgmIrkReZcJQom2AMazWLm7GhiqRMYrKJ6BVENXKtXBmf
skeluxEa8xiFgb9IQrM98EiZWkgtKRW7Ww67wAQnL+W+sSukuATRypzWq+ZLU4CuJ4NV3sdMQsOn
Y0by4Sv1mVrco8H0LgVUtDxFC4tqxFhn85cWXn8JBrE/TjrRgqquyxv0AMkqDmMFUVexr9j5nsYw
6jeTRbpi1RjSkbwTYImKsBKYIFxGIzTFbQXiRkFlOx4rjTlrSCYKRW1e3IrE2AsdpEsVI6PZfyf+
xPCvRyKMKgs6SjSr6zSSwK0ZPWBSxZZM9iVGIcfbPDCx6psjTbSKzgURRc2yDum0ChCh3YvgBxVK
cBnZF7scs+nQpxakb5FvdAyseCf0E77CCdqZxErZaGHxBMJOq7NPcG1YoxUWop2EFIKlPJNqlbi5
3pkfk+GKebpRCIw6d4Dg30wYMICnF6lGFLEOahfNQXcTLSsB+KRSDhbM8r2voWT1TXTIfXaLQsfW
q7N55jpvaaWbQdsi+0UNTmZjCoOG/bG0JDu0vajoGbN1HbtU1irLQcpOqwuRcxeh/UFISMlyVi4q
NUKxLZZhUoxKIKTjocFAN4s7bZ2aN0IsDPzAFbQrSj0FfYSlrlXJSWFW124oOzIKZQQ0qa1O69nt
QXkB8FJkK/qhQfGt87uU9liO7MNblg3HHggbgY45jRQKJGwhiJleAsAvpUNCDdlPLjm8KnQC3E9U
w7EaGPIKjWiIrZgTZKwalLQEiWM58R3ENLX+DGZO5DfBb2Zzzb0b2zsvpbKyJQqnlS5giVDTKOOR
HX3mO0z1nmZr8gpZLb4UWqrYUUzawO0q05xqusIUxASx1ZPPhBSpGjXkoRXcXjv7wbcXPkhdiXJe
OCeO4hol8AXOCLo+9DFm3R5CvOxE0QfZayHtU6zWrMwnlchH7VM2bqN4H5SrpFw7EAXix4gWUDL5
ZmSlhjtu0QXPSbcN49xmlpTW2yfiPRoTQAkAHQeJjR+JJgiSXtbmcb8qK7sj172yxfYtYdOUIzX0
2GcmTJQBznh8hRQzlj04i2QFUVY5aWQjkngIREFcWviE6mXpJHZ58C/lG2YEcjPhq6u4ZnR6TSf5
r6WBOAGIbjnMzhDCFBA9h8Xy7hGjuUZaA3RxC4d/M2w4+nW/nmzi1B0QLV/eazaSPcOH/tJf1RcC
FlyZuOxyjHC4PmUIu8vxIp2Kp3iJ9tE+/TVu3dO66Zdsj39sUpa6fG+GHY0M/+pfKYW0j+SeH2ET
HrM7QI9Heq3udv8vZmDonDo8tDqzFVH2zoBB0KNivkpS1mBQnHFo6bOFACtW7pB+w8PQ3EoUcQWF
qQX3IwDm3lXqd2FAjAZ5yk4nR42hd6g6rdEV1xrRvfUpvI8HAsT25bG4p1fWYP2D8Ktz/Yju8dH4
QkiWEuA2bkHRz7mRLWQfcgbZSy2oxlJ0G+VkU3Mqu7BcydpRBiOtrYjTMH+o0BH6NHBo2H4JwqQA
gl4JBg3d342Hjh8X5XTOgfB4MLH2yF11YR/AF4o2Akj9ckXjkiGWgm+L94wvtg74FnAXI91EKUp4
DpZx7tH+t6bgwaroqj6Mz+lTOKpwUJC2Cy6BuF7+NiguTZPC4AHaVfGJGpfFNk97F4ztf5eeNh+r
OnLZBH/XYnDyd2yFaSv67iTTBrDFWT3u1PHGVO4JFZRhZVUXUKdGee+9W5re1BE/zDYH/z2ddEJ/
Yxc/SlDeo+htLsfhRMC+Xy6x9HHvk2BKgRqx2UjzHfbp7HnDe8EgOY+T5JwSXoO/HBMedfcFCH/D
P0/6g4NkaK+ttdkzEtH9Q6WMRzfDYWIi4sP59DUKbtP9CCTO+bj6s38aAsjRosOJIrlJ+P38RN55
1vDtItVN8TD43VoRl+NZukJbozl396M1hFOWPWXGNnd5Bo4Gxp+GPhJJs3foQWRMFvkKyDaGTbBo
bbb3eb4CGxCXUe0CfYuqWaTw6e2m5igT5wLnIqIHYvsm0lcCPGyf6DOMQgN/2CPQnVhQCCdXrwOz
j20/dJX2XWE5axHgjQq134eGHUL4KU9gYZnFt6S6gMlSDGKM9tlorkexX4ksXRvzoPZXkx7UQAaQ
xzI48D9l5W5Eb4r3LwvWXXkw5EeHdCbWbEjifcq1XHnbiEjFoe7OFcBrC36XBr6OgNfslgq3sf8X
Cf9UZIdjQBFe/vCid8yehQmlkhnM/FcZDHvsIGLa7EWjrXQK5ZRluNkVFNl0FmjNsjfYGOJjaiM7
pi0e9tTGsx2o1zSmmoi46E913GLkNNvNVNwZP3E4Dqi2uoKCzMW3jsCL2ZX15ReWB+8PHEClXU14
AWsILBg02WQC2IVHspWyO216DeGAvESxHMCv8SYECxpr4e+Atj71PJL3lkPOw0ix0ZJ+weOjWp+t
XREN5wbfbhfNXdqnkR+ou7B1SzCUZsfB2OC75EDIuOWmxwBCF4RuGZWdAlF+uwjp6Fr0FBbGkyLp
ew1U8G3YZHdEjSX97NmtzuEie2BKbqxtwPONTtpa9DjjdUyMNhuiAd0KGvThC8F/RB/bX6MpD8hH
NU8NeUdkAONqF1HfYzij+k7RchnBh6DsyNIIduqcLUzvVrsVT/VFozlCWMcp0hbxL/QUCLPSPa0+
6+mAowfDLKalmX7J66M0kM7hvpTJUeJSHsGSODeqaQZgxWRB+d1BbbrDnfrxb+EteulsXWOiexZE
652E88yl3cWKW4BgaNgWH5pU3RotFVVHHFedsDCAQrE5exPfy1uMOexd/Sx+zFkujvqUZ87to8sk
v6fkLwnJVZHQIRzK+mzRvKH4lZ29iqS+++xbMTiz8qVG/J2oX1YJooRbcOKaeaiSRX5VzcTZs8wT
RpoWbBQSjONqW65bHp7JtOXgDuc4I7WV3kzxinVkce8plmWSTlCK0HCoSuryLw/Ci3Uorfd+ylYs
BdRxs+NYMmlvdq/K/MmjZybdKPoqJoDLQy5eegpONVVhsbQzfNLEliBYQTQtw2SaXaE2botJtOVk
zfoLNzPHzsxJtg+iPqAFtAgp+vScyiIXH5oKixiYwfjn+mHEJ2QbJAi2VmnFjMoiNDU7fF6febPv
8J+ZzOpUlagaL7EvcdsYwKIUGAcsplfQaLI/iAxA10FbShq9rWOOUqDCIQnU7VuEIUB9kW7nt/YN
ayH0GLUJMUGsTx94dh/DykLXj+aJEGvK9SWuADaf89NjbDoa6/omKjc10ntxjZfaRLZu2gNMgQlV
PSMCkTArq2A0Y7iY4KTFSy1GNrlsOHdrdgcJNRfzEvQHIdoJxZvSHeh8+sJu6VE/jYQfv39E1iPU
Xhk6OZlDQzvWmWDDcG1TNgFZgfKiNBcKxleFToBesnbkWgRKt9Yg4CZtsc58E14d6UnsmcQWVAHy
mRzCcJ0/cEMI6YdIV9w8BsiY4/zIAwFgfylXqIR85UmVEl95TS0/R/HqYSgFBpzyzcjGEwklxF4M
0UcTQxRjoD1M/Q7rB07T1Gzs2fcR4AboslMpWm45YBRRURoSXDvRyTYGAPkWt0248uV6Xado4dCd
+nq6VL13Yzpb2peez2sKInnhS6Ovq7Nf3XsPgeePHEOJVsBgSOMGidF5EBdCJeCjU/EksVP6e2lC
+DKbf0EFU4q6RIvkRJnZLsQvhRxNTIBAw9F0+mdGyWccllqIaOQvYWBMhB+Pz3QB41wsX8uQ7E52
b6UPY9vxxY2BSa91DMAW8qoeVgHGKVzIvZ0PeKj13u0q+rPMoWvKcqW5wqjUs7sNISNM9bE1WYGU
GE5nt1pCHAgVVWpPu/GAygzDF9rB2YDHcVKQZkXlwUegw/1En0SERSxuwB911Yp5kHF57AmgZk8x
Lz2YqZAlES8OC9E7WLf40bGCHb5og7FpN7AMhyZkBTs2l7l1ZGrBuqc8s3tythHFH5LbtOveU8fb
5A5T/Gpzt++nU7l44ZVbcAfw/pz9PYBjHjRnZzYaCARwa1BvwFEllELJd7A1jvle+Cq9hxcOAQYU
7I9oxbudkp6m4Wg2b2bwXot3w3/TjJPafM9detE41sZN89/I7kmHE1+hilvNcEQdxy1OXAeUBhno
GEua7JSCUTAdk9YKM6rF78g+mIpmGw7L82Qp0hv9Y69QwGVEZ7VOY79JT2V1lYm+KW3AeQxisKdL
iu3zM6wzuSI0sIfSZScpCbSlLn2661l+hhtlsDXd1WJbxkFL1Whdxlw/HN4OVO82dlXxIFKQbdPZ
ow+bBccVt3bEChCgjb+q6LoYdkpRi94J0lw/+iqRMVQFSoJ/xb040wO6ZbfpPQcd/aNgOf0Mvuqr
8JR/6d/FmVMYrtE4+EKxDlpEDogXKf1Am4K38UuFqdS+9RAl0GgNVM4c7FNYJdEktzR2Eu+gSlty
jZ5a44ypAyuCfTGDpf63UhAdc9yEg0Lw77PPzpV1aKRH518JbrJ0F3emKZA+tFOlOz5oWg2qavPX
gLZ3qSE6Vr8agoULpDDe8AI3S86IPc4f5JQtNt74edkuYgGAuQQjzkI2zTqC41iXv+WMC2L5D+4t
mQf67tmz1Hl1T7aJ7BFxR5JKy36RoPWSAPJ6z46BFzhhBRtYS8xjfmUR7bvN0aJqVGQpr7HSZH0g
7H1hj7mMmcBM1jt2bEw9gNkGCbKAUxn/Oul7vvT1OTIek/mjNMjzdwFJItZ1yt7U+qzwFIbHUtuq
/b7R92rhmD0xm0cPhabHTWJhLrR+EvmWhGeteGXWr9R88I+9cQ86V6A4qR7SAan8MQ5PUHN6MFXd
pmIJLgkbbKRpvhJhWlKTdkEQYRLBOgbACJFjkS1R7bO0YXnJSD+zUH5Rd3Ho3pv8oqrB4oknQvCC
bUk7AC8/7oFkzZTKfc7aan6NFfLcRfZFMxTQI1PF9O2/e//Eq3jMXViXCKtVlAhLPDCmiKp55UvM
rOsp/KooJdDTzlfMlTJasfaghDtJPTdY3vHkHMf40CqniBk43QQgx8Ex/X23T247LlXEJNy7H3wo
ETwxubpoj11mu+5Q30rb25l2tFMg8kUL5vI1OiLehnW56VfHHBBcxRAfkPm9zP714QL3oCMDiGNG
dbJtegpe4Sl5Y6lU4wmfjVHL+pNIejFfIVIyPup36+yfqKEfRDfaprcWgALe0UPxBgz9o/2MfgAU
QpJh6uHoa4kE6DV6JdYGrAG4CMMHzlf2El5NBs1CRFow0DxNmLJ7DFj0uu8xgkslONMoACeVLlhJ
k+nOxdLCFcOHsEMABayIl+1AVXxjMWqgDFziL2alw96WcklF/PCi+4qodfzGD/WCgxiGzJzLBJ20
+wKZhSOZr0ObS70BFzSa+F9WInilocHwB44P9wUrFH4/gn//kwM3gYzNPv4HK0mZygh/qiWSNr/a
VUiNhBXLsjzaQiqEfAgTlGNiTcMf0kvncXKuZ6wDbL3SinIMFlDLPE3FBZEZYx0PHC58nkWDKSkC
RzYeW+/Mxn0qDpJ1KPqbgYKa6IxtHEiUKkVE50y3ekINH1ub3o73VBtOOgiUur4SYMU5e2SMGQm7
KR8jGjU66tiDzooOczvJoCQ3MMKO1HdF8CtYgHnPUGuF7BqnWW5T0Ynlv1l5qTyU9pVwMqJXjU9e
PKhkPmgQ/j8HuOqU42eVnTzAdfPaDfJCidcqaDpwhWQRSeY1xdCT3Az1OzwmymMWgVQWvSyL4qQw
ORbmrgqfFMbHlI1wHtKRUH6k8jKx1wfE3gm0dPYiQTM4bKZTkZ/4xQrXMK+qpcoeAMqg6ai9v6mQ
5CizqAKoLjO+RGnEYE4IUOy0KHfSVMcjiTzKmm4lqjifhU3avXXZR0tmjF9+Nf6/iMzu5NZ5hzDf
6fEWnb7nHxRKiWh5wxXpzhl0qH6NzKez7Jz0RPVo0tAW0fqn7SmPj4kKXMGhgKmkB59sXt3JToQw
RTU5YnMtkSI/eiUKOJQjcAMhXJzyE+ZXRD3wEyxQQ+0yIWgVhqlvE3KCt4aSHXG4oFMU5UcoL15z
lcRzqCBTIetkpwkrXX8PDbxMhRuGWzphfrUX0re4PhfNwdNvQfueVVtD28TBBlcVJbnZ8AK8jbRH
u0cTrFPcRioBekALGZhosUtI3VC5aEREB09ZvQsF1IjjIB5F0U2suWTTKx91cNC8k6bDWZQvkv6l
NvtaxLAP51S5h1xz8UAxoJRZXHwm+UdVHkKNJ2TDAjbwDka9rSoXjoVhngLc9eNZ7l8aazJKnmn+
QPfAgwKLXRb2c2ffX+Ej917Dl869xWObahd6obO3xDQYQ6INe+Pwn3AL/w3P6St+zKsxZi6MQ7lA
JxTIALh1NhgMFjleaeBIwVKjAwUo01/RqeahZ4hhxElxkkCwxY5GtyuNybHZSfCsnEhbMrUxTwCQ
YtDgRzE34jOebchsoHjA+xUTMhsorHgsT5IYmYh3oCODfR2pvYYRR/vOqrskHATfIXRJ0HClQFRy
fP1umjsF7JuDtdGb1qm1ZLkLaILFDvUV7o1I2E6ohiNaDVF4BUYTQ4hOXPS3NNxjgNTxSo1XUrkm
amyEC2lsy3EkEWyTxgjl0Hw5yPYo+Y8/VOewEIfA0gHLNIin15ApWHGz3AbtkUpOjqZryj4sthOx
SyInGB6CT/T2Wipb1BCLHPor943kDsInEcbh6MbD2kL42q+7YmXgDCzQRq7jwBWG7wKPcBg7apbO
im7yjqnGoe/qIfJv4YB4pDHoTtut9GFlyg6QlHJ2yG3JKSEgqU1clvwcp4B5fp4kHBwgfeCWvevr
51D4zZi+9PytMT/0WH8kbOaG6bOOHIqTikSUGlZttzEvPoXeAS9Y7Y+ukHDT8XeVW6BDPFRBlkPJ
5WjlWh1mW0Y2nEvK9mgaJnNRjpd2oDoLOgj5F3QqVG9zZVA/w+dhm8Ptl+TBVv+GNXlEgvqOrKH7
xHrj43vAd2QifEUqs0AnbqO2Ut+mO9AG77e6d3t96znZhq1Gh3gRHRL1TmpkbL9oyuAsB+y0a07V
rf+pf8oZgCOAw+k36MHWpbybfUD5ko0T2r4gW85dL2RtXFh0aYwAoHBG9M/F3g9uA0udLL3oo+Nh
JARDGjNtbArRlrxN1DPTLvoXVe5XfJHeeXWsjakkUuXv+ocGAAsevr7Ez1r+xJfqZO0wmjwyIELP
5sbBsU316RUC4KzQ88/+D0LNSYlaTjkksW0aPzTQOJ5WLpTunGq3ScbDREWLZ2zB0fesvNJ734cX
tp+4vYe1Pk32pO5Esp/CjdCfOmNqV6mIKb8Z7aGpbFLu1rVvcU7DAv16I+1INoUtFKwesgaVQmow
U2Y9MkbUOnkaukB5iiq7Wn1MxxwFwuR/lPRiUpkNlSpjQBm6R+WTFTTk96DWEe116klPGfNlBH+M
Hs/OQro4FN9q7wGUUr2vfISoowe2VHc+29anl04fRRn96hrDRr5VfNbVsVCyKKyljTm1EKjl4lX4
3jHQhl1ctfEqnmha8okeaF+B2CnJx1VOMnYMTy2Tze+sF2DINbTR6eL57HYrJFKw1SicWBVXMQd8
I/i0WqSMShcwUg88t9dSf6AlWU/l1fS0b29EEKr6bCICBLHIl9xORPs+DoyVTbm1mK9kXTsHoN+b
CjrBmJywJO/HZqANzR2ZT1Cj1OEzYSHrt+c2qEK7G8Z/1MjfxVBZpYHKtKNH2q58j1qaCrXG8bVd
9kqJpzBR8bM4gbAR//Zt86n01Xsy8dw1JljbRKIpOJbUFicW0uQfr/SK0pKisYtQQmcUvcOgmZWD
f2Nb9Vz8ROwufhBB4WwvhWxuwiJ5U5AqL1Qp/gk16EZFajOTmytRZxHloaYmYzqyuyq/jsJ0mFq3
+6B4c+hW4vIFiHvxeXi92GezjV4gB7WBeKypnYBmZj12R8OxDkAT03VZoiha5WsGV772Oe/R+/Xz
+Vw9H7sHMOX5a+Y3GmzO/N+c2UI8DpjmouX8MxHWrygQLhuYPEiilk9j8Tywfn20Swyiqxn5LEDM
saUba0eaX/2FeEKYydZevlp7uPEbzFVryoe8UQuHZ86RbMMHS4Q1FGaOGRfgFosNfCaA9cCxrb20
kTbprvmgSk//suC7yDBawRBceGtvydzz9z3DqfhCXc35ZwVcALDVX2WwZG0sXuDCXhqbxtIpeY7O
34vfkgnBSai39IDWNFlo4FHlIODAmdnzWMd4IzCdWu7MIp7PCjg6sN3gVB0VaH7L5/V1ydZoOPNY
cJa/E4cn4N1f9Yvf32DxD3PR8t92Sy+Suz5yAgDgOqd3PvT5BM5HIc4Xis8UK8YgfjyiW/IRz92H
eGXFtjb4vdpGvZprLpvGO1HXpDFwBiqb9vLZcsWX/oZ69e9qNXa0b+wHs/na5M2A2KxsZL4ZSwnf
PXO5S9cEzzy/tPmQ5xcwnz4kr/x/vjP2patSToHDzeu6Sx+lGzj630HPhz3fTwUAd4UQC+n0/7sD
kxDs0XQhHyxOJDZFTmuwL56IaEQHpE3xLJ7VF3V1IJuRRNHNlV/STdix+nplX6xVphsESKD84Tsu
p+10IwvM+5HhgEsbus6fK1Cs0GZHB/HbjhvQnV92ZaMu58wFmzl3gHriNturDrZwLh03xxZIAbeE
YD8Mkv4WlivdOIBgX2+/QUfnruWSC32a7/908Xq+mIrYZGHNfXVUoRDIcuuX3PbmG5syOBQuYRM2
IwGna76IgTNRF2bH/Wl8l0Bo5aO+ljYw6K+cAVe8pjv2hhP5EDo/w9izFpsPZ/7row3s7mPilyPb
/WTYGNlds2+ssNNcCRnghxGaQBPpD1abfspXlJjKudy1bv1pffSfrHe5hhKfyT/NawC/7WCt6AqS
MwACmh3Ifb5HSMDkDHEPcN3nWxaey4JbaaMeQcBOH/M1tcjDmo+I2+RvbKhdujVOcCAGdL535o/K
xtpbe/+z+0h3/32xtUe9Rj/WnZ+G+Q5kEv5RD+qBE35RbpS+tnOfZ36bbHU799vZ1/JOg5OPIJPX
MsMDdwlP/gzwbhe8ltpdyddcdaw9LTAeJiC839O3tBH+aLXzEyMDi9e5a+dbMOdVzSMDPZK1dpep
TeTY4bmdCUpIkWivjD3aSK79jhuVgI3ppL4oAQrVWsJdyqkK5g0tV5X1Mc2akJvLpArPOVLO6pFb
jqcS7MN+3MJe5OXN4xlg+UuwAYiyfH2yfV5g570aV3OTLrnOCzpovEjZSfbswZXTXOmkrb0QFq+D
wc1EwdVpGWzQl4R/7OsDES0nzxHXIsoBOuNrCjczB55DFo+MOOOVu+KCjMB8+Q/8DFbGnh4q+Rvh
MXtWpXt5jWj51LzHP2RpoEQY+SmdrR/67XynGpzG+YYJbxRHfWZGQjv8d0VeUgUYcDoxHItH+Zq+
84/zkMLAsyF6AXU1OHrmFoQS2V5wi+eD81SQ+DI/7v57vpuAKMwPF0EO8wwgviyXOikVAYZ7yqbU
ccvfeWv+y0+iAJkex63+YgLgn0M2KFCN58Nnn+Ly4rfds8UnYOG3X+vsg7zDHOUhbzFcbalsUOvg
R1Hps04ovO/Rx7QyOcGNrR66D42bg/BODpLywwomsrBG+r/4HNcamyQSIOhbQBFOHw0Dj/nWPGUM
gP9j6cy2E9W2MPxEjiE93koPKvYm3jBiUqFVQFDBpz/fyj4jtbuqxK3AWmvOf/6NDVyIl/9CB2QZ
4mHNLvdm3x65vWgGF7MYRIZ1+ghbh/852MsES9BRbFrJzIGrmSieihkdluVMv3YVCG2+YAQl5Oai
+WLko+3IbNsZ5OvgIRFA01gMDKd3fA7SHH+VmECCQF9lByWoPiKaNS4NYBBW1A2lERzx9e0D7PeW
HxgpoigiUqjFAI9U3JfNU7WhPYbojR/AN+Sv/rP5xu2YN5ji7IerUGejMpj5uOJwgEGTZyfs7ZFE
kJGdsQiahfINbPTfahT7ntj5yr+/mINzKA6x2B0fHIbSTjz4WTD1xAv1HIyMCpEBEP46N0PB2PgY
b+S6A4m5bQsTpNyeARctg0UgvsRPdA5sEIz3BcPlxWuKv7DbWXA0iwNEHCQja1QK3mt2wtke7e/8
8W3uRhvhCpK/7RBzB3iidC/xJBf36ZjIF1LoBbLLmG/AXm6Tb0sfdUXQfCQHJhWwkXpAcSy3w+tR
xEWw0mWPIKK59sG7NeLpBlCNUQA8HCmuOKiY7+Bo+jGjOMfbiq5csUE5wcbYkYmD+pBc2FTL9wIu
Tv11/Xp/6B69Tc8xgAfJ1YahAcLF9BlvdHp6xsEAYTqLXQrxGQTyBgLLJY93DFiN4zUijokLnQNv
TkaTJtQOGCTMVV4C/sfv0mQkjXqpxYkb4gdOOWKAQ4WHZgdzO2iwkIGmv8xdgkmMq/QXT7mAB9Iv
g4ENk+z+o7y77ZWgVqeEZTf6fMD7bM4Em19FEt5eEcNIaDGoiK4jPlvYhWBhhAEN6U8fkx3+ykes
9RkDsU4CsSDHsGPDzgLxMIhFL6okURCKr9em/yRH6++kYRFF4hjIFhj5aBHi0kIsDvIa1vp13YPO
o7aRG9gjEx6jYZVco8E48PbYEh6WmCphJQxBh48OlrkmacBhBHAqdmUITYRnCpNMB7d/sEVMUiwD
vuGGu9t/z3bdL+oS1WEvKVSRAjBl08fL/HPyM1lwCgtk9kscBWSB7cAPJ7FEFhOah6hwifZ2TI8n
bIm5QD2HAJGh8qdIFIuosUvZFxOesGdvFrUyGzIrKvx/yWvMKXv/fomV9KJuBM/EQYtFg3ccm7r4
EouhggoBERZnT2vyDeqwQiLHHB5g82t2aleTbzJr+I2JEcgaRSse+YWFFudO/S5OS4Zl7CIvZt2/
PIbTIxyt1X2hbtgd4DtdCxi3Jx0a+CyU8rOElVPKJNZi51Z28oaxh8vsdvwCghaSLtrwY+7/pXJ9
tp7OG+bwwhh7CkcGIMiaFUxbOkgX1h2jeLyeNtdNu9EiPJ/lw3jGY3UtLZJw8nHdPhfZD6adVx31
HW7SDB6r+XPxOo7HdtXvh715ZDKIE7QSSaciHiKEQHVLb89KxuU8aj3JV3yWl6dFgGrhzL3kUbPu
VsWP+av/dl+Tb94zLwtkhFdrPXGIIdAYQtWfuK00WAxf/+Hxw0TXe0tifQGidb9i+XwZH/js3D7v
nw+8yZx6g914PFnNtsZK2463hfkzQBdmgb9AKuZpWLhIw8l6spjHHWpc9nkTIkJ8sPF+tRQbtMBC
yz+HlzYH1LRQB1qBvpfX07UcAHZ5d18NUCM6tHDLwi7ifpdDfPvhAuFsz8+2GzAvE97iW7DcZChH
vyqnoPov+8DsL5CJVgI3ITcId26LSS1w5ot7o0Mtuwezb7a1mbxQ2IzuAci49RDURS/f5Jtuyaxu
2eyuoeY/vIbnmWPI0twG0+c3mTUdVEduK/UKQp45oVgefNJ5a8WwbRxRcfSu+Ds26SuM3o4YbXDP
oONdtzkGuT52nTgvyw7/uS3W5YpHRxc27NU+3Zqh5gKi27SjEbK9S3XSA+Cv4O1jULZHNJDRyrRz
oGdfJTIFItObBoG+DTQAvTK8EwzOOsw+SHaaF6dHwQh4fjvxfTjMVB0GBRhPzo0UqhTJN7eTstV/
pmtzn+zVz/KQhgw76/Pscv+jFzYg0cQiC6JbfHXIb+TDUDlw7rKiwGUx9w0hgrk34q9Ua7CTTfI8
JJvz0j27+3RO/Mz26oE0OKZt2hMuURBs48tyORWtrTjX4GCylB9cqYqMBpUFTvsWDvFrw5iEECp+
Q6x69oa4JHHN3LyQTLEv6cv0mP823zcOqEfImVOT+Wij3RkZ5JDgEDYf1EZKnAXqxojrY0MdAtTL
SPz4xEcao1AgCMYRMPPwMFtARuNp1K2LbnFb7RfVo+mZm2aRfzUUVrIVs3Rtwg/sIUhCuZrf92Dz
eL+f0eHrLwhQ83dUiqrzSzY5wObtpiczQnYEBnkgLHDwMG/rPM19LrA1zefGN4EOBiP8r2KdhIxj
vdZ7++baXOeQHQGx59lOiVRHc2UrCZHuBPcAdmixzrePI1xOfQR84sgifgo/6diuZPuFf+Ax2VCO
UahhCM3AlxOoxeApF4kt8GWSc0/AS7Og7ON5J83GIosV3AermEO9eXmv843cY/TDiLl4Hn95n2/6
wHW9mjqQAm2Yk6yPYndd8v4MY477O6JWtpubyzPtkg5gE39DdNxkVR6AkdRPFAlM/E4MBKI0FBtT
GbJv+ZUrFloWg4+SvCZs9RydU4BcNX0JFy/npY91N399pTzIsDm+ip871s482GP0kL0m8yTqHfx9
rr7kJ3bpGUT+BLHLXIJmoXXK3yxIjyaHLKfgPYDqSQu0axYNnOLH8rEcD7MLtkgb9i7GqFG2Y/PE
Xml55U6ITUK2xCJH0epQcLoPh8KTOgWP/GW6oqzgGRTOR8TK8FBIfhqaa7j0SUCKJO9H4XIQoOpK
ETRowawcD8qCKnthhteVOBQrUQBwK57fzQcTBqYNJGdQGA/fzw8W1yTGSSuqYvZ+sFz8t287xZ8e
JieopvIBqHlygsDkK67bfkkuNCC8xaBlXrv5c68tyA5gB7sKs1AeIQ5+8ORqJ95k60Ejsa/Lcjlb
5f8UTllUyJJ1B7+VLJMyQLfEvA1N4L/mE5lTN7OmR9ywIaQPi3J7E3sT2+ks1lkZ0ke+yldilcDG
5aST7EtcETpYk/aU2Rwp7NvGSqeNmxDMBcrNNl86l5sN1OaQ2eg/ye4U36YG5kL+qV/zgeEiJmxf
75X8U5zUH7Y0hYNl5pQeFq08q+CzRASsCcZ0VV5E8q/LZ4TgZ8Rgjzk30tkRaprL3qfumwjHSf+/
LaewL7JDqMXfO7tHGA4Ax3NQ6bjq0Jg83Cyxx6ePCTeqHiffGh8mkZ+aa7h1+OJEKPg42J74M+yG
sAfDNoMfJi+lOaWHgWZeQaDKM14uE7Jm3vOLQP1G6+1O4n7mYZterCUWscoXd8KWThULWzuRr9Cd
x4NY4fUKDg1LjOXFFgMv45Mdm+38mi8G3cZ+6uY3xPgq2IyLZEb+7w/q9pmNcCBTAw1kAurV4bGc
udLiue82jBB2rdcuh0vKmIOnMA87izraEhctDwla4xu0ixbhJQ2hZfIxPdLqrop1tr5+EXTAkIxd
EFYq51DuV2t2HkLM0GPzu1OOVE44Dr98vgXw93KeKahSnOMZKZ3iFfCd1nmqAX32MM/DNz01RaTX
eWUokfVN6CqqadOdPgOyZKnPPjS8JCJoNOjxlxDv6KvxdlKDCoFqYg+nGyR/gBvux3sxshXT4YIK
QIFyL+d4P5nH8ZImiYk1yxULCxDXfEU5pgIVy8izHRVTZ81BoVL93Kl/WwwwEP5bZpDFaBVshRLp
tX3zVLHq6ckEUip744auE3onB5MRM2dwE0IaxQ8ngbFNl/IadU+6NFb3CDPX/F/y2eEuHzZxfeBw
ZeLDI5H8qDwaf8cvph7VSYyV/k7kT3R8+/dm2EwOd5Cz3z4cNuNacxpfXkPgZh+9QOAUn3AJO2wl
hwSMBQ1ft73knstt6j+Dbs5qJcCn9WqP6Tg3mvnu5Q4PdiNd0MnzSLCpzsCZKJhinkqGRVRGMIIX
M9fwOwY00+Usem1xhO82ryU/2f3jVQoe98oVh91/+2ATTH/xOaV3mH082Iap//q9fMwYaFG5iAYS
yptULJAbC6LR1UklDxYCAxNQAo5W5YPiFb+oRXfGO4i6pd7MXJQNsQJT+VcEsw7IVuZ3xM6qcLBm
JtIzNSrsnh1Boa7B7RttJrJ3zMLnQARsmIKdCoIzkrBMecrQaa7+3takuHt5+Dw1J+zLhiumGPua
K2DhjHBis1nmpY29AtUsIEYTlKtirwtVyYe5xAWuAsc2D9BLzUMXigTFa4SGDgQSA7wJ2mRrRs/T
+qQMA/iLcMXyMturW1xjg8JLnEdEerW1y+YHwaOBRmHRs3oUMJcOtkKQxplThVf76mbOzSv+oQnA
eYQw+Yrkn5eV3GxoKwXMqdSGjn37o0X1XJ/7HELnVI1MamBCh0A8mIGAm/wOCwp8WgPk3MLOE/OI
edM4NSgaHdpp8jUNqqhHjf9bf9yinkkbBCPeCFkkImEBFVKN5V+EFxvFMKNz9xYo3wT7feRfxEPI
G2oGiqQptEEJg23BGJ+iuc/EL1hND+AH0bkCxVVz0WFt7gvm21TYzJnYZnMnIymrtthSV+m/9F9/
Miks3xcOF4qNvvEbl1KSKoEDwDJtPTBWyrb3pXKZe2SlLOmy2QQlyilReUMbZ2dRbNEtKLYb7GEO
+9CCopqQvhrzxIQ05lsMh3pn+KKwx/UeSIZzlOIHxy6ELNQ/RC8hPSQIVeCm4q3yRlliuahYPACD
z/LfQOvUZCwjCm9/tm0us3s0EfJPW2t3ElF1il/T4BJBu029f1cKH1qkm4v3UksJuJ/Q7wVQk1i5
HEbKHF5EDbspmAaJS6wND6L4uloJY1KYVLY4JQAn/6RNAtLpnCyQPZN+WWQ1CmSJh9OdhjoFw9+x
Ox8d3Az4quzKxiPEF92HOHBx36FzunIpS2vmcJuxaKsicsocyKqu5D1cFK+7+kOOjeXdGcLZWeJq
7N6hsdHjayCFo6sw1rl6mld8PamQcTE0LfUD4+HfavV0XrY+x4zIAeX1Zro9M6wn3G7wgsU0+O+T
oX+lof2ns4LBSofweWETzA/JT3rgZrJLicNBseEMbOFcc4q/c8GefRwnH0geuNnDpcEohcyq5sDc
jiEwgeyM0J0GM4ja7dEUtTRkryWqtF3htof0PPRMz93nKXPpL6LZikftQOfZXHq/JwMOohWtY+5p
xAiLa8IxamN9aqFMskCobcnTlsWvdiY9z+e/5xSXc5ERPLq9k+yYNrsi3lh8kTkeqLuU4SpQ66IP
0+DtcU/9t6c5mpO4iWtyHeQgWSgr0bCiEvXEY43emLvN/Q7SMA2HiHOv9t7zfXxmD+Te11+EeGdr
PVyWW9H2UZFz/Lw/TNAnrcL9Ge3NHHUS0CqjMwR7JJXhJM76fDh0T2cq+3l8ITLRj5k0c7S/54G4
GAnNorHlUlDnJJANbpf/jiCJofHL0n+4LhwyPa3GcKFEZBUSfi4KnIkzIdUO29uA2xklAecwl9em
v+UPnvxBH4mleo/SZRNBzFhjnfOpw+4RC6E4vT6LE8l7CAY57FAmYZQuK1h1oa2ySLjilCzwKC8s
znYuxXCqD1S2BT4XH/c1WEnK6X18fTVrjmhfizSWON82qsiKMBMIDNm/ZyhT8KaIcDlk3aFQb2Ft
Ph0z8TPTRQ7FO1EYihDoTto6mTIjEhX7XtkaWWEEbJ9fH2ac73XKDbuHNAKbYqWhUaE/ujk6ACMx
DqBmENFh9vCeSXcYbYTQhRqjpgqQ6HYsf/i01FJkIc2O49PRkLnR3+yGnwl5AAR5JmHu49Jl34P2
SMgXQSbA1sTBfphnRqbAeGzrr42254A5qdspISJb4Dvj53opYcjMUYvkJ6ayIyAtY7+KqRk51n9j
VyDzV4NQGycdB+oiZyAN3fA9kNk6DfMV/GCmHqgvqXJF/yXO/09afZr89JAebqfpWtqO68cnuMB7
pZxLwMvvgRrEOLzW3SewAccENedISjU7LJDqRV5r2y3d6Cd9wgzxPTI+iJpSlEKl70S+2OSvhdDX
6ZKXZ4R3I4hFbHo3GNqQnyA4gH/frWHb3fDTRB0wN3+om3kO+r86UII+SBo3HKKMHgflIO7pxCmw
+GHC5vGjsO+Nw7mGwSKFOk8QfpflYfCzOA3/ahS3oZRpAJlKIJssLsz5+1SC2KAr2ypuuVV/6Y7Y
cYqfPuAZAp3768n4VhpPlUKAKvbAq6N9plTDP6NLjfld9UrVpsgua3fCAAErq9E2lBj/eY7Z8vA8
DSfppERX/zJ1iPIIym2/IGWB+gyt/m9GWGi66n71DTHev5w7EPCVuP4V5ji0/bu7bex60mSZgbHf
I7aUAUnTL9UTHH5jTt6vA+MAS0+r3+NXNR+CnGOKfd5jeUZiOxV7P+R0+yLaDJIJXDEBEAAxhsPb
CUPc52d+ubMmC7sulzxXn7PF9ULwLiYyiYVDL8Mp3DrtaPOa4znspi4akUjfzn5mezEjFS8x8x8M
cSe+flbi50f9m37pm3QFcQ4Ym3e5PLtuLE4eYqv3Af8u5nSMz0Bk+eO4CtAAQS0HiRXIy9sVPbQY
lRSBuaz+5hZZoJ8JD1sKJsSD2drMV8TAMcL3MFB+oPBb4hPJBInDvLaf38ZOicWBiI0I88+Bvybf
Ajv770hEzMeXaEPyTcEbE6Ac5RH1Be55jraVEcsj1ZnnywntZOk9fcaLTka/2s1jZEUBgeeMu6IP
UHiXaF4oDX9IFDgeDcXTZp9FkxZD6ko32KmBXVCIHfKQ14iT9WSblk5/MTULk1Kam3KZ7a7/0A4Q
OkmVRcMHDV6KgD0oqmMBHRKMFQpEQHP5n68xPzQAttEhgsnSEOzvC41iG6EJinXB/YKzGoplLi5h
cs5F8LsQkwxcV7wm0Uc/aX3+WqILVBWxJMSTg/8gjTnaLsHoZZqvcrnFPOdB9fZ0CyYP5HDGyVko
Uc7cFQo6MD2+eFVLvKbo7CfzSyyurABor54epMvZ3cqmcwQ9bO83sMncw2HYEgfsf0es+LtKbvB8
PTkaB9ICf9hy2Bj+AySzS6tZ3YShgF1PBGzZ04IDEFtsudJWW5ET5gnkYLLigWeEjOBTNFYl6Cz8
Swo7dcM8QSiS+fRUQKSSygFBmWgvGdXxC8KleoaizQPBkf7R/fbQf48yYA0gBdGFuQ+mPX8Gqa+H
9wUuNV59zFmvyQbW8rcZmiEeiJOPHCjnP5nsC/cxpOmw+tq5aLNOoqn2tz3noLJKyAuEySLAixrS
gmYpqyYywW5nrpv68KS+xej3G2ME5muIe5TOwbdALPIXp7i4QxfRSYP9kC2AQylyezZgBuCicL6f
8oNcCIRCLhy0WYC3JbWF6LfxZJ1fmIJfYmkOGDTfB/t9Ov+HlrezQHZaiqYIJuOcitAyHH3x3k4D
ZZm46eLtiYrwTjX3Dl8uXllWRzWUBo9vNUZ2FpfB6GpewqjjGyvhY7LrZnGGaSRaSf7sGpSBqAPT
oP2+EqFojT+vNebHvhykHlDO3tzrREKKeiJ1hAi+W1LziCNJvOf9nrd7gUsHkozpj5t9titgqzSd
i9FHDfS9ZIazbsFCBNIgvnRiRaugCtKV2FrEusfCmTofnBY4taCYprSiZnlG+QGuZab4GlXQ0ycb
nDkCHjhTqzo1VIM8JX5DVYxlA3Vb4+CBaYmvITSWQ9jZvTP9fodS2P9Wx/H7/ovJlZfzWcX3oKyb
s3nwkP+lJ4MFkZzDveBu0OuIjoUaz8lD0BUaG1HsimdsdPCLxb5A5ng2vXLVfs2+6aMBbyffPMl7
EqGB+ql28E8HqgYBobx1c1EQR4SfxNdDrltMd1wkyw65CQwgiKuyxGHAarQC6KV4RGE0ahW8OY+l
SQW6rE7VxeSjs0A5a6mDqdp6MNKMepQ7wGMj9mqyIUhVrwIjlr6vuMOLpcKTyuB3NYknscA+UbeS
sfxeiA8j8GmOnJiGq4iLmLM/D+GPm/PyDMYZ1ssBMC6LB5+1kYZZLArRnBh1MGB2Rcp54NH7pTlh
tPMp3o7YgRM7sTGa5/OISZlKaL04QBiqAbmMobFjDrepFkosb+4f2i49SrG0y3/T3yclEPLSsyCm
/Ch7eE1UNAB6n5gYw6nBw8DDcccjZDAg1semiPSbf/muqq2EnZDEycQy1ubWXGmfsz2V10laG/sR
oNZW9pBeli+AAGWn7UQTJgZH/503jKwAzAXOyf49vwioE+L731UVR4rov1h9A7+JDwifqLMuYrJV
i9uEhB6kqDGJeLQozM2f5qSu9TVL26C+osICK6WvYqk2Pq50gbw3F1X0Xk2OlFHTnWprjlhg4itZ
qCCm9Df+RNx1Y2aPr/kf0i42C4r3teieaTSid5RTJIFD2zc6ZxBlt2fPG50muC8EdGtusFhiuK1u
kHJhOL8sj6i8eBB0Er4/hBnFO+hj7u6Z8YaM2VZhe5RD1NwtZp5QtWkmcmyOkVe6T8NiKzDKuXbW
zrMzTNTnOB/gbhCCuK22pMi4daxepqAUh+ofJlHEe78u5Q43PTxzOlghjupPF9ovWqMRQwbonmAd
Z9pV+PdgiJjmsKvogVZ5mAex0UqCM2JzDOGVrG3V9WwluhgBdbZLcGFQ/DYUyCoTN/mYM0uxpg5A
4Tk+61T8TAmOPTptr8H0g8w4xjmY6zfEsiYMhKwKxcUvxTsXghaMok0TNg29xz/Ko5BvSt84RYAw
NgHPxAIwjURqTovw+m+ymmyfUbnso+YkMVnAqaGf8y+4yG7pfdjGu2JlDAsV+wlgQ+I66IZUZCfu
+21DJRdhm4fXATAO5Wcs6gyxuJLPIcLiJ6IF8/so94yVGsz1oIlkerCCcFa8QfkERIfB/2UqJ+7N
sJ18vdbAjCuuXh9qy2eYL8rF40PZaJvi+Inmgu2uObaLOmgDbN59yASr3qrdq333BhORsoV4KWJQ
79Q2lDxHdfGOcFCZrfrf1wdhMfHsPI2n8TN8rYeNuh85B6jyeQec6gQUqD/FhT6iA2/irTGi/ERa
SjZUVB5mq/JfeaDBzCZWGnJIsPyBmVj6DWxDBiMMVyEqcHUrxOnUOrfR5Qhl7GI3CyN+/doDd418
728xohOjCACfBbGTbCHkhoZJOHCeEBtAg0BOCVhSigkTtTuHK2U8azD54cbwC0jsJK/5C4clfQN6
BkzLLPseiVUp+uABsFyUUwrnDtYbgRoyD/zT6cItefYh+CPikr8ZXLnqF/Wq3I5H0pzeC52Jr2Bb
iKbj7SecUOL+iYEHEXZO6ukLfQGEsmu/teXkMBmwn/ZkfBqRx9omNwL+CHxJ4USN7mQu7iTnbPTf
YOOvho2eohPapBtgTR77iLqCx1xx9bD+Yj4+/c2Z14ghHyx6tn6xGWWUBc3ldmKG8aQgvgBa1b2t
3lz9scFi5I36T1+YZH4mUV5exMri/wTknXP+UFhwaL9JRAXsUa0L+5tAoNhW2QUZUbORiX8T5zyG
c2JW6hrRa0nsrbUvGR7KnOmkMh3vTHBSRg9iwsbh+DfgfcfKTooFy64XkjsqN2OH/QwTXYrT54e6
AWnMIQlN4u5Yr3LOfwUQrKIPTERiPH2cKJv+Rtp07JOHAOGmcfIEJZK750pR454hg5RooVidSGJw
hLPENIyiKZ1TP4nbVHEYicu0pV7ZbwWqltn/mDCJAdRBnFgocOx/f1WWOIFFCSZIFs/d1Kn2+RZM
1n6LY3BnQnUDR0hyOol52uFt/3hnlaMViRpMrz3alEcbYtnoZWMbpkq1yOyE8QQ+XBnWBEOfxMbj
hinGfYUdxPI2tItXTV1juKOUY3HzwqcxAzDxRnXdZuhMZmD7azlf9UmOeQF9DyUvdzBrd410uALK
9S+fMrtGUzW87pTVOtp09PiNa95mbt9/NTTW7w2MRHicsDEI+ryDqoXPoosG+nmdZnIsapesBudK
OGCHczKhHdINV1V4MvnPdPI63Ab4nUMH4jXBq7ctpWj2GBwtiZ5js8y6YfFq1Ci5GyFOabDyuUVy
iQFNgqDYUrG/aBBN9R0iQMTQg5NSnrHVPxE+IZSoSE/vPk2FNFv3fhts7eo/5FU1fL/MJJJqFKy4
Y5ozN+nJLa1xXf7McveVJysadk0b49vlkUrbuyytFURsPPQjRiroNryxYpO8Y9c7AhT3x5bLkVy5
sHh73zXdfyDs+HkPmNQjNqugZ/SAMKA+hPvgwIvHvdejzegrKPL4XU7fNa7DqHbr06MDLPAxuyVL
FgSA5/nZAcgQttDjwQ3AOWQRCsPujTkiHmujvHuA7GhTRvDU++PMy7XOe2/rtHTVbMUuOmUO27E7
pOq4unUrBbYKtrS9HD8b9heNZgKpWfPwZakM6leUMlrLvVpkVuAjgRVD9fpOMO2lB5ui/ZvOMFZm
sqB8PxGs1Xg63dLPEleiPmdOyj1i+5ZvB1O7eVnjJOg7CJpNn6ln3HW3TEf3WXauHnTJzDXBkgmz
QBtEMUyit3i+NMWVu8+8Uefzh3G8s7EMW5nDOkkPzew1b5iedAo5joupiOK5O+b0WNwBe69eaxK+
AMLJ5X52snVqtYtxQwY6eHdzNxmD6U5BX3yrv+Vr4j3yRfbovW5qeA/Q6Ozpjph1lp2jVViBvp16
9iMXtHpEm3Rl53W3xOMeDrfjdVybGCxx0VtAxA5/uW7rvDdPDdVuO3/xekPCT8/x9uOna4sSTIGZ
zhTmnn/qLyzxyVBRFADzWwmJQZ34M/y6M/XLKFScrBg6Pt9HMtnaRzzFfbFm+3nd+viWprFU7Ecp
IzfC8CQVMzXoYKlx826XXKrdTuiE8IVSqe9ErtaT6K7aw48fQ/K7V75aapz3g3YFFXApZKTJY2lU
iB4/y2Syy67KttIbl9Cwsb4vi8c/8VBq/b8u/aEZUFGkvpW4HD/SJeBWb4Iu66rfEJ3TXDAltyeU
Z7rhmM/9U/7qiRB+DGE6Jc8ObtwtUVxFe7kN9Z6cfU8Mt8JHt2zP7TD1J1caMrXDXRgOVLfOMrcj
DXNWoWuad5+vF88qc7ftTV3mLe5S9YtILEfGbYehdlYQtn1sDaDSOc1ahsg+f3h9wYe8E9lVe9OB
kN8bA4NkXkw/1brH15qUoIGcuaKMqocZYUt2C8EsZS1z8plCAenU+MN+4qUaXGdJ0LlQnocG2mQX
Pe+JyGh7z1g0DZpdvH7YbMrk5qwfIKY3UZ3fDuIhHtspeIQkY9sPgbWD3wQyk7hyCUMAke8MEA98
uqh+sThGE2jiso0rX5mSdoEzxeBM7ro9hUrbmv+K693WcJ/OjYOwgp6hTlVlVFtnUZk9EW8+dy9c
FMv06UqbJy65KtFcAzjU5vrAQAO/YOQ5Ssd/9buRacCr3z1kDt6J7pI2NX91GsDk9j5djnAg8sxJ
r7TPmU8025E5SZ0dJq1nGLMTlLwZrgfmVfGmz6f3lO6ezPTw34CGq51yVhfoI/DuNjU5mJEonVNy
gYUXBpwVIDHiJabsFBLL4I0rOorag76QMGO7iyMXNeBwd+qPe/QYvCuWFvm9YvrSjUakzMywv0Jg
w1552GK6bBfkFufZ4WnxgnNyQFspeKQ68juArsL054Zl9vspVpx876C+bG6hxt/bzHkOQHLp25m9
NGdWpeAY+OWWO7DcpuyXhmQs3iNS6foxv11u7M0Ve3POjIDR2A26xo31wVq4XVAZYKlgunUlRdN7
ucoP91sWKBPJF3m9qzQNX2bmeOm/mjnVmP6YMo5lHq22yhxVfzBMhgz0888ssB8d7x7uz1iwPdzJ
61uQSwAd6L1l8raMBztJSlnZnOQJx+tW7g33OtTu7Lp6P2T7REs19pRPxePhtnnpwmdRi3swokAz
c5c5x0PaeZMagR3irJEccNPt+PFpdu5SEv0wOW4eByyITQO8DoO6WdJ6k0rig4tKF3f2UNarcHhB
tjBNX/0xePDfET0Cb/P+fodZnQTSlp27iagI73xfm3PwFUTPFLHHCuZXDWJH2gwKbDPm/Va3WZT0
HelLg8Wy7dUlc5+8hQtEMnCL/nwwibOj/kmCXoZzjusHa0fBOYZFILWmfcfIqnig9GIVG+e1NxTE
m3EAE9ndopu25N0IZ187v/FBrrrFK91eFUs5j0a7flRWusDX1TGv8TQhrEKlBQEVub5dE6vAyzWD
N9sQG0YpdGcWN8AG0KxCVv3ZqyIjHRAP9pXrjZCoc4wMdinsnpv9vufLJ0zGMvdvfrqo78y9K3v9
xvoR8Efek8foPGsMmGiUyPEbGYo/wfW7jwm5yuWCUiOanPtn7fWcpJwNxelmYvIKhHCV49zHsFHV
YcaD91Y1ojArk3Lv/Xi6Nw7xLnu5JaLhRpDBSC2bcDyMzL/nfTuuuawbMs225Ph4U2DO8vrelTj9
INfvVIOx5HuXBJU6854pffOTAwrrRmoQ8fpksoFtTN8MLYQgaPpVzX5N6zjBToUceeot5Xbw0co6
rckY0a59mXarZxe9GvMIOnvvEMea369RFxp7vuD+FW83I8Qwf+SEgjSOPkFaAzMB3x7hcVXoDACQ
EWB11d5WkAXwHcdLwhvzk/k6PzsGZNPPZpZGGee1QnoygvjseV/0VMgaFmV4sTB/YNLyWKZYWD6e
oBhJGWli+XSLtoMkdOkkbW32VAk8ayBAHY/a9NyTWecWaR3NppPgATtIfiLoBPgHvpt2Ljk3qUJw
GQlkMywn6k1Kut9NlR0DJhOjM8QW3TXgWhLDqkJauS+PNVx6QiSqG3RHHeoP4qsBDJ8X/zJJI2zH
wOz1oGYfQ3yEEfzI53XGYRIpxld+jySOoUS20xIEhhSACfPHhrAJ4tQEujQ+6+UDigDfWxc+v0ix
zyTy0KahIWYzz4Ywnl2bpN6TvJu6sk0JCUeo3aEsoAhKgvv0WL7ZnJOnR4rmU0tQgf+TUdymBox6
9An4M+WqxfgJBs7Dkpe6spSwfVO1aJadDT149YeeV1N79I2yYHj7/WPzxu9+xKfO5Dd4iNMH3Hvk
gi2FAHNiPuosNZfl75UtOK/wLnx5T8qrDJReNTuf4WQvLUTSjjSQFvFP1jbJg+2Dn1Van2wCLNzu
8JToqxqT4r7BqMDV9WSl0uVlveo0hKsINxIeiopRIUz7dvT76cSCuM+MsGCzSJUh7nTieLUPbAdT
e8pGcix/u3DyJoNLGPExU3ukITu6yLB/gAWmDUYvv0l70WetVz6+FOQQVbM32gCLlVT6HEvJK5o9
wpfb/AGJQb56BQr0e+nfMgJpK8XLlnK/MoTDjjmZq6BaGoUyCsX0dlsMGpNJInqVKmStZIXNomsw
lhplMIMZ7Jzbt1J9TRDKM6UojMHpr5krX6PnQ3Wb6uaNJHBM69zHFgIHrHq6r2FWcAtKLhMWEh3l
gt5G7TUqkPnPEkIomLnWJAr1tpKti+JS5VwF2BNkLGPSy7imXw7SLp18ZDocecDOymsQdUucHm8e
4Ckm/tw3iEXHWf2yJ9pCnlRBTk7EtEVULN0BQeFKoST6TsYqwiuLAHO/MN5+pgD+TxUGRqmp+/qm
1Z9+2SsOU77Hb8PYDJiMzr3vOWtgZ065dZrsozD3pTfm71PNv9aqT9oBArV+GDwUCMbs7mO+6xRX
7HIcO9fYpO+dny17xUAuaNhq/9uO21KjBgPhmYyLIyk7+V5dgfOyeuWtumqyR1AS1JuqnkSXVZ8Y
qUufhfFcb1r65gajpGJqY8DzVGC2mvga1H5PnHl+W5M55mflG8VIE3bAkBmotomleEdybD89jqN5
+h9L57Ekp5KF4SciApvAtqsKKG/bSBtCUkt4bxJ4+vm4MQvNxEzIdHVD5jm/5QT+isb0h4YEttfA
/Et115fO1xhnXwBCbXJwACazqts3ApWIRt6Cie47DpIZ4zH2wtKo/USlcNK9YpAp9Q+RHpL5av6X
JAvT2mO0o6MP51MMepUGyiwOOhIK7ES1oZyZFHuCyqnGUSde29+8jsk/jEDfES6WXrBNlSeCQXUg
6gKEY/F56PF2Wfom6xFyut6xzTvfWUmHpt/3cXLIFO3gxLEvsmebFBuDz1xowBWE4tKxqSeuP3RJ
AOidlOdxac6t2pxrjf/W0/OQ2Ke6QxEToUUzIWcJ+uwPdt9tVWVtc+32ykq/kDtIkr+vI8JICd40
hYcgt+BJAuednGWXLs5OI1WcnQyY8NHkfylDcOpk12v0UVm/8+5gkHjX/wozCjvZ1QvjpNB0HwGr
nTWeuJ7c3jWhjDhnJ/InVRyJxNQUk0ZbD7xxDmT5YXKVSV16FJRqHXWQKj8O0vumi9thKYA/5WLd
kOqzWZ49Q2b+NXJp1dUrh1zEdZkkn0gNYRNL67fkZctxEHEqcn5H9BdFUrBZEOm28L2xfdtZ/NB5
tpNzaiM2sso5s4Io6m0KyXxTUJlH6V3Q6ePMnO28xtGVxP4sfoUoZuf0ESr1SxnSl8w/0RcWhvSg
IfgZxuAjTrUj9B3g+Cuyf2AXNquTvrxJ7IaL8xdjYlYmW4vbxVC5PsjzYjvurd+kKTFi9DtxtnTM
wutYiJCyILEl+9BM853KqE+Z8ie6i0TPxrw50gg4eFz8akKwlnszQQu5WrFX0xRHCJ9gq9ip6eHY
jDU+5NUDZbveRLQo8Rmzj9ux2KsNfwNoAHobfJRkNpAUqP90e4r1GJ2mZt64xbUjhmodCmk2wyTn
It2wc39R/zUEsveedGm0pW5pZrdi+EdW5lvOdQ3FhQ/CLA4wPIAg5Hw+c9wWPSjRfDOBA4yf/Y/Z
TXY850RtUDeJWKQxAgkSmwjKqaltNTLz2NQbSzDh4tZorxMNlDwaJ8bVtRONzc1v1HZjx+rW4jMs
5BHSGyQjoMpSPeiLQg821bFUuZTbgaDoOnXO7COQ5oCU9AfxVGWYPApd3U9pcrA0cpM63hp62NAu
mfPPtJqCrJHcjqApcgvFVK3W+ARobGOQrJcQ1bXGdI2uWIP28lin5wIN6PBSDH7bTU3vg/wzQV2o
mX0GUKqLR+mE/sKUEn021WecfCS1AHy5jESYa8PegfawqfQb7habsQE8FlmHgTHArqdz2bET616C
FrQo/jLOEuteUMWVFRhqIw2+Teg3IquAue1Db+UHkvUkwNBDsjMvrPIxlg1wVPRKagROzOumh6eu
+8eJfeBVmYnXkXMQD8YhLtTjUsx051AucSQZElYlxowX2oSfqTj/sY523Hk1wI9qc2vteFpSXulE
6QKkTu4kUMmmb9uk/Oa3ToCQI12PbhufnDMFLxiA0Z/IPy53XLYu8azZLFo6e/viDl6eA4Ypp5lZ
BIekoMAJB2f/JbHh9r+U8TNtv4bqI0aEx0tjPPPCCZiiXMI+sbLW0WN1LDfBwr13zpdkX9v6XrvR
teXN8XUeTPLoAIkbPrGfsEHY+Y8xtPcxZ3ky7yhmBW7EaMmvxllOSHg1phxjxnDk3mb2JDylocs9
LQ0emMtkPobibx5S3mZ8U0zhFdEZgra69KO17UNzkxEYRNGFX+bIj2DO+eKoagUzpJ3NdzDRyQNF
lS1iXnHXnH+ubQK2sJzlu8XYUZbYs4/hJMpp6Zg3gbPcmQL6WEVkLEnr3oVKSsYDAxzZ/xvHvqjl
h2uRJiLetTV5SDY7h1FQ59MgC+YMpkJuIlS7JHOuxcRFTuZpYYgtm32F1Gie+VZnnsp3fm2kNklP
pl+HgMu+wDiwinsIm2Z+o/hycQPCtEH9Y2O58kbpeU5HBU4ZdsJ+MkgZUK5GON9Ej1IF/WZzV+IR
r+Y2i4xzKUwaSIDRKUIkotmdlPtSjvelMG4gVx5FPQ85avfUSG8URVct1Fepn3SDUOle345xehkA
/corFq4i9XPAdREJnxZ4kgWHN4CrY9P+9dqv4miHQ8B/kktCyHBZrWkc1ra1P/jOtrxfGrWkFRw+
1w8DVFmWRwQpXnxaq7xoVCDqwMrbQ/ZxLqwxyGsn0KxsTyI5RDPOuclGc3ONCReqscHPTwUNVY/n
S8Z4SBAOtMqvWeFOHQnxFMdVXEYTZTUUdPZO7zY4FVNZkpmBV64FUpp+cqnazFsnmKJkHzXF3vG/
apnuYsHsE6ZfNg9XCQepp/lnSAyneFaWeJjUXNgzino92VXrHF4l57hF454Yp2vMZbr4UssCAdrV
F69Qq/atqdFYnh16mySGnOd+pzcan14cM9s+RhaeOlvbTSF6PfhB07SP1kSubdzDiRXvrJSnMhHw
WVZn70U87Rmw9q79Khx3SyDUtk9rQvP5uVEtIt3qkJyjEbvgDc5kwlvDimLx0kdgNK4wdrcH/b2n
OvBdXsmOClB7o11yznyuQUYWapOoKG4q34FfK1i7Eu3DNP6o1+hUjwS/3Fs4CP3JZDNgE96q15XX
5uIn21X05c58uhkfZV2v8O1BJRfdFpk1daa5iedVPw44aFyXShM/NxVIh+YR2/XdSoqb2D/0m7Q7
ekYmvzIutqae0t9aJN/+RGQY614N5bFyuVJ1NgMtczqxjSftgq0TxPoUgQungNmZdppKhRSfoLCJ
gqWBXFfFQSJPc+bbKl4GS2LZ3RZadgUVhB/L+3HXDY6flJZH65FKJ7VR72IW4NC91SU3vgymwEwU
vmWfJbpSRLqTXV+q2TqTroTlHo5BPUkFyzwPGD/a6sxuck+hS8bsEsUdy2N8zzAhm93eJcxTCoWj
RQ3GpfBV+WbTXj7MXwoERycSf4LoyYT7ZvH41NTKLVgAMx8s2Y/OLRmDqeGwPk38uDruscXdqvGH
bdF7391Mmy2RrKqVPGrQuFXvNhU4aDZNxcfuwc/ltNJIiaFRAdyfdWu8TrQMw729aSYO/h8Kgway
ihrOhGcchelm0BFgaSfqgHM0tM+qJRXMZ2JOyPtqdu50LbS/oY4+uOANhmgjZDE0HvFSH8iddYhK
7RpPMKKoLLBvllx2wGHuZJBciKr0NuqB+SqBF1oU+qH+duvfQMjDbpu4rLoEyPEZwGzVHlotAKqR
JYi1tVvi8NTry2UMq1sdW/ee6O5svux8++fwJ6I6YIh2xn0yPQcGzvE10jxVCqR7qpFHLg3KGLz5
K9HIM8hdekL8vsbxkQYZcbqYMEwi6YWIjiqIC2OWao07ihtRY6tGdhFhfkXray5k7q9w+XJp2vBS
df1VmIjER0m+93Lldry2bXs1RtojdOxW0EMTDeI0yL9mM3523Ad5ex2NhPBhvErkoIlBZeN9a4Cc
UCgY4hVTNghQcUdjqzra2RlyflgGmf3cHRt+7L2h+YoZboWxhQ4QdHaXCzxbiAen/0/jrvQ3RxtP
lDwc1dXUACrbOaVv/ljZVZfhT4b/7Nirs/tQz1u9HC/KJM/hS16MqfajJKEogKpS/s4y9TNahXrk
xkV+nJo2cCs9sNUwyBYUEhtX+62Ws0810Ww8XDO5mMO1ppTLtLgCm+SF4hM8zi205xRlz9IZHnBG
m878lPOA8P4Vp7ZPxigjaoPGXyg3J89uNtBvQRmMukSXIf7TpbuURzsbVb/MznM+7NwiEAUaedEd
TTU5NEPQtw+0hmGIhJNkgvCkwjpM2OTm/myG+Wa+Ls6wbRmM0wI5l1r7Izn+lLg2JkuviUTgCuby
RrczopA5dDeCGAYvXYdO6kMMxPLWsC/n6IDo3UYEkh3aCkVkeXVteDcqCgh+VA2aJGuY9Zfbe6VN
Vve008EleibSRNmXhNRoELvVwTHw7rXXeWov01if09+xbezmBIIOSrd5UiTU2e1hUn/VfbiWnnQz
DhT6ElQDSzWiKZii6dFXeC9nsjKIHY91z1eAxTqADlCjsG08OfbPcb4CdzKhdTVBNr8z0rQXF24Z
hp8L/qH2XUCq2542rL0kP0/QEabdw4owUfslckyjBD2h7ZcauwLJOs22GO6DKiAzT2O6bO0SoT3Q
lTr4C2SEUX6UJerZSewN59KxeA1AYJCNI1XrjKGFoPM4aNtHA1BKvfJ8SyNcNvaFilyWdIAtNpfy
2vUqo+7k56jlKCYA0jSsO+p701qfbk8A9rgcdQXgEo5q558y+mYyncouPMxZcdIjccYqV6MebWZP
jboLtMGGKECSVgaPo9dTEQxMTuwXP3NRHPW58MLkW9TaUUzmMfqJtbgxB550YuDcV+rUENL5MdEp
A9KXg8Mt69gWEphpoMR7HBls+p3lJAgA5E6o7Px8/b3AzaBgIV7R8ZUh9Wh0Z4/XOL6uhYFSn1Dt
7/XemroYcnWbar9W9iQcA024YO/Fsw/Gcj8n/aupOXlIhDF9aVeHqZ/31kB6RU50xMuBE3PWxi1v
wF3v2j8sh7h4ABXMMZ186T0uSGQVJPrhJiBTDmEyCosqq46D89GFfyfes5iPbIU7TZKEXtJKEU+e
RqyJJJVQcbyYX6lN+BjTJ/8KFLWMqrOqlEwayLlK5VQt+qmL6lOKc4LdmfR8MuyNc5vAv9rA/2V6
5J5ZLBzWiboVxSmTh3ytlUN32VO9URcO5yjcgfORx8qpRs7O3Qae/1antS9pjDdhQUP9M+8vlVLe
lEW9aI8EE6eO8OGGLxpxsAmIm+H/AWUMqO5T1aNGX7IDf2lXgs/UeQN18wjde2NvItoiVVbjH1MF
jasxUQzAx7DA7JRqpm47O962iIW1bPE6bFYmKx3piTurPHA4PgTSpoI1/BWt4r+3tAwDfvy045Ge
FD/FD5EYKE3MY9dhJzoyf9Vrr+807t35t1ET06T1AfD820KOSG4wAcXtFVtO0l2rsN8jlcYgEmqf
4PAb0R4iK4bVtX3RBGFEdQ+gx/rgU9rXQjq0DEa2eBn6nndVNcFf0/NIDGiOHM2G3Sw/HPN3jNRC
vWVYOJaUkOHuKH8ovL6U6Iz9Vov6rQvhlkM56cGi1hcHW7/WbklogeJqLfJ+IRBXcQaMW8uau1cM
v3C/u6LxVYrmEmqAUghHEvGdyYu7U0JrfW4jc/k5GN8dLecriy0k1QQOn8FiRsOis1J1LKAmYLsB
hS3Go20/J/jc5vdUKQer+mPBJwlCU2dIf5tkwAWdEQA9ggUBkMOw0tj7VSZpBbLZwzPzQ0d6vpfJ
KbPftSy+KUVzhVySBHDHtO/lxfASTKW6Ny+mZ1I9W+ohZ9sEevUJSHcV4XJNOZAT2prqjY68Mvxp
FAT3JohTjwtgfJzfKgXvc/KuIgNXWKE/hZ7tlcXYdwY/D7p8q28j0g/LoBwataFyej66NdGeDNPT
UTUXr2nkvkYWmuBCk/Zv6OudNqNsDjNKe7y8ZcQBSpjnHDNEbjqBbAF7one1KQ5mtx5DCR0HNKo6
CBfN/oKTZSaWIkXvtTQUvljPLlP8RjibfraekyOf/83aU/Ggc0OU9zndhdZwNhWOluo4jvJcQFjW
iNNxIn3m3dGYHzompopMqmzjwJBqMJ+KJK+YB9m0iZVASwkiNhDu2/0YqFJX9eHE8fqWZ5GnqRDq
nEObpA0G5adtv6igp4ucwrJ4AFOwvRBuP5l8CZVeKl8knX2knxxtLpj07P7FoKyM2Va8ys+Cl3Ag
GIsIYIsU6RDBVHlcdQghf0svT5bh8xrEeJrHjW0e2gBuBAXT32pOt+zlO12w8KITVD9QdGyrjtQ5
8DrUliHOO5oakn02icPUOsf4w9TDW79bACRMaiS7a/PF4a8B8lvuTSetq2qCzBpO4plp21QfDyvN
mYNRml4PfWO/RwqmXr7jezU0/YUC5bT6UHjpQlD0fi4OOa5PQCsqoMZtT2AALQrWBhnb22cUWycA
j8FAPK2cuq9SQcSGwGYpg1ioGxi4zfp/yQmoc+UHP3rqU/Y98F+SWH5GtJZiHWnyBfCgh+BdbQOG
ijfN1wEUBQJRVGsmaURyInz+LemA0tovCdba0jvBb3RW+U/PUMWawdSRWWT/Ok8Zdyw6pGJXuxgK
jxE/nt3AWtR9djKUk+R3pUxCmsYm+G6DTKYzGGtgN8eeg2QOf6bYM83iWpBbmlhciu7DXkuCVHlA
NXCvo+bWB5GLsChNbshzW8dZdSr0uuVo2FpioNbCbu3b/9OIyXcHkr440jRZBm15o8/17a3AwiUB
U9z4E4g5+GNDpvYjIj7rqSnp09aaB7lIWbtjxh1Nx1M4ybPNjIyo4h7OuYeR0OxsJmgO8sXi8gDQ
nFqKEjd/JmTgG3MbsiN9y3VqrbaQ4jTLEcQWT4Hgu2fz+dgKunr7x6EgDSw+IsCetOKNIqDxrPBk
NcMRiqrDbJwCmQAKWOJqkRXeail6Q3J7CgxCrJyd1A4INnvlZIv6DCVylhS8G7b0Kx0nrmOgIZhB
05EKksWxs2T3LIR81+LkZUwNCUWFSxrFhNdt2FdwXlY97dKY8bUt0YHsRPRh9fADCFNrcqpLUFxi
U1j5a33dujCEvBDWLWV4zbmFeh4SEf5pAF1wbxAt0uXXP1zea3wSwerK8qvtbngW488coruwNraG
3h1hmbqyTulvy6634XBvVqIPUV0fEzrSv+vGLq0/w9II/JLfr/OCLtiKXuGCubgMTGT0Mu8fbjY9
k51qD8e8EkdbRCctoqJ2IG9FYBywPgkK21qd+pm3KvbbKJG3pGZVcGbQL1xRqS+SmyPxG+Xk2RQD
DB6t19O4FQn/GyQl5E7O0QC6RUTTpSRpO3ARHRIYK1D9NMxKmlr4WYR12dA9C92JQKgiTarN+Ev1
Z2r+dBWTA2qhhZgpWtVRFCBFF7SwmB5q5Ib6KrRzBEjXlBlq82+7Iq98nxgXS/myW0hO9ATcqbhN
S9ULI4ItSSz5QWvptm5omGvyXcqfKyhy5B2WP+e1atumJ4bMP8Q5ff63YNEJ3YMORshm0GX0Ae5y
YEILTdmkQYhVvkViRML+3TSF59IqM4CizrBOpK+WvDNMdQCU0OYqSxS/HCkIbQdo1lGU19m5caoT
3CTjhUn29sj+SSYDiwyzI/0wJIaHELCU93GKOmr6GbnWu8nwlrvO1gRmcn44N1fBle5+dK72WtsW
C9A3vp9ORb4d4hNGs2FV3FEKgsbqTPhIRP4bIknV/jBgGTr1mOoJAYV+zOihkzo5uoFw44P7vqyx
GXAkExr+VPtPFRt/NtQ/9lO3K74cwt9geiOgbsT9Hc3x2EpRypPpqHASeio8Li+zBtveOP96Qraw
oaHzVo9MXxaWIqGAMNF31jDygBcLeIuOGWUsP2ZWKLDcW5WRiYPtjmsq+8ttu75NTO+lm5wiVyWV
87LYhAryweavrCs2Aki0PBk071ZddyLmo0TauBq3TSQfCwg3x0dZ7mNVecxivBuXAUVMb/o6mJdB
M5vMfufRj5TZceySi6uSKx6WxygMKsinsIEKYWKFGljlc11OmOPR2rEqTZYWdJG+t9pTRN79kLJM
LucV3qFvpn7ygKuQNfHRJEK4z7ZIruwBSInnL0LIViObH4xHKuejhEuYtc5DuUJa6EFwhtR96akO
EAia1GaD30U1SO6g2psNH+hr27kHmBV/8Scw6/yvZT8rNEuGTjpqM6EDo0+7e1QaOm0oBZ07Siri
jeoXgkqh7GL0yt+N0hxA7o71DiCVeUFFQNfXnCK9vUH3b1GJASWDaJ/TxM7x9Ssrke5XnOEcaa59
aSJ6B4udkmhIaDmQuWA9vpwZdrTlC8iKjmgYx4/V9fTJvfVdJsttE4MIaeURedK2ZauM513EVbcw
PIekDztPzXRudhM/VJOlnK2ohz1E4WJkvtGdZiIBi3CkgIJlgZgWfSUY+YcGkmyoA/1zGivgqeKm
gSM4Li+SPOaOvBEvv1HeTeBUvjjpXNs0QGAVQRo4LPMSBE5p+KfafZdUh3aXlMMhVecjoewnXddO
URKdKdQ+z8Y/lTuJGo8c7U7d0/u9K+huQRbGX6OhpsjDLEinOUBkEoyQSogl7ER9LtBt1BRao7Nt
LPlJGYRC4mEJ/pXBzS2GG/TQCrGD4XBkus8PMdV6Q2J9lNhhoug9HAg3c7FpJeiQ4lNeXcDdKnJO
I0RQPyPAiaQpghL43YGiYa4hj+pN1U+O/iEJFEowN1vju1LY764g9Sc/NBpp9/V8sSWL3bnG6lYz
x7B95Auss5MfOWaOaVYfoU6Ors9Qu5dKtk9r6WfI8Q2NiCQ4LH3Yaz+Z+JZ71fuMbeuKwmRg/VyN
D2vg/rYMXIiINu5PET5Z6bcdxbrsCnXDDcnABh29Gdbs0mEI4NWD2dOoz4YMBb2CcYLKc8A228hd
0b1AenZESOjdIIeVMkezDbBgoWNpuf0lTckICNx7ugSLLbcmVKL5yOPyOdNPYv6HleYIh3TEPmEM
sqBjBKv/oFScrf6o1+gmqdqxKumBXzuNctcSkvoJa0BqqdM0gMgQB6wb3rJ9SWK7Gl9a0nUsPkfc
AnAhX6BixcSJl09Bi02wBGTA6D3aXDtIMSCtan3Xd4ZXZYgX9R8Wvc4Z0gsDeGfMdrJCj/rVnAxo
3LUbAe+aar/GLHpXdHK8bci55a5BBxZHy6Zc6aZ3rOEOJ3s3vy9j/HIK3vi5vVU0Y/d+2OBc6auz
GVVXq63u2nxHnQbYwEAvABJXi654a5SaJnPKA3rQN3v2JDKgiOOWkUcrbzOBC0vY7Mqiu/DU0VHw
JsUfiVrIdvEeEJvcaLpf2iuJYZLRpV6z24zuoM8vIoouiQMpFsmzrGF5qCxR4mKrCYewaXLWVLyM
u5AO0Ky1v20dlZNK/rMLmUD3rhjinT4RPOFaZLwYmJYK7ZzY5b9ZmW/U1fzoCYgJMU7l6tOW5tMu
1eeAmlIjfqIab+PsQr3Fd3Kaalxv7tsSA8UtQTJyUS69P+bSZ2f0h5gUcH5NO7MrfXt+M2P5YabW
e9py8lJUw7ht0NZLK1MhU1YVTk7I9yUBaNJqXgQFglzuiwQ3ag/4j0EWiRL73cPkRElBNOGTQgT+
rqCc3tS9ssngGud9Ng4ETP1ZiioosfVp3UWAm1Q1kijUoKzSW4kyXYTZAZ0pQkL3lyBW0R7AKqJo
ZwLWOAib2zQ6Zutwo4ThaRrsUw5ToayHoyEOxUgHYuNgVSwCR0sPneUNKTrNbjgM4XgY5XQQynhI
+/ZgFDUsOaFhYRc/XGPZqhkCx1Y90vhxzE1BWFCfBCa/qiFBV5UGBnF9bqc/I8vd4yW49eV4ywz3
2qnN1W4W6sRyLd3bpQAetKyd0u1TFfcDt0dBiLFIhLeYjef22JdLvCMTvkJKZ4tY4wVqUfjGnT/q
5D+rNK+JcYN8bD/SEIQv4zBRJ5Vay86YaLTlayJ30N6lVLs1SXTv4ozijepuq7+1DnPXnNPOCMgY
QotBBGoSzwvg1forRbKG+NGkGAveqYCdmrDuEPNxJ4UrX5brIuY7uc+2Udwjp3onoUHq7+hiPmJD
ftaqfU1KLlaYWH68CHtr7pI536b2PlnOa0DKQaBLt+GsaS2vBI0aXGISpaUz1Fu9e6joA2XqD1NP
AePkN4PwtW5n8pPSzRrBAvzttaALetCNfa0QeIfVujCIeDPQnHuNUR/K5SI4QlKNfq1JOWRluLbE
FVgCOFTDVWJQmWtrhP6tz8H4R1P/5TGUPfp5KE0zIr87VE5k+5hosuw8OzYzloyQIHcbL3lBlCHn
K9nQo8NYT7Zv8l5J6+pYzk1FFhZ1Lx6umX+fHNGpod2yOavzOhcj+FLPhiA5jnvPaO42PBpzyAyX
Rb8zivAbEoMwZOSHUpLcAItFNr1lecrTKtt3VGIfLLsfOo7esOmOmFxpXIxbC57LUxr0OSYq9Ygw
Pv3fAr+UdpKI+1naHw4BYconRPc7wiY3jq+cZ1bNS5ci8qC4Pmda6CmvKudT3+2qHtdEk2DXr4NU
DkGFZLBAk9k3rxx2eo7swPoKOXmLbM3v4dorF4AKOA15sgvrxLtUGx95mP8oIkpQHHruW4P4TOWT
hNXvWmJiNHXElS2wWkkScJHnIDDu+2jVINT0VfOJRuVXUsxXs6Gz3j7qqeRa3ncV7rYiD7Qixi6d
pvJ9bMjy1YtdPKuPubVuCeUs2JZSI96Fjs5nIxf3WoDCjLdi4iH76erCE0Xly4QE7CULWnGdxokY
OeyZYNDdotIiS5pK/x9Qr/8fqDd5W5JdKoBV+bm7GXbahAgDVyVU0IQXEdQb1d3y0c3hu2Cyhtgd
CnAL+i0IJnFiG5EKFRlK6CcTAJV1qD9Van/CE5ERzNv5fJoK+ubi0CvbZybK94I/NrQguFr3KMa7
1i5HQzCpF1gzYWrSCivE8sZ8BG3+I+LIZFeW0Dcckb2Da7kl+TcnzwY0pEE3J3ixUxFIpwgiPyvI
RWPe03WLInnnDdglwR/XOeYOg3tLhHB41GV4kM3oO9LXYnLPUkS38COd8wY1vzG/5xJ+aUGd5P7L
O7ovS0yTQMF/0/kRV2RfNstRES/NwlGQbpyXjXKuSFFhk6MIoIK4Yps1ewX7yngA1gPdfKtCJ1Ab
NKaK8BVcPnydOIFtsW2YzkGXs+Euti0bc6lU6y45coHOsT+Dwnfs/fxLkjvfpiMbiAEqCTZ6h7Vm
13zxEKu/4LWUXxZ0UcJO1vFr9T8Axikm9zi7CxAB05Pj/FNLjw89QXS5C6rVqmBoI2RaCM80Hutf
wEKIZIqTwQvpA8RLwTlGd5KztAHoc0fDei9n7h19a9ERU73LEhHGQvIZMepAlgkQekppB946969G
K1eiPxOiLoW5D7Pv3nmUPzRzwCIvc7x6de9rnPZKq1Oo2+wX3caOA7xJn3IhDll+qRY0ek3ta+2A
ZZK2GENFI6P7+GV8HeFziNCrRfP41yTTxZEulVDqqWW80bNj4uQnW51OqsEMl4lTxZpNllD4QXIO
kVKu6m64azHbj6f+M83vymDuo3TaZx1sneIAhjPNLZDHHJolne14ErUVwH/Ha5PkLWi7FhAm0xjW
filJi6Hkke9frL6PLe2QxF/o0KlZnftNpXo9gny9+pmnd7f7O6wlBugPEtgfk/C0EiZswJNeoevu
cYpSUYCyZOZRHJNXB81FqllN2VfjkoaPO0K7ZJCHQEULgh8V/Sgi1zA03hSWEkNIWtoETXcYu3B/
wEsNbGcS5VeHgkHER35MdBM4G531W0cjWQa5gz7Zwio+XYZS7qUGCrpydH7aCd8Ib6K6V2v8Agul
eq2xYDkIrkoDSQf3mPNs6D7S6oOb8eKryVHQAegyFyt2t7EWd18U1aEZmS6b1ygpvmDwbTIH/dUr
jdJdMlzNmp2zXrZROdOi1RxUR9mPgbTK92iyn+Wq4qyvuehv5nctnK0LtYJehrRBF5Csof7QhLM1
eegjEzqna44wTubW+OnAULvIe9evm4A1Dq5u8rD7+HN1T9lfWhKKQiMI6Z6HoxbsklLbWmK6Zs58
W/BHj++ZgXlW+7sAv9faoWHkqxj57I7oIJsaTDU5m5POBEboU3Z3MXE52wHpkNIeV/Kpoe4+7Tk5
+O3IMmYj5Jt/VhwjKASVrgTjLaStOVGggUARXvYFERzzBduwztGKJa+jJ1a51IMQkp8Wjg+kjGnR
na17Rh9zkyl7h+9u9KqZlsVEQ0NlHUT6nhVgtbV1aLr9SIooOxic23TBr32DEmILUmtwWyzUuxYm
XZuvmZX5nVX7ytz7hj776LXK6iTM79J2njib+Pq0ilgNZA5YOG2MZ2Hxy3KsI4jWnGiHwaKVucZH
8h92M5OXwsmSGI8apELDH4ZjKX9AnIQAebhca+GeeVfmKQ3GQ7OFB9wkiAeYl3SAYdoDpXMyMzco
gWnJQppTN0h1myiDildccxAEGWgubrFXmsgRsRNa9Jnqiuu1qLLa6rCg+lk9rSEvzMgr5mw14Og/
5fx7BCGM03u8fNRTsUVC7iFefOpD/yq75p3LGUxWexRz8+yb4jZhhBubp02oYCwIPOHGCAH03ZJF
Am9+jL8YfVinerNKOwvqXyW955lcNWYHCRAZEXvWBxUeIhOVy6iTZZFqh7IyiQQaucSSJqci/FJj
ozMVTsjimq5iZ6TaWGpgeciQlZRX0TlXZF6OBKDF3NnNt+YLDAsCtXFaYhSudoSfYfihq7BVgKMd
3FJumkGhEjwEH1qyzE6tD5TUKN86gZKlTeipIAxH+ccUNgU6f45luOBb+Gbggpao3dIeOAoevjTr
fcfMvyDdp4+xLgMb92Jpv9KyPCi/eIN1vDgRcoMlIqVTRY2k3PFiMHaSw9toT7XAwc5jEJavsJnQ
LRsYnrorFByYZ18+Iit8+nUReWNS7xdD3Zs81UWRH2hWIGQrLIH/WJIdQhnswXd5OKMOMBzpwaL7
GtuoSg9txjbKITt8TGFHOMJcQUebeNKIVTG+Ko14yz5lIVgQwEWBYXK6oPYkqTeeT2WDzAebnyqN
qwKXk8X0b4HQjUpyMtL87OKS6fS/zpJdYUu24Sw/Z6e5s1E+Qo348iUD3xAqHSkno/iWne4jFAy6
3gomt93jbPsOZfkybMQZSNVjMe2bwtobGrHovdw3p7DiePwfTee1HDeWLdEvQsSBB17LAAWgPK30
gqAoEd57fP1d6LjzwNBEa1pNsWD2yZ25ci2Pofpjl4ii4+zW+kJXMEu8oXObkCCHRDtpHLmmpPMU
vQ0FuMHhj9FAyWslT5utkzpY/nbAT3vZbeFP0C60lgACtNSVw2Jfjn/WEr9i1Dt68UEeHTAmRpEF
XSYKrHjwC9JOKeKwml7mAY0+L4O8VM+9ZV8s2JXo82ENYxSLfl99TGi2MxZrZfwolMopO/M5ae0D
3eCSpAd1Ui/YSCpeW2vG13IQw3CYybjZFifDiOppJXJ4XD5zzBSiFZgeeof9jjMSY6U0R0LIX7lN
t/Gq58Xa1tYxT1+zhDZWDdBQS46y7E4RIaOSU0JJYlHO99KcbX6H/hoNkZsYid9JkzeOGAOQeSXM
TeP2Kk9Ud96CsVBwYghYFv7NUD8WCL16Vjs2a7wKb2ZFRt/mbkMaXRX4gdMZBeqiKNGt5+Pe56yu
O5zaJs80LomXqNZfsTtqIzZ94cR46ef8pw4hQrC3njDdNjzclB6O2S7V82BgU90XmzfudeLZL6Kn
hat8IObUarPXr5G/ap1vrarf2LYPBRezscC1b4TWsbc5v4LtSq3qvVJ/QhQTkiTaEqyNHvStjjKg
BMaIO2OhgoQzk2kkQSaB8uOAB5ZUBcw2t35X1vsmfo+YiRUSi3n1LVE6yt9eFqNfGlBx0Ll4PURD
4+mz7ZX66EdRHNjdOSe003JkZfXGe3REJ6aNAjaupN1XCbRrj19JwvGVqve56u+Dbt5CtbrZ83S1
wXFRf3rMIKhyuClsOql1MIk6hYeldJqPc9Hf2avda8W+zWtzE+KKRKZ9czKgYLs080CxmAOr27HK
qXUo5kDjK5T6IFzKIOkiVsQA/IzuWhbs9aKrJNmneUrPccHOZ8n9Kq08TP8tgOXF+DLmwZWyv8bk
dFN/HAqSgDZ2egP6x5ullESWSCknDDQyEzzv1/WgZ98a7ABNb5HRAJPFPSL26IbV4E4KZNGEfXhR
u4/2zRiwg672eUF4SGzL6Wf7nNFqEVYH6aClDZ+e+hb/k0EDl19CPi4yVyEuHNUbMuMh6+q9N6db
ExXXzVKEWDXFLhkSwmTYLChfE/gSeSZCi1Xqh5rVt6W74+LY59Q7YANmkxQI+KUdEWSSgXGnsQgF
xoSeDz+aUzgQBZ2nuxCdN03mCU/pKap8jfUlQtdm9KaOjqPbVlnYlQxfzEZwAPV5eT1qqMBiTp2h
p4neoDp+QvdimP+mEjiRjsflO0UBLYr5JCb91FD5y+oTgxuOQM1G5RWffQuz2Pi0R8MdiHph5LiY
XLv1F60FSB/pp2XztevfFR7tRxm1kX2N2yNeMjFROi1NiFJj62v4blm8slZpMKY3TL39NpyCMzAm
Yo4Mp9JlbYGM05IUrqeWrFn/k6Fa0Fj9PqKzInOB7uAizn4XZuYWLSM+eK2xhoBQqw/VtPB1l6cp
TR9Fud4VKbth9p3tq9zToyW96aa2Y6aa9PcV/XHA/8m82IvIM0c0/WcZXjMVrDovtn58y0lKsmE7
Rukbr3hHK7OgkBtaIbw+Wz/onFAJqY/NyVivqzHuslerLT9yPQkUiMBSVjOxsN+annWBUGEaz6Up
H/o63EioiuSwgqofNYYLLHqttVykKrk1S3Ff5c+0RtSPCEA4SSxecVRwRlYPlXjOi7+wM1Dw0iVn
yb7b1XcuvyqldNNzqngfO7EY+zTzQ+ya0IPYD+HxXZcgIWSksX+Ygs3nO1egFrc77zUbJaI+MB16
6zZm1pU7HBxBx7rkB/XP4fV1LAMT5S50jNfO4u0nz6cJzAZsC21s9nP60n0n7HUK5vEQfMRMDm0L
KYVuoWB4QYwCHrJ8s7E9F1iltc0E6LTHrm0ObGSzTHF2UWc7dr3PbTnox+JcNcu55nJbHAsSYP2u
+uOI1JGyS+JVBT2Lpg8ByMHYm/FNIWHeKR8pawTLYLTr/e6XMmb7+8RicvJaU/alN3aDgD8IQK/J
B3vpo4ktZzHREKhslA1/bZ1xgcWZDbeJSxsxGFEvLep7L30speXZqu3Nms20TLXUvRhW2EWTF6IU
jRpJTl4du8qzcRg9K0s+85YxjOJd3XN+4GZDpj/Tol1r9q3M0pt8lGr5Po2fqLBeb8O0lQrM+lHQ
CuI+MaYa4ytr1htmq7B4Kvn8ogSkkqFu4cLbncVNt8BpzCxecnCi5W23qzTbr8N71zCEYOMzwva1
Wpkxm8c0N7x6J84buqcUfO/llkGdGRxJNRMFxLQeL7fQlg5llJ5KMDNCml0+GVcA65l5AUdv9USe
eCQzLhkAB4uLSkgH892APZl+Dq2zXB33dJ3TH5Zmro4XX9cmp8cRFS/PmrPVOH3H2LoXGEUQSpjx
iIj3KZt+xZlwHNsNI24qdgXrRHffkDxcc0ohhOSqLT8Mj8UFjH5k0B4vHfv9tLMOG2JKYe0yEZjt
WCbNqIPz3p6swJyKcyIN5zgVZwsKPMa9Rb9aq37NU3E1te6KnRl4cZzecj1/FXn8MnXjY7RpnYyx
PrT/NMx6YZZeuHNm88hnTGhhBQ/FFZrBs/TrPHVT0j4hjW/WDD65GU9qjBrZU8UiuQJpRaJHXpdl
VqlsGMvrKswjCUHTzLhCKU8y9patu2VpuhanK/xtU+xPkuQlkuWpg+mt/ISzkAUCe/B5ZyaZp+KV
jMhyxtV9UuOb6PC5cTYKheCoypkmh5oAnmv8sgniSi15ioQwFRmHYUVJG+SFRT1NQ4k4qQsrnOgx
VIg/2/4e5bJfQAazEtVZULFa48UI6mywnGmenKkmsynR05uNtLLkJTyufZ+UAU6As102V6t+mk0Y
pES0TeZembnXzqh+AaC32mzTiZ9MExFL7KKs4qzzIvSgGxXfrLmkdY4glHkpiYOduZ+xUK5O8kzS
4WlXODuq0DwKvX/T29d4QqYeuyCOgU1NvPL20rp6ShIShQfuBQq9kyACgSgzyvCgDnjaEgByReIk
ood+wrehRu5I7S4RhU5hiy2bXiuXftItfp/heAt/YQprUutYk0Je4OGptN8OxnFaX8ms2xmfTN8c
xtU6E4K+NO/weTvsbBPJ2qE8FpuxE4lVt/1OjS+JpVzmMb3GRDCktfFQnu3ahuqqrDcl+0CvPaTS
Rci9u/Ydae+ahV7pAq9w9Wp0VvZKoxrjs2FQwTUxhkQSNwwNMp68ZUu43kyaIOvJk9A18vDS8JGj
r6eWcc8A1Q/mjBKgP9pBeii9/UCEfthZ+9AN+k/ZR4r5rRez0y9Uc9iRL6mQj9jzwGIYYC+EuYY9
+n3lE0rwP/QqNZ5Gh6TvQ23a9yuyfcL9aVWnggwejAUaKFpCLjN5khaFQqJnupMOYIKciAnDhjvU
sXdIksKtGyCsvLmr+m87bFcMixSNF1v1E0s5xqijPcLpWqi8qnXXYHLo2F/37DyZHVyBDci1UuVW
a5xVRXkvEqzPitdJAjlvOggbkwdUkyo/qkyGGiU+PdEZq2qdW+fOyz96D7rM0ZPGaSyGjQQ2UvNF
7NJJcXMbK+JukkJpO2oR+twCuz5VgNSmjpKonpEKr+DLyGZeBJ0XHkbBxqEn79GrwFXLOEZu/DBh
CLUiJjIuAxPtCDIChcQZNaMBW8mMrkqQZQXvANAMn8uP/ZaoBmCb9CwfNC0kml9jkAstLNJCOiPz
XKdYvzVl9Jia2dMwtY4qLqWmFXCrDlHKTpCxz+D6YIWQsEJQZYJL8/ypVMSNdNO3ZNiUlCBkD7lk
aR6OZ73GqMkRF201ymrIFBOHjMmPVbB4sRo0NnzBVD7L8zsEM1evacKZ2ws+QImeAwI9RVpdCyO6
snjgxHi1FSrfORLOC20HDOX4bbHuJC0ZI4RsDIabGU7HQh5bjHS8seEOED8X10mO+Pf//ps6spvh
CaRQ0UagUkZXsjEQsFiIAEpFvCRwEzWc+5Yku8q/O7W4DMbJwiHdOSb5dY0oFJcM+hBymU0nKcQO
+ZEv2Hk2BnZ1x3YxTB9R/brm3QULWQJtPnMW5mB5XfihsXEygo5wOWL4VF/U/mtJzuaoH7HYArLF
F+EoWJRdJuddAXezXk8V8oakWf+ZtFiCDkZ1ToV2ArOnvQLVGuizagxMwSsHV3PfgcLakInS+iZL
2RX/jasLbTfy+uB3Ik/h2FabVAb3siMrnmHNPs7/IJGwCVI9wioifm9JQIenAmaDOmP45MZr2t6b
fZuXocqCF2aXRJh87s54sK3ooE0vY3c2CH4Znd9xV6Z0iq+UjxA667E3RNywaEqihIC3XDUkUplC
gY7zmoxl9A3zJ6fK8vSRvtes/YYKXNty1DgNKwONAql0OnNZwyV01Dl89sSIBlbdPYmj/UIBk42r
t4qH7TuTV+tlyds31K5dufxW3RWPKB8JRPGOdAiWF6k6qa5xU7OXmuVqzzdA3Kbt/nzks3YodzwM
Uz6nAQuRcGCpQuRj8Z9Ip8G+SfNySijmMj5b+2XSyOVV3aEijTgo/wrMS0JHDecP1GObWTRl5wLX
JB4PS3PRMACwKU+b7+VTJqwUfxHvOK3LcbMflJwA9i0chAwkokyLLv8R+wIBLssVp2u9nAPBimrf
j4ER+i2yeZdXTsjUahfHtIw+puaVAUysTQBZiAtyMxWQJ5TV6GGul8LELOSUP0a+skLaT9ozgzuj
sL3OztKbiutGluB7rGxLc7omMz5KzpP0qPDYXW7GzU5PUcxkSLjs1jPwNR2Hyk90gHg9ttMhoWqy
5vOYNCoRuXnkjsYbXQpCrAY27JUYKUItfsAmW3ilzNXTNCLypJF6Kpqwv6w0L63dn2QmJsJ+jT+t
M0/GGB+mgfISrJrLQ+UHukDWwO40L7/nve627L2l8Jh5DSQ4EkodbhCJVitwBvwTg7BxvyBrUbCs
dySIcNfHVLyUbqQcrBS+X/q7X3aiql/SqX+3S/QR4s1jzzI1I6yxHmK2M/KrzlJ+DO+FlB0q5Tzi
CFq5Da1YvqhWdTUYsPP+wI9p5peY82uEqqTsCvNP0fP2evI/LB4FvMgHFbTXY5Slt7SSoW8gema/
iV+/1OstRinKs5ecm9/iYuaB52z+JAbdHG/RoFK1ozP8IsKO6YfR2G+R9lcvIv66OO0Ic7a4VzoJ
ibax/FmmS5dCIz4V/KP9pJ51mUlm9kksgyPai+9VFvDE8HLIHynlwIKH5RUY1J39j6wGVsqFwe4l
s938ekRwrySv15LAVvx5ocuG7q9IQ67z0rDyovIW2RzKzzlhPqn81rFuJybK5U1tz9nS7zftRsVp
/TnU6YW8zFV0viQeOVEMSzoDcSTPQki6p14aR2HzWfIjkFJyq3x/7DMshTea9qw+45+WhVXHU3f8
/6N7AmGw/PnIpeGga07BB/GzmvMNWx9FZUiA39YtU1h0RvgNl2bfF7jPZ076/Nis+rU1PgXXTIm0
oPWhOzO4MjKcLL5iRupmCt3SgHfqTXiqDLDUIxwe4zlztS3tW1LTRZbsDadWh30Ek8jkbP2lsSRL
wGKQrpmKW8iqmNAAbFY9fSnIDTQWXrbyXQDSTlM0ZfIMLKQl4XcGxiMUtBw7gZCvEj8Uk7+V8WID
qfwdeeqjhXGb4XdLuQLk0iIX6XfdcbsYJ3tFYrKI5nFaciIVGrYgUcU+nU0tL4Z0pTfHPITR14JI
WCpJ0KjvOmdPVI1oBCe0x+oIHppHlMaVwNCf18MrulOuTOeU3lVpzd4wI6oTpQ5IzWZRvxmZ/NrN
youFJtTLlxaykqALPRt9m5cLjctoG9h52dDqHBEiPDyN+aOB3c1PC6kqIezdsS9Ilid42SaaVIV+
EM0cJMY/QFT7qsfHgqWnXo+iTw9RG99s4kPoRtCBVzb5CcCu6t6EzWOgViFULjZ/X5CS3Xkzy+XY
tmS+dCPQcW9LkDYjV+Wiiw5cu3L5Y+NdQvwfKV3szwMMUb1/ptbIcDxfCuq28UORH7kN6nxRYgRp
zkESxpkFbhOT7ISdDg8T7EVWyEygR9CyvWhOc8jRZ3MHHzElnhaVhq3ylw5RJoLCSrXuh1L8qomL
RMRFdCygovxVRrSiOKWwGQ8KX+a5ZbI7g3rkiqZ0K5MhNGVlZWLO/1tv5hh7PubwOhgy0IecPv2w
jV+1qTGLkjg/kRP7a42jk7Ckb+DPpNm0gUWJv2Bm75LfzQBgpUoOBc8vLh4n42ICQkOm5bfKW5A3
rYlaB1B+Wr31W7+Z+nwwHoeo+9Pat558027iHV0LSMdT75ojm5R4X5q2n4xfmisGOsmVnwpXqiiD
tPcBYquipLdm/e7Zh+A/PMyOyXtcrsHR8yie46fOczFHup2UV64ztsMoqFicCuAoGbBclWpuqhPF
ZWvrpLVQTpnYv/AC7UbL2x4bXtGTUmM7Hd/tLr1bY3xvVXxXz+Iq4tFLVW6q4dOYCYnZ9mkFU3dR
1tTTpv7c22rQdnGgRJmf6MClBETE4VRnoYvoIPqNVXqrGu1eVBCeCzKLh+Z3YQsCn7AIw9fcMc3W
1YrFNYVGvs/ExWNzLEb308FrieFQNG9emu3TunNIz/VIhF1/kRbzMizZFfjRlYBrnu2Hjq6K31DL
CYMvYeqPHDNN/R0G2GErmuvq62wsZyW0z5VlIFpPp9Tgg5u1B3vqeHzRE/YDyIvRduhbPFnI3rho
/Epfiz2Xfi1TAVjAF/OaKmRlrHDCfR2jrwRraoLYyeeu3obWcDumr5QThvKPUboKP0TID7QgjPgP
6Ji1XmYDDa0q3U/zFi0Uy2nMyjR/xvXeICFF2WXyFUL22y5qViL0WmERM3jaGg9NfmDQYwkH0JO+
rP+aN6F/sMMpp/jAvfIG4fo9CZV3rVnedf1vqdL6mEh3imWlZWcxXsfHVr6nxrPsy49aJWPYm2/F
oL4uS/lSig8R0yYRYi/Myb0fY1n3rFTyk7hmnsJ5VI8Xs5BxRMu3uVruVV49mn02Zne9Qka1z0P3
mzyjr8XiDgM1VBMPb8EpdniEsUS7mwBDFiMPWBXKthGsGUYjXP4svjrVaxvhKOavui53UB6hVW02
YIxK6+SjFR9Lwzw01LRFDEa71F69od6UweaUswodgIC903sVTt81dXIFahnjNlaQnNyBzHayZZFm
lRidaOoE0ks6doJYiRHNlqzrYHX3ULhQn4YPaFzRn1KZT8AYg5hlcNKAytpAfQzEcOQskEK9fKjx
ES1HIG6sMdxZXYlDk4xSkY2rnc6gXvCxVToTAVvag9k1Hs2USUudKBCX1sEBlZMSz9O7osNbdLL8
h/c6E9fv9hsjClS+5liVV35tCbGPRPQKoBr79/oT9GHBzouCUH4zAsueLLStNUcZv2FzbEGTII58
qkCUgCbCOuOs1VCLuysgnwNtnDlxpWcJfqI0OCHJAeMCHzH2IHhu/87kG4p2H50Jtpfyt/j5HJf0
NNGsLWPd+MTWPAbi0XDY6qPjuzVGhL4Cm0kw27bn4DfnkRwqJP/il8YpaUGWycF8x+VN5jf4exvm
PlIiYCL8Q24XaGRFUr4YkfqqueXZWiAkuxWnGCBg9eAreXrWQ7KY3UIxe5/vA0ht8/gRcqDCOSoo
kMLPjQ8TFd2GMryve6DcL2XTcDTkYLmH5tIqbkLYkU0PjlGCUbBu9LhycEoOBiJzHT8htU+HBTMx
y4pDUJnTMfbEYwzX58gaef6ci9Y3F4yfGAgP81Dd8I5apMq3etZQ/zQeyVcKL/EiDARDy5s/VY4I
CtFhcsPigv2tE1QRMUAPsutA935Oavik3QAvbnEjgHuYFniiMDMzX+OlHEs+bwOjzN7NnEQlS3Ss
nkaC/4PBW1I5G3nwWlybr9FiU83btG6jPQ9TqhzIbTA2x8h3pYZF1leq5c1WqttGmSZZRUvqWga8
+KbpqmnGRaTQfoqcSM1Ok1WUvMZR8Tji8so4+wQjLww5MW9KtO9Wkgq07XXxqcy/uhG0fkU5e46Z
06JaSDW9aWRUzA6h3MGxqDEP/qvH2NuIGrExelmm8lEbXj7TokudIG0I+lT6In0PR5v3MSyJDZHr
hLIjPeNEgcA5n0BrngwRAy1nd47fxIQX0+FLXBK2O38j8tYDgRYS8U0S9KCO44+ZJcnwCydBD8s1
O7FYavfpNjyCf6k3cP78hAiUQb9C3bXhB+q/VRDpuOjk9wkwN1KCxAzwoYAKKf9yzZKqSMjlMKTj
2F3N/QzCcOvggAiAYAnymeDuwscOIml2WOtoy72lT2E/sNdwen9tqI/8FMNJG45Jco3/hDxQN7et
zGbJ/CIzA4dFMi/ixn81rQqQA+slOe+U5tA0zUFCOZ+AmA/YqCoAMJxdWYwSH9JqJLbBVXEnUsaz
AbrIkPkjeLeeDA+mtARBHaGSwG+FIIL5Rwr7m9u2OwmYYc1pvEw/2OzwHee6uK/cBpwTaBDGPI2a
rKL+Wn65QJ1OZHgWNb7DF/bC+z5sPGPqT8VAmnfKPJMQL8IIDVCT6rYrhseBd3AoTh1Rh+zcmMq5
tOpLVdK1FFIqSJimCd9l+7XActRp7TU+EBN5qh11PktW+1aJXV4jVFsvfuVWl3QZKRfDNf5Ov8dV
kf6hEGe9/qzM8HWBSiqUazbql4qKZiwOCjtUTCv8JNc/kxAomjRDcavkTPZ64ppw/2iokqkuxtQ/
eksX3bW8v1lCOracyO0NoQBQbobMcd/2MXXsx2vnGRW94YRFiYoT+UIVtOL7N7Z2XukTHQ/rEyBJ
5QI1KXCWMlDgvukAWLxYNWC0lHST/dHa0d4tiCXzDtnivjQd9ZjRgOcfu+jZoeTk8CO7xNlWgLHu
kok2XiiQoK5Mu6US7RXfsjtuZ9sdWxTI8ORUjgYCBwpLOR1iaI+L0wherviTm9RbzYEhZffPlLUT
9Bk2CK/wOXqI4jaXbYHjomg+pX+w3jWjOiW8znikqiQ2QbkfVRwYMokt4PsdOtZFgTjACXLgBIlL
ceI4wBH9HFJXAxmXywtFIEiZuSpbPwyk4KfJFwqUXCTl06qGF2Tts07JOI6QSLBCBpVkn4sCcc3E
aTRHp3n5K8z2qkbyVczGtZS1q6UpV2ME1LqzKscLNUa8HO/pToIykokHwlYwTu9j0A6sEcASSWi4
TTaejDo7sWhw42xwLfBT4wjw567wMVlQ/iHY1IEKYIIQgY5rRodNBX3oSr0h6c1eTG6LBZiF5Eap
sTgviL8gwdlVEMgEOhb+HTEOaNCwIUyQmORfr+DAQXnjkUK3NmwejrjqkSgLMHGpf1MnicF2uObE
AbkpNXbm/3OK8q6gzi1zqB5WAC4gw+DZFfspFEFSfNlgnWOS49PkjsvsGdJDQ3WuEoUFLueIo8EB
RkGznzm9aGgc8+ohEg4toa2ElUEVdBuf8CD31lu1BZZ8aYD9blroqrxdhMdttEBkmUmVL6jaksbT
6Fj/6YZfVOqBxR+yP+K/btaRtC453l+rYt8lAXpkBlLWcIrQMdPNZopRhVc1KD2gxSbXEFzaHNBE
cxENISqeY97UpJeYMqMpfI6yv4XBtoBipNEqQhjBYHUl18+xwkNWZcGGoK2pLMdskho7uFc6wR7E
twzMIfcEnjxCyVl4AgayldWcYUQdI/vZUm2SJ54GnjwJz5b6nawKUP0WTu+PwmXLmtJZvjGiGviM
DBPX6b8ckbhUpGAgAQh65J5Ph+Hb6tuzBIsQDWDBlEbOyoSoFoYXo2kv/Wlb6DUvA6UohZn7fXXw
avYFgwJY062HGs5fGEBskgAMYeuCeWJuvIGUb5Hup75Uj6vJTp7pjeoWlhogfHBCoe9+dPxEqgTf
4QOrMQDh2QZukr6NnO3Q2DJPJ08INgnfvWJz4iCDth/44X7Po30bsvYuPapzz/KU/XeIZS/m0G6j
pDFOYDzYi/YQNeW9WoarqfhjMsBHNB8TzmhzqO+6JvlTfq6q6BoXpx1u+KOmSweiTl14Sm3yHvmT
GjbtEF0MOmxynDNo/fy/8CcDsuKaLUPjvyeg9MX9FQEfLYGwGKN8aHn9kP2GMyIv8aVTkseIXXux
vRx4idxLPl6UoIarbv6xW9gjPPcMG7UIJ3C1+DK+HiWllUu66vbwRGl/KLJjQXcKqze6iTVZu9F6
XAzLRYTLdUnsy0BtV1Jco4t2T6HRrTRCdAVP6Ryr+qHDpcMjRW3HV7pbBwpBnpzb2xRvzTiibvKM
mRKeM8UlioDDNEDzRR1MWuUPOWvhd0v5xgFdijeWIKlaeHMT0Q1efffzrfqES0s1SXgCda4tfpeL
YAQAGtr9ZXL+9Yg4JHvQNyZ86AvPD2vj14GlC0/jXk3Iceo9/Zy9n4MmyLnO1/aJ71eML8VZZTne
DKy0EZC1BJeWfisQuKqLQUgWa/d55J0QQSeKwdBJ48VQmkvVjoDb5gMh8Dx/dFN5D+P81vARW5ly
1trhUApSBXDQ2tAltJqheCrME7XOsa6L71jo7ml5VP1t/z5r6vWYX7HckmPNJzKfOS9eHED4Ixep
fCVo8bTb/mFl2m0c1r2sIHAdzEhy8oahF693fEhLnAVbgGpFN0SWqfD9qCsvTSZYQR5Q97OFMokj
7uBYD521JSKJ/4IdCFtsjiNt5RRG6iS2cUxJ8E92i3KAKY+WHcU6JBHmrLWl1iY5NE4tqBdp1e38
7g8dDaYmrMimPjchRW+juFg9zrsjsuBaU8FwSlqT80bJsMnpaT/1PSsY/aT8GehTna2HNatP1sAv
9qi+bLKmOlJbMHp8hhoeNLVpvVAqvBKBoSZkbUMES5lcm48paFbt2kz9FSgb/E+pq28T15hKVB57
5PALCIH+S5f0g4I6Um/aIwcEJs0CGNnyxidOtDR0NOTlJtfdBWcgOZev41RU54YypPizmfvPOZo+
0zX+rHfX4awljJFhdpM5DAhXGH8j6zir/NB72mMk/GIwHeWAJ1qRpO9GP79i3LDAzg3E+tsZwD01
Z5WzsIUoGdbnxMPhsEuB19Rt0AyvdtTy6J6xqu4bZqgaYDSrjaykF0C/dKXsr+P7nEfBqPJJ8CAo
By+vUQ5yFnT+kAbQW/Yjdy0NO0+iE+GhEVvYZbfYQAlQFk0CgZGfJSyOKgmXya1G5R1+ulx1JWXi
YLNrbe5j4oHj0caKLVGqpM7nNaRD6isMf0q9DtZxOtkAmO+A9VgkjWDz9EB9Dkr6sPL6hs4HFb/C
1pf+Z3Olq7RzI1nadwjsHSdo8Nplgz0E6kwx6KcIe0rKBsjE3XCIrfzUrd2p0g9jB4GhXfzmzWiS
X5UVXfXBF5120urALEEeYoDYDe/2jbPDtYjEtfTsSvfshlkCbR0gKy6kIRk9HReSzJtLFtckm4+S
MmCIoEREV9zKqNxhYmBLeicfJEwo3NMIwxh4q6OOQ0LDIWHqID0G9qtyjkd0cE1FY3Y08OYSecG/
g72lMSAkSHjTURIoJxAKebGJ5xaU5PkUUp+r4kvH5IEfhgXa6K0YiZpFuFrbuPSZ6pvRbdlxsva6
svVoVeJPOaxVxA5vdi3Gaop9HNHREo9lT1qxt1Inhf979NXLSqNRCLADMj2nCqY8ysh0Kuz3xBGO
TA4Tp3OoOikHGHBCSJWTs8ELy441Y3mL3y2vj+K3Jcxf7D1F7r+iqgqsiG0YmMgIU1B/sUaeZzTD
Ub+ZM6pXHTY4FA7NLcDSNQV+sObTtlXWEavXwTgyNg8PrIJwAxgTCZpX+nwgbKCBxj/SPwsoIE6C
+y7/6TbgtPzTbstoBF0eBjuu/NiuvHQq/AFDEQAaG9Dif8PYQsTDokdTUxS2N3+RuikpYmThJJWe
s4Gy67K76YJQZ1neje9u2+Yk2OBwHyY5VbBE0orYjaYCMPLW50R62CQ03Wh7gv6he4vvudJiikrB
8ocBDrL92gPFx3G+iFtuqT4uSu4d2cNpocxuaLKvywQPzQTiY7TP5ZfVpvoxVTFMFC4u3I+xKR6D
rj+xplXiLpeflkqXO71wRvHMJ/XZxMlLnGUvapK9iJKEBoDs5GnO3wn4vTq/yGF/V5L+tqTw+aEA
nahBmlHxN/thn11kslYq07Ku3Br7mdeaO/y6D5O/PldqTxgjAWuzj9CPgAuSE2emOsYD2JG/m4I2
8ahkCxmpTRgHdLV1nMSz0O8BTSS4Zrgl7611xSgELZfevIFzV0Q+i2mYQ0hMwhY1ZUTbf1DjkZn1
J1DDj1mq30OjORRosv3JnJJLO0Xk7IFCcQ+RZwIm4wK/y3i28dxDunTtiquSZoAGclwegHfaajo5
qI9cNKJuyFYy7/L6uyZ7F2sMPSSYBQLKk+xNEyUYBrR1cjbEpZcWoBNLSDezwyvZsdEbYe7ZDEpa
QSACmj7SVXPYbX517AmYpTSw9y9q9V3j2fkuO/VaoS3cOcEb9hRM33lgZQsgoGO2sth7QTI/zmPr
8AfQpBQCL5ZUoHcNMH4GR7u4aOnvZECVB6jdlYHRiCBfLCIHKQzr6qyGITB1UJ4NGSQpO7dfR4bv
gYnqu8Ft0H3SUSx8K/+l0I43oK+lP1zpeM3Hp0pZWXqxXliGAyVvQJp/mkPl2uviWoqJ2y7ngdGe
lpJsX66dlkU/AezmFcW4m3ptCJlNV3YbcsRmGSJdFiasZBTv2jfICAuo0PZAwCLR4mWwAVrY4Ckk
7M7dOBBjlE+gKln9VhC0a6xZraU7jd6/gDodoeIrT6Q4538gBsxSbqlWeJqrQrqjwfwfTefV27a2
btFfRIC9vKqRokRVyyUvRGzvsHdysfz6O3iAC5wcbCSBY0vUWl+Zc0y2oiVwJfUyDkNQsPxSOeoT
CDETAHpr/LMCwszkz4RJJQ9B9DT6E+mXXdzNjYwOYyDER0ciz7Hi/GV1tV8m+yT2cld4TYpLlA/3
VPTebLUoHVrPQtg85bknuSykc3E3QJI04Ouk8GkXC1Zt58oSbElvWOwvkmUGmdSe/9IrgBci9q6Z
iYahcaYpLIIxt3aqiRQyKJFuoLcNUNsGg732LxvNQf0AhMOK3jqZr433uwDD4kfn+EPBUUJnXqQl
D3WIoJMA4A/1TRHacZF0P//Hc4i4BArhvG12H2AbEEHUeBM5bQbl5cQsA0UHZtp4JvTP6qb+ti6p
MK/Go1fly/+3QUrFgq33Fv1UET+QmeIq/Ambw+KgoAP/7SznDRHsd6jaDOn8vEG9Mv2JFfkIRtpH
raGQYDFQnQqen7pvPI1VVm3KwGS3ciRjEVW9kbQZmdY3f2tS6SlJ4plYlKK5cysffenc+ly9pm19
8S+DZuw4m3uWVJN0bMSqz+825F6iL9TVY77oHoJt1JJ55PUkFZJqCa+thE4lngrIHTz8DvDaN5qZ
RF1lKYkXvxu06PWPXXyNNCKKda9NdjgkbFLNFgTI2QuR75QoqCjuzopKfuQf2mOCGT2z3K2Bh5p4
Cuhi2bHjk7bl5cCXZ+9EH8AG+t7I2VEnAIrpS42wjWXXT8eaoWmBo9Fqqv8sAiUzjGSCDjkyTyMI
VDjqUszIENmymmFBLUuokBHLKxUPPjQWQq30Ym8dYgWhkzT/L5NMVoH+zCykYBii8YP6yQACiAH5
Cae2jYDu2deilG9R0d2T/YTwGnHNscsuC91YjPoVjTi4uDYa/MbST00TB4WOUkqfQMbtjW+jjsCf
Rvelmu+N29kqUn77onT84gyXlNFXRaBQJ/emfYioBTMbaiyLa+I75quiyWQkzjgWtO08UCECto/K
+qizWp7C7BhnCdJ/rMOEdhWrh7+qvc5BdpDoKLp7F5TTxqSkRo9B99Ae6gIt8u+0YoF3dajsmpZc
EaJY0qlHIYs5J09QQCggOhmNodCd9Jc9U510uDWz3rXZUnYtBSlbyp4tpRbu7Gj2Zl32En7V7eJN
HgEbtANRRTAi0RKa+rewVbgcmV+DKImyAU430QAE9aIUBFBix6YXleeCfVlLCubKyQYy3E2XkGo0
OuvRC78CBjmAoTY6kfNyWVWIDI5NIhmIRhvwpWSrdxW9C17TiachPSO6O/MKQnLvK+fEHR2lrgaX
2ylJeAZcKo+1Fx6Ui9rNe8It+mGVEmeEsvgKUQ4p+Q2z8a0hqIPVKd9Vu7gAXVrunWHvKwhSzp96
jzXF7ZlgWCCsY065yvbMq7UVPM5huEKeUTYyvWHEbPxR+dQAC8sY6Kfj7+AAAP8lQZpSU+1x85gl
nlvrUKBJ4w0+IE/k+nIH/GbSX/JpRQNOEzvOj/KwEGN2DOaSrbEfOJa0TdVqPuRKDb1UdV8D/CyV
cTjARkabkbc6jrMNknlNFL4dZ6dRJcMPGEdxnlHwxJqbbJXpUZIYqGrZyZqlU7euIWdxDuOb+ivf
9KNgDICWlmA4TDvHkWTn3pc5RUCsA63EfphLnade8YYCBKi2Bsi6VNeYvqRezMKV+8oAp2Re+38o
IVGULJL0huTnrrbHREaDbJ6KsuALMM32PhS367im/wGgXPTpqq+RBKL/W61x3Io3jixV41c/m8eo
QgEM6KtA36eBDpXXVh4ATfQmaLRHMyPXtHSnzBMjpwfyB7UjgQfJMnAMVjlbBi3d/I6x+mUBNXV6
+RnZKVdcxn4FK1IPiKohGU/F9t5+C5TCE4DMHOXMu9JxUbUbZsHJpPlGyLRxZ2DEIXmBNn/S0NJo
2lVMzhX7LFgRE+95lSfvuaG+cj17sYjuYP5zPgGL6FvcbHcyihtr52D1QEF30Z+qAieZOTgM82TW
AzJBLmqKqndOD2Ne3hRHv00SwhVCJ+IWRVt9X1ei8qeQ409t+J7pgu0lfUMzbVj5G0pA/Lj9rZDL
CyAZiMczSOfRIthuBlwliWOns943LV84w0kJrZPsEfDV5pi3jI8sN3ZJRqEzGw/sSw+yIUz1WiYw
F6bySnN9sW6StplaVieo/pAUoxQaPGBbiJTKnYldsldqAoa4zMaNve4p5l0kb5qTDfQ9Occu8RL6
ZdKiGzTpWBaXZAnv8X6SI3fUvTZxjtGc+XGc+gynfBEVfixRBIfSMToM32HWvFBjWZZ0yyttBeQ+
oJYm0LA+MJ/N8PhTgDEwEda0oAdA30LWt0lGSicSZHgAfs8XmxkP0yozx4CIqnVH42ty6Oxa8zDG
4CkaYPkYWY9tapBqSXaTEiG6JgtQR9XjNgyq3w3KClXlw5Oemg9SXJLqZuJjU40Qi6p+lh+7tND9
aUiOjqcGDeZl2T7OrkY2UOKWn8tzKdJLgsHgo1bL92i236YUdObGWuNN1C3RSvteWjf/BCwyTN56
qkiCIndOnIOAVDDBFH9T/leeTwMIcEhy7PT2xjGCiW0C8PiQmGwbmrp/V1bXPK8rgoCUzmLZD5wp
LWiGwf5o4AAwomO1XiLel5tvFswJub3tQcbmioz3L8CLtthWe+fcoU4btr8FyhN7Cy2mTwKMf4aG
q568nxfjL7CNUbzXAKURgJHJOhydrz5kSpRQEw/w/vklsnzt/ioTC48luQjxXQ1LMd4B19YJh1ww
6jJnM/VDWQwEX4KztdAt5CMXdbqPTGPHx3Rn/IeQnKlbohSgAi2iwqs7znwmV9ozexbp9DQbHpNF
eZVwcjJ34TrQ9Zj1EVHd7MZHb/jOh+bZ1TR+eXGreDwhBSOYmvNzyfxnMs/ySrTEwXw6/eqXBd6y
g1umakdPSOBBSA3jrYWiOMnv5HluR/KYdBJMEFv9169hG5rptT+OPZ6Ic3wKDrxZszczAkn857rw
bf3ATCQ99jur/YycJ53JrtiIg2CZDoxr3++CmpF8XyTbxP5jiuKWZeHNKca7YaOGsWpvFcRHztGI
zOO/MiAtx220wuUn4+dMsQOzVCZe1ZMBOWtN5s0Yn+49jqkorYGWf4wAThOemjEGpb9ixBDT8nk0
mZ6Pd7N/lwhSGtCs86+sqN7iFJXr+w+JSh/Rw+2tYvLHaT7hM4QxM6Su+Gn2Khcps2KkWcRhMgIt
ShdNQ8j6ApfiwjcdT+mrJaZ10Ow3pk2bqI5OA7kyaJomI8ibLIgs0ulYZuYT4nrOyF/JRDXtcslv
ZvGuaAYSgOhMeKKi34YeE6uz04G08tMpmL7CbhOnbqG8FODTjRZv+n96QZi2EKecAJuRE3SBZKXF
TDd6XO2m4yVr8i7CnRGfFhxHnNLWn34JKtXcmPwouhOYunlLncvUNp7SKNh4MJmiDEaSE+f1cRix
pAzjUedXfsm69l3WCQJqd+lwnok/+XUqFui1zGrgWSk3rOeUEMdhYISBKnfJ3tmRv1mIevvxWv1m
+r80w6+Ze2DM//cR0VA8aBgOJVdkrAVqcSf856Yn+RUPp8pHD8WgiYMe1iOaKfUHzhftPm9bsxem
5Tkd3JMq/7QEXfi27QaXAHlXbzR3xtiVPsnoEHrywNpsOcOL9MX33LLfqXyV+qvER9GJNoh6navG
fgeEArWHLSj4xZNVL+8RT6i8UZEzLLBtsqAUCq0/R6M9P0lOqJDVR+qNY5M9piUpn3a6Ed+SVR8b
NTkCQ17Uv064rbQYnL66tyf3MS6M4iJGQTAE0X/U40l6kN9DZcNn4zsavZ7UCt1C0j/hQGGg2++M
cDuDfFoJhB/8t5peHvFBqSHFZaTMzepZq8mSHJYT4QFol5LhrDTOCa6GAUaxdk7jCChdRpcZqcT5
ZNHJBadUDBxdW77mQKI7tDVpqwIS0L/Ur6i/9uDjNqT4bJJAxYihxc8GrAdlOwaL1quJwMvILsXo
NW7H5Obssdcye6aOmldCHWLUFuVVeZgKmw3jviaJffhieD3n3yZ8jIlKmSyTMIVnnnspReNULcTJ
g1NkwUOu5wEtzKTXh8RmAV2ykO8haO2E4Ues8iuiDixiSwRJ1jRcGcA/5y98mIwgV3jPJcKx4UsH
RGbuBnFaHTqM+ZhNOuVKwoYQfceSCt6Dj2F7GqUB8opxTNz2Ix3N61CbF+SqFobJkXuxGVr2UK5e
kj+7qIeG1s0boA0aadCDRO4Ye08oyZQFQnLKBJljbYEt6gSCc2IityjC/osndVWaCJhe2N2DcBHn
h0Xi1J+cAT2+WrKPZSXxeap6ztgGjermRowAZ/NwoupNue6t7rh8t0MCr4XIgNcQhm/YDN+KrRKm
z+i/zoFvED6KnixCmepUU266+sHEYWeRpeJkAMiZnoxft1GfL8xbNjV6nPQn3qlDdlELJ0jEHCRd
FliUOHhHTatkcrYrTPTtEcnn2Wfcb/qebMi182CnEP4aUsL/N8zfquSdJwVbB/wYME30g60cHXLe
aMO4/7BSX8wvwtNGkpIyxGoQIeLvBBM/8KsICMUUv+WkHRqwuH0VUGO/aX7kYzelu8Z8NQjIER3v
1SfLVwmCxI1XI3N+uy9S0JX4zYH2wbQG6E/ZPsjK+TvffhIQ4wNEIlQA/BG/CTaYr0agAZ5x/vr2
RozZJBbftK2j3GI1WoJ1Y8xafGSap12mWjmWpuKZ4+c61tZ3ve84uq9vCGs0A31zy61NTjRb+mmq
VHx6f0iYG/dD7/7c7F0zqZeiaIPxy1HhxrMjrHlY0ReVOJVeKOgpDSBEZv/KjoDMQPovVKKr2N6y
Qt2LLRPIsPnUgGRuomM2o+9LvZwIKezaK6tVS9APiFeMv4OAFQmBWkupwlF9jt7SjkjTyQzUUEID
FgZI07dKjyr+H0SZVOlf1mzuogEPDeXjNprkV/hJlK/AUY/Hr8BSwSSIidnPgD/ZAq7iqATe1vg7
P2eopfZ8EPuJHmAa4huDaJ4ngpc/zIlloLmxSde1N5zGUzLdlHS6adwJzHwdEqp0Eqo+NgYXENtj
oV3C6MEtd1DC/apywHGhh/1GTlkW71lAUayd5Z9Za9GWL6BHdE/OJQ9V+hoVlm2+cIlJfj5x/PuK
PzkLqbDfuLk9xgWrWfDImBuBz5fKQjKXGQ2yjATmTbgi/RNSOnt2cIBLeXmgZleke7cUXjUriBXk
/82Whtg5t+En0pGDhfPPGkwGdKVDulnDO7H0hw5huqvPpJPDsuYsk1F5WHs0YWwcuh8CA+S71aBe
QkmOFAIBzpkDva28lW9LG8deLJEtyPXvNMoe0978phDRlOv5exWmH7kDjx4uxnJSPhLZfJvH9JUe
HlIy3AHol0rxiBCkJLT8DNuzM16pRK/eBuOm44hpiGQttsgCUf8V2rNpsweuhswuQe2DEmcMmyMb
J16KXQzCE3wpKkRW0flZsVc03LKMv9Eb5QYk4wQBvCDIUrAHwIJtUItUN2OGa7xoJ9lCWTuzvlDf
Si7oJpr2Gm2bvEXvcm/DP8xw0G9q6lYP4uQMl3WX8ToV8t2x5CCPHuQSanV8Lnp1W5M3wZhmJgtR
QxRXrH6b6RHF8tNsaT23hZ3dQcCjIWW6hLPzbzaa7ogDZwd5YGBNPoolYDPOFlJe/XlnZLpj3t/7
zLpRIZW8Nvmjfqsqh0Bw1KJYqmeD0Qkcnx7DSgIFkROYqHdD3/Ox5BgqMiAxwtybLZqt7XEqNUgN
WxZyu/UXXc7F0cNrCfIEiLuhMJ22Djat3QAC0koO46sPCdklgU1yxoDCbYQ8pMDcaopATQSJp3Pg
NHKwaNV2iDKsa30ga882bb2Q7b50brKFxB92Qlp9Mh7xKpGUNupXNq0ZWjuurJQB7gEeF1KJ7MQO
XQtfbWe/klF5WVn8yl4kjB0RJuyj9k/NlTfkWBAB4KOAo+8zyVDDS7voY6DxTwv1ZY7bRR0JmU+C
2Yl3NuwrEDrQLIhaUVVkMYzQmTBtuImV8RxiNffngh0m2iv4QtI7ArJVxRPS6yIeAQ0+sOiJYUI5
ZGCDzt6D4SLORr06r5EbMoYCBw2jJtoD5n9GHi/ywP8cyijGO4MUBTD+b4umXmedRzFCDrWfaMNT
y43El7TVjfgpZ/Y9scQNXfsl47s3fInjcKY9k1gD28mODxI1BxhgmwGHm373DKDcR2cbqIwIXw2y
ZTihilJYN60SR5k6J9qP6NCcaDNIj1pHsQKxfptXxYX6Ty5mXxKNP9gJuTnKsf5mZU1wgHNBt3bX
UZfonbOnyrtmJpOwc0qAEfE+/vQIeW3if1xalB09siozUo8x3rorqKNh0A+tw0MT3HrsjQXqv2K1
juDXlgnM4gRUZrwrkwEnIDrScTYED9RQijpZ28WCpHHFPo3xvn/vWUREqewSKMGyUbBsNCLdjRY6
DLYjOi09+AsD1V9CpZ2N3hRFXuzguCm31j9yhK+iky55RDd6mLt7SiT7rXbsJx4fLYnvsmk/iGx7
RMnuL+K9RU4u1KoO081WP/P+nvOW8pM9Apcf4VqpESyUcgksOYXgjqrVNwnPAP4YmrEWFLLYIJah
0E211kUHz91DADFkU/NrTN1msQDG0W9AovJQA0UJSSfDl0lpE1LJ2yQuD+GjgnWlxEj10QtbNhj9
6sPK4TaM8n5QL5CeiyU7Dsb/cpoYiZxH60ispAN20D6Vy9FpNaI6ARCUxtuC7dAR1rtJGwtlvorB
MoBoyOZ4V9HmTGyx3fq9LXSPPbhLMfhfaX1BADKx9QrsEaEfKTtEzLVISKLKkPj+wSoV5EzaY84J
Uvmwi+jXqR5ug455MydW8aXG86ly64W19giyI0fBZhluPRGghqQdphpbSNChp80QTw/QV5zzXAHn
pknIOV3gjQEVsqD+6QwlCduTgG+R69ywrkycf4QoAPjChsJc1NyCOeDbLFF8pN+Uz15XCRfV9Fq6
kp8JETsjEIh/xusOPLL/C48aw+zJPt2XSR2dPkgdilu0rpOrQY7rbQ10w2GY2R7CqsEtjxdnzYLe
kJShacODmDgMHz4gzgg3QEXiLursCX2l3Gs7CzTjKGqYq2xyMDDJIBtuiku1ZgW0K/z7VsAe/Q+x
hqASgcDp4Ftyc4C5ASw7B2+ruPl7gmMmfy8cxEK+zfyAQHIUTtm9Gm0MDQczUq4msdxFPoOlim5t
n9wMmXgoZdln8XRt5ByBjriELAqSWyun1wynJvTZjETD2rtpKM+Nkk97DV4585ow9OSnWpTY8fG5
GT7Qg705YqPoDMj7DSw+aRVrpmwO23+4mUzPutfqW06LuqjEst6zIz7bDXbcqOdF/XTs6M79cyd6
6R7OB43I75kFXZ52TPGdXST9zZBZyib5n1N6rLFnFaHKiIOR/K4XimvV/7TCIrkuPreW5P/tHwKF
1swCxBh6Llvy/QR+5+EJDHfv1IhLjHkPlsrMjwwUj3lR+ABS/UpEpz5mbLJ4eTKfwsI8USrlGmvI
P2WIGc2RPCNxvK2zrk437FXFGpNn+Fo+ozgHEWnZx2xa/xAgO9X+KLv4ub0BQhcYB1ZxEaJbB0b5
8sw/pQHHt3014QnOzfdIgas77IAZCXd79S4XS2BifIWmDZ/52in32Tc2mXjp7rvK6N3sSRVAns0Y
6UwBcnWe/W7KVZZsBVYi4aP+9xvpNv4TDCikMZjk7CInysUwmg0PEvvtmUTvBQrvMo5nYqtz9hg6
YzN/8vsIfuqGpKghq/wVPOQ0zbWYrauMsmNMxW2hnNXr3LfYUgz+xDK+fe9m+eVI9WOyDd+hkkxP
MHIP9iIOcUkeR2nv6UjRsrYaSS5Sjva4DAjMIutJ4s+V+PCftJ/Dwps63bWJHqRRR2UFV6T+SLM7
t/12aP4kHHhNNGz7VYtNx8hVrpEsYuCCd6G9vrDYvgpXFwG339EalaNBY57AaeLDhjA5gxCK0oex
8MGINnKXPcyjql3Q7XJc2XZ2esTyhvp+SRvGcIuLSBCk6IH6caEeD71NpQ5BmTonPArGnQYMp0UE
KUxFxi9CsH8CfNuWceyqfCed1yJ2Zpw5lPEUEr9e6T8yby9qdgEkYAIrTuo8DZQxHx2GWG3v00ho
sANblSDaaYt2nV0PkvUCybqKshr9FZpKInaHSylLbkvAhJjxsWUns5ZPDHaFcxFRkGwHhZMEOKRa
3UsICFW1tttdxwH+CVmF8Nhu7g6hBauE7wX8J2eLhZ4DDzVxL9FxMndr9pqO/lW+/qxcWQbB/J20
lnwGzIH5rJH0iSomoJnipYbVhCWkRoqRVGgMoUtXcILFoVNRn3wjODzmcX8z7eTOsXf/WuMdLj3K
XwQ++ziarxH8ewvbZpdf9LK89F1xbItnYeuBEY2BSuDDUIizmBC6AaNDFNlgdY0qssDxrMmHTniq
OT9l85yQNEvOHVdrxrvJOMYo+EC6uap7k5V49nlEzoebVC+Ooag9TPCIM0e39lrKuMN/SoU3FY1x
GaNmXjPlAFaxEoZ8XUGg+lJQ0Rxttng8reQBxXm5Dd/Q78/SEGiEfSHvC5Hq1pSND7uBScOkKVFO
8cTYnMVlCjEpPeNOOMlfjYaCN77NkcZ9hzQEN5WNmXgbkkiL5NASjD+xPNhV0MLp8xz4XKiN6jXA
SybFEkMX7Gk0+yY4IMJ7UlTXi7kzFfL6SmwclF9pesvhAPSIVJCXoOWwUD3khwJFxwB1sQMYGeFP
FIQyZP+Tx9RU/W4lAKipu2SCN9yfLWN2279uRdhFirntR7QPVClfg/mitEXJ1OkLO2MwMqgt9PxA
+44sCZcuMT1OpHsViAgL19mwI3U7J9DMm7CBO7pgv81+WiMukVnaJM9HkuZ2edFsDNg1cg/8W14X
GNdpw+SR7bMrydhnvzJF4CLl0Zp8iYBWK2FkMu+k+NryWa2ZtixgWcbVxsKnieU4Or76D7haSOJ9
Tc2L3vC81E9OzdDc84kjXopZXFeeHeekPEyVkSbg9mTLxSdS6SB4klBtZSoZPnhFYMJX4iOmgocy
nGXzGaFSyqqWVxcShLtwKFckzwAgav/ZmXEkt2RT43aTm8G3ElTppeHb5IAhgMZshyJ9J9tkEPTn
Mu+YXaCf1KJj/ijf05UM4djIgLVzKNtnyYoD0NZaePiyp+eIHrpR2jOChc2iNQz+0jMqqYwOWtcP
fKUYWmHYQSqsDzHsqpYpY9ksaCm3xXzSkZq1DL/TWfEQMiL0oiBletlClG5YHxUJuyV3WZBRFN/K
FF67FLiJVEI1n67hrnfmKyeYOGVZdQud8erEEKCbOVgbMuAFYReYlnMh4/YspNQ19ja8Z3IF2N+g
K1MsqvudQbBatScPGx8IoR+0Rd6CWC5Cz+/mVrLXHmz0Lrwx2bYCt1OpH8zFzDeG3SlaMDgMredG
PVPIm8FKHx69lu9JasYq0fekNor5dKs+Xc7OhQ6bD8XC4EF9rpt/KfSUpCcRsu948w6cwVranVpd
OoEEZMk2fiAM7pGtUgT3ZXQYB2LHD2phfqCE/exV4xPE+efQHeNafi7N8qFn8lWbXoWcvEp8oOXR
NIaAK4teaIAYW7JctAzGJkYNIWtfKAd0pX3GqhDeA8yhPGu2szW5FeGYwEUPnL1oxN0GeNJGsj8Y
FsnDMWZiXJCSyw8aHjSs+xK6Ui4aB1yb8YdXEly8LlhMFd4o3tqFplJfCT5opC4813170n91KeYH
pJpvPL2jJqn2Wv8bHjgwHV7SiGscqeKCtm0e9oCD1jB3/itlBq7WsJiZUdZ4SdA4ZIhuDvwcRMeg
gOS3ydu1k8N/jaryIJ6A2tpIeP9i+WYbtp9/B0B6hikf0H5TXI8iQMZQkOoD3zTWXrYUoxAyKZVO
AqV5TPcT44hI6X5gtBwKYFn6WXPSc5uzU5NYl+SolDdLOF463SB6lCypXDvjw8kQONM+iy31XcyQ
2RRPZk2CF2sOpPLdNJCTOdMlOxNKOP4gzhlpwskHx86LhlDFnNa0HtpvjLYEUhMvMCHCtnv5ve3j
h2A0sVVYWgibHJsNSpEAm4+RqQ/c90gbiVVpFfSPf+Nk+WiU6rNGaXknT+lZgGBGHHQoHURWEyik
vgaLSPPH6I77kQU/LrzIug2xdbOz5YYH7WZmLwiKPukoGLYUZnJFZARmFwWk9Z2KOvTp+5n7gTSv
P23TOvYM/4pdrOtsuWnhoxbbGjmhSBekmRdePZA3iqSrv4h8uSS70RohRcwuIlSIxiMxWB2y6sZ1
jsD+yay/DHr2ZQ83jDuPwTI/rTz6lJzwvTbGl63P15RO9MMh6iL72Fm/7AoJz67p7kIZBBDa30V7
RIPyHFp3jFAoGvhinztl0v1SsfxKHj0iVOIGF2liAIW1/HTQ/ZZhAnZLn61gaV/stLjYYx10CTPs
uNmT9niSKR8dwpwbqIIDIxZ2saMGqJobRRzZvb3HmOLUKN4RHJfpyq1WYgJ1sDRuWAHuJlIUQMdr
4D2pvSfWIzE8sz+D6s1YvHp0gqF20H4Hw584EFNrHxNWr3BuUeHstSpIqJBwdDjyv9KhneWClWt2
ogTyZbzA3WGBEdpBryo2+DGyKjzDGwx6y7O+0mBchf5K6ybhLsRtJBbZ0x8aIBRbbOZ+8v5OWxnJ
FCoTlC6CDrhNdpX9Chn+Ck5U+O+engB2z3sP7gE4B4we8GAcoItjCveN8S5BBJhJLO1Ltpadqgz8
ReAMznZe5rNcWKdkXtN4IIm+XaYeyGSonYVCJZwZ1zVjnVYyTXZSQy7vpnmacvm/B6jPBfNyohQm
pp44F+eGg17FtYg7X6k0d/TkZRcyRaj4JQseyQgMHWTIJVz18oxzae4WywOKOBoBo5YgRIucK/FJ
cn4rnJq/MpP9AV2FXGD8J+3FjvHiMAutfNSup6qjrUGtC3P8KyL7ghg5koLPgDroK91yZQpo3ogM
Quddg8qfhjqCqt2vzZLNAUHNwwwal5xkDGVXvdorJLZwFM+sCW99vxMCj4DzQOpFA0fmiElfaP+L
huhcnHCv5fKApzNkWObWylmAJ2BACxBWi//w81MBRuzSKiJZ0G0UMzCI4qSojp8pfAj/CLQhWAEG
hnXmdwKnLj6e+I34aKtomGo2yoj2yFJy5rulRk8n0e4AMfIqeTHW5ZvWmQO+2nZCQuKGFCMmXlBx
y0xMYspzErIngEHW5GFtDCzXMX6iHht0Dqw1PJb2tadQAcjAPNrggpP/9VwrCdO0IQTCNh34oro+
HIEt++RvwkDAmQm4dt6bFDCCbLI8a99L8BHzXgMLEOWGX0IV1gjGxrMAdzNbSOllIhprNvQ2Vqwd
H2w9qGaNqS1OANWrxR5gyEVuTzH3ClG6ml14sqa48gUnz2ngms7aTUFccI8bZgnsEf7+uFt5jf2n
lOytDCogjhkK4AXrxJr4TK8q0Q2NLGels2AE0sKXI63+qKERkyys9QzPNxFbnL/LiFaDAlQQ+Ihv
bLegsw80QgapI9HcDAhJW4SkNej3YQN7IK73JzoNFn7HGtt9gr+terV145p7tKbMh2wGr4j7bWpy
WI7LTbcolXwAcmDfPYApVh8giRFEvjdk9LYNmTPXBRTdwxpjj0/9ptWVYLpKNBw293dkrGIKGL75
4Lds6uiGeZLJnabalatLFeW3aCZOcLkOzIUhXsRZ6RKowdHDsTNlhxARc0LjXiOAJE8kmJZb3IKr
kEnX87t5kwBjAOpmrGGRG/uuDtqZTIgAG86qLlLYtmCpgIUrkDp16ZZKlajPeTV2eAqykNak9kff
g0NoN90qjt+5vqAJncm7gD+REviQ7hIZCRx1OyByWt2I/AtgoFC7sEO2IdJ3bp/EnRiCEp2hsEcy
ywtJJvjCqq2CCJH33iKgMcX9DIcbbTJ65UhnOKbNvqUBjr92uAPiwT4v0X5K6GqL9AYqSFV8vvOd
7MvFSOLUXjK9Ril3GdPAGYmC4umqQ5ZEyfPALsOgETwkkY0/zTr3NLYfWnvVI4VNvwrbeVOQ16Iq
wtdrcVrwxSKKtWG/dG6sd1hcIrKNnnkGu0pYb1PPvw6Zzhrld/YzA+QfQvieKjULu/BtNP73bzxl
eXbEM031960wtTSGzivjkulp7PHBmayzxT4q3BtfWte4M7gHbpZDLo4q55h2E1aJ/5/bQ4HlT9Oh
PNtohxMLVxeXFJBL56Qika2mqwgR02IxZF7Uk3wScqbwvevx6FKty3NLFt50SEFHOr1zEPNBf5SU
h4LBFNklCpebZKAH5iOM/NRGFrMYB5XpZdJcGyYGa67aAN523KyNS+u30MaRP8fIYwsEQXYXoZJT
j7Nx6j8z6GBOYE/E21SnKEnP4lB8RCjy2NkcLH28Ltx10jJAZcHcpnBEMifolI2CX4qmidc5Su9k
LpGm4DlBCuGx09hiEdXZZwypneHcgt4iG8qZHuy5npiIYtVPwJONA3WyzsUgyhMm1NOsNTC8fnKL
zIeZw7qQf01BBBTmljaiuxxgMpqoMXXxMedkFdsMdiIub1Y/h9CQDvo1JA4l8+XxSXahHQL6bRgw
oXYm40GSTLd0zP+yOMY6g2x+8SieW6oSELB7dHQtVvtVsFunCG0cHb3vcQLK0cy3DpEwW7KfxhJX
rUZ20sHoqStGreCqq3RZ+R23WkJEBrC8+YGcMYpT7dzmq0HPEo/zIW0PUpIHZNCjRz5oiKxQDkG4
mowrSIcb8P3tLactMu/A4ZH0rJwaBQ1ttx91aYeIwnRgObGUzzQ08NS75OBmZ6KqZbbsq0qDonz+
jfAHcoKTUIyZAhuMvtRuQQdCCAn6ZlMzyUPAmA/BCYipBiMBg6mj7vLTaJfnch10qRL2njwlqoGr
KOICQc+Oblt8JDw5WjDTSkslBJN0wJ7FZovyvOeC1VLF3aT/Ys52avbWudlszkwyu3YQBmQ0szLT
L8PaEv1KDsPa/DC7ZS9TwtteatDJ51ivzyVCqNXuO8o6mUjNJb6o9cYysYT+JnyrMSsJA1YOiazJ
skUdIfEO9D66ClppGWdPdiVr2NHY9ZTELG2Rek2QFv+PozPrbRvNgugvIsB9eSW1kZKo1ZaTF8J2
bO77zl/fhw10gJlMeiJLFPndW1WnoFa5p06nUKdH2qPP/GtW7j1BdfnB6QXYSkoMSSmVXSmn+4jv
n/VXtXXep/n7W0ZRlvLDlUtNehGCmPIJ6COwPQ6lOLdlMMO8LtMnLX6AxJKzsBEF+QYtU6TG3ioy
Xzb3KdY8oIRhKhzikMlwIfEP305/TI1+XvAMwzSBEWDY+HzIPukn24Ts2pfDnqm4mJ0IAIzU3OMc
TZ84AFQpomhqjK4G3s43mvCU6gdwJGxRXjJxDACyy97iOhXY+YXBke7PE41f033o3nqiTnClDMbq
AdMVW5CpSTEUdtuAAaqFP1ujk4MBIuTPup0b5j49xcnfyWu/u4Z8GUVxDKlYwENsjlXdOJOMMxJl
FKagMV4np/olUaBekM4qNwg3xlmhfhLUaZ9fzLi4pj1cE3oPpDa6J58J4a7R5G+w9qzaajSTlQXw
BB7KMjMgi0OUlPstsWtQ8dE5MRLyq5pL1w4Ju8wN/1i/Jq4l6u6bLLnoBXCAyqAICodUWniDMexj
y1MCxhvkNHG9Yba/crEebM/CO+mj0SuszVQ/Wk3eakTj2ElvS56dITkr/SQb1o41lBATnwPERDWa
YggYhd4MjLll9C7TqwGQIxjxYfMvdni76Ku0KRCIUJcnsjN0UEYDxY0ILilt4Sow3poZuKz3ZciH
029ZZPIbdOEIiU4wzSV/P3+l6LUYbTivJJo3Z2j601cJhAlFCi8NiaLsLuN8Wr+mHBkZ9Mfgb0TB
utajV2xl85yWhW2NrYeuc2zBSOXB33p48IH7HTO8suJ+Z/sViaXT4g3SySbiZODTX7EAu6uFd5Kd
i0mQcCEosFd1HsOzPXKCBkSKoQd0H2yIdqfx3dL5Eilbeo7xmcIpY6fBQComhhOLHxMLAaA8gMc/
BprYs17f9VF10gtj22JQH9R9/FOTQRmEdGvdZUGjF3Ko8QwmTxako8npA5+AoN9i5EAmfuQzsvFm
eVKDA6Iimy8Wum0qbjSFgStPzzkqbA8VgmVTghUK31lGSFEwCcxPEyFIeMdLWzF5Yo495yS+4jXx
RWiT/AVaPgl4mKOT9cpYa/Z4jpn7j6HuaNBbtPoVmhHkgM7HeUKI210mMLSTh+luFTkaOpaN6daB
+Z3vZB/dHIcjELgkmByDzzYccHeiYWI04y2XSg8I6BVp0EXcWjBoBuZZ6euT/JQ5YhocernnLz4d
m8xvGRMuYju8yg2x1c10o2tng0S30D8UtmwH7ZGs4j0eHTyinsLRXCXS1147ujpg1q8RmlFh8CHs
UUMzY9Sw+P4bAxSshdA29AOmHWrq5ZCQpGPmoTOx/S1nH88TY8m4mVLrViTFw+o/s0Fneo5RUjxs
yyaycySGECGNDYAG4hYIGCb0B4aY3i0L2c0Xv+vfWClPHAbFBsmqBXcgeggoIUwRsNkVFFQ6jsyY
gsjwrKGFiiihwaMhoVHi4ohKohaF5Uf1O43bbm5+5STqMpQr/TgDfKVDCmqySaOXdkxrPNB7SSCu
ZhBk2n01+LZsai7lkYnEkQQk3/lPV0ab3XyWpg7ki+QXO83Kn0rAy1yWd4s4Qtosp1mTX4VlvRI9
R6Bq/DYU3lXBpj2BDaQOx3kcDzAVDt0h+FPo8nHQ2A5SlgY9sNXtnD5Fpc+fWqrcVQkND8tAnhJe
Gvf3H9N8N9l1jNJw+gn+FXB6oQZwXLF2IDH50PRN8E8kTR5IxS36IoRrMZMoPo5Nc3H1f+YGxgKC
BcW+7XZGSRB7rtLoGKbIi9RJq9fAjZJow7bLysFz2JOATWv6h8rpCuhpBsmJYCPcaRE7lBzN4p/u
a6mjVzoGbzIeSYUsBcvtO+wqZI0ldgN4I4rsgWbHfUCedN527HCET2NVMJpC332rT0QWXFVOxoVV
rTwVeDwEvqpU2vYEvlTclcY5eYfTx5ZI9KAykVdxC6SxAgdciKJwY2n5GEt7+iVsh1lt8OZmU7rm
dy+bdzOLjoTE+YnHezRZN5ijTfaAds39u3XCp3XTSu2ooYNYMzU3g8Li/xurYM33PARTSfAyU5pH
0IkkbechPU7F4i0BVWvKhP/aU2MFxy5GnaxGhsz2JH0NxE+dPZ8Jxc0c2SRo5ymhNihhp9euYqdw
bkXtDKo8IKygPGS2tEMRHnM+BZmasaGbtnP5VioCjaJU6jnrvjsehlPJXnO9G5HV73WXYR1r0gHV
gGlQXaTTzMEhiAr/RMsdrv2PDOJbtJEW4MEgQ/NfVYHetXVo+TiNmNUWx7qZwDbmXXmKsS9K9VfU
d/uxDFY32KGOTZuMaVDYKcrhjBjII18kMRXrhy5ZnEH5uzQjG4/mWMQvq4bpqgEG4/DAgdJCoWje
1hLgcq4h1TUQ5EZmHkhytQSd9YtnWHmjgM5Ot9OYX2PcCoiYN1FO7+G2RvDDlnC2YvkK6OxcL/je
g3KnSqkPSVfoBEBA9jKoTzBg2AEzaaRjmdl6oom7Vm2oSjmJZKgAesQyAJ/AiK/2gI+NKr+TlE++
Hpa+pBL/i/OzhgijV+qRmghHgd+ITSRMr5Qd+VyVet65IIK90M2R0S4LrRnVLuEHrTk/Rlp5xLLQ
KRScSRSCB3cRPKWtVM0jju61EV4mALCtcgrD4jym0llKgnOn8dCI31jlbZs83WgGjeOpztkAGTvj
ntNnV2Ef/puBGo4n2EEr9ojW+Nu0cGAmX5635kHTLILBPZt6BDfy0JFPK1AHpRWoqWeQFrduK+hY
M0gQWPuY3oohowBIOFelehAG6VCF3IIsHHYxBvEqtANaVmREmfL/MMxexNZjlNJOV+jjWj45cgaJ
cTMfxColC5UBzzdx4d7cdLChS5NVTHe1GihMMWgQIbgWYXRbiTpLeQmS6EJbud9klV+ofwqWkzVB
biGrTxokVmU79oj3Rgm6j2VBC+gsx2Vv9rvB5P9Gxiy9mUXcUwAzOVEEcYJJkEQQ9MBkmzNgGMTr
zDpCgURnxxDwDYfs1DDBcgy3Ys3j7HVOe8le2B6K5XnQS0wQmELpNSVtSBs9kGVaCMRwOgrqTtXj
Wz9j+aDhtmp28urMxWj9ju087J+yKpzWKarUedul9yWjoP6vgGKd73MdRTLb6B1StmZeFfCZwimz
mA55toFeL8PPIYZ/EWIWOuolCzEjRX8yzrFSnjDW4CHguLPFURDXHz0YdKv9pDS7ARGjnPGa4/ku
OGGM6Y5OMk/vFeqTJVC/LJ8kYLTEZVVa8LjMIt9cXUAPdulnIPoyLawxhPopPA9Lh2dg/J94XUer
q0qEs0sOGSpQEju1UTwbwXwI+/X8eGiiEUsca/0VqrNwS3CI5Rx1pThOaecN+eyWfyyMhqqxltRR
fAVEV+iq0/I2yJiySkRLyTgPFmWOAa7zHw3RpO3DY0HWMFS86owzVKw9Rjj6SA5pS28FKKM4yJ9V
dZeG7tKWKo12BDya8GM+jLV+0wr1lgbadTxYY+JYMK3UuL7GxnzJFtk3Rb7O7sLmDmCPSaW7QrcA
V43K8SXUD5k8Ow0YjbYikEztAAZ7YJmXinBeJNB8im+/dXLtPIKTiDX1EFAqJRjQgiz5wrfjoqOG
phTGyhj+hcmLO+s4ZBJRps56r0hdDSETKijPQF9RhZZjFJ+6ROQVbSEcpbM4SeeCjshwTDYiIHfZ
ljOLfXSyoVlo9Z6tchvKesSRkjWFuJ7YzbMkw2MUhTNGcSENKAWtyMWq1D+ymWLQSbyGw7hKQHeZ
iwMs/JDTULOFjZ83Ig90IlA2rkSQl2zMmc7lR5/1fiCx88XrXEJOlym0UnG36YyywubF6YNNqsje
RTWx5sNe0MtzqEunxDdBniNDizwKVfOegmqognPbKbes0K6NoF1wiPtWVp2xDzSkImsa0PDH73EK
g/EoW2XTkkKXEBaDV+U1ZeiJlU4D5GCrWbYFKM1N0jzFsDRFuNcNLM14J1rycSoleAy0mcx7XY95
jEnH8DIeNIGJTNT3xm9MUVBihZ4sUhOC7GjUvmRuCoH8Qi0yrZ+XWH1l5ibgEEAwN893WsR3gZR3
50TZyF2SNA0Z4PFT6Ms/RSB+VHnyqC231MX3gg2VAJACPXkeJhz4yYHq7b1eX1rrUOrKBux2dlLx
SkMB1jOkA6WjZi7eB4KjEXeYCMWs3e1IrZ22peCl8EORqJkYnLqnWWNoVvlCiQ3esY5erPqAfcAs
oMMpxEtYmGbjyZrFs2XtcgGTXuZbGKyVytjnuQz3leUo8N0Sv+ApNNnQ4ukX+ngPBTtMVM6f4vtf
jn+tQKZ7FcD9qoyRUB+GKPCqgNNHbC4AqLiCXajtRa6qcxVrfkc4SG8EIDq9/NE6yL2pH4ISswRy
dDysA2AH1NTdsuln6EJW6cM9KpY7iS+tDW5qIuL2G88JBp2wvy7pTSVQVX39n8q55uZ4ka8UGDOi
hTjE1uD+AOOWAFoYO/hgczJhEgoSdk4iJBgWFfpH2ErU+NvYmmMTkko/hEEt9fOhgAejAnAWTW4f
VFSeGtrFYQObfeOmf3F2etKXmYjXJNKvAx5zIgN9KF5X7wt4FDf0yB4+RK1/cDTIeTtpg3bWMHOw
dePJthrxf2s4X81T9JByTlfw9YFdGNmtD9trFA6XroHaSji3BjGmQkcMMUSNbFhbbTv0za419F3H
njbFX5Qof9kaTPfqMNeBA2kwJyHOl/JHsBAIs2OcxhCWvriJeH09gA5UPTnPjsxURqxfNW3P1cot
zbn3unrpZXFf5191utUk/aIAIRL8HDF3+Ep/TOYNZs+5k96M4BiwbF67rEm82N30LYjANzbTqxiy
d33kqGRZ0S0/V7V64vRSnbBJHJV8PCo1geWOCKPNh2ubyZVjWY2VXHFZjNZULU1f4W1OIJ3jgpRS
whKd6uXAa/iGpTuamByFgPIPi4wSEMuPcK9DBOi34UigdSW0Ec4HliaHFr3JCBoWtrvacIfEKd+S
GLeRE9/o3bsOkXyNNrmEzU8GOyxy58545hELGBVsvMQCjPSsF73NBNSh9eZc2eQQmSWmxMJeQzFC
Ku+x7x+MCnJuCWxSf6UFeU4KxPtBtWvSyNivaGJyOooYcjyJBVEbuGK9BsH/B2YQ2Nf9lGO3J+0c
lqzN0QAHplwcymOh7CE6r6YlnPq8TVuATBUf1aaT+/eYT4Dd0NMwkofmY1GV9ArUT7y707ey7XAo
Bz1J5+ZcZ+pxEB1mdm1LLvckhz/AT/ZYoqqZM1KhOw09qnKYHQPeLJoc9P4+qNktNaONpvOtZO90
ZozEOik5VfrRGeBAZw7MCoXBlatHFLtLp4VuJ4g8859CPbNN+J7/hJAxYN3jJCsOCNI82ch6Y4LE
NmNWcLJju8LRuCS3jnAJ7tJNG/VuAXK3LZx7JL1V+IZEYS9jkIpJnvO03yLAmhQjiC5Zvqt4rRFj
zRMmt+VuYP+0TMw8KHk88IifuWyi2MziTRTIUsPlWVokcPB0xl/wYe239aZ2lBRh2pEvPUtkaoPb
Tb+rmuaRvbdEsB4nc3zg3WEjPWm4CrK7lrPgYXcQlI7eMKMNW8Hwh+lCk8XWau54K9b1+XcKgRzj
CMcmrLAhW2AnnfGA5idboe0v73HBs7iNt4NAxTKZYmxGiMj+dws7S+wyELE91Xdrn5KOso+0haNy
0yQfRvsz3a8RzjHovlSqjXSvFs+R7L2OlYYisZ/1wM1tDYzi0vDDbmn7GSVfVeYr9hOEC401VGBX
vBHKUN0xKfF7VBZ2tNLYgSRzXGZC9ts/yFcZLBFCqPVO5C5jWp487SZZP2kWUgorSrHBRhqdO+va
K996h/GdlxH9QvxasDxVQIq34sMu0JMcDqB69HdualvHlC4xhWvn8NSR2L2w5R7WhfCbAfZzcNSH
Cl2xvVSAjCKWOXGb3FlPu9K4gGtxhL8NTohuLTKRbiUVMzzfCTePNPbNdjipWyWRbY43bLnz4EiW
6VRzIv5ltYxr/9k2JMuqk2mxkLHrXLy3ErijvQxVkBxlSdYk3zh1UdrbDGfTHXu+DfcpA18QVMKm
DBFAOGyDZnCx+gpv0l9O0BB7+oAkhH4QydtQw03nHz5d6fkqWUV3WOnZJ61URPzJEjEtTPiY5ICV
bWOWTNZZml0+tPJJaIV3b1RclHNd5iiBr8yWHxkwshRmCUQpzFJUQ6oPVBmYHdfyVG0RbbLfAfVd
E06zhGMCVXFOxK12w1NMLhZGX4IfcSIEWP2y5aBYq2BNfskl3cuB+2bMiWb5rhfFCw9ST/1hAgYA
2pbIL42La8Q1p/xCxqK5QcE4DMxxs9Yr0bZGmRmIZjQRqqb2cksNKZmxRrj2fXFsQBAP03Ac1gEU
2aWk79pU66MlZMeSQu8KC3fFF8BuhOpk4IlVVpthbBzHajqqPfH6WsZH2h4wz4RO1FRHISc3pBTc
fDhZA/UoM3PPLvNQVXg7OuwbJAZJoTdOPuZnMat99YhNIt8kR0p3WhYdC45EybWgkoin0JD3ED0x
iJbVW9C0z7VTp8VkNJ+GWj5Wq2FWLze9KLv481n6Jm6spx4g1pYrLqtdMm1hh00KRKMVeGNUH2VB
RtjBBURLBZeN/oJW7MYSgt9RSkKvUgyvosZBf5uL+j3W+3dCiO/WtQlpKuxSj6aJPVpVhDM9Dze0
UsCjO8Vj55k8tG6SsTWwpBCEUyj1KraDuklR/75ayRlhT4YR2QjbcPFRBtNMgviAw5xRZ2PQcBQA
PNRRfNlWEhBCjwdOJEcPbtO5ddykcXjEY9C2vglhd8FekGMA4CFxkBI7Ir3eVe0pZNUtVi8E3pa7
9T9jE8K0pIqWqhmnU7V9jvOo/JrJ44Stw1mWHDnPIJG4EAyQrfbU/uXSp/GEG3ExW7DMTmxUG84a
tz65aTgeWkHe9Hb8SrXkJM7rB7/2/1wT8Xc2X3h3ZrM94Kf8KGF+cEd4vWfWT0c8wrCHP9bJqPi6
YXG0YIFt4xH8is3uJz+m9LlJPSgvqLb6cQOjK0Ii/hGJPjkZaRKaSReJNrP6g0aLcXZAbpAI2SQK
Wmq+a0lDkM4UfxsJE3gQ7pPqJrGhPiE1SPVm/DJD+SP7qRQYZZOxAhM9uSu8+jWAVzbq0qXOUCn6
rYUGkOjjxRxZR5DT56E5rLBFCTp0yJSYwk7Muj/hF/ycJPYl2vU2IhzkZNlYer0Dq17Qn8I9AxWi
fGUNmV/VYNqXYJVjVJqvBe7o9PdIOfBO6wS7cXxJuQksQ4I0eiSzdoskHB+c1+2lkrihM7GiD8a6
usWBvjWqHmo/lCGhcXN24kCxTVO/zkJ9m0usrw+bsjb+d4FShJc+QlBviqOGOyrob4VtFzauDJta
PiO4Mty1efwmnClR6kuWA9W/HnuZJCx+CwQ5AoIMFs7XutEv68IXcMscAhpzJwF2m0YrAv+9VUES
CkBceIkhHT2VEOyMdyqwAQIt4eLN5vDWnrQ9roxn3WrPnkXXbOZvma+YxpZQTxQ7Sf0v8+vV6I2D
3CQ2Tl6hFlzBVFwRcU6NMrcCNGtyd4H+Jeiu0VeuYh6Jc2+FXN3PbuMNRGnlk0XD7qzkhwKEeco3
WY+8+LvpK7q9xLPIWy3IKnpGd0z1y1odR4PgQCtXJG56np1TfixprOznyW6QJ3G29juct5mO7yt6
44mAF5Qxo/8OAIQMAbbqCHcDFYsRBhvYvFhLIgaPfUjaXAteDcCRlDwi0aKq6C+smy9Vgl16ogAs
jS5tPVPOVNqqkO4bLT+l//SdYsy7WQY12TGWWixcN+xDkd9L7EMhs6XGWqY8yD22d85PoKZnQ91P
I3GHirIsGklki3nip+aRoHeeEXncb2nlSIFoLDaj8zITXRGGk6XKp1aPz1Qnnwtnbh2xPFRTC4S3
OmQmGfZwHxrh7rdL1pmy3K1JVUAbFF0fa9F8dtD3rfGuatUtFmGmYwik0GziqfWZZMqTiP0maRuH
RHqUzG96oL4xns6d2za3UsZbTjOCRZFTz3Baz7SHSjQSkxuXBgEq50jBOBvmha0N8aS+DvxWyy4R
n1DouPVb1IkvNSHbPhMy1evXJNC2kDAEVFsBig+4enQylUcCXOI8l7wEjQ3GmnxFFjEH9WI5Au/G
nn/ypTrU2I0GojmjbYPo6P6Y1F3Vy/Ene1lgCVa7tH4To/c27ABztmfxn/in6X6Ro5S7spq1+dnz
ZthrDctvjtJVSCvyB7yG1YeiPfN0Iuz2rbFHqknmhP5ifSnazyR8clpfy6li80P3kpoEg/nRcrmb
o+l1uIXBRS587bW7Sc6yl7Et1xMPxP7AvypOmPQMNhCsKAh3ndALSeCu+Yy8JYhm2hy+fBpzkmo6
JBLNgbGE3P3ZKvFRJmVAImYTwjzoSaRPVA4IEORJpMLm6Su/LkYmfPrcYCBkfbEXgnQ/6sFuyNGE
j6zQb3lMBFreB0N/kYPWxzAWLhtO/JqjUtfX+zUQiSaiEqIEor7eq3ETN8m14/Prvgyl2cIT8sg3
qMFwCIruIObIQzixWIh4FmHSoPmeu+JBz0pDkCzHJ8VKpwq/kJngTtstmdXUzRVsbQuHhuhmwQ4V
KkDJtW9M7E25suxaD12j23Y9Rh4xPugCbkLWKvQEVsOG7MIG7C9Nu5oNTgpLOViw0a9rRCgFs0Or
b7Mq2Slg2aseEpVOA/xZhym3lA1CcYZfSOOmITMIBqRVB56KDd7mGTnBAio97GTdQK2zjiw/mlI4
AVAlh3jKVOwfk9cg9t1VWYEJw7K3pocENG/4lnU+Y5YidTxGWg+f1jxyOSbf4YRJC5M55YcB7XG0
yC349xIwSH1J1tJ4qBluMqbUyDCfJSAEfdSf7TI9a6CSM2M2xjyv7+CUB0hu4gcOJDVFE/gxMEq3
j4yVVDvZTPGtwUlubIhtgJHq0/N0zCTi4r3CsQ2TMeGmIfvQzD/DXJ3x5Uyh5QXPKl827XiTGuPM
THnuR/lUW8GxIeXMGb8xLxh/FULFI64GgpWYf2n6Pphk+pR+13GYI6cvgbOJoQ+2AquclsZn+uN2
KoHoHgpDq0RH/V+Li9YqDFe6L/BodabQhf7reCuVa6vtv9VqxCwDQLnqI9/4K2IvyGtrgwFGwNTC
3lXcFuaIzZkfDxIx3XMR2QbCsrhhGSQtHs74atDEg44cOU4TjusYAWC1iuMr0YCqU83L3R3v3KUT
KNCy4pseDbe1JzXlbVUUL+DXoPwRiN/E15F955UOyKnEci3scrUDJR+xtRtPchSeGXtEZAmeSrAM
SJKa25HTO3/9PPvtouO/40GCTY8kM0D70VErtABxsgtaGyraq+fZ2OlwiGTwdOa/VeKdQd0tOp3c
fEcRVtyJbgIVlxSWdfg8TILXMQZxDGgw+4VZL1NsM9GrY/wdaK/Eu4eNl46jGnd1O9KF9TclK42f
pwNWxulxtcnwvGvK+DBhNUux6CFrDLh1Sv5jEjaAQxYEvWNFagSVMbGyTUNLZpPjdgm2GX21AbIS
NyboVvwU1l6S9l3KcdXVkuWV1/qL21Ka/Q0naycn7F8G8U0YFdIvLNEYI/tnW8wPyxtEN0aRGIUz
/Bq/4AYQqNTCihdRaA7DtCnug257Vku+xqy8itfNMKnHn02gI65TUtTXm7ZF+G5ckY5t2oVRQ2Jp
fLEv/ViEawnYV3hNBgOyGVHNlOOIKb0/ICp5om+3c/JWg3AhOaOOOIg7aNK+aUdIeOVCP0t6KtnK
08Ko3VMhh0aTOcvqQTJwjlX/guiTPCNHyTTuHQXihIY1JZjEfU5qztzIxD40+sDG8Qxa5ET2dmvG
X5yyFsurxOoEDsA2UxjWlnpiFl0BkhbTYiE9h5oixpaAgk13LbzKxBP4aK3zOPtYKu2B/uSeGCi4
O/lnWIK7EUXP8HkC3tz31CCnzJFdFGyFtepLQBUYwq0+PVQdoHzXOODNJmHc0pRKhoQhAnSADDil
gFG5lkLrMiWUidviASwawgfkOpGzdBb/kR8Q6TRR2SIOgiIIsoX+vag6DvwldfBZWgEGpm2snOSR
zA+lrBmmzqqxaNrwRNaCz5jHF5qRjc0dlDsynsawom1HLb3kiIgpcm+AE8wCYKHdwdjgiiZ6YLFf
lU5l7vSTRa8LkTph2LZcBtZEEQ6nveRR4p4mQkOU8qkPCrZfinkW4la/hHE2zUyPO05yo3JefFIJ
ocXiVzcW8iIx+0KHQp6mURCM9x3+wiBvNyosioL3En6zSGOpvlbnxm/lUkLJ3VpUXZpYc4LZU8lf
FyqYK7g8cRqBTvvX4Et5n7jWgozwp/oT6vdc+8fC0ufuHaOpjDgUCjGm4MXpC8ziKRLdDm05XHZ+
NtWHxiDXwdZNfUgCod7ZuGF7uyqO2D5FYG8MzlznnUdaUxo+LeGkGq7Jqn8vYa4bUUFz48CEM8/d
I+d4nopXq8780XQ5fmG1HKTOXfIYbcwtq3SjiiwXdKJL+rYygYzyAZRje660X9ZTRPGU4zTYRsPi
B2x9HvMoM8nxoyv7IJYPVWTuJ1KW4meqGf4yFKxRpmM6FnYytbu04rBIY6G1NeWMxhQ8s5WwN+nV
qyXlEEShO5eO8gWq0pc+pkY8MnocR0s4yiUBAwGnRh0QI9B46E5HgzZKTum8b3n1Gw0OL2tkraAo
x9SYj/BvxtyCVaZjm1M5so17st1EZrqtskPUHOVHbeO85PclQ9/W0+as/ybDfpFt7huG4qd55e9K
v8rFQz9RBsmDJvRKbgNYIhyhp6AkMT+gPzC9tXucfqvq3sIe2y51AEabdWXYXRfrUgOB/U6y0o6g
yOos+Ui2qDyphu3GuCx6v49rBxBohSY98vNT37wpqaYmiRGvswVnsHMhy4d+eOsj6Rb6MiH/fkuN
pH6LUu1dUhwKu2Bkz0Q6mclbDEtEv1Dp2o+R1ZypUuB84+xj9rfIGu6G/NtUyRXditcytJOXYjSa
snsotn4GqdyNtGUz/+LxqnHUZY+R+2TLtZuxfFOmia6C6EwXG2fX8rchcmR8jpR4xy5XoOgpWJkj
DmaAMQcWsCo4KOaUnm7VeKvS5CnGrsza7D1qDrI2ezrXOQ+f6XsGotgBj6vsf2lPbmIenLQID4p1
jxamEtYemk4ZaU6zgqOK8ybhua/PrgzKXmevqyfZWTYf5cx2FZwBRIq9yfNKI3sTkrCk85odUdaw
eOeG0ieuoBSumFdu4XIfl0Wk8sHmT8iWeU2F9BYzpmhMwX18WFIgMtR840MjiNJMhzwxDrnwaGpu
LAFVCbiARyDFU7xPcSa3wy0yhEtUNH5BH+9wheEVFDEs3HpXj9qOgRbj/sZIU5j1uyUZL/lnii1Z
qzyJrmCwNstZaD+49sd6N6DCsbF+B2lCfXFwy+XxVLA3H5hXkGONyyQZF/jfkUFwtT7Qa9LtchLK
/Vv10QBgwAnHtmiAVQTNh20+VOsG2ZDoXnXrebU668IRV+J8DU2n24FEg4s//cGlRb5a9ofujwE2
Xi32kSjvOAJUSrTTAagtLJNLchx0GYmyvZlvWi+d6qb14VoojXHhm2DA0aYIC8+sq7OjiHNzJ30f
1anb473LxxkfhEKzt51qH/JNuUQnFdlGKG8a2x9JOnXfag8wbo29aLzecPoLj0sCtq0v+4xMQ4/s
Dbh/bobjpHLTx2dDOBB7IUZMTrMUi0o6qCnKRYESURbX7Ht+BfzK2JrS48S7NnJq606NxpPHtA7Z
0F54RNNcLzpTC0rZnBBE5VMkKMe1fVNBmlz7/M5BaDnrm8p9kdFgFt2GLTBxwCEcdkflolc86dBM
aJFSXA2KRjLQCSPGx6Boj0IyHU15TT4hOMEIwhmVs3LXXCVtXwp9xVGmvdVL/8wFRj5WBBhrbkIt
XuStTJ/ElKS4dii5MF6AirZGz1HJKB3SDXTdpoQqNBLImrJc6uJY1NabVWBf0C5aOFzj5QJd7N2E
UfEME9krcBK1FC/3yk6YHm1netZ3SFOE8d5juzfogd4Qo+/1c6bWfmO6ChGh6El5M0Cy4AxAErHC
TC1MrqIX+jm3ovCTkdSdScazB4zI9YAA+NgUqLPk+1zAwGH9Xc21U445F89aN09nRL8P4egAQr7g
PNQEdhQ4pcZfqUItNIY3gZ2SgdoCXeZYwhHucGvlG6uOvdJfdikxyIIYZFYJhwVMfjxJXDs9DxcU
LWwrwaLsDJYPWrnvKY3QMO1FVkImGxJ+UG+FmjTGTuvTEzy5Cj7KgrzdjLdZ4WAXGI9uKk5pgUFd
z96WQzo5zRi9Ai15QbYiRgvJTqfdtUR41TKA3l2218OAT0zfDfq44wOsNPgW51BqNx1YBqy8ejC6
yZfms11xmNVpyfbKmvQe4MteT7YtME0O+bmMLy21Zc2yDYppzLYFtx0fyjcSsUvlGbP2gLEq9cUH
w30xqO4iDu49R4+3o03ILuGcE7Wi1LWiW6zP9rg50RHl9E+Kb04230lM8ZeIADoIw8N0bSbVV+sU
rog9wAENFf5YSjrmSYiigmsJxnX6qgzrFXflawjr9y6K3kC0/wjqXzm4W+pZUmB1C7akmLuWU5Z4
rV61QXt7S26hEjHZZ4BUJN9Ks52pkDc9dml4wAV2WPbcvRcH1p1i1IB8f4gOKNtQydb2GZS7eiNe
xvnaoYiZ2ldNvIqiUA/zI/8ohrNNTWhrWcGuFd9LOChsWGKAsUjRJBrl8TGRyIWAwBeZa3Zp/Sik
iupJ7ThW2CEf9/oABm6cyMX5AkdIMg77Fb5baj+dkuwDuxR0T0tGb+4AROSDO4rmYVLqQ0vJ3Nzd
xiLc05U1L5typyBKZtsI+NAAISPgD1RdiicMg3f+H03ntdy2lm3RL0IVcnglQSRmipQsv6COZAk5
Z3z9Heiq++Du01XuY5kE9l5hzjETe7hmtcbvwp4TxBM5ZTIf/VCcJ9HAs9JfGvnA6vyU6zmmR1wP
djzvliMRWFFyhRB+Ffx5bN5GyXoYnxHgIPhBRJ8r6QffFgjxdYf9Qj5KnXjXP0SPP7OvgzwZj/qx
/2sa5zKwfiRpPfUZeKV49ybTobUHVf7HWJ9DFBRyMTkWHMoYndqKH7nJTL9DLM2WJsm1d2xuqYrK
iC0UXz67amaBbKEst/ITVkdIU8jH3ecXbVJ4IQa3T5R3EosODUz4+YD/PPc0g8j7J1g5cBm9e1lJ
mRYQWtB2EDxtTOCswCg4RoktocA+6zAUXBiTsjAqMHLghyQiOKjOzSutm9cCVLob0hfROc+HcCmF
2u6/yH4w4qPVXzIjvvbms1Q3ci9/8mWDsb6g9gsAJwyp936Ie0Lm++NHmgxr4CEJiZeciYBjZRV5
NeHqevEfPgOUp5+1AVCvyoLwlNSNa2y2ovhmMlcF7EPEhvgWU3nE1W0BeIdcG6+cSjwugKOH/C/9
aJFsRPzN+hRDSa+9xSs7mJnxXBiMTRmU/eJ/yzexmWypmtEjXjJ2oi3q/IStuAj9dgUhiZw5ygOG
jlc08Q0WOgN9dEfWaEGyJmjUKqkCFoiU+hJGpW+TXJWphxKBZFCCQFejyB0PIekUrLlDe/6SBO0m
RAgMs+YWauJ1B1oOhJI7jHgGZluO5T3+uRMAZcuyOzBNMXx6E/12jV3FJZwgqcnrxuTSwlQdHMFg
nr6Lx9KRxD38nanEtkJ6CvGTYY76ueGSIDrbmYgVbMH+KWdyJ9jX/PDvp9KQTX+sPhridk1sKh9D
qNwTl3wrWS3P5Zch4V9rHvjoLxJSmjP7xQvz4UsBQ4rb5KT6ZooI8h95FybqIY0/LZ2+W3lyhlE4
uJvri6LR0qzzEtkfAOX2BqYgLDp+PcesXG6WVfp/i4EZHUe3hpwBJ1cMhxBmTk44XTZHZJ2vB0Yy
ksxu6WGEM1525rCA6PWmu7eTQ7/kxsY5KlV7Rp7FTJ2rtfRMJoUWk0IVdfJ6rDLLm3eymviI5n3V
hCnGU2uMP0Yse61G6jQiwt4TDlyrXz8mxobqprYdLVEGSra8TGCDjAMPZnZxhYMGTkgkK4APuaZM
Rl8/xLon++SJVCuBFSu7BLhAD6Y15a4rXxTDPha8AEXtyGGaUCeMON1CwKNMipTNCFsiGGwPxjq+
ZayelVJyqyE9KEv9EV4XJ2QUNlc/achvTcd7lbZ3UIAEsPe68Wx6oNGYrWHePPZxU9+7TL2qpbqb
DYWfOA8STLMajogRNKegKi8NlQ5Ox2eWHeDDSMhuMqLYSN1kS8u4lBu9IUxjeMkp8C1qV7LH7mXi
JGV1lLBmGThkITOjltul0l69oSkizeFpVs2beps6do4JnjzpoMTtQfbZAuDhlCw7/2L3yhbmu8Pr
rD8F8RCh3kI2w2wzwMt46Cl75GskbKLfRT+N4tNEEmFlEQuvaNehOK4S8QCdyyZpNxOPxYaWgOl8
YSmLfYbbTIhAvCAbR4sYeiQJLvmROJBbkzk9GMXoYLxY+U/Qb2BTJBTVi5DS3JROBSdvqgMSBafZ
GXHizuU/gJc0xrBlzGClm4Mtm9T1G+Cr22QAwNCei168+ncUtjHZYJLmsJcY5YD/bE4FiBF4i2v/
EkprLwG+J/33JRhY5MIObBs8DCr9goESbr7snMPoXLubSn2fNOphRedulYrTfXecNqEy24CwmEZV
sek36uP/1ce9IkIvIm8DAJRCU7clGqN3WNdzTAZ71Fm4AUmIw0atKtbTvC5/ZmlxJeIn3gXy6eCn
ZB8LKEXSR09xH54Mfk2KeaoaLF3adMpujZ9EhKDf2DrWjHd/ETkIXX0bh+FaYqvusbxL8noeo/lU
xe2xlv0SPbZuAl+/rypZOwrVxx65d3FQZshZTp3okFArts+Y2d9SJu1zEvnrWvl1PeNt1n0ipvws
Y/JnnEeiL4Ve3SkrrcMTUZiKf3yPKtskuWBzDkCqq7EI5+RK0Q7LwFGhF6wxyozZ/UE919ehDw3+
Z2IQPgK362M4R5JCH8UDWzNbx2N7FG9oondc4ZjQJNmRHiC6FbIhy9CD9vmM+W/I3uu47omnkCxC
VkBmEze8i4Gb7A6q8V/1hwz1nHjJBX168yf9HaFNsL5kqAyvZgSbgxm+NearJHQ3ZNHbxO9BYXsb
6gaI/VNNZMJdEld/KxYczgUSCXLLGmu8krdyU6ej/rYk2Oeu2EHXjmKdQoGot9vyZw3K5ns1OyIJ
0oQdM3i+3xwwNWRiH5ZkcCKfau7fNB3oMCU9mNoXw9EQItlcnGrmgOzp1RhqNZ0eXxyu6lO31woU
bXxjMt9YkyJUkqyDNlE6xr9F1O0K863/1ngXJd5Fi5hwZWtF2i8e5neDxkeblSNdSAgKUJXiCxTj
CxG6FzWguQ5xCwvmQRsZKaJuEVhDx+r7bBcDNbiLVyC/leGuZALXzYlHVg6lPWb+qMGuH1NESI5Q
M3NKCa3YHHe+AsogFMExJwVOzchXNJVWrgbNadj6VB1zBxxNMPV4SFRQGT3siWE6ztJ6xNfGRIP9
nmYxc77MXnUWhdLlyXBr1H8WybYErpdCf58N7WZdlCl/hdC2hOQZnUELY2ZEvdL0gbbU/nyPkpP7
vQHaS9FFCEKM+18xw8P/V0o+XBf71pXXt8N8GeJbJNbezbTBLU7qTuvx8QJphBKFewgZ5iXtmuti
rddYx2wT39YQwRghSATWmAR+seZcvrukdaKhBQwaHWMZPPBr/hjWHCgpmWVj6Mml7hHkgCSSWx9y
JolfNBluxym3WLM3c9vNsCDjnMGidkuTzDcuJvRz46Rwr7XHiLk8UkryXIjc7IazzNpGmti9RTx4
ae6oUNJVP2oGD0/EGFT41VXoWR+7ZKGEKxnvvCQz82JcHij6U5FJDvleMR9pI7EgcLCEO2VVIGto
fMGY/VEXGTvuClaJKqFHKpaQxuTWiPYKjTuLoiOeGi61wc7GnUgU48QAB1Wg7vby6HEqsGACHeVg
5GHq29DIsbjcY7lulJL1Ojvpfm81xEZOEFARN35uZQk49GbTBTIlI0s+w8ai/VX+5nF33I4Z0XCl
uvEOaPTIexP+piGx1hHoF8bWS0waTkWpycRwsWK/RiDCK48Th6EGhlRxQEwk04pmMf7oejJt0fkE
3B3jgiuWR2goVxED2iLcrQI4eClB9ZSviqBcpIMg5udK+Com2dFjRMgR1sFOD5o+O2WIakM84woD
8BFGZ16els+0L44tGIK4RkojX2NH0ZUz8VcYbml9rfcM9AoGCdl6G8ZqS0edSMRILIQPxnPjGaLa
520R0IPxEa2v2YxgHhqEg3Q25SAKr/0t/jJwrk/D3UJ7hBNSXWSH/lhiBCMBGKNluHahfDea9i19
XwDX6IsS0H4dcvNtFD9ZbOndzLu9R+YCIjjl+WMjDWbfWmjQUsQJZD/JbJ2zrzJ9FqRadW3jivgq
O1l2kMei1VVJNUQ6Z+wm8pFwadopx7Jqb0d4ts8/sHOjz8HQPQiDxxGEmKHzVGBx80kFfLCIAvUc
jw78Ke1cfVsyVurf9aKKVlBFBxGXR/6bAQ7GvIv59jFrWiDCJOSy46YvB48qyK9zm1oDRnHoLP/K
7JcgD/yNDkf/COeDtV9MYEDOy72jLuPuBg8gdMWV1jg5rbwNunlVmfStOZ7JM9Q7zFybIzc25fOu
wq5EBdKl2+kFx2lgwzOhf1r9kfOwZT80hmSkCUCKTNbyry3ghlWF8FqYxwFIgFtqYlgmQJ49ZAsP
1ZoWNySuQSKAmjDB4T+JTSJDFq9LBa//1avVzyXLj0lVqKoqCK8ruhlw52ZOIkl82MORiRhHGTDz
o+lsjPnZ+DWiOy7bc1xjMREBW39qqNp+TMYsKvoZVK45LKTIqybRndRbCnOqa4wAdXxqmFg17bJE
GedE62qDiouYH08QHMCUHXC3HwoEn8o9LiRbhisNbfWYvIj/JncocqJ49kOLrT0wqrmfPAjeM50Q
aiFbtcD/4LOWIFmJbwRZ7UV5ttue3MW9mJteL89+LXUHqf0a0HUKxMmt1UWJOfSN7LRW/Wbva80g
Y09UshxdcKxKez4xFopoVDdjnKtsy60YMTfsFowwtNfIM9wKMdEl+cc7ftdHQuPeOx+woLswh5ZT
titMdgGTC1VJ92YS1bTgUskP0X7twp10RkhlhKewZf4dvca5u+Gfe6SHqstAoIhP9iUvJftOLflS
sZRjIYqD3RlDJMhHw9Dcll8r8veipWuErVJ83LXPDk+lqPGm3azghNiL7XxMFJ+JbXSmUuokEASc
VjK7ww4XlmYiXQsPZk5FDSbMQPq5Y6Uzko46xEERMksUZP+nQPkUPkXkBDE6SeNCrZ/RtdNUOWne
OSbw8/bY6umbBRuw8JKMs5fhR8PwwwSOMYB8TnP1HLUVju0+ViCxDDf6tcU6dtuyPKOeIcdsmjoS
hjr6+ua0xhlB1NaRs6GHzizvTUM+JGl42bXIOqEaGzULB9RWucGgnIpZ8eY59/Rnrcl70XokoF5k
0zy3XtrBl2dKzOlRaJYtPWIqv1jFdtVDoWXnZAX9LPqWAe7pDwPsg2UVjrHNYhrFAa7BiLO5CMCW
moKls3wn+u9NuxsRbp5wvkZP7gQYGKJGvKcMnrf0BjTCos7wmelMMwmcZPdiC+fVnLpb3uPeeFVY
23RYo2V+b3fkXjZH9Ok6MSghrvAG/WdMsnLdMGc18Oxhwax83IHB2P5HThd0lmuUbFkXB0yTbM6b
SxRn10GQif9ezngN5WK4aYl4GxKWCjGg7CGTySfnq9+CyvR9tUxoQjoPBbuXtXSua7ZrO4zObHdG
xrrjfMRsE1S2COyA4DNYElpQV0C3CqaZ1itZwSJN/6XlLwLpoC6IfEo+xLj7KNIOQmv0Mb4X4fSR
CcqVxVk92+aa0P0Ob+qi3KWUHz9dzoE4cuIeyhJTQ5lj1ukOApUl8Id9wixs0k9DEiKPIkZxxMUU
vyniQNIy49uPtazfSSp7NmrvlwuQrbYE2J1fiyQ7y1N0RXSSx4fNLxdCk0VmpFTs0iPU5CLms5mB
Qr86VY7JRTAZLAhOXeJcWYIUJqK0HEYeR1KG2CgS87Xp7IbJkz9nGr5H/oXs3BGUyZk+Q9ChDZgR
6ogy6Q+N8ugwDaq75QrP6NSYM6IJ6qdnB1DwPwUPYNs9Qlxq85giIuxdLMf+R6EA3BTBe9njCu/I
hEY4v5XS8izn7DV0IMSoHnjs9wqLsiZP3rFn7soBUX4J0LKOz3GH3XHG5heNroxadOBIilkKtczd
dQl5O4dPP0aUW9ekqtFzEj8oJ3gSmZPIw35lU5l3ChGv2A5YCq0otb9HVMuOxJIYZaRq103CG0YH
XQvZbarYgL/rGB1qAO7UuX+EDGG0xOg34TVUICSp9b3pSVZuMHpQRWmV/qBngbweb95kC34R2fII
Yzo7x1O7EqcHEpN/CUW5tppvTD4RRYA5ZUEAd/2Xr0fcAKH2BOlirh/6oL/FLE0i8JATpoRoX81s
LuSAKUb7MBRSp/L8TWlK+qVdjwsxTJeDbirXSqkAoIEvFGBSoEPMizNCi89yTB6hMN4t89PE/7+2
4TVUbzrHytD8lT9HSMcTXrFtjBHpMV4a7MX4AhfbMAZbwjQanfRT3EJNoX6fIIOBNlytbW607GuZ
mlSQLw3SfCPIaD14r8C6LEfASodSynaWxJAu/KxK6dg205FNA1HPeldjYhYvcmKd8VKtLC7m4SdM
qJzqXatyMjHMFzS+NSBT1n/6Orikwu22H8DdVUBzr0yYeM/L9K4z2+BH3KwqfKeKyaGLveewk1Lp
cNvFGzpp7VmZf60ZtD9UFzrVNUMPNo4agc2xGwL0KJAVzhkb+rV3y91qKjyTS/xfLUZ+j3winoxL
riuX8T1iSaWFInRDikRiX0Ektc6C3gP5htP+yjW5H/xwXXkUzW3O/BNfdgaFMwRYf92bavESRPnV
Fcslqj974EGAG3gMe+VYDeZpQIY/M86gaJ/U4VQN83majqHxIsj3m5JyMl5z9c7E2pfkDpCDFeTi
WZ9k17jLq8JtxLVu4OAS0a6a9a5vuqMe9seB4fnQZUeztU2mQmslB52foKoQWDq01O1Ge5pxyncC
Fe2i+TlJTBXk1oFZvJX7ZZ0GHPJKzRET7wIGpvUdEn7X3VUhOln5N5NFa37Otc4mTXo3w+YjYVCU
n7qhPHnRWwWwRikjJLqU0rgidZFdvWjagTiMu/KrpEQmEKLp2IgaDI5RwxNLqnSXUTftkudpZ2IJ
07CEASKWzOKg8Xj2OxVNYrxLh/eVoghS263TQ6BToXuL3Fhu7R0YJSVdnQI/w9YF9lPQcdPmJX82
Mub4PCFRk2lPsdZkmBEhH8KvHLfifccciFpYFDgf1M5kgMTOIbfBaJ8j2tcsPBts/XumTOiZlpU4
YRVGHuMG0fzQ6uIPRxdlkf4RP+r/igXg4WInPRWYMtk3smg+lpL+5bMmjblnxqfSwPNsL1coSJbK
zE7k/7BPSSouGvRPfrXJo5Rt21nv03d4WlC0sFAS2/2mCZGLkd1N8aR2oMEzf/kesjxIkeQPti6l
XoT+XsvAU1SzB5jHiweK40Rkvyt6WhBTTlgIXfU7q1idd7+naLaJC1vEg0qW9vA5gigXsK4yBWZi
zH08ICe4dxh2x4OWvo04M+aL8CLz5mJygLEwX8LI+1gQ8/6N0AsA+Q83rkdfQK2QGaWE2yilxxvS
N2guSQ65jlIRLCDMpUILyDUK1HxLgP+SqVUVlBGbSi8Og0Y7ZBYu8aHHNBadUEAdQ9gx8UU30nO6
JvslXO1Mie0ZgrJRri8VcwoCxLOpc7SJD2rDoIUGYBZjgDAxZELe8SthblCQuMH2kmAoVBw29tI6
4uLs8YNRhaGIUsjdZG+gj/een2bHYr0bERIxmWBXMB61ZqVUZsW8418y1a94ITVcYZKP+EMawqua
QxqIPHO8R010m3relO1Ctw4yuw6JQzcEH1fRo0akAIaYILOC5ba/dXHJgJ4M31lIfgumxEOJ965Q
hLMuMm3CJ2JdD9OnJLF1PIQkMGXSHiahBrRLs4FVSZYbhpiyUjKkMpvjmHTVWPHi9Us1DbtKmZ5w
sfPEAkaOBn8s4HcaF10/TEIDffQViRgJVEYhEZuXGrK66CgR52XG+9S+AQt5JimFXnSNqvadQ1Vf
Id0Bjx/b/pRhJ8SWYXdRfpqxVhjSeIxA2xBaw0r6xzD6E4f5cb3ofE2WdROj6Ya1FUd3RFeP60ga
iye9F8w9D+S0sxjIiPYSMUW9iheDumXBHVlI2ybIKXNq7by7hTeRnDaCMv43GtI/wbe4Td95NYu3
gZBXkW1xBwuFQaKY2uxMB8lJaCFa6YVU97wibcq4CDkiabhzqfb7BnsZESgEW2Pnb9kjwdtrSsS7
pMihJzMym9h2uxbdCvOHigRnN0BsRtQpYQYKrWOOoKB3CSOpYzwvqhUs9R2Ay0oo+Kr4FnCfOaKk
XhMsWN0xjQh/Jk0WPfLxsJpwGmcEXhM9ECjtm4KEtaCrKngkpHNXlufwz2FWzeM4dscqDwOYRsFC
3X1XiSPMCenm6Fdr7dS/K4lyLi9p0pyaHgN5SkC3IgSIlaHZA6Sjr88Zq4145m0VexB31aakHhyO
5ofF3AwvbfIzSsprULqHSQYp6aSZ2t5XY7gu+XJuyvQMWUA1piOQdGw5nqp7lFALQkc29WZyJNbE
QmBNRplxnvTo3OUM+YxdUb0iYMeT4IcnNyE1KYmqY7Ylc1oAn0d7YrXIjr4DTZsw6sLHaH4YLzpj
heqoAnd3boroMQs5+rodem5QrOI/Bun7FFn3PJPGaqtkDrfgWMdNGrYJk2pCRFoIeew6CzMgt4Kt
gxo9Fk4FlZEXF25GTM2MhghyIFrWDaoBL5xUAXwQhGEFFsVXmFyNUrisFAXYLkTSv1joK82/aErc
pDC4NogubUaQe3TGFKcCqxrpkIeho4a7XvHq/ByvUyAScJ6hvMjIi5uhWplToKqzlzCJ5C+ExGzg
pdBrvF/1TUlWJ2asz81U78TBOM4P9MMBsVsnE5ZzbYWXg3SnqFSpd/AW4FSFj3oT1/aB+oIxsB35
8NjYoDTs0JgYaPhM+y4EdQbI8n8J9G3XeFE5e0amehoqZ/lPiTgBVEe3nBqsNERMK1CuD8pasZMf
Tc0Ru9IFUenWcuqKaHXTjpQfzLI4cEYdtILALDjBUNgIh5WPQI0GqBgMuRAwNPBTFKdE9apZTlUK
pEu/K2RCm/ESGLVrzKxDdM5yK/XJ/jK68LB7NDQrbRVMlRooZejj0jRJHbiQgyWzDJmz8w6fqBjf
lzW+gkvn0qVhw2Uu/89x3Aco2Q6u9eIzkBmdmhyr4yraAOBkrqXsFIVoARh1EXRPGtiKRsFA1rEI
6j5aFRuL2iWaANjHDEqEt3FR33S9fxM7X0LGSblwDwvhZgAqEQCVyLbWggDJECWiXWf4jTdwY2Lq
n030nYi/4dAw8oDROTs15kKgUc3XwCniamfzFH9IW/Y3lW5m8bZ9W4p0LHoTPEtUnxfcRcx3NRBe
gnWc2vQ8trzNqZd01RVE/QrvntBmFnm5Y6lOcZJLIhu4sg9bxejiMTNTzMtzfRYpE1TuthEdGkvC
Xf2VGSeLIQSehOkRquVdY/y+cuazMtL/aTjvpYfyuHXFw8SMZHAlY4KC54gM7lBDLCexCGZlmf6B
MzBagPeJf+S4YALLBdcS5DCLmCi4bVUfr/OCkK8FuSeTaB751qBc5mDXlCYAKtjbMpOC8jOlOqiR
Ow+qDj+Y+japj+mlGmrQjuUbq82QTXEScCfmSAK6q0mZotzbdHnErYynCm0nkrDGneAQ1DgtY+Sf
LUb+kprVDit8aeB5mOq3hnWITvBot6layQOSjhh4EDd05VWr3gcEZmGnXcBFCa1Cq2E5JfK/sC5d
okPzZj9CeJotaCDo2pCVyEogOjUTTTPi2kKaEJ7q2Dh103IqiQkQOLY7szkmsUFPTl6r+U2scsfs
wUydHmBKinJMVAR7LSNOLaTE1D8og8V/Q4xIz1iPvFNf9BwclFMge4m2HtWSgwAME9xMpD4JWUEC
aWwxtBqVWQ6oqxdxnne50u9dt588Ip+cNeKzj+8TEJVau0mG4OsXEKH8HIn4Zs6aL+/SnonfjMM4
3zfQYVXRiavKZcThWiVS3LrZ5Y3lofj0O8nw87wI0nuZsSh361y9yTAPLf58gu6j7A7WGz6TN4T2
RxR1T1UpXkQsKmb9hLE3EveXYvnQ96o+ukK01a2aJzYyr/BPUlh+iQOxL3gKtibTqy0WQgvrti5C
gRyBNjlW5w4BVMQa/S/aHW34A+BgHmkNR9xRAFOLFVlvAwRIOCpCdyRQIVisNlBBaeGKQdRS1kzb
rQdf1THbL+SqEYHnbjzUbSM0oevekmao8wuUozuGp8jFyp2RSIcM1HPP/CNEKCaFuRuqgyvKhrsp
0aDVIrWChqk0BE872ONq8aW5nc4ko+3cXoSHZw3u9ryQYPEcC9v8LhiDkOWjFe+92r9yYXmaYQ8i
NX5cxKm9NaF2EaPs3O/HQXCTUvNkcXUzQGcCD0PWHCv6stWQEWKx7/OAIJ7GhE9HBPageNayQMb6
rUmQm4p98qZV60ko11M+sMWR85My7fNeeknj/NQv+mPOiIg5K5+lccqsbU6CbMmyR5nR7DjgqLqS
UgI0FMwRlNdjmIX+UWSzXaR35TnMk9tu2wj0De1yI2sChfLVAohR0wpM6Dtnp4dUVrMmmWFFJcTN
QuZOfSCgaXbEtAP4DzsZ5Rs3U87NFOWqZ1vXybBVqGBLZdhZhaCD7DXZopxY34cY6vbQOTpnmhiC
SYDaYsWMkLlRxNEVPZnFOinHFdV5W/1kHJPQ8jHgWDUaoEg5z+F4XofubAgx0zWQJmpxMqWb9Fe1
gAieTg3z044jHfDCBm5PmdNiLAd+1bHvBLG5Ob1EIaO+PvE4X6BTbGcwMwYOuRY+6cKdOmbL+7jW
H5JkfoB//ODtdyJWn3As6//gPXxgyCCMZEZWz8CsMV8jhmAR/5bJeYNBWxyEq1DUt5SBr58WCiTP
6CVUyjOfX3kVnqN/fSTslYFEdZj2yTSxM6/g1Dk4v0rlNmdI/UDKr4nbjbKTyuTMAdofCjbgELVA
OB1kCZWWyv+ONnM4rHZn3yiGPaWLbS3U8PljovgF00EIp2hHMHHQsB6gvyXk1tjYC/PJRNwBmRxl
0/w/XcJeXHoiikzUXy1OClosR+eLagzJMUeBQZzm5ORXEZbWKW5cCq6ep0iOYTzNpgtkGjtxW42g
TTsv5pem1qzOiUQQv0ilUdPrWI+XftLO5djtV/IRW57CihHB+kBitvFwQ7ZlP9FLZcSYEr06Xhn2
XrjtSIAybvkHAKT1SwYiPjMZNRs1kNoy6Ojw5RnKaNV5XQSJhxuj+7xBjiXeFVyLTopFp/M3Z0FX
TFhTZBRTb/DpWLFFR9ZBSpp4opDCvBi4vWVSepCbnjCMslEGgBgdJmrSmpo07RL0OXigzJHxnH7L
cHIwC9ir3GvrrS46NB/KMZ0SR2atkQIxSS88ysq3eEVRI5xkMs1TKbqXzGRhteG86nYhnkdVY7Cx
l5rQV4rSLwrFH4W9ZEan5AAMxMkNXo6ElIo5d6cJGS/SAHFk24c8YD6SFDv9zN6Ar2pqHkVt+UK3
kLOXPVhGiOarb4uPJeXM59jSKvaKzybAc4LaqgXFZk098YMq8mfx3EUTLyKMhrB1RQgqgrYFwOc0
16TSGgbxBSBVgrBj8dvHvgVVczBJWir9Pqz9cfrBRb2RW/63/J/r2O9ichiqlceg9+AdocxOMNbj
sMowuhiY8vx+czJ+ip+5Qjezk1Z6KNNy6MaB3Xe7XvWTagvIHuxxxDOB3daUg6YYPeYA+dQEnSn4
Nb+rPyKXg8yZALAKfZNnqPxqPZiZPLYsmLHJIvPKGVUh2rLxu9sDB14MMAbHkb0kpyJCBvrL75wh
zhjiE+I6vCLloAv5/qOHd5OmSKngliNv83C0+Yob+VN9x4bqntyIBOmEmySVyLIfGgd7lThpXrlE
+LELCmAC8MjFSHbGpJzyPHpNk/aUkuZZFQstOtBf8Ro2412Y6huW6gmtbUeEm6bZBcFx1a59T9Pc
Gw8Z86CovtYYTkuBz0AkPGPB62GkXge4U9k3z5DJckfEzHCJVpPP+1FD3Rpxt+HIhvk44YSsqWZK
K9DVMDBRuIKOUzH8j5GOU20NwggrMpsf8T7pyq1Ftq4nJCJAQZSWrwjROkw6EhTdJIEuaVEBtrW9
rOwdllsiYNfKaxaNiqPuvuuq8cRI8MRq8pckCWKdPNL8jYPDCZnvD/gfEK/YVtz5MuzSXIjuSVze
p1i4ges8tQL+eV/Dly5jOjMyHbwxUfUxOnJaNyLhaOZsZo8xiUTqcF6zktvUDGpwHdhq47CimuRz
4fuN2Ryg+D5ISGVXwja7Pj8oSWZ38o8xRn6cW/tZ+mzkd/gLdBnrSAqk1Z87pohzwQFZBVkE3Er5
YPt/qiX5OIYmiEXBr8bEV/Fh9FW2qxHapyXsS4ybiC4PEy5uSW/91voQ6/QyY7cVEHGIBoF14XSf
AbHjlrCIwgBIIT1NmB3mTHaFBhCyCnqjPvWxeJotwPtZdK58a4u/2PootEpzRJ8XRSdDbQ5yTEhH
MqAiFwLw3kEVfnVrY0cEhOoLPMFU8sfa8CoSbaN8mzPRPFrgSnIQPPYoYBDoous0FzeQX/dpCe+y
uMu26Nt22A2y8dCq4o0Kt1qCcO2DMumCsTp1DLLGDFGVTK1+iKLsKnK6qxcDb7yqtQh0mKGtOJ0Z
CjRH4TcUruJJORvGRavpNMwc8AugWZY1obVvSWqTTOtQsLhhGGqo8rn+nb4VZvYr/jkMY9AtwaeS
ehrhUq3QD2qrr+IdQqqQxsSWY4g3/cYkS1JwpyT24ovEPrlm3Rw7pIbysfkgBg4iRFQ8zMEk/TAP
pb9mEkT14vNP6OzE4cxqUpiF44J/NYZi3O2JCDnoYniDfFn++rWj1OGt6UieFsfLml27Qnhak/lq
zeG9ztR3uPJVOt1xXpSjp6X4n2FjmyQWtRUZVm72mtYcGggJdJaEMOZ3xCQx8iPQgUYNUbhMGNEQ
ZDTEzVaPsdRR0W81drKf0zd5PII0W5BcdC4h5G6qjB7ePV8vADuvadDUQ7B2X2nF+1y5TcNIA3jM
Shz5yJUuz8ZhhnNR2n2jBzWsg3b5lbqBqgn9Yqxii2guoSlfwjq8+PlbmUfXNXt2EQpIojW13jgX
L/yvcA1mArcVkXWTPh8jyvMBCe4EVrzcpjQU6HRrDN1yKkeLwBr4OCyoWMLslQ4HGnX4tOkViYwo
Iv6eFmCVqjMfTTM9c716Dw39hpL/gQMkJOu1zFBxHjt2om955afXgRZpEUwMx79gx/70xXIfCvE+
I49LtY9oQDxuGjcrubYLxjcFIa2634X1rkOm0cVOO1fXQSXobQRt8g3A7aKSXkWNOMHvMJrPpus/
Qyn8M54ygnUwf05Ef6B6Ea4hjc9SuiueR6wHaA1aEmTRuP6hdmni/hTmBFid/9SQvBL88hbrAItb
4Y+87FVD91iUrWyduAJiEleHGR+r5PIHM24JwrtWmH6iRCz9GGVx0wGkHVDllV5O9TKzwBwLKHH3
dDHY9Hn9/7F0XkuOY1my/SKYQYtXEoQgQB0yX2CZkZXQWuPr70LfsZno6anqyo4IQpzt2305KEX1
he/8nXqnIiRepr2kZnGNBrwzKyGb76EZIcqxW2vx6VMbH2N9Iacuo4fRoGTq8UOB1pETxBIlvBPD
l17htWMSoeqcZDo2s5JaloSsFg0uK5WdDAKlYpAo9wZOzWpNVuqQ+QZbhDEdvISULJZfsT83DATs
yAJZayjiWqviEqHNsDjG0bjHtGrRxzd1juY0YDAV1/i8MnYfirkiSTYI3ZulTO+ZWH7wrNF+5LT7
Mvr1izcgmxWcwRkB8o292bZlF6mE/bsUp3QgdDGR7em0cFG7MMb0EDmmoDnmv/43TWOAUoRsCoWN
MUb7zyxltEvaJjlvT5p41kG4s4/0RVny0mDYsCT6OPMJ9clePgC3O/6qCalMEx8+3SuFjqfu1M31
WUFLninXiJMzyRnfcuhEEfE3FBz2C1qVj/ImuGpLQAjinXnM4BR1AriV1EsUAq+4DzPQAzVSSkp9
N9qFddGl9BYR1J6qk94/jfkz/j2mMsMr5J/2SD8TOdEO3tY9kjHKFtV1MlgxpM011VLKHTFVsvSi
QpaQoAEkwTxrGrUq3ziekuGcR5afwluSR9Vjzvegrh61/DfQY2dLU3f+Rcx72CHEZuxXil39lcnK
mRM2A5SG8alXy2mYRLbAlFmiarXMHRDQ0/ZCJILXW340dLhVZfyoR5USCCSoMicvPL4yqL+/IubX
rgCZqlw6TXjW/HyAP/VcehbQ93m9avCSI5K+2fJTQQfB/gUNBDPGFiOl/J/rt7DzUiEBgb+aHnMT
R5ISZTe9G25rvsBYn24GdqHKektsphrX/NZwlhCOYdSnb1uhVcSgm0CEBc+5kBkKwiX+SV+35Tn1
k7L2OkZhoLdzxdhVOzM8zAFLhS5sp4HkDE7l58hfJ+NL12GDgynywCJ2uK052zvWiEjQfdWUtzRi
xd+lHQqHm0gPmVLyknR7RoOV7CS4OLHi3cUdn1SQIw9Q9IfmL3R9GjuqnW4L/M0Y8fbBpcL/8pUz
iw+Y+rHfn/JCDCiasPOlPeqsnlWJ1SCYxWEKMh4rqnoqPjKdfOGhpd+XvlZctif1hfjsVHi1hV8j
pwz9xrfAOruNcdcbxwJMIEAm26ApMxqOvojrAI8uJ/69pgoWieJJ9GbLENxMLpeWQm2QCCNNT3jk
EBFhyyDgskxi5cjRox78ZWNpTjciUqqkQBvEAUlbHwByhwgS/ytx51MicZ4aEzpOEfDzDJHbI49K
aQGeoPI2vnKee7zzOcUViQc0y3jwRhM+ZOpksVRFBgNL+d2YorOMmauCVxEH9YS5s1aOIav3QyaK
tkyp11xV2LKJ+LGE71dYu7nYuCjvMsJAS1S3JT9V/cOFPjkD1Ar2WwNg2RqwLEXffqSPF0GG8qPc
2tUITFHj3etbR8AJwnaRlYge+Ij8dIHhBYrsBV0Il/XqqvWbSTvmzpe3fuFeWilF19CtNb4Tk+/k
RBFWHIzaEIgwAxr5TamGUDrv703iHNM7vmY0cO09N4nbKqwesOcBEfEkSztuH0lzL5ENKbogWYk/
u9LFL/LGX0PFM3MqKEQfYbcVW+bPi+kp6cwgxiLZ2WgJiIEPbqdNrgmuZj4j0AltLjr06cSEWbkF
N72y4C4odr6eeqLu5aQpeFNlLP1Sl3pW/Tdr5msnK9dqNK7VhFNcxavBGT0b5+s0F2T6JlN+h/Pe
RBq1Q8JTaYsHNq+/payeIHAjsjfgRWvpPxV5fFtKVEMmlOK67ucq25T/I6dPLbilWHd6F27sGtp1
otVuB6VjAGYwwDAffckL9ynXQ5zIREBYeAwyS4Gay0fEsIGnXGUP7yyt+trYUkATXRHB6C977o6j
mger2HnkeXgSEMJmpdDRBEnf2udsQL+EpJj1NBbSkIT0YZquUrNJNrYw+UjDfpVCbhA5qe4H+EL/
Px10yBrdVTCC7/ttYYB/Lt8nmtxnmA0tcRlM5RBKvJaBKQYI2HNjK0xLxb+k2I5oAp8jsZq1uSi8
qjn1MiVECDgQRGuquzhNf4uL4aYrfxhcTspqeh4MO9TngqbtFrieCg4fyVS7cbe4inTW8SUB7nNE
qAFLjHOLDwkO8MRaPwsTrO64pv3uQ3MtK32hWUE/WYgakT6lxE/RgMhSFD7/KpbKE6dPqCQ3lbEg
Sc8pVbWdWgRZBId9WM78WC098pqbahSQVFo4w1/WghH+hpHJQSdOAfHK8rgzkyxX0SwfYBKjj2BM
lwFASlI1fj7ja6JaWxjKL8FN8jPGruofEp5ZCzcqwRZ+Lmri3UYnSQZ0z2JBW18jkmkq3bjpMnpT
/R/DFqfmhd82OQrYaSpfawngruTqY0jGguoqLb4ZDsmAtiPiZ2n+hNZ/RFnUlmOCPaCa7ns81Rm3
zpuZYFOO2CmImpzePWO7hk1E3DI6jIbfVreOT65nXdNCcJJ1wUELBKWQR5tnZIjl7XFmOBE7f9yw
w6oEpBHoiiUQ8RFAbFAx4Kf1fINqduMlSNJYW5mPuaIO/IvY2FS2rytsIK8jGjsmX2afvXGPxtGh
DUXkaU4Ebos0XUgDR8YTz8JWe3QLCHE8LdJRlsTzOnZn3D0iDlIuCtbUGpgPTvMCoWakQKb4Vx9v
h0gefLUW7us034pIvzRSFrILXiq7pJQiXw9ZyxoKR+PYNqdEmk9ywRpTZYGJnZHHDi0G9MpKKv2E
jyU/QS6iWztyWpxzI0oRK0jLSZ08OYn4R6LIOrOiw1+1wkoqIvjmzS1h1TZupjv9X2pSJzW5NqQq
SE2WfHFZl8xJ6mdcU13bdn615UjLtCsZcA9AKdc5ySxWVzRqFZN0fMOPi3wg554RAero33tiRGsJ
ii4Wz4ZR7n1HAe48bPsOe8DnKLYvY7wq9Df1bGWUNn1bs/it7JXXOrSvJt2eUJ6t6dFWvwVqkua6
ubWCeTFmSG+X7JMDPgaodE6IA3Sl7hiFu9aCPcDblriD0BZwOAdjuYYDwaokpvv9QL4h16+8TTCN
0ufT7vLjnvMwsBapuM95ODFTH2JjfShYeuoYXLmTzLa55OA7gfti18MbG2RjFkyKB98vNRn9x+qg
gJOnt5TdCFNxVXk3/m6qXIuU8HNJoc7yn7kpXrscMwaKhZc+hrm+4jl461ee8arsjjoGSrwfWVYS
ySZ+KFnINH8MVO7sRq7yUiT1TW5qKqLPdVfA5cFDNifvq9x/WLP4if8CNX8yZ7dURJc2WZRZzcng
fkuYMfjatJkL0p9bdA3q3aZpuJYLjUi08bD1zDbhucrVowlWFDVD+TXQTdbAbdxoV0XMVSPjoucC
3Go3s3pP3N+7LemH4VDX2TUejzlhaGUfNdYbTJbAErEjvQCFSfSDQCxMQRUWmlNSEru2m7+pvNUz
shWJW4Ph6DTdLwzF78fNx9Q69vDwrZXZAa1e+xDZl9ec3hNT5PvZ/HziCuwbTw4BIKtpGsqtcqbX
KVwXoBo1i1zQwRjJ8nCCmD3yMCnA+gwjos2X9aumAFooxrda/SuQoEtYvllW/aFRLjmCrzrxzpxN
8Y0lJr7enDDPXjqZUBGcVMlzZemnHQGZaOjAnG2hLxjVT6r8bGB1OYH1YPzokyU3WPqtsh6lZxvp
R0t/k6SZl2G4TgwJ1X1IjWsv6fds+UU8sKarBT429Zdtb9i4ZmUgLpHwC7w4icZTy0Frj0nsdRKq
+KYwuevWTTZLIkTll3lYnZFdOj7N4ncOX6HfZNfkqyfGoPOFx8xNcQsbVeIK7hhGIEOVj8UqEXTB
mOdd8PljDHxaHr0CbPq5B6jaG0kP6MpTrczjgXugDzkd8cd1Hv/PR6wjeVPQJ7AibjBCfR4SDhUK
oDTcDjZB1tGpMWUJvFiLwydlAE9ebTrpoIZY1zBwHlBcAmf6yKEqs9yZlHLElwL6ZwzX/zFqDVd2
6Gl7l5WnZlG2jMeOhA2H1+VqvKtvQgtU9s4Dzy5Rb2KExwrIkby3Hb4P6Xw1ROlWj0dyHAco4QLb
a/htlFuSlKRJFjOaZ8qNa5q7oyFncGgXEmmXMC86imUOLeyVJBVDKJKkEo6giWvTq9LGn0ui3hTo
mZItyMJ7Uq0fhLS5MildrOlkwmVp7D9EyyVtkS/gV97AB2/J9qixTwugpjozDm3pg6UyOCteOIrw
UKbhXnP2k2Zkzd4ImVOeYz5hhi9C66wptaszDWei4oxES0SIe4dc/08dWbgQpFm5E3N9tyFzXx9r
zJ2qCciYp/IsBzLB2nXxSavslMjj9tB48OUZKpZMVecFuYscTswFVv3j3NMwTPBBthjntCD7SLiH
cROIY0H2Gk+QREZ9SSihTEjvgcLjVuDUnIyXuKXRyM/9ZkyPJxqyoJ2nqchW+L9Z+7NSlbOvcpjY
aMsxF4euStS3BMwDl5pMkRM+pSITHEB3R57AXVJeK4qbm9HpuBfaej5R06A3nI1hUMvicKKtzuL4
uZcMNRajKOOIzUbZcJaJ3328V75S+o2zCHsU/yjze0VCs29taSGWng+2jIc66r8tVTrH5k00c7JM
B6zxp/6HStoiYoHl9VF5B9VBkN1krTp9Sjs7vj/HGX+CAoxPdwsGz8wAO4Lw19+BiFrozpAtzRfE
7OJA2cUJtNuoeRb/lavMFn6k10zS/eGEj80hHdTS2G0mkfN88h+5iIPFTqkPa+ZfcS+ZeDaqdJeH
4kbCBRRS48WgIqIz9jyiz9Q4wYesmPlSu2h1vMQ54+18Cl1hSDGPjBSJ5goGqXVn4ygU4PJj/GRY
vCMOTirr1xiLd/URreZT7JuXHK+vNF1f0c8OZMnxtRzZnl+SMaR/p5vtg5iQP+JH3qJ73JYsQ1YP
c0IIX+WtZJoWNrcvNPe7wypecjNbKnbALPEE7ocSjpcEJ68jAT/l25mqGHS99DwQ1dhH9WsY4fNp
pX+kAzbx2Ix/53tS23cVcgUfYKMTs55RFuS9v1XXeBSGmyK5yZIgmpALosQ7y/bu4pmrI2EO7+BC
yQybXKL7Svaov7j7SPHhwLGbiuSZZY8Qx+X4p5zPrfQqgh9R5a9xgFgebdKdc2kIdAznWg82moU7
QRVNvW+V9WgoDK2z4iW3lwU0i2zMR1kZXms0omHGKPWox8DAilAYtSBiWaCsaEOUejFJ2/ms+Y2S
EdYdPGL00+zmzPiNBuZewN2o/4bZ5YnD7i9UUcbac26Ppn5TI5hhM7tclG75axnQX2JAVjRhFxzw
IQqY1UggmcOKVXDWYY/YHToZJjePCgQ0xMS9Ilgo7JIfnFMHr7mFtytno5wys4HeY5jaCfQQoHQ9
b522sz9BAacwAsQv0jGRud0GMsnkvsSvgg+4LjE78IGKQaavgcFXHI+BgDL2PUigRsFzcLKeWbHD
4e3YCuhl2MMfmorhvNK6hEFAzAecDrBRGyw7tgg4MVUiP989h3xfggRyRse0qfJ/efJk2ymC1Bo1
PfLTfKs5A1As9YuKMMq8cX65OoP8sA7vfE/vTQkSG1OBpgeGO9uz8tFjnd7qIFuVkDqLtsEexVRk
pCPmNpxdub91pJLZla5UGTG0Ez9MgxmT9dRp5whvcnFuDmeZcabdFheDOmMNj3Zy6X0C0lOl/3uW
Tkft2LUB62aqvragqMHb6/m1OG2RSE7M4vFMZYvmmcpI/blEIlJ3VjNxX1OWuTBVsGSMbkbnFtcU
AWcIff1GXu68CQlW39mNnX4kAWzteQvZz1LUOb5lvSTaV25esrMOUj6awJ7JK9FbYGKPNDHc0BIH
leS1oKxVX8t95rXQdBAYJRrjEC4zHM4XpmbSo6vIJpp4CatKk42H6n6sAMXSsvRxUPxOuuVMvl6L
G08paXaUvy1ls7vO9KzbphmsCm0CY/6FVNBw7wnUTGg/xVNRqmcnZs/FbnJY3m0VanfOvueoU32p
qf3VkrzWY4Vk3qbquMDj6ky6X5ka70vJ33YFhBGmW3rTWGUxOrIuVXWN0UkHse8VWR1o/goPx0BM
KHVASDHrJxE4NT6fY2lGITXgrs7akHplQX8XH9H7WndH/PXfyyacElcshlM1PYp6IOmW8luQTiLO
Zlk0KM0Ju5bZjgiCQmgy/ye6MQuyP9Jg3sA8x/L8ii3pYXBv8GRWZOnCSsqK/IX8BbHzzlMUMkqH
YB1h6tPMDtm5wjVWFGuI00f/JSGGN8eow+nAPdEj9KmurpI9Bf4n/bXkxaNWAkPQ3uQwguhKsEnQ
2Jkl9zi614l2zoQ5GHm/GMAYWmpPTFxdOKXdgU45jU45nqvyeloBNv9L2Flw9C6p29XmGfOPSRJ7
hwHz4q5xk0ExHZw9z1IlU1Dlc1iyoeDXsWBQOSc1LBric5ayh6+g2HDNVlSNaguRbbaQJedluRk5
zY9uFfOqH1tXij0jLk99STytPcRreu1gnMmrhO/QCrMVZxWlIl2LyWGlAhdS83hb7u2nZibONKHf
EbbLGlwvgsPLVceqngusFY7Kd09ZFmuy81hsXjMfhXj04QZ8Cx3s5Zz4J6WjJAr4GCXO41T+bO5d
Lm8K5x28wqtwwWuDSZdkRn4e0zCW/tFL1P50w2/EdqImcdIfmxMcqcVyexkMIySaeaa6gxQKFeyo
xvcCGsVXF8+B9TsCIJlBbcHRACpeuer0CtWjZu+kqEqI3whom/0DPWw7I+S/VR8Ew+Xu1KNJGWzw
9RUe+j9dBZV54NvY1e3RunC4CRk9hMlube2XSZOSyHaI7Q2njYIVX1X/IG8O55Kj78TRNyKFzprx
WP/sW3jQXdqe3xHo/pUxpSI2id3TJEYHRIfFU/VXf7HE2QN3aZddLfPK8ZBDjWPRdwrGTYdKYuLb
x5/BZVmitgxUDPUcGqwSXwNMU45Y/wY8fBoePtINLc0hUB0uzHTk/8wydfeIX5afzY4zJtTko8zG
WbUuBgcnU6h3SuFh0anfIv9OCXVr6wkPScANGLFZihfHCn2cynrjIDFnCR+19Ko8d1SGCxreCR42
qUueQ0xU98biLMZ/SCancY/x3hayJ0PkXW9m/NPC9tPayV5rArm7URxsOXw/2g/LKsB1A7E4w4TH
xjraG3d73A8R5jA8cA1vUSzzME/RT+cR4X0vj+rQHOmPkw50/gUs+gI50YCOS5cIgzR9RLdc3emO
ByQ0/WWRXUyByvZYImDpH1VcvAsDsQKiRSTgE7+pyXQX0+pCmphORVCzid1js2a+AJgAyFMgOBW/
rYWALpP6TVtyKmDnpAGL7Uvfks8TJzVEZSDFZMvcEcdGY34RTCY8KjnWNMNJyg6sWdizQ7jes4sT
zlw7NpdThg9A5pRITZBDbA8+rkTRugetfeSAmACeGTBSlyfMECkzs6U2b8M0vBMnsrte8hgy5J+S
7z+55iqlUJJ+bJEFN2tiR4k7jfqBGT1wqLEjXZcYmyfetBGT0hRoKcAKWBAAIOqY1rL4IGxxSPBY
Nyk8U+8NuTZikSxXJ5+29Y4svCF7Y4PfrVXdUk1dZjxHoOxFgAWCpIWvi8EM8vRAhM2CpwXraC3P
kUh4an6NbIc0CL9b1vgqXFgJngW2leWJH0qfY1LjLqDp8YCaUB6RSRysSzg+69e68U6aYHAlL04g
T7BCD2CNQtXdrDK9K4ZwnQDzLKec2UulyJ6gvu0+NUiU4HcJwJCyTpCoRFe7Zut21hr8IRttwnqN
aEVkC9zTzHYEPRknmQbeSp8Fblb4cUMD9YWbsz9HK4ny8psIXpYnZ41sXKVvWB/My0pmliXochY+
UlZCcLsPOngaHhCu+L1AuJMN08vmwrPGzsU8X6kEYycsgAw3i+NyRQiIFhGPIfEGSKUEOUU3mo79
Hp+10yscRujGarlZdagramMeFX6J3SbbligH5Dm4QEZ268WZVdoKmlaTiY2XmR/+tNh/s38bBmBs
sYwhuWsksws7ReejqI/mN8EwiYY91dqtSvHHEEgRPRFqWIgHVD8lvkZth2tDCwtOCbVqW6dMwQFG
usbc8B9tMqgrwCApxluhJ0GuPzpom+wPtYWjOrWfZlwjGXCD46F1kyjF2c0KIPsTIRdln5LSByKH
n2ZAo+N9ThtXal6Y62g7ouWMomlO0OVXZl43JA6Ts80P7TvcN3Vt8cfyNKBeG3D+rxFzS/GPNeeF
RRvbMAp5TiWIGMAzMZDCARGeOA4RXh38ypD2zrDLO1gkmTsUi5h3uCwTr6WDwDFMTX81vNIb4Lp9
VoeDrofRqzpUM66vL7o4y0B8ydsOlBUfGefaZjm7Cw+V1tFI7w77aKc+awg65g1cXVAClJfgKy8Y
8SV+jesG0x9+RtqbKKHpSqLRtuhK1VST/QHvaa77lQgDvgPKrrk0YWtRblKw/S1N4HxvcgtBNI1C
wGqaNHERVX4KyqjaIbhcLXT2epv4YIFqg6A+GFZ8HH/km8nuZsHC1bhNKWFjt9wsLryTcJEE4Q0V
Ce3NLLWPScg/KQdptDPVH+dBz5gVa+bEayXBzcON1k8p/ZWmcxzLY00eLsWYTA9GVflyxHW+e4w5
legPJCmsrTpm9ZndHZg1sX32+OxRxmi6pNLlP6JuSmq4Ylf7NJmZ6JhiOnmpu8EYKa3IXTG8xaPh
5Nrxqb7x1oNEBrjTFsFJjBhtTNqMVG2y5U6zFdpAa2k4WRhW3crTU1t9I++eOD0fsHhKPsV+DHiO
HHfv3ra/THikZK/0yPU0cuttezkieSZJ74lo8VCioYu8h6j+0PtwEKfWL8MotlPzfa6+NanhF6mf
efsSkG2i8KC+uHaT7o+Gzg5Ymi1JNzP+FjElr7UDjMNhP9Lm1Z3jB9elHj/Hr4WGmu+484Wxv3JL
AkZE/DgnG7ht5Uomhhtilv7tnH55rHg+sJ+MzyJoL44JGvUHzeb9UA7Siy3RnNNkwMQlBph8wsLC
/V8EErauaFAvcOEfsKVO8mt7iKRjNwbziYB8XvrGpVb+aup4Gr8m/C3yALQAqyIKiJP9VrOKPu2S
GgR0UcM2azolx4UFAIRe/gI6K9faKru4L+UuQxssGEyhokGoWEhaNdsp3xw2XgyRIqrcQY27u1qx
lmGTWmoPQ2meQrnfpcJY3pK0oc06pR1Me6AONx8kV7Cl5lCx9iXCyh6981aiLbEfyVxqnHOiefCT
ePJFZ5W6sDHWgNxwl4VmagQWqU6pVo/FWB9lVTxnOF7qv0ZTeKkhu2qGnbjFufFXP4TUP9M50kTz
fWPNG6v0GRXKw8SdmanlmYayZycXz2ayHiR0H70PQKQZ+6BcS8+0+AVAGbPic/otNB3wgch5r35X
vfxkg0qduezg5TtaACh4xKM153VAYJ+HGjFGskf8wsGZ8W+0QXWjnhQAF8R8Mv8qI+u28rlqPRBW
862pDT+pyYAUz5GjOj3GoIqJZXYET5gBOL5NHaumyDOTw9SWu5JNyen8/dwBjwpvQ+YywkaFHfJ4
tuIbGc8DxzapO+pvrPR5cP/h2Whkj264jwVNbdlxyOhdjWgytleybnf9bwPgdM5Iu9qU4vku/1h9
WlYQj/s645yNjkho9wcOaSM2V72VQRnmAVkCHlO7kXhCAuLcPLbZJa3Hq/7at61ap4RL1V9aOtk2
WhzkRDxulLIxU1zbjSyJk1MDZVK1wsMHXJGL+9RtfYyOFK5FRJnMeTnrCNVaHQBwOY8IBD1cXV6D
uCWdTKDrVhk9Ocrw/GJmTu1vI/9UBuI25W0S0psEZhH4AEbIK+VmpA1QwafDPcRsT8TCpgtTQYlK
3ex/S3JyAIlTClxASWBiLBXK1gO/Vi9ubTGEKvo9RZruEUHBs+DBEATqhx+xYrgjB7rRDrlsAz3h
FdvS3qVSh1LnituAVxwxNMigouWGI9ih1ZBU6dOsbulWUfh7MhK0Kz5XHgn1MW9zaoGTLYXrJ1+K
rLy0lEzn/3sUG8/uD0BhXFW7j2PqaQ4TMg53k0evvUuwTIp2XEXjgeGspSUAoFIUBmozimoYVdp1
0macn2T+t+vexLLTPdgu0sLY+khrjgEWnUinVuyu1uM4QxwDVrcaIZDynCUokeOJDllk13HkTPKt
EAGPyhbml8C2iuGIV3bcAQLh2Xb/WTlaFYxeNNC9sIn7e3N7ikgeg82vIaTZGJtPe0sQvlYAG6Re
NcT/rtIC4pihBj1qOlkE6qJRfYqN+LQS6CwsHL8G6aKJvsxqvettJY9Ojay+Yll9au3wEO1qGEAT
sZJH90zsnCxZeyyt8pG0GYWv3PS99ag3xH/k8Q+OIQj086dIfylpMoc/8BGp8r0oLeC39ilHfCfl
8hm/1Vga5a8DklihsmNFlSPPwmnWsjVsAaBwCJQvtwmAaZIs90kg3wUiSnO2/CyYhU21ivUbnZQM
JV48gvYU7oEdztg8Lk7PXAqbw0DA378JWBD8hlIqWMAUQPHoSUY3iuJXh7JMzyJIsURvzpApd1f1
GSntQG2hm8DNqjB5In268wbAGHFwbL91PAq61DoS5iCK2rpQWTl99VQmdlftN/dy8Uol4fHNz/8g
ZthCuRy6l5V9CpV0mtofZRJIFxbBOnESBA8HxQSgA8GL9atoiisWC16U6c77mu3KkD/UBuSIFNvV
dlz+yWt1kvSgRKJW+drBCoMO75TmkoLmkmFgj3zkBP3UNusxrCmusY4I7njTPqRzyStgUGvIBGxU
8uUR5dRPZMVjU2JCFOyDxOQ+mSgOx0x9LL8Vkp27fIKJ7FAm6oGm4Nx4mOOhRTxH3sR0Qtp4KbUA
48wmWj7DO5mB00JZTG8udpwWUPkSJADtGFfrVYEFsjYV2RqUu7m/EEGO6zcsYweBV8LaVg95nm85
AqFj4EQcYw46ESt9lOFhJQqOwMnI+pZHhzu77kMEsm4agfV/JZKFvt/tLp5jLoH6BBMOkNiivoi4
GWx7b2PyaymZa8U7dF9vHEwkcCYUPxI1bwY9bsXqp66mn9uWf8Sy9tZsFYjhC2+SsO+IXqTrBWjJ
qrgpzYkoqf5LqSzfG36tihWsqRmumXpZWfPhcpQDRerfc3uidoMgZ4fVoDKjK1mQPjUeZT8fZooe
yvAT99H/DhHQBpzRyavelcCW7AAQq8ODT32RtVG7g/e9mZ2uHG+pptxOYH2ip4gRZqAok9xYX0xO
95G+lR3i2x7oNht3Jc6drXQ0xl8Vie6S94AJyHql0ty4KRRUFyK+pLS7JnlzKeodYpYFSRb5eJrE
+jHUAnANIRBIlyNOIQXxpNbiG0KBzon+zLaq/hEzdJXqQ+3gxFG/2dNZ4Iu3mo4XQmjQrk6UTgBT
ovOATYfIr4JOKFo6AGuDdQ8sEBhNp19Uwrgdzw3+Zz3hHGJ7rZeXcWupOb4PVUN+Djte9d2lqld8
pCwo53slrog82nE4bXp6s+TVFWkQQwhhg5XlNvROVHR14XpQb4lEAA3tV0X7XYjDz+2l+tj4R3TO
YqZ1uKvi6PbUiBgqHmyqsgoM22Ps8410dUd8EcDrPyTL0LoQggM9ZP0S3nMsZMmO8+0cYv4vHO1y
gQSQ/RKsmQgOwcAR8hLGbfY/57zJg3iuApWv+K7kJUljck18jXwk2bOG5Dt8mbSAcpqmmBlFRrLe
Ky1/N2mbqbe7AG5THSENoa+AkThSo5wuYSnnQavEASz+MP6JIpz3ER7i9VuJEm8YJo+aOa9QC1/X
J14SVBjzyOy/WKjdKjaMI43xYFduwrJ9Rc/Ziwn3ZP/Ja/kEaQaTpv/G9v8d23ItXtYpIY2Ru6Zs
MPi5G0nSEm8FFEv0D62FYkzgsVAF6tMwX5Plb17KXyKwRLXVpHcm5AG9mE76exkMpcJHgKgBlPGY
mVBlSPcN32pPZptBn/Ri3Wdux/IVSocX67pnEAey7BY3jNEu5yrmLEGGrlw2/K+I7ksSggEPO3gl
/QdwtDrNXkl3McvuywRpBTO5H1m/soXg4gcs70l/h4K3uXHQ1iSI4HuY78VXLj5S6gK1FiODQ8o4
D9k5Bdl/Y4GAt1lPqzAflF6c5ekv4PybxXQ5s8bLhB89zwK0h61GM6KDGOvPkaKRs96S5L91X9OP
9mqG5ZJJ0rXS9qqV0h8HlB9WxAv7GIPE8E9NWyRUEzwF2s/MZwjs+9p9tTNu7Eg6k0Lz5Ri9n+NR
JL0JKHV1wtuYMxLCkVdN5E3bxxaLnnhcYRqtRXQhe8AGGUZQPVETdVoQWwVb5IxtZcmtkLWrJLTX
kVoijJ/xWtBjOYTKsATCoUhN18iAb0Wqk5gx0iZt7fJApJE1bkePSYvXFguW9FSs8q26ySgGN5i5
9mYz7jw0jOWSal4q8cPCoz7YHNso9HHyj6gnYnWLf+vY21Mey8tXk2so7DAwKAVc0AoNgwZPtEIJ
rXABtYoEdCANKFIMSsvaeWkEn8UWf2vAFy5HmsPbkTMX31Nc3OS6ufbXimqqxukBdRTYnHUQchLJ
TYWg6UFj0z5ga+gXnM/HP1mqntcuPlc16f096C5MTn8U2ulJge/bKn1Rb6QcwG3Bw3DNd03mvkOw
ZolzMdfKntKwigCBWXd5E3lNnXGyA2KQH/JFAVSy3TyTFoh87X2DbUjBIbho/aQ1Q2eCB8LeflL2
82LrWjJN33Cdl6t0K4OULodK3ByDZ6smqO5edRThGUk/O4Az+BDaP529jYcIoC3Kc4lKPuG6SU0q
o299pp2HtQ1KTnwZhbPGH5PHEE7wUMUVouG4lGotbHzT/WKwvRgouxLPQZd/w2bX7zkD4liA5rpU
BKUYB8zTl3Uj7edbt4GFnOGJvEY3wDYjNURAA2I2gnuVdgKNeIvtzhguJDUiZKVsU26NQVXF2dCm
j7EdP7twxcD/3qY+4gD0X+6VWKK1qAt1JH8CUNG7gc23M8pLWhyCaLJIk0e+JOCnkD7E3gy+tFfb
WrfM7+wICo+yEpmU/uVa/hCxr0LYtM1HYzfGchK4u/KDLT+X6kgpK+Ajey4PrUdzdx2YeDZ0aFj6
FjsDJCxMa0ZoN5y6IzK9mE0ayxnK3sWG6jZN6XXF4vHfuQcyuHdx8PuXlS02Rblg/ZgOaYWNj4aE
2fYgEwXMMCV3lEkNLePX/2PpzHYjxdZu+0RItAu4BaIjiNZt+gY5nWX6vufpz2CfXyqr9pZKaacD
1vqaOcdEeJl23UFkH0QZIOH5QtLgKvsml4PhHdUlCeHWgzi3DH37NI5nrKQsMtuiCgh7NEhCWH4X
rEf4Z0Y0PRVdwOKUAeFvGnIxRb9EqHwgFNrLHaMIPFe/sUYfBzcZJAgoSQqupfUWgmYxwvSz+eZj
bJkX8ZMl1Ald2TnqY2SoykH+sHpoEGC/NAw7fU+6UHXne86t/ZZTjtrVq5njWRwIAEO2tpuBkjTp
SeaSjcl+MZlTRFeC64RaetqP9dDi6dZibmdQK6tvtaS/MVCdYmJPFd8kd3xxcQ3FEekfM0NPtcKl
jx26eojafigMV4gIHx9abT4+q/dOnGX7qnPUrdmXYIw/eriJbNTLqoCnxw6i6GgA8A9g/5lCEazy
fQxvo/3Psl3Rvw+lOMiyP/hkkEUKAYA+oYwtvtGIyf3Xuo0DF0B8aBGSXvIv3Y64bNjGOymB7gCy
wOajD5WHVL+WBPz+76rqyzhAzckL2no1JsH2Kb5o7ztCQDL2fTrqg96tqRjYVSjgJat2X4NMJF9N
ilrf3jCGzFZ57vsVnXZUn4rFPhEAsB+X9FhmHBhBGEZkejuqZB1qlExaeWt+lVuHP7XZGS9lbAI+
TgPVOC+bdq1DAEDZqAzDkbDBNWMaQYxpPrfQIDgIhoOJ0MWm4qFaJ9/aVXC2JbviXTzYCnaD8Naf
5cHAg6NoJEaG2GZH1LjSi/Pgc+JfdMRpk8uMeTivL+/e8jTASpZ2BY0JmCPKy9YfaHBdeyhPK7/X
hukyhPOWhVzhaLcQ8B5aUS4lmdQK3EwVUBjzBoucfZNso8s0zpV9rYo+iNjMdXV3WUi2I3GsA6uh
kYyqpHuVBKYWvUpFhSRoz2wGHBY2hhSRsv056++4wcVvgwBTjotzs+IiFBdFby7pP7Mw7/I7FTBI
aARNoUDF+ZTHvx1N3hI9gZ/A6nSWhEdBNp/5f/KsM7wFVwqwOMMm1P2lEBpK3yQ5MfQ0/M9LvVtU
+yD9M3NxjMaJrVDC0ptG84ph5Sal2TX6yEBL7hO2sfJ1eUaxQvAoVEnN1ZzBJbAOCoRJ6M3XkMLJ
jAlqADo9oJlWdhHFFl044OIZ9WncMekgYmsEIhy6XgWoKCZAs7UYqVHYDHwSBioutLIbeuSlpBRp
MdhwUZtYAuITN9cWBktC6ZTdcuuAe2nmceNVxBp+7heYlQ6oOlbvOkv4AvXLj7kW72ASXZWjJKuj
D02y31u2Rgp1GRVgidrVBuHahawP2n8VFNccirQhrS6RG7ibUMnttVHFSE75XEsPOWNHHppeaRm0
0tNxMFES4X6V0t2AKlmCpGWmzAYSSlssJGbiL8zUREuLmtxJeXwQQtazsUpo7mpCiXVwu0fiRT1b
7CR74M+ZTsUWj8xUF0xhAVU/5FXJIO8zYu/3qYDJZMM2HY/Vb89ipzeInUrJZFyIz6J8a4tjp4R7
s5l21bli6SlMweBjYGHkGK8ysTgquXZw6DfD1yZJYdDAuyE1xjHGxsjFVgLpcEMkbS0NUZu7i0Bd
N5TP0ghf1lzdW7QGMEHVX45qI9oVjDCy94mbpHLjIFOsu0ZS4co3tuenjm0BchGtbI/0ieBGrAwc
rccFAmQPATKNZVyWcEJR1guV528r8mgQL6nxX1bUB/ue8+yWQROT86nX5xwKRiz9o725KPZ/jaXt
2011Mv1YObtu2826305npEJSQU767aYK2H7RIFeyl6VOvM/4VCS6KyHrldFrhZh+ymlvMmqKmX23
RnYYKGaLlRgpxFfJFUsKFwoiYu0j7IPKxF1CrnZN4lq3s9C4roa4c33+SIjboLzxDLC95askq5J4
Eadr/5ZifMo8oWj2KsHSFaOEzPfg+Jf79KQw0B4SYENzf7J/sJfh9KycS2aPlzkf0IbBnid1TFLT
i43pc0ibYLDFqZshn3A2OF9dF15iK700TmFbZ5HoeJyYcsFSXb2ITFy6RZVuEVNpmi1XxfhrobM0
0TyU0weoRBduK4FPvNCIEZBC69VDPfRaRwIZQUm/veTEhAGk1rvSoszs+UlwNbAdl1uC6DLGir2H
vmbiiCXM/rbyfwtIE0kTetV6mdrEbQrGbYEIqzsCxgeDZTm7Zat2pfQZ7qIPbza5vl3mp4cltZ2q
hbInpqelKndUtdeMkmYSnOoUZ9ODdY3GhPQVZSDLxvIgieioYBCydPq434wb5jK5IxrWPNLx2er7
rQJTVFylOAkUyjWbkQ+mmtga8Rr37pkUD3bOjqckf9FJyOsfhDAmm12dRVWFLriEVp5isqQ5HbXz
9msyh6Af08tnZYwXe0yvXFcYUxSQEyXGFI2vkNM94mTH86+D3WfGXhM3giwQnTQMwKXECd0cB/YC
0ybf/pwQt4QI3bUX2A+Eb4Mhohg2KIZtMogKQnTs3Uy2iy7qQI/koA4igbgaOWBy1XJ3LtO7VLM5
tbO9Pm1LNBh98ZZ7wzGpJQz3NqJOCBffYs4tYecxcYOm5waHEsmNTKOZsx9NrTqJs12kCOscrsSj
OsUnY9oYWjpvjOTVMQpmGfyMMfnH+NFioNBX5VS+xRkZSyiJ8YSxoxjesJP242vZRU8DZqaIX7C+
PVWK1jw6I8D1peFU8do2er0H/Uh1OyIGZhca81F19NM83NAzwavn9zl3NevbgyCFQVtF3DsxyK9Q
PtsZ+m42rvFTevkccdMnsvSWYiMHy6aRe9vYH3zTMad2KPiThhsZXXHPhwX+aOG/AYpXUtOF9suS
HWcgoSGxgxAlWZB1KFdzQr8N7BQJCVQ4tdWV2JXduZZif8V3WbOUy9BnZ/MU8Odqy9V+EW92xfPD
AzIhiMDrh+aAF4XivOI07SkHBwY90Eu1l7ncz3d0WBioUUJyThUc9QWigbutVXhEHVn8YZXjFttb
dWgiPeB/KUPlzWIk3yx2Jcbx6K730TsEedIcqpCl+x6HM2HF81MlE4iB2GMhAwTzB3hj2Ejvacmc
aqBzYbzJTVkzUGBPT8CsGcRofDtIBWZ1idip1zE/BH/LxmpPBCiAFTqGDLpy+zuiW//FPiFyr4+x
+mKW29eWHrQ/KVLtmu8Ti78doSOjJ6eAxeqMWJpdtHnr+e6hTuyQJAX5CaHh0XpwpHMNmPzWSU9Z
76zWt0doQGgm+v86u9gNjh1AUrnP9xzur4Y6OOVx0LxFSVwFCK2GVs6ODlhNOj+x74z44kCNLKLX
x8PkkvmE6BAOTtRDzcRixGZF6hHWRAcTdzB/kb2OnOFUq8UDIWCNNK/VdyhiBx14K/jtxRGXiE1p
U/BkUvipsFRGTFwg5ZqFFCDaMA2uFmdvOrJAXvdRr2HNtflyx0+CKpFk4aejuAN1D8NP8VDt4AOF
eTCwG41GA4Oto174tM/zvVo8kFcDUmtPqDWsTmMnHXO4BiargBnnLq50HkxxkbE9Ltgel81by81f
WG70a1MnEX5A4LBbtHvwVEvntRw6OQjyooXvQfVFJDyjzFC+pK1xjRvpljaXjCp13oeXAeVCounM
bthGfxvdcB2Z/LUSM/B9ZsN+lKZAVeWz6sx6GGQNCx7GdQTeYw4tMOcv/U2pZZTy6iNi7WiFfnYb
BMJu8PJKrZxtYZ5zMjQiGCTppDNoV86G7vUDsuuQvV6F4RSnMFbMzDxE9Fzw8KyrJLa15C03pjfL
3uAgfpm3J7KFkfqXB7OP0Am84FpESHgthmFv/MvQkaLjAJA47sY/I8qzlPXnOAr8Rw7xJvsEQQwp
VA7zcxPBOiLRTJbODUHwS4s1TdnxYO+EkjGGoES4nOnQGAik/FYqapsTw9HkhBzPWeRHitsZDoTC
vzrrhf6GyysMdR+UkE9Hd9EyFNYKljgCbH/JNE8s9v/3RfGlbL/vdnH0DdLwfWZnVGxilGp3MZya
/2j8nFyb3iluT8ZtTc0HZ5RvY2IQj0oWpwH45Po512w5E5Xttu2ranLuNGw9JKg03wZthbV+RbmF
lmsN0hI9uP3a0oba+F2zN2Lu3+0bk/M141lTR69GABvll5Eex5ZQIfspkqYCrgO7V/hVc7pPKQZs
zOwLTwl0oUMXF4d50iEKeyKbDvGryMCDfC2P+keZzUP7U/OLAWN1QKpxUYFPgMplumRjt+I84p/W
Ux88hc4qfemMxW369mr7swEZ0K5jcyQUnpNUVV4HUAI5vJFLo9oMJUviBbudWr8vbLxorUN6O2Y6
OklWFdbeejWOK4tahVI2+9VCPQgFqaM8f4rT8xeB1fsThxIhN+Jyyd4rPYHNCBvBQvWxWkGTETes
3iGDcCRrnDi7ktVVgel8xOYbM3BKX5kFERybB0liPDLm9gq9u/JT/JpbF8uZhfFO3Yx3l40fOPGO
jpC1VPkUkTA0UzN0fgx979ajZDAZVM2EDQl+8pU3vvUu0i1RVC99FTMSPVDJYdudRV6fGxKgHQZS
lDAQRKQSyXQl89wgnFJ6R8pYT7spSS/WjiClUZYxef8rWNpDr2jA4RAw1QFllNdjx+jOBFx5tCBX
ZipFAGxhzTbP7FkawmL/FgDuGOHgf64AElRUjhxBI2cczPEOjIZXZv1H23TvVRMdFyjkpbm8sNUd
l92Y8tEgS5F47eJ0h/KwOGtOawCKCkJVgdhCikr/XrP6nfARmRxKisL3fMg1Udy01x7BMQxaNfHX
zPCepUENG0qhJB7Zdi6Q2GBSh1F9LlnbxrvPS2JCzcTcbQCfmxgLEpiCII4nJzkN+AxmSwkmcrMZ
zpOQQLo5u1JEHOVLI5pd8dRG7vdEOc01rzR5pwXWqZU9rtTdOinZ68/u+C/r6YE1ivAB8kym+32r
gbMeD238hhnJgoSTKZTpqnAKPuqUZ2GkEYtU6RBd9YeAnKYzwkCSYStngJxscmBGRJeUW6LpwSZD
cK6shMVFdZPRJRDNvtgIDvugZbeY0PP3cYHljKxH0wpaUFQiWs/ELGULSlIRn00SPXKIXdXfGLQq
Hu4qVPbjFzLuvWzoh0nhKvDNqXiR598lsgJ5seBlk2wfqnv5Q1tYd/TTueqm8yjN5wcePjy2WLsP
PEOHeEKV0nxUyFEtGT7QwNQ81PbGqflYIljO4ymz/oiJA6Osb9mHNSFmcDNWCWN8r9Dexc1nlP9n
Z8UR58BXjHg/4vQVX5OfjMkZ+MR+tb5DKi6D90lgfl9hmIrm0Vvjcxral0jaMcf362CgPEHfrkEy
mvJXso9es6h5bb6VpHwMLVp6PKsT4ZhVot6KZ4OVUz1C5ltQ2ltnm6tjIWWkLIPI7s4ZKlCBCvT9
H763lJSHfer+a1Am9jjiZHxNriFraBHJVknjUwYlRan4NYCJpWjgZdjXW31QX1LSUdpScwcteyw+
4RGoF+c5u4VfShKem3ANdN3cKZq6jWMuTVhdFRlWMvGSi3FVwUjovr7iOgebPpbDZeHppFgt9MdS
iEdj5g9WUnPTU4lCfCBkPEvIKCCKG+4jba/VJFeeH+O1YyKDOtGpLBbmeKf0S/5Z8FOWnwq8ErI1
rPxAwOURjAOzM17zLP8sD13KFpgRW0c+2qDTAkm7bS+Gxfbc2IZvWJVvCOOUut0xgh9DSl6EzUF5
Ne8qaMNE/W4VqC/oNAB7wTEPlHtE7GwOkHk13y0gk0bLwUrwi2OrP+zBcuZwhoItAVE3msTJl47d
VPimFZ2tL+02QYqbsLkYtxJxakxCGhObAMaFvyy7TEn9RK99ox38cpF9crtYoafPHMN/z8U4WUiQ
Ewpm+3NU2J+n/Yfa5u+1hVbRNj0p+JfXeGe79bxwbSNTebd2hA/WXe9o2+41WZ66bD0VElhF+kbe
mIr1lvHDUqAJF1YwgaPX2I5gllvoYtGpZAYZJ+Pk1qQZW5NT23QEpsWm5k8nmy9j89FuHCjjSYhS
ZEJqK+ihmHGZaE9J5t2cG7JKqsR6Yh1VAPMASgF8xLU1cazpnphvRZDuMRV2DCWJAkyL8Rz/xovs
JRO/UxtQgj8MzkzHGKEPSalo6SLcSv+xL3TyqA9jwixSVH3xiq0fNDTAgL3COHu0r5ZRHyTUWJsM
udY/p/m6eauzzklcGbPlSoMCwsb4muDPLRPcNCQnLZm26Ts6BrLjyEoK/RgiD7J9wQleUSrnvyKS
TlEvQzX5rcz3krcMrSnt7lq+Cy4fYV+qpLuhzi3NCWi88dAn65lsIkr4HEB/Fe0K+15CKWkQ0km7
VfJTmxgePsStZRMRA76L2ESkC05cJxM/asvr11n+INl+ERHFYQFh1jVfLGgrWVvmXIGu1n8LOn6i
kBZUjDY2zMj8yyO5Ca8gFoHPNhj8A2w7LblxIvsZlyD22hJ1zBeiBA9/HQOTihcWSYqJ2ESuR1fF
E6L8TvE3rJZTV5HkjqYBNUg+9KhIyC84Tpq7ztBL4VDKzVlusehduWx2nZcFFRTmkFzAiFkQOqmj
+cg1+xgjQtLh1L2Tp+XHVn6OSckhBEKja4yDDdS8mTwoEDpWjGoFwQCpvxTT5JDKYGQfVYyJ5KFK
yUOdpduMuGlAqd+TkPUaHRAQg+/XsGhY/HwQ6oDFYIF2smQJZKu4dup6y+xb1POddi0cjw54icBu
mNX3hXJIDpMHJ8OjjAFadca5jB5kldymHrcb1LX4WDqAvQ82LtMR+Y74LD7D7pBzB9O9jFDZZKTo
ZJju7yCumMKMGtBPtGCgiccmw/T7Zmr8esnFMEhir8on6/m7qOvbED4VzuEJu7/MscelmhWMTLCn
9d01ESb7/AlnyXmyQeo8MIKyimyIT99wgctyH7Eguw1BhwxqCDE30JtF+xCpdoXWdXsr5B+mp/vl
c9qrwASNnKgX/M9iUryf0QUvx6KN94Rw7MUwvZZpKK/eFmc62cchMtCHRNYBMn7ExjqOyxepN1+V
NvFwAZyC2R3w+A56zWIHWkmF1mIQh9bYj8LcLUAb157V8eufhFqFHFuv0tnuV7BXRobhtQ6Clqa5
6Y+qlR4xmdesvbTxTH46cowM3BfzTe68SvYRMatcBNwZ+BQpl0zIVRrCzKY391K/ILCbwJpqBGcu
eeSK4KdMX0K8DVMY+73fUfRvNCmMDJX+JH6AIFYGd9A0M1QrdzxBIHugFkKX6IzhEa13MocgMKwF
m9l4P3Ofr5wdqtqfSdwM8vAj48ab9mxzg1XAGnPuKxqnsd03mfnAmc3M7SAUL+fDRMBRCfs9KgB9
rFeFxAoDHVaJbdDOz/CVkQAme/Or35oxGpCYFYaiBNkpnxaYnjFcd0eaB6fjG4KfwZmG7KDD9fyY
snFPQlPGBCb/sPCESUyZiGuoVOsEOHuLDiKHFrN2SACtjK9rs+AQXCtatgajFSTMqaNydC21uVbB
6sdDRtbQG7nOoBbsB1ItOV6uBSEzmjTfuJ+Ynk5uozrrJJCLisOfXRcNAGgSQRwfrNjqdcuqmZL8
LCnW63isyfFcwt9GrY9yYl/yObmgi1fSiK4abYBenIpsINrlHHb0ThN59aa7lND9wWzhRdsJlnNm
19MoR2T+KkwSvSz96mk0eekwAiTomF1S2LVLwsrZTqx9a70MYCcHBmVpdBkRVhOI6IxK/Uy/cwgF
MQFCeiGd/jR1tWWJlAk6ZS8FTxUHaw07CfzqMEtebuEMq+czZelZNbUtG8mdZ9ORvRBoh7ITe3JN
MUchvFXDw9y1B85LxRvItLWn0psPBXR0kHKrfcHqiHhHv+dm9hTzf6H678O4FIjuS+ZUOBuHb5iF
gVlTFP1CIuLThuHcorrHUb6WJ0EsBrLfjr1uNLmDx6eymPkeS1uL3Dy6aExnkR9at3zQApDAelu/
hLX6knPAlvoxHnGW6iUcDMIsC26gukZBSUK4LA2P1eVSn7zOAGDVAsqoNlgbk18mmNpj8vQZUnF7
nFmqx0wWi2B9qBjNdpSYZ4irKwtCu2xuPO0l9++4Akao32do6epoA0FjGse82KCi1a3hANTucF1Z
4naXmIm/xBd+jMt22UCYSxR8PSibdcH6RP4yY1BmvNFRvoXLUoFBq4sKP+FLDQmoSdhd1Qi1lFMs
jycJMpPJ1BP7jtoxTzfvZl3eYOdgEbSHHGAzXkwse3e4WNqE/c8psdeh2QYwMSuss/cLEzGZ2ZN6
GzSVEVULagZFNB+DBr3LJF16E/etaPSRxLoGWqBxa3KIt9WIty0R0ddoUbHmcZcpMko9ZN1WaRyM
kOWionJfLIdr+swgOodzeNhsJUDpGOceAEJ9W3L6ag5ofHnBq9Bv4/DUWwzO8m9Yjcc0zBGhbCC1
BDM1M5yXLG2fI9Aj/ZUoxjd9Xt+LsviYrOYjf5ta662oV08bn0XiJdlEPhrYSYWEF0GKSjt4KZFt
HQPZxO49AjJ1TCGIDpYRg8DDzXWNJOfqpB9fCEfuM4eJJjlJs4KXniY3XeifpUIEFkPFDmpF2aF0
m+5TB+53OSBxoC/achG5F3Hlpm9rGz0tkT/SpGLoG9+A+7sJ7f1IfAG+8cFEEA+vnU3Q2BBBd8dQ
lPJZt+6SrsdtVmq8ip2ANhHvJkv30IN1DA2Z5mJZIXVFPme/Rt2fKjSA2m1JDF/T+zND6rHGawRo
nMW6kbdv5g0ZgSm71qPf5mBvOuqO/DSiV0AQ/iBbB1lwtFNGlp7bWs7QnRUjBOcUmJ4FyiErNfUx
IzBZyWamEUqk7DjVlRuiPFDQhaanxZ2Z1Df2tRuLYG7RFfZHhcyEicwE+A9I9UyIoSthqz8YAuIB
iDdf0w7mKlIGRiaNhHZma+e4hEoZ94t1UVHBTLtcuWZNjuJLwZaXHzqJWp7ZefhfQt05colHMbQs
pLVMZYouiLPWRxsCMcO+EOcN8fLEjkoc2MeMBX4VNmvj0DPWkalkxClBnCXBj5GtlKaBwT7XOjf0
2Pp1M9+Hfro1U3mtDHhnjXU0bP0OpabCQWIjANPr1p+6wR8JJ+qC7FUg32YeIXet39HXS3BLw2q4
JLzGqviX501g09ZnGA+02UccetJVYDcowaVuZR/GTkyE6Acx60+LP14UIt7CmVLp9iKiQD8zybuT
tY3Bgi52vYB4SZU/jCgw+bgjlBaTghf1OcNk5K6NZ4ejq78YqGCBznT/n2oUb9C+vUJuxw37U4Xz
NN/mOcPrUP5RGHaD5twbzNrYaU4Drnn8QTlmjXA2rutvUmmPUnuddePT8HXdCupSDkjq9BOKQJMb
o2S1vgBdkvEYMMA2Y1IJEyj8IL1Vy9cXdgx4F3Pq/IjuxMInNiHx0NERjrtkRChZ32UcHzECOjTX
TrotjwCTpoW1A11jYH/Cm9yxyU5gUXnNVg1DIcEeNsqPiv1I3ken/3FNCG5d4mtKiPBW4FKg08f6
CP7x5MdXznpj8WrxOQrtI5n6T270CSnmEJNH9hu1rzGYOa3SeerlY6dqnpy9Mb08DmV8lFuKD3iS
yZ9aVsCvIXwiTMfkhLPSAzV7LTDJpihlWbYtLNvGkgfxkYHbqMcFNWB+7i+zTWNlDWdbB72G9NmM
go7hDJSQsQyEwUOiASP6M4I9s+2ZOScokqg8RiERViQFFiwrhjul7gJwFkTes5eW64jjG3gT5Ju0
Ix8h/tGM3PcIH8BVpCfxSeyU02Tn120bFWlfksldRbpP2TfoE0h+LmiUAYOX9h3jfeJW/I7nR4Vn
P+GuSyBSSTQW9s4u71aS+9Ug+0S1YcKmhNrriDotkL4IeOwYzZHZPzln6c4ah+nWyyQ64F74IGfJ
r5hc16sEL7871ZDvofipGA9XEmdxGDjsSwvr22EQ+ZY7ByvirOSWJ4ueV/ReseDroQiRy5IzKQaV
Y2oYDRq2JlTcSPj7pDgIbtwZBRunwGH9LU4K5U0GKcJeb/YDL1MROOaBzjtAIjKGPHosT2uf88VP
GqTA8W6Jw1fbXry8xgpviGfJR6zCt8ikgpgv2GyjJ3huqcGcgh6BjQPKU/tQZ6rjJPyWzEuf/25x
ceiwLZJaxuLAzx7q49NCpBbbVwXPDSzFCPVZQmyb+QlS6FI2F13vfHgS3HAP5uzMudF9Au91pZtS
VcFY86bi02aaLp89Ojz2/CQqHcfW0+G7JXCYom54nbXA7LqbnaKSZTTK3hhG3CDDMS2iaxxCxu2c
1oqDeYjPNq+jYEtFyoXdEE42nWcC15bqrBrLRYUET9l6q9XwhsmtnPDCACyPXii5HpoUP1a1d0YL
eLi03ocqIyRhuuFtjdZnbdSP/9KX1bBeY3Jg4o0a8Ep0Jfdr2p9jBWWoGZ9nofq6xO/AlE5LNDO1
PSZ1v1fviRoTgAQSiJkYdMF9PaE6lvQdYQbYksku4Yl5NbvpYkYhlmUnLe8BBL9hp2vWbqKLqUbS
lVGFKYEYNW+gB+88Gh4VSnWq6s4MPBew0XoEntCjaoVoA0RGqYO2elcIJFMOVNboCQow5/Vv8784
rkTfaXZ+oP45aA+MT0BPBidrcTuQpEKUOWl1C6jMFvpHB0DG6Sg8jBOYgoSe0NjM2C2XpfYgwNUZ
PgOWqITykD2FuMZV2DxP0P1iVoVpF9glEttGYo0SkczKG+LYX/JtYPgy8t2Hz3vCY6QZzPfUp8z8
VP5hHcFflhiuMD6R1xILfpmKF+JKYPtaiexUsX6IWD/sWAg7io+eTbpg08LPyoVuUtzK/OzlBNV4
PqK2brPyZcFzRGy5yxxpjXu43Ft4Cx6cz5h2CHuTRZjAO6L3/x2zzMSBGxWXEuiVguSiR+EI7Ipg
v4yZ/TCD0nYYspL2YJ6KDsLLVnqq0plgkouCHnArMTHJOYX8qZXFZT4qqAqiOHptuual0CFqi/ph
YlPXjhkjghhuSt3qUMEhE/+t8/AkF/1p1BZ/2NDPLGBjt5Ya7Cns5Bp7r0KfW9floDcwWSrspsvP
TPmio5CEpHVEzIlc1ilSSNhd4hVxchI0fB6Kv501druRDJmoSJDeMqM1lT1F0r7skCvJcDzO1Uj/
pk3HsgSrXtjHlPyYkCvXLugi+QqRV4UcLAZvfDy/SwMBr6V8UdQVxRKL//jWydE1Cmm+Z1SJpQ56
zMpQKgzM2EciiDLmiYj8sRAJ+DJdfRny1DMvJR5yD2BAGXCLXj5IZwW1ly5AUCy2EiRMDq6JsroF
LxXE7HuDP9ZEXhPc1zjxt/gJdPk4UkDydZ40dgTZhk6Ej6M4Cys+t63kVkrkliGar5Z2CfGgCUEu
Ca+qXV47vbyMc0Neh4O/TWPbHZ7ThJlucsxIQpwMUo2Az5FdLEnkDNFMY21dKneMULmEOjpGy09Q
WL3Bjtj2/Z/djzTWT6aGlvJrod+Pxvh4gDW6nEadAPXF7ZgrRwE8akZQbrdX8/KMMyclbSGWgSix
zjW4nZpwQ+uyO91tX8pKNPBlaE8gp9hcKIeKpLGER0ejswyP4ARIwsH4W7Br87iByMtdHc0IXVUc
QYq7WcCQIjm0u9Ev6LQrtEWhYRF7iF4Rve2B+bzOzQy+NDEZL/xU6VdXA8lFYBaMroZ+BV2Gv4GP
P+5Dqu4H3KIaokJ1rx2mfW+M/owcrkXtPiKS1i00OY8qiM3CLd/JGTiIpsNpkDKgKd1ugCExOxaD
th6iULNTJFBh/DT8lRdC3wvmJhLD24b9WcbiVrqoiAN34rZ8Lvmf6V4UzHAMdjKbzXA/8N4T2tR1
w7FKtgk9q0JQKT2nkbSoxOSBWRvfaHngYKJNUP9EvLwAGoemu9XVcCO6p1bwTf3fGKv/vzFWjtZp
LHO0wc1hCao7MsJ82OdswYcMsgMzWbiH0F8mTJuVyRvWDd50W/vlII4sSnAXZSfFSj1W92R+sVun
WsrIFhRLGagfEtl6YiVddwIHQtvVZ3iqlsNM9G5eVnfoC6hnsD72t+YvTw3XLdlXGs1/ntyjTr/K
z8ooqA6/SWPDHETH4I5Tu5tRXeAFiXYDOKFucU1sXrA1Jinbzf2N3WsYN2+rJb2kSvccVe2OBQj3
tGBeqS8e0JFDjW4OBaZdQwsG1ELyC20/HHsiGYl4iTL8OnUwuegINDcKrUPxW5CgwF0mMbZEJBck
nIEXIiliC2CS20cKbpjp+llg0Q5EAd0PAy9llqIrV9OBGOLLtOfYPlSGRtZ8tJrqOEvUMiWdQsLB
hIOJACvoWoYnepMJSHw0AYHbjGpqV+jMdS3njHlo7LObdMS4Cp3E/G6ZjSVITmIeU8rZfQ+syLvM
3JrmC7TQvQZVQpeKfTu4kfi0sE7MZGvM5k0HQVY50TVFXNWo+LoyGVfTwIWXl6zK9tF3xIKsyB2d
MX+K7FICCz/sZnTje096Cdn+1OQFofmykSBbjs64u9KAfDJ2N0rphCj5iSXN03AjhPR1YYbyecR8
SHHQnAHh+cnADZ6I42qS2/hayC2ZDbthxKewYptRiRA033qFa8p6CbGpF78oN7j3Y0JYV7ZxGj07
Qan572YpaBECJ+9omg1v8aN3eDg3HuAC/49swOFA0bkAHK8tFCIKVncC7MWlgERikuG6sI1Rw11F
AMCSGcAOxSllg53OZ5MlAyE/1Nk3EymNkJKriZRm4uTJGww6yGnWypXk6NAvExov8T6FzUfXyR+b
PqudzolVn8PnrxTPMDSnfRdKTijk6/a7iHKUwbOvliNuSvOJe2xQ+mMda4f3VUMKVMp7A0STlBAX
j1aK1PlWNsFxC5ecHEbU2MCquwRHr3gpFftZ4aYb7P6h/RFVGTDsJ8CMzA/WMtDvdF4k6PGmPt61
eLwC7og+On+9t+GxMP9s7LBcggELvCNj9Ypay2yOfWodlRf7WNYN20rD431RLeXYl656XTHTcVoX
Mflc8akhKrckGUhGj1y9RgYVfs1Eo8CnF0++1VX+uvujk5kwlvah0oh7B80i6hvAQh2hSOYmC1k4
EWd0Rwo2hbupEsejmd4cyl6lIguTGQnJ7+r6O8gz8kx2RXmyq4njyA2kOftJSi6TghVc/StbcNUh
A6c3K11vHDy3LfyJT/huTwgzjhLKX5DJK3yuiNEgfHkOdIUDncLL+IoC9nwqi9CQ/QGI8ltMVk20
Cp8Btbm5Sn4avN0qypiFyxqeKYXJ7P8/ms5jyW00XaJPhAh4syUJR4K+yCppg5BKErz3ePp70BN3
UaOZiB5JTQK/yS/zZA89Ei3EMYnYztUEYW91LE1zFlwEGeayROZube1VZb84ciS6GJYYOqEY7/NV
pI/vb8pEVqSWebm2Y8EtrTkZxIiZ4Vk87gaUJtzjxwFX4BT9gsJlkZop7MSIrjluyfxt3FXU8K6N
HbVOb5RLxIXxIqFKYcCPmLMMqaCu71hyW3chx4Dgb49W4YsCl07jIbGkGcD9pnPthbeMqqhmZDbF
kDPE491nR3XmWmzXgOisR/K3yQe/TDI/6RRvaDsPaB+Mgd7UaCDnfG7xnJAmrD2iMS1fLGsdVJdo
XQ8meUfrlTG2jJkbpNlTEO82g86CV+WmPjvcBCHxlSxAEVcGGE90XemmjZNi6+uNMcLlg06uh9z8
71a9qjGacxf6RXpa+uyR0u4uk1lgwfS5htDCmLO6xD3s6cqbfpg88hgh5EH0YhyfaXnIlEeU0RD+
C9eW5E6LzU3ELciooYe5zG8lJMP5uXJnTIAZRM1bSN5FW9GfAoeMPtOFJTtRTCf7XWVfsRujlzI7
RqXpxoNZHjdjwjBT8bKNs9IjBmyDQ0DE9t8eDikngLqqd5NOS3cLngEBsEYA1O8gQKgTlzuYbmxq
qgutW4dcTYyjmfDUmr4EoqJjdcJpTyvfcMwl1RnFWw5so0vWYwXt2MDd1HUnUo3HgUj2R4Lzgknw
VeU+aVodgjFhvL2ZJed1CU+DYnKJlH2FyxZdTcj/BTNztXutFDEq0O+wFeOpOLGU762E1Z/ow1SG
TrXmrro07lwxA6+gfi9Ip2C1auR4N9fJjGoW1abc2nGrPCIKXCyXKSWSLgWRZZTRIyedmrw6tSou
OeKuFoRmoZp3DTuCjtO4t4iCK+cOV49Q9/uYqPXbelCfbsjHVpyOjGnm5KKt01nAWphl/D9KJjKD
3w/IrxFVBFid5MEzGeTfiP2L9UlTfloj7WaMEfL0jmHn1BbGuSuDNF0dPYL6t/IdYruF8NAlIuwB
JHYy6OTkes6q6pOHOv5UD/ohn77p37FL1F554fjijbtSF9A+AkwydtrupCrEJ7qHKWC3aeSM+xtx
JBxehktJB4fs8QgGAfLs2JNGGJ/8KYvQHxIs0fuIegXJE5GHUU5hCy6W7gzI+tbUu+I3Z9WNBhj3
vzLhpzLX2J3Wh4ISOHMP0qHaZ964rT0c+5Bxd/qOFNiu3GabTGbQr/bcasF/3rg+fsdt/Jil8NFV
8hPO/Ef5qxpoK+hkO46nr2JigBwOdvMfZKLcByJVbli2hmDWLR8f5LvVjA9zxnO3Vyuqv7/mcnhA
xrig4A9yd21W6bzG1onb/U4uuFgMrFhoV8NOSf5lPFZWiPzFM9XwTNU8U0tKQ5zOebV2exXuXHKT
CySzRLwNyXKbPGrWCTszSEL0N0bDVmewkrgnhpUJ1nwIVfSsTf1ntt/WbggrljZrl9+sKZ6d3D0V
gebtvjjEU+FEMzdOOM4ip6qe6FwEfFHhHNUdDCk+V9yCR8492yCxkbNrwAArBH7TGRfowuTEBH4Y
msiiAxJ+H7m3MEiw/3DVCW5j7JiTS/GELrv0C8ym34rPoqrPhZFsQAV/+YmvVq2kq1YX92SRHmIT
feROJmHgQllsdECT5Ve8sW75jZaMV8vg13QBF33qRsg15G5SIbEZ1bQKS8/ot834YQ3dM26Sh66u
t8T924Pdhv0SRuSxwgf8O24esX3zJ8zaVFujmfSctRuQy4px0/1dHRW3SY8PM+ERZNuYuUXJYYwl
dC9inc9YwzXj2WMYgMbk6CSS8zXDXL/CwQCsozKGy/0+Wz3psQMmdcpUNn4mUYTWC6b+MRHEYgsa
UULbOiaD7XhMXSihaYJ/lNj6mufn5TsruusuECXdDqlLnIgKoL07MH93VZzyF7nzsexbzG9F4g3x
i36oiJeqjXoPEL9nxbS9vtVrESn3ejqYDCFLrB6h8gdFcRunykCQZX18xbL8MnfCXQsFzM4HsHhW
N20X+ouYRJdBupEU8Ds/BQ/ZT+QgdAzenFDQYA7KW42wOcgpRwKkMzKUqh+biqfroMUS4Sj3n3WZ
UiggBIqpQeLLD7Lc7GlIScvXJMrPzIz3IjqoFdJRcDDeOdQjgiYnOJN4M7NLUjAEQClYkcdzvIFT
Kn6sWfKkFKZduzfdxZsMlAmYpGd7+qETj6xwIpFviizDxyX0/6sOlLl9i3kSgNDYL14Pcm5lKCL9
k8i61c8I3zEkx2c85o+eCeh+on+AtVGVyBHMOqf2vYw9Y3DU3WbRKLFogFzd3CKy1DmfkT9w/z+E
xEpj3Mjz0frJuBmo86URlrsU7+NfKFzGcK+F+VEBuGv+0/Tka11/D9ZOYB7VEIphOixT4rehmQyc
AzrJDmZpt9qI7jxr94JHihaJlUYtgwOzpGE/3jcgR2YpdQfAFjMNAtzN5SIYwlcl8M+MIBtIyctz
e1xm2e+hiYtEdnEurAXtPdmvEYfBihnTtCRnVrC4j4rbixlXhNWr90lTHcIyBfNTveVP0Wtl6VX/
TWj3NWJ3g3VFjQ2EKm5lToEzmEqjnu2SfIZZnWlkw8WRi27PkEsqtvQ4Eyc2NsAQeulwXXYEBoH4
PyJ5oZ3W1gphn3FKmhFMGsiuWyqOtMl6l1A0+vKdmNd5Kj1MEjGyxCaktOWl12mzl+ugmU7l6lc0
bFk3OlPwjQnuYvjDpByFnw0fqn5NmLppX1Hu6CQki5bEE8seM76gmzEpy/dSRfwawK03fINF7VPk
8xdDEi0yWjkHYg3SIzlYbUKrhFNuMRgOr2SlbNKZZ/6SvMyN2Z+n79vcPjSgGlb2L00YI0/kMa4J
Qbjp1Kc9QBPAOkk2ewaRM0QeHS0Ho/JBu7ccnauDvWNDhapbqgDCDVyf0ItgVKtkSnjrTW06rVRu
hp0nQpNsi/g2j9z6sKrgvVCb6mo+kTZ+TGyrChAVKFnWCqYHNZhT1Iykw4DtnGTWJaI1bYHcUwvg
80HorTJTYuCPI9AymT6GLCv20Y2S7PZ7RcMpCdqrX3bC49ZUvJ7YAqPu0+qTg0FbHlz5rD717y5A
OtxVfnQTSyi3+BN54v0lC3ixzljnAopAg7RbdtqakGooTpKdJLkbGir4QfZ3MPVrNTPIoUSalK4+
PHWRHuu4duYEOy+Jr7pgx4l0DJOxV9QtrXTtPsynnegJa/oS+x1F5wHVDQVao66/JOtmdtbukzAD
4fXX/7NKWVrx7w9uPDSvikZEUSZWGX8CVAkWmnIrcqjlOyrT92RNrwg7afLSGAwkKXYS5GjOv6F2
YL/Io9pWcS+EH0Cm5tnaL+qtJxiEKuex94m3WJW42sauQaPLTM0qZjb273lOrqJU3DM6zcNlRpmj
dYyFYCWUbZL8G8r0ILUEwbP82NtJfIBe6y8DIjjjv67U/BVXW1iVn41GLtLXVBwMeA1T0aPgBWMi
U+qB/Iutp8tTjuNnKdSA2vp7NwA3bOLrIt+mUtyL9LVkE7MqA5oft//EL+MVXbAFQs//iMY2oKIu
YB0kokMk30RwxifiTVQlAlKvgGIFGnTdlk6R7KBo5lOOlNtQGPgtRnbxZm8W+UnZxi7xcjIrwg3r
empK6TTGSOvtYJtCtjFPD5Smd9k5NcRAXPPAyEnt9wY+3tTPf3dlxWxl8KQLuzDYmvUhW6qPjMbU
58TRqeSj3ei+LAjh2OxF5TuCEyQz8sOnSaISJ+CwT5Q/nyGvp7Kec1Lv0jYJcca82xE8kghStjsT
uBIXRvPJcZBfFQSVisnrlJc3iZn5urfgHEhwDjoepLQ+tZGBJ1EKkkqwu4mb/FdMPqNjlx4A/0nU
ucXuzFrdpwU6OBT38FLw8nBS0vvkpUrTh5wLT6vpbwmwtn1e1Xf2x1sdq5dmHM7zpYgIVlLwp8uP
XDJ3iURiotmVpCPkYTvSwbS8a7bCNXksb7jeBFX3WpPhV32veJbQANStgWirrplY8fQrbz7GhVqp
zp0kUeqgcpCrLqwBOrYQn2+yrv8QzOo2FSwagx5edqlOQXKzZy5Scd+d1qg4hSGYZMeC8d66v5KZ
+QsFB2HHjBvhnsnD85MBPg9PQKo3gCXOvgtOb6XGk+jEZpda8JUaqsiNm4FJsptT7S6n4oN5i/xG
MFHc7jteCH7TBlQTfF1cfNieZGIgOFDE+pwJlAFyH5Q/MTRTgea5NKU+XdkXeeWYV3RXBGQafRXi
bB13VgTtFktugyU3Yp7b9dquZLwKoKDibg9EPNhmqkpYBxChRrratnKOEJEgg+QnZsGGolMNGAfU
lMQKlDboqQsJeUmD5NNcZkU/j1MfFDfkqwDcPSNKAJT/WYDmjBrStPCmgQ7WXiDP+j8PUIsDzzrV
chf0uXW0VCOIijVQKDtgHnxaQD2ZIRUH8w7x85ibTh0LQY2sAMKMNQZaPgkH0Tbr3P40yJBhWCbz
mPIADLuSoiMR4iyXpIK4XSf+y/AXSINmw1slE9qu9ZE7/vc0lg8uRECgObxuBouaPRNRF76uiKC+
QjCMf60x7gNmGhlXh1TUnkynnnq8Ps0BnbevQNd0D7LUXGpYZagaDenj0tbbJMVXpd1r26n5NJI/
03aUvhPg/K3pH1rP+sTNCo3hQ4nLoPrOmHomYucQ/XcMC+GdcKbOq9pwfJPJdY91c22bmA4pGdRK
id1snoAEpfJx0PWj/UNPDGeGM53+Ihl/qCFUWdazGukFdJPR12vNMTHdCyn/mlA++sgTKDRrCQGH
Gq6NE8RwmZi6EJ7k8UMoBMcwNHhXP6JmORvgjU0ZqysAbriXKvdi/UCVGHdydidOYduZbZc1siv8
FXB9RtQStjg41BQV4Y7uXW2z1rA+Z7PCYUYnIRt7uNs3yibNUSDezAgLn77rpcZezT8hl9GDoMS2
1JAtslZUEsFuR1j9FTbKMAbA0eM303ZJQnUx7XE1Gh8lHJSjd8BhqSQpwBIsGMCgBkVHGdCYWYSX
VZqO4nhussa2oBzV7DwY+BnD7jubwPKSrfvDARcceLLjhlAhvr7iWph1/pAQAw8DVmlNPWwVoL5a
JAnVS5CQdQjpBnKsehZkFEnjA4iWmovPaVafkmMAk9kOJu3e2tX+XNFkqf6l9E5y8HGvSmAWYjAf
gIdIVXReKjFI//Q64WYZKnDKWSuC6PcmDhDRjUnkGz7WKG56nuiMLcCXlfJYN2IxLEnN1Vej0m8G
G3q5THR+RHiG6JPLaD8Y7paOkbWKX7FTaQYMJemErEk4C5R8ui8m41hS+4sF2q8hfJh/GENy+kWh
jQknhlxPCHn/gECaLnVwE1fhrO5CTyv+UDAW5iRTI+2Omo0WKuEexnx0XY8RYHKAG44uy952vEv6
5qzdV828RSnTd0s+z9G5FRKG1KNdldp7CK03FNmPEHbwkNCe5Ojw/QuzZSILADdnIlXAhg8Ndxwk
0sH9IazBRcax5A9qts82zN8Evqa9pBm3Mipj1BQUbrxvNxHABGJG+YZQE/2vpMPYwALG78Gjg8XD
w1vvSSfI5e66m1eCWFrsVep/1dCTGnszL8wwmG6la66e7jBAEh3Fgsfrr+qCN0aQdDoewH0HV1sg
v1aHPgdEbCvA7Qybdrs84p/amWqMTViGE+IohukiCNUq2Xbp36zSB8svw6u1q6+4Hk8bYx0/AHIt
r5EEumal0E0bKNTAy0pIoqHP0jwn5nidVfXGDB/va05h4+Zk3Vnn1OR8UVD7OniKqXsjaUbQMcSJ
B38wqADE+UYFwV7Ar0ufJEf9w0jFqTal/HmJj6vaozyqKS91rhBTjM5wPdtAOA5mc5aXKrBiZNYV
+fFcRcNxPVvcc0fDCqowuTxV6LGDp0mKl1uJP3eDn8jo1vMEuczyxTlmDsD24ekTlDJ+zMb9JxSz
30XFXQ1jaHjabTgZtPWYiMxITHjxR3fsGreS4N6h7K0tJSxb60CBcQP+TLGQ9mLa18SvPqpeJZ08
xkPP1kfH5LuaZhtnqgyPZPDCwry0dXZZq+xsUjILqIT5pROWR6nkCwR9z9AvJZhQQ2CripMBjAu2
VKniYm4HujjEoEqQRFQ/mgQvXkBpzM4kd25iqm4M3i2Fz4kl64jnNJWSICcbUmb3MaweVcQbWaxP
KY8+2F7OpfoUp/IoqspOOGiWcRuE+abP+rWQU2KlmLeIp/YySWYklHTHQoPGg7FZoil6xiJlKA4Y
J0dSrF2DbaT8iZ0bkAb9zEeFSEgCU6fb6mzYK+ClkP1PpLt5pZVWxUMcfdjbMzEtlJB0k58SaUUI
S+P02QMxVIXoOVfLoyTSkn8KtFmEHOUL8dLl0aUzaLcHRFNc9VTbCr4PIbbKVtKOHUP2UTit5nLe
73kl+5+SFt0KCKWjFdR7DGfiId55ACnAdBq81sSDazoGrLuW6n6xhH5EajRO6yME0Uz0CVeHTXQq
+LF69VgWy3Hhxa1MeU8ieFdMiy8hko49tmXyHXrhm7xwPUx9BmYNicYZwV3LvOQfuiWqucAgaHS3
Uh859RgHks8BRjAdTxWIflb9K/Eiu5obe0aJDXEi1KbbAn5s8+yk1eIpIr/ao1EgnsYUF8wGg3W4
6YD/FfFENlO6kVcM00Dl6A5kq/M66qFJsfUdfCojQYqHtRzuZHEOKPdrk49ELj7kKvlIyUD20YMx
1XPjEOELrNZvoee0QrID65sPKTBYRFieq+BrZMnEJD2UqXDUu4xKqupczcUFTPlKgTZq5xwTziCg
IaU0XBaLKzXYt1nV1MJwKe/iP1WE+IofpVRcr4I0hb+LnAfsA3hP5sXjTGnMHt+xtz1y5l4e0eb3
3zJR4IWaCJZ9Q+FmvFCMzvpnCJLXRj+k4a9YBRH7cuiEfqvXp0gCTggBaqcDo8r4rZOzaQGYy6aT
hTca7NKcr2Rplov6UVKyZZgJ5g4wDmPDa3PabWFuw62p0GvnBUpTdtja7PhTzZyAPo8CtGGwIqP/
iF7JudbES0Y+g27WJe6vW0FBkV0wigX6BHUbzFU9LKfV3SSwnUvn0D7CFJMSZGKHRCjhoVOB6DGL
xfHr53OgTZjk+QknV5Lp8+ryAPWfRoK6MQ8zPuVOesvxi+FcDZeuJK60bYFUGDvWefhKRQXtkXU2
GXDWfEijGkh9jhkOP7eWnGOBvB//XQL1O0yQM1Y5YKhRaE7Wc8qS8KEZtSPs9VvB12DKHB1oFrdy
O2WIuw0o0jx3Ij2op8lrY+toFCvqGpUiDffCD5M8WQJLXKkxsCqJyzfiyMm8L1C5MChL5ueuh4An
/q09jQkFVN4khGCQkpBgCYxOC5YkmeraUVZv7ier7dfMJSTWvmoMShRbEm3xJs7IhJk63oDVaf8t
3yFDd3jPuwnobt4YF5ovtkwHS8N1F8KXwIxS0sNUGy8qgPZqmPkWUxn+IgLnuPzZLSoc7wKcygtD
aUeBJE0RhdTbBk0RcLsd6d7n4OmJMdDvsEH7feGnHM2nNSFe331NrHZS0VHAlNkIGUy6QYdWFjNs
IuexSQtJ9SWOn6Zi3wpU/rUcT9uDTPWxcU6CjLljSTYqRnZq6rukT3e4twtovhZNrdp9Mhj9gH+w
hZ3X/km1zEeRdR8J3A+dtW3bWPn2BHwIgD3RIkSwoVVLvRNnvQamJT6U5R23y6t89O+I6feyPDv2
2U7WwH8N3qXDZLZy8AvxJyed5hLW4iyduFvzt0htvZyf05n0pW63KjztLOY6tJwHybyoEpMRz2Bi
IqeEp2VpY1dTDjO/dewHeEA/hXD+XJX0c1RYvXrDxwC21ueDMPHMVUkwEbQ+pG5OId7Kmmfu66I9
iyXuKtmTK3uUNP/9Ns3RnY3Ko7mimXanTXVHXqHvvd19WR+JSH3DpQROe5AvU+FXp1PDskZ/3cBQ
bMSQkHIFE526l4IKVMy4jDy6xFkYOfQhNH+qNl45DH+NsC/j0aRJbJVy9UZrXVNtXSPqXXhQbs6P
Ge6p2Han4bYI9cFbpGLrq2GpJzilov2Ko6NPpWPawnTU/LtMltjUtCMBfMzm8/a8eZaHRXavM9sj
A2wPEMrio0S8uWiFo/Gk6IbzxbFO2/O6cXxI8LN69MDVLFo5DGbWShUDA1GW+2Ill5rdVWRmNWuU
cJTLzSpQE20tn+7sYNlC5UJS06pU4qUGitBz/gk1f1C8fmWa0VZ+9bv5nAoE9j21pB+tHD8tqbwr
bGJxtu5QjgsDpg2fi6pNdkI/yIjJh3PHRiaFuLSyoXXSD4MGsxBFqZMdjDWfgCe+qUSShqD5br7J
UZ7Sf7eIG83AxsfTkfSHG3kky9q71JwKqRNvYXnb+qX8NOMlmMSV5vdd8x0RS19GDvw4yrchaLah
/SWOH+Oh6ilgAL53ypAeFyCBFsaXY0IV3Cd2gQBbhEhfS8df1oWs7bnNVxRVkLd31AZpyG0ygQbs
0jUE2QhK3Qrsu8faJ05cThgABBJ2HYWArtAw/yS2Qb6X89ajtEJKe1mtUTBoDXAr/0dnFK9E+BXn
nyltJJsd02QsWqgn+U+OWqbhSF8WSvtALTF2x36zt9TIE3vL02vdj1SVYPJwktvZRyEhaqujy7dw
EJm+xZj2IjZRlY7wddtEwQiuRPDtsl5fzaR/JIvLp12bL2vJX+1v05+F/tZZWOKMXVb+GvkLqVTC
tKfdsNZeiuVVYWVcnYSLNPNCk5reKaleKyaPEFUAWpmcfCl95UVpxeg4/vTHUx/i5DGkW9oaxH1+
6MZyySi/GljvmSt31afS5e98MT/WtHqWv1c6gSPlQGO1neshEwrGSra1iMGEiZsJNGAdegGHBuOa
1x/pyiKwagOVOQ4qUowhnbrDLeitivrWeJPP0piqFcdGxaVCke+OS/O83404FeMIIurwDxkIv3ej
5sdVhKFRdN53sk/FV8bhVFEnuxg/S2G8qOOTEM0xwhSt1O1ejRmVTwdOVDMxj9Bo7kP8gJxxI+lB
nB9N0Cu7EMyLuRXffalfLSlAbTZ4eBBwCoYPpk8LGZVNu88AY8SWg63E9sHOvhTpTbsHRP5xQpHp
ax1luYrwJUuBSI78Q6si1olzkYx3O70YPEklqleG4iXyQ8EK6nzW38uL5fYGsbj2XXcSdzfF19mh
oBDyh0Y++rE3iXB6M75UstUNMh2yoIhSz6WB2S1KZQuFAtR61buzbLrS35JFUMd8XGdMdrmsF1eZ
J003t+nBm9nDQYfmgpurrU7oD1jO2pOIa2zAcG9guA8x3IvGXTQmCExVO2P3/lrrjEVU5WoKoZTT
QcXpYBjeo4z1d2pc+nggiWL7K/GM/h4+aV2rfoWPGhMad9xrX4+X0NRYPEgo5gqaYbrrsFGsPaM/
ltHB0k6LZR6lP0apcB8nKaFFXsatDX60hjGqxbIyw/qt+GbpiUV7NxE9rMm4jM36SeXkQrQ0Vt2o
NJzyQdEv4p3pzDPDgBrvn0CZI59gyDp+0nUsyd0cVKtx0nvomfV8aDCazdFlmUbYw7uWETRhHGUd
j6FwbwbloJNlz//qsCxXxoTrmePYp1ZWe+Nng1OL8MAJ+WlHFGYfZ1BUzZNZLrBZXl38yAHU6EZy
p4PgKBjjcW2+1YoPtydARweruUNxxh1bh+l+MTs849DP1O4ym/Gl0edz80EGGAN0C7F9PsUzNyAL
Mihl5Ip56CKRjQPdsITpTnSB0O8IwNWqK7v/KUDvFzl8VBRD9hOc7OoVN9k7NeU3n+TMqMmsNB9J
oX+ve/KzcdCT6tWOuYATEkVkNZgBTom3Z9VMR7+Lc5pjGsai+0XB4iLvYpGCpApvGf1J4iQ7alHw
Bkh4rTToQlI0OeJOUQqnmlbQdNh3ehynOgFs0XRlRJEhYXrwKf/ukckpM4pRHHLoU9Gj/19d/aqa
N42Xq6MccO5+lwuScTyc67cal+chHc5CdFbJgFFvBI/50lnkfBWUIQaPxquSA9Z7OmSGS0uxYUJX
8kp0cMXPQsLWWDjshQjT5rlS/5mizJKrH6em3DHZ41iOqMfZpL7GuYHugHiaYkQ0ONIvK9YOwHHK
sHiqzOFyVcjVMtALP5n3OC2So46lPuj/jXP+MACJyF+Fj+LP4zGs1aHnui0wDixp+eP89tWKNA+t
XMcVaNnTtZ0atBa0b+6xPXZgdO9U1c+qQ5Ni8AvYRxk/q7a8z+apTb76eDNw0Hz+FRJQTRrtYBWJ
rWOi2i7GEVdG1oEcYNeSEPMniFCREBQEzc3N2JPniiWA1Npkvlop901qJRO/xtw94fnCyE8TpjmJ
RzgJv+RvQIVzU1MD1pKckiBubJviUpG7644KPwM5xqmtuCRHxwayUn0RLMur29pHNimbj2wRHxFw
9JmLmihbl9I2fk3YLGWunjNPci/Qw4MZLK/1Q1IBmF0GW6p+z+1KAkqj0ffA5CSB0MbESP+WSIky
b76PnINJHx9Dfgbw+YALwuo/QotiAKcbwhPXKau23M5kc6EFE0f2jJd/7e3t1JD+c+lvsCnTOXBR
SfDWIeNqwHdYfRlU7rgrQ2qk4ZheIarqma7waMOHlO/qU5hTSnW2GvtiL3J3r0PpxEWPg9RCznQr
orWpS6UqkPCtKvYnsuAzt/6VQYyxUAfkk5FB+QQ/397yN6CCIJvTc2/ujXtYpTfpaJ01KLEcVcZ2
Gy4PbWyH9U9SKnaJBUPjtMZKdWNyxWLJh5VYWAnxjjVk1ymVELIbo2giiHR7zh43slZl6rvhf4TA
2GbqU4klDM/YXZ+Vq66Gt0Bx875/UYHWm8lTSOIP9XvHONE2MVor0KpN9nu+1jsewpBXzFeN8jIo
ERRr9UTI0r9RKK7QbNpjFCkd3VoCAxtOfzT2iO9uDEFGYphuktAbnPitQTOdHKwqBRsZKVLQSctm
vcSzEQJL4jKU8+kWAU2/QaKSHpTHV8Okk4Ha5ixb9+UuA8QGzj+YCFOKtNwCSCAnT1a+787aMbp1
HWlm1MaYohjAL8ZXTvqgrMMzq8U5Mum0yfL/VtXOEGFmdLs1Kw4ofVZj90rEjVAH/13Y83n+adT1
QQSoRF0nxylBoc8Vn0rmVujsRQipxKp52FHmflK1oI6rC6vGtVaEIOILlks0WZpY9NDcRuukZvop
4jircx6NYf7m8PKmfnYjKDIV2aKOcELyMR020VqTPxbOUccOzAa72E244/G5yhIns1p2ODnM4FUU
UDSCAKQrwwSi4lDQepobfktgqztddaD0pWAx/QH+6ru9vIay3mvjw1RUG1SfrUHFDmVMtAmGWV7J
YUYuOZQx5RrEEOYUZU7NjoLOmDgcTjg1j0zZZHkOGLyeMWrkcJtXtnNB3ndWz9bRe/gzUN96ryL4
libkUZ3ZMn15XnwPir9vYg8XFvo8sN3K6YFDMberfowwkxhOyt2VAInwETf1VVTPHTq3rB3HBBau
xaXoTw53LWlPYVZxwwr/ptxZNKAd8N408nu4Ey3MzL10oNGeA5DsZHjqik4hmXX4Gr8qOXM0TNMC
gYv4QTCQCxr1V3wNFXuDHJ1zQCwFIBaZn4WODif9yIz6UUpbk013NmFADvSQxPfqAj5WTS/1R9f1
t2UaruV4VM90v79mggLLXQiw85wAAB/HCSgFtA+myT3+X9wl1r5eyK9D5yqtnYUYop8b2yDFqjzL
r7Cv7Lb40eXx7mAQZ2q/pz51JRycUXI0MJr4q1W6qoxHKQqdhuZubABw83CL0JwuGigZB34r/DC5
3hzSyUAzwqmMZ6515SxzV8Fyinx1iAAze70RILsofvRbTPfquED4SlEd1QVQa4FA0xcQSlhif1VZ
6J/MR5Wfu5WAPmUZBNAhww8rUxMNzaSmW5z+sop/U2H6mqiWww90XnTmYua1wyck0J0EJL9XH/O3
kW4ENzBJ4jtnJmkxk6Qx3BPVwc9mwCP3BftyIqNkMwwrVOEkkhLhfKLLKuxpeBKHLxDiIFav/QCr
OYl4y+AnzSqz+wlD2g7LpISbOSUO05MkAVJ11pLXsj8oLHsZN0OgAkGZmwTsqK5pCFy2rnjksShw
p2pVd9WzY/MuwYBFxlfaLwEoBqIoCXKMaHzwUFy4erLzR5zpvjDajHJzIblSxT0RqkPMEa9o9vrq
Ne+GN6jIzzMPsxx+jvGDDQ3ktGE2d7P8O2KZNVtM+/1jmvXHVunCIdf6Zr2vVOVCGvNSXBiP5e1d
AQbhqCRHBgNi9WkBw0a5gq0vW6Ejkxt8MA/1Ukj2gAiMpYN9B+WNAZmQup0B/ybIm9xm9sDeR0lD
1/8SPPOlmp9QcOCQCsec7bGVHNhp+N/JL0JTVl5zqruqp3bDva6Spzb2RIelV0qBRmbdxZo+E3IM
41x9DkbzOXz2VvkickS3qrhOHxBsKdJqb6BSMC75Zld4G9wUCFD5j8MKwuWOMgu7FpXdVkiZYl9D
ei5NBCLlGwDqoRJ+FiQzCRi72rjiLFV3iUCsFe8Mo2W/IpAmcWYxKI/RqlssdPdC7+3RqOl1J7/J
I24S2CJ7L8Y0+eKsFaJrAlqRrsCSWrqFJ8VwC638WKv4g3nQWVyetQjqUQo+pXtL9lQpwiCQXPVJ
jnUyfANHo2YhVwrzvP/k04f1StEpJRnk4kMIU6x5FJVzWB0wG6k4ekzzSrwUbpqQWve0uvQLAQ/o
pTynWmjr5hC03HorUoVwIgSO6JQsvRNRfGNCbWFsWPyU0US/aOvRsAn5kYrSY0F/odmv96b8ySiN
csfdWhtBm8REENFzimMmgIUk8mMGc80HNHL+xSMNMaIU2cpmAQ9/doua/6PpPLbbRtcs+kRYCzlM
SQSCADMl2Z5gueQycs54+t6o7h5ocH3LlkSE/wvn7DM+FobRNEApmJUrMHCrKB4K6h7WnX/Q7SDu
8Xd8SvLQCHptsvn0X90Pz1tkQdNj0sidWCPOvcAmY9aoSPMDmdUDCRhqDBKDcjdOp3t1GKCAAUcj
DIyRQKQeDSt9WY9Rt95sVT4QOH80vxudMXyaHJV0Oay7e2fTERgdCBOZUk/qTawAu60WHRICWRUL
j8whRlK6PfvtPT4OSX0qW5EpneXWpeWK0ubFCq4I4pvU2IvnazdQCh0rhUXKliKfXsKNU6zthove
i5dC0UBl2LMpB7yYJdhDDelgqJ1L2Jrw3sHUT8fh06TUzO9ouKfimk8w3gkLbOKGgu0zk3TPOmsq
R0uj3Yc6u1m1dy019RLX0mX4bGBFqKjzGtFpuKQRl7T3y0V+Tf36ZAOZymgeW9AMEUx90Od5yRb+
39kf8+piJQowpOUiHcdB+9RM+WMc+nevQhyA496u4mFqnUkZzu/0rBakS6vzufZmsfDzWWTqlXyM
ifyO+/yNC5IHuXxWSnOdM8fTrPFm7f/FeecAGZys5UIozMlY8Ce02Gi1f8BC0jBzdPQEr9XHWWZp
2Mx+8xdWmdSfux5Swz5C4/dhKTjaTEDjM0ZAJp70vGhI+LtHWZMpwK55wiXiS1AZa2mrl97paqeD
2IGqw7x4JJDRc1hOzusPIVW/Yl38jNAxR3gb2R+3TLD4iiTELQ3dJMPDauhcqY+gBNWAsFjdAMaa
qwVexgfp43a/kxAb0R7S8ZEL1QN66T1N+3slyzcFZkBvVUfjmS7ji0SHRxNIuDhi7GYbAUvYjjFa
RGbk0RXw1AB/OkQGF4l4pWzsXM25p/XiDgYO878ye6vOpEBcHOlxN7afKjxpDQmIORwHIjAKUOyR
xGUihJWnvyWFYVrZ4WZnsi8JHy2PqXVTcXXu3JWCnKkRZ6W45beuKqiUHRI0P4uMOwj/fimox5Rw
TR7KaMeoot1ifnqa428wJKZUuGosu61tAgIdDouZIt2RHEGkU0AQH2uU7MM5Mxh0JwB8Mlz/slch
3p+U89BN7ELLcM20MJ3by4COYnKG3eZCKIEq7xQo6Zd1nDP+JoYipuKs0Ys+nPCUmchNtcZmxaPa
LTxILWd9Q3WGGh/1cyiAjGRAyiYWTqQCiFR9pSpRmj4cQHd5GIJ6lmN7kOEGpdzFnBVAvlbqNZXQ
7I13NTlFIKwOwq/cz5GOjySqD3+ZjUcrfvMDjXfXsSf2qgNCNY3w6hZDnMpXTEhnNX8A/kZJayLw
YgfAvrs+a2OBQIuaQJ009OBwNrIF7Q/jvW/+71D85n2blfMVE/2hQa01KBCAckyQyHjNm3nDVEJ8
kk0W4g6slLVbqH+v/QoaHbj7lB4n5A6l5stQhPMqPR9ocgXmgsa1F/VAbVqqKelapx+TOp1X/h02
ei1qVMTrLHxmeiS56pkPUAxBCLqFCwAJAQF1qvFHKCsiIAQC30PBZR03nOeSBuXSrJJA6TH1N4FS
lVjwTB9iqE/2/ClT2lM5YeI4bIXkk5AGiQW14zb628RPwGBcTLpQREslG+m1eOCdP5tF5ScOs1Si
zRpwI2zShYT0PlsFQ9PNfVjwhkp+t3kSyC0R9zoDdmFyksnkoGs8dKB6ijEIK5SE81H05LoKso1E
3urO5eUNAv0zG/SndK4CCMZdCaS+PETu9ozJpNEJYjXAtK/32NqOX+QY4EZmbU00jonJmCE5qFiM
GDqC3j0DF/8gWqARTZAGIHxjXgQAeyDvBh40jvFwjb8BF8j+DA5RITBgKf9oZX2sexmW6MH46LgJ
+32TV8qI/mKXvyln5sWEfPiSX3Cjbe0XQ/Q/KflYctLfpMd0nFGJJvLEI4ibU5wRzy5Ec5r35FP4
2DPb07D/8VUvlZ8tlq9SD8hG4h9GqO5AcifgRWIF0cRPWQ8Pj+6EjHNzW4b32QiHCt3eYN3HlcES
Yh3vrgFwGhHvNawRx7o8iexEY3TSOmJFIUFUzPur+JItxe4xpGyUo4DsU0IiLIMYZ0zryh6hjeca
dSfruHzf+5JoneIGr7WjobEVY6WJ9uGgEqc0kyMwwIUkrOVYf9O/HQ8iZCVqbjE6Jr1+XEeAZf2R
m/68m2gB/GoldPKRJmwLEGEF8XLINu2VKmjHcSML/2xW6SknCA8bwgliRUaiPOkjfZCnREhNRnFK
1M3pc/6V5JS56SN9bDSL7b8oEkgbSTjjchSVGhu/OH0tARj+Lg4aNBz1apwNhTRw3BIscu0s1x2T
BkIAjT9iFToZ5aFK2ac/aQkS1U6nS0kElUY3dBCOzT8GOh38Eyt8Xu2Zo178xFTkZZEWKE9C1ABY
SKOLQsJpcfZnBfw1bEzFiNjEirwqBUjGumTIBFedcSQqTE4LMho2lwARMs/BC5N7nbOsMq2zegDQ
BCcMKoX5B7QounpepomT7ydPtdgl/hrjyCBv+BdrlIrj5r//BVqjOHwzB67bErobO5fyVHKZcwym
M4IxoUebuaMf1KBvfygW6tGVqlT2ZTFhrPUJiUgP4cM3/3BskYYJaaoMmU51JEmI8YQZtnfbEllv
dZ020Qb0DeLjbG1rUOZ1yICToGZEV1IgkrE2nioO/UJnp5nsyz2/+WSVTuzf3D7yVfZ6WnKTL3Sg
GspmfQ2Uv93Xv8shHgpvYJc6LN+LmtJS8/avCuCCrNK5i3e/i3jPMLrz+x3H8ve/688G9naJmYWY
ehH8tjCu/yWulzwSeqL5Fe9P5gn0CMwubcRGR0MY7VIXLqFA/mfFXs8ya9ZD4Ml0loRngU2GyeHV
IzjVMNEM/dE6UoqepvF/gSoqQBXWK6IUtj889YDNm5MUZCyHYJ8oFOEIPgiEYBCHyCQ1DFufPaFd
HFUvHLEmgoU1IBNjEcgPTnWu/a9WPy2gVnlLbHysIix2nnL7LucMQdz1xtFyfFpXJelOBST9lDT4
GXGYfCfWwHSi5LNAyYDWmzf2Tbf9BvBz+ys2NITVcqBcyf9axNtgbZcRVOPId99EExsCZjscECON
LPX7HAPvKKEvyKyGT3H+i9CasDfFN17N7DdKiukvsvodVq+AlOmIXZpeTXNPMWmqNpoVbkLxxRtT
+sXw48e857NgslYRNYm8ZHhnl2AsWP8mxEbpL35RnHY0HMwjWO3yWwJg+U//DPdksriBiXnYQPJC
6loJUcrUBDPL39IAgnkY6uKuZQNmzOXepBKbZMEh9Pc49qztIuUWC/ltZa+hcIrd51G6yIy9FyG5
0r0UHxbs3rpbw+J3o0bPZf4QVSfE/UFBU1OfVilMse2eUxrIRFrq8PiVvxGuD87nNJo+a/qv5MkR
ZsAY/W2BoivQQYsIImQzKDVwPu/aLFmm5R/aFtlrO7lQ+w9ajaln6e7DJnlEtzJ5Ry2IhYcyZY+Z
jCvXerD+GodPdgdmf6R+QA05ucJ6TAROAPICC81rQ7ifp4n+NIFisbbLqWEpY+DAgoWc0ggTGuil
xNlBz5Ewokr41KlOed1x5OhAXdXbt6iNoYgediThiCwBJ4HpyBYi28wvxmulpX5YCcGciC80koxg
LVXRfcAdGZMfs35nRYQB70g1pywD9OFjkdC0D8eSM3FGLoOXWWFL1qz23Bh23sPNVJCQnA26hUn0
8jYJpay4qEJ5xfkKD7W3GQep6KH7ZwLTGrMAIicQFgxV5bsgPbI19hcw24MeaEnvs8RAvfDJD+SL
Vu4LM2eS9dHIMcJHZ94lLZYMuGI+bZBkVJnLg8OcmghYSueRneVpn2mXkFhISEaMlTW5oKy4NH2B
mCW76J29Js7eV0OiDWW1CzPNDOKflU5QDrZLnbA/fYH24hARLYLGguD8ZkgmKNcNY8vA7HQNqSqC
0czPcd84BfLq7iGo/UlfE39piZVQqvNxqSM3N0t2vixNp8LthWNGX07XMeZ3NatAabIA6TB1k7/S
DO94mt65WL4lyXi1QKMGnZie6rRxo3ZRDtpoxpK3XqH8zI2OCGxwU4kYgN1f7hhs1hRkxHL20V3k
IBGI91pwaNxe6XRdccyXLUfQiuddtSFpep0cVLkextNdXLWXgttAA0A1G09xKZ8RWMUB3FqelWTR
PzRfXSS3JqOR4dLSEmZINmPfMYbrWJtDxN7Gdw9dmcBCBU/E0LVB9aNib1qYvxMKlWikL2PkpiNh
K8u/KxQvBcZAaw2ucTOS7r6a+YMsOm1pL5O4XPJxQ5+3XbQfOOvKKQpFNqLWj0jg7bBuBF5aaJyR
/RT5FKo9WJyKX3jOA0Q0Z4NlYyV6EiEksmexmowRUSHuAsxK2JJBGN8ZnJOCxgY+34JXcD6XfytU
Auz2m6E9BKghEQTGEGQu+wEmX7R2vBZ+/HveKnaePGQk1k9yb6/RMSOGKEAdw0AV2p7bMDsQ6sOj
/GqUnaD/zyTiNqciy79mC2w/PgP8GXlym6lnK96dNUskfAAqF7olQVUp60C3tHN05BEuiexabwlZ
kSxOWWvWNu4k7BHxdVbXsGkgDkyYvmDElLYIjxcOgzyx2kx05KfQAXL4N7qBQ6HwS6v3u49ork+0
+I0g0/H+76Bemfv/BvUWeXrNAIOgOql4gYT509Dnjz5N36a1PlumvfgAHAaYJl7rFi61WoEpVdwy
+CSa/qxOvT/pIrPvYFOeNQACkzn8lubAqwU+UPaTnR8V5HgONAdCgBMNherqxpMSpuzMp/GK8gR4
j4Copj8nLBN15Bdq/bfYCvZCMfxDxc9zvCY85iQaop480Am9LDN7qse4vPSwfLUMal/97DMIObpw
J+LivqG13cFOY38wKbRHCu2Np2ZPCwYkM5foEUk3KHoNle4NUTPFmEsH5TbqMxuLmyC6MbBu0XCn
mn3TgQUgXiY90hzO/hqVC3N6e2HDF01rIMW2xJtxYZOF7m3JzQupQoa22BTu+EqQdlkfUR5/Kd/W
reuRIcbZK3un19JMLmpD9JptfLeDeV6xhhvWaVBJLsi2s5LAupgRV3Qe4epeyVJHQMXXqJiOWitQ
VtYnGGm0HqvQpCKjGX1owXIUhU0/BjsnBz4lb3E8Pj1eAMNXCOoGPCCQXaJ6mNoBoMREnvRx4vWg
3qJfphBdzX2mWv2stN5l2MhRrUNvO3Ke3KBS39KGZYdYA6Q7SRvMCDeiHiwPbr9RihpXxsZ1wcKc
mSJhSmjoZTT0q0WxPfnJhLt5/xFNt8xeZp06PGz6XF/MQbkKcXXXCJWHD7t8pn9yaSAPAzB1p8Ln
Gk/dNcV8YSE7EOvyuExckBI12PEqr+m5yjP/A8uyAbi7VZkkx47QscnDrA0KS5zJR6jCdRJChmGw
BM9iMT1bQXhaxfYSGYrGsTO1FXJFXGzzXS3ae84tvKMzIC9J6oZfFSqBSfi5+EIO0P8UffnNwtNG
qgewoP6hdXhMkapUOn2QMgQSS4uezeXOyc3YmhQ69HEoHlMQMg1PhBpcLkz8g6o60K/bb32UDstf
pFLZylBScsoqPq74jNW0uhOsVWjNu1XKDy05SgRdLbKFJYUYldlk3JWeZ1bgiRafc/RK6E4xZEnt
MXn+hOsQWXkoR3moCUIwbbC+nrlJySZ8WyLh12wJgiaNAwlyblkxd+9/tnStPcml+1MtjTgM8ffO
qFk7/Es0R5EIJdECOdUSpgx3lUEvRTJ/jmui3cag+0IB4KFHQ7wDUN5AVJFqrkJde5Oe8SVff+wa
l7Y9TyNxQdjZk2mPibBFCsm0jNnUHskJCQ/apTBfMfnNEC0NuiSZgJmp011VIOBEb1zD1O0Wzrsq
OwyghCQONgiPSoNhykrOdeyUkO43XC/T+BECzKgZCDMUXBe8jxDyq78Vq5Sc2VJpMDaDsSQdTL69
FM3YYiRPgtCBdYyMIfnO9gPnDb+/iwbV5blz9kIfZWIUfX9/sycucPejQaM/bsxAWYC1H75Rs898
VBFjU4NSl328zJQi+2RrTfx2xe69GnQiqd0BQ6co1KcNAbrEyEIn06yrsaMPTwm6azOhv1P/xKiA
0+I0aNXJpBoHKX9KFjvRtZuaIydgf88Gn9ySKIOd3P/Au7ApZ6A0QRLLwTa2rF6D2QZsi2AM4Q5R
HWLGbHNqTzJM8QRfSikOR4TGXEyaAxoFcxj8RiWIDHg7ygTClnwKHcbV/HE8+bONx7YLSAdQBQ6n
TvLx7AU7diBSUa7CWEBc0amRTRFEet1MtWfndKr9TH6NQcVWXzTiYbAOY1pCngsSkCRdPvqraLCg
1SzH+86y/vBNMkGsYo5kiEsfNbeOThUKvBn/EkkRx63bQ4lz2jCfYJ5jVkjOjJQglT/NLDt+qZil
8R+S7iLferSd8OPQc+PtDKc9RIVRYcOY2pRDs0HvKTiFMV3aUrr0DO1bXb0YzYZvCrSzjC8JC90W
k/dR/2mJCsU9U0HXhjF8L/LlPtt6HH2u+YeeircynT+6sn1Xhv4U2+oRpQpHLdM0cATbL00ADlVj
Fh66k1HEvkHJaA6Yo2HKbJpx7mXa8/a4IYFnQodvHoyKVp2bE02emgcQgfKVMAwGGAiGFUyepHGK
xPfmqJ9yGK3I0VqYBzN7RRIKuSv0gwOf2avoixsL3LwAB9GccdQdu6IgcCF+jDZRYsqG1JK3Chlr
sKVknu19HCTgJ1v0t2Ih3tmE4wBAlaiyIFP0UClilP6vYr21P1R2XCOMKYEFLoJ2WWqvjKVvxkM/
pBiPW2t5lW32npf5rXX8aNFKp06Oc1AaEC2BwadLsOxjWS6E0OHqY2qVIiWVz7VR2jxF2WnDN78y
qA0htzJKpGmNwIWAV3Y0assushxOYHUBvkHx2sT7qJhsot2i3GJR5hdkFWykkKIUgdVwekrY8A9y
h+rAka0PDF52MyquCXyJBkxv8KfQgEnwu0xyJOqBUVtzShcmLugNVYA0rHRB1s19MBEjvS0yIFIg
pBUKAtIGmUfW1m+LvEKkf5dl4s3gMZyrP6tm/JLOGGaoN3PjJEEBhKdMoOTacpu7BgXDBNKEnXVf
yv8BaTbCu2EUHZQBy1gPgQSze/Vb4saL6+6+DcVdtMBfuKX2d2G2EGN+AemeyDR80vYGo/napOIR
hVxsN6EOvecEvBKiSZI30l0iYsB7eE3pFdK7F36FyJeAGMt4lRWPp4Y7keCVYwK3TtatM9TNwNwQ
WThLqQGDIot9lunIznpsXrK/hdHfodtnESImVglQw6l9Dor3paPFxrsLUlRfXBzrSLR5IO3/Z7Ia
F163gBm0pPE76o+Fne4XZmQZ7z/aKEgYWDj9mEeT0TK/f1Nhz4xo5ipvyAEbuPhBPnBffRS98lbZ
qSXD+mxIN26ho/QXpV9vfWZ6vYrw3j7MqERWoPagaw6AWC8EQDn7L62sII9QuxN80WIwPDeV9egq
+bmWpIRQpuHleW1seqZwBgIfa52jkMQ9dvxLCSflIgZd3QRyph3ThuQg+VBNu82ZqSVWaWVCgRQT
mKrbMUFFRTzYyvZuVDRVpcCj0DiyAk1i5SiGtRtdZz64lR3gUgznraaTY+dKPy7Pud+SGQlL1opf
G7eovI221k/vYdJei7l3iTdKbZIAFTBnrPgQuR6G9mXBHmNYrAi74lk4oIw8qjO7WvhyK9JzUoMw
PdB3xl43S6TEoLc/gFMmzlFAoVtMn0YC1jU/i8lna7ac1G4FDO+AhpbMRHNBUlDCRtkdFJ/a1egX
J0OMUu7WbDk9TyZsjRmTn9b58quiJxRbu+VwV5gJSTWSmxg7hnjW1jSY3eIz5lnt2KOnaKNSDKWS
/I7G0cbpCim9SzbXqOykMe2WSZcZiw5CWeDY7AOUiRXJj+TzS1YFimXUycT0EFUGglq57kvpGWYh
459DrfB6x83DHUQ5iK91fM9N+tEb00d8DzXFhCmNJ4Owz1EQ36FoWW/Efwoiza0WrnksX5eluLbv
VCAdNfsdS1eTPTXv/GudFGE2aQEXNuTlSjab7K9aCxUTRyeF7GoyppfYCsFktDqoOKnTQp+kDadJ
Al7I3hDGnUWzkxXn/WzXre4Na493BDbc6PVFIAc8SyqfMXuaN/ZeGskFLf4YONUaO6JKs4DeM2Gp
9GM97Gb/lD0MC/Ttn6RX/SwDXIFsWLKkk1rmJyaPcgyLOwDmAlBRw9iYw/8vzNFWOuoxdnacveA7
HAueIKWMlMrPpiv4mVCTvzgBID4HuEtBNm0oNMoL2VaXeUcaaB52cK9QBW/ZX7hjymAzOY15WEiY
dGZ0247c/Jzr/bKkn6OkvfH7QkGUedf8yxv9thXp1eylkEP6xLKJzC7FWVvMJIQ5wORMJR2nfeGZ
lcQITD4BhXlUDdl5BkR5mROGGAMg7ROzrZzZ1qIpHk8PpiwOhVWRT+uP3JeZCmtbecuq8cZl6GjJ
IBcbunVa0WZnqYHQmeBs6tCzSjKjFKeXyoTakcehaPfvoW2CoiEVipyOEuvfnObA9GTcQ4hMRVj9
iFT+XTwxQ6FTLIj+iGQtnXojyoKBKYiKifKDiPBpsmG0DEeN5kWRFJeU5hgNCRDkLFiuDM0Ota3z
b69DdmrJ/3jNhgQkByNbNwSz+qFvPywTB0bPLlY5RbuMzvHNtbita3ft4z8K/j3LAclI/V9xB1CM
EyeE13KLCa0cL3LqqUSpxd43DknXpAqDVT4L7ZmNpQRKh0W1yaRX5zaAXORANM0J0VMoo+kM6XF5
ancJS8TDhd4DAQAP2Y071HFyPwaezgDHR1K567x9dsKHqiZGClEXSiY2C2ZQXWXXJE6Z8Ur36jmL
jF58iXn/jI+doPvTipS6WA5AxdlS6R5ptjR2eBgRN9f+BlqqM6G8bWGCUQHHOlnfyhyHsUQoqmNZ
xRVunjMb5mWJpivrmIIaosZUSVwaAZ4AaMg4XCXhyCZEIJISuv9CGoy1rxdHjbCVhXSlP4uGgYdo
QIkPY4GIyUwIzMJVYoU/pHz25M3ys4Z1o/HgBz0z62RklT7BVi9DU1cCWkK9mR4ziCAdRFCqhesC
+bVtw7oyztomBTz9F8zylIUtvj2DibgAtsY8NyVkmEoLRlsvREdhZQ1/rUOhiitUbsqTBXZ4Qx7A
mDffu43YcDXqhhYeLJrug7i89hzBgqdSmGVSz89MOoqhuArZ8JDT7MFC+M4DTMcdKdopTfahAIow
Huio+50ZkSN8NW5EYIL4ITGnVUopLKvpUk3lFXmXcd4K/ZyKzQ1bNIGD+q0+pqr1BD/z7CIojbX5
0Axss6qtwba32pcxLpgFolOvLyftOi/w03D3MLgIapDEzWnoEcCaZBj9myeRW/WkezUsXufAhM7K
oSaT/J2mn8lGT2I4JLg72kacnBVgkrNNCmSRtJthl0IZc5BAyany4lr9zRGFSeSIWRcBS5DEwCJ6
Vbzrh1x5V8jGTInIVkpQenPsSamAQIKDcVvmS+r5bASX7NiQO67mzLTCNEKTSrI4Zz2SWYYMr579
XL2g+wBCi0yWkaNuL7Qnu/wbtmkqoYk19NNXb1d/Fe8u74vcPvz6EoTar5pvS4mpl79icyXifn4U
cvNMCF4iW+N3OFNRWggEBHSHHbrD9QfDjm67RA0+BvmAvswrCV/EsxK2SnwQ0FV3PkkOO85uafpg
LZYAUyRhyZoTbZyUAEY6iFcxxCtNVqBdLRnwtea4y6u7onphVn7NpfjU0KAP2lv6i6V75Kl/s1OY
kWYBg5RJEY8WGkM2WDmgTn5CYbqsVXXpBQlKmWRbhIfV/RKQPEYhlJ+lCVeAPwMZSYGMpLN07Kt3
1wyeTd3au5QwbhzBclo3L2sEOmNW8OadmFYH52p37DcG6VhKzFlwN2KPWGx4C4gWda1PbX4ccTo1
Xi5g6bNjPA5xCUOrY/HG8k1o9NPAlyGLpFZbP1Wt/TJL+CknpFhXmh/irz/mJHOjLsEHs/kZRhUc
Feov0mj8fJhP82oxIWFmD3aOQg4k2Ap+V35hSEIwE4MzfiEUgiBU1OGuzNnka6LBWOaoVZlTyHKM
c4V5iOGwGHNQKjvCoDk604dR3ghTB57Ocqdgq6Dpd7MWHgKyiDxaIJjIIzhDbLRMlkgCLXRsQhbD
poNCf7oVB/M7G83zhKU0VQFgSnd9qO5iO9+KCF3KCYVVAm6aI7fC/acwI0Gk8TPvFII7Ba9kBSIq
SWi2C+jUJBBtEdAUkvhESp3h2jx7afEg5Hq4vVb+qU3D5yidlplOC23dPJ1EE3NhNoflNFxYn7bn
Iv8SfwgTMbWJzE+sBR0LNPNbVXgDymCJL4vqG/PnOkfHiIJ87MnR/TUP2hPuxTBvgR+Ropqec2ys
MwgZHQ9rZH7K+T+aMpye5NtMD+zsR5hA51goz1GPI19Y7cnf7FavPWQGTI7MltKK6Sd5btz7NqjX
qnQzkxd7kuLnZTBIgADcjS1ZiGA1vVGBFsUGF66IMsEwn3jES9GvEby0H6lToqtWsNIw3YyIPGVm
81zhmhXJZ2KZn6suf81Rawv8ZpC51asWkweipr7LkcZU2xUNET1kcxsl7MtyfDXt8pIl2tce/ymN
r/jfoQY62GdBqt0XUrU3avccDPMSIrsMrP4QlTViHxArQXXSKvaQxTFCXCCho9J+Udz6HXVPti7H
mvkbMOsiskfa3+5LN1PmXgZKaIaxTLBSb+4th+WGs6Gh1MNs2dARxCcL43XOYyea0DxE10JDQPGe
jDMujn8VJOGbii8KpSCbQMnVOVi/0wlrKQq3Ij+ZIXrluA5AZNXMeSaEJ9/Lc6q/hOHPfLd+YwTw
9Ohb726NZavv7cmWkTf0Xfgt/tmrDLkjlOVb/oNR39vpoiWrGeuPGGUBuI1rydgQ0QDSnH3FLN4a
CtEKFwk8Fdo3/ZWH8Jv7e5soD1WyDeKpK7K7al6vaixgMZ+ZgaivIeImJqGeSYFJC5oyfeg7X2Dy
pmz+BKVycNAqCMHYrGyJoTI9CmI2ZKrYbUpwARRPUoCdRCWoYrwy/rwjS7HFfUSkgyXvwVEtsy+O
YELOxKleF71FAe+WVC/NyHTDFM8zsis9Rnojd+C1uYDiIWk0ezKWEPvsRW+3K3fhra5XL44pcvBq
abzHMEKhi1mT9ZSxuE8K+VRfykh2lvyNJ8zrp/5DkooP4enrpnBHfnUXnIx02jn9Ia401kyO0woW
Y415f4adrzFrJXBt6HDCrxQTWP7jxFWi7dCsyUFeBpfv4xYFXtPt29I4V4NYW94WkKetP/oxpgvw
KjkVcsayoqxtUfgrGOrJaogL1oZTrDSn3FsOow4GkSQYdbxUfXVTLHtggGmnF1nvqNM51/6JMtHO
6w9NkTxRTZHpTu58T49kl3GNZMfYQ615O/ZuE6Ol4B0pKea9Qre3DB0AKnTbNd9JN8KmJGpjUc/b
V/6rLjdimnX4yebVpDuWFlzEjMqhDoosqGcUJNghyLU9iAmdKLnJlsDMjIPB6B5F60HdpwxZz0gE
VwUCiAEpyBbvJfdmxHGoMCDv9JIPRyNPl1xVnF8q+hBjKSD9b2FlWhcAgXo5nr/ocpsHRowJvkhe
+im+RJO2Tr85q5jf+pmLXzJT3A4dxmZoi4cNa0MVycS6wkATZAAW+FnL+7z1cHGR92DgEm/bg/q1
A4XT0drHlR+bArxZQjyQHUp+Jfd+Rm1FkOGpCwSn7tXDaiGelyCWMnjJh49yUWj565NgGSfNmnwg
i5jJjWNhJ13uDwZ6QZ6UJmP5mFLKp1iURdK/tvZsicMZdicuwMn4GovhC6kxZ/DAd5E+CpOii6AR
4iKfm5Q8yqK7AHEjFI/C6PupoU+Jy+wKK/BuMooZy+XIwwHdbjVe6cUfJIdK73Bwk7TB8cZnwuyO
15eeabyPmBpiBFpikiAKpKwEYdJTzXdNYiK55dTXgGFbnOI/7gM8q/m/5vmLeoxAp4V5Tkogr8V/
ivxKEmN7Q+yNYZuXsuyN8VNd72O0OAUfyR5LTIhevWiX3BM4cdLd/5wpXtS0Xnfa6cu502HZRYDF
es6ZtcxZ/xSV4jRG6QqV4lbMkpCyEnd9zLl5OQoUCjxe8GLMkYH7AxAhdBjC7VVGtIJKrc0CmiWT
IPFBI5o+zIt4pqpL/g+TmwHPYkDotvVKaqb6Gsne2XhTmEKQFOe2N0+KzmLUwiQewdjj9oUkfp5w
JEUV8G34TyYgSqADgAoOWF9gFqAUtsZdcHdcO9JBkIXpJQlzWXtT2XXtExp0i+5GUiP5FoCXGBxr
M7LuB8xPCNgzcsw4flqkBTFQI8bIIYUBiO6GPOSLviQr/26IT7+zT+lBscbNR7m0BvLYhVNN6Zwh
dJ6yaz+ObPCAPssYdghWBw/ZFJRZhO4NK00xzrZmDKfVtNGnsaNkpTJj1sTpjYjc3Qy031PsjuzR
MrrlCF+/UdsqloTK2ZvwDWLW3oH3uNigMZzzhdUI+PYuKqCuqiE1mCUQeeesTN8tauQ8XAMyQkG7
i8OhuQxL7aeuPLkI2GhQCGfLG3uVyLtebJZOwHxml1VPze43Z/crMUdUKwIqIYTiBO0Z8WrYkq1L
2GyrpwCWUaJ7xGVPLP2kwcfafTE8tkrPJGbVTpZCcHL+S4qN0xgq54icVKo7UeK6jPM1SuNrsW0X
taWAIiR0lMRgAPCDZaCkiwR3eaVRC41Uv5iJcVPy7pj3OzADb5tvZIT4sQ1fmCJSIs+MQKyDx3pU
HwmaL2yk4IqVhgO5cqJE9iZ7VlxyGBJVSiED0w0SWsU6l+roDWSHHpYHXvYDeWjTgYjm9sQDY7Yn
HvK1Zvp3wUthjfY9DS3pPzqpM6VfjJiZyyKRbwCUwmeWeCdajP5G4LyR8pwQiWA5xQipFLjIasWN
fQbKh7ltLzqJiCSRSJ/Mk7EpmtMX2Yns7MqsO/NaP7YLWsnSM4D4MDU1Lh2xigPSWwF7AvsxYA2j
nj50TLmrydpH03DBhKCqCc8lfSdOx0sCnTlVPie4DQ1w5omNEtGjfPVm45FVzHQcAquF7ZMpX7xZ
yBX/h6bz2pEUTbfoEyHhzS0RAQEBYdNV3qCq7C689zz9LFrnSFPTGk11GgL4P7P32sRwF590yc4o
9E6Ulo6IKUUSkZtQF7XY9OWjvGqeIDMUK363Q6is7BXOkUj2mzX4gtpduq4JZPbSQwjdc/nbCjP8
1PJqifrV2Job84xba8o3SVVvpS7fLG9CjaYSSSCk8HEk9bZsxa3OliuiTMSsagA95NIav3ZpEH7K
uZuOMpVYjmxR/O4QMeYFiXexzBbRaYr8PkjO3OpoP+16T3Ww8a3IFb0W1r6IlSD7azHoqBZP1d8m
f0G7/ZngOWLiMabYl7g7EBPIN7I/lQcafjN3WD0hY3c/je99sl/tYp/qH9lAu7GEMS45qrOJZU/f
rkEAD4kZykqz2vMGWP6WYusJ7BilrPf4u5CIKm8UcoSfX8rG0JzYX/G4sxk7DXJRQi1XQ0jDNKMy
Je9StrAQUab6ZTptlDlaqaDUKByNxAakWDq03hi2YjLJBxXvBdmHOz5KAdcBm1ifqyeO5Ecn5GeD
Lc6Hfhu/Ct5TwrfwPWIU3UGHhSS8bysjOeWG5vFeZ9O9y5b7Vg73ZNAuUxLqiNNUeiuEaagTJYEZ
BC74jB2z0Q9npbPcWOxd9IzIWt9NrXV2FZXlLaTdm46CjqzOLU8699jY5SDKkhCls4jHVoILs10K
cvm2Am+O1R7T/rvW9mMVsU8CbA7S+Ii8Jrl4SF4WPuAWuEPXxOelEFj6WyfWDOY/tVKFmpYFP7vX
H3WgTJ+6kFFen7X6FDk/EoN0gsAbSzkz9Y3aJRwdBmzCfF70I3xc3iWwrO3igsJwgjubE4egcfYp
rKSvjFynH8D8VpS5P7QMEnxxBRq38X6XDcYzhrXHYZYSxAMjt+Nc9pgkmkAJeC1KUnXOfisAi/Wb
sWin4LPfjaEk1RsDlQb2X8IAwLDQkKBfs7MPnC3wbciuFA+2fiyLxCGGHhMJuegI6WwWfdfZKPxl
WIhynpjfQVycTIRjQhjD/yuGSzTl19IgVLGywnZawyfJzuMSvWtd5E2UAGDIJ/MXXrTY73uJ/gSD
ghAdiexhS8xNmsJZti4ttNN2UlldzheZeO8WpcySctCEEukY5SF3V025s15g3nLjTjdm3vbkbv04
5Zg/0Y7Syk508xJq1OLGWz7cUgvf8HTQ1IIGTghNLtjCXAgUQAOfcyYxROUUgSx6TFGXlE1DsEL1
llyhHHQjWhBb/aF/80rqKsbtqAUU9pxMv84jiTjjHwtuuYBxvKgsd4hxMYBCTsBM7yHyRkx+hbk6
4wBpVX0kc33Quu2k/ZYLHODN6kGgxHajXCKjPsTmYsubjHSCh4xKWCEYuJb/kSyiJXdJ3YtGWSmP
9glht7P4n9qse3nk5zRjKf4eTswg2j/L+or9iWFi8xp18U2J13fWmh9toGjil7UZHwtNKE579SQY
FHzDmdEbjak/f7UYoIXDAuYelSVXulSNu6jPN6T75wppNhYZNAls11aM3dYliwtoaQRYIS6ZALH1
x7vQ/uEQIYkxYiFYW9Ot1uX7NNNREXAFIY2DHdeGNXqrs2Jj553syeQYjMS0TUDnjCG5swfho8vu
s2Lc6DOJyIrtCm0qA0gzOw9YAntxcdulcqWT7mjj/t/k66SFu0QvfW5e9RsATWH7br1pO7BlGDQQ
IBKcooNUanct0m70QdetnMPpSvBop/pLxu6vnFzjt0KQ72qV7/KivWkjnW0zu2lfvNjIqZA044YL
cpQD5eAXjEXWhhy2wxplV8gXwVDeixQRbKxdy2P0KaGXytk/yjSDk0n7SFaORCOojsIhKa5GJDsw
RISDZFjPpsmdoSGbVkd5mSKsqoIGTEUhlQecxdZ2GRYSZcHm0tI2tLTTNNwyMb7H5XpXVpz9JMQQ
inNiD31RTSXUUIQkJXq6rPRfgJHK+ZH3OiD96NF15oPeLJtm5qnvFSLXmpkVBVlVAllIP7i1c6i9
poVqc4/BYC04Z8+lLt1eshztIGkKByztHvZPLQqmubm0EcZPPb928EX6bXPLOn1gDAVMsxQ/YwZ1
pY+u/dzdWku+ZU0gimSxyzoPocoBHBPGjZRqVC8iFpNIAUkBd6/dxHd4xk7ZEbHUEh3RNY8MFwKN
4kzq7Gq4GQJ8SKZEuAPsplq253sfH1E53NHrIaaeZEI4iPtAxWXGl+kgPRIdraUr3mYctYUWRrnm
JIiAt5WRnwIRmkJld/t3aA54sGdYZYGGVqOHLdDSPY5U9dJ3MqTkA8f5GtD3ges3QuNg8CZO9+gz
0kZVJOXrr02U/RZqHVgM0CsZ21jlpPNTRaSpWrJoUxya9eAta+N3Hb9Gggv0c3nITLg1JtzZ37To
jzX1P1Udoi1qE7VLuO4mfFr7sxSzs5SSAcK7HVVlzmqiZkwkbRgiPGslVACxlCWEZQkOa8Pdnjsr
3SgJm3eWu4Qo3/A3UEMdxozbHyN5ppOMQP6a9a/F2KCLc1ejs1UhxEV56irfw/CbpNsz8SQXq/2T
yLthPD1UVC4SqrHCRAx0j/8DUKpHfPf+at4q4gtULAvk6p37LzRtfFYCbq4RDjWcOZRvRLBV2XUZ
tNvo2FJ172ZKRl091F/3nOa2aWhU5KMZv2usuCmkfR1y0UMDAtnU3IO3fFIwRfklS24TsCUh0NVc
2r3UuPeTrjN3oxJ2k4+4G7woETz0XHZTbyFDD3lHTE+ws2wDntQ0KsGkJyFaklDcYF73fcgiPWTf
zuJsa7C8irQe4Hl+q1EVxKRXNiAfOhxs7IpVwAInd2H705MHfWJ6BiZEcHq1QWHzKRU4LI6s2atf
FjpH3Z5rNvQu92LPDgNyQfE3mvlAlmvCLYxg4VWUbostRE/WQED6G8flAdyfhhOACwbrAzESMwf/
DhfRlTJ8xpj8RbbJ1juoOZtRcDARJ54KqByOBgD9jKUbxeOwRKDYW9eAx2lRH5TBPNOm8+lOyH5q
uURLmflCYfok28acJunIcO0rQTVSIiTCyiL5avxbxzMKly1jHa2+WVh8yK/PgcIKEKVV7YIdahG3
K5l2d2iGKLXRvMDhJOyQvD+7H3EU4P2J9vjrTueiDXr9MKbiuZs2Olk8SpkIoyJB0CQ/zR/w529I
bl8tNoWd4owIYNYutUwGcWorWJPO1mIrgmTf9SC3IizW6QEoEabD/Z3AUvs0s1tt2a0iD3DxdZyM
Q//DzWfMTAPxXC9cMQUIHc3lHlrNoxxqqHBqJlA64w2MwPspKP9CRD6xuRhbrh+LvalyRESLcHlW
aNcb2X7dwYyqSyu9InzyLe7FjQZOBM4j32DOkSputYpd/O25HK2W2QvyQII7ZvlfG4KVcsGwgWa4
Juy1pxhN8avm4inVfooPotCCnNIenSGMonz+zNBgsTPM6o+0UQFfIOSWjnXupEj3WpZceDhTzKZJ
Ta/rCWirmbyHHdQQCTOL0UXHPTHF5Bo04zsCIy/B6FWTnQ5kxtbVktw07br4Ot2fNfwrZdWB5YpW
DdeV1Oyi+ZzUHW8JMbj83YiokgVqJPWuxA3z/4MSd6e1pmuTQQ+leJIWAJUdCkNSmb9TWt+pQa9k
ktYUo/P9PSzWeVkYsyuTX1gMWLLoQgorZLeUTIxAhZKN1ulkjgXazYJ9XNgOR5jsErMW0/hgTh+q
3XhZJA0/6iuL8Jmu96gl/SUSQ7Q5V3E00HLsgifo/1l2jzhZq1uEmljjvpOV7pnr8Qst5gSGywDD
1X1YCwh2wFgd5kmyWpJrJaB6JnGYuENLDFU1vplReyf7K50+rfLe8axx5MTpt4Lt25hoNizyERBq
bRqZvyPW2SbFyIZMQtsWcnaIIyIgWhqQZ5pU0YnIEFo8Z4y8u+YOWmtlpzmcBLgsEebbhIUz5ltW
dAn4JtnOgxmp+7bY7LQKvmYjCW6esNtdvzWdyE3g+nkRaqqTopyrzfXRbveaRjFtw4yxgVwSDINH
j+FRpRLYx53Y9VcCWWLpw0L38GO9/7TMH4QWfzAc0B+VGoooTxMQgYKWzEJLhv7Y/m9FDji5wHJC
T4Yd3HBMc6V4hWbM8dNQgFmYhdoACRN2fdKBEcYKaG3HCaEsWmpo+LBG0P6chPm7Sz/3RNEWiAYn
NOfhsIpHRcazhRzStFpWt+JDzb6HMrEro6Yuhx1scKfw0L+QZXRAKE3Deps4K5ktpENPbmXHxand
NMrRTWeu1f7TjcWhERh7MnKR3QgoZBtrYRuZAVPniyCjCCAHrkHw/C7rhpcV/2BusKcyP9WINFCM
1liArXY6dvJtm0W2HIi5akaA+CEO/0m0xF8G0vw0N044hZEmEpL+iRXqiMGU0ZDwb9IPnMxcgBvO
6ClRDxOvdngGySZ6eCV8SS4u2cfnxtgGMPhp/skV3LK5f+BbpSsRGaShY2uVsaoyuz9NVMSjcRHV
GB4avAcM17BfctaWUGYbVYfVxtyVU4ebUDIHJ5h/qjRjUd+Wnc8Pau0VRM5cW3GG08Dgvx5pg1EX
NYhuEwgi9dC9q9A5EEQCyOrf4mp9wQHgKczTiaWw+Wzb7KHptOYLJEE4N+K8gCtjCt9G99JZUwhF
Ju2ZWMJVwpdIllvcoqwal7s0iFdpEYPJpGk8ipPlx7rXaTH2Tdn9gY95UtBT1l97pQTHVsUT1zJh
j+LMq6DEkwLXUpkpeajUQtgK8jWVmltcKHbEcM6a0nufs4cQx2OG0ry0CDAgA9iUfWKXfCu2Wwha
DJq8RFAc9q3k0J5ndBODlZ7XSXSbBMDnscCrbgYSsaDkZ+v6UaDlX4b3hWFsp/MZ3ZTQ4IeMAyy3
aWs31SOX2WGDBWwyp5Erv54l2PeRr/b1JSOWlZ9SGy85bAF7Y9vDALMHbrYbXUk8IE8xmtDGcMYA
8DLkxDVpx1ilDER4bVsHjbQ7yGWM1W262jQGRXypoouBxpnJGRuF9NIl7cXzrPRXuQGKJMRqSclr
jehzac9rlYiGbLgkJj1CUlyQwQvzc83Uh4aGMuYn/sMCYWoX254u6vSWWFGYzhbAyArdxHrjmN8g
Qtueht2qhK5sDOTUniko8eZAsMSP/bmkMds55lYUSCmQoZMWGsUW1tn3LkXtj3PVu3sRhCU3ae65
hsiK/ykp04vW8g0+Jhgd7ZTk8TvKGaZAc1fdaUJvPH62iEdR2QwuYcaYoQ1Tiy17sEjI15imC11k
Zwo1nHocmaQknXqUqvy0bokdY53jLprrNwlyuGpLEmlYwvf0fxVRPeFsoyLC33LW1d5hM7Lk6nks
hLMINIZ6/1iwNBBVGlewEN1pATuxiN7YEjKMxVsYfsf6GIxkkqDmXTFlLXS6SbuFNMQ92ucT980b
EvF3CVBJoTxixlxsQmvvc1UEuhBCxXlRN+qz9D6tTXhnR4F0A++eQOZL2fAmxbuXtzdLNu/So0Wl
FMDFjN+nOrc5yY9KqDfoPDXpUm5SsMgw+/wi3n2SFoRmMaJsJBFZ8iPsR6IG2ajS/Lm6Mf7oa/GC
oDqoYsorRMHjEXSyvC3hLJQPPelwETYPWiFBuhXi92jgWDCVa7MWjNd6IupFnM8iDacKwCU0vhFy
2C3tT5HmRyuS32iRP5R4+9Sb9UtXoGRhm1jT7T5neKCYfVADdLrka61J+TWhzkuQhB3zEhiCzh5K
TC7q28TZG1+V5xLbRcV+O0m8H5Z6VBogV5WrYV30EUfpVehjG3XtoRUGL1uHcya6FXLLCD45pVwt
Wz4mAu7MTI926mxHKTzkLxVZg9FKXmqYbNOjgM0yNS2TbyzgMMwh7BLELrLor7nTg4Sgg1lnCKjg
0dFoxAE1j4QwquNpEmZ2s38inBITTLxo98HsRmSGT7thsmcO8scyr/shulO6UkT3MlxmedA4zQZi
TacofU369EpmmiaEng0Kf4LxDEj708cIp0jP6ZsHmF9aIJJGyEx0H+NszTF/08CVgweHkN18yr32
YQ3G+2ykLAOngLzRcJF82CZT3Ti5N42po3Bka6XpLHvAWIf8ndJH4A+ikXh9len6KuKvhrAjlKRa
gn1aL55bPTymqWF8gq6T/Z1dLGRlyTqIR8NQgr26UGhXckLAU0bY0l7PWlhC0UwLzJVl23wJ31aI
5B1PxYqnIgImqAATnAAGLtDiMKy7qsDrsD0cBgR1OncqDDqCNPBCNeB4tWqXB3HGswsKq6EIlb8W
IwKaJ/wrJXT3bOkI2z420sOEx1nwMch8DDG5l/is+SfoOsqpgnA79oDErUdI30RWNZgFMdTEfvIb
pgRT0eUg9+QPkLTXqZozEVWAXdut257txeg2JQXAI53PgvkWIafpDPHaFeXV9IQr/dYL+UmZZh/m
sLwVZX5QF4DT3KlqAygxOhkYnSzGuHRzivYoLrG7kQ+oVzOmZ2J51+oIyKBucTEBp89Kb05Mr4A6
guMTtACOnNrHzJWip2u39jBTFbY1zJ4UjTxSJs1PrlZrPVS5esZq9ZTF7Dkf1SS+yvpz52oldX6s
a0bWshIIYxaUUcugdaPe1zyZHvxTRa8rMNbM1PxcoontgK1jm4E91V1w6kgV8wqXQo8wLwqiXArU
CKEA/BNyDRYjhOp1bcz4Olhwr1tXHnAh4HKnFWaErOK0YM153KTm00z7z62LP0EBfqzHVMG7U5o0
5h3ZeqWjEo++pG7z5C7nP8JfUaR6N7RrVs2hFJXB4o7dF5rnv6OEwYf5CR92s5S+ZlmhFS5+c1p7
MxjU+krEKFVCYJnzff6CyktwqWorWES5xHPkwA5wYzyT8/zaUPrg3SLGWwjUFMdSVl15bHhKaV8Z
Sr5V4/CusdySUOVWI4thE29/wS4T6Uo3X/M33WSZxUKrItBW4g8aqfStlc3gl26vTJJbczl2jGOm
XPYhnNhcipj4ZeK7rP5mdjcmd0cRQjt44DmriHthWnpMKOgk965QrLMbYOPXRfRTNG0Ca+LpUOug
W7qTxhNGsXrQ89HfeUDs7AAF3zSaEJVkwTiC1bVRy+whG650ZQx+HlED0GrwHJ7IfbdV8W8xr0j+
9w0gL3JM/4BvdnxKdQGC33wK2RfGoXMRj8ApsTbIvT22X6XZYrZWPJaYxOOK7YbzBgtITFlFukVK
to2+QrLUwUESx1cRMF/FTAEECYWY6GoR/zSCLYZ6QMihApAxIr/pWFZIC0lRMlA+aOxcohmRiU7M
JVAdZfiXjEkqFnsiZHZBZNUSMjtAa9v9FXvgrAxEoYP6SXdFkWZrdGVToqFEBZYs28rDSwHPkTXz
nscQjQCwqL+SdfIGVIlRJx7GpiLJL3LFhosQlarfqrLXsOGDfTDf7ykcLlsP9OBnsctGIwOIhQt3
1MZgcWafjBePJeGAXrVnmqdjwwQbzqsQwCIJjG3odv2zGH8bIewQoKoqavpqztw9ElJjLja4B5OY
qSU00+paEVmuw1hcnaRq7mrZcXYaTo9orJ6YkGNSKps4FOAcE/XUaOTwHNZYObf0p9e6bv6DEvdH
43vGEvX3Tt4XGReNM07IkNgYE7y4F2TziLCu4KxS5X9V5hWxHtnjjxZK2YshGpvRxXaZI6FaAHTz
G/UZ3nLcDCpjURXpmYhnTiNVTDg1/TNNe+S8P59TS75kZVyXBFOSOeiv1BN7i2eUZFFe9rKOn1H7
EXnfN6biZqhfhR4xKqvq2OBp5E+GWKFCrCBykmdM4Rss27qQ4xNb6W+Teeb0GA841vXsd8skLUWx
sJoJ7XZxVuT0UmPNBvsGvWxMudEA46EHdHsAWh0vwolgxRHdw1wazi7NTtA9sKp0xBwlW73CV+AV
IgtHdPi2wntFVUExclLjNS5SWieFx99ZPaVuQnPdeLWjBN33yDP4eftuCqS8d11g/zR0sr2DfLA9
lsSvpx0C/8xXgN03J3vs1VPLwdVwcAGyS3DjdeRmrmru9k3vagSESj6TTEf8Qh4A4ohEB4IkHwhw
n8VHlljsU9YfQFYtYTd5Ro3HOKBlvKBO0LkP+mQc53o6NItOeHMEF57gR9wSIkHImombj2OG2XJ1
3oukgvGjPjWYlm8CLx6yEBxW0T4YEZgDqigFojCEaW2GJ9MoHIpa2iR/q/7VGeyuQV1qwWAkoblR
RCoBq3oviTDiq2agzmsA4SEzgpqyJcJzMzPST5f80hMMnE8IyAgHxvfXD8k5/0Kp62g947lJ4lQh
EJiTX8G/Sk20aKVXkiXAO0xq6THwTrYjRJHJeaqQ6ABs8cFMQKeHS4XQToPXoRYI9l3RqB29GT7j
eP2MOkTp2W2IxKsyJj4bCARr16VoXFaUkP3/AWySIbgTRCIqFVBehLc1nyMNdmbBv6sZeFhUUAlS
wPGN6gdeuMR6lvDZGU8wQd9Nj8hiZUgVggZpo6dMO7mSRDa/CRK7/LE4FqtxTsMGBkjcDM4QpQ7J
0KeNPKCkd+ZZOBHbStI86kLEQqlTYOMdIBaTerojapR4ZlApsG6bfyIc0CVzlOi/yFxZ/YnJPpaU
JCTGISxNIWS0u22DOxWzWyLxN+OeAQGJczPeWIioeqCSxkrvOw6/iAbZ+Vf17KfxYHdGj+LcCDcR
iqTubwJdooBDvfuTb/cIAuTCQKEEuZ3SZAjwYdX4aRQnCDU2kyf25/9fmPHtnKpq2LGaTH8ZYx+T
6d2Ab9mRMSTqng7wGdrVnuUgpDIWRxMBsuWbwO/gUzqW8AnVy6JSKIrmQxifkYbeaIKlJmkAsY17
vmb3SqOFqd3F6imw+7CwykAg7lBSfd36s7Mtmxd+m2OLsEGfySrtxWtx3qaZaE+UZQYqKHM4LiXD
P/08J/gv5YSLIPr5Uctqt8kpIQhXWCLNNco/w7pDtQI1226WZN7+5lgz5iG9k9FhIUnXwrmG7icl
EWSvX/2831cZzvXeRkN4kKF9qMXEy82EMN04MlzgfP87Cp51NF/VuVaic+nIFl+01Fmnio9YaJ9Z
FF/1NShJJprakZl34vRVY0PkpN07kyEJHSj1jJjE2uxFxNxTOMSdgpjUpqW3ENxF/3SfpEBjiPJX
nIrI2kRFBqHbkzGGxiTRTxK2C42RFXQ0qhIZkWYlsL0B9qe+DctT3EWF2a7fE0WDdJH80s0IivWd
sofl22M0IhwIi78JiPNlTT5pQh9C6SES6NUpzM/p91hpktrqKHrnkU72hAx4aUE2ioycW+CFvA0h
SCOxOS+bBeCk9stZ9AG2gz7bOU4WhoxNfrQQlhpNcFcUbQLKtkHlr5DR57SMqOhJX80qP6lsIKj+
TdTkrnXitap54JT+Uh9jA0pJrdjdph3ef5tNf+gqurjkEq9EqRbROS5gJd1kGLn6ySg/RquGSsaQ
bx755qYryD23jo7Nr/JyxLc4zm7xj7SZBBE8hHfSG+7LYUEihc5R4+wT6PimiP0VJqc1T4FcLoeZ
UemqISLi16st2HWU8CT8xaI7cWS15GdMHFsLRxYiUH1TT43CMyzXrpShtf8QdOw7m+JknIFoWWwo
prhNBAxiAK94S5C3eVVvyceGcVxmOSZtLSMSdB7bfeBIqcvoQq0czAIywAyPFbDh4T6BJWNqKxko
DnTya34D1P2vQIDV0NbmOV8dHb8fUh4Mecw5dvdU8pu9GN1sXfe8AIkhyCmWeT8IZF2PIBOECh7e
MF0yNAuqGZ9jvpaZoB7nza89CAMoVGp+spIrqfEpYLsmocrnro9wc1qA7QtqWc6grvMBYPPLSQM0
+1+VuJ4rdX3LcDN/LXLz2ZAiVSXKh07CPfKjN5rTUXyV1AbCsNxlJCHjdUaRR1N9WJuvFkQEOSuM
KbvHTLxCkgSEg4XA+9oM0bPpVB/qSN4rTV+F4y6fmWLG4ln9IW9zzppzC6MhbmnE9NI3iNXOW8GT
TMVDyu7IzQ2wbtU8ppTabwOsVGY3oQE1/GuStEvWzn59xEaZlWdyB6E8MaPF05w7k8C0gFiXGS1h
hQeHbF3XqDibK+RlCxgVmNLdAlhcQyc+IHEl/XoDRtyXOcoELJiqN8IcGgrM3P01ElWmvwA60kfn
joZxbltsmXCLmNkdI/IFsu/kIZMyDNzlUWiRn24/FcIAvsqAIUtWWLegKflVuTPeDEom3Vk67gck
YuzSLXaXqIpd7fGJOI/RdekL6IAr4T8AHGeOvcEfK0VyMCX9cFJ/QKQ/FS16YiuEhDazsFiMffnx
W0/7txab92dZic9SNp89+w3Q+IeG9imyk+det7ULWzNPzMUz3mVgidUZcTlkNdmVmo7WQsP9c4DE
6bRTxomLG9c8DSTQr8ztRWk6ySK5cjWeP9q4hKGCCAb31AN3koy7Ei7UYjrLswZ+G9O8nHJcwNVQ
c7MHtizTU3AybryXCmrX5DcaGkYf6rGoNRz78sqP3DcvsZVfteXKknErrmW2vvSFM6chiJL9wzRp
j7JW7io/cbrMNtTnqwBdXDvMMzXblOzuEldjDF1GjmUixFUMWkLCr+Xs0rkgkM+zGJ0lvDLzmBx0
s/cSy7Kl6GPJEdbCpqm4ETntWFdfxHOB4k2H66nVE7cppu85bN6HQn/P5Og9qjy5QJVTfilF9tEi
mxPUz3obP8rBLuTamYyEvvjQY89rwc0oEDQfNKzaejUtxmMXIyjHOMisxUeEexYR7H5I3iSgdULY
nVw1nHrR794vzOrUpAQxOrveBUkxgQTSiFsxP85+8xUrJuUUNIXAOoNoDQen+RopczoJfJSxuT2b
++EotxRcTIhq62oF1girJIGIzaCLTFr6j/FAJI71z7Q/7Y9u1vmcSbKKHdFiXzQ6Iq079JWx+Jsz
00m87mhGsful2C3Q7XSMPd4V/H4w3WySna7Km5b1Qaxi5khwJB5JAlx26Ci9J2UNeh0VnYLx6n0d
zS/WxAqb/LHNmNlMEO70gc2trX7LSsXms35qB9ZL2mG6yib/7yaf8D5PNZEMSoQTHYCaX4zCpVzK
MEn6q5hqZ5N+Vuj6u5bnD1Ybj/wlfqI7Bg8DhEdvzuXIi7l7iuvwwmXJGnXzAlaE3yndPZPcEdV7
RCU4xDjiuIsLwcvoW+K285No8ucBHdtRE5qgIrdAi2PyFwgibv6tU/YRRdCZK3UO5/koeB2MDwXq
juZbEdAz5rKdAYhKBgS4nCXSwOsAECVk0M+GUEVkfZG/dWWgm2UofOsvxrj4JvHulWhCO1TZCCcI
tLhqmYDWuoaNywZ5wvP/t67Fk7XRWLm8JUGaA2UEJJpVFV72hjjeFuUBjjG+8/L8KfYUDy73XOH8
kohFc4B/62JYKQtEfDvPoDr2T+bWqNHWAXrvi/aaVezMtldx+VaXWssDlWUw80mSrpjus8Zenupb
W6yhqgyheJPQClVCsApqUHUOXqSO20RTFs/CS2CIdzNVHjmhodmHHUQR3ogvwtLZpWlYtQfrhRh6
/elGAxf/+qVwm2Rr7y8zSxLliXeBO44cXaxNENYZUy3+5INd2erMKzavyDWC4rA2W3aaLJcBMOwe
tDsjM6A67nbWHcGSCxFANG2MSPSA1lzPoadh+HUadrQjavkM6/KUv7r6k+GOOEnAyoBAMCINrHeL
+N/SVA8Sy8EVHdGCFKZObdT2Jime6Ca/FtYwYL3eCMjJs+SyNjmySUaUXX5R+SMnkV8jj4zeE2s9
WkLvCy5gBpwA2rkiyGBsknO2QHiCEijppG+XKFLwlLsF8/k/vp9jFsy/SjphbSJiYCd0NNVJkuZT
0zB0jQ89IfASIjlg/U0U+es8X6RKuJjTdCLNyzam/KwxX7IE42LNZzHqvUK2AuCoaxoIax90qhy0
prEnNafMiqfaGzaSuJbIXjjTBuHJEoUyF6mTJJ7ZbpyFf0SGPwLQ5jE2XDLQ3J4PTe9dgq0iLnlD
HG0Ki+oiXOYV6i2whAWrDBKLjWWdwndOGHrofyYnger0wfWesZtqjBPzj6I0w9HENNW1N2y7N1Yn
XtcdY5g4bEJ7XKWb2F6tEeTYwWBnAX+QrKvOjeEAor3HSa467enStn804QGWy1YwaZiVLTaTvZlH
YR0CHoa39j5L1lE5zSnwx2/E4SY11kq9diqDmBuJeq2nQ1tbWAQMjWNyxgQaQpJOGWQzDqFV/2fM
ywOP7MAP3EgYEseQZJywsZuUoKdWh0w09ZdlNf1Vl444Lu1o0ni7kCC2LjiiVGysq1T79aD7UIXZ
ZgywY6ZweS8xiLXXrpRuYy3fy1l/RNtxSs6tOviotMPExxOCGNKPmiEUdOyFOKAx2CIb3HVSVw4j
JqvMPeeSRYi31gRWvk0pyi+4cmUXLllzteoozO/TR0YSFdGDdXIsPeaPEc3KB9KER1LKz7buOUyY
J5sNQVBIqrqH8AAw0BcHeQFFtuq7NtSEZjDhhEDBMF1ktb3IILPjOjuUo8myFVzIWPuGpXu8UrwI
Ep0ugkIyvElFc/ehIx/tBMr08gpddSIcUaTG60HLIJM49cvoclj3dyt+a9F2V/QiGcM3jXRGyTNh
Tkx4F8w/ZNB38NoljZoYkreRxp6w1V7eIKIgC53TXBtvoqCEgwqUYDmd81eTmuCy7rEpnYiMPfSd
EApCcVsmEmUcRD1mmiBBdVODhaDRQYYDElU+WNWf46x8rBfxMrUrSwXJz2bV7yaV/Dc0fNqrbOqX
MTCj7gaH4IgHOLktDlp4Vo1AS4IbStFkT76OyS07XMbsQYy7CWheu89mFKrD3TKm+wNMCCGnYt/z
9U7Dip1+hPlsnPhXDM/qu0uJuCoJk11g9ku7b1EHPUnz8iVQ84w9ak6gj8U6Vu3M81gK53T93Kb4
NOT8KlAdWMgmYGwbGxiMQexMK74qFY/3ajwSsqQZBgDqj6Q1oM2/WAw3jN8mUl0iRIIWyGh6M1rI
Fv9j6TyW2+bSLfpCjSrkMCUAEiCYgyh7grIsCzlnPP1d/OsO1INuty2S4Dlf2HvtLVqFCRLXji2z
jndNdu9dBX2hwR1eEZYUKKIaxMPgMsbutB5gj7Jn1BXUceTG7YCtKd4LGseAnDiddVvlAnZhS7IX
by5KK0YgCRulhOiwnEJSKXbiXytcD1L1XVELD2F0Zt53Pgxgen8pewW2wPojRPVHofX3FoyAhlC3
jp6SbextSVLvJ+NHR6MbNtpOXJEBqtVuNQH8V7AjEZpnUC6RmaTFhrxrr2KjtPbgvTXCWWOyDUrL
n2YU5vSNUxXU/I3ZcYrV49Tz7MbSacTnqYsh9RYlVNOjIBOZJpgnyxkyay/j65/mfq+av2qciRtb
FmF/GoyN2CxliI2JFmqrC2Ix2CvZB76XHHsA2ypYsrlPMLA7GojW8PVGqIsgkc3tB+vXQ9etBOXU
lXUJh3d0Y8iSqj8oMphmObSFPnKKd/PullG9XUbQgXjgZhJZOQvIeSGaKvk3SKrNNC3BY9mvimem
8qUhKBGD7/K1vEZNIu5j/gjH/EMzp6flx1XpqK8xsj1ziUiEZwlSNNeR3e6S7xY+a4PMuZafrNw0
EoNRJT8rYXy28vBECFtE8K5rs98aVZ8rT2WxNUB2mm6MBrpUOAxUMpPZBa1FWrXhqiwj0E/gXeLS
LCTzKDulQk3sw4ZZssAEsIxFl/oMWyNye+rnejtO2rZUwIiq6k4DQxuTB9BbjPs5GPKp9dtdoa2u
TRJAZx3rnZrqFzEprt7iDYyK2ow1qkh/vuV68DGi7Qee6oynmv18vx70mt5RP9Ys77ooshvVU+AA
vjXqdclMhRlqr+JwXPGZ6+BMa4KWJ3a55iZPx2M0xyRa4m2Om6uipG+1xbZbnZ8+ytxi/jYIWR60
idimdteTrzZ4BL27UINE3boMbXhuNev9eG7nEnXW/IvpzEFf1Ady07Vk4ywfBgMs0NIe49/k54T+
nOj4i9KNcGG1d/oRLuGUBopgoRklujpniiJQsaIPlI+ZmBxN3rAx9ydV9bxh845Xkqxlm8q/K7g/
IGoA3opOJcMXEAneKBEnT6uzlIaDtc01OxSAtgEGqeIPYeZNpBBAfAeuiDXQikoiClo0PSaymiXw
mNShfDXdhba5/JcDPKVnO9cZtb6ZnPr3djk5xBGMlEI/tLgD6N9TLs2gm+KXZdWfXiyzVizSg2LV
RGnV9UkcBQfj/M7iJ4PqNJkGy7LBhYmNjBuBXb8zfhqccms2bPuyZJEZbemoWtMMDF3YF4VmpxiU
cyHyRRmIVS/6E/CktFoC5KiNzBs6IF0EgyYN/SPHMJ6dcx6uMv9UU/lz+SLey47O8RVTNRmiftLd
uXRHvCWNmJxCHGZDxnTJ8JdR4ovU+sRtEvgKyMORMikQRgPuMtTlnnh3uAo2bDjaLoOxlhk7MdVa
/LvMeW06BMjEndLUi4aIOXTkTaq1GybsWXhZX7BYaaO9Rej8Ntd9K0WjnGSuECcbL3wlmurrRr+X
GU9NbxrrwUylw0gGVb2Tm+ZSGb/FLwwIVyWbrgK2dYjAVJrd1Zg2KJiufbTXiPGqf5sKmE1NwpFS
Mc9jjbSbEya/bC7fRwApjTvBkVViFXn+NR5w+naucUwtdPcJTS6N0kAcmAQ5DMpD8mlAIuyvUokn
UEsQmImuzKA9EVq7qo5sanWyqdrUQ9fIcI1atYQPnBd7OVz3KCQd9l8bzt7K2PE6vgxT+ijX6kUC
n1bgFlKm/RSUke4va79/fww8T/tSNQlMBwEp41TfWZigMqG+pExOjMS1EtQiQF3kwF5yHvWX+Voq
RKIDZqqBsHRF3dGYF7HDHJNCMH4WxNgaVvkRR9VxHXETfZbweCfB4FMw9+/IVcgcOv3gqyL6ALeU
3+oznRF0MlVm/QTS1Jx9FWxlT+GGQ5VsthkrYrshOMU5sW4U7lmb33GWwH076CUAfMQFd8kVnbS2
LrPWnKNVOtL42Mng52m/r5nproHQwHAuF98UZ7hddqiQa22cRXF0I2vxC73Zh3MUzPlC5inZGzwN
RIDwtedXIw3ZasJTIZfnpbNFtT6SSnY0xcUf89lfy8FPzNofPG9sx9OoRqemEI8tySdmTPQLxfaG
JyzcSxbZvMzJ8jmBcLExU9rVmj0xR6Ghil5JAFfdkYQjcj2DpVgmTxs6r5Fxi3m61V/jtT1Z2avQ
dBCiUOkv1pCTWIREQ8PQiRG5gBijWdoWHxitdTa2ewb9lJ5Tb/p6gayJqdKKK7IFN5urJA/l3hyt
O/wloNqZW5NT7DcRWgYld5GMORWx1sqKlWkuHQlYRQesIip4W4BV2D20ChOD0lCl25Ley+DbWstO
uo9YgHYEffPF4rAMowzMwJkVjjdxTq4yovmpuxSybTTiRX+JG6mbbXGzN5fJ1plxsR5lGyEzkFOq
ez/gepvq7SqTkm6SgrLasCrlyTcqw8uVBP8lAVcxNgSHOxG9lcpKJEkwrJeL1zILTGwtVrgpoqsS
/8Sasbey5J4pGvyR6iHI88Mcxsf0pcjSh4BlELeAE6vNRl7yZ1pnD3bSIRlrmOBPxZScshmgeI9i
YHFnbCi1chrZgSgkltRZujHkx5QvJ1Hi9eNhoP6FRdua0KuNz1G2zs3UncEjMajTzn0nnID7iPId
oWBIapd80gu7rFOUAIRqCzMw+TLXzrFiXtd/XYS/WULbhY4Avxi+shSVocazQf9knkaJ1bMMmbdq
rrpR3FhGA3kSHHW81BLd2M4Gyn+RiukS45isFAZkq2qr67AVLhBeNfmEUf6EFllSASfxvLGa5z+X
6K1Vp0mrV4a5CILpp1rCOFUZ2xsXMt+O3MCkurix1jj1+3vd9PwS00Zq/xgqb2LsD8biE/UKMNEi
Zxdma5pe1QIh36E+YaSUZcauhbOKvykPtz0RAusb1njiL/5vMjCFKepaVJZNgcpydcETj2LN1Ex1
e5wPLSmRIwbg4lpi3tbmX6Y8PtSOTQ8iVyigeUEeQVJAf1SBubJ1RUM/aagscAMQEAJsz88ZqWI+
A6t9LhcgpvANladmLZy1BeeCVNd7I0sCoZcCy8q5IXQ/AbhFhdERW5VodmhSqyFkWFtSQQlbidTi
usEvpCf3VKsf69g/u+pX3hknwHIQd4dBe2AcV/ZpLt7hJIjIGnluP+usfhZD8nxDBrYj4qNsWoBo
KVjv9rVh+S0OZmWi4mAPLi6mB+TJI97D64Vll4Ffl1FA1kdLa9i9vNQ4PUVwBwrSQgXBujVm8ViW
78aajtmdUB96J0zpE8rIWgrSWQVnJwXisgZNQoknFgHllkluakytu9TMKEZXWHEsLqEbVvuy77zv
5kWuAE8FThcTY5CT29Hbzy71bE3jnX6bcI0VJxwW6W7YdPPfSbwhNCM8ZfRqflZ13DIgmUgnjrLW
G4LJ64d8l6Z/VzixxiX+t1IMaHkVAHPeyJN+LmM4rOQNtMw0eJrEPLkOtTOWefCzl+IE5c8mv07w
xhZt8fNrIuC8V/kAu0udqpc0jq4LKhTc+7klnssUklxIhrmanslst0xEeMREkGdhnugZBJMpETUi
qOK0BhRhEW0Ih1LAXJhs0gQZW0AhDbgXfU6HljYc8IyFx4KDuJ2wtu5Pw4o+Ub7NXfSMgYAikSQM
paWQnPICUJQGHETfaNON/SInJcQWjpHxyBh9hyT3/eU+DnIYPJcsBUHoEsP+ivLp48TYvUaEZ00A
75RgCHFDWTvWAb6Wrvib2n0vchvlODLO65+6Kum/BYIavHziGkLsbOm446Z9T5+J8xuQbxMY4gQa
DpxGBRefl6fhviz08lzcu3jTatIzdoe7FmY3vAP7acWLAPQKuX3fTVfRMG6UG9Hg4V31RDZMVe1U
9D9DWvp6WNNqVIQAr150j7DgZZtJgCFqlue0pdRN/o09AwS3ZlAhEUZQZ4ofzoYvRBZVLuGsk4HM
nsg8TCf/CH25DAwlml25hs9pzZ9sHR65LZiW863fYrJZZAhvKYnVFjgnLSbEG7+9QqrUuFZb65C8
YKacWpLoB/yOZNPW+CfQLSPtr4v1ELXlAW8WQ0NGm2y5hVrdqw1K/MpZm8mVb0YECMhpvFkQAymR
9pLvhBpx1m/r0i6EJpegGtYQxBgtipzoxlCdam8j9kximNNa0qZjHwTBYXvEK0Ei/e/qjcHdxRlp
02wN1ay+DO/Ju8b6LeKp82tVQwQDx6jxTDWoLa5vgDaFlSNMVDCz8wIxnhLgoiOp6DGgjx3+EXNf
fAhg70pCl0KCPWLOQl4SsRgT+JnNkT9GcE14bRb9+KkIhHJBoh8Jk5c/dLn/aAkAfUtla9GdoiJI
ZnOvEHM7/RHOYxyfe8SeRv8uY0OiMCf+fxjxneUrGd/cQ3Z/8aI/VnF+yArruZEPXVju5s1CxHSL
NJ7FpTm6v7Iai5dBXOn7Hx0mtLniIQ2FZ1fY+Tq8SMRlJQsCOzTOZu/+OclclM1F364fNR3LBNsD
EGKa+6m1MDkKd89K5CIrX2PWQ8dG9VLR3reuDp2WAoPFWEjSHW7cnflejuaQnRbkjcrktb3uKVFE
KBthmORnE80Ced8r586Dl+TJHE1yX3n1IG7JJyULVsNtJe3bqNtLhoBNbvUZxEJBJQlsSE7qTRXy
YwNxYEH5aEM9VpkL2ox+kYVLyMLHsNwv40LYjeHkPKZwjuyuW3xmlT2wfjknUN6FToqrpnMXkO8y
NmKrY7NIalxqzKfWQUlu9+9dagxdaLcgd65O4VicS5yNA+ot8KgRI0pauintD9UPakl/WtO9qgNq
B+WcV2ejzAIhiYPRMbI5EDV+H3hJKLXU6ZA/5J/IIjgpmgk8cQfLKc15K/nLLp/GLWqPjNYM74CM
3EMypqDBUSsQyyiR8zE1QZqFwWoOQASZcbuiXALg7Y4xYUICKgU6hQCkJ/f76CgsOU0VLBtlPOuH
Q8/sNobWIh+EUXIFkIEiyMBF/5CkYiMMWIekmVmB6eAod4nJSkj3lvBpqG/0ATnZm9hLFM3Za+Nt
HmqWUQI1Yk2NSDzsDv8Lgl8Fnq9J8SqEojvLFn/5mUzZrf5oBY13nDOBLJlEQ8Q4vjRwQhGJ1xBo
GOeTL0Da/NrspvS7ELOHWsiPZU6fq5ewTlctwcv46SXDUwfFK/PKSRdy+Tq2YHQMtLf6xezpB+3o
uYBGSEXEbxwGnhRxn7GHlVQPGVc0HFXsYlaI/YzoXFXFewpzzWCztDSnYYtcB7EdS6FmaHzUyAnm
5NXgCJVgd9/nQXfoca69ZEEmxyNHQqosghpK5c3ADrN9tZL5apvis8uFV2ZNL1XmceuzoBLF59BN
57kOSCjoBU/IuI47ayek+jYNBEXZgh9jDKlvSU9B/LRpo4TxIN0zPShCiAYQsBrZVpb+N9AbFYOb
ImW0sRE9S50fM+OXRLoY+xmUmODjPfEXp6GSsaQxWLL4rm5FZ1hF2pckCDf7fnkC4Q2Yo1yE7rtg
7p0M46F0FTxfkpJdEjW8LuDxZhbSAtB0IX/2UvfRRLzGLvoU/Kij9kTgIOfwtdnhWOYbH41rlE+H
AByqW0nmG7prvlqsUgOQxx414DKV22GDLJOhuoZEU7N13FnCQJzXqKOGyQDwzEcDsBlxEeMUfKYH
Q/5GkLoTIw10b3lfKWWi4g15xaEFzAMBUjfqu4TBsxEee8JvU/XfDBu2+tOCW86ek+jnkryTf2ZH
wH0o4zwsHzO7jnA/W/q+X+e9bAsZM8yvdDcabgwHmduyyx3N+tcIFbI7ja2HQMDrfNAtDDACiXHs
ZokR37Sy6rzjlm2UV46KCR7Dsc5yIGQeqOi7YkXCq/CIr9O2YhtOwbYZ1QnmfTY09kEo84s7ICl9
6fK/XAy37GNrhb17Dz9+wAtT3qf1FEsde4uNAkKaQMDdEjvGzG9BalJOKglseuG1TjpvuSPIb1Jz
gf30rX4pGJLn+5qDTxNVpzV0RGiL3/FcSGPPurPBtCIGE6zaFpFGXdKNmmdd4ghVmR7ySVQxCwTj
vAwLhIrsDko17boL3gI6oFAxbtHybYyE8wnTfQin+7J2d7PgObVmL3xHq7nKm3iX05ouF3yFN2S3
PKf/VNJ2s62th+Yj1sNnuXQfRaZ+GFx1mYZpe84/VOvX8JUXb74CuOqBTqFxKoloq1En/BTTtJ3Q
+qjBopS4BtX9YhRBNs2OWPIwFmwFpvLADXMgCxN2oynDCqxuIczEJiFBULQOHPzHJIRoDeHCpJMk
L0wb7kVT3WvArEmf3DKyhSVGPmjfMw4bcZrIBsN0wkA7R0S58Nn2e0mo9tKU2oxtq8pvIHyIVh3o
uPhEia0hYg1GD+87nBc0R/+i2HLQ7uhHVSf4F8+fzJ8MU1tRX4JxeI+MSvbl6HE3NbIY1TEik5iN
nck9CbcfaRBiTWO23GEGniR9IVqs6adWT14ObVYfBE3a/GhIwmW8svK7ZvHUdfLSyYf0ch6+ALVY
5OdW0F5/8jE7Vvr6+M6E94iPFa76Yk1Fg0HzZRaK0zJqWJFYpkgs12LB2qDtFPWedcSVS3h95uQw
FOpHDoO4rQK2t2NBzjhnoelG3RQkpeRE4i0EU84gjiMJ68Q5KTAkmNd6bIOx+qMl4jUVok0tkSps
yBhdevZbezNFdAKqgje/XPlfcJUv4LG7r7Bc0dYx82GqifjHX3S+IuHPwBojhlmIRrJB0EBey+Y9
4SSBKxm7DT2en+q0w/VrZpgAEVZvIWWL9M5fIcJlldQztHeL6JacRcNHaeaukN8WXeP73e+JrWtm
NuKAohVsqz9sPXvjj9zA28kVGyjMX9JxywnFbuvEWuww+XEiiW0pJthnih6iQ36iilhOoGqSIFxX
XytRwEI30ozpXoL0Kx9bv6hLBAC4xFKkaqh9dPUMouVsTh8No96YdXkx6HAEjmk04qqFpIEyYAGT
gtOEBKDtrDSbCXcoX/DtG2RG7sFMsK+VUntZ/xLwIY1nCJA1Ulct/K4y/AwHMwnFMEOxmKHBN7vd
3DJAxWGp6xAwwLlgZZ4QP4sliTSU0SuoLIl5NhtUtlXzscKjmuAbvhDU5hY55bUhUQvKjOQnUsdw
YzP4NPZ9XxHPsSHkEOcuzFS6YcMI8G2a1WMeuOcnfFlCem9QyZLlEQ6jM62E+z6ces7PAMy7pXfy
5MMa6BqT6jIbrrLkB6NuA60Y3Kn/USvVbzG7GuFOKgintzbz+Tsa8VvDoUbUywAHWQb+rsNbMIDj
avuBelslvZKZqXZfrl00naqwumibVf3LOM4tZ2VfHhhjwP9bIzcsv427l5rlsRS0g+HTuAoPJsh/
QsaEQE0Wv+QfSU4ty7iSr6ysK0csE0eKgEMYDYcaVW6JKpcyNQbpCJDwK+IjqJIYbUnm9YRIms/o
J1JqGyq61+S9vexSW4wlt27oO1OnQ4BVI8CSdxmeSKc+ttlFmKIbtIZblkubpHbasrjLgIYzVzXr
02KwMJsBZyjsOAk/EhFRl5GjL93d6rTbnPSb4dWQyorbOQtPrdieEFvchIGAFwMXSlwcMSgUko15
3AJFP7IaJwiYb91QxIiFZ09dgBHpsj0tXxqk2IgY7wnzcbfvrWE7dcy5QYxg+RiJ3jjTjEkXvQ3W
tWbJ7KsxQ7gV4z6qBoJqwYGoBzkZDqZIhkE5BXnkCUwDpvVLqZ7jdGVFDxPNBtvKIGbYxWa5ewdR
kvu9tVD9VywWY/nOGmPtJmdAt4kYvvPqEbWkzN66QV6lXtjMQY1Qj1nUH7OcyTCxLjgBWaXao4Ty
j6SIaQC6ekZbx/kjMaYXosTuGl6JuE0jT8ERgIlAhfcRHxVWZMwueT4rPFAmg3wB+aj6O0nONNVe
S2xoBK2uZOIa7wrjodJplCSbWo8wmk811cXYhVQNz774k4NHHXD4UXmJAGwKv2UXr6/TW+uSz8hY
REQO+GEMgLjMvLnSNlZUO43JEqs/xe8kGsU3ZVROmPc4PpjnswlkzItWk3pGBmb1ZjoM3934jdHv
BMHlkKZfDKdSobcr1iMrWlZHEBy9+5lJjWjoSkHXCNJ3noMFM9C0KM5I3vdE7jdd2EYl+qwSPpf3
d60jJYXQx9bibvsuJ/mQLUjY2PqTwJjo5Fg8RHqufAauG0ubYQE6boLj0+BXdpjIk0s0dXzTuJi2
PYBljRpSh66sk9gTArSRgjYf0RZWXsKUeMyUXcxVybIqUqPtBN1F09IrSKX+1JqC0wEIhPLJpT3l
n81SBCFyKIKkSoQGFHbQma2qPSrxX2Mc8PuRLcFQZN7Po3wgcCnKfA4IjaaZrGaOv4xfvB19dHRd
oEaEUEQYb3Q34qlR+l8dCBHx1pIoolg/uYVNTkQYa/xKsuTSrExfB3c1ZgR2+6IB4UMCICvVNYaK
CcJKRk8EMEig5OdyIKZsxQaLjF+Ho8DQmUaj1cFZ1rvUzGxRXzei4ucxjBxEtCtrF7GiP18cQWf5
wFWnIcGMSXfXyWYv+dJJzgIq58Py+vC3pFib9bvmVxmK9pHmfGeZ3Gm0OnACSyli7Ytz8d8UEVXV
Dv9t1JK7LcTj0fNq3U6cUTeCCfxflelBOJN0/xR8VTt2enpWiFoK+QYbgFT1OjDLCHrYujegERa9
5E9G4esEqaqEceUwCi5Wme/4TbYaNsCe0KYkai5OeoyqmHYY0He5Ytv5kFbUpDRjFOURJj5KfWxh
b7NVT6YF+UgmRX+mG7tWRN/6qkrpmMc8Ugqdw9CRZxMdk2U5pIjyinWfqmMwPP4oKPIpvxGNWe7c
sjdF62JUbgem29RKAqu3JVwCHifar0L/U8Upl7nsaQsAPpCead3tWWU5AjFbsl6AzZXgtzV8iDkj
q6beNczkVhaSpkH8H/gIgxKx5ycCITF8VRVi2k1JQGPl50sOiIL3CJLIjUkvE3mMW+Jh4GFW6JUM
nuN3O1fO2k0TfuL4n1Cu2DZ5/2AvUl0HUszfrZ70WbVREvoTx3IHSXpC97TXEQ0bbFBS2rg7h6bZ
ErCV/M3VVz1GeAQIsor2fdMdwuxzmA9taHp81J56yjlJGx74GI4ZBRhxDuQpVd027omRBfMX/VNi
2P4hU8AuPGtczpycQuilx1iVNj1w/Mrp+PwKBX6m6Wci2MiLiQMg+YhqDhmBgJlDmYLnSHaIlLeT
7JWhlxvzTlwYJszgmq2tJeHixlirma5Z1HCybNq/Gud+TZJ3FzodgXE1c7gcaRdwXAobGo2+M/a1
IiAFvTEC8GsBi3L6KXYXGO++culVpEkyPhu+drXGs0TiD8ySbbHYdZMzpqCGsiPKxpaUx5REsNDk
XuHEXODKCiCE5VrfROm11PiKwxcJzVeX3iPmBIgx/l8VrZonNDUj5E+wme4bWdvFTohlxxxwKkgg
oVvZlnt9W8V9EKHWkkj0wFUw0BpgPaOS2vaG68EgchITCRV3QTcbh1aag9iY/PmsWiq4iAQHcHfk
ZCZ/UO1gy2NZRLkUgyOSWHKErhxeZOpcfZKfuR8zZxFEMDXgp9yMANOsbu1lQtdCSGdOHj1UsCzr
HQzlOw34EkZtg0CiH/Yum2ZR7SGw/M5EEtIF8mp4Il9QRcJjwela5NxsJ80v3iLNGA8LcvWcY8IS
cPeDSrcuwJhU5dmJ+dOQsdpETHDz6t689Lg/zuJ4IGPWsR4NYK5n1p9ABHOod4hKt6GeeByf+A9h
IojaNnz+N+4d/QYnFDpFyQLDVArkd+LkuqRMcyYmeMQ58LtSfwwrImIyZYEeCMI/ff7IWzDo7U5T
NDYHk1vGud0ZVOsoKhTEUGs+XcZYpZyyVdwUDT/5k1H68EWs9pbXsdWIrpoCHbGMhlime8OeP/J/
XmlrlXRjxkpgnn5FhXO1nNaqiKthsMEEoayeCzendMGAXZou60cRkkdbBCJUNA2gjvjzER9Y2yI1
GrfatGHsVgJIOZaFhupI2iaJAhtlW31Zv6Ih9M2BGJGLQqV2jZ/pYt1abKfYx6zklJuM+Ce8jHOx
c7h69baBg73grNa9jGJqviiPguRYFULjel9UxDGA6ehrzDp05K7AcDa4HVJ8CdHsDDzqc9kbKm5N
BOzhUTDkSy8MVwAAGu9pvB+opXnQ5r+AKRfdlq9IpZo69afuZhb/dJI8VY1/q703OAhzefOZGOol
j9crQX4oWF403BLC10bp3LZsP8RlQ/2AVuyqqe3NvIYa+AzBs8453KiBa+osp34vVs7g1khCB0Kr
cSCK9nGt0HTU1SG+9K3M7ejhLNkJUb9bJGlrthSeLFDANClTfzak7NHmwqNB6sjZtTPX/KO0s7Hy
lqHyVF1yY1RvSQoQPwYKQYzbStc2jLv4idpOebty8WVSzKukq6omTMd1O6T2PMsnOeyODZFU1D9b
zdGWCkP4IQ8Hbz5/JKBPQlg8w/6jyiVPp9xAHlNA1Frwl4eg5/naQpzrlW5bgP6Y+SYXHyIqRmsn
4RYG8uJ1Jsu8rVQo12V6to3sC50rNgQlVaAKs/Ka8ndgrSccNz2jgTD/msSGyxim+xCNQDkT5lK4
70SEFCqdGmOlAh3K0WAREzxax8oluoYxNOPHSgTORamJXIZsoR6ZDfekiZVZZ8OGxHusWYp4Qgqj
uc+8mZGRNP4KO9xjW0Z+9BZVst6E7+6rM2q/SqmmToapoW6jw2XLN1QwXybPKRh3aRfyuM6gl7rc
l2GpO9YhJ5Ct/2UdxBMTwvGvxDKgprhES0dtjQwCd7wMJz2FYmMA66MrtOcIp8mDYwgYpyjiWXOi
pUVhA1znMmyyr/fmIBkwnLyRWu/LZ6YXEJGPk+bZAUvg09/V0d/3gSHjfiTcnDTer/cxyQHhr+aM
0CS+lAZr1BrGugIPCQktZEpjC89n2xjTW4JHY/JrqHKWQ5Yry0zW6UvfeyxNgJ3f/8rQ7FodFS8j
BdiHVZO5afeGEW1NkM/Ik0auDvP9eOZBFuuXUNAuuiBd2rS7LAzQrbY+J3THZOY1rwo7lj9xRVSv
5p39drMesM+2I5e3jvl5VWR3JOwokPxrR8xNT2lZWc67DoyB4SLtOhCi0BhOzEKdh3IE+xk+SZfl
8b93Y78fAWohts++ZkYlwyhth6Hc8ozDRgEpilBP3VmeegSHtmVSkhBEOdNWAtAnvnaap2Nq52VG
+zMToiRs+7zf/s+0UuoCI+psbf4bqQjUVHaCoCSMZGd+r6nJIj3bcBXvlaI8ctkf1nw8yJAbWSqG
qDJF+VYRGTJuzDIkbRH1mXBpkajKoDtbR8EKj2BxP4hLYJTneTJv6+e8lVXpnMZuIxD5m/koh+v8
MgBqCDFUZkuxUbrU7gqSBxv08jn5d+RNuIwijtaKnK+6iFgxVdQSgnhhQ3pJIv6ik7YT3rzk5iqS
R9HM8aFeiLoDvzliqqvr75hIAyA5crt8Yg3/lGxys8RVAt2SvPrVHcPwVjf1c02t+5o2txzYzf8g
iZGbmcwdtcdmebdJw1H/jp41z+2C+KUN+pQMsLrYGiAvNVrCV2Eb9FghIxA2ezqFaq5eZxJwkt7c
9UJ/KaPxbJxMLiHN4tAh9TKmmwQxcsrkVz18GJy7DWAic58BhhWZuONOiFAk9uHZmktM4bA16ZVM
COrkPOK6UJih4IKycJ+NtuxLk3IEpiF+p8P3Ev19IydGcQFUQEliHddYCwyylkpqV7uXB+ZBhyxC
0Uj0HPnNVnRV+r2VsGUHY2XE5RXt6DVFs/JbXjZq0SPNh9BpNyNPlUGUUgeV5Unjue/Jy1jeh5ax
k+0IXmDZXQfljQ5ceD8dU0iY0RI4zBGu5Wh0MEHx/iR8/LehiWAG9N5Ia5FzVa41O16D5CmOa+Z3
7JjI0/gtGJjyxQ+JshCRnItDR1+h11CcDtyOqOkFZMCMjlxgNJscM1pfhLtYXz0CsnwMviDiEH8S
GFL9mL/lrON9BZplOFWNkXEqztZknEE2LvUrYVEU1sUngIJP0QYxJPxZptSHSpPncAMSGPVInVFF
KDL8J6SCQMsVuDsraWWKMFwGt/gwcEyFVX6U1Zo5tQeoOuhGu20Z/6zstU2op5USqElz5OUwLG4G
rBRSQpwv8GQFYTE5ckoeJCq8ehYfMsJz8hcX7dbiNh4n5VAKOk93VknEgW/Mv2X1M2HsViNg26Z6
nKPpuDAYN48smyFxlFvprZpgqxR2MWvtZB+zUwSJNjSqu5zlh6hFHn33RklXm3WOX+MBI5sS+Koo
F1eYbzfhN8V4cYg/YumXBU0V/tP/hDwSUVS+9ZmAN+HYx8RPrKeZKVe8Jic+v3lFgASGXv1FetEr
xYL+pRj8M1zuEKqe06Q/9Lx/qMIG4MOGCNA9HDWb4cUbP3LHz/UQWl/J24sUSY9enB4VizE2/Qwb
3BUPNRxnt/8N90rgv2ixqOrZr3w65+lPa0dxyL4IOoVZn7MmuVaycius4gFV0dwMCMDN7v6/MLPk
Sm1zYKi+ua/gzovGsu3lZtsplKzkKw3DcTqtcYuTwa8JDGD3y7JHOahKdTQ2iSKSvRchhsQgwkeh
kLXUZ1nAk6VfURBy12fo6k/iAe+LWjA3IRHiAwStgjyKl1kRdj44hfp/PJ3XctwIFmR/iIiAN68o
2PKGLFJ8QaglEd57fP2emo3diOl5mlFLVBVw783Mk+2ZKs3BTYj5vQyllI1Pz07zMkEPRPIbdSUE
Ov9IJDeo7Q3e5jGVpwQrx07fXrc0Txqc9tD0FFDILQQwovoqJXOPtzJHVkuyZtxlonESs/QiaWRk
29UWciIofe/wsal8a+BwN6X49i1v5uur66snomOTxPUA3vINvCfjV66atAoGDcFfTKI+YVGzjd22
/NcB4EUyoO0OpoCmvQoR0C623tWhvskkOTRe4Tzzzei91S/Dhp+y/sILeBJznny00A8HgxFBFe9S
56not72REnWH9bUVdy6+YhgvQ7iBmZeR6hNthuYGWIx4Qj7vaJXhtYS3j14FXt0Sr24wI6CZnuIF
5zjD9FuZSZq4JBk69kjEyNilpCrWhCdFCuuMXz7H3rQrkQNoViI49GNQRMhvMxRG0zb5ELccOFdV
YyEDVW9XI5ABXJ3sbNvzrTUG+nOyiNsQcxVWqOZ9hZE9fEVYgeav9WXqUBTnq535y8Pjke/gHR0j
4WiyJ+Yq0XITc1BG9e3L7kPcQOZaMvSnnndusUTHzV3csY9x++zKpnXeaHxXxbameQbjqqAwdLjR
raqQlpV4DzNeKiev1ayQt8555P441SjOP9l7KhnvfRF/lLC8n0ZUeC2YPL2fz8kVwal3GdaP0QqV
DjJP7CeZca1JzdCEY0syaVJO1BttpZzyx6+ex0nbYOvgcYIxb0/Ai8wwC07iEj5w571+GqwZVx3Y
GMh1KmhPC/y+ceGKyWbOp/ZGBLLtuAD+JZAJ0Z1QSz+HKiWhJpBPDbFFJcZbYxGI/wo5nReqSdov
25k6qZJR8MQxCdnIY/XEQO7EnUQwINkrac4xwGlazPkYXLlbRprX6TwiYeeZRlihB+fsTSdLN68i
e48Bdt8elOGeUviImNuFJvm/guihiIAQYcuGoQweTlnfq0ohB4eGzK18OsDZwaOt8E8/bPxm+Y2a
qxP/1S8CeAbNn3vO+12HZW3jl4x4wjMIW58IW9fJpLK7dZtCcqmr6Zb1QBV970jWJ/kJ3mxN2Kcm
UtC4n3KNfgpyvvO5WHG5cH4Lpp/sGfGnQT4APwUWbN+WsOx+rBeu+I0AlYTT4bW+0AiwTSHxVVi/
xMx3rfB3QhmqMJsIIJXEx+YstKOqlTv9iWTtlQ/GquMK1qlKJ4+ycW+E6kCX6ysy67PqDQohoc4X
ALjlZx0GhpyLRz75O9Qhx9D+Njk2TOK5BOPUSEaUl/cQOfZc8H5hGhSsnbwS69AuxTMasrvcVH5h
kXb4U4gYmZZPQTv8Wv+knXA5pmEH/nmFzSQ0gOChS1e0ZQymo9t5WPHYHNzUGo9E8XZAsKjWNpy3
qlniqTQHC1273iGoicNJT0uiavJVT/8VSnaoNjwcfI4sGDaz/7yRK7bT/5aov4j9fOrGCubt5bVt
xNanJhHaFWI/3UKc1L5ORDVZPe0y75CdahGgHw16BRU70V6Eu9L/6CaWOrqlXx/llYiwUeoBvpsw
1ZpwyylDX3zT1cj/9Q3KeAbMpcWCRYY+LjmVjW4EF60a9+MXahx5+oU+AxUWu0qlF9nnFGq/VsBH
w/mylFC84I8ljk9X0JIe8oYCLld/jFj6dIbFWNcP3Q8V4+TJG35awin5jU1cm57mIDHf1F/8O4Ep
kgSlN1DjNKVg4/wfPW+orhoVENC2orY9Xfm1IG3F4WfKWvemVOI2zlXB924ZbGq9xk3b678nIsr0
UBy05NnhDO9wHRrMxPF/L9RIy9Q+PI1mfaa4lHA7vK28fLq1GK0dhMfc0rioqsc/r2jAtiv9JM5J
2++kBW/ElISG9S9gXeMoebCcLOYd4zsb7SQl6YJHSsJk/RSctziphKZcRQqP2b8q0ktbBVIaH6/8
maZPvOcz5pP/yvQadTQLCsU1rj9KFs6peSy090YvYccIhJ1xR1ChWmjF2v3vVbBMxKRHhaJ1VHyF
R4k7bCzQIPZDTkvBC1ck7QYJxtr4SzY4rVZ3YYrsAaldxCif+1sunjb6sDbWmmGE0YWP3hcF/rC8
mFD+Z079ZFP/NggwnUa7HD6vXuIu/FRKeMLLGTc2arSomu5nT4D/xfZuFIAEBSTPEi0J/yJNJfig
FGh49PEIloQagJuf9L1cZ45x4ithSxt9lzxYlYICV6i+JQQHhmDfWCjgKd2pfmp64SgW0Xj+VxUv
qo7BK1OpnYWJsPBxlhPB11H3Mi6omlTvOuzQwvInmX5EMz41w3JM0VJjtFQGpgx5UmXFFmAhWmDL
kpyOSi5/aHnqd6cD0uUm/KKBEU7bUMVG6lQp1WEyVBmW6IGdWbY4Ohz75tuIFads+8AUNX/TTSfr
BkLuvqlbXs+gkQ18+ehibfXhVDA7GL+NJTmVze0zgyTURFzepX8lcNysX1zJLF1SdLi11T3EMbtP
Yk57uU2aCDjnnQwVzrzcfRWiDDsqerkriDtze8FHJkwH3bGEri/YIxjLl49U7IAdgJeslN4fE8k3
X0NP1tsrvyT3vU36S4qAtj+FSUQkJPzoWxSwgrgRojGbTsodXf+G+VoBAYvHp7z8Nxs0t3kxfQHt
6qD1g33b0W+k1Qykce7kUDpMTPLg6BCRUBEUF88OuYVLeTBxNkgpuozqrxxQ1JzUEIo8CReIUd2f
NmVJnpVLvhKmVMKaVvHVNVJc1/PDYEmPQQ5VRUQ1OysBDQ96dZ0y9EnTn3cWAD7uUSXFoRxFOCaK
sIq5+3e8h4xMC0Xppt6yRAJuPJ77H5FayEz9O8cnvdozZU7RXwq4UEaxJR+I6nOcoHVJjd1lOojK
iRtLDBBcwD7cvj4N3FY7ANcYmJP0SVX4bjWAIldn6HWzIfDD+yWYKkV+ftZA1lp3XMucqDGdcS/I
uwzSg6C4o8o2TriNk7+qI54aO2qmCX+fLOX1MOUYyZ9N1EBRUiHawQD1gIHtV3g8/Ep7XS8Odc+p
CZuJniCn1SeB+czUeldmceaATaP3XuAv1ZpbpyC+RsPfMQnb/t7JPAFxW7YD1OV0X5q0t8ZwsvAh
zvUZJY8SnOZqcRMkLQTYJRUZko1dpzLSwH7FKZ1qJVNq41Ajn3HpVaX3hbI6Ktd44I8IAar2VeFz
5cFSFZO9fG0t8BW+ZEzZL8u1jNefeQaHFrn6ZMJCP06HVn6vhWvJY23tbJrcB/5sMsOwyK+vTv8L
N1U08W5j71b7udH3sr4dGnLCcf1lYoAi7sL5MqKvjGbllBybJR867E61RDy/0A+rIR90XT5gU+GJ
Fi+X1OJK1sZMkBlBDMbUqPUSNT4llXrIInx9dMWXeMgi+9DvZ6bX3QwoAhUvSz6S7y7+QQpyZbKq
mXmc++hWp+utMbObyQ1FoLIgdvott8d68yW8QzOK8fpF+j3DoFVTZKmJIk6ePoi5O7C8YkvcHWFO
TREdvLfOVRFprPFD/jXNucMmPMhqMGE5imGYmqixKdK+OIwOLj1HwTe08EIuh8otkIq0pAwXcHGt
cWmM+cZz8G6OeEyXXfKMWKmVW8EOBKOEpDUnh/5PjgEe/wj6UbMGObc2Cstw7poukAuven37V3CL
Cg2P1kbYh6cR9SEIw9eh2hfqKetAwDVzYJg1JeT13n6r16RjIcxypxv/aukL2hzMCNDCCu7ZuHb8
GPjoN7K876vjhJtjtuDraGSiEtERtpt+JFgIaGVdvkyOJhElUO3aYymTdiV2assVmIQYXzv4WlBQ
CghzMUVLiXrvuYwz/vBMwPdmsHw261mz5YZHzVj7cyH5RhQH4FqD/qdbvRjfMI2gbsqXLJte6frn
C+und+3NzONH+4gzIhhDZQ+2Equ7N0NQqyQZTNrYibTIsqtL4Lij46Kox0Y1gNudu4dXWwDid6kd
i5g+CLgxc/hzRU3sxiK7UgNAum+JMR1hafetGq5eEgOFAl3NJ85KQM5TuYoZpl2pT8XUsQYxzH58
VyrxmQiFy8QnlJ8KamsootZfnQYjvEFw4bw5BEmGFkZhyHH1k1nfLxKZaEBSmdt813H5kUvbM3FV
WBHroN+yrHQtNJVaDahVxiig7hYuV/kC8Z0T+azj11n3qTK4mK4HfpJmHfR/akY+TEhL8ZOm5+o1
9nCdp8FXmdwNAGlMF0nD9o0VWuP6gC3xbQSm3uXzwANixSCrqGdpMM9pnF5WQ/PVCZYQqvF0aKLm
RmrQTWNMqR8RASLxROAwe0jM6hHm0uSR1huOxfEouAnfZ/yZONq9Op0wcqZ7CeNAORZh1bgFj2eJ
TZHsR4VRj58BOXDeRAa37JgzK3VXxxXqlK3yqdApCjD5VCzlEpi38qdW9CMFb6fT4KxoopLkpPpw
V/2KvxxCHjxfaXm/LLGISYwzdv2eKfrBGM3j5KXPXEWZhapJ+seD9Ya0Nvi1iThe3mSN4l1CX44c
wzMRyPjatKgTTuuZaVtlO8/ldoLnGBv9rf8ZFsWJf3dfef4Ya1C41btMb4Qap4DX78br60UVeytw
Qly0QFOtAMevtX63s/Uhb+f0BVKUaNPobi+eotHTRPgiHjDXSydTaU/loB0j4K1Nb6t6y61WC6aY
u1f6VRnkUfICowRUogpYbg9gnflHoO5ue3+LVVoJalGonGqiA/K/5ZPMcLiofTgImHYAhsiLnysP
UQW+VFIbyBXW9JfJzeUPbBX2JpNYtGCe0tSma7NnEqqJUAYzjDVJ97cCxiKRLX2TJS0RVrMccSH8
ZqS9rGJx7ov0pHmCXbDZt3fqSUD4SaaTEMFtSNFKqT/elSOGc2rSCZemKdET2W/whDfyrq8Gn5t1
aBbZvvI64uET8XDIGBgtYbYDYpG0EiAk90gRPk3LGD9Qtc7NBW0XUyjQWXJwU0mTOvbJGLX19ReS
TJQdJPtsWkNR4Q7mKMavTKzZPqAeUbTUlZP7r0bs0V4F8iN7FCAYso2h9unpovoi0BzqjPMAPYHv
W1CShM8XejWZe3l9bam+h5/FzQArFNhAqzT8QbfY+Ey/ppHT9K3cAK7N8AIl8QI4VaC5BVLN8AoY
JyevRJTk/m7aa+NogFUAzy08LevmmGkyDkOLhTs/cU3QJYwhonpeRtJVvGKJGpaa3/9nhbK6vUvz
LqkWyPdHib/XptXP1t+12rhhV34q/RZAilYVUSeytjh1RIrmtJWG9MUrxBycQLyve5JLTB8ULGcj
wWMVk4I6HesB4OlMlKPz/r8Sln/FULsBLwLt8RL/OeK/SOrW35KrPPVhAo92vRVcLKZOdfsOB4Rj
JLXHmJOVgLFbxlbgm0Vz5lbtM6wf6CW5DUlxM9hFkglLThPmccH2RhqD/iXQ06WEqUHis57cSHrv
PkCPqsJF9879RmmrrPvoUfLas4uxiIZ73SDew1dE20E186Klh5IheHqKuCjlQYr9h6MzV/F+oJ2j
dSMoYhO31qRPfIOgYX8dTQnveLeXzY/RSm/9vHhU7fYvppH8LKzZSSlDhUj4xpd8FSc+q4zbxT7X
zEOBN0Y8JnN0iPLyEJtcdZlJi186OcLNCjpEWiRlT1n4mI6Gj3kD/2TR+zlmjHVzWTte9kcVSqwJ
FiQNV3EIuljxFWBURSx7nadF39yfW6m/kHM4MaGrBRMBLsdecVRj21EbLHHlbivVZfdsoOQwUWn6
lbu7zBHtk05Tc75htKVxVvZW089GgUMRiG2RD4SZVPZbtCVS3PYMMVJOofTKpdUtRLC2k+la3XIe
eEmkTQQnPbmEYcPzHy/2HqTkpN1XbQwrvWWQod407uzFXB7YT1J6UzsA9NDJ6tjpYuGdQ4swhf37
OpnhHP5eelqa79PWXOWtOveNXf6Zt41TXb57y4VtwQQRTY6IxFd1Nx7yesHxqn6q4i/lsTGisZDk
PzIpr6/1qzPVq3Fz9VwAfKXbb0VJMCCZq8Upl/c8R+fGHID64AwGrOLTVzXAxQboKu752OWgSvTx
bMIMfhPbdsyScYJyRaw/r0cwZE7Xgq2ikJb6+kG90zT7JomFvkxRiVRWY1G0mkCRGboASYfKQghb
ha2eihhRErumz3bjg+xuRfGoBNTlpnUVekXltHUWeJMNe7NiCAfdsl2OI6Ee/44GwYmpCJOyvU5F
x5tWyONiFlQbDKmX/2unPtAI5tToYxFJhhHjdyWC6ayCgh4AhC7hO2JbVJTNy0Ju4IGmj4BENlrX
7YE5PYpmHAHzVHgb5axlCEBrU723zogz+qea1RnolBIcRbT8AjY3XTN+hoScotslG/fgXQuiqPBZ
0zeAXEWgLJwBvHfBNO4UIsogTqBHC/O4781sT9NshHXmN5MUmlENqVJpgxfVccFWn4QixniSFGUz
Ylo3bOsXU15J/raStQO20H1jdmC8Pozq0+ISmATEWmqwg03M3uWnivtWlsVkiTO/a5RM2q8i3s55
QpesvJGYW44Dakxr6xHHWPVi4MYXnDJqznJdngHqn3TzfWFXtBLjvPkt+2DHHa9cz2+CgQYEyJI4
jlbZjYHiD30HgRREHeHAWA05WHtveY8FczBGxMFFITz6Da8YcFrnqzsaSfXkmpbpWd+pA6XhLa+V
PzpMd5nSvYoQUupRTY+NCZIJLcvKeubM0HL7eB07FP+ga5s9WYDZaIgAYMfAzfM+/oPg7lXQWYng
JXhPu4JWwpD41gx2nDDh4A/TQwh61hC5PNBdIT3amY68r0b508O1MS+8QPm3uTELbsIThmWy2QmB
QhpXrvk81E9+ydJ84Ilppo+y6vbjpkBgRIEfKWpDl0IxNarnjMLecvEb9hr+Lmm5LCbrwIeAyiNl
gUoksN2yQLvpPZYaFaarDnoAxS5qTpCIBm24L/SJcgDX8XfMztgk3szJJF4O3GqOlkBMbuWJZkfG
RHJA3WnfufwiX8Xum1Tkiy4TzHCFaa9sn2bGkWfl48WBNxdcyYgfytA8hEshik88/M9Csj7SGWqd
MdPQIdkbpNBu6yhOuTR95+m55WGc9JUR65a3WZYLSYmuxpugDncXrzITZ1FWj7qc7COMSQC8Cs+k
pvprSv/eynQem8wYyH+zH+Jnkx51ds+o9X1LM2Abi0WcUp1CwVXV/q7pr7l6AxXwV610/JqOinG8
HX4p57L6vcnJTUu7i/6uNgZAxw+tWfih23ShQuAUcFUOTj2VO6GzDrm5HBC1kYT0QIf6ywxHxwPW
YQUYBB0NFq2A9EMGgLX4/3KZnMrAa3/Lon5amEXLBp9e9erAOm6O0WfO93KMxehIkM/mZUDII6Ex
YKbH79ZBGak05PMVi5C62kSjbNhzH4M1fcQVoMUsDav3yZKOevmQ0PWNITrUynRQCk7eFD/01kM0
hnvDX0zHX0weTYGAmDJDPxYpgI2TB0qaQpPb6Kin0ZDw1UiHdd2t03wcqdsq7dNBBFnbUWkP7DdY
tDwcXdynC9y2Gc4++GNC9VLKxbbRQhVfQndb0+JGpc+V+/C1xULMCqiuRJLvcWH/jekiJjJDnMRQ
rtGmBrcf1pQDZesHjCkHfbAOAofq6uXTLeuDQYhZJ51dVfdRH+8mNEvVFGwxp/rJ2zJ8S0kwZQoB
CgxSsukRGahLXPkj633MQR/N3KI/lWBb18s+bX8ZrVMgfLcH1X0UXzCoYer6tDQKnSYIwlO271vC
ioaTWcRGvVeO8b0nhGDytFLhzIzEVXB+8WrwJcDfC3TWONFt2h924C4lOYBagSKJ16+faG8Wh526
JuSJPWpbiGBbF8NmarrVGgs0pzbqxBEoxr3KTwieRvqfAAOYXXKpMTVwGzWtg164Ax0bGTxT9n3O
qFD/j5jAlYdGaYJ0Sfn76XENSjQFa8iyOrHaCrYgbUI7Y5PgAVTBkKt+n7V+QVJW1pBI8fWvhlu5
MpelpsX4BTZHo9a7ptY7wc0wxgmOKE+EZYWfkAYaqQasf6kO7JJzkQfAN/x4cLT+txzibBnV3u80
hdINuD876TvW/tNOMc/bGomG/k1UrlP7teFYWFanx+2Ofmu5DSWuODoHceJKX4fT3vpo/3D51nr2
TXz1JHjb02c/P3Q6I0fvKC61o2DdHiH9kUshhOMh2Omcptru0fyY/PSh3EXCwrgLVruSQy0B4lfh
qxTveC3v6cx9BAbQBB956ECykpLnWDTvx6EGMW+GxEZCs0phPIHnubc9gfLplewKimn2497g3evn
4k9rse3o7MVnSS53dRSFcjmH1MN3uAOy/RZRS5YFMpO2BWdpfdepA6z565dsoaC1r2sdlAq3tNRd
Um47FQgWXfUbLWZZxlQwMy9SP4vln0EZVDs+UH/sANHjK9E2AnPgTafKb5jMtnTbW/C5Kua1jXNA
sQJAqP1SWZB+1nO0mIH+tyCGJifU9cVIOQn3/FdFl0rDHYGz8eSz8OUkDtvvhB1U56om4fBT6OQ1
NN1ZjEe/LHbEXcOicjndxcB4Jc6Yxkl+5MyDYkz8vz8bJ9QH4zZ1rxstPQEr8y3erkeeVGfRgizB
4fUlfbbLWC6JBZ+qT31x18fadYpL2wQGR8OoPcObU7lVCgg54mWzDhYDgIze0skTqaR7idVO+24R
oqvnmymmMC/KmYz9wrUXsN7GcCfGDyM2WUmiC/77a/1PBYMuzp1X5o++Pz6lXLAF77mOf0V+rDBp
NwG7xytQQREnowRHQIk1PKMDZPa4IqXk65WL9lBnDDaQXfv6Im8I4eyKxFAVDW+nWlxiI7sUZXQm
FCab4tHqcjRD8dSPPzyxC1fkhV9oBDxopkJZhpBhGbzPP/p84kNsjEQSUYK+k4pw7Py95CiVL3Ee
B0/lvDw/LwgQoKNohuTV7hgxv+vlS2THNEhWNwvIGKdg8Ijpg3wVxr/KoTdayhmsTertBhAYiYp2
Uz7bpvmINjIsrXZQNBXowcjMs3oG6Y8ZwQRfy0U0etzJmk0mHIEsqLnlmAULzynW1asCKRor82Dq
1ypjtA5xYeBH3rPYqp1NY7SsMgmTYHrR1U5yVZyz0jrj0nML9BpBPuJhIIlNJ5GFVbI4y9XfJVpc
Aeo5QWKOseY3YgDWUJQozQUmtCM7XY78tITjXDGi2JK1NwjHlVLAjmg3jGLJi8NN94146Fh/4yHd
0x4uFe1xHJYDv6MNGSJaGYArbg1cLKfO5ZA3VFLA3MTZVzTGq/Ddix2piR4Lmcc34X0CjMS80Wwg
7blf85I6VyVQrAajZXOl9vhsNWcBI1uvBxOpdgpKdqUQzpG0S0k9LMn7vRQQ8bZQfV+MLBxFIBDT
4UoKbT72JAeNjEZWcpQEjelB8AyL4c4ZixFlEgwgUyZPQut3zDcvVf6UvXIotuTEWLN7kyqGmTmm
bE/imlHa6pKF+o88pwFesYBXU1AKpOUTKHKN5Vvi4ndp4aspPHVeaWUbuVZJiy8/Bh6PBgudijhM
lc9wSZroahbDvWy3x0BOWQAHqUS/xBUzAZz9Gc5+whzUH8W0AaGRHtVBPSwDCIZK8O468Tq57U4q
eTCpsg7yHO3JYuw3k2pbjBem4C/s77Q/UaIZuZ3z6id/kRFDjfu7Rjs478Lha/Ic2C/h10i7K7Rj
7fK1NtYlhbOxObKfhFaXHGVKgKcv9YZEpl3WfVNdNPvUCOW14qHaMrhJVH3xq/GfnPHTLlbMn/YX
OhoXXP+FJJ9wFvKO5c2SLZlnQLHdkAE4uKfQdOGTPbk2Pg+mlF4sARa1Ud+iubjLtXxv8uKB1g8n
bSHzGGEGfA7URGrBZspBev8uyKiKZenTaYwo8T7q3aO6Rjhs5bsuUzkgmkGye6H8NP5b6GAtDACJ
egi3UGF6WzyVi+JvuA1rnHFw9ZHWCQUX8b4z5/3Gu6cjQYUrEePXRL9HB/Jqs/vSfznNiiMNjhSE
b0V2NbT0BmfinraM8wpRly6IsXFEvRT0pUoVjRYUohZI/KNOzAmOAseSq5DWozBS7FRGOO7KhsMs
mKj5wruR9sP25GlbdPCWUMdlhgyomftt4RatGcRqNdKQsOcb+bq2840ybM24J4P0SN263M64Q849
Z4k8jhk2zHOXXXC3fDWa9Vnj4Rrk3xUHhcprWW5K9k96QTBN1zUZYstFT90qLkzFDoUzaQpoTN4w
2t3M6UywVeYkpIORw1pFis/i9DlRpMNjw4Jx8pFJDnVPxcvAcaiJn/kIWjiSjOGY4JEXAUkVXzNp
yU+0FCSD3cQ7L8Ol0NybbgoUHaQ0Y25k3jR+1MWqBMk3tFF9PvXafKpA+cyHUUTrkvCBUUCsSS/H
ybw3+2pfkiYX8BJT0Dhsk9cYCRmvcOWd3BRgl920n/fR2P4PwC49ONeH4k2xVyI8/GZhbvqMoJS4
HOP6WbPiNRSwWMxohLpWbg45iS4ZiTSed1kYnda91tPuFNUH68EIozNtZMcCpjVjKiUzFwOzcqLz
REm0W26d2T7OltC9a1X3YV2Eh06lbce0kbazt47ZrxnSRtI8Jc8iQt7X68esG+9mwlKhvieIB3nb
3CTubpnyjG5UR4w71uDN+G1BmGEZpb9YexXelN6wDl6OF9/kxax/0la76yGRvqjfYlATOe6mk7BE
55VD+GelEIGT6pBvYVhDYEaqgb7cmMajgImoYBkTiHCXovbQVM22VGAgMe/g8WHk5SMlui9M12lT
LxGUQNLW8zgHHJ3sjGTrRGOZfLf4hCnLNSbfYM7Z5WC8twvuEHJtfV54T4t6pOifvJ5yG8lTAmmo
F8D9uA1wGSVTRfzOBp20jad6wAhoXVVEf6Vnw3Cod8EVoFVYXqx5V1jNXvZM4Tf/dclqevPWo+Fv
ClyQNTsPA80beIELiT7BeD5ZkOnNeQsBQHGJgHm7/E6p9UJF9JoaODSHzQrCckN8mZuYD5hHx4Td
SrKnGJ6GWJ+S5aJ1C9JH6YBSwQYbEajLOA78PxGT5y7L+lyWQVlSr6a6UdmzxcyulgVWlAdbOgTJ
b1Zn8sv1EW450NNjDXWJk+af141AJl8qik7xbGanZUptazKTwol4SFsZN81EH+JU534SDPeaXvGQ
XAf8acma+cYtgwS8YTdxUsSQbhHsXITfqFAurcjBpFB5Uv3o2egURROu8xCm5Q5DAifgIUveMzqR
66071qBYpRRIiNweMPr57vhlCBI8Hkq1QfnzW6fDYxjP6aKdz9IeWIRuBMsCCro2PjhbljQmLhrf
fwH3BfZUbIeApnZwOCldn7FqF8J0MjtH/rKS9UI3U/8/tzpJBAalqYk9lswjUe4llQ9wiw5tKNUW
K+fuV4Yrs/n9h+ACEVQS/dUF5u3OTkpSM3xt6+ciiqGY1XtR0vd2S73ob4p5cCro9CpuPlT/mUMi
NuWOWTVeOfwuIBhfziFhwe0MvXrkn4SGwJgrF71Gi/7QMuW9q2IM/sFsYeHU5KDVObtXajDCQZMZ
3rolKMUxmHU2KNCqrCVDbfmlKvvlwkPSkamIlLFS77Ydy1tgAj7Tqp4dhQWS2hJrtY9k016XoUSY
r6aZEjdYbh2FpXAf14EDJyhRmZ4Fve/2ZgfQRY8p2ZgdgZUEZmqoevmk3PR2uxoCBcsdzfJm7aPU
qVB/LdJh+D4yRT5Z1TVV7gagdnULBpJebBYSbjo7o8+zpRJX1T+AALkzyitUYrfVNx/I9avKccFA
sko4rLdLOzIAIgYw1RHFsLPqbybtzfIithRWJTtjRoOB7lfYed/ab4qV9laqCaX7L26/FYNajxB1
08Vk6Zbie/VF6PlIBw2GkZPmv5UDj+URGLTLt08TZ7xcG+OWbRTFvtX7vTKShV/FfcxmJmziXsJ8
Ii4teZ5rh3PDIjqcKbialO4gM4BIj2HmaMX5dKEOU3RjgTGytFsnAX6V2Kl4SDGkR4QqIvkPm7aZ
fBvMmwZRkYk/Gz4nvuNvFGJZPTowFtFudGSYZTlhYvUg6f81NVf3GDtL1rHxeyUxdwrNZb+Tc9/k
Ux5afJOWtuea1R8Q/6I/W2t6b3PcquLWSIvLr5ajbdNdikKQF9iaOx6hPU2/LmpfuKZiWCJ7GkrP
8puGUYLJvyHop9ipMZ7QyI7dQdhxtBIM7DM81ozsoZ2HYHgFdf0GJ5XL7YFuutsVuKz5C9u71xNg
zyk1WlpsHe/yiEh8nc0U1tayH0YsafypKKBwpONct0dcPAtDdxmYwovr7sTVHsE31JE5sS4tA60o
KlieDIp473mmCm0hx3GW+NrAs6ysvfYJtMbv2dqFLjurNzm2fFPIWfjHQM1xK42Pous/6A3F+o2H
RCW0kAKk3tJrJjyZr/dy3t4MysbUMbpx5M5JKFc2KJ+S6sRuNRGFwPhvnAKM5GKeCdoYTfahgr3g
0uinY3lO9utq8P4jm6F35xRTTVLymXIkenMlkQw898Xhh452zEMyz+PBXevsal5kKHlSjaAFIy9e
H0pGVhrnc2KshzweD4xuB3zryWi/wR9Tmnhi1NEAl//fn/vkUgsBKsZqFnvN2O69JKfkeTEoKl6w
nRMMofESZ0XzclZQTgqnCQtc8rleZaKkKJa0BJAhcSZFOXWfrxUIWYSMDxAALg0mkNuqg3Fx6inC
rk35I5HRKUu+qqlw3460fJb4HEvtil0nRcCJlaCQeDOpFRA5vrm4lHbiGAVrIgf8pk1PFDAFKYKD
92cE9Jb/aTFis84Y2aGGs1Y0+Q1JALhwM4y0EKivJoZdBP1f3+iWlGk6AzrfsCvMwZshVbO2GC8f
DY5FA+ch413cAlc2vtfyP0tIbcxKYsm1h5cbhNnd/6HsvHrcVtNs/VcafW1imMPgzFyIkigG5Uqu
G6J22WbOmb/+PBycc9HTQA+m0YVGb3uXyxL1hfWu9aykPmgEFEejczrlmtRnnnOjTMk76NxcVDvH
tfmDcipJHkK0nRVgEd9k5SefKy8N960yOfR4kDbY88jneIeAnkyiN19jUbHFB8cB9G0Pd98hBlch
3X4s8qCqSI7qgdOLAjqEv1FPngidp1cdpQ7pCAP0BCwQClI17qpQtFOQdXUENnc6wLdv8fArXytk
9xAfqjKCrx32P5RWW01FV6zDxEBVaDNC7QfZNHeq1hyi+GNFA9veEVgZuyikEmF7V6a/Phjycg7n
OpTEV3UyLvReXhIrvtRTR5sYkL01DBa94CPZ6sJ1NoZLLWpA2mIsQvTSSUIw15RlrcXNbJHsAB5D
xKeNYaKHG9JlDqB1excGHZt/mbkGdLy5E+D/9ce02jrYtPeyOo39zqAPZrLpF/Fcayw9fiZ87ORk
5wUue+UKFh1+6YuccHDHvcxQfjcIMIoHLBiE7oqLgdapz6Z/xOKBGf04z+qRHx5vH5NViNW0OPPT
M3tj/IR6CS0D2MWM+1PE32cPJY/zaryljfYWJSPXkNAuF0g0knpINVjjQv+0jPQhMrGsOLipE9d7
3qyKy4YRwAo2B+Z4LewkBbox55OGklr6YG4jUrZGhQCsWz/NJS/WNHdsRqAL9hAh0umYGIZ2ixhj
8GAiA2KDeG7e4e6kVIlnUwPIkoR+vHyQfdwYOUBAkJoOmYLUyUMmi2T9FNPN+58aVcRW5CZqwekL
f948nuSmdAdWPGWpdt2zXgkFsE+1teAnCrTvXgjE9wYT/4xyhMPQBBNdF89qGS5KSYuHCfAXOFza
BPmk4WWkWh2C9URyQQ//ikduM0wxpeGq1dDpxfBSQbUrAIYQPCaDKZxUPByaRq2oRtiGC65dUaQN
IO41VoVXQ6jeOmF8G7JA5t7WNRo+s6MwIUlLnMUU01csFj2JdvgGEtoAty+RXKF8mvkr7wVFgZUt
U1oJdn+uAx71JgTRxos6oKMn9kC0ulMeGepcSLi3btFfNKpt8ax26BQim3LNmjdKxqGG/SBaQFIw
M0k/ZWFFjYlM0syNoR2iZa/bUvQWUryBWHvadBUTvyQy1AVeguDl4tadB+sBFp/lkHbezQUIelW3
f1gS4JLM0kFL9AL+F8lda3ZUhrYSFovpIpTEfWz5kEmSb6TNGZ1RSYJ5Ks5p1vg997Uwvxp/ASqg
0eJQ3DG0k9sOuRxsJ8bmuN0E95luPaYogQK5njQuN+OCmV6ntB01UmCOpsSPmjraXjOcGHazruI8
x+q/po92Eu6M9S+pCBwLXNKym5bmanpnJRuDpk+DSj9OUnNN05ZsYUOLMwIeb7loCt4s8na14F4S
3G1HIEYNYmwCslN40YC6ESnenL4OIeBTb+YnuqZOJR7PVb/Ei+F2WAmmQ6RZD2yqWZX81FP07fZS
k16sIvncpwXh7vO8TF79nsaZy9mMMrBThwMS67ovKxS+mZxNjXVjYJyG4Q6hZD8TDyPtfiIr4UpO
d/zOBCeVTwMUlYQYyIqnLS8ctaOLue1JHlgwgwYvxXg828rMR6d5YVO07NLPS9VdfmF7d5iz0Dmu
WHedS9mwW+tzGuh9jUhEXxELsEo1EWFYc3jVFgngaXHs8OLIv4q5PU5UQirRoa1f+i1KzB09Q8Xy
cXIK3NXK7kAk5LyUPmLtXiI7gnuDPMgBGEbe3CXU9kj3V4tx/zHVLU9kCKWGh3HSTmcAPweRhCsC
VOoBMou+lFpGfznpd/SuI6ECzBGiXw/Y9dT+IOC95vjj6rRqcYVjHzD23Z/FIMsKv4Ife7mKqLlL
1+96YnRye4DDTpRygj43f1p8IuYYzWihEis9TiuLIN9FT9+n5ruJ8HtxTx5sMbfsRlGRbhCD5rve
xw+Tp5sMQydyDyvTIJ0x3kJz7A4F7oy4+tlMYBiWXfGm1m9wk/Y9WGlB8j8yfjM45SCiAjLGsYSx
l21jP5PdnPyF45PAPSNVfmsR0eUOrtjQEKAYT2SRTgx5T+J6jW/5MPP76kPE0f5pGFdFKI8wtiX9
1ZDtEBt/FY6OYnlmk5Cksg7N8CrRP13KXLU5Cq2UsK7S75UFpBu1AyI0dnEWsH2HLD55aSoC9NBJ
stxXFXYqMauM+y+h1ievWsyLXlBpzBlVOMqFY2D/Dll+Qp6akIzkGj0mzPCLSp6o9GPra9JotsKh
qtGPHT+WkfYPjd5bczwY3Kyrsqf00jWuNBieargfefy1Mplu8Z/HU32YE4avqJ4rc39eujoK2U8I
3pElyyOD93vthWuX9je43KTAe8E4Z5tsR45SvGOMNamlNLbp2qXT/BHdNsu8rnsklLJN+JhY5aGW
4Ilvy5/IrhXtfELjKNsPSBznMFs7Cz/o1rrKNVaXfoYUJ+Sa2w4Wtjkyv394iDmb7Y0r+6m6uRQS
vN9MkBreDr57VsScrAJNHwJ1IZOVH6otoihxlcb5EDZgkira6YgLtDQBQy+dqkO4zLaxUw1CJZq5
s7seObK6zTN8U+nnkoBPWlgfHxJi8yDU+6KrTkZD6h+6I1ArVGzCELWz4KZNspXrLPoRGQj4CwLM
DXQ89abGcPWAM6UzdtpoL34KiEgTCJ7kT9hNAa6OgnGlJv020taj7spX1zODEAtynMaAl3ZzXpR0
wbKbABZJCIe0DmxDuF9IXCp/5RFrdq/YhDOXQ4j/lnrFmQd6wYtizPuG5AIf6L7QXKm5L3HtT7qI
xZKaPC48vZd2MuCAlEJTAt9p0AAI6LhtoWPk2gsjmfbn5EqHjg5k4JbH6tdgcHmNabFrCUrkxV6D
3xcvPJEoYyafDBna+AD1iLoVSrg8zn5C8SjvViW8GC0svkonc7i8Lz5hALir7Tm9w3xlc96xx0D7
h8v2KWqFP9SNnRsmGF5uAoZT/15OC/8bTyavNpcjvuC7ivIrBK38t94KtqU8R4HXR2E0CkYkx34K
HAn+RH8cQC9Q56DjxySJ4vRQMEmC/WzeleYTLbCIQUpB1VI5b4lSj2sAIIbhJmAke2gz6iOOZAyn
Haga67I4Uws/roDdSaqHxP+RAwCnZyaEAACoNjU3OhxNmlQx7BXMA5jV9glZr4WqXJZgGFyUGiI9
r3xS7rIy3dIKsBBYug80qAVdl7XJk659TA51WVD5fsXhe9oRf0l5Wl4VHGc1a5dMvFJk5mUMX2Jm
QjVudnXFgYsEEJLjI5d+5lTAwbAKYQ1Z2seIz4eABPdZ6hjko1EUrnlVAPFLDOpKqAJPYezfSuHW
KHBh53ciVcJym3V//jMoLHK8dInl4BNPetAP3AuDWRb3Gb49Lr+BlQM5N91RfonU7w6GURq+ywrK
EN1XxuCGvcMc9aJkw5W/0fiVN9a9a15aIEQNa3BcSsiJocrJNW536XpuZn6o87xi0QoB37EpdfWL
fiXKsEbKC7VpB8jYzlaOjr2qCYNsbs4JJ1D+VaWicmA+wlc/xpzg5Uxm1x5tRftYsITlW7S+k7k+
7sb0WWF4y+p7jPkAqqrfwwaYCTvEkoeDexf3xVXTxFu3H/ASl9eWi3dknHrN75DYyXIOfO8mVncS
0rF1NkFr6DQBTgKRAol2vRK2Eq0QBJM4gnppY3rJUPopbQYdqt2fkV0vHs4DH2SyesjqpfBuIcKO
renJVNHSEeRbfJl57E8wtdcSk//yNFf4aftC0L0aeDVukpgPOeOdUPqd5r/VKmX63k+c7hiYWmSn
lvSkb+FdrMWSRJsGwUBjsftEeWGXeC3IV66ULgJoW+2lyj0OItNA9llpDvEjNGQgx9Kp6eaTsjQn
eMvWkhwM8ZTSjS7CZagJ5rX0b+774UtomlPcSKecM1DHdTLiQdKswYWC918Z+YQge04sXP1Y1c4e
DYj0RnTSmNaqc2ZPZWS3vK31g7fsGXJsQcmp4/CcV9OFJCrUXyP3FW/6aX0J8csgPQVh5DgHzh+o
SEMoRy4RX5hEiv3BYqwzu4oIDagmMXAymHvxKL7PwxfYifitYE2tk8kRW2p6IduzQc7ldEl5hXvy
HoEc5RzCPHRNODfUB08MGS1nYjS8xQeGjJHHSowglV7kY0Z7kYqUqcJZ8k2+U4iVKP+NMjZqnW1g
8uGkqQtBTpp+4VTQM1tsGWAX7LL03hwVRweiNT4TXX2FxjgSCRXPi0ivZxy9Kkv/WrY4NoXzHD5j
hFP01CFImnQfJ/VFpTB2ZqHUwmOYGUeFez5eY416ZYW83A9Fp5eoNPiD8ugWxuZhAFo1Aa2SqcZa
X0rcNg2BwJip34TJv30fxIk1g/mKRjLk2mTTDsGK/DdB2V5/0yzhxk3JJptqCBj9tQ+cnrucSTjb
TqfYHE12teYX0zNl3xpgavyQ6iRVF52xnSTRFF38otCaiFR6/FF2vVkKJt3lNaVTaCf9Gjt9dlYe
lTU7zLI7UEe0TJR2mmKS1WQ8+UQ6GBxC1OewOd0S/HMsVcpOq599wyOC7Rlwk0Z/SFiR8rwLCs1v
O9QRzrd0neVPYnd9z3A6DbLHwtVQzneysUfArO1wcWHt5JEAy51wHh8UlTohDaaTDIO6fkRh8rQq
+al85IJ+a1F2v6V+CbgrBMMb5GsFc3/BP44k5kl29FdfUeUx4emY6tMy/ykIUsjvHdPZSf0yE7IH
UsN9WntMxFemcD+nFihFhCZTPcWyeIIBUVszzLQaIUQ49vG7rL8iLWWdR/SIhGszogRvsW8+lrO+
dyJH6bO9oXo4BZroO8aR2oS4sJqBR5CXaUw/GAROuoaP4CsaQSnxq8sk4SHh8GkLtFJghuGhxfp4
SyiiYPATF5Kjth95TeoGqZBnBOgIP/BRJuahwFukYSCuTr00nbO0uvU+jDuokaEBfAgDL0Es3Y1+
y4PhdVuyp1fxhIDFotIlflkkJ4H4xnjzNFCZTFYTe/UR8QCnLfZX3tcE8uO0O5l2Gsv7Hl1et1IX
Clb/sxiOFINz3Whwg2ikGNZzWzcBCUvnhyar1ZT3rKqi9UsmEZwTLY2ql2UDQt7oxztnBe0fyB8I
QCGMNKFBMTO8dcGRxnn9zYS3XuyoztGU9t4CF4D5FWleyfu4Igb4PG40DMRJkCT0nxjOj0hrFRLs
CYBF6y1KcSXzeurajRaSN7WTXpnKEdCn9U7MYblbzDE5mmXgHGeLwJ35kpnxNRGWi871v9WP9fAn
qgIh+xCA3uYiIec1WDoOu5E9Z8PJ6IEuVVBBlt9D993qxlVtbOnDqOZT01A/znGjY5ZLRdBomxNH
XoUFiLad+T7mI/d0K5nepjeIJTLzpC6GX7lw/28O6meFdzBaDhFLU4k/ISSmrhNT5455JsBxSUvr
kk8N+D/QoXN6WRlNHQWjeNX65JVeNGw34omIDYEtqvzCjuPgt5Kju5kaXD+wI2cWuMBspEusjfRy
c9mzsocFSzUvBSIB8Vs962+LP9fQE5PSbSzrvZXld1pWK6F5GfzwokJctVKPf++ksqXBq9tNCHQa
LuuSQVo2PVXMe+o+CRoZ/0Utemqv+CTs5hYIFQ/achtwXxdU3QusfQKBN4GP949EbZdeq4UBNznd
Hhwe6djFFdBUPKxII9nATkU2DEWABVG+/UAiXJMpVkVO/UTraP0iMUYiBs4fwAGx8EIut1n/0JGt
BjgRliae8SYJzLTC9WdJn7o2X7DE76vuwnVrcIGp6zgIy9dl6naYzF+iPbKiOyg76cL1Lj5uviFA
pTo7Aj3pOsn5BU+awbBrzvdgHkIRJsoerYax4KmzPP4rQ5LrGTnGkCO5hAqklX9UWbFQ6TqLR7Mc
dgk66GQh5nBdaWei6AiCurGP8gXXIK96CbT7s2ZeRgWPvn0I0aVjklvdQqFJV/hCcpcS3aa7GApe
cUib50hKP1eupcmZgbZR7kCJoWEECRJYgzq0qp2mQu0eqDHP6ZbP3SzhR6adqmMpkQFMkViAkMSj
rs+XjqZAgbu1RP0UsMeFdU/f+2p3k+WrpbNhH+tpDGDXkLf9HMXfZnqWkr9+GTAvl/hl6rpdJ9PW
/HP91YEepc3Isn4hOO3gV65E8xX5Ardn/JVtkig4uJMBzELLWjeeON+QCBVljmSOrODACfdpn72A
KXYTeJKCKflC9hTlP20EZq5gzREb2plBOWGDS1L0TaiIh06qYMyRnnVFvmM2nJOBs0iQafKhVa4y
susGI5Cfc5rcJhFfzV8p2dd0F+NDLo99U9s4S3sg9ZiXdlReo8468vSJ/WVbknoqGDTItcCPIVvp
GOwKyK8i+4GMB5rlL36Rx+9C/IqA5XbTCo6c5VQx/6xAz/UeKYRpSTp/DDKLwOYiDr1UHs+ywGOI
hId3kyeikGF1RUfO0+ti/1CpoI4lq16PhlrZhJ4KjtDNX3DNUZQFFrl2/sTRzticqcOlJQULZYxG
Z6vu0g6LG4cCxTp3SsFfsbcn6SkL+ExH/+9/+7f//D/f879Hv6tblS9RVf6tHIpblcBw/o+/a5r8
97/xim7/3P31H3/XLcvURV3Dp6rolqrz4eLXv78eSRnx26Uf0zQmS1FX5E9QKAhYKFiPY6bABedB
0Dhp4XK5YpIweMWS+GLpT4Z8bprKBk1/WDXp0lbWpYRzj9C5yr+p2dYHJGhsBpwRoS9eKk45RutW
+ABkUwIhLF275tc4qUeda4dFsnVTMqznYNdgAElzS7HmJm+tOj/nrKWY5RjlT4P8qkhEdSWiahFR
jeg4NcgZagDDRDFiThW5UCIRyas3tjlbxNbOph1Y4+BPdHv33K2hKa0Cg2/QIyvp8OW+dYRAlwCU
Adk85pcGNdwb3EIV46vGdG1t5dh1ULNebCBOHVIEnn4NjkRSTkf1jshAJvqUtdgG7x8bClrkRL9V
BoQdGYkt9+9p30yuIrhqSXjm7H3h6gyoSnd14VZtOCqkyDAkIju8ZVPrTHi/tWz2BFyx2Bgq/sSc
4z7vytXot9GAdaaH7VItGgA/DifdOUNvsqZnAbQvt4DAzlcrXXBaFnsRAkTC21Vz3KTmMQnfa454
GfDEZbcfoz3bGg1+bjgVXjbxzmLma7lediyqY1wHDVn5FVBdaHeCchwK9i+Bhno+rCkzEoUZCWRQ
egY35aYgt89nUbK435756JC/t3iFZVRCPjvF7i5SYiLDfDXz5CRatwVJbmE6kMr9Ya9hCNKhu3AP
aKnPNqlOGckr6H4dDAfhyejfE+u3fm4Dk2MlXY3PspWfHxmgOuWWPOJYvJoNRcaacSX7NIi6wyQP
s4dJ4V1+7owi+GzWzhfE1uuFxk1SrlCHZCuYktWAzgh5FO+rWD3lUL1mCrEP6VUu57eprXxgiXa6
7znnRxWrf0mlJT2WVESezDY7dWBigIMwN6EI6IwSSvR0knk4OPTFUHFu7D8UTWUgw0cH7vFK0jaM
6EPqPqdx4noBegWkehXCC5wk10Km5HSpPMQmenSacJMG/Urc10IDhY5sD2ruhQlvWNGdvjnKShrA
mtkzQZTiKJ9Idx1vFQzRiJY0hPiFWMxdEn/OK0sS6VkYdIS2szMAzmUSDrv+BB4rKvD2JOKZerAN
z5mvTmds+PP6aLwqj8RIkRI+1xkHl09FUCMH3/F7MX9ktoSfPANiotZgm7hDNqgNWNGPjfqIChLJ
oXh813c5fuPEpXXPEoJisLW8cMs2YfUj07YHrftVc3jcLPGvMSWK2jmxv/M2dcpKd0oiWPF8Wll/
FtafhfWn28MMw7CSYk0iGfr/fTR0B+wHvaODQ7szTLwbAD+2ok5qGnDadav2EtMYBL0M1H95XILI
JuN2YJB3WGmhi/Q3y8iddq7OocBxdTOr97JtCutDgjDCyqRw9e3Js22KjpJ5IFjflyNXYIwq8oek
+7m8HBP1d5rmJxFzk7SsNhlybLuNFPvYqnEwCqeNsZP/ltR8z5FDXLpjFDBFJS9SW1wqiFSSKBSY
lcCLOEYEzrDiKKAyrHMQo90SNRJwcM+exMo63af6vDD4aA8cQbHjcsHEhhgjGYUG/ZpHTe04UylQ
u3azbSba21Do7yqTD/wNnbpBqwDKx7Jf0eEVio09479K2VlWjA4THX8do3aETbLPugPmCtvbSUV5
n+TuuIk49Kh3iN09iYtA+MyT2OFi7ZC/dVIUgFo7rvaoiW6v6G7MQpeqFqFGaleBjcfdrtxJOVWw
LfKtXnujUXuKXng9q0e96nsJGkZ06XQc7/Rcp0zBK6zndU8TsT4DjjcBMIQn6awk+CV6eW8ygpa6
5gBgvJNvxrh4a8XdZ05eqqF55Twjtr7RSH5sGn5MPEpNs2BLwqpGsg9pkVdVJHod3Bb9QK6G9YaJ
NI274wnxC4wHzsRdigdWMhOsXuZRyQgVNc6ekAMXaxqnHVM8qLXkDgSwoFc3UrL/3+/PhmSgnCma
pEuKpSn/uD/3DZ9CvUswCjaRKw6ph0s/qnVGYqCh9VMdPVhqyZgAXIMoZYtdATli+S8WSfOn4tmd
0T6hQe7X5gNqkqrqJwm1tImJ9XJzNC0wAOVuEsbLxLBEQXOx+MqK3zL66loqjG/fZLTFOtEgmnsa
hKPsOazLy0f0VZjrBeRHtIXkCfAJcnbN3eRCNs0TW/p75HtZV15FB1z3hlEeS52MpU5BKJs3P100
nZh+nnoYjLiUGGhX0eRUgumMFLqojzzwJ0Y4sXoSiGD33F2T1yXT7nK8PNj9JhPw7YAbGAidtvEU
2x0emQeP1j7HazBRx7cNX4VrRM6H7KSZSBgJ/hj1Lj4bxsSpuLyE3c6CFWvSCRL9FTtdEvkhh2uR
FY9781blkq6GT6dOr1I2ItUuM4aT5OqS5NSI7S3GB1HmkEZyRG3u8WBuLCKGeDGTeBGbISIt7SYi
48K8ThxjF31FqLdqryOmUbVD3PcTjstOdc6W+q0yJ8WGXHCpCNkekLYK+ThNTH/4bPU9bTo671vU
35NLg0eJsMZbzfg+KQ/9ODuSeBupd8WEfxg2ZmNDUkZ9SyTBw5y2JuFLLXRHwFRl7GNa8UzPECEx
rpR8jlVgRqtPBZY3XM7ZFJ6lbgz621FIkWmW/aBM+xYqgbZAqeLYtzJwtxAfGRxaI+qDQoEEDahM
BxvmGmnvSCepGm5yYt6IXd0j7ZIXQwDj+05/5s1QiUnr11I7MUUPFImC2iJ5pvi3yAppsfWSCnsc
v+eRY49qXrW+uL1wcboldz3WXWWiBIUvU9AgBDFAT2c32j67U7jLEooI3yszx0j/zV332hnLpR6o
qTrRbEauZLqI5WsU0cyG7itQ9xNfw5rD+Ns7hbeYg/cjK/FqYHTCH4G+xXFCVrAI4zmlgDdn7iXh
QyEoCAJtC7DRHoCzViUtTMAANTK+xF8TrEbYlZ5VYgeMZF8rkUO+ojrkDEz8x/zQx+WDAdB7aX70
/XCd85NOUyQiJ+yfUgyWvgoanEP5MBIqZFJFNqcdM7zoghuPKvl6vIJd5eqacIpea1PzBMqLlel7
peUhMsmpEa6wiC+BRVsxXFegoesD1H2RfmHzAljkNHvc7iYs1yKyeEcv5xAHYr0EK7MBSZxtjKN7
zRjP7RsLhwlb7EtCeBJ1sFxQsfOSLxQMWfCyAsENz6BlCE7nDnV0Hs0pGClspTXFVprarx/Slykx
FNOPRlf7Vhsi+Y97ix4lAxR2PajoxCPZ59GWGPiE9rx2LimjhF1nspumOCoXg7kjEHjgJzftENcq
bgRMkFzsLbjpDi8OCEcJK6e3cmlf+jNHLz8JgIImbpNhwEPg5nzUYXcVYREJ4z4pr5Ijx5gHTo3h
7pSzlP8eEf5K8V62ldN8j/pEcM/m+OQ0kmAnLYWFT+H1fb7jMGDszkK/3ffIyOH7VmPNQSY3O6p0
sArl9uZv0GXdy/oSFMvs6yKQ9ipkMBP6Vij44EeUuxjjIZcau2Tjm1JA4EpPZVLrLBN+TiOE33Hj
phPl0dnkCxZxULw06nw2MGzqjDokTNJZE2jNrbYWJ9UEj+yeV+g9bIqufxFlgamd5XR9eoIayPhM
cedp8eDG++Ns0+ljh5O+wwW1mPdsUR6jNTw5aD45nLmxPnyMKdNpxKA1zj/GQX+hwqeSaOc077oW
32Fi3NpKv5gtQ/2dHCEV/RVRrqgM1oEwn8iFgaT6kVyePyfGTrvVsbrXqeIctiMyzW41R+SCebAE
sUoWLzNVBf0CSkm0Z07kveC0PMIFo8USaFcN5S7dLWJHNDt+dun6iDcigh8CDRO6hSihFSBvgdIk
gN8HyjD43OcyblWj9RAK2K624MNi+Nc7s2RK/3RzhsNoaJIp8h9VF61/3JmFeDXHNafaKxoWf3+W
RB0H8kWgMAtyGLl8tPTzGn7mZGFYyQ/6GQk5PM5YEGYawwvGstExYqaxcJkUGQo0m8Uf4VXJjiuz
R4NVH566Nose457dJOaPbo4fKw4iC51aioNq0PzjZ9JpnkTB77gkr037KyKqbNQ1fjgGkBni4YaJ
UTcnKofMZT9zgp4eAnHltdb2RZkdWoqShxDbNIs6OhodcxjXugH7N3FGcEYm7ieBhEkYVw7GWmfV
MBwsxHkpBS6eqy48WiT5gcBnwb1nSB6a1d/nsL9NSc8SXF7QjmvIbG0OKFMczvUJL4A5eyWf0/rA
cZBCjYSe0Ma9YdcXEFthsdk7WQoG4peQnyttuYWFcDefQVz9wpk5NEgNnuJQBu7iVTMBMcpgfWPm
ycsui5wyLo/pYJCiJLqEZcMCJlANxUnnqxlB8ID0F/P41LiD8f2z/5Ih3FuhRlqgwV8Ks2MfrThf
pvrYyskRXxrRg/Ughgxb6xsw3ktabzWAmN3k4pJpya0S9fuYjM9QXX2Y/3gmHJOsTaRoz5qsjSXP
L2XVv3RR+yI15M2BVlkU1XXUpmu3HnzVhJa90OWScsVedQwloYp5eYAEQdbqK6O1mlAmvttevvzr
p1iRtH9+ik1NV0wJZ5wkyv/9Kc6bZZmmDCzDjCYlE9apZxJzB/ETZXNHC2UYBnmPblyUfiHXwZR1
Z0H6g9Dp1OyBuWI43BwtSaezecFvG18+MOIr9lm/rwVnP3P0UknxLE33rO6gUiJcms2lzwI4NbsZ
oq3+HdMSzU7kpqK2R8Op6tcmb15wdgM8/YxbCiUZetP9kmTpaUnJuvAlKPAKKJot8XUIqBRTAiJ6
IuT1LumsEW3yoBOxpwAswqrQgDxM4LfhMCXCmgBW7VFtCQFtXEbSbCB04HEdMraJlR+qgGrzHRl0
uQIlYds0OWvnnXFttOqub2eYF9mo3vTqBq7hCW8O1xR3ehpMJPk1KZbX5EGVAqZvPK9lwoUk8fIX
1cOO57eoPUKXMSJpDjIrv55wsuxzbKz9CT5zLJTuFffYwh6A0bpYOVbXBH5xfhjKHqPUoSRrWlf4
v3ejwC5GypTAlCcUdxGCm67h6aAUuLl0on6RqTzuq/HaxqxFxXgVKkRFKSKIEF8jjFhjSFV6Dc8p
9jsq8PiEe+NO/mkAgGgVfBqKm/AgitRcjaykPc06/y8XhUS5n3sKqbl2YOgGvkvwXXK4/TMxMw/C
ZwPjb/po9gIQHw3mY4anIqPciwlQbtzzUn6Y18xNyz8qSmqNhyGfaBTE4SGTVqJVwu2j0RXHyZ1k
4PhYleLsAwbwu8ooP29+Ix8fxYQeklT3kkN6XXcUNFEpahfUd8/hSZjglTEd1CSDyaCC3jTTKt6d
CqxllE239E4h0cVxfVgnyjJxB8cpfPW5JqjTOxsjWhqtE0niRFsdnagNx4pvzgch4hKnwYDVK5Zd
lJANaYivQRbOU0dZY/QCz5rUg0bqISH10LGBN4GAk6HCoCCPfH7wCkhlv5f+iIODLe20ZkQ/WYyy
OXQmsCMiqThN3TBxpSNwChDY0nquTgp11lQ06CpRM+BCo5IcctrGmiNm44NqrYcYnJ6iX7QF5y8s
DJNgRjfQYdcrdFVys6qIBJqXJ/jyXPfGODqkQrsTVcqhZ0R3MjLsKGW2IPM1t6YqbpYuXuXmXaQP
MBfzoHk35/o844+mYYQOPtpzS9WTp8AolVMNd6uVnv96XZJ085/XJQsRRtYNUVcU+hH+cXe1wmZJ
C23FtEbDIgOanrJx8S4xq9LP/PGmPSQYQagBZzNlRnmdR/KTJp5bbkRvVHp94EeC7jOiWhBOtuv1
1uXmMXujY+QaEcGCTHTviGCVrgXu1mDiYNFuWhbUaL6aVoXOGp9NDuSVWgSpqfjrPh9MV687t4hR
x3PeeXgWljI78mLCN6ESKu6c41FqVPpZKwdfqcCxt5eqU75HrvH0sfLrRvczaHlRtwbR2vowLXUu
0PI07ceqOFd23ka+qYReBjdvKIDLRx2us9jjYYKqiN20v0HtDmv4AeZFvoVUbXSHBRHWDGhEddUS
B1ZPZfgvCXFa5uRhiS9Kr1w4bk5wjZzN7xnf4jeLz6WFwFTxuRyR5HL5ZfUYmuWbnOVPtA6tM0LC
9tm/D1F5n5LdZWwLl4Lsvsd8jOFAxtj3bQzTZUmjS59MZ3HQ0NuBEkDWL2H3NSiumq2O5TkGKc3/
P0phADJGEB04Wqyu6X7R8UNUXOu60RPSxN82ULHMAiZAo/qSMWZeSWWuWbbLTOV1TvVXsVxfRer8
RKthL22e2m1J7TarfKFIgk6q/aihdY5LAr1PVdQd/6fHcpNb/nFcYlqaqSrwS0URWea/PZYCZSZS
qEj462MRzPxOX856rx3I4bvZH5TIFGPqhBC68tz1GMqQLlSIFV3RB3PrYgoWrOg6JxP8mvPUrrSU
hOf/y9h5LUeOZNn2V8bqHT0AHNLs9jyEFgxFnXyBMZOkQ2vhwNffhezqmarssep5qLAig4wMBgDH
8XP2XttmQuxn+VlM8Tkfhr2vX32vXfcprKq+Oa2Kc+i3D3jUCQfVCEgGjsMNI4ZvBMpgo6uVXtEO
QGWU6Nwxlq5uAKeuzp5qrtOAni84Ly4io54y61NmJOcuMM8AkRJsfpXNmOS5dSB4Jte+yq6yTq7g
Ti5G3F+cODiT+5s4twyF82SV+y5sL3FD/4FD5Xg7nPE7ZC+uC4s/lezX9i5Y8IksFKAjTEJHlHki
wdq8iKzkriZJRlMFnLsYlhNWUjSHEQ4/JFwMgGtzHaNw41LbIvrcSpA2xrjL353iIr1yO/BfjUej
/mHVyZGDwHuK8Yu1V78YL7burawsYLc8nMygvgM0w0ehfPZ9Zr9uEHg3HvoOtfNif6PMamt3Ysvt
tMxZg8ddWPg7Q5CHWnf7Hh1l0MBFnqw9lNmlwZ0FiN4QPxla8DiH1YdSPuI/IYJnGT65V9Rh6A0W
hmyuOlsaC4Y+Wk2rDC6joZ9N9Arfs8rYB46xIxkFx+jyr89J0/3Xc9I3aA5aWMQptECU/nmpzOvB
jPJ86lZNQmLkYc64rKFjkL5LbjxNPYtsRTRx+hbhpKDU7vEtMnbRZH49tq9poM5R9pXHwXFcvnqn
iGWyf4315NKTE5VCMhG4oBfRu08D4LVb+yUKzG2zjjmMwenYD+JoX/wHG0wJ908z2qPMJG3wfaKV
bfkvA7bXyFL76Uf/ihDh1CG1RTDJrOxAqxagCa4D/1I896tcjzcarT9ya8/KNc7pRMvvNdSSO5f/
JBKkDHeKvwA0UC0j3yYPedHfJcK/GPAXq1YgxfgqeZGGieM4ecf6DmHkBLFVN9FImVsD03J2RqTB
69c38qf3rRGfC9M5VToWBxvGVOLetUl6V6fd0SbPnsCG6uJOzbZS3oZZ4AaWw3qISnJ7iP3qy3mV
Lxysvhp5vAhN2M4dpGEdSO/LiYhlS51t9bFiie22XTpiuMD2nlB44ZbSCI9+K6wU5LO884QLLmM4
5na7mzlTvn2Y2gpIIHnQJ6iwGIj9rcuE0JT2Zrw2dK+UhJPk99vitejEJdWsW7O6Chflx4I8whDA
eqpAAgiAEHjSLchj855JDvVdl5AfbzHwoDtRId4bEgYU4X3io3zP1gNmrdZF5IXEvH2f/fjoAXUJ
EFyQI79igngOnOkyjQjC51G4nK7MYbcNovfR0/Cd0iQlvWmSe+g/+5ibRrHngqFDm+hXLopNbol9
dTf/n4bC2mEqIYDj41fayvCd+1wnkRQA1igAa0xoSDvAGjVYac3X2eEBX7rWdI7JqzV140W08kVI
+ezlxmNInyZCObM2sP0MU3JEqXCYNLlXDg0zrzoYNcTg3FkF3418PAqzuQvN5OSFMNsiqmYLZi2F
EMm90CfibQ9nikH4MB8o/oNIs2VWvqWBheu1orgCG9RBNcByMT25tLAwZSM1l/f0wi8dKrKw3v/1
pY4B5V9uP75t2q7uO6ZuG/rPpeAP0/ogoqPv57SerBRHE6Q1RM0RMythLGLEq0XB5l8kVNEwPapT
0XzXyEXxQVHnxPuo2tsNX+MXmK8nvKEvrhG9iIEWOT3j5F77oZr8Cqn0UFfavmxsQsLiq/K/qzti
s6bkOf4oC4yOC+8QYu3QU46xBq5uzsdcVWV6M5vxIgS57TK/y4zpjv1JhVBLXqcWUNst87Q166rv
4lRoGM/1DBsh6BfK43vgdXpsS+zw5HrMmqugEI3y4hoY1oVJNOR7vNCGebYI9pMlxwyj0MxLJAGz
8O8MZEPI0XssFMCHcu5BLT4ze0R0UEARYBZJ8aMFGJmMGkjvp4WvQs1T+wV+L11Q4rfXNZYdL3qw
/OBhjJvHGqJAT8ZU8kie2KXQi4v44k3m8mkS6SNLwcPgxPdyafniACoXAQwNHNTkvrlNySqib7TW
cY86Il4H8+atdFZE/BUg7ECPhoW7aDqwwzK4jw/FpRjCvR40bHiMvYgkjNBl7JW7BJCICSofMjcj
aI3xcz8ES354kSX1rrbKXfzEyJA7tcad2pjqM5v8U2wcU9zHpektge6OqGNU5WNTWbhVSu+83P31
OWl6/6ogAQFs6Z5tzWIS8WtJlAsob6NQ9aoyjaNkkOq80QusCUMOgO2hSd+SMftkchOSsLQarb3o
BFl04PtApWtmveux/7eVB78n3vsYWDJIMBEEcBRr6xTLRVSEjIGWBSuEwaQjs0fo98O27pptDiMI
5AbtFux5Hm5z4ujy6dAwUgyBjuf93lo6nbVzqNUThPVm6mzIAccOMS76yocDN1FI5ft01eUMqI/J
uiVvGgU9nHudhbyNqiML+jF/eOw+K0i5OMr2RYJwDUJwIH0+UKB1mrcve3dfLLGw5Ww74WwfbdmC
yNEJQoA3eaVnnmQoFtqTZHbrHjMG+rTzl6Op0aJgWLRv5lzacVo5OCB4t2uThnXd0oWm6WH9SMZy
o7+XQ3Swc2tRe+2yG1psrtaWIEq4+S70IAaDJNDllsJh7azHFqrNhKaf+UwYMqnYpiSHmCfPr8/5
g9X4p3aoL7VvXkzbungTaBXHvATXUosIuv2YZw0tEq6cvCDElmH/CRaJLHEFCxyFR2NtMZ1sE+ta
D7iwPKSOobuGgGuj8nCCnFiGieWn2/npV1CRkKof19ZDHWDBdLFfQy5m+WaQLxznjrYpOVaQXG17
49FEqoAGN8RwTRhB/LEArEtfvGm23yQNwhZubUv4CCO//GG+B8R4Yrh5dVl8gyN26Pt7sApLx4k3
Jro3l8ZdJhhn4CptH9042AW48gjTou5bFIjmmtICA2cuAX2vXAcpfbEwcxe6KINFEkJ0l7xUHQ8m
jJaYpNxq03qA+RlZVpJkBPshpjta4A2NNoPTPbWJ85Qr48lom6fCLfF2P6nJfUCWcF+GYoGKBolu
bXWnDw8J6LSNRgR+9sGDVDmi0yDhjE5wAXqeuAIPuSllXNnuwxDYlzWw52qXSccqSg8XW1/Acdeq
Yq0IhoyxoYvZNLWzhLuH7d1np5yOQAzUDrXN1Y2tqxHKmwqLGyr1YeLfm45R554Ymp+y8JtAzGJr
1AUVN0V6JC12TzDIAQFek8STQqdMFPay8Jztz/XjP/8kQWt+StJ+FOVYRzJsf/nyvy7lZ/7Q1p+f
7em9/H/zr/73j/7Xn7/kN39/5dV7+/6nL9hTRtxIus96vP9surT9pwxu/sn/65P/8fnzVR7H8vPv
v/0ourydX01GRf7b70/NqjnDpwT/b5nd/Pq/P3l+z/i9K1bWTr6n//Irn+9N+/ffNOdvhmc6nu84
jmt5jA6YHAyfP58Sxt8gWguLTaYwLVd3f/uPnFcL//6bZf7NsGxnfsYxkYObVPnk4s1PCf1vOjRr
k2dsi7Pa837759/+uwTwHx/4/y4JNPg3/rDFpRds8PZ0jyGuL3wHuMqftxNDkaeTpRMcKSmnGOt9
IHAi0AcUVGO2zjq1fNhVjbZ2u4ZtawEOmEHEviPJoMd4lEvfB14zF1yN2pSOO/4bSYT15441748d
DjMX37F1l3dpzNuhP9RAQymjPBSGs9SUQ35dF8Pn1VWwwL7dmSg8ezYwoe/t6FdUC9R68a1mCV/b
KHC5msyDO4W4cqPiqTIVNJWE1aLCkWf6HfJyk6grL6sudr6fpAqPU5NdKi9Hce7X7wTZUjyScbTP
atymPcvRRi8ya6XnVXeQVfSuj4Y65yKVz1Ua36RwUC6E6KNRlaEtrXCLiEle2TOJc527tFeGe/RF
2b/7iP68I5w/Is+whMEphnbEYnP454+ocsbCtc2CUBIONrjExDv+fEid1jtWQ9ExMMcNCWvIwI8T
pC+6A0iNuUTFaKdWy6KMvGMSx1spDQUJwdCwpKaw9jqGt1Gk3UqlvTZ2CiygM4Obq3UX0vJStsfG
mUEgfXgl3cVQlgEpSDnTOC8u2KyE452BDdUzGUlltfcy8C6WncPehxQf92WWG+JLiA7YTQguEcRY
a1KUMPo1Z/mHC/L3k/6PulfP+vUkd4Tpc/EJi4vK9X49ifopThyjhSqthuG75YcDEulQnQJrRLDG
pjTU1aI3lP1ANsI3a8yfG8OIbpoT/AhBhx50Daz0z29NvavNwXZi+/N7Px8yxx1W9Pskd3TC7DUR
PQdNx8QiTiysUkkM1Bujv+ZHMCM7ix6Zre5/PrAa70utR4yTKVQuRe8coIXRTph/grT08R4QQYeC
jUYzjjHH8ZsrOzD96tSBRpd+cOYNmf6P77l1jAvV9eSxr0btHNCXWgaOcN6RAV+T0QufTKvs4W2j
rEtpLmq+F31DK/jNIK/kppM6cDVESagUmjTL0eK1qskjomWLC1SW62zKi6e0SBEJSmFS+OiEraQp
dHKdFNlJeDDKWRE2YEHvndy0LnUk5DN82UNny+LWxZV8LsNiXcLhvB+s8uOvD7H7573Sz4vA9HUf
ML5v2qaw53XuD+sEgy2y50Mm1wheQ6W6fZKiZJfhMNzHqQjOPfrFqbPjYx9UTATKKRzoWbYOk/M8
PlrdEGMpbE9tb59LBY3V6GqK+UTJU1o7lxFAK62/Jj2FmfmWxop6dv5Wi/xz5feKzjSj25vZ+ckq
tbRyA3FSv1GK67fMtt2FMeCnm9CHo/Lvk5s/xtQy0vka0+Zq01q41ZN+N2A3PJZK0DmeH2yj/P1L
JyjZ51CYUs5Y53oCowoTLdoNLRy4sCxOCXSwkxa0+jKRAk84UQ0xM8k3O7UhE2UJw3YUZzull+pu
xLvbe1Tc/fzVz29FIdkDZRchN2MEKYakA02KN68tKwauwdKmgEZMLK0zaoWa/O/m3y3z5jw+/59O
K4fPodNF+98zTNtH7/vLGgbEo0lZodWywlMP1ddMz2HoXvlYxoXfYTSQegFMXvfip0G0cMK9Kn3M
Gh2XKTlzga3kpla1/ZAO7SFvW+++msjwsKLxnEKYv2OCmZybZGRtOqcIf55LbISkjJN/R7KMtxBy
yrZV7g2n0iJu8q/PTft/WX5YpB2Tv421x3Xm5/9wbnp+5ER6QKHaewT4tLV7k5mVPBZjoRZT8ypz
1/4mcUU35DazXruHfzyItgUFIs+JaacHZdXlsc8ZbGpqgsk2gd73ekLV5wczybw7kUJPyWr/Pmo9
SfZDar71o4/VNXatu6yvc5KuMKYh7qJlIkCeN8J4neeFnW/edSQDrgTlyFG3yGGSbvcsU9W/hqP3
PSts6yMBxknHg/1AfpI2oWfLCox4DDgz1PZabNSHJPXBUI06wbGhqP75gK509dcfp/HLFHs+WVzT
oYr32Id6nDO/tEBpppljXZjA42empwVhJBsAvg1D2B8ym8ichTb2VNLCgWVn2/fp/OAZj40p9Fvc
u/LcYUnueOXj/zxUQ7sqVUDCdOsES4ei5gmX59xpN17sClOUlw1g7LHQRHpoH0boUQzD2b4Ta14I
3GF4S6/Mkqb7DArACgSttq7ZD0B0K5krmdaN9DE0QLanlqmwXnyD5Vvz4dcHcaXfVeJjdFxnRwml
CMqz6lszP9hmPyy7xi9XFaLPCmMooWKj3HtTfdN9IDZdR1qFbiDB5pOCdKkxsC1U9myG6qgZjXON
B9r4jtsdosqAUTk/TBMAhVQL32zl+9syaLRTlwjt1EyCLChzp7VpcB1HK7rV44QOtNVPtk37thmN
HVxftLfzQ9WgHRhp+Z9VwdaTJAD7koWqX8d+2d1wBOlg0rTsbNVE6QQSyGzLEO29NdKLHUazHxZ6
V9Fbw3Fy83TVpHnxNkTYbkpV3ysM+afQ16vlFFj5W5m2j5lZwIAOx/j286GYRgT5kIuyesqBrbtk
sIzCPg2x9sPTi/zHX5914l8uYpS5+Jx81xSEw5n6LxexO6VmPnYurPF6pey+vM/6qdzV+EUWMQf8
ZHfgm1IfmEVrQrVF0NFTVCbYEdHCCZUyk27zr9rOFJabgjYPBq8XdnWs+3X4kUS+tg1p6+Z0zxLp
r5K8QeRfGtq9NQ7DriWIIYpG9KvzQ1aFAwlhZrM0Qqd/KgWJpUM0vfz1n8zZ/+vuYO49Unmxetk2
QkLrlyut8tuhg/9HSPB8IxiLx58PKTOCGHri/WBaxkkq71uTso2Xbegsa8fL9kZEvWn3mMHtQc/v
tAAqe9GriMZt5ByG3gXdNT/rBDRYUgsLTzOI8FkFIW5IOjMTrpuxNNInLw5hfjdIlrBJ9DqkOk3o
Kf9SoQ4/v2yqzFy2tDwo4HT7S1nCOingx2gD4UeWHqmqOW4Fanq6Ry1iuAZPaK+GfTlVz3FfP1Yx
5Dcjqj7iAMu+DKu3Ijlj/4w+vASTskaq7JT4b4GdAJmEGG2330bhvzZUtMvus9W8r7w3oRYlKPY1
p1mEyfimBMWWQMOfFlRz2TRMjNHH92oAmqqLYus6MlkqkTbLyaGnA5CJUX3HVCMFzFwN3oWuejC9
+W0+LMY8OhsV9Losv8Z1/y2u0dK6ybtXCTI1vWBh2H26LKqE/I54Yg1n9rfpmf/XXgZaItDep7y6
RQNZSNS8EfMQH6qMCzxFaw3GscmDYSPe7n1usXbwHEfxa609Og6OxdG1EPTbEbbA9q2ts2SFVvJF
A7Voax2K+YqAS0Npl9gzgmWn40CwMvUUW4CK8cyDaMZtMz04JL/G2lPoyxBgi38KxvKWuC1MHYlR
xiitBZXqikIRkUk04CVVRYZfHANgbQTb2sxfKtGIlalH01KkJqhvG2d+ak04MPwGGzy151L0i0rU
EQpOsTESzUfKiFhcq2yGBDJe9J1fbYA5/kCIrWmu91E5+j4C1owYLbQ2RpsFe3kf+FazsVJNne1e
zpSXTifB48Keh9UJmasbe0+5qYig0NedxajN63K4DXXPkY9QDtd0hIm6JiWto8lnkpfR99HW7rU7
K5DhgWkPRnyIJkOox+ynge27/bZjbGMGLtjgUsk7rUyg3KQusMIUDqkJyrTqTDJVaqBio37RS+ML
75p+7E0Z0ekjqlyb8vu601FSb7se7KpHL9kxS9xGbJJVP+3N0j6EfgqPQjlXb+5Q8nlqi7JCJh/7
hF6PpnE2k+l5qvt83Vh2R9+J73NDdFH6mzkBXiifVZyuLTa7u17Zat33Sy3Kn/3We6cnT+jcLijE
yREKuVWrt1ul6hqsmvuV1sFxwNp6UbQNxpoCY7A4nJXjnGSYikVphpifpofKzr830tnSnUcHwBLS
gAKg52rtxinedDBcLNM4lcq/drQS1w0d5ZZo8W6a80bj5JnM4nfNGrgXyZeUFvIY6rveQU/0GIUG
6u+W/m9XuJdWRRdlEF7cvnR+yWVY+t+mGjd4NmqLKSHYZb5RibdYdaACvhlML1bRMJb4HoxDrz6T
Li2+ZbzxQUlMEEXv3rKDFLV+wTHpISHDjmZWXMyjXcDr8N+dBI1mPVTE8YQCFZgsGNlpHjZmzyJk
GmDDqdfVV14oEK0qH5/siEalLGB++NwIRdcQ8DboJsMOyYBaJB9lElqoRGuQL1ml8B86ZL6NFSSh
IV85Tb+LrPh7M6TAkZj5iTFEIpR362ns2QLIFBa7n7+JCDNGXKbPU0n83iE4DB5XYD3g1Ki40nJP
EFlCx2JunPu7islDlHwy1BlSUW36iczgIM8QMDn3oxfUG5Q4znIcnXE34fKP6FpXg0nCQPDALCiB
Py+tmQudBW+dBY46hfJM/pUJ+8J+pvTQTv5gAPJw7Z3Tu96C+37kQ+9scPEeAq96hZxASCqSUQ74
V5zyvpqS+IgKmOBqrJZFq3W3ATxY69gVuMp6W455f3IdwhWkWXIQ/G5ndxF52O62q2CGopbv3bGC
VMPLZG7wKnX01PEIGxWfxbIM9ZIZdUEyT9U+NUGM6cgsK17MWemi/Oyik2/cR6PzFYe23ERRTkZZ
3c2xdaD0SBGCu0BCoBWML23JIGwymdAT2p7g1Mb95tZcuYZmRss+arFsDsGHIbJPSNHpa5agAhzp
26YR2M9cXGl+P2HHvK9Nh/yg5Fw33S1qN9UgEJqaeJvK6MFtrbvBBo0Rw8LvTYbYdpJ+tmgjNxmk
5JXmKHkBbQ5uv7E+g5R5Gpz9ZOl7D503jDvPBFqalWl0DxSFpc9ut53JwLhF0e3H4OHSsW2WuZg4
KzdmSjhfJ4x7zaPcKxgGKTUuscN6l8p6NKwqJy1Iy1aTn97iUTewYa4sDTti2QDdSEFOrt18l2cF
kUkhY3pTC1dR9GEC8NmH8xx7YBoAc6pC9BzABFYFFv86LjZcCmXV//Dx6a/SHtBVqfTvWADqSxsg
c+Msh183PVe9YtfYu+JUR9rJHkJ0R3pw6013OFt5lK27OPksw5BsdBA3A6jipWvZ4yqO2IDpo3ry
2HJtMlH8EJ1koh7nT2Iwb4F4iAPSWJ2iebZFFa8HD+6l3UwnZIFrDjUUWo3BUucT+l0FjMhI8xZ2
3i5tC1BUiOczdgtnoVEWHxutfB0GBQux8b/rVberYyxYwYzTHIrmRx9homEbvKhrhiSZIl1KRnQ3
yggEhxcGmxJvHOktsSAbEdz0EOKTJrKHafbUZ+Opo7OzNIm32TktpP3OYuhoK+Ok28H9pPLHBE6W
wTkWOETLVkNIDqGsL4XSAAVF8fd4cq51rLkoEWDrZg7564yijn5TTUc/e0/JsF7KuMT3rcxjm3jT
Px6MsePWxM2vzNz0znHr6RqKhB1ol91VDFGzMD9KphXHHNjdkX0Fkirlfbk6t3U8AI5le4h+VLho
Q/z6jud2i1xz5jRuYrzL1ciahwQTy3nwbiJWo8RkR5/3Pgg6gYolHV/dVNSI2NHzRoF66trhLbDi
uaOW7fti3uI2mlxHpCQuaxCgmwhlH3OGRQpZoPGNdlkr77Up6SFlWCpdsEV0kKgfPiKaZAsB/3rX
50z7fSs2qSrgaNQIF2Av35wij9e97+Xs77nxOdzr3Wge6mnrjLcMBn9gDBxP32kFOWTTs2bWoxus
qgTrdZYTwZYkQbBqMK5RDyQv4pUpvLuzGnDupqtvK8diwKyZzcohpsYPyuFaxvbS74mdbHBYd7aO
O7QIv8mxOVd0pZACDzAqs5OeRquxlm8hZg0GmJfYReEDvF4M/MA4+wBHGz2KHu5DtwXx3n1E0iFk
HlkdBT/KCpidSq1cXzz5I3BoNcgl6sj14GhfBHXKVQg004WpsRoMF/pPCYUzwuCrYdKYWkTHbW4s
mHObfjztDNX+QHF2F1J3LQOze1U6SPWRvLuO5oFkR5M2PeaqkWibtH+aplXppx7a8GpZWqLdpBVW
OZA5tD14S4xIEKD5DNw1Jv4xvdWacMUZSRhbhC9VkZkvmglBO2bSY+cSZVC1E3DdLw/GGyvUwrKO
eOiiIwFk0VFmcLw6292PYNCyoYBzrncMo0uDAOVyUcaiQzZuYvoBzg5DQtXDjqGztibKBeGM0GKC
jE0M1X6w6KcgwhzkRCChpmoRgcOoDH61CTC+jZ59YftKlZpTHI3tdVKcg7201MLr3Y2W4A+Op+ol
IqpmSP1dHAXXLItmzRwgUxv6/hZp4kCZNF0SzXyZiKBrEFnafXgpAD05HnRpT4vrhYSW4HVxD6TE
lusGuzyXhr2sMoPsQq16GzwY1KqkkBc2SvjKIuJTFftYA8FtJJztWoDTctTDHyFe9bTAWTe0TrO0
yuKdvSkLTlQprP8UtKYkokFP8g1GjAbgB9uEdKw/RFgkK4N3t0iOrUNCYhCL82S4YLeTKFiZqjJP
k0M1kIM/cLg1sAuCxtDrFdu3Vc6bpIzHmSu4jheWATZ1CMHDJJO6xTbDfzGRNezJgdQTSDZx6C/r
ESlPZ0fHapzeM2OAQgeSobLddeM3zsKrw3btgNViCszeJpymAwIPD0ul9W0cO4xI/p2fYfHoJtIG
Y89hPgLQMusiQIp2395hzSeWunkqw3StjRFOA1mJZVkb3ESiWZanvxnakCJ1zAQ+1Oqtyc2I/uUQ
LTPTh+DuE7MyfnOL5BJXxL1rUwhIeCYdGtM7GaByDdxnM8npLjJVdExjbkUmhAH0iedaViOOxWkg
BMrxljJjYp1JHNL1B2AP3Axz/KBA8l0qlI1VHC4ZukTP8Ieo6y+JLZiqt+rJYlEpVZ6t6zkDz3Pp
ogU3pTTwXuF9hiqeXI77PipJxnVCa5s5yTgjHADsJ/5wb+favvfpwybNnWGY7yYKfsPOIPBr/dpo
MfPrFglsrC+7Gkoqe9kWBUMVrQyAbH3galxA9q3Wwm9U4KvSs94Chj5LW9hPCeaNpG9sRt3WpVcv
3sj2fsJC6QIlIlKUESOy0cma+wmjjySTOJ0EuVYROE9dVl6lbU4fqRxWuUOcZKuZ17DlbeShPJWE
EsFMdHajftLNLuRD1cY9xHmbP06hviXxrF41uePu+xbyT+azw5mg28blM7qBd66waNX57GZTvQYM
gh1wFU7heyoLSnNkoGIRRFNKXQpuLu2Cg50GlJo+NyjDIOhMQirowtekBDA78AJax/67BSBNIcx1
INIW0Or0EcvyVQooxu7Q3XVxXC70gI0QJuRVM1mEuuE30vRh7wXpY8LMDDvD0UqgK3pmk6xCmyjo
gECisRCP6pGeVbECeaEdNCfZRwxDlpMGqUqbojkib+Duqn8zKvvMdDeAo8ByNXXZp6QkrZE1STiz
7dD/KADq74um3sth5jrlLWJ0r9Ph9qKN3jB0m+jRk4WdMjJF9cyErO0R9hYQpLoYG7res7GU9rWC
I+J5UvKG1dIvWPPqGBNJF1lA29hiFdJjmRBwrM2MDMG+dnZt795R1DyQ1pUxckHeO7j9GpHgFyyW
GFl8auP7HIbgIZjgq6CU1EdUPOWA5CQhMpKJKADsegBBMzXMkJODr4AmJz33FL82jtTW5H91X403
PFUK0mXtRZu2r7/CXJEMobGSB/q3poiQnLcRPQ+WItkSN14bBHZIX2eUhAUOQATc6PDI+UpHQEu1
lRmd4oCaP43Euxjzd63MGYIRhuu7XGewx/qJWTSDOOyfymJVsq6OsrSlZXOQnK5Y8idsWhTIK3z3
JnpTea93Rrzq6/TJFa1OygRhu0mFqT0Ne4fqIRsWERXDWEYTemZOR01HKVteqYMZcFjQpqqAoUdr
5hvLDO35B/nn+uS+1mYhFH5KM/tWg8kDCbkeA3taBRoQX09Sm0nlrh3nydZC7diNdKj1Qrg8N+ut
ugIgX/5AEDZ5Nl0PBpXXmQra385gUJFSv9aDQDaLK4vzRJuZ986eawjaIdoDTDNbXystNtiJuUgl
TmqmMUuoUWqRUwysB6bMrmZvwoj4KTxWVteBgyZRyU5oEZSMSZc1kmZFLd07r5qTHhOxjIMkOrRJ
dREeIWUJzkdbk9cWDiM0ceMzNf1rPNWcbWP3QJJZRU1dzcka6VujKczGA6cOrTqOdfKGX7wdyh7G
DqjlphrQKcHyGPTnxJLkq8m+XPSpuFOtlaz0iGLUgDWyTAyfLV6XrEh++870ZkYAhOFdFQYr37Af
upQwlPuy13NCFkhMi3DazdkkSran9HseQlVRUNUTe9+nI+BVB3Q4eEaEyZm+zOVjURuPWrqIutk6
BnaHngZf5O+RX+3zrt2VlhnTuEi4+xXNoawaoJsESE8J7tDcsNiXsJv9+RV+pBLMpHbKOwcLfCN3
WBVdIFQkceWG+ZzXUqzm0ZGZJfToZPQM1FKyc4sfJSE2yxKBCZsT6Jx6WLfrkHt1gRtctOPG6c1P
1UbaYQCSO+DIGy2UysRA1uQJQ7OjSBZqldvwdQqgy2mSWovQpLR2WiUWquaXivdooC3E+wLmqYxh
kRLh48fVKraddxEyHiwh4ixMHAlZJc2bHBoqcHobzMR6Am2YXMdUNmownywHYICiW2D4o9xmJYrO
zKaSy/XPBrE5FAqJsHsyXTrEORR2Hf/M0MGkCmjw9s4lETbC1WJjszHfSYlZ61br+kgMM5LLNpy5
LcC49d75to2a4jXR5XfHg9IgtPTaucrldIcHnQUmhvD2KzV1Ku9Yvgatv47T7Gq01XDwhwTc29AH
u0w6d13TfCTGV+WSVxlJFhFhPnuuEcAWgK6i9SwRqPA4vce1pbMVKokxrbs2I24q3Co/CnawADr4
HGr00NAhXelhLibKDFh+aszKQGHusDvTwycml+sfNb+R88k3jb8Mrac8qwgy7txwV+LpOltqjp0z
HHZCIwbZBHjT1veKq8UgRGgcJFt7MCJFCRmlp3Jg71XH9AcQsY3+REfHQ3IH8SCzGc0Gnv/MjZRV
Kkye3SEGN0lCqDHp1NgBLX4XLb42sorlim4SzQP7/zN3JruRK2mWfiImONO46QV9kI+Su2vWhpAU
IeNknOenr49R3aibt7ozUbsGEkIGIuIqRCeNZv855ztMf3t7oxfjkZ4azukpqFwazpiJgXAjqvWZ
DLp+JBTOS6d17tzRALjDoMhDXvC6CGYy9PvZFvYGdiWG/rok/jlYSMhMJyyLo/yAQWUgMoPBtlil
9YIVR3fYeXH1XWQNI+Km6lfsiaXxaNHHHru1sa8zIggVVbJtRg7DHNMd7cZWUJg0fMlq/q0vOEFM
CzsGASUgxoVobDguqMWy52ejry7q9+DlZtzuAdKnfMhMEx4j1SGxnb5mBJ27PpOPOqmKYZyXeIUT
BpFevcMGG/fto1Xb1Tlaj8zLYOxBBRQDPSedP4H1NS4+1Tp0xsnf1RpIKCczvUOjSdjk4Nj6jYhB
AFuRFbK4nXSQtWYmmjvf572vYpt9zSdrGd8Y08hMGmxSgpwLTbGwuWJ2JKPgBnJCVs6h5QHMaqxD
tUFhVu4XuznvR7zLfWD08dGsBTmA0XmHzAUcC110RyszfWj1F68DLXDxEQEd0FZNI051Ac0AsfCn
1ebfJTNAuhK7T8Ngj6ziREcov0yYKQ5NqnaZz14px38bcHpteYaJFOmxOFOoMgN36t+8dibdnpxn
f6AHlSr7hINXIs/47l4YXTPiKJyjmTCjG2rvc/Q4LcfUCq6NrDBXI/LHwWd82U4pYwBfNnfS5G0s
sJpLOtY2VWQkZF6Jn4W692C2NBIbDqM7klQIFo+h311KYiNVCP01M66JHLKLR2rGYyvkxSoOvFrm
uKgCxmu/08bh2mWMsriQd71orm0yU17ktyYHZ+1ZkaCiFdouA6urflAgYD9GkLed0aTtC7pLb3s/
CgxyDXrPSQXNW+CfsNeyXUbaxBRSYXQfGGnJsS55l4WvbPghb7Jf6UInOxPo+hbphN03DZnfLIcV
mAvQW9l1DjUevNYyngZIpU9GUtxRHRdDbx2Rl2CdMNS2safm+nTxuumQu7m88fpo96j13AN25G9I
WlFsZlJk47BxuRf6PFMeMdPCWVIdJyf/iJupvbdCwdkM1GsMbP9eE0N0lw6csLQXULM/MuENZBQO
LaQ5rPKiDqeFscAo3fZ/O1FyNCtRnxI1BnWH6WM0yuhSVlnOnLJk285QfSOt/muBY1D8RXt9FDOu
Sw2M0goSvlG27XcC/7GorEC3cv1Ooo1u6RSlB8dhJhBneb2uhT6ch6pTN3+hCrMrvOEzV23V3BAK
qYQuBmZgORX3XlIkcLgbrsWDW7fUNEm3p94sHR5E61I/INizdslnp1rnQhFMcoutGYneid5Eo8W3
P1+SXtCvbHNot3wfZEcMWpAN843zAbYHO+wJEYQo0jFYbacAfJbH0XgXGuV0JUpnXbqMo4TxTsbF
hSgVxtd0LpOrxkY2GBeO//KbQ6bsg6Y1qDE97Rh9lSCblrZ2YdY1bJwupde8iugHAB9K73La3Pzl
S91Qnoyj7h6kYH0jnkeYtBjeVKuMQKa6dYiVKR5D71uWnJkRycug5XV2MhzNhr9gVycXGJo7dAsU
Jz+b3njWZ7N/VNnzJMrqxpl6eKTtq15PlNcAt+CX+uxg3LaJhU++96voePBXFGwOIn/KHLt+stPi
J/WJ84qqqZ9EDsmaQa9PmTi/KVvyebWcn4BF3Gg49F+HxX3v5RVsm7m3npwBPbWPaWsQbEH1hNBv
Y7kj7E47fzQlHyFnEVZliSfdMzttZU2afa9sbpcUvPEbGZfix4xB72JsVGeYvgg7MxWebiLHez+K
5SZqossskwYB3fu0etv9qFG4VhWRnTq1xZXMz08y9u6vkBP18tKxeWg+xyz6kLDbnmsLulVTetdE
gPs2irbC29cN665uIIkwPz1FTpUc7MXIpeD4lQnsnr42u5+6Np88zdVvQjuaMfMLSlTfywnyDirx
ybaYlNsAsOZEEHy0CDVrDt6hjsd6rO+9BFm5RXRd8S+eYPlsmADVz3Urq8eUk5JhkKya+tfCoEq3
D+91D1pdbajhMElfroBUyWPLvsnNdXmKcTWuKdIQibXSvIIDsoVB39W8m6+lxb2jhQ2C2RDBg07N
s5b1e5lx6bkoYZAPqn1RjrGqvNnh3pLxpneRpexC2xhhGb46bLcOukPhROz8lIkN4yEptFua1E/T
oJkHqxYpQzeQ761VRifGK9chiU0AeSM0wHg0z9htYe4l2DWRySemFxmNmXZ+VzuJSxK4htBfac6V
SHP+wAB66dLwH/Muv+Vp6R172z84fZ7RWsTe3F9MHmYnTx1Bp42a2ls9/RFSTGQPUVQnayYWUHUs
+5GT4S4Euw8NiwAkukdu9v3WijWKfiybwu58/mD9DXde6mn7LqZvzQUwJjVf3QxwUrt60TAL981q
IBY4JRbpsh0XunR8j4PwLWG7cF/UAnZ9rsTdzJn/rmmqS9piUJF19DM0hrj/8wUYM9wmkKsT9lWY
1b8b3lYtJF8kOO8rZYzgZKRDnVwgxY7gNWPeRb7W1fepT8+y6cvD5MYke3135/PC26TN0N0Jlxu1
1DxvbYREwaUErpJA8/JdSP75uOdd52PU1E5lhAtmkprahS1zUKp+yrVmxwSN+3I6epoHl9KNOQtU
i88TDvc25znex1ShyLKi/D23iOP0gTIa/TUzpumEPogJIhnTR6eAPmgl4vjnSxHjk9bka92r/Oop
ad9yU2pr0b1JjCxbHRnlEJtGtDOL5kMvKDcyVfLLBiRDonVyrwK3b1D4y2BnZlDb0Fm3dBxBt8KG
C5HBTU393vcZxVSlFq7nNM8vLsiLlee0ERApBH4OW/Wn6be/iLfOQ3lLeSvbA42ozHFixp5uh7gK
uTIPa3CTk/IA93RY+PL6Uanfucx3UzpPD2bqls/hoP3SqHbRNdiw8cihQqTpvozN6JQ56UqaTnLW
IUKUveW8TG3unCrRAAujhMqopvI8R/Gz1aLwDak0rmnrIsXNBpBVS0ATHyX0D1X657xPgD+lHbPo
DgbIiK8TZwRlTWU6XyVG1VsvxmNdaObeXA4oqRFH59yz5dnDmSiWGm+T2qfUkuGpzM2cGR6kHIL2
wzplhQLPPk3XebT30QzsUo7NsC2ajM74hJyuIAUJn8e7Hy2itxG834Z0UlYgJPqNNTObB5pfxh5L
VNIR8JoqOj44VD7LcpmtJ/ZwmnLbO461aSDN9AgUja3RTBLOL5mt05toxp+r1jGGs7HktGJZmStD
9wiSZQRw8g7G6lBkAHeXL1mYMGzIqUNoBszZfofzXyRfInzuDOXlK+Uhl7OeL6WqVnjLIfuy42DQ
ZPjQj5T0nxq38Z+K6t1EZXuwZ3GbSbVuSXlTMzaWQEjIIgQThKpDYsl7TvOcDasqvtKVg54vM8u4
MhfTwFKBAOhA8GhFSCGIqF9mVG7Abnzmlgf7WMUdU6cqVyehq12EvYdWVvWkJGilnBHZOsw6TIi2
XTyEaVc+OF1SPkjKLM3mKQKIdmxSyLmwJF+p/AC4R8qoJwzyIziIVpQv5Hkzcrak5Oi/9jnFAOIZ
0/XyTvBFaX7oXXfIkdTXLlWma5cNFhgmifkdUgr/NTjkrsYprhblszfogKc1v1uPlrJXlQkfB21h
DGy91C+8h1rWt3x88kc2KbWXgESg/8VrmTbyXKXrtqpgu1CJeqcyb9qQKmy2/AUJB6WhQrltvSe3
D+8wNRBj58l4kXReuI17sAr3dwZtTRGiuhlRCzpc5LTSjR4N241GQ1hHpXDt0T3Yl1lPEcDG7cWj
j9gI0dZ5tHzmUbWMP7MoYwoo8xrIMqaXTn+AISqBOuiPynDlaWCDtKLhyIsdeu474ynMDRZE+LTb
eo79A6LnCiItmfzeY3KnM8tepXSwSsnoCFdFffIg9K3DMElWM+mTLbN8lAYDR5xfJegiIqwgyc8l
aPiR7pi5jaydrWS/C8uxCqpeSy/Y3tD66/b+z6/MsDICvJfirslzEqtx+Gk7fYf9bKRKZIgoxo5m
0Hk+3VrMV8sbUcnyZve/8IbmDz77hnO2UEqh8Z6kWfIFmQkeDz1oRi/7CxUr/UWkogV+4lyk3d10
rzbu/TAbnobkyYx08/nPL3LrsfQ18yGT5pPD/hiIBFU4wPDpXfHKPYeYnpFdTAGXU4XXxpnU9V87
INF4/uZL9xzLs02LGYFwTKJaf8O+VWnUN32IgSjG+IJ7ptGvLl2BAYQeoIBJ2R5hwuOqNoC26Z1U
1AOMPETRtHd9JdbUznRbXilFkFa5w1SVej1T4VmJrBeVyIyhhOGtpho8VQM6nclLETJerK0jA+nF
sLElE0Iz+nTz0hach1NcyjF5ILPUn/980UbEsHzETvPnl3ryVcYI9cr0+mMoxbrpm2ZX9MI9Ysqh
IDqO4Al6ZPKnPKkOqvmAkIOkVblYDfWO0ic7ad8UWS565dSlX75EDff2bBnjKkZ0wsoSwdC3LCab
lgnP0nPz56yn+klEDm4Z0Nnoeu7L2NUGKOM5YHyd7ma2HCCxsa5yaO5xIrKf579jv1uev9PgAiPB
6UcsfEZQCMA+WV+0r/kIMb9Is5y2kxlmZF+MKy0Ni1vHhHgtltzznzvPii/CazWi6OMbTPTkBUkG
c/+YyUNrvY4Ya25/vgj6apfYhUmZCj1/2X0B0uCUUnHW0pX6WLaVF/zr++e/mYY9F9e17XkuQWrH
Nd2FKvgX53+Vx16h98t8hN7kVVjHBaK0VWy+ehqJ3ztgMqseG8660/kzSdIOB+WzuJkmUyoA+RMf
WLL10rEks5M450jAoGJRiS+TR1eDFfUMd+w6fNAs+6vosnFBGuvbKMQAVxpvPpFC6ol4fzWqufUZ
1XqhUTCapv+G3bp1icgN/Btqgf3PoESHz1sIXxgGXg3Dd+y//8h6JYa2rNo6KLqiZ4rqFuvUn9ZW
X5ib0HDsbT5icmxMjtdGaOpQpZy13oTxQ8u7+SHWMb4Vet0eYvxwpe82r2NcaIeiAnom2V+8d3KR
PPp71aUY4qecsWLB35MRzaf1Z6+HHzRKtvcGyLUdVxUbaTE+WGwcXyO70w9hpV5FSlOfQsogHxUe
DYWDE9UqAf1bvHIiUo//+i74e7YF5oBpesK3Pa4KMb0lv/eXm0CWNIwlPfeyZvW0k6TJb1dpP7HB
Pr/SlgG9gTugdyTzeMuI/80t+Cfb9tdkzfLdLcEHgb3bMiz9b7egnfvNEMd06IaT/Zlp8cfo2vte
JT51LkkUpDCDKXuas3qDCEuJiz1+2hnZ455E9L+hB/zfLgQDClN3DV/wVCxsgb9cCJZBLSkkinNo
5r/GpmZnH+/THqZqrnVHN4JQ7dlztyso6vjzEfyPcsdPheJ//5ww/uek8v86x9910RQ/7d//1D+l
lP//iCWbS1T3/x1LvhXqM48//5pK/vM3/jOVbPr/IG5sQhCCK0K61sP4/5+hZFP/B5E+wpJEHSxH
dwRJrP8TShb8lsMTvuQgbENfgqb/O5RsW/9wCUUIIZA9+Yue8z8KJaNK/3Pu1zMJxNhEfl3bdWz+
jX+PbEYNik3Y6+Yq5QC3bjqR7Ii1PfB8O3tQwSeVGhtf4qcMfeb0TjgcReWeQyB7zGP66k5I2j1p
6yJHn1acxSKSMpxlHbRJ+iHn7aBNeO2dqtnWoc04Pm2MTYVwXqnQe6Gt1t/n4yt2RdQiMYgN2Evb
trE4mC8WNFaMPo6O9Pc9mQQf5jGrV7WZHfxMJ7DCURCtvtlQxQLCO228oDOiM/7hDPG3L7DF+E80
cu859debMcQEOmDOUGZ2U15lA9ws1kzAdJrPkpXGnnvdq6HftLQb93w2jAVCtHEOhKnFpLdu2m2e
Fg3LXHwI9Yj2ht58nCILY2Dk2RvGVPipm105NmCZ6xbrdqPfpJXgtJY4gdxqXnUMExCHH/3ReM2g
zwfhyOuaXAeYgbQ3VlZNyEV6eMK7mVH9bKFT6YiwFrB5T/EH5hQWqy+yLzmM7bXUil1eAXyLaHQ3
IDN3BUTYwQWYNhLNtiyyGrBlN2bW5ecZpLm/Cr0mJS1MT9cQG/pWwz3BoWzdNeK1JK28VS4QROUD
6yIyAu5oOukCgXc4RAy+TrQzgucU1qafUI4gvY9R/QX/yaT+z5PbsLEfu9rWGeJ76MBT/96aP07h
FyTEumtasFOK7WkXIwO02DXq1kDWHlDN5rEJDG+aEXi+xrSVq8nI5o3v/05rpGFnKPFdee9jacEi
MzMLTZV+3brCw4a/LJhK/a0aCfrE8K/yCVx/3Ydw4kxRHPXR2kt3sFeDLiP8U/hmRs3a6y6Q2Nby
5bZQRC/sCAzqfE7wyN2JuvyUtuAUiJS7a3lLpk36OUnZgFbHIKKKiLAxQxG9+2XCfIJN1+arqmNm
g5nuZBlkCwyqOCmYmFUekhEd7TURIgxyTHpxZbbvQxhynuzFbVDZmYkKm6Wsh47R6m8AuaErxrTl
aeQ4qU7WwxWzYDmaHXsXyoyEPawj1zHWM0yk1VS2AX2W1WrqMcf3C04CtFQcTjmdJyZHOxonO4+h
/zDlFKq3OD6jMQvXRgQNueroDGzo+eboBtSMOIA+CUCpYZly+I4OyWBSzNv1b2bXEZ7rYKwN1ZcB
4Owu0UVGDXT22ecUsGojNHBefuQx7Dsxwmf00/lNdI2xqj0CDE1tveqNxTriPaczmM+haJ9Lrmyk
KbkZgbygjMSXcaAKt3zTjPF90HGryOIhD3HXGlOIdzjXYFOikrpZbKyv+WjFa+0pY9q4yt4qBNHj
gOesS0ubTCV9OFJdaVye6tx6CTN2ODMl5RqkndXEfGuDr+m+Vq2+RRQK+kIzKKX+bBK3vVPwWeHq
dSBSyR5g7n9uSv/Y0fVHCo06aewbmmFBJ2G2QqcUH3gwum1xmEFo+iMJ5zjZ60ki/kRQma/RAp0X
FEjU1tOgAXbNXKQlp7Lf2KE9zIO8TKzMu0QbsZTjqEdCZ81jgrGqq8W64xlbjopMuHv8VKhAnrW0
eHvOt5wFH3ReVCtH0l3Sa5g4wogWsSVBQboBxqER4Q/yBcC1/makM33cPe7KNtNfYnQS0PB+tLJi
9uJZOp31tvos7XjcDcb0pFLwh0PLoSKKsGAMRnx0kjC5cl7C8IcpLhUNAkXXIeWG8VabNLUdQAGW
EqpryYmfwfUE+oFbik6Q7lTp39i97IOy8G2p2F/boVOvCU2nO6WeZsSAS95lb5mVnsduZtIuol9u
XdIZ4BPLD6UTdH7GJBGhdQNHBnqz0ND/Vbluzbi7NiUMq4haibqZ4CAMyt/Y2CWvxQT0Ww5TvLZJ
MLMmqmKT9NizGlAWEvNjNBEgFZaiu11xARNfxXeFJydcGPpjRGwwCUv91JRSP7Wad2XOTi7THOEr
Vc2XU8NqT0U4rsoeRi0yw0qGLr5d8mYk2Iw32jDtOy8qXkND1qe+e2KwnqDGUhvZ6jR8djYuvZh/
U+uQVzGGCDBpz17QdeGjCc1vqKHiSNHnZbV2jLy7EKAbbV7ABFSeo8qCXZ9r3kbTyjtEfpOJK+0g
aSqpvVUmkzHu6lbx6rFkKk6Tmp90YRVnY2YQV4OhA0JMHXJVv6bWJM+zQ1YPHMmj50Rw8eyh5P31
queJPGRGtLa8Mbp3Rbz41a5GveQUOO7s7GlExXWTd8fBfItHSruYEuubsOAPuvY2mu33IZYMc6fy
gOvfv5ObwlXWppnT5tlCP9TTMb7HU73O9HsOx+WnbZHXzoagJS21ZUxvrRs6bFawwoHIkuDckcw2
q0psbatXz/asTjqBvJ5ALaH8LgMVhbvlMLrfYTTC4GWLsgPaVG+pFwTjX+sePuMkurU85zsNPGbT
dtOeabuzrb0qv+lmBMbZdMcPj5BhN8oN5oL+U3qjvXKqOD2bXZgFlrG4kxpRr5M66t6K2rkyZ3SO
hW6DLaO6rc9l8ppHGzI73SYntXKybSs5R1QY48589TMsqCI9II9Vbw2NyzH6xa6MGHe1lhVdKj06
ly5DHizDKmhah5H38stGYceiUg75Hnjaua2r4oy9BbcaNOT1UCocPbRmboTLogX7zT8OAxYc3vrv
/jLch78xnP78P7uwNrpj8fHpxP/IfXKtRGja9CXI9Bx5X+OC6YApRTGrDsx7UfRiE4hJrkXUyroW
Weyk6smM8qaAeLP1Ge3Rn4oRelNXAq9qdCgGEwcb5XIUqBc002VRbNO1gJfZdEg6YcvRlHpnXxle
iRc3DU0jVtk8zE1r7zG3TKkm73u7KHYOJ0emJtSpY4PfuUyfEeb9Yu0jwcLsxseUdUCvNQ9XItu8
fTX7d6ZP6Z1r+a9VHfEK9e4SG2OJDTJYKwxu1eKxHXPazpeGxexZsWoFseVG4NboSzAxatvGYkVH
0Tc9502Y/kMo7WzBSrxX7psh3ItJXd+AYG8xBgyXTIHdcL5MHfepkyNqD8R6QuguU/AH3/kYtQpx
qNrkBhy/nnpLdFtrXqd4EmF68szghmI199ialWYaJBbWHZluGJ1gd+oNBGRo8p5FUkWzCi53S9IF
6Psr4jwPo2P81jFEb5OKJj9l0jBjhZBo6JQ0vKch/4zwKAxCnjtyAQT8+lMPmXyi1IWNHPxJb1WC
k1HI+Fk37FQl7qqq2Tms7fhCd6Rf72rtrYtcej19puV4nlKYlKWzUlrlrAglsdFsz57W9nxq7pJh
5Cdz+wuPIkaejPAcYKyOMVXu33Vshufo262YHRGMclA8alowpjZbG8hMAzK9ipJVVH1V+Mliih9K
/4J5n7wMNQ7kN9yRZlRB48gAaeSgNLkztG5tEttfFk47NzfBQMNSTg0r1CS6fou1DWFN4yc0GOCm
UB1Zj9b4foMSx19TezSdpYHb0cqiZsb2CXO32KfTy2wtZnrNtzN+J0YbOCPJXHbtMzsN3ZeUGfVB
E19ccjpJFTTsxyjvC/SBmNyI7EO+SpFUXCKuvtmfYdwFhTEGZTnTNq8+RvOqfM4bIRSfzcBE3nBb
/I8ElZvi2YPuwMY23enF85STxm8Db25pxKUN0+mCUKPmeUICQ085SWohhxT4esWVJGJmA+nXSY8l
yDYVtriqZlDq+S/umHykiXVNsljbQGTBsELwz+3oG1CqWKsqXWqa2lXj+Ac+RNLNC82cPaD+De8W
Mm90b6OFdeav1tJ5EN5yc6KuDtyf2WGZMlijYfYS9tDqeCVRLLsCRZ8Hc5rrwJP9emRvM09BUhl0
SBV3rgNEZjSjTW86q7oVJubKY2RDk7NM+P/LjhvjBJeZ6kaDQ4Pmt9pi9OT+ILPrJAQwmb/pGNtw
W/sTJl3B3qpKp5MHO1qLXuvOfzTt+ephlQpwQa8YbQddBYyXNHr04HgImpWr4PA72R7PxvOMEzuw
p5lr1piPEQdFbIJekDjTjbn+lx8yAw5TQdHpSEOLJhTzMKKVZa1wqI/YRbEdoSGUV32YPgayV0Fp
Z1etVTfsHtjBourFndhwdeyOMUarXsak1XTCkg3pD00+uEsNvJd2D5mOHEkqaurMz8Spz944vyXF
SvI+wZ5nRZuuMt9qYixvAEWWFWHGKogv3Zjwgmlm9lFW+pupKcRaTMXgstuWSkUEeu5pQb64iIHZ
+mRpySrlpbnUmLN/twkOxVgLNlUB4iJXPxz2uNl4DJOxBcEZWt9hTX9dkctfdePeuctthg8CZIXP
64uc8NpvoSXLOnyWsU+EzS2/WtW0+zFSP1FFRh6SFxmfyuBkBl+PkfHepsOOHoCMxcSl9r5V7NCm
/GWkIPPgl/SlG+Uuah3tOlGysDM1FPoE3ZKBOP9G14xqCi8cc0d2mEeRFd7sL2PXkDQo8zUj23RT
qTRfZ8xTN0gD2xG5hCcc1rwYmV27XsAWkumHm95cWa+9dkQhCO1rGqdX5bHMVB6I0dwTkAFNDhwZ
rhLEEraI9yDCxCrPWlIQFZhJ134wBoZuylHaNkmGlhqfjPBVNE5rgoWcih1oMYDUxyJ/iHgo2+RN
ULGbk1cjEg0nSaKb1zxbqfXqKyYuaLgiRF2PiKrtTSxII17umKfB+Iza+y4+igGdf0MjbuCXjyNn
8sFHeI7iVUnrpnwsytvoHWo3J+rE0TX+3VSf4/RLjleiMXV3mcZDOr3Bu62ei/EaipMB0VKxFLqP
lLYFo/yo5x/TIxLedoR9KWqlm42dYOBrS9tGULr1inz8uuB1GQ/vVEfo9YPWfmbTQ99kAcofLeZP
STdxCt5htedHjNKboz4KlxdhtxPaPSTNt35+jeinwK2fvWkxvWQA5gAUCL9dabidq/A2sWZDZOI7
4yrWPQ7yv6PFnckpVPI85cWTTF9V+NhhuK5xyFhD8yn9t0ScHVpF45c0/Am1bwmhYDBfB2Y3Hrnc
kbcPjwrlbzSF3oG0tKZthqu1Gb8wfQU517uoXh16Y4crhZwlMXB747cHR6DLvdn5a+bdzqM8YqiM
YZk6e4uKesgLuOkBPgwvyzYlwgYP8wdv7C6iAxFZ0BFUPof307xx5FEB9NeHGxTTQCZvsakHvRVy
rLOClvYig665c0MLGMBPtYMkPidPMcRgAgjdYAdbHcyVBre2tz6VzBas0coffnr9VI9DUPsAmm9G
tVCEmRmFn5V16Kwtr/cRcrZzaCjwJnKw0uD61uWdNPDro706fqB1lyVYw/wF5+Ghmz5k91k3FS8v
rMvGVfj3afUCmpbpC3qLoN38zCxbdKem/RWbD61yVgnKKjV7GPMJldYsMfmxJ09kj5wkSrGdh8/W
gUfhf+GsDkxif4NLkdhblTyPDJWWh/k9Mm6NWFDR4B/iOIinq2PvcnZGzEVWU/bipO+ZPIXZVxhf
FHskxs3Ysr+8cUO7aGidiMrO5hv52KB376dyn2NCQa1Bdi6bL10Rmt3Y6T1gArrywnRCHEDwtpHr
VjigWR0ZF1naRTbOHlR/4FqrEai+Q48CIXIWLngKBLGPkJvg5LJ+ukCzksA6h6y36q7j7DB7b276
kbDtte8K+dthzKNrPxpYCOVeOutY5lvYf779y7B/JcjwnGcxj94lKAK0YoBD1XbhcPD6Xyq9N8tu
LztxBSWxruvHFNz7jFnWifDKvw7arRx+XBEewgFbfPfQyEeO5lUak7KNAw6ugo1KaGt7m/CRW330
1t5sH5DvLcy4Gl4zpdgAOp96fBjNhFVIpx9ZrEr/TiQoGD1GAKaUscvCeMFnuXI60HUFjYv9M39G
yQdjvDjdAfs5b3afWH5XvHTxnld2SIk3kxoGxHir+Bn9ikgtG6tevx/kk6+esaHxPXT/3oOvqn14
JQB9tnkGIwSRf5vVo0HHsrpC4A5GcfGKW2PhmbGDju02Lhm/ok8o7XdV+Qofk4dMFhzgEYKf6F9o
tJ9o/O23R81caw2BJiYA65bWq+hVs265fftzDFxKFn4a/zKxz4wvTn+ty9PonyBY+NqLPrFX/115
V8O+tN1+oubPArJMro6I2TVr2KaGz1l1zpuDxtz66LnP6fRA/wzfb6CpEkZuuKstwhSUA4XuoZzf
ZHqdzftQUeB1YII65EeT81+pGsKiLGEnfXh3Ja+5HVHPQX32ZnmczCrAaG/m60Gs6RLjKrMAxtid
+dYCi+aIv8ASEb1NJyM80yigJ3tMIx29SCl23VtNpbrAN9GSz48/u+qi6IHm8tnGtVB3RM7bsx+d
YMb45ZlwX0qVVEfu5Kp3N9xqwrjjJ3InUgqnfrho8XuLxJF8J1XNFuZqW5epvL46zIYk67CxHcNV
bn6W8r3rryw0k3rIBDWUbyo+ztOtsl+b8qQV+6GF/bca5n0SPbvDqeAl1jOaUr89eZv8R9YYpQ7K
PNP324ZXu/wsHMJcMP6W5VX6bPKIpzB2grL1WGryMedqU4EOQWNZkP11VHAk1F9F94V9LZDlb3fe
07tg0W+uTY9ZvmJHGjr3igSYSyh1zWwjhYFRYJ28Y0axmulflvspAdnylRswaNf86/36UW7I8dkp
QeEX6J9brpSL3Ns9qFEE5DE2yqUFZPo9yNdOPuBkVcaeUBnT/I6DF73Ha69cc/DjMiqYSz2jjhx4
Uc8PlcCJLLY2q8OdLgk135UxHNOTYd18cvuW9hFjSWXTTJkwEZ3XLj0QSXWr72p8npunjJ6dlOJd
Tj3pMlwKBof2rojlZqBOaPqFr1jPv235FKvXNqKJjhun9cd1WN3zjDCGL+QOL+hEKmt8AK0GxiYl
m3zmpWwNW+4f+qk2gwSyII9cdYfO3xq327PBGT/3P7v2hqsJ22AawYK98f7iyrQ2dolHPpUZ/JpJ
RXh0ED1Or+MSF4q/B4M9D3M7f/pqyzEoeD/z3pyqZzFeF982u3F+JD6CudhM/WMGuEEjmm6flTzY
0yEkHzx8KV453L80cQ8/CRbHGcZMyGlsN2mvjvXbkKTeDqMiOLzxiMkZW6/9cTixGi2FaU+jRYY9
f5uPdfPY+S+2tymIq5TUtWN3D40HHjqpdpbYhfq+mD57aOjmyUHOFdtu/kIhH7XvTDx4/tl2j//B
0nksN45dYfiJUIUctgBIMEdRgRuUKLWQc8bT+8OUF1N2jdutQODec/7IFxVqzxLxph606QdHJL9Z
IkL8HMvuOSi5xkjKE/hL73hWQdSY2Alg5HlVgP3q9QgaMiGKlnaIjzlOU+s1J49YoyqJl9vwct1D
nIOHB7yDf9GvRwpYB3uIUDJwvSb5nXlDEV/DuEsRzvJAiJ4p882GotNnrVtFj3I10Z0z4zaipzN6
yCVukpHVnzUyAPY3sQDyqicO1Y82TwODNXrridpSeluUu5Dpjg4kW6fUQUyqg0R/xQROROHBwv6J
U5o/x+dlkBlo9JcGB0UsOHK/XfpsxpVofuu1AJ11N/wDq3kSezOD8+CkxjMhjc/g25InAr1/euEx
4KSTymtGb59EDTn4BdlQWnYbqHWVDiooD+0R4rGiE06nPHz47vlYyMeNyw23X9xfOnrQp1FcG9WO
gGXE9MPwyCi6an7EdNO2W1Kn9MCBBAFOQwJJMaEocu1E/zQDVws+ad2DHOQpVvy3tNgUVKcqeJI9
mktzmQtRoAOg+aMrKBjR5U6YVWoC5wBRV3S6hdpKaSj8fHAUJzm+LN+p/WNnuLyy8uCqEtIb7IVu
EWw7f9x0zG+AaB2afPZZnJ2eP2/9+WiaJ7hFo9nUPOLiraEI2eiJuBLdzlsAZ0zlHn9XXtGzBbWo
f1JdFsjHkBQr/WykuPS2+AyTZJVVLHLVQ8iP3Xgck6/aMGw6oMUeE+IK2N6O4kusPGKCH9x62os7
04vJi0g56O+l9sqiD72+FcVFJJiDEFZqL2lgG7d8I3rhEb1vaLeZSUEG0kZLtjYoKexS1+zfOmHT
aCfoBxpoSnte+h7jryG5xM29kNd8STYz5O/7noLiyKUKTuU9IFc6uCnGd0N4SYZyaE2w50qm5751
826Lkh0Ji50Olq2w0Q/zeRw/svQud9+aQoDCs4UVTEhW6IjUoqEhvNT6oWkOqezKf8p8j/V3sYCt
EoFv4r9KdFQAPPVNry5jdEvTh1+ezPZQUCWo2RV6eZwTRKsczPYWzeeeUvrIrch1q3ZTv9Kluyr9
xvE96o7mFqVF7KHpc83CseyK9cKdwmN78CkoU75KAcH/wRePKQkKs1cPFEn9oWSFb+KkjhObKhaQ
rzFbjcxdaKei7xW+TZIivfRdKh2cjW20Lsd3VjeZ/BccrRUYYwQyLfDXBnaKM/R95D8G5WPWIoel
yVHFT5zv/AkXsAd6cKvHKH1PkXUqWM8iaRdAx1ofbXywajdCqqmdzaG3IUewKH5a5XawPiktQ21K
1HKaXjNV4lX+MTghI+G9LT4VWnoM61kpFEOsiC+s83MVfwbCoZ3ZU5I/xTqiIB2ndU+DL0adyhkx
6ennYEHnA3S++LBDDMYaPxd2BYV9apOO63Tw5O7ggwvPz87gd8TpmVsPRbyY0pGwJKHcLvNXo3jI
i1lVwPXnM5lX/J09Lfa0I+AmWMLk4CfWertuxiOju3af4EIkkuR6In9YpNDtWzQCqCCu3UcnUO1d
2iMSqIKEosn/h4wXUO+NX3g2vMkBr+G+xHPuzLZaoZZjMy7/jSSR6QmHmHSRZVSVx0J9GwqP5h5V
RTi6T3b++KYtAYUisTnXhsRdmLxAP4nZu6UnCNV2aXs3g78MgieP8dgOXxPgcTxcEu3UYbDPGo2w
S/LXUuKgYvCjAuF6aKfpOcl30O2021GA4Qhk9ny1oe88l053VmPZCyyHLgOh3VfmgTQyewleUrg7
sNJyvANc4AyePzn/QbC9V+HARk2rximS5THhyqYQg9iZX18nRiSNnUHezdVR4DgKLmFx5MNSg808
ITF8E3KI1p5r5l8npA7PHWDBOXRZr/sV3Re4U12MhykzcUqHy2ZyXg2AaL+G9I8/SmNDPZ++TLQN
LqcHXdw8iNCe/ONXyLjemUeK4lZqRzHat8KnDS4O6X5cgOtdLN4MzMpg0RgRfllUkVpfs4ERPPwT
uQTGol6lQ06NHritfinMA7coYZozgTA0p4oPizSFleVkUKpickHFCxyDUXAtrcWVWP0EYEwQGw5i
Xjvpv/uOouQUMB6Is6V0a6mau2vll4YnuwM9YvuKL1n3FfTTKhN+mwgtGh5xYzpA5C2PDs2Ag7FP
DRA++bJsQHjoaKOgL/JziRqif8dO2jVhU1a1U+IvMb2Yw0oeXpr/ikwREDh36YSwEdJ7vQ73Ed+M
/ClXp959EadVays25PGz8rHie4Z+mMaDVDxkgJWG4JWt+RCFAzF3RIAyQjOJlup2Nt9maVUU37Xm
iQUGXwqXz8Tm2I1EhtwmCjAagFzjZeQLaL6147kiMGYIN62+k/tr2f7FzZ9iYPG3gCMyzIdw1TXr
Rr6fw48CI+HwO/FRNNzA9LgSnJLU3428LWEWRn4VG0l6N+evGQCMKcKVNBDj7EswtiQ+BelHyXNQ
yORdyC4CVe2/ARp6ECjMynea8LngYqo6EWxRrMjVR9CN4XF64+0g2rJNEGMrvPW8IgsT9ZuCR1v+
TirfaBzh5QkZYoxLqhdOFN4n40OwtoX9IjgqI6/NeNOid2zWib4r1CPnW6q8hw32lWdZs+3vNX1D
TwsNqab5hQ3HCent5PyUfEANYDr5bgos3+JVxAlNZbj8mtIEeItiZ9AbqhI4Rxki/TPxbxj2NhxZ
OfdolDV23g4cRReYXZk7gNQbMlzkh6E+tYnm5ehdHHdludOYOHqX5FNeqgiDb25ucIno6Qfg2qS9
0RhVlzty0DQavFrIi75aZi4SAUEkeV+lH7CTkaZNt0ER1a2GYhdQt57FvO9rHRKfsZKTXntT6uNA
K3dS8t3KLgcEbVjVnxjvaiLgoeUrz0hfvfBvIsZLHW8BtjwDTkCJRVvuHzERCur01LhUypMSeHW5
YXwFCoqp/JpqSgiBoCHqUCizOVRU5sieof1rlC8xu+f1MY0f9F+SGxbGrj781Mmr9dNVFJ7ZH3Ve
hdrRZJeU9dAWH3G1YSwVrE0zXXP/OmSbJvykVCHQ12H8bWEHL6k1GtZnk2aCFDn8W4Rll2JP+XN5
7y1IR46qI4t280e3X0Ktkr4K/H1HJlKeUzhJVawTB14q4zeA0IG5luPMq7ud1HvgciIYpI9Bg3jn
9UxVAD0vxdXUH4W4DzyyAYRbBdXePJXYcMNUXUscS4LNz8UzaO0KY1+FR422tszo7UD5ytOHuEqA
kNW9Or0tUqn/QqOWQ5woSIpAanMnDkcAJyiifc45kuQfPNgNVpySPa+1Nn36COe7lTzJedOrfaOc
/95F8yvmalEWTLS9UG80Un7FopxVQPNAX4ndqu/VpKyF1HcEH1RyfqbGSzMSnF5X3bq0FSBjf6ec
MWaT3fJ00hg/ju/hkl+a4fEbr2rwr0MENhAgp6BC7vgivKjYnWC5zwa/zsi+hBpDNZWkXIEyc0pt
3sb5Pq9nV61+sKw5RrIm8oUOenewmZAwDxkhPh0DNX/DFQ6tIkumLcCEjcovYTyBtM1KT1EPlb5G
lYi1JWUK8yvfaamUSCnkGG0wXkiFaIVsnx25iZGwMKwlGNqdxjb43FejG1dXQ/4lOcIZCQpxOvAA
VET9W7q83FAL7Qh9jTuIiFzyY6RLOd0DcTWsXpW4IeAWQB5kv6uRwbH7y2uFboJ4MygE1DlkO+aX
jr1ffAnDe58d0wUE0FPEcG8SzQ0hz6kDV+yqocmFo3FLE3YYZo42PqMRvWEJ7RB/WA4NE/J5+XES
NhDyclB1ZPpJIqwXBNEVjX0jHZvlQidRR8ataREb2ayQcR+KbNd89/Wx7D75Vek9OD7VwyQjWOYt
LT9Jg4UTI3iPt8OJ2natEMFMHF82farhHtGWwBrEl+9F1mpbH8ia/Z2Fe1efTe1bS1bR9C8ITcCd
X3VNpkd3y6xXJnwbdc2fZ9dw+MSmLWGM7V7d6j3Je/xGLfBrtu2V5m+HlWQLPrB1D/Kl/knjPRke
AfCtZW6ZsSb5yq+hSlcW1lTW9H6jLVi+9C3wSORp5bTlXYGISVZ4xr0lr2NLkTAbCN0QuJRip2jw
aW/5yIzoFtBRKB/F4BMSYIg2oK3tksdCuAmtt+zN9V7N15nT2hXb6oZeMlIyVIeLUeQ2IXd8jGmP
65EuqMippvsYvAIforqCvxVOKpnRUfsIsU9ZEeb/lKo2IGkqYXvEZxV2lWxJSib1C5A5CgSnZUzX
+0e1IhuAmgiv2KjFrvQGZC/eYF2V6U216AOr8SNINxHwIiXPk0YeZfBICQPdK+UTslgQEDpfkHd9
oUUncsvjvlcck1qGwiVpD4IazpQ6jpgdfOMLB1P7tLrJacjqflPLSzh9LKdPnzzkYq96w0rMvMj4
JHDJHhOT8LyEJ6BCFPs2rkHDq2vpqqBVHtke5PpS2+WTgktjmUDYBXeI8aVjDTBoMmIs10iEYkZF
rbYdDPZ0O+4daO36TEFcXm6TBIz9VoxvqvBHEKjvvysThWY7vUMq+Te1R6n40aOnIk0AB8AoHyld
aDqU4elfjo/hAuQAAGdpR3ZKZoxgBKP6ivIXicqo6P4hA7VDJ0IO7EFn8J0XKwLf46sFwkLlyKrs
QuzQKmnmfyBHzPqCeh5ENHc2uRXzbnZh3KNjtyLLtryI8HOS14pkJ2zIx3I6cJ2c9EgngAQdWZVz
/ydo/onjoxLPk3IdM2rGeFQqbnfNLmC2Lpr+ojINznAPwOEMw6GG32xYeFG3uMCjQHeORb7KJvsq
BEruPtR0nRLeVxN/HZd/NXlOfbDu8s86v2nj51yf/XZtIkNQpF8ZsZNAoaV/zDnY43bbqG9Vw89Z
XEVkgiG0D9G4e8GoPU5Gl0yNyQnRlAIEHNTiwo3sol20x7PJiLwN6eikV0hUnRk+prcY6fNjVGw6
fz8WR2JrOZDRTgTEI5V3k1qLdegF2LBdStx+rX/05zkSDiiCTBSs3U1H+7zro5YaPDG/9MqPSETf
THlMlF/kbMUp2n2bXGE90H8tE4JTk4nUyG4DQDYLL6n7bI0bE2/NMhKu6MZhCQXRuAm0Z0pryXzX
2eqVnlFK8xQ+wLY8JLqnOCK8NnFpLi8I6VhV8+mXbyQ4FxedQYU+Aakg25libvownXpoCGb8F2nH
INoijOeJkJCddns0v3ZmXCxUzDyp/Z2jduTKkqyzyUvrb6BmQNovcX7rcCealpOqK9IsJL58ei9h
4RvIOPULCgjpDXHknGOkVRvFSuGsiralQNpeYWM5t8WWxrmtTmeBa2EpXgsYJE0hZ4vIfc4SxoZR
iHnW7qPb2PjmYzRnXrjN8i14itfgg2z2WNFa5UetX4vSTES11HXcRhJg6NjxQba2ybETfOgYopZv
XAI9GRbsF84vJLmxXObnrHONWnEovSWqq2Ud4vFbIpfqelfl80omIaQJ3jLp2STSGqQRHcZGMl4p
GcjDLSkPpeqpxbPENKWOp05d+dGhso7DgCbotgAmYmZt24zVGl+nXD3q7DPLFwBnXdfrnmUp++iM
3874KfuXKLu9fETl6OBXalyTG9vltwiK41KfRhijF7um2yVEqSDe0HkEeGyjHzV8z7rr7aOPryqO
hMST3GjFqIMPlfLsXUrxU4axbmCUbsFgzXur0DJgbFh6MqK1TybwXs5tR6+GrSiRgyGQlfMngeVF
ncWBSzpdz4eg4fvlKqgz/iW+aLAe1XTQRXsIW6GNkCNw/nZOtHxCBnZSOgnOVdmuJugUCZ67lO55
BLa+0+Da6w1xKEF2gu8ArO5ZFviijsW8BFmHUxoKRyAs4DO6GVQUDMAftCs66L/tANCRKIDoSnu3
7feDK2NgiJj2xMiz2jUFoTM6iOGQqdhn0wvRX1THhgYGJV65k79WIEEO8lfFjBiifTTQ0aevJYiH
4z12uQ48yfoCKYA4f/PTH3GMDiNm/im/Ce0F5MuJAkKTJqhvhluuSfM6TmT9Y+no7MmRpF+9fY89
Tt/2VFekLyNrsVWi45N1mYLjaq8qwA7sMG35r0rYz+1Zst7zjJ1J5tAQl1J7YPZ75avgKks0jBOC
PojrsvZShCHxwEBCXAW20LLFI6d8psY/owENFC8tWzgm4Gygbt7OXgDOdvwk/APxhW3watS5Kw1U
Wp4bBNvWrHkFwvqaMqCMczXkm6r5RwdHnyZ+NFXlsncI7S38PzVQUN9vhqWQe2HFOFiyjthiVMam
R+YDAaAYJmdP1SvUOIozeEBrC84T/vv/BSO/owmiQ9dLh/t/FypkY04ZzE/Jc1aMP0pJqr20M/N9
aW0DHuLuL1SfgQ3VcWZFX+pzPL7p6pjZZwuZVB18S8YDKSSaNSJBAj7gYhNUOb+g2ck64pnZ42Xh
qcU7w3L4edjA+jvBVG6UcgFEN8IEqLSnYgHi+TNL/4FjuwJyDXhyaH3SnNWz0l+li8gcAfqFPpFc
3nWgeNkSispvNSj+2GJHiIblQhnAtB2KkZA08Dbg585iy6YwwhCpDZ635EwhcCWtGV0z5rTgn0lK
nkOUHRjntB/Zu3maCh5chq7eyNzMfk7/cXUoaxK4WtLqtjNImZBSPEzGbooXqH0Z0OChE6wsc7dI
NFOEWaMB57Ye3QCklejP/l1qy3OUWORLkEZVfA/lB+oWWwkJKUPlyjWoud1qYhMTYYc2IdeMXoKa
4rJBnO4KBusvaORMJGTw2cnXaHpWxa+MfaUbn7r4VmNTAtFfWmhPTG1+fovgSXtEAQv4phPbmLPZ
ifl3INBBg/I4OuiYg7O/XvqaUBxnge8gNAO0/mt4BDIncrrqGbDCAGfJ4iexjitt3qNgRZ6o8BtG
wA9oR1aOI5I8PYDJpP2H9jtVHzK5z022HUj7Pg3lu64gU2sIsS1/sSjVlqeFMPvHAfUJn3XVraE8
AslVs6/SPEWe6hrG27gxt756F/JPOaJSXUfS25CVB4WnIZG6jZzLrEIFHhhgeCfive+uuEMXRFiO
kKty52jBu9wTNhv+9Nm3AQFBE5ErpJmdFm/8pjiRF8SN+F5jF01HWXsj3VEpz+l0X/5qS3iaIAw5
cqDRTHgIEcmGN6uM3YmlTiJuFu+qfmNLUPEyL7Gve9SRuvSpQq9DkSbB3xh9vWBqaddbI81j2cio
ONLEbYsERAMhSrud1VDl5iIRrhV/pXBEoTAo2mftA9BBHRXhPRpWs7whZdZa8I4JOnhM1jkIFgkq
OLEeRv7OLmDTe0ui5LhJaLLyELXDSzESE+HqVFhSkDQjW/XEXb4doOOt3fKjhJRwQ3Lk4XeHqvHZ
wFCT2eWkym+HQswInzOb+NTPDJEf8yfkYZN8SHy+GI0QaKchC85eEAjWLNYYBGZk5FFKJzblAnVz
6sfXxDpNVw/7kcJ3uuIyDI/0CyADhYnK4SyhFiaiInvClPf8v/rxp0dysixCaSmA5IIv65fl6tb6
0xN5nApDngyvpH4Piksjnlm+1eQ3JB5YjN/D+cauL4VfY011HDcm8AWhXnCSNLHY2IDs1m9g4ciO
Qmu/oWcDtm7HDgeXLYTrhEu84Ujgbq16IlmHH63u3eV7AWBFvyYBW3bnZa4njwWHzsIJdcGxQMxL
5yahJbdApucrsiVO5v4Bw1bPB8x+KGCFzQu4UmMi4E0cVEpiBrpeluYEmJdQRHO2MinEMRG8ekJz
kkpO9KtqEodBiV7efptuT2KQzffo8SZKgM+h9oCLFykHLRk0sxM1P9UkktX45Y+7nC4i5dhOZ59Z
sfkUxYsonHOWv5xA2HTXuSiYrXPvUIZSXuVu48+KU1TbFogHNtemtLnhp4T/WLCmFYEpsKQZbiPc
TYQ+G/KfnN1rIrW+KuGGMoo8RpjeW9JmHJdvCj0zyJehHIA76CKtaJIXtyq0U0GQNJJ7mbhwRWQO
mWklui/no5p5y24Xkv/jYtmJ9mV8MVQ3nTyjIEOvYpKv90K1rTJPTjZ4VhiEKnJ1SPHLUVvw3kkj
8M+HoZPFdjeQrCaJ7PjRu2J+dZFiG0CSl8BcpS40YuBAEC0zFLqzMXkmqFTccV1F23R5sT6l6EQc
waqa3Q5nmROte2VtmYdAegnhbyvfI4P1hmy3p4BRjhRhEAUTGZEP5ouaIQDaq75CBDwcEQH55E+y
zTogDFez1oXXlfBZ6yY/029GRgsY98JhYJdYnjK0WGAeq7TkLdkWICXlXkgPde8Z2TqBQU7qX7ZA
nvjY4nGPfnCJheG6s86ShgiOMhpGk+Jmah4tCDSOAX+IjNku1lmLNnRChaxwPagfAwQTgWDxWzwe
2vFW6JtMP4AcwTORl8UTNVtbzDh0h8xrXb7G/PuZNFS9ixz6txOVjT0+tM2mm51xPa34XtDbNys+
bX6f5na0tsKrBMoed23/zhSP4sYm3WsZhBMc8ypnhzWlYMAM8JPs6GZGgDM4D+cDfKywhpXGVsJH
MGJJM5enPmcB6hld2hgLqBMQW6PtLQ4QDdfUN74yjLi7LkNNJwBrmAPxy+gT16MEuj3/Ef4J9x9Z
t5rXq6Yi1GIEi6mviE58i/G638Tjv+ZKdQ1DuuqwbZM3F1uLniMZV2S3T8YEhMjLXO1m2BW2MSgm
dFb3mWpCMFEDSF/KjkwMWA29KDd4GhCxQnANrJcruJj4IAlPv3pN+tdU6qw63crwZbttANsQ0bwn
THxl+F+EPfIEtsgZdAgTpi1K+4nHd9LGjVqpdt//GiLWpgOHK9YbXtx+o297zauYT2zdmwiKv1sT
G0B+0qPtBPsqfaXMZ9DWCpsHjamowp+pcA5lhWtwHWYHTGOK/EhYhuab0v8Sf+lpZHEuSHG6HwEi
BjSYSoS0vWK7b4CY+fwR2YXJs1ZA3azjRF1XQBlHhF9r7D9IlKJVEQXTuLjN7CL6ISgMnJUgC9da
6fG+YYiAolv2inJm/mEgSYn26eGziS9vdllxserPZeAqfzni2ugrNliyTXa/nFd+geFHl1MYWmMc
SBcqWUdgyoMYYVmFEYJXj/UONZHYPJvlQzG8V5R43EMoulaatkXC0+JzG3eNT9wsw2ztX2IB0sIm
qhwLz0v1/yGQwEVpQGOeUIIvF/gCWTsvA5ZErGL7PwStOdT6qyZntZK/lARyfAvdNfQ3HoMu9aZn
3t2b7CQiTR0KemvJmkfD33BwQkwR9wHe4/huGB5khzKe+LYQR/R9EZUEynwpqBMh44S9C/XVSybs
MnVkfVHi0A5adZXXJFyOjGZRuUb+IiKEsHwF3RJI93LMNXRkQ6uBci7+Z5eXWdI2lvkbibswv/rt
c4JtX0Jdl/eEym1GxroiJiz9oTIG8he58Z1I3vXE57gGrZhs9AMKvUjlSosuuYNddnbJYaYzSM5g
1pbjdAYBaptFGMLGPrXPCMaDoJl5txDehf9e8kAIE+qpEl6Vn53XBhXdagT1gUMIux2JoFXBR+XS
X6IalxF1j8b3NLx16Eesd17YhlBsf1Mpt6h8A6XCBmQIHGApVtRLPr7JHH1h+zDV7+8JqDp0VPUd
O7YTKH/degCVpfBTOQX2T8WS2tBgPA2NA4NUaG5zTcNFiyxKoH8q5Ogj6J4tUhJ95BeK+Nzix0kJ
xi/9H2j8ub/U2ZHmu7T5y/PfzifPqkRu371MixhST2V+kxrVab9zzuCtwlvxESG5xxz6T4KEKgmG
NUzQFV4HHi/hkzOnIly921CpQTtS1f6Lh91QnFgqlQOzAnfrr0JDFTnVy+1HMfR5FO8L+x9txCqA
ZQA1HK4QmKJVOcRGUfeQrYYakaG2SzhJVP73FQ8V79Ai1gBkInVp0+mfWvCdQQwS6c3PCKCA+xcK
hXSeZ0Ue6pKWmSorod9x5qn6iZ48MO7zom0g9YPL692SCI9fsYr3EHncKnOPKYmvzxuxzjy6juR1
xDIBVhrRVhAthgpARgU8Z8NwCugj1XvNQubgP03pb87Zxzw0HPYcHFGhgbhkzk+reuOm3QxUvc2H
BK/1kJ76cBlA8ghV5GdTbRPBSziSdBejOGt/dV8CUbPrwroIOQCniWQL3ucDVUBVnio8glX/DeBG
R0wTfQCoDTH7prpGTMXbbJZwX4O3HPIxYcyL7F4h208BKM+3+eQK+SWfty2x2XyG8r+09flXEzSJ
brf5JRL35HHb+tdSENq3e6Y2+lcLyQ1rSg6pnqyR8Aepyap65Zc2xodqxW06bRbUxu/eKaVFsr4Q
JmvECiHV3SF2JsiEALsgCiduocA4WET0sjBEHwkS3eGuT3B7LmtA07M8+egWIewWp9+JS3lGxiXU
b4QDT6xiPnuZ20+bGimNfFUkT++QTTF9MHUtsx/q8mElBAfo0OXUR+9aZ/QOgAH1t3LeG8mhEVnu
GA6nU18e0a+4wMoi7C5wk5C+SJjAtfWxtDuYaxxZulYiAbyjHQb4l7EJpd2n/ieTs5VuW9MT4Rtn
ohVd7j0J13i+iZGAG3icKdFzFDI2V7MzlEfirBu6zHnEuPowN2nG3+KSEGhV5vtn22jgwfMIfU4I
ZWdeUvkVmlceyVHektngmVBjKhkfVDSAYnwYKyI7BqIu8fVCjibX5Tzl4uoRKwx/YbmVOaZY9HpX
4EkS7aMEOdzAzZTKr2B9m/U7bXrsfjQ/9/mmlSJHa7+XbCDg45CNVyv+dWuCPnzO+9EB+kCl7wMj
YgvofZPj3cSq9oP/0oNdZD2ZVtxr3WHRxXWZpyBv6KP62NBchixCsun+IWL/uUD2Xfym81X9HvX4
jaN/aW1rVwX49AD2iVFhYSDEW0jxRyb364SmKUqb+A5mwwGBy0+ihWITfE3Lt5p2ptcHbxDSHnNR
1/3CMXIGG9pW52/MgQzFsUQpwCVrPCzEXKFH4FCd7uPoX2BdZWmyv0mnIJnY2ujz3m+O/g/7RfcT
iHsi7AqPuHoNMG/mrMNOTxQhMCpdmFSqlhSabGuGPCbGIRHdJWoB0x4g93+wH1gKu1bb7VjhbAIJ
lmW1QUlqlW9N8W96r+VLUa0HyEueBWmlE/Q9HzW0/s1njWpTfjccdrz0BopR++iOvrPjVHznbrjW
FAj9xMWaOSZXDQG5/2ORSzhAhsKJ4fLg1P5nCltGZZmPKU4Rqggm2zGEqMBaz3yW7GPk7QzMzAXm
f2OVJl4Qq51rnjCBICbkvT1PxcNU6ovZHqdL4qHqVLeNV3jAKFz7WF2OzAy+hDU+dCB4+qrnc3sn
B4EwiSc/m0gYIbH55loDLyyIsGDZDr/D7tVKz//QaevRIlojXcT20cxhFuHhrqJLuLYcebAO5Fpw
fl113ulcOi2tjC6jxlieKwSvzEwMCVp6Hn1gyRqlY/rGXZQADWW0wIYgwITn2LWSLoC3gM1tkXQN
qE4k7Zg9I4tVHt8FAAbSmd4lt5ATca17ZANi4GD/3rAMrM1mT9qXG824CX6tklKLrynesSvTTzhI
m0o4LYAS/82qCZNj5GwPUMpFB/SnUv3B1HRkusGsfCBst82/inxfbEREDl74T46gfjlzvk1l0/so
buKfqDsJ+QOMo9LW0/cUfWqMqdVXMT4GNuCFqV50ndHwjVSD40ZBnAaYX31Iqu+Q6ruE7/WVo7qm
9fvf7g8inxDwtSIyRYfC4uFDoc5QBfbdrOZ1D4eCjRyi4jHx8gvXRLwK5XFKNgx4OgI1UmO/BO0p
ZyPU+mSHpk8Q7m+sPYWsuFsDiddQhGth1dcLxzwIf8tkmEW/Yntu/jHsQqlR98mn9ugBooThTpy7
PWs3NMMqQSr6zo9OinwW+32UfRFvgppm9NTwJOvUK0Cq+Oxu0QX2gHsgbQn4OA/K10KeNDlnBGO3
brikajAYZVtMyo6ZHGlx/EMl3X4Faw2tPrIM9Ujqq11B7QS8fjWiIdqe4HmBd1nxFoHdbH434hvb
jEEEregNIE5oAkuXnIwAx5DSv0/hrywtmnD8NR+VerLy7TL8jPl1EYEhN+r73RReddTJrfBtTfu0
Eu02e0QaEUaY0x79/C4w3qvN5KpgNZVxaPqPRtjp8c1KT+msAY3y5g034EUcAlDCG1VYL0cAI6MF
a1NX3vgqEixcu2YEkqC/5U8YLmPzoaDuU89Vcglmbr5N2a/jgrHkkE4ruKHMQk7QT06OIK6DQlop
9EsBYDSHaEBu46+D9jyLTLgHw7x1+j0K/6L4fYBK6JB3AV/yiNQaLBgrrsqfg1smYhyT5YpXiB88
qH77dgVjz4Hx3SBQ7DJO5+oyC6T70UNy1ZWLIFL0pTgG4vhFcZs2d53pPAxPCye3LENW8mhQNCbK
NZAIot8Y07pacZHAkt8TiBU26rbEdaBfUuXeTgwRySvqf5MOdfkFFgCtE2vbiPlNqyXY4T9d2PTN
XkL0DM5bOXKytYqvZU0Xm5tv3H8/R11z/RVwhfasI+Dm7h9atgmdxRUb4ygfMq73WPhOxu/iBMu/
RCUye5X6z0IhGWA4M7SXkSMPqCPUaZO92BY7wg4ia68sUgs6h6DfNkZNxeRnXX50mCyLR89Ho0iP
SxlSu0aTGhi7zKzd/XWasTznEulSoWewdy7bk9cwy7QHIKZ6Td8GYm00rRxOQcDTba6s4B/BE2vo
7RpdNMpkDIWYW9o/wldtlQGktR7sTqSwC9IL14zRAWlLCC0Wo3z5XGptST+2Kyy2k3wSoqtVwdxz
FixgMw33za5tLmVybIjxL3bhmumUC2D0wDb0ZDVhnyu5WhaMhHZPvA4LQY5uc0FWFD4QKcHPjzKJ
LEkfsGCRaTj8vpq7SBzuXH+L+qprXNho9VLlKMsfacxsk+JyzwDBd8H4NhUceRh1FuqnqxjowAZl
dxkxoApRJNOGt8xsarERwg34kVY/zXpklPiVWG6NV6/D/Bo/SgtJbSvlFgwvhooK6EfUcITN4Ynb
ywJjDlHSgLxFCqqYTaW/JuOlABbISenIwrnnndHKd2BXLkfktJXD7Fs9luW6hxsZ82cwKHBzlLTz
B3Sdj3HpKlcPMLuN3Y+XVmVQt5cqNXWtVlsppiAKg0QUYVZo/tgQkKLYUpW5BhGgM9+Ixibc0HJR
f5hqT3rLfn7x8y+wg8WFwq4tRgPPAUdozVpha2fZuhBh0nW/hfjo689c2JXtJiS5AhgTeR/8qE4y
w9rqdFth/h7zox68QR84EjRPx9FQl7xUkDhiDfaOOKPGpSiI75N/0fN/Qc24k/yPpLNYjhzZwvAT
KUIM2yIVkwtsbxQug5hZTz9f9kTM4mK3XSVlnvPj3pC2bYl1BUkN3kLSiVlG5gK+8N987gkCxv26
c0cui2hBAMtwIZxc7MAEChOdwm8IMezxOyftzwBsFCuLrv+UmC5hnBVtg2Db11ZBMrddTOEg697p
n8JiOoeMpQTN2ODTiJFk7aMG3/FuUKmEVKOuNqGdrDyY2xzRUdYsyWmfV0SE9YjTLRvghHyzyTa2
yYTau0J/oiocy+9d067YKRdk4lT8xjURcP/GAIdmHBrzII598y2SSXzna497WMwMpfnJ067BePLT
T8OZR9M2liSGZQ6nOWQ1MtJ5sKxIwpthjlC3NMuNguRYmHI/+/2uiE/va1JIZHrF5mCLLQViOBbi
SzNeQcZyENXAurTaWzj77Zj+cVEjGwI3WpXrYDOQLF7cS28XO0eUmnz05OFg/I2HTgANQso9eRQY
JO9WcAv170a9Tcj29DlgQdiszWSlfidsdguELCl2l4VJAAj96pDRBcrQ/mppe61zidVFJ05LGzFe
lbZH7Y9GHvtOY0GXcd1qoZuwNIUArzWSWiwnEEaZ37iqMmEaRPPKMb4tiwdfReBwa3O+VAOtWMhi
R+Cc4VGiAOKLhn5YQjQxwLAKAvn3AH1Ke3W4Rfvq1C8QnASL2ILsW/TQeHiz2KUgB9a+23W/fXEP
WT9sc16kt8hCHm5cECfj/V1EbLy+OJ+Yqit5pufsykvWbNImALFA2hAZMrj38LLa56C/xxBHXaMt
+/Jmj0+TYEc5JJHlNw2oZlkhPVho+c/YlAjzeFpp2JYYseUYeGD2JGylVPNVE1Rr8XzZrKJhkW9s
e9rwrC1a9ajSPN5eIPwZtDb2B8oKcaB5JZ/sW8/apE6ngpCPQHAzQYGbuHiPu5M4Xz2Uf8Q5zn8l
9BR68uUpv3HEmRSg/KgPfHqgvKj49tS3GDBC9MMhgmrmg1ZABXeo7btlYlmzTrlqpPT6w9XKN5p9
wZhQYXXwdbIWr9kA7wcJYr0hwSVdjKM/2hKZRCTb+9hwdeHhXiQOSY8C/3eW/z65TFvzjtOhiKSI
t92ujvgAYZ+5+oA54AsELqhz65YH1Z1W1niWVjKOrmVqfajJH+y8GT2JE/CR68v6xaYqPt9LCQoq
er2o6GAA9Lg+ilRZjnW5CkZmBOSUhXz3vJ9gzFYdHkLElbr0ozt/YX73iUTg5udz1aIVwW+zUdtS
McXjxJnZv8VsqJiJJ+UhpkYt/EzmjCz1+QdtWV6xgoTzeLhSEkZUAq3jwxHwokUg0vzkk4s6R3wR
TYlTT1cJ0SEdhqK1FODwW/IwZPNQOOi5usOI8zrOcOwT3ZShWk4wTU+7nDMw4GSBa62WRL+IGSyL
1/2JEwZTE0n/H/QGoPeafQUo17hEFwW3NwlggP32wuGEL21n0UkpJ0Ay3wzC2l1R6gUW738oqHbj
gVTAHOMDG416070tb7n0xdMWMJw7w08C7uIAeAUAuXZRf3sTsHZNvBBvfUDOkrCNEKpVsYcgGf2g
6AQNwHoojhNIQNdYM79/ouCW5lxGUI/CsAJl3K8FcdCEr8YSDlM7fdS+yCdygDKwxvCq15OQzUMd
IozDDumaXuZ21kXPSDfEn0YS9TdBb6htBGFpXob4fRBkCWetgG8r/DHJfuRbzIcvnnVeXcAOcwdT
Y8LqVVzhSSAuV62Eu/jKXr4Fptf8cVnxEIXLOhoZ7dU5zSrzGPPmOIB1MKGq9bs5HifX39TqU1qG
7mQcBJBRJq7ncuvC7wmRkEKmT4sig/418jwQtnB12fZbKH4I7vqMKDgwU2/lVZ+qBMuiobkkcafC
uHVufXQu9l/cENCg/VFoPsQPKzrzpS0I9PO4LBB+2LN75R27ucc98KUbL2B7Grdxce28BZJlSihI
k1ooyrQMe34cvj/yD/H3rcWhESAthchi2Gi0X/4Vnju8YPCemrW1w91gAFX2oGLq56idU4ksY5pO
erN2e7VEGrerA+Q5Z2DDBXvxXLE5SgPUiYuYVt9koxUo53k4OjujEQ1jdnnXvzrzWzirzfCZYfbj
k5Hh9BNxUvB6PqjHRpqASIjVDIyDFFd+Ugegt7506InyfCdOgsoiCWmZIHWxx5fa80nE2OKtz6wi
H7tGsaS/qAFwjHOkH6V0X8h/Vn7TRJwRdKf/Hpc/Q+WTKcOzG+zq9Fyz17N8klBSbo34lqW4f92R
aj+3AqAOZdZRPscULXrMKwyUw/t+L4tDWV5a49vmDz5OVLGhIEgUAXpV7CINwgUm4JkzbzWGLG5H
/grhmqJhzUmwBO+yjef6ydsUXAnyiRAqNzuvuySaAFfJkw0m8glgD0sCHpD1+Jtpa7UYgrgB6kBj
bVehj+JFDz9WwglER2rgSRahJbtOlpZVclCOri1La5H3ZaDINzku+BWoYlgYvcNewWxPytUAx98w
zMsMV/n82xYoOXdbSIKYeH9gwUa0tgi6ymTWQiFy481pdUFeB9HSflheTnYgor2ERmrekcnJlshq
K/rsx1BhF3mQCmdU757y0WrbvDpD1OvFFceM5XzEicXfL63GiMWjC2aaPHfgPpuVz3bpZR3ms3Fu
QzB5/RM3IcAxiNwnmyxpViCMTIwn/MMlNmd+Zh9zcwgNrKo3w5T+abyNCUjuSNnWPIeki9Vu5uy1
llYxNhbWILPciU3Im7AKbQuqR+CMqY8/mEjb4HhqdV1E+1jeGNKKpF/5MRlr8npNm+0XaSjPpD59
WkhBk3W2wc2h7gkeFMsRJuORqBTEnU2wsrpm44RXvUY01sCkr+n84GkKfVyzcN3LXvwsMkc+w53d
gYCiiqeDA3PvorM/WPeE9SDnWxbzMPVus0H6kIp1nAaMzbdaeiN+qn/Y3hGHZh8SkTnOewe9txPN
HBOtv1ostaRdoN1dWiBBQPyewfiF5WFBnbpefrUSpVI34PAsP3doOXyAcgOpoAITC2RAU/fBsxCW
H/vkS7WZOIn/rMFssGsKVZXFYFuNv8ymfI3suxC75leRsXBpB8ngl6i52rsQiKXE7Xf1+D6SzyBC
KQMS261aa590f0X5pqL2IB+LZ4usTyoCzlzehDShXifYkVELFtZc5Eg+JColFhMqH759vEHMaYSX
rFWvmKd8+0RQ6DYFhDmO0a8Bv+Ds1Wd0jgKIlD8Vf9LY3a3xTXwdlfnow0MBDxO7TuXqKjazbTbu
Y0BfTehP4RpN2aafhEWMsN+o40LMnxXJSRJ3FMZI5IBZuNKe5E2I45TweThnhxwXorPBkR+UZNj5
sfVgOn088eRal5jlig2ZpoXyCjXGCmcnyV9V991qoI+Uo+h0gohIpwLCoLCQkKKI9INvmzwxrkmk
KW+JuI7pry2vnnooM8qkGyTew78H3ueq7dkrsiUhgWjtDPMXoNUvrgAZOjd9stScIymwyLZE1qMx
k79H+4tNkjaHU+oB+H2b43ukfhlyszCqpwZzQEAOsOS475yQpAKAIMSrAvb0iz/xnYbSk+zJ+YDN
g+AhTNQbjme+iIbOMuBPHBUpy7yx1sMVfWFe8m5L74XzZ+o7ToVcenroKqxCno3Zk09GEuXqLHFJ
d86jo1nwzTdsNDGZJG68jFYRQQxQMhraeZQ5oU8P0MYyXnnzpTO7FMF1kgAciMNZAHCBi0uIEqmM
TaarwqahjYCbEdrHiB69Pf/EwEAResSOicHWnmpE1ykjjbYgUcoKwGEWlr1W6g3VnDW4jDUd805j
iYlRyv+EKcpxFB3MDwkVnQjOErpT/C3JPxmgYyR1CEaieSPzHzGvqd2bkDFxwFMB6/UHrblZxl8I
4xA0F0gWzycWDCmhfQ77feBd/PqOFQ3Ae0ktJpWwEn8vm533QeadUKSALEJMcBXE+ZfXHQLzoLXn
CiAo/YnJNB3XdcVY2dgLrRYNOr/2gshS7weB5jxh3YzCAmUOIT+RgASQOxsn9JJi4+1qFRsV5r4M
aWaD4PmsEp1VSp9arc0q653e02mqNtS7IqmclpmNPiS5EeGNIWABZJ6W+NdR8rFRoAnPjGsdqBgO
6n1SgVWTb18QkRPwMsQT3aX1bxH+OcZNrW6yd3f+xtVIpfSWIZL+U2y6Av5zvB2zeoWDjGNjdu2I
hH0BcJTbiC6a1jHgBw4iBoOu7iXEmogPM346dWFqW1wSEbv0TDf3ENWS9y7U61b30KarajyFn2/i
xFKbb6xZYmFnH47STyl4BeOjH7Fq7agC7ng5eChV1MG1TUcHR3WG9d55C2ucSYdhuFhjNE/7fn6H
rQv/ajSi9SMJL1kVkpvxpaeEPc0KRuw34sIRg2DqWxNv7f2hZiSdlHhFE9JsvGXNm1x9Aiwwh60m
DTDM7ZHY5/J7yOU83o1dY19KrmgN1Z7ohF/rXMzSqbmq8jOof+yYHtElGt1937thJ5BDf2kupOot
cC78KTLRFqU+Q2wyUxEA4Gs0qN0qUBvhLPF6aPOKq2mjqNuexHI0uqRiYdfgPpsr3NVfZGwHR7k/
0rPHIs9z0lQIJFZ2/17j2eSiEvcyaAESrZWc7ZOE3F3OMwI+/R/VGgDPMebxbgzmhSBBf3bWEcBK
O+1JUlDlYfZ6UacqF8ei4N0BWJe+reZ9cu6gpw1ci80GNkzHCozFA/l/JOmlB0jsK2wd030sN9K4
7tRbipktqmYGhQU0/ZLwemVmWtQf6LwI3CTMK3edpVB5TMp1xFQJzK42zlxRu4UD2Z8Z0MIHW91h
btbj70J9WSwTJdJH/taM7DFs/ioRNtGSCEI52qf1BiVTV+wi6Ug49qzCTKus8wStOqelQR0DYkDx
vWuhM9f0lRFuvOyjbp3Z6PhrCxRLCH4bj69KWvLBibErJ3JAeM0RM0hPgVnhdpjZUA+6dxSfhK9+
pNYunwiYhPUfD3lYLer+ozbJ32T0shzaYPZ8vWNwxvuAVrlCqRah9W7gJWyJCLt4qSG3kIqjFC/b
4WGhbiGjnaqujzvUdXYZF8VciTdlccpUlq2T+AWi8EktC1owiF7lDiVGeDDMBkcGwhZr+B7WIfAR
yzzS2DNw8jwmqbGUzjWeDdTxdCwrU7EMbPiFGYWGVOslsDlnMDjN5852eEDSL4ooHb2ey+lHql9T
MmMN0qN8/Turj1rxNumfARI2FU1ce2egQgsivRP3FvYLBqGwWem84OWhWVCsTOGpR1GCRrQmTWak
hKk4fYC3lN9Cuzb4+qNlBprsYUSKk5sCgFsXW7s9w1zdidqdGcarlg8ZfuKGgj3OK/99LB8qWkch
f1J5GDMNha2BdB2ouoNbR5uAMo7DtETqHRUbKz8ZaMJDl2IKhgZIZmIBYW+CXZTSsf2WymC18y/H
jggn4iQfqZJHhVV7n050kHhzgW3R2i2IOwjKra6/CeGKHL6Lz9bpMR9Vtyb8clL8gUB2FbEzCxJd
udk/x+KlWNuW4JvkVanrYdyE4X3sn2n9LmW/UfPKDG4h+Iax2ljcTpGH3OGEmgr30a4pnzn4NH0M
/7ZFRSWxm4JgcouZj7nb8/JM8qFf/dh4WrPmNoElsbyPegaB8/KVU17uDH0Enf2kFatD2yS3Lznf
AThwgWfhR2V6hw6pSLCVweMj2jYxf8Txb2kvpxAT6coiHFFdB2L7P9f5ServtrHMbQIH8kuSru0Z
y0pxivW/VjbnNlbCbxN5391aGkvy/AT56wU//XBB7DmJj9Tads6txNhC4wPoyhfPWVkiSbZcL2Rv
5GOotwIcMtBJ0NjBkqUFK/QUo3jaUQ2Uzwhl+Zgc62xrFoLx7saneBGxfozgmBiYFdKo2EDoIAys
V8QDISmPEqa103/4Zib52KKo8W1UeyoeiZVSihtsp+YHLXWj6SRrj0KiiX3iWfwMkGPALq0UwhGN
Zbo3jPc8+0img6UdMBRW8XvKEVbYF1Q3ZK+6TAy66poWAqNz16yH4VxYKBecVVzcqUDIUEKwltdk
bv9vxYIg4bBPk63A/xuOJ91YicaXmPaRZdt82pSTERclZJAoSVtzhViqp7iESCfphPdgxOrMxEQB
mvJW9QQPfdQVj53QiQoukuNrORmsK6wRddRQNfozmC9qvxYx4NuSeuz2PORUpOwGcy2cfNGnhvsY
ty9Rup4rxMlxcBg6V+pcp4NoJEUDZXHhnxskUEw/39Z7vPO1nXD0U5Mq/uKm3tjy2lfXvT7LKleT
X9RjOM05JAkb1Q4BuyvZpoHknsOrICyfVehfgMojdf3LrN9gUhKHNDye1f3m/hu5+0BuoQyDw90Q
5m+2hSAVtqJe1Q+r3kRAbD4trVfLOOHUSF45ESQyiDgAVOn/QzYd+3/dATikfCLjFp3mY1RdQ2VI
YWdYtdVnivyWWO7hCFHbqVsaCGA4Ngh0kTLAO80LRtM7jT9zvVxrGoPIbmh/GeEQkoLs8sOG2TWJ
kP32ABb3KOei4a4y/XAF1kRGxjFMv7kegvRmkfwj/ctcifs9bCuaqgi8V3EncrRuvnwoeIhNyGFr
wKX5MYJmWGRcK9UF8VQqrzNZxKlK8d5ZscQ01sEiojHqbFbxaa77f1V3FOIAEiGQa/M5/bueTgID
i7IPi+4F4WmaCOc1sL2lH0YPEoXlGsvndEiba1bcPIOAq++mEgFWxwKRuglqV+tk77zs4qwhrZa2
Fv1BwRFQM403OGyCkHSxU6PvmZXSmkMIYxIu3sKVv2QKgpBvOCLxgfAfaiFAAG+kASTDT+HtbCZx
ChkqUCSZa6eB9BnI9YCdZrLLUKkcqpBEIoGJ8PqjVcRHy+e5mszTQLwQytPC3OTd3goIeqPgkbzD
/lEwxTkqVwFkv0Yh3xpzj9pvAfgL9Hst2JgOcCbWmWTQ3ZDuvzjHHZkspvpJlJiXvsQDXdLokWgA
W0vSEu3k3NakxAUZEL8r0gYd4DSRxVqNmETqvV8CQ5w1k368Fy/9PMCsBNfNAdkgDtWUz6rFFOC2
7Z+PyZphiULiBsUySgdct4JNzfw3jU8ncM6DshlX+srxscvnaIeapW89fr9l/vdshkn/owutRmXT
bv7jwYGhklx0KOd6edc7W9KnI5qcUkTVzk9v/YmfwSTTwiv9eV1f6hyYcekxIt7KBZrH/FvsnS2h
Yd0tAquU1C9ylOVijz+dLCJ1JCvH4ZXT3FG/DNJ9IszZ0h5jsvX9CxpFWz5omnBSA4n4u1C0XLg6
Lc35flDuTftInGftID59y+Wj722K8GABHs4rIuQ2KNhmTf4Tc31P9bXUl7r2a2V/mUY8A509q6b5
jMq7k7xU5ybPgqXfXmhsmI8rbR7nHzKsgtA5mugarCFj2soxrT7b9qARXhPuLFFPu8Jd52X3DmxA
qWjZ5jGiYRKmW5r71lkzMGJs+oBQzQWi5QXBL5yyWFkmf9mCSYH5B81WZybQGtf4hnIlswaNIWlA
wjBuLnkRrG8gINBcVDn0BZgHy77V6TXpv8PxnKs/fahumvraVBqUMnFAlPDo1lfS76fsWMPUJtx6
ExRBodzkNxP9Q7r5d3XCjPlvIvkqNZ8GesNhTZA0j/SRkDOterPzfcf6UDnFisAbQrKAkcWeorbf
OoaN8SmyX5rerbtTk1xkgsDyvQwECphlLwysH5EPpsdZ6WUifNlg+OKlTF3u66g7duN+qtHbJiQc
80qBm8nEYB05AkxmMIQV4TUw/jgUyEyx9DUVNp7/y2mAoO53QqQxAOoyqHjYIfXfjpl5Aj3sIR5j
9YO0AQMasq6Z7PpdHG/baYO5YB7+JTUiomfnQWl9D/VGgazDB98vC+R5+jPhD9bPY/iS0p3KYdET
MTi8dSAopcw0S9SCjuzWyX4k71wYq3pCjgT5tRdeVxXTTrnpJO5rizP7+E9GJd1Aj+ZZSfbmqk12
qr+xpYdq0BPjYtXYxLi+DNQcLS9QciHkT2tRzItQ2ssUnnIgYJYEkeGBz1Q4AXqZsL49PVrZPhwJ
FXWRRy5JnMi6Z4/Vvc52lrInKq4qDlZxaWdkEqJFIB6muKn1Fda/wHJuoTdfROmKOxSdVNMfKWYd
uV/kloIcZkeIatLu3lsmxry81fX7yDxfX63q6nCJauqa7MAUkC5GoyOAqlK6GuqdfiCrPYZBNU+H
j07nwJq+oflFaHeDWgZ5vt3VOOG2pLebG+DvvvugYWGOSyED6gOYwB3ISqiVF+fNG/EXrGlsJ1fu
Ynl/tn6Y0EcXPeI+Tiw5GGZBcVKpRNYQJzB3rfVo57RnZ9iTrTlCvJPfDpoZd8/Y57yrjzaLvErH
RBeeTND6ImuQDz01bSPl21Q/Cgf2VLnqMl1iexaaBf8ooXWIhKiA/SJepZlLOrrwzWjD0wJmjYmg
mCOJyUGdyTrud5O5pjHezM5KeYiQaklnkw2uQGz+MIxPZbym0iZzdgb5XTUAqVKvpKAkDcomYAPN
H5bA5shIOM/MT4VTwPI+BF9GXC/qVCt7D/sTIR0zLT1M5TbGVJKg3WH1Xvbaxf769wGOb1hql/T/
Rd5Bdt767oukF64YyTsgrc4U5H1ImTNXrEx6/Cb8zBEvjoyVs/aeivMVInWpiUXmleBk7FeWgUdv
5wc/InGuIhkg32Z4IB3t3a9lFz23s60blFFknzvWvFi26Smor0Ut3ELmtsXKMapP3fuu7V9kM4sG
QaCF3FucKnpzggaxI9baBTMy6VXE2GoDaDqOZYVARFqYPBTH20GDKL82vDDmPrUfxXNISE+1cAyx
X8hE7PFtB2TpBPSRtAhYPB7LQSctA8NJxr+19vawDYaf3i5Bp3HQsLNiMYNUqcjkFBbqlNLi40Tn
O2KhehXzVHku2h9cSfzdGhMC7EaovvnKTmfhto2zSbmV0PMhlCEdl583D4g1oNhpTuuxYm5TAIcM
eKwFNyt6+smIIzRXfrrJcbvZe3GM1s5SWUHPvDfjM2o3NuvRcCMrMpGItDeglTRogGnkeDwwv6Tg
b2j9k4rI+gtEw5zzRbb2BW0PC5THnfXhiUWdBCjop6VDGrJMruxOu6rhI8MfZGG7g2UMz6T2jeGx
aFe1/UBDg+ye1xFLqzNelfBGurQDbqoG3rFQv0RZCydQy6hClkALWEr4UzpcpPYoxw/0qosAnJmY
qXiHrDQ0z/U8WGEZNzCY087urf1mAVIXrJq1rR8D1u61bi+j+MTMnhK50SI2llHCiFuiI13TwUPH
FaG3hCficEUcbdgBEmFiHz8gzbSQSAemMfuJDJ07qk3OuvFMcl4lCzlwfEqSG0IKMn1VIkA9Qgms
fSCIixganlQqhmTChP/phQJe6fjYNisQK7a8NMFMsPK9x6ARynsc2zUxUDGKpr5aWwc9P1iLO/uh
PZuW1KczT1iYZajPcbsYLHhLqIbGsJ5vu+BmI3mXnEXv0ar0icgwmgNIhhexy6MpUwFm1WNlAJU/
GqQP/hrSrhj2YsrHiSrxtvHG83BO3VYad8TU8jBqZOqRn2ZY68cnVYHkOso94uxz0rm5SNgilci5
J+lKuP+Ka09Rs7/h1nj98klMzg1kiFeHyGxybf8F9iHXJdQWItJCPpPT6k6Y8nAmbwErq2/Y8wyL
f06wvUyVs8nNaGgNVQYz5ugZq+SK3DyWZ57JzqF2bt3FFyiTp0Y+OMszIkbyInzjmfOGBNN3HFGs
J3wOpHzihvMW+XAYg21SsT0LSJYkpe5En33WudpAMBLZIVTVED2Ptx53tdK6/Nok0vTpc4wOdrJD
gu4Rc2CvbYRO5hXnyLxuYNz2Php5EsFTbRsSQGxQUnmEyACPl9VjVIP0wonQKM/wRpIyvwAIcYLK
v2e4HxcNchgBTyJR6WN3St8zAu+ceheOW2FAVsqlMDOr9q6oL6FGFTNZ/og7ibDhca3uNf5cqssZ
0mXqK0vWha1jsaehHhjZrKD2OarU7kIXRzFe85a+ex8uUgRTQEZIBucFovn/pdEKIxHf3kDCKEHq
xVJ64FLuKne6kRTpozLNhrdKJ67EP4TNa3DcTjhm4R/9V5aulOJkplvKYbBI4jdFon6bioUAXrx0
ITHjq4c4efaQmgQVqIqr0JvJsseuaBBFJcT8o3JrjXfhxYo+c1Tf9nQR25wVHqVFNFe6g4/MyqcU
5OGXm0lZ2959eGSArtJJ8t6qcmc5e9lwowibM+GYzYjg4poINXcABhM9HwQLwPwP2nfonE2I5tj6
iNzAJelwCn9KiaMtN+eD9JeQ6Zevy5Y4R4TBdYF7z7lm8k7v6Q5kiyNu9yiPG0deyIRCjELrpxza
5nXgY2iYS+vqTOxhPl5KunwG/RQlBxmJrX5G/JKUzQwkQFy/kbbh5S3LT/pp+KpjCAOfEioRLxbw
tPZL4avM66+U2kGVoZ9Tkzi0HIEBaG/JYOjnbsMCK/ST0qlG6CG9iV+wJUkgld3RfvpUmYZYL9UU
CQupiPEaAXpboW0c10a8ktSHDhRACYoAXsq9hZSMRcjC5xhs6JObNSyBKM+6kLuse+oBifDeKcpd
jRzXwcECgW1PQe5GwCB4YpdwQ9knc0FSHqXgcTy3OUQBJkVwgUCSuM9T7JTh6EKNcZWC4LhtuKY3
WKsu2JsHNnq7epHDJ5Tw9tskZpUOmtS4Ch3z4HyLFbvflOR31J962y8z7Jov3hLv0rW7Lj0o2l3Y
hkFs/XhnDltVJ/55Qe/K1Pzq5XtrvnzUDjliW6UmgRnowyhXo740zPcRMpXou0B1xdoWGlfhXtLL
heQfKucIve3WKI+hdYgpEHOyYl965R3w3kIb4JPGBwnMEVo+cmPVZ79lf2cgSt6YdKOG3FOh6w3D
v0a5ht4j/Z2i04sm4n6FbjObfvOOtUbIWXcR5Q3ZJuLzkqmjAnbT2m2RzmsHF5gMWb0lmIpESJCI
3D5PXNrQgFRtdg+2YzA7Mz2RNRIToIlmR85OdJSsEh7Sob7K3oF0P6HpImONOZr/W4h4ZQUCSxcH
jxpfhRjlNJVX7CDSoYChC8wyBop2KOVnJn00zg0HswHwoL5lwUdNaKt5Q2fQihs4xFmOPnqr27Q8
3OV40wpowERN21yScpshnSG2WGeqHl95jQjVWcAv+b89fSsWUY7oeYQ0nIg4hh6L/4qa0SHiyIGj
JkULfpw8LT88inlDjl8Q/mR/oFrtN4D8SzoeRjCtdp9qbgnCrDJ0ftfBVi+QyqLtStawP45xIFxy
1pRb4VeEvRaINiu+eamI4FAiQou1h1ZtmlbkJhvJqkv5gegY+asWNumz6ibxv0wRP+IfGNb5h8R2
o6U/clMQzNnDyt4zRcRqQgRYt0YlVPdm+SocGmQc97EPiBzl+VxlIzfJEO4dEcCFimsVb1gVPFSL
LPThWdaOasPrlpHyubcJgQC6CIyDMEzH9ad4zOMl//eyX7L8kI2s5pAYRC6CH1cnYtwFuKmFVwoK
2GIb7ewQgpszBWgIHEiyEsxCpP2qzTXtWXSgsBEtBZtFsQ+zo2GdMC5SFXv3YeWYZ+Zdycol4fm1
WFZIv67Ch6QdGw9tYg+t/qknbuZDToUYoSi8JqJB0pEigcgp+9GEcwH0KrOfjhwkdQ8kp4X3wLjm
8dpUt6X0VudoK7YGSheSI+2tnSL00ZbgyrgVOTPqaFd0vyPzbxodkw4leMY6an1VMYd0uRmoCaKt
TGxYmvJVpRkxMh8JV59FiVYHYUralh6O2Eu8R2WWX6oC10kd9gY9GLRLjzMy2lUmkVJFxYe4yHv/
Vhn2sZaiv7YqP2ku4a7yM31hSMp5moTriFkxzeQ/TXfOQTo9UpkAqkohpAE8X43QjwXSruEirooN
dc9HxVqPev7qp8+eNkmbL1cb6OXypaNJlvyUm886JR4t6FwbPCco/V1Oxn2UpoeKSTKUWyhV5Y5e
fN7i4icmpr/aKEmJXUVaiP8ti+ndwGRZkn7hTfs+ULlMsYGU+tqBTGk7Hrgq5tAcV6zWK/T/czXU
DodgaI+d3B4tR3H9wr72aipDuLScv8sCbaAWSOhmMIR28TUYJldSdOJGHVeOGTel4aTCRSLJsHOH
ZCJr1TXmamDPElmbPWdNJTc/th5BNVgXyxHcDrtEQv85wjcH3diY5hsrxC9KyB8y8wDUySyupUpS
7EgWnTkQvjgso5w0GWt08wmdC92zno30imhJz6/cYoIBhopq1BeHsdT1ayWlc1Abt70sHZIg2xdd
SHHYtE6QCbYIHxSfexMWYUx7utccXiqkP2q6agvNbdk5SwJeQ53dOI/PU2rfOwerR2ca52LqD0FU
uIZPsC96ZCtRFkMpanMKFroJrWGC8FE6mOFWT3kimLBSfG+sYE76nuA+Gfzh6GMKIm1zb5AhIMfl
srHIFCX3UdAYeaRcaocYNjrKqCdexbxGYVDuex4NBhMC9FQ6LUs3yi2MZ8QSEW1PbvGqswnSgr6Y
FJrrhQioootG4aZU8Hzb3V7RvyT5NRGoUoiz50exCLCxqCCoydOqIT1BTD0mCp0LMGZSgrQl0vHD
+xFjSYJsxYDXH85RAFoOtRShNgwM1iSUgbENUW5A+5HaCG+hgxvr0dFJ3gv2qtFhc6ZoYzhKDfoH
iiEnk3QaorUajM4GgKoJTTxO6MQaMp/TeBG1bDgD8a7Q6kWqz1W6KWziwkbubJVxw/ly0C6VtIMp
SAl7BAri79HZsArnw2PYb4t2GcTKzMBwxQnsy+zGbJrhtPKm3Zh8lFO94gddUrO5TAzkdRODbvej
N2BKwCTRybb2XrjLcH0ApjIpL5AmaTXcOueHhV9hENtocAuMtaXQAQZzSW09E+FnN10ZutP4UeDx
bekgCy1EdmATyNBCqV/4QerWtDvYfCIJXo+EDoCZB1DmyXaEx85CiDBudALc/HRZo+3UAUKkVL6D
KLYci+LjnUSuDVUIEhn4FupqS+djQzsvfriQhTbJOR+0Z0eHUS/kl/yBhcmoErGHCklLQtsgxBiN
JqOP5B27x8hM1ZK3N2K/5rru8oXfS0s1RG/rDasMCd6EV8DK1kUA/VgDr7FUIswukCiEI1MJ0UAq
evZMITAVE2VKCFQnJjUepQq5FnoBEgTQPHR85nq21gj1Krx4r1fKMq1Gtg0WOIDBZWm+VQU8WPib
E3xsgmGoPOEi3cto0sUEnZuLCkiHPbrmA+RwJ76wGq9hw2bMJqJYwG7ITHOaMxykDgXadYsUO4sE
44B5Gf1V86enXzZWYpFOUavgwZCVYmKFv1eSZ9UROavtyPC6kVxfswkTCMSImH1LIUgxELnSc4mB
aBc1o6GFDmwY66VP3F7z1aQ7iwC0AbyrhpuTubVzflaNIBJNttZ9J8/sqEFZEc0xY+FqynlTmgoV
7WenvAKfLNGUj/nS27SYskrWS3XAFjJRDtCru6R6b0xcYdAIffPqvWc3HJ3gnjin/zg6jyXXjSyI
fhEiULCF7aP3bJJtN4i2QMF79/U60OJpNJrQNJskqq7JPFmYL7lxqtWbKN+BVsjqWUtOfPlN2ksx
UKXYNCyM+ZEmFAb1YA1mgP6joSUY+O/5sG5riysDCcXg773OZz31Y/VggPvfFtHaPEGdZyJ69JJw
zxQuXyD8lE8ZH0oaX4eSjb7xmUlmD4l4LiLwrjBHsFosI0gKfobZICeUANlGDkV80L9nqgXLTNs5
CYhSowvseOQWfc4KRH2Kz+5r6q+u85Gihk4mfzWbPzxLoSv5siGq/IXGo20FZAtmbiHDWIhJDS5H
pT5VzdSeSCiiDbK/vkU86aB2EO81RoMCcIj4FfGfZCpVfGTIQCOauYeefuFS4AogHfJJiy+igun1
rlBVzyY846YisOuY90SVL2MDMFv6bzfhCC0/O+vZGR68Ez1eEFbGoOVijUAutcjs/aA/BcUjJUgX
+FF0IAJWOOQI8QSy9SbxKN+NjIf0cJOymY2vIr50ELX+tcabLmj/tXXIQjDhMwJ+4dLHmTjUynpj
o2cbzUWq/IVkE9BQhYYl/GidEBGtgCOGgVTnvcBR2bAtsOUb/wihH9Yn5zPllBlyqha5MfnS/y/F
TtD6YTI3ubFbGa7NwDlk9Lu2WyxDRnE+JNs4qdkrQYwcPvxuRgMm/xr2wAZDBZpCBMOEIrLQ5k8w
kkTg59shL7dxtZzzQ2hEXDbuyCoujKq0mDCVs0UMG21GuiXvDWo0iOV/bkr/0J/IuRmRUPbrfI/P
cUrXsJnnit145t/U8lU5Xp3oGKibBl4PTXt70HEv4uqx8l3uwe17TqqfCdyrBvazZUxhi8f8JU+L
jwpbSsBLzr2BPxrJuhBE2IcTIauYOiV0uVE6bSPUQegqDLqnRAelr1CoW89mVC7N7mr5+doUN816
1kiXNI0v4T+c9EsE76zKJyf7/+ipQ5zgDmU7UqgC3VMzfBb2e1adWzeAf2QTtEF7+GtyguRPKiPq
7c8IzxaJpPNjmaW/uvtsuF/1cDD8SwF8xj1kCGGEyXTxN6mK9Wi8xPFRi3Yl728drEwl146JJkL8
dQy//VdYZ0BhK//Ae6nkkWkCazuWMc1B945E8eC7r+Whwm6Z3sv5mlWfFn3faD5E8Z6miGz/+J29
8Zhbd56QcXrLuWaz8btHyJeWH4B+k/iOwnCCi6mfLVkT0E1asrFzh+eaOiAl/bA2rZNkkcLMvxGc
iO8610+Es73yrnrLjOrklzen/c7KbTlIDL70LQoTH6Hx2cS1z2aqLJ6N0OWJec7y13EEB9Xf7eY2
VwhCR4u7zrFvimsWp0snPBri1tn3hhlKArf41jmkm+3l2gjOUXczKN7HQ1TSy51JSOffLeWuB20x
XUPmI75xN+V7VYiFzZ2axBcMbewTPZ1d4KXi9KruY/idpp8i3bLTbK1bir6bZt2eLkazw4FnGged
tBARHXx9xFS7KdtXpSN2PCbxVeZ717+FDN6g2vX+oWJV2Z2Lcm3VwBf2rX0zW0SW+vPkPHr0CyI7
Q0GvaBmlYHhTX3IMO7zxvnhtsn1dnBLxrqazPtwtDoJWPfOVERwD+J9L79fw7KOYELNxY86/jkkv
WmdfHWtdN34wNAHDroI/rXthLC/Gk4pYnP4rwCJQkgXm0WFZh3mRJUqA4ZDZZZ8/CvEgXggB7MWJ
sCDhO5yuGljIeWnxcOSuYRhkHRO8vtG68FhX2Ed222P7lrKR73H80NnOelfqxnjj2xf+poqvuvdw
GMVKmxFlxomONCG52tWz65zDCubQU1ge0hAV/26YkERugevJ8BoiXyQywjMvkS2Xvk4VvuGSYy3u
ovodoOX3/ZOTfAF2SPhE8xZdHlkuQ0GtxenZ3QnCLrLfBL5m+RNz/aWnMFCrFsWCDN2l8F98a9tV
aFDWJZYl71Orvsbgc4peHYk3VTt66ZXuYLmhAglhG1ecpbn5U3DXSDxYA2qaOkfL00crxXYrDz7t
gXxoSj3ScNB25sl5DMmppwONWT+E4jMOX/Lu1XGei5EFzKrKVpiB/PHQdEcj+bDYzmeXILzZ/H+Q
ss1AwWhPVvfQuVeibw7H2l4aAZ6EhWItBUavuRTWiQFLzaQYAyEyUwQJnykKSunfPBZotX+LBPUT
3A3jbvg/Oh9A/sw3okxvVssH+lcwK0PEyEdvItIFc9vuLYTlAd/aqxwOgf9p1ftCMB/LP8bgu9E3
ds/4uzj1wzkiLqbbRdEFnjENvOy3ZNRhruaAj3/np6m91u0pMI5G9UaPrUP0jKJXDf4mZZRlfnft
S6RvSlSTrDW8Q5KzId4p44XvalJ819UOWd4gyRxN/+VIkAiWwElCqjHDkxeF2UaAtRNPJc7JlLO4
gw0JzhZS+8KB85xCD2MUuqQsLGSwiKRkVvU7P2Dz8KBomBWeIvuQiQ1HW2u9FGQAoF+007+KNb4i
Y5IOcIESBbQOr6wQe8KQA22nO0y7UKRymsh+X3fv+CCaiRnX3hdHhoceruooeDOYcVMB/6t7rML8
mQZr2Ubpgo6aTNWdbAkcNX+tOVCBmqZH2xfDr9XlrLLnRHXdJ5ndbAYLxT6MHnObxovtqi+61ACe
u2QMOxdGHYpRtyIvw0d9dcySXxNHUsf4V2EstNWjH99o73LKn+gapU8EtWX+uixn00MasNU+yvhu
Jb+tYL2vvw/Wd2F/l/lfiaA/W4ieVMF92P848bDA4Dr3h632M2cepvRhXXW3jFe4YDVViMYwP7xh
WGWM/mHqCDfxkpIllex8uU+bnV+DMtsIAn1c4FWbYSIb/tbEdykZdr+F3jl5qchdgKqow7hDYkcl
n/0l3r1F6Vt8c4vyy/fBLYeDA6hmZsxCMr4WTEUUy8QjL9dx1kANCKF0eOIo7P7x0ITlK89AYl40
jFn5y8hcL9ka9nbMCEd9qODowoSmRqn2FX9TkqW7erawxtYnrmPqjwrcOCJcstEhk/HplDgS2NCw
j/rHBg/6hkFKkNrwN5H7iBgQcU6MLsqVnU2+JOq0pgD2oe3MERcFB2MSFKxRai4EHpkRKbxy37ZW
Ma6sMUIP4n106fTqOcZLoVcMmVhWGtOn9LuZdfgkuQQMFM5tmp1H/iTn5iVm6qZc69SZ2EZ7CTYo
2temySObI+b49iubCmLc2TGMOG9Id6ksD85AbVDkRx8VfSrZEktgehqib6QAA6jKPKmujutfj0Wb
Hlvbnd1Yq1DPbPQ7zjVyLZRz5FvxR9DvRZACGmUY2yTemml9GHrz2GsxHrp/k/TX01isNYaUnhuB
MERFGUIICd8GnxbFxQyItgBH68a2m03aEUJRFcRX22JZdDcIZNvJDc/CD55q2T41AwQOb6TlPjbp
PQAq3X023nTuKI6aEJBArK9aStO2GPal+tBRDKQjdS18p9bYZCo5pUSylxnaFBvhMKFuTnfxOesF
zbre3TEIFO5lDIZtymivCYGIILUaWeqYMICi5lPPn2b5rsIFE5Mal8XGv5IlomY84mqEAza+xlGG
c2c6tmg4xIBpsjl607NKguWUEY2Uk8hDnldsjQu9aFAlj7s6/upwhTGyicmUwOq35aNc5wlGFX+2
xuXfATBk2tEC+0r8ZzMMIRMUqpWBvC7YxPygNCeklkZ3BKKOkXhpGQi7ANdr3bj2yC9ziPyyaQ1t
irECoaNr4FpGVlGTN9OVQPndFdnMnEd80MxiDepGfwA94ZcTO1wCiJq+u+sa9r824dypnf6Gya1L
b1o1bXJFUlkbHE0x7mXd3vEnTvlwRJ551JORB0pcsqx5ogHeWKTU4azBNQopYiCnHn5CHt10sv1K
qb0mY3/Xmt9Bqm3v2s/gdW053owgOXRFsLXI0Wow9jaJeSyt6qGV0a+WEHflzPLeuj96z+5QfJY9
Mb1O/xXV2b0QfHeoS7H597K99tpw7oU4Z850DmMkxpySTUjMHpswz5ltwub4XcN3akk2mjX4+grh
Q0YKUlImn3VVcIiwthiIZKCgkXcPMthAi45krvNuAppYabMkh7XsZuqtKVkdnQCdfTIhWAkt/SDp
FXP/slfxYwz1v8Q0AX/F3bn2/gbR3ztpPeWWDYm2WzrWtO1J/s7sfunpwwWHGaoIHdqYaSHEo7zo
eNFpZ7NTQAWdIwG1Vbz0+U73jgZ+1n1H8YCTJ/00/SNwGbZb9iyBsSBj1h7RTQJeifZqqPJOqA1M
aPOYBuW99TCfpZbxlo9xdzAuUPe5Tcv8LeinChv196CNP0NPMAoCxV0Jdu7IlekxlfcYHyZt+68q
53IDkU6SE85WxlIdfX96dlVKdsOonghARNikWf9yUn3DBkdczwmalQTsmuxbBbYcImk2cGjuVrWN
qF4WU8GqxrKrfRG9mYRUeQjrAQ+Q16K20gi31uTvTVntqhFyL7QVJJ9NER0MWto2QfWF/iSVrNtl
up9Cm3SjHlqftXWgU3j6qSNtyjdx38EgKViPoK7iHdrIWu3yPlpOBU77pnrSR4zjUQj4JFjgLNm5
Zn90Alj5urb0Q+ddAeVK/HShep4zsm/1vt5UTktkJg7huqMLi46Khm1U+R6szk0Q4M6XfzW5WJIt
gQz1UVrtdmyxPrX6XkSvQ8eXW1TiNrXDux7W5HzQakfhRRfiu0Skmx2k76MsBCJcDqsyaXezFICx
fMubxtyR7DUA8kP86QQs1y32HVF1DYpq36npeyIhgWf86lnObmi5K2cEm8MNbRXLrOuwK+GNRw0j
0ulUa3ze9nS0Qv1gB8ahdaF7KOj6FAgu230r+uihXSUwllJkKuFIje1A+umPbRGdy0jte5CTg0By
CxoB66BfjKeBYWNoN1tzbNdaAK3JzjcRhIC08c50NfizdoFWnuf/2gFK7YqIFOGeFYc6261/adjJ
V8O0SqTGkG/Y1VGNRqjZT6wAJVPPEhQ+kfFroEpEkQpn0YDaTwJxNSrAOpcw3yfh2jfPxCfz19Da
wX/o2quR00YzZ2nOZIFWYI+U+i4G9HngzkfvpzZfq7mNTD9zbeP6b4X+7NpPeGtE+BiUYAgM0MI/
Vsy/q/JLMY4K4o4hO4Mt572pnGXC8GC8hpxjIazJUmgLF1KHFwo4qywwIWVhA9YFDgrvin+29fY9
B3ugPlrzOsPrbZ8Zir63cHl12cs82Qy8m0e/YILWGOpr18wvyGIyWpK8Wlfgz9zPgMO2YXbOhp0G
O2zJOYRlYqqnBvcYVVEzom8/kZ6FJ5866BgSPBGUjPdLEMTxutY++CFkL4QvMnsUXDwFfluXmN1m
4XFJWrWHmPyYjk9uuWr17UQ7S+XbkLBtVS+x2PJx1Mle8y8i+KysP8NEXv5wrc/SujsmvSv0Xh3l
rnk31A/f9zSAeP2RgrUM3FeYbviOphrN2HGtZpLcKQdKWIZqCaK/HZiWMZt31sjGMcHorIjj+Dyg
8rJD6OMMCjIMDJpLGktbkPvHA+5p/5wWLiF+lAYKR+NCW8ea3ZOqOyVvkcME6Y9fhBGQpzGO3RvP
HehIg2tMnrTkkTM7lh2GEIUvrgfZXM/+6LeasFGDAonLupxnbUyF7enLBIRZMFEjsscixkeTH26M
GI19URogcfKrxVcUDhzL8TLMnVVCEE/Fes7REjKqvZV/HUwWcrG3VWOLGQ9NOG8uulISF3iK2OcM
Tbax/WQdNbNztlo7zK9lR78w7pB+kIjGgphsjhgHr+m/gVom9QEkbAakONiDTR6YsPuRiRapWQQO
ARrY3r1bL3/DlEtRZxsGecdilGwHA0unZ97+aK0Qt7XEZ+VbkTxpxrMfpewoPtPoVzfeREtDcfWH
Hdm63jriqJDOOZIfhQ0cKPi2xqtML/hOWCFSyE8FVGL1NaPdDCxt7Wlorxk7mJH11f/9Np2cTN8D
9a8XLxmwv4luqYODkJQvWYDr+40yKpU/gf7qGPBEnmOOanFvO7YwDZ5+J6VFQmrevzju0eVjCP36
4Gg/SUOc8EsYP020zQRlTOYzT4eUh1B7UtMjgE3NACUxPmOWDsH0FuTYX+FUs9XnpFlEjr3gQmVm
zuZZeyMMCjH6PUxxN2lQQt4GlrISYR+Po/fZ5vp6igUerkeFTqZKfgfSWTrBoav+7NRm8cfqe9Qw
ci40i6AqZqRF8kAH36B4sZ2PKOGlTQEQTfKsGMq2v7EL4R5pB+tM7C6I6ZeqSZbs8Na5493GJtnM
X6U2LFczg6wRq4BaYx691bLY2gEaxgHCl+jIg4WEGqM+RRhrrCYjXDFVwiwTYuPB/mdkK68wdp5G
6iB63sHhShXtcrT9fci0ye+twxAXK4d9aqEBNCMH1fEYSVr9OuIK7iHiWtFAEgj/rJ5t+HtR6qc+
6J8GtnGJzcOC+TklwXMI4x09M+lFZDl1kpX1PYg4LyfrrKxiK5BvaD6qeUoMV4RrqadrXjWZ49k6
r6iV+3KTRc5qkgnCF/FeKFgn5UBwOOQ7uRl7+xxUeLXykA3ILIBgJRM8B1AtZIxQj7Fvj/qD8mBZ
BNGqKe92GJPKSKpdiOZGrcOJLR92Zd9GYYfAN6GB1nUN2mC8NvgVooEn3PQPZXZRMjtigQY5Umpr
Z/Je+Fd76J6EiuI5dRaTjirAgAtiQMQqY9jXxFxBCrEtqHCAEFKATJOBHnjgAEYembAwyntWbVhw
imQFt2hRwwWz59FzUy5zShxqs7A5DiTARFl/btS0SlF5ZBHku4DtfyeWfTOu+t7fa0yA0OYK4FIV
P2/o3a0C4Wkn7UaOLlBPVuymfmmZpU1+uvIWFfkllm+tNDmuRo98dbpsB0glDc7KLvrt2GN7QZHR
eGrdgY7Ukboq10C8NOHCOTkOynV23zmot6CRm5JJECOLUT5HItqnpdzSl7R6vnRbot80962uvaXO
YJI6nT8EVfA1ibbDVO9DSf7nYtKODg2dQ1kVs3wcmYF4gH90asmA4PTfnkmQheKkny3Kf1r8qhdM
neJh2eOLjV32QxgVPYUdrvsqYdIUF8i0kh2c6SzyeUUdtwiL2e8S0RbGb25JQPGHYrk/4hR124vV
vjpsiXJ/Vzu32P62tI+Onj/WqWbEUxXfI7y7mPMPtojX5lMYnII8Zks4dbym+lzY2kNF1Y75TL6K
SaLOanWaW8OimJYefp2BkJT8ZgKU6dZJdOlAKiTq3Rgelfhyk5PZ/drZdlCvuraOzIckwTPbxPq1
qr5TuZvH7mPe73Q6OVM7Rv0ShLkvXnyIweWT3carlGQVUX7H7MxUg+BOfrbiOJuOAnDpKEB1+ZX1
KMJvHhsNG5Whb82Sk2DRtPnKcwldfw9Ne9EzyovZzfX2tz57MzEwra203SsN35yioHzx9OdaEwv+
A+A9rAh7Y3lolrAl2E9lhgcxPTiC7AXUcbSBDvRJShJH4BDUa8KLSAqviDBmCzb/mDTFPOGOrCc9
Gox54r1VCv252ZGzfje96xjB2Ke4bIB940BkA4EUS3fSn5bduDDrXcMRqsU2q3m1TthGdniNtHMt
0Pj1zT6oSGGJYBsEAQNcuPuwInPIGJXRLCv8e9bAOsx5zrgPa69l/15vRDZtBs9c9YOONnVYF0V9
18wPn2PaZfAKplx5/cL0ItRf9cYrzXXn+EvTV2vRWMsuluuuKNFkf5gjbQlcHM871+rZN8J/k3dN
chepvgvlc1hXeA906XOomvgeku+mxfAW8/JZ5Q01dSBodasnzIdY6uSSx9aV0bA+Jrzhc6mB3YOM
vd4jOAUVcYmMlE0uuElY9WST0Fhn6FzScNykPkP74D1D7hQhqwisVwOtMCqrkvSzqcy3Y+OBR7FX
QwyfCbWFmsh3HAcC2xHfY3YtSrLNSNQgpzc1EG1lGNbZXOWs4T2Ox05nMt2gQvkbqEB7Uo/m8ySC
Wz2w+8X/Nq/Zq27kFn5p2BBlkjWLPa3q0V8MRU3sH0ZKXlyD2aIlYzJh66xQtBgHI+FRprzWFqHB
P+CqoxXdxOqliFC/YeSgvGu0Q9eBE/op2JDlBsab9M9oKL3F+9S2hCcFS5Rm80C1WHeV+8+iA58G
ous0tS3cacWdRS7QsYHb7ZA0WgTtserlQdZYLIx2owjOGFPQoVYhWG6wh0mOXRySBNV2XALTBeTc
O1KQlKmzPRr7XGQnw60vihdOR1xF9HquXV8Ty/oc0/JUAAWbxMUSsGFcHo1/RokvYr7o7URbTy3X
TM2opBrOSd9uipZcpUScAy+8l514mZ1HpkLkaETqIBMeCr3AFkJEvXGenwARGdtu1H/I7z75eQDO
TG4rfeRBa2B8OWDW1NkRUO/yct9PznWyTr4Xfk1xfvcZTKVa/cq8jslzDom/ASnhtz8gG8Omvie5
hYIC4Bw/VRPj9zwYbJv2HHvwlaKZF1CdA+Krk2evBbLloVtOnlMvWrnYouJoeGnzGswJ1Ur/lgBt
qTVrl4zsyFFEIavCXBiP6zyoL0ZYIFJP6gMP0LETDjoTizMNSbIt3gVCjNlmoFXvusvuyu4h3U4H
UcQ7BqkosBCte9VVOfSaNjfYWFWnikZURWTZOclbZ1WIMwLzp5bl2g6CVyuwX3zR33x2cZ7+IADg
lvAmjRqoLY952j+1MRzOFUnzSMDrd4+mobGYkiXOwR7xgUXxRq941Xl1tsX8PaDszMQj9xDDiPHZ
04hzGQzapkIlr+4UbaRFZexYf32Q7/SkXIteravevw25+8KPvcdWcDZRRAUlYsEe7aaWwKpLKfYd
p794Hja9llKejddTpWpOHVS/AYbDqoC8iJQ7NL/DmuSwitwgVzsWiVzL4gmG/1KSBxHzsEXsOeuy
PrpQsejU561ZcQtQj49s0cy2xEt8M6fhOkVYxbDzaRUq8hlvGhImj4CIYXyUADthRdlxwwlDnfJu
ekMKR30+nvjmo01807E7J4w3WVuuRlLkW5tmbnLvMQIK3YjAucYnfNRrCVDRye5pkG5wlmvB+NYg
UohCa43GlUUvufJ+9ZgY47cB0ZeGcRxj72Q3TOJapsT5wZ8IDO9hmEJXdMCKOgPCH5NjsTS/Jpo5
gTnL7/W/Sk9Wore3UWcexth8TgJ9bbf2rijYepLRCugf5cE6VcFDNM0ZHcRfkFtLM2x2Ddx4t193
fN06ItRhtCdNuCtRioRosyLSxWIjWU928xU2ct27NyR+y65MzhW1jcqPo5exIGLhwVQWZvnOxco1
2gHj0PSad2QTlP7zOGTakoLk0jtH4Qki4xXgH0HTxvRKd1pKZrKk0UWbQ3qWUf005FtiZOFIDr52
TjMgoSaClC8ph63J8zulOA2Bbyi2xpJo3JjLPpuQuEziWPbY4lodIa99wIf9arfu3/DnEmxqSOZR
1onNqIB+wYRvYclL1Tu3cbZvNvbvPF0zYv9gsF8ow/JaTu5R9/Vzro9YMcdNMwDickjGzrvrLB4o
6ap6bYIJnV1lBl0vA0llSW1tOvVWFPU16IEyYM4WXtKsaUb+1QADROADKXShMprrBjSBGLsDOOHW
nZadJV/zCiuoz/4mj+sFMwmUb9NKnrMM2bWkXg0wJ+BbiS10UU1x91CqqRS1AdpC883uqvVA5gG3
Feu+yFnEst137KBh2IsxBlvjEXqOiyP22Ii3/q0t6SKitl+W6XgcWAmR+P5ZNuTE1QeZpVvbq4/m
0O0SEzozM8vOjo5ViDSzJcxdnsoBj95RhOiTMvZXvU1ATrFrNKi+XDqaQvXjMMdvjAV56im+vpxL
kMyDgnVB0zZn/yVBsBiN322RrovRW4CSM4dmm075OkY7NSqLqCsJW8AEM2EsuspZ63q3LsCv5zYf
fMquy683uoX4JR+WKQT+dNjQTO5qUncbZvwOMd81HTk+zGNJMJVOV1ZiWMjjdxd0Yo0BCIyp/Cgl
FPc3LcrppNBGCBTJQbjkI16rxGH6ly792TiJ4q+sG3AL7wPZDP6S6HkPv14DpXYEMz5X3QWDTZKj
ehpRm6mCPRMXcNUp5iTmLFlDhF1+NhWqLORbiqbWJJ01Uzg2CtiOE2MwNvMKg62gOUrJr55CHNRd
tH51Tbg6Ohd248G8KbEOIl9FJEnNQGTKd1cdMxbdMvwYo696euvmEVEKxtDB6APPj1/zM9PaZU6R
y9WFSy9n35ivpYmt0znorKFUJZnPMHDXbdTZD0OFW008GQ5JfZVqoGlTIIamIGWnNch9TuewQSIa
8nbCh+DRgQkL1lehFd0uq3H0eQoZkN0CsXZg7Q/5m1vJcGmZ1Ovhazo5X2bUvCcgYZZCV0t3wvDb
GCU/Pwo+TCOi9MrERVVk/LgyRlEq4Z/0Gq8W8JERI+aoLePJKYGcpZJhTQ5oruRXyGObMtBFkJ3p
MSSatDiLsrnWkCCDUiHabTN33TRHzecKM6xBLtwUladGoGo3zVuVhC9ZaMFLmZQs1hnxI2YijK0C
d+KVBaeaQPQtY3SYkZVF7IspOwdbhFuHy4c0VIpJCL9+EBO3iLRqcHqX0Xa8rF2/PuaYCw3XIrkT
K7PmWl9l74JqHQhy9JOHcMms0OL2G2jfskucdSyMlTQwKzNgWkgahEwhG3B+nG6Ggyh15EmaKcgO
QNvC3xohPC7qX6zNZNJLDzGs+mjc7BIX2iO2bEA7AT1/fgz75hjZ5TbpC6poByFBPY1HiX8rTLod
b6xYRyk1jzVcZePeo8yH0GH4HSi66O6F4ZMr0lWc4tWfHJNWvdFZlyAOwPMPaBIhYK8hZxCSsLhh
Ro8SPKAc+CGBcncBnmZD4NgoG3lKY3BYDSh7ncCN3mBsbdghqsD5L1kWsTJ1ARQEA3eIjqjXjuS+
almrhsXdGOw/03kikQM4o2YT/RNcJx3ueOS8dsTYGg50f155dG+MFB7T8DmkRCawSc43mQUZzQz5
kgTlw4wKbCj2sLESHi6z7g+a25kbLzuoJkoPaetvpMsYOXXpsYJE77dDGhzLAvSKUj6y8aXk3lwM
AZzPSAeKnyUEgk1JshZjCOhDmYDf/W7VVPgUJZPqhTla7abiKSrnxCO7+gpaN14F4TRr0NNtbM/0
GuiPgzFNy3HCo+nMKidyuUSr+nWTacNKFsNPX6bfjUEkhyNqWnSm+AZjej16rkj93iWTJJArMX99
sJSlw7K69dnZmnW610tEYi7zw1KWJxGXLNVbaLgqBtAVuw20MJwUkoXAwnyhhP4JmhwHSzwhbxCf
WY9Euy+WUcbsrQrs77oo+lUFElK3eZta+Fo9pBIxkbmYEk9Rp4kB9yZGO+qxf3eid9zJj8ltDYzq
Kf0TQWj6xJp7FP67jRAgn4LvKkXRGpsk1UWIt700fSu6yNmayj9mOYs0B3hWOQJerFxn67NiWXYZ
DZ1pWXcdwhy7vo0gW7RwAeszRpu2RaP/otyYkkc5IRwaA/CLg5pM6uHpLHtmOnXX464V1EJECqXq
005gtPb+ozNg5oasN0WOyLITwWoICfXQeO6txvmKjO4QVSQRZJNNlCLGCaP8633/bxTMAwbqAlUg
nitj2lKUA1mgYCW755pWa+nqyPE9/cNn2jMMSHoiw1ha46ymNjAuK9Pblya4c6G57x7cvA4iTW3d
Y0kzYdr+L2dNyoXFoKK+2XhNRDf+CLPUQJsQLwg1y3BBRXCBJb4+sRFJqEm8577myciGj8jBZhxN
5MIKyz3lxSNmPOVEnUDyzcdhuYz/tE1OVfxPus7CzANA/DrRwlpFyJrQMv8YYFMzIcrJmcU25Skr
n6R/67xyZQOz8lONhg3tdBsYVDZ5g/e2K9BU1CXVws2L84NrAbquieGOYgXKpkM96+cuWqR+PWQW
C80xAjwxmcdBQrcwivBiW+/KBAfg+yBH/VnXLYmNgJAQgaIWFu9GCQHDdYdbYxZH0zL0ZTkRZsp2
q3ah2BisgCVNf5KUr6xpL6nMgQL72s4Aqe211iHnHefkZOZUJ/6948sD8xMqq2bi4LDrcjm5y8Gn
gnc09meZOhmaNRGp8lT+/06UVrQyKnMft8yN6oqwtLZB5GFr1xJZXULZxfwUz0KbYu8a6G1cabfo
QW8lM4YE8QwWtpagFxvvYV/ifZ8robixX7wacafX7URQ4DtF/l4FTL1E1dwSgdmnNihW0mqCyQSu
B9GVsPJ3KwzYog0BprpY0UZVUL8IHRqnZmeq2lxmGid7iavOHn0SsRm9aBnSm15+RDUixUHPWNXb
VokG5NRNBIIY0mMsr0GcQ4IcdLgQdWjd8/tICP3SQQVWO9WtRu8DZ4nNkuXlb5lfsQUzGdCF18rV
f1kO3GVVEbDorYn2Rbzv9Sl6UFx0jsPp7gqUg74bbBWbnLwmhyxOiXZQVbvnucSsGGJIq2eizmBA
wYALOEYZ6ubOk0sUAM+J3hxFY4MtIhKEs3pvIf6lWXvLeEzZjsWLUJH1UdR6tdJ1YoYb9WN3pBaM
RknPB46X7Vu5qJgXl5q95YljUzbwVfcHMOQde/8kClg7YGgycm2Vxy7/uyXQ8KF7K0fijLzqG1kt
k9X/GDuz3biVNUu/yoavm6c4BYdGnXOhnDM1W5Il3xCyJDM4Bccgg3z6/ug6VYVTDTQa2BfbsCSn
MsngP6z1rR6OYwEpV9bFy+gypbUCPIaC/ilMEyS9zIZGbh9mNI9+qcrtiPmVArzeTBPGojjXKdsI
5zsY0TrM7I3o4pKAYuaKimxaFIsoqXMG9a3bEG/pxAAklnGHx3BOKns76E+hEopAf3wVnFJtD8dG
s+cRnf9dIfIfPQWofB6D3TzUsBCih9SEa8D4Am1gZFtdItmQvf2ae1RGvjMVCKFR5mkUtdTdy85V
wyvGucLPoT4E6YPX9D4HGfKlQoaXQLP9TViN6aXoNlykmLLH29xmpO0KgW/bFWC2yjMxDJgNWWiN
Vn9jXPGZLOwfRvFlzb3NvtUw/S8Zk/mBODblqZogyA/9R2MhUFnilbFPp6LtV8SvC3tAEZcHK4h+
UDBAjcu4Ev2KsFwre3aKOWa4h5xpbuLbrHso7XbNAAEMJTW+oWk0Tw3sAb9g042LnNghN182j8tQ
lHg+E2yEPjJakclnEXnpMfCYWWZjHBzyvmSpNeKBiFv/lPBIvbagxpVV/uYpcT93NnHX7afseWRa
hcvPGH5ldSO40haoI9lzo5z5ulP3aZ3wadjMabSBrRZGEKVoWce0xlzlpkRkYpOwMxYii8qYB4LC
NHVKrC9cAWduOQ6IzYwWBmxFf5lc/7lPKkA8Pt7eTNlqrRW5btjA57pv8C8aPOlz/TPM1xDGij2D
i4cC4i7jdDt99NzmB3uXOaCcs3I4PGMnGCgmD2XkJbgGnCc3Yd7ZFuZWjhGxMonn78apuCm6gbFV
lN25hcGLRd2VZuwdyq4HnqE1QTDMpxv7J1kU2aYO3Ib70uCqmrpPzIuoYxesRnbi7YpQDuekDB6a
YXivx4JJG+q9Q4+sYdQBXZkJ7sMQCfFU19iiaEPiMnIOiaaCs5m2NRzqfk2G75Cn62zDInx1iNbH
KOA7E2cvQsvP0Bvmvd1dLwUWIU2hfBWwYKbDATQ1CO5IhgGVppnshhtrae6MFeJu9Ypo6+YEsiXQ
RXo6xDypmBFNmJq8nglDEaPBnc+BN5DY48TMWyL7rrAp4L0U3qqige5K1JGYA5NMsdpL9ZE0nG3h
WZBcHPpe7RKrPOWbBpn2xjHeL+Np1qQYDeKFNtPKvV3Tj2dw7e+ujDFad6ygCgVnzeaBgnXI92g/
h1UK15E94KeNDTwweEp89N2ZjK6iPsIS2CzV1rV2KpxfR/nLaqs3ZbVvQ86wIIlxstRZ/xrJFHPb
wMef9v6zI55yBd0b2itxgSHn0TTsnML9vVC6chvzRMitbiNJOx0MDMNi8GKkNNWhzOpj1feQDnEZ
YP2sLTxwduzsZ7KksTxe9RL6RnLTTB3cVtic699PNWUiMkNCO66nNRhv8JmUFwjztqClkxiab99Y
p3xVWshVmywT3Dpira8XpsrNanDXff+TyPWPEA2TvUQXZyy3kxYdejWKEcYrWz0SYRnVVMjz5Hw3
KQtyUtyZHXz4InKAa/HqqvhXUBliCWdCKWWGBIiBJFwMom2zteRljsiSidyB0LnrI+8nSspfzdJ+
D2y9z5kvbcrpwfLGVR3ZgwasfygDwkCy1+rTBdlAufaBBoO055DXPcBMyYaDBtyAuqSfwE1WOU6S
YNrHKSyPObOIDdcsYENQS9q9JsltAlHZ5rR+cqSFdiXr4j4foK05SE38k5s3IU4UVe2Uxdsb5via
i8g/OhZPkWlyDemz6THSEYJr28MnFUX7pcEZh+jr1VTql6yZNy0dSxIkkz+iusdy5h8skxP2GcWs
PJg5Zio5/vm6IUt3xDw/1pX95KXuExuMDwzqFy2orF2PtrBSf7qko5SKt5ld5Ljmu7swKu38d6qD
u779njMoAFDDRTYv42trLV/KQxVjY1FMimcz0fv43fBcezi6FWVZv7ALKh7c1icdsPxZk+wYtfU2
XmACKCYEuhJoSmJxGCDKVvz0q2D9lz0LOpTN02RmG0I4xsKwaCWtFMW2cSz6W3c6RBYxA56HBS+P
0RzYNqcV38W86lcv/Y8KNWuWyVdZxZBrv4sJH6cflME2Fsju6gz3ZIPMkAcXy1+WnRwFnY7SbSv7
nwH2MiXxD7ceskwZjB9TYz33cS4P9Q+d5IbstWu8AO+BXGgxeyAtLWsDWTOCSuUEUzEuvkjxcFfV
jJvR+zBDf6FnPRYIIJE4FT7l30ZrrJ0ANC7+OKY7AK9ggUKfgHi7Jrn3Gjvh1zjIh8y3z0OhMXdT
wNQCWoGrex8nMqKhwsTprgp4tMjdEJB6GWJGaJL42MY0Ls0UVTsheHCH6yU1iCd8u3duMvXbauQz
i6Ph2RsRkC3hh20Jl+0WxHHOKjH/HFK8pAK73iYd+Cd5+pSgoKpbr6C5nLVTXdppeK3i5yr1z4VS
mxKd2hzkPO1MyRgQU3jNDrRU9bxbWjrx0jS/dRe+OumxS7x7XtGlSDEomgBhG4Ri5tfZvp4NpYdm
RDMVzpdHGmkysN9b4vqcxfM6hQSHZo3h0QsRRxUT1PSFYlB7qdmGCUWyN1JsyzRhH2W2LVxTPwxe
u8mHpur59ZYnkmG977LH5NHFXo8ztx/njcdLYj6cpjui6J+EzRCTXedzCs2HKJSZPceq5BPl6xAx
HOlMPbGf7uJNNWZc8cNsbVt69qVxEuQL06drcdZ1Kc2QWeZj0IB87EKuNt3Q+fsBK04tL6Kk9jBZ
1F6ldtnw268VmLNvpPVix9SBSja0Mo53HMS0UjpQdSTE07CayTdMlnEuO/XvpUPMUVUOzbzon4IC
ORGCgWNtvJuYQx3HJO9Mm/DOBV6J1a/aLcS3gBCdIHQ2EYPzEoxPxUS0bbPo0MDANA3OqVLsDTQH
T9r3ykco3iQWvCRDWKUe4KQ0sGQbm93LIOad6UiLpRZ0MrULZZMgLPxZ9s+LoOwvCg/HnAv0wMOy
ihuUe02wQ1UVUP0eiobqagQL3NONX58dQ8jzkKI9svrwRGu9TSsux9JnFjLl8IpkysRoGtgWMYrD
E7Ei39IIAaOap5fIDcNzQ7Mf5synGZHnC0rXACt9r1V+04/W48A5dihM++61rNuckJ8rAl1fDOv8
Pvf4vOyaitWZv6dhXZ9iE15aXa8C6ztV2+E5Y4G5EbVzmSVnVSPT7kh9eLQ6MqFTxZDXTixaBVKg
yhQ6rZj9cL/0HF9ead5iG21rELbyKq6jiAE+NjSEvzuRc3tkLrTjWsPumLgyWXnZd/AO8q1RGM66
mAiLevpcGkq9IWnvtYWpqWCtWUdkPdbEzagCPV6mh/7sa/EQzWP9XSFGY4mvWWHd0utA1rfBIScS
l8dw4MSfd7YiVGxp3phtUWZ5ETMbSvR5weZpl/gZeeATXdhdobjhE22+M4aK6GejN5E4t2Lmu6Rw
aJS7cFMjUthgnzkyksTRuh8loRnGbjWyEoZFS2PQcQlSLQsadCPl0RUBgD7HfuulZ6Es0Ocl6b7U
ql3IT2FOp6lKUL9htoI6J6ok7yqpXaqZOYFK0Iy7hLvSK05FwJ8jF5Y4TI5uh56f84ss0bbwfzgo
NbXFbWZnYmZfq38zz1nQcIF95KhViKLj6nogWzeanH3V1Meh8j6XeiEWsOKEj61dWoSPdkWKi29W
VKO0P6YBUFI9eTeTg9zXUV9J2kwbY+Aje5gOXUCPwslY/MyIYSUdcevUJVm3zaEREdLYomfpqbJL
CQYEjDKOmiYMn4So20Phmy2ckvTYUyEjGIl/F9xpuyV98/JOHdOxWF8ybTKt1kOTeqxGJz8/1INH
PjgBD0i7LHfby4qcWs+qjl6A2K0dTLlpALBFjI1J9qVUnqMPjFVqdKDmROUHVxWIsGXk7FfLZk59
4PMCE1xKt+dME4r7vuKm7zlcuh4FP3c2UUAjfg9Dw2wJg9KWZgWGNRq3pALdUTBNuYo6ahhPzQQC
yKLH9t3sk2L4aWt6o2yUL4scu2NGLJdgdtKHDGmzpLmp8NHJFplsuiArmOd52kwtiTmF9VQapjdR
33pHnj3sAx21S4kO76p8ucl8B9d8upzhvexwU5CLquKPPHoxLQTqwEa70aTFfZqNT9UcQbGqXdYv
qHlVyLm0qFWeWVbvjdPdjBkbGafismndHByKepAlmnY3Xq300nsegvxgvPlFq+CjcuiXkgJFpm/Y
2cNi0oTVTDkXJjuQagFbJ1jmSiQDqJ9+2wmk9MojgSVE0hHHZrXa6Wybs6g7pPEbR+awcWi9sNIw
nNKq2MRR9yYMz29PcNT3TvAqB9u5tCF6PLdHMZ+57zyr9sYH4Cl8GAKFbNBSIZkrLfnWplRexbj3
or7e1vF2EsgnA9rYuqPQJhw34kkWT8TfSOhbKXBFq2NfICPg7euzBUfM3meNTxLqJSv1fFzowjZ8
9UkoRJgV5wlsD/EbGWI5AmKZFEpwM6Bfnp/bINGHnHv1KtLtqRAJs8CY7he35L0Kg2enDIadWAp2
jtLfyRRujLYIXw0Rrg/pku9i+BxGJuAfA5/tXqofixIVKhYMU89QMcNP4zGC7eN63wlMG3OaPBkp
SFoqedD4Wn41bi+YV1rnKU2Ioc8xyBBrKLuEp/XM8KMwRG+6VNbQ6mnlOs3YMX50K9rSZCh59yVK
nzGY20NrrpM4nHii2yDw/Yggtira6Xbd4nVlcpgXBmezwlMRFVV7TOzdWM83c4ynr1b+KXD1dAJ0
cjfaL8OiSEEfFUL8mgcIZixGAGG9BxUkGu6ojqDOnnAqkAcfBoBtW7a/WTDmOy+1jmJyYQDHzFbp
h/wjvQPObIbFWSYewh7yQoMJAH89esr5TvptcEZFOZ6WufvKUX3AMi2t7TzR20nnmQlsh8Jy4ESg
Fh4HQZahvU3mjMSLQO6aaUC/Tg6xZ4UJX1PeL/Uw7jOU3SHgpiHm/UQ8RqTFpHaedH5UslE7to5W
GMQE+fWPhoi1HsIMqRgkY4eoUJdy+Mqoes5OOD5YpHRsuzJ+LZLkV9p3+bU3kBWRhjI5ZVYDAQWh
XOkTiIafDhVfzQkvXWafgZPul7JmNDTSoPflB9oF8KSuC77BN+0xiOLPYgpOObcj51J/N5FVo+0S
nKeFjp4VR7jV8aXy+TfcSFxkBNVEzJnHhjEEemTZ4N+WztrJqniKZhdY/QySupYf3YisTxUj2DHu
9tIWMRBxcwq6i/Sn9N4suLMXqlmEeCXPKXKC0oJ9c4oTpqrVnT/Z1dZIBpcJfoBzZwb8gzzBXCZZ
WPlmoAmo1yYYCYdwBOo9NP4xjMZqK1BwlT78B9dNgA4phtTMJoIQSmvQdJhKWYjiiCreAociwtfu
tA3C3uy9qn7tPrIlPqQeHpYel+44NrtqflziLNtFCMu3Lu9mVMBUSDPy4lKVbZcG+RIP5Hfu+3eC
wwqqavM1+z75TRb+oIX9cuxYzbW0KFItiBAFC6DCXW5VF26Hj64U3l4E/ZOfq+sFf+eiWa1jZ2I/
SLKY/8vBJrqL+gIqt2Ue5+Um6ukX63YBflciZjLorR0AjHXqeN9junpfEuogcnFdaBrMzJ9uBgsi
rrdKsmeBjJq2ciDjmVpRI2ljhBm6m5UbYrmf1TrZxqgHZqf8leMGR+wAjo4H/6o8Rikq0WbGA1MY
lSO/6gMvONJpyBh3V9y3y5lT/piHrFSZjzIRE+qhd72bdvEoPyeUGGsPU6LAxCJHK1+37rKVsFR9
x9zjvXrzRVhzBkq85aKBfNehGZxgu8e8MXU/nqrEmbmn70uN5H2xMNAMiQ83NUGmPgAzXWVidt4l
wALNvi2CAQGpPKNxBeec1AzUnQjXwNSBe0fBHaeE9fhI3nXC+1Y5hcIp38EMzR3Qi5AEC8HxgGKO
MJqs7vd5x/ExLT2TiajiuEjYf+Kz23sd+qm2ZeI5SApR2LQIP2mjGzORH4hKLHS69DA3w3PRQmjC
7jluq47/m3r3uWNvIvte7cZQ3VoA47ZdvmuRqG2RVWeILXgcZXHVX9tyT/5wej1Cl+bk6lA0aihp
HaMdKzs0KadPHFTTMZfDnT+GHFMqQDkZRE9JWiFiHxiN6BZsy9yZ68INl2Ngs9zFiWxdffvr3/7x
7//2Yf53+lXf1yWLRtX/49/58wdmwi5LkR3+6x//8VRX/Pfne/7ra/7Hl9xkH13d17+H/+dXHb7q
2/fqq/+fX7S+mv/6yfzr/3x12/fh/V/+sONJMswP+gt81Vevy+HPq+D3WL/y//cv//r681Oe5ubr
798+1u5i/WlpVqtv//yr0+ffv7mO++eN+o/3af35//zL9Rf4+zeEmeOXyt7/r2/5eu+Hv39zgr8F
NNlMp7xI2HYcht/+mr7+/I33Ny/y7CCOY9dG2OB9+4vn3SD//s0P/haF0ATtwPFtxwtCXkBf6z9/
Jf6G5CGIbJ8cUi/2hfftP3/zf/kE//sT/UtpNG6ZGnpejAjjb381//FRr79baLueixDAj3hxIg6j
mFfRfLw/Zipdv/5/xehFcPyuNU3oIEmAV5HbTrLP57TbswdicDqPLEPLNfuPkJe5B3TT5UN316EV
YQLOGqNiZJUVaAsy1X/nNiVqJcaoPKDok/m1Pzj7qOsdplZMk7pQH0Kp3juiUJkxlqeYq5CiK0YU
nlksJ0e9y7RlHctOkrxSMQ/pVW0xxN2qFEBJbwGt0FLMF5URkz7U91XCcjPUDpMRjy2PkgbdUm77
l2nhkUJwPBE8ld74fUMUpQjbk1LyWCiGE5GKaA8V5YcNpTEA+McDUGwzZ+SBNRc0yGwKVZL5Z4Qk
zD805ow22ocNxh2feh1KPv1CUK6YKfUeC1r90HaI/jPE+fjljv3cMZPia2r6amcEp/mqgZ9tH4Hv
CGDDA3fYT4bM4Mk7YgvNdi17a6aRZKB4AcPXrmA2rSTaqiE/SbePEFPjsnYIuuBOZ0of4ipS7Ws/
JreMRhlHkF+z0T3GyEa3N3HcPVrrZsfQhKyh9F1Te1e4hRHsrJO9xcmPcQhOIGGgPgy0nFPB1LhE
jHJVsL3bu00AWjnQC5AAxE8GYua6bLta/ID96GpHqdCa7+oUm/EUCL7fC4DwLT0pt5jyAiNeW4aG
sUNZ1oIgcMbubbAzhCRN+8Rznll4wQSKBeOXa6U/rEF9qYlpokoG4kmIJ3IVbsCpRjAliv6pq+P9
lEcLvSu/JjNF3opW8hRtnG1kVsBYTWhJL0CwM37rLZ5CTF09rDzJxCTOQsezSlq6HsNXC65rGFhf
NMNYg/N4cYSFt4LIOHw4vOS5Q+pKKbeywQKA0hmP98mhPqppRU+yw+YWUbvhqyD5W4FuLwVPnal/
A64TO+ss0VBA5llg7xzERaHD+zcPPQ5Y7XKjJK8D08kzmMjwspQrJyInAab1kUagYlZVvzEZYQgx
D2fW9XBTyIdwxnitMG7KoSdyRFI5xQ3CWxdj4yjDg4L8+aj0PO0rXWP4YbmW9wiSIG3tLT6Zej6Y
PHis3DTjPgCMC24PqKYkpWJw0BG0HmPHUs0/tQMpX87Ngcv/xaqKO21P7IUrPwUiGLCIxL+2rlEJ
m3RfhhR2lUFyCuOvOifrOik3FZpca+cI7ydDAy6tqHrO6HGjhc92qIWmo8C3g5Ln6DrrVignDA0P
1sFVnCTOAOMatd6GkWK0wyL2Fo0p3eti7L3sR8SzaFmXpvLICmRHMKA+BEtGz+Mad5sHdUMqXrO6
qz+6GcWlG9u0jTadOEPrEqyqjdBw64RkbPoI9qY0foj4sWSljNwoVLsIoNuzKTQ2j3wxjEetc5Yt
NNWrTg7dsLsztQsbE81eEt2mI1qGvnXg9rlcj363CtFZYR5TJCQJZhPRMv0s04PCez5xyMMi745l
5SIgF9yDetbsRlqSE3LuWjEqfu2OrFEmZ1Q0OGznIHpoLFhxoAA53Rz7YsvgFYcVgyrF6BZbUobB
8qATchaKGNOi5vLuWXXXyynto5D7mTemCCtqkbkktSWIcWMyybQHyI0mdE+uv4r2cqY5ZbUK7g2S
gBmfXbHyjUQNyTKqPo1dMQSCOHto8UpFFdsJUGv0CxFLw9SbBpYVM7Mrru4+jAIATxwzXWI9hGn2
Y6hvBM49mBv9x7BYr3WWv4whBlFkORfWY/ZjqpwIwQfWkcr+yOPlqU5j0v+4PJssJ1MWlS1BlNcj
+vmJbPUiGr8vhGvuMkcSOU8EM8nBANaiX3oMMPAEw34KQOilyY+gm4d9ycStYd6yS4D3DOiae/ET
umnIMAmCH6JDK89+eWP/mUasgrzEBpZroSnvUFrAXk5pEdiPLkxIdYimOA1n7mQEbYw9pL3Nluy+
c2zQB+u4nAkG+YZhNAEXJYCV9M+i/z4Au2gQ0uzTvPiMOadprxjMdB3C3Iztpu1Ph0B9KOwAVwgk
ri0r4RQDBVZiGanWATo1F6gFXwFla950mY5HEzDGK+iShpJn3qQZKGa4Fq46O2kQmR18b/LRDONW
4We48yPr0lPs1ED37MHdT4PV3Fas0tm/wpzxSNKUAT6GSud4H+bsIrSB4BY799S5h9BjgrY4KbOR
rqiAxaSgG+Eo5sbnV8EBsO2TmM2IWz8VlYdwhMDaBU+m1ajiUFQW8HdGqzzUcFC5AiS57YgNi6Ab
pJe/7Azvldzmji7OJaZf7szyLspYR9Wyaq/b5IUi4TCE0BDrCYd+bkPZQ6J5WFYrXr5YD9ylK7D4
Vjv9A06GbGNNq9p6uG6cCpb7uPxEgtmwEcnJaw8ucDahWcmOoXV9aYsxOAqD67/E9s583vuO6mLc
msB6jBjnkmAY3bKBB0u5RZGywrRcv34vcwOML2HFugQQe5OqMeinUzBkkFVVk97O5XQMHK8jhHD+
Lsv8taKX8SVjb3BC8Eiwp4aBR4RStBAUVIa3oQ0jptGy56YLGGEWNUz5bna5HlkDOjR+W7u4DDMd
9DzFu95Jg0O22lZmpJ8Je1DtM+lq5/lGNWhA1jFB2YwXIsOJ73BJjHVJWrLn8NIverisoqDIJPO1
hntahnrn535xyEvO+jbCWRV6Cy10XyMapMvnZmdwXwXT2+BJprQB0PqpZPRRpSCYAgJZDcfx1dSE
SLCDCv5bKFb6U73hubTLmyg/Blpjkedm7jMcNGNKOVZnYNmcCGjJ8PCHDhn2Tw4CK+ialJkIghvB
OJvcbLjhond2E7r00jarcqYBwsVsQ3sNiS5NmSOyBVWPJGxvgqXcRH5FElNRs/NALJ+u6+kcxu5b
UrNbWNItGh5I+UXZBqhazaofH7zzjGFns7BIsBy/PM1QPvaWQWVnFrpWsazmh+sxgVaRhf28SeDd
TXpgilQKTr8o/ikKXHvGBffreIa5od/R/hJ0sKDcA7ab+nvTswbLCQ7pEG5yHIYepkBcvu7gkJQR
FF+NF0nkzLSZidtuC2Q922jN/l67oavGQ+mzQltiF2pcmPgPnsJlGrs4yxvfFRs/9a/c7jj4EfqN
yW+o3hHikw6thvBxTuJHEaYgdBZDxA2ycku71rZAaXLl2zg0HeIsZtbhzmJxGYk1ECdnOhMdw76w
jvmM+aSf2H2LDBeYaGC5udFy5Ds1sibFSwjMM7lby6nLiWAkGIptES7ETlKaZw0D1aE1pIw426Wg
+s0znCF2qj7qIY/QgiQYFjLL4YjHfzYUWE6h+xIQnIEjDQbrN00No2bCLRYYV3M6XzNJcrZdiIyh
oxa3F5KxEH9BAADglE8qvdZuykIcUe02Ry7m6kwdK77SQwtwBfsOICo/pUsdogwnJFfBxIREguVl
vUi6DK13DYWMqrJHar/MXrt1RhdjqKOv3WCMt4qZXZkSfTExYRhs9NFO/T2L8agxgt1TjkMEDjnO
S5XE23UXMDHT3kG4Ezl1oFjkqwucEsR78cKxfVvZ883QLI9ZOLQ3AowGuxMgWajrHWYf+26+S7Fu
l9aUPfbbFgu+o7EvOFwLQOvqcJDHBVcYrIJ8hSAQqRIXWMhrHZ2iFCuH28X2bbeu7+Jbb/H7Exrj
YduO7FgqVlxJ1P1ogwWyRLNGWz31loVgJmMErDtMDHlNkE9nAuQzrbg/FAMlXrwOKOcRaN2kYH9P
CJaWdHrHT3BNsi6G8GVO6YMAeXjpg9Y8AC2LgRax0HXLBxvHC5go13SY9FH+LPmTr+0Xvc7J2Lk8
pjm2KGQiskRH5wjKRKWZbMU6B8EeqfOKY17oyw5L2v/UMfrRCVc0xysBvFocK8lN7dQXy6BO7ROC
bhwDMF/8KE22m5BGXWarwtjH0qevZIV/J+XcQ/mH27Y+6sanlEkZRNU16Y9zF0sMSCQmcchVm9CP
D3OZXBKPItGNHpc+ILk4y3fIdVkRZdVNSQkOCE4yHw+5nzy637bhZ8uOQsHEz1ovNzE8B3fkeKsQ
CQDBSNNtqsrxZoI8d7SH9jbqAyxVLc+EWbGfNVBKN/WyzuXa1Zjlmc9E5hLWInroOVlVntHR5RO+
LgUJNnzvyDFyLHrE4Zw67tm1gMbFaUuWDlJRq9Pzrh+R+ccGeepq0bDYKlyjtaK8z9ltTyZXx04u
XLMGz4cX47tf/UuFNZ2sAku6J8nLzMUDvEmdKPcJjnTXYkAdkWgeAWLdj4VgTKpb97gaiaNiVI9y
VM7ZsaAd1tbnrFR8rhCk6Nk4ICaM3sqFBUlnopj05PEtaVkHDJFFcMOyjvhsNe0IhTqj0u7OrIyh
LBKdnLS1s7Ns+zovY3SnZBlx5WZHhmnMwWyw2gbc/KY2ePMzF9VxSlCYbHtSqDHcN8xwgSWG7AWu
Ztt9l1NRnIDDVDwu1+efunFs8rZMyC4zmbd5DMeXQx2bsDuQiuiYiwhVe5BRyQDDlKSy+PA3Ejyh
1SyvvB4h8BjS5Lrxgv3Esp8KxpaMQIdT6hb6vhghywpbwjyM6UbDwyzQJogZPWnZOv6lieddjf7y
RHWNDpQQAnc9gfvxK1kc52ARIYqpFIs793rpgpkKiwT5E32sox8FTorjNI/P1rQUJzWxYJoFIAED
6jcKz5a03S3GoOKQgdHBM4LKm3nw0WJlfcXkisauwoE19vPnohvyoju25R6Fnb9qayuTvCcV0AqL
hEOUGe8tfBdO0kcaoatuqsMLD7c4bJNTYGOgCLDJjiV2h4LzRMs625UeYZGVhZ8eiQW+3w+d+QQ8
evLBGWFZCO/R9oiSAY6/TG58EA3HT+vRCia6ZvkNmWlaqsOcddD1YpDCThPq/ZKytO8KVgS4koOL
k0y7qqD4Y7SU95o04Tx9zgeeMLZL4JqZ4/hCpN2KJc5pnyJc8BZjsl3vGfirSfcoVms7Ek9ar1Wp
7ytBwVmxD+g6jQ8/p3UX1BidDYw6TVe5NbN7VlRbOxqbi1dOv40asK2ZQlwsSY/FigoH5mSSfVG+
Vn501daFum279swW8CiwB6DI3zVz9FUiVsDqRyZWMpdoojUfqrChK1ndXYSY+sxr3rYz9YnlTsgm
B0gWsXnokq9kGD+iip66wxuqnRjEqSFhQnFS+6+orp4nNPkYHKb7ZAKEQ9INLBcOl6pIcJbYZNq2
zjFOSjzSDsQLuuB8sNhwscTZ4qx7FvF4nFT52dEB8mjP13oE9Lg3nKdp7NEM61vXYh6zYLXmeYMd
Q5DSBChtm1Q6O1hxgZ9E26faBqATOu6+H6zXngSaXXjiAiL0pNlMQnYXTQvO3PBdSRdneoUzZUQU
7hQhV0IAJ3dOBBD5Rhyw+L1XVnlvbDKDPVkiEE0z7L9UZNeRVx1kQoVWNdnOd8F+kH2H6YEl4FU8
xdTmviF1AB3fbC1QjkUjdkzPJx4fU8h+gpwuVIe0lFtD7DA99H0axO3eajUxQmLeFjC4IPjP/t2P
Ikp+LKnOWT2M7I/swbD8XG9wzixrTsZjhcM05oO+7obgjuiS7Ezm7m1ROI+0q4Kf+ctF8XhVWckp
N+kJX/u5cMwPyPqiAQzBrpNC/p06im1aSpBJ6dcXcBk3FDj37P0oanWPVte+WJn90gTeUSuqwAAk
Bxi3ZD+ss85M/Qwdm7OJXW2hVqVG9Nq0OHVaf+Y86JKjSbkE5UgUp57CO2nZAcoIJrBY4eBOIRWM
TX5WxrzYJr8J6+iWHRCmy+bFD5f71uIBkuS4ba3eoJqg8LF5El1lLdv+KsSXYLvmcUHljt/qIfWn
uzmsjnBtJPYYsZwWRkYn3o0/9uzeKa+r3MoJhkxfC4LyouIcokLliFt/WodDHjQovD3gRx07P4hQ
/O6MU9XqjfKp/L3pMei812jOb93K+x25LMw8FMa4H3uR3fpt+t1dqf8gJ8BmOZBXYddkKCnTEaVr
XRIyNWbgay84Mnc6NMt9oPFEi0Qht0OurjiwrkXl/6bpF/sSXBHjflBBcdCdWUm+2z6OUkSDeMBY
sSIOoXjz519OGFyCwKU8FZ9g79/JDeIJGOjHmFvoIFOyuyM7RxziQUxh0b3xXZOcQvY8qLaJiwRA
AZxtuLH9ihmNCjHFLjDjJfqrqvaeJjU8S/zJW1noXWQam4Wni3K5w1BX19jdmqn+3ZnwNbLg+HC6
38SpOnVz9lQX2ceEzmlTjM3X4q5xJelsHYuxrWjaq4ODr+GptASVtwD40UYPogAUVGAQ3AKMhO3K
9Y0mkJtSui5yPpxC3ZC/BwE9GjzL2UIYP4fZ97H9P+ydyXLcyNKlnwi/YR62mciRpEhKoiRyA9NQ
wjzPePr+wKq+lUDiT7Tuus3KrBZlRc+I8HB4uB8/BxRnf6bJCKinoVul0LOs1AiNcsOtzx2QUls1
KbwNSnAMrBeqqq5tjFJ2kZMDti94XmrMmkBocHCE7LWv4zv+i7CtnLa1A6OmAuZ33p66EAjidGQN
6qv+kOXBx0ygx9YOg7xTmJQGVFnzP/HXO+BdWVdQg5ME6ZClwWepYcPU+l7IFRiU0CfaojesaLzK
MnRfmIx/SkzxNY3qH3VFRUzJwDaW42NYZF6+qcrPvICA73equH0vc6FZyFCfam1djZKkZWUQPLnD
zk+l56YsfkW0fgEfMkFk6exGp7S/wuhseNBfM27vHcII9WkjGHaFED/pcpx+MCH/Cekv2aWvV9ug
DL9mkv5ScqwwHkK73oICoKOAVgHs3oPFqx3qEdhBofkrE+WAOiCzjpUt1UzletGu6RgwrI3qM7wi
nXAUWgDieWVQr6HMyRuvgqLdap4ptJ/dUXPBjMEPBzoiiWqd2Uau8ipoW1gGaPgSzmOpfvVc96cG
2UuuN58cQ2NiKZW+xh3lJGNAvSPu6NtrJYULD769gyRzrz1BgSRknLChOtaaYH8aUkPf6Fgzd4L5
235DOvDZEamLCDqI3CzV3phOpbhblqfEjJhTHMdpMiZx5AiiHTfg5VHH5yavCwSvFGq+3M+CzhV+
XIxAYsiBYYje1ZJcbHreBza9K3wjBbahMeERm4p2CHU2gso7xEi9sgsK9ZtYq7BNCYyaQFXOWtzv
lLDp/qTlUe/7An5kagi5GLwHV6qFAlFcTz+INYgKODp2pVyCG8sh1nc7Vqa56UOnDhyOXyEOtolr
CviuVugnAcBc0IsIv6Hf60oycaf8ZTVpeE8916AAm381yV7+f8v3/63lq9ImpTf+v7R8v/yV/DXU
f0XTnu/4//zd8yVF/B9TBKxm6JpFR0AS+U9/N30Fg66vamlMNFPDkiXT0P7T9pW0/9HJdkSUozWI
hmnK/qftK45NZIVOsS5Zqknf1zD/pO+LjYumr6bpGu1oWtE0kS1JMSx12vStY1ofdUXDo3LS+Kuf
WxV6g1n7yzCgdL/YmX9azpctZtrbU1P6iGRVaHyqoFAtaWbKJdBpqeeYiLKRTxpV8Ytq9Ydeix9y
NRxAL1en2wbHP/hvQ5u16bKu6Qa9bFWlQy7q07UFspPEDm9oyHQq55sQui6clw0CvX9qRjFM0RDp
nOsqK5SmZnqtiyxYEBlXkIF8BOj7eXmc2reNjL/1ci2GQQXDwltU3VBMyRzP8aI574p6LCYBcrsW
fLQDXIsWopi1/kXvf9w2NHeIuaHZpqlx3LWCAfJR0tB8Lr+3SJPpvft3OPn7liz4wtJyGHKWoE4H
wgAeYrocgxecXrk0JRRa2oX4VVLfzJKXb/jtz1dD6ZQLQ29WtvQZpqHJpLaOBnJeVbAUBpEis33N
ATDXOwHi9bfbxmTAGFeHZMmaTFeLCj1T3dNV5WTxJiKaIPtfGEkp7p2Xt2Gv7oI9w72/s9/GrtkG
H6rdTt4HG28H0+T29g8gKszsm5qqi6BFRNyefZ3aB8ZT0ns16LtlSs5zSPuQoWvcKWNPlfnSSoC4
vhu619tW59fMYBZcA5yi4KJUhy0i3KVrqqXRp0reKdtC4fk/CE9yNayYuHZKTCiyrEsarg90d2oi
dEK9zRpFgTrDL2iQqqcic4xd0pRPt9eyZAhIjUjr11I0WZn5ZZNkg8lDSIN/UylORulQQo1qrfrE
LFi8ctOu74Cp6SZwIFFRUc40Zt4i501ZqjUJfSd75SPjZ3Bd9Ib3JAxSz5RX36zE3zV7o/dehJDE
NOjxA2djE+GUpeE/qnm5dlP5oOxl+e72Ti5as0RF0hVJY4WznRSogjZKN0CpXDPYiG4Q/JVHoR4O
jZF/um1q8dAuTM28Q06RsewUgwDMBCIDnmADQWfIAioZod9Hv25bW3J3/cLazN11VUZesVMVWr8D
WEivhG+tB51z28rSmgxUG2RVVkCEqbPDorHS86LnKqc+kDEKXFkl7YysbX+Cm+r/+i+M0ds3dFFT
VEBgU8/Qu8bM5Qy5mQZ81D41mXKMSyoZPnP6ty3Nc4AxVhhkPWPOoZIPzSKUJ5Sua6oW5DMtr4TQ
8oWDAga21WilJ7X7mjKye9vieBzTD+do0VQli3RptDldW9IYllnLAVI6QvTDAW5qUv2GzQVxHCXh
4xP4iHcpEgmzykP1tu3FQ1SJWJol08rWxt24uHFVBdyuc3QFygqmJ0vtJEnMAJvmyqYuXTUSOFIq
08L95JkZqtyq1bmQnfmA0FS5OojxfYnMbG5+vL2eNUPj9+diPaISOEHimbCwVPqDmsQjs2ezcWB3
kKxk5dwWvmU6n1CZDBcVHEY6prbUTotSklNEZeJfffxVKXI7oCMJ7vubqZ38aiXwL9zqibnZ0oRE
SBmnsVAWRkwx7vrvIs+wlXO6dn5L1gmFFkkpl00bf8PF9kG1pDd5gLCEVDvxOPboQGKTWgatkTav
zXpXgb0v93objRjT/zxKFtKtq9Wxg8A6uQeywS2XxanlTgoZT2EexO7ETwZ0BdRi7D+3wOrIscjv
JeM9NbpYm0nvUfJULMjlTzd5bfKX23//yvVYgcUjisjL5K+pzPYOSVQxq2uarkFuuvtopJ1KgSls
LfD5exNQ/4r7XV3d0R7fZIKRZACwlac7FgSp21CzV5mhl/eEh7sUZucu/gdJ/b/mwe+Pnkl4ereD
o2ukNqxsFp6qGFxL51OeFM9peGIqbgD3tglsOAY3NHIgcqY/UhzqlVxgYXljI18cExDsvmOBL44L
2gY3ywX4lJJMjhiDooLkM72jofpaeWDNbh/eCJOeBGGLxxEPWiojikYiLs38T46EnLDnAD7cNjZE
tufwwGjmxt0Wh/Zorhzd3FUwZoHlwwpvMZmEeHZ0VsdjQM0N1iP/agv1u5qlJeMrAqlwDiB+ZW1X
gQoE9sVWmrO1lbRkYSWI9a13zwzQRvgqHR0btTTnvs42wxZRRTt5UD14MDeUNqmU3ba/eJKSqlAV
MEds+bj1FyfZwtyPqDv0diVUN5WPBqYauky0Q0l829BCDOEFKvNkQ75Apl4wNZRnwBUTqgnUH729
OPRvcO2s5IxXAZJSiamMX2pLBXc8D5CD05OIBrzWcoCgz33goulTDN69Z2klU3bQkDDQUP75BmoE
Fc3UKU0QYWbrcjUzcA2GdLY08mFQ+CUGdfbkK5H7fHv/rg+KIg9PUDKBcZHzakTbmxV8djwtDNHS
aCkbUH7B33hfgutaeQdeHxWmyOXYRFkm9Zl9zIq2iN0QnAoo1t4/JMwpHatO1lfu2dKCoG8i5+DZ
RwVpds/0LMBLHBXaLUhNjOgbmnU5hB5/vGtcYiS++HaNifBsKbSTJCv2RKgjhyI8DTnNoXiwjmWY
f7lt6HrPeFoqPJphHZDgtp6tpm4zRR0SGhFF2PZfhjryz2JNZ+fPrViWSDCkDc/3cmYlJD2uQMQI
sHY1Ryd0HzTB/OPQDkp2/AZzW4kLxsyf9Q5ckCCNfSJVcpW7IK5HvvoqB19SaQ497NsrWorthFue
Vzqvc4qIsy9zwoCV0ckkalrcD/eVpQhvOWD354wfybCtm8LUBEEEwGgPrpwsQEM3ro/hEIHE8MlX
Vn7PuIOXH9S/oz/fGhJuso55vi+ZBRrdBR2YwmCmLYGoNfaPBnI/ivLh9sqv/X/caFWXmMuh5qPO
NrpmMFDLTdI5q4KW1PfhMjg4lSS3L34Gqn7Fc+axcbxmGuc5/oukeBwEuozzQxMWYdPin132LDc/
svJHo4L6ENEeDMKH2yub22IPFa6baUgcKYWkWVLSVBIDoEZKUy4YEehNmX3xSiH+WDqqfAd8PPiE
OKX4ctvo/ALOjc4WyGhx30JTCKzOC39Eajvs0UQ3Tn9shC/XWD7nDvIqmzmrGWtyCKs/gnhJ82QK
kF3K8R+GRdah6VB68g+lfb5l04PSjIZSTsNHrKlkJHygQjqUmZjfN2bVHm6vZsHXeUpQ59YlnU/m
PK3KRIbIKpfVoBl3SlX6XBXsq5tcqo/BcL5ta+7t78viUlF8lqjDzaN9OuSlEZsyCbFnGUezFJ1d
bJr1k+mlxf6/MTWuh0ImI+dzT1C7MTdAT1QA0EglTk/9c+jQpT12nRyveMTCHuLgDNaZkqaR6c8+
MFlZ535bkOhnPCzbkyx3X03o3oO8WTmshQ28NDQ/LJZBwE5FPjDdYIDfFh1eM23uO2BYnSBYqwUv
rEszZFHhIvP1pLw4dcPYt7xMSEVoj30PBiRUMbtDJg+erbXoYwhma60EqIX7S6GFzJpnzPgOnG1k
kYKAjTPqYn3KsP0T2p1Gaxtm7kgrF2whOsFSwYsJ7ndlLDBOVxa1vRExVUB06qG+7KoORabu1GcN
sGj5Vf/T9g6OT4jXVCr6Y041N6eUjW5qjSYwTFRAW8bIu/Ln/m6SVCsiJ6VIqjX7kMA8IeZFSHU7
STvmzeqPqvixRO3lj28VLxVF1GSJchiJznTbqqHsUkaHNagZIGxmwE1pP2Wd756Bi9QrtuZFN/bM
HO8uE6VkUpid2tJSzesBaEA5vgcRegAjts9P66/Y8SfPvvWYAaKkWLQHrl56tVPSEcsjSG+lBLJe
E4Cya/ugjuqv1ch9dQ9KouthjuWJ1J1qPwrylYW+l0bnPwEOOAUaBTJhIuN0peQ4QSQXAWX0ffzF
POhn7ScqYt+APG3iN8eWf8HS5zLBwWT7JtmBlUJH5s8zHqoHYw+SqMjZzg9WgCosybgPsd7bQtig
lBcD6uqU8VPgtGuP+YXAMj40+YYq1JIsZWYOAoFMa1K8lYnlO/oyD85QMNiUG5tMz0L7ttO+R8X5
/l5UDubhObfECOV0Cj0i/Lp0K1zvMQkYU4Hm6hhJ8YNeI7IM3RWIbmZAbhtfCDQT9xq9/OJpbQa6
WSShC8COjc36vyRg8kn8yeSR0zBrddvYwueBJjLDLAABKMqMM+CXxtJe7BWJBGjLwAgoewvdIdAw
cMrcNrN4My/MzG6mA21JD4U4G/nBOUvHgptZczP/izzLpAMqk0TyCKT7Ol1NW7sBHKGOAit3n35I
DSi/JV8TVgLn4gFRHeZ8eYdyCaZWTJernul0HkM/YkKjhlooRWEdDrw9UkfuNs6Gw+3tWzylC4uz
1EQs8i4qUiZOIUsDaNgSZ59SqN++q33hrlRD3pshc9/n7SsalG94MM5jC4OXSQWkVdiqb2D2tyNp
80Z4TL/EH8Kjf7Z23Rl0dnrPAGl9Sh+jB4ZyHpODuXILlpYsKQxlKirhnEHj6SY7hRG7XU0TQ898
88FLvO+xxIyYFuvSyrNj0ZKhAGyRaHhRZJpaorgUlw0wEbRJgk/w7t9bKiQoea+v3IElO4pBiVAD
IGLK1swODAmKIA4AG5NGOUPelcCri7jFinOuWZndtFKR/EEzPJVJbe8JWuVHBLqPJloXtz1y0UtU
TQIqJMqU+OeNErCXcmSkfIHKnf8xuxe3aJAeGfTeyGdlz6wbQPgNE12Qq36HG/tYfmWq7JP4p429
8Yt/+R2cha/B9cMu0tlTZmXinSyh2YJ2jfuWMJ/6lkG9QkAzq7VS77iHkxvCE8Gi9Pme5Ur0VaYe
o4ewnplJDf2zZyHjYknudiiElTu/aMSAuIPSNbdgXhnKnNz3Kp8XQm7l3+BuA0SE2OrtU1ywAdxr
RCmBBYAyfHbJPNXJtCQnORPdZ5PZOEmK7NsWrtyR4RRNEmVeVVQhr96KnqB2hkH9CdX5lunA36l8
Dy/2Sqy4yg1GI5RCiBMmxc6rWir1MyvK2jE8Qm2Xl+nXRs9fy6wSd4XKyNftJV1vmmQAOxmpUcBe
GfOKaiOamVpVbFqQPkoe1MO6vrKe6+IWdTSKICyLhAew3CxUaILoWHGQj+ndsJds5umh43to9/K+
OrQ/0h+3F3S9faM1vpcGZSP68OOCLxIOt1Yj6ixosWiMDzCxNFjFd8sxw4+ZFQCerwHd3za4tIOU
yMa+AVYhc5oaFKSSeUOZpKOlXiCU1RczXPtGX/udxCuNv081SeUVNTPRuqpYlybpYisw4SHK3qkf
4BwOJElacYerXprFYV2aml2iOvNdi9lcfQvpyb2yr5+7u6z+Uu6ZmNmguguuF7aven97C2dnxiNH
40slGxoBmI+WOTsziAJhOald8AWB0j+2tJFPTig4ti738g/F7PWVNsyavXG/L3ykd5MhVlpwNVIA
DNl0XqIK7ZbY/4nwgH17aTPvuFra/OiYoaVazv0qYfg5lDGoIbdESOK2lffm80UQvzJjTFek+XnW
pPX7E0r41GsQpW9Ukp34wXoxPhqMUm7dk/MJ2ixwnBvLFo76x9u/QBo/Trd+wcxxSldq9RAdV7v6
BqT6KB3jLXNgz8NW2UY7wdZW9nV2Ja4WPHtXaI1ZQmkNPcag1UBSIfyEHFZ3veRYVoq4u724FX+Z
Z+KuW9eFVXL/VDeAyVxpT0pRfgMv7+4s8Pu3jb0XQ6Y7Sd8OJDOoL1Ph+T+Ll0z3xOiZQDlJw/Wz
+ZCcxrQ1f/D21s56QHkIkOAzrOMrLnTtqFi1VJ6+JEGkdbPzI6mCMkXhsxOo6sPQi0+Vv3btrs+M
EiHIKF00ue9UhKZOmjRWKEkOwCXBdD/1qfsEsR6DQNLrygau2ZkvJc+jYNBbODsP7jE9h2/jFMv2
Z21DJr1NnqFiQdLl622j4wWbHRokODRBVTAp8H7NHmsuujO67MZjCEuhS42g8Qiz1zSBn15X6tcA
oY6VUH3tlNRLKBWCSqGkDDB+upu+qaQyYgGwlKAZlaMfUTFH1TFsuZaWLnjGxNDMH3Ow6KHcUJTk
8XKkYfRaMsZ1e/cWTsyCUQGsqEXr+qppXeuWbwUFniFa3QsQHPTr5BehtlY+1YtmyK1IQMHBgred
bZkrITIIo/U2cVHK9Y8+k9/18PP2Wha2CyK5f43MtsuP5DawAr6gRv9BLByE35KVq7oQa/WJifEn
XHy/XMTBFIbD4AM4Faf0nG4hrdlI5zHWFlvBTleeRwueZoG5wtk08g/QQ1NzksZMl5nTIokMWGui
yDbUyK5bza7RRrm9edPSynulgwquZI7zHDzE5ph2BusVz6mVDmFOaWSpDO48Tfumle190CBP5RQn
n1FQhrJW+pBXdum+WzLzB+TeIFHm+GtYw3MXIW8B9bRYfChluTwprs5wbetiVirbQxoJ+qOqxxb8
RFq6u73safRg2RT8eUvzNiIyyua80eBqcd4XkQB/tJ8lyKRKBcSaEECNI9C93j1DL135tm8KSGDe
tjz11v9rGUQReDAgWPp4ZS5cCfisWSbIX9m1+1hFUDyFw/HPLVD0GDv1MpWscXjn0kIRtFLjWpaz
ddzuCe4lpvWSvrRvG5HGq/tv/P17HRdW5p2hiAKu2ki+Z/+NjlKOIzoKEt5tcPZWSiyzD/Q/trgG
4FDwUt5O0xVBQtv0JY8Lu7Bh64HxDXYE7IUn7yju3S3dja11ylZWOI1d/xglOtIUMMYn7uhCFwel
pxBYqLnpbI0IxtlCzzWkP5i3DNwsXYkvSz6h4osAU5h2U+cn1pl1mXtdiJRDAzFXqbVMBLbxyk1f
Wg/xBJABTJlAFJTpetKgQo+2gHNZjJtvARzjbtwcWmMVLX19s/mgMOxDO5liKuC5qR0LySbY9HFw
dE9OfxdrOaZjueLls4fTeD4UGcFvAFEGMyKJs4vkw7EbVsjn2AlauSfJLreebX0Qn9o93Np34d56
Wkv6pestnJoc4/aFS7SWVTLnQEFf+pScvFdoDO304B+iTfLd/ATbxh6r2Uq8mH17/lknE3MgfOj3
cgGmRq1CbiC9Zj+Dk3usHpkl3+Z2fOp2f397rM+3L/b18VEHgduQzoyk8VKabWvtau5Q0aPEnHNO
9uGh3Rtn+RisZAZjSjgNH5hhtI7wy6ATCNnpqoQhyTSvchA+8NoXQU++ea76VhoQR8HmGoLV9lAq
Mo2VtOf6ohEOWR5gfZqxfHumVmFnb3PYLdBZkyGwguDVEdJt3kBeebq9i9ffl7FhyeCbRQZu0Gqb
GnKhOlCjYRRnqXroX4GFh6/MwcJ/1SGVVsJ71zH3r4q9+um24YXjk+inkXDRz1ZpNk8NW+hPxB7y
DNw+9xie9ZN2kOjgrR3fkldO7MxSfrdFGSxzCtBR6cY5JHu+A80u3FIE3DJx/oOosnbh5YXbRzEQ
IK6uj8Nb84BcQsDLWA5LQw5h795pX+FfomKS2MMReo2Pzc44QxOCVFC+hUmTpmX+I7Z9xE8hz/0v
LiU1Q4W8iWo8hZTZ+RKaQt2vAYflO+mneywP8bY4lnu4Xc/VFuLUldsyK+m9BwEmu6j6E+sAAI2z
upeRR+uCQR4yx7PdLy1fQP+sv0IEfpJ24wrX+mALzosxCmv0ZylNSTMfgkXTb/vWIMxZzOYxg9LV
yi4VDD946bq+1XeGWcIv4qeVpa9En6WoDsCb95yhgPC+mj7ppCAx5D73bfOhs71t+iz98OxqA//p
7zG8tse1gbb31cwiEQNLAFnIxQDgzY/SkXyY2k3Fg7l2g9jVSXu0HqtTeEY84Hexs56Dj/J9/ol8
bcWHpkn++5FSAGB6CXAS84/zI+3RPzBN30KzDHWhZ60XlWKfiiX8AXDl+R/cQhFXqnAL0Q/Q1ThZ
auK0VIenThQi/OeZFhLWWacNjo1Aix6OxRVzDWCwdIoTSzN3FQ0ZlUTkX98Ttvgj7HSEotdwC8/d
t8DdhDWibWsfrqWQpIMow/AIjQbMM12entd1r4sYhXk7+Bweo8d4K6HZ+jBs4bh9DJDQ2d0OtrNG
/99nqI+JDiUIiizz70mFhkqW+AguBKf0Q32AJeUAZ8h53VkW0m0GdJkOpyZN1nMV13XEf1zH6nw7
uZf29SE+jHciPwXUiNcC7aItnrsgYfh2Mag3SwHkrlGcQkZXvj9LTAJ3R2df3qNMxqGtFcGWbh9Y
TbCHTInDWTW/fa1T9zSR/MAOv3SPkJba5YZ9ZMLoge//b/2xt6FXf2u/ruVyCzGOGXtZAyQlGRbI
46mzINmgpF2nMLPS+jZUZdsGiRpP99FxNyjmrlYQxif7LMpM7MlTe34P6BXyOmS4lb+i9MWQ8n3N
IF+MbHqamVCSgf0tfmZI3/25i9IFknhXKmPRat6PFwKJwXvLj+0halBXsXJYzyVE0hxtx8DSXZLG
bxCKSXsjy8517DzfNr8QcibWZ58S+OrNTOvC2IZk6gl95AfEWH/dNrHkrnAlkPIA7gFP9Z43XGTl
zDgNEI0EsV12TMhTB6oeE/j6UJvY6OVrOnzV1fYM/00hGStPqoX7r44DQiJof8bsrm6l4OquNcDK
jiTlXaE9adqxlO/N/jMEkJqfbcTofmCK5/Z6r7dUpfAJIo5pISqBc8yNKyE2MEgQ/LUw7Zbi1yBc
Kc1I1znk1ML4Cy42VHU0oRObIrYre9hD9cvTyt9Zdy75nfop+wKd/iH9hBoLdABr3ZuFID61PYs9
jAbAd5bFMaVk8wAN6b45onpth09wPm3X4+r1R3hqbvaiM+KCdqzCAZrSOQ8aGJwGrdmUavs9SRF0
vX1y42+fxgCMmfrYM9dG2MHsMrjwU3sqEsM2giBvgzSca8k/5CE1vtt2Fj3kws7sOw9jrqQiPxnb
MGk1CpJw+hosc9HxgbEqY1QhVZuP4lE+QAKmoCqpHrr7sfbzc9gK5+Kwlvgunc+FnfmcWheWBcRy
XgTaOP/malCQJUF1TwD7UnjNit8vbdulrdknway6NouA7tlGIx8EjbWFL7cPZtG7x/QEag9gZoD5
pzerNLU8G9r3bRN/Qzhm5y/xQTlYcETukDOw0aW4bXHWpxwzlLFywEwo9wYcyNznVIOBycSsxrvc
7rR9/NHaB3vjY/5SHGXOzN02h7GOkL1IT/XdWn60tKOXxmeOGKaB4Zcos9kxQIAEbZYeovfbC7z+
jk/XN0v6QLxTQm8xkRSw5/EmrKOtFY6yJoimQiZ/29pCBWhibj4+Y6FrB5F3GdsoEfxC4Drdwl7l
3Ptb70O3Qxf13KXbVtysNbtmiN33YwS0Si7GRwYZnvmTjEOUYmSvI9uhS7MZhzbFHfT2ZUrRy9ia
J+UuPKgbZEIGWMM3/Um9ix7WcrWFu2iB7wAZDTyfXG3mvEoZJnmQ5XQiBlhV0SFMR7a46HNXf769
ywtugyG6UswBUhmal3uVsk1MtcUQ1JwhNOeR2KxE4iUL49jXaAMDyuz5juBeIsdVi2P2wpvX+Heg
ofe3F/H+mppFe/4yQwXMPjHTNYcVeYJc0cMu2K6z8Ql49YnDs62X6tGz4RLfoQ4Mu7FNne2g/bpt
eunS8wwiux2jM4M9s0hmMJYvovYcvT9LEg3e+Z0AlG0nHY2dK2/cJ+1L87t8jakfVA9UwPz9mq8s
RTqinEY9G2IaCSaJaaRzhCpE2wRlgOJbt29O5aE61nvVru3ejm2EbO2VJS/EAcajwNSR0jM4Mi+4
JZxzAadEZGdItT0XJC7OQ3ZSD9J+sNGKuZNPxU45y6f+Z3KUziChtr6NlAahjxNY8a7r7zxXlDMH
304JnPm32drzQLFaqgp2g1Jol54UmLrL8PH2ipeM8PfJd99LF+8Vo4skrREC6okdRtqm3oriF0V+
9tPTbRsLPkzPFmyfRJrLrMecD4fvrQebsom+wxftpD+DM4k3BpCkv6SRL3ULheWBUrsdHXoEXOzV
Qx39dHqFRvMMzdAb0elczCKO08VWUQ3jRu6r+/Fz6e/8B/Ehf8DWVjlbZ5kUFBjsyTpmZx7hK+f4
vyz/X/uz7LB2jDQWM+wjX7OPDtVrchJ3oFMpwaff4hPUiDYsIrvssLrya3dm5bxM6ZpTxb2q91lK
XYmQpaOUse23CWN5v9Ln+JDbziOlRryJ3+DY/smhNNbs8s+MZTc70ZbvimcPuPXn9HjbEeTxS311
Ev/+nnkwg/sjsOSh5+oewi9MyNKHG/bMnh36nXtn3UV7Qtuu2zIYbmd34qmstw39CaqGiKbcCfYa
4uT6UzTZnjmGvidTS0V0E2xTbTKdAXgPgdO4Ykhyw6RHiJylg+zj7T24/mZgEyQDKdU4Nz7vw3RG
1khZ2pFJqS98MjYaOky3LSx85Sm6oD1Ce47ei6LMkplRbAM92Cyip5qc4g/u0biLvE34VwyH9sl/
pkS5Te97MGUiqjf6VlDt6GEtZ1uI3JMfMU9xMoYQfPddsnSjc7zeFt5/27yH9n7LdTtbK0XJJc+i
1kT5dYTrE2emwdIHhM0HjDULSNEU2Us1oMjXPIoDmgONRrRZiZsLr9ux905e/E5/SIyeGrTQm84E
BYPByT9WECr9cGzpY/9kvBgH7Uu87++UExVE6GDt9sdaSHlHw84vEincOGPGd0qeV32zGK0Hf6BY
YeV5qJyAJxTeoa+lBN2vIYBL2K+S5lXMgxChFaXTU9R5M8uzjp7sFmCcEARqH90hjsNtLBdmuseK
hwSpmylvchMNw6+hzWIEsBv4/ze1Q5+GWQs9hXg3DpLEVtJaCe7yJE4L261N5fNtF144TWDtOrjm
ceSW1ux0c3MEoGVEaSI7Rc6k8sqtZQGsD1HCLR9C5dFUv9+2t3ApJ/ZmEVqByj4vdIcbI1Y/Kxc3
BSi4lvSPHjE7s4mR2bs9dVtXz9DlAh9Y3TenxIZt19pFd9Yh3cfeRnhaq8BeF2A0NpHeOb0XiLjm
lWzVLA3LGVhV7kB7hFsy6yH7v5L01+D8VocPDu/g2/u48KAfTcKpw7eeKvN8YKYE241CkjU+6E3a
vg3ZmnBAn3qV7nEhb2FagOwIzk6y/PmXBCYkIW17IbI9UbmLc4jKVXKx/svt9SxboR6ogBdhfGD0
04vsiNZckQ8VVc9YyDcINWzUGsHaMtrfNrNQviaY/Hud56tBG9EifpF2ulSs+o3xTSY/yB9GIiTt
wMCq9rtFaW0zlunXunSL2QmHxjWjSzdyWE3XKHa6z2RcF5EdZbJt7J3f5fa9RsfgZk7G8htq7T3S
Pba8yla00IuF9/bC9mx/GWD7x3a7bXfeodv335GLOzbox+yTk383MN+4IwpsLZJEX7Yhm/9uxnvK
eKtIgoWjHkljABKMVL3QeU63IWj6yi9Uql0dkjwKhbwaIfaUsf835KWTtYx4IeCMzMgMelFMJ7Wf
fa48I9fCuOFdk1gbiVWjO4WygrUV3uAkl235q/Areln7aiylO2O9EFJKgxK3ODvpuOqEMDcbHjc8
KNTmrW4PQzAqBqxwwS7EHcbLALiOXEY0tGb5R9jFGV9hD13QQ8GTDVXGvbqvDmvhbeHEmJYbx0VA
CWmMp09PbCiKXvVMqmCi30T7SoAHLSWhO8ROqexuX9AFUww40Oyku8R7f/4sjIJApr3q0X8wygRl
1rhPP2dBxkWRhHItGCw8V0YKDXAf79bmJBqMiMS+HxF0xKDT70GMSXe9iOpDrFfiWfM68ZMZMIVZ
D0jlVmWm/0Soq9npORqGt1c9G68by0VQYnInSCNH6Jo+e30b2ZD0kcIHBET7k3+M9uGH7F5/YABy
758R9zwkv5Vze0p23k7fJB/c7XqIWIAs8BsI8vwUcGCMgk5Pucwrx0wbdgNFlZ1OB8FMtqjV4VHx
I9ACZWXNCxdTgTJiTKqoc9KRmZoLDcUbrBxzPUVvPYZlfy0PWPQlVsIjgIz0CqWXhb7hRuWY2zTh
rrKarZA/Cc7x9tEtLYO/z+yqOibDcyIkuA1qrRgbElp1LrV+A1vKykYtNOcJJRcmZjuFfrtYQXTB
Ooq9hp70yaAkLGwlEGW6XQBCwC/aI2pBt1e2UDsd7QLpkBRrAb9juYOQ9Q5La7fplwqGBR60B9Me
zv19v9feKzGrmIDF7VQBjYK0NehTzCJn43tW6Ci0soJTdcqfNWoX2+yIvF+1C47hPtn5diatxIGF
aA366l+bs29j0mpplYR8kOL6RYnekBDdmfpLasmH2xu6ZmcWrQezdRvGx+ldic1vJ5LPamzI0D2G
4TYU1jgfx42a58AGRTTGY4gp5Byz6xWgDFy7GEtpIAcpUkZJZw+6sZcMdMGRGry9tqW7dmluXPtF
/iaVFBczhcqL1SWj8mIX3ls1OoWOlaw1ZRa38WJlMxcp2qTsLZdSC5zgm0o/JZG6l5PvaGmuoPqX
EjYGcakJGyNXG9x900UVjSq3KQy0RETngMwkSvTC1rhz3uvBoq3eDy/mj/BT8Ybkzsp+LnzZ6ZyO
hQWS1THxnprmU1QhCMl+itHvXv2s9cleVP5CY3wjosbboHGkr5Grjm5+5TEXJmceM4L76VqwWoDN
r6kLV3ECgwRyNQKU4ZqBoKGw6/Ps223HWXzIjAQfEO1QO7x6OxUoQHqMMow3vvww4lfje+FQUOJe
a00uuui/huYDSEPcCm5sYahxzrH3GZ4alIj/ur2aJd80+Z4BECNm0vWfHlsfyOhmeToSaUK0j+k3
Ie90ltX8IRncFWgs9IRLwfLS2uzD0JauKbSljIasGITRA+Jwjnc2jHhASa/14y9W0Mr9PhaGwNgX
MUMjx9powm913HTdh3CgQumG1VsQFIJyahlpV3Ze1gTf/UyJ+k0r5u2w8dS6z89+VjqCLeda+RpJ
qTwKnDe1+ui0ctDchYoRINkJNR0VENOomhdRLl1ni4xuhXx20Cr9OYCAONnrnlkGANhyS/uc9dXd
gLqfR3k0NIeTFzZOGINdzBvsdSAmzoOQ5NlZySynOxvWkAfHPszqbFcanR9s3ExECZw1Zz/7JBOR
zjLROJfDqt7XIUPMCIAoZb6hrVIo+zSW8npfhlXebKukzNEU1LMczcPElHjZKo2JamfcJVRLI9+N
73vVRT58QBEzP+D/NWqtadEItmVk2ue+Fr32pygA+78LozByzkhcWc1+lFRBZ16Vi+GeJwdSv0pn
QW2X1TEahH4hmekxLnW9vc98FVKpJqIRtaOow1hXxfKA4GaSU9+h8YtCYG6C+TuJMLtld502ykpT
w0FmxHcHivqZ6In+Ls6MqLxvSwnZSiNvlJjBo6Q2SKnS9lvdWpG50ZsWFdiyDCQX0R/dE4rXSFCt
38yE6t5rLyWG+MGP3Sb5ZOXVznC0Fi0zQZTOSjminxAQk9VTYlGqesiAtGl2ayiBAvoqNBKmxMBi
bzMeBGjzOk3AadUBOsxWEVXel8HtEpTJVDNLPjeVib5wVfmB9UFIgq46oTJF+jJSDbnfNUgwP5v/
h7AzW5IUZ5r2FWEmdjgFcs+sfenqE6xXFkloAwlx9b/nd/Ta2Ng/p7N0V2WCFBHu4Y/E8kaVj5ii
1WtZ6NcFX7GuyCyD5TaLIP3eyQBISWOT1B2AzGbI5TIKDvSh65CdE0Ube/MWFFFgyXH5AAeomHsP
yxk/b1dGg7+YOzvsqKfVvAawWenT1gZ2qhdo8dEbKjwL5rlwnScPiHEDKl4UkS+aCQFo704ZUK9Q
wU/qrDqLwmRVEYdzOfV3dxabWHHC3rm7rUrSt5QNCdktxpgn1en2Ye0tOJkxXzdap73o37O4xT5E
hRuG9PshSFcPJ4v3ryMGhVE1Itnxc4N8Nh1XLPDbY+j7CTYXTTvw3jKTvQ4AhCOqBf0SCNXLMNcd
4L7yEe9fcoOHQPevUm8BoJ8kY2Q3jF6lh5w5pq74lRLIEGvXzUenYsKO8wY63GlU+Fz2E/MjO3DL
wMoUeALTmhuesTplkn/L1VDgS3QRkXXscGn+XfSkQWXPuSjyxgAL6/Y6huX4WcyQh2rEPuqhmj1R
jFxCGjkACr2eRvAuYsCXb3wOJbhxwfiLTJI/9aRtd12xpa5eU5ejmB6S7BVE9+VPorZ+2vke4LKh
XdvuIDahzLXo8wJoXyfJDx2ZgiJ2zC4wuCfO3nqs0oNFRrbhRZF120nOEsBx00wCdUuxEhqawsLI
sY3GVJK32Ha3QpQ/k2zJzRVLMQKhLbAY4cRAafAOsOsIL4aPFl0lbWKis5U5yIqTCe38OwH2Uu3L
YbYWKMhU/wYuspe7ol96fFYK+KWGhOuUA8tmF187TGPKCtd5SBCkWPqxCVcYm+peu0SByYqliBdj
2sJUc9eXukHfiSOPhnRN9vgTFYyyTsl3DXZCuRu4ynoAaVP7xTMRH30QjWdutXowwRB8bRzJ2Hsw
EbZfXeGBllRiyssqUQtY6xRNcHYM7q9FMullqiPLqcIeY9klVZ6VHoxYvsj3fEyXvxFN1+UpIi41
TTJlU3SPTVx6bAvP5e9gU2GIpG874ZhcYel4xmMoUMJvsCvuYN4cJ7pDIx4tVTFt41OKxAuCH4bl
qf0ZTzEWcbAGR35tMiFPICUUsJh6BHy8LHxOk1e1RYzvurCP87PK0rY8ZzHofYd7TBDeRY8kOHCX
yWp2dpUReG008Z9zObvloFePn6kADchUU6KS/NqBMfvDS9brHRkkDtVwNd3bpBX/1QcqKitEAJe6
ZvEcPXW4zdwJQk+LHM8uMmnlsoCc49F2Yr/EBT5Qi8HJ0xYUdyLfIEN7WnuAbY+5TNjNTuijKhrY
7hRtAOaqqshaCz5tHg/vFP8IeQA6A9+W0G1NTivXY3BcBqWO7ejDtAKdzUKwHQqAFfswXvMLn1Xv
MU8aisOC6/nsFwPRwbCRjJd4iILoHOIujyrVxZqBUJLb4TOUqowee2fsq4ml+CPkFItqm2bz5G0G
pD0bcv6wRnJ+y5XZlr9pBM2i8qWNP9a22MADxA+DYVY0w2141kUq4EClC/ieqRh09xCbRWSPxej8
duLgE7DzUpbrHXGaBzrGNxN35px2Swe7dRvOYm94mLkHzn0ub/3cGbOTKwPrmHMkJwHckad0l8lY
hQ+D60ZukMVmhLl2ZOiGug2KgseVz1MxNdYCe0m1Dx4xJYc1HvHkvE6oHd6R38xehsSmz1IGOuIQ
OPAspABVL+C8et7FoazyVYXyMmQyDx7An1x8ZToy6XMghkUfE6MNvtUW6VsVc1jnfeLBivOm4iDY
+v3Q0ZI2CSjh44lRR8NnnbRld5Iw7rcvg/eZrSkyF77lxEqH4I6O543cCKDq3rXiYZQxeemHfPnT
xQDhjpUfXeI+8K8wJmZ6KRCALqfI/i06yrpvSA3X05EKHBxgzTLfOGG2pAJDO8F1NyXw97C+M7Si
OcPD7vIhGmo2iqnYYVBp1DmIty0/kAFxk7VWS5I+TD4kyJOHWRZ882UEQzqZZvLJXRzL/YqBbF6X
iJIQn2Uq4u2KqBoeibMblhZs93kjkQZUmXQB3ZMMGEgEhuhFVnFku2VnWl5UYjU2fehdbIdHr7Bk
9sZj7ga2CyyyQgGCFYeEkVK++0Uz0DYBOZsrMWUPAidT5WP/J+ojaOQrpc1SzqKOk/7JBOPUIAZ9
b3sE2ckVVMNsZHU7SwiBocCLGSEB0aTZeWT9+5olJxFHJ9BuuoMR5Njx6JQ4R/ZDVFz7dMalrHCi
wP2Dfmdp9Y4nbCdLvk8INFuS9vHeaXmMCqA22USn/RqZW5YBdL2NSUVN8smBTqtHuT4Boi0rHGFH
oLwfRND9yVnpdu2IdFQ9+RcnMjB9c/t9bUd4ZUcBvGSbHFKLdHNgtS7GSI23xe0EKR7WMd8qPljU
CaQ7timu9sLuk1yfTdaePA1vZFPPLp8+Ng/HDEDCtREaPGNc7aJQV0qnD9DW14r29IZY+Pd8bp8m
yJCHJW5/KNu9GYBpUKWmnynxuoqX4Sy69U+aspd8Gx5lx38s43DgPFMV2HO/3bR++WnRu5kBMYDR
3hmOmUOUTYfRb7+RnncArnnYz6FuoOjA+5mBhADuMb6ddTilzvzYAvITj8jcoM4ed9s0pNUE8m8N
SuhyMY6/IvtladBQ/EkGcY483Q5l24f3A3SohjJEK9oH32cR/khMuLOI68ANKf52uvjIZXlDMjb+
sy5adl1p2moO7dkwZUD05rs+hdhgx3ds7OAFgYwL1Cc5hi3/wex6tIjzs5Heowj6rsB0wsl6C3Is
bKx4OnBw+ioLgAOhxZIdijF4GzfqPmcPSnziQ10hMhhrCSIjdYZr5NXTIHnoxugXgx7u0AgeaR9H
dRvF+5m1NxbRGqGZH26dj4lW+0ysjUd3XI2sw9GyIgMnjsHnjNOJvHs2dX2t2wg9VdKHoQDRVG1T
baHd3svudS/xva1FJqDd8ED+kGkITLFCgREarY5FEjxRXQxo0aZ51+f4lw53ABJhkIfR9+sJQe5V
QKNT2JprK+aDBDN4ibsdHrwHGfCbZ8GBifSAquQgg9VU42LfXJY8xQN/ntzm4L9e8ScV+0hm11Xl
Z8gSBzmHIOtGj1ieZ9WiCLj0pHvg0722C37rYvsesu0ShMVPQrq/iI6vk5HdhNzeTDA9I131scAZ
qPxSaxSdSdg2BafPjpK/61Zc/UqXZowTWqP2ANaxHxEzCxS7ieYLE/1R45ZCSbxXKnpLhb66QuwK
FfxsbXyLp2GotnY4hyqsnMDrUeAQLd1KKol89YbyGUxxuiMb228EkV/JEmH7HzfDPKoBFSSo8bz9
pglSblZ9mCNMl3Pxbk37SNsAFNWIRQjXnD5VqF6YXVjVAkgf5OulbflhCPMdoqJv6JSPMgpvPM1e
yZw86EBfnEC1QuMvNpY3s6mjnfUB4aBH58ILTGnHVNutjsj4OHXROc2DY7H5Q5dYGMeB/TPrQzmy
C2Y0p0kGE/oCfprc1GNkhAHV4GvR5UM9836fueIUle5R5Waft8MFnWstEPWxiqgRCyDXMHLJBhy1
M66UtymaPjCefsxF+9lHQd2PvllZ8hV4A0E4A6yWtD/ie4JSyepeiHOCPQpH4NcjxX6Zo+PWdhca
Ta6J7PQ8dgx0WpOcy3RBpTvcBBkPK0lO+Li/ojGYq8H08EOgi9ipIf3uVPEU5y2p0s3NKNTSn6hf
n1CwYtmQZ09jEI7VzLMHHZYnQAIeW969RnH3UvRI6Z3VA1bP7HMsc7wrWHNfasDG2Q7ZMMiBSQMg
qjm7js6h5E2SKxH+u6DdOWQL0nRpcHEzPIeeQQ2dJwBsSgCouBle7IzdP6wmXtcuqzvgHqvUxTkm
dONuDmYFLSMCdzg3J5VPpwDc0cNkiw5huRhFJMTcyCTKqm1D1UwJeZ95TKoZUT81hZH2VG5QxqpW
pNkLl0CpVwGP508ZsAPOtXNS0nsdjfFLjEdW/fR4DPEwr68+UW/dlm/vFBLWbVzoTszbRxZuzyvb
eBNlDHIaBrMPesumo53I8DZtCz0vYhKfssz9NVwggVt8TQwHi58RXoLM72O8UJV+KSTypgdmwqD4
1tFg6B7R8yX8RSaDd5gPRSGa9s4o+wGhskXrljoyTn/LZOHuVyrQ7r6AyDCOv6Yl0BSPVqjii+ND
W34VhZivWmXFuguKso2P93jOry60GI7nnZzFoZuNn6qegNeCBmVJsx8jAhIj5LDyUF5tABbDA09G
1T+FwIKPTZcunFVuyGxYIYuiwL5/0KqvjEz8JvDUyuMct9tW3bNPNSLb7DQ8lIn3fIcIZ5SEvJdp
2gyJk1PlQ2ggFdqZBAGXHHJyVcQ24AdI/OIdAYrp1ITKjK5BcJTyu3ERa/AzL2aD3ZdYt8GOtFqN
qB0Hj4Wq1t87Nc62dwSs4byhWDHjCMMgU3CKRZCctxCN0heoglx8pmsHmlAAufR7kczJER+fZdW2
2OJLeotjl+sWwZszzoRxiPXzXAZI++J9C2sd1FNatQW+yQpp4PRB40uj+xjc1UsErXdp+mIrZB32
Cry4odN1ycg3jCemj5kX5qC4Kt4KM7PT4sL8hy3X6BF/gAEiu4t+jOABPOTtuL2iwkRTMGBjsIFl
Kasjn00fiGbH3GIZ4+OYcHnqpdbXQYDyuoRI5miks4muinIakNIRxfRHJKwIm2lDgd9A+8WOejIF
vW+GFh0xfnhUZ8tXlOsCSNpIVwxPLXjoGLNOtZGJ6vez5eG3Psymq1q4PGigXOpFxdkBVg/2plDU
fzfAM90/JsaG07bmCAkjYSAvXZzejwBL69zZ/otyND2bxvBw1TmL91AVh79opJe6GzL97AHqeG49
Jqx1Ykt1EpOlG35xAPeQSzOXp0Ub8dBPcfxhEvWNbIRjcjI6+hNfsEeOHl4wGpTrEdXz8D50wKXc
mC18uwt1klYeE9j7R5aXNTUcMk0yymTHdDLfRqbbSncy7PcJb3tV86Dox9tKW6aPoWHhCeCO+Oac
6F/blgUvWJBe/8olCqcKaT5kF+FlPkQYZDSQRcP3OZt/+bxAtSOORrKzpgCoa7U+MBfuFKpXWdhj
3gVPYCR9UN5zWPymJ/QILwgOq+PZ4OCCPEw9XIbttAP25dNk5a/QptFp67LdgkJo7fvrQMOHaOlO
G+aClcYaAhqPX8m8vcOO/RqPKTZ9B5s1iG68msEfO999EiAMa4cn95UGpLFgN3YEpt1Z7qYBCUuY
cl0WMj4PnTuqcI0h/ThR2Sn/qVPsvqc+eMly/tHKDG9BwZ+ESqdqmcadktBvIhYDXj65oMp9iMll
FMuHoO1wxmZTeCm5P/mRPCWy3BHGj3SZ/wYmeUgCccw0/cRgCN3bqC+pThvmOJZQx3J9zQ1CWjBQ
KzBZmfGFxamqTWf+Avu26y3/PXbrhY76s2/Hp/5+H2/TEtVY+EI+jhd7q/RH1gZHpTTbbbSt41x9
xNmI+mO9wsO750jeuGCT4/fGsVAi+PDIcpi6c7ei8MEjVw1WPgcOv+I0nREc9RejvT0CCPY+8LKK
+nWtHKXvI5QszC5C9X3YBLulG7a8ZT9jDwyUn4rNedNRsExjZp4z39cFBvoXvA/RQUcSP3uRVW1K
bvjVLRquKH8N3a/VAS9ssSrOMbzGCKeiHCNcQ1x53PKENlnOdJMvcq16Jm7DarDUkGpVZx2q2LnP
9nGsXlSXXBB/dBMju+bc1yblR7L4d0/XZ0vEqxjkOwLREOspft+nQqal2IVv7T4aGXRh0R0Z6c8s
S84dVx9p2b4V91k33pYbEcXjlJsH7OdfB4mOmOr2MASZrJSNsNq7zFkdomq0Wdnu6JLg12djd0BX
gQdtjRE7MtPjWCD2vUXYFm/zFyx97022/WBU16vQB74mN6nHaxxN+zAdHwaDTryQ+gYUdFkNrEQ0
oYfRrLPye2zGZd9m/hnRQaoKGJYdHOa+KLhQ7qSo/sj0vVN4SrsgfImS9Y9oRRNO0ZMm/A332qdG
MyH4AqtaG33gmDhMZfxKYzNVhUlvNsNKexa+zb391RbFZwtW59K3dalMdtYTBp55ASep0Cc6ljUr
4rFWzH9gyoAE/8EGu3GK5jObxndEVX0WmreIw98ge5b5UPUbdhIpZlGHCY1X3Og+RaMq8rsUAe8u
jtsSL3dm5jpz4/tk5MGa8KgI1mzb9bnFtBZjYEiKLaW+sQx9skKnM3aYpEA6Tm+zCd6DFFIW1s6D
KhxasETQFjP8oIyeWK++Iu+Ges35S8JwRQ9b8D7o9gaCVoxxLMpyDA8a1/1O1u9GbegD8npAIl8/
kypP3BtjxTfIFA0l2XGDcZkQXm/owoI+uiVgemzmF/x5Vdv/iNAftcl02iQ2/WbzjPiXS2d73NFg
MK3l+7pgTqyLXYG3z5aopzdVj6nYB6I731njeBCrKMeWvxbXaRz2ioJKbFoEB/v4OsTDcXUegp3c
F/H7jOT9tDR1gkqwEOp9jTe/wzM/VR2Fl7rsM+weufQRA0z5gOSaP3OBXq1MkDLoxI5myQHA6GeV
8l1bLpcy1B9QfuA//jER0yDNF30KPGF9sM/kLyUNShfyTAKyLyEm3OEKMWWy7plrgtUejHzdnHtk
/DnMonpZ82pJsaOBd0wCg5Cn619GX7vB70n7GI/ZrVzbeijJR0sotsr8NXLwUcbXFPxB4kd0cuMx
ILd1epJuOSRd1gz3VgLz7mCtIjVe9dQdgml+cuZb7p4K96lWf43LsZ7os+bmzbli37fzJZ8wlII8
eL/s3+4o2HR4wXGKHElc3XF/Tp27UNKeO7vsCtoeFbqvMBd1YVGsxVt33KBrkHVAWFdxgB3hNSko
Jkw9yMBtisYXX10IbsjyysZkjza9MgPBtUSaCROnKB9f+ljtMOI7R6toSCQeU8EemJjOAQm+yWw7
h2bGpOdQKneIJRZR1cmx7sjT+TEmvwJ1iRa379YDK9drObhmNR5A0bQR2Ss1KMGC/qOnaw19A3sR
0ykrsKqx/pDbCJx8Bo8dYA29P9oQ85F+eVm0elwpOfgge4AZfY/K8dK13U0xedatOg7UNGhhDj1K
xbEDDMSiTw7ShzGFewGp9y3DgsCS7qRuGxsWuNfdGWLXYTQotxUel96JeopVcM3cWuViQFp4P523
6Mq9fmM5NMf7KDQMtn26zo9JmjQZvrDFBAfHVbiLI5nXyRLYvcdg69lqmp5N0p7JVn5L7XTNCKZq
LcToAw+6kmBgTmNMbyGDVUs+kAPv0EmoTMF/q2R04ix8om3yLR5QvKP//j8hBReswtcN+vC+x4jt
iyPT/7zQ6J0wv+zRWfAzs7Rr8nzlezFyQWoMpnVWbaDWHUIxrNiDBBzgTCXTUGxH6Z5yshLo16so
zYXMrr0s/QoFV0Nq/h5u2BBvzNoqLIv2oReVn2MsMBFvnzM8THuGTEJY5jGkmqsW+Ywn1O8+3cFO
ibJvlaItdqww0KfjTO15oZtgiC/SKfrkvEhOrVf+SGkwHaLVxa4xTm4nVABxQ6kOTnco7SGZUPSy
Ec0lIlMfN2beS/j1HudF9M+zLoLjqlf+0m0Ljk58ESgWhsHf0nKkx22Oy10UKH3rcoSMAyyBkaks
8LhlnfgEHviIMiaMHyRNVHuekcIRPEbhQDAB8hiZfhBkmUQfEgLV2uBRjCKMoEHRzF5FvikkkrrW
JU1KOH/It4BxuMQxVMYbsIZoel7KuJUwFhRkOg+Y8ws8pYztLVqKqu9z4PmShJJH0FeQpIdJDYZF
m0qTw1BY+rSVEgnoup1f+lnES51h1gJVEDrtb7z94U3oGDo/+O9f2PJtJUSK0iPXwbcXu/D1C38H
/1I92W5p5qe77Ql9a4YKRlcIgRl3dlbbMR9XnIZ52wUnq2Oxk6TNsARF1/wKdwJ73PAEvJV3c38U
gEWaymD+DflQ/Rr8tkGKmIr4dczvLW8fzsurhnR7xJAXR0uLbLahXrocFaSb6ROFqIlPflyH78wh
HDEncjoGcP5llcWo9jecAJisb3m5V+OYjBhaYvCWQS65D6cUP0MYkQeiZn50ENgfuYq2N9V3dJ8F
052dZ/8Oafc1r+FTAfNQFWVocYMhGZs+zRxkxrbbrUhl3JsRNhEP4f1aOEsxqYJ9AwAFtcuiACCJ
OfwVdw4yFxUpmpsV2WB49eCc6ZuxoNEuWwgOsGnEC7tim0Kb5RdQjPq4oJKqbafWs2wXth/mPjj0
ZC0heOcnZmyOczb9thR0qgtY4VDZsKFpTYoFuQ47rQaWi13EexDm8Cb5JUsrAWX7OcH1vRyLzNDh
hnBpDMyjtljrPGaP8Rp+lb1/7cFYB1GTb3h0yGUqOfbkkwBjzmG+16t47/Pub8jpYynseJi5PiMV
eKl9AMPRXL6tPaQDiWyZeggRYxoStOtZ+9rbUuzdhvdco4ndMEDN0eqk0TggJyRGi8TRUUKiHNGY
wEoSdOtXxtqkkYSrfRwtIHz3FM6xqbuNWCuG7Tz8rdG9N+Ag07pwSKrsN2glLQZfFY9BIcRfjZWE
KKoJteiTpVmPa5x/JaT1t6ybT5Kb96CX4Y6pcflE3aghYkHTRrl1lWiWK4TTYvLSoq3KyvX7Ggdf
BbiSYDeWf5IuuDKKlqXYuq1OLZwVZYm7XbVbUQ28/DGNsr2UpUp2aDaDSxK1PdpDwA56NV1EP9wW
2yr0ChuKE6TQ7sdZ/kVMzXXLURqndkwraLs/V9tjhJgvX/ASQ0rCkY4Gwb3Fsi8qQtsCur/AeZfF
kGmgU6WLniuisd6bY8jfqe4WzOE5S+13Ao5Wxez4CxVNThoUqGtxKAqGQkgHRGYdWoo1ufgowDqh
KRuX8FeMlm6hjcC2hi+iSob1AKDl4xJq3wCJB6wSTDYYXntazRg7xBrrYlK9Mhl3ncEHgX2uapF+
sMhfjaITzQykbe8VxvbK1GYNxj0C5GcMr8TSEB1kz9T35JXY++wfPuPwMI0E2yTaQqL0PVwT+ICR
coeY1Br7xTN+ZJflJxIS8ZVnansuywAiJwx2b4UKxdcwRfJ5yrChr9NOL7XyefgKPQhCms3ac0oC
zF5la84OQmQNH+T4GpS9/URakH4uBP67cUFZO3AT/ULIDjZ+/YYf3KMkwFYSa+3TtmF6hoKbyhwS
3RK5OgvmrKiStIeOFQ8JrF0ztLz30m8A4nSc95goudnVBefsUU8Od1i+FApF2OzTBQMZFmOvAd/L
rcNp+4DQ9vxrgEMT0WxrAYMLHQmGcDbkOBUsYyeaFLpoelEOmaiCOXB/V8uw6rNp38lHsEP0FUez
fWNoGD9T6cinQ0cEVhXCrx5NmtKvXvjgQESwRmja1wGNNFbmjk5seidTys5AsyaHZRtw9mEVZx9s
FqAQ62RZuzmBmikjDDxwGjryRuNwwlKhQT+B/x0zJbQXj1PUiudSLYOAjGfRcwC0kO0ZH9ipTbb+
WYN5eIDwBIObnwtIuuWK1nDYzNOKkMFfGpFZV4QhRM1EKL/oztnnHBXnd4rv+bikVl96RpOnjaUc
FhTomENVhGK++HhKfqYow+oha9eXaYn7C1bWxx8KGvR7QVhhq3Yy5WE2qTsluFUh7qcQYSmQj38S
zICSSkkMHE3awU5vZdA1Kean9eAQm+wWBmkqSszFy377wyeqdm3gl3e2sh7R0WjRR1tCVSYg0GfF
8hZKrKlbtBWfbpswL+5Y/1dpBLW32eBoLWRMUSfCo4qpvmEYZZagqb5pzqJrpwg/EdH6qUdG87iZ
C6Ph+oBzhz6rkmlbBSg4fqeTXue6NThL62KCmM5mK1r0zAqGDJWk80+9eSRTbjH/Viqo0TFd4m8r
aQdcOktKbyIOxyezFWDvZYPexA5GIzDu5RQwC8szYR+lL1sI4Di44FMoRHRRRskL0nDjp44HJa/t
FLZfc7FYLOyyrrwyufTndbh7sIpO9gpHS4AWvhNldlqRLf1IF4aZwSK6GbDoLNSIgBm6NIfU3AtT
x7BvXNMcNZsjW4pSTS/Rlca03PtiSJIT9G0Mt1qbt8klzyRjtYpoSyGgZPSdcsH/9Ek8GnjQ3Moh
XVNx1wu6YWtggmvJXjjGo59S+LF8U/cn70ffgkb4M8utRj3oxm6feqCrd60sMDNQS+lDvPoym+2R
jryg+z4O0vgU6QIIXKsMTqIeJeT0E85MB2lZGEP2gW8JAQYvQaD43Ea4uN0wddtuLK1BLDwyzlMh
qmgp4XF1uZX9MZr7Lr1GI5YFm9hZFb70Ue7nHfI0oMIIuvH0B0xLGNgqXKbJ0VubGwODTIyJ5zAs
IOx5G3+KAbk4VS+LKGrogLMLbTldUJKtKWK90yDIQsAW+WYbXwjW1nSF0e26hqAzkirUaFuPMoMQ
sxt6yNcXDiNc0kwu3IajXEYIyFm3SXyiWb5gAXWeMGuvBsFW/U1SyWERguskhgvGZzmEdJ+G2OjF
ZAW2RcxS9iti3pFV6HITuzcf3qWUcexhp9BiTXxtJSXfGGbp7SnpVTcdkh4rQ1BkgRkzw1JuN8el
QwwCClB1C7vxQBKX47JtyfwdN24qzkMQ+O5phD/Xn/7/vuT4vkD0T3N38T/G5H8sGMVyGLvMeHQe
R+Aydm4X7fTjer3jhnDJnbfTuL/jSFgV1qSZd8uVX/tjeUATjLUjpJ68Zrtu/18m939JggPpF/tx
2CqDMbH8J+43ogKR+kwg6qhGy/1/a6z3YASc78flv8z8//oJ/M/f9Y+1AVhcsRecwbnm6nCfxWe6
axsMpd2+P67s8N+REP+6PYDNLoTipAhmjf+ZKpIby8SSBqrBpbrtcWG/8rUunooGStkOPshGNP4K
k9mB/qfV/d+2B/73r/6HlT9UNh0hrc7w1HfH5QCj596Av/hfjvp/3Uz637/nHwsSHmPcKU3wK5KD
w9LYPVX4/3F2Zb1xG832FxHgvrxynU2j3ZL8QsiyzX3f+evvaX2IxWnyTsdJAiRAANd0s7q6uqrO
OfWxPDY257WeYUMGjOHHmwsDGQDwYvBmDMdezteXgC80XSy0ADz+b2G1g+jDhKhuYuF0BY9esHcC
1i1Sk/Vxh7w+rMbWVr0YV1J51Nx5pzjRk8+h2WmWzK38/BNXB3RhkTqgcYBBpsyH9ic5CmL1ExPg
mit6BWqSh+ig2409Eppk/Os3jxsDUGGbjfXe4pKQoLuKFBSLhugUdUhqZQxrrpRaIF54i+gjRfft
C2GJFt3C9TWTFQE2EQwqhstU8AARaubL7+nzQWUksQCETZtmD5qahe98VbNEEjf0CBBnQG0EILug
KgpNXm7wYdHz3dzayAXHj3qv7LJfvali7OWMehFI1fTWTIGtZC1vy11RFyYqxaoMkCO1PEFLQx1j
rh1IYBWXUH4NQFNiNJKBQdzE0CztUJ/NR/9V5Ue8cAiFf+Whsgc0u+rWTCTw5olfWqKwcoACyz0U
GDu46eDoB9EBQVzg1Du0220wf1WYOrFSBhBxA1RDCI3AvEy4VtB7uXSSvM3ruuZA/jWrPwywpeWx
ajXqXgO79vVbcotqBDojCoCcBvBqkkbto4CBQQMSTKAaSa3Cd24wvK69Am1pZxZejsPHdJv/EO6D
O56Q62K+kHFHbSCwLsxTm+tDgUXrBCm1hSFV72VZQwEWY0Cgu52Q/YJhwmwbDDvJoaowPGhzi4FX
EgzCI7xCCwZ11fMGB5S8HCQvnQ/hzjKBtqaIPGBGR+H6Nm8uc2GMOhW67Dd8kmOZESCgmNaTYgyO
zZGrYHAeiAilwCskDI8GRuVnhmnWOqkPXGoVMADcBIXFOjuBNeA2TDk71qYPyAuwuAfJn0VFdPBY
KPjLAO08oM6Xbqv7mZyMNZwJg7rSQxc23yCdAJgKD/RDHVQQUo3UnMF5tIFxQ5xBCkmI8pQVT17R
gzpXilGrzKoPrXwdhNIDqYJz/ftt3RIXVihwYhg2KC43WFnjQOIIGPXG0x6S079VsttKE8ESDMCI
IOGuWAnk+GmBZtIArpMprFGI6YMzwESQ8+K0G8mvbiI+vFXAOepgFv+mnuIfEPpj5B2fiQX9MdHb
RXsBiqMyTunlxxSVIcQoFXyWqOf0LfDx5WP2C7j8HYHK2ZJVPUI1Ym+8xVAy8S2WmN/GRYI7EjNF
2AWgVhTy/xfwWlxdmKIh7HwkoRN2JKETnH+R0G35DxIrHgkWiMwgNHlpJwKVo5CqgMynJ3+y2n3u
ck4yWJlgc99HJ7BKaBSZ0z1qS9ddamN9aOGLYMaDhAmSLuqspJleZsYM3jpwgWByFCx8/o8O5GBB
hFJ8g3GbMXUaKWVEg1X2oYg6CA8EhD0Z0sY0yBZDC3UB/MoA3spgj+Fdtyv7H9cXtmWCYGrhORIY
QWjQ6YjhQw21k8Eeyh9ydsrHkrFzqy+GNeCwQyEA5EOgbqB2rmsjOTcAUkJB8hdmTq0C4yta6V5f
xTo7payIl36hl4be1GHbf177zUPu6vvqENvyG2jAMKEEwmeM2t4mt8MuPnA/jZPEAruuHIT6AVQO
kKgYk9NzFXaQ+GO08UY5QoH1BHlJp/NiW70DotNqwDPYuNIhd3KvOrajHZv+cdgZp0Q3+7frW7K9
74b4GeHXgmRA1pb+gCkU2+gGk5OP4/iMgfTrNtZ56+eqv4xQxzEL6kiAxtlgK0ZqlhXUEmsXYt9u
DFHDAf1ijO9Bpe9exHw4ZxSHHt2trHOM9MXXBwxgZAxfWz9pye8xNEyii+AHWb3X+wQNPamfenAU
6V6873vTcBPQ3BHSIPmVOwB6eyJyKt2RFQA3zhHU38DDDbgjeUxT31/jjE4fgX6wRwIpUT6YxPer
2xrI86UB6k7L9Bmt6oQYmBsMZXAYjkJh6gD4Fpg18gFYGlZoYFkkHraI6RkI4gwVZ9ceIHrhq69l
d07b1gykB9VgOOv27kEGE5pUiqDSqYgCzYseeIwew3/1qUM/BzMbDBPr1YA7VdYQi0DTBz0PKqlL
B0MzRqUb7Ux5TZvoOcNFEUADRqsA8rpnnAsSbi5uYzDVLI1RtzHUiVPgMwcM3XqpviPqrwUovLLT
EDrNT+jr2Ax768N+YU+kwt9Uhz5YTfsS4U9wXQCOHe7sP1Vgx1Vdfvez242M3fzMJ66s8JMwaOEc
CeZMhgRlecxZOvVHvkdXDiSm6ikarLQ1ewsNKDv/ru6mXcZ4hGx+SNQ5UZcDg4FOM6SJ/czNciqP
6KiB+ljRv03NcMbj4M7I5BdAfHrG5q5ScvItv+zR3MeZ0KJNo00l8NvR1O4CaawyRwG2XjuKSPeE
Pd+g98TyoNUbBFZ1JHQqGK10RabFfNGKbBRAKyu7Bu5tkJFVYlK2EcIdrxYuKLWcEONvMZF7rxFn
UTZ2MoAbZGgBZNIryEuhPRm8h5x2bDVpx/C29WmV8MglQk6gHkHHwrgMDEYZ5tPkIy2RAhs8vSis
ZTxqtADQWPx8JnzMbL6RLQ9f2FTIb1r4m9CKGdCGNfwNmOMghObIWJkJcHeMtZE4Tfs1KYWAYRp0
YqtKzFAPwgT+N8y4gI8WdzbEagQP472gKi0tdkFraysX5mh2przQEoijI/0KMf4cYjgIWSjjvGzt
3NIElYBFABgqSd9ihm46z6AFUHgH6RJj3xjr0KnP01VZMIb+WNpzb5iaToDUEutyZ9mg7iMgX6c5
6HEQCc8qwDe5vDes7JTcBVagoMSKB3L2wpQKZTjEimMHNAtDNGJlKM7Z0IKzK6Al7coe7ADKgmjB
mr5z3Qc3jz7Pg/KJJ4JlPJVKYEQKA80FAhwXRBjoqyHgFSghBm1KzEFxRwx07UCAIjK+4FaY0xdW
qS+ol4ASZDWs9lxqimhhdrJh1pC86UWWGPuWRy5M0dRPOrYzLBQfH9K/l3EN+1Vpyd3M8Pt1FYCE
0K8VfSavi5ChgkIfoGUOX244knlxT3YCR7cT9MTxHkb3M3GZXMdbl9MibNPvxLIp1DkJsYs4Yei5
ISTzDih4v3OO8T4GZquYsxX9xNxzAoFZFiHa5r5+3RkylQWAVILXphjG/foHBucmjDtgBPW6c64L
rJcXE60WlOk5VI4nGIn3k1WdQ6sFjOWgOS2mjCw8tB7zABMZLKubZ+JraQqVvXVzGYWiEKORgwKy
8RIdoPF5BvARzTgFNOFE1Ku/aSHss2tjhm1ym9E3wuKT0i2HMDdSA8hOQDy9di+htEFUEmuP1Tla
s9lBiVHWIWAN5SeUcOi8Rp1DQ09kbCzAtSqoXq3hLOwQ4F51jAuZ2n31VIAyfmQ8XDeecBdm6fQG
Y0JDNahYXjC8K1KPUoN8N6I1TuinlOldFn4Bj7hvdafQdLM0FAtajXd1pd8i53QlzGYy/GvjS4Ms
lCTPqBIixSD/f3FqC0A+lQTgAvhXL9rpnWrFrnEORSvmoIhJhJu01GytQvVArxO4LBHFrahxYZ9K
bop0aEbCI0JUgLXXcR8ciDxusp+tbj/tE2buvnFol/bojmEV+R32H+sFr4QF9mmz91+7WWZdnqTx
SHnx0gzNBF+KXRFXYNJG4Uw9dJ5x/ujsZt+y3XjjuCwNyVQHNCO4NAwQAS8gvmFK2wJG/VDqNcYG
n4b4fmjDvRDUoJ/C9BeqQRgg7zK0t8JHPhZuUBp+6NJqxwvhvZqqjHuV9cuoRAi1kKmbebIFoG4U
jpGneBIOMouMdn2RQrwNNNSQt8Dg3Co7xpWO2Tg0S0Hoy7lghnibshAD6TqQKIk2M9a0ETUg/oQC
IaqSKHesBON0TI+A5B3W5kcV8ak64KlpcZZsCr/nA+HARPuA5UvrS+7SJnVEI0EICRsopBWdXDTB
BIvp79+S3XggH7QmCcJMQAWYRLi92yn76/Fh/RHBvYvuuopiM/aWTo4A9hyVYmoVcFTXn9GYdCzZ
heb1qSQ64CqIyxGPyfjHZRTSNUPwwQel2UYENM3wSxR/95HEWMu6b6CQZfA6qhIy6q90Fx8TQWmQ
JrGGQ6l7ogPZ4b1/G/y7j0Yu/8sAAFsYHCMWJag2UitC51rPtDBX0eoFys+C3P0zhkBRpZ9/sQVr
1qm6Csp3Ed0QjTyi6Kpyqalz79ezZofdqxx8E4df171g4/OAxx6vY/QaMAigUUe5yAq/moQRggqR
CqikJA7Qg9SgH9g0P/6DJdzH6DuCLnvVsOommR+mDCvh8dhNFOGbiLkvMwUfDSPNWB8qsHhClV0i
ZKgiT9enhhSnnAM+HuDw/lUDjyDYLYe7bAC0Xwoe02BmiNNtbuHCHvk9i3sWsJqkKWJeA2Vc44B0
Htx74FcYWI2TbTNEdgCTRjwc4tKMn/uFwIGA3IZqp8kDx91ifJzLWGnpRlhA4wsegelznTShLs3o
QHjkZQozStwL1gzcPeYpS8UxiinCXGD0PVckDzTlb6LSffy9h6BNA8UR5G4gQqWea6KSpoJewjQP
iJEizZxZFsVNRUblrxvaCheaSPwQ8UhEt43s9eKTdVEJFijQRQB0DM4kcwaTHx6JwN+BIYebjn2v
y+gVdyD1DBv/Y9QS/qmeQY7KJfzMEj2hT7iB+80QEIfhqajF0dptuhIa+TAGCeIwZvWs5CiY867f
jdZg6zvVZQvEf8aMZQCjLVJPgDAoa5UTVeBrQXbb3o6PqQ3EAWYFy6f0LXU5zRTvWsfAWEl5zuzw
EFjDLQQTwl3shIfsVvsZsEXJ6GSV/k2U2wHcLpcIrLENMA1eQ++c2d9mh9AF4BDZlbpTFHOEnhM4
xI+smi99sCjTdJ5VJQjnAdhb7WGOHJDaHSSjuNf6+OW605EVXNl1+kFbDT0Y00rCIZY9KkBdDNxh
ANlSIkpHWTFYmQWdO5FFocGKOxeSCOgGUB7eNuApjeKQ7CcRJMREDWpwpevvO1d8JY88wvSuM6xu
ufLCKF2Dq6UBOg+6lNigwyjMmA+ec230rm/j6lnxuTJIlOjICMF5TctmirGWI7iCE1kHuBRKtJob
OP1OfNK+T65olx6rErG5qC97q1pA04jA36iJ3c7RXewX32Jp+MZYE7llad8gIuUISRiEwdDBZTwa
BpDtyD4krwG/ILknxEJAPeB1+/jAmjza8valKZLdLEJfW84Y/Itx+Mf6oIff/cxVQUZ3fT2fPYsr
66FFwFpUwKSiBjQaCHUv0Idb9JEmU4xHyVSyHJNAcvhYJ6JvpWA7wySGNwb1HmCfxwbktWA6AHqI
nwoMIebFsQcvqikLxbdwlF/7TD4qE4j3g0BCfl5WJeOnr9oxxL0W+6NQ+6NjFCnkUEy2+1cIFD4J
uwypuG+jQnoTeCjNPGQuZ3OlGfy4vmeryb5Pw5jHgmAMEeGhFT6iQQhA3wO5df8G6iU3mdej1148
sR+WW6FB/TJETysnTQdMtgKH1ltgp/IUiCi/aqFOGgq7KdAmRlBY1bk+F4aUAncb8ldM2l56XJeO
GVK/hlw3gsvfYOIEoBXdHtwIytGIFQV6ohbnMrZz80gtrJJjvfBzmROiEnww8HPDlDC2hLwMejBm
/Y5XAXOml7lGKtymeEcBFwRCIh2zNCh3uNoRnM0od0Re+J78HP7FZ9yKS2jy/tlW8pkXC8yVWFby
AjFjVD4qsAsk7SNjC4mrr07xwgJ1Jxc9ennQfSF3yODEb8IxuMFYu9ncQRCNqVu0dT0uliNRT+Fu
EqIZbe3EriBXKck38fx71MBT9C0QcoZHbh6Ar3XRFRy/USOh7mEKLCdmW9VggUIjfu8Hb4wN3Iy1
X4bozEKIhzH2eRjiPYhx28VD+QgSIskbndoUdyAydyP3v9zBi32krxIQmYN4NIFNkCKA7KMFL4LO
ipEM16OvRDmWkqEmGVO8T87iQXMrz3BQUX4t9rwNyi+beZq3vAP5OEZCiFQQFDwunb2bjTYVAMDF
OAqAfmZxSO6LeyKxyd0YHjBkt4k7HCHXazO+4NZKF3ZV+jYAae0AbFVijy5X3bT7BDVMf9fj8z2S
QagG+Tqz9cFIhendTSsdBGVAbtpgosE9E2on5OuSmQ/AYQ/isJM4ETw2sc+KmNt2UdMQeQHjh3T9
GnxJHW/k2OMkNXUvAZqEyEvWeIlMdnCjmmR6Hh/3rvRYfbqtc2IIX5apUDbFcywUHYe7QAxMfbyR
yb/ym+vfctOFRNSgJNzveP1RASaRwdnLBXhnVUMMtpSPKPreN99KScaILqMctRVgjIUp6qkuhgWP
JjtMzdF3QfmdyGdCQ1axOg6b2/bHjMTTBWJoQoQJCF/tjAO9djpxZpIajp/wH9d3bjMn+lqPxFPp
qW/44qxgXtweDvVJ6M0QnQT1LvLGezKBhxGFfWnVh9BhxTLx+jeTPiU7F3ccX09GM6kBBqsfUWp2
QT4NdBV/mBwQMwDrRORZutfRafbi23ggOIj0EB5mB2D5o8qo8lz/psCwXEYgRSBpYYGfMlbVufcF
j8/1XWFUR04Hq9L1Dd+MOl8flsbKDMoUyWkeQkOXHxygqq2KNXnC2lgqngItnmlzDwsZl7mgXiBa
7nV9lwjfivbl+mLWXoqCjqSKGPqVgcyhnWf2/VYLohGAAzLDCKzzQQpw7YXMzuY641MAwcPf0AJG
GYWW5iyr1IhmWcfEPyDpGNueW2SZ7aHYFzZolv4aEWeAuG5hjq7M1mkhGqUIc9E3TNvd5TZIVDxg
Sg8g63LSZ/a9sLGRFwapqNKNSo7P1JQ2n89WgaeUFtQmiFdYd9467btYGJ21yH2UgyEDdtBid30P
jFMoGoBE3SaDO6xm7doRiTFMZqkCYGgrcVNf6fxOB+Oprak/BBGUjxhESgqg9DH+L2eMuLy9g/8Y
M+gnlhZBHbcs25Jw2j5gMgt8uTWfmn0f/X3qjGWhDSHiHwU9AupGy6c+GAOg0+3sU5J73qk2FBie
wLBkBrbPyGc39/DLGF2yDSCuHWRpV9pyEf8EEP7bALpeQfZvqlw5JVHNGnBZlU+J66vQcNIw+YEh
XXqavhzrslJa6KoGYJyDHE+zB02uAJQd9xtZ2pM8NQ99nLwMae7mYMPxOc29HlO2Vvz1A9AjvAzG
QCsB9D7xpa2K460ycC/grwDJ0KgfQRdiBykI2/7eIFktIKIEmUbnn00ZaElDNHjV7ExYx2TriQ8e
JeDvr9vZqG4BH70wRGUpuhRADkEGrIc/RDsN+teQxdvHpuQ8EsFYluesxrzJl1yao2JK6wsgB2kg
zQhmq1Nw9u+zc/jWWLh5YBja0MXJvy2eAitjApe3zuLCskZl1sOE6NlDocJOp+Fn04egJdMh0ZCz
WoNbrrK0I126SgK6QhCZK6VdEf4SbTbOoNk/1OATAUt/C7ahkpFnshZGLvdFzuIHeQ9wIRYW5ghh
NVqC8MYRolHXPWXDDEopKBVpClpdKh1hwKLWq40EjbMwfAd/SMz1GG5lKXcyjNCRJQcsD2oUaPSj
edsXmBPWwJ0PQYBCdmeoUrSMq2fTnAZMEq4CDdgryht5IgJQzVAyNAptwOyzRiBCBdjIzGTw07fr
G7hRcANc78saPQibAOU1Nighoi7VnzLUkIN9tRd37B7u5rKACzIkgbS3FMoF85YL9G7Csvz4RQ5/
S6DSKhqmdij5Uy6rNZ/owz9WqMjRhFyOPkKDeUorOoMG2EkwSB48kxkr6de/mF1YJakEQkq0rTFS
bSC5I6te+HkOFEUKgabps8MAsUkzBrWyo3zvneANon628dSyRopWOfilSTrlggKIDG2LarINMA3p
IIzjlADsVMWx02PG8VrfceAQwUABvhownUDjUvGp8RUt1gugHCBPeoI+yk75bnhEtjv2yr91e8oU
5R9Kn8VRMoIGm9CViik05XcD1M8Y7r4KhJQVKi41GkSKJjJQmZ7K3kSRcniPdoMXOMq5PUwfyZMc
mfIJvLRu6F03TY7thWdeWjaorQTxeTJJ0kgQXRgX2iVespcBpmCNC60d8uKLGdQ2glBOrNJ66mxF
HABVT8JfVTizoL6bfoFRCTi9Bqg6crxLt099aTLAZjPaY8TJ3gSeanWu9hCieQSbFQiB9XIvKwKG
/yprNpq7WGQtc+s7Ln8AtUw+HQMtHOGYA4fxCaEC2VVhBvFvBddMzCvW9W+3tamyxgOjgDEUKPVS
UcUXR4hm8RjiS1FKh1SXVRR/XY6FeyxNUFFfAzMWhxLbZDfBYHWdsOMgAo6q5cvsC4xDsA4gF6bo
BiWKZo0EORGUYlvIFYLeD2JrIDa6ybun69u2YQh5MUBYAGdjtIoeMJhBfF4koL3HmkIP7FIueJjM
sBiddmTgwBmW6MOV1lUTNRUOV+mDrbTspQeoHjh9Fn6f5Wh/fVXkY1MHWZZkg4CGyTw9XSGss0mK
DAOr0kvt3MjtkyH1u1k3PC1De6WRhX2vhAnDA1dztYYAJoiFVbIDi4umgqxKDz8kRBQQWJlPjQeM
Tr0znkkFtrj1H7iTdjcdmcWnrZ0FKgc8IhjQQIZFXXBpOTVNhwa23b6qoCJ1MqfxoFDhZb9k8CaJ
Lhj+PQLPUl9B2G9xb+J5dIcdh5o+c06QBJXVxi9+CrUFCsRmIUaC2P1JGWOFVv7o2x/ZPt0lt8zC
xkaAQRv6z7pp363KPB+ACoNwxEn/rnoqHshP/HN4q+5BewhEQ2eCOOwA9RHSc2Ic0FWqRL71wja1
0EiFwBk/1509+hnmUAKx0t9mgU8bL67LidVW2LKG2IaJKvWTZ4gqoKJKO3UjQYLGNf9cdROo7Ubt
G9cqrNrUeuQG61paoiqocwZVByPBULgCxGlnCq+DcdckjxDE8yarDJ0R3FzRQbwDJR+/hwiFNDn6
o3IDMaEaWkSTzX8oTic7spu5gZ29XD/WrG2grrQRo2U1mOp6qAJA6lKLHjpZhEYkz4iJ235FEPIk
3MurQqDWQoiYwA1TQ65PSTfFx3Js0UuM/Bzsz/psVs3w162FT4f6MkqtzYg58Lq1OMQ91Ivi4M3g
ztF0ur5/Kw6pzwil/jHymTMsIhS625nMSfBa2YN83E3h6afqlTRMRHvaiTUjIG5cyTgjX9aoJUVT
iRkcFdam2pWgfVFBwOn6grYcgtRRZYwHS6AyoCz4MagqofEy2kpX3UFK7DtkDM5BZLBeYFv3ycIO
PfAHouepGjIA6uryiUtv9dSR5MLGCP8eHN2eCjU9XDlWEEueryWmSmRbIW0jDqkrgkkm5UEkOXd2
nWnmf1g/Fq5g7JzsApViEQeW/cgYbalBJbLkMM35TOjdrltZ13rgmzDyxwydW9XghwGV/QBA3OyW
T/nPOjcJu4pugoG4vQ8TdtF668uqAuaMRLBkyasaOXholDrPM6h6ubJuiU7k+BAXAsG+paC3PzvG
N4g8+o7Mqp+tH9tY68KwRJx6cURARB6MkH4GXiytEsgNCJXJt9zvcYodPRpAnirt/EgDsacA1JMM
3B7jk268QTDUDwgw6szQa5dJcFrY16AKASraXsFzLtolhwSQBYI9YvFzbZ3NhRmVWqaej5yaiD0g
jTMPTuS9VOUMr9myoPG8CDYTHnQRdNMv1/o+FEYdAS39XhcvY/bjulcy/nw6ls2YBOqgwzvYOQcZ
4hwq2er36xY+MfR0NrO4DOnEqk2yTisavCn85+mQnLmPYBcdy9sQWhOW7+q3wSe/UOsJqgnBYrvZ
pZ74cP03rAuflxcyXT4Dj0qTzxLuBTKU1Og2rqXcTt0MOZ14m79XT2Bzfa2/40XH2awyxtYhXK6f
8sW8UHP0Pcj6gT8dfictCPiieHd9hVuxFSTgvCgAWL4mwgNfrSGOEYzwCth0hC67V5PmVk/0ezmp
zpLR3mY6lNOvG91c2ZdRjXL/YYZmVJAn0JWrMVU9Cy7YxtFhZ4xMf5aWVg5EukUg2hFRpSE/Y3GY
i0IFS6uEtYmQmAj53q3k4ZwX8YMqJ+9xNX3T5uR3awh2w+k26lfQfQDuX5eHAx9C5rr1jZ/5kNml
FJ8iJb6TsuCH3iEQ4rjdajyCrzjm79wwHvhWvP8PO7T46VSCW4aop3EjfnqAln0kH8UIWgYKo1e9
btgT715YoTwMvNfQi9ZxgatpeY7mZIdKl2VEvJs1wY5TFKdqxOckLiGSPna7eZp3bY/rBqT7uw4P
cUMfXU0IATOI0v8SXr5+GQ3SE0dl9jHa20NUqzuocn3mQ9bc2ta7bbF4GgtEtnc2wGBsq0N1O9US
kXzXz1ygnebMbxjhmGVMvHTFsBfmLG7Bt+LrSYyMTOmOGfQfA17x96NWsF6Cm9FZRBPKUCCtrWqU
+ygGxuQTAx+2rJ5mEUSFoLm87qBbWTpq7/9Y0CnXUYYaWhVChRtMelO5HsUY1ZqC6bWo5LesZxQv
NuMFrjJVkQ2DQFUvdy8ehTjOZlxm/vDOCQUox+6A+mYEpe09+zJCpVmK0kz8GGLPev2mDUUzDSPG
nm1mctpiHVQJC45W1q2OdZBi8WxDp81pj41LxoVFM3RExvn+dOF1APyzJBrhLPJ5CVZqLGlWZjcP
KiiqJu9hrN0WGEFVODx1kkS1kykH4rmYXAzM77sIrPmd+mDE2QkyUs9KKUGTtXyAaoiTqtFtm/LH
NqoYO8P4wBq1MVrY5Eas1AP4l3NXCsGnq+a2ojxe91mGFZ16x6PlIoQxkmk7DwXR0aQhdmW5qKwi
b1n0gJvX6teXpvmVoOgCUW0ZpiBRb3ZDYxnxZIVQ30Wm0OrAq7SMdiLLIBVgMq3sqzJsQAzG9c4c
5Tej0u3VqdjLsXhu5YOiis713dz2ZlDZAhcqCphFp4oVpRJoQwRFJTtGbgGamJG38szwRiiempU4
vEHn9CGIYyfLMP85ohYn9C4fx/dhxJpJ3Dy6i19CLx4a0lnqkySmgoxhBZFEMfkvIejLhCZdhqCh
GSTUgeChShOfSz86D0FzSOPynbGpZNNWR3Zhhyx1kbNA0BeFZ0gd2YKRjr2rgLPtbhKl6TUcpOxY
gcbgNw8R5N8ogUx3Iqa7J2uAeCDeZlwj/GL8GLKo1Y8BFYMsgBdANOhRqbkeMg3SLZDRs+In0Uld
7SyC5ApiMi7GDPZDwAjBW68vzGT9Y49+/alxNQLBDifWoNcQzaUbgHbXSF5mdddhxpWQoZUCCzC5
ZVRH5wLUQ7jPkJVe7rgUTNA+FT+ffATgrO4JwPlfMIhvOenSDnVcRM1Xw5TYaW3tI/0JSqsf/a41
QRPkgV1JeuZsFmJtKyYsLNIcHtCzDbnSKPGYjiFk7mdm0UJrYqhBYTXb0vQcCywGGHLQaIdZWqQu
atRppDSv8a5twFGlghVt4B4MC+So8JdpfmAtcLNcoAs8IKg6sLw6fSpRb4pQ2sKekoJ3tEtvA29y
JWc6suqDm7W7pSXqXE5DqQ5g/IPK6z576LzMU240MPZ/drD3rHnyrYtqYUyng40OggEoP+DDFf2H
4M+/Rnm+F9Lo7fr53vJ8KM1I4N2ScbrpaSV55oAab/GklThoVsmGrzl5KEWHQHtWoym2dBVpQjZF
SBOanNtdN7757RbW6Ueg3/qY21UyRNTidgzeZBDo+SiLzqmnG+8CJ9pjHNlpFtjX7W4mriRzlQSQ
KqxwtMiGJCOX0ZiFrK1d+adsuA/0m6rLLUiCXTe1Xc7/skUPIoDZRY1KAZW79CS5I+h7IhWin2a9
1++z9/gtd0GYuo9OxUePEwK0JbiKppO860GuP34XDvWZjerarqqAl0AlY0GqYFBPA60o+KyMewlH
Jjqjzw6JMMAIExBY9L91039EduRALd5SwIkDXnxTbpnlxS331hY/gYoSYLiUQjkgP6GXTbmBpR6S
ZWPPuE22Au7SDAmPi6tUbnuhFvNytgvIofYoS0PSpWHYWNGBkJr+0gg5YwsjkLGXVWh6SXa4xyDl
t2AH8ToLekY35THZc17vTTtW1Lu+fSLNPVnzxgzOHNRIed4/FXGP+c3mYdYU77r3Xt8+1E8uVxaP
Kc8pCW4Puez3Plg1AfJ/vG5i+yz+44uYEb000XEBnqka10Ps4UEsH0J1for5why71gUrjXXd2Ha+
+sftIMJyaW1KC06EvDBO414B8A5CWUFh9Vb6TYZ2kVk9Qu6rZwU5skn0hahpIKZRQIchr1rhQ5cZ
g6+BPQUyHk4Igqcf7Q5UMRYZlkzs+hdrTno7qi4MUscbGk0YkkyxSE2GIG1Ygt8oKRWI0KmByB+U
zKhsFPiKVzwXIBLNqbWdhNHfMniSQ7G8v6jvKvbqOM4FigMpUJVqqpm65jVqawU9I8JuflNcXxCB
0DFqg4bh5TctA4htiUhrPnsjmOKRncJr3moHGmR2fcPOA7bO3tIeFVN0IfVVPehmO5uLY5TmNifi
lm5kxmtj62AszVBRRcbIYap1EJqa+s5Mqp9z32AOBQIl411fuNfPxVYWsLBFFwnycWxHFPBldCUB
sgbdmuIRgh/WPNJWOFmYoZ/4leqLUROSJz5KDCa63IYVJmViX18M4/vQT3y8GfIimOH+envSk28T
hFxnkRG11ijeT/f+43T0477Ph2pqkA7aEkgT1INqoYTwHHn8a2BJDiEtZbUhWKsiaffikkm7vswz
yELagQCRg7KHKL1k537qXN+8ldrJ57kFGx5qVIS0SCa/Y2HHaI0WOFe890A16Mjv8z4HgvBoWMVp
BtV/6GDm1YluIViD/2LOmG+FSn1hnIpc8tCH6PIiwyatFvFZacCqBVXufe6IL/0v6I6z7oOtp/bC
oEKttpQjtIgLvDahd+2SwKGesn0LRQMMizJsbX7Ar7XRLzE9HZB35giIOobxBBUpFUhjBAh6Mz7g
5pKQzENfSIfCCM1KIDUVUeTLFFu79cG+6e9Lp9j/j0qXddNsJpL6whb5ngtnkYuibhvyvbpD55C8
R8fjkoPmq0lefD6uVIgjwn+8CK25/lW3foYHViq0GbsWv4G6aFoFOKCsRfiXkauWLtoSrnZgJ82b
sevLDP3M1H09lQMdUaVJ76D+HRasVt/WuCgeYn8+HP0Y4rpAVjgBvtgK8YOgqnbQ+ue5VfaQZ36p
swBcN2n26DfyKfAbzuTmTv8vkXPxC6jTkCtaiLFfBLWpbHdFo0IkfDhnEL+87qKbNxtYYlGogqgH
Ki6XXjMEge5DmFmxg0A8GGK1L4XiJlJ+ZtyborJeAJvH7suYRK0pAvZArsYRQlSNsUu48AfePruy
BC/I9UVtfT6N5Hef1GsgBqRqO0NdglQ6QmGf40FgAs1agkwDMUtQHaVBP059eq5awwHdjquV3W3v
6x/Xf8En1pNKNC9+AXVF8PI/rQX53rgd3st9d9A9wp4cnVEXsbnM3GvnfAcp5dQKfjZ32V3h8pDC
0JjFi40zefFLqLgQxpCNqmLsBbTY36ZmckdpvJ9H9czF801XFDs+5ByIyjwzdmAj9i3sYobj0rMm
CRpZug71WUJDYaA5CwXnQ3kn2bH9P4LG3jEOvDvtgTt4mH+hHMaKRsTC//8N4N3UL+iFyqhicog5
4VQ0h1h+59HyawoERl1wof3KSN02DtNyyXSXNJ+HQQpEkux3lckr7pR+m/RfafRrHB6u7+5GBMQc
iYIiP1BEwIdQH1WZ/GFISh9zEE1s1r3vDMxJhK20amEDPGeX26cbfDEWhDd98lSvOv+PVxNC6Kfe
kf4VReNGeLgwSJ3aBHq/9QQyXnvsovc+i57mMH0Z1Jw1rbr1mVCkhCA1GiVAylF+oYhjo04jGiWJ
YTg6l++4qvVNaDvCGzlxp/rVy99/rYVBuo7ecW05dQ12UlV7DnLj2vS9yrKCEXO2Jq7RE0D/h6CV
BIS/yw82h2otdGqk2kYAMo/YqhwVqp8gqA5NogATabvRKWxwU7Fe1SSYUQdtaZh+shiJLJTpIAy2
8Ti7kotX2Hl683echzmgO5nh+ltTEpjrhs4NSCEUTaab6cUoSr7gF6o9KEATWcoHkcEklHNRh96L
a4AOWwSlGLcPn3smz9SGjy6N0332euKnlIOXolw3azvfk3Yh6oQYc1RuOtuH/B/A1tApdq47EMm1
6Q0GeSQAkSgSrjk+omZM4qLFLd3OldUZT6UWmQ2aUm14f93QSkYNTw5jaYm6t7g2Kkq1AKNiCh2z
9rG4B7EVtE0qkHCiOUJ2tvUS0cHmonF6072wYvbW1b38ATSzaTgEeS4M2GC1UDUwKWitmU+gY1L5
ny1w+66ex62lRnd90J7CQn1q+mZipF6bB2mxCTSITJp9UYoalMJRjs9swER6q2j95KYfJv1QQVnP
Mqq6dRLoZNhNzJmQrhZsv2ji27iDmDpmVzQz4eKnrFUdOSsYc8ubziBArxRdQMKIQsLbItFPjbFu
5f9j7kuW5DaWbH/lmtYNNWYg2lp3gTnnrJnkBlYsFoHAPCOAr38HRYqVicpOXEmbZyaJRtXgGREe
Hj6eU0EZWjF2SmmX05dKGSyQpRjXleGSriNP9lMQCOfOBbEmmhKCcEHznntkdbdRkontnF9oi7h8
5CK6W8HvhKTjvMOcNehdHAHwjDA3OWZo5hNuMkMC4Qi1lOP1JV14N9GC8y5qtiR58IPe12WC6XeG
jn7JWCSuubhp7xLeFntyOlGTDDV4CPFq5sq3KAW8Yc4/KVmw4LcvLOStPnYqRgqkOMyQ7EqBtYKC
YrhrwLe0oACXXADMiCqg3dIF4C7M0zch+E7VoICqJascdDC9atTmRHMkG31ltasJXHvJAFx4nM9E
zpwAntJc1CsYoHg4iAmeLpFxJhULR1ePIS0XDOulhOWZuJlCABNd54MU4ob1xKc8vOYmEmHPOvib
K5dbcQt394JL+i4OXcCz1SVNl4xFiQpU7j+NiWKK5FAAEzPjP/OUORFywNf1/foJQuBsfYMY6QpT
IVC6Q+63AF9kB4QA0Mh333sKiPIJ2GIx7TF5hh+eqz/VBkJn3mkREBFsmCg7p0GzHnX9U+wL993I
uO1AqsrLS8D7hxURzZbGQBBIwLRwfdkXLyFS0IDlhGPyIXGGHHSSsAx6q4N4L9ePBbo22fhwXcjF
K/guZO71gPWyHUOeR2qbSE81q196VXq9LuJSmZugFUh4SyCBkGlm6+UhGceawaUDJRxanb+1bug0
BhW3nOs/Fe7S5bu4pBNxs5itB5uMyifTvpUAsqynzr7OXFjSdPgflONdxht41InlCmqOiU2NbRuJ
8Vaew2xevJVX4xo4wU70QBau3EVdOJE3WxPllKbmwql4P1RbTMZsg1YHyFDgXl/XZTEA5gBa5kTu
O0uXsiEuR5JoqqUJj2pQG0n5yNLH6zIuWysgqPwpZKYOsR/5csY02OPtZK20zbiZWPVCD8kDICD8
nTQY1O9d3mzvOj6I6pjTYR17wLFjBKNEo31OgPEAUGcRyYrr67uQqjgV9wG3ou57XknxqPE0xqxv
ZdacJ0cpWIRyi+AT0KE3Y2mhLf3ig/O+Rm22RhC2srDrZfT9iCqQ2F66HqmBAS4vMB9bqi6o/+Ub
9mtH52WXWOEo0/gRVX2mfaO8/+i3bMmfurgitDkAP5oHqeM8p8fz+OgsVMgbxEN33z6mXrDuTP+u
2rw0NgChLP1rtFsaR7z81JyInW7IycVmUV8U+Z9i9XVoAqZzCo6mibrmNj20myXe+Yv6ciJxducE
QL+P6QDHcSqV1W4H0uV6xYMJ7bpaXow4lXc588C6p3ynIO6YJr56u/tWTdgj1VtUpK/46sBMzuWo
GdmtRxbN5fRAfzCXJ7Jna+R0X9OqCEmRQqHQyCYEehg6NjD1wCeFIWtCZrVq6H+VFJpv0Vi0zrXi
q8bR1Biycakh8KL2nnyYmf3Bq6qRmlfgvpA4MdHDR4G+3i5ZuYumFDVzlQdtMri0Z1LCRG+LOFGJ
NZj6Df8M4C/f6hB7AowRhC5utY+tAEA2Cz7DdM8/bvQvqXPM0JqlvpRFsAOVMFoFj4wJR2xFHY2e
S0xViA2RYwvG4PLzjmHFCfAdNXMyy0RJGiJKYBZONba+2U407Rw6IAJpO3FIAqx3Sd7Ft/eXPMxI
nl/RNsqFCGNHKPqaLUgL5KlSCoveGFOXnugtgZZfvjgYEdBUhIWYXJmZhFGSmzYtuCmySymY4BKH
vTmfoyn0j7rVgmMKYR5sPf910QmdXOkP5/kuew4akdBKUDqC8xz9+HPlgytL0u7I2G95rlpjlj1e
F0nX2lWR3WZlBaC3rn64bjcuaZQK4g84cCoBOcbsZeEFHfzBI04XucgQON1yYiZlAAArxjuqFG7b
MNgyNf47YfuJ2HnaO81KhRQyqiyh+o3ra9Q2czOPP11f2yVLcCJk7sWpaSkFHK+igpqBcUJn6ATO
lSUcq4v+DuiOAMWHBkGQpEz6fPKk5EygCYfBJ2TbQLJBiDdxBKnW4PAl5yno2Encpbr3JeNzKnJ2
aEUd99IAcDOMnYzwP76N1Tfkq+zru3dRM97XNefUDPlShiprSHKV0VoH7AgGujAWBGacQ13TYyaS
3lAk9EBeF3vR3qjo50ZKh4Aya541kEoWpUk2apa8a6zAyxz60H6emDombHVpIdfyf5zeL2nzjrWR
MD0ng46Otd2PirRvpb0hG5mhoqHFN5X7f7Y8aRZds0BPgz6HUvoMNKVI7EdNu5HTzPFzzmi6kZhx
kN4VY/ctGLKVX7FPsaAubfLFmwGgFdDxAHjnA25+w8dqi3lFDRXV6q4TOtHwwfa5oEDTqz83buqJ
kJmWMlIFtRqSadx3TA00Qd1wUlkblaq8jildiKAuNVWSE2lzYNsBIAxqEENaAxjv0JQ8JGWDL7pV
2OqnzNYiZILJcYno7OI+gitElhFzSngcz+++T0IS+iV0FR3Rhiq+Uvb9urpcvOnvAuZAcnqS6oKM
BwEmTF93crNXwuR7xC0xnyyImfsVWUFkJie4BdLYBphiy+yxUDZxKCyOs1168aaRPAWt9wA/m4eg
hV+QUlEKwNyAqVd9HL0J+F8AC1DhLh3OZUvyLkud+WjUF+WkYfAk/oS2SW+6zeRH6E71+ne6/fGA
Ij0sadNUwbxilyJppg4FdMF/SB99F1kQQEj3CcBtcyu0/04W5ETavFwX8dyQRC0yFHzUrFOSbxul
eb6uexfv7/uC5mDxnVSHaadzcKQVZsJJskNdN7KytPV6KRr8GECAKQ70NLD4oGT5UBXMWl4BBrGo
WcohPGrO6E0FMuF7ZUToGlvKGHxU9omWDgXpqTYho+n0/NImVQru0GQSJlZe0lXekKWvgrxEyrQk
ZlrziV/A+I4RHSVQK+zDKVlgd7lsJnTBQHw8pLPFzLtIshazVk0lAEa/RBRbPpbtl5aVDl0qKsof
Td25oNlyggIFzUIbgRdE8lUgo0dh6IRPmSgDqomLzBp8L9p48MvW5qL1BBfakodAjT/1A8AXysYk
OTErJu0b0S6FYyV+JSrQMuTayoSdFiHNGoxG0+qGFHxt8QJL5LljnzuJmuGwAtu7O/LfEvqSqp8U
rE2SinWrlVZetxvWilZaAW+kCNetPDxcvwQXThEFeCQoFBFgTh/YIXxWkUzroSxyURvohza19MlP
lzIuC1Lm9jdRedEvmThYdHgQ+m/Z+KzxC3NWFxQFKOkC2KZ4hHKYXTtXR0kPA0UuIt/i49H0W8nQ
fdkMNGZk+e31LXvD8Dl/+LUzUZMqnWi+qJZ+IzIRxW/Tvwm8eJ/vO2pnTmtHx+QbIIAdwaGBEdup
W9jttrpltmIWe+ayh9ZK9uGm9I2w+g+4dBb2YA4K1KJbJOVHCRa5eGT6mrAvdBqzlZZc5wtpprMd
eLtMJzuQyHKXlikKnsrdYEK390wHOxXCyt7RDVC3AwozBDPR9X2fnrOP2w7/G1VQDfxsM7tWqgJD
nlRWYXCYm4nDXowGxc2FctWU0qoVmsXw9YJNwEG/S5z2+2SZJZ9IWZNhmdMDOw3vSV/j0pAtHozq
CNYz13+mwsIq/4+9RacqnloBMAUzn4skEeisZKpZmoaen4kgJu5vygfNxpyUpW4i5mEsy7q+tR9Z
x9CqMiUrfwqd91rmwlhXSTcdKMfv8qg3B5TPgwgwIDKoYVhpKqDHkDUgM+vorqhEk42py2GOe2x5
E6M3Zsvr27hhTigQsCiDhL1BY1lOHlOR2SNYBa5/3nlXNibVcM01xIgT8Zv+YW6lGZOKNWXiA4yJ
fCIHzuNvZRcpIyeLzeKpfgnYRrB5zzcrp+aNpe2a6cUkHa1E6hueOSjn5rYGZJRDOWDM22INIOgY
WF1Y9hcDtzcZeMAnRZcmxIqZcxc0Q5jXUgr6tB2IQ6x2R2UjzcxyCx72xk1ccG8KS7H+pXUJ07zv
FNVMIFfn+h63lSJ3CmQ2wqsS3dLqrya/plWBnAOFbI0QUVfmxWx/QBEokqluMeDrRwV10j44xmx4
qnp+Q4rkvpE5K+Uzm2+6z4rEfef85rmJlxhJ5iNBHz7HzJY0MYX3Pq20RwsYUXG/o8wStRQ4eool
VsyptGMsPgHf7y9e7w+SZ34GD6bsflSnc3XRLKJ1RnYIgJS0x9SzozoE0HR3dJEjdPYwfBA6exwB
HdNElIuQ7Wu6uyaNbDGge5CBf+YS6X7hak4LODHTP2QhUaSCrRgASfOeU44IYZakRAUZ3wTNyCsW
Zyu2BppzpbVAPbmwoTPX4oc4dBlDYWEOgOl+rrOcJtfp0AS6hcHdcdcUrf/c8yO5jcSRLVSp5gHX
D1koK+qKpk/4SdP9OXkP5A53Bh3hGt4DcuCBJTogq2fGpvgSel1uLiGizR68n+IAHQygeg0N1LOl
9VVDu1KoNGvsBUOY5ghC1RgByMPq1lCG7PH6yV24/Xjs3sXN8hmdXCRBp0BcWEtm3MKIKvG36yLm
bUY/lqSBtEQBezCw92f3zu+J0Dd9rE+joW6BNqPRLVcV+vX+chj0JgqTjZgyRAiEzpn5ckiMTs8G
Oh+X4VEM6r040KexZKvrS7p0tdC6P4V2aAYD0vO5TuQ+AUBOq2gW15eGEqPRur4vKuD0ifnf0HTE
dT9CO2QPZwtSFL8Hri4WpETbgOeNlDwAj3npZb1wn5BSwOmIwO4FB/jshIBEPPhaFE7lEKU19coY
LcHId7pVW0PgglwULHVkteRqfdQ9Hal4aWpwAhw+cAbPd7FkAR8qUYl0lsw/UHE8BiGmgq6f1Nyz
gkacC5ld3zZJwXreVD7A46amVR3TQIHNmWW/7p0IaEPUar/6i9PQHxXkXOrsURVoVRVMz2RLdItV
DE1fF174KXSIqbijDfT9wSOA6lva0Unvzs0wtBJ+MiaJ0WRNpJnxALLWWHS9JFsMFYg4W/FFBGQl
JUMpjZn82D0lo/YkprKzsMmXloumbg0tsuhZw8jc+UnWOpc3rYrlVlaWmI1FoEDdHWpcsJNMM5Fp
cegn6iy5ZBeXKwNUR5QRAoLq8FysCqwbqigQ+6MMHbsSQCrFRarNOXzUmw4hzPxTzptjcfIEaD1h
WjDJmQjAS9Wi36cAyC+Nt4kSk3seHN/LVx3AatBJUxZGuM4XIt2Lenz6GWZXFPiYdamnvTQ5vy8h
LiXq/DQ2iM19Sdv1j7mApeDr4rGerHvmtgQdz7hMmoxPM0hfEtJKtaH4Y7iWcx+ZJmD7LyS8Lx8o
OoABOCrgvZ362042utK4qhp5bDS/nvoKKq8BhDM8entBXyd9/HBP0Cf3p5zZZia5ImRIrUzjcpgW
aVZoYegc3ZLcqnZAh+f2wCR3F2ResnZ4an/JnG1mpYy5WAxvygp+XQ2YMJyZf2otHkP/ZuYqVmYu
nd+8DPxTcd9lzu5l15dlzUTI7JzBHmpkJwDkij8QsstOA9KR1is+jQ//wUzptJprOzwzu0UgKtI4
7XBlAY0KfOpU/MlNjwuy7Ote8NLeRul+7e7M4DKmBIEvYKXNS7GaJp5AxSl8mTpg4DYt9+vNS2wf
dna6OieaCltEa4KmG6wP8csqsYIvU3qXuwk93kselk7y4wN9vryZYR8AzpSH03b2w24UDdI/9v7D
dQVdunszT6PsA9RG+zf9/LOnJ/SWqZ8vrgRkIBg4BiY3DPf5xgFBG1ibOnBCNA7VhE5ecYlv503g
XV/N9Gk/6N+7GGVmSVDzj4a8byWL46yhrKyu/sxnxyjccumGl9gC6NzCouYIcETvSRwBXwhYOrnR
5TufRV5CIvv6mi6aYxUUeRiQ5TU0AZxvXaNVVOgFrKmT68bpWr038ph0thKou05mCy/ORX04kTbT
B6BVKFytp7LFDcc8sRNuy7WNKRSxC9tp90Vp+sPX6wu8aCKnKGFKRygoJJwvUNRKsGcDntcSE93J
ULTjmGr9MxGze9sQDgnFYUBjTA8sAQO87gDd9X26kMlZWsnsqFB1oH2fQQztvjDxoQyXIuDLuvC+
VbPTiUs+1rJAkK0hvZseTBCzGPxQWkE2Otd3bEnS7ML6cj4CAbmTrVB+rONxX4a5QcLCEsRP1wVd
dnHQEEp4wJhNQPrnx88GvsO8FTYNvEciPMiJIlT9rMQGqnVHbp1avVcvUcfOS+w/DPmJ0NlDxYjY
y0qFjVQBH58b8SNrzeF5IvGMeyPCYMyz7MjTfPCCIl40GSdyZ7peZyI/sAy6Hqb5uohlRynFh9Qv
769v6mVFfN/Tmb4HQSij5InlMTJ86RR2SAjvXRextJKZrlcpFctGUmRLF1nnCm2doOXK3wBgKzT/
maSZ0teanxbDgMVIRYS+5MDSRntov18XclENQQ7NAwERgP8feGy4oYvVmEcQJdzRfXhsVaO9GT1t
z8Woske1AQiaaL00XHlpEyX8UoRPII36WMnCGY1xJEMN9WIrFQj0oRYgllnYwUvqcCpmpnVJhBQz
bbE2mj7G3JeGW2IfuigAvR2YmAB53wdKwg78V3I6bZ6KdtkeLEfaUhp3XrZ4u7HSu4j50x4JShkX
HbaqtoNbcRfaGMI2OwtIjpb4qn0NbIA8KgCnB+0OBhZ5o78TcX+XUp6XzCLYETA7h4wW3M6ZLgqD
NkTqhHfm69pnwKs9Swm3jgp/NMBoubqukpc29VTWzATXas63Y19LltphvlGuDSLf/SMJZOYuJZP3
5+twLco88RBVb/VRXUikLmzYvKjPBrXuBk7QLUHiTKGFdojxtmWvsrjUj3NxuzC4g5ZiSZCQtz1/
R2TUt8MwR6hMAqUw/WTTTLQo1zfsw32dIBNR00CWEV0xeLDOZYDnCrdoiNFsRhQ7K0Iz7SLA58f2
dTEfNu1cjDQ7ed6Pq0jgc2RTwDX0XGWEukEXUpCXjfCQZJIvNZp/DKQmiYiLgTKgyDLAbs8XJish
iKRqFNn8L7VuNiu0eHggVwSzKLPfZrs54/oSL+7ku8B5008opFSrewCxhhNGGhBgYT8MeXj961Kw
nmlKX1QACTSL+FnZhlTtsSwSykYDEutq/ELpgopfWsqpkOk0T4LCileaCsnm0WppaBbdS6C+BsPt
9YVc0ggw2GpoW0d794f4Kda1Me0qpF9AnGLwo5tpYDTqNlRf6ii6qAknkj7YWRRDOr/Flo2tATKf
DLhCwXrcA/PiBxfMYoZkMjJnMRtU71Tg7Iz6UqqHPE3QloLs1jTf3xnxKvoPYtAPBuJc0Jx1RhGj
Bs1Uw2ipdXmPZvVVGtRLA6CXdeHXOc078BWpGmTSQBfKVnBblq9aVh8YkL//kTqoM5WjWQodqSFG
kb4xgtGf/rXkUTFmqXVd0MU90yf+EOTLMds5M6q8kGUa36P8TXSS7IC9xFlE1v5y3DSdzImUmVkt
1awmWgkpWc3ZnJDaQr8Qql9fh8TP1oG0fZD0ESZNSl1eSzG/H9L675zJr0WAKuTcDLR50bcjBxEY
4zN61dEVgvEh1SAtv2A7J2N8emOQZkINFPEyHFU0IJwTu4j/hXEkXU78HtSDwPANCqE2fbELTZV1
zPsvP4zqQag7FGArbp+JypbExSJR1XQpr32E2XsRAfNe07vQt3INqLnVk9A9hcMG1DF9e8uHLzlI
F/Ia3SULpvbSyjEUC+Ri4IkqmJI/3+OkGzoiDSCvjVYVZqv1VWXXq9RZqsbOYTnQA01QQHqXM13z
E5MeDVKVyRE6zNSeeHrzNci+NiDd8/NNGT9ynWJwvGhUoXjD2HNIFZtphSlr972+o8UXbvwilw+K
dsdicUGNPzQz4IOhGwpwLCgOgqHrrWZx8sGQkJeamIB1Mlp1K2Q7Hepqrmj9ZZrgaQfOBInnO0BF
jdaa0LaWHgu618dB/xxiqse7bl4+JFTnYqRzMcNQpnEe40D5NfXEEDwN66n8ONqNCWg94GNyvdEs
+R5zYzAXOn39ZBNrDpMv6Oprrbx7yGhoI6D5i37iTII809NBAzVSMfS+FYGkd+A/5fohlxfrGXOn
YC5ldkZxFHQUk7SY1vuku+CfeRWeuNvYrJ0JTzuyq3X3MHhL8CFzVO+5Zsw7D7E0PNl0QFfLzeiI
QDwCIIsrWATda7WJksrX6g3il5qqke2Z6R+i28AEAL87rNBFZ6Igu4Qy8qHgMd+I2YGiiwOptw4b
odypLo/4MPbQamM3XmnFK8XmHaS01zHyfu6b+v73C/uf4DVHfnMI8qz+9//i7y95MVQ0CJvZX/99
KF6zu6Z6fW12z8X/Tj/661v/ff5X/OTP32w9N89nf7GzhjbDTftaDbevdZs0bzLxGabv/E+/+K/X
t99yPxSvf/z2krdZM/22gObZbz+/tPr2x2/gKjm5o9Pv//nF/XOKn7t7zv61e65oln/4odfnuvnj
N0H8XUH8g/YX9GaCEXZC8+lff34Fg5UTegnS1ABhILCaGVAwwz9+k6Xf0SIEingEGWgKw5+//avO
259fAkMZQikRY2ca0NXk3/5c/NkBvB/Iv7IW8Hwg1Kz/+O0Njer9YcIQEEIYDLUDohY+JcYXZg99
EymZqCK3Z5A82yTCEG6iWFlp6tdRIeteq1Gq1ZFmifgRzBrdNhpeOYyDaVMilakhqL+awIGBd4M+
NoQsseSoKZx7EC8eOpp6OYu2KWCrS95uSfFUEvJSaqzy0Iecy5knpVQxNCWKLL4i6HvLX9LguVfL
l5CUgVXFd0Oty4YoksCsx2qLZjff8FUWGrpg9UzgMATfgLW4yM20BcStmIKmh9M0Qxq9QhUKg/Ha
d62gBu1I6gkF3eSljo89OLFCU9OvtMGs0u4L5QSP3KtBumNB810tq8RIat4tCXWGeo/J/o1YqQ7G
KMFNA7JdVSluAE9saZS3/vr9uM9T/HN+E85v1L93QEzK6/x7c/W73Nd8UtF6/k1nV+7/kzs2vcv/
/acaf7xj/eu31/NLOf3Aj/slyr8LcO4wrKLimhAge/+6X/zvZGrYxM2C/0MQrv+6Xyr5Hc7KNPSK
xqRpABZX7+f9UpTf0YM1OYyT24BCm/ZX7pf4BibzfsEQfU55AiRKJ+44BfiBM1urJn0lpSJFw30f
7jQflHFeXN8KB9GtPjU6t5XK/BCtEMvtfAB46du2GHdKG+1Lf9yLgMrtUIlu7Tb1DaI0Nma9adYe
PuVgHR6Psq8fe7vuJJs3La2u3WYr59J9us8NAIxa6X6XVdINWlzQih/R1giIKZCvmSI7hcCcDPCi
SCs5ClHtIWV2q+a2bPLM39ExMVQVX+GbXRqlh+rQjJ3NAtGOFN+WwJQ7lqpd3Gkhc8TYDuPEBta6
Q+3RyMvYWa2EUNirhb8fAnoYuPAQWkB4EEc7DI3AKPNx2/HGIPlrSSq3atcZQVbbqbkiSvBIK/Ve
i/I7VeluQsGmkbBuP4e87GXh6IH0a1W+8Al1Gde5SoYxkph5aWsmIKMMGy+svyrgL+7y3kkCwVEU
xekEl5T6WhPoRmd3JNedMSo29ba3BIGZktoZoUa8oYXTJigecfdVDAjkWhSeim54BC4xKkbduMLP
xI2y9VuMWwXjprhlGL4q+XH1bNJI8niBunFkYNTQ5KXQFnK0a1W5XZPRRpbD4YrK6TXBKaTALcyS
E+xcB3xIOh6anfyVpuVNMQa3Ft+MXp+IXgM0O62XvOCQPfRPcOnEprP16i7gOCMo0MYt0ZXc+p6o
yh5IWz1a5Z5fBB75NoxgnzVuEg79Wy3spAQuxsLgy3JdsnqVe9o205fGS4S3WfV3HdeQjAcpDGgt
8C7Bx1bmeVEla1EaCrPRGsNxFXDyukQ+IkjWot9afSgaIuq8kbLSx3Qttfw6a9axyLmF1mwaXtpU
vrrRpcHl2F3Hrame7z51FkPTfDJGu5CPdsCb36njoVbA9WD5lVFzvjlI90OSurwYuSQI3IADnOkg
occ+sTlgI1RAnLEVtJ7HlO7rPSbpd0EZbKdoFhXNbZbJO4Dn2UySzdiWuQQzdBjDVUuwePa7OAj3
dC14fkV2XJXu/VjdUmbkbbfPd8ENzJDDIfHShE9iwB4V/V4q7ADTT2kXuH2iOGWAF4YDJXvBDFF/
HLNsC7rwTSntBc7fGvxRtfQhd2qq2STDeGeKV1R2SkszK3C+NV20ppVX5r5bAR0q5FaKNqwrOdmo
h3jrx2AW1eobgS9u4za05Sp0/Gp67g7qqB2qFrC9z0IXHnVgoYsJfUzy4UEM/fsy4+7IuuDJTcWl
ZiAwt+W0QyEn+8asw3rbptU2UTu3AOXckEgH9pDY+ZDueQ2u4fitV4aVFAc3MkYG4mKdQatKn7vl
WHmXCjXIMO7KaDhiO6RC9fpI9EYRQRZvZC3c3PE2aMJ114AuC9c/Ww0c9YDO4QJvzPVp7MbCA0h2
1kVj8Rr1ONXmMt4RuGgh44AOAEQqZ4o6ddYS1CFEmGRUI6YI4SSSiTst4kp1iKw4/caxY0TH1aAJ
a035WnL5KgfXDi96qFmsoyTeYHh6o3XhNvPb7dBJW7DYW6FU2XK0UtVPeujbPJjt2civtUJ0fPEm
64CirBfrUgOIqa6uKt+oEt4NGXAzGMVYguYMaesAFyXTCphS2W5oa9ON5iRi6ETArUw9hyrEBpmD
o3kqmAaD1RAb+RpFFLeoK4+WwBhgwC4XQQSUpOtGbtb8gJ1DkxRaapLMa7lwk7vAXYrzvdjF+zrS
zDJCy2Gj7fLgNczSY6MPh86Li4ceLQSwLb3BjBCNC0LQbsVS3kS602IefUhdtDUMTNt0srIO3COf
yGtf7VeUGNlYbIF/hymcIHcGNC0lqd3W+q10E1XVXRWvSyF9QOPqlg2tEWXuUPEbimve2YPTxdK9
WtIHEhUPTIgfdGMfFLzN4cEae+oFHLBuE+3I8eExSaJDE9J9FkSbqDJbmd9g/AF4C13ZWUUjWuDY
tfWmsonP21T1bZEGph99rgC9EMiyG4GjtpZR1eIlrzBjVcN/g0Dx/ChbsaZaCUW7wmtayBwmNNtV
rdQrq39SYFKOZJVrjUeOmB4XSLYLO4J6I2ACYsGgfLBVb8NX4OYey6eMq45KXhzEmu6jNPYEcvuo
WEqnbfiiWUBVFPnzEBaWFsYVrYaIGqbgAJM25wrcYJZIz8MMZvBVksKVXlKTxZ0pHEKSe6Kiel3V
rDrKreQ0BD1zYoeSinuVbVLxJlILV66MFph2RU3dlI/cQo/dsaFuL0RunOH/w5RyLVIznbFzONB0
Y4ANIUDGHdJY84gR3w5huvELcS2PkkN4OMfiSnwMmbKlnmABDM5NQYWsZ+DYzlunjHXg+wIAkjip
1yuq1WUc8uSVjRY0G5kEp0qRoS/tPpScAE8j+t+MSk/dKoJ3VGiurIVewfC2aYVXg21H4Htv3AS2
VusPQy886MfcFTvJi33mrVZlNhqdh+ie1x8lrniUPxttl6zUGLvCld4ggKlEqeE1rMO6syRgNqLP
10bVhstUV9phMKtwx32e+G7oSx6Nx1UIRpB+JR6krnFrCoB2PvJqqfIyY+DSHXRhN5pSyG6A/FMn
1RHanTC4FmApc2X9ayIysxIbl0sqFwxdNqBWDqxqD+WKGxArsWMjk4MPRutHOdWcRhucfRs0Dlc1
VtY4LMTeZcz2lczmRGRGjCFunDLD/I2KTCYa3HrJzcLSA+hpC9dCjMrVALOAx0PwvTZBW7MXrWNo
OxdSo+d9iCqPXVofM7MIwp3Qky1fyttOugt6XJWSbmnWb9Qk2DSkWvtmgg6TWz41AjDoNr1ZbpSV
pMcbqTBE9UZakXsdaMKKnnqPN2LurzAijNZ39MaHwYYISwP9cL3npltFil5APyTwhQFIM4dDqHBX
QYuMJ0JXS7dNqGdJ9wRw1S3OsDULi8u1dWGVsm+Jo+SK9eCBRBmQlSjJZKDcBg93IXzPRUybBnbg
gzPNHQ9lVnrhtvgkx98LKxuOpY0KKDh7XHn32A5eux5caA2Awh7D9PMUFgJ9xfHRUZEwwQIeqavI
iROPxZpH57xUMDAUQJty0Rbjxoqa0K7Ex7R8SSookaCuBiFYg5ZzTWgGlp7k2CfNUcuqI2XhUf5O
bxV6m6misVPdTIchGgwusGFsrL58SRNDa1wix1ttGu58SsV7jQxHsMO138fad/OaehQRtRAVnpDU
ZpvVRtCXXo9/RTXzAPBP+BVXdmaDbGxaFitMZ3h8JXtjgZ/gfXfwB/QTHVtBsssI2PedIdWQXG4H
pm6HVNoHtXyUS2NkDPY4x8BN68WZfOSK4YYRJxikO97P71OJ3SuJ5tKhNhlwr0MjkhMvBPx7TjmX
RZqLSbJRS25Umh/VI2DNla3qwxnp4EU99aFm4IhE6YnF6T5AHTeUQCc/0Bc/MlSfrrtWWyU5il5I
3AGqaAjWVfg5aVSHMzOe7gqV32LafBP26Ubq+nVTCqsqXZVF6uiJ7lKzEVE1tWIdtZ8mkw1Oc6ox
dIXiKWlfRQq8YnS7CZEZD7xb64in+NAlOixdZSZE8Nj/o+q7diTHoWS/SIC8eZV36SrLdb8IPTXT
lKEsKUrk12/kxX3YBSange4yaWjixIkTAXTCyZZgrNHWIHgyo2Uwcir1Qj3gFOVspe6tEW3URbhT
OMLnghqRZ3YwVsdc2eFV0kCey3bk7r8uKM4lL5reS0TI7UyE0Apmy4xgv22MNseDj/abensDYXnj
C79q7D57Y+7r6ewdBRTmtCIdDe2ttLcp2YJ7o/WVtPYaydcX3f2nWV+cSqr5T+6pqz+yW8e1m0XO
+1qzdfs4rAmgLFEG/+hE94Gn6cpsbvD3bW01sqJBV1F6lJ7mFiOlhTEe+YbB8UyeVjTZXWKuU+Ki
vKHJ8CPYUjo4GAwcSRIwZT3aqFd+CCvooh3dwjem0hNG2VteKQMV7vP4hayXLj58I2l/t49Zf5vP
T/iuZrRhb0e+fIhTD586ughzOPshiG1hh3QIFxJN0z+LH7wF/v5EZlmkurHUjiPZOnHpUkhAUlh/
44fb0i6ayYiRXQ2tiXs3mFHa47d//DcglcCNTFI30r8GS+2fdm1jVc7UTsmuX+SgXUB+LpfO3T9g
6/HRoeyaNqNsm+adxAPllxlwieUHcasAgAlWcA1T1dYnh3zbw82DJt8Vj5NqALu5MtpKjjAogBEg
RmiOA1UL+4tYyXBUNNqaJflf3Mj/p/j+N6UHLvDFKfwfmAsCF6oERJkYCOKDY/r/RQmq6Td1evAG
xxWV+9sMoJ1tcUtQuiOuG3ZmZ9HTvRz9uRLWUH+ypO/nstXOpBtJuFnRqsusc61s9qOTJHTrgSXH
W+U+tu9mlCFR+QnU1Bb6IbPVTqEI5MFRCQcAkrLLxvsrqj5qrVdvDK5LvW6psx0h2DykdDYAmHs9
Hf1lqZeY0P/2aLNC98OPAOIwQpGMzZxYmBqDuWcotMdKEZDRVzgI6gE/p0XY90fz34KsTz+avs9b
u5xp15BsPmXm/x6aNWu8yHyI1Gv9Ipgw9eEGJXVRa87h9yz7bF/naKkRtGE06QgwBAz/U01qKiiY
T1cfS9LIktpuOc1DxbqlIiurUNrNetGeaLvvGOJfgcnH+GJQp+gRBtiK2ISvQLfkI+W5Np85MnuP
qfLwOCCtWZ2uspCfzjyWnAjWO5qltN05JKOI/fLA8ia5mcHM+sZkCBNRJasJaQGem5/6VLjOWWiT
iCa/CfXg6gJTWz/8Bwb7ZgZwtM+XvV9vu4yCqU39Y0shqEwDR0udG9J7d0tclm66as92z06jz712
yU9NZcMfQfRcOWaOWac8UE6OBR5y6EugqMidHv+m77kpAZ1O4HLDzZh4IwcWUrtmCF0ngqQwAknc
TiSrNSTHFIvC2veL0bQ1CeLUqU3IfkwH9e3pwFJuzXruZRheycnh5gTgXF9DmrZ6UNFmrZfGq+EM
ctnbGULtMbPODg4V/ELEdsGoffNrpGbcpuT1mxguRi9lo5OCdkhRyAgoY3ZAYDbkxE8Y/tE/s+Hj
hLHInfV3GFT23j8eWyG/DPI9OYInLZY9moL2U/O3r+GPORsZPk7U3PGmhXRh+doaoaWZodfFHNFt
JtDeTWyY2V2QfmvuiRQOyoY2PU10kDheyVZ4y2OHKNs6KgeFCQ5eB96MdqpBZYVnILc1n6XMt9XP
R94XfPj9/zg9IzRlNNXOzRXsOpOLiZqPOqB1/hlHmo4E9fCwJ8wmyfHQRezxJbEFiBWOLK0t1U89
3jEeqPiU4AJIRNoWgogU2rENlrFt8b0ODCPyZ2GDd0TjqaclZWfJ/aD0XVopmHPAriBuHt8Ug36t
XreDRP6Qd9VBjnnekpEOJ/74ic/pA2sj7IBnA44ALxm25vHuteirT4+BaG9KWA8V+01f+oMsBBqh
Nufx4n6SJUM+RLbzJvUMlWEoL9l1lvgg3AHgLOy8uRw+sXINByQahmGa0pXREHasQ23MXrVx2sgG
1iEoDpwRU4pPjCsikLPD3ellECNPHTYTPqfolGvFJqfSy/EYPrrR+9j67pMToA59vfhDPqrI1kkx
G6Qw/85Js+Bic+c8QPYY0ROJ4ccg9nRR+8nQQADvfzYvTmIRGUroVO+OVHo045qdMQ1BZSm2nX9h
55qgAEzNB7regYE33XdjtoX/Yo4DL87NfTPfKHkjXXef29vupb0BhsnW6m7MZGYvfuzND2oLMAK/
5Qgj48nIh/2Pe8p0t7B31OWc9WpD+C3lGrz/PriyyqNHiKw3d9lkL1lnyMxDK9HdEwuA0GvbnPIx
1wEKVy150Wgmoxc9smiKAFrcqLW1R4HpPruhCLT+ezjheA3Y1hc+NSuU+DwxMHuij1vmj2OGObDs
BF6w6t2g77N+04flqjz/7QSbPHTFuYdeY2dyhdvL8vhsC+ap+ihp3QVDfsxGbiPNSbcKDatvE+he
g5MNbhedXLTJgyxA/wQ6kWmr2trDw9DxaD3EYekV5q0rZmolNc5yuh/TlBqyIsG35hrxuNKce2bm
b1hdmkwdECmtv6du5PkzJv9QaHW80KyhNCczmrYp2lZeaQGp6brXYgnKDTJLXC6y0HurWAAahtYt
duIWXQvnlAE3pSGKNlZrZuroy+KuaKZ/LeB8ndWwf8Y5gA4tUIfA9j/21Bndq86WC9xtK6eZI9AP
UEivAb/N1vxwuP8228u7todSFT7Hx35UWLQtfgGD92BnhqJRmTXAvMXSMg9VchDCaqT5eC1PV6tJ
d1wlcmXIkc2mHXb4Bm8Z8+aUOU734HlOvxo7Fd/CTrDVPbxcRjOlBSnd9NTuWWpY4ZqzgNfWv9SZ
Sx2ZbanPjtK3tmKwZClbp3Kea2LwFRv4s+lQpoBudB3+JqOdOg+C1p1bYbS20ryhPhCGy6mWsBUB
mkccG/0HBhTKEw7gPVmgkVX5HLzq77bAysJyS8Ypg/S92dLzewVN7+DNIHqELMkUhmNpp/rMx57A
J5U5OHrUHB7DljmajxZFTIMlg/97NnsVQTwSRHZQvh1j7n1bws/5tOSD9HL7zW7dBwuWux4cV5Ov
NfAEs1OXoYLyCPhFlYNpdPZiQP3Qb2dJdTfa0BEcJlZJzajE1FT61MPEfKQl4X7Jz/0KXsMuATq+
j+74/g3/BtQUg3HvxPQcUGx1YyXWX87Zgnhew3U7sgHXo4ETfwsyUqHpb/YFC2ROeJBtp5nuby0c
bk9MF75td2T24RTD/OHWJPxkqbs16eGIzCLYyh5FESExlri2LljEPhdkz3VPz+GNkI9eV0gI51rg
amXCE/RAxbPXlD3p2aF8KLbTzoLAyHD9+g2onrZJEfmIzqae7itPQVB74xBJpSWjYybyF6+c7ay1
SLPkzdHo1V3NWh/rAR1R/enW2jmkY2uiN/SuwFT7PqkwP3hd9C1ecBMdcOYaLeTRTGAxj2RUuLxw
MKISSGkY/D4PlNVBWyCkqJjPr8liie1nO87w9rqg6YRTjXVt5Xi0oocfkxa5glM9W7SGR1flnchS
ms6oG2cUKE4p/bk0f9kgNNwl9ZouZY2dtAytLFSLsXTbxNmin0Co5M7zZtoujYtsUjNHeGKsa0Yc
IqvAblNjOROLKwy2/AT7lgIZaSkiT9ONz1l/xGu8+Ngce2TMnxR+vU7YNa+D278cmJPHILfEdPHx
TQBWcVGgljN/nVt2nOJqfKnNeJ7cvw6vrkIxD1o1X1AT03dGyYe+WO+GP72LUT6HOcN5TGAvtADk
oKt3QJlveu/C/uv7Y6QUcMegPWd7ezZjHHyL00A8gTdod3RJ7lYKR+0UqyrREw//5wPagvaYzCCO
zEaP+xPCN5vG8LCJ+WbFhkCfSuHUXJPFOhN/dpJ96NIpJVzkVuvkvWgLCGgLNJumIH8hvNO82+2c
HwLcFnXTeYno0KaSoNMmtfSYeGYP8ZQequyZm0wnNvx/8wMGJFWrTzV9sYomZEvdhlH3M9ynLST6
H81HFWjPlRXYdRCUqp3TFVceReU6tG0mI0ACB9jAkFa5H0uMIYMQhU3lhS+eRitWk5SzPZbnMpdH
MsEWyuoRpQErATU7KEWx6s8zayyUP6zHlNnbgWtMa8fQDzRwRFglokFp54MJygfXjFZMxW8dZp1x
ch77Z8OaBBA9abaumr47b8gVgs0XqopO4dbuQU5a5QbAgedXQWlcg49ZdlhTIZDOBP8/4o6fcN/N
tGw3YNq3VgKbnx+gOFE10LrpczvT8tbDkR+gfcf2HK5XuQPMb/p7YbJ/AkETjEwUtP1j+bzqwS/q
Ezgw489sJMzn960JrsSABgO9FuY41WrKclz9yuwgP+XsCpC10Ggc//KZZV6gMpe7mYZ9NVt4yfua
O+tl9AFm/wp9LS7ajY7TFcWOid/iavdAgJqZjmwCFNjIXjl8yrzv8ep02h2VGvC5idTfP7qxJh1L
D2o85OI8NtNOGzga+AN/aD/Tu4Fzu92nbJ3bjKsgPRct6f/FfZ4iKAzCXw0NwgFAxQF7BWJfXyNA
geH6jaF69L5bZ736oJFHpx4s8FDCu/aopSZuPlfy6PoNeg838cKj3IE1Tl+BD/4ie5cC3y+HmR3i
gyFVE++mC+4Puym15vdzfCXUH8WOK8DArMhs6JDWPzd+vFs2dGD6xV/pNTi/1I464jQjq/kjbZkR
R2b7J6g9sZ55j6axEpUlp2owtFK5FmgOKKeCoND8nO1+Ks9YuOh4Hn7B+QP93t20rtoSXM0Rvkb1
SJeK6tcT7+5pxhSu0QGqQ7Tp6XsPpxmoZZbPhmyZ5u6wGjMzeEpkKpURrrM3m/TP0/05th8BcLcq
rdxXLD8cElBjPtFUVN1eMSSCzR0vg90vTvaOURx4p7154OlPgSYNXExQkr9bBCLf2voBaIniIOfm
1WywZadUopZeM2CPALARhmMoNnB7aGvm9jlxRE7+OPiN3gP4pRMmnM3aBNjqptP95pvvxGPlnhN9
uQQLwuNZZQaQA7lGNvKr1+RUO4pVeLlDh5wCXzsOogM8ux7Pm2chNjKWb1TL9J6mDRmLxv/auczX
hKeBZOkwXTdgp5b7NWiwY7FqAoaC1qy5O4cFGBNhfAyV8/ccnDdFp3vjhJZZQwwEXjVAFbzgonSz
HRmEn9Txc/Dq68Kui7fedTAcI0jdHTYrGPl5N9FXgpJ1xhry6FxLVEjEDc0t7M4ldtGi/dRnetfh
BLy+bwyfe2vclx4+LeQbzGahFC/2ZSkWCpRsOfm0nwjMlUgL6aLDdLOT1rSjmezcFKK3VHFEMK4y
QWRhso6v0jNZ+ja10BoxrDkfRlKMm14IZy0NDfyjme2zlrUOj63pe90QMqGsfEQgb8Ba9OK1XP1z
fAh/fLPsPx4172dj3oYhTNEy3J2rhCTZGfrc0aogsC6ab11sQkFA+Dfi6zfHBOgJQKMIAyzgXjRL
iDova3bQlS6aTHdY6OegfSJBeeJcp6+zJ9Vg0/L4dSDGFO8ebD/onkrgFYcAFnEWweL+QGdmQVTF
GDaoHk2tOG1YLSy/ZxtoF+Uu7XlytHeO1pAI8FZ0JF01NE7RmQwOLTQD5EO9Rm10LdtkggypoqFz
yZOQkEjJWv3ztrm4cKW8ECIu675dMGIHe8Kt39Hz6OpjTikdr0odl1WYNZR5FUbG0NhW+donavKK
ZWqAEpqMrE4uW7MYNr207BG6EJQLMkLTiHS/eV9ujUzwmlPz9oPGYkaXNR9nzOeEuNj+s0frKWZE
8A2pwj0zWJAxLL/XoavXxSubxijQDyudi9E/Vxqt8YnDc41VJiLl+9mCDgTM8wouUY98H6ALhZnJ
H/oXbd4MHY1by2o7XEDEohx+ORBpyTIt6c7O9AsY5fCAGOvgstoq3cBJaAeQNerEBjrP3c0C2oSK
XAxXXMBpuaQrksULFaKk7XdBQn0JF++Xr+8XGLJqPclPUKqm3aC1F5pPD7N1AKr764Qw0OInJQEM
PE0NrWK3ZnGLLQ5QP4mP129tntolMKaceiJ30GIEN/zHKF/ekU5mtdG+R0PBE90mz/4P9aOvFfZ9
+PIj5YnfABNSOOMcLbmI9WeHsAnHYL3HgxlOn3oQWlPwGDb7rRMhgyjqXL4I5ETvmjnlnirQvUib
3fgSSd1vP/hP/d1QRjhWgXSxHcJAAyYfXRhBJZ/pk5OJxso0PM5Et/rUTOGKTYNskejIXG1cYhKm
EqpLOe6xA/fYiNrXEEd6/hkmmfhun/5xQ9GDTAONat997JQAHLyFr6AvnssAc5W2Uq/tBZJ4GyfZ
VpvEQUiLXq7TDaXE26KpZzugjRt5J0t+HB+E90vxQx99K+/jMtw7V7+ZbnvDXtRGLQUQTF3Niq02
tdHAWJpobXCuzlbewLCkDyrbOapmChth1M4FMs0b+iYCjJC5Qydj3gCClONjCcmY77iDcEXqRhhQ
LKYedSZMSfajntBn6mN7HnKve7f9rezk97ScNXQA1aplWDAz4HSDpciCcjZRm8ErsN8gDQPLAzXE
asQn+AD2TaHmRMt5/sQKnTkaDqgmvaLFpjb6Uj9TzRzDtkXlyrtwDub4sO6OL1C2XQ+ChF8QzXgp
y7EC2ap0YTs2JAciIlF/aqE+iHCH5t4amhAGCWhjD6FQJB7nKWu79t0THz5a4bX5jbKZT/QuXQi2
Du9TX6YvHxDyBGbhNpaQcdd9Dr8NlETJzlVBbfAwB+ovAsAwF9xnBaB0IcYAPY+2xP0EUqMt4fTc
9Vq2Qlc6ySOfRNr8MuxbB96yaSVa1QJX35o5DXiN7uqcy4Vc4NO5YgxOqUhssPnYIO6CPmEvWkhO
B+hjmNdlsJOOfOZc4FwdNkc2TngK++fxy1t5qUn0XXsAl6DQyVC19hJJiaOz3l2VNUb32Ef7jSdI
UejNJwRBH81z/4VvoDa6tViCzRykvrlnX0tC4bV8KnTpoKSbBcRwENYyUE5s54W9qGIBwYY+Y/BQ
iJ84x1pFGmRtODommKACKfNy8iHSSAYwg8QfQvdcq85qw9lGp24m0Yi/N7b0y7bH2JE4qc3YvdVM
rhE2ckvQOwGBI2+DDaFLi0/47yGmpMMfGpI0QPAZTaIajCsnMFgdWRATOUSah5eAQzlYIs5Q7PA1
bd0l6g7vpmZ63dotQ82EKtn/bSwHzuGX3Eu8bbOCTyv/hGPDmy/T0f4LCFtA8XPF2sFg1XHiHqCh
mheIlYZiQbbH2Jj5au4oX/tc8/SYmPejF1n0H/z5M29OVjJAzwB2FNu6y2db5T8OTZCfAtWBwhmC
5iyxc5wzA4K3RdS/ugN72BpDekZAmDA7w7I/jnootg0dzznFEH+6yZCGrdXdoKlRm4VPC1JovKU8
uJ6mVawoDYQXrx2MZ9UFn4/aU0AXQBCYNBG4GBlHGvxp0mUmScCdZI35EsEtpOV/zgGdnq748fu9
DFpWTVvaaUE0/bUuq4ea/rziDn0cP3SFMSXE2FuKMwVax7rVxpSYaHN/wrs6Glbja6h1boTyB897
05BFK+FaOAQR3NSuzCT4yP+ZAxHT+X4Gx0ONf5XuFvrQlduEShjRh8GBjDjdSeCaVvQTvMLn/3yW
WDIJ7AWnCU6rLzJBBmcFhf9DWAH5Y9XCnH50+ryXeMvR1u5om5OzAZr6kqwQKlJTZnlL2XpjuY7R
L0oeeio+fZpyyAipSsAaG+bH1Fw74lWmZVUJxASrdkEgfGnBAm/AlZSawQdfo4Wlm+8lY6dnpn/g
gsksvbDBOx0Qj7pNusqKcVBMQMY3/9vAPHDgP5lAGyXmaPzogVvqeNYqOTeIc8c0OVCUYjApazeF
0uz3TPVoV1+altD12lDno1foYGZzdyQdQkVFwQEfN6B/2yptBggY8R4hcAVIHWC/Aj8EWVu5v0c9
KBKnLyeVzIDraHkpUFpwlHo9Nvm9z9Y3gnG+iR0toGfw1AxM4GpQU56fYHadbxfnaTCgNs3museI
lmmhCo4w0+R/zP2H1sk3sttv/ZRgTO/EMsIk1zRlUFO/T2r4MC1YvXt64YygNroQhNKgUs2LxwJN
3HZyShWtfHnaFn/iWG3xEflaNYWzulJ1UxIJWt2LH5xvhJ9ZgHaMj3aM0xcwfAg18139hexl4TVS
ZesGM9BYbtjfn/sWbycYaavu/8B6rd57cvkFI5kelOiIVoHECmTGVEzBXmCGARgEz+aMJAjH9lWE
o1SxjuDmbv29D8QFLw6d7Ts14JysGTel5zh1WCfSUwNfthXBb0yx95B7kAYg4bVlly2Sx/OUUyhw
Fg2gLqiYMx8M8aawNl53zx+XZ/7zfHSWn8zo2xk1BBSMRmKBuI8HoXkTNiCkedtUAD3PCdf7vpxB
THLVVQtIyQ4y2REWDqi2hZNqNPa9wtXSBnok3vPcDMIZ0uQwGZcOmi5od8z3A4fupMy4xmE5OZBw
9F2pXupc/mqNQ6Pq4blClAjCtUFfER1t6FfDBt817PvVd43roaZoMJZk5N+r+UJXJo52qNE39E9l
B8sA/QQm5Tg14WQCV2xgJhWbZi0GjKFxkgwkwzetM7v5EsrU5d+h7QqD15K3UGdbF7kGV+FBIsop
sF3Ud/CMfzk5Ez0j+EptpRdNRo0LPbbiGTFjG6bLpBf3ffUeM5oEZjPUSHix9XhEO4qbJMZA0hM+
fy6htc+aSiPaq8Ee+UtbEfPEsCV2iwFJoZ8sppF7n5FujFCW6VkD/tVZQN+rB9yVcDvZ4TZCzsqT
bbASs23TCRJud1cpa4P00H5hEtoFa4oEbSlp6i7xeW0lTnhwvtNajHHboW26wOEREWKQGxW20ZYa
lyVCsUPzp18RJgDl4n4dWA7HwsvCgofgwWP5Y5WrFpSwaSsH3y2t1SnpoMpGUWARErqbVgzCLFQS
eFPco4TU4frTWPabMC99a19lswLkhczecRnbpZvPEAFg7HE8IdHBihF75hl+pstPA7e4N3oRc2i4
dKQ44TlL7I9Bqs9jGr/UzL8wnR2LQMtHkMRIkH0aPe5c+gFsSTGibbExZRZJG89KYqeQy9fpRKrd
C+/1BfoRihMNk2bOOsAMbmppW0NgBT9IDTUE7yp7HWujNyEIncMJ58iAiBHXA/ol7/38Nm+ZcHQI
6yP44O3NA3oiqNIqZmBSNjXBY66LE7t564RDM4YwB9yh6Vq8VHKRjruWzNMBJj0xALTbI+MMEgNc
UpB250pBKbmi59pHm9tmw3Dcl+M/aBALA0DW5OStHczHuv3u0RW8AiJarC1PbheewYrG1vLew6j/
FqldFqzZy4znPhqWxjLho/oeyQqlXxPvAMRcYrO1V0STc0AbF0JYO4CWV4ShiMbuxLdNuKqswjMZ
JAGgPyObocsSgygwHr2PTqTKMdOc9/NYBK+L79MNO95kQ4dX0dG872l+7GPuHB8b7kM6TJA0Jo7o
chmvA/oD5ADtveQT2M4Iy5mJSEfqgT6h8Jb0Rjl0RXKt/X9dJerm/DbG5nYIct3pG/H/UmARoBcP
lPgmI2363CHBIKd9MZDIt3FR0E3mDBJqfYcvU3DHwejZ582wyAN1wduwLM+gSfxg+wJYTA5oDbj2
JZhfjmjGMjVhLcjQ2xA2ZFsV9WVlcFbtPVq/ll7yZix9bqY6oEi6Hme+3qc33+JF6+PpGPnLIYUe
+Wo1mavjfXXP1EEOEyx4hzM7QJS4Nhgm9mHC/Mi1plKfsJmMraLOs4POU/dKrwdov/ztYNTJjLUM
JoF5N1Wa1p+1gTliAFgtEHcCKfsBWV3GXTNddS/XdOgqOcuRPR9rJntrLPoI2rnah8tuNRdmomg/
smAMUiuEqTKwIWpRhNJWAX83CX/ZJTk0buu4g3/MoWfjq/ahDBo0iGyytobD0W1HU9h0oHQoO4xM
xBrqm8EIoKBbcNiCN8GdYi0MhHs5A89C8p75Q7khL3tA/jmYgt22CpBRmn18Kff4Enz6Upb+ecYY
AqrADDrQWDvNX0GtzJrAz8yhro2J1/TxS9HVA4gwwdJ9BovLh4zte9ajHIR92m+pQc+AMD2osRGE
jjoX497zUIxQu43ktjn0pvPttlj05qFe6oUeoagtSX/T9O2qNcbFwjtgxwanGZnR7mMockaVKm1N
R//X4qAOoF7SHMBn76ziq10aLi33EDJ1NaUPmAXKpks8HmN0w0q2qeRmIXFAIz5WreH4A8S5h4O0
MMYE74IpiBmQju1jVyfChoR/8qp9bkreqhjJvaFiYStjX9Fy9trSnyAdEDtCD6Gu3UjMYLIxTOqG
2Y57m0zSej4ZKLcjgT1+NcnhumI4hB8rmuQrji4MLocuUxnDo4fHlzpE5jaRvSR5g8tZB8cY9qgg
XbxhHtTnQ4/+BvLXYMxeMEsUjiEij9sh7tjCO6C1iyA+i0kMh+SPfuDv9gi1JIr18QYTxauFBoh1
YRsBpyRCHfwDG/fKmo5S2gcEICoXupubuKWCdN5KZdulJozKZzvQ04JevHehUlxNDTXJ8NPFg6be
zTnnfxYDxxVU3hZ3ylXMMM3V0HL3pga0pEpAOkJ7Y/XJibSRbka6eMdiOLMCaarjvW3Xd9pBMz7d
UdydR8wBsXyFJhKEJcmk8bTTYWkE4ZMyM34gwwOPGW2bAe2aF/Gi0LLxZjS33xcFTcdy7QmpHT9K
MLTZB3viSIy1kH0vTf0eWOMNn64PZszA3JzAxeJCiQkEek4Z8CST/cXvpgtl7EJd2GBB3YREus66
WHOlMecR+EjGZUP/aDd+H9gB+HVcFftk25KrYKwn24e5mFEcMMjanx6JJHiVAGKbKSEeSGcbo9kN
tBWQtw3YKxsU7J6+orkbrn26KpKLZslNofINLT+EdsXKTJE3eNG/Jtust4BcZ7O7kiHq4JPvGYns
b57CwbTbZQAIm3Sb9aaWrfDRVvKv4AQL1cdc7RWAZakg0m49qO/7tjDOJXd7lXVjMXghc2nW/g9h
57HkOJZk0S+CGbTYAiBAEARV6NjAIhW01vj6OazV2GzGrLO7qzuyKiMIvOd+/dzrFRnyG2SX0Qfy
vfpYN9qjiufSKffGM8bIWODJoIrGHW1ANCDXW09vFE+ect8oPNGwy7oPerI4DIti5U9tNue06cOq
7U7s3gj+H2aRhurpNP7f0KKkk/AhaxJNtqHi2fw/GQCr3KvbFMuSM/NHKlf9QFPjmfyRelchxMcY
iXUdCQQ2lltBatpaOhZMYUpDnGQjdiO68zUJVC4hhK3NXK+69CUDWQwPC7CxsV6kInfUMXNoT414
tGvtNy8hnFZhOoNIEto5Q+AdpcS2BCAe+bc4VvankrxlnWEDtKXXrnXajG4Z4FAwfuLyb9reh3S5
TMODafAp17t7IazoCfRnZ0HwSrSTLona9DH826G1SzMgDwWcfOVPn51UutulZMmt8KHSbNVsn2UQ
1dfopyhzcDLFeyYkDlMshhrVdtAkw5d2fGjS186kEHQqzj5aS6csfavYbKSoiwO+b88SOxDF7tLK
Z/Cgya7kwhP0X/ylio5HmWyvZIsZV1TT3UBCgIfSW3QL25B0JHKqLIWDTJnxj9gm3/vIT9/sfo2e
0iP2SqndtaifuDzmOUqEMw4QTeBxUX7T/9XGeki30RkhBGrpL/xN6le7EpG8cp7ocp/2r+PWoBwK
dZh8iJurovebwzMBprYnLTvMpuI2zHn4BwxTTMG6+YrZHFvmdfV2KeCMdlzgXVwcN3Xmj8uZ2Bwa
FMx6uidCH9UYNg0Txlez96uZwRfT7kMjTDq6jKl7clz6MhXhjnspZQ4EoTca2V3qEdo9vf47r/Wh
bTkw8YlWjsSvGRpf/FdMho1rRCNte52ORIoccyaALEM7jmZ/FFeE/xY2NdOc9E+cBTP933ZSS178
8mdiMKtVzMCqY6k5sRKtw4aNLGoTl5m2rrlxdmTRL9Z0C8nWXSqTOx6kWQVgkJ1kX6GpJNoHJcQV
EtAMmVHD59PQ9HKLBctqBa3pNznB9ZIrLWHO472r8c3iLxVqVenMnCgQ8donD6XCbT8zXjPFkJGv
XXEUkkMBiqxkPT6nj7L7zDReDJNXZKWcXTgBRtrnOJC3QEvDuWTTPR8cyJYF6Eyz80ubmoek97dW
qS/Pp0JC3p5k0xaEe2K+AD3rBlTW+xxDyk3dWZE+1vKxDHTI+btQm/edlMJFvYAZb8L2kNX2bnIm
qucsW8Ki6U4FfNwu/s17fXALUT/PJqhkT/t7LzgRhPTNSJvzurzsmEw1XpzGukzcTMCC23YAEHfo
ie19Y2wc33TwjUF90VfyMU1/YB1FnQuHesGzlbjjc2u4Hkq7dJ4/i+JlkMk6rXiiL/Ug2ZWtqbld
fyKdQi3APdykDp0cJHTreFo36Sbgg5pRvtJXkRWvFh/T5lQb7sy3sgtU4oHrt5hve5zu3cZGZ9qb
iznG9iY6eafa4gqMbIWI+cX4r6zPeXZbmFZmSrAhsI83pK5uewyZGLVaf38i50N7QPduxu6UdAZy
9GPX0HPwyC3JjzS6KTbrcrTOifjLShnHD0wnqp1m66FmHJ3qx3DsrffaFIIkdo0vCgq/r4aDld2y
srNnMpPjFQ9x76hVB6m0BktnIoN5khSflh17xXpiUGuWA93xxu6x10ajCW0OLVkxyf6oOoyFU4vU
+WjH6zh0fpkcY1ByXg1lCKa4ChoLv9Y0I42/78qHclvMVz7ly7NoWrf1NW+Vl8l8Fdm699yUlVJA
5htr5bFliMVnIff42Z+mntukChfs6zvvVanzmSgzZWx86H8LspNLhT+LuytWQELsL2LHircJpQ8j
V1gv6v5lYpNjQGhCeogyLmWb42ivh2Nd8fNZL5vEO7tFwvQqFfzwEsWWzOk0s+Zw8iZL5bT6ldec
rbqn7MIR/4xenzLulXd2yLty/pkoQVIWziz4ksj2GOlnH7/UxXK6PmR9O46mRMIHIA5uhsw/8wdp
4z9d7sSSdEutvwaOEtwR/N2flIJhT2gxafreVfYCSnNLaTOf37HC3rHyqxJfM/7w1npby4T78aS/
FTkNDwwzDzLa24J1zfyYWd088n5TX8joNqr42j5j8uhOGT2uOpPvM0NhZkF3TfuV9L9qBq76MFyk
4USt85kr1b08s4Nx4+4A0T3Qgx4mQiSz96LFks91bHZ4MLvfKzjW1D03irBCzU4K0IJ3ytTXxXqx
4HfVHdFsb8gV+lGRqgxwD+GFxZlXUYx6VbcLo3IySjp5dHpLACJ76ZX3gtGfiHsqQ+/ps8fC4cGm
rIMQ/8xg60lduMgVIJ5vJp8+gOCMpUrJHtX0S833UzU2TqLzrpUf7YScpHvLNNpKWbHEjr9gPahj
DEcGWKvbJZ9lX54whxoJEtrfbeaKnAZfAfgsK0+quSUhpq3tg6DEFB5LSBb4YcthBj5ApcznWvmT
d9OF5+jacNBUinWsyQnXfneS32wNros31jAGsaIETfMXzm2aw2U1IaZuvcQjrzLkJC4Vs+YE5FRo
NKwgl0NhkzjusNMRa4wYtMsSNIjEu1Hj6sAlY/1a+0ggVE0R4qOUsn6QcUMHPU3ahMwuYdiItYjD
xGjP4pPhWVT5Xar0D4iNOZ3vnax9wlLFICmoaiKwt8HkEzwlFtjf2JoOwjFaVf5IqRBM9urG+PZ7
t8l7XxRHOGRWsPGbgXGHd+0TqG3ZhFMDniJKzSEbqZklgJh+dlapZiSUn3L0rFbvAm9TX/cU/ZAm
TWdbNCtxcBPSnTeEwgHJVnt8jjXKclFwhbJkbb1xUffDIJW3qXb5Gy5de7ESi5+QXf+pROmYPI/N
8VhmXI7NgWL2sBW6x3ptS3b7Z1DsX13xyoLp1jCchBiC0/wuM8vLbNW4KYh9gEWYWO16qW5qgdu0
Xu75Et8ROKdlcdvsq0i2I53mJlAKCI+GuD+1mo+V2tIaM8Wu/ALkMp9uwvq+T0m4DE1Ym3bP1Fm1
14YKxLT84W/5IiBYbMP7KquXJfuzSxb3ny0nWxgLK6OZJRSyMTTrJjQ5ehUZmcJqTsZFp2HWBgIW
OhOonrb8dSBTOIXXJ5Yb8cfiDBf12RurKHc1AL8K+zIuKlrCtYgkNYuWuYisWjiDqWBDwPjn5eRX
qJajSwC1REDVztyYZ0U1LwtIH5rQRnfMI1iSco/otzp18xkL77WioiXkR91qj1m+HbP6l1JFZZ1c
d7m+gjtMcli/TBV2q+rX2kkvfDSFT/DXBSVx1JIzWelNITtFcSEtMuy64jYTrjsu9XUQjnAjAK8H
jWrWHCtELDtpuPcp8RLMbwWbK6S3ZZugOLRTDETSza+NwUqD3ObRrRoPP9/RMDGxRF3z1hlsbtp+
GSP7L6Zo1k5UFOarwXpb/g+z+pERIAgnYB8cJmS8flyDXNZGVFjndlrtvXuaD5jLMaVRYq9IrsRH
DLRwWair92x/22NbGp/P3iIpXmEBvoreko3OLrxNw/sEWpUiPbR/Ku1V677KzFVXgwdWXwGkFMH+
FtMZnhpgRabWxYYJJhd3qGt+kwLKd/ZSGsfmwVUkTwjxQmsjwbfEw8iu7MjCyzNToQh45Xe+tqrT
e7zD6aV+jTFpCPpXfVFs8WByQFkkabxYMguI2tCcSsRHb58+6/2jU6uzoknOyKFW8wwiNxXMHNKo
Wt+w7RwkXSdUdacIelXFya6xlGrDcTOdVJT95MlQ8J/EI/k1g66UeVlrBSlHUxxfTAUMRYrMxqJH
FTktvnd55TSmHTuQPuWqEFrwRAVDup12GseU5gzjaLMi1xnb5mxlohMzepqzh6E48glVsWZuIXK8
qjkGdqI9OFk8I/8WsJKsnsRV14qkmgnpaUlRNLBW7TkUcE4OjxiVS8emEDUiMR0q7B3m+JxmUiTh
l9Jm7YIblfQVA8+profPevLZQyYXEn3eEIfexrZ/z4X5vd2Ea1O9KBhkZJVBGPNYzEhn8yRBI0mV
EdZ4GDd1OlCij+ZPnaj2lDqMde35d6WFBi5iBcdOqzjIA4cKZqYD+ktxAvQ4AWqsHEXnmB0CfVy6
iH/x8JccMV9r7mtrud2QBOaiB5T3Hca7vbjWdX6TtZJD4y37GXLpri35wzD6R271D1U+jed2CBb8
wL97fvitPr6kFgGRMT/7erPsmFcGwMUIhfqayCcN6qI78G+aXQ9rVFXGhVqsUIWwl6TzOndRM+vR
k4cjEsOSz9XEzK6rAuothME2gIOLl4xasghqnCKS5fMFur9z5VgdU8l4cBSrOCeq9im3F/XbXNvT
nhWhSR+xoseWofUiWFogmdyplX7MFv1KE5uveHQzdseD2LTb7O2tHVMbjSKTCYopUaO2UiHDsFxW
ybFVwV/PmyYdVovcgfGav43GuW7fhD+4+8xuPqRRIhnnpuMzTtz8WyJzoC1+A1HVNo5Swc106mCO
1TqhJMeeRg4jzFDhJ5i/hjdFkF4LJb+q2Btz6VHPwRKTcUaAxJ/Z3O/cm9dKph1nZXbc4xRwZVGO
YmW9WjQTCXXgDg2ptjF+7O89bmBpYJfHaKaibOeXRRqpntRXvc0e6gO3ibYTeEG8TD5PYdKzBn4H
MPw90TCXwAakKR5n483s2AxB/ghZQE3vyncA8ISGxuBnK2VMx0TpnClNtJpvq6cIjUtXONO+Yspa
A0MRSFyaj32DgO0Z4JkskfbkqCJdjQ59q8jFKL8W3V2fM02aMeE5BIBMo0CUmYMKCyupQLirhVmo
dDIrcOntPcn2DwWmlj3ImNGSRLi0knItg72WmZBZQfdOH1vZQpG/yjhOKB81PFr4HRNVDDq+IEO5
q/v3udbe59QdzV+4XpRkv68GbfhbvOZ+zTbyNkqxxQy3/Lt4UUk+KFqSDxjz8E0dVNyhmnpRiFAq
9O/BFC/xhXlZOt3UVb+C7GroXqUmMECI1Fi6dyYtOjMdLYPnf0oq8zeO1BSvU5+uR+lKcl6CSGrn
S6hCSqVBCp+wexX1VsMcuO5XP0py7ZQzqy2n6WhcR9Z/Wrw5sZheJEaATGcY6Yp2tOxJEPNubHMe
8EYEdZ4Fo9ZTXtOvGcdixYHOXl2WRnQrdaIba3w9cG9lhuqw+MKOE6wQvSxjIIk6rtZkXieAX1Bh
6+6lv6/MUqO9kS5YCW9DXdxX8Xd1tywLTz6BTU1/nLr5mDNcJhIgVo85v6pOP/Ku8Q7o07sCgpZM
2Nc2klTNej8jtKXJ62YIx7JhGhovj0XY74ViOuLGANNoTgMwmpgyyyBpw42tv63WetkmkC9AGhjK
TUmQXoP2NNqBUFGbDUjNztj9GnQ2vkpyJAzVdcQspCm2upR+wy9J4eVLcj9Q9sewiPaYAk3iw9jx
i0p169f8krmzYqKVMDg3VOONdJqnDmXVoxLZf00YN1Ld8le+Mr1WhsagukLBYmWpKPpYhFs+0tGr
tfnAed8t56YKs1+7yoxykjwk9o5GY/oTj+/x/ujINxhmL8lzOrTkSB6dn0DM1Ieif2n7b4thMheL
Wr/tzVvV+UZX+oRhEfkE0KoB9q5YNvC9aq7VoKrTuKbSuzaHfekspdtbdsILVaAuqnqIfUA0XwoD
RgV5iUGlhMKPRYLYY2CGc9HQNryPI4bMXrPpUgRF8Ip59EeUwxmbmMILkbB+r4VbB4yihMUtGcgn
eT/Gaf9JpqPGqz312NdxI6T2wrA2Fk/mmyU7KeGKYp+hxhbA1vJGD+GqC2jhhnsXfVuWJq/uYfwm
9QwJBznx+a+NqjK55kWMJ1/hAHP0Bt+8ZpzLiN5NWG2KgT3FU6TO50E17JXAdlGRw34+qAkoH5UG
hyOmwIldR9zViZ92DLcWf5J6X8LZJuBsUxTZa1vICwTUKiWWDhBQwBpXfKpENYgc2kNyXtin/Dx0
ewaR+oK2oB9kQCykNBXFVEDcmaCtuILwMqa+ltZ2ze1r6ggi46lUEFU3b4RiSGW3MrNrNSl2015q
/pbqUymETqohcaSnGY53x7JZGH7p9uqavroZEd3AJFkS7QwjzH6IquZfSmtVCPNRjF/E6WHpQQPT
iJXUqKrj05pAqa3BzAz+pip+LuAON1p7SVgmvrj6PV0/xKk4VAbjtV8EjV/koSM40NkMKs8yMCF3
852R7KOgbtiN95WleQColqlSztrbIx5ulfGlz5MnquW9G/WrdFtbcjfGlMKFquyj0E7vCNjEVWgu
6XpcnpmmeDOTIVz30+npuu88xSZpYekxrh0WzMm7QAzxlHt1t3qVkPjdweRH3CdiMJmGU7D3cUq+
ykLxQ+lLY8qXizjl4MZHIz8InukUyxxMknosl/RYcySsMaYP5uxj4uqHWb6Un4ZAzg2GhG6FrK2k
IzjFaVo3zNZoKHw/QHjMSw1MOUuJh6IjyNAtJEdeEC5rJ1cxEaPZsHLKy1NQhA+TVBtFVv5Tj4wz
V1vuMPJ/8m7ki2JoG7suiPcvq6yOcxcofY8s4gnWejAwnIhj5q3ghtiV09qMjGt9ZralW9upAzUq
J39MS7fMFXtv34AnmHhLAZEje16G8ZyHcmGd6uQv+VLGF6io+kGvhuLO3r9f8WNtihu0KM+ODkrr
VOmXbsFt55cRQW6fj938N6vpyObs4mbm6z66YyqFnc41A+SJHaix8qA23t9ni6ud9BNqcgmZN0Fk
X6YniepuwObZYR0sdL7iusC015fN9BTEuIU4u6wIBmJRR5EJlqBTp/+wZaevz2MvOv0mMmwk4YmJ
HoGPsGBQRzqBDf3sxsbk6nDEvX4UeWeWjtxjvKktQ3nI0gmydMuYOJaytz8R9xF74otl0vDoIf/N
hAIW5HPJjTi7KmjSM6RK62Cg+0Bcc3uo1XM7mhRMZKsIRphiJxWiSf1Rpx2uA+utlV+hVvvuDSEo
KOL2IjbVhVzJC+CXquwnJSbogkmaxHM4kn/Gse/oOGybFDngUkviVcfzeFcvbFgnEZJI5FjnxuE2
+ZlskrWxR7mm6LTxSgYmwQZML+j4D/FPbDkNB3lplAezC9OJoNmBiJDG3eOH8iW8dvgPBoVxRN6E
LbYIS7kD8lzdcIwhQaf82G1OE8++eK8/i0k7xG/U3GZ1IUdQ50b0pOuQFq4rXRfrY9HIYFruoYgD
Ya2uBcPQ5N2k+hinFZRquoxjwy09n9LclQKVqUrGr7U1XOoUoBfDbcvNxRTqZO1LAxeaP2Pcpt3e
OMHaZxGHNV+PUgyLiZdh3UzAbhNotvhbu34S1P7EuQs7jraTDC9LlsI5l3rw3YOpPkc9pI4ZN6xl
NwspIl9KXqLu0fK/IRJd/7iYwKjZK7JuqnTwUKYxZUEMLUhvnCpmk7mxdCixoRC55GFDuZQJYXbZ
lYUrPmju0TLS0BpUMsiWk2JkJ+yxtaOqGdNzE7RTJAdzVtJwGUcWzCYuRgVLuqlDfGXD/FWuJMc0
YreSMHr0UTuX535CzmbO23vvaqdfFVRbdQgVG8LWKR0eEcttPsiXP+nFp9R4ieeKRIwltfkmTetr
mgOXj9cubBDmK3PkFHAyLqB8rl1l5Unhfpcs8FDKsG1kkL55Kkkz+ih4upH6sAR+8YJ11nvyAIP0
i7S8TD/pqX5KrtvHlMo3IRFvRdndGI8S4tVf0dMTcCS9MSI9Fc7qhYGhYQtn60+S64dEAsaO/ef/
nsaaa46UgIj3iq/LBBjtgT4aR7HgRlnL0KyUc/EPQUgm7Nl5XyWUFGu0V4ATYJnj1EpHAbfuuHbB
8qzAMTXunnXdKE44zeERbxLNswjGc82r5tz22xlCP4/JWYgj0MJLJbMNR9ad7ufpUhBCAU+/sH3o
vem1Yh22r+WrvJBdAiEyGORjbisFQWUzed64ZcbsxCfzLx95Ss35RcITmKTGkZAvz+QZJlShk8jY
6Uf8WttrNWXM4mnzbAXLh9pUn6P1Vltv+opUMvKdxFFT4L3AvMD8RyJONY4fyVFs1zuP4jo/k/2O
kKoW+qUQSZw6KKK1CfKHBrErDuikZ5XYf0hq0QzAAcunB0kT4abij66kSDUdcA5tWX0JQ98zPk/r
WlunFd6p5lc3EXVuJOKPuOuI1hhj80CWzJim1yHO6Bz5iDDK5QLoJd9WlTnlFo4zK/4q8btoxHPW
/TVE3iEKjyxhwsVoVnt8pqzqea7RGPL8rG4wW+gEzTDaWztEWyxHbW9GvSBEM9RVIzLhsyUsNPKW
YGnOiUaoQYttBFw09wL9Ni4XIn02X2KSnvMt6IxwizN+2VDcrwvQqjTsgcVN1/aJExa5dJjn3EPk
8RaQJbIvKu7F8nkvarvHbkcPHyUS8IHjPteSl25UX8ylfM2qwoWl83E709ZDppB4clhdafJjfQun
YQjzvQ7zhjTLC3qe8tWahr8JXGPpZFNO6YWfkhFQPH9gmm7nZusPYuMbQ004XOWnc+avbjYwHSaW
amhOk5GcAG/cXD5PpPlqk59Q48hCEwKLwneddSK9JPiZONy3lGp0480M8e1hwxfthhzwdtEuGbVf
N3VYr4ar+QzTiUrhR4xNHs3lvZRJlkyewQDfVTeiN+bH74SpcP4ybNpdwHj4kzEdKnc5UGTzSJQy
Swj6ejrG2xToDCOpCRutDz25SQJJY390KpAoZ6FO6OfqFHd/rQTNjdnKRVhMRyIETf3bJJ8bvEw5
89zjsCVB00dw4pHF1GD0HoHULqb5DOcCxbQhORyKtlqrx2mmfFJwmDXcyET8ECRZCZqnxYav7auP
JF5zKyjHvaMAUHR/6Z8VN1RhkLWc++nCkxyf20SwDZyPwrAiNhknPYkDCVcBy1etYybm2DHRdHCh
/mC1YdMA7BDR2z5xwX7ML6M07Yrxy66hhkk3jHqOxZELOpH0CTNFEtxL46506gNQRZXOe5k7xFl9
5UtK5bIHw9x8Wcv22TNRjo3xnYn0Lr9oXj7Od72Wr1loQopYZPVhCUF9i8VbrWNTXqBe0/GuxKVn
GLC6eX/HL31XCtxGa36DQ3GkmYiAf3sKGsyjMOH6XeD7h98tj99A0E4HeGB8rsKpVczHKPW2HBNw
RS+20ItJZC8tNP8zzb+Va75ZE4nYH6q0PGbNX5SyrZ1eRZEFKIedhCgijRW6B6Evwkkk52QL1X/V
at0zqz6m3PXJcRH3aKgMSKjfC+pkcRby/C524y2zgPQRfkv+9GgO5PxQnvxDNb/tZPr1bWP3TUKG
r3JeLhYfzNqLaDz/rFLETdDwh4PRthxMvgdza1EhrEOL93RT/AXIOxkp+QnN2sBP5ZN5xwV7UYX9
YhnSJS/TUJZPBo4ZJXU7TGhsC/e1LeHjG67iIyXjpiNis7escMv3yKDjWhGlU327ucYLDww0veKF
UZdrd7WSH95/5lp6CB96vHwfcoWf2XAu4HwxavPcHjoSzKvZKZLQRKQceNKH3SvN8nGyYNebwSHz
EKq65cyLQaq79GClzszgbOj7E4m7zMjx4eMXaIwBqdAMtFgM6noA4rVju+VvVHX9fUsuwr891gPI
GwKukvRXn9anehiCxHxCNxIjejas5mMwiqK9FxkrNlEJbDIFQ8NQn1jpWTC2qHeQ1Lx5xyIT3+e3
7k/B+KnFJ7Qolgtk7bK7dRkODWsPoORMuiGnzIzAeudAVDtnHhGk++eWwWfsI/kOLdSHnOAc5hYH
RZeUEIdSQ/QkYGuVe/NbMo2H+jttnUV0Y7Jw89nV/lojOYGfADnAsR1w8AazZ7gUid9pofvJb2F1
upLg592K1KODufgly6zXogKrW3Yi1cSPzK2K+YFa8thMJlx58RInOG6SMKZfH4eznjuVQuw5MTSh
oGVnWRIjKSUzHk/biAmFFHYylbT6l2xUvv48fFiu8DOXvvhqIFwpbHn/kxlw15iIDhtPOx7ThAw3
nkw1E1GZYmc2w7GND2WzMtyvCIdG14KnJKBoLy/EH+L0bc5a5qjKwk2LDuTqY2uXsYmZ2JYOHcee
coBik83+3D+62JekgKDxL1HuyKsgUYxcXzHzpz00epxmyGfJImL/OqBNbTLDhKb2tCY+zMSxDnrN
L0Ymi5/NjN7r5CDX3E+M5wViXgcuKfLNRlmBTC8JY+WmDhLRCACOJfOgKlsg7mrQRuDOq7Cc+Udr
DucBz9+KBbqoPL1jzw4IFMnQk3YeV/UobfOxmThg7EZ/b1Xq6sQKtTfZdp5AJszGVovOLmeHXFfd
bpjwO3a8kbsLzu1Kqz1/a2S/lERIm93BKIiSLZHfdNI7ufoJtVPy5NSW7Slzh7G6KeVyYwwCIK5i
w5BvHZpfWTW3vK8RN+ZjvZdXPpKGxp50gBxDMTDGZGFNQ9CqcaAWenJY+DxzHOHuJGunEXz3vvWO
vkHXbPyG9COd1KiLxyv6yyyIkabPD5KAs0V+WzXrfSP6SMQ4ipB/rXXC5YqXXfCkYrgaSX+DHf/H
se7PAyYqKhmCixZjIrbDpgZW/jAAwwXIBAlYekbH6fG/pQgT1s+k4jju8J6MpzgSEAnqqgg3xx0h
Ear3prkZkIG0CW6fCwG1fLcrFzID+fJMQqCRAdJJCNcr7vJePmQMoVAOHUnI7mnxRsO1EDZNiGFz
yTpSYuX8tCkE8DK01z7JHJPI1WA73CVfiYndxqBK7indUoQWR+4DeR9K8N2+Dj8UfKo2XKoujpgI
RmInngnCcQ3tb602bl2e54pszfQgOxrFJyZkozRIYwkJzeB23Yv2mCNBrXPF1VEdJ0Pg8bD8hfFe
3+CeJsROAwrjykB04rJAJ5Ko8iy24ZU79bXFuW5gPBFrBj/LdMKfHxXFEHQ/tQy/qiPh/U106raF
lFx80VSpzc9QVL7MeVMS1GeS5XRqmeQVRcDoYI79rsJCTTCgs4/msaF+30gC+q0yQ35+CT/yOXME
fEZzyZsspFEeS6C3DskZZX8fKLZtMU3OSXexJOGaHIsHRHh+66eTlpGpl3yqVXlUSzu/CTM3Dx6v
36amB1DxiOeHoSR33oyUVqJoiWrGmBnOAW8dCgYJjZ09p5nZT63kiPtXMekeJM1IROKmX2Mgcgvs
Qh1EFhxG1vmCSlZoT5T67KkrjXFYf6lbHJE7FnUn1o02pDmYWL0wNQuKepBblqaTWn6ZtFf5oJNS
ExAUZZoCcUw+n4DY/pMdiU0FAmawzOFfJGgQEFFlyzHfyXqdx2dYt4O+TAyD0uBBw9/c4S4EMQ5H
o/A/O9JYim8ZiLQic3onrGUEvVj4mpS8rOStJbGgfg60orlMou1QlB8DJEZZ7rdxrG9dvT1/oHV7
yRJS1kdYVZamLtlp2O3vRXjpLhWltaQRqiIfKYm5jfrjhk6pcLDDd+is2sD03gzvpJXZA1mQFgea
JOd4v2x+a8NnMFNum+ApGZZOqX+1uCjdPekvfC8NL0NHWEJEjm7lyJQ+1UBN7ux8aKSGBVvD3ZzE
dKsIZDJBWN4wMpcE4QBwzdWQ1K3iaFFjiei0e051RM1um5FQwa20v1dLJRQ4P8rwSLVCrj/4zUTs
Yt/gJnlvCJnpB5+LnQnixAlGCuLG7IQC00YFIX5po0zeQYragBSyKm0vyY4u5pQS96V2qDBJkB3f
ZRudgM4jTAHlMhkJs6oN57EIv1NsLCltLIl9gSISxMVgeqY9YsSEH1owED8nD8DUw9HHTdSzyxHD
3kG2kCaVJ9zLhlTls4TcsuAQdpKScCsIxZVwtbF80XbjTrwjP5B2JFk6yG86UX0WPUDDvD8BKcjg
maaVYGxSVfpzKxHBj10HmgESKywuSjlFptVEC69ckjJYqlm9RmqUdSUORYazN4eTya/VNazqzVq1
V2XNX1dDOaVYwIiNkclmHdZbwdZCWpAI61WzOOaP8tlWuVPzQ+M13V6UZ6skZFe6o4smThdd0SOj
JQljHc+LFEz7oX2dsDkDBC6tfGoNHptJfKn09FEt420f3G+p32/1HzJhboZXkYEBercdjBJUrKa3
YqOF1io3k7eENAad8M/q0HPJjwkD3O5ekqD0352QxgAv3UWVlEtLAI/yGX8zHJ35DaTeGRhGRFdp
BVd7As4Vk3mGP//D05ntxo1ty/aLCLBvXjPZJrOXlJL1Qsh2mX3f8+vP4MbFfTB2oVDbtqQk15ox
I0bMpFe0m6KmD6HPnrWVvo2Mry0YUHsVmQjX+T0esAW6IvUguRFeNmJ7K5G9XrpQM+GtZHytA8YR
Ep37uAJMblZgQXyXa+6Y27fANzXy+nJHHjFTt4F4XCu29cwjrDEftBdBM8vs0tJuYi9cVR7SRjDP
GiJSYc/TeW0rVwCX0VK+lQNLGTJ2NKz7KotMcXHsW3aQ8ec65HD1BuhMV0AEcQvPn4k5rv8JZvlR
U8MowCDDGkoaa8OrwVvUu4y9K4j3iDNg9HrlV/uzsOobo7MxyE60UvPDf047kaRfGDui9d2IYNat
scNHJ/ZbPnht7QFFsJoJnn2NNAACzgq2XDsONfMFFxEqLxxLV9DOjyZIDknDsdO9bYTYLAcIEOUw
x5EDDfAQACiWY9lqbyY7amuwS4cS8aiOQa9z2atvPMc3IHvDUoXJHe/KbcdCFdJ9syFkDoX4nGzC
PwByrRvUjlsJh7/JP4ThS0+Mc1xws1wTR1Gzp1Bmj9rgAZjWqxHjcJ9NrjQqYXNPGxnvsCIOp2Ra
TmWynUgRA1axSFwut7JP7nZSV/eEUUPIv5Niwiw23JVNuCHFGdUzaaZH12x3qxJ9HeZGxXGRwhlX
XD4oWFJHt8t+RgubyBiTJFGdju8T5WxcpdzvSCjgAX9BHcZLtJxMqzzVEn0HXpYCR05sEZexJAY6
qeEWw8ZMapg1/00CvpzM9U2wNsIQ5W12alW7FYl4Mxc0jJG/uzOdDX7ey8RBYvqahF5IscMORRuJ
9ajkUoQ07CzegS2pwo6QvX6SMpGHCzJFtbMVMmyCPEGIvujX/AVQUU4W7Sk4+46Y5TMSvSKWxhVe
BASVM5+wM2w6TIK0JnuoeNafFECyxuxbcwBoGrsbfPQc+1G7YYfBHjhiM+tJ5B3l6am5pJbFc9nK
4TaAObJweGNnwuRO4oSbDIlU46gfE76zmjszM/1uYYYrUM5IyOwyBtZAtXXBCA5Y7MJLFFkBh2dc
uJoKMrOYHV4zjuqwwZ+M+qYeqV3HqO41VNz9Zlumk1KtdxSXm9StO/YRL3AFc+q3RuWRGYl+RwZL
UQEatUSU6EupihD9AG4+oXYgBZ526NgtHTGss5ll+WCQyPjCkFy03+uyOeo0BRqpaaP6IKG8CyPO
tvZ2I3PhbN5ggDg9ccw0Nd0MrVbGDdT8WcFKVNs9xygDqmorxQ+ZQFIPbZLIaI2/lHxlEJUwtYVj
Yf7OCY0C1fIH6An7DzXiNpdyRVSES7UZNi8CNTPOC/6letFCpUOBS9tTx2wltKyiShzho4VBCfhv
EshNfEordJZOQAuczzhMWvmyZNwc+ujaf8xGRAiiCOuuDjWrCTMWjLJjwS4wJn59x0rYiBS+UGi+
CVRzIYgXbe4Vb33OFu5NKy8rqc7inrF8KdQL8sLI8mplSZSFpglTH4ykVZzH/7RPoNCPRE6fW3lp
ZA1LavqeLJFfkw0ENLkZz45gcHtYaC1JzOaqk7DLwJgMJHztKGgTvAb5wGmonQUyXqwVQDelHYTH
fvJqlvYIxO5WBkYR3UhWwbv3sCXnH8s2BSI1I3X1M/aznXe9r13Nv6mwwCn7HWF/qFPdl5anxjQp
K6x9yTKOTtZB6igS11MpkoicNAKSRa1ZAb4FbOAhnT8peEMd0pyDhLGazB0ARdvSpNPYJOcB/aK9
LGAE1cmnF01Wt5tizXdcEG0u+AOCTby1QT/MfAg8VbITnkZieU5EMmSpr8mP+aau1607ZMw55kdn
XQlKz1A6+JOGMQ74hO00/2u0NM4OIhAG4QRYiRhjaY1nLlEaEJ/7+jWTZRoc61JCFsxQzhvEVAsi
QQ7CoQCgl2Ay04C/6J8QdKqfKB/J6WCgV1KMA67+x0QDz0QfqDjm949yfdOyoMSszTgw6ASfmRYU
fpkjyqZtQmNN0HOsBPCAVNua3pyICUorMInyJlGBVYosIiRgR83C8kJ2JdRO0lewEYQHTUZAG7Cw
0f5IN3skn4WdQUwMX7KzBPSccO+Hk/yHq/CrLbVXywKg1WnPUdlJPlQDWzxzUZt/zHNL7wKxM96B
crT7TUqvjQ5HpcFqXJHKbixv01t8HL7S/bUYIiB2B9rLIlhUUiaTpddZW89RynKuISzJ3/ywtH1Q
yRLyDthmq+b7eMCequ7iBFfCKBkdUvdwqdMvrZ59AJopNmAQeIDosk5gCfgfsV+l4b0iH9bua2UN
vAzgr82AQoWHOWVPyRqeRXQVzIIuIHu2GddPc9+dagJOMAyyp75lT8urZuoj5PZSxOklXVcGHtYi
lKrBpg67WA3qvwmx5Kn/K8cdb+z6lHHvSKe3pYXEqQfzWl76dblqKJtKfonK9DEwOi6/0rm0Cfn7
srzjtkVf7Y/Tj866JxIazzqJsp1KKrCfylGM8mYSdxsVVDBez5wIBkqJ6aoug488vMoqfcUTsSiD
IRaf+bFi4TTBzNLDshQCMvN9egAbM7BmSRyYwWd+UmcJfQFeREUYgs39B+/dDflSq3xdk6EVcYYh
IBAPHYorK4XSTmWFXWF1l7GFZONFLVaurjBtTjmxL43YF6gbHmtiX+gywQxSe9u+xzKGtP4yIvp1
dL4hm2uMA7b+KPwRa1AA0zl5dr0r8p/F4nU8jzIuF8RUBn7LTK45q0eLneEivHUxdDhOvWFQfdxI
vkbvBTcGB9xDx2a8eqJfmjIku8On1idfdQm5HnMCsZfoGsHH+AUKddUvsGJId2t5E/A90Q90o9+W
prhPVXMXaJ9ZzCOFDWBZxtMvclMzPpYSBM7Cu0u1gkrXA3X9jDKJ+911b0FkIR40uM6ang1CoGJi
ymylvc86a5704AgkcsntlVi5doCaLwD40eFnbv/Yla3jHBCPDopkCmqYiEblDdxk2QyRWpQuQxQd
4wLzgKZeUrk7Y1REngfOttL+J/MN444GJWQxm+e6Co+kbB6R9Xvtma2OqS4df9p3XR6CdhB8rH5+
F0PHhZaQwM4UbQEy0lOCCsTlgPAe8Nll/EuuEZCNbuvsxVvMj8clwSw+Ge7EVrqknI+8Qi7PbMGK
I4G2GsUfd4uCq0GgbsIaB69cYXlSIcSaFEXaZDpoXXph5kWxeRNnL1ZYh66PnUzyUqXzZ2jYI+x/
HRp239mW6Al16iNWgZeHB1EeS96mLZOqzjs8N3BgsJxTZ76oZSDRPQW/ltLWV4aCGvQ/n9r3ScGd
DaGihN4ibWaImsn+DwsqCZgtl0MNooJqefrXCpeZSD8OKkk+9aBKmTlBjkAm+WgDUjeU1/FjmZP4
WvJzb9anNmoPwCDQiiwylqs9d4J/3V4IoEX/CdNE+aeOR2MtnVa2KxEebnLOGkbwk1R2XwvIyuKT
7l1vAd7ds9fKuOsGJt8Xh+qjcX43t9T+La2Cv3ZINalwUnshVOvk0jXCRU3+aRCuAS7w8goI3Pze
mvGsTOo5N3imNY5tLb3sGS2TsbF2R3T6xvItnVYXEDiRo2rvVCdZN1NEozHz8+a27Xwt+HEVZEiX
deTDXFwj8jwiaHumwkuqKGe89rIVnxhKE0PFCCP4otL61dzbY/02x7hgO9WtEhZt4RIMGetvZcb4
ZDl85g4x8hvO7DWBTr63c2QsxHZozw/c0YjFIrJPaH9rYvnSIlo/iTERb+IbtoPuiUqGuaEHLFLy
p3UAn2l9EczJuFiMJeFuLuYwQ3liqCJlOjBmya4MvME79qwjI0OFAofi/xM0Z3ml6JQfP2xXAsZx
1OAMo9Gv+yP+uxQm0V3WpMN5/6eNXwkBCaQgj2EDepa44csuSELVnqqS5alLALCRi0diw05YIhKk
0fuckt6a4bNr+lFhEZmzOVKxYFD+bEKRwCkC6JDSpufu7NgQyfEsJZ2JcMn0X/xrRi4mWNeF/Xq7
3dSYFj0zfgjx9BCPS9uxzeFzpzdPBShXrfxaJ+uxb8EbzmzQuxuHk6CZZ9GYSaXQznhXALKR6aAk
4di2HcjFiIv5YZ1UnzejD0rSo3qWvOCBlqqSqtz2GRVYNLqVwFHsdRFTzKh40Zr7uQRd6zSSchDI
Daoppvgl+WRF+pkYp4bVR83V0IwSUC62VI1eIdO2CsoiGmOvpPhziULoO8sOc8WrtK4XQ50v69hd
ltAiIT0Q8ulyv2WcnJHtRXhHWnITjl65JyA77IyKST6Zzdh8kATiYRViBnRxwnkO2N0II27/H0ng
Fy/d/N1slKCy+0fcsuEicU5sScZemsseXbK+0nS+IKle+Z1Re1gZxgGXLYrAwVX08p3B/Z2nSC1D
ccGNng8hyLNwkMqw/GjGnCyUdppYpawpmvpRTMq3qIqfzygrDunlvwRwIRHjc4v5nKa2w9xFe1vV
TFJxvluEvKXTQDOcdESAI3RbPLf33wD0VPYYBbszBBb0uwWSSJYesug76pOL1mB6WOu7MsmPTve6
+TPVwk2SDzNDkTAGliIEQ1cEKEsd4wp8nW4Kt61kzbrR74stwIK+Ci4YiNCQL886hvVNf24zq6FS
SmHhzaDR7hVAI3F+9QolWL97nLoaP4dWmb2EcOoyxJ45c8mvQQrS/f0aDwXiC9QEOaPGwBka6380
cFiCxLoUfJpzEHMqFB1qvKcwPxmZdbXe1pM0t+FgtxGbCUkJZDE7SQXLb1YQzvhP+hPjW4DbMseX
no2wRWvQSmsQkpuKy2JrgBzhlFlwyoxsieKxD5uNXV8PexfLopW75gm2ST6fqHCjfHEW52uOPZbc
XjiqJhcXIn3ZFDbF3qBLF/Q63Ap7xx5213ECp50wsJqYSZMrpZf3OTXvRZI+lrh8aFHyiBHPzKul
M5L2foHHfq+lpkylM0/5j9AzhLZaOOgzZUNyIH1FOl+TY6yKTZWHxq0/geyx8Gtmz79HgUbYOcl9
DwPtI/wIdkOij1pjYFVQAeNisNfqPzVlQ1OxjUnQTm0NxJEuXrI5c6Ih9ccx9VFks5INL9fusrkT
t75vnV3gQjHq6UjnD/UT1q3IQHjwdl1xqZQsg6dE9MsMRi2lA1DR//HyiRZuqwzKOU7fWfpVzd05
vmb09tA019BMIXn0DYRUUuMckMOZLxUjxSzjQRfwCnCbamsBY6/TQRfLn/lzVGBYrWIoSFUIrupE
g9XEpmEQzy7RmN7egM3kgxziZK1mgDJsD1jMCSWpnZo7Ui0fd+d/AeEuUiqbXNVJHBhKWGVNMJNR
ejeUIPwQm2h9jHXzkQnV+3K+TCbOlo13maPX4lUs4BhD+zdRGrRxPKUwDy8XErDltbzS6hoiIB63
gjsGiM7IK9CkY7+XjKu1kVCvjXPa87V2Mc9s48wrjTXpcmpKJaxcNN3sFM2OLHMXeq5OB28HFX/M
FhZQfANMKyiWLRjnMlCQWSrIKekKuW+vY9l+uGEhxgxZ7puDRYZpR+JT8ECMJg4Ga4KjWh6MYeM4
Z/DaVGS1NCw3XkgDDAMIDok/rKA7mvhLjInINhXqgv5irLBRvzmZZ18mft4QGYyhl4JRNav+rPTX
jJSOnRDwNMvUKSeG5x3i9l9/bBbBVRGk1ofY0Okl6GED/VGfeZ3M0qHlxjRzY8oNrg3o3CqFfZx+
SZMdVykLwMMDETyzI4FMAbqGlh2T57ehZWfjk9ixgZMnGgSYKRZWcMYBF1+FaltzUykB2wvttYsI
lSzFRakYSBDkO4E/5WiIn6ai22KK6Z7Tah0Ewnqyb85joNBco7c/uik4JMAkxS+tdB/p0HPEQAql
cDaNN+lT8alw9KnJCKoU+Wr+pYpfNVxIZea2EnMe7bkWNtl5Q7xiEB1s4TqPmj5PYcqHZt5uVbmE
OSx7rK3cBoQx9fhyBgTout/fBDJOouX/L3xivzPlAwP3sWtSWm8Gn7CcB1VyL4VWzqWvHk0hcpd8
cM3tnUrqvN1OSfyi2HRug6GUgwX8p6o0iHvLaakP/MChSxw6Pv/1j45lh2WpzCRWvHeSYgvKKxN5
Giwciez6FnKOKMfh6qBXvpuoxkju9/FaZvrNcvsx8bpp39CRsUAAbFwr7LSIBqbSrYob/jSADBn1
FND3WMsYQXpogRdOfgPPijU5LEpqfM8TORFQwwalA5ogvneT9p5I87sFXn/TnA2XEAT2iyJe47p4
DO8pV9BqlR02XU5PF1qtmLaAZC1rFIsmIkmKs1qzMK5yp8PK0mMKjWXLWSXKCJTR1Qayxnz2vttj
e1TZx+fkj7Vb1K2nJWPdsEW37VOs8QF8oKBtXf9V1sdWQLSNuuP8zVvE1K59Dypivu4/Aakyz5Du
aUfueyo+TFLS+L4hq1ZuikdFGvJzq3UXtLGr8Smk3XMum5Ow8FtbnhyDyjHNp8zmWSXG3yLrzMg6
CedUR/pjwg/NC5oEGbUrf3SRgtubZtFMR7uf1iSupRcuaTs3F1d3KSmKgTS5HtOrmolv4pwj+mOk
2op3KiTesrvpVfX2sFj0jlo4NdNdrNeb4qI53XuhvMWWftEoqpPg0Lm5XzdToAq8zUvdKyrNhyyi
FCwomBMvkt0O0KSn8x59pz+XRmbVDqXlqszNQZlImADBLXCNDIAIqRgKO7u10BNp4JUXLj873Bwn
a0+PjopFuNRDccK79In1O6EueisCaz50q3lLo/UmGAC4s+VqBEYgYx2PMEDBPnhOg60h+fXEGAZq
DZQ98KPpbpO742jRf2Qx6Jj8yexytfgGDsVJ5uqZvxQMtS7QsSosoPu6/H7EO0mgJCBQy4yA1gH2
zLZcNvdrjDe6TjbMwz0/yPFUWlAZpAsRcDdTEaWou8ZPIPCi1pjWzX8YbOQpXKacyMF8kiU+gWQS
3yHJ/M/Ut7SGq4uNS/MCGJ2SEKruRnR34gg5iB8F+zaZwajWQKG3//ODc1Vyv6hoo/V77HCV062i
jl7e4wUQqN8g4jYxwmrMudQYnEUmVKPSAgymOgOqkX1obFx7yQz1Xgt7Ljgmb9yaU8HUg2JjS5pS
zMdRYqDYFyOqBiBfyVJdg2wybb8o4ItVEWRvXfJcYf9QOUObUiQtXd4E8jiWCL4zSziwpSv1GvQ5
K5cN0ZH8KMvmtJXuOp+rKodUItXnfi7COftX4C8Zx/ra3TiEd9hn3rqySNcqCkXX514HMjBfSfzn
NyuRveKGGUAnZTiIl4F+UXAsXt5Yl4R3A7lm6m9VXfPiiq00YaU44iUc6TbL8JZBweTTWA5c7gNF
mnHPhEZD1RAFCB13TktTnNjDwPw3+8yPdKztxd4YjxKoUdS4SpTwHLTvQexPOZ2CEypaZ91b8vCL
LqCT/zSRxnlJNOciKd2hpzddWdKT1KeBDg1O5wRuHzh7OYPjvn90efxW2M2tgWna8GXOtJwZFrTM
9a+F+vkFahPQpf6ZLuNno4qA0dYPFPS5g1apBxKSmtX+kmwiX/637HSUtHR/xya75b7sGFNmL0H1
S9F2KzAKCwLwZEln9qGrzNqQobtk6M70hNmScmkJOTLHl3VQK0YE5EmoKQ2R+iPX4MKp7FmLKV9h
6wRvPm4iPJ6Y2ilnUItA7scADFgDYkTWp5Nx01saeE2CIUJ9XRDuZke4JR3F1QBIzvRpjtvFQvWT
15Tjor80SnbJnwutSt8M9Mr7cE5M5aaNdOa2wlXBrFDgCBnaX5tlnheDZroB86PTsd5j295JrhVl
7sK9DppERHGXzF8TjYeL6+Tnzoj5f5tJeKf8WBIwlQiAqdN3GpXEkauSco/TjOaI3FNIFCNKeAap
YthPKOz5cZj+CdzFS2+JV3aTyr2KMF8gVuWrfO3m+VICDur01OE/nd3cwbHbUb8UIxxHZDqWwS3s
ivrdsplOUyLYDO+Y8ZqD1XJZJQ9PyDqtzzqup4WUGEA04AIGBhJzjp7msr7jyviwgALLOKDF6Uek
6nzaX+h0p/Z7dyoZney9bkgDT+nnKCHry/5AC5fyVwSNIyMIkBSKAVpBQHByaSS0ZjklAIbEvIg7
a67lVUWBVgU3DzwenTY1ERnYFKtwUWLzsCl/ou4ZfShvO0sMfA62SOWPRNlFIWd205se9j7PGC8K
NNpl41/vJWY1wc1UsjmzIWoNqYi5HdunMIWWaKcigwl93+AgECnAFPBPD01FZOnagxXtpZrAdSx2
zTq4TmptEAiB+XCMtrwU4NFVNBhMxJuXP5DsvL3mDqHc32vuFjcbeZLgEcTNehA5ZCyWtP1WswLe
m+uIvA6Oiv5Sccfq5QwGZkLPrjtTFa39aazphYw8rfWNAqZqVp/Jnd2+vPIuRHLeeLFGiz0WnwLG
rn63EbWaN5tsF49Sy4GSM2CATekyewVA34bkpSxBfKqSdAfuA7obkzofodKxfByy6UaoyE6L/4zq
fcb7AIXY7qtrgU+3tkqXxGyqmPfpC0jIoz6EmqqHabSdVbmmsdG8pPjcGiDRypfI3mT829G+VOx3
1RAqYs7JWzQJJ20Dt+sFeoUEXbru9htM0YM3AxJyc9CbsCCpAeB0BdxV07ybTSKF3gmO4cBSO6RR
2gpX+roTmYvpGPFsc+CNHHi12ZwIi9aI7DrOuTJZ6aehONcSDyOf4DVjNGhhr1EcN1MQnvYn+9g2
gptRDBvzWAnpn4o0rXYHEjETJp3FElWBSzJh0t6XfqXTGowUiYm2EU13TejuGxkfasEg0JHWPdM/
yO2aMFV23KY0iHKa0drxqA1HIes9U3wXkje9W++zFD0w5ZZ71jp+1u32jMqvVFzOqZ0wg5SX9CZg
myPVbh83otamzONHKDZb3dqkRyQgiyVI9zpv76Qksw+SnR1v2fmhZPao3rKLP+4aVNF4gpXSwwHq
n5RjTrJTJeWodJaT/575pEslJkySeophgf6G7SrtkYP1lBViuJLnnQFrY0AfgpyfL/dxeM2db7FK
EeBkIAMG6RVVgS56Cgi5/MnUQAi02ONqgEME0Y9fmelHEldjnIe7T2DGeSig2Wk51PxNPk4pvlZd
CFO6IpL4opa4t/BJGkj/8hTZljEfNaR/MVEuhrKwmK95Mx1MjoqJ6YNPCrfyUEYu0GmusTYlvJBK
5DcoEiTpwV8A8sW4ClT2D9kw2hrreYUMeUacSWYFWdSRN5/wjmQzzGPlppOkEYX5QRyGTg1ukK1F
v4j8Sz7p+MHoyFDW9+7MaNKIpD5hi5ZtTLqlo0emPsf9ocFtocMc5zLAEsvCQ/E9v2ak8vlFXEX2
2hWUYRJ77JPp1wRVp9ubrWjJWV36cG42UqpaYGaRbwyJ39NoRt2TMpH5h2VOZG106ale6QfRiP1E
WiiBh9bsHbZWc+7hBl6EEpYUfQc4VA1caRmgLNAS4806p6x4+5v9t+o6fNPkk3kdp9Mrkvg744Ot
nL+9byYumh3cOKqeg1nIgraffTIl99jcg1IpNBnpYuzuWSvk7XMp1PhmGeOdstsPStVpjIooZSph
KqakfiTeiIBV2M7tGR1KYrgE4v2IWH+gqOz/sz/NFb47VVx5qsE3E0Yr8F+KcnOZLOPepf19SFTc
6cCU4PrAQnekwZ63EhsRYQqaBCqxBvGM6274j7zdoWN/VNTYIMIU46oIVqADK1BLJCyjvyYbnkz4
Aw7rhLbLft4GIBq5HWI0jn2vrdiR0dVCgULCq7bR18uwDLe3kd4mUpeO8jFkKP+cXAV4HixSFGDx
rDgdR/nMUd4cMR0123Wyumv2AHAHqz29+DJXQnM9Lzu4hlRg80E5BwgnoZJCIcKxKY9h9ByG/NIq
xlndfssVFd2iEapzGZoliW8J26IadHMaUFQ7j7ldOwy4MWUHHF8lVUDyhYf30hDYNWQdyxs9OcYt
uohEXhtyJnuOwnwwoQ7rsSCv0JyXbqXpPL1uinohqnkxuUMlGFL1IJcuInk0HCA2qWB7qzDfyqQB
AWzVMd217naGX3cShfg0BRgIWEG3h9vvRiJBOKv+fGU9jf1spuF7FalRYw9yW972kVOJv4ealh4t
YwVe8gIlqws9RhBfPEOOlnD33IKE+oSoVZyEeDxQm3Iu+Tou416sIVqBaIEbwmy94fLlVjkt2dPU
mmctF89sER6ubWFrJTvfTQdhMB4SRmGzlO4CNi6m8vYa+6bY+hQMeGD/zNXv7tLWezhxCbrIrBsJ
LWXv+kifRThj7Ld2SQQfRRviH430b4JIN1K9t3KrbkZm14sUWHcU+ZMOCV4keimRR040wPjl5u9o
3U3BPIHDJoCAn4JRAEnPpf2sr9yQ6EDbxnc9L0ACS6icVFsS81Xe1G9m09YhuQxSavSH3nzmgvy+
zOVrsq03FLNbfM31IlyogSnAwPRiqEV6COmLj5t4TEBfSLn6AE4EImilQbL3Wo4xDSYCOuxkOFpH
MgV3foqoTRG1m/4eIXn05y6uQyLbLYYUpgs7Ow5Vcl6Wq8yICubsVHDW661ytqcvslhnAiN52Yeb
0l4LMnBf86nEIbKUWwCOq2uFG0DW++53tjaMDfWFB6P8Ed6UktSdOZ0gvGCD0vaZdSkc1l6Ud3bW
Q1ViSjEJ59WH+sfQyC++4mdvskStxTeNQJWFIiewmqWzMCywXjfaeN4d26+sx2AjAwmMMLyY+aOr
wDlJesiP7j9ubvK3hmiN+qEii+SRl+WmL1DhJt06zv+dYtRoOIe446QvKANRDls/I8TCMzRyBdmr
0ePr4laDdt3ks2yQi1ud13ySrNqfBs2n57mhU40UOFzO41+D22vNNbcFQauTr1n3Lu+RBD3/r0gy
HLs4v/Z6cB4qbG9klrm3SZiUR0W9t2vzLDlsSxbI/RxzhcFTOMhn6E+EqwG+463QKzjntC9mFF5p
b8t9Llp/5OohIG/WzstGMI1dVGGT64dCyQJvWRz/pASnlZBfHFg9RnZiKId41W6EMGWRg204zUjc
VAGjxrDdZTCvWDt88cPZeylHTaEWer7WS3TW/8UM0AoY43igXlcPBmRL4vLxcv4NAgexQvrDGifi
FJhoIo/mgQmSOlOFHCH2/5S+QXiUrI9LO59f2v0fhNuPLRZCfU/emxINbTFoLQUC2UbNBSGRDWYM
17+zopvcK1K/KW92f5I7oFgSa7qo99UhBi41s+U7r2w+h1FErc5ZHFi6+gF6B1f/cTSO9NY6onic
RCxmsrufnU9hG9/k9VlzqsLxymnM1lNvxtg1jjhpXZkvmVeGzMky68QpvM4VSV3BWowcDlvceZBo
JlzGnHdNu3gjooeGw9zibmNVv77yly6uXgGziy4qYAeFb9KyWugd67jMzrS/cok1SqdxlgaPWnSq
lOKmY5RX9OwCuR5DJHqhCWdLDrNFDTuWVzkwPLOZQzLuanwFPMrOKLFJrB/7ujpb6hImtXqaFBPL
Fna8S9YTwofyOegfFTfwdm4dBXJLEoSGxBoc3KMGWnuAOEY40S1xHrYFtnIyxMQOvIlDZKAiI0x/
uqTxiUyax8voFFOGjD1fh0VDTxHIlXMtAvtFDlumwCXVFT4z/RVkppVcZ1IrG9GluYjPmTwHAwua
rMXYPeAWHN29PYpQ0zQbXoOCZ2TAHehYkgSoOmoX8mgsXVBWSqCJjBNMrUbOUqT5WQq8F91ATUxB
X1wUch9yRVq25YZXnqG6YzW6OamMNcbhUh5ngmJadRA55nN5Opkpcr+rwp3TvSTGg7NcjJbXSIfZ
VwB+tTg0hju7ZXzUJ/o0NHpo2YNqyl8d6ptA2ULBOzVuuDDgtFG+aKnTGbVoyDHprQWJQQVrhkkF
X3SqJZ6erNTwGUdlVMNKGknUsKmyKPAho2h6FuQy/cmnf0PMlvnt7gLZbqTE6G8OAx6PAtx6Kxy3
Cb4JHnQms9Z5Tf+TLjOJICRYlRrG1sYQWsLYEpSGfdkKOIstrwonoXknrIwY2xySQeMi5NIqAjCC
Si3wOFqBiWEfF2UX0cjtcC1sfH2LmzC3riw2WszMTdHdi3S7FxiZse/ag/wanYquNs1RpV99AWZx
hfO5XVXWCFu+hL22hs0ohhZ7BMZ5qcVJmVwu3621hgQ21u5prZ3fgKs8tOZbSzX4vNHOZd2ocjlN
QkzlwBIqRRSaD4Pt/xfX2jglcix3jmXiniGOzTdfY7HIw+wp/NpYKSJUFKxWUuWk5SynSsxzBJgr
0q0Wm49eyzyVzcde0iQeTOMru2N03+BQeQldOvOrCywyKqsnmlCkSFasJiIHVd2ZvJ6VagzVH6kF
tQEEY8f1VSNmt5gBprNHuOxVS882DkrQzwyttBTFSY/G+JlNlIbJ5YvvzAsr56t6T+4KiPB9B+Sy
fRu/9onfak5TlrxFGyYcNMnq74Z5AHEbf5Lqm8WCAMGSvERIIvwZN4zNKfaMD4tGANHwMCWdDXO6
aZp8N8b2YvZnujK4+60V2xrlH/2Ql7gDmcQSMTNjf93ghlDJZqHdZoHI4TkJ4/2rOLejboNWjTiA
ZNnyDetHqvEbMbnHwPB3tUN+LDdGOI11nxVTybN5AowiVdP98mAPHDYqh83k2nL9MuMZYwNsp5xa
NgWbJl4bN77qpnoXrJKU3PZo1P/MHOAUKQeZcmh8yA8FZHpkAgoKJLQjReh8rUY7myWvIXO1UOmj
UYsrKIZNPwYmh3DTVQfZwzG6jFmWEZKlnkavkdYZkBsK331fczvRB+Qx/SGP0lOZ6jdeHvl639gc
ckYqB2NC4FPbx1KpdMWicBj2ha8GW9ji1jW9ag6zSfsnvRIdybp7etU9bCDnNBPP0cMdsEua2FOr
RbNVoX4MS6i13WsFsRn9H0tnsew42jbbK1KEGKYWWJIZNlRNFEUtZtbV/0vfOYMd3ZMiW3rhycyV
cET7zvhY1fzDVIt3S/x/eJPQ2cxQXrDl4uEo1kDGnVL9SAxk83FwaGBxVBkal/4rJjKSWSoraEhF
RZCWYYOrLZ+yc8eUVHJUe3PYEyeT+2cJJWPx9em8I1vnCdjesB51iqcsum9iA+ZTyqpvnXReCxW8
yRr7o/RNS9QlG8prWm7XFv4qb3g1sGPTWtLoOCEcFXaa8IwJIYn+tHItHNly8Tt2ptt1ZNFVLvXy
fGzIfgp2wiY6IHgqPGhorZv2iHTGXSIIrK26Nml/lvNDq4qeWkPzmUFciMQkbUylFkwnQGEH7QQj
EMuDcWrAvvRUoo0F5MwJ89QBhq4C93aMz8aSOZWCx/VdLNcmgTPiVt890yvFzZPiko7Kdcmzu0ZA
vIafSZcRIQeC9NlAvW95GWOgBfZ3FN2R4DljOSkjYvWYUp3TnMsD+pTZPyhu6Ay0di0/ykvN3I6C
UmgYSBhHQhMgkPGXAUA3BZXqQcpVOf/Ts0d1FzwokW12dPuEpxF8CY3pg4ww8suoT+6PFbdjD53Z
ggPE6lPlBsC4LpRHkobJUUU/L+s02LinxB3F7BOiFKGeBBpTdlILjCbzglYgkceUTtu8neHUdaN0
svIsjMHSLuYVPnO13EZQhwxJ3YjUF4UuKapuJN7iW8VQCsQG9Vp2xlyqBfsNRPtRELCWHxKGlxHS
7RRkItCNYjt9dBpK5XTSFTqL6TqR1cXloydHXXmLQsj7YRl1oKMyTNmLQkS8Tdt5hTzUFZjslvKm
HTORukjlaZV/FzavhQ1YndpTrA6n/MwTAqI06oRbTvdzbTKKPzRsOeTQ70m2IABSMgGmysESF6rf
cSLcx0y5613vVLgQ5AhfLmv1JOmOFGmUvLYXrWrPsa2R1G1w5Tsr9EQ00Jl2QZfzEO2XO0SKL5GZ
/FCWVEHc2jWBJ7gHr+pAVddgqbF59uGA4CotKkZYK9RLK1zUKNw9EZlM5SdB7+TWWMXzl+4NCch9
cQu0NPJ1+nrBKRnchGfKpzJGB+KWBLAsOvGuR+UzOVCD1jlN8jJJfnIoK9uHNrHRZYBO9zKcenvW
g/Ic0uUpZ/i2SCGOmfywnG2VPvUBblhCDaM0v2J9eWx3LrpKinO9DqYffUXCj1l139giN4BiY8r0
Sr8KGE99tiFGemSX84Oz1JeUMgx5zb1PjdG0dIz3S8l2YZQOX4HgfJqGWs0jaVihxU2YQZ+O6FX/
k3DYqPjjCzRek1dhh8MIvA7NjHmbB50KXK+cJZ9wn1+RD+3gnrBZdHSyGPJ+0b6rtnXoxvkWKwQC
ShlkALKUMz+V5nugPahOiarYxjweKyn2pRSlX2YulmITLBVKLu1c7P2UgDoVqeV8l6Lm1LDTizBI
oCjYpVa8N2c5ywQrwQkbcmVL3FUWI9vBPW5FpqfVwEKohvM7IUlxZyu3RbN2LfAy9FpBElhXJ5q5
L9PkF7crVgfdM0yIpRzPT/unlnD/0jg+qwTO4CSS4XF0Mb3JVn9fI4iYn9LKeH/GfSYo/shxgUiY
k/7XM/EmRYbnB600qbAYkcZIIJ/w2QbN/0+mRq3kNwjCuI8yLL9tQdQqpeoNy6/Fz0JUfJIRSfSK
SuDJboRdBtHYgFdfhw9CIVrqSBuwEiJ2C7dwtC+3Bc1WyIJDZ1gvpnYDEwDeFrEBvtA09bnf+Zq5
BlFVhsnCPy37UVvnIeLqs1mn1BXw1PUdpWLLHuCOaZBH7lwnB8TagXvjtT5uXxvtGAkYcyF7WLl0
SErhkKC+mMzfKhbCHEVqMDSHLieH6l93Mn7lhhRm50+0FOk2stCW17W2bpO5Proof+mPjMpSmK9T
UryyKHpZWc8AlqBMLb/MXHps003txrPWnK2tDkZrvpAbMLqrwCF0Hsxrpc6HYmYU8jF/GVBxRusH
GHVmQDhLcjNo5BINrAsL1PMcHfsnw//jnJHzIzaiydpNzxJfjsfDKhs3JMibQs8W/IPr6qB+xQTu
KZ1ZjUeOYGUKaBcnA99du8vI8NklZs18/H3nVRFVJzOq8cOM4SiPMILRcXmeX5B/d29mLTCpafxY
mf2NHETS6z7blIX/j7CST7nreCYXfJ7V9lwCXnIwWFkdUKmeQojCr0UCTPMn5S7vLipeuVQ8uLT6
NeDGCsqqusGhbXxtaACiKHzQMEAbCJ/iFNI0kwyqR0HFa7tp9HoPniRQinhxBNDYe38RPIqTAhrb
7BkDApFa4e4q4L104hXcmrLqknDp080aIACaJ0zYEVtLsTDxTJFZKvnkXSqzcwU+LGmY7gLTe+RP
QCaA7sK5XoN8WQLxopJh48G006F1RYxZZTVQPcTkHKxJKokgWi991Ti9CCh1wGTrDGBIinb5Xlqo
WjJGi7z/ARXfIoBarSxWeJoYcqhH/IfZdVKlqyDntwEzIJvou9TrS1EsJwbIaGskqs0vE8R5pqZf
k1l+Nm9TjYNOkDH/kuVglLKyh0sca0n9rWSUMrRd4dCVtAcv+bHs16N0ENXerwt+mbEGmcw1dSuc
KIa/TQ1ko6bheCDtBh0wHgArUIQEgFHBXjFWZCAr/SJDvpgYOe2+Caj51G9kEY0eRv4lxMKXvAmH
9ApwPLQws6Z72SuWwMbUSWLHUBkqqAxYicOuJ9zD2WHZWx3RvVpR8lOSIioDBZWbEgojz6XJczkn
HJLzH2TQcXRtR0MofDr6YDPGDwJ1WtS/qsR6exUVLZKdsSu+WROK6Sl25SvreF50Onvmf/Wxw82V
OBx2Z1h6CfcC8JVvPdbP6b8n+LFP3ZTeYP4OKf3lFlsVaQOtDDDl+RXtZKrFwAi4nwIcoKCXTJiz
UOG5Kw5nFRxQgiWz2OGrEKMnLpdWfe/inUGGeKpQbQZGiULb+qjwU6Chbvyk6KgNOqoG3x4Qrcc4
0dYRSXuYw/3zCgn4kRnMDDXNr4lzDhMT8G46M+TE9R8qE1kop1Pbo9IJR1OffRVf2GSR0P1didw6
W6bYwzWySvBYytGYmTQg8ct16e1P7Ape0QyVn0vaX8wNqrITZQTkbVEsP2bvrCU4CYg7LNgnV29H
wkMOEZFF2vWt9zu1BSPDkvsbhqOS0jz4nVF8ragUVMBWNk15NcoB57jRGxcZZvlk/DVkihsoFKC4
gDKHeJXcsq9dNZbcmbLrCO9p72kzXbzUAWxONhIQg80iFnehZJWoU9jtbHbcZuvUy74Tqw0z88LV
6W4I5ZPl+rXK2Yc6ZJ95YdgTzYAxdWU7CDdTjWMMlQX5b0JR0NlCsVUYfwzK/SAauYvZPRlx4CzD
NsLVHkSO5cPAxA5k+iaGyWRLnPTJTGxRIFvuMCj5KBmbjzTgGbEjdr8t6XNGQppjsMwt8JL856LG
dhTnt1aQbxTrEknuggU6Dav2fcaWVbf0xNVP8Nl+7M0ndDM/G6l0Eg/ZhxU86lj7WmvKbA/ZEQML
xQXtWYj+6sK33G0nIYvvj/h3m7BEmvYui9bIoutDc9oiQxSAiRj9hER+0vEsiKPm6ibfOiOz2XZM
KjvN6n4CrT6z0KjyfTChEvRXQchf8C8Gy7Na1FgYdRJnKLpg/oeZAMB6FJEokzujcBIviKUWwj7u
Ew97nU6ULFn+n7AvIOwvUNhWEF2rGWHCRbqn97ThWrDQtSmBkoo40wicaSxvjawzXcHXdO7v2vq5
3/hStX2ZxvLuxf5DGMGW6NZZW2cbK6tfmeWpJv0q0kpVr/pn6jLwvMXFshvaMLYdML9coMzC1dvC
Z+IUkXQsOmBQlYhR99IPLWUqgHCFM47Xs5xIZLsJ+QbxpSrA+AKcFQkwcwo+yPCGa6xJ9F7++6OB
nCwqnYsKtWGqYzKcVKfGbRUUIt1ZAerOCygRElTdhuXai/cZHCHm7Jdw0R76IfmVZc09NaN7+j+P
vx8TbJk64hX5BaPemS6isyxS4ncZ9eoyp9u5O60SFRHK1Yh4WS6I/irOZLU6WrYCOpcMovlPJ9aj
uqvWHvMFtpEjf2z4nufjeumpOpGS5ZLDHSPe2OCrj5/Zan5oMhGHXOH+XX9V4vSll8OXCWC2zUjI
QIXMPrs0+aBQoDR2ykr5HLXpDpWUp0M5T1mPb1aEcT6F25F1hyaLLncbaEfQrtzJHpjIJlxgIThM
LFpREhxcAoGm8C4N/dTSalc22PI2QnM18C2FodnI0KjyNo4Aub5hPVz8qcgCjnDpeYq5YmnTw7JL
O5Kp7iG1FANMmm5Wvlz6lALN9b8KlFD+NFVQfpQlGLC4Bn1xrYwlh7HgjK0JjoRFTCZOGQ7aWLFK
0vtDv1uwBCpfaMHwO1ouI44yfRwHWZ0HmZcTxrDG2B/4ETPhSOoKNJQtYFeIMH/TIdxuHPg53JOY
L+PTGk9ch6OA0o2rRd5suOn5cPtHHZYBS11VWm7V8alOprBrkxBO3YhnXMfkWGN8Xujb+RVXIi0E
6zGpWn+rsDN8TKGu46EkZNcRASiKAy4rsGR4Q4ryJc8mw0en3r7N7LO2i4QNVwUQbFJoMpykWL8v
sXynnU43mBIyzmWwOXYnY8hOKfDZVqBdSzeDSdybzFrPkP1MciWaYla05hieckacJZ5uPERXFdJs
ynhps5xYeFpgaLV94+evtjHYI3U4G+TxYEAQtyG7FP0tGsEGSXxY1uc8rW56HISe7jzOYvGdf7Ca
Hp/cCA7rj4OW7kwWjskTdDkeVi5+5X4bRQO5W+2rtqRLbWrnI+pUwENueCIBIzUgyhL9m6kiANqb
r99tf4PaQ1DCPTxnqLH8bimIWA1Inl4GUVFyeHXlaXakGkJnqhImtIWJSuyVyzboliwj3kfn8LGg
rVsFMLF+/1P2QBZ19VB3KYYhkttgVWJb7TkW83b25cXL13c2Sq/+wo3PpW2owb3erEawSXD/kn8d
r9rA0Vgit69MMzV+gz9WvKd55+cp0V3SVClrb8N2PEcH48k8QC7gK2/5oca7Ia3GhauLOHqGTnNa
E13zOL3V/GZm6iwCimjOvjvgcVTfcQ7+lowY7F1E6vG6xiRfscXEwpu6TpUYOwylR95+rJQaT5AH
iTi6LXMHnAFzlp4mdTuJlUB3VwbYz2uKm55Ez2xT38sEWJuKCeYclrIeWuEFvweIB3ApWo9GujS+
5EwFzkaBFsCRIqMtfbe6qrNb0ifP+0aCoRVNbt/09ZrmbaS6gbPrc83Tl5kOeE0KZ12bW6Zn3+uY
/Vi74ceWJT80afjeZtNPMZ+kdfOJySUn537XPKpY5O5v9N+CkLJC+FA/yxI7q+1xmGaPwihq+POT
VzMArBsahcLKo595upjapi5FtovMown0n5ReZ4VC0p5WUcUUlWKdbM9FNZ6NdTnzsRWW6qf5la3d
VWXRF5aZaysBOjwzXGf4go/xSuWC4RLSKmWG0ZRYEL32EghzMxCI1RQ9rTcclXH0ZB0GB/Y0Yzpo
RfCBmcYv311H1W1HBgOLiVEtPoYgPIC+KOj0dJu+Vd+MCtB8YvhAZvwNkpW+Atqi1kXypFl+1av8
pI7swX3jbnFOGnOBYrrUMdrxZC1ozuTWW1ZZ/m8eAOOAGpFjhiMVEFr91hGhUlL9nnnbtH1O1nud
4nv0o77wBTizYAbPhZq97tiUXFfpAxPxm7AWB4WcXqJVPlsooGbQ89AqaKAWGuiqkmHn2Jzb0SBf
B2qd2pYUdz5ee228T3Z63g/OswiIhSpLWbrK8Y5kZ9JxMDOTLvmGkrsFbd0M6yyBbw+dg1w3Y7UU
yMriSrBM9bxhfaoeIjmDQUzukIBuklhcdT5r8Vxv0WkARd1jEIcxx+iodZSfBU2jTTY4fU3jFKKN
QYyqdxZ6n6tApKyOerNA8s2carAbJHGu5jrTZV3nCj3rV1iXFGwUB+D0tt5NV25dV6UULylkUIN5
9oxyk9IcphwPT7ps8wZaSvLPIj+pkp/UMc2I3DMYAp4lRDRN9cXq18xxRC+oe7AKtB8LCz/0MAWl
n8AJ87C8VENRB79j2QSU7TkRiQ8ZuO0wg6WOCtkUg1lZy6TpmiJ7TFt2l5KCBNly0QhzaGfTnE6I
syGz6RDQDtOp0wLmpStuTZxR6pJcC3J4MHQH3Sf6+M8wC98QBp/mOF/i9Mxmo+A/YZ44kVcG0nSh
deYi6LHXz1iVcRdk4m8sNFQZE6MMVwTzKA1nvT8zrhoQvmLizPg4MmY0aU3fKejwuiczDyllaJwY
xnqWkU6oGVdDzEwwVvLTrtMxa8ZjRy4lbp3IUXj0WH/gtlBN16rgVGUGCYRQI0doukMuTlB+Sp/4
OYsnkwv62FV65QYMSlkO89ZyRcbbZUaMSufQxlQnH9+xwD7D1p23OSdYX2T35iGlcVK2oiMtKkRx
haM6TL63/ltpVtjSBWPsdqNL2jK568pfy1p918QSWWCpD0leQjZgxR8OPS4eclWMIix+S6JhVJwc
PANz5rRK8OZmOlA+lTK3Tce6zjSCrnpMsDmDcEaiyUmPHa4bQ569JLEO6fKdYaAw7Ar9YjejMumj
MmuBEcaz+Eol4bIIw23JX13en9ouiGeEdAbBdNSl98mPAn37NkwPu62vV7r/xC4hyMkxwZOdCQoL
9X+EsGngw9VfyfIphTu/NFWoLX1gIu4oNX6hKhhCzRydBb9Mbs43IrUTUNg2ye8dPaHQDUOkrkff
fmy/GZvp6bWttqvklxM1JuEha4lq65dD/rMX10sTKZfslb2KpHzITN92pA3b4US4mLMSpY8KOhA9
15wx+fuZPXML+lm3pQIZSy8EnRvP6ksqD8MKPCs+/NN1bA458QfcwuS2azXxtmfOv2lx6Z57SmXh
mZlBeQ/fDHAYnTgXYz2i4FkHvZBbAkfYsSvcTCFaiqGLEL/XO1+WUl9bZbulAZvvBWiu+csybPUg
PcooHKnrNRLtsYXE9uT8ITT6U+Ch2iqOhROVF0H2qVWzV4IPBwcnIYc1xTUDPazjQIhb67os+rEx
vgudzI52rTCrKOB656uGASFZ+8ucyCgCTPTGNIwVXErk9JDcBDn1a/aUkZP17Iek5K0i4AzLuCRU
YiGklANBT2Dp6S7GMF0Mabh1BrGfBWsuYYnhUnstb2ZkbG61O6yA+r9aYgKkjSfB1hjuOd1RGRn/
zDTSiH9MIz6z9J9Xf31vTJNypkkkHt0aEw/8l5xGonwVvKUiRSVRfeXtUjkcQDjhPY47acW2zlBD
5TNhklqRma/hJuHnAtEwrtMeIPdURXYlqm5klZIyNNufpcaIqtS8p5j9KceaWQgen0G/DhSVDrdZ
lK/76VOQHkPUkIb5g2JVHgfKFHqoR9AxK98wTafECk018IHqqcNQoTtby0PLL2pKOSOe1rz4BgNn
m8p4grIKoYwqhuYk0LakEB4vU4xfXUJOZAuGGtO6YWfj3kDzAM1j63Jsi/1Pqjpa4VyaoDPq3oV4
TeEzZUAFqgDqUUF+1qLyCPxp60hUCYuTy93k+WxpHcFcgb5xrHm8OU20qYVjgtrm7JaUxmUwhrOq
cjw/3/vlO+nnMK6xQLXmSVqxp7kJdyyBGnCtp6dtH4sSXcL0IuJ4kagJKekU7HSTRBHNtW+SgaAD
5HHhJNyGlSePCspgzo2i8Bjkl6PuW2MSKL8LVv68G4O5EINgO3Wm8hE/MkeO48cmJA/MPMEa4/eJ
4emythBZVHJ0OzoZ5Vo4WVZ7rjX5LOnphdnPBdR/lp8XpbnUdiWMz3VaYc2fRGF6jAYpkPZrFOu3
YnE/kIx7Q9/EPpqi2ky5xOMlMmjjqrwCesRhUBjzoDvtkTT26J4K0j5+ZVCPZLetypOcJmHFkLhW
iFGj6VkbGDFaWHP1MhTSFbv2lycYrLwzpSxWxzwWNwsIU+vIecLLyC3VGDvA+uTLAV9gH6cnEUO7
2fIzd6cqkmnQujQq/sr0GYv5c+ujR0ylU7ZFLufAzdCRx0Qw2r2zXgcce3OtAEuo0JAUZCmy5/iC
WgHy7Uq11DBcoMA0FfROyRb5wyL+sAlNSIFi0O9/oNkQ9S8PZo7bCU6oFSb0vpBqDWNTC5jYeyhe
ymz4xI58A76bSMsRuwnLWtvMThIjpmWQ7qFsCA1+AbYKhbXt61A1OmTIZ5xM/gCXQHAxRrsi3csV
AsfKd2JyLMRf1CuzXUNaaBciXuJxRPiRqXq06toWU+2YtKl/6FzJ4g6E2V6W/6OJAOl+vMqVde1o
GJBoGJCm9ra42Ti+a13H6oCsApVNK77mesYm+ceix8tKOgh68F5RTnatjoyJQhyzYMaUw1yp9adS
fTJi0f2GK/HSMHMY44KCVHr+QrGuThqlYW2qnRN1ukSvH/Q32l0EDEq3czb7gEXXrv8onWGvrdMs
t14XzpNd9P9JKI0IUAeGgAeBDNpQONZyMD5y7bdgFMc/wB2Y9OV29t8gxw8s3kN3GGkyEzt30Eoa
ys998ybqgRfbX7FnRglDoiteNVDi8r2XCHIv3mpNN6NwONpguSGqCpYTq1YBVn8h2TYAX+S9BYBK
9kjGNySFCgdk29gGjv7oLAAoMW/7yqXtwzFSzwVAoc76mjsx7PEUrH/+rDVXA1yY/9uiJlq/s9rb
kLDJ+dyAhdGiSQerhQlZal2LpsOKOO87pTCp6e+jvDjVJDBxGS6G+Ni6M7MLZxjpPsfa1DLNajss
GMR31p3sS0Pm79QscAG3zx5Dlu5ayJJD/CnhYC4NwG5V5sKic7eBXznmlFL/7CtojjJA+QK9caHt
LzJOELGq9d5lKQtLlqaPoZYfYq0+pmx9jMzfmU9spnY3KXuHoCYkRGg6jeDMf9bA7B2rhsRwgkty
aUTvptde8/Su1vg8YiG03KVtAXtdcyqkJTy+Qh221qcq905+oR3bqB4FNV5aQ5QrYbn9W2/Yk23S
ZJt8wnxEApR/0fTJAOuqXTnHgULzcgIoWre4AwbZpr/OPHjzCvs2YOLjR9bfmXxPxg0jPrdSchrR
ShLqiLXc7fcNYSWWkMi3Bdn9J+lGhtpJVTK/MUGIAGpRCYD4tGpKOPVpSIWatpSW9ztHhxEGnJz9
XTLSp8RYO+OqmpbJBcvKIRW5SljZV6zLX1i9sA7cGS/ckz69m5J6A6ZZ0PHVFN66A7fwuhhG9uIU
+lCHHzqyu6GWAen4rke+NMJctMJI4zMVYbg92DjzLJCjHF/Gh8TCsSYfZmwGibGGa56zRL2YwB7g
xp4BXX9O9LfVtRzQCj80wDvq6FRjw52dNAPvqtCCknvI4J4lwwoUZG/uNC8tI2+oA3phnZLY4A6b
6SgjtRRcirWTGIjV3nZql97fhyX13PsRJ34ReHuZI741XXCInLWw4CqGMz1Y+EgyU0b1+atTHJyR
t1CZRTHsYvPg+7NUF2af2zSvbSOFSJdu9pKY6I1ZHxpLGyJPwddOwljg2rVNgeA2VfSgMgN46+KZ
8XAbI/OS1M5BIdnakWX9c1wAFqqgD0cK0BAkoWulYm/n4R6JFHo82kAgN+KQeyRyRNHdI5EzP7oA
lACCFZA/zxpmu7c+i406RityZtUZ5dqzBCquf8/Y3jfhUjQ3qZqAgP7TlXeWT+dJSVjt7H6B1QxX
FIKqIh+aGQVJsrz5f6xk5g78v9j9FYilGmpFV1EdmnMTWMBQ5maEA0GWvwHrjxltfWRNuStoQvQu
oFaXUGppIgLs3qgUBlgdwp30bNP0NUcMGNuPIeXxS3zNepfc00wMOdt6NvBdtdnu28KHOE/wllwE
GeI9QYRhdB6hvdfqWbIyMHI/SEkuhXrOLO0U1QxGmlesymjbPsUDnkzyjKUj7ttgCmVcabLJkT4s
mOgzD+bTzmM3Ma/S1Vx2Iq/pWiXCEDbw3jwTWLgmA9HwNnWm0o2En2jz4JxXYUAzhNe+YGqd0WrY
Hwy99HYTJSNnrNY2R7acrsgUiMIPK72pphBkkxQIUh+okemLJCLaj4UmL0zSUo7RNz7LzP/wnDmW
/E8r7DEBktH/VsdPnZyozqbaER2B8XwkTSiyjuM/mluOhCVAxaENlBv+vWLnmDDKUb+7vnDrJQtF
DUcUEE1CNKKAWPdK2R9UNluJc922D4aI5VR1WICY2mD40jI9o1J1AFOSaQxL8mpJ6akkCiGUG63g
Q2bxUZzO8kT9iYCVoB8oeReO4kBDUv1SOLfoTPqMynITWx7FwKqUMM9MTiRMKnS7V9SThjelnDxR
SG/JwLVFZIoD2T+eMBJHv6tqpaB3O2gA/JPHJPe3tif+1htMmOvLrVPMq46HqIh0dBk/k9MvTRY/
kwUfq4DAzWPXrC8u5c9u6e74DlJmIZQTX/Hq/yYTFY6axC9cHG0UYPdLdgJRbwT7NyDdwGvrGP4N
2qloyCaNdAKDPOlHoqK4JIdJC5qA1e0WC9INP3UO3HIUy52k8kl+5F3dTU19qfawgIDUh0DLFN/U
ITeZ6lGt0QVBbfbLiPgLPXM7Fysy8tR+RJH0uW7MgwHmVyDZl7ea6oGyGEGe0E5m4Po3zmn9FGI9
nFsplPhPyQRyYmvycXhkAigs2qfVePWo7I0NmvwYwGNQ5pBAQGEPAU8AnWWJG6vy/JMfARkT6SHV
NS9+vkMB5eXYAydJ7IHkXfFnYM9gMk0yDZTsDszewHdH1IMMsqMysi3dYRAu4rDchjq6y//TJVxZ
bl95wR6nlxz0zbdUNG4PZruNxlNbq8HeIynmG8vXuSJhM5kxlT8gvz8c3cJYWrsbzFdzXD1JJEuM
RhHPjioNz5T+CO7F+iR/tHn8NXIdxnZOehzMQiiaylFBBo+5+0q4zxUauqoapVCSMe5TVEQnSQ6T
WRLwKZB2ayeOb9Pvfp6hcWPdS459a91X8vmtyHV9C4S+QgmKJtyFw3Cq1f48K92F5p9rP0TXAtY0
uTntJRSZn5soLCXFJkzjC2VgNe/sGB6JYgw+GF1pMC4jNxQGJuWeLbLC4ZR4wL6widhUr5p9/WXV
oWAND1mL3rhMXtrqVJlJlKC/GJy9Ntia1MgcpGtOOaJyaQrkwggQqotXgBN4dM7GMtQN3IaLq8nY
/DjFFpN2k9T40U3Fk0PjnHb30tLvQh7WaXWhAEiBsinigaYeTS6XwBBRK+QpWNWvOKtd4cqqXNen
bsxOK5LOKDEwkDwGTpRytpuD3eGQA7trxOXYLqmz/tr9rVCdVnW7pFpxHfv2TBo3za6ZFd36ND7U
M2xirQIQRy8MkUTYLu0mesPK9sLOrUqM+4vPadmY9IH4n9mGuUpygeq4QCkDc8NI3TENfsaHnD/6
JAUI91lMXL8lu87nuxDZKVUlarI8xz5+MnF7JNZy72g/jKdnDHo2NzkjMRRJn8nmDWd6wcH3A/Hn
TLHCYBghHq7Th4iFH7uUW+Y1HTGG1xDTWUyqpR0tiIv4JHdtaPYYlUXVb8uAbjDX8skD5Nshxgex
i+YlmRmp+qChKBB4nBm52XP2ymfeLYVChZrMVEGRwiO20jN9tJeTQwCb79gz9xn7uc8fDQaLSiS1
WcynSuP9bLhqcSYBfTt3K4CJhdlq5xWPpBE+B9H4Wgr5jc9tReJP6oclVI/1UFxKQz7J5DvggBHB
ZNodnyrltZg4YE5/R2bFskQomDLHmhEzjaxH9RoTKI2nChHHoBKHhAuBRaURbUDBAEdRUonofRKo
QggtdugnXQFTic4B15zSW6WxPIHbilz8lwS9K5LQm+n7FgXYDdrIxQvCQAqQXs4onah8FtGebYLV
1kQwLcINWObeg9Jjs01poaptiM4/oB3b4/iXAfyBDDnas3ga7QWifMms5D4TBWOmXeNGMGhcd7ij
nx3lXfb4ycPRrgfyS9N+d+i8ehUdLK3G9No9C1x+vaSz8B8SJf/PeKWi+dLHX9FknmqjOV/qBMxP
F50HBDqCiOkH6W9z+riogBaIt7SqFUT8lLBgcRkF28KAlEwznJM5sqiuoyM22EaqHrYtyM2Y0vKe
8ZHMVhsT1RC8tvmdaaqd/WmwrXTRcN2M6NZ142MQleesOcJUOrX2qkEqCsvnVBuwFXj1X+1FZait
xaATBS/9H1zBUJB1QNkK0xDU84eMs4s7DeGH/jLyXmz0CGxQbiH8rsSORQoYYpZDejiP6XZgOALO
uC5aqkppwjAZDkyYPDLqhGLmPDP94fmzAJMaUWQj/BnkBtEZy0WJstFTqwI4k7ZqWY88g1IDmGUS
liVqOyKeR13B5qMnh2lEbEVA2fAKtsqlpOhG7f/sLHQkRjrSly5U4emwIDdD7eFfIhkuQ3kJVPir
Gg6I6h9JyVMMK3QkqaWKIqTcMlSPM525I5XGE5EegVNrB39PpJATkgo/VsBfLbQqDLwmLcX6lzqP
X4SiJzzng3g1Fc3FeX9oytKuRrpPTEeeG6bpDGp1cDElxys+jliOXfZ0J8MtqmFEuAMgCMepQc1T
KXXNb+Pxlo7NWZbLvar0gIvmurY0QWPUlbMMyHD5WFr5Ecv5c6yfhXablPJEBPHeKiqqynpTsYoM
+ltwt7J+LcL6lJTioV3/xVDWZSjrJZR1UQICcuyZrsgQeOv91eSRx7SX2xqV8dT1McynQHGtbb4J
N8btyASnAQXVBtpc+bWeBPH/0XRey21r2Rb9IlQhY+MVJEgCzKIC5ReUJVnIOePre+DUvXVa3f1g
+dgisPcKc46pv7C4OvVPhHGzgnFUPRso/Mv5lNHauzS0Kx57E3sV079Z1/iEIz8N2HX3uqdXGJ2r
t5zUWgK/2W2Qj4iMJMOE39q/9ri4KV3glEurAc/5puDHRGrr73I2eMIMSWVVIEy4HXk1ZUuSemPt
JuWjrI85GDjml736R4ddGGH5kLF8ZOLc9B95sEYqENBu/F1mqDszi4j4F+El3WgO6ofhRmX7vc4r
uZWRWYTILIw28pSYnJU89aQs9VgEDEigqiHAXPe+mD6H5i6mL0uz3pvl2CM9IrDoDmMTV7AMk6MD
0uwIMz0aRAnU6ik7sorYKvrxn2SiihZk2BIZSPnUktzGfsCsVEdPY0dnJl8jwyQoLVFUtweqWskY
IWzSuZml71p92KNpYV4YyPW+Wi87ySAu4mvBHUXmzsLXGjPa5uNe/PeVost8tZlZ2Wvnmz9sh/HD
WR0nssy6Y36V8ZjlPnyJmnREhHuK5WsGUStNeKyQ6LMa9H9tT2KjRjwIUeokdoWnwpqOLf/UOTGb
/P2j0Xosn8KV6Z4icq3kPiDiV+DZFmCZTWr+zB1B80fYg8n+3mWYJJOUzKyAqICJpy2Hzbfh2+gQ
fu0F9EvrpthQxXlRSRaProPV+LO91br+GH4IDux+w5uGAm+ToiCI3CrcZs/SFdqIc5fb1LQJRy33
aO6JPa3M5YAF0p37+WBEbwbuRNZFAga/LKZrThyjJLEcEOLGSY27MM+flRR+ysRt5fBOSJZM2T6S
6VAA35jZHdrkE7k2BI4llff0velLwK4zjDpfcqSnBVSjgRozwE9u2DjkfNoNHEL4dT38uhp+nXbq
V5GJu9Kb+matWRdXiSnrZqDz8o+INO7FaG9/YaFHwZbs5xTvUjDuE7iz8Uw+KvKNOf1WVPKwJlCv
D3hE2V4AF+75isoKWARnM1+iz/Y9W4oeMK+iTW5aGcz6o52GViO3OJ4F5k0mIElo70w5JHeOpRPv
7B2SxKGGGmljmzUNjJbycgxd6kk2DIrdOwb3VDkIKCTWPkIdFL8YcJRU6o6SF9wazGtamZfQUs7R
iBU5uoXTi4R4kqw+hcBP9U3QUS89C7jymceHJIgvEVlmRIUl0QZcFeS5guAy+SDX3aEBRBwLMtUk
+BFYapAyLMmqSaLdLrYQ1dleIm/7zPPEweE91J/NayX9GXswSOmOBBVZGc4zd04pg4+dw5H0ESjf
5uSZmDjYnPuylvsrIhm0x3/ZTEBxuuzcFeR7kZYL3yUk9n7qfYbzhbxSXthA5PpLEjSv82ZmnGgf
xiL3EJH2HrxDwpx7YgGaXn9ZBv1F6RY8eDMCteLFmoGvcmSFeGQQgEo8ilPojeqrOdIRldeIak+v
d0p5b8JtgqXYIkK8R6yRMe62FCeBBLhkG7lfV9kIjhpGK1xO6r9ymTaEFMBJwrPATiB8qe36ZYDZ
WyTTS/ZWC/2QJtelaF0VsUiuvo0ZceOU5hLXBILOfYjx7Cfalwx7QK2xHd/nwbQR0NOoHC6ES/wo
iuJsCR80aG55qQ1r4lWUoVtnx+ORDb69+uQzAuQc5VqPJOXydjcqN7zObseNmxoH8FEi1jgoCPbM
wMY/3pW44Y6o92Zxm9roNIyCBhqSqzjPMhCi+cq7dVEItE8N2ds2UFl02jB0zESd7gmjo+jGQ5ig
bu2JxDOk/Xnq6GfRMuqQX9P6vTkZziKFh4hxBTcevUxqixsIs3sYd/cubu5IDqp7nNhcqAk9LFTS
d9KZAfedtdI5GwCDZTEfFaYmvSr5ZgLtzw79zKzYVT4XmWgmABJMqgfi02XDS5E12JlxEIsvhSDQ
gUEa3XDVDnA0r55ZNMSS9aRV6buE9qUUhA89VGaOGnM5pqAItf/VYYiKOiCIl3QOZoytZHg6mR+K
PHgqL5iQxKGQHRR9dfyiEwCvQB6tulvE8KVsEJPy48URS9QB/JPwzDFkMRk9EPXIPprUKj7eEAYT
15TlziGX1XZm/94HLqaQeSa7aCb40OPoZtb7wjY7RKYNQAMfDrElxkaWVh3ixpr4rTZuGLrltzjJ
qOMQ33fJ0wFcBKAx13m+bZg4OcY7OdpM0km9BkDLq74ANCW8OZpQ2pPZNPwTc3NJm/lsCNKG1mR1
dToKSXX4sZitcAbLqZS/EpQy+VDN5OyICawUQbUJK1Riro27wKs1QkSJ4IpJxXtY/6GkxOWn+6r4
l24myNaCWpwjr/2kvxIUY0uPpc32OXCqoyLMLaalQWFoqsjXOUsvg2Mob4vyNmPBYZ0sR6xrl6+2
Lr34bLt6gW/7Q+HPUg7yHiMLwe02OSpaWZJgNefRawaHM170RwRgOiZ8IiMHrq3nl7hT7lG93AKt
vhqcSdUmS2VHjRDhWuldo3TXcEBLYPas5KR1OuK74AUQwQtD7YnZmnsWhu0pjeHJIX1kzbG5oxCe
c6oEAy5rhP+Q5UgNoCTv/81avMk/pJN06pTRSb/s116r7vbSImNPNsB/j0HE46sIb7w/lEE/5gQg
MCXajhkLAy45Mzom5/YjieS7hfBWUeXrlA1kcT4GrCWQ1DVAHe8BoKRWqmm1QAgtyEfJE3QqNfbU
xTpkYMH0ex6BrmhQKnz+qMyOzHlrr3wlUnj7M29sz/F4WhvVwUKgxvresU/C1bNl34wOiv2dGQBz
Nj9hc6ysNSkWhyoIvAiGWjlw1IiLJSHQlkk9JLlES5m5MDQF9kJ3davt9K7G032AQhl7cqo6csCn
MZK3U5KV4J5tm1Ye/FRUzYxOtKsUpNdcsItQlnNO5yHVEO/JfW8Wv3/50g2ws+181N9MaPYoYiE/
dpjcyvmz1PVj/YfZQ4xoP8RRUmjMWqOz4rTYcJKZ+JQkvbZzeosy6C5fKBc9bUHP90BRjjpzalvE
vp+93pArKthJY+Qm9tEidY2ffCw+Vcrdz2BTq81GRq+QAmjKeXF1ingj/K4x+Q+8ZQ0bGM2tmRAM
coCynzDK6GUs9YcyHidoqOWgkgyubPosOU1BT0q7oJaC5jIas69OObQ4g8UH3jang1jW4MmlXSST
k8TV9jdXEJxCDmAQHEV4yiPegr7+D8hhwAvDsUAqqYRl0rbV+6JPj/qXWaMmv8Zm+V4675mEtWp2
K5N51jY4B+iy5ZF5dILdIuHgxiAlONllTvWCUz3kVIcFLzCxdiczru5QHG5dOdw607pmLTZv48R6
/JJQGKRDjXw/8pjGkEh1LtjUmcrxmZzIhzzGjXZCTnAe5ejynHHHsz4i000hEhfOwMQQe56d4N58
B3Z31dT4Pn2DQbou38N3N4jTrELzwMqkNP3FssMrhHb53P9mHFPI1IiwRXBzr8tbGub7xuz3T+Vb
rLShJrqBiP4LZEfvqy2UGo4pVrZaYzgFO9veUs82YSboLNHOJQwmNV3FwCYOug8wMURQORYsG9PD
aCCaEOZhSziAhMkpFRu9QoRNBorsd88OL3CM51GwET9DeepYvGYxtWgGUjYXO/wi/Eqy/wLIBVzG
HbkpDTxZyPDGdwCBUmWJRg/nx60AySTIB7LhfIn/ohfBamOUqhq2bj/ybxFZNxV+RTRJ23RNvZ2C
LTKAK8K5q8x7s/biCoFsbOQqqHRK1JOqBVRqoLlvxDlICMDQmYhsu1C+tnV/FWFyHUJUon9Z6VcM
UqmslZ0VhA/oR308PtkYgN8l24+Qa17SzPxhO3Ipapy62WEQpDcmtpulf2wiWoUavNRT87DD+cEe
SiPaZS5x8hXta1hHr5Ri/S/kDhr9LEdpTriR0m9qGwG0l5Ds2lY7kggupio+aCDSgP4NX8k4YKlS
ZVaTGKRRuTZt7EfkYcsW9gY47bLbIxh8f6rZdGM1wB5Q66kma8JOxeRaCq8hLGJVq058IjuhCcdK
uMIfrWtFKFPrCUUbYWAlcL6Z6cF7zhF5LU7nuEH9yZwmCWNvIrCL5pYwkV0OaD15Nb7rOT/Nv0C+
lXZ+hi/U5kGXvhkzFjyMv9pvBdBieqi+PP/prW2X7c7PAHlxxsUyugmLugk/SCMOBr+96BPPZCqp
2alXoWXOhojt0kn/5Ux5iX5wHJN1uYJ/+zg+L4SfggIfDT8tLXyXeG0xqCYi42UiQQqTNAM9p7Pe
5WbYQgy6yESzTSWU0gEngATppazP6RJf4RjulRxulniUYAUoFN+jOPMLdhRigeSMDGRDUMr3NpTs
8/lJNMsu5g0r7Yul/QCXdBIThFPGrzHhX+pTfIQ+w9bgLQeMHuSsr7LylFM98gMxNFZK0x9NAT6K
E+vPEOpOmHzoBAinGukzqCloUDvGjO05oVXsILocCd69mzRQyXBhE3561zgFPC37K8eACwzmxM4K
5pwTagB8THS6TauzFznaZn9LEovM0ZNas//h+LBbe1fAQdBniajKAqISPGreeBkIS2gzQfWlqwK0
qwDjZoGhsWA/xRyN4BVhQC08GlejfBP21gyUe5DEN/r4i1YR8o4OGZZIGabEeSLyn3HJ6ziO8UC9
P5MqeSkX8VhsJirpqanm03Mus/McFbt+WpDP62eegXOQBeeGVGdynNFIbVeDt4HyPX/K8ejb37GF
vfRdhi9CX3w3i+lmcwCTMHRhVPA+8soDqwq0Y9oAG6DVGPtzYsmrkOjMRNqrg0dKSV7nW2VcuWw9
pNHWrzmVVPKOFG7P6AUZ7n2BOpfl2k2f3lBMoxWYNoxCzTcEy7uehEbVrvd2h7hNIzhvKQ7xNB8q
Lqg6IdZrS2KEJ2jDtHrxhkplhO7YBsY+ciukpDqkQ3TDEInBK2xzb2lKrBbZKdj8EPFBs82D5B21
ST4sn+9RxLmG73r47BlOf4y4KwP5GNbd6vmVFMMrWJa+0/40BONO5maU91uZts1tvu06OTdLfXlu
1X1vyzuyhPBdXxF5I6hObpmXvged2IoVLA4l/87AzO0Bm7WqhY4cARwpCzhvFxNjXkknIPvaUrkK
d3RTpkdLQTdvd8dzcB/l9mKSwaRG8oUYUGdi1jMn1WWIw4sKfjDVw60e8bJiLCHAa2BK+YJRD0v/
iGUhtjmSHehesHfJSKroFRh4ynzlRu5zCjhomlgAJ35VC6/uyk1Kd0QDPFXXhZjT0WovQl7OQtdO
kvg26myLdAlRoYZlAZ5tA5qOUPRwK0OFAwC3mzVjRwTziBoohw1awNpWa22XVVCfEZqCTMK4iJoc
q63h13UAPa8+J/J0ViX1LIcaTyzjX2k4V97s5ob1KjGz6F9QEB7nsXgsRCev8eI09MXg1QhTR8hV
2JdaRCw9sB8L2I/Wkkcgdbv14GyAkC54/0wNO9G4xUwZjR/adbKRTzo8UbE3pMOmdhvI+nhFKs01
Z+TAGZftlgBpn1vVn4prWVaAehDpQsyZlgTf1HwYuaftx8osk4d4V6F5NFXkj0BsFbEzOQrBesIU
O257BQ39gHu9Ng5YH02KWUsDLQX0p4GDLM61ayBvAV7MtVHE7QZrqQPU7D6T+SsOKmeRaUAEz1jw
UIhxyGv6D9o7t+XtWtm+WIkZY9WMsTCyAKEO9oUN6ijEGlONuJYRS55mMtEbW9qg+WboTcPDmcsN
Mj3Koj32UnsfKute9RJRUjKPRKDTn7IihXezW9CzLhhgJ/qLGUdgla5Ej4E13UMyYdZqqCeINv2p
2utCNiZG9DCLfCVV3dFCF0CulaKk+7QlnIpUTnstHoPiUhi3mEm2HRxYDuj/yTyvOqbhOQhORneG
49lpa89wS4NjU49gARmkGdIW0+62h+qZogs3OZXjOnZjJiuKtOksmA4OErGZ3nimGYmmwygB+yhC
bCtEkU9/xIA5keI0Ud8HPO9Gzw0gsY4OzrrFwpUYuaiW7pWZb9f0BSPJHkbVMrkk1Fyq9+djv0bg
2Ao6yfSkhjKYhYwePt4tzzg3fIZ80PgOTfRXiZjDT1Ae1X8VzV/wp6QUTcLoqE/wae1HT9DYPPzl
tC/K5o10iIaRZGElTgQxt6DEbhWeQ8I4B4yuoxs1vNclBomcbbKjEThWzQHaJZV8uAEsWg3ngJnM
4NC9bmIkdxNXD4/HpmLaQoyo38JcjNLMV+3ZH4RNaMDgx5ceKKvk8wQ4aLPqJIKaVB76CURRX0AB
nPcWcF3dJi+kURwz/1mxtfIIQ7crXhQ9eOBDeZN0+90Sb7OtryFRz1k1nlWtPUfraVGG6cR2t4zY
wVTZZI9XRJ7yP6JvmbyEZ5UosjE7zOhE6stOHQFcuhIOfYvtXv5SaLzqhHdlRo9NgujQ/Biwlxt2
7zYc9oKIqcyeLqK2r0BbT4X2w9p5Pyj1xQTllqnatcyq24gWMeMCUgo6L3u3AttmOGQK/MVmeqBp
jWSOFm1Gbmse9UUcjUFxSDigtAiG9xSeTp/rm5QomgmhRZs/ajFvIdzsY16vgQFxBC/NYFOmIxyw
OuJeQKhoIFTy8Uug8h+QK6Y6LD3QQI2GbWHYBjW1BHkmGnkmomVvICKnLPwigDtNhkQWtjRdNEWl
xUjyJpvmBc711gpXt7u3BgUlcuMjL1mNE8arrVVEuSOwKlQHiALhD2L4mlDRBGC8yUZj7lVcwQrE
OAbyL32MX/ovK2lvpl3d02C6EcomEyCJTv1nXL4UBayMQlL5FrcWRtE+JCwBlals0wE0e6NHLCNq
vsNwo5CsOrNg290RoqduLILfrAdaKsdeCeYzYn8uPJMLb8KfzL9tAKa3MNJE4gbZgjluDfE4TPVN
BvNOiWiKins7v8ipflryvypjSdSw+YhQMiKpT2e+8ybrjQdX7pzK2l46FCEJewKz1cTvpx3qDgUq
n/Qmz8IrMazXPAmvOOscVcsAzk6XfI4vOdYpPZFOEcMy+GG59hjTkWHnn0q/SQXJrEWHnvZUiN+i
92TpCQgKqw4VQXtMlc2yVA5Ckg46YbritLTw0tTNWW2mky6rNN6WH37FvXWQdnP7W7oymmizHrZF
/ZxDzkiwEuBswZ3Dij8I3drAAIjH3TrcXsmnFVTMpTnEqMFHilUNslBOLkOMa6DE2E0xb5NMHpDZ
m0bzNZYPkp2eymS+jiqw/ZQuXKmD/QIFgCbYaZtmM9Nb9IF5QHPqqRT/tkg9Ga1vdBqJSmMeYk+0
MSNkUm5YpJy+9JTzxZcZf1KjKiN9E5pvFEykqUvw2G0VI9VyqMxbJlysatvDJqvKm4wQNIGVg1Gx
ycluSHAUYj7qDfIuQ2kvpez1M/TWCaIdEGLKlwquPeVL2nZadIgrZcPb/5ISPN+Rj4S/AxGJEnsz
T2YyOkODzFZQJwF3btvHDCGjRxxry4Lp9XIO/pVo643wUE82YptrajmaNCJbc+WK4FdAuWb2D5ID
o3YJhyryqujS5xFExWH4UOjdMhZXz0Z+16ZuE7Xkcl8aeLcdeXsG8NKuQdyfqLsBFXWNihqh/35k
MpLm24zRJRQLl9IxxgPUBCCv7gU9AtapmcvP5PLTuPy6atpDawhFtzMcnUY/BF5kzBetw9eM3JVo
Zz+dZ/JtEkW5TJZwS5NpIJze3C7vbA6cSvtV0mRjKmw117P7/5r4wqMxDLvfEmVY4ubkr9pkR8oi
Po0IR0CYOvzpj5NKYu5mjgnwgAOGzjrlbx/QEskZAAhqm9zuWBPJOwb/IN66RYDv7XGtCeKy27Mq
hnOhTmi52nO+4uXZjY0hISf4Y5FdQrYqiXExVpqItWsSEsfZYcXbQMEvHmwzTC91ph70VD3kfHUT
NxauumA6FDwrOOGC+rWR+0dZfwQMvVSdzlGaiIIEk2fTCups/aN0ZxDlrrIbVNHNk60cLJ9Vhb0S
EUDtHgna2mdwhsF9tSz/p6RkR2E4KSCpmMIDedlWpnfMW8nXUEb0aXJCgniquSqtGcNEeSSsFmrp
pohkwtgadMiVr/I11JnfIm0MCEsAP6kS6mXOGjIGrSnB3dS76LMmKbB4QPK6f52nVL9OQXIhyaXt
3lMd3xo+VMyJeVISlUb8lnJOmL8n3afM/I5P141YsgDgxDq4Phwm5MiIjYrSowSh0pS6/oAwEGtR
MfD/eJ1nXmc98bo1DUoOvX5IvJg5p66EnkSJ29Y/cky7PimHSekP+Yq6WggeQDgZH2QT0D9ok2lQ
dzsQdTtWo8gCBwqMgj2B4qLnBcvZ+g3aGknG5K6u0VSuQvticpoP6PNlhZUbtAl9r/DfLQeTUOSt
wQyRioniNNBad2nifWaljO9zMgwwFEAdX/hKM9p6sDNTSHgLP8qcHyXm6kjnV22aYd8rFWS7fA+A
ajfFxAgRu7bm0kY1MavY3KMNoW+iJjbvq+14UG+TMQEVRhJtUBhweXZDtY8Tkz1pfRjDTQxwgfjB
WVxm3ZnFrR5/bM5rhRgYs8bBScxSH7+0mF7A54Pe2k49JGEDH8yAq5DdPq0se/EEvxA2Dc+iAg7r
D0vq/baykJ/zfcdQdqCssVqToXhEtUyIBPKueE/q5jax/y252I9mvY/xVMDwV7oN3FHc6OUt8ib1
Icevg21ABxAgfvhVeJGIWpkZDrP3XkbsLpmKjXRVSKKnNLZmApaVfbpWA5FjfCBTx1Cc4SXvJ6Zd
hNNYAVvjWdmE43giNbowTxg50RrGaMddpdGOLQksklcYpT9Vjhgw+BWbgX9bwcbP4mFcOPMWM0Vg
JnCOE1XrhAQatMQWvwdpykDEVyzmP/27JmxktvG540j1tfhLN3ntNRPKNlr2PQQceSXw9Zk30G/X
h4D0PLZ03AVavf48+Gnp2wDe2ZxluwnkyXp8TkVyzgHXM9sokBGMY8NLEeI7EwzfmKHxKDEa1W71
QPYIPp/RN6fWDeHM5NSGSnxSl2Jr0jX+f7YWhfWht2mSMxPDK2Q3Xzo8e6Q8TIzRkUUw/sB9OpFX
x7knSXA0Bs2XMLpo44fKMamgS1M7CJ0M1MsYxndbXyG6IV2qXuILDMyle7cS82Dk2COYFPURKQ84
51axgog+ynjdJJC0FX3XhKEu6HLW2RIxPvKRJT1D/PCqivZGGy2p0maEKS0p7zGYXIPojjn5yNR3
3ig/YeCzzkZ0ZiMVo/t4YajHXhxxWre1HgZtY6T+ovTeq0yhoukxJQYppt2jlKeNaqtnWt4zRyFK
am1bJQHbLOOpS/z5lfxkKdEJR+EhGvZF3B8FS9BFmfysx/3uVtm4JfnXD6pfs02djhiBqlruoQK3
F8vdihBE10X+fEPB4pD99ypKvA6LddeFONoG8kvYUwRAKQRAGQRALa8WzNM/PAhesmqYQ9tDnuB1
eP5Hu3ASndUVNm9jAGrOOhSYIyunIAiAESt+lgwItja0N3VfnNaYmlwLT4tmHYfQtwrcaxBEFJbe
5JDv0QkxELw0PWNYQ/JM6oaA5Qk+DRsLSoM3q9E44bc6V3UWvgCVVQu/6j+NhIqr6/8Ls+3UjxmT
4Jx0rsVLItUGRujUzXT0HlDq18gfC7rRZH6FOLQMLd0rJcZgQsnnNcS8vssyiuKZLFcSjRbcZon9
lsABktX7TNaRESNFYF3Vk1KuDKNnpi2ul8KzUlRW0rUnL9SEWNhnB0Mxtq3KxBSeu8zWlC/BP60Z
vKzqlUjvNk02vmQ61pA0gBwJS5IPyNJ5g/lgO+bkQ8J7wbFaafXOsNEnzbUbVBuLCgb0N6smNkqz
JwtYCTJ/tayieGGgKDBEYd9FsSPzIhp02WKf8Z9Od3WpRh4HXZFBRSdj24vf/pvS2T9WxgGVcwoD
lBmZhevTtCG51YYAb7HZkDD01XgMxpa8EDwGAxsRiyn1smsCQgb8nWY3H5DKnvJvWYYfSyae6UXZ
mVj0agCxi01xAMPsj1j+VATWDUwKYwsUo7VPm5+FgNz6cpWH3CkQE0Q0faxC9gWrjUgmwJPgauk2
NdUjQBaimjI7GOmhT/pjIVfBQnXUf5XE1dp5j6iLOJjk1foeogbLOCYB82hHumNVr3nxr2y/cCFj
4pVBMBqg1AWMPXRLfEYT11+qNjtCLZruadtO4RVpdJSUyVHlNeRj/KjUbdr1r32cfRTJyNzVQ/4L
XPkY5EQeEImDoC2xDrnYjtO3VVGiEU1Uo9LX2UUp+d8xYv5GOJtFi93cSrneyP2EbMK+WzWw2O/F
LwE4GpSMkXrv3JCA3rKRj5viPRqJkQQLR4MczuTIxQDusmiP9WB9bvljkiLmB2Hg8xux13ulWX9T
Nm5Pjm/191MS2ZF59zFaqu3E5l481YoKR75YXfGoi/Gl7TXg3MuN4eWVg92ZQoyW+kxeO5K55a4U
wbaCYbhIsluii6q1rxHAOXlkO6BEeBHg+gCPjHaTTEnUEw+uZPt8JySYqXgHVrxZveKToEGqqL9Z
AjlJTDA55Ag7tQ+69rcZSw94tZdHhWfMBFAOB1OMu162DpFCgde1h5/+YA2vejedSpKBWsIOpES+
KJtA/y1BhZaBuR4SF2Eu1zQH/UI+B2etCgjZkMJ7y4IhRenan8IbGcw3I51uF6NhR5O+L1H1PmVO
9BIIFKyvip5fmYpcZpWM0qBzwmLYmBacHVZyNv+Sc+NOreXY5z3j2FT9sUnIpuP0dJPhlXxmQH3J
BaFozbTP0bYw9ZKCjyiLXkXDiZF8BnH0yUpffQ6V4opvxS+RGQ6c+pFmesS54dgZtxrKp2/h1Ceb
leuQAizd6Oz+JD7mLHwqXbWrICSOEBJJGoMuz3fqcA9TV95WlwnIyVIyc9bR1WuHbE5OTNlxHaJ4
txCTRUQ471sAIN20AbWyq/jIWgRuQiAiNuX9EP1GM2CLPDkkfnNmLbprIXHIxzqEKI0CJN51nYLl
XfV12JRVo/gCoJQ6d/7YpX6A4rL37tkmglgUD/p+ppWcRLy/C+oS3I1XVZEvUQPMpR7h0apHK542
C5+G2v4N/qln6xSoCstuDj+wLMDoNwpMADVzo6rewaLZdRkn9rYaE8bk7S4D8J8B+A/wUqi7TryF
pF4F4daAdVcjSJck4CUxy9XgYIQGeRT8gPFCv6aGem6U4e2ZEJGbvk07GEa7liPBEpQ6HAcDX30Q
oOl7pClmAr4qO93HFMRA2WuiNiAxhpTESchEOyXdlh4jwbk5dt0tLZJrTrR9/YqQHZTGqUXklNbG
cUIJxQ4k+KOwbh43Bu1tQkuvMRqmOB1BNbAdqxGrQ3b0MsmfregsXYmOCwZ4g6g0QRN3p4Dx4ST7
a2VzhuD6JlnDW/l39mWfGCWGXdmhALQrmCUu86HN9AOtLyxd+zAU1A1oLGrt01zOpCHtbSqmiKaq
pm1d+Yds0d34bx+Gb5k3trQls3HQ+O44npxQGsHeCvR0rGupUkotujSnkLttdJ/MO2DF4L9vDqaZ
b7BCuO2At4DF4GSgsQhidDyO9kxNMu1YNrfknYcmM6MLvWnOLVGjZh8mlm+w4dUNv1bQedrbc0sh
OKjOH2ToZGCyFGmdVcXftOcUSXxMmzvb5XkYxKGprqGCnnNxhUUMbWodCZFMw5NZV0c1J7ov1r3C
Ng7o+IyVdxrn8LX4/BnIliBLossZ1cm4Gm0nqn9qYGKYodsSR89mJejlx6j8kffSjoWTyAZXoJ3q
NLoQBmZgk9Nf7p5zIuWXuqzRlFDKAL0ulg3R8gygWYmC68BcER2HvkDDphGXSghd/hfC46nXWM17
w5b7DU/hxGMBRsTXBLNxHrqQh66iC9MbGtoA/6i0INd81gEwGjTuBRr3MRQupgqiTGp3AnLWkCQg
Iqh2/Ao0yA0hQR2yxw5p7HBsrrCM6wVkFJzBPrgI4aZZ/NC+lGNWhlftK026vSbGPYy1vQptvA5/
tXjecHnvR4WYBECJDRO/AL8yOjg5ydFWlS+EbtzN/IVY9VpE24CgsurIFRBhXaPNw12VH0aLO8/m
fdcAKoSulrnqUvF3FHvgsrbClAtlxylmygiT4MxlFHWnREfcFbB1BpZuN6/jTru3pbbpq97Rbewe
QbwXnhcqXIDz6Otm7FtYsJN+2KLI4wIGrOqaLMMLsqtCkjJ7kjIVlhIj4vSc9lSs0zd+IAz06i3H
faexTmO5y9ZQVkJHvg56xVu972L1ZbadZKn5rdiEzjqAdYij1cwkoTjNUHAEwDfbM7PiqCowlhnd
o9Bf8uBUL8gX94W1JQRkw98ArSQcxZNZiU3FDaCbrV94sfqJyNaVysZnF+iHqerPpeFXGheCiQ5j
vcKSBd1HTgxNlYSr+5sZD/ZptYEbkpxiEvfIhVd7X+TzmrKR1X7dhD65o0cZ0iMMxCrVjiIeT0At
8CXs6Ex3IvGNImdlgci4TjytWDz7UbXFMRl1d2DLmdgmVU5yCoPqxA/uJNfv9jDtY5qRivha5rkV
+QMt/XnO8LG66b7a5E9M/h+JEX9E1ksjadc/0U+VWTupQZE9H3O2CFmGC2dEWVQZFitkgj90ab8z
1c8wtG9mZfhL9zTS5RZ1xW11yMuNdJmX7KJZ9ZmfEoLPfInRZWWnLGeUa9/sGQuadEW1eC2TyYnZ
p41Cu8xuiKpWOowIh/G3aaGB5h5uPZAjmEpYzs/jbJ4zUz8H7DMJ4OW0qbDe4PkxVadNIUwZpKzO
kWuW85Uc10sHPGtBY9rciDryAYrgjOGaLPnuRD1VZU+Yb+2baJJUBCvQ+xGpZE1/lhsZ5RNwPO70
sGV/qz9bkp7k7q9Ex1iX7zG8loTFiIEmqAgrNHXLoUVtknZIQYj9+KsoKJWIlwmzrVzSkIzRaQ0G
M/kAZgA3NFkTz+CyeuT/R9N5LUmKpc32iTBDi1sgBEHolJU3WFZlJ2y0Vk//L+bYuciZNpvunqwI
2MI/9+WwsSRe01YFIskR2DKwoPpJ89bk65NCqSd0+wc51Hu8YtMc3SPRIgk1d5dJ0IPEraH/wRqY
b/a/04p/cFT2+Voh4ePeoeQ2j762OBz2W7Ap3wwLaqakLATBKAzSOdS/VdcYB43cj7BKzJDT0KHI
PkafS+xS4W5uuRjxTjkD16LmHdn7TJL7PA3ROVu1syp13LRGvxHNWdbtcEyfmN8PF+lTcJc11o8E
/1Y0AJVP4RhL4xFmC7xLdx049tnSYUGlsla6jCjXQsplHLhk+b3bLa3w8x6EclO/iCwhMd+9qqQB
e1IWboaRboMWMOmumXT3K01wcOmRuWFO8/8l8+Mg5LcM+Gp6AJptjyB2hJAuxmdl1kjXyT0S2dYE
uMmozxazDy7DwzhSeI/sARiGPuQtL0pTD3//yA10ZAfGOlZlHMeHfOvyfa1E/ZYwkGPzBQmoc2IY
34YyfhussMeADgixnqmJMphyc7lljYIuUDNmS+qNdhr09cPgDlhhb1PIj1qsQapunqnxo5MwPi1M
KXpCdyNHusx/z+Q/ChXEmf1iU+JH1BFeDAbPtHZ26rbLrdaOrk7b2UkOfZ0QX7b54iDR2bOwexOH
ixq3AgpKvd5+KhbCHEDnG2dPiJk52HPVC99UXiflz4BJUerTXZ62Jwkkc35OeczVpD86+O9GMLJw
YH0sk3b1KFvpEafLM8G0z3Px1IrpRtBTLfwyeVttGKdAeMG94Bg7DsUhrXGb8y8y639jrnlt2wQZ
ehETNZdqgk6AO8E5mBvRfaylR/HeYTZrSJXVk+MmXOpX9GRT5+rVVCc9dw5Wvle4JcVExRmRRaV0
cmRmyAfBVpRVRHINM6yt4TyO7BF0rODsudLJeO3hRZv1T3w1NBZ1bPEzbiIOiIetWkLC7dS819u9
kp8ME5vJz8BR3k4mNGtCDwgzJbhmkyWSakAlflkaLNCaHAwQ6bLHlCqPas3RQGmJ/C4dttLFZSRw
H4f0vii4a8eOElMPIkvddq9ixQtOBL+io7x5xEBRSjFe5Wu3tceibWUYUi1bxtovbqUNH9sha/69
1vqzdmYQz4mwQaZWfzTcIJL1pnZn2BA5jYF9vOyWnh2a0oAm8ira7IBRBm1sHksmO1yX2oqBvkpY
iokLeoGFfJqpgU3Mb4o5BDFbZ8WwQBlhBOtbXzDL1QCDLJEUNsy6JpIiNh7BmWEXTJi+C62KOwzD
LjUqTsqykgdMg5Zzjpk88hRhxeX26DmgAUZQkcoXZRwcxRVfhoXePdtED1ei4HR7aNoUGkUKegW3
s4ODoVBuoiRAsv7McOEXqKnFQ2/lxyR6MjLSk4MgJNPQaldfEWiyoAfgjrxHMUeqsiaOfq6n/2IA
jolGNGshcIJ8i7IqHycGJjXDtbKrgPt5kom1a2Luy41q5UYloBoOprzDX7bEsdsatwjvfmRu5Wz1
Ebraka/5aBP3XZP0qGhcBZnQGdmfaq1CS4vww5waLeONT67Aw68JMYbVFt4YqSQYs7s4pf1LQlCp
TOCQ5d2jaPXHRqeCH9ZaKo1wy82O4otV+XYWXVNa4tP7jMkBWEoEsca4B9lBhs5hEyss6rfMTG6r
Vl+howFP9B3me42wdxYz84mZeQ4IsCvj3Ty0O7TpuWgYJqV7oSFbFz1KK63xEEVr9AK9XKgY0A6M
RzrnosPSFLp8AH52VSSZtDqFVzkkQ4L4E59EnfMR8mkwqElEuev4QOyElYchZOrNrjSfCzrSEz6f
oWleRBU/p8XC+3Glmvd1NAugDeuRI8yh08TBPEcgX36M3b+5f/tHoGvpw/nBZuKxyvAMATI0jwwD
ntAibyoAP7lPL/1uzrF3cq2SLiBjVwLFM1c0U8auwf0MgY+icJchiV4BCYHQmXISvbRg85cm4cTE
36JveG8p55RpqxBV1VtNI3tGOt/CsGST/5BmqmcWTuS4wMlm4tcszPJhM8OIyMZhiqvr2U0B1k2g
QFc6WqkhKSQa6Kd/lGiV7Rw6DW8IxIlyUTn6GQJXgKXys14qJ6PlOLsl/+p9RNIL/WMPH9oj7VU7
zHwqvg6IxSUyjUJIv8n8WoOSH1XEoOJ7t5F/1Vc3PsVfWcy34+xZ6s42aq423LuhARuuPaty9pRk
fU7S+ohIqunbwdTT7+1HPHGQN+LL0wzKGghbx+bVnqCAj9SMFwLNxCDM3p9WzV+M/KAmQarAZa6W
Y1+XQe5TOOfa+X2lz2FsMItFOGObORAABiJIjiQmac86ZYNyEhSyRMw29r2DKTZVL0hvl5x6AdWJ
L432QskSNc3UwUUNXZcbCNqDgdBV4N9T35qsIELVjmMi4LGGErUEhASCBOazRER25JuRNQNR6VkZ
c6jVibfSAYHdiv1zG7nEg4e8ll3y1V8jONSdjU80LObh6eAZsRbC8TkUHSkNa/JNNqGEfr6Um2DE
PKO0iotqVNe8q24tAtII7je1zfuC2asvtEeL2YsKq1m6LVU4Jc1rJRFwRxuQmqvklE+lTB9UjMKJ
oMmA8BPVwRfFH4MoeXCOTWnJETb5GlrYcAn580tCbVoAkW7i4Hq+ibg8JzPVpotn1DD2iEKCBVhJ
/KSZRFzRCmIDezIkvoT0PvWgfGf7iJb7mC6DDg7NdlaVTzX7t4i7oGWyIK0oxegtuLkrOnAbbGoL
NrWyloKM3hdcxlwg5eGNj9irTXtHu6o9gnnlpGasUGUQaemz2DsWpCRzi5j9vzNjx5lx5Mwoe3rG
gNRhXdSY/8lhvjJbrP/oMb6jzji1y0BI1Qm4AFdcJtat1G6+D9M33SP0zCv3WnyD4MuMOwlJ+h/P
Jnc6CI5S6mt80hTEWS3HL3mngpzE/Wj4kxzvi9GBg3Eo1x7IE3m5MzBb3mLIuugA8a/lt0wUnbN2
32wxpTCPzE4AeC92c6Sm6pBtGW+wBtsnmFOwqt0YTVbNcZa+ykXxu+6coGZZ2+H5PT0bjAZN8RHP
qm9/Tdh2inEBShnvhlZ4dZNSooELMQYGwslgATTCLRotvlGBPk1vEiVtBhnKkfG48y/+5h/yW4vl
srbPQ6ddlRuu4Wu7XAlsQniX7yJRHqOvld2tXaybUZb3dkJGYHfCklkGBfqXzI+qpIy7sYfTuWUj
RwgUsMpcKI/RbSdYiIer47OIup2eTeA+okPmMNXdhp9TBY1mIGFra2CZgUIwjLFpkTJeev7ELVoU
ILTJl0hxxvHy1sz9O/vJhxHTZMIZuO3Kj7U13hNteoVorO2zdb0oTXxBOoYzsYb1vbxbAK3WJQvV
b1vheMJ3mKBEmFCTk/FVsqNDv/XVmDC6LKAgNEMjZx3sNPOAcnNsmTybo+C0MznzvkMLJiBMTy20
6qzOThJRqLGkj/Re4KeccYvSa8LEcTvYrZhGBrRW2JCbLqJ0ez8yanc6yfoneLoV35iE108BWPVP
atKdXF5lXpz6DF0e/yjtttING8SekwmYiJ4dDCSL8nBIHDB8fiSV9Sj0+okr9rm52yz0fMCpz2hN
niMZkHjaEAxgeuUnyvMjX8q7PkrXQusuTr3l9TQf/xrJfue8CMCAzE2wHI2sB4x7SBhIehlklJyR
GpgJGuzbWkJvt7HosHbc4RPGKHDjuTsaoO0MdU+x6d5+FjRzW/PxB6GJXCM8vqv9VJj+tXz0g0Gj
nur4DsjLHg6PCrjYomt4vAzOguL6UVSJz5RzJ6ftk4R4igrVIN0yHHgUornC1rhiR5nK4bxiDlt0
RBWqkZL80/qjOe+oKBgFoz0N4WdHqs6dpobGZkI1DtUHcmQb3WwIfX4TbhcxzvRwp7NP7kTbnCvd
7hEBfZq7nBd8cIFGzaFav9T45ajaAd5iew6FbNWuwlFRyXjd1qOswTw90fge0uJ3XjlEjqAYci6C
2CkrIDkyQoMlbnbf3PSTLfF3MySsGBDa/IwStsqKW/R7B8uXMVEsGIUsBe5AWlqVmXqE/FDb+n4l
bZy2WwvWLePyVRwBFBezdZb2Jv6TNIgyDkK0P7Tc9jYz9HvLN2siNFPNMOgMnOG9Wqw0rMkzSbFC
rDshX4CLMtZZGPlUtxXmY84ECrmpF8dST48aPxO0pdnPRnFUfzeJO8G1mmGaxOM1sZNYeIwM5KqY
ShlY/hZFs+MkBTPghFEvjvgXKV+iBBSsHl4/lQKq+AOi/H6NUUTngp7t6Go66GWevLZEguULCqCb
xxxM5c80lS4UExAyK98Z2NjOS790LwkWs7KKHtQqTPOh/cD2sca1+x8TrOpnLDPaa7pw0pfQwESo
8WOpdGmmaggELQQMGjrumJLRQzQaZTC6yDAjE1VQgq4J3cLh4anBvZJajzjFjgW+XSbGfH27utJ3
xY65lbYitU3WTod5JSJSQjG1SPR/Gg7/RQoEEAC0jsMmlrJrlYjntIGoBuNsfmSd/+ZnSTcyrAzf
iZhUbd9osfnL0tBNmc/5fh8p8d7EiVCI14WtRlZv205Rk2XIGC2l2RrEa326GC/47AHCokhmsJTB
31AfUwOOXtkgQUgeHAT/gtoS5guDCeCUtIra/gW/s5Cny7FVlGfqshAdR7zkctz+b8baDebBocM7
11JAzRxviWSYOL6xNcOt8UugcVrXnqyWKB62KkrQODFYFFcaPohCruKdV2nrVYLTZtxie7pn0vx0
0q+J7EfSTXhuOEcxMDD+iW+dhIsYcFENfIORetHmBAV22NtqDUhM4m2seRttPFaa7mBrNbzpMZq4
MXNvVmn3VM17TRqAwtSuBaAl8z6kQQZ0TU28ahhDiCKXBNvEOqdXPlQ6If8BpjCjateRNkbs8mmK
8hAFnA7MB4PLaTkwMCfOWk+u0tYe4TkG667+bLUSQZes5h/72ccnR/xbBeZZtUMTNG+2Lnxlbq8j
GYION2rpgAdd6qNQOMgY3uYbEeIVOzxXo6IlNSzOJE297QwwOz/bXIu9HETQF9lwkzNMYR3yrEbk
RsZ8SwBAtgAgO6o+xiB/G0KenGqKjqpiHTFJvnX29AIQw3X6NgTDFGiZcyFrhZu+pBfOJwFxNRLn
YujxBWcfXtR3a4bjM7HWsWGtVXu2++QavanqeKJ+bm/Y3z7R6yZw+o0gEJ8Mww4LpwmdVj21jD1x
c1vqAYwDlBfKxOaV0VuK1YACwFGlD654RSc/8kumLBGqdUnEglAdM8CjaWkWdzNf7nJC2i4WDypO
FXGdZHF17tNHlb1alNUMf/H9mgU1SnUgxdOdU/jV6toLmaKz1nRnW7+kJt/TdjQHLm1vVSyS26sQ
JoneO0TvOdYc58lVCxw7dum1Se8S+6ZH8AFCu8OSLCpaBEiUs0lJBt2DPy3YBBzBHXakbA/aeKYw
ocHZWX/Kh1Z7bu2B0oIsitg1jx8JXBxsoRs+gdeQmp05Yz6kOHSBlkGEOLNxKz6n3zzY2sJVlXov
8mP9qh6Skrk9ObIu0kiPIB8Ba8pQppcRTtHYwbGjSolyXMXQad4kjEnnRDrtxFEjtwW8JiY+wROr
VNylV5ZijFAdPUqpDc01MYJxelGtfj+0rn2Ztr8gvEOedfJKEqrJmXflNqNmjJ9o3zD6pOWu57io
F0IGn6Uz3myOfUSfCAwZoLU2gq/q5qlx0A+Iu3iUDBeJDtsgqk+61Hg58ZuinVb9k89rnO1nnMov
MKUYzGMgRbzXpY9ZJuZgPkWTYprBUYSA0wxduOBSirPp1OWg4qqDbKBfP2aRen4FF0QlXVMty96u
PYO8h05gx6oJ01CMFXGfYBHQ8M6ePrP+2VNtrZwnI7m0cgUdmKh7oVziWLsITqY2Gng8rZekJOHq
l3AoEXMvvdFcclD5ugW1Egpnw6M85wRAKq5AlpmBPUrwe79Le+VOtJ/laPCQN67YG9XgnbjMwq8n
21jBUdDAIa0/G+mG1F/cc+oPpVBwO6Jhqxh3pBk4Fsp+Aye59ltQ8DjiWfSEcmgbFGNwKu529nX9
3ET7xH/XssRnuF0nz6xpiNVn/LACu9PDxKwZMTE0R9wdiggFczpwQsW3Ng3XKKH/rntitSdXz8zx
QsGRZKt3xSke0cOmQyAFGs8Hcp0BRg70Ikz0ImS2trN+srIH+XZGkgSCTR4NG0tvYSnw9HjdR+C9
aaxYxO1TvXYM0nUoDUpg1bDohBfJ+PUTzovzkdrXQzPh68PQolF/yLc6Zb+UbhaY2vliB7hDiQ0+
oR/8NoUkKylBMpsnyQLlmIFqSi443FsgyrJ2636pvEkxfVHrUk+keqtQYXjBl05yyj74NmrNwpmK
yxA3aP2tKpc36xOd7KMx+3dHIFoLHoLoOKff5V0QN9tSsMP1C5zMjlRfuQQ0L7gVgfxpGS+9HmP8
be5J/O3o8qtCg4Zqv0jU6wyD2E2y/UEpERqrLfVPfMVPe3QeswyLWBp23MbveEJnm5FaL10Vet3w
oTDZZiadLEHVEntcbMrA6FkEzWEGee02ikCl5j40GSjggYYHVhX13gl1coYy5vnZV4bMs2pg5OWO
w/Wi4XGbQNpN13LcKlJoLnb6U5GzOaYh8R448fvlzZGrowEXl9aWlsQ8W4Yj64G2EOhCeHBFmbti
xyKmLt2RwQ+Ydm2gc5HMjqLv4+JFskz4owZvJiAFqSNFoNq0nJcAIjE0mI2nEVhK/uwTDk4ScZli
okVKo3vcAaYy60wloxPAyGNNMQ5om3pjAr5V6vCmK/Zrjkc4e26PYGIPl3ZSz9VHtFPQXkyddPHe
icfTQ/tDFx6dCmrQSGzn3XQcyM0uWr1XV4XICsdxOfpMZDivSMolGXYZEGZnP4Hg2jBE+3xEo8hP
WXbUsE+RukNXINjnYABODz2ARFMfniAvqHwhKwGliN3EcScd836xAZTU0K5nXxUKb/RdrXBxWq9Q
Oe9M4q69OOj0+bBxQh05GUT0Gb6UtByrHLMVUgL426IvthZs639HaWa6hBm+uKANk2zZ1QzYqCu4
T5VPha+bF8qplLSHuauRrStzr5HNoUYkISencTwZWvRgwPpVetQZ4uTZSKVS4ZMvfGlz/dnhFO2J
pS/gmmmEEhx55n08aGfbQi//9fc05YUoe6HWyzgMUEQ4B5cxJ4ielqXZl5aXjsQkA0lXkehKKACv
IMkuyUXW0Z1AmVgLsQYRqiTmBDnD+BpXGBNG7dwqaAY91lhYKl0qn1nsJtyO+DJMnesd49ZpaUA/
MGZY2Ri68rqk0yUXrLjAh1U/tWnSNPE8iOzkIAPMMbf8r5mMBwcpl7zhecqIPy/JddZ3NV6JEdlN
b59bwlbR/2VszspbcjCCYVb2A2dGTWT/CzZmH4zkoGnLEF/ks92QLKTyd8QSXW5XcOVmS+JcxZib
CgFvAEunVR4sUokM8fNzEv3WMEEh2O7lzQXeQHF/zd+4ZZzU/FJTdjiEDg7j+JDRg6NTy6NTy5NA
4B6AMkmRvrNYdbUfq/6i14oVx0/r/KD9GKINmgW+KtvDFno08OTbE/EOIH3xuF/So33RXB0/qin/
QffwJ6k/yx088xAk3iEELoJbQTJTjN1Yt1dX7nV83XicKI9WFRrSZvoA2nNlOWTE+eCbMjRtyAXa
rJ2SIgsbdQklZq65nZ1th1oWDCa2ObrOprMMXmQBW24uzqKFJsCRdHQVxzkRfz23pnJeMvnMn+ss
EHcM4yf5WYWFm2EMzaTARbbieekIBTEIDWkoRsLb29N0aTjhileHGx9kqskKdSzPEjclcwrUuSNa
/kJ71MwXYzmZn2Efq0kSoPfhMgiVHDsE4CGVa4CekLY8Z+r0skbaQ2+oHlO4PxTnqghHYrJcyLdO
hD2LTICj4gWweaDcOFfwBadQ3OuRrBcJybG9qfLEC0u8uZU/OrP5oNo+77NrRXcIgSWH7XETLB4l
SFwtG4Lmo9d92eJknoV1Kc6h4zOAWU9Yxk8wVIFOSgEpPgzX8JLUjiV2q+RiYr7UtAbW7KH0YhBR
RHBIiByo5sOIMAcxESlazR+Y8M6RfSv8vpXCZdUBQE0XmRIkoyUdP7+quKat6TJScKc1/Y06YI53
3TvNE74OO33EdWMaZD0l8oZDc2gxvlRjwjUNAtxi7Zmw8KcZEteRCBSDbpo0ma9wDbHP3RuZ88u8
eiL7XIdggNjMAGVPeS0mftoY0XqL0KJ4YulOdsUHGN2jhW1gmC9RQ9z2bNwE7+YnXFUOnMZ4qiwf
/8Y56jX6jSIsXqkPSoYCxvGSOSOzEH4GVIM9wanHqmrgleGQtv29GYebpg/XBniPUDV4Qi1sKWAr
I+0/WOrXYzbIgWXmblWQBZuUMDHn81BUl9d5LK6DQv3rDtnsBsnm5rSEEr9NJX9VG/llxEzc0mTY
akza10CimXbpybQHK07u0W9r8yPPpA8juqVldcg0J/T0UNHig5NVBKeNvfnXWnEhASpOnPpYYVXV
ARU3EJ4TKhdqOglu7bRhtGgILd3sphrEBpYRUOVMeRDnmlE/Ub6ECVchErugwbKvAYhpx11skMVk
IwXVuz0lLTMDq+r3cHr31EpDA3udi5YehHtpNUBHT/TBFPVtkIAdxcx/jBKtK6eNLg6bXXIQgOrp
BuBhIAXrdRwlo6eILZ/dX+pwTPF5ViyyXnsiDrihXI8wcJHschdu0FWXEenM0LaOPGbnrL0MZJbH
uIHWgeH/l07baTJQMuOgsrLAwoU4ii5YhimYSdC1JBYWMOgnGOMb+W9v9cu7dTI/UywY9jqQf68J
igEgIvFsk3g2GkCJLVW0+qvmzVpzW4W4DjlnARt/UWyTalE9sUiEB9CEsJ0gOScmY0csjB0NNDJh
mDU6rlPQKVRs9W2wWF0gBYMFgcPE38NPzE8Tk33WjqLYXkTu0CzauZfOBpae4uLQIZvoc2juHnPp
RVCyIFKgZwUVZDQXo/IoQqmBzJqipYSmrh+Vtju2UXRYtjeHlUDkF3WFZrEhpFsaCSLkNl9/EhYn
3//HYECaU63TP4w0uyvZeP3p8/bSYDUrEdWIlQq9ClXZ5OJlv0lrtxfI+CR7/n8+xL5Ix4j2gphY
hGbH4YjKAf5dYObEpkk7wnnk0jPHJVNmgKxdWGEDzaMbhsJQQ/YiYBiy6BzW9hGjfI19FraBWJk6
QOPBaYq3fXAdyyRFTRipsvZzB62fSCRxCvDoO1/G/tscRh7UpaYfPv2we9I2WORq5X+0qXFuAhlC
44SgU28jnfquKi0WPnoxqBi1d7WmUDHKWB5Vcn6vegqpj5raXreNtFCeJkIezpRLOwbwx8SAFHXn
vbqnknO1d+9OwTSMOyjNrtD1fcGnNj10UmajGo6Z9J735jv/2Gy8DBIf8uQa0fScnfHB3OigYvRD
H0/b5hDLmA3lnQKy1I+8ZMhvvImXCjA6+WNOXV37jBc5gEcAVn7cyaMB/zLletRuV8/FrK60qrwY
5BFbeZvDVp62cMwv/4ubel+908gJ63ruiqPx79Mkho5JLSwlM0xiK6y+FU509aE0KMapmXEyX4tC
QUfEYNSBUDyngEzErO/NrB0et5aludasO4eTHfvmNl0g+nC0MT830FQTpfBlqAntoGFSjHcXRCR6
N0AdHeY0vYeoRVDVxomTWb1eTBToiDObxMybl5yY0G1dqtvsL9GLpbTnjgsMQ5PsyqAVrRcpyscw
U9dwKiDmQk018jc8QERyXohRvanG+lrK1gvvc6we0/7mRPlOWpOjWUke3IAoARXKL9xBhos6NvXz
u1Hw/Miqi1+UFiw2fxYtKCwS4ieKRUXzs1aqOyxrEW1MM21MBAL9MBE8+B1tgGNY7SR+fZIXpOF7
WfKTyrAwIM07HHLAWSVll8ekcsVow/ZF8hgqqTrQ+0s73ELNjiH1HLFnVUKEoYeAwyxXLbmAy/hh
Wc+lOEV49GINB0/HqG7Qj3rt3Meq/SPYcRkbqVdGk0B/UxnXkqZmXkdRjTs7OrGPDJxjJg9/u8X2
BciV1CH+kswMe4V6qrpk9YymhyNm/Mw2DqrYIqvszDSusZxbf2msXmfMuQCCsxLVOY8fZi68GaE5
cfUau9l38SWyXd95KnBYiL3ERDprwR3oOuSpHeJBHZuIbIWZpkWuQgdiXZ8M0MdkTNf6zZ7p733Y
nPEQMM9tQPfCKJN4mPjsKWEo8YnKl04tPGAmbkafMu7ucMwzFqh7mVHbZeoPmHdpRWtl6ZxqyfKS
0XTXD0hOJzu9rlnylkWITM0bqU6kqUvZfWTmh8MGN8xuVmAKog54qmeP9i/fqT45OfBvclXxYxrE
ErEJz5rmCgEjhP1vBetYkPKqKjTWKAPTElrZa188KuUTmNvBWn6QJrLqQ0m/CwvRAqE1f6fHKUWj
EFw/Z8IpwvSNAi4FCWVKGqWWBB7PzjBRehy5KtKJHqOQNF7fYsl+q4fTaP7W4q/MbCoxY1eKCfsi
iDi7YTpOve5OkuGLATs2rmKS7645vZLrc03qrGsZ0wM168XNmG8OI2s2kelTX3hG2mO68JHID7Hc
NdyE5CP7klFhx5mx/B6ITBLfoJ7G+jLKxrP1j1r8qSlL5NzlGoAPKBnw9OjXIEVdp4rPtNVtl785
0kmbkGQpXKX5yLIrKB7PHmsPg07FvhCo2vKSxH/s5XMiZ9WTiJmc3dR/zUiVaz/umr55GRg88wdQ
UsOdjRvfVRa/6s3q5cMuar9qmWrHrfEvOVYyqBaOYi8jmI1IqE+ba6KCmU9Ud5XuQAo5h54qEq+U
/SoDkwBWYPMxSfYXDeon7Vzp2j9djq4xeIy6yYJy27AliYktELuI3yGSSkojTU/Ev9yFAuwvMJAx
SXtpOSU4g5ZNSnaFMoT6MPl2VF5g7wd51HxPVLutdvw+oIt38W8X01kwF3uno9eEUsV8jugrmr2S
rSLK/6ltsxMnM3png4HId5OYGQ1pdQV6ewHP64+OwvmNdgLPrvT/pAb6ccvNtNuYWybGKVG7Gufw
giyjLZW8ntkBMpDq/FZ2upMYBxscDQj4AfMi8pTSbt8Qfmq+1+J1TP4mYPJNa/Z0sPJJ/dnXmi80
LOo19hUwJNggcd2iJb7J0uhmAEB6529RMAUCgDJHCJQcRQrm3Jnmpeu7Pr+a8X8FtFmTSoeRBltL
vMrwvI3Nxjfce2olxyuttSIPZhL2kwDrBhC74Qng2V6JPE0Dvct3OjJ686vurIsi2X7f2EAwoMJ0
GvH5nDwLz30nl++O8p1sdWDcJ2z8Xzhx6SmuPrKwl95UhojFSxp9O+VtxtVZDhhmePwdxknpXHJV
zbfhHx/5T4aTzv5nciWjmqO482FTFVYK12B9pEOX7AZKRxEHgu2S7/5/k3f7FudcaZP1Hw25RlLu
jAQYgN1Cq+NPXymtW3AsXfJntMeymU7/Yu3DtKSNxeABduTV/TeqGutkiB2D4BKhhOGSjz8gWroI
Tuh/dv4Hr1Fh/q22aQ9XGoFYZ+GiUOSHXb0Oy73KvdgKFLr6kled1Ly2wwaWsrkDlyjCNf1MjdOE
ST3CzYV17UTIIzOP4/BuQPeeQW8ShN+zIudAcTOf/9RSr6g85E4b/wxNA51HeXSMgthsHcBYQlK/
m086p13tu6d9bYTFdxxXP2JERYwIIyKJt4bSZP7IRxgCE6gEjSQaMtyb5Xg8DtRz9U4oer9RPzB8
g5R50wCu2I3Nd/sspK/kHRcXh6bWNSHxdlrK6e+ppZ+FuLPWYAT5oE7F153/apQ3K7vg0e+mhzH+
qiVVk9yNNGqWPvP4zzyD2x4J402kKxrtOLU6/Z5/ci1+1+13myGaNf4wGDpU2/WXFPnKXxudfnCG
H3qyPkpgUDa7m1NbX3HOlybFGqUIX0pqeootuJq829TNoBL6q/lqwFzJrde24omwxbFoSYkV3yVi
YMXKxVPBc1KMt3Rl5YBkT1qH98zcr9Gt5rl3iOxLq+ILBt82Mtylia7YgOzlMfFwLTXeuYX9QR58
8bXKiIvt4iesHjPvf6V/aMMv+/pRk1TudTxzUkIAVTlxDeCXsbH5XJmRQC+hArbJ9zot313SIqaT
CKRJJ9MhZdT4dJqDlhHc1jmv9S9lcs7o3TApZPvfkYLkp0ZTeUle1e579MbPfnthJ6aQ+ps8j4dm
aIFo8a837gthMKfhto1jRnBmwIPmiMld+f4JtIHOgvMFCtHC6A0WXWHWlbK5KuOPGP+Y4t+WjRtj
0rwoK9MPte1g62hek9AJYiXs0nAYX9X0XoC/ZfBbQX0IquhFUn/hGZCP6FxIJ4r53xyzmLd/EEoa
6dqRp8SlDD4ZIZmyc5+C5AhbnyN8gw+xwxdriHS/mLaXkLiYRhCJdDbwl7OKEp/jnH2BaUZS3dwt
Dg4xA8sQ/tciIc6wDCiiBX1wtSeI9SxxAfhc8E+u3mJcc9YwmQJscohaup+cmnf+u2krT++Yyfb2
EUWMoOnfXil3uME9yfitI8wRI9mh+F+Rp/iSoWc3HVJT4lnSbUzpRaHqwZk2Y9TgMzHzbjLld4pK
yPW7MMhL9y9Lcy6Vn6mDD8XGZay/mnIFdZFbFQez3lNZ1GJaYeWyZ05lcmZd3k3mvwaRRBZ5CFUj
sqatlj7oTz8voVkgkOjy4EpLep17DWgx1jQMbjX16wbGOaoYdoZ8NcDRz9JlyxYXVzX+xOrVQq/u
zR+1/jWM30aGR+v8U0rFVflNN3dpJQMd/OBo7Joa96Aed9cl6mxglx8G7Ga1l13hNPDV7OsILqMz
id/zgJgZSL0c5a4Px/JTA4FmMPtz6LfPmGMbnR+T2C2jFbGGjEMDhp7/XaUYq6YRrI+RN8uRLd/m
t2fWhci28AWqOujsD85b9fTL59lQkTeIRwtxwCQReHZk4GJ5oBuvjt3jW3gu8SPR3ymCA7+fdP/H
0XntuI5kS/SLCJBM2ldR3pRMSSXzQqjMofeeX9+LDVyg78x0n66SyMxtIlY8quy3MRCC7wgEHfgy
Mz9yGu5T5loMzFvGGZn6ktHDFjCjDKbfqxINByl5nbs3rHlbr3sL9+J9ULdudjKU84C6FjGhvaqK
E/WTLZ809drSj+ssTBne07cz0GP5DNZfjfZ0EdeWCerMg2gfA6IVI/mscY6Q/SVn3HZhYt864iJr
C1yQjK+yi3Dia3zyyk4E6qav+XBL/GQDCNIY4GZAEo6Pb8ySV6ySVdV1+mwSUKRz/EGbXE8QCJMv
2X/K4xGSH5GYbXSkWPQLqObHzN806dzSl0Bw7XKj0cijtIwuOXEWGWgo3tYB8l0lLdoaNf4FQWVe
ruPiAdYkDr7G9D2E1yZnePcqheeobC2Vb6S5Icnv4bds7+BV99nBRP1YwE7BzSlIbhQ/bfEoJ74I
ubfld4/9bcrB7iX8g7zg1NoCukPLg92mKnORrVbtA0jaqN1a62iYytbrX1V4JxIhSP1ZgnfOS//i
9JkZoRMZ8TxLTxEuDeGSSeP5D2HjJsYbTHo6xaPl3sVwT020oYWj6PkCopNjRaeKPgn9LsGtpcJL
SPVMoFksf7fDTxfR17IdOopgwfOgyzXyhtNAHVVQI+cFpstdEPFErdOjOQkF6C1DzC5HCS9DhEMm
0l0nKb41pm5C/sqa24joTeFIpDq2wAdEAmh6gBvfgkYySuQ4pTQk+O+w1FhF6SSYX93sF9iAG7mz
RAPzRxBEUrpzAw+4y4daASrxeIBK/aJ1sEtJORI8Xxl/MLLZlliOf7YwdmbyDIrs262H6yChHMSy
ko82+3tQNzjNAvuhIzyHYPDqjSqdaeycNO8so0XIkBWwipg3I+sIJV2GBO6ldfKTG8pyUB+BgQIo
J01V0fEo9OesYHhuYNsLQSWB5y2+TJI1WFcm3vinBhyZpVZ9Bl2F345takbGNZwxO40XXrxjG7DE
P7xviwAjRnrhZ9h2QHF0KM8Rp+z0BpDtpbs8KUArFZ/hqQfqARo78kNsdwLxWIQwVHh3y8LU5fkF
HhNipxV3Wg8z2SN7SXYG91R1bzN58YP2DaApHZS3vRuyfymg8LLeBP215T70PJIQlIsWlY6pMx9P
h33HS5Ph7tUSG4Wg8sH4upCRkEj4Dirgx0R388Qa8VvRJfZ/2TsKiEH0i7Pc2EgOzAUponM7hbmD
ncWukpMXDMuqfEXgai1Wrg1rZ656dYgWHZBXK6yn1AJ2v9ArhA00zwZivbf6YcVOZQu1Bu635Zgt
c3Esp3kbrsvYOloZu1VK1siLD7JJ0YOPp5QHR7ozYb5hIOOgIpmGjifzw23be2tODqQ2ynwckaHw
pkkJ6yTNBH74xDL70nMmD5oNpIV+9qencorR/82UMX8h7HpVnn1uyYKQ5fqSePVJy5BWFMxGhujD
K/N/SYhoPT0oyMOAyMlkIYb0Ml+T1LS2fKykcJB0Ssx06fbP2vqpQ94LvooYk02dSQtbw75TP1IJ
+8GD0eW8hXmmw0ppg0uAtwPJEvzPQrEvIKFoECKmelTHafWpD8V3wAw+UdCu1i5w71zPfyxy0sL0
USnlzmsYHLAO4sA2wnzvq9omsuxLlLZbl3xZsA4UKtwKoLsCYhgSeoQ2EZdIxTem1eG719QjxJnc
acYecF7M3dn/JLr79SdkAJesV7yMhZDFcE7Kb0rf/6tl9xgN4Nek5Kip3T8WVIsIbprm868nqVg+
SBWZVT1RMKigiWxdXMuA9WzMYDGQ2HZ3FysJ/8lp/wOPZC9L0IchpiXUN0rbI55izKWwSYnCZSu3
G8OvGI16KDqaWeKVc7XD5g+Ld/oENQZhqXmQBvszGZpdiKDFt7GvVOoCujzJVaSyBi3jjvzDpVgv
ipcQKCoJnmjY+Dit1wPHMppLFLkvXLXXwSBLoeh2mgCX5fVHE9f7rGmpAeqBdRRWsZGeMTfsVTxi
fIvLq4XlI/Xbo4ja75ibiSve6I1r06DspJgoJPfLrtK9WejBzKtq3MnqTtGUByTURarHkNTx64zo
uNzG+h6iDqMfVtxkwnXGAyZL8mcz2uIE9wE54aPo1pkBa02tOEZlnKq1PqUdoX/TD2Qv3QNmgLOI
5CvP1ZjHq+LGvOFs9Dz9BT+pF8Q71E+8wBzHelFQqJkmAygXSKaX/mAnOuV+ewEATXQ4w4u2Wxc0
l7JPylr0VfM740NcjQO11KD8+RoOq7SHd9rYzNmJDks+gukncjToJwVSjxxxHMiZTt0StzsIlyGR
O9M4b0RxGKzQiQ33szEol/p7XUvzsPXnVpIvm1y9KQAqcIbeQplExfxrxOUhtm7xFz4LEJaZQiOq
LRv1YSgbtfiSBU+a73+rJjzgWuUw3mRkX/fXZJqzeZN713t3evfV1ImTSL8yk5ii2wh8Ll37TMhl
9lhx+5BWBG2yrb0iE/t7EjlSkVwyi4wEN5hV8teInMedgWZ3XJzH+QCIs/vVQsgqc9FRK3k6G0ig
ZMQwCNqIPuQP7qNFarKMy8U0/qUJwLhWHnzCAztcjgYrIfz+h7H55/bNPCtuvOkflrf1Y2Ig+vW1
sPdxdM3TZiUsFojo8RnxcLCu7eyKVcwR7T1QsluEgAEBX9x9puGrgE2aNaYTja+CiqqZd96nn2Tk
pCVLiYhT3WCXwGGoROemuFXVTVUORWrTTzXzRPT4fLiQzJ1cRTdydee9ye+sGjQ4v25hY87KdUyv
Ol4QkP6w5aOWUR3/u6rqzgAhUVF+U+vNGq4H/RJp1mwAodTRG1k9hX95TJt2FpTupvfNWYaVq1PX
woaaezFrR07VWzK22MMbZ1JEVG6xksjnGELAh2dDlwnHBiAM7Y0gY9pctnnyMLcA96sIRfJp3B0Q
fYKAET7LpKBz/Ey7gBPauqHCCF+Z5b2CZYTJ2zBL0JFYaF9512Y9sleCXOgDYDd3mA7x8AUMiIMs
mRf8G5gkW6hSbOXeZrfeM6E93MdinmaowVBvVNE/3z6GPn6/rao8bOPICWzoUCXJvn572UfnGYit
Dxx1YMpLXpHv+CoUMdfj7qiLclFGtzKBrZAx/W6Bjq49mBQ8P6lczoggZNPm6UAt90AQM9xfJbOl
deGdbcA59RrskkpkroccG7Usi6wCQ8GM+A/NpKdH02E7nvGhTd0Zk1OiMatN0lwUHssA8ZwMLBjq
R+CdWy72X5IdMXcamYO7AqeM3mwNdQXBxRiuLo1pYDrhZMFFiLKKIuA3HSIMVH0bZUP4iZGcRnur
sbgyWRasGe0RpUMweu/OogHh21wrZt0UOfQAG0H3FMUfzDcbGZiKw6fHUjMeeAm3TUkcOD5pdJZq
8k9LkKkQTlCjQep4oKbnQOfK68Vvjrs4mdg220hsMW2Y5lrp75JwmBEg407bFSEgsCHUG9QW6ymJ
DfBDG5kOpkH23fMkR/oU/LooWti60a6Y10j9FPa8rD+6jNF0g6W8kpxrHnhODS44Z4udGXsrvZYo
A+XPEVaYgY9lwA8m4yoq9GLuR5QiaD6KEB5i+BRoD7i6Mx633H4n/U236FL4CJpk7ufYGyXm5zar
VY+ti/8HeHKG5XwWysnVG7Z6icwB5ehPmnCCFkTNMCNBezuTJRg0Nocy0XjRrhn5SLV5Dc44yBC4
thtz0mpbhECp+CQr/9f29i4fSr0EoUzRiV+3mmVQEJNboJ8hXPuytsQFhahwlWe8ufBHFeWfZd/7
H718uMq5hrregJmYltud6RSN+WVqJhfQGx4d+y2+JDBcPqmFNq5xrcH7MmUooBcgpAtxXL1MpXGW
HgPzhKckImvbji78rchCNUatmyE4YD+DgTh6K73clHv6y669WWDGw5Y5aEqEekIyab8eKxh49bZ3
CVF6MNZN8ktbkUS8TmACdVAR9WMZoBSmcPCDoxlEK2My7oBI1qhbXfJumASkxtlnxTrtyGrp0fPw
oGKFLceiSSYjUIKcgjb2LSPOG2OdzE+ZKR8BN6RXFyrSNk6RENhVhGRck9SzRqp3N5x88ACDmyJb
tdDxyNYbBhk2ZtZ0pZS89ET+jU1CBN0BEApDKmMcX/jZke7mP0Wjdex4mn5RWCW4jXQflsi8EzYC
Tc4ZGmWQbm2ybM3gPWjFSfOy/ahnrJN1gzuVbTW++zaGF2RGVA69OFoqRkztzH1/LCuS3lO9uPac
/EOTbeo+2VXByCZcZhaC2oNNhBowEKqhu1HES6ygc0ZqseKfDRA76YDKRE203RTdXafGUvfFJVCk
ZxrbW0XXP6kFWHJjBB22NbeNolvLkvozt+SPFmJO6p+iBpq0QGkpwha9By+knl9x1PIGw/zGTtJr
N1b41FIomzo0Xb6l7Rn471PmmH13Rzb9wV4EnZa20NWa8GYGs/wxdsWwe/q1ebwU8y9jvtjaP7XO
v4whqKYMZJ3ne29cZwoLBgYcmPBGHiPDHD8icpEbOTsIDM/MfmzJhJdLBBchgB7ziBYdWAsxJekD
SL7hOgZVG2Gc6b1XBhyvD5n5VxZvOsbhmlySoFjYAj+zFe1IHFlaT4NdkWl0Bwj37ADA4Fs+oYaf
hvxK+rdLjl9F7GOUmh8pIIxBfmYAgIxmQFuVbAcVnORgnCZBhKLcLYZoA5rQJEeuwEPaaU4+lc0G
LwNZeSnfS25qi1q0izaqsKJ9kFLGQSkvEjaAVUCtGHdsjqB59zqT/YgdB6h/n2GW8TBNkrUrc97I
q6wQ9GUIclEnAvpjcD7O6BoPHZHQAAWEdC15PvSEKtm/0yaRExGVuLKJWZC7uYcXSMDO1ypjTb4D
SV6/WcNjhDAAZ+Cc1m2udTdEWIeaXpWe4EPW0XyHG3hfW7IUKWDX2TsItkLcSGB1ZOQQtspjhSJp
mk7DNQBEIQhqHPl4XAmqB5nYOSVxQeEq2A/2FEk0f/Q0KjKF0+hex3UN6lrR4Jdq4RHF3CdS7ljq
T2OnfQQUhR4bGSDP825sUMMWM9vPuUxzoCsm2BdKZv5Ro2hm2E3w4gNUWnS6Mhu5D6qEOnys7GfX
abusQhUN3mrotJkYBkcwnG08kzArvFU+E2tvh5JNjeK1lkLnh3TfFIBsWD6CWrYS+2D55XJwVfiw
J1veh5kM9wFYtClxmTHo7qZrOgcJw4BmeCjRAeC0403FATOgiGDjqnhr8Y/Xfee6OovMFgl5gYOI
BOXBmpVesdMBKMSlRAc0zBM6miztnL48ytWf0SOsDJpZwJau4MUC4uL4pr2VuwSwyknGTlfgo2bx
7DPcho+6sO18OSDalNt1OURznfMBs0btnQxxFtQ0NcFaBb2lXSt34n2OAbHiVnSPO3ChAVNGHryU
XcxgCqo0fQb2nn/RZ0IvUTLnEtZaEswl0AOMgc4O/xCF8snUiBZMkoXBxLP5lnC3KCpZpKo4ghfk
0kfnke8wiyAqoA0an2ZfzUyl3fSZ9RHhYdf5wqtpsY3CN425l200mEwY1coRnB51i7IsyBhJMFSA
ERVnD5ciJuPbyhrsvYq7lBlPay4lykQz4rzULUYQhDfxAZW9ynIkw8WNI1qjw2bGOUhfpneS+7fF
lZ2hoyl4qwrCP4qBv5Kc1BZnP7wpzAgKLmQ9p5OveaZHhRfBCb3y0CbNLocV5QlvE3c+5kfI8KDp
H0rCzJRExbGDrb+1SoaKBLXng4nIOpnbI6YlGKEotY4RLjQvjE82YavzwpPYQFrDXYIv2rPjKzAu
45n1BtMxmnryLlST3EZvXgmgjgZVekCb3Rrk6eY0+3qAoxnzXDHvwAR1ecFqWeWV1/cZOZ6MtMyr
ipQGcDH2ObLZgPJkQMSkMTkXobvP/g00DH36tA0UYZB54WPOWkhouYs/qUJMCRUI6CxSrg6SNZFn
jBHVjDVTtg0oc63hmcv4YHqPISVXdAM5kIPaFvozE/wsHgC9pNMI2gYexYFm9C/vXQSINvxzze5l
wop0VQA5cHqnpXjraxwrrboQbo9AGXuih8+SEoT0P2cUa0lh5R+z8AfvPwIyhemmqEAlC1pcJODT
QwAfXL/kZB04ehN9t+QjSF/2OzCtQ2sxefP04sR8dO1zbjfNQS+GFrSKe9ZE/tDG+Oi12q5mQd8C
89aplMOEJDRCEkLuVeYd0hh8yFG7tYIa9bY2j+SEfTOdjvHsm4qKjy1uicXNNdEloOGjO2WHPBoq
MTzuWvapv0x42qWb8F5nF9XYK5j1tMS80wCvDVIyc6PeF4oP6Gqa534Iqp7WbN9K5G/KFH4wP5Oq
mls7W6sjdpCcwrCA/jyPmh+ju5jV3Rax0xpTYWGr33YVPTPXWrc+y3wPvam2gjwApMvc1kFwKoT1
7qfcMj5+t2uZi1rezUdYoicwujR1qxTpoy3Ko8IeoaXP+8UrQs+aL6L+GbD6ss4hJZ5HUqjmspSk
fEMPaaBD9NR2GbWy45KrkzdTJgNTzgD4RxSAqPNW/jGXmLn4Wf9R+KTsjiC9RDNPMcFi4Vq4GAwj
DvAY+Co+eWx3bEMC+JIKMyeDbZtn7Pqmg10YzMe2WrYmgPfAhuEusZr7kzqmeWSTK2XPLO6EENGR
UJyE/UdIFI8/YvZAmBC1MKQansxiXNsCFTPlljtkcNx5GJWX0aREW1Qzxcp3WfJtMWtgvUmh1JOU
zi63cp1ciRGmXq3qFkAGs+sHTqjUWLXWVdFeOi8nXDKUR0C/UuvLbH8URsFsBvhydCA9NrBSv/+F
4wdPXWJN6C+85B1aHihkNrOQvUcAQcOhgWmeC0KUMXnZyWmQ/1wWIVn1KCT0KWxoXfAa2bdU/Ksj
GHFR8qhlWIJu6whA/EZXriOzOg4icMFsO5WLgEfF9SWRRUX07jnUWalJDTjLRPsku3Eu26SnmBa8
/2wu80tL6UlNsQUyd2m5BVsgWynUMCFIwStBqTKf6AAJhZCEh2QXG6+p34oMk52Qy7rC01jNFAHn
aNNeaAk1DSmifU6L1tGnZMikXKVaBkuVArLhmC3gzhMMk6sDW9A/QVHBYpqf9GbKVPkcwBI71dCg
imKxFNc+0h/v5RFVGVXUFDiNPW4tSf1WJgk0Mz2JBnLaUA/h0ejEuyGU10cZH60ImlxojBVHwovl
AmfMgI6lk+YDhLcUg4vE3ENCVpaeQyIcew/0GZqdhY6aThBfkUQoOShv1S6aVEdj9Tn4AScXKStZ
BDkClUWovSN0oWl5t9lItsvCLtmS3zVqBg+IXdn8IgsJMWNkiJ+DFMMJ4kKvRqjXh8cTpecC7xGG
ZmARDRygoXJgPwHqh8LpTbiTYMPgD8wJFZ5Zrbwc3bQXfo2ChXBJb2xJBR+SNpumoZypBv7CPysr
FhFPgmlSmGtMfbx1RW9du2Ix3cURCr+4TgATP5QwXklxu9Lbal6G7067ojZkKbsNtZH1EGhp91Yx
5Cy9lmEkibPSLa6uofVbVa+CQsxrKyflg495CSUtXncZoydGAaZpsupNHZW5nYwFD7P7oTJuvUV2
w6DfbEpYWOHzVi7/VYBLcHCycVFzJ6wY3VWo+2LjbWDzcKt734we6wj706fV/j9YPjwZ/m9Jl4bj
ihaA0K8GZZTbnUN8UuopYDltxVQfFzmRN5MqwCtfrk3sZ6M5AMLZ71ADG9YBsW89E1H+Y0rEwarr
XLgfbYk3Yui+2rz5sru9S4ithDI+/lYgANgo6tIcNZ1PoLxA/8LgB0syV/TgUMGufAO2XV99FnQJ
qfBXOWEe5P84ojSOQY1RGIHZQkr8DVmjVvgpJAI903JDAg4zIRKp+Vv5kfhUtLW1t00FvWzrDNB9
gkqsGyVHYavsks51mGKxP+S9L6tZzp1U8FfL/cyMx5SmAbUGcOiUVQ/JUL26MVn3JoPY/7OjkDU1
s5B8wyFgL6P0lGqassrlW9l1n1aFVKWpYpKd0ZTw3eYIh2r1Zqrv2g1IWjBRSXXks+VrOFk7GpZv
2U1OfnWpCUyLXWVbESxEIbfpB0hUklhPJFJKYpMZdSJ7dMX1b57p36bxFDoyLwRKla4uXIVEO9qA
KOPAKFydZgZcPpLEPl1HcjVXe3NnQZ8nxOtiDelZZOPOuCrNeBVGtYvlepb7z06/h5iMFjpZpzlj
QiExObPnunxq7bUhdqV79VCz9Irx0Gr3VqMvbkMeTzNFfDoHb8pHqRyliimN/0MOC7AkczN4sItw
VY1wUca+XNmSN298xGcFYylmSGrnrQqkiRKXiCQ9RcRGi0VefYqAYkchqWTKZyc/JkmT4vnzlBm2
TYwFcxynxqTVkuo0FES4sL0Pa5XmjTVZ9a0KpDNiH9SblA4P4ECh/VPNb8EewSS3wvKybSXxrSKc
ztIMbkMKas3aVpr25WfBvMmuJPtk3c4sgnnqIYka0AeUazGAoazzhcmtlfDtlsa2jR9V/G1oH8gu
b33BfePLrwwZIhWZQ1L3LDclNguQwSP15rMuV4h5MxBL92IklxaiFnTO1nAJ2+bR8dFrWUK/hd2k
s1TUn4DwIk+AwVDRt+E8agMGjsxKCgFPvFnFzAWGDW+VUTBFNQesYFRRzLgVWqVUeUds21VXAm8f
7/ylbYxXSe627TgSScQ1IhvDX+AxHOxXRdJsgOA7qvvV5BdVLE0Aqi4hSKSidV8FU1E/jhxIny67
Qm5fTvu5RMpRIhPRo9FoorfqJMOx0mWOzMnVTpEGU/HR209fvaE3CVnNsb7ExZsuB/DgdpZwgeJ1
oKmOoWKg+N5mdfLXuXyFrKKRbDcDQmHc1wwcRuFCWCbet0vZvxamM/rjmsFWZwAa55P24ethvi3Q
lLnHgS09QTVOpZ5FdTAiyVGa2okHunBWQN0gZj6tip60SwYUJPKsDA0nHzQmGoium+stdG5lkbIQ
ozxxFG5+3IPYx9uZ78urkRBUrfgxf0hd5HLuQHJsqpIc9x26Bwow7PGjytfaOQmaz8ZAFhgwaxFz
NeqgXvjbIdHhTCOC7OVFDdygYpCr6ZtBt18u6CS0cZABWeB0brorIFsVijELB4PgQOVQGz1iDmne
tbx0xbcHWF13zY9Cbc+1XiOOsVcWcfRVnm30NJknFd2ZBQtfVOy7EAShnhQo+aM2XKRUAkaPBw+R
/wij+d5D4VRzf0kBsHXxGwrSxHVpL8tfCWtyRGqJ9ysh2gi0D9dj8c5GOmoPGbdY4YJLFctJlPj/
f2QfKbdPha8+PBaEOIpDlRwhLDgST44kCLDzJiUsmmXlU/O+7H6hsr+acGIFpBr4OGMezIOCQJqh
p1geGX3gZFfOareLieWWqPw635r5DePCf8AHouBSZycRKwuDLQrSv62O1lNFOTMQwInIjB2MQhMn
K/9yYsLVjyJ/ufwIVvjdVUfffA7xW1V+i9HHb04Vw3Sv4ZPTdGodjYQxGahK8xt3P2n0SNsvLbmA
khPWsmfOuQQnWIOfdFG0yJeWYi40X1ULz/MVRiSGbCJk8rSlrv0nEEZ6/cpg9jWGxczTTqa8Lfla
Mn4ZgqRorz/ZTCf6r8v/M5YL4Bs2a1XebRwP6Ni9/NaqN3CToX5DreizD7P/ONJbrT6lbYhk4ku2
/gSoM2XUiIYG+GrM8/QjcBFjelgu/srs7lnvXHkWdUflCB6MI8nn04afuIyt6hn6WN/zQ4p6T155
Snlm4+645VZ0LzODm9kdx/qP36UvjVkdH0g2nCXJO2nxZq8M6sSe7XP4o3Zn2WMZu59G++bTb3+r
7NYFP/8rIBEPy/1BZm8zZHu4SzaELGo+aMdUIrH9bIqXTxkTSczIEWt3z5BuTauPfk4c21fBWZxi
n1RZFgg2NbZYV7guJFvfauSehEj7rIjLofN3kIqdrHqN/a9rmruKzYmOpKbLPcalvYsq7oahkGMe
WARXfEvoRmbN1UF34NuMSvy0tWmtZGW4cDnDkc5hOy8TUBN9xEoG23W61IL9OK7dSZzGuJNZe/3e
C97HYNXZ/7pwPmg4/n1WlB6KMlMhLpV1uX4f04fe/Y30OI26s1Psc2tJ3yZ5uRNo64NB3dv9pA7E
B/ermNsYRZzxI3GpmcWiGbaSMjoZuii2sFOHb9nkGrbkO8L2tHjzp8Kx3FXJpefuMZiyEkPkM+St
KT2AyC0aCv4AfgvLSsfEyUiQxqLGVWBK7lyL5E3MH49GfjYJUNlEM7h18pErW+MwHOK1yZllDK3T
md6hU2XiLtlgxqyl3L+eXo9kYQIhOsjUy1Q7lv1vNeEeaTbmjNmoANj9p+5OAaKk0QN3us3WDxwl
XgNQHmrxMqvdWH52Vbco2+DDYw8iNb/YBmZyeSQ5zLUOuY0wKf0yvK9IvVvpzef3Gik7LP9Favoq
7JpZjkYtQ+olK3/K+AzEB38wv7UXohuLPpizpqwJGWYN0VYxvxnsDJR946WH7nDqGd7a0AGrrCU+
pwAwh0Y/QdDJKDvgSLdjAio5vILomz0K+reHsac29ypYFNBVtBEpQkUUU2U6fWijSqMLAEOv1195
/c9V7wGflYD5Nz1F1TsMkGjj4DNMjWITNQ0IkpIFb87A2GNF5fnvHPVTk6MAJONIZXaizJT4z2Oz
Q2IAzgzGKc217I9KesrQ6hPeJMJPnXJG4YcXrJpFMDp8nRVrmwD1us2Qw249WIKy4w+XgTOYXWBP
OFemuXjtDZTg/iz2+a3TeIW8eiFKujlSzhDqKHu9/Zk2Ui321w5vK/Cpmc0wQLIpwJM9/ycx3va5
i5qvsN9DWNRtIgo/++GgAN/zgg+DGWoqP/WMVn8TBV+R0Ge+tinzOfpqCk+mDoHy4HBJg2MO3WF6
rFv5Jr1VSky9/675iUYbGhTPTBkeh4z7AdW//TAnK3vKo40mzv+k/aesCFuQOkRKrhEmeM2xMRxi
GGHexPoCq7dmox2F3PrguZSi82g9LekH4S0FUc/txK45/HT9a4IJ1V/g2XLTxtGKD1W6V1jVW6IM
LPbkRD0t4kKiOEWhMqw1tJEY523oV+5s/I7VN5NOwXJ7ylE/u0w7YaI7ChncTLYMAIVLyGsodU2W
TWaKpb8PSTNcYMfRAPLQihCtACe+hTwqzSvbx5YKt6OoiTuYSjh1EWB6YlHE5jCB0aTCA75L2T3t
R0ST/byfbAAk3tRzEdfYZgjK8DMytQQeCtaHHSxYVvIFuVyVem+DaxDu0nwhcUE105wcIdq4IpqK
YZZpnm2vhGuMdcWzcfmSf6O/iOul8DaHz0lkmy5guDLb59S2fVzXexcUSa37VyIMmHvb1aljskJm
DJsK3iYfaRPd/TTyqaCXhTxXtnfExSbMz1J5IzSA5kPmZW8v2um/RVYtEQ/ibjNkf8ElB+uUrkf5
lqQNejQS/QC75pyF1azM77VFFDCCID5QxvL2pRHDOSFrtEhvg/XPIxUA8YV+iYT6U1EzJcPwV4Eg
7u8qeBTz15oQrj7QFJPjzJoF4XfDP9wEGBn5t+UuoIRoxmWIIQMpva0BunPlZdFsTGmvcZWUUIbS
o0H0XPIb42fAiqf7R/pBVKqCfatBZneCulPfjRxYsQVN55xxngzuD5vO0LTJ9a1m/bRDig5W8arg
cgw/yE6pQo+hx0FAgSQxihr4ax0Wx3RY+0QOVh8yBTFDbVmcrAl3mkhOJkHlWOFZXg7JxZB+dS5Q
GakUu3MGk56TGSiCZCT+ySxgFotsZpGzTRoZMUTpzR5vRv+oaSeT6YhWPrHAY91hAAwO1J8MOKvO
P2EZsYIfVyMj7F+vIseQkrUvfxsMTHL72cdAfjgQZSSaUP2nnpEBgfl0eRWE/pLJlkWdpK0kbacR
0ztit401kjwmz9vIANzmfiiJh7P/6vAKZpwbG1zUoi0+LT3eltoLDBBBrv/CpERkcJWtPToNdGmt
QNKZYIdAuGrSWZjWWm9XYyMtSw8NQHw2pL8h+JIx9afhNWZTZIRzOSSLEWVjzyGAdDArvhT+UTFM
EtNgbTTMR+StmTEA2Sk+fpg9uhMs1o3/Z2JCK8GhBey2tIC5ZticGjQkdnDEsOFx6Xr5xZxmg9um
fZck2DHwXfjDju6nEztspW639rqDrr/UfLqo3kFc0SVwU5ES1K1zf0+ADCkaRXtJxhtyc4J7dPS8
WklJdtZiFKqpvACbT31ez6LmwqhcThdEpxceQ0LkS/Yw72vWAbAmCDigaBw0sE5cMHjEOsqctdJ9
ZRl7CQZ1aXSW23MUMv+rh41OaqxF2zsZLkvsd4JrHFdKu0Aenv7WOMvst2kfSbhDtKFpn6GFEROJ
XfhoVZkRWDSnpiy5aigiKiRJo/QAc2DakKriS17/9ToQdfpIVVrl+Hb1/lJH/4R1d0cdCdAfXsXc
hYPGCrrblelJebWot/Bxy1z0bfxPZhjcJE9V/CreoacH1JR/aczeQflt7EsgbQL/i2MIUxCEIKTa
8lzlxk7UZUfgbxh9BlOTlCNK4rLujblWbtHDHNo6YfCJA9dGjkw6BVwszmDGONeK8OykfntBs6nA
1aVUYCnAvnhvvZXq00DKl7PE7fpDDB++O5c4Dz0f9C49uS2h2oUwrX9MdgzU8QTazEwECLAU1oGv
Y2D05x4AdyaPGhc8YNyZhtpGUJlZ3bOn40/YzVtBvtc5qIW2maZZridw9xQzGl1G/16yUsRJN9a4
DhQSPAj50Y6MMPGqI2ZhVCrEm25qVn9HSbQU8DDUaAd7ZmsCfHVZgc0tWTsqA9D8FqII+h1uEFYj
CpgFsjMj3uorpXuqHVT/VDbTIo3UOu+ZSRczW2cMMgNLQTHBz6MhwLxALs7Sd9hy+PxY6l1we6T8
cfVBJ5Ym2bNoipCKhB9/WPAZyZeEoqMpdh2Vs4JiukbcNnDwuvXV1b9ZiejGNWFPlE/qBZy1svuL
7cjA7qnLOF4wTPT8jSciHuU6nivMjErl1o8XVvz/EXVeS7Ii27L9IswCDa+pFSkrS71gpRZaQyC+
/g76HjvnYaf1ql61uzILiAif7sMpg7zwKI+VJT5vMtAEC9nZWhDnb737W8rfvP9rlN+CZ47tn6bm
rHHGTZlL030lk1Mq3xmvNcqubI+FXLGEBw3HvQdms7R81MlcAcppm43ulok3Wx+dobeh8znkbPzK
tUoPnjvc2bjCgoCo8CFtNN7vDoJlK//03l+PRFhxV6hswxTlfbJxBXHr1ei3eILT6s1qP0yOe64B
83IWCnhLcQme7VZSGoT+jHtkF9ChhDMjnd8nTRUrTKN2+CHc19x5IRa+jwj/FcX07ncfYNQHsFkT
1b70cjMDCnkszEHDsfPK8a5p/AebpVr6u0R/Y9cbmywTktuwJJoB6sg/cqrthNy0/KSlybmU8FX3
l7MEK6cCtkX7VfM8T+TLLJk6ym+dvNsYGmo2V91uRAQbDC+S2O2PU+J1w7tJXZx5GBCclPKh30vY
86kVP9LqMQDAww6MIr3IcvQZ5zuaSN1BHGVGKe0Dwltx099N7ZQlhxDHHXp5cLBaiY/ylHGTJT4V
4urRIX1MKTC3Fp7LdcT6LkG3QLznvFYYZ6VcT+m777xazcXsf1yN6wOHk92yH49eFW0X+H9j9+Hj
zrLLNXvplgTXCITIWNXTt8EBnw9NDO8aapgAGBUnQJmn5USKf94dO5zJ/ITgeMmtjSkWhRq9n2MV
JG4vy+5zRRUcDX6FobPvIIqqm779xgyX9GuDPUnm/0HsqrgKbITK16E7D+yHB/bKko8esVljOQ25
Q4twmXN/xINB40W7xsNecHCLY8r3qkfdaZ8BdoiEIYBbYUzWKDLiMrZ4TySS0AjDKFwOGJ/7MF2N
/ZsP0xW/R42JLA03epJdzZhuQETp8JyZIz/8l61+QGehuuApEFC00lxSkOD+K9n4uP+CCXWUjYcy
83y/aHML09sgfzMu34S/3fXqKaJ5RDB8LTt4VB0FYIjJo9gBIiF6StF9wBJQYQbQbhmabcSgOk//
Cn4u2QE6uOgToRD+V89ITVsCoGAcxVy/VOmlwbpCyVGUMKMzi+xFidB3kZPp0logoZfB0U0+DVQi
rGUsB3h+WdM4kDUlcGCyBt0twrQM/N2bWC/ArmAs1VqKQU1m1/gLKD7VxWoIidlJua2JvpvcQmIU
WxfHkLYJh4iN4lfnrnMFSPSmVZbjsGLg7zIdNtUnI6QFQShYcytb/ba4v2JS7Y3DZKb9jBlYOD03
YeTiGCs3FsDruXU1stZDp7zTUbgLRgYslVzFVN7kBSMgSOofmf0osNGq7hxCVtbzeX7g8J7iCbuR
HS0+x/qc+qBK5omtSg4iYDy8KfuNHXzUtcd9wEbXbq8EY2Y6inzmxn2yQfE7HFCZm4DCIDkxYnZM
D/n4sGz45FW4rjEyx+VLnRCKy9FCjI0IsNCXlOod+SAJBRxT4LZqMVulVErmFf2jrSse4tewnzv9
2G3VAquZgojqoJUTaClf4K2+k25VVObPjdv+CsnRlE1grNNfglU6rgkkFeTkAD+3PHdqvffYzWW5
uUndnDkt977DrjQh2VDnPRpE9xTl02Y9bOfzXXrLeD5R6oSwMq31jsYAGXqaDShDe3RlBdhM3enY
C5Ejdxw85nB0v0UfHbonDSjksQmAt9FLENrLgllUp7/13Yc9Em7DsI0SA8OL4T+9du14R8vLMtSc
vAUlga3f+JMdW+Wqr+icNWenlTTgetkkmKGH0FHkxkBNiILyzfxwNSeIiJ14CiPJ8dGSo73SYfpm
Q5X2prOuW/4Aw/y38iVDB7ThrkjuDc7JINEfzhxwVij3qwtnHbLzT/2RH6V4D8ElwZH3hrE8pam/
134JnrKKtNCqna3wo6uagT8k/l071U7k1bZNW1z0jM5DSPkT5CY2cbrvnyIAeEPzr6zxP80TKFaQ
BjFbibsPlSm4xkJdHh0ewPkb04FhvIMxYTZkKD/RFj5NPn7Tg4Cn+qQ4Z7uHa7chwYcNt/GGYM3i
jhy1tVsUoIjCeVYCfcuJgMqcyFw6v/Q8BWy6OaLvGD0O+g77erZMm12gEaNjw0QFSMKioV97esD8
vZHR4Q1vgMi2h/rePYs/5GF0nplOXT6QudHFEVKt4K4y27WgmmxaWlZjqpP57165sjsO42nUvGda
wM4/wjIONv5pwmFgDJWuR9jfdHGgD1VKS63uFzV7w/x45q4fYSEN98x5jbvXlPMeLbYgWe6535ym
2NI57EbG4b9/wlEIuoZRIpnNioe4GJ6hWRsHt3ONw3//lFGGyapcVvJAQqARinYwaZdgO1+CGHSC
hG08uyu1I5/y38tQKs+igWeZmsBooROSnyoRjTC5tOxZ0nJeP3nQMvGe+mdim9cGstCmNPFBQ4Z8
1sFQXipT0/a5T3TOgA5yLl3tBxeKuYvxr6ystFeeHekdw8UR0Ed2z4djvQYdo3i/KMJ7yrpcTt3D
lqgyjcVxqTAAu4u6pIx0SsS5s4YCpAR7eb2pPgsRvUxhEJLRwmVAUMHaKSXQJ8dhmZYNndtNbNQb
9jNk2sE4R1pR3c1xipcSMBsMmTTYWTl50azGJSPqBuOQAmVzCCD36hzlMEFtMjVoT4HVHv2AGvQp
bscnZUp0ifjY1Ng7BcuoasWzt5LoKHTFJs3vVi+d8xxi8k38O4MhFpjjcKDvra+m4loqTCGmFihk
qzI2qQcYFb0gu1kza4FwCUOmNMjOhvq1Fo1+dU1wF+B6tZ3vRjsT0WYxjokBER5KZ2ppEOLbapf/
96cyS84WCEXEF5GhQ44EDM+cPhSxaHmXKzCU/+SMe2iqIXuojQtAVmaXIjN6TIAMhcxATR6DYaYI
QcPOiIl6ZilNYjlB1W2aNfUqGzeFazh3ezJ6dmJc8TKFQqcG0zYr2/LkNuRiqTKNIaEazM0r5VYM
g3irhhqrJHNkH9qFVFvWVuivXqy2hjcauuHB+wOrmbZf4fwlnD3PGoTfijf9Bf3A8IbO1D0gk4aH
hk0JpgOa2tQw5woENgAB+EgjMDpTBSnpf19SVQhvPksWc+JUb5R3dQiE58y7oczBUDHNfwzV0tyT
oj9FvTZ5jY6MmAnyGilj/RG6TfE1FZWCqSetR9ZWoOlpgqifsF2kfNc9JqYVgZOKmFcYo/ffS9FG
E+VFJYl3TvergCjDf1/3q270/D7aDw224ai0Bm8sGzIEJB1LBWuyn1kMQctk9KZsr01qdiizlKro
xqFp2uy52ePkKbS418GRXQtKUvaaEbIT9xNqEguVA10/g8+n4lkK2JngwtgOK/QBDUpEI53CubfA
EXuwSLljinBVRvarUum6ez6/GFGa7ciaDL7Ns7GumxgYY2gj3Q7fus5zOhiM9GAl7V8f+v4xS8hy
0whOOAPjWJkhg5J/4wggMIJ0UfngI6xY1y2xMaASb2PyMJgIpfQaxd+rTuvvEasbr0kGWn4ZuiVu
wIRiqhMulLIFX8kLZ24VloiOrcePPRvzOuhLXG9Wn+CgnmYIrvWnhWl7RrBYNoYRrlo+/6VOP+UG
Eti6meyfLFBf/ZZ4lxKId9sw5U5vx2/XtV6mLqn2umH0O0ukf3oT0R7bTOe+nzAUtM26L9i/Dbp2
weBcpiELWA6KKGnUVVsUIwtDeVBbPT1q1nBKbfOe2mJvJJhSVBePSRV0CiSG9IiRNn3gmMdfi5t3
604x9RJgRLrMtX8juFeRxtzcx8DWqlV1GlzzL+GrhZFp54zRkrDLrVVpDzqeXrOuVu9jSLV6VVlL
K49cj+U9Gybeg0zLbdR2hzoefM7ofrZl6edb04pCw5oe02YamvWkQtuDp9lehd9Ua9ka5zqFEtUH
Ak3CRKHVS8Fxh5QqTfYwruYvEVNtr2rEA1vh7EA4ndFszzirm/KGsbkA2uZGsMX49FoMBQvL7enc
AGMjuZ6pKOfLwFuWmAbtVcSz9NybS2Ab6s40+/fByJtz17r1OdCyn8GFeG2M1OHG5cCDS7Cy8q9k
NNVnrMGnAd6vMINgF0oHqTPPdeRhgorRJCqYvdTfaTlPr2rw+yvFsL+FUZHtEDQgFpE6XK2kYdtt
/5Y2lawEjcg38I7dKNyTKMyv/73oEWcnOyxHRL30V+mZ4nBoEV6GK+vIFvGlZYSx0jOwZWqYyavm
Wh0JoUldWk3s9ZIhg0/gkgqcMYB0ACqoqkS4NrRh2OXcfcRamvqmpUl0npvpG6UK9qzizcJq3PgW
IE6NVUIToBsbB+FkX2lffGt6BopWLhyVNrLOUAHQpMzG/dw/ZQWfdRNRAlibhAJz5Q23Z7lsFUCW
ocL/rZTOQal97VRVvnUpov41oYDQKACliZJLU+ZvpWqJ6wA2T6kmekANXQMamNEZQhRnlSXAJ8aU
e84eq/pgch5fBCIa6X+fvQOdoD/OoTUx4I5Y2ZUUl85MGZymZO3yvGz3MA7B2zgxVxQIy8UYj9VX
YanfY8ibKV2/XxWpqI7kVID3uG6wtElnb0gPlKuwsm0A/3VyJJKUHPUOAoQujRHiCoxVtx2OYdaU
6zzCyW3XI6UevsPsrUZlnf8kqziDUqdnGBkp2iGtLE/2mHO5qA1TFok/JJORSz8knlVf1T9UtLCs
D4cTHkXgUj2HTkYm+pep+XhhVLwAbQPlA7ZgM6sBrt7wg5paf+fUeG+YV8th6L5Lf9TxgAtKNcYC
ilOYhiBfmbdpNU1WIbOzLTaX1aTr1UcdYLnWk5pEsovFWKM1aqU4tXEZ5+KQCQJXnjYkwn1nbrTf
Fl1j7RUHbVnR8L8r/MqVGBeKSegdK0zLVNhnBmbCxEthqtu1JsnnqC9gf8e1sKN/vkvSQlJ2EM1D
29YsIzJclHeWGgxh3b/GTIpc+keJ4cn8FrjuCNON6iK0rdTVh6OauLfR9o1jjUx0swKV+MV8BQu/
ta9ZtFCthiGStnDTsHuhupzMMVAGF74G1+A79jfpsQuqX2o0UTYsHHP9ipR2JZsXuqHI3Vi4e8i0
nM1UK9Bs0QmEgT4U4P1MQoV4LrPNO1Eojr8cuG38PR/4dlFy8uw9cBOLaKG+KhQ99/IYYlSpuc33
MDrQ1A+TZYVnunJ/hgCzPuS7nH7KJmVhnNmQ+ozrmNIfl9RRPWc4R0fEm6FDatP1ctz5UtJp6IuX
wNSKy+hnt6nu3mSnEaQJetpvbO1VhEI+mypLt72m/uRhTZrTqYN7qE480ueuo0npbpk06pvVkXnF
E/3Qu682GaJ7Qh8OQbuJTyRo4H+mEESi+lEbMylhLL6lXTsnP2m+AinGA9thyvrYJyDDGa+sKjEn
bLsBv+Y/qsa3F2pTka9E1VPS2H8LJOdrLQp1Rn8UFuCINF+1zEu7kO0hkjcfBAXmPF1IZ/azpiaK
bWWYYF39Qt4nfPygYW3CRi7oXo1miFbBVtLJtD5alXk21R4uBIaMTTJX4QXX/3u5yvnLQV/i/wmb
8GqmPsORLIyYe1KjqVUmIur8HPX5kD2jNQgXP+JQDifLTGlMQiSIxzza8OStr2y9K0RdZJpSFt+k
o1AI5q8X84twbX3PNPM3b1LOfJb7NZlJgEgLE5BZiE/jyMTI8b8v6hVNIVNza5oGhGIv53Ua3Ece
A7YL3dw5jIFiE1KRz7jq+g0bDP8wdhZ7t+hUu40GOqdu040DuUP2tXvwRfjPbHR1zZLlHqzws5qs
eC9x5Mx//r+XwS/ZsxmNdnABGCDqUDBhqBS6BUN3E27dHybV/4wnZhokKxeORvBX6SG5QOmJZziG
N0qlZt/UhCv2vSYbtU02WTc7Nez9ZFGEZdJgO7Nwxp0yIIxjXuGG7wVCX0ZMCmzMtIkrJ6cHD6XH
JxVk5lqz8WWPpq4nX0EK4tXvcmOlCULwslLMU2WGWFESg61OzxURAMibTENetEzTjkHPdduq+qZx
BowABk46n/PVwVWxzQQx5NcheAmhPPW+UV3KbrglBs8aH2bCNio5/5odBo80wLukhtxEtINHhrov
VOO1yPKZSw9dXOSAHayeeSl8MUJAi8Zgthml+b86rkaqiZNupdpAMywDLkaf7rokxLdTCuqQkIO6
i+hKHtelYa4GNeq3iTLmhI0VeQojerxs34o3FGNVzwRecpgYwbqtBAAsx213lmEScZUZPKI8SLfT
Whi0i1Txl9B991SG04tp6dkyN2oimuyZFw3q+L4FPbl0k30cFMPrvNOI9aZlX8nuL89JfdCzo3mB
sPSTsDKmrwSjVNHFoBujbltxMOr4TbwWvh3sBMr1sm7bBAF00l4ztTrSq2G+BwTgLZXHyOT2HWnN
rj/AKo059K6Tipavij7ug4gDL/WJgMYCrzRhMdpKxvY10OP6VQzi1XJbhXNm2B+7Sqpew2mKWVZ4
d03+C1UzcrVP7U+tvEVBfcN27e+iir1I0uESsLps4ASdhqcwPUT4yeAJhIKijaklBsWDsJPln1nC
RU7lpottfOH0buO172A6ahm8/LxCn0CEnirYORHxWmnhSAtsQ/ml6A1ZcWJBCzvsDMw1+CWHHAzF
cJamBNhht/Ji5SlY2Tq5G8ZgXVPDoK1hwDECtNe+OkwRJohUkC1ulFZoFHok9Upt4DGUCrEgv7cq
0AIElioYgWoUY1uN8wr1LBuhPOrPpi+1HYmD2DPZ9LLxmi1umpF4kd0lXhwAoWnJ0eKrQThL9KDZ
jCM4p8pyMy/QL3lp06mruVuRJsOynaJyZ5PEWIVuVKKOOc22DnESjXF98p2O9GoHRMqnpreP8pdp
ApcnTIBROff+qbbfbM3XgMrhamzUDHhNi22Sq0RF2Ghufjb0lNkTnsi14SgNyuLA+kPGsyd3WVl1
8uI2rBjcUedc7ekl11BuuxzPhOZizQzTWu5BOlEYRWXWxgxiZa2WpC0VkXzlUTh6QwzHMtCo2Ks6
Bfa9BfamX1mRrd071SAajm2ulXF0NQWm4K6wx41Ig8xLOKVvIrdFTFKn/JgInTkGfKJofmEcPPVZ
upwc4a5wzdvbBo6CpeUA0+cX+mAyb4wCNgENbjLRgpSw+pEZhhOt6rDhSanTRTECSsiZGZSTRXA6
Hv7nBbaMtTdpcdJs3T1miqvyu5EMt6UWEJ6r5apJU+w4lu38/xdqyDeZwSMA+ScG3tD2xc52Gi+U
dDAxxGIumTXB6b8XVVfOiaHQFZX4761N2fcoGMTiqTj1uSW2UGXf/WaClxe75kkUqMIiYko+AVag
9lRjffWr72H+09DmIHXJMLNv4dud+bsK2YqNPaE8jKEPu86c9U03baIlaXf8SRojNQ2TnTvo4vbf
S/efAzZmE901jKAwUKu7Ri3oZLK1vzSmW7BTqnGTWuZwkAHbQFsvHUClrbEH0s1sk137vsoIKXRh
Z/4kFQUVQoM03+tv5sRpjJhJuWC+A+qRUlTP9oFxsjuO1qWjUyWg/3VRn/84TfAD1fDMFsw/d7AQ
bAj4LM3orQL7CbrEv3YuvCmtbm85RJIDyzF3XYoIZsebKU4pMRisbgMSyZWF8ul2yPwmVTJZBGZ1
TDIIqJGtb92hQqebSppIa/+o6dFbT+44KS4uNRCeb9I8UFUZuXIGUqO09BfGOEQiC/fWCwMgSxZO
V30KDkWu2gB+bcFR5NGrdvT0E7GIIU44envuYOts/MoUG4AEOoYHQ1lkTdZvppJKmT4k92q0JgKL
M0OmBjV+G4I9lKD0PUYOUF39LZEjq6U/wwcSbMKQrZM2UW+WP1rr2lEvUwf2T4tHbaOoVXauLd67
rF5rhQgxSjvDfwwRxFYJ3yUQo7JcPUN8ISpWI+AoTbRjUJYdXcIqlbgCxm8/yzZhhj7V9CBpNy17
zxKXBFSbFNcO4mPRo+YGFKM825GpSctFLRWGSDooci2SuBLLsllOblof6u6Sm1a7y81eHroa04yT
6WuZQW3ljT/d3vlxlG469a6Lulqp2ZJTuI24l9zNPgc4HcXiXNpwvsPRfjMbhrKVYY+nQu9IVTX2
X64a2m3oxYYVjOhxzYEk8u1LSezQyycE/5ShJjO1o2ZP8jlG+SJU9XNsZRXJElZa5BOQxwpepd5i
rpJOIt0Te0M+UiLiWzkqjbDxYDZDu419/5n5Jv2vKe7zqZqYMGIO11QSbsg7D1AKR9sVzbkScQoQ
RkYYoBGere8+ZuSrmuk9gKvznjjZa5tBjEiqxl4TQJ1BKqQ6ZDUwZibitxiwJzJTJG4epGKXlJF+
6FP3E3o/oFXNX1vcTQQsaBhViSkwgW7PGUTnlcs9fkJw7z2IlKDlVJTwrAy+zaH50QpbuenGg6RY
eCBZDrUDlvRgvpUasH5i7f1W1aBwG+G+jyl40KTfrtEgmQOk5L4id0SnMHGwZ8a2M0ZtKwXDLktp
kzU6I3W/asxFT6sQNCrF61T0ekRmokKzOJcTITWceHzHj0VFneA3nkfAPRp82pNrv0q7mG3jJgP7
HMR6YWsG48m+XQ/Y0lcKLZIXLQZtAwxUzrRSZFV/5UR2fUt7XCN9iqeFpjd2djrnOMvyQiOtEEw4
7bHZa7axJuL1QPAaUEVMLYVLgQF7wSmB8Ow6HCHNQuU20Iu9VmDrG22T51Q5iB11UxiuQUiHYeri
TZBHs3P6neiLU1upV05suGXlvSPgviPnjDiincj1Il7k1CWaPW7LqcP96Ke2de5ocHFwhZVOdfYT
fhbZFp6mit+QvffKl7kOdAQek6LIGyYPlYrLMn3JQ3c34JivqUm7lmgLK6fDFtdLCyQg9dZSi0iF
SZmvI6VT18GECT0job8pasPcmT36QdQlB+IdKXI7mfeKKSuVAwoTl/gHE2b9LCOOUTnABVYzKjMK
ZsZCkqu2FexXneIyarNKbPOUfuBo7buDYhrohC0uNDN/SZHQxNQrL83gEphSErph2A2sY0Jvh7nO
1NGVtxG4d9oD2VCSiXhZnl1jdbLPSmveeQKPX4PyJzgIcMqqw/MMUSsHIh8ZVurSCH8dHYXEivqv
rqWTyVS0hvhHlR20nv54JK12F6Hib0riZUH2XmqwV5QgNbFZB/nZLMA/jYVciiQSPJzcLeedN02h
wcrBhYM35S8fNYOPCjqmqSmAf1vIqx0F7gEj89pnj0nfIDNCy8kXthKrL6yt+yIKPEWVxrmXxUVh
XnAE/d9lOA1EZr1FA0uV0WdgkFTWO/LXmPna8lmM+RdVX4dWFvF2GO0nWD3nEAjw74rDbqn874JT
nj5xXDOm7sUPRgL1jODBWls2ihYVJ/QXxNehb7qdY9TqKaSdCUv2HHydHdhMbfmbF0jmgyG+aK7w
D3mfKgemFa9jCXJHQA49Oso4ro2At6UE5rQBJ3cvC87g+og2ORoR+6eoUPfgjA9NSEp8IBmml322
MF279NB+YIs2npHrUFexDni5NuM+VbpKobg6VLFPX1yw2CmyGr0rJ54EZytulq3jYlqsnmU5xZ7W
Fg+Kf9ycianAHllQRpLFwFvTIuaJWcDRDVv1EMcdRKOWxII2VQfwVMoy/DR8u2FXtMu0aeLEBVEz
CVZ6J/a4pYQwXkVK1MsPurMWYcNspu5KX2/GTvsvKvSVItuXru0NL6DxV3akmabxbk548OIsJRDb
A5Opqm+METUR1uDD1lr92HQNE07aFSbbzGiH0n9iS1gMwYsjn1W4Goumeg8wHGPE90xdHz7Ulotw
QjgDDPkxuFq/dH12rrCAdix5q053mxMnR0Ky9Zo3T5K215goR9ouDMhNOqX/nID3+TlQBoElhviC
Trgznx56ylGdyyvPYnMPE7dDzWNjR6CWqHTR9lhDkHE5Tb9TPdvsVaXekNteZ9AmVnYLAaDqnW3S
QlUh/3gKXKzRZeuWy1SJAxLP04ZAIofoPvK3GlA8bWb9SSLjsmKnxS4QFyBU0MJvvWpsH5pGMq8M
Zm60y5KX9e6hNJtdg/uUel3jlTwptm09TPfSdi4ycGhnJw2e2zq+o4lTgIT4YrD/TguXOtfkp+4n
yfQ8OdYND/gqbu6WHxEhM2fOS+D+ZVKJlo7MtyIDlCaj7Mj0s7ykLZvOqSlI0mDpU82XaOh/xnDt
brtTdxoUubNTqb8QO1pRGABHxlWxJKsOsyqeT4ixPKGzlVoJuWWcQ6qqzuGE6wVO8K6zvTooX0VM
Zj2fXIp6DB9qN3EDxpPxii0OuQRdP0uHjwmWJcDeGtEurmy0QRt/UxHZKF6cexBbVOoX0JOk6XPD
2DodIyMYxJXPEIDhK7GAFfDPenSphPW/Eix8bHXTzUB9zNoNfb4sk7Xf0v4nK3KWwzhubSzdtTs6
u9EcHz2ppAtE/F1hhP+imhpsTrfr1BK3rm9J7EQD3W4MTpeRxJ5S++attukyY62ocAYshrbbxEr9
bica+6/Z7VcJbr7sa8L/MW7DnwnzzdEACrqK7mAlTCKDn8HeR/pgGzapZJui4jDP11F3IFN0DKeJ
bVeMdB8lhDP1tSxe+dX3pRcGXjQcg2Yft8yA74SgFdIn2W9Gi+fIIIgTExL1XLySTGwPUHgtMIF2
O+MjyI4Fx/nhP2zKYT9mXpUaa4FdXV+XLT2rmPZWZnvqi0tV3WgT4OCOww1Jl7hiPu3N9F+Y/Y3Y
gqvvWP+0AMUv7WyxKG7WEp8ZWR+kNtZjwG0Rx1rUmHpJdIlWpgBX/DpBDUEyG/fEGzsM8kzbtQuw
Ydc+TzRgo/67l6k409Ro7UaL2MMW75Cd7YlF+APIuT1PA/rzkHJMjO3jEsBXEq/64UBZ8qS+4P1D
2IQh0ZDNR9O1F/mOYUS97pVNaXBsW9NBoznI7BsXx9yVYqHO4dan4TF7JCp/ZrS3pyBbC05Tcm2N
h0tiGTwF1gMkNboq7trbzM/e8Rm7Nwg6YlcdodbiXr4QJRmP8S4hZcpMliJL64T5qfSKh2SzSNdW
sey+Sf0+8j+0krrYoJVki/474DRLER3rN4Y78APVdngaG85HPAMtFv9pB6FLtAeB45vKekh6rwCR
s18MIeOiXUOxsGuGjTs0KT54pgF89sHwUAZW+UVO4Mqn/hM+E24wYw2FiN8LekK2D5r188DkZSVW
cs1y+w4HO3wNX/VteAYkvWIBFZfw1f6kHSnYu3LVbeix9cKzMq6ppqzaA4W5MT+NIMqz4BE5HSxW
UdpjP6NTC/GeFNTNf0h7FX6hL3Er8s2vwBj+ha/Gw/bIfRgXclFthjy+4m+HrxkxZNrZ/03LCjca
trNP7mvxQ9YZRFT9b3yPXvTZzbqJ9glQik34jw1Y8YMNqPohHuxpl+ykHtxwObF8r5xHdOLjMD8x
mY9XOHfEWWp2CAe8n1rppe4Dl8VifEd4pEWhadY+YI117cGU+EEC4GMzozd+Lj7JHPfKMnuSyiNv
y8ahm/9CpGOvYqq10gfsa+AUiNqBNexvcDDcT4Etvnp3MzAWC2Yw47J9Ba/SrwaLDdviFrLi4ksO
drlzCqpD4MNFJv+cgrS4wmH4pVbo3sl/XXpz5XqgyeffqNLywJIN4GTVLaHfcT4O6M7Il117VcKr
qp397NxuuBLv45basEt/YECy4GLcTI/yHY6h7/VLh07teD+846ndGVtt234g1JurbiEW/8w986yl
86w34ZZ/Oqh79crVudGp8O6Wweq3WvcLvv1UrggWXYE6rCDCL92Vs+yXcgUHY5NQvXNSNji5tnCk
P3DILFMv3PrrZEWQcAlZi2JB+HFr5WS+qI/5TPpN7fUCx86hW+rUEM8/S+r90vi4rnaSmOFVvVpn
45x9U+1AEn0/0gmxpspqMx78T3HQtnz0i3GZLWqm0dp+Uti6LmmfGzhsEphdgt9+Fzf7QbpE2Mvm
oP5ivPWyN1qVnbv68U+/gh94U6Jtap9UYBV0GvHOXuYA3tUPN/HTuetXdtXBSrwpq+5ImvPo81aR
8o5UNnyYfP9z5O05OYefa9Ve/RorwkeRvhfa01SPgzLg7T1NwY5fFjpy583lrafqYl3iQ0+c4+hG
9Ffgd8cWDyKYTQkLxzKf/1qanJuLQiZXBU7CRy/gcuJZjPG1R+UBCH6FtiyxGGwAmjGQDpwbRK2F
bPg32P0b5ugNrTojaeX20kovaPFg7jSoaTHqaPiXN5u+CFdqcoVC7GJwz+9qj663YiTKQLhr6Mdd
MxihzvoUvo4rZWXvzV+mjpeEAOLe/RBH2FzAcBiV4j4ZgRJuGIvvgdttzWXtFWvDY9iKk6rZ5X/d
d/3XvRRvhLP5QLGVNDA25c5a4x3+l/1rDlbG9UCyGeumupYMXK/GLvdojCFAPErQMmvsro3pBRGF
oNCSXgzyxsaWSLS957Gprgc6zaIte87iSBLEQaIm8rZwd+zQzRcSqs43LRKDR1yev6Po53w4lPba
4OgHWtHYIizwy6vZyVxME0gbV9HWTlaQrcz4VxTvvXYfMa2f7fA9RqHXtsp2qs6YyPTogApTgkWo
QIDg/zUzomocO1Q+0gUQjg9NWzvQZ0AC2ltr3JTb/jtmC16tiRKmVEyswk/7DxsF9EHIn/GsgJGU
pJx3oxJO6hecq4r+Sm2G9c5x7BJCKwLstfp/HJ3XcuPWEkW/CFXI4ZXIIEiKpOK8sDTyCDlnfP1d
vOWS7bJHlAgC55zu3nvtmC401J5Dxy6X+sgVwDMMSlz/GeHVLAGM/hRmiuzNCk8uAjRSjkbd7rT3
J1VoIlkUP8FCizV49K/rGhbyYZrQKvkVDniZrKYXabVnVjN2XCQDKELZKYggSYEW4FiFspe4jMWe
Y20wzRLDvDMY8U71+XiM8rZwYU0WRYBWDk3EErWicSurj8b6OxEsnSR4zr7X+jd7cgBFFKYaZnaZ
uLQ/Ux9Ok9/uMGft7qs1QWB5EmkvEjTWsJT91XQI11pbeoTLEcehTqhB/lVpp41kvlG5m2zv6mEQ
vpIC0B/YyQMCX2F2VXoxeiTWgTRehuPwgNfFDP/GOD8t3KQNTfPK8W77SPiswawdSNc0ODqT3uE0
ULVp3gG0S9lqmU+GZv6qfuQTGvpbatLshgn62v1XmJBCbJ6bxxqnxw4JrID8kz2bwzG6Z4Fvg7ju
TgZ8bcDjOMfzw0xP7XEssZc5Ih7q/19uUo26Ad+nn2IUxx9uHoo2bKk5yadwZl/MDtkXSvtKfpEh
TS3nJI3BBWF9PtMGo/7UmwMPNc4xCaSd4KDJEuxlfcGOnhn+lsdKdd/GkI/FQOrGVgFO4g9NIuz8
T+ELifQVA+gwqRCccVed82f7BQ6Pi6p9me1hdC3B57kkXpe3JXC6nN77aPuhM4saUaLVxdldHpxq
PCowVia7+JnfOaVArlmBRJDtpZ6RbKNN5buo1f4KBTAo7Pk86Sg5DvO1f8+++JFizAF0uQPUwVW6
69Cxn9+kLHbuLlTNqP3ARXHqslPG9Hb5NtEaDqqW9ThkfbHJEf5vJpkWnj6A18QpOc8Yr48ORYqO
nADHE30GHgFydzWPwwONs8kvWjjsGDW9pzWXe5ipkZf3Xsem0nuSfC3NTy25dHqLA0FDyiVxrp7k
aMqRZXQEva7y9PBKVfqzDelfyawJyINoyzTgZOT5va3ghFkNIi/MvFL5t0ZpaBeSyvavInpDDEOn
7cFBTlqsQECMxfga3S3CpMqEIvYQrXcrM/KnrJVuSdJ1LjbWazozjlEeU6jNSjzSSSHJqH6F7JTa
hjlHqYlgW8uAKjCBdp4wd7pi0Tp1hE3280/K/BuwLnoIJK/g6YaErq2Ex3ZbuSHTtmChUMmiMyoE
xaD4r4aucsRvbxq5vQe5mCqfgFblzeREUw70o1q1AeLBsUBmhaNsHi7rijREX32BD3/ftT9LUX7V
OJsnQz3qLNf9u2RzHoU06QrX+p2H9acKpWh2uV09846T5JXanNo21q6ItUIupi865L2FojPSNIg6
jcUbUKpX65XmgWgqyTvdv6yMOXQDRwBOcn7QEx0z9kYCWA2xvpU+Bf1s7db3dEfSjGpJUy1fbvsP
CXlOKCNNxV9exmv3YpFFMH5Oj+91+6P5KqSAbSl/cgpoZ94EGvFS/i8BbXS8C6fhSDF2EL23yRHD
/CyGbAKM7qAk/lCuerzHg+Vyfj58VPE5XpzOwX7uMEm0letZPL5h9jhwRLx8kV13Oi+efPhNw/eB
dOXnn4E4e3gz3Y13PYW9f26DLJyc1R1trMrn1MUQQw/fpa63GSJ4SLw82YuIIDooER3og35vD5DL
DosDs+QABpdXbQ+9G238RlheD5z17bfGhYZx4NVsWX0f34F0uOwm528pYtd2uSkTm+mk/Ths3u4K
/njFS97FPI2QsFEdajwoqtc5mH4nxWah+t53m55ms1Eou/3g6ayn2eG8mMGkxJp1puLU5Vgq79p+
GaQX/sRYIFNmJcVoRR521LuTQ+2u/coBI4TD5oArjqUrQJCz8meOinDlfG044uZRdYhc5OSlCa0I
KpTHXA15sGNETUghGzEYiw30qY/7Jlyq/fjQAsQJw+JXM0wQuBh+n0Vp7SisZ+VtiiW/5sMcvxU7
yv275ZwnL45KO9J8wke5AmblMaVR1YAMZiE/JxedQN3ClRgDV94yBBxUGKOTxrHaiE7VNTZbF2Q8
BksYMEC3OF/N30ll4+C0+wA1VgQBgI+Gy3+4EzFgG6fBeXjz4UU9kIobUxyt789Et9autP6tG1eo
hYyrzDn7LgxWYy251X+epWvj0VBhD0x+aILGCb3OLzyrHRay/U2Cfil29CdG/Tikx6WwbtojvdXJ
9lpIPwxYTgMbtNyZPfkJq4+sgWy6acPLTzJN9LBcMT9N6aVBxJu9iByZoM8YUQZpcg0gsJhbbKqX
Yb9N+B+ZWmDp7LlrjJ5nIUMKuP23p9GD33F7zYyLTMrxTlr8KamAML6hu+syb9P+bOuPPP8Hj15U
AtTO2oRUjpxBF4oZHBgUOIMR4lnTY5hgsq1fpF9s7YzYC7v8JQnKIF8NO1NmJ+jo2Oo5wsajX7zq
o730TvNfmZ9E7Vnws+0J2W+T/mn37xR8xFbWOAwoPVG6+GYfkNetAOvyMJRXr0/oJD0AgmlFxzqB
1biyRwIbJIYrZQkivs/NCE9/fneKT/4gXEFczt90LSi86f0cxhOoCPfxX/XPOmM3yQ4CCy0iQdYG
4WQ+fwjsqykQD1o0RkWc33hlWNYi/a7BtUpnmOxJPiwEvx2mWP58bqg0vednLwASOKTrx3JcxdOz
8c3rDETU+tKG0sfJXtvdnmL1B9JsMbry5nV8F+2alxHExmdzZ15fn8wfBhRe+i6H+c1623+fnbX3
xz1/N+9NzAvk70jW0XWxIXdM+3HF2cvPhDdWist3Dk64FwSDsCCWi+G1eCVVqRsuU/pdhV04fT5w
M9jPFUuzy3fDf9z5LXjSeB/ECzA5/iS32V68LG7flV/RU8a4No7Ji8wyQ4411sVeC0Uv+2KHrm+8
4Cv/Yv7wbHuL80avyiZg7KDZfH4RL+sRq2YLLJV42Gq2ktoVP9NvEXvLrxWhReGlutf0tsTZy/rb
6gfhhD0xvymR7JkXuizf4qfskCN0Zluq39Ufdn4fsrj9jSUh2lj6D9lr5yEzvHIKRBLrr67Eu5pd
FnuO+dPP7DIWfK7bbsdKzxL2AxdJ4sRv+L2N1fPIsngYjogr7M3ZwtWlsRA8eztfrY+ihFoKkTvL
Dyd8aqsPijGnCL8f9hfhRYeP8vA90+LqnMKufFIiOBYDQoc9e1CdjU5JFtbvYCpOaJM8ADJy6m6T
PacnPmdyxtUFc32lhdy+dfdOojkB3zoq6weaHTi7yam3zkuNMJYZxU8//K3lr8f6QbssQULhcuil
t5zROcGlHxr1ccc/JcTYgzB2Jch17Ux/klWgmScsMEKK52diLWWm5o5vajDE9Xfx0nnEJZFzARWU
XAY54sdn6Cyv6kW7cktrV+W0fI6/8k/6PvzkvynPBo2iO1NftJf4zvYr/2n74dFndR+4w5Qovane
aFcXzvEUn2/dR6465pnSr/w3nlYfheF1OwqxEDvqDYPNixVW3hQjT9o+h0/5sl85FC0c1Akk5BFv
DvsJZVr+bxUCdPsgcmGjnSx/j8r39Aya/EqEgJef0+/HJb2RfHt63HkCmjANWAW4p98FxoM/pYnQ
55BWPBq2dYLs4mdfE4+2GG+OFBWv8ufsfuFMpYoKHl59NM7mf8lJOisngmIumA60iLM1HbbtZyj+
0P0zqCa30U+MAOxWYkTyBwhKSlKW9OYvpTSqp0h2uEnvVJeJLQbfg2N9i3eqGABgIQ/cBzUJPoyw
ZQwEe+iI9Fm8Ki+1/7joXgGVw4ZcQlZx3G0OfO3/hr8VQRDkF7EOscSmtonC5tYct6B0++/RFe+G
3/pm4yLngKpBzMxh+su1B3WQ/UqI9y/U789NABvy92D50ncCBD4LmE5kjvK7hCl4k2PFpVAv0pl2
cvIPVnsoXAGRXdDFp/Rjn6HpHhWUN75zNozqQHwBeSS+ZKHpTR+0b3Jawld6cvQdKmb1nANYiAiV
pp1ieo3mYgvn6I6BllqTZYWgEPPS3+Y3ECtD41AgbgE+a7jMBNbuTnaRA5Utt4Nq/y5E5b/2pHvW
SX1lEA+Erf47R9nr+kaPJP9Tcg4p/8rTaT9nuFvdZ3UU4HsuDppI6eUjixSAChzSX+XBgBt59kHl
fBBn4Yhs7tjcJs7Gdp2ckpf53/ieH+kMz775wy8z9QFd1yEe7hMHAR1Y6If1R/40fNa+dsWk5eq4
1g4N+ViHqXHKN5w06RvVA9KdLz5C/TZ/iVcuiaE4yivpR8WvdO8J2lIO3XGDMkISLbkJ/6r/OOkJ
L1X3usnPRvMIq5E3QsgCTb+BBJ67httQjBorsKQL5whje6Uzzt9biYJJ/045bHfKc7hIyqDXIhLA
TNteAAaCV6HtBACNH57d1seZ/8MoohZBDdwV6TONEsHBiqCIYYqexLpU3XVRb/lEd1Z1ByPgd6Hq
rEmKwOEORJlWLAKdoM9B7wM9qZ7N1TKw0nDs8Je9zOsrjSl49I1j0FXE8kf3bGQXKY6i7o+im0tB
F7IV0WVGCUEkPaXpzJRyiMnGm+2WFgagqyyEKwQ6dNeRinmM6YTuCFme0RuGEyQBheCTYzHRgNrh
wAXd5K9IhXQ8oQJVLFwekqO8YvKZ/9LIg/XA/Gqhf9UPn5xi7twDQBCHEquTLfJ5Jyf2UY7vLZIt
mPDnBqiqxcAUkJ3TJWD9G3swLgrS6/JN4zA2tDDHpJaMsMH8LYgh4LRYxIPXH7lBpVvJlA/cOQoi
LOmOdBO+qVXXYDw+hUwUAKR/uH0wB5kP7JAkqkMWZ4hT4XkUV+mGY3elKF3oz9ucd1rF72BKrbvm
jiLN2ua/xKCjt9R4MXjZVElPaAwIusU3zRl2c8S7xPqn+OQK/X820bur/fH13R7Mw4fP8YGS6Hy+
33+/qYG8yP6x7B//qwk5wINt5wnOA/5uKTNGoO46qjILVMFipobg3P9fu1TeN9u8TVb7gahsVztT
y2PPOIHTconfJAWJmSaf/QHt5gcOHDKnjxMX+Zp6mstjd8hcGADhH8EFvn7Fs3hM73zUx2du6xe3
lQ8/3ZV8ORyYfiS+Yado3bzUIf+B85salk7q9B9IaLBqeKTYHrI/PMMX604HM5zgLb60gYBnHYLU
QTiXMHkCjXJtths7CT/osV7Fg3p5PsuMtVndtUhxHx/TC8eDi3Vld2B6zh4zhWUgnWhEsZvCCEqY
rtg7pULELOGNc03yNZ/nkwxoovG33Ss+2z/jOb/JgXl5sEewTIzc2mcsYBxc4/o9C6XrSvUiH6DW
cOacfopQptehewS+vsCiKN32X8V5i7McMMMjUAk/CzGrvyMw0unIiOxYPVegs3l8/OWr/lseH3F7
BLdyG557F6UnvlMHnqM9HjVXD5+HE+s79TLfDLVz4XPzMTWAYcMHsH8wsVcah2iFiUlCMP9VbtVJ
d0h241XwdJ4UZuF0hP8CADNf8CAbN1JbHeI0X/QXoAEuoFjPGjGfmyEoV5uN3luD5B9C3dSTAobL
X/jSORjBAI0K2hWYyXgFy748KLz1w09j69EYKCd+mxPKyGv/Ml6aa35HCHUp+Kyund9fsEZgZP9o
TrBpoVmmXhc9f8wiBCa7yKGiAe1xOLpsp9xj0jvY8jfTvGO/O/AO1C/UXhJWrOUANVX9Gv8SXcDv
Q+f03pCQFahfBNtzE9ss7gju6HmjRbSJxoDRhS6O/eLQ8tN0B+tqQ0qsHk8/03/6ZxMr1+YzCdMz
wDd82Rjz6a6HK4WD+R+vZYb8LjV3rBk+AoDcAQ9mTJFiL7IjU4J/0kjUf8rv+n34RHVf5vwBzS4Y
jgghUR8BmKsTmzZ0KvRgtvRPjFNIwZ/AATkaETnmDDGN8P13Lj4405SO/OwAlufanQQYooflyPwE
Px5oLJ6pT3KifxmWMdDDVsvpjjIHhydSLENjbQ3L1qYnANNS/2FWuZV4Fm12b1JtKKomztn5H/1v
90JaxktD+TDE5Xf+LV+SOHuDlLTLAZymVMdO5yq/Fj2IxDPpBn2LnrXZhQxJzWFFoHPd/GysVwgM
Vk+PKa7RgP+k3+rP+qtfKL5mFi1APM+Fk5oXwiot8+/tt3bSS42RlfnhQfkD4biQbRqSSD8HAJUo
XRGqGlf99pAJDVDQO12YFvdvUDqO1hcDpeVoLci5fNCesqf/dIicDjsNSAA5nzMds2t6FEuPk7n0
Wz0O6bF/W/5CWpADmvl8SuMvjUiuRsL5qHiZbwAQp4vgM4IUu4BYBE5WVKbHh+roo2Octy/uIMth
/h4mPie//qAszvhb9SENHof5zIlb/0sPd39kUsOYJI+2AF4dXY/+l+m1k7iYUR3jpPhVrN5N0kEP
FRdLoxcxu8Xr9Jr918Xij3zByvS3DSaPyfFV4i/NxXd4mu0f7fyIcbVcVhaL4Qu76HqDZhiuQXYi
5oYVIfH7YOW/5J6AJPQAZo+HSjnOR/irzG9YUcbg8WK+qFTTThFBcgn4AeeO7dIjFpRVgTHOcJBD
dHaG2yN4lbnyT9gndz6fI8sRi7Wvv+w35bzhKrs9Pxp+0MfO6RpdgXK2OCgTavuwpb+D39lATEKZ
Ppjmaj/aJ+q8O0IzniBc6DzAyEfu8g8NyBMpV9f+iBscdXKeXUZSYRxwZI4hHhj9lA6xmty8B9mt
PQRj7FC6w9HwP/ml/WBfyHxh8iRU8ezDg1+Ls35IxxXBCLgt4MNlsv7Z0vLYTfU/hN8GpTqV6Syz
vzKvWI/VSsoTwiG6IsIL8uaOSgWuQVS+zjH5MyQ7X4to+t7jOcSM+SHcROKRrsQqNljCVbKScevb
qSpy/TZLD5JECkW09LjVzGOZb9phfRXriuRvopWGCl+DXCAEFtHM1PPD19DgKT+C/I5W/gn1f+la
dMi1abXHbQAXo+wdHvIio4GXAhDFxU7WB/ftntMS2uVNtsVV6+JBkxI3S4N2sISzMSPVAjfDDDTv
26M+asyfmgcyCo2RO3Ag15T/q3P015MhQjtNGPvND57NViD4bYAiuGsrue+bEunNGlV9P3pWPR+N
NF0P2k6AS2qIc9wMTIX0TC3OI9hzXK+CTNEKmE5RCcXFZEhHBFI8s8R1Vf82IpibFq6dsZbd2cR0
NRdQPBsdjxRJ1BUukrNuis8kA3/eEGfBSUVm6tWEIaR/f35otxMAoHEkKVwEOgKzQ/L1zkj1wqxu
SrKHubGAroPkeUWBFe4q8WkAElYXc0bIvOd1Vze/oHJ4UGJPAmH2xHAWFG17VfnwX/zMuMFhtvUE
AR7yzCmveNcPt+F0Wz16N2PlrTjxd1+yXtikmRzWxu1Lwr02irUDxBOTHgH8jmnAe7JIdJBFK0fJ
zLebZC1BqQPY2lWdp8zkgmNwVzcieNiE/wqSGqnw2CQN3NJ6TbvEMYS7tSye1tTMUUxX69HMaZUr
KDCe+VjJ+n1w8erXR4aYJ8kCedtxZ5dh34qhKKYRjxAQlVwC4sVuii4hAEktH3/TaJzMKx6Zm7UX
t3FKbsgWOfsTn+QVo+6V2DZ6Jt4FjM0BVFNZFF73OCq4f9G6uvwrd8ySrOdhQof5AXh0MWJmNw78
FU7jc9Ay5yLZT7awpVn40xSZcA2ZcLU9rus9xkDLc7KhwxBowJtZESqCGRSEH/eSNwmZZxFfOaWt
T4OUd+sA6vF6arQlMIr6eBy9BbSoIQ6eJsWK9dsrO8wlG7pFXLHLPy0xkQHpUHPTlNh4qD/m29EC
X6+15AisCacHR0K8BCSxRLwrCTv9T98G6YWmvQxgNETqJgSZYYRdS3cLVelay8fumeaxBIM4RW1i
hEuXheJI5DBs/d0Mq171HuWl36RjPupxd4/QC7j5WCBEwTo67WBN8XpA7Uz7N60Er9Sh9HPkQfBm
nMoKeSI9X+Ww4VGhb9JXp8pcTmy2aePv6n0vmH9pH1upH3UMwolXo7BXAjKPwGYtwTgNwT4z4KaS
Rgo7BOnbYHpVIgcd+U5JV4CUmsOUSaCwCq4+MwHFP9nQbANmZa1FvOnW6XiS/5ik5BDzSLb9Zifk
24yd+xyBrjMWvi40lZT5Pp3BC70lhhCRZWHfqRDbpd8LTIfJrN4YciBy5BagUq0DY8mCZnv4DwVh
SX6biADK0tI/6x46qUd5MzrrpdwwhXTkotryakV5+Z8pQ3Du5tPct3GuExksCZfNKVQxqqYy6uTV
y02K4CyUAa5yiWTF1ZLRHcnjNVoSjtBnmfhjehpQq8Lk0aC2bDevNgxUPqXfYijnwvkCqPrZSAPe
EwaDbUH7zLHmYQifmUfQ7DPix0FJrsofiDynJmi1NhAVQtpJ9FNSgdgcxVfXHwJF7XrofC18qiCQ
A5L5Mk+ccc770p8RLpy0mZqdXQ014d97Ry3GKnoANeV3O4EYyZF1/8j/PeqWfCxwNntK0rzxzA5Q
9LUHYYobpTdaNuNqtOWZSeWnyuo2lAxUniNK7nQtG4HnAGniySywO6gHmi/afMHdf13wvS+S9apf
PspEOFNWD8nwWnIi2kakfpb6JlwXZ7YEbOdpnIOmtfia33f2+wHjI9o+dbtrCp0x1K4G6ARi2229
MrwVg1xvIGgSzo+19pvW8Ix3yc1WKsOsCQvOWjg5UYyYQfbZgJPWgx6bMZLIf7JIu3Dcz7r+uKDj
Ka5VPd80qbtPvO8s6Y61ur5m3poihSRmLVU5HAFBiAVZIYw0j5dyotJKuVnPApEzdAbJMOLq+3L1
BubWtvE/zP6WVYE2WEHbKSG94b0PK/kRavThjE1k2eLSi1x6UT12RhInZRELjoyn9/KrG4vfMUDR
iBlt+Sr0PzVEXEW5P24dUuFaor5PlCOewG5AeJU87shbsrx/FdP+1Qrr0wSLfpZETDvL2xI4NYj/
WhZcsEzxALpt6ykPSUAngROIjhADb1Rld2GGoNReariGYqEwAfldfHbGId9E10QkBajbqZXOGRfC
in4MeLGqPAcWCE34ROsLc2i4F09lKha/9jGiPWWzArNOVLdAqMSytwi8ZoEfz2A6YTArFIFsjd48
rFGqQk41fTbkvrpYveZwz+7a7j+Me5IjtCcYHKpIldWhgHi9+dh7/f03QYmtIiVVfL3fAbeBTBzR
SZGePkBuycfSHxHj5b6Y0skcn89d4aP2eqC3q1EpEZ9TEMfMelSyHkmK20+jJwm1fxVerH5zar+q
xxNlVavMx7qnnw1CFIupV7GXbpbqSvnoNlwqCEvbQ3L0hn78ZYwU+PM8A6p0FN5eut7A5EeIBQ16
E9K5ddLvo6oB2VE83Ce3yYkrOFmumzV9lAobM44VU5qig1yiSzdWWLHbYCRZmew05D412McykMsU
kajhk3zm58wKC9SDIxPytfsn6+ACe84tCfZ6DH5yKLRGUGkPzNM1KMhzuxouNr5QLBX2muUIbpwb
oggfxhze0QHVD6/rC79vPQvJCgYZZnMzeH+wy8X0vG+ZMe5+bSP6rn2kjAA3Qa1nRN6qMfyWIzyy
UFvL0AJyXnCmTgfNfqDVF8hauUFqskejJpjO8gaJkK2ZdM086FfJT4+jOfpCrnO0QLWo5iTy3nA4
ezw7FwFYd7ucm4TQZXohO6OsybrKzX5tCoRl2j8l3cJ6ni5pYIpbHBEQ3uXXRhku5Db2GmHJq7ch
1NnUJujmImSU2j0IsKGmnxS/3gtiMJqAI0eqBWOahHJRhy23UR4MehloRc13NajeBGfVep4cWpZ5
7hkZUe/9XW7T0JiDjvlnqX4YxvJmNvOraeR3GciJZvbRNHkGtxzPnzdiVeVMYfGYrVSsy5D7CWnP
VfmrN10wQGbV9vPzMD3ofkoDbm1fa8V6zUfrLdV/Hikp5xpFvqychSDBdSmS2dCPMvJP+So8a5vp
WHkAt/0O3QsYMDKJLL/gzVX3PBIH+fp0A8+WdVB066biQNGWjhneYc+WazlpcN7BvX3Jzyhn7Ft9
g5gX43u1GsGM/MmgahUBxWm56ahT9joD/k34pTtC5Of9TT6MRPZVWeanq+LvKYl5C4RM0RUt7NGZ
4o7lu9QMUWsX6n7szCSWKiDMnNO6RIongWbUCjym6zmVBVbIgEYECmN8BS3zg0feB5WKWIQh1kLQ
Ir9NOC6bW+GFQPvj1trGja2B3c7YaiuvvM6jAdKZUzFJT73KBqzBd312ADhzZRdTrfyBL4tHfuQL
sI2f8VW1gkeeqsHD4+iP/N51SWDAcmobTxTzS0bcFFJF2G5uLov+yjJrZBvLD69rwIpaZIbLz+zW
v7PS0qibciVY1AdiFAjBmKE0+dSxf+WZ6kvvmpVEOXi6R2DURtCnTZCoTOc1y5NVjin56ldOm4Pa
r7XDtgqkBfe+lOpQ4vJgHeag4X6Vp5R7FWcqT20lUe7SCyGzcutPEtGOKjC1FQXZDi+BUAg/VcqL
nhITIMtnvaz4guQ2WHGRXaYS9NL4u0gtRt1Dr84vGghvrGOsCe6Mo6qCoFurFYFpglOBQBun0enH
wkllxIAo4LYNfqrp1BGJfPRRsPcTfMr0gNg5go/w+HjoN3X1+MAKjFMWWJ/X0NY3dE4d8uglOxbZ
fvMVIQ3KaguwAQGQp+v7bFOiIMxoC6VWCiCMYO1sC8xKDpTSCkg7cgj4vhVqA8vg3dJRpVV7xET4
Va3q62OpX8C8nrEKnVx7KUSPzPp8/x4HI5aL7pQb7J35qY6ev9a4UGgz9+641wS058RTrZzjSYGm
q7Cp/yyQl9lS8ejRW6st32IF7gF+W4wwp1Bc+mh/6DSPSeDNFOjjRaBZHF4GLJe9q3Y1VRloLFIX
+nD215NpEs/9tHfBgO4Ey9c/dpE0k49UQmrYAC/UjACySoiTluFEG/7OSxPWb1XaXWeBt5bQdMN/
8bFsWzgoaHUpaAoNoW3OGABH6srP1SQfgwrovkDw1I5+uEkV4Rjxlu3BhBh8XSnE7eoIS8Xex1NW
KjFxk4QGzPbjDdJ+Ruwb7TESVaTLdu1/CiE2oH5mJVHIHnMJVfDk6t+aYRacZUy/gl/HuKLTXAjb
uicvTYna5gKEEnX3klV+dpaAdx60H2TD6NjSnATPvLUVHXrBqqM8Y+AucULmS9Y3nwCluTxNk+Q/
kk8Igo7SnI5pXIhraBVTVPfBoqA7HghEW8wY9BlYTPIXv2cJ6IJBAu5Et3f+AwUYmbDWMOQ0xygt
s+PU68dC6OJRtuLa3gYAOwLBMorfKEtYE+TxoLaqFSmCmnikxYrCv1L+Nj1zRZnu69qHD9EIG7GI
MnWMuoS36Y//UuE9v0LB7HGUnYzeOu2bDxboilRzWM4wNyIZj62MVYeobM2IDA5zW6sfa7OMZQYI
I1o9alapIFhON+LEycf5bMj9WdXkI5HBJSREFDiaqYWyNADgo2M9LsGMjBSMZfHRHLujPBGBMV8B
fZ3JNgnVp5rY3vDlXTTHmUYUKjL9atVTk+G07UxFr2Rs56BgAToPgdTTS1x2d0p7yAGpWx1pZDX1
pWcx2ManWJ3RiMRlYtlfqAyVyUfLg2oZEDst32mJi46FP//Y5saHulJWPxKjXJ7lnnnTv6dddIhb
xYrzcj6NQnJOI5VNdjTaQFrRVy2/Inqq5W/mdUsRiXMRLVMapQ+0wr55e4x8MPN+rIb8aIp7ZDjA
Po0mYt0hmgEZa1eJfkthkBGE1qc+pjBvmxpPB7qhPFtPAQl7XrNywil0VlezywN+SbH4GpMWhCSl
GsEoStGwxloHGeIbS654sLFMBh39uEV0d830p+rJWUCxZ8/qjMQ0TI+YT1eTaRpSsDIcWED7JErm
8ThiGJhK9dSq+rmmTqexPzzOOleE+j8B2zeeIQnwT/U8L/p5s8TzzOdNAyFa9AgUVvfBGqtrl2aH
gLeS3oEhixeZ1lDoh4jsHF9sAxze+AqnfooVsTgVFvU7XEsp3GF4lKkVtkkCU8jwSgZvgokcQuW+
kEIjLE/b8p9GaJY8kx06V7dFsV467m8xeFRJoAGQaoTPMtE8BXDsn/LzOkgciXrq11X0FR2BAc4t
tNzJgXBXAIc5tQRLwrk5pkzvaXmTKOBUx038VnDZZ9yk0oRLYIied2FFO2WYe4/Goqfde0e7S0Z1
kn2sZwsBwICDB6Hy4FV7Q/v+pIqZCO1GwjhLPc7HL5rvIxHaoAC/S5KScMFiJMVAy3xdPQFd81RT
9GjcwNBeq6c58CDT3bHLHEGdK43+1Huz9/iTmbY80IwnawgP9bdgnSrk38RgMezHObEYlALweJ+6
z7QKLBxeHLtIaEDhU3GqypWINMdjPUh0BjCmD2ik6di1DabK5yQPzfR8M751gbAIutBoM2fDN5ot
6NkG9jqPKiDGk/bddePRaoTjjjuohUOXH8sgV82obvlBnTezcUjmC2HwZ50z6X9LmbozC8piYeQH
o1Y4YOsvUon3qaNCGauXR7G9KClYnkR/WdLtBQjNS+Kl/3JME5Xxhx7QpMYtkgSFE0K5gWNarfi3
RLFX3LJav3YGQ01IlTUduY3GzGNAQq1GkkqRLbWhjFz8r3gL1B2Qd61EhfaGs/4IkyfbM6p8EqhQ
1STFR46BBrdusqthOms2UdDvcoZJmZQry6FbFjXiEjHu0mvSaXvj6V067NOX8N++A+skgJjwj4ly
xyISA5D/kntvHTphwuYGY3dzt1En73+Mndly41aWtV/FkddGNeaho6suSIIkCE4iNaVuECmlEvM8
Hjz9/8FV/bfTrnB3VMlOpwZSJHDOPnuv9a0p1DjXkRBCGdRazS5oaLNG6s5hUFwuPfmHZMLJlFu7
kA/FMjAJGcxSQaFEgsKPryYP1z7XaX7uiS1KyIaaaDMnChNfcnYEU/dAd8t2ci2ncMGuIKs6l+r7
2OyGNH2QS6g+4YT7JHuGTf5MRk9VbHLpsREPjO07yHuMwt7Bco9sOg4GH5mRmvrSGvq51oqLToZy
bqsXnW5PEFUrIYlLKIqLkgZnZwNAckcDWKQNkF1Ereo6G1GQZP3RiKsjh5CCGhQLQis+gnH2u7xE
tUw8RKkfOXbNieA+Ul6ZIFHe99o+k1KEBr0LkneTZfM5l+RzGcjnrh3IGeEFwFPR+H0R+nE171QN
c2t60HvhNdo5r20XGorfEDpRVjwlemVXQyUgPpTR9NYwSsHGx0Q6DzQMKAChc7i8ZVjo5yze9pXD
dEzulthm3MXyJzOEYtJWeaTtSRPfG8+wFslWBv1ha6j5Lws8MOmxILJ/h0kE3QXUL5z9IU92grIw
pCxkPqlR6PeCTtluCD0YNZ5BBay28kl3tFOkGicrVk+jNp6UstgA1Flr045BmVYh+LD1PRJ8LgO8
9uuR6j6yj8PogJVC0KXWR0UK/Kh6Ipq7jlFY1OleY/3LSQEqe1eNK0TmJuSjkSFJuh2ZuoXm3hxI
E21RRiEeMa7jC130BBEDuGarKz25QIpC6xb7qJMdFHZzwW5uZ5E30+igGC9a1EKMI80ttXiU925j
clJnAiMi39Hf575da1ZCNNG5JLRZInklOReCW0jHCzdbR3sMj2Mc+gPWQeuxl8jo3heMxoPw2QRi
NsUwrN7n+VXV9kE97xRSF1C/70KVVrN17DjzTQFqbpXhnQN5m7aO/C1sEZTT6qYhpJONmWMDTuzJ
NVhtgxRCP/J45El9w+n1GfLattGw11koCRh/ZZN10LC2yf2zPerracTAKsDyITanFVqYOF2T/KHK
wFrm8oPFabSUqgfNtq7Zbkh2qYEYQtm2xIg1O3w2BnCBnOOQth24N3sOsIY97fWIsp3jmtrRF2EV
dI6Twf7UP09DcMgxVdP4LrncKlQoAPvibrjoLwqvdvbW8AwASRGqGt9wl7fY6mwOWSW5dVQnKGae
hTqx1OQGrwHv0DYpBRjSwpswX8e1R+44DZLPwrpL1oD1QVTGJiuwwaDYtV9ilmpJcdxJQV3etdif
5K1CIzZZps+K7ltUf1E7LyUfqdPEQkzpiZDHk+HwbnM3afGJeUbXHkH1HWdlaf2NFJwl1WIhRX6C
VTurWndYkor5lrae95KFzkqFb9mtwc43SnZJLfkcNSl6hP4EdIKAElLoJi+hj56Z5z48DoiHcZuD
/J0+JbIfSpqNDO1OcQxP1Oa8qHt7gQQCT5/IkVFTrWHDGmlWNwjj+7ShtqJB1aZ7k7D32OBYs1I6
cQrn+DS1WCaQ+VvDVRfJZfoKdwOywyEnabHBOjzhKEOmbFqkOKEpZ2uCSRKXJF51u8AeKf7ZuflQ
q8MI0CtqOUA1jHfDwotRJTPMbI/qfJNQ6xdEVrTyu9HpGAepv4zIV8KBCVfA7uNFxJUAJXFjJ6e0
jRlVViMZoeAGoIZSaOkcXTV12hTdLjqaJ5tzasrEncZ2X1xHg6iPVXsA1Ji5PTpw86kblQ3p1X0b
cusaXqjjXpgZZyOYQdBqMaqmaZArGaktbslSIUdbeYBN62xATLH7t3t5epcK7APJa1JER0PHye+a
J6BsQHU6Btic0HCGIokxLTo1qByouue83Y2NuWC8MLQDTVrA8zb+mTbxqK5G3dUtDuWo6rlYdZRA
2cliQxNah/o92oMCBFiBeBgVq0HqCCWbw6Sv1P0O5rrUu4pRHmS58ojcCAN1EyyQOQ2uA4KtCgVa
fMQDGSMKbCSyWTDl82M5kZs0R7cJx/p+IOjVpgv5pii0wptdtS5qco+qPYckHfh2QGGYvMk+m3XK
pLs6qu06WvyT/cxhWrEvpYWjH2aW1uDe78Or85WDxn2onrTpAIstMklVNU45abs1+TzkOQraDHlI
15B0mHCEiuGgdsKl9xJITwrdCXSPZLiRcLJWgRhwt4amftM0JAN2BX5LZaY/3IABwxR5MRKyjL+G
1bCi6QpGgbQWetjuuiD+DRch9V4yz6uUHOxIfpPFnZ183aWeRNqKvbQoXxpIQ86uUk61swtrw5OK
YBWbNzAQ/EXZPDAxihSeE39bIOofCHEhn9am/YYT8LENd0iERbaNgnati63zMK8Z3a+k4rMY8R1A
s0F0Uz0vpgkTIzvXaHSeFkY0decB84F9j/SGFlDNOesiQcS0mg57RudZDhnN32pKGiUBaIvGqevO
USqfuvqex8/x4IUnJ5hQ82DZPAk2e/Fa1ffkXSI9QI/Pmv11IIBr0aR0ZwheT7It3duJ/ZcLLva1
pd85CZLYsR+TOZKDE0ofUqM4GZDIZF2se4nRrlsZeB70Kxo6Egb8fkTfu5VJFhHxNUP1Ubwb51x7
oYJdh1V1mTGDyNYxIEBYjREH0mDtJ2jE/AwIrclSEmH35oru9uET3Jd1FhkrZgle32S7YLS2NZ5W
2ZmYdKa7nssAq2LD6RVBTcQTka+V4pJ0uSFawEC1/zXoH6FzZklz4UirybwTReOD2TyYNV4udZ/Y
LRZbxPYaqAIBg9kcUnofGFdxVg4FacOb2v5BNDf5VC3FvTX6Ct0TMju3dZ2ch+ktBXTSTMABgysB
JziIlQeUSmBPrGwj6WR5VRxTi9zTtHLFvhBvgCtFBfsggERxDaBg6R+4JScT5NoZr1FUP2MZQhxV
CXUj0Vgg+tLa2sc4wbtS0xWUtlL00jsHjktr/oRqSr0zuYOoUxCE5uMCDo/OU2B9C71C39qtAR1y
zfnXcZahDL0kNNEvL5oOqMI17+S9LCg6wA1bAgu2OgpLrTdPpEETL5gEbE9ZcmxFc2wn3U1M7Avl
16km1LJOwBso2zxrUYIFpyBCHY+aLZfancHIhqiWncOggMqauSan2B3EuENQrfLT5E8cFhiNl0p5
c242AKjvtKdJ1Rt8rDQAEYhrT8/UDrgypaNweDIDqTyAdzKB3NOAGzTraPF3wdwfPyJyWSqJoCkJ
wZvkKzmCxx8WhWMkNR4C/XUbSkC7Zy+IswMJu0OeewvLp/DFK0CLDGtDNEiHDrZeziEsqzw0FXkn
+wEfHT1CmclgMflQiv0uzH0zMA9M8A+z2zCmiRyanHN2HbDNankFoVP3e+EcChc9CEeD9lwQbBs/
aM10qyTrTijVLkxqjJryXgrvkcuucbDZ//UKU4p56kUCWDyjUqDO4gMWj9+/cIzLe29vZ6+pSvf8
TBUdixfhV2jMqa2ZHUZ0r8a98NMm8kQdeeF95hTRjANYFd4NHJTlUg6CbjWzedtJ9ZaKNEfpxcCZ
JpEE8p+DmsU2FqheZ09bRUO6uVdMr1SJlcEjqiGwK0PjIKcgf7T6ELlpZbw0T076zGIJ8Z+B2tGx
qPXlYC/zBOtX1ZZeRbtOuTJNYzwhu/iaTPNr1lovYTk/20P2NGtn2AvSdya11VMz65chCs4wmGjl
GkfK5Vn6KONHGnBU4wKpg75D2tCvTNd0ifdrFK+z7H1DMGK1a9gTikbeDvG1nogJzn3Hag6dM3oW
X96xQGpXHcWqQYy1UZDtjOBYi3YSg8VY0rZAlbekVchkfVPci7jzJyvy97hTtLh7KVvfzsp7WMc3
UARVcOO4ZOFjplUiOT8iOTyPnFuD7+Sb4bttg8dMbk4EE1D6NAyhBEMoq+4BXk1eSdmkfZsUksEn
cUgw5s0O2ImKWUBMmZq1KOh4GacY41G4mZNDx2w2SXOKpPdawEZ4DsP7mNJMxQDbduzfWPdSeAkc
c32TKzzlWomS1JOHPSDa9ybe5jQLmv6afgZgOen0PU3K/Bgx1bKlXULMZUEet/RBoxJA1eKfI5Eq
piGt4Nm1q7eZxD8dwX5n5y5sZuUJMupVc/pLwtgvkP2aoNNGJpea48ajs4ROSq/Fi0FyaVC9qdIH
tR/6O/KigeLMsKMVPH3Ww4CnpkxV8AU8W1EwQvUnrJqAWIPCuOlK8lCMyUUyM2Yfq4gvhrkWcv0m
jIB1bVXwU2awS2b+zcxRgMb5mRxgjMWvTb3Te1K1550wxLrSswfJ+kpfPvYT8zCZFT7XeIs7f9Hj
snNE4woLQf02JDZ3cEeUDlrXs4V7jOFqerJCg8zXa0e8PL1UnfFDu/o0kL2C7oCvo68xNRbv1gQx
PfD7xMUNbmJRkjxFs3HaspJXL7/l9eDyKpKHXGJbrtiw6YQQey0Rx6laz+xVhaM8tOzF1d0gNnRw
VZss2++6PBJ+jgeFf6GK1Karjhs2uIm8unTSfApH3rFV0oER3PMHNMjw6QPUh+aIOlkk8maOLkoj
PDPX9gixadzFjp/585nMNswHjuNfe6U/5UTYGlFwVCflTAKjTHNGxh6HwaPfFjXO1JZcLMoYxta9
Zy/ZgglDRXHA8GiEYsnMuZfjtJVGcyMU8w7mBxofvOYiOIU2mQVlf0pEcCzz4WhnFoBtdKkIu9et
ZB/lyvK7FnWz1niMuQ5dqHDxHyTTARjMNkx/pjtDYb2YpnnpKq5kGqLZY9ns7EBnRjz7MR/1PPMb
JKt9VMlon4Ae5MkzKqsnuxoeazZOQI5UCqBsrFTbSd+TpR0VMP0hGSrZIFxVXBu08RibriF5eFvT
fN5TTy9YxmatfF0KatMFI9OAksy5aDTn1gVEddv0fSmqXw0jIh0Wp0mCPYLWQEfLyApRGM49/z7I
WOFCPN3NdK6E7ucOY/2S8qbF3VR4TqF5TpYfik4cOJVqaHoa8pzoRAS8d9IIgoxYkDplSTSPg5Md
h0+tdU4ySAghcOXZbthJ2yleTtf5TmUUCoZwVZnXZOTy/NQV5K7B13FC+ZB/SFl4oGrYL56gOUsO
hCUeyM475CZLZvs21TddIql2Kq+q9BVyp2/O2i0w2PRZ7fIFRMGoGjZOF5yR4g3cZEqRFhubapFO
y01LOQPpr30X7CdD1EzQGmmtoNMNTBpFWAqaXMEIEyF5HMlAph/pKBidaZKa1sMctgyDv/YCyXkH
LLRTFWNT06YaZlSboimOiWiPUzp/hggiFdh3yYIJRYfSUx83kBPE8EMpVBqUiHmnkQCc7+aiqoTn
31Eaj3dNapEci9MPkJO7ZITVxEDaYTOgDbPJptOgoIdTbn3XucPQeE5JT2Aj5eHj5JSPo2zdanb3
fR425DyuRQAFPrS9eHwBQo5+01yTVHQcxRmdfNJ/KD1OHvyTedfTlaUJR+9lQqnQKLzG1dlq6mGd
Cv0rnPh4ZUcoJ2fNwfOCwUOedHzb8nuTLpx05soEgArK0TaEGITmYg60jYpfnghV4sXc3Clds6EN
nsX7LrOhSU4e99JUbsShAeC3J175nuJf/YD6kyqso1htt6KBoo0AsgVaRYhUCBNKqneyTA6JZu1G
eMsp0VsJitGNNMrPeQwyiiC0OsxeZMV6tl7Ng5qDzquxyTvQX4DoHBx49H6gCg+BRpxdslpF2MyB
c8UAHZ8rWUS0EhcPfd9QKpq7msXGZMPvp0tIgFRbnHJ6dqbzEPKCpspR2PFJNU/mnPiyhAY56xhA
zL6wH4g/9aVB92WAR/MtZ+APPZTpBcZAWCt68hhruDltZScyrLAzOVANeOjZK0TsYX/sKm1fdV/D
kmg+mXbgvOdcm7N9FygDsQF2lRsmituT+8hCYEj05nptIzPQaDKoJO+y/ppVD8EMXy1FZSzOpEDt
zUjfz3rqoeFmPeSNUCg9cwgIhMsNOAF/TJeGBMXoWCrqSbJ2KSyiXp0PalscWshayHKeS2AoRj6R
0/hWfNYOjisIDwzO1dq36tbX0sqnToXoTNmKjq53WKqnnns4OUTY52eCITOYSOFkPdSFdU0hQNef
ERwFAoXMBB67ttUQqbLjuVbUoY0dgUkBYkl+CMQJkA+WHPWhc9tQdXsGKhQtVZsiwi23BZ0AE0NN
ulVoiM3h7R6P2q10pBvBanfZlG5TofCB15hKhPieB/ybmayeExqaceurqE9gVe8jRrNEot6kjUaz
szfPZV8wb0dAb/W30qweUoZqVKmKCasoMmHB9e5oqCBTfkTYUpO1EXDQIQlbil2STltKn7ga/ZqR
onCMg1oPrkZDt1qGo+ohtrfDKO/iufUq3sU6pKWoY0gI0ldE/tu6IBSbKpjAMzdQL8j/6vmsGigF
nGE/Kfi0VbEfgntjBbemV2+L1LsBCO9gGDSnu2p27rhJsoMNLynBkGvgtG93WjbueocLD0jDCPFc
Lx41XJJ68KaHTxM8ADWIDjEuxqruuPdhHh2CsfazwfYNMR4DYR9b5P3GruS6GcNvfWZ4rEkjTtJU
vjXGtjGVS4v4XNe8OFbPIu3s/URWciYnhz61ZdhA3zIuOOxBpXEYqrNqpzvjEMvKixX3t5FGiEif
wzR4NCtxd1TnodSTa0ges4TQoWC1FW5kOK6hdBDhLYQdNQm2dOiDjEt8pSBvcGizDt+IgXHbR4DT
21wDYlgKV3VINj12vXw08Z9zUG0cz6mFr31SYDnOEUXKudtNcXWD5brpaBdOKYGJjNRQRZzC0Dkr
Dw5JVja8OLXqkba0lyHPrhM/2nYOmcXpqILmooOSzA5BNvk42PdYlwtOaZrEuQliYJ7tSdfZWz+Q
EqJQpDoNtn3o5w0J64o4OuBRiKJLQd1wFE6NYxg+q8HghuH43Grm2qDDaE7yUyIJhFGnviWtzUpu
imtW0nWKikt3c+vKOEaYmHMlOlqoCzxQ4U9LEiuzeY6pz6zPHBkH+Q23bhTk6+C1Os9C25r2PlNR
uReI/zwALW0uX7iKNMv2z4c6wqK5aW5xJV8ULTsn/mHWxjNogpZnuNGPTVNgJkzh5hakmGbfUVbv
rIkQm6qDXVByY2vbJfYulL+baXrpZtqwFUv5lkImhNgTZE/aTCYay52US884wArsva/39FLaM9eH
DokABaJsgbc0D/eNjVR8Yp3VnMkXZuU3ZCxaPRFQrFsIDBnozx6nuFPHGCktw71EhnIo4Moy5iD4
mLbnYGYkEdOXoaok3cGNZRTtEDlN1djazAREw5kULT2R74bkJ05/HGYbHAvF/yuZJIF6ihr7RKjP
OVYhn42Ra3Dh254kj49yHT2Oz29SgQeeuYuAT2jjAlHM3VvROqs8QYj1mg/wC7V2x9iFwBAOjEgE
d5oBUFPa9eRrl36CVWb2Jo6TkMM9e92v1Jssy8SJal6uv6n46aOIltVLhB5v3hogZIwNDCsaw4/I
z91IQIWw4r1869emnhzNfkabs+T0OO58x1tADrDqlDRO72Zf0IZBY2B9i8lurFJ63iF0z4pZvThH
QKaNClsQs+H0nnbWKrPei54GbY+xppZ9lFh+IafQuMKtIEvQ9FLaxna+kzrUmLd0gJ9pYezlQDso
LNn6JkcOFg178uG0ALigtp+bdk/k0U7I4854zNDWMaoKFOXaEfc7yk8DiRQcdAhvJL6BQ5ew2M5o
3gcnJyRsjUP0aEC8PTBKoKtdA6xrfalYuhQrK5VWcvfJeHw9fK2XwxRDV0cidBpBOD42zJq6dkmm
/s6rxUKRu2F5yPRraG91uu2pcHZYRDhYQ8Gnc9WVW4c+oMkoWdYZFlg0rMy9HdR7buMktdyxmVxH
uxq0ymXaEMNHC/NqjJQdsrn9ZF9qDeqIQSfaeO8GXCA6DYWXniZenLtiGf+MzbYg1LA25/ME4yiw
oA06vj4e4VejUIhVe6siD4aOuMzxPwvae4rebtSc5n4hHZNZPVYhua+bog6vqZJcal5tDcNJVnGC
yZlctCN7MzwcCXTAxwCXdchJaqMg1F2N5n9hoyhE4ot6Gwh51BS+MQ1fp+Rd6z21+4zpxE7Vm0Oh
5zjfg+S1Tk/1KLiw1zTgMt649CWILpbzQxYpTqIn3nDp0ZbR6YVfE8VXjTdZGUl1bda4LTZl2B+b
WveHiYq/TA9rm9mAiuM/nW6CQQ6IakYS3wSH/ri+E9eXbKLhsbdRAdL4VegPwEaj5ftGQMmKUcJE
AC6/rIwl/Dm3txWWhT0DdmaYfXeukl2ZpruSSWYkTdtJLrcIaJ163DjRFY1hVYAlTZTtTCp2RgfC
uSkSiXlAV6gPiUcm+KHiL5iLyQWTGnoLIW31KuPnSzveDlYFjjA4Xs9phFyA5c1aRbTE2RxIZ6JZ
RCd+utkL+JE9LLZcK+ndYCYH65Bl6zAOjqYKpio+opuwccWusf7oMyfd5MGOmgt6L66AnkXDz9hE
QzZH+wz4Hwk+DoNyjxi/KyFQVbCIOrG1FqQmvRASXpkmtQ3NSCKQ6VUSWv+rIyyuWuq1TWTzJKPa
J67O7ebnkEbCFKCRR4lMSFvQnuX8TTd+VLm1J0IbR8SvpcQFrbUwqU0NBT9T/6aa9w0DbMz1DTGy
mjcwP3XC1KvFaywLRjir+ZX4iWe6mwqzbgoZvc5fhYheO5q4h7CMHp2OznGV3YdivNkHbgo8T1nx
NE2IirW1CTN5bFDAAAbTs50JS2QOzVNmVhfcPazzXAyD/mDbgA1M5gBCbEcZpcy4gX3AERQGXzLu
upJw1Cbe/ZqRlYURr1j61N1G2To4FjUTD3b65BjfgwWEQv4IO8lRo/GtUe7+ikEmDexS5VnhZZr7
acNMaOrKjcbsA6nvJanjh2gE0wAVuE+kW1xrJzxfZEZdmA+cDMOVYlL/agmLkoK3p3cRCbsBgDn6
CjCY4+RkrlGrzizRqFcptJDH5Web0dgIkLc32vUgtW5zizSF5caBaEqMrIaSCgx2hGhLaBz/lFW6
Qahkv2SuHL71o/MEIg/NnoEPlHkjsq3ooSqmK1LbC0BAhKCfU1mdoQ39KqSMsLKAUrsxSQ1M4Zn0
XItxeuxjxGE9dykueeJ1NTCKa0X9kByaiwA/YWDwYpC4c2PmqGUPkUypYM4e3C9RgRPGS+oYrszR
6hhcuh91FO3hCykd18iDDfJJuL+mtkQ2rISSPq4ZRDmZx9Z9AOK4J9dkr6ebap6pyPCgpPCI6dec
IFTEzjbqeGc7sjiwBw7YA1Ua2PlAtgEXQmGah6E0IA16czZcafNcwfoBnrw20+tz7ktbzjKOtgF7
Cu1P7CAGh+lOVcatL78tSWbEEq6bMTgtV0C9diZyRnVkH4DIIo3kMnwzA2k6Osx6udKfgyh4gWsj
jlPc7XTQiGBlrFFsaZTONK3M+3RwoLk3Q+22FB300rdTxqa4ZuQUjsyfA6BATDlegO423erXoDea
JNTxY7Mx7APCOxmi0zmx7i0gnHF+jKcf8gD4MAD0+L2VFe9XK24tx0ZJsNHe67XXFOJaJ+mDlPYP
aqU/gBA4xS3QVObbDRKl3tyGWuwhAFmlwFGGyeAuXo0EGoZ6fpi3sTN5Kh8SLvygOqecp3q08uhu
h97mW4mQiQlWLLdkqLuoDFB15q5K6Epc4UZGk8xd+eWX//jHf31M/xl+ltcyQ3Vd/FL0JGXHRdf+
/YviKF9+qf759973v3+xZNVwTI3/27bmWLZl2Hz+4xuisXD58l+NkjckHIl0GIjVjqvQbSfYxwAc
8EqLxN52ebFTm/esNc4ZkABlE5E4Mm1ftQ5vRIwmL/8R2cFKN4iNU4JtmbKnWCmyLSZ4YArMisMK
lMrJV63qMNTZoaslr2kNz5itjWV9LGEL1LORtA4O1WNtin1PXKlQzZ3MkbZvMQDUyrbEfK3SaXFk
5t9bLCnUWMWYenGVHErbOqS67uOVwXpAG0lJTwIxRLbtjUUC49D3TMFHNCccBQVNhTCB7ZX4SFqO
YWQePZvommCzJM1E8kCzJ/MqweK8FENMugKOedPONuLdaKdrWTeOo5b6hdhX45sgYU+WO/xDyUtm
pm5lYd133LxqjiKyT/pd5l4taRtp9nkoQS4xMiwHBKmMDLPnNjmmXsOyUu3Zdj0n7vZJo3As5f4H
PWcIhArZHRW4m+RAcmWoawr6FZ4pnUJSISbZPOGU6WdPYh5cAwikc7SX1GUeo2CYhucGXVoPCdBI
h934aA7DVTj9OSHn2NK2dZleppM1DPtRRF5tKBxVPItjXzSB8OO+b05m0fnDrPsRuTv5i5CHl6zo
XqpFOv0kheWZzEjtlOoXPDBb9HOd46ppu9U5cJdMeVNEFBwHkeJCBKKGxvJqEtzDbjaq59TJTjap
ysIVyJeJusYyzBGIQQ/df8jvv13n//HThd7+duF/lBV9rTDq/vCf/7hUn8W9az6hjX2r/mv51v//
pT9/4z9O8Qep9eWP7o9f9dM38fP/9fibb923n/7DLbq4Ew/9ZyNun22fdf99Sy5f+X/95C+fv/2U
R1F9/v3LBx2SbvlpYVwWX/71qeUOVnX1d7f88vP/9cnzt5zveyri7vP7Lz738/cy/9M3fn5rO27z
v1mWbJmOY2iWalmqyo8cP5fPSPbf0KHRHDD4n26ppmF++aUomy76+xdT/pttKoptOraiyopi8V1t
2S+f0h0+pZm2o6uqKSNKUb/89yvwr0Xpn2/Ov1+kVPnnNUrXbdnRVLLqVU3GmmNoP69RrdIRctvB
Z5J3mUfI2ppTRsHg01lzDljbAPpQglxVxnvqt3R8HkGYbaTt7162f7dS6v/uSfA7abpq6LrmLJ//
3UKZsXgPzNDo59EuBe1C5wcFCSFfAFmRiCrdqgY9QSdcPf/1I6t/WKL/+ev/7pGNnx9ZD0e9bCoe
GSQoLguAYGq2twABde5Co+V3fYTrDfVkSna69YADmNaZsTHdv34e//YF0GWVPUO1Vcuwfn4aZHEn
cSEZymqINgB7lyCy/V8/grL8Jv+zGdl09HXZth2DHHXDUI3fLoTfvcZhJUe1hheWCrxgbiWVVvVI
MwmOVVIJo+OMKA9InfBoSltiNvLB10m4tREByGJ+bZRBxocnFYy9JS6k8kScfUJOTpZW6j8XlJ/W
k99vnFz2Pz9TrkLFsSwDiRM3iLW8Z797pqNK6I9SWyDD+uaY2rCJhpxoSNTrbBJ//ar8/LrzovBQ
qiMbmqxbts4ffn4oSVfaSM5gyjmR/GRJNvIBYcb/y0v/p1f+twehECDlV9V4d39+kDmD3hwXEWRJ
XWykZDEAKU9Urx9//bss1cRPb7BpqcaykiDbNlhN/nAnO8xcKkkWkCngnw8zZyM7aSHZ0qPnfrbT
+TT0mffXj/nnt8rSbMWSl3+wwml/eExNyuthohOzSgZAEohUZgitJSotctP/t3Lq51t1ea8sfjcZ
fTvuJ0VWlufyu8uCToySmFMERjhw1gLqCFQxUmphK4nhhWDGqUQddVSA4fz176jww50/v7Y2vyAI
cNXkKvnTJalX5D4VbJ+N2jLLVywL+rbzG5RFkQnAxbKksyOHaSXR348d2jCVVdQfRA8GJuKQcXgb
Yzl+15suZHxMghaBUGzwkGb1MHsflHH81pkTnrq01qwPe6ocOqN9GrpJM4E0DUYNdXfQl8az0wX6
kgigi3dR50rthhOtfiQpQEDWtgLDYmhIYqOMm9V0ExqxDUxyBMmwryMzHYG8RAFE6gDZt8VY7SqP
Kc+2TCcaCfWYWWfL7KW7VCvDWZo7XOrG6FgM3Y2BRkOf0/kcCEOvNwzg8zvBe2CYOH8ikcqVQCI9
w0zo1oczAzA7yeqOAZEKhdMoJByyoorDnCNfpaKsyZvpfcjwiGyaRo6tfSB3kbwpbT1UtzFNYP2s
lqWIKaelqbpEws6/VkFjHcRcYXp35O+jTn+0ED2kIzIftoqY6S31AhN/DrCvlNqvedtT/0xJuDFN
AJpDo8MsDfMebX4X18Wl5nRfuPgOF8+wYyTWhvDvulnHObkBQzMRKJ9aIYwXw3Kwb9fNoi5I9X3I
O8EUOGjFWzTm8JRqYkqnYybpJCArAQ6+ddfaCpB+3guDfqImcS6TlPgsOyYVm0YM/IehLQVooz0M
euvcpbwZXdOmoan3s/xaZ2r4UFRYwxVUNlkeIS1ANmhmuFj2Y7HMqkXaigpKUDieiAwsxoOsWfHV
qeT2YKqdcyBYlhmMqY4Qy/H1GUmQPXYhScZROaeI8PsK6rNIYxBePedEBddagQJf1ZsT12f0rZPL
DB1MCxBpXWWIKqYgaGGOJFlcrYUaw5th7IQQxOiG7MGeB/M1rqvge0XVjAWxsLZ9B1eAqD4UrZ3W
xMjDZGggXYFXCMPCOPMFAmtROfOQrVQNZwQ/aJJMBQaH3FmfXRa8yJHgVrB080ISKXYSeBEMGxMb
1smAtHynl/FEm6MpLCgBWprL30PaJQAfg6pl+CEZnJl6AgZo1hkWgU92W7vcqwiX1XD20bgABTNl
UhNsWkjzWpgdERewv3MFJYLZ04aVSVMH7k0rC3UV0+UcYyVdwQxDkxHGT/mM3qcwiQhXUgG02uG8
7ek0QgyLiYKsf1fl/mbWg6+W7WtlaTMEpehFdQrCgsY1N9Q6aFPOADM+GSZKK1XNDUS6nfljHCt4
5lZ2pWtHgd8ChuwH7PVVGx3syVriYyrIt5FJ37409XveoNLlRcKBELPPj7npdYjJdp3aGW7VgFCy
53wiMnRSn5XCWf0/js5jOXIlWaJfBDOoBBLb0lpRcwMjmyRkQuuvvwd3NW9snnU3iyhkpIf7cVmC
Rxy6eouKA4yTsR8ilqne/TgGUxOzFmrZM53Cuc8yqxXJeOALGQaeqoN4l8t43xU+14/pnmUaBOOO
3jCs2JgagpF6NN1/lU7xzLPvbCIqk3UadgwPvtnQYQZb5E0VPFrKASsp63URYTrN61nwpraKmlAw
BFWjXkyL/VfRtJvEz/O1m5Qhtdb1UN3doO1Xxahorjcm3NABgeewZgFjRMq6U6sJWB7r4K6u+UoK
zRJ/Rtda7xYy80tX1GDLB7tBWAbim/q/KieZaeUXwFv21Ta/XPETBWbysAVr/qoMoRn5q4yqhniK
yOCMkCqeEBQp2ySjAnozShet9aHF+NNHaT5LQn6eO2xUkW4J+h0t2OtemcKRjYBx+S7h+PTJmzE1
rr81zL88NdmxsKedUCUDcmWkQsZuWzB3BhVBHBuP26Ofqb8EaMhEUhBt/hTyNTNY8qeIyjEA/WoI
PtL0hHGylzuNrwmvVnLO5loB/BrxJmXEzM2x2KfkTvq0vFbo3vK9DpG8nI3036sxXcPLX0oaWdJh
+rTMUG1L+WbqGMUOdY5MYLmwP8lAm+puogWPGO3Drl6lZnRPo75euVW75jpxK8ZeLlDh9EUiBuTR
18p9t5DRk2QfAg3xtIBgAL1+rL9Gv1/1uv4zAY+2gbNqo8AT7uR3fRaQs/DRltpJ18VvSKKhbLtL
ov5aMM2m1ZClSFeTPeeXkk2tKEBUuG6sbQyuNycjmiv10pcJUTG+0DAM932WfwdUaDnxBGuAZ7bE
xz/iwQFI4DzFZriohLHqsPI6bvxRURA4eRsj6K9yfOTEbGlwLLO3apKPIPrBWLSoeBxib+5R6865
k//wPIrncoT20VujvvdlFFBLDjnAS2kJnAITgR1qEdYzQYsKBgbfT71NwurZaMAp0hrZma+FL7dW
JE42oTPsE7HLVitsvuywzK99GxvIz6Xo6Aj2401c6MbW7cOPacjUcySzbeRpG8+btU++vwQrcmLH
AOzWFc+kLxqeBmD6xYAHB49gyWNtJxRlOmaLWZm6GTMzAfIy7PNyE/1yMDpWCkNpHIuur3YGPD+z
bvVVAMMvp3zSHomeBgix27hOvgmFrtBFF3bL8+h608lokmXnmvbW0uNoWY798Gxr3kpvTIYgzP58
/v0O88drSpEnFY803Alyn/3Ay05h48R+xSsyAj9muasqaN90H91IQO6YWi9YuM0I0qlxCEFNHfkP
D546IQ/P/ZRmBe2Bbi3FXN/orEvI69HgjJkL8GBfhv9wpAP0kou+sb6ckpUdLlNE0w4oZI+DaGWN
ucSrYv5UUdNu5VSfa8RuBLDpLE3taRr7mHykFxfMD06QQltoxHEM2DSKLNpFIaVWsX0fI/cukrBb
hzHtvf0EUzpH0VQYE1QQBiwW253QmXukqsELDs20NEUomSf78l8FtWHRkkbNNadd57lRvQGUY1lb
CXLYHcSxCR+20Wr3yRgaUiPpohEU4/a3Ipz5hdxpA3stxHiUCEFLy5CfKp+Tk55nQdKA7dKAF/Xl
SPSUZ1nV37or5qAt1TzR01S8+BZHS9lsI8LJTU02wbJm5gJdP/YTgxcrM/o34wd+8XuI2pRSd5SD
Ug9T918FUsOJ/oyyBbYFNCTpzjV2wBp2i84UYcrnjk8F4MDaZj9lWId04NOl0Slyg+cWc7/hlZ+K
CraifFjO8G2M9EXZBZdzdlxOZn2kWnErzAy/aXgMkg8PirsjMdb+S6ZgGXsPrkJE86PVQCdjFU8v
mf48UB/q4TzsQ++gCSx0HNHvHdOpiTNZL3/TnAKBuYbKf0tr2mLqOQNJe7Re3T1BVzTQ9hHsMA97
1wG+BZEblLBsMG3jPO20d+GjuPl8gnCUZl6ZMOpHRS0wqtV4MZgjA8dExVVnjwho3QwEKFNaIcfw
mtrj3dJYPxTByq1ttn/JPgvGDZ6qk27Y954oTTVVrKPHpZRPDhuDtE/vAJSWAYuone1VGyw55K/o
02CVWTZnxyzOxURLJCDWzvcXNabTqWeoCFZWw0czyQOAy53lpfeKsICXKdiAIF8h7jBihmP+COEr
LIL0tzIDb9mb3WeW0RXtpuEHod61DRXYIy5YT/9EVolF74c0B2iDTqOp8eVWybLo591ccR8CohbB
BDBPaXQB9DRe5dx2+segzc1rgXxxSs7Fvhbvo5tvhmmeJq1X1xzXUrDExaYa8GA1+UStGIcFVvZ2
ohTDM7EiZZAa1Uk1zLJ5Y/zCfDzl0BBTK/j/E3dCHyyg9SNqoBee5NtlX1ybrs24yr/mKaOsAYCk
7XNhRKyUORLg8p08ad8kz02gfagkeQS2D5IkfFR2tHYiz8QNPL6ODlscYFBpdQeDc3VD40X3652K
AChQw+YKaA7Qn7SSz40XqY9fIAz48zWt2qX2tMw7Sj7ImIzJd51pB9nKl3Huw47ZA3p1RyVRUuJe
le2t1KYXJKpdUEJSDHnxe/ipNcdHssEImFRsfnqj+MYHuii8h4p2wwiwOB/PSZofnfipSycIwt7F
7nsAF+Ya9NvB1VnntfyOhuSC6uHDMjOj174o3lSYgjVKKGuAuZDSOTWfFiduQIdsari/WLfJtV5z
7Avs3DFPtPZL15RvU7SyhIYL0BN7leMgncCfGBWhi7qgyQV0xohPbwjavUtUUrD3tC17FSVibWsc
dUP/whWXQbrBuVCUBQ2aAzBWu5DPrd/cXN94NR2DY5HOV/5q182uaNUfk07mTVGtYWIQGOI/MbLN
ExOmdh3QEW082BM7qF1i9C8ItJuCUIJs8COwO7KwGPdcFDMlS7qRKSQrW2eObUFEAUGqpza7Pfej
Cpn+bRrQDF6r/JlrIoMZKxzpEUhqiPqk9Fey6YPhrXuH1uWr799YNC2iAIu7Zj5pzbs7GRe9V0s5
RNdBzzZ9i3XC1yicCTP83kPNBsr+1vlba+mdwDJuXQsCbNDrH05r7BnYr56GMUVGTsWcjdUAh4zj
b+uBF2Rphx9toGZyMyjJBkRP3KhvP+mfWW9oZA8yzJHyyEmT0kNikCE3k6s+Yc6P21VQPJxE3Nu4
tlchVvZCPJqMUIiTH6dUfxloa/UDkhrT7Ktk2WGQ9NLLQlvYow1phD85QEA0DKoLGdf0ECxnjRGg
5mLi6+yEwWdZpbkRtnUPfdqQtIWINKKTMHd8l5bwsDhUGMnVCPZlxOdQOAWj8MDCmvBFzzLPrVvu
6uKUeJjgtYBttvT3ngPCMKy+Crs4wl0wN71ifIrtQi2RR9bc+fw5BDNNn8q9jQnea2hOyjiYAGni
sMH46fYLk/Zxi69T385O5uCoK3LzE7bbxNqoJDs1o7Eg1kAU1zwXRr7SI39H8oM2THZlPtkKyNEx
JsXU/Cri4VM1426ceqz12Ufo8knS6pxQuWFwTKQtTeMl7hWCqrWHxyGfnpvS/6hFuzAc8BSu/tPm
87fWD197N99mfvHalMMzXiwqGZxLNOgXXUAGrkII10mvLVrp/WotQX5Jqt2M4EZggdyMuksGnIRc
GtAjA/r2uTcpmBbW7EWF47Rzh868Ni6NQJGO48PPFMbfjPSO1znWQcYxmM9yNluntCoaOXAlrSet
6/Dt7kpz77GxLAcQ4dC0do74zAIK0KImPRe9twtzMszmyBPWMzYuU18mixrubwgAD/0E8AHrSbq2
yAeHTgtgUtWLAnoDxODuM0yTpyJiiBjq4ZN/C92ZRa5jRZq7hRT+KwUuxmnOHlGcAS3lphEydeLo
wM2X6uxGLO1kONbQAIYEg5jJFQOPm6DmOfNjGj2qkhQwb4KcdIvElKg14lzZaGqVwgz5m1OQg1eB
OOvLxP0sndI9Z8rC5nJkcGB1GY5YKvZcfvSGCcxjynGrv7Dm/k3HhZNyrWFnO/kYmqdXLSYCnLmn
qS3Phv9XpnJjITmVxPgHCqYaEDVW90u/n+bSpZIvm/i7Mn+tvFkHlrUXDLaSHWU1L1dJoVp0CgNL
bMr0OEThxm0lQ0q1QCvZRO5IFOrddYtbH3EsOfU2Hn4Kcopt/lEk7tKGrFfQrQskatWHPxn2wxoV
M2XIybs7ommG2x49h5LxaJUFeH5pCCnmVxgxjdkyGrcHfKgLi/8e29UhVrw/YW54Ji0fKR/ZhHSu
fZftx9C9mdCQHemckoxWHfWOBXfTCMKb0DZpifWtW59IEMwsOXQKGZApLNikauoZh+TWrwUcL2u8
ZlmwGkJe4VSEJqH3PqjhUoEuIfO2GEMwsRAmc2eOApHjkj96+23qJ1sdIX5sgJJufeXcDKs9dnF0
HIbgs1cxndem+KvI4suMgTcpJOa0skyuahyaFzcGmDTmzqanhknE+cHIcYxgY83cAF1QKuX8BRNa
hOKDffFVjm/Gs6K5axFdnXOD4L5WPGUJAQ2DLcAHBG2Sv7px1gLOk8lrmCo9/kpVkf9xhQZgJ0W9
mzWu8jN3mlfJk7lyIFc3hCL5s72FVvbEj7XfqXcFoi74jCEN3zxDfbtJsDKcGIgF/qARb1znNo+w
N/kSUcQ4SufP4fBZVhn2b9+NvkPLrk5txVJHx68TWcC6Il6phcnJjNS6NBhJh6qSO7MKMKuNzoEo
kosznmlRm96xdIEbN71HkuX40ItMOLTvleIU6+Ow8yOc/rZNs3ULlShsMrgVYNImp7AfuhYGsNSS
Pq/5cfTEPBrxGDlXRlyv3/S2jL6qcmheXTevYYWKVuvXwo50PGuewxosTe3Ah4lRvqZsswCe4oCI
LD+6anFVfuK36PRjnlfaBBJCL+BQdm7LJSgroxxjKl8/xn7NChEB/VTZH2PryY1rRPWiG/N+2UQF
DVp+qH/oZB3JEZhk9WMxBBuG3ZdWpzw3pYhmlRhA0lGc00uPIwNR2VAhPuSWfDn5SQjBYUR+LaUY
kcwAnb9hTTx67F38UMJJWYbgjAnSU8Fef1Gb+psEFH2vyQUmAHzSGt8ycF2rqpsFn4MNJTyKm0Pd
e8WXrIzsEmhZSvgMzeA5IuL4VVVU3YZKal/TOCVrX7NyYBwMwhDnyF4XSexuLVR2cpqNYT8ibQqO
jXTlJ+uL6SmjNBQ+eGy8aoWP9T+m38F0sJEMucouE3d51AwrqS8VZyKSyDi8xBZxFEOLTbXm3uc+
YcVLLl2GqUFvB+xIfU7AwispsBrjl9AccFeWzkyys3Wfjm1hE29v9Ql/GgLqNdGURQCd5e7AWHWU
3qRh/NMMcicW4QMLU5MRuctSN7R0PrSQiETK994NiPpnQ0B3lpYzJbbZfFlqufB+y6ZK8GMHaDAI
rIqLdiENHa6KrIjwObFmnyursdYTf5rPqJUGAG6iXOiLUGI2plHcCS4158ND8n+BAzC77sCOGkty
Gl40CzPoGE67rp62zBflxUIhPLIcUfisxL2mqhYKBZN2ssi08hZUTn0evN7ulpFnKYsaKv+lIPcb
GpJhE/ymIdSzkUWr2CDlBmRvJeyaAl9LgFiBifvUeDoxOZ9YGH9nWJ3KynF/9MbPzynsjs9kRFzI
MvYqpVGBvcRzsHR0ByvwIAbmQwOjUxtDeoA1UK99zAZ3CGCg31PV3CV8gB8SDQH1l+iB7Ujw0e08
Z1vxekPLoKhD4xyUsHtDZZLIDtYm+d7WwjFkStgllqGH310QUy8SG0N8tbPR0RaRLMQ6teP3ybDO
IgXXyxtU8Vno57qGuY0ohuw0Nsa3M7JNBnIYJPrWSFDoCt+6Zrgpf7KiNZm3we2B0YsJyf3rgwKV
2IwFNKvCCk6gPDiuTd5pXKbKKiO35oYKYodvEl2bd1RNQ1ETHeIW5Eym7U1Ra87Vrd32BY49t3qq
yeIpaN9F5XE9HsdnJw39h95xBFplDrC9KF46Vx35jj65eXn0VPc9AgA1w5lholWbNIl3fdXuIim2
IjAPedY8Z1N+Npp814TiaNQphBxeOkve8N3S0EcWFjCPJy8XF42x/jUOtfgL2h7SlxsN2Qlunsft
HLZnrnv7Ma797dBXhDCCbBZl6hSxm/eDmtnq9aIybCAa3KG9RFyyIt/1vHyUW6/iUjy15bRvmhJm
lrKe+tT8JH/IHVruy6ELlljpsGXOQmVrHXunmH3h8RvtClRYXOXwZGsYT5NHDK1aPnv5rvIeOkXr
HfSPTKMry956Fml5p32yTP3HIs7oDtlSZTsLjddWnzksqcb9aoF2MB5JiXG0v0P7rdXFjm6ldeij
m+4xQ3G1vAbI5UV8FUa4FMmznM4a7mnaxqEuhOLamZTTvw+EetXd7U8yukUohhY0aR47Xa4k2HXY
A7gDLgB4w/RXzHlTnYsc+Xw62qOIqu/G4VTbKrALygN24RDD+dBZyymmwuArlk+B+hcXP3jMyxwk
C77NgSp2kkMU7rbQBvmRfUx5nCeFPgdmlsPEwDtggVbk0AHulo3/oTdwSc8WWmwSvXsZ0GaAI4mO
b9MSoG7YlEwctUMGW+s7h/YZBecYxo+mraqak3cCh0EIohKPid2o0ZvA2FJyJQjPdwnUQ1mHgRbS
gYqfTRA91HyzE9uem2961BNmnq9G/ZmEWCsFD5ca4HFaVPlbDIlZVM9RXyyjFIy/u40cMnNbYX11
IR3a3pdo0cDiZ6+4x+q1YkE2bmu5k9FeDH9tcNYqdg0ruyeoyKP+asZPSUw/Wf1u+xzO2bN0mElY
SHrjU6rfWZMSSEzXEXd/O1okIe/6fGcKqoFODGf5+BZn99r98sUT8kY6HhXeb98j5nlVJGoLSQ5D
refcWs8hS6q3F3LvEMwPCmbhHC+rv28t0J/tyZXWrjO+5vk0Gw6pxKOPDuXcyu7FYxHVxS9+WNaM
duSzqxzeWQQLwyQ0Vi1NLOHwkZdB9TvBp3NtUEsxfeTS/OS9Tf67IrdojeIJuP+f72UBC9zmzIlh
lsHDdmBXMX3C0dN54s2QfXYIxSBi7FLjOYflHRmvbfNNjHpp1X8os2n8NiQvUXNVyZMEJPK/jn/U
Z2LltGCFsjZaE03tOHjXMRDPReQf+wnYArCizl6PJO5ZJVmCjX4gDo7xU7R/JeSymkt/TPFGkFEG
3b4MyacWcTUyXolk1dzPB9L0ivReY9HxpW/zcBNgmYyu4JzYfRzb7hlDrNNiRZmqS+nAJr/2yLpa
tY5JCqNGrozhBXvSvo7eRbefjQbUlmR4zyMFijQ5NcOfb79WPq0sf5pOzOfi+c92uSpHFqXUiInJ
XrsaDX/v0xjvNJu6Nf2uAUTzSc1K/43m+GM4EnlqWK37C0UxFVoMbK9wn6EaxfhfXUDlpTzw/kDu
PRvxu9/aKzbSB5NJoLIpbLMh1fcDOECKq8rP2s83Zog1IzgDMKRyJQZKOSDyMloEkFnJhGOG+IiD
r777cP1g2ak7URlbdoC4fvhrUKq5Jmn1vbOuagBzpr/k6Ta1nmErjDjfRpcUtrF2p3ZRYb2UFppL
9aWlpA5mhlBPKxt5O+2s8caJUSj6+jMx33Q0UZjJi4Cu2aj9zLqO0DH9RuynOnduPyOUEWHTsMhM
ar91lIMTodVhxHYxYkFgz3/sPQBscar/q9BWpvjiNV+8zDdF/KaVOVGDkwsLsx4WAa5wz2y3Znv1
Ovx7JgEXq+RMcbYsDq7YCBa8ndYdbW2w01d58Wmpd91+hOUHlpdtR7WCZ68McZ38dy7eubYDwZc1
N3iYhYQFmCRgTqxlkz4FoGaAGpaZzj3MHbgPFHy+7LDWQwkuDJM9odgq43YaOeTzI/a2Q4r/lcbL
BqxP0VsXq6vUhov7UyJn4vt7wQ/ApfAodH1vyB8tRpz2feCQSjsZbnpKAx8E5RNEVMQxC8k7poc+
851VS3nSIm9hyBZ591xb7pvlGgi6OZs8SI69HcE5Avswkq/xMA8PGIXjBuV8SHl/mekBe3ZCDZux
LHPoggHnOowJvwRKx6CJi26L9WHjWdMSCMiqdQeEVBI7dbap6YtMDaDoAGML1hS4GPhqmj4vcjkY
hM6Se2+99xgdabGOAFj9C8uGy3IH6jJNHuTTPrse8qiUC1WPOOxG6suwf+tTDux/WHkauYSY7yTe
t1DROT8mqA7NpefWEBr2EgY46/HYuXQTubWBuBEbtJiRBZVXHiy34JFAGEUuW00tq3/ggHVSnyoq
bj28MGVUUiOhkMEYLmNGfMO+th2E0LEKzc/WCf+5o9ezDyPkF4wOTNoeW0rue/hcGuuHwDRzQvUw
enFLHA6ALGTZ13fctrU1Fla2u+m5lhVAshq0ozDhS+SCl5dRZ6yLtYpGE1CDU3GpLR5Gd/JPIqjo
C8fis40TOtwFWSEjLV+bKVDLLghWtckFiSvLUR/lkYOaCzIzmhjYV8PscvzwWBke0FL/0vMzagRU
Jk/tVQi0u68v4ZD80N18xC60bjOs6uNL6fQeb+rWXXStHp29cJxuppNWDyelbVCZeED8ib5g5E1s
BIPYTr2VPpdBfA262uGg6y52CFEJanbrksYKvCa/g/682SBY+NUYD1HDiWmqnQ0bzKssIVdxodlb
9PN+jUPIXsYGkm1lpoBUkvY42TE/Ks1dqyTxhpWu9yYJ5QDyr1vYjD0I/Csd+x9BN/1b5d3ZFDeR
Zrec8ctrmR/9+V2bT/SV+wlMjqr5Mtye5uTPqZQrD/3InV9d9j/PJBjR5WvJbd61Hrj3mwTcoA9f
2Pr0ze0cOsxUjiraXEBsVvVZL6DaO0SObwP8I75hDVAQmT0i5246CuMZW2IQIUbfkcu0xMtoJ++N
i2tWtPgB+1+YAEUPaS+GUcx/6vrN9+nYif9KBBOel4U3vHUGNviQGzuQM2RQnUQX686jB3Qy5YIM
aKc0f7HqMo5RGzfRucuH0lQVX+y/CDBPfJzXSpN3DcTKdRlo6SgdrmVyG8r7YIyEth5pu/N8tGEv
IqS3TAbCD3654VEBz7DGRhdNsFEuRc6WUG0n+RJaXwJifwdRhtbFWM/A6yMM0HNH91b+F0YDrX09
dRYY2kKcHD37mPbYaCcNsii0M9USlirrTZLfJE60eeKnWcfBZWf4/MNbttscOZP+mPK1yD/yEj4H
wn5/ZYO4aqd7EFCXSQcUfCcaMkSAOe8uXbKi7Gv+TSxeJyCBI/dYQRd8u3MFB+itCy66c3eNi68f
Ovs0Dt89cIt0m5d/Y/ptORBIdHbN0xdUapJJyoCi9V5zgfaeGVREf7FwdwwBNQ80VYIzBWG1qKTD
hQMEIBV7A9mGnt7f4V/EthEsUdWsoAez+mm3CNus6G9mCjNTBzto74zW4Mv2XbPtr6bXHKygLbnM
p5/WuHaH0zjtQXbAibIoPl8m0WfU9GiDJCPZ02YYviP5F4PPaRuK/JIDpNuies9IMc5dAM2qyPl3
MZnXzk23GKPnkmL71sttjxQbj0Asyx61OlGHsuvXbvYJGsoMfxr/KexM7lI3b0YAQHnU0FawuCX7
GsV0Mi+VrSzW7mrP+ntdlhW7iI3rh2zqkmVqs/ELGVq4EtZGt2vj5JTC1UBK2rS6SUOisxvMackQ
E6Da+eEzK4oCBpOTHCZSu76AQKNvu+Y8MjF15l9k7nR30wWKLFOxg18XAzdNIHADRUmdb9XfZzbB
ePUY5QGU2G3BgqLCRWfHV18AgUvNVdsdk4mdIHZSl4ZjhttPdM7n2CnPYIqQW8598dWU3iWPjim4
5sC4+1FFs8uexetS1b85Z2wCbhTtdUcypvJYwzsuyhKPJrINMFUl6r3T0MXp09X4goGPgJ5OKH1a
1d1zOF40+c+EKMgEkgEJkwTsDPtfF2drmOmrkT95Tjw15G72PUMBcbnM2GogCKp9WLpnxdWncZ7y
efstk+/WgwdphnI4d4bHIhTuS5Syc2ui98CzdsjFGIL8h4fTaJ26lDiIeF8m8VciTSJAcP8q3Y0O
ShPkDDv9bnbOPSKlF5n5o7a5CHUacTbDYHX+IrzqBx8l7g9MGPx2o70TF/tJbz8a6VEhMjUPH2Ij
NdR7Z9R3chb2ImCQI8CYLNXfnLkJ0WdHkVnBlUNuZ1KXls9PdVUd8yo6aop1VfQ1Sck4OvjfUxT8
WGBSmWCOWh/xadJZPX8P/XqhqFxt6SW3Wx0e16A13Oz8fUNLTinCva/IME3tQw3RpkLZXggcG8cm
D6jMC5OHM4ZEHadZduADiAnfW7w9fIoszQaCrdWBlsL+ZE3qd6SzAxLG3usGtMvwqeuG395oH+6Y
rcPemsf27cD/v6mDRhNipWWzqsdmzDIvbRIfAMniC3V2DOD7Iaa3NwhwGg7LKqH8qYxXvVtvK/g5
sp11wHGVK34mlRDNCu+CULLpT7s6A2zJeuHqN4AjNAk7yr+DL/7Dm4VSyqktXKxu1G6TL9Qb66Ny
EvjEVOMZ1aWnId3vvXe/9w+uz1XI8Jfgj+Y7Y39KG//RVv1FVVxLuGtPVXhiP7wNWZz4JPtVS0Cs
CUg5aPJBc8VGBKjtqUX9RUz9o1NuokBbg7NC/AV6p0X+zQBEMkEL7zLjJ2nFwQ3TGyo/hSBzdYuh
JR2WC5f9BUfHkHoXUVsXSDW4GvUjAkuBiwKqSZl/JFlCBW2BZctsWaSoa5M1LO8pqm+h/NQ9sABC
+WDV6fT02Exgdso5t8RwtnNWj52bOovZTeAl3ofUeGuF2lST9+bK0/oXlw3d6LsHn1qoYMywpXDR
c/0VbNdiaXT4VG1hXO3IeAtEcHe74uAF1T890TOi2+B0IZv1dgACtjhrTnQvxwL3mFgbMuViaa0m
nDdaaKFs6/GzivMPE4eKYJjuAvpRPRcIRhmuUR9JPxdPAexTUrKnsrSOMqoPvcj/YJKKXZDh0/ah
Q7Gxg1wdiafBdbs7eKYHMG3AypO5arx/FCOUvHLzfRHm7s5yPORSVDHqDTp3bZrgaj2fDHJXIjdB
S1Y8m2jl66QXuyGxaEXU80MAkbUROFcH+9kyZyObPJWNhm9Lx2WB/R2DfJa8UhO4SybzKDSPISyf
F2sRj74zWt+WzldhGv6Gdv41NMbCmSuPIHXYSX0dCS5WnnGum5ZUPkzfJtjktX4sPLzgVfhgUfGQ
2HVcs4Iwr0X/VFhzUHU2t0KNpUdrs1onEf1E99/rIHwA//2hi9v2jY1L/5TWL4UWrJMkENdW6PU9
1rL6ZLesVRBY8Xo0N1UZCLe0CvQKPHMcvjR2AuOWNUabM2gJp28X+Cvw4UzFiW/I3ZX9NSxs3nQ0
AznZa+DOwKJok0f8KuR0Yi6+65n7xQoCKJZ3dWiATPSG3HJMBCdaIaS+Ef5fN6Wxyh1/4ZDyjZ10
ZUhW+nkX97z71QHexsZ38gDRob5pmRdjcmIxi2hhmjr8Leoh0yvnfr7yJ+e1VfGFBACdtVRtmI3J
edHf3YpDjhqEt1HrVpOJEza0tONQQNDIAXLAOZ1Ni82z0oZDSWpaFIR93XTTmMHOwjZHuHhHqCoE
d8i/GhNjqqp1aEHM7xu0qheWPdhYMXoqee11LOaMjPZY3yK9vIeAfDK/mTtev3yp4aEyFz1zXtgN
cJPC+qVSJg8AihLKhCL9IvX2PPBbwGlDIjNnshvbTcqYGoARHVwS+g4B2tK2AWdinkxhfkQ938th
+DdynOKhWfcDk5EXvOmjjyG8hNjibfLOOhQNE5kxvbnZxL5QbfzOuEiHGPOUv9Q2UEAoJ5nbYCtR
z3VgPenee+6Ee2+QfxlsLaJUa8ewLR4QtrGp/oPKu+5NGudtGJ3Ko8SORHoXhWzawRG1OKRErD5L
CthWRZfnewdIKr+Kncf/LBG+1ETxOcHdRE7YZ+3qSwhY9G37q0UoD47DUDNv111nkw3JW4ijFBM0
W3I524ES96ggmRRVzwOJhaWLMJygU0T2I2jJ7kTOUXFOOoIWUNO8cQeG3NrtEwuIiMHj4FVXYlMj
6ndNBsTm/RQ7L/wdq/krFbYRHZcO82C4tEWBQawK9sDpd5NKImjN5vOQUmM6+a+xir5i3XsarHan
9/a51AfW2iG6Gz5mg2dtaeUmndOq2ka6tq+7CpXY/IqhaWXkys0JmoJt9icSGFs5WKSo6dQQ1I/j
SWdwxBaYhASAjBwDbvQ3gnABmryytX0S5ZzrxqoOsfbRc2hMVHGrZNUhJgRZtjNb77lHJYgliG8b
R6ydgFNwbXCmvx2dMejRFlA/VC5R/dQNcWUk7W5moMUM1vwmYOfTxFmkP7ocOWcE3ouCRxr/hbTY
kEKSpzUIMwgv/F776MaOUnH03YwX75l4019ba1sNUmtUix2OS1jtM3VV/GXdSO+xgrmpo1jWZJg8
CR3cbrfhqFZTf530aVliH/RtLnQR/07BbQGfPctTvk3LvLdOtpb/x9F57LaOREH0iwgwh61E5SzL
ctgQTo+ZzRz66+dwtoOBny2RHepWnTqqjXaqy6Fe2Bksu8hbOtDKRDv72rQ3powo9vnWLMCKgm5m
rPonXeURcJwY5kdA0Ao2oQGCXUHdo+hx2gWYy1ylWJU2XiQZwuGiWAMX6dQVuyJBIxTVKYUvqsX9
I6dvwg1j2n+UB7Ojra21DK5d2L6sAxnFCjEijWPRlSPy3YQLG5iJuPLg/6NvxVw6kji3nkCVJVQd
dcY5yhQAKNWromS70Jj+McmbjbscGxvX/PS89OL21QEFhXyV24T2Vak7m4oK8DEWQ0p+IHdGh6oC
EvCO+uyz3IabV8Ua1p2Kfu44tzrfziNsYkU/z3Qj132tW5N5uhkHe6E79lF3+mkbAGrmstR4gDly
BroLtYcyGciC65Qp9EVi2cpaZoM49llmXGqOJ6/2lCJnDljnFJXD01R+QoCxlhPjm41pRb7TGi8p
g8ZFSwR7NeUXXdHrmOLE9mlhWjtBtaStAXOpnyRSEAwRFiQLRrmMyjpEplbnNsTGCEm/KhPz7o02
wvpAN1RZ0iaCSEYtfBvkxm8R1w8LTPuuVVoGpArRMyI5kaSPShpUmtRD/WhpkDhaPdwrK23rdSp7
7y/KSVSMrSeI5qveRdNolawVVmE5NN0j9TQVKwNEcwbj9japPHEYynrcVaba/rQ6Q8JAzfOjoSTx
mxXHrGZGQsDFA/+Jk4biTroOOLXLZY8xlVqkqtwnNjkLP0BDXfS62u4G0zJxfwMjyjMRHukeT7HX
V+yDLq64tP4xucxGZcgJHAotE6wCr5CHPYw627LNylU5ON9NT6Csd2w2VGp0y4s3DgOBpyr7jRNr
WAOVe0S2Swe1SpecPgUqJYhRpIULIjPjKqscF2qrwZnAIIxwxlBN2qPSGrZmzGQMC4zAr6KiPBZR
DGPYK14tjfOU65jqC4FHjCXe8JVMmbPX7Frxo6oDK8Mb54PqG1dNOVPSNag0cUQb0eT2H5OZZLvO
CWGZzI8VY/6x9itCUuc2zx91JBE1C6y6pW12O9HQN5E1pbXwBhi9mW5eVDe5KUkjl1FjYbYSEumI
kOMSf0W2aMKuX6dO2hAb6/oZb2duuV1Ul6HK6LWGp+lLwefpctEQga8H4mjwJQZBPR0dU8htPkp1
GUs3xr7nVrDX4FxVCszkMsj8KO3VY5E13SUsbH3nYrnY60iP2zRuKGRU34s4a5dN19xTimH9wR09
6ETRNcGTe3CgxiMbsnoK+6OrHczYHRbhrvGeqpNuPfR2T4thkWrquAVN888eFAyQnUl3lgJ6sODz
IHigGNyeHQIuaBpxiWEEMllLlQCqTwc6nMrvHCcTSSF7N5lh8eBY7eEjDFadYt0JiLGTFy5LJSXJ
inLlK8aI34KIHzFVy4hKBhc0f/hKTundmqavdiiegv8GoGRHfS/cYSmvynRsjcFaBOP0lST8ixhi
hoJQh8eZRJgUWY8L+ofSlWcSyFcVEho8xIEK13miqAenxsax0EAcbZfxHrFWLZXKPYbtvRIzAhZY
purutLyCoFtCZ8sxgchaO0GYm1hgx0XaKfuqU038leohNd9ql2cwwMHmUtAZqUxf1YjFK7fhQjX2
fNZtun2TZxQWd93XnCrsaWTygINCjGck26DPMCqf8MqMAZBDVt0qSFbpJDnqa6DOcXeFWne0LSTE
UtM2DZP+wKEFyQFnmh4GGOEFyRqG6QO8dpINQyaKG+aiLVmbrwRVzVJ6NKPAQrLCP5G2KoPd6Bxk
+HicifELl5SF6ZDqLWH3TaykYc5pT/FEjvWlOtuDG8BvZCeOYmNHEmPZkyqru/pPtFa9tKb8qy8/
pkZduhZobMf0SqK//cYjh9BjCFGCaySr90E797bnB124M72bg1maK92h6Gb0ZrBy0EFxoW1q5dLb
MSsXJ4g4YKCTyKUM0HxzyH0Uw/hDNXQXp5sYHYAsognFGFV6IokEOLhW/MRkbmXow1seAB3MxXGY
e2U0EnYyqu1Nw+wSiLPBUKLhnJN3xhaulYEHlOFaWnVU5Bl8t0ROAt/rkk9QlM86lRnOa16vvJIK
2VSaEIqOrpsYooRj6ZeuzI9tUD0is7jrBmpZ2g36sm8cSAXIsKYBIadC1kZcIFqQIgZaVeXcE9Fh
OlQsbxn18iMXIKPLzOFeP3AuKTrrWKo4+Vie8OdEEdD3XDtoxMOAA+6wiB4xlD3+DyUiX98oDHuR
PLbkpbTvHm81JsIwvbGwJLchznaD5larlA4K9vWLG5d7y4kglpFLYhBpDjZV1dk2tvFGUndAXdf4
JehgCzFfJ338LxRWdmipeCkT41pwe+h11OHK47yWMB+r8QuPXKjHXP8ONPniFWCa9fhF660Xj5k5
Gh4oVCbxRMgG7L6QfI9hQPoawzVX6YLhhlU07pPoNVhvBnmatRsnKkojRAy8JvCRs+EeZVDneBVs
n7we0jtS3yJEPpMiuatotcY0vOp49VpnGLax3kMYwklhtmvP7V+9LqNupb+zhGJDFznx4XC8Z7BP
F7aL/BFkk1gmKupqUlIw6IoQGd8QT104dCtb9V9IzMWCg+rpLkpXa+6pRY54Blj/7KR5urq4lrWb
Q7lpM5Ya0lwDTlXd4NDHs91QXc+hxAofGSXyOOPQqdVi0xT9QYTKwTAp3jAH/W7W1b4em6/AjA5t
b9TrzoSLXgYficB7rVZsm2FEk6MT4JHVXqzUDv2+m66VVmkkFPsXD38pB3s8Q2Zn4VcYh2diTZgb
HMULd7FQu00WAGQX6WDPvV7hLYMGBHO5MduLaSfp0jC7AC5e19s+q7HcAnMzkfNLhdN8H28T6i4V
Lv2bRE+uGkOFips6gYRQ+BW0Xd0M3i1tIlmWiZuY0tdgDNJTJ7o/LNT25xR0v1E8vcgRF8M4ceIq
hubF7cFoTjC4VzCIDAq1oIny2s5Qj4FedTp3lG8N3Wg3TFw1M1fbEhD/cTPIi+A1wji8NpF8K8eG
uC1JTkPnrStam9qPquCXCF7r+UuzKU7POyYEboNFj7+SsUZHfxtbv1XGe0OndldNN56WZWdznLiY
5SUuYqGuOq/mZqv00RIK+7pOuzfDnlPKJCFMiW859j6ZC5K7mAoiCDkj5DS7qTXJutrUrkMvv1sD
Y3pohDNs8d/QFL8W8yHMD9ZnqHJQTSJCbzIlsRA5mIkUJ48JKWvj1i5dhOuuoLQSE/624MYX6goD
zvkUJU0Gect4zJW1qGL7VNvBN5vmSSitl6FGu7S0lIl11rXefGe5L5d57TgrhfUKe7hbtxT21FZ2
H1QSio4Y+nFt9gQVdUOpMdPgD2Tfn9Z2WVPG0uGbImBG5y/34S+ZwmKCUjhcu2ZSqLCYoFBKZSy+
xITbhZWcwQcx6vRk5FyNtJ6yTFtO7aFmTebuCH3btEIBObdR/pwxaDeSyyugs4jQJOnNY2qR2KAK
lqKwlPl3Wo9fnQ3xr+kYK9SB1u1Ji/T+1HElnSwzwS/Yl9tuUgGKFnbzUFTH3dVp+pLNYQYwdcE6
FH1+1AO6OrHTgxrb1LGcgHp5vP6DF07eUjRhvmuYDQcFT++oKDgAc00LCc5NcLu6yoiuTpUHvE28
tfwZBYWhfRI8PErrMeADoQR9qqJKZE1AQEUhL9ooCduXzhjeDeiyiybdpbqhUnydQiLoCX7Qh38F
pWNKi+cogsfK7XDU3stuWMHo3zSxGxEBJVlet+JS5+KdtR8De3oCL4g2TvRtoGyHYA/hqOKUFMmZ
NZ3d+1+D3ZKBpoO+6F0ytBZHaU6ghTHqqoecVYqwOKOHJYpjueS2XOP1sD+snrMcWLWKzI7E1xyj
kDlO5eeojoJwgDl/TqlceuG7LUd9LRvygEaAkJlv3TH59AznUQUa5uzqvcuCZi08lmBhuAy1M/fd
DsZ761YgJUT+ziuHcq3aHJ5N7T3TqKLCMgQ6Q+KkUn3V+wXUw//RsQbEzUQKV1a73Jk4O7ovHux6
q+gucZB9W7XSzIoOB/5I3wEgeHeq4p3p897Ai5RZ6q5lzJYY3m6ez7stJPguv8Dn39sQarPaoHGD
9ZwDQYVnSMeKcHeLCSPtJMW/dKKN1UFaBcGWBBc7zC3slOSInIqDOUP8LEq8RQL2aunE6Wua4e2Z
F/+1ogc8zSIOz3aTtH7BDcGXrsZqbbbyIpVq2qh2FNOCyBPZteXRiJ1+m1nlPmIvYPxgaN/SAyBt
xZT5VWFqnuhTPdbMcUJuOoDj8kD/IwKbRwdp7Bp1J8DwAunAFrMiCoi2ts7zbB/CiIwAqxaV2AxJ
8q/L9a+a5yHqSdypi4GRpaHW60HxicYsw/S7wiOSAM57i5lVTlyjWlvUc+x0hXZhLYkhAXUGZ4lL
xiBOZfarWh/WFecqFOJi7TTlb2cnP3nuD+VnQnmV0TAKthX6TjbE65c5mAmrY53sG/OUK5zPM1xW
8auwyAX+VMZ06yJ8QSpgFjYGnV1CF5CQ5+Y2+k7TrF9k/bRWkeLG9t9UvQfljTNAzfRrsJo9mpOr
cvg2w78K51bqjJvSYnThwcSKSE/Qk+KGj9YVW7XqfZvpAdmq5Rh1PorbPu94W5mQBoBuJ0XfJHOy
j6Rrds1ABve/dgJPHMVKTghR9l2fAEvan/V8VM1x/4hzG2L3RHWtJRmDNVbjJZeDshOLUWH+fOY1
w3u7HHIuYbm2bGEAW/PcxGKU1u5Gl3E9E1zEfy8rLzYEjGQXz510o7KJmu6QcH6V9aGpn/UoHzAg
Ob6umTenrbmgzjn2dqnO7Yh0ig0m2POWAY080vwJ2mYuHZkjcHMuVy2fk8laN1LJaWyqGVhVPm31
Ke1bOOzgEiwLg0oodk6b2tMSEkCafBbRcCZAP8+KiMUp9gaHrZnTYfhd47zNMmcXafaxopxHCwkg
BQEtVpSALtpsxPGZ3Ev9K7PxZfcUlXRfrlN8GIryQ86k1Lm6jFP8ExiC7iaanCdxzCxy9pgthuro
On7bXwXwATEpK84i1P2q3JsIYU7N3ZAoG0yWFpwSL72jrkKq1WKdnYq0ZC12atVsWyPe2Eq18IAe
ePJeK3eDC5eFsZgpZeamvpfeXPU20iaMNLYoXK4YSyWFGD5tEMal+2XhZxsnrjcK/tKuWumMNyb9
HtlbkczhN4Wr6Lj08jXuFjzGTMYovCffJjncBslnaqxccootHjhwBaSVmggaMVJlGhNmZqYYPHHc
IOW8KhPwkTbcT6J883SLERkrsYWXraE12/Y06sm5ezN2MPk3EhAk8UZtqrsDZTGDMK1sivodreTL
KyAgFT1/YkzQTcN6PRnblC9JZO8qT58VGr/OyEJfde+dU8ZMCmxcnsNt5AxCgkrd5mbgc07b9jUD
h2DMMdumx5Hy1lKtfd3hlEQ/rdkG66Ldm4LiF5G85VKdCRq7nni3qXjbXMW1bFAsmjvfVqqdIpuY
XowH8NtBM3yInlFXzpCJ9zRvInSrqQh/bLPsePFGXq1E1XTibIzvMbsHj6gOedN67Dk+IjNnRa7F
w1OJxXASknt9bFIHFUGqIfpQ539hnYIPUkai5WTsvRK8xgNVXCl/Ne8gtXqdJ+qqkBP+WrL+Vbyd
T45NmR6U7K/i4fEGv87+1OYd6ilur4tBlV7J0FoLmb61u6jFIdcdB8u+NtXwrU5EXLGJGD4HEpiX
MyZEljHbVuqda3IR2OWgHlUaWJuLidsrkNld9fp7o3j7mtEh+swPRGWLZAmNRKG4Sh4D3o84PAbR
Ua0+IvGjmdxlyLrYEGnwWfQufILpblL73nLuGMRtohyklFjlsM+W6Cvx6G6D9HdkeTeR2ixZrRlX
dgFSB46xEnULzYOms0G8mKg383+a8nOeDf+6Orv2Fo4gzjJ5cRzsvTAgMMiXRnoDfgkAVYry6/KE
UW6vNuMhEN+V/ZM7Z30gOuNSM5g0NAEYx0QRN5paCMO5p15lS06hpJr1eK2wE3dD/Wo1d9dCbo2k
twgTWrey5DF1yh+AaSoxq58wPoeCt5QaCHVS/uImIkmQ85bB2cZXQs1Qs3aT8tUOh4F+KXGAQ7uz
W/CtsJiDENm6JXG+wELJsdT21jOLt7FwFevpWoeVAEXoe2TzLHRl2alfujhaEbZV9puvmP6kInh1
U/YLVaAmYi0a8mOqTX6G7AJpECAMbT1x0HM6NdbcRKuyveWKe3VIozm4hluFsmWMyGGQXrWR6QI9
L3sO1M9Y0y4Wx7msfVgsO6b7HjTui+Ypp2qO6zZ8X5VJe6up6b7VUkxWaUG6VbXis43kDXstK0HO
55Y6ZZX6doxGiNSySUXkbHKQT9uxJnhgin68xiZ7ed7geJel/RxHdt+k51xVuuSTXF1PVeyn3JAo
48qFrydO88q5yOMdCHV7GU9a1B5tTpks1KLAIW+hBdXIgejYMegPVqmw/6sYQ/KIgUZ6Ge1QnFxH
9LofKd14aHEorRoZXBQ5Ngs1c2mG6bG3gtQ61DhOFo7uER4a0icsaaTzcTiDJR6vVqvQKGpAVVh0
GoW13RgQhLdV2b0hcDzzrECX7uPwWer2nwC+38sBfTnib6VErMX4bOp86W6Q/7aeAsdNM+Olh/NA
YnSIYAhPYXS3cLWMbX1uNeD7DLtG1ODefUka9UPJklVRljyBgORDHDp+x8hAo1ZysO2JJ5uIdq3T
OFTwI8koLpORNdZyOPoVBXDguMmXk0lGZdAwvvXcuVQoN45IYO1grKs5g6YFVkUtwjNTTeo1ztKP
srJmBn7hMgEAQB6x9GLQLtxxw4FtaRTR2q5sspS48xlFwDkj4apDateXVnsqOe9wuEU6AQjDHoE+
c2DUcKT2oHJuwNkIq7xFhzEEUtrtsA3RjQl3glK1moPYnCf3o5DpMspQUDlw9+VCfIXJ1uQeE1Hi
1ML6HMQu6NZdsBPJTsHwQy4XjBS0qOqqarRGLfQbEImE8vd8r3prHkLd+zDsY2TcXWdN7QXN11yD
gmVOw0IDtmeG4FN2reBqYVj6zLLPkhvlML1LZ6N2v7VrrtR+gdohNG0xmb/8HtRQLwrv2eEn13h5
pITS1tkcNzR/bm9QVyU5cGaZeIzH7f/tyKfYWpvevRo30QtDE6G9E/B0om4pXoyWjh5qXtdx7VOq
lWDCPCCdQUIpzav+FPreoDR+etf3ar8No5PBBMT5dpQNs3c+iYDv1sFsRcKXN/YnTD/jAXmBiW4k
fquU85NQfkvI9zWXHTvmY3e+1GY7tjinGhMl4d7RWlRoO5t0dqx6m7RJl4AEV0Xj4OrnrQVhSh6G
7E7vuy6eQIhika/zh4aMMuZJjn614ee7hClQYk1qsanhalOm05JqL4ZW3nr+gp0E063EY8C2O3ro
mm7wR7TGIxJK4TlWHh7JMXyB3EOBcHTtocZ1xaNUJC5uuSZLvWbMuQh6punF1dW/BoKmRn4d1Lfe
o30EWVCapPxPgSIvxXzETuCXO7Zyor2Vx8rYmDrshKwUn8ij1Dd0HvBypPe1nf8rQjDiFPoW/b8k
/bD0hx29B/FZ4PxqtI1dHEvYIyAGtrPYENFoDY2fyOBvPnzlIRI25jFaHngeSy4czqZUSj/HMBO4
F5mdouxuilsGC5/JUzqw+ODbTC5Jd5dGu64idRXRUpXYH1DtaUHVaNkqeCyo2hk7pJlTbQ3boRm3
3HKOIpC+IZt3V8pd2vPNcyivmAJiSKMaA8+yxVfL969ocmMmDhOLfxqhuiwel2PFIJ7YX9bGPB9J
gomInHxSb2JCNQmbTsrm7/XueQyYpIDDZ7VB46aVcrIw2dtc8Q6iard1RkhwdPwEG8QskXWgc9pe
x3NlrAZGFSomGChk47oarHXQ5WtQYH45AwKRwsOBqqJSW+p6tsose296/b+sDzDuz1YuEZ57ZhZh
VRxwavhluaujC/OYAD1Jxx3pRsmhio+CBU/BT1a/V4ayn81hTY1Rog1rGu4oiFFI6UYWrANvHxvl
MZgxHDqdBwzcZxFtIvKJP5WWsG2QB4u66V5MxcXz6ncpbZ1qeilQyESH+aAatmXT/ks7rL+HqcyW
g1UuMwTweqcZwXUs6qOETjFysoPJuxIVoxeMX3jGU7hhmMmwP/p9+NuzXvYeF+E5+OShmcIxuYJf
IyZhl9fc3EjnpkTPqXtVjItRq7j+Sc9k4AdcvPPHLloXBhnJXWb+ZMVyFD+CdvHGhADYYAHXYy56
RA3+XLd6p8qyycu1B3UmWifpK8eZPrwKTI8qWAZdBzC0UqrM5HjAeUttR1/Ph7Xrha9Sr5ZihPtH
f7CDWa225jycuW86WHuTVPcATAmf6MTcgK7X10aRf2Nv4DyJRqycsbEEfbxPhHLxwuSVAQ0UTj7T
KGVM1/3EU4qLa6C5hZqJKo4+GUytRixPzC7Okc6NOSCuEAHfbekHSUei8X1PL2Ub7hxlujfCOkRm
hZTppXRwcS1j9EcF+rhzAd8ubM94U8oZoGglW6L837kWjdC6BOuou5/mgggSi0jqS2vMKbxzlpPi
kr0zGgg3UltwwkFp06h5wzvJJJyQEnPGnJRNwAGIEOqKEMyfUVU3eg2OYD9qGH0E0d2IgdrsOdI+
+zb8tswIsq7OyKIiBix1fPdmjd3XpZ2IxLbCCpd9pEDx92M+oTlqwSJonHOhURUeKzFpsA4sTs1n
qs0VkUxZPyMVGoeOnbovSConHyjxvldh7+fItfRiBV82QaoMudm2hx7WmLlJaT3P9MFA7Wjv/GwP
zyx/ScFI37enahlHwVagti2iyfi0IpvO6iqjuNHKUNHRdxeDIp5AAFaGUpEnhVsgaknteKFqREgI
qzqfIZsGSt9nDeMs7+gZGLwD/cAA0tzoxbMJK9rmo+HXDjwMC0zUJHcKixN9jwAzcP0phBcua0t9
xLN9nPOvkWNEwHNnUefWj5x/Ndixnvbu6OBCWmfkzMGyFHO7L0I+n5oq39GJnrrhvQ1B8Me/CXAt
872e7ZGsLe4WPccNYam8jTV9EA3ZS0lJKED0ZCSgxNwc9+kCKwuEXm8eerfvLsnyTP5B6vGbQL2V
pXOLDcxJ1OjluHOKAZKXQaahgzmkS5AgLSO0DL8X7PlNNqPKiIUbgtMBb6lmkgiVAtQZZuzSfnHa
aVd3RUmlDKOuun3JLH1f4PesEQ3y3rrkmneRkcnIyzmX4cWr1dcCo4/Ts/zGB6k/1bH10/lW7fm6
crMrElolr5Gf4h9jgRlbwMgu1hT0CPcRaB8W59NxPXGGI+Gf9F+RfW/jT4WuQcdbIeBQHOIM752k
qxjmrUmvjlwY2ceclZonFNroEzafogsHP83M/dLbd8pyNH5i/dEhGQ7smfjBpbyX9bpmA4k0rloK
WVzu3xhaiHsXmKvBDXvqMWUSmbvIZ+p3xSdrbifvJZqeQc+o7r2WFJGCQJ0CwpWE6vEEEcNbjmBE
HZ1DVLkuywesRh822DkN9078acaYuOGO8eFQzYPxRt/AoF6WJRWSHC9VzUbGyM6W8+hCnC/vhL24
VeEyrz6zVNlyLiB281uYsa+jzCXjkS6jtNmr9rsswBWMmy55xvw6rnU2Bb77p0lPospdv/8amcZY
jEyVgLAUui8bBW89Isu1r6nZTR9ugOSKUDmEu0Zcc+cN2tXKYgQZxCA22ZRRQD26hA3I7FPiLSvL
z1t6SbFJduFqdp/2Jk1t2zrEJE4GdaR3pd2oyp8nb55kQgSfKryHdXGBUJmrN8pmmBjuTe6HdEl6
NSHBL42IvB3+jcMBDCxhvl2bn7RxQ9Iwkhw400Oi/wuTvTO8UHojTQIx5cfg8U6ArcUbLsv+MGDu
W4BwisdqVcLAdNxFGV3q+NMYbrm25VwfThdwYHOcBkJFBOA46Z+KWuHR3tfubizfEoQe6WvANLZD
CAZj7Sh7WVaU6O4dhrbeo2Aa07sYg25JcbXLr5xubUHQbihfafFJvFeHGF7qEBRCkqP5+1x9mMXv
CLtDKr+9PLacpZDDaiZ53AxDJg8VijIkpuLiUdLL8SAJI6qLQNjld9w3PejOeJoWPebzbLAJnVG5
E2wpVvFzgEuTJFXhrGt+KtazhQ6abeY2h/qltm9D+yqTNbXT5EzM4TTQn4aTEZtBK37DYauyVo9v
GgdmBR24UG+YO6YKVuUPtjKq8uixTdN3frJDYSPeOBx8LGxEZOF6+Q7DAx2Dl0rJohOQwuHcXjsg
WrmZ4bRoyUSK3SxLZcma4H6oHxS2lcz40igVKsSPHZ5MIgAupvRu2Cixd0ZPldYlFL969FO6wJGC
N6rrIAcR287/ldPTDn+VmkvYhoTKskEZQVvgHon7nyysWAN0y+CVAxnVeAMgMn31Cc/maaixCOBz
5UHRrTte+y7YWuLSjSyJ4baFC1nj5SumY6nso/CkR6cmu+tKT1ToHThcIPkcv6vuxpMwyo8uhCsL
oVZ/UxiMl+27CoqATF6bPzz29z6UK5WeK3UdyHVWQ+R8y0a8i9OPgq3aiLflzA986h6KZEJa6TIk
/OyJKucNYkjRHgFC9EQhrOk75BRY1huZvhjRfh5LG5qARsnyCAmsX6WUiKEMcWWm+Mccz+TutApb
waoOlyOu2OaQDgcAO3TeCEm+B3cmSUf6AyFMCPYa5PxkhWi6dO1Ve2li5Ffbt4Rv5WBDTlZ9Ht1b
ix+70D6c786F37GppnPQwUO/wAyEU3m2eW6N6K7i4Z3cXcfOAcpxvLoJTEbYt6TyfRnuBo4ejHmG
biuVVQFeYz6eLkd3QYBxjJiEH6CmVxkeUQ6IKxnjz2Tuvi7Q67U1x3bVOKclKuuXwOpj3XV9Y0WY
O8lJ8tH+kgkmEIPmSIUuwxlgVka8GpJz2vuNPIfVUfL3jHAKd2F1r5jQxk9thHkJPNtgnsjcJiG1
lXC8CtF565Oh/SQ5Bwqd/DzWjVXorAIR0gOPha4oVi3ZeTiw8CgQ3+ItPQEoyuTjRhCZSoyb7tu1
pq3XvOiNt6xHsuPh0rI+gRoRlV3PPIisUbf0gOynrsZEgTpwdsVSHXzQZuCjW/HRzVRjxEVSzzSu
sYFH3YYEbfUKhbn1/ERN1gYQw+Ct1q96u7AJNWr5uohfY+jTE+N9n6q0nh+NxRyW9ISWRhBU4Vto
0i3H2Q7p2ttRVWsZ//T4iNGXxdWOPhLlhEe5xbYxj1v4UJg1xWvbWaIKGOrS5nxLpYBeLhV2IgtZ
td3huxrzFys8RnzC5FKTHb3bI82Z/RZ0X+++EglorR++PbsisIQqs6/cTYZRGuKZ2p08xImSe6AK
K7M56OpD1cWJ2EhWsENvycoH9V6gO0zj5wycAHFaFx/dQC0jYCwXjsxpZGrVpbsJ056h7tKA8Ej4
GtWHOH2hJBW728GpPw1BP+1F2L468FkRx53OU8sq3eR4xxBH+oPtzOZYyquugs3GMP8Jdh4mEcXX
GK2iGMwnqj0fi3stnFepPnLvpfSuWUQygy+vx/j/npFDMu2jyUSGUoz6g52aXZHU38Ot+D2IXXyN
3nfYxKt68isIQ/mhNe90NwgggtM5TmB7NRdyEfOqRO515Tmwqqj4neGAhvJoagzA31P0yk7HJGaP
qqZZh47/N4m2uUStq35hm1CEZ1AhGLzw/nXFuVZO/bR3I/QY4ZvuU4jDCDHMRvbQ6BM7eDRqeV+R
9RnFlJMil31lLoLqK8lWQn6NeWmMQ2huSanH7dWrTiq4BveklTcHoiPLfsO7kfE7tOeqPeZ4Dupv
aUB/5YHp9I+y/9Gc28D67DTbuC7BThOwIq6uPwfI2IhPyt3mmGuRuK/c174+AR/QOVZIbTVYmNx2
cfXXac/ABapp/NLjp3ovTnGOtQ0RGYI0OtPFnkOgM+10uWuiJ+1Ky3YkivlQBn2TKvXBMX5juTYh
89vWyqjHTYXzSHXDtyJJrpRZZ9Vex0ugcRY1/0fg7QweH457dG/TJWxgfWAQShyqJOnrdd66H48M
B5c4zIeqxYW8Jk6/IDq2NtyPKfvXyjX+0VUFm5Pralv7XXCX2r9y+G0Kc6mWX3EjltQRHpk9JeFv
OpEKS0+qOGRDz9PLCJ4fYDJEQpGPTHOt8z+o5a1WefQeQWcsSl7ERLs2NFGbYMPje+okvtFEHyxg
TgPPLtwY/SlT167YG83Koto732TFCTTvAjBDWF4z+3PUrxS+QbVYJiWzXDof1wJBc8KqV52adNM0
+wx1Tb+lxmeUHvV44yTFYsZ4Ei4CdRlXvxxrbGYsqElTMUeU82U3sDciIxqcr1LolhPeSSAT49Nm
gJNGfyrIQzNMDzWqonDpPtY4V6Az547DE9txhnPONv2gkbzjHqEIQGKstjsgyGDRnW+v31fDSxOd
0NT74OIhywEaiNZqcwwNyAUh7PssXOjjotGAcnBRoS22bs+i9O2ASRGx4KsKaiS9NRUizE2D8JnH
T3oGiGixP+2q9sYZbFMph8Z5asFV704IsnSy8ocfPbAadrcvhLvyko00OYVgAN2wdmaoxQOOsP4l
0zdMlzxuaZLSz/o/js5juXUkC6JfhAig4LckQW9EeWmD0JOBdwUU3Nf3Qa9mJqK75zVJFG7lzTz5
GfoXr5hXZMgw3q0ywg6RAYrtbGiBKM/4WevyVbK5q9lAdIB9OBLsbQb4CPLFLhFbCPFt+ylQ6XUu
qMrb14RvSFTCX9BXGi85+4FmbkwdofMyzI82/BCMB56gOfiY1pyAd604at52qJuN0f7r4WDyJ+6Q
bM8y3rdI7tG/DuMxoQNbYB8Mt1PDe1mwTL8b8RtSWI/zsC5/tXlR3fjtMyeOZ6JVtXc3mcFTmwZQ
dK6WY5hkwKXRvvQosJsg761/dJPC7MeUYnU9+IlPqEsNBG1KVM25Ps7+vx59Z+GL1+G0cuifzGOo
vgEEwlVDWhAAvoO15GO0eRX/y1GVBzCNvE+jgqaUQxob/HVNdO9SzvIB00NilazznO6sqWzntiAB
q/5hKUifdMs85R5HQ9sherfpFKTDtOtm8HbdqG+GYjg0Ja6yvLxljTyyRFBrKwI9R/OyrbjAO+LP
zaYdO++gHeJzD4Y2N/iRj0AXjeEl8jqkZI5Bs8N8xvk8Tf3WVBzepk1Qr2p3Bh7yHkcBwDAOhXjc
aigdtq4egcTAHS4PGHC+epX+tuFwBnl9oRP53ucZ/oglPeSnDiJDx6bTift7umiySXvLAfthVgVC
OX9ZzDxWOjEA+/rBNayfLFN/k2S5WOryPUNkifyWgsmezcNckY/Hz8nhYf3arLrlQp6BqvapwEix
TeNHQeu73trkMDsIIyHCdWYyKBPLijMMpbXVgRCD6rBWGibiOBquJUUNrgKY6PfiUyD1rSLX/Mp4
7SQWpDaN7hdIwzowxMyhJUIM+I2wEs2JfTQgZaykmb3NmbHxSePns/+mhuLFMpECkmhglz+dlR9/
Tdhmuib7BwljTJ5iJBUsUySgeH9o03B00wb/Ys1rM2VqgRFlFRMw6IZ4YDXdzQmpEnQvk8w2dRW4
qQicS4JOg9CG6GeMjGMCL5Wmn3s/vblj+j451mHQnb0/ptcxSQMtifqVwllmdt6rXyF++Z7483Nj
q+W4i+wUnx07n9IWuM7L91Kfp01KMSp5nW8s5SefYiWVTucB84EzcMQ0X2RnsI2Y7B5DCD4dHcaK
HcBcG09NOfDMjlid+aWDi6NO5D7xr1rwg0qpHcKtsXbAbHKLHa56RtFpz2ES1S9s7/Zt3z6L3vod
R7akbnvxeoHsPf4WobqzHbkoDfhLA4yqxZPq0CWWJtEWdviBcT4gSrJiDAGQGaQL7Z6Ggxj9tPuU
VnSojfo8OZW+0pn55r47R95CE/JDspvTN7mKzYg/JOIwYx3QYKrD17co7mi8fc+EOO/YluLmJj9Z
1bAwWc8WSbKzqnLBpbKKTq/EFEYURXbSSlJcSyV0ri6dl56phyFUEV0odwrSCCRGb/zBLt3wyr3p
BVpVb9XHusm/xNwyCFCUSUOMRdMDm6SMgDImEFYb9Nz8a4ccOrsYPvAQ4k8LwYI1HK4QMEbatIgo
yGM2MhV2KEMWSW1fT4+lNXlI8YQdqSRnAfnY28lT78Q2q9nm228A1HVEgKnGGAQUYOO9TJs13Usb
FTFAZe1rpZWHJE/Wwqd5t7G53uSXREfRXqxDcbpFMw1GAD/5wp31MfBF40vYgS5yrU8aoI6h5u2r
GjaISTmuMFwsFYQ6alM6gZGZLNdlxKbBB7mljPYSK1iqbnEzc//kl9O1Y+FRtu0G4BQFQuylRq2C
JDxQGk9hE3yLp3r6je2KtTcXKUwq8xCEo9rQafvk8DaXbrSraTZK2FGGkeIrnLcTKq8LHwaK5Bp7
DEyzEPcNiqpxSknhj960WUC7hQs/VWveDD3ihIJHKuG4KAt+AFeXhR0BOxhCLzoj4Xw/LXY4/ncK
hb6gMlv20aOnsRcbvZ3UBTsyexc2FKrwHVN/tioyCf8p3BToEmParfskfwZ7HWh6t2mZ6wxtAm1c
n0XJDzhO4HrZmBYlqpgV4fHE6/hUpuEekPhaVsMOhPjemMarK+Znt3RuysoPwmORbUSPLfVdmu09
DAIPStYhX0/xgw8aJRvwJkstOcRlfATPwXiUsepcPjyyP67+yV6be521dHQEnKXYr9Ga8cAq0R3n
0Fpl2GBGLsO9NPZFSjCBClhwzVy0PWujPD4Nkoqimg9erB1rTTvZRXPsRHKxjPLQQNoL3e6YgpGs
WzQgz1z1TfPr+Xrg+/EnC/zt5KeBOdbByP2OePDapBml4n8PGU+M0bK0dY80MCAvqgsYyQv9QPxA
jH2XlVsk473di+fMkIz8ItDn/MWpWV33IDHxlnlah/XaD7SJ65jvHXK4B1qBqRySmNS4as0XPGGC
GWZ4WCy0thfuZ1hHjdE82ul4j1r3qWoPEw33AvbXLi2elA4++8OAH6l/adWyoQmmzmX3Q7NU/u2W
4R3laeYJAFWTftbZZ42SUzcfaQb5m91X9N2Jv5YwbhV0dEvIcpepu5H/xAz54fSqofR0IFWOGfUV
OY0p4QnScZp81zM0Pvi2PQORJf6VaClhke369IgJZtv2CBtBDb9wzsonA7ygtuvhS/lieJiIydZ7
KCXrKpLHwnj1YYyFbz5bXWWi0fZMnTWdKPzNIQpIxfayHN8y4CH9deDDbJoXVb4k2QFqxLaPgfRF
3NmZmX39WodR4OavsWCTu8Sg3m3hnuvyRLnbmmb7YDB/KGgq9GzNLnFOET5z0HzYQsTBSOD+fEh1
tpARo2WDjkgoNB8zz2bk92WXPhPovgLONrID7A+uPGiuce+bfDsMO8gALZxE2JouTPXUOA7dvl2s
MUsEl1505O5csWCCim3RmAjZRn0V3sYOz5hV2ThbU/Eyqy3/sGw6s74iVQP0miBHUUPOCM+NIsH+
00DPzM4l6W+3peL4MYkLSiyemUeCucXiRdQdYmv90niHyDDXBAIXWisEMq+BzUf40YJSIFCKJCsr
cm1J9loVjy27IyC0m7T4bewfu+GTabheD0HHIWB031AFmG43onoxBQvIab9oQouhfgZ4cSQKi1G1
X3vNTgy7Aj0PzoAcHzHCrT2U5xClGyKmmEkwDnNgERoQvdrngLQ84y+l1e1/GmJ9q3gNIah03GQG
f28MXGZnlgVRTfDk0feeZk6IcniKempnCUIU/QVLFnWeDwM+l8l+M1jPjYKvfED/ANyU/fPqzzy8
sjcPDOA3MlAw0sT8J7X3uj61HKvhG2tIiiqc7gDEDS2Zl3/fFSdgARcTmxydx2hNKRWH0P9GWhzH
UfvsR+/kS28js/oQSwLA3GvBVmF4AfkRrQGQ4T5PsmtO4qvzHAwIj6053gzUfs1BpMEXVUCTnaeL
nrkvWXmoMFYhzyCPR27zIId2lbFBaIVN0Ds89iO6BYX0PsijI5QSqHrr3hnWfbYy40D6F+61FtDG
PAR3Ak7yDtd4lcoSNYQLa5+TAqV9cgHYsBzPCID4FcGBZLHoktGvtsbsLfq+k6ogXyxIeKgzDWeu
OFpzAs2sZUug49J3uPQy8JezSFf4rwgK4PwV2bk3cKzsO1wW09ixRCd7wtu1rqnvmPSzyt7T8l9X
Rz9AM9YpmTizd3aNedMr0I6QBonvYya1KyZZyLHpWcSvMSdFXRy0YpOprW+/GzHbBGJqCIqkGxLk
daW9aN0Tds21O51KSJGNnm9Ky8Jak691DdlF35CfPimF+FG4W0THWzp9euab5d2AHHzEmr3JecHm
8bHXX2zZ7CTZNQrGC/EnnK8EIF4zP/b+zcawFqXRW8WQ5IwfUZE/eM5801gQObhBRO+vaY3GNd6y
Gb2AIOY1v49GGjSH+TR5j2SXuQaIk1scfLKxHX9ie3hveKKERcG0Pj17LGSbRAaR8QyVwXLiQCu/
w7rZEX9jGKxRJbDrysm6eSI6g0n8RVryKiA743O6QECz7wa/NE/OgJE218d1rvC2Tu6mnKFDhkBW
pmw+2KgOCrONPrMG4FIuw/ksnPIganGoYu1O8KJys8Moki0Ahl0lce+N1spuxr2dFNuuSI7EZuzs
reJiSoS14nknBLmu6vltrthyOB17NNIpjDLdwF69wnWb17irrvRZs4SnoEA38Y+KnTDn66jCXV/U
q1FwoWTurcaJLw7lh7+EzYze/JQlN/Ko5dqSYD/cEd3aZG3NItjbgyfgZZRxG+T6hHZq4BHqjLek
1Y5W/iGm9yyB0fmWJA+hq6hs/C3lxuBDFJApG4pfWDJvvfI74r+G0W3KUDbIj0ysmekoYe6DzQch
1B0gKnDUktwBc+qy2VpoV4y6BLCH5pbgewAoFSjMEyIR0F0oVs15jQI9TTDuK4ZTNmMdmzYuvAHK
2cHzn5r2QVbhXyxZibSYpWLF3DkcNHIBsiecCe2I9ULx6rjPQ8TGdFH1iarwRFT9P3f8yUIryEja
OOnOdBfYEXzeJcBMnOpHFSOOGWRTeWDQRlWieE+8hNrzBAwA8bhPMdVhJG+GjmKIZxtU85TIvUI7
Sb2gzqbAceQ20by1EYtdP9j8Gp98lvJFiELP04d9VfLTca1Fe0vXTfFu6S8tQ0xM4bFDYKRreQxb
oqb+CiM+NSrPBNpcm5yr7uDFYAR8GdMXzHPGdJmN11bOwPWOncOMzUNk4sbWX/roHrY3C4eCeIvx
n7XyQ+s+0Dnbn5I3vS1/FEk1CzgB/yqiVvvQNDdd7JE3mzfK4EbQ3IzuamGFHIZALn2QMKuyl9jN
9076b7aetQq0+3jRw1+7euWBw8a9fNI2H3NQRP7GYNfhjvFeeueQr6RlVtf1u/mb1PXKqO3jcseJ
wwTHHJ2TrFbLn8J/NRrYZzldwiZeioJAKZfO+bNun7KRQDr+B+vd0G8dXas5XLb81NP/BvQrSs65
b+wsuhst+VP3tNaYnwgYwwTD7JL5Jyu+2v22ddqjTd3I4hVO2eBp72AT1038hlUJntYriAWu8vAk
AQFJ9wdsh9G9J1r1qI9yPWDpQ6Lslzw4qwsMtgyTV49CmhiwUzs+SST+BCJtMu+y5Opn7UZ3z6b1
XrA5pIh6VbZQl4H4x9+KOGPm6hth/CzaKLqySdzW61bR4nlkrMQKG6t/wCi2tQkCKI532fTQhdqK
k8NoHwZLEKmLtz0tr0lM6YZchMmahF2x6WBdqkZeYF+h+2y74eSzHVTdLU6+Io37SnHJwj0AMhqL
Mcj9TRzN4LF5GTyZ1qFmEA09HA2SWGl2mNkyFvq19Y8xdxc+ZXAU6wK2iiWuMRIyzTnsRIXxVjo7
Nw/3HXJ6y4WNIqU935GGtXtJK+PQnbX04LC8mmSOKfzDY0Fqhw7AAR11yQFziSuBP/lS7uXpn3Vx
Kcw3xLvII6mFUlEvh7f4AeNt9D9jdtSHjx7oXPepkAMmNnwGaeD6S09J1Wcr37zbIFUrNsIiT3aQ
/qvwk9ov1/tqqPbRgCY6473Flsscq4GRLdiekntAmWFhZK1Y/3TKxCLjgYVggVT9LQ59F20+ikgC
umCXQWbME3sl61S1e4E7I1qG4/yc2hdD/NoQfWPzqJX0V9z9/gPBb2/QzWrkt3Gc12n5MZhv9Xyd
qAVaQI7+DRTIyBrYjN4hRA+Q+DjCteKu6bc2PWOEN+CodfAfb4aiwBUXspkeFbsg9ef3n9zqenmy
dO4xgFoqAoKkYJus3hjoyP4AJcmHFD9iO5oPqjm0zrQW9rehrnnxFw1b7nQmRmr3cRTLgPeUg4hC
TuwsIwBVVvc/ExqmfXOTOz3FFfdQzEA6YM76zTHuZfjhyyzINJZ046dmnDrqGGlvwD9EQMLkE3S/
iOjP5GxzhtC8Az1F73FBLhi90GRPY0/PFTHMYhjjlR0hbtlQl1tOQ5TBbweMv7Gw0j9t8WcY2xr8
fu/x4ppvA9iGatcjVgMhXOkRN2G2hgmQUqS1FqUzvFiSuxkGlvLFsR6t+WP0wcfCLRnPNv4gVCKc
4ybXdh5umiJoQOmBGQCj2PvqZajfq/jBA9EiwbjHHSpFdTBi0kZpjCAo1iPyCQyb8I6NCFDVSxRh
EKr7o6CXg3WIR/WFyqZ1zyyhxx/8QznWSaaZwz3utnYfMS832ED3ubNFfIr0U8K62Zesub1XSaex
4iRqTXozELABUUFkIQQNNaeZi/1i+qe/ZRy3lfjO+wL2LRgIGNKtM1618q+s5NYkcDLiLclZlHf/
MBSvw9o7MedWKgmi9rcob5p9qaAH9Cw3s/lOq4Kf/zr41CL7Xxl/JGTkreX1gI0cWKpMjR1SJiQD
f89CypgvWZWuc4C1SnprqT+HdVBRSul8iP7Qcy8fufySdxqgvasj/syObKfCAGPIiOi2okAAaBNX
usH5STApd52Ho/OfBmLJr3ubVfRwpRxuZbp85UssIsNzwm/eAyLDtaXNjjb5e1xsfXZOsGRENS0U
EAOgixnJn9VdPV9tiF1g7vnyRb133O7P0drDYJbA/geuByD6WKSmnDk0LKBJRae2anByhdfe4JeV
eB/a/M/oXipv3FglDLlrTRXL0F651aXVD74sq3kvrZtPdlgS1xCjRnZneQOAL4gpfB1qsg7kHQb3
1S9CZNF472Z44AEKQlpy8CMC8dFfjbg9lO7ViM2L44WB7vAk1F1xdrjzZ/53L2i163JwRNyQM4dI
dbOR8/RmcH+zC3s32nDYrI5Vc7otZ39tmOW9qL87R6ys+NeCzuYUj70mHtSM2KTioEvRggEleyw0
2GB5Zn6SuccBzAUqH2ggKljcnEzzQTFgYPzxaXHOQ/YnfN+R92CzfxSMey6LGJuXC0H3fQIQgYDu
WXW8KdE62kctYefO6bski82m3Wnunxv+eNlf4lTXrIOgV1Ifgo+oQbO0FQzjxl7J/N+kmwfCM/ei
QB2LAWfhbYD6A5QrrJ7N7s8yf+b4uULf6aAJe333EjH3C+/bzW2ELhFM43tm4CjFjN4Z/+KCLHRd
bZUyz37qbgem3xKT7cwdfu4+ItXsQ+fV7HwSBi9GZzlQrY+jA/huIe+/6uIpqf6M8NmlIx6tuAAX
BrXtQ8s+qaTI+WYs7WeguNAff7v2YcYs0Fl/yj9rIQyCZ/or15NHCyrQDKQyb7qp9Dsf02PKck2M
n17P9QErV/xZ5+lSHIehB7eJl50iMbMcuM3QK5daEB8z3NKD0PBamvU9LYbcell3Kf+rsy5pBM06
1nbd/ymr/iFvh32a3qqoABAz4lVHgJneHeyw5WFJO9cMSOPRGd+Q4BI+iCbGK/El/Z09f7h5uw1z
jxJVOjWMM2WnS9432atm05bAn3ZVcgn1P7RUcziD8G2EyRkX4keGUpUtTBTmMcVlgd0BxipUBZxl
Jl/IJLaW+ACEzOY/xbO2jfufuoXM0pCEIi0zb4vkW5+DqISyTeL1vQkf8QH7POGoaTQNbizr18Sb
B+t0pnG7qe5YFVAh/0HKYbvwQG9AhQmpid+LpWzD3bfpNWHeqMk+LY/VcIwRHMwiK1bQAdZI4cyD
mnPXo6eFmVrE6TEDm5/p/a6zfmxHgdUOeQAf2Mb14cU0CRayBzlL9gfcrKZrjlLQwlS/NNZ7bZsr
a8Qn1miQe54nlkEOr2XKOdtLh0vaMo/mfAiHSyj4eh65RCyyjtPdcveDmkiM9o+LPxLcFJ636g3a
j0NuhZrqSPvuuwOTwqA9mFhugfBkfOQmgRW2u0AOzIWzipueKkadcE0ScLDTJYKhM8Cz7rPIlG5Q
dZ+axfYcHJ3uvPnOvsN+7DF1+V63ru3+FYYZP4M9PIiQc4lArckKv5Ef3oxsxSpWzQEdZE84zbdC
o4YcNlBv8faIV0p+eoPFm2c/QxUcMqbxPas0o0e0V2dlwus3TwraEzEboFrron/XCZzEi9EQP9FM
xTV7DB3v3MVBYxHYLbh09LeO7I5mPRmE2P6fqhAT2zuM5Eo99WEFN2gTAuFSL3UEL6fcaf2HZYK8
dj6Xd4qMfowRF6NxFvbNw/ncvlBztTLsZ9MMcvXWCwI1iGc+zgYT8oP21yGV1fZH5M9bJP/B5Ven
M8nM3d7ymmdBWZcFTy0m2xqWADyi/N6pB1e/u/Ca0nbbMofrsgzCRblhS0liWCQ3u/hrs+fZrbfO
rHHp3aoE1vqiOpw7/QMdKh2yoBVc445W/8lGUtqvA+7HKLxOzGtciCegCwUFeF7/CRWO7rIvWihT
333Ou0+YkL8tr3fogTu3xj7k7rXuqqpyS8i84WaSmf4xyuNTstxSur80jNeZn/2p8VLUL8lcvFTz
ANHHJs+LOxY7AsuyLxH1CCE0nWneobJxJz0WmbnBX1eDFu0AQ0eo5izb2ucRMcrgzxjGnxP/4cAE
VYOx9ax67Yhd5PwTXI6rGNfh1JwnTPSwTAIJ8Eg52SEGLS4lIl/60KfQPpiWfKCSY3oYLXsLp2Ob
c++e9YPkE3Dm19hQqzZM7sq6UtrxqZJi7SyeiJZRc/FUSp9SV7ZZYccGAUodoRVDt4PUmFc6grHr
oDHEK435yl6UkuwcIyoZkXcsvPKQkz7h0s+P3lmnyI92TVwdiKHe6VeDdt2YBXYlQpTl4kDV8yJm
vRTz82LmLDAAd0Lbzyi0HiCkxZ9ruM9VSTJCHS2ZHiZckH20G8h/1Us/qSxYCq2XbGWk8ZokD4OE
02J5wc3PqAB/K4ZZ+54M7FWsDqelhkHow0BnsE81txTga+Q8863jbGX+11CVQzxsnS9qCSs9IbBy
2ifsnniLUnwUIeFolQ6nDHEr8vSV615H/UAKxuDClfRMs5V89P2bz2qamMZqLndw+ontZB8mBekC
PtxSozsOFm1JQN0dJumOv7k5agZfeFk+WpgezRDONw8SULGhOMX1iNHjarrUbOFV15pr5eM8uy23
DTgIOe8lYAW8gP1g5olq02xnIP61/fRFaunJUSHqrLGV3OGln+AEw4I9MVaUhHnGpVeu4gCU58UM
hL1qnaJ9NJraqJEYA3gvsQdLRkRNYczOehNQJXlCt/8SXJxgzpAxfRO2vy/9t27i0qE9sN20KAnB
ew+GypuHc2icquKpQ1rFFaU90fQO6ZYGi62rrmJk+OY6Y90WTPIEvRPvJaU3Rfo5azdjvI7dE5Un
m8wE/Ww/esz9OQTFsDtVHBIxt9ea/Q9MTDC9SdCnAm2QOBuvmkFtcvus7AfDxhquLp69jcKfyTxR
0r5xIcyTVe9BakOfNHoKghLgGtmu0EqGtXnb5q8RQjCnOvPUsCctsabmmE6p5YOODnY74pQnh+e9
UZTILx43W5CY3517y0xqy0gjWNuKiq8oepTTK+GqmoQvNZiGdcqwL9XcfzuXAxLxpD2x08JEnRgH
C6+GT4JxxmOcsg2J9H2rfTr8TiOJeh0fjeQwt09ldWust0Y910ycaf7rkSf1pwMcBy4nuf6R80+3
qmewKzhHQ/8HX+QUsVpyT2W7mxQ89xERwVopDGEtfVYV/welxw44cqAxpUH3U4hf4ftb5XEQx2wS
2sVqcHaKdg/2LG+eWu4NEq4c5vf8IllsOZjQx8Aw4vuYaEjzCDmXGhcPeRsFJzDoyCEi2v1BCw8Q
abYtXgg+nHAbjyncZwDAxZuUMwHf3sQS/Q+8+MoetY2HVaQHXGDC8g/La4h7UjrausIZD4p/7XNg
aPVhGiQLcrRbL8MCAW0mMfiofEB6iKL6JvO8IO48SoGIRU/6VST13qM2o09KUNDAD5kTVE4GuLVq
YsIEO+CTWC7Uxap6ilvmnJ6uXZRArx1ZwCM69DwfMz5Ma81pth+4yVUJDCFAKBB+Dk6sPXQ690Ga
aRJl72loPMj/Dwce5x56R1MXe71o30IT64IP8GYH0BnpqdrOTMWGy1Bf+lzUzLWS8tEU1Itk3F6X
eo6wly8zDSkO3pFNZHnDKYm41IkKkicVZNssE/uM3IkRfdtLPkf7Scb0kvr9uo+hKjo1PzJmjQYw
HcMlwAdKMATTV76LqRibgSSMvK8knoW2NNc1DHtLy8BwfuYY91sw4RBo10KzXlJJDBHCmfh/3Ygh
cunxnmMUZnbgABdYqhPa5zbbsA0RDRMHU6xedwdQrAXGZlsSiI2zPYqXTsisHZOTZDIHjvFQV91W
Di8dZz3NCquF5OI3JPOIIJZSgmCgls8ExdkmGBC43Ubu/FZp41Pc5RugxniK8vm90o0toeB1amo0
P49ryjGDhKyKqz03+JfIDwRypDnLHSGyJWdiXYd2fqqH8iVNeAXaHu4qEqATIayM6E8dM6Pjzc4E
4bDRPxrMGBUIdY0bWlOGf9Be34ThP48WBE59RjhgPzfJfcG/LQvVfilM8dgiCn436SD2kt7vKq3Q
+JS7pnf60dLmlYIoy3seZ539B+LvFQyKjZM9/DYJNHhj+WrRruxNxbPVFvvJ06/5hAGsle5FVHkN
8wJqPpW43EKhutV5tfPdJmgz7VbXDYYgXPrNj8ZoYiOBeuU8PIGOemgHzEaCerDJ8H/JBj7UEU4x
MRd3KbMvmABrTcfrWTnXWP/JRL6t7PjLG8XZqBeJm77TmadGtrs401+7lJc/prlVrSffBUD0gaWl
Gy0ioEOsZNyWcfZq90BNiBtCQnFuYe48atBvWHig02BukSxmcoXKwphbY6GU9LgMtXU0mRc0g6Ad
ZWFOKHfCm5mp1L0LXd7Ln5nC3QqkSmGPbK3u0uEHGP12704hVFWM7br+mhrxvmRzkbD2jVr/Llgd
m0R3epnyg9SadT3hlGUAsEciu6W901KdLTW3DyaJBibsCGE2wVmXok+blNq1jL4zW5qBEqMER68p
To3QE8zSLXldKI62tfeoMwmFf9QK6GcD8RTrNWW+6CjzhCjMlsNhNME9jp/BpD/CT9tAgnQoUVyn
YsAfh/YgSUYbBLXSONvGi4Y2U2PVlGvTlA99R2lDXd7imYrpESZIhbKt8LtEvb20cQVJg9m9GW2+
CPJglUndLY7mxFleb08LikFMLi3GtfMIROOfFaOQulBSphLmUOq0QWKQMM/q/JjpdKJrPZ8f2h+9
FBs3ymEK4goivC0aZ5uVSyEm3AI3w0Rj0mMzD/teWS/QQtdsqy+5WWC7tg/uJL7tZCDKQJEvgUoP
dhm/G+5XOmneaYi+cll9daJCPfW+wYAF9pxcpKK0vSn+ZPFadCz78CYWHN+CakpGB8KPcYJZU+5F
Me6nwXkovfnZz5pbak6nIlOP06hOihlDw2M0mYwQY7EuUeKaYQyELfdjP3D9V/dKXmWCOu1F2Y5o
7THtU4jMpEjnhse0DoiEvJlddQwn+ryaaDtUiNaGNV5UibHCFrwUsMcR7c6Lf2aWv0IL/jBzk0Xw
hGyvIBP2WI9ddymyEI9j+d4sSz5LnTTXfG4yjUG8XftY+3r+ZQ2/pXOej02vQSX/yDHdLa7PSEIM
4+OPtHI9IMRT6f5Itw+WCwDMJaNKknGRx6llD9qSHoXuP+9sphoKAkahH5YS9LqBNtYZVGZqT6ix
rz2UhRJ6umvqQU8kEt0EftMYJATfIrZXOoU4umsweXPrRxpsGt7ExVdpaKvCNoLSM4OxftD5k0Sy
OU2o7+j6TxNyZZVTSYDr0VBcRIXk1W/IR2sUwUjHjZKYHOjL3jRVuFOlDBCj9rrPws/mZ9Z6hz7L
XuvWXms+j5xNkr6AWlUKkwsiDWCYXKUd7Smj28jU+o25pCj4jM2Y77qeZ7VP5scUttiKU2A3Gjap
hWSbCvOQRfIzFgRUWQlqkbaDzHU1RfYWdt6afomN5tpbrotvUQQswpz4+Td0RCL2oSluGRW2eg7F
P8svldIwy5JmoJ0lTHvu2DUQhx6gNsaLAW9xYbvmRvjzxh+cqwUd2ywMhGpzQ28LtSicd3QUs8CG
mkNpghuX24w4ppmzjp3qs6uhzRkc1AWToz6oT25McMohL+V5f8a+erX1+LXR5TFuaiKOXoqPy8fi
JKt/jqBTlqwjz3qEvlCAO5JkwXK9e0E5/bOa6iYs/YPlxqmozLXWNexO4ksfjTdfFa/80nd03e7p
/V4VS/CRvSzrxf5id5xkEStHu5/+0g4pH9WTq/pIdw7aY0Y+Rsvby9Sbe5vcxKSFPE5E8lov/jK4
k00J5XiSvePU/GY420iCeL88Quu6nL6SnGsq7Q+8jewTTT8DddkmEfiGTqfy3fZb8iDzu5YlLzmy
eu0X/cb2xwPYxgczna9+1N2AQi7NyMgmfvHuZEsSrB8vdsn0kAGddAip1cnWTM17hxMW6Vy9Nqhc
EFWfHad21k6PqTj31NcYGjvy+m+uZp0bl2uTnv06FMvWhnljCv5RDWMmuXS9dYzAbollNyHFl/PE
8FV4xMNc1nJhzgSXSowYnsI3najKenRLaCkpZA1OXyJCKa1ouDQQiJqofTKlLE+2OS3V6Uyjc2Bw
AsQV6Qj8MlITDL01ToMccJ7BAhZNdJtw+Ye8ya8zLF+A9u9G0gJRy+ZotkxjM9oRV36HSClzPnNr
Xxu/i1cz8TqfEEG4jwYNN4XtverEzBuCf5pnfmtUleo1pF2ZdU8Y9w8Ofv4hTyAKJww0car/anF6
l/QAs+vntYcVqDTndzfNvmaD9hU/ujgi+jAkEU9+k1f6KN5F5FQMC+Nfo1kjd9UsJ3TJ3xexHXNr
2ia5dXiev22M5m6ZWEb56KPiJdKW0kIKJ5TtPlDzhxHKtB5UHx+lQD+c1K+jccWNYSDadDynLqNS
pH9MSXKA7MfyWpxnly1qHflEoLRLB/mCb5HLWNf9x9GZLTWOREH0ixQhlfZXvNsYbMz+ogAatO9L
Venr52heJ6ZnGiOrbuXNPFlA2cn+wfEnFeRE55FCkJWPn27ykBw4X8MBOIwx7bzaug+ieK+WSTcR
iF5uG/zkUqGflMmmMJa0bcJLyDGerIoizCTFDKcagC3hxatKPjfK2xwDOk+zyLzWe26yoIjpBqwG
CIkUfyvkO1FbF4NHKQv8+2RE+uVgIUaab2eVnjV5rwRpMPfCO5Mejbyuj14X7Xs3IumP/4YN6dn0
9d9Uu7uMXtI8zi94jpe77ZmYzt5RgC/RhxRdLz6LUi8WO01veiPJLk4opxjm7+yel3NXPje8yX2S
uCKP73PfXacdiCIrOESEvKJoYtFFNIxJxMQo0Ib5cz9WK37o66C98wiap1QcpF7bANSjW8Kj7piF
j87o3AmbS4zmPynutGV/mTCexIykmek/9tRHCTZyPGV8+dsec+DspixwDH+nmnQ9E4rvYg0YIk6O
Ju8uw1MHHHG3Wc+sVWwEz7I5IGX/C8lt0ZeOSRJHZnsRmnoGWMJ8k6k+IXRqRM2xVh39NlzfKnhq
RnGjLwZIzripmUlsGg6gsm0D3T8A7zqCyyW7LOabzo3N7JExwUt0BmXxrJvySMnsU0MmiQ+GzSxQ
tSyr7k0YIKGZPODl5acdBxqHurVXigM7QYqASgISWNU7M9ibosIo6Xw7NmXB+sW1hte2Cp4wS6H/
5z9g199ym90fUROTxrIo09C2cosLY0qd97g1Oo7EDAZ9WJ/TvmWrgw8TK2D8aNjyg+5hHC02WIem
B+GJEQ/ZvCfVQGYPI4VuPPSk6N4J0XY91d7jp/rUIX+ehbtdx090Eu4NYOmwRHY+jLTCoEWe/z6E
go1r5cy7JUjV9kZ/IZvDgdz7bKTHEu6fA2hkNan+qcHgnvWa7Yhcy7k8jcN0G5vu0abfNM8xkLfi
aRD6kbalBtwndjti2ZntbsJyfE/yeYNEs4FLvVKYXj0b/pHIBGhTsfLaBDIEhTrEHcKxuZuApc7F
TABFceef2r/Ykq+RQPOh4Wnng1V2mSFyg5J2OwtWlGZgMigePas4JYiUmCJVsqqt5qnE/eu6+Cz9
ch975a6DG0OznKuT15wyR56Jj9phB9QV6jAbyJuiAjMQOsZewuubIMg5jn0JCrVfWAIBq+W8Mbcd
9363Av9mJUw81j3WwLW7QFMIcsM+3tgWIUzhrTuAbUX13bXppq3n7dQxIesuvM/4sszVgjTnpjC1
+rkiuzB56oI6dxJigunhP3BGk42Jbh5ZHleCbC0XCGtCKkc75N10RZcGYAY9fvIGIO0hwt9aKaCM
zTvNf0ezHA+WDH8aaMmUsrE3ncunVNsr4n789ohcWRT65BlVbtCF5rF4mmnrcaz4LAPCp5SjZqLb
NBVttCVJqLinmSe70t2+rnX8Zwl9Ngyst9Q0PpROR30rAmAJ8ilO0DNCjqmceH4p5mtE5ablOJ9o
Ea41ffXULFeyfpvtinZL77HurLUke2f7bF2q6l8441VtUQOBRX5CU+GFaPuHdkl723QC6OKLl95O
kABP3RJ90QO7VUO8m65lXD9INZAqTk9VRNKUsFNs8czULCGlkCDcEuMUqPghpOPUcZwXcDoUJ2GD
iVkGWT62mBQzap4AE5f9rzP4m1QG/1LB+yxyiefgMewSNOWqQsmWH1Ztf84M42ZaHpXiFa+xiTvh
G6xsCvsqLsvBER2ObXCIWDz8uCJ+DWx2+pKTlCW5HvvvwafBdvL2vdnsCusWJN0BxvJLCSahlhVh
qYmQHrNo2tpHYDo0dfm3ZS3vqHLvNvauwulgkNsnnrxRERRpYZ265tuOzdVAS5UWwy0mi+8Krq1Z
+sjnxsCDzkqD5KYZ9E6ymyqFc2BCeTMMB2RBHa7b6FsiSFkGCD/HsM+2m7C8gxySqNvYx2xZ/H07
p9cZAHuWBB+0ixwdv35xMQxmQCBihTNtLN/bGWIX2We0IzZfOUPODFVjyVwWFgYD55/SDAroR1wt
avXrAVldUftLms5Wb/NAZXkmL8pt1JpLBrkShP8ksPU2rD1YtCQKHH7zZCG9hSpNFRb7ZJz+g+w3
FRknPID/uyuecKodmchsdk0L5c+5SpODfq6c99SCB5ZCap5DBKMZoHISsJCYTPmajv07ffWbnkVy
61kXG/tZEKLqtnQqhkS7rZD+DwEuLvrQnvmJmI7eACZbynPalveBxASj68/MFWy8XDYynz0mwybO
bgOvP5NYaSGW7U78guXm6mPvIh6yNkpa0evqBTQ6Ni92z478Hof6FGPuDE3sJmSL6yGhPRrPlCGO
Vgbwi09UoBhA2LyD8XNSvrwXEIzc4dO2ZpM8BZmzMQYnIqllEVIeKXi9k/DO46m7ekNC8WT4kbGp
tCkrMPiSei6MCW13GPym1eBhMgqDsxN477ByXuKxOnKHWc2W9SErXsOZt2Iikxg+Yv4/Dv6mVrbO
avamnRPGm4WYGZoBaRV7UyfiN8JC2ZkFJbYq/mDwe5dueZgcDjMnNHCtjfkqSG1CAHH7lxiE62Wk
eQOl1UcTkioqzM8awFFcTZd+igkB9leTGOa6bNkdMz3HOOz1KU3RmhAzoe9UGwlEhxTTujdJNiUX
mLO/7aTPlXGBEXVETsIFHO0bmh2xtMXnSeUAUDB15/0WE8vKIo6TNzSAThQ/yUKu/C4/1lUFcNb2
38qJqQjzfFoOjzVse8OosaYiR9rq5FVBD/Qy/YQStpExPxgMrppuQEEHVF+E92rGsIIJKyIHPRkU
WTm1OivefmLSa7vJ2YU2e4Z/xmp4lfVHAQN7LgBL6Qc/fxKmfHESfWdp7BnjTzmP7ywEl9OUyCun
RRXZr1QKnsgSbUoCNG1xCgP7OSgI9kD7a2WNrhCdJqqPLQT1ebQPZZafIr6GhsspStsDPyUchRwv
LzehbT7smQ9gNPqQoYoZo0IPQXYXw0wmiw3DUcoygU5Jri0tDFQrvQsdDNplfXYtbFc+3CIqXvaV
oGbMFL9zjUhc4J4YAf5XIn3IWuegZsQKOOj5xoqX7jg94q4jXdFU41NDObbbEZM0Mnk1XJhdA40K
UFlDVXz6Ez93bYubOfi/sOYI30axfT85AQnWGKAnNdNtGIEfQk/Ni+DFbcYfm5cW7wIApNL4i2e1
i+R7I9x3HQYPZmapox3TakGaeyrGHS/Aaa0QR1fu9DkExJWH55TbrjHJ+8xRV34uMhpeC0qhdp5J
/uQbf5gK1hQQw0aPcjWELsvHb0cYoVp6YwLhcYg6A66ZkdW2FRJQNLgoZvInMNNnq6puXuH1vKSC
fUjwfm7NXy9of4vK5dfQ/eZOcZ0zZBk35502UvPLa2xFZuWxkP1Hmvl3nZzK/1c7lYAr40kQcjAS
WQDMu9JKNz198YfAsM4T1AMX0k+slXMfsQ4abFYGzKfM7kCG0jv0qU3WsSfoLeIwcrQMCMvNNfaa
dwm4Bw+CdabddG+H9YPnJI/uMD64ZBp6bW9LPDq1AxA2JJ2Ezu0FxIvGXK19QrZVB/m6g1QXOnd9
ke9TPwTSEmJadpEufQqwsijgSZw2kbCOeRYchOmftCxfUziTiphYVAZ7jyPTbdOtmqpjYhQ7rzPX
iRc/j3gY8qFDVirngx+kjw7nYU+W9ykW4PwI7hlYXkLHu8jWYgkW1WTxo/aLwrnlRQaHlyA9pT/q
ReQOS1NSkm1KFZlo5r+y4TXbT+xMu844hgWROtM6EBul9yDAIDMc4wGJwDSezcB87eyC+thsP/Xu
O1ohfYLxtNN8HXQ99qDbA4CLGIxqi9Kt9jkrufNbo2QABKMU1TTYee3FNlidqf4mCx6ZjHOhZAsW
TcGrTcRZCX1cylrwORNpKg9DIS/DuJg0s2DjZvZRdvVTAOh1ZVgJrRUwGnFPMV4Eu6mlGfeIBxQt
KG9q08eapHnDacHEgpSS1idNXSRA164BoVMIheraaXDSd4GfcGYiIKP1NRDuJJ/RkT8UwvQHkMKR
GBWfoVEcfau7CnN46my1B6L7ViK+TXJkuBrTs8eYmPSGhob4y8GRm3LHnHMQFRh0Hxh83U2gWpav
lluG76MXHPMoe+RXeGi9BsgwMQdWgCk7ttTsLmkM3MCNIOjTZPRil5IUm7+KFx2zaW+p552yZV0c
0tzcFdspcenrbfYzgp8qCMODOBcYf2hc2Q06hsC5OI81JV58dVGcpWsxS4SY8huSYPpnqPRpaoct
jXogi+j5o9LbapburAbfZW7+dKQbBKk4H39qxk24BWRfpOVZAxx0kuyu9UlDVuJqpSAiZHiIqf+i
zoltPgj2BNsLIe00Tx5bs/msqJJpOxTqyX3IcwTp/r5JgYYY41NsjK8+ctqQ0UERGW+V4eCjCQx0
LpekMGwhSYoibrTzFEwK9w9H3r82sjFBgUoHsN/SBaL37oh59y6eKFjkxUr6gA+FGEiniurXnlsJ
5ysNW3aZnpd+ZywWh57QTJ6te8rbVCzgy/TXBvhHkxcnDrWtj6fUyqsHzVp5KIyTSOgmZvKY540s
zOOsHqylXweTqjJ6kM7ebYxAT3V83MprngMqdzvsGBaH9gFyJtfto7tLrsXVJS/oOKyf4jLbGlaP
ZBR+psaccGThuQ3o2mBDvix0qjefDhMzh0FgUpWgIWqmEy2hkkEnDjyiNOSyjOI96F9APb17Ne3T
9uSQket/4QHjWdDpnovnU2VCcpYjYOKxGfZ6KD6mWW18yhJXZIsvLQHl2QHPzHIC9ZcVrMt3KDu0
DfV1KibehZKy69oZsZa0XVN/2RN/BTRORIr54qQOnmzMEqAlQzBS9gwXKfKwn6YLeG5FmRPfxnIU
bE3P43QNKoNVdvmayPqyHEI5iSEidQjGckbizeyWcg+NN8dMIZTU88wtih+mcmO2at7JgKtkRAM1
8ekO5yS+GqN8m0uoCKnR+HdTln6O+JFWiLZnd54EH6v/47fOjYdq1xpI0nMwP5hVPm3YV+4H1R6I
8d+53fPIetov4C+lzU5RICF5Rs4DSaQN0kuGYlUigd+5vbD0XlNG6XSUOyvrYCYNnii56TWXfEkn
S3uv+kflluce0cJxNtj7IvfUzXgS1Cpy+oPK3MfIqlcu7GRssB7P1ty8sOsy+fvyNo4Ka+ObS+aK
oLk9/uTuWZYcxldXvKbNG5h4/EwlJi4sS7a+sCLFG8hRSuh5KaWPDt3sbFvAZlZpvogMNA5viLEd
j03IHqrS7xMYM7CXFsGLyeFiGcZvsSO3g5vTZTM+E6TluJMbZeDJR0Mq+2jDnItWQcoP/Tu+1Uw5
ktJBi3YZimY/2rY9WvlPP9trjv+loqPI9NZZ/KOsbub4YlhfVXxP+py0k2LRAB148qitfxvcB6nP
qbcb4EQuVP4tHueJGAovuin86+HTGNs4vp9wRMxmfrCNL01GXUQZ5WbfOa4lWB47gWrn4+yDQ7cO
TIgaaPP1TpnVX0nCMsyOKbvbSlkP/pCRi3C3ptWQ8kzMPUb154lbcs4xn0rAbMbFsV8NatQN/6Kd
bYiZjIzoHQnaMPtaoH6tER0bislikMTg5jeBLV7bjEKfVnrvngmRCI9uTdMWNT4IY3c+1S11dB8a
8m/Ky3fLTkDjupiquunHIB5jlymbcIRkad/P+BFZS69HyaLHzPYdCwrFzxgS4kiD7RLbVhU7xyR+
Ma0/UKzEWUKS/s7O6p/ICQXSg0OIL0Ly4GCWbiB4Gsmbi529r6Ojb5O8V5R6tvZTnw6biRqsSIYf
+MsPJfQIHRgkeLxHNNlNI6HHxhPr62InOtq/nWK883CClZa/t2wLAXH4mkij5EQwdKfo7sDar/9M
0a0QKazEg2YNN+C9zrYeDgMFtlrsBqSSieOjHJyHgAqgWv0lAdd3wd83fQAie4jqiqozir4ofx8T
JNkGsvQk9YaH9yfiP17LPyungAQuFPCFbe7m195GVmDktHmLOMm97x1m8Vw5G6ekB2jfNC9Cb4N2
O+S7ej4z683TR9b8BhB/TBnsFSiPMuRkS9Ypb6C0N48p6aGJ6BiSneOJixPAeeTjJ9xp5L99tSyg
BfN4xt7xTF9p4zD0w75Fca4HE+f68wDgbb5M5UNIFNm1zMNSxkTHTOAerMp+ciZ35YyLpQhXKQ1/
UT4DYufLHwEEhXvmJnDEMl5Eopz2lkNUIGxerKp7LF1zY9j0c8CgpbOPhSNptL7fK9xGFV4bHac8
KflOQAk053hlSWKNBRzcsf9nknIKql+d6F0/cfXaVL7Br4VxKAKxyyDZwnFyc/EO+eI1aJ8G4gpZ
hH0Hf2Sf0voBpVbUuNZd0kL3ITelmYDqDMmnY6nRDg82Zz8Dxq4WOypntR8+xBNyBFUX9HOu7TrY
BpiTytjYjD72YAnKQxn2dzK5bLEz89Qj5bHl3/hZAJE7BTM13ZdOv/NEdOss6tABwWmijiEtZWyt
r0Kz6NHW+zQQQx7ZmdQIzjkn1t9s+MOldokwkm+xbGeVYbJ+6coRAz73goTnuqcYQM9Mxv0NMe0x
nQ8erqo8IefpvgbRQY6Xlka9MgI1kux85ugRU3VP2qemPLTFcwTCMCUTW3/WFeiS81JyXPHiGiip
blnOdo7Lxw7w0/Xh6vlrB7bfzNvUmZ8UWFtlt2sfa2/lfBdztqd1gPGBgtw83ZlWuOvYYoyGtc2s
YRsNSAsOXTEF7ekgQAsA5TmXWawcE2H29k2KCAnBePDJjxpCvNUsERp2t+Tw99QW4p73D2ZBUUIg
PzTDUcLwZqHbsddK2NoDVyhSfgUeBfL8NgOyk9JsNx2EthLDPm9Y8wTXZG02yCFDeCj0gQbVdWvq
O9HzfDDU5kQYhnWWVFelzA8nz042m8FiBEGJ90mntFmQck4ZdT1QUY4+jpIgM2mGkdR8075oqkHT
4XsAjW1izwQbsgqTCDKMuKZBfarzcRdx/8rKT8nts2UlYwxrun3/NAVDrrDuMkmACdEL5Cpg7ruB
jFdqf4fVc1C9+7qHJIixJ32R/nXE3jBfXL7A/x9o9cYqZjKMM0ErzZUsB0U67ZHTpuSZz5/7DSs3
8JYA0GpoPwTMSziOC/BrcWGWo3/sl58Qc2rFpiN19AND4jpwMH4pzjOX2dpEiSar6gF0cUT0VqXO
zcGt5bTQuvv0DL1jZ3FJjSlrFXhw6NVRjwkkIYbVu6pNASt/99Zrw5UCaZLYYsvV4r0at+WnQ+UD
3svFLukG0ypvns366oVkzyCg4Czj96KgjA7swmcsej45aBY1etVI8hH5jeJYsBZg8fms7vrqsZTV
ihaYbZRBYqH4t5cNV0FI7wVRy8k+KGyK5si28gXphMzP1kgxECKF+HczfVCDy8hHZ6LSwGFC7CKp
f1L9t8zpgb7ncQUimodbrPrCfyFGxzLmjqVHy06PelX3yMDOfBIGm1qssxpyhrceGMdwR6UuoTrc
L9FdE7Trormvh2/L+g3mz9Q5DDEVYyfTvqT+Hv2dH1V9Nxj7mnyzRGj0/UQ/mnLXdf5Cd1/gAlVa
enNXsbFt3IOwbwOZGAfcy4r1pRNvMqpjyQcjGlC1PBKe/TXp6Iv2TPIGdHf7s1xawGl/pueA5QkT
Jt6L6sEqv4LmKWrQOZiY3CPaS2WSYhon3FXnjqZG6uqoldrV9ofrYffsx33+0037sj+OAeHyQ2ad
i25vlWvffTdB89CkBGO3DB5pl8Y5FTy2gpVBEN5lLSpbcN8F5rZZDt5IkURTezpnmfS+KZU/jP1v
DRilyi+FccOYgo/tmEEbrWdrqwe4v5jVW4HJLviSEdbQtvqXym49QToahukwBx9u4l2MwSNYqYGG
O7upTg52n5LqdYHAmj0FwN07AenQgbpjt8+Dbr5LTrTWSY8iD6ZTH7rw7keyF/6Rd07bLEi0fMk4
20rArC9CcI0mcnHi4gMedz7vipwMSROREvXDGesZWUDQwybsyKFCNoAnpVLM9qQZ9MweoHlDNl7J
7ttu5dr1Hti75y1NcC8eUHji8HcODiQJUhOfCxfWGZfpskOev8r+PJWP3Ui+lbxrm8E/FN82hP6E
xrnMIR1H4wUmHtXANPCeRuuvrdiv2hjDrzXLQK/+LeAn0LKEhAhn0zwlArg3xLFmTGmE4eTBTufY
rEvo/aRbB7PIbhGfmMjKmSJU92MkU4VZYJPkLmIB9Z/AvDkDg7PCETBQWzH68UkblK/VxjUhlzKL
4clbPNVmw86YkaRKli7rg0c+W0QJOWD/kPsWyvl9IowHNSM8futxuJXJD1ahbY1TDn2R5A1nS7jp
huFFJoDOPJhxe6/q2Z+0ZTodGiVD+HAVbt9VbwYBWPzZQpSYPQsTSkcAAKtmorv2KcuxxmKsZUB2
vTiFDpqPAejsao4Oo0N9KearSpjnTnnZV9mwbcESU79agb3E50Yju1p2j/M9ynycU3TPE6kadO2z
iCVeQt250zRXa0B8/BlN2l2IJgCQNFU9ohDM+G6ONrwIggA0iP6xEmQzr2gHHXbjbCxJU0l1ChPg
sjKnX4+uhoGnmyJpoHs0NSQFX7iSQxYl60Wl+OlCXuU5Pi6scnuqJTNcBTBq2wKoWiTfms62sLjC
hsmYOF+cBjATTVySrAphRXJvIn7mG5beUo4I78QlwPnXNGa5tpP/abEkOfHcoFevKw0TY1SG+WcF
5MFKrLeupSXNiHTYg09Rv25Hb+OOX4TzHA2x9dIYMIMXpkzQbTqnIMsRBRZ85UALg1yNM6pX0wrA
8WQNm2J2zCnSbgV7v4uDd6STz8wQ117GgBw859pSHLwebEyTQ9yzSezTY7vcYwcrPglWYZ4yTlWS
8R3tCkJnQekvVx7nOBQ2c1CEjwF6SU233nDDubSQ8IAacrV9iFiT3AEkOqaT8ZAnxmfU51Rujgp/
fKD3DSo44Y3llaZmmO5D9DAk4ltN3rGTEBlsbLwr2ZDjCSi4xQqJ3TBBz7ScN7OzTAz+xjkQuSZQ
iNeiDcxy2ytuwEbn3QoCZHkfEjppGIUgcnHhhFEdCppnE143KTdYU+P/BGoIjID6hU3Pejvne+6j
i/jc9HuO6Lupd06DZW6NiuOIQh98woA2+I7q1DZ2oklwAuNw3dqSdqcMbJDXUOAVLiCgckqeJrPH
u8Uzwhr9H/iPmewPVrNe48Zya0pvirmPr1nXV+hWJQN3JIGRw66Eblq+2mFwdFufpgb73iiNFmVh
OHpMnbt5jijekNNzo6s3T1sH6YTkBadVaM/pS6Kbimra+Z6NLqWXpscUP7F/8qPQXvlsT8LAstdG
L1fMgmvVgiiS3DWqRLUEWmA3jUnnokLY+X4oy2ifuJAsnDL5h3UD14AuXpkzmevYjgeZ0691ZnQf
KSkFVQePi7O+pu7DpZcqtfNfP3N3rekQCCs7gtWVw36tYUMdQuAt5HdvU8ZaME468UuaJO+BBYXC
sA6dL3649O76FgNII9KDznKQB0uC3OzXsfh2aJ9MhYZpRaQ4JpqQksaCH4PjkwzSMPCVgnd4R1r2
6tmPi2ZLevxaZDbgBlkcFG6JZnmdi2BfG8VPJP80hi6vmbbanQ529j0Bs4Ww5EMzrlO+v7eZFpwK
BwxBvVMTKEbU+EH0RP5mNUKTYz17H3CdpTZ4PEe+/GaX+eJJLqExjzDiPcVT2LC5li24ZRghc5hf
u7IN4dfT9zFRGcOj22N0LvVDZkZkBux7nnjsLu6aeiZ+14zbRd3T+mhDehpvXodHwjl17LmUyz9t
kawXp+bEDQX7nFf6O5Gyj4jSD59ygbB7zY35mAKDZSlqPDesaPFmKmTDjMYJPCZrXjTILQJBUmK8
lo+tjr84B/mUVf0ZM/BYbbt1zQYIxZjWsKi4OzVcB13XxIMV/UtcLFYCMxHr46d8IFfIN7MiAN2y
0Yl0eEDiX4mGcidIEdhHp0SswoG2P8cDmlGsrQGOPm4f4bgb9iurxrevhemdWqdeFX626USNTD9B
X2RXIwjiDfSDhjGLL7ygDbsd3haBqVbUJG4zWPfZ2PHicb7rmIS50UK3Cq3pgtnnQq/xMQHkxdtS
HxUJ1hqCW1HKb3cokQ7dzoeQMuBFGg9uJg5tXR15x9LxpJsHv4Kc2levPpfzgjK2tBo2Ng4cJyaT
2Fe4utnhgaMouNi2uYtTkwhsvjOXDkvdkRoF1jJH9T4gDTT68hoIrslcb23EpDiGDZLgeZzSc1D8
hlCxgJf6UX/iBb/1NFdnQplErHd6CrcNQi5zIHswFSSfAuN1TYefE1dvZuGcIpqZNxmNOX4N7KH8
F7p86eFJASIw7RzNDitagRyWJjxBc+1txVS+GLKHVlrvLOIc+Jp4JQ1IzIwEUVTfRSXvHqwcwEJN
5q4aKGZE1Lf9COnmW9vhdLNdSTHDHz0gZvZSmSU5LFjD+Rz/2i6uItdkT4wsmWP5mM2HxTTlFx6b
7emd52jnsl6MoPSB1lr5ig50/auoNFQj6KjgmxI//BvZbuRwnhv1h1awAZbJcguXK/30a3e2FKiR
HC3MgiuL2Oifw+p1NChxL+lOzMyJ4xDzfr0QM6Jv9gM0/VrOHwe0135KY7xayh5WI1KSn0X/u+BH
spmDQsufcJo5KS4nNaF3xR8Aabbcf/A4wAQD0AUKJUp/DEXJhtX31ZeB+BO6Xr/2BrwphbpEifyM
2Ie3yTfgnCcRFWfOmZcowG00DqJ9jMd5X4TJOSqgeWZ9IC5W2hnr0efhL9r7JGz8g+fSZz1hcu3q
6hAoC2DPMO/8PH0aJnNfz/hliL+Vo/XRx8lWVn5L3wFY/cEpNnFrXwXBd7s2H+TCWppARKZFH606
NwA5Bl7Swfsj6mleVfSo0LJ38kGrEBaZmI1K7Dc1Yql3m1z7ZpYYGqN+PxcuAeV5b8fqw7OWHA5q
Z5WYK9pSuR6b4V2N3CSCWt63opB3dsp1aOrIOc8QUhnBJig1Jdpf8xW401fQcYxX/CuZHd2SxH6f
82g3ZyjxMTQSZnjWuqscno8sjiaOUqL1ESgzxJudB25Ul/ZHggG0cx/i+NdjO2KONwyR2zKhY4uU
X9yBYtZYbcD8BT0TaKgfhfXbu8wLIZeRpNslDuWTwY9je5vBDdZxkv6V007yEIb8gcL4g0laJS1i
6fzkQaitupeBRum+2FQja+plJBDRB5/DvuTE8QAllws5RLLjdyZahd1IjOusH7kwY0MunP5U9AiI
Ln20gESlbA/E+bZh59Ha/ppLSgpKPYKiRHXgy6/OdoFnu44MTKjucNfU5M9EnD8zAhsrv2XVrMeA
jpaG6kDRpxwhLBwLFe/jSUAa6kleVzUW2cb6C+K4h54CHcUmUwuexdimnvXdgDBZh+nAyD0E7K9m
Vj2jgVbTl8CGl7FxbMR25NrlsQEiihTk+5z3T8+2dd8N5t50huPoE95JavtVlQvPxWgpfxkQkwCS
j+zdaMqmq5grDgvcXYbJmn5r7KqCrWHrh6RLhF0e1BT8psAKuXSBWGA7yzaftycxG7lJYkagsZje
ZFmcTa6TZC+hu3E9fen7f1mLm1i1O5AdN0ZXGhaSD8ztRzqj104NP9HBiFWCo3bS9jJiKl1P6Gx9
GrA6ix898eUyrIQxJOc0wXWx+J9HYhBgFXAxbR39WhL06nm3E+E3sxAYgAN2iWo3AJMwBPZyeiV4
ODFYly2Y6HYg4nRvUiva9eEWVXvF9WZbeU9pSC1mlxDTIhYPu2NqbsxdrBo0zLYI+i1J/mo6War6
o0NtW5b/tPW5oOWSfvg0FY0kDPhU9N55C/cAyikg+1RMjGw/TJZ0d8E/GPEXcjlIAcSI8nUovE0e
P1oR8DSXHBW1Z+NwFzl6XRlfZfctpL6TlHfJ5hIEeguHlYt+jV7uy4do4cFI/BUKf7wzEveknUd+
LH4c4fCV6jY4y9YU01jWU4jfQbA4deN+P3IPbRmUHP4aSAGrErw3vLcWqOJkLsyJreO++Vh0W3mI
rZ1OP2L95LoJNTLA1dmkoZmzi1nlrg2zhGifOCwMvkC+JphgG37bn2l3gVdCfI52sqVpMMUh8xjR
9y6vPpxfSQGPgNYXR9jMnhRZF19OjC7oLcmmHIuLgs8Y0sNasvGwjO0UbeP0jeaimZnezrArLaVu
xIwqKAmgHcfqz54gSCqgpWyF4/ErLD77WjyxDt3qOd1zHq1LK4DAmX022ZfddMcsAD4fj9E7Nb82
97tGwdEZYFEFXHFtDyx+3/yWZrQ2S2Jz1QzaYIJ2hTo92PAdgWayYU3KZ1APdykXezqFvSft3wr+
lbkEwYdZl6Lv/p/obhofXYt4UbXeboHXYcZAFXpx52HXLY8dNj7g9isP7TdLa2xT5aM0qyfPcvfz
ZBFJibbdchINVDP5eu3i+F/GUeXH10qzKwzlCeDQjXTu1vVNmFNks7lWual/n+I54dNk5dTdD1G/
co3fKmRu+ovIxeYRjV6tsdF8Hr5/08aXbemT8JJXX0b3OkrXFfEmBhLWLC+to34lxUWa1LdSH2YP
o8fHpLrgyaDrQnbH3xaDxcWaim1htE5VBZCRBwj3lT09h+Ijr4OVmxnk7P8WQdJT0W5AhVVVdt+N
X264ydjB5C5vyhSoC16yEqI7NjvXtlE7uINar27mbo2pIRz1nM83W2GwiKvsXFHX0/LIdjo+DpH5
OWtvJ/DET9jzHW7CSv3OHj5aWpjnW+xFb672n+3kwLJH2LSOh1cd41hi+WZl2AGa/zg6s+VIkSyI
fhFmrAG8Kvc9tS8vYWqpBMG+B/D1c5jHtpnuKqVI4oZf9+ODhJ9d3MHZ3fTAUEav4UDWv1ZX32oP
He0cY3YENvQg3OGpxihVGPruL/RPtHVBjZVX99uknHF50+gW37P8FNUfjX0CvA80h+IW2j9iC5xj
2uxLhJNI/IzTcxc8O2hoRlzjmdkn04c7nBxxpOxsHt4rSZKwWZGzzyNGVC4F5FLWjqBmsLi5vr1x
coFixdsI5zh+FZ52JuCQ87SvWwLtcC742sSpcS3ZE811t57lUzllWNRvlosnN9ubszzKyGdTXMPY
Hn5jHBRd1e8gnB1UyHZCNi82ixQ2j96DCTogE/p5CMx062JAMb3qA+L4uuTKlJORzLwC7RAqSKEJ
NCp6axOLw8chhAyA/DNY5JpRqXDVFdW7Iacf30Wrb+zwJy1pH07Kgw+nXNVMyk7e4pAW/82N89QE
8l7w5VVN8eYZYIpwpDaC6gnTYDgkSMOHgAksbwh1jfMay8pNT/LZlDQD4plwfa5ZM0zoajIQCod9
OgIBcRVLfGQMxwmIrFp4JrBfx1ywE4uOdm5EtF4pY2Wa/u8w04UwwkGpcvAkJgLMZARPQcWUzL10
IOQS46+tQv0YxUgQSL914z7NLQi7lFV7AOXA79z70EA3FGDFYoyqeejwkOUSj5zxmXjNex2S23aH
8rcdCWc6/IlFBT2/cq4A/z8CY/rkoLJWEcBY244/WjkLBpxy1c7GT9uW9RuVwlClsdqtl+5SeNDO
sI0NtceTchZ+fs9CUkjmFHJqR09eUrNzpwIo72bjklbo5wE2XspnxCH0oEqwCNak57q+pF3d+2xS
hNRObUADP2V+Rsmm9PYuEDfDHT4JS71Ore7uTWJysytcmCnld5EFC3p8/M47nPT8w95SMcRcPXzE
CIMrfDkhKAjzWVMlSYR3KyPPJaXooSEPrPTY0u5w098iRwRbhaNel6T5Xfho7sArmJ0hBJqc3Jgd
4xt7EIU10UPSFOpu5lENtNMs3LMrkLLOPqFdAFz4Rv6ZsrfmdSzbVu8cc57UNvQjCHMAAuO/zskx
MjVYSi/GYLKgkezWpyBl70PlcSnG09D1/5LwlwVLJpKxRfjUhnzIK0Q3+vhaJzyUA00Fx0RlrP1h
BFX0R5QFl5I2QaoFyR2+VmF0G+LspVEqy3GzD0yKYIUrKFgU/gVo1//x1CFn+L6Tm6fKD+xkX6sy
rfe4vtpgP9gEaiiHo6abJGPJUZXMQyKuyMZCbUsHPXpPGtRkp5SlaXYzC0g1FZUWQIPCfMaCENrk
ycyoMF6MSvreQ2nO3id1Jzm3knbI89ugQnztrieaf2gh7Y9VhiNzEelFCtJ5lTJYQOhQ3P8GQnl+
VDXhMeM2+sSBTVSCvbl+0XJsXxq3i/ECu/J76mVhrX13UTFHv+u+LXuKmyOdnyq71GpgKBaSqXlb
VL15xFKo4s0EgCgu0SHFMoq12azZJvXfRm08ml70OPOgeksptZHbvFiJmCfmQ+qyULgCvqnLa9Jt
QQ6M6XWInqrhUioQQZyUJ01FV/UIRCb0HoNgaybP0CuIXbO4qFmBUa+zIdKwzTwsWSSQVGeziFFE
mzN721A7D+D7nrjPXhw/GRUmkAFXKgc+Vu0sS06VEX7Xmm203Z1gdf4FFKtZAvXCqQKs9WG7Q+TH
jGbBxFNTvHZnZrUBXuokM+MnGYDqLGx/O4vTW1Rxo6+00W1ZTpPMi1BY+47ZPkjAa/SqPcYzv64a
7rTtRC0DUkulG34jBeK1UNG7Nb4y/x4GUh5iLnCBR6+8iF7dZGLN4j2pCo5VQfeACOabpAyW2ouN
21r4Hqp32zKW0Yhy8GZKj62XkSyH1Mdvl0gtoG4dTycLgiH6FOJK55jPxALs/ViMtw6PFqWLzISZ
rZ4Li+O19K6trYdtlkbECReTP1SQzYyjjBZo4vKfmYCrTd1Pl744nMmGb6zzRF7jvH9YiNgOlV1G
ArYJudH2aY4lLxRA92euWwVZsMlntWPS5ILPbU2yyMPTKG04fyEyWSr7a2RVJLCMztygUy8lEda9
mNtz7bBWZZur0Sxi8jLjZmroLixnenVmNgGAz4LnvJofyzjYG8o1wGKCTqwpVRC8syNz2GiLuGdI
fr8tf00tV8qYHqoRSlsX7G262owMDcuwmJGD86j1Fyu3axc5/6ieZhPPULDgEbrq6g7iUsni3enx
oWe+fREm637bPtjSW8Xh0NKS69PCOfIQ+PzZmSFWeC0/89Q+GLl/qzxj44Hq3JOlomIu1hczSR1o
FtiXao6txNiVdXVJfHvvtw2+G3JQJbu03Gl29Eptasu5JCBsDT++8UCchRG9Enl4j3wouyRkV0WO
28Q0WUlBJoEdZv/lctD7nO4UUyXnwo2umg4hg1uHQ/17Mrf/dDv/00nyFs8hv77BJAJZbAZKikxG
FiBIOYhUjlHctWJFo/XIIpG+04q4s2V/1QUZRIJDUFvsuwNV0k3bQyKQc9uaiHnFgIPPG8ri1MRf
tQvxfziCI9lUuDk15K62mHbkeJHAiugoasyz/HWuUx/+hw6y0ea0jSGRDf20LmPvHuOw6FP1DfL3
pGIT9klzttQEV8rODuZcXbqOM4b5rDJL9GAu9wD5qgbnLaNHHsOHc+kGiWIGTFcOOz8MQQ+B700i
+nYhMPsivvWZBVnRgwtg0CNjWfdW+SytlHgTSAGYE/7c0tojNn+xZYB5OEBvSBYHaHudVP8W+0Ci
0UUurSifcMf4uylT3iqExrPOUTrBWZn/dYXBvUBtIaPAFcnFPgv0vyIj6+ALJFvPBXnTzH9GCs1H
uMjSBPfZhiQIDQxOcBKaB5lUG+afIwDQfBiPXdm96yImBZ8+xfDXkDhcpBmc1+Hkor4P1qdZkN2h
3+Ze4q7MRYhs4C65atpiNDA+O/zPIrOw9ZtuH8TwyaJZvQ0J+QUsPEa8OJf8oeEmD4sRx6haLz+o
1zrreWpwluQboxk+As1cRR1OnHkkM0D5l+O+CsdjzPLGMgwcdPCDK6XPYyYV8aKQxHSAPsco4YL5
1RipAD0cmszZcfbv7bD89AAHE87gjQFUvfFnhOvkMaFEKp+C22hOH6MDLzdI62kf9dEr7sCjZdV3
vzCfWFOeqrl5VUA0TcatDfbDXWgLZ5Ukw+Mw4hjNsmLX8W60Q/wlasCQ1GzYr47HIYSamTkEp+ek
cqCLe/fOC98xT39EwVLjoNvf0HKeRrM5F+K78tTbMhk8yIZHB8oiJV4if66r+ZTOgKh6DGz0EFDL
3jt8wwIW+ynZPpkSSFruxLbnYF73arpZ4y+dFD/DwiFMld6DM5zI7vP2o48UqqonLpE3LVs90J5T
l8YH1zQPU9gnSzj1Edf3HUHvTXsJKVaR0G1avnQ26JcYvdHtTHoQy+rRDYpH4SpuOjG9KGUAMtt1
Ebui0qaNBYZpX5MwBGEifFQlGVBcFYjwJCNuS37TJJTR1Hy9B+q9ZlFRHyu9Wyqmfm8ZRPszXLH0
GVKFrmo5HdswjlbMYdE6C/lPzg1NWNIB8TN3NRZ9JQ9VmemnchQTfHNSDsSzidFS6sQ5Mj5mTnct
lAI2Z63dLF1IHh+2Sn5ziyE8crGHJo4FTCv7JRKwsev5M7LsnUWWVOY4KJV5riZy8xB/N35sYMTs
SpdgDRemtJ8zamU6SO6Dcvtrbgb8KCEclC6uCa8j2u6MDJnBUm74I7Oie0pzN0DTmH61NLuHsAnG
h66qrpbDd0NWdBoRRCGeETXcKebhKlpyAbjbyMpNtAn1UVjuqnGGwBYR8M9t4IBukDIUtQGWixFT
vl9U2J+hRc+GfB50+czUEK+sIYBJqea3KB9f65QJJBHVsxYAIYnMHQeT6jZU7sWWJFVLYnGCWAf6
UZcdb0CyQr5Iv6Ys22CuqqA3WVD2EEXafKpvfQtxiYgWFHQzIQwYaQBCOU7Vqs3fChy5rF5Zs/hg
dsPyT6Oz73SHih22L8KEUzRBLbeD75TBmoUWDcsu4IZxstcRXqyALagz4wmwaNdoh2YJPw2YH4NX
+H4X4eEhLKqB51p0FzHLTeDP1qNhYdU1KustZV7UWJ1ys9sxSZ8J8pwK2mCqwCv2sQmQysSb0AJv
wb79wn3xeW7yl4baekq6XkvUn96dvixqksqBL1m1XEb6yxwRoUvw5QDDuvc2g44Xwpz3ZwdClekW
56KrYfqXRU5UF1QaGb76w5UUFdR+frELbvWTyoZT2tlX2w+++HWVNx6bcBXXmIbiMncPQdNzVg0Q
CU2yzcTqLXBCfJLZsYyha+WVfEm1h+0C/XtkJTPGN0rgHHVQkCndEaGBnTBYkrULdgoy5nfQT4fS
jXfwRN4qWoCZfjA+Tfuiocy7qFAF7FOGE9FOmKg6+1jo8LLwuZsR+TNoqr1TyEvukkHV02Ppc1v3
oDqDzS+Jzim9Jkd3MpsIh4pxzkv9YCXD3jDiG8fgxheodvZjFtwlKZyGRbDLuD+lUJcSyAf8YCPG
bhmfEfkZ+5vuc6rNW5UFjyp96X3CoHhESmaogdXeKHEa8V6VoUJpDddcox/U/IeXaF0yJY+6v3kG
XDZi2IqaZISDsPlSvTwt4DQnFo9WSK8hPd+ciK4k7YEKEFXjqURRzuvmlsVqY7XxbiZllZWkb5Zw
RI69rh/e4wW5b4ADwwDYjkerB7Dc0TLDzgiFGavkl9dzn2e4Hftt6lO6ls9G9pBOMygEHg72qMIN
Nhp3qybs47IQtHuLVtJ7bq8Ib4zOD8Yvxv5uz3WCmBITICbUpT/dpqOBjoG0XXEVc4Ey1nen3IjC
xOVELwfGX8O6xYQ2YlZf+AuRcd3d2NEz0fLczPglqwXjRCZLBIgy/S9up0MpzVOeg2GD5I2/uOs3
cb8deWPT+V6CIy/B0z/XxIhw7If5uSMopmreWLgM8Hrn4mh0T111znxWUW25BWjDZWxdWzFuwJNk
2lJYITP+rRllpV48NgfCopWk8ZeZ9ODkuxaav7wUWC3ifeIThWVpIZMvapsQYRtY4906h9DBH6Dy
x4jLgHcZbHI3FyX/m8t/uOZ46IgW4V5pj5bW60a9zQA2S3BQlC3Bs61o5TnHwyU2N3L+9OgqV+PZ
6Xa2cZIteOA83bcBFfUzmVzSFLy/wktL0M5cl5S6LXuZvitIRUyQW3YJryi89f0GNF5d7xhM6+xi
kGkndmEznCHzWUfZ4N6nEtd4x3TbcoTGRzrmXfcejV/ReOLXk7C5LvdyWVjA8LMoImqeA9ZnSdX+
qPZCW4ObRicZvNjdBn4mi8JoPsO8LN1DpFdTuY/atRtTH6HQInseEvzgmPDJpbdY7O9Fw9EyXIoc
QOy9QrDPFvTMpSD9IMt3ky+K9UL8uvJBhaCCsEG2w0Oz9HCGu7GHT8V8/l634P7RUlxAhqp6i9hT
t8cq2bXGuWxAhaJKPlCAQwj8goCvoKW5f3mPiuQh3BLEpvaTGuX/bMz04xmoIg3COc8yEUP5Upbr
AVCWfSD7aAVwiLEnrJT8GhsWY8SY9gBSshxzebEx7J+aOyKnSXXxloXq+IjyHSgD+BkScXSX/NP8
RDjUAWLmvhbGgVgpT7v6QT2vknsgfjrXIClKDl1+pg5Ak+rk+C96Osnxo+D4z5JN7h5rA+Fdrdzx
HMdEzGiWb8XNAheIL1cFmFXRe4yvbqDGjMxfi5TJy8Ym5b+sumycW0z4Yty1c7letp+L790ZQDqn
VCfN/5njycen0Hq/5ByUerepsZVkexYFxXoIPYRTIpIeJovZ/mXyM4gp5tLbenw7fQjDKT9syzc6
9/VHLL1XuXCNxEsV7Zf2upRoCNn2gvHDLJtVscT83YtPhCe4NNajycVS+xx4Swxg4jI0xp8ttCFB
ffyUNNF2sMZ3LnrfGfuGauvz6tbtn+MHtN18j6I/Y+kPuKZY4kLGBxAvSM4suNYghLe1x7tDE8Jw
MpSdXK7liBk/mKwErCQJy5xRXB9LUg95iRfvT464ikUN+YdNQ2J/JM6TmO+NabGP4DEojf+qaLyo
3jjH3gtxf4S4aVPwK1ogOVY9fhowFDPnIgbcFmc3ePOwKJjx7xCBcvAoeHUY14Dv9o+SThN1aDv1
mCCqJB1WmYE4SuP+xIG+MwxtE49FIIrZZuz+Fs2xNE+J+ifJFpUFJhMR5WLNKYW/jLxIV9rJOiCA
5bgW/AqOs9h/d+0cp1zMNn9s2I94XFd6COqZOYOXk5gWhm6Gx4eCQTf00RCQ4NLsIzVqfANu92V7
8DCHmarwblrFhvnVd/4BG9hjXyz/A0W0oVvQnuPWO7/LrrGMCQNcXLf+EW649XG9ZB5r6b7OYhLk
cuLK5rOv7B5z27nHxJvTGmM/lvEgHSAyKTzmrGxJS/P2UQD5bIrlEPSIoar2BdKQeEhrrLVhnbK2
c0N6QKP42Z8cdkJsO6fyJ9QdhzeNSLptn2QQfY4NBYfWzH0hbRj4IrrCuU57LC/VuOrojxlGllte
WRPUm9G3W7PYs61eB/5vzL2pAYXezPmX7FlvFa2PKpQGlIz1EL5tmN5Jzt+p6jRgAv3C1Gyg0pGD
ze4DzgvaDrYyXtbz6ji37Kbq+Ak39kqb8cXP241VDZBVnIgr1PhtZxzhOewpt+82WYGvK0/fk8rd
m/jRCtZDXlQiU4O4phrnaI4TEJOkf00pDEEsH24ker7BYd6ntjna2fRv7ihoISgOEglAW6hRyTJw
qBb9bCMjLkvp8D11zLfQy7k3VO2F0mhEOxMtyGnfwm5cTZPyntLRvockjWDTutS6xvF7DXmnaOyn
2tOnuM+u6cBfJW2HeueRfne0g53Fx+c1s6XZ9C4/mTFuDLbaaQmmjGLR+2QxVdMGhncXy9sShhXx
KaByb2cXDtAW8jzHph46+oKLFfHVSy6X5EPbfHQOTzJbxZR+5+QJRx1uTCHctcz8G0STT1tygnUs
VxVB6B2K/JPr5lyi8vHX74p/ImTodCMM5U3SH2zb33navdHXl4P4KE4QzC9pXVxgHXzPk08tjPtB
OWy+aXO8NUCgVWFvfJ/R0JK+z9vJCjDogtBlOH+i0edsxv4mGi3kDkLPTbaD+mWdpphvFxI8wAV1
saeQrkbN4TOxqjdr3Cd+jhc2m+8TUbFVSJBwNidj1bFAiu0IMEdKoMOjV+vB9PsPf3b3giryYY4e
I+gaaxurG5UTp6lpBeEQWibI7uk0fI89tThWxDHv83oL9+PkyfCujJH8Cl9rkjwOTT3zbiJMTDn2
zSJMmoY9Cc9ZbwNH1OyWKB3qI+9F+Pg7+bCsJL+3xisYMRIpeGeCgIQqIShaHTQTcr/BxLpcf/uD
rgPilc3WyvxdX6FPz4Ty3co5K9u9EDM75m0JNUF1Rz/9V3QE/uuwOYc2juvCBNheUCYZSJsjSYKm
IBEgk3gvA+Nb53Rk9OneUfVT1fU+1NMM36TN/jKcBEVTrnjLqslcS+lEO0F8o2Q1JUresVhklSXJ
DQQbx3Y/pqTa9ijaEb6QB1Aam5zSNWLyDwNwQuUVlCSqTweHhXLH9hDE0N4R4TPJOJMYWfSX21Oy
p/B12iE3R/fOjbo9jAjzN2zMYsfOMfgo6Ip4S6Qh3qrZgaUNO7H4bxpVy3Q29/tpNr7I2sfwy+vi
EEOAoMOg7xXs+EBzu4rHiKraqrBJWZvxgOV1greWUD2tV1YOajYuvFPdD8E9HIO7EdKoJVPR7xJu
3p673DAx4TB1ELUIfcc5Wl1IV5bjUIkQ9cEEWLgBs8B4R12UUYaA5cfSeAKpHVzhmVqXUSig8w1s
oV578j9pD1F1JKzEM0JYnEA2754HRZb6ErBu+azD2vxrAxWtpPC5+FV+t6FPIQVGR/bXbttobZFc
wNpFAOBR6db5r0+N6UYZzH+Ok/JtoNNSU+u3HORXPG6nPPi07LOd9+NDPrrX2jWSteYimdeUbRbl
IWtyjALwhEBYZuG60c3JzqLznLhbw6/f0hyYQFVG1XvVp/osEhrPmiqzDkXc5lyPzPXkYrcc7JQp
EZqUtTMEHZ+dx4pBjBlEJ005WSiTgq0RVePCHiDamoqZPVBqm1c4We1FGaTjgr+hI35nRUkBk51M
7k6DZb/0HfEIzybZESKhKWKGfgfTPCkbHLRBLaHrhN65qR3x5zkhZYZJMAybWUp9p0EB3qcDX6gO
hr+ezxpIt5DHHjMc6WMXVsLsCdT6ilB5DlGwxN6kGqiUK2OuIxr/PDsDKaKkfXbCBMw5X7NvthBv
Xd+XGHJjMikcWu5rX1VLrRoQmBchE/2CP0PeEfFDPBiV8UwEzQYVlNr/MWiwDyrAmJfe7H82QQsA
stZ8I/AyQ31atXUlV/GUWyc/BUHqaSacMMSFZ0UaV4Iqp4E5NZ2dp2JwcoIV+IsfkgYWfeQtJRUx
qnFo/kpnGWh8hyouyubCBBAHoAMKDkPM2VaI2B9c1cK+80rISKKOTo1DLZZ09iFgfTYUS6KxGvZ2
UHjc9XBbMyGm4fzet8EJAz7nMTeDxj/aI2XJbl6cun4xwOoXiny5cpPwiFn6LaHsj1BzT+zRpSHB
bgaLRm6CBtd4CCYyXminsZWdZ5cNYyTgFPeGSYhLt/Z3KJqDpicgJXWm+w+zZVYkaeB7ytqKKiKM
i5XW7OYbrGwAekWBcXq0voKlr9HJ+oxs8byey4gFpzhR3QDqFm06Eu+535OMDL0X7Y2soroJT5y0
+JvUE3nOkZybVIFeMom4NXDZ6CK7uUv3YeTfMxPcpTGT2NEEM0urO9oFVVz/n7jqcflgyvBp1tW/
2aOmohNkhnvdYXqZnDPpfuBHBrWtY0Z/esVC05+XW68jR1rykN7p22UHUb8agX1mN7S1DOfg5eYm
rejiobmpHec3v8e1nCqoBHQKYGZ1vX0Tp0D4DDv5M4uJVSeptSMVjsFpaOZ/rRg+naJ8DD0mspy8
Adk6OVSfidn+tHhLnOYnkB+9Ls6DdBKa+3jJt3Z9rggiGk3Ko/I12nQgMK2xSuau+2pl9yiCeTJ/
276xH8r52/V9ZmaFz9cZ6G9RQf6vR+Czs6chRjbgomx6LhVbTF5FqUhcNd3WLeSCQBL2RlYtWjGO
XkJoFlhT4gKuydqBDf8umy+dwjJXBcUz69yI8DmuNrw/MT7Kehq2vsDtJUqeJe7BI+nXTLxFbGOY
+kGUnSb0P+pW2YXQfWVRzg2Zw4SeISb4jzBYDA/eCgIFbxjs+tXea9R7mejbPBg0MhlY3ojs08nM
9a1sVw49bENIeyuGJHQccyHMhnRgQbVzPfNa0HY60QDM5nBuOAbYX/SQxCUrKjl8qEafnbo+F1G8
Z4VzBh2HJBHu4KAcVO39OEWw7nR5INLEeyonYorGA4BhZMY3lq+aCbHHVevMMdd53u5Gvs+kSOjR
OLtYZHIs8KNZHesSPi6gyXUH3KuYA7Rkus5VdmtH/EBT/db441oVSy+tpCRcPjS4CSScDxOUzir1
CbCzbEs3TeT9I8ikj0SpudWWQpSXrgxAwyFIY09YNW6Lc0dik21WWLoupRm8qRBGdoEDp+iMh7gY
907sOVvlcbmGjszr0CIOS+sR0A9DknO4dNbfhHZdlVBPerlGH8CdfbJ0CecI98XEcBx39au2ePMH
bwJTYhw1q5z7sCP8PauGA96YXVcFhzSsdzM/WoZXNqy9M/PTsQ+DXZY618YNwM2070ab/NoRY6ko
4qcyAuY3YJxGZNi0DjnC1D62dP01Qc6HRmaGhPmct09iDLlqv3cCYK+DKlhVXF8yc1GN8vhR1e2p
acmWkMI2B/nksO9IM3oPpkaQMODzyYdt3Vloc+4dShn47yH5YsG7ay3TxMjJ7jhpeZ0K9r3raF5a
/xJ1yhznh36XH/IChwCWZQC8qZ4x+ru1cymkjqjTCaCzWak6+BI8YNrfxqzm620gZ1JhP2mXrG/V
49Y8dl2/x5Y8HQOw0J38bWNKa4Ki/kyD7s/Cdkh0ixwgrjTDrk/YNqPZ+s6q8q7TEuJqde81imit
idla2P2xy0MD/qq0aICVNbvIIpVrGEcmrm00hwfTqIeNsZh4g5lj1AlCvAxhcgJ9iRnOxWnbkm/U
ONCNMr9YhfhhZqOYIQZR0gg4avMWHC6WZZAYGgz2KmgSG4Ov/Kq6CN++XN68vX02TPgZUz7PRyz0
FbwsYEmD1W30iMEyqLGRNRTIZMr5l/d/vUSgopKJdFGJr8H19d3OnH9F+ysAC3tlPN+NqgF5Sa9R
7Gv3UKhs3wq9dYq4WLtRrze+85uAtwP//Qgeh9BRisRlrFvMlaYeMc+IS5dOb4mXfdBsRJ0I4kyn
ULW+vPGFmgSKaG0SmTFRnBFefUSPIQaDKXeplPRRyVmJEfaLocu36Uk7BjUV9ZEN6N4kYFFXH0Oo
djz62x4bexEuaA11giYUnyff/IwaPKFqKc6LXwT/MZpTuZolFw0KjQtJuPE0ft0xQWPWb8WU3IIx
PcPaNJ8Z6cGez9je+3jgEaULfPLzZaMebvv+WnTyGArwae18clv/MbPGeN04+LWCiOWZB0sxtCIs
G9iVs0l+RS7DcsDywGouAR+N3Ypr7hT3OUb2NgTJgNS995P90tq/DnBFQ5vX0Y0i/IJEHzEVL5GC
CBN4x4vPZZOIv4Q/EoUk/0YOgRQ6rktTbno6bkxdHq1xvBHf3g4cGcrA1OygCpd1R5c3E8BDFYTQ
ZwsqCSoN72loR39dOdBjck0/9WQQk5FoeDhW3pRfHLW7rHwROYtFTyYXudEw/yeKeyVM39aE4xkV
j5MV7Z2x3uLSW82c3qK5A5E5+3WQrEMWD2lLEsyhrFjx61Js369VieTUl/bvCHdsM87h9+z6jIJ9
DRJG7UL4KU02HisoEXhYHqtMo++xJOD1TLmcU/Cyr+kGacgTsY999Ic6XN7+hx6oUNv3RBOVVVxN
HU7YEB1UbdiA9PUMASQq0z1QDH72E+55oa25+uj0nFV/w9T/GorkcMJ1vqrL+1iF+Yp4wLdrih9v
ZN+YmdNPQQpb4U6Zqo5qu2DCV9WcUxtHcdOdfUpUb7NHel2FKZI/AffXLGaQ8knnNv6yj8uIVEFm
mpDl+9r9LFTsn4vQtG4qwfamUnGQTvWmF4fBZNYNy46I4t7Bf8bVjXvHs/Zhytc2hhDEmdJFOKEh
wc10gGjzd7TtXVYMPnqnmje+xEkXAz5zMhLEM+8GhPzgKKyIjBZck4f/F87gSqMa4CoCG0mvWkkq
s0LDX3OHoESAHi78YKBllg8/ANOPBewJmYig4xCJbaItyjqHocU07f7YU/WbzSFOvpQqFV1iCjfZ
BpBPeYPWDNjQY/7pSwB7iDX+WlkRv25l83/hCRpHuohHtD/41tyIGziw5ls5/VAoY3XThfQPCGgy
bjjZfHK2mot16H3hW6N6G/Aa0DM81eg6UHDChxk2gcytEXxN8QUg7L8ym7aYoR5C84K1kZkVVifZ
cepmzEM4Y3gfeWIfeuxBPFRYl1DKDLZjZVbg5qYX0fiTVCllydZ3UTqQIZ0xu5ozInS8XwrvFOvQ
hP5Cs+XXKq598uh2eBswe/WQ13rjYg64DL6t2F7H+T/yww+GNW07dNs8z3ap4+11+ZqAsYsAM/jV
Y4kIV41PGGi2LSP4iFZkeNYbZctgTLPopa6xhadBf8Z/xq4uO4YGVB2qrSgPkEb6PGomPusYRdsa
TLQBSHnemmZ7XogREwY1/KSoB+/0cwNWLVCLK7w0gViWZvSVPRQEUyz7JhFXO5OemHxBdnfpUTj+
1m3tC8kyMFIC77/x7PvHPso3EN+Wg3boKM7gNrp0rVKlRJZ305UXAKIda1oR8r0J/zidN3Ec7oxc
Atoob14LW3Q0XlkIv2YDcSWstSOCn0mZXRwV+wA3Qp98jPUiEdL6Lldh9Foynw2YYCv6WJPpbs9t
vpKarWolOmdNgODJlLTWmT26secPDFqWMX95LKWg1hmAIh4KQamsjZ/cBscx9D3Ogi44t0CGdk5D
ssxoWSK4usXfgsAP+awfyLOhXs6o3tzG2bn5q96EDhHzXmWkpTGxJaRH3CjZsMpsbsouimOPGzbp
C5RbDQswsRwWKcM+JATax/tp4NAQCzaU/V/WXE2WCnCAwYG4577Ezjwygcok2GpvfrJz7Ew8LiRd
2byw9mvH6bFKmVhR0Z9bLFZQ3h1s2YqFoX7HkUAXsH0upIRXssdRfhzib7C+DyGCK9UUxrsPpMxI
2J/TueOlwW2aiQUY5vPcegY5rIxlLQvGxqECoj/0Bjkha9aXFOVhYNwauUbaRrwZ+Qkrp19FI3Z4
mXcYsSdeC9zKSAPShzSlLsBA496nP4l6LUtv2yws+rJ7oR5kt3iVGjhYQgwbP+Lj9DhGdD1cq2jb
wOUs5mY7L2V02KohJlO2kKbNv7JfWuGdGQMykc+Ep7OghzHFPY5C8xrqLyCyGz3AWzPbh4loCsDf
09j5L01DAcVL7Y3rAZ99Eg30Kwe0ELs7vrvXwcbHyHePYq+lCmBXZ09jI35b/7nS1LBAD/NyXDMu
Xev9O1nd/5F2ZsttI1u6fpUd+7oRB0ACSKDjdF+QICmK1GzJlm8QHjHPM57+fHB3xxYhBRk+batc
LlulpZwz1/qHq9KG49aD5UfTfT2J+HcyQiUuqts8nV70AZEdldu1gSosHAcfKF21FsavfHzR0Gks
hxICqoMcNdWTWO+3E8xTtZC/DMcyVg3Fk4pjPC2160YlFVk7x4KsP9cxVzrFz7YyXGzPQUSAV8vY
SbAiXA2FEWMGoT/khoIsG1SVtLzJesSi+wnFBQVJoYJTazeNDbkPfGc6Hral7K48igqfOK/ia5Qv
5JXiVMM+amIHcSp/Y9eGvdOsBvwqvhKvvaG6utYibIMP9QhpE0rGViWb0sIIaCcHrIBDebnoxY77
yOBmef+Qi5EqDGU/2QIg7BQqBnoeMRVgrMWW98mkVN7j27rz0KDkAKnXU4dtQVYo1xhk8KZipw8l
RcTSfOrC3zmG7CBdsEC2PARnA7xCViS15M0wAdVMBar/rcF6wyVMdU1w8LuxZgdicSNsNRbaSslJ
uw9li/JPqcJDy7pYR6NDwKW0fDC/NjhOt67L30nQkbYGZep8b23cv1QnB5jkdeh9Qe4Ao6HbJfmR
jLTibM0nSYb4Sbd1KGCu81SLnvFfGe5j0Q5fSlwEeaMXfsezByUQvQPh24lI+5HWrbFTVER6xsiL
QPmqyRbpcHQbBnBM3gyPj6QSFLB04uSxmN9EtuMDPavB9Gp1ZUO1CbLdOAJy98cMfutgJ8qvXI0x
3maboLyf6u1eye1uE/CkAGqBfp5VyX6DUFYFNMWYjnU7jVs1NHskpMkK49sABMHTAyd3pQRQRFI7
RtYh4qtFAoM0P25Ac3WmhjxQoevTzdT3w886Nj9PpY69QH6dIYKxTn3AU2MSYFY9PNqIyG77xNfv
tBRd99zSnXXShfDDG0qcVU11TrlKefWCE3KOYdIC5SrBe3WJnXC51JFWcmCBfkK2zbxTYwyXHDEG
d6i5AU7hooLky94J0zsPHcBA1rvaUe/RQzmOFHBWeV3ui/mgjyMH/mdSobZJ2U1vfwk2aDQkGDyj
KK65ZQExiMKN1DK+2e4VpzzwNziAXLUo6a0QfJhVitMf5Aa+FlOPOJCEJ565WRPjO+Qrn1M/ggSG
GvGvssiAQiQoRSXoZYAFGUZ239641wTQoAbsDEynYWcrvbfTAPtRRnntWzIRFoI13/AlkNBIgbCr
EC+kGiGAVFHQKMtpr1PVCvTgkEL42KGIjFL7gNm9l7bHEYSrP3JGi/kxT+KvwMO9DKjt2jd+k33J
E3kIfO4UnLSdijNp5llYbHU3UdiSly+UDayX5sqw/Q1gcrIJ0KLbeCxvNbDZg22AnvJKZSv1NgBL
1XMUpMKA8En9NzNCChMjB0CbMJIOiryh/aWLZQ/TjJSmFpJokh5ixeloajyBvZxD2w/wapqcHFVU
J6uvEz1ATs1CxlN3wWbZgDExCh50zhYIOM7gDqM33NQJe6itWMl9m4ag1GSMsVCSFdj0RFRtOzPt
bxzERLXRaPaDYhbPHMrjp6liUnqOHL5pEKMnmDKTgYtxQr7XzOGOKkmMzXRb50+68OCwhdQKhy5C
UZVbNLeIO6mSmSysgDMuFTbid+NDVeAipGAsxRYzcsePHOO7/FMV6xNcB2zK+j0Ab8o9fburHJwm
YqVL9zU+V27VZU9gDgw3bCEIC1//RWpA3DcVG5StToBXQDHoBUehlmEEE9Vq6+YQLjZmipah1nMJ
SlDFQukb1duoMaM1mL4viQR0Ww1e4ioltfbKl0ir5TiwIKqCS4SGg0li22zQWvIorQFzX/gmbqai
Y26MoLFlE6JFln/zi4YLAg/sp7hkrtoatx0DMO+GMeJmibCJmqXiHuX25Lso9PhxGrwHzRPkmKqh
Rtq2mJl6gcXrNB7dcWQ7Jpna7apg0vf2ZONapOFcWFGEhVJUF58aP1evC1SLcZNKgY3lMZptlOTd
Zqb6BrZhbQ3D87a6Xn7vHZNrJCVxbOXLTxRQ0l2jSZQE+rGmTCsKM/2MODplHNX4bZp5eF0hAUJW
ULX3g5012x63MJfkdbs12pxSkjn4n0BaK8+TBqyEAx/b0QZBEb5HsLSl/ssuppAEfKPsZE9X2SZg
ilzVkLHT61eA/aWLihJ8QXtEYoDS6SpAywzaXGNfkxfDNBFFqKCsrLsSGIob42azjUfTvJ3stLtt
kYA/hhPg+gzVlHVvBL8tC1U3b0LMfQigZPO4SyqkymHWWym0wFh2TCqnKa8CvUFdDn0X186y8MGZ
DQa8Eq3Vxgks6uueej1maIv1WWqinIdA8Z7LJzJrnoLnrEQTVsPmbSs554C3Iw4EDdACtgZZxuH7
vZ9g8WzkQFZbFSgso7U/wN/PHzzA0FSAfTXbC6uAiTaaPWZxbb9PJG0d8Z5il626Z/IzyOwHAbCe
PquvoOzjzWjz6lRqtB41Ce1z0sPhW4UBIVCQBipUBsBw1asSqKkBqFumOo4PUaN8aXNADsg9SXT8
uq9WhqF1maEdR/GIO3rOo2zQYmpmY69uk6FGSgS9bZeXHIr0guudBsB4Mw7Wbz8ZETzsNOSBbXac
MMf8rkFxmh1MdLBcSOdETecfKM3hFBbAnfGbMFznYhgTBEaB9Zij2j0Juyvh3cIITkJ2GK0N1KMY
qWCZJl4xOcSwR9NSld9IbMXfRIHtHPJqAlWrQY2Ppqy1+caUqWRQTGedsePteLLswpHHHcWX1zpF
mj4NSBSmDi9ciSHTgCJk5KPpg7CPMNSUBLQKfWCKoTe2wr4KdfGDmpUFDMr+3vTRcJVnjdiDCdFx
ncSUiAxw94TUivPkq81r3CAcBhGBVIah2rd1jGHIpkNJ79YU5RfhxBhHVGbwOJRF8KQKU9zFs2HM
WMQ/WzL4hgpSA9U2+kgnGTv1XNYEePZVZGrdnptR8RL4KErrTpHdCqT8bODtApNooyS1CuP2JkWA
5SgRkHs2AbEcIrPQrQ0PdAV5RaxXHd4jTR19sxX7oSnMx5Jda3DM78VsZwIRa00ZjutWRlJD67Tj
WPYlFa7pqHXJnUBeSAGWYQr4z/AanyiRk/TPK5Qq8X3s0DwJMz+5CyXODpEgLYR1EoU8MSPMm6bg
UZ1ftTEvZmwR4RGYyU1iFf1BF1y24hTwZamDQ48HeYw65UFrlXgPmoT0OEqbg6r98NtubwbjZvAn
Up3ZpoaPa/S6W3Y4Kms2KhKlMpCx86GaoF+A6WXkoHDHSCN8sVY6hI08D3+tLuL2XxURT5cMO+ga
bqXS3DWVcxfgQgt/G18kEt3Q3aeHMQ0fAkc8+DiV7SoUSkgepoDfraLYtY0FlF9Rn8NMFm4SI0Qj
1PKhCoYK0kncfGX3urGakPbDc8TmjddMpQBCC7FURmcLZYWtVbG/AqdBwAJt6q+VjuxgEe/Aqjdr
v+8pdiKjsqtSql21Md9Xsms9JOk3hBABPcPTbmxRDFDcTJ62hoILRo7KhAW0kJIFSfsWKCLs8/ux
6LEX1ChptXX8ZDmIlTOtd70DKD7oMCQLKhEAMyIdEtn1HXquVzLBqxvyRbCtG+U5SSwMSTwuQx5v
djdAz7yPwk8SGLkyNr9kj61lbAx7X6pP/mibT4VRPWqQke4Sof/K9DpDONvkWDclifHRwkjDZiJX
ho6/QPm1LIC+kPKHJVVFlC0c+zN6hPeVxWM8MrxPSWvfcDaSSwtjsOOobBhxMx0jgUCWIe49Q74G
yMo5QbsT4FZlGqGYzaOiHpPX0miY+GN/pQzj7zwTuxbeWN/F7FP4TTDuR6BD5IN8zkqF/Wvvo6tA
EdpAtn9Yw7jlVtN7h5m5FSrZxin62UUKoECzDsBvRogaKR4ShEFdfyv0qrjDzmRLaudQO4gOD3iQ
3AXdVB7IPln8H+KQIuFPriOodHgLATRLrc4++UaWur2pyytKWaU7wdvKwYEbfXKVtia+ZcVx0NBZ
G8aZP2Iik5fjQuTsRg4BO/Q+G4yE7KJDrwLvgJEHcQs0EvQo5KA1pFCcyrmh1HjbCvEZwWSx9Y20
/RwYdYFzO5zxOnFu2Sn3jmb/GDB/jNmU/c4nZcSSaWxeU4Zgy66D6TOGBfJWJP3G7MDuhPmGaurO
ofpTV8DLyKiDN3RV/IMBVLp18duJsA4I/E8h5jeF0b1EOU6PvGvWWvhQljOzsWDIJQtcXxdJtWsE
WDVYmgd2+IMaxPiSls967oEMV7YB1r6J4/W7yc/va8oibkgJeQW3R2wqGH+oQMiHaHrFX8pbjXUs
d07ZIvTbOp+9qf1Ux/nBo2o1bwUvYzZuKhOfZxs2U6BpruU0nwJVGZ4NnWueDrEM5UhdjJyPgIqb
WcZBwx/ODFBXjhQ8hJuRc9kqoRdkI/k8ja4yuy3o+grQQQoot+edM/os5LBBHEw3JxISPSDkSa1S
1A3tPnv1A1j2uHVRqZb6nCSOLOBEqd7IV26hAeYhJqRK1n9J4kYHoeUKL9HRaa2TfmfaqGXksT/y
TEpRSlhnmWIdJXC+Y2MUBtKN3vA96bLkqRQCRoaCedgPq4nlJ2wUISu2thkjTdABO2qpjvLya5rI
O+Q6yplb6WOrNsXk6RxU84qtA3vvM3lsCLaBquI3XVTcQ3wrLjm24At87Zu6uKqrsvihl017XfKC
yG/SojLu1LZtfjqJYX6rZU6OEDeo6HcoWioSk9IhW16BnDp2QY10mqV6ySaPiuHJMovRXuWO6sG8
qKu7Oue9nJoAkoZeOvfBNMQ7WXPLj41Z8b9KqUhnpQKNAWJtEBbi65jJzzhR5bM6lbxXY7383OW9
y3a2Mc2iOZTDXP71AOisJKrN961qkXI18Zk0MA1UpkeeP8rtiCcjpgICgbmgbYFXCQoj91WKNo9p
D/nR7FM0/kOwL8AMq209MOMyQ3kN+ijYp7WW7OpKzh5cjRoIHP+g/7aWUR0qjDbJ9dWULauyL27z
BIBdkYSNCwRWuwWHlX3uoxiABUIPV9nQA3xQQJUkiCkL8k8cBprlSs8ztio4IhhP5bwjSGvb1L0D
lU0T35uRWwCF+A6Eft4m6KS3WomNjKqO/S+B3Az1TQeBELJFU6FeK2VRCjy6DQ9i4MgdiOcpmGdS
PkLP9kXSsRkVIHdooBd/K8zsiwFk4smJMqNY8ZDruRFi+AGnWM3wa2F2CTIl8PF9nA/doR0NcpZx
ZTUszqaFXMa0jsEk5LZEJ51KGby2sUHSU6lFz2rvcsQ1C82qd3Za6UioC5Hv/q3B3gxHcHC6dRij
HQkptOJ20Pu+ufrnP/7Pf/7fH8O/+7/yewoWfp79AwWw+xw9wPo//mn88x+w/uY/3f/8j3/aumZJ
25aGdDTLkri6avz9j2+PXGX4ZO3fuLjbho0YMpq606FxzO1kmPvzIeT7EI6h4dMkWK22YainIbJJ
5VFLqgjRDbmyxZNS/xr654JXt357PtIHjXEMXWLFZpimqtuLxkwonvUsElQnwKPZYrzFRvrx70Pw
CtBn6KJpq7Z52piuB6RUxoQI1PuhejSVq/Nf33rXWbYKs1RYhmpCi9TF6ddPUm9M1IANpwWyMufU
PVDXLaZF8NX+PpJpaDpQAmmTq1q0RFqdndthzgMfIIVafEtAgLbdLpDm7nyg9+NPP+k6uFw8SKTl
LEallY7HSTty30CaE23vlapdB81hQGdlHH+ejzV/06fT2VFNaei2btqapcpFoxQqECqLBB368ckU
V+i67HA1vTBGYh6EZRRLtS2GR3McaTing0S1Je/LkFwVHO91vbF2eNu5ygoNr1W44S7gei5CqPxD
pWuNzqiLIe0aPu0KPZK14vYrbyNd023Xf994tLJMzdAtCWFu0fgBEQpEW/i2uhK3KPiY5L5uzocQ
+kdNp3N1XbMdDQLnadOBIKu9YpO7Lzdz0zu3cynvrFFoWE2rfzUdTzoaDph/CwXyT8NjN1sjTLFG
rGhduOe/K23u8JMBkZoqZr8qC2KqaRrzFHyzi5HdSjybSi4Emz35Aw0GBfKy+Js+1Vvt1rtS0oO1
ahmE52D19PNSv+vvFu0ivH0avoPfS6GR8NSOPbJwD7ZcZ/uvd/kaMVCxJpMW7jH1uvrRrVEGWBWr
23H1u19F6+jCDHi31FjJ7Eum0AwMctjUT7+RmiuSpBJlofWc7/BQ2Rl2ALS8958thNTDSF6YDnPD
TvudLcpktgkdPU+YC6fxtDx1SPxPEmfD+jb3EFxTm8e6AawzVvatXkbck9MLm7z2QSNZ4CrSMapp
s8oXq89KHNyeAw2lKNW6njOUShGj5WR+jygl9l2yH+FLWKK6lSq65BkOvi4v5Pu0itdUIu6ycrqq
lOk4RtOFs0Gbu/ddd9jCdKRKh5h/9o0307Cqqazo1dwd3ffe6/dcsa/RbiX/gPZXmCIv3W9jLbsT
wANqWnZh9N9tfpLRcCj/2A6HrW4vRkPqjTriIAxEdH7WN4gctPoDjtAXtr8PB/1NmMVst5sEGktG
GNPbgcuA1fWpl98H40mD2Vqm8f+yVYvhVpEh7YaOcIaFoEAKMkvBXUSBmnl+E3l3eaD3WDqS+cA5
xfCdzuW4nxDrSuBBtgAQayRiAhTY/zaEI1CvkhR6eOIDQT8N4UveVEojKEQG+RdT9PFdQtry5XyQ
97MAswuuW5zrlmFxEzoNUqSiVBoTax0lVHca198qaz+DvbiwDN/veYRxQL5wI7WkJue/fzPXUSfV
IfE5JCO0l6y/V0twmRCFCvPC8H8UR9ME73JNculaHmrIKXCrhFmAfVuD60FF5SzxeNMHIM30u/Nd
935n4aKqGwy+pvLv5QIKQ9tLocNTijGNG794spo7qptHoYabNpC788HejROXbyYBbXLoPcdaLCNF
UP3KIkuuys7Rj6UVg10A0LUOGvXC8fiuWZzWupDznVIIx7AXK0gJvdYgD0QupwKwI0B0lUdwWZvO
eDWgdP91s3TdwLxYc+glc7mM2jJNY18lWB5BaLKDzcSq7YE3/3UYXhImE5z16ljLQ8CGzWWAgkXy
IbsNq5cJ762xu7CS3k099GPJYzNGBpdX1RCnU7zL0gnIGRWxarztwtfCOcjk8zR8Od+Sd9spd1Vk
FYXKPVIHPLV4HnWNGG0tQckWBlh1zId0BFAAHRYgtwn9Fm1TXWIXn/Yws89H/mBecMgYBjc5lVlv
zTvimyXMqyxxBqkh1KQb/a60RiSzJl387GVZ7SM0MFemaNULQVlGfNmTU9KmmdzQJeI7KvNx0a1l
OtUd9prWynXdg+veuIcbfredP7bb1Xa/X6341812u+V3q/1q16z2u93qcccv//ODik/2fb9b7fjr
/eqRn38+dzP/Pb+s5481P9z5l/V65a4fHq7cB/fqcEUsd/6Ff9Z8XPG3fMb8e/fn4eXh5fDzgGMh
/3U48PHzMP8ffJuHC4vy/eSi4CJ5QEr4hbZtLnrBaBEMHxpovBHsOoEahk9dTa0eJvnXs1ggGs46
4akvbVNdnAex6LwIJT/4wsiASH+CbzceLMSuE4wqzk+o91sax828ZixDGkRdtEn37SROHRjspWfc
V+hqSgXwo6FcOKnn/ep0AgmDDVNXaZKl2WKe12/mrdfAgRzJg4LOiTBo/N4FMRQW0DKoqINqHe0f
hn4h5ActMy3GyjIB0HMUzaP5JmSgxaIQUYDBWEdeK00sZ11RWjvC4u4ubKDvV6UwLccxVQRHLZP7
3GmosLZ8wySxiwBMbIGZij9DpR02XlgiX9B2BWwfSWb5/Mj96bPTPjV0db42sGmL+WA6jdqZQaYO
SUqNdpWvvv7XY07cNS4CDhvoVrtuC0XXTde/+m1JamXjPU3Xya4/IJmyeilcdfX7p70GtuSO18qF
lTJvQ8tvTfC+47E9rxN9MYGnUOFVU2MuHgxUWTCsHfn9+ea/35Lmp/y/QiyGt5m6vsd1DoRfmjvU
zaBNoz3Rr70UrI9KLWWNOC+InolK+fnIH00sVuV8zEj8RZarMy1ta2i9lsRYB9o3Xo9ATePswjPt
oyn1NsiieYVmt4DQOsYSpvBD0XI5lFjQsnZmil6cB1sbb5NP51s2f9HTYaPY5WAYSfKH29SfR/Ob
JZMmnhcYHUG1IEVxn3qrAvYtTKqXWQXi72PZ+BtZZM5MnqGLi7WdiyrwJ94IIdgFTbmu9eMkrkrg
gefjfNSRb+Pop6vEydpmaDXi4HjlmuFj5L86KcsDLcn60mvy/bTnIanpMHB5a83509NYtQXRL9FI
mdZR8TDV3pdw8C5sNR+EsFRua45GsmBeXKchcF7LvDDhJW3DDVpl8F4h6hQX1tb7VzG0/bdRFrMP
IcZWoBso4cihttf+6pwnS5BAwtZCM9O1ArspbL/VtWuC5j4/XtrHLTQ5Yklt46i8aGHU+iOlAsqY
ZfzU6Pe6oc5leIjb97G3x6nBcnZoRIsSf5jr0duV/cv5b+CDo4q2/yv+ou3Yi4VeOE8Y4vsJfM/b
KIZiUiOP/ajkkqr58/mAHzZYWLrgUszcWV4rtM4SuVXR4KJCQzXty1fqdNvzMeZOW6xsS+O1baPz
SqppmfXJdR8epg/bz6vlCzyqK0pGr4XvXzhz575ZhMGf1BLsITrPI2Ox2OIC6Sc1gmCS9vKTIf3b
IMHQLUt+xL4xXJik75vEYwLyCuUJThi5LIMovV4C92KcWvyAytL+ISA24uL1er7n3jeJMDyWAZKx
SWnaokljF0wF2DaWQtMdgyF1DcNCKHvckJW48D7/Mwqn3TdvGqiEqyapIMeYZ8qb/dcxFIjxHah1
O0ny5kWicJR9LoMpR5CotgrxALK2Ke7QwcLFRUyVdmsWmfyNPmnyFSh83u2TuswLaCdJNq6N3mr3
ttZ4j3Ue4WhLLVXbAfFEb6nUS9S3wFLO4l4TMLOtUiTwPzvD1793RqIPm7gp1IcQLdI7pU6tanO+
V/9026Kp5CE0rk1S8qxYbpWw54AZ2jB6sFInAas/p8DOulLZlx7ChpPxI6GWLdQaCkoAB7RZ601x
4Yh9P7IWNSeDJIWtkqcwFyeQU00R5sWIoudp/kroG9I7bqRajwggXHhBvV/itNOw5jIHTyiG93Rg
/biAStyqqNbBlD6mIaaFxTC0F+bP+xUxJ7V5L/DunZOti0t2B4Ux9zsQqWUvN62NHTQMJ0Xkn86P
3fswf0pQugOiTuP+M/frm1na4lM5xGFpwwEBiBwgXTDzLPCeOx/mfZ/NiR2bipAu2Uy0xaU6cjwE
eCHuUHwHPC+y71irvZwP8X4GGJqcZyGVJ9JI9vwtvGkJfRXXZe1wTYWvqjUI9IZbqEV2Wl441D5q
iy3ArCIRoM9P99NAlI/jUkRwLpxyn0AJqz6db8j7S46hkZUii82uwxtk8YqzIyDZMotmGKlYd1LB
GrVaacN3pyi2qnFp8V6Ktui2ySrMyUmIRv3abRA6an7iteyWBSoJf/s+1XXWpsYTZy5ZqCTeTnsu
jqfSSLUKioCJXgSU32cFPdbzvbec0H9ikNFhnmm8gpc1aK22UxVwR7KGr7ZSeG63TofswuP/Lspi
DvhGY4wj8O51VMG9FNg0q3dG//N8kOXQLJuymAiV1YHjzAgyiV+5eGywvtI0/G0AYshqdT7WclL/
icWyQTfLoXi1vFOkMkN6YmwSkDMhFuRX6KVdiPBha95EWNynx7RzWiwBUE1tFBtHLwk4pjqGbQ3F
VEfe9G/r67TIZjsgA09zyPAutumAAo0W2T0tcqZv1PxxVqrU44zyzEnDnu+9DyYdsbg4qGRcVW2Z
ESkBCHPSE0v18OhGYlt0oEGTS2t1ucXNTeKySmGLm5IKHOp0/YSROU6RrSbrVsz2jqjvxegA2KN9
HItyutAmoc5n5ttjfQ5HzxncAh0VkMpi/sXZoBuTYMRwRCEN4ScrZF2SFam4m0NFbu6g76J95aar
Q8offjnw4X4hm3j4wifc8NubQ+cWRzdf3ZBlvPny5xP5VNfkD+bE4/yTrOPNF/ere3PzJ/84ZyDn
/CPpxP/KPv7JOJJS3Kw2r+vVLcnC1ZEfyfwH/FzzsdrsNrsdn3P/3/nH4+q4Wmm71fHH5k/KcrP6
78zlcbXZHDcrPv58xfmP5///9s8XWR13a/6E3OVqtTsCoFwnt85z64qNuPv93F7o3o+mDE+/OdfE
KW8483J5c1xxTY2alGmyzp3PSnIc8RQLL5WHL8VYLDnNwtZTFMSoag3FTzgIirhSSnF1fvZ/sHdQ
4fhXUxbTMkvrLBE5s39SHPRcnlOwmucjnG8Id6LTzgq552rZREPmQyofgNm310m0Ox9En7tjOd8F
WU1wJSqnr72Y77qmGiUCXsna0z1FIPTYhkBMDAsLNHj45udSjEDn0IzMjV02xXW8UQMoUjwky9Lf
hFGtIN+CzA+Ie3THkTBPhY91pcSiYZvhO4RaeldFo4tQTwJptM/R0BZA7xLIcwWSeUOc+M6xrRWn
3NplUKh74N2wo9pk5BITAznNNyI3EsM93/APthXgZw55CNa4Zdnz37+Zik0FCbHRGsC1SYUOz8xp
iKa9ATxvZVTTy/lg82RYdDKR2FM0jaeRlIvJ4lkeWnLoWKDwGD2WcbrpkILEHgV5LSX+5ZTRHlU5
4N32Xx+mXAfm+g6Yqxm6sHggmDY+A3EFuBENQxSPqJ5byiocc6QUXzIlv9Clf3Bip83kAsLtXTNh
QFrUT0/7FIut3LDDNF1vo6f0BsTJ+urwcHB/O+5Vf2FxfDB8NItNZB47jWTSaah6HPDDQxBx3eJ1
mPr7qk+Ztbii+X9/tToJpJ8GyrTSk8ocKJdAe8SDnT8bEK7Oz4+Plvrb1iwWoW32uQOKM1nr2e8g
Zv21SBU0F7K+H610HnDc3i3u2lxIT1uixaYT1oFFSwaseeRRFvqqqV9GMmPKndK8nm/Sn9fN6WQA
rPYm3GKBFQjeQ2o32VhgtTqoVcCaqY1fjXcIahTCjb0aXw/9w4Woc08top4s60UjJYpUCCmwrEs1
v1HH7tB+nbL7FrfWoPGOKjoIgNQyPDejoroxG/NKw073wvfwwRXi7Wq3Fxs3wlhxr2j439SkOa0r
QbnmAY2tHJ37IIvvIJza0Z3qdyVUdfDvydpKNZDFPTI9L5TULtV2Ptx8TE1SZGdhvsNcRv5UN0E3
YGspe3jWo/4V5le8YRQ+JXl4bya7qYwFj63294WO+AOBOx2NeUMgMgeLCaBicRZPcRNMWosEfVzB
DY1X0hztadOPSU3hTNGKdCf0wn8GZo2Ry6Aj7LqClByUB6surHyNgqZ0VkaixDgEjHKr6WzoXwFX
5c428RDCxDQFHRRXR0/jGRF/dIuaxCvR05I8u2F+VEnuJoGVWTt70Dt4V5awEMCA9e7cxU5GJS8O
pmS6lqWSkiudEkziYqwy0o1VR1rtRsHQyt+67eGppcJ3PvLSkplbCD+fRdHzMTqSTkdmOBM4PiMv
qinelWqFznioxlm9qlB7icr/iOntzqmhC+wVo0x2duPkxQ1HamShJAyRZa8jKAQvOJBj/Yh3TD9t
pzpMnkm25goOyhnnK4Tg/BWuF9rJk6wma53gSSg31HDQyIuhB44oOrdGj3I5HpRbAwIski6wuCXq
kYM0trAQovpebc2qgcuvIujQtuhI65WHYo0sLF1ZIygY3cCjwPoi1LBi2eo4ySMhXOFPmdo6elZ9
1tbdozpTKx8sT0MBI8WTR79NS49sXmPVAX7YQRJgxGV4AWCtMguabaeV5NrB5yViHadBlV+HQaNn
P2wUw15UK0YQXptEgrsw3oZfSpTVydyNmPiMYVX+qNMw+WVPWlyuS9OXB8sbMmymYpRn3ahKgm9I
Fqh3WSYythcNjWco4PkvoIHSP5QkHF+yPCjNq7ppcvxj8yT8HoIobXboLIlsE6YADlZqG7Yoa8YG
euYpQ4LEW9pY0JFFW03rQhdqt/KcjP2siHQfIpuGgIRA/AZqof7KxOxdHhSIYDmtHRcHLSsM2EZQ
DuEi6f1ouxMO0rBnxIAoP/ISDaQV1gEijHkpkHtS7MJ3FWn0lEPqaZA7c/Sh/wXlTBySkLB+Q3jS
fsXUtIoLR9w7cKM+o4F4GoKg0bgMicWmWcde1xZYwKH4s2k3Kubeq3KXHcxHnLOO49beOg/91bCL
Npego8Zyt14EXpwRqd6ZYaUSWKLDZ0U5IKHr83vQpQjLF4eGfCWNh+M+wLeb66rBhZuIPm/nJ5vc
ohGLTU6BKqJDlgMsBl1mpV8XW+O+Wa38IyrA1spePddX2e4BgdB7a3O+cfO4LCKTaueGTlLOIX2x
aJw+FIE5VSPp0voZlSdbdQfn5XyID/qPEFxd5xe4ZS1TzNZUlA32e4wQsNagisG/dhem37tW6CpG
XcC2pKppKjwKWvnmJp71ZWaOITxhNZMvNbQ1I2lvK8hh51syd8ZJZ81hHAcYBZgnMj6LG2Mrmkpv
S07laqpQD7/OlXwNqUf3Nqr59Xwo7aNbCKV9sr+k/EhpLmI1PQ4X3cyzN6f7INrm4eewv+vFbWHd
miXi9P6A2dFdEu67+qtmXxiy9/0JRpkC2QzK54K8xPipSTQpqpowGQPE/YZ936E6Fl+4sf4BQJx2
J2NFggnIna3Z73BcSuKk3MGZ8u725u7T/OORxML6ev00rq6C1dXVhQLEB60SNMsBL0KBnxzx6SwZ
7JLqXzlvv2g7tMDEZPQ5K7+dH7h3s13XToIs9iNL5dX5Z4/3IZOOxdHoLkEI56+w6DYikMyCMyFm
/MVpMyYr7Mmx0wwtidwG8iDMStuvN1VyoZTyUVNmoKwGMAqAgr54iwXTaMLmmVmBg1I8FKUp9xj/
RRcW1bsqGJQMgaAOV30KlXCUFotX+qasB4cw1gg9Xt32lv8QoWrgoGY88GKSeBw6UXEb+xAwy+lz
aKb782P2/nqrUXFG3o2nPIjCJaWoykd9TFWq+Fkd3Y4IsijVK49hTGp6xOPCanoeGgPbl0tNf7+f
nMZdzJXIV8zOamZ2LqbzhQGDdMDimnMfqdLxmxNdytR8tADAbJI/4C3PNX4xoH0celaZISWnJ797
76XQkbFFm+x8Z14I8uese7MXh72QRhASJM/ZHScXlufasC5sjx9NTZYABRHqPVA5FnMGSwFFUSze
aApmWrnECwim7fl2fPD6ZHTexJi/hzcNSZpeV8c5hoPGkKod1eI4lXKFoCJa57j1addMVutSyz6Y
E6TROIpZ3/qMhDiNCh0N9UgDd+U+/R1Vu25wdljytPWxUZLN+RZ+sJEAHxM2M4HyEj9OQ6EuARW3
KRDHU6HZOg8ZkmzxhJ5f9P8VSPJ4xBYDIPeiTXWmDJ0xYPIGob1Ljk4EPxT5jF75cr5BHw0ZLfpX
oMWCCrB3qDwuA7id7ePgBtGFIvoqFejZjBfvYyW5ndoLFfQPNg+DxBx4TjScAbAstmOEQsBdDFiv
VIhwq/aIYDf6H7iQaPIpw12xML+E3f35hn44cm9iLu6Lg9IngJOIadeWWyJz9P84O6/d2HWgSz+R
AOVwKyp3brfb4UZwlEjlHJ5+ljYw89uyxz1n9jkXG9hAUxLJYlWxan1Z6EH5B1ozNzbzrZdbWQwl
7Wv0Dtc5gHivEJ1Aid8x5/dNda9WAwJfBsmjWznrG++2brsthqnMBghTkGH2pFYEv6d06PCuV+ON
Vbl8pNU5KuPUQSn3UiKLbtLvy38a+b7uGTKbekFtCfy+pN5yRW0m1ehUHRAt5a27i9/29tcRV9Om
KB3NBw1ia8hbuM34gowBgRyoQ2PUUKbjjblbdtW390NQgV5fdHQtriocue/vhz5vbTRagYP0Ajpk
i/tSKMyiFG6M8sMSL6PAqTeQmcb12toS85OYg3WAUXj1sYNMYRy9/73Wfw2Ovo6wssOoxmyrgokQ
IHDnN+qlvgO9BzPxuaC8UvIKbRoCLRm0aQI+f2Nv/1gieDlUGPL4gzQxigG/f0JwiziIcy7BZbNp
iitLLhCQIeW8qOGaUKS9ceT82G2r4VYzVrdNgYwq8uuKfJah7aS86ZFTNluaWHM5Ey6+YUZ+WyFf
X2/1ZZFEQ1M/lBdNrfKhfhlKjQmNwr+n79YYy79/OUVZmWUaQE+YPYh9LnxOqAJ33NPfg/y2CBGT
IfGACygsw9VW1sZw0gDmRoheHFMJnmTz+fcAP++4/k3N/4yw2rqh0KUKK5bXcLVtzQXgLKF/GmQ8
S3Kg12yPHiSybOWkkHzDoXMa2v+jPSCZSHgvRP/0LSt5641XhpnFi3Jlg+eZWsWOa7RjUPHGarwx
xLqgvyv7RouWjzrhpyv1fmi9vz/q70tjET1ZgguUhn1fGih4U3sAbzhTZw1wZ3YyPorq+e8xfsbR
y8QhLSVLaC792Vw+qLEKIfpl4u5F97G3kmvqD4MruImfu1C4vfFO/zoq1lb363irl0IiouPFEuP1
jnAnPPaPIjmDMtNY4nE7bMF6sVAVYN14ycUO/TXoav2nVV9rk4ovWYNl3xh7aZxJk1lMCQD2HChu
gtjj0NRmUZ+r4cbW+HWZoJ9ZQ+8HkjzrgrtKk7lwrPHCyKrG9Uadtn+/3K3fX+28BsUoWpnh9yka
8wxlsPnu4+8Rlin5+fX+5w1WewnENRU6Ohihpvc98MnRJl/IP5z99zD/l6Xxf8bRVpc6tdxxbEAz
LTDzRIusZ3qat7331qQk/sw3ECxygFi9r25kPW4Ou3LzKcjKM3R5OPAAyHQ+ZZ88oWZGKL8Znh7g
rvr3BhitN4zHD2mDJSGMkig4HugORGfOatSOB91pXl52BvUqUN5Ed3L1XfXZWpcjw63LAfKGqJdD
a+w9v7mV1fwZCKxGXzbMl1OnMhqUzIXYEJDlmmO7uLYmunDRiABo4kPs3pjYH37dv9HQBIPcEgop
1+odRQaB/BmSpCbbVp/VVSSQw92ovuCO5+JxDIB9JtUGMr+3qkN/Gxc6qyjbVfHnRx+EECq1UI94
ywItVqpi9ag5Z1fUSpg325l/2YVLJy4PU43q+R/iBaI6CEadj5xZhjs+umuVy9/f8F+l+rdNiCST
gtteVP+j/Fs2Vr4PbneUBqj0mGxGKG1EnnEAY9aFWLQD8S6HbhK73WQnmUQ2QKRkvh4hsrUH4JSg
t/7YHDCzm9CW9/vZRfTni2Zk3af/1dVdPeLyjb4sqg5XgUmZg80qasdcOtHwxk798Y3x+8iPIxQx
ePy3lmfhUd3Kyz16uEBK4dNzrtxw937YueX3keNCB8S/Tv7VJ5brFnEigOQoeADo9WFoA6jLZ/ON
t/hxqq9GWX2lyAhx2xChCkwEJ3AIA91wUHp3w7z89Mcwyr8DB53hS0H5+sSb0WssFdDPbi31Csll
u9wmtrR/LtH5l5HIbbc06Enmxybby4fqYviZBTvrcpfCviUU9dPWLR2xEBRAPlbG6v13OfZlYaAu
szCyfIhJjUyDrTR282kc6JlG5rypHtVD/zlsiyccyY+gg3VEdf7eO7988W/Dr07IlI0VBM8xvDx5
inKQZYrG9RuR0C9rB3crWJMK0sEo0FmdkVLbcYrUYoxCjawmcZLqMHD3NbuxeH7ZAl+HUVdHZIf7
lyIdMUyEat2uCXr5xgC/fSvEq2jJBLX0pyyDnDT5ULZSDKCvL0wPSxccRGn/no+fESvWw9dBlo/5
ZT2AidFXIFqh78DLrormlYAxQefYrc6X42R9VOYR+HmU6gADAziH6g03XvJnSn31AKvdYeQ6zxcl
JN1GyMRByNQEec8q7SZyJygSw77O73+/8k83ezXiag1Gxgg5vREj1iBGXDmUXJAKoVC0rXAAym/K
/4N40m9r5etXXi3JlptxlMgYsgtybgdsYkU+UEdJ+EeKW7PJFDKLsyb37xf9ISSFVjtk+rAHUK2M
UpH1JRKE+krWNegpiS/gICIchFP1Gbr6dXipj2ccwKRy2wDKSURyKdHNaVv5nQfKK6EWYIGgN18h
PHvDR/53FbM6PfFUughhE3TjwjB+X3ESp849SiVjApXoPZK5ph5oh+w84jEGh32qFqh+EHVKtvn+
Eyw2c4/iZFPfZ+YLNJ9f//5Ev5nDbw+zWv56DSnettCgfQ6hKCCPYkuezNaatzKJX1s7dKCoX5EC
olqiqWJf3Li2+sVUfRt+tfgljUK7IcLwfe1rdK9VJQAoCghmN8b5N9V/ffTVmmdJIVbNjI8+2dDz
MJt97Yh2eilIdm49wZvd+57ITmpKNsqJ9oZrBJ2XE+PG3P+yDXQk8eEwIFWlogjj+9Q3TRjSuTBw
EjauwR17emPF/+hFXVY8CrCQtkfjHxSGVgMYU9UM5QwMo76rfX437PvSmnVzBrLF7KCVEiH1dm2i
Gyf8z4qS1bDLe38xonWEvn/aYtj2DR0puIBOfboBrMWPX+c9f1BcgJti2zZ8wb+xfn85I7698I/N
RCux6jFyY0Ocun+UPzt3PgBjLxBlxz1XW+iiouLO/nvY3+bx62de7ZoZIpdFJGBUWoNWcFTV9//6
+6jeQ7obnxWpzB/eJY0HQ2pq6LHGyNkHLDLKTZoXnPP3KL+cfUuRIKpp0WnBw0KuPh7qJVXGzTE6
fLbArPpg6tmGjf2P/IApuewzumg7cI0nExi3t450t2o0fjGF3x9g9R2poWZSiPIxAlVrh/Nmagpb
/bPdPr7rzhSMVrQZN/KnaEOqsjDzTXKRRSja8cG+RSNfiITdraz/z4n9/kArezRokLCWGPBlC81a
kP2Q/letKVxZ4wJ9UX+CetbSNft9qygQ409hB6DC0C4wTKDexMbJ5+eouvt7dheL9t3iYSCoFqko
tkHl9PqqPqkUJscyBtKLzjgBqgrQpxKxkwQAIcmrpLe7eQ6hDFXdyif89hEXl19Dgwd04tZdSRzg
KT2n4SN2NSWhBr1v7laj1a9DIDZBHIqOJJQkfP+KEavUNFcZKqgN/ZiU9KFOkxu74/chpH/ig0ux
0mpzZKMhD12H9E8270bDr1Fd8PcE/br9louYRd5wGWG1+tN0LkFywwgQNB5sNNihSwIMkJclU91m
NlhIDjOvyQUpmIi8A8R66wkWr2u9RHCBjfMCbQO4F129oqyPXIKS7ZT0FGf+4nTIh+g4mDeTLr9+
yy8Drd60klmaihQDKXfpVkMTDZBHZrmhfkYexDfR0Q0zJH9/3X+FIH+93GqjJVk+K426zJ9ZXviA
J/JTh+/5oR8oqc3BzF5vVVMsv7geESEljx4TAwfejxUjlzMu3vIUMtAhMFREMI4hNFjDI3Tc/365
ZWJ+jgSXFi6EgcuUVcJOBNSpHdBPQ/owmGegnQ/jrTLyXzzDpeAFWQjIEUHoeF1oo7UVV/Y8Ep7q
M0CuBUpEewf5HXBiXUhNNtZs24MFJ5lk1i0r/PvYyMyjqWRZmesmQF2tRwE8nJQkHti7413uGCTG
HgF6DhgKSN4aHyiInneRM85ms7kltvrr2sFF8/8ef5395RmKLeQR43ckPGm+WiNEQkkvKdzZOQN9
GEPm9Ya5/sWHwvf+MuZqTinATh1YArAGhcl8KPQE2iNXmK8Jqd4AKRws4A3t8KHc3arK/WkFcBMM
jxT93rIGi73aKC0k6JRqgoI4BzBZCBkmVLEAHFTAP+0SK8PtevSfm/aWMqAvQ6688bIdhZZCSx+I
BN7vwBtW0C2r3bjN/CXO/T7KOuikogDuLEYpt9I70I2PWSD70q5GoGODfI2kxY1t+YtF/zbiet2w
toGl4zEij5zBc+GNFjtMu+jce4An7kYCp5TkJ9B17oFP0ILS/dss/LKGvo+/WkM5E0Keqhg/9rkD
eDq4P6uu6HrY6pcpsmdPQwEiqS7iHhW+fw/90yJ9H1n8fiCnsz7EOkATaGm65vLHMEBoLr4xobfG
WB36dUgH1gx4O9rHj40YvXLyk85uKdz+vIP5vji15TD7EsyMAvTQwmVx8m6/5ZnHE2bRj8kwsRPE
w2CNgbhBjbwlXf4/PuGStoPoDXqR17EbP9N+rmV8wka4cIVXF9d++q/l8cur4foWiqDQMP/RXA0R
lZ7rlyEyISpckLceonwcbwzy77ro++kE9xaFOkulCW6K156nlERt1ZQ0Qctn2kVO0kvFkwypmA9O
UpozOmmlHc+pQkuKNi7OozCjYygs2PSqikkn3fIDfp7KIvr90WOK0liojKxvrnumgbbFOnxWNDvM
d7hjcmhQPoCnFqmk3kx+dQeNBoAlzreC059ez/eRV4Y1VEco7fNgyMb6uYT7WN+SP7s1wMqMDl3J
+FnGAGUBhQZI/rTyjbzJrRFWJlQcZiNuuGWEtDch8Iu24Vs2c9m169WCWEGCK6NBUX7tZ2ShIc55
O2K7kcGl59RSoP43e+rVKYhB+p36SJ04gOyP02zvJ7PxbiyQn1lCXUaNLapRkDNZdsUqj11AgoKl
Cm2w3xs0xHiiS03Vf0XT/ysoJe8TrrHKhxCVDxb186C3W3Mk4Oed3wRCncJPcTQnN12gpaVj/WFW
z7Uy5l3TAua2PFdWXQtxk7SfqrABuMVk02bqTxxIT5PoNsUDCHPgXgAV31hg4JFWMAG1t0DybkAP
rXi/NHA/5Tah3fXXqoFo7ikDhF14r5vQR0Me0WTSqEFRv0ZRYESHiR2Zfk7k7cT5ICJHIPNo07Ep
zyIDThE/+DJEu1SJ3R71hGocQQS6sGRqFT06t5FgQxvc5GWTO2pOx3mJDfBjUmyTGKxrS9rMnVmj
1KbzBehiWFA9rCEWJWVbuXZUzY7pJUWzJMvJmDrGQz6+pROOFEJRct6k51SbzeSUoDhCnc0+EkFg
3RtDDW1Tv5r8/j2cApm+q5zXVY5gOAnaHudzAahV6qbTVmoIPVfsEBcOKiLr+k4QzB4apf3nBM7h
fK6fIgWY3gBMMglNuTmEclFE6SsDeJADwcUArrDE5FQNDj+/IhgLI0LRmRBmlgJS6+jiudA1A76y
Vt9JUYniRDI+tNpJS+25hZCoXep+lriq8IBuOBMCk3N7AOpmmNzpDTWUzehKLIhzn8fTlOjd3oK5
ptzz6qWH0z1YGehBUMLAQ1UiqHooEGw+Q3mTa4Ct1aaeb9XuIkg77nWGNkf20Yl7hR4WsLu0R1lm
WjvaZAkCsKcOkmP4O5zKjh5nDsMEErIB8dKyK454pz2wo0O5rWWbV00xM1UOVDsvTVxFsvT2qAM6
0Ttt783SsYKkw0Z4gr+jsD1o40axa9sgih0gjOXZbaQnIGikyEasaTbpa4o9FuIKwA5x66ubUm2W
bQzB02uIC0DmRihNZAC9vletW8ZWoTzqgZw7AIk2L1iowtBZ6OVVM08HbbcN2jtohCSAIMomO+aR
J4LZJr9VRcDYW49DTtn1dD8CCD2ZdWV3jcNUn4pOMhOZQWfZbYC2zIbAyJg55t6YwNUenXhfK9Ys
3BXglU8E+15DP/O4hQI900nFAHg22avEPAOajBOaW+HYTaMTymde2uZoOJxiVzReen0/gi8l4ZDV
AUCzC87HWwgzuGp+Bj9C80aedI1NO5P2TtFdK2PHw4gnO64hteGq97PuD0JQjImJFuE6dlrmJZ0z
yS4zTKW1JMlOJN00tGucAwgbKJ0LWqcMJfFQJkLjGYkDyF+HlqCSobiNt1PMu3TgC8eAb9G+jOVd
Nu7F1u3l3OoeZ0AuI0E1sVk6EIV0h5fueOGhDSO3kggEQ/NFPNqGJpEt8eDUOXrrAgFgiqnDTecC
2YPIy5vPorhXu87S2WxGKIRUrTl2psYem/2UPeUoahX0fQh+M658KFCTdLBT+Vnoju10RuTTGS/G
aAN7WLU+rVyhsrTmirs38QHt/llvijp20TEN0TYatIU11gRCaGWBMqoKtC83kkxDIXJNyrMBybtm
0+OKK9ktpgkHF2iA/TYCnPlN6FF2MKEPDFJTG4Hz8Xc5BAzdFq/4NvHshE94kMYfmw0AC5Vy7idr
eBRjE2c41pZOuBMipfglfC9QMo4gXNwajavzu5B5qk6yENNllbUn51famvHgy7wNi6YkB55Dx+pD
0d/FAJPlcICMXdVaui+esgJ0XMuYLUGxu2RTP4XsgEZ6LYK4l93KZOrBPYDV0JCqabgPqd6M0rMQ
SUtdToeikl3Z2JCbqsfPSN/mwp6qpAw3UJtFV+LEPMyukJkjH8DYRr0P3JMCnKX4gs4SLvNltu/o
ZqDXkgL0uIsBNzKW3sIqOSlRAFh8iq5QPoAJz1soJJ66ivCyM4l+Nb+GbBdltsZMtL/FU1AgYpdI
CU5wPboxuGDUpzkIpF79WR0XO/YGsIIiXJJDgjXGQ72K8JIP8yMO+wg3n82dXrlxCD4XDMbcNaQC
ZKYeYJe2cneMhis/fnJj0KF4Te5MEaCwGiTZ5lOVHqPOakAPw2fX7ThoA9H44Fqnle4q+iTMpzTy
hs9IcUNWmaX0BvoilN1RcpQZnSV3WK9FUAno5LCzoJbd+C6FquwDNOmal2wyIQuJFRaRidsqPq4y
lHgP5VdT4zcJTfdgT3NRwE2PvOZUgI9XF3XyYs6X8m05BLWw7SlweAGsd1ZskEppRI/vj43kFeN2
NoIGAPnxStmzAFukbLXa4wrY/DuctHJJhn6noVe8lQ+qfq24z1x2VR1lSvy9BvnZM2hno0aA4iMc
e5S6zsniN6jv+sNBLLwM/2e7JtqCWgLDikKPKTyMsLgJ8o3yfS9ZmRQonJOHXiU7JaRTmTWwu7iz
qs4RXwcRIhtmOXuYqARuj4ZFjoIaUxAdY3pk+XYMwRCm+0T2K+F+mb5kp/JmLTiwUS2zMxHZI81J
1aPO21zv45/L4TS1x4keCjRb88Ari6ac+VqP9nZ+MymBrBEG0hk+L6RnYuWN0WfsVlRvg4TWo63B
rhsi1ATk7rgjApr7U1QC7tGXKNVakMt3HQ/NaN1tCyT4wH1Eo5bT65k5QDC8LOR90+ibNjun8Jfj
KbRb9Hykiq8pmdm1vClXrZOFlcPNkcOLA1ikttGi+Xvk7al81nBTqxFDtoXN3Fsoicvia2m4xVk9
KoA0ilb6ynSzu0IVJ45teXRBg8MrLjxDGIF7zrA7tsnCD2S0JNlPOMy+KQk2HUBdfVXf9cLRcAjS
TT648KEUL1c9VbMakBMHbwBmQ/+U0g1f2mqJyQKCaBdyJJL9PsQ5TMLEKrtj70fCqRW2aMfIeatP
dpFsgp5uLCBcPJTHwZzNKDIFnsEDc764zO0TDvfuVYBBn81ygLMJOcaxqly4zG4NDYUwT0g3oO1f
23UtoD/dRyVBHhutaLNywOVUVz+MuqezIzg9cNMOk8R58ki4HI6RGAzwHkrj01Afh9lSU1fjCByI
CbfZYbuVcEokxmyG7WdT3wEmC0SpSXnUkg2nlENBhNGaqXFGggooy4eCO8QTFAIwIVx2oBVHCuyb
Etp0WrYduECUZkwg0dNzLBOFvsbYhbzhNt1LX/gFw2xO3HGoZJJghLBRAU30DZT/8K8GfAVOdzn+
peG2aQ0SZg2asnjNhY9QCa1WckOj8kTUxPMaogF9j2NLj2Ki4KOzfmNgDTdwkvmGkVrOcHn9knTJ
YWxeZ435nLHP1YYMxbavz1ANJGGMtcc9VNwVfFmrqN81qQZvGsLf7MSXQH23d4IIX1XHDyofzBid
Yj7UOuLXGCIJjOQ6bsmGh4z7yKadaJzBvJW4GSX7YH2zp5I/hl1lY27EYVsDmhnCx5nlCNuft+R5
cuToESZ+Rlih1ncg45pKGTty+4xMHHQK3FaeAyHl7YZ6WqxceVRgAm9WSI6Q7BrdSug2F69Cdkpb
V8d9YDRcmKiabeuDhCZNrTmgupGC0FvjRBjQ392+1M0ODS0dxKZ0FZ/hAuJzVvRu3Y6Oyjuz5inD
Ne8Z9JlxfYzcrnFMY3duDMClEcBs5OIlkyf0+0RgdHOk13trCO/yEIge9SkeHgzFTfJtiybvIsut
gT8V1bUfc0tJoGoGhunsyHlNxjA0R/EQRgXhQhnvDMezxGpOPam/Nmipq/ADID+7Ebiq7Zlr9iF7
mMoUHi94W1kNV2VGE8GoAjf6IIgolChTu4TLEoYp0WvQoWsN7tzzOD+X9V0f3kHHshSfcvmxgikU
sychfS1VdNRBZUTLD5WO4kzpDVkJiIW22KiRGU3XITwUwjXJJ0uNvbIN7TBOzD4tEcfAfMuPefY+
iR9Nd5DZwzjKUI5PXTkiEEciMt3Q7D3BTdFsyPA5NyJzhdQAvmCooHJh88UIPwylNtV7qOu7Tn9K
uGDEjpn42RqllxqZQcbOIQpTy/pI56PWwb3tDwKglrRObcM4GsIFTmyc2eMnRYBFSaaSHrkx42EO
jwkOnPSR0ouOHDVAVIITCqbWvKh6bk/8h45Sd0F7KhBwhUagN+4MsYwUk0/4yB5ypxO26UPujJqn
D/CBI3yxlxKmg5ePcgyZg/FZZls6HaXiCBWyXvRQ92pmHORfADv2YjiTslWLQT5C98HpPfhIYb5N
M7+gz3wMlPVJQ6VmA4yv1L6DJmxGz8rkUINMpSMOgdx7CYce0U1omHrlK5y9GPdjLZsqHhOFMZOz
xEegqJa7mPeV/AicLa9tkYoEltoV213ekD7BtvUr5gKGLWzSdt+mgKDvqUQYgsPJGwYyiDgpTf6l
BSaacwbqcklsVgrJItiH7ElRL+j4SmNnNB7AodZAjdZtUd+JDM4RQhpP4okxeVT4oOFnw4tOhsOZ
YqMweTbzfEPho7Qs6BKA5++zKGjmY1lvIIfEoYshdQvZKvQDWpX0yoIObgH/4KI6DW9CSAa1whX2
GI7WzkO51DxZKfNaeuElW73C3YcITocNyaA47I+Th7jayINRw1K2uLeBcyYGLZHPgl5oBrjjVhEs
g50QB2bDpoWKY2rBDcxf2ZPcXeTovnqGsKzkKW+aEYycr2d7HINp6BjwcaOxQ0FkTnglI5CNs1j4
UumIkTBpMYenFu8lPHJSTGbKYH7gsKq0tLr8KAx2hzVbZUcDGkyRbEVA5CHWEmpkLOaAcr1bQJhd
2RT9u454JpK8WGl3Rt2SqoBIlgipnucyhEcsuzi/Wjmy65IDgcPJgIPgkSDku8++jS1IWWW442PT
A1NmMy4OCoJ7IznosHp9ZQvYCQwbcoA7kb0U6lvf73q0IlPjxNWZlcOZ1Ftb44OQG90OfgjUq0k0
114ZnfUM8SFCH4DrVd3q2Ql3MAIH5zAc7XouERYdOY7kmmEJI+mNnRCRRFI/6pzfhPGlnbaxWHuq
sZVkFMBU3gieJ4T9zBRFAGKKEA7axD22oAaAt6GDE45r1zhp7HlElahAZnEmsw4zm4le3W1K1SuK
hcdeOGH7FhVXPrwv8tJhySbr/LE7d4ZoTfLzZJzKGEK+hdvIPqMyFBvulO5FE5hVq3DpXvixcDIZ
UN7h1MBRo/AFispMNbxPuplCT08cQ9w0A7pIw8vQ3kuhpXb3Y4wF+KzRdwEKwWrvtiFSFaiW61Xf
kOHrGkSrNwwc+B6IGb2BOui2oqI5w5nMn5Bgtzn2UGWIqQEhVmdLmgoihZ8F0jYwjX3t1SjFN5It
hKdpCUY9SttSwWy5ymtl5Lh0WBuU9iCv0okzCvX3OoxSJT21IlSbIv4O0TNi7Kg7oAjBLGjQYAdF
9MqqygPtAGcZbgvAgizqO83AQ4fXjgk2B7CvOMNED3YBzR3VOPTpQ8S/dAJHhBAlN5FoKjC4TEGP
q27zwxsKvUxOiL1o3gnTczNvK0O1eJCiGtmtlEPHB3M8+iVfulz+mUSaO0goHASsvVI3cuQP3csw
teBU2kVZW2Gtglr5YujaKS+hy5Q+12OgsMEfhWOiIlSDqyEY6kkEzhlhvri4p8slGZwhqtt6MttV
uAHGIBM6W1Bfdek0he8it5fp2xgu/YItoglLDp/15ATBfiYETY5Au9FMfnLhyjcZlJYGcw4vqIzB
wsuBHAZCN33MYJ2U2hLEDY/TaujQcYKNMBpIUzoD74ft4vj5VW5XMk5VYSOFrRWjIGhU7Em804bH
GnFGMgCVrF/C9EVMD7R440K4ooNbj09SKFhd4Zc4HFlvQQELSt1mzglWzY5TGnBImemJpSudKUxu
ND6H8NcRpKqFx82bsrWZWllTez9VTr8c9FCpqnA06HB2NOkhr3WCSz/4gjLYEo8csosiysLa6TJx
pxxxxahsa+2ES3yCZneiCqcc4VdWXyGwYVd6RORmsiFQRwAusVM8R29cRW1fxx+hhE0iBCJ2ZN/0
SPmgPnU0seF6WK+s2/OpNU5bkdvmY2gOJbWm2DDrDEc+IiMpCiHiuVPGS8/zaPx+m1mEnbKjghdT
5KEQ0w+lz+rnqX8w1G3NfBWBi/jZsBO8ea1pCFoV585rJneoHvMQ2y+GmgISnDIay0vZTcDRDpG0
a0PkS0XUpyYwaApcIs6ismJSScHMqoQlWyQpTIYtm1bPiH616KrwUmCkLyDa44UgNobbn2x459E4
i2jGKHwlHT09RoV8DXYG20SJb3TxWyt8qnqxN/prjUWpJ4jYoN+lDZbOezyHFPOAHOM+Rg5XRr5p
RIq5qbBKcHmt4MqnOEjxU9OdYz12oZiPcsjKlELdzilnKcK9UglWvxh+Y59mL5OAwGC4JLFqhcgP
MxX6he1ruaTqlH1WAmcvP4TdAy/UdoqBVKyXJrWH7AxovQmQN/ADLo9gOmkfwx7ZEaRax9AJqWxC
MpT0gt+LoKDpSFEjnajk4YHNSNmBMM7F+O3FRSgkaIl1Wy3M7xT+ro+Q9m0w77ojIemhw1fToR5g
IKEYs11p4Ng2NomGPG2NKjnqjsZGGCavkgTSRGdjflT4A9zctLzWyNgvIjFKilOIe4gVhpDpHVWj
OHZEdIXHjprH2wHzxnhT0r2Gzd4gJo6AbHbe2iX/IogFSaFFQhGQKCPvsx5+L3ReQvFO0pGm7Uq7
CGUoP86+gIhELd6NMSKRBGQTjoFOKT74Oj3TassxyI0MFy0s7KE0rASxRtF4fLRnxp7rFSircFCa
Du0is0R1a+h3LeIm9tb2J+j47SgO/hLpJYbHKJEZbMa3poTve9TpoWvKdwkZE4khYzi7UBg0834f
q5INcjNhyB41Ja4qZJuOiFMMZrcw1fm8pYv3jPnhP/MRYsUwyFlJba557IzmYqA2q6sG5P/BWUGq
HEIOYFv4TQTJOMDrl3OXbeL8KNf3TRnZPIdy7qVfAVIFEF7NcOwgA1EoqdOPpaWLKY4H0VUwHQlD
4DH4HJTyUBFhTaVuqYkvVroVC4epR2k8d5DDd6o6WoR7BP446EjRQ4BAq0qS1zagUmZL4U+NSIk0
kz8tRw+nwmNB3pRnZljo4Ppxtojd1CEtF0W9E+N8gRXSizcIAJoZFsNgvBvZY1NcBiMn4oh7pD2u
IxJcNnWFjZpicxzfeMEtI92pGC7DzvEww3d/qeDJtfNJKzqzR0JHzJ8KKUcph74rx7sC02sEsUKJ
1nQW9rjUnGJchkgTrkTz0VXbvQiTlmI3VHFvFUjCTmB+aS4a2ByKbuz+YeQ8Cb5wVN9Vhu6m5ZFL
NuLI2SBLuQqHf/5Ui4tWOpGEnVc+0Fq3uHnfK8WWw41inJ0VbKca8V0GKyJR0hUJUlqkjpAai810
Pnf6h1ZdI4qQOeK8CiTjaHpmwn4EjM2cF5Adb8+Jl/HSru9edBjiHNkEOQ1S4D/yeTfgHFLKKujp
WSghulscFa6BSTjXaU5iXNJQpF5zcVsiVSDAPT434/OY+XSy+li11aw0hxghj0qoAQ4oLjbYCxR1
cV0BnzI0TpRd/xdp57njOrIs6yciQG/+SiLlTRu1+0O0pfeeT38/Du45q0er0QLmYGOwMZiZVapi
mczIiEgdLjXOjop+b0k3Atdw3ts1flUx04mjU0SOKHd3OYrC6Eu08lnD0RXqkygUsx4Cq3ua7D/q
oAd3P7fCLX5Xcyk/j5q16MyFBKLVk2GF4gGndAKd+3oqLGnLXpCXOT+wee67beo/d8zI+gqlNW0j
56W7z7VDWNvETZAXZ3G0D6sn3bxpCeoMcqlieM7kTeARZoNAdcENpstz7BKXLjeUNB5wS6SI5XRd
O5cbd1FO8fTYYxWZz9X03ldfOUleyesCVd2TVlSGdO7TSio4vmzJYh9QIJNGO2pOCch6HldU8SSi
lxbL5cXUbapk+lkVL+R8wBJrH/nMUyOA8akVANbi+BLYcZouFdMZ5db2lPsOp5ugWYpU7WLhbpDQ
ApRPsgEqIlczT1+0o8AbRlBbnANxn+WPZGCt8GIQJgnlbY91WDzVCgs7KhxZeaqLG0t6jTFXp87h
t+ckg9+p2QnWKHBCl9L4GA+pkwKeVM2zGW9kn2UBz9e6xzy8p23KLHD3EVvBVNdqGy2y8EU0wBRJ
3UasSMZxHUUHM/4cA2mhYNTpFy+BtdcAtyv/JPa39bgfgMZzWkKjOiB8u6MAZMpHLQznVHgMY53H
b2ZNiYFCqzeXEfnyeeSDJyws9dgEO0tyPDOdp1MIKjiZ5M2idkVyG6ankCfbGwFZH3MVz8jqNpU0
EgBv3lnjuq6A1dVjxlOXCV+Y7+8Tf6OHj2LxogNnB/6aRGNBamaaa1yM1p2X2oJuOb30JWe7THzO
hNuo/hTdzxGSaEL9MvNJQ8hxTd6mOOPZiIwX8OcsW3s6zyHIS9Qi2YlWVvraEbdoHIncgFDA4qaD
NZelry5qgEq4JdtHQdE5O++munCbcBb7xxCqEhUmKZgX8kYhAR7nscffuHDMWWmLkTMYpKkdl9vI
2mcCZ/WTrtsx5RicDNhqtprB9BoePQUMgvRbrr5oFDOTtcOgES4VFPRODVhFL74qemuLCuzJRkLu
pc07TdobrxrnyKMr2uS/pVmOnt0kwsnvHE3xHE3alUq6FBSMmFTQXRxfs+6hqbs9MXvbrv1+G1A1
lAE1+aVTVQ08VB2ecP51akLDJnWi6la3bitrKwt2P5EZzQOtlohmcLsAsBSV205dV/8EIItmwuXz
D71el9FbObwVGjq0dVvcIJOzQ3NdKgesp6RsR+nQb5sF6oW1VNBlCoBP1zDW8B9l/lstWOZC4Rik
O3QBtsKjLjhhUhPqcgI9enq/pu6tl92K7XubLJRmn5GP+eSA8ciTVxggjcdh3AbhqW7PusQy9I7V
bPzsoJC+WPHMtDZpC1Jxm9dcTrsax/80oQRm43xqj6UPvPkpec+dSrnFXyl068PjFwHMWwvIB3Rl
dFtNehQ6opl74BW9XHpkEWO4VpJxp7tI4P2t1Dzn8V2h7wrt3BJ+SM1HWKzK+MunzlKUc8WYTDIH
PCp6uw3qI40HbQSZTqYZmAZvlW5TdY9tAPalvtTJRncBQEdAyubZardezS+jQisQb+MUm2svlnug
1/06q/Dd5JKks/unCXobR+MijZ3CsCnDeaatNcbKb0vwPJJf8orctMfMVoOjCmuTKE3hxGu2ENzr
pUTflo1E1tJzAZHURkTvrXXQJ2CA0GLMHUrMYH4K0GlssqjeJqS4MxJLGB6Jrddh8w9LymqXsb/J
6bRs8tvMCRs0KSh+kO0n04VcvhnVrSl6mPHxEQuKuqu8qqkNdDMXECUVlzFXAShIan2lyHO69xT1
3SjZkbEXFXS/+BpLBNs3WrVz62rOVRJ6qwGsRKBDZqJ81DFUCNgAQz7Lw40FuCJQXOmGowxWhJ/o
rNThJCCT/urg8CA3iPKFz/+10kPu9g7dBpbxuOxHn3DwtaPAJjpVgwPp2Rx30xLoN1FLnH30zOc2
P/TNvpKXDf6xLaeFwMODSVCVs5HDlZfrtsspBR+n4+YSfUhbS97UlrZw+7u+hKXQL6RgB+DtEEXR
ZUoCNMe6Z6PWdmfeSfzurHst3G5mNcvMfzbSbdOf+khz6NsO5gpQbb0GwpNl1USnSCQ99tM8sg6l
Rf/pfFsoB0HajUCHcbCv+H2h/NFESxfkTbIHMmtAP8McZtqrQbQCZhZYrx61bst0ItK+nMweQJzq
mgtz3FQOmfeqtfOqeKqrrSYvcuLGIIoWBXtS0Zu50feEsfVDpB+mPBcCSRymM49qWah8jOpeMVZi
sAS/kkynqSu2upNKTktWCztCyjcj1Y2kSed6tMqlM31vZ33obT1NWKiaI0ivLsFZXd11gGjmuDeK
xFFbmxJ6hvGsRH+zAXBATG7VbCspR7/ap1SDBsAYw9LWEV/IUr5i7bUFlwGT8akrZOeAYHDEWKEp
a9vrzgmlzAIEjJIPdJmCIpbAc4Wh3oywoVYGzPENIo1wE4yPChCTOTohYNvgujuegiw4Wq4N+8MN
3svmIY8OQriuecxV5Sns7TEI5jr3WftlkYbk0ltA5FZy5xqeAFT6xh2F09us7h/FKQEQpHmP5Dsc
iW2EvQ5iS8fGgFiFZXBK5cHQdt3ARlBmXjgFWFU0b3t9nuTSWjG9raTbfYCNfEzUrXN+5WI+vTCm
T7Etd8rStxH3zltvV1KnMUMUPq7jGZ5tcGAsAwZ/qRECW+fMPRe4WjPbuZKXhP/mShY/dezym5jl
NeU5XcV6a2MFexw8eVDKrTpW67TflubDEL0UhbUorOXgWfitq+AL7nF0V1I9QV6NnapbjaQnUOJz
USwK8R6T9nmZbsoKSo/YLlzzzhDeA+sOjiiVBUq//V2YYJANlt2S/MvCCnHdLKa2mRDQNQ+RZy2D
8anJtw0Jv+4/+fnKTXZD9hbzrGQY9mjtFLxxeZeh3XrvJvFx4ArbIh9nNQ7l8vjcxS6GWXsk6xwa
FeqVsEjJDRTmXOp2RPTpJauAl9m33gyQGuzegegfcym3U+BXvXpIk4IIbjXIdAiCqzFWVMcFu5Pv
1PQYTthaswnjycidZRbm9LuRgxrwAL6b5s616YroKaEXs04oj1nmRMIjhpnkEPEqC866+UWNmhIS
hDYQnyJ/oSojJu656h99ntdQq+YusRBNA+yAMDcL3v+B/zXAcOFWzw4Jh71LKSR+jjRPajUoW69V
qGWn1qsPeWHc40m/bcrqIIywAtWW4x1U8PiikbA/K4+5EZKiDD3BaujVAJQpvuVpjcukSf3c7cJN
3Msv4UCGFBCSa+r4NLgSCEP/oDYfsufNRxL9iZIUjyHwP7+mvCnVkydK87wfbJ2+VIL22rAjxE60
vSzd+GbiSGm0IrodwTIMK8OcncKY+Wq2N6XeHHP3oSXJDr1sAUExSY/SOJWel4IW2Z631BuntLYt
YSfJbJNxqayrQndSHEdn4igRUVHUUvdddKeBky0bZdkrezVZhjJZfcuekQkBCaEegCF7jkLdfGrt
WXVXZb/oS1uIbCneZHDthLPXnsZePrTwP9muZKQFBvOy/5oFTuLJQJSbWu+4EYVl155MkpPa39UG
xX1JsD3+ttfkWd9QhTVPZXaQ1WJyup8ZejkfxXMP3FZJ4qKstojzqBeZ86l5rRf1aL6kylZ8aaag
FkzDp5KkT28j28jQwURfg6iQCWBdKc5a8U0i+DeFnZ7txvpMOX0qiKqc597khD103HR0Rhikz9x/
p8ZlKDRl4GXxOzwPuh0sGJ9nHCMA0sWgvJt6HXigduItrfJmIXsKeqksvGutk5NyycVdHj5hqr0Y
Gkg/5K/5TNSgIRIS6nrh8MlnhfDigX7rHnQ/o5pZ3SnlheMqpSUoIWiiCesGrk6KBcBAjWcUl1b0
FknDQjFjuwHMj0gRedbCbGEW886TCU6JJmV70ONyHRrG69TOYZ4Og7X0XDhDuj712qlH8hJyxVXT
akRH3UBhocgpWeTyeyIbOqQyt1+1NTi9OPbBu9GzBw2rit7jLKUjheGOiyzlQuncEFRIU6qvOI/D
57HqtE1jWeFO50zct4nZrNo88jdlRxwn8NmgRIXlbePHlAPNBIi94Ue1hpXujKgSb42+6ZddlEGj
aSMJdL5b+c3ZC6Q7gV1VKjlImpNwd2QQNLogn7uqtVSGl7q/JyKeWSC+iRotB+1Fie9iD2qmpE5O
XkP4oJq1M5h02+5wrJLeivYs0xMir0pbt9KUmzXaWK9V5+jAwKOsF+vUEscbkLpwbsHy2HmDiQtB
BBktHCbP9NRMFqJZhbMoRscZl0LkqFIosLEacS617YdUh75NetouXa2u941HwdtqY/gbcU/DipJb
xYisftM3fjvXjIK4gtvTenBDeVaC7osIHH3q6KUa7bC0h4eZN0uJsoYA+zYpaJcUeu0+Y4+WQnlC
yrpQrb2nCPbQUdcxYUVKEjZjiIA9I7wxw1s26z6aagth6+DZu7EGy3bVuEQxVr0kJWXjWiH/LnHX
XxluXmyNxnz3s8cmleZicuxCwZEwgdGDmyQm9oPaUSn+XUAgpdZPsf8A9WOWtRVJ04MxGUp6p3a4
6Uj+reSrd3EQNPOZqp18ykVj2S7SbGeRVmvqYVBPWfMUAyKL3rZU1/SqnY9FyoFNYYFh98ELJNAM
IiNU67JXv3wQhhES4doiyxuxsnzVw2QuibzeSbCTrWRRhU+6vzMlBdIS/Fdokj5kBz7XrO2HbaTB
4gXLSGmS65ecB1N5iDsL2ks4a5UXRd2U4Vs/7huKzZH51cD7qUDDDfZdF52bnM1f32SDuKTD7rwf
b93RqXQ8Qth5hnTbkD2X+nthfdXxx8gtOtDqR00PspYvE3fCghWkstaiLmPqjP3c9NZDQRQpp/so
bOdeJjuSSZhR3sfWl9HoC6lxoSFns0inr216Ay9okfY2ivV/ikCG1PJUR5u4E4gxU4IYbcHF5chl
907vWJoDprbhJ1i0YRoBmRyegqHupN6CZlTMxKJhXtUhim9iCC1eRgargpZPsSirL4nVPNJpoKLg
CwKukAdPU7IgV97aix8thOjuyVLuhECwK+qhFclQPW7LaDyoUNILkmi86YHUJMo4XX9qK3HZwQQY
6R8oiC8in1/1hR125PDfAUy0EhxUcWToGFogrwN4mCVAaUuXgKKh0m8o8CCSJV1kYS5Xzhh+NHKw
COsCZj1ueqV5mxWwlnQQ20KlD0wFsBGBovA9Zeq71d7X+1VFTcYKQLpgwBZ9uNBGW0xpyBI9dgZU
9ypfFPKbDwVkcMdlSRQeKzQn0MP5wI6LLXPdx2ROYQpRVFhZY7tRAJ2kYpilfLWSjo8imHVgZWcq
4pRQhprkNjm5dXP2A+rPxMUJwbWmBxtjHOY1GajavMC2ohRTw39z7VDgsR28O8lsNgp02yIwVkUV
34516PjavQ9vnFQqrYfVOAyfeaCTikbWWeuCtaETQlcUSbkwrFVWxEgXAnauANTTP1WSsdVSax/V
9QH9ySwjdrGKp2HLWwGq1DXjJt/H6S7S9p0EFYL8+ZhYMzr7wNtoCVvNdN2oJRCuP7cgaXr8GUR+
Dqcgqg98dVp0USVWmnlHcSHNXwZK6kEHNZd0WB/2mfRcG6863fPqAa9l3xGzVUBgkgdnk8Pg1zYc
PH3gyVvCtkvRQcRgREH7WGwreCXJekheefCpaEefBZG0SKvrULBH/75Q4DW0d330VAn8WPBWCMFx
R9TE3gtWVjwhvQncZ8Wmg8MGlCJIzxXXSgfnq7ee8zLa+C0YOLeOy/myxHThFtQ9iAjiATrN2psK
m7Hg7lJxlG26WRRoHVh5P0Rkkk0f2RMzYgzVoOqqh880EQQK62F/59C1QRKQ1kA9c3nDo3E5dh20
W98JzXdZpEAwusoJRzpH8A1xmUbyMJM9ZRn5rq1xP2ZNcZSiahnWGfijgSKjufe78DXjPSxabVGC
d5smhKhw5AqtcskZhfKsxZBm4gBqi2oBrJb6svQSxZZaCpnGXpX1I4+PW24bZeGN1jaO4vnQ1baq
pqA25tx6SdSFIR67ntas8hsvHeTLzOndp14rCAFI5c6hSD4RSA7VleWwa5KvWjLuexma/UbJD92k
fOg/8wTY+h9sslipDdFyCkB1ziqSQO2jleYmpRtElyAR0GhqYvR6KD9FSuXTE5ZAXyaPH5JPJAmj
OUuJmGm2XBzQ6CGHIEBMaejQKTB9pmzW3eWe4Si0hiwmiN/dETUwp4bCoqLQK3IhsyTm0aV+n0DU
VQNjR2+nc8id5OekD8IjO7CEhJkeawOOhzlTu21xU2gZbRyJ19kR5aIPsSYDt4KZBjutGM3F8KV9
VCRUqvY5AmLGe0BUJcMup3wPUElWgAo6/iTwczkXFnUx1BD13C+PogUv71YNTq489/UZ+zmuN2Gz
N+Rb33gRhY9M3IIkj/Gaehx5TSRDY1r1wZwSnUo+p52MepO325TGVCmVkkhfNb5NFCOlG+2zFBAo
7biN0BJxd7S+bfWHyv/U1X2iPcZKSZqwhRBeWGeVlDtFQUNjTYF2lBBuBv9h8DZyY3uNCbFcWfQx
VJGXrI5W/RBxa1IYLT80/yksz2rb22GGQ1RwHwq3ngE8qLtzVdlHOfzWSVCiexjVJU+u1a9GYVvn
q3i4pVm6W0JbXIYK2oeb0MUMp+P+MN2FmndbfWgc7FcN6vW8rDOte664K1KqSR1oElwE8bP6KlGh
uKBDFIZRoSwM6Bo9lOaVVoHZzi13XhZzhaduB7vVi1c19eFkFQb6rDj51oPnPRfJkhaeE6/B9J0c
zqeaL3OeJ0tw+MjuiB6HgpFvbSLzOaHSrd2AuMSJbeGDJtwYyktdIBwAHumhz2jGjVIjOjm00rPa
Fnzuo8RWE7JlH9+1zdSAhhBzl2Fm69H4mo0thS9KcFDVreduKvVkaU+qCMtgJ5srzqrqPg/GfPin
P6BiPFXQTVDSbbWEmAacShpg2rwZFkQGyfHR+iMYNYIJ7XSt5Tg1SIsw9tLuRBXG+HrQ4GGtNaio
2dYN7wPVkXP4OXA2vNF2QazqfWctrGpH6sWmAhUOpHotdLkDkTiHd2F9SiJgW5eSQCyDrn5XRHjo
yk7BtKKdJcKjQrG80bemeOPLPtTzWfvQkc507lYmKwxPfewuddE2CakjEjGFSztMNpq70mljRpxu
0uTIwQgapHchwauD4KDsE0rJLf+m3DgimY63mYipWDWFR4OwXYLiAXLqz5SkoaJhOZ0LHseNu0Cc
UB6U9BUHt6j4NPJ7T33SeWSqOQXnTkcsp21pYqfDUp4KzHFMTeHdR5nk2i10y9bxBltrgTGTLV3J
ZmT95evAf6ozahi9tfIB8hVRI5wPItzxNHiAbtrONOAngAdpXHR5v6x7hhwS6urSvpRWKcleWHYf
bgOE1W4TuILuS+sBe+0sdSOnKzOdQcboYflLs+ae3s6tBL4zxcLCkpxx4nMr+lvuDtBrn7P85NHr
Sk5PwKhlc2M1N22HJuLGbUnUcBE5Sd5n+kotqZJIJw5ywdoDxNlFtw85zfFBlByhWA4kwTzzEdb6
NuFIDe9PWcsQUpvuDloiVF9o/ugf3uphHVa3tZLNdHcfqA/8K8A8lEiso198hHSKFRqSaXq4WYZT
ai9BaFDN+kBmY/AAlCMKOZit+JnNq+5DoArqKbSUFrYY4Iz9sjJI7Tjs+rM3ua3QsMaL9kTZOQQy
1zykhQZ1JJyhEVG+fH0u3QHmI7jQHe71KP5UlFlbAh/sa/HcpDupPgj1hyziC+G5854yaVugbFma
5kPQrvwOVRo1TrFYUdRG9mDAeEFjHa15CoXmQVOWQHEoAstx5W2S4j2zCBZUY1tYAHXJkoQ1je9c
Odkbg7xNICYGAn8iBOEqgS4pIBvN7UCkwaeMpjKWpKPYwxFWtOWYEPsiVgO4psB7qGL5LjGeI/Mc
kGahFplXA7awQeHoxY2QoNzzyGCIkB2pNu5ac9rzwJwGCkaJzhyFRrBlSJsuqxde+lDnu1SgANCT
ClB84UXAPu7Q0YpvuCFctGi2tTI/PHa/YrwyhXFRkjWMHwPBxnBqNDgyM7GEUGShJ5g1JwkoEsTd
XclvOWzer/6YZ68VwCXchvADczZN+pyKJ2YYzQ0iQnd8Fe55tnUu9I9CeZ0ysKJ/RzbIT9LCRTMs
Bsmu/XPy6J/7B4XA+SCBdC30sF707Ty21gIOuObcEB1l+iAtrOPgkWWoBgpDM9lfIelRlUcuotha
Ruoi+SyTWUiUqMprS1zWue2WO6OhOkiEny3qc0BQvp+eEuWGfxj6TnbWTilMiQzK8iMCwEC9G6AG
kHY2Xxy2tNkS6xveXaJv6hSaqXS2/FPUPtS8zp60NqWbItx0jWN6t7q2Q58pu7P41eOIQXZNQbv8
92x88nimBBTJG9d1gI+L0s7zzwrCTrZpQZ88nns06SyO3Xb7rLQDkhIVWSxinWhNz14NVl+6qLkG
+qZDOxyhi62gfy89WJITXeyTe7Mvnqzoxr8PzohjQVM0b4a0iX6Jt+0TZFBxHp/kaCuhce1cO/eh
T/GulzsCxLq1pUk9hA9dNkPNZtyJT8U2fy+QnvRHLyHFrbYZXy/21iq5NRcyHUVyAuLbAU7Vo7UR
X+odV/wkhDJn5rE/kk1ar40w1++8t7rv7yNoW3TJBOj+qPJ3FxVWGp7VTFqTkOa0PpVf8ju1oevq
rKSiADewXA+H4Jw96IBBTmCSb80orCBjzvA3i0PQNchTK2jcVX+Ae1DCnPySdy4fa+mzqgjf+4XK
My8t6h23urIwAv70J+JNHWuT0FHxb+ugO8NnnDf4pVVg3OKWBCDVT6TYVbiOIX6g6H3pX3D/6GmK
Z3cKIo95PSyACfweMeUGHCJEV7WbBHinAZ6xjmhrVt0Y0iy6692Vd0BsmCKnWaVkSgToJwWGGA2x
oKvikXpruKtYWAoBq4lMYx495V+juG791QijC+k8FpcACLm4qoRtKDQrpQBvzg5u91A38tFX9kXx
FgsnM2yexepcYNLYJdu2Npc0ZuaaXItGIXFPmggzkUKxn+vOztGwtjDq9StuKvIksP+XM8GFAP/C
00QFKFcikahJ3ge3CLtfwsUJmuPiHcfQpXzM1sHisdsa68HxQXCuGKr87SVzMfqF20niV5nVSoxu
Lt8abv+Vf0d5fLyBZfU82qYd3iCMo63z0T2Q2SPpu/IDJvOIv2aPT6VKr0ZF1ZWL8cF1LFX10ATI
dabO6OF1rDQvn2fNRMVXha1v6VMVvc2u+DH8PC4GliZOKLijXZiSxWaY4J+eEMnkHJBEJwOLfNSJ
pQLS7+nowsImlmGdXDGimDzI/p7vn3EvPMq8MazU3mPcrkx2Eznf5wR7rzKNiX/3ebk2wUtbkEHs
64ioa54m2kFW8o1VFp8DBQO4KstmtO60TLnyLX+aG5b3iiWqCkYo4oWVhBBHltarIazebjsOPsoG
OyGVbMDTf5/bzwOZJn2MJP4yLgaq867LpJ6B1JwsPyEfzOGLhkhDrngB/bSImiTLuoy1IbTZy92J
saELAlTNhRatXrzvBVTnZDb0PQ4AzPryymXwl/cQpxE7G0lRFQWPEuPio/WNUvpSRSbtgUjqruV4
IYJ4q7syrR+HUbC8xpaPgeSLaXmtZnWRC7QhWesIBkZaQAW/drKvDTKZvnwzOEpzTOUUmUEGF4F0
SL8tGGBshdiFivP7fvhxKJMWeXgaYUd7ufFSvwDzkLNqnqPlDyvHr98zM3D+yyC0HFfY2vQGm37E
t/lE9SCPWcQg6HdnXbwWJvGyG9j/t1Eu7ofEVNE0jtwPkopKeshwQw5r+JZp7BVXVu3HU/RtF1xM
SFTHIDVHPlCr3Eo+9RDSqOxDJIz4fUrTpr288rgUDE0kh6cpzMU4gZ7moSAwTtroCAKi6lRJyasf
QGtIBEoQ4Dn/twEv1lCW6sTrW7LUEctLaMAw05WzNeb3rdgu5faaufv0+/+an4oDqkxrXm72C/ci
IyJCp7I8tSV9HLJXo8YhqTavzGk6LX8NouEwJeItpejyxc2AF2PRN7gkUdugChR9ycIVh/gfZ6GL
tGMWZf4nXtwJQ9BFupExC1lsN4XMOuWo+q806ZR+Cna0b6NM0/x2iMIakLrGX20eoIaTBmDfLLod
sviQEMf5rpmDtUhzHQqYYkhHwbWEK5vx2jQvNqOb05+G7izV3NJJzYZk4YbBoxDLV5ojXBvmYgvS
FGloZHeap7IBYVT1t5Rc9fdtLsk/7QkdtzHJsnAd+8fa6dtiuomPaLAhdhqb6MOHvybguavgw2B1
h7oCSELkpKGPb3EpyMT3PlMou4dfv/+KH2+RPz/CvPS1ipFLCda0oPjcB1tT3lQKAgYzsn8f5+cV
NeimiYrJNPSL/Yk8WOuIaLgYXYPsNoWdjo5NMde/D/Pji09LlP8Z5mKDVtIQukCl2HTVZwgEKVSQ
1luasTmvexg05ZVZ/Xisvw03zfrbJ+xk35TN6RMGGoyqSQ2i+1gm/D6na0t3sRmFuPA9ASMRyneH
HrKlmjzVgGi/D/KTj5iGR6xoWfQIV/WLW9CEmSL0FQ9XBXe87D+UcW/CYGyiFy9dp3CK8rz7L2fZ
/PMiX9yJmcLW7nOiJZwUd6IVLCHHbekzc2VL/Dizb8NMW+bbNwrbQKjVaRg3wd7omGl3WZAfsYtZ
WKBfnoW8vP78fTF/fDK/DXmxmIJLz3mDvsxUmukFWuoHP0NuDV/Fg8ggQXS88vF+PMR/xrs8xGYt
x4YRENu0wN8lEtUSIlZxSDFJ+n1iV9bSvIzcTTcI85SBrAj/fmnMzW3gy/TCCIzUMQfqSU0ADlZI
6b3R0kz299F/PAjfpin/+0vG1KP6bJrm4B48WHEKhQUTQ7nfR/lxMSe3e8ugy6Dyj2Hst/0ixWWe
NQMfL3ZBPZ1G+DDGlJ5jxpW1/HE238a5uKo8tfP0sGecIegpHQSIqKEXGtc8V3+8ovDsleliZmqG
NP2Mb9Op8iQWhoZFk/vBiZP8eVCUK6/lzyv2Z4iLC0rGnXwUpvi9kbJz2pr3RYbuT+zXCdTg3z/O
tdlc3BlVKKSpXLNo6DRu6iStZ0WUXLGz/PH0fluxiwvDszIRWgZQWxudNfFLUUreQ6yOvQcPAtrv
87m2dBc3RWT4fZOVLF2h4KfVkS702NekCGMTYbjmhy/9PJpJjIS+gVT1YrTQSwRawTFaZ2SfKsGZ
JunUroRV1XXnVKNupVfb3m3eKvktKWk/3YLRqRPTL6QQ1x3iSFj+Pv8f32sSv///i/SL8ENPi0Ls
atbay2F9gTg2oL1RbcvirqCqGArvv4/306HTRVoYGjjpy6pysX8aXU/MOi053AYiMz/VbUVHzV/E
V/bQTyv9fZyLPZRB7POqviC2owzSbnvwYZRhDTYuv8/nxyDy+0AXn1QrTWxrRQZKq1XYHHpkKEir
mvDQy/dVAGWp3FcYXKifChK838e+spaXfb27eoj6LmHoxLKofMFdgx9nd2K1/n2cn848xqtAHTod
SEzt4gaTci9TgoxxcqNZKnr6LJnjze9D/LQNvw9xcYNZnqK7Db1/5sBfCKi2AQmgjIEfzhrRgyu+
/j7aTxfM99EuNiEbI5VTiU2vDLBj1LsRZ5NquBsgGlX+f8CKvo91sRExIQnprszMYhT9Is1SBJny
4X/6Qjjh08Zj6px5MaEi9WMrFjhVdVQsej3btm12+/ua/Xyg/gxxMQ+/brtGVuFAa7pp9+V9Uohw
WQUKX/Qou7Kxf94Nf8a6OFOjoqYiLu0c3oA+RVTqtYVPD0uob5STIsP+fWY/HiNZ06dOfIoE/vrv
B1oZO09TOxYvwl4xhP5da3jH1c+/jyL9eIq+DTP9829xQJ9HSmJ4TCrQoHExjAChkVM3DzsnQspl
to6eHK3stihXYvMwYgzi31/5DTJjXKIgtAP936lenGQv7JJ4rKap+pSy6EjxoMOPvB0GyLgUxGVb
h0lmqkfz2in48Yt+G/jifGswNutqWmMPymjU0Y4CYy5MyASI7yP1+jF4+H2q1z7qxYnAi8L0pIEB
a8pRyNMxQYiL+L8cOxkXeE3FpR1c89+ftPWbslc87C897DuqGsRA0JNr+2Z6gf/+Zn8Gmb7pt33T
4X1kWKzefFQeOpRYo53ThEakVGfhK10f8Aeor0FyP16Q3yZ2cSQKoTDbepqYAMNarzucdjE+BcPX
LRz2quq/nHeF/jqAsqIBrv3vKSY+6mJjYIqJfGNGUKkgaXfbHGRdrFeU4X/fGj/uxT+jXT6bsPpr
OUwZTcJPSDc5eTDLUmTCCjWziTkRxVdG/HEzKppFfq/SreQyBfBEmj1IGiNG5t1oIQ3CsDnJ3dXv
85pW6a+N8m2UizPWigpdMhsIx4GIG2WlU/+D1Yl1gGYkyG2earwyQ2xefh/12twuDppCppYpPqO2
GpInKABBuQ4s7/xfRrGoeKhUHP9CR5rBhNzQw81GkhtYuwEf5/xKQ4T/R9p59datJFv4FxFgDq87
KgdLsmy/EI7MOfPX34+ameO9W7wk7PNwMBgY0NrVXV1drK5aazY+A/BfCEvIhL0mLbKmAaJIB1hL
IH2kWeFfWSG+uxme5/hSB0TSM28WZRAh3nXDSoY9697ML6NciZjmuzc32VNouLUBMUzjcx3KL6XR
XJRDfDHq0WNQxLClQ2G4bNjs2p1gCnfbWCYJuhjMSfWMdndBc2kP1kqsnbz3nXefQEx+eBIG3TDO
+RLCLB8+LInxPduOEMIpEftxlZV9WsMSTpJrOH1oT65QG/5HREKfXVpXA+Yqa6NZ+XSfTwt0E/k3
ng4URVTpRkwoceqRpYuz/iJVmwcnSm51CAsNmaG4WDlodLunffTYRQqDsEn1Te/IhSr3mJnd4W+2
EUW4SZPOQfT0fI31Phia0LAZdyv6oyzJH6JubRvnPeV/ENBnnUNAA2fEow9EUdy47WvMvMK/sYEv
s3MAOdUkN++ZzsgM2FsYVeqSfP/vINRzCM9vYz2dtsz2nmCJoBEq2i4jKLOXPgpl/9kJHnzOIVKz
HuWhxgoLOuuWHqiO5sEovqpoB4des7b2Jc1x3NArqzd7h5zgCge5s2NfKmRw7ZJhkOJVZdKlezRo
bPLVR624q70fy5bOXh8ngMKxriU3rK1pmEaJnpFFaDwkILyV1ZzFMCgkTsVE3k8FjCjLuBan/Upc
vtGV6tKGTNfN117RZ6PGCYwQNdo4VQffnGCYKepGRu+RY0jS25T58eVFW0MS7lxdHSnBDSDlyi8t
v1SZ74zbr0ms7P4dznTVnMRc6MK6KoC8YKsn12F3VGjPZSojKF6XYdb2Rww7cuuMToAPtDkkklGx
V2vtvojGj8sw86tmGpTepvcvTYgMhm9HoTQQesz8OzxNcrTTmWZzGSRaxpk35zeOEB7qQobV2AIn
jfqLxNUe5cI9RkW6cufO3vPc4f8zRwgRtjuaim87TC+gIlLc6W7KwNpFDfdG4e3itefD2bh9giYE
hsIvlaigAXnL9AtT4ZvISFacevab4wRBOKUUnuhV61m2WHe9z8GYfOVNg95M+s3RO0itJ43XyxWX
mMU0NV3ny99A6k7ArGLD1tOcCRBFa25i1dl6ksd4bgtbRibvTZWm97/wjRPAyUdPTpQiSaElhxJ5
rAylPoyvbVPAPDmsVD/X7Jr+/QSm0jRfrwrscmA/0D5UlB6lSqcDHR2ANQXW2WN1YpIQJPxYbWw/
wSTF35nQfnQWSj/VlwLy7OW1m3XBEyAhTBhZNFjqiFGq8mX0fPqvjW/LCPPX7j8QiISer5tRenqS
WtO6WZdF9D0Jv0Vdi3TQfccESC8/h/5FAEfVCqrKX32X2p6gCoGpl8zYHBNQDaQeuhQ2cS+W9jZj
hio3SF3mRzPpr/PWPdSO9LnXi4chkZ2V1Z29+U9+xPQjT1zGtxEpi6ghMqj/yliIYT/6prsb3F99
+SLTMoPowrLZ8z5q0ujIoPek+nYOqClDnpfkf8Qv1K76PVwAEJJWcOFcGfBF/g0Yaq+OalJkEHuM
9Eby665jiSX9a6bDUA7T5FXnNBuDV4hlqHk3/QfqrWP4ZCHzhLHUMMKulnb8uAsJxyutRvMr9xtB
8BfHa9PCZz57i1DbdtK90seLCu7zrLkI6YD4d+YIfmGWkj1aDYG/9g0qksqLbCorB2D2wuRT4L+b
I7ZTtlLqKohtl1sZDWcPGo7+W00z/LIda4smXGAJQ6pdMUzXZavvJCiQJCaHpeaRsXVvrRfs/4kj
vy0S7pXQtUJFZ5gWGu1XjWlZe7jMk/GgMJbSN/fJcEiZLIqiNceYD8W/YYXbZZCbwpAsEikXlri0
vE3d7NiYtyawy4s57+O/703h7IamDwG7RrDQre5BSULkDSyen5ZB5q35DSLsWMm8eW06uEViXNfq
vlfKnZ/fGAzZ/QWOJWuKpVA0eddf2dhWa7kFm+UwXZMxysXi2YxWZjfLOLPNe+YJkLA9Tj5mND1M
59ZmvvO5su/b8nL07+uRvgBlX8SPuTNCAve4jDu7jiew08k4CUhxO6p90GLfGNkbN/pYdRns5D98
JhaXgWbP8QmQkAnw5l2pVgVQHn7Rs5feuRvby2WIWcc7gRBygMoJzTjXgGgj5kiN5ofSqCvbtGwF
D57ny1VJlSRFweQOUFNX3lWp3nfmz2UzZjFsHsARItd1R53+/WRLbAcmNISqKHjXyb08ZB/K2rg3
B/t5GWZ2509gBIeTNTXrNG06QdmD6V+WMJ74MWKAa/MEa+YIHqYOUlVBYlZuQ9e8r1L/+6gOt/CU
/Vo2Z3bzT8wR/CsZlLb3aqKOy7RSDkN3Kbu7ZYjZW+IEQvCvxDHyzi6xpMsZqIKHFvmMjHFvC5Il
w7IvltFWDNIEV0uKTg/66RPOMw/2RAEFFdkywrQk71JLhiJMRbbs6bv33NEofaQ175v03nlXevWT
qOPGCLLlOwOaYV9dWb3ZHPIETdig2tJjDGKDZPtJLV/M9lp1PppIDWh3SvIaGGuJw7x//7ZO2K2o
ciU9y7CuSJnJHa4DHcZUePLgBVhexvmN+gdIFJ+VcpTXDZXucTP2ebN1r3tJelqGUFa2yhGyOrdS
qybtMUaO5UeOqrSBjqvZpLJb7Dqvhi0KqltmmF8qd7wcZJqSPbu7DyZi/rKMkY2L026DEu33tOXd
pxsgeUFCQVpJo2ZbmCzZVqb+PKa/3g1+MYwiJ9bUr2y1ewveNxOiWDyZ2REU6Ho4SfTwlywPP+Hy
QScG9hyvO0bUkDwvhh5bvg1TejGX1048tfBfK7JpOEw04eKMowlenqda0Ae+t43rlM5+RFjl4lPb
Isuo+HBPdWG5cnBFx5sAaaC3bMeRZYZmhL0am3RoJSXytrn6URvL7WA5iOdYcBalf7reiu0oli6r
PH3IdEOawlUBD1WZZBJud/0pYXrQ23zYHL+/bvfbx5WvincvESCppqXbkKvZtgbW+Sr6lDZdqHlQ
zz2Wu9vD4Xi8qXbxZrtbMeltdU6Dkgg0nbaT26/T1D4aAsbM4VbZMIG6Lfkv3NIKxv/TMHL6D4qi
zfWnT7tbZ397f9hc9pPhx4fv+uYGVvIdIhZ7Y/998wAh5YbBx83rcf+0vXj88eN6LQ99713n6yLs
gOH1VqtErAv8dP5uCGRoOWTZQhI5ZLY98+C2C4u1N4Z5UCb0eBVSFaRWztdo9BQdcjvWSM009P+g
JUKhV7eDx3rUr3IrOC6fIPEGZ0sMpskUTeZEMwMmwOWNmqZBg1RD3TdXjhylcCB117amPPwxDlcR
D5O8hVtTc++5WUEo6V5fwpsTQ6hgQDrbyHD3rU3JzCzeGYp6jpLk5TDEBdwdSoZWRsHUbfyzL5gO
/6JBOOlC7UYH+oUCnWJ/Z6IgUFcWHTkWjY+QK6OIGntrYVO8GVlf29JViw4AG+J4scfIlIcKpjdI
c/gMvfcl7b4v5e8kho96bcPHrnwaoeTU0ONZXu73cWpy3d9eNC3UyUmLXcmqbej0oVY14ZjpLuSi
PqYxxIUGWmzLWO9cyJFNHILNnXyJ1PYcqy/bknlJGJwiJbj2A/MK3rJjPhQrnipexYi/A6PrNFOj
R8+wxDkMI8d0O5oJOh+xfMdVvDGT5PAXlrBLumUTei1NsCSxysKoJdQOitw8JqP/IQ+bZ8soV2De
bY4jU/pSqX1ZzMjaYtdL0zhx3Pp6gJeiXzTaafekVmW+azMSsyDTyo9/bBa0YzJ3iUHtgXTwfOX6
ToeI0MwCiL7hPIh8wz5qUQS3n05D8jKU8u4EYptOx6jMpJZlaOIS0sRhV10FWT/qFIoCNU6uHiaP
96urfBgP1DcvG/QKkvg5QE5+jJ6H8kk27qrmF5IHQ3b5Nz+HfkLG5Gm65lH13PSxHLqo0GHiHysF
duY2iHNyJaRMeMgYMlSYebaLqL+OjScfysKMv/SuU47HWGv76jZKnaq+T2KnH/eG5HnFvs0bHy6K
KoBes1FCKKBDvQiblRM14+qMGFssoKPjJuLMojZKSAz58OFbmvtQQdG5iaz00/LSzJxaoj0do1z+
+IU4AydrdVNkHUSeFgSsoYYGOcIw/spzxIynAwK7nG47jLrpwoGytKhPvUANt2r+DWaNtn3x+occ
xZ8/t0VnbkB+m/Lkijnf5TCuiXeuE2zdkNa4oVTbK7ctoDNJ2cG1vo3pRjxLYhyZXivL4r5kXuud
h4eDUWRWEGGT38kf5TZGgK3S7fKnnpTOz1qV4EgOzVH/OlajfVPRk/CUKOZ4DytTZd111DiybaXL
qXswyhQWLqmKJAfCD3l4zkKlGUktPTLZP14hk6jJlCpNwhQeheBZu6U7eJYfQz457AvrVYV1u4LW
cxllbrvJJOiJlC3NevfRGU9jZZJcTjoOcXbJJfRYxjC2emHOVgR1t3IjzMLpss3NM3XwijdCGUW2
0xgFcJYJ/2CKblrGGy9CPd+X7Zo7jybsDNN8L+QC4qxEG3Dz1bI7BWyeZ6zxKLvefhlizpZTCGGD
pAwuyt4CgonD/dBfSHCkhiXClyiYLSPNHXxTV3WDyQ/ug7cIfpIaOHqh5qM+ccAgO4Amph8GvyLF
lr+Mpk+gXAabuQ6AIJPlTxEDxLceynZa2UM5DE1+BC2ca0nXo+99001YiLXYzKGyc9KVEzqzW+aU
a/3vFp+W+sTAovacxDC5xduGvudNMyL7rsRZ+bJs2sw66hZOztSmyf++FX1PYLTRdPxWR1TNtaZw
A88TUj2hYaxYM+MYZzBCSluPEBFboRPCDfKEwgejSnBWm09WulL9nFm1MxzhplRcFOr8FJwyLI51
WB7jIFnx8TkImzSYYrvDyL9Yk8p7eTQ9Bc4kQshe99urrFmbIJvbFIc00OT9HmkbkQdEa/k2Cxtk
GargchwPNfHV0J6WN37GDIOOAZuPGNmGjXT6DScbb6hykfWMj8NdXj/5g71NGt4PljFm7GAUmNYH
2lUM2RJDm6TpXlXSPLztrRpJXHtTDNYxqdcmdGeciw52CGd4gnOmL6dzU9Lcaas8hSGN2glqYcha
2AyqRF9Dc+Xzb27NuKFp4OVmIIcXwhtij6qs52iThX4Ku5e0YyLisLxk78sYjmxAlUFbpsxpVMVm
a2d05dTjSoVzJtwPzgfHfkFFLWjQmAiQFrvSPDiDPiroTMjHAhZLX5FXdm3OSoPrSJ/ybM0UCylm
1BZGQAF56/hHY6zRgV/Nr6fKsJB9GKcQ0084cb6mL8gXKyDy76GOGht8EBvERD523/rP8Z+HHign
ZBzjjcfHFkKPQzNoEWdg2QxqGAhmwHWIdPvYrGTpc8tmk7rxhQefFCOC5zYxXWx1uo0GTFyXL15k
XCZQkS87x9x5IgXVJweh40fMqINh8HBtIPIGwXBo3bXWQpv8LyIDoW1iNLGm7yzBkF6B5iioUTbM
EnSWDQZe3BUnn1mqqY2BxF2hMvgu5RlSZRyjtIu2SeVS7HS3qqOulA5mlorfb1IQMmS+uEW+iGro
RicvMMKJgo++jxKTqdy5Vb9SdZyDMTUKyYzPWDRBCxFBrmAzoSIZQW5j7SrUt8JvFNx2f7zt5imI
6MG6XLVFCMigt8jkMPmhPMu87PwFCh+XTFexXszhnftvLifKYOcIMfAUfik5EAFC+OfWa6W6mVyK
HJ5KORebqr/LpbRSdfW6JocvXRnVzFxGtQYVRye1NwY0q7w4rhyaOWdj5gJH5gKaBuTO7Uq1oUoU
hUSKwvGl0pq3AQPZy0u3BjFdUCfhbDAgPs9dIJQgaC9dI+i3qeJnL8soM9ccGeFvQ6aVPUFJujQI
ageUXIWhX7od9YPPM3y11m88t0NTekORBYd+N6yiaj0ULD2M9J6RI0WC1J/bbsIsgct7ZHZWSlZW
b+4MneCJkyuDrfmx50IIpLcI31FRajdMG/1IXf3n8gLOfPPi2aiLU5Tm80682AZDYULeL2JU+6pr
p/oa6T9ctMj0hzgfUcpaiUDvumjeSn0ncJPXnOwXk+JyYxfAjSjNSegIeCbM+1RwJxKF4Sax0aLw
dmvl/ndtGiKs4O86886yPFnJBASkhhclXH/hi5bceLaNWunAVGp6qKzj8trObuKJscIRMF2kxb0E
VGma86gq/5mU7TaBdOjPs5OzTRROgQpJvIV0AKvaoOhboYCANuC/s2Xyo5ONM9quiHxGjbZtUdGO
HGfbUTXg01+b3J0iqpAFmTY1ddkyyIZ0WTSly92s0Sqkb0zG22JJRmxP/cDT0rNpZBet94kp6CT7
izBv247Oyaai9e4BtIUezWryGi1cBBL7YbhU/BzafWjC/2IRT3AEhzAcisOFg3FlaB1G9FtC2T2Y
VbESPGZDL2w4PP9w/zri/FFSOKEd9vDC88yFhmwl/1TMP6X+m04UF5WCtgU8pe9eP4JSLmDO7CD+
hVpW8c3rFkHHWO5f/3zFqGtNc29TgVnsI7TyVvKVpuUFIjTT54l6EiU2GFk+Gkn0N1CQWip4AAMl
Yq4axChWu/7AquXdwYaHt0HNLOQzc9miOQcnI57eVdgdmtPOD5KkxUhaS6hnMc18DdkKBEa04UPg
bFQPkXw39o8Te8lGR1tkGfitIn5+tGwe+fkchLZm+iIUkAtnZK+0BsHgAirNQYUwOmgzZ+cZ7pee
+ZOXsmjCi6JyqoPUouNKD11C8dgZjp4E97xZxX/KcaDAUjJlojopqc63nfCLOo1nmQHq1E3SfECb
ValXXg3fZwfnf18IWsygRKHnK5Po4GPXv9Y0ooYuQwFrw4XvA/05jpAmooQNiRMshRup/ym1SGgW
V7IUrN2d6rvQiG8Sn0hDbZ4PREYItapbnp5UnsrR67D7T0P5fXA/GnSCdtaHwvkcuVedcYyCDwmq
9Cu+M4ONv7JD1BTeni7OvTZFoyUutNrYyNl1MX5QzG+9cZRlaWNb/h5uuJ3TvdhoJtfZXWj8YYWB
IXKKs3zcwWhDv4QsrG5ru76WlXW+TUZz12X2NkWEYdm+yRFOj8Z/IHhM4glyckYhP4iLLnTMsMm3
Q6wcK7s+6kZ9GxDZXGiue0V6UU2oxZcxxSgtYgqXQVwHAd8XmNUhfBDme0n9vAwwnZ73RuGZGjep
wkCMsGdm7tK5VeUIPTzykNVsevcAuUeGJscykOj+b5ZQldG4DDjSImG11GvmiKx1Dl/OXh2Qiv44
Sj+WIcSTLEJMi3mSfpi9XhlKAITpkBncDJUO/etlED8uw6xZIizZUOtDiOZBTsPW5ZB/0bTHBmmI
ZQzxAngzxVChLFWhduHr69yUOJHaSo1G9j2GmX3jbNOv2r65UTdr7fHveYw4OBRjZd4AmcfgrjlH
igLTjFEIybf67XDlfYAG/zh8ly69ywS0ZuWr/12RbrLrBE3sfLQyJ5d9Sc638Y1/DG/yG/8Q3No3
8sE7jkfjWB7X6FfmDhDLx/eyST343WizondSxqcNh9aFfpDNelreqOW/z8e5sHxq4PRKw9+XpYe2
v8nKFXaC+f35x4B3c822NFqd204GPI674Y580PxR7oeD++p/kQ5/TPPK/hBI6RyZ3vHJqc7NUUhG
2lErcqRiUef0CxSlzMym/cxDk2d55eaO0QmU+PXax77mS22OSkH+XWkf0vBVilbcbS5in0IIp0iN
lcAafKwZLWSlqcv113F4gFoz69H8Xomkc56g0q7HtxxtdIZ4kOzGKpOoQGFcrytvNyRKvbdG21hZ
tbkYR/4pywYgFk2I5xs0NEkVwwyDGKk+7HrOjR8dYp3kper2f74/FskgdIw67Ta64AqJWUL55fL1
XXj1lRUXfIlrn63RX9mjuQsIJl747w26w95x6QQusqFSlUFgbL3UMM345auufzfQFjLcH8sWza0d
BmkWD590Rr8pSpzcD1GeKZJBy962jpEg175OPcNScBsx47cM9K6UMIW5UyT1fJccUoV4VPBtp6s/
kVuiDYTWGYOMNxZ6eVAE7rrGu4qUEem35s6CkXLlF8wdLhJBGLT5XOXZRbij7DAnU9JZ1W6Qd0Hi
7qoh/uHL7cqr4TyMbUKERLciBPzndjauKw0IZqM7YT+Fw1MTHkfT/htTpltD0SeSG7HnFnKpwYlG
PF7lxUPucvSdoJGqfy1v2axvcD0wDKTTFiNeuDVfMKqvgxIZxs8mdlBBK5FyDa6SfG1OfNbjT6AE
5xizcYRwhjSl9nwZHSZvbyjtVWOndyHc3bbirhzkNdO0803yCYKGLoFnNcWt5bR3nY5OoJrsGrSL
lldxLgby2fHPKk7/fnLCfL/Uh8aeVnG4rFE5bj/+xd+n+YYU4o0MXYhJed+1epW2ZKvI4wbVkenO
FQvmj+5vCPFaQvEqVruY1aJTRjl4e1SWgxf5wXD38V66ydf6vGdP0AmccIIchm0pmGFRYnxqtKsK
QbfxbyI5Ufx/q2YJDhe5Rqu3xWTSyCTnVVx9kJu/+Pw6hRB8LDGgujICzLDSdqt6+qZT/7BeNYVU
vvL59CKw8lAobD3PyoOV5iBozkVi7d1+xbXmTiVkbsQynjooJU2n6MR1PcghB7UnM7WCceNBOtwj
el8o9U4NnxJtzc3UuZNyCjf9nBO4ZkTJrvGBG479Tnttr/VnS9462U65th+Sbmt9aPcvHUKiD1W9
qS6k6613n6Ke9017Xj5SMw6IwTzCKSwvpBLTv5/8kMK29chrCeGpW75WE1+24o/fwxE13WWgGYs1
OgERsiCWk1YIni758ZAWU+aCWCiMqdYFEkorucSsLScQgqO7XW2lEqy2Wy39LBmP1nhZZCv5+Eww
PbNCcHQVyn4/afheDjKE1NWXNLrte4lK3B9Prk+klCe2CKF0tIsMMVOA0Ep9VirpYGcJUuRa+5jR
3yD9cXmK83WGJ/gBfCVhnU6Vhlj70bk/PPkh6FeyhTUPEI6YldeQTPEysM1H9SKxi43irOlHzJxi
rKByycsy+aTYAJSnoxLmUxxS7Z0ZvJbpl5rKXtJ8qsPvf+POv5GEsmGpBq1HP3W+LZ2vef01XSNe
mffl339fiHdK0dLl1PP3a8f/SpZ1ISfpa50bh2UzZj6RThdMZLCPEqeIG941tlUJV4jNhAv62xJa
PcdUvSr04zLa3Pf/GZwQBKDk75PGxMt6b29fBnsEblEmvQ4uG+QV1G1xj4SjgW7cbhl31vNUnrAp
jE5PHsJiymOQ14U6BYay2Jl5cxnqawJEyxDvCgGm7oVW0EyWab9MyCXM9i9yeo0s+L9GvKsE9Jld
yHUPQo1SYXMfMKfTrlzjs8fnBEIIoLFZdmgo4A19+6q47sYJH20r2jjOkxV+XN6SWf9WdX2aqCOv
F6upmRlFlVp2XAdMBLX0g6oakqra6zLK/K78RhFCjuGqugtFBij2pWM91sVKSJtLF9mU3wDTip5c
n27rGmXSYYbcDxdDvC8grDepNJTdRvb3qvUs+a+1vev/tGnqLVyf4ArhJ+BrxYKbmVjqfu37e2ct
Z5yNCyd/XzgxStyElTTZ5dYvZY60/YNt3qjjoYkrxNH1leRu2gahCn26iu/mbG1TUn0fa9Btpxnx
KVOeJEpPtrXytrqGI4QfuwwiaiqT0ynexmt3Zf/FUZNNYK1xS6x4tyMcJKfwHIeSDKVoVIVNJgQs
H7C1lGr2uPLkwmgLbDqUNc6dr6cn3fCmb5Uwv+2Dg9N/D5Qb3Xkcm8flYzRrzgmQcIxkXbK1YSD0
xNlzIO/b7sYuV7Zm9qSeQAgHSQoLD6UbIOzx1q9/eX9Rteev/14r4cCUnTMNErBWKgSKcuTtRvki
aH8ur9Osf52ACKembqs0LaZahdIZu1RLtk6464Z9M66EtRUc8daGQglCu2k/fIbU3EOKD6fBVbAm
47iyJ2LK3oVm3aRTpWJoXwJ4Xqw1FlR1OgfvDv7vBRN7TJm0LuK34g4Sts5FR5/p/Rf1Iby3H5S7
Yhe+ypeMIjPou6tuXrwawcVNcS0dljdt5RSJ83FdE6TZOGVyoVwTGDYogO3L7CY3rtfjwrvepre4
fWLwtOQn90UxjH6STd/idmdvRui1ZWXc8cp+WQ3tLvKig+nQrVwkh2SIvy7bubrYQrjw6YtQwrfC
00G5UQ5IB48Hdd/9SqCi35mX4zG7ca/LffpRPjx636qrj8v4K0HEnpz6xPS6VkxI6DEder+7ymAo
aPSNRzQY1uRW1oCEUKLqXoG6GkDpeMjcX1F90ekrTQNrEEI06fXACevJFrSW2+IqrT/49n55udYO
nxBLFJc29y7njJfmMavuTfoSlgHeOicWDp946w6alWfOiBHhTbXNjsqHYMND9gPPPeW4826Hg21s
81f14H4IX81XedNdqHfN1tm9aMdkl6y9RK4sqVhL1iq7j0wJe8fsPldeXPdqbD4vWzy/pAw7Tq8N
JNKCY1hhC/X7dAAsL4Fl4+iHf3WJ/QYQ3KKJOq9rbQCatvviRlq3SVHcWzZiNlzxNkcbhwVztNg5
XZRGqSYaqUWFCperPw5MBGn9pR9eys5uGWo+u+WlSafdjvZPXciXEjOtkj5BSTz5UH2smOKj6npT
PEiInj7od1ATL+PN7s8JnJA1DSjVxoqFaZL8Sx+ucnmtCeE9i8lU5ThBEMo3iNSmdpdhkHRhPw57
+Ta40iDRfc2/lBvlMjyGV9GDsV2rwM+69gnqZPdJ5OuNOi2CHNQmvBqryzG5Np3j8tLNXyywwtIA
NzXqvvue0uPeryU6BuriWYn2qv1aWddQtDTts5feD9Wnxl+5N2d36wRRiOdlo0qRJmFVXCTaja9Z
xU0a52v0sGsowplNq6nhbMSuqLXuElO6pTFvxe1mt+fEEOHURkUTe3YFRKDedvrDWDx49cqH9dwz
Pq1Jv7dHiOZyGhpZipbuG9276d+12QFNryTY28F10z0l7nVLWT7YqeXf1EQRoXNkBsqp9ArrF5t6
nzIWwzOu++AMN8hLjv5KTXQ2Ip1ACOuXoHhW9x4tCgxgbZLkm12jJeZ8cIdDG65YM/nUuyvrBEpY
xtIPXCNysaZXPqbB53b4kiWX3hoRxKzPMec70eJQgxWb6PrKpZ1s2qzAQ5LV+BZJf3NPnAAIK9bY
YdD5FgC1/S2yX7p8txwNpmUQl4kyziS+zmXHw+l5wKEhV6JzlEAajUl4RIBn2BWjGu39vquufL0K
rhPJL/etNXyuezVfiUUz58mEJYlJCIYwaVIQ0CVvaEutj5Otrqr9poZLfFu2YbhBDGhtIG4GamKv
gf9Jn2bxxaG/XPXLKMl6yhTmJ8t6lMLXMltJm+cgtEnvHVZVnqBECtnajAfb8jSySX3cNWV5WXTW
zqUgu7xlMz5H58g02WXxCsVDzPmWVYalSoFtxMxTQP1vdUyL9G4erTjGjDFnKNOvOLmJRjnp49QE
pXeLhyrMbkOpe5TMNf6ZOWPYFohvaLOwUfY5hzHbsQrV3opRhWkOstW/xuUq2c9MKDBVTZd15i0N
aHaE3MQZRiOBRQ9T4hvTurKUXSArj7HzNPY/8/GL633J1b2hfabsArX4U1N9jv19Ya7EvrkFVRk0
ZhwYMhd+ybmlVmAmhu5LjDx4bXhMK68sN94gD7+iyjC2f+4iEIIwMjeNMjKXeY4VeKPq1XKabN2S
dl77qzGsHNy5JdXhiYHajJ44mNXOAahcWHoh5clWhtg1uzKGX7bcbzTp57IdysyFYZ7iCJlDUkgG
zP/gDNFVo99q+c6Rjm7+1Ytv1eqgjd8D99KQPhXqNu5gLax2bnAsjMu2XiOQm909elem1iMm+cUh
iLZFerAtfOo0aHhZtpfu6LnU96FZ/cXKwoRi2DT1469vifbJuXNVuWBMJUm2UfGjU4MrJfuq1i6U
ec/LSzsT+M1THCGDjjVDqlQdHAuJg8S/0CofuzYh465Bdpdrd0h8LiPOpdRnkOJZd70wq6Zo3yVR
3G5st3Vu3SDpv/aO5N3DjpcWWy9wVPnAfJCTbPRc95RNFOYmJfI2sPhlThbYTBJonvEgl1lp7Nw+
KrM9BEKrUWP6NcLNiOsxOaTRgmwxpnvu4pGX6upg4XoxL07y+JwXT1b0YJb3Zn7FezHf2k2zV/pn
vz0qfxPiaS7SuaggjOBmPsdWXNjyNaVK+Drs200R9LRLsUYrEentxV40cerCN2mnm3jkBJhxCFtD
Y6Zsqx0kfeteKrtsq2/6/Xdl59HS0jx6e+3KovUt3iDKF16Fl3CV75OLdhNf9tfDPj02m2b/pN4U
T8y3rOTacw568uPE9po89SyP6niyHVGPLLSnxrnkR0Ktl9tMKNzG+goF0dwJP8UTYiZSz4aD6CIl
LpQs1I2ft+ZHBDO9D40aJ2t0J++uPVpToPalTQWKXdgUBedSKnm01GhItkFYG9tYTmFEbdaEjube
UBnP/md/xXYeCMUtM5mW0Hws/b1yre7tXYv+9yY7QDB+5+7l3a/lM/7OLmMaCP+NKBxxq7LNMIgm
xOrDaByV5sPy33/jxl9wWWv6ASfhUTcyM686AKynT8F+vKQU+kXd+vc3yvZhvHiYQtlGvwkO2v6P
aSMoyJ7ZNjnQCbQxOiXsFEBDQfY8fmrvv/Ub5chM9dVDcuy30VrVbX4tpyZhWtJhwhAcUq1Q/3Ab
rhzNhgkxfVDylcWcvh3erSWfmoxMQUMAk925QWGNKEdUkpFUdX5wjEtd+iHr33P5i2y8mOsDY1OD
+3s4h5l0unhtGCvP4bq+iit/8g25U3ehFrxanrRLbUhkkFVpiyKg2NZeDEl4SNvgctlv5upTTEgQ
yMkxkZARs68olmul1ACnSOAdtNB8UjQewjqXduUxd+q9H1nFwYnM/lNZtBBxNdDSDdIay+PblMzp
IkwDLTxjw0Y7tUuz7ueLIJkZepJtQ1ms9vZqurOoaef1s6I8evbHRrst7eAgM7ofZwc7vw7MCz24
SPyPyYA8sIHCZ3aIhw+y2+x6q9n63bjvbNg9SohtETzkwTX5Vevatg1udeNuQOlHiq9U/1nJvE0c
XhvuraIdK+PW9/Od1W7U5NJVv3bWU+F/SdO1gQfRvURThU/XPHb1LIoxlU+8XWbzbKPF2yC+sRC/
GqUnRwl3y5ssJqUioHCdpUnSyl4HYBegBa97t5XiMFeMYhSvXstQ0zYtbKM4nRIx29nlHlC9E2/q
Ydio8dUoGZMW0WYI/nyg+MxpxJZjdAki00lbxuV8nU5DBqbVio6LtdeQd88+/1lAvscnNg/z3Ql1
h8E1owYcx+eBvbyT1evSfdLlj9S6HO1BlS5UBmalutvk8oBQyrHl86KGvqCDHyzxvhhDu82kx9Q+
QBa2kaQ1ytt3vZDiDxSiv5t4XAAKy254kBDG17r+KTcvSz/eG6a0cbKPOf3xVR1tmtrf+PBe6+Vd
5ryG+s3QwI04oKeZpDsdA3rzIaePaSzvykTdRqr3ddlB3gWct5+qM3wBb6fF155w0GG7l/uqYi0T
TnkwxBu+HramnOxSfl7Qe5tw/N6mRwmlY9e0tsvoYi4jggtHT23MIHYdwNVQ3Xj0ilrqde+s3PVi
giaCCMdNtrMmjN3O2ERNasNvNar3+qAWO+id7I1dx84GUfhgn5FJ0yLmhiuFUvF6BJ6nGVjCmO2f
enGF6zgNmzqRgsHYjL1xYev+daGvNaHNLKNhkKZBUcqVRYHqPFgbTVxwM/fGBkV207jyIm0TlmuO
Il6Lb3acgAh7laqGhto8dpTDa0VGqAe7rHysxhufr9nux/+Rdl27cSQ79Isa6Bxeq8PkUbSCXxqW
LXXOub/+npIvrJmaxhTs1WrtXQgQh0UWi8Uiz0m7e/+vX2s+TUe5RKliqqEyio0mkMI0EYrNRkyy
KgOh+Uep/QBTNYlND21+JKgsYvWZm7c8cuXPIfuL2HkinFEYLIizHzUQPhVPvrKVsQPypNqZ8jaM
BEdswCWt3pviLvXx+BLqSBWeFUNwpaHD/z6mPu7g1kgyPPZn1XMk56SyIge4sNe30PIGBhwsBSRQ
0Yoonxt/bgUxNQbYBVGHzNrGzPYhbiICAk1c1SQtLbszR7vBfCJoqK8LX3A8vAGYogECEFO6QKEK
zF4v+ggE3hhb8Elr4M6MOc9faotk7b9JYowhTfGkSjUkVa1sA/jDrjDJkqLj4L+JYWJFJkeJoiQQ
01m+nRcVemtiWwXb3HUxnxDSl771Z+HYc9kyOxlYA6JGgOPjzL0NqloSCbe6nK5wn3TG8mdu3srV
nSitg2hX9kez3wG/2aG0Ool5KAwQ7KiAMTMx5ewW8lNbbnV9LSVP1z/nxSPP5wakeEmfxPD6Z6nk
5C6ho3RRoJQMA0vWx6z/kJTJMRLhAa9iE8n6YTOO5XOUFD/ASbgyWrTYjwovXbp4CGQ/BBMF0DOs
ihla/Yne6is97TD281GFu7xI7KHoADC9bcTbDEnbdeUXnBvPSKjC05MRU1SML9T1BL6RDPu/an3H
ioWD36duknd/23AJ9SDHANQWSuWY+GfuG4DLxSubgUMwiATLiSfkvNmEw1f3TdHtBP+1VFJxZ3RD
ZMdCMZOy6hp0ZM68w3jhnDw7RRh90b8az5kJfUEcBJ8XV6W4VcxjHX2MHUD7HQN+en2FF49GuI+M
8GFQEPTz0FUbSWaqE0LXCJYqKUucOevX10Us5NrANP4SwcQNoPVO6URFaJVG1O5N7e78Die+zuEw
vahhfFrx5JhnrJgq/hSHGQTldfNDa9KaNHrvpplmt43uZKG48YNhk0jWNhdBYpP0j4KfHQUlQhEx
4ZSIlnbMWc7B5J9tISVtq1HXVUT0bd9Lw93cl6Qc9pisJLEmorjyKFTfrq/1stiTxWY8SCmSqgU3
GDKthubbu9xYRfHPNAQadPUjyN6HCrX3dHVd6uI2/SMUza7nTpTGYAvG+CvwXSzQWQAms9StdS7U
nDSOJ4apcsxAaJrUFLrV2j0w1IPxWe050fb6djBE5iQvG8PP85H6KoyUBeioq57/21oxTloMIIaD
Hrg4FdGqbFvbTOotitjudTF0UzGnG3A26UuZiBk3wFqdmySoRgGIZzAJRjBcsYiIWhyK8JuYekOx
xdscJ4wsnaY4oFAYojAteDqltjs5pTS/rpQohm1a/ZeaSrsc/XE4hsTxNbRukHaTCVf5DO15YbwX
jWbVaffWsC1RbGi6o4jpIPNnD7C+fLJFqfP64CCI7wlIeIz57wH1zLNPSsPVyScFHjoaSqgXCUM6
73zRyuxmbN8EU+090W/jt3FOQN1x3RwLgR3RFUcZvS6jT4wxh9EVkq+GEpYhkwo3CIzCKUJd2yt1
MDm1Bbzx0cSDs1FKuISlDbe8u3BzALi8hV4nndJcfGawJ0oPtZ7NXavQZOcZTUNEKUFTMHoBwM3M
jaZHzmgeBVP2rmtNtTp1QrzW6vA+QNcCQBaOyPh6Lw7mUAmmQaR6U4yiresN0cJvc39f8EboLoI/
ABJloFgCchhvjTjHGQek0OT9LIB/+8V78zbvtz/d40PgdBw/vyTWos/peMfESUn7XthGuUAolS6c
UeR/0ghojQjZg0iI2O6a05Nisacm1QcImcg7NJm+3jPnh+zLaSEHZWQ7B/AnvRx+f3newTsQiMU3
vtz//4v/WJENwTfIjf7/M+K6xM3Jfm8767u79cfd2tndPd09/XrinO+fWdi5mSnQLhqB6Ld5AZOU
Va2mAjsvsge7sT3Pi+zPrzUPAeGyoo+LNXomAMumi+DeYNEjxKHIkmzC4js7x/EcD0q75B8sjPdU
cAgDChetOhcZkWJlWRWhxJyQ3e5p5xy+e6vnnyp5djkmvrg2wsRnkpjECI1Nkm+FkLQ7HGA20HBd
336LhpFgGmB7YJQZ/R/noS4qrCJuopkKcJyXg/dOVnAHe+1cl3NRqaaKnMphFJH6rAiTAnIO37+/
PT4+4hJMHsGxNeNvwDXS/4Nod+/a64eP0n74eEAdEP98TGQiIf3r7von+sRFYV2SjoBhBgycOyAj
Ode8RrNSHlLKGIdul83NBstLycfs9dq2OepfnH2/1f8Sxpwog5GjPlJRYQ68n3j3K+xMSHLWDkfU
ZzfGhV4qWrCM37xqTAqEOmEwtRZ6nxyEBewASKP7nkYC6AcFHfr9L4t5IpRJigIrGbumAiaZkxGF
4I8E1GoZeYK6iR3Z76vn1e3+dr93OVb8bLS6pi1zfnRVD06RBIIRAgvieY+rV/vIiypLIR2wJV9r
qp77ihFIcllTyDWsqUEsrOjtCq76jecnFzf5Tz85EcQ4JQqttSR+CnpxvM2KHHkSPvHOLhYMrQgm
SvKYVWaLdUpc5EICrEVqqZ1BMtK4net4YLor3Z/wSuoja7oNOO0ByxHgRDATARLFz7JZgmDqIQl5
6eyXp8YdcCJMdus0bu84BjYGwWFJOfZacOyR1XNKRrt1Rxt4UCTHP7AA52z6HDe4tiLMfcjM8fAl
q7+NS09S5/DnDw//fTjgIKXblf6BP/G1x9+fuwlrhS+HbuTrG0qnG+bKh9KY+5JQ+VUnnn2oz4/m
Ob/Pb/op6GfBN84E+sX9BMwHwE35LAdmDgYgKhq9WCAHDqspJ7Le4oqqBOUaTEOTA7SShqPxYvp7
cjtg3EMXRl+pBchrcjcP0WeW4xlMLdeJ9N7FKiCtnwQugdPSVRg5N4VuROaLHIoxvVqMSq6PuAJp
AyoB2zg1bbP1zGNq3OCxAc9+o3Jf68LmunGXwE5PxbJjdHrSoheyh9h5fOiG1wCgu5IZ2m38OOe7
APR50gy6srVSHqtuxPWMk1XQIHLqW5+mPblpMEvd+7LRxR3E5wDimaYtQLJAKfmToySbnbJSmLWV
Ut+PjQlShFZbCzmgcaNXK1GJKb5OaAvLAQ0qiJtIx/sy2HQb860cR9tXKtsCg1bI66Zl7xm/Pw1F
LUfgQycjcypqcRHo4YTbVRh/z+QXQOU71eSBljzteXQcn+XWy/X9ksUchl0g6yA2lVEwi79Pxmsk
dcTsrAOaGOx20p0qPeQDuFvzjEzBqvF3Ruv1ckT8aTcanLLlotpg2ETlDukwOvGZgyspGykQoLah
9yhaRqQBnX2dPKrWm4yOUY7J6TF4ofiJNMaxZs3PJqGG4v1crw1hWxUd3k29uX7tlJio6lFsNxGa
KfMqIbAAyZr7IuQNJy9v6pNPwTheW6IQ3cb4FEb94vvjxhwNTx0wGjAfjMQVjYdpsPAwNfFS6eUL
9J+1ZlvM0MStjZICuYLQklLbR3HtTfUdimqZ6sXFR5i8AVn7+pIr7JLThAH4mRjHArsa7puMskVh
pZoKUJDfd0BcN+kXUtl78owz6mhvaTrr3Hm8y+eFXBRrKdAJCIlwp0Yafe5YVVKFZm1BrihhdLUy
ooOoTZxq7Sc9z6k/oSBwJoTJmts4F+LQVHA5KcgNBucJHq7snrzjv2Yy4s+A3qxd6Emg7mp/a99v
7lcbl2y39sfH3S8sx8ajec7T3W5959w9Pe3u1h35CJyB/OJB5rJbjVYv6GLgwgamHOBLnK+IlqAZ
AO8T4Bqas4qyahsl+IZQCegBZRlYjumrc+7OSWX8uO4DbDiHYB3z5TICjoonCNYUpi9gulcFOYsk
zyK4eSBc8X15l86zztnhi6J01E8oHhbYVZkoWopFKsUzSFpi60duvFupD+omzozKxen4qY8BoGNa
BEMjGeNaIaCcEpUK6Y23KD201UHS3k3zIbNeGhCOjPnzKNnCfAOW91HiuNzlhZsu5onwC5dDD0CB
NmA7SnySmrMnDus8v51A4Qv882aXlvtMxORewBG8uLInchnv+SyaFOCptpM08tGZE3mV1R4mFLCv
Owt7KrOLy4RoK2oMxQArHsBcBscv9vWYkRScDCavJ3VRITQEAMsDEzIy2yJXTWkr+Ca2QzhWth9u
dKUhff10XZtFISBIBDsIwh+gIM/3nFTORqpXMvjK6pLUaKmuPXn69S8y0M6MqiEA4Vnk0wxs7lMm
z/AIE11ziqOlAZnK1/8mhEkZwjr051qfQBSF90TMS825UJIUyPbmahrVlFdrXnJzPJUqYEdEC6MG
FI/zhUuC0e+FSAZDgoWsxDDa3hWmKnT93MhIX4a/GvRmuaqWiwOpgvBjav3cLXSlXl3X++IYQSsa
iLkRMDEFAf5exh2BGD8WpeE3dhsKpMj3plFwjuULF2EkMAdk03YBuFWC1g471w93oghMnPV1JTgi
VOaupg5NN2UAk7XLcSfW39X0u9jw3gqXFwp9QzR5VS7GbIUUWIpDFbZ298Ps3Kp3x62ZE2WVbiPH
dIEDbvZOj4Fsjl9eBuPP5fuSy8RDKa9jSa+p3O2wMm6E+9wZd0Vnt4fWbe32lbeWywJxlOFLxTs7
y2qF3nVfKFBrsaPqVupDO69aW6r3Yfo4ZXgMXY2aJ1cPdS06mvBuRhxTXiSPuB4A/OOPeNaWeuq3
QS7GLfbET6187oDeXeyTvCBisWnju6wkYMVwrvvPxYWBFcrsRqWWBkMEhZtt/ZxUYj2HD9J9dkgC
kq9He+jtRLDDg7grHJHHLUCPlbMMi1GXiTtBU/ldkietPaqtrXRPY3cUppuiKByuYRd3CRBacQ3B
6wiaKc5DjhiHmAetoGQD4rWDuAWJybid3enWWJVr8yHFOBbJbuR7ztrStbvQELOoKNSDIx50vedi
lQKXDW2GA7dO/9wge/Qfgs0RdFLr+ZYjigarK6JY34kH0wr8GRqWL52rr6ojJnjfi8N0M9Zk8lRP
u0088XvwirYvjyOaljmviWY9aAJPQ0e17B10RpNsle6MY75+/ebbxY7rNcsO+7WoKuM2eEZr0/pz
UT2LSOvb3o4OYLqzlfuU4EF2nx6yN9672rL//DEkO1ssR/qAag1UnIKD1uyE6fvIK8wsBlm8f2KI
RgF/H0voHYJ1F3D+MOCoCnajSqRuJ3LdUjwRTDwtolnJFRC4230I9qNhD0qz6wLoL2A9ATkzcLnw
/IUWBMYTkrLPMjPAjhYnaV346kYSAQRl9E5u1JyS7pJFTkUxXjDpwhCEJUQF6H1O1cCL6tcmebmu
z+XQJkLUqRTq+ifv0nI9xpTLHUbxlE1ckGqNwgoOIdzo651R29r3biesgXhyN/I29FJ0PBVNjXki
ukQ7ft5VEK2utJ+yi1NgdhLXctUb4NZad6qXroLN7PpuLnDchGdFJliGg9KLSYalreLnDNDJxuOA
UpH4dn1teQZknNHqBm1oW0gpRjcPXsVwlfUcd6ThlXVHpJAYcsXVGNkmXeKTJRzHOUjBOtRg0tUN
QPwW5DLJhoIks7xKcjuLt4bOyfiW1u5UJA3TJyJjKSmkuIXIKdul04OYGXaHJv+IOxG3tJfBXIJo
YYBjGBgu54IwENeI3YjUcsh3svDLGu+um4f3+xn3w7hgLwv094Me8NYEgmgaDt51EUtH1qkKjJ/V
aaIFVg4RcnCw0h+GvwqKj7HcYgzD0TqOuy0YBj5Am8AwhkrxIc7XS4oDMTNnCKuj75L01metO4P8
2cd0xXWteILkc0GjgE7OWURCnpTG0RRiV8midd/XjtB3znVRCzY604nxgTjsJSvSIWpWdFdOlFWg
dhwb8bRh3CApYzHOW4jw1V1eViTT15O1ElHM/RdVQFyLHk8NZmIypbqcUtWfcMDK/q0so/Hn2/Xf
v+BrWKo/v5/tppYE3CHbEqfrZKYYvA8cses2Zh8cWyNeZYm5NTpuiyV1KSb8nMlkXG6YM7QHD5Ap
RN+D3g3CQyTkdhWtYnGjzSXRp+M43Zqye13VZZN9qco44JxmYWgOWMoIU3aRJjvSrO/HwSBGUHFE
0R16TUPGAUUx/f99CaV3/PqSJEpoZ8Ov6wot3YtkDBCIBnjIKL0bE8cVEHtQrrPW1qbqmMbqofW1
7ZwBV0gIXpSuvbPglmNSbOro4broRQVPJDPhvMhMwZISmLA3UgkliTq6j406dUqaRf03UcwO6I2x
8K0MSippt8XF6FGRG1czfE7etBgzKG4HDkRFQRPReXjyqygaRbzy4zXoYS7ckddru+h9J7+fCRjy
2A/ZOOL3j5pkg+TBnvN90q+qkecUPEWo6U5OWkkOB3nEWWtPW2DEYxzUaw7mr2Yl3+YpBpnVdXoX
r66b6GJoD3dlOCL1QdRp0ZPB7GhLGhOpx5y73T52buwUpF2Dk0MISGTPa8OlEIGjm3klCbf6ET/Y
h2TYKbcNDzPusnOK+SDMHq8Sc5CGFB9Eu0ntp2SXhojMttw65h493Pa0/pE4iNbCY/5N2fw19BUj
nHEhaRD0ylRh4kS86RuMyzlScodyvxHzGCMuO2wYUYw3FWOdWENBF9wrHVCBrV6a0e7XsWPdS/eY
dCbGtOJhMi4eFZRtg+KHWaABP3cszDrTZvEUnc9ycluWyj7qUqL49cGv5tew0DHkzNuUi2HmRCRj
ziTQRjHpkQsLyntUTU7Wj+gK4Oz8Zac5kcLYLTLLpJRQGrfVbb4/NDXpb+Pbdq0/4iqDWRKi2JHX
/RKcu3iru9d3Dk9Bxo6BTwEwQoiezZZoiWmH6WxPmsWJoQsJP1g2vkzHxAQwbagVuMhbO8sffCO3
a2Od+QEx5ZjoAI5Q762RExIWo5AJBi+8+VKYE0YifnuUqhUk4hqKuSzTq2oegOdiRD0RQX9+Eugq
tD/Ls0LXrsJFovTmWSW95eJt+7qNllUBzhzeTNALzqZgeGFoEw28m3anlU5UNas40zgilt3gjwg2
CxussIaiEJFOt3G0mvOjlK6va8ETwezeYKy0NEtz1FCjey1/MbL3wuA9Ly1b5EsNZruapZFPkgSL
xJmRbro4efVLvXyehrYiRaT9NT8hgiBa4imKkobLA9vxqw3N2KgTVPIlTLViikheDUBdAdzl5HNK
/bzVY0KEkYdoMbBgoGD4PmquFT2Cy+26gRbdjJaywOkg46Wa2TGa0ZhWOCGkp0EIaJMkCZ3MGgX3
upRFRU6kMJsmGi0g66eIqNFk4iHcXMm53f89ziQ9niwV5S7MVeOdkUlM9ToojYrG7aZHBpDrdmD8
HGpeZri8Yl9SmCQUMN0hXg3gbko1oAKEWrYXN9bsXF+xxWPvRBcm/5QTs61GWrurjXtQh5BZdEvT
0dRdEThhqHKkLdkHD5oW+p/RMA+ervOg1giqYqQRfDq3wISaVK4SG/u5Sf4hGoAaGXB5mK1H8xXj
z+BF1rS6hj/71nMeCk6I2ZJ+4L2hLB07p1KoAU8idByVZWt2VArgYAYLyPGugbayQlz7yq02fJuT
p+u2Wl69L7Xoz08E9iXei9OUbtMWOH9ahg7F51bhzV4u3rswRIKRCRxwOuLduZhxxEi5qRVIGJp7
2XCNeqMaKJwh3ZUOmTYBSsyrNG7OR23CXipPpTJbN9eEIctKSA2EaN9pkReH6mNUBaSdAetZK+sG
LVRDEtxkPcBW1dEGkq2ny7xK3vIafynPeKjf6eC4FeChSfkzBXNC9Jx07nUzLj1lnEV2Zmf3mQFo
jaCkqsqPeZetMn1aVU3lZejRKyzLHsyXUox2uLWR1C82OHgcdFA4IlA5217a137OyWeWbX5y2DBh
ACM0rZSIUBsNPY5UeX66TqefdbKt+t1sPgy6CwLw68uwuNKAhlNRzbSwU5mVlsWoUiYRqzA0xUoe
lHXUynhqLTmxgP6aC79CNR9xQERVn62YAvQ9w3AuNo0S5D/KUnIyKboTgDTUG8kdKAo4K7ms1Zc4
Jih0aTzrPcqMdohBSkAFkwAoM0KV/0sgPdGKfoyTUADmoj6ZUKJDnTZ3hKZ31V5zdK3miFm8PKBn
/8/qMbty0HNRjieoA8CI1knWGJH8iNaCne3rdb7OTftWfjAJAHRSu1tP9//iIV/CGQ8p8zYYUhTw
0Bg1Oo0Vu9kYrQSr8v6bGGY7Rmaq/j6UivI9BJVVCB7MuX+8LoTa/ZobMhsMT29o6h6xkGrmWmij
0AdeBZrjeTrTElIoreijNNfaunSnx6veOk4RZ6UWlZDBKIAeSRHP6YzXKY2KNG6GEml+Iw6bOnu4
vkjUmy4WCTORGKQDPbLBpgdtrVTCXCMkFJ38TZHih9wIV0Yk7ptCfb0uanG1TkQxRh9mo+8mGaJE
5AaVsNaKX4P2tw12NIM/kcHYXARAKeDYaJy3jjowEnxto/P2CP2cF0sGiB/wZKsSZg+ZPZIMsxCr
ChpWAtrz3TTo+26MbT2Gx3AMiRUoB9DQcWLcohuYgJWRTHR4o2fyPPioXeH7YGjERcja6PkPf/i4
bpvl0wgNG0gQ6VwwS4Ba9nE19To1Tm06VvDDD7ZN9CSgOyXWvHzajiDMknhgoovO9yWUpQiZNdUM
wZeFAhD6POVjXbtt8Z4CfuW6csuL90c3ts4EVE4/MJE52v1UA9m4JqF2d13C5bwV/E6BN9CBVNxO
2P6TzJiCAI8qjS3kJLTFrb7V8ZINBvBoHRGgiG20w+Ad4+3rLeBL7O7lodl1TrrTVpWXY/4xtkGC
wZn/uEBmozXUk8/ENqqU4lCDZL3Bo9XNi+DCnqvkUNylz8qh3M3H+DnCo/ZdIhLtVtkIzgR+PB6k
9OUsNv0IyPx1dHlZuH8wNYKkLkFTZXV4pAWs2lYBGW3oDCXpMewVk+RWIfIq5OQ4l7PBjEymZjCl
fl/rJmS+BbMt7cdn8Xa6FV8q5zW3DWey0VDghFt1h1Vfa5vrfrCYZ54qzFyDBkuJLaDuQeFtsVZX
hetPdrIS7MEbbgFtSqJ9ejQ90+aIpWGNDUmnYukOOMlNAlz/gOYOscJ6dkooWWwTECvazc999aje
oAfF0Q+GIzryquIke4ul+lPZTGhqp2oQJwXrrdxgCIQ8GTej93avk87THWkr3oo3lq2sVGciyfND
5w0kinnqL0Xk049A48yJ+n3e1oPu4yPIB0WCi7XuPSYHPMH+3Hq5l72UK2OruFxMtMV1N9D8LGLk
HZQ/jLnHXp2aoMe6GyTGqjeok3ekf1G81jEw/V7u4gnTjHFlZ55vcx8nluKaciKdsXo/6JiQN6mz
FU+avxLG+R8CJ9ozsYUBiaQgQThf1yArrazPQasgtqBvBcqUWv5LqVwFuoFBUSEAIsl4DyA4hjjC
NDMYYonkVGtE6PYNjrP7mT+V5D3YBI942tl2dvpk8h53lhKSU9mM2zS+rGe5BdkoKZB48EJMyNUR
r71oyUcwzIDhQ3SwA8mVWUS9r+ukmiFF6cj80yINnpKyHwFJbO0O72c1BqeBgPmKcbiBTCtuRFpW
8ks84yQDniEzfaQLPBHt5/iSHOIaqB920BORmHbyA01ddnbz63pEWjrZgTUDhVUMNYDp5Nxz4raP
/WpQ0BAkPRmg2kzeA/oijwad63IWD7lTQUxSaUTKEPYxBNURSe76tUSMm9zJd+UmWQNmUleIdNQS
nDgxiR7Gp9gFCGj4TeXVUhb01XDRRYs9ypO497IHnRLqfl7hoTzxA7tU0V/jduKHOXCcacGYqONS
2hUDU0gXL2ayPJm5LoHFNI+nxtPnWCST1Imo69aJd31lF4KLaeiU9QRFKcB2MRbMi7oEg3xT26qQ
rpCW/lASlZM18UQwtsujHrm0BhFSU5G2QKVl4o0JLi0Y8gERSNjYfuhPO/dDM2jaQSsgQjNT3DlA
0aE+icP79aVaML4JLFHgxuE6IF0MwWR9lwlN19aAhDuM07tk3FXiEZI5x9zScuHRBjsKU4Ag4WJ0
Cf2mH6Sug5hAcHO/3DRGzDH6wkEKTb5EMLmT4YvJZMUQUSAiBtO3VIvscbppx30gNiTkza0uWgfF
KDiyiFYx9nyxEky1aeYAjarDIIREDu+n7l+Mg9ETjDdj51wUpvN+iosCXWG2Kd11k2gbaUMy5U1K
3q47waJ1TuTQn5/kIL4aD0PRQk6vOFG+97ncEtS8TI4HMCMgGgGMDP0kbNuyYETp6IvwMlVp99EU
JOsJyJXENKfa7nqrXitpYK3CQiy38oRxgsDPMxdRiXegfb4dXn4QAIrJeE7Akc0caJKaK76UjLUd
yHn2Swum+Dlvm/pGTiL951wG+mwLlWl979G98IYxygJpvt4DHVrPp/bGqEZ0A5ppIuUkmufbwAoa
EviVegSMmQ6M1KEccCepcvW9ngYM2ah5ORApzjHLjXyn3VVF5PpJJm5q0RITp5nF6CMKpOZXF5XD
7ajrUeNcN+3C/saVGFEd8QNNjZ8Z8IlpgWaR1DWOcTtBBzTg09GX7VjaSx3wmt95guh+ORHUikoh
YPoKJtYAVlACMaMP9kUw4+bNw2Jc3HrofQe3EXCaLrISfxJrrTLhrkPW7lOpXvWpcUwb/e+fOTEG
gmZ73L5l9QINOddG1UqiGbsiLvbGMDqzFmCwTlY4t76FJAtgZng4QQuZaeCmeb5ycyUNvZFBndaa
dNfq0g591Gb03maxaYv6MNuZH3V4RzFwMPvJ8HDdQ5bEn3oINeyJ4WZxbrJBxTGTCt5MXzI0Rx32
mvhWt+/++CtPxf/okszpHEyTVWsdBA557ZSFRKS8eIj0cA8cW07pieeUzCmd5lFmTRZE+UWLN/GN
3t9VzWSrPDxE+pGZsILthfPTRF8qTZjP1zD00U8SiwgrvYCySSeSsjjWxTqqH+Ux967ba0mnU1nM
Oaf6IW5uE2RV0SbudoWl7fMQmbiQudcFLWwzYLfh/RBh28AgPaNUDMhsfQ7glxjsM++1sJQw8DUr
3/Bcmn+7LmrhALIkXGcAciIjVLID1bMRqaUeQ6eiBV+Y4O+rmkdwzxPBuHmPph+4As4bs5xdbQ68
Sq84UBaLC4aXKXyD9QP313MvqCu9leIYAWOWn2S/spFJNQGPJWWp2om1+pLC2H+cq0yMqP3z6UET
EzImL7m4kaRvQETVzJGMspP7vDLkotOhdQlI00AiA/fjuWozeNzyJKWq6Q0x1PUArqYhOKaqwkkU
l6KRhHQUGOC0aYLFu8n6SminGtoJ5bAJgmDdj92r0Fb7SKl2ilKtoiB0azPlBMGloU5AVNCxSlz7
ACtEP9dJFJTmNgBjItxDarR9MWaeqKK9ocviH36tADChvR+TCGxQ6NsBLbc3DP0GvEkrtENxTp3L
uiPawTH4/GeamzkOqlCey0gVE9tUSR2qxEd/hb/rwOrQHqxoo6Qbof0hiAfdOESaXUuc0uuFE3+K
NwADAhoH88KJdS0wzD6DeLR32HMIHoem9MSeo+VFss5IYZw4lIdMFUrM3supo0e3o/mj070qD2zR
WhfWf1SJWVFgK01dWUGlAbhJyb1G29B793oEu9ggjEI0/Jz4D97D8d5QQ0aSgytcFkhTPMb+fsJ2
uS7oIo4xgqj9TgTFRenXZo6V04PuPkS/eSsHHF0uTjNGBBMqZdXvq6SjxhFgkGEzg98iAKeGdex4
kyM8b2NygUkJ6rmhy1YmOemFvZGhJdO7vmKX83mMPkwWUAm6FncChOQWmV/8j4Yo6/ktfQs2xSa+
ByzDKnmcnOFNc64LXjKVIoKMHoEFB4LIxBSlMNAMXFgJHtt0ElVe0fMQfZaW70TC51lx4gzCkBRj
00MCJTU0wgxEcQmZfJ/jc0vOfSqGif5VHlplW1FFdPNBmVV3BBZdZMYv4XR3fcmW4gJKHuCJUtHm
ARbTc++ujFgHxLCQ2FP5q80fLZBBgQwsBz+4tosGTna4uHonwpg9O+P5GLiJEBbEMkgHQztWwUrQ
PF1XiSeF/vzERv6Yy1k5QkrXYrpmeoosoKd0nBB3CcsIH8cbFVB2FA3JAYuyFEZ5Jg4tcEZMs7Ex
XkHQEiX0BlqpvboCD174EFv9usMrpXJM25//oOKX8M9nrRMVAYRX6GIJ4XnWk1p2LRoDdY61lnYT
hp4BxIGSLECZGdcANbPly0mR2vL4zTKP0fy32RtWEJUWikEGAhTNYnZrKfq53GQAutOLmCjNA/As
SKpziqCXiMhUCq7hKIJJlBiN8YZpkGKAdUNKIyop8VVrfOn0ONyW6JRYI4oAvkHpZMmL1dL3MIkt
kSbsQzeJysa15FKwdaGrnKStKzeygvYADgffy5OwkGxDrmLSp22/n01TXE05UPKBaTk6yuBLMibG
QUESp+FxkDFvWk96DPmGP5PJUEFHI5p+gIu0VQHuXPb3oBW2vEwdp1UpxQaZOh3WzROD+FH6Zkhd
aosiEG0MkCavlCF90lUQCMMvfU9pk2ZVJINkF8k0HwM5zYll9LKLqomJarYM9ArkUYO0G9u+GIhQ
ovG2tBrFUUMNjTvAoAX2mpbIB7QnhK7RDN0xmYXS1hLDtItsTI6GWjd7IZMN8CFI5SaQpB2uKiUJ
RJRfpqHC1FyroFMMBGm3ygCeHzktd1BVt009kcERpwakFnTpcawi5B9yVeySocDdO2qHu76r6k1d
9PMuLjG8XclSsleKSh7AW2WND7gP6/u+FruVVbS0qSXSCpJJVrvxJTWqSaXm2k5Us+6vy8GoBAOE
HAUJ2uSAvujzONKIcT8roZTaGhh5o5aShgcrDU2xf7+X0QOLoWH07CDjZ07kzjLTpmlwDcuremvk
uttH5U4WfY6YpSPlVAxzJvuaLE6ljn1gjmZJimS0JaUmY2/uhszgPNTRPXV2O6d77kQlZmeb4D9R
8dSY4hWrIvOApgYw5Piv19dtWSELpKlAcARCCyMkyKKpUUQaPrT4vWtiWyrQFxHWt8OsciLVQiQ8
8wQmeW5KLQ8aQ0xt0JzcwfPulfyvX0/pkmngEKdUwDo4tc+dbeorRccgbGpbweCk5gDeGk4kXFAC
EmAXYDyhvs36GVor6fGL9apQi/TK2PhIS03lJC7UWS8sD+pZ1NcoYxpbpO8qHL0ougGoDehYLVil
uulRa01H6VvSj4//4AEWbsiSqBiUQut8zVAm/h9p19UjN85sf5EABSq9KnWeHP0ijMdeURIlKqdf
f4+Mu+tujtCC/QFe21gYUyqyWCxWOKctpynGmvWdNqNH7mjWzrMF1E+yyLsubGn5bHkmVLIxgPal
xJVYuZ70I6KKrKBObt2E2Uoktihg7uVE5nNGFRG0SYtUY0h/Avc1k51U2inj83UNlvYGT260BmIC
w/ySXirpaLOCgPoz0w9ItL7aTHajKH4JdcNv+e66sKW4Ev0EIK7A1Qc+VCF4KAuVUpokzE36Zgc+
UmfU3ghRvEE5TnLrMDW4Lm/JG5zLm1f3LCLqigj9WixlbmoXH0br9wj6SGgAv3cl8FsTJBzUOjeq
bqJQbDIQJ8vUk3niKVXihOVK/LW4X2jiw3y1OUO3CAYBuDwAZYwZAykd79yema6djzf2EBnI2knb
se1XVFty2zZBnIQhZBiJeOF1XTv1TQeBvKtAmVdjt7LpOwgCVix99syik8Ahwnb9aiUV53NswqpY
4SUCy2lwjfCYhGjoHUCviakt+YVMNyFfuZAWN22uT+M+x9yJSIpLYj4ikIdmUWjdmYCa7aN93G6S
ZO15vXiIDbClIFz4RUN8aYacdNSED2RuoRA0cfB4C076Nai+xX06EyJcR4ls5iqfDaNk0g2vP2Qt
fzKzNSmLqsDjoeQ6vzREPEBpNO1hkuCPRqn9mUrtPR1H7/qhXVTkTISgiCbzEuwcOEutMuEBlbRb
1a5zR6/XOmIX9x/dqtgTII1hjOVyW9CDKWWxBEFmFoLMm06v3GK73EDGMY3KH3+j1W9hQqRVZlpL
ohKuKOl1Ly+2BH9M6Z8vnQnKubmGjOQwfr/UqK5UpKVD2IA56nidgKwWWdNYXcOmWli4CzHCDrH5
lh+zHN4O3GtJi84YE5iGtuwo8tsfr5qJlyCUAZIEbgwhnEMhNuZdj2eOVltb1D4cQ30pw7VxugWL
M3GJ4ylo4EmIiZPLZYOn4RbPOtyBVuJaXe7wMXebae3psOC6EZQA3vkXLgZ86aUYK2tlewrh4XLz
2aiznervTNs3ZLoSmC7KgRFoJsrNKrS6lCNLmHXEiM4caGvUSXPthRmSw1oFD5ZqvDHI2oztglNA
dww6ijQ0R6AULCgWmWZpWuH8iuDFnVy1W8VeK6AvbdGZCLHPu6rVQge0DcNcreoZGIoHd3y2NnX0
tagzt/kArRqzEqCZIr/QUM/ihdLW26aYeni3ZEoOZQeCqSZXywMAb+7VNKrvpaTrPyVclF5NRzza
K2T7Hv7c5PFCB6kCKt6qLRojkWhfkA6IqyZ/V2hAjQNv/vxKB/nubxHzfp6pKdkZx5AORGhUd6Na
QreJm651zSwZxbmQeUfPhLCoIw1eBIhcJ4YBeNVrihU7X7KJcwmzmzqTEIP8zo5TqBFr3OHtLQ1f
03ylK2BJC4BBEqCSge8Zg6mXMjDrBqDk0GIuchSvksL8ui7WOv+WZMyzM4C8nOm5RKsLUXCfiClh
O7Qi2jftlGFWVEmer9vVonHj3kbbF34H5JCwIYC6N/O2h9dO5PC96VHTq0xHHlq3Drlrx+MtIG2C
rLM9BRy112UveiRAdCPLC/YMBK6Xq9hZCTobZ4PLjAze78QmXE1lEBfc6dYmQtZkCZfTVGMAk4N5
11U5qsvTc82PmraRmIHIf40weU2W4GkxWYVQyIKNa2no9jrIa7XkZsoDXt6R4Z/ra7hk7fCx/62h
cGgHs+kNG2k8t+7x1sx4+UhT7dSX+hq816KhnEsSDEUPwbBS5xrCVfUnL48k3yVy7OjRO+M/gdgA
kvW9voaouRRS4GFogBFPQy+ROFcqW0WdljlWUsqfpHqbJ1JQRdSJzffrq7i0Y+AhQDfFjHtkiQl6
syZDF3Eyh2FDYOrFgSSbpA4sKd1YqyNXSyUv1M//kyZm5HmiRQAy0+ED89sW3WpWqejOfDk2WhoQ
bTiWNMBw67gx4qciOYZaAAjW5K7wlDU4pCUfg8sNrR24VDAEKFhqHishHTGI7gLTIUiKdK+z+s+f
U+hsQ4sKQTYBjb+C2dhpSCupwRYaMrNVlw0qB5yt2YMTUpLAp8409np9M5eMBsyJGDpECxrejqJb
KaWRWHmIJw8A9W5aFSNCil3YhzK2iRdGzV8UfcGcgRYxICGgEZQIi4jpTyvhJRx1jwpVTjK3iYLr
Gi2Z57kE4ZCTAUiRPbo8UAszqJ+ndkAHY8Nj4lm0vjXiaC0mXTzs5xKFXbOSihUDg0QrykD5/aLK
J9Lvct4HmOKb6HOKJH1urNzc6kIi6GIl5509u7pLnLdeUrFzQPgzjS0w/vTPLjD8JiD302fNnBGw
Qy535TuueMajBF4UjAPZTvRkftP25j0Qvk+JszYGvrj6sGFkBECDgzj98quk0G4LXo9wQn3uyqbP
h0c2/ahQfs9S2/nznT4/LcIKkLZJVTx0EdCC7LJkn137TPpThuSoCgrV67IWDz98KpAm4PWI2Pdb
DRjF1kucTHlq8ePtwG7+lCoKURDGiCwkUtCnZgFD+3LpGppMvDIhQh9f7eSJtQ/c+HZdi6Xdwceh
NohSPlolRUvlGlq7ZtedaeQO5LiHsjfvTIv6TKU3I2n+ZtGA14pGQk1D1kYQJyNCbjIbvnvqp/ag
KJId5Fx6vq7TkgeDy/xPiGAF3Yynb7YQwvLa09SPfOYPsXc9WVm7RTnzawLMFBipEa/XwhqiTk4M
5laFdCuZNrId6aPSTKljyvTzuk6L+zRPAeMZhay1JXjJRJYTu4ltBEXEQEHQ8KMq6PLajfLmrRuU
zXVpS7ZtoYMc6DQKqMrEVgWQD/coBmXQbGqIg4GQwTFZ+PO6kCWVzoXMH3HmrvSI9r2WI3SWNMnN
WwBt7Ho4pCiT/TJaS7Et7dW5MMHwGlZbYxqhwl6pdRA330m4ZamNjqZuxQXN7kzIuAKL6PfSCcY3
aUOuTRifc800o04ij7tEB2hVwlrfat/K2Aq0gftSVLnXV/PXg+aa4Hm5z5bTIlITVfNyZqjU9piC
B2gfaOwAWcLzfyzroywOGaraefVxXfDSrWMRhJegC5pLasLKImlFU6JBLlWSbWTa4E0Pj2ryiFJU
YnxPuhUPsryRv8UJ65sYSlSoBOL6Nn0uAQVT0mkfZtWz1LYrW7l4CnS0hOL9iMZnMbzD5IjRkbrA
ijLQF4SboiqC62u3eATmcS5UCQE7JyaVaDzxFr2YiLWyxwrsfJw8qAkG4ZTTsBYdLIqyUWzQ8J+K
ifhL85CTkHQAE8C6YRLOQPyYBEUbNOXL6tD9kkHMBQcdQzHIM4oTapNVoDyMCpFb5xiAC9h006W3
0VSizAGQ4RVzWNqjc2Hzx5xZPfopiogCkBYdw2m8KVBgO5kkX7u2Zhu+OFt4P6lA68I7ah7yEW1c
T0YpjHV07pp5s9OV0OF82Cv8+3Vr+LJwghTBtOPJylt97rS366K/AYc5pc5EjLx2aiVv71LZ3kRm
mIHoZm1+8csq/pKMqwMh2lwFE28Xk5p2X6MFWokYQBz7m4bWf1oTF0TMn3C2UYzpdIrmBnIT1tDJ
2YOarjWKLe0S2rhBZYRkCKxcMHHMfKeT2eboHm+Y39SWz8t2b2drpZRfOR3RGuDuYAaIzL6+WEoT
SAYq4RjySAckW7jVGo/dMI27PEOPl0/Q9fEahnFjuBJJldop61JrvJGjA90pTKPyVb1oioPC7KHY
KmVooSBToBNq0wFTRjlqYH/62dckbt1pQDO8kyRKtQU8Hf2Y0KMB3F1Zbb4Zo1aDTUkpGQOwOpK4
jlxo36ZBx6R2CZwijGzLDMwIU2FTkE6Og/6zKBtMpQxp1mY7Rc2p9Xjdfr+4ZmwxqulIAWAGTcZY
0eUWxzKtpZYXlatJbei0scTdIqujIFWt+CipNihdrwtcMltcPQhcCRogvkz3qrZU5yD6w9xDlWOW
w6qjwXYaGkd/HOvPmp0JUi81YygLFb0OQZwURy2rH+Vq2lzX5UvcMIswVIwpowaIrgThGu0HFRiX
8zBbR+Wgm9RP0oUetYoA4eBHDbIGSZV3RCLb62LX9kyIGqhmRYzXmFzWpzsOHGd0sCFW2YIZamWv
Fg/nmXEIjjprkyEzOywhACNbJzKlLjAxwXSnJF2x4mq+XHVYSrhr9Nli4gFnVNBJigZ0mQ2Yls1b
euwz2Ys705MKIPzmJYxkRbE1aYJiQ2EY49hh/tMgHpFKR1YBJowWdtVwMltbCRiWrgjkgmbYAEPG
nSQcMcZlBf2Q2K4yi2cMwE/gfO6MOO/cwor8LC62UZxurpvI0s7hjYOAHzk3sAkKlsnHQQWiMHYu
y8vcUYymd2qz5B7KU6Z3XdSSNdqYB0a9CzNnKE1dnjMylIC6JlBPZSChNvgI/ICcAXZC6So4FDr8
j/KEvbOLStHaeW4fFTinRT28y0A7be+yfHddsSVPda6YsG95n3StHGINVQmUfmABlv64bjMb/e+l
E7OiciSNlZrBf2T8xghBcmXdkH4tNb+ihsj4WLBRxbgQ1msCon02kFNdVH+OFHahh+Bq0V1ahHxe
qQatoB1VvF7z1VWIlsVzdLZaQsADij9uFxkUwWsCADBvdn3XYGdq/hybGzP85/ruL5+g/8xaHFQ2
eA/yBswqu5XxXSnQuVydaLOybotHR5FtZPtncnFxig2sL+h5raCRDY1KdpMliTtoexptr+uyLOf3
0LUQZDGtG6SJw91pKXrIZbQb2m4mH2368r/JEeygThCmVibWrCQaXl7ag95mB8ngh15q0pW386IL
PxskF6whHdrWRLcFbC5PP42I2I7e8V0OFlzHeugi6/66al/Tw78uqP+8uIgCriSaOvTT7FHjZisX
ZI+WDJBp9Yci5duhyXYjZ0FvzGDxf4HwCDwHxMZI7yvofBQ87MDKJolL3I3Z2HpJqTllBw4BW1tx
rIsWfyZGcKzmYFstWr4weJ2WnsaVHcInV5GGlerIshjUDQhi8bk55/K+sPBOqqIMYlo0T00ouJNw
V68CmS6aPMDS8D5CUPslrrXyvpbMDnAYRWgEbLS5g7ysM+qWY05s5RgvhYGY/v9Xli5fapSVem53
eF+4XM9cpfvswqBWHvtkN5Yl8FrvWLc2Qra4hmcSxQNdFjozNUhMwSetYj5BR9N61q4MRS4esTMp
wnHG6EuuajOkSDE9RtKDYZ8oeayJL5tP1w/XmjrCWbbVjtFpmgW1mjdJnkyrvZau9ZCvqTNflGev
2bSQZqRYSBlq+TAl+U6qpQctow9KnrzkcrjiDBfv3bPVE+y8VnsGXjWI6xrdoW3qUWUV63reAfFV
+6vFH4momRlHWLiUoErTxZgSTpOtUrz29CksAsV8SqyNXVNH0e8a84k1D1mi/I2zmIcL/l+ysJha
ORbIH0I7Ft3wrPWL9MATviJkcQnPhAhLyLQ+0ftyVi/da9Xgl+NakmjRTZgqusoJUOQRL1/aRG6b
sZK0c4aDPiBVD272DynaDmDh+AsLP5Mzf8eZ7RU2H7uqgJxK+SnrkBN+pGu8j19Xi4BsW0a2aya2
R75QkKEMI9ITcAq2md4Oto0u/7U39deDeilC8AjAzYm0VMOuT6oFuPhUAmz8YDdAcrfXcBi/ntZL
UYJpq33USNmMASQlrZclL0qNyffd2O3ttZrGVxuYJSFhPEN5A8dAkFSwyEx0DdFRo08e7fM9CHze
ZaV6MK1kjaZncQFVPMlmpmZYtrBHqpVOxUCQLmzRPIXKNjIfilNi0uhPzQ0qnYkR9mmoc8nEYB/A
b0x+w6x5Dnd4DJW1fq3FPUKNUwNFMWB0fg0Xnln1zP5lIkuFPdLYd6mRbWeosu4Iooxkk3b5IzGb
tfbHJZE4rPOwIkARvrBjskKaBmUkyBNMybYme33gp4wABvkxlh+uL+ICACn469GobukofGICTdis
tuZI4GUGHoBAOn0L5MfBUe+RHzsYnp06pde/RW6Lx8HK5v0CuL306pdyhd1T6ji1RqChAwnzydqz
43RX+9NtF9wrLkpUQMXMNy3+txmBt/hJ98Et9VpvJB+4DD7mabc4K67hyMDG5UcO/M7+VftxfWUW
kAIvv1A4MhbnVVto8xfe0g19Kl5Nn7oAcvLxBYfC773GmfaWoz7kzp5uNKdbQ8NdOrPnWzP7wjPL
i62ql9iAD2DVttE+jLxw7BDNGh/XFf365LzUU7gelEKtu3CCmLz2FXLSZkbW2JGtoB6DolqbDltT
Srgkxr5L8jiGvVVF4cwYbngLpvapG9+ua7V0htDjDRxS5MMxXCzYtaZWcapJJq7V0R0kzbExiNuV
xsYqntI1+JA1WYItV6A2KjHSB0shtcObwDTeh6hypvDHtJbU+xqGo+fCtgDqiHAfsCnzp5zZxICh
dop4GNBDw+0o7/L+E8Awrf2DlWgme7fISnpoyZUTVJbmxLmGrm8hPSQ3JUt5CXFh58XFMaTfdLVc
cQVLKp3JEBNEPW7wIa8kpDxYctdmKjCWjJekfM/L4mSpxSHiqj8NZvY/ihUMhJeYe+2bWbVGD2qi
BjLPAqMBFhe69cwo8lk7Ofmw9o5aspVzbQVbiYgFTAcObdtp9CP1n6b+lphbbXqL6MqLbWXvxF6J
3oy0Rq+gIMZrHGDteMXwMSF7+efn7FwfwUmRcJiAUTQvo5RvYjK6qkqRho38SkbrcRdcl7YU/p1L
E3wV6wkl0ghp03hT1xZAX9b6MZa84bkEwT8NILttGeBe3KRrYsfILBzj5qjFkss1/U5PC7QD2it1
gbWdEg51wkijAPMS2d4h8pRedczGdKXVO3dZDNIRQKrArKwYAxqREdNugukl9KFUAyUJnQoJ2es7
tOTfifxbiGAPdaGF4ZTPp7mmXijPBEj9jU2p2/bNSpJlTZRgDHrcAGRUgyi5fsilwxQmO4CWAM1k
e12lZQf1WyXBJOo61ZH6gBwNJUzMlEp8wGj2I9d/xvS2wmO+yVZeUstmjvYB9Gpi7E4sGFtDrfCJ
RLVbdjHAzMx0qgcH+FDFWlPQ4hJisBQddujjRcP+5XWiMaONzYrWbtYRjw7Av68fjA4MfStZlsUw
c+ZJ+1eQcJGEg97FaQ2Nwm58H2TztaW2UwAIQpGzA7r4N4NBXo2+dFLk48qh/6FJ3UtrTfdGj068
Aq0a0+oN8BX1CyMemDWTdRSGMa0pljbHpLKnpIkBdS2f0k7GCjdOBZ7amrp1dtepz4D30xVfi1wT
AAYJRt66eO15oS5eCGcfIVgXSYGT1av4CPP21ngfXbqpvGRXO5XsELc5FLrTe/KOu5/grnX+qSRH
DlJPChjA6af364a+9imCH+rKCUwILT5lbFuArfbpNy1H63NGtpxpntbq5oqzWIyxz3dAsD8WRTat
FUisPNPJA/SV/Pxm38RO+AOg/EDCB5Q7/jScKnKjQN9J22HtIbJ41M6WXzBMra6SGCMwtdvZT1Z1
G+drOfxFr3tm+cIzIlR43+oJLJ9bN0bxwTHZX6zNU6zJEJyuQqNwAtcaSMWnyGPhe1RSTL+rK15p
0Q+eaSL4W6qxugDyAczD9NB05/T2T2BiOhkwn4GoA0bXtl25GJcN8rfXEM4GV8pMTQx43oq8SInh
hpU31ne82rbamil+BXP65Qx+yxKM38q6Xg+N2UPpB7NFnTK/raZPucr9UUGrCJOdunisVb+y98m0
srJf9g8ZRkBvofo/T40DYPfSDY9KqKe9QVOXpt+q0AO/AXzjylTW1+KOIEQIeE2KPK6hQQiRjiHx
6uE7SYhb2m0gl6da8afiU5XernuUNcWEaBd94jaUg0xgOI6B3o0EsA+l5SvtsNZ/+eUgC+oJ5ywD
lNRg8gTqlTdd99Gu4Qes/XzhjI0JUwGjFAP8o0mBngv2gLVBzS/WPmuAtzjgPtFjgGTTpRXwSo4I
16GBOeVugtErjd6aGEewlbeOKCuud/asF/kXQZh4tFSFon4EYTUw2NTKD5VvqBbkLPVCY1Nmf5wb
FsQJp8toraiwK4iLpxOrT0Db9OzsTxMZkIHlQ5UKqMBIPArrV09touchZEikjQE4ZftyL5nOYCZe
KSug4EPVuVrxUEtWQWYEXQzYAglfBDAr41AfFRUyB57f9IP2jUftyvjM4sH9LQNJz0u7iDDx0LIR
rTthXXhW3AMlKgZQqU95kI2V3yOREurwW388KP9rPf/VDSt7KRewaLEVgwYY4WD1ohdS0HGU7621
BvEv18osBvkFNBuj9wjj/5diepnqqpVAzFSCDKvTJjD72Q6aMgHfjmufm7cVlTagDPKu+6bldT0T
LAQfpQaULaWH4Bh55ie1kTlg8vvERxG1c3MZo3oqi8NNH7fNnps5Ow1SIv2NV0Z92EBfEXowQQZx
qb1CWaboGj6iNLCNSHO228T8lJpgzH2pQFiU/zOstUosGq2GNyAAXtA0LG6sCuzPtJY5AEAz65Sj
bKY2a2ylXx4W86bqMoJqoKvP8D+XaumxmnFmlGg34y9Wukm1H7bkZ38MtfJLigGqIcD7oaFO8Pk0
lsI+LyoAMBrFvo30jVStsXguWgmAd+BSTKTAMFJzqYnJilixkgj3Csc4ix6GphdNhXpja+VPNeo1
BCX65JSmZLlwqaVTMkVZcTJfX0/zCDcAFxQ0rc8t/4KzDkO9HfRoAEKnfwIf3Gd8qHaDY5+MXXID
oiXPQAra8K8fjwUjuZApHEuO+XiDZz0gNMu89aXUJMfUpMXKw3DBToAjgdAHV9+M4S3YycDUdDAt
oFhivigGFB1wC+W4PXSS5lkKXcueLktDxyyZ6x0wmcu91HkFKKpIh+GDQrcF2xbrEWgpQc2eri/e
kk8DprUMdHWYzRcag46hNKVWGZCJ68xnlXmv9c0G3L2OGRc72oeeUie+xMlKHLksFusI0Erg9Xw9
dWHYJKDKcBsrVh2VswOgiO5lQ/VzYHEFzEZniB4hTrdWjGVhYX8xKaAX2cAvseRXjJyjBw8eZVSH
Hdga/DAcbnjeBR0ygteXdk2UEFIWnc3GcZqdVzKVDq97j0fVyzBEvi6t1eZnexCDpJkg4l+1BP/S
NkSnTQ9ZjfVhIwVgFi987QZYivrOZczn8CyjX9iAD65syGD0w0Y/oT7tQttL62DoV9AtFl3ZuSjB
/AuJKuCdLEAkVpfeMAAG8naS3DICxHp229Wxh9StqTxe36/lNQSy8MwXa6F4calf0hdx2hnQz5jU
DPiZvdsa9g265lfkfKWZwWWA7gMNsHbzS0bsuWLgBZdUhsuAbOJX4ubuS37kp5mt7CD5oxvu7OPg
IaXiZafCm5zw6a10yW7Yx0/hW/ljrX99UW3UizFrhElZwPNcqj2yVs9HGRdgHprOxNJ9o+ZAWB3u
r6/uL62+mOhMyYICjYo7XXTTeTbpmO5HcHhPHpSA7yMfoB6Dqwb6Bs9Wr+gdFFSvC13Sbd5J3ETW
3FQg6MZBfG7wGt2OdtQl+i1hQGI/qPnU1U4qt9XaNMXCCcEd8dtrzx7h7IR0hcqiQiY4ITw/NLBY
ANl/yg3QctomAIvL9i+0A6wBVFPR7y12IraKPdZc7qCdfYqGnWV/pGsUKQt3qw7YC8RGNsr8stgt
T/tEKWWCu5VPEqiKQide4zVe8pLgH5pNQrG+0mJoo8EGOUTEgKj7dmwtR5bj+6SiDiFrs4JLlw7o
Wk0cWRgh3q6X20OzwcqrYUT8Xtz35cdIN5l6MKxN3N2oxhFMEn+xPWfiBP9PB6WlPZ1wtTIQdXI5
qNPMreR497+JEWw8iZBKy3osII96/qZLoBYpaKYFAx/MFYNbsG8EUzoeroBEwbUteEitqfHWqKER
0Dhvs9Y+mp19zwGFECtpAODqlZf/4un9LY4Iz8kY1tfTHMj8kxo5VnGscurodEWnNSGCUYTjAGzq
CEIkxgMg19QhweDxsKLK0srNU+6YqkPo+OVuKadM1tIE8VzYNM9V1ntQbEsG/i0zFY+M/Z8WnHDD
nIkTV87ohsRKO4gbbJDTourTqkeJHRBSrui1tHrngoTVoy08LKJXgOSnSL0fJEwAqMrHdQNfWTsi
nCNbjimSGvPaZT/jaqMT6nQGMsjR1shWAo81dYSzZA6D1rWzqKnckf4D+XbMBK6c1wWXOsP5qUCV
Bp4bKmeXXmic5IJOCp5pVRgYyeSAXsm9vmBzOkC4aY05wYQMBS51W+yFqMDEw7UOuUy8lutda3I8
UXQ1ekSGJMeVhOuQ2vw0ZUP2F6phEBsN3ujhROFWsAaTxbYSm3hM2IByB3CLWzcrD8yF2wL3APhv
MOyNFjfxyutDdAEyisBwDFGHKl/NJvZL+ylda0n4WnHDQ/Zc0LzGZ1d5RXVD6WzUWLRHW5nZax3F
Ie98Y99Mo5O81EfbIysvzAXjM7QZewXNbejkFYt8DPH7iOcJbkLpyAy0KPzIrOC6ZayJEAIUHZQg
EsWIhts0+yk7hfGzlj9cF6EsWd/MzgG6BFyxeFherlwSUlOpB8STrdt58vMws8QTr3Nxswfx0bqV
wZctHZqAbfo/d0a/Zj9RKkXCCPBLl5J7K+6sSkNcLU+n2jpqw7eYrLSq/Pp68WzN86X/yhDsgucp
aYGvDhkb04m3ka++h8c2AD0l2OaBUbdi74sbhnQbHujwGaY4EJyVBCPs05w3UnZh9GlUGx69X98w
C3DaCw5jfvLMUJkIzkV81gbcapj9lxJX7w3w7sHpDSPymz+4+gj+0jC6LfieWZtw2FdD0CQbLfJ5
d6LtRmocqd8YzAHxG3KAjjU5wDwECpVlHAb9rucbldyU9cFu9yb6uTGsaks7WQEBhB+ikt0gnHT6
fIv+lWzY6WbulDaCM6fI0Bxx25auGf1AJnnMUANyJ3JqxmME5AAlaAy6pyRAk4jXWAGmYdPiaEm7
ecotrAIdlD39h1Zu2zpQpU1e7Gu6U4xd03qh9GZS34o3HeDNoiCr93p6yuLHLN0Z+tEsPQPJv+kN
uRDwaQ3jaZI9KztqljMOmwr/wPrO0aPE1U1vH2yOPIWjwcA5pd4IjFbN3iQ4vx3GjzJfA02i4gw1
kOWxoCFogCunyG8oZkS0EehuDcomXexGLHHbBizB44NUbZL2w5IPUZ+4BGQVg/wpa3u99hNMirXl
J4AlvbZ7BjkyHmtPMfjRNcDhabI/RvuxOxJyo/IfeGQ5dc28iNNjDOj/YV69m1ja8vpb1X+q8kvI
ai9mJ40AaOTTThEvZqdSe+rKt1bdJtFjgc/JItUZK7LJVacp97P8OnzEfYLmva0J0hDthhZH1XgK
lX2ixk4t9R4IARxG292k3dkp/oppWl12+uxQgLIVszjhgHm65DC0fls7rPCb1rWlg5YcR/addj7J
D1r70mJ5c1RurfzQ0sTNZtISdavrG8P62d3S7scUPzflZpReo4SDwITjvRA5EkkAzYWURPJY8dvC
fA9Nv7Ge7eyg9D8kMJNHO83cKd+s2G2MvSTvFXBLWpuBeEYVqC+88QysQnJszSNAfQn4i3i2H/tH
PJgx0AoGD/0wmb0bpycV31dZwUhPNpruGmlvSX5lZF5OAafybrWePgbRsFelu745aZXXE0/i91T2
Onkz6f5YP0Q6cmu+NHoMaL4d6j8mlZ0w2xiE+rbZOIX1XJcgdiP7rnprrSCK8KP1+9y65+DvG08k
u+t7r0O7sX3fobit9t6Y3LJy15geIw4wNvCKB2Amzm0QoVsvxsSsU4O7lz3axhbwgvJH3T6DGqwM
H0mcuLW0SbPaGfIfhoSmUAXDnFulnLcD7CVO1TokPkg8dRpj0xWnfAS6MqzCj439qLxX+VZq9nmS
g2n+Rs0flGw3lB5L7mP7xgq3XRo5Csox8l6twLocKCyo+A3vfRb6YQ8oaBj8BjCYjCKj8w1IQlrt
JGRrw7+knqEjhvAUoHW0wVgFTfE4jo6aA8QL9H84zP9Y7QdBa7VyBCYDoOhyFnT0FsM2SXXoaOSG
ySZrNhXfls3RGt/a0YniH0g51MVdKX0S+5TL2IOgem/sQ0e2Mjq/hgemv7DyYUxxA2OOcB9PHgeV
fXiQjSKg/QEJ0Qmr1IAFFZ5LAf0JRv8eIEz6rrQ+630N3A4vZfpE8q3+hnTmmG9bzMc+8Meh2sdd
QDIgAAL/OmA4vbLqAdaCAZJfc0HgrDzZNRyIa1dBLu3QRRWEod9rD1Y/uIMK1PmA1htb3nfxc6I4
SNk4IQ/C5r2qRjTCbNHXQIZNq+ypFTAZlJyzkUXWo2k8Sew+70p0tqG9MjCrHc5mT4Biic7H7D6Z
Amo+jQaGUA9S5aO1Jc9uLfaPrm75tEFuYaC3AJ6oNCcFbnvX+dhFiW9HCWgbXlKg3RYesH1PhkOv
OaG2t+gNK+/r+GDpTgMlM+7W41HlvgIcROt2ALxeocLzw12eYgsjeZHTVw2wzZ0EXtxMXKn7rJW9
Ifta4+jcjy3XRK89zxxguoe6w+Kg1oNm3PEqgBZKdlCVfT290T4oR6dh+EbjaJE3HX/LyV1CfbX1
mF4DhWtn4rAXMJ/G7UaQOWMnmFcmh0zZWNIbZlnUMqhYoMpvHa42g75MaHEq9mPxreuCvDqo/Mko
wRa+a/NAbU1Y5s/J3uS0C8qGeU1XOmP9Pkqdi9wfcMYeRvIa1wVY8h5T8tpOrcP7exNUDAwYkAW6
UUzjwcZZSXdyfWOGYBnbgNlMUZ876VaxnniXB8aIc4qbYSeDZ8mISwCRnqzsLp+OYQUlv2WW34MY
j50K5cXMHoAALTXvEfMlcmcbe4zMO63+Fo8PtX00plNUbUjkEhrkBPYVOVn3rND3wnwB8p7D9TtT
OgHc6GTSG2TLTHNbj6OvTZJvN6+Wia9Xn0KTerXVnsi47ek/CjU3STkn8A9G8ajBPSbbsPGUScVT
es/Rp4/01P9RdB1LkupA8IuIQCDcFU97N/ZCzOzMAMJJOIG+frOvL97u0iCVycrKDGtkGrDm0sK6
lhJSPM5pNcpAc6KqSbfpNKusl38cjPRtqJAbf1z3uvJPLT+2ZA9jCb9lUYVMoumAUbY6dGAGqDMR
Ndp7XT6hyos+d8mIk61sM5qNK27F1L/xzQuG6pDDaqndjroWj9of734cByGG/xvHT6yBH+w1m/TA
VZ/SutjNx1JvETOuRbvtliIhZmYP+xo/37063UnP70T9W7x9AXX0TY/mLjSwmmaaUE3/lysjLDsz
MNsuLPB1O/I+wUthU+km41F8a8ND2cT39D+vuD7/B0LvqsIOLA9FwyEqCzGAEXJ7QcP2dRc16tUr
9wbC8hLV7W5unrXQraiqcHbh89xjyg0XqoOQXwaPKrr4yusCQlqUIqCGJ7MXavRqbwzkoDUu+Gly
D5SJwGpAE4yVQaCegKyx67eb5YZUf8BhxTbP3XTQcRytdK5e9PXSTaVfGIErsj5vI3fy6XQcUaNo
rS/URQcHUemPHsUOhr8YBrdJLw+LeBHi3BjUlzJekFea7tBUK/5Aj+W0z3WEpiDy+igTOuyb2TfK
h8Yy8CkPlvNtuUc8a9XmccGuMPgONO2ICscvp6PRxbV8SHbU5iaSfZR36Tq+VyghrfxMptNQxx65
bSyFPiYbMevcsB9yFOIVo/ykJdqezw8t74ISJ8+a09FybgZQwLYPdfc4Nu+uAAn83bRTSDT79ir9
ybCirh8jzj4FDp2EFujoJhauvztbPicxJQfNeVf0VC3EbxDUJXex4XVFXbGsaUVeZydmDvGL5bG6
93kxUJV9iDyEA69Y/mryaaiULWmuvr01Mpt/W6fQph/g5U2MOzyVaivl5WtTPd3YCOqLS8m+qYMz
0rzwDZbwuBcUskfqA9itv5ZfBcCdDqqoQ/8QJFvI3hvSjdcnt3yDLW0zrWGep5s4rtaXjQkK1olh
Hhd1tkKBdbCdyN0yz4DNxLeDpFZpZVAYCx4lWKcPe/43QHQByjbxsOxwxEAFjt064t1LrR83733G
akfHfGZdejseVwoJjVtjvLXqqkCWnZNpSTsndZe4aNEkoBh2Cse3UBOQPJ1kLBXMkI6sv4jlTAfo
35FfByMYVbq+QLZ1lxo6fIjVxalrDyMkmKd96+HXesc6v4kSf7j0c5USPZoG/K9tKup4mvbLlq1V
RDcWqhXvxYm14WMZ3MhpM+Dxg3ztighix1I7CSmjFZNqO8G8aZiTyj2Uw36oD0T/t5Kjqm8zvVQs
G0RSavFWJ4Pe+V0XzwsLhPidhtts2Mjbh8I86SQzjB83/7MJnOtQkW1F6uYHU8cFVW40Iwo0y287
7eoV0e+o8sTh/2oTuevs4Uq5zQc0RFFDCw38jhoUkzfEG5df++GHzD8F/yf7Q9GDa43bqa3xymiM
8+23nYf0H3szzjf++uFUWSX45iQy5BwVy7g3jGAy54PoMxyMeTB8StBsLbuJTHBk4FEt7q7QYqs7
U5oK2NaZy6m33xmLYDPl2yRa+w/8YRQffBuRVRwUvJO/1aOvLbvafIPVXqUJ5FXov4zn1VIBZIN9
4n41cC3sSnRNz6+0ggVQY00m//bQ+IxNh0ISxnvtErSKhYOFzqbBegF/02dvZwoOp6wjPhmjr5Lt
PHopnlVHaruQxIJGI0qL3ktziwU5/4F7V916WE3IeHfueejIt00k67qfrcTwhL+wi+Y1UBxAMXUv
kIwB+jZuh3dwb+E9sbW/Hr9wbgaw49raPu1QjKItwHYvLJOyon7w8qujGuQSk2o8lSYL+ykddAam
U6Ka3VOQkoqYkACGicFEY1FafudkXLxN5Uu3vs44PV21rwW2DDaMO2At635IKCLSbkfFTw9VQZcx
nzao9vo9pQK3D19hfNf1eICEx2BYWIgYfMqLRFcZ76tQLuE6wnrQ2ZNeB+axJgzWHWwERZmC5HGu
tEgzP0kVyfwfKL1tDoO7H9250CbucmQ2lS36Pw7JL6x4+kWDOtkNhgaMQYL4zQ94WsdNveXNrr5F
F032gg6FoWHxfF2dps1DnPhbZeuz7h0tZ0Aq6UsLoiYcqYGsflFfc3Jl7n0gMJPM1jxxYeXXwsfR
m/e2QoHXIkPNd40cBrTubvdbzdR3++8CBP8BaV7W8cZf4EOJLH8iAH2J1QFFGHx9Q+HI4ck6XBe2
BZyYcHaMZr1LdQyJ++Y+yqz24JpC0XMuv+5SoN18bfMv15A+ZLgjq4bPO0Ma1qdw3hYfSqqwTayj
2pgj1aH93jimzve1+lL0XEBEhYJM2btntO5+QRNtfreRvUoUaEQiQCl0SXHf/dY0603EiBupddw+
INUzDFWxa8TwzMWPs55sKEANdjKpCxvueqMiG6GQO32gyMPW/goCYs44+ZNi/uy+8u5v68Jy/mv0
o5b7rA0NlrjsgO0vxY5dj8HwmBl1pGi8bqjDhg3i2GdZX3QaFfwFTj7FuFNm7dfOTcwfg3ujCwSq
ywNmU3617RuYCg3i2iNi9PcSOwOE/lMDKmSAt5TdZn039x7wgS/bjUxE5mqGg3BzFSv+8G2ak9r6
dKqXecX+29eG2OvoJ8fIbERHxM/K1PZM7hotKikOaR+gl4EpIfChEbcUjcZdbjc1htt2k82OL28d
MwJt2JF17ziOX/ALM77wdPZ02vrC5+uuWX96/CuEfNf5pVehFLcC6Iol/7CHjAXNlJZHY8v09iDF
K6VvExiHDX3R4VCI1mU0EoLbumbwVmqRbM0HBD39NU/hiwB/U7+YYqX16CBeNu/XksdhS0sRcofH
dcF3xIg191GVt7FOujVkjhs2dhGv3tl0Gr/q9lhK8B33RWCVSBm/BX0MgxdzPbTJi27t+/WvERZe
7K9LrvP2z6y+pQ70CjU0FJal3y9hiZw+V7uWfDkFWio9nSX2MiE3aGBsOJzIFM/uh+WeexM0P2kA
PblZdeaR+2AmeIFN+eN5p2HOdAO17J3Ja6U+twKwFH6bBSeIpT3ky4PaV1UkA9nr+rHLb/iPo/3e
kTKzPHmX6mFhnXsUOS7vnnYehLM39F6PzspIKX18UYGGmFi3xo3zEZ0M+TWM2c+XX43vpuILwCww
LxfiWWdBv9buwxh2Fn6NehZrPxP7NCwUOHMblBKheMkmfpzoHdN71Ek/dr4j3W3UwYEAvgF/YjEP
PioZ3uL39eFo30ykYrsH/nAXTfIUcBNiV+gflvEtAAVtdIchHnZC/JV9S9ReTon1HMjh77R1b6l3
9IZR7wqIAqbPeqLQM2vKszY/PW+bvgCZFlpYI/CirtaadwpLZi1PdPvEQDPWGyBx+36+mVg67qa9
gqhgaaM0hk0408MadFe22sAAnNDRtNAgvS/WH+HdG9z4WQuVCDupo+XbD0422hX6w2jJ16QuEoEa
d+BHXj6kc3Wdy2r+2muyVMOP1+PzKRJ7qvCr/Ma8q5jn+2zeWX/t5M3Np6CZcEZdf1770NC2QM8v
2nAQIyrZ5iTKv275YZrxsL1A0/9qFPFjc1ICAaZ4NRGfLGcPdHBbTuPUIwCf6uLsTjLy2EEUHK1n
mxo5Vu88782cL7S4QRENKRf/nIu3O1mpGCGwE+iMB/Yg4lJhJLy3jKhtb644Vd6bYVyH8mIzzx+M
FwooC5qMvEZQRq9tcpyCC+AYB/a5G794iGD2IMEE8ZCB2kwO7cEo0aWiY0L7ZYWtk1E77lckjuZa
W126tcAn/tz+H/C+DgBCX8oA/LVyjXNv9S3qRsoDWkNv1spCEzGNwavLJUcdCJ3812nH1oZ3oBHM
y5sodm7T+l6dOVb+hP8KNKQNBHGRxVUVrOJbummNwo6fLYej8wEqC1e2PDIFngbFqZ7m3Xmxv9Ck
YZH1lE8acJRMYAu/cPYdyv/SmiJrRGuI7qLQPlcdqNm0XqBv4bvbV2WWvnDfe+/Lg5yBpo6GOJH+
z2QyMYD32v2ReDIUfZWU/a7HPhqt8BrKnfCO27PqN1JwT64NseLZ/tc8sWaKD4rk5JCrPu47Y0sm
swi5kWrtffUuZpNh/xGwnRMaFbu06s3qyacncXdMklQwNaDbWze0sbCPonS+zemr1NegXBnEgGxf
QafR2caTN/94m8B+8H2bT/nyaQnftM14lhQK3R0w9hlBa86o+8ZBgBuXZa+KV9dkO4r7TztW+nx+
B3MBwaz8ktXVJR9svjvY1uFAq0ZWh5OTLP1vjbvItze3+ZoNI5RbtjRZg2puyWt/YMnCzmIQgKJu
i4vv8Ip8ujoYTBT4NSxmObqAs6veG35BU09wXfR5hvJ7aNDLQA2k5t0G4XQdfqMFmuMZw8UeZU2T
vy4im41oEVgE+PBwPiZkMhAgmu0yqJB7Z5cdASj1ChkA5Qa8BgKbydO6EN90YgWraPhy6YM/dMdl
qGKmHT1opis0SMM7815Aiq+wY9DuXRVptjr0XetXOoBlEpXiX9tkdXdDhLSmlOM+97H2rNW7WKxF
Jou7tPeqvmotIuHwXUOqUKwYO8whqgzDCq3yQVEINuptgiXIoG+AhWG7xtRuLI6zCivYEAFsw+JL
7KLBJGIOWgPU4PXVLmGzrLLRmIKpPlpNJroOCWNKJhHz6UsXkdb8rupzfV6ZBcphxk9P66SsULHy
XQ2yhllmAMVCor3qaIpnLApjbSjoG0R1htKOyb8t/3Rxzs3qbeRwBs/WOpY5yjovMAAvjy5+RA5o
7w0avT726+NW54kDK5Chg5P2VTz/Des6YjBDgBFokCTF8oS/CHai/XRoAQgLFS3lR8NkSOo5FDD0
ENUO9tx+wx4FNHPGwbsabAoh0x87TuULewMy7KHo243bhN7laip89LdaVCiKRjQLqJvsG7BVb0wF
us/ayDbUOdoAEttgpctT3ny+gnWpi/ywqZ2OJ4e06LagjbfRagO+656DND4WgQVYqU3b/jHmt2pN
h/E2I0fXFMRi68C3ItMxJAGQVL1AitVvZDoBYJumjE92qHvDrzfWkbsCxNScl1zigOv6KTcw6GnQ
uogGxckMprmNQuyqr0htWFGoAJ67MN9jXptgNOQXYPHbVVwzGRMhf4rKC6D9G1hrl/FhPMP6/EJE
EZROE682HuGuOfbFnN+5ixqtP1Mz8yZ0snbluwwWwPSNlBPgWONAUByy/kTU8oW1hUizaDRLiRSo
nF1RGkGDaqlfvgopoh6CvO30p5jKCqCh8MJOxny8z6CxOS3L8qFLGlBMjYbFFuR0Jeb+gpiJji4P
CjF+YeU7Xj1wNPzOsuHp86DkKb6moREt3o02a5rLTC0MLOAdA/NWTNjcQLeeas8pG7+J3A/5DVww
DCgZv5ZEQIAfsxatCWv9ia1DgwiyHzlPPYcfisHKMEFN4G71UW+XHHThhjwcdOvmH8ayUn/QSULB
FkMxgC8igiBh6KB2XjCxZNPZxjYlXLj8vINESvdFmzOR7UsBdj40rsgdCr5rey6BXMDs1Xgqv28J
Ba4+GVEB6bVVDy3va952BTxGemdnD0ZQ9VPgOFnhVanypmPfsAzB3B/Qp463vHldzSlaZKaZSDqB
cE/99I1jxyH3Qegrhx421VOvWr+gWRstjES5Bg4mm1KM7/eTnpqafl2AEUEFlctXYbMd3JB7nnV1
DIhzwrCtqMuk3l6UeRv6LtGbpNFf4KAGvdn4aSqF0NGhNKKfTCnA74eWfOjP14nUM18GtMm5dsNK
N1QLYo8bhwlb+KYTPmHgcbnUbhFUOWZ8EHZhx3y6VHCgwdojhIZOozpJ45znJ4p6WYIx6DkvWxWq
zsi85c40CqLQnZNINri102+zPTDBZtrbRO4j0K6hunJ6WegvayJMIMz+RctPhAHdBD4hinPbnUbv
WmCjesMGPdayHMiN1ne0f3JB/DdiUKwVqqThgIC19MCByny/KoyQ8eRuHnhGigrDBmt5QEja+sNc
LKEhUJU/zIUGmrhqwvRJ80Ja1Oxou51X8BaQ6miwtg+LH1W/I1NWFHgi7VA4kQDUTIe3DgWlJr9K
BYFd7lwpghTyd1OnOj3hxTWiTw0wdzfy2sIGkv9zq6jYvjDedoarMG9VHy3U9E1cVvo0gKYNQoIH
p88Xe8CwttN9276zWgIt/iUFDewWR/h7QZqkWGZGjqxRIPJ1/rL5J8GEA/rkA1a7VvGyPdXRKxrM
4A6b1QGcSkkS9XRJQxZsRszy2jzpc+CVUosM/je1Y6h5j748digmxjoGxLlVVsYBKwj3xVx+NEb9
5/y7RoTRMHfY0DsaQmboKVewE8wW2p7mcb0YHzqmdKi/kOeWAm4uLWTaRdpYVebKO0ciLba/EUcS
2vw+mFII9lXUI/A59s7CxzFQo21TFT5lv8BoT5tZppbdBQLforP2OX+p6h6R0ohXY7qzGVEeJQBg
nAkT37p6LTYaeqD3dqgRtV8IE++N4epZb8BCwwHNSa+9bk9AHpxj9jn2T72AJiutf0o/GG5Ctu8J
1Ys7u3sMdwuHBwX8UNXSAZS0I/gXUEYSaiNubGmNrteERRqCZ1zrmA6DOeD0BYSCMGMDmQAlSQ7K
Bqo2uH8yDzIAvsY+W1R/xlO/8QkHYcqs6+nQYQqKGwbywQAwJ5qLoz4Ghnuq9JM1Asoo0Yb6hnYy
6ngYM0AX6IMR1L20kaG1vgFe3+YXNPDmFGz1vZ8isJUKTOFMAMUh5nTWY7pMKFKdlM/+bPh5FRIn
xNS8nW6VF60eogxmCIB2YfIJ1VR3w7ICMMFYWzC6SkQfWFCoIoDlg5I/YAVZyvuTWaAvSIcBAhwW
/IkHpAPxAy3ii1WFdL/AP6p73UC6LvHUOx3Ro0aowY3peNybf6V+bkgIPBMhwR0jZzrSMRqswB4P
SGC5+e4M8brsqwmU/5dtDqrpBEarueDEWT6eZ1PRhiKq0kPcjJ4mw6djhpqGgRNSecZqH2U9pgIG
ifUt2r6f3ipIXSAItamDrkhHN5ioPly3k/ozYC32VX2jKQEfRQBmx9zvOWh6c8FEETvIGhftcZp9
GwgFoPAqtEUC2hhwwZ0HvZ8HVstzPaDeaYMAkXeiWMDD2AUjRKQuEnEIjGTlltVj5j7334ORBNXH
VqB7hq/9Yv2TDSZ0Dl5XYn+AQTHwc86PnpMaYMPICKVqzyK4nKF9svNIw18B0TK8IhSkNBLNG7qw
aow74+J0mQSVuhexA6sIHHizPuDtmwfmBhzDJe0Tc11WPr/8wH+qHtZOwfy7viogQVCv/9WccP12
wDAwWVA78C1KPPRSjk+cFCgQR06aY+2tLTCzRNOCQX2wNTsQBsby2AB/Q6FLohkiQaqC7RHgkANb
Eg5U1AihAkwVOhJ817DK/e0FBA7bDcB6U4OfX/IxMn5UcVhIguMKJBQ7RnCgspej0naKRCNYxhgr
94DjC1Tj8lYBDjp6+eTj3pHhUKEdzhkit/BnftLrkBXQBElX/Z7/zCSBQZBrgqYMVBGgRUhb01ci
LYcv0BY8kIjex9+hCwrlgzuEgDEA+AZVroXUIdBQ6HbAe64KCAtAJ6DjYcv3Y506w7Eyrkjjmx22
HfA/RDssEe16BlaAe8NWH/jyXE9s7wVNiK5nywxMFtmsS3oHSe5UvqH0x5CUyr25vc195c8Fph3h
gHJYj2fjdWsSTNo1ErRaam6ZwkQRPCQX/Cnv2ZauYQ2Sj+c0oT6EQLzL9m8GK4RhUAiikZc6Rtyy
T4sdq+Fd0wCGYC5ab0k1IKhjLEtj3cISBLwDiBdr4ztz4MeQqSmxbfCKzLhX7x5KOoxCoc3LzbTw
zgtKnrL9beTfsxcC8IRLB12R6oFrxLfPnn0g57EKyrHwxglNsscSNUjOtnprR2A8/6BOmfdH2X3U
5FnrHuDkEY7yYeGQkABIatelJmZxw77A5NWNauStygjgE+LDJ2a6mO1eLhGkIKPG2bcoXlyejB6G
I1HdZxSCz5p9aKx9A7rHWF+aElYkYCRv6GCrmNut39qeP9O7xO3YDiVVO5Od7eWBoIqYK+aEy0Nn
nnPE0U3LvNWMOvb8Jl1IrL0lX7kBfpsW2Hh2F0NLCmpeVd4nQHvVJRf41kIlHboqfcVpa3rf8lZs
RzWHQkd7v7Gg2HgEyAMoawkq3hTwKo96RN4NPU+NaqxOdLeEZpQeyUECKWDhzB/5FkkDiR1diVJI
EY+6/y2LP6X/Ugh7Y2pf1JfWA/WWf83TgisVVhBvlvMWMhD0A7tqIw+7L5VQ9/y572LXv9hKsbfU
puzaNukoeeTNvxzwGS+1TK1LvBEwOqgT9HWbdZ5CjrIQR3+Ee4dLULUeOHvhAHEKhyQ6LSJRMiT5
s2OL0NOhtUI+nfq7GA9OuaNdYlnfxMtmLKksHJMSDxpirwRPQDXLz10esv5jwyd3of2LpOntRuMK
/aKscuVlYa8Orr1H7+ZIfDKCPLdirHNTNQxiGmjp3uvpuMDdACcOXMZavtrtXzvdBT9puQUt4RJi
CzG1Um0QQH2OFkIOM9/M+rSNt62FSRqAiHzv1mmLyr2tHzp7d3jUCRYabe0bq5nlVn/sCuR/9Gub
FjWl6XMMBSHFAsAa9iJhOaRM4tOcPXaxrbDLd4pv4YoyEVNAZR2eXIf+XVX/cg7eS3vu8j+3O+ba
wdRuK5wAMHIZ2L6zbsV8Mq0ffcqEPEy6GVpoVAeZFiM6QXSpTxE2yLn7ME7HLBlEDjzgQkBlAE7V
jPutNfyBnp1y8dv6rsgNK1W+i3dgHCA9plG0zgKv6c0ApGs0iISuvmutE1PnotiBQAIXT4hp+gXJ
ZsQ2lSl0qdXF4ICS6eZ7QCZHcIkKTJEfOXwyCnEokGZQ5FltqjfWhQIQrB0LI5/u5o34i3o0yO4/
3KHQGR9evm+3T4WQutCblx9UcxDTx9glBpICWmwOV8tqimswP/jHhkvaGwfDACOixVz9ndO4l0mN
4So6MZP3ACqArM3AZjD1MfWvEqt5zsPyzkZ5cRHPQTR0rZiMv331w+U/u77YKHtYDJoGndNexxj8
pSwx64GBCoiPFbh2Pytwaqs5kirjVmqW1xpFPMa5oRyAOo4ufuleOmCLAi+hxt+qG4GBXmkFdOfo
V6vBM+kW7BwSBwXOaL6uw22t1mgDNRZ7BeEE3zN9Z5lXfRj8UY5JUWHsDaBmNQCJrA9IGGKKFS0D
C1uAYzV/WwC2KrzHnLwKLW1A/hgRjtaZgyq2+iYwmsaWwcBguAGSGPTGyfqvF/+6ovGN/G8DXWGz
gSwUMpx14VcrSKXoJaDG6PcFYOQ5tpopddFDDaCwmezGV5HBVdkv8+VVYqjJsJziaEklzx3WzLwe
uJOs0qooE2m0ZwtFIle/KztgGSjGllM4APQbZuQ6070YFvUN4GlkGEOELkx4TbBVgb3TEFMpuCxg
uHas5g9zfRPb41nZa613MsceCZxEWMV/mOYfscNGxu6KE79i0muibpBLAFqXANliYrdpAf71C88n
DB8Vgnu2jTPwvz0ZMG0Va1yhvK5VjToY6PVzePdNyNsoTnWNBU6AUOCTuDMmOM3hCUKIBdCRhW6n
LacpwYD32gBYyEEvqzuwTkHQMnGTOscBZ6G9TEt5Unn/2qKWWFdfH+OFv1XPyvG7fPYXxr5yKDIt
jb3hkmtA3eCEtyy7Re5IfizqH4uRwBy/JbjULeKuOXx7cvLzgqerrb2QwYzo7EVS34tp10rQiDZA
xO1dGvZOVsrXpY0ZrIyohX957JN+rJLRBFt7fGhtqizXdzE8VhpQCqgnb3QNFTfRYJzE+jLNaCgw
YDB2owDaaMiYWf9qTFU4QO4PjM98bzpbE/MnHTLS459ZYkQb9/lXr+8dDoLrsbK+S9LcMH8AYw8H
SP6K7bgVJN6KZb+iybAxH1dgWYEaPXZ9JCXHN5qDzTSDCWRyis+K8qXEVhy8a5epjTC0T5rNjTvH
RNZ/aAIgPvKsqjFqzGd8fL4zAAO5vIxdJAFJjx1F3UBfprFJbOABo00j2Q6hDYDZYyciUseE7BsK
jwVbDU+WdAH+QMmhJA3Ki/E+Inax/L032y9PAwuufgxwGVqnF7LEDClLVoemBh0G3E0FGF3CyaJe
8VcbFG1Qj0viAhFzwg7Ih4LUhrWF5fTs8HDNOHciYlR7jNkqz/hdyzYUAOz6ElSeZ79s3VwVLlyE
rH3z2m9MFFzypSzkwcpJK5enTz7GgsA2FEjeBDfy+fjQim7RHIonzxJBQiM0a3pMusfxXBfXlX7l
pQZggIZgaaGhHyBG+gdrFgSHFIC3Xf5aIC2WzqdniVOHufNql8G66UeUysNwLxvMiUC7Xdfpp61y
qH1KDoxxlnDkthmI0flmxiOqeq4qcMlVhCAVzmqngNva9FoXJeIfVtpGXkkcRgzVLeiRS3S7YtLj
CeXsQL7y7aODHlFzzRf9SZ7yQIbTrV+YZzG82MdWWoeeudkzgDYcyzwY+6NRsx6Ltp4hqXroGydq
6RgqDFdt80NIY/XnMgcpTy++K8GyFUeOrRd4yvkLtCA0EM0JjONGVEkK/pOlwDlcbQ73qrkF/8K5
MKC2UPWFsdsO08WbzSAoDApIV+Dww0+bKgWk0QW0KuKm92KyAYAv7EiJdw1zVS9Z1WUWBdycQAUw
LwqQDp38FWQLbEKB2rL6I3UzHWzervg2jT/XBaMiLsSrMF7y7lLTO+NvwryDBttZWKwtevAi8n3v
FXu3LMK2/vTa24JeYpmKjHaPGscoBx944QFUZgKPZjYEC9p6h0VWVH9TVPUXxh4tsyK2eE9KcV1s
r2xEJ2r/1vYVC8UgawZOHjXAsYDOFuyvhZbSwoofUur7oRBR16BTb8AFWNHR6z8GmzEeSMgzB2Ne
vQajZaHfgLg2nYPB3Q0F92cdJXS6oKAZ9jo/MZqZdO8BryBzBkMdWMUC29xUCcHm17Y04mU6Se2T
NbFCL7iZVUK1nwnLEXn/YzbkjbgYs6HA5gvS5ka+JyhtCPQjM3i9Bvjuxlj7pfuqAU7oQuS+9UfJ
NcE+H9BYJDf6UFoVbda9ZNCCBAXPcL2wH0iFS7U4gDcWt3cDVrCb8lh+HkcT3SiMd6LSKUAIH/MV
CZ3P99U0QCqtHPxGjp5HeABANcd9z+nz2DWYzIyrC36Tl6NvURi39JK/uFCR8PuOorsdzS2aREkS
MCxxHQa6Bhyj2ESC5IqXwsNVms7RqPJvTcdYxjKX/JCb2H3p/nN0VkuuY1kQ/SJFiOHVFpihwK7y
i6LoivkIv76X+2WmZ5rKLsHemSvzDI5E2fTwInGCqitXE/KliXAtl7G2luNGvGRijGn7EdWuX2R9
M5fcJEaahPz0InWnclo2ZAgj38qGnDtVYW2KrP5HFSHz3jQwdNSteJEc9Mhs6mWmxCTZFql6GyRV
cR1t0bGjtMbXp3I4zRF6yZS2hWujVGxo/JLQ54y/pc9Kl+B4zqSn5pshDr/UuebuJKzuSWLBHgJR
WAnJ+ivJULkxGboXKGVBrsBECm5CVGIz0cyTzEMcQytOKGpmTtRs3J6WjQ8Tup+g05q/IRvUl7ZO
kl1o5cs6s0153chddRShY/lKIf8WuvgX5wZHLQ9zSAahGr+crOMvTaPpatdgvJwIEX0OjvlXdi2K
S901jbJr81p9VKE84+PJ9ibti8mtF4IPUpmaBI60RxOyA0ejeZ3UMt5JeT24tuAYpcrIizPFWbHX
hokTjPP40pnSuNO6JvaHfsGwEnJ9NRPV9OOE9TU1UxIo/Oc9rq141baTuGYzCYEwVnhkD+pEbidR
5l85gU2J+6een0S8CnpF7q5Fp6E4tZFVkZxSpp2wFc0blbrxnDCJfX0o/8zcSPeqYELmE8rbMFd4
yM1z6Wt6DewYDw5O3jPNUOjmK3bGzR6V0ad0+SGR5kGsomYi72injVPrbFfq7BKXrb0urerNMCpo
4rmGbJRZ0l4fR8CxJWy8RlX6U0ZQGu9p6ALbnr469aTX8q1K9elVr6cFvJeH9rMN6wl8t9krp0bX
awOrnHkRkUGX0W6f1aBrJcuvo9x05IfZxrTU7giq6AjTHIW7KQxrWfGDRr4Yak6g0JqBjzL9hAks
bD8J9aBntnQURHQSa//M7syy7C6O5So1r314jUjZjdLEKFvtq6FZRdGDDsq9FmN+GAtMW4JYpFFg
W04nKy5hLFipQaqNDvqUQ2kkifnIqxiGu2Fbk0T0FSlN3ALie5QMb+keIrIgJPG9gbM59wWeE96m
vuJBpBIiMHpAPTGZNXe6dM64RdXwJDkopVRvurTPWStjwjdaJa3H1FqL+VGDTqjEqkuj5rxyNIrp
RXaulH+vLO08PgNNnpbAV4WJvSpRYYtKWWX2p9W8Z6DZmZ1ux8RwhZPtxdS7FcfSixQtAaYnoqil
ypeN1s5eR+xLzi41b+xEwZJamIalUyxfQviEDqs0HVJvscRrIg2rUGieNCmnyXxRyRNO9l/HaKoX
8C4W7Vns1FLzO/asnh0oHIfSjNHEFXh39B8r5R+sXNpcYH4TX5p2xfPZ22NAmx0j8F/Deweng4AQ
c6Jted1SB7aZeo2N7WGpF7lsWMnvXHf8Unrwk8w1ogGoeMF0K9xF+Qupiibi+qa2ycmuniVJlis3
iU8nKQVbz8XXPEbor5IsvCX5bisSkUPrz5YdxGSnFMXXnAqrwXmyimLdoC9PvKmXYXpbOIcr5mFZ
s0tUSxFQabfGEfZTfht5obtze5gyc7MgKif9pTdCd1awmAtXlBLI7t0oXtph9GLqeDuuZIdT0xNm
jWkqVupserA51EodjFJaT/27HtuuPCK/q932yWMmOeoWkZj4GURbbE5aL5jYihFkNa23s728pyTf
CqJLCvoksz47lxbdpCi+c26tZ+JQMGatsi6+N1W1qe1DNjt+n0qePjYuZ42iimgbQy+8oVheHSZb
wXXZqCgMyX4oA1rSVmozBJbNCRLGyWbCMlhTc/DcOnttAdOVOr5XMWecDAg4crcJgb5J2XtqMh8o
dvrUeiSHiLehBcUttS9qz1KKwGGVWpAlsRfLzSZBgeySQz98qNlbCFxDZ9uqHjOMk5ONuCrBExfq
tB/s10H7LITFbNVs7OzDGBhRxHSO5mITcUB8h1hUoQyBnlxH4yEAxYQNn3p2+FBzttKfqYud0TiH
bpn9mMpWh+VJNdDzJ1dhYpkTJej5rE0dutqguk+7TdO7i0J8bJ5TX1fZoQpMh58Wut8Ytsr0qIyb
PP0mcMqzUvmGeNHVO88X2/zUzV3c1/7ckMaDHo+ch2p/p9m/kRDJIogwVr+V0gcmtFo7XSLsB5F2
vl6jcmfFmWs20NmAF+5dTaMACUZEgPILWd1naeaRAoNI28zTp2R/sxhu9eXBOeEv5CPdSe4QEQBo
SleHqI70l5FpbuBhs7xOMicQ/kr8/KjPSsk+mv2LKlxqaqMUsTP6v6SgOpSi10b5l3I4tyqOKa6X
mR94VxJxCTh/oCi+rDEG0LkWOpk6PoCzSerMV7FCeus+aOx3PBF5wsfyd1mrXmiC834tmcLU/OZo
B2a/jpCZlL/00qnvjbWO9MRQ2RKVKNDslq3Di68WlwajshT4eoMXtz9GNdGvf1iyzK1EUKTWSjxt
FBQh/rDKHyIhL8naG0dXFBhBQhAELhW83Bp+mzL2f/XTyWepfjWA5Y3mdTBfsuRXjD8VklyYeYZ2
nNudLi7K8iXX7SrGSyuH2a3mepXlJ5nbPOwJqhps190apqYlQjKjCFHowKf/aS3UrPkWQsovAtwe
iyhJH3UxeDjeffYylC9UbvpTU6wizuzKgaScaNoIm2vt05L/2j6EY7i1+amC+X7ykmpgGjvsfok4
ZlYqQaa3LlLnOKLQ6yEsMLgsQe2n5zfO5DE/U4hOs6x8TZUPFSFUE51FOM+pP+BowZU61KskoU63
D/0Qt6/KzjFGWsGX00Sngpyd1har3ir80JAPeddsTS4S3nm+NL6N/c3iNJ3mODS0STClkBqaHW6S
6V1WT2r3WiLbxhgz/H5JI1ratjG+c7jU2tmbaFdO96VKrt1aTJVI9cN3ybNoSd96ExQ+fB8Ythv0
SieOuDRHf2IIHp5aeuMvS3avxOcsF77El1u35a7I5g3/t2vkZD2Ml1T7yZuNLIl1DHEznxMzCBuS
uU/X4sYxZitExSWGtGTOHExXj/6NNovj+D7104HyDnxhOqlzXOFYPlbKd2JmXlLvyhC29TwlKQ6A
uS0KhUuO06n6MwMM1dwqFE8YaKM3zmLT4WA1I9JpJYHDk25iKrFK4Wqs/cS97frHGm+GuFo9xDv6
+kxcu4l7H08cYPQnIg1rt68mz8d5/s6t96Y3VzYIdG86OxmVXZF/WmkIWrCGtHmF+a/140BA1OH8
XSN5tYbPiRtQMmrIrQID51V33tUBz5O1GrvKGFEqUb4LIGoJk+K+0EaskvRhzpghdrTiVHJ9VpVr
DO/tsLUt7tr4TFSpNA+a1W4Uda8uPgH3Yb4aBmtY+2LIm1w/Gpj4vf0vfXbBhCTBHExAfN35FzTJ
QHEbq9eclaGPP7rwpqbxOuMO0jWeqiDz5sJjyiEZfRuRZLuGzNcjq98tAA7UEz+0Xi2enqyGtJV7
6nQtiBDK9pepvjqCM6bw3kIUgBoBffkAlEfjCOb8JVIf0Hk6RqOE1sQ2ym9Ojz5ySg5Z2hsctULC
9+GemAmSb5Xyra0GmkYhjZRPIyI7Zj+romxXg7qZBQ2MFVuVkP/R8sKy/+IYHGnzhxxVRw27bfcU
9Mf6d27eRfVWMBXw7Xf6KiUWjEjdEUvl8+gEAjTTTUpPx4TEmBgfo+NpHAIrlnzd1PaGMyEAgjiU
AqJgjHdKhwBvzCySkVcCzUnmvui+a06zQj3p9FeJS0Ea/b7sd3K1lofadfgd4Pbm2sbBvodHSOv3
VIMyMVhR7U9T/eXcWBL6PWsq8Fyyy+VAdK7ZfZrTta5+k+IlNbZT/a8oPq3ioxR/GZNbJ22N8m8Z
zokqPQuDaxG6I7lm014lLDNMD00KeB9IIyqlujbR+VpzL2rf7L70PhiXmSaIc5dw3Db5VMfwdboL
lER1rejdjk4WRJyi31XZQ15xho1e/ZgsD8+j2wcY1J1KhKeaea7h98vaUTHXaeeK/MtRMKhQy5v0
YeWfVnqZrMbrhr9p4HEILd+WJ6fbFzJ5LGj8clpJyVkBBxiyGkrlT2PbEzAN+XCuy5vSXJikjPqW
F36du9iw1AdLys5hUMbFBABMjNRTxlsGd2G010xQE8E585Qq14L44EUhfcFBfAaNEotXK3urCERJ
Qc1PrCPDU85gtzwOPpv5PUpvAks9xpayd3lG7pqKh+5M8dVW67iUiLnPfk/oqwl38rDJ2Lt0/dU0
aH8ov/r0YUY/ZGBG/qAkvkLOzabXIILGSnCR9iLDSWXTmV859ltMRHS6j6irXAkUseL0WtPi7Rz7
GVXqjG+ZDN5F0HnzfFd8U/DwjLznriGIf61MXE9UH2i8YDk6mDGw5IQVeQCTgB1XRH/an055L/UV
HqU87nsog2Yo12Oy7/RTMW5J08x42BzPC8aRBmZ9TEgtOStcUEKplHkMise3Q0FD914N28k4ysU3
auPyHc6AmZVLpQAzKoYw65xmqGvL2CrarbV2qJxOx5ntHsTo2GxBb1v9vUDD04oay6dYdSKwTCKF
MhQbr6jwnDDtLdhl86YqvefgKT/s8Y3cqWJ9q0sgab5c32yJVNTrlF3L7jqYD8jiWVU8giRd+oM4
kssniacJ/4BGgf+9GhgA5Q4Enmh2bBw1Oyif7Q/Av2JvwUGNWHjGFB8M7BaKaZllvuX5gte6OK/2
AM5BRYo4OgKAsP+uEW4wEWouVLQhZ/nBa1pV05uSHkdiBVMI8ujb9nvObKRZCCf2zWxTT0poT7E9
2Q4qjV87fQ7TfEh79h+d3ZaCE3NW/R4V0yRlIasHqv82aXPvpmItg7FI8I15xNcMWjux1gjtTUHs
5iRL/qYabkY6yWPDWLIaqM8gwuVZNGkU9sCHi1lU4fLZAyNOPOpwuTTjow33SXU1y3dZ5pti5eyU
faHyiJF5oMo3jaZunVE9br5RNu2Fs0pK2F70/nJZd1m/a6jsLnGxevvxrLy1zWuXdl9F6ScsmLLE
X4jTYZEJ4X8WqNTkHxrz+//KkA3r5xMScyC+nvm0EdOLHxLYfaXHQQXQVRv3hNBH/dSinV1ITxrq
Z3edn+8FIm5VBbLshm27C/sUQ+7WDz5n4+6TsFopCmjIE2DlazSfTgCJcHdAUTc422xJD06+GzKZ
BDR8tUnZlgCZvaesovFbHH0xd6rylxUGQ8zKzhM5qwdPOEkAHu0loDaF+TVkaNi8sbtoX0DPZa2n
pt8mCHabbAYGhmfecBp3o3kstL8Uuh0TM7NGX1Ywq9ppVQP25LHYjNqpH1/72Eubbav5igO+iaYD
p0cxiqS9FnGyzdUPqfotCps1Q8f5OQzoQ4RMisQr2hHA6ks19ppxmgUbOlTj84ZC5hZHUb606a/V
PIYY3iXnhrNPBbUCywkhrtJ2y7wNZSZi4mutwvoHzzgQdHX8nNA/OJGeuHZpA2zjb/DMCZM3Uf62
w7HnuWTJx6ThjiHO4Mykb8dbSC9C03GfHbT4NLf9WqBxa/zruGUcglpltc9NLjtexFDoJbP11CL+
rgyB1VicGzrWUmLpc000WMvRq24gH45zmTmYXPm0FPYGExsAv6U7qZbrAFrGLLRjv8lxLuN3Jdrp
8AST85ZgvMY0wcJ/qgeZn07w72Q6HcJLPECMbUZqPSz9FjqE7kZmBICQ8ljEPTfnm1VeYpYm5+Z0
vq19zPkHwiYAGHmXBL9j5Pmvu2P6vsT9ttIXv0pbz2aWxSdyRp5XvyLeVFhWMfu3kTqARCmroBdp
BLO4j9scFi2+DH1gk4+MjuHwiRDulZJvh9wzxrFadqG6bQhDVn5X7Rtemhyr4Mnapl6Iqgj2gG0h
HSjSZn66RBH0nIbmoB7a/ixpEOccIJQhHI1vlsQWZaw5dALu9WfG+rBD5hzlsyLDGKf3Bqsvy/0Q
5n6sfopQ50HPjd8EKnNtnDxyjPyMhXZGXKBZ2HfKN1KtNp/XiLaSc1xiBH95l6sMo4dGJk3rc7SJ
RgQF4afGn+kl3MHKzSPwzh6I7NhXP+zRkfRR8o7Iq0NGMqi/9b/yUBG3/okwzvDD1X4vePV3MdTw
uJmf/TKGpyfggnzhfGGwDVdjYdTRCpfTTSkw+uqTFyEFYeFrvUQed91CDyQ9ZmT/p/DSsuh65bqL
aJaRTyhI6AOHjqxt359kdiB1YJsZD1IR2NSPpIwJ+rQXrAZNeZ7NN8PYZ9WmR8VKqyASX1lOlYnJ
90GYY/4o+DszPrPBhGOzdSIHnUZqnBaN/IZ9i5wbAGedXx39I5H+MiKzMwfnkdNzY6mn2cYElIeZ
IR6jm4de+ZYTVNpNbl7nxFuUX9X4cEiX1Ar1DI4rOoDuQ8egroHRjQVur+5OYA8pJkoi/kz5Og7n
mc/jGN/2MzrhnOp6lw9PD6vLcz9BpYynQ59t6CzoMyZf6Allu0B5wcY0Mk8k9ivSxWXR4/7ZazUC
EzFWkZasW1LqtoaLYX7EJkQ0T1A0dPqFuHfB4Bm5eIeuq2lTINw8A7K5JC5m+DNg1BY5KtcyBqXU
+BJZcMc5F2OxHmzbi4uB3hsWJbvdNdPDVNLXyPikgSklvs11wjSfskqnrF46o8QsjHUv75koBrMM
tAUpojgTIiQBp60S7G4mXR3nmESMPf2IkgrjXURt0NP03ZuhilkNTHsse7cuD5m6oSFp6b1p4PHn
0T2Cnj9cKfkoZSpj1N+s2lOkRJOXHnNRuB2jEJzs0wLL9k0aAGwaDDD6ErTt1rICxpN4bZVvzIxs
7KlgmDqo3UsqnxRjbZECY/3MriQsuN97h3l3FX4441az6e0CBT7bTsDknWCy0CV1tMR5POuQ7gyV
xlGvCEOsOcFKJNsIJS7ydQkVEm+69Pk0FY1YTnfWILKFa2QriLva69uXpNyo6W6EqeX0RmrUeOcC
qJpfzkIi/mHRakI/Eao3cJm6X9RdnJI/Pig12CC96wxMX8oMsQoVA+GwEE9CxTtN06586RuXSo5w
j+2Mm6tHLu9SW+xkWoHINr2N1X2C2Zizt1k+FCivXinvzYh6sq+cfzXEFi0EunMWDN9VgHI74wNa
wWzu6D3QaDnifjP3+SMRXktMsNsQIegTLwfjd+LNAmorbVhqx3vLlMLjs3YZpLIxGPtt9BbebTrY
hCt3d736DCF+262W01WxL794pMkUnZBJL9wE347F+Yvwmv2zvOY7eeJAcK83CDZNH3L6yDk1zqBd
YHJ+61J3dWUMJCL14ITMF+FkrXOnwusrWRv2XUhDm6uPGHDVuS3fieXWw+hKoMC98VqynWgU/SXz
h8FNOJymvN5gfdeJr72VYCD96EZ/+LIT+JbRB4vCk4PzSla8grFAJmVNHxxRmejL+S2yjQ3ctqbo
Mhl5F/PL2UEb86UCI/YLpUZkf1cc0Sjc7JseKL5i4Xb0uZ0TRHaw5L/+xOkngoMR5k0KPqSuUa2Q
hHpytN2Fa9vY0UEjOKUFTUplU9ssBzI3uLyovagqqL0MRj3BxhQ92TmF0NpYrH/06szryHZjoqql
9oLjS2hvBM5y+x6UfrhLBZK+fTfGfUKEFMyohL131EMdfZljD/B3a+XviAdQNAexkjJ4HJLmZ052
4/xQCmq87C1PGDK7yGpN9sqc5uySKqDZRkl50XJ7Eyxh6mK9UEKvpXpq3Dd0GXLjLryr9COXJBpn
anAUHXPkmj6ErloXOIZ1f6mirUEuatwa8TkHdszRbqB01XkXazOFi8JdkoPqxeYOIQB/DLRTsIH6
FYGmH+CEJT8mGGbZ1hZMTn70SNujctG9bgMfbpgvaP9Otar+5t7jsgqvSUXvSKB1e7taJ+0jtrfm
u8KVN3i4wXv0bUIZtbOy/7EXS4gaqUfPRA8kML2QzYMp4jRnlKsCgSraNPjfskf2i+6jwGKmnx6W
dTN1Wl9cfXCt5sem5ugCa56WHq9+5yf+m9ltj08iOxIekiVHkpmv1Ws/XMjiSx2s2Lq4l6fybp/N
06D7lrYqMf/Je/91d9lzfp3r2O558NuDi8qs9G+a+mo4Ly3v4vhu8tzKQJCXgQmNVOwWwFYDxFpx
cSX467RTIXbq3PpBZ+zyq0Wmt9pADgq2JAsvzrc/nDwQX2I5opzKFB7ysN8ZMrT9x/wrnFfQawRo
vkU9PSzEIAgE22fqLB00W4QilxtccV6lycWor7R1eZ1e+jvOQvGNfwg7SKuiwpC+EEkIOvsUGjtn
fCuQ95gYNiNHMc0ubu9qsODJV112FdllAjeUPi3NsyKMRJ0FcTNytWacYsg7LAOsqsg1iiDDIV06
qiiTR9jAvvImdqlpSpog+2pQ8Sx2sAMeh+npyBrcFDOWtBY+BsyzVB4DI7uHGVJ77sBdgmhqw6bV
mAjkKkhqyuYw6Co1eVHUN0ukhzK79bxmYGkLs/nQshmK/tvotD1Hf3r9nD4xSf070o+JhbjJMdZ8
OAp1eMDX68EwfLVttlP1XOQwA6h02CS6+pHPxU5v7eMkvibeH8XSrCcg0tKReKwKvjYDgAvRVRsh
RdjzltrLTYIFTYRNohK8o6YRzUbHsrYyFD4Oayg0Kulq31LxyuvibSBuiWIaVvMxI11T8BM0mZeS
araRRWhc9WPd2E2S8aglaae1Nt0L9joG2o/0L6nk511wQLLLEE8rvCRfi+yTyrWW55soOzTpJUTl
6AvWUfT/yL7MDpQ3X5y055gbC9Code4sZCpt0ixxeUtOJvlKrXplzKSHGnNFZDqnnwnD0JQZDl+U
+qHH7/OUsQMGIvQKHvw6BYEKosnCzNpiNDjhry6+Cn07CrIfQY9pmsf0dRrXUDto6J2YwULb9Ugt
unLpwL4MhboeY5cWO6mxqe+gwu87EzvHOQzDj8lkAOIMUxAvp1nxcCBXCcH1+mn+xG6aEcgZWDHd
uSzXnCq7jiUC4jYlhhI/P4OeVH0OHNNsInWoDXrL1Yk2+vJZLz0SGv2aVBu0doxPGMQmGYZ7RHlS
BaI/WGA0/Hs6v0a04cyu+D2u/RRWQbGOdvLZq5syPFbDQy138tNHK/xU1n1604z8JqpTD5b3JOOe
AsNtAWXB9DS1LR+MnjpnfCTDr2KSiz7XS8cSe7Ha76q7h2g+LKAUHnTTxSzZq7p/fezqGYVPr+pY
koP0E7YV4jcFvbUALGD39AsRvloEetgkfLV+LYb7yADWPVvFzhPbcOK8DMx4dqsQGsK0T94QYUj/
erS9Uz7SUUQkVg7sAIkMBJlAbwkaubL1bY4jXR0jdu0NNkyRb5K1z2YmMcG392HNH/USaHCB3WkR
2wzwit+SYlJOSXl8u+gkCkyq5+5Te7Fb+i2vZX02qFQx6r3NV1DTfibeBxM9K5iG9zS7pM2Rnjd+
lG8D5PrpMETT6enXVsda9pT6fbSPFhZYa7JxHNrm8iyS0sK7qW4alRfLJcJOn/kh+bMlWK/GQaFz
dOiSbTf869CsrWnTNT96ck7R+YWDsUIbWoHWW2STZxCVMOS9Tk+vGSj9h9F9Wuo/gltjAtJ4iIyH
PpOMqLd1uKnh5LpTLQ5j/BbypLXiTel80V/d6r9T5xeAQEu0Y0RgeczXU/1i9Ok6zXdm9iHNiR/X
j6m8AHCtHDRc1YCiAkBZQpn9IMTxI13oeDpjKMb00n1FsrNxJMcjObZwIdnEKLX+Zeq3M48BTXnN
+wtHSkH6tm6WvxjWBu5mZemLmz0BJnxvtAy79+DYMY85tAkpeMRnD1ecP5/QrSNph6w6qMoukRis
vuzoI3sWDRcPhdIufX401iG097E4WU/uZwefnVmvTws6x7nONJJZ/XtG817pBJl1cJLtk25MfCCw
lYbcYcsfcXKKAKtRrm2F8k/+xMR/8awbqy9aqir1Az+nGA4KjKhypSqSKljN2cvZtol/auVShNzt
hodExy5DpwFshG6h1tzDEsGbk6dwcqih5dFfbevOkwpifhPp/Wcp7whN8Uih2mn/Sz/5rTbJv+fZ
oCW6MD4EafVHThmnZB1z8OeKLLpDXrD2QueQ0NE0GBuJTSxSSRUagy+ajBA0Nj6kc2j3lxQLxIbg
kKY3i52zt6l8vJbmxyR+BO8vg/4a7ZUkbJ0dgYKK6bTY7mzsoo45C/uBFR7WU0bPMy75wOYkQ0JE
h4yQR1u9W8k9c3aj8ZJPVyN+qfAx84Mx3qEBQkQ23aCy6KJEG/pbC6p1iSXqRYAuCQzFoPeSEZBQ
envFZmEwKzTxlRF3IcA3dwzfd6Xc1+EtnR/GFFgiUFF360tr+oZ6qhd1XSX+1BFL/lLCHWWWJhFN
i8oNzElDV9bPSmsHGFeuOtrJHjnFg7RN9GcHEdZJPhVrYV/YPQXJjlZhJucBMbXkrFveSlL4Bn1u
DcTP9jbvvllmy6c4nwY0bSSkNFFlS3EqudVyE6e9FMwKHaVjUlduM0oEgpbQ9AaNPSU17cSXl7rf
KMRPAjMyBrez5/G1yJ2tnP9F4i9l3LPZmMT4a6IbT47m2bSukYkx2sQbeAVVZvNuLd120hWPqNLI
GpmpYccJwCc1/Ihlcx3bqRcrl2beKX3EePJrw2TaOhYSb8c6I2I1oHC6JhGSxYhcFgJ15OE12p6N
dazw5lfaR6LVPj/kR6iM1wjooXtWp9FpbLEngEQdZPldo3oZ03NhsQ8JEy1JdxEQ+A2T4FSkFHJi
oLEFZTYw+YKsHHrZ7Ft9HpDBDxqUXJK+Mthf6igXZQLHUWhA6QGGhgpuoj33lFvYGYpOSr/EeFkK
dM76rhYy2C5Nf+3yqoL/5KBi41PfFdamQAKZ8W36jHStmZGByuKTo9IqpbKilijjoYpC0sZv9Kgh
FiebvtDeDGvwdCffh1HxoF+DxgqCibxlyAwPIDTEaUYq7jg6ha/BVD+V4T6l1AIQC1nO+oCnoKyH
XNqkOdNoIpEwlaVdPXN54P+O3eXZISiGW5zjf3ZKEA+w/wfeGHZJd+M7/XBnVcGNTEkhixDAiycc
eTs2RTP9XjgmtdwroeWF0+VpgVhMfZXE9QkUISoNM+khDfYucRYvEzj7rFthd43p3CC9oklU/1U1
M+1dAFfzqCsifKosXxs8DuP2W5WmVUVfnxipNM+PI32KAxCBKJbd3OJV38blIOZLrhVeIu4a91ho
pZsyp5PI5EFVUYDIkTgF65vKbq1GC6tA4fXP3xA4QNos6wJANdfo4UTM6Nvy0iywOsVGCS/TtBzs
fmsxr4RhGyjVM4NUeRrB5ry70HW7tjFQVNZuff6qcNWF+asQUc0x7gZetpzPAOWJVAscoJKglbHp
jai8KkTCW7rsi5F4aOhQlxfyq8zRfsQEkNyr22JCvldab6DNuy+l02zwRpEuUv3R4qLpU0IjHFU0
9GxYgks2+7JpwOFmdOycToCBlR0iHm4rjb64s9x0zAOndeg1m9xcxRwYpE3LRx0L6zDUnHdrhf5E
ETqwKXpyvCGVMjAM2/a2nUMs8Z88fh+Y/FCgU95JjTozNTp+x9IojZ96BSko19Sqf5bCuColdzr2
D60014SNobU/nh24i7oAYbAd5wNwDD6IRZE8JWYs27G2GwgM5koalPlJ4fKyK98q4MsBJBq64WMS
mnYOlm/7RlzTQ3WkQ2hs2DRlx4cXm3gB6b8lHQBcs+B27GgAc8VxHnaq9a1buH/hJWnp+LnkeBLW
Ron9OvywhLayqTAZjKvabqaJlgXy9VON4fKhlSNc9SmeQipr0HhI2vXpISrOU/27TDf7WRD6njSf
CWfCqcfMJBa+DzXmCcsb7d9Wf82tW2aeExKUT46Wkxag7E5W9DopLscsEBwMe5lcK7FE82axktMm
1PLUtfe07taGwtF3uxYdJ20qhnH0Aa+cCKdTH/GPo3WX9ObIfkZMtTlqITRrEC5bOnCAz03d5ZGE
hgPRGMNppi//Sw3LfmIw0fRtOp3QKjl6JA/9rvhnLb86JQvZ1sB6q0KSrPYc0PKg10hs+o/CpFOd
UEkdpu/cZr6gtX5gYt9q2XuSU0O8I4zehffJuiothYvHZjw6tILmjek5RUjk7Rkufzbe4GAQGimm
NzrRCfsy57L9iuJgRO8zlIKeB5KFBm0T2a0RSW2e/LQSSOa65Zepd0FFvkyCHsshvfFBVjhc2dNm
MDaT4P0eNP2HQ4k4C8uAj0GPnFYE8URo6RGlXEf1riIyhms9TOhQZym5zDwvdJ3ktER4qz/1CtJD
mAXA6P4UcQlxrG81N6tJusxWQViNXryp9nkmKkvhKfZBKk12G+JEfylTYNU74EpXmhD+I+3MeuPG
mS78iwRop3Tbe9tuL23HTnIjxFm077t+/fdogPdLWxFamMwAMzfGdIlksUhWnTqHEmmun4aB5k+L
x4G8h0EJmsSKfsnCfJOhhc7Sl8Kju71FdYESu/dVpmJtFPBCkKwsjmB113n0eZwVuf/lETVcHZhw
szZHL6Bqrq/tIb5pwZka5G9aKB6gv4bClp1nmu8RINCctmuuYq53DzV1Jh8rh+73ddJ9UwFoVbx5
Y9IT/aNc+Qd3OBmkwinajj3Awc6hR18C8kMTQJF/jrjVagV5RKJ4/abFZwkuYK+FzcN7HZIvjfRN
/gaHrOHet8Hn0OdwA21tey9VxZEL+RlCn2sqBjSflcW9pR004BMuhTqa7Xl/DWR9WppaTpCJRPGZ
RzJkFLEBcuRZMjYgeTLjxa1PjfqtCr6rHf8rkNkhaSCX4dLnbuNzCU+mXR7pRGZySfmF1SGp4/eE
LRCQHNBjAcpofOHJ4sYT6aoZiVvK73bwK6AWbGbJHuFjitLEy8SFp3MPnWznvInie1P9sIyznr/R
ladZgDISCDNVHozSqbasswcmXHjayXC1XcxUdyToM/j1ZQUXHciBk3upJRIQFJSFl+0HSMhjqqn+
pwj2LBLzUvAkUwlv4zvTsTYufIs2JX1oTA5cWeiGG09HPTqL5KeRc4S78n3K88d3zBuB+EoDw15D
mtwi8z6AfwxGIgrF3nBwk8JvgjfgbQknNF2nAkRJWD7T9p6b5Cg5jMAfwJBm7SNLO3bxu/AUCPvu
JBAJ5C+MJ0Pm5RnelvXRRFfFhcTFJ8tLABDgtRXyl/VPw3wD6SFgAnGNg2W+aB7yIPVW617M/hmm
fpNMVwbTv3cqWE2mpxhpQFAhcWhoUVYFjXcUvWv1zTTPAw3f2tGlIwMylOimp5FEcx4t5ZY2fPDm
HAHPQ34fG18HMyND/qZXR5t8uQGdigl7XwG3hHdTGueG/h8al1DnpTxWk+RzibBga4Dai/ih7n7B
ZVTRUCUOjrUT1gPMyxo5bACKVSWAr38CvEXLgG8/hGDPrZwMA1fshqM582FOsY/og2T6C/RWd5bf
rRU4f9GwhIxB3rQ08QehuzVhIRGQ0KewNGkHuXtGYE7Lbtvkznc/qRD1hW+CvGb9bjIJbvNlMF98
6yyrP9uGBlAL/K51D/tkLo5O/VmimliNCFeSKpJ1W4PphSeedhfelyfQ2jXv0uRbSSj0hoqCagyA
9rGWvun0QtFNUUtfw4bc8mtt/AwkdE4BGhBA2gbMWnIQAJ9j7UyvEDlG+J0IsQlkQuAS2m8hEO8R
iSZLfCRxShb+OtHPsrQpqpvM2sJSJiVvtfVShb9ET0Ml8FXPg23phiBSeDcNYSxLtjVUdAGNC0BW
QvUNXVfeezdyf8c5xeWCTV9TplIhCnpszRe3gAri4Ie7tH41lFNG8d6gvxTpHDlDodUD3Fg+wYNx
1JRT2f8EgVpKTwmQDLt71/Ujc+8O7zIgLDJeDrBQ1diFY2mQDr48BFogvlN/8uj3atI3XocBVWtT
f87rWzZkEjx10eehOrjBey7WjvlahjBk+weg4378rdQ5aft1MyjHNkHUxr9R2q8yyHT1OYFgGhxX
9ws8utzdQZyhqjw5yTpDVgnuR3GfcqqAg3wyOG9Abqjt83ip5sIcvPaNxpv0Fr6hew8AHQRfbvjg
Q7wXPcXuObRfCvs5Delpy+kNgP2eThpYnL4mWrp23PsmP7ThXULqxAYeee9DA5bReLGrxJ1knWA2
rMOWajvCAzoEzbepW69yWhDa7sET4W1PCaMmx6jkJ4scvvekeGQG3WfFdWgZBHsB7rt4r+WzSWe3
4T1l4hu+pvpvCeTp8t6XybIQUFo/Z2N5+wE6EhX9GJjtOU4a9ckEX+ysrPCT6R9rGgfk4TErTBCm
X7tsn4jbzP9kI+5TQphwICqtfJ7atvgMq1dn3SW0I8oeHL7PXQlSDNDcKnHuU+2chBnsaHDbahAA
QMhbQXMK9olMd0l3TMXv0LG2DmtysdKbIR0TnlCVTE2BDoVPin2v1IfO7Ve6f24hNm2fc6qB1QNQ
MGGuuwR1rFt6qXzx5PjbUNyowGl0iFhPxMKUpkMqWlnymFDBVwvj5NDmNsr5iSOoMPoaDciZtGNa
772K/LHxI0hOob232r0v9nDNumTzZOU5lNYyzAZd/Iwwj9OQZaDCku6LkbZMPFfmo0WSNv8cWrtO
OfYIt7ggk+nAhlEavSXroSf1ae/L/K11z6ayrkwScBJoZeo7BxabCzH8s08t1KDKvgpf4LrorV8j
A3SdbUb2FYNLLmV2UsNbyhw1MlwSTON5rh1SEksdN3lYC1dxnQPioUpLIl/9Yiu3A9RNBIAAUus3
6FKEASrdTVd+2XNCP+rVZ0U6w++W9Pt04PFVrwXly4R0nCzxSEqeUu8xsu4MeNo6uvk6RL9N49FW
Sdg7cBnozS4KoHbpHsGVbD0AQ0n4FtPukvwcc0qZfIr7V51OHvh/NmoH0QGSPRHfdRjSE5VAoGJ6
+liSxfQkgCjfnOiF/nQDOox6V3hPhQ3w5QATEFTbSvhQm7iHw+FTn4L+EPv91k3OCTwbdHpZ5Wc9
eQ3zNwdYt/PYQ3/kGGTDfcizkBcLjBedS2lDir0eWgCbQPDbbTEAN2OXVxUjvCklGtzkB8cHakwR
AQ90ILC1KBMmGpRbpfYS5seeSYxSJDH4lDb6NAKJIXqlV3JjezRRON62AycUyu+u8uh17dZsocnL
YIVN4drZR8aZRPjY6ZYFt3Xw0IXQVb8n0k0OgDmWvyNBC+SrAiiobXvfBJ7J5Yb6RnwO46eYGq28
pv9sCzwM5n3a22EMbb7oXHXJ6MEbKZqXJroNuXZSYGDmmuSQmj8k87EG2SjzgkY/JYexuPRuDOU8
aPdoKDTNUy89RhG29hSCbR3+DYMCCzV9nZSfSviW7hzvBiy3aX8x/K2RfXX6rw6SINYRah9Vfijt
x6h/Mz24/2Bco+7dUP2NxhqR8pKMGOijlNzzMI/tL3nyQ4amUwKAB3+SqDdN+TDQKSzqYxb+pDDa
h0cabdc5j/HM31fGSyp9VvtdRwoYtRoqeKekeCrx4Nh57txD1X7j3aZwNe0q9E5AVLmfZO2YlNCv
bjtIDzmyGn1s1EeBsv2l+LTegD13eTB037wInRL7u8nxaQJgTp/z5JcjeydPGG+mE/W8a7li5Hmx
qmgo/srrFiiakf5I0j2WbCCWuA6yWPKmhkIshoRon1H0hZ0528N620PERhMTVwPlWOqHsPseDQ9p
9dbWP81fjdg7r0DpJEhfXJoRNqjYwE3lad9h1NuT1RwkKKpeDTeHfpReiY2Rnnk9KNKxhawDBLfz
qX0br8ijkjvQpX1hn8D4tpQZ6NShPvtaFVQASfSjNyjT97uxyttWp/Czsx3AQCot0T2Zhl3CCdeu
q+yH1klkf2gggOJhO0DSrj3Z1SeHxmpnbaUPg0soPkP3r/30UPFytkF6hmzNIFVlkUetq6OE7hbw
rOitBaQAELoMwLdSC7vpR/asEpLIG75aUBRpb2B/740TX+A0P2h3r8XRAwLkrTnSHPO2BdXlvdeC
LfFgUIOu4Tl9HvQXM90Cy21kHhIPsHVAwzOQaem/dHCZ/chJdPn+s9aybQH0cyPeDD28R3u1O7QO
cg7QrK1rgJrZlswB1et82NFSRRpSj14k3j6xuFHyJyum63WsoqC3sxvpch0Y27jenIsSgKcgUnE3
km6c4IySikHWLCI8KTuTSzJw6OHRZsPn+Y8qfgnsU2/BRvOU64dk2MEBG9W3SfuD5lGCOJRShs/V
4yRbLw2UJQgF1YiYnFTY1ok8Y2vTWw6hqXkaGohj3s0Mie09YN6A8ERlFDAYnWJodPX2HawLpneg
bace8/gHOJwTuq1SFL5oZoixsDegktPT+6bdR8E9LQ6hA4vVOgnubV4mKW0coKM0Mni7tjv77Een
OwD1St6Fu0/jRwiLDA01BNRlHuGSSWhqFChmK/COqyFanpk4CpRFlI4WK+9XEx2rPgH8gghPceol
PitfF8a94Y10YzaCXqZDiwYwp2yt0ojfgD3w1uqb/5Mzlj43xf9pxfS53howrKm7lOYJiJdIf7aU
xD+bGV/rIOO3Doy3QdmI9iWvbzodzOqK1bHTbfmDBiOUMSFRy7TbBhAtYBdrnb/zZAY/KbIvXNej
8lU3lX1rQWW9p7nC+Ac05+7dvl8p2XML6g/mXA7TYNuk3zKYM403YmFenDoxvtW4D5LV+uFoP2k1
l/DctP6k6TK3nwXNWXVWs9ei2mELjVq3NdFv5iXZFejO8lJfgandFZ+r40O75bww9zBZbQTtU6v2
c3XD2PfZL8a8tj/pyuqAIIeyva51OiMlDS/Q70+ZaNN6PpdZzXLgtKggyJY+R8FXuh2UHnJg+3Dd
1LwOrq3bhmJasiwrE1u6XqhuYI4qzPAgrOgnoVzqk/Mms3TrPeIl90g7cAN4bH75kO+80KF3/Qtm
tWMvPmAUor6QMG5KpbA1jQ9wrehrBNxWtEDlLWXBjDLKsE8lcXXZUA3blBVDUSayu0DltVIJ/llf
2J0BIHJuHqx6BUT/wX+/PqY5ceFLWxP53ZwnZ91J2LLjYGPmB6p4NZRWrn4bhjIcDtmClLYyOue1
wU0k79MC6dM0xiCFee1Q/IhvqK2v9e/yJth2++TT9eHNOo0uW6ZtGMLQdGsyl7oMhY8jIQ6uPhV3
FP+OD9Byn+gFo0d3rT6SNz0msLfcuw/SwjYdB/LnQH9bnsysXQx0u43uiv5hdox+uXf0/r0Ge3F3
fYjqKAJ+zdBkRhM79B1wzWQFYHh5Tl93wx7IzIo07Mr8QYfa2XtH/OfeTVbmvfpWLy3oXAjQVcMS
hq7rBkrOfN7FriiFVEA3wYKe0nP1YFE4Wym7HMjSmpleB1/Tx/4Wijp7E79dH/j82l5YHl3twrJh
e6ntja5UfbaM1YNEt+7epK1mlX63wAPvipW/KW/9d9QMkAo7LlifdeQL65Nw5EvUu7wE6/krbEvu
4YFGhOi13WQ3kK/tlqZ5Lvbomip06K9UFTHuj2N1chHmqsMiW+5nlDzS/CHP99dHNIavP/zowsQk
vMW1aaWl65MxpqTXfKLT4frvq0tjGP9+sV59qqilo447YkcPB7Dg7yxbnN42d/431wYEStcBXGdr
Sg48+1vkS0DJvJEjS8nYmt+hZLA+f1vSOJ8ftW0qhG7bEtZk9xReKQWDP95ZpEcQ3on5FyL0hmxp
nJKKaSrm5PctRR6GqgFKKxfOXZsBl3RRGEWQ9/rkzs3thRkxnikXcxtEXaOF/LMmTWCWD6l1UPyF
kfxzwE4d5NLGZKeT7DVixcMGCP0Rr4JAgAb1KzqUEpwYenFfw33qMtR4UE65a+wLr9vEunrz34Y6
2fZBbnqWnIzgZO0VKb46f4m1hc095xSGYpm6KTRLUY2Jp/ql53sVRKIUEQEcB2ej/Hp9DHNXOIPL
G7UMTaNoOTmWSkMu4apFhj4Gy0T/L7df6DwoiFw3M+sVBAyTOKUohjyJGoXt19DAofIAyQhKVRCB
dO3TfzMxiRpNosedOgpJeCFM1V8GdQ/X93UTs6txMYrJaoh8KEVroQPvSe9h+uD3C4FpaZbGxbrY
O4Vi1WU2DqFASRiSYSv96guxuj4IdZzrP3bPxSgmSw7bkeeaBlbo5Vc20rndojsDym5THbRb2nrv
xSH/VP50dvljcW7vAIxGNJGuo/+4XpNrSV3qSqXo42R6exeEX2m8xsP79bEuTegk5lG0sCSRMtRS
eguNZzl/GqSFNVvwiX/u0BdrlqZh2wcFJqT+0aPvqsnOfzEGHhtCNmTVNMRkuXq5DqGqALUYK6Ow
aBb/kp3b6ybmA+qFjclaNBraZjKgubX5FH/L79374UC39qbeUdiBDPebfFgwODtrFwYnCxNGhuWq
46Co/dkr+JEOj80tpHGP2v6TvZHvlg7XcZL+8HlDk2VTF6Zu65P4I0d1VCVIyFL0/ly0j11/MgC0
1J9ibWFksx53YWgShWorVtPCxZAa7T1Kzx0osbJciEOzDzPDMHVd1YmlmjyZviCKDbOJseI8BQ8C
yDWpihvaldWt9sNZ8L/Zpfpta+rgphWC1/GxVVsok92L4G82kEDVR9UUntT6ZCxtVbZD7ZDyUZPb
tqWXwf9+3dlml+S3AWNyIzG0urdjjzNUkh996ZxnD6pYiGWzc2RptiarusK/4ydcBIHIzh3VrkaM
g/ctV3/RjPnvh2CatqXaBu84Hjcff1/uorCQGxhnx8bkuju4dLv18sJCjxM93SOXRiauK0tBAQsb
Rryyyu4aFZhRWCUQHfbFdwJTQv96PeqjFtZYfetWfzFE0kgmfi0L65/H5cUUykrhhLVKRChr/1BA
PkHrYWF/vm5kNmPFVer/ragfJ3IYfF0MJlZc7vUeXKjA01bG5jleWU/hN2M37ID83df34Iq2yWvy
yxvhjFAwr2QQH6vwGCxcIeccxxSmIL2ikdSbZgW0KIK7VhvDBdSW/U5rFhxzzvcvf9/6OF47sWFa
6/j9MqYtkNxuQp1Ao7dpYV6VOd+xSIUJ7uW6ISYOqltKAncbdhJVeZNFt1OHT0Xlb1VdhXQBQDJg
2A7mYQHFjhciy6lJ90bUoTMeH2y45FUkj3WT9CmwEpjCUWei52N4uf6Vs5Nx8ZETB6+atB7qcTJs
51tGb8FAOSxFuO66lXFK/9hGF1YmsSCuPPIBJKrXnlaS9Qcprv1Ia2DCRzU9uHSbXTc360EX5iZ3
RlG5UWKPgyqUc5s9hEt3g/lJ01hSHbI8HqYfPYjmApjn5IrQg66RdkAUAdY9f319EMr4lX9O2m8r
Ez/tzVTv1IBJA22FWBvM8fd0J25R1NiYD5AAb5Jf/kv9bC0dpPOz99vu5PBpBuFJ2bhYAG39++pR
BTN5E6x+IOO0kTY0tK7DhfVaGKk9OY1spXXqLMVihXwlvYVK/gb1H/X7pSmd98P/H5o9btmLgOq0
DihwG8eIjsOddqttgPzf2+tsS6PNd/m7uqJn8GCAzTwPj9dXc2FS7UmQdWykXnMVl/H87EDF8rYJ
pf11EwteOc1CRQmEfKnNLJooSKY9tbhUXbVFvftvZiYRQ1Syr1UOczgKK1nt2YPrAOWk60aWpmsS
MAaptevcZLqGMtqKoUCGaiEzqyxN1yRIBGWrl7LJOMJX+05/QqV95xy1U/ulunV2UM2c+9WSEyyZ
nMQNnl2FppeskMRuHuQf6AyuWq1Y2E2zdxZLyDKXIlNR/4hOtel3RlQzd5/b+3wd3oWPKPKs/bfr
SzR+7B/hCblE3dBV2+aK8nEvQZEbxJ2OmXxwuZkg6bvr0cLxvhq9tTCi2XmzxySdLmuWPL1KqnQ5
hA5i7GtXPgW0csg0hkDbeH088/GWqp0iNMGD6J+M9kVw0FS/q8ycbkLzRLZTuBv7IdiZe/8peTNO
AmKfPdcdZevvxOa65bnwBxMOOU6Sx6ZhTwJur2teqlYdZ7Dono08OYrMva2BQuQ+jW/Xbc1tLEFV
UlcUXVXENOnUSnGrFgqDrDvfyHdym+Q0zfqjBPtfGBKqLVOAVGV4VD66R9mpWafbGmI2/X1ifQHo
fP3353xCXPz+ZPsaWaBpbaiTPevkYxoD2E2D+2iQF4axZGayZbXWbCx/wIxSucWNVANSkgO4JiIr
jhfcYGZphArJK6timVRsJjNW+TTFULAkIPXw0ybokJjmQlidGQ0mhGnZssa+nYaGVFKkvNBYlCj9
0gaPVfqqSL/+9bp8MDG5tUga12EehVD3aHcIZ7QAFc2FnTr3YhGazPfrgiSwoU1mKuuaOJQDg/QP
mZjoR3bnn/ubF2kd3XYHY1fcgoe+ATv8oK6Se3cn3T7BfbBaqnDNLdflR0wcMMrtwSjHj7CUL3RX
0FK4sFjqzG3lwzAnvtf2dinyEAvGCsKwLUXSI5DpbXOHhjPYTHVV7vvtqjiCPF9TdToiIAwmhezU
nbtBvzxcmQt7bmbIPBQVUwhFMTlfJvOeDklVqzWByhL5KpJPpbmUiJ0NhRcWJpNqpE2cQHFPKFR+
iPIt4i5WFy+1+PKvnfTDQCYz2w2Dmbbjs95HYtpJyq2OeKAEzet/MzPZC3Jg6qUfYyZOHwfE2NJX
rTleN6HMvTKFBhBBky0bZYjJ4aHTOVoim80xjIjSnb5FM/FO+mnctC/1rbe/bmz8remRT83F0MfK
iElu52NMby3Naq1mABOg/xA+IojrJoDIJPmCdgwMJXqyUIiZCVdjjed/9vTJu0DRAj2XoOhfV1Wy
NTt5JYHzUqBcvz6sWdjDpZ3JsyCES07pc+yoN0WzfinBWP8oaOzdUzGjFZWO5t11i0sDUz9OJGBd
pU4THENAJ6ofvPDGHRbut0smtI8muPfrZPkxoUImER/d/tZdwjrNh4PfyzP+/eLCJHxz6NxY5iUA
oRBIsDZYQtvMREBTjBdMRcbBjWma0ixQzSAYMQhg1Ur5lmTVCoLUEa8W0e5L2/r1dZkNP7plGeQV
DcWeJtwMUUZZmWBPh1MP3kil6dZ9/hLUX67bmV2cCzuT9a/C3k+GYpy5mIMJ9g8dAOnbdRvzXn1h
ZOIBSRBISj1yOYXaPjdu7ereF5+0/k630aG7UdwdcuHo/XjWgufNFtO4vnDNtAHA/fEycNrYVGoH
16sVXTklPBYhbcykTYAaJaSHieEiCYLac5ZWxU1n0HkkdcgwtC4aAOguolVXARGxWjO4HSJ17AmF
PcjR1GyNSqO0cdEEPyEV1NHwbtN4qgTARcM4Xgh2M74gRtQBwBl8QZ1WgXX0zDXHVFmjzIKIU4XY
MEVR+2hCegMbaBgsHK6z74/LG+3ktGiLTOlVwc3pjFiu8QCr/xfIvGhavtWeaBHcqmcC0uFv3qSX
VicxPe28jKY7Lrgxqp2yukNKphSn6644Gyh+39XVSRxvIi+U1RwbCRzwBbBLw124Es5uqAsLkwju
eXx9PI4iBC3bZQcVltLeeLg+jCUjk11rRqApB4sFMq1nYe0c+4Rq9XUTM05nCktTuWOpxLvpDct1
ZSOXM+ATXfJgNL8k55Guo1Y9XLcyF1Z5S/OaJjzI9j+R4yJwK2GHIBtd7WsZ9LsRZVsC8EirJWI0
Y5F/er1u7h9M5PTeQPVCVlSd3Js5vTckeugNfkqFoX2yd/o+PQ8HWur1Y7W96zd0hWaru2JdIyCz
EInm/I6nLhtYl4FrypNrnmMiOCU51KERtvjm9/l3s3IXpnL8iT+HJixuXgi98bb5eAYWOfxT2UAW
yRtZbIfbmM42mu5z+93j6nB9HmdtEYzo5lBN3bAmtqTMSNSMDOZa74gKgbT26v7QNwCxYKgOaTW9
bm529gwcBFcRNm/Gj0NLm6ZAowISVgHZXyHvfLrGr1uY21CcDyNi2Kaa+s9BcuGH0GmXQ1WUvCfg
CCrprEcbYh8N6e66mfFD/1gjYdgMRREUlSbBIcxE7DkGOY9Ud5+8orzXTHOrGGDZvazetqULx12J
kLi2sF6zw7NUi4yOSaHAnKwXNaagdCyu5oP2vXNW0vAUqQuH1LyJMWnFLkb5Z2Ki8wYt8TWOWjmx
dqo2MvHqiGb1Cws1F5Ys67eZ8e8XCyVrkZWK8b4iW7BWaupIzxa4Z2NYcLklO5MNq9W+4+cWF3E9
h9+0o4s7+5rTnd4Y/3FAk7O28T0r63rmzfIqhAqfB/msFOa+CV+vu97sgOzxQYvcE21lkz3UJmmT
SBmRz4Pfpjm5/i0N3G66cPrN7VRbIaUjuHYZ6vTa2utNFrkS+dE4j9Al2SfwAVwfx5KFydHXaEOA
WBEWJDN+kh0Hpuql6LZkYnJdbcsK/bJ4DDdwwCndQ94vXLDmTj3AFIawdV0h3EzWIpR7eLsKtmNK
I54Xf4r7z0X/8MWI77uFXTm36heWps8WNYhdMxuzGN1QQVkLJfo9+UqoXBbuVXO7/9LOJLAFad3L
xoAdWeT+XpZ6mkoEXXIhyoF/sf6/586YrH/X6LZijw9WBV5Ysxy7eZ6uW1gay2T54f0OUkdiLEi+
+TxYYNsq+v+4LqMLXoQxSao7MxhboXgZQzNB/635Dll5bC6MZcHTppncxkxtUbTYocCzbgd/I+ja
cHw0FLVNCgdhC4nG9dkbA+PkiKPgoykKBRmb1P5k9tQ4s8pCcMR5jrmTMsjET5IK4Rwsno62kJWZ
Gd1YXLJt/h3j2iRIO0badraDLR3WiRbZ9BLqJVFAvQSReD4EkAguXeRmNhRwEBOOIPauDmD248KZ
Ta3Evsq5IFOTthih9ebJXw1/wT9mfPCDmfEzLvzD63V2lIkZRw5uSj28r/T8V59W2+uLtTSayQSm
6LM6Xo0ZPzX3MgSOAXIGwj4V0OBftzTrFirasJatAJSaLpXkm3j8eG4npvGmQ5ri1b9smCK8+qlP
jNf/Zmxypkq61Bp5xYO5pyPRzp9XKw0wSVD9+1eYkLnPcyk1Fe49k9nzA2FVUYmZIJa2LZz/AsB7
lIULMIhZX7gwMxmNQUu6lMuYyQT4UjSRbiHVuT5hs35gGQZPFJRmuF19dLcwNhHAElDFxDUUzT7k
d88dj/C+XDj4Zk5WISOibugkbS1y9x/tKIkTRbaFnWqALMQ8BFBWXR/JrJ+BwxvLSqqQp3hcl8Ou
B77K8VAY8DfC1PngVeeeDselfPfcnCkyDSHcp5k1azJnrtupkgvdD/Q4ya9WQJkvD8XB9c14ZftL
EMO5iVOox1m8fog90wdX0Jq8WzOUKcyaHl417ju0RjzjL8LBpZVxyBdRp3LdCMVJhjQWJLJav0Or
+ugm3qbw07/wBBXYEv0G1Av+eK2WURdVWUh+0yyKZyHgc+7N83VXmNs3l1XMyQLlPBaj1CcT43bw
M0nbILghrfffbEzOcU+KB6fvGAaCDAN1sN6E7tD9+e+NXOb/JgFAAmMO1z/Vt0Eo3b6VB2vXKLK8
9/Re3fyFKRrIRmiDxTaabNBS+KVAEpTIWd8NlPwTayPBNHvdyFylCMCaKRRz7FUDHPLRzxpVGsIi
ZUBCru81+N68CEEeFem8BmVlBDZzmLAiVz3UuneT5rm38AFznqGNb1QEaUweQxPPqOrIjyJzDHed
BYsffAxohyVevxBVl8xMnIMv8J2yFGynJjjpg4YqICKfjbm9Pp1zgehyNJPZ1LUmaYeC0Zhy/wLD
0EuA+BINyPdSri9gx+ZaESjx/Z65SYSIVQ7DwWdIY0fwKtXEVyOD7tdAE7Wn/mY4t7xlIUvWTqbW
bdRAPhRWd+5y8Xx9zHPxUDNl3ZTxVZhrJ2P2O+gHkhoPKmEGNeD+b/6iAAMq/beFyUhdUiZVhDQo
rQK/XDhEkEMU1tr3X64PZNZHLsxM7hCaHMt+Nw6kqBWo/z47qrrKoWi5bmVpuiYRJEaj2ish10dp
8mDQRQbd8/q6haVxTJ60mdVFIukZRxi7b05m33XWSNxeLFy55o73i1UxJ/l75G213u4wQ3Wea2R/
UiLpfsidc9Ogrm5B7/KfhmVO4mEcwMSWxtiT2pEyBa4NCFDdRl+Yvfn10TjdNZnr1xQNKqIyM+yQ
W0stF7tKjZBBVLfXRzIbJSBh+J8J9WPMzTq/NWSHnetwpgeNd6u49S7Ku20J8Pm/mZqE11SrmLWe
0ei9e7TL/phY8lpJLKqz5sL6jI47fW1qQldlnQYVwACT9SGV6ones/EHBGTV+EsOK55MwmbketoG
S9mUWe+7sDaZQ6OpKrLsDCwXaFeBPOmhnUcdXPZrSLT+ZsEujE1mUU5qLXFGbVqz0nZ59+T69caN
PzXBwvNiJicNzPD3FI6+eXHp85LOa62QKazhVIXE1EGCwy+2jn/WpHOEmra1cIjMOvuIaxxdXfuj
azbn8G/1FIPcdA95Xh8tR/v3aUiuljrFUkXXyQ9M3GLogzQyVS6yRu3cSvTFiKb8i1GMsHtbFrIp
0x31cdrg09QNSU8j9DBRbHGqSNtkUV5srm+lucUxwLjQXigMVZ4+zNzUtkrZwIro8uKl6hFFFW3e
7+OqgpUGyZ7OqtNNkuKHsZkZ++vW/4wZGtA22xa0ssExMt1ddod0HxncaK2Tp/TzDi2mGzQTV/Ds
XTf058bCkK3RnaXZ1Lmnyem6tYBaRaSMkcmwwpHo/g5aKxkS36D6ct3UnxGDaib1RpqddSAB00RE
oPupcF2UUDP/TnMfdciKoVACA6CY90m5cFzNuTqHO/VNnRXk1fvRSTIbVRm9KtEPb9Ojb8Kxk4cv
/3o8Os9C+Z9yJh1uowddbF/Q9Y4W6g3bN3+1km9Z8wTrvacWa79BIyZdOKj+POZJ7fOABySsCeq2
498vrA1JUYWRg7W2h8a0QFLzKMM5fX1If87aRyOTq1cje65aJqT1UhORgx9N9H7992fc+sMgRm+8
GISkdzydR01HY4D2isMc8VgluwugFr1uaH622L8gg2RbTHdvr8tOV1cMJM8evexGd4CmL+yc+bH8
NjHO5cVYqqF1k340YXRvEFNaKEJX74W2cEbMrQjgaUHxlRZHY1q+5iZsxHnTMRC46KvWPuR29q/j
KS1MFi8ysgHEuWllfigHDjyHBGGWPaTB13Ap9TS3FhYnirCR5KRde7LotZeH/j85QUW8l3iuAh1f
PPzFgl8amdyzjabu1HRMB8jRTRV9juQnjteF3aGMO/rjnWc8dXgOj6hjgxz7xyXveqtyYhPwR7Fz
viqfU2vdohawMp9yOAQ32bZqNzBWqg8Db+p+nb5kN0/X3fofVPPkC2hsJlGnWDD5gK36+AWmJDK5
a3hOsGl25vErba9ik2/hZAUGDEpq9XpSb7SdsaWNZVi9xYAYmxuQwCuUCOkzCVbfnK279k79Plo4
seaiO0elrCtCHdNLk/hU0I+RkE8G811Z5yaMH1M/P3iSvukL61yr2kZOpaVerrnDCxSqraCnTnfx
dJcXdeSUUHewOXwESn33QfOsnf1TOWmeuxDsZ5BZAGypPFhcCThYpu/eNI3CsB1hiGblBF8E/6E/
X7gwibuGVrVoiBdZSZG6705Ol3UInVUQ4KrZztG9Dm3TwLZ/KU4G55lvdnDHh4kTvoN1Rhvmuo/M
RIwPx+xkJ6gKHcJCcKJ3yrBTKghe1KXc20zoo8SsQ4wy5pH+eDQ5QRxrWsztpOnvM/gw4A4dwnuU
B/79pv5gR/3o7YVRAuph5nn8U9UytF3lw0cLy/T1GZtzo8vhTDZVBwOLbLuYGXUXsu5x5Kt2FWS6
gh+huRSo5vYJ6X7ThloGtqgpIKTX7KEr2ypaWwHSD3cuMtae+WTb9xB71lD3XB/aXMiib5zYS4sE
bDlTqjolhyaz0Ehf53B2ZvAxSvmTXKCk552R1CxReUi/F9KDJt+YwR2aIEOeH+LsORrQAka0AB0k
2d1d/6Y576HWYZp0bwBUmOLbwjDJGkNj18YxbIxhv9fMgGZnaPw9US5shrnZpkIAk49O2KY4+tGD
hOIkCJXxlBMOOVVryNZuFu0LGUhv6t9VA8zdZbZQkZ+1SVDS4ZQyuLFNbHZDWEr1wBNI2A3SFfEh
SmQUr9I7qdY+GR2Uw5n7749wg1NJga+I6yEooI/DTDh9h9jhYWe4762HEEa59NyfiyqUlseCAaxL
dMd/tGCJMCuzxiHUJs928GKhSHrdK2a4OzRgWb8tTDa7bdaSLBVMm/x/pH3ZjuM4sOUXEdAu6lWS
7bRz36qy8kWoVRK1L9T29fewZm6XTWtMZA660OhGAT4iGYwggxHnfKmNTfxq/tC+zaHh3Fp4DlME
K9VopB3fuWbVTjGwiuUK/+Gby6tiNOJr5UBt4nnS9BAtkOeWVqRrl3RpO+y70kbT/9RDRpTrzo2D
KzgUO6DmVyUDCPhI3wRl3jOUh01VMOqx+zL0y6xwcAJM/phjJyCFhKprTFLFCYRh2kfa3UM0jcW/
FANeORuh0xRVc+JwpON16dRAIPHZ6YktFNwhR1Sm0EG7KznImjPopy8h2IJrCB3YDYXML+hr3aeO
PubNzyi/cdt3UFuAASEoht+XP2rNsR9/k2RStVeVZi3GnUPE2k38lF3NUIvs0wkClx++cJroGAAa
ngjB2SJvwaZhSUSFltaSaAFSFEjJX10ezeoqHiEIv3p04ci62ivjDAjgvgEJxA2YmyNXsYwqDDGj
RxgNJFQ9NHflQTYsfmvfa+AYtVJFAFgDMcGeisyDi3/L77dt2w1OXEOnqPLm0NTth1pof5bD5vJ8
rXsU27M0kWMz4BxPB2MOXY7mPDh/04OCWVUWYCqZTO8hqvkSJBUDpXueZweaQqagTAfoyi/an8vf
8LfsTt568AEGQg9iEGoAT78hsmkygWI+D+Y6AdfxnNYQ3Oy8yvnS2pEDoWqXeOTQNg2NNk2j8TIo
iwiPSGNuf2vi1IOAfDsOkAXpePwKrhRoaeY2ZIUiwhjIjXRutftiKbx+47Yg7o+nuf7BqgoZ0ssD
WdtKOEprtuMgGYZ3qNNxzHyA/EuFU+UCfTCN7U10KFtoT9W/J6nCzlegkPL6W8GEN3dXPh8k09wh
sgJKR4YoJg9jtjHZG5iqkAhTmMhKqD6BkrbUyIw4JxOgMrZvemhCNo5PIYBu1M8ZJD/Qz3R5Flfi
zgmeZA2IfjZpB+B1M/RAmzxkKJu6DLGyuU4gJF/vpJ4WeQ0geqOHstcmhxLwbL9+EASsmJrIIzvI
5+m6JsZ55CacONFmx2wgTOXGV0x33nqoPzhUV1jC2VgEDDohXNSfu2iJkDbw1KRlW5pdGTgo+eIQ
9ZsgMUghBfiJ0SA/gbGA//MsoQy6Ne7xFlTzXfFbVKKDxiwsye/LIGdL/3cs/0CkWNQmWdd6DsZS
LHuCUDiqaKpUANJkoQMhSma8Nwam/mBD2NzGzeLyENaX498QpFVvvZhnQ4EhxMu46WbwQM02ikAX
RW3h2UlCminxGUfGZaQt77USA+nRGDm8MSirLtOegAUpz59rMLoXjYqGU+zzEy8NSGTAkU8BVRlu
+OKTjiBt9JSmBYXz7dI+LIqftIMGCbll1kezeac4MglskrWplyTAwUHvkFrmfYFq0MuLtGYGR0Nx
JUddTBDi5SKONGC2Muvs0BlKZmVtbbp0OACQSlNkRCSMsRnrVKPgbB4wmFfdKuxf+CR3Dtx41KCt
kDSVuckRtghEUybrnbvWcM0WFs2fsEi4n/8+RNpUI6+XnOT4kCQvHx1SfK+KNuTxoIA5P0mIdTvC
kfYWVDaXeo5EcKaZr3cvui50wm809zHpoQ3WHMryZlo2n1hJVGwaODl4ILmUQGOIeNUJhNOR/aDR
ljWafWh4bH/0MIahUZDYg2Me/LPAOjV9d5gi4iVQhi2XO0qMPSePddEphnIW0gWIgfwsHmQ0FCBK
W9pEhwVeL9IqsLyvS/toN19Rg+97+bMHucnLsyZ+StrKCBoaOtN1tEihH/50PEZT1cXcN+A85jb7
7rijU+A4Xhr30B8uVKei1c2Gpg7kOzUxPCmeD3AXWqpjibSRHCjIRxgfPzF1BsQUYH+od0R72el4
sqYsjEJbEDdSyN+6uwKExxW7GSBK7RivH547YQF4vgV/OUrQJCxCPG2uJx1YJNsmRbe12LhBkYzC
5NaswcBhGHEUJufJXbWTZ0VtkxplwNh7Ot9CLS0gxXM5HpJeEUpWjAFG8A9JOgx56I5A3xKQeuP3
BJVEZ8F1W9XIfXaIhHHj0IAEtOcYcEWSxZGlzbtSDIeMCLvdZOE9vzt4ZrWLO4juOdpDD02Wj68U
IKFBYTp/TePUKtLUpmM3IhS3vbd1ON0VWrOP01phfGtx0cTdBc/s1ECuTrLvBdUJNbQL4BxaauBc
tLg7UqUttGYgW5O4ZfX88WHhjqEjEAMNtFKnw+LEBVvRklcBG+Boi8ZKQ4YqmY1efZiiBovm6qBa
0kFchaSZhERKkMF7BG33E9SQ0800Z5Cqrcyqng6mY7eWYiLFz0leSfgi5OFwlAVjjWQj3PSmhMwQ
srAhZDOhzjJLrnGRU2wsBYrccwT+ztQdmqoKHBqhT15cMdGgkX/CwyKjhUstGqiQDpS8hDMN1VSZ
VgkV1goUoJNPujpEa6ACZsX2kE7Cod+Abz1PlA/Qo5/dGYpAZg5VU+PNRTvgtLhBVr5dNrpVIDyr
O1Ts3rNbRopHIw8VjfB6rrZFHhVFFtcZatjbwVRYwRqSBTfu4nYrGjLkmatYnhkxihFSNgZsjMPK
O9T0nn5YKAK13XjNBZ0YoiCau6Vt2+Rp1vcaJExLCx6oTjqoDVquwtjOuSUEimdboowXRRZy8CsH
xyKTk1VB7X2f+y2bcTTKH6vG8mm7J9Wrw69N/thGt9r05fKKrQSQE2TJrWfo7LPnBm4irWYftTcG
Ktzq/l6jz3l+dRlq7eiHdkHUMuFpHG8Vch0is5K4mPEIFdCpO5ilDT3JoQ9RGg2FOeMaXFobAk36
dk736Hz5dhl8JbIAG1UfeN7EE47co5/y3ubNBK/RetEzGS1k/ZLAy8dNpjs/h6zbE6hMXoYUjkhy
VDhOw+FrGDBWVTraUx7ndZlh1+WjDhW8djfmpd/WbyZ9qK17x9nFNlUY0spqAhKOHQ0WSP/LL2JO
X+ujO2BXUPctGR9ooYXozx4hpKtHiuq0tdXE/Q59I0jSihIyaQfGWZwZS4GDqG3+SiACDzG54bE3
0QB+Z4DW39ZQJ6SqeV+ZUoRoUciFei705kq+3x170pEcJ1LXuxotEwx/UO0T2u+/E2MIxtYIWijg
Xl7GlUiAEze8GYIo9DFkOsGKcisqQewrmH9o9KfyXk2iYvdbHdd/GOCQPw3WdBrivGuAwU3twTA4
Oj30IBqdWxYZh3kh33K7/8XGQfVStHLoPhob3NwpLugW8ODuAjeDyHsJZjmqJSo7Eb8hbQO8UKKR
EjO4kjpucjPjC1QYgooaWbGZKbSxUWVQQkq8ZbHzpg9z/CTYDMpt59CJb0im6+OW4Qi4hzdqVEQ+
K3tEFwdyB5aroQtJslsyzWYSxSKym+nzUhQ/eDdAVtzR90OUb5xGxW68traOuHYauNYgjkg2CxrC
LvM67MksfpuTOsz1EvqO99Ancc1fdrljqlrYtZ2JYgJHvFFTHP7kvAXK8SfIriMKl91VjPxYw/Z5
+lSkv0RdvukcDGgMQez049vEw2yCGAQvVigVPDUlVNvGTUJhSpOZJo8sq9kdiG3rvZfpHxbFQbT0
UGWAkkFwWMGmTqF0sy3z1OgrCGRaoevM9+k0QqQ4VtCdrGx8A4Efj8C4lKIqW/z9USYLJylnqisN
J2iNbnSCrsikCMda1Q1w3kgErwJDRNGoQMNh+RSHppxFeATGNdtDcfSYbvT+Z4xO5wTC5YZFN3jk
D7oEaukdDSFw83H3doIurVvMW3uqxemdQFE4HZqggVoqj4qPn9cEGStIXXBFECVXp4Mk84KSoALx
d6a4PHax9jBn5R1q3G4Sw9ldNkUxYZLHwcMKXlhEZYgoVTjFWvQR/H6oiEBK/bUbbvtZCKo+kcUM
LuOsGgi6ZkHYi85ZQ774QIgjQl2zOFNQEKmhMtb0Rzre5pGqZH/tfIg7D/yzRcFoeiYHSadiKg0C
JBcvKm0OvaubYTJ8bbw27V0eP47GL1C9GMlLM358W8Nv4d6gI1+Ct3dpr0W5MY+cL1XQm80+61LT
ZwOImrzm5fJcru4C8bBn2LhNiheE00WbI7jl2dJB3ibETnOIIi9XGdd8MzvYHaiUnsnwtbB6v9FV
pVErQRA5h3/IUuZz8GbG+syoAq1DxWEX7/RWVwTBNYtEVlAQ12AN8ah0OjgXnGfREFHMIhk2uAlC
+nsInZj4xtIqjH/N+4O6Bvk6FBCAZEYWbrG5ZQ9WPyO+tRrbRZpb+hAu1Z+scSBh0k7OlyHvUj+J
ZzQEIRu7h0SliuBmJeZhHfFHR1GvhdzK6XiLWXcHxrGYlV3iYTbnu7FIN1XBQ2qVO68BR13lNVcx
V3VwrZqRjZIn0ZMpxGukve9aU01xEIE7QwvfyA48e2OR74KafjBfZle7txbvddDn2yVVYa/ZEZZW
VP7jkIpWh9NBd7DeNFsQL5zYxGnK6fgupXOyubxR1pwOfICro84YCQO5cFZ38dbJxXGKWcYV1ZMr
hn59c6AKM1qDwVuhjXQOcnHodz8dzKSZhNktJFFpAtrf+OdvQlW9QWvzBTInSGl6qGQ/yxuVc2qz
njUIblXcmRubpQmEyVFzpaJtWLNGvIEL1RC0L7hyKmxkA4+oSI+T9lBVGziyevlpJ6hKNHYgqu0K
RdXaXwI+OQAdA0oRPWW8GtwMgHOgh+1XEDI+/cgaHxzKPlhk/dJ/OCS/IcEYuGGhaElfW7djaCmc
U2vsa40NQsX7DxjS/dy7M3IVj6j4kUvjk5IGA/ywndQAMUoQRqO8s8r7LXdR+kGSEMfq8LLJq+Ak
WwQbwpBpA6aTEvC5t35dXE917HvxK1N1qf+f9/azsSEXjNdrJLtRRnBq+AsrmFuauB4UszU3eysz
EWzzafGw4xbXRrtcZtuTbxBB0wKGnX7ZNVrBLGigDyNkKBYw3YMQkD7kTpFXvt23jDzNrTFoPpTD
O7LvhwjywwO07YlPe1Z9nz3S8is9Getk09hk0LbE7eYEoWjMZgjXj/UYZElT/pomI4IO+lx5b0OV
alowJYXW+m3H5+XaMEoHWmAJb9/byki1K7MxxzpkMyRwUKmlvdfu5C4+c/TxubULs721k8Y4RHDQ
uW+Vudc/pJzOxsYoI44ia6uNDdT4aOYQIovcD2GD0tdoo8dF/kbcHtkSp0NZtgta7foQe8a876Jo
Yn5TlZbrlzrs8NpGC08ftJPH8rvRmcA81vf50KFwlFl2MGmp/c47vXyu0mqJ/AW6hKOPsu/SfaKc
Q16dDTPDmcpabvjS0ddi1BrY22BeO4lW/NL6iX5PWh3BjHlWmm8pr+v0GpXhnXmj5Wa5iVyjt4OU
9j00sjsefZ1LXSyPoZFbSufpi0WT+bcB8TFoznsoxwtMO8mtAP3YPbmvF2N6Kse+7/xId6s+KKcG
dJgt5Dj5NbEX/dlqp3Txm2ZAptMwK0N/GHGCJt8mo0PlaEUmcCsX2agXioPn6oYAPSfeE+DToLBw
aqNt2/f1WNQ4DpIFSvXfDO2ag02wtHYaVenmrGDhbIucGZgUhHaahIVkZzQShoAKebsbLaIwFjTA
ZsSDoGMEBzD8vLzZz45K4LTEyyZCgmjVcUwJbwaTT0F4mQcFyx86e74bQX8zF/a+TlS00Wc5QQGF
+RNtCKg2lKeRIes6chfF6r2XBKX7kgzfneVLZV1pxaag3z4xLhsaEQjdEN2Qmx5o0jadmddo2Wu9
rY2DD421oImHq3JoFfFndQpx8LLBC4EFk99txyYDfeeI7kC8N/rl8KBpX4z2ZS72l0d0Fr/F9MFL
UrBPwAjldK5W0zin6CUOXKfflNhiU6YpIM6imQQhHc2hXwS2EFGB1ZZdaPNlkzn34/z0mXGIV1oc
DEHtJD7i6J4PkeYpdr00BzOx9XMpy/ZhZHxRlKv8PXiexBWwBeFUjoSFib6tM56lGHkTw0CmHSRm
b55zi0Cg4T6na6HOnlNmBYx/yfrcd9pDll+1cRKaeKROrR2HY3SuMm0bzdrB6KD3pW2G6CpS3RvO
9rn0fVJM11zoxLUpjKZp08BrY7AsHBryXrn9huqbyzN+fp+VwKSIzgx3ySHGgGLBGBwbpW96vT/Z
LTTaHmz71oKaW2M8sXg5LItvdyo+BPHr/++lQEXA6YKjdkYfag3oywByvxiMa8PethK0IX/l7bQr
dagk8E8VExpgTXVM+BwkO05B7blaUBcH0LJ5bPoSN78S2oA/Lk/syn6BGf0HIjNDu0bbaGkKkDF/
zooyHJbdwlUlPCoQ6TJba1ZWt6LSc2CvTfnK042jehBbM0bB3SP49/DyJhNgNXpTa06MJgzdZn6O
DrDWzcMpu9a0l0olLLjixgQ7NFrE0VwADixpYSZjqGDuM1qW9IfZu09dxd1f8fvymlCIXtZpg9+P
ooc8/hY5Cm+/thyQiPFw6UfSCxm2U8PCwbS1RzKiC6rY8fyHy/aR/nrZrFaHgH4VR0O3CriFpZjc
9nmOQxmGoM/X2QSVesUUnecs4A9Q9/MfgOR8/sr/pZ2YIyhS1VvL3s5dYPQ/I/RcTjd5DM/Qqzg4
V+cN8jk414m2fbmtBI31o0emAZjZ1TL/7PX9VCoiiwpCuge2Ws+MrgKE696W5d3ibWz+cnlpVBDS
0vRp4aY6BwRL34vmIdK+DFwxivXV/zdR0uJ0XTNNlQ6IrIOPrL/ORhZeHoQKQdqCMe4+jIh5GvPI
z7s/hbO/DHCeFhIGJtTbxPUfLz9iGo9ivJORXgedC6rFzfoQRU44OB0KR9JN1k07B1rNjePu8nq+
NZL0QPCWeBl/5UR2Ai8Zgql12Zh7gPfS12H+nedvjbhDNs+XYVbcJqhEcXlF/RxFb7PkCtKo1tpW
t0FajDt5Md000V3lQYbAQQFQr5pSsShSFEWlgshK434gRB1Op9QtyNxGlYODut994d+RhPphhskv
tF7VfrpvMz/+lfjV1/6WXqtqVVfsRRRJ4IYgGD3OCJojjyeDg5AQdJCbHLaeyuJXLgagdRSpL7ym
e6j6OB0aridtyxKC369RGjjtWHQ/p4NP+R2r7ipVDd+KcRyj/XWOR7bpIfzYwxjlAbffcrzvQMZ1
4Tda8XbZONYm7WhQcuJw0OKYWoWHOEHw/jruHUtFebHii04GYpxOG4vMhdIGAxkn3IrRauJ9rUbF
OXp1stCgieQnaKbOyuh4asctz2B1XlTeGJUb9B2aax3npnA+LokHdpAjKMnvzXrWCJYHeG898Vn8
A27D74ufl1dldc6OQCRTQ70Ub8YSIJPeoncyQ5ef40Psxb8MsyJ+ZiFXjIQxjp+4gMjNUx7qyGnb
x3/ZDnbDNn+pdvOh3XcbuvcC8poG1n18A6aaO/IOQpRNvWM3ISzS7zZx+NEUpXX6KdK8DuBB1kuX
sKDqcr+uw6ix/UJFBns+rwABjwEKVPA4d1ZXX4KXkyQTxquj+rGcZjxbPcXs5fKsnvsJgIgaX/RF
4wwpF4d1KE41okRMqvmrnMHYXDJ/cB4LsJg4T9bw5TKaKfbPqcc9hZMmTu9KlPFEgDPv39PAfOs2
z2yf7vjm5afnL2/p009Um0PgOsCbPx4krTC9qf38UD3H22VjbtyHckc3l7/pfDuefpJkvgYShPFQ
4JOGbtOWV4N36PpvXf74/4NyVh6Dx/l6LIXxolk0KwLamt1jF5fNF3AauK1fWglVRNIVjorjgZ1V
xmizHo+jA8gxaCvoBaJYbNP/yDX/YQ5Bdh6CLK27Jlcq7dJVs4VWKipF0NN/pvXUaV6UuAsoGri2
jxzAkNt+5OHl6TyP3BjbEYhY1KOAM9tjgcczgPTIyFZDSBrH10CsQasrs/g2WI+daqOcx55TROmU
6jb6BDIrIOb5C2Egml2IwhBXrhACQrAT4KUauraSJVoTo8uAak1UUdy537vq50hvkhr11daTlr5M
3p1uKaZxfa3+Q5Tl9JKuY8hdiLUaobqTBqy+GwrV25UKRLpsd6ibgOwOQEYUf5h3OkOL6o/PmMO/
cUhhWyekdnmSYFXmO3u61qtNUUApa+k2XpT6Cy5fPPvwnfVkseRODC11tWHGa2kwGEtIxsifpvdo
UVXVqeZOWOWRnbOGF6QVJgGC3Nq8z4xw+gRZEkYC/4/0HcrbUOZ5itHyemLcA8ZifRdn7b4MiUGD
yyu0OpAjEMnxlwMx6tkFSFMkfuYE6PnwlZfVFVfu6OCIMV1DB8mbzAAU6ehUbpDShYjnDzAWe3j3
tZxd6Xy0qgqCAzocG3gNod9yppnLDXOwrSzNA9vdT8bDkD3T8uPWdQIhTRdxk4Y0MxrFzeLe1e+c
Mg4m8nR5SYwVl3YCIvmbqUGmpBJZ4/Yt+24hQe3n/vAFadNtfGPe+c0YWH7y/cARrFHszPw/f7R3
VfvA3xI06UQAHhq4PJxzkIqXcxgzntdRMYn2f133Te5bO3rQvje5n32pdvQGlH3LYfozdVvDvzz6
FYM8wZUiSGpnk7EMwC3Ig2O/WCa4s3LFMXHlcHWCIe0sa8BLSu1ggov6p+P9cRGr9OrgmH90dhtH
H9eWFYw+/2ZSspncmqepZxiROf22yJZjETXFgFY32BGEZDF1Xld2TTGgPH3vnDfHeo5wMdfn10+s
DfovRD5QcGhISYBybizajOCdIOafuf/Gl+dPCCSJ0tJ/EJJjzbyWc6cTBB3L85A/E3J1eQhrewtL
AQcheFBs+Vzt9imWAuKUf0UU7exPqsqZrgNAJw3qb0j7yhd8E0TPNZ4gsNoGCb0hf1psVU5zFQLZ
WEHrBXYmmS6Jk1pneQWIqPoZTS8c17vLk7S2B0W6938BpLCNwjxCnbIQi3DtpQ08zkM3Km6nqkFI
tjRQ2k/otMFtu31byi9ttrk8hrUtcTwGgX8UoWleNbTNMIa2fomt0aekh9pS5nefcVjI+uFgjS4r
yEFKAzFAslZ3C556234z45BWFI/t8HJ5MKuTdYQhDYZzKKkQExg53c0xboMqltTVFT8CEH9/NFs9
dUdr9PA0zuqX1HqpJ4J6D0UqfhUDD6GCixo0L3KilGfERvc+nqmtaIO6S8P8xbXXy/OkgpCCR97G
XWbVgOjaNGzIFa+bsIQC+2WU81woAiIFZxj4T8D1KYfGxuwKexDUJ1lxFY1R4LB3aPQ6yTcGoarL
UOsD+gclDahbSMWjBVBY+FG/svpvs6bYiCoIKRgmNG37SLy5uewG+oQ+aGuy8RPnZShCObognBZt
glKAoo1XoJMJT8Bm/YLmusBufzGmoFdbHcg/DJm2oW9QPGnXcO3etJ1AF9b1b575/In1OMKQ7kxN
WUfpzIHBQKGeVrvOmlB3+olDJpqBQC2N7ha4YTHQo82o1UbOUggFIvfjWzj4txAZyT/cnyPUuY5A
JMtytKroagKXQnA1014nlba0WFH5/Cj6T1FxjTcwnMhPB+F27gSOYjAoemMT8lq/piwLWUO29mTe
pqgO9nsHyimgmlZQfP395TNklHojiy9u7PKTIitNcAn2C4ir7vTrYgfy6lAjfu/bO3Pyo83C/EkB
eV6ViclEAft/kNIRD/U/vGEdII1duU+fXsp93Pn6Vy8Ygiz1kdbZJXf6o/5uBiRsiU9+fdwq0WFu
CmlW8Ueaa24UuQMSHnCt54fU+5Pyjaea1bVwCmpKcSYAvyqVW6MrrdZJTmH4trXh7NpCgWRy+IQc
H+bxH4rcGt2hdgLv0WILL1Zg0Nsqe7OafTQ+mOW9+Zmgegwm7eU2qovFFGButzfq91FTZcbXHBKU
m8S6QJ4MDSOnWwCFmUu91NgCetN7fUi8ZhEt2KjvBO++5n1coxeThwQ3ktIo38bp8xRO19J2Me0J
ZTYQFS1sz9fMG2KqyDTWBvWXHR4c1ND5k0vRnYzOqVmMOBvawyarxw3YTnzD+HLZolfKeCw0NICE
/v/CSO4pTQirjBYw5Cq6rb4T9OM/We0muwF58wOd/IIFlxHXgjqYpUBUjDO1SFWczh6DVUKpfsah
mn5FO7GvscrP3JsWzOSDwr+vXT/BAirYE1DcdsbSCdkAMyIxFmpo9swIFvKm17cW34/ePlfVCawl
L51jMOksrxV2xZMeYKXeXg0JuXWsPPWLTgurxelCCNX6VRdtSNWGTbt8uzypa+dW0UqPXYsLEfqm
Tid1LifXKMXjNMSw0RZiI465ihOSCkJyvYlrxEadaYjI7lO97NmiOLX+LdWUw8nxGKRtVejzMnY6
fLv26Dzq+2TwjcfuN0hq+iv2heoheY1ifwnSkISqJxDx0xegTamajC6NEWuifghLV85DWFvvefQQ
l1vNiUJzvifJz4+v15HHkvPOSFV0GRrOsAla8ANY+051QF/bZccAks91F7t0swkAqVOjtNpFc+xt
lD4seK7jWanY0mumYSJ1CgIEUHqglPTU+iZzEWRRABtM2swgi64qUX0+Fy+XZ211UDjloAAEgqco
wjzFMTtDs9scOHE8gnvqEJffIy/3S+c5cxTWuA6FNxw8teK5Ve5+0gqTD57H4eNpHi41h8YdpOCQ
IghyCN6xbv5+eWjrU/gPT3LDtb0YY9+gfCYqDv34yktFOmYtmqCREl4QlQ94Q5Y2l5O5yxTncPOs
qLYcbR993l/1n3nqQGj8D8aTNlKkj0gFORiGOXkvuVe/Zla2H8iyvzxb6+fAIxzJvFv0lFv5IoLj
vZYE8VM5BCJleudtlrs0SPfxi7eDOOEYjmGyQQXNXnVfXF2vow+QvH3kFWnbaviAzHyZsKkcW2GA
K1Tl4pTxbyqlTeUSrSATw1ROW31rPycvSRIOoXVodvV1w3xQX7iHIP6mvUE6JFSV1a8PD/1v4KMV
7Y7S/BZFzUwnAbjF/nATbRPen8sruLq/UIX4vwDS/CErNZiJsPc2An/Xm9l8y+h9DNHKSqU3toaE
tleU66JiHo/80lAgV1kWbYS4NUZf3eyRmO+GmfqtB6IS1dFmbZPBXaDYFVpMONxIUJTnRWdDPygY
kCnM2T0tNRSdKAxjFURkQzAcHHflpcl5jF47ZqDjYSH3TtT8YBrqLFsVq+GaBYD47D8YeYFQZaRD
JhLnwrIIjMkBCaxK9Hn97HmEIZk4yrdRah/puM21Nrpf8M7itMFUmM92lb6aJV7IiD4cEBBuGIRZ
naa4soZE4UpU0ynm4SgHUNlONFdoSA7qZMfZXV9du/PbZVtfhQAvmSjpQ2pETiPHdVs2fEBJn8G+
0s7y4+V6UeVkVp+RkNH/D0Rar6TAFQI3VmTkNuUbbsf3ybDtAhrGfQhnGGosiFCt84N/IvRDQBXd
soiU4L+UlnBo+47qUIUN+vmh0u8nrjp2isB3djQ7ApDWp8ghfejUAJijAQWyT+iIw0Pdb+/jQue4
Bx3hiEU8soPOKriTceBY2bOFenuWP1tE1bWgGowU5TmeXAwu7ggTeWfZGzogIXSdbzRVo9KqxaFH
yfrLr4YSqtPBlH3B23gRgwGzN3A630y+XDbq1aEcQUjXgQZSTPGk4cicjoWfDA+985aUV5324zLM
qhs6gpHOLWC2cDgU6FHG5g0+Buyn4+/LCIq5klMhMVrg2DgDIZsXlEbvouaxULFZrN9tkDEQZcsg
VpHTslY9m0sCKr9AK67d7fCmbVDSK5gr/fkBVDIP9s555uF3yLko9ufq6P4By7naObfyjpYAnjKy
53p9xUi+y4tZEZRWl+kIRop8NRqW0ecpYMzEp+n7rFRuESfHMz9whCD5twYKO5nFgUDLPwz8EcW8
TbKXpHrAw+LQUr/U9rTaXDaN1aPDEabk3KZk0BwrA2bvojuUakgxNoazqVKhs6gjezG+XgZc3VRH
gJKzA1v5WNkxADMaMvt9hCaLt6G96pFgbbWgf4PiW9STCi2YU/eAduIuyXoHscINiO7686jSkV0N
7UcQ8q4q7TSmVeLiqnaXbSYfxQXRNn1ddnyb/QJBMShQLs+cElCyQKfCBV4TRbjshv8p99FhuAZf
/dT6yx/Nhy4Y2V4GXNtYxwOU7NE2YjCKJRQXxOG1nn/q7ls+KO5sa9ZwDCGZn9cZeZLVGJKhHzKG
vhAH56Hrlv6+PJK/ySF5a+F1WxCOoF8LvTSn5oDIN+od7rlBsp839raETJaf7tizi/RpgeZn/E/1
Zs5+GoLCEHQEgWB2+Za/omrz1to2mq86VKwO/N8HyU7LWHJuQ94W22B6n/g1Q897V6Hfvo8UVqMC
kozGmnW90nUAVdm+Ijs0p4POMGy5qtl71ViOBiQZi5lweylH4BT6wco2PbtqtPDyKopFOltE0DJp
WELQhcnPQH1PrHbmyI1AhjOFpk5bHrRinkOvrfXbfuLafd01G2byB85s1Yvz2jzikQs3RWjBgQZE
mkct7Z2kEM0/4JD1W/GiMPmtqfkaztWXh7k2k8dI0kzarKW8a4HECyRXbSittT8b99tlENVwpI3X
j9XCY9GQVcyD71ZjSOLiDiTQPnf03WUofc0X4ykG6Xckw0XD9+nmM02Uflmi9a+/Ac9IdJ3q2/wL
Ev6lj8bWyvahFBQsz7gYX8ZdHeIRrPj7o+NuoddJPuGfgPJXr8q32rSdwTGSfObuA70ZF2Tggnf6
77XlCGdKnWLwRgtZcfauVVvQfrBJ4SbXZvAYQhoKSC7cbPBM3OAYC4iW7PJJU1jd2mwdQ0jn6Za2
VpIwjKLKrqp5RziUXoagZSqS3zXrhjIdbvYiOOMt63RVaDvZUyL6sQYKlqxua/Jo6zqqqqPVCfuH
IjcrlXY0GJ0GFJ6kgTFAhspSWNc6goN6ZJg2noelcRDP6q0xReSylg1K/TLj9bL1Kn6fSmlGL+Kd
XRoYgWZuC/1Pi/ftywArzYa4DAqyL2iLotVfZimt+46hWAMIk/lrzHe1+T03D2g39dPlrht/8Xlr
Wnd9+nAZdn39/0N1pHHxmII7UFzizd72o/i1qr4V9OUyxvrc/cOQfDUdSU37DiMj+beO/HHjx8u/
vzoGD9xdSAh4KM4Tf3+0420zN2c0uSCTnT2z7lm3r71Gsfyr2/EIQtrxM89AfhMjNwV1USf7agxX
SH3446QoczZEMJFjqnuEI217aMPz1mtEqo37y9Z99nzUGDDfSfyHG//r1yXwNzebjeNfmSpGx9VF
OkKWbtctKMps9MDC4UzvBgSivent8iqt1j4fj03aoqwYmRdPQDDv+yScXkhA7kjQ7OJbd9OEoNcK
Nv60iZ/HsHy1buJQdTFdvRIffYBs6yVtnWQhsBP6rj/Hd9UXPUTDE3v+Td67B/3xwEPQIt1+XNxU
JHn+s06Z8MSYK0Z6CtSq/O02m7p+GKL9Uv1qVTa6tg2g8QH6PrzHIpEqnSGqPoogfYdtNrv2vWfH
rzN1wMfRKDyGWCbZRCEJhTY5wd2P56rT3daSYWRujpPlJBQCnNK3QE0bu3jaudXSH17bhrlqZGu3
4mNIYbtHG9xiaUUiDkgDdOMIIaj0vKH61ljuSqqqAFx9VacWxHXxuG1AtlUaHytKg+m9h0hShK6Z
Bry96cbXfLpxzSKInAJcVZlfq96D14aIgir4ffREQ8ZQ2vg5pWVROkD1SpP8Sv6HtC/rjZsHtvxF
ArRLfKXUrV5tt9trXoQ4TrTvu379HPriTrppoTn5BnkJYKBLRRaLxVrOmVp5UwMH4Nz6NV6u0mhp
XqIAQU0QZizZDGtWkBnwIZpZONdsAu+wlIDOhQTnfa08p7VG1X4SXG0iIczpXWwfhoRi8JuHmWP4
x4AcmulOjd5vO5cl73WpB7dpBRkHRP/QQ80wVFBptBABMouU4Gyw6uKpVdlKEXNnSWtQxtOxawTb
sWgF4Eq0GPkGgG85F5nYclGVdZw5UlC/aJ00U6nDyGBcAfqz8xq1/Q+BLPkrj/eIVVqPqkwibP+o
r/SgvyvCTnClLa4bg64B+jJGLnnY5cRq1VlLIWIG10wr0yRcqf3n7d1fKs4C/RUzuyi3qTBl7vRk
Zlr3clVlmLuc1+SgO8Eu+F1vwtfgVH4gKaM92iVVP1WUJNDQkcMVb5PX29+woOfVJ3D3JyYbAqOS
yszJqsnX8W7rCxV9kH6kYrDdGEb3tjj2c5wXRq+qgS4qFHgQvXOWUvvBrFWs2yKwHXkC0g01twGQ
IidbcHiX1vZSEp8a6RoTuWoZkqLWeio0dd2EMxIWqltKJ1M5ywWtMEc/hqvATnemHK+NxjgG5rPq
y04a12u/JzSczYfG7+9TzN3eXoeFwOzq6zgHpnemnCsNvq5L4CvXg/JCIheoLLelLK42ULhQZSVo
JOMjzEAPAQ84oZ9wMmf9BU3b+puem+lbCcyHvVqqDbobchMjv3ISklig4sLLwMCNTsAFgaZXlNu4
vdYiX9Jj1gdVdQeinPE4kJJj0K4K0wXaEV5tjlk5oXm+rfN3X3QllW+sSOQ4t4ceUgG8TyRP0T4A
qpMrPyIRxMTCFqJGyUp5DCv6G2gs6RI/Qzc8BCEaSyoURF/VDoiZotTbwgm9lMM/QitLqvKQAGgC
LL6OrnzG5K4W4dkrC5YCIfD+6OBBZxyflyqCwQ9yH8ogSqmQyvwj3Uf7cV+uc0xFONHBWg0INeeV
eRfuDIGVLhgK6jyA1iOM2RfD4JyhKEPR2FWDO6oIHZw6BLiH5FgN52SL/mxPCE723UIg7m/wwCf1
jUTTlQBYQs6UAp42+8ww9FsWv/LyoaoFU3CLe/dXFJ/c9+UajFcggnHQBgHynvmQAblyRqb2ts0v
BX/g4kMDCl6rKiN0vw5V6rIyzUnDRRIrLwH4ewojAyzORzdJK1+ygN/6FGMgeGp6gTtfOANXcrkQ
qZl6DbBPdeZY2m+UnRxNvpelfS55t/VjBsDdGldiuDCpiSSFVCHElP5OzyX0sa208UO3ntLyhRQH
HYgXtwUu7NuVQC5qmm1snK9gPdVyL2HcTBq2Qvi6rxDillbsIy7iy6BQc0wuQqu43pB2W8cjLp5n
33zR0nXhS26ELH6Yr30TDEErYD3RyvZCwIy3+jkcnuXgfaqe8r6nciiCPF5cb9NQcRSZRfHzClqU
ZFU04su68qUln1GOohQ5jBgpKvwPf9DcQK0FlrTUlgGWR7D5gFALTpXn7NUio0hDG0s+7eTf+jt4
kvpN5RpO8mQ43V7ZVivUHPzV7X1eelsD0UTGU9dC/xa6Iq/3IMQbN8e8eYbesWml/vR/qKsZ+CJo
/Qt+53fmOrsnlaNt45OoDMcsiN98jEVgHhNscqrBO1zgSLOO+SZzEumcxAdAm9/WbMGhf8F/YR4M
6XKLR8cKLdB6VxbqM1lbeF3itvpRTdeqr1FC7lpF4ICWzgsDG/tfadx5keW+7OcC0ibF66IHkgMC
X3BLLC7YhQhup2xpyLW0gQjN2s3xsbVFIZlIAJcrqyaz9aUIAizVleZTqwki7QVfiakLdKJhBAnD
6/ycr25WRth2GC9tmmg1Yed91AOBb4r5ZcFzTCSJ2caFY7F7MsZ4vLDg8lWOPyRlHSueLHpZLkm5
DOXZNXshJSrKLml6hLAg/HTq4ZcJ1No460BvJjikC8Z1GSubnDoTRsJaqYCgeTy39vtA7mf/z+3T
8n3vDQDQYFMwX8x4ALgIxG+nuA+DCKGqfD9YW2MQnMbvKuD3LbgZiDAwrM4Zb9aXUe3H+P0GxbgY
eLOlnKyJ/HZbi4USGcRgtAHpGIz3Q9b1lgyBjoe4gVH1WnshkqOP66F+UeZfjX9vzG6AQcq7flw5
SAEE/94pAQBmUJUxEFO8aPnmUR3FJTlVoWEdKweFTKtUHn8J1PseuDGQZxMEDcCVBVcfF+UAhl2p
UobBjHSa8SR7vSu/ZDv/YB2N2mmpdcw+Qca4T3cioKKFFmNIxkOG0QODje2rMeDC1mdZxoi7jBNV
pCXg041xan6n4TiWtG6ruXdsgJk9AiFL+i2DCoPQFKNIOyWKiodYMv3HqgJIvROlWa+v7DlPMgxq
6oFJe7sA/G6sDdozsUrlUR0Boi5wBkumzeARwOgGgqxv3Lx23CdaxeZDy0kBVhYy8/Hj7X1ZMm7w
RsG5oVMGj0zOuLWyA0ldgPPpN9kqMC0XE0o+EdwwS3t/KYR5o4sdyPqwHjS00jkj2fX+fh7Ocrwn
SQOWys//oA5hKGp4kKCngTtEnZVmA3gDUNMO3/J809mbyT7dFsE81vXlj17evyL4N6pVhWVps574
Sj7W+amP99O0SsghVQs6Z60gmF2Aw7sWx50bX8psU9eZuLvmJIN39Zk402rwPtOj4R7bkIau5b0q
GxpsS6roNAWXBwWtojOs0LH47zOI11/DvRnGtvBJoeFrpsxt+1U+PPS9wCIXjeVifbn3QqtK3Tiy
oYdmcoL+fmgdkJpVxqrQBUHJQjMVUwa+Fkk0mAv/8CqjyaqkCN0BDR6rxlGe39R4w4ij8gzcElvJ
ei8llELBKDD+h+o0TjWSrSARx4zt94YIGX3tKVtIRW0dXwVutCh/tHSy0QyNVkwwiWJejjvZVqb3
aWqiy65I0ReWHTs9wtiBwEEtHQaUvpEQBFIjgn8ujgBuVWrqcc1gfXSgtKWR4RUoi9ISfIlU8Q2J
VhPGcCZ5FhXfF15gcOt4LRtYRm1hPtVPCZqB4BvjrfrD/6nR8iChsEYcfeu7xVuPutpmGEBhs8vu
9Tuw2Kxv+4HvIdSVfD61Y0Z9nk4E8msloIG59yOv919lEb3R0hVwoeZX/uXCd86FPxtdDzF++aDU
KQg+ft7WY8lOAKSFtnAdcO94xV07ZxNZ5NRQe3QZxOMDqcZDMOZ704//OSd/ndrj/JieqVNCYpba
K7RVHIJvRmq9tBPxeS15j4u8JeEc1GCB06VnYpTGBPP7fQVE1Kh5GsEGYomme5a25lIW56kweKiB
qAayZOvVmLfTIAhslywMc94yg4IBSTUf2JalUdcVXh1OkqKpKOpViU611KyAtBC5jR5K7m1LWFo7
ljFAHRLt22DturYEXU4aSW5gCeH8oOmHMbwvFCRHQZj7flvQwsKBChv8ygyRAqgn3C3t22CnNtj8
nGpXvRu3bbe2JxSebktZMGwFeEbIFiJ/boE7+lodI8brOQF+khOV8USbRF5No7qeZUxj3xa0kAPF
2NVfSXymUBk7RG8GXG2Vxdt5bNENlHtWa3j1pO36sHGJDliXVg3Bg6Q+Brmo3qUtWAo+AGYC2CA2
kcXtXB3EfWHlsMQhkNUc9IodWKeGoos+rSkcjlkxycfQSoJfyCADwtDGyB2G7KcK/A5VXLmg6AO0
fK0meU6TlIEDmtKovtWKXgFfrBg/rLbFmJLajm2O2zglbt4NI17yRrLGf9KGSrOVvktz0e9AnSft
MEWaDNQIwv5F0qvseWrL6t1vqmjr41ryMNgIqNA+zsZT1QfhQ1rHubC3aXH7MQLKcDuAYMAXAUvd
B9dSgS6juEMshGT4pjhosVPu/U2gUuIZJc099GS83jaGRdu+EMs5IBhcMdtMbOCnrm0fk0bUNbNo
biDxlL+QGVSw9FwbNgpGfVuFOl4FRpW0jlUn6YiCX0H+9K1FPop4bIHjF6O5bpKnuqdVbXR/LC3P
n1q8MtP1PytswFcADAdoPGitZiHCxQU1xkDWLVtU2of5qBdeYQlrUcyPchH3V7svBg4Rp6m8X+ps
NQp0sGk7TTfTjjiZuelVx4gJ1epHu/hZp2fNPtj5tgbDNklEIfiSIaFFAsy6oCjC45g7XEEn633G
WsnsYAohObI+oinrgJ5ERMgvX/3LnKpgQ8dsBCu9mXjxXS9mlJXwzhZaMtRT94JU5kpTEeDL23lX
rAtki5+azT/v3pVAzlyjtu9zECpgbZtDkO8a4TlcOg+XGnGXZGuOrdLYTACR6VD2jhEJXpeLEvB6
ZUDrClBEOD+vF7Kk+awPw56GdW2V26zSX/55lZDaxlXC8tu4sLgYKc/6Kh6SgXWTgF4uQvFT1Ni+
oAQCWYBzAy9E10AZf73xfhnifqmghDkMrgYyoUIRtd0uirAMEwVCcNJ/g/Ux1UCRSlYmHKo/SXls
Md9we5UWEvIGKqp/JbAvuHAF/TBUYzyh2jl55AwgAdUpHq19eu8/RE77B4UIjBap65hKbiWwgYUm
RiYa+StsEePH4g6OriWtnyRQTjkbZ32nr6RV/KGfPoy7HqkzJ9naOe02U0YxNq850yb2BhFv0vL6
/v0E7igVEy7CfsInWNZHld8TEb/dkt+/0pE7SrEc9UZEIMD4heGH1kefZs+w00GvHK66D1NAYLBQ
V75eU247wygN+5gVQMNtdyxMmrv+YfZ0dInucqqcJG967WjsvGhPrSBAXEqGXqnKHQcJb+NUV6Fq
/RZvgYFlu/2rji44qjBDctrHZP3vjvBKIguxLmw3iCKgoDBl2yBH+LOajX8fj7leTs6JxHJsthnT
KVeTbS5Pbm+fi1KgxsJldaUGdxtn44yMwAQ1dNKubZK4WnAsSsEc5EK4eXXlc4Y4zWXlxxmExOMZ
nJFUG3602l0wGgKHsqjMRWjBGSDwqgOcdIQWaXGv+xi51FeN+vO202K3A3fjXunCWZqBHqq86SGj
8h9KpUIuZt/OR7U+RflWJj+DURAuidaOszMTLBBSZMMKBmMtpYHTVbJTFntN1BWy6I0u1o6ztqJX
B13toBemp2njpzSu/osm7L1IMBAFMjfOCuShxjBJASswTaRZUF/O9cCRyQDCuI/be7RQXzYMorIn
IzQCKA6nDDh8zXqKEETU7uj62/IDg6qgKSZOSoN7wymP8iMgRkV8a0vR2JVY7jDFkhZDdfQAmx7G
mTfjOqC03o9O91adq70lyJAs7dilklwc0weBnoD1FS+H0iv1YyC8oJaO04UAvvNSAwGnGjEBGNSj
TfgSFffT+Hl7qxYv4ksh3EWsSNUInCkIaWjgjahbESe+t+5w8cc083y0RL4FbumGj2dtV6Nnwh1q
0PMJHMfi1XX5FfxdPHZl64cwmBkEJDQ5zpvGCc9k9VvdNmuf1l5ZgeB6PwrureUtRK4BiASMZYWz
U0Nu7QpvaYxSzABw/dT1VKQYO1S8u2KTj/8rgTPJYQZLTD1BsXbdu8amu0Pf7s8MMHY+7b1hI+y3
Wgw6LgVyVtnVClEbBQJVT0nXvjc+BafibZwdxaQhMHlum8+iiSIJoSCM1Fn34fUtnFpyAngRFuLo
n3lwqJWdKT39FxGIf3WkrbFNnEJzEcXSNMBtKdbPkD1LHk1bcAkvmoH2f0Xwg1sBBh39doYIKXpO
ddQT6n+HW4VDvJDArdOAZ8oUZ/DuIR5sSXSQa8EVv7gRoD9SUbH9Kqtfb4SVyFkIrjuEQ91bhgbm
Gm2g3X/J0RjgT/6qUmAc4OtBcRF0dVpsBZOP89I5468WbiGj1hqOnapnUIs55Wl0GsFLYTG0vJTJ
nSA7V9veDGBi41r/k+yHle3OXnFI76pt6wRrYyt6FjGD+nZkL5TkDC4Fsbpp9RAoe8Fj9hwdku24
Kh358bZds+++Iearp/piLY0yCkGlDDFgVtp0MW3WBtTp3///pHCGF+fhpGgVW71faEo4+WA2w3NO
296WIliyr0vmQhc7UP02HSAlPvhe4YSvjduvorXoxl1ovcQx+rs1fAjTKXobxCPk6CcFF3y7r1c+
nd5SbzjdVmjRI1wIYn+/UKjpDfC3a0wh35vGXdaeb//+woIxrEDMRuEWR9cY+/vF76Pjb6rJxIYq
tMdSAoW8teq7R984Eh2z3fJa155vC1zwDxCoAR6YHVtQunIC5Wju0ayCJ4DpU6DXOG0ZUj0UhJjs
vuRsmkV7siyrACP+xm2lpF3aqBkj0spqj1SYfoyjdTKFKJfO7SGYk4/bWi1s05U8LmzQi0BqBjRQ
OuCMoLO9HttftwUsLhvQAzCTjqKeyef36s4vU4ImBSfoMgyxaaAluZ+Hf/fd+Pm/QjgtpFayDYlA
iGF7tvGQdOAiERxQkR5c7I9B+ERS4gz3j4WAvHjqtLs8EpwZkQzuzPRaN3etDTWyQQP5yAfpNTqK
anhLMT5gCZA5RO4QlWQ+u+tjftvXFUjRsSNGVFJf/h2Xm0zyonZjlD9Gw53yfRMB9OtZKgT2vaji
hXDuMZhIWh9LMuxtzHIPYwqfqWbcg09GcDWwn/l2jC7EcGEpKesaxDzQUe0AVblPjeOovM+lKCj5
LgYZTAswy7pOVNSTOSekhX0gdbMVO8iQBjSy8wMwUp2hLzeJL7CN7/6OtWwA/R/Mmshk8gOhLfhc
23k2QZg13hHtT+7vi+6xm1tn0LZy68XT0+1z+90xsJEniJJxamVMO1y7uyEYkkYpLDTJx09J+KjP
osD+uyVcCeC7igZ5jCyQhII9bYg91K7doXlLdO+2Fguxz9fklqaCbwLsWbzX9hUCN93b4ABTMCZi
l072h9By32i0ran1A2jO58Qt/jkavhbKGXmggEGzweCu04zVKhsVzMMJ9Fp4dEIEUORhD4C+xI10
vT1V2wZhVPmgHVvlT+AMdbJ1DOh8NGVt0QZQOPlGy18sr3ROAyWH2CMH0RzMku1ffgHnc+eyb6ch
whfUPbgfN0rtqQ2emMH77R1cEINGOlblwGwy81ucoqTRSN9GiCXnjUH2PfifpodQRBm20DIJjENY
CMGUrg6YHS5GlhuVVMAkxDOMZo/Ji9LTYBWjA5ECmW4Xeb6bAuvKiY/9KlhnZ/H02cJpuJLPHbcq
ndUGWCd4F+zmteKma/1duZvWKk2f7eOn5f38vL2sC7fAlcJ88NzJc53FNgT6PwyFDrKTvPR7hYIG
/dgBmfZPTAcqEMm26topM8iQLy4WOE2Dn5mI5UmqjZFZjCud44fqrj/HlmsegGTd09kjPxQncSvf
0QzhU2HBm4GSjLEvoOkNJSe2/BfRoiFNppL4Aeo0Vvm7snPLA4J8ur2t4JKpXgrhjr2hTWqoalLi
oJC9K6tiV6f6ucAYc6L/h4sHVEkYAcGVAL6+b0sZl6FfVdg9fZJokT8X9nPbrPVGgEKwsGwYbYGD
Aaw/mAf5Gt2ooP3RYmjZpIuTj3nO1Z9AK4hEAzxLYlDvRgsO5ncw18ftToopm8Fk+N+jsUo1IE0V
IljnBc5YVOwvRHB7ow3+WNgtRBB/bXRUPU7OB94OGDbD+IernaptdADg8lb0RhWpxrmv3mhA1MlY
XKo2paTvaDD9cxL1WjPOc6EAV//PYIOFXgB12IUixvWFrlHg22LK0AbrOsr0/FOrxdRVkbcTfGOh
Sj+s3gJIXJiqtRNpep2tlURDq0A0Bqrm6rnRf06jnSOWjJr9TCbzVeka9fftk7a0qqaGEBZzUIBx
580/VGr7f5pydaDQSCAUEJGrfU8t2F+kjbaGRqrvr8vB7IB8xqZF6tZr5rcReINxtAUa+RSUzhiJ
Gi7Qmf/dN+I2RykcLfuYLeU7XICYkpEwAH9Y10vVTGdUlfdWTrqI2mMtf+RzNnhznZgBmLllbaP7
AQGL9NyiZjfURvFSar62LXR9erasIhlpHozdJozmLAefmt1EVLcmYoMHeqon1wIVjUT1zAKLGIrX
7X1OYnPXkHpeD9GU7Kygb9wEhGln4KrY+zGym+2Up+MTgDODZ6lKxpB2tVa+NahV/YyLIlOB4RpE
H2PZj2sQunUfVl0A6SrM5DtSmNlJS4foEY0mOGqRbWO4oMvsySnzrvjwtdiuqI3BdS9S0nYN/Er/
0AAo6XlsCGncTi37h6bxFZ8OpmQcarAw/9DlLJmdMa6LfS2PRkFTM7PuG9UC4V7R1G39gHU0TmM8
AF04iXuwmdl2bB1naVI3Y1Eqf3QQDY7oasCyOJJUSNu5lLo706jMlzIawvMYDMajokfhsDIxFEHz
Jo1XUYVpFhoM6Xhq67F+1yYr8OoKJFZO6tvoAu4Vsxk3yUTy3wW8TUb7VM2ffGQOHmp01fxUtC5a
B4M5f6TopZXXoA3TGmdu/WHVl5PxZtuq9thVQffmJ4H2Cw5DfU3yNDxkmIYH3pbWbKxI1yqnbUmP
yQ70kUmCa3rJ9EFPCS4BC0MFmJC4viojPAhCqSqQ/s5mzOSUdAo6j3TjxkoUL1aau1gS9REsgBbB
hyH4QoMkhs2+UWv3WVWFAev7lM49mtQOb4VjzTQ76k9PwV2/jxzzbABvFDxYD9lHuLIR7QL6UxNo
vnQGL70K8zoXQUIUhHpXVWifVOfiBdDlTtFWruZ/1GYjyFeI/Be/xjba/UcGDjiA06uUT1YhGnBa
0sVCDgkJMqwnWkQ4XUgkZSpDMxiq2q31o9YcYumh0Tf/7ohB0CTjgQhp6G69FqPKcx5EBL1/AFCU
rUNa/YfL7fL3uUcGyXKAe8S4XoKw2KDc7pI5W///qcAldohulGkhQYVYPZAKXvDj9u8v7oSJcVOM
JiBNyffpRP2k9jhTeKEl+RpkQuvm3R/i1RiLxs5Fgri1KkMgP1QS6pAkz73e2E5p42bRTysW1BNE
crgFGxVcD4mPGnEx+m5rRm49fkQZavqZtfoPSwfHgMwKRkcAM3ltXX1M7CInWDqjkCnyeqNZolsM
XRGNoPFnUaULQdzJb5REn3IkEDHkgx6j3iXaW44GnPTltj4LRVrU8jCfgoo+sioGPzzSE6MO0RGI
W37VrawNOf9GF8YvuDqUy9AppnnyZtiTTfk2EFdUlPma+uOeX+irZ9jxqq5+7xqse/RARwaEt2uC
NOwZkDYplckd0NEfC0eXHmTb2UZos1pl23ATbZFUfwKOHDkl2xnQSNYGoOYCj8v83I1P4h+hsokU
BgIVIA+P56TfIk4coqfba77kai+05hMl2VzPVTJB6wa4Lwc0daNX3dSm37elLDxtL9eWL9+0ZRlE
Sco2Vn4fqk+/QOuW7BL1FZAPtyUtdIbAhv5uI1/BiavMViT2Jot+kif5LjPpfDBdjMsEgD1B20FP
7Tt7HQm82KKCeJrhjkarJjB6ro/irElWVnTA1yOY/ckMR68eAALmFOZ2FHFxL4tCOZwlCQAPwp16
EirhEBQ6goHet6nldyc/1M663smugtarCGHc7SVdEkhArgq9ZGIh5LvWTa3UQbMGmLqtIZc1D8VO
0h5AOAjC+LnRt11YCuguFwV+AQhiCJngbXUtEI8LvakSXDm4NJqeNuA/2HamVb71vdyETjrXdY/p
l4H8vK3owlnAYIhmWjbyucCh45JMCSZvfHlA8dlIZvTjPcNVCDz2woH+H8oQE9MnaF7iNJNQwrT1
jlXlwpa4MWEk6qAUdnUUZwS+Y0kZVP8wa4+UEtwpp4yZpjYZmc+uksHrLAD3lQJlvpLDnHti+UCG
2cvAv/ijZnZjEGaM3cHu3WmlH0NX3ZqOf5jWGHRwZ7CwAGHTQf7FGQo399yfO8deCULFpczk1Uew
dbiMSi0MRemMkGPyMNeB1NwH2ftuc4y2xZYcbVp9Jr8PKk3uS9d+/Hd7udSf7faF6HbQIsmuoP+M
x2Zs4KIYBSmzryW8tcTsZr4QoVW13duMNRJv7QREbD9+xGvz/Zexs+/RwUTNU3uIfmSn4qm9mz/M
iAa6o6z8/3AuLvXkHMDk24rdamyJyeRk2f9L38eStV6K4LI0QSrnqJBChEXT9yqh5kjLj+z5gHGh
P/ZGf2yTlfXvyTs24sswugGpovB1PmPq4NMmPAEC483CEIneisDGl0KKKxH87qGFOJfYPGCRusp9
RWNp3awkat0/xRb9JdPwj/n0WlOJOPUq8yp3KKmN1AFuJ/MO+P+ip+vSIpsYbgY/OpsZ4cebM+Kr
QVVq0FjdkuZnV40Cn/P1bLo2V9b6iYkLcCJa+Mc5HSPNuiliwXwBPBE37aQoXwfIT60CEnaF20bl
8EfJ1egIBqwo8VDXMC3HyNvhd2jkiv8+pVrp0xL857arW+APBaFeVIW7yYhalWJKrRUxdnx/zuNb
MXINDlFUe5E+uD5g/pQEfl3ji7XEwDzgkPuO3jTSVs/9GsOVjBZBQgdwOJfh6bb3WKhRAe8cCLmM
uBTDejwMBdJk3dCUFbyjkz+R+2Izuobidim6+JuYJod25a+TQ+DZLtK+K5yDV5SEBTv23SSuv4E7
dzkCl1Dt8Q0I8amKjuoBE5639RSJ4GwiLppAAxRU7kTqKe7/+JMg4hP8Pk9iaoToC1Bn/H4QKOum
bddRJwtuugURrAERmBsErYho47w2Er2cpgIveSBozeApmJGnPzc9iPtuL9T34ACmyCZTMbUCAAI+
7BlJjCnRmDW3d0C/tZQ82oYlerXrfhTVmpYUAhwqvAACHbC083tSalIxpAyvyiqtU6QzflTSq5jk
uK3SghwGzqcjSwCOdiDKXi+cNeh5pfvYGym21k1un0xTRI66UKlD7HEhg3OyfVuneQtURZR603AV
P2TP9kHeqsFK2REvpEpJ5/+wfFciOXtoIitEJgMiEYrSvHuOIoHBLTnSKwncuQwAy4OkCyTUB+sc
giiQ6o7xqLsmzdaDi+Y3x763dpi9Fbz0F57g16vJWQb4kyMygkXFsU/pQ+8ynPJ3Y69iXsveWivw
T63Ji/LSHwl6M2/byoInRgcU0nGI+XF38FUuo0WInzSQbIavmv+z0h5nQLwab03vFaK+h+8vDGjJ
gI0YQiYCZM4u4ZJJ2tWYXQZ33wTQvQDEXWDVHaxjR6rNbb0WzwCaEQxUI5E05osxk5b2nZSD/Ckm
vzobSQJFYCwLcTjT5q8E9gWXQaJlVkFkQUL7Vt0hFG3pSEHYoVPpMV23GxO4FymttilVGprdSzGt
8Qauj/O5WYngTRcaKNGkDagA1ESRklK/TuvFtzRGa6vgAs0d/1neledZWf1S15VNETwK8mxsj7hY
40oSp3XVNLNl+UMOOFx0hIXneBqdgogwA5YVgmHiWQ9oZ53vkIkyTPCZ/YTFbb0B9HXST9K7ryoQ
dQzBAVhIXbAZ37+iOE8mzUmshjVE5eD4ucuO9me4Nt1ura7Vewe4Pkf5Q/5x2zgXGoCuZXKuTCmq
SR0UyCxWIUC4CtpgvDhxIkc7hnct3dmiYoZQS861SbIy9nEH/GsLc4O/5JckcDCXvgUgg0tW/hlM
07tuK8L8Ykv3zVgulpZza4CprkYyQk1pfiDkVKIdDQPxtBG1QS7dRpd7yEcjRdYbZvslCPyGK4Bi
N47l6Od8H7sP1qk5BwKjWTwFQM2Hbha6R/mY3g8qFUwMcu701uD0dego2nuhipKj7CxdLR8DvMOF
hOKrrYHoirMShG/10MkR8ncWYDuDx6EXPOMXHDKuNCTODOhgg6obH3DhNlKjJ2bTA66xTA6h/Cj5
ezt4rsptDzi22xb/TRWws+gWRqs1C6VxAMtfSwpUs7LypEeHZauuGi0/Rdn8eFvEwojMlYwvn3Kh
jV9iBH1uIUMeCxqGk9MjOTCXd4P0ex5LINGshrReyUlAq2h9W/aieqCMQCM2dupb2qdrwHYXlBA9
RMBF8LUHaRYBEC00PEA9JMPQtAxsEazm9RJ2GDkegnTKnKha1/mjnezj5AVvSkN3ifKhhg+TDCyP
ewxRCvZuAeIJ1Doadg2d7QZrbL+WbLaGlYS+DlTPs9TRgo4He7tKvMSD15rotCYnCWmfgc4dfZY8
0eW2tLZAZZZxEpDyQsPPtXR0n47NGKOlAAxzNFQsOogQyJYlAGwHaV3AF/AxUBJGpBi/4J6rJ1v7
1EVgSEvuXkbnBkGCE00W36ptOsptZqbgwqyMfTK4hObrno6n6Kif0QRRSeuf6kYUAKkLzheESHhf
Iy5gfW3c4Z5Lo2iNCuuW4Xbpdm8NmABpGlH4/45m9L53VY/clRvtzt/U08re4l3iWAYNMK4i+pil
APfqY9TrTUzmrC7TBh+DNieF0LinvhOgmtQ+xGukYOQ36zECVAv6WZy7z9tnc+nFfyWbSzZ0dh4p
SQ7Z/VvyZ9q5SrCqqP7Qvf+yP2dvxEhiuxkOpkXjk+UVbLZdFGQv3b5Xn8As8MI1dZUelzXbi2JF
ztobsGBw0xsezrIzrqTjST2VgvLBUgSlwBEhFQ271r7N13WItoegRseE0npTCKzC5pjvp/umWSUP
o0DYwnXIMluoIrLmX4tvA8+BuZkXNRCgjXYVppUjAWC7/3e0Z2SccXMw/4enLR/j2kZRRaWtQAhA
OFvJQQpJ4OiWtgldCYBvwkFF4ZVH4fT9PATyipU5zV3jha/6QDFY1VH5/JC8geQi3qC1UZSuXDoa
V0K5+FOVwiy3gWmPhFTjBRuFAnu+3jTv5at1VDfqvYGXwzo8ZnuFAbPePhsLeXwQBsCxIwkHyFk8
wK4N0yK4Gf3Mxnyh63vVMd7au0Cn44f6EDjjKX+JXGMbvSev0Tn22vfbwhccFEDO0AWCEAoXDN9r
b2S+UYEbKHdmaZ3nx0k5V/a2zERviQXvziBVTfBnmMiPfqu1WmCQMtDm4PTJc1S/FSIg0gXjR9ZI
Q9UHIAjfE0hdlkQIe3K8NO3nOl+r+X3ib2+v1NIjHRNesHzWWoiL8HqXVIzGmAPLF87m78z2fNTD
rbql9XA/dXeRqM3wm0Lo4AXIjowOfryev729APSQ6PNcY4ijeNFA1kzax7brBTmqbypxQjirz5tc
ixr0xKGvOqKRBeZkojtRuCvCdFdHB98I1rfX8JsZcAK58EmWfT0eRiYwip5VK3swbVHx7/szhJPB
PbIaNL229pdS1VswAZUY8P9m4fj2K8Z92vZ3UOByVR1V+VTJ1pyFDZvsFr16MHDyOTvpAjOYOqZj
SoiTqPsOZN65+ejbBC0xb3bypGsxle3nJvuMW0H4zX77m2w0EzGeFYSpfFuMhD7R2FK61gn1F8TC
uGXBorYxTDpEHnjFu0n0Ovr2eGHKXgjk7lQtrQ2t0PvWkaqTjFFEko80CPc9mgON7l+TxLjXUPtH
KgKgYIxb4foATsDtlHvgMjpNkbiBbu1HI/4/pH3Xjtw60+0TCVCiwq2kjpPzjG8ER2WJEpWf/l/0
OZ/dzRZEjPeFYcAGeqnIYrFYYdXRHGSX9oJIZzDiobCzmY2cCp7GpoeM0r4KX8zpMdNvHUMi0YXx
/S0Rout4N4MpSiyotLLYLDNWMX/Iq01ruwGx8wc2o8KnKiXlcpfuL8dCZwDcd8M1TXE6IU2IjlrT
Egz3ZK8jBqBMb6zxFesBNI1UewmrB1MJWPS10nOvQrW7bLTmwtE/wxc0JZ4GQ4lcLGupKW9N2VRb
t9U/3akvCCmoiEGKuRw7CImU9DYrjF3Xx5uEFcG6GVvcN4zjdJG1wLQzscDATlsb5ELYNxdjD+Ya
NOlZ9ZTF+nWiUcmts7xsf6BEOk2qdhpDLTTzk6najBTdP+an84C/Fw0DPPjxwpg4wSg7SpzHUUqh
hdF4p9vxNq2vB7W4CocJxJhXYKaUuHjLy/cXULDQRhrPnZtBprKwdzXna7Q2BdUQoFI26xu1uHpo
K0JbjQWnVSwYQgZVr7IKA7pCTdkk6m2syvJjC/c03Pu/CIJa96U7NWwAwtRaDQquFEPbmDY197ZK
kcxfF+fyPcG36gRN0G+3p0PvJkDTYpRaYyjZfaFS1NE7t65SHfow3ihhss9cdO82mixIKxNVMIzN
PA555kJPYueAfq1jP6DWepDYqUXdQP0RXuicg0fMBKY9SIhyDjL1G7fZY3H3JrkbNVm38WUk5/dS
/gUSNi7sJxvEq1hKw/luxd3OmloEqqzk1YmdwHLa2gsr9h7po6eV7nYk3abSmORwy4QVtrPE2Ckn
j/ENUY6GGCcIFdzUhrvrM5n/vbx3f6UV965xMcVOw7JWMxrd6mCOtgxvxHX1XAbBvqG4HNMgxeCY
MehlaCUt8wkpvLbIt10D7vhYEi+VoQjWAxU52RCnDKIQtEKwV5plPNAoQVm2HH9lEby4jPRgRumA
opZREKJ+OY4GSRXOoqMBTuv/v1yiaS+cTCutsuGqHsTJB4taXMra1kbaFn1HElVbAkPTto2SHxT5
oj3q3HnKQiOqkItjflHNb+2U3NXGiNufbjMrvXeTRgK3tEmncMImzUSvs7KAiZ9dBn7EmfHpqQ78
qUJLdutat3SITqGEnaop2ERiE1AxLXcjlGHuNd8icQCO98061JJSnECJRclTR0d91AFlNOR2NDAi
qpcOyeYRQcGFh1vxZ6PElzIFKWJbwPSAFQMTKxxj2hgFIpVxvAktaxOHSVCweGsnc1DMo08aNViX
cXk50dPJ5yCDaUSIWGKaR6fUBFrZxPYW9a9+iGYkx+gfh1La6L+8ngiOIbINT0qMjuqYiaxFIewf
AAePuWUdxN3c/9Ou/UXhD7aTuF9IwxT800ApKTF8RGnT7dBI22q4Rl/sG4ad4aNxyFBLe46igXBG
zwysm1VTEIqr3c5O7CDmzXlj6CeVs6ODLTFSi6cM4Xg+Sgj9y4ZwqK1ZSYjNLUhCUfyYDFcO+Vnr
xmcDi7gpkfL4gyKcZVPDDGTMCWK+wvRNXTaHBK5FCNOxrniLzs0pjnCQjTJS5pyb3DS/bpp3EzWt
bf0zR9doeOzrlzz0CvTRrYMuryDYRH5zdMCdP9+1mqUKqIZxZaHMe++E7nZw2wD0URKvZlHRETT6
H4yggh2xpilClSWcjfLY9O4d6PIkt8myJDYnbkEI8YIYXM96d5pQv+d32jtFVCPMnxWmSpZr0Tgg
NPs/EP7/J0eJgqmVsQxyWMhXazeGNXt9uWsHGRmaTBhBsVHVrdo5Vzmwt+7G3jwUbXeEEdms7z7/
mYszeyKOoNlVXNV6XkGc1kJKst5kie2hwY9Gv0DVLYnyykQStFsvkzbTE0ws70HeGfSYcH+fzSS8
yq3UlBUaLNoiE3lrE4xeKLQUsGwzTygtgBVXaaCW2KRwlxe/KvaU01+qLHO3KNlfNJFKc2Qg/Cgw
mQsVRYci/ulmb2EvDdDzT77YqhMQ4aBGxK1DlQ3YqgDMYRFo3cKgs/wRLBxk91W5mQJ2N2+KIHpS
ri2JmsgEFE4viJCbiFbAjnt9R/J0G2I2UpNLOa1lOMIVMhOtLzBMgvnZV3NjHfWN6WzII91M2/Kx
pl48evFOvZI96y4JELh9P1labrxODnU0gBzBoRz2tUIdYaDsQ3Q0DK/mz2JX7lGYPnV+8ytlHvkX
k4UOPthe1KAjCXEOPBkzQ3M6gDv7NkSJ/8Q2s8kk/syi4pyACJuXFVlrdlxxlPLQmTcgBgzAUxGM
+WbUHV9xtq0iXVH+mxfKeoIpbGTa1xNRuGB1diRjuXWn66p/qjuUMGKiqJK+20O/U7vQ6+aDpcoi
0IuXzQm6sJ8mfMO8whH0Z6eNvLEadjQrv61bThkGV+UTnUG+CsPySkiouR9Ue9AcWT29DEC4aUiO
uApihnAGrF+W+V0ffq4LsHjWkCTFnF4QKyClcy5A1Ts2MzIVQa/s2EzXCnvM/0m90WCBngNMzDDF
xrgpDUF8ocM7a+cfY20fbT2n23EotWBdlMVb7ARHuMUSVmZlRXBZJsZWpdk+Bhs+pqB7Vko3qUX+
xZU5QRPuFrQnJJPlAE1RKfE0BwOGJ/Iv2vUXQ7xR4hKphD7FvdxjQLbbdq/9hHKJ9VVbVLATDMH4
ZCWaw36HEaZkwCzGWvNQGiDzlyRbY3FDcXJMprwlMD5YrLZgQTg1t5g0+52SbJ9bLCApmjzWhVo0
dqBkAXk1qtUuConBODfl44SFowPqO0KMGbo2o+fWwCVpV16X3hM9kkAu+honkMJBVUcnHUoGSB18
1pb5RNK9geJlBwNayJ1dSLRv0QFFtRGqUVHNhZz5+YI6U2UmWgy0yrVexljbWaV2pWL+UlbLqNoW
BTuBEgRLkxqEySWgTC08Tsa4tywQeLNyEw+grKRPRZId/mH3ThAFmzQ3mtp1fClN8F6BmHCO723j
V1JgfmV75bpvdHheB1w0gieAguVoKHr0qx6A6niwMVOP31Cp0kleqbI9EyxGRI0I/O1A6em4m8Mo
aIYo0IY9k958EnnE4kO0c2uKzp9ZBI17Xj2Mb1RFRRNzt+vrJlGN30WQJ8dacVy7IxQ4YXnfWJsw
OuDxjcnyaFQovtFOVnSzGKtGpT4KDpH3xHA1wVYZUdN1agQPeyonD30EfjZGQYI5u6MGl8LGJLEZ
IV032ll9e6QjeBdcR6Kby5v49xMES5aHJGtoA6dCc+/i6FilN2o4Hyq33a8v7WUxDPdGT2QVfCeW
U5OUDmQlNH00GXlUs/Iwlur3kUWbVg0x9SLfEkd5skZ3O5HuqraL71nNtjVVfo25GdiN2XpazH4k
cQUeoehx/QMvTSzfBXQpmQ54Qi960BUd85UG04WJdW+KKXBRsasbXhP/IOpzFQVq9vkQxTkgv8hO
lI0lZtboIQAxDEl3Xxtrm1iSE3qpz4BAfSK6NOAQ2aKnUlsNFq5V8MBpj134nlHTs9wP23xXW7+J
7E/fvEBDgYIKxwvlyKINL3t1Kpw5av15NrdTauyKstysb5JMW4U10+I6L0rCH8AE47S7X2BI9tj0
o51siSW41IZzbRXuI6Un4JsqAdRFBz19YDWYl+DXq/TBrR4TmnkjLSXLt2zk/p5ELvuJPtQzmZNo
wEkMbbTWTtOhDWFaDVliUyaZcBnFYZfUBNeRr6dHKwvs7AbNA2C+L2YWNOyLqVSSPbssHUehLGog
UPsLrgXEnoW1HGJFVZSZv5qq27YCN2J6HHrVd9kvt9g0UbGZ4k3VMa9JUsmSLhhYzmsF3mM+gVO1
xcxVXSbxOPMncI3RKeHwblQt4rghmM5Q6Yh3N0Lwfpu9WW0f5PFd3rQSNbp0Rs/xhYu4R6qCqhyf
WXFybIz4C3OSTgJyqTgAwYxlxBZVzAMXGRhAMddQ/Cuc0fEqN/dR/Vz2nw4VA4LXOvOeRzRfCEpT
MwpPeoJbq9oMQ8CTH2GKKZqNZUo2bEkUDRW1NpoykD0QS4GsfohjDJNgvqMdM6hDYu9jKYXz0qac
gggHbbTcSMccGn62/Yl9KEwW5ZQBCKvFisgYcwIpcueYTLdR/3PdCspWSdCquWFdMSp8lbIjp+NV
naPava5j8EU4D3XAmJ/sBDcjJ9YoTEmMLmpgDOVTrr0Y5VVcXxvd87+goPABUSLcumLtJdWSpJ4L
bEUOkt9hH4WPSbwr6qd1lOX1+oNiq4IsyeRMagaUQv0SVqWn189NI1PdS7uKBdN5ESxYM3lrwDlI
ZCdoAuULFvaRUXnoHOh5g0xIflhpV74l2kC/620U/Rpy/OV1cVk/rIu5qHYn96+g14MDtnOD4v7N
MMAO820b8NKuI1yy9kGw0yte0Ow5tXRn4ld8s61u6114iL6QyGPELw6b/JX46HS9vZp/GE92MLw7
II9K0e0L07v+GQs1b/wzwO2LGDiuFZGDzqiN2Ypo0vpmHujHMUi+WB/dlu6RSbrOKq/cuM+KbCLt
ohKdYOrn+2vqNWG5G6P8k96M+ibvto3sal7ewL9iCSpEupgUeQiIiL1O5LEfJD64TASOf3Kmu7Kf
o8bB77PsqJBDW/wi5eP61iyaDfQg2zoa0RAgE8yGUaaNM6WAQMDKK+ftmL03rPXg6q/jLC4VWOJ0
MBGCD1ZseStAO6rFJo50nVqewRI/Uz6d14GOgYgO7RA24nwiPWs1mXNWzjavSv3uoJ8aHKge6//F
yp6ACErlqpGbomAJry/rSIYnLXl2QVswg8XgH5brBEfQLIZsfKQYwKm1Y+6CVnN2JQiLT40TBEG3
SsOIQ9YBIQd9ecJLTZ+Ztdet5yy9nop/2H2dv9YczlINm3uuyGrWjWEaYyy06Y7uw2zW4KMxZ80o
Np9ftlMcYXvauNUK5IVaXy/vi+zKSv7htJz+vrAtVdYZY6rj951yw+LUKwtUWk87S5VxoiydfExL
0QAGmq6L6jt37NTW0vAQTNX7pKd+jLl0gywoKgMRVIBF8RQNNS4HxfhOW3hXzTYv9WB9S5YMzKkk
/CNObFiCEqjJRUmVP9fgMwsaEP4gMTnHsmTLsjDoUrLQqIFZEsJN5xQ9P5zAmdQPhQYdplY40uwn
/xHRyYKh/AMiOHLRHPcmiQBSax8TCQZkWwzk4zQ0F5id5IAuWUyUsIDXjGdGLJHwhWmks6iGM+OQ
ARm5B6P8ur4zS8KAOJ4zz2oW6o0FZXbCkSJ6NqN4OgNhoDog0qMntde42kYxnCuioA9lHfFij4QW
bmH5aBcVGaJiYLxFZU7Sfaj6q2u8fR4DASGMXwGjEvp2BFNjxWhwLMYMA21LZGqNoHTvx/xpHeNC
pyHH77ATAico5BfDgBpSLwXVQe1PRy1ArZTjgjj7VZ8+LwpuM9SQEEyzUuFznx+dNk0zra8pGM6n
xosSUGrMX2gvMc0Le8KzvujlQFM9QkHCeplh5VDHAi1m5g73rVV4OnGPwxx/fuvPYATLTNUmDXUX
MJab7Z3O2SlKeJtFjcRjujg0BHSNBhYMHGMmqJIEd8YOc30cZvBDazbIq0bjBn0w/7BgBH6sjng9
kvViz4EVttaEeg/wi9HvKES2a8MzZI7fxdGEGPDM0dwGfkZMOuEKeGI0tUZBbZJtgQUSJYboN79K
jcwPXesNjNRBN80SU3PhCwhw/HNO4PTRTkvKQEuszWBtqR/n9Nl2et92X8Povmh/ffr0/L+wLSbX
IwoiNpjHNtIdM5/z0Kmdnw4U+X93B77lx7YxJOrAt/vMXoPvCa3GBlhg+HQEsYYTRDqJXRQg8Vaa
elsbO2oduyTInSe3+xVazCurzzoIANTQYW6CkQANkJZwmuZMa9uMgrGoK57IFHtUi4Kqv51kUz8W
LBCY7WC64bNbGtqahR0rs3yuK+DQVDk4VXTNGgTk0qzahX25Xd+vhTNlczJi3gIJPgcxJmeWFRtI
D+0obC3G/KfZvFcSU6bySxLpYItwELeCkyjWAQy6w7RQh8pjFIKvaje4GL3O/KnKmIqWVAJDCfmU
VR5gF7uzXTeboC4g26MIcXhgVLuZUUPq1bl7j2zCazeB1jWPbqayfF9fxkUBURoKITlHiliXmhfT
MIcUnNyaU//Q0nyH6QW1p5nTtqstibWVYfEtPTnQNGyLCYR3oOzU7a+IcwRJ4hw0u/bHiPxYF2vh
/sBz669YwiWlMFMv3BTrOU/ptg0fNA2MgZ9mmMGxghMJQjOQAKM5WnBVqqpNLJez4iaGvQElrtf2
ZBM7jmTZFszuGYywbEnUD5UVQhZix79KdwzaybjVMPI6YuPWwRz2zy8dmO/4wCP4ExdtGtM8zW2T
TbBOxmbSb7Rh9ude1sa/YNtBMsPbyXCPwJMULBJGX6t2p4A5uVUtn4HUsa2eSV56Zcge6uQrqb+s
C7WkeggHu3wsC4ZkiqXQ2tR2cU9xPYLlc4tBuhtE045q7WA8wMc60pJdMmwbtzxcFyyhIFlplwlT
OrgUlVt9K5EY6Lv58x4YRgdifCkIjExYdkG5KztWTZ3BzE6d9tAN05eh5dFb2fjfpTMEHwzl6ihZ
x6geAWaejLZNbLyJrWKH7ICXuYdhlOVWlpT7FIRv3IlNsMykKFFdgyltioWROaD2LgyvAr8pps/V
COwCfKMPMvdyaZP4CCxwKvDmPzGXpKaRWisRmMKdMHsoaLHvSlkgd0njTINA4fjYXEzSOBdMjwjv
/QOEFtZuEqTNhNFwk2WP4RatIXXsVVlBf67r3tKOgRLDhPuCiBP04xwzbA0jZAQGNkfgFqyfLZhL
9cy3jCb4ByBUEqBqjdfIibeGGikpIdySO+Aw9WAjEXBoiyNlYLReR1raKdBxYv2QlcKrRnACmdm4
5sjHDo9p8REW07uZ6RJ3bHHV0F8NfwVqjvU7XzW9xSAonQHCLH/UQ+Jjis+ONU/rciwZPPjOeC6B
wQjBJgHEqZRpxvsF/EyKFppHhmxmfdPlM6Ve02j6tJ9bPOMDuN3JVZIkiqx6WHbOxHXk3DZItuMw
t+lBnY4RiWFsA1LO4HT/bOEu7kUEbeExWagcRjXW+YLmYYfRTQbYlEcdNVFz0l0TFiWI3irb9UVd
FOoESNB3K4bdIvwWCYsUtYYomG1+hXMGprfey5vHdbClHcTTHVXz/P2OXTyXqjFGRS1DXCGlOW8x
deslbrR9rGrbPGv3mBLos0T2blzSTJPzljh4j2CUibCQcT2DwwAzkH27qLcmJXtHxzwpR1azueR8
wgzyGwtY+HMumW6nGak6nGZMEvco3cOr8cLyWZuRf1IOdfjkpBJmg6VTDX4gPBPA9o/BfeJagpnY
mbiGmLPiaY15Xc2uJPC+aH//QojNeHg2JE5CAKH2ZqBht9Cim2UvZSpR9iUcVMZgc/h0DfT8ny9e
RDDcGS3JuO/HEBMZQueHWw+23ysggElGtvu8Ep5aeEEjZtXt47mBy2nE1THEuLbKQeVmZYHiPzQ2
+px/6FlGJA7opYh4ZUH/YLwQwMCwtXMRiTGQgeKe9qlmeW5celNYBVFLvFKW97k80EByQOyEYcV4
B4lIvBaxR4kAZ8Q+ltYXW/vIyTEH48wo65W/PFrnSFzmE78jzma7Kk1O1wN5mLtxwcI1V1/Xd0sG
IhhdOkfdmHNxOuWNoj0yrA55+OnbC3wncDRhaXGB4QifC5I4PebYRSB7zWgTWHm/L+x8ayjF52HQ
hAG7h0mouPfFFLtKslgpNLBpGoX+FSSIOzvkJcPggVhfskvLgBfBXxwxyV6ABbmlxm8O1MiPZ7bp
m0wiyiKEi9EosDwwrGLal+gY7qdQC+zyqFH3KyUCW2Iay/y/y35FFNGANAtBOT4YGMUo5xujawoZ
7cwF+3qOPH2PeSbdcwX+WqJc1fH9DKK50ECSQ5FIt3CEUHeIxxWCp5g8ItbYWAkyQGEC2DpLv80d
uwtphByzsqvq4QeLZT2mC7aBT3lFIoDzU2O09LmUvRGlObjfQaBkq9ve+FbScD8OCUovh+26ZiwJ
doIkasaotM5cj0Cq20cMbIW93UQG23XTlumytM3ljQhF/yuVmLWNJ21EVxewUoz10Z7sYWvat+mw
tfS3xHY2qiOrRViwFBootzkzE2zfxS1iGklKcpZV/mgwb4ofRn0KciZ5BC+u4B8QEAqd71VToYgM
DAyQSjMCF0lCx8TQsvbdVV8d5dPVS7DeoNF0cQi4ORe7t7IOgUKrhsHIlWOS8rklP9f1YWHJyO9J
k7BInM9QOF/hhEQEa3GM1RB8yQaxvxgWZq+5s91t1pEWDAZiPLw84PexEl+LSOrkSq7b4NMGX5gx
HEgrqYu7BABzKrhNeeEwaoZFH4IktHNccAzCV8kHcKfmYI5VrWBdikudxo+biKnjEYLLVZw4kGLi
au7UcCZri90XIIzjdEGqGb73I8zgHKY+Rhb5RapKfL0lQ4i5daA+hzlEZ7D49OkaNcuaEBYpDpv+
ONgzered/siq4TinHUZ658OxakZ9Zyjm4Eeq0Ussx+XyagTcRbgdMUwRDz3BRqWFacV6hnJvS9Fv
rGF8RBhSZjEWMJDiRVsNYksIMIkh9hqxtLydFLC74xVXRi9N0ezW929B34Hg8k5IxL0xDv389GLG
fF3QKar8WHePs2PtGvatkxXE/GbhPs9N8NS+jmooDPNYeG/n5pzqLmzEuCVb5fbbGBRfUVMbOH7N
vN30vXl75BMWyqvr7K7x8tcn5Tk+0i92MEnEvVRX/iEWEowYQXT5Ku/SutSMDOIaVeq7ZjV4djvu
Zz6UtOmCKWweW4rSuFyJP68tfAbZb2i4VGL9ecXasuxNALdNOnpMH6+NOZIMk1jUlhMMfqueeJ9R
rjm52gEDJbceM6dbvTI/1tVlaf2Qq8PzESONiC4W7Wcpw9DnEBtpjXdmeNuX74nhuQNGVH3V7Psk
lPhtDr5Y1JtTOP7/JxKlaYNq8CStfFf5qvdbZKB7emjo9954GCNJP8Jl4R5yWIi4GzCZ0FFXLELI
eorYYJMDbK+0O+dB3VS+/oEHiRWYQXHod9n3H+uruXT4ThEF8YYhndpBgXj1PNzqOri0k/haD2XU
Z0swSGmBVgVFYwhsCM+7EHU3DkZFQRqHbaZwONQNC0atl7TJXRa0YwENXcMxB5s2clb8O052q3WH
bHTGqvLnu/h63GKAJniltS/Vtfkd5JMSZZeiCdquamqIOQpAw4xutI9bu2SnXTVX8y2iDSO4rte3
aulsGS7WSYUPjFy4sIbupJijqdXYKtCvumCSl85t+v0MFZX9FEKIO9k2JXj5AMLQvPzQvuv+7KmK
13qWFmTX/XH2vyIpJOvzWhIMxIy2DqpovFrEMI2a1mFTWQyudvNYpd872aSBS5ZjaAUS+xi5xV+U
cBHOtSIkaCRqxqHyy0N659w8Wz8wDe12PqpPWeA7mELh412mJMH6fi3pPHhz0ZGugjgX9kpA1Uis
10ZX+RnTkY4xUK0fejmTeSFcycQ9O4Xhq3ui8lMZ2XFDe9iMu2ryhk35o/KdZzBHZzv7prpuXq19
feUe5h/r0v0OC67hCkeNUGUoQbaBI737Mnp9MN+V1wNs1tZ4qrzsJ72uMVakj7wWNNKpV78px03X
+fnXKZg8cpCSvC9dC6fLIJxFS0mtSLXwOS3bkL39hN6gKyugG/2JVgHbjhs3MPf1dXKXvfmZzEla
3GpUQSHlByXDC+t8DxLVbsHiBAUj9YdBdDyAXyopZ8/CRqPGik99RvEY8lLCgjPLTiM3a1GdOMUB
pu4FbXWPUKDnjqq/vrdLSKbDKx1UkOnirX8ujmr3bRxhkAWGEKfvRlde1UnbeBrB1jFZ7nzh8PO6
AFRd8XcIQqbnWKWh0TBOVLQsdhU54hDXPgaqyO6fy/ZK3Kioc0AUGMsHf1k4jGlsR1YxTPAaXpwv
9nUb2B5aEcAA52Hezuh3wXzUNa+6TveRrHFtyaqeYQsntEaKrO5qYOs++1W8Ntf5vXFV1J4DvXTx
QvGN2qMv6tv6Ji4t7KnEgro0NYp+ihyoaXqdGE86lcRjFnQeNGUIAmkwb4gECRuXxhY4TGL8vq2O
np68FuExlBVxLDlEZyDChQSOQ7elFCDKlbVrr7Vr+2q+cjfKTxZMQaJ56hWTiMXvAsGs4cnKgz4I
M/Ghmef6aKfVbLAJ+pir6d4s221KHc+l/aao1Y2TjxIfYnGXTBTgIGmLxlAxMMyGZGAs1KGXRbyL
1eqmHsLNuiIsWEY8vqH5yM4hLSG+4JJ0DPO2IpWP4iwfjPd5cjDZ9VhvamfCfZR6hiVxw5ZU4xRR
2LWMjP1YlyYUPpyVoz7V/bEn9mtm0Jd10WRAwqnWqsZqGReN9cUmblu/R06kSWQ3+ZI95LUCaERH
HSqciHOdmFx1SkYXOtGOrd9Sx9fGLNDAJVnJ6FmXBDpB+h1yOLnM5zQfaJFpuEgyB0QBZpCiSUSN
FUluZwkGZGLIZSLph+SwsG7FUI11jWQHSpCjO2tMv6V28eTU5HV9exY0D4UcaGpH3Qhm/Inrpqag
XlVCF7Z90G6iEC/vUr8KFX3TEOto5BnaC42fcVRJLN9lRy2/iP/iiqs4jr1VFB3ESyvtbVCTDQa9
7usCxZV2dAVrtunALUFbusVk9Ucr0XfrYi+oi8NnPuBtqsPtFE1I3CBQFbKI+llYo9HjfQ6Jp0ff
Btlon4Vd5ISLiGeg4Aj8yIIFBodkbDpVglB/zryW7Kb8q5o/r8uyYJ/OMISjnKOlPBnDmPoqCgjG
xEQ5juxd8zvMKJjcMwxBGzGgeFQ1BjmUpwbdh/fVF+MxOxY3zduUeiYGJH+f79JdsW22ypU9eOYd
qLP1Ld1FuZe/MMkbXLaofEFOTmBTN6BExIB7f3SOuXEYEFDWn9bXdBkCz1M0aPFCNMGcFINWDq4D
ed3p3mm+jOQ9n9//E4TIscsyx6JVAwgrPzrhYx89FNPjOsSiliNujHlg4PJFkeX5QnWoCx8TgoXC
4JrHPO+8ulNrVFBPV5Oe/sOK8XA75pzAScQkhHMse0QY2yxK6kcaDUKWPUYMM15b7WVdpCVlh5sI
egb0cCNCJ8C0QzO6TllTf1CH63FSdtH8ax1hYdEQ1YFv4SJGoZtiEiseWKej4AJPXY3mwTxlvac3
OgYxjp1zP6Ik6GEd71LVwBeEKesa0s4onBKTqEaoszAm8J/m8mbQnxTtho+oWMe49JiAgagqHxAD
sydaefBrGx2r4MLQ7l0r98mM7onuNYa31h3WkRal+Ysk2nW7date7XE7VulecbyMfJsyyYJdXlk6
wisoeECIxcIbiH/CyfG3dRXWrsXcFD3bT2CQQyAufmuifT1clfHeZh/rEi2t3Skc15cTuKYdzBkd
DvDNhtGf1INRZH6NwmEW3etpLdmopeVDdAdRdnA9aKhCOAdjgx5D8x0EJJQc7erFI3jmdkiUfDrp
o6OdgpcNg7Iff3OZT2RiptOhhB6GAS3I3gRCeaOX+OhLgsCfwM2HrIsJsk8BQVOaMRky6nfNdzI9
WtXHkH763oMQNoI2vEoUCT1hrZrZdnvLAgR1D4b1oYBX7vM7j+OCX+ZDueHzncuQm2mIbsCU+uC9
t+iL4/7ounvVORitbNrRpc0Ba+wJknOOlCiF4lAwoyJLpHmxe2DtHSHUY8NuXaKlXUE9N+pqUR+M
KJuwKzEFT7IaY8nC6Quj1xM6zdtKNuZoEcQw4N1hIhUCLcKygfXZsc05x9053po9hlOrV6Um80hk
IMKKNWGrRqUJEORHci33TOW5iyVxu8u7BruC9DF8REQIXV1wekqKDqAsAQZr9O7AyuRVUSftHw4K
oisISWFGEMq2hS2p3DTsWIh7U4XnNoOKIMKmIDXp/8PO/4FBEvZcw/qstgzEwSGL9a4q37Poinz+
SYnlOoEQzqOFcW1dNwBCcw6h/qaRLU1e16VYPCcWaGKQqLDtizpIbeqZE5cF4mvxyxC/t+RYVHe6
LBi9qFuwLCqfcUZAj3m+VrEZ0sEoIMjAkm1UJJs5L58K8vlCZqzXCYxwsTjTUFWYNUP9cngr+/sc
GcWu+7W+YIsqfIIhnMXKaFMF8RLqT0Wy18nwGo+yaIwMQjiJIzH6rOsAoVb3RfrN/TRXKXyj02US
DkhDsghBF/x+2GAMSf8tzaOt20hiPMuK9WfLRWe8cfOB1SZAtM56igY79YYspBvWOxtt6CT5SsmK
iZf8NCk6mRUcedK5qEy+psPX/7TrRD9XYNUppnimfMn6alMZY+B2wTqC5IiIHQZp1ptWrQOhb256
Z0v0oy4rB1iEQK8iykYQnQBx6LkQ5kjVLB8BkZWxRzLEYjHpMkGz/LokC6Ff6NcJjqC/sTYko90D
R99p2+6Y3Fa31QuyEXt79jDqMvOy+25vP6+jLguHNhBNRdcs3L1z4cImqzPVpnAt4hej3uTFz05G
Erqo0qiF/x8E18ITH8+OZ1udQ8jFqtcuftJ71avSF5A6SW6WhVAOX8C/QIK5RFKAtUUNWcCTrSWe
/lFeNZ59o+ySwN1F39YXju/GeSDiHEwwmsywkKIz8P6LnEALvxtJFyjoN2HT0bIO9Sjzx3+/J9fw
BC3M2pGh4xh46rQvNqqfvJqgeLdv+2Ozzw7ui+K5m37THpWdsWsekwBt/OsCc4C1DxDUU+nYaMGA
Q1OadEPi14FlHsGzp2kq3+wkZlCmloKtHWwaK6MBsNlAMIx2v5hLdwMtJQGchbKss138XQl0opsK
sXutRh2FP8VPpAxoTrwiCgp60yFZRvq9qfQgnpKspEQ4sSpw1saYUIxA8e28vKe667s8PtzO+/+0
YYZ+fu4M3LklSQGDQWgHpsR+o97o7GMowOoESqt1sMWr5O/Zu8jLz/+zI7MxeQrNH3PFfliHkC2b
YEf0DqzGVQGd6NSPIt/D8fZo8vTfMAQTMuTDZOdc77rkYLe3VfVcOB//DUIwHInVzt3AIaryipCb
MLnOZKdHYpvEqtDRCSMr7QHhjO3rPCmPad94it1eR/m0GY340BNZEFEGKViHaEYVqhMDsjfMlzht
nukwb2x7OuZmcoxJcuXQSKLfy/cKvG/7Nw2L2GFVhl3RGS2/lxX63OkqhheOW3uqbpLW/BdzBAcA
XRl4rIKu4PwogR3LoXWCo1T0emDVw4ZZk6dJJ4cvavgJjHBizc5p3HTCIo7mGETIAfRKdmswGT3v
5TQL7smiyx7hZJTF4Q1zLg7MeJWYBaoDwi9K7CVfigdcWTfNPkKE8YAL5IiaP+0jPcg89MUdO8EV
5LMrqqt1DFzkUTD8LvPRczIDC/WL/2KOTpAEt4ZVPTpfQgYTC03sXlL1ff0QL16GJ78v2CK708Ks
B5Wn7+o/S+ehZ4YXDV6XPYWaxKtZ1om/eyVYpGxIlQrzOXBDdV+V/he6t1h1WBeGX6YXN/uJMIJF
Csty1JISEEV0o0bvoCBU82tM1x31Yxv9H2nftSM5Diz7RQJkKemVUrn2bnq650UYK0N5Q5mvv8E5
9+xUsYQius/TANuLCpFMJsnMyMjQGRUjWrMC5LxEQYgPnrAtuQofDa4L1uDVYZn5r8w2tiAVMpov
Bc1KVdprbZ1EfB4V4sSFQoF0a5ptf9FsDqyF1Nep4W29AWQOL0UoM//h10QVDVLhSWMztLKsdBHd
mEy2S+IQbNEQwj7BuECNUxEVUmFJd6SiacvCTDA2D+ehd60Nf2L/CcyVcCbx5rKFiM+WLUREIAzQ
kFGHLJeCdGPLmQ5yBZqEX4/la2kGParVPY663WbL0SvzMtzqtewYT3IUw+TEht8CL4aghGsf/Gik
lv8ye/dTfTfVX+oipo1rK2DXttoxquQ07CTv3doSi6fdetOOV4y6iUo7TAUieY7RixYC/as6QCk3
04PYutPqT5xWIimBBmdIGUJoWHLvY8Jwq8VplaTp1dwU1M6dO3syFG5DfOmZURzBSG7DcaIEzrzF
SNi0r1K2cb1acT9fdRWiDFLH2xt1NJKJG7yKxtSDm02MBLXNdDK+5PM3x9h+xt7+wzkrCiojAynW
CR7QjttvS/+CVs+BNaZUt1q6oJS0HtJtmkWIv6uERlYnEbxPpHddH9UZ0lrNCOQmRifWKvvSQg/N
VAxtfQb//b74+9EDp+E+iSvxvjeMdg+BgTufZRklJdjpleocWcdCkQkuFRYqtqXVwvaJeaZjLDpi
ldRxcuiVpmFiavvBMRUH/Oo2Es24/wfLlsLIYA1ZrWcDiw9WyBiox9VLbH7mpDoCke5JulUMbpoD
xMk59b6Xw5c0UYTgVsiG0AhwkKXwUOMhCtBPF4jnKKfhIOUG8yPUCKLHcPpZXZGMRtviUH6Nd9NV
uZtDdgAd+EpFhF1dsCNsyc2WWtfPnohhzHWLzZWAvR3ZjGqacz8qj8aVFYOWHYpzHQ/VrWd9xudp
SPAnF6lfsrH5I9c2fvT74/sYzG3IwoCIKur4pd3EIA1FCgISkY1Cd3sudhZacDoRpFtadz8X5qMV
gRrYtcFQfbjlMoQ5wJIC2VZUwePf03Ukiz6WYwYekT00Q1hlMbv2Uf6+1xNlpHDFZ6DKCix4kA9Q
9ifzAM1yKOfIgIuCcPOX3imDdkacWDGVa8sFq0TmAXog6OQhTSVfnI4UAzJ0jW3e5giKeBO/tevm
yjWs5Cb29OHgFCwK7Rl92iAqUoYgVIP4Oxj6xoxxoUtjdLjOVGUva5+FBCg2BcGWwelzOs3F2C3c
EUH+aRqWnQtPE5pQAtpoZjYqpmDlfoVKNtRhg7QCxoIn7Q6e2TkKb3C/QuIaYjI3dvU4aD3N48dW
212e7ZX71QmUdPMgRNRi+4Bi1QMfEhRcVRR1Na2ZBpH2HaoyCse2MosneNIlpB0Zn3mP9BWuq1ej
6/9us35v2cknnmEo0QDVHuI/kE6QGRKsTSCfZMFS837a9r23YWazvTx1K0M5gZAOuKGyWr1GG7eg
TLxsl+vsPau8JBxFsflnkJDjRwQA+0EmQmZF69dth0VK09HdFXZe7Jo5RYHgkKpC5uuD+gclrY9J
0kxreyR865IHjbW1ez8cVAqMK/aNmfsHIj7i6GqwoHFDj44QyC5ycmtaKcJ2V5470yovglQlAb5i
4Xg/uCh+hQooKEYSWNIvrZlPGNGQVOVmtjr+YlfpzouXCqJ+bN5VLc++6O1QKC7DK6OEqaMyGi9N
cKZllZXO8CttinAB8kB8NNlrbd8m5R8j3fvJ62X7UCDJYisVhP0q1wTS3GtXQ8wOw1hs7MF+JD1o
pJ6mf8JBQaUTVR7wTpaBfjCnC9hPLC2HSavwiHArmrazH3S9328TVNvQZeyh0LNMqtjiyp0BNamo
BMeF3MKrWjrn0paVecuwkO48oXLtacgho/STKztdC0cuvS6OcWSlg6UqbAdtnXD+ZB54CJ4T1gvH
k5o/kDwNmRl9NUgPERYU7mnai2txxcVMMU75ydvWOu+HGOPkQ1HSYppoJqT5+sKE3u/ydNl0VsHA
UILCkYEoowxWOH6sO4KpkmC/696bkbJwLL4lWXgZZ20Xwlr+w5GONBAjOp5ZwPGiMbwtw6qMA795
0NjWMzeXoVaHZFmCNA7R1bPGtYs/oX+8A2+Jkoybsnssdf/Ql1fTJ/Y3yHe4N2NQ2OQyozBy6sIx
RHbW1jm8ctTv8H/bVJs6jfKqYzdJnn2CKoN7F5qsQIsHt3eZtTakdjXlMZ6L2WRdl0MSaFl3DS6i
4pRenUKEZyGQi3DZGX8JTTFbl024npf9Dm4aT2zq+QevVxD8VTDCaI7OgYyVol0bYCav0tG9sdtC
JKOibbVsLM39hAW6aGoB/XxoQZ8p9TR2DkaroEyX/r2mBWb6k3X7bnzx3IJGqgiZ8EWyDzkGk45R
vbJNv8rAZsuYR/n8w8bT1zO+suydDX/K/sZU6V4KjysDIrSJC4Ko7kMF2elU1knK9UwAagacb06u
s9nZQP9r+/G95Zmi2E7HLEJS/RQmgrpVojniWgX18ZIXIXfH0Kq/z+CfXUZam0EPCwWmLraWIzMP
K2J2yLAILwhPoXnphs/3fPg1kKvYfSpxZyjjX5cRV6dQiL+g8A4hEZnw3ld9nC8RprCx2OPc1vem
gXyEpWp5vRZihMv4D0cm2ngT+gWUDHPoxuNG79vr2TF/WHn/pY7ROb2sDqnHMhrn9rOnx6+Xx7jm
hoVcM0ipEBA/I11Uo6ZNTBdnW0zoML7oxcFdHliUUBcKy9HwiQ1+DCdtgzi1UpDYAWeRL6Z+mOM6
jLu3yFJR+8TvnFn/0bCk+8hitTm3BA+WLfet/VZ9XIvVxMsaLz+k4UxRinRq9gkK4IbZw++Xnvk4
psXzNNqhk6qC3avDQKcahBFwU4WG7SkMkIsMGWyEzOyD7icUhX0Kx/73Kng2U/8g5KtiWeuFnkP6
NHDvK2ht3kwHtpsfmjd7S54J/V7/MTbRptp0G4jxI/J9uGx+qwOEJBei+dAOwi1LGuBUxYYpHjIo
Hg56Cw06LcWle9XAjxCke0bLc8trUfKNgOmXxj0UaC21eMj3WEHevjErvDyeVZdxhCa9ns0eEnbQ
K8HFG2nFMv89uPtGRQJbnTN0/gRLHYpOZ6XHzVC6XiwyEiXPbdpAXSywua0IA6y8IMB2R7AFng9X
QflujcqVcU6EX7fmekPIA56YEEb5qZcv/vx2ec7WxiNktlDoATmNMyGdhcV9RggskEMOsvxVZwoX
d/n3UQd5amNzs3hF7uH3jfR7W2Ug0Xy5PIC1Rf83AMRpTgESYlddmQFgJls/eyzzkNgfL06Aftz/
zhEO9FMImzV6OneAaOO7xQ8notglqiFIdltz3qeRid+vWbUlNdvOvU+LOvvEbQHqzriLgz2ON7j4
jKP7XdpxqIGIHGhrJzSOD4VdhIV2zfOnyytC8DuyUzvGEX8/wslTC0FPGzg6YnLdnzi/KiISDEyR
9lxRUoHczdF4xC46wmnMmc31iGkbB/++aLtNmRhh1Fovs+Zej3wO+p5v3LxAh+O03uZ5dofORqqP
WNuqxx8hXZpzPe9KW+QKhyvt3n+eH3loUGZTw6X+Tj9E+zksN9kX76unODtUwNLpNNtOZ87oCRIk
o/EVO+xOi7LDPPubusoOAy8fLy+qAs6T9nHi1eNgC35tnN5O04/lKc5vZgh4GM+XcVb9xb9FlSsE
l6LLCXS9sJ0Te28U47VdqLLKKghpOxOjnJfKxcxV9c7WY4SqVV27/laUXNgCcgeLhflLjI6VOFnv
i7v8vt82NA8fyu3U0yWmrqDwdj/4bdtQR9WWTLH7PDH6k11hozuHgMaRa/LHxbJp0h50VZe9VZ91
tE6SM0Fn5bEqOsC4o3WtpeU1wqWPhe9+ypd4iBdCaxf9oiQrb5u+mhvBGXbNIjr0XuQHdpub0O5q
mpsu4vnHE80nL3ppO1vj4v9PArhm37x+O7UmTa2YOoYqArNihACCTgXKzpFWkI/4udTTaOkGcG3a
NKymgCxVeHkn/aVsS0Z4DCFHznLUVpWTBghna+3HYN7YwUTLa+3LnX4/vsc3VmC+tNS6rXfRhrWU
/Sj+MFVrC8Uw5YDW4nvcSDN8AxtBP4hSBM8Uh+eKvZ+MUtrNEbP6pKyAgLQ+7azH2PcDvX0sI4Ul
/o1MX5pO6ZTmtVvUiQugJqdO2G6LuyGm1v28Kbf6zgmHgDy619Pee1womtU8zD/jhzhwd1X4niJ5
m4UNnbdzRbuUuldpqLrLr+zHk2mQtn3kzOj84+PrLO5TvcUZxHdKXTsViLTp4zpx/KoASFzFaMzU
ohIiIOh5cNlwVTYj3R+cbiR2vgDFIE/oOEQb4/tlgJVhiMe2JXp5OATllKcukmv5PGXNX4XR7yNa
ROrR9z759QkMCxVhgiWlo576FKNE8CfpWFZAxmIwbpPW9bZa5cRaEHVar5KSWntHonkWavWg1ILC
lLOXnJM6yHgBzcxD26Hse7yJdm1K770H8tJfa99STl39FkT9ZwhjI7iXBIrxrizayRdI2zCJlnYo
a/EFaB7bdQ3VotfLMypcvbT/IAsr+ijgiQfxAOm6N4w5S7uGFUHM3Gw7ePVeb5pDNBevmP2XpBjv
ynw5OKbigbQiBIcA3hGudCQYRpbEhQ1cNw6TF6+mWULzP/Om2dybGv06hvGzMdPu4B/4SDPF02PF
uxFRVi6i5y7kBWSnE3cF2lkWRdDbvzzvNdd7WOtjrIzvqXDE8h7dGsqJofOMBRzXZ6HbGYgiRofF
qa8cnyuiUGfrCIEwaMigKv6vnqnMWvB6BwqIxVAG5mSGeZIFHZhpY7KZ6gQBneupfQJfV+FS1oZn
o04dGsxI2J6RGLy0TKDyOBQBce+i8vcy+sE0mEFuzYpbub2K5GO9BLMFnbSl56jrR3HSEiB1mzys
9vYOxZpbI8xvuEn53tm+jdTYuvdQYLvTKAS7OS1pFbwnG6gNQ1ZwujY27FDeeeFY0X3/Nt+kW/66
7CL6CBGL22TzenlTrW1bdFpDabRQokMA4HTdB9Z1k2OPmBj94LOEjsPvzwAgTiekpBC0k+ajS71q
AGG+CBDoLKjGnKvIHBSXttVBoIj8by5BhNtPBzGyvIpzQY4YuxLibCncCsKp8+C6m8uDWSPMEwfh
WjCXAIbOfqdI+tJBdXIGUp3suvIuszajfjWysGggLBPidrqtihtStziB3+bxwOM3rdkb+Q/FZ5xt
IdED6OgzpMOFZXEaZxOMjL1CjngJ2x9N2EAT7vewYybVDsmN85BsvM2wJ3ezIh+6OtkIugp5bgfU
bWlB066YOPR8CjQBLAK/eOyhrnJ5eOLrZUePYwyUPij1IsUs2eToa8NYVil+vWu2jpbuY1/buomp
gFmbREhOGGgPhkr3MxW12CEcfGZYJifT0G2WYtL+aLwdcEjabCahTpoC3bDH6VeOM9wNYk1zVQ0D
1rIPBBIo2Bk6yAmIypwalMXA7yiQugy0PWowBjr9mEjoQLRoq5XUUnjetYmFPAWqZET0xzOlM9pv
qniwGIeTt/e+9a0xqAem1scX7xhD2ouJV0DJd4Z58JKiOVU2I1ep0tn4+6GyhRyDSNsQajxlksUY
SNrSZuNS3tOC8ve3alfQmJJf1c51cU0P0LbvZgmunF/zXkV6Xp1LJGOFvpswU2nhEPitDNvCJ9ju
9IvcIHq3KYZUcfqrQMRhc3Qqx4U24fQHSDNCdaUGY+ZQJE1PcR/Rtx9fNwctAUVLLoS35VKxAjm8
hQzCs2U3i33faLeTynuuHY3HENJFyiodcF8cQGTmHy268bUrFy3N+aJ6c67iHHlHyUO5Y9IgpwWc
bsKZ6ce3MdSHmT5C10pVWqmCknZUBanepAJXKWiTgXZV6LYtbR2btvX3y8uz6iiOXb60r9CvLIFb
BNLivy+xK9picO9b0jzjDwE2md4cWMUUt5mVoB+qZf4ZueSJo4q5WlzidpC/dNUd6e+n5VbP7lXF
lmuzeAwjGUY95ZCwXTA2zb9nnU19cxulu04pGrfm8RGGAiXdRA2BLXfktflUmjGfsFpvUBX3ElSG
Z1fR0xxTlXzm6sb1IQaES4JwVOJLjjZuzU1jNnUgMXTSBhvRfPTc7WWLUED8NZgjCHc0lqVrsDYz
qun5e7fc1ap+v2sRJNEF8H+HIVdWGtGgtTgAxenUbSAX2FM8f4aBgtBbZRsOUdVlZ9+nYedS7258
jAL/4O6skWoc8SzFwbJ27wDDDQrD0FrTwSeSprQsep4SowhK67czldSYFLdIYWXyoYIWQeJmB4rD
WTKez8bg1CbBmpnvs7NbkFgosKvNOqaj+6XyVCLGa5vrGE86xMYEvesyB3ja6CC3fNPHLXrmXsfG
c/GJfKJ4dIl+jhDNh47X6dxxw26jpfCLoEK9FNdz6he/ez+nvf/MU0U87m9kQ5pHgOGFjoPEORfa
AokzHtI2gmEGdsCfR5sWBZ0bOr6m1/3B2hZQhC+fgD7ltHnwD/5uKKkfEppt7C5QPaBX1IBB+/z3
OURKXJAqYmWrYezljbcjQfkSb9httKfabXJtXaXP+tPlfakElCYb5boNUjAYf0qod0ih2Bw/9nvE
/J6n1yjID/XulwJR+P4LM06kU2gZiwiSN0Acgx7sXcoCxBu3D6BtXeGVvWPhZby1aNPJlEpnUTKM
o1c0wOvD/sa6WXgA1RgKNYF7SH1+r+5i+pW04R2WOEGRJdyswvUpp1jaOmXyV/r/7wd0t525hY2R
7c/46qvp0cilCJIMVEVc/vtSPZ1l9JJF5En0hoQLkq/qTpwj989Bj4ObwNpGIatM8FHjvZM+eSCU
jc5bjUCQHycBalnZXNCG72u9evTjJkBpP9Ff46aCzGG50do8nCzFrJyfouL70Jwdamq4ksoO0mq8
OiohexI4FaeRjtq1oJhJUDFVMEXM7slEgPgulPRw7YVm31mwsfM1dCRO0AbeaFi3rUaXg67qqnq0
rqL4jukS1JqiTF3aRo6JqtwyRR/OqfHYIZvYLwaW2P6yKZ/dCDAUaKmZKCyEqBoyTJJjtPoIqTo8
NUlpB8Ng3eYa+k41h9HLaGnlYa3vQY9X3KrOFgqgomIFrBofPF+5GU3Za1aOkB6ucuR3Zrx0dUmT
JKZJqSpCPrsiAAi5aYS9kGQy0UvrdHRORmaSOi2AevLsxvF9a9UvaecqXikrK4VTE5rQQr8P/Xyl
k7nsm9mytbJAvD5+zz37MV8+3FxAPI6x5RCqQkUhOqWfjqRNIRmA6hxA5Dp1JxtX+e9Lvid5u7ls
ECtr46GzANrBYDOBJiGNpZ28HDRHuwic+pEUT1OxLZaHvvhxGWVlYdCSQYR1QX2FkJ/4+9HdDe0A
IeRWOXgkR/PDjF5cXeRfs3FUhGpWYUzQvH2xf6AbeAqjaV6XIZCEk8hxoLjfwSHZmwrSNh8fjaDj
oRsXKMoglZ/CRBpks3OOjqhFFlGv+a3FYF9BIv4yypqVQZsAIUpT9ByWKbVo/suyeRZ9V+0mmLPh
Dpm/p89A4EWPHrzQ4XalgZiV3ia2U6Jb5Bwf6m6Euhevf17GWDMwoeKH2BmiML5MpHXcwoMIVo28
WfXTmx5r970CG8cG1mWctenCguiwLlgzonWnixLb7QI14bYM/Gq4GQ2UDeW9Yq+smdcxhPRsyyBg
g9guIGpP2y5pe5M59q/443J72PuidaeoQMSukWu//TlCDnkADOmf0vLH4keoWlA1aDy7jJ+A4Dw4
na486ezG4QDRwG+u60MNscicMDqmT9Og8Jer8/bfgM76WqE8Lk7qCFhJl2wrfzkwu0K4vwgvW8CK
pYEWjr6TeIKaiFVL1lxOUYrWA8jQwgUF8YTCoH6kkfUaTR/t3IDL4DGQMMUjb0ZSLTGsGUC8Sqon
Z0ijAyKa07Wdm/P28pjO3miAQjYVnbocVz8vvZtdLefcghOwSf3CIzPw8xadgZBTt/3oJtIjSriq
+mJluWDlyBLjqAYJUL6I5CV4LnWCfBVDCy1kjeicZ+Bm/748sjUUmJ2g8YtjQc5hpBYfEXCHXzA1
flX23p80J1d+pVLeWXELJ8k3ySiYNUZlyzCYqZnRsOsJJRibywNRIUjWkHms8knCMZBu3uWjtYl9
T2EFqxBgO2BJcDt0ZFJQr6exPhmAAAXhBdqsGycePxoqh6GhVul/IWS626RFzmDkgMgdQtGL4Udl
ZC/+ECliDituBwx2HGcikYLsrnRD6zSexK2HRmKZmWwytPep0Ax5/jZqLoUYxmdWxvZEBwEbD3ND
WvvGquwl5RgTSEGPUdeiz7yqznfVio8gpMXnqR+RwQME8eKghIwUymMeNXfaXbaxNTdgQgIb5Zw+
FkmuDSn8KIUEK9p85yTfonsNJeyh6rJNo/GwIJtWFdNYeSbgYguRCTQuwL/yRapK8Z+LCgX20RQ9
5f5Pt1hCq/9VZNd9GuiiiKnoFUNcswyU3YOQLe4Kplzak+Z8LPt5RvP36KEjD0n6bljf9Pl1MFTk
kVUkoQ+D0XkorBBreuS+ETuZhyo10JedR3eOV4dWy0CvIFuLoG9G0SviQ2trB8ECqLhgKtFtUTL5
fBnLcrRtmIjOo5b6Vu0cGI+Mq9rn7R4KNegH0doG0jf122WrWTsQQabHxctDcSWC6acDBbCuFbMI
zJiPRgQq+lxS0r/1H9d1hPNAOQ80reCeoFAgZvxoRtExFf2/2xhrV/7Oym8uqhEilST06mCOMMQ0
H2F02eAkU4XX6rDcx91AWzeCTMDOVypnrW1ptDZApYMwfiS7ToFQdzjEHoKVQTqg1AHxZg2VKGhw
HHxicY5gxHiPxpN0FqsjF3NmuEib5xQtn4N22lujwuOuzhuukqD0wP7OGtHHZGzteUhLEF2uouTW
TX2qGTsG13t5PKvTdoQjrQ/ROj+PWIbxJCCDL9eatV00VRPMta2L2r//BiPtpYI5Wuf1GEzUbn00
03CQDzXb6zZ5SpL9/2k8ss6O3nVsaDWYQWcj0MdeRij5ROzjN2M8Vv8bj+z00L8csTcH4yH+czk8
sPq9UvEk1+4OKK1xsfy4RyIufGpndpzzLC1wWU0j/ZBxcvDmRmFi57k67H+QC/FIFdnUs6aroKN4
Y2PhuDBBoGotA9y7Kb73NfsaUvrXZTwfpmi4b2p9t9Sx4uKyZhKo7Eawx8EJj0PydHzQnGnrJMEb
1tbL0IgXWrbWjcHf0+7GVgktr9m461g2pJfAPIRfPcWqXa1Hw8AcujPtGO3cBR2B3VQf7yorV/Vr
X1s2pO7QAQd9SBBrkizd94u4ZD6Gxfz0fqyzr3zIvly28L9BJCmuCeUtMDYRXDBAC5WmrvBrZ7bF
G1Bn5TZd3Ktp8L/6bX7lOGyfE3RwLl7rur1HqCXM54wcLuOveSYUu8Js0PEYIVxpNkER7dlA4DE6
B2mCFlndpQ+EqIOhGOjfgJw80GMk6ZbWG002aD6QXJQdQXHRWJwF6daxZRsd/KYCxbylX27INBPE
7yOtT7eGXxjvTj+OTQDSqzEHcQQ63YsbN937gsRZeojavkNLY62oriFG6N43Op/QP03H4Tc4kwhC
DcPS0yYBoZJGnpe9V4k357fzZM9JEDtGkzwgYe/zW9/u8yLEizM52FA48kOXNE288c26uJ6qyUAt
XMWhEgmRsWtLg0pz3EM3FH6pzOlcoPaC6mRqp1DXEv/VHVLva9F6pR/m1tI/p00x5bvWa7xl12P7
jjQdB4hjoM37gl5ztVeModfFerRpKqeOaDW45LerTz75NXpu8yef0qXZ8x73mG3hDAwpriWan6Op
j2oa2X59m3Zl9cw6EoMe3SPSu7HqbnpLLFA50PIy88pPnJzHqymZ7WA6KX5WPL9NBJLquzF94OCI
tMnvy/YpfufMalBf5wtmFlKwEo4/1oZbi+iYZv0y+5J6HsIj0/8RRLoGzGbZGl6EBz5hEa3NJqE8
qR/R4+rb5cGsbjbkQ5HbBvMRW+7UdaWMt44Pzit4tcseix5OjvY26sZXPfLCy1BrHtn/ByUn6r2Y
210lApd+alOnf85zEjjLbRFth2naXMb6+4Y7XSRBNkfEHxJ+cP4y/dSLfZzSbYNFQtOWofkesx8E
3ZRsaDnMT+1SIpV9BXYqdd0w6XdWqX342nOKb57Oa0NwvI4x8HmSh4neh1nXhnatKWz+/DgAjGh4
L16yiAlL+QANkkizE/fwlQbb9PZ8ZRvNh6NagMAxinQf+tWeJU+ikZM6X6oSBW+G9ViYbAy0OiVX
CEtpCgtZOXkEFvSQiGjRbsiuPzKmvDAYTp6ieU393ywBnxxd3hwdIvTfmvhds5/06r41VJdUYeWS
tfxtbaxjfLaIp52ulp/kXs1M0Y472Dk3emlsUggQwpGNvQbJWhWx83zT4UaC0xVvIgwXTdtP4fK6
s4vZRYvXyo+hyuIUrYsug64+7NDZLsN4UcKowjz3WtC2whsWhEcT9Ac5OaE5BnQbexyjWn5fJWaQ
tE+6o9JyXTFHy8b1BD3tUK4NJvXpwKDk2ulxLZp3tnZvhK3Ds3lT5Fk2f3x72Xi8CjMB3Rnk1VMg
v+VR6euIChiTFi6TvjMG93bWR8VVZOUGawBHKJjgDuudiW/4blHhgNRxi2RLkM0djf3fNdkyNDwh
1X7onqro3kwUtbQr5nEMKitxJJo1I+IB0LzFSYwkfuuDStQ/5fz9spc898gYHeQhUU+BnIIl50aW
pJ8ZMwEUs2di35nxrQlNLm5djfqHteJg5QirQMoJYT7Llg9NFKZprcmFZRAnGKIyqKLokPmG4uG0
MnXgbCJMjf6xEFWTYziz11aJH0OVoPeXwDPujc4MNPMlGraXZ+6ceYHxeDZi8LByiJbIHmMmU23V
MVRZ6hbh/Q1uR/lvHdXrPcjvMTP2EOuqOhQ/W/kbQ0+hmC6do1/XSet0dFx0G/yITB/izTwnuoa3
Kk9UnMWVqThZXOnhHSeaMZklFlfjX5kLsUEOybUpRFcdxV48rz/HTjw2I8l7ptzThtwAUlnwoPUP
bX/nkH3jo+v3oax2Jito4X0Zl5/KrmMr/gZiWtA1tUSXZP9vqeJRsMToQKv2C8TQlqr9Ei/zgz0z
xSN2ZY/AnvAUMcX9CJekU09j8Xk0W7wlg8TqaKJ9yTJzBwcbkrKlUatS4VlZtBM0yYE66cz0Wpw9
ZeOHNd4V3NlM+j5TcfzWJg4eDU06wfgA81/CWdDjaKyFMjF0nvGKsK9Tz1E8wNcOc0iy/sMQYz1a
HNPvGZrVAMN19jAfuljNDVJv4JI81qBSxma7Q5vpDa+ehvrr5e25ctjBxQiuByqdIPgtHQ9to7s8
76BH1mb6k60l7wgPXfnRrAjhrtjGCYx0yYvzIi1iT8D0twme/zbE1aZHi3/1ZsUlbMUugITBIApO
/LMajaJBnUjhQPd7BOFdZ+SuMIdtn1ZbN1KRylahkF8WYXAXhVuSabiz1lq5wSGmG8W7YU431sDC
2h5pbfiK41W4IOnahXKPf1CShXSei3TsDChn+Rp5iIGjhigJO3Zb5/vJVPmptdVCZRfi3tjG4DhJ
RmGz1FyScYHCS/LN6a6sNAlxCwub4ddkqy6UayNDZpYgHoQ6VOSYTm1f08u0SmLWgG1iI37QPEd6
p0OOJ4JmGEpNfEQI0JH558etHnLSIG3g6QPirrRyBeLgPqTNEQU1IczItJs4dnbmiGq2z+CA94ba
U9DeZNZO7qe5l/XAmYpvi+PS1n6fc/9TIHDqcL244Mm6AFaEnOSS4yngtm9d6dIGycG0VK2TOJpk
CySIgv5/FFkawOhYV1s6nmlm+bXDCtVdCrunGgoLqvJXP23SSnGerLrFY0jJNNKh9Ec+AdIYrGD0
6m1M5h322L1rtRQN4weakfybn3ag/7sPNZreXF69tf2NtxzqsUXGFcJKp6YZeYllLDMmFqprX5qC
bQZ9uDFbFMsNKrba2ilzDCVfQfwqTUwCqNIyd/VMDkaqIkKsbWrEGfE69cTpLN8r59ZzmD4jA1r7
9kDrzvzFbPbcm/MmSfsbzTAeL8/e6pCO8CSXBXJx2aYZ8FK8DpfWosRRRGTWzi7IaINIJnprEtnw
+xkFeGzucClvXdDhkQGaWsrTP5fHseagjlBkw0fZ2MCXEfyHpDMPhjc+a4TcpCUJNDffurG947FK
03t1qf4NTOaPLIXpMjTiAA/H/C26Y2j6riH3SfFc+qriu9VVOoKSDuasT00doS2MLrqd8pe4VTyc
VL8vPeCTrGnjTszeYKN/sm23Ce3jUXHmq+ZLfMTR/ani02yMPkBs1JvwtKaxt2vtRyf9SZzNZWtY
tTnB9UQICUkhORmEEhobfcIwX1qWBXY5BUmNWO/bZZDVxzTEW/9DkQbkVvqE7uYYkAkR0KnttlrP
ruqabaI5CTPTeNeSbjtYJLCKVvEuXJ3LI2jpaHQqB/15FkA3oxkU5rbw/rj1a5bj9FepdqzPJUKO
qM8Bh0kXn3K0bHPcebnpwkMspA9EUmj0nhym6sSxaoGCFI74JqiA8maykqW0hgIomkdoZfSBqSx6
Wz0ojiCkTQQ6R8MGCxDcMEJHqzbMuomRXC1V6sGqsUi7yc0WxMqgjhg0fbxtiXHtze5eYXsqDMn2
xpKbM9oMIm/WZ4eFP3jNoV22kbdrhvvFC+1pppxcT9Y3Zt/P4Ds2/VfFF4jpkq8aiL39t2KyCTZa
gVjB3xWjeXqHBmPIBzl0hPZVXaL1R0tNfVtm11EHgVzF8FfN37XQsgFcDMRxpTuHRhoWex3CZcTT
XoVGUOSTmzjNgzR3QfHuVY1v1rc64oCiUhM5Erk1ACdmiqaLuLKZBjlYFqdgMKFZuwud1Z+6l3xv
snrnjdkVMVWvTn1lmsEcNBCFRKwJFe2n26+yBk5yT0QGI7JBKC0sCUFJQWLSqayhzM7exrHcRKS/
aYuq/MSl9Rhc2jK5XjUoRsSwCTRzdf+3Z99olrNTWJIYgmxJxyjSfum9AjGCUdyH0WnWrb4T47bL
fibdUx7Z4cTDZsqoqz0YKDe7jLx2W/4XdQVp+3RuO4S3Kk/M7WL+GaM3f7r3vK3JrbBPrrj1tHy4
t4kILP0X5YVeySneYmO7DA3wfB2djTbEiPQkRCokf+TcqJ8uD27Nbx/HkqSbXWdUbo/UJCiIRhMk
ix9kertF+4btx2EQT0LAQwhVnwm5Qb5tKVN0UUHlFMsDpJYZ7XUybgrLUWlVrzlwn5iIu4oePFBn
P50+EGcLnMUacnva/yPtOnYj55ntEwmQqLxVaHVw2+00DhvBYUY5Zz39PTLw/VbTRBMzdzOzaMBH
RRaLxQqnBrvqEXJsQ7vpixvMu3QuS8Uyr2soaqfkkqSBHAAqFLLaARWZavWJ1HNQmJHGNcyioKu7
tYiKOE8ywPRoFSUKyiqFl9h/isQnv7+v5B2RfsfmoVEPCq9aj6kdK1WkkFHJAm5YaVF97UPAuz7p
wGiicM7XZRAE5c/Fk2fdB7sqDnYXNjt5UGxQ7NrCxKM44OjFV1vjahUDYdEYHasoYKyWXO7UCVkh
5aVU/+UNv9oumvNmjAyl6YKgsGPVf/GzZNPjtpXKyr2sfEx5EO9ATTpKmX40RSlwH80MCSF7UMVd
G+hOI8+eWIaOVGec08uDogz80Bt1ZciAEgVpP7TJRiCSK2njbq7bv88CoZIIlReaDFcS/fPnyiDg
+DatgV0S26p1+h6TilVfs3KUx9uIbvacZyfjBKOmcZkTBmfrZytWXnZamGVowVKLSLirS9SJYCQp
j3qX4YggNYMs5NecnR9DwUrdH0ET2xc2GCwtvTrMtReaT4aJ4cEjr73wJ0nRMrsS/YUoskV7JhhK
zlewL7R8yioRXWVhizpyRfKgQFbRmm5XD5tcUbaICe4lKXXmWHSDMX9Kksk2B2WTmslGDBKnMEqO
rjKOOL7JhDle8vV4C51/kyYWA8K4EhagaRyteU3CN23mDZRlgoAuTUVxJ0bo0fe0JLVdqHfIL8OY
2E3aWvE8oj6WZ45ZmwmI/8HQRn8UBcOcAePnTwV44TGZqyhdWbzOC145BePcofEEdARgK5RkFKWd
L5taimOOSlhoZ+AFKFeOE8mZkydD57ErsICWjhoZw0KRyaaDxKXftJpUDoU9Gb1NXFmNHLO+y6eH
yyaLtUNrGMqOhCKqlnE/AqbwBP0xR/VtXfJkYXnhizlEFgbtNEiWU6s2BWNdKxFQyvm+RJBFmmpL
CdBsWYCH4K42fLvLrsKc40gxlxADbhBgRDkWmgXO9ypHJEmYx7EAk/oLSjzAfvQeoBdefvuHJVzB
UNonilrQEpDv2n1qILuaPdRzYc1Fw4nCLH+GcrZxhr6loS7+yWwbUewAo3SqO+VkLwTVJg41V6tQ
eRBXDxHSnZclY52rFaRJuQHEn2JlbLGAMG4fTVr+6crQLeXuXgiMDXr+eV4V4z2xFtGkb5q0hGNl
QsSAeEq+FdDzrfoPE54PTfgIf0rRHkLpteddcGz1/F5akzoETUJaydeBW0qY7m6mXhaIpwEt2kvt
mZzgfVwPqK+cN6BQ3F5eYo6O0u/TRNamYiixxM3wprf3XQX2yuBV71LO2jLPOcqQ0RWsINFK9zUF
adr2Egb82EKDeENiEd+Tkvd/kOUbg65IV6MkGHQVGKZeO2mNMpHt7FuSfP/XMAtJnLxwBmnoCKcO
QhGD3ikVYUxAO+0R0tyZjXBoMUdIEPW/7tdGj8U3FF0AE+h1FcgtoMzxSYUu5PkeDUfWZXkYWwPe
TR2F6ZgcBDeL0nrVmEiW1fAOMJylKDorTPcYBPP/BKFUXNNDhYwyQIziPs8+Sej5Aa/tnOG5nQlC
hQNipRTDaHFztDywjGRc6pTsf1grVI8t71Xk02k1zqvJTBMdXotYXcvGbIXlZ1zmf39W0PmnoKwG
XQnwd2k5gipMIhEgUnwnxu9RdSMOH5flYBz7M4hlKVcvn05r1V7zAaEVn5H0mhsPYT3bY8CxLow7
Az1C6JlE8QORwSl6DoPASVEmAmAG/9T1d2LfWwP5pam3ORKzY89BYymyhDXTl/Jd9HNQ6zY3Wi0b
E9ywOlWdKEC52Cxaw9Rytmf5aOoi1BZ+Rgzkg1uEsqdzoYwmLIhvACbq3hT5tsfYyOK5kO59bau2
H4nBi3CzxFrGhhlIgiHCTU8dStMwSId+cWLT0aqh1lGv7HUMsLisEqxKYW2FQ7+GEUdM1Aqd57aK
KImPrUqbvd6PjjLfieGx73/nZWTJBLPOg10iennFddMWI/BjZcHpj/5zFGiiQvN8ZZuA+OUYqHAG
2zr9TKOZVJZkDvktog7CyRckDIjWY2nEDIjRnyIr69NE2bTq3Pa/hmaAscd7i5etYTghSD9isMhS
K4qYMaXDRtuPcTnpKIldqLJqL4pv6xHTG5LA6oqOo1tMMLBAyEhpYzgi7QkkDcK2WQOwVPmYyoNA
3tq4gi17LWYeaRPLBCAGT8BqslRO028jQamLTl7kwpBn7dlHA6ajhvGhTMP+JqnV6O8vADQ0ozwO
UXe8fGmai6CbY7/GStqBPlw12eSIY7UBzQ/HBrDqETFnGiF+RPgxK4k2AmEqV1Eco76yGHMpc0VJ
aCc4N4KJ8GJGoNXKHOQiHhkSaimMTu6EU60GdeFKujQmLvqywEwGDlbpjyLH8mttSiAvuXzSGCsP
+g2ULyEoL4NcjrJTpRCYYzpjWlkXf0KFQKG3Dftb0MpehmHoEiwhzK4OPwVlDjSMLgn11xykQAdF
OQa3h6dIc5OmAsc0t8ON4ToDDDTXaGzALCw6We+LQjDPIsZyzOGjam6m6l7y96Uw2kmjOlIYYzj2
WyD/GvVfl4Vk7/c3MJ2/7wIU7H9NNwlV0Nq3rmmepvJTwmCpWtmr0YM6b5F6nONjLN5EwYvU3XE+
gJFnWUtOJyADrVImX4XkZWluSgSXhdpRxbdYb2y53ibjXhaujZLHFci4FBY2IgWseqDcQn/Yuakc
EXNtKhk1hYNpuq16E2nvYa9zFJVx0+Giw6kFXwwKlg3K9I1lUeBXgKjmtouuZ2NnJO/yUG9IdyIE
tZmKxEFkOAzoAMc4cFPCvDMEMc/FQjM2JsMmKCRMzce4v40D1c5RBUduCRkddGdx4FgncQ23/L5y
g2Stl9PZQDWhitalStNPldpabTpZU2xw3rKscqcz0ajLDa9k1CErwNIV9DF72ewJbWMV4BPrGytu
P8ziTihulfn9sn6yFAUO62JolhuVdsHg6NVxmSLTmYF/bkRCrKselHrkLCTrCbu07v8HQ79UKnRq
zq2EjTMF2Srl3ZDe9yjYR04CbYVWkj+qYGDXua1ubH35hqWOgdCgFlQKIJ08HrTqkDaeJn8q/U5U
7grjH5KaZzKSc20hM9yDdllKHx32xZtOHiLCS1WxjPZ6HSmj7fv9UDYi1rEpP2BMMGny0M83sCJ9
9eeyYjB0H1xzoF1AcwD49Gi7ldS1kNYyqkC7aDcZjthjEG7moxHzH0KWBkJ8aHtAkZ2MkrHzZeu0
Ihx8AcWtUldt6v7kpy/62NlFv7ksEGPpMB8bfVN4li09iZQuzKWv1nU7orMCnLRV/ZmhKVdA7f2A
8pqXy1AMtcOkGIQaYKTwCKCdGakXNUyakmB9w0LQMIg8RusDYt1+YImRPu7VVjEDRw96o3VGSc84
GZHldUb5yWfwy+etzFY1y1KJEezL6DXjxQ/qXdbyqGFYOQO8cdHEJC1taKiQO8cwVDmo4w4iZurk
ZZrgNlXvRkO0zciQWr05noYRuVsh2gzJ6PV66bTpYItkdny9uQ+CcpeYg3d52Rm2DP7MQj4s43LA
kN7zb6qkIiVVFqOYGP7OwRfhE89m7z/WfZlxqlMZS4yqUB0NXDCcC+H1OdQQLW8BA/nNcBw1aNOc
LO1bvDYxxhnEEqM+CuQDcJ3oB0+UBr0ZijWyqGHoFY3qVkbsBqV53Xa88C1LIBmDQ1EjCucYBdnn
AknRoE5RA6iwybbI6Ht5LzqXt4cFgVJoZOlwBiVs0zmEHwpipcl5ZXdliTnrOmkwn1yM3csorIsU
lJIg34JRQfku7ZVoZRHGZoW+8zg0rGBId8gBbpAN3KlivZXjYRPOiq1E8h45w40i1By7ybrqUGWL
6goMaMDe0T5KqZSqNmpzZUdy52pT7cRReyyEZOOr+bWU+C5oKd02zrzYQNf6ZeFZS4wdRFQIFVQy
Zh6dL/GkVHohEBEKAxYGK+51zQGxuMYJO7LUcoVCX+ag+qmboUf1RxbcV0J96qfWitAJpwvC02V5
mEgQgyz0P6ijpyxZp8+YUuaTCuVRkxcZ5GOIo1025VtprDjGgwW1UL2j0wcvXrxUzpcuqs1UmVW5
stNQP00VcRQ4YmUxooQm4ECx7NQaipLKGDM5COCd202HmQl+Xtb34lSU21kJeDNLmKcBLXggTwIN
FYLF9KGbCqHrenAkJUazjcirUsEnybXiMOfho1/r+06qr7okuTLD8XcPJieO58eUFex7WC20h6I/
7HxZc6NGr6GpAz8Qnosk9saQ3KKsgjfDgYPzdSpXd940lUYC9t8KRcBl5xRTnt00lVk5umDwGgN+
QqH3Ga0QJnrdUAhM50TIGCthXIwwMGL9iFfB5KhKX1oYfMUrN2YdZwOZQWTCsYPgZD1fPDK1howy
2cpGPNMttPol7I2PyyeMdZEj/QgfDxVkCzcepSCB4Ddhl+C1lolbUotOl2xz07Qk4zFstUOe73T1
4Ju1G5vodBpCK5u3Q78vA68Yfl/+lEWac7cFxJN4RyL2YYCOmubtLNVeMMC+gdCMVljt4AXFBrPA
0avwFukcB+3nYQcUGFtAQYs0zQ9u2NHs5b5GbaVdpGhiqQV7TAMrlfcKCvsvC8VQFglDA1Esjg5Y
OLnL7yu9xMqCaiPCTPgeNUTF8ECmyjY6XvTsp6KgiP8r4Lzk4gmNYi4juQwfISORgOu4nA3Jnqog
48jCWjWUvSO2jenWSAlR6th0gtrUIR4f3TjkB18ShZMyEoLKieGpyqqMU4vOEmoZv7a0Ti0BT0oz
4aWIfesjvCB0ptVkzb4LGo4lZkIgtQVvTdbgqlO7k6ZR5fdg67TRoBoqr0LCe6+xARYWWhUV7vCK
z7cf2aZSHjI8bjLtlIPNRgQR4GUF4yEsv68ULCF9V8nx1/MJDDytsp9AKHAZ4udzBuFt0BSYYMFD
XoM+mGrmi6j3xMsp7o0ruI5OhemvWj24ZJ5PUdY5YpHwGs5YxuAb80eJX5salQb6INgcYYts/hCg
r9jYRFpkVzUv4Mo4owtLFO7HZf6mSN9RBZGSrhhkvED1R2HYxEnrFMLz5TX8qiGhrBvKmVBvrWHS
H/SB0uZJjNHF38L7jYvYmcD1M/uZAyoFC0O5n2Y/vxeqdy3tnMS/BcHQy5gre7E7SVXqiA0vOrhc
upe+hYpUmFoC6qXFE0/B5mQqCEh2hy6ar8Wx+VSK17Brb3Aceby4DE1VkORD0lI3DZCMUytQlFIU
CQok74RB2su+qttJlfBy4j9nfRl4mCkKSNnB+gUnnDrTklnnxqC3NeZ3kNcZ0zQi9+MlduCiuokd
bmoXZOMYdPc4WKp1y2v5/Dn8E+igBEMPPF44+IeykYohhCoZutpuQMlSW8F1fpoB66hucOxt+ZeM
MSZeeJ09bBNL2HB0bNk3al9BeI++pCWBApI/aoWDQRsFuWhqmxzLK9ky9sYusZ+Qfdzh9eH+Cxjy
KOihXd5adP5glP1OiVqss3Df2IVnOJk32tludtExueVOZWGKtkKjzFyY6sGsmRCtcrV9sBes8AZ8
QSmmsrwoh5w3bJvxiINrt4KjlEg300qSegg33dZO2VuVNVp66ugeqMg4tyojsXqOtVy7KwuuSTGc
zQ5Yw75z38dD4nXP1bNmiVCQ8YbHZ8gyRGeiURoqKR3iwIto7XPnTm/6obf6PWiLFAudc/etVz/e
ZpwH41du+IdirpaTevHkKGYYpAKYxm22Ree6VTuTHV6Z1kbG1BOndZXN6GGmKRp7vF8cPV2u2B/Y
KCpCjApPIJ1mcR1SU2imGtjSh/mZvG38I7Ex72WD+2zeFzvudjJuLrDof+NRmqpGnZiUy3YqRyGz
bgYMFYyx1pUdeKA3ITezXTjpMbaH7WVBGUb9DJdS2XaYzEyogNvZ5Qalae93qieKfHVly7eEt8DK
ghQlpT+pRMpQAvWu3eyJ1/3OjrITOoKF6Zt27fZv0e4t3HcHZBMui8fI5OGYoJn+P1xKh8xclmMl
Hmq7fk7e0HmGIWxX9XvtSvboFhGU95MXfltW7IfmIK2PIisTaXA6EasVXSzli+aIYQui4dbKJ3HX
SDxLKjNt2wqH0ph+xgyzPMKdsQzAMq8a90baTfbN3bPv+BtU/Fn6Ndkdo8ffmjW9DE5oBRsvPESO
cm0+PBocc8QUGmMdDXTAwdejw2fzaNYtvCRwEfonf7CV/l6KvctbyYLAKBsRD2jcVTiV5wZvzvwu
zxMVJ0QfHIlgJKZ/HHjFoYyHLe4lpAoRO0WwCjTO5yhCEUtFkis1hrLZ0z7azhZ5AZ/erRbiHWY1
TnWFyTDOfOJ28zMvD/h4eMrKaJQC9jlyqFRd1UxibY+b3tiWJwwQs13tRvCiv+9QgYwrJOrqiMQs
krIRSJXbKzaq56yc57Utf4I+BDgAKCdHPRv6K6gXjDTWM2lTbFZrPPY9rj95W0W7WN38g06ACAQP
PVSE6bQ3oSjjUAoD1C7uT6TaapVbmneXIZi3EIJQOMsShgLiUJ3vS2JkSuPrGkT5GJ3B1q3E012M
f90ZV/AkZrfdh9b1YBVb/9hsRU6Cl6n08AxBI4xIC9jhz8ERWq+VUIM6isV89MdyqyD9n4e8Hh+2
kN84MlUUnc1SVnUjcKY9yZxetksMeLYlDwQJd4OHlg7T0hQXUrpo9Yxtc3KJg23lLPXiaf7QmmVS
EeIEILmjY2RdHoVSUkBrtGPzZtwFmQPWBNdwpg99U2/DN3m2UDzjBg/iNrXLj2hj9hw7xtRbPDKW
6nr0mNOzeQZQBzbSiC/wlc0w3mLokAWOrSHgseUwXjUqXsf/w6GMNxpnjKkIgVMXLWgyjemzMTiK
y1adbwjKnkQI5sdGBwhBiBNLm0BSFnUPpv50edPYdmslCnU+mhLpcm056rr/JrWPYvHWCE7bEtsg
u9mw21GzNZnjtXwlCilNQeEi0pGgAVoqhKg3SyxXk4AIA8z0ZOXGrpvAYGNjXKjbO4VXHqor+bW6
6jZqaJPUHjatm2tWtOF5xYwlRsO3jmorvM4xro+ycrUWxVIoCPiKtLFm/SVO71OBIyrL0UesCaSS
y72wtKydm4CSBKiP6KIGIJa0KW+Unb9Rj+Jn6/YueNOOxHT+fkfPEKkd1cnUmU0OxMZNHZQonoaT
2VhdazXbWuaceeYSrqSj/MKuCDBpOgNWqr0nul2CwVnn3XeMw3YmD+UDkr6Z2ywARmnu4vJjzDgn
jZEuWSrdv7eIstJZOWpdbYaNHe7Um9Dp3NgRUndw7idP//yXzVlGxqAWcYGkdG7OmlSsi7jBwwR7
IlhgqMZFhBpeTzvOLxww8tMgw59bKABRAYH8BaV7Y4Q6rUBNG4z3NG9Edz74G9Muayt+i63Ygwdx
GY+5USs4SvGU2ZjTNssbOylqR0aL2MDlwF32mjYca4kofUt8JZ9lkjW2XjnDreKFhRVvQAUkIRSB
S6515dvlRVJaxVX0R324LB/rNXK2npQmjsFQaXMOdFSqLJGl6/d+I9r+CZUy98Vnbf89mTYUc7Wg
lGIGVdoZeoEFlc09hgymdWRPPDZAxpWJohV4YIqKLjgEz87tU6vpBWLuBdLy5rEttxX5LCKn5w3U
+KqIpjduDUOpIhFINQsEMNoxFqxhr3mqe3O6EUur3I5W4KXWnlhihxnbXM4Z5vleY1N6Ode1TlpM
ybKLWzTFW6bt3yRe7/7pQJzGMfcs/VxDUfoJJhGSDmHZ2MprfhXetFvhKNw2HBCW0V2DUGrYdlkI
cgvIozeVJVdO0zrDzKveY97RoLRG/lhZXoZ0HUqrtySSkmoRZd40dosyJkuxEnfc1dsXjKR7No/k
IbybDjGCAsk7moM5p20xhT9V5vsDKDHrIg+CccAHNPlnml/HydVUfAxg8h4+FOVjbq4V35HV2mrI
r4TrUbM38hucOnp1NnejKS7SH+PddKt5IN7xUE+4Ez+zXW/VbrjprdH1N9K+hmuie2B38MYb0/ql
7zT38kqw7OpqJ+jh1EWtIKk94VtCkLT32i2XAOorfPNjqZeicMwyXbo5KbVN6qiaI7Fu7B6hB7gq
XmZ11yF8lQCUIp6yjZxuO59AScbRZAZnBTh/VsDUHucCBt82YLuy59SedyKetKI9W5Gt27DmYPUK
vctLyTw6KzxqW3U1Rk9lCrx8GS1O4HQKvsV1+pjK841C15+rgtjmoo4Ni3Q7ag5B7viGG6p7VS4s
guDnZZmY19JqEemcaR80cdwXEOo12MMi/M4tgpM626GFjgoMuTZ4tmFRhwvqoi9+xyp4nZVZi/Q3
5AMbQF46tXJS/V2EobtmwTECnP2iH3T1NBENjT+NLQQeqW8IcTTCKZxkvYDWOqhTN6A6VlmnSsCI
r0S7++0/pAfhFRTm1zJvCAfzIK/0YpF2tW5hikhtIWHdSuGhCa5JzjtOzMt8BUDddKmmtIG6LNe8
CXd4PO1zJGjMwGqhCckO4x2sYUueFI4D/RWn+akPS7Mymg8kla7BVKs0gR8Bucx7ba8f5CcTkeHG
OvUItCiWuCntJxhLO0XYVtyKDrjsNpePAHthvz+A2sKS6IKphpDb0K5T+TbQ/rryE2YKiT2EolHK
CIqF842TBwxkGVsIKBBIZKRWxhscz3wnwvou/IIYDYCXwTlEiPYfsTMgguYh22XHn2FoSdfRSXBS
N/WGXeBcXjK2V7QCpNasi43YD00Aqhaa2afBenohVnM/bYstL1zCVpAVFqX4TYUIXQ1CcLvA7CBX
czs3sUR7tJRd+zThqFlZaJ3800d5F7gtovrJlWyLPO5BhlUGbTNIBxHcRwfUVxBtdfqSpPbTainF
meatoKTbPIg3Wtm42oy4sDL1ViPz2AMYhhKV4JiQAA7WZe45talpp5SzYGAUNViEHEHz5PbUZZu5
R1hKe+Ls58+eI3B5L81WQBR/NtNVqaLNdYi6MUkrj1IDXuohH2/ETh8tra1AZpv2tmmM7/4keHGb
cGwAw1CfoVMXeR+lvgG+vArza/CinfGQqEwLqQCO1jIWdOkAAm00cm1IuFH3dxX7Upz3IQJvGQk3
ulKJLrp1VCsv++BOqOTsPi7UYcdZWkZgE9VyKOtfGOFBl0OFq6JCBlcOqnrtfkxuwEPlhPH06s/S
dWi0ogWe5E2Q+dvAzA6VP1xPGm+gwk+zjoYucCRgmscydZ7uAM2gnc1UBg2o1Gd4E401CvMxXuIt
s/RyWdbl1J+b8nMoSmOhy3EZ64iJJbLglTqxdcIbtvJzDxcIdB2hOg4Mh/QelukomJMEaVrplwmG
N22261CyVPV+QPPTZXF+nnlgLVU+OO+oYaIPYFNpY9YpCO10oWYF1UnOJLuPn0T1aKIbUK95JGXM
nVrhUUa1MoUslxXEqqDAG0GJ3CpxTRSBFJwLj4dDGdQwC1Hju6xhrb6rzdZoJxd9nFLXc9bv57Fe
1k/BKFYs3lIwd34rpRgkmxs91IGkTxoYIcvCS7g9VGxhvkGoRfNH0ot5DpC8ujXlYxfsGtkERV7C
WTSmbq+EoRYtFVLZrxPgaOVBU1EE1Yn/tFw4JFDupSeFQhDDXgs7VCzaYXQVNrWlgqIu8XkHiJHl
RC0y2hxg/xRELum0Upn2SZboywlCG91RvZtO2kNzTU7+RnTE59qarLrfBX/mv4/2nuHSaaYWQzGD
QsYCFtk+iU9J9DYTzjXGCDucY9C2NteSvlUhm+iZVuDqAXL+Ct6E2inbZ8gNmLP1JFrpY7UJnKS1
FAwN4JAasdRxtbpfmfuVn2DONcb+oEcEc5zdadiJ3UOLMYG82XKsk7VGoU6Wmpk5GQKgJIniTOEv
vb8pI14Yg1GZdr6a1NEyjD4gvYDVRFfpcdat/F6MrTGwJjytn9pH/+7QyhaYbp033w14+RWZZX3X
MlLHgcygLOljWF/TCjf+g3aKnxpHdyNXsScvwObdxg7ohe16p95VjvDaIi3rNc8lFBjNjtuit0zH
sOPdVn6pNxgRfoh4B5ZlEuBHLNXGKPX4wfcfkjqR5xTh+ITs2wzJEoVHYMFGACMtmpLgt9BvI4z4
lYYUXVbgGH2pppPc8cb7Ml4Oyx5/I1B7DGKTCE0sQBCDXRC/T8ZkT6bv+ujCA89Jp9uN4Y7hr1n0
BnOjTryuQLYif8Mvx2l1XDDgUZknEfBCcRyEykayBhpWuJcvcsYr/VzKxatYwXRD1qjSoktDsEmF
zTz80tBlGaXPTYyk5Vatdg15u4zJk4zyaQUM4mm1JbmlVMIemcyrei5v9SH+8/+DoX3aDu24vg7J
pvmoSo9Tf08kXkk6RxSaNU3OEX5vfGCI8ROJiO3LM8jSZO+yJMuX0s7jShPpcmcza+soHxZVkK6T
8GP0n7TB0xsnVZ5z9RojOzl4PKnIuU4MiRKLQQi8vLiZytdeui2Fv++yONM72oNMJE0ujAIrl5X9
Vq+0ZyUOeKXZHBtB52BiPapibUlASoLvmFr52E7cYS5MDOQd0ZoMh1ii5cgbA4ZosRKlFt2Fop/+
MpWi+7isAMsh/KEA6OZGvgCkbtDb8w1JyTgrswQQuQ6dQLwxUMmumIj7hH/AEMJxtnhglN2LGnMY
/H5JpcYLl8le7Y+x8ZL5t6CV40AxFW0l1/L7yviAq0TA1gNq9BFKI/ft+CrzmCHZG/S9dpQdTdJY
iPoaGCaYIMTUuElahfOQZXo2KzGWFV2JgWZlkOzPixjzvVw+BfO1mXhzyFECpiBLaxKm5iLyIVJK
IHaaX+iY3WlLQ7vvWttMtO1lNWM7iSsIautzhZRCmuDAGMfwpt7OW1DG7rJjmVuIrsO/R3bWkXfg
cD5mGzGz0qPhEk5pFyOmBcOw+gZKJ9pOAV1SAl3vP25keKm/TMv4fH4gqm04ldPbqqfbsz09GW5n
y/tZtduNwvkGRln3+TdQOjOPyZg1AdYBFTQI9Q62ejceGq/fxu/VR3gru0nphlYluZfXn+1WrmSn
FCnNyaQ1FXDjwgI3RGGNh3ZLPv3PTrZExH1QMV+9pzv5pgSHtu7ySsvZD6AVPnUzg5gqwYh34Kv3
RzODK+tfDbFLYsSaJ8u46w7+Hbn2Zyt4vyw40w6scKmrWuqVmchLaY00HiTlWAtovuLsKQfiyw9a
ndE4EfPYIMuWNndxuTf7zsLUMo49Y5rObzm+YsMrEKI2vhwvF46KfsHExCPL136TCtMR2tCN5ZQT
PufBEcruTGrdVhPgdO1DLUerG9BGnt1F4l0Vz5vLW8RoBTo7E3TtalBmptAtCzjZIIXAlChbf8Z/
Yeno12qDEpEX8b211YfqkHvtoxLb6a1wNXmXv4K3i5SBCrM5FDMBiqKiBFEhZGNgnt7w9yyd56Iu
X7HaRtWopkBdRDXbwZ4ajLTv/rQRL1PAsed08qMNWrSNjUDJ8+cq/BhqHoEB85m40kbKmqjCWGf6
YknTIHYFTbC6xpmRsBpnV9Xvo4BHM84TiLIeoShVw5hBoKy6GtPfWs/bF56+U2YC1ZO52S/mcQzd
3ngI4q2RHDJTdYSs41zpnLWjkxrqVEddv2xOZrgC0iqmo0pX85huswHMK/9S43umcl8380rlSgMe
dlQve7XzR4vsUdVYXrUH002t6NhsYiRR7Ltp85h6/X5pttOdyweLd/V8Hf/VBzR5M1bGcvXDMGrR
QXyJFa8SLNN0OtVuHHiCrpZZ0gnTJKXoJLdIOWm8qDLTjyIYertkBVEfT3k4PXqiZYXAjzKKX124
081DW/0y1dNlUXkolA3RqmzWAx8ogeCG46cyXsfBBvPsOXcB21R9C0MZkUr326pUANP39znclgKF
oupfd3UvWoORQ0t3BCgNqBPuj8oYhlqCA6FNGHec2EXL6TZjL9Y3AnWmjUIwi0GDXk6l7xYiJhfM
sOwBOF8Jj1L6q6PyxytnJQ11vA01DM1qiXhIlbg1U/m5LCYE13QUkgzo3PFFDdM1FsdsY2TRc63D
Pe3aPVzl6iqO5rKykiET3tPGwLDTsCun3A0xd3I/mxJqQKMkduN5rn93ZjuiM7kWnkk2YlqaGGfK
Tdym404HE52+McEwOG3AMz1fkYGQR5UETQuOlBSMrJcVcZHnh7zgCQJr/DKj3KDWdpzTUK5M7N6g
HsL+elTvSjG1fHVnDh+TeZOFMueQM+0nmrNxtNAshDkV9L2GWgIZzf+2gGl04NVBbXp0zMPsOhOj
U9kZnAoQ5glYwS26tTIpdT7HU0xQZjn0b0IbWrK0M/3t5TVk2ukVBnUCwryIBk2ASOIs7ybyScbe
ihDOJNO9D+rzlBeVY50HPMBBR76QEomE2jMcBaVPZOwZyYpbsdA2U1PsjFZwyJhzhqMwoZb6NHB4
oP+afu/lfa93k4Eq40bsj+qQP8aa/z7I470o/T2xDHq7V1CUSeyVMMlBsrYUxPqOmtyXuINGn6fv
PIEo9dNrDO4oFpSg+B0PVpg9E9+0RzN0L+sEo/oN4uAK0cHFCjJnWs/b1BSj0ES1aB69Eu05I24C
SpJWWNIav/vsM1Yteews1HaBgPKf1hK14Qs6GubpWE2QtTkhRQtw1LQkmNoTqaEVjZxgAOsoL4PD
/kOhdgwjKKYc7KCwlSaa8WfPLEZHz/+Q4mk0f11eTua2oelnSVOiuUSnzHJgRr0pDTjGIP22xFB3
hcDW0t9VOnuXgVj2AlG0/4AMqttqnAIwyESovy0N/11O+z2RSivL83/IQ61hqEyYZJZlE5uQRwJ9
ZohndjW18AUOESaU/INApoheaTTaLr2T5wZQH0SzkCNskkiSjRQWTulXVj7/PZE11H0Fs2zgys6C
Oa+f9BgwJL9Wxgc1SDytyRxVR3/t499LhPsDPT2wR0s/5jkUek0xTUnqYChI6WFkghWPqpvzPAGW
xq1RqHdtLMaYndrgCBXmtY9kZCrtpegYp++XhVnOCH3/rmEod7MbxnlSZsAMhbTNe+VaCcLNZQiW
Sq8hqGPaxeGsZx0gyvjR7P4QdEU2nGuCB0EpGcqyQjESATGO0x8xgdHx6+I1GGXO1jNv2m/vjD6d
kep3ftXAO0tMNMLjglCCX76+K9RXBWRomGv/9yu3cm1pgpMyrmuMF4H7nHajFRL0o4DCfOI1NrIW
b41Cadooh35EYlznmmaVMAU+eZS7h8uS/B9p39UrKdJE+YuQSEjcK7583bq+X1Bf03hvEvj1e2jt
7lRxUaGZ72FaM5pWBRkZGRkZ5py1MG+2QeCw4FN/gAzAdRPlT0wCvRgtJXK4+iNgj55g3Ze3uFFX
YeXMHfiM+ExjkFelJ0X54L0YjuGJQ+dC/1gAAv2+tKVDBOj3/x/EzgKwRAlBxzoFRBz3Hoqf/LCG
nb8kAJeOhAoLSFMAkH/rckA6TGlJO+REPcA4Z53jFeFKQXLR3wDn8u/1BsjOmYiiyaMBPT7walQD
FAMXPXAZuntFP3fSvl+55Ra2Z2LinDwoFKPN4cXUHLGlllSVkZC9pLonIArqsuwCsf/f78yNoJkd
aOIojyFAxkB9bnLxN4nWip8LaoMAGUVyfhoynweoYpPIBUYi0dBRKwZAQR3Rl3/1lW9mJV15hk47
MHPVgDuckIAwSqHx80GKJgOC0jDhcahhZid1vI0pd4iyfbMH59flvkUv+IQbWbMQPwYMT99xkBV2
J9/TTKZ9B+ASuy9k0QquFjQLqrJAlhMwBAJIpdwUdBOoG07bJRqzxYwaTd2tGN3KmuaTE40khEVB
IC73rGQY9LjZxPLD/SUt+Llrvc3HJTQ0c3rFhPAR1Inl9UCiiDQ9absTl4woWn7zrH0MgVy9YubL
poFJayBRC5LKz8w8icFFQoQWUC0jaFTk2EriT7/7StVNpvz7QQOKJf4ja/qWq0gL3fg+YBUB10KJ
i4eMrcqNe1+Jyxv1j4SZ8RUNjQo6YjVDui2yTVKepXrlWb60T+jJAeCMLKHRjc4WEVRJ0PgesF/q
DLmVsq37A1GCwVR7WbH62kvMggSFriWEIRlByH8wRYyFg+4QgCgTlt+tDts0b6nSjTjKZaN7vmAI
41Hy/txX48KlAQrCf4TMjKJGuqfuO3QWh0GAdNV7s1aRXxgOwtzClYSZFsOkIRWfYBlt9i2jEQiP
h17FM2wbagetMYN+7w+fnGiL8r5vbLYGujn9/NwhXouf2YnHfE9VSoivCSZB4td0GM0y+gU+U4Ws
wQcu+XkiAW5TBGwquiJncfLQVgkjBeBEmByBX9FoCRhhY1fhNvc3bSkHjU6KfwRNu3p1vDTkUbgk
haCik8y8t1jwEvIHEAB1/C4onSbaJ/EhCAVdFc9M3TC2jxSzF1+b9KsK1/K3Sx76+mNmdlqHXMNV
APQ1OGmjJpdGs/2a6FWj6gCCbsd/P5EFewJtrEyAbAr23dmFgMZuL+EUiKujujI1vubsQirQvt1I
aw0e4uLpQM4RA+yqBiyamawkAulZgR49jKjAaqzelPRaH4xYj4+xHm1GvbSYFW5bMMn8qdzBDvfR
63dhpSfhGJoYCdf51wSIY7y71oG78mHzRlhAKfJt0eHDeBks6JgkXK3QLvlXIFIDr5ZXphf5bFdH
kQ1JkonApqhe/EoyivRMwHx135CXlnEtZOZ9GCW+14rTMkZ9DEu8Kta2cE3CzPtw2ig14gAJuVzo
HPfWBSuVhaUzf72EmX/J60CM+2knwCFJlRdanAoPufiVVMziMgB6qACgWFaRsLs98AA+j4KWh5So
drXyUYxXSj0LAD50YmNC+mWCkceswq0AjwYSH0TY7lwvt7VdO6hn1Z+h8zqYrY3kkukZoOHo9VQB
ikdurbU8L1rblfiZIRAVuWJuWp8ALAVROrQEo2Da031rWxSC6BtgTMDehVXfrlFQWMDGAGts+HPY
vQOLXOfwevnfhEw7eeWaJblrQyi6MnxgnUTjhSsAubkK6vJz1gqozgCnBwsa4LPx77dSmJC0Spcj
Q9wpDZrOTKQzQZRZweGCuNiqhVMa8XqUWPfXtjCyR8E9gbwj8FSR059ntdB4yGokVJFvKl4kudJL
jM3J3QPXprqQfPTCqerNLjcj1BbuS14IxabkIEagMP0E7sa5/StZXBGN4uGZykbCH4MqQGoVlPVJ
g65Vm2kAeSLy232hC4dOmEBLJEXAKxRPqlslh1FXN4MmY4pa8ludDJLdh8GKTS5cnoIwJXIRLSAH
Pie84xmR46oL0A8C3ggq2mpJdBSb9Da0MJauh6p9f00LZ+BG3sxdVaMoFmMPeXxRmb4yIN+WHEO1
XnmG/r2AZmEXSFHQFA48WFTt5jdnoNKu8jTsDtvm6L0Hd6OZ68jvx2a7zZ0uwkBFbn2gUU2XLh0G
xRUj0n3zMzX/Tl7qCvrt7y98IQ68/qD5jQn2PQ5vBnxQN9a6FGWGDFJh2dOH4VPO1yhGl4JeSKMo
0f/l5JxHgh34IqmSQRoB3AeQ0ED7gzV/1m+BC86/dwaoKQDBrSFW/AXv+an1f8TOnI9QdchIg1Le
eEmtnse8md464FLUvQ09h/vR1exuh2BB1yztFxjhU/23tvldu2AIEgHvWH8c89Fs7MFYA5tc6peD
PjD8CjZfGPs8Sek3IR81Hj7Me0a4tvfN5rMFhaTp7X2LVPo0cIFIY7OGCLd0gq/FCrcnuChEpChE
iB0EitzRM6tXIvGlJsybhc0cscgzqSsVSOg/O1N0qRUe82P0Vj+HhvcIbBBY9SN9Qx5BVz+ouQ0w
d/znvmGvfsJs09MilvwE1TSjMz9aK/wGLomZP5/Tw+d7cZAc9uoZ2GjOVHXJHHZryJ1LrbA3Gpg8
ztWFpwm+j9oeNMC5h/6U/lEBxCzJrrr5fMsdDPt4mc79oo/qo+YoD4P+dX/1C8ghmLq/sqxZ5NBX
6IOhIVYvnU4qZte7D2L2aAj1Hz6JURgAZDJALLfi3pa8NlDbMQAHyIGfsIpaXIRFOsaNIfNuPGS6
kgLVPH9hdCN6j/1alWfx2gWGMHLHAo9/5pkAWYpo3TGoeMwDayhbnQt4jKsqRioYvehWMTUCsu/V
YyCZ99W7dF1gWh1ciwAMw5zS7ApMGk0OhhaSsaNi4GSYPCjV9/9NxuyQMiCLCDWPHSSx6qISeOJA
24nUnrASQwuLVwAmAzCCP8Fa8bPFBFnQEGkyFe3kGcg8ON6DaiWb/kl9Io7odrv+wh2yP4/SV2n6
dmsIdm0OgI2oX9cOzbI/vPqU2ZrRZa9g9g56jQecys5MajwuIzsFaxsE9oiD9c7h7XGrrDispUAK
sQwRMYEBDNd5Ur0fCB8QGjUIoqgN6BsHlNQmmhEx39hLR7mtHzM+tIWaGfc3eckTT+BeMCY8o39U
Dvo4HSq1x4lJtI1KXpHyuf/7S4YqS1OwgROC99EsQOQHSWP+dPM1TEUhdMjB8G21dc4DHCr118Ya
J6cyv2evpc2iqFRGxkObDmRdeSY3NYCzYitMnQXiWqf0ouKwLnStgUPwBxuPNyoNT7ocJ7CMkO7J
XC7SVp6wizaBB5EGqpC/+c5bD47wMyacUMC9yHDXeWnFXr4rRgBUxIFRKqqr9cRSumTlPC5AsgEl
AszaKCeBy/VHWUToUl/s2gqHgKWnssKkRF8diiHZRCMw9QLZ8rMQBEGik7TDJtN6C6+A7SAio8Ll
m5QHn1ogu7TIDJ/KuxQjSys2+3OXJ5YegFFNqkHpbnazNV3gtSqXTlAETqudRe29GPAO4L7vm+5P
t3QrZnaDUR/PfoVCjC8xNM+eY66wwKOrZ/4DAZrGfWE/zwn4IcHtp8igpMcVNluTp3aDVKpIzIN/
WMGsStkY4eqw35LiroXMVqQkiVQEDbwYCK31kkWGKD5QXeTWiHSWNHctZ3box7QQBiWEnNI7o7Un
jjq3lfYkxwjOapfqmqzZkS/kauhzHsWAohIVDF7UG8Hr8f6Ws2af5yUafrJmjUft59nHZsHwKNpK
JxT66eBehVboWcWQjwSZiueM4dN65XPJGtCpBLQWtEeBgmamwChVvKERkByPlbdq/OCKY8Se7hvc
wlWHauSVjJniei8gyVhAxuB4TvpntJvdx4gnkWJJF/ronwuH+kAfvS91bWEzzWVVJnRJDKFp8d2F
J5H9jtZmn5Y255914d653ZxKDEjYZ5MI74icO+/Z95ewMFuFSA+5Dh70RwpqurNwxc8U1OtiZJLG
U64avJUemIPJ+QZgMzIAihig1TCd3uvlSnC7pLtrubPYZGjpWPMt5JY+3i/ar7SITL5dKesuuQgw
oYnwQoCQAFn4rfYkJcZVLlHUnfwHBPDmSN8Y6hetIlr31bi8mv8vaF7QHcWxE8JpNWKFbpyEXKIQ
GEFy9PC/iZltlsLJSd93WE+EjmGhxeZE3IYW6spqlryQhATwxI6MNtQ5vUCGadPen7KLff+odIFe
xbXOTjX/UdYrG7SotytJMx8uBJQ0cQhJSaeq71yhKduxUkg7FUOHNc6LnxEIkLiBaQEnB08BFtFb
axjSXPG8RMV81iOKVLqMKYrwKXPWsugLWe5bOeKtnJ4fmwitwmiR2VS5Tvao0RE7selTiIdivhls
MDSpVvYXDhbwBWth/9+m59u48Vb+5FOuHLov+x6te8hnloe6ED02dvSeooLU4O3RuRPymGLFDr8J
N8c/w4U8COZohR/ecXDXVL6qi8kArr4lx5if6DX4Fv+ltcCmAqT8+k9ma1a8jz6AgfEClK7jY3Bg
RuTk7v3TsvBqv1XEzLo0aZCkeNqIYStbnoMKlrYbLOIS/XuPquUn+e2dEHeaK2KXvM41jtbMzvoq
R3uMhmp3tKdOeJFc300AUEiRl3LpY7rJtgEIbB2ks+8LXjpM13Jndgc+RrxxQdxp5P6BcDsh2qf5
5r6ItaXNTKtKqazWEq4jzadoSd+pXG7SwvXKNezNtbXM7KaMGyUoJkFV9DxUgPoUXwT2dX8x08fe
nhPhBu9sbh5gw2V+AX0luPAK/lSJr/cFLC0CvB9I4ODqAQnpfEPGnMbV36aE8nMsc7fhf4EK1frf
hMy2pCRMCHoMyBlt8lhzvk7oe0xXAp3FKAHRAXJDmASbiBJvjzEFFUs4jCiHV6aioUp9wpNesbAr
VnHwLHXUNabTy78HYsIjHi8jVEeQS/lBxF5VPjifFRhBVwyG6CeWVBUX9Dtf7mtwyaivxczOawIW
S26Y7MBrQgOTSzqt35vuOY7+/cDP7Xpm9kDHTA7qSdCQJ0Yfa/rQiy9elxtgcU/MUERa5v7KFg3w
SoEz20AbOolSHgr0NEtozSp7oeXjfRFryptZBico+cjHsIywTy5+3W4StL+MmE4L5Hxlvnqh3nGr
v9mBVeW+URFcIcp6NOk2sZU3UTO9x9oGAMEGUPh2PZj3V7eoQGSxML2igu98Hgn1QRV6ijbZfdls
grZ2qgTXVtVY98Us3FRTuuofObOV5SPhY42DZfBOfVFxcXc7AhTuTKeut+8M0JCa/E7ZCCuWv+QB
8T4Haw/FJOeP+YFIDFNEYIgn61p56pLid5kUK65jenjNney1iNnhIlKullUCEe0ovVW94lRicehH
zil7YZ816VsTNU8r2vxZt560+c+yZudM9Ik6ZvwUjcv+KQPmdkhrK+NiK+gG1888Q6KJLTFqFtm4
cuJ+ahTVch4lVkQeE+X0FFpfxTtCKJEe4nGnaIpTiuomLJuVRNqSTYIBdOI8x8MGAzq3IqRGaLoK
PPUG8lG0QZ+btufafx864Vl4JWT2nhbLuK+7DEKAjdnvyi25cEZoyRsW6eNDu+m24Glw+nfy5f2X
FwHaoHjMQ6Ihd746nkZDLk8tIoMwmErehKDLbq2UsBW7XNLitY1MG3m1UXWesWQsIYfDrC4YY/Ws
Tq0gWnFZi97xyhKnr7iSwjiQC8sqpHTCJwEUXQ6Cu+Cdq9/vW/zaYmbuI5WiuGzkyeB5s2J7TzS4
6OO+iJ+GjTMlAcNBRQoVKf35mYqyAoV2ZMFa4cCTnZJ83v/95RDjSsBsQ4YR7OnpJIAexjel1cUP
NJdwR7xaXuVN81BcZMQ236tUK4u+AiR6E/Wi8DOlH/pKrSBtDDQdlVn9a7it/tTJ7y6fKFH77vew
9iiZTucPf3glb3aweEbbLiogr4zdiHz2Uquz4bWKz5VAVnzRkvGhCwm9NCqKQNK8nWsoUbTlK7je
UXYH6Z1mF21skbRcIwZesr5rObMlFZI4DHEOOQ39ZOKO5oXO1gjT12TMMjmpT8dEDCADqXI7EMpt
PrRuqvn2fStcESPN0m25n2fS6ENMiqF0EH9n5FCI7L/sCxCBFWSm0Lsxd3GsajJuVCSk4tEbpiZH
mW05kerTgPR/WM2VoNnGKCWQwwIZgnLJ1iQgtAy2ytbGiBdVdiVktjNjSkS/lyYhNZpA6EErYzSK
/pe37URW+n91Nk+waTWNU2+KVGjYUoskGHGpw2q4UFbLxn2tTR88P6ETHSQqGArGnOZJQ2D1MJbL
uPrkIH7RCuUy9PxTGnRgNGc7pfQxgZI+1qQx74tdPK0oF09gG3/R92+vCkEbUz9gIIsTm8CM493g
5QaQDuI1kIrF/cIjThZBroO2gtl++TmpAPahIBtP+E3ERkPDAHGxhgy0uBpwzoHCc5oEmT8YQwXv
qGKEElvQ5goY5wRCVg6Ohv9kfVdypu+4umCTsVH4oZ82q937zbtCDsB+v78xCxVEMLpP9SzUR8Dm
N28LrISQKUMBjbGDdmSZQV5jt3DDQ7VNngnm03QAkp6BRPqttW78sUb6sNCXcSt+dorFOqh5mCFi
CDs/tomOV2L2AfIOJzRrN1hrfP+5cUgSoXoOIFcB3avKZD5XChVSjiRNiEHPnDi1YsnB0efMQdjc
1+lPI4SUqdyMVxVqhPNOLSHBLUgHdJZK0e9OONWqy2VrLmOhZUlELwlAqhFNyqhxzSx9YGTs006c
0n8ceMwE/FmD4Eg8ClvNBtFT7tTAcbOjUg/QAQHO4doA8/BaoeNn4ISvwFgeMs7T02De8wwiA4Da
t/jtdHhKinPrv99X5drvz05AH/O46CWsMsufRPnA1BXz//uBt/7wdgGz94bc8RgEibEA/qHZlwYo
ZW3RAY2Eg3S229q+ExgF0slATdc5M7KkDe+oFj2svVUXAsSbbO48nKHD6DF+Smv7L9XnhAKvjyfZ
8XXuW7EyN3qVDmQ7rHUPTGHtfPFXNQM6O3yhpPWhMAltPtHFair66Fb7EIwetc39qpAxv7+ZS+fi
WtzMZIGsE1KeQdwoWDX5o2Yv8iqq4YqMeYzTFoJQ1iNkvBQb9aDo6QOnE1St9q/aNnxsDuTwr6tW
NxsnzapWIh+KKZsElpEbSRuRd6S162ZpTdfP7tk2Ub8VOK3Hs1vNmZOJ9aZN4KHZuFK0XHKOOMU8
GDKAA4NmtVvnqKABsckb3NG9xz7Ehvk6AhN2ZogaDRUsXyuRyM+3AjwGRSf8ROhC4cJuxfmsAXW0
hqAn4n4N4aFhlUOJJbCdugoWt7iyf0TNG5e9UuKHtkMUp8aD20kFMARTa+Q6UNaka7hi02bMz9TU
GaeBqBq96PODXJXAs8imAGuQgJ7G124fwP6GonvqmXdp+c6McuH1/sFa9B7XQmcWUvMlen943KJJ
K1iKzO0Tuf1sW88kvmLEfmijcyzR84F7kPP6CMhXZ1TqjTdUew5ZxSL2L/c/aNFir5Qw29uyqYNc
TPE9TcvZXlsdQVCsk3Zt3YsmhMsHNVYRgeU8dhlkmUPDDw5Gzh/khuqkCIxW/aoVTk8i6/6SFm0I
/OMoGEsIl+adjx7gGyL0zOHxxKPrf4jemjbT1ajZV9HaZNqknR8mdCVKuD0ZLFAV5rUQ1VahlUZg
pqnf0sSsW1em+4L7HMe3+2tbumWVK4Gzk1+16aBpJfQYaoErJY2ZRtq/zhXhtF+JmD7hKvIigq+p
oYdjkdYYfwIQUsO9RUCajaR/nxi4lTTZ5pWkwRfqVq6gvYhD52mI8m8A4rKMuEKzVsdbs4np/1+J
kqM+B5ctFqWVDyJ10bepe/RFqlT9v+wPhfokMAehA/RWjtKjzQMDdEjnhaitct5BSuSVWGDxxMJb
/T8Rs/0pccAkpYDzL5qYN2MpJ5bGR6qexHQN/nFN1GyDkB4K+rbFahjo7NLYjoI3yqXWf1EZ2q5V
CbMzSLjeqkxCW5HmcTBpQKq6HCvADraGYLzofVRQ5U2UUlOkfytCKOK0RffX9JT+ruSLWL4qPaen
uDerJl25LJduFWShMLwoKIAtmLNAZ+KIfpYAD5cAJLFZu6140wNM/pidh+6tWuvLWtohFfDyKjqc
gcIzZ3fKKBo8ogwPmNwnkttVvnDSQurvgO26Vs5Ycj1TJ44iAWcco3izfRqlpByVCkDjYhuYiRAe
ANHm3jeFhdUAmAgLEcDdQX9kpDBwx2thBDAhqh4F1JDzErR1q8RECzs0cYHzSLMSVC7mOQEWZGHO
WuxQSxMzUfj3sW7sUOPRz5wTPdAko6TJ8/2VUVDswchmdwVQIkB9AnBOYCzMO9yiXE0HKZ4AeOhn
2ZzDtt6HTW8JwbbNviT0u2HuGI80Pc8VSysbK1IyvewxzkI2o0JAbRXqOT2qFXJ1+Z4rBb1NrIZz
hPKZj9xsqrgnn2rZWWX9lReC2WhfVS26aQi0jWywa5LuauTkxfG1El4IARUMyFeEDgvOfleKS6Jd
X77L5WM99AaXjXaI9+iYeKg4PtPabpp3r39qMCfLZ+dW2QXpu8dqnSrvHXECD7iv4xa3Bpr1gAqu
GSwA3xOiuIrPjJG8iNOU/DGrCx2dxVz0VGDUYDyUDLlga/AUE8MWPTr9cuqQduuHRG/oy6C9ZIHF
x4dmsIF+7gyphZ56XSCHoR8sUdWzPjYj77fWFXotEx1JWL3J3UGx5fKrjt9YCLhPf1MOltY5IIkz
Bo/qNQF1yatG9x3L9Zqmepedev6RE91pFDGTD5528pkHprdz1xQgdYncOHOCwh3JXszd3H+QujPH
n9UUAhkG/No/qfiQsW2DsT7OlSSrmSCwvut+H3HGCFhB9cKLm54aPVgfJe0Q8HvKfQdJY3e+CLyV
vdhaUEAhG+Xoiv1bXqCnDlPJdNMGpzG1gTwqiDs2jiAx/SzarZz3OtdsFCSwoJAwv8jBayA5XXDx
Ma0/bBi/IT7w0m0Rzi2qqd6Rb7F2BW8v+69qdtYEHUyyLvWZUUqiUZJtCfj+JrIDquia6mT879j7
I6iu0LodiCIbTZeDM8Z/9DI7ac2RpbaihVYmtkYj6HL9e9TsquKNJO50ScVLvESRk+i4JDyt15Xs
k3YWEBPMuD3L4QPQ1nW/f0kCR1YeJXJp20NSffT1cYCH7LvzQEwpN+N3PwLggBgaRYmPEt28ZGZN
HsOvoaDbip3raOOrv6Ic9TjV0LDvSfGQhWdPNUYQoGhmWWIwIrPr1Om7hzI1KfmtYAazMmXeghF4
aqVXBDy6Ktok28eyuaTFHlbQJHtWvHTQRYx2cSoeykbY42z5g9OlnFFkwHu2BWpJnR2goTzGYE1s
xpETj4cKUlm/ScYL8351v2rZ9bjNCDKlFAC8dWEAY1JtNaMS9lH35OVnT9iI6kl9iYdLyNys3vZd
p3fPYeOoGKsjz6gy6E2fm2rRoiPoyFVW3AaGFB5LBEgaqEoTw2cPHP0YmSWDITFhm5p/TsDlTCyS
7gXuwmmHjG1C8URDnfVvtMaIuXJgmmwmwEiPPpv4Q5Cfotqso9dY3oKw3Yw40VTopYZsP7NUYLfF
uWio/blOEr2CO8jpKw2OXdMaU703UbZgwEVgPep9/pKioY58KMKx9J5CtGGpYJPqraIaTB+F76hO
0Ur+QIHtEo1m31oJxtTa3vJjwAgcNZBxJTnurMJk3acI/EAvfuihNVkfyO+x3iZ1DnN3+GGLiq05
VB9deiHU8OEhSafzIQVTrNVOA/VYf+ad5El9HAZUxkvUGTHnqvKOAKda9BEv4+3qBJmbhIbogV99
sEkIZ+f26AhvH+u+3TWIqvJtlcDtnLz0OykIKkqGFtgaMQkKz5myxUsRzsWpmC0Hkc4VTJeLfRm9
5v6fnJiKasdRpJPY7GG/8Z6kDyKfGAVv8yhIcKCviGijs9GNZFGvRruN8HlVamQVA3vEc5CfCqly
OM7Rit+y4FaJ0fq2l3z3AoApLnJld8E73+3q+GVILpLgpN4lqE2uggYfhEAwOEB0qBEIlfd8Yg3D
ZeSAkrZVqan1ttoROwdEUX0ehoecngrILQK3Bzmf5n160SZlv9L47Gc7tQPn0zNt/8hQb/fMF64o
DwayfNtRlN8ZPEgmPqbtV9cAtDUO9Ey7yKmDMgiXnpL4IfAvxUAxwJfaMieZSvwcRKdaUI0qfszD
35xcbQLOUKNXLnuWuIPcIp7ApCymjLTzoJqS9oWPyeM/ceEEaLGJzZIfrYivzagodL58zkKmK5UT
aDicF6G6dFD6eFKyjVi/y76hsX1e2BwnGjGWBsJGvnsiYKAdByuT7EQSrSreRbDfkPQuCd9zGWDL
KHbwdo7hVnagoWbE6DnuvC2Dk9ce5MkfMWKmsUm4AMcPU3UNM1PPGsTeCDIQqHvqBvPmjlCITlQz
HUlhi+vhlFTVTgPF0IRTNL5oMMjcaoghK07cu0L2WNYfGAeKRl9nXmh5Jagz/cgk5a8xdpLRknMY
IpAuA0AcfHDNoU8MLzJbAV8NJIRtr0Rw3HjoeibLrYHuqs5ImaqH3KbHlFOrmFX+7IdGEu7EWBcK
z6yT3qhkh6WhXrSSLrPPmsJZqXqLO0MdPnjVAbCr3oChLss93HEyvrXYKYUja61eBgcMOum59FAN
51Q4lKDXFcodL4Jrjv4WBGYHobILsRX0Q4CSBo2zPB4T7+omkI6I73UxvsjjmyZljge0QxWAbb8G
1bdHpPw0Z2haS0NZOhK2pOEMvkQPku8brGxxVAH9A0fKXbLslyC+xmyXMytK3CjGlED3UjFcauO7
0KR2Dk/KdT6OZcKbAm4IX7KkAd2ViotaG0bz4W6DVDBb3JotKJEBGE59bcsGsNdo76pspnLgJvFH
I5889Zi3u9QzaGaK+SXKn7z4JfYtCbCN6duQ7RQ8IabNU4UGtBeaO2a1xbPPmOJIDGfMoRhSFuu1
r5lEKHT4cAZ6s7jfqN4hU88ywKI1WKQgW1K5x/iQjvgI/j7zgHUE9sUiPIIYzUiz2uZroLQBaEhO
XrjshIYpvVREPReIVSDiGjREOO8KoiE+83VJ3pPaEStqIWakWainfgFStV8Ne0wCXNNkj6xSDDcY
qY4gHSLMTfsol4dbrbKEsDTbpjCb3vEx0kyDFASboPwJngXvCMg9qAjw/1mnM3k/svcRSIW18NAU
z+gnEcYvL+aNwgfLYhrpefYmkdehT6HlPRtsCVevrzR2Hh/GlughIBmCaF+gftV3Zj4BL3sPkvQL
wIekdgvqNGqwQUIQ98RBJOVE5B60fwp2TrtNP7o93YEj/TiKwrbKiNmFhSWpaGa00hJMSN89FNw7
rLvIEqYueFDZtfsRMJtK+5bne294GGQzj46sOPY00cUB0AUYs5N4Yqflizr6RtQdFVyusVzqiQQI
h7racLj4R+ACt89euqXJH0lK9Cn8Dr9GgryZ/0zhlkT6hbTT5DqCjBoC/FYyPE0opWp9afyzmu1E
qLZ98GJMpdaRkTY78ClLnOewHGhLGVwo0P6iz6A6yNp7zEenFopKul3G2S1OCtCwdK8O4Wh5vavf
6zZ0RWDUosSv99VDRHwAS3t6XasGxzi90/ZM+oqFZ1I/a9orUc+xB4ZNGVje0ydnTkXPrNrI/ReG
vnRAEQ8kNwJxR7zM6uCPulqv+GMlNqbiI0/KncXmzwDfUQ07lkpWi0p+zlkR8axUwjUdfhaKw/NP
AsKeptATFrgDfmYUBzCaxLoi1SZfuXH8VEadI4Zn2m7Djhl+4+kFrkpI42V03UT7UNyAWAB/g5FN
XsTGEBMjgz2qwklAn5TvB7gitxGg+L2DqNi5YgD+2hTgpjF5oXNIK1XDZnInWXnIutYeiEuB9y1r
b1opGjJ5K8MccUhmdGX2KyE61V7bMMbEY6P7zTnC4HmnfcXyLhJicxReIk3YFojDO0xQIEJJ5c7C
lJqn2m3x3lX0UQicNrPp+BCQ35y0C1Mf3gVJzgyVdAgBa8X02NI0q6exqZWvfPBLrB/D1MnQIl/a
IoeOJt6SKRiCArfI3II7T3C6Kh7bHMi9AbJm/n3iVHA9MNcYUaDcFEbb/woa9VCw98hzveSJ8u9a
nRl5+0EQxLHmfWC83gP2sJP2OfdFxsGR6j9DhECMgYg9+A5jvBXRAFIE0zXOGzXlLa4qtz3PDkWc
7eXkg+A4ZKD6AAlkzOsq3naDZtVoi1JH0H/gP0sx1Gvm5tpB4MzOj/RQ/i78zA0D+B+/suUId2cC
DA5gB4pKaAgDSv3BLu4OaIik4TkRnurmoAWVg74LO/UCN0z+D0dXthyrjgS/iAh2wStbb+5ut/fr
F4V9bIPEIiGQQHz9ZM/bxI3jnl6EqiozKxP2KZ1zTBqoJukCx/QRtu27Ph0LqsC1WXPwNydb6j9C
Dohuy1EbIx0Vrdq13m1ZUdr4Q+BVidxyRpK8m5yrS70KkXl5JL+keQ/VM3znKw1iGS1G6l1kSGEr
7sFLdM0UIoTUE+ngrLBcBaYflkp4O8hiI7fa4tuHOViqwmIJo8zEW7UFKGb1jiWsYGN75Am2l9t/
2D/OW/5kMShbSrOmOSp0WxTXCVGYLR9n5Hltc6m72yhN6dXnbtjDsC/hEwKieDHGbkagaU+gyCL+
f7Pzt+IiZ/hzBlu7fnowbpEObwREfLLcTB9mYcgLRLYXIZLhE/cDwhu4HEKQMLDSYyKjmFCRUeqm
+sxSsmVtc55j/3uVTTlt3yl4h2GB53HYY4wMDpL3+YJyrkZbmOgpZkeGnynGZ9in6j2aSNGoT4Ri
lw1W0AlHyu3Y5IzLbOBwmw7TyuIpQHr1hObWYaWZ9lG47Tpb9e0JewLY+hWVG6ELx96zCjGI9FuV
pNhD2tYD3b4Xj2EfLzqwoTl2SLmveZwHtiLTNfadXYOra/bNjqMp0AMGDM97sWLLneZR3H+qbfo/
WsD7b4rVJiunqgvwEDm6AKH02iJbSTqIMKMvq4xQXIsW7d7YwlsJba0bFh0c5mb60rf7gLlFqDAR
dWPm4X4xnTrIxo3yyHr/AiepBuPvonC+SDV9Nov5QbDgfnb4ZfA5hVXTu+n0Tm7nYQ53sfeO9146
43aykUVTf5vvvfV88hY0zkqdeq7OSi/HRNuvaIqrlbRZzWo00DgpKDWVF/2FvsmXEIO9/+OA6YNz
cxc89SSP1ZKHkCOxXu8mgY4fPyds1A4q+BdEj10Uw2/uObJxNg3Ne+JguFswkHo/TZue6YCJQUIo
n8bdWDBxb4z4jkzlbD82+7jV32S6f7rkhcHOxrHozl9ofFPq7PrPxLlS/YIQFoJ8bAggygRSlC3C
ICZ75OF+SfIXtwEGQp4LkxtSrXV9BdSGVBqdhbjCYnfcczN8BncIQ5idUeo5TPWuYf2hW9mz6tt8
iLxjH+izJcnHit/b133uwMIavsDwGH730hdSA3L4DYddT9Y3Qz2sSVcpHS7M/VplklNYM9plLAeU
eIpF89ievekU1a+YEgbnQ5hXOmA+wzhIUAuG5tHz0J9D5pK6sKlNQhSyCf/73aCwbwiCaaK9Z5Dk
sL5GtffgQ3NWJ++EaPCvUSm9BUUP1yTaHYnCGXHkvBl6XXn87afNz1jDsWj2DtgzxDmDrF9CxmXT
73Z7Ucs/Hv84VFczYDd8nUU/e6i65iaWryCAXjz4sc6lh6FTImy2jbgK5pA6p3mS9KlGy5gPs8mC
ZflxNwyh0nRI+HJ15otiHGKar1P8ruqwmvDBIzpcHdC7+RrRvMaznNmZlC4mxda4uevN6C9iF/8V
red/SEfo9ltqLY7Z+ldDnoYnnntZMuELa5nFmwSY5aEJ8zguvjF2HhuyXfhc/7RzIIrBdiyLeZip
O7cUyJ3jvrMUiAoxU+HDQxcNFmA149ivGNZVBRSDABjHEPFFHZANyQboZVKIOgNNu3ycVKndtIIt
nMg5Q3lI/RD3ZpugS1xuehFV70bPde+QYkZwZNaHQxXhEMxIqJwHhqFpvCOZcZvFPmL54rFGJveo
ronG8Y1dS170CDp4hTNLqOZ9aFBZ3PBXt81uHkKbIZylybCQ/xtt0w/0S0XH6UEOeDYwFMWiDQD+
tCeh2tykW+VhdFYLQT6SLfuUd9lk+PPUOidBTb3DUlbGaVcmMqm4ZRhWW9E+tNvWZKnTHFvbB29i
8g7z6gwZA8KgfRxDr3FvyMrd92Dn8rqxf3jnPbTqYT6Z5AGN1z+dwO7KZS9T6lwiYqpabPiMKNar
P+y3wHuKuDgKfzknM6scwAIjWuJlYlWDoEDhucWwrPd7dnhP7eZnaRydpOMWjMgbtuLKIXb2nRnK
TUx/3rjyPEUCm1phg2aSchbIVwnq0olGjCN1V9SBvSK+/L1B91Q3ML2hShV+g4w2vgQffaIPi6ET
hiRAD0MDEAPNiCXNbaPOMdzCyzDyRxgDf+DGPiteH13lVqOE25pFBJXnFKlFAKazrgXIFwlgV0HR
TO2L73dZ5PH9ZuD2tfGzdqIvDTC8czHF4/E5Kk4vXTS9u/H8NHjkmgRTDH9VXtIaKG4qq8ZjwGSw
qArgy2vD33sG1YDIi1xO4+MWpY+j4d+Gpb+IWtgQeyEegLYVTK4PoGN2FnYGdpWHjcdfxkTA51X7
5Lc9oGwmC9ggnRof/9wh5sjQNlMDJzP8SRCPH70EXjovDLNqBPhgXva+2DChKlFMafqpDFrgcFGX
miB6hXICzDkIgemyK3SXU7b13ZHVCeY4FBmZ7MNU7Bp3PM6TCTM9cdgORffHHYfOFXXZAKPC/MCm
MuE43rPAgLHZrJnGsRhc+r50ETBeEbj4WuWUETLAIzMEHH5Xc4vZHCg4hjzgumAdwjoZXmQS+tYN
4tGNgy5bhrY0cVcZ7b2J0MXSCzgLTuYSHojHpAYqWUPr7k7mffKkk61k+MXt/uAudqj6DWmjC5qD
IPwHf/RCtC3qpltyFp/isHmCq0PVo1SkPi2DznthjYBJAbw4BHEP7Tg+taF8n9324Et20rq79Gq9
akjfiaO2PJmn782mQ+lijdQ3SaHHejd7C6DiOdlxFIkYDVCa4Bbd9PjrhoBXvFEkn+MoBaoJbv0Q
N1bmA2MPafoDl45nH3DB2npF2vKbTBoAFOH2HC8yD6mGL1qCx4rZi4849dqq38DMR+InDx71r0xh
uHLseiEzoKaeMXRk6qGujc2I0/jZ6k6VsPawzWvV9eRLgADWHX+lyj8tA4GIkT47mn00As0T+lPI
evbj6sACsEb4y7KTy1Bq0T8jmfrYe85u3vQtSTAeM1Q4j0zVqvsXWXc3GMMfbOjvOzt8kFZ+LBHK
ISHmN1bTmMUJprhk3s+p86IUphcRHQMOdZUCqD1tpqjRPZko2K0u2jSqXuRsj5arZ2f6abatVE24
90aynzfyRvxtBwve06C7r8ZP3sIB96ESezdwKrM1F6TmQe6KGEAUZnlgS/TOa+/Shek+mfB4b2L2
gSWNLqDgCD1IiJrYtuGf74MCkvXJmQCQzPPwMckYsw37WFL/tqYdLyRMjzNip/3Uqhnu1bg/Vzd4
71lPqoGw5wU4BnWsPbWOH+HkwkZqWXklGnKe1nDJmZqPQWJvJJ2Ws8bTv80BRsQRep41Yjsm49ek
MfuxS9Depz+mTs+msR9rAx6tx8Mt/fSPUv0ThwbGceg/jTLVOtJXTEr7uoUSwmXI10te3M68y8Yp
jcSNUqMOOxzApqpGrAybtb1uocqMRRJvUN9EFxVhN53N4BajRzleIPqKafhotx7rsuwqKAVuyU4i
tu8eQMEeQ1Ha9jlSO96UmkLMZuNNcnlYO74LuId7YLhsY/s9OHKnyPy4ORaXvRRVM7Q7AdPvdKrL
cWnKeUBfDpAbWEA4vWv1M0iGhNsgb7SfIw6kdFh08hkrhlVcPZQTu7FKR+0HxE0vneOY3PfcfbfO
B8b9okmQGNAP2TAAOwHPnS2and3N/7N+A1bDWFn1E1D2lC+PYqUx8CvMG7WZSkFjP6eGvGL8KeAw
jO7A4PDo7UMNI3BjuuHDAoInZshh6Xf0JP1rTHOo4X8aJvo5drtvuQDUxg1+NE1821ZxS4mghQmj
kxMxDk+K8Smcu6dR19/OtsaZptGrrxCBmMo9/E1kSdr24liv2clOPcbUYnYTNMpw0o5zW983SJ59
Qy69xpaRtyrcNi6+kGj6qTf/HWbcD7DbudrVf2c8fFrVMR0b9M5mHzJwOthW9nNcDgVDJ9CL+dZi
XJMRPpTV+rjiXqdsu8mW3rxB7rzR4K7oH6OV7lzPORhXA8yrd0HSymz04ZvZB5n1Jb6IMUMDcJrr
pawnt4Rk5hCO7rs1MJzyG3q7xymEAvJkjC7AUR/HjQEsjfe1SvPG9/8tPozVEK/YtPHFwW2gsVMK
ORvarITSywwoU1FdrFyU1O9OqnFQwcirk4SfDspYlhJ8omXeTQvZr6u3o548zR7oa0kOUOsVocHa
jfVy64wVohwPHkjgqWueutrDTyKdg7bDviWk9OYF1LLO4ynehTN7MIIXselPlPcHuQ47LAvgnscq
Vrap9b8Ni09sTp6b2b1MvvO1dTVyKkjVswTOwi5wLLl06Ibmh7QJb/OGiXXSMJ93JAhp/AmsQ7KA
8kcS9a/MqYtWemUIb1IcruXMph6NFqn00D5yDpUGggHM4h+SFTO5j0jkEd0/xSqqZW0O8ejX7I0n
IdLvEA9358TfdfszIS50VGOpnaVs++ZIXTASmu8awGnGi6E39bPe5beVu5VKHIgFk12PtY1FgK6p
yU4ze/JdBzwFKabZv/RLXKyDKoPaPPgtHzIuzHejgnwj45swEKErmDxNFKovcw15UHoQg3lgiPi2
Vow2wH+Xyo9E6TvzVdT9YwOmvwZwDgZlr+b4udP3KbzJab0cI6CaQJ0PW9ztbIj1i4nvBh5WGxVn
bZxSM3igpLiLwtlmgbtOGZyRi75L3wJvOg4YthXfdiPpwXDWD1MELFa69iXqTTnNvPC1/ERsCpBq
d0QsAD+mEUy4BlgZygV+dUPRdM0HJrSndYP6ffV3sCk4960+BxSLC2lbhS175zEO2ZL8dvX0GQ8A
A5z14g7e6+z3DywhhesFpy5me72Ksdh6B8DtckkADjgetOYBSJH2ZxjUrt8wtUl2lNbBaNn6WSua
m6Ds5gYBjFFNW7U9e6iF/Jv66GKJ3x4bQmQBPBbTC9uAc7P3sWPXaA2w6TM8Swu1jZfmbtqdPL3g
JgXvD24wFulTrxjmgUmewmQFIb8OT0QD+fBiiBjApOlR1nkgFJbU4ot0MN6taZBtJn1OHfQPDXnk
YYLcbgmqzg139awKrKNWY4QbvoU8YYt/Agbh3+jc0tDcwm7825TCrOdUa5zi+hTOiSQY5BBlnnKZ
t606UYqJEJg+DVag3N1/xvYAqRx4bi23xAdvtdU36SI9GcBFjDI5eWD1GAUPaoZHVlNo6AU71gOo
QOWnGTdQeoiRfrT18NFpDIl4ZzxHpT4IHj3rwWJ+IyDgyNgdFxm9cON41zFCZ+lw9PezvOM59363
cS7bNBUaia4jAMUt+Q/YQ7HWSC+OLCLxhsK6cQFws0gioH/xs/X9t0nY187vT4msKyiT8hB6nHrt
y17Jd+aRvJltDtlnRkab2xjY5xIUQ91XCpSVhUnWgkZ22NpcwWqYhf3RrsBG06nkQ3LuejxtDWhX
swInqotNH2EBkcn0E6UMdnV8r1sPtPfRQIJiSP9kovEC5Ugx0EPjBlmql0ybZ6rwDcRR5izucYYz
62pVFre/cQuTy3AB/PpCURm5epmYqOb0pcVVPMGyPJ4J+klQN7iqYm1Lv6UZW14QiPsYYdKAsKyI
1HTF3FcR3Auh1x6a2pYJtCLadJkFrDuiG8WyGNjV+ckFt7GpGvgOuQ+8ACyBkQMPaDTbJXdEmAAY
vAvuvP9C7wDhM+BkD00+yfFKmeN/TvVaaA3AFWQR1iwLg6F2kTNUBE6xYtsJR3jqPiAz6pP/BAOa
tb5IEJkggLBD86ssKWKP5VHEMtr8MzUQO2iZUPTXcTii2/X5d70CJRtpvnA00ZBFBQAK46HbQe+a
dWNdqugvnTDYKGReAP/jYLhwqxUmhYZjhtYKXtaO+VT0X1q/eugzm+5FaFZxlKA0RsgQmnwJAnEz
zdFTcADGbOBgat5GfAB/BYBJQdzTB5UgX0C813hQ+mgsZHNboTVgntrH2KAXsDLpbh3FNEEAF0BW
nPCx9II/GXWnzVEFXBlfE/c3noNdagCvQ68ytqd5gBJmooh5GUrMIqgJXoFQVegp3CPqDDDvuqxT
HCfzDNUooHQNEzJWKKn3g4BCDNAtwRVSe/Dq9vWDdU+L+t4ifR2SY9P5ZeiifCI0R0/jIRXg4+1j
6/7RsYwNADy+5lbjk/twlo1WwKzwCGULfj6azTgjlP3zww+C764DMhVPp6UFpomUs00SpIIVHk8R
6W2yWo5FBDaEhkee/kPXmjXkNRwgER87oFEHuwKZbxA1mKwVdaCurF/mDUqWd9C92Rq+1RB/WVqD
dlr2MXxsIUtT9qxB2gIvBbQN5rnZReh44p4XEfompcBdzWPm238bFEJxjSjYDWudSP6ut3cqnpCa
V8zkMxGfk/nQrZMl0aciz554jQQ2CZ0Qou8NHAHGIb2c67R9hJVELpEJTSGPsot6IPI5BQclNc9n
lKga3qajuwKJaD62uctCUHnh4GbDDDkFSNYeShc012h1G/zrHvL4GPEyCXlCFHCRAL5S7Vp00EQR
hLvasaQtDHSJwTXxJFJoS7buKVhCuFy+Y38OKWJdbjR0cTiKoffUezeKNs6ZFrQxYN7WNo/SPd+u
QbdVHY4kRpu4CTEIjd2lnT2BQhc+6zrYcxdIVe0/dGjTOaLchL9VjfnAxQu9Il++kyUsV9AUjCAl
eOBjscyQ1NVy34HMxBi2Zm3ol9sivhlg/bghZuf4H64Qn7CeASNL5/e6Uz89YgITQJ+NhZUm+tM3
F3dkSJHPoWW1TOEKHYAL9x2AvlxDAuV4BYIb0Mehl4bSbQIUSpvz5kmYuW5n47p4aecwbuhpvfBz
xiZTDSAybTEVw8AKWpjx4lFMrMxC8ZA8yxZ1mHiXUUJWYO1/9Z3KGhoCVDS4gzunHkSdD50LkOkj
98bSxRRqa7dqHUTPrbHM1s75RRjFWzy/u9NSzjUOHsNotkLoOTrjoxV3NVryEAwg8PHvR0NLbO08
tVtXasDZLpZOgMBU6QYUqOv3C3x90dlWIZRjndDvSZj+thyP9UxOQgYikzSBPeKAtB703+m6ASnr
K4t7mobsa1CNxmbQ8jt6qujqrqu6ZStHswLatwX1+xtSzaDMFEWtSJfH0txWMu7WgP2uABUUXI56
3lc6ZEeCx7lW4060X9hBfUAob+UsyEbp8Tppe3A0cJeZQonZRghggvl6nVTW+IdmCS9S8H/jKvcO
FOTMjfEcQBsmUphEEDxPXeYlsMafAOQpZ8mSFjev62K7yAqURjTxvQvt04uK0mJuMBSQu7MhYsON
m+6p1oU1AUgQODlbCKjk/BZsXgWI5Bi3bwPKRN3q3ACzchf1KGNc64NITlR6T8TQYgNFGg9uDuwS
id3sP5rCXUcuoBCcok8gWmDmSCnPJiUObrKWK8cQCQrXaWihJ790krkFChif4ab0ZCd1Uhv2wbUp
jARyCy8lgaVVIjGycCiz1hFAdXq0BEVOJGcKUHvu5j1Le8xjw35GrmQDAge6xNMcY+cn5CUYi8IP
nb1nUS97yL/omnchLkRdHwy+oHmdixAFchjiqucGlRBpNUl3jSfEHXBJ4Jepk2cH95MdII0jaEGH
EL3oCA2a0yPjGBWb9f1hqqcXt03+zY7ZCW94D/v2vHT62PSq7Bz2YPnw2ivvSDZRcuj2krkpe3CF
CushCwZq6t9HJAFClJo81MMOXCz6lXUPE+acUlpqeEhjsJzLHi0pTHMebcBujW73a4RPMi2F5RiC
B40TNZ9q30Ghqk8NWtssjL197/u7CTfdOP7B7iZjwYDshvmgCVqFBIMOZg0XZ2fe6LHWfD+hntYy
KZB/U9F42YGzKV0URQhbXgFrZi5EDi30vhMIJhLDAoukb04zhkWAjGThoyufwZn6t57PB7EOuLyH
71j1fw5gZ4Dg/KYahdbLZnUPFRaI3IXO5zAC/55Gr10zVWh2MO+2UMy1+i3pwlMkdM4hV6nV+kAb
9aANq3DhlU1kIb5tDwy/ewjVgCtFnfUGG8FsKNM5gmH5WmqNxj2M31gCdV6qvvig8yYc9mscoPkE
isuBdfgBwNkm2M99u1vj9dxI9+aP4Is9SFAAgOELTiD5XQovbjIduhcXEc3+mu5o35WuXXZtFFXS
b1CTa1z3/RHT5T4JRcXukFoUnyH7vS5MQKEnLlDRXO/wfBJsWaB+TQvYe4oK6cuC0bBAS/mtrVvV
o0QomOueHRVVCkQrxIfAluROJO1hALa8qvU4a43hvDksK0Lmk3X68Wc0JuB3r47CoUYzJmlwieDF
390hhxkI4tLGDzGkTf2sznqaXqCdvGvGHighFa29s4HCUznOUzikH/cST0lcQQCEgVTwJxbPeKCx
MUG28Su6L96FHcDAbzfCkaY8h9nfbkhgEjnoV8t0xmd5Jv1Q1Wrbm8R/a+rpQ6X13kBsTtvov3XG
lJ+skID5Obw+KwfcfzBNFyduq26Mqzbhezchp2FCqicZS6X51+rh9SI/68R8mqZuJ+Zht65LsUB4
LIUstIqee2WuZAH+NqKhHyEdCYm5daY/e/72IthwXht2WlmcUwdGF8m6a/FlNpAoTBDeBMmjVbqK
+uhTLxrEP27Vrm5z6qHiecE5avoqQu0ZUmc3ocGgc7tnDlKVgcCndIE+zN8nZHoSqCr3rg5FsOJi
vJoY5kTT2OaJh9ZcBdFtgHWVj2N1R19HNIbhIPFICHB5UJpL+zTiuQcNK7O5tQgz7YOSbOlTbYcu
6xj4LeogufUukHM8/D4jg/zTR6WB1mdDknwX2pJJTkDIDbqAR8YHmlDIBFXpwpHqtDGza1Y8Ml0M
DsP3rtobCLYXMFgBdgN1/x+GMdh+p+AlYlk0izpitjkx0h3NIKG0mLA1DkGPcFwI0ZMSBOkRnh4g
igBXgjj9sabBNJ9+WeP8CYK/7JwXvUKVDluJXMfuuRmmzymd9ssKKEfMpUPsA4wYeRZR7LApOOtw
fpeeoRJJ3Kmb49/YWiNmrF+gCX3BDY0fppd5BF68G9lBarrXUNbIrf0xGFNTNOQET6/rYVDl7L6y
sTh/naivcbDtajNXo9cXYHWyFPsOnWaPXLgYNzsYrbR5j1nPC/FVzvNlA7+pO7wNeP41QCeHVJRe
uicyfZxqeiH4UIGClzgVZST/JBqQMTZftel/0bg8TUHcFp1AAz47IVQk6MQgVwuBQk8hvrcU5x5O
wxJNfJJCHgdb/cQJdhKU9Aosn6CP9aM90sjQhgzVBl1quNXYAanBL0G5H7h8F28SGCqDlp3Mzz7F
yDGqwkvQwoOWIsF4blrncwqRN+i55VRLNJyJE+WBY3C3EQv5JFuheiVJdxjX5MNLdXAYFdBj2m8p
LloPFrgN9mgcDzpQLIo7Jxrjemo2ue7d2gc5bMWUT7aG3Fwac9LthMZgULxchiQo0lS6pXAcvfNS
4JSrRqoRry1sdJXB4u7KsMdhMD8sERB75TBkwpBpe0g2QP1B2KVnp8fYiSDcADFss/elEjw0zYiB
udcl3K4a7D90WFC4e4z1Jzmo7s+rPS9nnUivowORfNJBLsHVY8rJWXniXh6AjsdpsWIWOhPupx+0
hYhxApiZ3xMbcs4dnUU2lQWWx+4ZnVgaWpaOP7S9/KecTv1b7YA1nOnZizB1g1dPHmTidbdmETuZ
xAc1Dde6Fx+89vdjsGFEGf1XEuL1uCox5QCK7jNm59M44qWRU3xZLKgh1WG7bhmmKxfUP3nrmpYK
OBqk1tR+Je7c3XxXojesGbi3cdJFCvecvcXqfK6C4b5zEQag8cBX2R7vO6nT+TmIt1sPDj5pb4Re
6uXf5u+25dYBhqrXfzU4z4GRqp6DB+5iAWbD3tRw4eFboJNd6B7lFEAKVWc6NnsC8ae4ORyiS1Mm
IJSCUeI93+fXtz7GxRtmCye5S4OKol+HhkRBrUsuI4RhvG2KPjivNCm4BplC8pmeHXyBILISgO9d
95ukry4ypqByyVvI3ZMWbao8C3cnLN79L8eMFYyFDS/eII7DgNnQfEm1ZXfBDvzBG65zhs4L2wIt
bPv897C+gO0pQ/rgjbzg7SWKDxGkNrE/IWsPzzEpRhEDX2TFElXDbM8bxdwT5sqAhf3E4chX51ND
370Ze27sbWzQFne3GsjH/IUhFLpJrDWdxGhyJV0QYBiXFn6kwEKWOoX7ChRSOEPYsqARJBj+iaPr
FPI/il0kHxqh5E5wA20NrwsabdUULt1Pk5+H3dEzQZEkD2BpXUOxyvOUqvrJa5JiAjU63m97dwCj
1mIDjGMMo6cw+AitKbb5jeABW2LygASXTA7/bet/uG792atM2mXJHH5jffPAY4hTvQdJvxUcyCm0
FRxEG81BHwDa2dfNlkVQhaDL7ecqoUU8PaGvDOdDKjkq+wjoKqh8i1CO5LXDigHGSEAv1Qp5gLoA
Ar2B+K5aCRkIZM/jVOeq6UvgAJXCHsoAlBOST9d5TAR5isF00aHe904xRj6QweMIHUGznjbcgcnX
OgFkgiR81TcOOVLMvF2c/DcvsnLDa7Ci5pNboMAx0IND06odyCFNt50IaYXF1oq6Il/ine2camPu
LSbefgWcbzXmhYm/JC47JWjBfRNX8/SKgMvbNuvCWOgubfCuNrv31gGjpYA+BIqUQWXYe5whO4N7
5Bkr5VULVthZDxoi9pUPRYd1AzmIUws8tnuM7XJcPIz6825oT6muhg3U+nrXNVeo5p7SJacBfrXr
AqZzFl/uePXcv1HjtLfl4LGDYOZlgSSydqGivbdiI3b+WjM+1aFAsb765BX/d+igXCiKwAP+X7iv
xzDIIj8CJQc49wEYBIFOTUwwXONlSh+H5SycA+a+jjanECIuC/kQWNXOA7QZopil4MjsqjHLrTus
jpRdUB/jvs43WJxRyD05etCa7iWRZ9hzvir0CC0kc6m/PiX6ZW7vQssrPoufoNnpzuBVCS4EwPWn
xp33qzPvcB4u0QoRKwE/p5B3rwLo+/wcAQyM7kbzDrUeVJlohZ51dLgPpNMEcutZkGO/HpHwEhIg
Au6p6zzslbUIffkXMvSd0KMDu6EoC77EwgHUjE5SuM7ZF2dhCicCQvjSkje/eWbwCPTjgx7OnoAm
BgwZVhHSMoGgdXlpIo09jhUAGrwjhpKxN75+jkGax/1VbG/j/0g7r+bIkWRL/5Vr/Y5ZaLF25z6k
ViSTmsWXNDarClpr/Pr9UHf2ViaITWz3tNmIMnbREREeHhHufs7RSggZnGVNb4wLlf8pqyuEEAwg
Uael5SqUl1FZFj7DdNPFL4G5t6V2Ri/HhxN4uwBgpkL9IazCPw0/2KiGfVeIzyGdJ0B4RcpRPhuf
3gNVW4f0O0BucScppMUCUVvqHuk2jqgY5yQHaB4j9daQPz1e6xIkYHbFY0UI6HInoPivJ+BjmXCI
ug+npkGABmXxBmXDZSBSJKR7cR8BtHK8NWVqS6S9e+UWW1G417iGKDl5HKNc23ELwOCOhCepAGnu
p3dKRM/7Y+wj/rM100PQHLpgH8gg2oKD1jyQ9pGslZQf5eZnY/0M7Cd61l3pxeqch64JHkyj4qq9
cSWy/9Iudz5V0Fu23ZLGeAtYA/AJXtxnIpatprgAwB2HVlVb4BVQtNwxlKw6+kqQPLutYH2moirs
8qKET0ign6mue+o6uUJgDSz5TGs+OnCD0U+ffkGj93Xa7j9L6oudJK0crt4aC51xsTnR/WmB4ROl
l8gIZqVMG7xpwwIb7BqlO6q2tkjbfZf+SXfvUaYAjHyMnT41HAthnPHi/hmiMnRaFd5Lbj7X/t1J
3zTps6C9qeZ9or85yVN6EmYa/TyKA1S/dElOcmDxHurwFPis4lt61+Zkp7No75DNNMz2tiFBH6wt
l4QuyYOOp2pX9EzQaxOgcRUu2l4dvaPdlYx0S3axQrSRPKGrU+XQAWXuRWdVmJQ7QG/Y4Q0NezOF
Rqiqx96Z8aIuk4Wgrh17nyYc0TQQBAb7taOmlK5rBH8ye637kBjkAJ5InkW0cLqrSH7xaYPP5EUu
/syit0r6qbrZpqRYGYKItFrYjuVDAigRUEsYm0s/eHdk/Djp31yk6NytlS8sNSUovOBpUSOuPapp
0jMAoNw45OX3ukNujJMtzm90srIxNHqOx7EOfKqgBEYbIJmseaTe0XUjkSGumh8SJRAXAE5qP8hA
evTmFan4tLP2qSwezIoG+ylRVmkMdS9JEqw7FnoUojjgrKgtI9TMPISfrKRjpJbp1uhA9AIV9Sh7
OUr6lHfotYUWXW/lYznzd3/qtb5NUv3pOkh+hKSD7/j9IQNmi1iSaDX0+qd5ItwTsshoKDwkGoUH
+BRzy5StflLOCEECSQjMqMGWCL60rrJFmaDRWZT+i6lYU6Q/Y9B/xgVZEycOiqADkh1BSD3ZsID+
py066V3+kEjfYUQ/qn5700TVjtQ5cHqSVu5pgvNqhLQB/Xgoc+EEgQ7nF6na2TBtPQy5yKdocGTB
MTacb1owRfo7woFzYWJArdI6VQm9Rob7uDQxO+26oZXKA2ltPPGqapwdedHrfjJmURZ7GiG5l50d
UkdaclrrcpbjJ7Wz0qLTc97nivP0R92mvAioG56k+zT4dt3q2DaRVU2FMAoePWWoDumAUVSUAqti
psxqNZ3ZMl2qIIaumxlbMQUuFFmUYHJBMO7SMXmWxY0jozrtdMfGimegW68bGBvHuYGeHuPMJXh/
yfQuYkBuuR5aaakeNUMQV2UothNjGTWlIWWtQ7RBD/TA73XJD3MBgSWuRW9cQ1X7ofUnHHzChD5g
yk0rN4InFRONS2OqvJNNC8zrBCXSlJEh9UluiH4pYwTQfhKTd362pAmfHqGokRDdU+gMI1IALrhc
FaUTtNb3JUy4TjhrtGqrtuJdJAMrd9rHk0qt+robjAVAJDSgvhRxNtUcrI1blJJsdDI5v477YaMj
s9ot84AGiokVkmQ+fUh8wtmiqgzOlPXhdqVECdMraIZ58hYt+vvfXfbK7XQZbuPvEAII2+sDG1ss
VYQgVTIkEwq3wUw2WdnBU8NxJmefYvoui7fgX/66CU1UJMW0iARIel0uViRGVZMp+IObfbaA9FLl
YBAQ/j0jg31KGwz0WLxaaBLJbgOvuEl1ddWo6t11M2PxRtdE09TMfpcOaYZL31LM0sYPQjNep4q8
MaLyb6yIjgYBRP4QI8EddDldbSWqSW7jAEJJ6kyuIctoYBmbRzJMjNdHMyLQrEh6v4kg2TNUyRrM
WsvhIGihBSHSsnkzwEiGy32xTpfqvNsnK9Bm99HGWBrPsK+imzrLdtGELMLofJ59wGBf1Vbmc/3k
Ayp6OPT6LZjSAvkVCob76fcQUUq9nE6rTpXG77AgbMhipMubcFn8mc9PaxgrtvHn6Sk/1q/ZuzdB
bCX198CvdjWCFORFMorLl3Y1Qy2zqO/pzLPZe7eh+Oa+O9Lc3j7yAJE3oLQmOYf7X3nN5GA1Fbvr
av/EUMV5tZU2NPPqx4qeoCU9yd8QaT6Ke/lWOIqbKek5aSw86tAtm5ZqaSgODS7FMrULh4o27cDr
5iA/gwv1Fu76tKFney3TEjcDl7au9y/X3Xcsdp1b7Z3r/GzW7Eg1+0JMqq5sc9lpCfAqeyKw9B74
dVJ/D63/iDMjnVk1rWdjJDuA+6323s/oxV1xwEjfr49mNPKfD2dwNaQqnfsu/RvzkK7B2+ItQnZN
WMbNSltbu2Ltv163N7VmAweVSD7pTou5OIPuSaff+0dNg3euvV+3I43v8d8zOHDLzDwlhgRYaQ7/
4i0N7/N0+QYNhrg9PYqrD5ICEwOTxh4Q5xM5CCqq3rhVZWBQ+eShH97wPpN5Dr/lT3a3UJ4mhjdm
DSo5Xg0qbOMQZF86iKrFkmekOEgbLIq3fC1/g9v4xrzTdtqUh4wtGeKOhOz+Js8T5dJU7uVpTzhf
zOm9f1Ae0QYH8XTw3iALeVDVZbk3V8WHt7YmjonR7X1ud+CZbqQrvu1jV/pEjuclWpDbd2kLfDD0
hTaXb9V3T5iJa+dmioqwd43h5jMURVEtmf/Sh2ehztseLBkwg8C2IndR5G5zB1wOlZGsdpMZCYYg
WYSqoTypcdioy+tLO+a459YHjpuWYRhwheA5qCe06webtp6KnGMhzFB0Gjt4osnEz8sVTUXPVWpq
X3O/U3tmB5hn6pM/qzTnz78zlv8xZA2OwVbPPadqmElaZVdxaNAVba2vmxh3k9+DsQYXf0eXS7MN
GEy9Sw7S95zcB4efCKhnZv84CDfdR/BTpA9wIkKPO8nvocmXc1h0MRVa4K9gbOikV04b8qkraIzn
yCn0Ie1eOKkTMW1i2azBnm8F0XROHbMpJrdF+poKu/Cvq9ZzJVdFmcsZ/KrK8GIepW1jGicmM0Hu
0noJ6BIS364v2Kh/n5kY+LcenoTKa3vno9ZnJttU3lw3MHoJgnxV5Hkhg4obXpfpbaxFQJVE4rtm
5dCRNDNuxWO60D/TlbUtN83UO210SLwLuaOT8WDiLn2BW7tmNjGh30qeWm8dCH9Z6IpV0UU0g0VZ
lTR1sPBlFgYydUruj6UBwxQUJcn3TJvSmhl1LxQWRNPiVUay63IUTReItVYzisC6U6ARyIDwTmzW
UROwefLGIOMgDt3LAQYgyBWnlq1DFGXl65ScL1ngCfrdr+vRv/xMrX9eUmb7dTc4uz2BWO/c9MSz
rF+TJInuTl4zsST9PeXyjMCERqZCUjVWfRhCqVo6EckCUkCKrMwc06kXam7LCzmrlJs8U+pVpNZT
GtWj44IbV+F6L8K9OvADERXSygabMM8B4QRKd8iDqWTk18O+XxYIUBXZgLN26ASe0ohy/iti58sO
/hE7pLs32dEevLy+S7+6woWhX1SsZ2uUtnHtJDrBTBFzKGe8JA8fhcZNwjm95Uk8Ea2nrA12aJVH
ca/p3D/U8w3ZaloitWRZJt0UYb08tkY4N/uH1AN7tf+Ss3Flka/TDguyR9iUNA6iHXxTbNWlNZfv
kn0zDxcw08ylZbfemXfOw7M3f47m+sTcji3i+TcMbk5mnQdtUuTF3MjTlWeYQGjkGVScbZDOr6/i
2GgVxN4gcZd4hBkDj1Qi6SQ1bh9qxWiraqCCYm1x3cTYTiPZhpScKPGf4SvPsMpGRQWLU0+r6bIr
aU6VpRi6hkb55lWvjZNOHFBjvnJusB/z2QqeClXVmv5qnbohHSTlM7QM8IUlE6f52NSpMvuYgo6m
k4EdmKmUQux6sZdE9ym+6is1/OvpqT5MIOgG7TQJ8WGQsgwhiriOENFzZxHpy8grlrL6cX19fklL
DEOhzlHL0pCs1Ienn5gnXhDkeLyztTbFm3yjLOi0a97qW5oZKY5/mtt61d3qs+foRr9rj+3dN4jE
N/S1zZQZrMQTzj82r+efM7iYmU0od6DNC+R5YVShuqlEf06MuI8W10Y88HoXJK58KjChrLTb0028
Fo8wr23ACe/KbyDMdskNrbBrANGb8BDBNzxxwxnbEudDHHhoLQY2Qk99jJG+B8HB8Z6yTIdWTZnR
7Hx9rCPPWijf4S5HU5mqGCt86aYeRILAJKpizt5866n1/DZahJ2ykSVzG1CJdtKe4q6CDrCGpvi6
9bGtCIs5tqnlcInqJ+JsKwYnqUvV3C3mNB3syBqu07pateaUZvWUGXNghnaKNpcwcwp+WukO2p2Z
qk3kcEdtECip9HGNE7XBPOq2mVCR9Vgz7qThk6n/2Tnfr8/WmFsYpoyEo4QEjGENTNAn4FFmwQSo
qs9TDktxm24RSH2s0voomPLENhjbaJSjJUUWTSA8w2u2IMiyAJipmFcy7UoQj1j1RJ52dM5+WzAG
z0dX0UvYNyLmjCYL2wMd5qPcASxhws7YxJn4r8izhLvPsPoBHieopIaO1zaU0lWh5DDAVCIdEEHT
wd8qnDhxoHG9vlpjg+NxQq1SRMCWMuKl09m5U9h6A9bM8d4hR6CJVxYfrpsYHZdCSccwLFlWhsoD
mqe6cSMTJwD5JvnW875J9req+LMUP68bGnlyUZ5QVRnFOwoU/O/lYByKmXZaZ+wg0pVl1fN6QwwZ
cX6qW1rjFGVLp7rc7LPySfOXE8bHHPHc+CAcoj6gCGLFdQfqj+/N/F4AXbIy3x+EFzNbwpWTvfyN
jWZqhoX3Uyyxhgkiqj4uFcKyj7/w1VrbsHmNgrfKgs554nAdHdqZpUFkarWkbtrektWCYhI/Snvi
HTO+cmcWBtcQALdKY8pYiIql9iBtAMnOop1yj+gd3JNHsLja0/X1mhjTrxPnLKgD8Agkr7eYwTjl
0rxt1y/XLYyUX3BHnRqtppkyFc3Bdb/LjbhSY1iuIPSbSxvpaQW4En67O+ndfuzm3jo9JvMIhPm3
64ZH9/SZXflyG+iZFqUnA7I2tXruTjQv39DNeN2E3P+O4eXjfGyDrVaJgRL7AjagC5Fn8ku6g8hm
a25z5O3jJ6leRHNlTrfZwv4I5nvI7ebl7PonjD0vzr+gX+CzBdR8KxNNCGDmglYeLTSp0GJeq4m2
Afi6vW7qV/PLtdH2M35mq4UtpdUbRms86mvQEJ8wGfozeOVvoZdpgUot8KG1uDXhfWpn6htEbTvz
U/x0XsyVu5j4mPGp72/TSJP0wu2XH1O4hq13DiEbWbpVvD6tt5DSQfy5Ao8675HDS4BVB+WHtAXb
Hq0BTDzrE/t13MN+f8Jg7gO3AvOgciSqtLbJS7pKY/tvZE9MNGQI5iINAfrg0uWAsMyEiFFafr0o
VSA4pTzhQaOjODMxCGtRHuhVlmJCrwsQXzdVAUSAVuzr6zVS2yIMGJqkUf7nQT68u/qd33TOCTPg
k75VZU/NpBwaQ9tDjIYuiQz03LnJXUj9TpBX6822sf2n69/Qj+SL/559wuAprubhCbq4lDuZYtCV
ni8VSpJVC6vdxqTroZwwNzqxpkz2i6clT77BdiGqxoEKyBryHXWXKMcEaKmXa/Prgxq9V5xZGQwK
ZoyYix+nPQhutM34f2sxf1O8dWE0q+umpgY0cMaT3JghtKvEGvBpNUQGTpDPnGpKE2w0pJ2NaOCQ
lFqkpjwxb4Gurxyo4URhIzR3J2tiffrt+cUdyJMQQLgyWsogguhB5ZpxgjsAGgVrg2p4MBEgxkZi
iX2yWObp/yXFyn2vMdBh5MnkvTvKwnMoT9cgjsyJo27Uzlmea3jEZnAKlCcWRkz1tXaQ4RjxYv3G
gsX/r3vAeTKrD8pnJ4ATVHFmOAyoktFHQXGoh5n+nafTuZHBupTmSa/iBCMACc38rm6XLNIsTBem
MvHWmJq33kPOhtP51BFqBUsm5b3UXyaKOA+DA/D4ieg3tnPOhzTYOZldmx5cf/3lv9klOvRqZubS
sY8+xPUFGvNpKqWko7n0WubwkV6haxrUJfc5L3g/AS07FcfrBsbCzbmBwebUizSB15MUBOLFO1oy
UfHYN2iOJkASplIrIwretJKcjWZwH47SNDFOFaOBudf8SS9U+KYsxHvlVaMLv5qRfRRe2oW4QUVn
VaxON/bj9cGOziZpFoTK+wr0MIKjQl2aZcNgBR+EDXQmYf7671noPfTMA08tiMCqn07fs+ZN+aPn
5Lhu4VfKbxjmLJPai4qQn0yT7KWJLNSaIAP5CsDv2PgmqldvebQ2ms/GBEEs7HVvp3mvcjixt0bn
7szsYG9VWZ1UEkDaueqr0OAYC8F8uT6yseP8fGCD87XTYxEIHBbYXHO1PTg8AAUTIEkBnTbgcHGq
1Xh0F58NabBYVaohehIzk3L7LHdvdk7Oe2LWRkxI5G9k0tASjSRfEux5k3SNhIkgSeZA3pd2oM7s
rp54uIxgGPj9Z3YGq2P7AW2F8PPNGwqYjxLplY17062FG/UIY1m4hY5rb32TJoLHSLylQUbqxYNN
Mu2/3r9n3i7bJ0vRKpJiQMMtqCd1CNQEB0izuLjuGmPTeG5oMDxQ5pUQgFZBsmon1/eNttemlGXH
HusXgxm4n6mWSeaK2GiFY0xbXw1819me/GfRvM+qvRYdc/euTRe2+FALb9fHN/bwxLjJLKoK6sDD
DKaUA8im1Y8zcmHfKnfQ1jzGH+r8AeLGQ7FxHsoVbCWnjX+IyPXvnGdUU65/wfhS/v6AwV4ogCmd
aMAmcaBtTs2qPL2U3W0vB3HdzORAhydnKrqBq2EHLTK6X+G4Qivhu7P64R8+vRUKYtLC3drHehYd
ypn7lKw/pkrxva8M4ufFVA9OPLeA0t23WGceNXNPfGqqidvbuLP+nsrhKUdeSXV1hhhnB1i9JRWp
RWLY9YmcGMWw7z8KmkAz096IeBOn74o+sbX7jxzOkqGqdGjRGE3FdTAIrTR8+iVIQFvyd0k9pMqq
i/Zts1CVW6dy502hTg1oZNpkycL5FZUWZvELvsSGuIPmLIKJ9EOH4EhMESxYZ9k2kJF4JLBRZg2W
MaRPkMXYlr4Jk71d3TTlti4eBNpR6le9vlehtozXrd9BWrUVjZ6Sd1mL+9C57TI6ntWtZ544IhEn
5n4Yi7AwIQORo5jgJMsMjk+qLnRr0ltY7I3wKJVwF8Vw6ZWr68s3st3oA0LllfyxqsvDc4HMQMwz
TyMzKB/K9LmGmCkoDr0s6b9nZxA4XbduckXCTkC7qbStSl4S2dFO19fNjBzdMv+IUHvwjzWsjtSS
I5edjJm66Zi6EFC4PiukNwEVuhLq5Cl7Y75ybm8QrYISPGLa29P0O9FIF4r8FNjCvzmoQajSlQI6
GQ0jtoyuk+ksTjWyPeZSleVVYphbDwL969PY/8bBplOgzzANagpshWEOzMVPSlM3Ye21limkwnn8
o+p5ZoJw2031KY7ZglcD4WRN6/uqBtfIMDJAVdoWtKmAu4tmX9DTHUHq5+irOpq4nowsl3Jua+CF
iaQ4ai6Ck0XAqwFHDkF99XJ96kbi4YWJ/hPOriLILOZdmDJ1oSFC/9czD0xc5UYtUNEn1UVw0uWB
O3StFupQcYAYz5JXTUy2RaVMRIUpE4OjKTO9EtGL3kT66fZKbcZE+nF0Ic7GMIjqsqcJltViwIm+
JYDDW8Qs6r+OeiMB89uIMqgsFl1yElKNpYi1vVXsT9BV+/rUw3hiJMogRSIrSakIUT9VWnwLJ9ey
hfYC6sTrXjWW5bwYi3zpVmapqKKC7OO8ivMPxTe2kYpMpVaua4ixe4ECufYgpLYXGVw8HadFLhX3
179hJLZefMJgo6pVapBeZTqt+MmMH9OQKlK+Dw14klbl1EV0aloHO1UWTy3M4IzXQKDmlKqzOLm3
8u/XRzTh5sPUcSJwzEM6WyINKCE/ba4caAP/PRODA8JRw6apREy45mOnHBzIfq8bmFqVQTTQ3aCL
/IyJ0lvrs4q0b2YH7aMeeUdN8FYBOqpdHiyu2xzrF7lwhUF8SAvDUiCSKSG0WhtWNMusdWTc58YG
WbKGhEMa3IsQPl+3OnIT/JV/4mwn6f0l7Q0HXJ1KjlvNTyEPAtjkuFDB6GEiEkO6WLqRk+V1g2Mn
kwLwV+u7JGV9iC6s2hb6h5ODTmwV7kJN2Zax+E1uYAiFM0trv123NrrFz80NJrUuTDlEXL6au3tg
8Ijr+Yfkw7g5PT7LD9lnPIFzHWmpp9HnbHSDEGye1MCTIsxVn+Kt+2I8+rftDwQOEZht58pyoW1f
tHv773jOmVVtEJMTQ4bYnQLXnHflsv4JWEe7UbdOMIPmZurOORZDzm0NQrOrpk7mANiBzdVeKAld
1equ+jsn2bmRQWDuAHIYpoeRMMkhNCr3aeYtmqJaX/eOsVB1bmYQfCHcyJSw6MfiIoENNYahTzlE
/yuGl75zE/0nnN9cTNjbyt6EsIE0c529eU/RQVpE+/hNffRIyE40S40V8M89cJhrMBVdrCBsq+Z5
9GJ/QBT1Xiyg0lq6NNUVEKn/SPbyUwVt4X0wcUnro+61oQ6ico1wiF+kWE6b99p8EdAV9KwHcyrJ
MDnCQXCukEoVwOFUc/1GoW3mXZoVe3enRQso4637+K3bNUd/AbhQXpsTJaKpcKINwglyQLrT9GMM
rFkKuf6dCqRkBtcxElPfILpeT+2EkVOhb3SSwbIDiwL22+/HMwcCCxA5iOTR7CoaC9m/lcN84XqP
LbKvkCmiI2gs225iJb/G6N6mRXpAlSmHDl8qBp0SUY3GDemHJ0GYx0hNFTpcXPa9q0sTexCikC9+
c2ltsEVi0zZdsjU5bHkvuuySID42Mjw7+zA+ZOmbc9q20occfyKFV0XPuf0dtN2s7OLbBCnoHJGF
XIfS8lFXUNmGe65wn9Pq0JgvmSzMjdZf9pxRjSPONfflFDozKKoiDVHs8uiRX09j5ICDYHGCldxx
EKPQUKBtVwVsOlp1G3nJWpF/eN2nJT7n7k1WPfrNjZ4g5vGJwhcx4z6uNjaSVrqwtELYt7tj4N1F
/kfbIYGwtbyDFd6YFXmJx5MBExDkq1s1euDepSMyxINgZiDxg9hUUsDIBv89CcFkl5QPenyI/Ne0
+y42z0WFGnt364c38Hu34nehfmlIO53yGj5RSNdAA+nuJ8pGsgp/KmoK8jL2vqWn90TuGRjRyzVv
pOop8h6F+ENpkTKH4bI1jEWCPoaaqrsUYExBpsSD26y9FeOda62TuLiVK2+TpAg6xM+ndJPma5+u
ZKt+aIxF3Oxk4cnv3lQIVp30gMzwLNU/7RIoj7/Um5WqJNukSg+KjSavfNeLP3RivY7qJxpEVpbP
HTfc/sVwbtEsp5BJ1nukjzREYATozEYNpYx5nHx3in1QfF7//V93/6WBIfIibuhFNHwMiIglrY1M
RPsvEE6LqLJeERoL5633UanOC2WOW8lq9gaEZjZUcBOf8fXORkOvptMKCxOEQff4ZUgINfuUaU5J
ATmZozaxzVbFoly6s+CQzwrIwI9QCj1nyzhbPPKFUw/AkTofU6wBWrAkjaz2MDqkAXzPWd+F5h1g
nZ7XcwRM7zJ4y2evj/rBXkS7z2Kev+bLdOIw/dULeXnCXFoeRAodpRcj4zjtoy9y8fIunXWvdjoL
SyD0DxAf3CTL/NBunC2+vfDWqCiIC3vxPDH/IwHrYgIG8+9UeYyCFJ8hz3mhYhrqxTVnQL2K3565
t8+shXHwZ2/W9+uG+997bfiDA9axisaqDEpoYYwsib7OEzoUwrfrRkaKTZeTPDheRT+sU0PrK5Cz
8FadK3tnhUjpPF1U62J52uebcn6aeIRM2hwcqyFQMKswmdHwJZ0522jF2zRb6ot88VHc3AZrbV5P
+FLvKtfmcnBRh5VT/u/2UChKY31Tdw8T09jfg//fBmAeu9ykfm24rp0zJBVlAxkxJzShZqYnIQMY
PbXyWym0KaSbiH2B4So9YyLDL3+9jZ0vI+W7S/uWFciJ1VfjuXbec0ooq2jrLfzb0+JPONQX3QOH
64xCzCxfmTNEl1ekdxfUlmeP1yfiy3cQM1X63HVFgcwDVqvL70gdRy8qGeL8DAb/AI2PVPqZB3e+
+XTdzpfNgR1wcTxme/YQEFWXdjwnKFFFRMgBtdPZ6fQZt3tUn67b+EqNMDAy2IFQFtLYnmME3nUz
m3VcAlEIWUcbGki3yjxqZjHFrSlU/RdfHVgd7EgcpBLExKvnbXT0ZMRZJobV//0LVx38/sHuc2hE
zcWSUQloU2wDPw1fCw3i/4A8qYaiU+ew5dOgndgiY54BQsbQWTKNdo2BhzahlJM9DGpYru+rCiXN
51r5rhsTfvH1Sf5rdL/NDN+Sqly5ScvsWRu6MqVmpa/tHaQP1tw+mI/RQ7LXbvytNqc8NOEtX95+
vWW5Z8UDdSoZw2Z3Gy742nJ9XHLLhtsa4uwVHculsgZQsLSjWTkVRqcMDhaytGGszEoM6jfFAfJq
xOjm2r3xXq+atbMzbyfTHX0Q++I5ZyMcRFFYvaLacDCYaqtmwf18JkuzzJyrK4hJ7Kn57D//irVh
+3sZBXHVilhrFtKdua4+qd3laHvN+xdgt9bvcu5Azrz4ALrWbqYOqdEAwzsE7geAC19gSMh8daLY
hVhHqdSMloZF3C61qUGO7gpFNCW1Bx/CGnIZx3SItlELjNCXmpc/y7UIxFU4pLvkz9PRWGbpnLr9
0V4hqPR3nFX5Bavsb3XD86I0u9LWTezCUfup3tMdvoKt/k/5qZtr8/Su/HPCnjy2mGf2+p+fvWs1
QQ4Kx4nruYGI2IYuZjhX5+46X0DSKc5KeCcmZvZrc0K/Hc8s9rvnzKKBsLoeCozQfIeZP12jUhKt
IGOGsnwB8y9qcAtjLWyBOGx+Irn3nuyEg/dXy0z9N+hAAMQexQ9n5uU3VEZVgbkhGGXw3ELJSsV2
Yl5Ht+SZhUEMoKeshnGGYJ5DxTJvT7DIhoZ/TBz1RavCdYWMTRN28IVrFdlBwZ16Hny9pA+GOIgJ
lW/6qSgzREHf6u/1RzeLaQx+TDYPCChtzM9wBdhf3Ci7Zi4h0zlvF49/ud3l8hOG5CkO5GSl1d8F
Tqo6U6RH0Ud34MWPq4nJHg0J5GTMPkvCQ2ywmnlViGaaEpDsXhZFL+d5bK1UQ5sosI4fYTAl9Mwi
8JyaA89tIqOw2z7MgsvVENa7LW9X2l4JZ+03uv+fNNimaFB1V9nqujONj++33f5icrZjlEDvojDH
LufnBkXvY1OiHWROEcJMmel/fmamarSOBDZmwtOr1C08dytN1V6/PJnxCNpc6HmhjYFL6OCuYSSZ
JcoC1ZMSymrJ8BBefKgjtBtbek5QRXTn5t/Z6ucmBwEuB0Qtt37KRiS4FSGNUOnyry/PuYWBW0j1
qbT8AAvR6aZt1qH7HBZ/OeHJxMGvq1oSRxI3tYGN1lZTBUJ9Hvk/JSjDFwUc+1DlH269tccDvxAn
3mVjvmCZdMgoIvAzeg8vfcEKq5PeJmS2Uh3sKOKfMJ5K/n8/jv7XZ/O/7R/x8b/vDPl//Sd//oyT
NnNtpxj88b/ukh/RfxyDj88f+X/2f/F//sXLv/Zf6x/x7Uf49V+6+Dv88n8Z50H6cfGHZVS4RXtf
ItL58CMvg+LX7+cz+3/z//eH//Hj1295apMf//zjMy6jov9tthtHf/zrR9vv//wD1qEzB+p//79+
2A/gn3/s0dP886Nwv/yVHx958c8/BEkT/8GpBI0Nywz5i8nRUf/ofwSB2T9gRdR7JJAlQ3TJ9oni
rHD++Yf6D1C/tLXAG6322IyeRCqPy/5HgiT9gxYziFENVaGpwrLkP/7v4C/W6Pea/UdUhkfknYr8
n38MDhado1tCBxI37BEgQEcHrqirpZ3RvJ4+FiA6abBZxRaiHm3i0iUt+sbcDGhASYsCAdBQgdI7
c14zu/QR8Cx+iKXy4TfBnemYM8Nq58SbdCVGrbx28zpAGinyFm2BHmrR+dFSyh11ezbV/xrNxddf
nsv918u8BQBU9dAwUx82wLXZSbFy4JuPmYjAVIRmimXOtdgyem3Yb7HFQcwF81bXTzMzz45lrC6h
cYM0XfjZsQKrqilJLTmNNQsJxFapol2jw2v4fP071T4s/b5k99+pGFIPYBNVi7rDkPnCBw6d85YR
Hky/Qw043fgRMhtdge5Bkn53ZPVbhLwmN1/9xek42V07VmdWpL3CreCvND1obxUxfpQ0lxQoaLvY
Fd8jQXz0tLq4bVU1mbUdiQd02k6WtDzpwoOMNvmqSp3u2Q3yn4UeJ+ssFNOVoLc/kjJEahEN7Hlm
uH8KjabM0sbfCY6EEKmzy+JHl/yr7oSvIXot16eC7ravc8GxAKN5X4Cha2vgcXVb2x1S0OYDenkP
eef4ICXVdW6yElXdHAI7EfYCqtmpXy6NFMSBqyDJIWf72tbUeWrF7nev0z+i+EVUQ1rnshJMcFGu
ZQcJNt0+rco4WqMRto08hOG7bqvULorvqbsLT+EDCZO9TCdk4hYEhs9GD3ZK3ZLMR+9QXDXSu+7s
wwBVh8r+pfrroouXPXqyuKiy17J01rEubp2wWRlWh7rGa2Eg3kUnokF6LTnG1U9Zbmeo/t1x9LWF
QInBRtBevglsMLDWs1MD9FUfIqCiRsGlw3xy0nale+la0JgJzysWWiPt7RLtej3ZncLwQYqqjSCf
XuwsOpys0FmSk2mp5xibwD/xolDNdZv5ayWV7jJDXiSop7XdkwviPYvmJLuXopgd80oU0C35EQbp
u0/hwfbWuZXd5oZ5H7vpTs3f1U7fBXW90y08lNqJ18ZH+Od3XhAfRadZm3EDpQfCG7Iy1w3nEPj8
osdW3iZ4jVD0qsWRGM+CVvIOOkT1E27zqzvpcgv1N0LIoKEnoJihDy4bCDjqp9pNrQf6mOZGhsSm
hKhco5DASTqSbSKypAHaYEm0dkqEOv0yOPom+QddoCXXqK14pRcB+jeZ+iFozXvr4Va+hzJmZYbI
sorvpMHvFbmvuAC1URUytF2KbBvycDZiwUH8XjcaMM0W2e0TgsX+ClAjWk4efebVUqVGU7rNt9pk
eoTk/eSai8x/0CiTWc6ryJ8gJ1r4hkYF61334TTO0EHxSCCa28pt+suMgTJpa9zqUfuZFdJjKgtL
w3ytakQNisLYeEH1hMIECizBQcijd2qJKsqe5bLO0OhUpHe4FRGBixAn98Gwe3PDSB9ER12EhQep
z20u9ILh9VJ3M6T1pNOT4uZHI4xvS8RsF74C/lxDv0ZIzUVhuktdyB98q7uvVIRUwvAgFt2dVdRI
TaSYK5KSFlIx1GcE5WyOqjs5BNQb3WPUKd89Kd97av1N+z+kXVlznbrS/UVUCYQYXhn24GHbwY6d
+IVK4hgEYhKj+PXfIufcyjbeZep+9+U85KSijdTqbnWvXotA3aJwwKks+IvN8rvE7K+GmISQ70wf
BgaVupw72k7o7a8Mgi2Z89Mk8+1sit2UQA2Qzv211ZU3llt84RQqPA2fIVEpgjmDt2MYjKPqCImk
Ywu54Jqytw2je18bWdw2mKRAZo0pA7KArFc5dFPpzElpZUSWM0WINQEnYyCKDMhq7HNcRwhOno3J
LBN4GM9S7Htd8gOB0gneqzdmjSE3MSPaQCY9STfyVH3rxy01j7MEvzWg0kDdwojqBkJTSX2rxGub
xy82BpomKnwb2roupPPG7qEiJs5phoxN59Gu8XRx3YyxVzG5Tw1nv7FrHx380kYjtkmQuiypxfsf
VrKem3adGlHisB+xcxox7NdqYwDLeins2Mu7NmjH4tXQeMByfbdICm38hCWGrJ0FdcC5Z4FBHKjn
1cE5zqwbidCdaNiBH/Z1uAeJsP9r8uNvIvH4zg421vv4yQB5LYIF4KpDjv2B2QRCmq0Q0Nxuw/TR
uUKP3y9/toHjdZHct4fPV1t+/PrjzhZbV+xANckgtObaUVW9CTC6MVBcyZfP17iQFy5cFeASxDSD
bYO3/v0hAgkgzUFJGrEWbHjJaw/kbjNAjjhOQhAmH+qyPMYkfcnpKbHagCXiV2Za/pxrxxzqX6a9
ry3oo/cMelVZgq5XTa96jV1RwaHDJbYuw8c9ef9zV4/q3qAFRDMbigMvH/sIGjAJOO5AIWIH1BcH
8VL62e/xy+ebtCoh/OMfwEKFsiLBkCaS8febJIqqKkYbm4Tmtc8xCO4ub+Ej2+kHSAnvyHRd5V8h
LmQ6B+PQb5nB+6Lmh9WNJTk+cwAFPG6XajWNANCAqi/mrTRh7obB3tO+fZ6bhzQpvpGW7Qy7uOqa
7gf0XqAl6/hGUlqe3ubfJvM2BzYW7BlX7kR+kaJ4YCT26kYLa2i3JdYQQU/qF1EPNci83EzfuQix
DPkOEcLTeAkNOCiNY0D0wJpHqwV3fsYfQcdz5M73ohNQPucHtwXlzRKWJu1ESvfFNeWOgRdEzIs2
OISK9B+Yp30WtFN+PLZ7jIh/cTVzZ9Vb7clVR/Tjjq08U16n8WiIlkYZkCtFjl4TWnkyt+/6ESOG
oxFSaPdBEQbC8NfcZbtecC9V1YlIcp1JsuWlLhrtX/P5kymfHSCTXVvqw2I+RcihSAZexiyA7qz0
Mciggyn2CCHpvRtsceRfMhz0LgmIEnUU2dbeKqsEMxqLGhGpXxv6zdW/6+k3t/qvgPP/Bs+/q6zd
1MjMgts6MyItK3wTQsPtLQfa6vMraH58ASJEn62yPlI+GBA0JUY0MuKh9u/nMfNas4bMTozZ6DG9
GswMZEIUbdIhcNLWm1v0iQTU2rpkF3d2MJp60E8SKU3zSsFSpiAYCzDcHi3lUzLoEYUyqWlD5a61
YKDF93RWoRgfiLxq8d8OkqyAhgoBOd2B+JAC/oUCZuVlKabBG/Ki8S1CwRVU5OPGLsHozGwU5OfV
1JpGxHSIjGEwwfo5WABtGSIqjc4rE5TGbMgAxZV9kwmwweTVLm2dU27MgTSMr0WKsmZX70vO72I8
8j4/kYuX7PxEVpEjk3nSmBXOPTuaAoJrobgvYNeDl8prPGr31W5kd0mwNZm8Gkb9z7YsgmQmGp/g
wX2/LS5TGu9Jb0TCgY4tRPnq1oFgHATUX/Q5u7ZcKHpkRdgaTxxdvLLB4I7Fjf9PSEBJGRRnoFsF
58UqJEhqQhRJ4lfEXwEDE94YtfskdB6tuyHM0NEegypIwQK24UsuXum/y67BynEn7bLLsGxVgGQl
MrXS70VUWfVWxeVi1nm20Oq+sWxSywyJERX5dF8C4tZyflsxYDR1hNkJ5eYB4pkJB9Vs7BUAFyeK
+trw4jDXS4kCcyKU/sb5Z80gHzWlNy0kVvMiD/LynmPixeWv9VAF1QjccAYFNwnqi//ePt+lp6vr
MzushLJMDqT6uOcjGiem7WNM5V4XoMYs03tLlidFMiQ+WlDav2MbGg0osIiO33XWlvLQpcv87tes
bosoLVaRGMkyhWb7SPEA68cbLb7v9V+t/GkP9N4pIUQTS6g83sRWdafM7KVsdk1740h9XxfwXJOU
QbFFELlkTO+zTGTxhgmmPrbULtfSLZQnQ9NVth5VHWQayUs/vW0cxPJpn62wmNqZH+vmRkD02tIj
ctX/GKPG10LT027d/QShHS3YghlvfdDqZuamnqMGhw9q7G+l+aNEtrLxQYvtf/JB6wHjxGLQpeiZ
HskEOD1j8qlTYE7QeLAh75poUDRJ+WFaZNtjdutumtIFH3B+YusKSVw2Tl05sY4c2NnPATQ0H6Ev
HECdF5YV6GERFA/py1YEvuR33y27uk9pZbn6DLHjSDuQN80rA+j8hOzLGGQH6fNgc72tXV7dmFxL
utptYDaYUPolZJjHwoO+do0hxkpqB9PknoEppjx/0FA52TjiCynbu49dvzNEXtglZnojyLj8SG/m
XfraR2Kn+dy3zNCqPOaTA9twupfeGe9WXYW2uZk1mUpXj9SVs29xUypf8/MRcgUe3Y8BDcu9Di0e
PD42vveCt3+38GJyZ1e0d9J5bHpHjwq9vsGg7VENh2J+dvNvuqF5UyM2Ovlb660aVXkNd1TkWK9m
kWv9cJnhNeIpNgHBVXjCJ3IjbF5cD6PzS/MSleh1LdqcZlujM4ELInioTOKhnYpDbyrP6BVqzjrk
r7d0ZC66obMlVxZUzUPKWqnrkZUOR1SarwYgMz630q2vWpkLc+OG22g9RdZsRbGVBHae7ZCF70My
12A62Zr4WU7lvd+zGLgtQeiKNrBhrlEuvGkd1g0K5tn1d4sgcVU/6noRCkfbgxpy9/nXrUCYS6KH
aITOKfooaJ6io/LeKId5xCStK/VotoHcl3qIaaDQ5MKHPe7G2nhoy/m4VLgp+rdTDGnEsroZjZcu
vbMV9MJrI1LFXSpRLLbyMMunr5M7YU5hBI/0r4pMXsHqJ1XILfrz5Xett+nsd69zND7nup3GPRzX
QMHOGqRivup7gnSo8JoOj1G9D2mxxdD40d7e7da6SZ/NmTtZCVblWQrNetebxBYR5aXzP/+wVQRg
rJ9QBB31iJEnoPPvuiYNDLv6VtEcVIdbuI2P1o0PMsDthWYlwvWaB6LLdWNq2wJhLlbemD6DjijB
M6PZ1eRJgoyNZSwAJ4ZXd3iysedpwkhRDEVnZ7BBulrfuvVwa2LYIs2L4HPLvLjVZ79sdbVLnuWJ
wqhilM7sNMbz3rW3GMgv2tDZEqurnWoJ2mc61yMzq5+0uASQNA9izKpkYrqfkiq0rZNAbebzD1sR
aP175dApRh4I6nW6Ti2EZvaqtBNkNiP6SVWyGwxjr1OwudKvSXw7Si1sieb3aIjMUnv6fPU/hawP
F4eBRRJYZMPA7X9/4emAfL0nMYl01fhW3h5Vh6N07esaJGiaO9xqZgMGQ9NroE5L7S+p9VWAlTVv
JzjXbmc3P3kMle36riLiaeymDTjHxTM5+3mrIAmVcTqVuUOibO6+dSLbTeWpAP8gpoM9ppq3fGCh
1LKNl+aFCi3uwdmyq1ipSpHWHAXcaIQgihLItcB3VFvpPjV/JlkTjnVy2xr0KuuGIM/Ke1sv9gW5
n0vURmN60MxTaoudzmCmk40DzXaqf1OYTCu1w+cHuJzPx/NzEB1MzLdgQv39+Q1lIjsUR0jkTHfU
MqOmYXuRio24sMKR/2ukYN75zzIrN2SbAu9STScY8xp3if6VziifmfpzVeIZ3t8OaPXNGt0nWY+e
URJYYxuU9Wtfy43bctENnP2OVYJaS9QFlDGTaG6G+9IkQWVsNX8Wk/qwo2DuN0Gqia7Dmuveys2J
EkiuR0NPf3fjPW2zmyxTd1mWbPi0i7sKMlhwg2KQHZnS6vJNkyorIXuC1gaemYZvhM0+DgZ/QviM
VACz2/13oOB/DvJ8ydWF0itBCDUGEtn6GymM63YqQwghh59b5YVCFbzZ2ZetLhBFQx0MPFgmnkI+
g5sbzdggC1x/EEExAjpb/6BhhVmOjetwyV+cr7sEuLOk2pKYHoQSJIlkhxFXemdrQKeM+n4ovlQV
AlUz7qn48fnHXgqa52suv+lsTZHJoi9zfGuWZX6lO1eZzZ/lbAZJ1kbm0B9MVEc/X/LCq+Xd/n6Q
Syg1CeUmrImJDuNN3ms/q9sUz9H8BlXYxNd/GzvDy7ebcZcux9m32it303eCUWfEum2Yn5i759cY
c4fKEaCxkfB0v8bqLhbeUhP7U9Fe38rzhVcOiPRdXJhkIpHRDdfm/NhpGjAEI7oeu1SBDSz+ZrRa
OFdbMx+XdxoAKDSpXQY01+qLGzQStLaScAdt+Qzh5GtuStSsT3XhwPOxY6mx/QT2d1OIZ73q97qN
IjnKBTv6p3SdQ45wqyB52W+c/ab1Zuh25diihsV1ezTG88kJBOwsVtkRZoPOy7c+QdujzwLZ1ru4
rA8VyW4HsQEcueSMoVhugbMJLwbEn/eGz9MW0ntGASPU05tMV4dy/vK5nW+ssE7rDTs3LEgOkcgE
/eEESdf6+fMFLoXPs09YZ/DGXKFshapyNKalX/D6lHfqBoJy//VbGPv+d6fY6sDKLo+NvspINEGF
mkCE00rQQRX1TgHZW3W5D5KyLRdx0S2drbkKla4BJNow5/g0MIZdVRKQBMdToNjA9EmxB6i+A3F9
/jAaQXKfedJPgq0Kx6W3y/lXL6d75hhV7whSWvhqo+Fo2B4qtFMBB7Rbaz+yjY7YlqWsQqmuDVpa
ODjIXu/9ur5Pan0j9bhQjHt/iKvQSRnY69DZXXxf9mjvpgPfI/kJ5jDxcygxbM0ErOTl/g3VZwe4
iqGNdGiX6ZxEXa0d3HG4b5MUgJcE0pNZ0P3hQRT15Bmp8uqYXpW563qiaX1dJWXQ9PSPQWNErvEo
N2+Zmm9UMfwSBouKuP/elz0JZN/Pu89v1Grm/D8/2yLQhoE4kfOHDePs1NHKn1yrXX428CHdI/zQ
Fyuwbd/eL1MUXbdl5xdDkmvhAQPuK6B9Vw7aomBXpCmbI/2O+HNQgqcTgBSQ9Kb+7Mee4fFgESbf
ikgXPcfZsqsrrbJiSHtpzhFo2LyKX9kFYFnlls1d6MFi1BBwZjxogEwG59H7O1S4VqdPCZZp8qPJ
e19LZ0/r02B20cmReJzGYgo1NMN4AiSQQQ+disMmZwXU37QwKcRVATRZ2aE+4WKcl2RXKav8UTtN
lekeaqGeIPHhOaxFP7bb1elPu/tqScAOq+4pLdC1bcobM56/joM8YkTXV5O6BXx0lxRHCzjIvLm2
2roAVzaGkjTqYf7/ZCYAOIOJ94HPTmB0DfWgt4DhQRBkgEwOc7Xzg2k+DDpwPCm01HL1xXCHsM0m
n4GuDIzf00HRAYi/EdlN60+mA7BA+Ur4Q8vUPhUJCPV+m2N534vCk1J6BhQWBLlPyTdTzv5ocM9V
aEbyX7b9W1VAlzbkkOuTp5R5pYrJ6zWQ5VcTfugxLmMv480r6EO80lJzyOvhSujqWNjToanY1978
WQ32l6kxrnkhQumY3gwGjVErPN6Xe1Omd7ITexcML37eozOMjpQCM6jGAUnNuxuB0jIwPvPJaNtv
sSYLj8bFFKhmOi1Cau6oXfMB3YO0DTLWcE+f9XanFS1AJPr0OKD0jHZZ0kwe6HjBdDXk3De17KEe
jOdk6L872kR8Z0oOLaVx4JjDczf2GBaZ+5+D3NKC+JgLLTUh6I39kSLHkMXKI41lw4GFZzKycwgN
2niNS+H1KOMS9PMqUFKWIO8ZmeeygynRpYkQvn3HzH1AQAFhIvvPXc2HK7j8HHA6gAfegSDvGkc1
T3lZEk3JSOoNGJFyvwUx61BvKZh8eFOsllmFMZYVFp/JLCMnGR8S2oZF06KOCWoiwTAH/H2q6mu3
nreu/uJA3mW8q2VXEU3ZNa1TOkqEm3g/Tl5poOGEuXfMG055oMA+E/5v27mKb4AMmnHZYzvnpAdr
qvJKDKP15aZP+5AWrD5sZUV9adltLamMUvZmWsOpViKc5fcRO6o6BhsyZk+y5yQebg0ZB2OdeqWa
PASAkAIjW1N+UE25kaFdyB+g/u5g/BnWBFWz1W6bAOryBBOzkdVTYBccj25xr196E0PsHcRI8OQQ
xFmDKFrGNWBsMSfDvAFQ3yg5yO/sGtTCw7UMpxDVpeLeOGy9iC89Ft4tuzrWDMhAN0VFPpLBGPJD
DQCdSL0CXbUe+D238fgDPX5uSeaF3QR3OAXJqk7Qv1hPvlTCItkUW33E04p5hILWFUxl8wyWnZk8
tCCrtIw4UNYNNGwADiN7M8euS+sEqZEHNuLPRbzjTe8Rc/xqmRCCbK2Ta8ZBHY8HlSnQ/tHSG3MQ
GjXPGJPcicQ8jByjFuR6HPN9MtuBo+4LDmB+PcBF1YdpzE9N0h6E04WKg5bejR91V3tAeLkrNGsr
K7E/XF8TM60QgbeA0iWo76zSEoxR5AwKIH1Uaaekx7wjJVGdEu4RPoRTPyMbbjExM5DQKvU7zNbg
grt+n2mmZ3bAz+BdOXgF5oIOjSoYWihl1Nrlg1nINz3mJERj+AuV6M5oKlE+cZ27zuSRnQxRCl4p
VRjfqfXK4ntDYg+Wki1j9VHrNY8VrX5ybWUHyGVzvBBVvHO79Eqnt07CIemXgIBJKTdS8mgaY4IR
kic18GQ/zMw3CwwwWSDmoL9i/W6c5U6mBZhHu91s1TeWjQpnj9E79zjERuBk0DxB7mpOvxT7IbVf
Zd4EUB2/Iu5rWwGDzm31gBECT4zJE5mrQGT8XuXJiQnAG6s47IufOcfggHnVunhg/xxm5zBVpU/6
agJnrPLiycWwSMgHPTBijKr09HpgOliezCNHHKqUCb4jAB5acHOlzm7Ufwpr2neDeWtwoEbLzDOt
MsCosSez6ThTkGSQ+hfTux9DVzaeVjs/oQPxWJbJI9Sxwg7CylVdvFUMLZBJhS7JgBAbrzF/9tio
6UUXdg0MPwlHQKSGwdk7cx4jGeFBDZqjJJHPDmZuKRKUXrcPlLsdkHOpPzkgsLII7Lk4TaI6Ft18
6HP9scOlMF0ZtsVbLPqbzPmhSutax0wOWEr9BiO8TeE4of6HPb7pOHht068uaEB9kSg3ZDKnO53P
P0yBxHRoMJOB2H1qmkULxMAQFE/otTbR1qNO81AAQgYJ4dM8gG+vy8KC2Bu1uT9Mfp9FtFVxrlPZ
nM61LiPVGIFI9ceKaZ6BJiNL3F3FueYPmH4z0m7PLbx0eh5WqLWAeTgoRRd0Ojow1S8n0TzXVMFy
5rae+FKdrMwBZ7rpg3jNiN9mfd4TWXm6dZsCjJbJl8ZuwiJPAynboO6xa0OkVbaHzobHSvxFB6ru
GkbPuxzleufY1GKn2HAUyt5leu0Tdl2lw76ytV0Gr2OVj6LcJfnP1pmvMzpsvJ8+PGcQHeE4MDQI
bBCk2Vd+A7ImbQqWdhlNSt04Fhglu+pqTCffYBuAgEtx2AHEGtNi6HZ8GBYjLhoS7YS8RnPujEHf
xyh/zGx4qPtk128pyP753e8O39VBpwPAE7hFwCOwlsOyaS5r0VXjl8TFmP8ouy8GZgoxL3NFTP1r
I5wZ0iqOAyJ8vstFdUWbDIzTsfFVKkzQiAEPgqQ5aeABpk4e1EP2PHRJxE11bBJrow+6OgMXAEcb
7LLoJYAwDC/wVcgsCnRY81pHzb/7RqtvErZlj9SrVb8RJlap5YeFVqmQTtH5Gyqi7gp9gorXGA6Q
qwexRTCJPiLg/U859wor3lj2QmnoXWxaYtfZE70jpFHgC+kB14K44dg8JiIJdYQk8ETS0bw352bD
qj8+HRAObQLFGWBellrq6kuLwZmFpfQ+6qhf38xA0IIKxZ+9ODA94xuQvv0NdJCuJJQUN3KRdRq9
LAxGJwYJ14WUcvWArs1McjM1ewDBISY2vo29tZE6fpwWwpVFSgeFX+hiMfRx32+noCUYe2nbRlxM
nlne5NnvOfs69d8r7WkpeJnJg7BeRcIwPTidnAbVHBl7MXD7tJLHhNi307hVcVyRjqIMs/woBB7Y
Mi4cSMHf/6i8zA0UYuo2Qjr6oLjateprYSZ4J/W2n/Z17NusDcvxVwmkU6XZaPcPAXDdX3t7eouR
hTR6/5Uo+79OtJfsH78OopqY0se2vf9dppbnSDvQGXHcZ+qin7zVxv9YgFqtsAozbmOAEa7j6L3s
Z+6ZYYViZ3Wj+5B3wXzS1kb/qcC8c2zLctZi0rAv+LiVw3bp1NJBT9rIndU94ak/osSQG/GuRqUC
UIqUojdqnqq8hLJvdou5Eg/Yr1tjlBiPkGHaq+9Q+02abk+ZuUuq3huQF8TZyY2tYzyYu6KhgZtP
X4q0uuqT15b++PyGLDv+2QesvAESQK1WLJYRm1AyBC9oltkPmMQKoOv11IGO5fPlPgIeVhu2KkyD
B1IB7aThPV0aV7C0KwPlIMIhbZt/c5tXNFWCtJyCJimerKndcAcfG0nL6rgWLsbJluGi1b3QWhdl
Hc3Cs1p3j5Km1yWmQQy3BjY497jSnyZQv8E9fs2QC298+epZ5EK8RkclzzRxKaFjs8b91lNDwUZt
5fdI81HJm+qwM8VT3ap75nR4GdQ9DxJ6k2vk66jpzw0qdcpq4y+gkTrQYROtvZrv+BN9dJRoQXfg
wk8sTAjnYQBcH+kMoJR2V0nhc3cA6NDcMbxCuqEOjLJCulOFQ50ELps2csE17uSfyLc8jBBeFz+1
8pmVyCxmpel8VyY/lIuhBcZ+1KX0har2+vhrTHhQtSRw1ejJUn/Qkfxh+DGw6Us/guZ9+Ol23U3V
dWEdtxGrAFD5/KzWR/UnBTj7fasUQAF2MmZlrO7M+GHOdC8v3Y0V1vD0f7eAwv9iYh+BY3UPzFHS
WY8ZlqDW7WC/uVwEPd3Z4BJxpicep4Glniv5QOov49j6MWanzKn1BnqsrDCeXmeH+CDe2MgKL6Yk
zt9ftWzMWW5AMfpaZI2p7mqZ7szy2RLubVw1XsdRg+x+2Cj2dq67kZBsLbqyhlqkKnNzV90l+RRK
EAxLcJVRvAwTdFnUtKtk5hf9uGGE60jx4QRWh6wB+9u6DMu2oQpTn4d24qGT6/VAdMs93lmf29S6
g/RhvVXsiwlxwJaG9bpA36W+CCzN+4dRyvC63+CH3UBPXTbiv2e5ioSDOWl62dvqzoKEtMjesmkr
gV3+hbPY8eGLVt50UJUtkfOrOzqxAxFWULivCWr8ANP5xAozEDH+b3u4HgTASIegvMetmdrRSzIO
at07C2QqWVphBol7FSm9zE6/UApKNIDUEboDMm6aznI5P/nwNWqvm50EEFz4BxmoUAe0hdoepgHQ
cJKevBWoeG+5i0ve2vh7MS3j/cXsGiBcyx7GExeQHlNG0Lmg/G7MmzkG7gF6LEQdEngpskl3tXVP
rJWnknGJ9F3H0guOhx7SnTWC904FhgfVmftiS+Zmw6islQtC2QIuc8TzK+HPNYCoOgMDwcJfT1Of
DsDnJ2+fG9Vyzz87zJX70Ulvj3ZLYcVmtuO5dh3jGUayPtBavtGn3tzLlc9xej2rke6rO4bRkTjD
nBcKfnjlEQNlpmWoOg36GNwf8dU8pS8i2aJIW9eD11f2QwKeIKknMw5TmTvAAUx/majX/Ljdo6YW
0ZAHgHVvTZb8UUn5sMV/n9Rs5SiaxsyLKVcKuUb/ygsoBZp2fqpjGYA4/IXI2bOaFFNtivgZ2BQ4
+GZ0gz/2HMzRNjVekPyeRJ36JnQ1YkQD1oIjpk/NHZQGAnuwQ4P0qAKXfqe9Dd0vIruwR80yt0DD
oIHqXgPpdtmC3OT32N9bjHt8eI3ZnS2suwREGqmDhj46SHgZX831Gwd/fg4G5NzyJtBSfG5tF73y
361YezBbr8vGSgyYd/00iNI3ADX+31ZYJXYWA2mi3mOzpVX5ef0lTrZIAf70Qz45z7U3qgbHqLIC
aYLqfo00Czg6t6Q+kaYMFr75cb4rxmNq33AtCyAM6REtQ4UBHejpOc5QlUPnWm9iMLO8yvStiH9z
/ZSIL7L+Rcx6IwquU/5/LP5sw1fuq2/EzOiEKgsFrwwqaqmhblwAWOfE3udV4mMY8nayB79qq40M
Y+uoV54sJjSLbcdSd3OMltr0kORbWeRFX3n2bSvX1dVDrNMBxsTFWyqmHTVT30kTyCHXnomqYVN3
4efGddmDnS25/KSzDNESPLVJC+tqQ4osprxTow8OFE/by71ZBc5GxF++4DNLW3kO15xrtFHwhWR6
jCHFPbw1W/qNF9NPTOzjQUiXMZvVJjagR8gJxRfFEILJnrQhCzQbY4UmApzt+qU4GSAt/HwbL5vG
3zVXcYDOWobsf0AcEIPXtt1uzLec7hpB9K/h/11jlW86rdECsoQ1kMAfxvxZ4qScONSz78R96OLv
k3XgwwwikcoDwHI3q4jntyVHT9/oQTk1B61zl5MJKhoarjPzIDPpo9sGNriNR8flM/77Q1cmVSc1
S0U6YTP0nxYolVr71rXS4PMdv3RVoLYOpkawFIO9ZuUGWlMaIrVadTf2eoiJ0XC85/mLwmEj2viZ
tRHp6QergmIY+rzLmx8Vhw9PXDsxjCFFt/nOFRmoybvBc53swOwSukYkvlckbg/J5N45RNwLR4DM
Kb1meQp2ONsWfkvqg7Qx3F12L1nPEblSj3ELrFMoIM2yOnQDe8B40z4vrWfWCzDJlLw5WHotd9Nk
Bq0kYF2L8Vzsr/HQv1J8ROTs2c82rp/sMVU7SC0aPu+RrXdyFhvmvXAvvr+2uEzoLIA80DAocEsr
22vaBAVZzqsHO2v9PG18p61Orqv96ABCs0dhhiALgQRuhu5v3xdxmJLWheGlYMSit4SzU6L3YFyQ
DqaLpK/Y0ZVXZDZ8ooFtTBMBaQSkSMnRaSxPDmTXFFlYFei79RUkX9hhiJ80pzhwDI2Aqcu39WpH
qvkpB3HcQtiA8WGdNWCnAISqjr/Edv8EyVgPiMlTr/WRUxfPYITD9vFrPQODhzb7AC8FTpKHMp58
vDxCaoPKy1W/y1o/VrnhD2l3FQOdME3PbqnvZT9840z3uQVcngU6VcyttCXfg5ow9TV3BtcPutX4
w9kCN2A2+7pZXI1GijpYEaIJforr/JhnyV1TcrxLGXDzTmvtpNV0nkbS3AdNggwdMKx9fk+Wk3nn
cNHyMECCiTkAe2H0XjncpLeTdIaUeoT2yE3iYuJ5NvaYHUVn+CHN1QZ/Kv2QfL9fbo3xTVpXI5UQ
ZuTGc5SVMwNvIxySbHmBtGw4onz1I0kLsP15Ki3AnN5bYMI2rlMd5JdEHOxyvh7a+SD6+drVHW/K
+UsBJsauGWsg44bHwXJulU5SJBwKoNvvaLwd7KIFuIRBlsntkAeU2Hv60BGQxVralIajBmxupaPu
8/nWfnAJy7cyaFSh/gjzX5d80PBlSZlqIMmx5yAZ1Z7L39SMQ+V2t8yGcNx3Y9Q2/NAH37pac5WD
9LSZVZGmZqTa3KuxoUn3PemGDRm3PxMHH6zm7NNWMRTExJ0jRkqjrs0Cnb+W9QtUE7/WGNUbHBnp
GJP0WNpB2ymJvRJkFlZjX6G99agILmusv40jOQzS9qGU+a2cKPJDqZ71Tr8FsQzu/rQDn+DB1Kjf
OzZIG344f6T8ND/rVNCB37Gy8Ndm46T6+XuePTScBVpsAZtwzczfFMCiLMt3Ezioy4UrCS90XoHC
0vCkNXjjnGKqCRyCA14W3c8xNa8z47tEmxoDUSEHZxN4CQNmJMdsimIeFQuhBG9DwJduTBEN6Gg2
9CFtTkxLvVzSIB231Dbf30pMBjICZmNw2/0BIcN+3mddcVs2XZJrNSZq+HWpHF/v7hmmW4vqRcvl
/nM7/VibXBnNKjvRy9jiJOYm+A6Sgwa0w3yDTvdY38TGDpSZP4CruALWjgW8fQAnnrWwzmwBoLcM
dxVBeMah4bH8Bpu+5lX7RSIKitzZGGK46H7O7HaVepAac2DZnJgRJyQok5NN4iOaIUf0Cf7Hi7g6
Qc0Z6rkGSDYyDAzIuOqotOQ6LvONZdY4M6CF3zmZ9fuy7KmegXwUYPtkBjcQGT0r7x81Z7weQG7i
2OEkT5JbANs115nbHwtAUJI8h4yrre+LYZNedHltfuIZ1qUyMmtCQK3FjLSG+pP2fZwzj3fQMFbk
VsXWbphr303wv1jtw3k/fG7KG1a0fqgOeTpCnQLuz2TqdsquMqPYod25ke68v51g4fiz5za493SM
8H5AbQxc4w4ZEDNR4A0kxGiNTPodnY7Ql9tZW9JBa57fD8utaoF24Wj/R9p5LNetLGv6iRABb6Yw
y9Fq0UjUBEGJErz3ePr+wH1ubxJkEPd0DxRUcMACCllVWZm/QRzaUM5l2bhD23lCt8dl6ERlB6eP
2qtVmoxtwp1CcXtuuBpJnhrprq5w7FS4VeTPuTztcsk6IGXmdborSKMnltlGXv/54vp3WlYpt9CH
Sg0STDnnbJoJm3SSss5UB7Oe49ef+eOtdPUFVsdc5ftCM2RE/dQgxCkgthpqhwTjxRB12hDXjCRB
wTmO976Ooqww7I3K8jae4fNI//d1V2dgm45iow6qcjbymw4iXlKdlOBvnVvXkgaaTXhRYQWPQX/s
qnJjx96a6dWGHVSFklk+Qy9A+Nm6MGD3xEGKlvhWr2YNd/gn+CwNZwKTJuYHZEExz7WqA3dD9YCk
qi79vWWpD6NRktGX3X1f9r8KEPZdgjiPrN3I0zzv2rC8rvT2mATWfernpAJlcqsYw43Wx1trcc2Z
4AHxBAfZJGvczqGlrQ6OCv2UAhOn+mZOp0vEKrDYbHQwd3m4x0YGJGiNxYhuPKiVsC9y88IQxYsw
7K3rVsgTN9LqK6mRjlmvPgBmof+YgXT3LeGyL5trcdL++pVxMzJBXtoqkh0JzV+lidxRF9DljI/o
2wGtpYAMoM0VU+vUGa3pVUMzAGND/z3g4u8M2D0WSvnSWzHCdjAjvo7Ej3mmxQ2XV4ewyE6vrGag
zyM5VZS+PIuZ8TBWxm6qiguA/bmtoR2STZkrJGQqgzpshOEnAyuiAeZXp1MBcGs1cKbqxZhLSnue
M20fSmDzRuWlw8ETyCq0jZcsR6Q9bTeSz08WP07jb4ZdHeJEQwJYfvTP5IvQY5q9CR0jLCbH0lNk
VQ2uW+qpQ7sOhfNdnw+3vbVFG18DbpaoA/5Dbq9LimWZa2BBUyUyv82Ks9QZtZtb5b6aanc2h86W
ZTl2UzYo1L9Twxa17iJuhkM9Js8oNz/USIVBHNYBnFp16glphNvcFuZr9Xz/k0CaCwZvUXZZe7I0
pRLCywqqc49Y9Dj+LfTpYJXhwzSEhxbdTnWksIPbQCaZiV3JwWWpQsDpb/RgsBO/PQTD73jeFDR+
BX69zw6gboCcUXgw0dDXESOrQRILiOmhq1ftKx82ixBdjLP2PRP1yEMhvXX0fv4jGdADqsC3dohG
3w3t9IJS1ckQxlu/GCw2+xIKPaecrOH4OqNjDv62zUhdIfbwrXKsTakuDdaBq2/llaN2MyQoog2S
15jgyistgbuc34Wi9SOZ5gttUl2pAtLzA56vM7QjOFLVLed7Om03QTHe6Wb6IGD8kkiZrQff5xrM
6AzS3LBuhOZoQm2XDc0eJv6+0dsLT486zGKsMlbzHpFhrrXxqZM0B8eaXQAAYIx+DQWNj1lxYk5I
cgevH4RDTMe/KMXrdFI9C94XSpuXSTGOdiU22Jhj3YkK/TBonh/Nj32I5k4gflPRDpTz3LOm8GAi
2+CIMnSOun5OfdRMVGZJl09SVniykdtT1P9WEgFh+wm5duGg6QVxAQXDx+hgp5jdqW3ny0i5jcfg
Os7iRz1Bn2TMnHEGCxBNBbA6KP5Re10E8VVuolM/PBk1+72ESnYC5HuMReyL/eFUih0C2XHrlF25
S0XfSaJsN6FFW/jHUXwqUm7vPJmv34bKH/zhd+U07UJAUrmUUyflQhdmV51Et7do6NK3yW3Vz41b
p9XDVEM9b3KuKmH6Z0Z+gJ8l5kO1/KgazX4psQj4T1fVeMVsHfym39d5NLtSfkIr9mpM5b3ZhHv6
gBTWnsNquFKU4DY1FnMNPbjWpwCjr1jSd6afNnbKfcTrRGSN+tocIOPU0J3S6lFQw9jVE8hfkAM2
ypefnLvvV8pqkxurThetiJUinpC8n3/IDg+yU6nqwaKDzMH15USndH5Qf+VXmx6+S/60Xqe6qMsY
qrDDiWscpWa0DeZUUXUuIXMA39wTthieKiSV9uixa7nqwdhI6j52mRYGxb+Drn2xhLnuGjMPq3N6
Gd4CZr9MzpJb3k1X4Q3C/XZyRIT5Kb3xXX8HQHrHU2Ch1e/oe1gbt6oP+RUYUkTI1WV3h9Cyrtyk
fd7PWH5UWEYMdmnFdhlOjjZ3XlBtaZx8OENXQ60yWRi1kUhZsgK/GBwUWMatp+62gbErCBYHApkR
8iYq1XCcU0Bjvq8oGK1sdWjnFGfDeBFxBB9K69iUs1cr3SXYK6f2p1+ZOu87Oflpwn1MO+XJZ2fR
Rv/eT/9S9LAF86EsLnuyaz3fMqB5tab/N+I+Pt8q3tEJHXLV5ECVU+M6a8NbrQXfEfWjhDH3DHIU
LFRrIjo21bu4R0OvVjzTEpzBp9gNlwCbHEmdH3xNP6px4i61p9S/UirQPZLq5CZBohtYDAiOTjmH
oixXA/ZBrTZwaxAhoLSujDZLoT+Ug+ak5WMXuHJ6OQ/fKuNb3v4SjMRA/7Ej2TPx8lHP/iBdcwm0
h+C2onQolWe5C67AGp6q9rGMYgcLlqQuAHn5V4JoneJkI+17H6TLEb/8g8VG7V3GE2nV900yNBLG
YBLPdHXsss73UyTemqmPsay+lXJtjbW6gipaGGraIIpn5Y7CEBCY7LSo8UItcYr74DZwSgQqt0pC
yyd/FxLLC0KFRgPYZLNbawqGaq6gPMSgcbZrNdkxM5Bbc/atUf1r3zfRtrU2LvYr4Pp/ohA2gIw8
lqJAMny/SjRrSCP4TUQhzYHMkTCyLvGWuaW0GPRusFDNvdnzc3ALp7DbfOMVZuzj+KuLXWbIoBws
xqep7nXXXEUQ+ffgsCGw5BikjO4WTO3Dl132hTdvvNoXkKPvxzrqirMWZQe9xpBcfRyXO6u+UXp7
X5r5n1fTURSULOomr4WsN43kBvxnZmU9G1D+Y8xPfnq/6Wn3IWBe3+XfIVaz18ttYBY+71JiPJOh
IFJmD1qOXnqMKELrFc2W7MbrQfAuRJcRuXtCfUSh5YMoiihJUCCWeBl6HGqeAPL86WpHFqybtAdF
icGKVGF/RJ6BvAMIVgA301WGjNYYYDbwHEYo5E+0e7J95INXz1InIGnTM8UeRsPLYT+Z+XSqxIA1
10t3UvCYIQtg9GVi0+o9KImGyP1wbPq2sw05gyt3Iwj3Bg5koy45s4ppiXVVWulhrvU9jT9i6Fcy
AqWzQv0iEKTuUvTrPa5rWBV1iupI85Yr/PtM4p/Pjmo8Kt4G7pAf+rBljaRdU1v5eUZA31b9U9+0
w0aj5dNlg1oZdiG6iVDbmn6JYMAojBWDiKm540q0pI23hfVsNdJBiCz4fvUPCynt0jzXxrFedOaj
/4c7F8FggSlA3EtRUJJZLaV+imu/Ssz8rF7NPwLUQh7LHf093+Erp98bd/TMCOkVbgt84632/6oQ
/J+JfjP66gAdxbHBqoXRW5i/xRmRCMUdDwlWrihjGKfqNvYYVtyA25jvgYqvwyL8AZOaha1/7B+i
YqGN0agW57ZTUOoL79oMLTzjRVL+6P1jGN6HSWGPiB4kUPVDrXaLFgK4phDzmRsvRnjR6OBmMe0m
2mRO2NImjsr2voyNbD/oAU3bppDdWDoNRjvskyERD1acSkfBiBHOFSuoJVBDJfMYNYga9qn0s0Ih
xJYDefYUpXGwXBG4uoxS4EH1LL1MQNoi2c2wCVvIfhqoL2GiV9b+UrurNIV1HwsUxtsrPMrsaohA
XgKPCB4geFwnddjZqjnUgE47pPcqpNnNScgcTQqfaVFexQs2fa54YKUi3pCPdY16PmL3hI4njmNh
BOg/loa2sUEFtge/FUOn0MfZDkTcuIQo8TSgrQhG/Pi6RrQqIv/znRbcOTmgTLHmw81bU+YFmU54
YHLgB1htMc+iih0XoDmxNe58PWfZiKXNvQ2nCfPURsJ1JGuHoCOVmrNdo80nSY+/TYL43De9bwdA
t1l1XhrGf79+2ld0xrt9FX1Kao5whhSkHj7yqVspkVuMh84ZQPQB1SIfYm+a3hvlfKwhzahoiaSD
6Q3QpnPhMSrvLEVwahJbp0vSb3oRNxfW5A8X3cwxMAZCB/pRbnby5KuobqDDFMkxvqo0mtWXbvZt
sU4Q2cfCTAttcextI38yepOGsWFXhY6uDrIEFUbM5d/Fvi2pTNRvLyOxvGyD8n7K+j3AEOCqS/So
5KUlZS+8AM3arub4WvHjU1TK3DWx5pNb/VvUdN9ohDzKDVebAVz4SPXoAB3ztetN+RGLAwNR/Uqj
QQnwoVUec7GDkvhrSrUHo+3uMV1zOQFQbZg2cqAVd5NIWdIu1rRlIv3xkeI0ZG01VsKApI/bYT3J
YvXoO0DJlIOdcQhOpSfuEnEnIDPf7NTQ6yNnyf+ETUWp91ejjw+ySjpBBuvaZJKU52ZsJxD+C+W+
R6FCFgJbM6dTTkKUYlz4dex9OLBWr7/qYvi6n4CXQfRu1H9P6mCL4Zb2+dYIqytfV8x6lVtMsBD+
0oQfcypvfMKPZ8HqHVZpbDQp1oiTlkjxYDkHAvzq6H1XexP+JQ6jp+J2SPhmMuJZe9/7ev42B19l
YWGlRLnS8XrqXtsh0CQiFyg8ASN3p53s1vPJsC7bP+l+q2jxIZNdvfTq+FWlWlPUgJfGv8QJgn3O
zU7Pfk3Gf6d1vsTlYkGr0ivTwct8IJXppZJhN5vhCjILtj/dU3o8ab2MkTmOiVl+oP31uDGn73tN
H4Z8Bb2+SZ6HKZFIbRlyuRfIj92+PyziMMqjfNii0H48KZbX462WNGaha62Cpw7bXuwF9t6qUH+x
QzWegbakOR+sqT8K+lDaQnKfZNZB4TRwQyBVObCJrC1TT6woKbdFhGF9dFGX0l6Uqisw1WgaJ6xV
00pstD+KDQL3qnD0z+zQD4CLS7lmMXR7f2ujSTtGWjSmZ/JgW0tiR1aLvag/SXHnUWxP29hu4lMq
PFRyaQ/yaczhwha7qPWvAwM9I2hImvlTtlp70oqbqEJCq4HcIWouvSU6a123Uer6cBdiit8+8CpX
0ybfl8R0SM8W4PZI+KPoqMr5TxtBs+yP60PUwJuKWwhoEk1cfUgELpVAG2emxWuQDDvMB/O+cWdn
9nJP3Iybj7sa78SxoWEBjzbxmvIvGJnVTXALz1psOgXcqkx93nihrSFWG+dQ5FVgUXxnZ1F2ZnAT
Cm7oJk52SWbt2x0ORTToNjm/n/VS3r3Zah7FRBZQHah4M5v2HdagJRgLVI8P2R/Dw2rUpdNmyBcj
TUAqhfstpSblk+/IDZPLEx5jEqp3q/BW41AdSrNMzpE8XYzdj2GkHG6keNsudq0Ibdhj1wR7HIUc
GsN436CeIFEbTbIn1Ydy0AX5k6h/R9DZxce1s82q2TcKR5sp3tah5SBNQfpU45wqidEpkhN3FiPF
lvB8zvxkb5ovfaeyjcsbBSx5OUpXAaqQc6qihnAQLk+rClZuLaTdqUvO5nw1KTFM1P6mn9HpkKTn
Xu1f9NkoMQvLTn38lNcjUmNDmbuW2sM16Bwx6/AfwzFvKCW3FYzU1TK19UQTZqWYl3u1MhJ7SsKN
vfiz/fGVmIXLBb0/RNzf7zbqoMUVOm+vy+pR3XencN+65THDKBHz4HM12DNSkaNXuO1D7P2vxCKX
L76auHePsFoIaixEmR+DRRv0H5mGTXIxfSv80MFl+psagX4wS1C436cKj8EJ1qGa2EYwYt8ApFVq
7+Zo2Hcl1HMB798OuSHwxGBAj1rZHwqley4q9VhnnNflbxXc3Ner+OMxLfLsNAFp2i+aAKuPbkRy
JXaZnp6TCq/b7ik2ZDeZUAzMSu/rkT7WvFGqhXjN0kGBgCW8WrjWgDTi7OvZmdLGLX1wW2fltOJw
JQ2WF1oXeqGAhYrcoXuS5psuOwpICGVDCCdKdoV48nqzuZ3N26kP7CIxH75+vE8SpfePt8zUm0M9
mfm7QmpmZ1CgvXY0x99VeuwMMqbqIpAR50CXAc1d3OBJM4qbOLpWhDuwLBuP8cn2snwOEQwF1i3M
1vvH6KXQysxAzc6lhWDVZFjAm2tsRgM42fF1icphptdeaVDj1r5N1OODcUtx/rOYAF2hWCixo0+z
pmQImqHNcsGHmsVb/usMQWwPPX6j/X9d7iQk3o60mnMLfwG1jayM5OYCYAP3PcNrgcQpwwYY6pMl
CoLz3wb8aok2UOFndaSFpKjnsVkMl2Nbpp7cT4aNJMbGpeWzM+rdcKtQb4tkNOSlYafuq2dOe+NH
Uju4V3vYp95a30aqUffjQ/XyvxDr/mQXt15v6cDIJRkY+fv4UTp/TFJLLf/JTR3KTQfzqNrTjuYS
94sttMuqM/qa7TGeqVMWEHHVXQsZhKOBQJQMNlY3+pNfKk/5omOa7hKFA2KMUdFRAefLt50f2Qo1
gswqTrrcYtki21JIKUjNsu9U73bkpLuNtfTxyiqCQVIpRJpIChnmai5y0R/EuS1KUi7rN8j1H/jp
OK1JY9wFbofVFMK41ICxeq33FH1Cb6sMuITV6mR49wCrzBIVZgUFHB5AHjtnEAOnl7aW0NYQyxy8
2bbaUsM1REnLc1qIMImAuTTzxhmxMcS6Eyx2ZjT3Rs5bUP4x0UYIh2ljiM92X7aaRZBCV6nXrnV8
jNI3irwzl1ZLeD+64AkcpUUp8VXe3kGq7iLYbfFkPrmpSCZWIyAuoAMAplvFh5bFwSQgbXWOtPIU
GfcDcrjCrSofwK/YOUKRul55c14f0L1006QVIT08zE1xF2fNRacGVyhpOipXaFXxFCF0haL4rvoy
1UV4NpasP0b5xlVlhbZaltvyyKQ66uJFqq7z+iQptKAt2MjG0HdmCbkWcfwZ9i9dB3VsyH+mnWir
8HY7UbH9IUFPNzxsrKqPeymPwKlg4KCt4iC/OqGSCF54ETJrhd+TfWdupdJ7TJrRDsDDKOgnWuaT
XCF7SBrr5DpAxbCYr2QucJpSHkDR7JtBeVCN6L8PIhRVyFx1WebOY1qrtcBtv0CKnCcD/ePRMFRc
DKT/WM+96SiOeUEZ0EnwkN2AJ3xsU/JN/h3WEpei/JslaDSFWvkxW2CcPQ1F/JLA11FlnGqC+2W1
CDKQjYaWrCX2bIHtXphPUf4nRk+1bo5h1G6cPsvh8n7Tef84q+8zyWOiJzWzkMxIMwj3sfKUCc3G
ICti7z+B+PallzzmzUvnhWIag+CXKAlFdtpzfzcgoeb3Ix2OKAsv5BqUSDXsYiHdKDB83I7ev98q
49fGIaybBUzXNL986acu//c58fsBlgd482pJBcAs9Xk1vWwPKmzpzIpsQZbdYtoIna1XWeUJ8dhb
gpwTOcJUXeVpet2rirOxXD+0hFbRucqxBEFo53JgjGks9r6EF61echErXVH7PaUXrQUCrNu3QbHV
i9oIw9XmSltVb2fB4tTwK9ukD1vnAi66KRB9oGbj0xyUW+t/ibkPkQ/tcfEPWhChq8hoc3zKMH0q
z5p1VauIjqcNIrV3PjA5HoQmY+VUuvRYCN8wt7hX23njCv3JKUbk0HnmfkMGL663RkWQ5gHMP5gp
y9YNl7BR4Vy9ajyYIc47NCVmr3nJdt3WpvxpJL0ZebUc9S6Z9Dhn5E461ZlTnSrHB3Zj5/Ex/LtU
RSpgTM3WnW7zhVczvnQs8qwnuEItv8+7awQNqTieklC47wXVVdJgp4TzaZIDW656W+47Z8wQ086C
Q4we6kaof7rzvZmE1cINhyozgmHZGTwTmme6W9IIgI2huwgut/BV2apAyxELGyMv7/kh8pDWWyDI
fP51UaiWChUPHLaMEizX4wzEyQ13EfAUTTxAc8PgYwuO8+m7vhlxlVqacRdIrcrMq/Vvfbiy8sY2
t2xLP7nHEM9vBlkdqAk3jCSuWVCYYY+muavHC80nkw1OXfJQFKE7RJEzTINbzdLe0pM9t57rkHJH
FIlPgzpfdOLWaftKGvpiql8ZCG92565rUStX2FcyATAQHWJpuk0K8bvVKY4xssUgrSLkdOdwSTPb
w2xpOyGZH7Q4Oi0E4iACbZAMN8IcIO2qeGkgQl81jxbqI4l0g/KrHeTfG1gJ+jMKcUAaoxrNM9iq
CSE0oN9YR4wRu4H8YwRNYo37shCOOUKoenWET+tUgbGD1moX4RN4MTvRDzFJmT4le0F5iiIFLKuP
YBEWAWbFAFP36EvXWvMciriJLzZ3na0P8lIdOVIgeNiI1I24WRd8sjqFB9sRNzGmvpIrOrqJcwfa
utWD5RlX4gw/zalt+cLcWp2f7s7/BpO62qLQaqxrpeXDxUehdhU3OEXOtENq4B8HnK0FsuJR/idD
eTPeam9K5igRfZ/xqCt0qGKd4vqqp3eNqXDjgkRwdRchJWtPLNl99ag4mRvdbd0AP08O3zzFak+C
epso07JDyj8HZ3QpWMfIBaDPbQeXPSbPiKTbFLEpENpbpepldX61UpZQeLNSICUlIVLwrF4c1QPJ
umyqv+k0O01U7AyU/U3UqgJB+/X/GWGrhAOsZ2+q0esbA1aevOasHKzMTi+WY6j/W14zzwgLbRz+
nzTK3+1VrypIb95WbC1fCw0+dwi2MxniY4b1kjYWu7b7aRl3Mjh4uaHtEuRHJUivJGrSo/F3HEu3
HPxLvQUbJDyjXH49laMr8sCaf96YmY1TQl3v2ajGiqXBB6ndTtuJiIZ7hbOI0HWYwz+i2nbYmpWP
WKwl+3sTfqsdvE0HdL0LZiVQG48+wpVg9AD2b5PkYRJSZwZz7Ifivk8jexT+plF64J6/8dqfXRjf
PMNaZWCyhjpJWl57mtC0VIEm+NeitCh9XnUyDgDoTtDjd0Xjbgr/ZJygfRa4Y3aa25tACFGX28K2
vx7H65VhgXrEugTE4Aff12D0ozpQeCJpvIhgi/bB6AhDAA22umi7nRF2O0H8Hk7WRQwBvogMaETF
Xh5volr8lkb5/QxogPKVf5sKvdP3qjMCEh/xPo4mdPoBZ+Pig+jGSSsQcTyOFZjRAmEb/brN/Z+B
AghLnNR7LZ4N26qa21YrNib9s23+7RvK79f+qItJmizbTtfq+4hOg5WId4m+//rTftJ9YQ7fTORq
j6VCQfNlyXvSo1/b4l/EPkInlOziDDQLARAvxDZl2lH7Y5+n4oeGRHZrHv4Xdc+V78U/2z3i7KD+
gLSKH8SNW6uYY22mMpKU5i4r6UpNyW/dRDe86v0/c6ncRGaE6EOyi0rdBr2M8o+262Plby36O7P6
WTfCrpUBGwXqrkfwEyguON9H7JhdUfirm/xGOwnI+SdN64Tgw2b1UKDrgMCDPUdIqIccovM3QSVa
MPFNteR3PaKPAYK3GneyOf8yCwPiWchf7uypEJBUMr/1RgQJsTtEmeU0eNo0hYtuttPP2W3IzbZU
4A6lvzR1cIMEmV71spRlW2n9W9/yd2KsvhSWepMsCXbVZ7tUTXZqk+1EMgwpHW7FWLxq+mo/jz8F
6Hjy9CAjfT0VBykpnVr9nkpPYfFLjFtEUMHvZEG+r9WeA7n7Q4PgUi5jhG8mCrjDsYwtW8ktL0nw
iXgQLWlHGdcNg/iiURKU02W6BHOqvYyAB63Yv8imBh/47EqTwPQBesGgcsIeaRC1YwGnS8GHxmmq
6ZvVxc8V6XqQSETIZRbdDHkj8BVgOdXljcBUmvxQGzsP0qMIDK5gr8xCWxBGu4jhrpVeVzbPndDe
hqP00Gs5RUpzVwCs7WQD4OApUWDpBN9iFCsn0ThaYzo4vdj+qYOXr9fDsoG/31fopSGwvSD6uIeY
q9KLYkVd6qtFfZ5AXQhN+pDXw0VS9shYPYpTeeVrivf1iB/XuWLqkOgkoGHLz9Ut20oGsrm0qxeP
Mr1IdkXwy/CFjbN1a5DVuYWSqaj1eVufh6q1ezq/eTlA6doESn1MWN6/zOqwkusi62eDcYLH/BJ9
RFx6bslMy5vFVW6GZW+XXu/JOxhyuMhMh+z715P5yX1neQAD2q4E3vGDUcKIEVymSU19Fr913niJ
loh+ld4tOK3Z0eDQ2jVr5C69KvdbB/XHM/L9yKs0cUj6QoCr+2o94YjSwM2mgUqDvR3aXwmZycab
Lvv/OlJp1sjoYyFs+kE5PcjZuOuS8Rpv8BR3MQgWvPKgnMZ9/rCFBVsefj0YeHOTorVB5XpNzzVG
RGJN2vRn2pZOkAKM30TXLEnlF0OsIVlamERK6ZesAy8/Ds/tnVw4S7ut2/l342N8oV/EJ7bVzUvG
1rirFR/NRTpGLa9m3MX0LcZjebOIC8NqdXGUK+7Di/ZqutjS5fskraO8+u+MvrYJ3iS7+J43rWHW
y+fD0O56+uNDQ/RvFJBEKp2SLRTaZxvA2+FWx3xTSSq9GWa3685jBDxBvEmjra7p1iCrJYBpUz77
ROV5rO+bEDu+GorAlhPYRii+FrTeTFwnNKUQynwvvxA4Hm5xRtpYWcsX/yoSV9efua5QiRNfI0I/
KYf4BjqcY9oS4MAtf7FPIBVLGGDusaguiB/AgWagxX4jc94o/nOcUqRoKzyJSvMiTNV7ZDch0Iqz
N8gNqnUTu5dSXqhGi9JLD15b/j5Ajc6H4DonA5cD8Zc++LODX2V1/HpOXpvO7+dkyc/+LzlOXs2J
D4fdTCe4YxkKmXssFeCPJrfW2XB029p3LhlzsK8uzV1Jpcy4LP6G++mginZ41dwkruVq7tcP9EnX
+v0DrY9NUto44om4leNCNPyNyC5uQ4d20b7BXxOQh6PfNb97T/GALm1BVj9pnrwffnWgFrqeJUqN
z32d/oz6P8JQUYgQvWxuHZQpPFM7SihTatwQv37vTzueuC/gArPgvGAfELxvwj9otWRsomSpkOrz
QdopN4PpTM8Sqw0+s+xFgKa0nxKGxUiy3vsWsm/e9cOJZGuT6sZZ82GlcPpQLLXQKFFxsl59hFYp
9bZuiV6hkn6NmnUSsvge4FFoW42QH1ottts2k5xUQqiPW/k3efBD6FFMUNQLTjcCKfYjH8mdSDkp
w0RcZ99KobC7iiZkVSeHsfbLfV+k3UnjwvcgtFjAYN4CfEZXoYoWj01c1khrCt/CKH1qsmQndVGN
tZf1DBIo2Q8Dlo9F7mbTNZWBcyX2O9+kF4xOmlcMzSOL/aG36vwgdHAL8twVlBQmZiMoHl3n5Roo
XucxSotafVMGrZPm6t/YJzc2IzRpMy5HHfpLVEPKvD9EpQLMyaAYlAy3JubAfT+4wnhVjkaGeo58
SPMKl9XwLpN8kt9e4B4xPEiRdaVP0RmBNMle3MyacTrWYvMiRaPmyX08oyygiXau6I9pHcaOqWC1
iprE72G8bdv8RZWKQ6BWf/JKwgUozw9hqfqOaaXJPepNhZuDPNzV1fwsT/1tpRk4V7fdL0iMiofc
Ve8FyTDvg4pruwAWwx7SHJm3ejhJKqQrtev3om++6KhQ2a2K2mrZ3BcAvXSLY3JG6QD5bQTdNdsA
BCaUUeR9HfGfrHTsRgB/0JbVAXi9nqRvIn5U2zgZY+wQseLWuafZ8nMFJgbJCc+8sfaak+3KR4xe
brZdpPWPh837sVcn2lTTAiPSurNuUu1ACCzr9J9D0F6HinJO8GyttWxvVZ2ww9/odzJMHgdr3za3
vpz8EvPkWBVQCzsJYi/6FvIcMkPPQystO7ozZ+dYqY99Ds8rv8rm0Tam6iDQci3RwWpm4UoKk70M
o6luEV8xkgNUB3y+xiOe1i+6P9/2sv8rTqTnQsaasRhgtljVThZUb/K7K300vvvZcFlpnQ6hK72J
QQUWfeMgRcA/HyxLY96iTPAE7/lJDKJ7Ue1eBkSvY3G6Nc3WwNgN14NoKxf5pKL6fvNc7WF5NSqx
suzdbeBxniSTjb7M9fAzOOUHVOpj3mM+wCF3o91Wlv4J/OLd2Mqq1R92sQpVi4MsLNTHHtWUsMs9
A1xsoKa7oLnOknPoW85U3fRZ7MqDut8I5495+/uQWpKoN+FcFVExyiPhnF8W1/nOP/4enfQM0NnZ
jt9PskwJrenlpECQ1DReN/A3gwlon3aZhHEYJqCe7kQnuFHBQ34x7SQSTfOMyOfXr7d8uvd5wvsB
V1WrkIuCBL+wO2fNOalf8hhnnrRVLyZf81DnifRfZXD4eshPYM/vx1zlttQ+KrnTtWWDKOyfEBj3
vqPY8w7Y2i3ezxQI93Rupx/qj9nrv/m4nG/fIj77qm8nerVRdMGQGn7NM6j7/B72xn5pHQ6Xi8dD
sEnk+qxp++6zrmIIKZWsyntGa2n/oGTiWJIjeIuMuOIUfFqYod+2rtZbX3aVAQ5pMgZjqGB7Jwl2
LZ786WgkGvRT7MDnn3oT4zuZbGQ7n6xWPi0CT1zoNcJ47flkxXWe4LjKYhm+N7g5qNHPGsNWHUfj
QA7vlEm0oZA6YjUclPk6rLaES8xPvytIKQkfGG35t1qtY4N2TW51564Mb0WM54q0JJPyC0Q72gID
ay17Dkqc4fw2fiapseUxvRk08G8F56wpo9SY5ZA3YqPgLNfVS0OMLsVcPw1T9jwI1oCNWfIHtM9B
ajlCcc3xtdiZZRRSlWzXc+bm4o+usnaRfmch8Rwngxuiphope7+NDkXxOKBExRl1yk3xIRuyY6jk
uzQ75qq+qyxgVDqiVBppoCnu5QzGMuZAB3PCylhU3Eznr9EVLQvloMkywr50eMxhN0LtNGE6NJr8
k4qt5BQFuMS0mW2p+CNPykHO90Xy2AGy60J4nwaA/fHFnMYfgRBcahb5lobLNmpNdlkhUDnyGzjL
nqUot18v/s8OaFVHhwWeEvJh62Zol2qtLyDChDswZWqNmlK6idj7LMt9O8ZqT4uTHFhgzBjq3jxV
J1RBUc+ZneK23W/1NT7fsN+8z2ov64Yun1JMjmmx4rhoTjad6IPhLfm87GpO7FnulsTx5pirvcsa
fNRuAsYsJrvzyFEkF2nuY4JYsFtR6nHjk/B/SDuz5kh1bAv/IiJAzK9MOTkznemx/ELYLpcYBAKJ
+df3ou6NaBtnOLv7PPWJrqhSAkJIe6/1rfufH9v82nz7THy6zMVrhZhWmrd10qEeKbHZR72ZzUSQ
9trH9ns5F+sHSN5zYLiL2urigFKX5lTZFWKdbS6DzMUejMp4A4/hOFFfQUMxxYbJIY92eiu128Qa
oElgoY3CT5GRDXF+mWBidfo1Sdf3WYuXBqU0R4cEFAr6xQYoN12cDCksLyrq7m3TQTJArzTrrwyx
lPzadSOINqoMkt81yssgsJnXFue/LNyvT/HLZSyV4zEXRQ9yGoMfBHSOROUvLXjUQcolYGgsgWG7
Hctt5abFkeW5OGnErBDUDYOVSgUoEmUMCBYQmOE0QFWNsBq0QERyn1Z1CSVqeWc3xWuDFgXV0d9P
4ybU4rGEK9wB/P3IS+SfFuRemGQ3Df065cfCVI81VR5HxGRGPHnPKX8Q6oOqwl6N08WBu+WJ22rh
M4I8HMC3EtV4M5gdoPkTZDUNmi4/T6Ydpd1bDGE7dcV+Ss8Gh/hq2JPhTpftjZMNHuxXfu0CSjBA
gwA1QOGqXjbcV/lsGYJDidnhhKDyqllJFMHH5sko4HlPnMBUW1+DrwwkON9opdeUchXr7KFAZZpl
ud9D2WfJ4UUt9cBxykhm2qGvnH0Cjj2xjgnaTuq4JwXH0t2es35MtxCDgOkgEIHejo3mDwZgHJka
7+vE3PPe2eOrhgJ8Ob1Vphg98DmTl7oicgv923QoYkH8nKEVaqsgAomuzWCDr1dzDEApjYhk1RwT
AEfeW+relnMbtRu8ro9f46oPNAnsRClONf6/DNp4k+7J+JigvMj6YxkzRB+OaxviWQQQ+kjrDdRp
NzYFwuWfrNGCDudOAQEcVoL5r0D/j0fLgN6D5Q5u6hKEAkcYcJqC51Jpp9Q2HtQ2XydSrDPlubfT
TW01YRffEO5AxC3t889r1LU3aLHs4yQLx3yC2W0j4zIBdhmmwCuv0Pfl6esLtFjtk7GllloSdhYV
zvdoAIHXVaARWPZHEB9XGbsmmL92TfOffzoPaJwORZFgVWjwaem1O7u6IqD8vrB/vaLFwm4z1hJa
YgBYefxCfIwVicz8yrI+r9o/rTuLraiTZGC0zkZcmjohmTYWXfdZshuVXxTv0c+z4OIFmWBSg99g
AGC1+IJY4DVatYmlOtNqCMBNTzbpyhrjfzjMop5IBOiaOMawczLdVhC4iXLyiX1Fdz3fl2/37dO1
LD47WjINdWlgEKB0I1srdgzLrtRe4/zqnunKUH8/HZ8mGrBbgjJDZ2cIl48VilACsLGY3Uj1Pm/f
KGlR3zC8GNCLVO/9ST6q6Qtw3F6WDLcSC/w/eohLiHrG4Om2e8zKXrktEVlDUa5NLfbPnuESll43
mlM36mxk5cY6zgvwupGZBjT8zxdD1HlZWDxHBz5fkJlsg7hoO359i1PmUEVJVVDVEjjtKGrw4nfH
79HYBszAmp4MAucy1lwYDSHkHVYae1UkRLPOtjW37Yh1GYRzof5JMzvoAAIE3AlEFUYGzywfFLDG
LXh3UDpE8RYnGceW2APlGvNYMtcIHThpprdytLyUfyCU/FXXkiNS0X3Bs71lDBbQvcXRaVAGtUC3
7LKXGuR42iOixc28WNie1N44FKhaPtwXFORrFwHaZidulP6ZpJXXZOLR4gVFGInxUaK+agP7W849
EBqjIaJjwvAuK72iNSDGACa7uLV7zQMbYVXNXwyzHz3uyjODPmHiHP8O0hg8NtCbRD4NFLow61Eh
r32MYA0rYHjbchOiPoKUHesuEe9xfR6ht7PEs5L/ytUSsodnx7RXs3KkwpRu6N04Sx/scm31h8p8
Lyi/twfVN63B71LuqxXEDVNuQTIHbWaj1FGp5ytKnzprLVFTTafck/yk0udaHZ5Jq95bEuVFgL1J
U+6Zhs2DvTUgvTOtPELKedgCKlykHxpoqc54k6RHanw4sDVAm5yUjd8aPCKU72Q+HLOYHWqoY2X2
DnXDTc5INLX0DyKSXnDPbgo6rqSLzUWqhJDXQUiXbypIZhw1PWWiTv0Ux1tsTncDVKagm6G7g4SP
Cd/uBIXMuOgOLTEfLIDAPFuyg55ZQQoQFVGHIHZLb+CxZ6WPNuSaVS43OYrggcX5TWM154SqdxQh
Mh3Af0p+1xavtr1LS+pbgJqw8aEn6LMZWRWMLDuXRt+HBUrLLRr21H6XVvxYav0eJHEw3BLYEgWQ
LCAC3QPqc6eTZ6st4ay/Js64UIBAudCBtwztDXjMlu0WC0QnoTWNerYVvA7xmUEej5xLkHYbz4Fe
BrmwjjxmZG/HbqiP17yB35fRL8P/zY35tIxK15o4Yh7VM3z3KzYSj3K+pcqp7E5XFpXvI5E5SxnF
FgvkN3D2vq4pkIFzSL4njr6SciTQgCFjB3YP3mITt0+tW3RrQJyRAQrtEAet3F+ZN3NVXeWM3asE
0Gl1rUxMLuyO8JPmrG8LNPZvWhyCo4FhTvhJmlJDhuqAsGD1dhkytq7txvYBPmSInoGv0ZvgC+hS
KxwL51W6H8J61JMDl6lXN8M2bhElP2rAL1u/WzDk85TcsFyPCrCmwiym3Mu1+kkZGY8qnl/7KlyQ
tc13Fv582CIvJEIZNem0uksh5EMsZz/UYY2Ye5GjN9rFW8gY10WM/lGZ8z90RMcmwR5YtQT6ukAs
ErCMKDTnAmpybKgmF7QzSXye1mFeOPcKfD9qfkAOEtLCgok1YVGfHP6cSifMUYfS6V3FgazvlUAD
hAuJaqFKHD/pIK6aKATxAhBHSKrwvw0fI6ragTOdf55ZF6r9uH48QRzB8b2ylthR2gi7dpqRn4do
CJr7QjtWSMGxfaCT3nVfc4JEeAPSD6/Nn0VW61zmx8D2/OrO1SFjWernpiVqKYCvnPEmyH3Lgqx4
Tqa/VhIryo+V8WRIYC+ubAP+Yja+fp7RgUSnCmmIAMV8z6kqNFZkNlq07h1dz/mw6V6EybpbXUd6
XVif0AueyfkunKQzr+frawtoeKdXeVWfRTRFU5DvsqDw21/6to6SU3LFg39BkI/R0EZQcVK/ULcw
sAKh04fR3BrWpFAv/KKAQSe7s4J847wjGCJqasxOD9B0TDeP38kr54vLPwGSXwjm5t+xnE2GlaKx
nop65nivS8dT9/qOhsYtXUHxu2pW/RNgdDhRrrOQra7RGS+UynADPo2+OD8N3OwoNq01Cu9dYED9
PaciQAKhrMZNHrS74deVl+d71R1tGx2rICiYYPctO+xp2tol6mJQu+yHIAGML1AHD/x3kGqwNOfQ
1EFOF6BxbKGCUQBc4mPvZl0zd38/BOlwxYFvBLsKqmjL/bNp1bzUilyezQRgOjWJyvFl0LLNzxd7
6Vo/j0K+zuURE7zmcSbP7pxd33M/qWpfKuzOSM5DzCPkICAGhlxZny5KcMAdm9nsBB8ZMv+sT99Y
Oy7iQg4p+lXMyw/wwgKqibMBKh/Dxt1NawUrFdF98k6eGziScLIFlOhaX/L7tw53GChf3GQ4rBxr
cW6G97jLsUOVoG/SFZyrvqb2a1iRUZr6IFrut+WVD/73SsDXARdnCEDX8m7sEnkegHRgGvGn/Br5
70KbCmPYFuYL8MRY/BeLU+ugllEB2niejAaHvc7aU7NDdALS5KY6UvFtK3uwc8s34ErDXqSvjlC9
PIUCrhXvfWmuf55fFy4Z5FxNtWdGgWUuH/TIC9uEmRYOS7iCM6tcq9eo65eW4xnOCzWMaRmgvS0e
I4x0jeglBDEyrHHGgO7Ty55w1r1BEEUeOVCB+D9f04U3E51ddKdU1PHA5Vnc4q7EiadMqDgTAq/a
5HHloRd3P4/xfWs4x1n+e4zFoidJL1OWY4xGg1470Xyk8YQaSK5gLkY/D/V9CXDUecvnWDYK4/Zy
dUcZv6ZZ0U7oV4vNvE1oo3pzvc3y/Yq+DrO4or6JzcIFvvlM+eQ7XNvostmSEi2C4b+ec19HWkwI
VyTxMBodRlKTtT68tBjo51tmf29PfR1i8SYXWdLREikv52qcKqhweBwhL/5B7/s8RCouvEnNBBYY
77ObttC1dTzWWqBUqMKzEQIWBItMCRyVvDrnRr7HFEZ4sYR6H329qrqfhvbeZYfWhuD+lsSHBDop
Z2IwMXRrAyxYyW9AaVnhLNzSdudKY51qw6tURBqqunWnqBLlcT33lQ4bz25Upg0vNOFbRYrSU+q+
1JDN+ZY6xKuuGPB7Cy9p1TDLlSegi08wumEFHMNGwlLpbKSFLUauBlp/Lgzixc7ZpMM5GykAZdAE
kdS34gokO+1MeHffGh+DUaMK8ezCq3TlruOj8HWP9/WmL8qCRtrjrpbNdG5wLhyIEiH8wG/VfFNm
bdTW1xrh31/zr8PNn49P3yiD2DzHqX46G8DX8rpFXue7Dk3dzxf1fYH8OsriSzjUlmJLBW+fBsZR
/MTK15///QvqfKxTSAJBuJWF/1h2a4esdjTgbkYcBYDyRW3kr806QLYyKkxhKSM1ALU9MG/d/qq9
EJTKC8/MxHHSUnXYd0AX+XoTm8ptEZTNxrNlKfdjxk6APeJzk0egt98ivew+QY+sKA7GOFuCSpTh
aQHmQEbOrIYlpZbOLtW0P8ZWRZUPzWZgUQYlfrJApV6pUo9i9aXqQfEt7t3kMGcWCxh2prREBtqx
hR3RTR7U8aOQpo3jHwmTZhpxuDPRSx5AibaRd4G0sdaj4ytLlLAHJpuy/IEZwCTmG0OHR1sQpLWO
KPowBBhbg3Ws43qtMlhQbRoY6iNENl15I+mZpebaRV+IW9mrAsCyUB5SnUdF2QD6Kzwb4q+0aE+y
x4JuG6gF41RKkXg4tEFPcFTSVeZZJs7bzt5VS+Q6g+oFn6XB830t8/UcFhJTgiwOpJwjiXaiJyra
tVWhSwLW1Joie3bAr3LBJ21eYqUMTR2slAZUlXxYVwJn807fVcbWstg25e1hcDo0ici+BofRa9xu
n3WP+ODdWYCgOrkSKi7KLgiiDki3q+3Ebwb9xkIR08klrNyur1UpSNEfZtftTNdZVQOE5/QYVye3
1g+taDYCa0PJRdBpImrRzyuwnhHUnZTOCQAMRfHd62tr3dpwIb3WIF9lRIZFaQCESOFCl8gSEL6J
pCZeorfXHrIBPpJJBYIMVTjjFVWEqGp7v7HuXfsskyqYcDgyi0ek150mYhzhvdlM6Z2DzATPbqwb
wYYH3c0CM87BsM/1EGGThu+CKPPzK3fpS/epfvX34/Fp4WhT04UHRar4TcJLetRjxxbNhW0+vv88
0IVT79dS1WL3LvWMIFSmVs+UMGDl00jSk97eMvWko81fPdDO9CqYZluE4PwPQ2PlwhnfgMTtmzul
ytQpF3mmnfU83Qr0Z/Te3MQVqHCNe6+C25HYzUM1FapvW0+MXd3nfge0OGCFzE177PsgMlh8DLRE
NnSsuHbuhidnRP7E32q5qZuQCDNMnwl+PGw8c49aUGUXXX/lY3TpIaPUgFoDlOHEWUJLRoiZ3Wbo
xzPX9tKBajF5Uch+LK3wyo2+9IGwXOBowWaC5Wg5UKErPTGNDgNVu1hAgKyyVZslW2Fqsz0VHehV
5rzWQB2mBgG+lU4b6rgrOeBU9fNPufRB/PxLFrMNDwFWqxaXXMCNjlpDxgxf5dc+u98bjZDtfrre
+Yvy6e1p9DzGhhSjuPRA+hOnr/nYhoVqhJw2Vyobl+8tyjgm5GbYGi2/TrrW8ayfxrOEjXMsXpLq
4edbdqF0gjfUUK1Zd4PAxyW+00Kcu8s6gMQhDjg4BpRzWFO9CGIyVDAQxiY9d1tsgNODwiywQn3z
8/iXZunn4Rf7VBx9+2mgGN7qyoBUv2w0FiR5rdL/WhI2XyZw4mDXwFVjLh7akIyyzloseRMUI8DZ
BGp3RVtzafLZc4yZ44BXa35T1Uoc4G2QCc8JjgwMG+UUPTW7v+bNvnzD/j3MYo6XulEh7R69BxOZ
ez3posIaMNRTfW3qXbuexR0zTRDYAa8Hoh9ATW7elwjpK+SV4uGFOsv8XP59OYtDVyIc3RyHTj2D
kCtnF5EdZZHr53BJ/s59uc9X1h2JcGYO6BFy9t5HdMTPM3B+hZab9s+/YL4Pn15nJqacpvMvyMsA
vEBVzNbsUO2eaKECJLrqyvPPA16ogHy95sWcnyqEoysCM6UGIeFPQrwhULz+YSYLGUYIdgyklVC5
X6sK/JWl/nSliy8SLZSRNDqutC9/I10ltwPtPV5ZPl+52J/uyGZ2banvMrjN9yiqRckrKL26L5A6
8T8YLL/eg8XZxRVagfDgAfdAeNjLDtzrbtyIRe6Brt7NlVS29D8a+ALa4OvAixVVp1I3aznfBL8L
il2yMVZDgEkXdOu5rmeHfPOUrqAwIp7pixWOU9eqehfqQV9+wrIFUViTUiGJDy61VXNjR3PYR7Fx
vP8s3+2CUwajfTLpLeZ3LKy8qNCIPlfcQ7YyjCPSuZuesUeHX4auGPM6ddtmNwh5HblHgnHdXeNo
XVpKYGKHJsFAbvA3PyNgLA5Q/J12Lu3fDmTR7l+H0DX73V9E1HJ+I0VL03GSgzNo+bE0e8jOWTxq
51YZ11I264I1IojnrmxXTaZn1NONJQ4WqgISzWwQBh8qKoJ+RE9MR1qhflKb7I5AOmEzc81HGg7l
4Dc4r9RZ91JbN5XerNoyC9ReHIy6eASo/yOXbPASI0HeUoZA8s7x/0Zi2OBhQ8qnoGENJMhNQ9iz
aKtHZBUHP68ml5avTxe9bAYX/YgUia7Xzjw1VlmmrmJIVOsPbYqPcQvNbmUDrn01C+zS5vbzqHP5
6dOiabQVG3MHt7qL4Kdfo+rjlZ6yRX7RlVLZhamjIcoOTayZH4sIva8DTQ1NOmNA9WG0+K98bJBy
Ugd0UjY/38UL+6zPwyxfyczsdBzpUbmxqLae6lvLLVZXRrjwoL4MsbhlpTWpRKpyQm3dvHFZBbeh
7uulBXFGrcHMp9O1UXOy77r0dpLqe910Amf9UYMkcnqEMNWMKsPNfBA0sFaIF3Ngtu+KR0gePGjU
MPUQ1DuZa2KOYRHvY6Rc9YjXFNOhVRDAjIxVLVVPaoFGhjsh0CfrwQ/h7DmJ22chAbYpaxxBWeZk
oWIqY5iIMeqZFiW0QTAUvCtdF7r262i5G+oSxH5bV2bypWeAiHUkIs2gBhRjvj7qXjHbvpnM8ZzK
YiMNGeH0duVbf6HtjF7OpzEWnx0zaYq0c8iIeUvXLSKf8yC7m83BMIQG5mtzYttxzdCBuHIYu9Aj
dBAbZ0MvggQV7VtMCDcGrZQIUTujJoPDAsFnt7xL8Z2LIKeXQZl7/4H/6NKU+zzoYqOhJkU/mXU8
nlvUN7QT5hvsx3QKBwKAJWyl6yqMoV9GB1GGU3yrRmiRhtc67pce6+cfsXis8Mm6dVnjypkpI7tX
AxslpJ/frUvG6y93d/lYp9xoM0CBzna8kXk4tKCEJim5RVatbf/q0czqLHsXx/Y1re7Fi5vzQgD3
R0L9spnFuQKXjUnnnkHqudMDvdaeurT+6Z8GmH/Ap4V26FoNfmFlBIlT2U/DuNJAMuRwCv98B68N
M//5p2Eysy6cTE2mc5khmOJhlChxkod/NsZiNhqqYdYMiqlzBoiUVb9kznNm3P08xjyZFlsA7fPt
Wkw2nal2wVJcR6FMNwxAKEUdvYk/VkgnmtleP492+a0GLFufofyauzzzUa0uDDPJJgQdoLg3wVBV
Q9/AyJZRZOXQhoIW0r3AKb+q8cqXrjMEupVDOXWNkY1F5OuVG+ZMDicacuUImEHushsfc0DpwUoR
R2QevemdC9kjgYl1zOIbVVNWiXT2oihPGhB6fqP36aqqunGNhC3pwSbwyJQCycspwenfMrdwt30o
jsx8RQiUUTis5YRk+MuQeeo8f09rFMUNBdorQZX3waqRECSNHaTpHwQ1fl/hMDfHssenJC7qdUPI
iwXzODIC7aB0qmgs5HrS8Q0S+RZJL0+toMna6NqwmbpjmuZ/erj4/UQalefyGjV3HZISbrunLkH8
KNUPCa93E0UGrTKiOj+ZWuhOIJVnTYlIaLdDfF3LQ0XYvzMV9WXSmsc5FrbKxztdU06qqWwNxdoD
KLA3FSgSmwzATm1wkEI/njL+SCZy6DqYte+QdQDeTAk39mAOwptaEB5lQjTso0sXWgQsNHZl0xCW
e3BhjG4Iq6xVggGQe8sCDkykSCNg4pVSvreqmR0TI+anbyoDoV6sgHqQI07JxP1QB/dRxtZb3LkB
jbMXxIgUXmfRs2PDr2qISbuTQ9MFfYnSfpsek1INIRId8gF81G7FCvuEOE7f0hukJrqepm8aArGp
3n/UguFvkbBBIKhGekChoY9T9F0OFZjopim0ybgZLOUkkeooujoa9PSkxulRWMZjr6FhmMd7mdOd
qqoB+nQBYiOi1uzA0CeBrCpPtZpgABy+6HCX0nDixX5sq7CuYECt5NZVhT+im6jl3Idx8s+AZl2F
jfLQtutpkBGCde6yvPPGOEUH+aj26VnvY/j63RAWXk9pX/oM4FVHfWOsg20QYURpc+OOjocydliz
Msi5Fc4pkkhVDFqr8Suj+jUZc9QnRz96XziwhOT6hkMBp2q/aXMPsW2QtbhLOCTIHqGPArk1BNUv
4O3RRwmNCqYa2NG9EVoI6kaWgy9kx1aW+jROAkgEsXdjOHqrZt80v6VhrzSe/lJqQGV7iEFlh/eI
66rfVulmkqD4dJjObDdPIb14a2ojMJMudPBgJicOYyDPTCSywwAE9XvnwdjoaWO2FdkedSb0KhEB
QW9EVUduafgwUyB7LQ/EoPnm2L+5XGwazFLChh12sSt3xLRSUHt1zBWKRCC2ZWAHmJFj/MGmCzEC
mPfK5Lfg/HL1rSoQnYyiCnVdvzaPCe99CJVXMX0ayAb2N4cgZgmtX8ynsgNDQ/ngDI9o9FmRex0Q
3PmEp1gpu1i9m8i9zABcndW4eLuddquUW7xjSqz5RbsjMsGOMtnzFElJTno3xhD6a4hJS6PJQo6r
vgaHcR3jHmkV3TGDBL3GAoleceKkT32MzqB0PCftt2WDMCpt8pkdaeBSTGizKuKcF7u6S4J2eqrd
s2iPpWA+N3gg9buSI9ne1FcwKfmu2+zBnMOX9FAb46Yqqx10kMj8cY49qzzEjm4G4HVgRbhJ3Wyd
xmesgr6GUHvULE6DeUNVqNMF2ss62+otlsyme+x025+67sCNcoNif9CkOEnr6KggFTrZ8ARuLeNX
y07G8Da2ZzP+kHHvQywCbYaBq48jpTXehNWspvyky/vG7bfAD/emsSlZepQwUY9yDtNzPbV4GNsB
wSZx6ELiRcEinnQk8gmI/PpTh5RAI3dXjX6I063WbtQB0WkpqjsMUVn13jSm0GITzHW3zWxEcBW/
HNfZCJqkIrwURousvlNZ5o/jNraAtu1/oausKa5XFMraSpQdMsYhcIZmHAeY+qaBtjRzY29sXwbb
jLLKWAmdr+AJ8A2wCCf7SWtQUDOy1Vi9TC1cgd1d3liPbqEHY3KbK86maHH2mEiQYOZX6W9YAhFA
5g80Ru8UkoMGUkK8bea+0LZIhEbW1mts4rV1XltXevW4oelpSB5Hrd9gq4TE4yfUXGOmhElirNJC
DQXIy5K9mEX7VMKqU89Zr90v1WaRwesAJ08vVukdyQFw78p7d6p2adqjRyleSqjbhTPdtSLM3Nc4
i0xqrzkWQF5Va7N5GdvbhJMoJmnAY3zNJhEoVKCzq2xTp3vM9eEO7XOPpEWYMms9tVCNqfDBIURM
wCDIFf2csSoUdXZysfAIRKlV+Wvf/UpmmFoCqdCg7SkDCabujiYalE4WHweNbbLizLMG5sh+VYPl
aDQndXanNtPB4TNeK44zr4MHGsYKIK3tdk9me77ATDEtL3Mf22pejhwgUKvTiOwTFH64DQnuHEXl
tCu7yXekQQIwKZu11VlB68D9JzqIGvppY6bgK7PfaQLIKW0jIWgUY2ZBdhzSZsRLYuCt1g6pJui+
yxFRUboCkt4JQnHLRIzveGipcayZ8qQViJA3HY3jSWi2b5oF5CH1tm+MGIwfHQipUsXTjNFO7nZV
gm/7MCIOJ62dCdryDL/i6CbvndhXmLMOgE8tPj4tD3ra+bTLVgCEeykjJxcRNIEcdNQ3RYaLqFi7
t1sXO5ty/A3BxpNFcwVRitgrjo4er5uxhvMO6DnwlOeEg3SyPFPJx7XoinegCVS8ANZBQ1x2JnCS
pgPma54UVaTlkELimI2fwpQ07LIEUZgZXO85WEa33LIRmd0Uf/ICwcKEtGxdyVa/1Xo2GynusQlS
V2acOsHP29T59PNpU/x3awhWAlof6INCDzkXcz5t7ktXRwu+Kdsj2lr71hqjPL3t4iaio73N1WYX
t/Ll5xEXB89vIy5qHQIQ0ISbcXM0VnRdbJ1NH7lbdXftaLmspP/fOND82vOen3wjmSSWaMD5wDhd
ZB/d4xRUEUPwe0A3+EiTCFmpiEr4r7ke34YlX28oTtUGTWylOWYbsVE8uWp2iLyDmjtH2f7qRS7O
mN9GWzRiHCKqUofl/DjLiyHbICHdNp6EHNUvD1g2w+zjWnl+cRz8/yFNnCNUxIJ/s6JrfHRoMbrN
UTd+N8Lyc730m2tnteXpaTnK0o0+uQ1UoiOeXtP0YEuVvq2L9cz3coCIMOb0EoHUejQIVPDLSI06
9dFR4isvx7Ia/+1XLOYqtvWThjJje8S5KnDlEBmYNHV9oHEdCOD20hMf8NXVYFPA0toCQPnzu3Lp
XmPNcBHoOtMI/t6lT2+naaduPuh1e3RSHC3EOkbIR3XlWHxtjEUVIa7jBJ6XpD126Y0GQH3V+A4y
D3++kGVx7e+d/Hwl86/4dCWOkUhriLHxygDfM+vMNxX0dTB2MBVy02F/0SBIPe4av2CGZ5vDxpkg
w2Dw4pE9M+8opVfa5xenGAxaFmozUJahSrP4SapeEK1q2mOOLdww1lEntg4A6QIEY5HDHMHtfaIe
1WYCYnemwLY7A5zrn2/MpdXQBQhPx9kc3hNz/vNP96XPSsXtxrE9gkm+SpS3qum3tHim+YtZP6Xx
OyxIV6rml5aMTyMujbaVdMQAl1R7BKhmK0UCWMJw7aK+XRWkKjjooacOlbxp24urGpFHmAlO81tb
kc8tjIeBkUoaInCZ+kgleMuNzjg0tm36hJhHYegJzsztO9ERD60lKEFOcffE49+GE28bHL2Q4IH9
LTCSI15+7MMF/Si0EjS5e1GCXeiqsASpmwqi9Lwu/QQ2NBvSZq0QK9bvrBR6NeWplDSgbguWXao/
8qbcGaUKQIS6RscvsJHPiCqiz63HUv1lleZqqrFxVRrfLbSwiVEShmF00rTVQGmoKm8t0b05TTsZ
Cl+6+Eend8JLL+30VUrHQ5Yeu/ZMx+J9tNjvbKx2lkbWZNLuOw0E7apqceKFn4pikje0OAwCrBuO
w5ku8CrwqnnKGT3ZFjxXzMUZ1OybPeH9urPHo1nmK6Z2v7MJMB2XhCLWD4PqeOPgTut6BmkrLNMj
kqQ5mN/yNs+Shxy7d7g0yyst+m9rx/yc53w6zF7sIIzFc856wYDEjrPbpj5N00cJGzFtr2gnlq4s
WLG+DLLcotRtbHZjomS3CrB3K+tR7pEf8pY8knfHy9bqul231xxZ9pULMxcLvzIgtRcvSX7bk3TX
Dc3K5DxwSmAdyRN2wqiS1ZhuUKSq9TpvjNuJ3WuEbJ2k2ma2dlu02FQmJlBmHPCQqXI/sko7aD2P
JuTMFlnuqSZFUTDGeSB+BM/vI0Vrwu+U4WBxeFka2/1TAn8u8nLf2/zk9sYRh4i4frNgCawLUDSE
th074zTZJ0196mJg49NHFJH8mQVg9r9m+5yVJ0EjD8R9qwHhVwwt6Lk8FUP50TdHFVmGFao8QVF2
zS02UFj2LecjzrubvnOeUzU7kAz/Du82QIAcUUE7a3YDW749Mb/WGXqXnH1ww7F97VpqxlL58e2R
LzZRWqroha1hXpkjouVQODETN+iSOoJh0oRVez32oGsQ9FTFDAf5bbof5ohz0tZNTkLdNeXK0PKg
Q52maE4/L9jXZsZix2VqMD3HqMHdFu7BhDBPz5AvGl+j1drfSraLSb/4KhdEGpOGeOhby9Q3CtED
SdRIaYwVk089FqtCtSMFLQvXFNjNGu9mATsXrPAjLf3UdOhq0kfhc9HRjcMs22MtyjH6pL3WUjNu
HCd7Msp7gqJEpuZ7qRcrRACHSQ1ES1HtlOxZh6asif+UKAeMyIUu6FvHt1ONAiHDOQUsVJFMq75m
bzkmzqz4LUjlZ+id2fsCfNnKMfeN4QS8t/fKqJleQ1oktKS3mREjNIw/dXYSVtS41eT4ys38F0Ru
4Tj2a0aSncggGh5A0h/JOtOdzb+oO6/muNFzW/+VqbnHbOSwa9sXQKPRkWxmUjcoJiHnjF9/Hkgz
ttSSxW2fm3OqbNWoKBIE+sMX3netZxF7sOrNdh+YHQ5jbZWr00WKvrcxZ3sYkaamVKtGy/v1B32u
BvlhEJ7tD+Qk0vtYs5jc1ronusVuGB3sOdRHHSDB2J9s4ejjWYxWwWrYVXt1T9L7ByvpT0Yb4ag4
zYwv6Z/nQtHJN1oEcCykvnRFM5ZA2cQJ2KF9cKvLoP3uFEggyreXOeuRDaOs1aRSMN05Eq45e4lS
ty56Z3Z0B8nVRbWSHN/Od4vYR/QGV/dxtH2IFTtr0CwP/Lvf4mw1sfy5HLoZSvTgVDAPNunaf6pG
j1VuxURpE+au2lCQvPjqIyXBuRb5/NLm2THYTxqp8eU4OVkgs7eNF15Se1E81GUbIXY/OkL9sAX7
/kbNs9Vltpq57yyuJvk7c2pWCcTjX3+iP55cvlwCHx2CF5n97dngReaYjgDwklO7Si4W4GNTONkR
9YqHP6ZbfYihOxN9fH2AgG1pobOX1s93AuVgBawMenKSe9mJYoqP/hRstJl6YbEajWw1GJ/K6kqq
xg/u9KfP8p8XPt8dqNZAQa42k1PRvRpEGiXaR9qhcxPK+b2dbwYmf55DNefeEDvUa2mdry4DWx2u
LP5czeTMyiYbAbtlZvrQ5vljGWP5IL+5v7OlUKxjfe4lgwfrpbcIIX2vXI8PACKRZ9nByaicdPdx
GeOn8843V10mjG+OJYE0Tr4QLVcNRzcdk5VUfY5T5T+Z3b65ytkiJ6RqQEtpuUoV20l3pQf7sFj/
+k34yUL63fM7exHScRzrOGR8pMpb3fAET3n+OdPufn2VHw+TZx/T8mt888CSRM2nzOBWVC/0bdHF
SkAnI0EsqOzUHq4dOPV/19r+w8A862hPsmJkiBeSU+Mmz+zvM2e6KxyGJR2r6K5ibOLcGW3/clo1
N7jcwRR/cNsfjZOzhcMP8q4BeM3T3bZblYOaGzmjM/In8B4H1aIn/N8PzrN1QoNUSjo9F42q+7C/
AHkjZrcf3NgH08r5KblJRQU6LcNmQXjmits4/Wa8goeXXjBUVzQ4E7qO7q+vuvziPyzDhrWACiQT
VsHZ59mnamiMlHxO/rHdSpvgOKz1NbGMH1zmXBLz57j553XOPrXQgJEUGFzHANxC+24jnxa+c3L5
UX3yoxs6+6RCDrpFZXGhpdYrbdqN5nGZD4WA5zrW8xv6cp745u1L6Z1mMtmHvAjSmo5yvl1Uu3At
irvIKe9TTommQ26KYJdH/T84nzLD/ONpngs9kjaSukDk4uIOJQkogJ2xD9d96bZ27VpevKdm6H/0
Ef58fP7zomfLAmFzyQgWgBcvdcrtknrOWa9/I5mO/IppU/n74eEjkfi/WIv+edGzVWGizyka+Zf5
pnjWDim66MSJ7/01uHgkyvmnYB08/PqV+GisymdrRMAAakSVp5vdLzyLaJc/0FB3s8uPtjDKsuv6
/u1TDZADi51cA155rpKRjCwc+6LtT5JJb3EwykPYlzexWR2tuHrVGx9+E6h7IduWuE2VKLqNpv5A
unRvi+Igwiqmf6xpJ0pDJ0WAaEqGU25LVYoixXL6cVjLEXiGBqFxTqBWaAYXqvhSR5xiUqVgxgYr
4U5qMnwdK//1Ov538F6cvt5C8/f/4e+vRYlqJAjbs7/+/Ri91kVTfG7/Z/m2f/yz77/p75fle37T
1u/v7fG5PP+X330jP//P66+e2+fv/uLmbdROV917PV2/N13afrkIv+nyL/+3X/zt/ctPuZ3K97/9
/lp0uB35aUFU5L//+aXt299+B7D9zWhafv6fX7x4zvi+++c2en3Of3P4fX74tvfnpv3b75L8B/AA
FX0ezQy8gDrr9vD+11eAN1LVIjPF4Aj2+2/YPdvwb7+r0h+YeFSoLoa+cK8WDFVTdP/4EkAk/j0E
4QXe9Ptfd//d5/TPz+23vMtORZS3DT/4+001i4BGyRzVlgKnAXnolyLBN9MaoQ1yMIz0tS2cw3V3
FalXfvvsE64OP7vJN5PoGeONuLRtN5frrLy2oktZCYj3BP2scD6l7agQgbGYYc36NifxtrzXprtw
uAPlGlanDk0MohDoufHo6b4zmVd68WoaF8F4MPxrTbr58vz/raF4W2T873x0fTcq/+Vo/X9wDEqa
tOjt/uuvz/mHUbht0vffis+/HZ+/G7t/ft/XYSiofyCDZRwCzRE5sQHP+Gsc8iUoOsS1LB4JAgO0
b0aipv6hIvUyDVNWcJB9OxL5kghUCvmhJX0Zo9K/MxLP1nF2I7hVJQYirwJpbudSVvDTIfmOGLRl
z/c6L/Nmb6FsfLihXRaQb6bgr9dRFJHbJIECgsj3u2i9SoQqj2Clokl2NSw/4Uo+YTdaoTHcUDA9
ffNB/PnCffuCnXellutJgLdIVdMWKv25KyQddGPwU1iP0riWLHtwBftY3vhbiMhz5oYXyg77vJd7
HxUAzo8L5xc+d2Y0De1/cbmwKe1Q1tm+D/PFuk+KdzXchMZVWute2ymuMTcrs9iMKCU+uHVmrB8f
NhtNdMkc2DUqTGe7TT8Xw8IkL9vO9RjF/2vWXBMlhgbBDunRBZyorQeVGFUzsBXzKqwfo6DfKkrl
SCg5puF6kigRSp+pIRJvU5eboI/QkLxWyr6dLuruNDZPSbLt9BurfJjIpzHqY1U+q+WDPyM1ehbb
u46GtXaKIIEYnWsG7y2mG+tyFFdyvsnRDrX7rvZR+1wI8lbIutspvAt02j5dtev0IbB14hXSOd/T
1XFjSScUZztUL6n/GdlfhcLSIHQhzTD39MhR1BPepkp5kuLgrQMOlWeCG0WPRKi6EsKn3B/Xkdq5
oZ6tVJJelTglkLhYIcTIrIcBXxBqxclcWbrqaMqh7Y4R0tna2rTqa65vYwQkpnJrmg9B+aZmx2ic
IObdmbO21vv7CXBo91CEhiOa5H4bkkelXwk/SzPOi2FrEHtFGMNsXOiohe/LbjelxyynyBZD8g/7
9dz0xF6BQseKPso8ALx3qlNLAT+Lljj/UKAlQHWO9qVYDCwFqIU0gnIooFpXPMSVpL6LyFvKYtzn
w32stg4QIKeTPCN7bui6KcgN4zDDT4IqpfKGWbBTRJxCsM9mFCuoVppkG6WsI9ZpqDu3nx6KeGc0
S2P+vYs+Q7J0RxKu5vkUaqeZD8OPLypddCJzbY6GI9fKYaShJ11YpPWI4qfUmOx6IXnnBy3Ylpm6
L/1tbpgEu3pdubWixrWsbdp6WX4ci+A09CTewGCIfd7NEtIoWqFJxaAfXZf6dFVUS5Cu+T4BmtB7
jqHjKfCfG0K/G+2C9okrT8cmelbVYzvpN2mwKn1U+bq0NaN9CggVssMQDLsSfW41uHmOYqhWfRSM
ZC2ibZLE8DJIvIanpCOXylP9NtKmm7zPriHR0D1OkVDqK8WqnubC35sBLpFC61w5izajON0IVbpo
zlYkLanmU9ug6wVXO6PzA0EPFyK1Lel+tmTG76tW53aX7/XgMMCsjLONEXmxvvcliBW902ZPYb5O
SCSbDbS+6qdYhSFvrvskRpwJorDeJOZOUN5C89CmJCZVT6kETYBAKFm4mMKnWiJYVT2k0SbrGRdy
BJHHQ9HlTrO/Dn3wGXVrj8pJN8uDMKNOrQ8hwqp4ujeVyi0rGSu76gk6SLMu5yZJT+43cvlK2hrZ
HfHJWlRYQ2aX80NblA7iR2BoexNfEyah3pTcTg33MXz3OCTshnQpLTuJXb2XJm1pXBIhgkoUOLAC
lCQbbGLkVkbzqKHcLepmb2Gxi3QkISRvi0m5pVLlmEZzpdEcLABdRl2IrEvbtf2NZlWvfWdc+m14
nRaBU0Wb0nqOktpuEKAyUBWSqyJrcDspRtNaOKpkOqJCBltoa/FuSrzMJCgHvBH5t2iYESlLNIwD
WDribRGsI9KxFPM2rY5RVK6G8t0s4dNPuetP/rpoY7qV2q0fTJch2d+jdgE9mGB2J/Dv/Rkqv9Y5
qoWRVRxp5OkH2a+8on3VCnEvLiLd/sHIfMQQFZXGT6IYrDLxruhecvlzCkAIgPmUvzcV28Ci4BlT
ns+Oo3SfpVutuWjkpwCZTB0jHzX28dx5Ut2sExpCJt0qqS62ACAIXHiWu5OIfD2v7roIPSd53rF+
WJLR84HHma+k6EUVTo1A3/k9tZ5D4S1LHyS9WmHUTJHTpslLlezCiDTZ9ljQ1Bb060K5nNvHEcJz
oDi9Jl8WqmWb6b4ad+qgQ/ytwl3YEvqSdl6hzdsuiw6Raa0XKbJPtUpR0ufAfOhpLCrJQabZmsrB
tu5IsLOs0o599raztE780g307nOUYNUq29odk2bdpgJSoI7HYUqIdhLqYIpJc45AP7JSibp385FI
7byXjmU7hTYzxvMg5pmTkGwcxobX0fEvfQBUctXd6yKrmoBH1FPIGXdKeXoRLJnwQLPZDKN67Od2
ehgzGMjjaCLlF6f8VFvQccLEYhFVBFq/af3J71FcRmL7uZJAB41F91YFIFunmSyfVpDvac/l6JBn
xetwu7tKJPkroeqG+1DMyDiM1iHrD4+0neW7CVyQP8ueqA5OFPo7ecruZx2Id3NTyNgfEtFFzglL
cyOVF+VwCPJ1jvkgUA89TfI2PhFPjiT6c2IA9H8Yii2q6U0Ybzp/m+TNpaRmjmQ8GFHtmSlqoHGV
+nBBZJmxdNnHMGWD15ngxXmk6Svf5lO5U9TLsdIeS3M/kttQV6wx1Z2ZIC+X3GhCDh8zZ1soJDQp
WGtKuwlrzkP7oSbGkIxl/TliukFkixZyr4yQKaGIW+RBVuaTDmxCSi8CTVj3+fymTjdjqG44p1Pi
3LZISvt47/NuyWwFOu5jLg5DAdpX2bGf8CzDco3iLbKwPhCYNpQOMkd77Fqg4JmbZy+adcErtpZF
TLFatkrTvWW2607bKNNlKj+iAICOCcZauSqm6xqnyaB9asXM7fAbBANjWj0a8tWwrKYC2aaAkITI
4YBVRCLrsQY1OD8a5kOpmeiSwQWUHk6EOsu2usZ/TSdeEXwThXSfo04eSdoLjLXSvSZQgbqk2MXm
YW6ve+teEdl8gSg1UcTDn0q1R70CwXbqssNI4Ie1hVgsia4y7yb/ekTMnsBi4mEnyRFxsqxFqyG9
HfM7TV4b44UoHnxdOSaq6nQCco14ctgko+IDGt7pjowIWCoPGsLsuXxO6LhViFW7/KTW2YlELzcK
7lqq9Zr02CrCp95IHuoe8/PDZKDaUZuNlEpeMKyb5qILPZ1EPIINHS3e5i2FEajkprAt91l0R2p5
jRcngOoWRp8bNUQ6T6yf9VKWbkTYSTEfqvK2mF9DYAPmgbY7QZKog8RnC9RxxF5GafZFzUaN2Tak
xGZJO5ZzeQRmrnJgvi3Sg8+wyzrsm4aXSniQq0M5IeVI3umSI38WAUphIsrNnVwwpiZst/LWr44l
wYYYHwVkhUSueHP8XsjpRgtgnSP5Z3QpbsyxW9izPm+GWkZ+v/atbtUSedUUqZMNjW2aL4l+qc5P
SvNJoCLfkocy+wiYNDcWn+qcqnjXb3O2/ZV5ryeXEm31rEJWvy06iBZsCNXhvmljXE+Rq8h3ClLu
xnhtceKP2SoIVCJkXkqwG4Gv2FG0POwqwtErvcigKSqBfC3Bok/beXmpr6YkOE4zxPjxQREuSo78
bUTeJxL56lZC102QvE4v3XoHCm9rygT879FSHxTzTmw3onWKukMrPubyfdCQhZAdi+DIl+emsq20
W42FF+dPVQnK7k6S9u38hMC9bNY6ajmd8SVCxMcGWQbrIkscXz+qM4/5RrYyIHjbTMRzjIieClhS
DY7BTDuzHxeRvVQ01sY0ucD/sG77TRZc6MrlSG7B/KnzVTsaOzspwKLxLlavavckGVupvUn0jRg9
tlG9C2Vms4vab22JaJyCe1YDInNIGa6R2vumSXjrdRSqbpMehuFT0m4tBan8LB4SXrjSRJsdgboZ
7lTWWpTdCv7KSH4jxGefiyDoDY4YRLzIDWW+OXHaAC+OZjpR9YYG2FMCJrb8GAzJarmBUDoxQ/ft
LlEwrUzoCSEwqxjQkjc/7FexzOpTCrvKMD1NS/Yl2ThVPFwI7IwrDbdQMq98pdiDeN0LJpsfg1SF
1Oc5Rc7ALkFDxSfUl31Sryugvz4vU7KI4gWdkJ5n5J3q9GB04qaO73kyY/ucFi/CkohzH0jFSqmH
VV52jl+0TAlPbdJtB4JTg/E1VVZ9socV5ZYWp6613/CeB9dNdWOw5En7ZB68iOQIM92mnM0035sG
A4eI5KUcSIg5ZB685WbsuldWZbdpkHR2/IsolK8V7a3rCx60wGrotfrGEPKLXHrIsTjMcuvqyrJu
KPMm1sL1OIstU3jjFrNBzeWQjg2+vMYO+XgT8VCrj63RQyqbbMEXHXIUPLUnMkrPdp3Mh6mux+BW
7/cZbqJRZQMk2DMb+0yUkLw8qyypBYYzXFN5uE7NTaC8+NwV4lOjflSTD92hZ8XmLwUA6g7gCyBw
0Os564zECfuXoFd8W6WikrmFx4s1PQ6rhbExWatfH/a1n5z04U0g4TcorOAQ+76sUmS1lPqDxkmf
JmCh40JBnRa+/foi592Br7cEx4PUEBS1P2CUpDDi9FRxKGmCh6577qTr2N9ItckEAjSQuqVwHWm8
XgSOTwl184NZ8kp9iM//gnw9KyLJEvVSfgNZpnR69miHDPul3wb4zDRtHYzpym/fNewzqpqso+AS
zwxRBQfSTlbWQGLh6BTjtWh1pI1ycJEdVdvHVIOC57mobEGWViqyP5LG3ES5VWWNTf11ww5WPSb5
zYQZz6jXifWEdtsuWR3zSzkXsOZETqyodhIX9iyHF12/l9TnAaPqCCYp7y1HKU6kjdiDsJIDAcY+
OpswxBql7YljwXJtZ9P8ZFU3efaqszcwgrXFEYbg5lU3UB4rTnF4I2etowesO9F92R56f2MON0Sk
eYO/kvVHw7yS5yexKdetdiXmFxOffTO9aOaF1d/mrWabMUfujak9WP2NxZxkCEclrjlBQQBI7rrp
+tfj46wRvwyPbz+W85LXFHUjsVt8LHX2NEQbTUSKdjWO3q+vcq4W/XoZfAmUZTE6ww79fqwDz82H
3sB1trQCCbB1/ZWCkqlbSS5qYKdwte0HV1xabT+MNxqAqJNRkaPV+v6KiHUbK1G4scadiMxN19H7
EnIvr1svrBAs/SeXg9tPxVKiAXF+gyVCG0oo4XK5fDuuVHfc0J2yKVQCaPgow/VcGPX1cS70a+q+
9KXPp47ajwqVFwoGlTO4Cxdo3Lc7cZ27uVdtfn1nPykyyxKzB+xoJpEf0jtabUoRwvMcO9bWbn6E
frqsrOkw2xoBBcWr/6HB4ycTIw+RQQKlQcUue1YCLYgEDLQqEuy4B6FXYbYUbaFc//q+ztWsX54h
Q18WddIs6DGdTb+pVmNhlXiG8rFzlfXgxevgGK+UTbwSnFfjivfZKR3qZ9V/YEj6cnXm/MXpgM3g
B4QumSV+m7bU7kVPvyJeAkOSfvN1vPwv0rJ/UsGXmftpnBHAAg7gTEjXkjJIeR9h85If3Z4qLzhm
zIGOvhY3GEc97YMS/k8fLmvoEuWKQ9n6gdGbYqE2EuZE2Qu9zvWdcpVvVbfyBGdBBJsr9omkaSy6
t/z4oZLiJ+/+EuJMq4K676KD//7dB6VtZIHOAOKQbdnzCs+2nb9g4l+ph48DSn7yhmAghBrKkMUP
dD7T4As1kkKJeRmnTwUGVumSA24X7MbhU5giVf/ghfxZl0KVmUfpD7BR+WHoGNWgQ/DketJN/6jv
yjWqUIdVq3XF9UKh+5NX9W+1B/9l7++7DuH/b51qhsciWvnXXcKLpbdMj/D1/a3Io+dv29V/fu/X
TqGs0NcDF2QpS1oAMQmMka8Na1n8g9wa3bAMdnpMagbX+6tjLf8BHktGuMFHycKh8KW/OtbiHybz
Au8NcxMtRpwQf3Uy/xcda0wJ/KhvVsNFuETQuC6CzFYthd9v2QZ807Omlqr0supjo7JGyDrBRK2k
1RdPP7JiqKv1qVtyPof4JKrmXivru0kwvaTomPPjxh5Fa6cVwLMpWFMsKLrLTgg/afKF0Md3Wjs/
UnGgEiMIOyPwL9rRWLOtqQHarqIadHsi6Y/mXB1AdrScgOQspVQ8hXst86Fg+BRBw/Q4zNbGGtgi
FElsAX9YD6I+u50BNCK1xgtfLFocaeFzHTW3QywnrshRYC1rCfcik2IqzNl9O4Lr1sSWGlEsyk6W
tHe+bj0rUxyt9JAKhNQpm5K+G+tJR19stG6NBdc1Sa9iVR7JTv1cWsZVGcbjLhsPUbHgrv1rXzFa
WwWSgZIE17aqYCEJp4mfAheYc34Ox0L1OXg9DWVG+PJMhBqBRUSQ3HQjkRHW6D9FA82LCY4pjvn5
inrlUFKOH0KqEPNrQP6PbegjNWuyY5EVILRvHbGGCSFUm6GV75UURT/14stESFd4aK9yCadeUJsn
RSsDu5jNvYEnM2nnYx71p1goZvpoAAQFEuIazNo4p0UaSkr3STf6Z3GoyTof5tApuvWQmMVKGqnM
qNVt3FX7tk8uU+GT1Fr3Gt4wYOtwxqOHuqxfKGccxHDYjWYOsQcghTnkNxrnI20+SoTH2mMdXPbk
6wqicFhyDbM4/ayygR5I8kIxG2xMupu2Ilq3WiUzOeuvmt/fI2ptbE2FpiGMe1Giq2SJ6uhkwVFY
Pk1RbU5ZKm1CVb0X8vxqaNOrdoDjoE2EuInDs6Gj5ZQbfSVhg8UzDmKiRXpjp3l2RyTLjW6kW1aK
GWagl43DKQr5iEBLHzqY0xwR2ptSpraUxFjxWSrtlk1bSHK3P5g3Yh5tqOsm7MDjOYFM0EqpM8jU
egZKDpmoBOTm9QArIo/8309kBOpLV7IuCo1+ZRitJutGmnGh5j5591EGrDEo4Q70w4MySA+VrK4w
rR8HBQhCk3kJLdUuklyxyon9qzdG/9QECvJGPXgWQmU7FzIJWLL5kufSXQbIRohHHcNtf0stLLdJ
bt5pfe/VAZmIzG52FVDvDWaOzXl+2YSITvRKfRVGOsptn9erUKWWomhO1JT0ljUnDYa7L1/VWqG0
G5qvMlY6RxmsklIH5fAx2wlAQciyEd+6CbOd6e/DSKVM2NCqE7GZyOnLYDRPotl/NtXpJeL1V6Br
JFZCN38w6q1c7HI9DwFOZKegbxpM/OMlKmpjwqjl49wnd7Fu1zB7YV3q3IRKyvhyKg3oTXXrSUsf
JrJmaJUdhhgVgjZcqUZDRnK4pie4DwdxV6rZs9ZHjX1PZYIxLCcHEjyOcwDiIDS3alo5Y4Oxxpfu
J7VDOTaWIOhpKOd9iJdmmsg1CyJhRVvNmTp55Q/KQ5+UDbWk9MFUZW7f32TAcKiLtyJAmMpO1Szg
vCpQ3wmaS3mkvo3EyVbHAAxEtq0nwwNB09PugdzUFb1bWVpDc364oytMTX6mwQ9Y5jT39XVshDr1
MDAPabsr0nCmgSLeJ4HZbwTubgQV4VnzRYO7GYxl2hFQauygl9+ZAAf9KP0sj+yaRypEdtMQyKFj
wlwyNMOk4kic5xtjVnexHn9WK1A2BOcduhLoZJuJZB2IsSMlNCxqGj9tM70X8yC7sVJfw4qQqwvU
zaEzw/1bF0V8mctt7ch9bq6mfHT1Js+9vhS9ZE5M0EbBQ16CEVFJHJWtplnNg+YlykxzhgAup3zq
aCrSfHrKfeN9zFF70KwbIQKgxXgOlha42ihsbQqccfNFblKPZbLa94FGbMgYv7fAFxyLCnTEGmAL
Ci8YMIf7OJb28yzTBpeoOg1026eqspibZNkdwXrUmFnThrAC4BQvk/rJj4OBdvqEhVCI92rXC1uz
lIECtZw8eLo2KQDUkWOCCxv4BMgExJLXPsrFd59Ted6nN8bcv01mtJUnSnH1gJmQFa9wWu4FvQec
ZLm5z2YwTFqrHpJmvEv5w27AY8A8EicCJq6tsgHlI45gx2r+P+xUPaQhaDHefRrBPtEF9IsIX6gE
QmJ9CY9w/CRVwLFKNN0WvcLGeIwzyldFhiHepxwtxz5AFqW8MdWS6AVJ3DWadMniNyEZMHTHUl4Q
C+YrfVQNYB/+XYrYB2WGf0GM9UExGTGNrrkVoTO1bx7MVnwWguq1C3eqyIG6umwV5XFOjBMOIXcw
M4oUavVJwmPJUplR2hxuNTmBQPPUavN9XWZPkpURRJHSYBgb06kyqrlCeVv66Zts+egviwZ+r1xr
djYCGZLrQ5xMbiVlh4W/DKCNBXToy21Z5ndGIA/M9TyRqBnvYdRt+obo9sJo3vSxKh29gBCpiHRi
mTMd3gCt1gFxotCyTT2/6PWBtpTEgo3ourRTQXe10nwOmxlLk1LactHe6mq/9iWJCpGqXpRBQ/iT
YqYOmvBjN4FTqnSAy3HTOkMl7VNM84yUVt8GvvkmCwFtFbuIgEgV0JQ0GQNVo8hU+LEki2k3OUSP
oEYuqIJJdesy210aDbH0vcHvbGnjp1YX9+gL9HC+zeWYT0sID36rHHvhMpitq6BAIihpjLCuH+Hz
yO957ceOZWbXMFiPTHf4ou/HhjNeo90rhXRL4WI30HoRIISyOpVGeJupBskVoeRZQnPlq+pd/FCY
FG/LUqD3oNe63aYYJkRjZ45EmrcmzS7yYAmBj4FNyApDeIkZithbTpoM0HSEI5fVx6ApHqjQyp6R
5E4mY7gdfXozTbdrfHVbZfXWkmYPksw2kB+/bMoyp+ob2BjyTMU75yxTZus0Ng5FWr9lhE+MYkmd
Tw3Xfj6+NmZ6U4nl41glb2Z0r0V0h7v4c9toFaJebNVSWV+SzNIvkmDNrrWjkjWWLbCHtfT0cxzz
iQemvsz5YM0q6C4+HWG7C3BF5nJ1MOTqmoo9e0hJ6N20QXUT00thl/dYD/ll0QnYXBdAHglJNXMD
a1lwE3UoYkTtmJapRW+po5HXrzoi1ezcVJ8ENb6U2uAzK9+C0YspppcvviXdDlN5uWwTs0iHH6Xf
jgVzz6hZzB5VAQqqMmkdjS9A/WpiWQw7yWhccn/uRPqIGAZU8Q3syUBvYJqoxA6H+lsbZQ+9Ou9I
bIM+Gc7vZt0xfQEdy0Pzk0y9I/X8sQCUxRa3zAAp+Aaag6LTrude3QqwexwzRWDkl/GDwcIu5bu4
hacmW3QLkknwhLl6HyfakKE+dOtWRwGEc+hQDOQ6l3NOdCR731W1JLbIwSJgUfwnIc4iN6p9JrJQ
NDZqU6CMfSPTu3bihs5YOlueIUmMAXwdqd7S1SVnBTv+qhEUwy01+G59LpGo01TqutwM+Uyaaqvt
kxQvdaWS9yfSdwKhKG9rOtJGk5QohyZtJaTj7NL0uQ1QBdgKcgVoS7NTBszs1lheT3KNiKszyIOW
pjdhpLeAV+8CBLCXx+a8KXwidNhyr3KDpkzkZxudnYirt/FdEPrvhjk68hzQ9yxD3l3pCcJhbiek
FuQjDKmaHYqTgCYby8By5kwlESdKbc6TyapYiuJxuanlnqBCi03gwUgEmfbiFVLA3iFr67If1Gxj
duwsUJU+9AFzed0smAPis5MvoOw+w9wzFW+60dROR+O8VtDcyJM6ree8nFeWn3q1aHSwB3ZyJBSr
TGEe1iZh1ysx2QoIXIJle9rVEJuV+Tj6ywYoGx11LqHyjWboeqIyNGtVFgjv6v27Js6B22inuCeu
zqDX1bXeWJsyKjXprelyWtUzwppuKogKmw6T3l2Roe5P6ewY5rxAZcPB6xrtiVYSM1LNO9uGGOZV
2MpBFxIehrJCnlkJhG7YZdn1VFG6B97KAbHgdevUR0RdV7mRXkVhQLu1ll11gjOBuKONqmzFsGLT
gQRjKG4mHxGcWtBqXCKgZATWQsaEymJZL7cVAK1MnEToOneuYTwS0oIgQef3NTV2/KaEKKRL0LeB
5hWcUJjoKSi0rOo4aDdWy4IAmqqaIoMTqn5QOuOi6nCPojnoNyazZiKpxyHN7/0uXY9Gt9foRvDa
1G4qWyKksWpLrSyGNFBwdFCEOyUaayep+ShVW6fbJoapDmgreRTMTnetXlTYTekShLbGVWf1fa76
dDMtuUZh67O37IdoKybEXyGjmn2AKeAYERGM5RZWpWuBDrAr0Zi3YluraxJLtkrRW5epqe3zNo73
bWh5alaEXpSgrYpU3Y0YaLnVDe4404st2rqjiRrd5fpjOeXWaiYpPsxVAlwjJbisOTTlJNPtK7p9
eu+GbOERDHJKKVs/wFfbS6vSFK/GmMNvk6JvqKYTgIb+0KzGOrmDyFCjOKsZu2EXe2bOUSWQIJ19
+WMm4d02pDjc+K3sJj6RTxqqIdbkrkM+OjwqvRRs/w93Z7bcNrKt6VfpF8AOzMMtCRIkxZmiJfkG
YVs25nnGfT9Zv1h/cNUuyyxtsffZESdO9EVNVolJJDJXrlzrH2JVxNwufcKHsAM3hiFGIXTzOZaB
6HxaYYa6MpibOJF3ahzpn5Ns18rsqNzY1268xuAuBo+0lZU6/lQp3VdebUnruM+X6BAK82oodmZd
GDZyauFSdPUltkirLgZSxME8OmE1DCev8coN1+JUqVBd1cLi1S1Osp7mV7kr0CIZrK1Ra9/9xhrp
aAXtTLhGXvgYiBzQpeIC08qlpSII34uiegzLKfGJCooADXoATcCm6xSuU6JYIB8I+LSm9d2Q0jVy
CtLFe6p0Gt9aEwBmK5pzPwR20GrXMJaeQdidgcw0MwvD6rbwTlWRvCpp8Kp2xjkxjW2taLs+rE6N
a7WnRG2WstI3SzrSF82Trxmhl1LYKhK50yoZ9z6M07RcFhzPFJZpLdRLGe1SzxxOZW0mtmEkGoou
ImgqiySxzWOcq/Oj5+svZj7gU54IPQwb45xOYpx5HYrzEO09wJ5TFQXZWrGMl6GbKShG4mHeYgqm
hBiFi70MoI347SnIy7Rj+MWMOmWTnuQB+RdTVH4IWoZQtwRsA71Pnzx8kWhcLwsvBveZRekCb41l
a5R7RRxADWmHgItgIcMNxUTbCwiEWvaiGjmnfDyUy870voJGiIsSerFsfauj5LNsNPt6UL8NQvGC
MgT9zLT54QkAofIrkALuM8oXvxOcVHaiauSsiRIgnx3ZRz5FQwtwdDV035HNrFZcTsI0OGQtkd80
ZnoCfNgNs0eryLfKmL62XHEsiwY7WBsyUjF48cZ2IVkVnmmAOoC3ApimMEA2QAtd5aLSAkPUAjqm
ipKjJBvSZBYm4UrUatrPXAdJRrvIWFJBEwUBt0Y0Tn1jVZXRPKndkCKPTwFJLHn19aWPxUuoAloF
BEcd0TQeqjAAiVogliM1XDprK7VbFeJ8FqIgjHT3VatCcSl323I0XxFPVfexoCCzQxlmyEJrnlSk
SYbqg4BB+nuZVBibINMz0/GyW7uajn4jmNFEVLcggdSFzvzPAQi+IlE4PohJujAbxKEiz0IcVnwC
kjKrUl2xqTi1aPkWXzy9/DHKxlE1laXkjireVsTsSg3yuQ/WnLt/iBRJA9qnBvZMe/cExnPDXTo2
m8EWtHrBH9W+8S3LCGXc91wKmTM/pOQUdPm5JPvrNOnUJBU2emn7qDfGZ6kCRZplbjV3lYb0D2/a
qLxEVYEtZ4itJOKU9lgr/SayiD+DVmoOuD67UfRXY7RyAO/lp1b1F6UyxsvI1B0VI1AcNjVhpvXJ
KTYHbWm08jfcP6t5qlWPSAh9brUuWUrYXJGMu2Aujf4ZO6Nm8bP0/W/1Af4/owlRe1f1qTn1r1sA
DxD02uxt5f+vX/qz9i/9A6NgFMEp/Ks/y/Vvav8iLpnU7+nyUYDXaMv9s/av/EPWwZhMFCJlYgvR
4/xn7f+Pz+NnbHJVhEP0b9X+/2gG/+qET7V/iG+0wtCEMkTW+k3tv25zU01UMKRKYn5XaFVskxIc
4CDm10Y+teFYvI4JBs6WtWNrlBsF04OTR5XWocpHQDN04EHmsq9FjjqhNWyxqHalmQvzsFfyZZAG
FRD88WtC+v3JULdo1yQ27YR1Yey76VBN0ez+echy2rbTsStXRbb0dETllzpVXsnDAhLGB6wL8Yme
QLwNEa5YG+PwzARxt2ipn4gF/7vcKQshLv1Vyj1vpppyuP/5t6iklo6uhlORmy17RSB/qMfkyuFS
C+12sI6iNegUd7iTI452EkcARlYRQmTy2dLUDBtHNVFQCVdjPA4PguReVMn3D/RVKLA22YFmrWWH
2YvcRtdMpy1i9cSS0RL5JXR2CsNYkCNgVAYAmzQY9NCUSEVkVFjYWigVtutxSrbyKe0ypwTMIhOT
ppTMm5KzekrTkG9CaIWyLOmbNyVyUucBy5mSO4Usryfbm9pSjjklgO6UCo7khFVW6gumDzBAJHOT
MmqMeSUv+NRN6WQ8JZYhGWbyM9Wckk6d7HMgC6V7scza/FPV6MBmEJSmM7BC10kiY7D2o2xuOdWM
ddgjAw/2S9HQlh0kK5jFnkalT1eEOQJVGvfEANXHBPXZbkKroTleI6NOGh1OCbVJZj1OKXYwJdvu
lHa7RWmrrUkVZErJR3LznBxdqS7ylLLnUUvyLtWfMVeZ64jA60qozBLy/IF8XyHvT6cLQDhdBXru
BHFydrkhuBXOlIKhXtUOnfVsukZU3Cfc6WIh+Vpnk9m8KF7eOUquibYbFeOcuttgdKc6OBfAwrmm
rqwsphWCLKnsk3DHdpz00DoKJxXws22FbaXG6yGw1kE+YkVSfE69/hIFySYMOMiz7CjEu6zJD2VR
Hiwtf/Bd0IzUJipIoVwhV1yUNkXW7s3SdMYm3UiCssg09cChCG7wkWTOSU5cHTdtkKwKM1uI3mir
wmDTUHcQ+lq28dYXBeC7NLerR7f9Wg6466i1A9x60ejPvlg8IP81UzJzNRTKQjHGleiFWwUvwLIG
+Sllu670z8jyTxnsQRxDR8+4SVjRk9Zj8ErGFIfyq5l2SzcIt5QhNkHIRu6GJTBEeneQojrL8VzV
jkaZS2OyCFt308bdGinddRyYM9GlLKEkdAzxBovkhz5tl6KW2nnVU3pFw1gJnbjHsqsNtzXPpMsT
eYPxihw5sc89t5as15Ypr0G3RGdARc9McD6IigdraGlrrbqGexV/lHj5smnEY9v5c4kCr1TlK5nZ
KhtlrpefBhcNdVx4GHRFyXMe0IMqpG5rBv1p+vOElE8SgtOgWuvcFZam/NLIw1JBiloGTlzSMJz+
mYDWinOw31XgyDqf7gdfJADx3GacgEwM2LhN+VQ24NVgBSCDyAdbaBfpOKmkOfRGaN5QZGwXfbwU
DpTCC/gxrmathc51vGBYK5Sqpzed9d6y87PVcpqO0B3huRkrxIAXUaQdafXH+coCvx6JvIzB56ry
pZJYewatBAYD/xuL+lztswW16nWIWmUe8GYnOKj2PH1L3WwvI+Bp+mhLcyhW6qgsKOTCD18LBWpt
IiHNDxyrT3aKti5GZWYV1sbvjbXytVVrm/7XxkiTp8gyLqFf2QGOWwXWYCrsNsuCxCLTyut0uxTG
lWL0dhsvmyTcUuVbNHVCHaBf9GRyhsylIdG3AsSKWigdNSxtYyzopI42LHpbgiQXIuE6TZOM8HXF
JYp75JgEhD5r7VFCGHFFi1R9W4wAXPkURF/1oH6ZlvI05wrcoC4/GioXHwvlPX8Rp8swXRZihe7z
RXItRzGBgoTKIZLyQ6oaq7Iy9zk+CD6QvVE9qKq7GQX/5G0Gy38YMlZRpW7HNjkOQXQCaXMQFN8Z
y2yFsPDMGL5mE1ltVMDvO/rg7bETccSCrmMrLLwUp+IKYYbaxdiZcqFO+BMWRpEsXFCtStgtlQJH
CsxiGlnY8Rcq+It2Mzacaq614x49sperAO/IXF7o5ui4tHVzb3waesWeAvH0300AbYvTmpregoWw
zrzYztiP3qgu0yzecaAuB3lrwRMxUKUxyPenH0sRHcC8Y+uLOzkSnLgOjqXbXbjtHlK6pG20klN9
W8X6tg8127KStUYVMq/o+ogzPR42gmg5UdF/o7U7l6pgr3XywZe8T0qY7Cit4x3gl2cg2SSnDpeh
ZYVN1LSofOiJjZWBCG+ucWZt3EjfWpWxNpkvTUeNO6M15VXAxREzV4jTcOjUEaVRV/sqCfBje+Sx
BZGKi07cZLLj/KkoafgMAkr7ydHNqi3dr0cxG3Y6911TfGjNZcG3NqOvAl6OeZ2/CAYdt73ZyBBv
1E2EmVbkntOIeq3knzIffakkf/HU1Ok68o44OFdjEOAyoS6JdRvVzjG9QLZ8N6K4LvbtJzEzz744
oOpI8Q+Kz4j6/ABLAT+lsodFo+74N8PidYrCwhyFhSrx6vxXoSbIIllFedJC268XX2M1nReZOkdW
3QMlKw408lGU57YhNP7CHUEcactezhdZyyuJxZXYlnY4BE7rpmtPyDfAJA7l2K07fGGjkHkMCdSm
ABUCkSq8fxUuI5EPPorEoz5UcmwLbOo8pIOktZVNPXoZScoi4r6LgYVp0cI0KXdJO6MgEMXuZtBC
p2zMdSUpS8Cjlj8fYJlMkdkThnnKFbThkTIT7wn5yqTMphmQa3OWJqjyGf2qhXrQtSclx9s8BChC
0qCb2FfQdA0LKIpluvBDb4lUBEV6CJD8ua9TKKu9dYJukjDs6EibPSB7VoFUfW9SWtaJ6WSU56eV
Y8I2ec0bdT69BUOTpq0516p0gyna9+nLxGb+EHqGbb6g9iuql85PV0UPK1WA3uk253QQkqlx/Vx+
9ePkGCkhrcRRnhVW9ajFfGZuzHAxvNRJfZV94aSm/tZov2k6uEKCgS9ZTgA9WOzAaEJM8L5P6ztJ
EU5p88PY+E+udkQQwulUAeLUcDKa4BxZ1Tk0ta9+6ehttHfzYaO01sPkyh6EyUay0IPWHQ3AveH6
Th71y0JCJQLsQhnQ4IuLTZIZK88qDrqCE4CbzAXtexImNk1TSeGMp4Wji97V7ZVZqkFyZellKFRm
UrhNB5hr+JnKCKMH3kLCZ6YiKWlGKoke7E2PMxgObC1hAzBCdkY9/RCas0R7koL2XITBvO5eBR/j
dZLAZuLyEGCg3HqhBmG13jYVeQ11tXlMMQC1pnhTycpBgQA08JWHcisU4y6LtW0ZRXaaxscwrbfs
Rtg8/aZQe5tKGlULAsQIW6dL+jXym1s1rB2Leg58xJXJBhoR67dgCdIPoDBCYA4hG2CquBGLnuJe
hl55/CzoxspICZ90UzrJO7vUSsDJFAqKxpG5jeRqjtXyIyogs2meB8E6p/Gh7tpDqhjf9bIHOJBS
GcwfdZm8TKAkE0qvffpc1NlRNViJfp7sBJTvPJzjZQEsAvCkT3lgOEEDsjSsvlVWslI0MowuPBVj
tAbTNbfaYSlmNPrSSQy5W4uj9SgETAIZvkAsVQTPqUfBwRl2YSRTeREz9rbfISfipBqptDGrYezU
sNAgO57bIbLVRKMA4n0yKlr8XeUdZbxAmrz6ppbpVz2k1VCcZVV/0Tz/amZXCcCKni5VHaaIYVAb
L5trpZsrOBgDITTmx6XWTbj1dj8dhElVXV1YWsxfNz40jXsta36j118KGr+KLz5FavQ8eN5j3lUX
F4UdTd+UuDwYdfqMxs6x1T4HarsNCu/sj+Kr1z36urzRrY6t4H7SFO+TnIDftNRFTXMIKS4q6k1z
mX7Qd82V20eeRqSfuGD1Zzcerql1CDtzKwfxUQyTZ8UfLkWS7+p8OHVcGKpkF7bmntm6hl1ylNRm
r47+OTX7y2D0IBp+DJlwHRxjLE/Fk6JEn7si+trkbDZ4UKha7VqRLRN5j9PJNX3P6SkscUQ/XdtM
X6vLho3ufW+5WQh1+whl6ETGe9YirlJq4ky/BlfpOv1aNLjXGhgNtla7IeRddqJTxupLjLqSxyJy
W/3F10awQvWZjPk5j8sLriIIBsAlFrx5VnTwtpp9WdVXo6+vgZ8eG3UkYw1Y5sJJ7+pLG8XHTJG+
ikN9sdxJPvAhlfy9jzJi1jz2wfgkm8Uelw0kk82XKto2Wrga5O4pcd2LTBoBW4tM+lvNDTBqs88D
GadfGzNNe471hgqu5KS9eTG0dhMY8VcLuJYVLwpPOGE79sLV+YIA9hV0jKw0x2lRqLF7DU3zZXqN
k4bE2CPjJhfcYo6DGhyRW+HL9afpK2iGcG3leJeXXyJcRiSrubSNvmc3X2WzOetufwqQm/VBt00/
s+KIU7Wir9CezSQ5GqV3VgYWVi5DMunORYl0bPUtl/VdV4NJ1rqLr+sviVB+HictV3nwPrl6/NxB
Q8qDYNsq/RO2ade+kh54s2cjc5D62flutQ8agUTQvMQKcs6N9CQY/s4TdoKsLSwZPjRfvEmES1i4
OynwPk0PFfvFppQwhUdGwDxDrj6WifcprJNNFzQXulg5VL08sS4/P7+09ogKgyG9VrzI6SWjLkDp
tTtKrOx+rPad8U0Ild00lDtqIBSk4xh4T3kvXClE7yXryW/Z9129N0QOFtE7lxXKR7V3TjptVza0
jtM/lk1hupdar/ZqL5zMsjsLPAFOX+Eeqm9azafvIxrFOoVxy7XqZfpfPX88CppwFYV6pkN3rSv/
jBMVstUA76puO0RLfSDS67Re0bff9Hh7yVK609OrVR25OphmvRusw/RgEmr/3nFKTeH5it+ivLxy
SHTx0svjTedTzHAPUf2c4Z7BLnM7m0oP/XYBIyEP0ApQhvoMAJbeuAbFjeudxHdsjX2DeZwRWxe5
qZa+z/dS9L1B3Or94SliRwpQ6/2YVDtFyMYTj4re7MZw4UbiU8IG7URWAxG0VPe9QIewdk9U2a8d
mUEhVReTZglrc12PJFcsvmlFiYW3L7X6U9j552lHNap7tHZSmr24MOdHaZMP4CrcC3yLixHHRxkc
4PTth4lpL5aUdKTD9HN/NC9eIj31arbXUnhJvKcclftKs826e0rN8cmC/Wh48T7yrSvYnuNQ1wB9
xlUt0ulQ+ouqlI9NxBoThidTqRdWD5QnYBakSPg8iLR7q8I21G6hFsl82qWjPDwNYgtFzJsnifgg
qPW5/lHG1mnM/ed64UnusVY7O/fryVXwK3ogn7tadKbTQem/SpK7S/kIHNAqiWJ36FFu577qxTBG
QX+MpngUChRm+E6+YbyoEVdRKjOmUVx12b1Mzzit7Cag2mQNm2mvaimgk0jepJXBc3bXauDIDEH5
ZMIlNfV9Kltbs0KauHioWNpAUM9Kj+RgnxyLOtmppWLXFKWkYFoD0tM0u77RHTUrec6z5lpb5We1
g0vaRT//m6LNOCMTxtsJp4ey3EnxuPKj55HCDoce3EPd3QHRkoXXKiwW0GacIOWCbXh7M8qOQQZE
Ec7yt5L0J5ZkQLkYuOE1eaBwusp7Y6VQVPTLhYuEzpSg9rWKQqBqTxE1nTj00w6IfEdFP0SM2mU2
+FtR/pRB3Y/JB6dFM8JiTbjzguSbowH1qJrk1fLwoLlPJVWIutkbtfAZhvXa9URn+mdj9nYag7RC
XCdtlVlLM8Y3sM1Vodynm25SVAEmguLVus+yRS1n60DrVsIY21PozDwfkOkx10PbCh8AdQJC2+Xp
iJHcgG+dtq2r8iFQD4OCuKpYI0hdc27pXHGSwNoUEl+7cckLKzh99V4H0ykATuWtUBPx9kC2FkNK
GzoXnDFOV0GrIyyQPVghaa9JxahdN6J8SKmeTR/H9rNrT7XVLthLTVaSejp5IDi9L4K9STdB/qyk
VCB0u+3xPXRzR6XspOcvvvrYi1zr/fk0z0Vxgg38kJQBKhzeQukoZ7HqNMqN02zVIq8lHjf0tFaJ
UW5dyVpySoEuG7tk7XbdOotcHFnAvFT1tqARbRrW4/SbxCmv6FeMn1dMqU8VtKhmet7O6oHbGdep
QUF0VgycTi7s3EMRIFYXmdKt0qEg8dxPc9LpliN22Uqndadr7qIy0FOvhAW24QgIuJveyucAWsWY
YCpsek344abF0cvi73GAGkAkoRyPrNlcrNonoe2lbZYEaPsAMPcNAHUtUB6Y2lEjVrMmKb7KITi/
UG0eYpwuA9Gs8asVn4K+XzRyvgssUJCsRQr50UOS5/C0Qw+4kWUksLMk7ndRvgjV7FFzLVzM/WKh
VCCxqfjNY007aXlYrMLQujS5d6mwiLMimmOVpthkPI7mRdCDsHEIxbSzCy1CEUZBoKXqDlXU/GgC
N7Dp05p9OKdzKsMY5po7ZKbdNTHQn7x7zeSGfxHlrwGocTkLPg+WfoERj+3bQvCtXZxRIpLwUZg0
otBkAbpJkx+Ll3keC80sFcxVNHKXFlI34lP9ua8qr3EV/vC4Ing9SOG4etCOfohmrjFSyANTBNAE
1KybiE/G2CBWFT0FolYttPrF1ItkB4uB5ELDIlMQ57mUCMsyNPD9EyJM8EzqqooIzoSiYYphU2fx
JaLGmMc5fCklIUartPR7eumFZaRQJvSHTIqVuSdQSJAFSMISs1ErovkQahDWcEItel2aoZlGQMii
Z23EqLoC+YtWwoBJIxUNv/+mpjm0bR+gmFxEzuCW6qz1OjqqYZwsuxAEmCUUc6WkAp8IA7hTMOPz
xGzXRYN5SaL3P7B4XZWWnONaqFMnzMd5qPL2xghTUr3+0qnNNTI7R3UB2ulcQ2fSVUf6Y564Pw9e
dPoV9AwwqX+0crjmgmy1VGkt8I0Z9Hxe9RxbUVm3gKHh5iRVw2s9iRmpRe5UWkBqplAjTNT4lVWp
z2IUJgrOL1n3INzG449SGq4CoNIZaGIpKgC2VwpCM8KmaZvaThKAYT3lv6oTd1qLpa8G/d10C/0P
Dbf/tjbpb4wq53s2qWZWt8KM/wMlFw0cldE1tKBB0dScpA8/7Kv+n/8df0lf/xeaAPyjettfffeD
/uq1wq/SwTbBaDdobMLs+1MY1PrH1GmFTTU1dCE7oav3Z69VF/+h6xrkR7yPEGOUZH7pz16rZv1D
E1XZFLFNU/4QePx3eFa/a/dN3xuKFZRcXJ0hHUvKDXGVU0utk2JyQZ23tvwptTMH/CnElpM0n/R/
O2Nmrd40o//kev0mlnjD7PrbmNPP3zK7LEP08zKmLnup1+LVXzbXzKG4O6eKYA8v8jdlIT7I3NxX
f/ICWX/vC6H+Th3/59OiYAD4F6raLe9R6Kp21KqMozjs7YRicVhxq+GKlormHRWD3ymWfx9qmvg3
D4kQL5XAQJFtcYP+5IGmxjJcERXuTOb0ft50yv+cy19PdMMbrUaQxYIfKsiKjasyKq4KUnb1aFyS
oliKnXqHND593EfD3TTmIyPv9LJlOCAs4FCopQdfcu2e1P6NnObfJ+92VYKC0nH+4rw95I+KLa0S
h3tOMnNXwmmi31tguFf0opYfr8z3N8OvybxZmKWn+UqKVYsttc2LTtFeM7vDx0O8N4EGvQaIt0QE
61ZTogiGysuqCF/a8mudr5S8pu8Ji/MvtMc7G+y9NfFmjFuBhLAugFQXGfurPwJYTSHbui918r3J
n/+zgW4kEoTCi+hM4DNdhU9mvmggAgyBausqyixAJz8e7EaQ4Y9F8faxJgr1mx0lV2MuJ+rA2vuB
/+8aHZ45wNYf1gJtKiQSPLt4ujPi9L5vV/vbESeO+psRaT67qDIVio0TtekYy2BhHnFRtdOV+4ju
2rJZJ+spSGpH9Xxn6OmjPxr6Jny0llRViNExNCNP6hOJMyDlBAF+Wv/NavDuTe87sZFEhSMHDzZR
VPXbh83FNi+KTrFVp15Tr3sRX8WXygadiNA+zpzdrFmJ+3sR+b2t/tuwNwGsaxEzBtqn2IBrl7RK
EGb3rjnuPIfOBgc6t158J94Kjx/Pr3yjiD3FzbfD3u4RubbQsfFZTKXdLQAyLOV5ua32yiqbi9M8
I6Azax3zGSjnKr7eszN4Z2ExOgoVgKxMUdZu4lvYRQDqhli1Myn43oipBxGFC3YufosLLv4QnoXQ
urNZb0j4P/fPb4NOX+rNah4R8h7dJCP0nEYeFycwpA3Uxw7DBnWVOvdE/t+JdL8NNx2Qb4ZzaUzo
ioYDtyef5OiYm5NL8Z3XeGeMW3MNawjcUmlYsy1U47R2KVc082gI7jgz3BvmJs5JY2PVQspmjPqD
rC9NxKKM/Prxinx/SVBkVXGvQr37ZvvhOmGIBaKzdiCpMLA22FBaMPza4TBAAGxO/9loN+GFNns+
1r2IkNZwUa0SjMwydp8CzREngT7n48Hei9wshV/PdrPcAX6ahiTT9oeZhkZVeMifEDae1wt1iT7k
3nop7liyTh94Ez1/G/BmqWdU0vUwmYKKT8EwRUWqWCpQwoZ1L//7OcPboW59V9tUyNymURQbDuii
NGtlbsWmMv94Bt+PzX9N4K2jhDe0zcBBBeNLg94EG9uis4bKQBrdc8H6F/H411A3p6wHfFAMuCvZ
lIImoR5xE6y4FczTp0yy00/9gox2hTKg+F/YY4aIOgiXJcn8aZPwNlykqkZqDjHEVvVnq32NgPLX
/+EQN6six6Y+63KY/4m4plA4Q6JOkC4fv6n3QsWbx/jpDfIm6nnqIAOmkqiO5tpJsER5ZoTZpBj7
/PE4N75sf0TztwPdvKfM7029Aqtt6zv/SK90Fe3E4+jI3/Rl7pTdnQX4zm1GfjvaTXTyucXqcmDI
P5ODyomcbqliaXfvXLw3zE1YAqpS1h0XZQqRYAZW2rBTvVdDW2sSwhWquIiAP3w8j9Mn3kaKtw82
vc8376ttgkxLmlSzW2q1IULNm48//+57mrb2mwGKRs9CmInsJ2TE/Ln24Nv6WjlNGWvzpKw/Hu2n
ic1Hj3MbaX1uvpTIp7SRCiMqW8k+PxZzLPvm/Qls3xFBsdd+8tRalKh8eRdzoe+k/M6k3n3om53m
60OYwzSdAn5rjzY4tiVl/JXhkEse7gX7e6/wJtGQxajP4gT8hF/6296Id4qm3Xmg99clsjboUEma
rt1sNmlMwWwrDIGsyyJ2CU3bVHpse9AWnR0L+yS4c02cCjzvrMtfI95sOLHHsl22ODIncTYkpVGD
K9cq9ou+jY745GRpOeYlX0wGonB1d9GTYfM+7Xtie9J7ibKBCs8/H/1mS2ZBLkRJRKbwh5UYAJj5
5L0lP9zb+/ee+GYnuipqi93A0s2kF7W4quo5be/M6o0I3T+D5q+HudmMUi+YcuByoasW062qcPRj
8mw4yiJ3ABZ9vBffzXreztzNXpQa0Iro+E+DgbjnBfq2sUcFdtZsS5zf/OvdwtqUh/599/96vJtt
lwW9oOg+7yr4BPBuNllcaU6/0Ob+5l6k+Rdb/NdYN7vOMv2okw22hDYZnTZOv7LOoN3m9SfRrnf3
ylw3xmx/e3O3mT7NQ00vRCYTA/UVykBEFXRIVsYes4Dkudqmi+EBKR80xld3zV3u7P7bu2Kddt4Q
wLGz6yVm1YsIR1trXjneIv8KigDBRHlWf4dRevQ3967H78e2v2bZuLl5+EMoq0FLIhsIFw3lU/Px
ziKdlsQHS8a4iWy5l7WlNTJAvxzimTo3HoKNa8cP5UO3HPFdLC7dg7pCIXhe/hcS5zfb47YW64FL
UmWfkfP+4gdPkrC682hTiPzo0W4iV5TEWo3IMK/tuVkYy2hTr/IVDPGZaOsP8BHupEj3luhU6H97
0stF07Ru3zBePNcONJ+X7Upce056SBxMA+DfOMnSPQM/3Nxz8bv3Fm/iWtXFpir1qmKDB5oH3VZv
d/Q9IIHTSytPlnC+M7XT5300tTehrXPVvPfK6ZKAUmlHvUhatU818qHCLjnimoj00kx7vOfqdG8z
3IY3SKJ+arJixvzRtH50yZ1L8cefT6/m9xfYqWMF75nw2caPfrwRzE8fT9vHceSn4t7bBdIjZ6n6
mTRV2EqsoSOn+X9Kom/8xm9jpfGz9vUm5bRyGSPzgdCsOtazysEj7JV9vLT4y9gnjrWoFxBKlulp
RCX9Ecyqo965aX28Ho1bJ0sFxIwsa3wDBcGKXnuNw9xJ1QdXaIG1qjNDuDPenZn9OSNvnhiAkUor
lzcnM7PYGq+8dbUmwV59/ALvHOmGfJOVhfRfY6/lDVaLFkq3XTjo7CRb8WI4k9529iA83jtoP06L
UEP9fVFiJp5rMcxwquoT3WsdYUyh1+uPH+ze/N2ELqUY8TrIGKTGNHJIv0D7DYWzhH2MCvpFfS3b
O1vtTlrJpf/3x8J5V4IRwEzKJnzIY2ms6vHcppDHVhmGTUjjac3244f8FwGa2tokUEnt9eYwrVKs
OCFAqDbMuxPgUAcQiwOVYzkcG1iFs2xrzmQbp+FH487Q79Wj4Mb+NfLNKZsiymiZFQr4NEzOHZh7
Ab5628RfmiH9HJSZfCf3fD8+/xrvZp2KKEiNplSSnGEjMYsQZjDyeoNJGEie4s7e+xdJ9a/BblYo
iiapPqLvageZsK8T45Co0Q57J2RwcmseWD7mMkCH/PSStmCFoRd8/F7f3yG/xr9ZvJR8ixAMD8W+
+CJFjy0illbz8vEY7x8Nv8a4Wa7ochddjg8RYnAPbbwrxOV/9vk3Bypy7bjc+5Sm5GRYVuJ47FUk
lz4e49483RxvJkImFhKEU7cucapuksiBKZb7d2LJvbU3xZo3sbgv9L4q9VK1TXjUoYKkQ9nMM7+w
C+Px4wf6F+H4r7dym5inhhtrlcmbHw/qRl0gtrnU7WQLQJRwHCw927qzj+8sg9t0XA0Gs3FHim5y
9qketoJ7ufNE79+2fz3RTaAQUrS3o7pSKbsOC3UebUqcrpt16Rh33tKdxXCbfYdyaUrhSEQyx12N
nr14tbzvHz/MvSFu4oLpSmkoFFOFUtQWedPaqZ+AuTfubJ13K9Zvgutt3p0mYzLAaealOK09Xc/a
r3S8zxH+8Z2d2YOdLXGeDJ4+frr3U5xfb+omIuRjJGaIpil2E20KYGqJgm+j+32ykIp92wrulhOm
mP33nPvXgDchYpJEUKiPy+Qevd3sQaZS1Isf8FVaFwfBvteBvrfUb6JFToeyyHtKsbWxavLPyXj+
eP7urY6bMFGI8mBqAVgLZPFsmfuChDWdaL38R6OY0357E4wE1rnsCpFqh+VBUKE6fDGQYvp4jHcb
q28WoHmTV8ijGWb1SGO1ppeMg9f/Ze27dutmkm6fiABzuGXaQTnLviHkxJwzn/6slmekrTbFmt8+
FzP4AAGu3ezq6uqqVWt5iW/i3YfqIB58/Tfd27ZH7IzJxYhklsVu6SvVhZIdCHcj/Xr73ycCuMkl
D92IDLdvcW6l6Js4QJO8AaM00oja0t1/s8RFCLDk1Y3BHnTifMiVY2XIEDXciXVD7BD1xZgvnnhB
G0ZWnASG6oJWUQfvTxMZzr+thIsGWmlEGjhR0dAfe6et20dIR972Rn2r69Xjtinq1jO5QNBr5aCa
kwJuoKg5q0ELCAX0nQz+VpBXpADviUA692F9KdTyudZDxDsrflk1UNoqhLC6+Cvxc4i49MrjfvJx
AXsWGy1FIJx3i19fFvB98AWfKzuI2u6yHRWXiLjxh0zDVI9BKcJn2mJnmoCjZ7Gtairx0mPfcCPY
WlzcmCKpqOQaRxqPFFcHTUguLq6UQbQOpDMh4TyUMS5+YABPlYcAmLBQSkGg+Dw3MkbJ9sIQg99K
JM4ccRYsLnqocjaCxg+tGas9FPoxi+62/YHF7a0vx9zlxB1kbSgXTUvwsGvOQ9CS5d+qxg9Mv5mu
tO5WC35sm1sF8pwEX4ut99Te2KYLhiVZsSM4KvvwK7ImD9OO9nf9qnuEAp5bOLoXeNkRnK5P28Y/
KYK/3ckWF1iCrm/nhfm+eCxvC9T7QHtxEH3oYjmx+8/WuCAjZTPmOtoOVZWrEQXNZY8BjSPG6J3U
DX1KHog4Z4zt6fS7ZnM5TQC+ILcODm36DWp/GqgPt78fkUNZXI7RtlAobnV8PvAgHTIo2RmjiUnG
6GGYQU+mgZoG3A/bJskt4/IOqH2L2iLC/8HN4DIN+sAVvwxHGTok8z7abVvbPmyqyIWRkfFzQ69D
cY3kaz09pzXRXd7eJFXkIkfU6vMQsT7rmO9K4zowvgnFv30wsHt9dAQ9rKWhAXGjOx8ln4lEBT5E
BmwA42zohBOhkMilVJELHxiVswaTFe3/g8sD2jJ86CAUw6BCoS/f/tsGcdHDEuTIsAQUKlvwK9US
mlhW9o97xMUIyarUxJwrkPxlx3i4yUQv7/2/WAXw7PhcQBSLf2RsspFmKWhOQeCBJtgPIyaCrLTq
ZycGuM+UVj2omCMEg9YLdtaV4dcQZ7SNh9avzyUvOlr30U4gjLJ/84+L5MQm993Aa1OGpYaa5NAq
0NIrbsAiQuw+C5hbJriAmoCQvsVgE5pfYL0szV+xBKmKHwK0+Lb3Z73aebIWLpiK1SxhKBOG5mO4
B1EQ0BDKzjrSABpioyzu+GTaPHSViEG1uPtW9SOwaHdNmBGHlDLCeYNuGjnEQlnUKX7qTMhTszGp
SXwyygi3/d2MFGwpEDqZkPYB19AZ5BTd6qnDU/4eRGHfyquQDD+Ez1mcQ4B4r1aLBTg7OTsDQU0q
pZQnyNsux1+rYh6JDZj1fqOsuyuIQYIv2bQBpgKsjmqYrV92b36HGZ+PsbtW6j6aG/gdNNld81i4
iYsx5QvQW7vVBYXD2d4xiW/CQHkhGfqaoTxNFUSpYPYUwcQ/GP/2CSW+CZOmargsoBN0pavOZTp0
1TfV1naLl6OTRTXgqUVxvj5YUQigODxiGI6QqSmyvUG1BSkTnKenY6XEgwoTeegr5ZNmenJL1OgJ
EyrzypMkORBQKS06E/glhKD81oCQjELkwttHR+Lxy0Y6JBN0IRB5ChSxb6WBqOSsI6LefVnldiIt
xhE891iDZg8uSKRcoKKea9TAhqvFjlzxoB8wHuqNh8UJ7NyNjs2xclrRpuAg1LfktquPOtHEyCY+
pMRoIab4OBT/dJ+D7/XjdoFoPKhn6IO6S9O6NWbldWr+YT3PQg8W0x4gWDUV7qLIJ7E0oMDASufa
VfQFd5IbuJqnaEApZMDSUAKHq+5xYo/fPVnKm64UoKg0z/spBc9LlRLXEmWC2xhz0sDSzmbTFGOv
y091ek9cSeyW/iNdOFkDty11PoiaFALKmZyPXvsyHCIH/rcT76KnZQcuwwN0kW80KGgdtg2vetyJ
XS57EPQ4Qn8719xavhfAyJW3+3SMiLBKfT3uLZaWgxlpKSpYaZ+5aXA/t7+2V0EZ4B5exVLlwMKy
8ZOISa5d6zJRs6F8WuVeW2mkZFKVWiroS5mQQBy44ERyMbf9Aj5YB6Pgd6GhHwMRSnRVcFFBvTwE
Y6NYBQTMcPVZ+75fKnfragI4sCo20qQCeVvd6YtjludJqNm9cbuECbFxhHfwsb0IAiuTkxgFHelR
A6t+92LOxBuQWhAXLPS8M2plQju5b8+l4KCFFcS3IRWo3uvLRWjJxEFm0pNbB40P9YK5ME4BuArD
TKs/i3M27TecgVDPmbwObFY2aosOuF7OUQMkjFOfk4siYrEkkTChui4r824apJ+pXjupbhFFdokI
JnyMT4TAAEVCxdaYXLMBP+OWDfnVkLJCPpjsQQh6DXaI5IaEUhIHUeXCiZSC72I2MJncoP4hvyj7
qHWG0AahpwMt1jv1KbmoKCelVstFl67U5rKAfhsEuzA6UkTHNj5C7eOiBY12/ldNn5Pzx0WatOhz
NQzxaWPItoP2pDsWIfGop2LNH/LEpjXqRohwyRBwrOQYHoe94bWu7Kv78Opf72uNiynJUkxWy2DY
LPsBDtwGVZ4LJJfNcvmIdhJ2l23cdTziPUpGo8gMVmaH0HS+r+6CQ/hTd4HvfYGmpFc4mptdAOKx
fUcQgYaxz5/mqYsuh1AkYI8+DTkcRNIqaLiA3Ci6nsTDLDxvWyOOusYOyklWPCaZEU8SvmmWnxvx
TRyDTotyfOKwaVw4qQDH1ns8KUHtG92GdXaFSS53exmkL3J5ybL0fRVLeI8L++xgHnPU6MAvvR+Q
keh7CIkSjwniLPPDq5ZaQYfXAN5HAT1Ji9n8Gnzj+a0wQluyJKLxenP//SxrXOCoynEG/TzWVnug
bXHZJBrEYYG91t3WjW4hvuKEhf2PGRc/1CfNegnOInRkOkYDelZ1vqYQX5E4YDygPYKOqp4PWNgs
nHe1N0AVVQvvQYtGHCnCAXnQWx4bkCuZYGeQ8ZyAQCeY9Lf9j1qJ/PEYtdB2TKUZUD4wF4nLMY7R
+hOhgglZzm1D6+WMd2fgR9STYRpiHZRBGAJAXgBgK4pcwMe0h+QIjaZv29aIJETnokNoQY6kglwE
GksM3wwEGwalG5LAg9ofLkAkRhMsYY5HRQjO/+m2/5sRaUhOqJoug+lG0bl/f8DgBAaia1RLYuZn
Jjj5K3/7S60HoBMbXABSoLORplKL4+LjvOxBEX5Q71sXlP6OfGa5JTHdu+pwJ+a4BMaQcxTmBNwS
YpvZpuYy9i9QrS0jccmv3g8ndrjYA7ogs2xY9UzOjoZ5L4M1F5r1299udftPbHC5StbJFoaeYKMG
AZxySOMv2//+6o36/u/zELlJGsd6jrA1GmPR6h7G8ocS+L06QtLPciDltG2O+GQ8QE7o9HSKIlbL
kgMXNIsg44fI5rwQHrAeCU6WxcUcsHONch7Bqxk9RrgHTu4MrKO7aI9ZOIcqbK5eeCfGuKyk16VO
Lhg62gyfgx7JefdTyI5QlYQm1PRv/mBwUSdTxFyvCuwXNiqD4KtFxVBqh/h40OgqXoswUJwLfufq
x8IPPcNbjqkDIk+8rmKfqqES59XgwkM04HUKoXXUTdpnqToYoWRDjkQGddy28yls1/9IWt83iseG
SGIQxVaGpBWtyucBw1pQ47iZXEzd7sHb7kaAw7zOqunXhtf7qHWNruJALuBu8Yad5BSPsxs80ZNB
xCfnwSRQ/gBdsYSbRAyfZA0s5NX5IFE9JiKQWNwDYSyLQBIFFXOacupJZufXRbrb/r6UCe7QRX0h
V12kI1/Wf8jjXR0SZYb1N/H7/vHdq0IqtFnU0b1qXMgIYrqCDQ9rewirHhmULttBmg24XnJyi/Ab
HkMCTeoKEtSwy6CVovc6qelBWspPvNCX/i1E8piRQQQmtgvhDVEIDdEsOsQxRrU1cvyNWhR36hbd
0OuiwmHA+OkvzY+PEEm56MGpU3j/Hz4hdycnoIGCthCsFedQ50VZea95wy82T9Hs/geYABGSeeSI
CMWtZRhYn/PR3I2X+U1wqM7kezbalN0WX8EFtY/wSJ2oqg11BLjrOm9ktawZk4m8m1zBRu8J0RN6
ED4kS5z2jl7pOr7p7Uz8ASFpRsFaFoaRhBT3Y32ZueHRwixj4AKY+R2aI5jFhnYm8O6pb7kUyHm9
8f9unS8DhHpmKVaB75wclvP5InEjX7vUvvauDjiGdsDjC0HN3g4z2+HyVYLu9FmO9qiihDJyCCnc
Be2VUuwW6vG13pA/WRd3zbZouo2p9vpVoSOC9F49aMge2Jr+bTFcDtl0RmOUlY5TOGE+BoIiIDYl
ys3rb+STxXBOGUdNJychbOgXE2pD+k724iOonVAbCvbKEbzYGIWgknD2j35+12Ki6uOrb5kLMKlC
UM2d9JclvkrCxha161mJIHIKGZgfbT2525+Sckb+KduMg1p3PUw2GOit7lv0rMA+DTqC8GDaxjHH
1aBRNrejqKqzv5/UiHJBVPuOLZMhX8Zd7DVP5r0BAo1onxwx5EIskfnd1lflUs0J2s2CNMCcuhsf
QVBwAQLlM+Gy96Gn44DhO9tNVIVqHU/87j78Q3eepzaKathkAF7I0B1RWLwMd60bXpd+7CYX9Z5Y
5XZCqPJvUgjjtjWIJFlMiy9Zbd88JD7UMtzkcXF0X8V0tnLdUnGFsspdiMNSzih7I5bNLZiNw9Be
kgvI/Abzj+3lEfFL565CywogOx0ZOBna93a80K2XMb/YNkG8f8Af+9Etxxozd0EFG/INc0tGn/ob
lhf8D5PtlFNy8aVcZuhjsnOnDl9mVJHKB2I1618MZLaYYDEsCJB+XM2ySA2I8DGYyfo9zRfGVwNp
32+T07wM4HVUwRBGAQ3XneHdJHeuI2OKQTsPwYhBa0H9H1qgdBNzuxkqL9IL4livf8B3Y9ypDqJk
BmU1mt/5BDkuiPJ27V/dme8W2C84CVOTIqLNr6OKVJhXUXnokrtcIN7c1Bdjm3hiQsqhN9JGGE0r
071Z3jYmJIows6FRDTjqY3HHtIqrzBzjCgWx+hwad8Jf3v3v34o7n5ivC+cgBQlwkFo3ppkddNTn
nVEH8UWeQUlAH+0iTqFgb2VOrkQ3286+nrm+W+dObiZXI+h6I8S+xDzqJqYLqgQqg4qdtvNXIf2r
Srb6bo47u9bcLRaAlK9csHroZ9MtdM+2V7Q+V/1ug++FSUleyBrjkNYwhil6mPG9gGDPdVDY0pHB
dpUv8iu/ZEncI+spyNva+J6YVNVhaLEWqgUR2/Y8G76ExdMwPZYJxvEM2W7CX8RK2UH983p+t8hF
DUtt5rFiqBkU7N32BWmxr34p9tlLYMv2/FR+27ZHxEW+HaZZdZTKAU61Gh/E1J2Lq6wnQhNzt60V
cYFDE5fSEDs0c2bodGWx1wuSo5ZXUX5YhgsFc5PbKyKCCN8Oi9Vy7rQIYIWgLz0pPGsXYydBFO/v
SrfvG8UFkbmqp67RsFF5dCeg3iTmTpxIxLf75G32boWLJL1otd2o4OONTnUu7CFK43TPAd6Ew5nx
ALrq2mUZeGG3B/XMwGuR8H8iUvK9MVEUNKmoLdk16xeh+5YPj9ub9Uld/319XPAQxEgTdRltsOTA
SHJjL3JlVjpzVT/3tS/UYCPh7vyTQoPo0tBoIBksx5cwiOzZOigU2PKTx9LbmvhHRA5d0LZjjEqs
kR7vs+txF2BgDT1EJz23ACupQDlM3WnUl+SfETMjN0ulEORmkcNAq/k+c/Ndgw73AdJhTnZDzXcT
B41vlYX1GMvFBNeUZHzIbmTCWJl516sNcQiIAMK/HsQ8Hc2qBxBCNQZQk0IOBI2GFhXO5DlUDGis
Uh2TdXTQ+3XDvx4iWWVcDAIsovI/FXZ8U0kQD7hm87blFdg9XNFNvOwiujgrqVIhceR0Lq7ovTjg
FQqO88oaHks1sDEBRuRZn7zH3j2UiyqNZkGjIOnxGjpYz/MExr/UgVD07F6WXxJvH7p6QzUFqE1k
fz/J7aK4z2roFqqs8HrVeuVlfpz20q2NVrvLlAtq9zfv+NIR3vOKQN+4f3g+/FGNTKmaAPXS7MYd
zpneku03na3dhjed3bqQYbvCsx6VJlaNBclaQaydyMf4Blk+ppDcqwEajJfClucbqwIWVq9skA82
QEJuR1TqxuD7Y5qeCjiMQJc1PkSrgL8CG7JrupCWwreG+qcDbXnAlzG2eBe6MZFOEM5rcNlLGBSi
FQ44OCX6tP1FNH7ZXh0Rc3hOiQyFBLU2QRmwYAoz/DGXN6Poh0XnbZshnJVvkYlztYRjroMrpTHs
drwRp4ch/DJq31pzL9cS4R/UorhnT2CkU5W3SKDTIXBL9IxyCDNNir8EVOuPupr4PtlkBGUK7mU8
TB5mpzmAi36n5faS28ou/JIwpIsbiA7hkuv0Pe/h1ODCTRSU0hRIgG8wZkVIjd8E9/F576KsvIfY
2/bWfdLheYttBhdo4lBN5rZmGS3q56DdP4gOG2RFgHPL0hZ9DXOzPWRSqBbkJ7XDd8NcKtPnYlpU
FcaExR2EpvfSPryIrhhPQ7AP7lgxW0JHnDgP1K3Ps0/kRqoAQvf6aRWMTi5nDCJY7Fn1PPWFyiYL
a+wEb0RTnonCzKakzdleQnbLkxlT5S3UlP32kPvJA2mNCJ08EcViREFlNfimrG0Wn0EZw4c+FUQE
bclh46GhmyFiay6V2xBxjB93TJciA+EC+snFsBugTZg8El7Katdbn5H9gJPr0FoiI2cKDW7W7mPh
NmzP88rRYgnyaaEjRM9mA6rMlLqJSHfhQo0kqgWwj4BZqzvFr3AsNMxQaU7rTl7pW4cJ4nQj8R4j
Um6Ty2eMKdWL2kSGX5kPiTU5EsTVhPgfjXARJq0FqPn0SLmL/igpe6gANuGe2DLK87nAgqdKKOUL
vl3nV+fxPgacQXXxiAXNdexS0YRyQC6YqAWI6ucar8tAvheLF0EgHPATIMNbtOIRA6IaZEkbIXuP
DvrOsMF1C6662mETOmxekHEcRv7378D++sUO+tqInEyuK/Zl++4XEkTixiW8hMcW5Mmkl6EKL9Es
KFd/GYUXDIhsbyCVCPK8FLIkGfOUwkkShOf+QjlnVeDY0b6q98quAG+rBDZaoHt+Vt81dz7r/7Ey
wWMPumqZpCLo0UQzmLa66PUD7Jj5vkk6ataG+p5cfJnLEWpwbGy/ThanqUa7sixvkikadsoM+/tJ
GCuzLLOiGW7aq2cldE6F7FGi3tOUDS6AtHpcqRLjcTSmuz6/HYULuaEeRKz8vxGO+ZnZvhzAMZPC
RnJgYB60wL14lx+AxrygxtTYz90yxYcRaDAHFmPbbPLBaafWEZiqd2iXKvnmUghTXBCRi1EWAgYA
BoQNCCWM1Bu31b7z8nvFAe7kjgpaRKIn8WQUshoYCdoQSPQsRBDGP6veswdWBqgEaWw7Hks8M4Wa
51UesBDJyiwyeOv7n4LTAaInn1cXFCJ92wklnqKiT5S6XSyc3UAsbNCXlsa3AaI22xGKMsL28+Q0
mQU67CpDolvSr0K7yOPMjpKOMEKEQVz5H610eVaiQYHvNh+L+9mpvdlh8yWZb17X6HermLw6D2zA
3r+ae1AU0yzW1MZxQaMwoqnQ2azX6MyO7DBWRfWgY7AWD4Kzv0NH/Peek0QuenRpINbCgNXW8s0y
yHak3AwQrN7euO0zLYlc+jGr9ZwaDYzk8rPaen24F0EmUH3dtvJJS/Z9LVzoKNIGz98YTxtJsitc
0GltV3ifohwFAAaQQeXTtkHSVbgA0i1yLED5go196EgYMYLkma72lO/CB8MD9+E5EHMXYPl0AYxw
kx0llki85aRXjM3JgYjDpowKdsRrz7hjeD2GDsL/+1D6Mpze1Rju5Ht0/Ds47tuHfo1zJ3YnPQ/V
npEu1emxFJ/D+XIYfsiYrBH+RnJQBp/2fxrT0uuen5jSUGYsRoElBTe1Jzrs3Zg7FVieFmc+h7t6
1P3z2aaaEGCCGKvOW+xaMQRwk8FzJTe8Rc8Ahx5DnWfaRQA1lwiAFxA+xkiGoCuNV/L4RFU4mdes
3IBvP4ALQGkVjVHEMLSsulr4jKQ82uc+1bv4JJq+meGcdzF0pTcZSGIQjkYk2Xl4brYEWm/94Os6
aHFkCTMQnI20ziMpMGXMA5ehU8a5J831PUY5d7mWENDV9eW8meLPgiZV1pKM+GpWdTVAWqqCaFb3
ZfvAE8vh/X5UYgmDPCivJZCdFlCm7OWfjXApY6hn29AnDd331bA74sTtoaOTDMqIOwAIaU85z9xh
X0Mr0LxnY+5olDTOr+irmtt/Ra+rvtvlrti+SbUmxG66mba30mMmUZnkunNjthUar4YuKtzlFqSq
nC+vr0Qwdc5H0WGTm8Ily4XQM2Z6FyDs3Id4MmKKgHiisoPz58F6t83ddUUgtzLejThYiyMHP0F9
Rm3buoO8W+AuulZugrIP8flaL75l7TrFsIFl9tX7zoMuuqtCrSS0Nffv0q93u9zNN3WTKYZsjlLA
AFj6fSl/ZeS87fob4N0Gd5ZjiHjPBuNeGI+yA47VY777rvy9DpH6ZolnEQBRe9eOKZy/bJbRjuck
dzRx9JKqPGwfM2K7+DnstomXPO6AR5OX6TCGz5qGLl0f2GJNBI714PS+Im5/+jIB2UcqQ75S8KT4
Kiq8bKAAaeuvmXcb3P5IYVQMY4ebkkH3//tG010dk/q5L7gSEdo/ybbe7PGYE1EAJlpgHFSDH9+y
Fi4aOGB+aWzci45CfEB2cDaOLg80KVN9jkfQL4ML0XKSObI7E1e/3H5XMCFox0V8v+0Z5Oq4AGy2
QzflFVbHUKc6+ML068DHIfaQ0jnGD8IasTy+ajwpo1iILZbHrE3Xk6/4xpkEobpesEVIHBe3Mgi+
bOtAZXLrnD7vZ42vIItpBepTC5YnCIMWGBpIUUWOL6Cz7E5n1ZkJubrJSa/ZnvZP0UUBRQ/wZJ1J
JLk2OwIbO8yXlNWuLwy9xw9hz1Wmm4eu3DXTKVUuB7CI40WO4TlbuRZvKakU4low2d9P7tpKVqpC
UmHZnL1i/JFL37Z3lzj8JnflhUOYTBOblAjnxa6Ty6YFQXFH6UNSVrjLDdeOInQBVtE1V1NU7Zbm
QVkGf3spq36qiaKhy5amGXynSjFjUEyFneoqg3yjjO1llKoQ/tIj1bfE7q+qZyfWuKhpNgF4IRVk
j5nmqc3XMfiuk+1vakVc1JxMDFQlr3VeSbfV6CJMb1TTadvA0dPc2f5667iC9wXx3SjgDceurQDT
mzA9nSOjyx39XNr1boKGW+AotkWFsdU+yolFDtcrZLEGVGOkIkiXkNZOd9LORO1CPaNeE+w7/XF8
Twzx8bKD1JeuwhCb1f4tTyrskiMlUbg+NnJih0tQBTNbJBVTdgDkRY4w/BxDxW7jh1pw5+mHVd10
od+OVPtkNU84McpFiFruSugWVsgT5qswP3RWhb7DbYJW9LaDrEaiEztcpMhkLS4GHXCyTDhaHRJU
qkKyGiRODHBBQgpmzUSVmz0tzSOKJJEdVLb5o0PizWCiyU81tCuypEtZZWfwJMBOaSQXUgqESS7v
tPoOBPN5R3A5UF+OCxV6Msh9XQMaLYr73jhvqtvtnaE8gAsTuVmNUmsNqmu0mm3EpZu3x6K6zWYq
5hGG+L5T2ldGuSgAqsu9Ae5QMPy2iq0Zd4vxvL0i4sDyHaV0asW0RG8cCIDhsJyFO6bYUv3d9NW7
x/FNpTqboHpjweOi5WxULqXwouqp8uJ6snZihAsKaqgqVTqhOybd6bt4rzwJzuDADEOhhS4JJVx9
CZ2Y48KBqeDdkGEO8TVb0yB50xawh+lliJg2GnVpsB+/EVn5aVVAs9QiYsW2xp3eEqNwZ+3AUOWA
8YV4oROHlSdgXZJCHTXWoxAWCRzT/eBEcoZnOjWjQ1y8fEupDPTZQCUA9ZrktlOuLOOiqO/k6ovS
5/62p1Mr4mJDYbYC/BzeoYoHJfuZJ3YvEwOAr4ynW5vExYcsjOpEYVy5vx9f0qtwu7K3Ls3EDu6H
fewYNxJS2OwGXPG+pdjCWXhFTdRsL9Tk20tqgsgelfgRUu7k+Utfe1FLLJQyweUTqqJJQc/IwQdQ
xKuG3QRPuUmVUSgjXC5hmGIeawHW0Ql+1HhRkdhj/+tfnAL9RP5OmkNxSfBalrranyvIk3a6Kymi
t21m+14y+WbSJJVyFaR4RtbDQ2lBmCglnuHreMa3YGSK7GOeXK66mE9yWcBC5S5g5GHML8E+weDH
bf6cgV4hRCtTE2z9cj7OmOSiguH2fWXy/SOhyERwvbGqQ3yup5eWGbhG+NQ0KpEafRbjDV2VdHDb
8k/kelT+w6Jk7XvMC2eQetA8CD+ityIA4bS9bZ944JsxzgO7oZCThSlhT7IbLGeQq02Jcs0njvFm
gfO/Ocz7ybBQ4zJ0cNVp7XUxUNciZYL9/cQz0jYq4pC1t1UViBF5+lEimG9/p0+C+NsquLAnqVIC
ZiOYsKJqL87L17YszvKicOIoel5AAbpt7hNn+685PjnqG6XttBFz6WLzow1uk/Jy6nwrIlvAbHtX
ovmbHS7KdajFDAIrivTO5F/0R3U3Qz7cPDKOXrTWvoesVt27DCXcPBTH0Kc6e8TW8VkTAC+pYTHF
h7ZxlOoJkjHEl9w2oL6CNU98Q06nENOQOrI/+bovXtRc+j8bMGVRlsEdoEFI1OSzlkySRjMZUSnI
5sxPG9EL64hwvj+94aMJ9veTNTT5XLWZzO4i/Vauc7so9q3+E9+OWMrKs/2jIe79wpR8czHGpKpm
P6vHeM9wUanDADAYlAEHPuXmf27OR3t8wqKFcyoMGtpMU7/Xw/ZKzSkHW4GifLTBndxGlg2MFM9M
5hAs3mBRjvxmb+yAYLuikCgrydGpLYvPSwqQ7KmpirZZ9lwcMPAD9JB5BKICTIKYM2iAuKkP0QtD
lwFOdBYBsdr5VFq7Au1kPwJs25Ymi/gPbhPrypqlaXwV7/sNssaMvZM81gc2b1Q/URwzK735j/a4
TRzUoJksGXN2owOnAdAabKGBG5wzZLfqi/tkN+8gRE6ciT8vro9WuW1VtcTKlVzEnHN4IehfewUy
aDfbQZgwwc+INR0qtb1ewDuDb5r0LQgOi0zNRFK7xc+IzSESgLFPWDmpfWFy0rEj7ZjoTQcfEdye
OOLKn0+6D9+Nnw4LzbnVIFIoQ0AQVECoPsdf85vyot6FKhp4ArhlUSgxnOG4OMg4fAscwfsC0wAN
SJ5s04vOTS+96knO9pWsh/0uS0Ff0lJM/bV8fxLjjLqIxCzB2wWjORhaK8A9U0Fw0tqBJ/iKquGt
B9R3Y1xAhQykNskBbh3ZxLBmfW4gZOfxYDfxj20XIpfFHUZTxqS/WYIAeYGABKsX6l9qdKokZz7Q
SLg/k5SP35A7idOkWmWnwWHLwXCqObBH45tcHdX6Xpr+z3yFH01xx8+SLdMIctwURlfbcZbbkbyL
qB76CkLlgxWFFX1PnKIbRq3pesgOsoqA6lR+cifcKkyb5Ww6ix2A/2dABDCrNdr1k3WNSHO7vX/r
IeDNUV5P08kPSDUzGlE+QkejSex0eZ61FngL6t6lrMgfl9lGQ9XNI9QEyvTJKhvQyd+qkFjcXgrh
87wKg74E1VyzpfRltMPQwUHIwC2jVXaHSuK2KWo97No/+WpKXVWBgX6qC2qDi6Es93oieL1CddIo
M+zvJ2Z0bdIyVceAWzEPN8EAWWZNvq61moLPEsdK4aLFpCZGKWYm4GbNoVb82UK3Uv8ejI/ZRBVF
P7kO3h2OixdRE0BTk3F9J6XNAgbYtw7fFR3D3TI040xP/L8Xyj8eMT5mtGIxYaLhdzcSSPRdJ9uM
1TneheeaZk/edJn6XeL+hYcoMkBnKrjhwBX7cev6qtakQUAArqPc1cLINdGDCobJ+zcznCNG4pKl
QwoKtaD6lYiZHTdfRhJhz/6Rj28ofMGTtXBu2GYgrKlznN5gMZzImB/UYHjZXseqByq6ZBkqXjD4
j4+fyzKbKTDzGjK5RWkPuJCl0g5mP54iO4mJsuj6ct5tccEI/K3W0Degzw+rM0SJ2CDqAetB/WQx
3N5HaV2pYYUOBsgCHws3vunAmKmAIumSyQKAFNRt950TedFueC4cmRRKXA0bJ/Y5pwiFAS28mtHx
VPdF7OvxeUOxV64/Ok5scD5RdoKAcIucOLxkYwR4dFxVeHQAUPBENQpX4/qJKS469QNm4hvdAEV6
eJnKgzPNeCDGPwpq+oLd6H+6+btf8JEpyibwE+MuZmBN5Y2jmloO5epcPEqrpInVBqepbnIvXa7K
JXR0IfBk2dH7x+1jRbk6n8QA25vptYpe11J5Zbqcx5J6+CcT/Mh3UMtKAZ1JJmciebG8XHdm8bBt
gvBnfs5b6iAQlVcoQPTjVzXeg7HAXlKi67hSfGVB7m33+XluCbf5YBlo2DISZPALVr50ltwxGazR
7d3hyKYwm51xXV5nnvDl7x7xJ+a5mFGUZqMYBs6TccWcrzmDCBvTLQk8d/tjEu7HD3wHiwCKgFRD
vo6y/7AbVQs5ZmFnmVcDObxti9o4Lkioo2KFsQyCh6I96NXDUuyimvANwsP5Me8UeOWyT1D8aBr5
pRuji1rTiYf4CoL3o2twgSGLFaEfSvifdFVBpiq/ae5QPDxYD9Elm6KLvPEJsoqO9Rejgh8Nc6FC
D81cNWYkEWKX2UV7Z+U/p4q4edcTshPP42JELkZGkYgzCuRXE4bWlTPcVoDl9+7s4mVKkkASPsED
Z5Ze6zOMyONlChHr2ix2pYi5zCUmLmEimPM9hsGQJtNacAf/FhxIITgAPnOUav7Jw3nMXSvLXSot
yFu08KxPruX0a0r20Naf2O87xOPp0r6zeh1zWQhNvysapTOc4Q0MQZJxT0ai1Q1SFVFHlcKSRb6b
G+hpbNQT8uXonDEIyl59gcqJ5Rg746g51S7Z4X/UEWM51x9374lRztObeIrbuAZWAiNFj6iwASQv
/2hdhneNbijt79WE4sQY5/FgBQ1CvWKbNkZ47Rq931j1Dujh0k6LjnDE9d17s/bHpODYdY06RWgP
dYDJS8D/BwfooTrQyPaNxKYqtNu798eooDBX4C6fkNym5a6KfB0p6ESMZ6xwBiEsnayIS6CT2GhA
pRYy+gd1px/l2Y4xZMxCYmdbD7MfYp5GOUre9EBLiK6e6xPb3D1ZDkqRBAbQO1rWXvUlDCrTVdwY
T3Hf7uY8OmpKbxuVst8+5+tR8sQul1OLwX9PBRsHWFzJDo/SLQNbKc50MZ5R8w3UNrK/n7z8h2aJ
W9kE0NQM7tLqoWwvJIPYRnakPj9yf4wLhhog35DrQ53U2I9qbQfjk5l6k3GvKH4mFB7xAakVcZdo
3symMQlwGgYKFuzIKe6MEIwztpVikLWxAYD5BvZrTONsG6bscpEl05oxqhY0AKOkt2t0Zhcjd5qZ
KnNTZriYghJAb2oJzl2SnvcK3EP02/7n9lJWeFc+HDx+MAr1hLGLB0TJxWKDwI+SjXm2nXit3TBG
qeQ4/Q9tCMrz+UmpzIhqLWXP5ea5OkhufxEel0vzanRrHyQ6V1S/fj3bgggw6mcYL5X5YecSLVsr
l7HI5NCcRz9UvC0hp/pjSJzwIDnLI+icrkaAXkNfu9/+vqu55IllLq4FcwAlCRO5ZNi+iKrXxRT4
dDX3PjHABS9QrfSFKJuyK1Vf9OgsLl/E/q5fDhH1mln1xhNDXLTqraKM8ZLFG7MObbQi7EU5iiWZ
GK+2Wk7MsJ9xEqXMUZeNccCZ/v1iNg8TnkksJY5JhvQVPif4/oktrgowVGM2CjmIZsVd7zX3KYSR
lqdhz/hcXtv3bgDWL7KbtJoqnFjlopbVibmhM5WOfL5qBcx7hTJw//7/I+27muPGuSh/EauYSbwy
d0utZMm2/MIayTZzzvz1e9Czn5uG6cau5mlqylV9BeIm3HCO1o2cpxJPEOOmhi6q5FWH1letl4LW
ZXofjZuMi0/OUwzGTYkJRp+nBMn+0iiWRL6VouiQ4u26He2nPJevxvopMSqiYglbPNjH1lk7wxOm
BWg4baCJYSAWSrBM5Y3Y5n4zSZYpNT9qY+JMt/H0hXVbelXMM4akEUFPJvBe6LxlBshNYiuP1HnB
iwD4JOYkexwPcv4wG4MgYzvG0qKojmlgrCTVK6sbDR7gyW4KtPm6jBdpwlQYoxkRbfT+N5+vejJK
55xb5Fj3eZZic5i0SgsFe8UyVtLB0HxXfgpvNRT4MPXtcMnoeLIYTxLXIBFWzUkFRg9G39w1EA/V
gXoSPgkIxwTOirM5VlL2U9jleN+EuW4ti+h3iWYL+szJGHliGM+hieOYThJc8CpUtpZPbiylN+lU
f75+SzwxjN9YIzI1kYzTTIpfraLbKC+6kjjXhXANmnEbWbkSUwGfA94w/wKQREfDVZG3la5w4L1A
94dMLgp+LtVtbmhtYq0GzpUMNG+bQuXmzhzIB4Ch3SfuGPTWbJd3xQHUBpYEgoPMiRwDSB6cLsH+
qNDmr6Aqu/krUKVQxFWD+o9f24PwRukx5HviJwcAowIoKnQ7TseZK5HJP8SozERpwl1SCDjQ0trE
sDJbRwFS93ofo2m3vJHP/afc5pCML1mEDO3ExKSlhdUbD9m36jh/0TVbuwsVKwHuBB2MqzNrsUhq
iZLLBzGkEv54hmz+AiZVWeRKL8MVU6fRAqQP/Ge2RrA2Z8C/BQsQhWnkFRs4oZYdxKhyA0TJGiLD
FIXvQyvbddK8GOAk7aeKM9LLsU6Z/ikbHRJNFBi6EG6tD/+p68Lpwpd24J1nP+jopoRNfFXTWNTX
1ojgaWiDc8CFVS959Q/H+vfT1l8C2BJ/kxu1NsjYI6B6aX7W3qoX/YHYvSs62ql3oZynxFEmu+Mx
GHNOxhb+ewnoUVWPk436qRueG8zqXD/avipcTsZYXAruvmoWEa+xsQvmS8laouhhnP9ZiMkxbt5R
GEOrFF0WdLoMVGpPs4GZbl7StZ8VXI7C2BEZY6U19QbvXKA4rkN9kmbdkcMhUE3llJrVcVFNqxx6
7/oX5J2LWsBGw6NZjutpxRUli+yQvALPFA80lqd+jBFFfVkKJEH5PakSazBvqjFousbpaqseeGk4
7zhM1F5r4/+W+oW2/0Qy+ZtQd+5/+2JMxG6ioW+7CckxCetDOVWupq8ct7NfKNAuysDE6xm8eHoz
oO9HZ800DzNwgHgIvfmMh4zuuo+9WE6+85fo9UsmW9jHuoqUpwu6zi2QmKMbCT1vgoVzye5vssNw
kIOatyfNFcmEaMCSDKYUhhipe+8xL/Atu1NtyZqD6TWXQG8IwiUu1A7HY7AFfzUsFnGV6Dutf2tz
CeVHv9I/j+HP60rCE8O4CykJk7ZLIWbIUks13Dj7BBQcs8js63L2A9Tl0hivMWa13mQVXtVq+ROA
jRbAC2yRt6CzPyygi7JKMLWrEIWxqpmI0zLXeLFMyOcMqGN46I+iR7kTefApuwa8EcVY12Dkvdq3
9MNpX5TOa4zH6x9s//cV3dRkBQPp7I6OWoa5hNEezDloz2H4j8SdCKQTf3/kQ/pFAOPt5qFW6MYA
7UNTSoXxFqDm9yMgO2d7eZX8Olg83VsCrQeTU27zpmd3fe1GOnNTxTLM05TR3ChD+tVjGfup02UL
0LZWwa0f7SrfRhhzV7kZd3JMW4G9eBsuX1dwBq28UsRuermRwXjCPM+mfKmgD9NxfqfsaMWpABCY
hx0+YHKT2uK9XjgKwtY+6iERJBBD4FDN1za9X9KX6wq47/QuJ2ILG0Uea01IX0fLMSdImVUXbZ6D
8RL5w3t3yI/E4SFJ7ZeANyKZNGlZ16GYQ+QWFOxANh0liJ3eKlBVOe+aN1UQfiRIbiQy/m8opmEq
SwTJSlsCVZ99Ze44/Q/uqRjfl616k4jZefZW8hKg0c1WD4wnC+ARWKDXC0vmzJhQfb5i2ueovcmV
RC1KYzkrUB1qUBwynrL5EbnanH/J82M8Ha7rCceS2TLHIPWmMJoR8D1KDUkZBiyT1uqkAs+rHF0r
QeERRnO/J+M7+qqphwVO08lv9aPqVn5mD55OEc6s1AVo4kdC10ZFGO8hz1JSqC2Cilg+6GBfB9L2
OL9e/4j7VcSNEMZ9VFUPYsAca2oooXvFnWDBgfjJ0XgKPQAHKnZOR3SeuFOyHCfCVkAA6h820wyA
LjEtAykX7Koan68fjeN8z0OMG2VM49iIjQonG4vHcXnCPmE+ipzn1X7d6PL5ZMZxNIC0n838PFKn
eKWT3suvGmiTda/2qzf56b+diPEZWqIVcqth/nsirih/ivRDoXLquzwdlxmfYYxAPSxKePcVhWtw
U609qhWjrbUoRVFgpYjbgeDdE/33zT2tad3k5TjjgdUBDuV1qO7r9P2/fTgm5RCxnVPEgNRDC+U2
zb6Kql1l/y1tklnf0Ckg7k1zoEdiu7SnckTeA4RnM4w/kDBHKfYz4mKqLNaim4EYzpxT8O6C8QaL
vtZlfqae1L1m/RqOft5z+ha7if/FYtiFkJjMhZDmKBvHhacYK7ryN2TxlZi3mMg5Crv3QcqeABoV
X6uQvolFAQaG2xh8BdcVa/8dujkNY/9Sp2hzFNFpDfSJs8/6sfg3WXnUkDrQif/a57UtOGrAboGM
MliBkgG5SiM0loJZf637zDkVfVZeieMK4wSGehYlAMjAOx9XzD4XAIMHuL7hN54KXLXrwjg5Awuy
2ZBxldYehtOgilj0ii/KHXQDLL9xdFhRuSrN+ct1kTyvza6D5HrWmYuEQN4DfpDCZYeOcte6gt+i
CM3z2ucYcO1rMq7BrJp4KAB5hgePcJ8eKPZxdRp8sOO9rr6AcSIVxe/cF5+wS4p6cGnzEgmexjCO
oxW00OypVasdqHLj+S6cQo5V80QwjiMr0ygvqYgm/qEJrhpx8pT93zckWZJFXdRZsqi1StZQUbEX
J5irP2S6U1cyp4D5l0f8RQaj9VlYTmO1oB9CH/F0gCc6ige6ZszvAP0lzF5kMUFPFQy1VjvscP6L
EKGAy0u5UzFtJTqtLRw+NDSnX8QxAbDN0rQ0K8TYbH4JgXVf6N8FUDx8yKwuUhhFX8d1DKc2oQug
YPgJMjcEAeTgCX7uTsEH4OIwL7E5E6PVdVW0UkX5KvJD6KsoAGromU0HMeDhTnIVg1HuMFTXUEtg
wLNqR8kBDRW9XdDO8fTwaZUObfLe1w9tMXOCC0fn2XqjvGaTYQqY4lSn3E5WAHqmI0/n94sxv66M
nSI21gnDjrT0HIehRbTp05i4maA5qlDczYD1FIxHtWosuco4kvfd/kUwEziFZDHnhk7pd4JmpWYQ
qp9SU7CEHtTG00PPY3jlfUsmdS4GIs8VpeKNop+m+JCnbxzdpz/wp5O/nId1HvrYFboO5xEBbcNN
gtqjsKTr47pYYBXyibP4HIn0C12TyLiQDON+gj7QbdCjfi5HUyCx5StAqQFHzXMgPIfFUj/V1Wq2
ZguHNRwpIynC80P61oGuILX6U8RF7OXdF+NK+swE5juhua4Etk4jPGnVwtHA/QTxcmOM/5BH1GsX
BBVH6YN+fo+VYzL+/xOtw0cZIuBHJYP8SVU/CBQcIEF6aMqotzyJi0ci3lbwvnvaCGFMSVszY80j
mBKYwe/+xVTSfBEDQOhZ8vouu9n7RhZjR226iFlagm1UAWqY/m0ECefgC65YW/phxPSYD97NYyPZ
PB+8qw8buYx5RZOI0VM6GNp3gZ7cRSOncrWrDJvfZ4xpVSWlTBoJ2KNtkE9ep70pwneOwe66iI0M
Jgin2qLqC0qnMKHVQ8/K729MkCdOIE/MwI9MAo483pkYGzLRI1N0+jaZjqOD6gRAPQzwhxYg1qlu
ZeSckyVxlXHXK20OyVhV2JWTThrgDWr3kyu6dM8h/qIC1xtLZVxSE3qCP1ygoWD5GCu1f1I2FBir
iAY6ct2Nq1Wqn8GWamlVZkd9YwvCgfM994/2Sxpb+C6KttJ1Da8UCnxdOtJN+0W8PzPdBNrrh4bX
L0c7G/2mKlIXg9C0DTp/ZZ4cuxKKP4nY5AUqn9Jbki66i8ZLgPdt7HI+xo/0woIuloEtnDSn6/FF
MInr8/VvyBPBuI9Mz3ulUNFMX1a37O5kk/P7+yp/OQKVv/lq0pBFg5wCT4Dofkh+asKdAeKl62fg
KB1b5K4icSpITmV0By1qPGx8W1MJzJXD0nPc7b63vRyH8RjdtNaRMKF/pJc3S3irT11QVt8XonDe
4LzPxniKOm8rYW5QH9PLn00E7Pb8mHHp4XeLChuNZjwDIZ1Y9+A4hflIXnSTHYkrf8oOtBXxMVyJ
jSwmY6/lJk7nFA98eQEpYHEI61MkDPZ1RdivnV+ksEVsbNSKpkDAQJ/emn7RWRSSHvQPd2VAXOPb
alfPlE6yafzrcjlGxBa2JdQTMJGCClqYYJNxFGxhCjmtI3oXVxzrH2Vt4ODORY5FgXS5k9cjEVDM
6t1peVrHl5wLnsI7EOsVzCXvlJickfmsOT40vKo2x47YoraYmnVhUkRkCVA38XobK/dt/zaTz9cv
Zj9J3igEk0WEQ58N7TxROrYZK0DijwgEnJ0j/VS9wiGOwfF2+3WsjTzGPwyyoWCuF48OGpEGfw06
wRqPo4vmfaAplvzf3ARb4zbIpK5liNGAQpgsLdNtITsqIY9ak+OMZMZPNGVvFpMA9a7n8gmjCJ+m
MjnUOW8yjmu9jI9QhVjXmhjhXDxGgeyTe8OTgtF6H5zEJo81Np8BMs4xXc7Z2OK3KieZEYqokKTG
u5AQS40eSPzO0UKeEOqIN0FwUrUkRR8W17QAgEa2wyNS9Ls6qL6S0+qqQfIp4mK5cRzGmaJ2I3NF
a6oZUswYhuVDljtTAr56cjcl9yY58LnPedIYh2GqeqSkBJmKnHytk8lSlZdRBZw1KJ5fpFb8j36e
LYer9YIfnZFmUrJZupI2+dJN/YX8s3jNgZZsp7cCZJUcH8y7Rvrvm086Z+FIQHOL6BL/s5af5dhN
x4CjKpxchi2Ei3jSy+2KmNw62R3FVkxQs8vvBfddOZbu7FKC9SngkZjw/CQ7LqUugz4VCqq5Uybd
pyF5JtGYWe0we+oMyLxW+D6LmJ4qo5exEh+mIfm6VKqXKM3T9fPz9Ij+++YTi0KoNFEKPVqlyCLT
Z6zW2nnkke6h6W/mkLdOxrtRxuPEoGTL0L1BIyD/tCy+mY6WZPKIRzlXyhJSZXo/TF02w621+QMZ
ZqdRBU+fO2voiFvm+sv1T3h+9VxJFVTG22hGF8pihW+YH5q7AdRokp8/gebI4TWK9r+eAYYfSTb+
5HNZxHzWCopXl9fVsYjjoJxWt1e0D7noixhGJ+q+7swupkVs4bExbmPATgE28fpHO4/F//nRLkIY
TVj6QcqAGIlXMoqFIJpAAI+f+1vZNb4Od7mHRYyH1tWxjRS95o8SUogezanxxG8N/eX6fv0lbJFZ
GZPOmGcakQ6AkrTyT4YrHen8He/69pO8iyBGT9o1jSYpQvVDlpP7JBzf14a41z/rX/KhiwzmBavV
YyGQCkXK+GD6MpaspgfdMi2g2GGFhrfHyzsQE4TaPIsKshr4ck0g9A9SyLNkngD67xvvRIa06aIO
V0Pip0F/KQZOzWs/K758LWpwm98v4SiadkVYkwZ/aQaLDD+W9nkmxOFcC9XmK9rO1o6F3JzzjFZa
9ZN6nA8dmp/ZS/4GhgOfHBvsN0031Y0AuPfE+1jd2rgckrrLzSGHVhQpNgVNkSkudo4CrCXdLYAp
k63lLbd5K9Z/qcZeBDL+ozfmdupidFR6YNxTRtY4tjSXgqAWn5TD9S/Lu0HGjdRrrknDTEdnFuIO
anxT5rI9m6krjR9CGbh8RxbOXNdRuMaIIopfhh2Fmd1Et93AK5dzNJ7ledEblA/HChoZzUEYHseB
84D5S+Lx63JYrPJmNcwwyZFT9WfoXMkC/YpLt8AAz3CcApNjYTyHxIIk9vGsgU4RD7T4QFe/qtP7
4GEqxBItfgq+H/gvZ2PcRTuq/dRIsDIwvhxmY/ANvfXnsPINbbkRM577435Lxn3UeDyZOn0Nyn76
TGGIAZtQWI1DUOpNv+G1y3EjHC/Ckr2MokgyNKEA9VZPFuq+ntIUd+jN+mIb3vRrGojDirbHdQvj
aSTjPiJ5UcWcvjSm/j3Fdk7Ga2NzshrCuIswnVDB7ggErEE8/JQ6byw4We4+vPfGdhk3gTJ5pcbU
dmV/cmV78M0DgJJd7cnArjjdIgHaBJZPPd6k0v7y5S/Bf5C8CLqgtg3FfKPPi/V9Pm/qpI4ODifB
BR+r3VrxXfJKASOl1+sXd90aTBZkY6nKvJEoRKSpi1ZWvNWKjz0QS9GcUHy5Lopj5abIpB1TWSmq
oaI5RQdH6DZv7IW3dJyo8NITb/z+usL8QQZTZ5OJEgk00oizm0mrjmtG7FbhLs7SP/rvQfsPNhiw
ijc9Xl102+k8IwXwI/nQu6hkecTh7SLzbovxJWQtK7VfAMFiCI+qfMzjVzD0HYrxZ6vFLue29uvQ
//OTf7LAZFpRFStyb8qUQbzhhGXPWxqf28oeguvCdi/LFE1dA1AVWAOYc5nRCsoRnYL3iV+W5M0U
7xaAQ1+XsesXNzKYImDSyCQSKpHSJppHymZINU/mAsHtjzpu5DCusG8N1dRqdPbMl/xAx6PWL8lL
MSJ8Nrd03rl4S5DpfL9+uF3F2Ahl3WOkkUJP4EHEXvHCBo8lfXaVqfeScHCmqeF8y31T3shjXGWT
6XWoU/qMye4Ty/DWANustmn1d2in87NTzvFYXuIxlVc1p8CL4lHxvhoWDaOVDSQA/btq0f2xJcBN
8rKgXdO+HJIlKB6a3uyNKVGx7TI7eL94pAwMzCGKTuaQ11DmGAFHQTX652xS8H5RFKWhaxPxoT0M
fuGvfnNQA+NwXVV2k+HNqZj3WGaUcaj2NHlcnHEm9jCIdpuectJyBkf2U/yNJJo0bA5kaFItKDQp
OMkgEM2OmQ/wRYpQwjvSbvaxEcS4jyjv0dFMMLUUk8AEQn/X6xyF5300xnmQTIuzlW7srPWzarZ3
U/uNVD/TYnq8fjkcR8gymszq2DepBufRlyc1wdvfi3Ke8e5/LUDYAVVLk7Vzwrq5FrA0ZLMmIAy3
8kNW3Q5g3r5+CJ4A5t51re+7gl4HiXyKbpVyhmj/4n0uJ2DuWwf3siZPKBDGhwHDE5mbnfRnChKJ
TsQLL4Hfv5KLMObqxzTqBEFBL74EvIjxbJS+3PN6OdwTMUGjEEu9TyQICU/IIrAyJddWSdelwcQ8
BcuHcP5Brf4/FWDCRV4vuroUCBc9yS0RtdUieelMD3NXysBxN/vvn40sJlSkWlXEzQgvqoLGE7wr
TyAy/KpjhJdSa0qvPB6Lffzmizy226w2EenUBcqhYfRqsBc7fsAOgK+DkaSyTUdzKSeJ6WEd3U4z
i1e+23cUv74s23RemilLBgPlu7k5DuIpFBAPE6cwuE31/eB0EcREC1WrFzNV8VnXd7pRFZdW/eVf
UvX6m+A0X66b9F98+UUcEzX0YcoVMUNwAo6oC0gafw60EwHsD0WjuS6LY3BsFzrFGklc02LAsh56
YBSQO+FDnC4bHWEcSCIl+SifdcQELAagdQQ7jw2OG+Sdg3Eck9TWqbTgZRAZi9N2YDqaYrfhsp3s
pw2Xm2FcxzRnjQKMUMwggPQ3OdK9cAWWFfvXb2W/Ar75ZozPELH0NAO0kKLi0/XpMWjdFRh/vc/b
3+J9N8ZhRK0izJqE8JFkFGMPhJcmRm0+hvBxOQ/bY656Ueo1CuAQJpMdJvWtIHI3izmRkF2uysws
jDIBeev6TjeLq299sDyUP3UrDgqAZjZvPERjnp2yDeZ4LuVspXOFoFIHTYybeuC0A0goZh0ybuGC
c1PsilUuRCt4GABRYJgvSXqz6l813jQhTwSTS+SZ3KmlgEilEd/of4JwvBxer2s2TwT9900+NESr
0iwq9E2WfCV5VgxH45WWOFGB7R8vudYbLeV7zke/6UVos1NKtzFvVJunbqwrWACcB1I8wMJORdD2
9bugZDzoUt5RGDcgiaCpmnPAdDXN52G6F4fOlpqHpJ+d67fC8zcK4waKLhUFIqNOWwqnZfgxEFdR
vynrfaQ/aOnXZPk+F/9wRHJiKtsTXkY5lCqqCf82QbLjGKx+fh7KDe94o9octWMbwlkWrVXTIE8p
509LnluZElvVsvy3IKQyaUKejlM9jahpluSQSbfNaCcV553H0TqVSQ2KUZOLkRI5zUnjYNbv05hx
uU33gxyQgA1RJaLJ7t+I0jAaSgStk3VPkG4nKXVUYwS2y7dQP7SDI9W8Jun+9VwkMh9ujIckTWL6
xggPcfpp1a1sfr+ub9RU/igdmhcRzIfrpSIEdsECDSAndQpigLsAWXYtYqC+mpZBBJ5J0R+8JpDe
5MbTKWZVo6OMcDSC36Gzm9MZ228BIQIQkoDlKfF4y/ZV43JCxrXmZZeOVYcKwEgOpAh6jdM44n1B
JsUalrkfGqA/OElRDVYtGqdQq7+OYnQwx+aYpMM3VRlert8aTzEYJyugL1+HOTJ8QLk9mUDa1Ov+
0FbK23Ux+3728ukYPyvX65xXE2aNNck4GN34KcIqs7xUjzK3uPGX1+dFFuNqUyEvhU5BkKWUN/VD
Boww1Vo82ZtP/GIe52Bsh3Q2JDVLZB2lw864S8ly3+frSW7zozbUX69/Q85VsX3SOdR0eaV8GXOX
uqkeP5Y1NhNrXv+GJ4ZxFaaZaSV4ueEqhuM0PhMMqvCoyv4SDX9dEdshXZUYrJ0ipjApav54WAP1
UBwU1D25eT7vNIyTmCopVYiK+qDqK0DoGl7CBxlwJzeav7qAbymt9IfyqrvXb4qnFPSP2nimmVR5
WlNwC6m5z6fOitVvpPu+rjw2vv1p1ovPZbuj9ZqioCsiRaIQlutz5hYvGOToMM0KeBpbeKWT6CP6
Ux+r8NBBRAVvJAIEtN9PuNRRWkoKPmt6mDFAlLiJRZ9qdKfpQw+oiyi2Wq5UoRSbSGlBBP4GFFkr
bt9jYfY+cGMbIcycUhZPTWkkIKZY5pdOf1AF4k3TgyjnwXU5uyFkI4cxLiU0zAXc7dikq57DurSa
lVNuOH/5P6LiRgIThuVmEFYROEhO25dPdfY6zmtuaUtjG5H0j1SC2rkvPNNcXENd3EYA2w6yqF7v
/GJMDUsKo8JKGqXDRlXixt3gz4XmK1N6oxHRCgFHOK+Yhi0EG+swVlFnN2I8H6KkAYKlZqmx4c+G
8iMatcO0ZH4TC6e6Hw+wB6svUS0TisgyBuwNmkX+qpmJZRqJ18Yo2xVheRw07Bz3rTsmaeXEOaaY
Ca/ys//9VV00CQGBpczobUn6SO4JDEYWS6vCY7LhVXN3bZ/8ksA+xOe0yAWtxg0LATClf3aYBRKe
Ej+/0R4bwJgJToehJx7Ww36zfyOV0V+gRk2iuiJrTQ+ibXjJU+3FXt5b8sMIqMrVlbEhDKzlTyJv
THrXv24EMwqdy7VWgfoBOZGW2ZNJbM3EJTY8TMz9e/vlbzTGjafJUCcDHegqoWFrQD40dr2xGsZj
y/1kRkZJq3Rg7jJuJ/OwJpy1rv0vdTkCVZxNUMCgVqgOCZ78YKMtFQxuva88lJ39avHmGEw2Vypi
g/lxLAXfjJ5+DI/RE+UZye9Nx7C/qPfKHWgm3d7uTEwirbwtUN4BmRwvLOY6LksE9R6UKjWYcEpX
ljiPWnqAa96NsV8JuP31qAIdISy/jxWxosRRF2C/YRopSezrvppzHpZG3tTjfDHo5m45aYCYaywt
D2KTWNel7KerlztjOWJT01TF9Lx1dUiC8lPsvJefz/DkQN3iQh5y7EhnzNVMswrzCkhXk5+6vzqD
n3yjGCQDQQdD90TMwvF6+fsdk4uHOLuujd5X7VTNWNA8Y4vVB9CbUGwx7Oe11oJt9f8XbLH9oYWN
SEYT5biBIXQYLAlPlMU19Yy7xhds8tIBuoCmmcqr9P36Ne4ryy+3fx6K2pxSFBZdaacM+6FN4o8K
kkt1cJs1/FD+8EsM2w6Sh0Zu8MKg43CnLv7c8WhP92mKLp+O7fgUWPSv6hWOULlfbNqKiY79sTjO
QQbW9uYQ3yCtdBpALfMG/Thxk10+RCIwVFKIDGwWABC7nMT6JdK+j8OHSkibAzL5kSg3pTDOQLma
SfEFXL/flVnwe7HjeHvqiP50VJeLYgKWsjQNtlGRaChC8dDFlZ2V2VOcGj/WGLCiA+ojgwZk+w9N
XWxOR9V0o4ZLL+uVQlb63GnRIhyDCUA8/LEgakDXTvdHLFO0JasR9dup8UI9fMnDzEV59nGdxkMu
DXYxrKVz3cL2mwGbszHBrc4AZNVT2lBVyE5lOLq5qDymheTIsxyg9mQ1bXtqVoz0mplT5CGP433f
d16ulPEqvaHqIZmhoaIcuamhHZeQfLl+xrN5MR9WVTVJN1EZNE2RpQaQpigd5NDEOOHt/zgxxROA
78+DtjkgFc7t3hvFH100nFXL5OVze+EIfwGgnunLTlfZLoiM3ZC8TxYJE4CUraN0CAZGVevM6/jA
m0bYCee/CWOsJMrVRCqKHPOa4jEvvtVhiYWsb2J3aPqYE815ohjLIJpahAuALp0l/xHP3iKbdrPG
dk9usVfoXr/GHU357ViMeaytHgqdqUlOmd1Ws991/vXf3/GVv/0+PevGynXQn9Wp0EoOIeBqbH0M
+mJEzi+4Fc89m/tNEqPzca1EghEP0rlQY3g5cEQin6KjLQGvaLL3hvlNFpPbpYpcl8sKZZjs2RFd
JahvFW/4ljqCbXzrP/euYo+zlWPK4vrX3MtQtoLZRkmSrZU4ixNFOVKPdLoidlCZ8mc3BX1j5PCW
KnZCw2/imLdaP8ujGavQRLqCDDyYoHfjIHV5U6gcJWR7JUrTKPPSQUlaoFFV2OgveAwWOznPbwdh
QikRGmPoTBUmVRYHVVPszJAfZrnyrt8PR9tVxkkIqhTqs4HrmaT6uenyx55gDDQsCzuJi5/XZfGO
xHiJSKOMMHojofsje4WmPFQRcH3NkDOMyXFGKj3yxoANNR9nMRYlJ9RvkmW0FGG0Yk2zkgL0mrwe
J8+wVMZdjGMVNwaagU6ZWKJbOpWv3FX25M9fKHgY3fdtG6v7VJ4qTrbKcx8q4z7QTxgLWYKqG0DP
O5IbAFHa+WIT3wz4/Xte6GKLkkNTyclczLQaWo7nMV4Cbit4Kxtfmbv8zlEVti6Zy2aszBO+qoBq
C6AD5Ed14mjjOdj+mQ78CsbszG7fVWndzvh+dMeAUmfRAUFgdf/QnQVQUoU9BvUNJStS8f90kLcE
AQotwliiHT/SkZbQKrDLzZvc33smbE2fne41tU4GrRfyFPGYBOmz6HbWAq7dw+orR4LVeEe8pfCP
Y4pCg3T4iI2amkZreOofSx7qANLdHKxGThzdtWbkNtXXJOU+y6nz+vPTX6QwL+VUVrEhXyDyjd7q
ZUHj55J7nkhz5QAFPLzxOIWAfX99Ech40yFsmyjG6JOjdQFJ7kft0/XPdi4kXDsR40fb1gTZlYrM
TkkEtxywBoH+/CjJwRSOFjFKV9NAX9k3gR4ruiXPYESX0EaI3/uuOQyjaa2LehoIMOZy5RU0mIsV
aSIGLoXQTdp/ChNbRjOQP7GMmMnzKx5uJEvtoddskFUCOiTFrNgatfek74g1EMGeje6kp//EJRaP
lx9jm73m0exGdWh3C/YMexOLm2C/LvvS0ZLZNuLZIYrwrOXSY7EITizPz4WQOZqRd1bRt5+nLr1r
ZLAwZ/Nz1Es2iYhPDN47dd91X66JiRALiWSlzSJUIpfUU4Tp2AK4INMzP1FVW8njD8w3w9Iu8phQ
0YsgGZUThPFecxPyo+Nyp+4xb/wmgQkPuoERakHtad5FaWxomyw6Kk/v1aEC24fFXz/f95yXIzFR
oSwaID5HK6BKzMgmU2yh0GYJNadU+Je07iKGySf1REuKTIHzjD4PLs20wkPil0F1i6H9m5w7Ukj/
6ivmde55bmL62o0psKdiZJH6DQH8TxXooVfpfo6eR49Wz3Vr5nzDc+TdSEsiIRlbgsPV620nTpYM
xICu+o9CGB+oxGq4JnMiOYl0BOJUV6FnMvLm6/fT4V/XdL7GzUnkOO0LLYeCpyBpCtvCbkqvV4K+
cOrpNLXeMH2+/ul4inE2iI3EuCtaYNGLMOGyPGkhlGKK7SXRAzhEW1Uiq57qUz6aN006+tmk3hky
tif7D/Q0tnbHQsrpRjdjnhKrtBEQvYQu94yQiwbJ8VbnBvLmqH0URlJBp3bLd/loeI0/HqQbYicH
OiYTeuK5Y5vb3DozJ3qyRV/A2IRN2WHlegJMLbID2B5xw6CgthdMVvbGuVKRY3yMS9HyaIBnhBKJ
6HrglKBTpYAWtc8j4vpLSntRV8arrIm0JBnF8O6RFwDq0tMnW7/tHCCTPEqaff1cnOtjy70imeU1
LzGlDFq2PK9d4UkPj2lfWhoXd4Jjhmzhd2iWcYpHOBRKek5fpdjUBYQxr5vPE8O4FLHIqkgPm3/n
rukSFcUCTI8fGGLZ2taZi3ej92qdhr1UQ/+ySXdazBx1U3cfAmr6+v1wcjZ2uL+chzVNxBlJYl4H
QJI/ZAmvRPaXV80vhWN5XUnUJ+04oGXTOu0tJWZIndBRnylJsXjDU29OWGGZXUNZb0xsrqJsTSab
6H2Q1njaA4n5+nfb2xH/7X6YnKNJYpDIynhnU1hIQCT4xI3c/iaCn9AdxadD/0sQ9VbsEmd8vS6c
d2mMrxCiCpwqhYKMSner+EEfeNMxvI/IuggMUpjqWElOM9+H2WHsOktsv1w/xF9eYL/Ugp0zMNNZ
Sdsc9toB4qQ6UtDdyFWeQqd2Za/xWndygGWH3ea65Dilv9QTLqKZAlYcY31wTPA0Sm//fY/G9/VN
DAyhzlndyqEwF/INcUTOeOR+oqpLhKjEEBWJZQROY31JUYOXHOle98FvjHAWnd6xfvBE4c8jh+dE
dr3vRR5LEIzV9GTVuxHV6bgAk2R1kxTdPQzeD6PVqmJeAXTXNW7EMZ910BYxzATc6NK8ZfJjFieW
NL8pvWdksdXUgfARUFtV3UhknLE+pqOSUAzxphVX4JO1mgWA4aDTgRlNkDNXxhNHa3lnpHnDxi+T
Po2lokFGKT+uX8n3/0PadfVIzuPaX2TAlpP86lShc+6eF2Oic87+9feo9+6UR+0pYXteFh8wi2bR
IimKPDyMLosD8WoHy8cYb/51+9q/aTYbxIq+iG6ebbNdacu9fzOsHwrn+N1jGG8mwTQJKstO4KbO
fNNeBva0k/em24j8ZTMcrOSyf1/pDMzutKhmh0Ks/gT59mx+l63QFXxZdlYfnh8rKdw7UZr6LGoY
Vf/g4yGOaGCotonFuJrf7Oi9iMxvM4aupHHxu1F7cwilDtKy0tcS9aCo8f68RqLPxoVpJVZUecDb
F9Xl0snId0l+DPNcEMtEQrhQXQ6WOaiINa5sjG4nNY4WSTcUa2nP6yL4XDzf2jg2UWvqcLR4IY5s
AQKdK4K5he084XQk/FBBHCh1vhQ4kvkuvqZg/+z21tPkgK4aDFufWGS5jhz8vuARG7iDxEIoTtp9
UD6l1t35D7b9RltpwwWKfGyLOprhrNMrGyFW2GrOY/E8eQQ5QX/xj7GXcrHBomow5Kx0rGG2v/BR
zTmwvrl+OK8Ws9kzTkq5UEBbijYTqxln2neiu0vkq9WzPN5VoV/EomeuwLZ5AjZrLoKZmhBGvrDh
YRV5VuKPyB59+ZURocWuldifmAP6wzC4wIAwV1Ipx9v6f6rtiPyJiw1q1JaqWSMnTuhs18rPTjRS
vv3MW9kfFxgKDGIsQfX/jU/iAOKMWdT/ND5FGf520/8ki58hiIN5mMaJVUAOxAE4vQBmNP7StU6z
Dw+ynx+kIyMltg7RznxTbkGvK4iCoquRHy2YY8uI6Yx0HAVe02GVghhPM+1WuqaXdno5OcQfrsWz
sYJj5InZaAfOz5YoaEyR52i+H0RTT6Iows8ZgHHWVOflvSM0e9OBcWxmL5XXu8tzcgy84Od59xbp
w0cRI9AMdUJnYiwvamxmFk1EChJSiwsfqkVLUwpwTJVqx0D6G66+vLUxQqMq6n+IVOHSiT5P1HQp
RsUtF0+KHnsREFt0XVlcoEijMEyHAHV0GZkgy8fwcrkIBwBNOiDMRFV7QSzkCddMrGsI5wUXcF9e
tPQyKy9SXYT83qxBrdyYDxmBUlAJPLaoowPBdrHsm72OGkpybC/+xcyIzH7IKqFMOzOZwxp3Y1Nf
leRF0wSanD97wrOopUWmjwCs4p0FIFVGQ5toIpwaM5+/X4Sotf6pwjzWmdSNCOBBNIHIu7bzIXLD
qLI1IlBGF4niMglgOwpjKhocfYMGVCBfmMVrJ6eH2Jju2ib5Vii1myRgTSclDk4290TOj5JV+6i8
JXZQjte5DKqwut9ZVvQFxH3YxpLmIN+IFr9bZqfr+9Q289ZyMB5xUwTSNelN7NzGPERH5MOilPe0
6hvHGuK9ttRHZS6e2tk8YOtG3vVP2Uy/9ZqMtePZjyg0d0ra2KVSPzYL0o8+fQY7zAsxQbalGbdR
ZDnKOD/GWbTvVZI6TRxhImNH1EvQap83svMeQ2QuliWBhglv1rofq+fResYMtp2Gb/8mg4tnWoc5
2L5IUaWrLjLQOVbXQhpE0elzcaxRkQBFE0JmnR2X8kjVBOzbHmgm7POqbGGOV4kP9n/9adHNkLVg
D8AlHh2wUPtl2WcvzS/l2tyFTulHR8PLXhUBxlR0RFwWtCyWGRpg/3QzEJk3mCyBcnoqqrqIpHBh
jRiRFQdqwRrh7VeWQqLbVO3JTbNXjqEj22ih3NYijJQg/yJ8N82Ic5qD0gK6gX0fk0PXi2lPzvKr
dKVDXApsXWAkfDOtNaNaGuFwrkx7N6uXu4KOvt70L30nInI8f4VjsemfZtJWyUABDCbYKhnbff3T
ogtmpEHB/BYqn4A6r02S76zVLQaquoUVHqKvWOlompXdC4ud208aXVNlS9PYQq4/FapyLSiLBSVw
RS+cxTBujS5wojR9HiTDqRvMkJaR4Km7bZEnkZzdg+sbVOqAOrtz+tI1D31d2XL6KvBndi18vKFO
Qjiz11raGMoIvcJnikWjYHS+kd+kFEvUWGlaelQfzwvcmt3Baf0WyKMQaWqCLY1K/0kfINDGyEJo
3ytYElu7yr26Y/MZJTZO/Ih953OlzpNwrvaYWFVYY0ew4qbKoyl/G7CaU5kxz3VMDRHXk+D0eFxi
bdZ63MqoqsbyVTjvEoDS0vrh/MfcduiTOtydX3aGXC0hkIlVOthh9pyAGMeMjxIorM8L+svb7SSJ
uyYlKVCqOcOHQ+nU0X3ztfDLn82eHOJLGcSpbMhYcrVr2e4c1ssovp+Xz/78GSvlqUaHAgTrpsF6
yFS7CObxcYoUQbaJxE4ghLtD077W5ZT2+IT6zwpjVrr6vV+w3S9UbaP/GmWNp00lUqC3RldsrAH0
EoUC17FcUmo6Tag/gyTVwbS3E3fPk57aZLhJdcuWLbpbzNZOZ2WyKdiR0Ox0yAIG9Vr2xvgZHSI7
oqlHGnofq4XTtTfWPDl5iY+tNP4kZ4feCO2x1fc5RT97JJE9F81O0jGOPPTeGNZegCir6OGz1Ea2
ScMdwOZYrFt5C82cGgvPqDp7Q6EfFSBQkjI4NNmlFOSHImidqouv5gCkUIkJZo70Ro/u2gyFwkry
WoL9xqrkL0XvGPATgFlca4B/5oqXa5ZNaO4aFXjGQ8U2ZcuWQPWSRbeKcqhU3Y7Kt36A0Rev1izZ
OWHVfTV32m5vTNFdaTS5HaEcHyXP3aIeWgAhuqFwVCo5vVo5szz5gXpTtbWdtHcpSAnV8SrP8P/P
ExvjMpiK6AXX47bHUgq6d7bQlAcqmIYuzWmD1GaQrozoh6n2nmmJJrD/YmUnKZyVBSWgaHOKclXn
Du4EsmjL02yGQUK9wzvvNX9J1k6yuEtrRisAfU7E2nS2vrVZQ3w9j56sUNklfePNBfGbANwAZDZh
qdJ9Gug5DrO8CvNqnyvjLZDqgkDyl/fw6Sdxl5pR9M1cVqjfN+5/9pAvL4yum9HBhg+i9Ep0otzl
RpvctJQEUStp7vKgAyb3KHc/z3/k7Uznt0I8dqEJS0srWSWwbjtblWc7tu6T8KHENku5F4GI/lLp
OUnjLjBWDywsSVfcpbeDXeWHpYOkWP2Cdd1AgeANa12KnuEiK+JH1tqajupYwC90ewFsTvMWO3Ln
W/LKxjdjYHEltJPOf1TBwfG4hgbsa20dMDXpfkivwsKXxt2/ieBuNIOkVddQZKgFPST5lSz/7ORQ
YO0i22BqrioYfTsElFrI4BoQY9m00r0lCJx4DJxEG67yhHj/phMXWzDPNIxyjpfSaNS2hspc/Evp
BS0LkU7s31c6JUsXKoMGa6j6iyq567WHyrpIZqc0Rv+8NiJJXKhIMzlVlAIYmgTYI6mUropUReXE
WPyssV7DXPp6Xp4oNvGsCdiYZy4qVqC64HGYvchpJCcH6KmqAS/HWgvZ7nPBc5odyMe85rc78+iG
ASN2cT1KC3garsz0FSQ3Pd21gSC12cyeTDbpRi2FYm/in0fWGRFm7VJUoUiY7Uka7/RKhBDaPKuV
CM6bwEo7hHMEEc243Ewjns4z+dKSxovyxQFZhOBptKnR6hHBGaERECwoKuG8ozS6rRXvzFbdnbeG
7RB0yng562sKfUI0x9hlDkg4EJK2isn4WRZ47LYBnKRwN5Q+hmhe6ag/p1VykHp5ZyaFbWpDjzmZ
an9eo7+kHr+FfRjlCLsKhRQ8lFsP3AxY5IC8TPrCRiznfSXC9Ak042c6phY34IKc15U1jHiai02B
c8IuXmeZB0GYFRwVP6XRSrqVATqPDuAyPBR14liLctNaiyv4fiI5nB+VE5j/JAOhLzlkt/S5fYrc
5CW6Vh1shItslMC90RYh1ba4j/Be/h0iZPajVvG2xtJAvApali9iKb0D7iMndYLETh3W9B6usp16
EDcStpFrK7HseNdip7SvaISrRNsFu/pZ91MsT7QWO30it4wPfsA4FQj1D2RvAbIvONC/NOpOSnP+
PeZdOdEWlqqZDiNTSNzhInMTQFg0O38k3xmlQuRhwZXgiLeN9iSXc/p8mioDawuwKzq7VSXNBg+d
PrxZtWj8WCSHc3uaBRPA1gB99OpybVDdkSb1io79PsCdc95qt432t0p8hRGM01Ki1nCOSX4w018V
2ZVENNMjMlK+smhFbYWVfzBShsoBjh7c7qkX+fLtAnQykFYXM1AGoueNSDOuxhikbMVbUGHqTr7N
MC+CJaJdKJoqFAnhfB5tSDMto5i4ypLviTbeT5j7qiwqyj22u2qnY+Iu0GqOg3CwcExms1f7R4lN
pJDObgbwVBUOkgQ7Lw80evyEcayubT64xG3f62zqJotLX0kXH5XMfbSIbh5mzh/SnJUYLphghYyV
q8hN3HgKjzX6uUkOfqOxcnWpRrPIcORycamIRGf7vluJ5aKICb6ZYZ4BbtAqpzmowNYAApehyQ++
OOG6E3ZA53TkQkeGEnSTM6hvpV5m5GvRfTl/VEJtuJjRxwuVLRkfccY8dQUq72C/OIz/LgbX1r/J
4oFcGtHmMV3wSi8uWc8634WH0f3Pc0+EV9x0sNMh8XiuvikTw2gAYVeru6F5SMmlnggaSNuv5pUM
LlJgT5xkST16O9Le2GHvzQU96NcBSmWY8I+8wvkcFnIlkIsa81BUCXYqoyWh3A7dLbGeMvosOCP2
N84YHI/lKjSU4pQOSjFkNIqO3nRRoP5qg/oOWEgtcUSoLuFn5KIF7mQt6zuFpSKyI39N/Ef9enJm
V7mqdiITFIQMHtXVJSQGvx8yfIloqRMaytXShwcptXbNaHk0oYfKCnZB94ktjZq2OjkuZkgxoSMa
6Ti5cLyphmKvtIvg0cf+xLmD4yJFWMZTs/ToDDQRvVJL4scKtY1qtMsMq5/qSIAM2IbQr1TiAgf2
MtRKXCAT17703uJqgMgVbnBQZEzFYzWYjxnTK8zGA44i4usT+DaP+NKxtsgaTdQ/InJJlQtJ3qGj
L3ADkQyuIhYbmEKY5Xc3CHYF6ADJrfZGUJRK4QmVXfrgcEIlRPBRNxO40zflIV1zaqpdkMDBsdcN
bJJfA2w6iKoH2fxxXr33StcZY+GhXeCMjIvOwrhlqKTqdaTmF0GfOXIa3ZKmjOx+ln7Kcn1X0sqL
FG10qjBwu9m663vtR4C+xJTKlaMk4UsdmFdAvPhlbaB+R92wvMm1Gyv6fv4HC65Bi/376t2Q6URS
+4Jh7XtjRxfUalTRc2+7TrP6+FwcMvtG00IW+dJnxUcN9C51Kt3OD9hz6sQ3UO+8SqKz5rKXJh6H
Hlx8gDxog5dOiVM1qp2bmOWlk0DU9tfTTRWJoG6AlujPr6dMRAYRACJsNBGP9Etja40k0md7wARb
xv8rhTujJJiKfOqQ9XUuGzCJnKzAczJ2pDsVxLbUKXaiQvx2yDtJ5E4sN4KsMfQFIUh6kbqvc+h3
LTpiqm0Noi7O+4Pmo8ecZHHHpUuFUtUFsr4ERIPvgGqwYjN8muj9ITos7qrA5B3Q7gGgQwoeH3ro
GMLdmyIJ3E0B5PkyJGy8FHtgM5vt/AbXqXxoLqJfQFB50TEAYDdwz5u7SCh3XZS1Uk31BMSink0X
Zd19qQdDED0F5sAXorAmJqzSEn2pKJJsZcQgtHGbGvdBWTty8vpP6vB1qEzDvvupQaRWhn6PRRGX
Qz6L7iB2DmdMji9AgV1MqhY2JjA6BbF1H2AGL760Wmx30sA4KbvtTYUyTZDan6WDOXmzzsWMChTp
nZHB3idf8XNsIYuxZsEeXVbVK1+WH+c/51+eIb/di6eobek8aBIjDMkOih+BdrV0yAHcyZ4sHCMQ
mQkXNco4kJu2QkPe0mpHk37ooNcAg3O5XC5D65zXazvIo/GrUdXSsW75z8hrzvM40wAx0aSHmYwo
9R6q4Wawfv6TGL4ak5R5XtIGQAYscTxOWbMfDR0i4we5NWaBStuNO0oMBSwxWENpcgFqMKoSPNN4
kiaxbYCeDXj7Eh0NzS6euxl2+b5d6F5UQ9sOwCuxXNQq5SFkJJfMQjqQM/53GTLKQAK/Y+f/we1W
grgzQ81k6dIQVDIUCtaghZAlcIAHtX/+zLYT6JMc/jVch+qMPBavYbZpoTso+/iqvDPv8yfTW46B
jcj/Lfo57zNsiT0veTMUrwRzuW3e1SSOWO2OlNcErMaT4ANuxq3V3yd/Gv2oSmVLWc1CqnW7Dy5n
rOGMkdjQ4tU09qQ4nFdnO3HDTmrNMKkJV+MMUhmGRssNlHXlHSNUqgGGB4H4FSNvijxRD3k7zVlJ
4+yQVia2cTA8R4clzwbocad9c1FcIBlgRZOH/EU0XbVtjyf1OHu0otEaLYb1z+Xam43SNyNz34ur
rZtx8aQYf33SJl4GAxS5bg8E/vi1OKB/iLr4Vbc3GScVkLgPwbXxMl6I0rhte7Q09BARVJT3AsEq
ua8Ws5tBy4t7LpPAfjTcJ4X5ct5Gtk3yJIL9hJWIUcskPOwhwpoqr+quQvOJWvsFSX06gX3fvDsv
bvs6oyd53B1jKGhSgimF+fYAHlDDKa8CNDdUL74RGuS2fZxkcZkpado26Rj6sHGDXfMDtBD1e4bQ
eaZj2IwyJKKe+vaPGnJOl2SavuApoIB8NIqcYK6u1YFetk38rQXx30yl7/lYXCpdJbvdpO6n+lNP
wtUn5vywVPskVEqoHZdAe+aLrc5U8G4SfVnO85TGDEqtRFISVj+sHsWwdpcEv85/SIEMHuhj1gEt
ZuD33Dw9SKafZPvC9M6L+EuA/G0h7zDMlfVHvVHGlYR2sLYbLlnIwpP/mXF5V7veFkFx/3KvnaRx
4b9Qs0yuDHS7rMKefOKgdn3or9n0GJZrPtS4T11zx9p8jAjuvKbsQD5e3SfRXNJqhrVJkxA2ERh+
0uxL/bqUE9dMj3N3nZReFxFBMrSZ352MkKcwSUBCbFYzYFqDeSDpbpjuLfkgG4JwIgiQPIkJUrs+
HRE53XBySf5Vir+f/2wiG+QiSGy0St5bsPMYiT71OvkuTv9RBS5c6AAkZBNrM0TFWwTUuSbY3LLd
WbYMVddMNH6oxvlqW6RSYkop6ta4rI6MGGHZg0se25Hk2/x1wR4P1tu1drLLpkE/8f1OsvmbU1I0
NSkXPNQy6S3qfiXVVyv4cV7EtldZlmnJBiU6ee9tr31YWZo4Zpckxc4nkEu3duamT+Vx+Ka56aN+
J/sNnoEVVqSIhpK32+Yr0VykpUuv01ZHflV7GM27T691DLiGV4zP0fDjA3uJJl4olLtp9Sux3Ik2
RjNbco3xU6WNQdI83stSJbDKTfc9ieCDr1q1qob5NKBx9ItQdgIsjguDm6YUAbI2HWwlR/kz/TCk
PpUDglq5Enlxfm/WTvKJBSmathLBRV3adWasNoXsGtE+ku+qaC8LhwG3outKBBdd1TLCOvoSYUjS
PEm7Ql9XFa14/Ysb/zbzDwG1jEmuYmmtaz7Uz+pg9x5x+p10zZYoqEAQs1nqu6J+h8WIuRW387aV
iuwgV16mFEUqRxpU7FzTXuBk8V2AEXK2nlzoVgL75tmiMkImU6rh0fJu8hm7XLqTxx1YNMKDtUsu
2BLGQQSzFBkiF4ZTGgZxn+OCrOvrKLsb6bd6Elwm29nG6hty4SKfSU+HqEU0vCy/gp8Gu0O6Y3kp
u8VRzCO83T1cSeOiRE+qTEkDuNYAEDHybBB3LDvqZihEsOJRM34mJzzJ47GVhEiAEBOcmrYcRgmt
kvSyEzVhN18rKxlcuOjKyJqmGDJMCia+2svlHYkql4yFM2QXC9ZgCy4XgSnym6LDFvteANdnZh/c
Ibp7kmlLrb0cZ7dzqp/Rz/ZCNMgkOjh+VUJYtmOpFqigMhIzlpQOF9oPEPK/b9IpvxHRJOYmFGb1
Udk3WLk2beY2i0rWb7k0jtLLdDE4s1/ca3vzcP5rbn1MXVax/wHNFhXks38KigpSEkPFx6zoU20d
QxG5ALNoPsld/30uWwupboLKAMW+BMOd6j7dqTv2yBMlNVtGuBbDhQojTuZchTJuQ8DQe20EpdMn
z9V42c1Xppl55z/aVmBaS+OCRts1SY3xTuJmen41tZiWnVuflIWAOm/rwl+L4aJFKY9NM6GI5EbS
cU5vy/YQ9Id+TgQOJTgivkM9tosCjjxkTASLZMA4vlN2NTCNoiPa/miGYcCeZMXia/QqIMpdPiFv
H3pw2GIfh9XfjLoAFK1u2/NJCuc4nZGACzobUdaNotuOFF6blftS6o+NNDpZEP3ss/FLaY7Xc4fm
kaxFdtJrr8PUt/YYFk7W9I6ZJ346Yadaokc20at7K2lvYiX1Sm26qELZT0lZYvnhhEbHhFF5o78r
dN2b5OoxWqzLpMCEV11Z9lwFu1EmIlwSy40+etRJQ85jpSGXzVDCrZgcGM6QPVX1a/2OAV4sVxiI
mOOck8b576RbjVQyZuXitfW0XxEwNpFbvAxAor6wBTVsLNy67dD8E+3g2axd6vJJUc6n2yEGY0CN
QkDrBe8UbhpjFbc1YBoY5KvANlch76Do43KePddz2QB1w+JugYAFctQL3ZO+YNYPvFqiAfFt/z4p
yPk3o48JggiON0h3/dzbZV/ayvLWzW+fCVe/5RjsslldJnkBKlatwRk2wc0iP06xM4tIPgRux2+2
qzJa1SBkx9uEvOXBF1MEX9sMHgpaUqzki+uKSzLCJAitvAIEJMex07eo+Gmm385/pc07Xl/JYLax
+kxdbEWD1SB0GFcZ2ubo2jj0kq1hkt3cTX1RPNw8/ZU47oEihUmdJR2i+0Bv5vAlxfRBor01GKkX
6LVp0ytBXEiMdXkymhYBg/lR4aLk+hT4hi3tcn/+JqKD3j4oA6ydWCyF/+Gcdq6w1yBlndgKk7nd
W1O4XSVAgYpEcD5KtHDUQfKDkl0MKtRyvJjxGu5iaSf4bptyiEqB9LQs1eRhR5h0MJcyeu+dsI0c
mDrYGbcxqtSMLi4Eb5ElBIttPkf0lUzurMZAAmlmAzx3dLn4wyE+ktvWj67ZsuXAKT91layksS+w
sviknai8LJDWHhltfuGboR1fpofFwwJZ/xOLV7W1btxVElqRlGgq2HloCWA8EA8JqffqIO/Pn5vo
2DgLNItsroiCFx1R32baAKUU26YlIv7dfHzrxCTg9zURj/iIZ2hSYTZs51Lr9c9sBW93BAWUgxeI
Y9yf12gzuK5EcYFJy808BGk3bvxlOtY5FupUlcjYN4PESgYXjYwkHwJFIUyd6oBtHG4m24PzHxyt
5QoXyP7F0E+fjzN0yVSxg5vdSexBpeHdLetOi6aTguJFctV/BoW5Pi3O0rFXCgWtCjEQu+jdyIw9
fYw9hcgCUM8H2yMGMHkKW+rHggY/Jrwks5WUcim7Wv1dwuB/Z1WgOng5bw4iIdxRSVOnqE2by+CV
Ae2KqdjhoNhpknj/JoY7IZ2kNSgVIKYPb0rFD/PLIhRk6+8lyz+yS+57cccSaKSsQhQ18ZQfvTS0
i8dGc+an0un2GmywxBUMdp7ZrhZbSTGJxLowguuR3RbnfgIXlcZFqUAr0ciAen1pgh78DC96vlPJ
61I/hfP/6smcvlxskqRSz6oIwoLhHkuG5k5gGh/dihPA3Y2z3paKmuODtt4U2/E+mHeRbzo6GGW6
ZSeekfsQmt7lYVGmZliUYrb2zxtEnYNsSZUM+6iqnSRd1r1gbEHw9/m36Qzsnwb8Dmr2eu+3pATD
wCCwc/bNPxrAbxV4QkyM4aQRmWucCebSKxr6ZXFTSdQm1l2pCVKXbWM7yeIi+aybyGNVdWHcO0Qr
7Uy6U6ZLs/w50IcpFOH4P95R76dDkTEjLKHAw5mb1nYZcEgY5p5T5Yu6NG9KZbxYFlgxVe04dMZN
O/UxeFjKhyXrX0DAbH8mhJzkc9YYTKnVVNaEYqrVPIaoLUWtcR9XItzahwIGpyZnhAjsqjZlOnhR
ALYqfHpQd+1B3Dj7kLD/KYZ/RhlV2ORhoC2uznZoY4+LftSM1I7nX+e/mujY+NQiinpiLBYEJYfh
UNyA8xPoXeJjg/YuEpSYto3/9wnxS8IXieFMjFZ2s+KtBLlhmcZOtVyp+E8skRSYw7Yzn4RxF1ed
kLYbJgSLOHxd8ouUiq4T9gc+uvJJAHdlNSg8RVoKe3tfbIKRJts4jjt6iO+qDnvIk2dWrzBeMmfB
prIvPRa5lDcBSIcEV8rHlyRnKdy1NkfKPCqtAZ59gOWs0sYG6r30PL1TKCg/Y8DLz1vMpmVqCuif
QA2py3zL3QKLeTnUzM+kALT+ij3TK0a+khSi3qBIEvv31YvBMIdmREt7cY3mWw4oS5WDCmvoHT3P
BDpt5wboEirEILIKQOqfouS8qYciTYG/eAjustv+nZkt9Mz77qgdBkfd6UfM7bxh9Pop24mygu2L
dCWdUzQtSbJEOWyVsYRTsBPtUqfz8kfDn36GrugltukZK2lcoA5orOqdNkPXSd8Pi+LL9Sy45tjn
+uAbKxFcLC71ZVkkE5+zie9z6TnWQ7uWBA9KkRpcIM7LqTGMrpNdivEJ6aCMn4lWKCtQTTcwA8KT
k6C9Xsm0BEgrz73YfJCV2pbJc4o14H3wmVh1EsV3zhpqZHI5I/EojIOiX0zW83mX/TjUxGIE9gAQ
WdcUIEC4Iy+w7RP8IIgRNR5AaDxeBcfwujvUaAm22Psjeamj7Nhwa7bXOjvZD1ezkGLoY4mV+xGc
UbSRHhujgR+h7VRfv0j87JuCcUZqswKr9JY57acCiM4me3QFh2hwXm3Ms6LLCiSS8Cqunxbqj0ts
R7vzX/fjMP67YicxnPtiC0NG0IJgEbi6ZMvNGQaEPTPR3rUl0LgBYDN/m0TUXpsOsNKOO9SapJaO
SiieZu1dR/0sfjiv16YTr/4+d15LsRAy9sgMSPZs5fAxVzUE2CT2Ez/EiZUIzocjEDgbit7LgG91
T23Z3ckYVLHTeLmNSHQjGa1A3qZKiPAW0aiF8hBnEHkxmIok4aS64GuU36mog9fW2/nPtqnTSgZn
DTQgfYCH/+JW2k8F/G4zDj7LLozuHlVYQeAQ6cOZQGu1JkVSBThGSf1C34/4z7KI3PMabacYK5U4
SxgrxeoqE59NvrNuJld12Ypg7dD9ml0KFjQRbnfzC6KmIcuaouA25rTqxibXTPZIUkzJacrFnqzm
ZxdavhYUWMswqfcC/djv/2CGK4GcfubUkabroB/ZAUL2WO+zA/hXjvGudUeX7XpOHxWs58VrTXCH
bZ7fSjBn/5PRJlNq4I6h9W2F9HG5puOP88oJRPD0rwY4SxuZAv2k9V+nrrVp5BH1M5Wokxoa1zAx
ZUlVlRoyLLm/VvPFbwo0sToR2HNbFZ2qBurkFPV+HOMqH8yaQku7gl0gjE/xp1U7wuUmmzHVPIng
nFdp0sjM2athKt9KtbZL3BefOQ8L1U8AIEzZ5JSYE7lM0gGpUWLca1jfqpPdUnw9L2PbYc2TEE4N
M8nKimDJKvgXlO8UjdTEBenoLand/ED95ilJBCFi22VPAjmXVVOjHesWvGq57MnKozwUdmRdd1WA
/btP55XbPqKTKM5Z8yQu9chE+ppnx964rXJBFUj48TinzMAVFGsTHjhzkXxTtP4pUTNfCdt9aMpX
/WzZhdrtKXZQsyH4vlfdoG/dXNW/nddz+1VwOkR+CkotSIZ7BKxanRtfN4f02LyMvoWt86CiPQgb
dx9AQCyJwaVIQVonA0TLnWAFXtmaKrDLeLinyU1NHcxp2IuKSftXELvYiZzbeiYkMtoMvSux3GkO
mprFeg2Hw0QZa3wFFAOV3aWGtY0Y+rqM9gm2Mkm7OXbFlBeb8cRCKZFiFwWU58JWKuezXMZIu2vg
hWIU0JcbQxW44qa1rmSQP2NWrhWFMk9IomQQ4VBZddRJE1QiRCLUP0X0WdvnpRyzsuXXMHgyzMfP
GOJKB/YDVnEXkLuqy3O8w8PnzmU4hcilj1im6U47Ma0PC038XYzNaCrRFGwuM3i0utEErTS+16My
9VUZ5oMiDTtJjv3IIgeBYgJZPDq9rZusagOFJe7YY3UpO8TJvWHfo/6FTaFO6VaOdBC99reOa6Ug
Px+tGJJVzjHi15gfY3ooxr1AK3beZ74gPxwdStaIiISHMeuuAbPjRu5gd8fOY1g4y1UEX1GkD2d+
qSZHTZTBwtGn98pp8CtJEqnEvOScSpwFVmoiAe+OKMEmC8d7VpjRXPZenZ6A6n85/wE3X8sqUS0k
oAoFSpELhWBQSbIKWGuYRXytAmit++0O2zn3nVehc2044DNy9bv6kB/YoJAOVgXhUlJ2yXzQWDUN
DEcrqqXy1QdzkRGkAzT3itSfdVT1JgNtt+tKuasMm3S1kxqCMCKQyBchgqxQsoAVoRIkv2xR84hV
3rKQRG7zWlOxpFfHu08xZP5RblVF344kQW0I0xozGBbjY3cRO+qRuNWTCPfCjurDZ9QYuTjF/At4
AfDvq9A1WBUZsOBaduWyc1VaufIQ+3ky3Vdlfz+YoaBm9HEUG7eoqisaOvV4ZKJs9Ke8ruy7RErw
dDHjpzIGibz6MGiv0vAoYUlGIT3Xyt0oOrjNKGZik45q4En7YZI+CrFTIhzHxV3au0TzU+wHiq7m
zzxrVYqkVWFUBB9GUfVwlPWxIugTkGfLOjSgRDM8M64dPRLtF9mMKCtRnLc3JckqMGAvbp9HdjFc
V6j9nndxkQQuCQ/6cFFmOrDCUHXQjPJSmjP3vIhtU1hpweXgdKiHMWnxwbSdga2Zw17ZSTttLx7N
2Epj1ifDhStiTqC3VBGA0+5rXDkywXoZQYzfytLWIrgsrSsLrSfg6XQXcxc3jtr/6PKreH5V+5sy
r53zX24zEK0+HPv3lc9iEtoigwVhxSWb/W8wQM4CkSg0CD4bP+EELrBQpVje5vbN89i3e3D12uWg
7c4rs9lZWH06Hkw4d6pmGBOMmbGFgMrdHbGTeNhPLxJ4IYIb69g54Y16yF35QmwaAjvnISI9mCZB
voYXcxrTCxqFu6rPBApuRtjTafHM8XGGrnytw5WqzC8RCuqwsHvrgJ5zDzrN8x9z+8h0cBlgltHQ
+IS9VMMgAT/v4g7qZZxeVMpx+J8ZIFgAx5X/XxFcvq51QUQ6DepgT5nXzxPaWpYgmxFpwd1JFaBp
8VzDIuR03tfApk+W7uSKKrqLtpImNOOBYFUxGmnwcAlTzvN6iPAu0Js9qCGwXe5SMUynyFBtejDH
S2zjrrG2Kdc9/IlPnNRKNg+l+D/Srms5chzZfhEjSAJ0rzTFsvJSS/3CaLcEvbdffw81d0dsiFvY
7XmcUA+zACQyE2nOAdyeJpuL7FpV7ZBOP9XS3A9D86/rCrFpZKlCVEMjxCSUL0amjaLSgSCYMG7r
A+LpyzLd1B3So8habAaFa0mcOW+yIQnHpULYpOrDVEm2OSST3eU/EtlE8bdDZ23ohzPaxjMA/c0t
dceROFEevWWp8T0tJ0A7lQ9A8jn0U70r09LLwOQih4VnAnWsJ/Xb9a3ZigoozhOeGp10Bo8LBwAV
4Fj1DM8M5ULQnmOS0E60Q04F6ZItbV7LWf6+stbJyEqJTJBD5QuJbw39NJqCrP3nMVtcSoo3OnAi
0ZKt6FxAYIHQM1OL90zIAoEE2jYn2FWXDOWVzh3Of71qhr2oZX5bu1QDAyQqIbhAnCeyMGExoQgO
m32UHTTloqwzANlMPK6yeVh/C7J45s2mTkpLVmHYmnKy80yz6+gwmKpda1+ua8WWtUZw+v8rsvj4
1KySIM7RauzWZZE4Uqj+ynKk0dClM0qT1+WSqAS3qR4rgZw9TWMrBb4CjF0fnshwNqVjHDxcX9Nm
C8t6UZxBZURvicrwXpuOBIBc4761Ww98r/6fOdS1KE4TlUIN46bEcjAv6g6hscuzxru+nM2IYS2D
u1GNFFUS2j2X52fvNmiZ8spzfxgROBQXA++k9th7kt/c1ffDob78zyB773ftQ0M4OyfNGA7JDUhv
jQYIm+B+EhXWRSqx6OjKYqhtHKv6sHhxY08BEFzvdRHw0Vbcs95CLl4NCyXLyAgRjH4P4ufqT7J6
YCbEIxaEnJrKv2Fb0uM93iPkNqszhflOW4H13tyjlQDuFBTMCAylDv+ZESDYWeiQr+oXy/zfEcuW
04brBO0uIMt0/n3catgmrYWcpSZfHAuf/qxDe2EHB/+KbdwppT3di+p723Z1JZW7Rcg1awmqPLOr
VN0Rcyk7ksmdA4ylO6sYX00ygswWRGpNUf8YQL/2J7HJEj1Si2pAKOH2tk5kOdci5ATyaWfGsU0j
oPdRkeHbbHegKzGcmqdjl9XmiKJY4+nHkYHCKXye/cH9C98l9XKfCgzhphdZSeS0PmNsUopkQnNp
9YMg+A7Hkx7cs14Qvy6f4XMqIMhQNYCSWAZ5r5+s7m+iBLKmN0gUaVTtHGukh0pT7/VoPAwhnmlj
gpqM+Dm96blWOsNbRVqHFcIruEivVm0zBbYeQ20WFdpz557rb8u25kL+ysXDf1rrSiqnK0ZM5MYC
gK87mqOXj5Zd1aWTZ3dKgHlOtyEoWohAzTZtF8GYh6Es5oV30cFYDvIMdnmXJQ8jmoHCx+v+RfR9
ziOHIKscGxkurEruBnNfRoKatuj7nDc2SoUmoIFDiCHfEfPJmu7/2e/njEdbkiKOFHx/ym4CaTeO
T//s+5yiVZrWT1UL30GGyu41ILyL5gu37R+VDR2huSUTnYsrW1kf+3Y5gn5X3KAHb09tDckhwJEJ
3oCbl+ZDkLEU/VZXVQ5Svc4nOPP36eLke53/ZNJjCQADXXGub9u2vVvJ4lKfjAKwYyjRgKLfT15j
I3HzJb61HONi3U8HdgQfsQiyftPerSRymhyAL6oPE9wUNVd8EHzuWIgCdFm5DbNcweo2DcFKFqfV
ZG66ai4QY4L7EzSA4ym6MYD1IzmhPzq9x/bJLnzE5JwbCYdGRMvkFL6kwLDra3ScFwXzo1I5TUO8
w3vUY9EseGlthh2gW0a+HGVgjEX9ri+K0Zft0KJvgE4Xmd63aWQXsSC02Q7XV0I4N6UGvRY3E+rr
1F+Iv8f9/DDsRi9EXRtE49fPbXtBuGgabpuh8C0jlEqGykYTbfTSNz0M7R7s6bkQJGQ5/E9eAhmp
f0vhvIQmzRMZehke8VbZzYG9UPFUbvhU9PbkFm4uxCkVLYs7p3YYUUJJZ0zC0Kc8mG0pOc6ZCIdk
0atPq8KM8rJt6BvlWex0PZbTcCm6mYG1pwnY5qdBcK1EIjjVrrVoTmbAhrpzbd0UUnZjNunuugZs
G1uNQgFklaJxiLNLVtkm1UwQh1XycM6G4ZhFc+y0luIZVfK9oOoZIIBfFWM61n3xJ8mRlWzOQtGw
aIFli4kHWSeHIjLsSOv8WRLBym6qw0oMZ5yoUmAOmmIbq650QaO7R3n9EsuVf30rNw0RIFSoimYA
9BJzbguGocnaBtahZH5jvYQYIp/TU9iM3nU521rxt5z3E115LZb0yNBa8PB6nrhJYO3aWhfEsIKl
vNuolYiKRUNutrixmHJAJq8BGzMYVurRThtBb9zmYnSFoBETNTqN76uZFUOX2mXoRVG1vaqUfhKK
8JI3F7MSwRlUo2FloBhLvySYW/ppdLXipWNfRzkT3CWRIE4B6DzHigSaGFdivR+rxrnSjSMLyKFr
0vpPLPfHovjuJ72NiJlk8BLy6GXSDakSuxERDG7em5UMzjSEQ2mAcRKKluoeG3/kltdHL9d1eVvE
x2Nz+ftK0ZJqzMdSfrc+X8vyaGgni/1JSyE1MAeMFCVBnzu3jKw2KrSkLdTe82Mg+TI5T5ogkPwM
bb4kClYyOEuW5COTswDxT0Bq08t0A1yAVhPZIawMzsoHxPveqtMbtaJvqTm50xR4tRHX4CVVXhKN
3EhmJKribu6toSkqssIGlflWoVpvNLBpL4VP4zWTHubyrjHvrx/ff1i3iWYFeI6lJ+n382OaKYUG
HmTv2OoLXhF1FLs/aRfDX+i52kvuC+fVN02GiSAMagO3xcNkqUn2/439aRheTIyf5EkpUMttEQsz
qQFCZIXHR5KjYmwnbcmBtMUu1Aw/02v3+tZtGgv01um6oaM+wxc+c0MaYj1AwaTsQXvUBfskB6WZ
nLuaLKy1b6YkVrI47ZRJG0ryCAcYn5fhbmsXP0qO8Z4gUHzzlu7kfeAZZ8kVtU2+F5g+BUkryZzr
ZRiFy6IekjW7ByBSfaYXdkfRw2iemRs5oSchRaH/kN96B0irXu2z52o/7EVNZZtNqxRlChlswzqU
lTPNqBvEE9zk0qI/77pv71M9zg8DDOJe+1+Q721evQ9xfH2vGqdyrowlG8MCL9GjQxaX+3ZOD9d1
aPNcV2I4y5YCJGIMQnRB6fWLZD6UsdPJZ43dhuxbLYtojjbvxEoYp0RBrIxqPuGqB2ph18abVPxJ
/GQt7TMIqVGr5GyJTOdgLiga85IpKkEv2fpjNCGJxdiNXJcii735KFlJ46ICJYNWphWuOGPuQsZo
lnbMMFYIKtkLbLPbYDT1+mltDkLRlUhOCcPJ7MwK6OeoXAQ+K+2FAVJ+Y/8a3zGGx1+BY4IvSgT1
sn1uC5MIwI0xv8m52L5IgxJEW6hYWJe4OHSSaCc3LRmexP8WsPx95cO1tpxY36G5vfF69FKiF1q1
Rzd+W3ga2XdABQS3oCT2xHARi0J8Mi4rwZzCWBbST4qMeCsyO2Q9ux062E7mnPiN0j/JVSC4baKN
5DSmoIwp8oT8MUmfqRbbnSZAJBAJ4PQj0kM5UwfEWwxwB/JOF5F7b1ulvw+Kb2HUaqOZLTR1u6xG
k3Kv78IxP0nF5Ar0fLEEV86FcGZJL9GGwgY8hKKX3l3GKOPWHp3isNj30CWCY9nOrH2oAY9BOoQR
GSxQobvqVwxA/0C8A7rfAhA27uihBOjkFxESn0Dj+bIQMbtRIzKu1NyEwG87hdGpZ7U9EtHciHBt
i8qs7laVRNlktEuJ3RndOXO6b0iuoYBrfM3hPZ2O2eGtaIJdpCacwah1PPaNBk8LU7407GjMB10X
2YytcQqA8vzbZhDOZoxpVJtWCFtfkacaYz66fMjGm7Lcp5YzSZKrkdyeYs2+rpmCC/Ypf9fGNOoY
2mHU8mcSHCtRbWKzeXe9LM5EBEQbZ0OK4JDvTT/ZR0fzPDryLnRSkF8J64TLPbp2zzh7UYKkOxxM
2IsasO4VGEmO9G4ZGM5nOz5KT9f3bjOEAp6BrqAnGd27PARbE9RBCl77GRgAS7dHY2Mw+qYHBOTs
tDe1LwLD3dxLQE4CzQZ1AIvwyBu5JDUJMACXAuH0L5Dk7kG7eq7OmiPb5UW0l1s6vxbGBTdGnUtK
DfoJN6VISAJ6aCIv2iC0jFsnthbDhcOGNjJjbhAXTsfRZY4CDF6Mlh+XKVEhO65IFmc65K7umB68
7x/ZVaGd7sJfeY2OoPxB3Vei5JdoAzmjoZAqp8EEQK8qulCpAB7gBd2igghKJISzGnEVafmwYA6Y
VnEB8fmLLJNjGBUiQLktO4HyLXiF9CUlxU8XUBZW3dRDG2rjVyW/DgDWuH6ZNgWguIX5CcPSZR5w
wGrHwIp15N1Nch8UZ+1/RhlFOgIeCBCdFJOgAEz83W3U1twwfcJGNeNtnN23+Z3SCRJ3m3WKtQzO
1llN2U/5kvJoG0x9dAt8OuAKjBp4Ba3QGmyePCqBhkwstJTxyfZOz5nWyDiRQJpOvQa0e6I5Vja+
/cG5aBhw1Zf5FpNPFXUSTQCMiFA2jc6pti/a13/2fc7MjGoT0zrDQP9Qd046zXsrGQRzKtt2c7UG
zsaQDsUwLUX5PQYhIvD6/eCuPFFb3RU7+YskqIhtKvJKGGdkTIzzY7QVijZL4SmeDS8Jflzfsq0g
X4PTUVUVpIFA8vtdlU1WVvGkwKWqdQAsE+UOGFYeGArdiICDNCJMsH/I1m+41ZVEfuyNtA1twb6I
OLJJXqKJHnQVZapAPw9WItuhBex+kha7Up7sYJwvdZU/tEFwyjKwmuRgDK0w3K0qzE6mEsADsz1X
wO+wup9TP6NnJ3cVXXtMrOApVTBCNIXnKWxfOi13s3E6qVb3TRqHiyovsJzRV7lNvEqfHuiwm5Vm
hzv9pZwDP1FrN0orLwMStpWzY0Hk/ZhJjsLGXa+UJ2QEbUnPPDVtv4Rq+GVi2tc2lT1iJC7DiC7y
+zYFaLZiRZ7RF7suDxPbLIMbE6nRSa53AKD0ura1U1P5OaOvI5Ebe5Kyi9KXN6wNqR3H2IZJBW8j
qQxAtWl+ALTeTqM3WZS6shrcVrrcYhYYQz4GcN/zt6CPXqM+/s5K1e4VdkOK7FjqZEe6yJWS1i/L
2WNGv2fdfJMM9IbiitD6LW+KJzTq7wciH8a+vpGk5EEC1Jc1PhM6OYGGECtBmUXBpZJTlGX7C63j
cw8fTvXADkAt3SqSHxQJKJ0qL+x/zjg4BYO0rMpQ2EiMfShVdlAxx4hzO87eihn0tnT4kqf5LQ2G
E9IE5znX93pq3Sa57kjTc8uSH0Z5V2nMC5FEisjPzFJPxgQ4KUk+G3H8XEfFDnrzVKARsqyKg1Xl
voJNHmNp38jJ3poAg6V0wX1CdTdoyjvTKO6t9pGgG90q5b0qp09dU++6arDTEesws87O2jqz1UHZ
l9ZdYErA0dKbG0U+A8rLR8e8HQ6JHQBi1Qw0t6grp6L4D2IWz7TODwFyKVFIjk2eHpLReq0KY2+O
4O4tUKywOj+Rn5B7RxW9dsPwadTLnVlMR1NhAJVK7N56InXttEPi0mB0i0h3gf27i7vpICWhE6ZD
ZFtZ7QEk0A2ZZYfKVy2kCAOoPValjzYPVzcrF7fRjiL1mNXtrpjig153XqLoXw2lBwVzf+wK9MGi
SbywrH1f49+Cgj4cn8xBu9dqycFErEs06Isyel1jHMsgB2BNUe2zoLabFkPSSvMrZLWjNIZdJcVd
UeE3DvmdEZSHGpcoHOgxmekRLv2A+bTbCH1LqE0hT0ftJIXyqexsmvnFqjtfxjfm5EdMO1/R6EEu
pzPVGEDPtX4XduUObuqxbMf91M7nTNH8qQQ2i1zavRQ4SlJcaFPZUn+Om+LO0uefaqIeaBL4KQVO
+6S5QAl1m7bt8W8q30RMaKF+jETK9xxApSHVbDV/I2G+R47Yr6vyWM+SLQX0GEWTowTTeTALpzZS
V5WgkuqlB2RnV2g7Q+v2M8NPBqVYWbC72TLBWVD7gfHSpcSwNfwv0lD7QxC0TmEpmW3FjwFL/Ub6
oUyBmxsVjhNMIblcutkQnljY3vTW/Di29GZMjQOuhT3mzAHvhw1CyV8l5lqtLN3JZvh9HDUH3blI
Q4LXCf0AXkK7m2TunwiRYRDyHc7qtmkJaJVjH4U/J2kAUaANSIJ/xwzVabIwUx8UIGlvbFBV+J1J
PICgnDBE8z2j3wf8fkOb7hm4LFWqVTapddluwNltTYFtUmCtTI3dgqG3p29FrNhahjNU2/7eQk+P
HBuoAGNgNVHszITz6PtfSaR6WcyeS7m67dra64tEdYhyCXXTyfLkUnYYTKuby2RWD9GouRSAbmB9
APyl6lfVt4zisyz7pnW5NwAaaqr6L7rZe1qg3ScDMgK1fkOnXyXRT5iI3Gexfgo660trkbNkqSlU
F1B/Q3QzMBOVSbrTMt1NNHNHs3xH5lcrNi+0x6h/o78inrd1NBSCqPquL8vzID/NAxAs5u5R04Ld
dae76dY/nC4/hF0OmM4LZjyUNfpD18+9IWiC235MrgTwgRDANzAzj0BLao5S/hoC0sBQz4F8gb93
q/CUkEOf7qMgtwutcgJYkOsL3IwndYzZmgqyzcho/B5VpACpnEmNBbK6PkpR6ffW4CbJ/wzFv8Th
KzFcjKwWZmCEEWKxUv6RxhcSCZaxfU4fy+CCI6OfJiOQsQy9eUnbc2PdX9+m7SD/YwH8FGBTaz0j
IwQ09Szb0UxsPR4s21DgmZCOqlTr2HT5KTNrRx6Gs5INoirmZtZ8tYd8oSycxpbJEQpl5FE9qh5Q
NySHKV5rm6AozdBQljqxI2Gu6Pv1tQv2lh8ObBGP9gHF0ofipoyfKhFCpnBhXKAuN1BNQGQC3QvG
9iDZGGD4ZXiNO6EHunEVZ2nZDV0RHfaicnzSaL2dXMQ+BiSLzAwqmejSUWX90RgUx6yQSKwGr6bp
BQiWgtu+HcKjwwODUEgc8QXbftT6Xonw6umjr3NzmOezklzq+ausC96k7xnsz4v7kMQlCMJcliaL
4pko6xHq0COAqquEBTuNgKknpxipZ6bkzgw8eqqWJ3YcJvA1QCjVQMFpzaWTVDIcstwcEDED/Cww
B8caes1Oy+jGRDLWHsP6NgU3qDNM1blp3ojW/ItQdtsY1YUFDFJU6k5G+O0PlNHAA0hWCBjh+YJ0
E1WoDEzQFYuCEAdDNWqs7a+L2DSJKxGcYmBmo6gmFQDFyoRwOH4BjYht0ca9LmU5gU8ntJKy/IpV
QnsEDLKZJEuRT94PpZ9bkdsVbzVazq7LEa2G0wR1BJqyoaDdFjBI2vhC69fA7OzrMrat42oxnBfJ
rKQdcoBT4qkd+MtkVbNbUDcwjuKKZG3eoZUozpMkKGtJWo1901Vq9zISeomdDDd5cSMHguv6blE/
nxEaNuGg0TrCW1yFTRR0ALB8ycu8QwcqIBsb8OMFbnpS7+Rbxe9RJc2P8X0DRu/y9U9GrDR00/xb
PBcbhLIuhWYA8V3xU2Z3auRdP7bN9/3q+5zd1QMpmYZleQsyMQHX63+J5LF859o2chfKiNpCoxbk
BM+tqzpI99r99wRguc15vOSOqNdis1a03jfuak2hFGemCRuhPaavyQ31xpN1g8flviiQ/UlRgBXW
BJYlXFsid8sISKFScHKg5bF8yuMbTOMNbWZ36T4Mj1V9b1ZfLRPEzZg67l0FAAIW+3n9LLcDydVh
cldQqcsF8w6LVn0wfN1EHmpkoK6owfOJrIuwoWXbfH3oJncNIytrJ0qQjdLIr05+bbsUr3MQWPjX
lyXaVy6ui6Q8iEgJMdlQYJjnrHWiwE6gnHwtuNPiLCgqKOcCGYRsUb5bxixmp8RApT2dpIOowrIZ
d3wcFF8UHlLAwtcLSlZUFX6WjvZQ5T9DQz8WdebEKqCkzEnA3Ci46HxhuDSQxU+U94veAh8OtZaD
Dma25o8c5986wVeDI6vpMfKKLpywuDPYue8zexZN3YiWwtmSYMwt1mRQ836nH3FWp794AUUjI5uj
5EB3ALCsvEyw8X1Sc0c64JhA8aZsPupdt4vSxBvRlltU8llCS4UmsbNF2X2NJE6jJUfDyrzOKB+p
9i0PjO+tOj5r8vz6B9fBVIBridE5QvnOoDnuScp6lB4ZgASQofcrUgnSvpv+1UQ7IcAcAGvFd8lk
Wa2zqVsixzZ1Eukh1E5Dd9sMjyScBaHJtqE2zYXfDHQQqG3+HgNFqIubE6hg35lW0rcImtmjQcK0
+2/LWKkkRMvavHsrgZz2pNYYBOrSjtb2jzK6cwJ2Vzat3RTPjQbWruc/Oa2P5XF+qOwYWJpN9CwQ
6Y0qN5Ei8N+bRwXAaLSAaopu8dW5aayYruYoe5cqUtCmO0eBbfT/ot1xKFrRWW1WUT+E8XYSyZ20
nwxciPiwuHCgxe10oIQuwGYiO7I52a6tZC2/ZRUbT51RjMTA00zXA6eZgX8Dmo5S6Q9TvKQdU7Cs
df0pgkGrAw1oMoZr1NStNGMXqurOLMej1rV2KceukZY7qej3hIalaEeW4/vk81e/kgvP6lJJVKZA
e7tj9o2+gBnISRzaOtlBOi79PcpdKJzxEsnkbszY5WqTpjiFYnymvQnU1F9TLCJo3vTtq4Vxt6RM
m3pgHfSKTGAVHup9XEpOkktAILEEIfZ2kW4li7sjUt4qRhlClp661mtjA3TmoD6hVrDQvUmlLXo+
bAYUK3lcoKYDP6egBrwvnfqvfdHu5bp6uX7t/8OaUDQFKCtGc/midjNgCCFYEL2028FTvfmEdzdY
2ML3NMafvO90FAVhBtCKAj6d3+9KOylNDNOABKLxa4h88PE2vWgS/jOnPNJ3ayHcrtGWRjrwc5bO
RkyN7JBUP6C+5ibvGJ+SU72yGxXNPf1XWdzcs6WNOoZedDgj2TT4Idg5AhFHuCAcLqRsVm8HRwUd
N+RhBMQF24PeGwOB/0WAu+UqVmL5kVgy1FqpGng3t+Cf0xPfmu91cm7Mb/PsMyGFyda9XkvjLJ6F
qlulVcg5qEGGmsp0LHRwHoy9IJzefCWs5XA2ywIBQQ+gQ+TygGRaPaDY5fdOfDPslgyi5IqoxTZT
e8BhA3QEICo1jAf+rp0ZmhhkKYQ8golH8PXGdoiHCbLZwW3ulXj6FbtoN5z+6FLgMixQFYaBQOl3
sZUVx7HJoDNttiunh1rZN4Og4L8ViOorEdyV6KIEBM4M925JeXT+uCcgqKZC9Lkte6UbC7kIkEYN
YNr9vpIyRi8BUDKXeWXgbVgvZCpEyRuRCE4nRtC6B/MEEf2P6lt/qC4oz+EBpACDAn7mlnmivsqt
uGW9Js6JSRGxgk5FFJvqkZ3V32RpF2T3WnVCpUWwuM21mQowm2GGofj8+3ECGMQw93Avc4b3Y3Ho
1V6gCFurAbsQDJNsmpiT4VajjHNbRKTGRAUSuWNhzyUqseQLy09Cqpmt1axFLX9fxUVDOcqlvIhK
q9s2vKThQeC5NgWAAoWCTkGz0Nz4u4DCUJgeRSU6PupqP2eJX6XNq1R2x6J/lcPZm/If0azukhRs
VVmI/Ku2kyqzsKeuFTxDNn8JvBqODAgvmFn9/ZeUNJVYwqAjMtAnJtj9p+tL3fIqxur73PVNzThP
5+UlUDdPPeqgkXJHo7cwub8u5pMXUZaZJsyUI+MPCMV3+7g6MbTAtHUx6MSt6M4CdfOQun3/M8I4
GOr0WsAE6v7JjXDiFl1diUuZRCqKXhIguyTAq9mXkmZj6Ekg5dPZcFKWRa+kKEqgjX0FKVrjFvKp
Ym/XN217FUCQVVUdpRL+7JVODyO5Y2iaKO9nLYV2ofVDF4xcf3ZN76v4kMJpQJaAvHbUIGVwJmd4
kW7Bd+RbXvoyO8gueEj6wiGKkj+f5wQ5qdwJmeilJUNcEpfYC4w4cypMn0X7FFy9pZd+Q5v+r+zL
9e1Ut8/rY6XcedESPewszAhWitkzj+yl2+qGHpEX3RtO8NjEdgPy+taJv+YOOTxK/pIiFZXblO2r
8PErONvSmgpmCEOZIo7Tj/0dyHVjGw0SeEcaHrXl3XCQ9xgm0b3UnwVn/clE/77pfCNbrxtdo7CE
uFbvy3Pv9PmxiU17Ql/WRFXBu3BZx2/PQk4Y57GjoZtClmC3y5Y5ocHg5TBRpfRoDQptI9xHSI6Z
L9eP+HMBhhPK+XA0b9FEmULiht8GbwRFd45OR2BIvYiB9z/HkJwszuFZlPY0L3GQ/Y7s0MW3D5/J
zY/ZWcB3Ay+SBdbmk6XmxC3avbI2ckkyjAMt+1m+teTb2E07ZcCAX6ILDu7zu42TxPmcOZtTLZF6
2DXMaCLHBjYU5IJdciQYWvifKX04YZz5iRslHZPlUmZscCp004xRbVPyfF0xBKaUTxgqczjowCha
HIJ5KqfZN9vxAqRK77oYgYXROAszyakhWXhau4XkVeWzQR//2fc52xHJ0mj0A5Zh1W6bvNbp9+vf
F2wTz6JKu04esqElbqTvAushoE6bC8JEwRbxgbwUg14pCdD9l6fPk3ouRHlbgdnhSVPRZ2umYwkb
B44SPMszPzosSFGi3Jxop7jLP+Y0jdUeOzUVftT1aJY4NO2v66fxOfn++93gcVy7xmrR/AbGnOEY
XCKsJvHlg+WRzM4Ne9hld6qN9t1f1V4SVeW3lwcMWbQXgJqdz3Iao5yYao1TGqpd1u+ryJOIoBiz
rQgfIjhTrZt5q48RrEydnvPpdu4FI2WCJejcCSnV0LZhHxBXnSR7mkqbWrdp+kNwRNtSEJ6ZAMtB
mM5JKfomGpPIUN3mSFFwJPsACJB32THza8/8obryPlGcRvAoEAnlXEEhJ+00JylcgfU9Yohd1IcY
CxQsbdvhfCxt+RUrh6PjvRgFKnxp/47EXvnaQ3Dwf83HxRHIJ+vJHQXxyXtl7HPM8CGScwZlAbp3
3cTC0Ah8JHZe2OUBaJcHFdNz1JHvx93kZV58W570RzRVeij+nAG96aqP1XkCfIByXOI3cbi6rasf
v4uLVrMyt1pZndCynPuM3Rbzg2CvFzW5tnDOcaCwAURlhssAuLT7/jCfIj9y6O3gqi6A0lzrD4yw
ZSKbgpZb9DryJHfKKOVD2I24e71D0dqbCHPnWyq6lsDd7k6vOpoTSgBZeqkBlJruDEWQM98KpC1L
1hBo4Vmp8TNNxlxnEg0lPI+UxJ8AChBXFlrdtedRCvzRGByCxNf1c9pc1Uokd0zqhH7mYUTIh1E2
m4bPXXIbkMj5Z0I4J99bWtE1GZ5Gc4YU4didUpRcOxIJ1rIZ5q32j1cCedbGvwL0JZkt2cZp3Otu
5Vo+Bh5/iR58WzdoLYx7DVRyCoa4MiaumTwq4VvCBBr9uVYGX4k6qQpqBcy5AcH9d2slWf0QEqgc
HpQoNqA/CV3CrnKa0RZ6SE8T4vKlREcfqi/TiRx0gTPbijrW0jnF0MywajITUYfq14eFvOSvqEOE
qi8Sw6kGkaKmJimiDhXE139xDlE0MIjEbKv533vJN/nKDHCrygRrRNTwkajRbBPMGSRSLSJyFgni
tEJiKk2pCkEze5ZHp4zvCdldv02fi+u/KwbftjvF+kgzggeGdqsCG9z6Hh51t3PVHXApvBhvNeGg
reCUVC4m0IrWyGQdytD/yM/1YUFBao/TW3ZJvwf7aVfcLaiXGmAO6cP/TuHMrXa5hyunHZCpDM0J
gVsTGo4hH8P54b5QDFFssJhv3l+t9J3vjoirqbIkVMLecbBzd94TdIY4g9vesKNW2oBYFJyiSCAX
GaDjJAnaDqco7U1fw/B3fWrAaIbK939R8xIZE5UzJplaR4k2FsRlB9PXnfI29PLv2UU//NBt4Bp7
b+xlGZ9M/Q6b/HR9qSLt4UxJbCXNMGgw/3H4TY2JnVZvlaLb+nxOzINM4N1+XBf4HxzBx3XnrIrW
9LQlAfR1KYYtrZ2hhwEoUGcC6mpX7a9LE1x5uhz0SkEJuIpZKsOEBc33rDy3ObOrWND2LZLBXUCr
L6tqVCsoi/ICqLqxQn5LEkQfIhncRVMH8DuzQsMNUC4FhrZo71uNqCYlErL8fbVZade3YZTCPo6K
5IBMlJHSsXSRhVzuzpXLzAO857qmdX2HI1kolyZ/3g3flpzPaNjwmtGbdtQcdhR5zO2A4G+lo9wV
a+Y6zdV3ob0PLp9Z1CImsvuUu0dpQ+VaAoK/S5rXWb/tpodGuSviL0z+iekrqdjTxsKI656mftt+
t6qv1/V8+fy1TeUuVa2RajAqHJ2JfgfzTSMYZOt+xfNF6x6CTnCEgs3kE7uKmeqjqS3UumTy6zg7
6GnhXl+PQBX5CbCsqAOJ5FjPoJ2k0pNQVGH/zDTwRJyxYjVJga4RN0PVpqeHcL7DcMY/WwZnGrQo
6YsCdXq3mi7gJHYr6RRWusBbifZqOa7VtS3iMMAA5GLjIgy0Yp5RdopqFAjZzHV/+GDy/veVFEBM
1mOk4hHHMNe/FDHyfXGI7doJhV3O2wtaOiEpATkk375gpfCFYRVBFJ3swqye+yFwukqEwbZ9Zz7E
cE6+kvShzIyZumnBzjErMJU5HIC/YMc0ABM7RnCBZvbzukJspvEBHfn32jhDpKKnsInUGofVu+UB
M1f+gBboGZQ4GIPa9c+BU4nCJ9F2cqapZtNsZqlC3Tq/Xca4e8spdcGDSLguzgCNGDJPhhjpm9qd
0XKSeDF6eNBVyvaFy7zUaSWRQgqWxeMQGzHe/H2BJxiGdhtw6ZY7xuz0i/mW2t3rjCGR6g4zPkxg
+7a919/nx1+DvsHgqClpKMOwZwpYm8BE96GB8TX1WaApIklc6GImbTCyEFFh96/RXYLe/JTvQg/i
UGIijv5l2gc3oka9Rf0++5GP5XEGi4yzDlxY2F2JnlPzSdW/yPlOAud4YApM43/wmB+iOLP1f6R9
x5LcOtPsEzGCBP2Wtu340Yy0YWhk6L3n09+EdD91D4Yi4tc5m7NQRNeAKCQKZTLVqEEDQo71KfeB
Hx9rP7elm94J0FmGqTiXDyuE90WpR11BmDiaoEgYUHumKQjZm/b9p2U/27TmJB0Tb7AqFwVRSEuj
KLsLnxaQ3kduv4u+8NITvNPCNijknZzEk4a1d1DZhXQZauC5XeygHYw4f9wpnHzBX2Luy7dmUCdr
eimWenTrJvtuLx/zZ8FGp25maV50UB54/HS8k8kATtpLaAVTZcURqnul8sqysESu2iR1jy1PZQBH
NaLG1JpBcUgtHSHJ4ph1ysnp8z4bm5lA+RgyQTOQs0u94Ifmx7vwIH4WReiPL59y71+qPFd3Azv4
BpnYtmtUeEVsoEdFMBpQvwRupkVv29DC2R82R9EVTTAR0Ck7EdGssVMsuWhvhCx82Daz2nVxvR4G
TNrQBAFBjPXMB8lDldIfBatPLMkXvQaBw/iWH9td8HXbKueQ/2rLuDrkSbeoYyTCaJDd1LHuGpUT
Jpptyi/bdngfkQETBczTIQZ0CcQRnoYJYmxNaY8FT7eFZ4Wu9mo1UEYwhDJQCdYAGofcEqSdANqZ
7aWsVv6uN4qBhzxJGwVyuwTpjskRXdGu3QHtMVRWXTtV0NF0NC9/pL3124Z5q2OAwozyWNIWXOFh
eTR0V5cOuepvm+DABNuKqGd5nughKmadqllDH1tTyut25KE5W76c2jhELNkqSE+lDwXUZ5qXvoJm
kIxZtvAWpE28pM2v2GYD/NhpNjFYgjCLexQjomWxYtChjNn81pn00Q6lyFbPf45SsstE9SHL2+ft
T8rZNXauTYJDSv0Sqs7UvqbL62w8xzw5c+4CGegQwF/d6AbiENAG3YWgKiEaeAnCZieDMaaPxzs1
SkHN0pziJvynVMufu1Jm4hIoa2iq2WN5peYpxmS16a04caCR45Uy/cRXx1oCyAtqbigYtZFvUnH+
oo4ix/F5u8Qgh5gMIskJTNSN18l3gdZYacODJ946WOCQxN4IUnwrRbsbMcvFI4/mLYIBCM2EIraZ
R7g7ZuhWg6OsflV4+809vkwkkeZDA61Q3Bg0ISlYoBZ6MdEbt9iBNUBAgJeS5EUVbCWMjEqxdEOF
qML5xWRqI9XrtCgR0AQor+GJs0Osvs5cZCnyA9ihROgtqQZfWsATuOCZYB4qqiArcTQjhdzG+WMg
4cle8ljx/pIi/3MoFQYPFF2JJIVQGxhHwXgUxmEwa31OvMBJApvKSlO9B+EOMkiuviemsw15nKBC
oZ/g6rzW5VD2SYF6wNhAqRu3fZIFVid7guhtG+I6B4MMYBmspjZCONt5v5TMdovphPtyTxl81e8a
j96Gc8DYZKwxTENbpEjGZwpY4SeHZIOtTpyvx10UAxMVVIazSEHSg+6e7mXePFo6JvYkV9wpocU9
YbztYmBDMYMgWjp8xFq1aBMHQYa5tgV3vlPP4t10iD9rO/MzL5qhq9i4lFmqyFZPOvQCZKojQrSd
qJEDstjMGkPpIRUQeIwi0gTb3sI5eWwiNqq1URm7VnbE6kZWF6jBqRwLFPs21sTmYcWxzM1uBAAX
aBJWotcQEs7lsz5/CcOHRAKHnc6JRTlbx2Zlm1GMEinGksqktHMi7IRFt4u0P5jpf8yLsaQ2Q1Rp
k6bDlJ7bY/wp7t1Zu/9vG8TghjilahMM6DBacvXJJKOX9i3nnucdLpVBDOiq1FNpotchO02n8Zye
KQsMQZsSJafKOcER77JU6f5dIWGj6wJoenS4nK/f0g565TOedHiulvvSmXfpW8+T6uU5OQMeUVAa
TUdLAb20i5NnWdhv7xEFgy0XZ8BCVavRwHMYmctKcBpQfdbgETHy9lMtFnbYTKde4jUi8JbERBxq
YaS/W54zSPeN/ihywksOqrONtWoYFGU3wyVS43GIHRGMluAG3f5sHLT70FlbaCb45uHaqti5Wvtm
NuNBDA4Q6ptyzpOe5+Jsl205C3WIgVuaXKaJhNgNvhdobaDXB1rf37YXxkEgtpMTvXGkiQYUOib9
LRrvkmAC16Tf9KOzbWd1FObq1c3228ogMw3DFHFn+Cm/Mb32TFysDDO2jYoXt2Q31mhYUmL9n1mm
fzVt/Iml2NllPc0CXRHw6q4zd1GOysL5gDzvYyBCq/I2rFMU1mZ5ssE3aZl65ZGWN8TOOUQagwvj
0sYqadF7EgTSedS+jnm44+wQz8cZaNBavW21BIXOAcFY4RSPamJnXg5V2Xhv/swxq5Q8o2r4UHIM
85bG4MOY9nJXzviCoG6e5re45sn3rRuAfplCMN0Kucb3KK4sqjZ2Br6dqYIVaawrSy8gh7r9+eiP
fATWP0Y+oFDUq1UmYhWa5Pf9ZyK9pPXzWBp+CX0Dw4Bo97LftviXjOPFJNPhJeZiIpARrRjRvtrn
0PmakRDprOhtwI3Y2ZWdi5BJsZbv23bXPf5ilrz/nBLGcqZGQZm3nXtrJKqltU/d5G8bWR3lAn3h
/zaNBaag04dwibBpxDdPo40eZSxQSuzwLO6zlxSkIOAB2JOH6AdvdHgdEi+WqTtdXfodQbU/lGF5
acANrN4QHGoxPCU86paV74huStEUCSRENbTZvreTpV1bGCN6bLWycyIjcLBepzVCd/tL8sww26V0
UPfWm0h1GgJO80AEbbL5FC+ds23mI38DKIOul8M8WnU5FgShRP9ufxAhuEHrPPEh8kybPFLlub63
dJ8OOZmyZT7xYoCVI/7OOLNnKj5dJjWRAm7j2srb0SIGJwLgfUb671deMcdGsmgLDTxjVxG+mbNf
dv/3BPG7RTBXiQwRlga9O6i2BvficKwiaAFxQvS1OuQ7G8w90uEiKfUK1zB9KYrn2tbuDDy5J3s8
EQsNUHdjyAFG3tYw10ocKqEWBLiAC3Ovyd/q4RPH8agDM8j7bkksvNfTEqFVnTjGMyjqIYienmu0
arjAQD87Cxw/oH/uhjX2FQqt874ZM7i5Md0WBCPqrrK8EvkO9jEJx3kfrvWhXK+NfZHG4VSOuakR
Z0rwbEP9T54fW4w/lmoMKnPBGlJXFT8h4WC3SBtzPuzKlfbOOIMcTd4lNTi/0TJSj1ZT93cypWGd
oq9iAf7NUsgsWUaDxdD/HLX0cWiq04DoWBJyUF+1hUV6xY9rdOMKjWWWjd2EJafSyzmT7JsWOuFK
FWgEcxwZVBlFMLTbUcibtaWnbmvDGWiRhDYs+gUnpkwPcnVYIskSzX0X/sMD/d3XZgDGwMDpkhr4
2mp9roQQGlOnHrzpnD3lrYb++xWMDUoj6UWFtI3ilzd4XBxQiSJ7CJNCSQb1m0diFXYu2bwiOc8s
AzttZ7TLTNtgxeZEa1MQTXEEcl9ya0UcMGCnRJVIwZBoiyA2AmWK4uYge2tc0w8RDRWgruZ8TXpF
b/kGAz2pHqbyHCDVN3iGT+Vf0I1GG1bobNpUcKxxvJ2NMMmcy5naI9zTwwK6DgdSz3YsphwPWXkF
XLsh+9JFa70YqlOjOmE6FhYaxr7KaXKaMvWm6WV0yUj/0HbwziCDMmqTzKQycxUFAqjuOZT0Lbf1
My0QmA6vQMD7hkyQIjZJanZqoTpjd5qNU6/E1lB85XgF58Zjn7qNaA5hZiKHQ3UEp9Nv/gXTrR3N
qvcAq1veyNnaSwDfUFIRS6qSimnJ96c66wy5L+j8eusGfvlJdOnAvOYIXzSnc8WTuCvfeCd6/XK4
mGRgcZlKkkoxEgcqyR0xtositWuRWIl4O3QiyAj8gTc6wzPJIKQKJuFEHnAA5kO3l3baHoxnULnk
mVn3kcvKGIjMlTjpcw25nikqrIU8K9JPs+T5yDpO/THCXuxqXcUJ5KnojtFYOXPA9unSshiV8+JJ
Ja475MUYc8TypZuFQoRDToLyrHfNY5Xxbq+1rNW1C7J3caYvXbAYWFDtjq7oQhbUD06/F2TueUHY
WmL2nTXG+9JsMkAfCGsdKOJmt/DKH6bbHSibVHvb70ROoLH+AcEwBjZ4qMeznEXdRJJR6nA3C9oX
I9jXTcTB9vWo8o8Btr0zmIkcaQp8zkxlO9c6TwdZ6AKSJHPMXa0K/QH9ARykX/fzi016uV2FAkks
zkudoPF4Xs5ldhfPjRWFvHLpX3bqYoXxvTaE4o9GHzXNa4EOYFBV+8FTMls0oYnJh9ziPQX/8sS5
WGTAsKxyRa0SBGx6b/1mip8/mze1kz8NPh1fjjH0vI34HPf49RddfclUMAZVawG/k1g6oZAeS0ni
mPhFQfgx1LisigE/QYoruYWikiNBscruZ6m3SKRGVtQa9iwT6KVVn0IJqmip8tmcTSfux8KVDBQq
6sUjiXYzyqAMLURPJ1CVKgFtNYpBYxb/MOX4Xs0FL8rK22ohN+EgP3bGVzynS0sn86NsYMau0L4q
UZ1ZupbaIkSQskV6UkcwzQj6G4Zq7VYvT1I43TdowJDJtK/74m4RdTSWN99jOT7PiXkMghA6YWLj
N0ayb6fCNc3SC0jUWmFc3GgDpopVdDWbbe11QWPHNchfISk1JEpkG7r8JRFkuy/0fax2NiYovyxL
fCNNqQsNqIMyLxwiAN6mMtdA3RatYc7ocxr70xw/dwNnR9f60IBhlx1lYmIZdCaNoOPMt675rbor
HIhN+GB0HzDrF0LDG6P3RzRkHLksSetR68Uw8yInSWyC8QYvctPYVcHDWN9EmNgpPyf6l2r4Qdo9
+CHRIOlsHxIuEtDr/eqUZEoRa4MOs9F+QN8dmuZvwS9n0Wne4Ww65GHbHgfe2HbWIVHDPDJgTtSP
ofA9aPdD+H3bxK9p041DyfawCnoKrvAK15B2VkE+iWSlnZ10CwTo96BK9rVH4jVu/xlsUBBxEHfa
jfCZhz1/if3+7Cbb3zqqi6zgUY7dhOSBE/ykI4YQ7XmhI5xaaVFhG4EbR3MOBzuGOw7lqKB1HmXK
+lsrPwj/Z1mKX8nEy6Ko/StfGeOwbRQRod40vZSdaIs6jwmA+90YQIU46FKllCMl2WOO2Kmfl7ew
tqB9CJ7S5p686J+1G3O37TA8n2QwBYI4Y9PQYlTXHbL+ey9ZRsJ5T/F2hkGVHl3OU9YiLpc7KD6e
m4Yz+8JbAgMeQVjMjUFPcZweSvmYJs8mtxIlYnc/Hiuqf005h0EK/H73e0VGz1iI3V8og1rg6bEv
Ty89Lu4OaqQB1Eg7e+B1XVH42TLKhA3AwyLvaNg/BE+x8q0A46p88zRKjyXk7syGpyCyxpgH+L8s
knHxLAIf7zRhkZRM6TcXWOZM0NtSbHUXOJCRfTTPi0vJa9U7UKJjRkR1ZE7K+S+gfPkrmO0kRjSX
fSDRDofR7TBPj0aeNxUNge1eOYYO4WWD193nYo+5BLQpiIcgQ/FIEW8NE/rFw3Na/gvL2vW3ZcPp
oe71doK6AV7goAR+oo8DyGG+QgoRwlQWr01k/cj9WRPbhD+HZhfgz8E37B4C/UQkzutjPXmm6zrw
EP/pzJEuu0lHz7pAUMJWvsnG4g5i8NB2GJfXRF5QQo/Wx1NwscX4gyZJ0Jyjc0qdh7DRRZbOTV4a
3F5kl/m8D/eXR+PFGuMNZhtGUmMCTNTHAU2O0g79zvIXKEwekgPo9/6huQb78MecQXHn6lbJ07mo
ILGH7Fz5KAinefn2L/B++X3mRYUe52VGGRgQoulWDhLIPFUh68WbYFj3t4sZBh6FOY6UrsJzw2xe
jQmcWNnT9jp4BhgojKMknYQKIUVaHcv4OUo4fVUchzao/at9mNWgGgo68mr00BXejZgqFKqHlJsM
ps664cysFl6PCuuw0Arr4CV3v6POypPe8h/hmSbjJLt7KG7gDceJN6+5DnOXLWIu+iwpqzaLMaVc
FZPfQ0ZRDIqDWNf29kat31kXMwwyIIofsinBZS8ehn1y2+xoiZXPusLzBwYU9EgwtKRE9j6qlr06
mrsu7Tkr4bkEgwQD1PjiEOk9Zxy+TqpPatGumhtz4lbUOABnMhjQl+achSIKBP8j5BjeTLRUq4fS
Q5j8sr0/nA9nMoDQRIFmCh2MQUc26zG5q3LYONYNgGuMSBhXN9lUM5j8xXCa4GekcNXuWUlftxdA
HejjCbr8PvXzq5NKSqEyDYIF1EHvDPJumd2mO+ppYAklJ7D89VDZssWcGV0pyEh02EIiCik9J7pV
VFtyhkfjrnYwBOyWe7S9owducTO3sOuXcfcPzWK4IC7LZc6TGmppB4UBRCe66HYlqIMNniDeuqNf
TDBnSTOM2RjosyOtTwn5VMafemmy8orX9PSXyO5iiDlRZihlOjFwGSnn3g13+SFycLsGu4k2B/ny
aPEi2vXbXJIIiN1FHcx3jLNgKAIijZRRpXXDh8qjpAkQ0EBZsfH5tbdVhL0yxniLUPZLtmg19D8h
KJ8skSWpUHOKHrf9fz1Jc2WG8QjktFUtAUMXEJZSno5+dFvsDEe3u5/kUfc7G2vzpc6Wv28b5i2P
cRMBsGEEBWK+LDmZ0FNV0xdDet62seqKV2tjPGRUxGqoWhTDpuC5zhfLiG6azNVSHr3JKohc7LAt
E1kwpqJBXzpTJx6SDO0AGSmclpReWUDEvgUJxX9aGFtcEYtULSTaEUKkAykfan0vgct15iQIf2V3
PgDW1bqYOExfBKWQGmR/Rvs3z7q01/f9odorSG2hlQvtGXZ7avcCnnFU+YSHVrwDx9ZcwkUQBy3B
k/X3XUY1a4w9xiTBMhh7PFIhjkeq9Cq6ugpCMPJCzRMvg7590MLDnHpJ7W3v23q7y9UXpX/DlY1J
lcpApK+P8AY0g1Ztl3Z1nD06uP8P4+fQnvsDVmxrv7hoVQR9YgXDCqdQvTNLv0q+bS+HntEt/2Cw
oxEVrSl6bI/cRY6Guab0TYm/COlNkJxSnlDbaiRwtR4GMGR11uphxux0k4PgX4aUZTaZD9sLWs+Z
XRlhEENGxw1RahjRzuRm8gxw7GdetytP+rPUWJDCQfGS90jkHTO27wFDaC0xadKsea1OKRyDZsrl
o/Y5tlW/OKo+BkCc4iYH6Z/+ZO55JCEcv2cbInqjWyazAy2CCl2mwnDj8bhEtcv5spztY5v+oWop
m0gPKmhlsnSLXjXmDUjCVPeXjCZyuDImkjjbybMpvz9tdZCQUqVJ3DJRbFCh2RMvjcv7dgxmQPGL
9Akt06bGzZSfW/KDBJy3JOeQsf39A+jIKxBoqU6lNk9FGdhqGh1ConiTPHogkrPmtONsFu+7MaFH
IMXLoNMQrkk/k/QUNJygg/f7DG7oTdOGgYT7Uu0OQvKqmp+2nY33+wxUgLOToESKXdHbXRYcZY2T
VOTtOoMSUtOOQUalMFTDN+SbSncqHscLZwmsctoUJElf6TARCHcpBn7U+XX7G63N4F7fDzrzdKua
BTwyYIRFYhQisE72KNgq+gwEt9iB8dBrwQZGmZ4iX/DC25rj1H+52Q3owhJVMRSDsV6b3QByFES3
tI2tAskpgk6LDv1WYCDjIdz6x7wYY+IY2ey1PJ5i9HnKd930JRt4VIs8AwzQVAvY4kfKwA35YWuo
b8jI8Wju96J/wVXgkBQNhDVysJtRCtNlX/uCLUI9vT5RYuKKl92hB/zjxX75YPQAXFmTxmXSghTx
ZaLm0HuBaBrpXCIgMuKpIq6j28USAzWy1g9hQgfah1hwF0gtZLsxe1OnxE9mG+1Q1rbXr01pUUXe
P37HQI/SVLo8xXjuUOqkGe1rCMUO4HG0aH9ouafFxMznFaTX3wcXowweZfpUBFWNl2opKdY0HDT9
k6Z8a4i/dJx0yToyXSwxyDRLWds2HZpRpMqw5eizXILuhTejylkOm2FSijIMmhbwbSpvs2aV1dc2
/7oENwsvvuS44Yfskmz8f8mhSjmR9rbpvwbZua44txHPJ0wGHhRJSPuJJrE6Z/wpOZn3W7Ymt9Gr
kO/RQoDy/XjkZRM4mMHqNidZKghZn6pO1r0k1Y3A69LkfTwGMXKpFIOSlu4bUIJVX2cdGggol4Y8
ITOOy5kMViQi2mbLBfFJHTagCOusFFLCEi8y51lhcCJt1DSF6gBOa+ehk9xKps+YUN0GB94XY7BB
nudmUtRSdQiIVtFnB4+T703egDJv3xkwaKD+kjQJGtST4qwIB03lrGL1dBJJhdIrMTSD5S2AdF0d
qaKJ3EBxJ4C4SBLcTirRT11Y6Gmwtz/Z6mIuxtjMR1NAOz2uQ+Tg4p1e3oXqvxT7r36fDRPavC8H
Uijo9sqsKvLUnHP4eQtgzr4WEpnkaYfQgDR+BjlGPW04a1jv17taBBMdaJA4hdQfHv2i5BdjBZEq
d2leW/Wmlz8lyi6uz5DhSqu9qRcodT0TnkesZx2u/gAGCpZaV5tpwoScSuzuVB8SB0V4Ypt+Bmzj
sSGuntQrYwweRGIgklHCa3ZROreHUmgT6Tcm2tg4VznPDoMIYtdirjvCU33EPOqwL3uf28HGM8EA
gtaSHM/HWHVi8qUtc0tPNWwQb+xhbRJUhujE/04sO9KRGqE4hFKAOp3fU/WJh9SdjlQdnmqhiybG
LRqrO4+79FH9l4fMlWUmXNDaqBHkEKMJRfPUTG+L4YzVyzZCrILqxQSb3EjUiZiFgQKO2flt+TXV
n1PRmcwf21bWiwFXZhigyKRoTBdKtgj9Xc1S3PhLeJbPc2YHt7QponoeuPOg9Cc/BMlXJhnoEEKz
STUaNvwmmkJb2kHc6+C9n3e8dnCOI7KzwqpBwmKMEXEZ3YMu34rNWVH87S+4DoSKiRlyzFh8kEAx
ozQce5pSHlO8ye9jnrAF7/eZaw9RAhnURcESNNmW08kK2n9qvSGXJTDebPSBaHQ9kAd9vjl4sQRE
9TIPzOmPfNz1P0bYrktdDdKg79GmrJ0XBIotnhAEslKR072AgjNFpbXcLwiz7CS1+h2PC2k9V3hZ
469/v3qZpXM4NW1ag5XoEP4Uf9I/IHFAtbsTbNCcfMuOUGe2oTuNsZHQaTze6MhfsOqyfMbpe6Ws
FpNGL/+TXk1TC4JTP2QqvTqAYjdxjRzaKLGXtuiZ5mD+OphcrLM3aVAZAdinACYF5EC7nYRwsyiP
TeltH4b183axw1yYQqeraUjgSUbxXdOPkgaN9X9KghFDNkVJh5IW27sh91InlwMiD8lo7KprPHVW
/uU1eGWCuSKTJIznUkKHdzhDfOyEG0ZQ/ukGuayCuSILUxBFkGgrTtDcaOF3qXxMeQQk65t+McEg
RyHnaV8HtLoGGQRBfDba2upC2zS/b286/VM/nuyLHQY+ZF3sJrFDaqCJDXtCLBZVb8G8LwVMEvA0
F9Yd7I8t9gktFoW5ICwEVBXLvmqSoxhWu0SM99tL+su1eLHDXIs9dGhq1cS1qPjFE61YN7tmtmln
EB0YTZ4TXuaItzAGH2axaoSkAD61oEo1Q2siPklMDgzwjDAw0JNxrvsQMQUEzqwhkSwTQjB6+sb5
eOtQf/l4DApEiViHtUGHSGz5lXwqXrM9BG6svrYMR3WbxmpP3c3y0/Ci+8zmTWTx1kj//QrozVA0
zSwE0KbJdwWtIcU5lTnwsJ5UvOCDyeDDUEliOo34jsZZO+jwjtyunfQJjO1O6GT29udcXZCMV6mG
RgVoEjKbllYFZMF6HC+5ulcFO4luwTmybYIiwYcTfGWC2TCS5HWRxPhmTYjR/elTAIbAyA8g3Wnc
5fwm3FXAuDLHbFGn1lNemiFl/tS/dXtazB2ODVpC6HhLY0s21dMobN6IL13F1iqZXetSMxIGDang
RU5ujWKwS2N++G8fkkH1Ml3CtkeiwqmEg1RnzmJ8SY0BpTt0r057c3r9b+YYhA9TpZvSFtdtrgw7
GW2TAfK/jRa8zaH0BFppVyW8cHR9suVq8xi0BxGJ1PQzkFH9JflX4LEVjHhvxaWVfEp9zZns2cG0
L1Tc9T0eSCfypT/OvJCVs5fs6ygsGzOVBpRBWgiaV4eoeNz+sqsQdlklW9sVVHVshxS/r/zS/Et9
2aedzv/Ua3BlhkH9FLKCuhijuCtUhyw9BMc2ud9eyDpWXZlg4aNMIdahoIYjHmjnxGR6gi1DWxDr
afx4PvHSs+utAFcGGTApjdYY9QCn+zfRgmDhsnYCR3nU7/UDJWNMzsJ/wy+21Cspy5xUDcI0MoNs
ZZ4trfwy5RC8n6xa2ZOBN7vK8z4GSeRKGBqzR328zR8H5XXmhbgcgGQ53dTeyEpRQv8VWVy9/dFk
PxqwHiSPQvnlP3oHgyC50PbCkiPZTRkJFujV5GfVnex63/mhx2vYWA1IrzyDgQ4BrDH5nAE6otHr
BC9WburmLA8cj+dsDlsBHss2wksTMD8VUIfTqoNJBm/7s3GuZLYEHBtqHAYZim+6cA9VX8usPWX5
tG2D87F0BhoEMZY1OSzxXi5+9uE+D3vcV3up7t1tO7zPxeCD2MWmQCqkAwk5d2lht7nkbFv46M2G
LKoyUVTN1JFbZ7Z9qqohlwqAXKIInqn97KBLnKsCejAmkMvzkrYcax9eCFMTtiqVisirmxlzye18
TrrA0uTIjhdeLvXjx3u3NLbQZgytsEQK5kaMuj0aoxhbVTBx6hIfne29DdYR0rpJmwhDHWnrBQ1i
it7pZm73O93m98ERtaJphqTpEqj9mciliQmGyAvwSUGG6xc3deAUR9lHStBLDpnN61D8GHG+N8fg
TpTmU6/TBsWY1C2GycWDpAlPkbTYERGOZT95y9Rz/HClj/y9UcYRh2oJNDXB43G0yUG8Vw7KvXHI
D/FzcivYjRuBS7U7IFON8IXqmxe+8H37JKy7y5+PzEYtsqhF80xfleHidsoXQ+XA+bqrXH6febUa
UinJVYu09FiX9mzoR7GNfSkdOB65ElO8+5BsT1pGhihpTTxJWtVKbyAbZZU/tKfSBF8r1faVeZn+
X9MKG97J5nGT0DQ0kmQoZy2lj4TrfddrdiRWO3i0FcvLTRjG+3zK/RFKZ1NXvrTR/AmlG6dqm5Ow
KG7Td4ndyMJLmrSfh1j1xT4KrEia9xr+nwT1oW5LvzAST9LrlwxswXKfH3u985VK3cXLD7mrHDIK
dtgF4HUj7tKNuVXHr6IWEytWyoehSw5BnHhTGdliHH8CtehtJ1bOqJiP0Wgc66l6rdvExQwr1IZQ
uLCDTj4QRbL7CfI/pmmbRPwJobPYE4zsQQ/lt8QU3bmKLFksvanp7mvC42r/Ne+49WGpx169ltso
aKbQxGUJ7UfnN3fO6EW7xue9G1b65d/7DPXdK0uTHHazRmGsj2zNXyDlpr8Ckl28+2a7d4oHgrap
AclXXhPTSur1vWV6015Z7scMrO31jIAASquCl+2nE4psL8PReAoPsa9Ygys6uWSF4Mx43j7wHy/x
96YZVB0Qw8lqmuDJaT534vM4ngsoRbY8Vcr1O+9y7hk0rUKtkGUFdx46UcX5fobGajLeBzMYOzhR
yUp0/35FDIZmqVlqvUTHDzCcHLshUvjxodst95qVfke9yE/OS2Vtf0X6mxtOykZ05djI0M9CIhOM
gqIjCEVoxYaUWV1lyFaYRe6Sab0Fos+7uGg4uR4OpLKhnmwGYoPcCGRwZI+UzznGAxUOanNuBTbS
gyYvBqnGCsRqwvTZDJbzoovO9hfkmWCCPD3vUm0sEeaH4+iht8WrMV/x30wwSKKprRFXGppAdHKK
lrel5hwl3hLoRl2d4joPAnUasITSdMP4RhZ4KhK8W01ncCJX2j4PaOPP/4YmwvtuN6DaD0GaWx4e
8nyaQYYEJC/dbMCnRd849P6AWEs/kB2v7sRzXwYZ4nppMFyKDFGN+6sa7FnHwFX9Y3vrV7Ll70BB
Z0FhwfAaag10vovyKklgKUDccU/10sRjZnOZY1c6z94ZZOe1pzrOazmDtGJ20nwdwvTdMdiJI8Zq
ml2+p0nE2EvAH8A5RisdKe/tMgHW3FWN2mUQHBsPi6fY+i4rrGG3+PJ98lVD/dqE3tn37Y/LiZQN
JvyXUYioCKW8mKWnIPXDcF9LtVX1D+EUW2bOyaSsnjIN4y+6piiUNPD9KWtLsZPEkurEBXsyPc48
Uhre7zNnrFsk3SxmxBuy6SdSaukZr61upT8be3S1BOZkBUImCMOE4DTZAyP0b4odgfgGuqJg4Qz9
GYE9OZavdHaosSnr1/Z2rZ+FK/PMiVMmsVbVBZ1dBHqu5cG4y97kG/OL6FFdkOWzsXAuR94XZc6e
aiaCphEdo+zp7VAe9ZZzAa77/GVBrKxfoWDaUAsnZOtfF294ot010kPl9k79q+s3vuXNhqwD8ZVF
5pSBwniqNB0uT3Uuln1rR57moKPQ7/zggdcZsArEqCODTkYCVxjbTlrrUdglskSQruz2rW/sU+gx
5fwGgNUH9pUduo9X95dYB7KGnDUB5QDlz4hd/WG+Gz3oZ2FSNHDlp20/XHeLy7KYg5yRWk5QU1Qc
UBTv5VC9r4R8t23iL55xscEc5qGqjahXoJdZlZbkgfn5KD1gNtsZ3H4/QTIuOpcux+RqpHv1FZnD
XQQNyHEihGPiId5JL9Gt8bl6059nfEc82l/kuwgvCKAwz0vWfVIXFaL+YuRnBTSTaAmlPER+pHSx
Wg1XtoGnI5S9BR+diB4vi766fRdz7KELA03LJBkdCKYA/ZCXgKsbzFuQzByyPhUyzSiRDFH84SRB
TEZwx7vlEO1SL3R4JeGV9huA8tV6mFtsUKSlFCO0O1Cxvy9Q9EX3TYCO8QjTM3SGILAgWbfDtU0L
qKC223Yb6uwfHhBX1pnwtydyLYCdHfOWyPWElVWJ53zgxY88I8wBB6dIlsoTHrhJt6ddEDIarruf
2wtZdwudmLoqKaLBFjrCXteR34ZbYGhUkDJb4eqR0zP78VNdLDBnGrQ7pmGgQ9oR58wSTPQjLGjm
F6PHJuORtPMWw5zlMJJDSaPK7pBvu4MQ88402rft77W+J5fVMJcxiP5Ank7HUvPyGJg/9GwXK5zG
Nt4qmPsXEqkj2OZpLcDYpfE3Ma//5YLX/6yBff1KYiypVYW+dKGqrF47mSLvhl+9mq4sMFCg5FWw
kAkktq3b7E1E02iVVF3dp0M9fWcpCsZnt/dlHX0MUUdawtBNIjMnkhRDpbfgd8MV37uKrbjhwbwZ
bHSBOuSF99biWqN7eHX31mPXD8aAHs0ottRvxkHeqbnVfjbvswcQhnDTvKted7U4+u9X5vS0jrKo
x+Iy83YebsP2VeTRu/BMMMeUgCJ0CERcRyJ0jpU8duJ5eO5MY7+9T6vX7dVKmCMKFoOinQ00wGt6
ZRmdV7XHWR2gNXEPAhh72xZ3l5jDmpdLZsz/j7QrWY4bV7ZfxAhOIIktpxql0mhZ3jDadjfneebX
vwP5XYuG2IW4uhttFFFJAInMRA7nhLhJQ7frJAwWvFSGN+c5uKqPifJcK6rdWW5vPVkgMhfIZir+
weytFsrd4gJGTw0NyB6dX4h7yz44z77mRZ4lAG0THB3Pe6uFUm8UC/YUo6pnINjupApdqH3nX1+S
SAx3qYtQtSSjQNaTTi9a/DSgHD7OovqX6Mx0zq9LcWokFaCp8diaPeRmdgpmHs/xATUUVzrIjeCc
NoN1S1cMqht4osrcolqiyMtYoNCv79gkfLp7w+QUAr1vUBYhXFnJ4ZaVxfKwLCP8Rlbai0988yUC
BO90TJ3JMW87T8JTJHQTRwYOr+iJvL1GLI7oCK3pG97zynqQpKv7qkfkPhCPRJUdqUgZp50dqIo9
5qNtmNIbg8p1ddl0Y9ZvqbyXkWnV/uIWrKRL195O5OX672+nbFYCuKOTJWAYBBnCI+1S/qV7y4ne
gr4c1CweEJwcxus7ESe7EXHIbcYzK7HcSeZyRiM1x26OVu+ZRoZugPi2DZJT3oq6UP7lMrzvIefU
ZiSK9SxFss24ab8Qv97pd/VXVhLLPHFHu2hhnE/r+2Su8wEqWilfFGMnN9Rujd0o8tQiveB8mSZp
zdBj+MGdsrNWPRa5kHhm01BRXTdNgOirpsxJUOowVCSANbj4ac0vwDwT36iv5lveNQaPdeijZWgn
0EbmSz7Y+5VQzn+27aKlChDRYe9lB/ytbnAXH6cXWC8TxSidkeTdWADMi/4W5fO2bctKNOdTx6XR
qrlAgmjwNR+101OM5sAX4y5F9DOfO6fYZZ71VUWjVOiKGPrYb19bNudijZZMYxvjGTZGGI3SMsyn
nzXtmGteLoLfEIniPGo/gDxUnUw2CqDaZZw5uf6Q9uhSDDFfoghi5M3L8L6nb2XOlc3siyLSgnyA
liavUeVNxsnqQ7tI3OtqI9Cat3nBlZgOlqSKZvRZdssLnl+2ZDkJuVPyfTS7Qfx0XdimH1itibNc
ikozra7xEmMtiOkxBdkmsCWOorfx9ppMChxFgs4PkzNaVLOqpajR6TgV30gvO1HwXM2TR+bXkVA3
paN/fVnbR/Uuj7Nbo2T1aTpjWaPyhJo+uBRTu6V+1ImwJUSCeLsiSVUW9ng3jXLrSXSxq5ReJrl1
pGL0rq9py0gqsqLpVNNkHBnn21B+bDV1NlBeo5ZtxJhtKkRp3i0ruRbBaUOu1sSSA1QeKg0jU0py
0efy0mmiWuRmmX4th1MHvUvkAn6MzfQPbv3QXZSTfliOaOs9mh5LmicIiZOdTgVXazNvrsi6aRGN
/eWZVEqrDEtpQWZP3wW7yBlTz3IrLwUNk8cIjslrL6rmbFmolUTeaIRhTeNoQilbKoBvHZj2qI1O
PCGADVXfSP/74QtLW4vjlERrA3TZa1hgQ7532VMIlrxO9I7Z0vm1DE5L4mUGHxdFkrnH2DdBfUVr
vqvWkzp+4g2zlsNpSRCN06KV0BJ56YHUjeL7sktFgfDG+PWfO8aZiiBKLX1kPWkTPCXSy3ucTe/3
APyc90Lols3obb0mzl7olR4hREEvn6agEyY9MvULn6xHtGrBJ4ugTUQnxf6/ciVFHZCyRD0CgP+m
q5noYwB9s64qbiQtglGzzb639cq4iIOB56VhhNFLAKf4zU+8m27IuUZRjNzqkq2D43PyVBt538vg
IZ4MnQyDYqPARW+2Gq2/gos92j5I8L5HViQ5NwdW8V52/bkD8Y6IfG/7XiNHqahgEFJ4VPSuqE1q
TvBoasewD8DubYCSPbHz8R9VqKPsRvERlcJQcf5fGLcqOWn6KCxx41him5HUTSfqDQ7KfUANNh6u
+5nNR5QCpHViYtRYBwDUn1pjDVqL+BGxI0PhQSvo9+kU9m6zJ7vZzbzxe3YsbkCVLmwTY7bpwypX
crlgLi4wDTd2LKN1mDA5uwDo9Mcv0t5od32JW+HIaoU8MIYeaSOtc7wGmvKizrvA3NEcr+70B6n3
ffp0Xdi203lfF48HqtfNIlcdEoOMbI0VQSI/3NVuYUs7oFoIYe03nfhKHGeerZKSPGTtAzn9CmAD
jOD+01a5wJOKhHC2GYUNQ6tqRhda3dDsJm6/JonA/G9b5tVCOMvcVUtLFhkLYQ0f5ilxI1f9yQqn
zQ5kTdcPif3WFd0jnF0u+kpNaza2pY14RSfLIe8mwZaJRHDGuA/Nro8JwzvUdl18UcUNK5tmYrVh
nAlOrF4vhgFq3YIELwKPBy7u7gc4uPz0URTRb9Zl13eIsxIVtFpqYwAsLIBxuJ+91sl8EjjyJR5s
1R92qVvLQpDnTYe2WiFnIlKtmZpUQT1xDu7S5ViCfiC09jQWjbJv++l3QXwTddKmWt+zO8soPCKn
dSwQVSs71GFP4IoSaPrWI0xRLKKi+VZWVB5uL2wQqAYSmwSPVFvH2xU9xSqeKlb9taifO4gN/rmu
7pveayWRsxG5WZM+S1k6RL7RsictQMb9ew4+N4re/+uitoP9lSzOVAxxIEVqCL0fneIQgIDPumtv
JKeWEGblB9bQ1J/UhyAEL7tAMvvlD5caCIboNGLB/tuXrcKfCZzsVsrG39Ha6YSzchdX0U1Dhy81
QURJOjRBI28NX9dhagMVSJ30qUvMdF8pwJMRfIws+BjuviRNKkUje/OwlzY5Re5gl2fdzy+icb/N
VmRltWzukgz11GFwHXaTZPIpWoqdXqTgxa6+j1Eb2fPS3jVy78uYHG375RJIxYtEhnNbhA9trTzq
rfWMMPV7DfCzhTaCMHHTCL5/Gw/QgdGBnEYzRjLSsL0pFKBT95on2OlNM7iSwb+BwixJO7TbIPdV
HGQYptBjjYIAVPKyG1EosdmrvNrtt7h4pWRql2byXLCy3xmzHs78nPj6wbxXyRsVM3tVLnjwiRrQ
hGK5WzXHhlRMMzNQgZd/UXwdjTHgSaemA+I3RBa5HzyAvm8v2FvR+bH/r1Y7mJM0ZzO6cbIDQIku
9XPgWj/1x2ofXMwjezLpolErkUTOM9dmk8lBiKxb1gLjWb2rI1FlevtmWpZmAo/b0HisD6nVSNsy
Xp4EaKfjbtij+/HAsE5bQYfIpvdS3wVxEUDc4SGRkxGjiWiaJ0+tVDhk0GwUY0TGZvsKvEviIoGu
jeVRllgKFpVGyY4YDM1Od1k0HfuiUEDd9CardXGmLZPIWGqY/3WHWfe6dtkng3lWSvqKkYFDlGkA
A29BQNIh7z1P4FVqfGkmFghmx9gGe8glmdF9R0K77TO/TsN9FA7oPbGcWisxMdqCA0rXZXspIi/P
kkPRLh6A4b5c1+yNkXPkAVaL4KymPOg0mzGl+Fb1y9z0G1hGXbT+q3f9M31YTh2o+RBtODUAR0Aw
ja6FSrc1QN4LItHNyFpTVRNJPgCa80gMbQJ05JAidVmkZzn/S8LEbP+JbhJlJYK7xIGe66bR4YGX
UmeZH/To9fpeipbAXdnKykYKTDVwjVt38nCftm5HRMn47dcBsskylQ2Kk+OsfEW0KOwlWPm3N/G5
R51W25VPQOtxRAq+aYJWothtWxm9UKcUoI3IyCvFTS3hsSOwC6Lf52y5STo1mRaoHom8srsEwhfo
pjnQqKITEL4qOj8cG5NBijtEn+goD3atDQS7fXckx8ZJfTE1yvZqfgvjZ2OVTK7CuMVq5vYcx4md
xY/X1Ws7OEeTpIUcskEtfozUCEEAGjJGuvGIch7oM320SZ7pN8ZzER0D77q4TW1eSeOsWwWeYVKn
cA/pcJboyZBvVZEL2tyylQjO9sRzNC1yKiFEtsLbIgu8tggO/9Mq+AeNbrXSbDUU6B3kVFvnvrzQ
QRQcbCZw3pfB41kos1yq/YSdUjFuUgA2fDj2Z9ZumTmawMNt+5yVLO5OGjNwZkcNiBOKtOybyNi3
Y+xlk3Ffk8m1wD8RjoqrxHHnGD315F6l9lRhAHcAd85c20uq/0iU1g2t0R16TAQmKMMq5WHKk9sl
7R9KvXeIFd/3auZg6uQG1lQwBLGdFtIpJuZAnGUQvidcadQizVLg+yzgYQXKelkz9k2bNLYC0qLP
Ia3DxRH4OAsFN53y56MTCy14Ne5Nnx3bMLGLSvTK2bwrKwncqWQ9aKsnBcFaPjwzom/j2UwFj+XN
u7ISwRnLrlbyaK5V2H0rv0mz9gviHIEib6/CAJgAqhhIxnPXcZBCwyIlVmEOkz9bloMX5nlOU8GV
ZD/z4XkKGtD/F/Oh/XqRO3PAf3/lWS/xDhUw0DSLvJdgNXwPdkUztQpVRGe6FZ/LMt+VufoyUPl/
2zSNO/pZx9LLBamZuH+oy3MtHaXhM3HLasO4o8/NolDjRcF0b/W9Cl7qTBRUbOvW+4mw/68cfbGY
sxTTCPMMSnQs0MtD5f4zvn61BnZaKxFTFSogjtBx6zGgWw67UhX1uojUintlkKiTKsIYuSe/OWh7
VtJn8ArCNMNm1E8oOpEsvFuAuvHnSgrkdCKlwC0hMF9s6rnyw3vGoNramHwHGY/kBijjBo5wGmk7
pWRoYBy0DFkGkMSfotU2aNEzZDF4KNZIqdhN5UaRnaOKi745GVUKSbIxoBFfxhK0xZ/wpCvh3P5W
lWF0c4lo0CLApcpnIBKOTtv/9yCEMNYrMdz26mFeh2aCLsS+12xDbgHR+8OIhAUzdmc+GKGVGC66
MXWpKvsaMHrwQtUh98LJHuyVFxLHh5uzc+uVcea1Dywr01mAqO+in2xIKd01eym09cSOgc5W7AeP
9epVDj2U36PalkVeip3QxzUbuOeWBkfI94VrLWlBdowkRisf6vinav0dDMdFCHeyaU2MdzGcNekK
DYPsGp77tfJKy31S/7yuiNtPoJUA7hrQybT0SsNsQ+3NKAsix3mU73698SOB6RVtGaf0fWi1AOCE
r9IbbbCTovWtqmhx4/AkrkQM7Jsea7UuTvVlw2rUVsL5qFXm9Ip516kAlJUq7/r+bZ6PCfNhoSfb
sHie96nSAqI0CCHbvtzFaeyPWi3YNpEIzmN1INfpSQtbEaBA0l0WIgiGtqswqzVwOjYAwNvQAjzl
A2r6akD9VAV9KW0f8kka7ZpUP8KhcbIOA5WRfkOGBNipf2PCzNGs6DOezdTwxDQthcAh/GmU5UXN
aBfi1a+VF9lswGkggmjY3s3fEvj2YcmcWqwihxKWdx25ydTDdYXYHCBT3pfA4zDkwC9e9AQErNpl
cFXG/noGpigq0eV94BoHzJBdcgBwYkPhu/1QOJC3qfgm+s5lE6OiROMUf5nTQTdb5DRC8xSHf1fa
/Ri+Xl/j9rNjJYMz+LKmFt1YY/iaMVKrznJQ7HKn3U7g11HP8um/p8qCG7NkzQTZGiiC+cZb2WiN
IDQWcPYZk9NM5Q6ZVvf6kjbVYiWCs021HgdaliHZOUwvRUTsQvmU4q0kcOeSRhrQ+CwsIlELR4+Q
eGj/exD5P/eJO5ZJp+mMJg/AGKZnqT1p2WOZCYzRpg1frYK7oL3U1zHanZDGUj3SHofxy5QjyhW8
azd1+F3KW4fOKsDNkMpKB8beLqUPQf8Sqqk9Ff7/dOJvjnElI+yKXiUxPKuFJpHpSKbPvGVWa+De
MpiL1fVynhgl1DeDFs5Id0MpgkvZjmJXUjjnkFOqBlOWMAzL9KGJ7fyBjb2/ERsZdmErXu8G9nAv
fhEKFOHNqay2D6VAK29Z9TeQXxXzmzHftf0xze6vHxLT2A9R1mp5TFFWUuIsGdMZ0ESg0rkk5s88
PobZd/RnK/TrKHy5sRt4TRhnA0hRmrK2wDWkY/6tmGJwxIY3ZhvexabkzIkhACcTmBy+shwuizyG
BoLzygzs3oouGFH6H0VwBgH0U5ExtKjillXraW3qydan8s6WZqGrDJzZqDj8eUKzHqFuqUOERXMH
4Gc7Y6gFq9i2Bu8i2EaulGDJSqoBERwvtdQvu+eluCOxCCh126VZpqpbBuI4g++MHswCb16W3s7Q
9Nfu5m+JnzrJl/ag7pdnyRVBR2yv6V0cZx0GMM90EWF9ScB/ywZUaqLp65BLT9fvz7aOvYvhTifK
jLmae9xSIwicvCI3JKYCj8As/sdb8y6CO52kRotE3GBuKTnE+/RIPbKLAK0n2rDNaRTgXvw+IM4U
9LRXGylHsbr0Jl/aDy6gw1BrLfzQ0w+x03+1XFZzzY7R/aegUtayOcsw9IVBZxXb+J/uu3xHMATM
MCfVvXkQ9fIIlZGLFZaimknCUqAGiO+BO456MnVaV31S3urjlegFv914u9pczlCEM5IEzYD8Xu2x
gA4JOM+4Ky6RH2PsTblFJ7OzHH/13iIPf8h2o+xc19TtgszqE7jIghjpREqWNxsdaweOPrgx9bV6
G2DMnkWR0rap/61MfPMmkPbMTunwpuoy1V/m6IDL/1dD1HM8Ybt7Q9QewK7zlUvCt2/SycqiWUZA
0/m9x/rcwiO57QDeqXnySdRgIbAthLMtY64Sk3YYuGtRm7XAP17cRXFjXz+vbf//voOcZdFUraft
AtTfRrroNPKM5hBIJ63/DL7I6urxnO3KtFi13CAwVy3XaC+0/Ov6OrZfv+96x3dtJoCVbinzkaPT
nGUv8yeQPwSH4GkEQ656Km6mRLB1AqPM87YvMP1JwpRPsUCUUId2NGaCAFokgjMgUoQuLYoOLMym
YzQlsPa9ohwEGyfSac5m5EhbBgnBMsijtUv35U0KE1V9YU/b0BWpgejCctYh0tt2LGXwFUgxik65
Gjw3ZWxr/XLCfOndXC/766sT3CG+1GmGcm/qOiYRxvYsx2BACm4RoV2Xsd1k9656fC2NxOlYxQoC
m+xs3ZuX8Z94X+/6HSPvIzfdP4MnzWgWaZz5E3D+eCmi6cFC0RBoN/wM02JoRSrpOLuCXkIwsxd3
VDS5uqmC7yL4N1wl05iSCUnhLKlPQRTtx74TZK42D2klgmvfKIAIbuagd2REmFZ5NsbHSZRG3E40
r2RwxtSIixqIsMhItccAjX/jsTvHe9YOaBzCI6u1RrflDyAvutVNsxPVR0R7yBnZdO40SQEel1vP
xFnUAkG2qNNRJIL9fxVcB1RDsxXLGQxEu6nzZx08BAI1Fx0T+/9KREhJ2YaYTHGVS3Ho7lgbGbBa
0F8IFjNUqWVbbC5EIrmAbSq7KDCwFLfG+FVpUltNZE8B0PH1pYk2jzOzmHU0aNDPcOsgaZEiCioV
bfe/ieCs7DLK6GKTYMlBj+HRDnSyNBcdEPuND9HJSsc549oso9JlEoDz0OlX2rJXHuP0xIKv0S1/
ginoYvgpQDJQDJtPn6qEvcvmm3kXVQ2sjCC07g2/KvZ5uw9NQRJh03esRHBmgjZDM7YM0kvTQlvJ
7pfiy1LdKsSdoh/XD0skiTMWud4PkzHpeAyTEwHGQSHZWf9jmG4t1bsuadt3rBbFmQazrxbkSrFv
0l66DE+Fb4w2puR+9j5DhUfJ1EvdBVMu1A1EE77bw10r2ZzNAJHAYvQNQqbwS/ygewA6P0au9jD2
gFVnkNzGAwOsFMZN2/3KK7mcIQGnWgnePth78xF4O475w3BqJ3hNXlgosEseSn/cD6+Cjd7s7F0J
5UxJmPdZpMSApykXL5sfgmUPoFPbDM6q+VMnp26+mfuf12UKzMpb39LKYM6ylEvpAu9chi9xeNuV
n4kOV0vibMoYK8lSDjBbjUzcKFD2QyOisNrurVrJ4GxKCsplUCwiu9V6it+ch4Oyr/8OKrt4jNx0
RzzrMkJP1RcgZXrzw2MCgMIJ5JJMcT9BG/pHtMM3yZilJM8Jmqdc1Oj07rVrnCD9ev3Ituuo7+vl
O2TiNg70YoKRGZ3FB+QPqML0Q+fpfnYURVZvodMVe823yeRJ2beVBjOTN0iMBwsYFE6SBQ/UqU41
OXLyNSpv01LgJgTGja94L2RerKGBxSHyLTC6bS02nCH5KUXfWl3Umie4ARpnYSa9MuWwRdQFoD2J
3rWqc/24BPGBxlkSHc+JgISYlpra4rZvRi8Pg2Or1YKLtv24XGkFZzx6qZX1qYfmMaTu7qCiHfwi
PUQdxpYYMlMGJRHExP9iJHVFBaiajvIfO8aV8VgwJRUZJpbWABdhcSMnP0YXFATsxQnvGEzYeBJd
9u3dfBfJ2ZMgI+PcZLAni9TZpX5LyIkOglDrX5wOappoc8SYhc4dWRyGk9YAk8GV72ew4uL1DEZc
08nP9aH3F0d2GRyoaGp6e2XvQrnzq2TTjKMcLzSj8+VudPXu0AnpXpgp/Hid34VwJxbFICBtagtA
zHXpYezqu9nk+0bNBqcOo9PcN3eyqjv1QnfXL8F2yg0Inf/ZUu7cIuBqo/8Vtywq7dlpDmQPXpLC
6X3dX24kV3+4Lm9rMzGciJIUpsJV5S3rudJM2lZZNaCFwrVipG91IKqKulm2zMZaAmc2tGDMzTFG
h4nSJjdq1zqN9Bm0urUITg2HZopADAYrWMXkKSlHO6f1F9JMAgO1aTnWcjjN0wMg3eQqi/sV8ylX
9LulLuAZwe/a1/tslL+Xo3ImsfLQyOVNohjAv0yPWj7tg0zdXz+3TX+jyrquWkQ3ZJ2fLS2KQkbz
OloaCH4/JsgJx51PCPbXnIeTVMgHzPu7kZneBLKoj3azwrkWzsXUMR7galLgdug7V/NNy54UkDii
d8iW3cQuH2cXb+8awzQilLRtdX1fNRdhZ8sSjoaEFjMlOCbkUFrPg6gZVSSC09duwlDgxJqpjWVn
Aol3Biy19UVweuw7efOy3kBOY/VwqORZ+dWd9zbj19n5rx7xGRuYuiP27rpIppvXJHK6K1VmV88a
g0MxD2G1mwEg0JO91gtC8+3b/n5AnN1MaUOtCGNObtXtu2o39AKXI1oGZx7NIVITY2bdk+XdMv2z
xKVbgh80zWvBfv3LZQcGiE4YarHOBcvKEqaUjqj36Lt8tgM08geH7IRm7tvlyMYw0cAoOiO2OR/P
6LdIvgJCe9A4jxXyPiEhX6lC7pqo98fc8OopddSQCmq4m+9VVX6Xxz3Ch6SMe/Tw/MLVbm97T/bU
59CjXuUZqIP0B6zyhMyxL8LU3b5j74I5+xFFpQpTin6oRCvdheh7K5UdJL0ERnJbGd/FcNaiy7qi
TFLYyKp90tNvsQgeUvT7nKnIpXJRACbACFgPVfJoCqeBRfvEmYkSdHNDPSNu1Pvvev7Qa/8A1c2+
bhhEMjjDkI46Gtf7GL6iORaF5LTRbrEy778WgnkuuCPANYMXhOckrarEyOplRCU/l21LuqfSnbC7
dKtCCyGGDihIdNpRfrwjonKAaSiMB9WAyZA90JHWdozxQWVn/qPvA0+I+rSxdWuB/Bu2StpIsfqc
9bN+SbPbKftHBSri9Z3bCEQhg1IZfRrYPL4bX+71JpADLErfsR4INq3KuHdF79cN0/OHGM6uJnnX
jpaGDjh1TO0A5Zx2egn6QwUe10EXxLhvxU7Ozv0hjDOtamfoRQSKAozhDo9ZC/q8IQSoQQJiPv1G
D1S77ycn0wAoPmNwuG98IBHbdSt9Hdt+D3qPmy4q3GJJj1XReUPSoWKse2Y6fEej5V6VkkNOmwsg
++1ykb3ACuy4V7xEUkDRloyuZCWXqqd2h6x6MS62acS7oRtOsdSdc7W4oYG2k0z9r5J0LgJXP+6l
fRkEqbNgpivRCr8fhwJPKvnQ1NWhTqRz3Ux+Gw0ifOQN84JDZ9xrABM2DX4aouviZZCtUnETMFvK
0Q4I0wLlesuAfDiJlQju8mujrGRlBcyyqS4vY9V8NTCm3eW9a4bKabaqY2gil6mCEFnXvkiauZcy
3aGU3o9kQpvsXPoKGoBSk34zlrq3g9Y4WkX5mCIqo+2c2FqZ7TB09ZSC0nwyyueKtLdAzHga1P6m
m7OvFthcr9+Xrdj0j13jIpCCDFGq51Au1vsyuJPLsN+AE7FL/pq80gW1k1MBHFVIFMh81rWt5G5Q
pxmt3oNDEw3ZaJao/MgfStf0tB3Il/0RVk9gUjdv7OrouEvU1QBmUxbw7ZLxpe0vwzjbQ6jaWXpb
WoZ7fVM3DZ1hoP8bHeCGzKeZlCiQSBVViku1h3o8DCCT/kTYjWN7F8H5Um2hcgTOZdg5RfNGazwV
ecJQaw7XV7IV1iGak8FdD7xSSvi+5a6w1Ey3CsVtJ/2xnEaXFsSxzBcy9K8L+kG7gOzALwyqpb+V
zLrPmxpdDuNRimVBBWTzS6gC1GJFVzG+yZez+2BRxo7AJxZpeRyAsGqbdX1XpnVsjyBrjiNzZ+ap
24W1N83yoUiUO1WVHpJ2OphWLbg2WzVVCrhwTHyhZdD8gOSq40OlytBk5IY7MLrUO+MOqHc9HMEu
8q0zm/zKkczJX0rwrXjkyRDkyLb83Fo+d/5lWypKRg0Zfo747+DsopBwS5PXYtj/V/kOnY6NWsW1
4hbW3pJqp24r24hE84YiKZxZbZqyLgzCmuO7vxbl+xwcA0sQvG9e/5UecyLMKZWaqIAeG0jg5y1e
j+2OYvBKPQZm6AkuzcZzFZdGw2QxuhNMAEv+uWsDDWjZpLBt2mMSv72FIl970G7Gr+UBM9a+KHnJ
Pv6DLaUyprjYzKbBt0IUo9HWudIobiVljpI95ersoKe9tp6uL2xL6ax3OXw/hNLRFMBdkuwWaCBQ
9uph9hmwjwhLaOusKAOrUjD9QU0+ybYEFNN4Gs6KKg9dcy5AQzrfIMxZaCI4qa2No7JOTJMAvlLm
s0JdERRpE8KKJnnidvp+Ib0zTb1jFs/Xd25Tw2Vgb2FqR0HXPOd9zCju4wxdpq5kAOK0NB8MfTiM
oSjfs+nNcUD/kcM/ic0g1rMpSTHyj8kd3Sn8CKEXwFnuqFe7sk/YzM5zfGkSV6SDW0l7SnFoGOU3
AZb59mkrU2FNPekjuQDn2lf1OAN3D5D8r81LDKR1eszQIxg8iHz65q6uRHIxBOnLuNLLBsQsgXww
Mv3eBIoWsrPfrh/eltqvV8YdXpDURkLTSXVp2ttyV3rznDsBzXyLEHsyjH2VV+4UtwLlFKyObyuY
TX3J5r7D9FW36yu/QvyefkqEbiEpCjhtgNP9aahqC/yJU9oCo2T4K5lnuygel0FgNLaX8S6Ds7y9
oXSlnsEYInh9iJbYNiTFT4JesJTN5yzQVn6vhQtkJQzdNUaBAI8Rziv+uAsOnT362e0vEAlRN59o
WZzuFTWJlKZDOBLOMsDyDPCcDXvUQQR5NZU5ct62r5fFKd8wkAivggkBGJVtTDl+V+Zwr1Uo4iTD
OVkiv0vyvyaS3i9zd5SV/sYasx9TljmRPl0kwzoXJSCmJOM5GWW0EgGH2DBPTayGdh6lZzOsbpEE
/3n9wgi+mYe+ydssN6syVt0lke0+v1uC0b0uQbD7lEvF1X3ULIWEw+7H5wCsDskzLR6uixAtgj1g
VvYsrctgUNuFvbpfSf2jjP3rv79VuoLB/K2wPPDJMg1ZaFlYQ3IuDqZf31BP+puV2+U9Kj+CeHGr
AAJpv8NnHk8rCvR4sFI41QQlXJTibhg9K/PeopBx06euBLF9Xe0b3ln/H6cvUukYU25n+iFKQSyi
fr++gSJBTEdWgvR20uYkxv4NyTfUbvJpcMB5YQYirsF/8WzvW8dZsAw8g2bJDmoGipzpZ274LT5C
s9s33E55n34f0QwoUL/NIGi1jZw5K0dTzwvFRBBU3ozx12AGJ5h103WpDY4dgZHZVvX3BXK2bIzm
MKIjZDVV5Bp95qVZtbt+WP9int9lcHYM09+TpXTstN6YWPL7obOrPSYznNDJH6PSEVUHtr32b4F8
Z3K0pCnKUiWGberUrsOnLvJVPbab4baNd/W4q5BkuL7GzW1UFZOA2dZAiZgzSsFSl4Bjgqme88cO
bKna8/Xf3zR6q9/nLJIVo2WmpT2eFdY+sp70+ZTEAlxSkQju5WJhpLSe5xRBHAYH5q9auaOxwBJt
KvZqFZx9kJSwDJYmQShcT3ZXtvspkm1VQRrBUPdSOwgUb9NKrMRxViLtDPDMaxCnF9+N2F2G89Ie
slYQIm7VhtiJ/z57zkYYRhMEZlUhkjrmfwXH+CjJDjYPUbfS2Jqnn2I32mVnNIrtRe0y2ytE1U3T
TLQg86h2fTWNeStjhUi8lE7WL7BMY7AD6kZnp6aI63hbQ35L43272ebR0i01YOCoa8pPUm2Pk8D0
bd+jdxHcPdIjsmS5ijpBSlpPp9Y+MaP99askEsFdpS6wqnqZMbOo0M6W0trJ5qfrEjbNj/q+CO4m
daTNC40iBzgyNsdI8VpgQTTyg6l90+TeVj6ZE0Rjyn8UgXI3qyCNGugKS9YYD3P3WoFsM/j7+qqY
J/gQja5EcLcpD/QBjdYzolEkNqToKV0uMmGQcndB8JSLs9Oic+Ku1dgEY7hUeDcjbc6yxGyupE3s
+qvs52fQJ4O4SxZo37aCW4ZK0X6IKgLneCMznjSixEimFN/C/rWeX9QxsK9vo0gG53DrKFUHokSw
5Evh5MHfwwwmZrN2r0vZTpmq70vhfG46GlmiSHAYUdjcTRbqOX322mXAggqiQ2sGP5FT/VKkSW0D
d/FR0itnZC/aJnua50lkITfXjNStiRQVg3fnPqYpO3lRBjxnR8cA6xCx7PA4v8JEDRgQSux5X+9n
IOV7gj1g9+yDxqIkhAKnwtD+uONcxrCyZJYob71fM5mRq7/qduchD8Poy38K5G1q7Eoed7ThOBtq
nkLe6OhHzOK54eRQJ71h3ZLtXeJRVzhfuB1b6RS9khgzxOQ32/pVJDyr1QCYWVx8+d7AGFuNMbYf
xkVxAjvxCkf08t30Nytp3J2kVl41ionXXQeKA6M4xdppIYUt91+vb+W2wryvijs5pVBpaYW4iK1x
qobbZLlUQtwgZuc/aAdRDQscB4CE5Cs1fR6k6dTJLF/We+E+87vvuttj6qA4Rp5oBntzQcRQELUD
1OYDoSpZlCBMzQROJyI7rUS7IpFORpsKovltMRS5U1RsgA3HXbRFCzPSJrDRs6HbIaWuUSVu0WSC
wGqrmxUlEJW+ZYRR5OLOx4gwbh00VEZE3x7VI/GXyJ728p38Mz5QdPyYr+kl9UWV9+3X2Eosd8GC
elSW3tKRdLnIzlvbwq5F9WV5Qc/PpT0030gi7KHddOYrmdyW1rNk5ZoBmRmogFDrOZAdo1/5RJ8P
dtQAnKtMDOsDO2dc50ZfAxDbHdXs1CI0DnP5/0i7rubGcWb7i1jFHF6ZJVnOYTwvrPEERjDnX38P
vN+uZJgr3J15dpXaABuNRvfpc7wxFzi3z+ZqQEQERk8DtBdsu2DCWH4GeDolev9L2FcJ/j8Yie2w
hFq0bloawLIsjLuO1H5cVth5F67BXChmQr14RykHWoRe7nDNpuOf2WM8Q8aA+gw6EtFN6p0yPJcQ
o4o44X0z9p2ZYBxBBlhPqRo8KosSUlBjZ8/gW6zAtyRxgt/mNzoZMulIz3lI71tFExTsXWrqITGM
x1mZKCTgYJLUGS3hukuMDvgMldNm3by+zuwyuXdrqZkUC6YImKC5tzpgQ6AifDmubwcOuLcqmhai
x7vfnK0NEKpMR1xCL06XG39K+qCsJ4K3SusP/Xi96pAcUIavxaxmkFw3nFRf9vU4PJC+cVRIsJdR
a9cjr9JKw9Wnq+Dsv6I7c/ZfQcZHj2cUdV1R9WfLFxPDzpPrSLga1v+cYVpg6wSQUDVwMD4JLcSx
2un5Aktz8jURJbDafCfdFF7e5c/LoUZUGYBF3QKPGvP+iE0DoQQEwa5iNZOTiGts6/JyF0vkKTMW
r+0X77LBjXrmR4vMBqaxogpjhiyETm2gKY0G0GzrV6JfeukDr/Wz0YCn1gwd5WoVU4JsscUiWpsa
OazNPmVQmQ+6S3bZTRlS6qjRGT0N0gQmsa2rDqrGPCjjhg9/NE8TizNvMYShgqwM3qjiHd4/yY8E
YzECgKDm47yPH629sjd9YZe+XN7jz+Hno1Xmo1blSCQFvMV4VBJnlnu7nVegvw4Db95045b9aIn5
mGVi5sBbY3up+Hv7kPmLgMY/+imTS8f5U384xC8Tr2a38WKBWQl5i2xI+LBsLWO2klzTJNyAy37y
bjB66peiXRxopboN7vTY5n5IGtA+HvsPFtl6xjr0WqmDQhn5OhWnpkqNf2mv1txR+I0i0UdbTHCF
9G9lCBb69KrxThAjVo513eiYBUgdaV+EuZ/8HL8pTvPAp5vdmO77aJzxWHMZ+wioGdGNwKkeUsjI
fKfdGWjNTiGPm2Y7FgCpA1ZREMhqFr2qz44HJCmsicxImEpQUdUP6FKF2dtQ2ZNbhAkwb//9SsHi
ZFOGVCPQn5+oyhcLXMjriqu/GDAEVPojFQHq4Tm0n0KTDfW6BKUH11/ppn3yHkRwIEtEkGmw74el
loWkoig2OiJK5dTxRR39RgjkMHYNzigePXOXjDFnMgNMbxYIZodzHXzWY+NqzbC7HGA+p1DYx7P1
MN9t7gmBDA9K2JmR2wN6DnN/leQchtTtU35mhXlBEszfAECFMIZig5/9oPApy7O+UpKmYdcesyMv
btLM79POqTKFXoDlDenNR3fUoNLXyRrKfaYVOfKgXzdQHx5KMMPm61VKhqtZ4YnLbEAxsJVnNpnz
FkuNriwVIqj5FZXfneb3D6lHM2DdlhwoQrj06PFViDaviDOzzBVRJBiIHicdr79kCkt1fiaF6IDG
/3aCoO9lZ9lMMc5MMf44N1k6TxFWOIIDSHTB/Rem1k7AjKFQ3F82temXZ6YYv9RqPN07Cd3LKj2W
ym41QNPEIYHj+QjjlLNZtqM1ofWxLo2TAYxriE9y6sbrl9l46UYeW9/2ijTIXqi40T7RBBttpUeo
EKNqr/mR8hLH1zWv08IxwfIEN2ImN/UKWF1TPnRzbSfxXdMknGrDZlCCOu7/1sFyBceDpMVQf0cp
M12Qtr8lHWeEaTtanFlgDpI4EoM0AyxkOERUs0cKiVO8KEFkt/bcoGTYv/6Ot53WxJyhWJQrfYo6
CfzDkp03O1J+Sefvl238y7IgQmJiKNH6RHJcmDOxMlwerha7dG51PlD2P9E3vNmR/d6RD/+9M08j
0skiPQFnl/Iyd70warAodKCV11YHcNqHQq3vE1K+XV7dBhvfR1vMQ1lckn6aKAQaZdf9BDHA+hCV
NlFt4zoKjUBz6sC819wFi6xdw81dy615JGUbWmYf/gmVeUTHU7Gs1oxKGMW2z6hTTXerrzqYdDnW
L+lPy+u+TFcoPqMoK75rBcauxHGl7ZzvtOkqc/UMWi+thYmKAcYzdsts4/kK2eoI03H0kVLei74J
yo/qsPQ2j0Rv+yr453urzMGps4TI8oR0UyA3xnANcXen0XaJyoPvbt8DJzvMcRFjNW+KHLWKSnSG
wbTN/q0t8FSH8o2WpJx4w1sUc+mge1w1RgQnXtfnIf41qLdA9dsjFxq6GTw1ALcoZ7f+iRRWNHtw
EKjwnVEWIIldeP2qhpXMpVXctkPrtJTQ/RNp6zKUmPUS3t8fk6d+k58qR8D7daHkCsduRzCBwVPC
2X4762DEB7GYqnyiTpMns4xSGTb1Y+8CTRYmD1D4S4P5pQ17b3GJK7hDWOwjBzU6OeSVcDeXfDLP
woirfG3VZkRs0JKnJY5tYRbdOuLN0G3e57oOgjiUqKVPJBLLmGSLsiBlUMXjkt2qyzFXX6BoLQxX
fcEJd5uXoI7xCBXvVusTsUMUV0beGmi0Tbovi4e2ebocTrd37PT7TG4yzFkBWkqAZ4Asd6oBwarO
7SR6vmxl82iBnl4FFwNE5di63Eqi2coNgIcHKUgwDAgGc3CWvwlCZ182tFEZRmA+s8Qc4hVjXOYk
Ih9PrgZP8QFTBjzD+T479OHU9b8xKfzRHt3fs5sPXJLtXOoFxqCtdtfUc2uDWs2BPK5jZiSyY0nm
JC2bzmfoCB0yTrZqMiHRKvpqlU0sUFO8ofIwymUtP5LuTe3u9Cl3Odu5WcM4s8ZsZwrVRClSh7+1
DPJwPYCBI9D98em/c2XTnTwtjNlJay20DF0KjGqIgzcAOZwbDQcgtOnswG3hqUZ7FCyQvDWlZK1m
/LQUgzFQBJUIaHSVb5w9ownIpyfhmRUmGdKFKMm0BXB1iCcezKMeQGucdmsxzq3/6EPVXvf1c2vL
dn7D7RHTr3/JNpMcWfpQj0uKV3brLh6UNYLY68PcoXlf4UEBnFem2PTG01pZJPmUoTGe9DLehHPj
1fLqzOBjFJvxWumhPh4PTpqp3p/tL1ufXfMoVycRXeKiyEE4MJmLK+n5ahdQKdCKwSWNfFwk7VcV
p5M9Nemt2rdvlpy9gCx/V+dqIM3VNzErjqnVvFK2WTtVdf/yP8nxtPck9iwsGIUFbeCU1iE69LBz
A+FbuCoNkbcX23Z0DANhpkVChepj+BkwKDarBe5bWiVSwWYUuYYzHxDvJGfYAYbgKz8ur2y7Po0h
GtQ8JOiysuV/gtEa4BExs5DtRCdxhqO+06F+LDhxIH+nOmj6dXwjcdCD7x/1k2OfWWUC0VKLk5VM
iA5UkAyUzU6B5aZefyjsxS/fBr++prR6oNTwu9C45SETNvf5zDyzzwbGpKdu6Sl6UbvupNU1Jv1m
TBZO/WozdFgKOIcg+UYBph8/51zL2TSvSEHVABxloItXApStuDPm26s5mWHSd1RP42UgQJL0yX1X
PZXxcebNZmyX+c+WwtxTs4Ba+6JixzpwANTu6pe3ko15IXe9k78reBmlN/8dBYEb5B0fC3YvnAkm
+EldMVhyisBbEs3OzW+W9pKikXrZ/7dSGYmW3yC8AXpgFsQ1VbEO3QCAjTpZtS0gYYxngyR2yaNW
3Hr6nNthbhElh46oVuOY5XHvJA3oI5NmdZoFjOWR4uTxb1CIwb/PFsbsXlSnoAxGOcw1biAikNqr
bJdu5rZhXoHGt7arK8XTX3DEODnGljNi1BX0LjCvAKHw0ecLIwG1Pm3uGdZurV+s2W2KL5e/2YY8
Al3byQb9qGfhWF2EvpMjZOzoV4625jdB/DPx1Z11DznDfTXapVceJwjkBfPr771Kzq3TT31mPWlB
axPRU71UXg2HLMDl2PAo53nbyPhLs85JbET4fIsUWNVey/elxIlO/7KNyK7RXAcRAjtXQqImg/TC
e+uufqz9OawKR7ivDws4njHwvp/C4kvndaF5jDzdu/wNt9d3ss1cAGa8aFopoHLWal6FyqkYzunz
n5lgPHEcFGElhia5UZw4saoFpTI7acxTxeOthHHGJu9NjZh0F7v7bLmamjuxCf5sJYzHqaMgtFS5
zo3VO/AwQ93ydlxjTr2Etw7G4+ZGT1eVFv2Wxh/H59zamULFibab7T6JPuj+53JMVJJRj4lAtUOH
O6j2Rkczjes4MILSq594rf/LKzJFpqoXNUYXEYqs7pabCD3FuIaG9+OffJpPDaN5qjohoVBqSbwl
UOqRq9EhOo+FeDNfOu0bJlM/xpy8aKTaVPEuFffzFchRMCNbeRb63omT+boGGkMhaA+q3T6DWCoo
g9+L6n9/N9yVH+1HTST1UoOtXLTe76Xvdan4NUQmL2/mZpZxvkwmKpApWnNrgA8SFOx90cGj45i4
UuZYogMA8E5xKhfY34WXD277JSwr6EBTUBOTqelEGNJcwQxf62s3cVj6KtVWXZ3yunfEkMcDTpfB
Zr/ALvxjjfmaQ53kddojYWs7Ny1WOwfNIGcn6U9cMsF8MBlEzolJLykxWH288wG3LGzJ0RzsXmjy
rG3VFegYPmpadDiYhWyjY0gKnbz3aemxTpzqGPn0UKMmGV5e2eahliURerMUFMVCmFtS5BVeXnS2
qb1KysLX5PZBH2NOC33bI87sMGFdgoJrXy/vT7F6J9jgjoMCQodFFeH/A6S0uYFn1tgIb2VNnGfI
aMR9v5t+Ei9zKdd4fOxtaHK4UjADptTdpOh+LMFwyF8ubyp3tUzwH822HOsMhYbOW36pHibyH8d3
jmogeG54UPtN9z9bLHMJrMvUpiOdMG0TCwPexrU2mP+d3os+71QA50CPBrYLxv/TtIPYdp9QzWRa
t86DHKLefNGKjWnZj3aYiJWsUaRaAs5Z74qO4a8HepkpXsnHBG2e6LMV0YNxlnZCl69ERjO9f6L3
WpDgSNd/kZYNIeHlhvRu/BQ/ZANkiBQrA6jVR2tCVSdDW6NQ3Xf7glxZ1WMkZe7Q7KroiejAYFY3
Bq93v+0XJ5tMWJSqHoExoWFRvFqa0ERrnePmvFWxXqF0otCvcHNK+jZAaSzdoZBspy6vg/ovB+q0
FsYvQL2SiN1IuzV3GohdQBd96A/Wt2pX+cVPXtlug4CeeuHJGuMb8WAME0kE9C8lAsgf5Il0SsCm
jfeRKXpiqrzNRRT0U+WrunQQTeG1XOdvTRI/Sln/igGfoOpA+YoKt5XXgdYiCtSNa6U/FvwpnVq7
M/rYbuqsdLS+uNPXklMG5316JtquIMqQ8w5vfdJHVxFaPFNqcpJoGsI+ebSCgQqo6+L5xk47lHSG
y1zx4ujG2u2jW30RPRPvxS7M8oNocGrTm1176WSOxVREJF0zOYcDoK7mKSH0DYIJxP+ocALoSgOE
BELfyr3s4JuX45lR5tTmSpEJGmTHXTnf1esbGLUn/e6yic2CoaRQtiIDuEuDneYg2ZytYv5ekybf
Rgw5CA4R7PznGgyu6JqH5SU5Ko8W5z7e/nqmjLEwGJVYerGostqqitHYyiZtl9ZgpxFJILSpJyvQ
JtRNb5mB0rq81O3dPNlknNLQkrXLBhQp53X0xE69mfQkyNSSgyeiP/PJMVVcU+hiYPqKnbKwiqbu
Kx2+rxdjYmtKfS3O6Z0c9ft1zH8HTQQqib+NsS3VRu/7UW9iPMCs3dw8dMK+Fn78xrZhuBTaoqqK
ihqTyxRVJliDnuKgpTswK9b1S5xzwsVmXxCa6f/YYPIVQenitavx7HovlP+0DHu0QWV5Fdmy3R/x
/uGJNGzCM84tMkmLXCX9bAlIcceoP4JT5GgsFnRv8NQTBPFaqlViy6UQRta4y+kQOSR3plFzW2Py
s1z/Kha4pOPqwcpbt4sq7/KWU+OfXOi0HewQiJBZamQ1qM42SXGEsPhTHWNkXuvDdEpcYsoQEl8e
16IML5vdjNpnZplws0zZatagiHHNCA0p1fD0hZeHbx6OMxNMTpA2lb6mmCBzja6xE4jRyFLnj6ik
tzXnEbN52jVNxdUgGSC6pX8/y69UqUSVjPZGLVHwLeMXSMx2Tc+r622iPdFT+ccME1R0uc2aCOIl
qF1OXuO9Q8mDonOEYxsu/vhNtGsnC4zE5oEp6LH77CMnw8yxxIyQGeUTjgyqz7u2nd10sWyt651u
EVxx5E0ub8LIzxfKHFHTMJe0B7niewbe3cVeDiJ2yWnvf4dJBunP2Z4yZ1Oru8YitKokL57WPljq
4Mj54yAVHBfhbCFLmpY2QLJqDRCsYvsmYsJvPVqVI8m7mQd83vZFygyoWZKBC/2jL6YVYmtJz7Ng
PEF8fgFedgoun12eCXq2z9y9QflciAfsWR1fq9GPtn/TGvV3LlBdlt9VNzCoyMQHtYoXwESQcgmd
R7LrCXOKMycvANHNll+fGWEixGKUZNIwaOxCnMIuQLe7LlZuK7NuF5MR5lDZtZNkDNa2ClsLsnKm
fGP2QKokWffWm9JhqIEslPKD1Bj3wrKC20wVHTXSE6ccjQaqP8u+UsfMzvLkSU5WJysgGpe0YRfh
+VBAckxZrxU9eW3r9nWqdROkkcZjXC8/cj3zMnJstO+z/lqJK/h4QHjflvCXdXTFDOKKi7FHk+ZZ
J+KVGouxm0aLZzSdS5ZssZFtX8Vj/GXoxQLwmhnvCDE+riT+OaDUrE7rjZwsGA+ufatZ3Xpe94qS
BXKiS/ZkKY9lqgeWYjx2unGfGVDkKZZdncilDVg7BgPLn1pd+pY6PSdV/xDHZjCtxpU4ZZo9NMpP
I5vRiq2LG3WUC1Adzl/UqL0bhShcuvlRMMtdIw4l2vWa5pJ0/Cq2k5+mwmGVNEcrCnc0py8YYOlt
OVWCdklv+qYP9Uo8kH69J/Pa2OKiFbYQtceuz25lTSBu25b3shb/ImZ2vWba115pLWfQIBwkQHxs
7BbgQtv8XoZEwVRmt6M0DY6izIotYfsVMT3oiuStQ+Km0hpUdfUgSi96RzpnzFtbb7KfyK1A8KPt
tCV/Ii2GhKwV9GbDNL2ulvINv+L1Y4leYy84kVIjVV/Mx9XKXamXn3Bg7LhqiF3KEAJWiu5JkYbG
VsZ6DyC7Py75VSZGjhpbT3OmgTUb7y7habWmQxu3vqnooy3mfWdHETkCPXCtYDLMjhoh0OJib+FG
W0h3rKcmSDplj8FsJ57qb4ImhnpdYjgtlx2iSdcZIe5ikVsxIna/Rk6dx5kjtvXr5eCwGejOzhQT
f/qxHpaqRLJD1vRQZVIomsk3RetcXSMQuki8y+a23xRg0ADmQQGqjGW97FEqlYwFWam4N3xNtBNX
3hlH5Y6qpLVO9wY2xbsh/K0e1MkqG86tck60zEpwQ7U6mEMTW0xiN4fMDWd12xEKDG5oNgGtxOKU
BEyaFGmHawOjJN7qYvrHEzwQD9uLq4ZlwKuQbqeqdMBJwVMJ06NMJrOaXSvMBWacpIfFoQSbCjDj
spf5ggdqj8hvvRWMD0iUG7v7rRfomW0mvSnFRBsggotJnaR1ZCuxERCrovMvb+ln/wRjMirNMrgY
RIqj/Hh5ZUOnZIrcKO6M4Sa1XtwIXGRCNyMefUFJ7j9TAn+0xuxnk0q5lPa15tZG66zo+I7GIZ5/
rKUXF6VzeWUbR+GjMWYDu2Wx+lwDI74c+HSKIf4qaij0kV36CjQntKaX1vnBo4P9nMh/NEr3+ywZ
kI2+7Ehaaq6x6A4kzu7lxuJVFOk9/DH//GiDyQfbRuzNpSs0VEqBXwa2Xs9sDSMMqg/+ax9x+PJG
8pbE5ISSjEeoCDyVa63XvXCV8YihNip8H9bDvrnUNa3rtYDWylw4EZSsx7Dz2wNtxM1B/RsNuI/W
mFQqhbxqJQ3wQTBdRen3rAiV6unyjlE3vvCBTCaRkpcprXoVnoeKSkXuwVbKHTTagBx8XAZzsaTJ
CiWPNNfcrKxuiFa7ndD4UoOUqI3TIE4NfzZrtyaWU0/TUZgGj3Qz6PjeYtl4pY+XKhruV80CYb7q
C1LPa7RSJ7y0B0xgEUmcdfiomrtGswvQ/xURrEMRT/sFXAPVGtlCqt3/2bYz0WXMxYFUY6u5KYnt
BScBYbkY3T8zwkQVMolarVkgv8zNyo+m7r4161BqCk5dhv7Mpe1j4khe6no95I3m6k3tZvHkxFYZ
VH3uCO3CqZrxvJUJJ3JO+iqVUgRlscE4meCNg+ysSrr7s41jwkg8R32sFK3iRvJrMv6YO7/mQcM2
ut70UJgQCRDBs/IJ6GYoo1Auo6W+M16Kx9SLFHs2MJU8ejp6VrWDUjHyvZUDwtz+WP+YZQfal1js
mjqBShWYKB1LblGz+iELB7N+uLyF/xIpT4aY2NUk+qqZGQxNtVPviNc9mbegX7gyv1Na2d+7y07W
mDA2EDzKJKGEthMeRBXGOTjndaOC8+FzsbCpsWyJlloQj8p/6QEK0t9TL8EtY4+Jo9uAQoYiRrrN
zk59Hkxh2+dPS2Oik5lOpE67SXVTBVhgA5fBKtiq1AZ/+MGYkBTHuaDqWqxiKJ/qs81h7Ul7xfmL
H3vgZTz0g3wOGqdVMbHJmOYSE2iQnqPsP52NsO8ZjnYHQAvG8ckLZ228PWRClJqBBluO8PUg5jK7
ogdBGRfUEUrtvGLw9QDYh69wXlPbl8ppgUyoGqPOimLASzC42N7J8nxoxdzRJWs/L4KnadBpNhWP
s8zt9Odkk4lbklFA65p+wuRK30Ni73YNriZXwjfMkUPyGpCcI26wUKuplqusEpEM0eROB8VJ+tPw
BhfjqYH2yn3g0Czh3z0GYA/8/SxdbRODWMWCVHJyJCTJdE5S8KBvjLGIyi+POu/E09+7ZI8JKRaJ
4aMEq6No9RFqYWM4O1T+XQ55I3eXv5vBAq2Usm81OcPSxARImgbNSX30L/vG5bgPdqWPuxfHsp4R
A3len5vhOqO8mOiPktHdTX387bIp6mWXNo4JJFpWKXNf1JD3AoEYRWFQArHfQeSeR2RDZCIIJOTT
VCEwI66gu3jVlhtz/HF5JZyoj2f1x10zrXFY4hoZVA8aocETQjoQSefRiCM8qY+z0zwW3nLg9T15
/sDEDmHqFD3X4Q+QWrTyu74lNmdhPOdmIoUudNEUlXDuZZ/eU5hT7kzfqQJI7vOCL92jC+7ANh8r
KxJbWcIeWktnW8ZjL9+V6tdY6e1YSd3L69rcOBVUnqpoSMYnYL8oRHGXmgt04wuyN4bImxbx7bKJ
zeWcmWC/jUlE0JHh26TaYe4eC/lJI7eN+qvi0sD+y2JMzAgqBoismACkCGWmDoOELFQqXbEGXxZq
cZcXs3lJYQzibxPMy2zOoYFlKCUuKfVHVruFeV0D8mHEfkNhC1wkzmZkODNHV3wWwsU0k8tEg4So
clNj4AjkynNYvtjKNSV615zUBSeJl7vd2x1Pf2Yz/J1ZZmKSMhALChlYaDrkXlbdddqMadkHYbq7
vKE8O0xQivWkwYBXAeQP2hEyBBPFFt3LTvd7iZdgc74d+3JXQMmfR2D9hmu8S+Sh7K7uRhCdzXsL
TbfZA2OUWwRUUYqbDXNckx1gbdKmG6ZWpXfj5E3f8r25w4DinlYYk0MOQUDj8fK+8gwynqPXU7n2
Kgo7Gfa1iX8BpMkJiZsp4slD2Pqpiq6AWEW4IDWkaMa+qh5n4f7PFsE4R6KXojxniITS+qOqa3vh
0q1cXgQq6x8PGOg79LwCLtKN832su0v5ahje7ywCVRCMGaH7yo76JJaWCKALVKAZfZ2imS1yMFTb
J+j0+8wmNcNC4ljB7+N+30fjaBsYyo6l1pUGXmd3e7dOppjbfRz0HqPYSNG1RPZNqDYNa3MXTyun
CMozw9wYozh3lh7j8ZFWB7QGE/Go8DyLt2nMdd6RtRorHEg3Xwe7yB4n5WAV4NudC/fy19/OiPDh
//f5WZVe8FZ1bTsZoHf2V1/0ykfMIrj6rvsCkBslh+gdJOOO5aJBd9kyZ4kK49px1svLPIPebAGb
vPLQ9/eydahnjnfzrDB3bt5C07AbZNWNBPBerM9JX3xbKSUevtrl9Wy/ns52krl7e9xEqdLALTov
uVVBXET1qOgMFo2fPEHV7fh5+mxM/LSkaq6molJcs/c740qIeTI4PAP0EJxd7Uum6D3afIDsGE/T
7GT92+Xt4v0+ExbkBRIxpQS22VG8KjCiVJax+2cWmGhQ5EqziqAKdBV0pWNt9YnAU37lLYKJBGWD
Vnox4StYyegnOsS1qiW4vAquWzGhoKqUFnQPeBY1vyjPqhQCUN24kDx2Kx+SMBxznBWxHEoEQqNm
QnClLdO3dnoeLJ4uAOdAsgRJETRnliKbUcNebD1QHcnuGjsPyoNxb0r26ozfMKzgZkGScdyBE7VZ
eiShiZel1iasLNspJHfKNZBV3uo2n2GnGKAyMaCooFHYdDAyQTtKusKsrp8G6x41hpchvOwYvPXQ
L3l2QNVGX8ZW7fCUlQByUbFngtes3BSftyImDkxaqljmggS4jz19T8Paet0BS+L1Trbned8G3ho1
gLP9Y6KCMLTAIVWD4upfaVmPUmz2lPrtRnRbJ7+ZuFwZG232jxaZKDGWTVEIDdaXXYl7/aj4wo0K
HgNIaIKUCWiQa1qPanx+L5B3sFUmeKRxlZWIIIiAkMjSQZ+c+Pru73qbwW1Jf56a+LhQJo6gP9Eb
64yt1ewVBpWwDycfsk+/wfdEDemQkKYqmuL7Nz5zTED85jXRsK5OdBQkEfpBEjkZ2HYQOZlgnHIW
MtWMWvRzoKripPVhyG6lorOHltMJ2z5jJzuMO6piElU5QbCKRS+bfkhAfpUWj7lq+xH9jxGWrgWz
eOUwzigLDOOV2L8u1c+UvE2tZ6CTOBU3mOFxLkeOf/G8k0Um9RJSMnUp9TzMhT8TTKjJu8GNoFtF
sQm8qjI9QJ/KRSd3YFlXkkmr6nTEE2ZeXtJ2sJvpMFlh21xN6u9lYOCbgNgGSixsT0dEOyfuapxl
WuHFXLINXS5ntMkOK+PKFm/7xskYE39TUi5JpODuL6UroQZB0q+ZN9vPM8G4ea4JzahB1sONTOFZ
TFLbGKd9kY+7y/7AM8N6+ZynaQSYjiuLX6v8TSZfy+XLZRPbPn7aLCbK6q2yqHmLzTISkC4V1W2v
1M9CC7Ysa/KraHlV886JdG4Dhab3n53vZJeJsVZRNNqEFOp9sE+6WkPB6+EPqyfbyf73alInY0yE
lQAvKiGPhfHu7KFrf+hFBx2rwOBhfv/lyfa3nU8T8SKiuKSMGgD7TyXUPYkne5JNeQTJlzosbNOW
UHNLZps3ib+dG57sMmGjy6dSUWNsZpvG10SVrnO5/60k7WSCea6Z+VqaZkWTNNW0x/JLNT0o5ctl
X+TuH5OkQUV0VacUT48aEp8TkHX5HkhSj9I19/t8lz4qXh2IBKJt9mXLvA1kQkbcR7NOBAC0wLrt
CJYKfvuFpxrJs8HEjEiDUFBaIrZHediZzwIP58D7fSZYpNaKIvP7SW7MUF061yAzZ5suxyOTbdJ0
FZIKrcf3medDbeyJ/EvhCdttJhAYnwJXpAa5DBaqOg1GKRa0rDvqqd3lPwxtPyyLYzScB8Hmbp3s
sODUVEnQUe1l1HQrgA33pcJJhDZGqJBsnRlgzqSWGSk037CQZFc9S1dN0IeNS8XAFEBulwOPQYKz
bxpzPuN6ndskpbnKZDhZiiRFXJycVP445Jy64Xve8yl2ny2NOabi2BoNWCToWwqH9Apge4/2bGl9
qn0xjtk31X8XBET3ll9f2RgJ/7ixzFmV9KVM8g7pcqvey1mLq/enoOwzc7BbAHCN1U7kOzO/uxwg
tpF1Z2tmTu84qcos0haRGvS75Yg23r4H7UP9Un0ZXMkbjynY1NrAgIBewKNz4/oSc7TBA5VqXfee
Fk6FbfhVABYhX4WKA3jl9jEQB5dXu3nONQ0jqJgAFD/xTYxFH2lWjyJnO7Z2Jj315Dvwg5xgsn0C
/zHC1jfnpS57gswC8w1fBHWEfCkvqnOWwRYya7UzV5LMQGBh2iQmpgPktj1zdal5ZpijNy7rVEet
Cp5M6TZd9vF6HU+/Ln+Qf/GA02YxR06uIACXLOiq6cfZBV1GGO2Ik19Bu9GhfDQ8B9h8GpwcQGHO
GChBIShAE4oKFYVluVuqowXhmal4nOWHy0ujid7nYHJaGXOwUkVboSokAAy19o6RYLT0Jk+eE/JL
tUJD5mQY/xK6TtaYk7TG6yRUgozJr9AMBLtzNJ/sx0N1lG+XW/Vm9cDzjIMsvxRPWcAbI+XtKv37
2fvbxECYCd4TCBvGj7MaGCRQ8zvSfsmHn5f3lOeRTHKdjVOjyxmdoxHSx540z7o8vgpW4l82s42s
PHMTJq+uM0kv0gjfjnKq594aWo4U6G7rTW4JgeXMwd3HuVc5UYMtg+akK2sMUIFitw+jKOx4o8+8
32eu7VaU1rIfUNSVsq9Jdy3MnNDK+30mWKREqMt0QlowT9dR+RrL3y5/E86nZ+ucjdzNeqzlqrsY
t5l2wDNHznh3If0fLxxZlYkOZOzLNSUo8vw1aoBptLAGYkvGpAEY9MPLC+JtGBMfVD1eGxGQULfS
212v9+GMcbA/M8EEhU5s5HWieLexuDILYqszb1p3Q4aBJi3/xB2VOfo5gGezliJpGfa6ZhuDnV9P
YBum52Vt7dxJ3D5cQCE1uWCrdEtnDICT5ACSeTvJRAW1LWcoMXSaWw4vUZn4ROVtJM/5mHgAGDwp
GguOUcATMFbXF7cy2V3+WBwbbOIeWYWpiSvwVGr0kqK5plexM4KJ/bKV7Xr36YNpTBzQ4jwyrBrF
sXfULB6ic6i/Gl7vUbGT/qkIDB47G89H2BTeorhqs4JJNVAgUkTnySCepU52e2ieQMzuUrFT4uJm
2mNQyRsnW9EcHrx7e0DqbOFMprFWFcSbY+xv3IAtg+RhpILzeRhJUDc9sZWl9YcCal5S+1ALmF2V
DXKUMgwBNTIe5pEZtvFyI9d1wPkg1O7noAOZQczdQWdQYQ5pOtdLj6lP+ugQHTrllz3ou9YDJNVN
HyDmzInT26VYWPvbHnNiy06eylxfafuhvoKKYmC6oCe7o6+3xOMxvNF//tLimKNpFVqaih3yraY8
CFWoxJYtq04bGxy3pr9zyQ5zQEXdwvS1gduHTFkg6oLbq7ltVcLdKqpBN5DMzrv1ifPltk/sPzvJ
XtkqeDusaUCtnrJCSZjOlDO77CC1N7jkR+vUTuH8H2nf1WM3rnT7iwRQiZJelXbs3O12+0VwGCvn
rF9/F3vmmy2z5c0zvsAZ4AAGdjWpqmLFtWpUXZ6vi932dhepnL7olWaiBYycqct9U3rITcHv/8ZD
XARwCkKHQgnQgUAe6gL7CfBk4Sk+Ks8UZT6QTwCuXpTib6BUskfkIpHTkjmOl75gG2SDbzZ+uFeO
k0sB600P6q7avw9M3y2oL2R72QmBqyj6A9iJrmgPX5tpB2siC5tsroIvJNzP0x0Z34j5VYoEEYbg
2/E+3tSTaOkDXG1W3mU69gb6t+vKsYGewa4SHRy2D22aPBt9oTfAA5wNFsLQ5h3iGP2IxlHB1ZD6
8h8VT1fSuA9Xqd0UZBEWS+q+e6VKeU4n04uTRZRSb7uRy6k4826BHDVPGt5fE5dGwW8va7ljmR7Q
UgSOZNum/08SysJQlVUqE42KXsuTBCKP4atSfVGaG11EgbhdDf731gBB8qsMNB90YlI4xfhTdTBO
E/P5LsYuz++88B7oXWw2kSDSctHRWPS7Opq5gDrJbDAtpJnpzypvvCoENWLX+QIVZL/z0ZouV8g9
tBpIsf5uU7HnPvfynTG75WeGYFfslhEjrYJPJtB568NiwqhME/AnMNd1ZOh8oTfYvV+ACAA0z3vB
4bYt+HI4dsmrSyzVBEhpGdK04TvbkK938UvoxY6+y+875vF3f5YmXARy7p7mcrwESQjVN7PdXLVe
ahqCEESkGJzDJ+jMgvQTqZVUlPY8EDteXkHrJPhM2072chDOV5RVkzWzynog9UMfnNU+shW6K4qf
kVoLRIkOxLkLY1ywOogg1y2MXVtrdpd+Mru/BJogUHN+KaGjTVSYWgBzgprDgu/00FZ36pHtJiY7
AL9clyc4Ez+XGwQFmRIJU5MgDB/It1Z/bIUv/3Yo+u8neg8dV8pdZ8tUY4kPAc0NPY47gPG6sdN5
LeDROrBqaIJ6+2+Kfxd5nKdoUioVHYjo0RajOzZ7AwiWG8Nr3fqQeda9iDRYdIXMtlfHk5MAtA0V
xIW1n0R+1jgyFcAKXX+ogILKiWgrIzXClu1Lz25raE6RS+fISI6yLD1dVwiBJ3rPd1anCSxJnmus
+bi0Okv1qaxFkGOi6+LcQkOCXk0aNopS38/hscSi0vh8/Qy/SUYuGsA5hVEPFCWZ0H0tMWrIVr2a
V1QRMRky3Ka+CD+Ymf2Vh+m9FbK6MXWayrptWZcPMSbjp/4bBVf0Rgg+DD9dE8tWA1AM5CJ6kNpN
+003BUom8KTv4fTqHFrbUyzjIQPIk+KpihIPi0Mvs9o3dtzWjp4Du+/6Z9q8OKpq4LgDD7X5ATu7
VlUNG0ss0QmO8p7x0bAFc9HFbSrcSgz31KkVvuYQ4lyqdTdJb5J8HMvP10+yHSusZHBKLdPSKLIZ
9Splx9B1p33glwe2oFw4ol7DtnKvZHHKHVWWPDc9zsO4b8DC5US+5aVnttwa+qI4QXR53JvXdWqv
RTqCSnO+a6fPuukQ4bTT5vtwOdAHbFotM3vsQLEDyZgfTPwIGFlAu2egQM1LtFMF7kGgdwYXKOsB
Wie9go/FwLhbNJr/N4PdznhX52JP/cqgjGIiiURqdq4ZW8iJbx6iVw35rurkbrVLnOXHdTXcfCYo
BeQ9+J30DyjjWUyrCRzA0D/554jwp85DZ4r2mi4a2v+NDl4kMWe1OlqWBFGodHBGqAAfc3QywvM/
32tXCNe5RcfiXr/ZmPrEULGRnzWZl0eBP02SXWXfm2B//f6Ex+JchUlMC00aXOB4XHwMI4HcbrlN
D6BJ8kNXZFrb7aDV5+KchrrkUxsUaFJ2ruzXx+HvRqVbnNrv1I72wCF6In9U0VrJ5JyHxeLlXMce
amJOnlqVvi4PR8w1OlQdH5MgcNRB6wQx5naNdCWUcyKN1cx11SPZIEeMPnzKH7GFiKsND+15xm6v
6imvrbARsu25/lXRD2W0GagKIWVDbPOXpD3J3eMiCfRl25FcRHCOBAimUg5KFxarxwgyYrz8EeA2
RA8YM6YPAcbl+viB/wCTf7VudNihqr5GnR+KhjVEN8XHy7ExltaIAFaSf4T1p6qY3Cr9ft20BDbM
98AigDyPQwvQFbN9bLPM1mnm5v29KuZo3UygVrfFeYu2kIu86TEEOjqLL7uZGxQO46hkBoVxE/Vw
/WC/efovSsD5jExL07Hq37el/n69wr8qsBEzRRgkkSVtP5UXYZzLIFqXSnSCMGUn+/FpOeUA8Xtr
3fCe7q37+pTozvXjiXSD8xc0U/MFY3IasAyCr0WQHwotPBqW8XRdjEjFOQ+RmUZRjR3OVSJkSh7y
4a/rvy84xocKKRlleQyQgg4diJRDW8ZIepBRwWVtRtAX1eObYMlcJAoWN/H+drIt0Rjv8IFiBZHc
x3+2ULuSxQUXWQr4zqGAT82sXaV/CXI/E01tCz6KzpRx9chT0Mipkor6tdrF7I3YoZjjX/8u7zNF
V3ybzgUSMzGbuEpQ7pgz8tT2dQVMVXOyQUP0WS0erL7boby4G9B26fXqpJX5AfRprpQBtwNNn3H+
Os2BXSm6XzXdqUqX72lIHtoiOI5ZCuxSepOCAr3IUeAPvk1dVGPzFPNgXWcTEtt5EQt6xiIN4JwP
ELWWFCxvqPMCPjcsvXh4q9XvCmbFVfJHe2ArDeAczxAoYagHSJ/I/Bwmt0N8TBrB1Od2KWUlg/M3
ik6aoZsgg0HbMCCdyVbeOmy3YfLHtw7K43V1EJkp520ImUqjlTC8UKjejOe088pO8IVEIjhP0yZj
T6QCNhoOLzW9H7udLJplFdgN5Yr92dAFYTjjPTXUc5zcj9rL9VsSKBnPDgZKikE1CX6/qx+q/DnL
O0crP8/5LhMOHQpui3JeBmUNELkO6G4rk3o7hPpxCJ6y5E9mlC5KRjk/s6D0TVT0dF1DmtySsT4V
jXf9ygThB+XcjNX83yfRM58kn0Gtm8WWYyUC5RKJYde58phyHSddA14kt4tfDHqcrNemcTpRmiKS
whl+UoySFsUo0Q2prwF1Cit22bILwHp//dJE1k856yeFEoUaewCKc3cwvk2nvgOqFWINf97rbyC1
kEXBlMh0OAfQFeYYtCVUm6XmKXY0Eb65qWM+MVhW+mgdREtdIgXn3EEvjQBKpiimFFpjE4xjjCMQ
x6fxKLhKwTfjaxwF7YJhtHCV7zUHp3QKULZ3ht2/sbHkGjBhxqEHsaCgpidKvfhah1IF5VxWqK3o
odscKn84jei937cuG4Ut/QiI1gyLRf5x/by/uVbGx6Nrmmxx11qZbZR2CsRG5ksE1FQFAEvhX9dl
bF8pBnllkyraB06w1poGeI0BKUX51MrUrvXhPCuzTXoq2J7c1sqLJM4Lxmra1yiPwqEH2PMOghu1
mQUKsj3NRC8yOCc4ZiSaSY3m0rwrQPBHkbws7jshqWM4ymcAcLJdeeqTU+b0TrQLHkVbUYromOzf
V96rTs1smNsKwJjYU4j36Rd1HwIrSAIusnkokNOwfg3GJA79PvGkg3pg+M+xL5zs2u5kr+6Cc6Mw
xbRXWUcl+IJYsDiAyG5veElhkwODC7BeqG0csfjmYfHouk6JroBzrVQtC2uS8RSN/XIzg1qnAkjo
dRGbrze4iCzVBCH2B8KqqS/URKFoi1ZyDb4A6XMQqA9aT8BWY36imajKtGklK3GcR7VSoxuDGjUK
swbI/9OC9Z3BL0eBn2H2/CGMX0nh7N2aFZ0mWsSQ9eK9jEoIm70je5GKbrqVixi+pmOYTVSB0Int
snw3FjdpQ7AYPF//PoIL43EdjFIyY1BfIuOdmhNa2Ps0X+wkjN0FlFvXRW0/sKvzcI6lb9IsstAl
R4W4wqgXSvmYa9U9UEcdcj8REvMJvhI/7DwuFsZ41PevxCb0WKeKlSlEEyGiG+T8iCSFYJMdoXKh
jnnMwYuqJylWnNIQjD1tl2tX18f5CZJhiCEiiOX/nnH8e01as2dUFOGWDtc/FjOUKyquca5By/J4
pg1zDWppk+xUSj+s7BCDKnSqzr2Qm1p0iVzsVUlEButlCWjy7lWhbp+cYjLZ7bII3NH2isfqEjkH
wfjCl7mCTZFjvFd+DsATNV0zdssbCS8PZg6f0axAF0u5bV+zL0Jg/O0q+Eo+5zr6kBL0NlmKsWvO
y1m2sRV3mhoAxbF1rQKzu5mTCAtprDR75WvyBSGwpcX6EAHAvgHs7nirfoPl2eGz/ik6Lm/XFWe7
Qng5IV8WamMtqaMaskZnctWzvNcOeMB20T46ao/XZQkeF34meqxxsFnGhokWpceB9Gd90W5jWp6z
UDnNaiVqBAk8Cl8iipUiCCka+q6eAZ5AdyXzaWieLTD5Lfddc09BQ3f9gCJ14QtG7ZKQEJjXqLFl
KEnIbhHZqOZUJ8MpPrGGYXw3vYwnETfLb76hZSmARFetj4SPUa+GugwAY7hsyQW6kJPJBliPCi+z
GHfEeJcmy72RpH5SZDdNbIjMdFthL38A537SkTRzVqAQm9uzo/rTU3UH0tBD4lvgDfJaYBvHn7ub
5IEVZZIXUZr0m5fqIp5zR2QM0zyYUUDtj6xbBTybB/JeCApscz8LcYe3vd9FHOeU6JhLKsmhUCmQ
sLV0Hy/VfjQfJRFW5Wa8Z1zkcM4nVIE3VBp4gBvpGINAq91dV9dte/z39/lprqlsZkoIGooyMofG
uBna20x5k6PPvSaQtHkSE9zSugGOS83g8gezm9EiMrAsN5n7uDzPluix3Xz/VgK4V31MM21Bb1R/
72YrR7ZSoJ6iJ+W+gy8rADTQYQcHPUshQty27oGIgDDuOd3kI7K+r00TZL+sT0ocBhMhn5p9+Bwg
g52B8yJaH96+yYs4LihrwJnUMnxJIHruKriT8Y/QXVbn4T5VobUEg+HgimBrgCBik/fYlSh8ts3E
Os1VJwgzt7/c5UDclyviSCpRycH9ARVCexr7myKP7DE8Y17AnmP/uspvlxxWx+OisoaqNB8rjD1o
u+mcPKfvNZzgjNXz1h3Pyj58Mtx5L5r620wNVlI5/zhSqsV1hfy5ynXMixu+IqUojVkCM9vOTVdy
mMWvk+RcBlAwhSNsPbZZPPgjQy3Zg/38i5QCaDJ0FFu6p4+ToLS4LdgiYBzGirn2gZc3HEsj6Fju
03qqj8KKL6Gpab4N9vLAKN7nPTgewHAinO/edGEXubwL0wANi20XLMcqQ2YPy3KqE08xX5aEYlCs
8v5EeVbS2DO4ut5WRvF8QdcRQ9fJfeWDmO4WwKQBjprcsh1Z01ETW3scRNtk2w/8SjBn9WkRFkvd
YdqbAd5hqspe9iB925UY1IkEOrRpjytRnP1nXaI0PWvittWPJXuoLeq0yMTQiShAt/jfWS+xurGS
xlk/Mr6o1RWQ4DRKuqNDe99q6WQHcl0KQrNNv7kSxNk9zZVQNhhXAEplnqYAsiovvwrUQySDs3Kj
Kdoe+3VsicjU7eiNFcgGUNNILFMhLspSb6KvtZ1lWio18D8LYHCcxUu1NRaDhEGSvLEZ/0jkL73P
5LHdlwSYj6+CQ25b3EUgF/yAmw8VR/OfiQI2KjN6mGL20x1bFFdReWNHVf5szGR1Ti4WMtS+7wZQ
N7vJkB5nXXbGggrehs104SKCJykzmqEmkgznCRR8YDyWfpKQYw0Cx3mQ3CiVnSixvqpzJuxksJbb
h3TPAlG7RXVYA5+8t0EsKXNssPoUCLEfcue78dAfxPwI25/uIofTFcMYtaaU0M7u4wbMmORmbEDV
Oncovzcuipov11Vl89Fb3SfnLYeB6HOIgAXb/ccuelP64zTtrotgFvXx5v5VRh7MnbZmokQN8o5A
+pmOz6R5NoAIEkmH62J+87xd5HBOUbfKPAgR2CJq6A76Pr+xen84Rq9sP5CRP+j37bf6Vb7H8MZ1
ycr2N7tI5hxk3OlklGYJYw7xsDOswtGwFubSRbO13jrrreEaJVpQBiBDk2bXyLUtlcanfLHsNs69
kSxuEH7RtOKhzY2d3CRnZen2EkG3vP5Zz8mulww7MzOvz5RDI4s6PNse8fLXc15XnZIkpwkyfirH
XlmAHEkS4Tpu59wrNeO8bqsOc1TKCAHYcrfyF+SgUAmAzxhTiliH2iHLF+0Tb7+Rl2NxhqTqg5mG
HdPs+OtiFnZlOYUBLuNDl3yaYoGOC5WP87hWY3Q6tm6RPPnNoXVCD8pwYon1rXZo3fZg7lO/eOlf
U9FopEj3OJ9LrAIIYSnzFyBaM+zoLsd65ZJ+10T74AJPwbOrLU0oQRcxQ1gkGFDsKmfqgB4s/xGZ
z0VTLM4hmdn4T/gWjMPnwKg9rZU/pUl5LNpSEBALFN/iAramGJLAssDdSMhNN39rm9frfkH0+5xD
kpquDEuWdS7J8oBTnY30x/+fBPYXrGJd0uWR1S7oCefWbYNUyXKv/75AuSzONQB+y0hpjowdcfop
Las7axjPVtWBTQCb7E0sqs2JboxzE7lhKpjlQDFFWhDNPlqiJrpIh9l5V/e1hMBqsyQUUxYVL1D/
V09usz+CEF0pMOcJciWTQTaNwlM8u7qCgpCrqYJ0fDtBXsngjF4Ft82yKGjDBMZ7CTM+LqBTfAWZ
+lHz27Pqgfgbe3GLKMe5fn+oO/16f2SplDaJWR1F+9QGP2f9rHWC3bvr0QLQa38VIbeY9a4ISt0K
mOkNxTGTwQ7MN6MWbcFc1zVKOOunCvD7JkZ3mzVHMp1oKejHX49UKU981sbKJIM9FO2Xd6owtiOC
t24nwgkXfRLOBYS1EadRgVGecH6IwjeiewEQ3a+7AdFVcW5gmeZciSLKgu69WXwVMywIMiTKE551
Y5enPePsIrvFjwHzlzutr+90YH+Iwfa2vdolxOaOoyAyAKAK3up0vovG1t4Nk7d8CWXBrX3UZOCm
gK2carpsYZuGczaVVkhVxXg7y+znQp4ipHxoNbSiAvGmGFlWwVkDoGeMsvxqMDmWeJZUxbS6qT5T
/bUdAUQgP9I/oOzCcVZyOJ8jGbVVz5kJJSAYLiFyY2fF8N9XO38Rwq8oSvmUK0mIGorU7Ct9p9Q3
ichgNpaqfpXBeZg+yUmYMCSFuQHDExDuUQljeFqaXR40n9jRw3/nJ/hVIudqkrYc245MbGEVm5ex
Mjp5XrulJIuYSj46g18FcRFHXaZR18ULBMn7ANFgYwJPUISZ/tEb/CqE8ziRPKqRIcVwnJjnXu57
0Qsg+n3OPMeKhuiAodhMlZOU7nPhvsVH+2cHQIODatQA8BInINHrXIpNCIgObEcrBhyhcm+EduvL
x/7APE6/t57NWxF/yfbBLnK56CYzuz4gM1x1331pqlMgDAuYHv2aaf96MM7jqIHZgWpPZW0O7Hbs
6512r95gegITGpmj/rj+KGwAtP4qjXM8DdW1pWXXyEDp2KxlZtq5E2BH0XrpPBWzgc0O4/KGOz6I
ofS3Nf1yl5w3So0yMmLWNsaIgzNm5q5ISoc2vX/9kIJPxic9PeCSU2NGT2BYXvsqt2tFBFQnOAif
76RFnc8jo5Csdb+ZYlszX7T0v+NO/PKp+Ewn0GS1zA22VBA1tkazo1z/7CNRi3v7JTJlQ8HApmrx
rXxTywbwpQOxd9JyLFg0e6qmJ1NNUcbSBQPfm7emyJSgl6crsOZfH71GCo2uUKHpjb5PBrABlJhN
iAUP+EZFH9e2ksL57aIoymZqEfdI6veQOIF6K82esXwqy3Ml31jWScfmVCfC/N7UuZVUzonnmkoM
hcH0ltqx0o/BJDDczc+EvQtNU02LfGBnz0mZtnqLEiqgNx2rwTtex3Y376VekKZsH8TUTKJSxfrA
WKomFe06ioeixK7UEsn2nH++bp6bnlyVLRlBDjU+EPY1bTJ19YhGYSJ9BTuJl9c3UbYLwz0hf+QJ
VqI4511rekerin0VDCdqt5JovVF0FM53B8pQRnlCMa+khE9FufhdQhxTlu7bOHPbuv50/eY2v42q
qzAejKJ84AdZ1HTUyYzjJJp8GJTSVhVd0KUWiWD/vkq2C8mU9ASqjP2y+Mac9X0ADtbrp9gYPYOF
aoqC/3RT+YCbHdI2A3gGbi05S9+tO+MpvsVuMPh8sp8Mn618HnZfzTtQ9/0PS+Xb7uEinMfT7gJF
tlrGEc44VupHNg6pYbEpv1f2keAuNyYY2EF1ijwVScUH+LQuHUgqxRhaYk1jzRlvIh+DPLsWtEXa
qX8VgVJufruVOO5tpzFGFMsGplu09GnM271aWgLvKhLBveBTZ2QSJXBDajI7QXsgQgzYbQkWOjYK
4xrh0UHSuhrGXkW8RYCkLRtY/qPG/roCborQFR0vEFZWP+AlDEvVp2BwQ76iTd5cl35ZiJLvjdo5
Pv1KBvsbVnakgd4sVVmhgqF1DCClBP7gG3WpLSPEAmYHyufWj+vH2nwidN2ipqyrKPNwz6sZhVVq
RgDtBvghqqPooGR+P8a2bIomfTcyf3a6iyjujU3qUZ2pBGiGxmVERTjlC8Vw4+hqZ7LXD9fP9Zu7
BAKhJiuGplJO6boEW8KKBp/Ufe9B8DnuEtd4zNGwYSO/oGlOn+ij8SwQuq0k/wrlN3emdmoaoOGw
cRbVBwzn0QJ1YbqT/mLk8cnRSFzlUSCSxQgfMgH9IpL7gEDJ7CW1wgQSG3haXDALMuxj4MExrIT5
VTTZvK0vF3HcR2xzLehb9tJLUm5H5F6TDkt0Z5U/rx9r8yIpVQxKDF3+MEJJU2vJ+wRqGTahb+mg
8g6FjZyPfV7o40oGO+rK2qwobIuEzQewLqJ8srzRn93E/hPSrF8FcQ9+NzTBlLPYpaje0mmw5eVL
UYumazcqxb9K4Rz5XJR10RA8kGb2qRpnr1he8WS9mpn+2VSnV22pgNsh3+RpRGxZap1pcIHvcWhp
Z6cG/VnWoif7fdrng2quLpgzQbUKsiyvMQc7tspkk1lxtOq2nupdmkhw03p2WszapnX0ohciHIzN
tOEim59EahEQm3GLdC7KK3vRMmfJ75dCca+r6fZjvRLDWZ+MJmqdD7C+Cl1hR6OE9YDvjCk/jfLi
V9Pk6V0i24BhqOy6q7xSJ04KhKxEKgR5ksBi3r3vSpvlOMDYwIgD9wQhnlyfUy17EZyWnebjB8Vo
hEI00/owNxqP8pygZs92PGW/8vNdZzOgvP8l5NoMkulFFDvu6jihZcRNruFijfZzQ75l2S7DOr9i
56LFkE2HthLEFGklqG2xtFoQNFisNP/WV8mNmdRelUlQGHUnuD9mgtfuj/M4SQGW1KTHwFqmht9C
qsa2pWU+Mmw7o9NtPuApDOdPUtu+xHnmoKz9Q+8L3Tb12ZnSqXfmYbJBw32n9+SBFJ0gTPuNB7nc
OeenqlwpaDABY4iNtem+8ZkBSudO8QqKMLya4CZ7iE1Uea7fiuhSOL8VjtYcEguufpkne34kfblb
JOsJKf+NUYZeWo2KfV3iRgsfrhLzwchXwaz6YUhYDruG1UjA/QfU7HYnn+MH5S0zbB2Ycgix3Arv
NPDYQlc4W7SpbSvJ/POp5lmhsyoTtoH2VWSHD5JjPlde784uYKXt2G/3JBCiYm1/2pVcrtJAyiWL
1BCPA/Bpnyt/wlpJfMYarDs4g/c+EOpJZ+EY6mZsgvlXC3m7KQMQ+lfb6juMEMosZ2NVSoamnWq2
xcYzHxWb2BZ4NERflj0pHywM8G/4qhCKoPZXiUORVyXWMhR3umPzJ/0ueqL3rWRHP+kzJmAZpQ+6
pZYbtHZAHBEJzebXRWuGqgAoNNGl+VU6tjtGDL8i1Z4VVCjiW0O/y4llm7QRmepm7HKRxK8k6VI0
TqaOqhitY0cpHzvsuzdnAD5F0/epPYfJ8zgIupzbSfBKJne3aQWYVCWGTJaYYpnGD4/FPrmt/dgX
rSZtPWZoc1FVh9poBl+3B6YD+B4zGGgrS7uCqkDZbgWqsvWt1iI4X0xB1qsEjJLbkENbJ99z+VTH
uaNKoqxu6yUDNTAxZAMr7siyflWKZmxJXGfITdtkv3TPNMGEVwUAvPRZGb8LHBv7LV7917K4V1NT
srFaIsgC9oIbY5g+iezgPLwr/nSDXSTRTNJmjLeWyD2fqFPojc5gBK0ngFnuMQRlU3s+N7s/6ayt
BXHfi2gxBZUMEo9BviXWIwFseSuoYm5Gc2sZ3AOozqUqh7OsuDXy73APMGBfe6s86+/u9JOoPbUV
o67FcS9fF7flEk6Y6Um7x1C/lYL7lIqqSSLt41ySSaJwMTWULUZn9sAytkt8/RaoXF7vYyj5c4nt
CuN58NNvAk3cChVXZ+NxbWIqZ+Y4wYJ1mzjxvnhiO5PGbjwgvRKdUSSLc0xLRWazThFWsUROPaW7
c+clGMAInB+CU23FKqjJ68QwqIx2BC+p62tZTiBJfpoAuWANtoZespP/VXz7zojTC3t254MiOWNn
iyo1G6Tt2KhaCedihxh1Ld2a0TEnux5rHcNZdmuAg2gH6/Z76y5QU1DgMtg60UKf6NScBzN7ua0j
E2ZBpt424wc1vdOyx2I4l+UzUbzrd7yBLIFjYvgaUL+qhmkKTmMbLazGqUVAPlIL+9KJ+nkxv2Xy
N32UbCUewKgNQvI2S2+MwPQKvdv3UvO1IYNdyt3eUohDDdPHTd3JGGPELGh1BFXJbVbXP1O1T21M
wNoDuGIFf/bm67j6s/n+YTsMdVsxkPzsbNnYCdlNYGwDl48/3Ihy2825hrUsTg11IpdKwojaMF7w
1TwWPhqib/S58RhDSXEMC5s+Xv8qmw/y5aPwbUU9GpuuZcxFeTw6UvWN/FEda30mTsmWeMo7XX6H
N5i9fM8SD8tjQCLWsduZt0TQT9i2ptWJuKfS0kB5VLMuzD87PI7+zbyP7uRT8dodjR1bD9ZO+V1r
/gFMMlNwqLdlgB4FSyJcQNAS1CUYV0SQNfasoys3Y0/XCNzrn+w3GnmRwz0vjaTrJKGzArfIoItt
sIB7Z9lrdiKkjc18an0izmQJxSR7yJYGyUPSO9YdA5qGV3Tm++hn8ooVgMFjMFBA4hXh6W8+bwis
ZJ2arJbHhR/o6UpFFeMJDZNDpnhK/WUpsLS07zvh6P9mwLgSxQUgRkmsGaMIiEnhfDsgxedH67ZE
pkx2A8JhjOEktumOfn9In0uXnCas92EI8GY+/fd5RqZAl0NzCrQQ06hMgHO4qfbQ1s+qaG5q29gv
v88pTpp1SJ8XzJnJE30y9fERCwuCZGIz9FkdgdMYUzb/SfrzuHoItWgv0egG6KgCqBmBGL5vl2uh
NWXBiKZhfwzU1zoCEdd/Hi3/5WO8g1au6kfQeq1WCnyMOrwj6uuAMsJ1O97sfK4+t8q9+0CDCBWr
YMmQlzgMqPYdxx3sVKqfevlN+CIfp0+jqzv0BOAZEenHptorsqLLIMfSLIvzy0ao4TOygn+i/ZBp
aGf6TVT9SApRJrH5qVZyeH8cBmlrgJ3FLaPXQlFtJDF0HAQ+UXQYzl2kMpZ3VAsfi3a61yehF8XD
s1aVdh4NgmRi+7OtDsT5CxOcMgGN8dnCT0AkTc7Bg+LIdo1tmPltQTcK0cFPbAEPnox9+NCNX6+r
zWbJB83Kfz8c5yVCzOfkJEXUJt+xdlvh6q1jutFsm8/ybkS1KXeN0TYqW7gltRkvriRz/sNKpzzQ
0JVyjeRFGR/6ZLFT/VHVgfKx7yzREM32O6do1ETdhWA6hIuGMN+iA6j1vY8jfc694BCzZefPgPdw
9T8x9pUozhRRsW16hZGFDwrIu43ekRNToKKbznclgrM32dAw32bB3uYG9CPm4OmNur+uGtumdrkw
ztQKuZGXnKHoxPH4hMa5D0xNR9fp83UxopNwxiYP5qAaPeKcpHxTg9JOqq/XBWz2eDEr8e+X50xM
arC0ErdoErQgTQhPqRd+GU7aQfcar8ewRNnZxU0t6LNsu5CLTM6saFdjoBigqq4SB16uPTXSuVZk
pwa08PXTbX8lpFVoy8PHKtwTKUfaXEsDgiozPdbp7aQcw05wlu0v9K8I/nnU52YMIgzcuHPnD9Un
0xL8/ubgqKpcBHCmWfVDHw4pYVWAAcOhrHBIPH2vJ04I5CZPdmBFR/NW28cgXRWVV7bTpJV0zlox
16LoeYU0KbipBpsBA5I3BpzBuO0YSVZ0rAWWJbpQzni7Xs3mskTuGi7tvmpKZ1Taw3W1+I3SX+6U
/Q2rgIPGaVdi3hlmVYBcLh7tQZr8OMNTguzzmIVVbQ9ZfhvOtdv24b1ZFqduyQ5No9oNnX5E5ehd
/4sEiqpydl4BdDMZJQyDmk1wbhXle1ItXmuKwJiZYX2oba6+JmfsAdbF+gwzJG4nSb5sPWNWBtuP
h8H6XOWZwPY2Z1UQY2NaRQffEOE5LI1sylHLZdMjmHjWnNQz7zWs0r/z5rjy2/ULFErjHsxWz9s+
ppiMYXM/C2gI0ptqz2Ca3km/RUa5+b1WZ+MciyQnytDMy9+JzPCcHkGR/WrcYB8ZgUjm6D/Eezib
dvGvSEBZ/qqzFg3mSA4JKnR5dcgrywVHqHv9Ejf98koE52ryIE7MqmXxozo/9wr6WopykwzyrrAs
/7qobRNcyeIcCyYoetCFIK2YvvefwFKCmI4AvdCuzwkKFpqfupI4nmM/+kH/VdRqUXdEtqtyviVE
hw3NtAZVuHeKyQFbLOnB2jGazhDsddePuP3BLsLYv6+cTEfQGckJohAtlpzZAvFROgjKtkypr52H
cxvYMu6xNwURrKZXvNUJTpY8dapqdxZc2CiqYm6r/eVInP+IexnVQxlzlWqV/ShobLdS9ldvfbt+
cSIpXHgw1fMsyTWSF2u5lcdPE6Z65+/XRYi+DectaKRVWKCDCJIVfpuXd5I1i6pjImXjfMRQTMVY
GbXilh6rNaeIquXHyQEjOEC7RHBMv/F//34aHqo1HPIklyqECaZZHsyo+WxM0tfULBwpRxXOmE5h
onhdmHzSexP138IP2s67fqnb7uPyJ3DuA5giqESMcIr5fCdpdyWgOrvWbiJRmivQep6fpxuWNlRq
eMJxLvbFqDmkkndZMt1mfbKLx8TF0oWgCPIOOnPF0ngoVzKXg5xjutltFlBhDNUPXbOepWlwSE0P
s56eJmQymoYVzETy6Qy8PjM7mUZ2nIbioFaKr1vTQ11qtzVtb+dwPitldKtPxG3yyC1GYw8Y+1sz
pfusi+4yQ74vpsSPR/MuTkt/maR9BIoGy1xupTLz9Y6cirR3wBdynnPA6Fkhxku09lh0+jfMHxso
8mdfLAr45hYPE/6SpNUOVdA6DfY4q8V4IiQ9FKR3yq66axVQ1JflIehSJ2my3dBUBSDZm5ciyY9y
Ge1SOX1A4hhCjRonCGQMgdEU/0e5K0l1Cg1gNqn9k9HEzhh1hyQNgKmWZiAPadwl+z734afrerZd
Fri4cZ7cqJX6fiByxNh781tUjW5yr9wFz/M9m/LtMeUbHoivg8c3eWGIxaIypsA/aezfV469lGj4
/0j7rh3JcabZJxJAeelWtmx7N3MjjJX3Xk9/gr1nt9RsbfHf+W4WCwzQWaTSMTMyMm5ilL1F7aea
13Yngym75SFseNbE+FqtS8ekAnuPM1fo+jXHNPP1NrOqiFNG5MlhvK1YRUE3hcjwZ+mr3GAVzHgY
MIjWhTyKke1qigL2eMyBmarE4qSBW87CvIxpu8DwJVR8h33t5zYmi/3+R+/Qzlv2zMPmbzekV1KZ
RGNWYmOYU7zUB6/aR3bxmDjxc+UST3QHX9hzCXapW//kKVbymBwj1kzAiRUa9tFJTQ/KfvYoIorX
wNpUwpUYJruIkjJRtbqFDTT3kmaA0Sxz027iuHSeFEbVG6UfC0NCwlSCd0ZdrLDeTQbPnrbteXUW
RtUzJIJGrQBZmr31oGgs7yPHcOID5lKwSjh8Bi3RQ/vYY59YvwO07Om6N9nU/5VwRv8BXq6nfAZi
T5V/zDci8Gvtl6Z6uC6Ed49MvhFppVEPUwhURJ89JPFgaYPoLErOCVNcE2Nyjhi1gm6ZEBrng+GL
Dr3Jbjff/YVe6c6Fre4rn4c+3M7lL1fIAoWzSqqDoEPgV28pR2Pm1M/djk4lqCBd/mtCuPGuX+jm
S1YBtxigTbKssqMJJKrKYBDQmBPqNzl2iil1tPagjm6t8JoH2wryjyh2IEHoFIJ5BDiQVMO6Rqwt
0VKyl/XqpBcmJ5/niWIyKIx9JeGQ4CLTdD8qj0OKPcDTniSlc/32tuu9l+vTGafYyblGwgh60nmB
D6KtXbAz/RARM3T+6M2gALZlKoouAvvGRMsMGxhayjDZl6OXCPOtNhRHAnQ350jbd3eRw5gYafoy
a/D0cVrUpk6C1driMfc1R7o1rPhOthN33HHJOv/lIi9SGYMT1AzE8SOiZ1plu0JOT2ZDzqRWHidT
1C0yJneY+74TJ5SWxqTFDopCsf63g7OZP/paMnwn9BPFnPIl3pnH2EWfGvwMqA4esMverj2Be/Jt
A/zn4AqjqqOWBACQojLd4ouO5zJKrSy4I4tXzot9/YSbogAUwmobSSQyYYLQIiWmnigIdenytU9+
LskZLEvWhOVbirS/Lmq73rmSRbVsnduVhpiB0VZyzJ2G1dKUatyPfRDpOqBG22UuiJz++145FCLQ
GgBbiKkgOWIShlCbl3gWqC0GmVWHv9Tpa8Qr82/Gn5UMJltoNXXUgxkRthceEYHS1jH7L9evbtP+
ViKYryQWcmSGOTgGasEthsiah2MEk+j/yJ+s5DBfaJKjGSAhvMSM+jQ1mpUqJ6RbHAfJuy/GaRUB
aLFnQtVA3w1iZw2tp4AV7/qNbUdr1SSUmMHQ0aH4qGx5Xw9ZV2dIve+L/bSnEAi6tnrKLfE+uXnH
WX/hcyD9i45fxDLOXyvSspDrjg4RTk590/s6YPshWF0nuz9BagpYeTFyjHj7Ri9CGS0nWiwWoUhL
7hjIFCKLopR4W0e3c/3VhbJqPuDxOZh4YcyHctc4lD0W3IIYp7+XvOpQcVE7m5WIlTxG5/Ooi0Yp
gGfSxV+9/JTNFM6njW4ClnEl4EU4+l0+vSxW0hjN16oRyxrNFI7otHgqpiLDc/i+oIni8XmAJN73
YiwgpUgGUkA3lTyxTMGWs8YRu//OYQzfh21i+C9m0hXChE+sIp07cyjh2men7/ey+cIxsc1jXASw
qekcFuDub951XZVtOs1QK0Bx0clzpbSaG9kFa/mRy2HME8tY9hSXjVpkcIZ0Tnc5pcfSF+wfi93u
8/0CkQCZcNrqm0FydVDGqNNCrtIkwE1WyddIuG2T73mIHPL3xFsDxxPEGHIVRlFb6njK5EJoFy0G
JH+XqWG1ki0YPIYm+vk/afzqUIw9d2NhBu0A+yqNR63w9TmxgKEEh/7ziEHITrKKnpMA0L94TSJj
0Umlk24Z4ZxCpbwJ4vBuiHmDJzwRjBmX4pQ3eFHQl/srAnH639eLf7Cpd6ThKoWR2lbql4SOExjn
hnhTvBcyTs2Ip95Mrq0pcrI0AjxRKx2UorcWDGLxJgl4MhjXoOaAc4rdgipvLRwyvUblNX8Qc4lz
FI6KvdcmVrdV94rUAzxAOQl+yMOdKWHLJiJgPR96bdelx0VQ3Os+iX7fKyrGAuBNWZ6XEgu6nCHS
7xVT9Rsh/qJFkxfqIUfUdkC8GND7FsTV6bS4N/JuobI82dOPiReispdbgw1ic4zKVc+NzhG5/dlU
TI7J4JnRWfb2KVLVLgL1shNE4p2WazfpMh0GNeZ8Np4YRgONaSizmNYSm2TcC/nX1pDv1fG/b2On
pnQ5DKODMuk0glUeUA4sQElSqxDcSvh9XR2207GLEJakvQNav4syTLxpZyyle9O97NHA7Vnmudyr
eLYmv7jhaVsFTbw6wDQEcjd6uyu1UBdhqITWFJ3uTTQt7Wv4QN/LuV8c8zcpdIhXOtr3/8Nmmc0M
RrvIZVyfHgsdGQJ8NbqZK9xFdn0OMEIJDMsBG245rvwduPzZ0C7SmBTGkLW5kWaoYuvGD8SNbExy
tYjDsR2iXz/Zgh/dEKf9/2OjQWiN9xkW3sYe78myDZRfnZvR1lQIRsOg/lJEE6fAhk3Vy7z0HHyZ
7+pTcVT94WDcLi7gdt4fAZ1XohkVXpooVbDFATMVwdksD33gX1dfjiqxU5SSJhSjqcFE5PGoKt+q
/qWIzkOfc54P2/3NyznYpW7ynMJVyiJU1oueVK/2BTfY5XvZzkDfa/Ck0fzsiuqwe93QWNMWsUQM
DQ272RdgvCSP5MfslA6yEOf6DfK0g51uxDhIVikaiuzJHlsbrQKkALEle2hq2ci7v8Iavfg2f7Tr
1+uCt33oP/bBrnbLowRtvw5FAbNEI/9nEloid4ZtO1u8yGA8TTgVsTwEhvjO9G6cZ7f5Eh8iRztN
MH4MiFt0ek7BJkmPd62bp9Ml3RQlvFTU99C48nEDECZFRZ8WOv58Pp3FLLCmlNPk38zlVkLov6+E
RHJXi0UDPSGBthur2gGY0rr+lTYNbCWCuUFVapd4AKcSJscme5bvq/G3oQh2JnNqz7yjML557EpR
GetAdCrioUOshjwU/Ha5Y3USxh8rJVG7qUI2L/miN/p0ca15I91hj+AOQ1du7hV23NotJ1PYNq+V
WMb5apU+55UERVB84Ufv51DC92mvu+T35CYt5tmJNe4mGTrIc/y8O2Wcb5QFuoIOseTE2a4f7qf6
+bpuvOeKn/zU5Wxs9jqWRZuPIq6UkiWl6IKDMskvRDu8r46dW+FsiYu+8UHalcRKAXIK/8SH6Boo
ILAoyzBYsoBIFWLQ1lV4wI+N3Q7xPoy+znO2u37O7Xu8SGEet1OQt1Gj4ZhTs9ejyori39cFbIeX
1TmYV+3Sa6YQdznNTEbM+EZ2dGs4ikU8LMHilgd4x6H/vvIa/Sx3Q2PgOEF2FIKbWnSvn2bbZVyu
i3EZgIjEKYZ5UQuYboTkhH4gyFE8MfgfvwrjMbq+LTNAnEBlY+QoyQP1Uas8490MxKvvwvgMEsWx
JFBqLsVHgQGjH6Hb0bCPZdfcrJhey2djulwb4yhQ8pXnNkMcDjNrziwJE3jx/ZCA7oxuQc89mqDl
j7xJMZ5UxkeUixmoBDBrrCvK3UiaLZJklp5MznWd2G6y66amYaCFks4yckhM5BIMRyI2imo+xkPd
6VW/yZzSTm2gmKDnsWe4Fbbp0YYtzxFuP0Qv0tk0MRgmIUMLR3wfvKbZb+nrN8gCbMry3++4cGBq
r5+/5T+nZdPFdKoGkvQKJdoYXaxE9KrWlm86d3Zyh3RWwB+G3dbUi0TGRyUjIIVqQN9UaKlSepgQ
yNIEFDgFl4pmW2Uuohhn1WZRpIQAYjl5eVOXz9jSo/KoIrZd1EUE46KKOG0mQoEfevggZd9SZX9d
HTfzwpU+MC5K6pQuxuouoHLSwdbRslVHgM6AWxh+kYIzRsa7LsZPiYnYpYS62wmvP/Gb0dwXqFld
Pw/vvhg/tRj9mAKOi/tq3gQpsyKTU9/9lwh1+SKMd5oEucdGSrwhl/dZtN4fvtOODfhToWM8p8SV
xngL1cj7quplEVSx/W+aVESOspfvwzsgHLlYJvrTrxirxkLbl7JO4grGOiWKFS2zNRUHIp3G6afR
ouDCqypLHOfATrvNs6IPZo20TMaynlTp7rrJcEF0s2siHdsNyeTNEdq+TeaWEeow2Q1WZN6JY3Oj
1qCbkurQkjPJCg1wJsSLT7rO0xbNqRvQhZPeGK1aDnlowC39UkQFXFumilkKmbFHIgddPISwFxlc
+/ouH16u6++WjWBCSlENVDjp1u2PKYnUhZPZtYhCYvCc9sgV52Os8ijCt/ISbFIF7R0oeXWNpZgV
epIIA+0pGWPoGOFbE5u2iS0fTcjJTHiCGIvPuyZpG+r9x2QXyW6lCWhhPejZw/VL40U1jfH5iKk9
CL1Rz5oPs4vtCDZqTKBIlf3yqb7l+32uPMbx95oUpE0IT2Y8q5Z2oN1NcHa84V3odHbk8p7QPC+g
MVo3qKAcLlFEQ2WiOSl4XqR2fJIPnZ06mc3Lv7Y+Gggd/k5QWO0wxjEcU9reVNrAUbCLNkntWoPB
8ai2udfIqEcRLP1omBhjCM7NnlY+Q7c60o23YHZA8lPyGrebqYGBPZigcKPIBda45qWuKlDpOjUG
50CWl/uYcJ8abFoUkcf2PMDalq+QV+KYSGFGvRBPFdKDQji06WK1ADBwFH/TY4OgTVZF1ZRNllxs
HBWQS3bTX8wf/Q1m6FMrcNA70ZzeEWYrd6qz6Ux3lZ3Z4ffrwrdcFSWH+1s28/WiJRqyYZ4RatvE
Xcz+YUT7seliDpZy+xYvYpiPRkBqKUWU9yCtn/PGVXTv+jG2jcswwRUpyrIEdvmPLhco+yypG5yD
FsOJS+dDiiOa0z5wrq+8YaRN40LYAIUa0UEjT1V09eSMlEFLSI7TFNnX0PAT7UzITSRwHOLmp1lJ
YfxhpJn9WC+AMinZwUgzS9S8mDe6sw25Wwlh7k1JYjlUKSmAcS72ihseFAFM8pMrneZjG3G+Eu/e
GA+I5cdpaiyp4mDuPmhu5vwhTx4MwlHpTV1bHYne6+rrYA4kN5UcgXHQHhbxSQ05z2iarX1KsFZ/
n55y9ffDqJylqQWuFCAMN8Qyp1wgFpFiu+oXp6jDvZio96CHvr+u4tvqoOHdTAysxGa3tQA8mIl6
DQ2v5fseBeb+1AMYdl3GpicCS+XfMhiVS/RyTDoR2oDVDUDBCMWvKde8JS8dpRZuC9U8jSPhOHTe
uRgNNIVCUKoas1ZIGWVQP0Slm/BWb1P38vmTXc7FKF4bqJ0Z6JDRiS3QWaIljZpDKzmhWGNZ4uJe
v8ZNb6QQWRdVIhl0O8RHFali7EMyEySA4WxVe1CVOBgpCi0NhHNwgSgNXJe3pZFrcYxGJmpgFB0F
PS6aupOzGiSf8UmM66elns9dghE5EfkTke3rYjdD/1ou69ULKehauOP3V3r3CIqss3I333ZY+1Q+
amCx/Pk/CmSCcVeqxTJNgCULuwq5Rob14tVuQGmWOMQSHF67b0s11+dj3m2z0Y5KTjm7C0O2VImW
Y4Phj850eYywtArhEEeDlCItzOSfWfFVLnZ9+6Jgv1n1JJUHkRTW1N+V5I6IGZKPP/CV65cQ81js
l1ltwwbCx+J3M301uJxf1GOwlrcWwIRKqc4UUNpg8Ko99GCwBCmVY5xGVP+wpokLs9u2u8tdssxE
Q92WfdhAWvdjQEs8dcGXCRY6yRv8P0zo12djPFdrpINWYS8pcg7g0hxMXT+mqG/S8h/OxmmObRCb
mkTE+gERC+Dh/dkMpw2mykzGFByL8Pz9SyjdqsmbFh4DKbK02Cul3XVj+xxGP8pjfCbo7xIlXjRC
E99JOYspx+9vDLpAgCGBF1khcJIsryKK3bVa0+tT/GHfOLo1Y3B9eV0oeFazAos8zZ3Fc5WfTfqD
UJYVUTRrsNEi/DlZBsBAYDpJpj00Ga++tHl5eJdjLYuqSRobAAQU4bFiIPkrHQXH7gE0AHbgjL1l
+mjSHptfvCLT5xBHD3aRyMSA2jRH9DXxuUDH4WD/YiFhgmEwYlus6l2cl1wMAdXuj5b9USDj/Gcz
NZJgxE1KKICj9LgXd4aTmla+17zmWb7j8Ud9Th4/ymN8fzmaBhBEKnE6LFCul7euyuxu9qP823W9
34hqHwUxXn+qw6qIS9zkXyThmBw+G0+9R4cWKj9/5WFNtw378uVY0pu6AL1CGCOfnOrJD0rlXmsW
u4gmPC20o9D1rq6gl9CLh3TpODa+eafAloFFDRW5T1xqwThOiUaPqtdg9a/v9CF0mmynSJw73bS6
lRzGl2RSVBIxha40mZfMp0I69BPnhblB04rPtpJBf8MqLZ/7HoD4CmdpwJDS3VFes9bXwILhmP6r
YNOpExX/JZ6E3i2Qtgf1tj9KHC+9aferH8FYoR6Ljb4gK3RUATQVpX47zvLzdf3kfTPG7kZtCYsw
RXFcMYnV9/eBrFlNmVuCyrnRDYgBvVGUkOi4HlZ+M7G7rkCjowsKQcEKdEyUvvsWkw1KZUlPs4d7
BlA+sMmu5A3UUUv+5FlWcplXyDhmKCWDWs1ps0PZB5Y8e61Z2Gb3nLZvNfoB1y90Wzkvx2TC+NgZ
6LHXiEOirN4M2nzQ5NquROJeF7ORnHy8TsYIxiY1Z2qH7+RgeBN4gj2FaDosNt4+O/AM/IE8iRAU
KSQgRz/xdTWGEgBzCURSUWLZcLlYMjY/EdmdAJzHG8TwuECvLe1fSWQ9mRko9RhmePZ0jhJh91OO
fA8j6bQ6R5u+y5kPTNoKe2uRjI5iX3MqahINtBqK7BE4ekdwEJugsTA7ewRZ2fVL3dKVtThGNWch
bgcQpCF9ANhKVK0Q7OXxnyikRGSQelOuxE9cT4KqzAbSWCAaMCM7RbqzdKlLa7nXz7JBhga86koO
E1FD7HxdMgllrAXP0oNmn+NDgP0bBlCc5LHb/Ui+ibar7P4PpfdtRbmckAmxETzoaLTDXzRsgAZY
ta99MW3Vx2LBPUAiu5zXM9/o2NPDamDxljAbo7AF8Umf6jQaa9GR0fGrlPfmAubise4kPI1OstNh
hwYF0KH4LzgTb2Jrg5L4o3wmMoRSk9dGCfka6d1oVty87Q5jGr1lY31oosWrW1Szp+6c6IZPpMFX
sSS3ap/HLHnJB8HuU/3eTAfewOu2Ql+uhYkmtVIKemoimszVXaHmVjscyuWBo2jUKliHvr57RtGK
ZZQH8DiIyPTLm+gNO3TgFMx7wS8fgxte8/hzMeTjRTO61WAWT8JiViqMskx3u9HDavXdn+TbqzOx
g+zqpNZipIfQJxlI4/RFDzW3rc7FmDkVl6Rno0yLQ2FcFwBM05SAo/+Y3GgT5ianMgHi41DfUARt
69XA7VR0Vs3mfK2tBGMtixrvKpGapDrpS5pIFafsLrLV4/Td2E8gWxL8eY+hdk/eR195RIWbeijK
4M0WwWP3ic4kyee4zWcccAT0zRwTC7tQLIVw9x3x5DAOvJsiueknNP1yBaT03WiHTfmznJYEASNx
FCV7TDX5gFWoN0XY+UmgOEMYYwV3+qrM03FuU04xmfd7mA+biESr5wraKpgHMK7P7ZdIeeV80E1v
u7pb5oPO4JHCFAnulnIHLqfCKX2sRdkPdr2vPXzQx5IjkXco+u8rDcKWv17NClF0zOhhMAWr0o8j
t222raYXjWEcajmCE1HAGLBDFnNvNtI9qRbJGmdMQKgCz33zrpBxk0Wiixq2paH4EhDfMHs/IcT/
Hz8T4yVJMw4oRkRAd4PR7IAGMQDrbWJlVvYyOw0eLfxA/D6y9Mkzr1SDcZbjuICNUAZSMzrpt8Zz
D7LHBixZVo7Jpt2AkCiDlbkFST/dUUoJjJNnnr/egN1S30ZzHVHRzE/sIyapA73WAuKMh2If39Dm
3ehTtn79bOzJIwomYFxQAbedQLny30u8H4SzbjxtKiWtFqhqOGZWny1WnH81I9m6/m23DeKfI+pM
ltr0QoWuC9Rn0PeG6kxpZCXCr+syNuPe5RpZFhJRmgZ1FqE+ih8cROyhpsvj+PCijQmrjzfGeKy0
U7U8qzAErGBXnaJaKvBMOXCPE/EpYyc4bL8PX64f7V/C3+X+GA+WSQnW2MoN7s8TPbQ5jvOX5BvC
H9hBtefrsrbdykUU67s0qVCFbIHvQl11nL+owTFOTtgn9ycqgQTCoMsrsQSd8Si1KGWqmgDtEvWT
J4QGgMudPem8R/ym5klYOQzABBa9sXQfOuDkc2TAwBvxrhQe6vmoNI/Xb2yzYIY16P/IYDyxXtZR
h4I1ejC+5ndP6o62u6SfP6pv3f28k39eF7fpilfSmIurWvDyL1kMvw8KPoLih5xyPLG0VYBYH4jx
xOgwRU0lIGBSfujkC8UhCXgwYBG1Xz6bqFKDi8zF3I0ze/nd8BVMa3TTkdMfNRB8Y8vT9QPzPiHj
o9MxkjppHJEamdhkEsSHMAC5Rd3z6AM4ctjpfvARyH0e93i992+Ddhj674RXpNt+BV0+3ruhrzKD
OozqHLvk8fH8ak9xvc1x2mlYUhLsdJ/SYIe3hh2cFR4r2vZbdyWYyftmpZ4aoqNOoD+C3TWwMDFY
W5b6OlkpioKiPfmyG/9UUc7SdO6+Ko7KvhvQ6tSCvEhZowoopA21Mw3abTFpnMLjpttanY/xkApW
U8SpDLelKwB5TWBjQCt9mp5zcEVdV0eOcby3dVaHkfPEwEQELXFKrSWPd7XxW4mcavwqz77R8RAJ
PKVkfEulZ3keG5DW19/b6WkmL3L4P/qvT4iyommFRMHnoSSD4Fv71e2URyxEtKg6tDssQ7p+g7wz
Me4lCHRBC0YUHGXxd1Pt5OJn0HBcGE/jGJ8RZcNYjBoSDn16Jca3XOX8fepkP+WNF3VjR6XKXBEq
bcARGsWWlnOn+vKQWyAt/QPmAqQbK0lM6jRLRi+IHTyGKZyz7FzWT0P84/r32E5pVjIY55BHatyK
M1680lfJNw7jeTpid/Zj+WME22RyCJ2RpwKc7/MOql4ZUaBHUZjPVK2HWyE6lwrn+2wWmzFHBr54
pBjKJx6s1syLZixUBA2MYNG9fKYOT0cBcaXXEotbNNjW6Ys8xv8kY5EZTYWo3B9m7AEqHPF7fUi8
1JfAZYvJuc7HEji14ljSZs67OiX9VatrLBoMVQgGKqODh+2YKIuMnuD/H0ieqAJ8UndkUICLK8ik
WG6pLgEcTO90lH17TDDLADGID91hshUPK464w7abvlxWQKxORA3NccZ46w7M4ALlw1eMzpOCyEn1
71H+2mdP1/V+8/YwaKhpJkVOsuwSrVwvqqDQvO2AL4ZB6eV9uLHlNPo3j4Od4UQysYf4Ez+CHoVp
mWsAZaTV73l5a4XOboXDIlW768fZzkPBiygbSKe1T0PK3TCVXZugJKday1uz14BEFlxyRxuApQPC
CV4JcNvIVgIZpY/EPK/EBaMPvWzkFlBYb62p7foQI29Zmu/NNrvLQfwPAOkxyWO04jPX5JnAtvNa
/QjGBuJSEKU0wqmTRrTMPrQXQ9jLqfpimultRZaXmdKwxKnoxo3khiQ55nl4h4UEz7IacDRq0wus
fgsTrYtJFBtcAXGi0Rek3Ry5Q/V8/SvzRNDItDL5sugjWRdQLZDkp7x4CMXJinKee94Mb6tzMBEa
JdhyqRrYuxTF1hTdKsbzZL6kA2+KezOXWslhLH2qOwxJ0sxDMPxa3qfmEalUP+zT3pcXTqVx2wz/
sQ42ZOeTVgbqSMen89I2BrDU6QfMAfvizFECqvWfnOXlUCw6GsM1S5SXmehEqnGaav3J5LamJd5h
mIitmYFU9HSVZHaicO+vb9Mpwjr3ybJiDARIe0raqZ/N+8Xt7OYcP2Z2vRP2Jq9DvulBV0eVPypj
iqJ8OlF9b90BK80iW35tsGjXnsBAoh5KJzr0dnbqvMzmL13cNgSw7ysmCmefhsVB2xiEPaDHjmiM
tqn2Vt986VQOkGn7W16EMPecy1UUDiWKShERb5ZRQ4mMPFw36E0R6HOK2D2qYnkWYwNCSZSoyIEy
6KNzbDxnXC+9qSsXAey0rNCM2qioyFWFwlpKq9vTAkWw77AfRbSxfq5zmxs45i+8dU88uUzmOrW1
MI0ZcOhg8z3o8uRGhOyFofbNzOSUCLaDwOqMzHcCpXJDogid99EmdhljuLtF0SL4qYA3GgiKxjfv
eB3V7eMhIdIMcDp9msNJBzFdip5inKH/WIwoxVizEGN5CudluwlDkbAa9m9BjDNugQUpwxhpSufg
bDew80NFLDgwMIm6xUOJhnF2NsC1zxvM2bSwlWBGM9vZMApdRW9UlTB63NSHocSCvWrg5OrbBXAM
xAMLKUvmp/mfsK+kMBGRxdKlZPWNAkcW3LXPwx0Y2z1kDQeMY1hkp36rbCAigxvel9xEoEmrH0A/
9SqmRl0gxwtFptAbFk+4X1RjUNG65dniZlzVVezF1VHy/4SLl5LQAHYJkBQyF5aoo91M7irRi4Ho
iytOvNtOB1fCmFOFSts1McG10icQXVG6fM/PlIcieSgO4HDmFfmVLYtA7kmwJFw2MHvH6AtJ2jKX
ew1c9FrmhVLgZG1+BzCR24r9W6f0vhCIZ6mUvWVMj5kaP4ilYAdC9qTVxq5fpkdNwZ4y0tnIob8r
BrkPp4d4qdxRVH8js/VDzGFiUDZziamejU4crEydj0KUHyajvQsj5BAtsSd8R6IGNniQvSYpCytX
tH1H9H1vhk6+GH4x9I6h5E/Y6thZ4tC9qibgY0sw/2cOHJOsroNtrdRVV2vhLBFnrh8i6ZAGX64H
jq3kCdO1CrDDYCWS2Qr6ODdlXw0icWrMpUY3SH/tYnowuwct+WLkGsfFbjmDtTTGCwlKE4djWSMl
bL/jo1ih/kOMX66faMs8ZPTbVMzzgppbZ9KJ0JDiuRDxiO4M3e9ToMMEzFMnCnApYI+1JrHgCNy6
QoWApAObv3XgZxmNrYSGZOOCwfSlw9pVY7aJ9Dh1JzXO3UXYD/Hu+vk2H0x4z2JYWcNGZZF9cSYS
CVsjwiW2ruhFb4mT292BYr3Fs7DnLSvZPJz4/ojGnKjK8vKFetd2yVIQR5u+JvpDXj1rxq2pHogK
UM0b52Rb6qFgIzEenpKJjIz5dPOsmYM45PQtXT7g9nbVdz21Zo+ubU9vs7PmYjkn52G9GTgUXCQ4
SDDzaLLNHYOEYHmnyMVo353QwQW2SXxT7NwNXRP7zgVsILLoHr0a4GXZ7s76/vqpt/R1LZ/xsKYc
6nOQQP7S+GF5I6LHLw3HwjwtRmNdF7WZ4axl0d+yilFEG9OZzCaNUdWpeFJP5Rn9l7egdnR/8Cko
peE59G11NbE4GFeL6/1kHhh/WNTUQHrzzmMkY6e6tscgpq15OTc2bsYr5SKN7b/IcU/EFpt+3mEa
ip05aMKnPm1OoF1xPx5lTm7/L8ejtkGAEAW96McrjdphNLIEvUHaVa0fCs/Ym98ozKfzVeGPmiBY
VUQIti2KKsgRPkobzVyVhxhv6jbv/MhM7HkZOf5lKwDjLIqsmVB8GMVHEVIzCJGmoMnTyS9m9tSZ
j/WCzVm8xGLrxbIWQ/99pYohFkcmVYTWLTlMkkXXYyaOiGm3+/yJOOVjjHF+kWNpm99KBRhbRDVX
wRJQ9va0NpWAbERl5aSBl6z3p10CejePoiMqlHU5L9std6aC6s9AHiNh4xETGJIBENqowaOsKIXd
YozePBRuNaWcFGFzBmglhx3HGVK9DQcVMZwWcOtDfN+8zjIYdSnwpLGxBkMGSbXH0/xNPbmcjh2l
XdoxHhIVxfGyfTHzty65N4zYKribwHlymFcZqslxmGTIx2oskOy6dhcBoTSQ+kmYUs4rmn4Qtuiy
vkhG9Q19aGq5g35k3S5dvpfkVlcx3hofTWwU6e5FHqiMJ4+xAVC2FFVAP1x2ava5OxwrN8Pa5D+J
MOtjMWovFWVcmSHEaCX5NWIHqJV23dc0Em8MMfUkIXu9HmbeqV+u3SMT0qRaqFQFB8PkbpdaU1s8
gFGsxxqOULMjMfLKdnYzcm+q0UE3umPaD36um5Hddy96DVq1fjrnUeqVpvFLbckvfVAKu0oqX67J
qQl1P5wrF1BeO8tGXzaqXaMnrgSw/JRKbhASy0zLb6kaR5aRLneg1ons6wfc7MCvb5Rx+gJ4HtI+
wmuakhz2vobHpmCbNl4BN603uO0ekCGUsABv52Qr2xqD0qkCshqRqIxgDaiadl5AXqoFZmPlRHtR
pehmMdtdkKI/pJRPstbsk2DyOCemVvbpk8qgnkZCbZoYyv/orkkkz5iUp5j9U7gDUybOqz3We4pm
M8FQfF3apuNEANLQVcEzjZ3mTUiWYewP+kPU0QlRPa4ytN2wAvu6mK3cVr2IYSct8E5Iy6bCV2zF
/KSPAjZklJhkFxbPHHUvaX9WNZc7dTPsrWQy9aysALEeCReCXr9h9xAzpikn7Gw6zJUIxmGmc9xj
1wOOpZel1Y+7vN/rJRiszMi5fn+bydb6Ahl/STC9GGohmJYbpFt64wivpR2fK1eekd7pCKjcYfLN
KouKrV0oZMkqxl4ZA5CrMRiXhr6H294eY+yD3inFbOnhl6b8tWAMA4CzXOftxaF/9ZP2r6RSTVol
K12G6llKB14NIlhEPHVlakvt0xLfzP99mBx58koUkzQE4Fus1Rmi1LJ1mjL1m6V3r3+3bb3/+w6R
TH48jaAHsaLNyMjLRbfHDI4Klzi+DdhlESgvsiBw9GRTIVWcitCZa4mdGjFDfcoiE9/MCB4D8qYD
E1ZN5xJjjNfPtWlbKzn0d6y+0pzLY76EkFPNytkIitdcq/bXRWx6ppUIRv0kIVramVYZJayZkG6k
0M96TjrHuy1G1wyiJZ0uQ4RYjFYY3gXCzyh4zDLC+Sqbs54qnmTo8hq0q8xY75wpSxgDO4+0EVRh
IIAXd4KFepoTu8P3EGac7kU7sVIveo6s4mW4wf8pFg+Yt/3RLr+C/vvqo+nL0g5Vi3pf3WU2Zv8i
rFCreS3C7cx/dVYmfInRhB5yhEcNRnTTF+2gH4N9kthw7/Weti14PGW8UzGq2LaLbhC65SIaDrnx
HPByft7fZ/Qwa0q1zgcdXfrwDkEfy5M5sZF7Y4wa1orSRqOOKELr6YsjWuIr6kzgXgFi+JlX0v4X
aTrgr3hJG3jbftSCzoyCUuxm+mwfHMXGpB5WgqC3VO8LIIfK79etmCuOCZFlsiiFoSNw0en01ioP
C6Y66X7C+Wne8caZtw36cjbGzhoiLaEa4mykx4Eid+7v48QSIP36qTYrWSqKAn9fImNKra4MAhq6
9BJFr7lr/eVEns2b4ABycb/YCa75bN6L7v8j7bqW68aV7RexigFMr4w7K0uWX1i2x2bOmV9/FzT3
jCiI3qjx+NGq2k0Aje5Gh7XklxBVVuBw/+Q2MNF9++QnV1/AXDMxkpehRYrp7xYf2kukiDaFDsnc
+cXc86YeNvNZ6xUz10wHnn5ViagOUu7mxdG9+ty9xHbnSnb5SpHeuDgDmwH4aoXMxUMn6DiRQBSR
JSSH8hcYvOioRfjTtHsnsMLH9KQfyI3sFYfCF7zrB7x96d/Pl7mSjdzFahAi1RSjbjdFmjXzyj08
VWWCj7hCG7oeQ0IrV8jGyLaW1646la5YN5wgZDt4fN9JNlOXzE06hgUi4QmJMzpO1bwEJ8mnCBEY
h3/hIV9sNi+vdOVT17Qc5EYxQd4z+Dr21Q80KfqI8gEpop2iB+VCHHdwxcGSuVOOnF19s0YrFzc2
kqRlKSSX2lHJzkNySGR/TL9c1w6OZrJ5uxCzsWNb4S4AaACIjt0OCIGevOPBMPMWwxgZggpIQZCd
dIii2mp3CJJjg5bV3ri/vpztSOsfZWc7pKdez5IuQDCndMRL6sqWlvbQxlyTRYPdKybrrXC+OpyG
ZFretzgcOQNmTvwYRmcZhb+o3pkdUsZaaZH4a5LzxtM5d5ltl54kI6iRZ0VWvHwO6qdZ/Xl9+zZ/
XyOygdZD2lvD2CkhTPB2ovw+OsYAUuOp5nEZbZ7PSgBjjJSaNEmq4HzU6o6kfir/lHmoqLw1MNZI
FTBTh0EHjJlKuV3kgQXYQ+f6Nm17EA3ADqA8NVDmostcHf8gED3s8VRytK/zW1cqrfooaOIEpISb
uaHHw5TdtnsrifSCrSSOUZZ3IAr7e5C0em1/xn7nQv2szqeWr+ZkjN5a0j4pOBA9wY6pgliLrYeC
QgJ40mmPLPQXCQ2dyi5+Ig65wci++zZxhlJF6YlWCD7m6sxLuW8e4Uo4/ftqsSmQqTBdBC0Jw9oO
FOlRmKcff3KEKxnMEcbaFAUVXSAdjDe9xOuO9WhJfnsSDhTQTt03hX1dJm9ZzBlOgaQ0gtCCgqE/
jcbzknLWtHm5Vktibu8Y57McmzmmWHFv87q6IZ1wE3fp6/Vl8MQwd7id8Qmj2olOOi1WWqDfCXMv
UcJrAdpW+dVymIucp0NX9D1OaLQNJEvRkeOET7qL/MZF3mkXnZMA22x2Ut/lGUyCA0gMAEsjWBdm
6Q6Uv245Ci3g0IBujKDwUjrjjly6L8Lj9e3kymVeMUE/4hkzYJ3qTQkEYowAV2iQ25tPtzNa6nOk
Mq0dwYTHaF0XzDlHg3nOoFOGSIYCoocq/0qmL0J8nmJOnZNq3BUrYjCPmEijxawaS+sRKyU7Ih2b
9nbMTqbGezpvJ9dXp8fYDHOMjKIcsJoQCC5WYrRnCt/SV+Ne7NTDHKN+EYC71zLC3lYkDALryX5p
itemGuwmVg1L11EDwCD7TTzyugW2dxq1QxkpcNP4NMOA+bM0o32WQhQc80CyWq2+G3PeXOvmrC5i
43/kMCcqtX0ADKyB3hjRnkEUuBwDb/Y0r/J5jnz7MbySxRztImR9WxUjRaiiWB/CJbWLneJLQFQC
P/XC0dXf+KP3pTHHW5M5JilcroNXOBI+5ZewAuJvKOyzvLCGAvzfPXmIJ4pHPii/NEn5ulTmUUrm
V2mJvsh9/jQnTY9Qbf4RVUCbGLNnoxJnzmfyDpr+feW4GtIHXQVSdwdwwXs1qlxJSny0FnGSfTwx
jCMZpWiYkIxF71A6eHrceome2xiycq8bCGrIP9/e9z1n/EkdhhoKHVBbRd/V6XP2vfxh2rJ46Q2O
R/mNqX+XxLiUboyizMyQAWi8BQSvhRc5zQ5orI7sdb7JBbLn7R/jWTqlG5WmhO4aZLBSWXaNxell
HgoYRwrb/GyUozxWwHfDoN7iAZTSUYPBznTeW2Q7qvhn71iGIF0uTDmjHaRp4UbJY59y/BPdjCta
wFJITmKhR4mOGaKqhrJJZNdNtRNp3U4xm8xqtP42U0XfFHnr4m0fY2DSBizZFQW5zMfKw7zMj1JB
7TIqufPJ9Ic+L9AAXDRqlIbMthqVZdKLefmWRRzd4JC7IAB4HQ4gc7WKu+DCK8Zur+sfcWwGQ9fV
Ju40vLGK5YIOiFptrQ6crdev7m/M87sUJqjAzulSVqKBWoG3+fX3wPdyycE65lJoikHgCPyNgX4X
KH80fXWq5Iou/7/vGQ8VOhPKM2WkILeLr3wtdrR5K7RzDwX2qbB5Wa7NXcWEGyi7dTAdsw1VCbpr
dS3AiwwtV7tRE/ajIHhGUj9d39fNgGYlhjFUwlC2QgpYXSdNYlsrjwbmn0RjF6Ofumw0zp5urwlY
kiJGHInJtm3NVf7/XbZVa+yTCj06lehOyx9lmo13MYw3qUJFRZIQry15Ls9iVbqNYu7TjlAwRl7/
Fm9JjEvRQ7MTCcW1pF2oC2aFKBXLdEeJX0K7eoKpd3lVgg2WJNRGV+tjziyR27FoqRsbD+VFs6dd
7sZuI9lgljyqbu9QdskSY0rlkXLP1EfjvuJy49I9/GRjVt/AeJwm1yI9CFU8pw3lZuopQGnmo/Mf
5UCDY6+3nem7rE9+Z5iR2qFBd/A024EPZxqhmVF1FaC+dX72k4cftumAVvIYUyMNRJZbUNc6cuBm
wWNecqKd7WzLSgBjWtpxGJvKhIBkiFxFHtwZLFWxhGXJQ+AVQnkqyWM31z/zSTjnmejGyXAT6+qu
asr99fu/nQ9efQvjlWYVULcEDsMhQGr6VezpK7HblefAEffaA6UwinbyMXQiPzvzGlx4G03/voou
Q6nKhozApleStDcFZLcMXtGdcz/ZXsck6spEGAv00ESTO5DMMUEQlpi1zdlGemRX7oPK2BwlM1S5
a+mdBGcMJagMD6b7N3577PGSWZvOELhxIO+QJU3TWZYfKVWHKJtx+ygKmwwQGdqgHZ9oETfkSts6
JU1EC6Mmwe58AouPNcCutWhTByxqeUmS+gb8XX/gGNYiGEWYwZ7VqQ2y6cV0XJoHDSxaxjPnhLYy
3GsZVFNWypYradUYQYei3H5yWms5xj59Sc7cOsfmfgHACGOUGFH/hEXf1mEtFiXczyTdz/WZOx+w
pdLa+++zfa46WmeReEN4RwLDErXgKJPCGzXN4WzYVhiJdgg4axNDMZ+gYzN1NMulAEnAFGaGO1VA
Mh0iT5pmSynGI9INijXlc2k3ZvkoTRNy37rVJ503d1yUk00XsP4WxuVVYiDMVYhgbJCM+06a3KBC
c1VTWELvjs2vNO7xaDZ1tFNKttAWDniIzs0g+de3ZNPzrj+D8XqCOuaimGDrpZv4In9LD92us3qn
Py3w+ODa+klhnGi3cXVWb2U/cc09D79sU7twIjqSIqB1ZttVFl3I+7Kl0GxKjE5q+TTJy5fry+SJ
oH9f3ZTIHFLq3fHOM85Zem5APHNdwFbwoK3WwFxF0A8lUUJx0Qqwp6el6s7gF8jVbt+XvGaorfh2
LYqxy5IMOucgheIo/RchuSNaYo2o/acHkt39t0UxkSCyFdkiAI/UqeNzWz1V2U8y/dWZv65L2URZ
XC+IuQlDlUlZVGBBxCe/JCfzTPSF3kSe4ehn0TPdwZbQ7975ABr10aHiFk+8d+xvLuO7CjK3QGvD
UBB0zCfRmLfyVPCbC+5yL98IvrxTRosH+sHRR8LksVOj1tp4QHYjz56z8tirX6/vKe/3mXiv05Q2
HgMYulBTPUOvnVnjwdBve+x3lSdMyCd1AE4hJVRevhvdeAeM6r1+7jFJlQCh+r+eEGGCOrCYS2I+
A8eD5k27PeDmnByVBumguI0f37S76xu42Y66UkrCWIw8ydDULmF15aLEVqZrThIqhyULbkja2AAs
sw298uuhP6li1XKsCe/4GGsCeufYSE00Bk7BoZrvu5ATIm/+PmCPUBlFj+AnTFHMIMmSGcOf92rr
EgKcuSHlbOCmCBWcK4qhUnoExnZIoZELUYxCWqxrO0Gd7lI144jYvrUrGYzhUBNUB8MRVl26KdC8
3vrGXgM2ew+U8twrfI0zar8ZpYAkRkIGiuIcMaciDE0yGiFa9AUMMGsVOpUlFLnixOOo3qaBX8lh
DLyuZoKwmGhc+HuuDpPZuwIzVNo+BiRx6cROAOpQYM361+XSn2XjfUxo/rM85sTUOC2zZMayMuWk
Td5Uu2F/KCZOeoG3icyZJemYSFIco0iuxSDhfhmSl6H7E9h2JJgQ4dOx3U/wXkQOxgzAI/Al8Slt
/opaPJBaHgrO5ko0jLNjUBfPCLZiRFIxjiOE+E6BHk0UMvpyHya8SQaeEMbItlJd1QKYAtAscwBp
njVUkSWA7fL60W/b8tVaGOuKnhJZrHTcVsrVJVgU0rNErUj0FLfweY0Sm4q2EsaY1qEt9JTQp54u
P8/DYOXTUTKe09C5vijqsz/pM0w4hjcJKm5szlgemlRGzIlgP+v2w9A5ZdTdw+x5cRodxaq243F5
lXvhy3Wxm4YPKqeB39BEkpO5Rm0cFqgq4dkcNLeTeRHNx//2+8wF6kaBCDneY07R7IP8nvDSJ9un
8/79TCg060klqTl+Xxdey+SiF5cp8xcz5aQXOGLYSr4gV2FjRDByhdZE1iz0X5u6f8ELdG9MvCr6
tqN4PxODCYcUrTe0gIJyUnaL/zHMhyfNorUrYc/rjdm+ThQzACgXCjjwGE8Bpiq1bESEd/Q6oWfP
AmYISJ9H563Myyngb5aUtZU0utWrx01rLFJcVCLABVXQaVZAqmsSWz2byCSGD38y+orAARzCyNJg
UouxFNPUZuGSooGlUVI7yDuvivZEH73rSr6ZT1yLYWzEmCtaPnRYE21Sl597/29WDNHTLDqDx8fr
+c2ZvS+MObMOhHtm25V4IqJRHf2xMIEGwPGSS7Ybd1xorE0rsdpG5symQeg7U8XTKsd0qDM+E1uy
lO+CCxrUMnIkV/rJZ2TkyWQsk470bFEu2FOzrK1IuZMynh/ZfsoBngN4/2gV/YS6BYooCbnmXnTM
h/5ba9eAqR8stCneow3YTn3pTvZKz7DGVxUAOsDs6Zw/Mo+rL2AcJgnK2pgWxIREflSnm2BxOJpJ
7esnt7ISwFwAbQjqMdJwt3UJvFHEVl/qS+8HDlhNKLwmRTWbPcmtvoYej1h7246tZDO3Ig7UCCA3
kJ3EVgcGz9aPnB/6V1qa6Ww+0uamwhgSWLwxrInGGMYV6FM5JUKL8m4t1Bgg+24MnLhjsyIJrJP/
SWDrICb+zaRGBnPyAr/3QRdzROc23v7FEcPAtuypCHRNtFCKx+IccYoWnOWxVfmlIGo299jNWE3d
pk32ZNF3HG3ZDEJWC2TUMa/npMsD5Dbib+SQ7sxjCfg9AG9eAo8O8RsPlDcCtazb8UXmFZg3Y8eV
bEZTdeS8YrA64b1SnwVyHoObhTfStnkZ0ImMlnBgIXxGOTOLpjMWWXLmpL/BlNZjthBbWVDEsqK5
uid9z3mkbK/pXSAT/USFlCfLiLR6PTzJo2jnMoqEAa/2sakZIF6VMEWHajVLJgtaABCYB3RZ6t2M
/NoS/7iuF5sTPdpKAnuTq7jqjRGGEhHCiYAiFDPyP3MfTTx2cIt5c1exC2D3P1eIviM3uOcVlHkr
ZLyd2YUmOupo6WD+mRs7Ufx+fYFb4R3q4QaQzIB+h+nQjzGJMAOUsRrxoGgS0dUmOxcjO0+/poRz
wbbWsZLDdmoU6NJArIVoNTFNAJ5KL1pXckRsqdxaBBM8mnptiEoCtxnoX0zlW5e/SOX99d3irYKx
EktJokBdkH5My1tF84vq5/Xf33Qc6zUwpkDLc7OZDGVxZuIZfu6mKcrNAPRonvsfI8INcbfwOqk3
w9K1TEbFwyEbSEVlin6xX/bLcfHTR1hyNG7zqq5cWYw6N7okLHLd4cEPwNMIsVRpqxcKTy4eeWkS
njowkVtbRf0QJhDVDr09ZcFDQhJ/0ntOd//2khDWixoQUoFqw9ygoJ+XVg1hISiRDOWmpI2boH0G
LgPvQb4Z+yJo+58s1g1XUQmY5BmpDKDZIPldHjAr4U539X7yizOv1LtpGlbCmPvUymofpaA4dKT2
rhxeSRDZeGpYlczrtd1yTutVMbdKStJqXCRqgwTEZuQlKB4F9UcqqVbXfFsCnsJvXuLVupg7JrWl
BNJGhBMVSdw20b1ei53r9/iz7oGjxsTQiolEHRhrGO+HG5X2gVqpTpk5beEC+QzTgryR6s/n81EI
q3jSlBZDmyiOiHhFyiww1FtS+DLPvJrZ5w37IIjVOiHQsiasSxVdkd9V2Y973sOY7vjHUF3D4A/g
CSjJODSKOZFSUrROa1SwN/pUrSnbavFG2wV34Zogzbp+OlvrWYujf1+9w+sG/K7VVBNHCG4Qby3R
w/Xf37imH9fDWLk5EcRhlgvFiWc89HM38qpj8zIcRK90xO88LvgtPVgvhzF0tVrOoGcSiaOUj51s
Z32wk5vaTvjZR97GMQ/TrKqEuI8JwUjb4iSVcVqkwRaXJrUFmexaIu+EmZzioCktSZu9yZD8Jaj9
rg6spQ/+dYL64yYzdwy0r6ERTSZxMHQgJZJVVcc+4mWkeCtm7hgQxaKWkAonWThy/5phfuS6rnAE
vD28Vro49rKYSy1RHMAIBN1ZVnijP1umaKUdbwHuSkBaq3o4DFjBlJ5Ipdrd5Chktq+vgieEseCB
NM8JYOXBBh0ds/5nGewlXvWZt1GMjUirYojBGEWcIiEHzPE/odtP/I+HQb9htVdJqgtCVeAwxqix
5gWE0xkxeLmXjemaD4orM9ahrxWlXAwZI96ucShOs5v8qNFDFeyqZ/OpROFoPpqP85E31cM7I8ZM
qKKYmxFWh5zEcJsG5CtQU09Zy4OBpjbgii2XGRvRNEFRVnVMnDFugeYUOmG7a7TbSKtskQsGwzF9
bwxoqwOLUAjTZm0mjtT5fXQo0UFcSvdDzCko8nSPsQLdPExNW6WKUzeXZIgtseQ9ZDmHwwJhGXU3
NEUJkqtG0uxWBHs15hzatPX+0z1VmJCO6GnTV0mkgPfbsNWQnGezvqua6ua/iWHMAXCaFqL18Ofh
/DXRFitsHsPw9b/JYOxBT5KhjScQ26IGYpnLU5HtZ1Xm2DWeJ3/D2VspWICBwk4aQvLWb5K9Usqc
2FZUi3jljXHhZpvpR1+5PApjGsKsCqV47BTQD2mgfZbwmoBu+5R1Pkd6jfue4FxWhbEJIKQUtKjJ
VUd6yPbDo7SrMC2U2vTB6QKt3Umd0EvQ18lL/m68cz/YQLbrACCP+lgCZMuZUXgR3cxZdsIl9geM
Qmdu9pPH/0Av6LV9ZWKFxiRzr/ap6ozteKkEJO+LLHDFSjyEQGib+/00V3YVRbyqMMc+KYzhKOIS
gJYaAqZCkG0jEk+hLuzw5DiCYY4TDnFsFNupZNaq0AdSDILZ7IeiHOqYc6c3Kj0fjowto8sZZkFb
LVbwzk1u0WqGVHqZWArYWeWjiQcpNIVz+3hLYswIGjv1bhHw7jBNvKfBvkLQWnndivBEMFYk15ta
HYNGcbriRo29trm7/vscu852J0m9VuRiW6tOM9R2OJ5HhMZpyrHqvEUwViMC4bLeTAjxNPNl6Z+R
iri+CJ4VfGMMWFvBEUzY4Vyo6PkWwclBKWqMPeWjKtxx9+9b7j7qGRtApKrWZips4BKd+u6mlHjP
Wd6ZMMZAKxsl08HD6wzGU96/Csu+Gv/jsTP3vhb1CNiJ6DCdQsESMvmuWyp0zSpP1w+GfukVs8Y+
zPMJ0xMCvfP9mLvSAox0XUWPYuJO0ryLzOUrXhe8yX6OsrHFmGgWxzAFL5czH/Jv9UUBQjwoE7uD
dIh25Y1U2CFogq4vkyeSsQOV1ICBISsRls+GA1jKo6RFnCvEs25sJaFSQYBUVTAEcAm7zEHeVbCz
Y3AigCxQbHBV7MrKvb4sjh6qdNmrW5WQpRiWPFGdmA4VDXfJfBfxhxc5IQU7hQKGLD2oRmQH3rgK
7P487OT9hIrd395df/xvi2IiCniJdiYJbu9Uz5dWKC5RUd12xsiJ/n5jkuh4gCai7Ml2imBCcu7U
HsvSzr3b7WvfuJ1Em/IEKehq7Trn+rI2srzUKr3LY3QwDca+X2rIMyUA1WJaKvqxkF0inAq5sSdQ
YwX3XbYnAW8gbDuCeJfLOKglCAMhwEV3kuCpnX1NPbXJt1rkGJLfxGPvYhhdHPWuNjKjhk18YyYv
fUM7DTYa5TBQoN8mg8ujv95W/neB9O8r5SfpIFRD0wIHJwzdAmF8G0FdOo614klhtDE1kRiaWjzc
qgWszJqvaq+59IOjGrwjYhzWXIZaCQQcxTGeete0vMVRdpGz5ABP1EBUmjuRG3EnMX9jsN43kPFi
YprOSYSEDgqTkie7BdjkA0CF4groWKoFqBOv5yGF8raTcWug6NHFBgQIzrgcTIzoDtoL2kSt6/vJ
EcLOGAG8xRhKBaqYyodpOinLrpM4NZuNdoYPt5lFzo+CJggmGbEsfX7EO8Wqd9leja35HLrV0Tyr
5+AhPS3A3wAtgT0kHGvCWyJjTMpBCIeggLOZdcMSlGYvCA+qIPvXN5K7SsZ2iOWsol8UKkJZCXoM
LQFos7WHI0jfvcDrHQLsVSf0e1BzGBhGa3hz7LxlMkYlIyrYwg3Iz+vT0D+roV1XPEIV+hufQyCA
1OloHaW9qh/tiNiCfxgtiqoTpdI5NCfXlHnL2Bi9otryjww2zBqBBAWKoYBilY6uYBUAF4pu5wOo
f2yKrgGOGp+CTwo5iFwkW8XgMwBTOSq7gWz08SOY1E3cJ5IaCXBAaVg8mAJxE6Xxc030llaxg+e5
J3cjEdBvrtcHUegcBSGTNc6CbaDl2RCCHYZ38j/S4/eNYfQ4CttG6XKBhrlHpdg1yd749wMyH5fN
6HATN9IgKnh6KINkJahymSnP4Gywd3yUwehpNyRiKUYdwfkOTvEX8IuknelWvwBLAPY4pzgLf41H
HnLq9uV43zv695UDVMK8lmK9gWNfAr8W27/kcjjNS/903QhsO6d3MYwHFHoMSwUdTI0xReesVR/C
UXObLrfqmTvmQe/albuoMo6w1bPJWEQEtPP/M9WF425WbbmCmRncGshJ7U5wMKEZPaVe5ufcSafP
c7YfD5LxiVWTSoGoQ1mI3+3TQ+AMVnlCbwEX0o+u5NpKGauTtonaFFqrOHnaeO2SnmaCyxZGe7Et
rKw33euHyNlYjZlCI0WKi79gYwUBzCHWmFpN/0sF9H79kMmP/cKDnubopsbYGpq9bSUTRjUZJ7AK
3EsxcHzNn9cX9Zs6yD+qqTHWQxj6pBDlHtbjZvjS7XM0M4Dx84lSfqXgU6PgKqmnhda/b6mClqDp
VVVUgn6Nt+9a3byiqsHoCIB3dEZrVjHn91VWcgoGm7duJYJRRDiroDMF1MN0AujDmyLCFWhexY5T
ON/28Cs5jB6KeqpVTYTXVuvOLlwC6swohlqJky0OIDlctI252dMY2INHJ5HI/fUj5CyTLV4WaSVp
o4IwqiXLpZB+KDncDAYZAyPk3IBNN/++ULaKOUZlvWQqSvZIcpTTkeichI20mUpZCWCUMU9nIxND
vLMoFP+E96Rg96/Jg+Dif9Dj11DmY4zYqK8iZw95ghkHV+u1Vjf6iIdscAomO5nAmSOAxan/pokn
MeXxP24/nFcLZZwdAe0f6DRL1E3QsC+6rZXfgUjGKfcGyOC4yHb06z8ZypU0amlWdw3AIpg4VAxK
7Yd53VvwG9hIvtPQOjomB3DmfLuukZuWayWPcXfDbAZT3SNlPAR+Pt6N4bFOHq+L2I7EVjIYN5dk
XaiZFTy3eIh3PaLnYm8kPpBcBbz4DKvfIw5U/UDEf9gj4QT1vAUylqUehSY3DaT8tPq7Vj11882f
zDV+MJAs+U9lds3YGnjmFT/kGcRwkd0+AePDrtwF3XoUmZDCWhfE4tWjOItjq6ByinZ9vC8VRyjv
lP44todw4cTRPBGMawMOX5z3Mzy3Yt7JGJZqRBsDts51FdkMD941RGGMCRqd0kmkCfkqTRwlFHdg
OnDVSLUkKTzow+heF7ednFrJY2xIl0vzAlhGmp+n3A0UAUbe006Cwudl5zkmny2IRtWE8dMBopLx
S9Sq6G47NGHjiqliX1/UtiA0cZiqLMufcGaaERwVbYGbnMy/xNFVM7+X7ZCUHDHbUYj0LoexGBqQ
1sZCgGfRe6vYE3vZSzv9QhOJ0r2gWoobHQw324vHP2rbWglmzIisVwkpJmS1K+FrB1DDIXOyKbdk
LeYtcdt5vi+RsRlq04P8RYCkRbLmg2wTe/xp7PWn3jEP1Lnx8fZ5Epm4JMzCwUBbLBomymMr5Ds9
Ev7IDv6zJjZLVAp6nBEBocc0v9TdTaMdI16OedtUAJhcJRhB/gQ+lPeC2cf0NQEMdFsEZUGr2zWv
93Vbzd+F0J384CDHdogNrKMGGOPYD9YsTVZdHUjw5fp92jwSMOxiQkgzcacYw6eZBUxrlxFHXnZZ
VlvxHFvXJWynJFciGLPXNmVdD50gA5rXqjNLO9BxK3kv/lDOlEem9ELv3085wlWtRDKWTzTzRZl0
eIwwuBWznZa/djrn+mw+vlYi2BOakyw1lgW9bSBoUpAY+JvVgdeuvhkHrsRQbVwpgi4oclWYPRLi
5m263IVyAssHPvP4UhnOUPCG4nnqwJg9osvojgckv9Mn+0QorXj4dV0beOthzJuUKHM3pAioteLZ
CC759KoNjyUAOkl20/Nw+nirYS1cbAzwQDDioXiQ9Ne2jThKsHlNV6fDGLQ4GsdgMeDRjeHJMNxC
i1118fuRx4bwdg0/BczvgtgQKMyLUY5qWE7ZnzDgjynofeLTSVc86Lyls5pj7aCmAJoW0x8u8453
obbfB6sPYOzE0hst6M9U4gSp1bvNvvCmo3qpfsle7oA25U/M+EoaYzLGemnKcIGW6EpxQ8r4NOqp
E2Xtj+vKyLnDLHJVKk7gXuxhysE1/nUek5NByU2lHM9/8/uwLJdEUP3BUP+k/LRaHWM6TB21jDnI
MAYgvraInJv7YOCkALYfrisZjN3IDLGapBEJPvUhvqCUcVRyi8L7L6HVetoPzYtcjJw6wl/mo7m7
vqv0Cl/TVcaG6EqooVkNb5FlkfbieBmM2EtS7Q4sSfdlx8tk/kYzAc6sEwDTfgK3I4KSBUaMYh4w
TxxK+GpemmOLOgbNEwUN58ZvL+4faWyA0S15X4H1lsbwpdVIVoR3a1+pVr2cIonXJ/abtWE+DSgE
uiazqdO4BtK5uGiyY5wHZ9hnHjAwb8U9ajRe7k28igZXHGsvJdLWvYTgWkQ4GNk1kDYdNKkZ9uSi
/XgHZLvrmrIZSqEf+3/LY8xn1ZeB0lWIQOfuXi5OsuDphJNy+81F+EcGmySti0SojAW9wPVszUDs
b+8juzKsCWTEdvTLsPJHxcWMsmA1Eybb/iidr9DYCiwPBCf40X0nAgBF6xBxXJKfm+J5NixS8Gpd
2++8lRDmwglzO5hKo1Ome8UDJrTfF/ZywJkBRGnmXYBNB74SxjhwUGO3UtUjt1iEgV2HD4N4bqfK
GuXnpHmazPs/0JCVNFYj+3yu5h6XWwds5XQow28pDxl/04evRDBKKM1VllUKIqy8Lx5EvX8Ya9Ob
ysZPRRjL68vhyGLd+CxowRLQxGyU3aeG36aXNgdYE690tenX3pfE9nMjyGrJTBOwlDgiPaT+6NHU
DM9Lb7eHrOQwblo2AeAlxujWKGbjq2D0Nh2zHSRy0QOk60PFnRLtDswDX7JqOVVqeM7z6Vsd8HAV
Ns3I6jOUj5dMLGpjVlW4cVBBeFmu2crYeEb7R620KzGM287KQU4TuBtHG+9F7Tt69zjawd1PxlpE
zRwsqoxwkjZlhcfCE9w+Qc91u9d2KWDDwu/X1XEDJQ/vpNWSGMsBBqpoaZQB1WND+hUXi9sPY2iF
XbirzOk5yfWzIlUO2t3v51n7cl34ZnC+ks0YkmQe+noo0AQ9hqUdiJek5BlfngTGeJABwbk84TGz
dDtT+CKAmP36EniKx5gOVDbFgUjwLW3pl2Fmy3NktdwOa85tZlu4ozQN5C6l7TWATizviVv7hVMD
joVY+b45RpfASiwk6W+De15ab4OK+IOCsN3dcRMnYk9HFrWvtMehvQvAYEiZ2AAu6+vgYxO/TPA0
ql2BmM/C8MgNPpOLHsk5SBaqshOA/1qpCwF76VHT3Hz66/o58naYMSCh1mphbyJY1gSXBnRd+Thm
t4H5K9e/V8q51g3nusDt99y78rMN4EsexJrcIfKR/QDEW/EBt93J/dBX7/E0fsO1ClGX+/XWjXnD
m/niHitjaMpen1MtQ42V+PGutcGHpZ4y0LNNBx2QP+1Ze6UYFuDe28nfyW62wI2lJ1b5wsNm4B0s
Y3+Aa9AqFSbfHFk7DhgQ5HG2b0e0q31mjAyG/ZU4i/Bspb1O6in+ijbXxxacN/KuKm1elysvEmMH
vKVMLKdFx8vub+jHt4MFprfkNmee8317nH56Zq2WxhgfdNiZRd5JsN01CANz9VYfey8IBVuQxH0Y
qbcApT6B8eKg5iAYbqYLagGhJcj1yzRLlj5HgBlDH6cyfKnr+NSIoARWWjdHq8kYJU4+KIcs1I5m
CmaYiexGneyMMDgXymyjhR3dz/P4jHni7+gw4jyxthOGxNCAWaSJGvkEwWeIDVEKxLPVl3m20wsq
2A46vGtHf9LeiKfRJMKp/2w3+6xkMr5Cgm/PQ9OUHXMX6g7SlKC+csJD9qKe08bpPTqjHXva/XU7
sKn/K6nMGYq1HmmqBKlB+lCMJyCIXP993layMH1GGYEjKYflFHaGT9xlN6Hob6WjRaliaEs0Mr/q
X9eFchbF9mDneVr1PUHjq7bsBfUuFDhnRY/ik+K/bxpLqheWsp41g4IJ7656SNvythClU1WNx6hQ
PB2JFcsYJg4gM8+QsM1++WAEGIqEpTLOKCG70Iyjhi0E+JNd+LyG2s0dfL/a7DBFkkdTWtM+kSW9
X4rjMj1ePyGe+2EJpxZwNUghgf3vvPBiHEZwa0j3oUUVREpsCUgl0XE6v1FsYPAOMPu8AfrtyMlA
WkPBwxigtR9D9jAUUznWkJkFUoBO0FDXeaXM43DY3sZ3ITIjpDTGFNAkxCnL4zD+kM3X69vIWwQT
NmiTPGr1gN83wj2pga7ga4r/30TQJa7S/3GYtkFB5xmW/EYBt4L0IKUcEbxdYmKBUFWbthYR/DRA
ZkQquQomTpi8wehCo8j3g2DcfKBJ9d/zxQ2oLmR/tpPb9BKBnkBw0R2hoKsaTNJu9aQDfI/XPEA9
/CdrsZLNRABh31XmIGN5YThZAGdqVUwmFnezYUvTwPFc28/793UyTiQ2qgrskCg7mVlxrP+PtCtb
jhtXll/ECK4g+cqtV6m1WpJfGLZH5r7v/PqbkM91UxDdCMvz4BjPRHQRQKEAVGVlordrMDNUbQqk
FngU4+sFamQFdRD4y6bOojHycIKmR4IdROVdsrtgS9vvBLwNAPD6ObrKlz0ik93xmi//cFD+tsum
MLIyIr6S4tlG36jTHnAWSPNkV/5/4TfzlqZc9dzmreHqRjuPlc1nGKM5dH6FtIlYNVYKQbeicbqE
J3y/uhEWVphwUZi6L4U6siZDug/yY6xxUpGrr4zF7zPhwpgSXwsKnMVB+SMIAysOvdR0p1q1cumh
Azybi+rijYiJHgaw4MT0AUmKgsYy9dJS0ZX0iQC1GBQTPap6jGKVIGXRdce2+8+X3dLnXJJWd9XC
BBM99CIdenlA/XhEU8KUO0JybGT4PC8bshopFnaYSBGrKYjbY0SKUAXeQ2q3ZepD/6l96qAcANLc
nBMWeV7NRIuhlNohjxDb8+SbMWhQt2+tURd2lxdoPam0GBZzxww0AlrzDG6tbhRPO8wHUJFdta4K
/DOAizd/rxKIWH82x2Yr2nnqQOqIZFwJyGKaPFe5ZzbZv3kdm5YolcJUBlA34+3T3ujZeJ3GwrUy
qK+X546zY9m8Qwrt3a4q4HmUw63Z4IUEiFvm6ZwlWncEYC8U2SDGB1mjZhjEpKN3Sy0VrcwwvTnU
r8qg5ZEKrZ/DVGz+f4YYjzObMa7ADqYB5AnqzWugSzbRq4SXf+j19gSy1vhaBOQTGn37PnYvz+X6
2/h8bSd0FhZXmVGpJlEWMJkUYdpcR/sICSzRC7fhnkdR94fD8fcLkjAhA/TTkGCQJRmFrNlprOJW
CKwRETe1mmNtUc5w4gLggB5GHm53PeSeLbNBxECzjaghHg6NF0qPYvhyeRp5v88sYT83XSm3LSrj
/X1Irop/fJESJlpIZt8HvYCmpqBOb5S8Ovktrz1ovSR39gSd6VuYtMhX+xivXhVkJulRBncAlKqQ
1CxsA41n/v3gyJby6t/xsHXrG+334ujMqyPORD1LCN5VhtJvNVE+RUTfyGG5ubxGPDPMRSKrDWHM
RfhAnx61PrYadGNx2yTot3641y4mkblNaJMBbgcfLk7JF0DGaPk3/vaX3B4P/LEeBs/TxlwjMr0l
rVQiH0P7Z5oNLSeF23rDy2jxpo0JEEXfx21IcD8qmpspgmLhfBCqybm8NuuXifNYmMgw6g3OrkyR
HZ2cDONKNTfReJp4ec31wsp5dQxmdRpNk7uWNrHEXQZMseL55m0ZIplFTnJ3U3cPgbHvVC7tPt39
F5zCYFYKHXFdb9JKGM0/UsQvnOKh2Aw3LUTboV9A1Vezxq4HS9vxYB9/eBn8nlpWAjIIfEj2DahT
FLVVomnWbW+ajYKsAkCzPoTGfattKFc2Z0Xf2HIuDZpZUhGM9a1sCLhHpWpslWBYt6WhHW21hHR7
mQXfZN1/8tEwLGo9us7Mu1ghrtpPu7bpIqtuZ8rchW+uZn0jJvmLOoxPatQ+t222I6J/A1S/qw9V
ZOkB2p4GsuuEwAWpcGp3YTBYSWxYUQKM8KhvTXS6xJA0ApgAh2ubHfQQeKlslB7zUfbQcJd5/+TO
BnPcTPIM9jYFiI3IMLdpN23N8HWUp5Pgh98vW6K/dGmWmYMnFlWfFAqoyEA0aw2ofSa17hhmbpF5
WyccY+vptsX+YY6hqohTrZuxfxrIK6g2TbhRGihKLZM+firddjbGYnrEsR9UcwbZQKdVViJc6TIP
yMOZvA+N5ZE4p1GDUzUd73tEHSTRB/Gpl5/CkoMt+8N1//cuNJnDh0hFDb/HK6Zx0wcZCb3gqgdE
CXT1VLxEiS3t4bJjcCKqyYS6SErGBv6ApEd7HwuHMt7X0jbncrpzTgeTCW3CmPmlXyC3kmkHzXd8
8TXhwUU555zJHEBxOgmGFMBEb2a3olLuSK3abTgdJcG3IOg2WX2mvDQmr07NGxoTwEzQBXfThBnU
tBPRvxDjVug4i8R1CyZQkLb3e61GCgVx7ai60T50BHTu0Cb//pavVcJzeCZahJGc5kmEqQwSVBJj
zRrG0ZLzl8F/kcIfn3BADdLDmqyo6gf90aAOxhIIaQB4pmavGTVEE2cvkhpnknl8L6sesjDFOGFm
NHFWj4QCa6I3YA3Uxb14z+uPoz/zIdYuzDCOqNdFK0UU7VvG8Q1plcAWq+znv80a43RjLcyAVCL7
0Be3Q+t1UWfn3Z2p8kLf+rtPw4UHir2GIovMpVubhcZEZxBFp2nPqjtu5zukUwAY+Ay3O3IPC1NM
7KvGaTYlE3BJfbgZUbMe0FGYBs7liVu/5yysMAHPB1LAzwIKGKvrjZFqX6NW2mRase9n9AoNuBIo
GlodoK3paF380kbl0Q8AFVWFAv9Vmw9k0DnlqdUIsvgkxi+RL9B74JFAjuJHeyERbbwTb+su57Wl
rD+sF4YYz2zKVE/lBKeLfJUe26NMsShPxSMthiHn7Jb2sIXUsM2T8+SNj3HWtBsMUzFwzSHjloSH
SXCaloeYXt90Zz9lIqRPkhkNgLQ5yZX3mpd62Wt7iJ9ad3LUo7wF2FG3OJ5E/fHjPj+bZKJkTfJE
pBomeMPpKDg3VLPqfwR6gceTy6Fz9NEY+uZ0CcTyH0RDhXE243nGBU6rBLuyCh+v7fBopsaGMyqO
IfZ5n6DfJ2sqYDZp1ixxA5eKzxebcts8y6dfkoQzNI95rSvrPvJ7fOzjPkvBQATpT/Cdxy896i1R
bgshD2q47iRnI0yEkXxFRidWBCPBtViffEhHcmaPZ4GJLoVu6pqcBaiv7KPr/AbKoZBQNl4SOzTs
3jW84UB4b2LezDHRIwqGeRwS+oAa7zP1Xgdxn8ZlnOONi4kcRBv7Mu6xPO2M9lDBvPbjjrOFeSaY
KJGNGkSN3xYn/yphEDUX8LeeQdXO688GidnMZV1CoIU8+LDvHapWkt5TvU3aCT3b+bW4o8CpzBG3
vIcub5mYaNFGI7AyLeg3Uv9RB9kHCEP94onjfush6TxA5uGV1d1MchEsGDRLqwoubnD7yB7qLU0L
R57ETQtzRsUiVMa+buW8QLSgVyrJkp5yL/pablVrtgM7eC6hFVh8vzxIToBiASpt3PuNAbpPR5T3
eTtso6pyWmDgxKrlsO/yBseEC8PXpWBosGQxBBd9D4LeveJdHgzPBBMvpNjwBcVIgBqUnhvxIJJN
0r9eNkGd+sLJwWaV8tyXUnSuA4QglDeNMR16dI3aDcg+W/ylVCIePJKzkdlMUh2GoGsguGaT+ltS
PUAJhhdlOW5uMKEinApBLOu3V7KPxDNibP3GEimhrxuHE1dRdDVbe44bbJ6mymtJR+4RZQFgeKNt
eh9tRqgBpVsQsvLOXxoHLi0XEycgqaupctjj9eB0rgGAZ+RmVxXY0F3wO0XHyaO8JfnjDDjvE6/y
wls5Jnz4k6+SvIVtIl2J6p3y9/LT9Ib/OzyxqZpGjkPk13ARTP29UR2J9CoTzl2aEx3YXI0+yWri
56Cnq4bIzTt9H83BXa4aN5nIdQvOUrHJGj3xe0GiD73aEU7prt5Rkp7k1XB0EMcpdouiHOSP0KeX
cUIgZ53YpI0og959imC4D53J+AIs5+WQwYlKbLYmJfGkzxJCRld543iny4eq5sAAeUOgn7CoJxIJ
F4gip28e8KZnx5QH1+D9PhMiwKCMFgXqylK/GaTD1HCOWt4U0ai7+P5o7nPD8AGt7+utqWxTaE0X
nOOHNwQmEowAwCnjSHeLAvwH7qpRw+tZWc+InDcks+EriMgKAu0LHrrHRHmpm6c2uUqT+8rcNeFR
izhXvMuTBo7f95MmJEoDvscJyEj5rg9PUXBos5l3OPCMMBkLUZDFKC3Aq9a4iifvIRW3QfjUA8t/
qF1amxxfJ6BnXy5vmcuLRUR6ZC38QRgLc6oAu3aGQtyFcuEWysA5Gi6HNiIydwXoHRgQAqVoYE22
/HCrN9eJ9kM3eLo/1HX/fAKBfvP9UORYjOTOQLIRxMfWVAbWZJ4KYStOoxWXvHffeq2AyKii4a1s
gjjqvTU0I/px7iMQpMf5WfNogVJ9EK4UGxS7t58qUi6MMVsKdx0piBsEtgkcYAK4kPqjnEn2ZVdY
dcCFEWZTtSDIDhDe0LMKVkthmCyiPqYmT/BuPSd8NsNCdTQpLNEhFaLgGjY7QR5/Vm35ULQThMFF
kH/l2lFW023fKTs0avzUIWiaZM3zGBXBv42XhfMkVUn6xIQGUTY5aAPxOzv5lFqdtBgss71MsfUn
nb4/9eixk6+T2PunNVOZvTWXZYFSAUqvanNM9X2cvY7Cf5dNrMbaxRCYbdWaOuBiGm1mUYJ7pSnt
1h+8gnT3zaT97FrxC4EWljVlPPD7athY2KXuuohMUxWaQdVh6oy2trvmq1qjUTo5dcBtXx7gatxY
GGKOXFMLgrIpMMC02TWiaMV5aOnC/Ti4svB82RRni6lM0EhCfYbeI4rVnSocmjDfDnO1K4FG/zcz
TLjwhZIIHUEdRFQ9s/fE8mrKd5dNrK+OZsgmcMCGIjKrAwjwRCq0/DpmdAyH65h0tt/vZZWbraQe
/CGqk7MhZnUGrRHbLAZMbT6pt/UR/AB2diUqVvrTPwFpBQEbzuTxRsasUS8lZTbpCIOS9khUVw7G
nQh247rlCbz9IRKeh8YsU1TOwkBm8ut5RtOVMrGppJOqQJq9toVdyeP6/sOpdTbJxHhQfccyGbCp
lPv+TQpecGdI3k5IHQk7XoV73dt/G2NlliNBycKSAp968WYCm1RbHUqVczVbx7yc/eOtELQIE4HQ
hWYoAtaV7ijQtN2m1oS+85gL7+ONhgnl3Swnggb5d6eevaI9de22UDibar1xajEYuhkWg9HmHolY
OphpDx7mPRri7NYSvhoWsB0A0fg27y24HtzPS8QEd1Wfy17LABEIm+ipHTunncZXYpNsfFBUYVPL
ugVyDo7OEW8mmdgxZmoWJgPaUFthb/S7WX4pcw4ggbOJ32gzFxMJjPOkNAEWa2q/FZUnEh0yioc+
4xXR1+uMixVjokVag55y6nG5peBWivoE9GGT7bCC3BQLb0xMuJilqQjzwsT9THvWy20SELC8N1Y8
Te7l2M4LTG/56MXsxWTAxtUViuYYDJo48gT7hx84VH0m89JHXsilXnYhxn+g7q3UvOgKEAJMEtmg
0W6TksLjjGn9lP/t6Szl3NiWU1SlyD2I+8pSbaCPccrflQdyRDs7dle9QX/nk7KTXjiGV5NwZw+R
mbjRd4FBKgMvbqGrDoZW5lY3qI+60OyLAuQvJZrgtNLqcwDVzMIZOfHxo9OgMQglcDyyTF1H39n7
iCJKtZaCpFVySJdZgQgCfs3SM3AkbzjDpMN4v4bvDTHeWXcmSaQS8zvY+Q6S6s74JN21rrBRD4Ej
/j2lyXtrzDnWBlKikjjFNvOnfY7zzCQ/cxmlCaXnxWTOwNjCYtRNySDpBmYQ4j7RtgK5brApjvSE
jjzekfnmDRemka0niokZV4ZWISAfW4fC/5MKNGvFJrgqHtVd48xu5gmbeO+78m10Ul4Eh/cJHI/R
GX/1w6GR2jqR0ZknWUnlCfmPSrwx++1lh/l4CLxbQZ056iBJlpLJz4GaqDUryFO0B99P8+tlIx8D
y3sjzPEWRqowiGUhOyAUcWsDCGJZ5AWWj/v7vQ3mNEuHWcnNQpAc/4rGf5BzOepOgxJhyCWo+xjD
3puiS7eIyxIxWyOSQ9mpol2he418DDTTKqo9EXnCwOszBxU40dChasWS1IlSPjSTBC8Ygqu2/1Il
PAXH9Wk7G2CWJpOSRIzjhgJ0gq2+jSGPEOwMiAUVJ16ny/q0nU2xKyQqIZrFMBYd7bKjNbbX+vxS
JteQnL3sbus+fTbErI/vC20Mhk6g48XrGq1VzXPLe42v3OCpD5xtMAFdn/tGTmXsG9oJSefNd8In
yrRUgw+edz1ct4ZWT1E2QAigs40ZuTYAehbEIAT5ItsEb6/xQHatVeCCE3/9+ywXhnY2xkbaUvb7
QkixW3V9OwoHob0bfE76fnWFFiaYJGueAs/Z09kztZ1QfgcpFCpH1mUvWN06ikoUQ0dyUGIzg40q
dnPWYM6CNjoZrZxYSjt9u2xjfRxnG8xpq6R5qwZqKUNr2gZhqqHdKCPn4OOZYI5YJVf/t2sS4boS
RsuQ7jVFcC+PgzNXbDJw6FJfa+UapBvm7Sjc6OGXy7+/Ap2gPvV7otgkX9TqfiJIOL0pGznO8D2x
Y08HQFl3KUOKAjlj35KtyIGoCI8JgG73D2f5wjZzknZpn4JvXQZ4eK7cuBpsVdRtKTM8feCJsnAW
i80DpkarxiiJ4xWc2wRA8rK2lbD9N8dWmZDdz1GJfjo4NiGHQf8yxpzF4g2C/v/F8aY2gZ80kYhU
j/EotidfPmY6pzbFM8FE6GiYEeM0uEMZf80FJ4IsJHEvuxzPpZkAPeiVKDdZBuJpaIFXSFKJ/7oO
zOYXwx50UTIsaLOXSV7Sc1rGVx617zcNs/VbWfElUuMuTzXGIjDCtVukfKG/KG81zvuEM1ssw0nQ
kblSewQAWXmIspdZfbq8GpwFZ0lNosnoOxLgPm3Mpyn8UdVXQvz9somV5zKdLgOibHhgmRqbC50h
m1LKFfIZaWpT7ZsGmB7Ld1pLJVtzQ1MBKY80dT20nE0yfmwOYSILnQqT83Xa38TD1zG9mWTOJW31
4qQhOhqEyKB7YFzZKEhtlhF9uiZfFTAxTaU1iw+j8JQHtceZRBoMPwTLhS3GqaOpS+OqBiqVYlXo
Rbp5pckvfaO49SPvRrh+LCysMR4edknSV+ob4MzYoLXCv31TqvhqOO3+l8quaIXXkttf5TbvgbUC
5Ya/AH+r4VgiEv71fZzzOyPs1WFGZ+NtuaMJbUp7Sy9ynYczyS5eIo+H4lv1l4VJxl9GoerHIkMz
5UCex3LfyicClbzsjrOItBD+cRHPI2McpgOr/5SDeecNWhwckj0NHOE2O3Wc1yNdn0uGGG9pOsEA
IyymcNrT5tD2oL3JwPBupDwzjJuMnSakXYGGMGPu92ElWkEI7aA09vJeeCZCcGWmQ24ZnfCZ6915
udioOJpa2JUEeWA4kqVluT2qhaXEvOLKanBcmGFuw2IZhUobo040i9dptfHnm9j8ctkleCbotl+c
6YWehhIpgP/Oo3JbjaZbFOkPg3B1E1cdnKDbA5k2hGIWXZkkaTDIA/o99EZDwXirmBBoGUN3FP++
bIxJJ4ZpGhooJ4y3ZoXFiIQ4lKapR1VjSONNqUjuQHIvF3vvExO3MMN4OHr3kiEc4XqlD46W6w7I
s4mTJKc/8WETLUww3q1OWpnKJkpraOS4G+vkJVX8OzL3rpgjz6VLe2WuP3W10PF+VXFOKhILssza
3FCabqCpZQqBLDZK56Fp9jl3h62Wc+ZwPdIurFGvWayVEXVoCGvQd01FC8Qv2iF7nGLLbCARP3k+
dInTR0nyZs6dZkWUCy6yMMuEwVgPC9RUcCGgb/TMpdoJNBTWbgo539mmSEjhhlu4XL+2LcwyLjMQ
TcwFEUGxdWYPMuT2vE028z7cprfcA3T13rawxfgO+KYgmk1Fi3tvcOdd7kjfITpmS7eG1ewAXXsC
nvUTG+JskQVh5kEygTwUFvX8JfUfdP+maO8vm1i97yxMMPGwa3MgQnLkpAr5VpsHK1eOWeXbmfwa
8Bg11jMrC1tMYIy0KYuyBIGRNs23N7EzonCkb+Itmsk3PH6N1eioawY663ST9va83wd52mtyqqt4
HvbatVSW21rrNEs1Qitrx5+XJ3E14i9sMa/ENCatbIoyzbbt0+g0Kt7YP1w28YfJMxXwdGoy+DGZ
hZojKS/KABk9FKhc5UhbmBJbvq/geYLz9xA57GZDxvSoMjGgAfZ+8sYpzJQopwMC82MZabdmItuX
B7Q6ZwZBGUEVRUJYxYUsHruoaPHgyiG/XT8N5n/pJ0AhdBhnG0x0ALdpJha9CMxE9aUks5Uqe8Hg
cVOv7qCFEWauDFMYynkGDYExFG4W1nY7CzAld27a55Y+yzw42WocOhsk9Ea6iPBzWUzpmOPZUIFG
PPkuCZ/xZgOSW1D5wJHFSinomWAKhY97BXgKm/Zkal7LE4tYX/yzCeaQqkkhmjVk5xy1OExZ4k39
vs55nKzrC3M2whxJNSr5CTjzUVcyv2mRZwT9tup/hoGn1yXHmdffw9icmgiHA9MmE210gsAmGHhs
jM+0U6myA1AE6q5wRQDL6NDTeHnzrLrAwhwTcPDKMspUQTCYxK0WPWT+y+XfX79FLAzQBVz42NTV
GmASWCDxFnIelJG8hhZr6eJC68yh/UbOdVNtOVbpLH24nS2sMm5RyaQL4hErJt4K97Slsd8OuV27
EjqUinvB4fHtrE8jQYhQZBm6L0xMNedgLtMBbczIWW7KAdmljpcZX8G3IAaZZxvModcafWCARI2q
5mTXolvZoZdv+23pGlZg57eCkz1dnsW3/flxFs8WGV8My8kg5QDN12lj3re7/NRuI5CMm8gC0yJ1
ZtcH42Hc+yeKsIlOPmgDrMITHIkHWV+RR34/dsZN60YYuixGyuYXS3eORhlj0++CfWKD6PkmvKZz
kIEOLXHSjcypTNG4e2kaGBeuxzaZA+Ot343qxglutKNkSryO6ZVObTpInMhIFxER0MD3W0VCXaIb
Ikx3C5bOEQl3QEd0SzmY10NpabcUHY10aARQ0w2v03h9iL9NsxShEenHRjFx6Z71eWMWg1Ur3Qac
w55ck4epHvd1Nu/9Wd1d9rC1baMBP2TSohwxWIK5aB6iWhVBaK0mW4jvDiXn99ceacvfZ8JAnQk1
+t9xACFBZonFNplORnVdGSBV73QrDDjmeMNhzglwWE/g3MIsdsGVPD3rCedttHbYaRKKHiJiDKgz
mP1YxZ1slvTaG6IuQlCwGIvAG6WSFz1pJGEdfmmH2W1qqZezluC2Y1wZt1SOxnCUq+KoerSflNf8
tjppi0Exu0sNc6OvfBx4CG7o19CEJ3nkSdCuvu6WI2IcAUrxYyWNAW1wD7bdY+BCMiL+8ksjK+Kd
qatn3tIa4wcNVOpKrYY1gzjJ9bDpDyk6whtH+jnejbbsFV534MEf6W9eWjPmhqq1VasJBEGqng9y
PFtJ83Ws79ootlpfdT+xbRdLRqPJ4kxPwi4zswQZNjnw+uY6GF4v//7qJUgDxzghEqUaZwlI4iSe
myZFr2ffQXwUJ15rZWj2THpg6KCuY6f236Po0EezsMgcriPpckWXUD6b1MlFQ+EhIeV/l0e17ujn
QTG7tyugu9RB3tkRJs9UTgrhRIfVh50m4StliUoQsHgDfRpjo8xwftBD8u2A3hAn2AGJugm8T6Eb
QHijKYakmMC4ME4uQMAv6eoMsfsWYH9X2oo3PfjqRCdBzeYzKfilMca7474oFEIDuZ88kfHK8Ldm
/CRnpnV5iVYA0XCDxaAYzxaGVk3rFPh1rTS9PoM+oSSfOn/2ggiscKkS79sp/iknkptGvGvGanQ/
22bL+Q1RBMlvEd3ncBPLj9VwL3EpudZ31sIIe1HtRFP1CxQZaCDUv0f7bOMfo90Iacn41nz5BIDz
3YSyfLydKU+KkcHpaWVKtnNnPPhQ5sAm2H3qIEFPma5KkoxsDXOQpPEkznjJ4FQMBzcpZBelS4fj
H3T9P0TZhQ3mHKn9WuszykWpWbOnfs2P6UOyTR3aaHhUrrTbZidaaBgBayO/DLX6ANCQSpFE0SA6
GB3eh13Q45pCo+K5Hne28izbqVO8mnfzHTJRolfdqIf0VX+4PODV8QLGpkLVBWL3LAKk7qJUqzrc
BMLiJXgy1dDK85uGbEGybA3oc+45EKP1GLYwyMThvlSHPiTA1KtfwQi2TU/lUx4j9M+25Ipb3+Qt
6OoNEZgwQ8Z7G7UPZsN3shRN7QTlk/8XYlQgGuMmV77Xu+ae9g5QzVV9l8aOyZnb1UeNdrbNtniA
H90nfvf2rmiP2Z3kgZvJHrf+MUHzQm+BdT4DA+DsQrFkIxcO95G8es3DZtEUE8PX2FJqMkPqI0I4
pOyf/qYEpbRy7e9KN3sonNDlpVHX72ALc8zemUwZupBoY0Xekaq+AkQugmj018JKPPiQurZRF8aY
0ynogfcfE8ytGu+z9MZQv1zeGPRjPwQCVQWvganhj7c4u7gCRWZfDSCsQbAe9G91WzjKIDzGUrxR
+pTjo6vngmogfWZS1Qi2OicpkGOXqHynmO0F6OSGm6rjXB1WTWhQO5VwkmtQcXofWWqzKwStHJHi
NndD9q1GmC4ePzFhZxNsVbYWW0zYhAXJusj15eioSNFVCRq20fhM2lFbmGLOuKjMyhq9iCDEyURX
mmY3kgpHMkP38ohWcRBLO0ysakCyUiX9hPTmj3Sne5WtIHQItu/5D9kziDsoiy4i5z7t3eHA4yte
dfDFINnDwPQ1teh64Mn8J6H7rzJvOaNbjYwLA/QDFh4uCGZRGTpqqL2X70Q3d/pD/l3XrWjTWv6p
RSrNt5BteYwLb9pctr0idoRbw8I29deFbS1ItC6R3rheaBI03tFsiLSlUI/U6dG2aIE9AiKKlZfc
d9t4r95d/gDOftCYUCWKoSbIVEVgDAsrAwf9OD6m/qcutRrtLTF0XRXZYvgwpDLaPuA/nfpSBJHV
F/8Zw8+QJ8ax7ilnM8zd2QyKLp5meEqS7tPmoFYcWODqHWExDCZ4iKDFkIIQuc9fcBJjRyUX2g23
ako9+kPIPdv52OiEsmnTIv9ZPue79IbWrXwHqKqgt8ItuleuRV69fd0Nfs8cWylr0WovgioALQOg
NKYQ7iDB/RUSw7hxgZMHWmz9YKm+/ZlsMk4VRVEMTZLxx3v3D7SgIhFBtTbo7noczkbIS6iur9nZ
AuPgEYo1kzHjWv6WD4FMxuBBSmrDQxqtu97ZDHMKj3nQFHWICeyqa6PbpuH95X3K+33GtftBNuUe
PuFUpHMCTf0yjz5PgoNng3HvNu+VSa3AX9K3I0QBpA2pO+fyMNZfZecFZ8vzQzWkeHRiwVVoi9an
eWs8kIdfd6N4n4CKkXPNXh0TqpkEFz9N1NmSNskh7DH0wCYGaD/XTe1bINacGL6eBFvYoN+wiOGm
DvLKIAbQlorY+BvUfU6BS3bVDw1UsqLVPUX3vAw6b1jMvpnKxhjVGQFVJNfzfOq4ur48A8y2MaQh
M+ocHRCDXR5nnEyTaqEcYGsbeks3RCvnJqZWL5qLaWS2UJPNaT8awBlFJkDEMtil/NjVhdrL887j
uOFqVFjYYraTnqZqLcW4oUs/aqBSYs/HPR21njugOe+UjWFRPnJIn4vbwImeLhvnTS2zzUhZ+aIZ
I/Mylw81+vZi6fmygfXB0eSObuLCzgZzTUyHitSIRWKBvsowualy0xLLwS0I+K5F0AboQBz5AidE
ra/f2SxzSdSTWBmKDhVBNU8fTIJ7UxxCNUh/yOZwd3mE649nlFGolhPyBCzYIhIzXx1iZCe6bLw1
QRdr4a6P53pgD0W6Ucv6y6wn0IdFf4PZ3wRibkkqD6S2vo6/v4ENZUpf9okW4BsUiA00bXQMKs25
PM7VY/k8TJburSakKQ25w2ulUK2CFPuqKt086dzLZtZX7jwSZuVGdBqPSUav92GHBktID0m3hb6Z
oBVx2dB6YmcxIOYu34tprNUoCDrZz/YIuTyHIGtvmVf5W7q7tKeDzxnb+mY4j42u4iI4x76fFBLu
HiB+oPWd6H/6MDxW9FUzuixC8lAFtpSF5rRh3IP2AS+xdPeL5YkCmvmV01WfW5hh4largONdp/NX
+1cKBEIkXiMEDbIfrp4LA3Sci+nqpV4KhZQ2I+nFJicpgJcoiWo6usGTzErTkZe+WN/KZ4ssNCcX
9MZvAiQzKQqS2MrBv5F3VEo588wBqu0cD6S+fGGALH6hI71fCgPSbrRphXyrQKUSHIsdGiORFuZh
duhyXDLGbKy2xj8NxYTFvvRDFprQGhT1sSnjgyialp/4R6FPtpdHyPFEwmwxQw47NS2xmeNRrK3Q
V5+ifHKnCvzM0ohjwHQz6T+BhP9dNrsaqhbLyOyzsiad0KQtoj+aysRetANT32mRyUEorEeQhR36
HQsHHdWxT6MBw4u+iDYIGsDt55RPypVxH277q8kSIDl1929Do+FzYbIY0URTGb7kDOUxj7fEsEJe
S8RqBF6Mir37gPAh9lFAcKrqWknR6hFuOg0QE/L37LXINywMMQHEB8qlnkPc68YQ9Blopnz9t7li
4scgBPUk67hvZ8V9JR2E7KkYOXh0Tgxk+39zLaqMosHdTa96SwSifmgGzqthPYN7nqYP/AqZ7ENJ
g06TV3xT3WKT2I2n7LsTn0hh/Um0sMUEiVwGAL7wTRqRmi/jTtoSwIpw0VZcCjQKd7ygxIu4bHVl
DIywMhK8Jad9uevwJPa9wSktKhcuOJ8qN+tIcSkYoiqzyMi8nCH4KCEERsZgAXvjdpXJWa310HM2
wexP3xTSuUkMFM+V0CrHm7KfLbXhYVb/EHnOZpg9Crnr2Kjo05UWnVUIRMde8prYow26Tbu6B0by
4fJeWmX50BZzx2xWKVQTWc2Qb6LtgqFd3IIHPNrMluyC0t3t7TdFPWClBCfcoDf6qnviHpfrp8l5
0Mx+lpU4FSekPVAGpMKYqWfcSE7s1N9Ll5KboCXa67ZI/brmrn+5PPz1ff7bNIvUygUBgBmKAgRz
Uadep/Nnsnnn2WWFm2N5mqcJlAZ4tre79K15VXL5yoHrof08DGZ7T7NYhrqIboHe2AzVY2s8KdOm
9Tlxl2eFOfXLvq3KgDbIaqPqJYYOwMpdQB41HmMWZ68pzDGv5nUVkgn3Qz+6T4StLN30nztCzhNG
P2Fx3ILHHSzdMSIGyVxx3PfiTv17EUx6Cp5NMBFDb5NQMn1cIkDb54yD7woSiPwMrn4AXduP97+z
HSZkJIOqp3mE63q48zdUrYC85BAbfIMCv/ByqX+I62drTLggQx37kYAA1bjqngao0Mm/RzvZazfB
iXeK8ByOCQxd0E1dpQEBiOPEqhPEdhXMqMaVFvA6et4e0hdmkYWLKJ0k94Re2dUaOodKuCOK781q
s5kFso/rehflZmaFQ3psxHA/jWikTkdQ+0ZO3BR2lc4Qu1Xv5LR/GmrxmGjRqRVke1Z7t8iNGyAQ
vHAUn6S5305TcVeF1UPnj1bYhsdaMB+IJB17vbPlDm/weTbtQO02YK7+KqatZ7b5M6gL76PedJrG
cAPSO1CP/ebjqq0R/auuBk7R+teFmWoWyGt3XdTsoHjtmHW3reL8+6DGXqEEx6TT7ymSow+kU1RE
j83/kfZdPZLbWre/SICyxFeFUsXu6jTpRZhkZSrHX/8t9rnXrebIRZ8+BmzDHqC2SG5u7rhWrLq9
rXxehuIczuOJVI2Xkd6tmTKZhlPmgyvJxbdFKs/SFO6UbDwlRfu7r5vPJaJCjIkEDQ0By0RPwMTd
K1JxsZR61+RzYCiIHNuxvJeWakfsCAkaxWkT+4WEGMka08m5bcg3bYbNsvsmY5DmCY9LYrZgpZIV
T5t2Se4TelUiQdCzLQKwbQpSQkTjG4qJtJSS1lUo8LfnuDoY0zctEjwXAhH8cwTEYTUBJiaigOyp
Ta9W9mR/yLO1/14F/yJpgypNkpHALIVPmfJJMgTF783g3iaqgbZ9/E04cxRJ9kJTgl2Sh5fBvEd0
5hByV7efrfgDJBYwsStZnDFS5MyqQQIMD/oLC+sTcKt1zrgrnhmKSiqICjeN0UoYZ4xGfS6UvEHU
QWv1qafZrqJKYFnzTgx/vd04hwkZlRgmKP341uRqzmlUjWxEJi4cJaTOWO9z5SAl9619b8MGxQq6
YYPbV2jbtq+kcu8ukeamQJMcVCMYvMVjKWvrDg3sQXUc96IO283tXAnjXuAmL0N0JqMoHZY/6wm5
Tdux6eCmYmzbzQdyJYl7iBWL0jm2UToZXUal2qIpqAE0K6NSHffSTrCJzAn64yFZSeP0P+2HXC0q
bGJ60BIHwXZA3LH2JlfeoQ/oOIOHWACNsWk0VhK5W9ACNHVRwUrnafN1HP0qazGn/3h7WZu3eiWD
U355oUZlJMi8AIHAUYZ+l0k7RbpK5aMkad5tWZs++Zss/inOyyUzpRxuJko0S+k3H/L5V7/PNbQM
ZaeCHhlrIXYQV8dpEdwjwXnwTZoToMMwCAirpGK+pb+m8r4ZP9JOAig8Gex4Cv7im5OLKZPRTgWH
33CSO2mXJ051KPzipTlllyhgJA0GQsb5IEaw2zqdlWQ+M5I1WdwWbN41W5BAkMpDO0YfSL6YMrEt
TOYDuIxvPW26AnhVzDmPW/TjPMrFl9sKtmnogHaioTtXU02VT050VaVrE0XMW4Z30gRP7ZQqQVM+
mEPlSKjINYWvTBcK9jRJpwLt+IdUzN8eNN8EKktN1SwSQk6GNoiJ/JPkyod+B7obvwrSi0hVNu3s
WxjCa6OmFHo02bhNyXKJtGMo/aXbmTOFn27v6abSr8RwsWGjjT3JWASqzpKzGN/GGNg1YyLw8oSb
xz1Rlt2TXmthy9m09YhUwaT4FoboNDf32cga/QBY77swjm/rTAtqjRFGGDwA3d2lcbZTltSXl/aM
O35Syz5IutlfiOaoERS2y06Z3J/iMDpGmfSzMiy3wNyXEYnI5rePFVi6GEzQ0cvI7XffJNkiRTBi
kWz4dYVpjiTZkd5y4b1+5H2x3kRxey4pVYjWVjRKg2LE17WjZcs7+79nj2Cu3Jv/zhnlEOUZOdHx
bM5qEEqHqN3H1cttFd1Orq1kMEdhFfSbzbJ0HcWetX78PHmJBa6p0u1QdwqKAVxToNqjrhCWe8tg
rlfGnZRVWf/vZrCe/eKOualFUJ0KYJix3FZ8JB8wn2uB3HlFTZsqI2H+jnbU4ud2+Euwj5sO1Wof
mS1Y7WOMXnrwc+IJSM+sEkl3Bdw2YMMzqPvctX4JxG15VGtrza1nUjO9mGp0VwHVljV1B8llelSA
lsj6J6xfIg+OuUu8A7cWx60OcONdYpUtwD206HdWLP4UG16S66AVtpyxm75btS4wa1sqshbJLvtq
Q61ETkBNhBUO6qM1noGaIRCwZZ3XAjinFHF3nCzdgjHHKr+zkENAm/6THBYHwVExN/DW3nGu6JKV
Q6UUmIdJ0X8JXxvNprsWvenhNXGH2e3+mmClKxfcqqmb/GUKOgxF28g5qVM8V0PS4A1SoqBPrqot
8rq2vGCws6CnRzNg8ngQOmKW6D1ljd0MwTPagxltX+1yL7sQ13T0L9IRnbS7CIrzkeNbyeW21QTh
dlN3iJUyGjnGnDhlNzqmKSKS2tSSlRhu/8pJopVe4qkbRuIMyVfETU6/CPsz5C0leRPDE57Oc22G
jQzUKj2YznQ3IBZj6Upxj+vmegD6oGLMB605fKt/2I4arW3miGeJk8nSIdGutFEF5nZT51dSmLVc
XV5KS3RlhDC36eH/47/9m66MzZyAuZLDvSORPhqknnCHc+ART53bpPdp/Chn3mLkXhdfpvy3bEX+
7Ru9eaVWQjnbW9dzZEYMrzqafMzuyXCObwvYtLYrAewMV7snF6WeKyPcU+BFKU5kG45qAY1LWRwS
2ztFG89h3gkWte3/r4Ty9labbRJJQHcewW3C6vvTPjlbQQe8g0gIYi/SQs72yl1RKRKFMDoGS3ls
5yet+3p7E0UiOPtQVgo1SA/2nh7XqPfN8lIsAi0XKQJnGyIS5Y0VyvCd2l0Yd840DgJNECyCb3VL
mjrUDaSnvSLfT9qhkS/CqRmRCN7JnBqaAmwTBi5VD1IUuSDEOAxExP63GaWsrirPalokjdQbEZQ6
fJld9H7uYs/0rJfJXfzcByrU4fbxCywQHwvAbs+kBdIWLNByTo5RwOr68VE0YCFQAZ7SdMnzFsiJ
zK+U/aG7C0dRb7hw39j5rYyBVc5WrbHOM8Y7Gbv0fvgR7k2HoZF0F22E03B74zYjAlOz8KKrOmhJ
+EmtqYuHfsoxldN4MWrOuReOjnEHYJu/VMzFj3vlq6hXfLPrYyWSn9yiQ9xosYRHic3t9Q/Rke4x
tOdOl2Qn4iLe3k9dB7SFQiywBnP7qReZLdEMjCt6UN6xdG7hGpnTesx1nvft6UN2CAkpGcNGgFvi
m4JVq8HIPMM90e07tXRRCiKi3qJNXUfPscW4p4DbyFlTtGHQcRzhYc7hNVK/TBaKbJhbMn7O6bNl
PM6pyHXefiwsm40LYooKoJ7vlXIs5DQuamwia5DQABOpH+RD67FhNKDjtQIruHXJLEwHA08ZmSmV
n6C1NaCIWRQNzrkECN68uahJ7N3WeoEIflDWmKvJRg88at927kXqrzp8uS1gc8tWi3i9A6t7HDdp
Pqjlq47PgE5gejdftSDGbFnofiT9vRbG+V9DP9eKZEGYppytJlDI1ZY+0PyzFsG5XmZvtrXRK4o3
T3sjfciBJReKguqtKHctg53aas8ipZRK0kBG+joemD9J6AZr9oy9RT1Zh+TH/3hGnFqnsV5Jcw55
6oWx+2j70NPutAApCe9fDNtvRU7r1XEeVy4B8SEBWYhnPOnAwJFfAZkw3ulPDyigef2XBZAJYg4j
9rN8PArOGM1Gb7Zlaa8Gcr2prRUXSJ9DwHyfsZlA8zmMgxFDYLd3c8uLXcvhD49YI9Fz1G3JkPpD
Nbr5UDi0cMbiZMj37SDymjev8Gpd3OFNS1GmJhg/MC99l+MBGUvBgtgP/LFxOmoIsg5cS5uffTAk
gMaAKgRuef+SVOciPae5f3vPNtcAkADLxD+QwuQsuZnYrTridEAAdkzodypMeiibp7KSwLnFVC0w
CWBDwvBzQq69DV7zbsESqNfK1+8t9LMBW+U5kZ1SsLbt7XtbG+ct14DGGdMIkom1X5Kv4XyXAjro
I/sHpVZ1tDaafNNjTRal1RrMbaSDutPq6rukL99ui9h0VkAl8LcM7trOXaSNJoGMoXygcnYYlGmn
D2jYr3M3KRXXMCI0v+i52030ReCcbe/hm2xOP/SCpkkPTAKvbq56jeownpEqFgjZVsI3IZyKZKij
xWOMoCPGKEqzT1JB7nzLXVlvIKcISLyFIDWH3Rt2wE08ZpgMYfRIInD4TZjnlRy+cUSqpiLq0Jjg
kSdGWTBepMjR7oCnmWNqPgLIM1JuiN2tg2iq99Wn+8NSYOoR/p6Noh0ffMSmFstRiR20X6z75Zd+
RMkbdAmWm96pX/td9bl0C7d6hYqcfqcv5efbKrqpJUjG2brGqM/5UQs8YwDjIBA/Vc+G/TxozyC1
+YAIC1cWncWYdOPhs9oaGL9yCkWsuv3UXevEJ4mgaWYTrBBwyMSW4fcpOu/2VXGRTFYy4zV+UAeP
Av8gRbNonTrz1+mx9TBih3PEiPSpEpmRzZf5TTLvDepmXYYVq4YvLTCatPGoGOlZyexdR+T7uMkP
H9jMlTg+BNfmJu3iCfRH6YFYD73+a7S+3haxOSu72sxX93T16oPNrWwy5kohxRwke+0z8c173QvP
DGjdQJknD+ZHgUx168FcrYtzEWvMCYCexFK87K/pnh50P/LtA6wkIwBGWTe4LW5T61fSOH+D1HGu
qsAf8SSSHeRWd7RE31umIRDzGtv8cbkJrpcp6wZiLqY8q50c6xRsdTHMij2Vn3JJ3/VpE9AETRk1
PRjpsjf6TnIARF04WZidQiBhg9lT9UHfBrwvYPuGlH1bV3u073fDWHpEwcSOHr1UmnYgduolDR5G
K8lOTWQFCRvotJRdr1jXbi5fyq5WHUNtn4w+/7JM8UOrl55B4KlK0X0RGl4XNYeOKm7Sa4Dpyz09
Ho7ARTGcqSb7FlgNztjbrlJq5ymuvHgofYrP1CPjJIGyxgFX6Z6G8qOhLGfVjDKHxu2xCMfZLcvu
RY7M1sfanid9jp0ojf2ahECW17v97dPcjJdsRm2o2HC1CD+COWchhYFDZkW/2IHup08/0Xj5EL2m
I0X1yK0XaS2LKfLqSPViULUJX4IXaTr3QRYoQX3oLqLh8c3UyloOdyEs0g59kqImrj6UewPtKexK
SK70vfbkXb5H5c77H3eRuxRyruQa0YETqQft9/+0Jmeu3DtSUOxisCAJXIetO7heIPvz1UbmfZVW
RQ9LNtITNS5pd6aToB10M+e/lsH5X9LQ5nY/Ak8rncB42PRO2Vp7Mx28Se58KsvHiIaJOxroZ8sK
kfCt4GktnLv8EbodFTOFSTMvs6uBPCKmThRMp8onQQdw+8qrn8T18i2PbC2V88j6yDLCGA1tXpV9
H/DaLfmP23qy6bGAQlI3LdtU0XXAaWZfd3q4DBi1M+5rX76LD8SZPDS0u7BdAJ6zrx3gSNQnhlYW
fs52tn9b/uZbv5bP6SlARI2xY8RvbNylumIq5NQGoeZoF+0IWPIH4pWn1KfBR/re1nI5hS2apcvC
FjdfmmKvnzI3k3/eXppwazl9zYbC1ivABXj03J1tl81+5QeWXJBw+THelqNOyopj9Rm1e5e6oozn
tvK8HS2nsmWLq0AjFYka5Ujziy15txe4fefffp9TzjjtohzUgHgP6+sQSo5V/wI7ksCwbKZt1wfF
BQ32bGb5IOHVnR/sYEFWOr63fPueoa03biScntsEJl/J46ej+3QwpQRIaZ4VFp+TLLlvegQQlnke
5tqLQzOIZ/qlN5TnynI6wEMV9s9JxXUxpGtu0L1e9B5dskPRmA9W35+awXDHQXWluHRBYeKpoO+J
5lYRnAXba943seGRy5oNFFiwfLy3v5UGfyQqsEuKbDqVch3rb+H0FKpAYLlTNUEcxxTnljDuSOY0
06UsBt6a0oyOnC2/tXi6WuXkhtPkUmna39azzXhutTj+SGirt6AKTVE0TIDyj+HQi4rWRFf36Gcl
GD17Ry/Ws/0oi8jMNxX8bVP5cEqPwehrAJYHY8jXAuMhYxuUiog0ciOtQGQLmJuyCWR2Wzc4C7jE
ql614HT2END5UZr5VhEe6dz6Q87AWhu3ShPPJKUjNT70UdDG8eca30vn7GAIGjWSjaHsddIxtM5W
eU0lQTjwp7pAhIX8j01kgE7xhRf8j1Gm+oAF3itN8skcDU+X1IPeIAWu9v91dvq9MM7oRrOh9mla
Az8UdPD2pzBzrU4w+yBaD2dXhySbAYbSYMsG7VRMIJ/rDLdOChc0HvtxEOFp/GnG36+Iu9p5lhkT
JitkIK90Dq1+z4todGRTB1YHxN1nEJplmRW2WJB1oPFJNX4Y9cvtOyxYBF/PpsmSIzEB/9Aw6EGZ
6c7Q8+C2iD89tHf7xMcNtTUWgB7DsTTWHiGMNfwa08feFnFlCDaLL2fbOXqI87KSvZZerSjQzOdM
SI/2Z1MQlkJ0VGEtg0Go8k5ZmmR9HA+yFxvjUQcgdXYASOtSuKP2ElYPw3yly+zf3r4/XxDcTlBf
4joi+PoD4riLl9JOEyjBUj7X6im1f1Btn+ZPtfWpGgvBq761iWth3C1Fd4sVomSK5zw554iA7Kde
5J1sadxaBHdL40WabVqXOKekPo9Ku0uJiApw03SvZXBXU1syakgylsGc1/KR5dTVe+Yq0wfRJJlo
x7g7mpPCytB/D5WYnyKMB83WZRgEb4FoPXz6awkz0hYldGB0l914VyBFOx2lwP78EZSCd+r2+imr
gDEl9pKja2TxgFLs9zK9GMl0uK3RWwZhdTp85gu4s70NrF6gxrfZy5BTP0GpyJGkygEOmUDWhpv6
fj3claWakod5gvV0Xhhg5ugEehUGVWADZ6l8Aq6OMMIXKPhrzmG1g8NojalsQPliBBXNUxlELzq4
NOaduZNP4V2zKwSxonCNTEdXEls7KqOwhw6qBQb45Qs4ZO7mq44A0Yy95fIvkDpER8jZiSKOtLZb
sMb+uOys3bKnP0p3cKIDo+RjLQdo/STCGGBzZ0G2RFDvA7sYP5QS9/1C7CGXvbK6xuSrPn+6rZjb
92wlgEs7TakyD3aGZc1HG+DY057utaMKyFvxPdu0GytRnF4OrZl0Q45LAJAphyg/ZPzLmJ4FC2If
/D4igPavpLAdXWmGFqUKaF7Z2xsXFchvah8VfPDM6TEmPuq72ZrvcsXaJfhvM+kRbCM46SsRLMlG
oPD+MzgFVfXURGoVB9f6xeKqNqJFZJ7P7W5xJz+NHEaVDl5gcUlfZdt4awM4RZ1nbRznUlnQsJDs
GSVY68agPmx35tcM0X6deukP3QFuia/+GFARR+NbnbqTiHVvI9v/fge4V482Vj3nKq6o+aDSQJ+c
8qEIwKPxs9UBXhK56XF8Snai1jGRknHvYEZB/LsQSfYk+2WYz1n9QKMngYpt+URrFeMeQL2Xu6qH
F4l5XDbdByz7fXlgCDqtIILYwN5+t4d8U1rcyWEpWTjLvHTIT2s3nQo/8W1veQjv7XOVv0JVWshH
hKANEJl1dkA3FMngSkJWkdtNqjHh+eAYxqGvDFerrlrxvSwEz/2mcX27tAZnhVCaKAHdDNMwks/x
8pSCmTm34b0MolbGTddyJYizQVLT121sIyZLh9ox6eeiPstguLTSox1iisQQTQhsP1QrgZw5ksPW
lmwFt4DZ1+WMnBE4D/AW/2xgYyMvd2/rpuC9MDizMys5hrcBCI9qjObIjRrYcyKIOQU3jEcNb0PJ
ipIMalHPzxGwA2Z6qePRub2OjR6R95rPWY8yXCLw8SC2aVjV1QHn6T0rwJjeTJwuB10FoLDdTxoM
qMiCbFRI3ovmTEhRmsa8dMxd960v1Q5QiNAMgGR4s1fuyEF+NB/1j8S9K5NicCallCMg0Stwd5vs
e0qeZ8jLi0WwqYKT45NXcVup2YIWfo+a383uQsxTKtX/mwLyiSogRRqNquHcbBrterk9j1UuaHkX
3SmTsxZFHzf6sESs87M9GtCNwh8+a4/TcfJB1/0gLJmx37thCHlUxTaaOzUMcYfRGlw6zPcjbvul
Phtu6keeCE1UcIVNzmJgirtVhwmr0ynmSc5gZxJcLYGx/aNxdtajqjZyBQSMyZ15rHbZQ+x1e/O8
gOtAPhcA9LK+Cm+V4DXhgWA0fZzDOIZiaDkiuuGAdhQ3PDSn6TE6yDs2Ixzvu0seWAJtESk9Z0j0
KhyHYcJtHpAiK6vF6bPsZM+/bm+q6NA4mwHwdG2uIkjJw5c8ezaKn//b73P2oTKIYi8mXI7MHj9F
Q+z2SyVwNgRqwQMIlLlSRWOIpwONmeckm+7zTvdUku4HME7fXo0o6uAhFnOCin1EsV3ysb7DnGoQ
HQiiDlZ6EpWDN4D03plzi7MWUwlStalAhFP8lcxIjsy+emGNIGXQ7FsPaCOn/PN4bT3LJcF87lzp
MAm6iAQqyMMaWHkxd0CtVLx+uTSVR7oXQ6TlonjD4qxGl2hTR5iCsG54E1j0HXVYfNrv7Hs23Ikp
ale6imzV9lsJfnXZBNE6OkY5veympiya6dU0MqQfYKkf+hGozqMXOgD7uS9+iKaoNzfzTSLvEstI
qZdDBjWN+9iXc9MbSHnVmujxtoqKxHDOb6eFSz2qsMKLGjko9jutdu5E4AybVmO1Fk41+0UP04ES
JDpNwAg9qsvT7UWIjocvqZulsQxakSFhbzj0XNyxAN88GBf9XjnOrP8wEIUson3j9DACbEizVIi/
YmCS9T9DzLWUnaite1sIEJhU1cZMBk8pI2N+NFYoU3bafV2y7qCHOdx52fx+e/+2TCIBMAOaoNGP
AFjm97kEq7HrhRSodxjhQ9E/p3HkLI03SfvbYjaPiagYc2K98ApI5N/LiTSbGnYE708PYt1V/eiI
xpGTiSDdAI9qfz/vRbxKWzu4lshWvsqSqOWkmXTBLTJpfgdS+0u8AFrUEk0FbSYB0O8OpE6k8WXl
1ZVbyQHtGzWrHtkYNlWlYDa7BOlbeEDJDThP/QG429+0r7d3c8vRWIvkNFDWadnlJUSGquSU0zFZ
7kwSOd2UO/qQebeFbWoIWlVQMLVs+49R5ppIYRlNaGnsja9h8qtsALZ3J1NRMmXzuFZiOEORYQCc
9BGoCHvpqbMs19COXWMIXPdtNVxJ0TilsOJJm+yU5TUAiuoBcNb+lZ+y8+Cjw3WfAav//N8jSRIZ
41t/7x93WHaYWGFdKyy/+Vc9+oP0Zah+GZ0sWNq2TryJ4S5YGOdJP7ALNg7FcWgrh4RIPobDcM5i
8ij16ufbarHp4BADCDCKTgwM2HACrVSLy8JkWUggzbNJ5vAQnVl7VrQT4WJs6sZKFHeV28UE9noB
Y6hEctBVGE56pb/SP+BHr0+KE1P3Q1ubaMJmmr7kD3P+bSSiHsjNpWAoSDZMDPT9MfbZ61NPqb7A
Dlr9ocwrr9CbPZVFsYhADO9CtBZggoyox45pnxoJfTEvrfaRl+NtJXzuLJ6qvrIrFJnL+hGPPNr8
j4sUui35SExPVoI4y1A0qZKRBJYhJj/6+JdpnEfJEtyezYB7LYQzDGWa20lRQEj0afCQVD5KrnrI
ncFP9wwEWgQ8LTofzijAX2iGwsL5TFPtkWgEN13oap0oMhCJYX++epvKRMtM3BXZQ9s2eObN3qF5
8QSP4+m2MRDJ4W+OXmbaXODmGPZFzfezWjuR8XJbxmameH1EXJjbYwID8PtYjP0SfQ+DApl+88CQ
wqOA8VXb5wmoRpGrn9JL9uO2bNH6uNh3zoyQ2BpEh+YXPPaOGn6H+jv/mxDOFataMrb4cYTx0aNW
HdsJZi64LYKpFZ/mgcXG2JaJaWKV9yqjiURZa48YN+/KY2gvgR2LOgHYV94SwW1VNMlwxxM8Cykw
ofES7bWAHMVjR6KVcJvVmzP4jIcJz500HdQqvUiTJepC3jz1t93ieQozacSYQMwMz2HZoaHqlH1L
XsJ9C2xNlxmF8od0FVUktp9VncCPNEAQTfh4huRKB6cc/Vt6ABA3BJvh3jjme/lfpIG31/cmijNC
U2bGuZJ1CmAvPmfJtZP3Yy/IC2x6JavVsE9YGSCjmafKZt1bi/bYl/7UwENVEMfM59kU9QptOqoG
mmowNWLL2mvVcCVrmJWq6kK09sUoAJLhblZAp42qkqSl3u1rtKnjK0ncxlkyHZAnQKJP6UsUqMbG
N9TZsSPDlToQsIfzL9pmd6QQpWk3lX4ll9tNRZf60AbkCkKayLH6X6YueNO3gxnDIDbgBhTb5Idv
tXIYa6tvsIel0/uYnHD7S/ZCfDbLJ12MY72rLqKu9E0deZPJd6tVBoiDVROBGpnlxAkNIOJgUsVp
2mKXjKXfRqLx3029XwnkEh9Vu/RKjwkDL4/usv4Sy/ekf76tIduBxkoG57SoxZyHfYeEGKN9Cj/F
mEa0XFYRb8BCnrrZk2gu6x+O7m9/nB9qVoFWb2qsZDv9RLlPdXV/2Vs+hsCeCqS9YY/95OkDzOMI
bt48c74TOiLZrOsJeuc0oBehuSLy5dQJd4mK0ZcuIJ76eHtft+/42yI5s69oTZ4mFR4wdZzQBR65
ZfiSxDXGIgv/tqTNpOpqaXwpiVb1MsmAXkCPkfyX7LOyppoCVTn3CD3YHsurosLvzz+sYxeMe+Oa
ly75dfsjNqZw3u0vX2tqEmqgcQuWRpaibyopgym0j3KX/wyL5mRFjdPI04+6ava2LdqAbZf47Wz5
GpQ9LZGRsrNtfcBiAUoDyYbhR3eyXAwEoBgvh4L0/MYw2vvVck54gRRLkaWvEkfgnaQ7IrsDmroY
2qKCWT1BvCeUx9vxqWzmIYe80VWPyg6pw5N8MJFMzv3EKz7fPsttq/O36prMDK6eJ6WSSUVaHOVC
KTrbyTnX81OeLQIkwk1riuEieA8mHkJ+Nj8kiWqgBQCuakoe6sJ+QI53dOYy8qguHzJDb7wPrGsl
kPP9h9KalrTuZK9Sz1EWaNI5Hw+3RYjWxG1dLmVAGiJYU0fQVhV/t4Zvs/q76PwwE1T+N4sMoHAA
4A7Dvrf4ZuCilZqxYXnX/giSESB+ssYi48ISlQyyIfJMgZ1hOvaHv7wSyOlgpstmtUxwZOW2d5dK
e6x7Ed3XpuatRLA/X2neWJhSZGuwZMoyOS0527Ryku7z7TPaNlUrKZweWCmVWltHjJTHjepOKLaB
zES6l7PyIHULKibNfAVKcOwOuf1XJidfbsvf9MlW4jkdadSZSraMg2NE2HSXBT3Gn4vdB8jLYaPA
LaESkLMicc45D4BUoEbJ0sqYS36wm8Yzlf4RN/s41MULQMl9IsVBjPFTN4vlnRYBGn0aXiwjEdyJ
beO1+hDOw0jaKQnD5LUuZR4ZYhlDOzAwyFfuqhdREnNbS99WzVnm1g7VcGG9fkbnp92dpAu0h53O
n7fg7fe5W5AAg2g2NexqN2to5l18KiVntnnz2B1wsu5tZdmOslabx10J4FWkg9FB3n+qs8M+/qS4
FYDXEk96FsgS7R13MdRKGwsg5i+epD9W4ctQB1Ny7hKPdnd9sovTzMtp0HVelBz06TRrgtLL9u1/
21ruYiSDHY9ji6VOc+1KYbDMk5vkgiE1kRAu6g8B+9zpEmIvG65fjFpi1BFPnxbRuW36f6tz4/y/
QUI1VmWJmFoz9+MUX80o/J7W1pWMMCxluZeN+CddtItSFl/0qgZWW/NIRorepp4+T6N6TK3k0+0D
Fugu31Vg2/lUyBbCiaQ9h+0uzi5F+82un+tU1DK2beP+Pkq+p6CQ4PsaEuI/NtnaBvaBsfD+Cxsn
0Fi+n2AExm/Z10hSYwTQPuZe/VIGgzOgrZfFLzlEfiiyfTtXvn9AoSUJzRR7mALJWHoupR+3z2jb
mUXp0cSAD0ACeQalqW/6jC5IRMSH2c1/KU7mZxcQXh2tv1In9k1BnLJ5H4CoAoBHjOL9gdyXj3Zi
thqyOOH0MmTP0rw4NPolWNNWky7SjgBJAkoS2Ho4oyzFRLXGBvmpTMtzpzaXb1Od7sxF9okB4Mop
uYat4nRhfp8Rzb8tfHuBb7KZCq18iqI1R0Wn8ClIo7lLmsFYT34mbPrYFEM0y1ZUTQe4O2e8jCWz
aELh+cXknnaubEeOJJrK37QpKxmc7Rr1bFJojIe0QDyV5ME4a26hf7IkEeLTdgYb1xeOAybOFJlb
TUuGUV/C1/gGqZWATf3kV4queWlBwyxD2cl2MjDp7B/ittntnXyTza2yNuam0lhspadFkOr2LomN
IElqQcJvK/GhyBivBaurjTo/f5PRh2b2lY6k4rCzjxSYlYU7PQJ+Fs34VYAe7kCUPtowVu8Ecppo
AdjEUghqDzQ6VcalywXmfcuxfSeA7exK1W1wS1N7gumQteiBxt2uluk+TZYXJTZOJGucgZpBX3Wn
xo5E4cjG2/JONtPdlWxwdC2AM4ffNYNAigHToszq9XcZeBwMf3KL53TfoNbyJEpDb2jLO7mcphJg
45DRwilivsHp9G+dOTjpIMJdfs2gc27fOzGcUnaz3sXN/Oq0p1f7d/VUfOoSB56SgyzLXeK2rW9i
wK8L6O/534A0ipbJuRM60rhaVrKrH19SQIpkh254+K8N5XqJPOS8uiTI2c4Ij5WsPOpJd4++711h
i+zxVjjwTg4Xl1AA24MEB/2GI7rwyS46yoflyILWxAOqh397UVvJxnfSuOAj06qwywlqVf8hCwaM
+cmwnPiHem/eq7sc7GbTvSWa1N0+LR3QSKChMAC79v4y5GPaZAPBRVTaLybI2nSy12OBI7ttTd5k
cNYkK23VLhoc15heuvJUFIIbLfp9tsbVha5UrUxKAxpfFte630+hqHHsHxThbQWcyaCh1DbDYgKJ
L/cq9CCD88UN+/1w7D1z1720ohrzxvMJVXiTx5kKc9TmxTLQQSaP3c4wvrT9KRwiB4yFzm2lE20d
ZyzkIpKKcILvn0if2+S3SkQAyNsrsVBgAfuh/gcAcj8uUQXcI+R+dGOnjDsF42SYobHrD+nY33L4
wV+LqrlcRqgNSOOpzH/U3dPtjfqHN/hNAGcLZDvOo1hh0bRXf0r2yN16hSv9zu/qHWYegZ8kajfZ
Ppo3gZw5iPW+WIoOO9d0sxvGIDaWGkHot33530Rwl7/IrTmjGjZNiby+caf2pE2Cu7n92L6J4O5+
jIK4GmW4OUrnpsuuN66lTd222rdKKVjNPzgVb7I4OzBmemRKJpbD0lXaifjgLHP0nbwXRVbb9kBB
zgrg6Jpq8A/QDFZIs7egDNo962ypASKugcFIQyT3L2aI2Un/8aKvpHGqRxvZmC0Q7r52hTFY+9jT
r9ORkTSTQyEoGGzqxEoYp3aaiobMImWvkP0lHFN37vY5UGEFt0kkhde8uYjUOMVRsbdO9YENozi1
m1yGIwngmzyo+3+xjxuxnSKvlsbpYhPJpLVaVAvSgwouI+XU7K1AgQstSmiKVscpIjUNY4pMRFg2
tXc6rc6D2t7NERWkK0ViuFepnenSjYh+PBoGVngau30nhKxjD8At3eNeojDuc63H6Cpy9/YDiCLu
a4wFgy86SEDTt/jmng1gxH4eiKjJRYK5l6kYKdqqNBxWBS81rr9W5ZFkxFWTH2bm6poAGnnba1Z0
jVhA+gGRJHdk/0fadSxHjivbL2IELUhu6atKpmS61eoNo800vff8+negfneKgjiFe3s22iiikgAy
E4k052TTqoGiFzFKtljKj8XF3LyNSaMz+Rk+ifcruqDwUj6h+OqIFt/X75/kRTpzkqshNr0uQGFM
KXVXTOyjRun3mCbkXPc7iG54IsuSTExRVnXCIhmZWimbq4C8KWj5/Nhunwo/9DK78fUgPGdgGqXk
HMkXwOQh2sCgacQDi9pd6eYDmJWmbd+1JR1qQalotMJm9vNJvYuzkGMbu/cOliiqpmkA7pR5hWSR
BLjzqUIfTpw5ZVZaWuOPPV7O0t2icu643ZtaeaPHVkE/ym4qHlv5Iiw4vcpE9muonSStXY7DpN/7
wQ43Mph90+U8Vkva0BHeLg/ooK2+CVaHwZnMFw/lL0p3JHw1LBgj5rnJJ47w3c3cCGecQCxFbVES
ZBJpO/7oUQSzNTCcHoD/vbViLF9CkiX3edMGO9CK0NaNXMYHlCkgGWQVkCSjJ3m0Wq4eKF3gAqz3
8pFetaktPeU2DwSbd56M7mBoyYxVDZFX1dz1cjDwxtb3X3rAKULnP9ExAMAIUGKAM+st1hUfiE8p
EMl5gvV1Hm2ZrzFcg1Fen3OG9Eb9oEAXmWxHEKY6CgKU4dUxg+QuCqRAsOFH4dmQmPsvUDv24+WN
PCZoASWJIc8F1ig/APZzsVeHznBAqInhMhTxsM6Yt8bdg9vIZGKXjuhzXNB9zW/UXzUGbilUeXNo
XZpkxyV1y4vR9zV0I5GJY/J0KNKOvp/mH8IPwWrvS8yngh7lZ/9Lsq0K3BvNU8Qvf+1GhBuxTCQT
r9kwjBSrR/ZnULt3GInFPCJmYyov4vIO7Vr/Rhh16ZvntVBJeq6JEBa3kjWueI8eSfMw109txvFy
9Jeu6Sjj5CK91ytzgaRVji0z8er819T/SXy7WQ3jy8RUJK1swg7E8jQjaFq8hIuzvbsMDaGyQZuC
2a6xtS+yXMmQAVPSFFlv3D3pU1d3jpZ+vm7Uu5eCehHE+McEEPNGMiJG0teitQpdDJqJVK4OCEZk
pp1VfwmN9qAaw+N1uXsdHRIgxP9eIePApFQXU0Gj09Ge4i0Ya7cxNBrALz/MrvKw2vTRNbyEpsOR
u6/3f8tl+8caAti6cYaCYHHoHka9qbEkH/eQ3/qRw4OLour2UR0v0hgXhul9zRBoCNqu53m5afNf
c+ar5R+0RG83k+0JW9e2FeMRGtl3qJYT7VCE3Rkc8bYaj4GpJl/MSfuiCuVLH01AZK0cOXoeDOL0
VfRS9AXnbPdt8LJoxqOB5npYRPp26VLEh2OCdl8occPrFth31RcxjAdTS2kYwBi/OrOp20voi7Ju
cZRl/8YzwBVqSBoCM8Zvjc0MvO0a+9q5oi26pWOkFjYVXtLwUHH1Zc7O7fpJtPiiQmiAXYxtc9JR
HAxTGqK13ZoCtE+c7ESXbEMN7RIA2FokcO67vXZKWnf9WyKziXrb6/IoApkDuPcH2R1ujTNiQqcN
qq+R2wbjCWPciAnVAIhx1ZP+urzwahr7mZDNJzCbXBcjBmk7fAIF3EODrK29CGALoRhu6NA5XD/S
Xd3cCGPuh1gm/48NlazRUU5AOVBJvjjyql97nSzv9pW5I+pOF6aatv1Kg/V7KEbSLfFn7wLs+nae
7Our2g8HN8ti3LgxJqARpA3ik41KDdXUsbe6FOVLwe/uaWszjXV5iZ5dC9xIZXx4tM4qcHkxqj4a
P6rylRDOk3qvPQDlWAw+GQSDAx+IVogy9WVOwfb0GPGfcdRPglsH6r3mU8AVPoTZvi5uBNLbYxOo
DKrZNykV2HurB7P3I3dJEW12h/xocntPd2+HjTTGUYpV3Re5NCLYVGIrK3D1PhixaJP5x3X12FX6
jRzGyEExoYeCgmF8uUot9BrV3aPKm/jf1YWNDMaK42zouknGCK+2gM9oRoA+dc6/WwZjuyGeQllF
4ZE0ZUisphMsMREGy+i4vKO8g2GsV42FWK9FbBigwZxx/qXPgI8zjmnFI9je6z14p+GM4cYCuG8Q
UaD9uAekG5qrwR2e0794dsyu4YX3kj+6uBDenqr/bj8Z823LLJVDYmAUf/gu5Q+5qlp9wsvW7Ad6
F8Vgyyq1LlZjuEIxaAVUxev/d7U8DCZH8ymCPdDI7nnVr33/u5HKBF5GVk8dmIyo1MmNEV0mD8YB
zDg3fJSm3Ut7I4rxGWVTlkMObHOnG4W/yij2tar4VOvybRxmd2TkATxyjPnNZ25cVCTC0cvUmLPx
m1H5nfFNyjndIvvqb+LowauKKIRRf3ERx1YtZYrRgOGJtHSLDDw/pUUKkxdh7buNiyhG/8uJyHOX
KzgnZPFFV7ISYDXSEKu7AVat0/HDDXryH0JyA2gXSKGDKEBkHJWpVHmOoBKvN1Dg/gdDEeTp/wWP
wu5RbUQxDmuplKnuS4jSkFsTbDGprFLgAQvu7uBGCHNY4FUg80gzFqU4W3nXWqhR8E5pNw7eyGBO
iWhTMpSYJHbS+mGQAhGNnKvX165efw6FxxHomuNz0T4k5W248ADq9oOAjXDGTQ2j3rVCiQW2QFCi
Ez/NLVDDrOymORSeUXA5oPdwTCVEHJi100BLRdheKT1dG8xqQKB0bwagJwWBXXQ0biI3wXRz4et2
caCFQZqzLJzpVDvtLXdsbF9LL99AT31j5TDARANvMs1bvtH3+Wug3FG4X/mFJ4vu30eDuIhiDELK
s6YvFmgprXl2fg+GWZqM5YnZj60228pYg55HKOBPWJJ4zH8OgAnXYeZTYi243BIve/mDy20jjTEL
BTdO1tSQJkSPo+yKzRd9erguYtdNbkQwVpFLcVwoIe4YLZOfisG0q1r9KxuzU1dkT9dF7Rv55YwY
G6iLsEpMzBECGuVQzvdNzqk/7Hsq1DkMYOVoIov2LMthpUbGit9v7uTwsSOPo/H5T5ZwEcFck3kz
rMCDQqQTpofePMszb2xsf48uAphoOlSEXq5nCOgdyZvfIIhpHFUuGJKldPGRY9Y8x0g/+qPtXGQy
ZprSi3KinXKTrVv9MwW/T27ewO+Py4mHTsFbIGOomTlgZiyEMHTaqPU3GY+i60dEbeLaahgLNYpR
X0ParIaeTV3+htlVa0jQNHKTylwS9f0r5bJzjH3G5thrxVtjnK0eV+ThYqf8noANivYkEL5X349D
MaH8HxVnrFVewgnQtHja1V8Gt3xWFzyTAd7ump/qU/zNXMADmaErj0dH+g9u7yKXMV2t1aW6remr
5T67k1H1Mt3Wjc60ZpI4PBXhnCALMCOQZV0FagNp8TqbXqda1eKtodvI9nVV2e+UuWwnizMjLUkr
tzluDeO2Pgy+cKffNm9Q1DHHNdFzuaKULEJzHqZd3k1YEmmsPHaqOJCSA5gyih89r5Nx/9WwWRTr
QsY57YHMgsZTUtit8NqXd13qddOpMXWnAOdjL5068VWaDtd3k3dsjBuRmmzq6xS62aXowCjb3sao
6FdDa895KB31cOCBmuxfXX8rJYvWnJmkUEotkZw5vTExF6TKiaWTc1rz0B84PovFbFbFRQ3VEimi
vjECOTGCKFec65vHs+wPxRKVTHXU4NQWX334Pe5uutkxBr+r5BOggqy3SWnxSoW7W4h5VFkFQQ2m
IBi7DlV09iYK2l7JCtKvKWiWcxd+08ifvMUuYj48n83O6JUUoXeWpk+CkP401eGUy7pPZB4AA2dF
b9axiTkLU1fzxUQQkGo3HTSh0T4l6aHkgg7uuv7NkphIQOr1TJdpe3f1K7kTLBRhgDrYusWIo/pv
nOKuDm7kMVa9aMkiRLTGFWrDoUsqW05LjpPaNeCNCMaAp0bIVpDLAqcKnAuL8irrQb/0Vl3FVs4b
+tz3UhthTBywDuDPrSToO+3AIbbykvgiUqKS2/oLtwSyGxluhDExgah3oz4UWNnohb5006BMZ9rJ
QaGjMZJdOctJvSO8lt99oYR23QClRjfY7QR5fIceQlxj0egtJbE0w3QrkEVc9xx7ioHuEB25ZWQg
NDaVUpW9rANyBE129alSH8vp+frv72HJA7MYQKEq5tY1mW0hCrVyEAgFoSS3gyt+o0C1ykvopC9h
MKISkCAKaO3lFD7qHMm7zWgbyWwgoMhGUwn0xa7ezl8UYCis0EbAla/gDBQArwhT0x5EsF9XXvyQ
fpIfOSvfC4y38pn8WznnMLoZqe0eMISS04CYpzz91lHyyEWM2PMoW2mMR1FXtEtVGqRNx8HVvMwN
awu1eSgoatr3gsPbXurb2ZhkK4/xKGslin26IKdpKpjdDYDgIKi5JS934XA3l+eYxxzHUySWHzEL
l6iOdGiq6C82pU8VF7rOY+j80Ba7LkA/RGGPjd7K/+LFlHvGuF0s426ydZYFRUfCMa3yY9SMgdZo
Jykrg+sqwxPDOBp5rHuSUmTuHMwpKMoL+bHrOZcp79yYR0cplLNa1Q261ZenOD01wL1KRLsXZltJ
iR2tsSUt3DfiXipnu3/MwwODqFoDYEF63YmobiqBmlqqBebk1/TIK2/u3g1bYUxUIpR6HKYGVkjt
bsWDFNAfPkB/vvI7Tnfjro0stpWiH8Q6NyQ0SKpA/S698dQ/A/CgtARXt6NnwAcLeOHkdv96XVF2
vfbFqbJQD6O+RIVqwrXJHXHKVj1Eksq5GDi6yPZTkKnPBbPFLmalMwDCt5g8Uj9dX4a8vw4VMzqY
yQRKIqOMI8naVS2gF281W9pLKwVEQQ97BOjEHE2Rii0dO085vhG23Kc28hqvBjjNrn/HXtQnSZfP
YNQzT/VxEmoaYMoGsdpJfTWG6Kk3ze/1zEPH2AuTtrIY7eyE1FSzRQBH0pJ+STAFnWrrEVTDZ7kD
DH6dcW4hzg6/XZKbgFZt0j4jIRU3NV5VaG67Fofru7evKRioBTYNuijYxt1EDOOR5KC0SFPR0rMb
dCbbYco5ot3yPoXn/o8UxjeCKBDClQQuxCUPWmL1N2CysucX0yb3U+wIx8IznT/Au0fwchHK6Gcz
ZW1RKbjkcpD5hZGFMY7kTyrTWxmM8ilDO5pyibtF1ASrnKUvlVHZWpO+XD8lqlcf7+vLUhi9M8SI
FK0h4wo79AcJGZgJKDR89Ev6tVfEsA2yvTaMU9thNat4A4mgefLFKLEy+UVXXpd6tq6v6h8c8N/L
MpkgC5D3UaymKJ4ZpQoi6MxAi3rhNbkyg1dK/Lr24NrO1PjXGhvPYl4EUp7+jMYo0PpmcZdh/byQ
3jYiI+K4z327u3wXG44VY6KTBJqjLy+18TQOnEm93ZzaRm3YPqm469MxLbDwMAO7wBtEGIWtHyzQ
qLqJpzmcjd73W5cF0QVvHIkoyStgOaE/oweEAFDGaI5n2uKT+xoCIhjsIelX/WfNrQLx9pGJvOK6
1/JOkZCy1JuHdVxPDTfztFtd224l41oEqYjESkQTwG+c/ATsJBkGOjR/upED0+Fd3rsNZ1t5jFcZ
TExUFASujI7OA9H5br5pn2Kv8TEMYGlv4/OSDbQRwCKSO5qS5YVIu2eJKVJJlgkRgQD//iwlc46m
psJZDsjbKELxCEC9G90E6Js43jXoTOboDlX2906BUHwTQ4ZEwIKw+KeaDHwYIyy1twq3ik4E5KWc
EaN3lTMFPEj2jxrzXhijqI0gpb1oQj2n6q9mqEDlxSvHfnSl7yUwOpmSWAeJcKph8MA4SkF/oq5U
DnjVwo/36nsxjFpK6aClo45dA4iPO0qTnxkzqLlLn3M6Hwf63sth1LED1G64ABPGkYC+Nv1aKnfR
7RrQ1emzr+udnS+cTNHOU+69RObK66oiM1IiqTC45Q2gv/LDg4oJg7tXDRMGta2fFU6Q8lHl34tk
rr81y6YGRQHVycXwPES9jzqZtxrePJqHJZw5ZdGPt+A7aQrd8o2zLAuDJJPRKmgy/qvLoPFhY0+v
QLuzFbO0FV63MUchFeYS7MUym8wS4t5GdoPMnzzay81zG1ThrpixwtxpepLHQKNvFKef/DntLKLa
ifja8pKjby3F1+Qw7qlWiVhPCuxL9dVftD99PhmH/F59XQP13Pjh2QShcvMM7A1bO6gv+W38Nf4r
uefxK3EcicI4kjnF2FQnwy40VbEEjPrMX65bHm8/GT9C4ilakmpRnFE7dP1oFYLVZ6ek5qH78BbC
OJKwIQpY7TTVCQHG1K7HWeAY104LH9V3E2hSyCV+bBcJFalS0dCtvj25jc+Nn90iDYOic2/Lz8kt
zULNvnBIvtc/eFPk+17yIpo5JbkhTQ12H9WJwqfQxPzzHLtS+e36Se3kFN4vkDmqEOGBRETUbZT7
2VEx9Gze9VZxiE8YFgmuy3q7fT+q/2VFzHEtOWJWNMXiAhO6c1fH/qCVnyA/QjWiPbZVYxu1dj9P
uldNxZGYw0lNyqd2kMGuJ56yFPyYsWQNxjpa0qAFZi/eK1PqT1V1MmrcuMqEDEXxKzdF0WrS4iGV
pydFE3ytC++FRnLlMnKmTvRbVV7cPNJvjKI86ll97HsFgwZ4JZvhnSAtz30Ufq0Uw0oE0xJi5Fjy
GQSDiq8r072cxo5ClsxRMuVnHHXPpAjvY2DfcR4A+zZ02Szm8ur1ZU2LBLoNLvJReCVGDGC9Qxfy
yJT2begih7myQMAyFYNYaU6VnwflJu7/93geGqbLOkbrdf1j+4kUlWINZkgZI+I0fwsMPYeGoP/d
XOGu0WyEsZ5cy1TdJBmMZr0fxC+hllpryTsanhDGjcPn9B0GehWnTr26nC08yfqZ987amR18v2+M
/auCWlVCOyqO0CM7pHgFNo+CrIqHWrc0d3BWd/TrWzO1ePHZztuTiiYSpdeSPpY/+zWehQZpCZQ2
zHtFsXVPCSpQCDjl5wiPomcKwh2ijex/z0a/k8vWQ5d0Rb1ILFVHlJ71HtX4X6HIi3H3D+/vtb05
xE0EM2Dse+h0Feoo3JiFXYi/IoMTJO2a7mX73l64GxH9SMYmbKCEWYESIZ4DZmO35hepfOQ41L2w
ZSOH0UNTbeArZ5odaFESqXtbkl7lQnKuS9l5Rb4/FUYRG5S+FHMx1LdXHUI+K5stwxlBbFm6ImDz
uPM1uy5psy7mThpEaVCLrlbAbi3bglU/HWLnR3HzQhvK4yOP2Y2nEMytJKQSCq5yipi9+TZWs5XU
ByHitdTwVILx5npWNJOZQyW0+VfexHYS35XjqxDxtJsnh/HmmoSxGg03k6PJN+Z6E+WrlbUPqxlz
lIK3acyroxYxWNp2DSxVrxCZPCsRuLNlXnDCWQ2b41VSQ+q7kUp5WOwFg0+LSwfYKNskukudpLZE
gItw3R+1mw9xykX/3lAyNvYroXcmbM1EcdYfEvD/Enc8GTfEqg5pQNnVK87I8X4MtpHHXFq1CNiZ
KcGh0boOzSKEZxGQbnRYm9tfQH/r2toYn7E2ArA241LBC7U9NA+RSyma828gFziFwEK3rvsOjpq8
lUk2OzmFQPlMe6Qsws/m+jhpbmc8X5ewAyTwzjuxY5ykQWuoBhR0bF55oLPu66n9ntn52zVV29ML
r/zNWxPjL6pCCNe8wZoa4FAWynxKFoJsMPGuL4wnhvEYpOtygiK/5mjmt3X9XubHJeWEZrupg43e
Mc6iX+JMi0LEMUn00KrfhvFFqs+ybBNB5egB95QYfxGqWtinAkJ/lZJAeloQuRla7RVb9ACcY0WO
xKkG7/QwvtMLNlOxhNE4tghuHCmevQWtd8mgHyNzPoSy+KuYaZ1WkI8IBo54//1LN8zmLeS57zFn
hldFvP6Um8SuiHBYp9VaC57z4Jwhm7pQtKZRmz7THKNFkrX80kqfGmF2k/Vm4DVG8EQxrkPqDABK
jXgpiNWvNn+u1a/ZdJaGbxIyP/9K99kEBelzJVloxDHMX5O0tZTecAgXPoZjYQr9/8Y5aSriwGrC
C4vqZGeXsRU7NXBPBo+2lgAp55z/xRuI5u0h4zyEZKnayEDqpc89kJ1Z4nKshK+q9kgSjv/YTZ3p
oAlVRIAr6jr9ks3qjFwBQaAiyGjJfyqS0RlrL28DAsK+PrUVEALXjcCzcvr1Hy+Xi0zGociFrsWl
VqjIHzefl7viWPmYsI0/U3yV2h8C2hEFqlLOFbAfLl6kMr5FDKcZpKEhjK00rLIBUGHJ48PkLIwF
9FPiJQOjwKQ6RSG5Unwq0szSC9POjZfrmr9TDaZu6+/FGEzGE81HUVIWiAXqL5rVHtB58aJ/Gk8o
QDdOekcZcxV4Lh6T7U7R7b1YGjZstEVMNEVYxFD+HYJgDktwpUfFp4XU/JYHoLRvBJc1Mo4ELxVp
mEyCKxutu4ZQusLi6ORLabZWNaU8paS/dkUp2X5DoelGTc5h5to9mhwBj1j4JViwuxvEPMBq+98r
6+93kvEqc6eTDm931Ul10KGIq5eKiV2CZeK6ovA0kv5/c2CTmCpjNwy4u7vaGYbZNhrgVMutm5ed
e13UP6QDLufFuBIxHkhYowfvTTmSQAlAy3VOMNTRW627OBX69q0h4A15UWdx7dwYZ1JnQh4KEqKT
JgOEYFY5nejJPbF67eta+C0KYNeXuetGMDMKrGMT2OUsxJ8yR1U2xHiiTfUpQ5WBVzrZ1frN7zMn
ps3zpKg1HHJFviTVjzX0jbDHoO9x6Di6sS+JqOivxejyh9bXKFPiDsMiKnAiAkHxJ3WyQsMIslW1
Q0Xm1EB3b1HjIoxu60YRTbCVTaoKn080L07uK+VGnR//5GQuIhiTAo6RmVeigElN87eD79bljw7/
IoI5nG6Vm1EAWKbTtINlpoeFSySyn8/bbBRjRUNSGgJpV+TzgtXLf9KHrOFganhNQbi22iGYcFTR
yu3WMf7o+tqIZkwpj7QmGmdddtIQeevuidS5S8LnZvx8/aB4usDcxBpmAPW4xsM5q++kDrCNB13k
6DZHBJsSmIVOjRSxRUogd2MN3DJ970XoKL2+kP378LJjbApgbUsznkA7hQwozTwoYFpfI3TFUwg1
weFRl+zGahtp8nsbUkFdpa8G9k31ybH0CkD9NQAlGQLOqnavwo0c5uIdYnQrlmCwg5zf4/H1CcSR
PgWtp4B7BQ+pYd+l/m1V7PN/TFutHwhR4FK/qxrieO7dxFMHxjWAuzBWIsxpOq0WhL15kwilhXcz
Z+N4UhjvoCktEFB6rCNV+oMZgT2+Gg6Dzsu08sQwHqJoa6Cm5QpuiPpnFoOKQThKifJvVZtxBsj7
a8syIt9Jnz1mBzjCUX/rWabBnpT6vCcPTwkYp2DgyZgV4IdyCum2mA6ixpkNppv/IU64KDX70MfT
p1jbAW9tUT/J7b1OjnLsijFvqJUnhgnMxV7X6yGBpo1dEGv3Qta66/Q4E9nlGCn9oWvrYZxBFY9j
sY5Yj+y3hxrOYDw2B0qYNHHREDgKx7IZ6bKyhEUJL2c03xTRVfRTn/EoBDjBCPuW7zo9ooSnFOBM
tdLSA5myhdkcS4zO1fjz+t7x1kP/v4lF+gzAxlqPM0q0LzIYedf1Xk44STOOOiuMLyDFbKxNg2Ck
bV7H7iYmHDLR/cTVRp8ZL6BIvQxQfFwGmoVX+yHB/Nzi0fwsL8/N2y3GEaCMqYw9+uudIZ7dac59
re2PkZhE/9LjKIwHKNBhkIDjA0VZXXenQjyLc+XUc+mZ6B5KEtkzJtGuFs3vzPoEoghXEbgZOc6x
qUzjUpgp6bAOUHWZnBcM8PEY6fZbvy7HxqIsoKtHKAYVZqv602dir8FoePptftJ98eb3OzO+nYL+
Nfd5876cc1QZh2Gm4KBZMyxNjLwiehx6u+LhEvF2jwkc0nk1m77EaxPIsudES72p5+HN8VZBP2Fj
u+ZU9Dlon6AkIkDUESjooeg1Ws+5yvcfs5tzYnxEPudr3UZYimaJdgJMlOKv5Tzo7ggyMM3u/SVo
XpRnsjjXXRNvBxm30esTIqGqUBxCUHkhqL1IrX9dBOeGUhnHUdT6MtY5nulh8z3FW7lYLdN8Qhs5
z555R8U4jmaQjFEKUZqQ7mm9SgkorNl8osCOqmnJTuYBBJFH2ssTyjgRtGi34ZCgKGxMaG8P0tGp
ud1enPiYHaxsE7UNAcKh/X/7ZuKGByWyErzO6Pxt/Be3Gse561mgBdITzOCmUMbRS88UNgedMcfq
jUOA11uxX8a/KD6LtaCLdRRpITRwOdK4Yg4SPwzqU+tSErwFc472dXXkHBjbix3nWpXXdDPz6RTV
j5ro9znvruQdGOM00k7RZ5JFCjJQmJycfFWw5FftK5LcWBMy+K+8pBRvUfT/Gy9VGFnRqhjad2QZ
8JsLulOi/FvRCj+v7x3HlFlkBaEVq6kasXdDkVjSfBNFvpQ9a+2n62J4q2E8BlgtzFajucoCTQ+p
NHyOOzUAyIh7XQzH92mMv1iWRQ6THFo+yOQwCukBDcvevxPBeIdGEKXeQBYbaJsY++x8LeGoGmcN
7DxkIqd1Lkxo3RUNcHtJ80lvO85DZr8P4GKh7PBjLK4SEBpgob97MSmRj3Kn+cPhv+jFvP7IYIcg
53rVa0nCkUzKkSh3xnrOkz8qgm6WwwYN41QXkhpDhtCBYTY+YzzXbkwl6JZf10+fYy6EcQN5jDeM
rMEq9cGv2slt8mc1dDWTN5RF7eHK04ww1o9BT0yOdkhJG6pH5hpjzF5HWkvNHxQz47hPnsLRNW88
TSqEem8A+89pyF2aPzXG6/U927d9ICaBzYYQgy00dcBoV+Qe9fF8OcugdhFuypqzBJ4IJjAdZ0np
SYSnX9IDfyGxivpVJA/Xl/EPmbrLOhgtA6CPoS8VhFAEQRqMxE50m90IvhxMJx4YAXUjHxXgIoxR
tFo00UcMCk2HIHESdV9L+agaDwJ5KATMBbpk+nx9dbwdZBRulUpZiAbIAzAjVMwlA7FijGv+OymM
qjUkH8RQQVqwjSK7Ux7D2F9mk6MM+zZ62TrmrmkB1EKTw4qTq26qWDI60woj0GVe6nbfRi9ymMtG
XBMyC2jaBn2xaWulZC9icSxJEpCyPWaoHP27vWMuHjHPBaFqBnQPrn43HBrFnXiPr/3mGePvJbGj
p3FJzCWUsHWtMzvRCbF2UJ4oRmV3H3k/eTPj/1CouIhjMl1RGUVo1YFFjV4UjPfJcdHsNrJ0MHq9
gcIE5K4L8i+ggOLBLu1XvzcrZTxGDXyzuGkQz42Afr4Fu8BvFqOSVr8VJMJEjwABPeANxHDMjB05
zdErJKY6HjRj8rU2H8K5tbT603VFoXp3xXWYjOtIBUxiVgVu3Fg/oBCXCJpjZkEf/0WA4Eb+qCh3
OULGb0i1XJj1jHK+MXwKI4BSjFbJHR2hnvXaihi3MZuTICkzusQBYwqAFDf1THfw5Nf5mN4ZXvZU
8vpLeMfEuBBBL4q6CmFrCzlNZW7l9bkBNMv1c+IJYf1HYhid2C/o0IlKqzUPWQMIw7jnuA3ORWIy
biNUgWkmdGjzUJHkpciSFMiDP2nJuR0x+MJEESqZ0yJCXDx71WprXgJOLhER2duIvI4ufo6Xv757
KKO/lyekBZn1uIElSbEdCZk9AVq6UTk52Lcq3z+rHsjq3osJu2YpY6rf5Ovi96A4AgisARIPvNid
6bz+ioPOUW57t3oGiFUgHa6ryO5VZipvg2Hg12CRn+pqrGq5ouU6/WlFD2393KfPDQ+wcHcrL1LY
ZETfxr1QhVBERT/0Um/FYhBNP6+vZD8bthHCnJc2qVqVtRjOmerOKlXFBrb5F73SPs9y4iSEHI1e
s+U1OmAww6+0xClrUPm03Z0Yy7bYDk44hAHnm/YiXxnTdrJqgBFYYSNTYBeGRZUhys4Py+fYrp+A
uuGkvxKMnaB97H4JdN4u7FnjViKjTk3WqVOHdjnKoAqfDIOkvS3JYOen+DPWCPQlwadQAKHbRdxx
m72D3kpnItg10bHZtKG4FNHaFX9eVFs1dI5hvlWsP5jM5qSZNdagCsZAIXoAZH9yoVSnwVW84Ta5
bQPpKHyKzqubHERv9KdAsTp34iVA913R5gOYZaJFO0u1GEw3+HEE6gAj+KTcdU53AHqvx+tV3Y8k
NtKY61aOTHMcqh7Pm0MU5E7ll17lt8F8JDfFAQnmwLhr/sj5bWTSg9482VqhroWuw5NKTJHFi4mz
qIaLB73HMRB6VNeOkrl45ULE1JmJsYjJljzVzj1DsXqLgMu49afT+npd3J45SptVMbfu2IjzEtZ4
XJfrXZGcic6JVTjelM0OJXo0CmonqM7cFaVVROVZMpugF0I7ywbOtbtnatu1MNdui3RaL2hEduru
1pQPOWwhfb6+XRwRbKKonXttEZIcD4I5aLPbCvnW7Mt1EZwTYfNEaZ+vcS2Y/0vD634563LqbIIo
rpJGyRv0kLU/Fvs3JFHs6Hdtb4lnuMZDdpbhDw3dcrLv11fH20DGTxhpqa55gTdvGPe2IJvgLu5s
PV952TaOFbFJIx0MTsta4hb/PXVTepSZsQyqQ+WUn3hNELxF0f9vXENkhG2YNlCGRCGBNjZwEeJn
oyIcL8+xJcJ4hj4E6p0poAQU1Z+b+UEXJCsvnbg3rH93RoxPENCjrEQq8tNhcdINK+0me04TzmL2
86EbHWRC8aiKBaUX4XloJRz8knZ0DD3dV9ySzw1Kf+uKTyWMZyCKmCyKBH2fbHAy3GSPsa2f6JAK
koiYJSoweggmg/vc1m+0n9c3cy/62DglnYnRpRKjG4uEzQR2rtX2d1X3aQTdnZrW9pr6YZ3YCTlc
F8nxIDoT9unGAg4YAbo/y8svTG0/DCoPuZmqwJUN1an5bTS+HRJcUWDacMriUzWolghoM1Ab6AJI
Gf8oL3tRFJbUY4lVdRxaRFCm9j3uD1mmWPXy3dS/rCOvqsVbFt3ZzbLUTE5n9B6jMXA5CNKjtCxW
OJ0y41bmNiHyRDE+o4skoZ1KJEP0eHCa/vMofpuMT+IkWS0vOcHxGzrjNyoC/AKxReVBBpUkOaty
B8iF+ybj4OPwglB2KCXvkJBbE8gRj+EnkNnltzWm9pAQRFM+ZYwX7sRDdxMGdMScjorwIjSeqTEe
Za3maelmPIdp79tvrDiCoIk3wcwTQ/+/URKiZkqhVJjyabLYUn/NFaiUh2Bc7zHIN+rnJp44/phj
z+x8SjnW2trktLulugv1myrmdN3u/z7RNdkw1Y9wlnXYG9Va6eheaL+t8rPMncr/h4foRQJzMhF6
2UcpQQP21GLsBV7DsPoX4qj3b/wefn8Xu6XdevGn645wP5NgXuQyRyWh5F+UM55+M6hqS2c9jUEN
/vLoqN0pPvgc/dwWbpo3fmjh/Gd68rdwtpl5FVJ1mST4rVl4GIYbGcAOpDz1zVEaWk9rfggGJ+jZ
D0MuAhm/X3ZZrfWYZXLI+H1a46dkiO1iajhS/o+061qOW1e2X8Qq5vDKOFFZluQXlmV7M+eMr78L
8jkeGqYH93g/q2paDTa6Gx3W+sPj6yKG8f3VuERTj+YSBkRKcLWUj1pk07defBPv0kPoSXd8xFqe
akzaqKlq3g4d+mWSeZiGKMiaN1PmTQ9t+8mLYoz3r0qiTTHAQpH3RHYuv8vll9EQnRHF3H9nl+xa
syRG7bBo6DfT7JRuLSWNjS3dF3LcC476pALlm+J8t075fcJKGm8Dc3sK8XIvZCYitJU2zCCPwpZz
SbyciLdRr+9C9LikxMwcIGS76jjuNSE+dHPoXVf+YxiPzR1kUZRAXgly3t+AV2OwQcaTBGegjphh
0pvvVTE9NollK5VxDxDOXTfX7tJpDjAVgkQEE5+ZvU7ltBuL3h9R3zSLZWcK0TmRpaeqaXekLTwA
6x+KYg6SCNwpXe8nlelYQ/QsFuqhF4jftuCnUeLImWfpe9t+76S8sgHm9o8udo/REnt9gvpMXY43
KBWd8tnSg+tqb/Z51mozZ16EOTi1UxS+hJ18SHa5Hz7F7wamjxRHtttAfSC8JWl6Ea8dNE1BVoEq
TeeUiBXsGWg5/7SU6sVLQzAAUAyyyF3+BjhnrSDj5PUyjvW4RpItl55qxF5TnAu55T0b6E2/phTj
0vUkzMe5h5TlvnfpCqW5j0U7/Ye+HOpAuoveOd+Nc4psf87oQpE0s/bfdwp4DjXXcCTNppxuyy6X
fI7ArcfK6hxZbNhMM6YG8wdIowL1UAKAXwLuAfiwgnI3+BaEinbiNzt59zeYZGvBjGOXRyxTmhXy
jN58ntOnVH5aeIAOW7nTWgTjx41FB2l1hGa01O0j/ZB0PngibMW6WZqgXQY7zz5dP82t3GYtkPHp
dZyVYQ02ObcutUAczFNm8TC2Nmfv1jJo8Frds3kx1GmoANL4XyDW+Rg999gnUv3CRz//b1AB1vIY
TxKlcl5V8OHuHB0LZZ9HQTE/Tb0GImJOSr/5SF+LYlxIS8RSQyJD1xUoYQnZSYZdY2Jd98UdosT1
b/XxQLhyty3Gg1TdkhfmYqnYWKg+hXr9HKVNavdmiQpogWpejql/VRsPdaR6ZpK5qlj6qCAkdq0/
k6iyVWl6SGLTrQfDL8BgX5ry/ahqj2luPhem5k9i92msIvxisyvL3paJEQySPVnGKcnwufrKRjIc
EEPTnEXKXrVYzDE2Qb4rQnpKqvs+B/TIvBziJXXEGHh0cXKMNOmdqOQ4jaE3EsyAW/0nIwJTbv8S
Pai5+dhUZoAW9GexHT/FcvU+I8pWxjMAzf1Fsgx7zM3bGGjOVqm7mqY9hzFQqDsgxmdkt2AHTqgw
u2V0+qnW5he9St9rQXob2vR7MpA30yx8WRo4LmjrbbruWTCXJmmVMlwkZFs19oBNryrcxTzF2WM6
vV3/4ltp3VoQc3OmarbMWKmBcTU+puZOH55CkRcFadb7u1FdGk7MbcnTKs6NGRiImg1eBbjS6NBj
1KBEnYmHgfiHGH+RxVyXCG+/vupxcJOzOLIT48IUAUVcVDz+lN/mKMf69JjrQlS1KfMK0ih+aubl
t8gdXesGk7/+4oNMMUi9yJfuat579A8O76ImE4PBYayDoBmpzHJPgYYKLItnznyPMQHgvSTcdz3v
WNkQLElN2Ldd96N8Z/5D/VD7AsZBpIxOeajB/9vygAW248ZPFdkgrLUAuuhVxA1wiI/1MRUerls+
54pZTKztQdygRQSPQ10+T/FrWH2ulaewOyr13yyQrKyEHX9pM1meAImnunWm7Ys5dPRs3sG7cZw3
78AYnzHotTGXM6oiOtAzZsSH+uX6ifEEML5CawC010cwgjwEqxS2YdJE5zxteSIYV1GUQztXFpb4
jfYs9kHBfQNs55IXq2L9g1YmtdB+AHFQRqnGUd8w/efS1p7FpTr6w7X5+dBix1BmMbQ0gYLEkMeh
RXnW/vB+nuBUX3VEPbe9Adiye/0rbXv0/8hE5sCUu60k0kQSQSYmqX3FzJ1ybv1S5UGPbVaUVlbN
0iBWSz81DUguPl7QOvrN84nCZ45Otaf4lfEOSbLL8+8bEPi6spbKGMgctiZ8AqR23vCB5VafZCc6
xs58zMHShbmU0aOPgman7360MtR/5zdYxkSQOC1lneA2D/0Xcz4P9eJa1Sdruq34T63tb/nTWtne
bVhkoOWVkfwJu+hGGuwwQOnMM13Dcsh99oStxV3oTLx5Vc4l1JjgkulRPhcSXq1ZeKOkjwDwvW6h
m6MKq4/I9nDnYRpiNcNUDIVxx9a3rxR2fqQxetmJ/Gydc4psPxdlzww1BxNd6bRzxOFWTwonmzgZ
G08IE07aaTYLEYQs7iLfy5LpKPPTzCOA4B4c83gDiXEI6rSPLtrsyk4JbvUEdEe0p5r43E3Z7Yf+
T+tjO7gTRVlTyAeW4eTJGP7KQdPjDG68o0yTxn7h3CyO3bHj/0NdD0OkYzB2is9A97GjUbY5lscT
wbiPyCymroixBdlhOqcAX4fau18zhz6n6iA9p+ek54jcriVcDpEJOEDWlpa5w9M0ic5ozdjqMLlT
0zu1VtstUmBzcTg6chIbnUlKqxCPoFaAi0R9DT0gWqFp36Ub1Es6AUAEFIsiPsgFxgsAhsLL2njX
gPEdWpzmhTRiDCoSb2frrdG/6ek9R0Eawa68J9iG7tgbcyeU9KodKKZ6cpDvQOmK9zAv2mxOaawc
FdvHTZNqKtsS2vSuYcf7em9+aZzYr3fNCbhCr81JduND8yKf/y6I/7QatrsrqWnWljqm7JP5WVCP
qY4qze76MXLMhG3qTuWyRNWEV1lVI13sPb3LXbV4U4vzLCScS0Cv1bUvRq/lqj4DWCkMFlPEJHMm
9tgf0UmwB+G9bD9f14knh1rnSo6kj2KoCtBp7oDJpDzq+RvK6zBKjj4cK2f7uUZXgtBCQo6VjmEw
YKFvjtuACGR/XR3eM4/t52J6YI6THPqIB8rMKdz0xxybCaVNrV27401K8NRiPIcS61Y/0qEkQvxF
jpwq/zwYA8c/cVywwXgIsw/FQcoBixBX5yV91nk8lRwl2F5tBsrYRJXxNC5yN5oPC+CFE067lheH
2TKZQCQlijLM1PXuCA/UOdWz5c1OdNf4eSA/XLcCjkLsI8JcVLnqBjyEZyxn1J1+K4fvqRJxCo3X
pajss0EuS0GRFpQ0rflOj/x8fpCUf5UiqezweliNtapjp9iF647A7RZ1e7DdcK7mZsf54rNVdnbd
6K2MdAtcp/JIfAQ8LzmQwu4BpDf5savulXsKMjUc69fOs1zxX30sVWQyNNQ4pWkcMRcrKOFdaiQu
3vl7zeJum8tXPSoYKH/1dBoukKijoo75W3SyAEJq97voRB+yIjDpbB7q4valNcDGbEqaCeCaX8UV
fQIAt5DumnZ+Wd6ZKsf6/uDpLgIYfVoyTQO6iz9A8KMdUMFnsC3nYDWTHOlcBta365eKpxC9DqtI
IQ9jnXQKdl3a2U8sV8sfr//+9nW66MMkmmaPBQZQR6lu1dkYirHLLFjEL9dl8HRgUss5kTtrqBEd
VLK39KdB43yU7QzhogMTDtrKUJWEQjwLhWgvpmVH1pdMfBGtp1LhrH//oZpwkcVEBWzKG8pC0JZC
bzYAQ4BNG24j4NNGTwooHRBFhm84fpz+6O9pyU+hLLTVmCSTMtNxqdmnW0L97sfeDq+rR8/pmhhm
KqQbylolLSKeli6epJ2aZfR7bbSBreaOpODEV5406jlWlh2rPfZAZ7zaknmwsZepNhiuJK09iG4L
sFvel+OdIeMZwi4y9DZDiixHs51JhreMuR0LZjBgP3Sx3uTwkBredcPnGCaLeSXqaSxrNC1v6/Oo
7A1yF8Xfmuq24pZC/lDBu5gI4yd6Sxw7aUBKlO4lPyvsKaBjzHqNhYDRU/DKR7Wdh07BU4/xHUtX
GCWAw2CW5VnB6l/WoaG/izTfXL5eP8g/NDAu6jEuJBbSrjEVxOPeFR1Qe9vxbXiKDl/NGBzKph0B
Ox7D2k85L0pvzr/I4k/BLF5UUs9YClIxIRueKSV7f4z2wIQFhx+Pe47jiFncKHOopoVMmPKs1a9W
eTaUV7l65ZzidjC+KMNcuUytjXQZcJvVc4cxD4owGb9onz9oKl/+7ml4EcZcuEiqu3rUFlhH9AD2
Iil+6kqO4+d+HSYaL5oliCOFbheJ8CzF2AVtejyAx+RhmEZPE/VTqueavaTtAW/9/fXj5DgwFig4
FrQyIhrMX+kOWn1QFS/S/bJ+ieuA8Bnm6XFdcc4qe9m0aNREGdl145mY82gC60G5QWLv0YoQsMB5
y428SMfCSIU6Jr6SGDXd1ievS7A43ZcYfYjQlb9FKGq7/Q2dKyGcfIeqcU1NeuirqBCO2M2ZIqiZ
ZQdsLJfh7IT1ro548JecnOS33c2uLdDywGjiYBRvxYg8zsh51sm50uzmZmEIU4x5dLrACE0eZ3Dq
Ddjsg0Oe9nUgfJuOwpE3SsrRi0WSIrNcT91At6iEW8F8ajNeSYHj9Fn4qLIV08jqUFJo6tAFE65N
pEO5fDWnIz+q8ZRhXEiaFIIEQkZ0c+OzVgdywyvwcy6VRv+BlbVZ1tCGUoguW/1qPNZoT1cImnNk
S0G1l7yeSzC6ySOJvpAK9jksDJts6VhQm7jC8DttlOiH2El96dQEAM22HlpPCGh1sA7Mm/xcHcOb
v3mfr2UzHiQGXw12iSsIE8r9OPQB2JNROuk5Sc/WDV6LYUO12YuC3uOB3knwg5/k8T5vPykhb9dj
yzbWYhhHQaxMmQcFYJImlvJ1JbPBEetcd/A8TZhcH5+pJHmOj5VVi22qj90i7xbg10SNbl+XtJm+
rbRhS8W9Hsux2KDkkGAWCYsQVRCdqa8N/QjLuM0dqre76yK3nNNaIpPsRxOYu2YT5acw3/XZa2ph
ejnmqMWTweQbsWglpFaRAsio349x7ArqkySOnM+0UeUyFdwnFQSlqmYZBmMKeT3NRb/oEk1rvAhQ
jqFbHslhcT/aP+71c9v4VL9KY6yijpd6iKNFcqeDGXygsNiZE+7I4cfrLw/+d75vE8vvsmZpFryd
/pEbr5xUkaFhS1RBwlJOekjR6BTD6BNHKfolfg27v8pgjjAyZaXT4wQtLac+4QFxjLAgDbhDZ3oU
XN72zeYHW2vEHKEimVEk5EgKk0+ja4AXXnAwk412fO7xFwJ40tjtCqFvdQA2S7Q4LTudbUm4V5gj
M53Zo6NdkcRxgL97pl/OksWMTwxZJ61JBxuiBU1iRX/HBDlHBj2hK9/rY/xgZROkTsXWpKSgWTy9
xkW6UzNw4kkEyGePYBj04xCPWpOHzcqTysTjKGprotAlGVUpDsoUerOp2/NsvWQjaOMm0bVyICQo
NadbwhPLROk6VgWjlKAsnV6jsxsD2L/7gIf+s1GR/fXDUXe2OtRRD4EumswS5v8o4nJ4Jj6QUg6C
U+90zHCHfrvTEKHze4rgy6Oh+j3Y/Cqc/n0lXJP1aWkBzwZf2dtKLftD/VzmeO4CLI9z2elnumY8
TIQ2tUEyxplIoFPsXXqioau74W52iFe4ZcC77tv3QQenAPY4rN+2OKKmMYpJtCS3aAAnclvxNri3
zePy+8zJqUUuj3Fayh/moewo+JDq82fef0986Qe6iGFPLVIa9MQnya2NvWbem63mSOlBVkB+I3HL
DtvWcBHG+GNNATESKenjC2h2yw34QXXUGQWPYtCGdnlQMSrqg3KVYxo8sfSoV0ZIpKye0MGRXaE9
qLjagJkbxefIbDlBlPPJ2DHNmGR9UYAV0s2mBbQdppuqoZOG8X1hRkeAPYP6pH4fwu5/zkfoJwTO
oWHqMlAamZynLKzEIGgRuEN1F+u3i/4+6Rxf9XvKAxGybAGvhvLEs/taqZTERUjLOI3+mtV+2L6m
GacazBPB2LuQ9lYU9R3oIeR9Y3yiBYiYh9m5aewrNRhjl+ZwEuQWd7Y3JyepgFWgaT6pGjSPJ7vQ
eb1WnjjG3LtkVuK0HVHYS/04OrSxV4BMsE4e5/99cPPX78NYeLMsKpkyuNmhNA/D1GEht9hd96+c
78NW6zs9Wia9xtlhwMVeYsMZo1dV49jZplO9fCCWWTKWUqvsO9wgo3zL9dLWrE/Xtdio//xyUiyj
pB4uEckkSBiA73Gecvujf+yMO7yPZ/B1yrfpjXX4f2CV0Vv4W3haqcZkGUB7SbWswy1N9xoYQmMX
HQgUXTPMcvGoDzaT+dV1ZSv0adqnikLw7tIee5eiwAveiF4egD1tBEN4WC60IU87JsloslCbrQzZ
fLwPA0rrgV0ttwayVObGnAIUz0YYR6GVxBAMCaLM6ih1D7oacEyEc20VxkuUotWrHWjwXOHY/QM2
63qPIUl3fNe/YS91QGVexGMZu6mLzeuI8VRjHIbaAt85MnHHRELsfOr2hVpz3Cz9iWtmyHgK04wp
0jPSeFMs7DJ96rVXw3rrhUe9j+1pmDihl+M12EaDIXXYVpwRODIl8Ylc+6RQHUPjlcx5YtgQGOZm
mIQ1Kl7qw6QCFqY65vE3jl1sJpiXG8wyUYTmUJJsRKoUfqZ739JRd8cDUuiDgvYo/4XHMQaVdRhV
Wg7pSIOVah1i3TzEAP7gqLT5QF6pRP+HVWYUL32eyroMlc6ST1Hzv0Z7K9DQCMqdv8rCVrIYF5H2
QxqV2HZyFbAOtM1OFcB2iEJumnI2nnjGwDoInNuQSDi4FMXiaLKXei8Kr9dPjieD8RFJhJqnVaDE
Kna+hB6oHBiDd10E7/szzsDsRqnLhAUl6VF87Yom6ErZvy5io3D7SzRk+wWmGqlkjnFUsx8GJUbB
1U/03RQ+DW8gAMBrVHQL3yxsclf/xabEL7LZPkK0NGDxzRGJU7THC/B4VOnnZeHNPm7XSS5mx7YO
iiHJ+iGBiqr4mUQPmX6I+pOORa3ltk78Qfpuiq6hvc7hP5yz5dwttqUQZV2l14QKPv944fc7+Wl2
ZD/HVhovAHOMhaWjEIZOtZoUqaYhAr3hVInvHG04zo/tKcwDqcHtksHDfh39EgwbeLc5IiJisVdR
3ef1jTcmkn61DsZb9Hq3NLGEwBHLtuRPD41TOeRBRwB2NCfzc4e3VMw7QcZrZEtICZRwozWga6gv
nfrl+gnyfp/xGBkgmBtLR+DtxFvBuut4dPe8E2Mx7RLslo8TQXjqPMlH5w9LifnL18Gl5C7DjnCc
7MZm9C8fSGfC0wLSdzkk+Y/ZBSTR9vyOuf5T6SU+b+eHqxo921WYGqIhzyL0tP5TKpuR0Zp3yhm6
UeiI50Ryrn8rntNgG1qAgTW1mYaQ/AS8lWearBtn2VccWnv/1+oxphcZaZ0lUwG838aXDwagPKPn
ttiPqL3TzpkOeJlv1xXkZIE6Y4xDkat6JuC9mM33SbvYev82NoCtN76OC5AW2pfr4rjnycQyQTTU
paaPn/F18DRf2qWmnySoPn4Ux/dNzAls9MSuZLks3l0VF5op01nXKjFrW2/zzG6AzZrVTVCKCWdr
cmOM55erwLa58gHj9WoOa0n3xFU9immDSklguhKx5/vFLx9EEBySySa8NcDNitMluLEbEmSMRdOs
gfg5C70tGF8r+USE12kISO2ly3PBxaLj5D3sZgQhZTkmFkppevbdqgEp0wVjP7nXzYVjnexuhCoV
nWTNOE86yVADQlfH7l16KorC7rJT0j5eF8dzZQbjXvRGNSS5gXXSDXnRQ6h5Tk50TDlyhSeOLN4X
Y+La0i9aFceIo+o5vO/3hp/jbandzPfaw4zGVLI3sV2w7EhqD0deiON9PMbPpLO5TEtvSC4Zp5cp
lH3gdtznQr3j6MjJfNi9CQMb10PWQY4aUNSx5hy6X5fXH0u+vDjE04nxLIaOIryQw5OhAOpXheE0
w3zOKsIxSeoQf3MoKH2qhoH2MvAsf41AIExuo0yFiSj9ZAvZfSZF9qI9WNNOSzip1gaMINzJShZj
jqmZNthwQSPDPMen/0A2eMDGclEs9023c6M7vDt2oydSJByXu3i46TxX8hkTlesll7O2lxH8osRR
vTy2Tbd4jd+V1qY83vW5O0rf6oAHjLXtR1eCGfs0orqo1CailAs1bob1PqPt0e6ivexj2NRBy9bD
JPRO4aUym/a6kstEQ6OLlCkheAVrmJahs8/Fc+K0XrU3j/w2Mf161yyJNdhUkuNarwCyNii2OAoe
kUb/+gXkfUCmxmMpaVoIBCI6rXBa8SExP3XZ50nildM3797Pc8Oy+6+Xom6bZmklvFCJkNtCKtmL
8V6mhn1dG54UprYT1ine2X0ru1I4Oc1UuWA/W8SFI2XTL690oTaySjH1ZYhIHkIX+lYbgiyQgm4v
/wUXy/puY1HmVzHCTLQ+HFCospSvjeiYWuw2CY/MeVMX7BBhokPUTI1tCBnGVDVZO8vYwbohy10O
8nA99QxxJwLJWIn8TONMnG33mFcSmdNr5UEs4hIlU5r7CDYwwnbtbRUYXnuMTlqQ7pRg9ihZRevr
D9wsaNNCVEWTgOhn6ZbM2LsqkG5cdBzqkB+07ntPvDh9/wsjvIhgux/VIgEzfBYR0rr3bLpPihE1
xud/J4MxdEXJ8nqYMLskx4Mv6Sg7i5VHwpzzsTYdkAqqaE3XFE22GG8HIFzShxLuk5gfpO6m4u1g
bXqf1e8zDm4JzcIwhgVvp6h2rMrPS9Rjxed64u12b3/2iyLMZ68nUTQGOrJkJKfZ8tP+oeOF/esi
FNbDpZUIvqY4RdiXphfVSPYzmji2ZOE98Tff/r+6KOxynmAtljCV6H5m6pNR7M3pscNI3nUZ1z+8
wq7mRZkujKMoSW4r3PaqX87767+/Hb9/fnmFdW5aPSyVRePO/BoGmDr9bt0oD83XxW/RCKqfgbzz
HPmJzxvJ/1h/+y2kruQyCROJE8VaUnwl6TY8p3ed3aCfp94lTriPzlUwHikWHfEAjunH58aPPeWN
l1pv9xVX/wO1pFX8MFQSF7lBB13OPYYbYuc2xWBNeKe7rWcFufeP8MbTe9vNX2yGSZfMqhFIpiDN
TvXo2E4C3u3WWZ/UM/z/fm6rnaGPdiuYvM9MY9S142YcCHZHB0ExcO/SU/6Ejs6ucABjeCM5P9bE
Uue6WW2m3quTZfxJnY3JohbYVcmM1Jlw84z6pq98FK5tnZc58e4741K6upsM3aCRZPbE6GvXH9X5
4bo627WQiz4f2x8rS5mEaOm7Gk8JORjd+lt2iJ5VNBWTN7RKD9w6Ks3Brnysj7fvSlozDYpixnSH
PScvA0ZvpEy0VdAeCdqEVZLQLlLjPlWaYBYql6PppsPRRMWSdNlAbsXciUroBbmcaR4KkLTSLx/r
l9DPMIKeH3LHOpXnv2oxrQQyN8KqANejJQNya2EnArQeXPHVLuEtfm4ayUoKY/+yac5W2MLdNKYb
a60z1bdy0XCsfgNlGpniSgpj9mZPOmyqQErn9SfJTTwFyJMeKi5+5dJtzBotR4Vztbc1w6SPoYsS
klMmO9WUTiryFqkBsW4XcFdO/c7seLumPCGMty4irTJECR+Jwg8JNmAvgBOI/vpO3Ff7Yd862aP1
dN0SN12IdtGLMUQtsSrBMtFMIKrkYCDYNvXULue3mZxnLjrFZv6zEsYYYVokYZdiER0pvkdSXwDX
qBH5bcwjEOEpxZhhF48V2tEoindJ/CrJ2JXSU0CA6rE9xMQ3eStM25f5coaMPRrzSEC2N0vu2B+W
8Jsav13/Rtt+cXVujO9dhnIqjBb9i96tPkGrgGYP4r6nWGa7hTe+uQFlRu/XT33YyQQJaw+qVsaA
kNlTqErD195R6Mj98Vi/q0+UDFQ81cBWDB+a43TsdtYdb1eBKvSba179B0y+nyVtJQkigo2p9n6P
gdi+Lr70aeUaiugManLXGOVebHkMdJwPyY4xTFJSjSMd5O7IoZJOVva/c0z+erKMFxEaM63UYpTd
sjvPyS04jjTyyjGWzbC2OjvGicwKtn3kBEGUEtpER+kYBVqAItGZN0vF8VbsOmRvtGqk5BjDnUt5
n4XFrsxKX2g0jrvnOA2VcRp5KFpVpqKbJqSpM/f7KRltEYAjSsIpdm0bHYb1Fc3QxN9QQDQSZZYU
wjvNPmUCTILeo4VZ3tL9tj4XMfKv6XBmmKAtj+BxzVz8XlstRmHT0zQOOynt7q/bwvYXuohizE0i
6WQkmIx1m3B0Mjl3TaTDwsIjctuucWgXOYzJmagAqGKMsujkjEB/6+jW6FtBuwXfJUxIPGC+zgfg
rKvtrdRuzyhUXddz+95e5DNBrJXMHAOlKsrC9afCeOYOg/DOkTHBwSCzZEzIs0l6EqMXEmNSmgvG
uv1OWp0iE7VqAIxWUg0vTzK/AGDuP5YfAZFTfZQe6n/GxZaceEcxdHmpIe/0mPBVFUQBYAtqy91c
2W2EHtn365/nDwnb5fsw8Qv8Z30eZ9jnoAyQ4/4Dsv6ZMnpV/gfWm1M7vN0OjlLsU0KVFfDY9VBK
S5/nZJ/q/87kfns81LIxGBTiBLWpEzDRHnNJ9K4fG8cffWQFq/dJTkajsxoQaWGI3SejX1FXcarR
ARt9qW+xjJBzXC3v0Bh/QcQlyloQ0wCeak/S+yb9uzWHi41/jOeudDLrVGoTAzFDDvQDtQNQQPn9
C+W/eaSEP8g9n7ENoDxdP0rOBf4w0JVYRal1K1Lh2jUTCxzuoHnm+Om6iD8kaT+N/ON6r2Rkigqc
dw3JQ4M29+LpmMqpHP3JCBoUdv6teTO+IrYqJe4X3KiKFJ7V5E5TcWaJOWHqA4FwpU5sxiQBlTjQ
yjQ/0m5041OkeM3wz/VT430YxjNUTTG0EvU91nxEEo3Nmh3/y3CEfISvlSo5cnOyyMjPKQmDq7h7
YpOj4GjnH8ypkcvjFebcXHYhMErmNC9ptY92TIpDBpJvvN64mcSmXrqoW1iFNU2DHeUw56WcQMaD
gf3Ir5Mnpb6xwq/Xv8+2VV9ksAMc4phhCZAu7iiPNLSDLBMVGSw55s4PVNx83F2XuOmDVgKZ1F8Z
M1VoFzy02+VYkl1d+9d/f/PbrH6fSb+KpcyLKsdEEWWCS4BSu/h0DIw3dcj5NuygRpcPJFdLjPSW
qrwr9Go3j4oNfG+Ox968pStt6GmuTJuEYi7ISMOxFlr6o9ofIiux1U5zk7znjMfzNKJ/X4mq476o
+hBJ3hx1XzC9/jiUZaAZCuf78zSif1+JIeqkJEqOMRpRCx+MMvXkKS2cGtgCmtgn7nVj2F4HWZ0f
40eBRmUStYI15FiC1p3iPnZBWdZh3bTyZVC05AGPNIh3jEy2VfSSapIKxygQtLNCMLVkqG4OPK5o
+o//9oJeKcY41lwmSIHSBnj1ghoMTWFXGRbYpcEd5eazuui3nIPcVkuVFE2TZUNiN0NCUk5t16BL
0yoO3TDt34c3ctMAwZ7ertAjd23Ae4D+4etdhDJnqVnIzNUMeT9gy/aZV5yBBTTfV/sWuzXCG4hY
7se363puW+dFInOsUtN1Ybegl1ET4F30wAMISRBOsp1LvAl0zomyVRg5TWtAymPUK9QmsIAqu6Qz
HUFSOB5kOznXf6rE4lBZSzcBGJmOeGAJ2qpsCnsuYMaDPFifAQgAJHfhGyLz9XPcNs+LUMYLh6KZ
5XII82xrxenze7M4hcmzVRwmXuF2+1m10o9JakV1zGaZ1g80G8UzrHLEt+YTue8Uu/VmD3jXDqZI
haeCN2rAs06V8c1mqOejnmLWYPSBG/mV7CrB7sEujMnO2pleUgc4VRbHodHf/P3aX86VcdIJkSJj
HKBsIg6OrsueVnScJvn2TODqQBkPnVMPLVXUMM8mFtqqwHIi1KcjzJ7zBq546rDu2WybqmpQEB+G
YW8a6KVJyf66JXLVYZyIkFqVlUvIovCZHgw/Ooj79AYX+v+DTMFxH+xSCRCCjE6rsKBXu9ENZc3q
ghgMuMqN+ErntTE45pRnXpeQ+qQrNsFukzRSrCWtBgXTveLT+R2KpvD/WOOkF+maHCZz69slB5M2
7KIavmjKrjEf4/FWH56LmtixdjQAcIQx1b7OHbkGVhCX/o/+/jX5jE/JzJRUGu76R+GTnMguA78S
ZeKL73n95T+kxT/vGbtUUkwYFCHRf0b8Ra905127U206GWvd8aRxnCW7YKKE4ItfJDhLSSO+0sgv
XRF6nTUB10QeQBdredevBOfWsQQqSp21kkzldcVOwapxUvJaeNuDnBcfojE+ZAB9dmqh3IpBTjMo
T/FdfifZqWt5tKtRHzXYKAB2vdTLMRvxlyWvlXjGr2hJ05LaCrGhEWq7RZ0c4LNz3s+c8M0ypMSy
WLRphzdgU3Q20Q2ni44Tlyp8W4qhGZJq6ZomMv6+VXRxEkZUeOtKcC0yOZMy3M35wHGS2xZxEcN8
rkwJCcgRJ5rdYeOiOE6859IfLtRFAvNFFH1KuoigoAEVvO6ho27q1bQBDeuUDg/HdLvDBTbf/x4b
4/PDNFJFvDIQmr+qB5rwANluN+8MR91HXnLWgHa4fJAvFeibaG8YOf+r4ezVf8AkkhhiXqJOR3FP
Fe7E/k0og8LgVP95Z8rWQHPJqq28QB+PdoIowVPqhm5Hy64fPETXnQbHEtmC6DyPgyakCG1zGOTV
oc4PevZ6XcR29Pz51T70XT0NpSi0gHqrA1cGezKlLeDTYeJsDq5L4SnC5ItKYenzoME2gEHYLa9Z
fuqLh+siONeJrYLqcVGrYY6C1FTdyPINILiv/z7voBivkJOu05B6Kq4Rfm6L+7KX7SX8Yqq8+WOu
hTF+ASsB5gzsQ/p2+DGNjzvkqbboV6h5cjN53rExPqLuBaEuSnQ21SB70J3s3vImX7mRggHLYOkh
e+FhsfPOkXETpI/7GmzVdIPiFOYvmX6XqV/VlLeq9IeXwsWwGWcQGTHp4gR3h26FtLeRB6Ltx3qX
g4iNMk8pdz3v/UX/899zpZ8S2ZJoUdYoEFDy1tTYp9XnJv2UCYFuPEv6TTqYnMfeH56YF2lMZjjX
SRIRiixLZ6Bp0ju6cEcBEt97sYKPr3zB5SJkU2u4piKTDupmIphNDaFCnRzkJd5p5QBuZpCVyOdo
IbxXEf25a+IYt6G2S1SHESrZ6YmiiEm7zCmBHqaAcY6/KbE9T3oJHzK9KitXOE5FW8kLTWBwov1r
ckO7ruRFcKxnHZvUyVNPCfz2E4/Ie/stcfmSjGcZJEvMyISQ0gHK3VaizlWN3CvG2puU8mGM6gMA
8/2q4yGPbN5EQ8LYsmoAaYktp/ZaNf8faVeyHLeObL+IERwBcsuhZpVmyfaGYfvanOeZX/8O5Hdv
URBvoVu96O6FOyoFMJFIZJ48xzQTNHCo9Gxqj2bQb2SwZszF5nrkXHfVhSFuY0k8UROELeAZOcwn
bdcfmxvJATTvRJGOQthYYo80T2B01VUXRrldLbVh1GcNfTd9C7p/jDI1N4UzoFpgM1aaGnO84bNs
S0IZyNWAurDLhe8AGsMhpYg7tX/T1g+GqJb/lmF8OBQLA1zEjrU0IhjCYLsZ7ead77Y2UzQLD6L8
UeQfXKT2jdbAawI7KJfHcHrwg20QnWT5Uw1SCKLqGv6jqnytrCvbEnhq1MpG/yalX2kuSAzWx7kX
BrigBXI5SSsquN98G7/RBbH5ah/US2xGRIwPXy+OLexxUWuKK6JnAeyBCnbeYF0/NVTIyB1e57od
nll9LHn8D2iRV6Plwi53zNR5yNOhe+vCaKi7h5tQcQwvwjhbtRmgE+MKTthqbWBhjzthWdBLXdxi
tpSlwtEOBKTen9pAKezKrR/mi49wh8ov66AwGpQh5Dm3x+ogza3tB6ad+i9x3zjXF8b+7o8H7GKM
O2BGF8WTBWkcV432k7LT1ML2R8EQ9zq8Z7F53OEqulFJ2gCPdQbvKe8SL75FFXVDTuOOyaDMXunN
TvxQuNI+KkCCal9f43qWubDPpUeTPE5AFgPvq29ZlpnDdgYFHmLX52wjhIULXJMvl0md3lZp+P/s
sSDAHx2IM/1hj2XvJklEZrOe/V2Wx9OwjIUEWsEYLdbBqU+zG9m32bNx1u30LNuxPbwK8+j1FVKT
WrpiyoR/FxqYpvFVNkSOKdYdPc47yRnRzg139Vbai6qP6/VVPAT+tsYlfyqtijLo/v/osfGP+chk
ClliK4KN/ounXGyxlS/SIrUOTRPknH+IPiwMkIcb49xtrG22ke7Iw3W/XL9zLsa42GkVEExQVJw9
OT9Oww0xf/v1k1bk9nUz60f8YoYLlUC8pqTDHI+r6b1Xqw8gcN9oYSEIJCuKkoCmLj4TFyHHvM20
EdNvbxllCT/M3dlOnolr7iMIrkxuf8/qcOnNfy9C/t4wFy9pFIdVEyG189VtPOAaQlc5nwWb+C8x
7LKLXKBMsi6vGnbhqDedpzrdtvhluvPDsAnuy2O3qdC+kO3hB/GgmBwL2euEjsmFUGiSZHHaA9Wg
IsOjR6Y6EJ0gs2232+EoOnIij+Hi5dBFYzlkQE+TdqMHL6Q9ypqguvkvQeuf/eQfkCSuq9hgFFX+
DegabiA2uQ084tLn+aAdMH1/FDV713PVi0EujDRmm8VxpwIplHyDnLxdao/Xz5koUPEU24mvzzm1
UPaWdvWJ5Qjag3nroxEkZkgW2uJiRwdVQ/TQkUgqtxPUwqNDvyPuG9f0QYQ3Fm0cFz9GvU76PkDV
LGo2tX7rE5ErrL4JL5GDZ8CtZa1WgUfHWn4ydqXUTXYpBA21c3RT4b9bz7QNR92NuqsKvWLVtoW6
t6VC/E/nG2qggVYlHy8MpAb+odqSfbbHoOhGtIfr0dFCux203AryKT586HUZ1TJwi9ELY+lBefoX
Y5HqvoKFAToeTB/KctWdtTeExaHV07wwzYUO0+qnSuvhlvRRfpic0U2OxU17O+7KXdDb5exgmmAb
iCaI1yPWwiwXRJKxwFHI8VXjvfWF8R+O9wQcF4aTPQauKGKt+ujFGB9NgjiNdXVAjiD7mmO2oTd2
n2lqWYyeRFE1oCZM7n4D55xchCUuANpAcSN71BphmWttFUsT3E2Gx+EYzANusmmbgsk28SCdtGfD
trPDBgm6oyKYWFh9Li4tcm5Z5kWTK3iQAtmobPwKNaDYBVFpk0IMnZkMpy19EoRJlkPxT46lTc4f
Z5KqAJdRpKv3ZJvsonv9LsWQ5nBiAACRupFwhZwbhtDLbeIBcCk2Eseo26Sz+pU6g9vt5R1UsETo
BsE3tNh0zSKDDIK8gggwi5YdmuX58DqSSXDRiExwN1nlJ+mg6BBVkIN7tbwZh/31LyT6ffYBF0tI
ZrOqzBlFl3gCKv2+Fn2TtZi7cIAPhD8Spldj1h5mqCsmTsk6tclGdOGvxb2lGbbMxTIwR5oT0sHP
4ji35cx0TMnRmkKQGK5vlqHhiSWb1OAb+UQZWqliSpttdV+Zp1q/v/4x1h4Jlnz5fW4VBVV6CaMI
eLsag21pX5pgG5FvEqkF61iN10tDXHwzuyrI8hSjZUFqy9/+dDWjLShnrHvZbcXYu3UvuCyMC3Za
2Vot4EYABt8yXhNkZOGjqtn643Q3Q2hF88ptDFaDAVC8yNXyzzxXlsvlIp81aqM0aChEx+AbNo7Z
DUTX3Ly1g9O0ye5UkMrFwLgEG+3OeLr+RUUew8U/c8yKwCL4olVyqI0bP95c//11v79sLBfxerOU
u9zCytJ273c7yMSnseDeECyBcEFunqTCtErUfZPZU/rIlmURacdqHd2Cnhgm3A2iqya3CowyUSOV
4B6lZed71eue+9fwdUTgnu/lDfMOq7SF7//VvbtY5aM3OtCkGnQGvIeUi4rh6ewADSqH6U/7qKUU
t2CU/5QnLmxy4VyroaE7QlYZN1TnWbkd7+XfwTFBdpg4GWgxv6g///QOUkeERl39jgvTXKS3aiOu
2KPIVdvmrKMuMCgipM56XME3pIYCXhRicAdNL/0e9Fhw9wGpJwYA3Ar1MH8nbxidqWishZ2dD7nF
whh3tqBRhinCzARLQU1tLb9ptd7WUXzTCztNtkUpuImFi+O8tMxlue575J0sf8IDBtoDxE1fWOrk
eyKBzXXn/Gcn+VOndaNmyjNDfuf5sfP9Y9JV+0xt9tfjx78cvYsdziGtuQ66Msbzn02fJN74Wu/M
Pdnrj3SrAYsduCMoLgTDAes7qaoG2nOUWhqfFJRKklh9BzcpDJupAkReu5NLaF8yRr5yK5IDWN3L
hTl2MhbJgTYbgO0z2tsyxlCpmb7OQ7uN+uzp+l6+PTw+OOTCDvs7FnaSopETWiAdNOzke7knTrVV
HYZU890Sc/A1Et/eKVMA/xh1NUY8rttf7fNaC/vcLVsF3eDXIdjDlEf6GDwwTojCgfz87/oVxZYb
eT8hlk67OvYEhpmTXFs4d+zzJJwy8NbhYT07rfkbRRez3rXZlyY6tbNNtW9K5jaQfBCY1QRmuQBA
m0ox+5oJjm0nr7pP3dFWc4f1QRnlXAL+dVH4FnkSFwKUeU6o1r5xbiibeR/h0UYd9W7YTMBeqDvf
UfafKsBfvirI4d57lVxb4DWGcismzWUT/AqMJ0gpvNGpepsp1A0i0t9VwNvSIhcTKpKSAdwGCHS1
rW0yj0EtySnbd+fE63fKVv/yBkqHyJlhd158jFwRiHV9nw3L1GRDoZRn3kMbOCaov6LpgOp/+BIM
m7b9+invudjg7sNQN+vO1HFa5cP0QncBpF0qtzgpDr4k6EBF7JjMNT6ekYs55syL4BAprTGQHOYY
sLrcsH1kwgDCjpRo67hg16cSbbIAZ1G9qfDUPpWP1oNe2vELI715e+bfyD9EixMZZf++WByRUkyY
WjgXhpLvIRfpSU1zHv1JwHmzmsJA6vJvt+ACnKakqikxKYBkfg58sIwYogEX0UK4SGYpwAAFKuMk
kh1D/t6Guy6+v+54okVwUcvK67Q1DRR+dOOLFoEvXKSrulputxbbxEWpmHZ1WDaz6k5owdJN5Jlf
A8/ytHtAZE/xobMrUV67viZ0CC1ZRQGVZ47MlNYPqwG63D45dvpZ6gUTY+zDfjw8//w+TxuZt2Gu
FDGgg/p8K2n7Pn7NyUkigvAuWAWvmlXmRIdXIepkpeUYUnqO/M8V4dTLSrioE1BNbwOWhQOTNNnD
mamb0tkeNuNvBhmSY6FezLpLXyxygUeRJRoHKcgHmvYBJAe2b+JqFGR0op1j/744/xhSyecQMEHX
anZZD8SVIFizY/fh+2uqaeiWZaFwzx1LrS+tFqAM1qTS3U5SN5OcfR9yy7ZMcj8Nomms1eVoBDp9
FmiqP+hwYzoRbbEJ1SQjBoXCjzF+uR4CVpE01sIAF8hqnxrSSFAvbzfW49sE5JHBypV78ynZzx7a
i6++Y4r6mquesLDK7yKFQmVeDih+VOOm7sJDEYPodZS3gtUxH/74tS7bx0W4cfSJEgz/TyoU7dLH
EFCuEcqUjDmy+YzrLRbFBbvKtIje1nCNLL0Llb0syr8Em8bPtJckmzotZ64n30gWVhFsM03EQbaa
HFwWwesP+ODEBQc0dBby8K5IDtXw1Fp3Pn02QYlndHYhouoXLYqLQhOxRprN8L8o3NMO9Ej5nUFF
44UiI1zgCdJWKTNDAxahdjOrthVlWwuF3tffkout40JPorUJHVJUcRhdDHDeXrjR9yXabKnX/BDd
c+tX68IaW/Mi0NVh2vV0YC8dPJcZ+FLZWWd/A9jPbrwpHbzqBJFPEIooFymMqm2U1kTaWCj9Y2A2
t2kqYqcRbiEXF5rA0Jsyxjh2vA92bLSFvcen285ljHF97H4qPFggP7F0CELw7Ih+raRhVOBEMTgy
k43sjxTPmTehiI2QUHbdCy/WOP/QJbx0xgm1BgBGnlSP3bdTaSvQbdbt5sSGv9ObULIFa1z/bBer
nJ9EZpbE6gCrlcdY8Qh6Uabrf1XO+YtxYMiwSRYkL6J1co7SdHSU5BDBva6xo/lo+0kD0nrRBKzI
DOcrE02LoS/hK1n/rPrUzSH9GRmim+pfztll/7grpEhCzKgRXCHlT31bQiYrdE3DqQ2obzKKAO3O
uhN6iuibcTdJoXd+NUFbG3Ba4wsr3ET3piuNttSgMsVKmOU2qER3JXu9f7wr/1koP7jfdFWS9hIc
JW0MW85dn25LPXISbTOVT4r0EDV76OIIfOVfTvzFKvfCVyRTzyO0/RA0a3AhBAdM6rWH3lO88KDE
tkgZXmiPu29iCir2kQ2X9Rs2zRE6gZc52g3b1Hz7ucK+dlkdd/HkTdsFUYo9DffzRvYg2+rEP2K3
PbLmuuLkcKCx/R+jGj/APwygvlF9vBwNtLiY9pTkKFs26M4EN0T30Hq+cFkhF14aVQtrJZgxkaP8
rtSjX0JJdTqH9D6DBuAchraVCXC9qyAklGr/jto6F18K1SoiK8XpGBwF3ZLGCQ7B6T/7gOynrp0J
PsaocVYGNQ6/bz7OoBT1Cw9q3fYsqloIDrzOBxmUE/w6gleSuf2RZtJfUSsivl+HJCy2jQsqaUMS
0tMcNcrEbt08c3Rgnvy99b3DZPumdbLQFuKPVsuxF5s8KFkp8MZMTPg/g2AzVuDgoO61w39y1gSf
iocjo79phAStINeQQyccVFsaDC8od6gHiK5UFiOueAWvA1kbHbA+I0wNDnqEuFJBFOD66OCSTXIr
whP8ywvtH3fnW/3l1DTSOLK4fPK3UCG7oV7rka9sYHF2mJqc6eU3wjE00XYyj12kl9DPSeVUZlbB
dmzqwNEyqd/ql1pPe0GG8nE7LQXc1KztSois8TwBKm31iea67CYv5X7eBwfpBeRWDnA5Lhujv27t
Y9bw3hgfr5IAfDRDDE1N2jhJuK/xP3L/X1cH3xvhIlSjaE2f+RlkSMGUi6zBEoTAjx+H/T6meUw0
qgEg5C5NopRGQ/saOxajqRJvMvA+0dj2Q1E/ZXW3AD2DQBZQJjrfRTWonoDxAhRMUzRsaUP3Cch8
srz2rn+UlX4VFrSww8U/amrAD+TQbfVvRtzJyAPu002y8w+gIwSj7XwAVtHONj7UD5zyWaRvsnKj
MPM6m+kiCgikOaegeUe7sTFk3JgjypTBIT0yuptsE7ki1tKP9+V7U5xrZAUhJmR/5T8vnCNDIbEB
BlHkXfWQxYq4iysKwkAp2xSUmH1mG5E39U+5vqHN8/UP9/Heer8a7rvpVU26tkmxmm7Xpo+xIiip
rPvf5cNwd1Y/5FqdTlDApXlhR/OXpLqpMkUQzwWL4Eu6YUuSwK9wWjt8dvW2qMfPGDAUKMDJ6CJ9
UE3IknIsiyEBvFyXnbrJT1UhQt+su/DCBudX04jX+NBGLI/GZO1dAbTDdIuHLFhkRGgHlX3V9/cf
vvrCFudcYZoXfaqGILlwyTbcF7vWHU8ZYCQsn66cbNs78gaP6qOC0UnqGPfhLsYcYPj2H+EU6qqr
UwNMkmAC0D8MN04GIiWpfNklgPMTx7j9g+a2AlvBNBLpIGKS3eaOSON1zWt09BeoLOuqQvjaQdZb
ZtgZCkBqwQ8p/W2lP64frZV8zVKWBrgbuDHzFHzb8JrkRbqlm2qbOa0FCMu0mfbTrpdsEUJs7bAt
DXJRMFET2W8aHLbc+lnEmh0qN1okLPGsfa6lFd5RlawD6/abo0JSCOq7uwQVkPSVkZfMHklB3ZZs
qh+64EpegcK/307OaRUagj6zRuBltZ4qh6dmoy3HthTYuit/sX63Tvyt/Wbtgx/D63/fRX5vnIuT
uHaMXsrxLas0sNVka9DHZNxcdxjR5+Ni5WxpBjSTCM4BCFXzXaWdgkmQdwh8ni8RZM2Yhj1UujBH
7BaV7ukZ+d8W8WFSOVJqLQyxCCOvNnXi70PANlIjF3Q+127hhRPyignpbMqUSaa4ktE/1AS9hzqr
bLzUH9LYiOwqnFDbaSApAqmw3Wc+E9FlCLIQGTQc7xNrvw3keWwQN2Ttq9aejfJcEgFOctUTVE0F
ookAIcyTWoZF3ftVOctuINX7MASzZWidZUOI2Pr4uoNXL+xwXm1FZQj5YNjxbxhokQm6473l4RUk
HG9d9byFKc65ZSWbGxD4ye4wqk+QQjjkYy0YCFo3QUACamlADX7gpCqaLAYnjOym9dMcH1KhmNrH
AhvbrosBLvLNakstqbHw5Q8gkwc/wx9WgfggakSxH+LvZ13TIBRpQpUGyJH3LmboRTuUJd44E970
anaIyUEFRVUw6oLH1OqWLQxxMVUFrW6XSzBEMLpRx49zJDinK+U67NnCAudiXTNq2TQicLYuVEF2
jR2hRBiA/Fjz2mcRYmX13OiaaQHQSNAS4C7AIk0wQsGuprQb9mAu246JelTx+rkeAVZKyliUoeNR
RVVTlfnpL23Ikq6MkD+xq0iGsriGd8DP+TC5wPo+plvR7bNCW/fO4IcyTG+YI17ZcO0kvjPb7qkq
08Y2cjm0cwyGF2FyZyXBDyOeajvs2l2sNodsIsB4mekDzsXDMPSp09TpGaXpfZ/UgT2MlTfG+n3b
h58JkJfd4Qs5Na3lWTMjeG9fbJNavh/b8ME0VAGQY4Xk4/2msLLEosIxlRbY9Ai+Qg6i5sk69c1v
2dyHUG1Tz635UpZ3VH29/uVXr53F0rhysDKrfU99RABN+znMnqTvoNpoabsScqoonObRz+v21nPI
hUF2gBdrlNLByuQOezlAaPlADoyDQHuIAaQ7A8vupM8iV1s/sAuL3Blqa0uuqgQveUaIFx2ZZzN+
SVynDob0t9fXt6IT+f4bcpGuHgzNqjJ8Q+1Ws2w2zQuxp93o1HhW34GvCTqRYAQGG4h0hzlHG21R
V/l6/W9YDbaLBXMxMI1wA6pFAB7WXHNks3RmkKZbIHyo/nu1z/eL5WKhirZ81hSB7FqK5M6DsgFg
RHAoViPgYjHcNVvltTpYxoS8KJVtuXPTQvM0UxIFwNXE4WKGh5T3AOiBUwRm8tPkMXHPAgyGGWQE
SyEKUfB5ePxmnWbtHI/wELMYvvQggKTpYPuR8RLXowj2LNg9wkUUKTYkkB34sxvnkgd07qGW0iOQ
nYIAuXrrLnaPiyIVCovl0OCakvV0q0elMwbB/rpTM6f9kEEYlGiUyrig3vDdi7iRdgb+oWb58ahv
Quu+qQw7bo6+P9mqKWKKWP9EF2OcX/cz6MklCa8KOZihn608mRLUkoPIbU1FdIbWI/DFFufgc5bN
gMQhPOWtYvcWYKnlvh6+Bc1N15p2p/9SfBEPzGpxE6XTvzfz7d8Xm+mPY6TLVJrdbrJHl2HhE8w3
tD8ATJ9AUFE7xR4NZYQm01G301EUkte98mKee3CkrUytFJ/TVeNDBl6M4C+r+n7dXUQmOMdXIFgU
KnEIQi5NOfdydQiHaaeWIimHlVYIi4CXpXCeH1Kzl/0UsZbcj277lN/2oKsbY0d350O4a25DD+WD
u1mIoRB4KE9bJ5Fc6XGw/1xqjGJEBpLCwNRNhjGK2SkfhltxZ3V1UzG1D51VVLcoP/k9p8BBvX03
mnwr5N/s1S0JjvlqJFmYYOteeGaE3vuQG1hX1rW21gV2Jzf2ddcQmeCuxyZWfC3OYKLoHiZpl7SC
V9vqp1ksgQsec92l8oDz5WaK/leqhG6Qa1vTV79UdSC4HEVL4WJHHsc0oDq6BLqxCY2bLPnffv/D
FKDcj36KeqOrFt+14ujHX65/CsFWWVwgaBULEw4hfn+C8JIa7obqW1pj5F44DiPYKIsLBwXRukbW
8c216VU1HsNRxPKwGsUvH52f2gIJLWnkBh+dvaSVXbAd0HoND6L0UrRhbJ2L4zH5A0llVUJ3I87P
Shh63ZzspTHaABbwv7mxxYLBwpSJQ1JJPXyrrAo7MSo7gIhnjIm3IbUEJ3I9RV/sHnfqyZQ0XdFj
9+q3OJa7wYG4P4s9Y+oT9QoEQYyHS9cNavYYgmfVrj62Ub935CA9afPgfca3cfiAsbWowjfJ1XGm
pYKim9sb6l2dV2fJVLZQ5ortUQ8Fr6p1977Y4tzC6i1Me+Zw7zH+buVnKXm5vhbR73O+oJWl7OuE
7ZlVHuhcOEEjahete/ZlCZwL5KNZWFaE/A43gA1+YrtVb83pVxXl/+N34cJ/lhRFZ7CbM27AlRtR
u08a2yxuQ6Bwr+/aanKA8XO018C3CmI9LrwNxLeCnAUFNvHb3lXQ92Ai26zMVpzAZ2urxygXQ1zW
qnpLs1ywm+SyrpIJlcnK6iHJcm+Rr7n/WmZf6vyunE6mBY3Z0hWsdc1Flka5RCiOKgAMSoSLxuvd
6Xu+Ydo3vWPeMk4faCvvREnkW8bPvwjYbK5pmkQ3wUfzPkA1Fk39pETqpd/Hd5jgeKbUxhsxOLUe
S2FDj7pMxbxqHOMvwWLZh7tmmm3GIjbGkC/Px5LiWQXOhPoNws/ifX4fuKJBzrVwBXZ9WdVB7sbg
AO9NjYRmCsDi6LnVid0V33XtpQ4FlMvrNnSdgI9J1S1+QqmljeaP1og0wqLeMGQbMgDQqaqCXo3A
DN/VBt45MCM9wFKIbIMiJM5D+1NAF4BA/l4LP6fUjHmK5ijO3Azi7/ZEi4fr334tTi1/nztcBbja
RmCG0MmYdzly07Zr7GI+hxUVxCnRbnHuPUXGaGZRi/sX3IHld6l6sZpv19fCMtEPbrzYK96NQ7Wb
5wzVgTw2v8tZhZdLMUL6t3nV52zbjPqTUYh6GqJlsX9fHJ2ms6IuyMjsmtlWSZ9q/5yWAj9braMu
vxF3l4zN3Glmg28EXShw1Co7smeMcIkwlxBa4i6TsNbrMs8QamPrpi97uyFnhW5MOtiAquGiv1dN
za6sr9e/m2gPuRdGWJnjPLA9jGsQA5SSDWYnOxwFVlazMsNUNLTtWGeQcJ8qLytfmiQ00xinAz0y
lL78yMBBMoJ59OMTa7JYQoTRLvJBgjPTDNJQH/OFUvVFSRwjCW2ffCbOgeOOYi0YItW4fTPquJVo
iSM1Gc1BrvznLpa349QL/G/1KlyY4V5lU5Dq2hhMGJVUwcwKNeNxFAUHgQm+7V32kxnrHeB21NpF
7aGKBQ+/1ShnobKlYlJNw469P6VD0M16DKI39NQtJ4LYVKOEtsIYfEUNgVVfXljivsk40dYyBnS0
GJ6KtufG+Cv2X6771ronL4xwXwQJX6RVQ4W28DfrlpEOtq8m0oTxBaJ1zyJWr7W9w3lBzQ7gKoAU
ucCt1rMEquARPTvQbZXWZs4x7X2uJcFFtMJOguOysMNFb2P2J2uOS3Y80ydYg3IWcInnxjVthbGN
u76n/XV9I98gRPyNsbTJhQSV9opaMYm3gREeJbGbz5kzDNQZVd/2O9BIB+FTbah/hX5bOjUmXkvz
VzSUd/4k75V+2GvQ2WrmeqOSHv9s/dXKnRfowOWr4143DXucQFFBfTtKlJNBAfnpqHwY/eJpNMIj
sdqNWUjgpFJCybm+NNFXY/++uJfystHjjHVWg2LYktz4pmndryqr7uI02V03xbztwyaiE0JV1NHo
BwLFRIqSdtTeQt1e7k9qBDjuDy227IGEjpb90KOn6wbZGfpoEFBzU9MVRD7OI8Mw18MpRblOCmJn
7G0S7rQ2tCvQyoAywMni0rtucC08Aefxj0HONS20b5M4B9mKXt1BbzMxnq///lrQWP4+54YDlNWT
0WJAtPSgjlsjOfiF4K5YjRlExwHGyw1jcDzvVhSSVgPbPWuJ9y47XozCeXQkMGBHriX4QqsN+IU1
vtI2+7XpA/XJqMsHLzmGX0BKgCG8AWxbuTf/EqN+Revja2+dr+RDoHZ/bvccz1L6QE49oDIlJshE
jE3r1iiwKjoo/Fg68f54VXWsTCZICjHkxFhTICkIFQt1rxzMTWHaItjEqv8trHFJOmBAEs1DhKlq
fA7g5VYmaqz9y4KAQMfLnhoWLxneNROKlxGulMaTMbcC9J7b7uatBdoSyRVBBdeCkwl4BzUtU0GC
xN1frWKoaYUCo1vqzWZsHhvtnE7ErYr99XP1BivnI8XCEO+GpVFk6Vjg4NbuiOmYxpHsxilxALSN
jvFQFaMQxrm1O5dJDcFVbtQNwdteBH9fO9/LP4Pzli4PxlFif4ainFQkIOTUNdvrSxWZ4FzET/2o
hv42jve0achdlJw6Q1BBXYvzy1VwYVeTiwkgERQohkO71/AIGf4judDVlQBlTNhlgk4UF2xp2imJ
lOA10FPitDTxNApVXIUKslp11QkXdrigC5k9VLqkFhn6Tj40Lyh0RzaeHm75WDhMPwwNDxf01Htt
m0N2MoAKa7UH5beTOqJhk9Voia2jVCcWXic8nBCzThUwFoj/1uOf4Yz4tt1FEATWMKOZbXJHNFO4
FlCWBrksdYCOkTXNqMIM2etQfkOZxr7ujibLqD+cvMWSuCNOLXmupgLhuFX8R5IgrTeGh6TSf9ZN
4zQTdY2m8OQQqtK58RDO2s6ogB0ZkTFEY4Y2Wanj/9GcrVT36FSeSDi6hIS9nVrNMY3oC5HDHcgq
cxsk2KdabQ/GIB9i0FUajX4eh+Q3BFBeokY9y1Ll5DPmx6hy0M34MClRYwOLtZkL9TBJgFVmqlcO
/rdI7fbh0PyoungfV9pOIqR1qjo9oBfixVm41VrVyxQQN6Z6bKfVdNALsEcGElrMjXky/NiJ5/ku
kuYtVNtne2zjwQ6K+Oect04Bhv+gUj0lVnZyIMGfc6SS5lkOp681mDyJHnq1ZfZ2r1v7OoIWWdh+
VUrFmaKqcpIs2JmVf1IxvE6S2fFHie3lD9qrgZ2RSfBaWvUOVuVl8Eai8jIgcaJoKVwE4TmX3DD3
bZpX3nX/WD3kCxNcRGx0HbUzGeGqKlS7SVpb90GoDzzMdTNrmaK5MMNFxSyq+nbycavlpNmYan+m
wRzZISTt+s53EzO/HaVcMFHzVpL74PpU095YaIF14AJLUvijmY/M9TP9oYQSZaWHN3lkabYyF26t
lDd5Z3wlY7Y3utK1hviY5fIx0owdGedbf8Y3bYrYaTr9a1vGR0xTP6h+PtmURLdEqZ+o7j9UPQVK
0Pyl6dJ+zsrfepBv/BI4/6Zx6zn86/o2rmYHFkqpmgysKBpKXOiPTbW2YlWd3ek+39ON8jo/pDYb
ICQ7sYbdKuZsaY355+LtkgRV3pAJ1uK9ntqZB4w6JvRnkFWmIM7R9/1h9Aw8CINbfVM8Si45i3XD
Vpsdyz+C+4pdYhjEUAsIET8zXZAGoJLwFtg3TwM29k9BPhWOs6+dvKVR7tWml7RKUQRDRcfy4hJY
0E9kCah/qAx+a2gGT3DTZk0GBBouGlk6SZAJ0H75QpYDdqZ491/a4I52FkW6j1k/VN+3cor7NDhg
FB9frNtjFAVCMdddc3XHFiviTjjtNV/HZKbsKsG5VO9nSfC4XXf9hQHO9efR8ocuxZaRGxV5j4Ki
hHrbexqGnqC7515fzVpOstw7zvNHPQib2hhnTE34dpJ61UAcE5J1Io6ttfALDDahugweZqDx358w
fyiMcTBzfCM52BfD4HWFedNKokfnmplFmvGhrFcV6YwxSaQZ2rSdq2KXxZNXEHNzfddWo7zBLirk
jMqHuYKgpAoqiKgejs2A2vGWQh9cvc9ySDLWP03LF3yk9VVdzHGHtPUnCOOZKLsOKRqhvY8CzwOJ
JoFjr2bbi0Vxn6iz9FitAgx+6tsWcS/Z1h4bY/0MAsPEew/pti6Do4dzbxPsUHom4SE7Bt/Tyh1z
xSms/VSI6KLXN+1ih/PsghK/HJUOskAa6EWt/EaJx3uVivq2awdouRz2ZyyujjpC1zFXUBryp71J
jwM4qBL5riyEpDVrUW5piHOCqfVbKMxg39jYBJPQZtVK3QbGAzKFQpaT9Wz6snucM+SJ1MqDiTzG
aKq9mVezi8eT60fmvpKmEw3Te3M2HTJXsu0X1XY28h9xOJ9UMrhSUm/GsPHojJlvXxa8olY/6yXB
krk0v56U9g/OWE/110qdHgsz3pRN83L9hK/C7FF6/ien4rYbr9ugoRZyKn2r/7YgOsOYfwc3uWPs
tJKwS716+BbmuP2WpgKECZiMeKP+0nbsOcjoVEWHb7XftlwW9w7rokoP6ICinEwNb8pGDEiHTlEC
6qhMjj8l37ISs2WE3nRMAE2wp6tOtVgk9+38spsmq0ccCyMA+3NXKXaNcc62lYuqj6MNO30n7dtt
eoMZJ0MwQLd6Ti+2+XkZVQ8yakQDqM46HwraJgruw1ZTdNeaUsFrZtVFKTFBUa/IoEDgIlytlr6a
tDg7KQnsgJ6m7JuQY299ORcbXHRLJSPI9BT+MkSDo5edR4IHFXUzIdpHtBguvgWWNLQ0xGJM83Es
iGNBbNkIhfLtq+tBpZgwmIaFDub7MEpDc0axH5eP+Y1AeTx7I9pj/OLjg25Hb4dueE1+XHfI1bWZ
mA6Eii4apzyKGzb7YJjAEiCh+NHeVvkm0T/jCwsT3Lr8iir5CDolF9i1ovg+TUepEZhYD1ULG1xG
ail1aalpA0LR295lYk+lbKv77FQ9yRiPaY6iJtZqrFrY4/x7Dkmg6yDag1DNTeEFxQ5TZWZ6VtHh
tIJNo3rXv9K6a1y+EufqeWUUAymwPCn/SpLRTlE2MzHP3eSCNGs1q1usi3N13x+hyjWCt2xo5Ttj
bL0youcymJ6jed7QNo9trRJKrq5e63i4U1bY1z9AwkkYZW0doSjIMAJSbwcH+sCGSP+PtC9rjptX
kv1FjOAGkHzl0ntra23WC8OybJDgBoA7f/1N+tyZT6Z7xDlz3hVCAywUasnKdDcWUIKrJPPzYS1z
JbQJ/nu5+bA/hSscgg/Cg5RAWHG38hs3P09xslK2vV5d/LTI4jEbvFoQ3uNe2ffzLBCpwVzR+MW+
uxHBv2a21rhRrnJlfN7X4l1zy8rKugF57Dx/mR1nZRB974ArQz+6a7QDV5+xT9tbPGNkGOlEbYnm
SNRtRtCCpodpP7e3xK6LnIMJcRcJ6PIaz93VKoXroV+CsROIxy27kIRpAtgz+Ej9kD3MEtkg9PvN
wI2m5zHeQ0T0MAUWKiTdMyppQZ75zt3aQV+9jJ9+w+IyFhZESliN+GFUll+5r1Xr+sqUkT7wtWhh
do1LU/V0eGbb0nUQ+CysyCmZQjZKJnBrqn25mcOEk7mxd3nw8bWDuXYnPi+0sB0h+g51O5xrllzc
/qCRtdr09ZT+01YWFtOgBKJpLlzYfynXVAEC6XAmuPtfSA9f+0af9rMcxZtH1lzG4ccsvwu7b1DC
OqAoct/s4l2xd4IumnUp1woJVw8RuEBQgYM+BdTWfzoWo2SUeR5KaKp/qfJ3w10pcl4/w38qgnTx
lbo4U0LZFjIfOEo7qqCwCR6kdjPL0SNqJCvZ8FVykU+VsWV/UgN3pmaA1SFsXge0r50XaInOIs4P
czGu2uRbfUMC+rIOWL1+kv+UPmd08icXnfVmPEI+As85NDgY+WD6j6/t/aqz/LS1JSG0gHF4XYej
tLd4c/x6m2yywAIurVilursWYn1eahGbFJ1ZNHWDpWj5MaLrmTxhjnZlO1S/dmTup+hxsQo0Kdym
dJCsWZZ1LHM0smgfsKbeUxvw9GbYNiUkLxmTQWwVQdWY5zrlla+G/Ojq0t02zkuB9k7taXqA2tW7
KOgxh+eRJnpxwj5Igh4JS58k1Mr9agBoWRWRISe5b4SADo4YJDo8WRkkyEo3Gmp3eQ5oiGwDovOw
07Q4KoixI+VwGAUGzDQ+RBSUPBiMK3xTb7+3sRVlKj1nPZ8ZbOKH0lOPihdlcFblhpVbSu9aQLID
0279N/TKq25r19O3lI5RbDmRUSa3htRSvOjjPQiQg5JAaTxvb4kyzlzIO0MHsKnuzmRiz472jRJW
+bHeDmFsFK9c2NLXbGIELasSv23FuUUNDYIFvzpDC2pt/OE0UHhNZHnEaPSbPdU7VhcbZrDRx3zg
pkuNM1JYHoi6Q+/rR2ZWm9qpb/IG22GCHFjhHaX7TalZoCjOQpD2PFVFEXmt9pBrj6j23zciK3zd
as8u926QCvt0TF+lV3TgOqPHzPPuU7t+bCkpfOqZb+B4Pig2HaF6cl+WMUYBXHbLMWGRGlbrM9o1
PoYU/CR3jmbaXajQK7/NvX2VYpYsxd9TNTKf5nkccG6BWrJtvxemeYPmxyUpNUCmjGcNFBiQdgpM
ZY5BPgzbEsIdU5MekiR7tHL55mUVGBut8kU4yWWoaVTY7kYZU+InJD2MhGLOgwBZX7PAzvRz0sAa
mX5Xyf5cm4mIElXdEqfbl1z7Xiv3zqvMS1djoDOnJ0XJoc5UCH/7S3LIPQkXzNIj2+lavSMSeg5O
dUQsbkD0aRr8Lmn2g0bGiHW1HsiJfx9kdzJ0EQd5kdeBMXEWOlO3a1v7wGQMcBkttlPu3uQ4dF8z
kpNKp33XOq+cZcwXNgdrb+lZAWlTzADIs2GIfUw9DJxah1Gm0xEqBr9KHX3TNitfW9fbKjv2m9T+
rlJyaJM8Gie8M5UI9NF5c2EJvd3jdPK9TkFb4oGawzc7CTW8vrlwt3iyuvjoQr3ERwKNLbPvNVT7
Amdkpd+baRgX4qzEcG6M4qdmsUs3lFuw7t1NzuOUTR+0nfZt2ga0Jweuuq07WOCtVehhalnqF50B
CATm9yfrp9n3u6zQ93rBL/FY34lUj6YhD2shd5pbRpB629bueCS09zXpnWyHvHeZ/lon/Y1J0rBK
2osq9TEcR+qbTbtLq6GL+hyGWYtLK6dvpjpoA4ikjTpItXSDtjEDnJ6ZMOVM+G2m5K4EvbXei0uf
jqVPelH5euY9VyT57qj20S5AWZR65b4ap4PKtAgy3ZvCis+Esm9MsXtLTXvTcnxTm5vPyYNDYhWO
ibzLWEkCK7MD4rAnM7Hu0I38IbpmR5W1k60MG44iMjBue5uqAs1sFaiyPhd6eatX2vciTe6GCXkj
dSCViR9sNW8FV5tMs3I/d92f02BoPpqDaJO1hum3kmWA3U33QqoIYgamr0hzLDW6g/7wrSOyu5Rj
CrumKIUoQ98wYrBgyilomOImyqb8HYMpz7o1wQ8O4pLSNBxFum0J9EsSkkRmnf+sYuAbLaPYQJYZ
RoTzBbWlb0tyT4zujjaoF1HvrNLhETi9XxmnUeOqiMfTw8TyVyPPnkut59FYQzVaQjEsI6fMlCdX
1465qH/gYh2JVb4nhtRPIzMfyNjeVM74VFtIkZx4gld0zsKGj++V2NRjf6kycuSau7Nk4XtJsZ/A
YlmWw+iTioc6nXzDlpvU9BA85NbO0Pm5JORFARhgcOeH0JpA5S33VdVs6obtuwqTgR4zzt6AAKPN
Tolp3bpQNPCc9k04agcOt0OVmgfgWX3b1B4cK96lJt0PwxANTXkjWRKWLQaiivgWcPQHcMM8dab2
Jr3xZ01M6bulvZ10IyoKzEspFzOcZn5TEubtacf2k+kcGzZshTttMtlaaAbW5w41nxSCKDEzb9wK
BLzZVB/kQN5AgB2UrNlKz8WAcfGks/6XqlvIigxAiuV5c6lKUKI5WnbJG3rIgHKYKq0KHTK8lazb
jtV07MzumzLp+9jVZzc1DjJNEX3HN8TuXvXc+SDQefSJLd5b6hyoJzeiT8MiVWebVVvm2VE24BHU
xV4rm62njVGui29AXpk+BuSiMinuygYvpT7KbWMbtxOtjPnbf/STU/oVTQ+mKO/0rtuISXvSm+yY
deVbN6Vhl0xRm+LnJ8LogjEZWj9Lzb0z5Wel6L0oUvTK6WOayV9kQrWFxoGWOK+6Zt/XpWQBrxQA
iHHzZOgMCZIVv06ydP1mLH4StIiMZviuuXTHhynqLOu1ztF750m/w0fCEB1vY9+mHG45H3yLFU+5
lWU+k90Osj7OxmxlYApzXzopGlzFGdk84hUJCcCBvCtBD/i823H8NZbGoQMJru2Kc12TECQjrZ+w
Jmi0ZhvzYZ925jbru0dadhu3ZSdpTZEVd8fYy8/aMAI1hqxLm3bEq7ZlBVw5c6swR4ewdIXro5mS
4xo29daepAz7yX4bHTDvldBjDLJGnVVHbibNemWmjqvhfHDivMWa2sE2ApqQMHH7e7PQd6luPLfQ
Uk51sQMF+KPecCBlyvFCPH6xeRoyd7iRI3TgenJpO3kuDOdomEbrc9FuNNmf4sp+tUVjBJKTg14g
wPTiaOzdbWVVhe+60vO5BuEoRELQb46k8LaTkR+VmUcxmfa9AJ4nzfJdqzkhSj+HnGbbzmBvXpGH
RUIwMOaIQ1yAUBBMlREQKocYw5ulk++6gb8MnRnVJojSJ1HCC+p97UMQqQs6F8rHoMYNh0Q+FVxi
hiZhWVA35ZmYMfENjzF/zNsgrjMLRmr5TM+2JqPhRAoPQ2rjsda9zK8S6762pnug+U54+bd45qL5
dmgaDFUrzpomjmUjX7hmn2zTCTxaH+qOnJO+DRzoebdEJX7vqKPloPXFPQRteNEsfQfhlDfSdHuJ
yUaeZhjn0H5UBs2OrqgOmiq/VXk9INAlH64qf8RegWkjzfreCpBVVuV+viQILH4Se7wlrD6KhlEc
UH+jaAJFykyGBnd3ZQk6k5Z/MA6fM3b2bU+zyzigjJZk5m3TlAfW8oh5xZ7nFNM3xoYN5JseF37R
5E+8FDC/4UPqM1kg/yX77Dvo4l4T8F0kTbWtW/Wc0mSvxe1t3OYfjtsUPkagz4LJzUT1TUzLPabi
t7TpfoDrJA+BlJeBM1T7dhLvWYz3lJF9XCc/DEW3YK+5g7d9qOtmZ9VE+HVR/RhtoMNaR93ZMt1W
qQo5XGgy0m1dJ6FRVxeHJUd7ZthKNftCu3aTa/lHgfwjTWdJiem7E8ffxjIP9CTfxvV07Ef4E5bL
iLnGMyiK3824YkGMuAnkMKHRdmWgEIHzYdxbiANHuw1NRR7rjIQmgpeY2xFMJeiQGDQOtN34ZD6B
JfaBJOI4yulNgx1nhQq9QR2nZtypDhyjSo9U4n2rrOk4ku6eDVnE8xbtcfKtbMjgu/g+BRiBXDjh
doq3+mifbTORiManc2rZGGrzTr1e/eC5uXU0+6gkcBYUqZA5xhYEOuQ9yMwzP7NrLaLmEHaV2k5q
iDDHscnK/oBCzt5LWGBkyUvfQ2TDdB9lKi52Uvg2BtiaousDq6Objk6nYYxPdWyfaOX44CnbULNQ
vq4Nby7KzaRqt31H7hvTOTl2+eh6PdgOKnrU7OmGANYmpuyRdXFIZRJgnjh0oVutObCpLDbvk9Fx
/SqTfZAYw37SHX/QUalz3VAUE/ebpoLvL88S73MubRwmhXNTuzEFHtRqxm2WWmE1tTcFJ6DXgAk4
5EEaFZwPBemMtY1l/jBpw0vpyi3RSBCb023dOU+F4f0k8xAQwSEaxvtg033B8oARvsOM4t5THPbb
+5ig3k/SwfDW6F4YxaCH09zHY/rmypoHJI4vnt78LCtycO00VKLQg9EdnzMAS31K4qOWIERI263h
DSEfjL0Dw3bA1CBRvA4riHPd1SJ/6AoW2rzBwzEccJummQSu96d2OKCG86zq5lcPMqqqiCu/lCOi
YrZBTLeVFaggbSr8BvDqM6/nJIQ+aERebJEeBEV6yvPG9rU0uQE53SXOk5eEw8IzYvvjoG77Gjfe
zJFMuFPmcy/HAEWOqIOl/anzzMy3hvLUav3dVOkBOLEMjF7H301GfKdLI07GdxZPm0mnvlc/9VWs
gt6CYzaa5JVYGJjW4gdDi49M9H4Vd7/ihNyZFUqjJD+VJn0opu6xiOuNRRAldA19tjT+bHL2TbYQ
7knozkuyZ2q0uMy6N/qsLH06OyNe6SlK2PVz53Q7pWcPXOJiWv1jF7OIkvxStwV4N0YkV73yVUGe
kt75CToBggex3xMi3htL3fGWQfrEBDzAHvib3qFjB1EuFPnrY6t7h4Eat2kFT2J2NqLvePpuaOxG
tm3rT3qxsXJ3N6XagXn5xhn7MKH1VvHkxqzVxdWco2zjj76bor5VkYBzgpDiS4o7b2fJiYx1ZFta
aA3GK7eHvaabwdQpII17jFcNZJt6GBnDUxU4DcaNNC+YBidkXbrH6FGZ4b1v2o3iCoxR5bbtIUcr
AJHOrZ+5LeCBXDgK5arcZxa8Nh/3ToNENS56QFUl3rlCc/EelM1NnLBz5rUbKoYdZ00PF0tCF56V
THoEBqAtq+NbfHsROFWGM9DKp1Sou4kYh8qzTqB5AnbM3ebA7hOvF76VZk8J7nAxNUjH6A/HlI+e
ahEOFk+xxvdVTU+0EBukeOH82LoDBQWt5iejDPSm2GQCQfzYHEqF8kpdR6x0ohkfmfbThmJs1+51
O0rz5rWC3lzgorRZF9m2GTDGaYn7Sbc/Crt/5C5/qXQSAip0sgEXNpkWMZodnFnTftRKfyiAx1Qi
NGJ+n5sIUbxRvLqTbfsmLS5E1I5vd3ok4+HCkl4LS0cDw91k3/GaREqg3lj2+ExWHMjcfLFY9mT3
zdtIIXgHceIcg6tzgt6p6Zm0bTAHllld3dVyEsAN81uKJKpo+XfpsXthtJtML96swqtgAs59K6on
JTGNY9k3aao9FEZ2ZiY8RqsV2JHaehCkMwoIyfYlBmWZ/TZAgHPM0o/RxjteqeI0aPLY4AkIuIQY
jie3ieGFBXH8BMca9+l+wpve9NEQowaBV6eTrp+a1r6w5Fax8qU3x2hUgBs3rXOYMPPblcXH0FuI
86Z9DJYWTLSN465S4xayo09m4x6zOj6xaXhobTBmp5yHaY7J5KTZZcg9yrTE3DCE9fyOeIGO78hk
o3wugb0eq81U91utaAJw2ZyoJA+FNH/Vlhk5kLDUNO2obNhhq4Vgfr+pSPladNaB9d0udu23XnEL
8Oj24KjkhVC5S4APCeyxSv0uhdCmDs5rKXhQ1u2lkoPwNbeDNu6I+IrhpbPSmESTBxJ3OEHf6Z33
GDxpmxrEpKpwAjBpfNhD+lNZ7qakqIVJBwlWIkbAlJEAzD+EGHOYzm801C1tNgQcdQOf2dmZF9O2
T8V9k7GfsWMd+URePd34XuTe2Y3TR05TDBoU9o3UrcvosotUZdSh/tZkRkBS9zFxIKkCXtOjUxS7
Cl9vSHCRU4F/n+GFFRme3Ky+TBUmMHQdEqxumKEU5xdDt5kLSiR3/X5EKbSn7hZdm7CFbwOV7A0g
ZQiKxylKzWYLp32PcOwCkqqwKPi3rMl3uK37biQ3tWHvaa5talv8dGP2gCLkLxz43fzfVVw82RXe
gOz7WBkPQnQvRidved6FvWfvNVT9QKr+wHMXX71PN2MHVFLiRaOXbuVk7IohVX7naqfC8m69wn1T
PWjaUlKc48aJUm6fqQuuTktIvzGau9SWv7qy3aLpvB2F9Ua96dFykdZU5r3TOf6kmYeky0LY4aPj
DvuYjRume42fTVRuOyfZ18zzm6l4QsIQUb3adm55p3HQ1pfk3nDycxujiukY9ZNVdTdksg6OxbYp
AV96MzmBxtnJbMYDo+5JI8nGiM0e2TcSVoiri7wTIThcTygqjRuhiOVTDdU8pBn3FnJEu+iiMYZw
YGUeW9PgQZt6UTnZr2Jqfuh6+ZKJMcCQ0q0Sdw3KF6DZsX0HRYwgJwziQUm5Zaiu7XvN8TWVRq0l
D7aGOEaYr2NH5QYDkuHk4gms6EunjQn20d1BA+Me4rPvbGyOWju4PoDlGznku7rQL5NW3ik2RLFb
71Ek2WhjfXJ6guyIvI0ePQL6EcUqj9AgQ9Tcltui7YI8d4wAKMttrPetPyio4WjW9FpkVu87JN07
tpbvJYWWbiZAsxAPN+6ACNliAD9kGsxeiufRLRCGiKAzhiFMq/QGpxXIKuN+6RhbirjDTvqjyoed
m2X7xIC8MFJX38aVyzjb9C2ca5qmAJ4bBbJL/jKVY7m3rB6pmYbJj4HQg6hRYKW/Wg46VDO5Rfp7
r2qFLLp/EbIQ8E/WN0D+UW11ti6NQb/PD3psPmBYBYTX5g9VpL/i0Sr8SYrWrxvxRlMUeyYWQfYa
dQL3iSo4QaKGu15zH4nW3oikPFdKPw1AU5dt4qFk0G9ax9sPOUF9VRh4EpHG1vb7MOXbNNYe86Hf
GCauOCrQG+S7oeMkKD91cuNxQOy73Bel0+EGJ3vELE+aoXbJZB8xInRIx2qnVPxdl+ObTM3jMA1P
Q9IHNew4yhITURJtgPtLzkmJ2xeXj0gdfnhG/DDq6W4Y9R+WMexoobZZ89bhlCobk012zfzMyG5M
d6ZzosPJRbZjECfgfXyUGXIw190PtA5TXX7z5lyNiii1zaBsUZHKCWqD3WnE/dRc7Wdm1GwjOvJg
kio0U90ONGFtMiP2DWI3vt7UFxNBbO+Yga0pv01pYBqdG6S2dm7NJEoRnax1D681r12og3guejju
X3zQo8brFOV4HO4Bq0KVqwCP+jhP/G2T7Ur/6yqE5J+1ltA2sFsjiS4Bt2DPTQhC7W0cljvv/Jsj
dxUwfq2hB12O/8JMLWlEUysdsoGj1TZ63k5D8h5DbLxPyv3Xm1pbZtHttUSFVKHBTJ6mUEyQfmzv
+zWt9Kt90M97WbTlXQhBdqxC49+amkihv5Mb4rVAsmcPPztM1WamWfslWlFQn+a+ody1L3dtlx7Y
dMBuZVizkMyfrV6dljZD9wmAyBNSuciVPoehpEH+DOLSvenrO/S0VkzzWq/085oLBJA3eV5vts4s
+LCfrAqU4U9ff7q1BRZIAE0HxqjLMCCR2O5p6Kqoa4f/cA8L61BDGwsrBQe21C5euk/F/8H6MEYF
dSxIfGNowfrzu0g56crtYRhJ+p06p3pAm/jh61O6/un/WWI+xU9d/kkkbibmz5D06iljOrydt4dM
4Aps4ioWhEBBB4gh8NMv4dIoYGvcxiMcegrc5PvOEpDgQNOXbb7eztWPTk3HhEIB1clvro1P2zHB
POegfgLIl/WolydrvP/6/189rk//f2G12YTACELtuKrgceoxtgiB0b1GyBqWcm2dhfHmPSojFKlH
iKbBZtjM3nQ42h/9DwH5MAjGbi28V9++3ttVIjbv0+YW5hwPdjqOMTZnXGKFkWBkSi+d30ALEPqs
xyGY+Uh4hELWCpb+Oqbm08ILBzgluex7FDiAqZnlrXNUtPwUy83Qc2gWfKzsc742fyG6/lluibed
0ME1RPYb61g/m4EAxV0SzrKpzi97tz5zPP/6r5ZbYG9rU6XVpGF3o/daSXqb1EXIbNRc8uKc8/we
LEc7Jte44NYO1VyAUVjrDgiaAbEkLDIPwLkDugYN4wwd3tSf1Zn1NTrqq6j+Twb0Gzn46fZN9sgT
1QJYr0wMjYOZJKm/uapHIPyQV1GRHlPvXXS7//BzLlwYs3PD4g02Wkfts8CIxISRoS6KfRakGy/U
VlzM6i7nu/tplzIRpTdY+J7MobtKm0dc7cEveHXg3D0Kpd3qXN0xrbuZVq/omuku/I8RDzyp498I
vj6qHmbJbcxU31X7MuKH9Uf6uhuapQtd0wM/48J0E5QobDcFbIqgaWMCV/3TbFdu43WP/c8SCzMV
Y9bi+DBuOqo71I3TNerj/+Ee/LPA4hF1xqSrIe6GEG43bdLdrI1eAoAImGUIJEr4tTGuHdjCFi3o
S3ljMh+Ys2farlW7wlqx97UlFuaHaQHGuvlpIOjCEwBYPGD/jMz/eiOzIf3ttDwCqhLdcoB3/NPI
lSU8Z6jxFnAxoEQJfkTDBLiJQIW2rx7/D2s5CDyhCeCAcmHx2AlBecXyOczplF/L0G4fuPiAYPjK
x7luCp8WWjxwRmKMqopxc70LvzNn8hpQ8wCQNevBrgMorw5EeI43Q7RNjB4vgdK5atzWmRGU+ck9
yHsWzcuh7rAto3k9srK9q4bxabml7ZUJ8xqOGKv1+tDp3UeegMtrzFfsb/4af1nGp2UW9qfGhpOh
w+sJ5P7FTc1A6yxUOrOD1QzPtdesDEzNv/qr5RYer0SLgg4zSHTUd6iQsbUAeP7mX/3/hfHlgxTd
hA5jKNkF5I/MO6UWKPKGH2NG/NRZi7GuJeSeZ4FKmpo6+UsPlk2tS4Qz2zpwn4CTsyh+RL/2Bmj6
3RqB3ZWjgxAUMOue7XqIIhZfaqLcMMWc1lXTeHTR4geWbmXG4oox/LHE4usMVqPZXTmDhN0fLL+z
dbRxrZ89yPKm/t/3SH8stfhQXjnlmlMQRKdluXUNF/ib8txW7IPq2tqU698nR8GWqdu24yFp+Yv6
T+UxNZqyRi1eTQyFIdsXao3r+3cA9qfl/bnI4r46dqqDxw2jf/+apEW5jAXVz/LCwfWQvMuQQsGj
CMVPD6QrBxMap84ekK6vXe/fPmP+DY5lwEvNooGLB76tPc/DVLcdotd6JEYT8jS/49wMv17m+nn+
s8zika8T2x6awgTHkLy3HTh54/3rBdb2sXjkQWOgi0EVVljkO0NsFURy0pUUdm2JxefiZsurBrc6
7GwwqSCGx3w1QTH9641ciS7//CKLS2uVdV9Zg2aiYjdrss/RLDlUm/VR37X9LK4us2hW6z2QdbV+
1uh5NM2okuzffiz+3M3i0iaq0zkDg2BooV9eVR+1CuJej1zAzUxA674+uzUrWzzvVcHauqMpQdfn
u+jR5mb/fnj353YWUVEMGgagUEdAqeV7w45TCrx9/p/Z2W8D+ZReWLqqzaYG+rFtNlmCeTUG/Hq3
clRXQqE/dvK7JvlpFZINrWHMGMtmg6boKQPXzABqG7kHnP52TaphdbXF/dcaTLi6mg5bi8bIjOZ8
24vIvbkxd2yzRnC2Yga/w7JPW5Oj1Ri882yMALknu3D8mXHha0v7Ozr+8/QWvoANU5sJZ7RDYzym
LVTo2FnXgMZ8/XqZv19XLGNhBB4iPZb3Fzfh4IGXVgh0Kb3RCHqA6jk4lPLCQq+zvSPm2me6uqt/
lluS5LQJduTYvQ2mciAyrCduvdXlG9KDFeO7+oE+rbN4dBy4ONMxsE5f3eUj91376etzuxJ5/3Fw
zsLeGhU7et9xWHdY7u0gi4otSCr+P+tne1wrYK1taPH6QIyz4uDetkLlvVnexeBr2dhVX/3pxBb2
5mDgDfhJCYQne6jNzZgC4LHqPtc+/+LlwYwCTmy+NyM/ePWlaRNfIxvdWYs5rgyQ/vl1Fi9PSzmm
f2OA18aD2s9lxlr62U/zrjnKbXamYR3amwIvHn+qbuObuVOlH9fC/rUTXTxMKXCOHO4bQLo4qrJt
ER/IWmHqCgnnn/tcvkcYJUJjEj42P4HJJuRgQt87D5jeC7NAhsW5OWJqJ0Ct+mgEoIgK0as8xkEN
kOD71/dhbbOLZ0s2dsVciVd4MMGfclv8yPWVR2vlBriLYUHXmCanlYhlyxbzNgBwagjE/qNNLGtR
rBhH22wsC8ikBxE7QasDf7VWIphP4q+Y/J+L5i4cBxDEBVS/KoKRxBQ191nsExNOu7Ve6W9Zt7/W
sQHGwgg1IRBiw+/49EalTdLreSdx1w7GJgnGJ4yvaA9pFIf5xtR87flf2ifjcThrewWqF+cO4Pxv
ak1/7up3+/Q7Fo4FuPlBxcZkhxy9bokOI8A0X3+2q17l0woLr+KabZ1WDVIpp7lomDUb6RM6G37H
s83XC61tZeFVQNTfZ1oJaKywniEN5EuA3r5e4apxICUEf9xvPunFNSrKtqVmBrQbAzEMRsdai4c1
pkrse8rvAfy1rZU20NV7+8+Cy1BQUS/rAFDHg5w+MPum0u90ZyWSuR6afVpj8Rg3VpWOM60+nBR7
IBsZAE36MSut1yAYXGv6XjeG/z7B3z/mk9lbSsOEIg4xNBJ+l8ksTAr+7mBKLBND+PXHuho7fdrX
4oZNJG16CfhA6NVOqJouLHUaGE4bDA09Z7a5QjO+trPFRSohfyD0Fo5DADw7iiNQjHozbEZlrhjh
2kKL+8RiJ++KGr4cAcBtYZWhXYal532n1Zqa25r1LS6UKC1mAH1Nwk4vgxrgshxDkl2Tr3yoVQtc
PMVVwqeSzsWWmTNjDtZE4/8YgjkGYJvq/WuzWDu+xZus016ACrWzQ7vivqcJTBpQKOFJYJ0/vl5p
/k9/uXiIk4DLGVQEhrPYVlrXdVV2mMoZho1Stzm5db0PYLv65qUHkuTrxWbz+mqxxbYKpWEEDKOV
aAqoXa/ME2j7o6+XuF6ZIFCwhaiL7gKU8OebRVla2CB7ssAe4eJ1NHYC9NDoCB/+fdZ3xE2fFloY
HqUDJgZaboddLDY6+T78P9KuqzdynNn+IgESlV+VWh2cs1+EnbGtnLN+/T30fne7TWuaO7MvgwEM
dIlksapY4RyVp9rrD4QTEczhzCQvdLXAWuiDlBaAzUvxbbBHB9zlG+22Sf7ofI57x5yPHmTpJMUl
Aviy22MG3JVb5U9CsJMlMd5JWZJGA1qE4tSjsu/R/r305Om8Cqyr9D+rYDu89DFBNxRqu04vNBdD
lPgNwUisqgKLLnClW0muOMRW62p9FMg4JzXt+6gEm5CjmZex+LH0L+cXtG57jpumkq86HdeYGtQC
CGiAjf83mmEDVnmKiFJwQW5XAIm+KDZbEFoSs9dLEym3/FHycj+hXAPWZGNk0Gms1OG3HvD0XKUb
fOJwdcyQd9hFKIWkP0h1cFUl46Wi9s8Lka7aBuCa5vgwaOFeGkUvDjJH0MBjH/JQr+l1+m6ejufI
mA4MIKlyQ2DiA8Ubun0rbCfDGZUL9fH8ea66rJPjZCwHZmyAM563ihMnH0X51JaAreAR+a2vxSAK
CCEBW8+ml2BmRbUEqDXGSgBsbQz3Zdv7jTZ7pg5k9oTXY7a+pKM45gRJ0o+YukKqaWkNhEk9+uXB
UiFk7p/s3FEMc0KpVHdiaeIi5KHXt6WF6cJQeD4v4xe37SiEOR5BbIJ4CALFEdGNGtmgoQKqtVMA
BBHgObMfSv9xUYyVH1DezsaAIE0nJr5qYCwlCi7CTOPk7HlHxBj3bhS0pdUyFZT2QE3Ja3caJtvs
eW2aPDGMgZ8SXYykHEmtJjm04V06P7U8YrV1e/vPAbGdUa0aCHlA7S0hN6n8s1o4GsD7fcaeZ43R
T+qiKpjqlh4H4L9R+PuJ42s5+8Q2PomG0YpFMilOJFws4wRGgdEu+947r8x0t7+btONWMe+LJDRk
YKMhgaRsaHdeCqLof4WUypPD3P8wVKoxpHcmOhgb8hcgB9zQzW2AIj8BtdiN9mgl8EK7sUNPvT+/
xNX7Ch4/WdHR/YP/0J0+8R4YaDeaUMdbg5IZKYCix1iVo15MbuFiju+3C/0QdCKMMQ5J0rQx5gix
oRh/Nt+qoeToxaf2skemSCDkMgmlFWWLnSHAVxp5Qlw5ecGmu8MAHbAmnpInmoWzilvREhy/f1Ju
oZblD52zmWuqfyqciTQKtSrqFr3/Tjm+TP3DDFCg86dF9+fc6hiFXGJVxMyaiUJx/iLKuzj/0WBe
MOHmonkLoX8/UYoZE5mVWKBAOQUbPbpPAHBwfiErhHjQhJNzYtQu0atWiGsUc4EKsVN9YD/su/18
1Ts12twwlvM03/BaJdZsxqlIRvnyRKzTAfMw4CrJbDql0sR2lHE0nCeEcUdGIE2YEC5UpwGig0ks
OpYX8ciqeUJYZ9QMpI0lQXGyzo3Ui8xw4pbz0lgRoQDUx1CJqSEAIowVnyJTUssOWZxakfYyppSG
uXzoEokjZkWhv4hhbgw4KMq8wni/I9fPY+YXU4oZZIzKcU5FWtM30CGBrRSuwVDIZx7/RKNlEyA4
oxjB8hB1thD9bJei9Sfz5yI1L2muA0woCPd0MFXEpKc8xxd6ML1oTe3Ko4JJVjQrh7lqaZK50yTl
SjDjyCpVwRUJMvyJtOt62Q2X2RWAa6PK8kU3lYjHI8MSFvO9nKWtvGDsHxYB8B4mBl6xk9pk0hIc
YF8w6+bG8vBXj3l5qwKyCV74h7kd7/Aqvo663spI8i6S+bGcuxJT6O1+BohHjuQn5pXeShOme8Es
aAT0o2Ye9yaG4UDxbbVx7S5Vdh/25b0yJW6D2Ug5yPaaiKaaRfTQyL8ztdCrRxOQbPpBLSovDbv7
UC8tJSXuHC4AUlJU2yQtpv+lO0kzAazSvuiz+SQCYUMfgsETCvKkKDFm6mNd3xWKcd1RqLlBUdG+
jvgfHA33gMHaA69swLeDR7oNiRsBV8iKuyDei6I22+1SXQ5d6gOeIATX4Yjvmh7iiU78YdCyzWZ7
6jPAdwF0i6TJRhqHR2JUXm4qh7YavDbAGCgGAfK2fucYKmpSGZP7RXEYqwH0OCOfGiSTqH9Er76F
BcSbwTY3AMPfpx4PNn3F9H6RxxiQxQDtLXBzYXoB8SY9KsMbZ0H0Sp1bEGM8SkXv4yaBk6KpOEpx
HznyZeO2W9qHzwOS5a2GiWcHsQY+VIvVpKJf5ugQv+WshiOA5SlPhqmLuwLT/a0L8iPTKy8QMdkS
CExGh/yr9/bK2/D0gD4Zkk4sSTWQcYg0BExVuFH71oqzOxkjhnXy0Jupe355PFmMedSXMBYyk86L
p4mdyX+1xkbs9jluVs4tEqya4qOF/KSTPVmX0utxOBEUCZLYogV19ZB5sG9v2Y9lg0ccGmjbyMpF
i0unSV3JGYVkOfH6oRxAwozEgQoM2RD1YQFNtPVBA65xzXE3a9GuAnpQ2QTGL3jnFcatkWzGRHwd
KQ4oO64XeT6gqWzcYIwCk6nLY5A1OzEF/6SKcc8R6CayXF5kINQ6f6rrzujkK5hjnWZg94BYXXbE
GxLZzTbfRR7Kc38NbmxPNvE6DDXw2ppWL8qJTCZ0NCrMv2ZhIIPzzADYSmNPBa/ozxNB/36iQXo9
LHWnNXj5NZmtGQVAongNojwRNGw5EWGW6rKUAS6f3IBJ7kpNOQrC+33G2pdgalcFghdfLt1Mc2q1
vKmv1bjKJAZBct2QAV78dQH1KAKlTET2KiUgPMv6bWOQizgwnPMqxhHzrapYlYnea1hHbIj2pEQ3
MoASEn24+X0x6OmX0OuM8WOJzZMlwxxL8YATn2qEF2Pop6m6oaN558WspTiBzH2UQ4/t5NjLJIlJ
VZ6UjwKHvPzULGHTbIJLHoMrVxyjZXndm3m6YPco/nOOtzgdi9gipeVJFET7R/fCWd+a7UV3JGYI
QA+hwQh/XV84RQRwfXi1JtsQ0M/SkwH4Z9PW7hZb81IPeCy+cctrUFg1hqdSGTMU9ZHY9QS9K4PX
bFN32Tf7wOs/G3OCy4UTgn/XSB3JVIzoqICqEr+lVEugmxpmjbBDEnZNuw+nfSffnd9GnghGS7pa
H4kZwVs2qi8VuyhzKp7C0+Doq6/6ugpGM7IuFgpwX+J51+309mkEFrje3er9y0Reqki3/9uCGGvU
R4IOZF3oYd94QnfZ1nAXv91+gAVh7NgAfQwuMPvOa6K8yucBXn80rwvZ0vNLZfiTVZyIYNRMLgD4
ptZICIpAQlSu5wEYJY9/sFEnIhjnBvi/fqxMvLr7bBcaH9JkSTpHxIpR+LpTjHaR3JAAD4fULE0G
Ft6wV2/Dg2IByHpLyzpiw9m2FZLGrwIZXQOpcliL1OhRK5S8UKwF3c4vclu5Ay4ZSHuLV/lFfTu/
k5/5vm8afrKVjM5JBTAr0ha1iFFXr0gzXzSAT0EIuqGsrrJYPZvA4AvCfK8L2jv4yNBDKN1V42yN
5muEJ5k4IemvAdmFTPem0CEq125kQ7pA9X+00BcOTGIdxTdonCBcmal2Mzedbcz9YKUA0MpSQEqm
Te4s2fTapyDMLeJDr4fIIbcbktc/lkK8IIsEUCXg/CAcHnNQtJQk35iS4QQAIDVHCZCx8xsy6Zs6
XzKLRCNYVgw308CQ3ZiLN3Zk26bCjz6qrtG/cchSHQhfeeRhhKaxxql0C7m4wRpivFQBrXR+g7/n
er+eKvO+m0OEScGCU/009R5w3j6fXrxn5EolH3JMkeBNDhJEDAd9dSlijVBDwMwE1LXZ9pt8I20M
C5jZm4QzHrS6oKMgU/wqKGk7cS7RsAxBAxgkAWz2r9rpVgqrXxZkMj7SBBySUNbo/B8wKl/uwhvT
zgAehbeeDKec/5g3f/Ay+SqStVzxNGjz3NGlddvqCtTZtmYBYRf9qry+7BWAkK+yGBMG+M9sSUTU
ALJDs61vAJ7u6Z/E3BiJ470/6Hd/u+MYUKPJPUDGsHQnqOEXSgVIH0cNou1ikjdJBxoWYPoUJUcq
BkBOktbtFj17NjTxBxmaATnmaXv+IqyEH3TFx69gEhHTXHeTqv+vUtgi04O2tP9VCmkKmFsp/MWV
OApkrgRoV0oD7NwE+Ewfwwz0LD8Ey21wEQSZPbabvnw0eVu9GpIc18jyo8RhmvVtgKGIdHnIgIuq
4Qkd8kwKTwhzM5Zm1nvVgEkZVU8F6PQ0+eLIw29YjXxOVsLchYSUuoRCEWaW7AFMQH/HxVHpTLty
CyxKTNcK1yjyeuSWN4y/UtP5oigaczXUUQmzvBfRXnq3eGjJ3EzeAJoUwOw+6bbxptwPMAKAfH1v
nwClyEM8+J6D+Sqd8ftpoI8tukeIs8gjoM8Gh0ylp425bdSTX9ead/5a0J87czfZepyg9j3aiJAx
E5KDqd5I3McNtcfnBDAO3mhIYKoK3mwq6AQC0j+RegQ6quY0QQ/Y4VF6XvJqm0+gZQ1IyGmh5K2O
8X4kjs0KsNLEKSbtDo3Tz1pcuec3kHcbGLPSNTkAKzskbKVoI9VPcroj88xx4uux2cltYEzJVIxD
m5VQCgJaG8lZfNBeKG/R1U/kBDeGVz0A7nl20qfzS+PsHju8o4YhqgkRwtxAvSvDy4Y3zcBRdZas
J5TRXtjS7gNleSlyLylABPNqVtcKrx7DWwhjTJauANcd2gNBBX1FksM8cIJ13u8zFiMPjcHIZGxU
MRVuDmxYC+m2v84fBkfPdPoNJzkJoBArvQIpGKW5Az+DBuqQmIftxpNB/34iQxykVDNpRi0VtzXg
+UuxsSRwLPy3lTAWIS8iImgTIrixRF/uR4XpnO7jvAies2c7ZQNRkgTgWaMFfWs+A6QOqeXCLz5o
A/DoozJ2Xhxv3xgbkBXKNLUy0oRa9rGor0CatGZe4z7HIeqMCegB1x8ADE91kO+ytHTcx8h6RqAt
lQC1XbXqe5rw0tecZbETOMgYL3NpIm4bwRoxgkMreQUu6fmt41wdNhXVy1WfzTIOCqX/MOwsA6Dj
/00Cc/lVJE0Ax4xVgGYNTzbTM4EFfV4Ex5AZzP1vxyydFaA3O0YnuekY3Jbd8iyiSbvUJ1cNZI4p
oBfkjEs1WFOgSuWEaFl1xMWfcU3BXdMPO9Pk8Yyv5yCObsdg7UGr6G0Z4nCS7fxIienS0YrLz0dQ
6RUb/b6TOTdJomp8bm2McUjmepRBmoGM+9XkaPb8DrRopCbBSIGakHag7y8AbTrAuEUrN+cYefvK
RAuCKpegqMH7qzBmawERgQiA1DK8zoj8H3WSMRjgp8J8jEJD6M4zi+s2vTmvkLybyxiLoRrTSC2w
klh/UkA8hmZ+m5S8SXyOFPYpvgztEjRAMXbaZIexBxC1meP2/ELWj0RHFwWKaNq3Pgq1z4RoTnB5
SeFmQ2TN4LYDojcAfziKt76WoyBG7+rUAAlji8mUHp1AWuR1umQBopxz7mtSdBErwYLQAKcxT6do
lssgXtCtDYARS4rrB6C3O3WTPZ7fNbLmLE7lMDavUSMVPfXQr/JjwtOFFt3FKzSSushw7YqryAEa
ufFiHPSb2elsMLwI19kFZmJfwQgHECuF23+1dq1PP4ixkHq2kEYApYdTHAybdgLAb/npe3hDMUHl
XeFGbruf3M6uNgZnz1djgVPZjLkMlLyuzQUDieqdeSV7sp/bQHeRNwAmcNBWw6t8cuVRJTiJovqk
afoyhTzgu2IQM3PkxAbuvLO4xE8upJfzZ81TKUZxtSYMi1rC06CcXgnafarqsTTu/5sMxjDK4v+/
iMfArSjucHElZjwq2bVI4PSYGJtYYVa0Gkw0AWrSvRk8hyXHlKyUwXX5VADV0ZNzkTtw1SF3AXAc
mRIyCQ/aQjKry9PIalTF79H50xUYUtQNrxuSTQnSGx0gaM0i20gF3rZ9zXmdrvrXky9iH1ilSgw5
J5/vBq/Y0knJyMnLg2n3DthJeqvZ8BJEXJGMBRrkKEhHHenw6hmpBbu1a9tILBgky3gmVuRqPEpp
zs1ncRNMsYyqUIIpal2036pe5hnbeJtfgMnU7nyQ7ViaV161P1r/hpfJ4VwNdiK6AVNoFoxwHglA
vrXrZQTfUvT2n64G+yyLQbdTmBJtCCp2Rod+3/ogcKFVPstibFR0qiiMSRGqcBCyCsnoqAQjC2C3
0th8kdLWbhod+GUhUoyjW6sf4D65S9N2rw7geqmNH6UOGlNN1VwpUW6ICGYWTXJBw2LnVYGWiYlT
dOVcYZ2xRZgOm3tDQpu8MdR3edWCiMfkJQappzi3FYwtSiotikQBaVzqRSK7cAAhP/i1k10C9h0X
lWvPeYti7FJNVLDzNRjRNvTqsBiyN1S8RxDdl3NrYixTAvbcPiYI6ON+9oAAvSma6BIjIJ4Kvt3z
+rp+HQH9giosGigIKypus6ChyVtaVkzdwZc39FHMexGtlk90gBD8Tw7bKNeVQSB1YgY0AuRvCfr8
5/d0E6OeAXKXy8gNLnlz4CtQw9S8HyUylq2UNblcDDhCcbc4hVcdZqgHmH8u4y1qKLZ6A/9rxR5g
os7v6HqsdZTLxFpDSIiRNci5Y0xWm25qtKMM4lYuDlX6lgwv54X9Irg4SmMCKTMX83CR8D6ad8qO
PsmqPUgc0LYBCmWXFzqtG9CjMHo1TjymGHdNs1QIV83upjDuC9DBGLPJic94QljbBquR9eBkcKbK
l7XKm9UG5Da8CZ71W3xcCmOagipdmraW0edq+rWw0fLn8wfDWwVjlqYoAipnjzx6n/hF7wbCK/iS
z4tYtxLHJTCGCGchpWmNDKAh6busI49RVF4K4MUsct09L2o14Xx6mRgzMY9NTIYIT7sAymbNSnDb
6miWH4TwSaiR40xSV5SNt3kK39V28FsNnZpT9V6q6kEwozc9FB6XLObYfs4ZKkzptwCXbJeF0BSY
f69Q810XNZw95tkttmNzAK+3ngyoGHQI3kGS5U5+50s3YPyCDYnvAnu+5Ww1b1WM/QBbttj3Koy/
2teXaRlQil3dBq7FU5UohwJ0VfEceHIiHDDAEoDOsHhuy2bXZIKtRrwqKe9jWPMS69M8qrjxafjR
gWJO4Rac6EX47uv+0WKFfsGJTRlAWho1MXJKkbARPqkMM2swn8X+Ic0kjmn5RbR7FMbYlgEEOmbU
YADs72mzzAldA+OhmoWm103ocIMT3uIYK9ObgNJuY7RbKhvZKzwQHNGyoT/d0LxVY+VXoWPY/RPP
9/HEMsYHLxVRimrUoIJsB8QQy6hVEH9sGvTERpg8O6+wPBVhzJBSyCC7jagHirAmgnbBZeGYH46l
Y5GilQQ8RWqMwD3SPkQjtMrkgHkXVeFhNnCMNgs+oKKk0tYJ3l/ZfFdXD3L3oxnuz+8WZykqE5UM
QiMlC0Z5nAzEf1r+o+sfO6RZ6qfzYjiHwoIODGYuN6mJQ1H02QnEeDeUEue1ytssxjToS4X9kvA+
D1PJDSa/F4ULvFk4V5ajyiy6QFvlalNi2NIRG3VXq6OD2vQnjaQBqvFY4cGY8SyEylgI0H3VhUQR
SAb0GOCl6Em5FR70TeajEcYWN7y+1F9kIf4xSSpjIuQok/KJ1sMx9zC6yAI+01lfGSXDFxF8V3Tu
9r3fl7/daP4lOGZbcMy6Sw20E9Iyyy4fb4LKP69/vOhbZayCHNRBsdDeUa2ywfQhPRM3cwZYPrTk
uWmMEDW4Ep38ynR48LY81WdClTRPMMGUAAclE6/L6TLn5Y04v8/21GgK+CubGRoSV5d6cEiV/7h1
bFLYBO9YXVW07euid0Of5ieTzop34UX0IXqym95hdNgxfV5qZvVCywZAqTWiAniCMU0pUaqhamn2
qQNj8EO2uOjM5TgLngwmuFFU8GcaMvRuFi9gYROya8fH86rHE8HYpVhSwIWbIKCQpcOYXhflZcUb
01gVoagwNaoO9FS2mgwYzrJWZERFdRmAythwTKO1o5A7qEN341tsdCKHvUSGqfYkRh2ZtuBGtrov
7dQWHuotghUv57iM9aTSiTTm4pACIN5VBC/burIX72u7tMkbeRFeDaAF2hX4TtAX9wrybDfft67p
cDvkONvK1pdVkJyq9YR4PqwvcwNIgeOVJPPyj/T4z+wpW2Bu+qJS05o2OO01tFW2F5Ol29JG38gA
OIg9Xii2ai2Om8qiPRbqCFbUHO9MUqN/Uw4ucP84tpyey7kVMQqfmQFulIIV0RTOv4eJ4J0OXelJ
oK7AJo2LDqXX0tgOEIWJU2v1oPs5f315G0Y/40RMFZtpm/QYFBNyA3Sw/2ZQbDWmODkTxuVOgjBI
LehOnWAArclrh9NvP6b5ftD+5IF6Ioh+yMla9C5R0myAK6qj97q9WsBkcX6zPtNz586esRDjoA6Z
2OOBMSRkm00JwiTZM4iOUXKw6oHz2wL41PNUa8/zmHvDOB/iUns0O/G5jZKHBXHVHDWINYxoW+vR
Jg2SyhUX4MXOrZ+B8RagBXdtbFzKprBHsOfnHd6ART5bqdz+PoI/YpKT3WLsT7aMsTCmSEXW8kaY
/bbnXH2OArPl6amVVGOhjR+TfiGLuzTYLDwwsdXo/rgEtkl8ihbZ6EUsgcwVnDai/EC8y6PezwuB
c/TrgeOJLMaVJgOJu4Wi+JezjYFZt7aDa+UtA9BIYKmb2UFy0+GViziX02RMTdgok66nFK+xl5wW
w3ZhmHDCH94pMWZmDjRdDQxEIWOagjqZXOC1tK1rlZem5e4fY2imOK/0JMfLuPvZu91W3kdevAk8
ct06yjMKz0C7CXlvZZ5+MJYnqrtWNitExUGduuV4FbQ1RksUdwgD57xl4C6PsT1RW+Yd0m8U/rcH
cEDhTPsY0DpId2CEQLYVH7XhgKOTvOUx1miQxFQSS3TyddFtgTdTg8JUYZfSw/m18VSEMRQRqG2V
mML4DHVzSNVpP/eKC/RQzmrOK7siMulFpckrUW6BIR/NipsXzR7OjvOGPr9hCgsX1OSCrjRlpTpS
2jvAIfnZkHw39p1rKD1n0m4tvDPBBkTBVAhCfHb0N1eNIuxBRYPcV/oXrbsGW4oOaNxXTx2qrjNw
KVPHdDDB5qRW6PF45ciK1z2Vz84E50mfoaSOiaA+lJ5VYbkICxFDmIZnyvqrJFUHSZytLqz8Soye
BkImqw3Im9YYYAkHdwT8WzSarjKorjik1tjrt0uqfEyZbhOg/JK625FqcYxMdBcZzRVly9OHFbX7
sgD2fRRmejdktD25O3TDe1ZuuuTxvGbz9oix6SQT+rIJgMYsmvFBLIct6osP+qJtFr3ck6L+cV4c
b0WMOc9boUduLYWNEAK7HFvfWDI3E3XvvJi14SJT0wkBtYOCMU/2vTQBPCXVCoSOrTs5lCI62HY7
imASevL2vKwV5H+gbsmmKoNMUP7eIZapKZGLGMEJeZ3txUEaAKSUmk1hxeTbvkffzd/oHKEtWvM+
2TQ/xz2v5ee75fj6DfTan8R9bYqLJlcqKjPiVdV4scExGysbakgyxmVFtF9LJiiqvwqYkqwZMQKA
UWOnB4hK6iqjRdPYdCCd8FrhvislFQa0CgJYckNkX0xpO6Wo3GJHY2DxJAHgiZKLUNjN2XM68TTl
+1sGsoikSgpOD4PojNfqZT3uplaQHO0i2U44vSay6tqKL6Ir+Tbckmc0e0ZWcZF7sZODuIbzlKIH
8zWc/iqecWD1onZqr0eAqJznfWm2Thk2SNH2VlKZ7nlFXdERDKMDr1QBWzGm0pkj7ObSMDBWJDlS
sJlDwzKylOO/Vop2hkQnI01AjeA/rMU3QVMT9SZmaQeA0UV24gzbepODmrKVvM4CELGduMBC6jpO
7LFCO/ZFMGvqg9GIAAAlw4ztVA+Dw5juD10B6CKB8zPcFfvBbh7p1OT0koM9Vbsdef2F3w3b1w9g
TbUwB2VDsdaU2dX6+1C2Gh5X10qm+KsMxlbHVZE0gYw+kAHjYDTAwgHSNS62bIfP8xPPsnEFMhoj
6jmkVZ+dLhNaKNDpAvetAd633JaOsDU4z6U1BT3Rns/K6IkRU6q4FMMEsao4BbeaQdx8Ejgxyfox
qRoaBkF48C2PBnp2MDJTGM0wuitEPF3QETYnN+cv2pqxlNEtrBPNVHSJsCn9CmNLRqDEaCRET9T8
I0/9frgSZyBKhzfS8pzOz6nhqykvkbGSAje+yGW8gDJpLQDIUijhxfRcNpb8c3YLuD7pssisbA9I
5q3olSDa5rkf7ooZKzpmRBLjSJE+y44g/btB0RpzksMGPH88YStq8mWVjMlM01iRzUbHcxA4g7mS
WIvByaKs9Lh83Ugm3s+LOgDkIKyyfJVtKSq89vnMle1qF3u8HheJfjDjA04XxOb3Cbq7jKiqiZP1
tuSBKvwqqKz4dYCDXYAi3AOiRHQ0f/Yxd8OdjqR3+JtwMH9oxCQi2sIZw2Xq5TCWIoTrVxS+uN0k
dwZuuOihUeW9sHl8rp/V9XPyGCOWTUrRmVFHnESdC8qnfS0L+TYdh4MYRPsWkGKWlsVOibKu3Pd7
WSrsoGtADjY/oi9nZ4TSK960ftj3flWmBzmN/ZiAnWKO0TzbyG5hapXVaZiKzcWncpjdbhKtVms3
Rpd5kTgg+ZrMu1xFIq5InLR/NYdoo7TFpmuLw2iG70aV1Y45aIWlq8umlZp9iNSWnbZA/OPYiRXn
L5sne8/Y11Kcowno8xISAn8b9Ng1keWERt8Wn4UX5Qk7sY95KeJVhTuRS2/YiaFFvBP2NT3zoXwZ
9Ksxyy1ReQNiorUIbhb/dk8mLtOJNGqTT6QJYRRJ4rRITlODUO4mVjgBOG8XGauny4uZtAZW01bI
K8a6VU9oPgjek4BXS1qLb74shTFzfdhkbTCCSbR1g814AfxMN7oi11lmxdfEqmxhS26Td95xrZuj
kx1kLF4fLwIsrAyL544furf4AqCSi0fJpfUDnjlacZFf1sjYvrIMNVnoQKqF8Z2tOtdWNy5/xUrn
n1f+lbj7VAwbsQ1LXwXlhK2kUBPtpgMpFYWa5rWBrjqL49Z9Oq4T5UuMOcrAEgzlM/wpfTaTn+eX
wft9xpwNwE/rVBXKt3S7tHqNf7+2+OXysEG7nhgJMeIQXA6NP5jebF5hGP/8EjgHzoZd0iz2ywzc
b3CQbUW0CeV7iQfr+AsN1lQ8kRESfSd9nBeAydPZ4bF/aEFEImvuNL0vyRbMP1bZ78CAPY6bYbH0
+fn86n5xZ/8RzY44aPUcFnMJ85N/1D5leTHBjBK8RT/mq8k2LNXO70JneTkvdeUFC+0+CmW86lgq
syIWmuQIIki4OxNosqOtZuluwvMyj1vOEa40DVI1Ocpj1BCjXpEu6CVqjKD5/gwhwodyo7t1jHZn
OlXRP/H4IXlnyg43BAO6TYsCejPaok1jB7wOPGR2PEo3w4OLWXvhfVkh47MiQRaAZp0jbthOh5bO
NKGxDd5S+Cyl0iKEZBMrwfwYzSUawHL/QzN83GTGkQFNm4STik2muJ0IO1whR4iG0Hp0KH5LU9jn
lWjdRB7lMY4tH0RMTSYyHX6lMSjl7cNsHL9TnirH95DsKIfxaksn1JLRQlnnHbCcaZ7Wma/LA+3K
N/kdiusB51Ea48wSTCjHTQGLmWDeqHDUH7mtOeSudyI0PGGonFcB4e0i/fuJB5AaXRtFat7oLv7t
aEQHc3Cb84dFP/vMJrKtBGEwNjPyypJTJa9p/UDAfSgKr3Fmd5Viobh0Xtq62/lnE9kMWYHWN9KX
GXGM6IYGvKXB4wVcAaH5YlLYPgJgWptGmYrS/7Rd2g9PxKXZnMqvf3aujNtmPFOGTxMYKrb2cH6B
POvCTrQPhhCQQcETrDGt7qD6kTNYYIPTrMnNcLl59mWlevV1uYx9IZ1eajOA1hxyoWNGEyCYO9OV
X4VbHSMj7Vb0287imdB1z3s8RcagLGOp1UMG1cyU26jZDRGxyojjiXgyGCNSKlIBaDkDkC2jVyQ7
g1hZyTmrVRGqKCJ9ipkeWWZumGGOJMuKHiQN490oe9pQ23zMp9VrfBTCtt7LPeZMmwRCaLyY7tIN
HRsiPo8GYF3tT+QwnhtsYwvyXsihZAdtV3ghOhXxHJMvg+1gD67sIoHpaOhFilxEE77Rct6Eqxf7
RDzjyFUdjLbLDDMiyZG1SJhX5DEQ8CQwj85laiNRTyBBCydLVQDjw8Xn4olg7pJR5VMnCyiXajOY
GkTRl8TfJ4bDdT3ZJ+bqoCMS2ecZ9YhQ9FMAO0fqyDkJjlYrzMUhbZFlcQiF0/pbM7qXTVdTOVUV
ngjG8VYYao6MGrmQWtub6eIJ5WYZeodjSemHfvNMJ1vFONxMUdU2CeDelc3szheUaAdzTjpCl9kL
MLGYvPb+NFqlf14uTwkYqwBg9RkE37hIjSLZqSz4fcRjduLsH9s9n2eCmMXSjEhQv52nXZU+ZcL7
+VWsR9bH3WPb50ujrsaxgh+iT/4cQR8oyrN97xCv27T7xB393++U/qLabCe9GaTFWCYiwszJfFDl
8Rn85c+cVa2+T05WxRiBcGqnrqMpR+N1zKwKPIGTE+8lJBYGKxmd7BGd0o65JShXciTzzoyxDUkG
L6Jr8LPhx4zhDWtBLXF60i8RwIxe+IaWAC+84mU5ObrIJuR7QRTSNMKW1tXelF9TjVf+4Xgntqde
Q2mtDVrcZCkhfpCPXoq5WVKjcGi0hjWV5VO8oMFwVHhwNath58lBMiZEEye1L2nY2ZD3oqwRbXZW
Us4WUmFyIFsVZnHOHyDHmrBt9kPfinWzoAksJ3hghotXyuFdk/W7yGw5usLbVMaCSEJuznHd/O3y
Jd90/2Yj46WI1vPvKgjBRBDl4F+qsicvhFqpxSZGF8HnQzb21ed+E95ozvgcFBYaYyxhV9mxI15G
D8vd+c1cARuid/0omnEymVyrqNsXxBl3tE+h/xDd8gZQKSh539TP+T1KRugKGwGqcRNyH7TrR3kU
zuiOkCjKvFRoL5nGyg0zgGFL1Q+gpLpFNP+RpwM8rwZGIlDRM/amCubBSAQ406mb9kIc37YFRhsX
winv/cJaH+Uw1kUyZzmcNFjrcVdtNVv9ETm6a0TowVA80Vdug1seydb6Jh4lMsqTpeFsCBosaRQf
OuHCGHSvIdtejm2OqqzbsKMgRlW0bmxSvcZpUVAXtJfYSfM0WLUMMCwDXCWNXaBrgfz1H6UyOjIW
NfCxafJee6XT3imUM0U9Pz+MTgKWPtPhvYnWL/1xmUy0Ek9JM040qzTvOqArdz699HC1nOjkFzfv
KIcxLklrdoDoR1QUo4j4SFGKBKt9nXzhsfmgk5LSRtrRjBI4CLkXb62wjmv/j3A2WVDEnaQNEQrE
yRbJbzsrrNQOD9pPGo6NT70VPnGOcd3rHgUyrxoAnZqxpFcU/QhRjJtcgflga9wrd9llCCRbPbHQ
EaHzyqjrzukolXnMJJNGujjFMgvTIjvsL1KEnS+jw76zggPNIRhI+YObt7LSqz+MNI7SGZuTS0It
RhNuJp1SKB+DDU1fGI68EbdlaQ0udn8n83J26+nmk6NlLBB6bwD3OkBq4yxetC22k0cRnwJwTvVe
5P8fade1JDeOBL+IEbQg+Urb3TM93kkvjJWj955ff4nZOzUHoog97fNEdE0RhapCmUzpJPid33Os
mXe8jBMyIiEy9AjuVe9Mr1WlcybmlrnwOgXvTZlfnhIED31ZN0UJo3UfI2U1y6oQt1AOHFD95NYm
gJCD1644iJFvtoPVyae457QPty8LoHF15IWYsWOHigZKawQPJIHhcna1g+ah8OoGh+CR9ouEijtf
sPkxL/LYzpS4pHi+jrgrSdzaRate59ja0KKMM/m16c9XYphvOY65Xi8p1ArToxbfqiknFvJ+n7l8
U6yHqWGgj5ckniK8dTlv3GS7JL/SgLlgZUTaRR2hwXgaMAZrvU98P1RYOg+fWzyQskPlj18pcQOC
k60kqMvzavK8s2JuW4aex5h3+Bdi8VOjHhrj0eShd25XBldqMpdLjaRU71XUWke7d2dgcQd+j9lO
QOMDDLK9RhfW5yUVPLWYWJ8BYWgxK4zTjOOzKnzT5fuZF9l55sEEdtGoR3B7YO4xFs+58M3kEdXx
VGDieKRNpZ4G6PhNinIrRt3tMAAVylQcTmSjRvarS/rpHd7j/Dp578RqSFN8quRau22OyiH1kbbT
mRmCjA9oghz2h+3C9MUc3guIK4GhFqZxLENgFFvZkZx60LfpLhglF4AHxh6XtIhzUO9T9it5hhbo
kzDDxGs3vAGmAxAkdDdHw7xyZa/0hMTiRs7NuL1SkXEdSlzJQTNpeFSi9o5Jw94vv6enAGNBvaP7
7ZGOOihgHIwd3mzX9gjbSjTjU2Z1apYoxYwjwZT9uT8VR91LbgUQUcS6u9yLHjptz/RVpB/3DWkz
j18JZjyJmAYlFoWRDy7GUS0wf0ucoj4OvMYN13wYb9KV0twmDY5Tf5Q8E7Mc6tNkV+8JfHXmfc7t
S6jLwGsBte0vY/AAQmvzGRtdDhYIBuU2EQ8ab7qHJ4K550ouCkXezBiVm28k4S1snWTgHM32Dbho
waTqckqqMZEQkLGCYcVAsZh4IK+/8fE/RbAJuT4Gc5HFeDfGP9RTfEXs8nvyhT5y+mNkPYe3fNrT
7UQROwr/PRu2hSe0YwvKRpzN4OlvaAF5wUk5hM9mZUs/RIe2GeSH8cAFiKF391d/eRHL3O0eAxdK
pOJjqn56g6GI+/hsfqZsEqKV3Euc3I0GkT1hzG1GCzEpFhUd80HoLHW8zsPXUf+rx6ZNxNs24hgJ
C0mtTFUK1l7cX6W8JeQ4N/6+f+DYOYtETYYmSY0Qdl4BmnkeEjsVX0fexDVPCSbuF5lGMo06ITO8
MuYbkdfd4v0+E/RHCUSVrQyb67LnOnpQ//+FV5SzVjbNOAN9zA2tTvGRcgEgj7Gd1oC6//LvDoLx
BsSMdTWYkNdWU+10UnSfgi1LywfOMDrnvNndXSMW+gTDqFAl9KT0bSJexiNx265WXT4Xu7wLOq8y
1LBW62B3d3I+o5nlCsgqiwboULlzMo88PNLfRJ+ft99kbv8wRuFcSLiQwfPiUaeDbkZ1mEHzWNwX
Pm87k2Nu7PJu3OWyMZWIdVN/ipM7tXjbN4XtsfPVB6T/wCo3StpRBFsNnJnoB77qLofgoJxoQYNf
s9nOiS5fjtrLSpTRzKCL6fH0VeTvgXSszCcpcIn8KGEuIIGZ7Gu2aX06CDJFXaJLO4y0QhyKMNZQ
kp7CL4nkKhiVVsfA2hey/bLWVdEgBOysv1BUpsIC7KFmRFXW618o9FAQ+71Hu9zyIQbjo8Orum2r
dRHInFcXJtiHp5EcZMSVeZ+og7VwOxSbVqfrmixjskKR2cBK1DxLI7p9kU7PxnzX/P9YLHByq99n
7lDdVcqSN+j1LJprNldEcyNexrP9nS4qMHFzNDN5jIHE4mT1bIuLbWgRFrg5NfnN4LzSgzkMrUoK
IaPbInJQgy3kKjLuAdtgBdKNMgwcU9vMrleyGHsuw2lUwhBv6AzRUxtO+VS5igZY5Id9k+adPRNA
ZVUr4z5Dq42Y+alMhUMUcffc6fn+ktSsdGGCaAYA/aHM4Qk6r3yhg3moKX6mHICJ2x+4zz+eKbAh
NZc0gpWEv/vPgJMFKaYJUky69UXL1N2zyWVd4h0WE2HzIArmVA1Q86+9nnh5CF7I5LkSfvyrs2Ij
bBkLSzjR+mxlYnH/KuOh1GyH18tBseFVDY04oIhxTn9S70dXtlN0uA1H8s3Ipv3t0PmjgLeSyLiG
LlMSw+zxeg1FBYsnpS/HkbP/1Tj2wMbURhnkQKBtoKB5FvByNB5TLmbWdpqw0oNxDbEmd9pkIE+U
bnv3faHSAe7YETBQ9nwg7r/TiPENedgGaoLFJKfpa0sXnUAd7YG3574d61A8RvqMYU/CIjoCBYwo
Q0kfkfedQ3sg+XNz1b7Jnobq5HiYOc+FTed6EceOpihLkE2pGIHJWDddrTqM0lW3NLY0LVY6fd3/
gNuGvhLGlJIxvtsK4Oai+yHN9eLkYLYmR+WMXT8sLesOH8R/082uBDJ2HoZSMoQRpg7y8iED7Vvv
7WvE+30m/gHBupjDBotR8zxY2XCd86YieQIYA1+AHFBIGXzPnB6i+cHgNi02g8TqCzFG3UtaJWfU
qEes9AUYJCxtaPJD8DFTfcdN6zc99koa/fsqOSVjX83DgkkJPbLIuUHNTLIANHucRDu4Nh67Fzqf
rj4Q3rTidrluJZiJhdEoB8BlQnTSACW5OJVHAd2lq0S00mv6qmj8WbcCVzxEf1SGXUlm4iLGusu4
zPG2oEh1yzFz6AeWH2lJ1PzEq8fTiPdLyF8JYyJiLeVEigdExFIj18Mo+r0KxKqaPPVd+FiaoydK
dM0j4bSINn39RSy7GBqChZpIC2V1k6fjrJCnKp4/yc3ysn/bttt6BrZmVSLqovh+yivzaYWxS1UV
u1hdUVoiEZxwyN0RhA4jiATTQnwhWmmXjeEUpfbAkb19US6ymXPMyj7G6NT7ObZ/UdSM1NZS1O9H
B4mBb/BIxrf98kUcc5JaFyS1UJmopvdArY8+DWNvZYWjCleazvms26f3UxTbKCCyGBa5gCAaFN80
AZusnxTZ2/9623Z5EcE4/lLXO6MRcXAVYqacvrZN5Cy1G09XJLpLoscp4u6scs7rvSm4shWhVpTR
jFCiasB+IQOeHJOksT3Z+kk+RN958BgbGEJ4bF1M8x18ZSWulVpsAXQQF/+oYkt7M73sqJSW7iHx
thKn+VIdkgz4UsliNS/RIRisP91uN3RDESkaicLW/kZRLasqQbSgiz+TQyms5OPsEY+/5/SbPOUi
i3Hlg5YXgVzh6ZdjwuaJQtdQFu6huKGMPJmLmlDr7BsR/cVfndtFIuPDTTLIi45xXScg/TFXDEeO
yuu4kb2h4+XH2/Z6EcVc9hxpHolj+iEjPwBVfRH5Idg9c9DvxFd54XFTo+0e9eromPuu13MWhQPc
y9/bRkDtOidO6FPomv468hogg4wO+GsBidDBtMQvf0DNSS34p87sM2dqGqFLJOis6M9aa2vq2zhw
3MBvEsCLDMYPkGLQlrZDIYec1ZPpYcdQAAuk3XuUcWR+bfBI5KFr8QyVLSUuTd0mcQT31p+aa817
nx0G+KNPG6+pp93JnIIsx3bYh08J7CgijCiJzeliD4IzmFd1dOgSEB67k+51hNO72I6KAC8jBKB1
wABkktBZrZrJyDH6pi6HCiAy8+OcvNXld031tbF2gflklfLz/l2UNxPTlVAmMTVHoyrKDh5dwVRa
+iOwNYvO3cUY2p/vTBeLDk5z6LDtCCgdC7uA16EN3mJ//7/Y9Airf4JJXvNSk3C0MCchuB+He638
mvUqqMk4yvLE0L+vfLsyRFnd0kKKJr8Mxv3cfUqKRxV87vvaSJuBeKUO4+BIIQxdDig8cFdhsm4A
0Zns9ueUconWb4Fn3IK7xlcqjliedoyva4JK6AcFOXmifDVlK1dmW0uOqfTXvnY8g2EcnNgHQw7W
OtTy+1c9K056HnIuAufzsVnoogeRkWYwyRjbmn1kKeVN0qicr8VRg4UgD7RgnIQEz/Osws5Tnx2y
puFk09vdgosdEJrarOxtjMyuamjq0nmGD9BXv3qVH+krJTo1vO2h7RLKShjjPTCYX41NDaMDhO0L
JlmBhSnfUrw0DUMivD4/VxrjNlDuAOsHAWLa4NF3GNAL4Sb0M13h5ZOMbBsEBuVl0ANqQHf8+B1r
0gd9QOEo6i6zevWmN2+FiFOc3g4vwAr4nxDmsKR+wGLPDLum7zvVTl2AtdjVFZ0ro1jkwtP+NeLK
Y85LmUIzEgG2ANodinXV2kFi5bZqUQ8LUj0HgDIciZtPkZWGzJlhX2IxegKJlBoG99fBgM0BdFq3
JRaiR48OdY+FlTzPXMnbrunybekBry5Cmgp61cdIikY7w4TzMbKVq+lVsGsnfpqd3KOUrMk97xHN
MxvG3SdVYARRTG9EZIB6tnSy5jqZOKFr249cVGN8fdQFRlovEAJs6SyAKwl4IHe8Y2P9+pTJYkyw
sjG0YEPsjj1QAMJBtMcltZU8dPathHdUjHsX6iXBWA9axGUSuqksWWJwSrNbEqXHfUEctVi6vCWY
9GaYYY29Pt0WWnhd9B1AsUvLrCZv4na4ts8J2IeGJspY+WL06uJh1iORdgLn2B0WwQ+zxt3X6DdO
8acMNvNW1FCNhBCTAuq5c8JD4QlucdW4E9i7/4EL3j6pizTGKxqSVgvgvKH58IyaX+HUtnCTATJP
exjQrAnt9jEEphTHPqi1/fJ4My9SGTdZp8tsljMGlwIdD6jcQrvIkjrZNoLJHuUKKQcnim7byUUg
4yf1QknGPJNkx5yugt64IlnjmWZ6MMlky9y9um2fcZFGzWjlqcCcBaCDCr3cuQi9roWjSjsnWVp7
31Sote19RcYhqmm8FBgqoSuyfxMa0OVyPhgRTxvGAxYANdUEDWVzINdaYWL3MrhnK45FcG6WyXjA
ZQbidyfAPy2q5GmlaUuiyLtZPKtjfGCXmZGwNBgjoUux8+faDk+gTuuwijS8UBJU85P21L2PYfD6
oVtou4q5MnjWcdQYXDYUGHznUNQZjMOeQj9zch98KMDb1R/GT7R4WD2kgKbQnlB5/q7zho73zxHb
lx+tEnzestZVUH9pz6P5PVPuNRDv7pvk9nzgT0U1Fpgvyrs+nRv63j216F8i0Jxzf7pPz/KxBZM3
kDce+SgmPM0Yd2KYTTOEKfJILfxsxH4cAI2P9BzV9l2IJjIuJAy6NBhMXOrBPBH5qatep+WskauJ
x4bBiQCayLiPMgq6HAy2+IZIsVQkdcOV7k62iRUc7G0fOCdGj/33XkRj90jlzKxHUNHBWS3nMW0s
dX5qgXlflp8aebD16dCC+F7gSOV9TMan1H2bL9qgQWiXWmr4LdBTSx8PaXdaRI1zcPshDrNJH+2+
aARJGgb6pG3e5uywYNA+CV4Bz/gv5TDupZeqZFFGTNgQ8VNNrExLbFtrOfsxPGUYR7K0UUviEIFM
ra+18nUanFzlrYVvbRkCxl/CIK+qE8lgWc+KPkflwZz/fsVgwgo5fu0ID6mvooSzvAC/DyuUGmbB
C5u3GrNl/B9kM18RvSPsog3wUpOX3/R+7sfXlKkjARpY5vOkbZjhB2HM1xywIkP0HravzGJs1Roa
D4Jg3Hdi+SVVjGsjjZ45t23DVa0lsmWJuBHENASyNx4xog3k1PIFvFseYMmrqyXHagQINYAE5vCc
10Z4/SCWSfPiwhyVKEX80avqsSvAW5WOnAjOOzm2UKF2cgnoIzrB9iLbqi0d0jMQ5FCoqEHfyVOI
K41xxxqZNaMfkCbPp+G68obDYCm+6csoL45cwg6uNMYlJ50ggSxNoqBmFDOunuzQ1dw0Aki+4grH
sHL37YRnJvTvqwxyUJsk1Fuk5Y3wOQmvY+lFGzm9aJ4IxgWXXSGlcU13pNPX1HgR02ttuN/XYqt2
9cHsGNerCUOhtwVSxxGTwu3NO+nWG8D34UDUh31ZnKtMGL8BBO4UYYyGZ+GkC6kbARE4t4f5KYhK
nqVvhMwPajFuA4BbugR4UyxBxE4sPEyzC5YByyzdunZC0wLJHUCAOUI5+rGAkF3adq1IN8zl8i7U
n6LMNsQrAc4i5XFScgxDZ3xFlYjzOHc4NEMtrRR434V0JKig7p8XT4r80cKXWSzBP4Iy+qBej/1Z
DY515O2LoJeSyWzWx8TCN3TaENRyhte6hkZEfNMOP/Z/f6v69kEA4xVGUyBTllDzBg5GhKZnCISv
4FFCk0MEqxRvL4Urj/EKDSnDzjBR7RB9w49f/t4bnG+bDKw0nV34fwCqC/2QxIsqnguyzMgLG6me
KwF3StMe1PwTeKx4Afh9nODXM7qIYLxQXagdZQhA0+ZQXIt+OtvJU3pIvNSfb+neO90+D8/yo+73
T/yJsG0jvEhn/JNUJl02dsi0h86NpsDqBcVCTcnft5Ptq3uRwrimvFT1VIqhYyJ/j8dP2DoXuhtw
9ijmxLlU2xZ/kcQ4JhKVylID2M4ZJc3N1eHeDEeeT6cXc+fE2JJbW45kiOk7SJIszLiBsSK1xcfe
w/PETvk9AhrH98Qx3khIIlGsKfJSUmKrkyYWxW3gkCeFElE+/IOxCY5NKIxjShK9MJUOqRJFLMHg
hpOWtupM9uzQBU7TATuAw+MU3QLzWd80hclmjHZU2qaGUDqrsTgtOEWR+X7O/QYrW1joA7qNL42W
cJwfeD0Ejs0ojBNLwVufYo4CG/11ai2yO2E1ZN/+t7+oQREPZFRO2R54M4ykzBRYDBGUgwD4HGOs
HXVQ7X8nhlEkEYxpKunBqfJbV/l99pzz2pa/SWguqjAesRzHXkCpAVf5KLy1fnyeTqpXe4A7AkH9
vjrU8/1q+BdRjGec5CJNR7AMOdH0mC5vOfg41P4qMfLDvpytaUjY3kUQ4wSnNi+DoMV3o2Ux8xYQ
wafYr99ALoYhEwlTkIktHTMMYnLkbt/si1zGLWpCarYj7dAuGNeOD+A5AOqR5C+4abkj/MmU+wc1
Gd9YC3PYTfTlRYzHWb4Kl1eOPvT//f2BEba+FvYL6pcCBGD/vABqL0haFgesIqlluuk19uwfAOBS
HhUbLDR/BM6zUg8zuvjvVi8GoxbjJJlxjQmWBgB/e5V4xFnuBze0p+eZOylOv9aesoyXXAIlG1UC
1pu/8YkpyrMEAG3eTMfWjNAHtRjH2C6FVInqeylidtsHTCT74E4h8MfJA/XHGdqOHMPkqcb4EXFc
sipvcB9k3zjRJ0vvUb4wHvrNb7K5/9k/YQtvkWzOWRDhxMCP4OoAsCajlb1S4CiCPbbkOw9OaTvX
kiTDkLEJRhnRPpqIEBIiFAZ98Z2Jb2IacTnQvkF+Tu3xq/IQHylylPxKCVEBeyJyJqG29V2JZ0ym
awCzJk84SoroSez0nvbGNbd16Hh5CP4yjmPbDDsreYzpBH0I5pgC9zGfzzGaCsJdvnAHSzdzu5UQ
xljGIVrkVkdsa131FJxi1xgt8Y48FlcY1EX7rPSK5w4MJbc88+Fpx0SiZBZ6sy7QMGll6VaJnSHo
v2RV+/9P0WDE6GIyTBACYogahyFMZozOyXQdZYdo4NQhtuPPSgYTfyK015WmQ8Vv8Joj6MEe0ZXQ
b4Sb6kBbIiNArEliyzfZmReBNi/6SjATgCSiFy2w6ZAwvF90AcEnOuQeD6Nju3i0ksNEnj6T63qg
MGaUMJ7UVnAMrlVrji3DE63xEPAgjjh6saWCHrPOSqO99wXpDkfqN67gqweeXvJmhnLR65dCASbu
5iXF9wvOkjcelKOGuEcnlMhR8mXwVcQ+2DEw99eB7o1YqqdeFXb+Gnu8AV3OXdAZz5IkgrroClKl
QXEi7bOkeM3wtB/d6T3+Jd6tdGWciawXHVA9Ua6YlGs5f2gzzu/zviXjRwJhNmKzwOCQKp2i4piD
1anAkGTOpcPmKcL4DSXsjbbBdJQzA0HQEm2a7n037f5NOokOnVHi5bG8w2FcSJ6CBr1WYI1tcNOk
53bxVB4ABS+0sMSpIJAXCupGcMNmt/qEhsVRPC6Y7ldcYBt9z+x9Y+A4fZ1xHEaddD1l5XSWwa+T
L5gwRAVr0m9mlXeVtx+GK7tjfEeCzUxVoaY93w94/aLdc9U4WJW6olBek2ahC3TG9pBT+NzGIL01
OybPost0iqzL/YTiiHhP83PpMBzkb8Npsemk9Khbf/JNNUUygPurKTKjaCsIwHQd6TKYFFt9lliV
pFt+PlwZ+du+pG2D/CmJLWDkWaiIxvuSo1RYQVtYw7xYc8NrB/LEMNmWCBiOogUnrTPNk6WAxq1T
MZ8xjJws5ze2f1GHcX4AiFZlQ0Za1bz1LuaFnNiVP1FmmexBQ0GGNw/Hlcd4wlTqsqKqkBJMXnQn
uhhi+A58aBpiKBl8j6nDb//uvBjXWMhLmo0D+qra0rlZZbjpnNoJpob2xWxHzct3ZBzjIrZF0tGn
/WWahnK78L7ftv+9iGHcYTOSIhZ7lOj0ofAxoO50Bg/wkieCSagM8AIOSzvR0edvYy5Yk87JCreD
1UUHxv/p2LubDRMvpLkYfa2c3jSCMC9qdqFHj/unwrtFjFuQx7zoUgOePWtk18DpxIlwJAqP141n
1Spt+ayez5EIYKuhp7fImfEYi1HWxJvWpVkLHieP0nFfLY6xsZCkZiFoSk5LwoP3N4/c+L52yns+
cyxBZXyD3hFTrsBk4Jh55EltiNmtmvOs246FP21BZdyBFE1xkccYSFDCyhbNt0q9ldSrDmtvWfJ9
/6NtFwMQHP4bI95ZOleHpBTS3MiU3KI/5S+K1+Ntvuh28mUA3yjdFV5QvefY32+S94tM1i30TaSK
Jj5h5+gW7f3SpZbAEz1akuXNiXE1ZLyDOWolKLWRLJkH0OpURwrZSV/ntOBRHzWbX+/mXDCVcRZy
NHbZQMuMinHuYrcZvqozB1GZZyKMuyCdOM9Ri0iYxscp8IXkvg2xD/VZMjkGQn/o14zlclaMs8jU
DktzAzaP+6m39KZ7DEz5a6oFePiDsiHrwW79jWOS9AbtiGQRE8xRSDIhgCuMjhj4dyf4jN4JMARP
S8K8oQfOdWZZPdKyEISoQ+gdxIcoOy5/VlMwdI1yrSuEHcJU23jEgw7op6SW3LRvr+UYJHElD1b/
N0ntRQ5jEGESjK05UcCRv0DgcSO6o6+/Jp75oH1eTiiUotZW3BRu33EHj7e/4EUyYyFLGVaRBgRZ
Jyxwn/PlNldyjkP8TSj5nwxspn8MJao51rM+4g6P97NNr3BpC+iQZYBH6+zI5SUUXHlMoimY6HF3
I56+tTvbtLI2q1bgVG5+HG5QkT1xQQyoAr/a/EVBJqrMmdElaoiNJEpqBUR/LIDMaNM2XPrE/dPS
2ZFLQP7FEm0dOXn7TTX+apCr/9H1vahC/4NVRJE7sugjyMygyugKVnlf2tiH8AW/vo25HR3uSTGx
RA+bXJsyJBmiL4LpoQW0fPpcHMbYoqkzWkjuvnrbWcZFOyaalMmMwfcoxHrakaK5pz4tLvPHb7l6
MTFkiCNlGeQQxZdj4Ivn5WB8MwundUanvovcAiP9h33FtsaMUZe8aMZ4kFFSkwIYavCEqkvHBCMn
o3PcQD51tDMBqHEGiqOKy7/AM0jGfeBFh2y9RLVXThY3qaITRur8fdW24/FPzVgcdzNowqimAUVO
TqJ5PevPA29HeDt9v4hgHIaMKaI8M5FTV4KXx/cBPLD5ZdQ4dV3Ot3pPrFZXS507I5UMuMFS9mf5
sRHf9j/UdmYmy5IpKhJY4Alzm5oSUHB5CgG0n4Bn70mwu1N+pJQpgc3rXmzmMCthzFWSagHrIgOA
x1MjsZtId1Kls0VBtZrq6zi+7KvGE8bcp0ZOxhagsHhiK4IdTvdBd87NvwgIh3mStntCK72YiwRi
3wIrVPSUZkpYaYWYKqLFJXIEzsFBRQ8DmcA1eaPwlPxp301jX0ln7lPRdIaoBASPB2DvDHpvV3lr
1VnNcfObBn8RwxbEgfXcA7+xV5wlb/2xavx6Cp5Vkr/UUsyxep5VskVxsyDVkI3oy/xvkgPh8Up1
TB+g5w7h5Brb308jMpFNRUQh8GP4KuTWJEGMzLqcnKR+HVsnTu/3bZEngomQ6lgVIoA4sekp3vRl
YVXxaeQRIP3GCi96MFc5reQ0MjV4pOi6w9SN6M92eKhPNZZjZnQiH4vXAQwkjR8bWNOJATG9r+Om
q5Iv4pnLLWdd2NTFgDcQ+iXGvR7z1oJpRvRLxrQSwFxoaQS8Hrhs/jYK40Qo6bQj3Qj3hVud/wQs
W8UC8k+rYO603mtgGBTRSxAOizcca79BJ40OAvwT8MBtX3URxlzhKiGFkneAjOuyxG6zG6O9zUKw
hqdfGx5M5ha2BRQDHRdAUolhsDMOpojXlpCiRkwbdgVmvnuvPaJnwX1obRv9RRA9z1XsihQSplMO
QRE4hgzjpeq+NNXzvtFtylBk1TRkFXi5hPlwQ6qZAigTMau3HCvpWUhPicJxD5t2fRHxi98jgSgX
NdjHzeRBMq+E6Pu+CrzfZxIJMc1yPU/w+0Kq2WKUenNGOIubm657pQJzEkSOSBONC75SrB5GXQI/
0F8hcFRKk9dq4SnD+NImN8VUKoAMU6d3YXXf/dlw5koV+g+sjKqWhpKUFHomzB5D7EQLYWLtn8f2
w3olgtrcSkQmyK1mmKA5jCO7c8zbBfRgJYZAQdRFwPeeHOTH+I4iA2C+xObI5tizzjrRsQ0ifEA6
GodhLnTgEi+3oy+0E6G4zTnyjQdeFZVnHIxbjYRAMPQA9hc3oOnRIyfuXUCVpBpn6Wo7Pq2+K+NR
ARfY9TEJaAc/e4oPn2klsAWZnU/uOis/glAqsGRsKBl4dfA+LO+7Mn5CakKNKCFifIV5b5A7N97M
K9BtJy0X/dhW30BAWBnHyG4Hb8DOeQ44ROOppmRIrvCJN5ezfdEwBqqCRQJEkcypNeDF0OURwnQ1
PtdxYAdA49g3xu1vBuJ6vBGBY8WOVhlmnanzjImLufim4mmQJY5g/tiXsW18FxmMvaPqPQlFJuNx
rX3t5h8Ena82vJIy/c8u1kUQ871S5MgTKMzpnNiE2WDJit3gTrAzzBKWmDwNUFMK3H+nG2PveQoY
xYSApxqlLIsIYKKcUVQFwn9eHvcl8U6Kse4lX4gu0RWKOjmIWCnMDzXx90VsF9WVnx+QfVIX5diP
EcUym09oS9CRN8HtTkJrTSdssuO5iMlq3kjCtpFfZDKhsVwAJy+NcPbR3B+kKTzpAZe0jx78L1nl
Si8mNtapboQA/oPHpVkzWDWxlJbdTpZ8bNzFTZ8Ue8CqleBo3/Y/KMfy38tBqyiTIuETRREXWMAM
ST09CcWpaRWsCpm8eEZPf09DJmSaQ1QsMoYFnJfldsYKmXYIjqMr4rUPKikrsz4lN4GVhdY/AMag
Jr4nmhruSslE0kY1TXvsHYQu8XWPvkUGsE3eRIVF7mK/xepfaIMrGa9VfleG94kZ56LosjjXA5yL
UVy19fUQa7iCspWEh/2j5H1gxrfE9Zx0Bt3C+l/Tm1YI+Xs2m7cBYwgikZC7y+wmFhawy07rYTEL
Rljkoxm/7Kux/TJYCWAMJRJJICw1HL7qU4jN0ieOdKJXmzcVs/nBVoIYswAyS95NAp6KyZE6kuGg
YGaQ/8G2MzmVyIiRCuAl2QaxoUZzYBrIpnDFzMxesF7Wfi++NG6PdWjyqXboGE5yIq/hLY/JfdMl
r0QzbiWvGmVcFKApFHHmYN3MVSYZJS8e4sdvzuyiIpNwi1E2Nj0F0/l7p1Y6NIf0+I/QSbfN7yKJ
sY5FCKsEcxc0fZO8FMc2vXZX1WGyBR9PPFfQuGvsvG/ImElZVmZblpidMha7Nb9PqW8qnCEMnlKM
i6jaRZm1GK2svFxcNdKO5ixyIidPBOMdjDYJhZESn5gZENrG5nud8shwNh3dytiYTCOueiMrZrT0
9eE1aD+bkWmVxJ0IL5TwVGHyjK41c9NoIUdur0fstC7BD44L4khgO8GTri4LSTDSMYNh51R5eHUJ
9ogH63Pn0q6LcfOHqfTl67EN4QwIDgMx8DpOp9ZdssWNo8zd14tjyRrjDZQyUbDpDG8whVdBdL2A
LjXmvPG3nx8rNRhPUC7igr0mTHiBCeCYuuFpHNHMoR4OkfXIRZLjqURPchXa+3E01SWuFEfMJLeP
WqsSzcNs9pzEfdMgMIwgIdVTwGTI3B5NrDAlGuH2BNpNGZyb/tP+yWwvo60EsHen6KQqCxG8KSlj
ZCe3+k1naXBp+SNv1nsz7K1EMddHLdpWyegmcHZtnKQDeBr+Udijn4RJutDOwXsWtWyNkj9+PJkR
NJOT0Oaqk0XPQ2BFpLdrGIDickdFNmzggyRGIWmqp0URQtVpc5BqpIIFzA8rqTqPc0YbvfK1HPZl
LcpxHxlGpTrFSE5hJNhTbNw0eWvPefcU1Z1Tdcqhb7SnSe05rQjOx2QZpeQkqkSlSlRHGu9Q1w50
WyvvWv3z0PPm77cu8ActGSehh2JWDnqDIvB/4a1ofVtzddhi7Bn//+P+gzDGWyQLmYdGS1Vn1EGo
Wi4AKMLIjZFyHN/G9f0ghvESQrkUVbkY0KC8G2e/5a2ZbUS+D79PLXTlhUBqmMZEE1RnxgOmjF+U
+Tv2+23V5BUQNu7uB0H0H1kJImAqSPIAWEsyYOK0g3EcPfPET1l534txd7NciEE3zLJTx7E9ardG
9bh/l3j2zDgHNQpLpWswZQBuWE+IyGmsElfKKkc2yX2tybyATu1oxxmxYI/ENAbMQun0TZHcUdbB
4FvtBI+00tecAzt9/VfqsbiPhRAnZQvWQMdodauXr0zJr8S/zNkN56/7krYKImuLYCmmsn7oUq3F
zObwtboWLODZPDelE/0IgCk9H4TrsrN4TSmOdbC462aoVCPR6ceUQkdTxjtwTB05alED2Dkwds9c
qKZ07iMYCGDOv9KxWsNZ/PBcnk0Xu4033QttYhu5pTwNvMo7J5yYjLOQYzmdlxiTh5qZ3ygE4KDz
7PcSb5Oe4zNMxmeU+kDGoc4Vx+hzqwmvxDG0M+nccVML6rD3PiXrM+axDIUEDp2CIBBbOZS2gcka
gJB6f9aw/GCPjOvQSNEaJOwUlJ8xp+SA4CCx6fMMw4cAVwLm7r6h8A6LcSRiLShFs+ArptInSSgt
I7htubDdvKNiEowxWwJsn7bqfysS6WfjE9ACDjpeA6LT3wJJ4i6zZ5Oj2hZq/OpTYnX6o7M32ioj
LdiNnHDG+HDulr7yIGMhKrflR8pxQF71I/ZR9z8oJ/5jMuuj1KmtcqAI0sHRM10VqjGPJR9TuuqO
oQdutrH/adER/iitF0hHDPBZwjjBfYENlMQxjvVzCuYI7WR4iRuDApS3LLrvwFR2FlFM2r5TBNyI
McaE4CxcxQnhjFrsB2qVxX2MmgI4J2IMgknUllKAMNClgNzj0Zly3L/KdkeyOms0vY80ZGsjxkUz
hyQOcegrtcCnm1/rA69Rt3/jVJFxJ12y6EsqwSqjKbUxOWq1KGsF8ad9M+TZBeNG8rmURzOEEzZA
DRrrNuWjycJjrD/ty+Fpw/iPqonbRk9gf9noq9JjUnv5/B/Srqs5bpxb/iJWMYdXxgnSSKNo7QvL
kTmD8dffhnc/zwiiiVt27aNrdQYgTuPghO6HbRNrb7t3fszAx1TpiVWkFYVEycf8uldDQP5h9GlO
M+QRZf0kdPw93KtshWQpexlpTUl12xosUpJ+aq06ty0h9qGf9dpEkPJRsze0nLhhOvrD1PgknXzE
e9+0aApaIz5rWpo4phntkGc51KZwmxnTMZ1KR5iWY4y/PJXJvRShVUO0HFLFN5ZJvJosgR5i+i4X
EydB2JhNyjEzpa+W2juJWdBcUDGDlGZ2lEUPlqJypKQ+xMhC9WNb2nIxOFEFQAuN+7mugsaQcqTb
yG4Spn1C8pdSq44Vqb04Sm77rPbmqv6sazOnPLzWjSpZEiqaJl6tsmoygDTFykDKeFbR80W5N8CL
NN+UnSN81tHzraDtJlVtQ3OwC7yjuFaZfmeaeQwtM0Z5646oOCeUET/x+kCHeN8uvKeUsd2ectOE
p/iAYRLoRU5cwQiK7B9OztXSKWxePS6mtKkGsEsi50BuUI6y1RJpL+0wg2U+HV8E8VDmuyQ/V+P8
R3fOlWUmFmrDuDNJid5BOSA3uO8OM4Qq6ORF5uZcJrR1aEFDkI5hH2TVGGNCqpjpqCLZmkhvUz3Z
Q2PYUX6etT8Y8YDfXwwxSJkYZTYXOTCsWRwCidQI/W/b0LJ+kV0sMCg5YpI9TIcFGQnyaqKlVOBl
89ZTHhcDDDwukpKWooxuSxJ/kUI0oGT7ufk0Wy/gCrDl6S7RUM/iPXJXY39JprT8pqJKbE0ymsz/
sL+RkcchZ8WCNO9ZFV8M0zXCb3+whVfGmEMfF2nYaBP8HW0h+zbp/Sbrg20T6yHVlQ3mxOHBvtRK
L/5XmXOa7+FN/mPwwP236441148pRH3048v+MeduCc247w1kO1p38f+V9QhvKPFN6kU+7zG4eoFe
rY05gobVN3pD0O7Zjw8D6Z0ui2zZ8rd3cDWaujLCHMMZEg51OQGZeryn68StQV8ijPYYnoblwbDA
qzZbzrbJtUEIoPFlF5lbu0GHLgbd8MoN/0Gnjt9Vjngf7vKTFjRA4nnHfcqs4tLF4M/r4Qp+1UnP
wnzES14CN4VdWMlB6eZd0SrnUoi97dVxXIwV0ImNoYKyjYhbrs09UUYVPhf2U0puyNL7ppQ59Bre
Nsk5KKxsIzonKyWygPECCUSImVX3S8IxsR5pXW0hc4MOUJvE4CB6u2gJvDiYe+1MRWxqSnLNGYRc
hd4rUwxujBopk6mUVbdXAk2+m0UeHRFvv+i/Xx2HrOrbEEIKqiu2fp8eE3OfSxx45504BigyQcvq
IjdUt2i+LuKNutR2oyDwkHjOREFgA5FkBiRkYiakJBZiUuEfM36EMLFdCF+n6RnvP3f7mPHWxEBF
ErdNWlUIts25c0RJcTIrtkvBcludF2rzTDEIUWmKMOc1eNPA/WWL2d6qDhbqd4RwYlLOSWBJLvqY
mNI0A2KzBYLxptdKIggeve194xlhnv3mMCpaOSJYkeQbCYHKVH3Pli/bNjgb9oGOMzaHVtdMHAOy
69J7Qz120EjqB05U9JsY/hd0s6MUGikskjSl5gqlPTth0Nn/2JId3qvo8KS9s9Nnfsqct38MHgid
EaehQaPKaPE0c7GVtvC0XuNcS+uwc3meMJ9pyqcKDGUomMhK6EhhsdeT+GX7K62v5GKCfsUr4FH0
xZrSGEBdiXtCTml4KnnN7GstMe+eOgwg5EZRaGmDwHXuMr8wkRycun2UpkHe1HYWyfeZlAe5Wdta
lntLpNuFqHmqVgRLbx0qzdxDofJ+ykwPM+9/u8UMgkigkJHzFqjYojSqH/9EU/vd2hnYaFowPxcE
CCV3D/18IOgK47VJck4JW38IjalSFBEmjCjowgexfd0+Iutpp8uDja06FKOVxFAWUdGuaAbTvryL
zvo++5442rm4J0GRcDNd69jx61SyRYdJzZbKXHCFyGCQK6clmEZyqIbqRig7ztX+m3j9YosJI8qh
GOUlxxwMHYrO3eXL0EJfWnIoL0X1Redq2K8H7Bd7DHYYFunmsUeo2X4a3OpB2pnucJA/KaBwRMmV
gyDc1VH/v/JvdIFJSjMiZY7Jnq+gDPMwmKXYcEXMfaeHSPpbeyyepHjcJwb8icpk0Oa31B12SJ8E
Q1AHvIZ0DnixtAfSIAxTmucatKeIJ4kYHm4VP8zqYNsBKD59DGguX4zBCKXQ8yKlSfLGqO1UIXYv
NXZT3UGX0pakx21jvDUxgKH1YtyOAry5Kr5ihM8Whbe+/gOKqytU+qAo1Q2FPGst0lphU9wAbZ2w
Dd+mIeds3DYygd38/eETGzDvqdYAcB3LgxoXdmglu+3t4oAT0gjvbdT1SKCGMwKcUFG4yzzzTSfu
4FhnqrPafdHeIk5cw1sUgxdFWZqTOOkwaGLGty89OefVubbh74OO1CgQo9DyVHOLBJeyo7YFhOhc
kfzg7N1qwucXsH9QkNKXJYQHhbTURfYKhocp4yNle9T225a2D7XGlhHiSUzkdsCeKVOFQvKdqZle
Iv/lh6FufAV1nZVoY6mCTkPNvi5oFh2+/90iGBjIxZZYoonqgaJ+URL1pq5+dKHIcX/e6WLcfwTP
LugkJ/T+1Pu8j2xrqDkQzfkWbMkAf93sqh7FKiX14/mL2Xh6/217p+iP/AiYmKFA2kQCQTmziDnD
dKFg4DVrKDdCf98Pol02X0ThYMWnxNplRuRtG/xNNv2XRbaHs9TSnqAOgtbnT8aj+YPmwYZdq9ny
fQWVVNu8oXJG6QFo8CogZOFW5tYv9Yt9BunirEtlMgK1KSW0ispc+Bb6VH658PPbhvOSpwdtY3vZ
zs5GW0Iy0TMyNOiBXmY7gRrioCi3ajQdS61HoU552d7gNa5f3BiXBTKoN2Tj2GUmYvjiR+8tNxU4
oCNQ4Z5yXxUQThQoGVvfzQViD5hr2ra9joYX09Rlrvy6sfQ8EinCd+pZUP9ZSIEC1w+UdextO2vq
ae/WSD3nypAiDcik1nhupXvAIQoTgoPSmEuHBZaH5gayFc78xUBjnH7SnrZtr7v9ZY10D65MpxIE
A0IFYZrQH+Kw8NqW19DIs8CgIzriCLRTVSxO9yAlpnDbqOkJ2DqVDDxOxjS3ahaDFxHF6WEv2eCx
39detc8xKp8HvHoL71QwGFO1RlQnU4WOU+GzFWu2Fj/l+Wta9Rxo+U1q+NenYYXfrB6thMoA2Ke6
2bRpoXKGneGpcG4MWbo8VY/fBDQXewyUdPKcDCbqVrA3uPV96Va3S2GPfujPfrpL/1mQruHknH7z
SrjYpPB2dfxEOZRBXYN80OSHoH7GFM69dJrvFNDwCns06/3VYdcZLKlJaxhVhh0d+sIFUawy8JJC
nMOhM5AxokshhWYsFCq0wRvNo0DSQFh2vfl3bssy2fREb6tSxTu1y9HSYoSOavIILinobLiVziDD
MqFWXqQAXlF4Jf193GY2wVzn9hfhHnIGHTAPqE1LgiaZOWh+UHkq863dLRrOOLg7/NDjvdw4aMSK
vtW5gdYFoLorhq29KMHM68PgnQAGHkQtbiCdgkHYWis9SLKexBj3VVunn+Wx4VVmf5OD/OU/LF9D
alYdaGrQB0cxAiSkDzU0UaCRgG/lRd/+rWxLd7xG5HW3lUGXJaLv3pJ/Xtrv3DYLx4R2f9DxqOGx
cSYQ1ui25ITH+Nxxog6uNQbgexOpViFFXY5ao6JpwkO566ENTIk8uMJKFOY+nPurtTEfsGhkvU5q
lFEHCZQIRhvkhgXWZzRs2rF6nzSOuSye2DQ7o5Oea7PkVJd+Vqg27LMFunC2lKarEVGCrhFpjHJP
G4m1yEaHhjt/y/a0m7iGdNsQZG4EkQj1lqe1vn4TXLaArduRypT7tlb/1Z5GW6yTnIXTYKv24KU7
fRfdSZxF8z4xW7ars9HoZgObTvy6stt9cSA767l3uxvQhHAZlekn3Npi5h5IQD4rJTmq8bRtTjkS
TBGqGI3kBefrj4OrfWRuA3PRVcjF40btHfFAmWCpUld2kr3kYLolwmeInUYOxiUR4IlHjbOpq0h0
ZZ2JKiEwqbRTgha60vg6yc+I7OxkxDnicYCuQuqVHeaiyAkZpSpHHSTTfWV66OK37Tti9SK6+vvM
FVFPk1K1ApISOQgyFT8Dd1Xob5tYv4aubDAQoy1T3EJHmGoI0+7llDqceE/jHnHX7PJA/pOJlCt7
DMhIS4Qkc0qbJ5pbOT4U8ktnnjlr4uwbW9BLu2GM4xBJsNFpb6AQZzdzYEQ2sekgunKYXRBjlbap
Btt2eWaZMFItsjpOaCN4Nz0v9YFIQau/bpvgnDi2wpehfcDKC0Q/k/zQGX1rd6omcSIT3jIYjMjG
uc7iEjYs6aXtvao+m+Ff7hQDD0Y9L60l4yWh5H43oUlxLwn7P9kpzDHrsgH6RpOu8uqiFopxQXYA
rQpjGdTzQyQ+bP/99V26/H3G9xPMaExFjax7Ohys9Bx2u4k3WbD+sS8mGPePpLTRowRJhyIqnSzW
AmXiTS2vh1GgxPvfNjHuX5pFPggZ3HHyZ8+CylVu2OG3BerQoFuDemNvK4/WN4NXAVp9uV6ZZVDA
nPMmtiqU3DH5AaGf0k8FZ3kAJd83eh9YbvRH0yAXg2zFrlOUqDALCjtjkttGLu/iHoSRatc8lPnX
vzoabPHOGApJyui0mmB8mbQ7qGHbIo9b4Tdxw68Px9brhAkVEZViXOuS5Kc+mQ71TVv0RTfzobrJ
CUXXr9SLOQYU1CofCBrhUX7PdJvosmdoxM4G6STnGQcc1ucyrr4Vgw6aVhsFlOZVN3qpkRTqvhe3
5Cijt4DKBaNzK7at++RvDwiDF5rRVKpgtHgemdKdtmD6r/2h6aM3d4SzlRzksBjk6OqBJFGPthbQ
wQUYFPY1BRCS8LpafnOzWxCKkzVZszTmk5W9IWi6qqmgK3VaBVqpsjOfUt90LfEw+4qXcWvIvzmU
F5PMl0sHQYQGGsI+zV582RHsLjBOPxvx7czlzVmv7+PFGPPFiilvDJkOAebpW6mBzic7TbPgbfvy
6rlHSl3CLuoqJC/fXyOqgteAaKAQKUPzqfwcl9+GyBnDinPnrn+sKzvyezuxManapCBkVQ1HPRTe
JNpRMB3Mu8UDIxz663hl6tXduzLInA4TgQoGBgCIlV7b+vCWzncFL+VAL48Pr40rG8xxAOf0qDY1
nq9NVX3RFMWuusQHkhwGQ/FB1PW9HCzO96IXx5ZJ5lCQXhczWaf7iPoaFaSkBOXyjlddWyNkQWr+
ci4YJ+7JFDdCgQuMPqToVBWBqqcO6gquzAXvBDJRgNVi+EnJYQmjCv50A4r8oN5FZ/ooHV2k2zBm
KLiDwDmQq7HH1fqYuGDqw0LLwF4FHeLeI2F1zCze0DhvYUwMMLRzHXYFIrTa/CxLu3JZnGVG4Sjj
URqvBzmXxbDvAbnpI1BWwIkpYa6OwQ/jQTHwBu1dxTnEdlHalovi3NM2dKyj4ZVZBjuyZBBGIQQa
mmclsWvIscpPxJtBLZm5SBbtts1xHJp9GpC6s2QhBhwWkvK6GJEfjsVL0RLn78wwuFEOsVLVBGWT
Jg8GMXem7NRry9+dPoUBjgXsolMsgdJLVh9b4yh2nEfoet3p6tMwMNFC7VSbJQrrgeQTSsTgFefl
i+nCqXyq20ZFICM3vq0DXnKC41kKgxxz10hRPgJ4B7V9yCP1KxF4zyueCRYy+hFZ8hDPK6TjRWE/
5pwHNv3/N0BWYcBBL1pxEDMQdQya4KT14vYzJPa68jBBi26MRQ45B+9kM0Axq3Kciw3Gg2Wx3xc9
ijG1emo0XhP1zyLIxrJYXatanTTZKhO8tzKk4Ot58HP0msSidK9APqZuwKQ8xqcyjl/nqXYaCRJ1
iwAWmSmeoY232JjC2xm9EURLGkSmkdhZ24AwZxqekp7sSST4YmWew1L7rClWIE2GK0k55NmaEGyY
SJKF4OltDXRtmYpv9dZNqYduvyjHiIzfk7H186zaNyA4C+vmoPTSIazDnThhtFcVb7Je9eU82Rt1
E4RQrFSmfN9byTO2jABS9W+FNIPytXvqpEpGJkw+tXXyqoRfKlnyrLB6VgctKNG25mYziTjuvB7R
X9yNZWiLBRDygUWBJmSodMgYlKUNYknVflug8I0Zsdzh6XmspyCvbDIRVTh0KC1biATqr5M/es3D
UNrjiZKtSKcmsSfP9HvXREq5ddLMnqGDsA2UPPhn1b5Gec7kuPl5cS8+5eBOHy1Pvss/U514zNlw
zHGCLVbwCynPMobwAnjT72jCtbxD1rM5i14GgtraU04DMI0EZXwQ7rmPUQ7gsCN/WTWHnUgDPfO5
92jcLx2hqgOOcx8N1H580PbJl+3lciBIZVAUTJ6t2OXodzHj24mcKnNfh8eoceeYN+7FQR9W9CtN
SN/3Mjq25hR+WvcO8ha7BknZ7QWtb6GuaaosirLOMqgMZlXLRoR7NWx9Vb1PRw6Irkdbv/4+mwAR
OhB0igpBvmB+DIFxinBjSLfRMHnb61j/MBc7TNCjtX2DEhI6OnpozIGKM0QNoN2HYP7EUPO2Kd6S
GA+X04KMpYYne9veDuUndPnaQ3GvNjHHk9ffFJclMSFPHTdQdugbnLXSeBEnaSe14R0Gu3d1Urwu
E4gf2ynoBv3z9vJ4ZumJucpg1hUhVaohUPh32IrsihvaQMxj3+WZYUKhshHG0aSx1v9oTXGtYXCe
J6+4PpKgXHaR8VgrBTGzGKMbpvIWHyKoNGmlHUE27UACoYEYUXFfQAC+Q82B17iy7sIX00w8FBsQ
XUoGXD+K+lBhGG+IXiM0+m1/Lt5pZIKiPhtJkhDghFGE9yK0liTF8MOQOEmvc5pH1tdjWZYoGSAg
0Jj1lEknJJKJg0/Eez36lrf3Gq+0tV4JVS42mOVUphFHponHCz0WpRs/FpjPrL3Bk1B8LtFxhmG2
7Q38zYV5McnEeXrVQX+wxLJolEA7+oSTjr5i2vQz7njMrevH/pcxXXzvXckyx3EFcW83Fgp7zkFE
1NtifR7yWz1xF/2+G0PO+ngWGWRU0yVqIgnp/EoTbatQbb1e7DICB3V7aM3BHkDpqXBs8vZUl98v
M8X0Oqhx4XXCTjxofheQ3RLQDgI6+sANeegSPkbQl01lkFKuFQIWR6Q2q1Q8Rf142xXxrWDqz1GW
2UoGbWct9gwjetKn+2IoOW7BXSyDmFoyoY9/wWIhPTDYskcHPZRbLYic5Za/2vUb+7JYBjgVvEJG
jabs8hD9n/PjHM2ci0dex5SLCRYzwwpyvuPPuJmmb+loR+xTSm95Dqaj9mB4oy/7y2cSpBFcMr3R
T6INJWu3/8KTVvhNhvLyWxjQ0bRJKvD4ooDQfLb86GA50X45TB6Bve6Va493lhgAAkcYpDcbbG94
O7mdnWPl+r7YS9DH4N5NvH1mkKfpqi43W5oM/TG5qiPZkaf5CJyP6p7eTEqOIef0UIh/6Z1sE5OC
pJqeVejJmoPFT3bLzjjN9yH0h2jQPHHBgLOlrN5WjI7eYjLRa5L/R5pEPEf1Y++Rt6Ec1zAY1Anb
DKw/PRxxzk65HIw8xjCZAskG0LAk6T3IIIeUql3Sjs3phub0rIc+wKCQOILrfnEGyBXQ+a4stiMf
2dHSwUXsKm/bVxbnIjYYwKkLYdYLDa8Qbfgkg2giHytb5yarVkNqFRIguqQaliozQGOkkWlFPTwh
QxFn9kBBGFgnekYL3MYnI1DQSJOr9pJ6f9TSd2WZwZ8FqgyFSoeWi/kfVS5sdX6L9NwfMw5yr+7j
lR0GW3oxDMGFhM+ZF3cd6rNh9xiH37e/1aqPX9lg8ETVq2GZce26pSjZ+lQ+y5PU2smyBK288Kor
PGMMoCx52epVUmLMR6u+ja1R2EUXH6u8czWJTBwY4ewem95GMXGUpBrNvbpS2VF/pyfPdc7JmPJs
MMGLGQqFGkWwoUh1oDel24IPOlcjzo23fstcvhKbxUbxMGnkBc/HMoFuEO1Hon3RNB+reFS7hRcG
8tbFRCxJo9TgWgPha6zVQdKV3pTthfjb9tFb5824WhWLE109loKJhOzsLH53yg7tUQv6fXXHl4lc
T21f2aIrvno2WmWmjASVUTQGRA+0j7IKrIcmKFGjEpzao7C4/IN64v9LCWQVl6+MM4ABKOyr0EQi
CCTAP6JdHxSO5fRvtOpBnOKOl+RbDalV3dRl9C0aBstiOhfmlCcdTstUk9buM/2zZM33lSHspFiu
HaKmez2X0cIkudtflH6wD/fPlWHmgyryIneZpcLl+swWrWonlbzpEYpHWyaY76gkVStiiB+PvN5y
E9QIlgz8nr30bIzmq9YWgK6GV4bmLYv5fAVy2lmSov1VKoSzZDSBaI48D1/3uMs3Y7B+UvDojCZa
QPKiz+JLh5hWcPSnxZnd3h9dzJB6Eq9bnGeTwf6oFSJBwsvABQ9snZ0tEfJ45+0Tsf5gxjCsZYL1
DNotDELmetuBGQpIUlq2dTd6HaSWi6DzjVOR2NoPzZF3f9QBcWWSCbPAohBHhCpyV+0pgeiIVB07
LfI5C1v16SsrDEQaZj8iD4Fp/QmMs51dPqaSg9IPXFqHmkvuDDyCiPVU0ZVFxrs0CUpo6KFC8Qrd
YdFOPajeYgsPoQ8lEk/+1CJpL7jdl3nH6/9ePf9Xhhmfs7R4RCyCpqqlvIutyFtSHvfa6km8ssB4
GEhzskhVkW2D4rNdRL2jRsdq+sr5ZDwrjI/laK7qZ0p1RUublLS6Copz6CbQiTAOrU0C8F69btuU
6d/8gFdXK2N8zDStTM1zQH96o+Khei975q3ooJLlm7dhUHjpY3Hb+/S5CA13JchPGZ7oX4cXdVei
+MPrV1tFz6tfwwRgk5yJ3aSjRNk1nzVyEkJvVmwyB1FxWwwv20vnrJx9xQmToWjVgvhci3JXNoVH
onaOTtVZpE9aVbrb1jjfln3E6WCbzupUBpal/oBqx2C6jZLwUHrdEyDFAQJaS0Xd830UUUF20Igi
8u9oIc3FpX4C1mA6X6uhZz/yl7ftZa03aUDh8D+LbBSbzwm6kQSEzKkG5SYDIbOUjw+5OLjlYJzM
tPUlU7XNPHK7cMKTPIdGq3qOVMiqxZGrFumOlMpu+0dxdkFhMF0B+Z6CEj0GCZLByXXTXsac8zl5
JhgMx7XRmqWGtHGaN2dV0z1VTjmvK54JBsDNMOsio8MqavOwlEdreNrepfVmqKtPR3/AVcgpJVJT
jOCedsGWiRIZlNDLs1bsOi22SX0ToaGnoWx0vFt9fUL6yi4D16VaF2IqI2E8+cXJPHTOctSh65cF
8l45NE948fvmQ3zgKT5y18uAeFvVpjTTysyYvloztFeWL2X1NYmOaOx0w/h5mlzD5L3yeF+RwXQt
yhKNULZy2XT7cBdXD9tfcR1XDMkQ0U8mmyyzC3IZZYxGAMW15JsqC8T6KeFpp/JMMFfEYoTVrE2o
iM9VEJLbRPe4Ms6rLwLtsgoGt9BGm5aDgIyFeFD8wgv3Eugk8wMv8lpPNf+yY7Hc8YUkx9PQYLeo
dH2yqx9jn0CHaXbNY83nOqAH6uPd+r9Voezz3sESJWrDUcbd2s+O8SQGOpT7ll39On/rR1t+ar1u
n/kRSJ7/6kxYLNNLMSrmABI0FHOr3NZ1Tzd3QsFr9uLuJYNPhtA1oYguR0Qr2leEejvlNH6ivY2g
73Z49OrrbnTZSgaremVKC3FAiAcNEbcUsh0Z8/3feNIHRd0uz5USovKgvO1QSjKMnVmFx0Yugr8z
w6AQGqCIEub4OJrgD8ahmj+1Kq/54Tevmst2Magzd7mVTzVQZzyHt2RfQ9uzCMwnyvM3u9oLX82T
a5EBiWESrdSY0LlG3PRJfIF6JFp2kkAHn4jiIXf2h63QV77MYEafVoJa4dpyY+Q2q2UINEHfpdLA
i6noVb7hxSwNDBQCuzo0gE00Kld81aNSE/lRxLrKZ94ltZ4iv6zqZ07q6lI2KzluhZx+OaTIDZ/c
QIPzZbnpcEGC949OtEI27kRbYJfn6i793jqo6nrbR3Q98XX1I5joJp2Hom4qHQASY8U9er5Q33iU
/Z9XM88Yb38ZHDEnoiSdjMwXrR9j7M+JfcvrfOA/eJl5bRPbd5n18xhfbS8k0CphRI0D/fM+SnT2
YBwF7lAKzwj99ysjupSQrqZMBHJ4Gjvix8l5rhaX85F4+8YASdZnYZ1KuMtal1a/UOx3rdOCvvny
0B8Ff9va+mPpF6CwA/SGMGBcT0S8K1pNIOtHSTiGiJX0JgnAfb9ti7d9DJRoFWQF8SxF4BseWvGh
iB+08uHvTDDYUUW9OSYJUjDLeMwK9BFKkd0Z3OcYZ9d+NjteHYRCCsMya8F2ID32HvRFPeWuBhhH
nnHS77RbZJgsdEnEHnfOgRN5sPMviyo3Rmihov9vTwbQ41y+xr4J4te3yaGveXKrvZGEc7dxbml2
Kr4DDQAhNU7JUrWfQ8NCg9/C05zknI6fAHq1p/2sDySm2bMOmgiQNpqWgypzHpC87WOiDVPQtVhT
0CwoSm+Vfpijx8G61y2OlfWc/wVm2QphkxbWVDSZhsaHycWN6RffQWe2a1+RfHcpbUJ81k+KnZ77
4x/1LV6ZZsBD04RYyHOczMEKSPOYZy/bDrbex3tlgIlAxjGukZJG7Nt5YTDcTS6dKhM84aX41GOc
m5Z1LVc9QrrDqY7cQVXeQWQgpLMaIxoWkJp0h94rTgUSkdNO/4aD6YS2eUzueExjvFPJAIpKFB2N
vLTQVu916ztR/GThUZ9z0IRNtbREzJXKRIgld9IPdJPv87y0K1n2hw5zOAKPfOg3qZ1fmM+mUeqi
iqw5wRnRHgdX86Wd8SCc2mPnSwc6xKR49TPa8SROeyjn07GlRJJHhj7OGFkViqe6DpaJR3nEM8DE
G2GsmHWlYVA+zErfXDo/zmZ/+/Tz3kbsJEwxZ22XtsBf85ZW/hebTpqBBhjl0IxbTluvvl58TWHi
jbCfahES2f9m/SQ38Yrb6JmgnYKSEumFzRtu48AjOwsDKdQ0nCJExMZ8P2cBKSUn154S7gQY78Az
GBIpQ0aSGXx2alEFmZH9I4PiWpnrQ1soX6pe4D1pOU7MDsioTTbPswF1xQ45w7AVbR25oer5T84G
BO/xn2RIMkuFRcoaIh2UhZrezZLboAmmcKIb4HAAkjTeyP7qmq6sMUAv63FJIMgLgfPHGR1oy058
m44iqkKQHlxuhb0Y2eYzV2yFZ5X5cqaR5bGlYEiwtx4HdZ+CFkfn4MS6j12tjMH4ETzpUkvJCCiN
noxXGc5f6HduvFNfMRj4tP3ZVlHjyhoD8OVSEAAHsgNzl36Lpj636zL6tG1j/d11McKWJMo4zYDx
KEZSlS3ZoZlReW8FjV8GPB/mbR9bkCBRXC4zbXxO97RFsZkcqmdcmogOK1fYR7XHWRzdoQ/v6KvF
MY/KKJqJomS4k9Wg+yx7TdAezRvjQX8acBSh7+635wRKitVuPvPKSuuTTFe2GcxvUSAMdaAG8NgM
0K90ZzwUt+g5S1AaiXfTbeam33teL+QqfF0ZpUfqOlLNNMyv0lbIUpzsrL6RjWCEREX5IGRfOXtL
M4lbe0v98cpU1UM2QKkgTtCi00zG8JCa2hoyBfQCMEpn2xp1rC1jHyAlq7VYxWYO1m1dnPtB8JoJ
E4TdTTo89TLn3HCgxGCgpG7EqJmmAZfbUj7MSgJJ0VkOGnXQ7e1lrXg4hCJ/idmzOuapng1paZgS
lGVEV46Tm7rvvmybWHO6dzbYjLA1k9GIF8m1dlSBg1JWKujocar9EIxgTOWYW3G5d+YYlyswSWeC
s1+Cyw374hz9E0Fm0XQN5D3gc5RLAkMBQfGlOCpvvOky3nayLictvSBJmHMs5KBMz5H1tL24Nd65
d4ujP+DqzEeEqENtpjRvtPjhARP2t/1340E6JoHwHSz3P9n2NLcOTI9yCTTE5hGcr1Wy3v0Exu3i
MU8mI5klVz5Le83WD2Az9JWH3I08gn7Wag+SJMz+qAXnqK4EYO/sMh4YJoM2ZiOuvkIb7Fb26jJF
OTXIB8702c88AePqMIQRHBHjKh9FAZtZFiOJtFCIf+kRqwyPqd/uJrvEUHx48/MMOeMeZL/HCHR0
xj0PQVd8/515Zp3dlNdCuNQYUJynvSX0ThaGu0rhCS2uH9XLKhmIiRLVRKcRPD8fyidQDhzK0OCg
2LonXkwwwUqi6HOzFDgp6T4MaIdRtO/2Mn9ci3r0hw+mo+kY44gadDoZgCGdniYLaeAUB3IjoyiD
+Z/HYo/ifxD5vKTg6r4Z0IfHfKr+kayr17p6EWpdQmn/Zopu5faR4+Ir1xpoWi4GmO/flmkVluEk
/Uy910+0X3zYSbvkOXEGL941vuFgrrxzZZ/OGmnfTF7XxspVhx9gSLqGWuFHMp5iGTE/MWM7MdPn
KNUQxG1l12OIqAGvfBNNimrESz6thA3vbDK41leqJCejBpHVBWXx2e2ib010isJdFp6393ctLHpn
isEvEwld6K3jwZPu2z3leYwO0mlyasxNtEiU/H+GjdbPzGVHmU9qgt7IVIoE8V7nL9aTTDhnhv7/
Hxzg6osxvpwkcoPdEyS3zu+gKGRbOboZou9E50VBaxmud5vHuDS63QgxR7xxaIaLvqzGQxgYuwnv
/MFDvxYyXA1OJp2zsVweMq7lDt9ZZ94jbQcV7Ugc6dVDybZLPyQu6Zz6SLzFcw6wOdrxoXnN3NLh
EQRxviE7hCf1hRnNEtxSzF4xjGenJe+C451Mti2zyuBfUgoTciA6t/l96Q+7ATl6jP5HTvN4jlwe
wyXn4LAjd6oIBarexMExh+dF/kLGwh7yYzzst31u9UozVVExTKgofxgYlxO111MDNypaEewhuumM
xmmriROir36hi5UPY+NRbSABixtNHe6SPpDSl79aBcuVp1Rz3OVoVXQt81nq4GGTG/GmWNZewyo0
Mf63VRYTvU5NlHXiYkk/B2hoO2R+V+8wNwO5Gt6J5nwVtiPdEhUwPtQ5RqzMXSi9liUEOTj5itWr
5Go1DKzHbSSaVo4PD64rZ2x8Rdib2cuQjFCz9o2O0zy2eolcWWOQXeiFUR9CSmqaxPep+Nh2beRM
JuJEk0g3dZHt/u5AMLDe1sIQNy28xwhvFQJpyXzX1K/bNnhrYqB9SYVFhuQ5cleacgdy8iCatSCt
h93/kXZdS3LjSvaLGAEStK90ZbqqvZH0wlBLGnrv+fV70NpVURBv4a4mJmJeFFHZABOJRObJc8w5
8dM2PV43t1X//s3/uAAftc1ojBq+2AwQRfGMGglKJCSx8XwKGWUjWG3cpLZ7Wwga2w5/q8/HRXeD
tE1vqjIIYZ6mb6xlCBGRl/Fz8x748oP1YPrkLZY9wXrZ7PQfV6dpqAYFa96f8+n9kOa0UXDeBvOQ
d4Etz+DCQX2w09A43Pf6i7n4YSxw1O0n8coqt8vBCI3NIIoYcISNj6co5HV7GUymJQRhRFWv7bh4
WSK3r0tNg0St4KZtehuZtyMR8VFugeDhNL8s8Hejtlg5rUmpuOGt8qjZndscoNON3vwuddB+ZeXJ
bldCGkX42GcP6iufj78yo05fdFlDMqfuqD/c1zutcdT7Yj/7IFq5k1wq6vZuB2gm5W4ZFhomfP8S
sMNkpgt0pDq/ODAEGDkYwBkTwPxF+c7m7bwyxcWXVg0WvZcCvAT6XVp9bfO7qP7eSCLOkK1WisoW
9H9L4mKMqupUr1ok39aTAnYx5DZuc4M+vWk3YBwCLuzz9UO3efGs7HHePzYgmotDrMtMWltJd62c
u1n/FwNCv62Kc3tcpGUdy7iu9fG5huRb/P8fM1z/Pt+ZLKpWsbIKv68FX6T0uQneiKgMKHAAvhlJ
JnVYFBC3u411XsZ7iBo5UP6RUxGD4hZK+Le1cFlH0qHPCnAIbhm0/emkvsHJbX3WvbFUj+MCSkW5
eFT0+DxjukaQtm3ecBdv4BV6rUya5TpBeJIpOMKz9zI0bQtCwOawiw1Rt4u51h/xAsNuqmbo1p9T
eJlZSplF0KPUqhiVcDhfp6Uu+jY7I4n9yMz9KMkEJLoim1wSZLaR3kcGrpi5KJ2lh4rsMSNOZIaO
HO217q/KV6slcllQM5ty1VUpKxFmB9zSjFHM8Jm0AWMLQMfIoV8MKJk6jV2eUPTdR6K/YPNOxe6a
oHyhf46XtbPW0WHCX5AcopMCwzqKlazfEnuSo0FjNHaa2a5Pi5d41Q/9r87lxTrny00LlP3coH6W
D18r+SUhd43s/00Au5hgt9KqCrvoqQTNTyZEMNaHvJ6PJWnBYdkI0oTtk3ExwzlOPXWW3iw5xvQq
za4lD1182whOcvWajq/XV7Sd962+Gec1JfLYJJIGiDccMfjrFqjmMnDdsNc8fKvJQ0K4L99EvKPb
Ae6yQvbvq42cugYKrSWeIKX5VOcZ2LpvmuYxikWMc9tH8GKHu+Fas09A94ysltah0yV3qM2X9GvX
+bO+10WTONvX28UYd71JKmQ/Y2hmuW35T1CeLMjC6oNQk0nkHNz1FoRzGxt1x7iw4n2GSgH4ztHm
6I7Nnu4WJ9lXuzFxrIPo1bidu148he/XyrnSBY2FvWyQu8ouK1KgEoquW7cTUx+J/JLv2MqB1I61
Bb9kBaf0JvYm4Lk/q/eNJzvgkXnv36OXv0LM4j789Ql5UpA5qvpCxhyuK5u7RHkJ+6PcC6Lkf8i6
Lja4IELyVtcTArBY3HX7UQscoypuO1qfCqLs9cryOsmwS3M8xFbrV8m8U8oK07nh/P360d/ud6wW
y4UZIlVNr8g4hAOGZscdC9LLbmQaTv60R8HSAVf0TXmDwSU3OQZOIwim7Of/vJIv+8BFnmFUja7T
kXvIxjsBKck0Z/b1FQoOpMFFmV5NtFIPejwsrfNgPuegXEoFl47wVHARpkJbYKQa60GA+lrHEGLp
mIeFDfRABbB8u74goe9wIQajVcowdLgZfoIoM3eytUfW11d9ZDAvIuCk0B4XbLqqUGtwSiJ+AhXH
MBoYrXgZ7OjVOBLoXGmCB4JoN/m2NA1qKVAaBLfkwAoB0z7Y/+TIme1CSLkncEC+fTSnahmVAW7z
YY5sykqgvYg9SeCBJpeTjKHeZKRiVZXl8xg7ESC8YSo4R//hZfrrIJlcQIkwsBYZ0v9igwxftstz
dsPEUaR7EYH31uQLKjEQxgJ5gGISfsrLDFM5WcYPrHX5ykj3BtxBYMl9MsHZUaX4SiKaGqFJbg8h
4jaFy8AabxCY053uwJJZCzqUbWmzrr55S/+G5u+3ZXJbusxGb9YEj32WPre2JaMYBr6Xn3iheQ++
+esHe8sV19vKhWKNxENHUdFwl+VJrb7MRNT13coa1ga4YNukKch3U1w6jQEkXjI5abZLZKjMRA+5
RAUeyaICH9nXxri4WzZFmhislo3+75HuY1wqqp8dRQxem9FpbYeLvbMallpfdqxjOmAopHVMjJpj
wrG4BamWL9YF2wxPa4N8+I3iguIljE7D7GCWdyeBOSZ5LU+MOea/KHJtZa9rc1z0VUlkygtF+7A/
Muq1+mzcyjdV67TAHzHhai+EzmyzK85gfdMFHrkVuVa2+UGwpYYWAZ7JimuoJ7U7F9WNEb3+jdOb
1EI3XUepiVseUVsSEA2YliS9m5Rj9RfcuzjEv36fT1hzo6UQpgTDhKS9yxa4aSBvfDMSgbNvb9TF
CgdCSFI5musKTljEp6QFLmC0DZGni2xwIZDUU1CnAzpcUk7vuz49dqP6DVWux+sf5D/492UtXNgj
OTqdMfh7PkhNZi/3Ij88Q/gH5en/Aq3Lfu3PMHGxxgW9eanGeABvC14y0JT02pfoqcB1z6aExhvy
JipPbAKY1v7Adnn16NTTZm6GGLvYfCr3Ax4xZCfdqUhpljfLq2ZQb8B2ifeu6NYUfT4uHmo1JYCC
FnjtZkfNlGxJu23rJ8G3247wl93kgmGLYYnOrBB0WTDEZemUDoOqQyrtmQGFZacAamQEYusz/X7d
9PbldbHMRcUqkWaQqwMhL5uHvv8cF5+u/75oZVycyOYBXEwh/CSw7o38MHenObmfyntafb1u6D+k
Gr9Wwqef0lhSLTWAH2+9YrCxiTvgB0toAEBiNv4oiQeO9Tczt+s4xeeh5YQZdpog1LKmEJtoCFx6
yxiuAWc9iGbLRWecT0kp1kcjlk6pxXezPmnlS5w9UfWrqnyfzXdT9sv6oe324fDj+uYKDgGfpU4a
/kuQVbqj/CkLTFetcPBQ2Pp3VriYEilGRbQCRcBw/MoelRKEXEtTNJYnCiW8cmOkL2D1MNDJAAVg
vVd3rH1S+awO08wuBUMzMtNi11FbTBQutM1Fk5zKUqLGSEIs2Tbu4tvu0J8lJ4bkBiamdTv+DLCr
09+B5cO5vrf/Id+6HA8uxEDFPNOrBp+Q7IoD5Jef2HC45n30L12wmIripiCwmFxgMYYsLMoZj422
ftXUm0DdCxYkiCy8oMGcWv1Slh+J6s8ydfojepcmZFeYC/AxBYnU/4na417U4dvsnK7uIh6zAm17
qrYUnVMGkUTquktfwKtb2catAUAVcRNP+l7syj1qiKKpcMGieTiLai1zrDB6rxgCH3n0PLXgzdAa
oBheR/Pz9R0WHHoe1ZKrGYZW2BObdLHTkW/9qLn/RU1UkEnwiBYSVYvVJ+iX6andYpZEdaqnHBJk
w2z/nOMXtdZFUdTi4kzTD50atsj6pH11MMA0Pdi9T8Fb1jjifrBoF9m/rxKXeTSqKCtnBLXmNomf
p/5kWT/+3Yfigko/F7rVp6gFgm3UJroN1TtHKHosOM88fQ8ZDKWqRlx0qlzaSRU5cy4qrm61oNbn
igsZ4zJJLQWm1G3z8rte9T4hyY+gnt2wx+kqonG/1Nlog4ThOMSxYP5MtD4uUamnkFbLCKdQpXui
v0yJAFV1/eSqPKFPaaWGJEEF0rVSYqtVbydduYvK3m6qh1Q0crDpdAqeT1TTCWAyXLAPUwitjhLF
Fdcfa/UtwRAYzAmua7YjfzwBVka4zxXoWoi+68fMBuo6+58ChdVO9H7a7HODfvXXYrgvEyl52AzF
gDj0ofSePMU7Y0dOkrBLws7JnwvSFB1apioFruj3oxoTq1mkHjdKZuykwJdSCFN/nc3n66d1s+Qn
QzL1/8xwxzXtZtnMtArTVhHZT0btWrTxqlpzEgyg9EWxy6rM1+rKHWPpUIWxK7DPHpzXlsk5R2bG
wRg10PBiMODci0HcSA7SmaWsmLIUPUs3w/tqtZyX6JOe5HEXohYBFKkPjJH/wbTvTpHDHmz/ReVF
tD7OX8C03xt9wVJyvwfgOPVASPNcYbQGNC2ouVzfTYHP8KWWTjKzSY6RC1BZ7W1JhRJW1T5lBgQZ
uzj3rhvbTuIum/nhWqvLJAowpzQxbT/NViJnAvkyehaKH+86DBkENQg6RBXc7UP+y1k/7tKVxcBq
E31i2HEZ6nLhp6jyIstrwDuLdi9NbVMTUpEIPt/HHqwsZtmoKImKsNJ6oxfvmcbq9NC7KrRPLXcR
RGXR8titsDImmRXGJha8BZjMKuuK9j4A8Xi6Xf9wIjNcZMFErknmHEeOoFrS7wZ06OpDJzSzHfYv
H4uLLA1q/lat4AGlVPdq/xAufiTio2EbciV4fDxwVhuWRX0QRpoKABX4Za3hh54K3vEiA1y8gMJj
XksJCgaNDNKDsj6XbSgwITxG7HOtFqFRptg6aczF2CBE4pY/ICfnaR9SvuN7+X796ws+C0+uo0RK
MFisRjAv5wwkWNNtL7nXTWzntJfI8NEvXi3JopVOzQZ3F+ML7A6YsgDrNRP0apzKEc7qs7roFS/g
6XOyNKrKJcLjDthRp7VjwIMqwDdBtHEWUbCLPhZPo6N3hdJa+B+gC9mBgVzyc+yY0G36ybulCSKC
wP8U9u+rjWwXmuRhNEJTWtM8JcGtMVmiRFdwJ/Jw1LrIKkyMwceTU/8R4lCp8uhudImbuhKkggXO
IbLHxYXOyAoS56z1AcZkRlxWn83DN21XPjOkqEjyQLSDXH6RDIkUMkAbJA+AV9PLm0SRBB9J6O5c
lCgs8KNmJVbUYIxcdeh+gOwUKz+rkHcTld0EdzzPVTwNYbZoJcKFjuaNqragR0WNSPfNetld/1KC
e4KHp2pZSgpNx/0eJEepfYjHfZc80XKvVM9N+Gw1uXPdHtumK+eYx6rO1dRYBQMRlyUqzsaRzrdl
FDuk8QLpbGXfrlsTZb48Y04FCdFEDvDAG6d5Z6aTZ4QgBkKb5yYGRUpnFaeF4lZs9Lsmf4O89ffr
9gVxmAetLt1YB8XQI5fpZdua/kEMc2Ljy3Uj23XoSyTmGXWUOE0qmuJwZyfG9oEE7SVwhyNrpAZs
XPEct4KvuDngt3pR8LQ6eWGqkWEi+DffFn/2wEd3mj3gN/eS0wEZcTS82df97gcblpRcEaPU5nlX
FVW1MAGF/3HJTZyMWgUWFSAe0xOELG0zFLX0N4/FygIXv2SqtFnLDmAtvWn1UZseQ5AU5bmd1CfS
PA6N4BtuOsrKHhfBaC+VVktwDGvkUvI42+mo25VZC+Iy+5k/Tp+qmSYopg0oCbOwvbpqBhXc3zmo
9KFkSx6V7vtceiDJ8symP5aRIggtm0FsZYx9xZWx3AIrxdKhJAA6GltV3ur4pZUfRyp6Xm6GlJUd
zhvkRckXo8LexcFb1D+lQ+bG8aM8P0yAisaRf/20bfveZQs5zxgrknRTC8wfVU/AYUBoUTQ9u+0L
FwucLxRDMFW9Ad9bRgUJ77fePEJ7W3CCRUa46ywNGq2eCrwPDG1vNY/dYgfG53+3U1zOa0xjRdUC
5KUy2HP0Z9l8vf7721fy5cPzWW7WQoFb63HtM/pIRD+/IHYBGSLdr841iDsE5tjhuHJ4+IRXr/M5
NAZ8eUZOJdmVn91hLgBUYrLDKLJFAPXtNHS1PPZsXZ2fQpH6Xq3x8FEwtFQeMd9/0yG0lqf+QPaZ
0wsHiwUHls97u5LEUsequn0/njAje66q4qaI+0NvBJjwL94HowPb4/Kmdf3igdV4F8/fG9o+DJXm
jy1UidRQBMoU7gIXRcJQDqZFn1FY/LT4eD+9pLvIVw90F+31d3G/bPtcWFSRqSbLOt9dbWtlMEYD
e5Bps23I9zSDYpda2H/lSxcz3LclutJVFoNoJCf5U7in+8DtbPlBPlInd6OjaABuM+5rCmhKqAK+
EpU7igGxWIIMYCFUl75IqrZfiuaOZDmYX8ijhPxLsDyBPY387rqGrOYKqjiyG74uvuZ3T+ExPEmP
YAgDNHlH3MZBnvk524nWuRmcL+vU2CtydWRirFFtTUS1trovrUdpfLi+sM20AFJI+HCWiSFTLjRX
YxXLGF5nheEQZBspwz9DMUhUgN5exsUMF5y7rjaLqMNbQ++/TuQrMUTju8y9/ghlq3Vw/qAtNE3N
7hdgkRGc+SB3jzDuwwjVQtH87OaputjjI7UZtO0UtUgXl6b2wZo5FOohlFP3+tcRbBsfoGkimcvY
YMpTMyQ/mvMbiWS76yZEC+HObVXHtWHVAEYGGBeP01ereZ870UWz7WWWDvkDA+QxPFxgVJJEKiGT
jYtGOau7D35YO/zCCJSU+/ik3dYuG6OIEJmEkUJkm0tv9F6Zh0xDdXnwwdwBSLWMElUn1H/YvGq0
yxK5gzQOkJqTLBR5x/gfBXpYGKC2Uhty0t7ffK+LHe4k9cE4qQ2Z8FJQI7tqd4PVOmQSNPK276jV
arjjBPqCuChYNB+d+JZVO5gAXHBS7RrcZcVO9PwRbB6PBsgXvat6gtNUzbdmFNtJDGiHed9YIoGW
bfDIZWF8879Xpt4o2DOPKSWgLn5eQoi0Sg6FeEF5CBl9y30YOGLwyPZR/vXdeCRAWs0DrirsaFc9
5OF3XYTl2Px9nRIdRFA61Ne4h1ARtrkZyCiQUuWkzY8NFZ3hzW+kWxY1ZEuVIRX2+02klAPoKjWA
cZVWfa/r5iYxhmMbpU5jtufZqJy8xEBUUoW2HoUOHmH7IM/PZlh+Vw1IqA25l49CP91e9a8/inec
rCjmHBGHVaH1Y3fPRu9RJLj/qWVZfPkrZlBVvuwC7z/qJCtFyp61TQ6tq7cufb9+vAW7zLuJ1imD
XOtopqCK5abjXVR1dhuDSoCKCvib9efVSjiHUZfQHAEBwPcEmEkFGRTI1j4OgFjvdPOOWZliX3GV
xCTTGKfpxLq1o18mpZ1XrmSKBgM3XQElAIMiySWKxgXgOlHMKUnhCnHzUkrnQXm6/mVEv88F3ggY
VnNi+NJJPSnBN7MWxSb2B/6RwqwWwB0wLQpiTQ5hYIiD41JGDkZgoY3d+FCYt822EKVMmxfjxR5P
XqEGSUSj5KP+O3qMLrjG5JbxBhnC3eAQn5wUTDgxQE/2IiJC2PTylWkuq02jhGZ5jDGupt1Pwz8d
md1Fk+2+EM3Yb3reyhCX3SgEaly1xSD2s29GR628zcb9db8QrYU7R1Q1RnUx0OzIi9BO49lX1ces
/5ItQpysxlzsiofo3DnK65YOkQwPifLA0ebxDZLSTjvVp0zuvjSmdTsquqc16V1ivo19eQ7l1slK
HUXv8TnT8z3N5luwLDkjqdyJkFPc1X7VRs5gTY9ZHt2kKTpRHYgX9XGnWNqXqJZTmxb6YisDPRc6
tFPqWSeeagSK3Yy1TdTKB+/VQW4mJ5mTh2hQb+s0csypxQ2bpv48a0dKlt4OTdMpy/amiGJfb6xv
edE9ErPbS2kCbSTFGWRy15qDI2UdWuPSXT7lvqJV/lxqfmNJJwJORTseaq+pmtdWH6m99PRI2+yY
6kZoV0Ptk2w4kjxxhqro7Gg28QQwR18ZobTQZA/dUN7NVrtLZsNWpdoxOt2dE/KglEpzh77OaxJO
djT1vtlbfpKZD92y2LGp106QgRJnkewxD+5M8JNPWv+9maodienTUk2PhUSe5Ei3gdFAMX58MJX0
VKe1FyuoesqyfIjC9HU2skPf0H2PP2fswv3cZR5uWqjRt5mjZTlx8rB8s5bkfdGnm36SXHko3mlq
vbTVYIdx4Ssd0AqTjlnOdq+kqi/p5e1MqY3c+j6aK2eJ+95WRvDByHrpBIoOArUR6lxh6BgT/ils
EkdvVT8K9C8RWTx5yj0QS+Yu0Otodk93rVL5nTW7cm0UtpUHJ70nfq1B0l4LT+M07kbIWOqzYus0
fO6i5pNsZaKYtHkprc4rO8+rm8IKMNwxmbhewWF7yr1pHx40TFqySZ/evn5ut3PclS12sFe2llqa
urxC/CtGxetrE9Li4SEZO69TjV3amTsJ8umKSrxeL790KBopanKORpGmnyDs69y9ZQLbGMVs5LrX
QI4x/ZO0t0X3TuVDJ2Kj26QRlFcr5q6weTDbOmdEcQzVY0H/O7pn+jQm+OGNXfnDPEg/mlfqQXj2
ffh8fbdFUZK73EY6gJuYUYbJWeIayWNcTX5oPNJEVF4T3Gr80FOdpVVWjEgD1J3m073lsdk7IuRe
FVws/Hg+TtaUSx2ezaG8T6xnM3kBHELgoYKMgx/Gz/DCm7McNnLlqMa3ciQ4baI1cDfXCII1Els4
AC05R+qdpd00VJA0ib4Gd2P1VpPIOTI2wA4gbQYYEhvrUIQDRtuF84tnG1zciBu1acYBYIrgLPsV
CIstB6nmAWOQYMQU4bkEJ5YfqwfEtqjVGvsm505NPksN5h0KJwXnXkpEMjAiH+CiQzF2S6Sz5oxe
3XfpUyki7t4kn1vFBIOLCWlQl6EaI6dgOJ7ODY4ZwCEaNOcYzQRk3j2yF4HHt9MYJOlQZJNNnYdu
DJZVz5KEatAAZFL8GkSHUcq8ODgH2bPVioYotr38Yo0L85M5TKUuof6NGuS+tBqM/Kr7SIrc6wFu
k7BDNi52uC+lTk0VTU3DSiazwyD4uP01v90p970PVMopPSwgKReh4oRmue83JWqrUzwcEO8Y+i60
63NzU2IyFw+s/IBgjpH0WHYmQTzf9svLarl4rjLFpY/JkUbfy8NtvAgCh/zx/Pgz2f1lgcdxRNYw
awt7b1nteCiXBzPUIW+62MZIPLNI7S7ofSVd/FrVD0Ewe9Au8rQFquZBisTvGELToq5vCXQfSmra
cxO6lKAXMf8IFQ0CGDmaIL1jpuYxWNrR7rsQFy6YmnKgyi0MQpb9bqKL29fojQW3IUVzRn0n/X1u
fSVd79Ekvpf6Txo+cl2FbjxNjlzObplPJyl6p0aAoOop2acoBU3vmJ3yAKDFrvEhYumFmXY0iLo3
hnuq5C4kQLzAOIVV6Kvm5EfIlgdaOkN4By4pv5fCB7MubNJA/DHoj3mIERm07aFfahuW7tC69IMM
bRZyGrXxMWqR9mk/5jB3inpyAYl+rw1QjweTM6gzuuTRo1WVDhj+7G75XCrAmtPpmY7dMeiIGw+9
o+tvyag6mo4uWXDKW/Wm7gqvkeiui5J9MSSAwUsvuZV/jYzBzlMwSOfHWjLOmaYdQRqAGz46pnNj
WxZxUU1ukKOWNbkJwvEQxvGrlb1nc+L26DQnme4GOkBAIbLrUsaTprvRpO9ZuHjQFLehVe+3CwbM
8sUNtfJGDXN7XGbbbAxbQqStgs5RZuNcBHivNqZX1hP4YsAC3c42ZsdtOcE0GP4+EoJuq/+qG19y
qcaLQzvkiNdRgwxcIndRF1qCi3sbTGJSNNtA86pRnbtZg1QK2mwAYLts7OxAEAzyB8mrbnLLtjBT
bHitW7KzCWFbR9oDzuhcD0abN9TKPnftSlrQScqECAuEcTPNdihDjMrEl2lAQ/vjuq3tu3dljLt7
FXQQSGABXChb4XvTt09aPzlNNR/qKt4lOsAYg+60QYxRlMWmDYgkysa7/jdsxXhw4Js6sTTTUHhW
DrWbI0Qk0KbEyb7M7Sk9p/RfmuAqCUtKl2SSgGUxI+2Y5+Y3ZbZcSY8FOdlWXF2vhPOcKaybvtJw
3w/9bpFUO1JlgXNu75WqWDp6fprGsw5kLYLMNAAbHgyPXf9dXvByFE2hbvmfQn7Z4JNwYykBNwJX
D2rFj33+jaZfAoJsAi9q8JAJLt6tFHNti6slVYbxv8AmZccoKfQDS/jFHcytpGVthvv+AC6UajvB
xaBS5hI19PLueyT3L1VmnGmu7iQ9eP4bpwaqSbGITlF3//19GhpzqM8NbvYp/GqgaV+npwLn+f9v
ZJW18OhFalIIN4aIFMZ401cvaq3ZhGSCcLT9+Ltc5dzexVqDVbZ4k82tdbdUKXicvXGid405CBpX
W463Xg53fMwhkOo4RWqeGonTlkc1A8I+zg9GGNvL9Okv9g6lZhW4CpwjfupyxJy1ZWQwNpav5bg3
6Te5EzAhbu7cygQXyNVcHeplRmyNKUb4FjSm6twvDd1uhnD371bD4sa6HILyHklyNJAGNXc7q7ep
1vk5CkXXzWwdV3m1Ii4dj8akKiw2N8CmRcAvgOP63wAONh1hZYY7PNG4GHHNmGqIdlNZvm5Kbpi8
dMFpzCWBd2+v6HLZcwFIgmSVPkwI2Znc389xtFusEMmXZQ9LeJrG/DiR0MuKVrCR2yDZ1b3LnSoj
Rz6kWkCjtR7157PmfwwsLJjDHd0SGiZoYlrfr3+8zZqZAo2U/4tJ3GujrBV9yBK85+WnzmXvjdIB
B9DL5PxkABIOLmz5/9oe98yQOhJj6B57W7k6MGOpl77gdX9WobXEZGBMpDeYzRCaZWGCf3uszKoc
2qdSmjo3xpnNSxh2fZsecxB6L0fZYbxK0kE0Db99Jf/aVZXzoFIdhkqtAPIxi6c5MPdyVDq41QQX
JYsV1xbF+csgA+Uph1jUPKG9nQZ+r4jQSoLPpXLhN22bTJsMMNmbugNNNZKkdr3cjqLe5SZz4/r7
cGExqNJxQnZJ3dJTjuk/Fdhzyl3ynvn5DgR9jnZbeUz7d/oCUJaT+qL2lWgnuVCZUl2XzRrLjAO8
BFtjTwZRd07kElyYLFtL0kK5RVKtvKrhUzF/keuX64dZtAouRGaTZKVdiIy2GtDLeA3GH9d/X7QE
Llbo9VJpIZM2IsVtmuIexgR1mwrmgDaNKCZVwcIPWAIPnJcKktUtI7iVK7wDD7OZQklJ1Hnb3Cld
MaBPYoJmkC9YkWwCSfDYoW6ueXX1JR2/X9+prRsEGPVfv89/7Izdiima/qiJAzmZ7tIDS2FFQvGb
e7Uyw31wK1BznYRYxpy8aUpmB1Fhp5ApuL6YzfegghOggj8ffDZ8WrTQJpOifmYVRQjFQA4h38mP
jCc395MfoogjtMa+3SptiaVokQwJzxmyM3eGv+zlWx161d2HMIFoCmx7By9LY/++MmbpeVmoMVCg
1DpofWyXi79EIlWJrdRFMSiRdVDxAjHH3XmzGlBpZDqDSVQ5FRSdCQahLc3NkqcU9a/rX2vTtS/G
+CrbkjRkySWsKO9OxHilyd9MmSlQnjRN8ChYOi+AHJQp/UmjkBzAoOrFXljb8iO65HDw+l1E2rC9
nIs17iT1VmwNaANgikeRby0r+EFRMru+Y5uHdbUg7hSRrA+bkql6kmO8j8E6nR8Az98J6aY3H5wr
O1z47OUyy/KK/BzB14+GT9/0+/ioA9Gq+AyWYUF9Izrqj6LyvGgPOf+rdakDCGDBgHzu98Vpzj9d
38DNQ3RZGF8cGKPYBIU3Fja1R0Pdj90uEYFaN6fkVl7Ht+eQREWVHLF3k9Z7U5TtrALgz6l1rbm8
tWbIEChzbUN47KgHsVPLs+DdJlojl2sFoalbJSuyTMF5SQBmzPZK+Pn6Pm4mW6t95JKtMMzzMtQG
IHer0U9R4E0bugsG3YOe0P66KdFyuCCbm1U6aOWILhS9KfNHtdqbIr0nkQn276vQ2mRB3wbsWAGF
YFaqnZYHNRwF0U5khAsPYxEtkVTAyEwZAc8RqH6nChOBle07afVluBBRE70JNQpObMJEAm8YIwKw
KriRIoZjEDw/RWvi4sQshZ2Z6LjVSXygkKg073pRk1BkgosI85S11WTg84eBR1NH1gtbk0T4vU0j
IKhRVEqJSfjJ0mgeRxNqKLhbu8bWysnWu32GvuB1T97+NisznCvHXZKjxwgXYDNPjNE7cQM38Bld
dOyLgvjmEV0ZY2teObXWgzo8rzHHimBkS7M/BJVrdY8ZIM7/clmcZ6egpUsNHRef9qQeNR+yqbvk
dXHY8E3si96rm3RCSLp/fSvOwcNGBj90iAcrazq2ZwayYO1ishdt4LZT6IZOKFGRD3Ev45nqqIYz
JZDGeOl0dHG+j/KjYOs2H/vmxYby+0dKJMWKp4yN2Hzwa8eePu2KfecVj+pN7E6dawiKlJsX7Mog
F7h7K6BdHgKGk6nJfmim00QaEVr7TxsWHsi6LH/I9eo8GpbKWjQ0cYrBJNUj/zBe/ghizvP3zJ7+
ie8RmW5MgRLAtkVLU02W5QGAy23j2EelNMfENfMdoU+NJdi1jZOLJZm6qnzgBrC23w2oI27VUtWw
JBCFLuC7Zgp95snYoSbvi95Km6tZGeOcQu4NoMEMrGYGJZEykH0RjoLU+E/f/n09nBvIaWWazWAS
t1MfMUG0jMDoZQ/XnfvPZPV3G2yZqwCEccc0TkI0YhEebJPc5dadicido+OtdgdTflY7gRv8GfKY
RcsExYJpErjf7xYto4wNI4Tj1cWtlJ2KJLBJ7FYiycvN78OG1hQTtRaUOX83U9TaUMtDArKP5QX9
7RAajdd3bqPUiYWsLHD3KuZ8qSYxC0zYYnFZ6dGEgNPkqH63E5dWRQvi9m2ogqymYB9y8/qW9r5a
CAol138fI5O/bxjg1dYyJhlxh/whHHZpJvj9DSDKer80PlTrJOjCpYGr9Y1NqRPs6D5y58+gtPOs
MxhomcI0FMd2IiSK4EMh8vy+MtkIrFhlPi6DCBCsPZEP7+7s/kM9WLmBFuLhumt81GN/r6SypeqG
8vGoNfk3LYaKlW5mkSiOMH1VZeHnYZC/0c78tGQNCoKpN0b9oW0lOzMtLx8qO1EMGxMQd1Kf7acl
2Y/t5LRZ9jiVxf00jq9DnT3HY1TbVFkA3h3zl5Aod7rxIyTQDbPat3msvF4endxIPCvEGNsgN641
yZ+sKkrtaDFskC96wzSGDOvhh1XzFLbAzhD98/XFb0at1dq5RCOhAzohRYQUegIIRf86k8IZLUHY
2gwiKyPc6c57CPPQYsQGJ/nNElUjVFdzXwLCyqmsUjTcu1FO/v17ckcdgxChUbCYpe4K6M5DKs7r
DvMZ7L4v7ef6RD+QcA38F7Cj6EcllPjYOpsytER0FZg4TeFTXylYpFTuIvI/pF1nj9zItf1FBBiK
6StTs9N0T5b0hZBWEnPO/PXv1Bje4dRwu7x6sGHDWKPvVPHWzfccB3vhrmyWnhJUnKrFxu6ACZrX
dxn0b1h5AgGYO6Sj9gWkr5hZivoXBWTwVhakF1XMr6qoFYeS6N+Gae4tVRHPZjBeSdrbWbTs5ibB
GI4iAFdD/1711a9BSc9xZ/jFIizgFcP/o0/OUjU7EUaILEByfAslzCSB9y8a58ESqzh1kiU8Kpny
C7sS18bA0B8lHjSTR7PUImsWs72WYz4m1sBPOEsN8rMQcz7FjP9zLb8IkXg1tMVTIiyyh9VDWScn
fDOA9xXlKVbVyDLq73Szv4z0x2UwYivGuJVlZNIpFACocvsRbMYiEgIsg+7bqYRtdMiK1HSlEojI
iKrG0oToYQk0AAq39qiiVpMh8RdQhBSm3ayMti4Nx2oyODWGrUey/huYLyo1hZTqRMMjWUKnzvyu
KGxl1pxK/QOXLmmYqoFmGqrBxpKJ1JXGEEsieN0CK0qfFO0pUb7mbe7cvtXNZ6DhNg1FogDMTAQZ
SCQr235BBLk89fOrwsPd2zJd0ur3GdPVBFoaVD3OoSZerNzlopdqHMO1UXiiz0zRROiGgv9iglRT
rZplKPFRMr1RLdVU7wZjAbhWI+8Fggm+QvsmtTFaluX8GOW9DYf58Ae3KCkmeIlFtCtE5pSAQSkz
c0Dk2mIVs1B3w/L9/yeAMc5dLKphUxSLEyx+mtypFSfQ3/xMqwMw1nhqJzDYBvAwIqh4VRlzftLX
Sn+9fQgaTrEuXFoJYcOtRsO6oBYCaBxjCBT6LN3/L2MI24biXQ6LbZobWdxEKqJIsquecjfx5H12
VO5HR/NmHwpx+1Tb6odxbrRedHx7nckp8p4U5aJDHJ0JoPQlMxaEHtVD6WA+peC81+0P9S6MMUDR
3NUJID9ER0teSSdaQeZ1ws/bJ+LJoP985bYWoQwKAO+JWBjNgZ9KsNcW2uqY/smjWdlz5tmORCjL
qRAWRzNep/iH0vMgnTZt20oAE6SKRt8MeYOQceoBc3A//HvIRdgdoKGoGoy0CSCsj/eUDVIkh+Ba
c4To+7Q8VN3z7e9AH92n97L6febvH9pQykddW+DjMHpdRO5MamCMC66wiLsEqADZnzidlUBGk8U8
DaIAGHCOCd8O1pNd0D/yxmQ3U4f1rTEaDPyOMpsQ7DjGtxocgqAJFh5Mezo0MUK+CriOvMrZls+W
sT9ugPbYNOGdP36mslKqAj1r0YlkrFmblZOUx2a4iBpP3zZ2vUxZBtK7hoY1+LFZyA1NjIkSSYRa
AtH26NEonB1Qa87gEbWq71iKQjrmj9bIW1vaerKyQkt2OgA/MP7MnLGPe21Cs9sx6+BopNJhBLxy
PfNoyLdelEzga00dGQfgjT6KGfosaccJpm6ZXsvmS1C5tzV++/cJgQ5Koqax0AKkKbNwMvFie3IQ
imMvcEp0Wy9KJtADrKsjV2Sjqrjq636gpnrJ+4MsJra8GLYWLdakjrtqQWs+47EDbGrfSiTjWcNQ
RgZA8GWm4NBhI0VMHGPC0jJ/BoB3OMa9dnmKLQNqjjqnOWGLYtfupmPhxBikirFrSEFuC7e4jy+8
eYDtr/b3rbJL7dIo5V0XwV9kyXzXGdouknlzVJtOdvXl2EKkbAj10MeL6BQnE0YDAw5246s7uirF
W16isRRrdteiGLMbzvkUikqPrC0YXCL/qIlqdwJWcYvkrtYrTg1n8+WqQJMyNRGhK3uwskH/LZBD
igSo2fh3J3yZJJ7RlTd1AxViWCWsRhhs6Q5kFIlZF/hE4wHMK7IdH+dD/UIZhOrvyWi152CvOY1L
iUsKa/CnAyC2Mr++BH9h61w+ZmeeUd50A7JmUJgt+m+2njPoRpn1Cf2L7MHRY6vHWCp5pN0TzFGe
TYc3X7hZcFgLZNyAPqMbQaiW9hDYf6+xju7Vu0S0wh2xBpd29yvbdBJYasnur+D45Bi3Tb1anZiJ
4VG77WcxFPA+O6Tc6lcJLJUY+5WHwyBx7Nzmi1yJYozOEI2N2jYobhhLbI+D/FpMNbf9RY39p3ey
EsLYm3gWI5Q1IIR+QWJHwG0tjthpRp/j3xNDwrHqtPIHtFZkeoyoJZ6XOKTfTsguAQEP22OV/0E0
uhLBTkggGCUkN3CauCW+gfU3+Pc/yRTWMhj32WM9hAjdLGJjFvhOlmRR+HH1rZfC21Hc1ID3G2P3
mIOxyGdFphpQX6NkX4achHFjEhqfxMBXkVA1MD5RtRBxSOW4hQBK/Zc/5GCrIPvIC3xK3Fg9hxee
xdg0lCuBjE63WQVPOsNQzgDRTXrMmI6lIzWE95E2TSXCN7TEdVEFCc3HGCctNGnBf4iOLIBxtV0W
gAMbv6oMTMql+NiFpaML0X0cZBcxHLw2lu1JGqwRWDEYw5Wtfm4fm3m2p0CxZq3d3w6QqKJ/enOr
P45+9lVqhl2YtK6BZ/zWBFbAXUMn+fmb9lt3oIgotQPHSTU+QSMvkja3Ygdvq5l2OIA/utm30/3U
gAolep4C3hjCBkKYKa/lMba5ChCXdRMSD8oCINZwSzGQQS3xGu8psVziqgfVJqJVHwXv9oVuhWdr
yYxRFvrZJKWCqrfZ1FYtYuezLKzZwMLj4tyWtOmA1qIYBS6FoZwAyEDt5ei2D9EpuKe0ANkFQJo/
KI+D+Jd5PztA7rxf6Ao9LwjYrIus/wDGigoVSAmBXCI64v3iDfv0UL0q35rfk0tZOlPultOWvwM2
miLjX8gX3iKAla6mKomybMB5Uf6zlU51KjlqraCOvwRK9FedC7+MKgelxOCXlWzN6mx3cnUydAHD
Y8mpK0oAtgAYSRpd4DIne71KsMnbPEbCMlnKNB5JLD6no3gcm96dzeAR4CrHUlN+1oBNKaXSVcm4
M2oA5Yi1q4jqVRmHo2wq5zbTHkc1+6vJtW+dMJtWGEU+QIQsdNMdowG3D6qgQq29dBWxOzVAY2JI
XwZVvJQd9p1FtX+ay/xLUtcEWlJ4SRwf6iziRAtbLx0Xp4ogdKLJJGOGxlEoxXlEdeRt3OMNxUFy
+St2m/oPSidau6RxGCMGCESCkJpIT7LoWWxiay5PUwMon5iXoW6/cax768i7YFRYLDsz0hptaCFp
BLE0Bj92kYO9Ybo6ENsU+UC2sgMdreQhLm+e8F0um1NOSavk/QR7PpiHucSufur2gOurf95+3hvz
ObBhKNZLSI+xhsnmlsWiGGQqUdfIiPINO6XneU4AbUx8SY+hsPgfXSHsUCQGYpTCm5bfco4KEUGx
YKI/8mktblCnqCJAOXaEVnDHEvOXyuwndcvz+lsx31oO63/qUJKTFD0YeUc3rFvEfKYbYxhXPvLS
MPpTrKtbi6JHXpmPWEhTghV3TIMo3qBcSgxl3/5im3eGlAiabyL5YnOiGavsxkL7SVEWeSpGU7Ni
cNWSG1Bs3pmqA3QDeT6d4Pp4kDwvgmUJ4E+S04Q4GcQKuwb44sA5Ovb+7SNt3tlKFPN5alnuUiAO
LU4lvmjlJW5fb//+ZlygYcAEcFAYc2I7LSJqDCLpUJ8JijvVeGjQWJnPk3mXxb4JfK/bwt4u5pMG
aIjAUD4h5qet6UFKggp8LPQDzdc0wcMJajucK2w1V8qXPMvv0iqxG3gJSyvqExEBl5oCW0ufF6vM
mm9L/pRj9R04mYdBxhTJgHHQpL8Dx+BZ7QufdJVHkharOGbnSwKQuoXJKAFUlr00TfigKqpHBpAh
G/1JzKTH24fbzH/R2YOB1xTdRMHwo1aYWSpMbQxnLP01OMupph1wm8BOgGuDen9e+LypGit5jPPv
8iRr86lFCkVqMGaTwzjJ97fPtCkCWQG6iBhFUlmHHzcShpbDCTUaOdrPreDIkfQHFWplJYJV8Hwc
UDGBAiplCxgOoI7AQDTSl5m34/TW+PykfCtJjPnJSqWTllHHq913+8wbsFMjPCqeZqMXgmDN1yz1
0DqLCyYiD8MDzyqtXXvRmRegbkZRq7+DureVGVxiMFgjDkCeJTuCsFdbX5NGtOgOovx8+/NtPu6V
JCYUzpMmmSYdiCTlHHtxj0qRUe7qRDiWQnSapcUbS5Vjgjd980ok8wjqkChp1cJnqsYPpZ0cWT61
xkEEdu3to23Wv5R3U8Jm90HZCV0zmJgd+G64FKVsfkavUwNffWqHLuaXHBM0agp4ZiRsnI6PGEve
qxSYeK874eWPXNvqr2HqAGrQJKDrRBaXA210aH7kPDKfTdcGJBR0IzW0PVgYA60Vh3wUEPN0hXTO
iHwIxXqvtNxwYFNldOAIaTqRAYTMPJKojQEAElA5DnVtgFZ8TA+h2/k1ArrZGXYVwJdE8B/ySimb
pmYlmHkVBhH1KKOVlJoEp0Eq/Fjl9Tq2A7qVDOY9hF2SgZYFOjODv5XYONiZeu3mzAPq33wFK0HM
K5iSekz60IBRQwSBeSTiIlB+6ab5KHQVDzOLd3OMH9CyeAI1HW4umlSkURc9bDmPetu1vZ+H7b8v
82R0cwD17hzs/BRuvwv2U4UgP7AM8PqJks27wW1rvRLJvKjcKCuppcFitBcP5FBc6XKycgp2dAqb
7hoQK3nIvs+OjH2Q6BxeQzv3Yqf9g7orEET/+x7eMvCVsQ4MsV9UAe5JSLP9ZOquOvOozzaf9koE
E00GSGYWkZpM2YCUc9J6ev3ttrXcFoFgFQtTNJdhLrMZAbS3YNrGSYcfFCtuPurLl9siNrNbcFz8
V4T80asJ4lCPY00vasCcYfg7FDJrUV6L4DERj2KzH3gasm2p3gUy11bVpjQsAnrpBrlPm53U3M/q
YzRftOZJJDw8zO0H/S6MiVKMIBoiLUMYPobFY6h9FaSgtfRgsCLT5AREmyPAyuomGROsAwU3R5yJ
kDy1yEF060O9MxxihU8ylN6wMG3jFva/X8pFsruSythfqSWhCAQ0Oo27HNocg7eLZHfTwDndZvBj
AF2ZaBoWzUXGWJmTSOqcTsHpjfI7IIPbB9IZ3V0fddtrVPUcrdzAEMOx3uWxlis0JiOrg2BxuinK
AX08yrbeAwgtEx81qd6FwBtSq9lFlORFqYTJv2G0iwXZ9qwnGCM2TySbfBO4vmal3WVd/LVth72a
Euf263njKf0UnK7+TuaFZo3ZgZ4HRny0oyfJA5q0h7qp2+4yCTmE8C10Bys+ASHk1O0a4tDZeV4+
sQFi+fGumCesA7ADPUV8mwEL9AAyP2s/4+fA646DraBam3qmaosiJ5D7B6nvaRPjlKU+mTO6tOS8
zLbi6YaV9VbkaY4GBi3FbRQY9czmWPXtwukqTGXVUIqapq4Q5tC1BFQ9dqhOW4UverSnHnEawpuW
6l0Yy3IjD2kd5DGyqF7sUkvIFEdGPKxkrY1p6asi9b86ERW62xq1afKRYiNxU01isIRVCVLUZmyR
jeb6URhPTeqrw9NtEZsdI2Ulg1GYTi/bVNUHOh0zOTpwZSJH+yntJrRegXq/C9x/j38MDV0JZGx+
b6ZNgXU6+LHgi4ox9r69T9K/8vGv2wfbtPYrMYy1l1FCymsdnbBW3NdJY4fmSyCndhHxnv12YLWS
xNh6/GpjKjnaMlQPQTGOmkFuT/fJHSXIHH3eVOum9V2JY4w8keMSICAdNNHIARJ/iQU/Kg5J91BL
vPXdbcuLUhx6TSiiyoR5YstSY5WlQbOgOP2nnYhFM0/+SouMCuhAdbs+zc70jQZws6/yyBL/4YX/
LZ6lGhNnSSFBjpAnK994qNtd5+vfFntysc7u8QZmtp32+2lZhrE+EUc9oFYM649feizDTxbAWiKw
KQPS1J5iW/YNb3g2r3/WA1pJZh5hriwKckHcc+OMLuCrnOkYnv/DSV384mVp29Z6JY15gUk/6slA
cK2U+SdzBl96Ve9yzJs49b5whT3gu8fjzCvsStsm9P1rMi9SnzDCk4xwj+0hAgLGcALGrBtdgHt2
pRBFHTCWFfQbYo97YHqgT455dWDmhc6hKkyEjjh3jvQl+QlkXCd8puyOKuLbM5/haNtuv5+UeaJy
2huiIMCmpuoTERIryu4qXjqw+TgIlkuR34vIPN46O6uspsqbpBNraKtqYX37RX1Nd6IJvJcEIzOh
I/Iah5tag1gPIgk2WxW29ZUai5yAXxbJgY9BShfUEJcMoGfprjiW+9qLvvEL51yZjMq0WC4pghRp
1XwYXWy4eILb7MGVBgquBrhW/ZPWWbwZjS37uj4noyxLp/WGNkFNdfO7VNxn4pPR7GXVT6rn2x5q
c3puLYlRk3ruwZsXID3O9rH/FIPUOd83KDQDQoUTK20p5FoSE5+BpVqOewFnmqvsPEeBowK6taxM
3mrVxjtbi6EWYKWSqdEaaY/ukYMpMiuUQztsvuqB4HDubStNXYthvFIhCoWgR6jMdE53QinhjSFW
AnmZDLor2Rv3qRN6oGXBM+DF11tRxUo0O1TZGIEijhoeAVAb9uoSH4ym26emdpAJb5aH6jZrtNai
mGxiiMt+Vmn9qZnVwuon/Scm5/8gwFzLYPzObGjCMGAjEJvq3ZXU5CjXibOIvIX1zSclockG+kxs
+38aUG5LScL3gvr1oHdRzMaZotADNuZVE5d9LfVfORqyeXcrgcy5JKEcwz56y8TMS/RVs/GhrpkF
MDHTavdQDK8R/uQqVyIZp0pzkSyJoRmmlviAPImsTM9Po7k83T4b72j0n6/eGBb/604mSERI8Nim
P7qIN/azaStWB2Hs36ip7RSb0Lt2AvIpemDBYod5zbmurWCArKQwtq+MRrUTsaXpkAhM3o0Zu7J8
HSJaN1ucfAZ5XSdoHJlvYxOfnhT293RCHScazB/vLjH7vGwwMoLpDRr4ILLzkL99Ax65m+6IE/8i
IArQAMelOy0w2K+9XTzz5k23r/fvv4EdfCjLoQ+q1kSCTjq7VWsrFL4HQO+8rSWbdur9pCw539hG
elbTzYNKr3+mUXyuJPWxwHAPljLvb4vaPBDWPImGrqn0CRJQ1cky6TQNR7nFSaensVMBWfTvsbpN
LEK+S2H0xexUZRpafLq5+9HLlZVVP+NJ5tzapmNZCWHcpD4NQAUUkclJ1QJWBBmh1FSdU6l5iKUg
sQj5Xi392VQT5/YVbmYe69MxjtMwh1Ft6VCWdi5O8R3sPDnQxk2wrwWUjNLSyu7IKY4sHrjHpp6s
Tsy8iCWVm0lbcK15N1tD9TroAEM/UOqA2yfkKAkLrhfKaWZglhddzCqxJhAcKJi+MSfeNjJPDOMz
x1rJx6XDPapgXehzPxAju+ahkW96s/c7U+SPViSKSTCU6DY4yxyB1iwXD1GlnfNEdbRsiK1Gbzj1
VpknkfEtc9AmegBr6Sgt6d3MBOlFFVT7qWxedLBvmmp+bPvopCfhpRinX2NV3edJXthSuhzLstdd
pYy/CGF77pXum9H2WFAsjIuW6/eoPKUW4F12iVpdRFXyFSE8dnP1u5+z59sqsDlqtlJyhfFcShjV
ckz7q61rHOQDMIyBmpxcitfWmZ0aYdt0bv6Hkujbwt8nq7/6XlRpVh5Tiosu1mjjSzQBiDsCi8Is
zOMQagBhLZojSao7TWn9Oa28JGpy0H6kbtUU8AdE/Iatk8JXlNYRemIbrbBPxwS1btOdOsOdpsIv
YCXkQHwKAHwLzMXHDOM4booaoTYE7tSnKG6FT4bB23LcrDqhu4sdFVos+4QtKmVyrkQ6TpWdQr+/
pzxPxKJVO9Co2PyJxG15CmAT3obZwPf98RYVXQcya/w2eZG89fFAd4sUjGbsiTtavJLIZnywEsc8
MlPphQBby4hMI/kBxTXPTJEcTeVFzkq3ytXvqRlzSrybBQqyksk8MwzU1wizEZO0IAGtD2qOIle6
6w60OiG52R3O6hsPHUZK/qRDuZbMPI2sB7J3siCoMwcBUxfE7wTR5zw/emOfnsHqdMwzaA1glY0G
bpTcF3vAwx6BAO8ZVo9wOPZ4nah/UBcFpQLsImifoFu7rk2NPkGzrUhOMTkm8bVfLmQ6T7onDUgO
VUfsd/Xg1mCSNLiEhpsGU/lbOutuhFoFQ2cJZVUvxi7V0W02rvVOd/M9iDiwTZViCXwhFn+rlX6o
z5f8Lph5JXXYtfFC12gXdN7CtLGXTPI4H3KrmoU1iP9eLet/wqDFzvsEGdEe3ATdCY18DKnFsSWc
ZwcDTzteyMo7FPsuSB7UagavOovnNr3OHSeC3Ay7VgditF9R+kJRW/z+qB8NcuykyRLqo7Q8hMvr
qDwQceZEI5tNj/UVMm8hA7KH1tDsA+AAX6STZCVOc1weMOq/owi2emWZvOdHUaVuaQYTwI5A9Ryr
GSLFw7DPD9qeTq2Q4//A5rn90N/1g4liS2WuhRnMOuhHDA5lM6b9iOyIDSAUzXmVpc2m5/oqmdB1
busKyT2NmTXzdxVgJ0deWkzCTXdG0GgW2gduJid3U0RqMHfpjzVZAE8Vf+0m9ZhI/e+pSX+orbRT
JtnOo94nWv0adcRty/46yiF37pf3epiIV1/moWxpupJhDuU/ONmprZ6xiWtPZ+HPCkZ0t5OWTVXM
gUMtVsFHmJnxgikYfPap83NQ3ZalJ/aT1c41p/j2Dyb3XRTzJTSplM1J7+kUOO2HVpfJF6/Ekr3S
qZ77I9fI0kfyWaPf5TE3iVebVSptNQfn/I6AobavLO0n1pAMC7NEWKnXr8LJMG2O+aMm9J/FwqF9
vFGArgwdWJYRDF/e2r6YFgyeKEx8dkg4EcGbKb0lizHnedNp+mJ0qDQOaWhpsuSm9fg9i1U7IKOb
pRLlWyaIsY3EEsLZD1PsEKr5uViC3UTyvVTMj4YyKeB0U/wlbL5kifxVJsa+zXJ3KZZdPOiXYKgP
oqj62Zj+KFO1skZFdfQAlqEwrbIl7pCFvL2Pzc4e+VsvsX/08RYFVAgEY8bHC+vqhQiTNylox3Sz
awTzIRFCrx0CzIRZbeIOid928yUKsl2pJceiuKt6rzfNp0ooH3LFLMEjGbq3v/K2y/mvbmFP5OOf
N1Vhg+lQfORMeVHSe6L++5UJDGrQ3W5sd+sS1j8/CjC0PtPHOFMdE8Mjyms/f9dC1e31izL8bEBU
Xav2YBzDf48J+VEs82ZEMerbTleJk4MZRwTlno55sby1kkHk+LjPmf0HSQbzTFDEq6KqaxWny7wE
VI5Fc471zBXSl9tfaqMP9VEQ80YyZVLbXA0VTJyM6AtlXnwW961DPCSmjvzAkUa/y8cX+VEao7fy
vAyJ0aUKzPf8UP9G58vFXoWXnsnTZBd32YtyoJP6/Mhuw7x+lMyoZDTXxWwoJuZ2sFpLl2zqM10U
ziy6WhuEFq8d/fkJfJTHREW6UM5JW5SK01TW0F4zXpH8s/n++PtMDNSOVZmPYY4FQNUPusruUiyl
89B3eYdgoh6g7A1zlmLYiZRHQ22A/jhy9Jx3DMbBYnubZEmNeRxB3weD36QHnccW/jmb+HhTjK0A
lGSCtadUdYbu0LXXarwm0WUe7sqWV4DcPgzBcCftVmvsUlIaxFItp+C5zoy9XD7EtWrlhcTxoDwh
jGKZBlY1ghrfpOgxrdU0FxhJG+ysV85T5cmh/3wd+hAU4uQGT7V1tcZCVd9NLsFTeCAOcB00C1Na
O+WryKmVbZRS6cd6v0JG43QxjdK07CHE0w4RMvjFH47LMd0N9uiE9vQs/sj+hE/mg1BGCatoBkZn
khOnWTR7TgxnLOIdPMyOc6XbRv39cIwmiigRD4o4E4T2o/tmg2orugj2YBuWYne7yM+R2XLp1zf6
8B8vlXFbvaymXT8V9FOW7uKRF8UnXysfAyOnwV5sugIrqRw15X1JlnpM1cGOkWU4LF0/L66Zg2Gc
6Uf1alxTTK0XGK8KO9v8mo08wdSSf/Yxf98yO2ktVlqE5hQEL6B2E3+rGIoLnEm3UCJHMO2ZyR/a
+neJjFfDmBUpE6wCO0kT+djFftX05JGjO/Q3bp2Knnr1HPOsydAXQ+GFwmABcd0RB1+3h9kScabR
V/r9bYEcXSWMmcGqXxtIEWxZbj520+8uINYoomhYm+5tQRw7wxJfIb4GKUcERznNmq11nTcuDZaJ
G97j46kFY1lEvdCGMhjxyBEAzG5rp6hThNaUW/2XwVXc6L7ieZ5t9/muF6xdIVNvxFJFHDGaf8RV
Zat6wim+0J+4pRaMSZmSKV10oKc6GOTe9VPigKQB4IWJUxYtZt5iXuDN+1qMKYkiPQ/MLpCdRbIo
Wx36as0PQG/RaTeK9bO4KCf74Y/bOrJR8flgwT6NEprA+KF1yjdjAjJ6e3qVMMFIrHKPoHjfPfO4
g7YD1b8/HTtMuJiSUvXZgsgnfY2RvwWeXHyNZDePT3KVeZzj8aQxBgQVmH4BACplwMTXuwIVu7PE
0QLC2D2llwrA6BHtOhR6hZ+8kRiOjrJzYZUodEZXYZq+icKvxJT9fOahAP1D7P1+mYwtSUFH12gh
lJSWtPIHNPXeCA/oWGZyrHa8YW+qgzfehMpELmZFjDIpYVH+g/LQgQKDQqLy6qr/kDq9H4uxKOGo
LIM6IxtsXeB/oTJ+BOzCaMen0aEQatXAsZS8T8WYE11KlnbpO4LR4cDutGpfxjVPEzlu5g19e+Vm
DC2PpHDslbcQRbBaK4bzVF39jVWG177eGKH7+KwZayIWiS4F1KkJ/n9qecUx32NkyuZX8jhPjB39
iiY0Emephg5OThKe0ml2wX5ml9JsxXroCgIPyot+/RtayHbcakMqy3RBJKtpRx3KOBYnUhBLU3ik
1Dw91Bjr0QzVNM2kod9scii3bL6rjgSJ7bALPcKL0DkeR2MCEbOI5GRIahpMksME8+/QflT2KF/N
MwrGh3hv7jI39ASO6+F4Ho0xIpHY1okU4AOqlV/m30EpKOs8ykeO5WDx8yZ9AT9mEKkOqmhpetYW
O+llYMwfR/1FVDIrjzjQ5zzTqDE2RFWEIEgzhAgpUd22qL7OC7mQsvDBz3jMJvMSp8E3MVv2HQl3
kRG89AI5Strk3/ZAHNOiMaZFFUD8nAj4qJKx1/WnhXDCV95joK9zZVaUsEkxXocMRDL8EbwtI2Yg
QulXbKicMjpPEGNRlEDrwkxPFKdegJ5GNF+VUisw0se4Mq3bd8ZRSHb9vW0EMSj7AOa/CZxOyndB
3NpiyCP64olhC3QkjvPCRB4eVA9F0Vgi8ZWMN/7I00MW2m7WqrI2FyiAcATS6Z5SnoTnysUGmFt6
/Jl+jhFh8eCWZgDrN4BdMKp1VgTHaDNHrTHSjxJk2v3/3KbOGA4ZlBhlm8M8hvpja0xWI/BgpThK
p9NPuNLuqJh0oemhdGWAgUBpDw4zK9T+ShOOteCpAmMsJCHL665DntnoCNMOg3ZUB44h4H0YxhAA
+8AABgksYJj/NrvHWXwxpZ3W7tqS81A5Foet4DcLqjxFXykYitp31WsS/r79Onm/zxiCqVcWTUBT
wAHdlpPMhY+SPUexOJ+DrdH3Orb+FJBqgJrMzrLampQzAZvA7XPwvDu7RZiSQpzyGPW+0cbiPy1c
AyrlPxFZseOlPVxpTCyhSWmE9rNAYAdaFyuonvGVWB3iP8pNxo2gP3fVafynE11HzQ8T5IxtC6c2
6pQIDKrqfDXNfTg+yZXpCS3WkO+a8qQ1uh0lvEXyjebZR6nMGbEdgzUmHTls5xm76VR4xK2BaRC7
wkPj6/e0+5lHVoeEKwW3Aa8xsB1jvJ+ZiZ/msS+lPMhhz8+UdpfsZ09ykwP3bukpPsef73IYsxeH
aqKVNe62rH9WoE4s3Mg4t6FsS933BTPTYWFJqCYNP+ucN+27bQ/fRTP2UMunog0NZOtap1gaAD9T
DBWT0gc1AccH8yQxFrGRF6xu0susoocq8MAka42RK40DR872U38/EWMWJbNpOqFMiJONXzQNpAHz
i1TOvKfOk8JESfmCKYs5nWiPaiot0c1d9BEu6S8g+SNVVm2wNoUXmRfQ8xSFsZQV7GTcBjKeA7YX
JVBGlYAPDE+0L1ZwkZc4R2TBAICzHxgZdfxiqDxhidEFk63bm7yciCeGMSxLDCZ6kJYqjtqcxwH8
JPs8ffojw/y3TryZ0pXXl1q9GesGD0yr7PGFFjUEF2uY+QkHolhHHM/MOxJjN5SyS4AMLBKADz8M
wXFejqR+vX0kngjGZGTNMhtmKcnOEHw3wseo/K32nBDmHxzM+63Rv2F1a5kZpktioAzburT7C/hR
TOZjb4PWufQrd26L3soNK/jWpViJm4BOApBMcIBPX6Kr6mXgI7TLv2h/u9lFz+MP3kDVdvz0fjzG
UESmCKgLHWFHkxpWGw0HU6pdLTWtqDVsEMHZt78Y9zoZk9FoSzNnGqID2mWh0UF8EOzOmj0DUTtv
znUDEeiD53zj6ljdJiljWU0yGKgsS49lmN7LVf8itaC3rtJlL4fKPpfjx1JUKiuMp9ei7C0SDU48
DQ5gPa5ZkBCrEpeXppMwKTbt0qV4mMJhr/UgRCsBR1tKz90SOHquvdy+KKq6n/RAB1Q/OGUMCg74
Ue2qXp9zAihHJ5GkO1PtTktc8r7FZjTzLoONB8Uk6QbUs2RHv1SUvvHSe8kD8f+HGcFNrV5JYsyb
oEt1osko2tJR58jOD8E18CZb9jSPwquJD7cv7x/K739r9Sf4jFBLqxi0npBX7enKplaBysYSEbtQ
iP/iGdgFmHy6LZVjjdi1w0oaokGnDWg58QPjqKHBQDiLtZxY7G06cqXPgNpPZzKj2invKOHm5Eu7
et8BXu32Sbj3R7/nSk6HrbhAWKjX29GZX+DI+BnWoItXY/I0yzx0Z2W0eGVw3v0x1rxqVDDCFygt
NcFZUb9V0ZnEPGvOk8FY84Q0cVaJiL/mQ7EHrg9AtwerOBav5IkOyCZuotkTD1iC99WYoA+AopSM
nLYms9aagp8COUnBaJlkb5IDGFQtiQezwgkz3zZ8Vt9P0JsSKJy4yjo+FyCNl4VfNfkdAyfstqLw
TsZYc/BXAnC4xlDPMF+X1gdcr03Cv1CntuTmJObnrni+LZD+4Cez+J6AsSTHajiGTZmiomC2pqcL
ttEAUs68kPxsFJdw+hMj/C6NnetPxwzQJ4CZddTAGoQvoPXmmQyOPr4tE60+VJ/UZm1gltfJy8rR
J8nWg8Ah4vA7jKX7Kh332pK5cpzfhZjgnJBrBrNsVyOGXf+PtO9arlsHlv0iVhHMfGVcWdmy/MKy
rG3mnPn1tyGfYy1h08Q93uVHV2kWwMFgMNPT3RnHTEQlKlMPqdTvBzX5amZdaxVmBSB7Dexk5zZT
91b3xY05Dk+hCSzUWGAsIW92WdWes2oBN6twI3fZU0SqRx2qoGZiHBIzTSyxHFyhAytbqQ922OaP
KOvaca2fxXZJLLNcvso1OZKxekuE+SIukS1KmVVrKoo8/8xlUdtaJt3jx52GSi6dbSdYmZz5dK2z
IwkYDEpbQ8Z3oYg80VWPGK297151l6JDQDiFSQviTudx171sW17Nlj7uMVaCRCviKp5N9D2VsLEC
7dLJhlWpt6r5oPccMDAvAWAAlWXSdbVS4HJutPto+rZ0nFC46nkfS9GZKzmuwc1bNWj3YIbeasTF
rQoMExIeJ/nqgb0yQx9zVw4uRPE8mfOMgCs2XtI/TMs56PbidMnbfWFwMGC8PWOurQhMM4UqoWof
9CfTfA6bh+3Pz9sz5oaSWhUqjy2SZQOUrRO4yIvxVGiCu21lNahebRn9FVdbRso4lYDHlt8VMtND
B4XM/5+Cy+odcWWG/v+VGbBaVBVGMPEcNEZr0HQr1DNPzX/MjeJvL2g9nbgyxTwyAiOe5DmGKflB
/aFCHjN2cxvJoPwO5kq90OEVCXiewFxMYQJ2s3YCTDPMHhKk+/HwD2dNvJSWcewmXeomFfBip1UI
Otgf3IYgcAI2DjHQRw2XWyDjeJ/BeHcmFLU0TIgIFHSh4CUKpnNPu21c2r6vfO0y2sLj9ip5JhmH
H4w50NQkAvxZc8POUQufi9tafxF+OAerl9i1QV5FAxrOlBGOggwjrzlWroByTsYt53D8wmCcPlbn
Dsz2yNFzYr72RfkNuhe77T1bEYDE7XS1IMbbE21J9SgG7EHxadocvECJ3o99SP45wS2gR6pP6TjN
W/EI9siSN8nK3U/G9eekgkK9GtPuOh1YAeHWq7jv3wsIoaO/bS+W5yA0ln0KIr1mdg18smp3RXcB
oUYgcy4qTpxiGSySVkyFQkc4bGVt1wgvOtrqVgfc3QRyhO3VcLyDpbGYyALK4oRWFmdvDu5LjfP3
ObtlMjFD14ZUE/oBaXnX2PW7vGXkixiH314GzwwTKDCwqTbqgEdOFPpk+VGXL2rw87+ZYAJDJwyJ
VFcorEwYFwBqFpJQeyH6sm1kvcn7cZJMutAr71IXiNI0BEMlyR7ZZY8jJNgyCPkCK3NTNOUt7pAZ
J10xmfjQRHFsjAT3hnwj2pgctMgudA3HOBHKLgryQX88lq5xBq0ED1zEM82EjZo0jZQ3iIMhOUfp
GY/gUfgpmAAq6n4TKC5nb6mv/esldbW3TJjoynwyRxNdZsWnEJz6HJ91GwxCjuzOu0W2ts3xThYT
J0pTr7pZhbWg162qDnZ5Iu22TWzHCZTiPztLp05EK1SE9rS4iKWvBBBwbJ1B4lEJbS8FXAif7Uga
IPGZiYtfb7+KIGVof2yvgxPAQR302UAVg0MjDrFXs7+A4LP2lcqaMVlJP03lD7zqhMRbEBMuxEIM
TK1oAfxq1LtpzL9k5oK3pn7uZ6GwQyLsk0C4L6fB1nXRMsPIlZr2psjiY5VETxLexlOm2kLTHRTI
UpsQ3NLC+URAohClcuf3I8hR2kQJPc4+0Y3+swcD1vh5n8Yqw1PMBMBq8KgkR3yYR4v4wY3kzLuC
i9LfDqoKq3Ig5pkolgDOO7OtWwNeMMhTNIfeq/M+eOeu1V94rVeeTSYadXNadiFBSOiFk4wyeSNZ
HZcrZzvuQDPh8zaWcyjLk4JxIzHWMCcMnr47w/TFabK01h4BOeR8tu3Ao4hM4JkMs85HgnP6vx2A
ZSe4ikU79tHhr5pQv6McuOc+Lw7NDN2IwDjsDOmN0t7Mmt/wBts4x+dfHcJJMcisIR6I8rHQjvFy
v71h6+3/jzW8g1KvbsGxABiNhDIaaWf9q+TKR2MfHzKcRLeA8uMvNYN+B/ZPb3xun3UOjJG3PCYa
heg9jLlYoEEEkm196e6jNOSskJMxK+95wNUKhTKTK4H6+TtRmhfs6esGI95HzalBoFE68qH00od6
V5x58FDOEXt/ul6ZzttK1pUWuZJadI01Cemlq/VLH/JEbnhR9n3m6coQSnFKFLYoyXZT86WapR2y
pstUK7nVxK/gmNwDwu9F+XgkU31szfiLlBQXEk6XSkjsSkQZXoJQYjr0uz6LvlTidFzm3IsSYU/a
9jUN5sqawomTe/PuIrYdWYdLJUgxGinRnr45MeK/16zAUu3Y4bNd8r4FE4myqYBoQgkslxjMTq+3
98OgAcuVvm0fKE5aqbyXF68+BQqSM8iX4W4SJDAVN6WqtU7/dQSbCa1F8MSbOIkJ24TUpX7WYoEm
dualjPaJslhx7OQyL8fibB/b9GryUozTHtmylPe2KlV7eXw1M54awwqvFn3eKrJimgQK6TLzlYRk
zOU5BK/54AV+4ZBdak87EP4fpzvKZjjv4tf6tfD/au7jyixzbTRJOifAE6MlFTe+lCz7SeLy4q1f
hR9LY26LIOmkaJkQabMTeZjtZj+eS4huFkfMtlRgn0KAAGdHvRvO3I7bejLz2zQ7fWig5a7JJuZ3
pPZeiCoL9EUgrne6GLhWMIfN3eSIhi9DsJQ39LXuNh+WmXy2ymPodIZUYaCA4G3ypSgvCw9lsD7R
+fH1FOYWETH+HSqziis+dMP7eEeLV9opOAW78Svo1S3R4k9Q/OGcf6yMSWyDWYBCXYSVIQFtTvUl
PeSAGgQ90Abgw/QF5+/ytQ+DTEYKGuK2goAxwIjzBU0cK1FFPI55OmZ/CMofZugXvYpfqRSZXQHe
Wyc6TVQBAIRM4n70FjcH4w63nkR36d9p9oc1JgmVosboQwnPEfJg3gQ+pX+aEwhf0PY9tL240hc8
f2TiS6LFY1QRlBbyGEywc2gPmmqHIo/vmOsdTECBfvc4tDQsS9/CL9ohd6H/eU8unRvegp/S48m9
cY8AE1ySlgyzJL3PF48gkWjtvneEiwEkoJ2/y8yBldWYHR5Cdj1/+/352EnEXO/ByBiiY6p136cF
Y3oCB5NAv8eGf7CTh9AJVEDsjO9VFWildxdzdvP+BoRymchDWPA8X2XCSCDMctXRt8PkNXtohzxg
pNKZDr2DawG1QYuTKHCCMjtrSGZQkZkmXsZ5eZvld8ZwlyznGATCSprb6ZJai3IvkAeIU28b5m0p
E0e6UYzCcsYyw+E+bktLHZ/U0VdyJ5S+b1viHDZ29FCpOkVMU9yqRVtbY30hy4sUc2zwPF9lIkgn
BAKGoRAWKfpHobjl9qjd9h50VhPMOWY2prIE2VpettfG20UmkCgtKscpSKGBd/ySGm7TR5YsPmI2
IMSR2zbF20YmlkRFM+RLD0eRewgfKdNtkaYuMVLOUeOZYUJI0MS6puWoH/fFsetvtfky8hAyf3ht
/o4X7NyhVjVN39KbOjuNruwYPm3JhK740h1Sn4rTQprkHvRlbnHuiFfutjeSrmAjmLBDiLhsUl3V
QYaqjd8UzdPi45A6QuZrRW8N6oPIG0dfZ334SEzYWURTlwbIvuB2i079z+Qlc4CKtY1T01g/eqc9
UXq+8nnh9Kl5q2QSkzSdAxJ0SEzU5i4PdUsVb6X+sdR3gXk3mW+19LS9q7ycnZ1FNAVFyfUaMZqe
QFDg2yAQK0BIbrw17uSqIBo1R0u7x9yUy7FMI/LWB6UufZWrmHjtxLppIiXa9bANdNUue6Vj8Nou
5LID8u50djpxCdV0AfPE//YSU5c23VTo6YCF0zf38p6zOs6DgR1DlJMua7W0+1VEL6DpjbeQbbyo
ol25oidj0j8CaneprNblvRg4sUBjQs6Q6vqkpWiLRQpAwqPsmgaCa116nCXyPiATc8pgWrKYlgch
ZuMRJ/FMwB6eKSQBc/73E49fiZOusEOKYdBDzVYH3DrPXydwDHeco8dLIVjcS0OCMAwVnD3aRY9s
CK2ArlK8oawk0R3v3cP5SOyUYpOWpZ60eNU1qquahhPFB2LyCvjvFcaNM8YOJ45pVU21gduHSq22
l+VY7eQDhQQYnNELTtz612RiKshdOOB40TpdClJRctA8cccr2vLMMDFDM1pIvqOL+W6mxQM8fkfb
89DhvGihM3lJFStVWRbAZfYH+WYAsW3kVbsQTKmTS9WheOqjvCisMwlJr84YXRlRoKGV7+o2dYWL
aXcueuanDNcq5dKODmi9zf72GeZ5IRMqQtGUqrAD1IuEFyW5SOVLrP6F3NanshALWO/DMV/iGYsb
kJqDBBYPfPG2e9X2gfcrWyC3IKyEGBdvzp6XXrIwdpWUQWPS6nHr0oJU4qmXkNbHKxfEX+jMoGiM
KSue5AVnU9kxRzCkj0GGBpdjzDf61Frl8BAQHvsozwjz3ilVcayJiftF7g5yUluVCRagH9vewUuB
WFzRLM7/U+MVfXpFSy4GNtFhoGMZky3/RNPRLuz0ddsqb2XME8cszciocjoa3O2F+DHPTpH8vG2C
F+pZZJFA+nwJJ+ze5KUXmsZOO/meEv/Q3CN62rbGubhYZBGglLHQ1ZXqzIudoxiP6oK1bYGGh40w
bzDhI0wI5rdq9DunyI8LwUpM5DVAAONdExW82T7e92FiRpMIptJGNGaYgocyyWFumgNG4Hfba+I6
H5NeVEJrqHKGtmpkBpYWtYccYJKg/i4A5NPmhT/Jpj8uGOuPerS+fzRt8hPwJrcPy1tQN/uyPvxV
v+v3+4eFG0VtjkE5A3FMgWZ5/6jHnOO2vrE6xtINzPUQto9s5JoQJQneVxNkVsQC5exvXc6ZVefZ
YC62XM5CVe4QEY10X8t42IveIrxtfzmeDcYbo7JTB3DaApvTHub+1IyneOE8d9fzgI+tYnywB3sn
ChRAW+ftSRK+RMleGDtHE846ZqyV4PYvUU0fBhln1PVFksteRbomCZ4hmE7Tdv6wzO721r13bP99
kn/bYVvGoUTafAbZOCB6MyZYM0hBhX7nUg7biVfE4nyn999y9QCrk0KaGxmY6FA6QHXV0qajaPB4
aP7Qwf1YEXNRBW1rGkGArJrSzTcISF5qy37xLO6NfbifXKpN279G5zG0jEvO8ZP1wPhhnHlOC7LU
Ni0Go5xMOAMii9EDb1J8TEmpeehsfzrebjLX1pzmkTFLSBmb5Als8jOux4BzsP6Qln4sh/6Gqy8m
q0YfDwNGQBvQ/tEXF15DitU7GijHY8d8kzioRN72MdGiBf+YFvaoAeqJiA5/ZC3Jg1ACOXiOk5ft
7aN/asvxmaARo9nUFwqwEkP4Xa8cc3mS0W3ihSbuDjKBYxomJQtjXF79oXfjHdmB58wGibjzi6qL
J/jKcwombJCiANd6jg1sREiFNoNTgrG9y3t3e/PWx170347BNniFJhtFfaAtUCRqi5Mea6jJ5bbu
9o5+EM4UhQQpSsfc8WDgEue7SUyPsFGGejY6oCRo/ah5AxLzoYF18K3Z0UN8jqEGhLoHOGHLvWxT
QsUa48ogD0NJnvtqo6Fkw4fYGcgY0Li8pZdbspeBbybWsuvQjNLBRpscZF65gB7oLWtMbFGKKQNY
CYGNUuDS9SZe6us2CEYozdCRBwLluNI7iuTq7Jt9LAdThbR4Sr4F1QmipiCDuuP4Ef1aW2tiAkzf
CuOY1PAj+g6lx4MKuuR7A7VOXteL5zhMbJFb0teQPpGcsLiVjR2UMi2lPqvCPWdJPDtsYFHLWtZn
BBbFpwPG1Y2ON2Bz7BA23yfn6/cOM6/+x3MOJs4YBkYRuwYsG0ETOrk62pVZ+Nsr4zkEE1uMUI6C
WACaP5A0Z2iii971rpIuHDOclbCTjvIctSAJR0Yijngri4B6GjySFV7Ww8461o0259AnoUepd2VM
AU079Wz6NGjxRon/MHH0O1SyE4JSqre1OaHgDf4s6V13BdhxV5PswQWR80Pk8lr/1ME2zhRLpW6O
EXDBCUYSi7nG+w96iovQ2IDf7Cu5eQzn7C8LLh9LpJ/0KlQADaakYQOLiMk/SW8FPlWqDs8lpPc8
2qbBUIZPXvSTcMsr0P3h1fZhm40gYVhJhYRGlOKXO81PXtqn3J9v43+S1w6TOzWm+lOVCwHiHHKZ
CSajWo/ToNI9hggdSPlyNKcgU4mm9vaZ49lhgskQ6UVjtAC9KSQ7CqK+SwX9rsNQM2aHOAkR91Aw
ISQzDa1pBfBhTDXG7GUomCWiss9a+YJnrj+mEYZZzWJvCuJxaoHxDONv/22xTIDBIKtQxzVunCT3
tOFRbmI7aG1laextO3+oxvz2GRbhFESZWi8mHld62bwlsfCa1+LR1LXDuARPspTYYpRNFsRTLphC
fcoX4QZ6h184P4Je1xvHlOVaL7K8L8OIlp2c7JHm1t2z/K2HhCFGnl8Dm4eNoJu3ZY55FsVBmWSJ
gpA3HyhHYbfrvXYv7XiVZU70VpgkBQqhuSYOOBjZchujeVlz6v68hJolV1cXcSI5gGIo7oJjzamf
Bmt+U32acc7Pwon3IuGthwkvhjEYkqQh3dRaxU6W4QxuJE7GwLlXFSaWRCQJFFKglVGOjWdE6d2Q
oqqm6DuOw9EvvOUBTCyZjXgmZoD61i8JBXB8HgIv39OiKmqQnFuctygmmHRVNQqEjmsGqqFZ/Zha
mTpBZ6nkZJA8O0zMiCp11kLIgju1MDqQer6dUpTZzYVjhud2LHZJK5oZisFI9Rv0HinhXUPQVBiB
3gN1O57Eu5FjkeN4LJYJQ6HKXPdYWCp7pDiM49u2O/D+PhMPkn7ErZngPd8ok7WIwtdiiP/ZNsH5
NixmCVDOMc5rHFV9+aLoha2K+677Kw2Ej5eoStd5lXtEmE+KwllGhhHei+2TPEDZYeB8C95C6P9f
2QgLwcikBUFtIF/kwcYZcqeGV+bmfRAmDFRGrCUjnbWv8/hSxtGrnjX77Q+y3p8yiCQRA+pfQEx/
XkhkGkaRZRqlvFrQQc8clFfQ+KMpmmpT1rpx1yQWx+hq3LkyynyhUhSaCsxouNb3zSNkD/Y/QPH6
JlmVndm8+sf61X5ljPlUBuRD0p4+yfH6yiyUGg+pDZqgxqLaWPw5gdVc+8oc89EME3rvoGXDKc2V
ByRPdyqEkeNoepqm7lHSRE5HYNURr8wxIVwI61knAuC2wXyWxp1CTgMP8LfeGr6ywURusRJlCRqu
kIv16+8iRhLib+YlPumAroheaGdudhd6+ZHX0F+PsFd2mUhepLpc9CqSsuik+cGBWKELkUHFWmwg
pM98HuXV8/Zhj+3VztLYqHKMEQ9BSPeZHN8s4extuz7nc7GN2VAzukIscKTj8p/UAP9MbInE3bZB
P8e/bvWrZTBxvB9IJ0kK7gm0pna1qmPLGu0QxIWtDZ2ng1NgaSWOG/K2jgkj3ZSnfaChkD8lo1VM
u3C+314UzwATMgJZ69RFgp/H4V1s3kTVf/wwTJRo5orMaowaTVE7hei3mBuNOYkqJzKwTdhG1rUu
01DGGCAvaSgXw3iCKLTVpt8Ho+GEWN52MWEhmUhZqZSgR0hv1PRQjI/bn4N3Ng0mJkxEGFCNR6ew
c+afilv6g5VZKdQKaDMldLhAf86VYTCxIOzmfBQrZN1R+V5MmI79aAlf4v3oGB40a7iKWxyDbKt1
xthwB8E+vAiJ9Q6/cYJHci8+9E60S28G3gjvinYwICofp5aldzBrVRzKBG/tDpQt7WxRGH7hoXwA
ZqzpoPqLL4IeMDlo9zPu5sACwede40QOjoeyFBDjEI4mHh/IAEsD1OutM5m3bUnsVHkLEuJsuxDH
RU0mZKhC2xYRVTEwlN5FgTS05IxHVMlzU5P+iKs8bR4LvZlaWkA40a5EZLdn0J2A2Wf50vmFzaNo
4IR3lhNiSEU9yic0hdP+nuh3i3iWzS/b28bLZ1gWCCXt9CUHLdv/PNoKZ9rFvmLV+xJyd7yS/3vd
c+MyYTWb21RMIgm6vk7YZaAS0x0yl06XZnQcVcitoNIe9Qx6HsL0FE7pTtK7k5w10BQprbkcwbpW
GbZgyJYsiXbR9m4rpQ9BkfSWUehI+mIFsFBodMiRq4Q5pmmEl7wWQDER/+wj9VgI2SnLBV4NjbuH
TPQKxKUQiILvpJwnFA1aX7AlYP5/yTPwYhfPKZjQJZpKj0YNEIPIen2jat8S0OVJ8cLTyOE4u8qS
TCS1OolF9XuIh1hz7wCfCK3H8dTeCInFLRBun2GVpZuYg26swwG9zF/QbZqhNTsKaRb83IsfArfi
BI3tvVRZ+oluQBtfl5ESxtmOTKdUOJTJ4/YBown6nz1eZeWWRXEJwongGUykkyk/1WVhjfObEf9H
M3RrryITSRfSKwEiU7y4rQzpyunbNN6BXIOTCWxngyoL6ZHTZqkMipUycGaVObEJgbxWHWKmPLek
4Kzof/M0/n2RqSLd36uFLTVYq3QZSLBCS19G1WydvFP9UkEJ6//8oUD/p+maKIsKVTn9bGhK5UnX
5Ik4Q1tb4BLVRmADez/l5dNr5+qTIeqUVyvSFcEgYj0QvEPC75TaNnRTOyhATv6O3Hf+Yuz/kz1m
B4ch07S2WIjTTrtEOSelS3hckWvvfkUyRQhGQO9b0VmyyGE2y6AIsHnJiRKbEfA2JM69aevfkgtl
cukK29n+XGsIgWuTLHoeY+3ZEnUxnQw17lSvuYld043vpJcY7/HAikA2gMl93ZmPJQeDswZC/2Sa
fP6CtdR2cSX2BCwyhWWQ+K2XG09WAruuC+gLS+cZTUYrDhPEFd5E/0rI+mSbJppX3qOoUbeIZoNy
VFJYreTpUep0QW1v7+5K1Ppkhcmm+lnMBch/EKdrD1pp18JbPj+M6ddtK/RIMbHxkxXmyEFPpC6H
MUPQ0o5BcD8sHGzg2oDXJwPMUQv7HKi2fAQZI7r/7aV7qEF0RXnYqUqLfFfvJThJ5ZvO9JQ88bI3
3urYc0eWvhwXnHNVBp/EjCblEnPgTGuZhyKLICbQUGzTNJbzpUu1vJcgWoI0/5cAzbLTHAy+ephZ
40oxry3oyhgL5TOGpQoWWcGCgtxKwu5kiiKHhGMNfXO9IBbCV4nZXBggNnXi0fxBxNmegtIVReNW
V2qrr2NLQ6tZbQt7zGdHT8MfVXwUZHWXl8NuiYlVy92DJiR+K3SxXXTkmyiNdgAQW1fGu741L3pb
QQiMeKY+vf3fvfl6e5iTORa9bhRgNsEz52kcn42ac0GtPKc+bQ1zJiE0l06iKhGnDsm3vCrvpdaw
uqW2uyDZR4Lwsr2ctUADzC6uXvxTTHaCow26vo2CSHLq+THWG0tQVbuPFm/bylqgubbCpM7xJBVK
No3EKToBKZLpT1n2uNRe0AicYLO6fVfrYfLmahoR01Qcx3hyCvn70F50za8wvraown57UasH5cMU
W/nrzUCr0xHvAb0dH5VKTSwJ7GHbNtZwCcrVzrG1vxTsC7OuYz3SN/OGDqIs+8yBPIMLZpJT74xO
/JLyJ/vpLrEh+9oq4+QtQOwp0j0MGp8XT/ui2Bit9Aar+lnaw671BOhaZv7sa89/p6zwacXMASB4
GZgCxUjrD6OrejWeWcVRvTMsqn9lgkKOs8P0722tlX7mq6s2X6ROUPoYidp+8UQXM1OOef+LDCJz
52eNU9BbA/J8Wh9zW4FHNSOaUEPm5ydtnkDd9VYOIfA1O+UJVSJ0F3jazQrnULBFRDFUjUYYcEEa
qXSc0rGzSCQ96k3yTQ61XVQOd6QwdpqU7JMILATgWq8X+ZCD6g7qil7Q5pdeTJ/lBI0eEl+KRTpA
rXJXN8oBocKNjclFQ+hcjUjEyHIpgfYFh7huNUr3oNbTKTMx7VBGz6kcYIapDq1atQJcLjm4uWcD
AIIucsU2d2cQsTdmdMir5NFIvoslCt1z3NxzPjh13q0PTnfr6oMLI8BmRUyIAzQy5FoVyAaVtnoh
GDAUj3/z3rg+SUzki8Y+S3tK75/koj+3mevnwzFpeV2/9RThKhgxca+Vw2XUe6RysmqaVj1CiCa0
wkX8WgeRI2bjWY6l+7ia7RADtfMkVNYi/MWQxrVns9VPUPu1UWriN0xlZZXJl6F5rTQOfFVaP67o
RBiiCXQ/K1avkQ6aggIy4+YrldvJD8R7n80D5ZXpmufAyY69M4F+j9h01F04qaPFU2NZvzQ/fgOT
83XtLBbalOA31OKXuKsfdEO8q2LpcdtT1y+YDzP/clSyUDo1PLfqnZnsloSzl7xlML4JjZ5myKCf
iKxpOuvEtJol8ouw5rR51qPPxzIY11RmqQdvuUEc0gxWqjwsamGZqkdU2Tam2fqbPdM1QxE1k+jv
z/Krw63VulgpU4fMcr7rpLuccC7k9T37+PvMbWEobSZBjIQ4pnnW0tcQePyA8/BcT5Y+TNCfcLUE
vYsqoZRw+eZpHlvjoiNSLqi7dOF4VEwlt7d3bP2u/zDHODPpxIyMUYuyJkagCRBdqq9RaS5/28y6
M3+YYZx5DGSMZUioQPcgla/N0BJ4fsbbN8adAeCpzDYWiDMPFaw8QMrFatUQI6Zftpey1tvGsSBE
gtibjGcJUxkAlY3YDqVOnFzD9SnrVoagZyqSW06dX8mBNWalZ8SCPUqNZfbJISi/dkrsRKpxKwiV
S7TcbmSVs8Or65cVzOBBYEtWWeH4BcpnbUupIsRS+WcMalcWZLszw0Mh4jLmbMHqJXq1BfT/r5y0
LaWg0sWOgMJz8XRv2ZF7zaLzEgmepLxiOP1y/7qxr4yxKWHbhmmqasRRMnBk68fC1O1C8lvlEgc/
iuL79tpWPfXKGnPES7DFjEomIFvKDpm8V1TO63f97yuqCuwM4pTCxMM6THulC3ok18VtP381U44f
cP4+izEDu6lOpqhCylF4pbA3opft/VkNgdLv389CyggZi4boKMkV43PTW6R7Cpr/uATGu3ShL+Wk
xQVrhidR9JQh5Pnvukt9LIJxqTrHhHttIC8b7eRxvGRe8zxCUc2bjs2ucwPgfCD1Cf0nRyodHvEj
bwMZB0N1ummWHu6cBg9NdyHFP9n8dfsb/SFEgYeGmKaoGe//f3U+pRoE2KagEqzvF+176gZO73ev
qS08iSUeU8J+zi3tQvbbllcXJxNFooLCKmFH1OelnAMxHJAbpd/G5WuDEdeAE39Xv92VCRoIr9bW
FDXcw6DhYETZ4pUst5Uu2ZHmRdlPQ+dNgvIWxFxciTwtSTGjttR3lTcK+jlL/tF73ftv20bXfLUm
rSYa1FdQhzHxkZJHIh2C6nnbxPob4WrfmMDTtZhTTFrs27vcCtgD6ORXeKr3aLvd8CaJ1m+j337A
PgaKcdQjc8CCVK1FQxdXcXHfZb7Rc5yB83lYCMRQCEE4iNSOeYgkW1WOreRubxz9wv+6fj72jUU4
ZGbRZrJMU5e+9MVEeU5k+UzKOgcgWT4HrcYpaPPsMbEJNI551RId0LnuNap25nyeqlup3GfBbnth
q00q+WplTCRSylKdGwmHFQyAk0PxyIFgxT6BFBgdvfRA0MEDB/C+F/3/K0dXFElTUwpmC5XSisRX
XS0tU/C3F0Y9eeuLMREiCeZBNQdk6YpPFdS7XeNG4OXjTSlwAhGLczAiOa6bBHlgrWVAJ1+mGfON
rZXplRUM/syDs62N1ijXn4sJEoYxy9Gi5HRcttrjrtoVx3JPEakx945a7fVd22KCBelKQaWEyZg4
NnzJTe8pZ14ugOdsaSDcUNCR2B2OwPaH2/YO5NefvQPtgF4LRewoqcVDlSa7VDd/ytr4n4KGxEIQ
9BhgjowurjWe64vRP2o8zOZ2+MO75vNCmgo1n3jByaqn8txkBvheIXqRhIE1qxPnHb8dLyQWfLD0
htm0JuJ6rBkWyqe+YgY7U/bGm6zvH7Y/EMcvpH810EtlzkYpRf4A+js681iiYKq81Q6VbS1sAwxx
vHxpNaH9HaUkFo0QGrEszPSYZbmH1pFVxTxsz7rbfTydmIjbgoJ1TDK8ZqbkKc+/S6Gf8hAi63Xf
q+cZE2tNM9aErEYZJPyeH6kymOphvNGTL61pCf50jlweVeH6vn2sigm1tVSoWQ9ZGqfUjdyKEgWA
rzzi5Hs8I0yoncYk7oYUWzeGD1W2E1NO85P396nzX90XUQMlNTNC9xgyna+dKmlWLmrKX4Wdj51i
gt1SLU0ZhhNk19Ppn77TnysqAhNlvOrRHyL4b0MsF6lKBnVYxpYggkuHX8/mfE+FLmKHO8Owfgl+
2GKqFLQTpoCPCpd7lbZWGovf21xz8ka0p0rcVZLwlhqYBs2lp0wcfnTBdLsQ47nttAa+kh8qKbf7
Jj2aiz6hLN90lhIC4cwJJzQO/vum/viRbJzUKx3k2LQ4eBNfhv1yNB6lG+gC2bln3Gf2tjXOMdeY
Y66PeibIBlrbSSNaQ93bAsCGo1C622Z4G8+c9JJMGNlYcO6i5aGr0FM1fYwJ2IpwWKqndkisJc14
+0g/5tY+Mmd97saxKxW0jQcvv1Re7neHck85//5qWAVZyMcnY068uIi1Ote4bpapdKAeaxuks0Ex
dd/lw0FU5f+4m0wAGOZFUCoB5oplssrFGQRnIScChHFX3HbRuV/etj8fJ+KwPKSmkoitOsKgGbd2
oZS21PI0ZNef51d7yAScNjDjzlRgo8wsFWJlwkUChy0uUnA1AkVtG6+hB2JBblrHWRsLpxLLsBMy
il4w2m9he9PEPCp/zhFjyUiVRSrbtsIMwVj9JPKuqL4UKk+vbE155toDWRJSE7IgoyagQkcFfvcR
3rHZq2DpgKUpBwyHuvo9RWtHRxA2vrXO4iq7RrMDm9cGWo/mCgF2FMxnosTOF0RFiAG7CV+RKs4B
d79bMDZDoxcE50Bnt+2Wqzv7YYx9UFdBPHWCjraAkj+okMWGpFkHVr7/ZoS5MyTcfbOeYmeT6Vmt
3Sl+LlNO+XP10XS1DjbiT1URkAWjdWKgHMSou1MFcOOa4bEoddD+xbsImuvbq1qvfFzZZAK/Jml6
aygALv6aWW7R8E39YAchJk9weMDB1fB/ZYwJ/0a9EOTIJfZw3+2Lm9hfDtFO3HEZQXgbyYT8tum6
pTFo5QOwN6qjVfvaS3KT2+TSm9bgUuWaKnGSA0RSOS093hKZKyAPA6U3ybvjU9UCA1odlOqN975e
jVZXO8mEfnPoUmmmRcz6/5F2XUty41ryixhBA7pX2rLtjTQvDKkl0XvPr99E311VNZoi9mrmcRTR
pwAeJA6OyRxOqnKbyly1+rVb88oA86BGY3gKagy4uwmqmzlKDi3I9Of5L3j7Qb/4GydMBu3DIodu
S47t6uV9OXnEcEJ9P0LNvucV87ZBArWpj9GyXDZakpawVJjf4/S7iM6SMOYxWq++N38vR2Ffz5o5
BaOAni4nGUwrmO8D6KgR47maz2n/c/vk8tbDgMXSgIWmpo1IcbKvh7MRnIXR3zaxngS7Wg4DDnKa
FVnSFwj+vQodlsah8CA/c2eeFzdzcQVz7K1mBq7MMfAw5OI4RhMeNMsQOWju8otCcFS9ewgE/Zmz
NJ4tur1Xj6cmVtW2UWieAyxn3VNs7Uu7HcFsVr3cqGiJVSvLhPoTxyr9KJ9i0asVMugQmn0QNBFi
ALShP6W7+izY5jfpYB5yL/Tkh21rPA9hMGJZ+rEyRRT8MWpc6qel9KeY88V4JhiUEIckGKoWDmLi
OE3CF1F9GHhFR84VpbA9vkE01sK8oKomZk61B6sGBOWVBYPLoiefKp/H7sSJXdCi9NE15KiTBmEA
UiT74FAjaIKm94lmfROuZCVvbe+/5coNQT+hm/KCRpP/5bMGEy3kBCj/Y+UrX9PXbY/gOP37r7m2
FmEiMldxa1T1vSq+idHLoHwxFU4f37oVhH26oSi6KDNHC2ro3VhFWJMhjG5Wkadeyh3Q1hzNTuT4
3x++1cUWc6AwrV/KU4oEGFSj7QhzF7Gv+pILHZG/EfzCVXUxxRynVhKTPqGPO2F+TLL7QrmX5eft
77N+q19MMMcpbGXRWEAb4pTa4I1RYDeNwoOg1SOrIjupGKKuoiHio3dLeTYIk4oYTFDKWynUnSqH
bHKttyd0sJ3Lobw1xcTWcnS1lgieynLfpO23pG3dumpvQpMn0sD7PQzoq5RYPaIl31G7MzN3Gd2c
cBJldNs+oe7VkhmHxBCfJqW0uqdN/yTC1yUOLPEuFk+xV028Z8L6ib4yxnhk2kUSauvotaGDx+9N
rI68V3zKTGg6PDZc3uYxPilppK5mFYGupPxsYk8ejovOSaGv+uTVehif1OKkIHKCLh60TajzQxQ+
bvv8epBxZYAJAc28NoqpQTJu8CidY38mgkUpRehjv7wNI4snIrC9ok/i4QXJMyOakOsK4uyYNuAH
1KSn7UVtf5dPuuG9lBnDKCDnFM6OJqkWgBAM7ta2kdUxLOX3zn0SD0/nsZdVOo8yH1DS8JHZAol/
i2JDzwEN3nIYzBjVYqi6BT4QYgBFSL8E803Q8Jazem1crYYBggKyf0M1g5JgLEMLs21+hPRIb9yk
Mi8luPpGu7LE4EGkikFBFvgzgkDb1GIbqfRTG4n7QBgN0GiVz+Dl+wnpYl56hvvFGHBoBjhG1uCL
FRjZkaLy0KsVtPPMylIEc2ca6SFZFqTyRr9oeAll3v4yWGGUAWKaBZc/NGoxj/hP3XReYrS7rJU4
VXrOkf4k+x03Qlam4HWjSYVfs1t5aA4QLOKUe1TurSi0eS8HnoMyGJIa6tCIOvLKun6rm16Qn6TM
5Zw26uR/vkUIGxYmwlzKWYwzTXwDCpJYkmLJb5JdoK1PultuebU9zk1C2NiwDLUwyju88MR7chAs
8RwezG/Lr9IBlSL/acJxDzY2TE2zgQhEJzl6ZBn3izM9pZgSnEJrgUzme/R7v0AQl9fAuF78uxzG
d1+6iknjZFIGcF3DrtWBoLg9T0D/r72TIDH0w+HVObibyqBMq0dBWi/Id01vlA+59rudfEvjbQzL
erxPyHHL94rx1do0IY7TxcDLBZqS+vw2xKYtGdz3yuqj8moHGVAROnPq1WxGrPEC1WBH2WFMx25c
BHQnOv+7fQzWM8xX1hgY0YpRRSSMY6DctuD/QoYeL2fNEZ6DXftNw8RI5MQ2BjleDKt6ILtHiD2m
t7y00XZE90nVO1aVfKg0PG3FsLagUm2Z5B/FfGww4QDx5I73oll/ZlwtmsEXogt6qqrUa6CDLUOw
3hTB6bbYVBitLzlbzPEalvp9FDTMC9FXmpHp9tQGLoDA0kZeppJ6+gaeyUxCG8mwPC7pOCVpGntO
mr3U8SY2/3DfqXjEgkOaDul+fGxk4YAmwRLBsHigZy3AaO7sJbvq73rowV32f4boGbk6aWFa54Mh
gG9KHFC7LJed3Pb+tuevf5aLCSYIwoAYEWZQAODB5FXLd2FyQuNp28R6C8nVMug3u1qGPlRF1E0I
tGjiGipGFvRTQ+Bh/oWOHsw746Z2MQrGsboOIJeV0ZVfWU3DTEyCGFGJcqsd0t2ywzyjG9zCuW0+
4PO2kUErVdNRpMrhEnlxLJbTXJ17jfPeW68hXm0jg1FCh1E6kmBB0V7yxHPsdpBoRCZe8wj6lg0X
8bIV3wY3vIl33tqYt1IQqZDXNRCGTHkMDoY5f1NH/WaIdZvzxWgK6vPZNUxJ1VUcUZnBo6CphikU
Zgi3CtFeG4jflJEnqsZtDDGbocK2TsEzicvTGNX327bX1/jbNMseX4uCGCkFZgSlJLFBWmSBtMZS
J85JWAenixUGOBpCQrQ24bAt4eh2Q4Epr2m/vZA/gNPFBosZ7ZiWUQ25h9i8qVN36V05f1GF1E2D
tyB+Suofff3KsclbFwMiJU6aAQYmgAhx05vRR7XtPP/IrDa29EOHERGT2+3C+2AMpkRmm45ihvd1
oTavsoTc6STdBlLkbS+NZ4b++xWIlHOtVkWLaFWbz4VkBeNBlXkITL/6htuzpPBhUSZ5IWL3pLZM
nB5SV5FY76ugPJAs2bfzs9pn+5DoX4OM3Ks92BCMurakZXhYouwYoSBtRYHgCfBhy9RjK0hKkF9W
UBJU+x9LU6Mj27yTKzCn5uZx7EwngeQrFKuX2K0m/WU0E82qs/kmElB1m7rE6ovsjiBG1pT8XiDi
LZGWf8RosPq5Aivk8zwQbwobZNPiV7RlWHocpeBOjqFyFjpyHtxmOshMJ+3L9qdYv0Y0WVHRCm2K
n5irFrKQWhPwLYxs9KUwdee52Gmd+KsYSxCDBV5WtcdGHJxASA/xXJ+SoHczUt9Fi2BpZsxJH6zH
+Fe/hznNRa8pyLjg9yy3dDIVjD/3tT+PoDisXjQv9YzQyjknbdUdr0wyhzvpFUwSldTrs9kulebr
FARPrclraPpDZHgBEeaqIVrbh00Pl0z28S4/RM6bdouGaqgo8orn6w+0iyXmckn7ogxaWs5Z6t1g
7MKqsIZsV06cAvYfXkgXO8zdomiJ3mfQfMAQOB0Br7wBkzHEMv3CRTKO957goTBhqi21ESdiE+Ku
Jj4lFKSCtrpP5Sx4+rwc6CWME2aZbhhCSg9FfA6KUxPzqMFWXU79vXGEcbl0adRQMei4aArlOi09
jsH3LlAczuFez0NczDBXCKJQU1EibBglSje9zCmhYv4fVgbaZlx+37bHWxVzfUDnREsIvbEawZNk
VzHvRpUTr3E8mx1cz6ZSlhYqFhNBiQ8p2bpAaf4hnngZMN5SmNCzytB/qNNUNgawNB2K6MWXgvxV
uvzydRg8iBftf1+mpHBiGX2/f5e8vBhgYEBo1BEt2Qj9BlCetP6wG0E6wh/g4J0WBgWSwphVqacp
vKXxKqW6GY2WF4DRvdi4ztlxzBHjmPG4ANFo75HsZl70RIt44UH8Kt5CWRWsrFZiCXvtb/RJCFrT
/i9+Zgc1u2A2g8LA23cu05cBzIdlEsMSpLKsMtAtKJPfg8L4S6HMx8CcX3SxhgprybkWOe6oMngh
1YswqLQbypRO8uIL3bdM/ZtS7NU6GazAMGo7Dy3CaNLEbgwxknSxFSpuI3DWwnEXViRgFuo2SUJ4
ZSkfiH4y/22wrtLNvAovxaautXl6F5QSbXRO+GRPlTXmHW8af9UpfwcO4H36aGghswHRGKR6KmO2
lOY1n2/6+WQYtwFP3W71+19ZYk4yMeamN1rUrrvKasZfeXff8dBoFVmvTDCnGOnczEjoOL6gPEjV
nrQ7Er404/32FbFt5RPFZya2fWeOePb24OGLbT11gpsQA3LbVrhRJHMTkSEmGZRbYOZAkyOFR3Wr
49NC2ZttSBDaqrNtke7OJ3z6vXsqO11TBcQoWwmu8N6uiFk5WsblK/qsR1xXdth7CSRjgWYiMhlt
Gh63dgvNHR0qh+gju+dNGa6e1CtjjH83mlTpugboE5pdMoSWWX3b3rX16s+VBcavwfMt1TL0PECA
kH/rbzIncqAzgItwfNfnCx/Jw7bF7YOksg1CiT4VHSi2UVuqS1upDXeqM7uIAm/bDO87vYeyVxg0
zqTQShOJ2fmQPREXWpTIk2lf/n/CF7xtZMs/2QQFbhN0J/AKyXtvJPgaPI1etJv8GGxfPApTjl+8
L/5qcWGpBpUUIM7TDT/D6P3MKwpyUIIt9NTmIA0yJV+grU5QKTkMt+Ch/AG8aCzjNrSDI9Urkbn8
T7yF0X+/WpjemCDLpjnV7kv5Qsmpp2NqZy+LD9ZyN3eyZ15Ji+OObNWnLkswxDa0707ovTwooRER
7Ku85NztvHUxqEH6MtIF6o2qgFzCKZjett2dtwwGKDRTwGxZhrtjQlkVuvNl7gk8/WOeDQYqpmDo
hGaiTleItiq3d4M4u0PBbXri+R5zD3bTjAF/upbanTHB7ff+uyqPM3rVqwJps9AmRyQheIwPvDPM
lnKqAnOGlYkzPHjir8XJd8Vj5MwJeheDW0iwqtwWWl7qh63qFESMI0gU01MW7sZz6Ap268ngKr8v
wWg/g9G+1sHe8a9chZXpnYRCijqqJjKYe6X39OIYNo/bJjje/k5+dnWKa2MRkpgyqEHLzRa77lvc
kKdtE+vOaMqyAhJsXWZlPXM0g0lQHIAzqrljqMKjmU6WOgYcIOSZYfAox2h8hhc8fFHxs/EH1Lf1
8Mf2StY367IS+hOuNksIUtCoGAj7o9q8CRIlsmR55HwQ3jIY+BkH0RiGMkBPUHsq+mMp/0wTzjzM
OsWndlkHA0FmuoAuxYAzE194y/bxgw7SS8NJZkh4KAcBXdPmPvZ4PJTrYHGxyoCSrKaZLo40QhIO
fYl2HP27pvmLxBsW4H0lBpR0U0klcUC+qK9yaGHuwvhf7h+bW1PRnTtJBr4RTRURMAImj+05RYNx
DQFo0RLukkNm8zQF1lOil6/GJtqWeTGjHOIGTjTVViqKJ2VuTmme2mIygDe5Db4kk2iV8/SjzNR9
0Oihve3+fwjUfn9BNhOnGULYi8j+Op2nZva7IIVrnJbZkr0cjBC8HCbHYVhJTmi1kgCSAGgobIcj
GM89sS5dTKRV1hhChWN7cdTnPz9KLmtj4KMtNCWKRlS6Te27mCZWJIyWHL6NyxvSm5wnF+eMs4m5
FoJdGfjvQMdUe0X3y+wdcf6rQaMrb2FwZNJLI48LPLKK5IFM/thR8QHeUZPWn3KXXWOQpFxapQgW
VC3j2WpOFEbUB+WYPYLlx59RF06dzBePszP5/Ir3H6KAi3EGULQsWsSmQpSjgWQUAWhwhzwT9Kmz
l8mlKjON7racS4aDLSyTGojDxcUs8FbOZCTvJdlrM93fdsTPzmHKRNEMU6SMZ9CM+HjJLJoxT3Ij
ipibr28HvduB2OjUhSUnObwCJx/tMJeZjon7qCkTUAEI4/1sCrMtqtmDEtbeMjdOFy6ZFeQZNLi7
myGX9vIoRc72Sj87z8dfwLioEPdyQLJgwTXUIeWa+nSmj58H+AwjH80wPhqEnUEKcRCduIqdvH0G
12/d1o7R8NTMeF+O8ccwwxycLEYiWJQepOGu6h7U+nl7yz6jFNZCIGSITIKpaBrz0cSw1UclV/DR
uoeu9yRjh5GJ2ngbM457KPTHfsTDj5bYjzNqZlfoPXYtS35EkewPQ/6904qXBsSwah/cx+rsNFmN
Er/pQjkZM4bo/w/S8D5v9De1R5N+2h6L3HgEj4pv6uNubNozaE++9TpIiwTdD/qgsqCXgpoBtGVU
hPEQ50ajhS3lgbuY1U6ThIdYI/su7M/gsfGMPvIwWfFVmyVve1tXv9zVtjIuIlZdTEIC82p9G8W3
A2QBeCNdq154ZYJxDmgKL2Y5d6ITLofFeNYGEOdksqVyBzJXbumPX46Jf+q4n4NGxpdrnMHp9pq9
7MgdfRlBMOX83+eIPhhjx/sLE6ohZTmJztKjtyr29P5b2r1uf52Vx9dHI0yJUcqSINEaHKw4Q/+W
bCsnKuE0JbYwWb3TfHsXpbgj3HIGxy3Yqf9GLGYqnozF1ekxNtLXUlbsZcTwpFQdF3m5Scb2XJfG
WzhpNvoY7aIUK1Cz1vYUg2BFrTiHckWbhm4EGv7o6QftkvLxbtDS3ih6EXcD7WMLMDa67GjOB32T
aEzNvs1Of0d7y8pXbvC57r4Xy8ytJIlELVLUyZ3RBIOjFp3SZfYXJd8JgrSLhei5aNFAraETLC4c
bex3dQJ5LTT+260K7R6htaNC/K/z4x93gwHDTBpMsF7h/pCb5VAIqDRNerZHYOUWcvoPxwc/3/wf
jTF4mLY94hwZKKVLluEjdHNzjL8bzmQbik3FtP8fAQ5v0xlYIkKtygoGbd6HaTGKPv/E/C5GeEan
dFrQsA1+ctDveN3VvJUySGXOJI9HiYiOkIU3gpQfioQ3V7B681/5MQNRwaLpJJRl0TH0xBbTY1IJ
tlr8NMr9NDxNhjOMnLht5cn74fOxT7aFFKNepRo9OYuHHClQBMBoCQ8deAsMjzJodJCq5DgNLTV+
vkR/nxr2yVbFSgUQ0RHh3Bt+vqMZUsVvT4mVewXoQTjWVt0FSmYYTcJsyCexrNro82zWzIX2zDxo
mWV6rR04UWe1UO2IdtFR3pl7sFXutu2u+gsaJkVNNAz1UznHTNsgNDCv6pgjGp1uwVa5/ffXl3X5
+8zJi5MxEcEXrtBi2zztM6lBavtO7H9sm1m/N6/WwZw2LQ2NaKxAzVC6PYbXC4f23C8Ps6e4EHH+
r7PM8McrY8why2tCG99nxclxY5D0pIKffHs9q5fXlQXmjBlL1KQkBetJh9ZwzHoJ4Zl0PCOcb8OW
boJ2ScsgxJ4t+jciH8TwrZdPMY8OlWeFuf8nYx6FOoCMPVgAIcCGeAZvFqtRiue4Ur//q21j6zUa
mOXaqEhVJxXdpP+pDT7heRp1pE+ocPkybMVmqBX8V6Gu1o7/hAaYaH4VvRW2X1oeb/Z64AT1LiKL
KBwaOhMvCLGUp00K6lMwMDh4ImPoXgAr0R3pMS9Aq/w51MPOJefArnrelVUKGFdp0rCUIi0vcGCH
zOuFX4N2lITob7z7ygZz98+mRKaqhIhoFEbHOYAsXoINLTReWXclyYCDemWIQZ9CCeU567EYE3sG
UIhAOf+P6te4fmVr3Gmu8PQXDnhlkIEhfZnzAi1VxKmWx7bDtG79tedmoFZa+T8ui8Gfmqi1mNQt
9Yzg3Hmz3e3L+2FH9smv0O/BYNX50fPMFadZvfivFseAUtKGgTJDydAJs+A0xaUjBOWOKLVflO25
gMqhSIRTqvCu/9Ur6mKWFc4acyODDCeV5U6+as2eW9Pj/X0GoGJZnqWkgXau1Ma+Nkgvcsl7+a/n
a67WQGONq1Ml1EVrmhG+mIQucJ8S7ik3wvPk0p5OHo8n5zMZDG7MRWkCcCHsQNmMpV0K8gfiiTue
mfUr92pNDFJUrRwinDGpmrjkgaDZ1b6qN/lpcCk2EZEXINEt+gS8V+YY0MA8uREGCD2dKThj2gK0
rpEryGe5PbQqRPwOoblT0MGKuk5oyBzj9EBt2WZwxEi6sBDFFNex+GueBmjaYmhR6izDOIxpaksJ
J8DggLDBwEhkZoKwJHAXMU+dSsJIRANK4Jbst9GKtywGR/o80iaFBmeR9FMTXnXjtWv8XPhHT/bT
vwV9lv1ulItMlw24pQZfbL+qkzPyyN05J5nlvIsjdcyQF4Uvqq/4+zKPXJbn8ix7PCYgcjSndfCD
9zZwmshAsnyPjLU37niU+BwnYHnkTalEc58BY4Z4BomW1fWnADnybRfgbRkDFokidGEaQYlaH8zj
ELQ7PTPe/p0JBieaGdJXmUG1yY37MHbD/75l8MNtaDLAkGmjIAQ5+gaGMkQi56XLQi+EdPL2Knhf
g4GAqC+HZoYyuDMq6X1E0p8kCWxZMHhv3XX0xvPaEBVNltlXp1ikplqNGsFYSOum30AU6aT35k16
ENzYBtMEVLDQ25y5xRnqCByYW41ttYtt9paazLxf2gqIrv+oIvCPG44RvmBotJR5HaW8ZTJ+1+pl
mE2YVsRzd9i3Z9q4it4PrjrtSn8kdY7Lkhjn00Sta5O5xmdD2qC8Kbz8p3oM3W7Xv7Wnwa9SV+E0
u687ysUi645hrZRdY2IMu3tox3MwvmY8RROeCcYXx2aKhNgsFBCaxvsp7U+FMOyQhOf54vqVe1kK
cw01kdK3IZnIe41nPE+vvWCp9+iWdqMD9Et7nXPGVqSZP34t5kJquwIVpQRfC7Q3EGVWHMws75cd
nd4PTtAuQFmSCofrjvk17SzN3T7i7/0yn6/5y3qp015FadPYRypUxwjMV3v5XOyVAcPGuleekSo8
iCiJ0pfDvHPpOA4IO0BywTuC9NNt/AS2/V8VF0UYNVzJRazuGyN25rny84xYiiE428tdT6tdzgbb
8K90S6xqBV7m8WLu4lp7aYz+vAS9VWTIn8z3aiyfoyDxjBrv6KB4Lma0DgRgiMmnW1K3YJsLR960
MAcX2P7/EXe4tlSF6ozkvpRqCH+e0/mQhsj0lTfZdI9/3G9vAwf0VAaJdDTQk0zDLrQl5OyK/KbJ
XsYcnIcLxKqS/74G/cHD2ZkAeUzruB1x3w7tvi2f8+Dr9mp4R4idCQjAPxd0ETJHdH5EsAqwM3Se
5PUPOEY3mKk9SQeqjSv4xk7Ym7tt6+vRxO8DpDLApLe5PCUaVtdMMgpKX/SeV0Th+QcDSXkMmdmk
A/RRbXPBomTO1ffaT3eZN7zK+/kNs6tOfRsjpfAzSzgnhoO7rGTe1Glqa4qx6iztaI0xumga2SVZ
wbmGeRhA9+AKhnRBCupaAc1xrT8K8s9evelk1ZbU1+2PxVkNKy4gTMkAlpCF4NluWEaYHGQZdOmg
/9o284eg+bdTsHwXpMmauosB6rTHGaJBGFBooArdo/Fd3MUi5w7hmmOCmE6be6XLYU61IGV2oq0J
xuPohHZlQ57trx5q4PHA81NEDp35VG2mBQVIdIGJwc3Q/5pR0OMV89c/028TbJY2J1FUJYtIHLnI
3ShBwwyKdYkoci6/dRi8mGGyIERYMn1oCMKW5HHSMPeVY8hbJiAde+G/oz5TNVAUvBhjvlE7NCUI
ykHBSqO//1CgQKAcXB68MPMPGcCLJQbd0eCcy0vbk/eBgXSXupGjomzUAwDJLvTy79vOzvtYTLiZ
loXcCtCDdIp8AFHldFMRE9XUnjOPzDND//0KIQZtSZdkzlWnNpzeeJE7tyqft1eyXq6++kYMlmdK
kgp6gutevm9OsotC8Xl4bY4JKKkOyQ2IX1396/A1Oc+++bRteh3jL9+MwXhNgypEP+FGJn78nsBK
4RuNzyUe5u0iE21OPfrq5Bl2zF3nUG0iSM2COql2qm8JnVb354fC5xVoeYtjECOWhjBNBkKceEz2
jTk/xOjx65XkPomCkyGG34ay25sTWvK2N/UP0d7vXWXb7rWomuOO3pwzBqoES3ESJz1Hj1XphCVk
uqDN4Q+Js4AEhnPPrCOyLsnQ/zIUw9SZJeP/KB1ayHEGx/lpiEwvXyDOFMh2OODll07fGjAMalrm
GeAomsTYrlpueXX1W19+A5tE1vNuDgQDt0LjEX9yoKQR2jHaftXGUvwZJXkqfaItnE1fj8auzDKo
aqaB1iKrQhxVtjuv2Mtu7A47xH1+c6zcGOSUwllyJzexoMr2qHKeorydNxicDdOu0mOat1RvA5+4
E0iM9LPud9CAC0H5s+1hvC1moHZcBkxn0VdpY6RWN5/6dLAG4ee2kfXax9WOMgiLOb2+73Nch+nL
6GLe7CgKu9rJbv7DPFbvQVnnJOcysaWvHMt0sz49za4s0/Vfga4ax6DkTUcaWAxOi1TCsJN8+g7s
fJMrYra+mUQzVFPV9U+69aXRDHEuo0QGCkwi4tGZj1YXc/yDZ4SBeCFUoStM4B6RpPuVUFjigMbY
mgd5PDMMngPNzVDoMQlT1apV9bKVF18r9XH78/CMMGBeqBgcbzSctEj7uaAh22ifJt4IyWpgrl8+
CgNkCYaxhHoIEJhnuzl4S7Lansmpjlpvey3rUcvFEJsFkPI6KANKiS/ft7OloVeM9g6Zz8ajelBt
CG36HIP01Hz27d8rY1MBZZuVTdLAE+hQRGQrO+FBf9CczgVXj0+hseF1n3O+F/vQD4tqThVkQJ0h
Ly2tL8DAZIOkaHtdnA/Gvu3HSNRKrcU+lmr/rdOyndRUr1ol7KQi5Jyl9fv16psxwNSG5ZhiNhB9
Dv7gLE6Bglh3DPYYqwRNzOCHTvCeudpe4HqUdmWVbvMVKIkjuPGaDNvYoV8U89/vzQKLQ8V6tTvj
FO+VXxhTsPXR4pUn6KndchkGPHqS92JPkOcE5+SxTcujtBi1NXS9FUjxD+iccu5SeoC37DEoAjrb
QFhyHL68fRNysCCDNiqoD0J+HMmzNPPmZXj+yeBJrKD9ZgqxsaS6mfuneDhkIudlzDPBwMlQY9S8
RkID3SqFpS4nmcRWOHJeqOsZ8IuHsM/8aDbkrs/wnegg/fxCc6pU80d+pC+u5EByi0fAzgET9sFf
BGUr9wvSqLLgDslTWHzZdnq6LxueoDFRjUFT+n2Mk0bSfSbvyuhLM/6Autssn/L557L8VdrnageZ
wCYQMyJ3Qag6VZHvkN2yjDJySalyHJy3bQyADFo0K8aIel/VgeblR1DxyMR5BhisKBUiB3VUqujb
yKxsepAU3r21HiL9vkY0BhMkQavFOkHmioZIFIXQsuRq7xTX1Zn3tuccH40BBL3uIMVTotqbtJWl
ERTIR9OK58Dd9jberjFAQBo856MFgUWCwFm613kPbc4dpTEoUApdPI4VAtquVGywnDui0Q9WYvYA
1ej1X62FbfiXFDERwxkvMUVIdm3ZHHo597dNcA4nq+gnF0hVhQMiiflgHFofb6y9gE5nXt8q5+Oz
3f2y3JDYmNC7OOe/puQhNzDJKfHG8Difnu3AMyJNK8UU9a86iq24BW3e9+3N4q2COfK1GGBEvIUB
IbkVzZ9zuR+44hs8G/TfryKEISdFrrfoiSxw07TST13zwAvPOfk8I8zBNxZVUNQK2JVKt7rxlBSv
usbJefFCHZ0570sqJcUcKgCXx/c5kl2QWNmr+aDtzWfRKx7oyw9z/IYb3PButD+8On8Dm86AgGZm
3UQCANt/eDownn4z2LEfHqSHwNFt0aNROfoxc17igv7hjbuOzZ00YjXW5oKNFaubfEyQMrmP0eJU
TE9C8yXOa3vbIekebphj0yRTJCUK+D/RfSDcmvObIIFMMfhHXI5xXnIebJzDZTCpkUAfU3B44xbX
RJ/MBzJzoivOzrG5j2Kqy6atkPHpck9uCmseTTuHDn2boalasNCS7GzvHecMsH13RJzUREf131HV
naYgy4bwm1sb4u0agxjI0E9FmCEJIZk7DI4vJueU8f4+gxZGLaZqJWXEMaKzpr8UYLfc3qX1+8GQ
6BAUmJrfn75XcCT3/SRltPe3bL0srqyw9wyIdJeCJZuQOo5+KrwLdv27XCwyW1ZKyhyJiIKdSfvR
CxpyUi91+mV7VTwbzLaFPW4KMndoThxsWbmRVZck99sm1r/MZRkMxLZtrJI6R3OOPhzy+Q4KkZwv
sx6IXAww+CppFRxYGpBZi8GPIgJYx+TVSGJfEoTZ3V4Mb78YPC3TaJrQdas4OkGpCeQvRvjQ8VJC
qztmSKqqg+8XQzUMwuhdKYrzAjDLejdSDx1vtmX9aXVlgIbDV74sSqSt5oq+Ec/6bXTXWhg68RRM
k92ANfkX2fXflR/b+7Z6eq4sMk+ROJ7UIuuxb1XwTZO9rNjp0nEhXxTpOUEeu5E5PrH6na7sMWdn
aE2hUiUVYVbX23pZYBCwe5Pi4vv2stYT1Vd2mPNjSnIcEXmhBcHoByiq7e44evVJQZt+ZXPT4rxd
ZI7SLLTyXNQ6jtKjaINbzg/2+jHxKHFer1jaLaYEkKtpEmv+3u94MtCrV+zVUplj1qkkSmIhxxU7
NrsJbTYi6R8zRXlZcvmgSgLv9bpC84Bi65VB5qxpRljKLaZSETdVUL/O70tfaa3oW3lOvree6Teo
PQQP0JkfbTCo8ZoZVq/hK+v0W1ydEdKqHWSlQlwogWoVRL/HmBYaa6bmUcVStbw7lnWocdx2vd/+
YpXtBC6J1rQQDUQXTJpi3L72o6HxprH1urmGlp7q64ZpmUPg9WOw7xND4fyAVSy9ss9AD1kmosUG
rtEkOE8TjdcKK+n+kXn3znqm+MqQ/HF7I2OOZkFCYDramg+ecjtxhl2xo/yP2o5OuGwfVA4esEKJ
AQnkNqQiVtl0NKtHtAsI/X7bBAe1TQZyCowbiXE5KM7U7uf4Lg2etv8+D2vYfuFCg9ak2MM3Wnd0
NTtzoCZSvFL6isYPwP3Is8c5ASaDNrI+kHRRG9rqqkIZKPLUY+IIrrzHYL/TO5Ir77SH+Zg8/13F
6so5GKiBIEVehAIK3NG+2i97OhKJrknUEDCI5/IGx3jfjYEZo2rHMK7xxtSn1hqC09xwAnqe7zFI
YgY6WARbmsgsb7TJr7SjJnHcm+MbaOn5eJyWbJAJCPEv7WXhIQV7Ky2Pxx6PfH19wu/395FYZexM
DPRq7CEKO3hUqxBsz07uy0/pKdrlnoiSdOYXb9vevw1MksjgxVKMjd6EGCrsxu4XuJ0phTOE96on
0yg57cPbF50kMrFKUOShpIW0E7FKrAZNBqP+XKCDnTS+0XKy3Ns3OggNPn43BeNbUiMgTgHy2pX4
o05CpxbvluDHnN7GBIwuJQfht71RYnlw6y7UgIOYfgpE3U2q1K/j6VspqH8T9V+5CAMexhgVJWh9
MASS7pTpFOuchkreMhiIEKdhAMsuspuDcK5QVZG6kwFOsG2n4xlhoKGol2xaGgNprlF1xEi2TbN/
UhT117YZ7ullEEIC9VLetAit5vvOafZo9vfFu96jhFL8minnJH3qywuUoCQyrpGikf6HtOtabltZ
tl+EKuTwOggkKJKikiX5BeWwjZwzvv6uke+xqDGMOWf7ae8qldGcme6eng5rkblXSYd5JqMHmdfI
pcCipvJbWuZdC97CnasgKtbbRrMUyuSlO4uX7ksgdamPJZpdW+B9Cz6PBu0NEXNLIOMmOqmKMoQW
mvOzHgy+C/DQ1of2FPi0Klz76qO2i/b05qLgGVwYwD8cJTqGMPiM8JXF6kLaa+gyE2nkzO/8zEt3
iWM6xT460y7B/l91KJi/pLH19rAYxqYoULEqapS8o3OpHsul2W2r5/oF+S6EiQkjEDoCUgJo7SBW
XeTbqeB1G/0h6jVV2TKBPWa+ZTGv1CQKrLQwc2RIpVuNQP8dE2XfzxamhZBa4QH8rbvcd2GMUctW
ZFqCAOQIvX+qdS8sjqn2nFsdiceazGXjJNLL9gb+Idh9F8nYtwbY9gXgWih2v8yuCloUYFCBaKi3
0L827LKdvBCFx129fmq/ZLJtc0PRq0uW4tTKqkPTWHlekpTj4/8QB7zLYDQjyJasb3pkXujELno9
vNou7e7ZskMwYO3QknsjPFajzdnN9fv5XSpj46M8NuJImyNoThv0Q65ld2gRk9BKNTq1J/iabz0I
XOot7mqZuCCsJXkcBuTKsrjYTfpyiIvRE+PWo4X9JTsOIZrypqJ6jWJQeISTt+TT51gb/UUVwRrd
t5yU57ojf98HJnagkM6CnMGRY3DrXpYtEtUpQeRkGzkPPponil6UVwZaysC+LEzAA0wRcIeG17Lw
qvxTHvNKyRzblOnvuJKjdyiPa7idEFjSItx/QPp5Fdj1BJglmbpmyjr+y6wnGBcdrdxoZlV3imfu
hsfMmfbR82TPTnFQXPGZ16i0urArgczCIiWr8s7EiwaN48fKC3xpNx6RaNtv28bqOVnwoZIpimAT
ZFRUzhOlU3PcPrr4Wlf3XZk7Ol7xDa+hbN1jXwlidC9Rq1yw6EElfnD4OU6s3f2kyuJl9nlrYs4q
67MhtEzkj3WlJgla0q0gusn0Y1k9bG/earR3tSbmjPpprsoK0JjOknl6nBK5O5QLrzTLE8LErUgR
RFFOndeYXazikE5eEX/aXsd6R9fVQpgbzih7zODrmB1Q7yawcGVerBK1sFF2aW5A5/uGcyCXjoRR
JM5zZt1HWsB8MQxD1SwWsbwzCrOeW4zHahIRHhofAdjesmzhabFlj/KFF8jV1bwKwHqJ9UoscyXM
pWkmogpXGPmwaBK4pVv4qitJ9qyQb8ZOsylkhbwPzrxoQqGf/i3ivBLNmFwqmnJYCvRud0b3NNqQ
u+uOKtIz09evyTE/q254KG4iL7VJ6Bu70ll+4OryrU+Cn7gxSLEbj3P+9Nrd+kmMcdaNoObFgApl
4iteS+gIdkfqo+SmtzxPuhplXK2eMU69T2owhCD/DQaDnZYmHiZhOT7t7UGytRzGLo0UUC0G3ixv
07xvrHzWKQKhOA8qnJrFlhzGNAcj7Es9QSII5aM2PkgSJkbqT0JyjsGVPnGC6nU/8G4ojI1KStTE
MkhBHL35pPcnIIESLiHD+mvo6nSYuDMJatEaKM/SIhEF4OAwiRIYycb52+CqRHeC74NNuQsKGwyW
ME3tlaOJVPk3tpTll1Vbo66H+e0+nzGPjEkJR/R7j3Jti/vM1h635VFN2BLHxKOKjrtCHnCCWncA
iTTRMX4bSafJ4vGjrl/nv07vzSlcxSkxuo4rqaEVOrzy4oPljp7kJgde1LAa6b6fH4u8GS2LEFct
3kW9GjpZWxz7ofMLdXoN5K95YvAQwlffKZooS3DfKuJKFuqkWvJEqCs8jVpA0emoL1n386VzAddF
0ofMjr9uH9eaDVyJY4sdZjfoWdMgjZiPuTtjThz44Tf9GP+LVNG1GEYrojAQNCuDViRiZ4+SP8bA
cP1bIcwNJC1pVA0hkuWG2BAtmc5tO9iVZvp/t2XMbdMaRZaJGkYSxOS5BpiQIJ7Snoevt6bd1xvG
3B9JGaZqT80Ig15+fujAStj6fIjstbvjWgxzd3Q9wAhVAZAB/fJZKb6rOiePy1Mv5t6IdBM+VkIe
t05BKiamRNBMUiWc7D5vFcytEWdDa5o1svu6diMnNzlvNH3tVrreJfaiEAW9D2NUQc24/FZ3shMo
6Y26zJ/Fut5JmbSbu4bnCHhrogpy5d6mLB6AlwZlLo3LNLkj9m5bjVfTZO+rUth6RRj3zZAtiBt6
ewZKIPhTkDkIjpQRSwStzba0bUXA4+jjckohDcpaQLdiHj636qUUj+3CcWXbO6aw5YlmgGXWNO2n
tC8dwOWCp+0l8L7P2L2OurOYGDgRa0ptEMG8amp5vy1i7bK5PhL6E64OXZb0LpW6FmFWcgiUR033
0ZFOrDnwUrm0t2Wtn4iGuXNDlmVdY4xGqxsk2iKUmRVzPyz343RTRd+3Razv2LsIxm4mkFiOhYET
sUawf9/O2n77+7wlMDYiylqn9BZy9lN0Y2Qvk+GIAs8OV981wLb9zz6xMxChjhepSN++g0eBNJc9
TbN1X8F5vKfXcmdHd9WhsgMXgc728la7L65FM0ZT6Eky6fHPjIWfeOkT0JTsfAcwV2UHmgjH8ktw
vOVOAZ43XrfQash/LVz+qIsYbwbXKUX3pbMf8U18+Mkjnd7ynm9/cEQWkMR1S0dyjB7zldYvtVpO
Y41Hv7Xv3ZgmMZ3iWX9QvdwLPYk3a7VuY+/SmCupKDoF1QlE/XTOgNLjYqq2I+E/2bP6gFZgV70R
nOUCiKDwmXOcdMfY0Bhkir/WyVgcUJdUZQ4QSmbHoCGii94hpwhs4yTs5H0LgHFnW+BaKH4tjzE/
a7BiqaPNOxYa5ebxSdQveZ+4ssqhRVo3w/d1MWbYx7mgNBkmA9ruXpVbIMU/dcDL314MRwj7jLFi
dcznEGWsJXZ1/ShpXlF82RbB0QyFMbe4wHbVKRx83B/FEA3hwbfeEhyxeJmD3N2WxVsOY11lPlUY
EYBr7MaHuXD66Cltd9siOMfPvlxSJW/nvMRlopXFLmw/19NZaR9qnUegTo93Q60V5tIaO0uTLQkv
XFqB+A+bC59A+w8vo19qptAtvXITSZ51hVQj7jYiMtuNr90Me+0836a+7HWYkfw3eLxX5qMwjmJM
yzpIBVRWLK0lYisSeX4eO15PM0/pGKcgjcjXvUUtWvM4yJmdGr7a3HVLRbT2dVshVpOS1ytiHEIg
YwZCo+HF4Fm35qE/pzeUTLa6mQ6jM30p3OEJRB4cL7QuFQgOpqTrqMmyfV9dnvVpQZE1f/Ku4h6r
iYioxqZow/q+ASSbcDPueTnr1eDjSiyjluA2rLMiw9OmXg5m4E284GbVgq++z6hjnIL5t6CPDqm2
nkZpvJ3B64WeYXf70HhiGC2c00JHMwy65tT8HwX9RKAFFHknxNsqRgfbWszm1ATyjLrTD6pdgQja
9Dsy2RKYJkBst+d1L626jKu9YxSx7Jtsmd5apQw/bY5N1ZFs/NRPE4mHcyLqJEgkXjBFvfdvbupK
JnNLUWpUoDsh6z8rhmvWaI9SI9dQpXOHnpV8sEq3lmtParqFZDFgj3vh39xgv34A2Ds++q8onpbc
mBOgDBjZk1xLTyPAmLK+5qFYbW8uwKU+ygEy7xQsIKnEaVKmGMqu1frdjjdFt600KvvciqTQSg0F
T/upuM2mhCjT3bbmr4e/VxvGPLhqKcPYfQHVlx5oS067i9D6mIhkuo9P2ucFhUKXtnj3z+g/Tnkj
46u355Vwxn2UIMFWOhPljLn4HqCqVjR2j0I+l65vtQ6qXQli/EgeLqoa0hET8SB5up0ewLltudJO
9LozaNhPoRfzHharSelrmYxTiYXCEHvQicAlT85yzAGFIl/AyGLZuhP61U2OzqDkEDqWYxzVc/+s
8XqcecrDeJykr+owKfCoEsJjP53rmkfJtjp1d71ExsUEiahkMkUOVk80zK+80gbBGEH3rL2c5dvB
ldCmj96jkpOLWi3LXgtm/ExbdKJqCFCc0TbI2/viLgbUS7avdrzKD8fS2TayWhhqqzVhglIZ73oN
9QsjTR/MqbSINFt+G0XHpLG+KULF8zGrUcu70rJNZb2UDbFCI4lK/yaYoavUN4Z+VwfEMiLOBbj+
PLySxYTKer/koaHQtlPAVFD2nmmv+yqaW0oPHSac6inH7N+C0KsgcwKxCZiPEPQNtQ8e8GAQiRaO
pK8Eb9u78c6O8S9tUeWarAOstJOOdUjKHvxVD8P4GU2UeuHXM8/mV8vCV3r59verlQ11Ky2DhXil
Af54caGv7IFYTyDrwuszs01glvGsnKcljJtphympJdrWLQ7lqTNxR1iKZ8WDkyWNqwwa54LluVK2
hy1stF4B74niBE9ZTPIzTZeor9YX8wHjTu54g+ZhjnJSL/LnoEJ9Sx5dbWrZG3Eb0NnepPY70NPm
94rsCuFtPOymiHclrb+AriyBcS1oiU4sUcD8Y3Y0Acm17CXqsgdb/0ZnjhLAMPGCJo6fZjvYSkzj
92jnhO15BqrkuIMFd3xtncEFmaELuugL77nAk8hEL1YIKnEpASI7Oh3l+q43OFEF7/uMNxnmMg+s
DmFg36Zkae/rhqMSHA/CEqsHWm+luQI7A44oCQcg+AwLMaUHRfK3PQhvJfTvV7oX9q2aWDKsKwrD
XSv0Xp9VnLVo2+rNZuYMSZyEYUEo2ST3g/I5FnZWxMnH8UQwPsJQ0impEJg7ibmv5KdI2qsTp0mP
J4IJNkTVmo2xw/MmCZ6k2NhF+TfBqJ3t0+AJYeKNqlGCNqUTJsPideZj3oDV5vO2CF5oITP2Xxgl
+DBbwBjR1CVK+U7k0dACXTU3PIBLjhaz6bbC0qe5k3AsS5SReTjJ+dECMLIJ4pLtRXG0mE26NXPd
D2WLGCau0yc1kDBEVfFiMs7ZsK0CgAW30DaKUkc55nZhvEr1MRxTjgLwdox5rVhmaLRjjIxeLQ8k
VV4HNXQXzYuSb//rhpmShUlrGa2ToqSJjDannZT0jYb8tYIZn+5c8GpQv2/Wx+8zihxLfaAYtFKn
C8NBaXIH87U3AkjYt5excpl9lMMos7JYFqoLOgYuDuFeQS6vuclfMgI0T3Tp6/fS9215nGWxsXI3
GLUuJ2/ts0ctqYk8nmcx+5+V+cOa2LA4lis1EWsZGOaiJ8e7VnnaXsRKEPdRAHN7KUIPWDEZpRKK
0K7/QAxA0n/Mx47Q3r7pVD1ZrzwUEa5MRrElPTZMlQKznzQyASeuxzzFRNJTcps8Gw3w4KNDanK0
43dj+rhO6jWu7jZRnyMU3lC6WIbnTiJtOzpzcm/8C4Cbj3Ko1lzJEUJrqEoJazOExzmISBreALOH
F5fSzM7HKPGjFLraKymz0UtW278BSYt2ul9uqv3PqUBelX0lAv4oiXEOCnAwJklCO0/8qXfDfXoI
HuVb87t1opWtcY+xdN6IKs+uWHcRaLXQ5SmQH8K7UL+k0Zcs+7qt9TwRjKeQDV3T1QVXhJV+Ccwf
pvm5412tHH1j41ylDYppiZGPaAIvjsADqtxHNXj/8Or8q7Wwzblp28xS2WHYsIjuU+1sVd8G5WFb
xFtUtqFuMuMkdF2am1ZHHWs8BHf5DW0kk+BlAXlrF57+atmLbZLay0i1p7UT6fCzfsIbjFqpnH9Q
RjYSHpe8C+oMW0iHpaVHOgBWPRd74RR9Wuz0UnoY4biVLtOFV+P9/d35UTDjPQpLnsrFooDNhq93
CQo3Z9k4tNaPRqs5Hp+jm2yEnOdTowHrERy12vcpjFxgHZFINjjukCeFcSBBrU+Bjjo53OEuQotD
HhckEjSObq5kWj7uG+M9kiCclmJ5m+qhgKAgyHByOzyKHmXlK/fbakqtdktLGcdRa6EyJHTEl/ZV
UEDkHo1HucdLU/O2jnEemVjKhZpi1nYwv4TSYJfhl7rjYkZQk9pYDBsu1+Cma8FLSlWddlJlnjgS
dPcSigvQfuXljjhrYmPmMq5LJclRCR0wMidjPFnrYtuSOX5k5bnxQR3YsFmd5QxQF7gcxUO8rx5y
27DxeNrLZOby1fGiQbZYPSdtVqclXpp0nD2yMQ1oq35207nRPjkIFT9NyzsxxkfUQtSnOn3gUKKA
7iHyvlHsFpmoz+iJ5hjW205tqQc90KsAII3qObPAiIGwLdgNfgZ8X9WvCqJf2qfASTAd9GwejbN0
BkeVjaR/jUcQWS7yHhwCu8YBX5tdgAUe+SWO++Lce2yNW471oZdjZMyEJbLDcpcYiiuZlyjkGDtP
YxnPIvWRZZUCzcyN5q7TC50sseIHQs0r863wcH1UWsatJK0hAIMKlijuosfZzd3qNr4bItJ91Z3J
NjBZFjwEJCHVLrDpmGJ2EC68m4+3WsbndCj1zXGBd/oCfzPctYsni0/b3pMjgqW1l5tqlLsQIkzh
qPQX4BXo6u7vRDCZuFgyy2qgXkYyM1KKLl64dlJxcjMqtbMN01CpnV6ZhpqXsxak4EXqQtEVlEkm
cdzb3VR7rZW/minQM8W+Hok1IcupAVLcbB+1Lo/I1EnfrKXdjXX30iD9aoqCDVgwos3dPoiNG9A4
AjcnKl/7STwUWv9UDupJtUanKI17deoE0rWL3efLTjWq05DojyP+dTyDcwWD3KUpEiNAe58+PsVd
7RezejDE4aExJ/wdk0RazdkJ3juLBVidl0IWxwiFwHwm8452uNR3pT2QbLblh+icoIAkPIr3/+aQ
VbR/mopimSxlZFtESWs1KErrxfdojIiqRoDY9/9OCHPG1jwFwLxAtSgJm0thGkc9CG+aVuKU3tZt
4n0tzENVBSV9l40qUGSAMgA638IZCs4h8UQwt4Y5Gj0Qk5Dl64azXH2OQZ7d8HDT1i3ifRn0N1xZ
BHrJ86azEOyNde+PoexL2vR9+0DWRfzKIanMTuVpjeq9geeOPMT2mIRI7rYcxeJFD2+Gf7WMITIF
KxywVcotzRoAVd6RLxQpSb0xOPrFMx2V2TLANKZtRMcMMD7m1pa2yy19N00BybXRrcuvi2zcLwVc
SVqMrpaDRSUtnGbovHoCpxN6Tra3d11L3reXCdeLvG8EQwAFc6aExyovDuWoE3gyTj6Yd4rMpVoY
mRUJFoozAXxYeC/ML9vLoP9+yzUzV2muCFMRNwDyUKW7Ybws9fPYvorVa8Wlk+SEISxih4Iya2mh
bu4M3aOR7ovgZigvkcXDk+OlR1isjmAcAJAtI7f5k+DwDWP8XgDLgnAX2iKxXnk1Gs4WaswdaqDf
NhilTAPT1nnCSyq/z0Aol3h9z+sj5K6NcbKlGcrzrCLwUXeSl4FJwVdfNaCt6PsQIaXgR//wwlpe
0M6Ouo/mZOCRQFPFJ4MsTr8zX1UFFF/1UXRS8KwOvAPkaDzLgJkOxtyJEXLsMnpUrNth4Iyp8ZwW
y4A5gsak0HS0MqeosAhEBeNgs9d2+n9DL0yjwA3zYgkvhVAvE4He9/TJUzjljqLjhG711bJrZ3JD
EC0ZyF2c1B04OJxt0+ZtJOM6NA0dW29Vt2qJydJ8ywBe93cSGOeBN3emiyZq1X15WYzHmpvq5JkW
E2SbYT8kAZhuoe/ZBVB8njq4gTPf9s7s4Am1Qy7crwGjytN6jq9i50HqES3iegCvOBfnsrzvxZqM
LQb5B84G8qyLpcKQ2jpLQORAccMlEMzJmBcwMduE2Q/d654yu+X1F6y0hX14O7HkGIIWta2yYGm1
u3jJa/aI8t+NBuDwO9OPAVQuHFKv3yMDcFNgav6/wAXiXJw6E5eU0TgOSQ+TiOKnqDvV0VOXc+rN
3G2lpnEdl4yCHk0UBkRJj6Z6KobdsICHC6zeaNCy/Kp8qRAU9fGlNwdH+d/ptz9uMROp6FGNYUJg
OTlpoDznYWnHy/xDmNvv29bH20gmAkHFszNAA4YXaPXaRh1J8psyedyWwTMExofUU2eE3QAahUE1
3SW81IG6a9MnK/jLtTCeJE2lqC5l9NgI+V2Yf4ksYA7y0gYcZ8ISaVSJriuTQXF8APuWPwuGYVsA
9AkwBdRywZPWy0HvAT5zOJWizBgrgJaHgnin9qFnNbFTlhkRu8RtFuPYivrXMMnvajP7sX1m63rx
Lpo5M6BEzCY4SVA8bp9zSSMBSq6NyvFc6xfbuxDmwMTABOLBhMHSKWyRVHJVQbJba8Eoti8Ulyz/
msaSs70udfUufRfJXAZZ2sZqQzEwuuZOHp9HXj2S8302cExisejlCMNwxiIYpDJyPx9G7kTuukX9
WgUbLWqhmEdZAqiGSnIMRHDo8UocLSRQ/ZTUPvAvJZuGBaHDy1jx1scEj7IUlVJZ0LpyARIuoypP
ixVwnufrMkwRsHyiYcos33ElL+IE9kXUdOs70AMECWcMbX33fn2frfAP8ZRmQE7GI6I9Tcj4xcpR
T29VXuaNJ4YJ6TEyXYdZidJ0W5wXkIBKBklmW5KftzWaJ4Y5kSoSBanqcVG0zRdlCMgk7drxh4n/
25Yjr7u+921j7tx0AZSssmA9pdp9TWfLlq10b/XivVYo+whZRVGQRYLUCsGs0vfJSEGUJatEDJsn
DPyQWazPYardm3P5kgjFaekrr0J7tz1XjZ9GOqmzICdZGJ3kOj4nAOAic6Hb24t4q6/8Hku/L4Lq
3tWlnmZt24wBOnwiITrk5XCIZx2j5oFngmU9msPjrINjJRedrNPOVVB5QIr+BDoPJAesF0HPLubY
P/R5t5vGAegeBYge0PNYxs4yGSTNel9RSgIA2spBItuR2uQEovBzH2iuEUUmZzV/KJy+r4YJEoao
XiyzgJcujsAa8SSRIFCIns1XjLzdzJf6uLiIbwEOEnuYU5V4sIV/CJHe5VPdvNrNbklMwOIg82ue
ekDGUNK32kGMC+cDamOb12Gyfim9i2MupbqeyqyN0ULQzQ/a8D3KfJUXq/BEMFfShDspNWmvZAg8
4Vi1SBsjD3S/rYV/eIK/L4S5hSwpKsagwL4pD4NHMWSHm2JPQ2dYgZ+5/VfeznFsl21baE25D0pa
dtSDczH8UxmeUD3nCvoWeKiA6yk2C3QNFmigkS5mDikdkkgpNUSUp9a1XoCwZTe3AJz2L2lJaHd1
lDo86J31evSVTObUzGYKjaBB2YxWVSmcV+TEp9aTvdKzuOOeq9fTlTDm8KbGjGoNdH1O05m21Rde
EvEWxBHBMiQtmlbHBpqDnThz5mC/JJ+2FXBVy9+XwJKWpEOZp3GCPqM+RBlvEYG28xiE/W5bynqS
5EoMezXVRhsonQRSiLc2VMCGIHWR+whbTrz+ep7ascRIZqYMbV8jGV67s00BkepTAfZx4z5GLRrs
pGBd93jBEG8bmctkWMrJ0nu0DCy9tq8lcZ9mglsbscPZR54c+vcrN1sNSACVNH2WZbZ6QAe0Z9wn
X4Pvyw4jGQSn54Yet+L7Fgb9dlVenR7j3KtZzeqlwuVStRppld0i7yP1u6YCRxVxTCH6S3Cv87ow
VqOZK6GM95gTvcmCBvGlmvhpeolRWdOjV3gvTjSzMjOI9/WVIMZlRCA+ltoWqxt6kv9ojrA1V7D7
1/qF8heM317RKOmIe+c7D92Bd5iM+wjVxZBqFe4jbz1JychUnRNA8HJUhprWxuGxcF1TFsVGmPx/
TogOC9K22cYVdrmHDB7X+jjHZjGxbt7klhZTEsP5IIE4r7jUXyhLSLqT7qTPoGh/GwHhw0PTQ9pa
JeNg0L5mqHnX0a7ML7N2XirBzm0lfkg7G1ceL9paX6Rq4VLTNNVii0eqOofCrAE9crmlPZMUlUM/
RrBGwaaNajT3OwmEl0Zc15d3qYwZFrMRi2GBhhdd8g3xizp9Mkaeo+atjLE62crNSBtxZzcORXhS
7RrUzt3X8VW9XezkvvTGffHChS5bDx+t96UxNqjEFkpxGrL02kPhC6S1o9v+tXNHR7MjNKHyRhWo
Zf2uLe/iGMsz22QQlwDpFPEQHJR9t58OFF2eNxm4Ht29L4vNAUTxPPS9gKIp/Gblw11jlFR9nAJb
c3/mnOevofSXysmmBNDpVQbjRBuUW/R65fG4B7oiCJ81GTxIxq2cxG6mW6dwDncpsO/IIOHPeS/v
8KpzEg2hp5jaYVVy7q71HtOrzWBMNCqGRRZCxAA3ORHtEDgS054oe4wu29JdeaAkNcBjhK/FbCE6
mHKv+kfweGRc6/HUr5Nn60+JbI1hq0DRKnT0ZUj7o4N72+FyrJQtOGmD0eZDQYtqVuYY4XwZVGE3
pR0ndcFRYbbsJAoqxiQtBG75fDvBE/Q/jOBFkHyzOdaYc+1+/N2qGN/TdEj0mwsOL8T8oAkLRZ1Q
mDiq+zaNtGGXLMBYLrS1qrRvAFKUKS2yS9Lj7aiQ0RVd2lvaIS/9YDoDupGBaE5yvyGN/bN2iHzo
M8/jcg2Y8UthaWSTSF9LlQUDrjAA2zwXN+ht8jtX90SAr6qcRoB1BTWBwWDIlqK8ecqrCG+ZcgFN
VLSFSvlh6n6ncDz8unq+f5/Kv/q+lnZjPEqIduQAT3NkBMpZcvSyc7f1hd4Tv5/kuxj6M67EKEmV
I3lHZ2fg+pA12WWj14WnRn8Qm4njWVYG92kE9y6MUc7EUJsujJCKb90WjPMAzLVBfOXojnbKPuGo
aFnUDx94T+n1xsErucxlGQZaNWcVuuaLo/hJBypY8xVRzo1ikOirtgsIxhPt0Mts+TTuk53xkB36
Z15ZlneejIYWzVKCDBmvHbG+VC1c/HxXh6/bh8mTwVyX8gwYzmXBOqXuoWxNIor3g2b9K7/56xDZ
xERniJPe0yHYJP0clF6ofZN50KIc22InKYJ6FgCQV+CxC1CQ4VPaPG/v0x/CmPc1MFdc3RXLMC24
XUQMqKVu+Fm+SPt0Fx+VA31CcPstV6I1WQRrAHDbRUXS2dd7plq5MpgA5VDF3VD6cYbZruYU5ynH
Ma9s3Ac5zLqyPFSiZIT3T+Iv2XybLBynxPu+8tFbpGGWSlaEs29l3zJeg+xfKNeHBdAfcOWOFqnK
zaSm0Cyd6fR9c6NGoxtlocNRAPq6YdzeBzmM2zMFXGFpYiIvCVh5gRROeAg8ih5f7dr/vTbyQRTj
9Lpg6YwxQgOb2aVkHLOjIsycu2gtbfNBBuPg5lIM8qFCNu1n8xM0+iD6dLZD8BV/e+tWfMwHUYwf
62LVCNMFKiCDEqwBMhYgmTk7xhPBuLEmapcQs8l4mk7tqRLm2zkrj2Zi8IpyHG1mX9yFnltKo2Ip
nfnVFPlVK7oVG0rGPrFjMa6nmuLUGPM5DF5gNygp3clCb2PkNh697YNZS6len4zFGL8yx0Mu4JHg
KMjdLUc6d4NnhS/sGnsmEa+dipr61uIYV2DpqZiCeAmWasdn0U3RoGMA2qh3hF23C1xetx1HJ1j6
zyrPpCzU8RLUwxdRGy6B8T2Re86i3sbnthbFuAULmLay2UAjRlu0y3vaRIjZCXe6Gch00I+6P3po
0NkBP/LGuOhu8sQLVaihbv0AxlnoaV1XQ4tnfaT9k4MkZeoOOiZjxf4Fbac8J7jWoP9BYxi3kZem
uqjgqHPUWdpHYoQLY/LSbDpPbe2YxXiXa8k/IeLALM2hsOJeEPIdxpRJNQZ2pUwv1qJdAF/sRr1x
sOTCFXXhAjLYp1bLTyMmsoQx7UmS6XeLadm5PnqyJNpLMWGitCFSM5BCAh7r7M9GYSdZQagxynNO
2lS2i6kDmExJkuIORLzemE1EUQeCln+SNKZtipIHrP5zPZekwbBEPpegMwudeEABE7S6MTgl1BKt
TdmwT+b+07BUvlz8MJFLW6YnRc9JX5qnIczcVsKXx3+qaSFDnj1jktwZO82VyoXMueymICYc5M99
GO0LyJb0fF92hj+LYA/vMKMQ5V7dxGe5Fp7rsNnPHZJoUmkXoeQshkpiUfb6sH1pgJIuL0dJrHyr
N4jQjK5ZCnujNPw8qkkq7fM8OHej9WAVSU/kxiRZbT6nRukYVnZYZvFcVy3ItqVP89w+FEXklVYM
Euw6suXM1U3lFqUBJ5wKVyvkmMxJ45e5cdIt8HglBlBCzX0byxkxatEZROPYmcK+7md30ApnRtdD
X/RHyYx714KDJ+Is3mgjUHYw5Wl30XCaJRx1ZB2zeCSL3n+Zqo6X1NqOkgyWrXMwp0GUTXR6oE+T
VNoeVT38stdg/rTtKXlyGCsf+2IetBK1mjQ9KMUJo6zg9DpoXFzbtXw87EuTDUVH4AcwElj7dTQz
6Ync0S5uymORvvFYjA66kbkQ7Osr+iWIzV8Z6byA5xSz4VG7p3aBaf75sP83u/Yug0kYT3KftmmI
roVaP89R4HXilyyoHSie+3eCmHssWnJtomxwTjIhaxA8pVNoy+bXIuFETbxNY26wShDbTgDLJF5L
4b4Z02cgWJXdgK4M4f7vVsREtcMMHKmCsutifNvDSNJeGxWCZkEytyEnduItitHtRJa1XKzwzFzA
rDs0D1HuxwZ6ZpXn7SWtx07v2kB/x5Vqi7llzsJIb0pF9FpVezKEZCTbMtbyBdf281uaSS4mQwho
65IN5J2eUGQsmprtSLOv3HjXHeILQD9veBimvE1kYtx4TPVA7fCOjhe3Cmunj4/JgJY+nXMD08P4
/bZ/30TGPxiyIAdyCMSAVir2wSjawhQecoyocfZxPVb7JYftawZNn5hlE3JJ1j66hHtpL9jmkRYK
gDSPtAdvRn/teX19bmx7s47rWwhNFEB+tjdnjnmRLzGwCVQAzoa0seUvF8i4DKC/DlpEG536Q/5F
toGauB9IR1Jaau1ARMsLnTgHxzYzq0NnqgMK2E4nf9Knu2wpyFJ+2V7UuoxfOQOLUcJQwKjYUmMT
jckr0cVU3JYaJzfNE8HoX1xLnZSrKI/FoBqQEged/CFCl79ZB67Bj55CCUxtMdCh48jyIZEyePRz
lfwLdJ6rSNZggXHVQSyySUJCB3hTl0IwXFA5cfhu/qDV/zkQABh9XIieABV6GDBPSXsjFkci2a2J
wjMQjYm+jz3eFMT24SBv9FFcESbjbOVIhRStX4ovgvKqxJwbcF2EaYgokIoYEGXOv8q0qOmByu4U
veCgvG6XEUpeOq/pjSOGzRiWclQGkQLr1JLP/0fadTTXjTPbX8QqBjBtGW5UuJIVLG9YDjMkwZzD
r38Hmje+FMwhvrJXXrhKfUF0n250OB1Gx6y03EI8JMU+/69g+vMwfNKwmNoujSIo8+BGvRMfqn3w
RD7lLwoa6gJ/Fs0aiA7FaYOsN/GQwd1iJ+L4uaud5E5y2PB/79C/q+a9bB/uMoF3X6tzQM+vh+SU
IlbsKSwGAA9j+mT11zxxLY845VdWYIk9PLyp8zv2exXJBy8znhoNRW7JSD8p8RMtL6P1si1iPVFy
FcG+9SKYGFRJD8wJ4Ws765lTzJjRiLRPrZrvhnoCN0VnvqaWaI8nU+4tfeEiGBSLVBqyUjbbbaAh
+6uBAAOUHoKweT1Qup6Ne2NLY5zoAUEsMRXzjVWAQkaaj9ufb4WGHz3XC63gXEVNI9Y2895Q/A5N
DboB+lfj2Lv2Ax7yACisW/mkCtBDdDIOPZpJasw6R/QSmJ3fydKtZNs7wckEMnjylQFdVJZVIoWm
3qqnnDrKIX0Fa6F10/qzy5hRe+qJKAX/I5H288p4DpYpb+04wELxfxa0+dkenZ74hggm/oeONNEJ
ORxpx6aMSYuAPeju5fpoFs+CT7ge/F1Pw0GGPFWZXrdQjn4X7Nt7NMdSF6Nm+l57qbGYUntLREks
0ZHY/y/MWR7HXtLRqYVeSN/MT7IuGI5eT5JdT8TBhUKxYkAGP6o3zfOtqvQ7En4b9HmfaKaXU9HE
9/pj4CqNwwmjN9CoCueIIIk6EXZ2lSVSnabt6NZf21fFfvcGImkcVOSpOueahuRfrE2erFFvDqq9
1Y3+thjR9XBoYQ5DNU4BFEIdPTl+Qf/+n3kMjQOGzNL7rpUQVozBw9h+jdAiYHQCGe9Bw8bH4llS
yKRb04BZK8D3fG/th0N2zo/JIUQeegZxKmvxyg/xcdp1R/kgYmdfa4BYIi7PrYFko4k3ALw/lfO/
M226M6jpjhLZUU351piWJwWDV5fWHiPpj8ZM3cqcfhT5qYqKc6jLjtaNX5oxlN04m2606Bw0ql+r
SAvOg9918oEmFMsnDUci8lFr7NtpHG6axhBogsAF8gQtdpx2saXhFG1rP805qAvz4NiH2TdTTx1s
cae7uM+/NlIqCp4ENsWTVFAsvC9Vxh7OfG/qxV/as/nIQun2K0hiPMnDXgRPxEr2H+mEn5bM01bY
ta21mCRByQLrGMDk5QWSI4EE7RL+1eNxCi/plX+ZpYOWwG2LExg234ZYpYVkkA6eMtGlJwvLZnW5
jp3GFE35CiybcFBVJzFudELmTNe+EuNAkKrdPoggUCMcQmUBLfMcSy08Eiu+odFTPKb7ObZdK478
Jmr8VB68bZEib0w4uApVsx6zAgEU9qm7sq84oZ/clr6MSQGQyQpimrX5HFVWVAUL61RimBa7yoXv
aoZuCOoe9YQJFSAdK5X7g/IaofXQwQg6FCQK0ec038uZU96Kuh3X47iFcO7+FKx4MC3kwD3rC2N0
zPz0HvqJwFRDR7yM0Xdskt6JGOfWi8cLqdylWkWlySSGO81q08klL6mRzTDeaOcb8Tfd9Ar9S05/
dK0ABFaVVdF1S9FtS1f4Dr+2TkNFKhF/Z4anRhdTErmhVZBZCGA/YHGVUdBrthwhgVI0mKSyd1H/
MraPFhq4BRrKMhi/uKKFIF5n+rKXhxxmNxEp8dALf1Qn9S5WZsec+tNI81OZRpc0DA8YPhaYxyq0
LGRzKqOyOZp8slDLSI+R2jqxfjNhY8/2CVcDroUQTkOMKEkatcHwql3QWzlHYk3LJ6eV0Hc/9s/q
JGrnEx2KM/leT4O5nplfku0dLds7sy3cwuget48l0kAuTpEHSQ4zG71vRY8RF737QstA1GOwnjW6
fjs+9xrTUG5QmWE5bGXHAMW+qw8m3A3bzWF7cii4K8G343OvczrVUamg1pCrjxFW2tE2dzTR029t
dgcw+dN4eTqJRirn3G5gvO0OpH9PICP2ghvyFB9nN7vIcOEYe5Hd7esSCuVeMinIG9TUxtGyFxPe
gE3hZXtlTy7YbeQgSealzyLzWk+4LA7KgQjFKuiJ9CiRozvSnz28rIcjEi5P+h6Dmi4op1JXuOxk
jazjw9flAKUayrQaCJ4caO4Hv2+6Q8nd/My2giTueJoUUIJrbnVv3vY+61jSj8KIRWAaBgcrtdn0
mpzifsPyrOWXQdQUJUAUg0OUYp5yJRnwRGxs6zIn8+NkE38aq7PcNodq0sI/g0mDQxQ7q2mXdiz0
kyynH8OXtAsvSOMLxIg+G48oRMtVm3HI2RH2MFbS17a0HratYF2EjbZj7KHXdD7NmdExVkCDiQxg
dJbm5zqfBQDyH4h1laB+9JuFMcVxaUOC/s7upr/2hxg8WtqpO4JZ806ULVgHrKs4zqpHyezjGVsc
vLJ6yotbBfyPmfpt+6OtxziqSnTwSBqKZXEXE6ZDFcsJLGo4sfbw0M/cea+fyEHyRC/T1Qu6iuK7
yqas08Y8Rfaot/ea8lUK/xKcRSSAK8TX5Qy9kHEWed+h3R5rADtPv+t2rPGqe63Ov7MPEPnFxZE4
jcilWK0wrovmq/7eCk6j/bJ9pNV36OLvcyqg9WMGhkygAWvHbfb9gaVis52IS3BV0xZi2IddBIRz
mDdBM2BtKFHeotpXi9vQEnSQrYggGpRVRceHYap8I0bRMzb7EraT24nXJ8bJiOqXXK8FICASw6tA
26f9WBDFy7SdEr3axAmav7fvZEXLPpyEu3NTzdMgBZOvpxFwNvfRbTSZomoG+xtc4PxBBnfvqiEV
poG6FN47KK/j5iXf/jrszBPbDi5aGrv2kPwgjbt+W89Lw5IUBTHLuOtB5Q15j2D52KePqpi3UvT9
2BUulE2S7Vhtqll5p4DL/GJPjv0hOHQeY4Euwfr8G1tQPhyPc9m5pratUmJRrZ3dzmwLSvZAsD1z
WytEisf57VRB0o0EONVQ/oUcIutit3MRgq4EBx9OwjlrKR0UA8SKGHfJXpuWOBgDdOfsNJH72ox2
f3YgzjG0pT3SNoEKTorkzFN/TMLJT4gteOyuxa7LM/HPAFUNO9rZzT+D9WxiyvxWsLWV35UIsRx1
wAFOMgcLDbaPt9aC9kEuhxRUV4K4ymSQDjVernw1Rm+cwYk5Tg6V3+o22xHJ7W3RKoy1GOKDWA49
sjIn/Tzgs7KGdJZqSyzfAkk3miAZy5HtldTfPilTig0s4Vsy+qCJ7EmL8AhvYje3bgd0OGJToF3c
Fem9nXzbliawA4PDEgxIUsPWIc0IgVxJsCvjbD9gPnxbjMASDA5E1LpQcpJlSDNLWOzRl66JSN8a
Pk/y4zRMAl0RnYkDkEzLg5RamGjL5+pshNmJxsO+NQNBH4VIDAchTVdnSl/CuqlKnZGMlzRO/JL8
RvvEBw3kQKSTa6L0RYqwspZPJJ0Oc4YkUxget29IaNgcgGRjWo99hVyFHTnmvf4dbgUd4/m3qXSq
z1gRyOA+Rfetuy1X8BV5RvHAKECdnsKua+2FYtlVO3qD9bYtg134hkmZHHYopWmQHg9VL4ybUz2l
ZzDwH4nRHmI9EyXRBO7S5ABDzQpbCtoQ7RRo58vvZe2wfRYRIpl8rDG3Gcpp8P7G7T+dE6Bd2hle
irc0PbTC/b2i++EAIkF+ZJzrQQHwBe7QJ+6sYfuzwJTWnjVLJTfZr1gEGerUJnNV4JnOYDY7VOBS
yA9sH1S5FyWnRRfEoUNcpcooV+wFrZ2LcK+LunHXZi8+nIXDhbjJWitrcRbtPrxrsJsOXqP9lj5h
EgDLEBPQVLW1M+0Gb/5ag2yguKjfRCQ+Ah9icpgBrbb7KgfchnLuWOk3tXsIlBc52kfWDS0FVWyR
hnDAMSuWbg4ZssbgNtybNPXjWnqgTSEAKIEYnpgoTxKQDATwxHP4qKQPufF5EtnWqmqYqqGzNjId
mws/amHXzUGsJzAtOdlH+knu/t623VUvuPj7HDaA9Ug2jRHYoE0XdXqQwICVk8+GfFOrola19Xhp
IYuDiaiosZU+qxXk+2S3Pza38X7aKX57K+oLWsssEm0hiUOIqI/URo2AEI3fYk072tW8GWx6zohC
ZOvSL8Zjvdv+jqJ74tBiyMCQMugVykuhebAnRNSYSNsWse4OF6fiYILKk4n5EahbdAzv9F2zT57L
s3osfQOeUHXSL4Efv27LFB2LAw5lSlSrYA0uSXJs1Ne6F7jBNeKhDzfFwUIjRc2Etyp7yoWHyE0e
wEV9idFo0DqdZ31WHdQ+z8PBciVhowEDgV9c8OJzciCh1bU6lAVUnxXK/5kgYT3UIuBbfxtf5byb
xcKRzEaVdP0Us+bJwQdNIig/yjMYci+5L11+gzph+T3fvdpCmKKQgVY9YHbQHgz1VcHyhm2NWCuk
fpDAIQY2QQdzHIwoaf5t3+s71XAjj1yIM/r1KTw2xxr2FXoiF7keYyy+IgcevdmPUt5rCMre8/Yx
Ukw7AgaK2bfOyb19FJLmCyVyIDJ1yaSVPVSTddozZgPW2d+7WCF3kA+BKwvK42uViQ8floOQFk3W
TaAieC8/g3YIk3dP5REhVeXMBwS8o2vvx6/WLnlCsZrxnDmSJyKuWvVni2/MAUxcaDEy4wgT0PDo
aBEoR+2vNBE819kf2TC7906ShYZWZEpCLBtCIDAmT21ZncIB/FQzCvEtESTB1s9j6xorg6sa3/Sl
Rt1s5hZyq2mcOWF7ItIBsycig2Ca9+uBrlI4CCt7u4vUEc5m/t57MSZAkPfy5fseO9iw6d0T9Smv
f7+rOA622hxb8+wOnma0D0OOBQh4HGGbcZgk+21LXw8Nfgriu8DokGD3cwzcUmwMF9zpQ+Ak/Sc5
fKaKqPflP2ztKosLc3Qt73IymMzWZBeBvW8hbYM1doGju6BCcjG3+meH41DMnobMnuwEkxN547RD
6IzmkzTMjooJF2zN3RYmPB4HXoGC+dyUZd0w1zlLhSPrXjjdKWYO0b5e++H82uUXJfdaCYkqUTf2
ejhkqbbB6lqyKXPIkkqITKoZmcXpNHuRqxzQnKXdpX/3vu5S3xyc7JsqSNavBg4LkRyUoBEyj+Ua
CQ8y6veNNbxppijpvEY9QzTLIDIKT7otmzxA6/kQTU0Al/B5VBy2I9DA9q/Ef6pugzeU1V6qm8nz
Z9CagePKSbzfouD98Au4DyubehyzDTKegj3I6Zs+vFXxk0B3mOr/Ai+LU3JfslfkuVB1m0XNrEoO
MoBLe2puCIa9RK0Hq2+0hSgu2huleO5rNrOkS3i7B5anm3dS8EjMQ5x/TuPv2ydbBbKFNA43BzVL
0yHE9aWxcqsW9VEOur2WVYe5q0W+dRXLFrI40OzMbtKpBEYFFoNVd+j++jzuZs9wOzwK8A9z7sQL
j70PXP27rsHtYOySnYrBD9vTBB5w1S1dfwz/bMyCVjFso8ebC/U+8ySrL1he8EfflifFITRsor7H
U2EKJvTR0k+0qP220G66NNPdbVlr7cJLK7A4LMX8bduWbQcr+ESPg59fkO3HDkEvAIVzcSMfDWfw
Cq9/QVrhYHrht23x6/H14nNy4ErnYMS00LvveF8iC7pjculAd9zuQ/Ch/aE0DnSoTjtzTvCIfd/O
jP4R8pYf2DOWngI3EUkT2MgvLZO1TCVTGdCthQZNEwuPJCf2s9t0BzKEzwT62d7qgyNqG1h/qS8+
KYc5VgFfPGXAHPO+/f+1q/pe8f+HUp7IFjjISaY2kkoZrsm4HZBpPSoHcgl2kYx4t3xhVIiFNx3s
fLd9iyKpHPSMWZeok8Ty5MGtVvnjeD8YAge47vMX35CDnIJOZZ9iV+475GDRkjcfLC/Yje/Nadaj
sNV0pVMSVmhbmq0rtkn4tvmubqJKM/BAwvryfXEKjt0uvjATEJUQ19/sC0mcvUt53imqDXD5Z1iz
cfL7EWw4SI+2h8qbXcVP/cnpXuPX+F70RFmPK66n5Iy9KVMSaFKroAUvciIFS0Xyx23dEEngDHyM
papPWoS9WYZGO/TpY9u2vy3iPwKy6ymYfi7eQOjw0zIlxg6gcWecCNhliV8gv4xlgShYKs/TQRUc
al3hrwI5g57TqjIRLsHXVk9Ni7G/5Jh2hSM4Fvv4v4YqVymcMfcglLVVBe1Grafs1K+Ni2V6pdN4
4YWFXxK20f7Ylig6FmfHWtrkUqVj/pmikjKGOfrmm50uVQK4WMdDW1NNEB1rmOjnbFnWJ9TvGPdb
UneoE0bYjVE4lVG6tG52JOrvKvVbZsyHYU6ft0+orsZkV9F89qjBYDQdqxKqErSeWndOaVcXOkS7
3rCduP2hzs2pScyDPEnnNq+PCqaa1Xm4KQrTqRTtovfhwZzrzLEt+yAF9aVRjXM62L5d5qfBzp9i
zHe7VYR8oo65A6k/t41o6m/1mhZn4F53cmCndJLhoSv1VEih0wefZOXr9odaNduFDA6UQAZmJNIA
uDVQ8hwGzYvMVFASEh2Dw55UbUfDtnAMu/4cSIeYPquzt32KdRGGiTydYRKFXxfREjnrU3RoeHO0
7/SLQZ/Jb7DYEgLCRMJ8hIqX00fsUcKpVCUFvq+QvwzZY9XtJSHhOrMHHgiWMji4qTIryUiJEn7d
a+c+1R1dl28qtfTp0N6lkvpSzfEnY872219v1U6XcjkAMms7S4IIWECPwT7fBccQFG0qNsCLemzX
7mkpiAMeJaGktioAT6nR25hOe2pM57T4jdXMH+6Kwx1Js+0S+10VjzSPtPJIrTiGmHicmcbGbfGN
dWMozd0oQekYYSOLVFBXODQeC6BtTxU10bM72JLGgYGuzG3cVJAWFpesfCT237R5bMwvs2gBHlOy
XwUBrjWi6LL9HqAtnOyAjTJBkONxPgfPUW04enMTSB5tSndb69aV/SqHCxgyOUmzniH0YNDTkAUH
Wg3nODZ9SjPfJPQGe89cc1ZetsWuloNY7uPf83GGXEjZVEsqUiz0Bt4WDewTRu5mdEYUaNefDkHt
ki+SJ3obiE7Lm3YVqloRgS+ZHjWs1wyOCtZutHtRP+l/mPL1dJwpV7MVYhEVsu+zEjqSdJ/Ppp+m
PjGORuv32mNYu3Nk/k4Es/ymnF0XZqlnOStHpTfxo4rCYXsuBgS2E7gJyz1oXESL5Fdfr0uJnImP
KbEGapWKpz4ED4xZIwKzd6yiopd54U5Ug123CXC4YJucZat8XqBIS10ewbgNwgkfgJLWgxvGvjmF
AptYx8erHM4bF31cFnICJyMXkxPokxupD4YR/6EUziF3spwFZETjnxqPjhqVHiEYQxPlN9YB63oW
zr4DWmO1MVtPVVZHGUSEwUtBG8yj3WRl9hvuHwX3n9fDmTRG+dR0Zk27UfrcWoEXyU+tJdoGLToP
Z8FBT5PemCDEUp4Ua3aG+C5NGycx7tW5ENyQSBZnxbHV9HaOvaOeMb9Zyn4K/qrGu7zYF6noub2W
Jl1+Os5ym7obtQh8kli+prqMLqZwAzBZsCyeEJtEp+Jstq3poKkF2oEH3dG+m+AdASlItp9ld/pc
POngislRjwejhRB9V3NtRJGJroPUBz1inOh4Vqsxn/FB6bE+2rvWcop9eBt4pQ8ayouKKdoJuTYs
d9oHX/JnUS17Ffyv0vlIIZLweJhDHJxV6xmvy7Aju3ovErMOigs5XIyQ4MkDepJR8eIX1rwOUjW/
PekPSLL54tIys99f4oSFMA6r4rHpuhJr2rwymTxMYh4w5r3b9tWrcLgQwQGV1ugDyTGt6wXWJ3k4
GPo3u3z+MxEcSikS6v7mjGw6WA3q/Jjne120bmM18bNQPn7fRhWEsTrIQHUUrqIjltmB3V0Lndgl
b4yeybppwFCceZieccrC1X5sn3D9npDiUjTNQCcUhyVyOZtaOPawunBX54em+bT991c7/ohyFcBB
yIDhrzQYcTx1Xx4zfzzIxwrLNVhL9W/sSsPr6yqKM2PFDOic9qi0m3TcGwaIu1okSqhwa7fgm/H0
YGB1HifLgpwSjJXvljQ6hie9JDedx8i76K2IvGtd1X+ejJ+hk/UB00wdO1lVOlZypxfUsYVdKCIp
nM0OfUbbjk3zh8no0ajw1IQ4RCeHbZVYBfrrNb1XIBdPiCQzpElWYVTypPsZkTyVBn5Em10ahA9S
2wk0cDU6W4jjbJg0kxVoBdLuOBQJDLA5exgecwLF/7Njsa+7ONYo26Hc62gqLGG9xoAFK6nbYNu0
mZztMT1uCxOpIBduqJmNpEkGs5WLu2S6aCJnIVIFDhawUUlpuwHVJ20cHR07crXpi5w8bR9iNWO7
MNj3NN3ik2VmWcnlOKE0+qk8jp+YuwdrBpgyphvVKV3sNhFETqJjcQgRFVHYNxVSGVYY7VspAI8g
3ee9/Fue6ae58iRgBDTDfZEUqieRF4VgbRtNPXQBCQ7zHw79KoZz6EZt5lHIkk4RCoQx1oIEHvmB
8fIdOFKfRelGgRlpHDiUljzMfYYOo2J87qdLOO+bovEsYYf4ejR0PZT20Yxqu8FCHgtm9M+e1Q7E
SMZlBgEsIK89jb7iRyf1rjnH3+yLSD0EVqVxUBGDJKlKKSIxMPuZyW1dPAoUfjWevmKRxmGEnI12
jqiFJYVmcCskJ3LUMTlaIrgVWbAAZTUOIYZCC7I4wlnS1u1AKZUczC52wvIIj+wIjiWSxaFFpSEW
U7FEhi2zquHkQ9+gvu23Z+vGuJ9AaFvvtUv5TJ9FFXmhCXDRBVZsDGodsfAFZBXJAWQV/nTfebPP
+ptEheN1EzBRsdAQdmp83biPSGXHzN6sQfYaUPWnhuFZBtgO5Hov+KRMzX+Nn6+yuOtT0gZ57Ajv
4/6zgkJW+BB5k+62YMF7b6ct3PltW+I6NF4FcneYNWFlZjHy8FO4q1BOyIa7IRbQ967b11UGd1uB
SrsWkS7sqwvdUE6ORWkLuhNFIjiED4spQHYQMUxsybvEwFrJot/90Zfi5+UHqs9j2jKESlGQLTCc
mMxYdvZjW8pqqRvFin+1jV/GUtM2bdURBlwzo8p34zk/Sz7K+f7ot2572wnCMsGX47exTEWrKSGl
6Oss9DtZMr+HIxFotUgEh+1anARFPuMFalmh18b0Ri5E97/+2dCPZ2iqRVBb5GSg2DPEmYKUBdt6
/k8PUn6o0c2PTgt0u4s42lYxYSGOHXkRwlBbp3YwIXVQT2zjXXpM1ORm7sxzPYicB7OOXyBhIYpz
HlM76gEMh51M2WloeLdAHDiBGsL2G2/w0Ph+LHzjnVhQoIprXRBEBd2yreI9Deatj4dUTTOcWwUJ
XDpQPw2C49DHR6meD3RMz9j551bYdaCD/xGsC39vy16FpYVoLuzQZpLUo4IQsa8ecvm7qv6ord/Y
4UWgKgbISTTFJjzXhqUakaHHMOg82/VK66TpcRDTPa8i+lUKDxu1BgJBK4Cr6k4RmrlSL7vtHfLJ
3LMtgsGdJnDK6x/u56F4+EgqszP7GocapFcw0iF3sJ/Ur79zOVcZ3OVYEZgWB4qR1aaNz0kJ0gAt
e1C0zvszMZxJh8MYGyFF84hNn9P0lmg3eiioQq8/RRa3w9nxnCS5Ujf4XPKDsUdk9oC90vv2oMO0
2AJfjLqLqgarYIhAwlRUWQdvH+dwY9pr6LNoFU+aL1E5OlIqGlFdj44WInh/q2C1ujnhuZPesE0U
xT5xm512YgPtv7WpnpCFMM7z9tqQhmYN/a6bQz8njpHfTqXAgaw+Dq4yeFKCEDuKdMNGY1u/a+ES
28P/lipdtZ2FGA7vBtrNcRig+Kjb94r5RNNPVfm6rdPrhcaFDM52cmU0gtlEvyo9FnegRY8c9S3c
ZzfKibE2Dt8CFzTBogZ9kUbwpAN1E6dWEuIDdif2AEl3JnZXvbE2ROz4eRO1Pou+I2dUQRAORqlB
GrWPtqw5Ye0PeIRsf8lVD7z4kOxHLDww4olKCVjzmhKh6fkcTidV+x7Wn/5MCvsVCylhhw2isYSE
SD0hIZI+xQpqEf2eDg/bctY/GdEBC6ZtYPnNRzllNubEtlB9M1TtWAf612h4pEb/G83SRLtK4U4z
KApFMI6Lsanllvl406g2wthSEO+LDsNB3KT1jZIQiBnyc63fG9NdRwUi3hPUv0RFi6NwGGdhNWqX
oRHAG9FY+Fh/TnuHsd6Nh2ZwW988VYjTb3SsdGaEy9t3tca9Csi7fkYO8up+GMAHgeBveghuFZA6
Y9vPDitAnRxG1bvkqOG1Bob+V1EyZt13/BTMJ5iMru/LlhWs2kB1Cnk8h3H0vH24dai9iuAwMG0l
q1EKBF7YPHdLaXc7msMZbESuRLTzRIbnHg3waYh89Lbc/4Coq2AOGNOk7AOJohfi35lE65iDhYh9
SPP4OxPGixvUuNBCHRIzzBU2NaDNXmnOfiZ3gtBiNWy/KgmfVJrt1gpnA4+ewizO6E9zwjB/Szsd
C/fC10YmmEpMBW5yPZpZyORQZNYbJQ2MGvoB5ijGZ5M81K+MOUrd6S6yTfei4XCBpfPZJhKUMwXP
EmqL5nmyKuxC9M1M1CMt0noeTtSo6vTkHU68Jnucpb+2VW91WHSpDRyW1EFBSClBwHQyThmaf8gP
9CR4jM7B8KadBidJ3cTpMDEE5u1b8rgtX/QROTjJW/St1CBX8KriZai+zjqK3qKN2+wbbcAlP3+o
0wnrPSRkFah2Y07HkRzr4iWssIVSxOQkuC2+dX7SkzxOKNp7KyzChChrbgRQIfhePBu8ieCZzUyj
ABzLF5WNN8jY5EqTH9vXsp5SuFoTT/6uykFad9ht/z5DXB+bfXZr+pWn70ewmUpHEYWr6Fjswy5C
jWzIp9asGAC2e704mPJDogsaO0R3w37CQkRdF2FIsTAKVb5zH95qVOQZGUhvqRkXYKh6nuqVjU8m
Haz9eIxPkuwTTCyx7H30PP/WY3dxQxwyaNgKUHXsXfBPffRS1kiQ/lYzwEIIhw6TXcxqoBlou1Ee
8vyhGGoHLWbutrKJLp/DgCzM9DmWcfmF1YDnTD0jafYD7T6RQM5/vD9+ulm+64SatpJX4Kx+7zrB
kncQAGQ+rfeWh11n9r4AoWFT+SKSKwH86FxUMaRxk6YFOx5mre04/mIpk5OXktd34MhJf2MVyjJA
07lYYmqIPEsN1HDGFAh9Cq19Xe1K9PdsX5roVFwUUY5BFtg6XLw5njv1XkrcVFN8G0N6ExHcm0A/
dA4ctLSvsrZgT/ruhG1GjkUObfC4fRwBOvAdKZEU1lbbwpkn2tmcj1UieOOsv9iuqseBQ5VVcj5O
+FzldJmnm7ivXBLvQuHLUBRK8imWqVG6ijaABTZWSNxyx+aB0nN3g1bes2jPvOircfAQT5VpWmyQ
Qalu5/5HP7xt34ro5jlkGGQaBWnUMdN5sVLJKY1XPThsyxDcDJ9fwS7jOhwsJD7yKHNAweDI4aOW
f9el79tyRK82g8cBrFNBLRnJIvIgv28sVzFpfpMc5Xt5FyJCzZ/1p+HUnYVDYgLHxPPAS1Efy00C
RBjc3iMuFqZjyzFxzH21i3eitazsyje8IJ9tIbOMihcWx3jJfCzDb4Te2f0XW3nT1Fdr+Gv7k66r
n2kjBafDSdkcBhF9KkKdZXZm6b5WTn0pGH5eb+RCtwYcA/rfbf7KOq2vDLsH8jBGanMXnvJDeAlB
FhgKG7nWndNCFofbuTTXhlGj1DG49Q17zlPPOjbPicvW3mhuf5vghS3QfWY/v1zWQib3ARVlwr7c
KYFK7jExe24P0R2LVkScO6v3tBDD/n8RerVUMxurxmeMAa7aF1lNBR5CeFEMSBYSwlQd7KIFUJjI
h4yxM5tHazgoWEZH5dax22+q9WpTcI4aIhVZ1ffF2Thg1yPsSerG4Z/B6vAwHztf2w17NrKORQtY
PxB8b7FM3D6K5ifWkX4hmQsAA5IaQcuKK/+uOmUdI8ysQa8q5LhaRcmFMPYZFh84s2IdexFH7BGU
dGfObgwz8TqClk1xZ8UqXC1EcaDfN8TMBwuljxzjKGy9TuDZ6Co/sjZD8024i0P0HXmWTmLVWpsW
eBgMrlE7bFYDuyMczGUGDvVjT1QDeV9jsGF0PGMnGhstq+5QdhnLaKeQAoMT3ZMZWjfaLAUoiZSf
iiT5kWvht6QtTsQoPWOaDoUy+XoD3v3c6H05trxhKPwwhZ+X1N0cxy9YS3evSGPnGJj0cgptANqX
tbGXkvBc18292hihUybkqbX723mIHvK++dSUsHkpuRRpsdPz/i5O42cygW9/BhtmWWDkqJv2oNo7
FVl/gxZQX2tCX6swCz4YmGmefELVu6gZcteImn1sxg9Npf7Qtfh7G7Wtk+vF80jVE8nRH5oPB/CV
K04wy2ctrL6M1DropfIsz9pLEM9vs2L2fpzX/raTWI0hrupkceAzR1GZ1w2ggYQ7Ai5CO/iEdiBv
W8h6WnQhhQMgs7caI0/hiqIjwSB26iFa3VnH4llyowhJWc1t3wsO3SERNWGKDsghkKwEpjpbyOd1
pnGI+tG3yXw369Zx+4gCELc4uIl7MywSCf6pimMHC2anUJQGFUngMGaeJ1vKS0Y5Z47ugB6j3M73
f3QInsFWMfoolfCm9eSZHlWte6ijRlBnEOIJ51QjsIWhXof33r9TkNYbW4XKkrmwQCFdgwAuefKi
0aS1XTfIi5O97M5I3LXf6sPoqli9lt+KGGeEh+P0HEXbTCHsrY7BjUcNVBTEy0CO9F5eFUKlUBqn
2lnaa30bQCPQ474b58idJ6xlbOO9FNMno0WXUFeYp87AcsmweSQkuORK+7StMgLz4iepO8muzSnC
y00xLV8bLZ9O1tmIReu0BA6Wp7XNiBLXcYsP282ypxhfauUrBZirver82Xk49xrUFEMkHfLkkXXS
mkvc7GX5eVuEyJBZb80iWLBktRimAcFCNXp5exeKBiwEV8IPH5Kp6qeOdUAG9ZA5iTXdgWH5u6nL
gkKbSA4XklsVeve0kSHrWPiV3GN5qLwzUkMQvQqu3uIBoyi1pGEaprbfkyi4yaLUtaIhcXRNEgT8
61WShZ/ibj+R6VTnjJSEgRPzU9Uz41shjuLWTnFve8rbH+kC3wIUhOC+VErEx5m5k/SHxM4F+ryu
bAQbChVZUbT3LbBLZZMStUxbpCjD4C6x/9bo9+0DrN/Oz7/P1x2z/yPtu5rrxpVufxGrQBJMr4w7
KFuyLb+wxmGYc+avvwuae7wpiLPxHZ9XqWo3AXQ3Gh3WGueZkI4h17Z/adpq92Daim5IPXrX5fyL
s7sI4vIDiOXybGlQBh9Oyd0IACMAeD9Obsg4431R2/e/BCwXaZxudyRXlqk0WcCSPvR+fdP8zTou
I6+uPTaJnXwNP4Ep1ysdWXBB7lvVRTKn7qqcxPHM0nkxae2ur518roFgJsoqi86N6c1GLyIl1KSQ
1VQJfa7S84JR22q6awDiKTg3kSC23o2gsYrNXtKYoBOaqMBEzkboC3Qdmff0DcSInNPbQTRhLtpF
9lUbqVMaaVptIqzV5M8xqJS10OksESeuaGlczFfRfEhnimTOIL8mljs3sWO1n2u0Sl/fQ4ENq1zk
N9JMa2s2kTeHfiedqKgJd7/KSS86x7m9NkIjS53jjReZy5cirP4itQbgotIng6w6UwE0P5DAaU3+
BHaec5otr2th3CR5f5z0+R6lMDsihtflxB3VOminweuG0qviUuAEBBvBlyrDcVHUdkXLTaI8LgOm
qgXpCtHvcz4mz1pr1BmefWo89dJD+yeoWvSyz3x5sqRDM6kT4utQfVXkz/ksSKOzc/r4dv59jnxZ
Ui0joPBiVAHVavMkH1ogu1Kgi4jyYv9yTV7ksH3cWFdUdFWI8gwqRT/aGwYj2yARl9vka4L0HzoJ
XRFZ+b+k/y4SOS8y611TxgmCgMkxQIhjl+76RXJab3WoPz8ZgQq6iDx1/ye7o5wToVM0WWMEu9MB
FGF1D1Lx6X8TwDmQNNZNaDR8Yxg5utzYaiFyUSKN5lxHW09FabWorBmq+aTJ0tmQR8GjUXQz87Py
bd4WYJzAXcmAmRlefnQbgUQVFGiM2FNwJgLHzhcpV3mO5TkEoHCU/UwzNlb5AMJugcPdd+wmQMCB
dsvmJt/rd9XMMSkVnItCALieuDPYaSoD/U1fr5//ftGDXgRxjjdSl2aaejiENLHNAMBdDiPUQpYS
fZjRbYeppckFtUsjBFb6FxP+j2SDcI8QojE6UYatQE79jYImNcmpveh2PrGKPDnIr6KxiH2kmd9r
BfjG+01tMD2KUBdrLW/6o3rWASpPfcDrgmf3+q7uq8hlaVzsplqZqU/MqoYMtH+r9lDQxZYaRXBZ
7DeBbBbERWr6MOW0TlAUVR4H02Hcf2iL+w5W6aRwkELBHoqw64Wnxjne0sjoMPTIoxWxw2bnWRFE
fy4Pyuvg53dgHjoJmXz/xbwv28m5XiJpkZaxGfDSstngGWS689PgLz5DyBcNKYoOj/O5RVvMTRfi
8Dr5a92e5TUYhl/X9YNZ78db8rIgzut2Vj1IKyAWXH36No5BB7ih2Hjta1SeT6jYCrTxui8xCOdL
wskIG9IyHy/nZ1OTjhhHO87Rc1ZlgrbCfV9/WRfnTKYo78KMJVkXciTttz7/cX3fRArPYyQaRU96
tCriMvlkBuNzDgRgwhgTJne8A2LI/Z8Vxn4v6K2stQkzetpVTRWhFCBLeAHdGNHP6wvaD5cuv885
itZKAbXBug6UIAxqEHF3fnMEAe3huhiBSr9t62YZVVga/czK9KQMmu5brcJdPF8XsXv0mqybBqGm
SXiSvZ4oFH9Fp0FFv3SKM2gC1dp3AhsBnFmSuohqizVa9i4FuH3ppm7hLPfFsUEaVVQk33+PbKRx
FgoWLa1cdFavRFHXi38aZ/NBvhtPuQ8EHmRvq6Npl54J8K7cGw6otAju/90T28jnbNaoMkOX2Osx
lLwZ0aZsekR/vX5k+9a0EcKZa9Ohr8JqkGmcf8y1XaKADnSt+gsrTtjoR/E7YouCJ4Ga8LU8MmsR
zQaoSUROpnIzi5Br2Lm896wYB5Sha7KuW+g7YPI3ml6A6XS1pEZ1ZS21W3psjNmbTdUn4+jGjSjw
/HhKTBog+YHPpBrGh/YDzF+0hqbh+W09ZEBTVBNbMrzrp/Rxx97L4FyE1CUWYOpA6zwumROZ5WOX
ZYI4QiSCCyMwBRMWgDKkbi09K1nkKopodHz/WC4bxR1LrOVqLclA5Q+TL2rtZlJsgwJ7Sc5hPwlu
u52H2vsNY4e2UQG1r0KLDkgjdV73mXg5GqwsAC+zoJb8YDgU4ZMoh/rRjTORAAxGpyW0gE9xpv1a
RSoTmRu/2jn0RuuT0s4A7T1I5evc+OGSCfzDxzv9nUQ+6ZnnGDCJF426kvbdMOQgQt1vAONNN+eC
u4N5mo8W9XttKhc0t+Vs5Zigo+4y9HaSETRs/NCASdYEWn40JBHp7b5JXcRx6k5WEhW6Ck3Ritdm
urXS0yoCeRaJ4NTdpPEkgfkbuT9MvSb3VX+QB0Evs0gEp+/5FK8qNQbqYg55GVNHlxwg9Ap0YCcW
f68EnKZPY26uQ4aj+adWINsROg3MZ8PDWIAzBpiea8DOILIv9i67phDcRaxP7aRkCbYvoq8FSQdv
Qil7tMC2keQtOgpyRwGrbkMxhQMkr/++iRtrVhTDtOBNKLW4i7nVM0VaJmT7R38FFmoD0keHPi8+
AEsC63UUvcN3XeNGHHcPJ3ORWD2D/6XZKQyf4vlPFGXz+9wVbBlZhZ6RjLpVdtSoaqvWJ2MS0dzu
wLltN03jn9qLZQKxtjOoewuaxGPuz4fZRt8akF6iR+0JZTOPjZFErlXbmagNatcUfq9Q4x/diY7r
vk9Cijl931q+I2OaF0/Xr0iRCM5njO28VlOJK5I1z8w3c/hlFkPe715hm3VwXkOP1HLtx5qijB8i
DCxeyt6O/fBZB+pZZ+tgwI1AYVHfVuUxq73rC9wJft8fIOdPgHoRTmGZMq3Xvho4v9GOboxHRpoR
e7MoLryu9GAjfX+DthJmtaSq1P5B+WDPEuVYftGAV2Gi54qeh++inqsdrsH3C+ScSkGjZNbqWsXk
seYj12WhlzP0kdDFgFPnEx8Jd386izJCooVyzmRSa2uSmDORraO63mqz6NEi0kzOfQASj7QV+tfc
wVnBQgQONyfEwwWhQcBgtytfehVNM4jWxHmU1jA0eYygpxGgh6RzlPkCXdw1BOCR6xbVif6Ba89Y
c2NSUgvjiffLZyDxojO1CyTHQBMVccOD8bi4oOF1/2hdG7HcVva06swaw3AuutLa+UadBJ54d1l4
MBC4WSAQ8Eqvyl1C9AQgW+l611hP9fIp6Qe3bO6UPBdsoUgUp+xLr+q9zLhWk25wkvjvefichLeh
9FfTC0q5+3a1WRWn4Y1E1HawEopgWPXl2F47ZHd7O71jmTPpiJyJk9rSUYQNKVohd1iqPikAVVLh
LJOjXJ0s7dBkK0L+ZwXdvtf1cdfENivk9F2u57isR7zB1pTYSftiSAC8ND9fF7JrVBchfN6JVmuD
YKuE8qmxK4Wz064iiukdwF+4QKoD9JkSUyU8tzqZpC6bi/E/0VwJbEg7a+z2QO5nDy3D/gBAHWBH
nWsMsIEmUYQk9vZK+RDYbT6AbcLm4ZTTAoQnnQGECXv1ZfCCuus5PCmB9hX5nGD9LmFMRT2VXuyV
t3fkXmYMNhjeVW7yb8BpdWOBQe5fepvv4a6heEBNRy8BMDo5xEkO06/YTZzoOT0k7nQWSdtXo8vu
czaZNnigIqxV3YLc46Ttfi7sVhaF7CIpnDkORZtUeULRbCN5QJ2ywzCwqpfrusq+9MMxagQASKqp
IETmHmy5JXVRWyGkBAZORm+X9G8T5QBDF7kW9jsf5OhEMzWVqPoHepFlHcZJb/D6iGjkzHnlggAh
bm1tOAztoaGHcQqUubPN+Pn6+nZtcSOXOyklXHpJjQl1QyBNVY+aMNTbF0CJgpkSFN/4bKledtqq
johY9Tx3hpl4ZZ+JaApFMtj/N7a2op9MpUmuulUZ+Uk2P/W9EkxN/tBVpocLwpNGcFr2/esUoo1X
KvWXVJLPNMq9LJUwwlf5va55vT65KgUifpd7ZZ3bRR77awNi0UUDKLQpxO7Z/2qDglxUQycX39e3
LC2JiIQC2nLSvrLUCuhF8+/6J4ZETtzCL4NB9HzYT+cAguA/MrngPqqbLCM1TIYGMkKoJrMjLwmM
R3K0HlVvOQwH6SzK5+y7no1QLtgfqqmp6wmuB3g3J9ZekAXz04xKfx/oT8Lgd9crbKRxytBMLUao
kCJzF8x/aYmNcArO54z5Wv3TiBsaUFxP2Rd9ca8bksK27qMFX7aWfddGCYkRr1E1QW4LFi8GSzcC
lI71HEaAyQTHG3iNCSAr19f0GIGkApQqolzCrkKhIgU6J2jUB5D7pdLLJa7wBZHpdOhvm27xnCLH
wdW/ZjcTg0g5i1pHWDzwYdEXkXz53sq0eZokHC0jg2fI9mrQHclBJGb3TA2Kdkcg1IGEifP0iTLk
VkzYfZIdKuMBvTyJJuh+3Q2yNiK4IIukAAkudIqgJLyX4ps0DFL1m1KMTosZ3OuqslMqQHCykcVF
WQtADWdSwgrTG1YnWPEAbdzJZ4/e1hErhmD3eDTzJSbo0g9nRMgAoQvPWnWXp6L7i9nwR0X4fUJv
JaCN9q+FNoFeG29qxvqOh6cPG49sioe8iqmw0qlFnTD7AZYJaDVG+gWKZs6rNLnRAXkZEmnAOGcS
eJXCss1T56wAdQvRL1UELUzQeEPoGb5Yh8qH7XutK53aIPTWn9dPddf6Nt/D/r/ZAS2JrTKMoaO0
uatSTzMEW7xrapvf5/xLCF5xAnJhKE3cnpSy+aRkhbcUc2DVib0U4TGfcgeQtu71Ze30eUBZN3K5
CCHSgY6hmQ0M40g+D8F4GE/GqX78QzXdCOKMvGvmvqhK9maczwQTXtlBGh8Fi2FW/EFNNzI4K5/7
xcjiMaVovUSHRRmea0W5kxLzL80Cy2gyHqcpOSbp7HXtFDuYxD+qdQ9qxPaoKONzKyfntOl93ZJu
rVY0Xr7vFjYfx7kFvZa62Iix02SqU3tMm3PekO+kk+61TAmyZvLCpPTS3PRGBUwSxvylqVq3XCMq
clDk+jbxU+J9Q7NJLZBxp0BKnG5j98fkt3dtIKoM7zrdy4r5kp+BJ9IQqexRkh7XSXaiAW8F1pxn
+Gnz6/rZi2RxoU+VDkpJwh7vsDFywJftGEVgtphWUyu70FuB2ey+GzYr47yTGVnRtCTwBqm6+snw
bTAxmMtOtRAEvzut7e/sU+f8DorrUlIRllR/XO/1YHVlEMuuZ9M1HPKDzVIXbgtSHTTVB9c3VOCQ
+CaFOrUsuVeif7KMXaAD6Jy1momabHemnd8vkHNA4xLp6tQjRaYExtfsgLH0M7B+HfL8f5gT2D82
qqtvmJ0fcHDnMNcbZUBzVMyIP2bXypwKIyOJ0yU2yzAON40fe5Gve9f3cj8wNy+COe2cwFi4NASW
kE7KAfmQe73O/LKmwZT2f5fZ+jKsutPT8iWOM7dNEkfS21MNxnXJWp0iLY/Xv0e0D5z6FgN6JuUB
z0JNPwz5Qzn8NPtDKv28LmW/lLJZNae7itVMklHA49FARSua9T3+lNzGnwxvduAMHHgDC+BL7NYG
d6wgI8J+++NVcNlx7j6NVqosEdTAjbUIxOuY8hS9S9kvfJBgMRJFAmj8D/ivIW3T2nxLHo+AvpGN
m3zsbfzlTxayEcPdaWtO6NqZsMNJ9dXyHIk4wvaXQfFoIlQhHwArx6jtJwlw+e5qHZrkQW7uLPnT
nyiCdZHB2fjaSEsHFm4KGrLsjjqlnz4AazjQ7vrIHtDFVYAwixH7xUF80p+uC9/V9Y1sLu7I1kpV
FrIAb1vvbIoOOCIdYzrYQLy+Lki0kdxBlWabGworkKgavRuV1gVnjaPSVBTk7N7emwVxcUTRW9Ui
FaiTMASU5Jyc6gODSWhvha6ZuYGPGv772PjGibRBQ3XEOMBa+Er2so8aOwt6RP2r1wfpL9Ew1a7N
XlbGt08oYZ+GWYSXTBc+KJjPH6loRmA/CNuI4Bxx02RjQ7sBYYL81h4bseJubmstrhxGWVM6onf7
vv6ZqomJPuT/eFyXiY5tPmrod1F0DNOrrdNqkElrQBLkpShNsZ+MAdf4f6RxLtcaqrJeADsGDnX2
UEOKS/bCB1RLbhgWSicihNhPxG/kcW4Wzr+TKPo3WPlTO7LcSOxUd9jbQ+VkTls7s6OeWLrrz9++
ID1DBxuIuvUPmDbNqOWN1aGFLS8Lh8b6Czht7qdiFWbz9sLLrSBObwAOtcpWjIKDeVsj9dQf9ROj
Nwzd5WE8/KhuVGe+A0GKIAbbcylbqdw9HckFrC9t8TjL0UJZAP27fNZFaF4iIZzKADU9qmgKf2Ip
dWB09A4hu9Ob/z0qoqVs18JpStc0nVoCtdjVq3M7JnbTeup/D3z2XgZ3zzSJVUyaZKGEHN3Wo18W
ghq1aKu4uySZe6tGrw51JySqZmLnCPkHYVfenhvc7hR3kcTmLBmLpqpuafwwdO0091TQGbSvzRqa
gyyQJnwYM46X0GzlgXkJhkbQ2Hlvq9ExS/1VEkSau5GvTkwdxLqqoep8DxIjYzbNHv0m6TE5JF7s
Dy9FQB7UgEWA9Byf8ttJNIG5f0wXmdwGjijMhTnF8szqkxTfW9IXSdhQJpLB3cK5lavVWMA0F4U4
lfINhFheUQpiv+tCPoz9IHxuzHGCzcyxV6BcEDXuGv/3fMEwGryFFJRvkG/jH3r9FBWlVmO38vax
mw6S/BhrgtBoV982Iji7TOIy1Ot5pchmrH6hmqOd65ofmpE3qpVXjsZsX4/Fdk1oI5Az1MrQkp71
FbqgHrFJeDT/+xb+95vGqdhaqEOOHiOkA9f0lGQg+BxFTRx7gcP2XDgNwxixaYbwx8D6udVqgBIp
sj2FR5Kk/vXNesOk5+O8jSS+0dxIQPuhxD3FpIh07l39VJ0irz3HfoY+YGBHTXepi5Zgd/mq++nJ
cquDEih2fBKNXghOjQeTAszTqGYhVoxR5SwFk/SfuO+LVvCAOYuq1JW1IEJvq9uCaLY0AYlKNM/G
Tv7aZnJ39mihgwQ8MYx58Ust38jGtzT/oiX3af8ktSK8CIGO8Hg58aQnszXg7m6nu0Vb7HX424h/
AQfbva4iopNhjmqT/TaSBul4dvENUm2PcR1Mg2geajd03Woh5yRWZZ3m2sJD9z9oHkwHB5/lZdBx
JriXdj2rrGm4mkw8fHnc+NQogUQewekl0l0qnasFw15/4rw3ItiebvaMxhT4PQXWE6/GbbKqTtyv
KJTkgsf1vgpcVsIdTYS2WAP1a4bGe5PMRwuxr6kHhfxyXQNEYrjT0Ve5zFHTgm0mL0Zz6mRGn/FA
RAQx+2JMdMyZcG8m3wHbJYUar7OKzNSoO0vvm0vqruWvWhOUW3ZmeZkDvwjiAvpcAszYyjiAaaCf
lqfebY8qBnpjXzlmlQ30e5bttEvhNP7OtNR7wZx/oHqUNVbM3oPB6jcH9LIFhdc4/SFBUyBWy56j
i6uBcjHGSHbkix7Z7Nr46J8uC+fUUiVZgZkfaD7jVxuCIkiOip+f/ujpstlfTi3LolXUKMQyoyIF
Ul/ljuZk02V1rqvlvmO6rIZTy6mRKgyMQPvnYXHi0Ti0pRpcF7FbItuqChdMGOvYx+X0lgnvjw2g
TC2P0Ralwj3bvToUBWVWE6yBeNO+9xhdKlfAQWezu3LspLOft9+t4VeTwAruplEUJe9u3UUaf+uv
b2BrFapASnKK1JtyFPi/3VwLGHD+sxz+Ou80QyslpukTuIpUIA0U1B5ekyObK5IlW3JF/S+7Tl2x
VEINk6gW35ZaKmOHzL+muqSoH8dIeZytzjOmVOAKdy1oI4bTOX1IeimaEC4pDQqGUXFXpjgyJfNJ
C6TUqHCyHmxgMzkI9FC0PE4Px1oi6bxCD8ub5i/My79olavftHi7oQZOzyB5VlK4DVEaUCSWC3XJ
MDcpqADAXV4f8gpTK/EvoxW0Z+zKgM5TYmgUgwOcUywLSQvTBA/3MQlPjEwNL5IbSBYM7+2b8kYO
5/wKOg4qWHVZUQtt0cAIxpzFCZBUQvbe3XtsI4gteHP5q5hDlYpuUZH10+web50ks2l9BLaSe10r
dq14I4hTxrhaYzPGuJ3b18mxUqvnrixErGNMsT5cGRsZnOKpnTkW64C4PDXvYymwBoqyKrgPW/RZ
VX/i0FVk8hRgTqAZiPOBYb6UePAmyG7TR1OJbbX86/qG7S/mtwC+PVmzIr0iHdqTx6HxZ7MNrHh4
MPXGSRScVqmKSG/249rLivi5+BnYBZWVw2wbgNhjrsG37upz5+LJCIoGEQXNbs1NpzpF5pVa6ELi
FC9OLNmcZHh1zUZDwe3i6U5a2to5BRuJrbvayfSj1woTIs2BfLcE9rVrxhQsowTsZhQAdu+1nlgr
wrpVBrxcDFoDcNOQIkMjJvWvH+H+lm7kcGacSUY1myWePb1LnPj1n/n25gfxS/SD2iIHuDsYoCPh
pumaZbB56ffLksY0S9fibTCg+5z/yDGZApIwN3oxkN5mdYOOjeg6IkCFXU3VdIN1k8nE5JF6sgK0
860+qq5uSs9yptwZVDn3AybNyxH9lasVXN/WXVdykcd3+0n5Oret1kFeWR9zRTrTtRSdHNOAD65k
I4Pbymm2ssxSIAP1l/qI/Exvo1Xezsb/X38BGLMgFbSrkxuJXKCvkaZQ1QERYqG7aXmIc1cpjtc3
bj/S2cjg9D4q0fU9LZgGUO8ZK6MM7HLDUYPVIW7qiVupFNEucvrfS90Qlcis4vHCOJLBAmmjI/qt
HTWObevOerG+lXdjYB2XoEQnLjyNW32/vmiRtnCOBrXBRM+1HHXjxG3Gx2X8+/rvC7Rf4y42k1BA
SEq6ggGVQzn8XRilM02fwvyxUyaBVoqWwj5lc1kToi56UyJQ7eZDpR/aXLBV7FOvKT0XQUVjPyxk
grvq8tVLDJsknTcMZWCqfxQBbxSRuz37thmKucZK6uVOqkFRkNg1FSRzBavhu8eSPEVDhITOijm5
kZCXtkonD29KQ3CX7Dv5y1r47rF4GCQJ/XsM3RVARk4TFI56lxx1H+2djmgIS+AleFoRrWnVqBqg
zQpQfsOzHmPIWFC43xWho8PC1DCLrXzocl4LTDcWcH0KxmWy+VkeKw/wMO51s9kddNc3YjhlC8co
10sTJVHAQL55hLxHt1jnyk6SuKzEHQLuUWBAu2VgXVd1nWqyaaDM/d6C1JKqS8bKwDSQ7le3vQ8f
fij3sdvb1Y3lSS/VcQyms3InP9Bvoqzxv6z4Ipwp7MZ8Tb2XxsnCs0+/Ldi7KFgPFnIpjN5EA1I9
6zG6vse7D0Dg8xCCc9Twy+8FTrRPtWpcqGtFJsjGUw8FrkOk6jbML4jLwQeoJPTnT6BH0Ar9Wyxz
Y5t1Fvk09gUF9Ei8xu6AN2eRU+/6ynadLuY5VYSQgGnh+7wRGRe9XsLplsmLFH23FLyMlm/KcB6E
mZvdiQp9I4u7mC29LrtiokCvQC9edGAWHt8jQx67FNi9sQ+cwB5wVSy+yvz6UZG9JHNEbWK7Rrn5
CO4ok8VA/zmLJJtieW0t60E3i8epUgS2v3vDbMRwRzc2HdWtBL4MfTtB3ANjpxZR9jG7/nDJbERw
JrjAf00LQnM3TWtniB+pemfln0xATlSVbSWfryvK7iWwkcbZ3LimLdrrIA33TH8Oq0cF5zeJKCh3
AyvDNFQYmYESMp+ml1ddicwahcM4Th/SOb1f0glTevSGNIs9tuGB5sqnNks+6+vwKewaHV0SikMm
9eX6cvfOb/sd3PmB7VlKQe3Bgp3SVkHrPbd/XZew51O2ErjjM5sizKw0RCeLmdpTHLor/drnma22
vhaDAwhYXqKLXCSSO8O6Kvqs7wo8FUGJPRmSV6TWq6kmx6mxnLhWn4apucuoLMIJ2ZVrUQVEVwpF
4YL9f+PHeiNUJjwBoKnH6FD640EOmqNy6ARNDnumjaFOA8kPCMIM3nsxBMFDEuZ41JftiTYUkKDf
+vDn9VPbLSNshXCKIeVWNecpDLvOnfGVjfsU3ypHjuwZQ2HW4/AVzY3ocJ3OwgLG3i5uJXMKMybT
hEwoJNNg8doHBitQn5tbfXIw/oAGPcWWXscXxP1n8l1EX71rl6YFbGKMXluINrgjVLNSj3WC8nd+
bM6dV6OQ0H+ZHii6qBu/FqYg97zNRhyfsylLJU6JAcSLQdcPo7G+Dn3pxKn8CHTIo+BE2bXD+9Gt
LO6FWqxaSIoQ4e0/8ZN2mA+MLNYKci//JWoO3A1yLTxlTAVogCp4394rabqU4RQtMcMcWDyQ+rpq
gbGqf9iyzTtZsLg9N7aVxll8DETXAVVw1J7Mh0y6TUVzznsmt/197iFVj7EOjEa8tZvVq9QvXeLN
nSBTvJvC3crg4tvOqFcMowHDID1Wd6UfHtVHZmPQB0H9Yk/ptoI4HY8NfdJ7Rq9DVc3J1tqWrbvU
eqij2L6ucvunAiw0U9dl+CvOUVFTiquMIeMV9TmbT+kiCD7+RckuAjgnpVayElnz21hw/qAeJC88
rA6jYmiDSMhzs6sDsgxoELSWEcInyzIDMV06IL8KZNhAtupbq1i/FFp/uL5pu1E/GpZ+y+HCx56C
nRETgugn/FYeY4AuJN/aL+RnldiyV/mJqxe2sLFsNxO4FcodlWy2ytzqEGq+pEeWzY2d4nEFdLv0
kt2MQJ4Yf0X+n/QqbIVyx1cnEWBE2aMeeYQDSQ0bo1t+EaeeYEf3IkjAM6I8rTF3xD9QyQTEppz1
RCiYHo/O60F/xiC3HZ1YG9CEkjSG1l/i2/5VhBe/awAbwZxJSz1Zac6qMiT8LBc/l0JEn7Grk4qs
6grCDbxQ2f83EQfIrKscCSS8EJd7vfxLyw5kEDQUiERwrrXEixykrghqiPEF5Ud7zc89SF4FR8Qu
H/5yQurg90I4BwvYxEVuK1hyhq6zUHnN1sQZFNRijHxyJQDjINvpy0RCS9pwqsfy03X5uwe1Ec8d
lAZStj5EdO0mNUHbTPcatdbr/yaC87o1iNqrieCqLybTt4bIK2ohv93eFb/ZRZ7GB9FEPoeSjt6P
/qkMH63l1HfHRrsDK2GaP8YDGjDCEqM8AdWD66vbNbHLBlpccCE3urLQZsFzs21dDf5q/hpJp748
qBju62b3urT946KG9QY7ovF5CrJ2y7isMGgtfDV0v5QFETY7i4/aePl9Jn9jViYAn83aQkZr9Bmu
VRawtggxyLhoGZz1LqVS96leoGbQEq9VFleaLe9/2ynOelGIjIalRDyrWUHfnXvRdPf+FayYqIqh
20yG8r3fqipWm7Y2YbisuU2yMwxlMFgzBmCNEP3Ln6zmIoy7GmtpNEuV8RTQRb+l5nooS1XgifbP
5CKCuwiXCvzzQ4qKR4MXz/SYyiL+xP37XZWRIWLdHIrJOYKkNBqjJah+sTgc3SOocsQuym6YPgpt
/VwGonhv14NfBPJeQcZokIT6F1IaizcAdLfSvLX5dv1kdmPKjQxODaw2RgVsxcnkVRjQWrkJi/s6
/95Uf9IADWBYmbxlZHWeOT1bDYv0DA9KQUFo6m5z0bQbu2k+2D7wBtDyh/Ikeesp3th+rk0aLUKs
RG3ReKUZdp2GdkieFOOu6wXWuXsysBrDBKadpvIjVCC5bCIMz6OsLAGERKu8rok9sxbyye3erhs5
nD+rlzxL6x7Po+Uk+zWQI390KJj3KKGJ3n275rORxFa82b3VolIJtGq4NKW90cvp2FgiJlWRCM6l
zQQzpcaEOsAa1wcpl276WFSg3h1OtzbL4MKRJrUWMzQtxvMzeckXEvQ3KOmelZ8ZBj2iADmXY/GK
oTrxaOKu+gHb1tSRpEYanpOsWHE6TB2aKuhtfWN9ig7FSfLMZ7yjwcISHRn8kPIGx3Pdfve90kYu
FwHla6IA7QwdDp03uwre7P/0HhgvVlB62f1wEFX0dj3GRiDnBpW46NYR97ubdapnVItTjsUzocNn
K5P964vb1Zjfoj4g32pmPyWUIFyguWGP6iMZO8Gtsf9+2ojg/B8A02Wko5EgGE75DT0tXof303ww
j6zPe/wbY6UO2KG/XF/X/uW7kcrdh0u/kkXp2aEV1Y9sJX5O5QANhE9TVRwaYIA16XJT5Nmxy8cA
DPJ/hZKoHXa37dfafAN3YbZW2ZMoQoGRIejEjsoacr5Hp/yTDk6O83A7n9fIzhmgDkCCKIoe9L79
s+fD5iM4B0ezuED/Lxxc745u/7Ci1tKfjABQvC+iGtl1vf2Ai5sB+DFJkfZys/pHkx8x9OPMDMmG
GiKd2puH3u4s5+j0kiRUztA1qwCkiiHYqGB8ZGHVn+DIbwVxPscIUwNjc4hDG/oaFjdaPtkKILhC
U9SPIDQTzstY6TokloEynHQoj+VrF8TuktrZjeEx8m3FXs6ZP5yF7PG78fxGPThfs1AZJerwrSc+
PDUBPS6+DKY2EdzXbrV4s5F8OrctyqaTWbdnatntzaw6+ql0GZZaEcyP4yH+bD0mP3tPRha7cBNX
pJq72eutfM4LxUSLalIhoWIddCDgAErKiYLZ0cFQ0v8f6EkFfvXNPW0uez2WxmycoKA6JrCjn/lY
ONcdnMi58BnEMrEqHQj6rB+OLl50yE6Wp9ybz5Nv2vS+PjO/0hxLrwy0oxHb+R/wvFkYJUUt/C0c
xPDq+3iG0j4jWWOorlSbDtCw/aEg3hCLsL13dxLlBtQ1ZB2FB05BGxC9sJoHEkUzGBwe1FYQnu8G
mpff51viB/h9tVpQDZYLC1Ze3hbSelJrIrho9xWQYULreFkqH2Ch18qsmnhFbBaCQ+aISPOfLjig
ECwu7BzJbNF77Y3M5UO8vhHJuZQVvHXl8DaPMaMpyASDXdrFP6wCZHKdcezk8VOYxPZcpOeyy/4a
tOK0tIO3plAYowwsaz2Y0nDbFA1BddL4Xgz6PWCknH41boosPit0/dZayWs59S+DjgIpegm9XjUO
da49Zep8TPoykGlyypBtWRZ6vG4B+wd32VBOMcgSmfpc43Yt6Ck3HqX0qAqhTve9sqHgxIC+SFD8
fq/keZK2iZXigciiXYKiF1prwasU3Yb++ncEtzwdmoPoVbo7QI2u099SuetNrYYwS2IEgEuQHxmm
Q7EELCHbf07vWA5fOmK3refr+7kf526kcnfdUA5Tm7SQCgT/oHS7FxUhoZPeyV4bGG7lTd//zCsb
FmBkZVRBPmLxrhXIIhdcrzAK/VR4MApgOjBojn+MYhLTc7DA74NRbERygWFmxoNWT6j1pYMTBtoh
xvSV+m2Gr0TFxw+965vK9uyaNC4EXJo+XAemP8rskPn70tyk0ley+NL0el3QrjVslsWFeU0bAoAS
CWm3kV+jNLOX9tjPAg3ZHRq2NkI4a2hzdTUWgoQ3iyVB+gaApwQDm41TPwPo1tVf2TwbKIZv64D+
IG4f1A6YZm9F42z7vnTzHZx9hIOFiYcVZ9h4ZqDdJF70y3RHB4QP/4+071quG2e6fSJWMYLkLePO
irYk37DG9pg5Zz79WZDPWFsQTfyffStVsTeARqPjWlBVFIF4XRO8zWVuBuB1Mf9qIOnZLodmuh/S
Y0/uts9v3dJgBgytXoamGWx5vZ0lMwhonTbOLOFG8XIXw1N2ZwU3jTvfVp8pEFt95HVc0p36oJ+o
QYKqAA+5pDMry9QkBSk0TlTqQI8dqd5Qy1ZJG6ZBFLK9wtWH/EoU8xr1o14vSQ5RI9wvtFvqnElv
3veZ9yDRwWo9ykgeEnIMi9MkczLf6yHl2wIMGpRc+XQTicoykJB/oM1r6U4CvQnwH9CcWgHhlTeA
sH7XMAxjyOipAPA9c9dMXRt7yQC4YXFSPPTGPZi2dCdZiSMnFhQeAWRsg1XZFi3QYGOaSd9rL+A4
9UbeJNCq8tO8oiHiAfwA990JXVp1mNJ3mvCSCztRR780xwdbPborEfT/Vztbt3OM5i6oRmECjeaI
Otq26r3O2zBqrojo6cbQqKaCjI7RDTOQRqOhnMTUcAkWsSnkYLkvHQz78mStPDCQBWx5zUSq6gOy
MSAhSzICgAWyRrR31LYZWjGGRn4GqFwobvqCfFzamzjmWulmO8m9CUKwcZQroMmjM0dpLEPqdh0G
nCKzO80BOWFy4DSiMmQZc+pUcf5FjJTR+aNdfvspzC4DE0oZ6xmPHc13IEnmqZVFCcCJFx0MXl5p
RS2vt/k14LzWGc2YF21CNSJrhIcxqh/aDoiVKSi2tlfFk8OEOYYapp0wQ/3D8DFvK1sRHvqGR8q3
cgGwGB3T6fD5VKTY31+ARjPUxlQHGP9w3uvK9GJI2T/b61i/A5IqKfg8EJbZclRaCEhzzwhAGtwB
OiM2HclJ90EP6vOSxKt7Julo80O1yFTZOo4YIqevxy2ugCC5Rf29A9iQxqurrI29Kbhe/0lhizel
ULWK1gPwZbTDe7DOnzqP+pChS0myQd21H53lEO1SALPzHIK1twDzPRQCkoBI8yPE0VSKmVHltBMv
uoUntNPvMwuMBCfAsjrcAb8V9QBcBTAE6Yyz+gG5Ql/kIMnTBhfr0KMuNvq42A75PoGYzACvW+jx
ahUrbsE7gYxBTuQhS5salMiS+kMqJVto7xXtsQN26rZSri8MagJ2UF3+AP2QyUuKnk3ImcvbcvaB
i7z9fWr8GOOITi0ViQM6H0lYro9AqSa5ISjBxv2808lkBdXYWkkl7cyh8MpZuQdk0LdtmatrupLJ
BBidOJK8TELIXHZ6ele2/vb3Vy7XuzUxIYUSLkk4UWoMpTqLc2Ang2wPAS80W9UATOsDlQMOyIeZ
3KpWysgMVMlR23s4IUZrWmG1K3hYYSvxERbzSwybFpwA91gUwyw7ZWQH1aWdDqL6rc+ex6ftTVsL
blWCRiDM8CPM/FC7LMu4WBS0yzn5j8VD/fqOzsd0yJSBIcSmA3vcIH5N9zA8amKKFH1OHyqYAjwR
I0kgsfMo7rAMOhDQVuCNHo7KmVKzJy6anhpESIGtPG4vd1U2wFVFcK3CqWfnqNAFLQTVUKG9UFWe
DFP2zCzfNaZwGavpGAz1vhGz/bbI9R2+ksnqfSCmRGsMiSawS6D2w2dFaN1+A95r69A+uXnX8goB
a3cNM0i/1snchRjgc2nTwa+riddph9ngRGXr3ycwT2iQw3w649EkcRbNBW3D65aTEJ6XmDNXt3KX
TUKhiCgdswg83vfvfqDHgS62g+QYwlOD1sViXiwt5SJZ0m1gzCCG3wH0Bv5dgqEKxocpaftYl4HI
unUDn9TW8CS+1K/T6PMxOXdnbqP6yr6BXRqNmphcQkMCG8wmS6U1KZo1nek5ekH36SW3R6/c0zpG
AeZVqvLb2re2kVcCWTsymlOn1YYqOuDGtfJ531Wl3ccv20I4q3r1sK5cThm9SEpgQNsUgH203TMQ
tTnO5sfMH8gvgIqsUX6qV7rk9wpBm8andFYWZ/imW164a33DWe7DExhfvNQbrYWzpBWBcGAUSq6D
cQkgQTMJANGIxGAcJ/G1uN26or1gmG7YjahQ2qPT2fmNyfVnPrwtMtEB+KEDXkKTgJbF3Nqg17pR
nEQkikBVVGB+ZxSs0kBX49ft8/pgBRk59DyvzksC92+/BAksbTdhRe1Xec7OYtyAsids/HHJEntM
Ux6b7AdVZKQydxoISDF4Es3FSUgIr/eBdAetXHiK8uFKM1LoHl+tTdPSbsY1Q5LNWQDqRDtXlDOw
xqzJF63Q40GOfHS2qTxFkjCyANDID81sA0YejaHMRQfl5MiqtdmvGlSRq/TRiMeHRcQsTyA6Zh3f
C0H8UC/kEpiTJ8vioZHEH20h7UWS7k0z8sZgekga8mP7rFemcpApoZSbFBhKB+/m+w2BjwwarAHx
YHGS7cjO9ihG+eU59TOL3Ai+DL+8feDP5X/QZdzIa7GMjoW1oldlij6lUDzn6UVXwOzZfMobwjnw
D1rFyGG0qk4aI2+7CWUwI7GD+pM6AV5LCjlmdCWz+n45jFql2VSn0gCHD1gNhl95ZQ2shl8J+f8L
VvZKKEVFYrYfHT1IQrKx7yBmUVQOqAzXLvKezk/qpPrUWEBC474TH0zC6za+CWPWV7VjIDU1yLn7
4MGcv1XVRZLQegF8iHMzPG6r5PqRvcliTGuQRVWdxWgwNYXoUDT5D0lqL3E8/c8+xPv9o0u+sgRd
IiZpbGBO0TDFfWYGJ2PGaEzM47VdKTi/l8P4QlUldJEeUHxVr/08+xPI5uJjesjtwNNBd5lckOZx
TSeyQuQkZ25T1MfH9514NtonpY6cQoiwp+jIgzCTk1hyspCc82IbtatJmAMzwhXrQ3QENxMgSRVv
UCXOTf7NHfulF6b8/sCyPp+j1Ohf71i1fy16UTyU/6HoxdF6tplSI2iCGnTUuKts8gqlbS2aD6zm
2StEzS6UyLAmDA7/lfqbjGXM4x6Q9SEm5rPuEIyPcrOfM457vtKM+F4pGKuY53IVEAE6mZ3IwfgS
NFa6y78sHu3RozSIrUOCG8rNV5x5ATLPbpmMKZGrBa2WMUwJRV1aHMoKqO4rV/Y6Hxizu7/bTMaW
RGNlkGpEa5VChhsxqxx0Cj1GY+5ti3n1k99HCu83lDEmc62RMtdR6SrE7ypw7uuHSRjBr+mHy/1c
HAIYsZnb9s27eKxl6ccgl0aMmAzP4T14orzuyUQar9oNbnNpH+YdcbkAEh/8p+uHgKA28P4SCl0X
Jm2ActuIKjCK+p4SWsplsCm7XeXnaM7g1QU2DRgkMkGYXgIWUarhKfwcMkUp50Ha0bJlfIsuHdsI
LV5QxJPIGBq1MNMSvZ3oI5X3SX+LRmeOKZOp2v1WXbAmxunSWlPtFdQPnW42dnU35LBitdfUyT8g
dzzkZoip0BGJUVM6jiLxI0UwHMEAKLzR/RtoLZhZ5+gwxsbeEAuvymBzW6W5R34LxWuQplYppprL
5DyQQgWCTnTsOulIeuF+W+s39Q+rYCxVICd9FNBe82E5StI/RnhMMAuwLYN3Foyl6tIAHJFAsXQG
FHTFzFIyXpRPb8nWWTD2yIy0LmoIypOZirAmsnSKVXKqBR+kw1H1JPPykPR7W/IYkyQFOjgoFwBS
dcr9Mj2Q9ksQfxENztl8DDyYi8pYpKVqp3SocDi0dKfarR26emhhltmPbcOS0HAg2SVySygw6Xve
0PsK6taVPYRqMKYJbN9tHFCEDTqrrXs0q4X2T+M0HZC6u1CkEnSNgMyqtylByFHAKBTXVK293iCS
UdEToCL5z4bLXV7nxqShcEN5viN0hpJb2aXQSIEXnqPPoHPH8Gvkaomrf99W2rWLcS2ZuRi1IUYB
CWBASHiuQZedy/eGxqsvr92MayHMzcA0SxzlGdzkQA7t2PQ14X+vMgA04WoDmZsRAJezFV/ZDtrz
DAOSvGxv06obci2AuQrjIoJdEWwLGBEmPjnH9zQcr752h/IUnOj0EphwDkCE2E2c+sZK0vX90pjb
MRrKqBHaYk7M+WsDyohY1p/GYjykYnZSTEBOqqGHuouDEcTSapvSiiLzLphUt9BLzlVdM0DALFQ0
DG7JmNJmntQsT/MW+QM6pR/v2nPsa8CoBXMw5yHliWHe0SIoorxBkgKlt26feQQdy1QMrwHjY2YM
hud6OfJ7DyFoY10PCuDQtG5+AUyDl5+N78HppzSaYYk9mYfPvNIm/V4o86AGSilLJojsXjO1tD16
8KJHHe3K5Ha+0c9ox/tMaZ0oH7P5EnacR4p33xlrlypqCmYgPOeNNLzEVYmpadOfZOMvtZYwmpLk
6tSrCawqxfLUvdjtvlZP4m3v5WhYnndT58icIJl3UdiKyJKUhtQHmL6izwgo651MsAV3sLMLEmbH
8Ca48GqoHLvGwsslRdPVYg7jaQiiI2KyuIinT9uGh3NehNGWqeqobUNc18uCJQvToSTESjqZ07m1
/gCBKoYASFbW2c4BJZ6lSglgoeP4LCg3YFnVjc9g1s1iu9Q5IR1PFnPrOrUkCW4AgmNRcMyEgJ23
QrtYsjfA3tskhT9VysP2Lq4f1NvymF2MBkOP1ByBaiuex/JuCTmNaasBPx1Y+2//mGd0EIw5Bp4r
+PqQq1Xt1F2+Djv1tnEFf/BTBzXc7QWtq8WbPPr/q4yQJo8CAMGQCh1Iaucyot9ksswm9P9ODPus
VmYC339QHQXzBQgEwG/8PQt+bAtZ8zKv9455WomZZR06H9AKnYGwGO0kZS8Bj3wOnS6u/uzKvm0c
85rKAcA6pxy+Zln68TLYmswjI+QdDWNhy0WqjJhmqdPMRc9SpNvx8Hl7xzjqzDI4BsGMJ4b2xUfD
IVtSa0h5VVfOIhTmBcZMSBHmOfTZVFtrmBZ7Vk9m8vXvlsEYAlIEQz7HQCoDZ8dxKCMfhXaOAq/0
WNLX9td5szWDPJu62BwxJJjBYzG/xi7G5p0asFbtp/wTGIKfKaRWo1rANzg70V1/TFyQxlx4cMU8
A/E6yHF1Yc2izXq1xWB1D9aECU5NOuBpginfdWd0nN2GT9t7+xuH9W3hjIWQWyNQ+hBWlj7A076o
3b1wqZ6Cfe0oh9lB5v2m+NJ+FXNLeNwWzdMdxmgQghBz6NBOF4SgajiW7V7lXYDfvPVvq2Nsxtwm
Y5tkGI1q0R4uWK2tiJaxj+30sfYER9vnN7xkIG9VjOGIhbgyFmqlWgn+0qfc2OfjX15rxnL0WTQV
AyVmDec7QfExCf1Hzt9/7jvKaO9fDVlJtXqOQXHRdDulxmNLPCMrOE/TapnuzasGj/J7KXOMESud
mliaBZseW7t4CBwMq1+WS+dSJJHyNvfaY8IzvKvp2mvBjNFKQNQqI07DJMa5cwIfoK3AHJVvJowf
A7yOs8x1G/xrL9kUfwjSywXAOcgudl7Q76b60/YtWn8V377PuCyhuZiNKcNlmfRvZVtYc+/W2Se5
41Udf2OZ3gQxrkudkSjJR5j61h0w508TlvGJ7FN0vacPpjO8bK+Le0qMYYqMGYOaEopZyZ4Gd+EX
9VECxMzoFK6wbzTOMa2mu6+VgrFG3ZjE8WIgZKXaKJ2WY3WkvMrJHW8WfN2tfdtHxiS1sdlUaFIB
NkcmHPNquEy6YQ2Dukdm/xTl0a5Ouc0k60bpTSZjlLQcAFUdTWvqod8Jum3KhZVG2t+ZDZMxG60y
yI0swaBPOgF1/WSHvWZJme5yNIPeTzbd+HZUeLXfGw7AGCphggkkR7qh0MGtD453oNxSoHvTWW63
pW3fX/QwvRcWNO2okgQvSCEYnjTA2TSbPwp0/jsdgLa8F6EUczWVIcGT0Z/UNLablNhaeDckCnLo
0I2Us4Hyts0Aiud7gdLcm0mvzz/TiOAkcSrMJyxO5WUA7dbR7KO74ifAaIMDUrfrGIPRoLh3c20f
PvDQ7Xjby2jmaJAs6wltYY38eXqea17TPl3LlrIwSomeJqCt1EgwpNWPYHnOhn+GaRcvZ5U3ts9Z
Cdt3RmucUkOR17W5u6SDZhkib0Rr+xpjTvL9uaWZFhU5xQ+by29FdxdjmGPh5WBXs+xXt+vVLl95
oE1ejWMjYPaTpkeGE53rEy4tBo3oCBrBNCYAuR2UNu30QeHcNd76mLcsmiMiD9QXLcN4h2qSZ4I1
rtMmTtqQJ4axH3MDXMpBAJJ6InpT/RRKl8L4vG01OM8JWtveH1XfRlIu1jVoYnoAsGkJ+r/i0Mly
pOorPXNM06itCWR1SV6fk5oXRvB0kbEoXSG1RKW5w6FD1w4qQGCM4SyQnsXGvXr17q7UBHmMLpQj
GC2qJhJq3rAcFxUKsrgZej94gw+8M2PshBSRlphTQjGAMTI7oA1yHq3e1DgJGmoNtlbFWItiHHQx
bFELTvYaKOt+YtrJ3Iwy53zYiaW8A8vVkELR9cVL8xd5+M45Hc52sXm6CgPxaVphu2ihaHHo9TVe
QPTnj890CAv91187Llz76uZheBvMneh2V9kG0rwLVXk2kVilUCz5ASy7tWV8N+8X0VJEu/dMn/Zf
GLkF6BJt2OmKRdztda8W6ej8+H8/gVGT2JQnk2RQfNAXHSi+Rw94H1c9xMDGlnIwCmD1QGqV3Mld
LhpmJv8vBD3rrvLVr2C0CC65qRYF3C0VG1F+CQ/E6dz2uXcUpLSll/hpe9Wr2vQmjs2hT3E1h+NA
xZWXPrkI0277+ysDyUiOXAlg3p2pUdM8B2fq67iraQG/6Kuxb3RL8+UHIGPvxiPQCU6AZuTIXdVi
oLeDdEsB/Bvbcz+kUQ8kBrSgDL012xPgdoUaZKnURxE9BKWUz4SPzkZ15IMNeJPKZs2Q4y6FqUan
f5/vdBBfBCoQMwKEOYGy10eBo7KcNbIZNOTo6loAWr5TlMs+E4Z/syl2yyB52N5LnhgmhxYjlpob
VcJ7NPdWmvpV/u8ccooDPBnM8x021YLHG6GuXApfYrnx0rhyyjoe/yTOuDogeh+unh6wD+UkGGjN
yIz2VV180XrDyY2Rs2XryaMrOXS9V3KCsmrKEaC7YJYxfN0rbkqb1qaIJYMJvfL7Y8db2XrQeyWS
ebilKMsWmU4My3eGP+2RhDxq58HVYKf02z/KcV8JY8KAbGrL0ExNvKmLa/TnhVcFXg0zrr7PGGOt
LEBqgREHp8x+iGNphfLDVH0f55mjD+v275eZUBhzOyXCkhs0kRSFx6k9mlz4Vo4AlclUqZhMEyeh
BD0USJvpvGx4QMiJrPBJcWMn80HR625fV57useOKfbrIY6jhAZ+RBwbh5g3FmimOAwwfWsTO8o6X
luBcXpUxEFFotv1C0YJz9F6oimQV6beszzgmfTUae1MJlTERRC+7OilR9Ch10dKMwiIohpb/LOF5
mH3OFtJfvGHHVcZMKKMYzXMCc4SwycrGCKyyXib5WnmSLXnfibsqcYd232p7juDV/MTVIhm7MUwC
iuYT9JFSlxE7dnW4PPvO7ffJYeGlUdedrl/KrzIWIxjVccQoH5IHwL6XZbiT9+a8SyWrIbtY+TzP
95zV8RSFsRq5BvIfvYOi9HYFPIrUTc+ZB3K2+9YZndBGN9+FN0TOeZFVxpCUOp7IUoYhrscvA7kx
2+NUPcjqTp3vNZmTjOGZYBYgIiuHNhQEJAInL/ABUucpptMDSY02g6YYXv++vZ+c7WRpN02zkII6
gtM8t54R9ramOWC0+TsLqTEOXK3UYY5XBWXn+SkpLkrFefk5BlJjjIeWY/pvwui1E2TEIlW6M6eG
E7S/OkIfrzNAV0AqgeFFtnNdkYcGbz70LjCWxc4GwVIEoI8tiTeRcS8b7U0rDJYidzvRrHyxJLZU
z3YQzU481zZZlJ2iVMewRj0Lw7aDblp9mzmYFUSbhObK8q0qzPdSVz5PsXYLvPF7EZlLIe3B5124
SlYZnDNZP/i39TDmacnKWQ87ONVjkVhqdOi0xE6jl23tWre3b0IYU0QEOdenHv0aqoTZ4wQTuanh
CdF+UEdkZoc/aq2hRCb//4wYY0RyvJM5eoNf+77qO7xbtwmQcWYTBBKKq35NVOuP6m1XIhlzJBrT
vCgJVpgbym4uAdpd7ia40Nv7uG6B3hbGWCAUnruURAjYZ7m1qwa8BHL1rCnpUxQ0t2lW30ilyklF
8PSD8WpyPUmz5LWhOpndYVL9VhVsJYg492pbjMy26gm6OoroQkBsJzhz/K3r77Vu+CtVx1zre0da
x/jlINCIqg3v1PB71KZWLPI61n7jMv13RrLIGKFy0SNFRgYAuJ6LJ7r5If+UnovjZMte5vZf+Uim
25cLI9XMspCFaFpQyoMYvbMbWIlZJa09L8lzp1TPVYJlbmsh76wYkyFNS52PGRohWvgxddscpUC0
0zayt8WsW/O3jaQ/4yrukdVs6ksK85QLlWVmgof+fI6PxBPBGApJkObYpAWpNpOtJexv1T7gPeSr
nhHGSjEDamComW2JW7QuESYNd5bOMkunEYApopu6yQ0FXvia/JjBaVOjOX4/nUMv/bq9h+tuxJV0
5qymPhZmecQK9WBfoeUArkp032m+vmQgCk2sqX5YilshfJDRNcORTeORD0/llWzmAKVIKkyFNgj8
rGVKu9RP9+IJ2I2cY1yN8K4EMccokh7QMCEaBWb5kGGGAz1NR10ZLUybcMzUek7tShRj55ugr8kk
gsSHrok2/wMgMsWs3OiYh8Idd9ojZxN5a2NMfizXvRlMQNOiSAnTQ+3H/uy1TvY13wPrZxd7gS09
cPEMqZHaOjrG6kuN3ARzj3rYT6Bw2puAwzuB4wz9Kn/UgfO2pyzg7WQUojh1qeoEBEeoBsd4UE+g
cHO2t3K9lflKDmP/a0VONcBbIKseW/GP5Dbb06Jj5IA3ArAgzuTqd/0p3JuAIp93IETZbcvnnKTO
PAzAtGl1LcXzkydPfRNbU9mADn7fxZzyFe/O68yDMMlSJOgR5gBLt38lBwgPweNg03XFHrnfXtWq
S3K1qYyB0aYwDMoFqe5ZO4bjTQ3E2yZ9IvpLOx1N3gDzepvYlTTGpER1UMSjCL1cbor97KpuSUfl
HLIHaHduVThBkNnYqDYZ93+A74b085VsxsoES1iqmArBeKX4rTfGfSovtqZE3vZ+ck+PsTBVEWE2
cKRzWUDb6ICkJEI7FX90RGdObXA981xX7qYyJqYUhUSvE9A/qn580bzaJy+Zle7TQwA8onTf78Ud
uQxe9YmX7HmtFG+YGZ0xM8MitpkmAJ+PTk5ox8gZaGkX0xPJgYt+xLl+LFjmMLVy008tHWSQPPOG
pkQwqwG+Z9SuxRCggM1F3A2Jo/MsOMeWslg34tBXpGhVur2zCwADP4Q7KPk/AYhIw3t1eeIYMwMc
2kFrukB1xINst5YpoVChuQWYD1z6QAm9u62w9MptnKHBWJu4ALRI3wCvHwWK73mO08Pcl5gPHD+K
J4axM8YoG3lGScHj4VPcfBLy2GrHf7eXwlMR+huuPM6qrLQSThxi+7Kx0Q66hLKVkeci9bfl0N+6
tWWMJcGsSSRpIkXINF0zuhFBq7AtgGdEDMaIYFSBjDKdZxF2s01TxcsxeETUC36Y+IFnQHjLYexH
EmXAoS2wHGGYnLST/bjpeCE9/cFbW8ZYilEd4iTqoGWDp3ioUt3WMPvNcb4ZMKW801HSbexetKSX
gNeFynP52AZRY4kIAOexvOJ5tinJcOAYldV6ix3taKumwMlicZbKoj7kIZlHjfLXjsLJJH4zfi+W
m7Q4KwHHIeEJYizFbJSpmtGepGoUbnJRsVodeL3Z+Jj06ScSk384Skn9q40zZFNnY220UyfD2lO8
T8paCuaZV8xbOk+/LYtjLVioBzIYnQ5uWEyCmLtw2JN2nyc8u04N29ZyGGuhaJVqliJaXgvY2DQY
wV9AFKsLpwdtAmOJSVJrUmYvzGO/NpR7UJ66QQ9c8rDhuAy8xTLmxNSTcBnTCnejuhkkxaoyHwka
nknhaQv9/5VxVOIikco41Rz9YXB0b9nNE2IRCd36mDmm10+/HXtEI0HIhcjnLZA1MEBa0VALRzvF
8Eyi2KbkmODI4Gwj96IzNoaMcVGkBK1z2QlEmABujbzYb0Kr94qLugMaOc9Rpwfzew3CMPf7LR2G
KpzEKtKQpwSdwsX0Io9GWmC8tYE14EQ7gNP9GUzImx/7gSZllMNoDEY4CD9D2MyZnogzAA26OoQe
b8xx++gA9/9+iYIcAI9Bor0Tc/k8F+1nNZzduug5W0mPZmsnWSdEHhOpTRCW07kZadfs0BPiwIn0
t80Kx2EFUOL75dSjEC1Sh+UI2q6ZnpJxQqHyYVhuzOTWnG+S5U5B2jLk8cHzFIUxNSPJJq0jOLKm
BjBOs3yuSeuRiXhtlHN2cj1/+SvMIWwbsKbpQ9U3DY0/kPC9bX3BLsGlAMdcsUeUDjObiByfddu0
ELYReF7SoAsbRMYh4p1Svy3ARJkFt6LyecKb/pdHyBiTWJBadW7Qdkk9iRywBfD/gfT3Cmeo8Mqi
264R+YDWkGB2VJkBfNEJ2VMllPtpjnkOynq32duJsS2/IHHUBiWB/Qfs9AWg0yj3Vl7ixH4nWolk
146Jy0BhoBO/oY1Kfgd6AB6vCOeis03BwQyqpFLFj9CMm6UHiQ+i85QTA3D05NXrvXqCQq2Vuz6C
gS7V52qwq4i4CF7ttnkAMwHvNeAc3etrcSWsJnpDc/kadrXYi59pmiG3AUAEjgPqRKceNxredijI
6828kthV8UyCBo4mYu19CDqH+KDednDaFXf4FDq8kSCOUWF7g6V+kARdBrKeUMT+WIROPkjWrEeu
iioP59LRl2zDPr+29l0tLTa1uhxV2OfF3JcCuh0XX0/OxeJK5mexOOqxvWTcFnL6tmwJpep0JTQf
xEQMJ6iLknXP6ph8GiQNlIbY0UzxpOq5ibNHMUezjqLZQpS6upy/bK+bdykYW1PUVasNIYqrQvmi
TN9C8YnrxPNEME6LopdysRQ4RSMHBQcuXt1LFglKntnkbCbbKwxmtTSLxFBzpm8UrqBFFISc3zMl
q4Mx4TwIdF82To7tGza1ojTaOdGcQj7Vkm4F5TFpZYuMkqMUThd83z4mzk2Q6dqvFKWpByMIBbi2
eXXJ1F0L5KsuPrTz120xHAeTvBryKzlqWCpFGgEdgRJx6GCTThzBDU/NZ+o+jzvl8S/lURN3JQ+A
6YnYDzQ3S8ERTyDAuOmOxVMDSLjSK0qblwjg6KJM/38lr5QAAl/2qMPo7ZNeOMLoqCEP4Wu9C/jt
tXudKroSkgZDW6kihNBNpBWYxAucFOhsAnq7R0c4lF7oLX/WEnklljEmgiRUQZYiWG61V7a8BFDi
qWZrPmV4Cmxe1pC3lYzlIE3fJUuHRHdeA5pLBa5U+FCqHHxJTpqIfOhsNqOh0QjumdbhkaPZdPEl
O2pf6n3mhp7KSeJw1sR2NGvKpOWNjBzO3N1P5E4oLxW39rH+hhomUIFBECSzlMzJNINflqAPjWbP
pwIDBwDuKy1gcuGYzO8mGIk4l2zdVr1JZE5KrsYSoACAWlJ949B9b/8Z/RBCE91SfJRcvPTGvB3A
O2a+8Kzkujv0Jpkx/XINEuMRzALOZN7grttGe4gqO6++JSUnJbV+cv9JAvnC+4utj/kEtBVBdeK0
8gDt4sZpaSXR0/ZWbu8kmFTeS5mCcJmbBgkVVXoxJsOK5JdGv1OCS2jeDRGvUYO3Jsboz01W6+Ba
B1tj9oDONIuAfZU7Pbx9RCBoeb+kIDKEKUuxJAVJE2Co30SRpe4BHehp9qxYqiWBahlklk+C4mxv
Jm95jO3vSGgOIP7A8oRLan7Ok3ttft4WQT/x8ZV+0wr6E64sMWbK9UKiDLaLcdNXn6J8t/399Wf5
7fv0/1ffL9omr6UQ6fiQPNdolx0sjTymw49tKbyNYgx7k+ZZ11KwnYK4mXIjj15YcnqofhNTv62E
sRFGqJZ92qGNekJMHaHm9JOwfThgrMOq7oQ9L4fMu0qMadDiGZ4GnYFCP9icguUxs0LTKZoYnI+Y
eurP23v4G8/m1wLZENQM5CikfA+OiNZ0EcQiua9cwn2BaegG5Ari/bY8juaxweay9HkoJ3BsOuTk
M1ScOA8jRyfYQFNOE2M0R3Q4RepJVW9l+RSOsbW9ht88vm97xtqGOY5Tg6LT0Twc9swZjqFPLO3Q
+ZnPaz6gB75xV9nYMiWJWSc1IpG0F2/LNPVKoFhaodId62Xea4rgJY35rBXBp+1VchSRDTIVedHy
EeB4oHJEm5PwSSWdp4ehrXXzMTM1e+DCgq/D5AHx76cLACKT92ajUatOaRPoYuvG97RzerCKBJDx
hhUAwX1+6q3pz+BWrmQyRmTsogqkiVBIMy7RqZ3t4rG4xx857zBP7xk7ssxjq+ot2GmT+bMwfQV5
gbN9XDzFZ+xGMddiUic4rkw5hcmlb855sdsW8RsH/tf5sJEkZX5pwwBuy2hHj8FZ8SjlrShYyMPV
DmUllAHca+WRxUuwcBbHRpWtSJRBzJEPaOYHhdxp2QEj8tuL4zxZbCQJzDEjykUacYFS1zSdyqy8
cDEtafmfST0oGOSbxrGxpLnocp9mNGcq3ZhKbKv6WZPrv7RRMlXIqyc4CoMOsG2Qkuxp1J+6w265
Ax2snyPIkvbbm8dxltjwsTVR9SzjCi5LPgGavd1XlDwxm81TMwO/dJ7/rCD5pomMpdCbaM61DEGW
ZvUumiXsZScDvJOOWPBmR3i6xxoIUySRGCPSUoRgB4pVFzQ3Vpxy6TKo17ph52XGQgiymCdlgBRD
cQp3qVv/q13kG1qpbs767fSyfWA8U8vGj3reRbFkIJdOa4LhLvMawB9bg7v4C4qCuSN+NR3emDFH
S9gochFACNv1KMGEIvjVL1FuuHM0Y2Dl6zJwTBXH3LJDsWYEsBpZpIl1AGYGGJJv0trd3kKOXij0
PK8uWAzGUNQITHASFKJtjKGdKaIjRbyV8Bw0FlguKEo17OmoP0jGo1vVroFaPVh6iiB1dqJjBT71
7YXxjomxHLlQJKI2o+tpATtPmn6Wo29B0CGNEVtB8rwti2N1FbrJV5s4Di2RiwC5mWV6atuDHO6i
8jKgEL0t5jfVv1/2QmHsBeDrq0alD8gEgqPWbv8FaOYDtYX6aLUc3eMpBmMwijIPEi1H+SEU73r1
GPX/9Dy8dJ4HqjDGIpvyoC5khPW61j2EUeDV7eQLWuVWVQ5Hsbg1msbOl38nMoDUFiOmncrpp+a4
pezMbKo2VbJQ95A2ALboJxhfoZN5Lz/PULGjs4Yaz8VCW2IpFELqTrtGtArAMIQobI5owE8dkBip
KPXzhps5qskO0FbgiJFJi7T5oO9z0LGiL6Ml32JF5+kmx/Czg7NhNhdRr/W0vfFnWrTsHUqURFNQ
EQWE59yF7USbwo7QasUoL7H6Cu0xuuU92E0OBB1mGFC024fQUzhlaY45Yado9XEwIoXgOsTaY4GG
bSn7MXZ2FsVWLvBqHZyrx3Iggvk8nQcTZyaYB1k6553fKJxK5mtAvPFOs/Oypj4MWUTbppMCv78R
arsrNEsr2ptw6f7txeiHJgUX4/+R9l3NdeNKt7+IVQwgQb4y7KStLFmWX1hOw5wzf/23YJ+xKBhn
416dp5kqV+1Wg41Gx7Wm4VCM617y7di9viSc9y1a0oDtB4DljEMAC4qHzKNoazIsPYYNjyz+EO/R
9DzIyhKyk+UcDljv+tS0YTRx3p6KufaQAl8NUSwxTsm7ze/OTnlortSxUR5Qd934hKKi5LZJrJHf
ls3tGeW1CDAWISBBIts32t5byRcDeHZDIut4SHwkvzWbOcU8LRPawjlrCh8Yij3DW5fu+ot7tH9e
N357VisBZ2GwPTL1xGZobAx/L7v/pykaia/i+SMKWihDnMAMfm+XFKf4sT+x9Ly9B1GR5ImRvXIm
F4lMoJoMVwWv9rjTds2J8VRYfvOZwe+oh0HqiCU2brJ/3wQjazYA9UqFp2LzJep1c+08AHfHVa7J
Tj+AVQeNgEamosTgTS4wSc26qvIRUX/+GUj1mPvG//mWgoWI5TvSqPtESiYsfNfgIlRCAcxqWZyW
RT0vnaahC1cru2I9DXHmlsaJfjAD3QjiVAurOQMRZMR8FdbnfM2NvoxucmTLlIrfvFz2jMJvtxHG
Oca6IgrI6zD7pK/H2ej9NlfO8dpL8k6ZFM4L5iTptLpB0GNjfHna2fU96SUWIRPBfMrGCCuVVKPG
mlKjyUDqP6vpc01k1QGJEH5vyy7jcdVUXOMaXPNaEA9n3ZQUloWG/fZBKNcSimlVR4SmxG/AJxCZ
MaD+i8fL31xiyfxaFiHW1OgpppILQMYNd4Z2qsjd2kiRXWWnxZV7x75csdiD04JfqFxAa74oQXlF
XteH4qz6iLMzLwYYkuSlkmnHOb+clImSTSbxM/Nz53hZkrs5vSp6SXgm+05M+Y29GWnahCNrpiXV
lR6dEhnlkEwNzguoiUrN2kClZlJvQYC9A1zhql81wxxcNgbhW7uxN84BtLoZlcOKtxYwyZby2ehP
JchpqutpvDbXwY1NGSSGzCo4X9A2cQbiERa2L+3OGYoHiqEohZT7y3rJxHD+QI/KZo1NeNG8/ZyZ
pjvX/8yyJEsig1+wAmbFpKYhnKfSkgDgwldt5niFUUhUEb/nb9+I36da6kJd7OxX3yS5YWhsCaqS
NmhwjKCVrqhJDNtmoczGsKcWJ6dPqLib5LyaV/UgYZ6R/T7nFRLECk3VYCZi0rtTRvMgrGQTr7/q
2n+F+5sD43xAZq1RWeQ4MPtaO1rXyi2mZtwosF6Vr8ikDHAiNT5YBj3dXb7lnnb80H7vRj4znM0Z
Ro0GEvgCw3/VgB2TbvJXWngYDPcv27i4xrWRwzmJqmm0Ylbxu0Oxr0FAHd3XV4bl55+yM+ABg3Jf
y8Z7ZSbPuQs6aVnVpgmbn9nn5t5ujnUqecklHsnmHIS9GLFGdNQgWeXiXyhQ0D9IbpVME85BKBPK
MG09olzX3sf1KVTvjFnSBZeI4PeoqrKzjYFt1xXNTdJXrl7cT5kkXmCnccHU+d0pBWX2cdIQ63d5
7Gqs1V2/YHvLXdJzmdzS6emyyUmeJR5VvxnzlhZwrP6I+Cp9ypfbOPdV60PFgjfD5henQr3AIIQO
OL78PJ67vXPTAjgU9xWcW5f1kbkKfm9KTYbYjgxI6gKs8h2Sk37Cut3BAo3s7LEE5hVTMkDmNlHc
j3b1JIlWZCbC/n3jKTCfkNcaQQcoNb9T53VqruNZYiFiFIDNYXJeotSwcjNQXCjGNKJ7jF4lfDU6
bwQ4muXWbvILmLX1Ep/605UqbX8Kk1/DtImK3r6NrvB7HRV9MSOnQeWn/w9iscPgBxg8TL+P77XX
y19UfKJv0jjfb6hj0ytsN7PCjkOP5ZF13zo/L8tgv/HXpSM61XQLfKHU4nzHoLQRaIpYVac9rf25
1iQuUIwF/iaATzTIYjV2TtExbjHyqWHY0wKNCsUmtYJzU+DaqVcc2Qyt4svqt+JoYyOby0AmZ+1Q
YURvgZkLwJgxs4sFHzwo476UTmkIv9ZGGBdt0C6szLFH4Wqwkeya2t6ZnOOqxpKUhz1LFz4YDxAx
0hSLiT2Czjn6siYvo/Na0E9AUnYXu5Y9yjJZnAFaqrFipxqlMnVv7/UgO9k+qu+HBrgbiTftAH3s
5vcRGHEkrkTcrNmcJedL7LGpbJqwXH4f7sFpfggPDPk5DiJfKktyAyjnU+KOalFWQMnfBdXUX81r
cmTAzqpLT2zpxjQkkwZi1IaNflzssaxqHRbDhMjxVJ+13frEwDnt1I2ul1vnWseAYRq0P8drDLPL
2BKEz95GNBeTxHVh9c6KpHJsrvvqGKObMVvQNNIl1iMWhE0YG6t2hmZwOubU0crJxDcsZywZ1GTw
qFrsRq1yxwYDopfdmOiqE1OnOrUJNXTN4r4iWoi2Ouuz5odffl31vf2jBi7EgGFolJokTk1w1d8J
41VTsbVh9Lbm18suXRI3Bm5mosmGXAW3750U7ktFY5311Txq/tx7Ub9Xf4x2cF8ne8nJCUrH78Rw
L4CtJXXXWxaU6fJgGUI3NT8ZieM52N0ghZfNZ636DjaWy2IFt24rlX8Wlr7NiwhLS/48AIbsthsk
V0z2+5zrt6kZ10Nl4MGpF3cBqMw6SOxbJoHz9+1aR3o99Ai3Vv3BMNVjMnS7/+2QuHCjDtdqjUtE
3XTalc4N7SQJrOzWUKbjJmar8wzrVXYLvLtkcJW09Oqw8pbpttZV282d5tyT+aiOyiExndLVk/jO
wp74ZSUlZk45Xz/1ZtwB3E/zh7Ty9DK71jvqNvr4UGnGc2cUx8viJHf3L3dPwmgqHYAVKnqMufHd
gmrhNE/e/yaF9xCdpsQLBQdfn0eeA+DgOF/ciUpGXcXfz1CpBipvqpr8DE83UsXoOtCQ5eff76QZ
jIHtMnqVyJcxgggcOjHfhPHDO9giq53ZBBeJ3Xxq4n80Ori2NXmJ7shckvAbbSRxl7co4grpJtRS
T/ndsC/2jtf58Q1Lm9zFvR8OVfCBz7URyN1lh5YlZiczDYt4qRtPuwwL9bWkzCpWigAchuD22Px2
C8YzaBXmzM6VwMZ2b5UEZZpL3KqojoKP9CaFezRIqy762uLo2IbVeu685FR50x0rETW3y5UMmUms
FDVtbAgTqvOtpKzPCyB8Y7UvbhpfrYp9UyYvw9xIyg+igJCYBPswumHZwGHkPOEESqGVwJ9jHRSB
vHEYjWP3aoLej61GWzKgYBGvIMQRYtoGQZ+M32ahWa/12NpHC2aXPTD47fIluQaJkUceBz9/YAkm
oPuOq6zRIDzOjVzODvM4XUhfregAlrfW7JnpdZ5IygTCZ2sjgjvJOu5A4F4AZ5kNafbh4KuTInF+
YiPcyOCeFRPb0HERJoz1IHmZvO6Teh0ezdUdPqu7yi9uZQUwsR/cCGTnunnHsoLmWUmp5jcYoAEw
IEjACy+/YkD3csgkUaHlnXVwsSbVlrpuHIR/A/a27lWPYHV/9hm/erwD2cINSldtoAFwoUffuNnJ
t82FT+ZGXf51AdVJi74x3rBlxvwJKPk011mvG9Unw6cPeMaNKM6fqF2NdCHKkL6bnWv1w2O0fqqt
7CMB9UYKF4MW8ZgWOY11X6teay13i+7YKj8va/JffMifS83vuSzN6MxriM9mk/GxUaIXTdd8q2yP
VRb9QInbzaxP/Vo/TbT227WQhDnie0dtB7kQtof5Qsuap3Gz2DDRasDikNI8r4nxeFlD4QNN/ojg
Y2qC4ZyoT0swfyhnNToi53K18NOcSEJrsZN6E8O9zk2N1p0RIWgcrWcD16z4MUgrDzJVOEeYkMnB
a5Cz2ULnUNxY+/JOOxDDLQ/TZ+PEFpOGQ3IrHTdhzo8rruBmv6nGOUdlKtu4r2Ei2u28M3foVXo6
mryd72CxByBCUqw38U1+E8h5SmBigCAGLRbsU6wYOelc7eAwEEcUITCN5Op+fFLO+Xm4kq2+ioBH
3qnKu0wtCjNDDbX/TFWmj1rkxo+sQtzs2xcN/LlYbwTXlL264y4OnDtSuOm1bHBJaEumZhiq7qgq
5YsECtYEa62DLSnOtZY7bgt0KDnbj9Ca8F0tC1VO5y8CzjUK62KqMEA9IaE1CWo63U1UlJAmKVDL
BLF/37xDw+xEoWJilofq53B+7cj3Tnlyho+kMBt1OPevJOqSryFbksr/wfxONL0Yxu6yKxF/l7cT
49x+h51hrdHwguv9NzXGsqt5TsuHyzKEHnGjBuf0FVuzlS4vcMfNz8aMlaFINuQivF1vEniPP2ol
qehsYHC+6vylVr0+KTzw4rhrh6B4cSRxDzuUv7wHiJ9ZlEop6lDvvz4o5dF+qVDqVrQfto4ErHo2
wmAyek9LTxO9/8jxvUnjXEevO3U31A0G55dH6ryssr1xsS2//T7nIArAVSmAdtJ9Y8KEvPKg5ZFL
javVkHH+iuZpibk5N/7WxOuS1vkISU7uEuOVVPcOEEMM7cnq9t34oo7fQznWP3tCLn0t7haFqEaq
BTwT6JG0XXaYDwAH3odu5DFCONm6vzhCRavcYDR4aOnwj6ZFqmXRoCMK9ehcxV55W3iJt+ysnXol
w1QXNV2AVv8mjXs+TaVTsjFTNOQvVe4OpxEc5Yb/DYAKN/a5OGd3QATTd+GVHP2FXdq/TnUjmbsD
PdbeepVZzZb9Ut7yFqcYGzmc9VtLPWWOumpoK3WfWCew8pSbHg3A+AEx/47+uHzZpN+Puw2djlYS
5ng1dAlCbIB31/1hvh8Da9deh55sTUqqHXcjFGU0HadiUTcaV/GreRivsnNxZCTKLZgGZI0yobff
HCZ3FfLFHNVyQbWqmDKXkuuxvivBWnP5CIXOeCOEe1KyfqUJ7jnc/XqrqDmA/u8BwD1ZQZNlElFC
17URxb0sqUabulgQa1PlHlmuoRdIXU6hfriskfABexPDT5Jnk0YKPUXWUoE70HicO0l5T/b7nM+o
l063epYVhcspys6z9f+/kQwvYaqUaLaJohR3TISsWbY0HT57/+Cs94tsb11sVn9+n39+q66o8pji
92vlK3F+quRcyYBcxUf0JoI7IqQhMzb9FqiABjJ9nXRZQU2mA+dJ16xbHK1H0TPTTnN9AkzLNO4u
m5FoqXr7HX55g03UWDmz3eN10MHJPQdKmT9XYehWWb9P7O5nlGRnKyvcom48faI7zXbcfu2DkFZu
nmun2iyuo3V4vvw3iW/Q27myc9/8SYUGmnrDwViA3YIkfAFGCGljkI50bgFWEMl1FZ+xbWqqZjq6
STn3Q/KqM4Y4ZfxBIF6KyyAOtStGxvgRnd7EcA6oHRylV3oNLSfMhFpXvZp7K/BpDElTRaYNd6tK
OJ4UiDtwPuSYKMCnZ9TZsl1hsd3/0YWf14ySaTZnqmr+snwJrWMnI6v6Lzb5JoC7WE7fYOs0RnQ5
gTwyv8v91Cd3BfiyAZ3NdqzNIz1PB1mYJIygUeD9jyXwE5vGBIoGdazA0rfcWmvuLaD2mWvL7evv
VvKsyibthVZONYdYLAPFkMR7K1/qpNczCiVjvQ9UY6+EmK4FtXrxEb5ZkFnbSGlUW6UWP/cK6s/R
0hh81tqFr10C8q+mukVPTWLiwjd2I4bzVsNsdomZIu5T5pvQcrse25HZl9Q5V+sHiKTeacQHelXS
JEOE25Sph3I5J8PeWh8uX1jhTdpowzkho1lUA/4HsWR770QVEpEjtrfcy0KEAetGCGcDWpZNtpnD
wf87o5kdtSANZNN5wi9j67pJVGCXq/xam26NemtUKGjpmnFUrPJqtcOzRoEilFr7cCgkBVVxBwOd
ElRVdJuQX/++ceBraSVql+HzdC3oqTLkG0cdeLnWXQZqpWfzhl5b7nAErJovAxYQfrWNZM7N2oVK
yyHDHe6do6pelfqpNF4ufzNxNL6RwflYJ7VqoAtDOwZZxFhPCm8s3PXEgOJyL/kmESf0tm/ieNQT
1YqQUWWohpB9esdQaRzP6LB9zNYtC7/0mqtIIlIoEW8hSCopsJf4LbtxKQBh5MC/29mh7+6IrHjw
qzP8V562EcDdrchQZmywotIZH1nnuNqzrpr16ngjuEagm9+/pC8ZMo5iV3rdlfGj95cA7DzPecDI
imWIA2J7dZDVUIc4jvmr57KxVyujdHQauGL9ftlbe+OcnMpd5WG59dm4t241nHR+n3vDR4BmibkR
rL9/A6qaNss8EVRgTTfcD/v5EO0BcHs/B2zq3PQlpiT0AxtxnNtc0rwOjYQYmGwDZsQpxgIv2/RG
68jXbujz6pHPqB8dYykkMvvhvz/42wFzH1wv4ikr5l823B8Zp4jl0y8sgV0OuadgZ1iiqNiC3+Rx
flUBQtaiG5A3O279vT8zgMoa1DnmjZIBQg8f+pu0DciCkks6svd+Y0ROWVI7X2HULWC02aLEfKUe
GeSzIt2hFKfomw/JPvRG1qiHVT50sJven/3uodsX1/UB5Lt0b6KCRF8zWWwkAqJ7Z6mcY53oMilG
i6y29YtP4X0CyBYlqFLXurVddP4Y69mH/OxGSc7Pki6bYDawVgV8mMmh2WfeemPuVT/bOb6M90Ps
1d+k8QMmg7HktklRPW9a18b1jwKw5z63AdkVPob4DhILZTf7grUYXIibho1mJwYLcT3VQ+8FbX77
aAbVEfZy98H7gO6f4aA6jPmP9/aCepxqxxOgb9jedBGkO/uH8mAf2yC9YW0W0GRKSc+EoY3zRyS/
tDECLrAjJfqBKZbP2foJWxeS1+JEUTTIIWzLwVCLhfztvWZZbJijaaKOb6bPtHmMqieLeKsU81No
Hls5nP2PdQnULEzromD7e9ipPDAIxtQFHMj+IyWxrTDuc3VlaxldCVfSaz8X+2wpXzJF9haI3NVG
hsUmMzcuJFPMZELay7qNQ8DW9tGCM4APkJ/kdVlRVLaVxRn7nJJUJayPD5rNnlzPSpDLRv0Nkcvf
yuCe0rAaB90YUOGry1xz7ao9Wq15IJlyU4/RTZaV8FbFsUrDA5mbm5GAr03v76L1a28lBwy7nosJ
4/lLeYhjUKmAJSOq7L2RDBhVnl3VTo9r/Xmm5D6nrdeEFqa04m95XRxTCmbLtnBjYgyeoeRf8nDJ
gsveQnx+2JEw0aMnsPL33ypttKw2dTRqszp1O+AS65E7rpIxJ9F+C5KDNyncA0Y71OOAKcXawSXu
7OzrQRKYD/OVBdxZgB4AmovsVEZn89pem8fLKoo/35tw7h6XuqOZrIPll2rrtuprGksEiB2Fw8qN
mP11+FUou1uN1pzQhk26weuBrkfDbpd0+t7Iu/vLugiHPUDZ8UcWU3Zzt6K40vvEgL2zych6Fx4Z
N6jutp58LlLYv9rK4mzDVIysAdwYA9/oj7kfBYzmlTEvfiSJ3ArizIOEnVnPWC3x++beGGcXjtcd
wp06nXsZnp/Y3t/OjzOGZi6naYzxdqxwSt30WgPTcSaPkq8kswjOpZM6xgI1wcnp9y1AClmE0V8l
3hioIDVi2VXrOb7sKRY9i9tT5Fw7NgiSZh4RmTJMlm7fHxhulXwfT4RbxQpLGsWKDHDtLM7lTu2Q
hag7sRd/9pevxiH5GV3PDz3imXY/vVTAFZGvPAnfFKw/YN/CAYI6PxHstG0GLzyy+U/qRlflLtvn
n5R9hixVBggknIPDRIWja2wA2eaHMkeqgXOrRQDFpu7aI9vTKQE9w+gllK/KjRnQLwaIlZVjWPrZ
t/he+geIIrjtH8BfckzPdNaKUoN6UoPhOd5RT93NXrzTsUoT1AfMspw1r8IqIGIr427c5XtVMgwl
/sqbQ+Auv23HVHEorKn9DnLwr5hW9kbMht4oX9hn7l6Kl1668Cv01BuZnB/oR6ONFfYYKcP0I1La
2zbSPMnVFOWL27PlHUBuGuPYsdrosbpaTvaeBKkPOBwAAj4BL+QkDcdlSnG+IF1aK5lWdHTZHhbx
jEM4uSNQ1ie/vSGsUx1Ii2TCy7I5R84TTEs8qFGFMpLp/ktqWIOPEgEM6tuXz1PoT99EES7Wm80M
O8AsNorpMTcCzfxMKv9/E8H5m7YzKxOcISgftJNbWK1L6uvOfr0shH12PmnamAUPVdem5QSEVzxB
JIvcNbytwtM8/kiWx1aR5GeyE2MGunnBaeMkWabDAMPkOPdXY3VDI0m8Jaw6bbXhHMigdsmsZUgp
UKQoc4+cgEwahH4ce9P30cNC/a/NXge550eWKbaSObdB5nVWFgvvK+mpq5e+NnwNlWMUSVrIMvdE
OFdRtrnR5A5cpKa52affxIjD5Dle+89ya5yYqZObVTrXKPHMhPMeBsZ5hlyHmQyn9NiCd9WMABA9
+PoOtPdSQEOZqXCuYwlTcIdMC/iFnfmo58pt53yxi0Jyv2Smz3mLsta1Pu5wlAVOb/xEtU9TdFCK
fyxrdS9fMqErxP6B6piqifiBOz0AxtWGEcFZUOVUY/I1lT1aQlU2ArgDi/Q4mzH8hDyjdVdUysDL
dF79DriyjIhHz738xtqlwfBNWsQSPisbydwhpurqtNmAW82oqBQ3xkp29HM+gScNqATJTrafIjlJ
vk9agvCRdBaasQb5oc6tW5APdHutN334xh4ZNLJ2bFNEMdZbSr5W43g2FX132SDEKcZGDJda06QE
uUqJfoC+Z7eJ1Y3wLrr6QVpDFd6ljSTO7VYp7U0zhyS2QGSezV37yKjd+4Cepl18YNcXk8CX1RNH
khuhnB9WWwwGgNyR5b0Iyj+Nvo6liux+BGDichue4Y+LI3NV1s1au2GQ7WRzyOLaxeYv4PxxZtVg
QIzgQtKC3juGfl+v4dFJh1NDzR/q9DqG8fNcNhOSoOaaatahHOavNLT8aiUBSWmQGPZLnq+HqYt3
bWfUrl47/qDFfpjDB9pJ0DSl7Q5tG7Qx2m6t3uzGmnhhmAVOXXnjrD7lmX1UKdKCvHm8fMDCa4AG
M3b1TR3tde6j5qnRm1WCYe9e8SfrrE4/Lv++uDZHMdjoGJQg1eE81hjZSVGlM8MemYBKmvtVA2JO
7cQAluPmI6TCxEKihjQHtF4G3x5r7aJyzBXdVNuoT0U7BXG6Bo0im4JgbvCvYGcjhjPLvCmKISMz
2owdiLyyW7VPvdxUvVJ5KK3SA2HT5WMUpsMbeZwRJhYBq2OKSmodOp6ZAGVB+8fJT4P6keb99vy4
qAA3ze4K1Hp8o1CCNKt8spSBk8oA0sX1LAw9sEQUhTO+q0e7piTFzKKPW+1R243H7NRi0hYVoMB+
6hANOM+/+Kf3gG8uHmXlEnF4txHPeU3biFW7VxCFVMHisWIaECxSt029uviVWJQAES29EZf6zpQh
vwrbNRj0+KM7d+esdFqNVIHxsPYCCArcfOc8tFcl8BZOc1AG06GQUnUKE5qNTM5gM1IZSTeztZnr
EQtpeCheCUZ9izv5QyF0KRtRnK32Ha0dXcGoSd1NT0Wpf53mzL98HWQiOCstBlIkkY0T7NIjQZtk
lmQY4ld1owPntZRJ0waCiprfAxOetX61PcWizyT1V+Jy5EYSF3ClOU3WosEoJ7kmJ7RCn9Vj+fX3
mrasxSx0IhtRXIQV4lssXQajx2Krl5HXHAQFYJjDer/Mi0gk8f06bTE6Y27wqthYASMvbWJ52LFY
W5lbFLrhN434Rh1oxIB1r00wNdLhWd2Na+6a072lYBu895ppkYQjMr/BEzu0Y2y3DgtSixyFAYbI
mwWgdq/d5Y45rWqnHK2b3yhTly1eGHxtNOV8hhPFCjFUaFquLykwz1Lou/aSayUTwq7dJrEu7dUx
UTjCtSr3/di5MTjXs2+XFREHBBtNOPdghLOmArqQNVe1nQZE4/FQH6xfiPbDQYZpI3EUf3E7JE5X
ag4MsR0d1yns53aMHi4rJD40E+VaFHEYbPL7Q6v0YdASE5XqmXxv6rOu624nG2YW36c/Mvh+LWjf
YgDgoWdBMvNKA7/BWK57zB4/hyS+v6zOfzHxN1lcsWjUljEzcX+BK2kvnnFbLG5+JqcaMzeKNw1u
0R6VZ2ff7xVfRgcglc09y8VI7bgq4KFazBQlh86rPPuoHSrPOja+jQ2c4dE51te6JOsVW8mbytzl
sgCzXbQadg2t6WkBqCT5AMADZlf/NRGHu1eqPSIMChFUWeq1Pt8r6JioYyzxTTIluHvlhFWU6z1m
o0PnMUvOjjTTZKfwV8y70YJ7dFFPb9K0Q+3BuHVuwRUNFtawRrSEu/sP2hYHWaNdZvTcGxxV6ehk
LeZoCEmusrE4TRYmMEId01hdvZdYvUw57hnWRzOKjQIbCTPg5GNvuI7BBMw4ltZAP1gPH+o02TZQ
9XRigHqC103XImda0eBf0BjUDv92mqQ5u1itNzmcWgkmTuOkgv/7NVtyAFBFEL8YWGZr3exxOMh6
HmJf+CaO84VL02RmOuMUy7S7HRbtOa7QFoiJ8ir5XKwo/rct/hHED0hQ8AGTOUZvxS4xD/BlqO4q
EAOlbe+aa9ArP6z+kyZr9P+Xl+tNKOcZixQD/EUIz5ifldvfM08g1flF881QPyQqSs7S4nyhOc1q
mqbAa/kNsaddhX60dx4SgCPGh/46x42T+UER+hyx3szSYua0CQB6EFTnQ4MAgOyNXeknJxxo+q1E
56O/Aa0HgIOWfeI7vnIlW7CXacu5yKFpu6lxkJ8ohaehpMMwBCRLTTIR7N83yi3q3MzrAJuJ2ycH
OH7j1yaXPJ5il/VmIZyLxF4lVZMVjr7BOBLW9CtvSOefZaXtm3SRGIhMHc6FNJlttBVIMf100m4m
xziO+nCsWkfyNor7BIC9AoiURrGkyh1bR4sxinGXUWCcAh3jacqNcUMfqAeAGF93kTuk3izNkYUX
fCOVO8mp0OZ6GNGt1u3qOpuWq3QsfHtWHuYZ9BezdnL06ufSZEBvLzuJd2Fe6i/nspHNnay1rlkR
mQ6KO7+cs3UEE8ZR3tcUJi+OowJ9Bqt2GOh+b4+RqWKsWcGDTQbrCHCjn6vquFjYuqry0HFVPQ2M
JpJEIuIbvhHKeZW+BxnjyBZbGgwbsl6q4rL/sinj9cHcx1fDOQLEZOmpMs4Cdmp/n+qbupxvUXPD
tkZkZiiZPYRd4ho2RdH9JrH0/WKXkmBI/AnfhHHuRI3W0q57qv1nwLE/tAHIEqXtdpEYqqJbBRRL
DG7yMxVaa2UJjQzQdY7gTLF+juXdNO6dOhgxx7Sqt0PydPlVEF36jUA+sW7qyFKIAr1s7PeRr138
ME0/L4sQ+TCKbSoA0agM44ozyzE210LpMUIQNt8nlMPCvHAjwNfXWeRfliRUxlSxJ0sBEKbyHZKs
aOxuZFWcUdlZ2X7KdiE5XBYhumN0I4Izd7trY2cs8YHS5inqB1edn9bqBah+rkkmt5QB4DCz4m18
K46z8YL0CYi/8H6Oxg/LxuR32QaXFRJ+HbYqpFNiAReJWeTmESO0sBX0v5Gddd+q6tswlJ42gm9G
FnwLLdukBMEAUCvsX5naRs6wtFPnsINjFH6Y7gaFH1uhkQWoQhPAyJVOLMD2YNn4vTrhZGhJGiPz
KvMdlmgt57qUgYnIRHAvSQ4O86XCkAWgPm7n8pg416bz6fJHkYngHwzLXto6BLTBaAZReQaUTCQr
ZAgdN92cFBfJD1HXZmAVYR/EQIKS+tM+CrJ9tDeASQw4J8w7q27/E7MwskhUaNQbyZzJdWmndWh3
4Bv1gT0+2e3L5dMTmvTb7/PFDbuP1ExbMdy/gpfavDPjp9LYYVNM8iSIPxLcmmpZ1DH5zlA3KEWZ
ZaoBKAPVnwr71uy/653y9bIy4sN6k8L+fXNvllhdtKJEXyPFvkD63dK+Xf59YYmEwmGCnQu7e5iw
4wSMVus0GgJlC4V8c5fBBtLH37BMBI15DGAFjr/sMYQsEcx811++bSOYc6VjExXz0KBhDmL7xWXz
kYDAuksXd/DZPFv4sEpiFeFRAn4edTXNtECK/V7TDrBoUZ9B07pUH7C7cwVPLlOK/dF/KYUpTBVr
9gxqivM/k7GgpOHA9szb4ivj4XOC9b4HnGh6JV9lE1rgRhjviYx2aA02t6Q3P9LpR9Y9VdNHPJGt
sQfCoJrBD1KXdtG0JRwtmNdvKuNRpd/SjkgOTfhdNjJ4Ex+BMU/mEWeWVbss1U7LKkP+FbbI0O7E
1gg2vtmi4/tvr4U5ncEwAyt/dm7pbnoGsY1P7/Or3ytG6U/Zeyfc2tpK5My7VMYW3GrowxiPQ8Cs
u31JjjQY/DUAK7q01Cm0hY2CXKRQxWmvqwMYiFTHG8qznvjrJJlhE3+ntzPkvtOMjcJVH9F5tyKg
UXaaaywSCUIlHMzsY2rftiDp/Vca7DbOlh7lWq09WAC1rG5SXbKuLFRiI4J79laFhjSx8Xrb6iHt
zskiKQoI4xxslWITGuwhNg9TG3eGE1kmAmr1ZO7Q7jgsiHPkNJxiNd7EcFc/yRy7T1rcy3CwHjIt
/mTYsqlIUX4F+lOEa+AgMXR+5npoK3sZW5zUUFM3bvvTGo3uaKw3aapfW2Mk8TTCuoCt6nDNBnBh
LR4JFwFBWQGInqFktcfpAUNibroL2XT+4na75si6YHPqf+AV2krlrmmWNKmjsvVntsjZvq4H9W72
FuxaJ76B2WNld1meyMJt1QT4CEZJHIfH5lRaoxzHAeF22ps3rTK4nZadx3GRqCVKUzZieHxOoIIU
VYZ6MGYx/ynjvUXnvbMebP1ZC0HaJKMPECvlIKw3wIpg8NCKWVEuVFnxDuX2t9LZ5dWPJXu6fG66
6GG18SH+lcHdWx2AWBFR8J3YzHZzKk72CcVuNA06L/aX19lLMUeI3YNnw7N35Krcy3ZGZUpy0UNb
G0k4TBi/i519Ev1oAMVrS5QUisD8GYAUqAlEHM6HN41NSa8j7J8NC3l/5hbOctZC2ayMTAx572XJ
CCSjsUfgOrXAvzUmV5lvF+P58gcTWuBGF/ZHbOLWFDiYSZnBArNc8SwVe7wD5u3Gxp8QyI5ZdJwL
TfJ6CIcsEEf8OT/OKeZJr03tCI/1i5r4yva/M9C7Wgolyg6ID/K2crhnqpnIPHcKEhgrHD0AmXm9
DHRH9IoAwgNlDAA8AsmFMzbH0iNiVKhW/gsVwhaHPpYt27oFkHiAP6gY/33/kaJppG3oQJHKCZTl
2oy8opOUe4VnZSDqAraEjfeKC7wGTPA3CwElJ8ZS7pU2uZpVJ7hsakJ7xrazbSMT06HGey0sgMLP
c8Q+R6d+dmrnKtSXEvVOTZI/yORwLqjJUzW3WL+yW25nclwAuSoDyxC9ufZGFe6791E5Z5aJ50Et
mkM2td6Ugu3D6V6yvHuiYJGThN5ilcAwBoZmFRA37N83t7RttNGuuxDjJ7T/Zk9O0NLqviikmBui
6jsW6lHWdJB7ET71ojVK1quBGY3wmvlsEMbdsauZ3cqma38lWH/dzTdJfPJvRlUCmGMYQ4c9MdNV
dkNgnbr9+gKo9KRx82+Olxyns35Qflzp145foyEL4p6jbDZKeLKbv4Oz+66xFrJgWc//P9KubDdu
Xdl+kQDNEl8ltXq023biOMmLkJGa5/nr72Jv7Fhm6zRvvF/O2UCALpOqKta41pyf0+532p6aXhAx
MXd266hc6AICE7U2LXy8ANjYqnWk4IOdMt8S1u5WbXhxFu5diuYuiJMQwWY8OK35qEQ/bhvwKojo
Qj34eYY8y2hStOgqM3eHASh/2MZesu0P9t7etwC/Mf3qHHnGl27XCxdIVm1ucTrOBtrSkOxixOn6
H9JJw+youqk/9K2jPFl32b7dqP54j07lUVQGW81JkeXA7hBhwtFzgufOqOokgT/REyC1mtgIqjCf
Irnk2+jm9yAF24msY1UpFxK5B1JCuWoYTSaxPY3TE5AqVdH8t0gE54z7MMhH4LbDowDpsR7cPt33
5NdtfRHJ4BxxWil6mjKAmXB+sPQzsK81Ee6TSATniLN0lqI8wqxIogAieHiI09THnPj2PQfBGDux
bez789UVYzTrRAGvuKcMRxqherhr3kF1qtuYIgNximHa8L5vPXwR1s2oA1gSnG97fXys48ckVNGM
OxFzcmf15faBVqdPl+I4nzSHRR1MjYySVBtvy7p3yxJcjFR24ig5moPtBHG2U5vc7Sr9XMS24EJX
x8CX8jlXhfYTJUaEG+39cj97KvD86W7YMkKVFrAG8ROCUXBAz8BdI1/eVfNBjK4h1AHFj8a37+yB
Ugw7YLE0mZx4z8iFg30YuMFl77ve0g+J4L5Xn4BXgXz7bmitQIrYTlBVFG4FUrVRca32lCjPgu8q
EsSpkTXqTaT0AM5kobW2m1un/N6/RMi6JvTsp++I833tQcj0uvry2Ow6sdqOMgQz00V8EmNh8p9F
OC3st9ZMdlYnUpl1lWULHsQyVExPcSoTTETu2xBlrXiv+WDgeQQSWOKAlRFYOaX0noBrIYwdeHGg
XtFaANvggxXW4AUmcaZk2PdWKkiFrLXQYCGGuzcr6Y1GT2AGVm14loaVBw0wKX3iauR3kYmow1dr
nfZCHPeulGjJgovqkpwrvnxXuf3OPDWetMX60T7yRb2r1eyIKDpRTELY/7y9xGHKo1ipII6hDWkY
dkv2lw343W2lX30DXsXwRZTGNuywR+Tq5cHB7ryk0sGkJYKkXzWshRDOsJKqiUjEICKQLTud4XZK
7UgBEDCEcQ5zvVfh4kIS55pNo5wQnl9WEEogKMR+3DrqvvGaUw74uVjES7dez1vI4+xKqaoR7Go4
GdtKYdU8tm+2gcv4Fjitm5z1ezFAiuiTceY1BnKdpC3MKzCyxKnT/GuupceS/n6PZuhEReNMs9AZ
eauAwDIhg2FjhIkaxzB1C1VzJytybwtZ9X2AKPxXCBflJF0o5U0OIdjZ7vP7TDQDvm5Fr7/PWZFJ
Rs2IZLTK/67GsDrlCC6if8/B4xGU2AqpJwmNEPJh2DBsPkCt3Q0edRlzoIhsZt2bL6Rx9lSD/aC2
gwu2w+j1Z3owT7YzeVik8CrB43spLFxb1OvJOIsyqD7EsQGLUrf9SR+wZIy95q+MBZ3eKdvBw06F
5iZ+SF0hhMWaMaMqbaGErCrg2OWMywIgblkP/+wTnSyfHgDP42d7gPACfkUU16xZ1VIYZ1VDJqnF
oCJ7VxTdtYzBKw3F6WVNoPCr97mUw71a9ayYeYN6mGenYJGAi0IOCOTBpxr0sM7kTx79IXnNTsb8
9G1TW8WgXkrmHrAwbc1YbjFniYTF0wCaNx6bp9Tvj9MDVrknDxShIbaBM8u5LXjNxolsm9hnNcEW
xNf5IlPpWr1FnS+dPsw1eOUTkYS1SGAh4VIzXQQcmp2NxI4wJWemM+hBfRI9Zs3kksTTuo+3D7Nq
6UtZnO2x2FuKzR6Z9Od/EJaAN+qVnxiXhBhmTnB1lz9mcTC7wqZzzQosZqrs4jx7aKPZExxoVfHB
zSZbIC3AvjHn58GtSUNdR4Wl96eNdlJ2vWNs9Adro21th7X15i+ZqJmyWhYgC6Gc369A7KRbA9rh
o199K54YVII6uKbX+fk3+qXw81+FyMBV5i54T7aUyb0FXWtKHWVEa8kFnkbzetZbwVDQP104BtXA
WNF1D5xZ+/Eu3IAuXOi6BX8Ej6AQqUOnpKjEXECe5E0CeBTjvvJGV8JykLUXYfIIPi5fmQ6lvpTm
DBNpg7qtQvNkDqpjT7l/W4dEUrg3otFCs6Ix6A2aNnbs8FNmhU5afb0tZLXzsfh+NvccVOn0b5bf
S047HgfqRhQD9uPs5IMvT+Ymsp9yKtLVVRt8VVWb/fvCBsd26AyJgcDb3clsvqS6iFZr/fYMAzst
bKjzCjYfrCd0yEyknf1zJ42OURwb0QSUSAbn+xWVRE2FooinhU/FBIyhZ0UXNEFWEyQMHVwgp5EM
8agIplmCjoZgjpOBarCZ9+ROuZf3DBS5xHivI8LU+x9O5FUg92UmEo4NZkIwU+PIbnYPdJwCfdIW
s1WTN35NgFMmmrxcfWgWR2TXvNAFWltxK3cEMH6AQc78cX5Kyq+SepergrCLfY9rX/V6NO57UcWM
RhJhT8GuQqe11b0dTcegiLYWyA5u29W6aryK4vx/JWHsL5cbjECod938WUoP0RgJQoDViHWpG5y/
r4sCSFojupbqttwP95UbeNGp2ndn+r4doKUszs/budK0QJEBNitg1pqnZNO+sPI6SwOx5rS1n8LH
99ScUd0GT/Rlvph3s4k6EzVS4SOKPHb6wbft1qmK/e0PdSnSXCnFQgrnZs16wOsVoD41RaYvkfA3
Uiesc1AvoWUAxP4SEU8B2skkfiZNfJcH2cbO2weLAiQl7j06gIqDFn6WVR4aEc9hP4LHAFx6RQ9o
Gl3aqlW1VeP2TrFKtyTdE2l0lyBnHm39EI/GUysVn6xwll3LFJL2rHpZTFZgBMcGfjzfpFMqFPkG
htFUAycHWON4ltvvvTMCtpK6xYd8K2JTWn9OFhI5E6taPdI6BS7RbH/U+WeDnILIci0J+7I9Ugzd
BtVg7Rh9+J6dU0De/DkqZ3AhmTXJZn6ynO9L+dtYPt/Wk1Xfsfh9ztYw/UmNPEROHZeP1XQo0hyU
3ncBGQWpDLOjK3VcyOHsLJWKZmxaZKGXhtaBbFj/HgNn29vHWY+4X+Xw3U6g7AdyypA/2PQS27qx
9ypaVqwaRjzho8Li9xunInx838nx1LJMPrS3iZMaP+KwBIcquAWLL3LvtwDos06dJcC9un7LVLbP
gaUYldiYJOAR3iQVC/59MM+skDSBOaFxK9eEL3ExvqL6qlO6w4uoY80U7c1ROZmcomSyCjTaRpu9
1tJ+jZayGdP4mCggjGq0H1Ezf7n9Ia9M/CKOaBjgxObP1ZREhiWPSi0URNu2vE3iATzbmeAts1Zl
4LfBvgaoN0xX4siLB1or7V4pqDx7ltFtSZF5tCoxzIR9O1v+ms3BLhnTe3mIz8RCptsYHqXjps7I
97luzqGs+l2r7bSu/jkBe9uL7MEHPiOYe5M08wu5LR2prXaYe5Mcq5hOVYxqKRYXqg6AyLr1qTIa
V2/au3hOz5k1e9E0ZI4WJL2TJUDbMui2M5KvptptyjzcoYj3ooXd9zgC6vpobM1x/EjaBBAFyXcl
6bdpa3iDLW2CFoQiShI7gGAOnCrH7jOcdGKrKDaWL/MwYZGhat1Oldxkqg9KTiMMVZmREw32VxLR
l0qDC63DTSqF53nov6YkwrRhbu9zswHwlvpMsubHO761Blxv07YwqnSpgiy+g9FnOUW0PqN4mHtq
GG+tehL4hfVP/SqC015rbPURyLyzl0gPRL9TG8HvX8ezTF8XZ+B0KQ+BcEBKmEe1GUEmnQPLsmwd
hmKJ2u7jsBON7l8FYm/lXdp+izurm2gowxry4vkFXUWPTLg1WeC0r70pJ4XzbybJqrmy8GX0bfTE
enftIUfxBzhOwKYQtf8F3+gy8Lg4kimnRqnksIRRukuy2elMUelHeB4uKyTSQACNj1sL7kAc4pQI
l3fG44V4dis9iFzmddTAXR878eJENgB6xrHA9cWl9jBIpT9p8ue4ifbgXn6iZuWmNPxqUoplmdm/
bVNX7/pFNMZpATmHCVE+RIobLMmYs43L7A+hbRwjcibVichUwLq9roevcrjAaDKDZkhj+Olkejb0
u6z8EvQ/bx9FJIK9TItbNLJ+nDQDr10v3ychKCeSr11jipIO0YVxHiIsqNorFB5CksptJNmerMl7
SVV8M228MjEcI+gehqK/Q2t2W3RK5lRD4aVtchiy6KWlJN4EKI+J/qyrOTHuO3J+pVJoCcxf3G/c
xO5gGV49bua6cobgWPUvVr5RgtrJdcFg36opomuv2hiGNNHPeXvleTc0U1HBTmryA3xYjhBgePW2
FwI4y5iN0ZA7Heo52Pdj8IVO1CXBBymm3jt0ZyGH6dZCd4o8sqdYwxOvmoZbhIGnpqkHIBLBZ7qM
FVxFRws5nBmo7agD12HCZ5KVO2zV76Uwfkis9CWSwRDZhfMmLLNzFSbZBk37yLON9hPpraepzHu3
04d0Y6jZJov6HbJ5d4iI38pkG0zhF7WQzlQudsZU7yQl2U1ls1WoeURYszNb+W5CPzvQpl5wolUN
MKHjoJZBgsUP4qCUDKSgGQdqyv6Q6fVGi0W7LasR5UIEpwNNHY2yWkK1Q2B96B+GInfCaVfI37VM
sILCbPfq6ywkcVqQWPbUGSa0YJ7uW/LVzKlXql+yKXJoe8CGruDZXD8YwDh104Rn5CeMjHYiacMO
FkvPNOgx4VP7KKIBumUfyT9uK/j6d3qVpb5V8ImORUKBp+B18uQXBoYDs9q/LWLV/5qvIjhnEA0m
um1AFPPs4p6SU2oeh0SU0az6g4UMTheURgeMaYorw+ojMvoOm7e2155jL/DKDVhPXfsFTNV/XYlh
znUhldOLNgQYc9jgZLld3akx/TgnYEzEDqbAmEQKwXkHDfQ7Felxuq76FKcf03wXBd/UcheJnsr1
AGdxIu6ttIIkHJUMrxhr26U90PNAmLgZdZ8h68u7tBDoxv8QaGEi30RJ+mrAa1TbdKaoqntEAcwF
WjTF3vaUr7Kfb2a6p14qsK11ff8jj5/vGnVUzkxrgDz9d9z/lmaR4xOdiEc8NJUeeXcEz9ei5yNv
KlZcOuoe2dq7YScsLF1VEC4q+Hoezn4BxabqbY37y6XsPi/qp7aoz2GceD04ZppU/1zVpeoWVe0Z
qeGjMSeYi1o1bgsVeNCWIH/hFwyNXKVAvIB8mr+0ReJmVYWVtpd3eBAw/ZqY5NexxMF5EC3DTk3S
V7M35duxM53Z8KVeFCqtupCFEM6FGNMEEOIoRQBnqI5slaCFL518is6TLCJ0XL20hSjOb6Slqhbh
iPNUw3M+BY6hHuZRNEO25jQA4sjAIbChizrIW89OlAlBWJNAM/TB7ZrcMcbvVnOSyb4YRCX3tQMt
ZBksCl2ESWPQ0E5qYug8vR/oQS+p2wSFwAuKhHDJpKwQNRkkCJnAVSMVaO3/yEQE4KuXprKVSZS+
GTnO24NENAnMSMWlZQP1R7tzepp5pVY5Hfo7SSdwRqsnWkjjcoYuHWcNtQv2Mk6OnmzMERyN8Y+/
Nx5sPv05EqcHwZCgpRNDiDR8CMMvtn3upV+3RVyvG8ALAXcKS5gK9luvCuplP0rgTg8R7QGzaDoQ
B6ihvg263WiTga+iKZD01w7qSLkjnlBav8VX4dzrmNmJFiUpZhXS5Gs0opaZnAZw2N0+4pp3WJ6Q
U4yyKNNmNCCkNrv7Kgg+Gmp/V44pWP9qbXdb1nUDi7tOTi9qGbHojOaHN7YZ6m1tGjp1BUJdqc2d
Wuu/yna01TrjqxE0MtrS2lHXRMvDovNyWjPF4WSENYyNIlPtgNxPmgfZQstzKgU3u1r6slW2iKpY
KtoxnHc3Sw210xresPxRQmsO1eO4I24KBAvMQXvVz3oritvW4vmlRM7V22OtNmMFiXr/XNCPcWm6
oeWU0UcaeRUd/Xd9ztcDMgVeeMfMiuopZs9X6+Fz7cCasaHbCkOi5VY0yLsW3mBnGI1BEB1iX57z
kUoxz0U5NNCcZm+Np9ESJPbrqqmxjVAFDwv2H96exUBvBKUU5AuMOrf+mSRO4lZetm8eYsQbAkNY
tWxAZAARBthD8hUGZ5SnxEgJym0BYpuDGT3ZgyC1W7+wVxGcqZVlbbetgld/yjBH2U1+UtnPgu8v
ksHdmSS1dmIMNguqk8qtMb0FwPLA6wYHLwpm1FAwR2v6PVmk/Xp5PACnlmsdkSZoHbTEHavD1GAe
46xWd7YohxR8Jj5fje0kDmDBMGDWRBp+DtFTOryjTrg8DRfnToNpBiNF3N5nHbDEv1V57JWtaMtf
dBLOFQ1BbKkhwZ0VxUPeHmVrX1WCgPl6oYY598V34ZxPpRXaMLa4rbAzvD7BMk8n/5yLeT+Unwup
2E5heZpqFbGnZPsWxfSCMn43JOs4SfonuRt3HcoPEq2dqMweldp4MlTpg0Bj2Tn5gsfyb2T3tPBY
lpybklXDKsjOBrsjMAg39inYXaBWvOkoGr4VXTv3gve9HSZKhCsJgg+q9Kk3j5kmAry/nkjl7p17
wTVShVai9f/EKP05Aio8Ors7hpI5eekuOze79GSL5pRWbR/jxAjDgWml8yuJIYgWB4tcpE6bDLTx
IED2IheRJQC6XcPwwo0VCx84kVTuQrUw14JhhtSooJtYQqdCjgSwL6tv6OJg3HWW2F8C9w1EYG1r
qySVb6X6vumtAy3DXdMov7pJVCVdjUkWIjlfncuR0iY2RBoIxrF9bAD7Nht8K/x0W/3Xb48t8csA
8LL42iXm7icaA4nWM4zfXfgUmYJqFbuaK+sCD/G/v895gIhYlVJRVAgM67tp3lOausP8KdP2afT5
v52Es+M5tCMiBThJSSIHLEgD+hC3JazOEmBR6c9hOFUrmjhI6x4i2FKKvAnd4rnZst3A+B54nu7w
XcQcuuosdAJoRRk5DVAQ3vqmOjIMJVfhLOq+d/sqdCfaeJkQrP0aH4X5CwNbhwTc6KBe4l5t0BC0
RBuLfw/WfWIkmu0x9Us/9sLcsTbZXkY7xdFPkWc9pEBkFU2jrL8Vr38DX63qUFwHLD3eI0bNBKQW
0KOmL/v8Iff77+Wm2kexg6kDMK91yKuKF8GnXb1pgxBDwaS2gg7H25sOiTQblZ2j7H1uvfih9MfW
MffGJrmrLkwafQFGZlEEuyoUSG9o5QNXDP/xVqidAuuglJGBD81pQlGkBQj00Ai0dtUCF0I4CywH
w+zTDjlx3uzl6ETT1LEj2THCw2Dp3u1rXP+IqF2pwNPQbQTOb080mUqaSKCD8IrfAygTMCK4b20n
c7G4hdoqe33Uz9Qdzthr+ZX5ohh61U8vpHOBE7wxIc3EpKtn2U42Nur8YKK+n/XsrCu9H+Tte0K1
hUTuC4aEAkRYzxDgKPelCRcgnbHa5d6+1XU1eb1U7gvmapt0wYBjqfnDODxE2q+qFbxwIhGc+pfp
FOWom82eqR5I8UJzl0aCl4D9lVcvAdClGSINmAxlTgRIAWFeNnxMF1EHjTolFjxl6/naQgLnnjOA
vzUDk9BkG7Y+Hfqmxzbg/IxFHgJVX72xhTAuJui1XpIinQlT9rlxR8DQFQsS0EsGe3Vl2FyW2Zog
sXnwYyVWDR1QS0jYAGqGsRJsQfrRIXGNu3FjuIOv/oz2aPhsIj9w5ftpVwm0YtV1LORz9hTbZWrX
lYUKoVE4oXSUu+/alGBCK3GiON/f1vI14yUy26Q2ACck8zXcOqSxhmrk7ClUwgCVuZnkxmvRybcj
bVtp5iFQkp+3Ra59w4VIvpRblV2jjESB/wWtjJZWjqqFzlQKsqDV0RaiGgBtwzuOCjWnKmAh7scI
7KugwQatlqqdACa/jaf0iN0EJ5yHrWmPnlRkHwzwM94+4WqHZimbiyNr00IYGeETGg5wUoHQepDc
tMBaDEM8K7dC0qZVI1wK5EIJzQy0MY8hsPitsNGug/mzB9t5vpmEY5arn09j+x1gcjSuiOsnKEli
MvWcZ8tLavVUNYmbNv1WcIdrGSIBCDmQVrCwq/N7dqoUl2MbSSw6GjbBIfdQnvylexZoKFo334o4
qVaP9Sruok6LhJTNnAdlHKAcOYOkXiv8ng5uVrwntlyc6vIhF2IUiw6ymeBUQQLOnFBxmuQ5QldL
cHnM6fI+bCmG8yFVGBcKUiVU6UDX4fYndctmjbND6Kt7w3L1H4x6k3pEYNrrRsegiYEdYBlX3MSp
rQ5z0eB48b7fGy8sBGHcrOqLKHBdP+CrIM7CqiJVacK0QwL6uY0Vne4hkZHuhgI3svZ+Anv2z4E4
w7L6Lu+1mh2IbOegc+JQFCmunoRoxGDYCEC55fyUHAZmXbbwwFn+gBlQp4o/mWRyBuPbbZ1gf+mV
SizkcDcWDmGeGyFywhF0hgjvd9qW7Y9YggdFJIa7sHj6N7VloPHKLtka2//XGP2qvULFsbyK2WjC
jw/WpoSAZ0ZWOH42D/q4B3UG8fXY+9Ef2DRGlPg5NkqEe9UrjzMCbB0AfBhZxNIDF2q3spr0EcXX
ygvJq4f4vrLDc2lYX4Y83wAIbnf7o631vd7I4ww5mAvTDIeBGZR839VO+hkQQB45MtBTZWuf6R7T
oX6/wabJe2o8b2RzYXYUtxVqPEwzx++m/lsRRVorn/DN7zPbW/jCtOjleGZjO1n/PU8fW+2xTX7c
vr8V830jgv0JCxHFnI40HnEEyX6e7E/TIAgWV4wXwLdYDtSRySOH54wXY+DKYLcIMlIldEul3wRN
uk1a9cMo93/fR3gjirPfQJrnMZIxqtvG6katg62Jyc533BYQkC0b1LTqFZWJWiRqMGawKZofyLyP
LMHvr8VFsEq4OlMDADmykrefQ6uIXNtQqQvSX6ltFIdu8uPkyxiFQK/qHZH0G3GcgrV1nNm1jeLG
FH4O9V3WIdz8jQlVu/19++LWvALBKgjWvWSs9vBZVma3NdjcrMlrx5ekOk5G5Wmt7ujSXVOI7pB5
GM6P20tZTCUXKt0FRVuOQAJjseVGckKXHsqddmCAMKKq+eXtuSWLU++5r2wKOB3sn/4gZ80H3D/I
Jqw742u9UVzQDBwCN9xrwq7cqp4QFJ7Q7keyd4Wqa8e1WsPD4z59NuEEDsjSx9DWFuyqqDJsOoGX
XfMSS3GcnsRQWGVCK8vT0/2knoxYUKNnpnl9ja/H4bxQrZd2qagBJhRqrXPMbERRpMn3GShbnI5W
j0WRfeyKUPASryUF6KIye1PBI6XziazUyV0SKDjWBc3nxJAKS2CbswxE9OqvuPI3orhnShrGKFJ0
in53eR8HR5tsdVHZbuUjvRHB+Y6C5LWWDSEy1fRkkHuF/r0SvPl9TgmSJAqitMdtmWa87Yf0k4mx
COe2nxCdgVOEvGjnURshg0b5wR6xZiHEFRB9Cc49KF1a5aWKL6HNx7G9VyzPVv8aQwAst0vF4twC
ysUF4MnxKcb8bu5CR4tV9/ZFqaKb4l67aWwwzmnjGFacP0669Nuk/b5J7IMe1RjxscjLZI1gTRsB
UkzhdhOXxv3nkFp+nNvP46B8jnPrV1JW27Gyj2GT7ux8vMfo36arCi8ZQWqvdr3grxb90VzsW2tT
SeIC9yIFyPpjcsASsyAKWOuGLO+er56EplIgfYSMFpvF9UPjDLojucbGdBTXPiIVp54IamStsflG
Jhf0zihkGykzvcGN7lkHxmoAFxdhmRl9zY16SvESWJ4IjnctmXwjlnMqaiBXVpkyNcPMjoZUImKY
caAUEFWw17+bjiIpZvKsK+hus5Jnsx/I5AHywRkAW/vXGNEXg/kjgC8utFpkp2WFB0BWRpdMGUCm
pPSlTuUPKjUVp81FkK5rLyjuzjIAU0RsJJWcicr5IMkTwZF6INIonnZM8YgW0JHYyb+ip6IJPNvK
E/dGHmevoJKbjSnCCdViq6XIuzCl20Sll8rPzWTdjbaoErz+zV4PyNkafEMfaiME5oVRO2qqHXoz
//s+A/jvMNjK2kTKFQS2TkEbXk0YyQOyT660njLHrvGOTaalEMJNthpT39PJitFBrbKdZcZnLRbF
cat39XoOfgm8CEnZTCVESE3l1XH3YLSKoGgtEsHZahdkc0kJbLUj97N5UDJB2LuSaL25Je711+Q6
tfMQn6IpMgyy7ixgiASPbfn19rsjOgb792Vwbagzyv84RmJMuy5r/bYXUR6IRHAxAEoZWO+McRKN
bK30cxz9un2E1QBAx6iySTAtD4jut0eIy642+wkfWyvqAxiEPckyT1lWbm6LWT3GQgxn8F3VkrkI
0EVtdSDQH5Jh+57fR31ZRZcW08XcNclZPaRjgy8RVA/mgGFY0VTo+gFeBXCBEhYVBiltEGHYQ7+r
SHJMCzS7bx9i/Vug0WwzqNWrHbUybHpStPgWyLidUdN3Uq46WR3s/psYTmv7aB4BVQcx6vBMSOf2
hl9OolXr1fsC461sIqcGgCunV7Yy5lmnQUiiPepADaCidGXVxBcCOI0quzg3wx4CpF15qvfNlmSO
9RSfzZ/gnXSBGZE45Cc9C4EEmevgsjNWQfxzMO4l6VrQKSTZRS6j9FZ25j7wdYehxalH8RI5+7n/
LQ49t7f2mcqKjDI5xDGcEVYgHZCRvat4tzgVmELeimmiyo4zphNWcu7zrdb+fWP5ze9zDh8Y61KX
sGNE1b3RnFQRhM6q6QAOAdNYqOBdwUh31KJhPGcoDqb7RAKuw5MqItJd1WhYpYWFAryO/CAIAIMy
EsoIISSiOXkZOegUChwAM4qrj81oTXULmLCo33FfIQuVtGLZmBkA2g1Eiaq0n5FWAgTRmSQRUvWq
almom6iAClHwed5KqyO5pLqCpyXes9p7CwxzxngsCpdX8wHQVaOmoGFRAMWot3KCPpy0QdcRL4e2
UyVbOTuP0cbU1U1Qqw5tHqey28zz3WSeU+lA0TWpdyT93reiDaTrFEGxgaVqIjYzZSw3a5zPUNGx
K0lvq/8Mvh+VHd2yAoe6awTxjVAS5yUm9AftIIIkEPW5oLAC46q1BZ6kEJTtOnR/eyYefDcyGgPY
u0BlY1DZySY+S278om3DXQmCTVHb88oGLsKwQI3aNfiReJWxEGxSYBfoXhg9xW3jkFzEV3NdhuJE
cA+thbU3IAEZoMiq7uTkPsGioPJsNMCyPjY1UvbQUeUvsQg26soWOKncczWUddM3dqPjeTe9gASn
Wh72dSW5WPR7jsvKldvwlEyzQE+u3BYnllNIGS5FkcJJ93TzaGXIg9S9JP31mConhNNFYvbJNMIL
eFm0n4ZnCkgsrXvW48L7y7jirRw+bdX7qtI18Ah49fSJhpojDV+qcRK4SMGN8R3xCiP3VE/woYj1
ZAOkWDF6h0jp5vZRBHp+MbpFYN/OWVplNo6C6thT3oZPlU6/3RYhOgjnFfUmLaU4yvHpI+qXqEyp
arcdzFrwUf6Hf/hjspcK0eIoVd40aaSoOpooqIC5ySbb6vvRrfaFn24LgT6vwczCw75KY6deSGtY
+zEfLLAfbFov7x04PzcC4bAODEJjo2HXCIjB+O/hVHiYhdrlB8kTFReuR7I4ReRcSNeHPV5YuETt
Q+8hU/ZTnx4Zyu5lut4fsPqHTa6d7Ez72Il8YQHsKkTk5HPOBPFaaqPBC46vw/Ctu2Mbhxra2hbw
dRlOsiroF4g0iXMiUiTlstkCCTToADKUak6fBk6gfL+tr9drcdypODcSFFhXkK0EMzVT/ymyeyfS
I6/OpV0wDqnTKuCgKFAoikwb/58+J33wUa/UTapH+9t/icA4L/OtCx3LrdiuUjTbvUHed925twVd
WsF98k37uNC1PA5B0RZl1Bk0w6nVL4Nwnvsqf3l7nTw6VDxIRdymhe6Zg+YUYOyJhs8l1tc0UbtK
dBzO0RBMvs4xQGPAFPI4441RUKqQRDiqIu24VOgXH8XAmh8GU8BOzArN+nOFyfB6x0KeC3vMTjQL
znT6TaTM3R7nZ/JkMIwuNwG6DCJALTirtjcVnRM1h7nDHHOfubd1TnSJnEtJZyvN26wAHoT0VTPv
CEiW6PNtESK15rxGU7dRKw8UCNxpDoKQwVG0QfB4CqIclfcU5WhhFxPcTf8SQtQAkmyFEb/osjhP
EcX9BAJgBByRdKqGj3lySHSBDxA9a/wmgj7IE6CpFR1NBsW3/NTrd+mRAYlnfnonxMW8SszeqhuP
oZGXWpeWJYzVAHq67mKpZGtQbJo2nkE83ZH92gHi8guQpSbRCqBALTT17YsaJUM3TQVAzGWALyad
dSRZv/tPmsdntrKV01hK8b067bEmH0zbv/37An3Q2BEXvmEI1DwbsLLjDTp9VDRZxiY1FjiUTlCA
F7hUjf0dCzkFLUBcrVa6N2E5PRuAyJA5UVi6di39N3egce6gIbQAOZgCDe9O4fhjIHu9fLl9aaJE
iKegwVs7ZzWWuD16z8jl6QbcTkjrwGvpdQK/cJ2ic/rNOQYtKgAdD1wkpKt0J9/RR9PTDvpHZ8Cs
GBsVaXb60yh4ZkWKzXsJLbJyJUeKbKWPkuGPIm0QODs+MZ7MVq61EYaDTSInGTd59dI3jRNiUNfq
eme2nhP78fY3Eyg6P0JhgNw5KbDrCKqn+5jsQtCRSrpAL0QyOH+A8pcaNLUOFPZqbxnbXDkk5L/Z
q85FDLJZFDEIv1Em0eqnuNE8MH7cx2EmqAmKYgad8wtT1hFLKuZ/UhN6TDaFa+5zePFmrx+pp1KB
mouujvMPpkbTzJARwY72Nhg+atO5JJ9ua4DABemcY+gASj4kdql5avyBFF9IeaCg9mhp8d8cEI+Y
XKKIHxgx0mAEQmfNqJ4MOp3zKP9vL4PO+YUybC2q5OB27svHRv5s9E+3r0v0RTgfYBXgtchqJKd1
e5Cijw3ZElM0AsGKpjdCRX4EQtclU20ihPMMQozlo/MuP4LBABs5os7p/yj7/Ul/Da6AK/dlpxsG
omA2Q9Xv5125y/aFV27D7e2LW49/sImpylgvBcYNZ6P4B6zZUxkVCsOxfuiu4oy74DSlWOMosEkl
GqBfddYLcbyphoD1SicogqI/VfanyBAo2nrhYCGAs00ZjPVyCYyIy5xi+CX35h2Ce+TsdFu4GvpH
Tr3rXUYqNt8lLbLo6giGmlAQQYiOyZmvNISylNIS9U2j3Ez2uG2oItBH4UlZrLmIUvK5NYGEgViy
2dgHEzuXEzZ5U2CwPNE7UFEpgPyPD2BwtMBPKVbR9ROaumFizA+s4LyGynaO/EJHNqhvSP/LKr8J
FHPVpI1XAdz7VDQ6HXQbmVJSO/FpxvaA7uYoq/4faVe2XDeOZL+IEdwJvnK7q3bJluqFYVk2930B
ya+fA/V0iYJYFzOu6KjoB0XcNMDMRCJx8hyHnEtILB2ZqFLoU1Fu3w69lV0uIOJ8qYshG3WvHBx6
D04kN3Fq7VBXu4o8vgkWyb7Rl5yyMsaFQ6d1gFan6IMnv2c3fZQc1lbTFochNNFf6h5lJwGfNOZo
RO/Q/xD4H/vLBUpo6WlsRKzffy4hNIMnQbc/QsvUTZnGo+CYEXkLFw91rCbLgocdT9VBlp6hddiJ
GAM3T8zVVnLhYADeoOsJig1zNnzg+otMDWTJk9JXwTdjjnfpm3FnGTgv9MqC7MX74w8g+F4Ichgn
B+9FCXX4+OmyOVEYcCdbNio0s2ssq6zvKhtgqsehF3wcwc7xB5vZlEsHkVTdG6sm6OKkdADb2RuJ
dtVn6MhdXs92U/XjO/FHmz1qTWNIiC/yl+yqbhmkN8OuPes+CHy8zqtGp/N0PKWlV5qfHsWwQoEr
GlxeSUdjtvuKdf2yn2rs18uzYIHsJf2Cf/C0XyOl9lLXuAMxJinVZzhy8CvssbxDA7ZMfY++Mahb
Fx83/T0V4SUE/mJwGaVZ8kyZugz8pmp7X1DqKVZ+3ReToOb+OvzPbnqrz8ilj7EC00Cqwk79DCpw
rHDag7UEtQPa09OR3i4uiH7ehwPCH813kSLb9kVzZZ5LKKAHbVMMUuMruuWhrBz7pj/UNyF6KMrR
ukobbC8aODspuPxxBfmaRznp+WKP9kB1Ty52cpk5cvgr1U5LGTumIVJ1FX1JPs8AeyTrI5YoJX8V
xsOsd06V311ez/bVabWPXHrJaVtirBYtm8a3sIVMtzBz9ZvFBQMIiiMRd5fIHk/eBSyPOUsWkud8
HM+MTDH2yFtyTt5SNL5CH8p3lxco+GA8qUrYEInOLNtQ/TkroW6NAjDqLIg/BXQUGWNf5ELkm1xq
KaRMK/sc3RyC+VdlPskhHi+VRzr4sXlb278vL00RmeMqlb6AKIoSFSjdqUkdtZMfMOJ+BL+dD4WI
o5TZJ9B7H+S5+q5Vw402kdYZ7e6KRIOvR+obqKnupb67NewFoi79/vK/TuC9JpeHqEF1OVR03evJ
ayhZjjq6WS8s1gRHF8/kkkVapcctkvkY2Pvy3B/oDrxiL3hC6lN0uTDJgwd3R91nneDMFDoyl4AK
JQR+KIdaKj3qx84xTok/hm5y7n1UUE77q029yxsqtMgVOEVuyDQDHsWzHtqzETQgIyr3mOZGyVZ4
rEr8l/a4/KPmii1pS8zqHCWwA3aHkjBYre2kXe53ryJ7/3Cf+bsg5bXa5cpWmkzB1ZB14hufTWCV
QXWV7cxz6JUg+Ih2TCg+9xWcnNbt9AK4jcBpBe7E67gXRq7PVg1xX8PYT+WhjW5kPAmINlaQkyzu
6mT1tFMbCw1ZoLGSH+N5wHyb+hijm31g4xQQ8nAkDDjM3//fLACfz2yLy08DFAox4pYYXt4Qt1jy
w9RrARj5BLv4lWGKs8MlJp3k6kIy1Ab5obnuz4wBoNkRLwyKK9udnydf2Y1+yxieYid+any6twSX
Y0GR965wtbob221EM5oh+xi6L9PHQjSAK8huFlf9zARahXQBpZKZFp60mOfGeqN9LegiiNyRyzFK
0fVmiDrHy05JlDozJs3RuNAFpdzX2R7uc3GJhc7QUmk6+COQSTlU0+oA/nigPy03d1i8RYFoqE4U
AVxq0fqGaPGM9lZsPQ3ZKQvvu+g+6/eg2xac/19nSbnFcQXOSACeyySWNXu3Puh+KDnG/biXa1yw
58A+sotGcqMc6F505xX4CC9S3DeVZpQNsD+atY/oXSrvJU2A2Nh+2/ko33jJzAHiKnUYoX/wH1BO
7pkvyq45gGQjECrTsuxwobohXPYYy7xhe83EJSegYTJ/2kPiGucPGOLEfL+i3eNySDdD3QhMH3i1
spPUrbtoj/nnN2OynSFpfit67lCS/ZbD7iqxwVcUq3cxJrvnMLtvZojw1aX5MJSJjxmXK3WSTrn1
C+PRjaOPJhMhjCEuY+XHQemCSSWyA67ylwGcvB74h5yMgPKIFvdxDYr0/M2i0Y+kS681W/F7Q9pN
0vDWEdAiNTkYTozwAap3x74H4rTBYHk3dL4dJv+yG8brJzfJZNhliLo5PeS3ZAfl61170nt3DkJc
s9AJc+mp/PnvKgCe7IKM1TSTEQVm588QH8kDCcXzFQ2YyrZxsF5EJYDom3P5rg7nzAx1vLtCnMjT
o+oqznB2qNb95XUJDgfC5bsEsJ9UK/FcNBfSCepq/kLl3WUTopVwCa6LFSxDQeaWl4NS3EUGFHUW
wTJENrjMVmqVScwJ8djrv5rxqiJP0SLwAMFO8UNiVpjU1WKy1yHtiDErJ9dECjDbiwARJVQJbBOo
biSd1UHdUrtsUjCfeNX0IsWPpDlOdelc/hjbq/jbBo8npTW1RlBu4o674Nkmlb3cVoPLJv6hOP+w
wdV0YwqdgKXDTkHo910cJfLt6w6RkqP3DgpLQYn1D4n/wx6XjOcuzwtw0SA9kshV4pMRU2h67OXk
Xn4Jrae+clX5zhSxQGyf2x9WuaSsWr21GGDU9MqocOccDYnitdaD3NB2Uf4s2FK2hK/nzYcx9llX
rrHEklEvGc7PkTEHgVws2smHziMO4+xYRP3w7Vrrwxpz1LW1ZZSyMESjIFSPevbTLF+M6GERkQv/
w+vChxkuxSk28F9gdsF3G56iARMZDXSVfhr5bm6v1OVVto9TLshFQt/k8t2odDWKICyt88Nd6Skn
PKIY1zQYzpGLHpZ1EFZdgqh+71ysNlOXwDIctWiBJsN9XFyp2u9QJGjylaLovbD72Ekuc4Csylb7
HieiepfghejARJa0ACKvbrErT+BS/6Eeqmdp939RJxKsj0eOtvMcNTEELEFZSPZtYvpRmAcLpk8u
h4DIDJdU5t5smgE4DU8dC6dLb4v6qpwEdwyRDS6R1GQo5y7Erdsy7+v+12T7S/V0eRn/cMH4+1O9
3/xX7pAsWi7X0OV7ryOiU7OTDXdytSNT3hqcyrdehEP8gnDmYaRVLAPXoOMCqN6Vh+TEYKT6m9z6
PRhkqoDu4TLRq3jKbnM3wb+rEt3SdJuffyfpLCWLgptvmT1F3V+y8YuKqFU3c/DKBFdazFpiZIvR
ous33C/1US7vSzl3FqitW/m94MOxfP4lBa9scTGW4tAOowTLGZ9bcKyO39XSHYLlfdhJ3s+VJwsu
NJtH9YdB/s40hmU+1gu8EaLKztBQp9FElfTmsbIywQVVNva0zXsABBhFgR1Ex8Q1bxhnvbyPxIA4
kTUuvMhoxKAVAr54DKI9/Ys17foa92o25invR5EAl8A5CHdAowyJ26XFHFBS/zKTwU3m78V8byuH
OBVMaIi+FHc6S8VYN5MMlDGKjyw5E1mkayAIJf7yMUxFVcs1IjhVflbJSZ6/KYkAObidmFa+wJ3G
JB1JVySA9rGWY3nLDo9st1zjEQnq1OQ134nerUTfhzuKS2QOTVIxrAMNth9217aOlEx+NxW7qhkd
2daCyxG8/ZXA74hUB5ZRnW3yKvNOphWD6QPlRgOBNOOWCOFD21/pwwC3g4lSz6NRvQOVRo/RglXX
mlft8IgbGDMwRJov3eqLc3lVIqPcLqZDSauUhBARp6DhDzEwbU5+MywC99g0gz4sI17coI2TJFAu
hhrexqjk68mtVvqkFUTR5jG1MsFFUZEOUwRmNR1sCR1Ec14qTGXXd2Uqok4SLYX9feUHRNa6vhmR
yOPmcdGeiH1sk/+3Vh4ryFZr4Vxh0eO5H1inrWi+lQpeviJ3GH7/wZdf2eC+vF7VWp9jCNgzAOrM
52/jAmIzSfBRtgvmlRXuiAVQXqtLG/XKFChMFSEYHRCYYKyZOGbACDoE/syO0S/H7Moed8wCMx3S
0USB/t9xChow8tLQ/5PN00z8z8YYNd8stOY01fIWsVpG1+ZUO2mx79HwvWxkM8NBMPO/RrgDL5py
0JOCpheX7KdS6x0F8rQLVJg1oIxDgTdsZreVLe60a0qoRYPKDy/kw25W3kLx++J23HyshovPPs9i
Ghrvd1At0H8wdB2WszMdNUjOTDp23qPwuryDIptcrCZlV0XmjFZCouHhuAE7v7YEgyF6hhKZ4cLV
aLpOltkM+zxdSZXkmqC7wHH+79bCxetEm0EbZqRQCfVj8thO3pAJLjAih+OCVTVlWlgpBnji4bsq
B4XpS1nsQHrGrOm//DJcnA5hFrWdBMicZD4t8r1a31kiOpLtr2LJlqqZIG/hifEXcAEa44gDW50H
l8TtodBSR+9FdeL7KM7XlPO3HR7zZUUz6TrQ5XvUrK6SuAvKRD7qg+mRGsQKlbIzK+XUVdN1XUHV
Q6JuXbV+2EAFaaZBFJq1a0fDrg/jq8hYjlBsdwYTmk957WSW+lpm8uyFIAGUMwiyg18FuQZaAqOi
eJadoHOO4fi8IpprFXXQSPP9Za/bxDbiyGY6gdhJcMp+Pu7SugRdBYQ9vdmd3e4691LP9uMfjMZN
8pQ/KBNWxvgJMlySoiFJUKiSNmiNK606WaLRy61EtzbB3VkgQgrV+RbHdy9V+7jsglnV/ct7tmlC
U8GfjrMBhLJcpM6Ah2iphayz0KBNFCcWqr9vuba6ssAF6gyqM32Z8WaaG9E+NX/k6nCIpMfLy1BE
VrhPr9CxDjWGZ+89gE4wYae8mrfDS3rd+hjdwVMzLRzRQ8lWClqtjJ8QUuisq5SyUZrlNjNLxy4e
k0532jD37PhNsECWl/nIXRvjfGHpVUCa2J3FAOhtfB69+i0Pql19CksnvkZPNvclz3gx/51/6Ny5
3iwm4E0L2m1j51H7zRxEhPSbVdd6YdxprneJPJc9wBfRt3eCgWP9+tN0zjEU7B7+ZAxhbYtFw6oe
pnPTYJqDJYjqx9D6aingjWO+fOkjMS9d/T5eDs18YS9Zkzk5qo6OUwegW1E8FFnu1QPuy0b4U+AY
2zYNHfqGqi5/YYOmEKGHiAtOp/qZqVoNO+l6kBzg3QDLxDwrtL/x1B25GXS1pheBbfZtvq73wzZX
TFiZlC/Uwj2mx9S2FUCN6SUBWgfkEIARRt4iQtq987BdMsilK50SZZEAw3jvaUsBzH5DqO9fmRRQ
6oGO9Jjtwn36gziEPVeCNbp5EAtPbCebj2VzKa3QITwxjlh2ZT5D8dLp9Rfjj97dmZzMf78rl9Ha
SbbGPMZbonIDPLELtNDVf7gv2muAF3aXvyT7sQv7yr+V2XYc5faAt9H8wPRjkl12MHEVEQ04CTaO
Z1+JI3UqzLFGE7PKHTQpoAMEP7Ua7/JqtguBj717//sqDhViZyhwsHf6ToNXVrvJhhwO9YBMvjIO
hSW4/Gw+76y+1XuOW9lr8ZSZlgpyGKRBQCVX7GogvSEQLmS+Fn0nLoGlACRQmQCcJx8Zd1wLgm3F
F3Nuib4Tl8dKqyzskiLMmvotq11t+ksW6cZun2cExGHEtpjozudUaUWmUUK3mh2eyuswmNfJYn8z
k+JatkTT1iJT3KZFVpuWGB0HwnB8mqCk3kwPNViSykoQROx3vgbRx5K4XUuWLixmDV7XGr4RnqRM
0CXf/iofv89lW0JMOlQtMn28BAywQnt/TqnAl7ePkw8jXIbtib7UJB7w/NpcldZfKRg/ovR1Hp6j
MPHL6VkQqaI1cakUinR1FdMJ5DOa7IAB5DjX+bOUmW9T0UOpI9zTWTtWbe8bdu+qeXOtkdCZgNiR
c9k3/ujpDbqGf3sll3QbqU56ywS8N0RiGjAKpur7aLHdf7dq/r2jM3BrWgpUjp3PpigY+wQ0OD39
wJQOUqe/Kt1C1AvchGeu1sb3gRI1UhZi45FA3bFCiwF7ZwwOTq/tPukxm0I9471KqPaVV+6GyGle
he9z2wXD3/vLg8ma0iQYCkNjBQ2o4p5NL1qpS2/ftcNOzYN0EBE3byfMD4NcmqkldTBURpOTlYlD
8u9UagA/reBqd1Z7MqjXhC+CjyuIIB6zpdipHCmsXTDfzW5/xvO04hZXbBoI3ZYz9TS3ecghJVv+
MkSm2SXgQgbiH0/mGW9cKSP7YHJI0N/yeoeh4dlEqAjLKUiqhEtGejeOSQt5cY+Q6pRjR5cZhD25
7WkkjgTxIkgSPHKrq1FYhxpsDUp0jBvl0JqyV3e5oGwQmeFykVSDF7RTZs0r0vnVaE6JjQZcqIj4
9P7hxvPhk3ySyeSyGXvcucefg28E2im5ir9Lrn1lAZY6vIoeVzchE6vA5+FcfWNHJKvfn7vIrqbO
FICmGUyaznRiVG75dQ1ZnM6bvuV+fiULmjKCQ5FnA0+lkTSlagAUHpPdlCzHGIxYlyNuc4RgvUD1
cy1RE9sIdYq38fhswvGzY/qoBfOv4krbE6/xTKc7MOB5cwP5x/KbBnbfJBA9iQnigWcpVSoFzdtJ
RckpfTeKZ7U5NMtDpP64vFSR79hcLaPKU1qMbJCKgXqa47LPgWI9yTejT4JyF/8q/6T5ud5bFjSr
0lYJyzarFEnzSDgfp2F8G3JgQVP9m2BhIj/h8smY1DVVZvS6YCUIf0M/wI2eelD9mUF22+/ynQh1
KtxKrtIxa0Uypol117wBm1kdw0PzTJwQ5H6JlwtZrUQL5LKLIk80g3YyWrx1fE/U8LQsf8IypkJc
1DCIpVhfJHjCVpPCusXtQJqsXSqBmrum+zAr/cvfatPVV2b4cKOjFA8LeF3s6IdMz3Z+F6Wpm2hP
l81sbtjKDHd0ZxFJpExJ0Ku2O7foqh+tNTxfNrHdNlzZ4MKpjRUQtc6oiciTDjKFAT3qneQv94rh
6EERkIBRYfwR6HD9nbiYstShGKoGQTwBT5nUp1y2fKDm7PDt8vJEO8jF1NCnadbhpuAN5Dq2HzUR
r5nIEfgIigvTICNLRpDLWTBxp1vjjWq2rlZRgc9tTj2u94wLH7zJj2kPRRVPqXvg/kzJKwbcAiCS
qWGQxVVa1Y3i8gXCaDdGOrvmYAeJlbhyXbljUxwGK/QyK35iN865EaFiRBvBnejtqNaFtMBVFWuf
vuXDbTn5kUilSPA1+bebRArLwmSt2BBvj526BH2RCOanmON9qR8/woEf0s+SrjTsBJGtGZoTRsRJ
w2+QX/qTcm5lhcsfkb0opZyhSxqOYO8apEA18F+eBpe9n3nEpcVw+aOgtdQ3DeuYQ93XHeL6nFAD
dwD1B7jKTkM+eEo2CZYmssnlE6XWWrktkYE7qTtaVTc4ozY5RJljp5ObF0xde+00eJcXun2SGbah
gSFMhpAioyZYndF2gnkNNRo0b1Gc+lD4S49p7t4xWoexZ9boxIoY3zZ9cWWRe43IIygTYggJcyn5
OSI3WftdsKTNiFoZ4H2E1lB97vDxWGc52S8nDI170wmgPUdxzf37sO2T6E7D8tUXj1kZ5TzGliYo
jQ0gt6lAAJg+h8tplu7V5bqQRY1skZ9wJ0Bly81EohBDVX3XOHKXOoVkB6U5HLRw8DsdRUhoCXyT
JaEvq1uFHdvylZeUZtPqVon8x4D1TOCKTfSkkNK6/Ok2XWNlhjsU6JRDrM1AC8XQcmdkimk/LxvY
dA0QyNsKaOSNL/pZWlZ0XdEucI2hcTLzUe9e4v4et1HBfm2H1YchviluaKNWjAO6NC0KxPeWyRMo
llzpDpqG0AUT3tM23W9ljwuqSGoWvcAZCFjiO9OYM1xVv2xff8l/jxgvLwCblh5RmIomFrfb5SvD
XLBZpCgrtcaOzkBN6359E/mgvpwAhiz97EEkgbJ9yPz9/d63feWHbTgNFbWQ/ivyXOSvQ/9sJ6Jm
l3BJzEtXRnojMUhVwAv7YPCZsMF0il87TwVdbXRj/9Gx+bEiLpqjMIwkzBWC6DA+qMnoRIlnt7XA
Hbfj6sMIF76FRhS7TOEdFb3JlxuTPP6rsHqfqF3tWBhKdZM3OLrSHsWo7MjSN3spPal4vWxH+Gm4
Sk6TaFR2wHB4+dl2dBd9iBgvd9kh3pNXMe+P0BxXm9VzqhedjI+j7iDdjenV+n0aQAXxiFiwW/CR
+AmRQZvtsYtgjC6A9f4ehY4tCB6eXNwgtdFOMzZvGOtAm+xdJWFWMpQETw2qIBfx9OLlAo4wKrE3
E5f6yzMbIEqD6Km5VhzWqSZv6B153bn0Z2dv3So+hP4yJ/XDe2FyEqR7fopEK/E4aUrwe8adHP4u
veZX6Fn+dMc6m9KxdrMH61ZIICPaZy5/xGkcmmRGSwl8Ak5mV+cly3yIqfqXg2G7Dvg7qHndMaBx
585MMKNYG76s7uPmMCgndb7u5/s4E10g3kP4awXwYY1LISOVMgi2EvTizqwDWKKgKoPIB4orO9T+
4PXX8t64HVJXhCIR7SZXE1hxKkvKiCZSb+aOFhvIkFDbIrZ3eTdFZrjMQhT6vxBKaTzmHcBry1GJ
B0Ee3vZHW4VSlAKpJX7WR9JTRS6XkWE89hoNskF2wu6QD5VzeTHbEfhhh1tMSAtCpAggA7TZnS4+
yoPtRODyoeCuTFuBH27unKGapmbZGmSw2N9XyV9JkwlNPtwt4+yshr+SJcjsl8vrEZngnM8s51jT
VdaMSK6ieXR75bmU/gSMDubSv9fBOZrUt+BVXHDsW/adNfxKTU9JRK/9mx9mZYP7MGh6QFOrBPkC
qz/D+HbpArk4T4uTxSKKjk1fW5nizq7QzJQ4pnhRno9kB5JWFO3VLgKdwaF4tkDmHR/jpzlyFtEj
8HZf7MMw32sgdpxQZBb03tz/wOkguOWCYsmz3fi6OzBQkSLwj82jc2WSq36LrIU++4KTDRKMpfoo
5wLAsOj3uSI3U3stU1W8ukRNFjR5dajbXtCdF3gGTwFIMbfZhBRLmOhDUfltF/pJGCzhsY9FLHGb
k+ArT+cJ/+aeRHHYID2M87eqO4cqaG1ld4ruOqbAd87aA0Qmq/Hb5SAWmuUSRdE3c5GmaDXMRyVg
1VS4rw5MvSASMlGJPhiXMEg8p8YYAoQy6vf2AonrWeBx26XhyuW4bAE4UoLXFJs9psy+jWnRcb9c
T+AQ7HdN74gqGdF6uLzRddSMB9aNBUVcFH9rhKNzqiBdGFy6sBZN17Mcr+tdof+sQxtkdOYtodaj
XdNTVfT7sp+8Nm5fZTyIy9Q6ydpwVzSFW+qRv5Tmeczl2WlJ7lrGdNdrqLLq0UGnukf3SnqrcPRE
kBVty8UPc1V0wREcEDxHYNL3ulaDftSbmpuFZt6IUaVc/RPmiVXc8MyAkDwuwyLBKFFFFMcmKTgk
K+VYlMPT5Uhhe/2l1vrwLZ4UUB3TSEW/BelMe6zKp368TqRDTn/U+Wtnf1eEcEGWHi/Z0z6f4G1H
p2HocCrNx+S+BjJ4vqkOkZv/H6hUBWmO5/iLrTHtFgwxeLHeOnWT3HZpvqsb29esezkRMTQIwobn
+rNLaZpnicItRvultDGuO4ompEQL4jINYEV52DW47LRh77BUkw6/8vmmW05pIeoQi7ycyzlmRIc0
Ywi+xrou1dYr6Ys+L4IadRsnu/I+LteElTLWUYl7RVKRUxbL12FuBhI2boZWNp3B4jHNgV4WLgmh
YVmC57rXb1JaHYcF8/F1epr0+Weq2Ie4xlzDpLoks69UvT+V+vAQD7gKmsNZS0XQCNHmcAnMkDqQ
58h4kqX1tTFcj8DsLMLCWlTc8HR/Aykivchwo5T2Pbgj2BWIEZLG3ycXLCNuBcSwSG9KsDCLK26U
RbG0UEfvNdK66xiMcUsOYqWJiApGVsRcyAI81V+L+Z6mZFpu9G4Mwl2BA1p/Q0kPUv9yJ0LzCsKG
h3BSXUsSIwTQSbavW2txGoAq0+pbVN6Bo8u/nE7/4aMx/VfLtGSb7xp2Zb/MyYAYTQ+A2LrK98KF
oA2m+AcAqtDMCUJ3FNUHLEq+7ubf7yo87kjqilDpVdjsA0bqjC/mTbLT7aDgDdA3sAnzWd03wC1e
51ciTsptj/mwzUVwiq2VyrrF4AXIymjSBqGK/49FiLzt7Pphhou4BjRysdHgG479aay+4xlTcI3d
ajrouFNisk0jeFuxubq7V6wh6sNFwVVCCTpfO3R+f8a4ikdeIIAVjO07ldz8XfQOsVEMfbLLHYhF
k4RkMWN078ed2t8Mw4Eah177ftkvN/bvkxX299XFWbOLDswfquKpw1NtB5Mk+P2td+9PBpifrAyo
vRz1UCFSMB4z/E5vO9zCYm+xHPYSZh3lAIQStbuvn0QTARv+98kudyZGiWKPdVciuLtz3J/aETMl
najk2+Lz/mSFOw0tXGJoo84KRq4h7uAlx/GUB6G3XIMR/jF1Yt86RDfC5t5W4f/JLBdcSjVB/yS1
8KZ4jq6NQNlL7nxr7EARBj1REdBo20VMxbA1qH8j1D5/QXmJSjAW2TCW3IfJqxyL0tT2p/owwPlg
CZozVY0yIIt24Q6beBd7yRWmyh2mBVLcxE+S9wd3GZ3pcUMEW7Z0k3BpgxpNag9zjeo2Ocg4oS35
+XJcbaReGLBtGd0oyPB9aYxWlkQrA410sMc59vTNwPR9S+8IhiuKIGlEWghbGMlP9jh3x7iyvYwp
0Fm99x9CixTCmi6DZhuWY4G2aPYm+AdQu2CZdzqRj2x+QkPTMMOlsnkIzkd0PIpINYmgYmGcrOZ7
XN8aQtYT9hvcaQZlXdMCPb6sEoW/+RQ0HuosNZCqdvUB5fR+SB0wZrMLfOVJB6V0RQO5GwXCJ4tc
6tdIZDeLVrCn4G8Z8av03GKO1TpVRMT1t71/H2vj9m8CebNmZpXqZV0K4CUml1o7UJRQMN+3Gcqr
LeQirR7AvY5+ASYwptizyHwj6YagTbX16vxp09hSVwm/NlIpmfEODE9EhwXaRXlQuO2+g4ZE5SWx
YxwuR5po6zjPL9JRtzMLW1d140lquyDXoDtnhdrdZTvbuX61eVyuj9t5nEArxR5ymAKIiRnt2a+D
ac9A6sZvQCCg3CAKrM08sjLKZfq4Uw1qK9jNLowA7pMwlhmOnq3p7hjOflsWh4wk3uWVinaUS46Y
sjC1cTEVryBerPwgqjPof102sVncfCyLv8Jo4ayQirHgTaAY1YwrQm4iPKeqD5fNbK7ElDGDrlim
afAD9bIatRXVR4zvp+fUPGrKbtb2l028X0m+pKUPG/wcvdU3UtFrOa6qRfmQWG2QpoZvpgueE6M8
cjuJHtVoCRSt/UU0ydegYORImqk6SjR6BA0tKx1dLbL9DMMHVpwxeUbDMZpBd+0m3Cm4xVeT/lSb
9Jia5BYMQrejVdxW488E7nhQU/mQyJIbWsZLLGcvQzgEZd25PenvUlv5DW2h7yYBg2gch7Gbdi9V
npzzpHatHpjyKYxxTlBn6GQH4K/Io23rWUa110fZNS16ivBTVpiibIvTx3QaXK2NAUKPBoyLj7Vv
N+hDl0AnVANQk7XuYl7lUJvfK9I8kSI+qkrx1GW1nysF4Iu904ejICw3PclWFNDW6QoQNXxUZoDI
FXOPm6lyp6WB3QfUdtpYkGS2z9eVGS4OlQJMqaU2MzwG2cVu4Ucn9vxoudGTCvp7vHveMPp76Sy9
EP+yh21nVBv4FlwbQXLAk83a0SxrSzSwGwi0pWF7eR1xfau/hU7rglNUBO7ajJoPezxuqGtCydQX
YBs78LE2OgTAoQtC6y64vK7tL/f3svhh2saoAM1scJ7T7BgBzSVhzsH8K0kFDiJaDXeIh51uLahe
MQuaxO68FD8pHN8cGwGGZvNoXW0ad4JrVE50zeoUL8u+F9rDqIvYndi/80ueWRngzm7oO8R9D7EJ
Lz6wafFpH53L9wo59iOh4M32pkEKBGwuhICw/PMhLg1toio16jlw+FjSs9UF5vx6+fOLTHARpaE6
b9IaUqGLNAR5WoMupr3XjEmwb5teBlon3ULs6KhNP68kbWfcbtUOlVWmOktzbKYGHOpXdiJAnGwu
Z2WHWw6pTKXXK9iJphCEMpBWGe5HU8DZsqVCBnpOGZKXso0S+J0fZ1VcLdISxSSUFKQhJYhR3S8B
KO1PnZvcmSnmxJOd+WDv6mNpeMlDu7NSRyQltZ2NVv8Ezg8jkyoYD9QV8DV0PhiO0X1sT9bT5E4+
SKNvRHNJm3G1Msf2fbXi2gzNcW7giUTBrNBV2Au+29ZYqW4TmaiWrNimxTPIEGsioKVuMMh9I91c
AZG5b+5l3UFr+Y0GMxM02TeHxK0O8Qm3J9fSnMtxsH2ZX/0DOM+JJbmguY3L/Bh0kMJc9tMdAwn3
GHoUA7y2+pCflssVd+No1lKh9YqnYy4eLHHkdnJM3LVfztod2qwg/RbhJTcj8GN9PM1MElE8WxOU
k1l5q+IyXLdOhXtbtPxJQiGWiYF8fEbwRn72FNkggxnJ2MeWgl8AcORKBqEGEaKQ2O98ScQrO1wA
xIbVVj1l5xYagqynWrnJLg4UCAwVQXgv6lJvJpaVOS4AWpRPY59PTPBahWQp8eXc2BlF4192Q5EZ
9hXXcRbh1qQZ+EpS/tcwjmCxfaGoYS8b2W6mrhbDZWNk/EqbZLR68jPZLYccyUO/lRbnJ4ivr2VA
/fOr5TZ/EnWJt+9uK7tcjIHFK57yhd3dBmfBR8uAyWfSoVRxRl/2jKv4npEszSIMNlvPJV/hoq2b
5jRrWjRx5z45Ufucsqtp/lCok5dCleLy7gqM8VP55kwXu+0bVAh25pAwxjWjcrT0lOpvhhlctiVw
F34Yf7EnvHMUaKApyVI6fYz2Y2vihW18vGxn+7hZFd7cy1PXD90S4yLjJd/6cx0kxwLz9gzajRPd
q6/+qOu+Mqd+DoMuseZ5qhHcVf69kb5J1mNEUicZRGOp7MN/cYyVHS5ZgVGsiOwW4TYf2TBDf9IA
hxLz4myeniszXK4iLWo4ENmhXmj2SnrVVyIO0O3Ta2WBS09WQ6sStzPFC6+Y2Epy7E8/jR0kZ67E
WOhNB1/Z4nIUtJVrWveIplyzv8lWvF8spXSkNnKtNr6e4kIUvlv5CpSjYHhTiamaqL4/u8M8hgaN
3uPXrc/RHrn+CpJuN5I7ndBouh4B4a08IChlUSxvxNcnw9xSwcMW02qmeOO1nxZ9R7VvuUhsjP0E
54IwoROLEM000An/vLaEhpOdEpabQDZfPNpt7GroTSR/ogjKeFtBlEcUGfyQXAj3bNgmChFTAAl3
9NE2gly6v5wmtrfrwwQXtnVUZ5BumFBDxd6sK04BoaRRSPXGfuXLjqGVZMgW+R/Srmu3cuTafhEB
ZrJeGU9Uljq8EK3uGeac+fV3ldrThypxTl3LBjywYeNsFWun2mEtFZiDjDcvB2PKTMw1v41yL6Bn
X77Q1IkyKIePvMR383ouwtgRRmmaiZbKuJ5yAVPsvuh/NeHjEPvXP9yGg9BA3PHPkdiNSUWZFTIt
JqpXof4cGtkuLSfnuogtuHLI0CRTN7DuhJHj94o2mfEw1G9rtq56kJHgErDaL/d4hQOVWNs3Dm8P
bvtQF4FMtO/HQpPKEEVTCRBr/V017Tgn2kgB352IUYSmMnOxnMZ/KjI0BUx9ENC+tYJjPocZRx67
loGy11CXIZqoo/1GPg0Ws8jJ7dop9+aOPxix9SZan4/d0tCFbGqiHLCnCQBtKFJD7tb4d+IBTRoU
yWC5+vofmAE7QRk88XkJ2/YNwufKhiLBQzF+twyacVEn1IcFYA2AEzXudItzh5suAzr5jwjGw46F
EZAihssQ6WKG/NJiMSS3Keig/Dh/pTTX8xduKY+6uo8e5CKUMYUqT4Mpp67wjdMGRRxhdtKT6MEJ
76LS4xxx219dpDF2kBKzE9FaRZKBGh5e6nRPKQR2EGCgKT0iz2NtR8vVJ2XMYsbTTJeKAS+w/1Dt
YWcd9GulrYMhna6ukX1iRwdeM5ce48pHZdeHgzquAHwuQltpRTr6ISnfaZXHJA9i5Oo8gieO3rCA
MBkZisUsUIIxJ33fz7nXJOMNYgXHMW+VelDslfFsRfUDxSsmPI9BPQmmBv1UfTmzepdWeiJgXpl7
4bnD8pJ0mB1gLO8iq7Fka9xxaaE3AxB2KYiqo+uvsU6gb6IyKiQEoFjc4zEN+Kc8trru23Ul3bR0
9IwVgBNhwobtxC9ZTbDKjvGaJcSr9i7TOCUzzu+zypENYxzVcgDmwTKyguKJpJ8RAP4LXdcxJCSz
3OqtMHUxep7oluXgh23Bq5xLzvVvtJVka5gk+CODMeRgibEUAk8JeEuQnXt4DLlaiAU9K9qlXvKc
f7kub/OboZWPgScDJVO2m99mQd+1YiM7eZwfgDHiyTMv+dy0opUI+iesyg1JOSgEwP7IbzNPR2Nq
FmxD4CZsm3FTlXVDBQ4pEPeZzDNcUuC70qJGhQ3o2UXHZiffxTbxQ7uxxx2P3m7zu6H5reoq0YFk
wHh3uWqqnkyordUZpkpcg1f+3bTI1e8zaqD3uoAaMx4FYRxY0ZjvhiB2jCL4VZPYva4Cmz4VDVNT
VsHwoLJTy+UkpNOU4X0vzFgrEHRHA3PoAIYUUtgipk2Lh+vytuqSmghKWOQyqorHAuPu0AkwQ7E3
MSd2I91W+whzYmCH/znZqhc9NHbq8Wuhm9e1EsnoYJNWxiALKC1PvU+Er4v6GTNa/T61gZWOy2E1
x3MAq621L2F/SOKX69+MhtMPcW/1+1RdVr/ftrWkdzG0m6LltX7qK77q8dnFt1WBmOAdkwwii6wR
EfxN2JtBOzDKnSXu78xeCexWiXZBmFtlVL9E/TBx9G9bH3QFYCAgqDU0llYdSGuymhmYrDOfe/f7
AvQMKMQ3E8PA6V37mPmdxyu0Uuv88DkvEj/MJMx9JuQaUATMcfaU2BGU3EprzZqqu+AzM2+auBLG
fNRZzEIj0pFhq35woDk9urq7wZL87IbuBecO8Bl4NYWtWto7oTRfXCkM6IeMXBGgMK1b/sA/z6aj
nI2bcN87gITwg0/ss76Tx9g05i0lLCAghdGSU1f7VbrTa/+6DWznnGjd6JjPpRN9jJEFLcYHY4LK
bufpB+lniLJu4EgP8QlU4MAWTtzxiOfDLW8uZ9N3rMQytpdJYhA0DaJ+1O16w49z3hjV5kthJYCJ
JctI+hj1Vfrk+z3QFx7k/Rsx1f5Tj62VKCas5LPaRoCjRf5c1M9Ku1hzPnK6sNvmvJLBPA3EYdEC
o8eYBiaoPdmVdpSJO/JCv/nbRAI7nBWBu7C2nTZdhLKDDCLWT7FTjdcWcBXvA7/3KWC3Vbmyp55i
j7eFw1EJdp5BnotJLlNE/zlqrFh/NVKOrlNV/uCgVsdhzFfPySQFlKWxLlwJSWaZmdacLc51i9qM
KispjNHOxlLHmoKEmeaaNKqke9VLDrz5bJ4YJviO8iBhn/DtedOhD0TRfMBz4vPEbKZMq9Mw7qES
hioe6fychl4B8eRSs6vMX0LDuv7Vtp9rK0GMQ9Cw3QU2FfihugF8VR4Bfr4RD3nZ305Sei83zbko
QyyNE6fQllMjo3goGtatYtxUyTkHkx7+L64QRvelGPlVkh7DRuTE1Lcy0TUFYnzKFEpxLr89lE/D
G9bonAHAJHPyZ6xFY+basM3H6gdQlL36tjjzXOa2+mKGHGVaBTk5o1ihkGSGOMKjKeTQZbdRJ1vg
s7Cv38P2fRtA75KBIYli4/sQV7ZR1ejg1nPSPLQU8mBO30LpBYDgnPvmyWFsMSlKvDZqAGApSuaJ
pWED5PF2UYQjyZRf/9uRmO8mzoY0kBmTJX17mqQHDOLZBIm4SjhH+hd3efl2jEnWI0J118JdUj63
zAE6gODOd8a95KaeGVoGbzNyUyFQEMYDA3tReC+9v6tZm6IlWkDsppEDsBAX8QchL9e/Hf2TP2j8
RQQbAQyxrqdxMXBN7T4AGPvAmR7ZaixrIp6W2H0TUdxiG0SNpDUmVpZpSgWWC8S2wkFUO4cn7RDa
dCIwscUjL1PdVL6VUPq/r/K4BKuRkYQBLbCof42r3kql0gsk1VZJznMZVI8/fsDL+RiXMY7NkpQC
Kt3JXrxpnN88JVgpWHbBvkhQLl2wbi7vRisWgToLoG4Mo/GOu91AAMcCEEvwHtU+dKo6OdKzAJl5
PdtZb1OMr2Vn3ASecC4iu3pZ3OTAGyvfzlhWQhlrKDHOJxHEjrc4mB4C1NrulAeCxRQD5YPU6V8x
eFnz4gj3rNRoVnfbFkFd9TQZA1dZ49CqbWkLNlgMUJdG1XZ+/UTHW4P1yZIqaeAO+tCdK+JSiSa8
9JXiVhLwfRcLXFANr863aewrMYzDzPVSbsH/JDmk+BbkP+bg3CZPnzD2lQjGUcZ9D8yjEKVEuOQ+
feVyMG/Hz5UARiUirQySEbyAyMmFW9Ft/WIfHLDRc45dE31AsPj96lzVSx28OQ46x9VsGv1KOKMY
utEOSR5RfcTrrXkGH7Sth69SyINZ5F0U41zSLhTjekC4iZPwi9lHQP6cQZGXSg/Xb2s73GBKBJ0m
RZTAyf1e0w1paueAzmv1h97t9rXf7Ra/d+iSEqpaDkfa9uf7I41tp2ZjkFamgOCmhMJu0bvHsJ8t
cAnS0fTbTJGPkSC8LLG+H7Gj1aq5M3WFlQ3yTaoVO6norDng+TWV6ssH53r5Amzz1Yznqu1GVNjr
JgfaUzj4pBAPyti8CmpRW3kpT1YgDrOdx/Eui6Rz1oTWVFRWlBh3qi57zdgeyCztC1ASpWr0Qozk
IYxNb8rkr11DSjxDgi95sdwvafUkzMtZjzBkOIT+FEDg0NaH0WxOE1BYqkS+G4risSPV89gOVtH1
LsrRz3EhvmbhjuQlQLbkybSnunYlI/mM1kkyXDutMJngLn6vDGq+5HkkVxLmib4bqmLF6otQcka0
t1RgLYPJDSMMzS1DRkd0pdt86Z00EUG4eRvnvBnZLRNaC2J8XTCG0xJWDXw4sQ0406TzppyXgW5W
cyRRomkHamT6W2VkFSkUAqiBLIeU3yQsiRfsDbdy8z2laM/42+Rb2rqWx5QJ5mAqlhHLwkgPyxtw
jp8p3UuKJnT1Itkl0PuLgpPMb7qItUjGRRB0MAdSinQzlNzGu9qXv7XOYouOevx/uIitXGclje2y
J3MhaWGLkuNoU8zN1g9dwR69EWmNfOQ9TDfzi7U0RhsTM1UADIikBoO4NMwbAACw5F/goUbuOO7T
Wz231DPP52yq5kVpWFzEUl3wxqR1mELTrX5+Suv7UeTBYPDujcU8DDDdVswxGhWqn90BeAuzEeSH
4v/uc1efWdHX1p+SicuGvoiDmkIzs312VzjIY8CcisUmR6js8gk7MphQIE8ht2LMPScTk4uxmQ2x
fKtqza7sxpiQSG39iSYBja/xzIFjgG/wSSuDD8e5UhYUmZy8uYu6kzlz/OP276sanjKGYaDg/94H
10uCFVSsTDvYFDvogfFqZsvuehjmiWCSCwWkduYgYis/Ggynm+Z9JoredRFbEF/QhssxmCdLbw45
lj7oMfbpTQ7o7VmxyHeqe5Wfl851aZt1n7U0xiuKQxR02QCn0eHdgxq0L1iRXURWBgCuL8PRdBa/
PClu95zZ4Wtnx178ev0v2Lboy3EZH1nMi9kVKtozuehW2mFqvYg7hEt/g01UVodkm+hzHS9AaMc4
Dq0MNLfTDjVIO/eT1wBp7+yBXtlWOytwEzu44ZF0clTmw7yFPIelZsK4wzk8NH1+aNPRuv4J/8WO
/3xDFuNjNAw1E2M8un5v2LUY74z9AX3i0hP2vOm0fwncF2nMO6Uw4zjNy4EGUsXLUQVHo2l5AEXc
AfyOvnAqeOfb/oQY4jCxOaSD++C9YXdinJIARMZOLn0lyWOQ8EpHWwxGGoirTZngX4rITnFkhiGE
ZdLTyR/JwytdPxgeBfrQHkI3PhNgfUyuRisFlvabWRIpvsQZxNg0hMvfwCppo8aLUYgoxRSVYpvm
uDfm+1blwadux23UIXSAYWCklZ33SMqoS0KzpmlXegM7QGzT3PycfFFRCxn3lR89L9wdIeqzPhig
LKG+jGkcNOUZ1zypQ5HXIVJX/Zw90b0vBdtf9AMb7uCC/QWfN/4ZcbHwtw/7Jy2X2EkQzUi6OQ/w
6MQI8oznkEWnXtMUG0OTXelWOViiQ6tcvFrxZl3tkkLj1O9Vdl7KVNVo7xyNowkQfrlsa024T+P5
UIOwvAo6r5kDt5+Cx0X5tojibWvE1jQIz8TA2pbW7HrZfPmMm1h9DeYW9IlM1QKMLyc59VggiQ/m
k2pR2sEca1PcF+tmOrqSxsTKzFjCNgwK4F3c09lz2tcMdsb94uYO/4PTH/uoYP+8vyR2dCXLorAp
Cry/zLkA/+fDCPoXLZat7DOb1Nr6ZpmAuRQkzlWCZ8t8kBuLngtFJ8TJ2on3gjsAt/8Q3oXI2YKH
5dsocp4Um05i9VGZaClJeSOQAno1lsFXWRasuMSyXyQs/z3AweqUssi43L5Xk7gh6A934JiSj1n8
JQJ+u/ntukZuu4V/bg0T6e+tpAMVgda29EW7AL80rQ5NLXjaAAyYOjnVo5BxAuW2lmAqDBSjmAli
56lqTa4S0cR7rMKAvdk8S5PohKlkaTwq2u1rugiitrFKdXs8xSRVQWJtzN0xMjKrqXUgf/KmTDYD
o3wRw9zS2CrDXEXQxbg+KfKuBOPH9QvazixWEpgbIkvVDeAAw9OktLAt6C5HeU8eiC1/Nb30lvy6
Lm5zcFtaiWM8VAIUnt/LgqQMjpKeHMtU+bsXqodGMj3wlnqoJNl9EXqy1L62afwCwoSDNgvHKI2+
9HNy1xmyl8uYyRt6L9bIrje7u1me9m0bcp4Cmznl6k9l3FvadmIUN+jUJft4lx6aneYraDTxcOi2
b0BBRQnDxyZQs5h39oj1cpTFcMdvs5O74FsCnMRyr7iVL+dWzht0oIWqD450JY7R3HaOyl7tcCzx
gPb5mVKY0nWo/JZbQNj8gAqmsjQso2BQinnnIFWI6rxGGkkhn6b98mje04Z94MyVVTRW79BIoYNC
qfTIHvBT11Vt03RW0hk3TuqkExUD0UkVXKlsLHmeORL+5eYuB2R8dZ6oIyk7JJVaN50zM/HaNLyb
4lfBVA9JF1nilHlKvRsN6W6QRAcUmt71M256Icwko+0EuCkAyLz3QnqSJWYjICj2rXIyp9xTJHGv
CyZHzHaWtZLDmAKJjEBMZ6gofV5hTN8DCBpKT51laMDzbGwKLqg9/W9nY7SnFUpQqmZUZvejLAVL
NmcrguZcl7LZMpFWR2PURGmMoZapmOgE92fnqSU8GK50oJsBgZO8xvvRmffRQQMAd/4lSZzr8rff
WjAP8BwQURTZsVK9jLKhjxEhKQ8XJY1eXpEy26IXYOYouOFNANOb+mD9K3HUatZxS8t0YR4RIBNd
d6O2uQWQEpaMNeDpaD+vH23TAFeiGOWM9Bm4t4KCUko6eKWKZFTnLXTwRLB62SxkAV0LdCQebXXR
/EgU/eun2HRiq1Mwagj7LvqZZoOYmHYLb9h9foYVKHx/1IBRQ1MuySjRNjb2if9KxdCPF/V7rGa7
WEywTbpYUq19JtNciWS8V1IHMcIRHgtqj/YgMRyzMu0kiHjOg+YoV1SOhVfQpWgqQT2LL0jeyPNi
t/nSjxatXoinxhb2MqcR+S82pRmaYuiKqbIDwVoNXjuzx6Dbn8bDk+ZmeP3S+J34PBS+7bcgHtr/
yGNCapkOWtJQ/KPaDe6bO7pQZLjhyXCFM62zZrbmzEdelWZb9y9CmdQw7wrSCxo0RsZ+e9wCWDnk
lslp6vHx6i4yGG/RpXI79SmV4dMOwLTD/pJq6T8VYI4IxecU5SKNcRgluB1MItD+zTl+oUCbkRf7
2VG/ndwOMFK89+u2K7yIY5xHAOZssRIM7F50/WEoMw+0plY2g8sRdcTrTmQ7U1hpCONFxjSXc0FE
KhSdyNsIsOBWu6UBtiwFRP0EGxAgPS8nY5xJNdRi2wh42+XpbiL3JrlNeazj9Cc+aAbwz7FOJGFz
lgWlMQq8HvsUKm/2MKwCOJ55Z8/BUyodTPl1mHhxegumV5NWApkzhZhcFSs8umBjuk8XzRJPTazy
nNpYagot9Rb1c7BkBPiPDyGv2rNpa5ouIscyQQLKznArgOhK8gxR05y/y6mvAnHhuoJsRpmVAEYX
M6OpYnkBRh9JRcvIzy14iEq8yOrJJ5ojDc99ObjXRW63IVYyGZ0MWjGMVAORLThLwNkp/WDXnmQg
tvFxEXjHYy4PHSi9GDvEaYy3HjoAGVihvpwydbIasawsuZDspk72stSMHMujPuOjnl5ujglyMwhq
UxIBnWM2RS8KE7efDX/URk6WwBHDjvEBF68m44J+YtmgvVKCT6oHtUbLOcz26/lyZewE90xGVVIi
eMj5DWgvc8IDYBkP05GSxjW7xl3cycceK4pT2l3qZLbO21jbtgQAB2NQBfyg7IxsForg210AZqo0
kIgHjRbOO45i0nD58c4uMujfsMpRGxl5UDHLFLM68FW3uEUTZ6/cC37nq4bFs+3t6K3LBAC2ioJV
Mub9bSSJIWTIvt56K4IFqDJXCGwjsZcQIIYmeMo7W2ztqvSUzzQEVpKZvKGKkewNAw5KOjdtb8Ea
oRtP1z/mpmKuRDBZwmA0GVZ30f0j3TFvb9Xajfpv10VsqsRKBHNd5SgmuRkgFISKV4tHLfj7+u9v
Og8QjukEZmxiEJdRB2PUhzhD7MxiVy1+itWpDM9aep8nizU23xLhr8/IA+Ia5b7VCQstmCpSngfd
QGcDun16oPsFCbZYuXWfzeTKUKBwGvjgFHYytyVLDLxeRGmiv+S64U3i6Esich0j2UtZ+DVfiLWo
/RkzNPZUfarOvJLORJw0i40woVUnRbaKPgJiqjcqnBrztmmthLAhRunnyDChGpSSABNieD7Fbm4T
dwEQ4OiB52yHtRpekZErlgk3IRCS8K6GxhidHd2BjfEx7R31V+/Ed4oL4ng7uo/OBTehpKf54LdW
p2UUdenVogIsMQgRkh9dkdloCdXifTkfRZlDQ7Jp1RdJ7Kyg2Qrako5QnWWqrTk07/P8thAKjnva
zlqBS0wRzU3FeHtnrRxxK3TGXFc4kHDs3eiOtvWCX/PPBTiK846Xjm+f6SKMcSO6lkqTgv6iI6e7
odgP5VEIOJFl+4IuIuifsDoPcLf71syAJVMopxZj6Vo7OE14zsUFqInzZ57Xq4/HGFhPiBqMDVKC
SgDXo9NJB4O3F8f7ZIx5ZVoxKDrACx0lzg5AS0qtUgvuTAyHctJT+rd+1OzLh2MMqgzBkRKbcIm9
hsXaBK3ySD9OYudL1cC5o81oYgLxB2k2XVlgojHK+dPY9ghYpmjYMVnutaTgBKzNgLISwYTdWRf7
KK5QchMS4xW9hv3cFccxQA0cb9q8VQAh/XfJXVvbvKyVVCYSp53Wj3KOcks16lYFgH7TfCBm5FwP
XtufDx14VKUJ6sKMStRDHfeVCo8rR2dTuYu0L9d/f/sUl99nNEFQTRWjGvj9rvcl+TbFdlbM6VDw
RLBuNIq0eBIwvxAp4WMFONMpbEULDBYc98aRw05T5kuWyLUKhIcg7mwZFJ9dCxo+U/Kvf7HtlysR
6QKDDCfKTq2lHRb8ugJZXuvqhxyD5PExdoddGlvmPt5LtgYcVcGRj4Izhxy73S7cr2QzTqgzpy41
W0zk0UqYamu7aac9/J5Q1d4QJnq75lzfpnURisyhEEPT2FmePCCBJHbQc3nIb4d5tk2MSliDVv+F
ZpDfpNqPgoASLZbvOd+ZGtAHJ7USzASQMe4HNaTgPnSDlxaPitcWDzGHkrSkDrmLeBCJ1JY+CjTo
ywGxEcQi78MJmj/1otLJuilt7WCprBGLD9PLqD40PECvLQeM7rlEYfAIgGgYs25zJdHkGoAncnaY
hMDRjcKv0HxJh4VzfZvF07UoxsKHCSvCMHPakKhOqPo5xSMAlIE0kNvwmPvkvPy6fnGbZ5MwIm6A
VhhKwzhGyQyCJAl7BJdwcaoyPA5Re+xCPG1lHt8v/dvZG4MZAnpXVoFZxI4HlKGaTQutBmhyCEqB
78r8Our+WO/C3GvriJMBbPnitTRGP0Y1UABAoaNkpTvL/NDym/dbGriWwHw6jPcqfTLj6So9Tl8F
MB7cgsP4DSasVqz+p/BSufWJTttzR5p5khljW5aW9DpInpwlKzHUUbh10buq0d91GGYd1fHxuo5s
pqLrk1JnvkrddDHAaAdd+qZYaHSCNbnV0bl+o2zxeJtM2zaw0hPGbWIAeM7ChWCP6jA4HSrfeW3p
v8x97wl+40emy0t+Nx31+nyMgYdNoKXzBM0cQN+A5WDA56nOsKMEDpONyseZfFs4adC23V2MgTF0
2ciKrqwRGwzpLwQoaxESpyInIeRNJG4FWowGAhGenlBiSU4qaYhqRYWgMPkyLl+F9DHueS0fjgyW
5GRWZykOpVpx8r/ht54oi1vqGxjrlOzgkcKV8CfSNkXK4PUAjiO2PtnxhlxrSykzNJrQaVaX5Hej
XNhZVXHeepuWthLDXFMUd32m9si9i1o8lGq218F33RDpWIHnZNYiXhilXumDj1zJY9KvBiFbKRJ4
reC52lMyj9IHGDodI5RP5S2vCnL9IwKF9b1d51I9KUWLaBMWj0RdrKg+1Tzc9c2yKVAE/3NTWOd7
L0RSo34yRNBMRkHjBAtCWhkUVtkFOzLoBzlJ9qFSPufS9JoMuZuJvdPGogMqA38Qa3dusGcOaPM6
0W/6FDXVBeh2UeMWbeGlda9wosZmXX791zJhY8mwMDeLAGqQ0sIqFgXQY9jZGJczWcR9H4I6OzIE
R2zG2g6H1G2lkdeN2Axcq+/FhJW2W7RubDATZmqe1t70GUfHrqs0WC/e30c5F3NVFHCvZgmQuLZ3
JeFrHTwnzbOZ8nph2551dRiqgavIUZhBPfQ6auayP7rBQdkJqD7RCbfYXoDd1fi6Yakcd7TpWlcy
mfhBakPOl5gq3FPX1699ibwprU5KHjqcuLjxKQHp94delB1DRoJfF4UEGj86mdPel1h6kO/E2+DU
O8UN3XavX5W9euaNsr+9Ixkv8U4u81XbLA7K1ihUR7k1HPE+fRlO2i5xuqPwHPvAN0av3S6d8fUT
Ex/v5DJfNgOITTsKg+IowuCSLn+IeoWXa2zc3jsZTCyuIqWX0lAH99fP3u6c/Gb0c18/TRjKoWPl
9T6jWxDe9ZvceDa9E8q4+U4OtGhpYBNIALCy3e0+DTfzTgzj3TEsEfQmZiodIz2Fenju231CIk+O
JOv6ea5/RIV17GmT9Sj9CvBi+rxYyggSc715wtLpXSUL7nVZykbMWp0Ky9rvbdwIzVGosbWLUc03
FmFPuEmc9IGmwgDGp3tvIgAg3MkS9+JXHTavjZb0aLoJTQ8seRffSnfprXnD6y1tONJ3fxfjysFT
lvUiOspOBxa5UDwu+e76ybdK3e8kMK66K9q2qMtKccKMggTbdOnC3KNO64DT7AYAY6Bujtz6y3Wx
G1H7nVTGgUd62htmLWMVlJT7IGwPi97v+RiPPB1inIyM17VqFrPiVOqDEvmkAiYXSSw8jznKuvW8
eHcg+pesgkRbLnWk6pj7oPtVdOcpdrsjUGX92sv+4iX7m6aOhpkhGZJqAIrzvbA5mw3URxTFaeu7
uT3m5UvUDhZRBiuJ7wvtqLac69r8jheBbLsgXPJKS0eQzqgxQC1SSzW0fZCRgxzzrH5T4VeSGEOs
s3SSsOWlOJJ8StWb+BPbwTKGTv75dBpjUJqKzEjvgMgj5dMuylSvH8vvEyn++/j9TgxjVUIEZPtJ
hzPWwEOukXslAiNLDWxJjpxNO1odh7GjOmzSMmtL1anH50zCxYAXZRx/XTfW7Vi9ksKYkdn1JVl6
5AjBXygDfl2cAnDwuQ2QhYMJwFlkQ/50g7UwDkIg73CMTclwEXM8RKpDAM08JvHPvpnOYqppHOPd
GuF9d1tMvE4XtHQSZP+I13RqrPS1XQQgePJcf5XvdEs7lAAvT2ygtvqh0/LAvbfy9XfimchNRhBK
jAN0ktYddcwlGYuV4blEB/j1hXPYbU+1ukzGeUziMM2hCudBE746tEHSY7iTjfE/O3gt/kpfrysP
/XYf8ryLOJ19n2nN0lQ68Kn6YACTSZv9IGLppkbiRmlpa73BSb44SsNW6NQ0Rw4UwVXFZPbyUPFH
GdgumcThGeZ9Rp1xJP3UJ43RwcLJLv5BtxLQlbbVHmuKObawubD69DNd+4yMQxlQ+RSlHCllrAQe
wPP8II+deBZdTQtPISKcqvQvwkCsQYh+Xr9BjkvWGR9TAmJ/bibkIGFguIRoh1zlUdRtvbHWJsDu
IcQypnXAakLDZ+BXQDjA5udjcST3gZXD9tCFdz8BAf5OJONd1ElU6zmdVEcQE6tHhaKNeVvJ27pI
TBU4MrKKjsb7OK0ElSYLJXLloZFdjHC6SZ6cgEPvfeaCLmKYk4RGiC5KBFUsKzvqbkLlx/Xf/xdd
vwhg/CNwLKOwMHGO/iAe6AtYyy3xm3Qvfi3ojtEnQHVxMxdxjD+ctL5JUYyDTjenODpg4Y/0zvUj
bev0RQTrBKsw1sw8BsfACKJhs3PlfOKEZo4Idllbq0iSCCXdXlBO+XAv6pzouFWUWn8mFjagAtpR
PuS5+ubI++81GhI+HZChKMuGXQCypnDnL4fONa3kKO4w3D3xFHz79XC5KhZWIFyqnOQpVG+0F49W
1WNXF6zwLP6iu+JvGPSvxr7kYVLwNJJt+aTjNFYxoJ7fRqxi0AVj1K4CmswtBTTIfKXfX9eX7Sj2
R1/YKgk21JQolBPFmTM8hzDtNMaYg3uOxm+EPFwXtX02NJgMgpE1GTsB771GJPdDpTd4+Mpj+QsM
Br/iUDsKQ+sTIJc5+rDc52oANqPcqk3tbk5Ftwl4Cf/meVd/A+Pz1VCdhpn2L8p8sevRnaQGLLaj
JTePqcx7PG26yZUwxk1iR2CU+wnuRQNYcvOYt3vyCSB5yoLz55syLrKXtDQEBRotjtBYTbF4BT85
8MI0dRsfovRKDOMogfSp53lHFJQRfsO90cXIhp8N8OQwHlIMIl1Q2gYNHhwHrZ5bgrJdtZPQZD3V
e5idH9xId/q53GU+N12l+nftkIzvbIehnLFK+HskQE5RFimfUeh25xPg2g5YdOON7tPLuSKQTSFL
AFVIQQFnLQDbOoxiZxJOunAWktjmmB59XV6TxLw+22BK4lZDWUIsShvT5XdmAVxd0HjbSarhZTUB
AqzSH0jRPo9pe17mgJdWbkaNiwaxaSXY+KRAUAB21zmmL9t4DeCppe47K35qQIITPkocz8YxPp3x
NmlaBp2S4m03B18CnVij/rPoS86jgyeEcSdgGEzMeVIxSCkYvpGlhyoAt1fccUIiTwzjSEDD1o0T
5hycubgTdduMvk8DR8RWZ3ftSXTGkxRJVWiCgUoh5bdC1AVCCSBifeFsHDpf+LY8XldJjqXrjEcx
SG/qqADSWWKK1/bbcTU+r4vGUzvGoURNYWBSGI/CJE6PwdiemkrkYG9tX46OYXGg+UmgJIftrSpk
pJi6TEaRDGxkXzE5MWV/503D0bPtY1xkMI+yKsUeLjpuilOAF7wPFQvrZxwR2xdyEcHYC6kzPYkU
GqzEv9TuQQ9Ta8L0V/6jMB9bLO9FPEbh7VB8EcjYTl40ElqqyIbHYrHL8sdSJFalPOWJl6dfrysb
TxRjP6RfutKoSgXQ4mhzypUDR7XH9DVATAD1j//yP6oEY0vL1Nb1Ig1w7O2uI9/q7Dshf10/0nbt
yrh8PsaAsJLa6FoCGdjvPQw0WFKGBHBLqfvWmdzS+/3Pwtd4MG08ZWRsqhUxeDrFour0wM2uvyth
/D+qIhOIhSUSQ6Nc1Lds4zc7Dh2I53XMOBrPTkYYWYPHLS2Z0sYSXWcYvWjH5zHg+AcWxULDNobY
U5jXvhJu5qz7IZjFLhzDTz1mLwrx1gpa+SG5Bg9ZHU4gUD/oh8iWdpiktPO96NSPmZ1xMgreoRhv
oQr1KNUFfTnLfiv8qhS/rTkRYgtPGxHpj4YrjINo1LmT9QQ14MFTvOH2rXVzVG9pPAJ8FPZePxcs
LgIZNwE4wDYJUe8AwpBfgOMgqDvOZ+OYjsI4Bl2s+3EeEfWMdr+QOy6ZLu/3Gacw5MXYdh1OEADl
vfrO5cXaLumu7oSx/SRbGhX0b6pTYAKyB2JJbqcnun9W+CbnW3GctsJ4gb5Tm0zoUMdSs5sKgRs3
nz6O1a7ReeicEscTsIv4KknkJU9wLcEzYJI9Ec3CKbaQ1WHQzHhOZQv0iYsNMgWnsANbebruyjmX
xq7ZAd8vjLIUnfshq9yq+7m0vJUmnimpTP5gLkEDKCZUU0db8gAu3VqZM0vHFCN0ZLboFPBinHgP
Kt5XZXxEKE7tZPZvKR7IFf4DEMH3r1TlPr5t/ljtG1T3yu+pqT5VTYA8YtJf9dCOx6cJo4l6bw3k
ZEQv1+9quzB0MQB2N02to3kyBLCHDFjBXPbal/KvCliaFYpRip0ddC93CtUKO05I5OkI4zh6dcJA
FajFnbx/aPXUMngIeRyHrjKeQ8kjDUTcKM6E6aPefJcwimjeX/92m2fAnge21U0QfrG1LaMxiFQp
LV5kJgH9gj/zxtm2K0wrCfQvWKmCYSZtrKEHhDcMBfWluPTz7QwuMdQN7PjL9eNsfrGVMCZaSOWS
NFi7h5cYAOuuaAe1x4wB4TV26c1+UO+VGObmF11M5K5HhYdIpVOW+amaWgtT6PedJHKUbNOS/o+0
61iSW1eWX8QIWpDc0rcZP6ORtGHI0nvPr3+JORFqDkQ17pMW99yFIqYaYKGqUMjK3JhifICALybW
NDTHmuwp1QJYtYDPSgRf0E5DQTjxnbd/TCoBNFruUgklxEjcpCmtHgqf4/fr32g/8G2WxCQRYuYA
8lbIV2ZAHkAbYPh0nj//mv9swc4AmEvi8F53r+/ib8DNWO+XVRDhF2b3uprKj3Fq71Q5SSwNd8R+
wQkDvPL6Mq9v5W8wzlRNqmYtcXjXQbJ6XbeH9bXNuIx4NGD/2RUxhfb+eCUEyulam9Mrh3ykKnBU
36Q9jTadHp2ClTOGtFsA/Pp2qF7fmxuGVhPTDjecQUT/Tzrp5n1f3yrZfcy9i3Iix2/AS3EQ4qVf
4Iw1oMpLbfhlod0OxausroGa1dAgiw7ETCCuErqAQHhLDJDp9Y+4/1a4WS8TUMJW1VJlwnpVH7R6
bvyEIZ3oxnzUAa+Dzp6/BOri8CSquFaZ+NKrpFNAFEunWsoDWANBn6+cQrDT9tDPBAy08EjEpRa4
ngo0kYk0wtiSIjMkdH8qxTPF0qtznqbffqm62U4mvqBRA275GsmADkboXvlEJeKLA9i273iKQ7zl
MFGmJ1MaFUDnONAzP0d4ddOFkjN9xDniLI8GWSBqohciHqv7r2H3OVQ+xLzhDp4JppEl6EMTdykQ
DUr0JRNma6ifReh5XPdynhEmhnRzNKgRBRA14gE4qEZ7zHlvIvutkcuXf2t1bsoASq9WSilcOnyJ
PqDbDMwawQQHLsRg0KQqNcfMGf34WHG+0X4PdWOYqT8STa+iWUMpWn8sz8kjrbJDAHyswcPB/ZD9
jW6lLG/sMRFDNARA5iipq5Ef6+bJ4D6Q874WExzCRGvASYOSzXgRgvpQuHNvgfPX0lqQU6JdZ/Ol
nXmh+O3rbr5eZABkpgwIxZQcMwkwQHgw3cahD6DREw9xyDm5byOqG2PjAj2CoqeZk7hj9nMeeDUV
L76+3T03FgwTkgypjthAEdNgbQGRYepEN+odFU8FwwTEzHk3Z85XY+d3lVkfBQEQISdWOyuDDFQv
gWaiL3gJi1PpsJ3vRhwWAPVoFPfl2+YDfSaPjqUTuZGfnSnOXTm2VuoKB95X4y2QCSJytQhjpqId
rkWzPcX9j4T8FPOVW/Dse4eiGRjXhYQdO1yaTmRQ2gHBiqYQ8KfjSbA/peBemx+KA/HiY98718Pj
H9zlYpLNWmKeGbGB6nGBeHB+31lIxofM7pwFZOUZ/icGvLbXH07cxSaTvmIBcCEhx3ecHlqHTmIL
jxTnIHsUHsjLlX+Izr+ssa+eQz9NGI98u0FHwXRT3QguIIm39em/N2XpU3JHUE3+nc9czDLZTV5I
PnUZFllVp1r6OmQvROdccN+S8O8F8sUG45dxmrVpUc60zTI6WdDd/EeNnB71A8dN9kvxiyWmNhZM
s0uyFr2V0Vvcyc8dwdVB5Bje/XfXFf8G82NczDGJTezkdKwUmItlTHoJUFQzeI6/CwTcmGByWZIU
WkWMFdfBrvoYq9qLELW3AoDtiQIU0yT6/dJ/6KL0ORdCTt7eDyeX1TFZzkyEcGhXeGRpPErDD1N5
DpW/woJslsdUvGtcCQkCpuoQ8TAvj+vqlhrnvsRbBhM6klqdC6PDMtBkgVScZo/mfJeKPK61P1Q5
l+1iwoU8Ad8zE0Tf+a6HzCW6wDRBfwOREC4Loc2bqOIEYZ06ziaBzmGFYlREAoUI3rielejj9bPE
2TadCQxiTAgEjhEYdCNI08VWw96ShsK7boW3azoTG6S+QvwZkUtob2qCQJkU2vPD4lGW6PxH7jf/
6HEsIV0dkbAhE0qbrPbN7j5vvKHneBw9GFfinc6EBUOejArKybIzm4VlyI01609tiecTnvjUHlUI
Kt1fPqcz0UFtwljNokZFWlxs+aY8RKc1KKEV1p5Ua3RjkA9PqOxjV/t0/bvxvIOJDRopQXORw/uk
6bSY50E+yyvntfgPTarL4pjYEHerPkQJbMg+HiLd9bUOBgCubcqAQsU0lkde7/IPl+OLSSZWLFIe
alNCU/4bXyIK+1MEhFXuJp7AWR5vB5lw0UVyXky0np+VMwTs7Exzu4jHKUX/yBVPNJggoS5VrEU1
1iMeaf+ihySBBHHjIfgnb2A5mMBUW6wGVNicCBrlU3M/FQoQVDxkBGfHDCZUhH1ICkGjyR1C3qW4
PrdqaTWFyUl7PL8zmCLCDNUxgvAurd/1j2ARdOK79kTdjo7HxoEY8BhwqFdd+0pMvGhUJYX4AOZR
hKV3JeWnMdkJWE4VLXE6+bYSuDMh+y3EX27OAtVjQVEEvcROUjcPf6qA8Y6iBYUhJ7Q6sCfLFmVP
5lO28RbKRA1FnxZ1ekM3pUfgWKtpcCREq+osFq7cPV13Sp7vM+FD7fDGVtHu7wVKRae3eaoVPK9k
QkYtrEopLmhPdvVJWh6z+k5WebSINNdecxAmVoCGVK2R7tG5uZFtkPgFPTAM0TO9avG40Dm5i4Wx
F0ZeD9GcISxBMrGqvnZq45Ri6K0gGL7+fXj3KxbQDsCRgZYXCibymcolZ6CmXe4GR/ALJ3G4fU/O
d2Kh6yMesuNY1OkjGJit8AjWBmhD3euP8tPiUW4rDIo2tXt9jbzdZEJJWVLG0FZWMHSS2avevK79
FHQKGHjL7PnfTDFBZJWiqkHHRnUSAHKnCfwbbWUN4Z2m87TxeDtJ/31TeWa5WpVph/jYR4OTDq3V
SvVRrXnIuzcJuCtebzLRooQ4uWSs8HroM3urM/iQucb/U1p5E1QMNehBKQoac8wuhomfhGOLppH6
uPjXN5a3XCaOdNDMK/CUrjr5cJiTu2L2upYTqnhuwsSQNjKFZtTQYm7b2AvBvdQ39U0CateKz+JN
U/61XWViidEgsxkVYBVqM0GajBQYdCy7AMX+MU6Vn1mEgDmGiS3Gy9OcjR+vb+b1lULA5L3v9Bhp
wAA6EPMZWijKHZFeV5Bf93XD+WichpHJTviLmZiKMI+r+Zlq2pdPKo73N6pjmx9NR3NMJ/F4DUZ6
xH7fWl2UIUgpEcyHv1+cnLa1DDJeBaiR5qwt2r3SmbyB6T9cmC5GmFMRJdU4hD3Q8f+VqLkjSZhE
HCDqLLm9r0w2D6/yh6L4YpE5AKRC03SkbDhC5yuxpWBujsiJ06p2vX7LjA95p7hpdqpqHh/a/siT
cbHMnIs5CjUwA6JGNjLLDHpHtAWrdBC8gcKu0XEU7PIncAyAIIlvTbnUr53r/sr7pMxpGXt1FMoC
/YlwvQmH0ZKS79cN/MFRf62RhVsmZRyG1YKES/V8BKv2GlAdr6ccgKqH0VXQJl57h6u/uX8OL1aZ
2304VVALoGm+CBvITjkKkQIZcXYe7evr4xliivYGrxYlcgPeflC0q9pTodxCmlCqv1w3s19MgMzR
1FTdlCEe//7s5VOEseoUiAb6PEJfEyLXcCIQMhTQcedxr+ymhI0xZlEYiVmMSEVLSe7OGjnO5m3P
E5Pbz34bG0zpUMhd3HXhhLoSjZEi0LzBr3zpsb6XLKriHnoQ+LNzN4Ljt3Z3AHdOUAWhy2sz7bcY
Nr+DnpBNtm/TpaiaCZ4y2TOa/TmaC0BTJw8ZeIPWB8Wnt3FyEg5Gaxe8Xs3+4dgYZyIqJo8KkC0D
36U9afiyxrEAH3jsUMuav5x7u3z5q5mujUkmvmalApVGOsdJVfwoylrz/5drw97tBCQ3gMypmH0F
a/z7bY3FZsoVqPE60xroypdE9dvuMJqfKtJCHgX8pzKP9mC3Da+AVlZUVBGaluzQ9Zqi6CQNbukr
7ejdDfliScaDilcp/dwlLwqGe01ekU8jNJsStzaZ3dRKcUoyCSkxlX+Ogj2LL4b6WEDFUXtcBpUT
a3aDwNYas6nFhJdZmSBaA2BkaUV7ijIIvlTjrZCSA6UItsThqQ818GbgxrsWrj6UAudasxcbtr+B
yVldNw1Cn2Nyv2u+TZhRrZVPKk9Mh2eDzUqZKC16jqCqpS9D8q3VT2P9wgmoNL5c+XJsf9kw125o
Upx7qp8juhlaYeTQBp0je72/vPJAArvnAaSumH8FJTQe79+fh1KYa13uKE2Fnvu9ajx2JlSSoTmX
p7pfGDHk/Bq7lkdOnbi7kxuzTCQfM3NNiw4ekzTzg1zg8LUpNO2l8OvfbOfGEBPOBTRMzTDqwX9m
LXZ1qwSpl9mtC9YPWz39D3CBvbxLxbyBtJShEkcYF8n7VoraCaVTehA+Uo6TWbdKNDNHqBmkVnmj
3xcn88DrZO2VSxurrNNoSzXnYHlFeT9Av1M3LKOQg7/ayV8rYx8m5rlOpDrD1FLj/gdiMTS7DBYv
+tRCgz38H7IQDRu/HYXLXrJvFHKuTuEwI3CKxwWSftodRvPAFKZH0KSbnNLN7hR/RfHNe87k7Sbj
M5OYKTnpMPBTVIu1RuIrumdPnN2kDn5tbUx6X3QZbTKwlYK5dvVMgEChYhlUB/qobgKbcd3a7mkD
zaGhIOeZJiuLpYYiSQUC90gV5RhLQ28pXf1sdrxRLJ4dJuvQqTYSmUALTE0HujHVkcM20Of88G/L
YdJNrisJAYs7cBCDr61AbN0sPNG+3fy52TEmmxSTkAhduuApKakhWPmYhe40d0GSfa5DwyLZw/UV
7XqcrBqSSflLMEH/PgrLWqGJ8xs1kaq7rZQ/ZJnJGXneDUyQgtIN05DB7cWYWApJlI0aNBaYMrNU
UT0ZwIkDZWIVIe95ftcNNqYY327jPJSEEA3GcfSjMcckxFPEJX3ZL6s2Vuiv2BTIpo7n67IEs6Uk
vhqJbEfJSTZfdPEUDsehPQ/Eb/tP1z/TfqGzsck4OHStQW6NdwM8jYkoyyl7cfS5DeSPabAE5neO
tV2v2Fhj/TweewLxT4xP3eT31UP+VPiRT0CKgVda+ZweUx8I3Os2eSYZv5fA6BTKEWgKi+SmrO4L
gffIw3NDJj+moOyexg7NxckeXNk2vczNY4vcJ+AkxVBTGsivTWd3p5HHlctxShbnQ8paXGcZ9SGg
daTGxLpDFl6xQYul34L65YOxl+F67cJkFfCoTilsV0cJjIN6ByZyG4rIvAH53QSysUX/feP+XZ82
tVSg0RbeTC5EqYIQGDeqmZQ5kcftRXH8gqUvUNuhkqQIL1fk5g2SHRQ3KjBZpo8nWkd3+NwbHD9h
2bCSERLsA5QIoKlbADh4qDNME4f3wvxvYZG9nI2KkoRGiZcCXT+k9QEsZlYVn9qENzG1281TNt+L
CR3gHpcmpceCJlu0x0N6lwH/rRwVUNTyqkGeqzNxw1ynkcQUQKROuV0tcbDIUDBdBt5Z5jkFEyxk
SDSK8ogGpfxgAE1KNShyOoFJ+dlwW7ETj4ea25132+4iEz7UsRnCVVnx4v0zugUE8jGDALhRWxF4
lImHJ2I0ZBKPB2XaLUQv344trwH/FSRMZgPtXp5iGX1zsYX+802jnfSQN3fBs8VcyExF6OpsxHuZ
hEhvmNk9mSHVGqsQjEiMUzhmf0MastlStspexz5ZWxBhO1E32EJf3vd5j7Zv3XKqtv3kSVsuKjFV
tEKYlaH6WDJcL+gJoBo3pZfCWcQ7iusUDn8D81A2xpjwKMiiXEYLwmNW3fYtKvhv2cQjBthtk22N
MDXV0OWtbqz0mVEq7d6sEyvXwsLKh+kwtWEMagwZ9PU4gKra/ojjCqKm0+soZKdOz+91Q3wIZf3x
egLfjZubddMzu0kLQz5LZYXBHbyFBNVyFOqvg3Ywqtd/s8LUXhPQQeXUwEmjUg16nAE8geJUGD+7
mXy/bmo3yGwWxMTNKF71ilAYoVLcSFBj/psEAGdUJZEQQ4Z45fsNW6qwrjsTr6pa/JIkD6t50ruv
jfJyfRW74X9jhg0hQhKvzbjg9qxZBHKVklVhVI0yPMgB7/q6+1S1tcUctFXJ5TRuUcSt0puQe9VY
hT3amJKgLNM1dIMH6/ry9jLO1iJz2jRzHiJpocAWvQwGovm1GnqyPHJCCM8Mc96aQjY0hEYknORG
yh7q7DUPec/fPBvMAZIKSSjbxkD8BT6GFDLUvxb1ppi0v4LzbzeN/pLNUc0kI67QsKQuIQzWBChG
7lGWo6JCIbw4s8/Pn9SZ2QJ1a5I5TNlsinkDnhEnLP1xAnvAcizmV72/T6CzpAyPjcJTJORtJ1OL
gMV6rocVLYE5Kew01ixJekjKhuN/e0lzuy6mEgnDJZbMAtwpVNa51x/mLoNC/EfTvFUbwrG1e/Hc
GmMiRltplWGKuJZRWD3abUF90n08eB95kxCcvWNRhLrYaaMZg2dL04NEv1eNl6T9i0C+WQuLIDSb
qCZDiINr5ncGlNEE9VjmByMq3esBYi+Kb+0wAWJU01lVG7QEmiSyGhUzQBix/jcTTHAQM7SRkSvg
aVCA7psqUCYeG/Fect2ugokNgy4myRIBw9HEPw2B2PIcWWtxB8/jrIX35em/b0KDuEy9MlPA3hh+
ydUCEmgfY3niGOHlJIOJBmGmRKSkV8j0UD/XAPWAWdkKv4FY2eYNc/JyksHEgXoolEYYwX/XO1T5
oXRiJ6rs9Cux8lt6dmrJu+4OnJBgMCFhTieQutWYDh+Fh64/T6s/jt+z9KVcnq8b4rk2Gw6SZOjn
HPWzOWFMKhuPSalyTg/HHVhwYL8uU1zEcIe2uwEu3VaT2srLL9fXsVvNqqKOrjORcNn5rUucg+Na
qGhymK0c+hyd1cyW4WDjXM2Ov4QWvdHxsDt/cMKLVcYJ5RpcNxBJpg8mUVA9oFCBhpWOt9/0yHPC
/ex3McX4oNF1ehN2YNjWQKdjaOccN4JFxF1ndhfZNZOXsuBBfved42KS8cKG1LUehfBCfRCcZhaD
pc78699tPyhdTDD+N/ZViol2xD3w5X2MtMI1c8WL8tEzk5pzpnaH5TYu8pYaN3EJmoFmSioVxbgl
2iBF/0hZTQxnfI3AVjY5KQAKXopRZh7rCGcb35xoYzeX+7lTRKSPvqhdYCAtDMhw5gJ2r6fbtTEp
qlBjPJ8AYea0jgR5gNzrOxtSBW+cAzEIQu3rn423JCZddVG2hqRHPzIVbloMINT1/I8W6C/YbJoR
xepc0lmRObzLSWlpXL7R3XbMds+YPKWk6PVjXJPuWfSIdoxdgMHplk7bzh8iWwSdCXmM7njesF+B
4c0aGr0G2gns+E0ea6Ooz3TvDpjAOsXOaGUH8SyeeCBzejx/q5c3hpjgVOZluawRYJN5fG+qN036
ue5PUDPJ5vuBhM51j9iF/OAe+mtZTHySllRBixW3auqBaQ3I3SR74PnOMOK+2qIDeApAKm5vp5Ed
pjYPgbObZTbmmVg1NZmgAziCucPELXuM+8aHlYtL4xlhohUZk2WZTLTI67IDOOW+bRI3yXhUxgo9
PVc+HFs6qyOYvRM8IDv5QfNqLzrOh+7GPIlu7piRVR1jLzcss7OiQ3MYnsob4YznZEf/9NI5k0P5
1AXByu3awTbzqvrdg3/ZZrbk1mtRy0AjCGLE5XMhfRj/RqZg40XsuE6cyPUM5CSwAEmgZZCb57V9
eXvLRC61bnWBGEDCdu7wgUqgZn4bYT6sek6tzBmCkFOYcFzGYOJYp69FWYwtbuSVEfR6cpO3/RlQ
Eff68dstGDffhf6MTbiMRKEwoxg5JlbPWme4a/2zCD/VzSFJOUqh+5XWxhQTVvQpHtuMiruhaX7O
PijAGEau+UgOQmYZVmhJL/kLeby+PN4uMsElI1OV1GSllEJnIa1dBdy2JY9Ea7/M36yMiSHJkBuk
zVAMd+7qSZgZiJ02oFmUkjLmIEq/vqj9pL2xx4STUjKnbCHoKetPCuwlx+TFtHU/u4eUCXdGZ38L
dQ0ACgXwwbfqaOMhRVuqaz0g23X6a5s8J/mdHn2/viCeCWb/5HKOtD5GDO7RnelHyNS29iBzCgNJ
pX/mSnhkLxRNofeCEHX0kWG9SwjEs4SwfCW5fFIn9bDMoiPmywNRxc9jFd1CgfhWGcbv9QRRpkJv
7ldT9UrACFU58nMt9iKl+Zl0xFMVxdXzGDyO3WyXoxEspDqtLZTehyYY2iGDbGzrdQWIFtLZTdXh
w7I0bgTBorzoXNI3wTRmrTNU+eccneu47ltbC9Ugm+fXblg+iMasWF3X3jREsDs5P2tNDJnC5GNE
pJtMi7/FELjOE6m3Zq2/j4oW2rHZSzyuUAVb55tBgUZrlJ0k2Eji2plXMzBKciiT8rOol4/1AICk
3jpirzuNNH/rqsnqq9gWcW0VdbzoLuopnzABY7yWRXUfTvFiCYnk1rJsK3nycVoLT4aKg5y0/hTq
R1kxj1kR3cukuZVkJRDN5UMtZu6QFL7W1rdGnX8wcykQ9eGmTJGX5ET32yb0Q8k8KYp4N5i511TZ
YUrLG7yb/wAyye6b+ayCvjdZ17sqMw5ap9mzkj20iWbpIRQ+NQVshhieXCqLTGj16sZRa5XvnVrd
lnn2TGLNnqLyqwKIM/DFR5KkM25BeIPPVlubzMdKlc6SonvhlLl4N3rsWsmCKPxTtErgkg99o1lG
qyHrUZrbV3FQHkBtdJjm7Is5lE+NXJzElQco4aRMdmJtLTppAJAEYqLLqWoeQh7ah1dQskNqUh1G
tVjhkaHHIAcZzjKE0LC1ECCpm3NY6m7YPQt9zTmH+4f9V73HMlAWYjokaoRlkbY+kEI9VaLhZmXO
u7XtJ2xV0lSNYPhUZdJNlM4a3i/RPqBMboDjBFQBNvHpWE4aFE/kb4SFVOlij0k1eZth/iYG3CwS
jXuCV6g67wA34o2p/CH4X+wwwZKs6Uoa+sZHRwsh2eWGDnnODiregbV7Xqqhm/R7yLwYYzKN0vcp
4FPYRMH4QqbDbCZeaKwW6WNOW45jiBWBbELg/rMeuyeqmpulJuQvamcitZOmvX892+yfq19r0piH
oriTQ0nX8Zoei49t5LUhJz2/UTtd2TRWBrJT2zpMCiA4ezoN/LVzoVTuRm7/qn7349gef9LWH0ps
F8wgXJWY/eN1WR1Tpw7wQRwoPD1I4zGOEMqzU1/zus68r8UUp6IEUSBMG6BpVrxW6W0VPTajPU4d
J1TwvhRd66b0qNSxAJ8AHjh64QgSNEvqVI7b/aEovWwXEyXksKqbgV7/jBtgo47gUbmXP/XQesJg
sBc5wjlDa+e6/+33Dy6RgmW0MkWljOsFt8HK7R3haXKBcrCSzwZEGGzNbSoAZBpPOOS85jBvO5nI
kcukn5oc20lkPy4PhDcosP/3f1WKIhMs8nSum2aEV1RTbVfxrcTVW+BYYDtxJYbjIMKCblWFkK76
pRbIKARCwxdqv9HOqfnBzG6yxJnwtifeNGrrcD4dbYf9frR/LZFtyYWxCdU9yoNDycjovTrBdFR/
NP3RH05ccXgaia5Zo79m4/+hPKuFPmK5ktSh5jLBwt64bd+iqQU9tuZGas4JsP1VfkKI5lx494vl
y0qZOFK3UlwkIZqe6Uhe03KC+u9wV3SqT9rqTlwWuxdSj7O7PJv082/Wu0rGWLQFdlf1l9xaXLD0
eQAe4S6FTtAKoogMohroxzuRwyNj2Q+bl+UyocacymxR4wXNtUz05VL8KXfDeR55IO79wHkxw4Qb
pTbULM4AUhilzKazrar8I9QwzPZ6fSt3lgMGFKjKapJhyL9xu5oDKnADYCSniu4mqMjE8VPMo/jk
2WDCSWp2kYB3BTwBDYu9JtkhgleUSeNeX8rOlr1bChNVlALnfaSYyFAApGM1wO8tj5NlJpmfjy3H
6/eqq601NsK0hVgOujpSuNboRJFVHLOb/BRGdObXmwKQpFxf3V4R/s4gU40YuZY1dToBiNZPn8Ei
corN4SVba39aYktsMEjeZoIdtfJZbc2/aMe/M84EGDOWchL1suTMmjsoT2ry6frqaM3LBLB3f58J
Irla130GZL4TZ4Y/6eQT9ES8Lu3dxOw8MYlfrpvjbiYTQFID4xcL9Jbf8EZJIAUtCA0xUHnDy+H7
vq/qhoTRe9FgAbSCMbXjSjVE1LW00pZYXeyrxvP15fCMMMGiFYC3yJVKdhL5MA/eWt/2I8cE3ZDf
P9BlHfQDbiJuPkLSWKYsvWo9eIBEuJKse9dXsX9+LyaYMFHLBdTZ6BVCmwiou70K85+tU4axc93O
TvKAr13sMHFCGmTZ1ATs1qB29tR/7fXBIngeAZUMiQ2rDn9et8f5Oiy2bcqSCmiFDLD3KPVX0Ten
u6Ie3etG9t4et6ti58/WVVX1GfRdiEeU7v1t0vwQHce3YTA0rEBKDjKZA3fmY//k/tpNFh87dUZf
EfrVRN/wc7/12rPqpo5g125xGE+N85+iw1+8xrxbLhMwOi2vU41yRXX5D0N6WPTZ6hZOjOf4PEuY
Vy5NjKcYXQKuIFjmj2r+8fo3o4525Uyx73QDSUFrUuGT0bd9CexJk0dABfWvW8VEh75qo8ToNMmJ
MD3VyEAxi+o9CjTeC/HudimaCHQXuP+ASWVCRFumiY72mNN+JGBO1iABnPi1i0V9Q2TCHanjDCdw
DLIHKyyzPtYFU3LiovTFVgmyhstrsmtDlcDcICoIaSzqo50EtD8FVJot6KDR+Qu01AY1TG6JYGdK
XSPEy3fEqcl2A+HGJvPBdKp1Rlr4hQolo2kcLaEByWXmyOL//+kIMqKXxTFBPR3SqlwHfLHSREh6
GcLjsD5e9/G9J493Ntiong5D2Boh6MGeJpvyjwLZGxhnyoEBinCP26vcPVSbNTFe2IspLq8m7CWL
hcvI7EW3yU/Jk11MNvvSZ+El83vLyLzVbSHnzjtrHHdhq0JZkcN8aBXJWVpcxFSINukp55xxvIO9
WUIyPJkFdE0duW87TPflbgdsvaNUGIML18P1z/fGCv5bjLps51sZvMn7+pqGnZxhQXQuJwkan9wb
z6s/ANRCnkdMVM3+FMi3+oGWwekL6azrP4C3WibOp1qfqmVV4tU981ThKe9Da81eQzw7XLezm6Q3
66QfdrPOFAybGkhcJKCQ1psmmXIr6ypnaM1P/2aH/o6NHS01YrnpBMkJpcMSpdaS4nVH5XGh8dyQ
iSCpnAtDmaKxuERP3RCYXHAk77MwkWOK5YyAtANPV+NdMzwI4b3Yncrwb0ZIttGDZfyX2zqKoxSf
ZVU7r+rb20EjL72QOEZlnFEwPlRa7lR15Ix4rym6yAfvoZuucWAAN9QJy8v1r7fXkXv3e5joAklA
w4D4Fj7fCx306/yowSe0jPMKMTExSH0N6NDIk/8xir51kjdu006gUjDaHpG6ssrD6hSuFBT2t7W1
6lvMNHq8OLZ/HDQFY8IiRBXYieusDjHOSFGbY/zFiI5hVFoJoIDXd3PfiS5GmDOnG3EhqWKO+qca
cpC+4GyTQT+WLfocSjRz6I//8O0u5pijN7XdGEFVj4ay5gNF5iWAFYxWMb3pzIBa9JC88hGcvJ1k
jqKmg7q3p/NjUltbyTTaErkP+4izlXs4UTjmZXHMgWw7IS4EtJKdgUCm5V6Xn2dgdCD+arVzamf9
vbq4w/CDW/7zviGT3kHXuuoFagyn9+rz6jTHvLQIRl8JJEdmG1JrQWuXfsjTSOTtKnMOl04IK4OS
PZqQBR7hmR1JrdjgERXvr84AstEEMYCqMj0XTBtirHFCmAul51xfLS33xfGoxN+uHwT6a39Pshcz
8vukMEuoYpUBN1I1vF+aU6d9lRvcSYtzX7zGpejI8uG6wf3tuxhksipER/WqahLKNo6np1hzW6Nz
1WZ2rpvZk+qEV17sMCc8DM1xjFNJQp8WFQpqBMOXHAlNRiv/qtu9q7lAmIEwTLTKl/EvxIveGWfO
u76A1GGdkWqV+ERpeybpEbrinIO3R4j2zgpzvqlWtUFKZITGHTHjS1WEZoy8UFIy7XUMMGD4CXTC
tuFRgI/0ycQweHQX3oac+mW/H7nZaiYA6JpkphB8o9FN8qRz5ha+cktpkSqv/METY5Z5Hssc+zUf
5DWWYS1v5hgcGWdSz2epXx7CAjBToEHb5iSVkwhohErAGoYJrl4bB0soNIySL4+TcqOFJLW1DBfE
cv7WZ8RZ0UwVI4B6mg5UjoPsjmgRG5Nx7ge9dAtDPQ/zEIwk5Urj0PN17fwx0UQjGPNZdGRXSmoX
28opBWRWu9GOlTe88lj6ODGFfcAetHElIQFMKpyhFbdWtiqFTjRLt0TnDQTutzkvTsG+YFcgVdX6
GoFFWsMnY9Tu5XE8xWEL/Z3s0UjBWLtmgR6LZ3CLTzyPpEHkyq6yr9uQISnzSMX50yRr/Rj6pRce
+sVBBrSFY+WUvvmdE254Fum/b6qkKYnMMqThpgVpJRUSi5/qr0A72eZRDbRPf/V2gi4UAb2jjHlk
xm2GKUM/Poe5RrTD4dkklphxWkR7oGdNvthgL5Q9unrqWAIjJt3RkJJ8aZ8pyZMBDVvpcXDmD+bn
1SbeEgBscX03acD47fNtLDO5L9S6XMtp6T3GcJXTCMGmQogsIc+stTX+0Rg9oZsvV+ZqXqoiEu0i
3JYDZCM/6uV9pFa2mT9eX9Zu6tssi/URTZ97oezQ0CGDb0wAQFeRp8Wtd93Mfjze2GFSn5au3ay2
WNF/wmiJW6lW+bX6qPsKmLlS3jvDHj7hnaMw2U4zC1NOoSj6dlFfkWQbOxQsRFLtZnQpjiSRbPWR
F8x4u8lkP4F0mNPokQfK6aM0lHh6+Lkspn99L3meyKS2eJxSedQjQI+J4IVr7pt4s09k4SY3VSvB
DZDjjPTTXPN8JrnVIeX8ow1THcSCA9ABwfX18P4+EzcaQNBqdUBPoxpSC3TigEFMHBM892MvjFHd
96FpTih+nvIDjb0ET8gH44l8U1wEC16bhuMHrLhcqBb5pFcF/CwRrar5MA/g84w5/d4/LErTRdWU
CQH26n2UEMVUWPMej9XRh8EdbtEyP0mfJ49KvQu4hNvXP9P+mi7WGDeYihjoQ/p0VwA90X+SiEUi
LvspzwjjC4Y0KqMICTk8nyy2gsGqykZn7ZDYtPigvIH8u/3+NiLz68QAThuEc++3cckH0sUTWqTl
WbZjDJui3Al6a8HrQ/HEE2HZD0wba0wgBH+KuQDHCaqiM+U1UQJig1v2MbEB07LF59iNnnjdC65N
uuubdNLoqzIu4LPACumwGp1Br3zBVlYMT4LkARoiElrDvAsHd2PZaKjFdbTmiPkgBk9x6lR3PLUF
bIpefOJ/yN04QogoyaAmxX+YDF2ZXVrFEqpmdXjMzLs8Olw/ALuVKtjoiUqIav4mqKil4aBOA46b
toT3/0falS03jivLL2IEuBOvXEQtli3v3f3CaPfCfSfB5etv0iemJaM5QlxPxHk5MxMqAywUClVZ
mbJJH8dABTQ9c+u2EBxtkSn+rEUzncYRpkYTuptWvp0yvFxQS+ij+ev1Va3u2sWq+BM3FjEbA6Sl
Yxb7ZMg3I6AG102sHuqzCYOTE9DjpGmCAoCXpGGOhEGWihkA+cuC77Oa3qtgZrEIum74TpybMy3K
LL2aZDQQm12+Z9sfM1LdfCOkTFk8ib8RLw3xjt3HjTWBp8K1voFq1E025i3ZlSCTiu5FT8u1vQNX
K+AS8GkLIxEfjy6bmEI7Ge2NuTrK5j2dt8QSfJ41D1BlqISiYKZj87hzM5StIncZ6o6hmuxBBwvt
99S97gGr7fhLG1xCC2lwpQfBvOxWmWPs9W3pWKApVo/FQXnUMMWkepUv/ZS2ouHPtYOkKoRaFiK7
/hfBLgAUoGDokFskRWUbePkXp3Z4IsoneGCA2NI0/I+oGPvlruJBD/uqDTrADSTLr4zMjsZqX3S9
d30fVz/VhRkuLqgT6GZ0GR4+S84kxZhuEfKVrPr2hQkuHqgFKywJt6RLjfxoqew2ZJh9nIINMI0b
NZL9HgzhbJKOVMtvWCSKFesrRI2IqKYp/0U+C+Q6GGk15O009PX8REXAndXzhNfpP7/PHV2tWUjh
Ojhis1BjRqY9TCEmYQSvqtUbV70ww/kDUROzDDK2PD/At3gTgCreDbeaN26Vnwzj299x6R5yAUBj
3dnPa+O8w8y1UNUl1Nal4r6zJNuYZ5cRKNQK36ciS5yTVD3GqGoQZLpyLB+1OtuWcemNTXSai1JE
Xbn81X8F2/NW8k/+QjXUMgMaAVE98M1DBgVjBmWRcQt9ptfKG3+nP5eaOtGEAhLrF8qFaS4y9pYk
JdqEON8ar2H+UHd7bdqb7a8mz+xY+6ZZDlOFEIvFNa6tlwuV4Ewwh9jCGX9XRHPkN2tZqzM6wGKB
iRxFwa15mk8iGkjRNnMXjTZ20xA3SDkU6zYYvnfy8zI/oIChf+ptLdBEN8Lye9eWuQSCi5w0MEJS
xxHsaX55aL3AXyhlrKfhB/SUAIQQXQSrwIuLE/l+Yi/sqTXIVooFirAouAAO4UUbCn2O+Z2xgbqz
oL0miDPv3bcLc+DOqsyJ4Suy8ZCOvqQfokSga7xqAigcKNaiJ/kXDXQLDKIZa4gxswydckX26pzZ
phEKzIAmYe1TqZaMFwKFzg9f2JPGIB5Ij/ZINYOzAzKSL2ZHn6e5u4/7YMOosTer8VZtdbsCzcGs
gJ+/bsijBvkII+1vdYVthzBwlZL6oGH2kT1tuy6T7RzDhlZbb3UM0LWGdWpiEAgovXwIMzI6OYGs
TqfdjCWwvBFBm9Cs9nmVPwLpltlDloBvrdiPse6EZfsSRtKubifb0Iv7Sp8dpSmfijx125GFLuqV
pdPL2V0YFXeaHG1pFT0oUeyXE3vO2vmgdD9LY3rGUON+JJkz1JojVdQrK+rkffNgyuH3unzLrRHC
xwF4K6boEPa124OmzK7mdEcJdF0syZ2UDnjgwtYq4ymom30XVj5aZhCvRVdc6kKf0OhFJ9Qups6V
8R+3bLgty9yWM3MbpbJn1PQRqVJuS9i0ua/3Jh4cNsNUazAkmCUAAtSi9QaEfY7cxG5n5L7SVV5t
yaHTjZpdgVvP1sfQ72Vjm4zjkbZsC1awfWkOr1Dj9DBo508hUi+Z2GaZPuhZsWGhsSMSO0pDBVw9
hnJ7cyPnWmpXrXUDFitXa6FbNVouMQLPDMvNlNb3qdQ8mca0BQBnU7LGjuQUo8DMLQz6w5THJ3Cu
5HbRxYbTBvO2LkD9q4THUJU7OzbVuyppNtYUvtTkkQbtXdUpL8U8bOZp+i7jgna0hcjKzFSbNWVm
62p/KGSybzLzZ16j7DCVhglIUw1gexLZFLeRbcXEj/Q0w9fRvgaFcTfP6vdknL6Buwj8lo1tdkEG
VKT1DSXkx3oM7k0zOExj+rPIx29KruyaJHgIstbVs/SkS9WT0pWPFhl9qkWP1/O41Tq2ej5S/KVW
JVkxVKzAq+sHSvOoOWigkLF29Bg+BzeqjzaxH3gYjn0V1R9Wz7ImG1CYMRXkqVxiYjaRKjPWAO1L
toMkO7OywT8RVAzXxFmhEHK2wmUiuZpFwyCBi07x5R/6pvUDd5EApJ5+P91gPmwjCrerCcmFQS4h
6dMp6cMGUzfQuHXiuT9QTGsT/bvZZgK82fpFoukE9XfNwGT/ssMXkV1rpoSk4GcGGgo0jJLd3I1v
Ado4GFE/AGnuixhA1t9OFwa5lLVJI0zYQBbnPSEIejf8FaGTumAKABABRt+6ldzIT1I7f7vupau5
+IVhzlcGKx0qCyfTzeTUHjqPjD8+Y8DSMPEIhl2IoHzcytkaQ2uo0WiMGQH19KOUiliN1v3ibIHL
MqJWU6XBQNdmiI7WiHgs26R9HHFDXV/JKuBk0cT5ZymcV0xm2vZtgY9kKk53Qw8LlEYDY70/+sjX
PpU8XVjjXGJQSTkpDBunPk77JXUKdtpuUO1FOTHfZEdRK3E1aiBeKBaeZSiwcMerUVA+TxleTTWk
o6m2k8e7uRYcLIENnmViBOU4ZMTw8gtgQ53dMf+dRdvrn2k1yT2vg6cGCEmY1JGFlKnDVZ5gLEq1
mFNPP1N27MANLkI3rnqfSVWoqMAztHewxEWoSIZoVMwZn0mD5Fv6FNLUqYNNI6vO9WWte9+FIc4f
8mDu8d3waCd7EBjdgR4G5eRyJ3sNuIoEtlb30DIA9KeoeMi8bAGSknwEcGwJR1prY/hpb4KbO3DB
bgkViEMIjLZbAIVHbLpjX68bX3sbgVKTyBAQN02w3X4MGK2VYqooR/G8gWmZ/rD6r7ne2kPyvZB+
XTe15o4amCt0akKZ6S9+w6pXJCNscaCr7ssCOsfssR3FQu285TXHP4M01O+ovujLaTyyMI/VpCoY
zJB9vK3uFj58elxEzNPlEfT/LxAY6jJ3ZekE07a8MSVSg04mE2oPsmUrQKFB0Oue1tntPDSiV8PK
5fHBFhd5zUJLDIOVuCb35h2mjjfskHR2tJlO0w/oaXnVUTinvZZVWZRqRNM0DCjovGtiuL7uJQKb
bKNudMTg4at1sm6KjeTpKXAPslN40T50kZnKkv//9pcPtpcPfXHWaV/2o6a3gADFvmHoOynAK6gU
tXJWvPKDFe4AaCUZQc0Ed5Gm0WYTdC0rEOQKouRa3QPlesj5YHAFtD38MWtCFpBxGPDgC6Qa7Dg6
UKH9U1SC5RPtjkCevzVxeKPJkmOl7eb6Pq51jT4Y5xzHKgKzlFUscRGUfn+ou9lrv1kuNroTCamv
7OcHY8u/v/hqvYJ6IzgFAOydH9uxspPwfpxDQXheuQY+GOGic4YlyUOOFcXKkYaVrciPY3WSCPGu
b91KZP5gh8vXAlPBWGoG9wd//LYpGy+M1MemR6Zopk7SZ04/lyLA38ox/2Bz+ZsuNlCpGSQIZdyo
GVRD8rm5bSVdUEoRuiOXfWhJ1iegaUJjzx9vWh8P4/0ikyO5ItSIYDEa16jCjECeJDna9l0ubQtZ
9jK9d69/o+Vv5eL95X7xENqCklqqG7y/sl126o/WLt2VJ2XbCiL9ql/LMuY6wfykaHxPB7JTsQoO
H3Sopu0YHuoEJExE8DxYyzog2X02woU8eS4HrdMQJiAXd8jbFuxbhj2r/a4v2h34tZ8COdn2ZecZ
uXmokprYn9jLC/tcMAxYqWWhhawHdT8/y54jaEPlqje3t720j0c8zzRRT3v1KF+Y5IITg3x23poS
cdsixPzya1Gg9jwSO8m/X1/bqiteGOICU5xb8qQvCBKT7XvQ7RNZYGDtHYuvh142gRAqSGe4U1XS
2cxIhGixoDzNDdLfnbJrXcsOnfIudEUiIP/iLX/s8eOJhplnlCRLJzPD4Ju6lTyy678smsiQ4BGc
sn9ZHDCIyFNNQDr4UAguoaK2qgX6OL1Xe0GHgVF9d8Hfx2CnEbVe1s/b2R4XBkmdJmbeLUfBemt7
cBt3sVMJFRPXve9shftkZJCkqdJypN75yTLsavqR9/ekET1mV7Jsiuc4GpqALJs6P+QZgjgiHXN4
RhArNoj47Tx/yDEMSV4L4Mav+/nqxl3Y4u7GrujoNKtIm2bml+BbKsE/Vzxft7F6llTLlKHySCi4
Pbg7qihYn+sZeorqg4z7V6eCN5HIALeIuKNziMlDbFj7bYRUe4wBxOtLWM2KgGkheEZqxPgLpBSi
KBpXeoJ79qbbRT9CD7pZIHeh++ZeLPyx9lEujS3rvbjU2aTP4HeyCMbMbqz0rW+eUH3+xIcHzwrF
KxJpJgA1H21EdY3QneMZqdf9Vm+AfQ/mRxDRCsysHZkLMzy8vMlGM6isgIAj6pbSDZlal6UHKOAK
7KwmKcBpLMFGRUh9b6Jc7Nmcz4PW1hpxgwH0iK0EPftS25nNuGtCHXrJBkaXwUIQomHA9E/0SOml
cc4BhzhD16arF7aD/+XM41uzyE2WjuHGu2grPwNXVoDp0RZp+ay5/qVlLtA2UchSsDQDWmbsOuMw
ippcwn3lIqtcQHJ6YgtmP+siSMUO/miAwrtiDrqwL00OOkpIFVmduZ/YkH4ic79cHeekRpZ3Rl2i
z20Ut4O8K9kOqvM2is0C71l+h88KL+zwta88ztpGCsGJEY+ZE2XGk8qYU5jkli54mYG5lWWdoIMp
WN7qOT/7LF8OGwm0IsYFeZuXB7W7VcluZNvrgWvdBIDfpgoUDnTDPx5zleZSMEYGcRsQghp5b7fJ
cyB7142sXVhQfv5jhI9XWsR0OcElkjalE1bplo3MC1IMuWeZY/Xmt/9mblnzxVFH1zWakhJJ4EAf
6+S2MXZU2enNKTT+oyHuWDMlSYK8Bv6gUH632qMqJS4tvFJ5Hq1f15e0fowtw1AVS10uyo9L6lvV
CC0NLd7QmvykB1FJI5p+E5lQPppIZTRh5xiv4En2UZHHICYTnKJVC6CRAwuJbuoaX6XOE6ZB6hkh
mEJcMvtC6+dPbNL59/lTOk+QyhtG+PLY7EjyFiRP139/CWV/RYGL3+c+gpqB5bsNUd0MDUxwN3mL
BmyO6dyZ/GwkKJrG8riDwq973erirdesct/FkgojHS0E2Kq4m9DcLsdNIWUCI2uAKIov/M+34dlr
SYkLsgdu053Ax7OAkOtjtyV35v3Cvxo4zQav+c9EtwuTi7tcHNMha5hVhvhcxnQX0WWobJP1okmd
5Uf+3j1dV3VUiXHrc/ff1HVK1WJWx9XngzTf6aN//eustVKxcWcD3P1n1uFgMUxbufrjvBleCne2
JW+8N4+9m2zJIRPy46zeRRcGuTtPLss0qvFmBN4KyoPgrFkmChpfVGtZd7s/6+JBwcncMUkf4XY5
pduJgY5xMHzkv4I6tKotN8yVL8QXhUlTGAmNTeKqhXSfsThw2ng+Qiv1Ne763MFL8Rgk5IBS+IlJ
9KmQOsBN8vILXiaYQYy2oGtxh4DltkpegL50jNbaayaezMlsmwQULrXhqsAVpZbpljr4vwOySwlz
BpxlO2IAVSvmNjUx6iv1DgMnQ17m/thYtz0pAOntHILbtyqZFwf9iZbBtquBkQha4zdIt3O70eLX
vIkPU9vs5CTeJXpyGFX5dqhL4mZZAI5xduqn6GEg4NuTWp+a7CXou02QFEC/TLlTSfEmqhNnTMhW
mdhjMaKOFpPIC5LesQaa2mkMWm566FokrbKyJ0B8xXWzSyFNamspdTLZuGub3qmKeVObsUcG6Oc2
E5ADoLiYzOaoNNYdJra9jMa7Qu+dARAXqoOEOCtP41DdgqF4E07FNgkqP5PoCdNZm1qTvDRr9nqL
fx7P25m2TpeTnTVLW5IaB3XWvxRzfNc12i5dlIqaUkEXuoLaiPJUtGDbDqT0S94A9GPl6VNiUY8a
2hZla7+q0sdojm6zEpICZnmaLePGDGtqa3J4i7/PC+U0tt8RNfXc1g6lo+RNARAYJX4ErAL4BsVj
HNFtXUPqCWRa8qRuks6yp1TZZFTCCHp+a5HsLh+0b1FtbCqSe5KZf5NYu6tM9iTX2lNdB89FmT5b
WYqSShdZ3hQSP40KMHcrt2kZHUHP6IFMZgOMoRs06q6S1A212Dcdephd0X4NQ0wQG6MbMQOJU565
iha+lB3KhY3yiqTxUCbpvpxK2TGD+EjGMbXjqt2FKrXDljnhMLhpCmyV0j8HaXXXWOHOSpUT2Gxv
IgmEVJ28K2rdydvvDE4eWODOJdlGA3XUXNM9JlZv5srE7EZR7GdMFBlajao19QxZ+qpI4y0BVFCJ
om0aVF6nW4XN0GUvwhZa5mbwvcnD0NEAjqq6/KmIaY4JE8lW0uG7mja7YU5/TnDGsMqIDSr9LUZy
n8uiuMtLw5Gm14Epd6SEkP3U7tQo9NQu2bVlpruSNpW7pk5wbgKvM53Gfozr3TyRu5B1zhTojpLU
L5raOmah7GbVfCjH4Sad2A48vph9j/dFkmIMkLTAH1m/oyHKbK22Drk+eVYPABCVt0oBJd6i045U
zm7GKMidvkoOeRhRv4vR9cBCJsxqyyB6x9ZHySNQRPuIpJo/JMSBYiZxWT7c9lXR2JkF5Js1P6VZ
4A1dskW1owI1peoMPT0ofXYb5QNSidguJM3vDGsXs97JJGmboUhcWcUxzgNnkOvvDViOwWp/SNjY
2U0WPY5T8jSVtTdDaKiRMN9I8LaUgY0dZmggqDfxDKhXOr+aUfzc1pXPivDEstALxnmfVGxrGIDH
ldaxnDJ8WxnE/anaA5pmdL5c1H4GQuVI05+lqfue9fQtBoxqmuJdFhYOtA3u4jm5LaIS0Crypjbg
M4jprhqbjWnUnjGPQJFBfKuSbD0JX/Ik3V2/F1fvXQOVbRNPboIH98fLPSrMeuhktNZN9WcICbrW
EuTea/woFCSVfyxw6YOeSyZGtRY6ll34msW2todY5EEmjrkMbdP75VIs3wzTFuUtq6+ZC8PLzXmR
tzSdRuLUQPltkm5ossmHxElU4hgGFB7izfVtXK8rnW97g8v+klBhwcSWskVqy6AFw5ltXoPt7AQ2
e5C+itADyvJ7125j/rsxUOBnNfJAzIQZvgIm6MgFQAy1Chyrh2WSe/YXzuL4FBwGEAjlB9H0jiC/
MbjvSjo9RmkYlfWwfimlFzMa7Drf5EBUZZupASv1IBjmEmU63Pecu3kkoPfFfGsZgIMt96PuR1Z2
gi+56jWLwBlqnHgJ81iTuZbpqA1oko3xjdptO/KdDMeZ7FAeFzyzVovrQGD8McU9S5OsztRIw0tu
IfPWHHB8bErgFpiT7wov3oiEGNfa+kiBz/a4HLs0M6urMthbSNcWLs92X+wwzO0kd9Np3k9374K6
UIixRUCr9U93tswl34k1liTRAiR3puqrM/uJKsSvCDSBgi1djWYXK+Ry7qGNlYh26GRZ6vRU6v19
Nw7e9ZO+fJS/D96fpahcb9OAmstcGDLaPZKXWPeDHtjJtCeFqBAq2DKVe8TqUG2e5hR3V2ftEnrf
q7/k/uv1pfxL0DqvhQtaVjNXVFlwVckNAwsEEMxb7Wl0lE0H9r1PSHlceh8PhgjR3qapinjRjt/y
8L7oIUKrjo4pC1q2qz7wJ+zr/AvZCJlh9BkGMcvwOISPQ/og2LXV8sKFAS7wqaidki5CT2yZgMiw
c/QLjpALAsi9fK8vs8CLmljuFr/q0r1ue9UpLkwv//7iStMmCVc4sl4Im1a+bKqeEUq7OYtqwTla
dfILO1xkiso615sWV6ck3evTTQ9Ae5dBWUmkuLwmVXKRHAAj9nFBQ6k1paQvTuGNrvUCWIJTox8T
QAO03oFiyLFurRyd1MrB/wW3iygmihbKByaMPoyJjoXW8f1Mntv0uSqeUyEQSGSGi0uKGhlanDdL
G9W4Jw57Aqms32zDneaSu85bUiAtcURv9usnwSBcqBpYXjBJReZFMFhW3CTpy3VvvH4QMDD+8eO1
aRqOrEKztiONp1FPxbxFMDzV2UPX/opFbOTX99AgfLAKwyBSSnyqZizxynsmbeTGaYHBw7fry7p+
yAyy/CEXh4yGdcjiBRtWYWgzkB0o2Ey5JCiqib4N5/hSAA4FWqDU3mtPYYKRnd/XF7Gaxvw5wQbh
HJsWTSsHPRahlJFtxl/7/LuKHggFF8NQbK7bWk9kDGhcqShNWiA1/rhjQ4AXrAIid5xibUAaKgOU
8CNu3GUoLPHiu1IQ4te/0Nke5wqFzpoureAKBPNNRkdR0qBOK2wWr/v32QyXY+ttW1Wo3+Mm0c2X
bBpe+6hzFNXaQWruWaqH36pZCV5LopVxd0uY1WEa9gGoSHQ0V73CuiUilZP1c3ReFXeH1Cybkgmi
g24AEDfY64gzafNWD7v7vBsFVUPRcrijNBRDb84YcoUY8lsU343Rl9q8v+586wfpvBzuIPVgOUGZ
38ADdv5F4euZ9nrdgGgN3EkKAaNX5THCGsBzFH9NlqLe9OO6jX85QWB9p7ICPPE7Md5FzOloD8ny
AMgHFDA6nCCQmrmYQwAP0ZPskW3miBDg7+nWX3ms8ccin8f2Ut5PRgzcgNmNm2HCDd8n+SHR5k2c
YRImmvdBbB4nmfldkr8pGGBXJ3MjkQZCPHRfTJJTK+OpTOJNXQC8XkvfcmW2LagSzv3wLRqWrgud
j6FWHxo9dogV7Yw+cbsohc7DZHiNZtxK6fyWqcHz9c1cP7bnlXHRSFHkMjQTRIcq7d1Mg1KQbm7Z
Qk7fUzCrN76qTZ/y87NJLiBNtC1SWi43bXmqtO8NfMRMP8EfhVzpbIQLR9YYpwHTMTBl5ndKtFVT
gaOLnFDlgk9ZdmB6hOAZEttxGaRzS9+87TAfpQAzHDyIUPTrJ/e8Hi4QtRppaD4DhRUOZJOmPQZJ
EoErrJ/dswku/lgJqZKEYUVt+FhVr2m1K5L/+lm4AITZVsyzLrs29n7EfhaJIDasxmvL0PCspTqV
eVHtetAyCIUihhrjd62/m9ubvH0i/e/rh2Z1py6scIemkNtoznQQe2VKa1PjGxswrS6SYBYZ4Y5J
PhoURx5GmKZsCw39C4gtDsXsX1/LmiNjouascsWl2wHAGEagQ4wbOl4eiETR7r/VkI1Ut+91lVyI
3llry15a5HnRZJNMVgcxKnfExERzl25jLyxRf3c7u3XBtAseE9uofU1E0Lw4FxfFP9jlPltG5TYv
VchWRgnxyzSGFrhpxhiYqI8sVjepUYsqnSKL3DdMq6xRax08o3rxJUpBWNEBx/NL1d/oKKj3rZUn
PiyOC3gUIiYhKbGpC/mHZEdOuJeA1luqVNNBNBEitMZFvzZT9ImmcBq2gZyYu9CXWbtgSzY1Jogi
AdJsJfZ9WNpyUi7ue/Q8OosFJjx0Ii7af55eNKJTILLBBb8g7aeuz7B9yMr3hpN60i0I+2NnwgxI
5/ev9ZuI2m6t1v9hWYvzXCyr6cd8MvQEzoGOrU3A6QT4XBw606l9V86DMsYDZMXQ9xNVEkRuyWVp
8pwaGRgU4BmAXg0s2aKy5SiVdFPlgZ2Ow3/8flyEkXSgIvoeGq6ScjM0ha1gau8zQUwBIYWhA7+u
8xPmaoJnFUbw8boONLop6uQU1IXb6cYNyKf9skm+mWigBvNwqmKm2zP5wTrrUY2FQsZLDPkrxqgW
Bt1U4AYQVz9+1DQsimqYg/9pTipOC947NN9Rjql8EUvXGrM3Ri3OtrjPGOgG06MO+oSar27ULWQ0
vQYjkW8JetpIRCZE0hpP/s6WfuYRRjGETaP1u+PiL+C+bDaqWjyVDH/Btx6A/hHQDbaNHUxBaBtt
K8YIr5+Zs0H+6gjTaJxojief2kODob6NkHilz/ERmmv7+Mn6knnDwXqg2+vutZJVXG40D1QbzWKW
wLYNvKlaO9rwlI2zHQ13VIoEfrxy538wxN8XelnJQ7RoiNJjH/6ulPuofLi+ltVAd7GD3D1RF2zU
MOStuKr8pkn7Pvx6/fdXl4AJXXB26KB7sLgDoA2zPFcx9oqRkwaSEcX4UQ5CTZLVCHZhhXf9OVIT
YKBAFuQu3SBQdqJCmNxFb2Aj9ZdJT2UruWRyRVfR+sV3YZjzeKsdMM8dg1ZwyZbqe6A3TuTUeZKv
QO7EEdIwLB/8r3ByNsej/9D1aoMyNfG1QPsQfc3B5SU9lwBXL8JJymdc48IYlx8lLEsUDKOpLoWw
fHtbpYKZulXXu/h9zruDUNIMXOOofJEKTHIgo6H67rr3vXccr20Y595ZGUVErzsVJCAQrHdirwfT
iX5T+tSBrmD3ukwwFLbqLMK0IIE+4RUK3YO4dT6XIl2sdtmNi+s9Dod0Dg0QT4JKBvR8m/IZfPs+
KqROdwxBKnt94f/imJYuayrBvvExqpaUhvUTNld/LCBl1/rVKx7WGIPbJPvMUX/+R3PctxxInLRk
yWyXXsQyMAtETYfZEOh3glNRJK68HlTOi+O+KinSSNMmGQkLudMwhgn2n/Tp+orWTOgEbBqgbVRV
jeebmmdzSkGmAOccDLeI8mMnVU4ijZvrZla/04Wd99GDC7cwm7k35BGN+WXj9E3qRa7hanftLvHC
jZCddO3IAY1qGNRcmMn5gRfaA+CmLrTdGXyC1DYYQg6YTT8wb3zpnMJBUjCLpl9WdxKZLdFNBdP4
fAokpakeI98DyFK+09rClstfRlEL/H3tSsZ6/hjhLoB+qvtmSOERigo1Jj1zTCNwCHlQEhHyQLQc
LuKrLU1LWYelAuJBhrzR+2ez+n7dKwQ2+LRmxJw2ZSYGWhTlnrLfCWbdo0+Meywe8M+O8QECUPgk
kC20eoH42rX+onSJhsP+ExBbBTB4eQHDqwoGrT6GPdPAeG6cLchu6tfRBL2C5755vb5dqxWESyNc
bE3CXtMkCaMr07Btrce88aGp0UnQUDwpDVrK7CD1rs7QWKbHlJ2CPHMqvL2v/xVrOQjoHpZ5VmCw
Qa/wcaUhgHWZMUoKqJg3lXlf0O9jfxpUiL0PrcDU6jG+MMW9TjtGFTkAGtwFKGAvMdlncuteX816
YLqwwSVu0BOecTkvr2w/3LLUsVz9GPvpwufia6UrUi0Q2uNOcNRl46AyCwULQPM1r/StGwNgAJCQ
oHUtgrctP8anBZffijvEcTuFvaqUqpubiauX1B2Lajsy1ErKwC/VercAI//bhvKzx1GfAPBYAH8A
vbjRXd6CiVstSijo+r18CtuuXCyRFx+2CiVmQQ++da17UMLfOea3K7DoXl+UwBF5pWHMoVQRhLsB
Kwstr53rH6ydPhMLz37I88WQuA1ZqM9I7QtmRwWFtl/gUPUzrP8f9ouLIVEejuGwwEOGe22vee0x
2qgP8wO5i24XeQbppj+IRGXXgIgfbHIhwyJhDsgVCi/ZTXCvPJB79i6Sk7nxvvUlr9hKTuww5Gzk
h+SzWzFd/dpkx4e/gIskTGrNXC5xyltv8LTn+D7/tZQJZ5D/FHtUCeI70YWwHK0rR48vzSij3IcY
iUMKYtSQFAw2ymw6edqelEBy5iBwVXBKklD58t88lQsvZWSA9hNDW65Od8PwqnWfeMxcHjcuoqS0
gKxSgWXp4UGpj6WodCw4aXwnQ9YbsGr2teqCnXLXBNSb5eL++hatZh3nk8ZrF+B1bgXFBF8ANF9X
7+Z8H8U/rptYrRBdbJPFvRNUy4gT83+kjIMXHlonAAU721PfOoTgyP9U7mnoKigSZaCoedycqWR1
g8wE7g0MOkuLLzEbdloaPwmWtTyF/3bqsx0ueFjyQKZ0qaAuaFRI8qL+QKG1rnpEXGtfTXUv1sQF
jcA0E3AwGGiX/AhvBw9iYa+hZ0DTvXZjX91Hod050k4W+Pe6c5xXyAWKUa4H02wKFZOTX6SKeVbl
NiCxvb6P605+NsLlHFocywmhSKFm3WvB95ALgsC/JBlnA1wUyKfYoCAdWWbUBy/emm+5Qx3dNzbG
W+iKxtLfXzbXvIKLCaNsYI4hw5VS/p4gJbNwJIZeDq3t6a55rV39d+FJrn4SMUEIHOQvBqHaqlPM
pWuuRL/r8fJIwaBH9E3LDcGja7X8qp9dkScSqsqa0n5Y7q/YVo6YqbyZAd9P7/PnObezF9mJtrlq
Lxq81/1k+UxXNlbjoog2VEjDDZTBOnOCcqVnmg9j+pS3AwbBfo6pwJrA9d+H+y6e6BgXzguaIrRb
2fy2sKtVKKtbhf58fVEiM1wMIVJlqVaNGqaJTucIUYWU7fVBNJ/8LxH4zxHgiUjSajBmLUZVD9Vq
pB3wyWhTHZD97uOTDsY/Yc1yeeFd+1hc5NAHXQtZEyNy7KOTuVkiY7CV9yD/c9NN4IjU5kXbyMWQ
YB4TsFSjEkWVmzg5pepLLrrr/yVrskwT9MkLTnC5Di48Qo9INwUJQnDrLfpQ0Sb9NSO99pi3aIgY
ud1tqOCKWV/W2STn8p2ZxTTWcajjgGAe8k2av01aJjjQ6+fqbGT5lBfryrNZCsIO70rT2HbSVyNU
nLT1a+0YzXdGqwgeD+vPdghe/bONnMdLQWcWeYzwIW2BNCqeIkzggFbD7iawJIYOZPmcRkhlLNrI
5d9frDEKCl0rpRYjVbq0UdvGHqvsAXRJ2+uneT3NPa+N9/okLVoVciXv5ZV8322l4zJlLmxArAf7
sx3O3esAFAbSjHt5udEAxXbGQ7Y81keHxO/Y78JXbulJVM4W7SJ3kRIrloHHw6ezGgzgfe2yHZ2r
/+of3P2Jidi2NGJkb5O+kcB3oi4TqPRg0Nsq+N2zByPHQDRYgOd9LD0M0sbq95IwJxGslC/Qtmw2
9RxM8K5ZZvt6SI+WDobjMRbkV4Lv+M5cdumWcpLpiYEoadSnlj31ys+kcua+/T/SvqtJbpwJ8hcx
gt680radHiv3wpBmJZCg9+bXX2L2Pk0Lohp32oh9U+xUAywUClVZmYITvtkkRiGWcVAB1P4b41pJ
0npWU1bXDqCQGhVoiJDdcpbu2EMTtYmHdK+Gqlt7JBQVXbavnnfbfAVkMOYuj3WssQOrJsbuQsi/
3YG0/K1LQPzs2+0juDWzhd7/z7XyJZA8mcmQarOGEZ0hqJ+Z/mbi63vyhXwHlZQWOQd1l8mYbncd
KGHfNr75Pa9sc/FaxuytvKSoMA3Lbpm9kaLl73iKUwo+6GbKfGWHC9m6NBtdpSGjHeIuIA2YKRcR
XaTIBBems57qvZQomt9qX4vOJyLKkc1QebUELiIvjqq2KpLUt0pjF2Uge9BDIF0FEVm0DC4iU6tJ
C9qxxCCJKgVKds//7Ytzkdhu0EcqFsDJnHbCDPRLlQcEiF9Fe/pvdrjQa+ZzTAr2TB9T41SWfZDY
dWiqIH0wiYBTbov46pcTxEXgHNJv4EjTNDBDM1nK9FDvmCRlGv4FV+i1Ib68USxtBR0ZAMg6gnyq
Kvy67tyeLIJUXhT++BoHCGjrllQ4LqzdpgPXtZ7YsiDl9Lh6Cx7RsdtiYIpGYCoT3Znb+c67o/PF
DyXLe01PkBPkYDVZVTwFUf5N3qJf7BVHAmbI5CBCJgtOl80FiLruq15nbs/6PEzfgyl7yDtRmr9t
BkzNeFlov5NdllI1dCsr7GTOnd3cQQMRrCZPhXrStIvZGy5qjKL0gP3y3x4W1rtJ7iAkitQsucJK
eq7xSnYseyQPNubi5VD7mh9EK9xMBK7McWehaeu0BUAUX6+igd1ZoUFnEBWIqnDbj+p3O/zz3Rya
wZQKNELYrZXfQ7smC5j6bB8gHT4kBzmsIJZq/HM7qrDNurGZ/FO+t1uNmhbSnGVA394K5fpkStD2
eVh6oIxF7dotIlac95/f7rcXfN5nfcaKWPk+3WnHwhtdI2IINXknwoD8IYi92+JOQCrRrCWDg4d1
rXn2ijYWtIVIMe+g8RuuQ+o1jfnc1up5yAaR6KTgWOjc3Vk0i6RDBul/dxvrskIuRciXJPBN/lHf
GbWiLxoOeeK86MkHGj9RVXDtiExw1+ewUmteExSzsv6UO5/T+mJql9s+KDLB3aDgR5VKjdW4c4JH
TOlZgGQ7huBOExnhogagI7JR0RaF+rRyIeDr2mBeaAwhglgWHCguXNh9u6iThnAhA3lUHeadcW72
LLEWPQHZrtw4uTy7qDKs8r9gAbretVbhNup3TAgs5l5JBbfndgb18yAZXNnDAbVRUyUAmBrG5OkV
aMB0Uc1U8HUMLm2Whrbr7QHBr5fvKu1j34f5JGhzbGfm76vgwgEY7uJ0KQvd78ZTF3+o9Pum83uN
+redWbRZ3MnP+oYUZpewIxkZ7dGY9v/t77OdvHowpslatKRHubDtQJ2j6tXOUgZRz1r0ObhDTx0y
LQ3BFcuSB2MX3y8v1NfvwcCc7deg8EF1iXtdEb38RXvHBQKn0hQnZy8CU4kK817LBY/tP7xE332A
CwK9MShZ0yLSrIpb74tgxSAGkjGQuLI7CI9fcTNAtJVcPLAwiqSB7AlA2BBwPK98Go/18V+IXH2o
PcevAk20TMGlzvPbYUSxLpcF2a7hticI1nkEGihJ2LwU3ly45pMUQQcNcmVu+SBiuHnDKN0IS/xc
c2d1wyCngAb0nxgicNi9CWK/KV4aEcWQM/2mu2MALwLtovp4+3D84en/8wPzlEK1naRVSkdWFlM+
xWfJcRmPoOSVO1zB9wvYBDswS+3UowGiPUGY3O4yvSc3JhdhkpYUZESejE8NkrFzGjTSzvK0g+YV
fv69JjvBYtnfu7XVfKhZzFVRRlxpf/Dm0hOVcgQHlMc65Wk6mL2KlggZT2T8KA2VILkXGeACzyyV
VZ1VuD1XDL90d2P7/z8rfp1/mlyE6Zw4M7sJ6a5qyF6TqR4F2g5kL97tTyO4a0wuziyJZK8FNKTA
bPXRsFLwmj5J7X2eihRQ/vC0fPd3LrqszQpGhBbRhTUaWSF4OANd9PG12AN5F+k7sQtsxzNHthUN
Kj2/EfQnBeigSwWxRTO/qfWLbu7UTJAP/uGV8G6D8wJTr8FMCA1J1F5rlxAMV2a7ofnSxV8d/ajP
1JXBSDuu+79DW4DT7X+L49yDUIiXqDGre2ggSryTJlGIYN/j9yP7boBzjMyqpzmBbgqA/CPUIUzP
ALebGqQHx9OiNeg9EJ4yAS5ffBOx337LNOcqHaRQq4zCdByjX5ofJgCeZMPVqn8mkDje9v8/+OXP
dfLVc2elC9UIAoV+ts/jyfS0I3D3ziM5VSeMQX3OLvad9c9towLP5EvpSupIY9zhpZLUuypBemL7
NRkEKxPs4tsdcJV+jUOP57+NekcrzyBu+dzTJ2J/K60wFoqWbMfC9z1k4f/KlDyXOe5S9FoAI4Cn
5H7/TTlm3usMfrz5rv8uqsVtB613e+z3XNlTCk1CJQDXiQq6Vcnp3DIdHmy9C426f779qUS7yD7l
lalU06ZYGVARG0zZlaHy0WS2myElWXaZ6EUmcgsumJDRrkFpqGogtNxZ5SFRo6EV5cui9bB/v1qP
aU2DjmuLzSExECt0yv5pzgVAfNk+ZlDWS3ynuSC4FbxpRR7CRZMWowq1xmLxuN7Z2mNmRLc/E/v/
b4SMt6rq1bL0WGrnQsLfJ8qzkiZ+n8dovEW6ES5pQKXX/2SNR7+n3Zi2QNmj1U0povsdoVlAzGCy
v9qrHhmjwAf/8Bj46e88Ep5gzGnIUsQo5elfkI5Jfe2Lvsd0DmTgU990/NsLFHjiGyz0ajtrI6dT
auBAr1kHBYnsszN/lqiInksUe1UubgAzCziJgqJQfAZ9r9dE/XHexafhdQxAsOlNEMpwZ8GTQ7Q0
5qlXS0uXvkh6CeiStE4hKH6eUt2Ns0+390/g7jzN5ALodqfHWFgqB5NzGEUdFtEiuEhBrQqJ24IL
RFaill6M5ExFCKY/VHnfnY6LFHjgFoYtIRqN4fxpCRIQCbnlNzxBI4AGQyRtXh4lD6IWhGhlXKCQ
kqHU9BIJVZmC2pTiyZn2fp1Xgstx8waxmXATCmiGzWO2R1NeUP3C5Tj3zzFF8x7YgKX7oaXfbzvC
dmn3yhDnbvWky0MyIN6+NTf8yksjNuImRpxtbtyVIfbvV36dtKBobmWM0yXNWV8PJHlcRgEPjmjT
OK9LlrxzpoLdhRakIyBG1KT1TkHfuFWEKABWRvstoF8th/M+R3K0sWdAn8mbfflrejDuTLc5mSGG
Lc4irprtAHtljfO6arCTxWlwXhlGhXHj0LA/pl7uSlGF+oMwYWKB7dbquAy3olPuJDp67+BkNg8Y
ksXIO6y9VXdA8uFPwsn3tzvihkm+f+mslWqnJWvKhnHE5kyruw7UKYkPIGQLRG4AhvLQQXcT9LBO
lIOh9r/uMt/aHAjYB6QOb02mpad79SXxycsQMj7N8UyeRASJAnflm5mmWUFfjmE/x0QNYyxzkMr7
YZX8LhfhTAWHj29hon0y6laHS6U12+e5Nr8uOBmlnu5vRxORGS6YxIqZdgOrliVD41baMauIJ55V
23z5vR8GXqNLcpRs1kFdDK7yLkrjcVen836yMHGs6Q9OPZzk2P6amcnn2XAuhlNGeo/aWan7pZE5
bjPSO2rp2HTDduumPDqoJ9zehm3Y8tUv5AIRKBxVMoLLgcHyDmjGPBVR4ysANboD6Hhab3GHYx3F
nvV827Bo/7mg1Mbz1FcWMABq04OOIM68DMlen3UfbtsRxSObi0dW3Mp9hx62n+xHv/xHQ11b8gjY
MfYsLyo9WaiwzX767+HBgGyDaoAG4bfuqpOChn+Ea82Ki+HUBg851M6CNFou9qUO5Pt0b78SD6IK
u9tr3T6l74a5fsqUkFUqCtSF7OrYVF/nDOzfgGbbooauyA6Xa5Zp3fYdwRGdpBOb37FzSM15qio4
on/4dO/r4c6oWlexPnbYSDViUHMaLvSoPrHWOGiiHiTDi1tBLrNdSrbfTXJXf2+ZvdawhiFDrbFZ
+iyooKvpNS/1EUsMy0APzd4lfiG7Qg1Rtp5bjsOdRX1wMoVOC3tQjn67x4qfzPt/DyKjtVh2GOu7
7THbz4ar9XLH0EpRuk9a5CFsvcarcmJ18zUyASlVvPQfBj4QDZdsw3KubHInEvLBkO6YgJ3qgsx0
odewI4d4hwMCcOBwWlD827OkGHzN1KWAlIjWLAu2mcsY1q4sUx0j836WPPcrNGEsRNfU8tfS2Nu5
hLnh4UGdk3AuuuD2dgs+MN+9bVMHuJkZu40u21nruzt5XQSr246rPx2Yb9uuRmusZoGbGjweg/5E
pHPVfry9CtG55Pu24JRNpgF8E29Os+6BxMkC0Mr6iqehwRODk1qQLf8h9X9fFRdxBkXSS4kiiL8R
J5zWY7mr9su+jET99T/ch++WuJgzmoRCWBeWJm/0R7Y2lsSij8bowMwweSAeyBqEHUPRZ+PizrTI
RV5MSCmpc2mcJpwguaeIyMqFH44LMF1brX3eIqDWnyBNdo+70Jfv64DRRVHc8n8hZoCj/L6XXHCx
lUyNawm+aNsAu43pUaK6XxiF6J7YzrLe7XABpY3tLtYbbB4g4Rc5UEAZrj/X30bLVfdWJJ/wzvGy
bw3EatDrlR9vnwbBZWhw0SSWc13JV0SztKJQbfpOtV1pQOWr6QV3k8AQ398daNkWmrzidjB3znrM
klcQmy6Z0Ek2xxvfvxrfyy170JXLOR5UcmQe2ku818EnVt/1kbit9FaVunHj8Z1bKx+KUWfnWo9k
QE673F19a0dDJ8D0evadhuwiIvfDMzCiUX2YnutIm1wRS7YgLPMt3JmAmsjOGHx70oIphRRWK0W3
vURwvnkNmFkFCmGeMN2QZRmk1iIHQLRZFPtV5ui3tpOLIpaBj2d0OHCMFG6K6CV+Tj0JSHhAHkwf
TZhDcsH8NWgdIIH42KMAIPkKdQfwEiUHG/ryApfd3ljoLQPV7agmz6vTFzZUqjVgiDAV5Mut4XZm
IdjYP2RsP23wTafVsXrM+OAyAhtlQJ/RVgvy2C+/LWDmWgM8YL7pHx0fqBVx0P7DtfRum8NIAR+7
jKMK4EEvmWGsMHr15KDUtTenDYTuzKdCb6Mpt57VUvJvO5Rga/mW1FClCqS/8Kl76ZxYz6X86fbf
33RYB2z0YBCCkC4/ud9q6gSOlQ5zkNPqooPo5sq5EEleiYxwgXtqdCdbewKM2XzsrWfNCAfl5fY6
NqPm1Tq48DwWmYEZMICaiFFXXkHBx2EN0DHUq7NZCMEZm1/l3RpfGRqavra6AsWvlrWEgFFm4+Ek
cAIjyu6Jlz+ImkHbLnhlkXPBZGh7cF036GckUHGZ1k+m3D5Q9FPWTD5Teb5QFTRPMqQZl7UQ+CC7
v38LN1e2Vfz7VZ0Undeskgu4P7FkV3LqfTarbtUdhvVJKWZBLBH4Cl8XWkzadnqKl5mUX0aMJxZm
6lrlIljS9o10tSb2ha/WZCK3hdQf2gGtrx7UiL4wJBWbHmg8GsYHljLZp853HpIPKyae+xdIXQpC
msiJ2E5c/QSdxrQoKWjsSPmjLO9VkQi36O9zWeC0DpVZ5OgLLOPnFnNhk6BBuf2ovNpD5jdXC5CS
2ExLyuoD2DkbVSUCPcsdYN/e4GveOrtJMOxEnEIi/+BiCcR+Gkm2Uhw95zXPkausXxqDhP8pmvCC
z0qRy3NHgXOjUuyuCzir2fhPfm9Rkbtvxy0To1AK5vY0HuQ9UIgn9ihG+Hbx0ZCjgfwzmZeeiIjB
tuFrmN38nx3OGTJ9zBzK2LSgOnCwwMY9YrS5QgObwYiERIXbrvdujfMMk9JZclrUN4dDdueETZT4
lidfVhQbeoyj55HIKzafBlfL47xCb6lcGDOy86R3fIhpu425HKBK5rbNZ5UOpdemyaElpugIsND3
e2h8Xyh37STLaM0A2oAfLGCQnxL1P3Bkh1bEeNUNQRFXsEi+rJBKWpc3Ga7RMdHdyUh24MA8JUY7
+QkI/pa8p16vI59uRBSDAifliw2TQh1cLwy4V3UR9JOilBZPTWXvWycW0eNu23JAZqgYwKC9vW2v
gkqvqtJKJxyIXv9Hkh8z1XDJOLlOL3LS7Vvt3RB3A3SNWVCmPuI3OujWPhTkZDh+WwY9+ed2MNlm
FgCQ/n9L4gJ9YvTdGDM+WbtCFt7J/b61zIc0lb9mmFFdpceyTe6XuoHQYOyN89S6hBpem9SnqRfN
rmwGAlOGpDhAdjpkkLhEYhzQc1kVPILQI94zUs8YeAyX6Y4muzpaRE+DTbjftT0ueZAStW2cFick
1Z8l5WMKjLlxMWMozU4/5jZznXx1q/SFOJ9v7/rWPXFtlyslFbJOygTTm/4sjX5SSqeK5r4RCweR
ttzo2g7vRo6WZNYEN2KUekwhRDmC4Ouk3+ON6w3PLThoLQTdeHVvr2+zyHNtmPOquUuyrO/fbl/W
gO28Cs88oJJkFK8BvCIX0YERWuTuEKnoeim3BzxuMd94mCLoOQCAMrrgoG32wLsLC0tb18j1Erlr
JM6HFvRVqKP29KSU+6Xf3d7DrVhz/fe5W2OoFkXqGFeFrjzEyj4rB1er75dMEXwr0Tq4W0IhWWOq
LR5ZCg318kVW/oam8mohPIV0M69xu0hIiprqTnFetelHnEIrOfERlARrEQUQhwsgtS2l4DLFYiS0
vd50mfKPywWMh6c+Ij7gR7e/kWDvHPXXJHOWY0kqCXs7LmGWvjba19t/X+ADPJepo4C7YDZxjEiq
BJNJD2mrf4+78s5JRYPKoqWwf7+62pQZLF96ildjssjfDAOdpUr+cXs1ojPqcFFBr9dBakaEIyZp
y8a768RlI8mmS+5Za6n6JjAoWhQXFIxUNuNuWvF90Fxx51OJGrr8ufrEGkuta35zfNHwsyCyO1xU
gDj3Mi0dbhS7Ai3PaV2DRdS1Fm4jFxkwA0eBq2KvDN+OdE/D8z72291rBSHi7CJK7AR3iMPFB6o7
Y2O2+GhV/83GHMGUh84QpMljLX0XfC52XPiE9T1SKLwEZlyP7TphnB3+AWqvsA4xsRQoBzQGgKH5
qy7LtTUuVsRDndFpwjYCJw52VJC+4KVYBNRPv5OIvQfWD9Nl2mmiWTNBkIJmyK9HTc07M1Ut3BzJ
3mZi4GAlGYk7hSDVj8xH0evj9hlAqfNXa8PUD4pSYJmL3bhS+8EUEUUxd7v11bjIkdS63aeM34tA
hSqrAnv5NEhfNOuZGDslFnWLRcvhYkhFtDot2SCQU55tknp6Ugb/0Q25qDF02bT0taT55Un+YeGB
qNy1weRLB3D2h0JcpmhBfMTQJKORWKWFBUUNo3oKYFztkekSt3eLK+bp3YSOXTs+Fz+qIe9kpYVF
lhU6ikdtt4CACV6HPmuzgETvaB5TDNDZKFw3x/hRfxTsMPO5313GNExHdmxd51nhIQuv5IuBPF+N
9AM5ln4RgR+ng+gX8daXaaeKercCg/zrFOzLBbEqBDHlMgTOJzBwoMag3c0/wBfop74I9bpZEYUW
7f8WyD9K1caplrbHEa8V82AP+qFa1mc1z1V3qordlKi7yeiPRBk+yKOoKr+dNLzb5sLLpBfSpGKe
yKcJoICF4lZy5afTD3v4IPiMWyCG61VyoYUOtGmGHrtaxxdqnKw6cgziJt3kpU5UjJAiTL+WqQg7
sX3Fvq+PizdVXmirnSFToRbaRvnrUBOPaKKs9Q+37LsZLtDkRTURSYOPsnO5Mjh7g7com5/VvPqQ
hqboUIjWxYUdW8NLWyPYTSdxnScGI8VVdCbRAD28OpgD9dS+iKLPdvB5XyQXfEC5njeKgcshLvxx
IK7qlO5tJxGtigs2ZOjmEaJCABnXH6bheZAOo7S/bUK0CC5D6Qa9g+oVTDTyztGjphb8fcES+KZ3
R9K1L1fkdHF2iHuG09lJtugsCSIU3/G2TCihEhnT+7PjMvWU+E2Vo9wNPtN/c3xLUB3cbDJcHV6+
7T1RydKSEQ/mCoJzRmge1j3ku77Nxyay/ddChUaNirSLXJBUgjWzQs1QGCZFO8sFkBbSj720AizY
+mu4IvmqSzf2jeBf2GcG3pk6EsGWBd7Cd8GTpnKwbHhLXoRTei+L0iHmbTfuNn5SmVirjIov/n5J
yntIxe2Upro0tD7oNQ2qZT70OnlY1Ty6fQhE8crkwodamEoCVYp/mYZZyYXd58iPoAcLzHsoopv7
QxbxM3TwA81FYjiFw94FjuIyWj+YMzwLWHs87P+v1WlXY6xkOaqguPp/UBxiK7q101xoSc1hBEUM
e2ud5R9GmIdo4Fa+fIGKw6d/ORW0ffIwih792/nu+8K5cBNLhozOEjqOuvSxlJ7VpAI1+kGmz0iz
3TIRQXm3318/zfEchqVS6tBtZtFnIfvRsc/GCGbKtO0rl7T0eVrN8LYnCQ4lT2JI67luxhgf1jRt
d9HvsrXxcunv8vj3ZXFZiq5oy7wo7NWg7BRtnyqC61S0Ci60xDHVp9Fh9UD9sGbnXD6YteDIib4M
l4jIQysrJeh6/VGl7pQ9kGJnTJk/Y/xCm0QTNIKwZbH1XtVnjHE2+5WlI4uNr9KMd4aQp2bTBF7d
MnobKuao2HqvTKDTp1Yze5cu1V1uRHUhkogVGeAOLDw5KdUYb7cusCMNTb5w3OXHIYwvjAQl9UvI
xfq3nXkzRlytiTusMm0d0s8oKWjSxbLkUyLv+xoXiyJEbTOH/S0avVvih0jjKaV2uiLtnkNGP6Lt
Ki/zzCcVtzdaioLbe9O7r4xxtYspladGYaFvliD9HqtPTu7sdKP+cHv3RGa4Q4p2dmvoBZpDWXUc
lGMhHXIqmGAW+MRbmnLldGM3tIqWATvipOlBabNo0Kq/YXUwr3aL/YYrG1C3n9YM8DCf7pN7pvRj
+skHK6r8JCg+3t4xgb+p3DFNzSQBfzAEBUhKPtaN/jk2yZNcAH3maP/NtVX2U65WJaW9XQ0N2spV
P7iOs0Z5PH7FOF+E4P18e1UiP+Aiw5A1SToNqKMORraDqx2UpDs7nS7whe1n89WH4gJErskxsTu0
5vVoPLHoMB6avb4TMwOLFsSFBQpQUk3Rh/STysDErePmBKxM0ypYkMCMxh7QV5/IJn0Zo2aKSpKW
glz01DiHjvxF4x3MVJD6lXUAKPjxrmyETItCcQtJI/luDtMD2tZ3UhHvh37w50qJQIjxURIVMbdX
9m6Vcz6y1ErbEQQgLYcgXerGo5svn2573Vu35veQ+m6EczvJhnqG3E64L1QgNIzq2EOg2qg76lbq
gItw9gqrgr7aCETr92pc9umc3UEnzTPbFeV+HXQjbZWFqYPbpkYCqqCDbGX5QVdN3zGar4WhHOO2
Ow6O/KWZrXDQqId5MG+tKTL3IrLm2bMo8exYiwjgq405hoMFYfi2cCdNvi+kJHE7DXh8G/0MVbaP
RVy8FjaA0QX1c2oey+KjSTGoYymnGH8wp6tvS2NQ6dYTmchTUSqDC579MJEyEOg5bi3lEHpIznpZ
3jnmdCgT+ePYO2epJpHSk5dJaj91HfVjqfeUyj7ouRwt4AUBR2IGVekm1K0gQdR2k0b6AOgHuKYN
Ge/iPnebuDnqRXE2pP4RwmC+SbrHWtcP9tQ86k3rt+Dg1OegL0tBnNqcPDcVRrsPYVAH42i/noJe
S6d4JNa/9Ub01yMrRM73OO8yDNvkX6vnCoRc8+Te9p5NBNi1WebCV4ePqLHVzJ2O+v4X80cZzrti
F+8bf/LXBxNEjACASZoQbbwd/9/Xyp0Le7EgPTHicdCYR3V6oHLUKvtExCCxffrerXAHo1NAJJUp
NkYlqzJaRwhpIoVW41Tw5URmuHBcxc2qpgqqQ9aIM7CXVs/oBdLsm9Dp66/EReJaxjkYYoSvLoij
9KsWjpiegGr5Nylo/OUVX6oAd1rm08wV8lVs1lzeHZMv7IADvLUcSBuixMcYrBhAwrljaH89zAO7
cG3vtksyR/89nv38bHyNp5Ekq2hrlDvq8qFawjT9/N/+PpeutUPVF12Gv99pkjuhgUEX0Xjn5uDc
1ffi5xSWRCayluAwy4ca4JHWTx8hLXzOztZL+qJFDhuwDzGsi3auEK7D3PrW/nGBxLHldLJnQL2k
3QBvqcP4vr6QoJTdeIcqh589E0al3bidyLToy3GxpOi0KdNbAH/rCVQCVrcnq4jrVHDY+PpNBXmh
dUFS4k/ttzT313xx9b/CHV05PBc3xq7s+oI5SNG9mOWzjoJfIiqcq/ZGDHQU04Ech6KaTGrl18Db
mmoPRFyl+JPxedSh+bt0QQlwWQZUAbXSKCUm5tCJt9SFj7rqE5lRWpcgchHL5YfSQI9kghKFMmRu
nQC5O0ImolhcMynupZJ6pvYpTpoPUpx4ZTK6xVQeBmXxc208DcvZSczAbDJ3qbW9KdkRaeJLVo/e
pPS+mQFuYCQuo161nCLIoEdcTLHbGAApgsdWtYlXGBDnbovQVsezng2hBXxtnl80Sj21XgNZSS8G
4i2lXWCm84ckbwy/asuoTqtjbg176mhBmYOwuB99S1v8Rs3dmFauHD8odhNZA1TaMt3N4vVQdAXk
jxxQRpS5c5Fz+mPpmnCez5ZiuxUixDydsw6lBSfrXavBFWk9QiX6YNU2+sVojEvl0aw+d9JCXEPL
/C4t9o1mfh7XzKv7BJv3NU2ycKrR0sMOFNb4fVTXJMCdUbtlV3roFUdlNRzUWnKBALqrpSQymtqb
rMRvHP2yxAayBtlXMFnideX6qbUz/BoVhCf5BMK4ToswhjmHQ7eMbqxX0DpfktDOMXnW1LEf15bX
q4VfWd9z2YoorRooTJkXuW09GV98dvQvelOclGwCVUYzam5RjndJluNHpINbzQ0G5ez6eS2Gk2QP
kb10pyJJoqyzT7Y0Pcp6dWjNHin82npKUwOLSXFd0G7YO9a8B90I9GhGaFvb2UFWv2SLdMz1KVKM
4WIt5t3QSegb1cazZcc+WejOkV5mXflUYERIL/HrX9OqcLO3Mlt1Wc34maTQ9NWrR9Z91mcQzJBG
c815eFoN8lwNk6s5algMNCxU+Vs84rfoOvEc2QpUohxH9Pj7GLxIxRCpKYGSuOLpKBOZGKg2B+M4
5+A9T/OjWRchNfMvqQ2xkkyJbKR6Q7mc0Kt50ZTlqMcP9qx4o2MFSD+/GA35NCuT7ULM9kCNxBtb
61Jm82Ex0K7O+x+z3p+s9atZ2NFiGwdTz10HM24gXHuq4YmSnD8YbRdU6bBXDHPX0M+KlR1pQ93W
gfxuWWESTfaGpsEBkH7kWr6TpPyc5XowrvaTkldBbjmBnquhNVera6jrU1OQc9OsoaMV3jJ0O1vS
952lusNchoUWuzUImmTzq65rQbokrqXKntViLrIHX2Ve3Mtr6U41tBmNMiROGiR5ctQwbWGtH1sV
3yl3TvWME4+fuVapm/azv5IhkpZytxalP6Dt6diiwXhRUOPyFAirNFJcpQidQBc3GBhXwTOFvTRq
AVHoVt56HT55Ov4yhma5aUP1jY3DF6hWWI/5R/sfyNYEyx7aLo/mo/bP7cSBRWTuYv3FJFdOyhVF
S3OlhJqTepgHOzDtvd2fS+vTYg/uIP8FW9Mv5rg8RaKjbjsjUwIvLM9sls+UJB/nzrpDbBFCUdlv
v7U2rhC8VAhtfTEh6UJpZKjjQMvUx6HKgn6Mw6yJj3OpHCtlPK+xhj5yKsj5BH7D8/HjCVJ0FFz/
vty8SvKrZiDmG7uOPtz+glugol/2lMtQzBxDZmqPT7i+jj5rhsR+vSs+DZD4yEJoDt02t5Gs/GKN
e+bElapappQrvmyMLp1CK0/c2Xi6bWQj6frFCJetkNps0gqNXX+u9zXd91RQORGeNC5RgYZBORjg
IEUWywiMylACgWIS5sfZY0TVJgFzoiiT3MKc/7IqLpBQu6/rOcGq8pPsMfRevM9Avuoc2rNIgEjk
FDzsJRuWRRvVmYUS6cIwDOtx+Zy71b4J6xch2pwd2xsnjQe9KISWo0xrBSCbEcNqiVd57TfnXN/J
qO2LKuAC5+D5H4q6X+MhxTbaUrDIR2qKnEO0Gi5uZGkjqxBTBb47XEPFLw4UOAz5wri0lo9/8xS9
9gq+RjKXZNZGDcsZ2vANMQ8QmE12tg826kBGnh6JoB9bZRkHc12KociWrgOs9Guavs5VO9ZqofjG
JT6YB7ZEe9+8aneMRIN48cfkEAeK4KbZDIdXRrnAYcxSOhgxLjfDfAUqyxvrO1u/TPXfhI4rM1zo
GDGANLakUaAdRt3cDBf16+3YtBkArwzwocPpFiPuF3RGhuRLTsrQSYYI8wefbpsRbRcXLEhbNGmc
jnDCIejyr44StObRHoWDN5unyXLAnCjrtqprnC8opmUsVoqjy6owzpGGti8/TaByM0MaQBfF7wWl
iu2FvRvk/MCSQH2eAAfor+2nwjk5SgUCNL8XiRxulZfg5O92OEfQ5tUGSKBX/H6mYdaXrmWikgS2
/odszr7WuvSIzsmrJsV3LV6OZat7g1xEtkN2vVY/WOsE1ZZiL429O/bUCG5/XdGuc05kSouVWQMO
PdEPSbYz9f3tv6+x1f0WkW2QGeE/lJ952VjI2UxW1ZpICqzcbXs5monlN/Anz6HKGXqk+wXz7mor
+3qrvsS0PxAV9MtDroWmVXiZPoXZZB/SsT1PS/mjLk2/lMf9tKTuiBFXA1rLRDENV56GSNHG8xSD
eLhMQlSqM72BEqHp6hS9h2pSvNJOIH1q5i6Zxr3u6Lvba90aZHNQ8vy5Vi6pdBzwthUx4jWTyHWO
jPWRqZQPr6wDm4YAIgvhS5tXxJVJ7oqo8kmu8Zj+X/6Q+23vOgGjfOij6VshaCaJPibzpqt6tlqO
aZZIjGV8jDrzRCXJlVFY+T+kXVlznLwS/UVUIXZegYFZPOM9tvNCfba/sO87v/4eOffGRCHoVvI8
VdNIanW3ejlHqK1UiKzt3VzVzMXKGHsw+cY05CIiI9IfU4zN5AHvDbBqQBcSGAMQBOIP3R8PIzHv
a0U8xILJ6fzliWHuf2CkUhBUGQhJEuyY7yQ++Io63lwob7uYixz3U4G0AbarkJ4H81HgVcJ4q2Dc
gBJPgxClwEyq8vsOmYeuvh3nwN4+83UhwAsxUKShwcjP+qVnYCnUArxwlf6fCWlBTLT1fwB0jEv6
QwbbzCTpoLRTUbpwDHIo51dfDiyl0jjKux7XL6Qwz9k5LVUYa0Q26KTNI2vY+cfSDXbqnXqLccDR
Du8Kdzhlr3+1fzq1Fov7qVV5KlZDh7Tn2JzQc7AT1OgkiTwzsO7SFqtjrA6Z01FpfayudT+YhDDS
qVhxaCHzh0Sgp7nZvfyCLJ6VPP0B0cFPx8eYoF4YkpIAINBpTU8kT0MJTneOlVt/syyWR9V0sY0A
P/RLKcKbhRZl5iv0MR6VQ2uBYnEnvnKDYHozf/WQnwrJmKEBYYEyCD5ubj1Eu0Cpdk0V5VZSJw9N
kR0QqyKLXSFlnEqoPBMPU5lghp7e+ll2AVL1YJiyV+oqGvPIt04i7rZKrZv8z69jrNeMiZooLDq0
4s3lU2WkaJCp7RETSTOB2NjkFeM4JkBn7Jggikqp9/R8HR0oWOAv9upXw9GgXNbgUHYQ9SUe/s7u
6Izd0RChKYOPXII83FeYqMc5dAknPUKPceOYWeCWWIy1HiBfCA4iybBNmsfGlOgxRwkdTYI8FaY3
cEsac00aIa3NZkBcRzN44jl1gO8fP9W7uPlf2TkXODZv3QP90BS2C6RqtVmrGvqYI5e0TmH2eIks
jm58VH0W95LiJMWJXKCvufN6klhGeYtqFWcZPCGMwletMehDCUdqdgAI91GzL+IbUWk4gfEawuLS
kLGAvG0ianmu/veEQiRh4B0u5p1xpX5NT9+RQEq7QtDPq/L9Jkz9PChG25XUTI2x/pBM0z9Adf1X
O/R2eumBbdftQcnr/ZUNYcevB181enTrIIsWDHdClR7Qn3pdyNIOrOyoS+UD52W8rommYSoUVEL9
eJMs9ESQfUEvqSYm425GS87wZXs9v3EQnwIYI0VaX2k1Q0Wq5EgReclevGkcw6JA0YHLK9mvG45P
Ycxx9WGojUY/ECA+YfinRQ1DMa0+u9Rp4Gyva131f0hi0/6BpM5JXWLfJAPwQSeU3HwemDHnaFhQ
6CHpmrChcdGYPvbJU8hjiFybQcC1+lwDEwKFXRdHwQQgH/Q1eeCa+KrVyd5vyhvNDx6yTjl3vrgz
Z+05ChtbLsurNotLy1R0Tqcxby+ZEClv55pkIlyKmr+oambp2TfF4E02cVdLt3uh6cow1YpgBvTF
ScC9A3SNCQOUg4MG6r1+mDyR1zPPU30WkEkSeymXa7ix7w0rgFEokKnpHMnFQCGxefPzvG2kl2Ox
QMHUcwEVNZSFsntlPI7qSRrft7Wep5KMwU+islMymg0350vcfdHn5+3/59xfhTEWjeE3YaBJ+P+0
/jL12qPiE8UeUZfFk4oji7ddjK1Qwr5o4gZaV0c7yX+Po30w3W0vh37ur5HFjwvGJvRBfxdUM0Ex
qxjyfaOh0QfdFEdhFJ2+ka2yc7bF0S/eEsc8pJAU0oq2xIrmwnQT03SHSfDmTNuNs3TEgKstDPJh
mqqnbbGcjfwltz83fSpQ79xXZ9JHeInuSt5LlHeXVMZGaHFolkWA5I25H90IE3eCTS6yJ9vpTuA6
Yd6KGFNhqmj9+nCK6HIh0QOQqgyeceeJoL8vLiugiiozELBpPsbwBeRsZjly+rTa/d3ZMDbBqCdR
1FqEE03+TZGeFPMfIXz7OxGMTUC7aKPWNOktT4Bk08Fm3DcXRTD+zkmojGkwhLIqqgmxphTup24/
ZbYp/aUiMxYhidNW6sOGzsjVuyS4Hyd1RwpOwMUxcWwXY2EOQjAkOPhJui37S+OP7iTkwEptONaA
5/DY/kUt0ztdD/A0bx08zTGuGezQ92cXB81F09aeh7hOz3nD+rATqmNeoCmIvkYFH+2E5BwE70kV
70rxesw4dpXjhtiuxljLxSFJkCjPTTSRHzsusShPAGMAjLwwMYGCrRsxaUvpejJbaP47TY7xSI+8
mJwRod+8cX74Cra+N4lt7JcVLcfe9w7lY5P3smiZl3Y/2rON9i6ntdMRPNAzr3RK3cLWwTE2opfE
Gfw8KI4pXvyOLlQ36JEVzx5oYCSG7ra14O0sYy16PcgmQcdzoDTrXdVXbpIVzrYIniIylqKey0mp
NbjByCCW1NwN3csogNNpwr0WOfZ1ba52GUOzaVjA2GIgooVZana0EEysCBTarWjpl3yPxsFzcKiu
0E1ySjGSHSYWqiv9y/ZyOZ7klyStP9WpKGG5TavbtQpQGlBxFqnGWSlPDBNchBKQcYwCdkvv2oNS
tW40Fk6T1fvt1XD045e0rJppCrjUUAEwa/SatcVrG/kcBVm/a6YsA6UaxVNTpGtdON8x7wWU8LFl
6RVmTa7QSW4nZ+kh8Qa3cSn7IcYNjhFAtd63F7e6hwu5zE1rMiPJywoJwkDvdqnmn/NOtoTuj95T
CzHMHWvMqez8uoZGxNmz0lXeOLbA3Zi9v1sNc8+qearyXMyh3aR0Cbo688lw5lHiWUZxzT4tlsO4
ZVOJer+IJ+LEV+VB3VNQ1A4AcYLT/Uk661PQx7zbQi0mEhUVYFiR2hRe5fTZKF/qmJeXW28oWghh
7pGSpihRi3gTpKAKmh5DJ7Hn43RVe+mZi7LI0bePoHqxIECi9MAmhSxaZM12tM8M5KxWgVZXNwOz
nuoM3LZ/nkw2UM86DLtEkDnGj1MUWXMWWCbQc/9K9z7ydouVBRic1NMZOmFIx1JOLbG9jTROxLn6
nFqcFGMlgsRojKiHaY9r8QiWpS91OF3UrkMF/sFolOs6kh8MOeI1lK6644VYxkjkrZxVYYgc1mAb
3ug0FmVfpEQy9ZlbT+HJYiwFQH/KRDWQYqK0hDo8V/k033YO+la8nlc4WM+lLhbG2IswmqoOzR3o
jgHSPXkWd+gXPtYnTE4YVoO5UfOGV+PjnSBjOcp4KPxajfFm8OqDvG/39a45ZC53yoaj8+wweWCi
aG36M93G0Qn2OfwJ4Ewfa0QApheeavRvcBlI1sumn9v5EZksrkAiZX6iiIhR44Pv5Y78Koh24+ge
xd4Nz4FbnARM/GxfO94ZstTEbW/KWpIiyBc9YAv7XudhhODBOJQZCrXNoXDDHVHtbaGr8dxioYxF
Cfpp1KIakXEp3s/Zc1U/o/cICFlKyJk85x0jjU0WOyrBZUaqD3VRffEs5kVtCVnrpGH8ZXtB6y+z
xYoYy2L4ZRdFPY6ud9VnRNzX5m5wlQcMyVJghfuAN+RDP/yXCH8hjzEpadGExOjQVpGjBV7WT2X3
sr0i+gdbAhg70qZ9LZsK+gRlMztXmAuZxdIB7IHTlwmn6sk7JMaKDOoga4KMtQiYnghN3ZaaM/o+
OTrHk8JYDrMPfSUv0QdOlKse/sUnF5OX7FzPaX0eCztvLs/hHA45WhCMDwJu9anHjC051hcAYx14
wQDnFslM3NEbgRFpApIboZ+d83jeJ+m40ydTtyoj+xKEGBHa1gnOFsrSz7cp6zMxCtAcgOm1qwyl
nuw6TznmiCeCtQwDaOBzFe2CCsrcsomqIJhBRzPhrIRnamXGMOSpXPrdjPuqwCFTbjcBzJKAQIyu
JhcDAk58Hk5NxglxeK8Utsuz0c0u9wt0xcZX6Pn1MBN9qs4Y9Xjw96nV/oOJH1vTrWbPm53h7Spj
LeIUTbL+CHsr0QnA5IHIGNMab7e1g2OS2LpjEc1josyIPMrqOtP3Eu8NtP7/mq5paChFMEgXubDl
RlqBYVyDo0J16WWem31EeMwe6y3Z5qcMZqOSLpGFcYBaaLfE7S6UB9NHuwkmOSaXwrFJ4JV+H/bB
6/bW/eYJ8SmXsbZNKEaCoSBCNM7asfOSc3v8LjDc8ZJ667rwKYqxthh6rCtlxBJF0QPieJ+fZp66
8U6KMbVSjbZeEaNzTpVCrQ0nI/9s79e6c/qxBpZhScS8ehQl2K7JzxKrN0W8uaN/x1a+xDWXO5iz
GpYTQev1CDzweOIPNtUJiuvmyxaghVBpjPfa03AaOb73N27kc32MoR3FKhJ1WvahNAwz5uJDtzxF
B9pIC642TrZQWvcjn9IYmzt1SuVnQKSFtPxQXJAcPeouYDAACPtvPgMGEcy+oIEGhbmj3YngZrDL
HVo0QKsW5Bi/s3h5qTUUGpN83kKDnsjipvfz2JaBggenjNZBmaLIH6KD4ClcrmTOXWCbdsSmz1WT
dgyGxUsU7uPkOI+HbVXlaQ9jUQDGMc+BjJRKVIFFW0ICrORlU+iN/TVU+zw/1ngUUjOgW5wmLEXg
FR86r/jXR1Ig/Mf8Srngazs+IqvuxDavFZJe5C3JjC0BmVoEACQMEYhHWsCLPNWjD03uo5Z3ToxB
0dCVlJq0a7V3iQu8JY8Elnjvv1A6ZtOr3OkpH2yuu/545G0sj+3cgUGOGj/E8xbjCfcdwAHscgBr
kZ+fk7I95MjJdq1L1PEgGQB8UaqLWCd3cw7qAwUj6mOZY7wmGO/8ynxTROVCGtCJaSPn+nL2hmVc
kFQt7oOPjt7h6yy3TtxIdj703rYac2wES7RQDaWEsU2ocWt4ept4pQJOScwTlGHh1T1vuvE34dkP
lf6FdyFVelC00HZBdHaEdnfO31UQuva2grt6F+/jY3yWuAhy62nJT6mM3VFaZNb0HGbXHN1Q90bt
VU5mt9C8OLkvZKub3rrhbXtfeadHf1+YOl8BnHqt45mVm/9M5VXez1Yc/Lstg+dOTMYGUX5FYSJw
+ZMXPqjA/tHvKkB9T1cA6eTPV1LntHVrGHPUKX6O3m/kXCk7AiWG9g850jQSIF2iex5rK3dtjAky
EqSERDQFIyH0vRk7LoAfY1iGG97mAxfOkHdejCUKJ6BxZA0snpop3wxEhkqUZ5ZqKJynwrYc+Rcm
hliMagFk10Dluwua0u6zY09UjhDO5snseFImmHJfdvB/El5BYN716lO72wHtx73nzerwFsSENNWU
daUKEAEkLEKgh6HW9FQEHE+4HRbKLNNCEypGb+aIG5TmHz/fSSiu6spDwkPe5W4bYyemok7KKYGd
KL4NO91tzhhbju16J3jSXn8x37evL2/n6O8LE2GiaYqYDUyvUQ1e1RgeWBu/NK3xsC2Gt3mMkfDN
Pip6GrQ36as2XQvK16o9F2j+2RZD9+b31kEWGesQCUEZhBGCzUQ5Sfl1yqud8v6fsQehWCR9pSBa
j2O3Hq5K/9vffT9jAHRwh9QBHf6IAL4SnA3lrxytzFas5roAsI5AC4o5kFm71lPnbp9kGIWPjP5L
FMm8YZ1tzy5/PE0X6lVEJXz5DBtAwtQxBzeAPRsEvHOHV1/ipGN5shgj4MfIxVY5rCfw6O5zALW0
pnrSAaFX6Cn4NrqcV3nZ9ujAk/z57qSylgcTda8kJU9GEnoA6T6W+euQiBetyBPEZxgJKNpnrUnd
bUXhxDAyW9DyfbVDCwaiR+0cH2jYimnIwZovwLBB0Jrvhr164D2dJI76f3zU4jTFpGpigdYiy7f8
gFlaz/f6B2KBfdgGGaPoYt53J5wF+/s8T7wL8CoAfRonJl0fkfrxgpM/8iyLzyBhK3RjDa9M4zcT
RUqaR2ns2NEOUWVFNp2Sqq7B+xFYFa9ZhGMvP5JwC9mKoJUNEWDIimgfdo1Vj4dEKDhmjGMtPzZg
IUQFrKE8y3ABYvatzZ/nCKA6+U7JCSdRyVsMY27aqhnaukUckIgYOip2Y+U2MjcvSa/BhlFmq11V
FQxNX6JfiFJtGN8o8GtZg2jDt9CL+RI4pbN9N9ZWJYmihP4SClHG9sGbYvtf5INyOtV9aPXlTUV4
JZLVC7iUwlgbVW0lM57QxjiaQClq2gImhgQXNPccJh9NbSS7MoVp52f1YRqINcw1enlFB3hRJwrl
JQAz6u+WzVijGgWoMiTwHf7gNP5djlKwzLGwH+U69iiXi6YGYqGYwqTNcURriBMIvLJd96245M58
0pHeTs7TDfGEW8ON3OIptOI9cMBOvNIp72zp74sPkBtwL6QZplgrxTXISVXcROX4yN+crKzJhqEB
PUNkbkUUZHLe0DRt/jyBGkaz4+sS+KKUpGVAnpY8CjBr22e3duEl8YdI1i+TsanTesLZyfIdMW7L
CnsoAeqVN++yvn2fcpiiziTVsiTLITr10C5lgQFcs1K/tMPOvNteEE8QcztyfUaTG8UrquJDjjlK
/9rPDtsiVquiy01jFH7QAMo2xnTT7rsdJVXJbPXSBpZ+ptOkw77NOafEWxSj/aXoEzU20eAxSccW
5ZwqBzgeZ6J9tUiwXBWj4bo0zpMYYOfyq2AfAl8OlCnTjVZaCkzmdFVcAwLzUcGr8IGznfRIfr3b
OtBiDBlzreygZlZlhZxQZxAeaNFqeMQ4PRoEiO2fxP2fPNhA2/w/YWyOHU3NUYFJZwQMPuDGJ8VG
mtGtUXbZXhS9qhtrYrPrej7qcUq9teQhpea2+8GlwzTcFCJVtV/kEBHWwiCSrrOTO1PQ9+hsgxzt
bF6reLMlHjKkX+Sj6GSu6fBIsVdzh2ig/CGP2pOFGVTSYZIjDSZKtXqHTvLiOXIKbqcb86Ke9Uv3
bHoYgbHSc4hR3xu/sba3dbXUuJRPQ/GFfNWoBa0nSJcJo1JYgF7bi3XgJEN/1QB9UxHKfSolB11S
b9qg2Uvh9FpE/iUu/SuhE298oj93CehkklDlHPjqFSW6bACgTFQU9sDFuR0MUZFpQjzdDyk5TYj/
9TLhhKA8MYx5G8vCnyqKOyGhzQrj4uTc4mHD2WRqTn5Vqs+1MPYtSuaiamgXxmRPdrSPdmliI9BG
VcQjXyi5s3AV8ar+vIUxJk5NWsw2i6ghq+Y5h5/zbwyef+WJoL8vdKcdO1/2Cx39akZ90Od3f27c
CM1B27u39hiUForA3JBeU/pMktDTOhBvor4OcW0mXaXlVVaOzrYs3oqY2yAb7Tw2EkLBvDOdPNbR
xRL/m+hBylnTapQAoB9i6LIiGSyvYjPlgRqDXdDxxWrXqtFZUuLWKnVxrwXIRm4vat29fkpjh9Gk
YK59geYiBhsI/FA/E661tvVbYtNOf5TmRt58OGeBLMRcLEhFUVLEHWFym+EhNHtbQtis/9ELYbE0
6WcVDNVeBxNOgI1sjVMYAjJAAwh/0XOM0aoOLsQwF9ivg6jMTWRb5mS+TUXhRObmYMS5FRfJXcXD
XvvNgelg3dQMAkws5mJJOZBWAQuL3duHN9G+8rQbVFcBFoDuXXQIOdHrtoas2idZUTVJk0xNZhsK
A62SQ6JiHBgYfZL0lHMrCzQa/cUAIhAxDfCZKprBBOKGLnVjTEuPrdt80d15r+7GbzUqjvwAfH0t
P0SxxTgp8X3w1CDqmtOHRN0FycP2Xq02Qkqfa2ELaVU4iqneIODJSv3iN7VnxuMhC4ZLXaDED4At
wErv5AgwuKPoNWl9LKXSEeXZkxLeK463Vkb76zoJ46HELRvFO607VrzAfPUWL5bKqH0XdF0a69AL
lST2NMb2jKB8CF+FSHG2d3U1vIOX10VVJURh6XhiU09ygeZJKNXt9/BOcf+PCvFqeLeQwzgTZH39
Qa4xFUkHs0WgiFKwyAb4ebJdOPmZV3Za9ScLcYw/ERo/1bMSTrgMOgfAU7YCVtm04fXJrhuMhRwm
mz0CEw9ngvfMCNpc2jlOTtqNeu4c2c6c6cR7fK6fFkDBNKAnm2BE+tnqZnmbJDpBqUHxZFdGwRU9
rP/Haa1aXZU2cSmmYRB2jBERYBRmFU1q1dHeGEAZ4+vntgWHW1UdMWHtbevgqrYvxDG3aVaSumgn
6KAUt1dTJbrmSKymNOxO6TnqvqoXC1HMBsbjnKXxCFHEOGqkAk7YTvizsp20kELNxyI+A36kJA8F
kry92x5ShzxJuU3fnrT3YlT+LPWxEMd4rTKSMeJHp+9EALaPzX0/HobsBUvbPqZ1rTA0Aj5qDfjT
zJ2qe6FS6pnqunFdi5dKUYEs/pJ2uoUxVI6sdZX4lMXcq7mq4qxWYC4aqbP6+HbQGkuTHlMeM+56
rkD9FMQ4yGBUBzGgaaPyTbW0Y+7G191Lf4rwBPsAdJrP4ZGUVsV9mqx65h+CTbaAPGuFUIcdBNcO
nSWIXeLblRNe5F3pgd9r++jWSElMxBggLlSQGZHYUVc9kSczoThZ+tAKAO/ya0ttUVDug1exbXaV
D0gv0fDB4ywLpzao9pkgf1VJDQx51c5L1ZmN7tBiVj4LKq+PtQcl0d63v3H1yBefyHgIQR0y9BDh
0uiNdGg7xU4C0UJKYN8HibstarVAvNwORpVBW10BNhZxHgLzwqIdF5qjn5sr2caj0OWlJrm7z2hz
I1UYsaRlfONcH3KnAVzaqXIqTKyABQvUG5j+Efeh4lS7crRS+0+G7JarZXScgJeuyCs0fETpvTBd
ZQpKauPb9paueqbP02NHYnFWgplPWCKNI0BFcZC9eM+f+1m13wsxTPY1kNARkQKJ3yFyYyUCKmZS
Y4nxn8y6LXaMHYkd8RAIJg1+Vk+A0JpFyU6twzvwVn3b3rX1+GGxHsYf1XpZp4Q2OFL88WCPVsrY
EV+mZ82120flblsab/MYt6ROaIPpczzofeFGI5EF9tpGf9iWseokNFUxNEyfEE1mF2T6QymHuFl6
0Nhh+mj4/07CbUyJK5Q/eusuZDHrmVVxbjoBgGtKPn0pFTCzCyYwqChPR6tzHNL63n2ui/6+cOlz
H6d5NsGA5uM9Kv9WKp7zNLG2N49+8C+vNTzSJEnWDNDMMtpNKhSpxzZC4jqDbyXhaQirx20R6+v4
FMHEWnEDYpAghS2YxP0MmuS+u5OTP8qyLNbBKIEaNFUNBmjEP351m0rzSdOrN0X/lva8SWXejjEq
UGmiMQBuCwMbOohRffQLjLXzdzvGnLzeV+iXl2fJ6aSxwXia4gZSCoTZruF5JbotW8fPesAJ8xNN
hrtjfJ3s9kABdxRHvOlcgEQjytd5FJWrUw3S4pwYN9gCaha3BQYhALH8geJQAOKndz7YDzzuICP1
clvLY7xgEBthbxhoLgkP1AuGbn4NIGxrOGMk9alzBfAGJDeFm4KUk7dSunNbohkP2HZB25Q5tL6b
D1F2qgAH3ZDLKLz/laqwNUhTRmFDUnCApuCSAbm+5F5Lq78zEmw/kFprdZtQBEhDzo66EXga8hDb
6/hNfPTDSnz8vrB2hZ9gJhpgfg5p0BYz926UD64wl1ZSzO+iWTgVndMLwbdT6SC3DzCRagy8Fg56
dzcO7cN3Lj7CGPoeFN41xvZjkDcFyVU7FYfthXKsIdsCFJT9KFc1jQPLLyR5Dskh/7PC1uclYzt+
EgFECIQ2PQ528eU7omVhG+8p3oPdg7hvOD0M64WlhTzGigD9uDBSIuM1eJv843vfybajXfsU2f0u
vRO+Tg6dGeZdb95pMbZEB9K7GkXYSkG56/x3P73dPqr1noLFuhjzkZtZYgIND51TReWCXw1kEpWL
FEZiRXVnG2MpWyZeC+FQe1LT20TuDpnW7QflkXT6qa1Gm/NB6yHv5yVhjEqFvjW9U+CtzXvaA4/m
PIti6hf2mFlkttpddaCPuV61fZvP9chRXbYlyJCTBvTmiBwTAHiDgCo2n8SY45FWz1SXZNWQFTAH
sEg7daMXBH3OUCX5ZMb7wHzY3kLO/7OPhsaQGgphhZRx6yXmTvV5nQCrR/S5AJ0JqEQhAzIRgVK2
TXFUAs2Z0vImIM1B1BonysEbZxZniWTu6A+7MU3egIvuNaikzTJg7tr2EtTFVRACKy4kxS5Isz+Y
rJYW38dEY4mpxEaMlk8HqDtuojdo8UAHot5z7s6qrizEMPFYp+qVXtcIXrP4WKAPfzDtLOG9mVYO
U1rSbDP3swbSYQX0Q5hrnzzDBrlz1bxu68vKOn4Swdw4qZHHqgWRh5NqX+RmPskgQGwnHsAUZyFs
IaPtDD80GhXPZUDwFzdavt9excfsMuPYlstgCxlJp/ZRbIIjUe36YlfV8zt6H3Zpmnr5mNw1oQYi
UP0o+6Y9J+ExGQdnmAuvE8CrhJHKRADRMFXJGXNMUVZ2tm8otlmD37VFh6OQuLNqenrWOOo432pS
l1qTFB0jEETq0VTbldkfCqLvIkpgkksNOj+ThNPovxZAYImfRL6MMgSyQBTkoTAKJqYPWqmfU11z
tQgBy4C+ikT9KibKnSbBXnbVdeGXp9QwOHdr7W390zcw2tLo8iANVSk7M7E+Rk/APWKDj7C2UH61
Sju3eYmedf38sWrWnkWky9UKqXuETF+l7G6WHgzyuK08KxZtuSjWolVSVwPPEMTW4jHYJ8cPFAu8
DbjEaLylMJZp6NoM/FAaHfBKLkDtAlvedKPfvc129IIpfCc852/bK1u/dp+bxxgpP299M89gP2bx
TZMuRjjxHDb95l/v3acE+gWLgDIMlQIY0njJtU7vUDZr/2DasoeL44L08LC9HN4G0t8Xwows7xoT
dQDcwidReorTY8hDaOWJYCI9YRhiJRsN1OCl81B9HRs36SRrexnrpwJAPSIqGiHsXGEmqE0nNwl4
ncvK0uanpr7fFrC+iE8BzLGT1OxbAFHLGGtpHcUM3bDv7EaIdttiPt5evx7+pxz28CcSRJqcYyEg
5IWc6yDYzZULaOVdE8V2WseWLp607n1bLm959PeFGsgoZ+WaDtLqpJksdYgsODEbTVucY+KJYVQh
1MUxSgjESNqpUe6J/FClHHu6hrv4k9tiInwMYgsBAP6gbiQ4JnrvarV2lpBxmyM1sswcVNOdfF0B
/nFK5dAK8t7t/XKHeRUAtSMlbAyXDJXYSAa7kBkWJyIl34g67VM1KDlXfSUL+dOnMu5HrLSwVnwF
ox3d45wSy5wVq4xcEr1LacWRtVZC+kkY42fUcvovZ3gNszJeiY/BsTyVOyu+TM+DQ+dIyDsXQXRl
cGYhFA3lP+tVJ8RZUXbgW48PBgWk8IhXHSSwI6Sc5VHN+f29kdicpJyNoSkhY+mgN/Mta4xjQbJ3
og23Zpdxnhtr+aifFsU4nSqIU3mMEXkBB6rEmLzxMgdWAFiFwg0wmO9sX81t04ay2M9bGI2iaowI
UhzNhFJe+vCvrr4kUvmLqx9oZTwXCnbOSJxOuzKTXR1xHvu8JTDWBXTwgRBDBthAJCvP9iYPaZp7
JIxhEXUTPPUVCpKKR1wJCLntCdTYlgj0RF6mZNuGobX55/3K47KcpbpFwskAraJ8yedDofKGTiR6
qlv6zJiGbozksZlw6hN68sSdsquvVLfyoscmsSgyZP1t3OUYhMYM+wW5BjRKBa8hx5TyVspYjEZL
Ey1SdfS+mrtAhXkqv3QKL2/NubhsMnI0Zt9ve8rEjv7iPgh3g/YtKV58/lg+TxLzyh6nGvgKlPOd
tjmGpQUg5RPw6YBBEp0rUGlYAGxyZYwucZ73PLmMuSiVNAkqDU7PVDqvjrvASiv9KjPh0QeNM7fD
OTI2GVkaQpQpRiBj7MO3cxWwOQo8mBhy3oac8J7F3C+mKWi0CZrxvYyaeLKn/B/d9us79xkJM1fN
1Aw/l+itrnKvRlUjE95E7U2KeC0jPDnMZauASz+mQaw4dX6dTI+VDEzo8qYeeNP463bwcz3MhRqS
pgSOoC47ofwayg+h8O+fuIof/8/OWrRNS6ZZ8jEzle6D6Cb2v2z//29iiE8BzBVq07IylBahfIUu
MvGf4XF8je/bfWsZb9Mz7Q4oXkPN5jEfrT+R4fmIZNJxFbb/FPC7uqaKiCLwRDY8ZReMVo8pmaS3
vj+RAy7g71oXJ62s/xDJXFrkiQVcJRFR5BlgOBSRt/HQzukq9/kX/Vi4emz9QUf+TyIZR98IZBha
JBsdtTyE/kkLPAKy0+0TXL24i2Uxzj6KNXUSsgwaKJzz4rHUDpr0LgRXQvPPYLyVxsiRxz06arAW
0QUIegmIZKGSmXRdY75I3BnpPk9uMSwSp7eJ/G0QHLH3LXzSyOMmXr1ui8XSa7+Qrc4m2ikblIbU
OHTrEmO8fsBxkWsTyjg0GaNUdEwZc6g/yxjMvsnKAHoi7MsD+iPQ8Fi6ySNSKofGqYBdGzgKWCpL
Pif8+up+SGbzf0mCxSkZXqS0VZVCD/o3wblF0EPvRHzLpwPgCWQuP2gc+kBIJtnxA/AihaMVtD7H
r6xVT5bbyb7je7RIYGpDQd6otGd3dgYPgz2xIwO7ltw2hxqjTqHCvXm8lTE3DymdLgdBneLoQNck
V5LK0ZJVr/ypJCaVv1DERO7qeSZ41FfFLp9NOx93BnfEm7cI5qYh9zqqqTjLDkmu1PAljDnO5TdX
+VPhmOuEoZQJHNCajHbR6EL52mLXf1CA6kYfPvHXP2gD+kkVGOffa7VRKjQl0c+6g0nWvRASN6h1
ztnwto3x/ZNW+YWpIYPYRneD8iYWHKxw3tkzBsIf54rMKpKtepYe/d7cxQNmNXIeBflqCPNDxX4B
+qlVXUw0VNqcYp6tUkUV6V9N+6JMb9v+gyeGsQH6XGpDKY4w1lNwalXhbjTjgzIYj6Ne8XwVR+Fk
kfHBKqY0xowgqUeuKdeKDu4M3VIeRpvYgY0WRM3npsbX82+LfWRMgWiWqtTOKX1IBnt53+9Vz7AC
u/Z4A6trk50L/ZbZdzco3SszQgs2GK1d7REoGxitxzsLhDKdWxzQh50B4KIHihKd8JT2FcfUbuu9
zDJddJUxd0KL69W2oGr130Ryt60q68WVxVYy9qJSu2KuWqikcts7dEoJZPJA/Ud7ubhPbR5+3Xpk
8z/r9AsgkBToY9KWiJ7iQ/uB6N658BdezDEX29dZFhlzERtTMNZSBaukXZvkMcmuYm6QxlV8xmYg
LRkJsYDHf+tIx5HyMx1bKzoUB8lKHMHhjWvwTop9gweR2AZSCMtOcTumXWPP+3r/RmfrI5eXVOAt
jm0M6gmpu7SCWgAS/3naZTtA4u+ys/pVPfbe/5E/45wY2yQU9ChxIL2NNwt5GBIPaL/WONxu6zrH
LH6seeHgZykeA2RzURSaLmT0Gu2SDUch4ujearr480KxbUBFkfuh5OPVnQL/M4z+aYL7ZHpWZcUS
e15BZa0ZfGme2H4gI5TkyahgnoxzCdKbm+EyPIauCb4p5f27BU6PQP07tWco5G57Ozm26eMZutjO
oQ/ULK9h+JvR8bO7XHze/n/eRrKhRduFhlxFyEqPw0NKUNZFUScKMFqvGFYVVs62OE5U+x/SvmPJ
blwL8osYQQeC3NJeW1aqkrRhSGqJ3nt+/SSqZ1RsiO9iQtq8xVP0RQE8J3FwTKbGs/xUvdm0RYUU
a+dhEBqkAcU1CXS7ujQf+iDyW9T1RAxOoiPkIISYEU2zGHBoVHdS9RqNgrl4XbAA39iDYfaopOAf
cZd5vasxd+EofQyzxBivVo6OVOfw6oScpni+q83isWypBOah5uM4yE9am9+baf9Q9iXa5Qrb6pC3
pU+z3gVTVbqS1KHzkc53tEahDd+FKNUVFDxulDeuZBpB0cXnLDUlO67qx6RCFwwdlPtVue/j7rtC
ZacmpjPP6KSp1/CQpGiIlVInmoqgwVS16I0ruHr49MRYRco6YWgR06uKDz4Nxr0NRj/JRmv5PTzG
nr38pX/p0Jd4L3IVEZzyuhtw0zFrW0DPhAdTGMRgXbbuErBKW+DGWg7N621bFiDdW95645rqlGhL
0eBqmtYZqnMPoRQYc+yGgyBpKkDtN4KyzTpTVsl0KS1c56Q9hEN3aML4GFaRoDKxXy18x1SV/R2b
dag+r/NYI6Bl/BqwJ3CLwVJwTTj5/fiq1vb3CUOSfVD+6F6zV+uzTAXWI9ooFyX1cRKWVoqpGlbi
Kdbpo5LJxzzpBJAq+m4c5DVhH1nhAjMp0kOcfoXSpL22d8b8Rx01m/Pk4iOaFcpoDtq/oYQKWXTt
1fJ6O3rQvOUseiL+jyzdr6BP5VAuyco0qS0AOeOHM4IV5KPIED6EaEVfkfsGc4by+bb9i5bkpTlk
uclWSEuwVzAbiGtAggfV8tIh3uLnENiBgYypwEb2sZYqIILQFd0g3MdbUTSYjRZrSmOQ6Y0dViLC
o/8BI+9LcN+tS6ZlXFNgmJwY/jzpwQiqFyNtnovxU2mA2KaBThiULodpOSqgILdMuEsmcob908X3
tMB/q1qUH+kdmrFXioW9GaDLlPvRY3atQfprYP4adPEfzTsqMthd8NZ1DaOiimxgWvm/AJC2BBUo
NGG5EHj7OK6Dv44RWLi7xklVxZuqwdczdKGt6VXpq6Nprv5A0S87Lr48EXswYhcdavfDWl8zmbhR
PAS3DW4XHzZ/H/dhrK6gyhIifK0L9TlvybdWGZxM7Q9/twznSUOIhjDctHgOahc6R7aEQ0hSUf/H
riH/2gzh2wHGujSkcUVGtm2PEgkGXfQ1RQtw+YlML/opHtFMN/qaHzZgS0Lz4Ln1ZF86FXg6IXko
Glvcd53NptT/WhCI65t+XPGFoMUSO+CECvSHyrIHaB0UbuQXz6LUgWiTXI5Cl5J1NFleO26vcvyS
zS+3bUH0++zfN3fiskZdVjJUHRvDGcZPU90KAG33NtocGXfrzus0ZHKPz2Qp0B6vj0lb2gOacWKl
c27vhbnvb3X0zUrc9apbGhl7CWe15M95+Lk0B1vVnnTi5QXxby9121MJ3xgQdUOVGRKwSyp1O171
Qx61bkxzwU0uWoYDhEme12o0JqTgksEt2+jchKM3D6YAd/aTApuT4xChj4pKikw8Whom58Y0ottD
cpl8Jjec+KIul/3E2/tyfA7CyhWiVQXaKlJohzAWxhWdQu0pckVlNoHt8fmHNVGWpQiRwdGs6ZRP
iZOo9cFYJmcwakFaYL8tZbMpDhqsppHGfIH1lZrzrySefBxbewF1by2eXGO/dsPW34Bq47dDGI5m
hYn4tzSO6sTOemYMvTRg8x3keNvaRcfIgQSy5rESzagG9eZRjp717tCn4MmvS/f2OgIw4vMQOSGZ
RDJ4lTafjeQsi8jeBe7E5xoMNUkslQLsaHiaFGJDsXZJPvzdHrgYo6alnqKxHXCXPEklGgsE30J0
RhwkROZCrSjH+yEZqRPR9Si1vQDc9iOzjSlzcDBRTVpzCXtgOYzCmw+sHcnyQFLXe7qfnuLGlkXs
EwLw5nMMYx0VGaj90ARV/LTY5X2XRK8QKkEb7NfbX2jfCiimmakJnhyeeAK8AInVjVhJqz6VSHPN
X9Xq9fYS+y1d+vsazKM27mmUaTnWlDX6Q/IFFCXOMIzeoJU2jWjjJrFyrtf1mBdZEHegADRDZCzT
T71KMtuUyBmCeb4kS07aY55sTJBBbxGtG8TprdKRsimw1lI027hfpNj8zZzlauCPMgsNlwAe38gt
aKj5mQ/lGZwQXu0Z94wXSUZWozlDgfn6B3NXIHV+PzDOrCfco7Vq4dnTxceJgs9DUMzad5v33+dM
up+lcMwHtPKHPVo8euOIGTVRmmwXkn8twY9aFHW+lKnCMvlQTtLviuXltlEJ7Jafs8iUNi2yCJnS
UvZXjdomJik10cjUPtS/b4K7xciql3qU421Ix2eNMKJ72S/GUynU6xHthgtsF5q3vZVjNzXVr0Qi
J61TDkOiCj4K+66/3ZNEAXsBxcggaJD/64iLVqUkk1l62Yvryo6WUx9TL59/Luv41IJVZkrHb3/w
nTZLMlPc+L5VouKrLcCXcL1vIS3TNJhLHgSx7u7xbRZh/75ZJIpl1HEU5HjS/jDOl14+VqngJts1
hc0SHIYtoQWLQ87RTVGC0POT0adOjbHVPxHCBf3P+zfigEdWS5SIcvRYd97iMeWm6kd90G3tJ2qx
Th6AzenvPhCHNSBE1he1QeOktPROiOl/dZqvVSbqNBR9Ig5ykjTuUkpYtNFMdmU2Nu3ToAwl9692
o3Nt92PSTL3RIcZt1kON0eN4/qr1glZTgSnw5PuZPKeNVALacu1Jrs45KBV7dXaGVUQ3IjgznYOf
aJisqcEEtaukIB2+6yLUCARNGvuNje/mpnOQkGdpmvSQjoe5TZ6B8ejQHe0RdPeDyzgtIlfyJeFL
ZD+m2qzKoQI1CvSS9+hv7bwQbY0V+IgyJ0NtSPpaHHHnniLtcNswdiOqzYocRChk1JZ8iDXXpJBE
bIpvuro8NBIqMyV57ApDgEj7uZHNehxeSNWQzHmO6H1a669xZh2sEOwWNbLdETm1Vn1FXxRFccb4
jCwX/s/0kTLtwbQKbu9b+IdweDLkuhX2Eu5642oEMpqXKsf4gDFBRoAYn0QzAuzD3bhhdA5NUOzL
a7mGb2jKQ99dVlOQ5xL5HgcjmtS1ISRs4RJG0CHcVw9j8byEf1Qcef96PDFw0mvEMka8yXs3ejJe
Sn88K3bjFA51yGN/Hm3z/lXx1MO5e611+w9YZ7dXAOFyeTRcsjCR4JNF74eyXxNBiUnwkQiHK3VR
mRKIy2Gb1h2lH4b17z4S3yQ/F5mepKyBrUnWcwTuGqYSkmRNkE21oDNAZN6EQ5IUHYZmO6FD+g1J
oNRxAAv26Axu9UHzZuSl3eL1tkeJTo9DErDoZqaeAknQ3XYYJcg5Dn/ULr8xPw48liKVKhnc3i5p
kpNpgbBtnb3buxDcLXxlRYrB9mosuI+L+GqG/8RqMIko5/YzW5ttcGAw10aejBZjTy7/kTKHSp/6
6HMnnRT9Pkw/LuTLFIsi9v3k3WZNDiB0MEQnZs8ACGVNpsm3nk1IuRZHzAz5ony0yPoMLtyAwkht
WjJOkQzh56RdD1YkH7SydsLcfBykzlPjl075oVYoiZPCHeP0exaJWLEFBsmXjmTI44IMD+M9K7jL
sxQKwyKJM9F9bXCIMa9osZz6txxlckCM8Fn9R5XgZuldfJZtkDyAjlOowCAwUYMLTVT2wKtKwFT0
0l/AwOlKkU2e5IfmE0VjIILhH+adKVpVcMEYHJ6EKsgZTMzHuiSWvGocvKo17qa2OAzV+M9tFxRa
D4ckZTWMMRoYWAeD7MyXzmmc2VaeIJwa1EEuFhYVxEAGBys9MfqVMNIHtUhRcuirwzIVx3TUr3qR
4zUIF5VHF2wTZ9D2OfQoPxayeZCVOlgq47CEaEFPReKMQtPi4hO9HPDu7XHZtRay7bVfBOYHfbLV
4+AOF4yZOpNsr59vnzwDgRtRisEBk2yUujRSRBGs1/X/kTTIQs0UkQFzWNQ3VZRMJe7BFeTWYZJ/
6jTD66RacJ0LdsOnWkKpkaFwivSaDgWYLujRucvY8EWhnWA3fMaFZms/zqydcM2+KLhkhzhIy6fb
H0bgfZTDGQyapGZPMRJj5EFXWE5FY9eyziqA7fZC+5ipG1SlYPU3+KlpTDhVUmUUujul2vfMWn0p
7b4Lltg/sPc1uM10NAlDOUUNpErGY2IWfhjVpyYmJ2PAmGezBFqVuNREq0Yrewvm3lUpdHRqeXo2
fS0I5kAwvpiE2it6FHzZojaaAx1ayT/1Rj33ZfMxTKAwV+WPWltfu8r8Nppt4mir7M8DeQZKl/pZ
llqP6PhPB3rfTetDLZWPOcnxCpcvqzXZaAAKqlY/ahamDHW9OJi9SJBTY970u7e9nwOH46zZOxsa
vMmzuevtPgT5VnuxisEeRsMleemVnWbXhYxmuMpul9hfBtnpJ8g8aoqTTiCWlmNnyVRbL0u3nyLH
0uZjkyMPHBm2Gq4HYEhg1aZvpeZpiYwjZOL8vEwuRR9fMIflLat5XbPMn1vNa1s0inW4SyYZKt+S
d/ub7zc8kve9ctdHY1YRZioRfnRe9RXj2CAxiTzlSbcVhziqTxz5IOoFEh0vM8NN8isxJWWsRiT1
DPO5rT5lxWor1UsHqUr9kKkiTleR43B3CCbBJjTHYrVZv9SDYbeFKnDN/drh5gy5GyGOKCqiK+59
+TQhA6Yc+gNupgDk7FdRALePN++fi7sIVFLpJXqK8FIpFxt9mXYlHY32VYsE9VARFHA3Abizq1Cr
ED8t8WOewO2qgE5/xG70fm58ITmhlRVDpwe3WpPaGchvNWO0Q0NUmxJYAF9GHq1kagxmAVXxoGWg
v3q57UOCs+Lb1lOzJIY84HIul2ep6L1hMuxEVJgUfPi30GzjNNJkpnGpYxGrbr91VP9BUXmaouqp
VnRBik20Hw4Sym6c5BT5QlepPiTkrlofzOrwd0fGQYCVYZE8xUOria/FINvz7BrC1pX9Mt7GvjjX
B4VF3pYGHr6taz6qd4PHug5TN3qUHPCWO6OzOs1bYgnW54d3UIU7ipp+9yPYX/76xq25+WxG0wxS
nSKiGhNMQc9e15R2ZGR21j127R9oXiEN874YBw7tUv/f7mZCvxrxaZJf1EZgG/tmiP47pu9iQYLp
v9gdrj06v3tcjWZ2aJLeboevNPMG6c8SCr/W4UPEQRsaxAUIRYq1c4b+BJogAWrv3kKGQiA9QS1T
0zjQtpLEKKcKacYofFg0v4oye8q+N9H3CT11ulCPbPfgNstx32Yw57ZKEwSK0BELqqhyhmb2Q6uw
m1kX7Gz/PkKDpImaMipn/MCY2i9lIs1vdzr5pKMBAJqRn6pj78SeqMl2Fys2S3EupmJUojJQd3a7
NsMwY7Caz3QSpMx2fWizBvelINM0zKGMF648rM48/TNjZLv8UkAJdvhxG5b2kzGbpbivNIbR2jUD
bnLWlFh4sV8R598RmtaZDqWol1e0M86bIH2i07zCcqX8MNLTMo12pj/UKDbVw2jf3tu+Af4yCv6y
7RGlMJ1eoDrm+NsESnHLPa1/EmiR3F5o93X3fob8dUsqqB7LLMWUHhPMZUpecmTjfUJaYhaF/xal
b9bhXit6mZRKtOIdPoILDKorwZzFT0kSR3bdVQeV5M91Rex6kr6ETf/chpatyvU/FVgrBBveTxtu
/hL2l25AvsTwq14BsBD/hRB8GQ/JcXJDWz2L9rwbyWwW4m7mjk7ZGMmwlwq0WdlaPiphLKgV7sPi
u5lwN3NUm7I0tvh6S/4TRB72Kmd2qZp2j1sT3Sso6d22FgGA8E1dc62aeWSherzMXzqUqE3JMTtB
F4HI9DkAkbtmjHRWliT6RW1N26IPVHmxRGLf+5mhzefh0KNUiIrCJHBXeY7uxiM5QIvlQFd7fvy3
Nkknu/h2+/hEiPU2HLixPSU2W6tiWD9iogkDa4H1VEJRVwrwen/SBAe5nwDE6AFRkYFg1If/tXQk
GiH5AWlZcK00X1WvcWJXr+0cj8Xl2AfgmjgKtrdr8ZsFOSfv80gf1eltQeXYeeaphp4Jalt3+v3q
KdfYEwVsu7ayWZDz5blv21Vr0DxXJK+pdJ1JUOfonzAFcdT+u3uzDufKmWbWEH3QkGP4aQSKO94n
J/QZMA53xcue32SDXFHn7q6vbdbkfHtMJHSojUjfrqXpVIkJrob42E+L4L7ejz826/BBAcaGJ8pK
9Cy/l0OFvnC0a3j/JkQ1CcB3v+9tsxjn3KmOSy2dcJAsNdo5lVNF9nowMJY/uUMHffjSWw7WJb0Y
Hni2AuLetlDRmXI+b5pIoPTrorqZcjR72SmsAPe3YJE9Cn7V2GySCxSS2RyMhXHXLI/lUQWjU4at
Rh6mfAxsExMnAQ3Y/4o4ZwXewJeV65LEZQLNT1eNi0Adk8s60oM5WHeg5v7wVwfJ15AHZegGORnR
k19rzmSeSyI7rah5dPd2ez9HvpCcGHGjaQX6rozwTq8upHlkr0+tfsgpSPMmgZMzH/4tQtmsxmFJ
SqTVUOFw7mx8CyvfGgWtsKLfZ/++xf4M7MaSObNWtcKT4/o0a52gMi4wb8JBRqEnWptqMnJ1leKF
Y+F0aX0Y48S5/fH3Q6jNUXGQYSFnIusWquJz9rGrJbtZ/AiSuatnFcdeParR4gzTX+6NQw5rICkd
c6QHSunLQEcbfPdBjWSkYGvsZ25ZAYcQY9S0Zca0G3u3PEZnDCJCBLg+M/lGwHwgu6nHBstFV6fI
ODjIWEfDKKoZYB/GpyTytPWTYF+CBfhSMthwCwtkFAzlNZ/1MWRe8oN4syMF7Sn1jKfs9faKogW5
4MOMSZoQgoNs5dTWm8dhFNVSRZcJXzaWV5IZpH6rs/XH+ZPqSDbYuibbeurtxQfBi9N7jLQrcy20
INuGoDC2z1H27gZ8BdmS8wlThAteEh11pii5ljr1q7mFtFoOiWVMKtVr5qnRfBzD4dKshZ/Gj1UZ
/6NYy3dLW09LI7nr0B5bzHsIfFRwF/CFZilpjC4vka1NFMh/zw4aMuy5egEpvsBjVIHH8C3+2koV
MEixD42GCPaiWs/WkwWtaabxBBErT8ckA95Xdnr6mN61tmwn9+vn9DR8E2WoRX8JB0vahMpBHCNJ
ZIYXak6OVBx65aBIjU1EgacoajLY37JB84SsKPMqEqSD3ljiSjc6qUcURVz5LJoIEsXxfD2ZFgvY
+A1ELWrAiOtLdz5AJ/LMqAj6wHoQUVyI4hc+bVimEE+WDOxNOkAbLv/AxG3ChwyEC2Dx+IRq3hsp
Kf0s/R3E82nEKYqbDD0EeJGFXyY16BLZNkS5bFEoz9eZofkkkxVM5m58YdpIOgbbw89R0Pk9CKFY
0s1yRfsSQCFfdtbWqW+zKIKEXB4U6qUUlbVFv89FLkoTdrMmA4e6MQ0sA8A31v5tNN9/ub5jHWV/
w8beU70h9cxGoSZHP2GEHP0y7VnDKCHj8BIhqwC8KBfHtGSg0Rr27OmTfMwk6pbmesn00mnN2L29
MdFSHGbM6M8dSIYHSTudY3o/91/T5jwngqtCEJhRDi2kfBmtNUYPhQZdlnbt3VCe7VaIxaJluOBF
lTCYEc4AijxbnGb6VLboUhc0rwpAlnKRSj6kNJSjEQ39xmLX2ZNpordHuaskP48EEfn+Uniw6ES3
ZIU/tdGE/qXMMNYAt4yGziwJY+DkXLWPMaRfb9vB/tG9r8UdHRhhk8HUFIS0zbUhDwtkPumfVGnp
+xLcyZVSPhlViO0sVui004sKG1BLQaAn2AdPVayp4bi0Fm7jovKq5CxBlJ4IPsv/gNBfGzG50E4H
WWXIiNTd6XH+ntxBqhlEaqarPlfHwWdP28wX3bcCUzDV/8IP6hVJuki4GnIDoqXlyaJPtb7aeBGg
scwSxE7/48J93yAHqFIvz1RvOgz8XEZXBfHQjJ7swSen0M5PkVAgeh+D3pfjsJVA2NBKWQQVE+1+
CJe7tjJsyazcME2Ot81c+O2Y/WxwXLaSYUS6kHWQKP74IfNoinTPv1UTsPF8NO7+P2bQRUbJgWwX
JqlJTCw6nAzkBKMvUDb9ED6wkq7uZ34eWKjpfru9091L0WTNV0RVTaJzG8UQHTT/cjy3SXeymtmW
4h+3F9g1SZOgU18Hj6nF1/hjWTUTiWmuaGH71BYQEwpBdK9UkCDul28hTZ9vr7dvlej31VQdVUKV
dzsAO7Kr5YCQ/mW8yF7mzWfyVP9kpJ2Zu3xrBEDPEO+3l/BmOc7lijyLoz7FAeqYS6V3Sn2S4g9j
fVejZlM0gs3tWshmMc7jQCS49CpTf5dRktTv1eYxUr2/PD/OzSQlLMcE9DtvlFSr29l1bIcuddKv
/+q+r6KnkWhT7N83vmaAebwzJoBWAyrBqPmo1d8NEd7vm/m7UXCu1TYYsSxZzJyvnb1G1zUVtWSJ
dsH8YLuLuML7UUbRODUaRwlfpTy1LZGSicjYuOtXpYYGPh58m5aGtqU7g/qTrmAAyuw+P8R1+Se3
/cbcuKtYG+OshXoEHgHN/Zo+EvXR6H8KzE1wbr/xiKuNXCgq8olsdKSzp4+Rp36uPdOOD/khA4GN
HIh69diffcNleWXBkVZ6o0AEDKVN4iuHJCBoa8uEcwkCm+PJxDUJOY6UzXxFxRTErYQyv+LdPr39
3M77F7I4QGiUmRY0Y0P93xU/O2eP86E+Z5fFJxgdZNmE+ppeaycCaeviiEov+6+dzeocVBBpiI2p
ZeYInZgVj0TM/aBxHgdrR8LYRnScHEykOTLDGB7EGHivX2KMzEt1drh9nAL3sjiUyCiZiZbgYRBP
6Z0sR9CMDG250w+0B51v2t5JqkjKhP3kLVvkYGM0GqnrLbhYb8R2AQ9O1Bfd8su+cG7vbT8Nt/lY
HHZATQey9hSOpgf5cUaCZPRl0EUpaGaQn1dngdEwgJfPopZ10YfjUKRXzKmnMqzEMN0x/dSYIpja
DzH+H7j/Rj4u5aZkpRZ6+yaLOMZ0bSWUzPTjUt1TKbh9irfRSuM71kk8z4a14HOZlXQKc5ASheMX
0xDRoQmCmN+4x5WujTVotsLYn1df95Rz5jBWQRbE6IfEFaUERdviYKSDrrG6ljB8ah4k7V5ur2vx
dPvkhFviwMJQ8tU0IqShe1fxtUuDUh9YaN3RAVv8If0hSgfe9uXfCMZlBZKPpo4T7HM1oGUSDAu1
iRR9LPrMaUzpQsJBNPcmWpPDj6FD335e4xitXrH7ZHHC4t5I/dS6atViL5BeEpwpCy5/Qw+LWDK6
FkyoznHoQeMipBpjD6q80WVEBWjDf+htRp0tn4U6OOzBems1DkGSdJ3GUsX2puw1XhPbpJCQOpfo
c87NwpbDY93fQVYqK2LRc2wXJTf75CAk7BO0bZflv0ECpqTYhI3kSS/hP1EFpjsN1Qu1B6+23Qke
8YKF3+7fTVRn1U2HfizEjX30VCrfMDprJ+FjmH66/SF3IfJ9fyqXKgBFS7smjJ+jludgXOsnkreC
M2RHdOPj8US9lqlKmhQWDP6ZmFAWTD6jFvgjsN/shEMStE3Ga9qyzoWhCloDLTVa6d8+rF2w2izB
AckS0wkSUS3y/Mkp7X90YWCCTvbv1uCCjW5Qei1KdHTMqKfVAmmf8U+3CBBRtA8OLUhE1JgJdbvp
QjCkPR/xKgajUi348G/Gc+vLcyDRgtduiBIYFyOXiMGJq6BaW51UD9lp33DV79kDXuQuPNlLvdwR
EU/tguLmc3GokbZSbg0ztjkR2VbIpe0e6vWLXPq57KAkJvhwIk/ikEIJh1zJDGwWTK7OmCsBqLgF
Byr4bjwFL8UzUltZN9WQys9GNhxTyDDq/SQI2PZ2QmWV4k1nEJMSzpPkGXRdhVXh3KaP3fLQxgJo
221P2C7A+dE0hFopJ0jfgQT9qBxiH2Nh4FLTz6L5nt1K2XYlzpvmOtFiujYMexavOqWu+SA/N0Ho
mgg6U8QzhZ+4M8ayBPWEPfTerst5WBLHldnNuDZMHYLJyM08S/Ox1P+kgXC7DOdgFfQy8qXtmYNF
h/F+uGJc0rE+zsjajVcoOv6RYMZ2Qc6lYohBt0WHBcn98lL74RF3n0N+Mrl2sRbdnrlvF+M8qm5H
ZVEjwG0ToailYT54fSjzb7fxdvcpuVmFb7ygzSAb1IQxQg3GY8Td62uGYRbZr9zlVZQmF2yJn9UH
B6cxdCXOT+sOVXSQzaOQvERgenzTxWCUMq0KXLdGhUGd6VBZltMq4JETVEt2+3O3B8fBRIduprHA
LKqb628sPjFw1S4P+avxXN4xeYf6KurPZfbMXyhURkKXVXoIpOfw79ugqNL6TJYSXFwUTUzP1vBB
yz4kUm/ns2B3uxioQOZGVzFCYvL8GDQmoaHEOMUs+97VR4P6t81udyeb3+ccqWjRcZJFKSqoM+sK
f1WTS2V4pZq4VaUI8HzXIjZrcadmTM2kWh3Gw8Lwbp1e8vQ4x0ciAqNd01YMosrQiFZVXlCgwBuf
0Brfpo47RycuqTK7EuGqaBEOV8e4GQnIkpDZsu7ASk6XQzkLLtndCgzdbIQD1VhZiBavwO4eeuE6
AAGMSZOTObldfmVNtxjxEJeY9u3t/fQ4e1CUCqTyFZzJTBOPhORsttn32yYnOjvODJolXaErAZNe
zOE4Z+Fjp6JlZB0F57dvbb92wgcpeSEpsTUBT+Xy3JuP0JR1xvBnNQti2H0Hel+Ge7gUSisttAKS
5tb9NF3p8CMuHyh9yAZRG5vg02jqf0GHGlRb8zRHK230JSEzFI4kwV4EX4bnZWwptXIpxgohmC/i
rEO/Jkvh5/ZtAxBthP37Bj3TCLRSoOQFeqLrdFUg8SaJujV2cy0b59HYVjdrSCS11CSDkbG2K/ME
2hafPlF07pRefZWOIk5r0clxeDAbZhcumEF3aeGo2TdrdlPt9e9OjYODzpyTzijB3qZLd+t6lU3B
TbNLwbc9Ms71oaETywNzmBZ4o+Z2ci4eKyf8561H8kV6VLz4JNW25N/el8hPOTiIq64Y0gHRFRgw
pkmzq272E+s4DS+319mPExTLIpCLJRhz5eKEsizDmpo4QJVJ1HsgZjzPB4ocSnFsfOkoffgjEh+6
WZEz9HkNywrfDFtTIxtda7acfDHaa7V+u721fYd63xln7CYGrZI4hfWF+YMi31em4BPtW/f777NP
uHGmagRpcqXViBabOciH6BCF8pUQWTCktrsNsMFaqiqbkPPloDStOyUxmwoph9GF3IeQCGzX0ja/
zwGoLhNQ/EBXza31J2u55MVR7k/VKgDR3TIDmsp/bYOzs6pZkmlAQtvNj4xPxS7uGBU8E8IglYuZ
XX/xkbk5GDUmO4jgJcac5bfAdLM2Z3F9XMRhacCZ5BNjFGI5rvig/hEHz3aLnMFJZier8oBKVB/f
LfSyyK1dzIvgmtgd9N+uwpldsZZZr8am4sqBeeow4s+K8ImtB2DOdHMf6c8ZBIiscbsFuz5UIEGF
K5QJFZ0oB7tGOEMKskKkpyarq9byKV7Wc0iKz3GruMUUfrDUMnfHbhYJZ4gW5uB4kGhTghsPNZ1T
iGRViJap5CEXMmXuNihvT5nDX1DKo2yuIOLLFttAV3Z4VJ46N73DPRCInp37j9x3+6Tyf5HEyONp
MRTY5xK0l/GonA23uKzO6jFtGFFNR7gaByi0bAxtoYriavchtKly9ENH1wkN/919KVauZb92w/f4
7t1ZqpPO6izl1wN+PrBOb+huHUR35n54szlHDmOSWO8Rc+KRowf1B3Rc+JixNZ4ZHx2evj9CDPQK
nFGAnXxbL9WTKstLWGOdjz7mbv1wiT5LGfFoNApyViK/57t6NTNJdJAXKW6a2MmTjIzsYNefsNMj
WsI8+pQ5SoCSx0voak/lT4hfu/KrqHgm8D7KYU+jDZOWpDjgScaItJE4BR0PJhpbUsgq5uDHmI3Q
L3Vh253IiDi4iaYwQ/mgA75dWowahxh4zI6qr9qJKxo7F3k+5RCmaNU8zCKsxRpPqlPkkRat+5Nr
gLUtT93bMYroQDmYkcxiivMIV4YGtiZFvejz3VTMTk+f5zF1QFBmp1RExCAIKPgeV2j0KKskAW2U
8j7OMECaCK5bkR/yrXZR2PVVGiMywuPSbY94o892lkJaNMYAC7KRszPF/u2DFG2Ki2KGQlpaNYRl
tll7IOpyWjPtn9tL7MZ77+hicuiiDWm+TCbegTT2qvCnjuR09PnvlmC73ISUJMy1Lp3Ys3kAce1d
0Z9SQ/BxRAfFBSltQjVdZWxEpZKB080fy69/twcOI0bTmkIq40FR5mD6VQ7mVLmR5t1ehDn8jVvF
5AChGMcly1UQfKgDdXINSo5ouTAxglDb0yzSOdx/I6kGGgNQTQclIeelURkaWpOjvXL026P2aT1G
p/qgBNEDWkd9vJKEw+v7lZH3Ffk0TZ2ZstnmiJZbNEUobgIl6iiQHBT0g/CiBayDqwXVnmuIJjj3
jfzXVjUuOChHfakStnDUppcUxaWiIRc06QiKTKJlOHftVhJ2loYTVdOjLj2F6ksvygz8DxR63wrn
r+tcaRbCHEwkk7y242W6yuN0SWuUMzV6aKvhoy6hohDSIzV0DQLL9HFWvkxG/HjbVkV75Zx6zEqd
SCF6BbI+R1/6B8t6rbOX22vsp0U3BsP+iA1yZMY6pkov4RVnBukDQdWufO1cKHpd9ePspE+V234U
1u/YVfi7F76fMOfqUxrpcpjCWJgahuWzpuoiyM+MS0g/dq6E+boFLxTw5QpLXeynby3NAQAYvnVS
axO7pRevOSWePDl2e1jwsOux0cxuIf4kCtRFX5ILDfS6iOsuYU3x9bWyvDlDzDWJXjj7AP1+qBzY
tLVerVEL11iz8NxG69NYGsfb1iLYB6/DoeezFQ1vnBXa5wIBHP3Y56J0pmgNDkgaUG1Ug4nIRi+f
J/Ne7x+k1fu7bXAgEiNDlqgtzG+dzmb1BDEqIrot2WHfMDNegCPL5oKAcollLdAdc+0Pysnw8ZwW
DAv8jzfZr4/+Jmu+cd+1LEgP3TpkKPCMR2zvK9RmKh8rZAyGV+sPJkXpO1jwwx2KqXVGiqyiC/3Z
SzPLeCeln0Mioj7ev6TfN8XBQzzURrlaITBJe5BIAWKZa6k+Juulrxb370yBg4PCyCCgriJwiq3/
Q9p3NdetK83+IlYxh1fmFZUsW/ILy7a2mXPmr78N7XO8aIgmvuvjV1dpFsBBYzDT0/NNU+7E9i4Z
vv5vJqjDHwxx0yQyYDxW1IPUqXcQp/LbOGfEZ0xXoM6/VBcRpHPRIUjeHyRDD6kc8v4gL2bN7l73
V8WAcFr0pMvGTs9zuEKdHQz+uSk+JdUXrTpqWWuWpc54xLIiKVr4JEn/q7GSHbpDOVmaHzok+Zfl
tnQsHO4wJc7f8KlW3k7roCQjyOH1gCXmfPzEL9HTBKVmUWHKemxuJTKYqiwoqqIalIOoSsyHCxkL
iMSchw1FpDbiZV59IeoXugttWatxJ0SLrGtpO9JZWaZcZhrzJosniHvMD52tHyVMkUGxX//UOJGP
Zr975Nn3vWbzjvplUKMHJoeaqg+ziGhjmp6MAiVyiP/vW9g+BisT1P0xq2U9FBz6ZqRRtVAtOJWK
lmPGmwAV6jy+4IF+J4bCocoHBP41xqUqAqQRlCWy9n/I/lcFo+L3wKpPxCUgJXV7LjCyZOn9Sanu
tXp2ZoH3Zzl4GqdpZtjcPiarxVOhKyemVaVC6cxOeP6x4pOTKkcupq27cbs4Upa5alGeR061xDKx
ywVqcnOGbUjvjVpg6hmQFX64A1c/hopf66mtM4ihkdc8NF386kk/ZMgwcx5EKE6skuFmXLcyRsKK
1UUYxRCvl6MQ+V0dM94fy761+Phb07NGSLI8mLqbINk1LOOIRSm5qxXHpH7ed5vtF9xqIdSN1NY6
BsXkEGJuHclVUejQwcaKXOUqQ1ylP/DA8vkhuzB7b0iueO9rUSjEQzde73v0VRI9suJOPZDuAB25
KybtezPCW62QQp1iTEqJTHSBX+geKeZkhTl8l3uo4izoR2isaDIXxepZEtcMu7S4p9bV8YhpqWQA
U2nV2uTHgmIPhuHuf0GGh7znCVeeiHfg3BYpPmBdh9BsjiFlvDDO+WaAdNvBdwxcmUgkUUtCMpp7
gfpEyH1tpwcjuaTxN4MpP86ClPc7ZGVLHhWpgeIO+Vq8NZzB9SXMGQx2m13VHZ7Z/MDNHjRttToK
NzikxgO1gpxWcu4/B88Y1uUTxf3IrvA6/SGb/Mtsi+Z0lF3RjxjHjwEj78/l1WrHlMP0ZCg7QmCt
QhzzTZNODf8wJIx4hmWGQpHF0KI5TYBWRtLcB9DZrKThhQfLvZOm7/vuyPJ6Ck8KoeSrcUBYqAr8
QdLqMxIoGHfKaqnYdkkJVzooaTK4lb/jbx0qEx+RjoMmWCyQnWLujW9qM2wPGI/0d3f8zRiNVUko
cANRWRK9ySavHiM0+dfGIRK6xqv2tr+Df4DkmzkKsJqEr/lAWqC94fcA5cItrfgSO8FBRD2B8zKn
eNZQff6b1gcNmtv/2VK6ujfmqaEFBdHGSEo3adOjUMo2Y2nbYHWzQUVLKAzF6CrFU5hoOQ9PCXQo
w0sYm4OjurMvX8OnifFw2K5HrZZFBUa6kWi1ghEW9ojJ8egfwMm+W8zuk+QHr6mHMcy4d8r7EU9Y
0kWQPauPeMr6/+O6qUBJ4fVkacFpwy1LxIgyMMg5kAFV00F1yC8uwmHfION40AU/YQqVtORhL8ow
oTf2edEfF7NNMPt7Zqxt+8DfPin5/xWE6RIX8gaptQ3VpeqQ5M5Ndfi5v5w/RNk3IzSACTI/RoRm
JHqBl2PUZ+H/2zZVWRmTny6S8/wxNrlZo8Clqud0MXgkBFonwRPMWSITBDRnsMqzhvGNUAHDY1CG
LlcJ3n8CBgNGjbrKAQwhG4JwzEo469BQ8CMLnNalSSbb0fIzb/W7Pppe9veX9Q0pxCniPEcKCQtW
1dlTihxRbW6rNesByFgIXdEbui6UugnZD6OTH5d5PJY8q/LLWAld0tPRGb+oI7xRam0l/iQu57by
/qfNokVq+EEbRSXC1TPwZ2ksTD6907uYceewtooCjGBsFbEzcEPL6pdywoToH/uLeNeg3vFxnfyA
1bHNpnjkdI60Xv7UQWTq3OSQXlOUrMfX0e3PWmhihJTZnnHkvjMT8tvB/68DplOYwU2VMicSLlRS
J5d80m8yuu0BTxwGDr4XoPaWSQHHVGq6pICIhHASCUsvsCRzRmC5IKzEzGBL8u+mp8UX798zVxjL
yruhBRZGcJ0+S9BUYD57iL2930NBS96nsZzOWLn+VT1K50IwY4ezlof6TILM/Km5NlZ8xzLLuA50
CkG6VOWbdEBE0UMlsc8/j5nbD4iUGjMMGPcty3EpKIkEDUPxFsTv6lRZkvIpkBn5zT9kkX45D624
kbVKPKhI62ALF5f0gpI+rOkIcSNH9oHD9v5JYSyIVtvQE8it9eQqXcrKTOrvSsh4XbHiPVpoI2hH
pTVKPIVjRCh48xgueX1ojz9au7hK3uJANskewY/bX9h2A52kCRJCcVmUacI410NTK8+AlTNGJKRH
DMg6zDY4SOwnOEGrj15/s0SBDZ8HpQDBfxL2CW77CM0GS48gtbVYpEqhP7KCvu1TdrNH4Ys8NBLy
jHjScfyXkYNaYvw6aeX9ZLDoHNuRws0QBS9zptfoJsFILgNY8SZAJzm5DuVRyL9EM6MUvc3wXn0u
CjqSFsJosYiTNR/lowAKpdzZ6aVD/7jsqidMi3WGV5Ku2fcScl73Ph0FHUqRDP1YgmYkBPWbMn8O
R9mVKnS1cfWxyRo3VAIz53IGbm+zm1aLpWBk4CouSQuSpD4uNgHJHFoLmic5hRexpPG3b6NfH5Eu
M8ZZMw19A53rrhu/88vs9LP6aCihW2vpU2ksNh9r/8i5/FPmG0YswfqoMvUgymKtD0Yd1zD/LiIf
O90TZil8Ue3wXWa2RKrqgkw86+gzDqRMPYoSsAnUgHDCSfGGfyYzI6pT9Hm2M7/zAoep9LAdlt22
mPyeVbShDkvWChnsjeElS+9mZDtChXExbF9yNxsUyFSCKva9LoKvj2a4JvvKy4Ipq7KV60c5Zc6X
ITu0cy7o2iTX9IYeqnAa+d+coqvel4kZH8hsA/Q/8KwvxrJHIU2dl6mS1egSGFwVR4JMGgjeWpe8
QdiicNvvLVnmeZ1XBEOgtYG7rAo5YZH+ZUykJ5KDw/TEr5wnngqLNQt9E61vxujEQ93Oeq5VSNBK
1WDFYna3NKFTj5NZi6xS76YfrkxRx01rKgMT0ZFvk3K85crFrRLlKEYqA6s3QRPTa2BJVND6TkF1
kZTlFJdIc4gQq5D81JPI4EkcrH1s3kbJlR0KnFuMqpKEAcvp3OpASnkgYhanGcoYvB+yCB/b3J2V
NQqT+6nIUPoHVhFN5QLknfwZV5Bqj67oDl4emRL6zQ494yW0/cl+7SWNzrMYQYW0xrEOkic98mU5
MTVWfpRlg3ILIxYCsedxjUdVcmkV1RbkwEKzESMN+y5S8gE0kOzRDPyD7A35HSsYnNSp02MRPSz8
19qpDjIISM1pfhvd2sq96jRYI+KvxjLue7N0UEVzWXfddrJ79QsoGJE0JDeiWgchEYkUxdcPJMUe
O4luQqzTFCUr/UQK+PUJV0AGQhTLZTej6ZV96mRIeqfX/UCenfUzFJ/5vyqir/4+dSIGrSu5VsLf
F4R/BB0asp9L5uCXTW9Z2aDOgSgXtdFmeBF0NmbLPCIdZXFWgQFjNeYtFRb3iaXmsgkniiwJikFY
rzSlXsvGMElGYD+Z3ib4hD5G4IRVKdsMZldmKN8oFlWQwgoNb8MwuaVxloUnCaLc/ZUXa2uWWMyr
TdhfmaNcoU0UYREzCITwPQb1HMvqWcueYv0TAyO3v9Zt8yiPwOC0Kcur9wwACkqHxO6+Vy6Ifyi5
QJ6BiKoGj1nHiJpZRikXySGpESgTwtde8jL05YiHaPD3F/aHo/xrYXQ2TY24rFdqfK7O1ZHKyI/B
PchLGaoFqt3aglU9kvmIZIGhXZ+yl33zjK9HJ9rGIFezvsETa5ZPangR4tcwfOyV530rjH38kGvT
277SyccTgFZxCWrMNTMyZ9/I9gP85ok0Y35G+F+CNf9vhTjyZE97iaza6jpT/kRkphAi2JU1MnU8
tsOslWE6ZM3jss9rGO7c8Kq5tQey5pEktnN8MxZlgXG86aRbzAvpGGZAEUn3s/C1zU8YWZKBXyTM
vDlCf2x/V5n+ScEJH896GSvhv2+MylYfa0d7r8BAkDe3mlOime8z8TBbAPZ96W8UbbXV5lL4Aq8B
wEiA6Vox/KUzDrXaOW3FmkzP/IgUwHRZo03akpB3OeFTJS5nzW/pgYg8ZNbwur+rTGsUsmRB0kFs
Bn0RfYWmldkhTVXNqTQgmgfpOmbCkmzSx4jlF8jQyTYtGPtBJSpOUoi2mAlZVAWJm+U7N1/0xWWs
bfMhfvtidKpNVtIkgAQxYbEGx38FFhVPh3T43/FYV5bIa2sViAVhE4cFB+yMJKsinVr3WWfW9uQA
Yu7ZqnLbqbaVPer9W00QidZUNEerpQF63Zy4lYzsc4K5JFx2HxZo1YiRb8YkUVORMgaNlvUNKZRR
OjUZBK2Ga6L1zQxLzRKD8tzxraMu4Y9K1Fgs4c3swmq1BNXXu8tHcd7WNekKCbzxa43wKDwX3wIT
8qx+aLNivm3OyMoehTRxJRapGALZ5uPoKG7mRnYEkt277nzjFV7JnEG0/RZamaTAhcuFIeclLFEO
I6uRq0PUQcVRKK96lZx40VjMsZ1TnBTjnzQsvsnceCjyqja5vv6adrmTtRFrmDDjrqR5nUM4CYVY
QQHCEM5DZ9XCOZEYJ5Rs5B4aUOCjRVDsLDlcx330onTXqLi26iEPWdOKt1P8v3b3gyKuKs9LvugA
uRq6oISWFh9RI3Jatzz8X9pFt4thK3vU+6+uq2YxKkA4SHAvRFM4sosvEXrUFYe0hyTg/mB0q9Nb
yqFkHJb9rwYa0u9nRZUbzRgL0q0XSCZXl+CGJk4UNv9TQIrhgL+bEeY8ktJQxpGcoCUXV06oQoG9
4hlmmDtJYU1aqbwuEuUWxeyhJkdGhsggzEz+YM5vhEMFxgzh+ZKWWNYkXPK3/+ydHyRz1bEvx4bD
XWXgBpEORnLPuJ/2cU3iKZypNCls5QoGWie6Jxl4KfgVa8t+8NgwmUcsixTMVGo3TF0L74gxTBJV
y/ESuamV/ISfkLsK7ANvf42sPaSDGV5oJY6kGcNMs8ruYBQcIy5kRDAST4GIOM9QDZKAU6M12e99
/d8N5B7qw+BxNku9k7EemoRZyXOGMak42RApkoMfMjB5f8PIr91xOpp+Waa8mipk3A/R7CC6tJKH
LKnPLJmz7NA40ZVNU5TwvcEtPhHtU0yxfgafyNMPDQbqdu/iGXhL+5xtfNpf4j7qQzPvd+xoW74R
ywB3Xdh/zQur+CkUtsC97RthfSjy/6uYYTYaHkN78VpI0O2tfp2Dw/7fZ90pNNVy4aH6FhCprwEB
2KFH1bjlzA6zesnmzf8HmZU/hCWahgy6jMYOurbTBmLWtjnqq8LT5IrgEbVeZP9YHnKUWXP778Zk
a8rNHuUikhZmsSTDRYSlNqXyy6LzZmYgXGdVrbbvrJshyiEKvu34klzPJc/b0OIpMoxNlRgXI3P7
KI9Iyq6JYglQNFrxlbAuu+8BpqiTq7iwasSRrEwz0yIVt0Z8KXO9inWRwRoQW73Or/0P9XWwZnQ1
FZj7aY8skvi229+2krpS9DmOm5iHjxgqdM+53g2jlOH5myZUQUDWWRQEnsbbTsr7vupwfOPGqtVz
Mn7aP1mbyHT7+zTEGpI8V9CGhDLX4sxIZ+d2HPmt9synGPj0ZUIVbt/edtVjZZCK1rJACBWhIHOJ
a1QipvSgJZDFzQerbbtv3Tieuab1x6zwOkV067l2GfY3Eykr+9Q5i9Q4XQKSLsp6kIhyp8axlp/i
h9wKL71L7rHkH7B47MxjeShrq6mDF2DyqbxEeEZ2kNoul9cuPUbJHYI7R5xCUys/BQFjszeP+mqt
1CHsp8hYqhhHQpD+EavnVk/NmP++v6EMB6WReWqlbJwHBTOf07Mcn1KdUY1j/X3qjKXFUgdyBn8x
ctJQtxx4WWJxCDYDtdU+UYFanEUtCZtQE3jpHUgj+fFleuDvwzPhLFRelTj7e7ZNHFgZpAI1UciE
Ke5JRR3EtvmzjHxlchecCZsZ1W9rckST9/8qwl4ZJf65uqQHOYHW+wIdocHwq+QY8S+MVTGO1ntO
cWUg1jFzEj0KeMlrYOmJFsS2MUsGU3CVEOmZ1h7fSXKED2XYKcMNtwPT2+pEClcQ5wzCFEBwKjoU
kGUqvcrHZCULbyYcZiYFg6DEh8BxZY38/2qpjQR6SwrfB4FAiE0NzMsf6pPhTR4yzScWi2f7Xbay
RiGHIPbchOsNA1AxmBIcs8rtMPKQMNEDO/TiT3NsJj9Vc0EsxB1Ya2WAiEiDSNlN3EyUFHs1sIK0
t9JysCSB4TzkiO1tKHV7S0qh9g2RDk7UR63/OUh4U0h+qJ46mVHH3Y4lV7tJIcrSNXE2SRALk6Ft
1zxBe+kagP3tzucGCubRpf6rMGFlkIKXpCNT7aoez5jGHsUv6l9pUK7+PoUmRiNK3aJh78LpQe+O
Sv+wf7BZ34YCjhpD/7glBwRLGN/ONyY3niuBJJRRF2OYInu/4wa0JM1Ql1qqp/g2lf6taR70eDCL
6r4tGZcKw6dpARqhbBslGAD45fS16q8xmsdGRqDBMkEhRCwlYh6ruBeD4jTqUCO49hljs1gmKFho
gxQiG6RruNG/9fU1hxRSwJTU3EY6GcKtuiEbEj3g1xDDYRRSxBD/lcJG+8Slgppv5nD3rCL29mV/
M0Z5MmTx22XI8Qga44tAxAGqL/uuvL1lNwOUKyd5rzc6KaMZMWgvynOUju6MqYz7VrbfIuovM3R1
F6nc//DLJn26NGHPm2nV+0UyP8Raea6M9rRUP4Omc/qhOYtK05hBK+Ng5bUjhd0/+79m+/jefgx1
M6YpJkGnFe6qFtJAdf21550iutPwvlzGv0v+rlZOuf2SoGwYkAMse6VDujELF5wfwnNtD2ToMCvl
tQ0Yt8VRZwCVkXDWUyyuQXuwcg0lATyYz+PEmjfMskPdgkEhtyVkpsGMz5WTNGmuFuCNUOtfiqi0
9r8Xw0fpUi+sSCmGogEDw8zW5M6dRLcL3vaNME6aTta7CmDU1uCWMoPQ42J4oXzV+cf9v7/92Ll9
F+rO02Z1KuQGsEFYLySzFh8iH0Gnt2/mD2HfzQ6FGMvc6SJ082/wNJ1ibyKjO9CSKB32rb0zaz9e
TzdrFHxMkYyBXDO8TQ+XH5j/m5tClUBbGGFZNblDH1+7Iv6EKtJdCt17dej8UjdsueRACUsrK2/T
x74UrmOYCmapc3e8jIYBZXBTQbKMMXcErfpu1JFZyaIj9fndMGlfBk7+VCqjN0HiDsOFzJErrxgf
53JNdae22TlrQzcNIluUDCuZZLuDMubSavYEoGPhGoEKev06BLxFzDfmMRGD2u05CBEL6Fj/fOQR
f9Yo7XQ+d4l80gfA2GuGKWqr50Au1LZC0BFg6uB4FKrn/b+/hYq6IoHIJwqyatAUYH3IW1UMOHBD
8LzjBIjSgrcapPNxGisQVhRGGXfjvKEZHOrnuiRD+oju6eTbNGzkEPH7EJ711uMH1uypjfX8ZoCg
yupAz+gAnOYwEuyUu1bNk6iHpjx+4YLP4tIwAIplisYOHXsadQCofrkr5IMmgvQovWRxbI5lbu9/
JuJRlMf9tizyW1bLCodQiPEPiV+Ds3jxVAe+2PhV9zXi/UWpGQ6+Ab2/WaP8O17Q/tT0xFr3ooBE
WYUPNSthsvX++M0I5dmZpE19yPeknfjf4SJDZ5JxQ7rZmO1d6AqMyhfD9ehgRCxCELSFFp9rhGiV
KDrQlGJ8JZYJKsQYlXCJJ47j7S5+VrrPyeztewHD42gmWd4WS1+Q8bHt8C3Wz63cYtyPGWPAWsiA
+K0LZf11aDpZGGtatnD4OhgX9rl9CO7n+zBC6oJQe5N/KpZO7kZc8Zs5srMr/x4To42VCsdWNBpz
nPX7ppTNAHK9FiCD5d7MxVEgkVVto3MNCmr6RXANd/FTq3Hyg4K1cUzKGtMahROVqPToUsO7d0Q6
aLILe8G4a9n8txGoZlUcxH2koNVag3Ti9KaBm2Mzi4PmIveEkus9d0HL0z/svm5ySneAie7KLJOw
jBDhQOBc/mlkl757rRfVyoXRnMLDMLf2EmkMdNpKG/7mLBRyyK3S5RjOSZBDcOULRrx6vTf5/OsP
FdIS5VlweF9l3MNbTMC1UZpEtnB6L4dtB0nwgwjdQM4swHawm5N0GZwAMkO1TRoBZ38YTRAfXVYg
+Qe4VDSD8NgwaIe6ATpRiBAmKfy7F5HeGaJTO+BJUSJXP59YJPvtK+BmjroCpDHr0rgFy78VH9oB
PLnrwvn7aLaNljcT1Gfks17mJW5GU0RdnvJJMSs9ZgAmYxV03wXG1aRlb+AZNs4FJL+fuf5bw5oe
zlgGXSENdIxiE3XUZKvipe2csnna3ybWGsiBX0Fj1mKWRyzpvC1Ngm2Mqhll3TVkygWylkG9IEdF
rNA2M2CiRPUoCYeW1WXK+vvk/1fLmIoSiVMBf78vPCO643tGPpO1TeT/V39/4FSMWSuA6WOs/eQX
3U7yZTRjUWZEfe8Z9I+I98ttZQrOi5nPKoHHQVRMkt2PrP64YJhPfzEe5/vuxD9l34h8/fKq3DdW
ZbEAnrVOCgcavp21pK8Fu6keZqh/yadocvY9joU1Mn34g5bPczKFK8tKN59qT0hnRxHjpykRr3MT
erosXJs6uCpjcghywRJK3Rdrg3WXEZ/b22oKIYphnnm5SnB8QRPmv0k+5wBmj4LFHcm0DpHhQlsM
V2D8r0/7QaBT10ZeSJAPFb3yWri5R6gV47ljyhQxPiItzWlEpZLrCqKrJH6chG+c4uYs2NiOqG5r
oWAjlmejVWZUzPOxt8RYM4V8sZrsvlVZBd2tusxv20ZBR6ksmNOM2Pr9M5ExgeEDpg2hDw2zhsC1
EY5IfxwVCTNyAqflzfD7vrtuR8WGCN4hmTP1oSGt47gaclNIFFUPbWMJ+muSPGWz3YQsKhvLEnX0
1bSLFwX1PXvGGNZQco0+NifhwMdng/u5v6jtTdVFVVVFVZLQA/k7nvVJ1fdSi055QkKEWLGMcWHS
NbJ1e3og42rGuxhhRmJGTsiU2tgM6la2KayO48KIdBUBJE63V+EchGgLYytKbV4JKzMUZCu4cJqx
QKiayf+0QDNW7WGrJ8YQdShDiCLa8AFKv++hJFWzPL1H3q1xFwSvlZgekLppzbiFWqyOhAcX22i/
uFc7sLsL/thJlTkIw0VJ/9E13Z8wBgwKc4w6++bhX/0q6mQKTaArnAR/5QUvTj6rnZ9pf4XgKxuU
92CsQMBrUUieb92hveSXZbDbHxNIQCDZWeo14xiR1ua3NERDQ1pHRkqMupZ0ucMYCg4UwrnND0MT
P+p69rx/JFgmqFtJD7N05mcDpy/HIJW5M+Pmy76FzS+DmboCLyj6x2RYXA5VoCeou+i9BMEs9aRx
zaFRNEYmYjuEWNmhcKQ1OmFeFnwdoiCnezgAGHYKCZ0MolyGNVmcl0O6WDITqOQRea7ybxBzZZ/6
WKk2LssUpwIIMeK3vAzcRQ4dJGSshcs8jV9e9rd1+8PdtpX6cL0h8GlYI0I20nMHVOnimuHvW4Al
CRr0oCH8pwkK5e5DJxsa+rR4W061K2SEwZ4WLxJKmlAGMLUhM2c1v/ad9ri/sC1/WZslC1/FnKBj
TsUIbUc7V14GWTPV+VoahblvZKuKZqytkF+xsiK3g4Y5vFhc8DzdN3YHbZ3wGD5np2qGfFvtojeE
FXgRB6ADr7VJykGHWoG01iTzIBEOB3jlEbPuLM3SHomgLhmVxndmAIVtJimBYN+eYcozc6Fv57rD
dRfX3Wuh9VYRtqZa534m9kc9rHx+GOxpbLx6KdCqIltIYLMWv9HB9dt+U+6KbHjALdw7K2mwU0wi
qE6ah+ryhcWHZnktFd4uah6JgYpwIjuQQXSVT8ywBx5sHb/Vx6THusujpgVJBWiOg87tyugohiw6
IcsEddEGnJINk0reRNBOMN7ihNU9zjJA/GZ1BiqlnqJQAfuGr69QPa4yFiQThNhxPJVCkLHgcLeA
bGwrd7q3nOfniLMwHAxa631iEjo84U+FpKfVnUazeQ7fGhC4QrdgTSnbDFrWn4sCFX7KtDAfELg3
GIKrHyMkegI7PeYWmYJLyPFIwXpEspEBMxtFrbXbqxTMlJnOzdC9JWlK5OM/C987MMeyR0LBq7/v
22LgpkrBi6rWTRWqgBexjE29fhFbXyrcfRssj6GQBHO35ESosI2ddin5+1h72P/7DIhUKZQIhFlD
hV/j0dWimpmMIat4Y3H8pYhaBCe9vW9t80m+9goKKzSBU4QOIsL4OhNIbyDsWqWnOcg3oUk3Oi6M
88DYPVrOpm2gONYOiIRKlTeT5jviIcaCGEivUZDRVElccxOBjKce/Y4gm3rKZUGAikCImYPfXI7I
y6pgaIqivAdkK/jAo01cjALZzLzhD4Y6Q7Oj/v/nUhnSygSFUGkdxbyRYsdqvbJSMJ0GTGzMGU+H
zVfh2goFU6Day0IRIWdKZnqox/pY3OVQNVqO0wO0A6HiyvsiwSVbOLBkvrf3EPQnpKANCdORf4fg
eQzzqSSjDLUit/qZc3h1YezhZqkEQuwSGV0sQcOIOrSTqAZyR6q3g7u4sqWcErx3hQfCsoptFgq9
j5L7gPkra9QR5rRJxDNCxptFWZ6aVGvtfAqf517g3Toajqoh3gf8/FRH0bUQRk+H6KQyp6/91LqY
he5AosvCNFmvjZpLrk2YyTk/NO10n/boxtEgDZ21lyHOT9lQflP76oieQvTOLo3TBSHDL7a/zW3f
qG8DQJ0qUQ4QSSg/lPlH3bzun9ZNwL7tFB1CBFFeZVKDB0siPyr6w1Ak5jiy5GJZX1+lIEFthq7W
YpzSAZKYlTud5LfAHxyCb9oBZej9NW2JauPE/to0lTqxIuj0YT7H/76Ra0v4siDUVe+lq3atwdQh
4DrbpV09ky7FSjb1xyoxWVXpP5zo26+gTrQmZXUYGXgc9Ucif1U8BR658nOL++xAyogoqsYQzjQq
k53v3MTg1Q4Qt1rBYovlpyqZU0AUvdFzbgeHwIeCElhDITO237wwV8ao+KIVDaPqY9AlstkwjflH
pz5ELUjjKchCDJYJcfedg03HF7Gul6GUY105qH5j/ASaF2jUJ1n8mUhPCsTaF9Z0CZZFCrhKKR+Q
hEJOJztIbusN7z1e7KnnJDD6sDCJ1zDwyNB4VaT2MOOmOeIEnBAx4TFdsXOKXr3E8fem7P4mfFpZ
okK0qU+Wag4XHI4YWmXVfTm87R+/LfUBaD/LIq/oGq8bBuX4GFcWG3yGiEYxBzu7h4qEOflE9uAH
vpm9fOueVVZ+f9PfVyYpfx9EQwrCEZX4DpM+0TfgDn7gq/D3zjNs1uC3rRav3xZIfaxIHHJt6RDh
kLGJGk7X4PN35Gxp98zWCLJZHx3jtpnU5+IEZBRDAbaIOK1qpUcQUK6kekE6DZXRZFWhNlNY669H
OfxgTDM/zHD4wb1Ibncer0R/k7/PBVu7QsoYwUgBndNitIJnYzT9v2jH+G1zqbs7KFtRLwNkepph
tuaofBiNxK8DpoYry2WomxUqjqUmEJIX73VnTKg+hmhPCszOSo5kKPj+mdg+3v/5igZPj/pSm7Tt
yxbjfPsIauZc9RAk8qUVO2epWUP8NiOG/x4FmKLu2jAa9UIjwkZ8OKI2I9xDQfbT/mpYJsjWrm4X
qWj0vkhU3l5UL4pciZVWJJ/4jz6PJVAA0htFkZcSOK/S0l/TQn0Om+4QG7PTTLUvdeFjDcm3/21J
NIA0o5Y2pLk2aw4h9xhXh/2/vxlnrb4KDRkt1Fj1ASHJqOhmHx5SPTCriBFls7yMwoow5NJA6RH2
8mgtSDQP7Yo535j1wHhDshZDQcS8ICCdY7yIwqVCm91bWICb3quMT7LJBvqFRHADCgm0OO5aNUOR
mD8SivWAhB0p3A4/UQE0MRTXNDCDRnjd/1As36ZgoYqShEsHRbCnMHfHLjrXum7vm9gOh2/OQPck
i5gXjzZZLEyElpsE1hiGN9rqC1EaY/O4Nmvfq22kNSCCao77pobrYdLXW4qpOSFKRpMxm7M4eNXA
eanWPCYSxGtY0gwMP3nfhxVOKJyYJGmKq0SU3YJ7leXHdnrb30uWCQoq8ILr5MXAbTEVopO3nLdE
2WXJR4bHM07WeyZ/tZJmmeUwTRFf5NJspyCFC4or10eFRVTYfrmuXIPCiUzslKoqID8ij4thZXnx
NR6qL0o5vRiR/FCnyqnnBVQW22vDdQ9aIBwxOuu5ycMvYB58NzCTsy/wWJ06MLAHF0X1w6T039Jc
eFo4+fMwZF42Te48zAeIpzVmbEQPhdB7QiOzku2796vBv5/u1ZZpcYM3eI/7Nf3cHObnwV+85Yhi
MxIZyYWZ4yTf+eOVgRHjKFKipP7hhVlCzaIiBNro3DvBkWj4o7sfGluoHPmBw7n7bredtZNu9qgr
sG0aue56PESS8+LG/uJ3PgnKRFd6p5qy1veHqOxmj/LzdkJr/Ty+P+gkV/OXL7XZINTtH4nEiuBN
PwUnOWK8rZU42XPnsUiSBPX2tpe6HpM65PioQVtZmaaftfBeVUcr6ueDmmQ/eRW1TC4pnazPJwZU
bp+727Kp4zAmQqjWJXK9g/wWpe6EBFKcfZU7FjGK/P699VE35zgmQEljQsIITRKhILwWmLa97zLb
SHVbCnVptrPYBG2IL7hMTzOU84XJ5vpP+zaYbkJdmakiF31N2AHTS+Cp1uJjGtSVCF3lnvg0OeSG
0c36ZbECE5mAJxQ89n/AH55Gt1VS1ydOxCIEMmkF1kPeKobEkVV0+k9cZqEhz1bD6mlogks7y1Yy
Rk4gR4zsPeNL0vltrjOSOZMABKrgqf2DpjBuAsZnpLPbQ9PkY1bDD6XST6eXsPGq6uv+JjKcXqOw
RRIXre0zFPFl8XUY7hujRyOeO1QKI8DaDLNBidA0XQCx4/0uWiG0MgpZGZKBV6NYmlEBcTfpZHCI
svMndT4nMeORvrlzN3N063PajZ1aq0gzD/XrnNxXy93Es9oz33H+w0FeGaFePy0vR/ocgujXFaNm
BkXgjHns6xkAGsntKuMeKtCTLVHt3rKieJDT2MyEzhHkpLAjhUvMKsGA3l5zRf2taSN0AGnWIKbf
42h5kyLIFQ0x96TXI/LD0xu6hj9JA4ZS/D/SvmtJbhzb9osYQQOCxCtN2sryRtILQ1JL9N7z689C
9e0uCuIk5mqeK6J2AtwO26wVjKc8XG7MTikdq6X+0gBvvtaX3pkzdmuWxWlJKm/u4yNjgxPT5Qvt
TSfIomMLsHPTLgA4HtqePqLt3UBI3SjfimRxp3S6H4z4r8qiN1NRnaeBPSa2/qwa5LLQ4jXqphZy
UB0ox3TxFMN8ZJ0iQ0XfdP6rOxX0MV2WJmkt6Mmwa458eLLy62N2km26bteNVnKEGNexVi/RZMMA
rJc8Y7hpT+8ZthysWwvfAKP4uZfbTkIkIUamltyhrKwAiHIAIBrhMgsglyuHujnE5eG6QW/6pNXB
+E9YiQg0syH9AJ/Bummn9f1rARqJ6yK2q80rGUIEs8fRpFmBYyxPfBeFI0TnP0DrbV4UMMNTuH3e
484uTeeZ0rX27db2SroY3JohwEwqPh0BB2nkYrUIexSpPx14wShwssM/GHDXTy37dkK4U4IsHTWe
FZnGS1FNzhjtm7yQKMj2c211OCGmNYWN/QVeXMTK9y2nd9RNl/QA1OB8P+yvUpbsSdRF3G2ox2wq
24U/2NJ7O/KNWJKa849xxUeKw5PFwOxkrlFrTjr9KenRcw504KQGbhXaDplsid+XHUd0H/00mNkI
v5/W0zHogWOcSdmnZEcSXMc0B0tACZ5NQBO+zLX6M7ehB6GR+gPLj6lR3dhadbRK6xNN0ktA61um
tQfNTBLPrObIHUj6OJdt7IZZ+EfGT0zNAMIZUZlgGsxUlSCiIVoxxQ/aVK6GPbjrVrCZL5APCYIV
oB0SzkqPfCFn5mNsBq8YKnMylGaMvJHlDNsf80OWYAuMLONkAUbVS1U/tX8uQH64fpjrAgAI96uv
tBIlTJoRwUZhDORIpWPOf7QCafx7YZgJ/VVGWKUMr0gYNDa+sOZRTy5nXEgj0BJwkw41//qZ/kNk
++fWMLX8q0CFlZVpjbA4DofVHoZdfsuHr8lz5minv12jrHEgu0fBIvTAGv9mDZiCb6qSOXYsiTjb
vvfjTPwHrIIa+tJdoFWomFaR7dj95IKo/JzS2Lt+dzIx/O8rMTktNZAFo13VAnvQydruksV14wyN
zM3LBAkBVNGCVOkr7B5i1sPBCkCoANRDkaTcMiGCMwBVih6B/0/zlPagTI996w2x5IGy7Qo/vovg
DdgEZA1lgiuktD/Wpv6maP2PNMUS3lQfYyQ517+PVLcFj4C57dQiNeo8nbfslHPvN8fqTvGLAzkG
T4tvH+RbDNcdHlAjf9UJShtFn1X4CNvAjIxlu3X2GOcono5SVilumb/Hyn9vUyyeJo1mKEuLEibZ
Y+4jcizLIUB6443F5AWT6jKzlSiIWDKdlSUZ2QL/WgSnMvUS/WCMsi/G3dvvZ+LDPhZ2UIg4D1gR
puZ0RJsgudGA/NqCPs16NPb9f5HTbyvjhyjBqDpapdGQ4PrmfnEi+xGULA4l32NrH4afryvi5s2Z
xNYxJo4hI9GptxgObw06o1E/ngEC6JjFXyPJJPa7XUxfSRE8+aKlUWUD+sorbnjoWKDl847ThMpG
iDd1fCVI8N9DpDbBOMJTRJly6I5mSHwaGg9hSSQjFdulzJUkwZEH+pBaYQ9sg9offTyDQNlhPXLu
Pl4tCp8UiTzuD37TvpU4/h1XDh1VhyErNTxUCNjn2j3qpj5vZcvub7sStZIjqB5T8qVIbVjS6OZf
CSdlPxsnDcCT8U7WspbKEt06C4ZyMLAuQPbDcTkw98ffA9+WJ0ndZUouOPd6mqp85Ms4TPtpZ+dB
I47RSspPUoUQPLoxz5aC5SgV6RG2pDiY95t52/j8BVk/ZXvpWP6mP/r4UqI7t+YoMggrNJQquU3F
X6oDyqNucwLTm8z3bfrzlSwh9cs12kxaj7M1mME2dnybMd8XB3WHzoEvWwfatmEb047UBoiyyFPJ
4so0sKeOPJOETjpdjOm7FU2OXWoyt7R5LAomTINS8LCJGALDXJTUYDjW+MBBE0AhBobmxq9vcFDp
juv2g5iams6oAV4KcS+TWBnGcbN3E86eF6/f2/fEMff6bnkpXBkx1LY6rqQJhhxMpFRHVJE97Y4j
8vNw1bxlrxxJlvdLZf5pM3FeiRNsWcmViDYjxKlh8nUYkhNtsGp0PVZt+sCVDMGMJ1Un5VhhxDyp
s+947+wDtcYwVmHdp3ynKdIV2y1zdT+Q/k/mSVeSBdumTYQS2/uOu31E1pTL4BQ3HdTH/xdtuUfT
3rBmBBM1PdTJrZkce9nDYzOnWIkQTZjoY7ekeFBn5XNqfcrI1yw+xvFjbr5c/0rbem7pmKEBqhVY
yIUYzBKwdJMG1dXCPtjKq63sq+AN9QS13zfjsdW+JuMbgLy1PypJruQKEbmc1EUFEAr2IUvQntvW
Q9owR88TSTDZ3j9byRFCcY1qRQL0aR4ih3fLwpzo58EhaGTWR75+ln+7fqObtrUSKJiyCQD7ogmx
icLUe2P+1oWy0d9N9VsJEIw3bOwo70yMHmphjuY2EIfITz2TwQxtmu9KimC+rVHHXWlBio1djRz8
mlnqppOXBz9Sup+TL1NfShzGZiRZSRTMdqoIDXLOUK1N5yXeL/lDN+ZOLdtC4D/8t9zsQ4wpPKya
ualgBVA8jR669pI0kWu2j43VO3qG3ShVthIl0QcRLcHSkU7bAUqDo1U7wcCcbJAVUyUaYfLIuUo3
l7xSGnXGtyqAtBfdtJWTE4lP3Y5Qq2sT/IRmK+lU1Ly9eQkBGXjo9yAV87V923iLj/WynexQMs9k
Ch4C89Z5XWrQB/qg7QyscapH7WQ7phv5zJOBn21dITEsHcCIyJeR+f16hUMxadFAdUQrM3X1JvP6
2XRyakmSGJkY4UyL1sV5OWDGoG+/5eZtgZn8XIYovKVwmA9BhqSqYD4R86Q8nsOhq5AnmVG2Z/Nw
HLr86bqP2zzGSoTgHJLUxjJNCoiVcvwCJ2S2X3PZNKnsFII30BIDQ34ZzFQ1b9Nlx2RT9ltM0Gx1
TWIHIgV/MLGVDGUqzTF2xc5oXXa7fBvO4T6/0XfDLfbX3cRNHbovD9hR+6J4tv8H1wjMDyB/2Bpc
Dr/mld3acZtYdQu7pdWtObx2wa1V/8lDB6Wdf2UI4agqDDVQuFft3lHnQeT2QI/oT2DEebnMBypp
hGxqxkqcEJwCzOARZUbFFPgth6rt9+FC/WqQQkRwlyZ68fWxBA2cAuATTwE0kFebh2PkYt/mmAGW
rvCjL7LvtKmLq0MJuqirpQ76Z1hUMD8r2j5tJeb0vvlw5TRiRhnTqo/sAachwJ+YE+MIWIObyFpO
5oL5kTp3IzMFC0O+o03yWEWV01jVaRjKGzItvsZaJ6zwJCrBt9iPB8uuvi7q6EesOSnB4DAt2UVB
DI4W++G6/kruRSwcGsNoG6nJX2TZKav3pWygWPb/hbiWThMpIhv2wdCTJ3fZJAlqWznOSoneY97K
/hbkAazP8fv5ylaPranGV/adtMwlsQlxsBLFVTp2XH2s9lS1T3X9PFiSgtNmeF4fRXAlRqQqBFOR
AO/Em797prAH9b5zzFNzivzkRRacZV9G8CpdHSRxpmoIl9lLH3wNh911zdp6/6yPI7iRAa1oq+IL
Eqr+sAAIt7zMnRsrnyZ9f12Q7NsIfqSapzrrFoQZlNsPSl2f8sG4W1Tp0JjswgQXMkRTHs0DLkyb
El+r4KvSTPLU2UpsV3cmMrfMHcX0Lsd3GgN2zLLEH8MOE7Pag6kgVatbf7G05+u3t9kYWcsU3ql9
D0Y8MCLxLSENWKQxqqoLcM70I0cKV8/tW3GxJDIlX+w9rq+MlnSKpWQRjpkMwMtWFL/rlkuWVp7k
aDzju+KT3xcwV3LsueuXrMLRRnfZqb7mhKfmzAF+sdRwCney+RmZBYsULcFA+7gKARJBAesafQYO
mZ+6VuoYJ0xkPzFPVibcem6tP53gMdJ+6TIzwcZTPLyks9crnWsU3zrZIIbscwmeQq1BLGWhveXh
ZCFePmRwQ+CvXP9Ym/im68MI/qIEmPUYl8iryT7YI1uMnfxLcw5PzLX2zO296KC5JidofEt381k6
1SWxbl3wIlY9qWaW4ZD9yfrO4QCaM70H9Ea/I5/ApHToz5MMc3jzeUSAkAc6OZ2hmCaaHqVKUC2g
/8NQIz0BFcxXHgNvcEcv/tzt+8P1G952yB/ShFAcG7VtxSOk1XXjmcmOpeDJbjGMv6s6SdN9+zI/
RHHDXBleD5KdsE4tKGY7nxIYYM9MyRKRTAT/+0oEiKNLZVSRbynZjR1cqCG5re3E4uMIgm21SqCn
kUIB6se+MdBYWORxGiOn6L/p5XMB/H9dym2x7f0/RAp2ZmhNwYYcFUNmTJk7g6KorjGpGenFS06B
sTDMzpLokgRq27g/hApmV7O+yIoSrZqhSQ5tbjlR2j9OYNr+35RPMC9F6QEebEEjsim6aZjhKcS8
nck4Ako8PhWRRSX+RGpcQri283Smc4vbNJ3RL+7/zg2NE198iHeW5HibE+0rUxZLUoCmiJWwQKkc
gPVe/Dp55aPh8Y1U6kVAoQQM9ePgxy4DCjY9t4A0kSRBsuOKNSrVIgEBnMTf2aPiRC48p89fUyWc
l6xrKVEasVqlobutWSG+5qJNTjAOzlIACX6UlRO3cxNKLBR1MAPARFC/MC1wqwvS7tZPb8Nz5DLN
TV/CfeuVx/m5ccvIAb+CKfmYm2OiKI2otmoxW1dtwS8brbXEjY3lOnLpPOUTRyDL9+NL9BTv+YRq
+xy8BefqInujbt7qSqzgoFOCSrc5o4BV91gGGuz9NFivtlH9dd0UN2dw18cTvHOll0s9NPV72OlP
5Rs7dN7ksTPCj298UW6zc2GD+7Bz013gyigENv326pCC3667kuQNLt2bu3GvTPEljbJv1w+4LQLf
h0JxVOQUv4YGdQC0ocGrZ2rgF8EzUSUvtc20y/r4/8J30vIq1eoZ6hHRx7p/VsdLW17M8uX6KbaV
fyVG+EzaELDO4uEgfB08xen3JdbqbW++Gz0+ZK6/8dqWRKbsaMLX6bSsi40KUfXvuZEEq/yJl+4p
sOUrp75PnPlgedS/LlWXSeWGsYrlUVcvrFVRcWox2gGygMfwdvbVi1o72oH5yZu5J7vMR8K+K245
4CzH19edCiSLf+TYVncuhmCd1WYLkGmvn3p3VH5OxY/WkvG2bG4Mk5UUIebGSlEBdxYK2nkYZbkJ
D2z3Dl7wmaMb8tmPanLlH1dmFkIIjqHQDaZWMY4WPSXqxR5+XP+Mm/nl6lRCwFUUBfMyIU415Z8T
6oeJgS2V2hmLB6O3JdFdIkvEA1pS8N5YAUwwH/NToSyY7GSvfaAc45r6XSkricrECR4lzEHwhF1a
1YueW0S7AAs4fYJy810Xyt5Bm0M6K+UQUYHqKc7tmMc83u0cvwKGCCupbG+9xvDG17+YxO5EzMFC
sXrTBo6GV4xMcYDGo7p5EqmONS2qoy+5JKWWKCAVnIvVTjaB3wRiHXOL+K5Nn68fh7uJ3577Hwoo
DgyyJKkqq8XNJcq+wBAk6Y5aKuPekt2Z4CGyrrLq2IYQPUucoX3UlUvLniNFkoPI7kpwETmb8tDi
mJmANgfBTuiEVJL4c3O8dluCOwjKQDGsDOGFwxbEp3DPBwTnw58lNf8GS3G4qBnNIK/xXvKQ4t+l
1nQY9MUxxuTn9W8vOY24TzmWpGMq7ZBWnJpjvx/OGiAzyVn2hpZ8FnGtsqb5YkfIODy97/0irw/p
2L9cP8mmgtkaM3WLmLb9npyugmFfUJIvOk6Sl/u2V91hyRylfKRoE1wXtHmWlSBBAZJ4QveqggKg
+ezGlnlUB0uiY5t+cyVCCAl2EGmYi0eyVxSf4+TCkoseugW7V4Ne4so2h0TIhyixdJqwYZgCPg04
usqueCc7LF36FwOkI7ZAdspRRkIoOdv7i3D1ncAdBhiTCRxlEe1AGEbN49yTn83QeNMUuEVuPl7/
XJveDUx5tm0BRBKbsL8mSaqZT1HOJwSyQbuUObtMWXHXdakuu0k+PfGbY1gJEj1coLbVAkx73CS0
7xifyDHHmE21/xPSSAas9n+PJDi5jADOI+JH4nBYC0DIlRwMbBlApZsTQKXfrl/gdkK9EicofEnZ
PNncRyTArux/8NLi8pDu9WN6M/mFrxwnEKX+yVtkJVOwAB3jtiB95e4vq9xoCO6UhjxcP9e2w/j3
FkViqEIDnGOk9Xgkh8sptaKdSvNLEraOxXpJ0W27yvBxHCYkQmrRNNjFhiy+ZwAisXPuZm8G0vNm
byaOtKC+5aJMFcMcxKRA7hMh2oaxKubObLE3PDv6F3IioJyKL/Nn8mRnLn8FBG4s0ZItMzMJGCKx
cgCKBVX4YNMQFVk+QknAeV6Ye6u8bYY/cLymCVoHwhHjmdizZG3KoqCCVxzYgxVeNNnLcUsh1v+f
3+rKMxlUmaoEvtKro/GgoAUN6N6zGdVOrimfruve5m2tjiI4JWD0gR0q4ED+s76PgDsaV+UuiWKJ
T5KdSHBJMwHsKVnQ6FD10zypjlG9Lt3nVvaw3yz8rG9OcEg0bOJg4p2O1tdP6YEj2RnfIm9w5rs6
djS3w+BSDRLpnSxL4v9Y9LlrwYJrmnQ11IsB0SvBLA61z3YYu11xXoZv8SQjkJJ9M0HDrUJVE5Mg
DSfTpa2AE1Q8AwHU+wPFoCqzVQ1qroslNCvrsyLqea6fvBnNE0m+BJ1kToX/zt/ujOK/UxQbQSYh
nANwSlQLA/Qzhl2Hff/uHfJSPka+eV0fYsTKLmv7dM4xfOuF49c2+m5mT+EiCRKbbtVcyRDcamyo
06xF8HMgBgWfr3YATzMwlfnCTrb/k7GstTD9V/dgZlVmtjmiLlXa01yVd0lHJHGCq+uVTyPSYSxz
U1t0BrwFeASPRZ3vVLN9AXH3njD9rlNAzdQ2u+sKtxnd18cSvF6UqhFN54arA5yET9F8RS/tzfIx
qW741Z76mRzPiX8Y4aA6UGSoDlhqgFKLsRcz+GjC0vfRLM7FBqEn/cgnmOJdK5kN2NDDX0QJOsKA
m0D1rgR9PLvV4ucoO0TDQXKHxuZxbNVkNl8FEcmYwVTYtV1IAFP2fXa7Y3pSwIdr3JY3i88Bm2Tl
xg2vhyN9iBPcegMEgbxu+RI10Z18wizvzZJ6pf21C6XYzhshREd/iTDTJjo8Bj/6KigmRJ+HgkNb
8kGh1gUy9htH6cucyUdX2Q13gGA9SnlMtqVCMzRbg32LbjDSVLseJryxOMdw73Kg+Xafu4OTH2PX
3P/djPqja7U+hAoGPgSKCm4fjCvHlI9EK7aj5PEjS8hBqxSXzFKUsU3VXAkU7tboJ2MEdwDfraUn
/VQ9Kw46JpfOAdxszzGcvHgnLZTJrlaw90lP7Zxymoq8/l5ivz81YiepXNbIao1b3hmq83Gf/Pgr
1clVBeArkWmgUvLPHr5n+uiR8D185aj0/nUz5L/8N6eykieaRRJmIFqdgLhTGd7IAr+e88frIrae
y7+cSch0orKMEzrBm6imw8d+ls7Rbid0fUrPPPH57MyVTatsBIVfRIo5Tjha9thhhmTWnjNQPvW7
MbhLUSUO7S969SY54KZnXl2ikB10I6ua3IZ6aPldrdyH4yGYL1Psdd1tzLC7NB9y66VdUue63I2k
ZH1IMSCwaGqMXAeEwqzc6OSpyXasIc5gYBmsiT0tvR+t3XWJm07Usg00uzBDYotpEGNZY2L4lGON
31jTa6EBRIEcjfRUSavu23b+rygxFZp7TuoGojvsLu+77NOk3QXV0/XTbIVxXOCHDCHMNSoqKHbX
QvnRtgeeqpvsgr9ScJLpGvZ9OKjzeMh7yR3KDiZ4TAqMiKzIIFTvv+qYcBoxBFR8lZxsSzV4gYox
YlFDF8vT4VyFST4S4ukXdtc8c0ad6pA82Z76l4UqFQFna+BiKRzgXnvp6u+WT7GBcI/vw/jtCubQ
VJpBwyGGvT/Er/0rPiGwx8O99ah8Se/buz9LV2xivC/AIfqJs03RUON3BCOBg2l9u599wiYPt+Nd
v9WtL7cWI3y5UYnKoG+x2kaqxyp9oCx1+j6QGPVmBFhLEQJcOShLWs694U27YK/+mBzmh0CM4gvh
1HJk8Xsrsq2lCZGNWXXY9l0NqJfqa281jtHlTpbuy+IPMH/4towJqhOi/s6ZCOa4MKsWkLmE7KaP
7ztTtkC6GWZQLoLSgwsNhIZCKGMki9VOYcSLYqf6XhyJn3gA+jKc6Cv4S96JYmTPmy3sA5zqQ6YQ
2hozV7t2aom3dPsqrtDIemjIpVAv5vwt1B8tZCKTFrrX9fA9fxSD9lqqEN3QEsSTN1oIciDV5WxM
h2RnWo7lv78GVLAFy9Rkq1rxy0EFmy4oK6mWpND9ffqYYnyjUx0VVbh9dW4AVjCBpGs8zG9152Cv
W3LcrWC+Oq4YCkzgCDSzrXBsoman/RXeYuPZ4U1so9/V3xc3OnDGHPM4nmVNy01P9vF5xemOYplG
IDbbYG0vEL2TUbtTmHQ3ZSt7WB9PcCvguh/TOLKI1+TZaaqsU6AXADNYXuOmvUnS3FuA2UG7PHGC
yvTSiUoGKLc9zuqUgsfJwqobSYn8rPEwB4S7xfCyH9zw8YDuIhse23SiK2GCw+n1KUkHLTG9KSqc
lhguRYbU56XEV8u+HP8Zqzza0JLAxPCP4dkk9IZ+8ds6Ol7XS5kIwd/kg2XPQZgbXgbg8LzRHFv9
dl2Czj/9FUM3BfdSTBPetDEuqwjYzz7rd11ID7PVHxc9cNBOd9sx+ZFM9IG02UvRK7s01r+2abIr
2HIz9d3NQhQ/tto32nc+uL79OlIftdo8LSz9g5LBWosFnxTlpGq7mQcSvXDyKO2cMq3caZayI25G
LBOphanZECg+rm2tzKzUTgzPwsBj/KrbX6fUg3uSeJ2tVBdh6l8xgp7mad0FTcAfRdPXUfluL08q
A4O5xwZJ31LbdG9UxTq9htoOFd/taQkadrVtuGvtv7YcoHiXgJxocPhwdvJt3I03ycm4x8o20rXr
CrapwivRXP9WVtKo8Zxko0o8ZTw32cVc9tf//9b4HzipP84muhZaZuCkhm8DwLpf/IUM2zNDh5U+
cRY0VSK/Py+fS5QeLczC/wHK4i/ChU9YYhrAQEOYwHrupnl2skw2QCO7P8HLAKk2IkqNT7eM5zL7
RlOJa95UwtX1CS4mMzJlpGFkeqba+WqN1Kz6nlg7Gr60we76p9r0yytRgqtJJnBBlwvPocuf6Mp6
6RI7tbT4vNHv/eWTCF5iBCp/kLdIbnPtgcSHsXgMkpvEygERfJsDczgMQKDy/z9C+YtMIXWJMauj
hC0s2Q4vVftWLgnwxnOXDjJrklyh+B7XADejhdgK9wL7icVYC7tYpeQrbad+H59JbIoaY1pXyjzh
Ybdvjq2bfgn1XfI27tJ7Tp1GND+U4r3JjiU4Cd3kJC0q7s98ovtmR/eLl/tZ4VCQFQIlewR/geLJ
QN82vfzqnILjsCY7m1gEzbeS3J2AdqzTl7z1zG70r+u9xMSY4CSMYRgWZuNC7fJVsU406QDKpji2
feiUVuYOJf6C8ate+Vt9UKOhGmITJVptVwHIuTlPB8RMjraEWcaX+ZAWh+vn2yxyrFwwE3wIwO+r
aQlwk+ShweKzcQ5QDo6PfDFNx4ht6smnP2UaI/gSWoCuo1iQGZmRVzLgPI07q5G4RpkMwZM0ulYT
hcFfkeGlDn6G2q2lSD6X7GsJjqOZaaGaCzKNOV5OSTWcAc0vEbH9gPxXzy0R25WYQGSLFLww9H11
5ACo3TshSOzJpo2vG5QlYgEWQQaUBxUJcW4lbtGdzTr2S3rJo//pu2Dm4FcVb1QtpWaAt6lBcyzA
D3trAXhAJWsfbX8bdFeAbAicDbESqYfaoA4dzHY2Kw+MoHslVCX5/bbloDGFDQIT7Ryxs1jqfdSP
gPzy6IP6WnjTgUOjNeeicayH+rnD2DSGeGRzKJvZ4Eqo4I9ms7QsAzv9XjC99LRy5xS7BfSgJfdB
jpSwzyXFhE29WMkTXJKWWawZNX5IoDvY4HO9LEbpqK1sR4rb/G9PmZUcwQ3NepmAwiFA4DJKwP+3
LhZPTvNs+/oQH7Wy9K+7vU33sBInuKChHuo2KQy0+5KbXDed2TxIqUU2ZdiYOYDZ8pEowT9oFvQv
7nB1rXZi5t0cPaad5FW1/Tb/kCHmFE07RpOS4xzmEweuWA6Iho+A2wJzdHArK2dtGtVKmFAPn4Ju
XEYsZXhL9RxWN4vydP2jyP6/4Bs0gnHCtsnwpqK3tDlqxeP1/79pOzaxUXwGsPjvjMp0CRIzqIjX
Z37VU4cZ4S4PAq+ZdrbZSBkM/8PH+ZAnxKC2AQs24Lp5xxUUmz8ilBv1JzTq3OEluJV2PnnK85sF
2Xgm2gwgGb/xoQ66rVaajtP93VU2vimhw3vmo1fe8OmNXobRvWmyK4GCyS5LPTBWBpyA9Rjb3hAW
fhY9pHiI2oFEzzdNiWmYU2M63eBHnZZ+WIIBRGzFUzKBxq66L3LFua4eW+sOwM4xNaZiDfp3Riyz
QFVt0aF/ygHsfP4CKgZzb/5X7FTbB/oQJag664KiNaYIVQrlEhLmGPpeCy3JgWRChCS5GdVR66IU
raTyr7K6mTG+r8jqdZvxYXVnQjzqgP4/UgXF16n9FNFj3rfuGH6x+x/Xv83WUiv20vH9Yb367wjM
dpKGZWHh24Rf9X1xtHaj3+16X31t97HP/PbT6IVu84q95PGm3CkekUx4bfmmtXxB2ZUpJJUaIxHL
zEe9fEjZ7n88oBCRigwEpJMOjVAKh6d6pWt7nHrbPCu3zcH8wvGzi73xeca62X9FerhlzusTCt6K
VUNHbPAxeMadcqZ7Pl5QRE7gabfEcIwH6ix+5gOLlXmzrIQvu1whUi5TT1ncz8jWysxVUywYyuYY
ttR0dThxJyOhbCnHAo0YrWROMfy06Oj1FHMvluxlumV0a0lCkNSCsQSkIrxi1B3MuHbCxs/H79eV
RSZD8B75ENijvUAZ5+WkYeEsdnQiydM3neH6HILzMBkwIVV14ZBYnK4vw+54c553/RE4LIfrx9ls
za1lCU7E7PTKpj3lHQZth10m6xz6g5O8ls+wabSOGik7n0wf+A2vXtqo/Ku5zZuBTd/fd5iynVr1
W2lXPgUbmis5Hv8cYmRGv9EC7K9q69ijEYTNTC/mEcrHW7aFFz8MB9PvAA5FDtGLjI16K8lZCxN0
Qzc1jXUEEzudkt+as/0ahaFXWYaPV+ZLO5fIRsf99QNuquPqfIKq6FlqLGEP32wlL6a5H+A2aqk+
ys4l6EhRLW1gEwgpblR38VI/9O3KSX80YJFc3MXvd0Ckhme07s1Ycr4tPBh9faeCtowtWjlWjCy7
9nu/O1K33uv3042BbNvCOEjlzEe+ERkd8v9ia23bElfXK4SerG3nHHgwSIsBTqf7rRscwxu251FO
huS8bYkmqEcppwXQxXezgo4bAdiIgWZDB6iB+sdiORj/5YRUaOPq4AXtpNAzm1/2Q6bYvyV9mcRA
NIfMCkDcxQ556/KYY9G7/NTveLrcuOFTtC99S8rC9b618ZtprmQLpglygs42KxNMS6qeO8Ns7YAV
4wZGdSzG+jyoMyqZ5hEjEM8pme6yrH4N9OB+TENvLgD7i+10q6i+TlUGxK/hexboj2qsuXnT/2S5
9mam/c1cgHvFUPtXE8OyQTo6y7J4XZ556qz481KAPyn2MbSYOBqAK5rS9sOo2WOgHM/tygGngYs2
3ylWrScaYFd1nt3ayO5Caz6Dyhbkem33OiSJH4Vsz1AqNBTTN+fSH83xEmZt7ZQJMr9cPZuD5QB0
1e1AjAe0Q3TIaXqjZrab2uF5rCp/sS2vHpnX9priaH33VgLJOxqZb1aNm7Wmm82Gn7TVXaCRxmli
43sWGdhsne2fWtT3TqV/ikfwJCOLcGkLNO5A3XVEv8EE9k0CwMB2Kd3ars8zxc9uCPAc7fHO6GT9
cp4rXPuigv/r7N5WxwEFkil6xLqMagM5+RtQhkbtHGWnmC3Odee3WXIHJdU/JiOWgYqgJ5EZQ33n
Ez2BljB1qsBDqt3v8vvyqdgvIXAKrsvcdLgAwgdOk2kyKu5lho1Sa6qBfCnLHhnt7pf8e0JnSca7
GSJXQrjZrkLkbC2l1eZ4PcSLT6sXtXhhtkt0GQLB5lmoSixCVAPg+ELw6LRCzRNFB9KQ9tiGvat1
N1Hd7a5f2PbzYSVFiB61mmC6W0E203xSXWwjPSxnzJ150S4GgMu8Q4nJDd0U8DS8cgLChrfr8mWH
FAJIyhqrDUCx4k31Q44+Cf0Wj7IkelPxV0cUwsQU29ZSpR3vE3OWkHQ/7vgunOzBJzsKf0as1MK0
y2VqE+S3KZizrajyG733BxpL1ja2zWp1HEH9Qivt0rTqCYYvB6+9LXZ/76FwDgOgJnnk8foX+g/y
0IJTDQxYA0f713N1KG7R1Aix0+DPfuSOl9KNX1KXE1TbZ2BHyGyYa9xvfoq3/P6fPMFP2Yi0VkxQ
rinmHzU7xo1E5baTlpUAwbBSlaVzucAvZeDdIW7mlReQXOxSt9+ZD9rtcOI0kwXI2xBW+rMMuOg/
WNzH+QSL0+qsr/voPWfiY93oLB0iD/zsnCvndr7vvdlrfNSmYHP0sQ8dKvmgm+4LOTeBT9EMVay+
Fu1cNemQo9hXaD7wxh3Ct0LZqSgl/ePtD/mvILEES+tlmvIUTf56RFumDdzFlrV1N0VYRAeYFQO4
8zvg78rm4jmdkCHB5goFj8oqODadLnMf3G5/08eVDMF99NRkA1BFCSDf9bOaW36qFr5lVP5cTocw
S49/Ym+2hlIbqjnUfKclXp0JqI1GR0AlC9wu1DvgGTtUKzMnHRzN5YA6oScrX29qxEqiYHGDFkVp
Swe8IOrLaD4bzegmVeyoLPCun23zc60ECZaX9BjfznpMMaAxdVJZ5xfhH0BXQRWwaqhrjBioZ//q
rcg4FSzvGQB0ljsjeW47mffg7u43dcA+MKDEMXKED/SrgDzK8m5REP05LlDaOAAf+07AkBv66ufu
m3bbesaJd4jrG777THPp5PHm3BP7P9K+a0dyY9n2iwjQm1faYlV1V3v3QmiM6L3n19+VrSsVO4di
7jOCgA1sDFDRwQyTGWat1V9AG2RXFrLe4dkje/mtjH224VzfJ1iALQ69PWL8EHfv4yeAHosSe7Oz
txZNfd0qzZe2G3Gbbp3gk55K99UfNe4JRNf6VceKFmsqftP9VtpS6a4r9bzMMpR0JhkvAfXnwjkK
COC46k5kwVVuPyiBdiDJgoxtUZqdoAV5bTpwgoSZKjC8HvKbykmfiM+xW/1bnxLEAVguR3nBUDV6
2F9W2jZHyxKcl2/RYHLfydvZeEit8Kk7Kp7wJ8F5Ed7/z/63lkkX+zjknUiWcHxi/iIUnVVXi7sv
Yeu28EUEdVsoi0Dv5QzjBSCJPGPSxgNOsSU/1mcJlNGxO/1HjajQledDLsx8qNilkFi61HqJymLe
2ho1+KISFbW0TMkBw1qTMsNkT74Anj7jXnWjo8FImFsYa18kkfi5Cv1qkwNYusRNlRQ06gdcwy/S
gbudE7NxRBeUaSg7m4FPYHOwCWlXiEF4h3uRz7msGcCNS/OXP4UKc1qatlWuQGnZU1zpEHuwSfg4
a6d+IyN8EUPFMvCBjDFg20nnMTPL0B7jp32D3MhtEKAQf/6871ARSxojvC+wbWrrSXeMg/4AlFZb
zwYrVTnGu3DjAfBFFBWpAnSUMn5CWztSDkL6luZuZ0zmvjrbx3JVh/z7ykKUqTSaukanmcCjxMe/
jqVivmX+JTr9I4dm7ZhSLivrEVluRCRUrfIjvRHfCfc7eWZUH+GlZBe7Gd+P3kYygqwUCxn38kay
JJdgwSog+gQwa4y7iIsSyzG0028Tq55P3JdK6Otjk6kQkrbLgFEv3CFJM5rsXCWthe0TLA41WOzH
oBfjBsFSkwon5WQIw0R6Op3qJMu3sTqkCcPoGVYiU3FE7IdREcnp8UeyyxzjxSs47BfvtvNejYSK
EfzSjFjtwICjkOeW0hdus2T+vr1vDUJ/OR0qQATo1OaGhpCIBTVPxWOtOxHIdsxhOZI3nsnwZmhz
T4mVecz2xMZV74tsKnYoicINMQYmMGOmH1uPmGLvtj4PmcxOD8sqqOCRFToGHMOObK9JmHDMveak
3GDt0Cf7vhk2mIU7YLIxPi5LKBVNpF4ck0H8TNZ/kbYBUjB4r2pvsPoYgAyc30vgM2E+8Rly6cI2
SjyhXrS8bFdyZ6bBn+l8iuPK2deOJYS6icySDAMl29OadsxQRW5HF3tujE+47QLYd9BRrfiVWqho
JswhgocbDE2BXSxBbfJc0zCEbOewqxDKByKwlis8iEfsOZDvCjn9WQupr1aqE9UiIzht9Tlg81dZ
lM0vpQ7+sQ7X7eaNjHpIB9JwbN0kMwdAukbH+sQCBWF9Qsryg2j8/1FEFyuTA5DevAS/ZQpXpSg7
B9Kw3FUcWNvk/CSWIG676ZgEiNtp5B8ZNLdQKANkCZPXCqaMCCQRiup29Sp4yjEEcgVnxzzDKLbN
+yqPMu9pKBCdJrylh/FV404yOhpF87HvQgzD+5zjWt025rFSlrhHgO9Fv1F7Mx8fldSRMb25L4el
C5USo6pfhDmA0Y2Sq/Q/mvjA83/si/gs/f+S5gVwecu8IAi6RsmQ4nAM+RpLBup9A4qu4q6wExDb
lkCJtWsf7XQcEndG0c9iCBa37hcrwcT+Vx9RGTq08UUMu83H3lnOGUqNQ44mCOeJB6x9suRtutNK
HPnWK3F1YmRi00HP2biN56PO5PjeWEWR+JUAKhq1nRHzQNZEOZ17rIKnKB7Ncn5R1bOY37fis6w/
ZjzrG7KUoqJSwANoWw3gwMlZ94o7Um0ZzNpewFMIDE73f2BFZEmkopJczjPGYpA9AkDaKW7mps/B
OfWzW9INie57k1Xn2AKc/vJdqSCVjGKlphn6c6VTg0QiBj0A6LIP3E8Z69GPPfDEIfrCl8zy33bM
v56oTlF1FiOmtRNSlpsQujDcdIls/j37RHIQTfHVsMWHfZ8gquz4Ij33UWqdEKkATbObxVW6xOrL
H5Nyk3UuxuJPMf9o6MxeOnHvPZHES1dugTwtKCVxi+VCgCxRXT1IDwOIhsjqN//tN5pB68PUqWgz
x2oeiyFq3+34MSznec7OscBkO2e4ok6FlrpNxakDy5UNPFp3iQezL3KH0/PHTuxswMZa3NLZelG/
FHr6tn+EDP+gkU7DLKkjBZQ59jSfUhkQ+3f7v7+ZElY2SUWZamqwrks2+ILoLecwvwJmRYHFGbuZ
3wRgPBoGIBZ+4fbhOQG7vaQGFwrHLD8bSWvquZsN9/u6bBfFVnIo42ubYeDArgOcm0t1lq3cqT1Q
HpiYh8D2Gdnh3Je3/e2ualHGVy/jHMo6ynzGNDjAk3Sa9mcysKpV2zWClVaU9cXDWPf8iBC5XFon
u8ud0hPB2e6KLnBa7cQjb7Pf86uralR2M4a2ngsyMcaXt2N0bKMHTHHsfz0S2X+NFFcRlOXlGadF
Gnk3xDnGtfLDPL8Fi6vWh4b/1rccI7WxzorKbH0njHmap4qdlODKLnO3l1PTKFh9/n+J8VetqHyG
jpIQ8xLqeTiqJ+QYb8AwEeoCOrJKZ82HxFIic/9DboeIq0gqoaXxENXCgLnZGGw61XNXMw7q8/q5
c1L0M3JJQn4ySJkji9EKJwDpzYn3FS86oPtxYXnVv3xCHcvzwKfDZiClj8Brs95iZBFVlQDlgBzP
8/pN8fD/D7053cH0f8s2/hFIPylkNQ46UcOZpTMwPIL5mU8yJ6mZtysSD375jiIAZgQDkEdYAfma
G8GghYUpATMgpMOP8HQceJNQt5PJ8RZ0Wh5rZnw7IF4l0jcOoxCSGDvNZCQjQeDIb6TFHI68S5re
Gv6MkPVa2oz0K4HUa6lUyjCqFgVP6Og+HHUz056CtDKl3+EIl/iVICrU67E4DcsQAhkgGdw2Ke+K
SraiXPL2fWszbKzEUCFeibq4LHGadr74UvRe1jdl87gvYju+r2RQ8b2bBXDtNdhGHdz+BcjfmLwX
31VAKhHQfsOWPkc792Wy1KLCewTSbqNuUELnRc1JUsmKpew9Hwt3X8xmZFppRoX4uu6yoOfxhJmX
8KGYKrsu5Kd9ESxNqLguAroPIMV4sbTcKze8iI0vswZZNm/RKy2okF5ixiNoezwYss9eAAYgPBX4
ZMzSJPGNnfBAD4yI3ZhP2oRbknpPdh8IAaLmzK7kiK9MWYyToWdG5LGvMKKNikPkTzbvaG77HHv6
RT13mLJNjhM2IBhBlhWLaGSAVCjTYYgE0nTjrfiwiCB0PRiYXl6cGIMxtYP3j2HvW8d2LrmenUGF
ibYeQr3DTLzdYFeH0KKHR9XXz61N8nF5ybzfYS5eB6bPgd/VA0icuDaKAlxr9JsJTFWCGR9zLwW+
KcBtLv9Df3vzbbLSkJz0St4Q65MYLpCn1bo/pOl3YBs5ckcgeDSzCAFi2UmHMVDfYl5lATxuv6VX
wqk4MhkGgIxL6e8zrb0IHzg4Kx+EGq4ATm5oB4vZMkbzWMZLh5W5rCo8NUBMlbWmob9mBcNsWAKo
oMLzs5SqErb95NZt9KdAYhTJGFnSoCJKhY7fUoV4OOh1aoLaHLzdKJvfxinjQcSSQ1042rDO4zRB
ZjHaey43zNj4UJPSBMcgy7m3vxg20YG7qSoSDZbMG3MBDFo8HhsbO3FYEQC0nRN7AFlCyU/8H642
23H/KpCygcHIlFiQEfd5TLiHR9m4ZMn3/eDx2b77NSBfZVBmoLaVoJYLmsBNwjtVER+TZPbiFmwZ
yw9ufM1V3UVXx4ok7MyNqcmNxvOsF07FNRMQeE9TttgLx9/JTefWQn3Ka8UE6ZiZNajtAq7NyAxL
5mQ3Sio/nHypwk+UsTdF3xSw0TbzU6wM34cuxrxFbWZhCGratyppnRjjCZ2IOcYZUywVeMRV3REU
RpP9X8L1VXnKRiNMq7V5j8gp3yd3mrsAIFN/7IDVjL47QrXAqENsTVshbl7lUbY6hL2sqxIZm78o
lw77h4sJJKYQ/O/Y/pAcUjbuzYaAwFvzw/5Bb9esr7LpBw43aFkSVKiTyTeDTXJvegw/5ndclpWH
v67nxXE+BI01sOplDDOmAfzatkd/IcfQb9Ye49FvO0+M3X3tGK5J85OmeiUVC4cEMWeHdPCliRFk
tq9H/xwcPT9fJK2EuWVS8Yt6W+0uffggBz+j+JAIxw777b9VEVsdFtF3lfCCpFOkkDSZsN84yB9K
wspqrDOhkpqulkLZkQ5GL76nIdZG7qKBMQxBnGcnsihU9OLTJM4WsN/YaesK3a2sPumiCxQjs+Lv
E4l39i2AJY2KY10/Ze3UAFpFAafQEviY9XOW7kOOTmNncSqrjcr6flTkkGq+QtSEN3HtQWtFU5if
ipbxAbdrEisroMJF2VfLEIm4wBJmwPYh/yDX8ugwOaHFM+f5WMGQplhUmkDOqwYmIQF42cND0wK+
VPI64SkNfpRHNrzUttMaKBTopOP9+QetjFxPi2osF8ye5sDAUXnluWlme98qWCIoP8IdR2vUGI8z
sQsBegKWea75rYvaVQvKk6R0TDo9RA4xCqxp6KqXGMHLvhb/YghXGZQridKsZC1ZjewIf+gnzXSM
edLaz93/oaDC+miUKwF4TuKKmSwLHQYwq/FOimos96D6xk3/VNyHNgvTmfz5v0aKq3qUM8mACEyi
Abi24/BgNMdJPiyCbMrM2YdNxVCVwlC3ghk+ulXEKdyypC3S79L6COIp98Q4J/JlflFkJYB6ielK
gR2rApf2xFfc0ZteyYbau4y5m9FGE/UgvYd/YtTTZ00XbUajlVzpa7pQ0jKrlQBI48lwHPXGHPKD
FLKQ9bZrONiHUxXsV/NodHyVki6y0A8iXgxkw3r0ao+zilPzSu4uqpu6hs/9YBX3Ni3jKpK+tPBh
F48ZgXcd0wNvnEAvxAO/XLL3z23bLv5RjL6gqGgDGN2IYcE+PzRybOXTwJDwL9+ObDCCIOlXkscR
WwZyMX2OngEV3R7OeKU7ykNxau0ew/14RF4U1oT9FnKtxAM89W+hlF/13KxgQhufy3icbAxemqoz
nngv+vEXurCKzddX2SxuCdUV5sL4Q2YxSwWbpimLBva98HD6hcXQGLi260Q0WdR7wY1P8bE4da/Z
aWpQESZLZsUzH4KJ1tw/UZZUKmC22NyIMcmNgfi6MmXuMA4gQ/uNDRSJX6lGxUnMMk4Dl+HppKgP
cn5Rdcalc9toVgLo8xODpk6rEmDqZxUbEtmleJ3vgsPgEIaV6AjygHtm0YyEil9C2Eom5eRRqAxZ
ixVrFM4Dr0X/nqCtVY7wJ1n7Hw8dK6owToou0sUNh/3pHCGzGgpfybkz2Oye6nFkAfwy9KIrc0FV
cNyowxeSc+UrZ4JcvnjiG6F4A56wzZrAYKlFZ4Jh1oMiwWUqHp7z+pShBpIXLJ1YQqiwL0QCmkiE
YEL2ZocgWSoPwV322rqDQwiwym+cH7QMz9q+i1wNhMbqTDJVDsYe5TD+nkBEFKjkh88Z0CH4M3sq
ePtSupJGPsHqjojpoKoaCHTA4EZ3wOvxBLTj/NIvnPkwP/RHVk9486G3kkcFDmlSFi0zkAoGdziD
Vvggea3fsWfiyfnvuBm9WhZFuhZUWD23GzvAKHLikm6I9tn/U36wcPg2s+hKKSqOaJXScF2C5qlR
NodQX3x8UDctsUWz1A/7gXd7wWUli4ofUirwQ0Um4AnLtHDQ7Q4U9zpKGizUzs2k/Y8gbFh9tYxx
SYtFGHDvbnXU4ar8XKYSQ5n974Zxv68ihJmr1L6GqSeiXYY/e7E1w/x+WUaGT+37Mcb3vsqZBkEb
S/S+7VK8EWrV1MJ7QGFZjJPZvJyuPhgdLSau61CuQ7HLw+o65gc7bFTp76B/F3u4L3BVLgACv4uO
zGY3Sz9ylCsn1sV2AEUO3rGDO77gWYmZ9PJn8DRYxI+jj8RJPlh5bFtZFXPUoIRSFLpgkxlBAbpm
pBUJ5YAQTfWad2Xlm1b/yKqRdbkjdvCrM1+FUfrNS5Sk5Uje6cfJJmyOga3bCkhys+N/1YuOhwBK
SVqMH9n8/BQKJ1WyWsWWsjslYE1cbC0w4npz1YoKhT1fTh3QytCqU8wQrsxZ/bv4XXBSV7ljvQC3
e1grYdRdagp6LQJ5F1ar0FHinQxMw5wVeuJFAEJ952l3rP7KdqC/akfFxKyt9ECbUXyY+jc9/q4m
tzJK11p9job7PrwJl5nh5Nvx6iqQCozhknGtHqGk17UHSfIjFpYD4/fp8s3Qz6ANavEF8/I2y54y
5YkRPxhfjN4lX5J0HuoGCnzGDytyldfpIN8Jp8AOvdSX3eFGz039FjUJi7k4vx1C/vl6KhUijbwW
jCLEdOKUAThknp0kH+wmXRgdge2IfxVDxchwUVEDzqCjqrSWwVVuqIeVqY2Syan6wLAIlk5U2JA5
bhhaHr3wvP2Zl0+z4SVMmiKWDCpedMNgKMvnbAdgjfrIDGM7HVhcm9tCQP1rgEZbAvMTFd8FPVH1
kFx2MQFvwG+FP+fR3Te/bfO+yqAMYKwaMQb0EnJx8Z6qtgbYpn0B2xnjKoA6eq7KcE8KEO6WNLGW
6lByILJ9aYLRjLqKkYtZsqiTTxa1VVIyJqBqr2M4og9WvPF15ivV7Bp6876v2YZRgyxW/ps3WaFs
QPuExTEErCM2bzO2jnt4jnAoR9bTgCWH/PsqzadqIlQVV/MAwjtEbeeU8kMXXtSgsvf12TC3L/pQ
uaLLZr3WJsiR+84cFD0x8zo5SFrxfw8GX+RQKUIn+3x1qPJojf4xdX/WNUxBN8xJZ1UrPqFFqAvE
F0lUbkiqNlkkTic05I2/vIH+6bZ4Sg/6UUOlLXcid3yX7ouXxeL+zO3QXV6ao/qNPWex4WPrP4NO
IXwx5VzUgZS86g6BcA45BsAw6/epOBECaogvCUt0mB0V+UZnAnVvpKgvClBBQm2Rn4yeF7CTM9j5
A+8Yj43fe9XjPJqxP9qjP3mL09yLp8Ji3nLJj+8cokoFkLFWu7IONN7u2+AsF01mxikqpDEWPcTp
IeMHH8DRZ+B9OpM+HLJyuS2jOWdEMYZvqFRkKdulzRLgwNhxpwGoHi1dRXdGfWJ0slkfmgopi66A
VYAHpThZCk6PhpP6ZKOf9RrfiJNfzpOKKF0OdOVFXngAykbnQZLPca1doq5zu1Q59iOLFZQljgos
eTwJtdDg4xnij1l6ElE4XOaPUfF1/Tdqh180o2ILYbefaxkeL4k1NkpDfxqNh/0wKW2ro+mgVzJI
2ZlSJ4vSQh0bxP1wCu0a69RpF9uBollSPp3SEgAaueyLherjUueKyntd84051+kd2BQPQMK4yWOs
YqOjznOdhdHyi6CPj3Ex8PbCd5daDM+1UXttqFtNoptqM53rqLgsILDSh+KYCLFvqIubjYolxPo3
Uc1PdV3bfcJEOdqOK1dFqY/ZxyEgNQIoSmqW/Iv8nLhw+NzDbRFc30YPLkYmISJLJhWy+bqeuXhA
LEuqd14IzaBjZJ9NAdgkkQQD4+HYzfyaTStRbzNpXgQbQ0cmr30L0DnfN5CtRxemz68iqO8GGqgR
MjLhr510qylMzhEeSKAMzOFmPiU32tO+yM0rwkoi/dUybdFGoOvbsrD8IacDGK/l3IwT6T6Q4rd9
WVvl87V6dDoT0pQPphHZADCr2JRZfBR9L6lFniryKTAJhAwrCTAOjX4jcaXaAAICAcvgo2OoTic9
RhP9P+olfrWMTEDTPDKQaBob05dvGiBVEtu47UzJE6z6B8iEfrKgVTbTyvXc6NyWDtVSK9j7sEOF
N1u9RmorzWKWGaoxzIPOXtXUR5URzVjDBCrT0J+a/mVMnqfUY3xB1jFR6SutRb7ihZHctypfPIpO
7EQX8Y5/LM+ktdJ4PYsKc2uKFMaoA2HYkID6S6PLjVk01d3I8UA3ni3RCk/cRUZbfTDDc/JC9gbl
b5ytOvuKEgf+5UqCvjqagLwObDnqSlIsqhgEYwc9jfxRb7Al3GboSOBqXsRnFECsLE4Y4xAi+c09
meTbr14BEwB0ua4lMskCiMO9SSiHYTvzMb1Z7kNP8ma7s9LIzDyy/Qr667vYZZnrFiwjKIivilMH
LOX9OKLvyGNyRnqrQHm4nPJjBFiz9n2xZpDqudxdeyisDKvas8kq0rE+O3VtiSdeDsUZgaddQkfS
52d14N2m1kGVKVl9kt80qfKwf9LbwW6lMZUuNAxnhmH+qfHotA+xA04BYK8GwBkB9ZOVv8uv9StD
Jgk0e0dN5Y8OiNnJECEqjFYD+Et0mPHf8qB5tRs5CuPKuemzKwWp1GF0McenUs7banWrtpdkfmJo
s2+4Kt1QEOaIC6UKt5v0hSyACQeABVmSR6af0v+FzXnr66HDIwJAAOu9WJX66ihiPKh5X8g8hnoI
yANWIZwM7XhCyckfmEtLW59vLY06q6CMg6Kac9RoZEyhGMND08Xf9r/gtghUGgBggmcMjWYYiH3A
1UuA+aRgMKMqPOgys427/dGuMijX0pIIwCgJEMF7vPB4i+Q+3ceyo1nedR7LjzedCoNn/2hEHVEe
CXFdZTyJZaTXmdlSZ3anGosVkpUdJcSvwuMf/ttXpA6KF5qOLzh0nAq+P5RydwpBnrQvYquHi0vl
VS/Kl2KxGjQlFuFLN+pRA3F5gDYdBlvfCD5hxGpTM+yCRgoUOCDEKjlMb3B5KzzA1I/xTwD5mQKw
cdsL/1oy6gxb14iVehpVZ4hTdSxCHUYyL1gk7h/QJzymA+A12U21raCxFkXsdZXtAgGA69MCUQTu
INZMAgmd+sF3gqcv8yYbX3XrJob3ANh8MVCjyxKV2eY+lHSuwhVJCz6ECWB+w/PIenoQs6bj+loG
5WTxFM+oS8f4fqh+hhOP+mTrqNwxBVhhIFj7xrh9WFeFKB9r65TTBBlRQ2lu9MJWgwc5fBhCVo36
X2z+KofyK7FTwqls4VdgeMYGYmvizmdH36Sj5OSYc/X2tfqX0HEVR7mY1JRyWTQIHWWDadrFxq7b
R9R9wqoannJT+iVGN2fm+i3j6GisPSGtOqOZIJb3BGyDET1rS38vO7s7ah6mQm4AnfyIxdgf+/pu
+rgA3hNDU4BlS7fKAeQaTW2B0uEQO1LuR9PT/u9vmv3q9yk/mwHlhyE9/L4R6f6Y9r4+ITLWA0PM
5jVdXckh/r7y51gBPmdQIynP9519o88mML1dDkzZ9fcuNzG1BkoQG2M1rBENkZjfLz63Ekw+8Epw
KiyVPuRQkMzyyFbviBbmVE8g+b2kKAG3PzlnAFlVfJaOgtMWJp7Nj8qxcEI3uuFPrLnLbW9Z/TlU
mBHyIFRVkiFaZyFAhgDxlx4IzhCwQn0m+gPLeqiAU0atITdpAazhzursxRWt9CSYwDYy5QkQELnd
PLOeCNsGZQA6XTUMECJQYQfgWpnUhXAUEbWu4K0evLL7nYaIivH2v2VQIUeuu0YGLq9gCwtQhtLU
nIzSzNPnRmrtfffY/oBXSXS04ed4FIIUt7slN1v5u9Iy0Lu2kOaBg43/JNyGsDFNOUaZa3Iaxkh0
8k3hJ1ioTc4g4sAmJEnkqhnNJiA2YaIkp1cf2jvLRjY1XMkn/77yDxHkLV3bhBitXm5z46Fm9Sa2
LX4lgLL4oR2SJorh+Z+kPO70Gt7Mb+QqbtzxHsv6ttPDShpl8d1Q8MhFE499a8UVzMSOBDN0wpvF
mxz9UD5lznioWRgQmwW/9SFSRi/EkoaSLcyE68qPoR/9hAvOBi87mdw7WgKcKE2Lv0cJ3j1qCBjF
5m4yanMMZXcUksd9k93M+xL66YKi6vA/6m8R81rPwd2KBJnZXHgXFH9k2WMissaeNhPiSgzlg2pe
CVg4B/eYXueXOFUufYXJeGWWavxP+6KnAasFs2mpK4mUL2qDPDVtHeGJMhv3jTI8otbp7H+7zeB1
FUFDXuhtlyUJ3+H+nnrJ8COprJErzX0Zm2oQ9jnwgYqYoqL8QcvrXok4Do/72VdCz6i+7//+pg6r
36c8QI24uuTRRLJTcKJjFxTDFi1rjW5rhgmtlKsSlJHFUcRzC4esGmetj1eI2y8VcK8T4aHIsNJU
KW7EKYRAyecG9aauWcgN21Fl9QdQ5leifzw2sY4U0IzfxYh3lyrzQ1WCp0XRcygnh8moHBBA+XM5
Y2Gt81BBZLwoWV+aMsi5N/Kl4eD1in6ZZy+Uv5cs4rhtESrZYgCrK+qbX6NzlPJLWLXwsmzhT+Ic
ReZUBHZQFow0tB035asgKg3lwFMK8xl7IJM72c17ZodHzZms2RbN1JYIp4XHKjyxdKMyj1S2RsqN
6ArqXGuhaWdG2asYzdbvuMNVMfJXfMlvsayKEaKGHrYmElyfPS9GzRCyfb1dfT7a6aZaiyQOgQMz
XK05eqWHoQbCuDDeETjuGks85WkCIPe+cluLz/DDq3aUHwaSCCQsEDd+8gylh/E5BE4P+k26zf1U
LzAbJ3oOnPJRTSyR0UfbTAAr0ZQHViC6HZYZH9YADUoS1t7SlQexwPZSUt0mc8MQtxk2kc6w/YGc
BsS3r+dYgf6qj5oKxY7WL5uPefq5/yk3rXH1+5Q6NSBJx2JS8RDqI7cNK5sPeQ/wku5viNF4QwKr
jwrWUEqNtpZEDTy1aFeIx6B4MNA8S59+R4QsqRq2ycCJQ1l8IBv5nBawCaD2HyMuduK8P8aVer8v
ZvNAtKsYyuTzKZankEfBRCoSByOmTig13r6IrTPRBFHAYqEBCkv6bpxwuhanmMq1BTD5aDraimNm
5Vxo74vZsuS1GKLpKkTUsdDOM2rJGEd/qdQfKGeYg9ZaArhcRyZcAKmR0e/RtTDqdJSyKodBafEQ
Pg5n2ZkOhL7ks2PDRJnd7NZopFkjGzI41WkwtCAJsj6ZGlxnwJ/1QkrvzcHArscAikrdN6zOAfPo
JX+cgSGGRQJGfXLz9MB2DWsXZBlcxF8/6zyKIAmXEBOVSbeyJjrG4nQjLNHj/umRLPvLB12JoRw3
7wUNuNH4oBmoTECCcUP60CJzZIalDZXsQ5Gbg6qD485AwJ6Nh1K95DqL5Okziu0oQ19Au04Ggu6M
fJ/47S13EcAU230TR+C8DeCI5bzcHU/Nc3HD3LAlF4k9wVRpF5g/ZSkCwBwJDEhHHba4mpPcm2TU
vrgpW+s/a0rdbJqwLcZEhm2OR93DNe6QfUMPwIw9gplBeHXApQ3Qzf9olDTmKywlTycFt++iAX5+
MhzkHFgzdcHo1m4FR+1qlDToaxzHojaQKmUIsOrkVpj8faNnWCON7FoUylTVHSJjHE9mGaVmLL1o
MQs4fzMwrrSgQnxVDMpU8DgjnXtswKCZ3ufCo8zfBQNrKYIliYoVksEFapX3vB0tKYqcglmA1yyM
RL/rY0eJWch8rOOhYsbU8XMDqFm0CKWfXfmyTIz7IEsdKlgYRT6CDA8xqcZ+4hIBG1p4kY33KPFl
jXGhYKhC73nWmZRWArm488uFzx6qkvHI2f59BchMwLgkSfhrFFfbuei0HPMVoPF7ltLcxgIQ6xa7
HcKvMqjj4Iq4MqQe3hI02UNaBbdqX3zMheBXSXiTlJrdxM2hUTWnqbOHmVNsscJmTgXGA3HKzL5M
vaFerE6vD0spohD4W9Ofmnj9A6nzbIsSNBwqHCERe7eUZqvNZBObSb+VMTHHIuqgxsMVkfrWHScn
GJWHv7Vg9ggUcxEuRa38lnFepZATX113GgNQ4pGWCHbUNt+KRelNbLqfeQHM0BicNetJYeEAbL4u
Neyq/60YdemJgqSpuBHjW8lZMxe79zgToyPYfFIfP3uVkQksYoaaJDj9mtGuMqngpbUxzlMh99Ow
NIUgdCLjVUhUO5hZzAhbu5nY0LiKonwkbadYbGdM3015/JpW6YvOiT9wX7UDo/eLCSz2VXZT9oPL
lcWP/USwtcj7RTblO000F32a4vJKmJEw0Rgfu0MMwHTcgUy1M0OX9V23nfWqLOULuKoHA4rWf40o
/8XUCyxf9iYv+cN3zu/zcrsy0zRNVBmhDSn0Rbv8tcurgM79ObZ62ziC8dsiLSN8Y6cYGaazHfP+
UZHeuwGsgtTUBuaMkuwdxdMiz8z9U9tO31cB1OUnSNGYwVsWjl7dFoUfGJeRRS/FMP/PcbLV51uq
solS1JTsXI5ugCpnJTpaTuniYZ/ld1IQ3q2arksg9KbhX6YZ3foScz92q6GIM/whit/2P9fmeawE
UJ9LBbbpEESoFFVR4U2q4Q8VC9Bo83OtRFCht0m7DKVenIiSDw9t09rhjM37AdfgpvT3tdmsXWor
WVQAjmWhxEoPXHZqpp91P2vm1IsXMf1pLMItaq74hulzmxc2n06HJOsxWC63D/t/xOYnVbBUhrIn
SHkNyouxOKymiB3oKyvBgZ8iO5AHhp77ImBqX/PMGOVzpmMcFLhu3/TkNDNrluTYf4kQq+9IZZVp
QrE+iAzMRU2aFfOay/fVETs/D7VWHZRwPBXBeF92nCUU7SFXpI9OElh4ZZuVv/VhUmlmiLRUnFGd
xaze4soWCGvcsDbxtj7iHfpWuiNQ24VH6cf+8W0GkJXqVMaRlrkHAi9cjm8ADz/pXqmqpyjgfmM2
cK0clVyCHo0dLoTjpVJljwoA35hQkZv1EMlQFV7T0QKl63pREM7BEsJK6qgxdcCgaJLf1bdKYUvz
d553Z/0mnc6NxhzSJx79q/VcBVO6wWYmrQzgAZ0d3S22csjs3BoxxhqYk4cXFWtyZfPIgCyr6CjI
CgqdVDKlljVuwlJAH443RgocTj4WnSbsnn7DNFZyqGDJjZwuYUsfevWnBDC+snEv4o63L2SL8s8A
AsA/2lDxci7lDIU4ZOcSY9c66EdRdO5vW2s6VQfChod+9qsETL3K4k+sYgXrS5LAs0ptXTbkKere
mNNvK3PpRyvQHyalZqi4Gb5WGlLRZUiyINN57IlwbWsrZXSMmFvR28HjGoVp1O6OX7QlihA8eI8g
TOM29cdwjqzWUxMzcAGnXQLH1GLPcW/era5y6UdjEOVZp5DyRDHVz4Wg/BDU5CiltTPKgteO82Go
YxYRxKa/rWRSFaZF7gEZAbh13Of+mtvicVmAy2k3nKdMJpseatNMVgIpR0ijoun0BZtEQod7cTRj
c7FrznWcHhi+QH7ol0iyEkT5QhXlhsCVKF5wB90zgHZbnDAMT2qqgEBiXb83zXIljDL+vtBjuSdZ
dR66OzE0Dksef/+PClGm33LxLHN8QBRS4doEokLBJqJkJQ7u29a+tC2kZAy3Xa8iVAZdEkwyFHgN
26mmP4Is7ySr4T0osJ8NRbjnh8yTqzk0hSR8T/rZT7XR5MvmKOXyrRyXd5X+k+Mmf15KMyuVRyVp
TDDINaY8tyaXzC/a2PjNEN62weRPfP//SPuyJbdxbNtfOVHv7EOCIEjeOH0eOGpMKUc7/cLwkEWC
EziA4PD1dym7uiyrdFM3qqOjVZbTKYgYNvaw9lpbudhH17Z3crQPiOb34LiOlDV7yQzeuHrJvLHI
Wp8w5mdd/oIS5crIky9jYawGUwJsaJteNTfgCElu2Jtb2/XiSofCottOHLbApBhGoHuroACJ3sJr
3to/F9eeayxqJhDaCvT8kzNAZKO6RYF7fQSGggmziAOa1V/Ncy41rUBLDoCn86fcHjzbsv7OVAF0
zxhAN/j/xf4c0ZKhFCnhcyWP+tR4uvxcN7fawa6ux9kgF9tSakwB7IxTnWtfef1gJUcwdfyHD3Ix
VW47Qr1jgg/CGG4AMj/aZu3x9Gb+6ipAyT57mItVb5DGK4SGM2YfWkDuT4LDRTxDP+7EppOH85bd
KNdejafOBryIL/TKcoqqhbfTjYYH8ZOkfyU08xZ5iyTo6lX2cyDzIsoYDNmkBcVAtXJWMgENB4IZ
kqYhE40/pyqyRuPlY4t1azbNi6tMK5OROgJn6ISp5CtzhZLadrk/yVHLOH3UouHWFXP18jx7ytMV
dObydA5BHTSFU9eHU8Df1ZW71bTqo3bdbHr974j/umf7xby40mQ6gcYa/l0wViuXrHq5YuYNFuar
5wuuMBBQ1DGQPvv1kYa5dx2zw8KxFHJG7KkcAaFpihu3y/X82M9hLvdHmujmJJv2VFGbAhKeBHKa
Tydoy6mY1n9zbuz7q8bvbLiLrZErU9OVAc8KakYxQ5u2qQ/Bx9vvxsSZF3vBpDOpR9EgfdCuO5DC
6NtmvLHfbj3FxfKXVkUWQyLuU3RnD29Geou06foROpun0zc429DowB7ULHHb2Y/j70twgmODBytK
Hp0TZerqtt7eyZT+xUk7G/DiznBBg5xL4EoCPSuCZQKsiXBvYXcz/ZH0NwoaV23S2VgXV4db6dUi
Woy1OMauYx2IxJzQdn0BEZU6M0Jw0N+oHFyPx86GvLhJprnLB8WxzcvdSSXchQrCOHs6tKERH0k0
vyUe8ZyDIzz5Rbvtw92Y3NOEnK2mk8l0Bo82EnTL1nLulvHpb2x5MOmcGm7xegkqHwvN0hfkkgKH
xHN+N4uD1H78Z0NcPAL8uhzwH4FTpR2avPXs5q6/yQxw9VydPceFzSN2Z0i0YGOepi2nx6K6sQ2u
3ro/P/+yS8U0mmxcHHw+dcVeW8QzMn+es9DVoG5xK16FntlnY11YusoalnziFpLka/SexWpn40Kq
I/euAJUP4OqdZ7yBkRsqk/DeP16r60b9bOwLE2j3YFJX2nvuZgwh3wXStBOZbrsWgY4G6FtQt1vT
emEOUwgSWFaJmEuzfoxJ7Q9aVBRRPfU3Lqtb41wYRTdf0Dkx4/KY8m7LOxomyd5KXkazevh4Am/s
w0sMcjI4yeKc1k5mYZk/abfO61Vje7Y+FwaQ2uhzsTs0MLcZ1G5mHhtaBaEuMHEnOiTX7Sz4+Hmu
Xoln411YP6o3rZllAO9Z/eekBmxFvxuN5/9sjAsDQQXwqu0p8BYGKqbOazF/avWb9+KtLXBhIawh
UW7aIa+GSulh3CRxAyny+ZW+5p/64OSygNbz7VYIfn36gINFEwpYS/SLuzHvZ9KB7AZ8Jfq6nL5P
dbwkt87s9TEcwNBMyFJA9u7XK8JAlG/0gEUGAlx2NRv8nhy5uAG7ue5WgGvu36NcnCBrQCDFchQn
c+45qDIbnnima747SYpBC2+bRrcYNq8fpZ8jXsxdS3Nz7AyEiRW4+u3dlD5+vO2u5wjPHuniLAkA
+CrXRLBrQT91CQwU6D0IQSElA3G0YPFBdRyDOU2K6GaS9xQ7/cVnOhv64lil5Zx24O8DL5EMAXzo
6ogNBwpGVMIfEBWAw2kutejj5yXXbIdzasNFfA/1kkuhU+amgB3N6ODRcmNfmwrgI3c7kLVikKtq
yvk4Gulj1Uz3dr3EeumDmuyu66c7qxteWWXFidR9SKP5WtFvIab3UDnNPdfarQGnq2xJtIhiz1jr
J8Nzkt3iqbkKBTj79pcAvqVnpdU1yHIWxdrOtnWxy+hhnGLZ7+Z+YzQPlbn+eMKuzhfqCZRAeQOV
hYuDlTdtW8+FxHwls+eUpodGHN9usCPyb5q2+niwa7vdORvs4nxl1NFk5oDgpSx1v57rqMvSG89z
9XI/H+PiRDW6bBZ9gPdMY3F3apFEMtx9HgLDh+H44gbq9eNnumaZzse7OGBIdOajlmW4DNMKYgYv
rAWBN9pA/7NRLs6SYSsTjF3Y1nrTBDXwTBkDUwsrwo+Hub5AsK+Ogf9BEONXMyv6lFh9A06AVIQZ
0i7mLejC1YZFfPSfI1z4Xlnet71MWySgTSl9txuCvuC7gQHUU6rIzlnYzSAOZ8Yxs+D79bBS5dJ6
Sw22Y16m3mhIH4Wbg7SFp9FlxS1beq5rv9L8Vu/H/2Mr/fyuF2fDTVk2dylmowtAPfIATXcfzGt3
BshH6rB7tm5s3as76UQ8Qg3LssmlkItBmSycfoLI3ZL57ph5BRLLWvP14yV2r1hlEB39e5RL7ZZ8
nBvKGDpG9c2JaZytQU8V3mbEvooePx/nYit1gKgoy8bTdHxZ87R5hljbZrKHuOP2FvII25kmDwBR
xqRCx32CjGIx36m+jhrOok50Qa+SQ1tO8VTlygNR+DdaOjdO1dXtfjYXF5uxBThwWsBhHEh7ZYlP
ZX6jAH5jRS/pzlnLO4vKUyRvO184K7Z22qzB4HAjbrtqwwno1HWDgL7wsgjeGxBVri2FYdIxUC2m
OJnDtDC2SzF5k2K3bvZrXiYy83+Od+HLltKekaiCM2Y1ezd5rtHmwrNvVVsFH2/V6+MAX8IMHQWe
S5jyQtt2sDvEGZ3eR73aiTxuHXUgunljH1xdJ/P9DkRzENrOfzV7hqWPqdRGCHmVqa/h5GXl7M32
jS65W6Nc3H4t+kPH9mT6kv4baZ67BlXa6fvHU3Z9DLAHnu5ykFRfnDpIB/aZcATMK9j0ijvhrG/e
sFcPjflziItDM5FW5qmDx2DlRncftO7GNF3//FPHDjDUYOo4GbCzbBBJDaifIloLuH6o1H2uvXw8
RVdPC+iw//j8y+o1m0g9NASLbc8ZCKtdzyysdWkboeGmX8wsiT4e7vqK/BzuYkUKc5xAXSHRQViV
x6q3VhlaMpYby351zihBGtx1HaTEL9wDS6jWckowNdBM+nWbBNAm/zvPcTbExaEXlAA3kTcIyq1o
knf2HHa3VKluPcXFyhvEtopRVvB+DRWbdeKh9TL+eDXM09e8DEqcn4/BLgo+2G+z6nhLApKkT7ww
Q8edANmRPXKC1UOeit4Ti/nDrRMNvobaVSBNBdN8+pWIBM1j2lHWxUZ3qq9TLo6tmC0fpAybpDW/
iN66ownzmKLbbEke2haiApx9cYvhx9D3n+3WfLHmxvRHtYB+TvPB87pp2u5FW/SVGGTsOEMke/tG
UHv9gZkBnkFg0GG2fz1O0FZKqqXGcRrsxgNzSlmA9KKxvYqgJ3dUcWXaf8eaUjBZGYAHUuRbfx3R
VkmntQRuk62QUqu+l4pvm+ZW293Vy+FslNNmOjMTFg7DklcgDrIS4RcQwzA1y5P1o+B/o9LknA10
MYE2sO7GaMCkDton1oOrUN31ZPXxtry+SD+n7PSwZw+jpJarsTqVITP6pV/sx3JyjraLPuqmjBba
r7AvHj8e8qpdOnusC5NhJLqTmokBkzEu+8lOI47eGTrqNyzT1WEs6N3ZaEslcE5+fTJ9wi1eNNMJ
Axhn3SdDr3G5Ljd23NUOAbBV/DnKxZ3UcrZkY45e+qwhj8lihwV1U0/UNnZGGemuFVAIkBdTGZWk
Xg1VcUxlcgeSsEg05dvCmht32K2nvjgCBEHuicUX38f9LrXPY7dfzFswhuvhydlDX5yAAiqCTVtj
08yAf6VInuM6C9UWzxcQtDACavLxjrk54MVJQIfznI79cCJ0PqklInzX0XNXouPO8lG5Dtxb4g+3
pvHiWCDXV0iLDLAk5u/9mPu69dKSr+9P9d/fp/+Tvonjv2x//7//g/ffRTN3PM3kxdv/PTRv9aPs
3t7k/mvzP6df/fOf/u+vb/Gbf3xy8FV+/eVNWEsu5/vhrZsf3vqhlO9j4juc/uX/7w//6+39U57m
5u2fv30XQy1Pn5ZyUf/2x4/WP/75m8EwE/99/vl//PDua4Xf279N/Lv4yy+8fe3lP3/THPYP+IUm
Q0cWOfm8p2Lg+Pb+I3Be/gM98iA4ZxY0Ia1Tu1YtOpn98zeT/MM2mA34KdrCcaWdcFg9biX8yKD/
AP6KMhxw3UCTDlp1//3Vfpn+n8vxX/VQHQWvZf/P394D0J83NIC8JnK8wPszZrwnpS62dWcqg9d1
1u5F1ZhhOtJA6aV8qIZJPhS96ZmdfcxsOu2pzed/vbA//2Sa4HSyZKr546LiubjL1QLqHI2B3Ze5
wwG6xvrGNdM20qVevow0eU5LERbSGVyvJwjNLAOJN0m48Maqk48Qjx2PFbWCqbFdryoViqKn0ZKm
61ZL2UJmdSjuyqKnb3k5rVU9g2aJ9xtWt1vdzroKOCY7iwcbUUXqLv0BpLPQ2Zp47fPT22yYHs7W
+o8JPZ9A453V7ZcZxMKZ1LYZtRzXRFb+V5vLRw6SedmoHWd8GSC+LtpDrXVZMGQTUC6kr/Zt0oBo
ArxDnqnL6pgUQKdWFXc8leYDOgt4VmwYS60+cn6QJPuW6Vl9TGZSHV1agbaROnGRZsauYXwGq/bU
+jh3xg7gQuE1dl4julf2tuDIsA5wjj7pLdd8aS+e7ET5WeOHcbab15rUfN0uThdWVduEuVUZMRgB
HQ+oeONeKW1cAWnK0aKatVvZ5s2uFzNgQACUDMTSdgAvzsc5M6ej7vI6SCayhEQb/XwWytPMorhP
5TzFTiHUJjObem/i90M+utt0IPpeo9MU1EM3Prz/iTfm+FDPsaoSxz+psL/IkhYeAUzy+5hmKMGX
duqZvAo7sqC4An4BZJRz62DrVbTk2rKt+1lEqVq2eWFXT+8v42CsOzN3D4IOhSfBDBBzTP62X3IZ
DA2fv6g0Xefts5YAi0idwRfdxLmXJZ03kNH4fSn7ozNr8mspR7AGqtl4UZxb/sSmW2Covx495M3h
IwJVA3aJv24cBNaWNMbS2JkL2ov8rkrAP4ra2KNiMj/IpYwSOeSjlxCXbzWR6N/MCewrkAIeNi6b
LG+olHpCqtw4qpzE7++oa7QBzdWEhtya9Z6uHPZcKvKK8DUHxqCcJ48Ck915ouLtVoUtz9mbahrk
9zqDPEk0pnLF/W5szGeTdWptJq7hK6rIc450wHpsLcMfZTgSEC9Av8swWtfxGmbbW24130fbNGx/
0fARlWOLgNF69pN50XeJUxk7w375+PjRk0dzdvoMHTrWOpyRE9aA4fXi9BliNqg2EQhwGV27nTuU
3xDU/A4/0gNVTfEjH9Em6TiV9ahJNnkklbYHd6WJLIs0n0qjKf084fO2zB3xSXbamgBQqix1GPuU
PULmEOmqXtiRRcWBo9lf91uZbStbq++kQx+R4hdri3nUMZPXNhWOl/B2vjNZM22ylFZ+Y6zA/IUu
WWNcDu8vmSNy8I0ZK1vZ+KtiYDfcW/qrf4tMhIkUOXjWHRv2/fSHXy1SzbNkKjHWlpc/6sHke5bq
yi97ugStI5jfSSuNRjOzHkcBqkpIL3bRSC3oHohFxNiV5jMw9J+yrq+OWNnZc8uh2UM10fyEvt4i
r39I15lWWl+KPRegFPWcRom9M4x0vRC2PJfMaiIXzBkbQ1TtUYA4Daixgn2f3Vc7bctvFtOQdu55
GmudLjyuu+O+FJPrm7WYv1UD8aY2rb40DUPXRTeqjWkJ917TZOONvTV9I9XybGq3CkL05Lj+splM
x8YWYjrAOQxw2ItwtV6Exup8lluDivIwJQSHrJ/KGlo90vg2l63jAcygBaKdsseuoMqHSak8w9T6
h5mYiW9Tkcbt1MkHNGR8Gt0CnTFoT7ybC46eHHt0nytOHQSGPTqQLDbucUOKFXx26jlT0XiFYy5P
VTtnoOQq0l0HUxxag5VH5aQXYZtK4bu1nHZALcH+dvmuOC2KAjQYqB71zGY5eyntzXChM2h3CUu+
fXzeLpjtT3vLtShyhCa8BpOCPfnXvVXVtEbaeGy3zKmLqJHO+ODYbAfnUftExlKspUS2m4xsRO2z
qqC2CpNVLEPynW9Mqhc/umlo/KTT+ZGlWQP7kU5Rw8pn5NJipzPT0utoITYzbrnFF2muRx8/wTvx
8dki6+iDwdkmIBxHfAS+mosnKMySksa0mj/uayNhkCA3RqjDJAnFgujNniDFG0gkYfZZLjkKgmay
RCO39YdBwybl3KhiO6mMh/e/s79NPZcPkOTySb7UB71NYdOJvQeCqLu3yCiORmHicp+d7CuwbdWa
KEaeCyuzfZqLNqhr5NzHSlpPHdU/cxNqMxI2P8yo5h5H6jvc7u6T00tXc1CjywUfVjuz65Xcl7yo
vi8LVJZwyh6UyfWtIAJshqPKjzpKHJ5q2XScpqVbk7kAvg1p8U9DXlpBNnOygj6OP5qm/tLVizdY
nH/TaD0Ei5VWO2LTVaGnal9qYl5ruXxLT56Je/JM3v8kHPUmSDqvb/fX01PUdrZOp512SqtikVyC
vMZlZtKcmxKOSFNtHR1+XyXtUJ9U+yArQp6TxQ3Rf98+lJbcQEZI3pWu81Qs4/zFSd00KAdzDiBi
lEOVZ1ruW30sPaNUkFtJUckyZFffu3VZ7mzHboIFBWhjqD23Mts7wtHDQ4r6+PMFLovjV0Zjh5lh
VVjLwOx07e5fDqXdPwMqkazdOWtBu5DJuLAT8y6zUWwH3/fiWW1D71I5PH+8jd+z5GfTg0NoArF/
Sj9S+NL0FCGcJzGs2p07proppra0Aq6V031BcoV8ZJ99QfPeHrNKf4c7FaA+239nDpnAHZA2T9aY
WaHTtCrI2lEGlarxltv1k0KPKRoAqv77AI2kYWpBeDukzZ5B4MBPxED2XanbB4EMmmeAiPQrCB4h
Wy/a/KGnjbUlgwWlCbuXXlNQ+RUcNRGz0uStFfVx4nnuu0baL0cLOb7ISbnutboDr8LVyPbnW03O
5naSyfKvn1o2ANMC0Ezdr8RYrt5XpTitj+KZ57bkVo+o+WvFDvsNsRXMAni9cH2ewqxf57UF56+T
UjJt6nE0VpM29ffmbGZxScrJU8z1e1yaILNllm9Z2rjvB7MJsrTv1o6uzZ6Unf3SFbzzB5HLJ61O
6kBolhMsY18dCitfiTI3fxDCHvOynb9qYw2nt8r0zzUv0TLvljKuLXMMjQT3TJfTz4s9zBFGqtZT
I6p7w+XxQOwd8ufmc13haJ/egVURp8IBZvXjbfaesDzbZgYUlyFlgK2CCxFTc4k+0xgtTXfu2w3T
jHyKYYBSwHCDatSsBwAYvd6ZM8NjGTB2whkBCLY7cbcs3e/ENhxv1EuIBPAJYjII5x/KekBo2Rfw
sDQfHerNJyFM9qNaZuKrIfuez43jeIM2P6uS3mJzey/MXTwKsxEyg6EMZh+AlV9XVtNnrJJZN5tk
GI37hn8ddXN5neruYPYDj7upsx5TPmlbWkuUg0HZ4xVphc6waawHf3FIs2a4rr2+svdshoZYgAav
wf94wg2D6Cef9fyLIldgADkL6AZMl278pcLImykRWqNiKym9cgJjn+U+j5B36KYjmQ3UNPaDeHR4
E4EObYV226Bbaj/haKQqyjtF2Cabp01r8EjqIkhls8/tdGU6pQfQ4mMHfrb65EeRLX51h4LpXTYN
d7wDZ3E/fBGZ+XzIjP5rQdsDSZN1RuQ+H519ZcCjkDvSLR5rPfY6NkMoCnZXomEvacFdUTufoY6E
C4nHS5XGUiVxBiSzTHZ1a0DT+2DBneo0c1PIMWpsLeJShESNm8w+kdX4M4UtNtTTQlrs/AqTjaMx
N3yFCBfo7yXoTPtQqjouTDMsujQY0YWfv+bOazU/mxxiAB4a0spkbTWrdApbtLY+2oWff58Lr2KB
Xt0l/Yzb8FAeBR42y+F3PnXW76MDTUsEQFkSp/Cysv6+0w4TfdHc2HDjzv2ma49Jl3uDszXVJpdV
0GcruNGFFZR01UO4vglsK3ZGgQqjgnC5G5mOBNCVi3mVT1isDMHqRKJp0T6ptljrNAddgL5uKEYA
8ImMq2rR75nexg0vQ0uYDwkTT8oy98ZcxQ0tPZeu08Je8XkIx5wr6EI5K67yWLf7e0A2NmTpEf/T
teD2E4VlVEviLWjQaMrRK/s+atS2R7HKsr+kqKpkpI7s6nOTmPvSWGI3H+7TigZNTsMetH3eUDro
1fIaNa0sk6y6wvQtHSgbUKXcDdyMeMG9ZOkR3MyeJT676N6Z1iWdvNT4AvfOW3SQxJDjtLieAZxO
kx777qUgSEa7vSchQ2dn+DA+fk7nInSWQ5lnKzoku+yYpOlLupi7FCzU6O4bfy8HZJBc9o2nap06
FGg6Nywd6ZNwgtKKRwU4avQlYB04nKthO8/YLuk2eenTTygBeqa1meiz1Rwm5cONJs80BUHDV0h8
BtxE9Xn+McygI2d25IJ5psjROslLXxifh5oj1/SozNZ3gYSYtdBE3oQ+ye4V3Eq5u2rSLz07Kvmk
zMB5GdMy6iVufMDXgAEFsYtEggU0NhvN7XyZ3RHgGdtnusD/SqpgdGVM7G1bUj9310sSDXxjYzJL
OIPJK3sV6Yaax9J4xX3RVR54qgu/F/HYR7JuvdJwfavvEDeIzKPWfPouSQV1AxvNiBpfm5BbEzgf
PFuCpnDx4VWgrM7r9CbUux5UM/1R4yRuxhe9SO7sofCdN2LKeCr0FWAwoGrS/HeHNXHDXLpeavIV
csMb/BePOASqhmT9kAeYhpmIuKYyRK4w7Bf8Kx4SU/d1jQZWCUIdhWNQZnGhwCiOQGrUp7WJ7V9A
PKDI70XbbmrQzgOj4+esDqde+axFxg5cPFqph7ZywYuteUWXb+1c92ZjDy9u3YO11KmNI0vYuiWD
l3Vq10uyUakeUUkfwQoZzxWNT8mQscLdDQDc6WinWg2kYuqzuvSWcWfQaDAshJqhA31S7VBl9x1y
+43fiI3IVq0ZL0O8tOu8j+HydOmugZhJtgFZvrXsMvfL2E1+Ob+Q4js3jA2Tg1d3TehmZWyZGtpx
6Ck3up/mNsiStvM7eI5zpeywwaHbTmhYX+G5XirbUUFvJMlrbVUxNwQJzHHu93SWb+U0aU8I44wI
ZgaQNMBi2wqRZ8buK64PHinAGlSlRexWqgCt8iF3kinqSvgro1bSdauMIbCW7lsh5vLIDTY+utO4
BhQn3+WZBfugaLI2XI0HqLJuTL2jD00xM69P9DUaXO21VjsiNPNMX6H7Hblhlz+XNh0Ore2uTdeO
DaW3nyunnaI+yYu4E26xbrreCQD6f0WKD6RY2gF8I0OEJl/0WDtanLVWTJTbfZaIFdeuwd2gK7v+
s86UBelNu9rrVU1eSiv13v8ZNCHszazlDtwG/FY6VXAGeY/sldSQQrUnXDDQaSSZ/DTWHdlVAj68
nY8v5sSqezHB04Xz5q4nQtVniqhy7Ef2PDnLshfooUeNVh8/j+7kBBMZBFpx7LtJN6aHvk+jOZNd
sAxqikyOXdGr9I8XM1cOtEPz/fvfi8XVIFCZphk2Vk/s2Jkt+EP9FOtzs6aKguskBWSOaxb3rT8/
qbMKryUEM9YXXxJ0E4SOBhGYxEFyrRtyPWRp8VWQ6Y8x33/x/eX9736+ff9aP/9uZk5cpTjgEkD4
0su4jix9xRo/1RIN1fDSqTepdQqyqwrx9igKsfh2Z56uydqBvCF+xP98yeoK3+T9fS1P8bno2ehP
w5CDpsiskZktoanHzTum1XE76FE5QFuvBJMxNdd5d8/w4VU2bhRDEZ6BYdnKPGlMEXxsRHVpuCQy
KLopVE0esg5nP5V3IzFxsfbQOW99tNr64HSLqBjXek3WGnkddPhExn607XjQjLsqgQcyWJ4zxMNM
4gSwe4JEnKSRKsuIGHoEPo+IZvOTaM31WGEJasNbugaG033oxbIRfRa3dRabCgbDBVpv7mLRFxtI
TyH33cWYzFXfwhfo45O5EtQOWx2a9YbyWGP7OS/2pBNhT7elk+1mwiNl5qEAg5lV9pEmaWxredwr
lJhR16jzZa8j247iUYAwPRQZiynObwnB1q4YTvDL2KBQPMmNWEto3DQuiDsWWqzThn1pLLmtRh65
Qxs0CqK0eb5fFm0tWg33qhZknB0bmh/YRA8zmusnF/2T+nyY3WGjZLuptHpPdfNRLd3XFuFs130q
B9xTyfKS2ss3q3webBnDO9+hdSdWDr4HMQ6ZJveCN0fOhnUq7hAcxtIu3xdvUGCwhuFTFVlpubYb
e9waPa4b4vqzbUdkflKoBVdWH6AGE1rVGFWShLMioZEmoUssv2k0P1HFqnOWDc7+AVVF382Kz24+
P4parkAKFOt6nKVW7IIQ3EUlZ6yi8q3QoeiDM1tMNM56FfNEj4rB3NkdibIyjfXJzxy5QQpmzctm
A+HVtVU0IbTT4Uw6kdbXm1M0LOBXWG5c1k0I9sRQutyrq90CTYjebENCXhHjerkFTZaRBXToAuEY
HnozwkEpyGRqXjpvtNoMLAIQ7ewEjr52xbAhaRazRMV2pUeuNDeWgG3+PBrOsWWNp7DCqS5iDWeh
NKdIH/NHA19wBJFOKcGXKCqcsphMPNJygBlnZ2doZWRnKAE1MA2GiJFs9U6PPUxLWDsvOjwMQ+Sh
O9ShTRnuegOlHh4wqXnq5K06Y2Q4/ZaZ01YwLagBTqnsadUNRzTsRXXuBtKFfYD/bfUoa5dFyDPi
JwuNGsR8o4a4F+Gsm2pRorCt8w6JvLir0tBeRsxesWZFgCWNdfgvbqvHGpl37tTC19QfWsK3XSt2
igMkXsO0c1DCwbmHh7qmX4o2WbGl2S/oXm1hKEEt/ozIaM0quU10qDg5PISdDpdR3yzTFDFyj+rz
ZmymUBIVtMMX8ER4CJCDmWWRm9h3s549IqL4rAt5aET2XEGXcWwOoOyNFe1w2sWzyLoAydaVTsU+
VfjKisT2+ChaDv4IqHCVVQwMUtyhCpnyeUWogAtvRLNEjUTCrFre2CV+rmxfLZBqTe81HWaqt9bV
6Y7N9FiU0HjviN8OY6jmYuOY6YOQzc6Sn7SF7vIR2JYqOtXR6GJHVYq9ZlpwfJyNMeQbkD/A6WE+
tElWuOzRTDnvkHp9aukS10uzUeKFTfVa5ctDukzfS9at3YFvK7c9YoWUXUVDYgWiNteNlaxNlOaw
mtuss++7DBrRoMk4ZkUakwLwAqwjNYs9JyyooNepjDzUXWQu6m8nP5+QZoWKR0DoECcFBMGRhNR5
1ML+pq4WaQ4sTKNCjdOwMsq4goP0f6m6riZHdW77i6giCASvBBvn0O7umXlRTQQkIZFE+vV32XPu
OfW9UG3GY3djLO290q7nzdhAtx32O4klkNMbANPMaa3vbcTyaJWHwGI7l/QbmDBQcOFzxNq8yD6x
NwMG30oJ54ok+zkeWPsddNTXtiN7bZaTYe5ugbFvDvYyWBNsL9lcJ32wHEJrworYbymUEit0Zpb8
4uEGqVXS9zSdJr7p6LLXk3dRy6Vc/d/T9EYUv6JbjUmv7kvp76pwNwfeFjhVS8QRM+Z2HZk2a+Wn
1P5hd0G+9PMuArOlvToDgJD5g79ttcjsEJ6vcMTadA9ocRHK7Otm2oG/T/3A3H3owRb3yAmaAqBY
z2kzwFc3DMAy6ybUxJuOjHnDim1R4wYGjByS5lvHNhzBU/jUExk0aLedzTxhNi/z4tEqk8Cut0rR
zNN+QtlwaqMZlB+UrqaVp2guj4Nt713iHeeoTAggYtA/n+NYvovZeysJihXmNTmZgFufEQyYEuAN
AbfytuYP1IM30pK7ICCppIl1dIeW4OLbMq7nc8H24YT9cOMO3+zCy4LmGExZZCX4jWdxCbv36AcC
3TjaUMffdvzB3IOW29DuTzYU5yKojnal3y1a33unSRSV4CbXAxbkXWWHezLUX6RDf420+EpmbKw2
35dduZFSH5/739ya/RNrkHpJmmjIaYBfpiQnx6d3ZabD3L81WDmsTBUqazRS5VaZjKNEL+Ln/Rux
MJcg8NPVWrZkHXb+JO+0G4BrTDtT0swKy0fQf3X4mlrjsnMHvbPtBQjIsKl6ONLpkDF/3PvNsKvr
zGboLUuMxWDVZSjVx+KOZ3BLG2sE3+aG0Iev+7m+Ff2Y1/NX7UVHZ9W5xWTuu0Xu2HJT0iATUuaY
lZVS70M+uhV7uy9goT4o+SxdeB0XhX5fSXCZJ35o/Oo0RyauQ38rJpGPrDpxJzwLvHW3zmcE8CRV
XWWjn6OYTMcS26cEQqKQta7Cc6WKO6jtXVeO98aar81Q7kO7zOl9ZQlR4mQxWsath7GvDcsAqO+V
jYJtqXDnRdumrU8BBnnB6f2wLHYqLSdv1iEPC5X7oYonxh6WE34ghPUKjvM+zMGlasWZeBzAfBCP
lcq4NdzqOjrVXpmv3rDXTZBaDqalcr6VlnPFxIpD0dkb5q9X6Q55S5dz4ah35M/dBF+PXh1La7hS
Th7QVhyljxpOelDUoQtq8QUDUBX2GxMFu4kWdzMtpyrUR+g1d2t3DMdgP1tIMtdObrP2PaqHj5D9
lAUGPfZAA4r+4gTpOE/b2p4PUhV5T+dDi7tgmu2EjH7ijAL7/vLprSwXcohZrb423P8Egn6rbfbe
O/reh6i9nitlZZ9q9IyLtr9ipfyIUNX5EA3XlkgDEGkR4laClV2LwuwcjOVAq+/qfi9afbMH5xCW
f6SavldQ16yNuSLeeFuNqCvK5uS4PGvaHEqxdCxMXkTlmwFJ1GqyF5jvZDdk77T0Dv0RXqX7gInn
7BqSQeMQS75DfH0+tfbG8OIW1mEqFnnurGgPJ/2t433CZj/jejmCro6lre6FKr+pku4xv/n8vMVt
XnyTwbgTxmTORO+mJYfZ21kjGJl1PgTRdJBSXkMaHJDMtJvndxtbo1HtRuEVgBL+XFUBSS6wCJcl
1pz4BkOA8fWKWmfjUbap3O5ouLsD3yvNR+PSXUiK++T3uWH0AAS5n6ojtgBU6RjgAjSVx4jNSeFO
6kJvMyzNEUzffiTuwSwS6Pyg44XHoyw/x776QoT3Rgu6tSYegy29NPQhQ/9ATXXSobvrPXkExXmC
q+ZoE7bHQO+cLdvF7hM6I/0ihDnM2Y5ekCknyJAGtaU/ZzAey+RlAw2SkfOsE+vFFPaV42tc4Fu6
etCdeKeihNyAqbjRzVYG/Q587Zux6aFQ/sYP2UlYmMWulk0RfOqA7pty3kYDWvxPh6wHNrdbGxW8
G8q9tNe95TbnLppvBo0seryEc+B1AT9Ey3z2QqzafFvZKFpXoB/VegAb/WHh+4ZY6dRqC3yvUAJa
LuqcYRcMEqyCsxdHNS0b6gc5MBwlEw9baIVksYlly9DiW1Pu0PtiYOmVDlPSVgbbijk5vbrUmEnp
9MVhgchGe96vUQ0HUGJ3AZiiFxQx2W6iK/vaR/aFet47ApWwTk+/x5ligY2gb5K5EZk/f0ib7GS9
XsAYn0w1AodjTdyWbR7VmApX65u1hu+U0jso8aszWZvFEXcJDnT08lqe57mIx0HsLT6hcQfaXDs5
IkyeSOaRqCkTDYlpjVq7J/vAnw9jvd6diF/Qi59lUR6JmXd2932uyuPIyNelXh6+cX/Swc0DsuTT
yI5CkdwbzV4Dlh0rc5gWf8+dT8tgQmWNRQx/QIMhK8ZAGMd7rFTDYddEzYGS+kDdBnxHmFKr3RJD
sa2pI5fYE2zoMuYvfuTf5lB9XZX1pTLF1UIgNrDVBdN6nt7eeJ5Rb81Z88f4c9osFwrQzbP9rEUx
Ad/LBpNrt5Tw7eAG6N3MGTMNEVoFXKG18n4sN9r7bdV/etKmzLYvEpVbj1svaMWmQh8EqMOi2xlD
gmbWbxzX5DRkGbPDbY8i2AFbJ24t0d9B/u1CS+MujKD5QohO9YHv4AEL1NU1fV5p515B8U5FeLYX
zKWozpDPAY+0Ng7zM6qcvCjm3J2BISE9voNvSq/jkUdO7jvf55ZdKCI3GLy4YkKxsmAun0JT3wFA
UZ7Z1NYcJFZR4jfzCWI6L9boARX9F1p5oSGRb4BXvE6+Hr9wktfD1+EF3fz30PSNTB05zDFVEJ79
D9zT/gv8vF5DRClr2JhTG6jx5JaAAvoSKARd4KeYJjABuq8UYAUcGgaXg6XqEeFkmF3xOvf6CYMH
IvH3iYiPAw5ZFSEg9REUv1hWtW8LKxSxcRQ6lnDeowhv90NVtvvWAE+y+w5bs0Nxo0KysHfm7p9D
w6kE2/16DMzgWVj9/78zSFQg9pzz1ykSVc0ePgU8+7+nvE6+/vM/r/PfS6z9bOKul336ugYv8Od1
meppQdCe4liRn5dJ0+HTU1G1seFa278OXHssJtghE6RNAHzirAa/6tR/f5JQTuLSLYjijYJP87xo
w/NSvX4yz0thjbDySYZS84mwvT6y11stamwzMHO/JMFA9LiTMxCU0dVIhn5e29cLKPd5Rf++1vOl
Q5//ZBT4fFm0+MjaJoHwMEI6E95xxejbv2/7+ul1rnVCCnxpBRXGJToJvMTrxf577usch3ho+fs2
r3/hPado3cRbL3D5hwkfDyPPaz10TbexFsggRyuKVw4fZtNvm6XdmKXZINomY+6wnQYPiEMVT38G
9En10mbROCaW8dEfOFvStxnGiWfcmbdmMpk9zImYl0e7RD8sjDeGvWoM4+LS8WUzBRVI/j/Qw1w9
t0dXNmUamLj9xBVgAl3+DAwM4LrubNMfam42RTWkPgUCJPZOIeErQeYc6H1QYLu1pjen0xews1tv
V4EIrXoHH4y66tU9NHZ58LU6yc7OykFtLS9xvGTsUVQvwa400UZZOi9MsS96lvHnFiTgmjtMTZFL
C3dl9NwU7dRQ98D4fBa0fQBO+eNbm4npwzhDpGE6/QYRwN40+NxMs6k8H4H2klfpMPJEVEtSjia2
cD1kpbcg4g9dtx41ige75rnbR3tifWVjcPMQGzyNv56XYWVBFtSYY4/4O0cCo1vbjMFDJuxwA9Hj
dgoxPp397u1uW/ID8LWcE4SFtWVmzNEfUTXaVSotFjNfpp5TIIvcSpa+RttV5I1vJQ1KDwFxa9OK
dFhrUBzZL8dqN2JFD6DXo/EEbMhhOhWo5JZw2zoU33u+JYPIoA9ELLAXh6PeNIAyYQfdFlOZht2D
obsSvN9olDAl3mK0/N0SBhfugZtv7h6dHwi3yomoHgMZAdVLDINHb1s6N47M2GfnOEgPFwmXfCSJ
6FUVu/ZwL0oTO5pldH4WkKBOVlBaZEiDccoJRnkPkcSO4cBD3GRN/9Se+SlHBSRAtNqtlaxUJTaC
4iQQSqHglMCfN+o2eQpSQdnkgfXZ21asPCBmBuO0yocT3h30KKOK0smLsnJG/uuJ74Aix3btxjJ0
k2WRWEXzyrqTicToGdKq/lX5XwL5xxsw9BBpWfXcpYzC4o7si6HZjLabNx5ysKVJK+g8WQvwuRlR
rCNWcULGjacPbTCl0NCltL1pI6EZx/gm0KfBWqBv5smsYYanEAIvLA7xl9lGpLpoDq7r7egcZG2N
DlGYVPlBNrEzWMKSAskUw1Wx9mulom2PN+NszKqIZkT431cN8uOptA/bmDM3pkxgGoxIK2wpBSA9
s35vATdRcF8BRAiOFXtDCJVysyn4AxiCVSI1MQJzidBTUUSxNRGACBI4c5cW0RwbAl7c8iHgrYEw
rrFjhqSeZwiBlz0t6Q80b5BiWtu2aDCEiGYmLPb+CJagcaGCk0mECHYLi7UDHaxl5qcEGejxkLQU
U4cLP8Ws1V8LL0EXnNwizCRbs6Y0IClPYSkybuPD8jtgclBV+ZAB6GNVCER/YhBsMW3VgsTdgF3B
x2UIaH2+eTZP+CP4Ebq1PLSKbQn3kIR8TUBVPKBDMuNPDy+6dJgJAgTUa5AmG0X7ktuJCBFIPPTb
CDQLHf10MQCuGFJXjo7gmOTbbqLOzeelTOq2S/0JdxtkEgLhsxYYin7yN9PCEuBy6Vi3QAh+2+ZH
jbwgWKTBrw+JkTt4Bou5Sp0FYbo+gjSAhA5Fk1dcJFSYfK2GXdegDqEmKdifpSNx7dhAzvy4UvhM
kckCwcN6WZc612JIGBEZBaM8O+UxEkvWAysmPsoorMcceJGUfwxr7jPIx7Ad8hL9hGH9fsTY1tA7
uBICFMCYCITeNyo6F/SLh/xMTSx8q5qcsQ+/bkDg000DUq+EblFiy/DHIGYTOE+LbEJoVjRVkIxZ
KXKDE0wch3/AjSNrhCmj3jE0L62Mtuiw98Wit2Hzs57gIvCi2Jj+qe2JobE2bbZMAE7qA4ZaPUrb
B+5t79s23BBQqWYu9k4/oNa9MO7fHAo2om3e+kAsgKX6w9R6MQb4ZdhrgF6JNdoWrM3ECilt9aFt
f2NFQ9ZwYN9YPNkz0te0ydhA6d9eMVQ4aeo+Gasa1P2SOJFM3GjKANJgzdVJiN89WFGkYE5Y4IeH
JRiTDp2lA0CQmn5bY+GVpYd7INyuUINXoHymyU4WXaSKXgz6UMyqTbyK31qs9FVQAjbA2AU3PLfc
y6I1AgRK0AY0uYTyJ+ppQhedBCu0+D3QGLcAguncrMrflkjBgYztT9nvyuXNa8Y16emTgPL3poQ1
1Ruyeix2BFe6khh3DYNI7Z4Kr9g5WEGsbvnSmOp9HtTVI/pLoaHpG7o9p2qnRPgF9GyiMbIhttF9
PDviQBRA6zy4KZxY4A8j7lmX4NKwpQeDfxghdmqc6zpbO0chR7l+c6PxxKvlrYzGr27l/1o7dEHa
f+8KNOINxHnr6h9L1773FmYCszqpyJx06O68m3DkmRiOwgYF0zijw0O+0YL0K+2ciqh6Y45/6Vjx
VVvWA8I9qKTMo1f8aCqauxVyI3EjMH9T0yWlgwFAVSQ+1lBElGyhPH5bNz5zr9NcHVq9pgCAMq10
6lViw9o5Q8uZMgDmusN2ycttyI5NiK2bWGmnAe460WHh9v55GdxlV9rAKyb8Mz78yuWgnaGq7W7h
6u1GuisMKoSihOShOZYLNouRn6C0PGE5fH7tN3VJsDxcgYMlHiiVYl5yy9CLDyKyqDDpnVk74Q77
VgM0CU7AOt871z2qiB5U4+ynqYoND8+8ZIfOBh3WcMwrZdt2/TazaL9ovqtcswtDgIsFdjsvzDrA
4ROAb8EjVJJHbn2bPDue4dmQA6Z+YDIkKO3EiD5W5CdcVvHo9XHR/DTh26Kv1PmoUaErCYlaZhMo
kbovgfNw1msNXSKC1op4WVMJgIUfGL3p8c9Krm1ulVdjftfov9BrxmTkeO7Dm7aw3UYu7vuboh+e
BUnTbvlAkDY2zO7hVon0d/bvOmEX/QVj7dYm7SH5t5PoB/kefWJNqTGTM5bn5uwn7Y7E8wOaABQZ
LT42EO1vBksliYdwY8B9xKVJpj/jGHvAzwX2JzTRAe+w303DVVA4uA0iQQ9rGBZnbZkmhSnEeRgx
vVVTB1bbVlhj9HAHVNzu/bmGxDdw+rgq3ABMDuR2eCNMWFogV60WamBigcvGaUuVD6U0yct0Iyu+
5J3CL0WkfSyMob96bb/5dTGfLXirf7alQeXFPDply4wJCpgMY+3nIBzxZRiyyW+sQzsVpxoju6CA
dd0hJZaPIlVVdMMFSlvRCbjsgS2zjRg9DUc6/FRqBqFOlvnqU2Jlo5LtlhdCYdWz+Ee0ukdpA3Ob
1jLMwnGo4ghr2rtYljXDAu0coxIWMG3XdcyfjrDy34O1BLlbO+hZ2AKXRhBh/JK/wqELpdvpdU6o
us+ZWbutE6zt0Sph3EEQ6vLNFc2uX2vcSLPz0LoTt5euxo2cx+uUcJp0GRTD1whEtR20OumMrc8V
dLHYCa2DC+zy/DqQUiCX04dUyDkGTaGP8D8u544X6xmZOct5pQwoSku+vU6BFUYfW1fnUS/eZbUA
4D4/qNenhX4SvavAl79Yl037tCfZqE1T2OuKfB6s+Y0vDqSZ4NOqEJzL63++Dg3/Xjmud2PC72Oz
2NHGacPuyKjsj6+ffKs7BrM8t4Fw9q9XhggFKINjuiywm98Wt/03M7RgA3UJwTTqxhOpUGY/bZGW
L+ZTOcLv5OLDHY1mexKt9DDBhLOxGs1vjW2xpJlAs1MPSV88RAU3RjWe3YUSRiwbsQVxudbrd1F+
J8FifW3tdd3YKiI5byb2DrXDQc51VtZ1c7e9jp064nWxdGfvs65BkE/Vb6hZ4kIIiZhc/KSn7gRE
PiBAqqKbPTt+jvahf0OTVcacr/XPKWR3TCNGERc6VtqTcW91tXfkIzD7FvaBq/DwzbJ6MDz982G0
qF0z2uTKKE9Kf+jPEthPjKpQYGgVWb6U3gTcemonZBCX/NOS36JOuCfVyRG6GBnsaiOnpJiKKSs0
5QdYNR3HBL9M67tgfBmkn+tU45p0RO2EU5WnIbgtqy+OhW1d7aHHXEZrbA4O5fys4fZOZ0xyy4bJ
hnqmmq8wpnh/PIMRKqBhfs0lJgrgr5Vxxa29Y+umTmkf8G3hW39ApJwKv/V+6UmctA0pbGcAatU5
HcryFKquPK2tHTe1BOEPf0adciMuVhf522qopoMftDSVfVf9aJrLil4PJL8rstdt0gabaObyjZgR
3/I56mKxqPIEgKE4CTj2N9UdmL/OIgi3jx3Q+KMoO5HptvwWkM7sPNqJKY6mCWI0gGhCS7x9GHEQ
8w6/BjNWMjZ679Mkl7cn4917tdnOpAGhCzgqIJr8KR13CyiJfg+GlsVqqb10BXaQvu7sIuc8hLy6
d713YORTPd0LT2f1Kt03DZx4rpj/0cH4dy4iePoZnfyP0nUhnhpHMNGkdbar44XYrBVobtLB12Wc
8VEo5l9cDXQzKqfHAAYodhbVJC1fxwcqTEwrFP45WqzxAUc2XAKaFgAExJgG1cwOxV1gASnjhqsT
Lcrp++y4MCvWpn33FFi0Ts3YgOSIXZEQ7DEF7uDezu3V8F/6eUf2xp6uQQ+Bmd9okTBXcYgLRPEg
NrTDAqlMvwi6BSDf5Y+uwzZV94qhNBQh2LupApDryL1VqOqEIStRtvZ2/7bW+CtcCDQG6sPLqv3+
AhuTj1xCpFLMpr/oQgwXU7MqHqRedyRQcxZB8QastZvKpNMUapmnJdgsCwQYUBgbosCdSKu+Bk4R
grlb7Jg/zQyvg104TdwHw5IsIYRhHobevj4nHnH9Vjy/PSsNY75ICsJQFqiZoW4O27o8wasDQyfj
za2A0qVojDzy1ztTdySptl39rY4gqnAnHy60FnzFFOJ+9JbiNCEwJ3bWBQ7eqNfnfijHOHSV90AU
QMJUBOPm80BspWILovRNXUVOjKGy1X7hA79Nq/up56nIV9732fjkQm0D8q6a4Z5ye1QUL58MDMoi
7Qa01VjNv7STTz4JLXTaVNS5+EU/5SGiN14rgIvBAEm3+jDRjKU+AOyBdsGQM19XhMJ3gDBfxkPp
FCuajnoTPr2Hr1OvwxhiPHFt20fqM7FXxPyETQXVNghaVJrVXimsg0BODh50/F0M1JEdFgtNIPOM
ScZQjkNM11mnYFhQlbizgJi1avdlwOShWzVsSFwNn7IqoFKq+S9uyNfRBN//+rdr1yqSjgTlW2gF
88nz/WvgmfLtdcBCXiSwgln5ALkhQgUDlSxSXG2bQHPKQxACgd/fAVZtMRWenD1ZQknIHb7R7qIb
WHYjQPbBSrKgGtHmsCWI8ojwI8IFsMBFwQTS7GVYcxZcqzZUy/l1cCYPMJAP32Wz/HNqNg4MhRPq
cFR8GZVL980nzZqOfVCfJCSgR7xvkMIjE4GEZQ5iLnzEpnxzusZsweO026nQyzeohFqIRw2xrQy3
mKv2PtLQSqcbthyKGr+b5ckGu38qJiVPr4evn8CeWFBauvl/pwysJinMU+TpIHCOMzH20Qzkn4Pl
aR3PJVUbi9AFg0r6p/51dtpl3wuedjRUx+Z5cKweI66s8PY6FcAZ8ff866d/zrnbMBL1Xjoc+6SS
BUQxYVp7fnuCQqmH8N0fW1DTeDxYGu4WySAM69p0aLv+Ilbww69DFGFpHxGe99+p1zPo87zG81/n
vU71u0kXEOUzNb41CFUQlT/dXo9c2C2RskvHzWRkdQ+DH3XtthfkPW8XT0PB9Dxg9yMIb7Scv+fE
8xkMzxhh10/hd9O5bFByNG6N+m6S9GvlAtCBekFdMRcluLSRbOLq+Q+FGZ2kHuvfQWeRrSnt9jgu
HTR5cykvBe2OEObQvHMBdzkoJe+9cOz79Cyow2YY9+vznFdq9UwQKASoyQLwGYRxaJNW4J+B38qj
J6ZTiRlBV9I74Q5ySUQxjJCZF7Obwf/FbgPCpm4m5CNCV8Fmvc6VoWyOTbScXhWscFrnKDoPX2J7
+QULu4ngMChca6OCZj5xl3/ASUA2LWEZ6ntgIpC9p9NMwj4h5GOc5/4xIZ8bvNTgwJstRBYBGznQ
qrOuvj3OmDFLzI+Kr7eusIf3aCV1Tn66wu/yYJTupVuoAvDdkU+bh18o9qB92Hc6JUOjNgsm7W2g
SMLQI1b9+7BKiZ7rM629eKj1eH451SInynyn8P4axu1K/eYO0Ox1ZbBSlfXDleDq4lAsFpYb1yR8
NVji0UhDTR0KyOFdN0Y7DegExc5HQSb0S7Zbbkfo8FDB1my34L546nX6E5Wu3gAy64FkomCQnlrf
6zFG6tsQT7AL/hwinqA5JH8q37sIMs1foZ/GZFa9okidDFhmzFjfy8aoEyMR3tLwu6gD/ak9wJAI
PGOH6vlQ9GyrEKKyhxiji/11cN/d9aqaaX28jK14UBL3w6OS3WTNoHBUtc4xMrD8qBZ+kk8kCHZC
uq8qm98hfezj2UNHDuoa2ofwDRQ0Vd7y98Uidl0aJ9yis2s35QyvoqtUc7baTuZTFTDYO2oQzrYt
cmQQNGcJdXrWR1F1XxWA09KswKd1ZJ3CpnmzxtC9Irlqem86Eb/+NqHD0+Au7s4Y1LPdrJrPoVXW
dp0wYc0Kevy54huktu5GLIBdqW0/k9KUcC/OeoIGq0raCHwOdWt9bodQnV8/FcUKCieCxJEPI3Ib
XAP1p9upnGO/y6Mhmg/Q07nQDJr20DaIkmsLSJLtSCB543mui5qmifkIw1HH35AU2x7+O4SwFPx9
6LQGTpu6hoT1+ZTGdJhF3RRkM9XOpLcNJpdmdg2PjJoY4h905W5CpCUdXrtCoa1p3/bdUT83Crsd
Gje2FgcJyEWd+8z3D60zgffRQD57Ao85fZ5zmg4+FZuIB2VvL/PxoDonmUNnOjPMjDsIa7+gEssR
T6W2xhfhp6ErOOe+/BGSzGptlgKT1VunU957g5y7TE945uvWkaCBk9KCtBrR4ODcCKATPf5zCELJ
Dn5XZwSsgTUktIfGr2+KBaqGomlheTGA6/0hUsDlAax9RBpJX4/GteudvxIF91PFz6PnbxTcM7fV
4f2ttUl1Hv7n1Bp1O9rgjhgDfSbrxBCKKNjNo2uRk7mQyevc64AL/3BX1F6WIjKrns2TeB5o2Y47
W0BtYqnFu/pstQ+YUXySyptO1QIdYBeeJxCxJzQH89/Ti4Bm3BhoDTnwnSXQrMsKu5m3sOFjr9cr
DMWm8uGpnNSUr/YwZjCUtG9g7u4hMrRTJwS0o5/rY4fYwnhqSHmae/pblq38BAtVp0JX9dXynvYL
yiqAg9XvFTqVnFC3uiFzBK4qp9Lfm+hhCxiQ5khc+imqH8wy6GCxzUKg5qmb+1Q6OhM59Y3K/3rc
G9pD8m15CLCpZXSAdE+D6RJeE88+iKDyqZW1n4ZVNIfdgRF8+wxqGdq7wa8eTCWSMNSPdYgODkyk
QLPXdg/2pvpCR0Cjql0fWI8niMjsP70S/Av+HyzbVuGTPJAlT+fSu+MVgtwOah87UgCpIevV7xJ6
wTaesL4egsC7jQOEEa9HKH7q7SqD76+QnRralasHV8226kmVlE+P++scZtMi4aur7k7x1UY28b0s
zfjGTTmliFoLN6+Ha6RCyITKG7oBTENxP5u2WLYgsEcI+r3iq5DkRgZq7kEZthfuY2qYpOFwgN8C
kfAt8okIB4z/upCvw7KMKo0I0gNFDwD61QIy5KzAhGaFYEEQmwp09tksRx6gJnee6ac/s10xl02+
vP4BCBJSd0oNb4Fg6/X1E8dAhOtcVjjXFl/KQAc5RXe11y3sRbqU5BR21W/IyR+9HJdvrQhKZMk7
+MqxGm0K8kHSUKvxTEM7il9We2wCFfjz1uoy3dyDwYGyp+LoTu3++Ho0+w60bqagiTdOTobUJ6Qs
eKO6ujDjwz0DX327mi5/pkQm0FJhI/dZcXQFZj/6YZfUk0uvPinD69xhSvrS9KfXqdcBaQ3QijdI
J2JM+ceuXf+PrvdYjptpum6vCBHwqJoC7bvZ9HaCoBO8Lfir/xf4vCe+0ZkoRImiaNBVmTv3XvmM
ukwEKZ4BuS8sAY2GURymtBlvPNGyjUHXR0TyjJs6K9KXvpSrNBFuIkra27ZS6t4uGBSUhSEJNM/h
po1UfK3sItw6eu3c59KKNqoJtWfLRlE15Gh+lEhD6ex6v6M5BOkEo8iY6/jBSfGG10X2LxpW70o1
foyDafimW/bPbk5lGMJbvqPNG4kpmIeI9veU9jULs7vBplYey31FOPC/3y3rn8Xr30aTY9/8/75f
VQVKW4wDcRPr1WiXBxS38n4mtE+mDYQCq9cSGvx6IXm+JMAOjeWxKvr//Q5O4P9+9/e3//d+lauc
U+WS3Px7l2X9AP/9bh7SB3uYiQPG/5Q3cHnrpj5s5xaVvW6r7GG0Qo6KpOl2fWl/Jo3tnP+wGUwN
nAvjw8fRqBmH41na9DmFNoyB+fB35NQWhtI+FCu/060fyYQtVdveSAcJFGSR9fz3pre+2a1ACOwO
lKxZMm2GkNxETAfzpvV8RWmLSW7kxnyLnMe2F86xWYN6GkVEtpmGajxrU8Tar9BosLf9Ea7+fplQ
s1ukvQqywqlckn9/WiIR4cbLFF5HdMnMndcYkJNvAQns/pP0cpMZoFV2Ny3kpw84HRK7a2o9FpNa
trEorBut6HtwGaOHlU301xyqwdbpR/2pbnrd1ysRfrZYc8MwfmRkUz13BrnaOnHCx9ZoqTsrhqW9
yJyz0ivsWZyLj/EUm+RAu+HFnN0XlnMVTvSudWV1WkCEbf7eHBu+6qHtjOtEDvMR3vQN+nW8m6ok
O3RzuuwGY5j3ddY274YZbrnT5+dxdstLK1Hlo0LW70UbSz91+4WB0LrJW48JueaOe2E987JbDCPz
7W5wLwti6eDbOhkFPap3VgcLxVl/aQCxsfwiIyJQK+8mr7V+1+dmHe/svFa3UTYxFXSqY9O7HGyc
1NjRa72i6iex8Z+g2XquH5mIytaQ4+VYRWk7JPNSthr3+qpYO3NEtyozZuCApfejwUThf8qeDU1r
spjyJY7kxF3lvnGxwu2gZpzVgdnBkKzGrjnDOmrOfBlSBH+/bSs73ptKMxuS72ZCjgEFmY5IXfDs
gOTu9f3fH/398n/KsmnF/Q5/cORDxBgbP7Ey/ZyOHnFwNl+chx9Lpv0Z8Who/L8/+XuHv19wFs++
uWSMCZfCvlgM2BgwWonBRdwBX2Ojc++7xRqVLtbfSiGsy9/bY0RfUeDmXkTvHKQurx1VP6/SMTdv
OOWEj0jvQCy3kjX0YQOo8trHTL2EcdjHQZQa5R1v/SdiOXHz91Y2Fep+FkW3G6vE3mjzgPAC+e4/
JR48QLFrU5Ht1NoW9TEq/N/ftn+Ej/Vv/3vTZMYg82jYy5VmQ94q8Lyuvi3Wj/73R0qrAztP69u/
t/7oG+t7peaEs7Zd7is7S6+xwVRsjPr4PQuBlDB6tekYZP9WTBtYMepuysyvPDId3MH6wNha0xmN
d9mR2rfczOasv9jNQCJNjgavoPVvEb59j0ABgdDxlJZa8hYuLj2ZJp7AIVa3OpKO/9+fu/wjHH0I
1+yt/FP6NFXl27+3/z5hMRsA7k10hEYnzp9G2v/3jn9vKz3ZglDUKF119/L3C5SU//3u//6steKN
DnFst2B6w1bAemn6UQpHg3iT+mj6Yseqv2BKJhM9BujKOCMxVMyvdM+MSVMjfspyrxvoyaWe+CSB
X2S27EVi1Futl4tfLseppfyO2PXZdyC6e0WzbLgrDxBIGvrvTmnf1JdMPzuYOmF7rux0V6hljylJ
bZfWuOu1PvHtlhiUnJQIXNFc+9q6z2uR+k5cXqw+csg7Nq+aRX1bh4dVUMdiQ4uHx0lq1i1XP4lT
qncOYSOvP4lWqYtumgyVGvO5T4HiaXXPELFCKMG+K8OQ4XV8L2yOG7hmTKiI0OiYcCtZ4NzMPknK
PDBI3pnhUjGErEkDpqv+gfMdz+0kx0thkossBItiJVaXKHFuHDyF/LiYzyRVR7+VDofQRYeJUekL
8awDOeLVJh7jYrrEKapFOMrUV/iDE44av23ke1i1x6QzntezZK+HclN01as7wTIbsvLe4fFzLJZn
Zl+qjO6mqP9af6SpZVFFVoTDdVxFTAAj/61zeT2PLlrGvHjXdNTIfvTmZRaSISsB2IzInkzDl2Uw
nvJS3jJjIzaSTRSIbvxlNsMb51npG9p0Tza6gjkNTZn5dWObv1bs/mjVWxXNs180PRnF5qENU/JW
KkDe+xmr/qfR8kvd0lhKNhz4out2/E87N0JO0bKjGljXNOTRLkN58ltKbd90TGtjMeK2sTdCLV99
zVtTte5pzNNgjTyHzMPzlhVA2YjhuVW7ws0fIH8/hqV7RTNLAxftqmkIfnVT8tS05msip2hr2PNp
8LBRd+vD7RXunVlqfhPlxc4C9ZiO/S4Z9VuRTrdSWrd5pXBVjU0g0Gpn0gWYdchaiBcmcGLuPtUg
f2vbcTDikDQn9WV4uhfEFuNTwgt9ZH0JjSxkVO4aa9ZIJ2cuPrxa+GbYzhSB3aGZqlsko08nxlWJ
u5JrzojY/Jz/RCYYqaaL7tDHelw3zTZOh7faEa+m1FDYnPzMKJnd5iI9GnV30jhZt2kx42OiZZtW
P1odSr/u+2hTowVUNR5qUe+jxo02XsRFuejGudJvmzpvtvac7+VUwBGZJPGWpNjHGO39wanuqTcu
SYjO13YdYYVsUb5qHVZHeBEjZ/C+6YZStFu9KwM7GJr6rjPyJ+kkxnZW0CWQ2AKnssU5WkZIRi7p
Tjcj1WPwUytNfFUubDSHZ71qsPNN0W/t7EJs0xtujxqFrOBkYyYC0+7Ea7nm8KBpUc2DLpJmV2cV
9b0krSuHYCwIbeOMIfaep6APvARlNL/wqXH8rBPADENm3UVY9Nv4RFb9Pm297zxRySZZ5I0x8ZFL
JLVy+ZF42HBYkEiOoSEoBPVdj1fYd9utldFSziQZTSLMk3GYHcJmU6MbwYzVvSluwzqygspTr1rc
/goGrivmYcTPWA5VGSyG9qu52luJCaWK8ES57WlGLOvbUz+558opj+BS8k3VRUwvC83129J+dzJO
w9ycvyIRWgQTdRaCFdhKjZjW3LMt3Ii6xhfH7plIRvsE7YrqF2FyyYDxp+wMs92OQ3VWj03evVI8
/RI8fPDi8IfKdy8qnRufYLw9mR1NUCs37hf5qIesS5/Z+nRqh3/Il/RYmmNgNSFYksYbq8JqY2o4
lqKI6G+WMlO2qnXcoT76ts92Y80PRW9Mv00MvsB4IaWYfdmF+pwlhBBC1U6vYVQy6g/CuDwLQ45b
xDaOwFL3VfvjeIURlEVyH9rxruP09VwcnVks5p3pNixL77oLo6vP3gP/K9i41cz5bs6wGg7gx5bs
J6o7pteuerUyq0cisH4BQzhBSSB3mklLyvYQLYtxMxTTYzwogsRQYUbrIDNV+HPoWtvUS2EEgRbQ
vZYbm+gpvEctyMOJZd1hfJYZNkD4FZYL1a50frWJxediTaYZvIcA7gg/TfgL63CKsj8uPcVqxDh9
wM+hjcs2RHjK7E1+lZV47y2oKpQAt5ScJ8tzcBlCbPAR/p6MkI9ZSQOIax4GOmgCkZo/hoEpKybs
bq5yeZNOz2GFa2mMmI+XKSmOCIcnOK9OmlYgLAPvxNBS6y7et+NOmGra7lmT8Va0Hdvg7e48i/6p
dwOVMUmcrPqZ9WIR0ah0b3jdvHWF1H0LfLVwpbPVYh8yzBDYoTx4vfkjFH5dwQFERHkKZnhNPvf3
iya629YQ/6IitP2+LCA7OWx2y0LLICQ63A35+G9EKBc2x2acF2+UGi88Pf3OtNr7Gb+fsbAWU9b9
r4mKGdTGSNouqwOh51gxc5x8TJtOGOpvxiS8lngv8xanqVGdWOMOP6+dN4TCf81cU5uxKrj+tV1M
vZGXhK9CCxAU9cDtGG2TCUgRG9VoytSHzVTez3rjBfJmEVS8MPyp6790tTBUDedLO6a3UU9g2BN1
i3UPduKulwBF8Wq1V6NcyLWWiP65++BpcX8t+7DcziiwPlg3sshEZiFATfjhBSZgB3QXdQ9uHWwf
IEQiWMVLXl5Nl6B6mk0Lsl3/NGCIOGLWGhebz0GWN7UqSIK3yARxgrnMWeQrjyckRutgmqYXdDXS
Upror1mfpBvsmIxh65G+QZ/J58UL9mowEZ0Z+2UpYr/zwgnnvBJPqDWb0THjq5c33/GKui41ifdN
Ldf0D3y9/sIwZ9ljyOj8NGvVFZqSoOa96lP5PaqpfYqcK2gqPQVyc+g6RIu00L4BXRVR1SO+LRCF
Ki7zpLHocXVJG9XFKZ1DtjOW+qeUaX1ndkZLpqHCWgNRQFUlW4uqhBky37whwRILfsuN+0852Uxq
Wpch5TbpxvFqNjyhljtz4NbyjOkIDAaHapZTByqZnlRo3RUe57Go80OG0TuxWAleO/nedeIUrgx2
/j7sHlrcLQSwKla+Ykrwpyr/yjm5TQd8UumOB8f29L3eLl8qbn7FTADEpCv2a2msjCTSn1lsIrzH
XYN5L+dxBqqlYm8+R1zOcTd+0s4R/A4hxHXKebZF525rM8cgi74+RtpTk4ocNbyhBuh/ciwOfqwD
ToyBrjnqfVLaT4tpPKqtMrAFRDEvTW6HYyI1bu9J0Nd06MnjML2mieACkOa8sYbkrlPWP2hquTe8
Z3JVBdWyk1li4hNsueVH7MpD4qK3c0CwluaVBRGHks4mnNl1qQSFeq7vijp5jBqNFZSQKKppaiGg
eUGikx0chnI5zZjBcRUBuKx0OzAapiBLhDeJZx1gHV8xzvZADgszxEV8g/YS20XrKmh0mGhrPRRb
NcUfWjKu7uvNBMTR08bhWqTLda5rtdU0DAgUGzVIy11d87GBY38K/t2wTPop96q7qSa1XDb3S2X+
6FRo3eJ9OrXx49r6bU0WiUj0rp6ogp2ZtrrVLljmVsU4wpRR2jH88xODnEOMfLGp0gJzT1QO2yIe
xEGG4sUbF7awT/md1VGasoriJ54RuE3ZwiZB54h3QvQn2YNNYi3up1Noiz9q/+ZkCbe66m4Boldr
cIGKNEyroBm84dkmhjqm82uJbAJuFhJs33zWcTxswuHGjp1yN3W+hfdj3ayrMWtFDM8i3Do6D7dl
MjkwEfp99m8NgVnPO80Nb23VMlDgpeVr65DTrajnHQB3cXUv624661lxMeKIK1gMr/ASdnPkwlzK
AFu1Ti7AIeDnLKeXUZbzyvlYkBEMzJCuUfiunb7GTnMB/Wht7bx1gFg1E+kJgr4G/3elqHgd6+iO
NfzUGoy8LgMWKIdBT7sYNLl4SbZlhx5BMiLC53F2Yv7Lumck0ds5QTYPzOxgoJF6LTkPR+lya9rc
c3CNyOi6CxnNBHhFpkhUDEenwqFcORyyHJHkASBBdZbJGIic+DDQloE9X1M82Gm9GchHUyaXSrfa
QFnDrk7dMwHX4lRUfMVaotLT6oaMqgWdiON6K6JnpomglTNSpaKqD1Ps+HFkqzO2NNo9k+7Xy8qt
3qQePTQ0b71vdmFtW2B+9Nt0SW4Wz/QOpVeMPjrdru0JdKNlYkcc6IQHyn5Pb+qjSZ7N7xzEOrwJ
lxGrOir3jTtW2OQVp1ghk83MuXbPXY1DF/ZIaFGrRgrxkLnv6A8NoWAPzfooZp5kp8M7LmOYbThD
vaC9G3SIhHS7FXNJmj0evf6eEwd7ijqJ1sRwa1JdFd0BjgWY8j78AAA4mc6XgUIU6N3U3i0LfGrX
hdfvVuY7DQqQ/Jw8b9WEO1xCmt/3Le1+V34qfZm2c0bh3xcoh5Z9NHNHEkSDJaUkE6g8be4mp/6x
RwBStfT1eCL9UjDZ0fB85a5rbEHs8lhoqOZTN9V+p5kknAAxaGt9Vo5dvtHhMhrC/bQ5wHZDZJ9Z
GhMYTpvtdc29WrXWnCyMvKPJv4Ko5PIZDRyswIUyTz8k+Hmps10/7T09gBayNwqCA+ycfYsY5Gy6
QqDN6sUriPQnb7CvrEFXgGfO6LzO3kVt9GUGUjuX7DRKdOM1ZwGi7TkY8GQ60TOsVRH0KpZP4CW2
WIcpMMZrWNG50l+YLT42iSi38FlIGCy4l5WFszr6l87eTQjRNe6kRYNiIxxR10GerQmnGfi3Ie0l
i7rRrOKfmFICwmwqC9Ac3nCi3+LKareUqZ5vepyZvCIJNGQxwaQo5hw+hDoPTDXYv3A3jnPLCKGe
O2YVvISHAWbLABOp4mW/7VrL9B09GgN9YuiG8MzYxgRQ5uT3DmkKNTkYCD3xk5tclJF3q2oblJs4
VpEka1XjMJw84lLLbWmLB6/ML2TVSgDkeI68GK6UeOG0t10mU6nqGUdaPJWGLW9CrBlhdu2l+SpG
3WVgmlwYIR6zuSHQqGwsYea3CL3vxINiGWvnxLPhQooGG315lQPpGoQZXkwY1olxsM/A7oMyDL88
PGkA6eCsj8Zvvf53Ealuv0vy90yH7KgrjtCe8T21g/EpWJyIEvDPMQbJ8zQeU5e+dOjAOdLGf+ZJ
9zi2817hiGOoSpFOr7G3lfuiCoMaord5TYAHlCSWhdVrB9N2KzQIMoLC+6i9IgtaOR89b4L7XRBJ
lnaC8WV6K2JUJq+omLJ28OPL2rwRecJwROUhZfS/SCsOs8Ge+L9fUuYJ+wjHYfD3pqLTIqsjMPLO
sjlSXO4LAUoozgjVgQWJdlExGKeFz/HUzKBnUmfG88pJSnh+5exM8AXy+BQX2W2jF92xG+LbKi7k
AYrdU72aSzPtG687rRJ3BBo5E4kwPeRLvQRdN0maQGvEUyALwNHeDkTcspGW/lp7tXYtZy7cRI8u
+kx4j228EU5Wk2i9k22VQSYrkoz4jai9kFPWfUi+/XFwvHe3voCkebPLJdyIuvAnVKUjk5SnPCm+
JwSpoZseIYLXBzjGLZX+GPtjmTxKVNithEm1jPUeSgl32UQxgsD8ztbfx9xqzo4yycSDm+9jpgKV
V9xqXncV4/I2eGLv5unVlgBg0pbspCUIE2YlNhnqX86p5i3JqztAXBs7fzHwON4sRN8tzYrZR8nl
0FgSS1Z7yhUw2YTZRT6BBvM8SC5i8NTGYHNsNpA16j0raKEzLoI9121fnLAfXIVW0gzr0Tbkh98o
wiphuYKm0OpMD1ZO/uoyRE9Dgh+xOd02VfVRm9mn1jpnDXvUTi0TSyz4TDDMRnW0Z1YWQvC1rY0+
ethEoHJb3lAGXSVeG5Nwo2mB+a0whcJeRIsrHgus+mdv8sBo8HjDPfCas9cu3W79onqvcHYmgllo
FPeFmYYM7NOvliUemNTzFjLpmLxNJagbw6CWBb9ok9W3iLoldDKs/WC4M16ETpw27WxOSzD6WOly
hTPJKRMm4PFHZJlbjoBTWhQrqK6KN5EGE7E3OZNMQiJd3dlECWNyhzqw9qFGcJT28DEQQ85qhXPM
cD/7MPqkOX5MVH+TVf1VjWVQWS1JwxLE9GIMryLOP3oWgPh1iYYwttHRdKLHIVLH1J6/F1YbbZrR
vEZcphylgxl4MMnYiTKI6MkCD6mX2lPhcJtoa/pxtB7S7JYFGrHPald8QrK/WBVg5fiWBOtZJc42
CUvG/dYXjnvIFmhn24ERXJYhDRnmJ089GFA5nFSTH7E7TQEw++uc7COvj3ao5fUmESQ6VWf+NEm8
g614YgyBMpp/t9VCI9BYxhYi2e+cIkjoLR1BxA+6L1rHtwtXEXSzz9jFH2XqbMiloJnYw/3YtF94
KE/YSXV/KCt5MNH9ylDdGDpJ8jXLKrDp49jmGG5G+cJoYMeKsW9VU6knbXPh+UGTjy5ay1xVdcY7
mxVz0nLSFzypbX81zOEoloQEX8p3uzVGzMIEUPUxAc7LzTx0zpdez2+NmA6jlWNbb1+L+ZQD+kRN
nvFkRzchJ4sbu4+OY750OiDXXr1EbvhZ/8yz9TiF7oZy6sJuR3CBGkkzacF/9YbLEid3c2qzVE7r
nhpRQKxWRAea+Q3qKhQxcp1QFNB0o+7eXoxLzzersbfNbxhH96Dd7vqK86Bc20OboYXgyplabqcQ
ggMTMJbZ4VRcYzORYz9VzsK3oRPL1lkfkJSg5NQYbykN98brjXugL54/Jy1I80bjG2G9QBz/sN/b
1t0lU4w7lvLNN6vh3WlAqmUkQo1zF3L/SOTblRdHk0qcvYz6p2Q0XqfstY9/oF7cO2YW+ndpa+9V
NEFzlNMzeORjuaALEyPyFeYSu57pOjkPMMCmNIVa9+Lo3GJxMn/FeMp2DvPTrTGPl2WGSzo7RALQ
3TAGUh219mdttWyp8OpgIZ3K63s695nzUpOOxMF5Q8/JCui2vIaa+oepaZfO2adrggqQ/Ye4U7E8
dNZ0qyP4N0LjVRvRe89Cg5tTgVuZ+89hTn5QMx24hvXPIgueGXJrJE0OkTV/TBy0+4XvsUlPPC0/
zIg9+giEyNJqDoO19t+K8W1WQFksw/wSJz8ZO7M2mgbp2Q5bhjk2aCIXMbNE4DVLdmjMc6j5tV6A
9dwhxfPYdKXv5BYFaO4l27CSfOussdrN5Qieqfk2airVmHMmnuUhH5evWBtILjnJTkV0gUV5bVDM
cU5+T7U4GSWmV5QB2NagKSt+ukhIECRnumWCZckz2sJVeXs4uZkcMe4LqGpqNlGa0AWkQDvRsciR
2+vfnBSmINDEVmXchHAdkSD2NqyP7ZDDBeznYzj0FjcGUW2pmB2yClMv4p+CUyGQlnzzKpt6XgF4
rAj3RkMiA7KBAXSlGqXxYHX9rTEQdEcv82jBopyd401jEt5siRs339FqNS3R8ch74e6uOJHj0iTY
kZ5sMb2xtNHbog3YK2NmrDkFoxqj3TGNESXJ4BXEB+aESo/6ualjawuJkeOcUq4z5YkfLBGFG7Wu
YWv7vRMnCLPWqXRKllQIjafg72xJz1wJU1DhWfY9V7N8Tz6Adn7rhzQEKMEgZHTupa4PmygcHvS+
Knd9IZ9De3zGNkqepByxEsVny3RuE4OJgI5fjtKl89nUeGGt043hsZiXiBUiO6V7iLNmXyQPjaY/
WVYd47eX79FAkQLd4YbdpjcJCqLvJc69ysxH0ftKqTIoyOzvWFlE7o61BVUsbbCQywcbzALYqjys
3Teq9jtBh/sxRmk0CrJus+Z+y+oHy9lbiQBHK8yfhdrOVstasQI70StWrLQEGWXsnMqOb5csntsK
70iay1uLmLRW1Ef6nDddFuzIpUQKBqelLc/Hg+Ug/Es93aMdYCh1uo1wTGCfGcMUrJoGFWGQYFHa
pKbxABBXBiaE+bErj24KRkOy8Kss9U+IVnCevdUpzhHl5gimobHcJ6zcCih1IcgIkIVO+8skAi5H
Zv3rk5gUFqiXGJ5T1zITrrVZbtlOAgq4BQowe9gj8YyluKDCbTF3j7ygIJDE1pcdq3eTXvDcgPwo
F8w2QtuRO+PgwkenNRzCNmFWBk/EDbRHj/U/+Dx2ljpXSfdWpUyYoykMusx5dZr+pp0iLiGSan48
FTfOaF97A5NyWDeAUTy6tLBRz/p0St3pg8nXflCM45DMcxKEck7+5XaCsBXXIwtiiisDqUs0jU8j
FBMKg5WulMK/083PFhGDlSQHLfGgJJJ1D5qS7LidnplkJX5LKSy6ktlDHT43tscuKFCjRst0tbU1
QPpD/aFb1Qlx7WFuU46R5h0UOtzxIbpbSbQLGTxGffMmneBtkMCT5iks1K9WeKyzcW5C9nB2mQh0
J4JVWjD/CGPU17Km52zIxMRADl1r8tMqO/aT88kITbTyJjGaPHCzpgF8MTSBF0dfpiifaW64ezVi
wPGwxzA3Bl4hb1PwTHsxjl8eCrobpXfRNNVHr79jlrIEyzrScggbIhmMW3Man0MHnqxbreVWrs7t
FlHr14NSSJfNQiM350BkPsPBszCsBFxpNjw+bvMaxSnLiBz7fkRyIfD+aYppI2Uf5GKYrotTdr5u
Tt9uZCy+dGmWQ7d8oSx7yShjXElHIIn/Yv52RxKU2J1Dr7wphLtrMJDhpsCUEXsLykv5hSR+za1n
YjNRIJjS+/R4/wa7vZhFse/6Cvys2XkswMHameFQWNL+1tGqfZUmFzclx1rO/Li77Ab96afmDvKR
9clGvJbLII5stD0Mul5gJYlYxYj83CJFBZWuHeoU4VMJDo6YEbgE6jFCzULzcs9DjiVh7D+4khNc
yq1vcp0uI9YfZbdP6O3OwXEUFr6sv4Q/4TKK+wI50+2e6K1d4oYP7ORaoYswYAruwPJxTMeCYCDx
5sFkosbaabKCHiOO2RsTWEwWuBbQBDLygK1kcPwH9Wpr+IpyAv1Is3ly4WXVE5Tb2Dw0Qg03XtHs
uILMHQ3ZZpWQbMXYqIqG8xLj5RTWhMqtywcV68fU6fNDK/tn02x4VZnUA/Sgv/jxn8SCAcHtI9gj
KbdEF+GgyQXPRIcAM7yCrKYccHmZxpDfyZWxmgO/CKinYzt3e9pNzFXTtqXApJCNX1kP5/q6S/Fr
4/ns4Ab6ZZKx66hwAaHG6fsg4xILQRmtE/gP0ZOuQYW3ZHfn8kNf8vqVzpeFPctwGlPxG8366Hcs
wSgg7/h5VT3O8mKo2WXBCUZmIfPDQJYgmfk2Tp5IPtJBm3xOqT7IGsrKbix3yGxVyF6N6WAnNkiX
Hq0iug69d+Gs4uDMBpaGaGdjzl/SOkMYqV+pzPpjro9v+oh7jES5l53bGtHPCXuEPdK6ISDDNu/h
a4NZS5Jk50GS9I0xW7fQUHMkAgluKel//K7Rjo6Ue3MZnW0erVjWvr7vw+LSljob61Cx4MnQEWN1
GLqML4Q9rwxr1YIa5/1Wgt1Udemm27jv7zuh+GC0WXh7csPqN/WCT9hB3N+zJ/ARVDA0mUTDJoHt
qNCrhwXbYjDYxZM+JMcxstBBwak0y6/dgDhN8+euyL77xHzvBC82kWvPsUKWXbrpw46cD2kCbk1H
F9rBjHNMVaNvOfnh2241QNtau8lrEzI5O8qKGb0T9Z32moqelkwai9rptKf08e+oRIdMH1+QiXyv
5nUT5U/J0n7Mn3o7IrJpm9Td65VnMHNXR8p8j4V0qIcgrrB5CwKKDWY2eBOMmLdeRGAPRMhuBAFS
zfd4iF6NyPyu5v5pWVArSyd/aWX61ClFalb49AzFlJ5GrulZ965Lk7/rOSYkx8iB7E2gyOv6maAA
QwB7L7rC3jtsW1mYtPVu4u2deTzbibU1iMDsgV5eNEv7jtxyYncCe/yYQnJOjOQmV+WTOCkO6pF+
edO3gN4FQP0xBB0bdpCQDIp/yLwYRvJiw+jzrkvqbdu4n6XlHU3Z/Gvy6iqUN/mqYNwkjwZNdVA3
Kfy5zIWixZi1ZnVPE01Hcpl3FNfwvtmQo+v1LeUMPKgOXQbXMuIdt/LIUj9bgcmThcWUd7kkBaDT
tLlOM68lAmaorAmshehNYiv2UwPNXYLpp3JmmRVo6v3AjcY4G2xZR9Y+tOzvWst+Mtf+mUHaJR3p
HhepuXsdJzIPXmredxoazbooQOHj9tm4wVzeWDbFhKHb7eZNPrhW0KnilcoEjhU2Q0TNHth4zgrc
cv2E2eLkTeTOF/kMgYOaJV7gABVOeI9dJFEVKS1PXFo7hlmyT2yjCZqJZQURUUXWCBucvYOBryX9
tIRiX01iQ7pqx41Z9tt2KFlvuBB10MBcA44hrMhUhlJ/Y3TzndmXELus8WPJqqeEvSJfhPPiAwvu
UG1YgsuRy+5XQLZLyTnogRuydX4krCW8ITYUBWMuL1U+vVq6de11973K9Y0Xmv8y1kkTYe29QEVB
jx9mY7iD/AzBRK91kwHhSJVn2cTPhLQI1XM/5PG3bmYjXf0b1vAf00JcwIzzWeTz6zRSQ6qYa0MY
EesLamB5wMGKnK67tTEFYm4AufsyNsaDa2s6fXkMrZGuK4wqUF3GtG6Ga4wAPg0vAySvoAodK2CL
4os+w56zGc2bHRkC3MQhU6Gu5RjpsuZ5aAmyGNxzDZOPQf8s2/kYLVJtXWu5nTrGhnrMnmCsHBXE
tXKnWCW2cVOs+QlWbrhdL0uc1zu9mfqNLr1+R7b7Ox+4kTSbuadGp5UAGF0MwKXx8IR9aqN3fMAw
1e9tvgCYP1ZyFP+PrjNbblTZuu4TEZFA0t1afWdL7qtuiCpXFX3fJTz9P0D77DrfifhvCECyLUso
yVxrzjE9SscGsxm596tRYK2YPksF1yowqJszBfkF1onhgXWH0k3ERP26QzKymnoUCiL4UaUU+0Xl
/px0FrNA7m59xSy3sy69gr9VtFNP6Yk+EE4Q+X2ilOznEZwWm3J7lBjMJ9oPOzNq7pM0womIwmwk
Ew0Mcba1mkatG5uFUdIAzqOoZ4lYkvHDMn4cCSs2hhmgQm16VYMbXpVG99Vpjv9Yy+9FQxXdNpyU
acn0m9GkvdC72jYKmDrl3Uj70/Egn3OHzzSgCd0HuvkgQ4eFZbnVcwQKLrCTce4eeI0uzmPETDR1
byEphHtT5qyGx6HcWG0KulwfdtjS6m2l2Qnn3Wzfcn/euH7yvTcCwkAynxorYE4Jw+m5SHYgtlVk
TA++D2jRja5Z2/xqK1Fg2AY7PTrju6cgpitJjS2WQOQCLL6dEc56nbLd06IFFAHOWTAJS1Bfr1A/
TXX4kZnovc1ehISFiDOLd4UVMaYamTL6jwkJ97131rRYf/B671vrADFLe/WndUeKsVxUGr4EUVKr
hD66gtsCFLw196qSFWsCGW11hP5c2/p8o8XnEIPPy+ukoETQnVlt6WFRIH6aZRMBvpKy7c42lCiD
Rv2mJI9nWw/VMW7ktxSwB4X4+iJleiAn+E2LadUY5pbA27nACVbOMnR7FerxU9kC0DYohgSo53YT
tIwHfFsMSMFWzU0YdKZ0mOoWX6rzIW1m2GJg2ejaxp6auLiNghYqQsuDlbT+zcD7gpgdMpmdA2j3
Kmud6+gI1Uh5DcsemWiMmTFvTDGV4RnPNd1vYBUPYcKtkkto0n3+GZFbD9lAJ8yh6mCUHqimVL3m
uvhVGMLf6S7xGcDQRu6XvHddwSRyIsML9BE5o1pMO7txiKMkwv6h0Zi9nQwuySSK841sxupYS8in
y2Y5tMu6nHPxnl3qyPCmTZre1hyxc9/FuVWjUi+Q8fQYCLDZoUqt+5HtFLj4NX2LxXvTFsgTmzMC
OW0bBwZu1vnUskE6zpJNWie7Q/Yv57icv5twDsaJl3Qccq332F5X3YwOxQENGHTZmxGhfw+LGXRl
wmnmDqiyY8k3NLnvipk2Os4bP/PpfmO8ZJUKGnXZaNF/9pZDdwanEqPbArE7aAX3mzIDHsjkmd1l
QxgE+R6yuMqZXZvM2TwxN7cHipZkWs+91GXT+nl938tcr9c3y0lMdg1C3vlJqW5UvKDxezZ/6erQ
HmCRq382UkYsqoezmYUaRh/jy0sBHDq8QpYZ+sqhKMYEwQMa6Wui5kXYPR9VqkibojMis4Jqa4Po
0R9oYtU2SCpjmAgOmN+Z5R9e9pjq8Ca08ZPQLLAGWEKnIAUKd0ywbR9RtG5tS52y+dPt5VvdIBoL
A5R4o71yzKKE4Z+YYAECSZuGcETo+KdB410XEckXfz+Z5dNaNs38ufktkQ6Ij4jw+b5cB9EovU2n
y+9xgw4/P2m/ZUAtQvEm2frLiJR1nRUV/TnW4qb+i4Lob7LrNLzmGF1bfsukdc0R/BS+rmqmPsf/
875I2mekSu+X9+r+MP1tblqWxySwahW9+BnSWwsLftyyOxDymj5U2dAQnWh/3c/16HTuD3fLblDZ
xXHZDNnMfq5shAULTThyWjfhSzZfsPNlahmTQ8Rb8mE0LDzvF9P/XlfLxeUnmb+FYHfmHulXn8sl
2fY6yNsC4ouu4hjBVXgIEDjslrfUXQi8y5ut/v1q3L8f/x7mTYZUFRGGzceagQo4LntFMFG2q+kz
IoygJFo19fG+Ed4/e8s7RjeBdm9NBz+s2umYMnE6jipBxzRvEktrkQgyJcnRxbDiBkrYV1V0a+cN
bYVu5ULI2UrHZ904SqIIq5z7JLim8OaNMR+uUcU0sinrRhWlEakmByulZ1/pIVnnIRqPbWaaq84L
W9RM4F7qZUN9P6Qd/fj3+To6tQejjZvD8uPLA0boEg+RUyZYfmp5oByjdh9PJK7rkW6eLNO7+iLw
rpVj0KalMJzlnCIJDVWNA/TVdLL+aXlG6NfeVZrdd2Tgc4TSf34y62CFByWj9Wik65Ky883S3OBm
V4PYUBJq7+cGXQU3zc2JeakKA603h8uGOFx1MuHPLD+1/DzWo+Zp5CbR/fus+1PxGOVl1j2GWXR1
RWGf4qqTV5ItMSZgi2adHMtrOJ8b8UFvMpre60mmIWwcZuIMhPW35Sl/n2dHJwiQ2tPyi4aJxTEX
wLRB84F+V12j0jLuf2R5Ai4cSUrixAIOnySjIH9OWKW709KA8FQEk+gCQjTxovCptUf2JhXkVT2k
VmJdpdYdq8k3z+P8s4zv1lUjA2CVYcbdLeeWDbdfiykOhYC/5/QxTs/zfHCMKv+gKvWHWmR0K51k
vJblRlH3urkQN23kd4/gbI2rbY8vcSLyU9uG5nU51Y10BR1SotYaUo/l1PJgjHL9YBssBpZzy8Yz
x4YP+7/PaBVrvoAllTSIx/n71HxooDuVih7+/JTlgdgii6q15cffv76ch2n0kNQOISb/viqPyRcl
afryyzPG+cVnbVtvO1sDD1Q61RXqcu5a/lM5b2oXXq0kea6fMAC5wWBd9cKxroIReVXYY4X0kHPg
n6wrjHM1k0rphM3nlo0HKeLUDKsJdMTfyyvWrPTRlh4Nt9NAYeohqTpno01ASquedEjk8m/KjuOT
Qj1PVxjxQOfQH1bMRGF7D9e2epHh9FK3zNcnR60x/f1o2kS7VvMmr1W4DQ0/nEvn/nV5QBTkLRsk
pT9Y6GhxNKg0uSjVH5an3M/V/qlizX+9H8WafiPn4jQY0tilrR7uS42gDezG0yOygIepIH5m7nRF
xXAOausHd6z3piFiy2eZFasI5X1DOz15tNBiPChNj9ZeM7yZuKunSH+Ne8N7KCp6sUp330rD3zcA
UxufF8yo8WDV9oPtoCRpvMuAP2nE6daq4FfpwWqMSidaN4X9UJGx02S+t43S9pc/dIdYxzBWRX79
0BlJ/eAV6ZdKCBnF1Zsb6rddpQIQ+CHITapedj8+BH75Q3q6uTeDiOgPxNt8oy8M1dZxYrJe8msu
mZp+Bhp5pHz3TyMajgqTLrvLxm5dwfxucLTVsivn4+URKy1AC0F+bpOnqVEMG8sTvDT2/3nuclzq
qQ7UlJ+q/93z82k8Ttkv8kmIG1se/J/n3h9ZfsKNm7VPiOSh0jSo63+fff+jHRRq1DTz7+a/eU/L
1t8uP/dfv3x59P7CJsANThsTVzy/JAqb5kM9GnI9uv5/Xvby7P/6tfcfjM22XNdlhPdp/sm/r1f/
+7/f/+Tf/9gL4xrLrvf199R//WP/+05ZYnT3krQwtNp8Bn9/RkEHW2G+A6Q5qpfKsuIdKHerlOpW
lGX/rEXK2wej7zyQRjAzdiWSVXhu8cGM9f5ZiqG89VRj5oPlTOzUale6YU8wJ0ZKetUHJ+3RJTSM
IJex78ZTWQxXc9x1hHW8K1urHxHTEwgcK+dZpj1FiNkne7KmeqQLlIwWzdCIqqnJMnysPaRHPH+t
yal/XvaCHP0u3ef4hL69psrudVthas2zzQqP8hbgGRYaOsuu3O5fPFSkc7x3nerYsEqijHV38FYT
UtLd8lPLRsvyddLIg1tBSLWJvzsbku6M51hHK+mTs8V3+aHSXZJgLIv6do4eLJQECvWemg4V0Inl
iPSEiQYCWpO8wagWAB94imB0b/Mxx+Q872lFEB8G+kU+vT3Xo73UPaeEdb2A99SJfJpxhaLDlIcF
g1vn+L30h29hxj/v5izwhUAuWlqNf0ISQhSgUTvvWe7scK+SVhcpwp0G80LLNVhB13G+uSZ9YvrA
2aNMbO2m5d7nQGfhW1W6j5mRvvuuP36XMTIg2hsvHsuCU2oZJZXG0ntE/4BRqdDeKek6t2oaqyd+
GJ9KShGH9QBlNmv6NIIMG5BfmR8OI9CoyejZ03ISsfNuhtrqoB3c2W+t0Yy9FClRdwTIVJRP2gR4
ZXeylmsgjWjdcxlSTMTy/mQxK92XlPWA+oTb5VVCxFlNhkE0TjftNaVRx6fkhVq2wdKRC/+1BFUw
N+mGS0Aw6dEeRbCSmf4rsfLxSs1X3TdVQmWOyPTdoJo/0LBqE726cvaOoASTE5rtT2MHuBz3haON
u0oo+viOE4PvbVr8CQiBNPT2HtFSj3832nxYD801K9JVN2PMWoAluFEiWgvzYd0KyRXlqSsQTIoK
5VuaBfIPbqc3mBTNJ01Q+O152W79iESEwt5BaXCaVahcTOSE0Z4N7PsP7UibluAebPc6K7GTb5v+
qe07/76XyJ9xPmjnMBlLc10hYyPiSC+frRlFh8z7rfY171bRY+ErhKRP62zInpXSsTnEzC1937Wg
1iCo7WM3OxqZP1woQDR46fwtmoH2gFKo/OANg3tNkKIhuW+WiYS5hvx70NLq1pjllzsm4QdURbVG
Fh0/dT5CO6ukDWaW6itC40AkAYCV0Da2cigriucAV4eQSqLR0B+QOmaYqKEOMiad9zSYrLOSiWmb
mA+Xc2BPjl5ZEZUxDeP3iPuGbNpvgwfgPmWCt02YUTGmhCFVs5qgJExoA8FD1//apPVT4JbuSXrU
JjMlIdrOw0gV8Q3LJ3FN7bi89FXwTIQAwZCCNtdpNIGKm6TBPhGM7BxpEkfbHqrTuxYVtyRCjAzt
0Qc11H3qUrc/Olnm67IyzKe6tQgfCBLYDgYg2tLvznWsWAXTAtoS60xstBlaL25YBBccO3huxkPu
hd9MP50tPelIM6eSajnXCfOitzAmtsw53VugITa2MCArvA1nz6RuJS3XOAYuseDpjLgJ/d/0XdzH
VjJFAZEUMhNynBb+GMV6qbXWi2/V9cZFir9lbeecyzD6QutdHDHhgWbRQr7QoBF/uMpHjknp42bW
KG5Z1AffxQDQofBNCpV2dgpL7orCFj9I8MX5pYXtrZcv5eRy2co0QWziNAOrOz41LCOYfnX7EJtJ
Ow+KzGvb/k1P/JGJv/s1kq5BpKneIa7h22sXJMpzy0oOyzd67I16j/msf1AzV9PI4BVk8GgLevXr
MZoncKKvb+7MGyiynjJp76NHmg9xfliPrAqevNR3LpEWlG8M09xjeiaxTiAOgKB5nbn10kyOfDH9
6g9BRblM9HMzcw0sC1a2Xvb5pZoPnfkwFJFaYbAglqiwo0cwSZi6oiT7svJd0o71z3FGo4bo7Srd
9r6h/n5cyLWQqlcakNgXjTefEpVgSOvy4g/6lVn8hxD/IbJiaghY1s6+10XbsG/0F29KTOKCg27l
N4rwsZkWWCozolDvFVymHEZoDk+CLDYw5ny9NX2li3rlWtZMjBROtPOF+mW6NsbLuqHPK+05BZa7
NkSOlEj5QSYX+xu3tKreCF7CSnfq4hHIhNo6EYJj+PVq6F+iFqRLKTxg4ByFDe1PLcD/PHAZRXXy
ch/fY2DsBxhrASBPu/1WWeXFkQkU+oT+b573/Ndc+Su+j2htlxE4W7beQPTEQGX0Phpi2kCtnZq3
aaT/YRKqtmmwOt4C0zlXWFTfySnDWpXhyF0OcfZoD6groWLFfHOXYbCSQDpTzzjEUeE+kqib7cMx
zPBW9Ge8aOIbuAyPvyLtpym16AWYjZWgppys1xzPAz3rudw7ux9s4589LRjVCvMfCNYZIeXCTNrX
Nu2JeCxp0i8nSav6iES4S0jXG6ym2+oiZNarlL4KAyzWYe7km8bsstccmTB0YPvX4JILpAelvkFR
0V5L9EooUYy35UhUHj3kraZ08TZkdXa2LSqSxYxxaTV8PIOB+3lACvg02eMKzdf42dYoNRFJl4dI
ivAlFg4BrGO8jZXYyb5BBr7cUTWWrH1BfWI5J5sSsOAw1rc+Cb1tPZIJooEpHKrsS+/t10IO6VES
TbHNBUaaqrYhWNq2eV02kGOIEqHYhGqKc6HCyOCS1bxMyoQ0nb2hh/VqjDuc8jq5eGGfEpmBMXuj
5pc82AUSw5SJFP5G/WoGmO65Zuxf9giKsg++2uQt7QATFLob/uxMIlD1KSqejUlZR4gveAOXO6ZP
34FEN6++QS/1tst/thzqAoZo63ggShGVCtaQL2ZoflgSd08Oe3mnAam9ObpLwQm98iriq/JKFnDb
DvZLVFv9K3/0l9HW/nnQiFqOksjtn4ckIhMlcJtL6eFCy0vNefUMoh7aKK+eCLNF0+t0z3nuDU8G
q/I3XTbPvTWqp+UDbv3hudCn+lSl1RVkbXTtgoSpTu+kX35IZVTm+jfDDvG3eVF+CgTPqDUAtISN
g3zqaCRojGZk4/XdKTBT/WfrsHYPNbdH0mHnn34JR165RbLX6ib/bLjrO5KZQeJl4uak+rM0/eyT
m4i3y6p0a9qowiIkjgTaNZtCMsxGeXmarGI7aD7Bi0X/1dvogtoezlWeD6SkVYF8FNgfqcngQ4yq
5nkU+XfPo8CHmAEapF8kjzCM3yl96K+AK8NX0EvafGDjvXqCaAQfOD2hNmxf+irvntD4xOgQrkNd
p7+r9OZjOvpt8GuYbhvuGxTTtS2H2bIUlR9BJAgXyTw6TvNhwywAfERLz6vCBmu1FaiwykvOtjMR
e5ji87wPO5H0bHo3sPJLnXzuMmYtshwum4WfT/4l5ku3tkF9goVua+VctNJzjxOzxACxOiyL+RzZ
oNxduNFe+trAq5QkGtSkmvxIPOhrd4SE+6BpL3BZnCf8rxyZ3fiWSic9OZQWrh3Oj6OuTz8pZeKl
KWv41POtbrnf0QzMIAmWOFC48ZV13JzMKngTIu/O2TArdOdbk/F/D/8+qoUX5jh/ehWr52Zy64M+
0eEp0dRRTYeut1yGjhI0+mOdcN8ocs62NpFkFhmPRknbqlhu6U1Ycqu0x2JjSmpgWT3G735MOjTM
j7h1kISKJqQOhwSit+Li0ZxKg/lrZzAnpe79kBRgne7oOlEgua9d0VM5YJzSabR9Jv3Yr1HaioM5
H/aBtSe7e3rOkyfihZyn3GIVwvpw/MyG5Mqtr6Q3q6wXaZgfCjEaDr7gNwr9CkEoWLImqgskyVBP
6oVa1iZwKBp6hf3olN8ikcA3MfsPyzLcYxbSNM9UXm2U0/ZMfgvtQvl8B+ShvtkxgfdNvg1IcHuM
KgcClT01zClYGKJHRbcuAX/qRaBfHEFHXcuD+DVkmCKQx92CGBUr1RDmRTuE4yYuxcqG8nXTMq67
5Y0tuhCRLKkTKxuL7DooanVxNKJLqDD9RDiAntj5rsX+7393NE39rKxKnpffNOriIxeqOC3jV4P6
CttvKi5JIgMc93imCNZoYROUw3d0yozCzwlYxzVKbABebs24HtevdZm8slAnwnc+NTiUyirLxGsy
P6iasoNHg410eTR23R8kKaTbMkCmmswExEwgthh0zzlPMEneSPPaLOeteZCHZO3dD4PA+hCUDag8
d2RIIjhdnuVOstgUgDIpa7bVto4sYp17+RkAWf2VTSz79fkGTHJXnVvINTB37yM7s76KLvmKMz35
Rsea2uFQh+s0HuVBxTX6kcDDhd71j6nBW0FnaCvJncfVBkDdU533syevNJbOS+KG7lc/eJtMc3Kk
cKCRfSPufnsaEIy4tT5JcigJDEPQSlmDCfEQ7Fpbi7EydsN5hj9Bi6JxnaJNAB1UEfcB7wZkGqBF
Ns4aiGzAOtIvX4cPIzIpvDlu8+RpHVr4WrpUHIvmUpTgNkK9ckmgdYztTJRLQVGGia6/evbwjQx5
/TKSCPI6QjxYsWb398IptxPXNjRf3Fa24vJMGmW/i0RjGS7jFz/BYJRNCXp7S7K8tUzil5ankEP+
SIszQNPYGMe0UuELbmOmoPZ4W47AjuBfcalm9mTVLKdk5YUvUv0J5ie5iZiuzWQgiP7P8pR/AXSr
rgP/nVerE/LnbWmhKE6Tklwq02aSVfj2DwqodCVmxp9wXHuj1TYOx/lwrNADubBQkyxPvoVO8dqR
AxE8BMBpmOD98YrgE3/IefI9dc6SInlTS4UlNZqa+VZn4+EH6nv/YqW9e1EVgXKMwv5n0/0Mo07/
YCrIwpuP2Euq6GfbaU99lrdvvmGKfVV2r0Nv46ircjSLUyqe8iwUq1aZ66RNrRcIARafCC8nEEpj
FZMZq4n8uyveKYj/XHbgWLZu0OIIA7Pww66+4opFAEAwfVtyy8OhnkTvMhxWWqtfJmbuqASJtUH4
b15ck94EQbrkFyFLgLUWzkgFMkwmIs+iPsgRLQcwtEQQ7fsMUTicUIconVJd/ILMq7YrvW2qNOex
1FxqOYbxVtY2NgDJWK85s+Ypq7sr7icEh05A+xdnP/0AlE5JZeyY96qrxlz9qrw+2auc1B5RmnLj
By6TDavrub1re5xvM8lv6luxV1P/Vdo2C+lgMkBGL3+JPLmN9ANSLaLWD/cmlxu4KLzyyg8Jjjbz
4hP+SdGbCKWbdpsxFHCJWsWj3g4mHeP2Rehle4ACZm3dIraPVIYk4rimufViZlxYsw10esHX2myg
kGkwaKzm+b4B+I6p1gAHNMiq3hbxWkbETvRt1D4vG5WWBEgm7bQL8/RnkGT1c5CkUJfM8jeYqPvO
fCZIIJZORuQjpy/GLYvEYi9wkn4Uw75wPdZfLnyOoKQ5odfsKa6pomqfmtopnvoka6Fw+eLnwP+x
JyuVULU4OC/gWQI0oIvZxgThoIseQYdcyOsL56Q9ClIabxVI71p/ipCX2b2vPd6rp20p0jUcF7QQ
PTQy1q3hsEUttyMSagZbmw11RVXg0RiCw/2jwPs8bqIA9kibMHVxM/3MdZseBmYjUA+Z/QbdlVrB
eGuyvHie/zOcF8Eg7K95p3BH5ytIBuppkApV17/atpjrj63cmaXjvYfmeBBN/qufYvOq6222azxI
QGmTuas7LVMLuP84eflUNSgZFminWXpQwzLrFH4hrlSPKAFR+s9+8fvlk4v0UkWaRqpA+diFekLO
Z5ecoAB7pyjAZbik0ZQ+OMcu9cIT5Hh0HDn6m2ToAYLoBVmaqk4I2fTH8Sp+pxUzAtpV5NNWQt8v
l8E4AlNAYBRuENlQ96Aysmx0uDdouXF2mTk8Yfo728BUybM5z939oMYn3HJvMyyDAKlxHczQTCOr
3V0EVWmbEnpyAdWHNBttt5dWIX+Xt0YhSqELcgsTy//dDn8wZoW/cg0ZVtkgw7pniMTodmscwdm6
S+JiT+rRTek8+vfFmRnFewJe78MA5EAhVkNEzSlp+uYEYpJ1vRVFP139ZGoo8+oEDmgromc8uPoz
PfK1Zw3Zo+uq1y7r+9fQjPrXhOgh+MsvvmfWx6JgNUQIRcoM1DSa11pw59NtDCpR2KGRnL9GtMt1
OmLAm2QzC8PlsS8UUYAVRoOuyRgqBPLewO3E4/0fMzsz3OFudFB7eWpXIXPZpR6CvzjBtFGktruT
89SdakhFAngmLy0BPsjtCju5iGFfO1BRQf5ZeyO1tI9OYZpi6XIYq5l+3KWAYP7Pg0nh/TAn4T4u
GNma6celQjG8AC7TgSoqiqSz07f1qgDrBRIpRcs5ipQ8gsC4Lp90DIK1FUlI0602xlNYVMNRj1mc
qmj4vXxzcpMeUxznhyZwvUslYxcCjZsgyOo+26zQ9kRu4TX3tWsHGuBbyqCEqzb0rniwjJ3UzGvZ
hdPanJf5lSDq0/NpAxszQbui6LpA5ZnEQl5Zhi5IpiQaON6x0agYe8rCC5V3U3WgPJ433cxkoGLR
DzNOhDNBcgszhysWY/lac+R4UkGA8zDBdU5BfvrhUql66CZU65qbYjxuDe0k23LauJ5RXYFa8hHi
t4iw5AAkLgqd8dBNfv/dSTahb9BpTMrP2E+CTSknjOOe+KXyaNzEyAQO1O8rhris21Miap6X1Xs8
hypNRgOBqKOOBtESuRaQ9YcUg8ZPI4i2njnIP1xjR89Oi50NJG9jedl4wXcVPDR66v5gsk3kDb6j
U+iWcs+MoqAb7dFi5I6nS3SZXtvt7uMPKECCDTKre3dI9oxFMn33bSIRpEqoqvrKp2kv8ONLy6QI
6BEXkRsYnEzvpa0xTwxzIYH6a4eacjyUc3GEhIx1XYGBSOoJ8KTBdexE2W0Z7KsouBWNbj0S2jVb
guvsK1a/hRDNjxId+Rou9KpX/gixkJnUoHP9lsTDgEhq1st3CyBZ+zykpKTqTtQhvEGHN4OOWW4Y
63SIJ/IONYIjCUKXVkQ1YRQhzXX4WI6lb5eRwpnHsmGaMLgjv72HxUxK/RGMizcp1FeVwv4GCjis
/HDcgflnvqMV6UfnvfeZO+3hZUD+NHx1LAxsbW0+GheAB7gPteEtsyf9A7GRvpZuUD1C2OygWVWX
Ds0SvhHweTjWqxr4VeCv1GBP2NuKVxtE/J9a/0m9ztrCMy02CgTuhaL62ppTl1Q5ZhezR2M6kFq0
bJrR8U5Ufsn0tVYgCqKnxsq+7u9yWBmXZT7QmOhXhxZABBWgX8zLtVXRqZlF3uvn0U5JzwsIHIGL
fowM7kHzHLOn735pkMULAUCmLDVx7clTOCa9PNljT/W6KKPhBQ6+hVI1qy8Z9tIHInTGqyNAAWYE
bhdO6vxyQxNxVqkgo2c+BIugfPFJOcQdBVJyREuFogsmr173K9zXAZE7kG4MbDU7lWNynYaUYMMc
h7CLYb4bW3FsQwWjF1QTVjvFiFm1u2VUjQNIYYY1Xbyo0cHjOIi/AxPOjjt5LxOBK2jShxfN9qLd
chXVslPHxBmQQ9IBfrzfVwtGyotKaEIAlvIeJ6385TEvZ7I8gIvMG8r3mXV0CNB6SQrjZcn+sQq8
jqmX3GovvcUmzZrQabzr/RfWEdWRIKq3OtGk68imekZxw9xYdk1Rto1p4JTf4yg4uYHeHXJHBhcq
VyYqXSYrmMQeEjtunjrXVg9t52MSIg/IeXK9aaJY+l52FYkEU2E7axAe9NHmyZQ7MH4xgyEV0M6A
kvhhqVPFdbAFV9VH2BcE2ETRuAZ1Ir6xVv2KJb3UIoUUhdXv2fUbj0UbJOK0i45KtwbEXnjtiirq
8K6xF5v9P3vhv3sTYhMlCvn2/3/uAIoe7xgurZoBSU0FtIA53IAukoY1mHrzEmpAKRkmovvS5OZO
dZlxwMtfbA0pkm8RIWL4ePufeWcgru+ldqlck/yRBgQbdRnT15PvbZocYsXKFN34LTfT4NN20POG
+AMv5OH5WwqFFx/j+gHxHL3TrJserRb6eNLE7asMi1kIAs5q1Ig6pYCwzWet1DLvXzaAF2mXUB2F
xvLlVwWfbErSjxXDfpAayGF0KyxuG/wuoxSkes06nFCkw4aaar1JyA4iDJpNNZXDwa5Mt9qFsVUB
d4bTns1rzKyDD9XWE677rIQHG1FgGQ2KRPSBjYeQtSSQVFxDOsjaY5rlOLqworz3I+pnrCvBbjmE
AYWQic89YvVKiJYPMdqhbSzMMfqZBEx/Xe3XPbYAE1S9dwpjoOyPh3DEqHSyBtc/lf7c9EejvvDN
hGsWl2Vv2fgUSQk3JzMsrGS0MUygeOYkxdHAErv8i8tmzN5pmxWfsT6dnPm+ZSJozuEY/5RgpMYA
kMM2Nwa5Fr3JHdRPD4LgMrz1gXHq581yvsn+SZHLQ9PeElE8UXClccsVpFh8cFktAW3L9N0vu0/V
EPxswdGwEplecW9Z4Iw73GtJgAPBgBsR0kUrfA99TmEX+5xi8VlV6MgTDasBmC1yF+YbzTJYqNB7
v79SsybmiZxAF2ID4tyujk+jlXG/VFTB69SA0MUGd51+aspSbFIw+kB3E+umYcGjv669hwHhoMC7
IZDPh3gp/TXtbGujfENh4IpMbHETyrT9vesDJP8QoSsHsNLAAnKWnhXBVRFxyRnApBbWZ0F14K+C
Q3JL4IV+X4QIBvhsDCVAs0JVZjclE2QUI9NOsrPjxMleNdcK1+GYolBvSXiLPNms88a9aUOqvv7v
TsDUadJC/yzJtKDhi/FyKU4ZBu6DWdH96Nh0AgKRnfranhX8OiwzS+As0Za+ehc20c4M6vGzxltw
ug+SlZHeLytHmOi/YsH1kfuhul91+TSoVVtjz1JZelJVmb3lvFGseKVDdIF7I8Jjrl/QrXaqKt4H
JZaJMJQsPogKfYjwYG5zV5VPS41SKyL9US9o2iXNQaLp2CzCEiZ5G7N2tXefJfQhBuy+Ap1XQKrS
KbNTD/QP4JVYR1W5vY4d50OfmNMvXRyTyfg1amxYb96gNtZ8mITiKJrCOqaT2Wzcr9yBJmzO0yfH
04znmDi8KjcPk8bpMdTrF9qFexWX5ofX5OMxpLKIeuqL0BL/ZDRzQB9ZR+ziNwTHHFHVIEmSClJa
kCnRofZblB7VbJbg600svQuSKBdusLXzqL34JXXqhnpSMM+TQB92B62ilcgiBEiJMaNVjRDXP0it
I92/4lFE+Dfo8A6UcyODGFxt3FJjpECfuxttoEWL6ZRS2T3/zIwYBjX6OeWUm08GniTmW/M4Mved
7+vysMwc3Btx/hp0idq2nWAJVJkZETt5sEZdz2fUNrT1R2GGe2V7Z6tqmI8QClnOSSkW19aFQeOU
N3EBodmMfPzH8GtM8F0QKfpxS+it8bYc1qFjbFIwBn5dlf4KsMc5py+/R1lY7fKmEReqg//scZH/
s5dflAmN0tMS+roC1QlWiW/S0vAtzpvcqyBMpbNEK6ryM7Em5VNaJa9CJDOarR1xv4f+sBnmOya2
XLBxgnTc+ztU8aSVo6OPALqiraUXhud8CCSrkSKqeZ1xcpHzJG+53achtfeyxN7bAUhJpN694AAu
ZuVWzNfi2dLdHTW2ZH537m9RHsqz/H+MndmS28i1rl/F0dcH3kBiSpzY7QvOc7FYk0o3iJJUxjzP
ePrzASW7u2WFfKI7GARJFQgCyFz5r39ou2Obx5+GcFDuYqlUz5G5n9s9sMeaiziObvVNawIX2QBE
Ijr4mbZEq7oiyRKHDyVT8ZhIgjeZRA9Wu7Fzzf9iliz+IY8nx66P9HsUyVv443SjKNpV3bjk2Pay
/AhGHXArih4VQXfNTGr0b43dZltb0409edou2szAWtbTSqFoUrmr3ATN5Vzx0e4/40JRbGtTUFy0
ofLU5PUSuSXo7ljScHIsfmnmRav3jQPMCOhiPcgK3mRdgRo1Ur9Mzla+t/ZsoX4Jm/R1ZnHUeqc/
EK0gTeX8sRjMnA5A3k2Vk4Ms1kEpW+F05LS+fnMcq95Ri4c71nUpwA8NoFYh2NJt+pWWLueuNcmO
yXV+luKQJ7V1PVrU2xHzSl6yxAb+My9ekD+hqDefhWpgX5QY8LMcUHEsDRqG8U1L1tSTJ7V3eKp7
T2cuiMsrjqJgeHrK1TWvahsZ1AcvDqt1TdWxRxhTIDeMtjNVRAN1XYJjb6kv4ptG5MAysOLhNRyj
W217YMHhQE0RNWta784eFkO07QVC3NChx+l003oAkGcz3yfzbTNvSgm4PhjpxuxT5Q7dpn/XdD5U
FFyLcCkFjpyWduXU8paZG28/+uPlgFjQM+7ctBC7GXrv7N7YIGKK1vOm9Av7UGPCQbw5c0MzfCO/
iYjsiTfnhCGMbi8w7kJXVPeq6rzmMUTdpFTemAGOXUlTc3oyjHK4ErIQLUfVcKceOOEm06J/fohW
WOLuQnjYX7xSPlnpoD33pSXW5PdZx0jPu3OdjgLpKc7oek6rStFsZ6UIJTi7ZpeeMHO6JSrq8AgU
+lEhGRBQIyU72M33feVP6DosiBLOD2ETJRyvDiAzimySzcK2uheihaghACux7wKB5a9ssQhODnVt
3M+TcJTB1Kn0WmOBihwzzbIWE31u6EqpjnCz4zuDFhvu26azElNueECcywUmJv71Y+GvuTPTveGX
ULxUblsVf+s7rSKPTO3V+mVIQTSFeipaRe5NI7NJQZxop/A/AIXUhlQpwz9KvfAv8zw5JlCjEKu8
VD2urPMNZRY4PFbIG549WydlCKmrP2KmGc2353SjlhOc8jEAAv8HN1M02pblZL+cz4HshbNKJ0rf
iCngmmjAFJKRJZ4gsZsnCvI7rSatuZe9fu5MSmRkC+ozLU2HK8wxIGdPmyNrX0+DeMVhBQQ5182K
TLkR5NAGpZ5W7YJhf1vqDUrvCWerDf1lUA1/H08cP60sk4PUm2oVCYbMwlbGO9JY47tQ5fqbb575
DUy18QQdcJAUNE/OtYJbxGg4QD5cDG0X2k+1woSRJPiLyJIva3sGaP/EwSAg7qg1OBr6skG4b0Oj
0yeJRQ5ZsUFgeW4oi2mOJXuHXNKF1MqCuG0aBtD+hqvZ4EEz2jHJFgIbO6gGvDuxZNyRhyGlRZ41
r54TqTiDd8q1ts2JwwF5tVeeNSW7zb9BmlnmQ4PBfOiGxX6wXNzB0bjuXdVwTp4Ns7YOterW5MAj
AZjqpyo0XwhPmHhajY1NuAWYbAyFPEPrscoCK5JpUC17xAWUqfEVcaC+a4NB36la6V96P1t3YaMu
TJ8SSSd+bzvhgbgp5d6LrjvVimk72Ktha6zIkAnXJTnWF8VDN+bIbv9RseJniUgsjr4NjV4jB0dx
q2udf/fHg5PT0R6U5tsfLyGy2hRBW5xkjHXqXKplHW1MNcYF1aOcWaUyaLfBrOWdnnnzsyGlkxKG
aNm4PLqsxFKiqXDO65r7HEQawbTRPmrA6Y4m7Fslq2gftLJcKRY63k5CnyYA/GybuAtPW2SQEeDR
IrZryjPGeeNbZSLKtrGaO6RRSfZ8qryYxOOeXaRFS7Ozc460FyvoFEgWUFoeu4aCCO269mh0jsRZ
oCTGTJGLnNXvsifIcfFRv9gA/7hp/fODZzV0WrCOtH/FwHail/tWr3b61F1KKfx3mFtn+NmzqZl0
DgtgHxZS+cCqiYfh389GY2Tkb9RdWDswjGztExUg2TxEhWDbqofhNoQC/WmILWQWqv+lAl2BoSdX
eu00L5qlPdf4471Dxlr28UCOqZbC15b0xnT00WcwmvxFAj6OgF9Plg2wbppOgTxC2X6QeGpP3Hul
t0u4Ws9xzdgzseuK6cEddItclHY7D12RKdSVcAnKCf0S+kaJYEQ6EzzgoXmmuQf3C54jvRfj0k5b
AQGX11hg+UD+Fq2caXN+wwudBXm/3dqPiB2bv4akVb2ZN7UJRZ4cPUBJw7uknEwyptUQzlXxOanF
53nLZHxlAQ1/KQW+3ije2N798UwJJ1ydbNxVXoU4BOa2i2Zq/JSBB9681n8Z6jpcct8VUPF4BvbM
ND49C6bXlK7//m7Qcmhpl398dn59/sT82TTApTrq7fcK6GJnyjFaa05svOihAYYY4zLbZdZ1ZjaE
nQn5c3judGzpNaK/N3PhVJBXu1HpRsSRHKeMKIxyJ4DTdYa7RiHw0baDbD9/tK6aAtC8ibinCCx0
ResfgyGPjrbA/iJWWA0NLACe2jpTVgla4QsmHsx7Cb4yvlp9MYOqeul1BuCJrz+0U1B4bkR7AkQD
UoHHB6fG8DJp/fjql0N7kkVKnI9qJ89lph0UeMemWhe33AirZ1pUduwoT3Ggew8SOGR+1Wux4pVD
82RponyOu2g8QXlpFwNZ4E+jcfGAIDbZOLGzrda+aZIRlDg5+QXPh6cqDOInzGuULa5Oynbe7Ovw
af5A7UyUKtO2yeThn89/qCu6EZL9ZMbWyi+9RG/mydLbONKHLqhp7knpc2gp5K28BY5z7cegfkz9
rDr0NTTKHPPSN7gFGLh4/icHCeLOVlBbkulXPJs+aFQIZ6nuXnXc7ffEltIWnjaVqH4kSqW+pXXf
XBoyJXG85HXfrQbcGorkNICvPmkJIBnUXYBX71xM3d9mFMr+gOqWijin6yVga+ybNGh2JYZkJ8NK
tnEm+G1g4q3m4bFvqAdLhcREA3oRa7v6NsQmJkOaGn1riQgRav3Obzs5AbT1oxX0pA35Wb3sQxWr
qhp8I24cd+McIH7SVmm8sn7AkFA9pQml2se24qF5cPERz5v+SSlyoHyq/6vqDzYrDaU8pZGr7DlY
c0cSgHUeRoqxoveOc20RZ2V49QBe5i0UZKi/6tY+kl8Kb4QivRNoFaxsKG+VXWo7rny57UZGsJx1
45ZyzN5WspV7YRjppc/wvIo7RXtO9f5rgyPHP0MiXVi8vw9wWhZ4kPhx5z91RgvJvmDyEZznY2n3
RGWkMYnMGXPRaDTqu/Paq8a4bqNCOVEFUMs2annfMByfUtKzVqWul2+Jpu07IkCeAwRoO3BUPKJx
uYCS6rG457LQSAueCEKBNKHliJxJtI79V5rzJGPxeFKDkFaZSY5YhQAEMmP4iI5xCqUy/G/4suK3
HlSkkehPngngaRZISrA37RdGTYcvoK9Rwxdr8Ik50tmv8B5hEyigX7mQ3PYkddVwNwi2bVz83RD1
9DtrqrU0E4yrsKDtzGXH/FoxPEsHRwc/M+ONpsrw1vXquDfQnhI9TBN5fq0sis95EMPzS9HDtzRS
/DXuGxpNL7bxGZ0obRNnv0nzT7OqqBG1v5edslN8De1TmUx0MDEl5lDENBi5Zcs6j49FYQ0XgogU
ulNOccC2B8FdkzznrYoTeljoGxsn+Vcd06Csyvu7LHQm0jLFWVRIYzszgvGBW2Nb4z5Z1pS9YNPd
9TCuz6r0PrEj5d4qRHOCWnIrJ1Oc+aExSrTjsXvpsZ165gI6pzSHv6SSJWvgxTkyW8M++qaCFUnq
JCclGYh86TJnISBGTVmk6k33wwyVJd55RaTdaCJrtyiCdQSpFw2eU3yOHuYKlfqZzOpzfBtzb9yI
JNJfUh0nRjeSKglZdb2te5/eB1LNYUs4pK9Bw8nliYxiGEBJSnRyGEyMwR3piMWJS4l+SF0q1QGy
9hM1CHTFIR8uUU3N5/XS3hloKa5hJLA+9Jhau0zEB7Lqs4uX65/8NnAXrR7Zz/M/gH9oP7MScxe0
4ORCz3vjzp9chLww+aqDYS3tVq/vZFSDsVb+phw964RJs7qmb5YsLcd5auywPxPt3D7WykOJW+VT
SOV3yIK0PcWeca/nsjzydVDA4JHUrkpYFatkju6mM7qkGu3uC/GW6C5+V72nHOb6x8CsozZhJgeC
CSki/2xlx76B/4bcik6HG2qr1Vbz3FtQUp0LSVJimEEYGtspi1vvsKCE4bjS+qB4bXKMFNxWJHfx
NJN6kXbOE2gW90UQT/yTuO1Qc8GtNLv8LQos/WRW5H0QxOjv2s7CdTOznyJq6V1WkUo2PwvAQFAz
2MW2RdW29VG9fIbQkjXd0hkNH/dN9ftbjcJoUULwo0qcxzcM8yKcvvTm2maef1CEJrALG6JHHOH8
6GCmt0SMw12sxCmsih7b5lH9bMMnPhtQJHejY94Izkx2Ev7wAhqN9pRZxbtXRM27KehQmZX+ZUxp
XxLMnt9H+DPubKqRikitLfd0fq9mMK5V0re/iXGVZbr1rVegtQlvkBBs4aNHOGxl+DGvVexL38p3
TKLyNyIFvY0Yu24vmsl6uXXTQ6Dji2nnSfrWGLgoTw2BLDQ2sDE/02QebonRErWGHQ1hMM7wyYcl
mVWd8ihMyJTWMD7Dr61OYaVBvJ8ghLykdmaqas4OTmmkeZmsBW04lzaywU3QYWe8JHLmSWrdDpxN
vajCked8wLIBAVLwpYhhr2bqfS0a/SEtmmCN3M/YNVNrSrT1xWDwuhkSJniSWPdMm/4S6WN2mFfv
sQJWiZgsMih4Wx09UWR2EbIQgMxJnZVAwUAFgBdWStg05rjjs+J1HhmDpfqcejALleyN3xyusDWS
TqLDAm81NNa5Y4Y3zZxQLXFvjTHDql66h7gHKCgCCslUArHGYgkuPvkWWvEn1nHeMXLzZ0eNzRPE
AOrhqU+YVgQth5ApSBHxngpQtnPpkmSN6cPKUO3TjAg4OJ4BNpaXvC/rWz4yrFmj6FZU69T0vcPo
C/qAfYQ5AObko7pLExeqa68501TqfvxeJbe6Ahnw5nhWfq/l+kOmOOp92EU3S1SMvoRGbIImQMkQ
2+9qn3jXUqbmzXXdMzrIVy+ZquICERfLj9eoABaIIlO/NvT5F4WATJJALULJx7IzD0grwZHXwVt3
WpTiI4EqO1WOVXzfdKV+VzcS7hFn9QlKHTb30jC+NLENXFmmn2ekENvKe82vyN4g5enOLV192waJ
f0xiaNfdEFfbxh38qyEw3O9bkokKTNQ2IuyTR+oKgEkPDeS8CaTGV9VxjbEw8ptXckLns39sqtOm
UVYJLjuGs23GWsFo3iUqFpHfer6YAlBi4FUHO6xa23/86Jqg3huzQdnOQp1qRLfmEfk4a3dK5pLc
y3Chn1K98inHxW5VoqMVs0FZMr2oooqnlZCTITltCsUK74CGz6Weu9+RIlw8yVYXh3kpZuRddKpI
cMsJS7gqRfjED6s8k34jDq1LLl5hoivyGhInZdx+Ae1CJjKq5UOdV+qlHuOTQRWaL1tBJlllqekB
GLh88KilDqLEHVIlWV7AnL4U4AQ2jlNBgtd6NOw+tskIgxhDVNUyN4n1CRvo6AIzD2NTpvjtYFKi
H1wmWQP1FVSOPF4rmWI8iFwqF48QLQdT0XkB+PEQKSwF7eTVUuypscXCcF4/yqx3N4mD0nHs8VEg
dCneBMjCgqbGa6xxHBvGFeBeZBMoqweBfKUxuLODABf+iUUobO5qp7URPrZrP6WLzwgKcmATBVrF
lbX3Y7VczUOIl4EyxH6QH6tpRNFalfE3TG9QPMF63QJOU2g1O2lU7moG63ubplpHEvW+dez+atf6
t8wflo1VmS90bOUuhMG9+UBCmDn8wpdHtxpTGAtwiskAMnYz5T1IHgcu6RWOLOZzYZAWklqOtp83
Kzox2PhNyI4IrOfSN9el2hxzsw8OGmX6WTAo9pBQ13nJfBDUBFEZAUOF5AKHSasYGfKMMo0PM/7l
DLBXcAs9zlvahIZJ/I1XLipVzBSNw1z+zA+Y2h7aPC8v8xbBcfVhZFWEDX1cM3tSKoWangHUqupd
lrg9mfBlsS8qTdmXpf5gqFPDc6LvdWnF3SXdl8itEogCBQZVU2+mCBUcn+kP31u4rB3oTKA7mzbn
B+hZBnGAGMYZA4HBjqDPN99KcTWcQ/K/Lx+3WeewZ8tKP96cP9HQ0LfpjVzmLS9icTE0JCoEIz1Z
VaRI63qf2I2ORVFJb7JZQ7E7uj1tClF8v/jmKzBD5kQ/dkxhYPwLvSALFyEJwR2RisjNTFJn6dfS
u8Vki5zsHPNJCLq3+SWvrZot7SlO/fSJ+Q1DSVUYTmO2nV+bH2BHXA2Es7jc5jHmn6J2dglmeH0h
6GBiTrYa0WbqRKkl7oVMsPTI5XdQEE6xZJPEh7SkzXQ0eJ4wGkcoh7nbU6oiRZkbaO1gnGese2KY
iSEsjyZ+wigGizfTEZjbThIS2FfxKihD99D2fvOSMn80BXkJQSpvM/E/SbujW9I84FZqH53SpIzU
9XqNp+KD3WI4TM0LJRB3mgy3GZjX2DMfEtcad4VVQpkHxsatcnoI2+b7swrTtD2G/Agn3W3pig66
ODPxLJZ2iOw4jGb3HFRJsZOkiyyKrOvPH93TSSw/PxNFclM9ulQmBeHHS0FMyOzIYm1dG4W4TN8K
V1z3ms5ORGbtXtW8XdfCCS7z6/ODomgBK1Aq2FxzMQQJaEGoWuAA7otnP8qUPY1K9YuS9e2W8HRo
hmEfv87PiKtIPp59vCYYeQFqFmpaVvdmAMpdUextUG4Fn5Ai7wtdK3e0eFS4ju1WGdLmdQwcd6JC
D6dUlO1Zt2WzioxKXZlRAXPBHT/rKQqLeUBvQzgweHezpovvgxwKZ2cfEs2Vh64x9XMzPczPEPEk
Zyvffmz0oXHGHoggogCKm5jVs4GRO4RxoLKc0bxyiD7bZZedTZnVW7y52zVpgLRnRs1cAfzl9Ot1
9XmwHHvhZrV5DHupnJK81IAWCJEY4uZ5DDt9rwcVI8QEKvmpCb6jw7LPAPpdWIm71qK75Ve+i4rg
S9lKgHwkNOhpPGdvBHcMzPmLCeHdoXvyIdO3Yut+HGPv1pXNhjg87dhRqhUbMTArVOobKwGiQhwW
SBHuAQuttiEPTw8GC+jjvImZKVdZb+N5MfVr+zT67IVGtHGcAta6QB6K7SyhxdMfV+kWHpu26fYt
HZ4/XtIdQhnnhbBaWAjsprIPmrm+7wIQwbnwm1/rIklGKsYVkHHIG0Mw1HiZvk+CPLy0MZGpIEcq
xn6WcXBNxPI9adqLjwbdvM3ABVKrcqpS3zd3mqOPJ9P2QsBcehp2zJyTDF11MLK4u5g4ZZfryq2j
pWfCPizq7ooHWHyG6HyVQ6yfjdZY/qnApcsYbsZr2ZO05gcOHipTD2oGeOdnqdQHZBKwbsT0MJBc
vTJVZ+J+5RP7Jyk8FjFuYD+goRVP0p7UiabzYKaq/jTm37eyqaVkqG1/srJvdK5wXrBt76J5Y4ox
EZtUKXfJoNk3dVrCJZl5RA3gPuhZ4R2iFGJh6k6GkUUot/BSymVUdmLtxiMSklZMAWhqYG60WEFI
YWUahV6CJs1orO/bkrplY+Zmu9SaSF5lwoIvUdxm1YNpXufX8Pvs9ipQCrFg02uZ11PTYx6phhmc
daZMftKbMRZImg3V20WK8/1Z1ynvkgbFjm5QtQISdF59mtFaSoABhUN754X5Me+M7G1IbMl8GYwP
gRzxhxmadqNAlQWHaNU7CK9QBQoBe9XA7zl2rGuURLAx4XoTomSFJqFBBazsJtxAH8Tfps1JQ4Je
cnSmh3lzfhiDCnf80b1iatudnNpt8ZXmGamZODflen90U+SqvOyrfXdSXBtSyeydoRCCEVUEaasF
nP7MrchE+fdDHenKOcAY7VTTbSJMErfIyf4uzXuM56EzY/itrT5GXsvPTiNY20fBhTSIOVZFJjaX
XDX5ubthIhRS32tLGGTWYabQFBoFgcZqziDY774in25+OWpTVmusMpxmeBsK1iWKnWn3OdfXMpMS
EaHZq/fzG9bklGcUtb3/47XeGq+G9BqQSoLcIBiJZdbb5Z2OM90iCDX3AAOiWkYZkYrky+kvvkuH
OUq6Ryaj+molpNlOL5ekIaPyQREOsXqjM5u+4MC7F1gEfKlNAKNBl96VGsqG7pPaK9g/0Zeqgj3E
FOqHMKB6fGHkZC4iWd1ui6yRh9Kahnk5AZSkvz4oesFoag3yzag9InVRhVk0K2VCNJLf9TS3TYPW
c0RweF+wBPQMVOB6EV01e2oE6amCDQ+VfYUC9lsWPfp1Ld5pMMLxTPwSdnBura0aEBrnnPxUsERb
k/DVPdHdnDSEjngf21fMU7xvQpPIVvLqk5uw6o7pZCJzisZ7ndDitW+wnO3prmy5i5yTO1piV+PE
eKA72x8wZ1F2hIn2kJStYhu6BD2wFJM0P/r43m5Z3fnVMM1m2j3daww+/Up9LXVBVzuq352Q7Ews
cvyFgVE8fDrxnsTFM3EA8lUNXBAxOsGPgazFKnUd/wp6BkuC4vVk46B3QHAtdnZ7TjPFPSohlMBh
yI3T/IwyXD95hAZt52d/vBb89TUvMq0DYCY5uH26b0GwdmZo9Zeht4mzGbXkyafDDRnAjb5ivk6j
pMcFcsRcxot67QuL3n4hlD67K3TrLkSPt4JT1t7pIQ1x3UbNwk3jHMDLvR32IpIMaUziB9/x7woE
x4OJIl5WdX8A6sJg2KZO7SC3cP2rqIVQGtW5493UgksXd4bko+/HqqdTAuX+t7/9zz/+93++9v/X
e8+uWTywzKz+8b9sfyWmA1YzS+q/bv7jHJDaVWX/rOd/9u+P/fCp7Xt2eUveq19+6DFL+P/Hj0zf
5t9/lr1//3art/rtLxuEsgb1cN+8l8PtvWriev4KHMf0yf/fN//2Pv+VxyF///03NLRpPf01L8jS
376/tf/2+2/CmH+nj59p+vPf35sO8fffFu9xML7/+Pl3PPd+/02R9t8NR8VxxLE4P6olzN/+1r1/
vOX8XQjTthzVEI4lbd5JcTj3f/9Nk/wj/plDrWU4jir03/5WZc38lvl3KW0Nt35NtR1N1azf/nXc
fzl/f5zPv6VNcgV0ravff2MX+cdZng6L4cHBm4DdCF06toMClfe/vt0C3Lz5Fv+nEYGnWTp4KvF2
e7djQZM32BCOmz/9Ht93++fdOD/bjWapDlaxJu0BDufPuxnGghSucQCIUZQjIibmPX+T4opbAFq7
RMvCcUmM/a93Kn66V1Nlj6bU+Tl/2GvEoVGvo0yyTYcKDz6DXzWfnKo/msOwVJzgYFncTJ5fHLCa
ZyrcOhLeV+tfOQPqIinIJQrJA2mVO5GIt6CNV5oTfG7Q0bqDemvzr5oWvTi198hUvFdc8FC7OtSV
8vzrA9G52v7zLElKS1PnTGn29P6fzpLW6RBloYdtOxm+C7tZkZShLGoBAdPftkntwhyIvIUlecgG
6vFGv9ciXEN8JzgZDcMm2tOxsR49u7wVw0MhjE1uIxg1jmOmLw1UVG1wbPJhXfbmvQhveowJgH8V
ZRWQT0L/C9WRFWGCXzvm6r8c3HQWfrwEHQ1uoomBkiVN+68H5xvEsEZWUUFFsS8zgJdBzCmx5wgf
c0xxkMV+i6R90fmNszheJ2F3bmt7C3lpgU32forMKW3UP0qOZg48i+x4Lq0T+QhnaoJ9R9yZZV1a
C1gtNovXoCe9IoLJMZi01Lqp6fGqdunl14fFbfiTw9Knm4q731Yt7a+HpZg2JDWbcyZSsRhC4Fez
QmgdWSMDttZcFDNfo6xMFzpsC5taXCT6FSdTmKEX3VBJr9CjaNmJdv3rL/aza8lBuapatmHR7J9u
mj9dS2ojcwt0udrGZbBNLXdPi/n117uYBo0/n1F44JoqprvO0i2YoT/uYpj4iUgGtyReJ6o8NkO1
E/ljVchlHA+bSNUWv96h/uMwNu9RFwaKfqlLVf5wg1i1lgxh6ldbSIDrRJBvor7aZvRQJrQ1fVzl
BvXV0+6bmlrCQukc3uuxc9RHHevx+MkKAsJtalo8hKx7yU222R0s8asZQ/bNkpXrhjcnMfdOdooG
Uk+K5oB0a+N4zhHHaNppMBMMkxa22Xxyg+Lrrw+OgOif/J6Q7iF9cdYM/vvrKQNGskn6UughSQVZ
YCJZAYnx86AbL6k22Hv8C094nuLwLOt4DQtvHyMe2viWBJsus1OXPChTgIaKVRFdmYUWEmDu+phT
oVkc1NFf4ZrxGZQvOIV4QCyIJ4tJIPRgJVmT5iXVlykJK/Qe8XtNtfJb7aHV07gfU+mFGEc2N9nL
V6vFcz0tXbkuSVscbe3kxyXXs/PoI8VdaXpHseZ7F5xHjplVxqR8BVsiLD63g3zHOGfn9iJZlGax
8XUsYU0HRm9wy9KRGjglsi+p3sJRN9eWao9LC9b6oEJmUKUFAaMAmpnaJ8kJPQ0z/j/hSkKLBQR2
QyIdE+tzpJDA2aYVAaRDvx3D9i1KyD7UkSDaSbWK7bZfIOKJ6KQqGJ+UyWdV2bLkOqdYjptZhcqj
mYCryl9Wgf3VbCUZfeO4oLuJGFUawEpr/JRwG/CImgp5xydybyXt4BtrtE91cFJbpPBxwFIUX9pF
AXYSKp/pa58r7M1TxzBQijGm0dd9ossurO5bT5Mvdx+sUichBBtIPX5qzMZch+CT0ZVVVY6AiD3h
V8qKBZnKQo3MfKGjJQmTraY8GIWF+o6oxo0fAYr1IQ4WracvRdAck4n8aBCy4Q8h3tuVf+/G6TNZ
zSsACrJJeoIpoIh3SQ9hM0wROGL2gWPXNmQFCwMc8rGd7fscG4tIt+SmzZ9gzzlhKVhxO2urbM6K
SNNlSML20PbjAmLuF8/rq1XhKlxomB7BEoQ3kmTZW986X/E1OmdqjRlCs9ZEtOmFdufT2V9Ke60H
L1hkk9OEta8GhrqcLq+BmBr4l8VNQ+X465vOmYbnH8cw06BgYXUNJePHMSxLGvoiCU4bhIv566xL
36POOkCZhI9ASC7e3Fcvv+W9ulcL+Hr2EBAX7BOs5hL3bdv5uvC9XZaKCoE7uMOQfdJsAInRB+RQ
CDcLyXqLGeCxINR7EkkaqT6MfXN1FQ/VsiFfq4pldd2EJ4/6bIHd98LS41f4t8DKnrYa1TZbeS3n
hUXQMa3FU9fgiwmv5E34xKdUFdOKSqsHI0GWAnpG2yN8TZV6YynFVzEhmmkGEu5F7/RmUCjkclkr
4rXEVgBa9vigBfjORME/wWvvhq7fQXAojVtjWbs8XQaRe6f1O77rTnGcS2S157JzX80E+ALSr9XY
3rIvswE6/RQ2GcdfxyC8RUi5xsC7NSa9lCFvnkLMSIniMmKx7ZimUXfKZW7xc2Ld8fTrE6pNZcR/
nFDb1DXDYLYQuvrXQRTbRXxdq7ikAZe/JN1wizDTKOQRJ8kWFysFUmyHjJBFeMVvLbCdBmlLZABn
GEaBFwaYX0tzVzTx+6+/2bzn//hmDhHwdKz1yR3ur9+s06RTUvuXW8Tqj7ihQL/BGWtvNpFO5xeL
BnpKG5NaoKWpBd5K3rOzJ/qBSxPNTVKmA3K98AC/+tyn9a7Vkzsnsj65ejWlm0SoHiTRuF5MyGr7
qTEcd11FWJ+pMjqoIUz0uCKH7NfHpP1sQraEbmhMxrrNlPzXY1L1rMTXBNaBGMl0xk5rl4UShjnN
qkUdxyREDZvaG1cuRRKti4y4uyz6rDifCpckrwa/xMFv7379pX5yBRhCVXVHGlQl//Gd3LGCjgX0
uQWOgcBN7EseG2jccC4YUX65+bdf70+bDvKHE2sJVTdtTahSc6aV359LLc0pFPC/EYawmn3NDHws
K91GT6bcNwKirB49ubl2Rp5FDG66/fXOf3Kw7NtWVUz8xHRh/XXfCqy1GP8GLipl2GF1/qRwDhwL
5mDn429iAIv/eoc/O+WWEJxxWzU1Qdn31z2anSKdAkrmVtj5O4gTmKB/LUPINGggCRFplmFvXygY
UKH0mMjH20ofV0zo77XGPyBg79df6Ke/gG5M62hb2OLH28oqZGuXDpdgWx3UdNJgrCmklkaFXNIf
Nr/emSZ+dq4NA2mNdPBhM344eqeJLfKw03KL/OEVKt867LITjZnFiDp3NJObrcUvXZe8yMT/UvfB
LvfI6/r1l9Cnk/ofF5yNxZxlIaSzzB8vOA28qC+xcwMRh+ZJU3jRNu23yN8ZGXl4ulWT+BiLfWEZ
D6Ed75oqfLbD9C0lWmhFe9MmugIbOcyhl/ag7nNtagG1GqZh8YuBOk7QHzigT1tiWaIuyuFsjWW7
GOMa6cRgb3sPwUKgM1DG5EvqCtOK5LT/+iB/fp05AijFJAb0P1b1VqNgp+r53FW58WD7TGR9qj0A
ra2q9gS/CtE2WSYLI/e/GmpzpTZ4tAiwFSgpa3+8ZFqR/pev9CPOwHxiAeBACzJVDROv6dr405IK
LkNolh3KN7MLbzWSNEQFSC/wYo2y164uSD/gS1qENP76p5iuqR9PN+0+yaKHIdb68R4fLMVTUQsU
23h0DqLIXuBe/Jdd/GQpZ+mMXNxDFnZ5P64WPStscGrqii0uaxeZad7KwA1zWfh2vaqsdN8E3M5x
ou//y5H9bOj8037tH+YPjwDUnokNUU0avXkG/W1PZi+ydWtST091i1i9UlV6JRbWUWHztbTMC50K
VNeI12sd/axFNuO684mH1CsHy/KWebXAkRvfmk0yBWsnjXJfgkktQKRB5/HfZwb9f6Sd127c2JqF
n4gAc7hlkcUKUinLlm8Iy7aYyc0cnn4+ugfTVrmOhJkBDvq4bbXJYm3u8P9rfWsvFdG31kp/JFHE
GNK71jNDVCHFs4o214X9TJJmptjRRpna6xp/O7ToeavH+Sdn6AsLqKkrGltP5O9U587KB3OrEHs6
IIfIJN7RfLoetfpkpPE/Bd139dyPCnPr0P3zMmdDN+v72DT7oQ4ozdwXZVrjx3iYlmdQbPhFS58M
qsQde6rvH3/Bl8bVn9fV3r8yVd44CdtdXplhuC0pPJEXPQB1sAhlCMtpG9vNJw/04rzxe/23cKw4
yu/V+o+3dLRkNdZz/MIVbFXVQEXbxY/jzAmXrL0j0GlOuyVEs+E6Mquv06gFiHp3gw2S2jKi+48/
v3rhfGGabERkixaNxv/eP4BxSoBoCQZ4QeAh8dlYwdeM1PG6oc7nInkL+oKGBb5y8pfqGinK0rJl
Yzc9Q1eGTQnLLOP4S3rwLwGKL1OL4/r6i7Z9+vhWL80yf97p2cpWdcmkxhGS1nnV5EaYtqP86uNL
/FWpXYehrTs8CJZPA37l+6dRmj3ZlAK31aAbu1IMbtvJVAyy+pR35Z0pmfegiHEUhEe8wL9ig2MN
AMxNi3de2Nd1CpKpnrwqNonuNJHhTjoirPrBaJYHYBqkl8c6ebb6l6IeiHHl9M6LVMvpsdFvP/4k
f5X9fn8S6KesBJrKaeOsVpNCxpvUqeB7Fco3JpwvhgQXkmxmcNhXxVLveikGxhCSRkzj2sBa42CN
jgA543KUrzST+NJW/eT5/lMhPlsqqEE6Okxjbg1y3fsHXCUMxUyUItAFD2sszJs4ol49ja21kVrr
pimIQoMc4kXOcgtHhzkAUxmxqQSw2+NbSnqZ3ywOmB90fHojNqSbEXEYa0A0alRsMkfgoQ3dWKcc
oFRUiidLPEctthg5JTB9AAxkhNU3CftemTaVNzb8bqTLe/yuGN2om6Dgk11HiwhQ1b9bAgO7ov9I
1dLXCAcayRvUukPdKN8MowCuTh6xKxCVuyUTFPZoCNA5ipRqb2UFzEAJrcEsbavG7IB+orGKjD3I
WYpIqThBYo69rNkW+XKdR7O6LST7mHayP7AMeEDHcICHqG4VwBZJgcMjdKrAAZcr9cVL2HeB6Eu4
t2SRoxJeg4R4knWVjruilm/pc1/LJtW5Id9Pw7hTh/pB6A6vd8PmSMcbPHWkE6P5MTo3CdUrTbID
qG80r+uC2oCmbrCdgB01fGgrJIrXP4F1ZGV6UvvslJbmq6WQDBsPfFf9Lpfie8A0nCCYpN2k/1os
5oDfjw+YmPx1/aylCONz0h+sHoqAsYlGPnCeUvIZRswIMnJ8dwkVt6mdvZnwZ1o/UEAHzFW9hYt2
w6Lg1Y36ahlS5M31QBamMJ5sElvK9pnsYUxgVv0SrWnckVk8D2F2kmTr2I2oR4FZOv44qe6iWUet
hZOg10S00F1oQ+k1GszXacxlN9Qjd44YFJXdv2R8+Kwp37C/n1RUgkmbnbQh4yjegdb5mtdWRSVE
x4aQDRD3BwfPfOW1Vuxa8U8F+8rGjtOTskLBP3m1L0yEtqzx+tCVcyjpn62VkxPWYVtrgixl/J4V
HvtUYruH7nVa7pU2vZUL5Fn9M3XhB9tIb793WUGnhlfokxtZL3T2MtsyBy3FUjHh8Mv3L3OYIlYr
EBgGlZIkG1KejxwDCXG5E41xDPv4oAwvVdVu5r46CGQX0vT1kzu4sD3j7dOxa7LnXc/T7+/Asq0J
5mItMGQYd7Gdfqvs6CQ6/VEZaoS04RZe/L2WiJ8jya0fX1u/cK6zVVvVwKyw/TfMs2vrTZzPGSXT
gGg81Zsyjs8UmQD8DfKt3E8vkSbeKkFsldq+JYm6UYgUyE2KYO33WSY4ea43+otKLFpgDpnj57Ex
0EcaIWHqyDAH8y2VsSNPRnNfGQWqaK3ahq3ylKv1lTLjjTfy/o2g3gd5ybU1n+aedIvmoLeAY8rU
9FQzumpQ57uKZKzmlCCRV8Ry6Hd4eIMapZ0moS03gLLZa1X046dzqcxl4+Rj5yg7tLV+n1P/2OUQ
T5zNDkrcoBV4C0X6s5ElHA0GReK2+mbWzdfCqB9Ug17gvHxFaIbbT9QuFkdHHBOyNjbgcV5zHton
J4lLX5shs5W1qA/Iyu8b/+PG9LHWrK7HEVVAIzByTkWiP6W/cWM3Y4Su7OMHcWH/bJvyugA7PA1a
z+9HqAa0qR8rpEhSZO8XJfeb2txajvZZm2/dp52/iyyppqrbumKq52e/LnbqPm1ApMhages3OVZK
9pSl6QNc/EPRRk/LMlz3mgGPagF92+xJ8jvqRGF8/HEv1Zpsc90/yYahIas+30Flae5okNsCFJe5
Gyb2tpma20Q/GG1xO69Mgmr2h6Zj2k6HT4rl/+Hi9G7XI7lpWut3/8d3m9mNTWNAqYK0lXM3JmNT
NatTbRT+oCg3KKlczcnfSql40KE0fPzJ1w92/gWgXdDoZqKw+Kt62sO7WjPHRJAb5i1J0xlKP3AX
mnnEfneUQJ5rtflAsNG3j6978UOjmDBt1VQsdvFnI8zAsYVlQRHBKr9UdPk5yUOMDrFrJlqgAwZx
Ra34BkGlbpNlXz6++u+W/9nHphto2I6NNZEW81mpB5hs0RplLALYss8UwUw4HPMN5c/boaFfoLfG
K7KOJ7N9cKKvkdrvWjFsjUVzZ4NO3iQNCf2su1kAkOysHzg8sk2dt6o3aPnzGNY5grLlFhS7sdF2
InbUbas51MkVY18LVd3aQ/ti6WzIdHhTpWG9xlTcXQpMhWuk4QYFGCAQ5QvqW3YmP0WzPE+hsxNd
tNWy4bvSNg9WZryCbH4RpPDAQZ/fHlRLYnK60db4gmRsDVcUaeV5i8NOgnxx8F0DyRBSZh+GnlwM
fS/LnpgC2D1s9gYYX3SHDbp73FA5OZ7W91+GLvxpyJqfzObkDUn98PG3oF0YfGu1byW3O5pq6etK
/cfAN4jTEc4UMqlZ2GGJ/HsGwyCtCubGHYg400UuSFIvtojBgmpsVE/kxj4VBdpTqX3pKNi5aGaO
sgDQazfSHvU2nVXZeG2WMvhN51Pp5EYd64ncE6Ucj85NYjQ708puOC99n8S6lRVqB6sZdoz+Gs0V
EBGim4piM+czaOqSIYHOeQ16sT6Z0y+ddiA6qja0dl0nsOxsFBLRmsRZI6pAS4rXPlEPGOiAmDVP
dJ4yD3HNaaoJidVJ/AOhTw3MvBc4IeKG3q52IjRp3rRFIX1yWxc6KgpaEgQzjmkiOJfPiicEdBtq
A2UdFobFjrfVTuQGA0Fgez63FEJh6r7WI5ZRxShiV2U0kgo2bGwaRH4xh2/EUF0bRfU8jHS058eY
H1+m9iHVla1pm5Ameh6lnOFHbccXQEa4bIfuBTQoLO7neu4FoWC943082C4UMNbdnqaZVHg1hxnl
/WBDwxPVVq+TvNV0AZRfaZNUFXTDxUIBnaTbbEy/oLut3YFnruScouOB0YTY5EuXa8+JXmC8L8JP
HvaFeVBRdHah5ChiPELu8v62qt6sO+gwZdBTZ8sh4ysJGwrFYGKJFQa/vI8qhAIzlrPhszLS32V3
DERYAHS6OrrD6rvWmf54AdFyxeSWJVWAowlMjtvOs6/Ih1FG5YDdfenMfVsbV4WhPXVrYcAeP2kq
/VXIOruBs09fU3SMCxl4c5P1h0SRXBH3qNiZ/DFlm7Gxz2AnfDwQ/travL/keSfTHtQ8tuqMDbAz
XKeombKSBbdqP9loK39Nbut1FF0FssA3q5lnxwzgj2avEScWQL7a2zpT1pTyWOX+YEiTX+imZ4fT
F3s0HnFcPRdJ+r0b9B0QWi+tA0cayfWpngwwYMiQod2/fPwUlItPXrVlglbQL7IKv//q1QVuk02a
SCCTi2lL5lXbAFBo2PnGxSYPJV9OJH8A5bFA+lPSHVOB1+Aim/PoiGlnq7dXBeYzp3395MYufj/s
wVQLLB5byrNJUeRDh9oiqoJaSIey1+5EZ22x0HnxVO91TdAUP8zAXpU2eay7eu+06UvV3k1m9tRQ
Ef3kbv46ta7f4h93c/aYUklK4ph+DRlOSAccNsLmdE0BHaT5oZpNgkq0JyoFt8gWDyiCt3ECFChB
j378+EYujiZdsZCE0Zqi1/3+64pKoD5j5pSImF7jWXX7Vtt1il9Fp1zBN0j+toXg4eNrrp/t3SZp
/ex/XFN7f81OKQtrJJEhqJ1hM9iqaw6EoBoI4mHo/P8udfayhHJYU7uyy6AlXYq07U0Udmht7tVP
G2Cr9vfCpzIUUIamolNFfv+pNL0XtYkIJlhQ8buT3Xlpg8y+Q95af9cS5UavFlChxMRmaOkxctc/
kno+ZhI54qFJ1at4kYfo52QZW215sW1nY6XRozTMx7arPzuQqn+d+9bvAC0ghW6C1Sz7bC0uGjZ6
iA7LACHJDihKMC0YTLJ2K1r5uE4iI8zzwZSPsRRYg7UXcejDrXEV4mZEV/5+bfMYHlM5fCEYUuOd
mgFz0XWUDtBdUiIj4DmFoQ9K7kH0/Ser7sVZ5o/bPxu2FvyDXi0YQqZB75Byc7sxM+U4DOWulDOf
7LVP3pMLF+Rhyci9KO5o2vnehTgtuWwrvl38oQfkXH6rbjOLvExOzPPUbg3lM/Xk3xuLdWOM8IS5
dD3EWmdrmA50mFQzLjlG/daZxjUwl8Zx5UoRTOvWxHVhbmFo3NoxeqthvCdX6MqCjNoMr4s2+x+/
SRcnCpYcXTMMJvBzHUE604ckI70McMsfVkG2sPVTE7YHQWQQEmniy2jlZelny91fHZl1oNI3X/lq
lLbOX6sWsRqiNr7pZObAapqFT2SFglFoCWW8VpWXr+cN4ysVfrBf8f7jT31pJ/Pnl3CumKmKJgTx
y3LGrv0oak5dNVX4rDx1sCt7FQ+Ys1YZZBK2HNm1OfiJdvfxPVweev8zDs5f1Zb8aVDQMeNgrG+0
8CZOX4iVY9lvtkAbTurUHT6+4IX5mc/MnEAFxUaZc1Y3mBYjm8DjUqQpZz/vSJnlPY6aEh9X/8k+
7eKlFAVFNaUxm5Pz+0kzUisySlI+Ww0nQl6RF722I9fVzyTrs1rMhQ0Azgoat6sWRpXP+/I6JTcZ
L1gZzD0GMz0mdqrLN7SLgByKvVazo6oLv5eWTVnOgBrxX8U1Ibf5jKvFesiH5pMq1Wc3dLY49boA
0T6x9oKgp75nsknDdW+P9x9/nZfHMHRf9hvoINAdvX/IOWpTsGK8QpBTU9cBCSFXRuoRQXhKLGNP
T71ybXootlp9XYqTWpMNSyvsk7u48CKvbhsNZwtMYEM/W3HQWZpFOHMohTB31SSIzu0ZctxLA1B7
AlSQ4TWYUd9H+rgrnfSzy1P7+3uBppdpcwTlVKxQHHz/GAaKKiUhhlUwtQUfWEXqXFY3E4EQbmf0
HFIQUCHjVgKt0F3sYzp4JHXXshkTtbGL9PpR0h7CoUm24zx8UYRhe01Lm0soGl7CVl+tKosnEVjg
KvWewN6brrZv4JB6MhQFlx8BmZrT2AZW5zHO94MVP0l55A2Tca07dbXLSMYjtr3drILIbn4oM/B+
Wg58QlMPitHcoFp7iuOJvbXt5Vp6Er0aWJ1+TLSQ3OlH6uwsvEI5tHWR+BFhGzZUKxdL5YHyI+2q
hn1GkzzqBZrkWMSnQseKrarPMJ/iQFV0qk+RRoif/CrSI2ZOEcxVgzyut/cy4ZNVrz6HM/L8frYf
ZsTAvpBhdY8EzaxsCpCb13laztdZC25p7MQxJtug7/P4wBMnGyVFnB8/FFq1uBKM8V3em/J1vky/
zEBR02+aZMR3Q32XGxkMzfqXZXYOPJu42sxJE8RS/sM2SEhViF9EAsKWuRwxqGt4hQbdL8Piu5WN
fidRSLOmKt02jXYrYh3GZt68Yp1V8c1r9aav7YPRdHsD6sVNIVVfkhDHZ0l6r90ipDEnpeQo4E0V
2W9z9qUe9VeMGw+aEuU7MndeJtgQCLNIyOB07Trg7ci56VqS8RQvVZzZHXJ9ImZqLDeI2x2XI0+X
6iR79s6vrjfe6v7ekmy/z9YSHZw91+ynylsm3R8qckjqKjG8DjRHv0y7QTdfO+U5rLnvLsuDcOKs
3tsgDoAUwt4fZihoNVAURIyMgddy3KCJegulabpuNfnVKcynlPNXOev4gKtfIgtP3ZB+z8P6Vdop
83DbAMpJKvMb9JWXeCSOCxizQS7nJkpYzyxr5hlYBytU9r2VMVa4rN7yj3RqH1PTeEwq/mVNqZLK
7iGRwhNcZt0TYnhRBP24Pmlmb+5RVM+ZcWACRlaOHELDdC4JviMHyJoLxY8ZVs/QVsy0HDM0BsUS
0i7WORMsIx3ISI/v51p/yMKrzpSRnkfK6BGYvJ9GuXWLqtMPpNDGCHRdAwpN1pDJyZ0R7Md4qQuk
X/KgMMUmL6GhXMmEJOR103pOBg9CgnpqdbwtMRkLMapj2Y5/kJaz8EUa5CroN2aBBiXaJOUIwrbW
8ffSdXYpKz30YZxthsbXVjAO4hn0R1L5BQJN4wKxfu7K/nZWZl8GJVbCjvGtpdzME8N/dFqCgYt8
3NdJeFV19sOoTcSjKQ+zbr44p36YIrdhQBlOvEkrHEqjZdyMoiTrgAoSZuFXBxJKZ2c/yrI6mHVM
cjXlFW8pW+BjGrT3H31e+BpdLoVwK3fqx+vfykMtpAkfldSC+nZ1cGQ/AE/1VIFQ/Crd+BX5L4Lg
ugAj2NwN0VeByN6N6mlnRPaBuvtT0t7rHYHGuWVv4pIYXTjqaOnA2kvOEJgd6kYKLifONOgG8rwn
Ai6+ITH7YFnWTgxyea0RI62wn/DUWSZyL+xv++bUmKB9UWSkVERlj1l8J4qZYYmkzC40cmxBkW6G
lKxxmTwlaB2a68gh9WwEJ7JtbVuFTOOxuVVTvdsMj9rO7GttU/TtMSKj0cqu+iL/nk9j5E12AVxq
CZYmgtNlFcrWyos7mGITmm+PopriVuo+tjOI7LzEijPcyqlqwu2TTqPBEKp/TYMCbgRJ/lSzAOCj
HP6ZPFQwpXAjoHrNnryIL/z/FwgeJDuozYDyU3ulRbhTEuZirXkZvNJUXum935gz6SO6cPZqqDxr
3ZRdEwVr1fJjZbcg9SlQWI75o3Hs+4LCFqcdjRlm5ovBt2Ul+GQy0+H4rvsWqjFPbe3CEwhC3bYd
bkXSOttsTnaTUBd/xcOKpFtnK8ft4+wls8h6FEYzbAll90RvcpCznashSxAurLPMNOm1a1blxLDn
EGjQZI+ToLPsp7aeR8+GoUULwPIohpOzSNJBDawtqvi5WlTHxernnRiJWFSKjapBMNW07AepukTv
kdeDlGUMxkKp+Mt1wH+9ruKKKBpfrWpQoS3n5apTFIoyjnyQEtKLsDomLit0TFGxy67ngqBrYngw
9meRfdM7NeTEhRc8RCUB3yZWVzddvTVp+GwgeUx+rY0qzZX0mryI5mATepzW89sCwCtoweyyOhvL
zlbRbXSa9bORYLPNFm8WtXYaOMNzGurfKin/UmWItTVjLt1ipL2stn7H8It4fnFU/iii/kmY/ETO
XKQWvHyEewLFt6fVAiVDzhzNjeZM14KsJLeNmicRyuh7S5g+9pw421ZfXzevn8zrLG1vWwWCUpVe
qRlCYKW8cwi180OH6Qp6A/u5+dpSTNtfMzxtrKWuSmhVhBcEl0SCprLFctV+rxw99kuab7S+7qVM
fxY0BnaEakF+Eb9khxVpUJiQld4XSt9vOlXd5yxOQ6jeJT2DPGKtZOucvEF+B9GuCWaYKmShAw1V
ddl3zDnkFS6asoV5fW0OOscjEJo7bBHuKKR0NzrKt0mb7GPStYzpH6j0Y9xGjsSOM0dg57REKwzq
62BNw4Z0Mtg+S7jiWpYjzpv5CugCi6NMdd+Wt3S1UVI3zV0ad1stxbCcF9yMnVmE5ml7judP89xR
0WvsX3GR7DWSDmnVuLhe1xXWjyRikI3nypZuzbEF+EcESTdz4QyGE1EhPFtNfgEwuuCFkUiQNbMb
s+aVgEB7J5Pf5s2aDNl+bL80XfPc6eRMRwDuw+JZSphF2qo4KmP7GJFKrmZTTWBDCM7PAHyf8DYt
Q7KFwpCQJJk+Wn31NvKybGRjbq4GOqZBIZNSliyJXy5MrAiZrkIpv4KaLh+W/qiU8XxobIJG6Hdu
jNL5BTN+Y/NFYGaqYA8jzGnm4TEmHxQ5Z4CPlYVaL8ytnIMeZyu8imb1jQ4ZhHdSmjZWXL05xUQ4
R9jzFhSgQFnPdVHsOGprm5ij2oYsjm27CCUgOy/zoZddLcq6jJgzccNL86vggL4Ztc72pjdLdB1M
6lV+FmbZTk9476w6P+DXWmK+6z7ZS6RduJaymKjdiK1b8pdG/MjbTNqESQXZQp2OSj4gD6OZUg05
hBAc4cy5X9UxJ75ZkJ69RO3RsOvWd2K21rE6sMsw78ykIC8ZnqZTA6ZhmX4Duztse/nYsbZ5IiIr
IG15O61c9TLc70gvyEc1px7AT/o2tTrRhPKbIcz4lJfFdSevKcfdRsbmvF/6hNYmhZ80FwrZNGaP
Gs/xBqCxdD11D40Hzu8B9ATBMDQXezPvNgtSUXcpc+gkzpPFO4d0ajhU6SROSYHia2kbLgnqtq/C
bmez4e2WzGHyKo/gtHKyostrMw5pi1lv4McfAG+iA05/ymNrujg/KW3G04zu7uA02WEsAAIaIxHB
kfSEuCXFdoack/IRkIXbZifrt2J4k6y7MD0WsMoWz4hcjYm8B8t0W4vHMvwyr7CUnxqvJTFerlY9
zxA3x4fIfIXE4lrF7Kbihzo1rqUaGDozur6Rp2C7jFJ6zuO3MLnCTWlqk1cu+MYXy1egW9l9uZ/L
bp9Y8T4yrSCX92nbXmMOJYiU6I7WPrLKn6YRRx8nmcqxjq2qXklTeTOpT9lCLJBKhDM46zjJgtzs
95jjb6Kcqa5DLYOKZbqbspHmbLxN9ZSmiHqtaPG1kis7wo2uJEUKNAYbYhB6hepeIR11iH1qAoHF
qYvKIgdjGCnqvC8VF2jsQSjOsa2INdMlHLlvLKccWyVok5YnsaLa3ciucPL1JNuKsvIkY/GbCn9n
GB0LjWg53UTDZD4kA+busvMK9jmUlHahDR9a07cQgZn2tqpi7LI5BgLUPnbOg9XXb9IQYgzTbiIj
euhIkFUqh5NfuAFOcrSX/KDXoFGt9GQRec6xx5/DcY2pZDY2rp15vqf9cNUR5eZKxbhZJOKbtIGI
BfWn03UvpTM8sLW5xiUshvZaI4KriHNEdNnGSfp73ayP6Bi2sa6eEgNeZLTveMmMLLobjHZna5yI
TfseKOd1qhpfy67YW7Y4RHr4sjTF15yXVSmiJ8nWvoAOM9Wnor3ONFo+OI+qeTqEsbQjMt0PVfkZ
D9ZBlsdHZEgWE4/uO+k+X6w3J5T3jaEFNUSbkDjbru2ZNQ3XnEkgq+xNZlN4pi8SJuoPIZMSkGp+
r9qn2Vk8wrGu5z4+Lkl8R92apSxEknczVRy3R3kD4XqrFWTcLnZAxvkm1IUP3zDgBO/WzIWTiag6
t451QbOq61zbspASlZsGi6RqDb7s5JvGYM6s842s/zLUQ0XGICKcPXIGer/pLl+kYCXm4hz09U7f
Orr0BOhPt4WPLwT52eqnY7K2NX9UIEOr9TETrL0O8Uixrd8OwjothV8jT+pjaT+OAmGjtc3z5QC4
xJvm+VEny4KkpNARftGD4bZQ22E2Da3Ztc3XqC4DeZoONbde9KrfStk+xsNLRK0LRgkxEgZFS/JK
CkO0tj3g2lsHeC5YdqZRQIQsGnkVHRrL2oZ2u+9YEBoaETpYtj72nKQkIdE6KUp6MGFZqFq5TysC
+rI9psmDEysktTc7On5BaJX3mmY9LpysG4NAGiLcifX2DHZjxCyz2qG111N/xC6tlfmO9N4bU7CV
ZLFFZ0IwryJTb8dswiwWskbWwqQk0O3NrIfGmW6EUu5gLG9nbNVipvKhxF4/HHpn1/ekKWH3IhWV
ZtZ3efnVF5QAOFRga9g0o7FFOOynS+U6FpHOZIqgJYUPykraqDszrbdylvrylQ2jdiZaDJ6yRxcx
IHM72BjxcmgaDja6ICnYxPgsgV9S3GH4QTyUl3FdHjSJGchfkJ+QeeMV4qUdqRXbkQ/Y0jcSoMSm
fcvfslW1PiCi0DPT1JPG4irVX1pe9pAvPZFVttjRzrI0cJfUccLFh1rqFYknxdfQ9Dec2F01eplt
xSusndWaQSNGsrjEJtRCQPbSplDyTaWSgJxTkmmlvZ1YPnlbz+EQwuHNN0OHmmKYDwUZujJPrdeZ
N2gs6JmxUW1pI9mTS2CW17NBXeDAw3t308hEKBJRK0g86Adx+mhU0XbZaCkYUoyckin7de+HeIW6
Mkgzx1PIahgSYmWEyiGWCLlC9SXAwMi9v+O58Uu795ui5pmRQjRUL0XR3BKsNdPSkU9MNNR8CNdY
s23w2/eluucvBktCqngtsd2BuFKRFofYoo+pkEdFgHFFS7gTG4VdiIpcVjwciF7vlEcbM43DtQSL
nlSbtHGyTVMRWBm2HLmVXSKqLSCwbc+gWGoPJ5fbLOpGR3tKPnr4Y4aVzHhguaOuh8c8nO+V8rs9
KaBrvCHCIByCzk6Pg+Zwq44HeQ4r2j2O8pyj6jAmXvaz6GMgjMauKdkQVVRdCEiXk2IbT8LLCm0j
WxxA+Whoa90yHpG7614N9GBNzWUUBLIoV6OfbyFpX9YEQgjQag2tdNIPooVwLgO2n5r7vC3ZKoMV
bDPZiwuwAchvszq5yqLlLqnVQIWi0+tkxGTJo1IsO01V9p3JqUFML4tt3ozIZhPiaMSYrsNgK63x
Sjpb2wStr0yguryVZdiqhIpQ1eMwkPphlwSNYrnjbKOJgPw+s0fi85nVckWI687UFDiEmM1rvwdd
ryDyz/WMjRWwBqjw6wTKLvNKGQgjUJgtnQzgA8TIVayPjDzMrpaaGMZ53k6WBnJnO8zjQQ5/TXZ/
z+hkZ2Fv55CU6ImEYSjexcir2SfeYBnkxkm+L+zElwbzzpBeMKMdlCLdCdXat81y1WbJsaD1FvXM
9/rKh4ARPOBFkxKvJFWESsYCzTJec2Wzw9BUD+PEqSvLZCwvhHfP9ltuUTBOpxNF5GNN+h9RnW5B
7iEcWAT730Rsn7KeNGMq7VEY7onl3OWlvQ0T9Mmj7ufqXQyIjgo0IB6fZL3rWo6PoMOPnHFuAbTv
bbvYDd1bgfRIDBBlM+OOje4+oRw9DIkvQAQ7fbkLW6/LxTZkj5FZ9ZFcir2A027+SOvxJPPYItbC
UaALoaEUWvENh2wZQG9LyDTxUYSBhIOfRtfU9l/benxciIXtMPGV7Rj0OoFvbe3r9hI0uY6OeiBW
QvhKGqF8u5dmgrg40fd9GwwaGbZdte06sSYPBVo1ntKZc3s69vdtI5ptOzbi8O8/mkwWB1vOHgal
qreYDgmsdGL6jeuv/v3XOC4mCvn/6Y9//8HZf/L7r5nL5b//wlmVR/Rk//Pvv//43//ukz/+/YOA
MvEyzuaeAtlwdKJsPP7+1b//OPs9ESZ4xn7/cdNRdFDSZvH+/RmSuanS/fvv//HvOfsRnYw8GxPd
7uz3/7jc2V/1z5V+/+bv/ybJa3k/I1D897d+/+qfn6MO3lVRh4QmZ7Uz46taN56V0egDI5e6K7Vv
7loNr3ktsskVYfdrloZHdaRC/3Ez6VLnbMXuWCqFFdaF9c//0JfpclwDF6IrOxrm3laGTZRBlZKM
T1QGlzpnNuirFRCHlo7+2fvryBAzVJF3VRA2hY8C3zXlAWxV/iU1xq1VLs9JT89yadDzxRbmhtbm
JTetz0z8F3rvXB1jBflHDrdzpnYo2QdBEKzoM6uJw4GTE19dO9/lJr9K+/KhN3JXs5evuQyV9uMH
/bchUpNtHAsIg1S8LbJzJkKYRTskU0NvlGwEvze6QJWclc2mZBvbVCImDC+rsJlpubFrs1XhPZJO
mtn0UNYT8jCLh2Xp2FVxnC/09LYvdVxWJSraIksh8cef6DTWnumZtuiP+1Xks16nkEr0GxaPymrt
/So5D239E+3WhZ71KoNgVDgOZIHzQREtZp3DTakCY+6OpclZ6KTBzDeoun/88C9odLBdYgtUUDPr
1m+x+R+jvDCdhshbViE7a6jDw5DK9LuK3lHdRkf2eJ9oHS5eDhigiXYYGse5zmBhh9eQ5s2jqzhE
59dzVXrO/MQuOkLN+PFHu/AMHRUnORQSXUesf/YCN0m+zCoQZdxCLN1LyBkvdw2YkoZ+9/GVLgwI
R0UtiR4RhBeKmvev8JSXiyx4MYIpAYxAXrCrdvbj/+8aZ53lSJ0gcjkIJlKccTkVYSxm/seXWG/z
bFzzMRBkGDhnECGdTQEYvliiB6kMOkd+tqvk5yD0XSzP8icv/MUvhjb56lIyATmcPa6B5sgkm1yn
tJbnoUhfERWdVr4fIJH/00f691JnT83So6E2BPIHQZwyXFbS0Wz7sS6i//2UwCP79zrruP/jNZLG
WZusmo8k68adbGl3AJE/kzReHGUGDDgNho1jqGePrZ/NxnTgNwd05vw+VHd4M/8v3wyuPgcNg8Xk
c6aaFPZs06bnYxCZR0Fp9kJA7cr8g139J4KjC8sNom38QoAtDT7S2RwqD06ZM0Eg9Vryt5jUugUD
Nwm3UDoLy3yo2+JqcT4zbVwceBZyZg2divKXrFlpwtxkPJQwiMRDvdDwW81ZWu6nw/CJN+nSpbBk
adBBeJ7WSpH9c0DMuQqEJzMZeP9F3Xk0142l2favdPQcGfBm0D24uN6QvJcUjSYIkRQP3IH3v74X
mFlVElOVrKo3ehFVGZFKSSCAg2O+b++1J+/KUzgtCg2FI3SnOLc/0fj8QrzlzQo+oIsO4B/n43fb
N6nl5Wq26dN72WqHBaESziRuEvGJvOlXE4SJzswxrdkL+yehmlbltrC6WZ8nj9mgvIA9Pkon+sRf
9avL4G4CfovLlXf1YWxQL5euoDi/MRzoivngl5XwbaP6zL7wqzHIHKThSmTzhan253dUZiQCZRnX
qevZgkONiWvZwe0M0McZAiIsPQg1WgfU0ey6pCZif+fs1pnGhgjjrVtiWNecQ291Szgon3yK7/6F
j7OxZzrIQVFDAv39MKVMdTO5QcpgbSkvkmppi2KlQNZ0CmutUL9BsAji0UJjYlP0BqNWPyU0ipXY
okOLlIQgrcZdmKVcTLq3SfJiidBw38bmYjDEPuPApzjJtqJxPJe9XLNY//Vq8md3CFbEH2/gw8aW
zG3LrWe8leiwqrCxpXulb0z9dTAwChmUm0zSqPXqk2V/fi5/em4W/k/VwGOLrPPnt6rosrXzki+P
2KOFO1F3Aa+h0HYc8jcHdfZf3+Wvxir7p79f7cMCI4nhTYuYq5mtzqeNnbZ1Fjz/v77Kr+/JoMDH
JhkD9IeRmoVJU7uk+WwGayQiy/Vh6G+EeYTr4Oe288nQ+9XcBZDj71f7MJ906ELiIudqlvU20vBz
jHFjKfeh/sld/frZ4eDRZ+somJmf31TQUdmWBaUFVxlXSnZWSdIgK+g/upt/XOXDd0SWnVo7tp6h
PXvCAUlodgdo01pp5v/j7XwY75DYo240uFA3xx/Jl1R/skr9k/H2y5GAwc3giK3i7fxwVmLRdjvm
+HlDU2+U/s2Aq58rdIm0AR2R98mE/8uR8I+rfWQxYR6J2rrnasKsV4PwkP7AXnV1Rrn7yWv69Y2x
H8DVg4T042CwS7UwVHtkujOe2hDGxkN4P39L0v3MuvjLYTfvPP640ocBAR3TVTt6fZvR0ZdRv3fz
dolo75P7+eWjAyDKfppFGQDLz4O7zowoyFpGQ5Of5/UFFsrKKO/DWv5HFzKxWGj8408uaGGOTmY7
rP6p6Ml8cynp0KIL2U3JT44gf35FsJ0JW2ZTg8L3TxWROuZAB90h2wSKs56Z3DVs8QarJCFFTvZv
bxC5GPQxlenuHZD58/Pr9CLUWp2Jdb4Yqon7Li02oRZezWHX0jjq9SEDWPzX8+yfhwYXpehjq6ql
g7L4MCMlk5diiMJ/myfTSnUeoPVeybr/5Bv+RcmHy1isTrbKHpij1s/35mnoAB3JK3MWg9WsZI7M
BgB19FU90vUPvN3AFiOh00AA5ie6+1/eIWUCQBGqytjUf750CVPMEiWfWaPMeFC887j1ZD+s/oMH
aXMRzJkuRo4PcyEhN4oQtOE3IkBjQ/Njoh+gQFf+68v88klaoEg8g8IRBNUPTzJJ9MALupTFXm/Q
c9DwUbC4T5e8OmXGRu3C5UTdzHlTH/Ly379FDecMUxWWHdy5Hy4d63mahPEo2QyDFs+VI28asHH2
yRT8rpz/eT+DjpzmqGmxJuN3nN/oD0dLdTKVOkpcuSmFVJHLmH7aFbTvCBVRVLrRmJ9O5jQVWxwc
HVgiKmJmVIcoG5AI67GO6hMfeRNNL5GBRz9xrw2veUhrnkttfmZh+vOsxw/LztNDaAml8aOFSWRd
GjWeKTdtrF/Ms2kVS0q3NzrJ8X/95uen+/GpILLX6emas2Xnw/RKjy81UseQIKkRcrsWNxwp1icr
+p8PCJpFug3/N0EtsJ38+dE3boygv5nkRvdGvtKHsSSsSX6VKtrFsVzpNPQzM3v+6zub/9IPd/bT
RT/cGeUWhGXILTiDA8yHfWBYPVpB2vccQ7ySLNC8fvrrS/5iYsdTyLfKeIbf/5GYgrpL1Tu745JF
5RMXsgmsiYQm2mwRDdip/mz+m7erH29RN1lHbPgsVE0+bGdHrw77SpVy009yUWvOGqUBGaQCwGO5
wrTqO+QzjOO2HR1A05+d+351tz9e/cMU2NpFMlF3hJJu9H4RocjuhlVE814grE+k/fs88Uc0zc3v
9/UhKefDv/7vvxSJ86+l65Caw//+PwjOsfhkCRj6J8E5fl4TpXOJXr79GJ4z/5m/hefov1mUUpFV
Y/TWHew0/wjPcX4DxGVbVHCot/6YnaP9BqgU3jIu4/m79fgzf2TnWKTqsGmGBzzDkRwWpL/9aD+9
wV9H57wbzH8cwNRZKFtZgKjgLFML+bCFVOTUqunoJWulzr2jkqz5eOaEQPtoIPm30SCvKDj2C2Iy
w2NkEBJRV/ZdqNQIUcb+FAzC3OlOeaMrIJqNqGVmmRAMuYVLR/48WARj0fPbZMjtD5nqXtMPUB6d
1x8e+B939SMAVEOd++FDJKodcg+3wVPm8XwEOHBOTuuwbPRV0asrKxCJryICXkI6D7ZDr99kOhgh
ITRCSQP31BTSXJWgAFbAMR5jtbM2TVct0gIFD/z3PUJbmFsDedI1jnZf19O3RFdoBwf2wqbV6keU
BJZ4vQ8ewYFKTEicmjmraRTdSYbTMc7rZGvY1kEVMOglO1l2EYuYHdl11BKUXHaIDpwKa3Obuj4q
cvLbmjbZuIjkkZo9R0n1VlrNS4iPBs6UeAWF89hCDV6FPRqAfEiKyxiO126qnR1DKNfIj6DiuPmz
CajoEW7cF+vRAzn5TZmUbTRblWIBuU7o+Kd1s0dn4pZHKiV+ZT8biW3gmEdreSrZm6yJbEQjqU2C
GIrkS1Qa93mIbDyMkZa0U7wm1/EwBl6FjCrXFiQy+16CQMpRsIqxuiRmD6qwdzZeFG3yzEq2ZTnd
DTaYdzMj9MDtum2CVsuuPawTAp2IV8MqY+NPZ19OC3S20bqLZeIbbfjQuFO0JO0eH/pgf6tU1Oy5
HiKeTF5MpXO2Lvop6kD8OCend7VV2TcPOCJ9UsaSC3vrhgU8QPYR6dYBT8/kO4pg20CQ4GBh9qDX
7Q/eWC1FTAxkP3m7vECl6io4YXTk8aj3i2tratHdjj2RoWG19Kr2WAfJl9qRR/bWgaN3R7tXVNQt
DzSiW54vyENVmibqPCPGJIBOr5NwPXrQiYuUdsSiMMN45WnluA6MEOmzxi2QjkeIPCjAIKDi1TXG
OZjyp6RBkWgVbnqyY3OrJNkNhwnPNxS8iS6SYXI4yqUm23YXSeRQosfuFXaq3Ftk0S28DBFyEO3r
2JyOoNwhJGqyu47oRuOnwVGVFtFNPZASriQVK0fRbPLOKJ/sRl0D6I6JPqRlaYSdQQokWIVEZmt2
aDFDOf/e6/JLQj34vnmzwhB9nXFj5Jo/BsCiWiniNQoYRtuo5isnSwklcaNA7jVNEnsblh3HkrzL
9m0784d1slp6j+QawrAXVjN4k1+lfb0yKust0oLwUKraxnI0+J69uxy1/QjQ71QXRn1VVYJoxHqF
T+Wa/l9CNp5xzKfoifX6VGr2fQT4Dt/bV1uHn674cScRmxl3hLecRnsuCe367lBNYeS3FqLfEAEw
3o9y0QyYAYbRWzttdR9k5rfCVL/URfbKNnrOmjjXcbeNGu1R14ubuq2/iAYOJA3wDHLHjq6t5sdq
bW+NlAs7PO0q7L/0Zb/t24nPwOt6SDbuarRnAf6ySyvGgHdWU14SnI2yxV9pJs2Jdfw8REnpsxxs
HD3aNfl4bEjG9iMzP6ieTJmp9Aeq9xbgzfpST+3oa1n24sCMJUi0K7P7SirnfvhKmwWug2WsvQRy
sIP6LQv81qDim3IAohQXO76m5ZccaaszaVtT8BUOGXa2HA2KOraWr3Le8wP5KHAAI3x0X4T8GhY9
4cYF1iv9iVLBAstRT/iJirsS9sHkOQROEl+tV3ij23I7pNpBljENcPNr1xfXsoIqUhfNKqjizexU
mgKg63USN1vHru8GxUHz68M+2uStmvs28w+i1v6Yoa4vmDHWeVo8z/KKUK8gsI7Ocz8QKMjy5GMB
I5fNNZ/Vqv/qOPZLLuODU2EoqnMd1pWdIImyKkIlVB29uHVD9uMVhqtinZdOgUmwfipVR3IYkuiO
wgk2GrMQnn7jIJKu3FY12n073kxmIe70Orso0vVWE4YX/31l1Czd2GFwxOvv2sk6xksEOoIEFZMk
xDQilqnD67QgMWfYhqAF+W3kS4lEEeu8SA953kxcse9uaTK7TEG1d4Q+QqbNELKmitAvRgJ7Ouks
orx10G0VcidC2pwK8ouvCKMeG0WrbnOMCJiSmEgqZXpN4pHZFJ/ZbTQE9kbNemU7OWZ+1pNegS8e
wB2vhUAPoO1lnCbnRE93oi6Gnaumcu1wNxQ7w+tsIrFvHPgcC0IfSfEFGdjcFa52w8dkHBHc7SZr
NG6kCLeyLLRz4bYE0TOzY3/sjL2oLGWWMxoPDrhJqP/R3kAeNVt0j2GgNPguXcKA2J2QvUT4qBUB
+O9gbi/rpOivzaJpOQOSuCGqOPWVSY6ntiuMZWSSWN5Rwlxh3BuvLZALa8Zwd0rRWaN7xx2jtdTi
UFjGCw3P70Ukgtmp0Ag1QCVOo0btLkWqTnupkvMsHGhZEwnZe0i3V8SRV5dMqyjypsodXLfd1AfT
/RhMCNkQ0V0NJulDtShh+KQ3Ct7Zm6g3iEXCa7/V0MjSVo+umy4XNzG2bieQ2sXRmGWHflJWQfw6
ubl6jqZSv6gmm4EqXg1KGCxNgLrXshwnv6TmsurLMMTQEl10EYUrQ436pVNp1RlZOdLujLgfR57N
dDIP2ZQUjCs3v5aTrHzOTZuuMqt7tRBLheAtsygRSJtus6v6ECdxENuzzw/Zc31OkV1CMT9U5Zes
6KOdLPm8KQiyAES1u2qGfp0nbsDqmgQURpIVau87pcesWRVXDFR3paS0PwMoclMO81btksmPG1x6
jYu/peiOTahgKWvggKnzGbR1QzxywW01Zttw8raxjKuFRC21cK7ssj7aQl0pdrINW4O/DBHyaEZy
6bonzY1mZTLbjjF/QrWx7vF3eSW6aqsdN9xTuygMb2cR6cE7I8NLWDfWEO9Kp15UXo6AW+8GTKFp
xfrrPNd6e4yL6SR07dkt2E16xWuWlZznOnSxSZnvtQF9fmw160xN2V11Km4SHfdH2L42Jj3nDsf4
MnCxt4dKRDUDA7Nvl9AE2OfAmol9u9FPjZnet6RXTUF8qyUZHiSdrUjb9BguTM7IwWQiP3ZWIhKr
VquuNFJfq3JAKdRhOi+NNzMhz6pwHDBdcP8Zo3dl2LF1dPtlNXR3TRRvzYn4pGogkIe8M9S9Gzeu
UWZaWGAVaqsJWMaFqrhb0XiXxoxuZRHrGJYj/KUKNpne2Ouhu1PMTMImVF+Drn5N6A2QP0e2kJnF
J0KuvxV2oWDbbMgWgGV7KOuvk0HQVnw9ZN9l0J6rFhE62vgv2NmPbpxsc1GRVinGdWuR0z3Y8YuD
TgdDHcJ3HBJtPmr+0FSrtsjvUzOQC6nGD4SanTViqauxfICBJ7FKWXttFN+cS6nlULEiG69AE3zL
uuF2IIWrrO71ghwEKizc6HDHcecac8o1X20TCTTW5smq25u4ZwlMRNz40UTcmh0xQYitlyg1Infc
2sPQ6YuueMAKHa3C3CCUKojPRXzdqeX95HibNuXHzUoNGHakawsU3VtNwQgRkd0HR5I+TS6YV9Jm
wymRrVfCZjmJ1XNRU+HOQnlP4439QQdSqm/Gi430Iqa2sOu8dVlZa0upSBzSpr1h1nt2eNGS4jbU
hYCfBGWKsS88b2U5yVsQ1Kav08qGKqj7mEz6Cl/YJL/lSqQuMkCNUTYWOyZATbfXwzycTJdfwF70
MpYpbX1BSoLm3hnjMN1ECau+VDicVF08+WqZnNg5srS1mrIe6qNK1+vcd0LF2uCSXBIExqHpWKID
WbkPjdEJctvjaGnmxnbq5Upzitz3Mq88JqranrU8PZHLtxiDwnxMRW7vRhC/y7ZujcdEmTZSZg8o
n4pTn3XNTWEZDznAnjx4SBNNnFCCkWkw/2vQB9qKiKa1I8NdiNHLbzI4xb4c2uXomMOV9LCiWGVw
DnBP7z3ZRNjRFe/sTWjX2yQbNyq9uzXVpHJZcQY4g8DiH2yHOftH1qbXx++2HSD3HsVROHp7Unrz
amTOdse+vK2672mL5cPT6MmG7U3viPqWWL3szrugEXslbiW5GhNP+eK45Z3u5LDXE/dBlCTm4ZDh
HzL+nqUZgPg+ii8CoiSvNje3lmzjy/uvdaGxdNOJGDSa3JFpxmsjatSlF5hbLzaKKxrvTCgoxY10
2naj92DnVrMVwYSDLHeviV04d6b3Ukt0Nhj8n4pMZYmc7I2Y8IFiT1Wf7MTVFrRL2yudLW819nT+
QmK2YL9yQI2yY2HXne8MWrorp65fGjXE+eox70v71FcY6vReeSiTltCgruCwYWAnAb5kq0dMCMNa
65xiiadV8993R1CImYhlYh4SPWZ1tgiiNlOaPRjLsqC+KAwjBAB84knjGLfseG27jzam5hiMUT+T
ZrerQVquCMy8i4tVLpOILC555aTNQJo5rHU4+sGyHON++f5Hs6zICJp/08m0Yx275LWMNqqjGDtV
z07QYdv1+24tMttux0t3Av2F7y5aTEVqr+s27AjCzk4ubr0xyUAR6yCptWQ4M3eSJYPJbz2mJt4k
ZyJsME4ceWdE94kYNl0Wy1OQaWwe4SP5AS7117LInIVSgwKpzJCM9k5bZIwegsvPPAx3qdSUMoxw
SNaJPWLyB1y16RQbCkrvWgtDaMZVZarXqqZfe3MJphnyOe2ywnLoiJMGzCBAmJDom9pUbCzsRbZt
yXjhYGs4KzvF19/F2iO9MX5HplczKsDbuBA/8B/I56yoXvPSgmbGpzifV6XjglnpvOmq4SkOBRSG
OhLXsywS/4PkKvG6NcxpP7YCuP54kwrvptO77hCYwbCeSt4s2XDvr74fM7norGJcumX1mk1RsZYh
3s0h0eQyakgc1AJSXSNmgAmR+LptZg9Pwb3//h4NNgNycJIDquIQsX7rR1j4cTJNUCkUYp1cnMKi
cm7ef5loalIlJ+VMULsJr5Xx5XqI57QOinocFMMySq1+U4yYerQKyrzUfSt24rVtZG8kPqZ+Ntm1
LwbCoAI5XOlT6oFcLF9q7PVLVbmrrDuLHbgvSo9jSQq2whBl+PuYq03XwgnmLGBeB0Q4NPgcFTdd
Fa07rOxiarZ9CoOGrQK1p3IIb/sqYmEdqUvJsLsnwoItQpk+mlBnLmpqLaPYDJZZEjWHeDSx82ml
c+rKcR8qU0m7uYHTMnXBjTMfDQaZvVCOBOCBtmKDk6RTg/raQ44L3dic5ve1c7qc4ISUIzXgv/si
D519r6Xbjk067D99n0EJeBzTals3lnY3ennva/jm8t7CpyZhzmutalw575+mQyKNDCFoyCo2d+9T
ggx14kkCjDpNk97a8q0MPPf4/pEj3TxWhkyOMYUxi0bATWl6D0VF2Uwp2lvC9vAPWfBCqkFClunD
7jRMxGVEBiEJntlARIk1e6co2ff3n98KtPqsRNZKysd84MwTOVG70Mz21gk95djO345ERQuEg2kp
HzzTH4KQn9OqfCXXODorg3LAAkbqZJVoi8iboAn2yr7KrVWuG+opNtR1pDTxcbBvRbl0O8PYVa1L
RGo1GZSBeIi0U57TetgnA3mBulV510zhuJvj1jzkym2CNXXlqHW3L3EWdo5Zb3s35bRdnA0sdwc1
GF+bxlSPhVhx8CBGMk1cwMN5sWmIyPX1WlyaUo021mTfko4st8M88brTUiqptgP/8PL+7BlnD/Wo
G+d0KufTGeh+kFY3etlz+ASqEIAFSIchInV7vBKe9gb2J8fozh2gATe2qpIRI+LUzq7ENEMgXn5K
lXSjsok+G9O0yjLY2Sy0K12jwWylU3MVDMkddDJJ8tLYYuku4lVU0pdoZ9KPaAQRuQMm/kqf/C4F
hxI33g0HaE4iZHpiksNNzLxthvnBdUOOa1YDeSQQph957aw4mH0Dwgkueq0uyPIiQofwg2Usg13i
shdt+lK+FOZuFpeHQXz01EpbEBxQU45hhjdK7KZWTJGsTJ+R7BbXoLhh1AlsF0M/HsqiCSn+Gh1J
phYVvnmWYINVPCWdScy6RUSYHXnYsN7SylCPiSUey7QhFkVE8aHoSNF1xjz3VWKG/DAlWizr+9zv
m4QsqMH4ZgRpfS2wmzeVLo7GqG5Jnq3OOslyhTLcvM/raeOsKjWdNiwyBYi1qMPO1Tf++wt9/2IU
9tVxn1zUKvA2YxenG0ONvxgq9UnoMMj74ONrrEPLYv7IrNY7Cs9M8OyxIaXuau6maLi2kppx0LXn
bLYflDF+KS9jHQxsa6mFSkYJLHE2fQBowACrsJOZIBg4MipkQGG7slK7WthhVJNRZ63CRg0LipcG
J99IRWjvxiB15mEk227O5R5G0MnZlhohEKM4oyWgyWcX5+BKS1tsi0lfPOjOPlBH7H9NHd/2z4YJ
X6PNnPAuML5pDVyUIdZq+GDmk9MXBNOzkC6GcNwG1LuY2BngBD4wf0EG33SieE6mTju58/a4SynF
etRf5vlInxxCbjj7//5ElbanLzAbs963FAAkelyVrgeJFK1dMZCs9X4jbpqGGz7Oa80GFh82A/VU
T69WrExiSbqMtidViMILTYNDqVB4i3Db3JaMf4ZfXuwh6GQ7hSeJe6nKrxolLdeESZtU6pTdgJ/6
IJ0U119a2ehpe46HgaW/WZkcTmXm9qccK9t6kl0LXdRst4loDeDxxiaFSHqtMFdclKI6JZQaIeb3
x0rMJ3yO935cqfqWYcT7ieqHIKmHO28XzHOWMLWbEkpJ6AZXocNkQkHmOtIdZz+K6QKoYv2+eRkg
K3FQbw/U/I2lWoQdAcJjdWZK2AVCb2/gX4nCUO8pmQEka/mCrLQPFilOuJek/z5VBDFFZaHegO0B
lOYp90lBLqNPiG1+CUeMthoU/22qFl/FjBFQugEcEZbpDsbhopbTtH9f8PGzbWItCk/Rs4FD72qq
XbY6jpIuFCSh+0ylOuO1RYwrXcnWKaX4vWewMwDkip0lgNo+qH5gkaEZBtT/bW1M11rkzb7cPrsC
npNopXYEePGaYorAokNibRQCD21qfpZ53TAIcto4YbpO8cCnVU2+fVXZPlFM+ZIkl/sKakWinPJI
K86NUtxJULQwY3pilUfCxotE4yK9BWugaAhiqVmsqdeFh8yMqtmmf/2+8SRwvj7QQGEnADOus5Wv
dZNd5dSUQXMwzLNQeEdv3jwqZlztiE2kA6AU97E70XSB1LuLknirDGP5Eqcs67jBjtT4gy95IYm1
CeVFyTm8GUjsRiMJHim+U9EH6GF0lX2l1P05oyYlKe8fpml4CXtP2UWzc9+GpHDNrMp+Q4B6CUvN
OrDuVotykuG2tsw5JsCedpHZOOe4SCgmIgzvjIfOqxpQBMmr6GnP1Ngc/fcthuYJ44tVcjEKADfv
NdRGyXZeBLhF6TOP87HmgDcrlk4CAgxpTrdyguwivf6okJy1lu1wrWG8t4JSPLxPzU1ZUDMxhDwi
9JsJTfVstlqVulOfFL2AU4SRu+qG6NoszeFmGKCcYXJACxE7C91IzRP9hI66eKwu41HLMc3H+/ef
rLCEee/19a3oxY2gqHmIYvz/brIyW/z/71ulxMM/a3ri1KzNeayYX+m9HYd6IrQHdpsGqeCQeDRD
JqcobmSX7FPbkDd9Qt+rCQmxLs10g0lhuGki2Ly1RedFlqVFzIwasZAWG8rKJzk1r4k9zaJcjkJ9
DiBNAZKfSZr/ecTRtc4OnPSMdaowLgkyQ1zWJos+OLRJRViPSXXf6tWJLuCoLEwNcuKUhsXW7e9t
FXTLAsnOKm/rfN2nHv40h4B30L1iBP+mVcf3zbtDo3s9uIS39wJR7Tgt9UAeqjo0OBXWb7AK9W1r
OpfIrMpdCZpgaUZWh5sIgHpQBQdHV1d91LprjaIgGZf1l1qhnMH0QRt0/tYULQ+XdCkDyg222Lzv
4WniqVRQinY6jnYDwiQOCWJT0pXdada9wXl5Ocim2rbWV6o51pd87k1UCXU1SFvlruMwtEkBEu5c
NnutK4adJ3FAmmppggLiI6iT7pbTvrHTyv5sEo6ppF7x1Fsc4zus6n2JrzgCkbdirQ+3ROUUhIg8
vm9xw4aCbDdeGUVX+rlu8bnMbyfvifnLfIYNstbPtH1/ElJhNSEdD1EASh6Mhh/9YJNAR5Z0JMpr
M4560IabiraBZUfn0B6t5fteVBjedYIBAiM3XKlsXpC7eRPz/jOq8zFNVyqxGehfUY009vZ0GItG
XkAj/y6S+bdkI7/WeqCoeMnhsUcibP73n4pG5gv9/behR/njwstvzbef/gXqYdSMZ2xv4+V73abN
33QR8+/8V//jf31//1vuxuL7//z3S95mzfy3iSjPflR3zMaUf64IWaX/dfst7b695tXHP/Q3SYjz
m40nREM2aRL5oLlIp/rvdfM//6146m8AfhEykFYwy0V/FIWYv8257/wHzUAx/Z7L+IcoRDN+mxcJ
cOrvaQfIH/528/+CKIRsVuQlxY+yEMvUPQaZyV+qWrhp5//+g1TPMadhNCbbWsddcEeV+jkPKQzW
D0QUXNGKivzRorKIFuOqGYJdF5hXsiNBKIgczVcpOJPkNFczQEaUkGHVwVhBj/Q20Dz8NMTz2ipl
TU5z0SzSUKwzG3WsU8FzCfuk9dOK6kU1seDA1tn3tqOs4kinOQJAnOlhYcfDIkmtVz4S4kQ95wry
VuRT3r9T3OAps18noJsc42qQdp1zN98CjemXGR0Xcb6WIvK7PNm7WslvoIqOA9ehbQbQacqMNxK9
wPu1NIPe/5teii9D7+yIVjcWeeBElPITqta9BxavXThtHy/T2F7JeupIHxo8X2T8TXGhLbucbVbq
3bkDUTaxQaeyqfgZ+3av28m3+ccaGjaKCXlE0+TepR15ZbaOICEcd6Ruc6BKnmMNtKajFlAGRPFK
4/grlUXPn1pKHpqgM5nUIEFFv4pDADtQlZ5D8DJioqBde1q9UKpR+KX8akN+WVRO+CzZgywIe77m
GHAnefiVWjNzWdMLkbXHAp4boS8wPxqzuisL8WD3MlpUKVFLmYy/AhV8e/+V0otelPypnMsouaE+
lowVKbqLmPT9WIINbqW5q9hV0K5Kr8YuAxscXlkt7Al4n6bfxMRIVE0D09AeWaMQHoXqo6SbvTW9
S25lV4ODuSZsaeDM5MkauG/p2eQpVcHrGChHUWfJSlUpduQvDOBpUUnzDpPMoybLnZ7KZhHH/Rd2
Ya5fxU+lWw2+JI+YEK/+2WGX1YNzXPQuEC1dBiQaYYoaveEiUnhH60ZPqyuXZ7egmbWLxq1WugCK
jH5nKPqwS4J0l9HKOgROjj6noLael4R7jqyzVzClIjC2Jl3Qgx5VSJ9pwfqRIi69aS16a0L/mNd7
b2RNU+viOZ3HfWJTze4j013nZNFQ174AtnFge4Gt8QhfmTgQ04VGWRHWACNNQXc6Ed5Os8Q6ios3
NdbKBfwhoqEd8wnm1EgIqvaUatocGM9OPE6xo7B8mTd5bdyqY7arsHks2JHHEJa0G0tl8zHS/+N9
aH5beUcoO7Yf0qBYlMgdsAaerRrVqOQT9e3+AUn4w9CAtxnUhF3fa6xwvAyVlZdtdTV81TUzW+bm
tONY9zRw1lgYbbCLbFBoSiJ3mhlckFa8cPpZdwUJuEbk+ZkT8MZlsQv4gPSpWsGJ0ZdqGue7oiHv
KOxPTvBEv/qM0i68tbV+RAJCn8zuRXHkvVe0a6hM0bw2Gf0DRE4v2ndTKQ/0m3dRlJv7IOAkUVl0
UGRAUzZLE192w13GTDQU6qNG3MsWb0DmB5187aOevNQ6dw8t7GT23+JL31iLqg3NpTQdse3mElgA
/c6wsonGdVdv3wNQDSuBDjUliEnyp6YbIeAAKhsovO4leymEB8hbeCEW567bTC1gDjvWoRDGsC67
W5scsKXa9Q91Enx1jE3RxteRkdIPVJh0mzybi8z5U5acvHj4OlrpkzcKsSwFMJwBIs80rnsgZst+
oCcd2tnC7YM7Gg1rKM2Y7dYgD6vF+MUoiSdLTdRmIu+WJFDYKw7w2tprQ1/tih1u/nABdw00aTlg
wogIXvUKkCxudcGVSjuwA9mjhIbFn6Pab3A46JXJXbkBLUVzKM8ZWRjLhuOtqctXtUOznWnlXeOm
s0E2YiijAjCD7AsdAwqLbnN2oxuhWg3QGSyBuSG7XSu+s23JFkG6Nsd01VnGVa0TQi91802pp5qI
DeByfRshMJ52RW2Aw5FcHViY0Br4W052b4d6cLQj0C4wfJ7qzOJkZWXLwhrgRBdtumxybUaJ/R9z
57HluLKd6XfRHFowATfQhAQJemYyfU1iZZaB9x5P3x941Kpzq69a3RMtTVg0SBQJExH737+JHksz
zDwrhD9Qun23gwNQYH+VhQ/RBBtfnSCOgMVwcTJDbZWfRYa5+Cdw7FrRE2Wlu+AHpUO+RuhGDAsu
ZQTRo16Xco0GqygbX21VBIcB8Ekrlu30DmDE0h5CMyKKXu8EiFDwULsKmKFxGCq8mGbL+WX3gF0i
dXLIiRBpQqcvfZaydNGuk5ieqir/bkEr0vVqpbTQ5x18DYm5kJskWiw02/kiZof6xy2ay+zQttXc
5Ao8OdF0F90WI9dTAGfAi0tShcoJy54BH2Jwa90tDunwo9Rv7aAALofJYu4V7ynYp6eicd/jEbKD
nfWh38HGSbpIv83TICFZVTB1Jqu4JbQHQQ8cPKBgu6TtZVKHF0urglWY0kWEnEEeN/wNqwXXT81m
32P0/Eoe3cYx1zYT2sqpqycREUUYqTa2izZ6GTyyv6H8zne1Wv+qg7LYW0zqZgbG2Myw3LvO3ei9
G+4qZ4z9xNkA5Of4slUfddwcXfodUn0yS2WrEK9zGMS4a5SF09U5fm8yUVpWdHqurejSFMnDlMVn
NQqclZWFHzj5VptZx85i0LRDF0b7plQe9Qg3fsX6Uaptsr4vEjC4V8YZ2hK0iU0htWTlkr62ip77
jYgL0xMVYbM5pvqtOmQQ/pmLRnLk6Gj1UoMkV13VpvAmxRPhw5Q7VzCEi0nnct1Dg9nI0cAWC9Ss
cc1Ty43sjV2wRxN4WnBwSDLhtyQcwFormJSRu3MxDEI7u5mKEM/EEIWVDvsCXhUIayG+jyjj/HQV
q+UFouJNt6qS6djCtzRu9wUmkUWB13u97bJG2UYRBtkS92M6v8fA6t8SQcZIrbnvc20AqN7qpmIS
HiMPV8hzDnFuFQzNgADfdV/MZGFmMRU7Y+NRQ25aekQV9ehaw72onmGemOE6NIp2X0q8qpUgDLe2
older9N8sGlneUWAOsTJPvR2BLVtYV7SLYDvS/bIbuqqBGkpEj9IpFjR2L9ydWc1YUuCY1M9DJYk
qZlloxfR7vdouOOHvvQoafnQIHtxlGE8Zirja1uchzgc9pq92NwaW71zfsQxpwl2Bjyqy1hOz0Eu
3DWNjGPUq7/UiIKWkQk/+FgeZB6a12zULl0877nRbl0pf8VF/6Zkxcc8wj+Lzds4DFBI+tzGPFH/
MZvaTmFx5kns9iOz/gld8jh2dbPtcBVG5ClIfcJVMGAZ23dagW1GDHdWTDedYDIPp85VxOQEhvjl
Oj0juxGBcYh+k7TVsbCjtyFdTJQal0G9dG51ka7Hmt+P0ZWglRUoxjeRpt9r9bl2+53Uhx+aw3Ld
kQUI8AA8oGpP9mQ+YCH1HGfC73ULFmPEOQhTmBuBlu0G8RJg0r82MixYNaBrYEh9PcSQYrG254Ko
jc0Ep6Fs53MS6D/d5LUvjsVoeyXGRbRguPITAW9HsEOq2HW8kGiCrIClp2MwrDSI2KzqNUvxcWNr
BILOW3ctu+jDVvICWx3naR7jL4Eb+SDtnZte8K692q4W7cNvplVfYEZfu8y+9MgL97GTvNROintm
sQIzQcARdGJHNEKKMvmXLdtbrbY7fFWrVdFId9VUYYbjn3q2O6u/UHZj3spUfdDaCn9urT9pIUBt
MFcnPe0SIjqsTy0NszMn08PV9rHPhhpYGzNE1Vyaglb57j7kdi0PgQP3z8zHiV0oNEWa17IJrfNo
4C4mrULFdfOjCRrpGaJXGMdxUVP6+miF3WNv61sFPhsRDDa5xw0rrDKy93SOnqWgCkDY5a4b6g63
YVXFPRaTrHke5LDt02nXudkxm6jnuNHitRjgWGS+vdQKOlyEtWNM30WAmbtkiDFDqizQE9bsgfql
BSGnLeNmIKSDpQaof2I7FlMj3sbSXCK9lX6dKcZzJQmHdyCIyAAkNmszd8NNA0qDpFQU7UVI8kUw
TVplMR0YsSz+uOAbT7Q28+Bgb+uhpUlaCmUTWQc1DQGIuuSrkDAngeWvYQMhuhKYRCugM0KQy1mT
XMlhYnTlh8canusiZOmk4mWTuFila8Q4AjC5R1apP51Lw3JICcQSu/o5hq/3bbOR7e5Hoq9aLKBz
mn/RF3SJj6EYjpi6fwUBZZ1VMoXTmEKFhmXT8jd9ikn1sm1mmTA1J/i5VkUPPkjGi4pZauSS7VgN
5vcyv6X4xjzWmjyYiWGQvLhunT5czwrpSVqrTKxewMssLfkyoSWs86nvNmHfaNt2ENNxoYmFS0kA
CtreOnbfqxOdSFUkWP4pD+kosk1awuFRunOdJfq6aZKUkze/iNxxHodMnDKXk6BCAMha5VMocMMX
XzDdbI0XwgdWLoQuNUkhVubthnhadtXmmtexslUD5Tv1AjTpKf2615twKvfzUlS5+q//OO5YkL8O
IYHGrYZ1eauqe1twzfRd3W5qXLkBHcOnktiLEnv8QzNVpzLPE+pQuPYdpBDzEEE53sddcSOGd5ic
+gw5OMxb92Sm9dkYKN3jPKPckdJai0mHTmPrNGa5TyZolVuiKyzPJF0TgrkxXQqy0FahayX+bAUB
FBnP1saWuyR4tyZVHmzrZM4Sakcx9WsLZ046puEKv1zgaQ5OMD3SiuzgxeRUX4awlu5St4LGswlT
7H8a6B51eEuBLIimeSYr6FzozY8h/qG1g7UpF+ik1/WrOdjfioxLhuKtoZtxClssNYGj1szb/bpU
uXQaeGP4A6r06SxiR+ZgGyst8SOYmoH97bOAW305zo7akdBQYU3RcC68kF7sKUgEW9qbwgnJ7IHP
JbkrglB5Tqk+gF0ucw7yIAaUcXXAd8IMigecpHW8r9fta959Sg0behc+kykzdQmoM5ir5LPZLTP3
MkLEGq903V1BZ9xyzLrVAlrEEc0EEAM5nu+3AyZs8Fea9MvGgksniWIVVfE+ArVedWPJl5r4GSyB
jEwlQo/ftRxrh22z0Pqu9GI11BWmHyPoiQPrhxyk8Hs4FvtuMe61Nf1NjbvGGwSErBlru5CIpizf
p1P8lrJwWS7O5bqE40PlFLQPUA/zIN8uA6ISz5eACDYyZOYtLi3EAFAFmgHYkUn3G486k05Xe1Yy
7jFVTb5UFjh/fR366ZQhy6gEvFP2ymbJgy8YYQEsaHjjPeSlLf6hnUmYrk0VBuGCs7oMCPW8VmBw
ZzXZHX3HkE3Sxte9nRU0JClU1Nw55htF6MwoBhkLy+mdxAf7fmwUg6FOF+8VmcDre8P+fjrE8p3z
6JmYpM/K4WstJ4KMsGdtUEj6CzZVobnrQkuNVU8KX2vb73fILM7Y3f34TgtiNg8C4Eok26ztLqM5
3uI0gOqdHURCYlD85lbJpzHXj2k0ph5Wg/MudTAxL1zMys0BcsYgIL63DqsVNaE9oypNv5mV6WSP
XMTWWM/bxlWes4lrbRkg7wP3GFQsyfrvlg0YVI8IfPrtcvrvU8BooQF2AxOIfhG92JwVx2keWI7u
BNbuEAaJDlHkkBxEQ2FUQBTA7CmpvETkwY7hvGFeBpdcbpMxlFuzQHwF4WoZWT26DRVD7QrtVANb
1n1WZf9Zls1LsjAB/gYA/xOFmrFIMf8RUDUQiGLVsAjygXD/kGpatd2UgRQY3giumolshy470t7C
nXiDDHlt5e33iAtOjPYljLm77qBhWsrn5ZspOfKhJHhfBoHl3Ao3/eG0RJ8exrx6qGJzX3ERRh1X
ZalsFjjTLVXk6tz5tK8usaHf9P8qwff/kBSjGMeoSdUxprNM2/1DUgyvzHVb/GRw/bUu2ZCxfgcZ
M6Ov1tb8YuzerQQwccBm6P9+KPV/9h9jGYLbGs0PCH/GP2LTOkZHE0UQh7KutoUMGBLMywIDtzF6
gta6CIblZRRZDKu0ZcrvOqLE5+jLhPXflu4HbbGvST1aUYMxR7siG/OnWBY3HXdzGEQ7hxClji9O
q+BrWTNMFZPMf2l2ZfypWTQXzT22GiZKTwes/Y8fYsQ4VIVTZG4HnRtv+ebL+DfAKcSL2HLir7Kv
r1zzpB5x+9qIlnBOjr6sKQLYY+khGB1Io7o0wLo2drRxcVmG+IQRuDPAfpdBbtK+zyZzZoGjpD3x
B8QG/LUQQozOkMT+GoN4snwGklU2y7mEr/51P2X/bR2gvzeA/lMF8v/ANtHi//mft4n87rP9mX2m
/6AbXv7kfzeJHDTAaH3JX3Twx8E+63eTSP9XfbnpbPJoMbdTLYaTvKjb8N/+RbP/FYjW0vF7xbxA
VQ12+LtJZBvL9ibuKhomreb/T5dIt9XlAv3boKZZyJP5HqQpgRPhpPKHoUMyZElvzHnii2okeGUp
lCoqJiMcbor7K1sKqaVdtSM3DgI/VRbUjT2MoJdhKb9kZV7ioLvSmrhE33LFRdrmzleZXkZqt8WY
DaT4C9jryVmKu4oqr79KKr5cQ6EgkbJlSfuK1+slTkj2KWws4hU8Ur0OB6GQdODVovXdwMA6FEt5
KShR5vEok9eU2jPNtPOky23YiQXTjrxihDjQp0S3VFhX1+ivWGZSzI4UtUGxSwN26C7lbi1kCPZp
kk9RPNNvfZi1p7hjlZjgMLQyNQ2BXDv/ICmGCfxFWPl30ou+AcXBF/VbfWnKME3qrbwB9pHbQSuE
BVD6ppLNUlkDmdbo6VAgmjTqiy80DaSdBOjJXIQuVPtmSR7jDCsQRzSQVbsC+DIAGQMDkCCYGqyk
lWM1dj/RC+/lAihMIAuVI36w7qD9ZgH+1qAP0LBYP1UfIGtvMg5pLywwxaTuu8ZAuwN+gbhDHjQg
jXnBNsIF5ADsIOqO1tegPosLEgeW8klEsQ880oGSLGjJuOAmDgBKDpDipNZ4RD+pDc4uUxPtBBuo
WVVxGiOOCbBg7yNtVc4Gs5hJ7kvskGcq7F8EHG5Tcuasbkz8hlSpnUbkHSuohOoDa28K2Y+iK8mV
WxChbsGGkJhWpGTl4bYtWeRqLp0bxSEQTs37eVUShmQo6zIej8oQbiTSPopWFkfgUcqCTIULRkU6
E6pdYKsx1ZGZAWS1z3BbQBWBt9IF5woBvEaAL7BnL16QsH7BxGBJ1HCqB0jEMZCZVROkJaux3A7A
aRGwGtwzurf+kP8QztrtBtLTIHIBxM0LIqcCzUkgumHB6oaKzKAlKMmOv2kpUJXVDyeX/JcQ6Y1X
A/glC/LnAgF2CxYoFlQwBh4cgQmN8GFWPA3osJyaa414pxHwV1l0Vrh2mwYuFQsSPBC6fQnU1vTm
bfVqShWBooKbfBvoEeAiuGUtPKS/XJ0LohkZ7o+sbv2G0kZ2MdkmYJSGxMUIBhM6+vgDPQxtApmc
awDTCuD0CTbCqVuw1BZQFQvdJXZy3MkFbxUArx0ArAO+p7dH8K6PIIvOvagXqudAdZztkpxSGpXr
NXJQIZkwm2NAaavBMjCJQbc0I3EBjsP01Me3qI3zRX2UoZ2Kol0Z1x8ynENi4cUZvzzN16e28kQ5
v9H99EIuXgI5oODp7c4KKBoKtbxlGqlfVr2EpNRNTFEeOFBVRbQeIvMI42TCT9EMjpbep3RXYA3F
TZBto8GKVyPNFi467iuC0EBOSInfzQlhEFT1K9sZ5emctP2nNhdPTTrucbiCm4SrWjkTyN2XO92O
Dnji/eiR/nKpt/QRww7sJciPNMA36NA/56lloZqIaK/1A85vMQRyHYWXH5A7T9p4vA7bqbpijABl
BlKmHKX0mtruUND1vtMRERIEr9KiKaZzs6FZLWkFSW3Yqm6HQzIJQFN4M02lQHWv7Guidg4waAgn
rGwS3bLgVLiwsGRYmL4hpn10Lw1SbBlzN/mJCBT5VhRh10mYQ94y0juJ1nn1hKDAarpbTEayN6Z0
ARKSd4SY6Uq6gLizZJBDpAs/RT1E/MSucBDdEUDUNmpyNkOtv4QRK1pLDI9lhIBhyiuaQsxHxP8g
BJnQHGGjDdDDcN6hNfjoa8IYS4KcHgCFDR9tKskrTvDUxe58TjOWQcFo3SBOma9RMjPoKuXPdhi3
EAy4KjDUojNc/apNmRxrFxZgb+8kAtN3WbjTsSCYCyLDWhl1eGVBYnJOIrm2W8s4DkuXraprogsm
QOVZ/Mxt7YLvgXVVkwHX1BDWlWmm+RvzpI51pZrA307hMnbSwyfX2iidqcOV0MlWs7rtXFr1ieO8
4+6sPQzYkpOVEbXSI1y5BYZKyBl9KjM2612v1tOWtTJhhUTskWTXum/NmD430ej+hLzguXrxbRqc
8oaiawltScRJaUz7HEWCwUAhp9ZUoxNF7KnGjuhQOvlzVP4KnQy5uIKCbYRLO5Jz4hHtuAROcZmS
p0X5vply8Oloepz7MljpFkMrcY3A34NvZdWBnEvYuqnYDMq0rtRzbiV7QyKQ13V0nUNW5VAtDeau
0CtqjlEFj28Fv/AaZe5TgIjHrPUMWYfxSobu7F1lnKN1yB6Vqb81vU4XNkbTFhrBEg2EGjSR5aFM
zCdtaRKRzO1sS9itxOToxhG1Y7BDPTCeqpwTIWXoxYieXgkmRMmaqW+VFcaehmr+G41xchSLb4WE
LdeoY0N8pNN5+sJb1J0p342V0WHsoH8Ts+He+jB5amk2XqAMfxpOY2wSF5uoGTLnboJQsE7xvF1l
lTM9pU7wquUZnO+0OJuV4exSOL2ecEnqcGu/CZnWseyQh1EZom04B5cIyng59e05buvzZFM5uhMa
JLKzyGdx3clnzrK9WFlkGbUj133kkDRBolYVSr8vFmJekb2OBqZ9acgVoljjR93TlMq7mXGxvM7C
CC66O2g74InPEOHS0YlMfDi0SN0WYPhhFSTPZLbS+2j65pK2MB3quu73bUD+EzZfrCMKZT4iFvqu
ROX4wEKMHwEd3bKnyzhHv2ZLe7PrGY8Kp94qvdOfjRZhyESqUQ8+9F4jWURMlbcrhGzlEnMbP+qt
Wq5MNB+fOR3uldorw6OsMALWmFUY581brSTtGRDEfOii17aZBtqWWrhGvITAoGHCSesgOnKDPnPv
NPsgm4pdEFffWDWKUxG4xs6ZtR9uSjszSZxDG5NcqZWkchzNngmWY43ABueUgd6vb0/hJSf/OSIH
uu5gMCUoHmBtb5slKlp14wfYSIQlStgFS5x0ihjKjki1m7LWF6DNbWQd3UTzSzfkOkH7SjA1KukX
laDqcgmsvidXw3LJXVhXwTtrkmZd5qypRr73QOh1SbLNZFVfRbUkl0rUITRlOqTwuIFLYueQdnSk
o45EaUeQ2ONYfGUadw38V2OjQuLWe9AVvUReVlSogFo9QyVeE8vbPKPex5SFLkav7bJpJrpvulBc
eFbpcgPbyOC0mLuiAZafi+IjzWk96UsTN27V56jDDITuBX2yqva7vn1Mqqk76UvShdvK13kxZ7Bk
dhoRZvpR+OwskR/3B5fGIrlGbYeqdCIF6m9v3p+GhaCb/OfTv/6qnvmOuqH7f9vor0/+3L6454eQ
f9kdZufH/dO/3qJ/MRz/9ud/e/e+VU2I2F5j0C2Akg7V8hC7pKrcX96fzUsQyu/3/tgkCjPiVu4f
/7HNfQ+zvmSp/PE3v3f7//TxsOS9kFQPHmia2aFvovyQwNWd1u3y9P769yf39+j0KHMg9zWWVHQi
lSo//N7i/uz+HrQFFyx17ZrMeVABaAG4Zvz9vsf7Q6H36CnuT61sYBuG5MJjiTMQXiHjpfjTf1R1
WW0Sx8gPbR8UB8fsApj7Opz/oNz30/zvXxFC4L8/kxCL+qqHyoC2H6mZliHZHbPD/ZmyWMiA+SD9
KBYFgWLQMlwe8Hwgab6v3+7/FTpLhJbAoXC++U8VuO6H+wcEyNMeV3COUEfyc0JIZNwIdgk73HQj
EvkWUe792f1zfRZ8fn/z/tqG97cjUXz9e5O/dnF//bf9/P68aOZx38Sp3FRWz+zUEX+GD3aFhmA4
6HOAeatFMPUqWQ5A62jEGKUI+tdTBYlmWE5pHSh8ni9n8/76/qxWgt5zZwwH7u/dH8QSBmUwypOa
uJwOURBwZuBPjxGR3u/og9yPwf0hWs7I75f3w4TaVkeGterqBE7McuDuD/fPfr+8/5Eg7uuvTwHZ
mBnur++f3DeMSa9aS+0iLdrZATnIBMJaa+joW7deWoMOfbEZ14TBeHJbXB2S7DxU8iq0T7pju3zu
TxWGDWqu7fE29YNm2lFL7lRJKZMoW9s1vJz5dSLjE4EcDROGAO2G2IxksOJBNfVjHr3aZHclquvb
SnEo0fyWoviMUesSuhdNO3i0vuXITVi3u9ast60gyUMjCE4dtihZqmRbExiQlP2GYfBai8qz9V9B
/quZo20mFq6F7pkmv24Y6DFDGwkQlFmtDz1oWyWEZLOeyzu4de4VDzVvsYggpaqe1gSByrjdKKNP
a1cGm7ALIHgo721dfWAw+NiP79gjbiNK3iTNT0Znb/Oi8QEYvByKuSWyY+GWR9L22uNI1HHbsRA0
aj9RkXNmMT+CCiZ/GwJxsInzHoieROZ+AELaFcI5Wc24w3liJ2Pt+5hNz50UH0MUnub60+jAb4Pw
pOkJcGpMn3ymIhiPfSMOVgYCWgoaC8Mmt8Wpm9qdNum7ukDdW46IdElRJYQ9TS99z1SirEcNqdoA
w6YpWAfYNzk7L31WPDqQgsuwgi4my1Ub9U+sg88JvgzLDxDja5tsCivdzThTdqO9L7LhZ5JqT5Zh
vNSueiUYHg9OHAkIs40TSJ4hrc+cZBnD+DFiWqMS9pImHf/mV/xmzmVEUi6NUmlrD8gO1CLcj23l
40y5SUFebWODJmtdbIzM2cU6PabzCCnNbNMTpiP7VNH90q7WdFgRxcJhMdqD3ZavQTceC5iTlgqT
R4t8HX/2abxUVow6RN+JzFq3sO4rd3yUenlJsJLRnPQwK/nZHfnfcSt13pw28QtWAXgeHxTzjXR4
Gnw66WCSlpO5bVX7aMDVTKxmXxSln2C9ogTTkYrnPBkvSp/sIkc/toH6QOTntYsxiglQJSEcbyNt
m3+G8D/iiRBA1dw0HcGXs2eNnBgVV4vJd11cf4Q8dKZ9Mp38XBvpKXf0vdVF58QxYYw8wy3DUWvx
67fRDwM3NNF7l4ZvSJZtlaGG5tq+E/oxEfqhLOpT5Rhbx/7IFfRipk5HSlQDzFZiHwewAGXdShit
xG2RZXIrgNeT7lWMX/oENbNpTzaGHOGob8OSwafpvGAi30+uq6p5UPOAMTP6XkTGpc+Z7hxr38oX
2LZ7dXC4DVhqjtPRXNC9vj0MBgiFOKqDfYvxI0isfj/HwbdR7y8mewA+OLDnD3NMb1TUK2MkKxoU
kMUL3df5UWmcQyIIis1Iz46Dx75St3gg7sqawAS4fzium1p1cer2VS2do1rZt7kUhxhjvhKGaWvX
jwr01C7ocL2ABFuRkxch92a0ygOfEYqiFPnclFySfPi0w19zi7KzKjDEaA50yjm0O4WLz5qDx7Dr
P6B4H3U79Ug29MpWZw/qayT0j1Qfd2qknocZszT4jjXOXakqX6pweixi883N8o84bSn45Q7PsDfM
d3xgy3UPC6Nsi31tj8eENlmqgtCNQI4QN5z2qmCilcD6tSV91v7VydoX6oadVkofy+xDrp2wlNyH
TnFq4d/2dnCTrblvwEJEfcrpqdOT3xKJQi+I8NWS0T0Wz4nSPugI7uP5NEoOsZq/lBQHCQiMa84P
Coe40LmSFO3BjmNfasEuLy2Eau0hNcJdmrlntNePXZRvEvjRBr56YZVccGe8Wr19Y/n6IDXntZfy
WZCmZQf5rkBeHyjaTiry3CfKs5kkK8i5ZzTovsBCcO6W2GNln8BHKdF2Y/uDPw6kWqJOrZuthrui
DQ8FAl0sdQBGtX2YBzd8MC9Wru/mNPI6IiozIhM7cxey5FfRt1XzSPBmf4k059LJ6IxglyYpFiJu
h/FadB6G+DgJ64p+7sUIY1DxVOC0dyxMUj710gtvRvUaDZXXWBR6MGtVFeKrHuykTHfqXOxyAx3y
+KHU/W7IHis5H0rd8WU/Mz+p2/slbiSvUxReUxxwmxQ6PyQ7u97rRcco06CZQq+gtdtZnc4aV4Hs
p70ak2jdfEgnfMYAZzOZ4x4gfZXO+a2I+r0BAYnoOCjCzb59iskug3GBzINxsyAqNcg3EgOO9oja
KeuGo2pixxOKs2UNJFm2u6SY1qVU1y2iWi2lLu+zU5oH2ySJDjAQNnEr39E6/RBB8m7hQCCbfE8U
76KM5Zomk9XObnNUvMQgiokjtqpTnfPUdwmKjJ9V048I13SHR+fLrl+G5FpJOpII3TYmceuBsdHa
bxUefuh7c26ji1DTlWXo19y9mSmJIZp2hXF/Q573WDXpczQG+wI6gmx1T4svSOtco9yRoskyfkFc
+/CldIq3opRrLQvXMkRkGc0H0yEUfYrPDuPJNMEQBhY+i8JcF9iC2lggD0qIJzBSk5kRQc7b0Cy4
kolNjvQN39gW5Tdnzq9BFW21FO10AoSobHVr3EtWE9I32+IUmeam3ee2tamCMwLqlbC6m4bESxos
MUV/sIzoaopbrRNg7TRY6CebNBG+GPXNoKcb9N3e2Ix76rGdpdJZML1KgFyGjPptdkJLkSamPyWH
aLT2RV/eDCTqQbYEyT+5tfMzdq+iNa9Kox6EmmwdHJyqcq2X40am7xPGjWoIZYhcaCccvCYbjwDT
U4Y41ZrXg3UYJUJ9qe/zbjqXtYADRbyvrD6pmlNxGDWWXQgpHL9aXHmqZQyfNhMzGnnquNIGhzDP
j1PFFF8pn1STm8h+TNJmW2G905U5OPi4Jdc81VJfRgI8HbjSGdcFJvsV0iPkj9tcsPwK9l3IYNcV
nqaXOxdP6Dz/cgLMYbRok4GeW1C2DSM5q7L2dWj0riOxGJwf9K0Bm700H61GPdr0aApT7vOcLyop
nINiG2SENzcPsKSPIwRWZRq/Q/+8WUqxn7VX3L0PU6j5STc9R9Z8shyAWXBMK7YQx6uYrSSHmpBq
zTD3MDU3RMDTGCYdXV9g5gtWYCfRvuVtecLxlfEooZYYNsT1rAUl0gTKLZVxj88gAztjClZw+WL5
BIqN6UwQmXRx0Di012HWtpootgoieroY8MWkH8nE19FRC4XhO3kaM80PFLlXg/ycViy+sT0FcHrp
RO2bkrQzXBvTgrs/fJmL9jqK8p0YlydHIsWywi3dPY9QrlXZfWv03uvxm20peCrmxXrYKnI6kAW9
6Zc8WZWVMiOHphHQamovdQwlHdtKey75j+WueNf0bk82/E4Xtm8Zv0DzPEPNTlMcHo14uoXko87B
eGKHtFKCgxpwqyxh0gnT5+ATt7xRajwV6DT0zTYsEDzahTe4g4e7J6RMmCUhTr9psuEq82ZM3ht3
RhTsepNTbqvuIQXLzzDfzKFgmcZ4VB3cepxh2yWmZ7YK9BiCiUt1Y2j4IXTZphcRXbjqpWAyGudN
1CBphkBptSTe5MRXx6NX2glXknXCY+2okyjLR/2wZBw1216FLD9DV2rCpxFzvXpgjmrQxg2xHxUl
ol3rQXlJY2oUB8J0hiOJ3vmdSQfKYI3f7Bm+AXslZGsD/vmhLZQVDGt/NlTCojX6PpXX8cPzRSKC
u6mOwaxebgz0ebZzNJsIHqy6wYFiI03XpxfWhyaBDvkBpBLZLz0UkpSRIO/DFNrrUOwDWCjzuHZd
uTVSMswN7RThLbP8bOiHNB6Kfaq2h+xnNGRb7Geki+RCN/wGDyyl8oVd70KlfyIN470ogFlL9Vo5
LBtY3BYlozhVY4n3cLXwGnvW6s2Ia1m7QSfA70DHPz2PBK5XSP0jSJx9Qx8txu0lo8Cp+RHIT3Af
8To73WBv5mMIO0GuFqwXNcZnKearrcZ+nxCwm9onOTV+akLrHr8klo5J5x7Uun4rs4duKY9UOPcs
4LsWXNvtFteK64CF8YglhjmKayHiaxBZD1ZISny1KDi4geL4XPQtv6P0siZkaG+OwjC+KVDgSCUF
P6814y+PenQKimv4dJxxM+5x32ARFVp+MizDmOWB8O9iRz3DugHTSD1LYZXUMrYzAuax5cUEBk9T
uGWNcqrFkXyzTV9FZ7Ok46v1UCE12gLWBicOv3EbnxIojPRdT2ZVKdpd2ST46NX+6OrePJVeFAR+
kAa+o48ULtYNLGAnMN7o4Z/nDM1GOD2LSmw17KKJSN920IDyxl1lwzeJYCnR/S6xVt3iwGEZF+Tk
fq6cu1kgQ/vmYIk6MGHNnUBnN62jvFrXFqiMbuwEsrsoL7YYpVIsj5vl5MFMhWI2rM2eiHaiHlz2
bC/wTt8doh6MVnkISn0vQpcJtcVbCQdrcv80Vvo4w0n/Dv4gtiL4vqGFWLQGABQNqeIACTFWN/en
94dweTO38ClxaiMhZSvBL2LOMra/fwQVYWk/SGXeYGhbMnerFcnvBTr5PIh0f8J98g5//IGG/H7v
n6EoUR9+Nh1fRHF0Vt406z05NkTBN8m3WteTvTmADv0HgFaBy68RL0wcEKAkDfc+ljQjyW9i2yud
7f+FsIkGS+f/xd55LUeuZFn2i9AGh3S8htZkRFC/wMhkElo75NfPAnvKpqyqrXvmfV54ybykZUYQ
Ls45e6/9n90v/FznuCgkZdM/ej6/LZ3Opngnfrde6YW2VnY5MFayL2rMWNf1jNRSWf8WuLpYpC4s
zL6LnWcwNtjQqu4tLDy574u0W2EOza6mrV6ywtdo7HAlMku9eY3LI9c2/zT1rly0ELWPhR8iAHe6
+i3KNB7MIHcPv1+GDI8SDCcvVTtk5zlvjQXg1W8hQT0ru0rT/e+3qcDaOoO/tUCr4JJtW8yrDxTW
4mHq1TthHYDTUpFAQpLxNuMOtRmYQr25gO7GWu5DqsEHF0b0s2YGK7e0p53bGMU6Fei7mm5CNEdt
UZuaeUualPuKE61U0ONvJlh76Qg/OpVxt0eF3d/1PE+hnJVfUd4zv5k8FkXWw4rJrIEj7mLbBUz9
NEi2gi5FGpEsX/EKr6LK7rBAzDUAEWU4YpMMg/Zkjuqv0Y/NORR4NTM7Iwre999TFyMuYsCXPpVA
slMxHYeswwgrEvTOlKtKlCuFua21ZrYZNlZYxBkbn02DM8SfJJI/CXlDeF8Dj1nVScySlEOhkyR/
GoFpETQe7bt8S6cgp96ZO6Uon9e+YHj6ICVahLWCjTVoELhOdo7UnBqniHJI6fG6RFVQkIZuW2wY
nrHFQgaVwrjDu9zorn7wdMX8ktfd2Xu9mB7BkM12jP1YnzsUGQinj1Plw71DlhNPa6vF9pIV5Nui
dLeZ+rl4k9iuyqo6pPE19QsGxzE2uH7fpvkq7XgWPG1TdM3SSdu9IFTYABsum3CtAywrDWxazXok
uScXOw87UpvnyOGRnEzhJnGx1zXhTqNzE7lyPen1pmOmQrOWVuC4yzriCf86VOPMVhCNv5DIwx28
eZTQTvIJonlW40lMV0XibRwwF3kdrGIdIqkW7UGGLltk3UXwYSn8khWedaupdwkqviZnEgxvHcNc
ssw/yDQEXFHGH6b5SJPDfs/8d+SrDn5EFR1GTlV971QmJsRjIOgCArvtMUNp5bMwjqV5hiPFr/ZA
6tzAPDZidwo3VkaTbVPIeKM/4R+Ow6faeeTfwtvQJM+D92bUTxyIeHnDniaaVi7H9q5ydnbxFkez
ggVDZ4AlxnE3aiwWUMmYsC5TDd+F9cln4pm7NKDcVLvg+DHsg4vQqw5ebdbVISrCXTlh0dPlKTfG
lQn9XrQO7shVCWAVGjg3dWsxDmo/lNbXIMcDfesfCirs9VKckJs+p5felCfbApJaPvTQ8Bqh3rgj
0V+hxVihbERd0fjPSjyUnDHKg41dP47IgpREFpV9zIHq6c4GwmUVb7/mTq75YRLxppqznYwq0Jq9
8ybKYLFTcb+bmF6hNKtd/paCVq2WWisZt9dETExYTaDNb4GRs7K1R8v90LmrFN0xaRoqgx7UU7Js
qUKh6yLDdp/kaCDPr49yGg7Sqa4jiK0pdHd48TAfjO26oCsrrX3B9F0ndwmZ+NlziierMCm4SQ/W
q2066dfA6Hd6cywsbzsl+n7i8cffBr3Ee41rQdN1OGL4PYfFuJsx52rlBN7GG7qF2xcLh8q4XLHN
JNYOHB1JAHW4i9DIMEPPJqrrCK/kvWu/SmM7GVtVv3RspsF1XtrC2KZmjs2gx3fzE+pPCMED4S3K
i6tdfGtGd15SqCuI+f+Qj9HfSzL7+rVV7myxV+YR5mQR4Ht9juS7jN+75G/M+mh04jlIqyGP5CGX
czDI7HwMdthqZ9dIgvWzhO3fPY3c0WOVLtP22ez6Q9SwcHV/g5Br0ymDKYm1CIOHepjOrSFPKeYa
bhid5m/g827nVoNm2W9Zrq0T0JF5gq62bNc2GYYLgcUQPhw35iV2ZfDO6uz3ck8G+oMXVZ9YQfVn
4dYfqDGZjzaX0p0uJqbXwtKPdGtyTouure81xk2z1wgTKTFp5SvYjRsR9EhmbJ7m+NKiZejQIzD3
X5WR2LlALlt5S+Pzb9pB0z1aTOI797kcQUcBrmgdgHdsjt/+WHs3afbNwXUJ84GFrH+SHes0kPgs
bUZZa0aPkS6zT1lLazlzwMljV0j/eO4Jd0n05ZXAn+P5G3rB7WkorKOWYdFiG6bZmp69yTH+CI2r
C4Qnwai4Do5+gfk7QWT2JhPv8PsdToUcp/as8l7gI8KXrIfL3krdY9YixnKNoDykneuuFVM6SnSC
USAOuU+VNPSL6Y13p48uqWE6N69uim1lOpLxfFm9F8rfg7oCLuHE6TnQdfadOXIiSVuQvXkhTlNj
BM/uBKZ8dEuYa9VdOk4LIVD+yaM0uAXK1q40bmFu5PtiDCE25Vp6r+M8vUfNUYeNf/v9E1s31XoQ
Ul///r+0c+SpTINHnRMFE2h1GN3OO0PtpiyYP6NQ886Ng21t1OxPJlBfbTjEapNOMYDO/PejjmTp
2Ixw02IZPUkNEdjChzJxkPOH388CLbmYduXtWi3vB07z7gcIB9PJGFKzI8JmaeEuXxZm8bfMacKN
uobc1DROJJUap9/PRsxtizRIiw1oTIfa30YUqGqNbQ634BB5Z54LOgtWNx645LKVTQoGqfQbbrlQ
ypgMMCxohvHmttBhEwb/y1/3Ye4HHQeNtuVqVz/9/hEXwH0XD/VDDMswLsEUmDCwoR+P+98vDU14
m2zAkP/7JREGT/9fHf5/AxFCgf3fycN3Rf7d1p/NPyOEfn/kH/JwkD+m5Zq20F0LhNAMCvrfDCHp
/YeJQUJaZKCRtyfnsMH/Iw+3hOuQGOpIy0bSTWLZP+Thxn+QnOQBx8efMrOHrP8Xebj1bzYNg9aj
g9PFlvjgbP1fsq8hRDArgmuy8Qg1ZD64tkh8M2wQPxQrg4cNy+OWFq2xMmFSL06+Xx87z2d4dmxz
70HpENbb5KEV0UMUjS9h1ixHrzt3+dWrAJBhSQPOYMj4MUvGdTBFr23fvaOouZkQL/y0XcvM/yjF
xFR1WGdJ/VVINpF6Wk8t/i8soSJ/iVCoJGXISBPIepZeiSxaZyb+yvBvPfwPOery394QE8zvrNjH
f+K4pvcvUVuR2/SGsjqgZmONyrx209PEibdAHhwFuvEd+Fwl7N66YZMMzghIc0bZlK3Iyi/Abt2V
sILoDhuPVM2ueAjz+mXAOf8e6/Y7FmYbvn5K/I6mwmvUotEbbYZFetgB9tIFdc+Q7mo7cBeJVdU3
kWwQz/YHMyxOpvgxs7HbSyEe05gOvhFZy1Ew9gXRArWEKWGdMN7MC/AO1iFV6zAstb3vdNES3ly8
rSE/LvIun8fzPbN5b9Q4HKo1G0a+8Gw3XI2Wb80dLuzR4LCPet1yF2sdccscZKN2rHnMZXTvbOaY
70onvPBvORELNTMHlXeodHNiLoCFvAZNQCOhvrgDYz3KkRChFpgDB7Y4/p0ge5jExOizkSfDGct1
7ZEIRFaLeKDm+LYH7cN0fEGEi3oL3rwcPbtWnTRMw/t/Wqv/heHLmpP//skbwezfxoUBpWvOjjT+
jdHWhLUJXWnwqQ4aitXkowgjygKfuXWpY2YcoF2PRTUsqUDfpQEJIImzDw+Khkr78uZx49gz+F9O
eh8cvVy7Z6n73KRt84hAHmm0AiBOZsrfbv6kiKS6COS6o9F4d9nr1lpkpFe5AaSpReDcIp89vx3J
isK2yPwdmGVJEtuiktgQm4hyIauxceiQKdQEJcnBUrv479+R/yIG3nZtTHBsC/N/5p3nn5lioawQ
oHkEUGi4PtayR4kDKSvYMpXaaFKOBHFFXOO8kbKxAXKAxeWPqbvRBXvEBhoSiMSWrCxcDHRcR8QD
gx0ChDGaVytUghoYvUlWP9capHU/y7x9L//I2dNrM2ygS1eu/ocXhG/vX3/JNOs8w8JkA80Nb82/
7HF5UyAYrgMT9BXcXTrnKgmzbRRVDw6P4XYiG+yI7FsrIT/yKRYYIFHuMFCq+dYxi9EEhKWNcFOp
gzYMwbq34xLbidasGbPlG0OMmAnAUQTqQVc9vI6RJAupu+uo8K6WZsy+FH3XhmNBVNcDt7J772Qz
WqVstqbb3WL/J9Bjiq80fdKnbusJhPR1RPEOTyVv9JsCQlUYz2hUNnnVBIc4ffZHck4GMftOBv1Q
oqDYVn0MRisggcCsq4oKsSF3wHgLJvmlO+699Kl4y6FwFmk83MOZuxVheUes9dQ53yU8HiWaN7wV
q7AdT3At2CfSp9h1z9DTMBzEw3Pzd2K8iFMeaKxrQ2ZSJtgybBBx1ue7aAYDV0um1XhJkR+EkzUt
yy78CiScmYZMt5XHgzLoHabSYkNET8zkzb42fZOc8PA+tqF/lpEldlJFxNVEFO+a9alXwXroIigf
Zvo+SbI6KqeMlmrAbhRnZcwsejHGw1sVtcYXjWU8A4n5RSvxpytcZlDeGt55xND3gVYZModWw8pt
dg9JU8EZ1T8ZrazyAmgNlpII/1GAHwYG6dJM5Mm0C6pKT+lL3RyeSlBKOMibjxIm/Sy4XEqNEBsN
5QAchC/bUvk+k5Oio4eCHRFCjPtZojleW3V0t0CldizxYz/VNPiNQl/pKAUWNIWpV+JAniq9YSwa
IkMyw2BpTF0GayftSV+oj9akfyoGDrk/1QdQwubjVAdqg0zgDDziqgd0gKgZDr7qadKGDJ0hywyG
9tZ04obij9Qq00KyYW8tCAK30cFZ7usPWXhFOd1sPCi2soIuliEXtZSe8DqrdD+25lkm+z6Hic6f
UkRDJF9kdm/PlthCDzAkSfWtIoAuUq/WQ6yTl2Zj8i8dzT3ajpdtWhpzGKo1flipeNUBwKzwzC3Q
GKKlieJnisjv3KS5TNyP2Puq+vGzYDOCiVqW+6Jm7qz35iIf3sqyBP6ND8MxmBqZeUZyiamvmpy5
mZ1+dTWi2XGk+aXHalyAAcBjLSt3mVP44AmCQEzLkoiyYJONxMF4+Es7bVObMKcm5X0OSX8loO2I
9B35mPsuZmlXqca1RVzjws8LfZe7pEiEBQcckssp1K9JZAwrsBMkZxcUk6F3tueN0k6pgoDvNjXV
pG3HmKVxUPVNPa4jQdlJFGJIZ2NuBHvl0myKk5ZOV6slXcnxGkQY5aMAb7p0bOveuSjLxkHHlNfy
q3dHaIt02HmAgo3e1/dKNB5UUMEooT4EyS4TKjqORkZrP61IOzCs74jBH9Y88dZRZ681dAFpEL9S
UzyKnt5aaKT44orEXdVh/ej0z7pvwH0dx4/aH69JQQWchQ/SxeZBC3fp1uW77aefQx8e0soDxe7q
7iZuFLaldFnnY7CuO9HuIk+DhQJoD3GqdtZ8aw/iFqxKgp+uDoKzy01s45fRpqiACGGrqDbunGNh
DsE7ytR7YkYfgaEZC1i8+8qEmVVM+rMyYu2SKPPRAki5yFqdTtW4tGRPJA46INcElOi4WUEKDu0B
Pw/aR8sjlzA1/UMJcXHt+X4G7KpUG4Ob1qLLIVVLs9F3Hg2OSlIj56RzVA7Wg7yFNUCT6QMWmMNc
12j5p1dx+x3aqO4MLVj2evAh+uGemTqCfnvIARIQtxnRhuDyr9gbcoeox4k7XGmsxjnya0AyZiDG
MhBX0n0sMZGjqUdIUy48jfxNLCr0Ksb1ZEVXLXS/FY6HRZWh6115QUMPBvYr5WQOCSoDd9Pwi56G
+gAtsl/7WtZy69DPfuRAp+zqVVeTBdKq+MeTyA/t4k9a5SR6toor5qTfk0E9auQjbBH+E5gEDBNB
qk7kadyuex9RPATSZR67eFv88EXv7bfQpLEjRmIKat39DHJ1MgrvaxqA4IQaQ6wkC2EDpV23MtPm
KR1YhB7vYC9w4JjONy3fY6L7p9gDQ5kb9lLMbVR2RBcaRXS1LeYowRTv6ftv/FSYZy35yPF5LBLu
r+thpUU4AnlPDaY+ZMMu/QAdHt1mWwc11w70s9NVJ4CcTmy36BM/cXaRCaLOqe58MacjIso29h24
CxIwo0Vgl9ay7hObaShDDIRcdbTugsA4OGF4DQq8Z264bey8xzhqPg/OqTdZfIVVAYvrQJCq0vyy
zPSpMwsCHvof022eyN08dbaGPy/vH1IHf0FNN85384RVqxO58o1AWltadnByjPazDsZ13wQ/dXSs
epiXw6phWS5tRxJqlTjVwlQtv+hI7SrmSNREw6g/Vy6EkaHT7iAs2BSd7jvOivja4bGzMtCjfQbB
QOjPHnBxQKQGfaHiB8NkT8AnfUdSIth7Z9dN6qFQgQ8qyrzEPYcCwEm+5ykCwqc7ml7Trb5cNDwi
iw65AXWwNQErYovSXOfV//GmsWVjl4TvSYwLnp7/6Fq9Hws6rYpvXTvg5rUiPA0po2JpkOfqFvGa
UB51qFlPtGODm8ZUZqUg2rkO9zKIVc3QMODQtxWF0qZrarQeSX32gj+ml74PeCJwpkFqr3VLHXLG
5ZUR91u/L3+cPP6kDMcOg8vGhuVmlEAeK9dasB2gtAjyWyNjhA/8E9zxTzFuSs1bK/r9kO3LReb0
73IqXhtY00lGVoo1+mdUZq9VnXPle/XokC45CItFX+qPaKa4QWClNot+DUGbE9jgGDBswHNugrMR
ge4qcNrXSIwvbiVoz0aAXj11EBbxezMw+1G00UEnqHcldI5OHObW0mqcDyX5SnZavdGj6Uln2msE
VAKElr8OGj0/gqKOzGXDdV0dNP3CBNzjplhs3Jz9so0ZRvQanXTbEsuCaRjH0M1xpr9xEkWbuGp3
vYaOzqqPaNHgg6kUL3VrOEiE+k8NO9vSNcRTldTaKmiCfWOjo2rB6pe1/oxceOTIbV9Dc2L7YmRd
aq7xMKavLcGRRlAhYkX64vbMYMZx4FEvbpLBmshbhOB4bx2Py43ysAlSVOF9zndJNH55rv3oVRNI
2pRwXNtwzwaN79HDPWPkuD/zKgA579qrzmVrqSWnSqWVu/kXNsj8wSmMn8bR9/QR8bFltVj69R8Y
mOiFFWS0Yhg2th7fcr+H1gbQIwKviWm0h1uvtiHxkKJ2keiMaGMTLDRCokmxc1jxVvQ0ZciNJuMG
De6xUI25jS1z1ZctMHcc0DtmCOhnjTPWypQbnfviBBNqsWXS+WstQdrDYTHXQfkaoePRzEPqjsrn
KqY+ZNBspibOlx1ia1aC+QUxk1SC1FdIovKPkrRqTN1xNHUbPKh4n3Tn09axwknX2plWTIh3iseZ
REG/106Z1r3qPUtdDsw6fHe4J8o/+nhswwi4ragOkZs+a0XzTbn0XAUwfX2FxwxbOY6qOntN4PjJ
cGR/GwSGCw47ozIey8YATWGVnDwNKD0zyVdWhtSuHRSoNtrVJS88G4gIyqL6LypXeEBT5H7gcT0g
N5Fl9bdr7B0CCM7DHj2e8hJoTE39aDfaT+qIjymMDwKsbdDnb+00goR3Kqp/iLuiekus5IcIN6Sz
SXNS3JuihsNP+dFf3ytfUso+Vnu/iKfwGxEAVXG5hsDD+ZvKM8BAmYdvedwcrDi0ZpXiJlHqT1KT
VamBASYmZYFqDg5p25I+Y00k/u1g2JPk50UGiCH5abrjKc6jhzxTV3pc9yL+CFIzXmbteCeF4GB1
l8yKPtzW/Ji8lnFn++2E4qNBMBlJKhwAmplEg5TiQW6sz9TN/w68xKyqH0Y6LutM59IGPeKQV8Ch
kxHCSRfYi47w6G3jz7SG1L7K0tJxvk2XJDQSJFDKWpqeOo4y8DcKqvdGhA7qpOzQyABXuxuedRJ0
F6ilH7Os2QvuKgtCX78IsKu3qXzhtuaCmgpQOcPM7Ht+mAzrryEBT5AwvxgI6Os4lZeaMi5jxPlA
/hX2G/aTnhJ4KbkDTwVe6iLh+RZqKcLshJGKSWnIr7/L27UXkzbi09ixAEFIMTkoxTEnDCVueU1F
P5R/n7nKGvat5FQJ8siZbVxcMv5oVYZoAJPHBArAiqwSLpfxRrkUVVj1n1H77k2DW6ZhjE82ZMhV
lfQ/hTu8tFn4St196kTF0S70Gw7GhXKMAu4sc4CkuA+mvZUZoqrC7A8x/CaS7ixvIdthbdkjQOK6
ovsVIwBMufNX1TBClKsWTQtlmsB6pAvOVxZBtRBd8VaNydUL8m696mABLOyQ6WmLYVW5q1zvP3/f
9M6tSc9quJQkD6Wh2pUtFXlyqfMnshwMs10LOIIXRmUG+FYeY7cdQUqweQonBYlByLGRvgxFjQpZ
sy+GoxY6cwOqkOiaxd2TEpmFuMOA5WDdQ4mGvdbDY5Fzd8hKVkGWWc8RUetmYF5I5KCxAfqb1hxF
HrNDkcVPk+M8wip88A3tWXdZdJB7KMdjEuIYJzQdFg3i7JeeeEFKeMsmEgoLS6zJits1KKRYpg80
sb8SzSbNabq5snkIrGwv+RUQHXPMcO9tWg9AcQCty6jOStwTRidL0xdfDHF3U0zwrKNTseEOS4mM
yK/EybPZD+V6TJJrfnfhbU2ip/Vpzcw3xrX8fR2PEWP/W58HX3UY7crAxlqBNCKlyNOC6Kcz4nw1
+i29R9W+jgZ+FUZbYlnl301tsseUdbFMZLTzKKYzSYJyRAYKfFvlZ/uuzLsDO+0pi6evLi2iJcfS
vbAFAUBOdiXl46WtgB8I5vymcO6Ga38JC2Lp9CeZiAvFUakt3TH60UAttxPAgWgo/sQQIo1+eor7
odhlNscFiZ2QLhGOY5SIDWK8s4st5HM/mpc0+1TmQKitDH+qIATOiCU0TPYupg47oMCIRus1nHAi
Dc8OXrIFHpnr1DbceeZg+Ix0e6BFeDYG6RySPuAIliRf6H8Lg2kxUDMqwv5EB/udAx9XRGy5rNs5
b95XXNnU1hlxfKcFfxx33clAM1n0PDMh0WuLMPH/dnYiF6qv7ozmr3Fm3M0hGlZtg5DZsDeNY305
EeT1sDBOYcRRW7nNdZxorY6ULDg3EZWZX0VeovEgf9LqXohA+EOaNNt+jrz59fev1tLhkI4l2iRz
PHhx/57URHdhIK6Gry4XLGTwhDHzskKQjuW344uS0Ior7rht2r0pIrxR3EE4U80ubshkNzsU8ahq
BxLz8N2x8xN+3NdOsGx7C12r+1fqfEtmJtdQAq3DAlJwb32LXf29VvLL7OTWagSbJuEcY/9Dvzxa
tHRLaJCQi5xiFO+VCWC+7JcgUMeFMafLuV539d7HAqNTYqAJymva3nnh0BU17cXYwd3MUUWMCPzR
vp6CmItBOZ5Mov04yFzYLQBnVnpwLWpxxaMm6Rn5xGN0pDvT/RrdjQNxcox48wDxN2s7CM++CRcb
rVTitxhFepzaaOvIeIZfXkcRkClk+h6M+RFHEIpYuTL8Y1eIgDvHeJHK9HaxPj76AxxIMn7LQLzW
EYQWf/i0SuWtSGx/Ts3sVCEkbHLsA7CWt3Wrj0vXe4AEi44FGXfQf+i66ews3XjJB25ewtU2XqHp
u8oBGZKnqARiL1kZLhMn04peooYnuCYldN2micfNCkCLmgCy5JZ4pH4zD1ONvcXWw60+SOvaug5R
CJN79NyCyYPdagixBKXG5N7ZDs1NHRTt04RaKhHjp1RSnqKgVbcMpe0w/CBKCO8ZoYMsyseU/O51
7iecA00Y7joPUHk3iPi1sCxiL3Ivhj4tYqz+vFw/yQnWYZPdwftLd4405xorovZMW+17yudeQIHG
vtPpmy/COfktQD6KwGrFhZ97SGVWTxVj7pVUob7NZVU9lUWu7bywhIdUwEU0EdFz7kKlyOLvgNNH
oCHbu6kbHN2GW/JQnusApUQaQQXKfM05dTK+y5WfMm3KbNtbD0wZaZuQ4xjPAccuKVOBP+DWG7ut
b8RYBxKSS2Opxl0fiPgw1i38Vq/88ijS6TAo/UaHAVkxe9kxjIjV7EYyPK20D5/J9CsWkAPMkwkz
fx0+VDHTm170HiVeP12rTqDR8toKtXqsXVP0Hgu3MZxvn/NGG//zO0Vt949iuuG0z/b0qbRfSOVL
JPUHtpbsjy61nT5U/sGpieQj+wvNawWwPNTTo+73bOcVUQj2mJcnK7G9Q0OvnFZLehbzh9/PwoqZ
PDWgQ8nH6C4oL73Uabw24GcuFrKnjW66ICSym1m02SXJ+vTh94NrdRkleQuLvMl2nWa00MV7cYOM
XB+bJv6ByW/cElN7bwM7P3UDOEU5xc2+RmN0z9gfzyIU99+vfj+MdvjgdcGP2dNInngnWSdtdaSz
wLBNR8JZBfOHprzD+0x2ei+bp3xMPo2+LDe20ECsKoVg1E39a9qO4c5N5keb1+IjZbzTg2RcpYfx
nCeIzWWEHj3mHup6mU+LVvXsC0jjiTEd+ZGeVAl4WzWrJ06MhzrBqAAUkzjlSHaHJLg52hahYJ0n
/SUjJ22NEqtehgGXNG5zZA32LtpfKyLDwsgeNUmFNOnaDcclQvzM8DYpmts3N3a+I8IzNpbGjXOy
eYyaCnIeeQORPzW3SqvNo1sbH8xelswuxJmzEVkj7WxTb6ZLFw5EqxhDvJMjpNXJBaDlpIBlfVI7
ULdPIPfw99kkoe0TD7k//fMtHSnMPSTBX1rw9FJVp7Gh/Vp69NkQbaxkQYOahX0jDgP7i8xG1OoR
cWwjW6bSlH9QU7YEFYHUvGBvDisa0YPdPAJQhdWPoMYSYXKAuyov6FO9Qn8rZeAcnMCyDy3ANx6m
0FuZDvslZbXc1dVI0NYImcgzJejz8knUufnMrQNHezMQWKu5C3A4/jJ1De3S2eMxLsx81/e+gePV
5mHR5W6SZPsCefvB4ASGfgijjQuZatshQMJBNhTA56ufkN/YIjJcsEOGxhUvrsat6UUnvUyi40Cs
R28qWvMVeaBJUF3SXMtWbgD+JeOeXGKLvgX24++Sq4ahPVc13HeaaA66tRR+ZFUBh8vydcQYY2Fm
6Y3rPzr1qp2ObliBvu3jmqcuHM6pV20Bwoy7QlreIZhF83WvlRvNII9+YHQ50sE8BnV7kMhj32lm
HbyImrTUeuxtuavBwCFShL5Nd/EK9SJruIlNX//lvS6OU1+8KMeZYZyT+0i0R7o3Jad+ORCT4Otf
Xtq+T3Oc4+CSaYCjC39bY2qHBqUTTwk9cFnQh/TnDwb0ZAgT9aIdLbTrWqbtxihOrr8fEjv7Q2Yq
Wid05Xgar17JEgAgR9iZV59gS62DwSLxNEGWzLjzgAEc1F637AL5nvWT2tJAjxHtM+HXHhAK92sR
Yef1e/PUxEZL/qEMd3HNlKQzE3I9m1I8hnoMmb6+sCrY1PtCng2UusuSnBkuoGy5Az0XDK2AVyOz
feTpgPCbYfRyLIeKPp6Sh4aoyR7xEFIAYR1BuYIMgi/cTyQv24M6aRlTV11o686wxms00s+1Lr2R
RT/YNS3sfQlGzzXlWrEc7IA03Nw/eDWhzNRfW0eIp9CasBODokGs52N36+d8caMUW+Y11IvooXaa
Ej+tqP6UNI02lgk0mUragapg3UESR3Vm3HSgqFvq/H2Tari5jIekqENwsfE6ROe0Eph9N8WeAa6z
9Yq4BJgxq6aIpDhY/H1tygTU4nHDn5kVFysyNlXjRbeCw9gaTZYgZhdzjpTDmYNOkpkC1YNZk9iN
WbuEctdrVXswCxaRB/UroL3j1jY7VUNUOTD+4+SIR9ZdzXSqNTZDaKbnsok+CvoV27CLjW2Bv9+3
URrrWo93olc34SfXdkoPBzXzkPpYvKRjj1baZ4MJ3Nkl/1DPDKUgBpzbccmOwSsNM2fJUDSTrJm9
RFtoX1XnDkRIP6OZZkaTastDprXbGHiTOVOcMFkxwIgAOwF4GjGqxI2bcdV1gXzox35mQZldAxuj
oH4j23VR2X9Tg2Z1KJODEaQnA7XGiUL5xdFwXNZFR9sNM8gpmcj0ITu7vA1Z9pEOQCnq0Pvb1PGT
FQfeq1frI1khA0NvPxk3aTvUu6CRy75X+JjIHLhVKa3iOFDJKSPCclVZ8a6z+vrUlDpZJiYJ8xac
I8iBztqBmgClBu90qpKdguS8QDeevUIk14BRNmQm+dJ+iAP9kpWJ9ZdUh0VE960oEv8pTwfzGJfQ
DuOCrkk9NVg6rSBlIrRtuQ4zzfOit2nadQEGB80SCRrt/KeM0S5EpaNjXOg3TduVf3m5r1MirJde
WbeSJ2XB/WA624QgOQyUNqJEPi+MOczKDOkvmv1AK5qMBAqpNAdwJgfSfzK/sXYR8ZZ7j/gVGBWq
vxIkjEK/Ynw2VMm517STD77n7MB1mWZldQ3BCw2WTUnaQfFX+brx1FpNmEY1wtIJaG1upuuBHZMd
vLacXQ6UTLByZprbANYtA++WzJy3cCa+sZz3mRHMfub/xd6Z9MaxZFn6rzR63Z4wc/NxUZuYg8F5
JjcOUpR8nmf/9f0ZK7sgUa8k1L6RgBIv8VIR4YPZtXvP+c40bLF8niC8YRnIOagMyWCduYEPuZn3
muPujZODcgbiWNVYd1i8g03fz/UmqAAqzsi8vWm8Gvxu3zRw6nxNrCNkrlq5SuxDTbMrNdfO4HAh
NelOaead0PS7XHPwZk3Ek6DxqqjbClNRTimvWwean9cD0gP7+SEZ6Np0Nw8pqD0f5J4Deq8BwYeT
GlFp+7Y1EgwqIS8JtBkWm36ZDq5m+LWa5jdqrl+kCX+xZv2R4ktlUVXZrg6n8DRA+V6H1Fe8RPG6
1bxAS5MDXc0QDAYKJGsqbuOZlamJhu5AK5RXUGzMhmgDf3wyu5I2rxVLpOEI+RPaO3T/X0b60odE
Um7FVYiTXd04kwKI7xve2qsam/4y3AoS36gmmmMtURlPOuqxRDnlBPtF8xN7C5Li2IcXeOSKXeJt
Kw97mRz86MC8Z9voiBzsshOHfXrdIfE5NTk6cGMhm5GsY2p6WvQZthMjE3Gb+s7RQTyurXfrba8D
elKSevA/Qs7X4T2jjvEJaUeyYYeQ4sYH4hkvc7dgHIIpJ83ljhW5ui1UX66LnoGdV/fmbS5mUijM
aB/rGCEMZM/GQLCQS8KQpaOGWh06pOtgskhIIqp1JJE9rkMdUcTVORkloUUN6UWLjjHKHAsNUZRc
zbTjYG8QdqQ07DLVAUgJSUiujkQKdDiSG4MC6xcCuMZDRXrSZNFwhfNi0Sj2hoqLA02cLm9xRuxz
t5nJYMJNx7yAVKaadCZXpzTpuKZQBzdh47kudZST0KFOg57oCmKeYD89/uh09lNlYSlG9ItlVidD
jTojiihHGLYpyxCJr+lLOcxEDMM/7AK2GaZLC6p4vALETmHIilCkoXYklrE/2BwW16VNUJVHYlWr
3Q1tRYhVqeOsmo5gK8g1rwlJV7aOvKJ1GJwrUrAMYuE5mLOZoMchBA6vGWkMFqO1nSBDi0SfdtWP
7o/GJM/KFfbluHBQplkQ0Pnuwu+sQ8ORCtTdWESjbNz4WpDYFQ80IxQZXqEO81L0vGH80hsk54vO
Oq1ykr9aCpqkQ8CIw+nG1eFgg+5ddSjwNy7JYQGNiq07MIQqTYrjxKluYZ0eoJbaNHJocfie7vHh
LFuJqDx6LP8kLEvqflTrkQ4vS62BOXGJBONhjnhzPX+H9XUjyTxzoTKGKEJx42brgTd6o+e/aW12
mzrb2ENGcBpEMy+ZAMNdqLh5qYLahCk4QNtWICZL0tcctW/IYqOH+RSLDpOCeyelPyHlsIkLqgBy
UhXf1TrSDTd3LykK5NSjB8/7+2lSyEOmGt4IboSEILMRu/qKPAVwRfGw7Kced6OeJTFljQ7Kp+sa
cnzKiA1+CDpcyWryTqNpEkqZVx8emkqaeTBCuH7PjYe5jPy6WgfZSR1pV5NtB30wuohiYCQL0gga
yDkRRTmBxuA/kUeQMjbZxp6iroGTQHReU/GQ2hKch6OD9RYS9pzgxRARAeRYdnQAXz2gzIKRug2I
s81EfeQBYzISwCV3dCfKYBcrw48J0qaByeQYd4BHSPwbdfRf5GYv1sAITYcCStIBveLQZdjxu+lq
sD58kd+MOkoQDN9THTyZGXY7q8WgJI3gBhgq/V2AJEYSgW8nmdBlsL9uZ6Y6lpiu00VeM9tMtkWG
GJSUzGPRqrtSRx3G+oZAacZjoYMQDU++9Doa0SIjMdVhiUvCEIRi8IcgR5Hq46h0sCJpCsjZdLIK
EloMRz4BjOwaG8e2nROqsrBH3Mb6CU4oVkQ+aKoqpTwjDqw3LDtng70gBqAnEZH6qCCHrfu0wOlW
n6A0X8dVEq8cN6RfkujxnRlAUdRBkohRlhMPyDHRKKaoGkAdeJhM5sMSt8e2Z65pN259SWZGw8jG
GW592pl02oPNoIMsx54yUFHCuFX/numwS5wz07pOQMgQg6mc7gG5LV1+EjJdkjKJZr13dXSmob4J
GoAGx7sto7ULRJrfYwWbFcoSAjPiN0NyOLPaRTNIMifIy0wHddqReC4dFEiJmhEGkt/QJjWaXOI9
ybhRO/xpDpIcmODJZWsQBTqQCeoUVMTRYp4V4XCLeWU3VvPz3EbAYdznuQy/1QuXxy3lD1pIr2Mv
za07Z9nJvxaI0WxI3s+TZySb0c1qlFemWMF/g2Qq4PO1NlmQi9XuRNozsywgL6XMQ1sn3aURdPtF
EWvN8flcWstDO2J/zXo8e3HG/Dlt33BPYj93DV4Sb6J7DrSX012ASKPKP7xK+DetVufxOqJnphmE
RDPYC2V86wXluePiRjQJ7N7Qw0XsLOWHO5q3UBrpalgljZSynM8nCq2NWbNZJCIiFSdZxosoNa6G
JrCPc9xT3WLkcH2kzlLidDcQ38DHhv0Z9rS8Iv+G5V8dYgvegu0T2wjk8shsgq9loaaLhcE1asmn
7qbkqmq67yWI71RJUDvoWcRkbUXFqcJorW9ydnCQgjHaxC/KDKZ7JugB56u9V8Q+NnDCMyphk0TR
ymnrM5g8K0ahNmzxMKmq+LovzOfWGclEHWrUQHHqXi1+etvYZX2VxZCMsngtcqcEaN46qw4szKap
OpKEGyx1o/80u0KeV2a17EZz4rSJFmkRXb3tLUADBUyLpFPvccSMLDQai0xUmidDX57iqsC9NfvP
uKCXHRLsOxip5m4hTWPHKHf0PAC22AO8YX5CzbWOSOv7s/JX/ibltyB/cvDFxmr7phBfwPdOSZQn
JRV1WEkiTQpT3OQ24CRbtilayNyf1WFRujQwGL30E/wcgC5TxiEzTIgjNBN2ptmfn+n2y3PJINQX
PVGiNYLvz6/6/6MX/pLQLXXCyn+fvXD9VrzlvwQvfP4f/m2tcd1/SdckecHzpSOkreMV/p+1Rv1L
4Bsj+kTaLgdWG0n4v601/r8cC2myEEgcHI+iD4PHv601/H2+a3rgo5XjIyMnT/t/kM9t6WiVn70F
jo+GXuk/sNdgMODr/aykL2zXb3G1WFvLQWg2hx7KPADOHM8qylOXKNDQ+WHB6dkvi4Pk356x/8UG
U3KEr3XvXZEcQTDQ6HwfegWId/C2WcIOCMZj3Lagvw27enHUrGhUDtk2NQJz1zoR7YG5ClZzAJjZ
CcsnTGcXfVShmOtbekdIdZFHIEfpoTG8e1M9bWODqV6RxwjGLOqxBb5cBlUU2eIIU9VC+hbAX1nF
YJlXBBwaq2J27qnqx79I9aUgK+PrJcMG5VqWiWNKX7RfL5nMDFJ2Al9tQ8VamfvVLR04EHWd/UI4
1cpr7J2vEJ0gjfeo/pm/8dXQlofAEwkgQOnnd+NymEz0wvhmiCcMkU3YBeFjneQEVtt7uVAK14G1
BSya9/T1Zkr7VeR513WZoGdS32nB35ce9rxZyUec/t9ND8GLa+9TDNoGUYi4QzeJVzGK0xFROUdr
wxtJep51tvoEGK12um81inuJo9dzl92c7RBKwfB2+ldL6wJRfaI+9eINlcNzW0+XS07KQEKVDQje
ojWNIxVs8XdfLu9tDEQk9vwNVu02rV/pERiHcupPygOUgVVabObEfArSKdFEEIp5P3nq/CDdIlkM
/HIlXJI4Z236Nt7tx2LdCyZQbsf2g3H0Im29XS+Me0G1hOWQ+MqhvhUgRA5BBlaGmZTd4K5sJw+7
AQAER1wnOH9K9xi2wKpyiGNWGL2RfApvVd799LpzGprDsvhfnA2uoRF07X/8b1Mv0b++Q6aS2utm
ub5vel8fCLsReckYkAeijBu0n86wGcPoxotCzmtFjQEqS5+caLkz3Ork+zcTnALMVVm0kUaKy3Lk
ANU4ZCZ2XkX2Yspww2OPnzjGU8samxqpKzKvDv39tQUM/zzgf/jLb9Dv+a+/wWF9gkeF1YjyQnyJ
YCqyIufdbyWxPSjb5japVoNjHRqvfvOxkgceRtA8xNKTLXAAxvCmGufdlNU/4skKNxPlVMWxgzGd
QSwIJi1Fh3kq2m1ZfA/G4Wmk9ffnb6yNh1++sbbJuEwsLa66VDpR5tsb1LyQeyT/TxlVXTpMXger
Jt0FjnglhO1H61boDmJeS1G8O8ZEGrYOahcluWVIQP0I/PSfv8fvN9/1oBYLSy/gAjL3r18DTVzQ
dzWtKaxSzpoxyjNnIeSbxd8+6PNv+vUW8UmO6XocDqTyP02BP/3gohrCwl6cbpvoQBmj8MI1Zzci
/ZrXyIYHyBgfzRXiRM+sLzmx8W0Q2WMKiwg3G1k26IqlnPm2/gjyhQrd+c8Cgcik8Hv5Dy+C/H1l
dOns0ONTNpdDCV3r/PQNAx6gsKog5ywo9ef2JSoV+bxVXZEe3eRrKxUwNUIXB37DC7v8iDqErnJ5
LNT83YhPf74xUjumvl4vn0ummFbZzm93psWDnQYD4ZDOHG97hmMiKN+m2nleupytzgkObEidR0B3
UrK//1cF8A9X4vddlZVAmKQnKW3T/Po2xcY4iqKPO0q4hQlCV5ZrHuEFfZNJyo1PZYr3+5g76i/G
UPnVKuj4HoBKNnXTs1EEOV+qyX4C1lNQ8m89k/z4sd4Pff0YFuUVOPodkRtX0TZ0xjPa7Vd4We7/
/KvlVw/b56c7FnWLY+H//bwjP91/lwo+5eTUbGVSXvVjf1+N+IXacDv7HrgT6yOKl9vALx6lgVjT
PM+d4Jpc3sc6kReuzpUu6798pd8S3vhKJnW77VFQeVyUL+taS1q5y+PaYN4XtwgI0EyorUI1x1H6
1RXdq4KtGoEsNOPpyiHd1AC92Js3Ps14/RSDjO+pu4ehulfxRQmNw89owHb9+9yOt4WVXcGjfkdk
uIPxAG7a5hhU/2Wp+32J+fU3fHmtOs6ZA5zyZusiHTAL/9rHx8WdPvzl9uml6tcXhs9xhUmLm/WU
zeDX19cxiNIGXNxwQmsevXK+9bLlzAQ/3B1GHM5wCM6oNj4s+j+4iDaCozoSWUvnlMvhPVt85vHi
b0/0P34p9iNOL46lTPeL1TNGS5CUTG62NLrRwvT7xQBaTEs85fXqTJIl0/5AhMjznLrX1uCs26i/
J+Ri21XNvoa/MBXXxlA9//la/cOTbppEluHJYZjC8/7rpRJlkuWjGHTbB+PjUj73Sl60WKmbqd3+
+aP+6Z2myPSRC7L62+7XjS6xMl/Udt9s47TS2JH2vrILD1AJVK6FHuhqjN1DVg+YN+pQ4ZMg1Ric
899Mt/+wnnqmchWrmq0cS4ovj4ffSOlMSdtslR9cyxnT9yGc7n3nwvDmWydq3jvLPRsi9fHn32/+
vo7rz3Vc+AN8qOV+ccbWBrJ2WCbNNpztD7cqXnMDr7MbiYu8r5+NMr+aJ9g+AZFdm8WlJWclr6zK
oMbIAlk5UM7o9UYLM6jkR4sJT7bNI+Tl4S+FwG8neb3U4Nvl6lgeJ3qdlvfz7tcjlxF1VzfbIPSv
JW3kUFbPDESQWgarvG0kSXLmRy+d61AwQA1G8dAI7KaOgZita7/Nk4mLGbCy717LtH+PBxRBf76W
/1A0eab1uR2iOGeD/lI04RooaxO7/3YOygcmnkqJ21maF7Ps7itZPWL5mgGsla8NOchBDAGSEdKf
v4P6p+XMssgiNCmZYbh8uZ+sHnlPF5Y3WpTfmpE2GH27lId34Wa1N+MgEZspsujKoj0xhNjhkroK
zfCMTmG8Jv32hvasjfUdK8uQyF3NkBQdNBn0hvzhFRZDxOSGQshZzxy/V1YVXBllIzDc7hdR7Wmi
uNhKhd+pTRO664ah02TC4RrsQG3+/Ft/X7x8D+GgTW3I75TqyysjvMKNFlvIbTVaD44EhlyCJIVE
t3cZaayWwRj/VoPpO/jrIs7O6+gzvWvxzlhfrm47mg5GukxuO9j36wh2GQk8byGmbKNQI7XIzOx1
GW9y054QBrb+zjNh9ldgJpnO7f/8++3f7zXrFl9IOK5t2tL8sk4mSSBJt7EEgUHDuYueOkjjy7Tl
wBc/oTS6JPOJkxoRVsNIH3yhKTxNlylWBbUyzZbSScTPc+jf0CG/sofvEZN1mFpjQRKU/eSEVPMM
fM9TOsRTEu67tnnPapuwi0Kt6TKYa6LxsPp9yyHyeXH3TA749eB7pyKtNtJtt9Y03HYhawMsnnhN
Cu0DMKiq5RKl2O1I1vNI7q7Tx2hk3lJ1BARj8FpCHHJuh1a+OSZ58pjV4fWfL9tnXOvPN9EV7MEU
cVSt+lz5ddNbEtNUZVQv+JuZWWV43uQkiAoAkGVbGIMNZpF15dUrEpk/cqe2DwJZNYwT0Emj/z/d
gP7z23hS0aKk9fTZEPmprIvyLhkEiL5tWMM+o9NFtDF65rjsevzvydlI13G9VNhUAQ6Xm2VEwT94
3fc/XxRdqX29JpaUnidI69XHoF+XVybjmPvAXWwZcmSbpYreXSvfh1O9RwD7WIKuaurlL++v/IcP
VTR6YKwwZeBgrF/wn376VDF0svGabGVWPLgNlBIHUw5t+3P0po/Y2NEYxYfZcb8Z+YwykxD65psk
51dNfgYM2AZxWRn3bqjAvxGO/udLYn592bkz+qiFdp9v6bPv/Pr1bCSxCVphoDQ5/gbM7rEf3mbT
ndsE+yqlpTAKzD2zAcOgKdUm9T0cK90OYMG+EcGaRvEVsQ7pKqvfnSV/Y6771OHEI4+JzIXEahnn
qeOfv7PeBb/cRk6wLPuuJWzLcb7UcxN9jLYIsZi3qaGAmWQgSuFKocB7lr735MUgDyZ4bpH/lyr6
tzqCi+XBDtIHdR9miPtlMU5no+8ytJTbzkZ50ywFxmgzf64+EpXfzDnr8eSlzQHcxluHKBDQwC4n
tTkvxmcLRYvhIOnCZMgobLI4X5MWg8w3SebDny/Qb+f8z+9puvo7etThn8/kT89cX1uRPdIp2/qK
c0g7XJmL2CVjzLCQA3QJEi8WZwvIE4UGlwKUjuukLhjcbzID2LrlYGzTTr2CffYv9YNp/Xb3pG5i
8x82Nn2y/fWBoyPdlMWEOHBu0x84fOVl7wxkW1jiEauCdTbi6lyFQboDcfrGfjiuQJ/H+5KgwT3L
FK41BLRjweilUfuhxVMs80oSX5pVNxbdzwR3PECG6iqoAhI2o+xvF1f9/kZTREqPiGxbsDF9fQqg
Dagh7I1h26JIGODht7bBkbwodpZbxXtTpT8yUBzrLGiSPWpegVumuZBNLRlqBbsBFSbDPzQqbVw1
BxEywjaIICsj0K0mjMxiGMaD7QNOYgLaNhWpVk3eb8AmFexqx0FVH8hO/SNMvCcnnd09VGB8d1rF
GIUjhUJN7uEk95OVTedWVja8I3iSmyaGfDq5mzinby7qGZeZvoxJVnobUQuNrPRXwI2xtMUkcLuh
T36nMgkLohVAgFUJSwLM7WomQKXG+AB/O+qIQ4u3yKUONFfPkDW3K6exb4W9EMsyd/GqstIX0Uls
6SZ81uiHbZSP2AcR9WfFh43R1PWQJ0CVd83kXUpQWpC0K2u5j4LyBurgcw4LQyWoGzsp1XpJMnrh
pOj047hqFc9EF/vXFSm/vFjkPzBJ2WSzHDekH3qbKdJyxMq/9ANyddC7kSwxFBu6fv42n0iwU1hh
DIU+1FeAPWfktAzIbyfN7p2IFmSrJI0EEf/RUdFZbnqX1cCz6qQMes2gbK7sjvBDComVGdJlDQSz
ScsgLtUh5mVbWl29M9voGNYhFpDEbMAb2PmO5geGFaeEzW7Ob/3C5Q9mqzx9Pj0dVrl1NmACHuKm
2JHqASxP2nuQHuOOJJH++S9rhV6zfl1NKfLwW3uuYl3zP8lpP60VS514xIo1A5DRnjCsSVFBzXZ9
QHeXu9cwqVH7kg9xyoYlxWFWyV0lUSZxYrz68zf5bKT89k08gaQWiBzTrC+rax4vuPmcbNja/hzv
iWrQ8olgGEyk7SytbSggF6CniYB23eDEeBXztlCeIhOPfz/Nua/G0YZ6eIujc5Xp+9uPTXtVdvGu
rtryMm5SXKY+skISwrU6XnL3fHyVrl0Z21ilNiNn4ztpJ8xiPv9iD+uv2b9E1mQSl8zLMuYda6OK
prVsonIPzI3Jcn8+RjZWp8XZqTG6hiDZX8KIDMMYInc4ADQW0z5G+ExXPoNLQhQ2MCN14wPWkKN3
qsua1Be/qvehywtktX38lypa0dH+/T7TxaTUsDUHjCrs13U3kkEXBgEdj9qooby3o9wbQWbqMqNg
PDyuG8O5qfC7XKoG/wlkiM53xj3mjfHBjtNd3PXiyiTc44oQYXQYU3YxLQotlSStoa9bopxQ9oSY
cTkhsgdS5Mip9u9HhK6Icht4wSF6r4mmyqG0CdHw+2on2C5XGKzUYc7Tt3gBCkV3LV4tPQQ5/d8y
nyFBKAgzKcGH3QArqpM+Vu6Ol8bHKU7R/j5DO6Idi03hsq1oaSAtRc9jMCNKluaQg1rmdeO9Hfok
Z+SN6DCZkSrlyDBbso9Ssa/Ksr7AfIFdOcpgJdhFsAvShZuSGhtXVOOlA7Ykiki0RtKBm96oDOZ0
ltmhCRthctZ4lpBqCLPEyu6jCIlKCoDRz/b2GAeXNdjbEBY9cT+g4BTMiBneUcbPyZuIJKBkqi/K
ciAKaSKFQRAzM+Qu2GbvMXIoN/CRouJsc3NdVUN3smPzY2k3wslIMM+9jzmYcLYtoCnqgt9rJnQF
vtWNn9/bZlbc+aAPptTfOHMiL1vfvpiq2Lqye3CHYV4+VHpTyTlguQ0i1j7yppXPGg4NoQF6G2bZ
NjRhJbcF2bGlFeZHYo6HHYiR1efHJQ0HqsIXsGIazaAFQQNf9GWJXrrUnm8M0/5WtMicXJJDAbTM
gBq4zfgaY2/L8tkemP5wqAxJS7D0KaCsk+UytJInGdfvdKKKB1CpO5GBmhNz95pW6fWAeIFXPc+y
iSdBtBcJyY3rJkZ3mAN4Dq1lPo/mD7Bs7ccIummBweaFoATx7nxzh8QiZwPBu2eN17lJnq5ljFem
s3CYc4pi5aHHPMZWWNx0lNue60EnEtmjPNm4QM7pmDebtiG+jPXqbdb1VDsq+y3DiLIaXcL0VFrB
eFkAz8vaDJlEB3ioQoRi0aaNneRsySBEMgRcE81E2EhW8ARG0Wmx/ceRqeNiW8YxEk1EVQDTKYoD
/zFfESjrnDuZc5uUlkn6WrmFWlsc+QsRBtKP3+Y4QPc5WEZl9Ss7teP7fPT6E/Fct0nt3pT23L0U
S83n+ZeeQ24d2854S7eWDbRaJ72j7o00tKAgZRdRiAZJqDw4x8KiToTGhYTOoclpqmTT1aRnt5Hr
XASgMk6NXrs88DI8Pg7BsjBqNoXXTCu65fkprQ0Kgn06pwZIs+AaXQ43ymkr+tzSZRefX+SivBWw
suUQIWcAGWGcWf3inImZqVuiovMaze3oxxbEmpU5+nRrAsw9kUK8zfkkOsKEecmNaj7YJpk8QL72
C3tuoDQHq152OZxmP0ztm3qeUAXyinOXIkLRNNksMi5t0kxqI0W2w7gbpmcLIWp5ZjJt3vYk6yaW
dV9P5XAEbHs14JbYGqN5hOvWHDivnUfEnxwipEPWKBFq8zM2Tjkjg7fD5mjjOPr8J9nmT61mKKiW
1gK4FSNAMl249A980idAErD/8IKsU4S216PsVyWr8S0z76OXcyCU3nhKKJUB/NjOUZisUHl/jCK3
WrsViyr5jAQktDAjiPC7Nkr3Gn9zibE5axBmcgeqeb7MZmddd2HLQJ38DF2pzpzsxoRax7OAmDYc
jdFtkblrEgNqmZTbUYTdQUWvjYEiLuvOXGTxFwgScybusGE6eEx4xgB9uCp/sIrusAz8ELK40ING
Y72LRQB4u3/z59k878Tcs9XFG5dDx7mt/7Di4Hzwp+IQ1dI+If3fLXMJeHCALy2L0LnghOVcYN+0
Lz7YyG1hksfudhNRnvwR0vM+C1Jx0XYI2sKC2J6aBePOSaU6n/PlsQnQKhMXux0Hkd2GRGVtCMDu
SWblH3uBmnKu8wrPZ9FvijSsXppyWsfkio2t318yCsrXDuEXRJ719S4Eertuu1M3XpD80KyTek72
S8UW3o24ooQ/sa2kkbEGwrIeA/QwfYX83OwN8pgCQr+4Oyqje5gW03W+LOOKsAASEv3qpnbDRw/1
+54UAutoGCDkQmSvq08Kde8lLtnbiCMs0elgkkZcmpXxxj62nzhCLU5pb0fMBggIgospObmOBhDF
ADeNcSh3HDzJUhuZnSb9eW1ybq8wx0H3QkhJFpwwgTsZSbCcCrj5GVMSengvdlehrCYDtpQP+QwA
EFVOto51HTvb/h07lLUpmcQlRAhtaU6j+1TFdJxiUBgIUj88Rx4/K3BzGG4yoWv2xh+ucpk9lPb+
s/7OkvqhnwtJWgOHd6R4WZ0P+47AGsQeEWhN4dwQ97SH3BvvMUtrokbIOc9AuzFHLdkeUg1rsFHN
AbTFhtCo8jxtg9PU4SSxaBru24WCpm813DA994f43PTr287FPz7aQb3O5Eedh4TTQDxCgXxwvFne
xbaFpWvpu302msCFOnwJQeI5iExi7O63OgtoHjg+NBXyZlbotR24cu/HCOaIbYk2TC/AiabjOXrl
H2bbmpswB3VU26cqcGy4G2C2Eia6ymyPXbkcqhgmperYmKtc5xo3xm6EgrARMUeTpV0Q4LtzunY7
9PlZdVHlxWMXzm9uli9ACktgPq6ij0iwm11UkLIsGewT2wcUWHCcr4IBWIVnITuVWFEmuZxnDdoX
g5hBsYj4fBrqjWhiSCaDqIETNE8Z5MZIorMCmehJxBiWoGGBrBenKYkWvdGe41Oh3saQsKtKkxBd
mMVOCUqkoSbSIt3EerK9vCUOgaLL28VpR1GUN8i2rIVQU+ujzyUELcc/Bm793Vx6TJ7ankP9wYSm
f4vwipGORykpJnJDVFdxuGvnk0vEWRt11pZ+a75pSd/KCuQ8KKkAJ8dmja1RJUcd6zhk7tr23eQW
UshTI1zijQaNNKxL75Ab2O1HET6HbSuvKxtbvwycadvI6TS2cAPTtHEvx+ClTGvrYHLs3ENEQylc
nO6g7DnwosgJ6oGMdtWc8+QuzZWl0o1PNtDWMt9bFPNosg6UH2zfreZ0xsVwEzCH3CWZuOjJAL6b
PXyFBiSHMrX4PWmOe3S2vrdmnB9N0A9kYqcxevgexeiAGejzNOP6MQ1Sh3ypSYvnpRMP8CXYiXIy
V9fIac+jJGAoUtwQSRL74nG0Ddgizljiemo421eBgbmQLFjmsSkZOOefb6I52/0KCVralqd5iPcR
EKS1rW10xphAqAOd1NdRe1daTwlGW07w0dnnYdvt+HfIxO02zdjfTuFyV0YWSVEyI/eQXJYeI6Fp
wtXzq+XcDetp1XuNcZwiZz55OgsCdcVZ0Wf7bpgrWolMHSsvHXaq858d6IUc9NuErFZHHc3M8lZC
R7czX2KE149XU1kdwSwR7qAi59qce3buIoIrN87znuaWfwGC0z+vm+rK9mJ1AsjwHQ0yvy9HUNXE
DMIrjDotqepYNKL2oBiJNmEaHxIm9kF6FYpAHdh/vY2fzM2hsF8qN2NqnJLQPEYiXMej/2KMqYkS
xsqvPee1tnrcsiJT+8UnJDbtT2YNS8GZoplFr3yccOKcL8aMcShcENp5vVi5w3w280JuI8whK2pC
jtq1ERzgGL4UoLNxGpScOqpq25oWwV5GdgDKSYxh6pwjgPQu/DZ+mWpi1PHWOPvEtW8jRjhHzEso
3caebcCgE9rQBSZigzScZQHRSbHGxpX2t59PQG0Vh2DucEd27zIcXos4akiFo0TILOdOxbf9wBJR
dikJhi4olzHEM8QEjWwl55qzX0PPMIt2fv4eqtC5mS1PrRTnFmJaFySY6aOKk/KUV4cI4PtdpEFJ
5dhfOYgSdgQsHOVEUCypUOSzAFX6/Ep+FZK0VZsf6cIVLIB6HeFoHh6ruLUvItUF63imKzHiR+IK
VSE6QvZOr8jkUS14EPp6vzRGeJwdEr3GmliJeOlfjFItu6GgXSCK/Ck0mA85A74+2S7hzo1igKHJ
0OzKxt1XOKxayjmECTYamOTOkFzLKFTTocQh7c7DeDICNz6Emy5SDfmHOQCFiH6TsIYd/XzWSSMy
txOQmmAeq+dsvcwBPmpGEBt7Ig0GjdZjlrunKPH8G+xJxzqJ5NaOCb8Berxn03YvElohN0VTXCwG
x4axrlmp25gy3THVTVugY8hmApBUwLGbrBveKnETitA+84zgea6SdNNH6hG1JlXkkmDRK+ntDjvX
xcBvVOG3wOB8ZDa4OpFfEjYaTtt68OsToqS3IE/TfWePbxbOj9XUtCncUpdfb9NxMxJvT2tTbTwb
G3+XnLeg11JHFveGuZzuvcRrdpUPBG0phlWThxcWYp4u88vdUlSvQ9MA2S1Euzc9XTL78R2Nlfdk
6KK1zzOdt+aro66EVWZHiX1rlfeg+/ox/eYgfz2bKh69Ip4eMtDpKycc3Zt2jI48g9MOVC5dPui3
t9MDbUOsHQAeV64DrbRwfjAs686YxZFu2BWEnobkY7HQuqa1wGnFj2V03a5Xb23CXcJJcj30Jji1
WFwSyXjbLA0VZ5LXmB+/10y11lb43KcyOfpxe+s1oKp78ql3ddZdLxivRxK6zmRJnM9Cp4PcxeY5
rKyW5EBFPlz7WJhVtA8DhmDWcsPacMbWIMg7NrFMEA4OdhtnRtTCS1ruVOGPKwUVdzWXYgScOgDr
l2ADO2Q9Xt0CPzD7gwzQ6nZMt/EemkfXEJy5nRjqdfdmAbzbm8wF1lg57ji5QsaRdrfJ7JDNVrx6
RerSeLEvfW/A5R/5yEaH4TWTVFGOQ3yXSFESY9eDJ2UcvN66GXzbOYt9CqG+gj8gpvEYTu950t61
AzmxyUs844JDdUPN7+jg8qy7GWJ2GTl3DfHHcu8mxoGb9I6nl6uS51AMGXX3VfLiQDPhgJYr3DvQ
jxB9r6qaX8M26sH1uHYFYbGFRaPPJ2MZGaP/ONcC71eG4bWpSTIgspRyBFYkQyG4QJXRHz0Cp0sz
nFa1mzm7JeufC4jaFOJATRORPZhej7sQnUjvvHT99OyVfXGd7JROevIh5+3/L2XnuSM5dm7ZVxno
PwW6QwPMHWCCDJ/eVJo/RNpDbw/t09/FVAujLmHUM4AEdHVlZ2ZEkDyf2Xttd83IaAxSZGmoARr0
wDgG+ViQjllrUEapMpfQm4zTUutwZFY4GQ4jWMc+EC/dfZUMFPEVNsxZRGtAUGtfXBL8AkvpGobZ
LD8nLbn3afeiKhoc2SUHq8aOMrZw14bJdPG2catPWrs1h5xnYNvjdfIgAVbkKKcOgS1SDwabery1
nABcJxlaOTmgB85c3MaVU+0cAL0ciHfWYKi9JRljpYKc43h+yJcvxNDJrQK9N6Ha5v6sdqgteRZF
HNQeyhdEpTrXMfrcMcdHE0WiR0CtMawgpbRUCpe4Ve+jUheB5s53S9/uk9i+ox1+LYmZFSu6SMVX
zaQf9HUZ7tC36NW+NrJr0XqX9PnX+ZqiZCWP5iDJI3AYsNWo161u3FUT9STkap7nw/irtNM7abKX
RCPKXQSSA6iyJE+mfdGUqDbEHL06uWUeDH9vwOkBoIK9chA8FSKWSrb61Gx1jheehA014YY+51eb
USekAJsgRbN2SEbG88w3IvhssKSamzFWPnQwtumdlk6sYpyvyJ7rc3sWyOtvq8J+zjOupS6aThFk
ppuIwtzxMwRxDbhgnDrRblJwYxJFocpKaKOk3kLjgjzKvP+iii09MJWDxgDgYNkVoYWs4klNTrN3
xoe5WQwYK1QNWhOpbcIRfywmxC6VPeM9ZHfB0bVcaLofb4s1tLsxzCutzuS2XvzAnIEsdH2d4UGT
GAunk2tEZ71w3SBlm2rsO6eJcdT3ETDHlgEqSdJgQ4jsas394AMkdvV+b2taaA+lDhRU+7Rl9GUb
5RD2IIgDlbufdTlZmOey+3mYw0k+6p58znM6tbxj7WW01be9QiOjm2kJ/aHxL6SbEVg7qQ6wgfPK
aIYwvj57VJF9sH3i6KoC3HrXWPzDvAKsq3lvztnBblezpBqKB1NaHy5ocEN05q1y6EGKtZB1Mv39
CI7kbFT9ddYwkY279OCwLsUkMO6XkerGzQBrWjxDeZ2XEK/o5jKW8RV26B0spx1eG1CxBO7huyMi
xG+emHH51xAivyYH15yv1lhbA+hxFXktnHjhEe/RYwyFHhFIvciu7anY0SbWmCX9+BFD+bhtm/FL
sII6uy6W89gumVA6zI8TlgysQJ7SrB4waPeM4bXkm9zHfV/PlxBvLajo1bc2oBNY9vlAp6XsvAPc
beYh00/IeMRBMayLr1JhbG1X1k+0qbfENRI8ps2sK0rMbo0zXAkMJ8TAkfb03luAHbqYCsoFRHce
xk8m89VZEmcDjMzoOIEHE4rzoCau5F47JD3QoYb1lljhq4p4JpAJuPqndME0rO09u1Ynzxhffla2
ms8MygcwEchGC38q8pqp+565FX4b4gzx+eNQGVKyhp3xFTIa/tP4KTKZ3scFkNDcJbFEcgNu4lbc
+jMAK7LU2pIPhMzfAp5Ivxf58D5p9bEoefINTUfjyyDCiemRMXGD7/HYQcR3PvQ4tq01qXa8vyNQ
g0wHNiGATGJDJsUBSaTd8K/HDnzMTK5ivZ4Or14t23BJzJPbsomoi5qUzlg+Gi1vq02XWs0cU4S0
rpIwMhrzadf292lLVCya9ZhFHpybyv6UzKxN9MqWiC3qaBsJkruywlnwQbncyAysjTczHonEGyL8
gsZ8fDFxpFc6lMx8Rm1RYj2vxnyfZvK6wCSSx+iQNR3MpVIeSRRO/Wiz/TtZOuLEos8eOC1u2pTA
LX5Zlg6WRpYyDFCkZnSSSrIum5z90EI3oL1VQDU8qb7LruEdbOEbyKQ6Z4Lot2Jk1YPOiKjpFZ3K
vI8NsnOg5HCZDXiY4m1CCE07woLSIDEy2BXKeR3sMkrOE5OOSr1qrdLDWBd8IFWvcXC574bVuVsp
H7KoLHZYSMF2O+JsV12zywUFj97jxLBa+No5qXkIsC4caNnbtkA5nFYZccOdwLKV54duwXgW9+a2
y811jUP6teAXMCU8DCY2ewBbz07STUQ85XeFS27HEqX5ruMxYqDXOnZu/OigDttrpp2f++qha5vq
Ep2Qq95mGPgXVZKd7XEYTqZ9kwtSosilVd1jC/9O9UkMOEiEIxGYt0NbIjQcaDRyaEWDy6dDf1sf
F6vlHlNM/0qKVY/nWm9qu3X/Gg6WcZ5y7dVIdHFAy/iWLrJgU8Du2Irv3STVj5boA2XJ+dj2rb4d
K/5r4OWqtogwQVsiR++zGBNM2RKPsOdW4s0UVnYYFxlvXRiu2WhzxDHYAZBE0QQejN0jEDajAwmy
yF9RUV/jC3d2EwWvIeszmB+PzX4K3loRKOssN5qLeEtWBI36hDLguF4eJ4vNBvJ5A5gvialjbx5k
BQ08wy8WcoJ/5mNLZcojbqQzZXa+MrPUVVwV1XYdGswG2ZqL8dwzUAde6/AIMXr3wowU6AZVnYdv
feTYQOR3X1TcS3492ZvMtMxLgb1709jy0+b3Ttvq7OjaweQE22fQAcjWLCz0xXwfu1rk1qish9rv
WZ2MiHwt3qKmt+Nd60JASLrXzAeXI5ygSEYOafyDvczvDTU20McmI3Dd/mhxVXiIDtoZWZammGbh
0H40HVQfBWYZ6stgKT77ZILgqBD+XEjdrw+Lqq7yuDnMmvtpF5DpdTxOio63qJewn3DYCqbUOMyP
Hs/hcG7GcmfF1V2Vp3Tqcp2eR++q5XYasmiEUj4zk2aDdPSh4q5bmqQaQBklJjWEzirKQDyulzQJ
Wk4A1thFxT6bKL2ZQHTUwCVqG/Z9TA4TCA9JXx4nhz4AETwHrcEHW+IdC+sKzJCN2zOoXXc8pqj0
DnE9loCL3+xljG5hM+/6WvePSnMpV+P4utI1gPCJspglM5ryvUrbDYQeM7gz7JPSjBoiHZEXfnVF
2iM1maz1VS/RE4RqypuVH+p2lnd2tGhbD4l2RotxKSLCPrT5KW/4BdoJ36hIMS+VYAe2sYdctyHI
eT9MyuFZF5RRNd1MCPlqP9ZOE9t3UA9Rvy3SbGV8OAd9MfUHyBW/6PA72Yvbnqs9KgwuwIpxfNSM
2daP5whdfKQOvuqxpxepDTodjlYqKBF5fhlgO9i5sYXziSqIcJjGpU6xQBpqJAknEklib9MarQam
g/Nq/fbGKb7KB8p227B3ldFXjzPoyKrt4Ls2Fc+aJL9nH59eeDP0WPx/8eqnb4R8+Xla5CbJz27k
ZYHWJwdw1/VJFi9d57b3klxNjQS2vK2nmyRG6DV5JFs4WdwEw9yC8rRA47qxye5SshxnFcQoi1Q5
idSgc6udbhRviQ2EtdYw4/GS3/zay8k4heySjvZ138bEqFQ4R338iPvF4Yr80UHkPXSDhUunJA8b
IY6rdvpMLIP+Nti7ehYWU0TJwtWdDqYo/T2E0CfwAr9iv6qOlG5vtjHGlPzGsZ5x+jNw5vbRk0ty
2+Kj26bGxjBatc4edzkUuZt5Lh75RAlJFT0dN9CuUc9eYFesnzso68o00pDcKGvrLJUKu1nTifPI
03P0jxEa9JhyiO1rFFcgJ4QSYJkmkmac15oj8NoiCQP6WyOuICqXq0AVnDYr5HwuvjOyqR2rgdM5
1d6l8Axuq4ws+d6Pwp9+IG7HwJ1UfNZL+80DXqKlfRcYJYVP16FTGOVgwBNaI8apoxxG/MF1Zo7N
wXaW527izHfJX5064wr7U7IvlXurZi4Og+itgFN0H828OJ08nk3a2hdZDcDPT73HkqkcIFrKrqhj
/GdFVk25QyVDfqvLI2pFXKxl6ASMyUgJ+s0zuYOih4xu1plgcyzJagnVXndKtTNab892orzW6pSr
F1xFHw3wkQEiWlr2RR4Xy/AxeYJHeefGw/2s9GnD5vwl75KbrCTDKYs0ZGgtw+OoT5+aOntStjjP
pWeGk5nskmHCo+zMgQNEZRfLxtg6CftZokCWJHvAeNOEWEu/pxr2ztiXJ6tNH6XdvDaC4Lk8edKZ
AnKAYswuJAtXh5fbyeneqCCizCSQh6m034bafrYb93JqrHcFqWOpEWATIwh8rmPdkRr0dnV81CdH
wDzIyVvKrXuCdcUuLroPzmlkITBeEPmBqhUtu1PIvbTu58h374pCfLduAn8M8lUmCPtAGdIPLGZz
xCKKnmSr1e115VIZMss28uTAueuHMXyqrOxh2TMx22jmcSyMu1pm9+XIiaqXhN+w9i7JUtmYLqkm
eYaMQCGyWKASg/Ybghr19EZaLCptMz400GsttwGaFJUP0rC3anK/Gyd+0lu+drCmmC+r+xNYCO5Q
rm+dz2p0SGGL5BQuXXEdEyixsUX+7tXdhW+ipo+7sw63/QSJpOMtWrde+SW2p7ukN7jVccvvnfaZ
GE3nUhHeTRdvELmM8teBQLnTa18PHWozwpKOFru4DcLXZovvGy5PPlxrSHI2fgeMxUkk4q15LwFy
WLU50cSl153p34EIAivLcqKw+CyLtC+RHQ9r1O0BeEUTGjbKlLpOr20MPuGPPVzXFmDPRCaFLDrY
WbDuZ/R1PYnHWAkQzDaKBGHpQCHZF5HfuGksblJBfUMeQbLMMNHL+YJoDw/AOznuqECMiYOKXPMU
b6vVouaJcdsbQ3OqB7zsWsXgSjLiNljnB4VGMQKjZApdg+3o5bja7Isx3RCDhjGmY/9TM5LKpcvE
qc6abdSTHgKRbeObzJj4eTTA8JF6MGb9GucVoYaSc/c8Unl1jquB2l9jgoY45nES6aEkHiFYPGfX
6yx+DW51qhgDQCG/NZsGsUktLAdZMFsPzJJcRlnsf1J71Hka+xcJDbsW1/TQzHagifbBJBlDx0tL
9ozKmTINGmObUR0Ns7xrjRWIDheHO0DTIWxJZHNMSq+GkaiwHDS1k/8SlsGTTiJpcL6TVrtr8CKg
WZyZHzdqV7b5l29Zzsa6m1TpstLInzVcpxv6C6QGUl1Jh1pLKjIL54uMtmuntdVLSdxRLKx7zQny
Mt1n5DN2yWLudB/XaX022KrXuf5FOgGNu0/bg9YBI3Mx3CWL8+VOPXOH8jAYbrtxvO7DWTOB2mNN
J86UikfqJHhyLIiK7JxA09hJwR04xCCz74KDHJnjI86jexE3VyXuqo2EUUNIWHLZOsRXDnN5WoA4
bUXW3iRQkNBQjUyJ10nNsty4tOUbj6m4QZiWIhWjvSZo/qrt66sUh1HoFLRIEW2YsWTYH+NDXNSX
ZUTDMvBRQTJ2w6WKLz2x9MeJYWTaGLTWglWOW/Iw856rHmVWJUibyGm7TEYefY2uiDVGdZ3GTreB
EdrwpCf1Yc4vU3BdBMJbb1k3yGOfIum3UJzXOMAdlmBGWuo83MwsqAXI+Kw7EALGLVNyqefl8NnV
j17BfgtUR0JsuA6ri/AIuN96SWwfmcxxhv0ZiZyvjRreAGI7gGSFCZXePNAzc/yg8667LeCAKx8/
zEGDAsFNLGiN++TepMrbdgWu97zBamQn5S4zKdIxyLmMWOHSxdSqLa+hTXl6skENqMVe827INzxw
OKjH9rlohref+qFmXVuxt2t0ZMl+joulAo7CzZu7e0s55kHUdD6Z4S5HU7GDS9x5/PQ4u+eB9AVi
FYPSar4czbCe3Q4MhCDi4wH32gIJeV5uajxvVkd50k4+MaVug2uoal7KxoUSiTB212bqSsTiRiTL
ZdnRtkSopAK0KagWBGW/OWqIbO0Pz1GvyMvfaetb4haGwJ5JmRlnumG35yZjyami9D2v5LJzMOKn
BA66kr1N3SMcZi984Flyp4/TwXO6B5WlFKsGbysAZ29RWwlMeOuyhR7H+lpl9mvZpAc1LeeVUG56
00lGLskRvrhx7epQI3xeO3iiEQFHBUnNaCx5S0zvI7Y4YHykVHoHpLpzaxEgnd1HUiePpR2JX4AA
KutiX9oNo5U1C5G3Yev16skE71K7Rhhl3Uly5yLGYVGcvg6Zfzs25a9mAuCrP3eG89Cu239pd3eW
jzQKXkqGiJIIphhBNCb1KOjgVJE0dN+35TrNR7dROLdj1162PUEchWSVXEfvtsy2rpuEQ8GTs6cg
q2eeIpxrITDWx1SnV1wa/UozM+cAyh0RooYeh9XvicwS1Dtm/1jY5U2jQUEa+p0TA2DriKzT6s/K
1mnznDeNYeE4+wQUeWTp0BtuCMS8jIqo37CY0jEWU8/X0xHZcayit6lQBzh34VzfG42Oyly9xp3x
mEj/Vz1rl+XC1na2Lpa0yw6eLw8FKas6jQsdfXfVKLu/4N2CWG+lYZ7rF7Vu7AmoRSc4md9NDuLc
Gi1vCezCiHCZ+dgGmAIqmC2HQZksm1yy105Omf/zHyn1AUj+/JmxXwVsgjBEcy7S3YSyhJw5EPOE
B3CGnWanpuAyigddgjnInOrLWtDzt54PZ9c3n8x4sEK7jNwwttbKdPxE8ty8DFOMXoIYmS2ZAj7S
jTs64w3VO326UQzXBAgDMnY07+SxaxEJ2hWBIHvw2uKkDTBDBgp78KROcbbIBnZrBe5PEj4ijd4P
Wr16t4BR+Irnmj/3WtAx7vaa5daPOH3btqFuslEqunQyniEKjrNu2IvV5pLEUNzKUZhs0/LbwpYs
4C10MAY5LVQJtEw//47/0BImj61aDRfpsi3BNG2wJgAGJygVCG6t9qh81QbS3XWUk1jnIqKg9iSN
JSWHrUrcDAGm4uwfCv44IcU0cTpXlX+lNIL8YlOcU+JaGL0Ve1bGbW/dTPJ7njqGnco0tkDw60ui
hW1rs6ghgn+TfbgFylHBC1i8AYx3R8QsuTEhEXVP6JmzoI9JI5EpDYxw9S1tcRZGToE90rOnIKXx
0WEwWWVFDYF+BIjO9NAYExddkuyhHuz1Chje2Pnz1sqNG6v+MlGZ4pJY/LrDjeOck35Jd7lPQlAj
m5O9QzfzEKNtu1BFj7AmHvSdiRB6UUQoEmmOFLl9j8FYi9qNz+Ua42t3L9lKeqwRo+H308Naw+1R
4mzBDX60iB195sNheWdOX5YwouvWt0jMI+tTRVnzwM76sR8rbYsmBafZFN0xsKDN6quPOGu/02l+
dwfQTqrP9jp3Z1D47RJ2Xo/jEk310OGe7lSsbnG6scgz7a8hdRjFinNWcffZot7JcvauyuXZ6aJl
6/nJc5yhy58mwooE+7lkIQh2MUEm+sk3vTjxj3MXbY3MMrkD/RNxjixvcVOOSGFxJeXPACm5KL16
OGil7l1WNacaAobTOJo3zeCTNh+Pc4gtA2I1O5uwzaqRdBLjkyvQC/9hXmB0vrfZTDDZOpnLjMTT
jxE6RqymNFlxoAzQCVyhTYEOMyMECrRhT4gfGT8NAgh5mtn27GOsVIoxzTDB8Rx7suiXgWR2MzdO
unEUHuzkmL3E3tLZU/tqKvYod5lPyMuicpxQa8VVIgzzECfe12wSsMBTKAkLBuA2v3xqGB+UAiNv
fKiTDnQt/Muk6qKroTaZUZdnM6ecFnHFlUdpde4sNhYWvCOqoBz+KiG6G6aS5nFO7YeaBV09DuV9
iqPvdlJ80UitSlXurNFY32ZdZkfRJ8XGjqP51MS8r+oXisA5rFO0/YXIv3Omo2LWFziyyUFs8ooL
167qbd3OH5Fbv5ud5wSlESMHMMiso/oIS4Fq3OtQReZ+T1XcwFSEo8cgSrx1CEaSRMwhmma43xEO
s0UHTZoQ6Tig0t0UXvJmyfI1r6M708CWRbipRmPWpvetz9NxUuYbCQvedm5sxHL2nAepG3+h2Ta3
xRLfGjoUp56yl0Sjw7D4im2jUizyWWQlso13NuGIAtMM+pThgv4jdEEFlZM8sPy+bEi3CgqDh/di
Qz9VzftMrlKgEfRpoCPbrlJ7y7mrx/azisaccTLFLITCm5b1xzTACF+yIM2wrVcsl0fh/coGIljb
Vidi2+kvegvVdZkwcFQUnsnECZvWREHpqtzr0xurcKbSQGn3s8EwKHU+Rt5lw+LDHgUpOQoms0zw
WWd9j8ptAZwi41W//oByNttWruoDX5vIVthh96PTWcIa5lWYwlPduyafiMirlNE75NexczhnbDNI
VL/sUdLj2OnroLb50jmOx9O8GDOoevb/jEOwtI05tHlXZyiFFnZZ+6FEmMtuap5QQqDes3YdBgp9
Ka+ErD9cvUGGYZ+VM6bb3lh8DLvtZbaQwTpiIBkn8nxMc7zMGW2H1QKGuPN4Bb58ZM9Hjmycbio+
kEk2R7KeGJgVJCx1XGer1lJxoDNRzRSq0+ZqqEySK5qUMbls30juOuESywmb4ecw/KXehEGw1Tt/
P1E01cQM7/RFS7a50q7nHvGArOS2KXJEO6K74XViyQP9m1ED6uDXKMd7ZkWTzRSCBeg2m+Sn7kN4
7qB9Ojq5B0Z9FLytLqUzxppFbcZuZClj+29EU6OlBC4GYT9oRlwIsmcTpzvZV+85dVgWfhnk44KE
sLmZM8G2mjDC7ThO1100f9SV0I7Arg3OcoQoqdDtXZsOXQCJf+MiXnLZkQYymh+1PG8uvbFJdox7
83M7upy9cjyNYroBgz7sbNle9MvnSlTe6JWQnPkkZ/ciu4A3j4qgWOg4IkPHO04LaJQwetnARyBz
yakeufKZlh79gufeTFvOqHfZi4bvW8RJR/HTfovBPatpME4okbczXNl74hSxqWTsoPSVEyz86a51
QI2rQvdv+w4rqlwseSrnqtsRkhn+CNWSKBrvm4oYNQQQBU8NiKDycuQJugg2z3OLQZrQ962ddMMO
efFLisl8Z0Xopuf8c0BWHmRMaJF4EPMgenVrCnQkLeoeBfh1Y4LxDo3BvCJl43bRBMYKGwlwVH4m
wz2rGsh8sGMUgzty6FF59ZNvbDyKyW7O361uOuasQbSLzp5egEKjQ3tiqjeEcWE8afY6NXc6lGDQ
gd3VtrBqJH902/Y8oLeczoYHDY3JYguPjSUeYhcghHgXZhPAq1at7qGGGCuO3A6DlJNat2O5yoXz
7mLoGbrQvwSd1HQY3wKpDPd9mn13WnMQLWvnOEJJEU/yo2e56TbFS2HI00LFGo2fhG1fjyfDKS4z
hwC7vhluJ7+6aBIKHUI+3pN0usPydcaN+MvxtKcMOw7sIKk7uACGc0YonCaNh1Zrv8K6wVg0Nstn
xWkZdGcYgu1OKxqmf1P3PtEqkb0pPZjjbJDku2YwHBMjEheUcp320PsvSUw6sKE+Ztl+6JN+sg1y
N6yJa8Oo4JNhioexv0kGcy9MbFo/MIgCadyyMPsZEj5Ip9IegdBuSs/YoCnbD7l+Jt6GdPoo+7BN
wpv7/guQwzZL8VOYLL1kfpKE6Jm2eobyyUqH/RHxpDvPtItAX/2t1BG0dHM8h0LceOIzYRjkkhyp
m+R5Y0u4NaTLG6O/w8vg2VC3z1Mi7mxGD2ohsSPmLAxjAw9QxzjwymeoTruTOMU+JmR70xdNune5
7JkTQSAW03C35EDY1ndfGzhYJJ80rpQ0KKtU7EncJEiy3YJ6ADXbMi7G8ZbsSofjiJrlQC0hW+pz
iSpxn5TzL6AIV02atAditdLAQfVP74uyfMzT60Xv7bNox7sMKurV1JWnwUT/kLjacWjNz6Id4p0Y
a3ZpVkWhPk7mhlTRlp3kPirkEloTV6vnOXccPPiTSu++mcviEOcMq2LVXZsWMahJS2hyuXT7H/OG
lq5UyErcd6XnHDFwMftrS2Daw0I+RQFzTk3q3pZWcEht4hSRT5Fin5CCwhDzR4Azaf6X0WjDnsV0
hC0L6QVeue1EdCPnFUOWddWRDrxEjwVkZXTGocx8rNUl/u1EJ+nt0Uhi76BWJX85ERJJ4F0emsj8
dr4n7a3mJ+8m87oA9HPKw2SNWl0YodgV+u8pYvHhmcndXMfDoawWxpC6v9UGWNM+s6uwRmwaNrjA
fx41Y+0tB4fPctMLGv2EtulMvQhXPSZc5iTIXWDd0Lk7t9dwrmhkRDEV2TWaGyQZ/dDcfGRDDm67
eCONnem3pJLQp0XbdozVA8/gyO7tZDwaOfq2sZ0IpPBn7vKMuUxGRqYf++m2KW1zq0brgXg6beP1
SUU7CtOz1iZ2VtjcTLcnqUYrtz4eQ57O3WNkMcNL2IZujck+LxLpzH82Ihu/I/DQDhoWHCYcPraP
LXoFAPyLJVqbsfaI3h+3srQehLQfJ5QKlVu/Cn0KJsf+7Nrlzk2RQDEdnLWPv/jxvyN/+PFQEExb
B3yLC8L5jZAA8WNmVjYOW0JxI5y2KixdcYV0DzGaKLap6X37aZwdLN7hdDS/dZBfW7t3POJs8KGC
6M5p/dDG06kiAB//gopo/zvBYUWIof5xXEdfIVB/fntGzcLnpJvNljASYiZK82SNhLJRvWxGV75G
A2AX4V5EhkfgYBmHYN6/psLGtdti8mSA+kiwzxVTpd36f9L8xk2+PNVa61y2I3pWOdDUJtEdE7lj
G7NWwA+wHTp9HeMm731LWhLqOA1zDl2ucqSzZTzkrKsz204IeTFvkJgIQmTKR2NMq1OHAGCTJWW8
J6xo5DuJAAZD9hdwkB8415/t68IloMJkoG3hRDN+e1tsROxEXa1Sv4Esv7wq1+SHmvaw2neoQopa
/14IOAgFYgl/Ka7YCdAeFIosFzd/qkGTAzViE1KB6XWylRES10ExHmOCNVrXfB21ClYxmkRGvDC+
UKYA9AOvhezdKgm5sVrnO6vtD1voCJ7SnPb101u5ByUuVMKwy3NE7M48tH/hLf/3y1W4EFQRavg2
L/sHavYvd4ulE1m+4O7Y9rZzZSxrxq8n3/rcw3uGwGvTdPwOf3GLGOs98NubDU0IhPWKC3A857db
1BWLZnrrhkn2d0VLPqiOp3RuHjn0iCPFmgFpYaN1w10bmSVzc/Oc59R05M6SbVXgwWBmQrzbsLFN
j5OjSEKNsGRdFKdBJ0tZ18OqNb+0xulClxQ3CE4YP+yW6AV9uKCYXlhBWNdJLrd55A475VrTXRUv
e8KMtKPeILGU2bvM6r3wWaHTPHQ7d37GUvZiFixbZwrfje6aJVcCAwddqYJ5d9uA/uX2jVoDf9Vk
TKFQ0a8or4m29YsL2TwCNXM3jWfdwxPEa+bvoFkRyDzEPQqH+o5VHEmi2UVWWreN5557OGVB+4R8
iKgMH8nXPDETokKLuSA+U1bcmHVwpWNGo2BXMown7ZVhSWrW7G8rRkdOdN0U1tlPQYYwbRq2eOOu
3VG7WpVooFozEnEmgdrGcS+uosX1fzktuR1xj+2ok7uuIjc+MWjwqvJFE5jWy173zpr9NOUd4wdm
u743OUFM4t5gzzBdZvWGvrZ7bNuL/3zN/Btj2RUwXBnu+AZbZB7tv10y/lwBgRybilMUl8FU2pey
yp68satYgMZq45l45RKXQIQ1Jq6R2ZFmwoSB0zzOaZg6FpqXaDqkLWKmosN+lXfqxc2sjyEhi2yc
SJNgwR7EGtEu80I6VB1Xf8HRWn/FP131QHNME8a/hU4VGulvL2Hgb+qEJcBWrF2cjtCzsZvzWFM9
4l+/F1rDUUUozc879/9F7b9MPlpGi9/qf67/2UdVz20iY/XDjf8/f9p/VVdvxVf3H7/ooSr43+9f
8qdv2/2vn7+GGRy+qbc//WFbKgBzt/1XO999dQQ3/RNdv37l/+tf/o+vn+/yQHDwf/3tAxG/Wr8b
Ysbyb3/81fETAvS/XGDrd//jr9ZX+F9/+99t//7221f/Aex3/L8jUhSGw2WGydBZqfx/APtd/e+6
AzkE0ZOtIxFyoHQgIlYxP838O54dy/IdNtKGMCyes13V//FXNtgyk8cdSAlhcuL+81Xf/OPy4A37
vzKWLffP9Y3Hj+biEb4ODgQsqv47DpTbNPPymGKwji47ilEELohfw9UhqS1RUC/9LYH0IHerxz6t
9+0CkEnew7PbjVm0s7y7KLFDNWqo7CbvSk846NZ4nB7rQ/vK6n9tNrq1LZg7NtzzLVE0gHmdbWQD
2SEGLSgWzGdIiQH8HgsmpOQAWrhmpAozolCtrMFx0j/amgrKpd+MMPobS17ZsaShIRsVm02ZWEE5
GSh+UX8mEqFWgYgaIVF3l08sdrRX8JHMNlAFUh+92vr0oCwRAIZDOnNvtPkuWnV9KAdSpgfY6Haz
ufcwkhg9tjARdtkn5kZW2xoSVHDZDPysfa2eGh2R6TCFCWOBRj8Zza6o5abE+DvBebA0daHWNSGq
WOJryGaGYoJUei130aIFNQm6NcGf1TOJURdOR6w4tgmSYVH3SajnrAP7X3S4G3JWDsiGN3b21pe7
qbwcB7Js5K8u/1U3Nwni1OQ+8b9RUiMH9jbG/JSRrjU7LDKSj3L1L9SP7nxdy9ep+jVOj4oNj1bd
ZGxWML+mcKPsB0S226y+pRTa6PO0UfbFNEeMTnEsx4cC2aeRvCSYgHIa+4xDofTb74ldJ4HAm4iX
r8X4kXpUbdWrJgmHWoYrV6tDTZO7bJ63a4iBgfuvIem4og/mHZjfl/krq14G8csqGVuCwIpIPdS7
z4pIAKHfJEjSItsKZpYgbEaMNyRgQ2I+a1G1iVC7mtVlLmdirYgJyjVrzfbtTpYozlUzJqCrqBt7
n84drYmqGLn08zbRyVS3e8zfWn2A0UeSL8IQq91rDvnWBTMqJKksM3Z59OwljzaGWw0XGlPL5JY6
68Q8/ZLV5HbCOpSDY92cGo1yUpcdsumS2ta6E/5/s3cmy3EjWZd+lbLeRxrmYYspRkaQwUnkBkaR
FALzPD59f5AyK6kQf0VVtvWizbosa5NpkgcAh8P93nO+M71FAUYaXb7LssntZnIVHtF5ZqM58LNu
aUo3ckLmG5FvRVAiGA6Vjg1euMS8gRSeCp5e9jeYD46yipBQfc8Gbjou6UneqOwmA9N8lDXd6SUJ
i+o6RhHVqI8KIbJjGz4Di0V3DHI/t2m0LeMC5w9oGQUB2hx4ladwY2X/fhJjgndML45otBr7qL9P
Q4NDaXII+v6qYdo10WqK8b1lVA8kjRPlSqpazq366ZBRVjKDhT27QwS0m5HeEpTUPsli/DzGpleq
c0P9AMDsIAnryQ8woIOTo0JQ10eDjylt0QkQEFEGxp2SQp2LldZmqXxR0nsMCuQUDejJBuS0CC3R
LaJg3QYNZRFDsqlkc0BM4MU8CxOkIr2/p7BCOlf3UvhU2xcxrZT+wO5jUpKNpF3FaKqxazi1SVlD
0Sx1hNwyZ0QVTpcV26TOsO71uDLyapgs/Avu2EGCjNVtGOtHAVmVJS5o5+rUgUgVExuvobrP7W7g
mRj1WkIFGPsh5XUOJUqxb2jv1zjriGNMiN0qpdVCXWdJft0MX3LUKZYudFY+lE6Sk6XVPn348vy5
wv/rQ3zEz4jUP9dzDa4xRzLYfOfQ/JMWZBX8BaYHu0yxoQy1rcILQFHp04+GBiFSI7pEFpX5R3zY
5odsg098QXUHNYen3Kc3kWHJX/3WKZcwAu4Uq3cIZ+a+3acHupLZOw1R/8K+/+eT518X+vdvOGPB
LkI/y5USNAXYRKMb3dqXL+ywvp/S/t5i/TrEfNr5cJlp0lLeLBhisRpeQWB6vhMsKeY2ruhWy8QW
jr9/dmesxl8HPNvTIaRNcwLXeHg2FQ3VJRbFC9B7WMaOZFMnv05c4IHvxZV+qczxM/ntx8iwhfF2
qjohQNrZ3SQ+C+RNIOnOWFnpy/hAji1nbctEVr3UPFx8woXHd8bP/GtEXZw3MYoqmmdzqGqKUEQp
qzudF6xYQFeUP8N3405sUZ94kCi8wI6dCIdy5ObyKvhauunj7+/3p/MY8OS/f8PZVQvGNIhN1epO
45ADbyWOpjjDY3t/8hA9arvFvb6UnHElFK68BguPyeyKA+Hvf8QZRPvXG3E2y0zqYekQQsAnutKi
VW2h0F/pLjolt1jWFwo2Z4zXX0c7m2JtGmlTKHDJYI1dya7t+n68R7ggPp4cVMm3zYqylov0SHSF
VfmY0oR777ccF39/1Z+9vexuCZ8iHECA1vjzq4UTRAUzxqtVmMFDV05Peh7rF6bYZ3cWzR+OE5VJ
PRfyfh6k8Jlg4Db+nGJ2fKOQp2C1zvz2zkaL4sJFnVUivt9cBlRZFVUVHO339/vDghH5PkWFsifM
gKCD2kIZu1KZQcIqWv7+9l0c6ewxjkRSlV3DSLU7ut0h2AQ7wct5VpdWhs/eUwKoSPKh5QdA9nyt
p3oowS1kpMEjU5C9ltc8issivQrufW/xGHnVisRym5z2YVWSEy55/+xiP/yEs9c0RW1bEvkOhWiJ
HtUKXNNVWZWElXFpxf9kGfzpYs/exTQcAT0FjIRLxJFsiAVb2v/W6EnO5Xfxk3fgp8HOnqGvdLRK
EtJnT8OAWyywFL3+cVz/H893819x9gX7aQiOmB+/YJQ+CaEfGUIy3cDAtiCp14UibUHZAkrvjyLu
mt/PzAsXdY70hf3RLqJKoBY5PMZTBxwl8n4/wuev9d/TQT17rf3aUEhyAl6LqcEprjOvXM6rFmFn
e2l7afLNc+vsDs5RVsTtSfM/+tmMEGez+SlnRugLB7y9O56KXRScrlI6NP/9df001Nl86EdzqvyT
Ql/GRX7hnuxw021RWbOCVFeXrussXef7WsVoOoUjcN80zs5WYKxmTXxKGU0ULdyyLj2k+2Z18tLl
tJRvRodT+TsF6otr5CcT5Kdx5//+YY2Mo2RBWq/KVWb0rTXzGPsGZ4TkJeUsNCYRzaB6P6o08ib1
Kokqu+vgwAQC/LwEsNbv7/mlH3O2CUmTPKl1lZtgxBsS5x8Ss7///QifbSK5XhN1A3typLxnE0go
S1XMKQ052e50rXs5O+Ruox16Z15S4G9ceOPnX/zrfP17uLNJhD66wTK10J2oXdUI3oL8CmfUpS/r
52/F36OcrStCXAYqZ9H5FaRz87JA+B/bJwcOdLYlNMDNnfmIF4MyceLmwjObb9gvV6iLs5FUJphC
OHv9x2y2VagGYyNaO63gUx70dIvwDl/KBQzx5w/vw1jz9+LDZB1ycPu1wFgIhOdv+smOn4P7xsLB
/kbLb3nxrbx0cWdvJaRXpMnQBZ1onW5rd3BILPZKm+g/ces7tBqUg+QlrlRs/AvfvvmR/ea2ziXH
j5eKArHApcc8FTbhKtxUK31J0MiyXn1/H/4vFJAPxXt221Tv783VS/H/QImYufHvULdfS8QUmYP2
5V8v2du/rJfqa/v28rFgzJ/9q2As/qGphBNpJscSWWXt+XfBWJP+oP8sSUQ3KaqBi57V7K+Csf6H
LhFdzWJOKZnOI8vCXwVj7Q/I/mTG0jwm5kKW/pt68dnqMrf1kAxKZFcYEqFs54FwAzWaeIpkFq/+
uRDI9DZuzer+w425/jHlPlYwpLNNy/dBZGzb7J9VOu/nFPLez2G+6wyy0L+aqNImuaO7VmGZjZdD
jZ8BXRtEJUQspbippV0wPcQEX/YpuNEwB9IlLzGMEShyEMXWibFC6COJ5+jqm/RrFs8MAtnSq/uT
DMR2uLA0nr3A5z/+fP+zkGS/kXJ+vEFraE5RTxoSpP2FDYvGnUFYv79Znz2QD/fqfC8U9UXZkgYE
5VKRl21GQbqU3brRLqy5Z8kluMB48DLOBl3XJV375WRTpi2YRRMd1Fz6e0V0XG7Ex3Z58oQ3vNVA
CDfpGrgfMRx2R1DBj0Xjf9zGfj48Sz0r/tyvMObb8GEdFtsuzwLghVRiWk6t4i7xFsfmAOPZjm3N
Cu80jzz5bolH/tKVf/ZAFcpcTHY6+eb5BrAIacCZBVcOlGrH+u+mR5M2MZ9xggm/yQ/dVXndLfvV
pQ859/jnFfn7PadDqc07BxGZ4fmHDidah6SFl02oPFB7VqIfzSjAxXJPlAX47+cAN68hDbaZHvCp
Y9iJrLIhNr4cHC2qlgO1KlE6xMqDnjPrM8rhMnpC8aso76OI84ZMEIKgulmWOeBo15Gau0Cw0awC
UkuCHTq2RwFClD6Ka61N1/6EizPhQ99k2D0Hdy56a/5t1NzqQeIk0rUc3+hR7yQmPrVFBwit3eUA
UmSw/VOzzzPIhxFSK/206tXRTaE+14WIk3batJ22J4vVjU7YNAKq9H22KYitN+r2QdOmatsh7bVQ
an1VJ/86lENOaFE8bAZ12NawyckltpA6cXEIchr4SQUW/52AO9qoQyeeO0O1vIlQoIz4Jeoi8PB2
4RgCDdU0a6NHF6/6nr4wbawSKx0vZ9UGSJ1mHhBPAPH+mgAULIZomIGnFma5F+mjaFA3Q8yrRdfM
TjlbMl6MBY7s+q6Tvqnqi5bcLngZK6NxfP84mAg5kREKOAnAVkdJjafrXRS/jtT6CiVyB7SVnSh7
ZiEh3iSfEN6oiLDdvEtPkAOzxXKxGDdRi8vbOHmlZsyNGKr/OBdjcxnCxpqQdeiLbT5vzUwEyDDH
sZgI6k0SJm5boheZstn7bSkaWADphRgAegWqM4btVTsTbEXO2MLTkNZLJH/czveolDxAe1QztCV9
c1tC7BNhW2+Cr0V434WgYBoIs4K+VHXSwYTqVoHrrYzPCZnzqbBVygAeSI6cfoAtnWJI6NyseMIU
uY9SdPWpwdxQLDlD4aaSM6Hd6FACxwG6Zb1la4aVY5WfNNbx57TxryLcJSOPS5BuYafZhJmQXfsA
6XkcYL0Fbxn/HVKt1YrPKSELJeaCDkWDj0EHi0gHDlU4kV371mmAs3y0yUC2MloxdXc7UfCMFMFp
M5DIFDy64V0PW5pC+ZdxpFlQHfRKc0QNhuFEAuuk381uHCMBPt0DI2lWPonceNUcUqecEw/GAFZn
VOOcZ2nH8EOQEDpjWjsBxPhCB4nZgba7p8Mz5hlc7idf6KD7gXQrUHLXQAprCIhY3MX2m5RpDix4
c5ge+56PChasdPRZCgxPjIr9UDzKoIVzFTqiUSwXBkSdTF8a4hXzTO04ZkgLp+3xPA3A9tDsyT4h
DbrhpBhHW35SpfELzDCEKImjNh/hOAztqqv8TSMI20TAUB33NHo6txCSTdUZR3M6OVmAFSS4FkSU
t5nT4WIYe3AM5a6gKeUTFleY6kZOOF5q8VYCjFSqp60SnfZidZthac5nlnZ6rc5mvWHh8e2hixxa
SvdYh9gIwtsmfZ7C3UnT7GkCwmvgbDtdZ3Qbeg3jtNmt1fpkDTjL6gxLKHIj0knsTuA0myTUcONl
5/ughHVgibFH8Jg7C4nDLTsESW+2pW64vZQ7ZHvjLduFCZ6ZQrbVxcGYaCdPvITqq+bDLAM7co+/
GQpPb/tSQ8uMz468W5iFlyJZ0YTuPpVEx2QC5zEzLgtoZNOxhisQjxiqbwJ60qIkbE+++ErCj6v4
2j41WCkqYqCKqTzUwVvje+pC3GvYu4KBnka/lkzlINR0mnhpQfBAukJcbOCVhBXPOgwQX0lvlXSN
kgdzyyHmxFUsDhVupAlDbO0DoPKXBg7IEnZsDQkGYeZeafe+fLKMgvJ+kS3bzsBrRF4AXvE+aQ6R
GXpSPG5C/Jq6rzgVkzCh4V4+T/6NItyUw7qZVKd66ic4ah0ypz7ZnLCLwlr2mnAVxxlN46q3SnIz
kljYjIkCPpxeuwArBzehgjcylNC95aDnp8cowZAFnLA5IRQoqfsvpGVuTNdChQmS+1vAVJJCYkm0
p6GnLsJDBPGKh/6uJgMoCh51/mCaYexTscZN2BJi3ItBuNbzntzdkJ6nEXyNMB4t+tTrSx4ePKMI
nBl0r7z87vlb9lM3geGCnRi9VTSXkROsFgY4rwD2hhIQJojl1tdaejGSiMSddPVh8tRBcEyYrRCj
xgmWhVnDmztdVclWO6FwUFctb9iYKRbhTWuCQ/lAaytjkLdNEx4bGUWfiTkeJ4nuGckzZHJLML+a
smGpwxHzlZPT/QgMBU/PaRVrc1LEewjVScjMKyE9JgDjMrnw5G6x6+WHuCSFe+hXmpmuaOQsQYha
nRqs0EtbvtJuIg1LqEyLvkcX3h+TKTmW9clVcwyDWuTpeUt3+oqerSfNRHv1afbx1fWyJnqlza4y
k0RYfLLuKZ2/qSqmEXjXxuJ6RGZ6kqXlqRh39OGsaYBN25QHnyXGigftSoEdRE7AEr/UajCipYQP
vEKdoCjr4JvRPlbCc5DgjTJ8KEraehgo+WjZSm1RYOun217tDn5dvwC8B6bU2vFMDqFhUcpXZBUh
1cM0R8N/hrtmX4UKH40oO4uBxQVKfRDfBRnsTQmH15OoJ27SR16uL46xiiZSuZZ8lU/muEkN0Zsh
xZnSW5qUu2Mgugmy1ZYoIPCR4MXdaHGMaNwK0k073uXDK8xNuxpBV0ZA8eiyaid5JcR39XhQs68R
wbExq/5Y4ZeZDoN0mDnvYoaJN9sXImy/EAkcn5qAlU3dqPltn8qWf3oti/FaaMDyQzzCdIsHwgJ7
YiHd9Mzxnp+4ittoq+XJ11IGql68ql371lbkUiK21nDA5DU7EtbIBj3JKTkqLK1VKazJKN8Xyfg1
MMnhMkdilEAMiKQWyVXiymixxb51egjzgzBepygTjZtYvQFrHJc4otNspwzCXoR1D/vIFunbDKds
xeeAxDr8s2WEvZf4myDDEK9tlFgEbmBi4byucF4X7fNC7Y5CF/LQYmdsEvCTqjvqfO1TBDMVlJoU
AGqvIAtJ3YIdJ6BNO64Vr+GXtkNHItxr67N3wG5WsV/r5Wk38P3R5PE45336cc+GgGY3FmVJLw/J
SbzSGC5K90mwJSwHjT+7QKmEPtXMRku0xAGbOh8SsnnyeGYdLowJDNcYvk8wscRAWFU4CviiI8XZ
BW2DQrTzIlh4JQ78lhc/BKRYt7epvNEqEmP9QyT0xyl7HOUJRllqVTrEB2W6z1TV84X0BkslPjD8
a8iI0r5z6gow9eCvhYSkqfg95kvZSs9Eq7xUVGRxb7i+1LH6cYosvrRG7WoR7CFergxi4MK8gkC9
JCXIIUaO8+WbnF7r+TXLl9D5oJJA0mHF8XcqPI/qdD+Ra5llryBY2XGzFBu1Y/Q7Uf86xvAN4iuj
ky6dm+ZK1Yd60vfTi0ppjGI8KgRTOqsnpVgz22nmlP3VSinfIWpbgw1TaxN6p0vJ3pfGm09TH46I
rUAGTh59Hy/cKzYfIdd/K1yTNmrsBN6l3vFZuez75WkU4ijRCJQhz6uQcpKE02ASfxOtm7W8Nda9
p3jKVr9Qzj3zH/w4eGvo6hEBKppuzoWdj5clyvVEpPCid/qxuwpnH8y0Lco9X0Of9KNwGLw2U62B
4F0+Ixdksud6hB8X+WHwuQz84Z72Cz9q8gX3tN/Arjm9LVjDaFDn952F8X05gLh2iKbQtpfP3Z8d
fj9e99n0SQqQJUXIdY9QsyTW/NHXnTjZ+U3qlBq0YXXz+0rKeUPkl4s9m0CToMpjoXOxstW6PdoL
DQ2EuUdjSGtJcATr5AIZuVAu+qx+8/EyzwrpeixhQ0u5zKa8maadwpmtOF64MOmTN1FTqP3Raxc0
sBlnT9GAw29CL0VggFhxxWcUFucWo7iXQYO2ysffj/fpJSmaRAXPVNgXnZUt5EXVamIDW6pVWxfz
Pqtdsxb8u9+PcpaP/ueL8WGY+ao/zE1DPk2lTPYlG6zkWtKKa3MUNvHQWmL80nTIvdKj1sMxjVnU
sahO6Pjmr/GglNi/QxgNAEvQmgZg62Xt//AWnN1xs4GO2swoBiW4EsqXFAeHfunlvHSbz/po9Or7
Xgm5flEjieahDbbD4p/NHCpfpqSRun0uJlsEkCDMnEVO2KT7yRFX/jWHBO+0qp6zi4Kuzy/o34N9
lzx8eKClmUJ2IlaCtE3Mr8Mcl6V7TXFhTfv+3Tn/Ln0vXf+4pu8L7odhkgH/uKbwNlDo8DoHpvub
ZlM9OjkoC1aJg+5p3a3Lm8WRIFpX4IjtVfuUwL9V7IQH6cItli5d9dk0LlRQlkLNVYMz3Kd7ZSki
L7QgVWMvgZP5Nu5xQ2zTLyMAeqjHNsxP8yHaFEeKFMLq0ldUOmuI/lgE58L+n3fnbOaqeOQNSnzo
EVCgVWuKRNE1N+lu2o2u6FT0iSFH241LTci0DMsswaQ65YHignXh/Z5H+t1zOpvfUZubPvm986rV
u9kTgUjQTh1oYEf1BQi0o779kwFpbMj0wlFPnrcdqlOTln6V/Hnp1+0ydLHVWOLG3FBkuPyFU+ZH
+8sV/j3geaugBXDfEqHCmnyag4PJ3kBvXY7SfZxH26YDc8zO2NfxS7N5DUdKkvK7WrM5lZu1LnCC
z1GYV+1eVhM3L2e4aU0QF+utEiyLyXeyoSRdQr2W0c37WI9jtSS3O3XEkWZmv0v4W1qc/AHNkLTi
zK7bZCndZL0CrYW/XVOWuRC55M8uL9zp+dv9y4XreBFoWKkirayfl24dlHZ+KkDl1W5CjvDkQiq7
Fx9BPcpXowd0FTHRUn7QBzqslyQ+F8Y2zwyVWkGJQPR5yo3WbPUEizKExyGmlRtuIujiFy7109db
p5VHUdcwTfXsfSqHFNyJwhlbvNVbK8CssJZcKoFOr9rAKEEazu3c8CA/XRj408n1YeCz12eoKLnF
TTbf43QP+9zcIs9yOmB9DukZ9sUOzacLh0FUDCoxAfHbfN8/LKtdJ+ULQ2PhaDcnyWnW9EmWtdd7
/so/6BvJSjaXeuXzLPllFn0Y8Wy/Nph/fZxIn1/Xyx87cOmy1O7TO/lhnLPZGsRjshg6Zgx20g25
dbgd7FdEhDZpdkA1Lr0cZ9KKHyvw38NpZxNUntHFQ8SDw0m4O2GxsAM3drsVstilbIv34C6tYnlp
H/r5OePDsGe7NgmcDgnUPD9cZcD01SWxqBTacy8GVrxgk0/AmZVqgdd2gPRZQf7JfP0w/vwUPsyf
RWXWQ9kxPsxqG9UI3DDrVVwulqkX3srr34/2+Sbgw2hnr6U5ZXETxfPV3mhutivWslMvxa1ozRKP
ahesMnTX3cyWtESbN/XRt+CRWgKFif/kS/D7maydvau1IrD3kvg1aQqjFsZZ9/D76xU/W4b4cgv8
XwIadd63F4bUyOO51DcL9nGLb+OrZGvNuk0WoG2//SZesAicC1S/T+OPI54dHdtJyQTiAVjCFeKH
hZ1ANQU65DL3K6ddcDuFrxUoEDW6cKnSZ+/Px4HPFiJ9xKpIN4Oq5gSG0R9vgpFKwJDR/N/Fc7iN
Um3KpFsBmCMbt/BUHYqVPB+qqbRgVNN8bUs52EXpYBd0kDItcEildGqYSrW8Fnp9H4SNA8P7ws70
81smKiZHNfpawnlJoe2Sk0Eu6bzbpoy+AX7BTruwyZJ3fz8dpM+WTt2UwaagTOOMNk+XDy+bHrS5
EpbtvNXRD0Ji8Vl665cpHXV/3SGQrneTKy/ja2NXe63z/Xts+265yr1smd+CZLrwmZQ+W2NBlRj8
JlyPiAx+/kFV5qtZWE8/Nnsw6K/nAk757jvjdXnVrISDxnsY2H3Mxk+8xu92EI6/vyc4Mn99C5HI
4KxUKQBigjhbAbWxkSoQYiO4r2B/mtpVWIh4dlLCISb1G86dJSiVLbwVKy5XC5nYzjK6jwPtGkb0
1UimTkWXhgqNDjokrNlySaqVtY86toFy7G8UgBn1qN3p4IZjXXE0pXhcFFC8ArjMZEQezLZ/TTJ9
QwrrLe0Ij87kRse5Lusy8ADtiuxPl4awV6UKwWZwJxexvAGXu21hJpqAWgCL2oru31Mhpckmryuw
lVbMM5Ugb4G8Mml0pvswWtwlbY8LDFKzAB+3m+uVArZKSdlmHckxrUYa2tROT0Ta7aRQWAOfdGQ9
+AZC9baoZDf3OXU3d0H43Dad5c/MbS0CFkJrZkF8ZL1Y7Eo8g+bprpRIC0pyFAQHEQApRjrQNsom
ruTXqvTrfWAOW2MkYiyQ5a0a9htjYuihsaVQXjVKs0S9byewoPUTtub4NV4obtKQSqBLvJTVsm/i
q6LWnEklBo0KMM4jRX5OMgV/ICz7dVr7N2ac3+ep5sp1C//WL3nd42IThbQHgG89EXCFnCjJb4wU
m1yj3o8T3VNNbMkGMmPCMNPyKDRh6JCUnTlZJT/kfrORfYnwUsoJbW2bI9k3GhntqkYo2UmiQZIQ
0txG9fOszIEr6BXtvag9doGKi1S2pKwg3KdaL8hwbCN6KoUs7aoUj9upvI4ixdHr8Z1a9rVeKe+5
rOLiXHzzi5pGemjekaBENEHwcmH+n2/gcMOrBh0CQZTZl/9SJTIGAd4OzFLHvNWWo5tvyquTA3lz
mb7NG8bMvvTS/7LlYERNECU0sSKuCTgnP7/0p8AwJV+q6XMBQADqb4+aeSj7O6aPhpqFEpIVigg2
SH6ok/LCkiN+cr0I4kAASChrZGgAP48ep63adxL2XSA/L8QmkinccMR8jRKrXI93tMBaZ7r0VZzX
sY971u+X/Peg+tnmjkN3uqghFDkJe44amybgSjs90rt2F+489XUnuJsepFX7SFrmhSc8b2p+N/jZ
Ate0JDgY8+CN034DaO1Mq+aRmHb2d8vKlrYXzyAXbrF+tqdrNb3qYEPNA8Z7sqFgo3uilb9jGiYo
Qu8dUsEPNBt/f52fj0oBg3MIBqNzISvxccipYkaN0CTX+ovUPP6TAUwZd6WEcf68KgZRWk2neuQh
TludYs3QJs7vR/il8P59nshcAf+TYOvMj/LDB7pttdEE5cXuiZItWKbQ9a/9HROSz/KAurqwzbV0
9Q+qLt8HxsCEyhNvFm/HzwObfTWlUyexM9jE+3AlrmL7VTsMLplWbEQunTo+fVR/j3ZeARnhnplT
yWiR/N5hNSiU/YUbef5R53r4lFP21hUFBeN3gfeHG7lgyyFUTTk6xD5tKYQ79DdJ7QXNG32pOWJ0
o+SdouCgo7iKy12AULMWpiOd/Vszli04Oz/ewv+vf/5f86HjdwLogOyahK/SD97Gd6gGf+Iv2bP0
BzQTAxoFnwM2YQIz/k9Ohib/AR1DYr/KRwnbj85B/y/Zs/EH8eUS7hycOfj7BFaYv2TPxh9spXEo
8Cljg2v8V7Jn/qZf1s55QVFlVNaCiP70rNggLoS0Js4VSQJgeHihcL5d0fhqBF5RfomGbeYvywzs
wEmDLsx3pNn1nc957lZwoedRvyOf3ZIaL003DcKMzPg2YHfJzWtNXgILBMgMGOkk7lP5pjLWpvCg
KB452DKct8aO4V6n6qYblmqdW/A10c9gObe15al2lIQ92Ro1JVn1iPbl2arQuv5S3ebLCRjplzRe
xcNLRT0Tho+6CUkBXxl2+C1N8LgZG477bDJb/s2qvomuIrszLRP1tGE3O0r+KF3TlcR/qF7DF8iP
9uiaHmkiy8j2dapZ5XHxRSdXnn8/LnsrAltpIYOp3kz+1Kmz+peYonrggmmjWTjcgH774q/Hp8lO
7xKaUJM73pVOfJfvKpf86FeM9EO+h2laka3TEF+/BK+TK9RcEk4pNOduBKKE3mZOqeTNkd7dIRGc
GctjTdvFV2NJSKhL0vwJVp81OuXTQjoAJvsyOr5hBarrx96krHuog7CphZ2IQxNAbfBk2C3F0tVs
RY4VhKZOEkHa3SzMZeoOq8ZSwzVKvoSgV7jfut2/yt+6ffeNjXRdrYgg0G57p9iHslMRquH03uDW
d0VFddzKboN746G8iTwFdGzsoXwVnMQ1naKDj7gkoC7Llkm9hbZpNy++SvTBchFfmdkGwlxbv4J3
iG2q7vQEYgKI9ikCU3bERC84J4d8j8SWj+N9e4Na85j2Ntbdeg3CRNzlIvEK3yZueVhdKadlI93M
nqMoIKYS+uG+INCiV1wj2kEiI0vwDgFSuiRgaiqWsYSszopJTF9p2T1kAxIRgK+i0ZFHp0NNv7iW
nymBZe5JulMQJ1QO6ioVzXuQegoZT4RGuESaJgRqkaeBisKGcBEVx1FbR/hLnDInxcuW30NPxo2b
e9FqxN8eRlb8JTyYy3GdHkAF2sWN+ECxqSeX7iZ7V3aLdX5QtqXs0Iy5lcw127Qbcg8m2xi8MfHU
ZxF27U29y3cdzGXFy0wn3lHFSe8Cm66BVzjyNaA00c0Pw4Nxq3nNPXBIgaR2J9obTrArZVu7hqed
Gmv/VXRPrkmECy+FYpnvJSnDy0nei+muK+6z8Jqk0YH44wsbmPPTOWucKQPqU6kDkJFinh2Gyz4Z
yTleyEgL5unYrGZpwWWv0bn7fV5LTUKvDU2YUVjGeb1hrEvkpBLHjd5e3NaaReTdTX6VbeMl0VcP
xFCwLZ9tanPfK7rHMNrb2qXv8687AH4D9S36LYYsUj7+eb8RqBHb/B6EULaDJMGbFtJcEu0nojgt
5z84c8wbp5/3wIyHnVNTcDMAHTjbWAVGmY6dyXjsbyR0V5Q+ImfhItHjIPoq2/+gfvz9Nn8Ycr4F
H7YgatelE6h4hcc5aUfdm1aKY8Boc8UQVet/MiJVk08ukyKGbMxfU6IxzsdUxKZUoxLh5ZIdTDrZ
fr6PWVYnOGebuQVRZU/aktRdZJNHkmwGT/YyT8vckTd46m9T3wV5WijXkzssT27gSOCnLfKD36L3
yI3v0A562aa56pbCdkE5qN9gl4b2mS3pq/IUUcfe9rzucIMsWbgmYp3z+6SvQm1rhs9yAPL5mIxf
0v4tlV9O8JgGRLPmseseTwn0ccA4qyhy6/z6S9KNlINRnz+SYgLsnQ9kn7O45+9t/jZUX0ThQQA+
ZHQPU7SkRdpUtl+tRQx6BBcfINygIAsdn56W0znEZsaNF2iIr95IOgfqdPIJrVLSDVmNFmFXlkKS
4JA/idFzgFa9Sw91v1MVfkJ2XATEOMPNJop2FSMFs1DNV54Eu7nks9inrhRA0LKH+i4WoF/SqkVo
tdho2jbSVw65k0a2NKNdGtpa9TWDMGgA5AuVOZSmtPLiWjBvB6W2hqG0tY5kdyOw/RPk6Ca3FiKY
S7KMqATFxo1RboiXxQg1DXaeXs0hx14go1KhYJ/BE0alIlIuW3xTT3buIxKzu4fGHt6JzKyeS8NK
lu2GjMP0G9j60+kYTXvzSXPJbS5tPodJvSI8kvQXnmWz6bO93MK+/dL0G7lDj++V29iiOLV46eRd
Ky6JXw4lxeKrz3cIHdImLu0iswXl+c0fdkV+DBZbJXHprHXecNDIlSbdxlLS72KU1NUQVjpK/OhD
1mg2dcMGYqo3RvHY2m3xANXlaBZXsbCEe0rj+zUWV2KLSQFoEv+KSJz7iqZ0u1wcpSfkOl66IsaL
Utb2dEVi2n6xKrcAtcTMS97BmK/DY/otfzFlijSI6ze9O+xaVji2PmVq1a5CljBaxEfiE7yJrKuN
QqsuJGODd0X1aDE9FXdz9sYtQ+fWdCfenm5aa948kfrj36ftV2G4TzCimkTp7PR2STbrFS4R5Hxu
sW6+6K+Cq2/ldoMdhbCNfovQ1CbH45ktSOdgT3sVPTo+FbiB43zwIynOvx9tUpoknE+WXjsS28sZ
0iGhez1ONIVXvGDEgHX7BRXTAg6XS9xDdDqW/U7io0ataeXbIzVN3RbJzOCD/YplhWMkZJfGPmV0
WOtVspbjXSjzFFOYWwBgjuMVxWFCdiUBDKuFtrsmZ8jJn0Ak26jIv9TyPSzRDPTvkjOVdJyextLN
vfmEKJ6O2lVy7zOFOoc316Zj3UQvVLjKhTsg5XJa4nibJQRfldmUfe+naDiBxkOyWCOl5tlotaW+
tQj559ig1djdK0hAvwjP4O6R8syPgGWluhPLQyC4rXQ16tua3jaUks4bXR8bmoBFdisXB2DgWvQ4
6CTP4/Z56tqV0nqdvltkeHkQynokHo3kzDh6ueaVnlMdMK08VQ8U/GCBsW2JbKliwrOM8vKGMChG
q/wGizdbbEZhrbFxz6z4K4J/HqLPZjFUnekufim/hcfhjua9yFqQWCrmgFeU1NFdui/eJsi2RC2c
nsqcXZWjcVm5hd59YBf1oHqkj8XbgnpY6qKb76Kdljn4F2RWWW6ITiCjHd+SONISYLXUBFu+DTHz
vLbfRrfA3IRCXAVmZRFvzRFCW+yieQlQQmsIkVAIV6iiiDfKctlO/JeYIJCYtWuyRhwm2RtY8PSp
7150fYVZMQAuQh1UsMz2wDYZXwz9IxrYGC5uFD6d+qrXCBuySJvdx+4isLSndpifOALtGWb9bZDt
k7AX5A3hOjHJC3ftngXerrbmvSLxozyipLP/zd55bMetJtn6XXqOWkh4TBMukZ5JzwkWSYnw3uPp
7wdV1Wod6XTp9rynMmmQv4nYsc1wzjqMWrc6cWQP9RNfqju27BkIAbqyQ2EkwHhlHhdRmTKb3Epv
q9zTWnnCtn7AIVjctzskcoYnu90VPmwUemOKfuzUqy6hLE+oJDAKDpbL2PLB+eFnR0MjYDXJehlo
71nsNIgXVCeJb9iyZ5AceXA5T/AcqCdtOYYKXiNN6rbxJQe2E4SbLJ9Rm5DLO183qRum+5RSn9Dy
zg7xQEw3Fzo9JnpGgVx1q+hWOdq2Efv8LCoGh1sCsZBCsLfiiqhKphq9vk1CZ0TJhefbLGwbhZra
BT42iwuCMIXHaBMzhbYrXvZLcoHDV7xmya3tb1n7ok2OLnjimyrTa74lWPi8VYSqsPdlzcEJ3NNd
EOXGClH84CTP8bQ1jGNHNl16aLkXMxcZFuxO0UkjH3pCe8hLvO9e6prLV03cjfqVEKOg7CJIUrgB
kgPgZjaOs1beWAXMcMXpowvQCut4+DZrNLQnMnq0wClnSzzotglmTdlziJzEU4CXx3cj22lPaCki
muGtfCR1UnGiVzim0Op92KY8nhgnWn/B0rDYZt8qN/o2nhkpxKy1xW/vkNZZ86tZ0XFtU4fQ7eAV
AYgjMbI2GajgiOw0LZ7kFPi3jvTzcrc25rvaY8VCZg3sUrvK5kOSXvT23qiOdeYVxq0J6YvOinBd
iKQor9jIS0TBMGz5xq3DNIerwfzE329GjODMzBBHwgBNn2tEhbaWB2dp88BAYnT0djfOl5YAc05w
EjUWF3miPruB+dwT2HEP9XuTY3DObOfe7FHb7TFROBgwW1kiDdMNL+EYHAxunvltwOS/+jbARiIK
a9cWrBm2nQ08wEmkNeh67LjbAiR0JXt2GyWeEB3ws2z9XHoNCT2HQlA0Xj4QreNhgsilRjRSS2If
Ube5paQ76QfdNffqkVPBBqEdKfxWT3FPMykrMGcnocaPx/ek9/TMTTTgj62GjEM3cb+8qTvSniEO
ABfI7uQnPZ1kBStpG8ABKf3lRsJDjB5zi5+XQwlApxU9aXbgk69mZ0/ILpKL8UoyXGQ3u+lABgCu
gJbB7zm6P8yFzqMrucJb/sA8MnKIPnVR+HiqYWHAt1UONJFW5jUwWlNbsGU/dcmv796Rf3Db3Qw/
O4yfzY7Mwu301LyzbZ2YCVKzFTE4vtHm3eT17fh4FAaNNX4TKRx3mgsobmW74kZkrL4fXyYH9bkj
nMBpWOdO4whei1FZ6+b++hcjbpU2zDi3lrbtAyvC0vel3XnBfetXX7TwTvEl+bPxCNTi8YteURqw
JDHI32q9VT3HaB52aDFiWM77RXrQg+dVW5oR5UmrclXEa4PjIOJY+ZH0mAA3ddpToAfZIsDF5LbV
txGjqJhPiQtTtuVx95llFC6I0fwY7gXZW2MqGhgcY8bpVsEuiRyxxLUDpoV4ijTyWEjcCEuLoXiJ
cG2zT9HD3bXSFyLSxiYKuf2cPpY7qXUqQv8oPYd0P5hnovpc6b6WyXwMrcm4S6r9ZLrj7Ckjmnwr
I8IWwQdh0rhuZW5JQPT3lVuHwXJBtVv70+KXmQX+ZAtod30BUakjoZXaphx8z+N38CM8Q0U/1v3J
CUCscqKeLWWrwZrmIgSPaZ2Cj8Hg2kLjlIe51S076bW11f20GwgORL667bmytd04HggesojQCLfC
vJvK70Z5GquHZXxs0Zd28OkOgC/VxjKOYdZtheaegWq2fEbSR/dRfkdU53UbL9Y/JPApCagsvumE
ZVP0h11tT8jsQnHaJv2jDH2zuPTk5xZsfYJXk2edDkGYbZJjBXUfUBDIwpHYScNecFLwlKNYnwSR
zLfC19I3SSewxkZTVSB/G8mTFVguhLj1wX5K9s186bi8xbkg7M3WTwviTruzyFy9Nqdqn7ro6o79
hSsClTzQDcfl9GGejQed18fz+kpecsCXYG2jbGyelPnHTkNRphzpTDSqxOFm3C9WS8QYBHWRCCrU
9nBir2xpftG3fNiqpd2eUAWBixxMq3xBH7vH9Vd+W6ziHPuEkVJfb3uXcEIKahrsxKlg0uwwDd2D
vj0CTLmDl9qZR4hbx64caEm22lX0y6N+Nq4jppuHzY4jypZvsBJDZ3NWPT7OpLpZyWx5ryJht6XI
aSa7cKqTmdsL5yHdkAplh51BcOPmC/fR2wbEbbZU0WEz2ON97FO1o5geHMJPE0cKbJS381Uhihvc
J9kTQnMs3spnObHnclcvH0voz+mdJByaaY9rauVVMYpxbjHi7njFnO7Yz5+jFG/0G6pqRCfgilhg
Nl8cCtt5Fy9YtqImomh2pOidEBQU+gOMgZ2h32HHGpZ3svKQooENzdEiFpYQMguSKH3iRypeA5Vk
I6j7tlkSv1iAj95l8uuMXSHxUJ/DEydSA/ZVOtjHh9QQsqOTaYfla6IdqsrTG3cBADP8XvcGtM1f
hu4X7a0mPLvzOtOeaWbIoOa1o4jLCidUlMzbniKv5IhrDQqJg8qlJ1CG4cTM9UHXOT4nJvJrC3SA
q3dzAMZe0E5YUvGdeMuwee6ir6h9j4SBf0V3+xAQwqJ+V7uPBnRcTZ6jxsW2mFfURo9iMEciVE9u
jJUD3Q5tL4gCaTr+qsGIXxXZ7khS7O1K9oXMKWqCxo5m55Lt+WLGO2m8H7VdHb4TFs+tdIi7fQ/U
l70jT8/EXerRAu1nt3vCT3Y41DYL2xc4vfbB56iTv/6xuVXPo5txg+Pfuq2HXS0AqW+BowsSgp5A
mDGmlAMrTw4A69FA5xA6ueALtQsNYUFH3O/0gDwpj9yHyApMLwF/Fxyj8xrpMlX3enxXVU6q2H1n
x+b3tnyYDXSS3yoMDDjtxpR7ID0yA9bJgZK2i9fbop2zjoxzL9u9sVvh2/qZC75s8JH+yEXQ20Xc
N6F0SNnGSgQjmyFy5XB5r+oV/aZdNlayJTDI5LRENg3dxIneCfCx2M626qn7DHnxgQpremb0ZQub
PXczsWrriraBaWEfE1tWY7Ad0x/j2EtM1IJAkf2t44sXf5MbjgoEmJFrWoOj76F4rE6SAyA3zR05
rumew5h/qrmE1eQZyDi+xUC/X838xtWXW8tjKx/T3isfrKY9SgpZm3uNkXQXbnv07JNFYYW1rld6
/AScnGQ/M4Lh7jELO7uwT/DCINWLZ9VRF3KkroDIeODxG6yNwcDPUtuBljjGRxLwwXARo0K3k8eW
VuRBxuYIM1cgmH77znxhgGOOv8dV2sH7ejBt44MbzRK+r/y/9fkTLnQV+uNUPBnbYCvSb8F+KazV
sLS0QYnYg7BlvNF8XGkTmeEQdJqBLRo+TJZ3VH3PlTPQiauPGBFs3jIgFCLAUtJzL3FIGkJi8eXI
SzarMxDWhpbeCq+g2tLDsJ9fyNa5RY5wbUNP5kKjqwQ7B+5ZLA69O3EDTUuOOX9Xk4RPJfN+Gtld
/4mT/sWaZ4Vjf4VPf8YVf4FrBTkcDbkrMVS2YWkepf1wXOcQBIdbdKC7zA3vsMijSqAmc5f96hyr
A9S3z/mf2CPq3yHHkNckZnKGwSz+l0n1Imv9MhRAnMCXs0VLxyYBXyDNoXZUtz+hy2b9G3gx89Fw
1h6KK0t9ZXMWb2grrHm39pDjEwjpAVYrOYHb8AK2ASDaOwZOgiGY+8brj72bnGWuPW5tXptd86ev
oq3Ei9+e6n9/lV/H4AiZlkrp+SoFJepeuqv8IToweVqtLikT/eWwuCshLnIVO7iss4DAjdwUNSVW
Ggdi5/11ydLO/gAspqvqh/7gqFQExCjyZ6ErXYAq+PKd1T2yxtkL2se4048EK9o9HdgfyT1/C0D/
9JV+4ZpUmdDBgfoBQK/I8rCTvf+fGcbfsHiwzmNozFgYWF82flmQ1Qam3ZQQ38tPSUIJ/VFt0dvY
HY+Gc4DMPZrPP2yCv1t5P7/nyjn4CdBXxKgeCJFWfvA0+5AU4nvYQ+WeVna4RvQznYMeixgtEBcH
VbRL0GwU7QvafI3P8yc25xoh8dvy0SUVb0pGRjABf6HZGEOFiAN9iK2c6i/wQNTgsps7Mh3UM3U8
q56AqOip4HgiDO3Z8BVU5ZgwILd2cSlRQEe/6DrCh+RdONV+7lIZvHT5xbxHKy5zdfgtxsTjVvT0
z+So7ARbAyjZoptgcvamPigw4vFlp2N4Zpb2p93BIP/vvp+iQgDAXB8/pF92elASh4sjxErBdXsq
DHqPz+l1+JQ462SnoEqZt8JlHTBETvAk45OHSvzAHANd7rQF1Uq2w8dKzzus1vAfIi4Am1uQULs7
AumxIDZH6QFrHP0GLjC+SNiUHDWx2caNzeA9wf9+uxSH4p1GjfwH7Zp7+g6jo119yulSuenVW8AY
+HHzMXrTbtlNx3RvOsq9Ku2Wc37K70h/EGgmjAycAs8Wu6cXviZn6iuVcA1gNWv0Kba5FJJ11GIn
Dj2NL+5KaLgMiv38Q6RaPuOnQHPuU3KN1M+NNxA/iT+4ywHYz1ZlS2T6eBMTA0fe8/erEVdwL3gg
wGfBCy7cnOMan8mRAN8SNSRmKxZPzBLPWNA+xm7qmjbBA6+5vq1OwinarZ8DmkGRX0QIANVnLCJ3
CO9J2F1e//Oekv/uCGT69+/f+FdiXBBn6dDF/MaKNz6JluYod7LPTJgAU+JRv1ZJQAu2NuLS3Vr8
atJr9DTBZwgBE1DmudzVx+zxj2vvb7c6fHlyWDDj+019PddD2Ha5hCu4m2FsA3hkrIvrSUFJI9rT
KXL+eLr84Hb9ehvoP73nL8eLHmxwVuk3ih2xx540pwfajPzmOO71a7kLDcu8Hx2ZmdNX5zefa5sR
4luCWRT1aGNNWHrN2+BGLpDijLAadFujNFgBu3XUmV0Z5TsgscHDeJ1JeLerJyLPGfamd/NpeEg+
0zeQNjpG4757os3XHYJBYwt7AyIt2y3Ik0sdrW6xrjoqVzYPmZx3yjXcTzLh3fZ0kK54ZCXX9ly5
2DN9p4kDefcYzVi9Gz6gcJMJr7/hMCazgUZvdBa7vpsOMDMSWz6u0iiSO6jC1dP82rrBvXbUXhdf
P6wY5ua5OfTvKyGjdXEfzA4VrF/XcMMrKTN16A17un6QJg3Hkb38QbQ1kF941z1Try/n2V1BKF8F
7VmrQRCbE7eiPew4sakq3e6Gc9IReFdz8CM6FV4FTzJ9SjGO4CBvlnWW4tDqXPuDEv9YcaWbeZsr
sY6CW52xGGNfiIEl7IEubY2T9xxsc7uAKtOYqKDtUiW+3qOsdgF++2PnaC6mD3zcl/kIhv7RgXdf
V0KEuW94hQjI/BLSHkO6d/In+WLuRoAtAL9T+RQ+BafsoXcw8bkCGBxMHzMgT9mHXyrnl6OOnMYl
Yqj4otvQjs7Fkd2LceJawgJl/9lP+O8m6wZG69Ds4BFjF/jXW3FJZ6xuI7I2GGPgWho7IUwcKueQ
WX5s03uP/2TS/Y+mgPgf/M3F8PNb/rJTYGfmdTfylkPzUqhWmu2BofRgn2GaSpgxNvrGN2CXuXJn
Ge+y+6D43qSP0nwq5o29cTc2kj+yYBcnEB94vtyZ8XswwZ6qHvTa1vb0XI/dQcbXVt0SgEDy7Fja
UrdlOO4TX51iKbTZygwjXwWSiZzuYfomPckvMy1JfALbKWdwaJRvNMgYrnkILUw3ujet7Cm7NDuG
QOzDHsB3wdLnAIGdgd6BbnpdHE5MZCrAH9YgvPL8Hn/IuG1qDAogR791YMmk0mDE5ylvxml93ozF
bF5dPopP5Y0ZIDZa0wtaH0Z/+NyRogIqdcj37FamHjuZ8E2yTmK/m2kduMLm2YX0IspbcbNlWFah
QeKCOM81uVB0bx37TID64/SqU16bc8SJAIDXbKuP4n5+HEuedYdUVjF25nJBXMQRkjzTlwyazesS
Ir7Q/Cwe/nqjDuRxFpVnQfVo79Qdv5efnwWM3h4gtL1CbYrxYjqvBz10EC8+4qkykhezjeHeiQxn
HKlxsgoUbIexV7bYSu/D1yqgZh05VvpPFSHPV6w7/Wf9Sf1fgipyThXCQbdoTeDwRSLdlJ7jpuLy
B2QM5Y3PSYjNWwOLgesePxcYsKTySSA3XbrN3qBPwSkA11W/pG1+id5wQzprplenRzrilSkjfmtP
wjl/YfbC5BwTRPhggCcxyn8rey7gDEaW9IntVW6r7wxNNGaLxAKelX1EF77OTqPvXQqS5W0INWL2
z5QoemC6N/CJGPT7a3WAB/lRckkOvxt34fP0hFliciagUORiv4i41Keucdswa6unYznysIvdlNjl
DsLWtT6H9GihXQF2GW7CKf9oflsLCvkClNEml4EY+YrIZSc33Sl1QDUMzLq2xgWwzgkvfwpw+c3f
ciXGGBo0HE0lCO03wU2JNkAfM9QyODL4Ag3MwfhaXmQCZaA725Of7w0f/8Mdfv+YDjTilmpsgjdO
r+/iRUd5YvLB9HfyRuuV2UCVZXeJ/YNE8Ify5PeTBgKxAcUUkQSigR939k8lf9dUZi4lLJ3p0/CC
vekG+7Udqxyoes7iARTV3o2J7tdo9wAc5eeKDSB+XZXMp9wed4RUweUY3MaOPB1lzh/Ows2fPuBa
yPz0AYcgmZKkhjOmoqTYkiFmB/vWC+yGHcJy5rHJmDnXH3+skNbm4q/VCombGONz6os49v6Qmv30
xllNdVSFPBn9PryR8rUz7GGvvLCnmMP86d1+022urgQ/vZv8i34iN2JxxjOKE9/FU2Sv3fAho0VB
WdAuBLLD5lqFFOa7yVZ3p/eJi16FXcsdTB219rl/WsQr+fhvvv9KCmZliHy4vz54IqLmNNRhdy33
5r36KdR2cmV0OX4xd4ZBSwAC1I3PwV1caASdv+b5TH7jah6jfnCKjSvfU2TckBFUD/Vt5bKEb9UO
puxT71J3mHvGCdBLlzOJNAKMReEOX9b5eaWsCfCLKgi0K05H3NTKzwTtXamODyRSUSeQAnnPwtuD
Jq1eL3AGrD/J6dXfC3fIg/gg4S2Dj81vBL40KpZRrriDYwjL8IEV0RF2zNL9wlXxS30usVHQz+pO
PeKYyuKo7e5p2m++TGf0iguZo5Ele6pjXFCDUFSbGAAsewZ3Pt3RTLNpnFXon9ZpuiZ++Tzuav0P
W+eH2PGXFbyqHjiHiGzBjuGX9rLQpyWtNZwOVwiB6IVv8VcHJ0i+Tp/BLfIrf/E7pNj0dseV5dxd
pkPt0UH/mFU9a5RxHa5WsVUe88cRjP6g3jbsPEjHVHLP6Qkps0u1e8eYLq1AJinNyJo/omu2ldtq
sp7axXcA4Ft4n/8hjAN/n9+Wp0FM5EonJZdGJVPyr8tTIwq6DrWagfS+d5bjiPnr0fD60lvVPw24
IXUEMAlFeH+rjB0xeD40UGwk3QBNvQ7wBMXCbd+aB9xAXaK9h4f2UYUxtFadgTef+/c1gdEHcXOU
t9CFcLQ3ToMtOi245lZ+EWgZoqu03xzx7lvbOPMw6ocMbPQB6s5JfgFJCIH6A6/2Yq+6b2yGXiRC
kYF7W3dzfgsxZGL33K29n0a1lPi9eFnZiE66Wg3AQjc8BYxvgfJmDZbmQxiHKMQvaFe1Y2BZ0lDs
FdfhGoh+ZfPb5vAJYXMlkLbs6FX5Mk7MNxZ79VRmhP+U3qgL1vgNSOtgcoBXy279PdfehNzAu8VZ
Hil9wmt1ZrxK9I6nryzu6jm4x+JRdAVPB95+070udIPeglvhkf8suc1+ukNl5hhITTyKjM+1g6w5
B/BzpQpbnPoeF8nQgRZq9Uf5VBVOd2ic0d48xYy8Zcv0Qitjzr7ei62VvNTeqtCDUrCtbqshwWRa
cuuqVvVG3N7KtNhAaPzQH2cX/6rGk99nSCOW7q+WE4INlenQ2mDjsI2QGCs7DIq9aW96cLP8+kE5
lB244mwbLpxBhpvRbiWCzh+GAy8MA8xjFG7jx2m/xmXJ5+CeKiGj0NoaL5xKRuSs43LDzd4Kjjpm
CPBdHbW3u8OawBRfc8NjhBBbm5NeuWyN5jygZ0JRmUM0SqyO2C0sjNmR8/Nf5If/J8T5r9U9/X8W
4qzpA+/fyvYvQhz+x7+EOKqJ2obKi+xy6jPdWNN3/iXE4a+o1AzkL/pGRFdHh/dvHY78DxmHOqjq
3AVgFybHzL91OPI/fviXw2NfjcwR+fxv8gd+6LV+PqzpLE3tBw5IOK6p/YoFjnmeLXiDCVZ0pCkL
b4MPnSB1GAwF94pbDfTWf7Lgw7bsl0P0x5vqaAnxq8GJwfjlEO20YNMniypYohF/EwxOsLTr3QDn
aBEfZmPDELM4CSOJjn0nemaENiXbMydxFxx+N5mxNTodg86bhJhDvOuM1Cvqfq/2kCWrkxLv1Zpk
LaSo2wp+otY22FGdJvk6Dun7TMR7UMMKzqDPYlfcmsFtI2v7ITTeTSXloK4G3FUhVU4Gs6trNClO
opW22Qee1k5UBEWFOS2+7Wp8IMzWWhLCJ0X4Bli7xlJlR4vgD9COyUXelcvGqwfOU/waMm44IiZn
JqkSnNuGYIGO/FoGgUHtZyPmkhA2xh4+jYkvyUzai9TtdSF3qwYmtUIvEp2TGPwwEh9DLBPMSyFn
u1nwF9iQi7g4yvwesu9z9AdVA4LJVHZqkA8NI438czJAyNWuqR4f4ggbTFnmZNezS1u4Rv3S0G/h
XE3fJjpKzLijRuMkTQ9DFT2qFVAH/pZNFD/EtemWgYCpEuHugb43UmCmEMZdgL+fwfkDe2wItb0J
LW9KVVvBwLupdlXOy8zFW6JUd2SDPwhjdUCsQR8mCd+iKf+iYLC1zYzPnFJvCwGSb15Hd6yc1Jvb
xpdq7atJN9T7WKDLcFWCEhpPFDIN1hs7yCUWBSrEKGfdlpC9M38sJXujfpukxTW4U7I2Iy5dhz0P
h3gd3pJAOC533by8VpuHaRn8DZzrWHvuVkrIUlgai2j66JZvBSggPvg3c9Tew0V3RzhhqQ4n+k4j
AiCuvE0/vW1A0YP5LVmTTTFPjvQ7VQ7fl/arWqK91kLdFOtbCQw8cIUT/Q2nENgdEqMgK9u27Vyp
XfyNfKFS34Y9NK/IdGLeLAomX4LYNbd+3eDYFRzmcYPdOFL+5iNswlPaqQ+LDp9dxO1qSqe7jZof
lXIQbMmggBcHlPJic4q68a6F5d5rKVZoZX1rO/NN0BS7lOHdyvo5SGu/RE8kl5qPAeklnsaLKfK5
dCYTaWWrzeRvTONA1WplZnhVhuW2hPotGtG09d22VVW7SzVfLVLHCPN3IYbPjEl8E90HsvY+SJoX
xIldd72XyvqHsuTXiU8qq6XfltJnVFJISJt9TVR0O5fHUlXOCuYAadN+zR3y7bl9UcRlR0DrlVw3
XLDJno6aWyPus+6Wb+aTNsuHRMT1falKq5MnOK36xgkHMGYK9yFg5cReYxjf2lo4Chv5Uy3Fo75g
mAtdYjPmlj42Th4iIuh0lWPHxA43w6vAeI8aSIVD5lV9cx5Nwx1V2R2rHKrYWTHIV5igFUFJb9Jv
YiTbNQDBLAsHNcy/9/g055H2Tp9zxk/BUaRrlemOWbV3DfyTOTW8OpBPaQot8acL6PrP4/vnsfLf
na+YfqiqphsiD+WXCryfZ0noZTH8MVCDNutR/bvdHyHK34phGnhRVBGDkl9C3PmPTuCnXrVrzL6v
wzJkyECOYHhU7gJvHVxH9mfsL9RIGEBsi62wL5Z9TH30n7/lr7OE9d1XxZWoaasFj/KLhLTBRHiI
IgkDE3BytfkYSOD48Q7/V9L8F1XDfyhpHqLvhCpF7/n7X6qa9T/9q6rRpX9gqUPYvWKKuoT/EW36
v6oaQ/yHouNaRmYgUnFVk/67rJH0f0i6pNM5ySiSEePzk/2rrJHEf2ATKCIKBpamMFA2/5uy5kcb
9lNZgzZd4qOtBRJ+qb97D5ZYRkxZ38RuPBQiDCJDezaluTvmQQOtswHFrerciiHnqnW3OQZVDeFD
q5urUcvZXacl5qkYWziBHICdPOzTuT1qMbEPYhI9jaGJLiieSrfU+mgXbPJXMV3E91SJ8sdpKWDz
q0Ld2apWRAczKeHBBUQkeeSIm3BkmR/nS+H+9AP9zZb/Ba9avzDusKBpyA7xOfh1K1blEtSxWZPj
MdXmQTLkYCtMdbNtulRnSBI5//ntNqt+/GecZn1D0CmMqHURjyHx1y4/EUqMTMs2dbEVFy1CnUFM
AyRl/VICqBQLkGeRv1JZamiLKoi0avRu4Mt51hbdqzd4EBedqyq1pcgFI4R0pybKa1llDu4PD9JU
Z7j0y+AHYjc8oVd/mPv2wUD3pjcSsTC5iXE4MTd5L++bUfwIFp1AoaTcqwpZJfkMRk/dAtIRZ8oh
1Yd0i1i+fVLbKv8uBpDquVJKZyNB3ZY7OL5CgxZgULTHwKyPQw5unuAfr8/UbSqDsU1kePlIzHmp
fwZJj5AEEqkw8+/SfEjvRbPKHoScOlUJNuZNK8lLJ/Hlbkl1nCEnBORVtwqsBcqOxpi5VJYOmqSg
QwcwonIrRuXixh05H4LJgEOWYszUG3W6aEaIEKHo2v0wNaeiH6t9I9Uz5vDCxp4WpX4vVTV5k8pN
jrBHgywQQl8lgkeWTpggo8KYAY3Srg28DSNhMrNShpWtYBzFJRpdVV5Gp5Sazq9rI30w+o1pd3Od
78tJ2DAX3Qznsk4RufznxbMezL9sTmVNV9M4PwBT1gPiZ2xVrZt4zsUOcpN4KeDArikrFdQrIysf
lZwPPOap/798S7wxibmC0mKq5An/uj3MZkoCAaKJKwszAUTGV1xIfrt8LY1gmwbk4tz8k3+68dvX
5ITk/sVQAZhbxwP1r19zqSfDjEYxdoM4NR7lqhpdI6r8qGgfGzWAJNUkgdsaY2GT16Lsh0xGEzVs
lO+UlOK2YP7nFq2oIKFcgl0xjeqF+p62qA/deIwGG5z01C5dyymk9q6qThCThiq0jDk4SkUA2CmI
ukw9V0ZHdW6fsS99lYvmLun0b7MqY7w3Z09RuzgRTBg3mHA1HUcj2Bkd82NlPnPGh5gA0AgRZiDW
Z1PV7yEHfdTpmiBSM1fqBAUmaT+AzoiwaQXIe3Ew944aZsxc0hE1h5aHF/L5XuUoVLZpAKllQYyN
rmk00utk9KqP+xP42NCNn2mXMZlPJON+0hcZNrdwnmkMxqiR93WeSvdmLs/38RTJiSVS6Z+UkLK/
aA3c8CiiXqQxBRDLcsY3Yf9ZjtUaEkXwDMYsr/2mvifebqeNdC1tPbuyNpcPWFQg7lvHO7VxirOI
vKJefOujKnHnqCO+AncqTYKWXSnBsYxQS1F0HEjZIxMpj6D+axM8itXSDK+LjVeSGbQd9WLxlSRp
L604ZHalsFXLusrIpSBfqRoKot1qzLILPSZOZzZXEn8pWMSWQ3c2m4uUBfEp2GSvaZgx4wzhg/ZB
SDxJqoSuUsFpbFp5xuGF9L5+5esZJL/fBwNegJ2W+72pdba8MKfvq1X/tRSqE7caA9fNDFUlLp4m
DaGhZEzpK8xkZGHJIh3LLtyc0wDFSSE3s9dGpZ/GErE/UQw3var9NEg/5lLSbUPIaTA3FefPYLyK
EdYEkJSaNiGSqU9eqjClqOb8tQ0jzCxxMhRfbwqMy2fjnnADBnJJQlIUxvC3pYmEnZ5TeZub9iOm
W7ClnhOp6hLdE/LMUszZ73SkHKU8bC5JJ7avWTTixxCIn5z4w1HFePY8JEtmLybmDl2jlG9CnQee
UtQIRAfhjzPyH362fzm8dBmCJPaz8kbUqX1+IeJNU9pVkpQzAmdCn267TAhP4WxUblaTW1KX56Fr
DPozbhYiwWguFkTcwpghNs6N00Lwlq5mxKyUj2ZfJYcwaftDmsaRJ2j6B6mAPbxZ0bhERYJqKM5Q
na0BaJWR7KWuq211WpjNTVp2SwXNeCyGEO54TJaMuY2WeH6ctLqy0zgdjkLHHaUYrQmjYcCLwYDM
IlcIN2JR0fcciLkdhVLhiqkB0bTUBiwYzdreRLIMkVcx3E2tMFPl16nm9DTpw50gdsZ2UStXzKCo
wKYfGLibJ/zgNtE2aSWYY2EveZjBlMAozEiU6n4kf2UqRXckZUSR2ze9hIXT5uOdHnd3tTIcc/6H
mBR33NHPo7qawIkQteCkCZLw0g8QMxmYL1mCWir2I1l9NOTsOkvl09Q3F7MbbwENW1hUiT2W5Skc
2SMLs3ot7W8TxIEwU9+LjYgNRyftUlXFcjI/qON4jjtEdEp4FpLKirQCvlk1wrsblEM1TB+6IL00
ida5WHzVdq8wdlc2eGzNsYjXb2HAYJPZTkIjGcAD9JLjAAlGThhNJ2PmyQGD86BdXvSSuXBQ16/G
XBygpWpAJCWTdzkQ4ZjhgAGkvSmGj3EpUDgQnTXUoD5Lcsz6DcY2Q0XUkQ4cl6p4l1fCC4aufBKt
oLxZlIeF6WySFZ40Q5ZAkGlmeKEQgg7fLCMepyaqCI6fce6KYh+0k7Yl6GHZDmQAW2k+M/+uIoGl
VR/1UYT6Q53KsfrSRcK3JtPIHlvql82s2lWX7imevWKGcVc0zN1xy772enw/iC0MdAmbQ+O1ziRX
biRo1OA/jXwv9bFTohRPo+awqVAdyjIo16gJV3q6W9MKdhFLdy33j5Lrj2E1w6VP4AgY03RfzMuB
rMZzGpqPktnsohQdvTo8ECVjzUK3ugHg2bUR/GZTO1KROF2xgS7ZlY6ItmQpSrRGRvHZM+POtexj
qmVPm9JDVkfow0v8WpOcROWJUq9ur2WkfJWV/MLTvhgyTI9S9rO+3A0SQ8IsZoIwriAk4sJElF4D
iA2bJgPfwmR8yau7dKNCBGz+H2vntR3HrazhJ+q1OofbyTPMlChRvullpc4599OfD/Te1rA5Jmzv
s6hrYdAACoWqP3DHRuZ3j7SJx/Ix6YZjXduHKYK/YlbddeQ1h7gzcB5Wop0ZR8mmx2YvSIcDouUn
JWu2sxJ98MjRjLH8rTfJ+3oDoRY/80/BpLeHyPXWnjIelNAB4d5QgEvt4GhO/kGfidGGmx1C5Buc
Orlxehqco+k+2h4iQmZ+ykdly8X2sawoDBXlPiTjQt0x2qhYPcQYNu5MpQ5wDUt/VDgvmTjyZJZ+
KhMqGHGp0d4o+az1ENWr3Ea/Jal1QOCx/dA3MBLtYUalRrOOdtvcxYk9HqvGQYVBSa1tMkM4inQ8
Yp0+/pRb45PjQXa12+yx6pI9rm3f8nGMiJecQCVJGmJCDDcdaPIaq5TiS4R11ac6mKNd12s/+9aG
3+dlChRqNzwiubpXMxq6pT4XV1OtfiI5AHrhQoKuai05tZFb3hQd4Is8nj7ylFEw4tKv9TG/aizv
yxSjsRPZ1A1qvb22M/17GBQ5SH8Fg7ugPaVV/KPNDDg0Q7OOXPhN84jBVeCXxY1SkUXzO61DERVg
gMIg3ZvV9BN7WryzVSjmxk1VOR+7vntKrQTaFQZDa53oAJQowwZgDKgZA7UsEYxS6ELZVUpvK7Ov
vaTGHW46qr3zVA+0jQbzgw5YJkxBWlkEhbsqIie3JlSlxmL43RzsD0HYcAONBIdUi3p850Lla5+D
4cDnF8HM3kEGw/40TK6LmIQ1PQ6oQFQTBjsjqk7vp9oirV1ekJ5H514T6l48R1+nvaEfq02XhtVO
G/OjVoUbH+q/Phl3I7ywIU8kFApt0TDHy5X2xdl4FCnOXxMzGFgkUBmvC2241PcJWXQWPEfjF6uH
savEd+RHN2mN8WT52/tTvTQ215FGo4aH91szIS+2Bw9uJLKLJTloX17x6tslIp0tqAVHhXdds3Pr
IV9VGhIsZfvl/R/w5tXvMKxOCwW9NvPts4ZMpIhMBZ9A19ePo6fhNnuN+cW6dKRKm+Izvl5WW0gb
6QZO2kCLREfq/DOnZZbEfetOu4FeosBiVDc9sjS4rh6gBEiea8u2FIvKaIgpCWEh0eRaVDAtOwxz
Xwnm3XTCNGM9/OhnmKyi2Rusye8JY/+p9f0l+vGlXLicoCHqRbTpKB4t+S+jGk2p2kHaDJrwuedp
3uofuDx4GsYPdZFcZbgWJqGDUon6iH3xVRlb6zQCl1Trv3keagKt5hYIyU3Umo39nH6tEY7wQf41
ff7ZM7vfkz79YvbOB1ujL29D5OT9kE7uJgl+Kwrl1OUPge1sLT2lyQ3x3C+OYZzfow+MlFj6nCCJ
oFKpn+Ht1sFTF+nfszHc8Xo56Qr119CSVJQW5dWXJTj7HtYCGqRPM0+xLEbdQ3/s6ysrMSSBYqkB
yAh4Gtmq6vEPd/ZlKh25OK8ZpHa7MqofDAtNZaHL0U1HNKVuCuM+78g7u2Yb8Nj4p+eGbizRSaWA
RR1yieJoRm4NLBfSnYlkmw0jbG4fJ2DCgWyOopTxelNxZgxRHjdo/r6pkuWzTptFQcKtMMxNnaOQ
ot52qKS8P52lnbeIgbrtofZNyGUHL+dTGZNT6VZZIhlQ7ML5KqUQ2dkNIklstWxXeR87a9opuXih
gKpz0ytVw8098Fc6ncPKcagRWZ+HsZB4gC3xZeKHGbpOnZAYLcovi3OsIIg2KBGsCvotMPBpwakF
WuxNhDlLUf3QA2QL6+mprTByxve1pYWbQncuQdDq2XXYoG2PL47eF3f1ILTu5mOlAokoGxLtAPRH
Ps+gGNV9H5v7CnyeGUl2imjPL1bQMChQ4LWs0rEG0rSIez0Yua7h0QNN+L7v8TBoax3wCC0jcCdK
+lA1lK/mibqdXqEERr5IHUfyK97GeX6E0JJ2VQRW+aivf0Tc9RV1MbvcUaJceQNUnOmom5+a6fv7
G+nS3X0+jvl6nKABzdUOYrLV84CtZIPzaulttOo+pUf2z8did2gcD2RF9WWeQBHd10yVrdFY2AXX
iFFA/XIjQLsa6iM84d4fjtP9ZiVt7TygLRITJy9HrZ70aWfZnbpxq/CGjE9BA82/HUePykcy1fvc
oe4wd910KFrU6GtvF8xDfz0MztH2g6+VzXO6UagYF0mwN7PmE8HpMNXV0cvKbQbZdGxhBqXVrYse
eVWPt4PffB4CaOBqFB3mBITAqE9wpyJq1WVl7dvS+W4j4GBm/u9h3l95Rrw1NIf2Qn6Vdt0JOfkv
s8gILfUxUgyocFF4HYfh0xgXj2kFsaiKd0odfjYT/zFKJxAbDTRZJ0NRFQ8ZhNYm/zaYw+hLYftP
1HPQJfMin7at7X0aJzFxnVbyyu6VO9+qby2qLytYs8PGV6zruK0/2EWNFEqMuJlWdV8ybJQpLiLE
ku46n1offnCpWq0dQ3m2Q9QLNEhuOVrfNEJE6j/c9d2MOs6oD+tMybEHbtCvROXICgC2u80+6BMb
yRoFU13V3YZjelMF9eOQgezu5s+z2T7mYX2oIyzNS8KEoZJZVbAFyrDbJI1z43ggNKovjY9Nb/Ok
9vZz4PdrAxJODgc6L9XPHb2XqHPJIIIUtKiSfnZ80t4yTIFY1totzaJbvZ9uR6dFy8m/DxrnwRBP
izT80dDjrdPyyqM0Ti1lpZq4SCOY0YHcCBrgh0jN4Lb7UXwei2okb881NVB6CR9qkAX2TMrr7nPw
eTmFfocrXwu0aw2hxCJwVnZ6HSYg++mgmCkgscm2d6bNO9zrmkNUFJQ5kXAo4OJ5yFbUxxLhZc0W
okZZdsBY44c6mdsE5/ja0E+qz0NGm4HH5JD4+wDNwMZEJGy8q8NyU7nOqsWrb0Bmh2cPbgI+/InZ
HimsGE/RxBsM7EUZeZ8pWN23YX3yfe1Kn3WMs9sPuQVfkfhdr3o9PjiInYR6+4ECF1q3eK8DzI+5
RErrZzbYIDfFg7Brfm9wsfZ7d9XX8G6dZqcF007llsodWFet5d5ldKjmttxpfn8MvJtwHh/tCWpe
71/VWn1VT0DWxyxftVUMQAByUl4Hn2PbRnJq2MU6nsBj8E0NwUWqPbq2PjT38C6OM/4zqHd2sFfa
33UbB3MNG9zOpF5oheTI1RG3y1y1NlGHEGAVKdE2AnEbz83XeKy/TA7b06UwuRqd/JMzaCVoaBSU
TNvYReZ8qiPkcnIUQGBpVi1eCmhi5P3vVp1/TXLvazeDbDFnc5VatL2b/I7qIHpgXHmx0t8ZvXeV
OQYsQ3/8WdsuVb5khgHmAlXhaj/GafmzsprnTjGpMSjwCdBRGlF2m7LmCj0Utl7nUkOJ0XkJhpBU
H1coqnm7PDKGo6rm1bYBUdTalb8rcn1vz/1DY7Ug/5T0evZwCCsLABujAbRSicd9E5unior6ykyB
Ohbeb6WlPcd6VF/lFX11I+vmFVVQlEnm/uAWNgwMw0DgaCxX0xDd9Uq5juvgW+mDUu4j9GnU7yr3
IOW9n8A4DrMJhh6pUkGptPBkADDbeMj1tMM9yLdrR2/VtZ4427ZGaGMoDxESxGSLHyY7RzkMegoa
1ZvM8b76qf5l0O0HNW1+79VW2U0dAA3Vm2bqDvFjaMbo6zm3aq/A0YEzU2JMtslM67tT5fdOVmz1
NtrlQbdzFfPBFCusGy1n2ILtaXXjXlGUH67foL009+6xsEdfIs0q7s7XqaAtzBEAKmA9axn24vqp
pqnNgyjB5dw7eGibWZglv3/FXchV6LbzSiOjBZVhLbOtAN+HypoYArtOXvxAgwWmuqkQNXDhdMqw
6pfHg8ypoxqgeeiFv04XKA3NQz6UBs2jLZjhLapCaypj6CUIeHy+l9lMXXoW8jj7NaC44s8AJwYN
irGOaqS/rtFHXWsoTcJsMV6I+aqOyZ0MY/I2f+eLng24SLwmB1SUm1Xzzi/qDxOJ7KpFljDIE1mi
vMCVi9fWq4EWmVcxRX7u6kO/M/f9dYzCxTfYF1TKiDAPQP6xLoLxRdGPxNh9Hu4AGGcr6Xpe2qLn
s13kuoYZOuMQTviyjeg2ZIL9L8D2yf6bUcPCQTh9J/vA0iUVqe/ZknoKfGCnYg9NJ8Qst9BN1xbv
YiFzBGRZEOLfPyRLl8g3X3rRlrVKNcjiiAGxelYfEZvMfqrOB8ERTDfTtO7sDZcSKZTTAQ1YAzYY
n93fjO/IxuffrOzOnSDHQA88eFtku8fqK0e5PZkfqYqrzr77lmd7ejeUnQ8FFHjE1hBDkZoDXkhl
dYvKiAZ4l3bKEnxRZHlUJhpziFF5dnbFXmhoOaDZkZbeyOSzL7wu2Zu/RntpiZ0tEY4Pvu6V7M2B
qevrBm6WfdS+ZlsYuYipA7UXUh69jdXXWpdETWF68CZsng++iDHccXGf0OTaNdtBP+3UrRCv+lYj
2rVZcw8BrZAeevEoXUbq8yEXUWbsTKukkYWKDOmqAZy/7OOrHB31Gqa/iz19eJrt7PD+vnxBPbwd
FSsE2h/krNZiXw703gM9a6H6QGSajzGU8ez5SNkyfR7hb5hbkBt7xKaEnHfLGcEjPPmMzejO+fj+
L7kYBSjHkNJqFC6W8Azdt9OiGllutQOMrY9wbiUjvEVGsKHORliceafAdkkrCeN+aF356XAK43Xa
2ccKGEweWqsBWMD7c7ocZhwqTgAVLQBmi0BexbFCy6uZ2cMq8sRpfkP3IcJXwNzRExLMRz2RIUDe
vtqZpoudPaAsMdvFiubeqPe9pnJuHnroPOrWgLkPwvxL8sBKfuu3ARz5tf4Zksa/me3ZyGIBzk5s
ACS6NQwOjbgnZ4rg+3RHL1SI+a0bZ69CBZGMeDEiQY1y2DEUbZcAGxPbmUoLUV7yDvlxuBUYUPua
PHzd76OdjLZ4MSacDbbYP2k9zpPdeD1uBMgOmNlVhl5d6qt370/q7TalasWfrlGAppWxCD2FB/ze
qmjtOy3v8Apxc44iHhSD/zVFprU2Ndm6XRzR8ggADjuVUs/rdZv0yGlTzy932ScUy5Vr4yOizxDP
N8lV/WHU1t+q5wbdBcQN5Nnc22PPbIXFE6mpRZF/sVs9A3SeXwXVri7VbWB9bWB1v/893y7b6xEW
u9IcpyLoJzHCMK7c6LaJf7eNVFJWunRbvSrziJ16tvfz2m8ro/Jhcd0I89F0l/yo82PT3ziP1q1Q
S/VXOGngSvfYj3upjNbbFRTBRcdt0oHrwzq+Hj2B8RBlJZp7dVDAWlXaGz0pVz2PmNq8GvwWmfT7
97+q/nbhXg+5+Kxz4jshiNUOURN0Z47oMFznO29X7a1DZK2qm+QJrboP3QbM0FV6Kp9a2C9PyHfL
dJMufnkhUUXvT+Qly/PSpI2RqKCkdtUWezLEazc5RjXml35tPSCktoq3wyHf6i8GB+9/gwuNOL7B
2dCLRTfdBPTfVI9i0amewJJV1sl18ZHSrJw1fSE/wOmCLhg3CVJpy75F7dUaGK+Iu8rsv0SKefQd
hIPHtj+qenHIewDxXY3tTdVIclexeRYpAiwLSvxCmItS7GJzuXNg6L7D+66bfjPbu8h7NtyPtZtv
2l5yQ1+c4tlIiz3l6AlYnJbGYnzsj9VNtBdyg+qV9MUhG2cR8MZGibw0Y0ZgzrYIm23iDUrnkb1G
LTb4gVb0B0FzVA8+1VJl5d7KdJIu5gXw7AnvXNHOGz+zMTCNWKcCQ9b1oolEWxPjT4QbUR/cKTBa
ZRflpYcey+dg0WiDH3MXbyxvSnPCRjbv4A2fklN9lVwLt8AIHRLJmbjwbeEnE4fYMBCZl1eyW8Ve
P+ckAcL2Jn6OHNRW1tmNhTCWuUNml27xh/CQImNAApLvO0m0v1gdOB9/cUt7s2koqFwi9Y9syXUD
txb5mpN7NyMtLWeD/MVw4P5pJSIsseyB9UEfqQHWMEhCzDttQxd1oz2K/C7bdQcZEVw6mgjKZ7eM
pdMWSv1UNKj/8NlBIA8+sdDB/BsugiJ8LQ4+S/lrbotNozmKGidiKdtn7AsRcik4HYLjHF5hbXl4
f+Pol/JWepYwU22bhG5ZRjL13s7AK1GpQvZC/dR/oDFTF8fqSZC2jVN3tEZ0zowjrgnkr8nu58/m
Ci0MeMb/bg/9+ilLGbMgthUtEnGIihZFRbx+9C+ZhiCguVMPNGokd+nFZeXi8iifeXSHl48wZdRt
vITBHTj1SVSY9GaFzDhOxOj41SdBAX//W1/61OfjLeLsUDW5kbVBv0vVZpWV9yPKPI7d7rNEmluK
bHW5h86HWoTaTAk0L3CYWoNhEfjH0/wo8nMb7zBpkHub6VET/PUZbREEz06HoUWzXoVMS1i7aLvu
1qFn+1VIbII61NZoAO1x8JN1SS8FvPNRF/m6qiZZZdLgooYGHe3QHpKjuDuk1RfJl1zqQxYh1RBP
fMkW2REXV4b1fMivsqOnbNu9DAojm9Ti4WqC8hq7LKYm52a8lxG/L7vPudJ9UUvvthizm8auP9Z9
8s8TgFcruIhvs5pn9dDzHtf39REzjv3f0xu9kNG8GmYR2CbFiiqlVzruiH5TTDwWmxudrNUJ0a3w
f7x/2GS7cnEhZVbhpypMqd0wP9kRTNT7NJDUcS8P4brC2hI+/bLM4JdqFqd6SemofB4B/fnmtZY4
kieObJDF2jh+lqeeRVCsq6Fcl4r9XPfq72BpZLW3S9eOdfbOXuSbje14mTa7PRlE/lHYkL2IXj8L
CVx5Vn0pFJ4PtgiFTuBFNRDcmbpsAsJL727Y+LfwsioI1ZgAvb8XxDdaRsPz0RbRsMKdezCibkQE
oIWL72HnZs7H98e4mFyeDbK8vbRM6dvS5iLV2nWzdU9FsMJjEvEaiwRsN9+grfC/TctZhMAmDdtZ
bSkiFp66q5R8N9qyK/LS7juf1OKpVRiFGjQ6Q1hDr121ODcEuf+gdN4OdYDnos1OKsDkamo0eFyA
d5y4VHak4JDsnOZmDvqtngYSXZ5LQfL8Ny2C5JCpSUifvd/57nNTHeFT4U56H2t8aY1eyoTieKJL
TuGl0HU+5uIU9nE9wS3V0dbJ1B+ZQ3d/UMcQoKdyhynIIdYsSa4gG1AszNmlWjpVEdeGQylxAE9R
PtUw6tvs6He4GCWRpPa1FII20aKwDVBySJYgRvXG2LGq4qHL/cjhAhCSeTdCigzXiFX4u1Jg4vK3
0tzl1qJISuFJh6IHVO6CufRUlt4cO/mudue7ptFvvGKgDDZNAOwDs/5apIWx0ZoK2EE5O6dQ9b0v
ydQJ2mRk3itwIyjRAbvpmp3kJC+/vSjfQnVHkcyBmgzX/fW3j6dRAadQAa7rimduNByS+gSuZBft
lHa2t3YRfGrRQaLNf8hGH6FWI/xpOsh4VI2QNPEicFu9lW5tvZqxerFktTURHc/jGfxCgQ6D8mzR
i4XX9/oHZo3vdL5Jbc0p7vJh/hSish7AQ45uoZDueApKXnfLaC3G44XANjE0wTkWH+xsM/a4Z1Rz
DPK5trBltHE20krs1axKxSUPxp7ksL1JzMV4pqEhvUXlw4TG+Xq8UQlnz/caUN4ntCR4OCtbBDd5
TvKMrff1IBtPfK/l9zwb7wW7eja/Rk+9ZAZuset3aF44VNOMx+nOeQju7V384K+tj+/vMGOZVIoJ
vrQKLJ7swCUXH9TV60gN3b7ajVqLc4vXf0vi9sqdjRHUQhDvjTREc6Tqk8Osloh9jH66g42AcX2J
kMeoo8YH6zLejGOB9G2rrUsYOzMI9YMDShJEVmzT5LSahyb1qj0yJmifav013B7kNPJor3pJdBgd
LcAlyVSOpY//ddMZg+SCurSQNlh1/gxIdPS6Xi9kqIW2l+tYfMTH5NbYBCehRVnwEBHCyzI1QRGD
F6v4arBFjI6NLCrMgcGm0sOEja4yxdj3F+7Na5mFQ0DJcSkF8uJ5g2Ok3xxBzHCYUFU72zibf6qp
j1y53cf3noEoEAyFW9DT+B62ofugTShKe3WCQnk33hSBFhydxjGuYGLc15V5awT2eKUpJdTBNrDj
68RW+o/mDJYpjazhporwnkqKSbuqfDNdR7H1+f35vIl0aAN4tP4QwBf0xmUGoUR+BQ7BC/e1N++1
cug2Q+3/5K6BOaJqX0AySmLrUg2KntzrERcJhZv20HhVdFrn1shv0oTqgqkpeBChUb8OvfFqyn37
ymziD7QrvzcltEagzjfGOPkQ2tSvSs3C9qZbQabEp3Gu6A1Pzq1RcCT0LkP5qb3NSwh+TbShK3Zj
lNZJz6tvjmNfIxdzrzSZLPF7s+8WU1pscjj4rarYHYrX34TEIbowT+aWmvQnDL+0dYGW3CSTXZQN
udjqdZA4RWOWHgaQ2cbBtjIOZBQJbZlmLVdqkYGYqVmkWYocrwACmGv0hJEAzrYFGshYgh3Ng3Ps
eNwL9fhOEpD1NwF58UnFhXQWkLumU2EZTh4CF2hOzYjy2YIDF9RXgzGg1mliJeIYAgcKrN+OzXs7
7/CJ7TA8MseOEg66oc2UfvdDVJQtuM2r3lOObev+ZscVZOUEY55Z2Wid32zeP1FvQ97ipy9C+9DP
c1WiokOROz+Ox/mAYvNRuALVf+MZ9QYwsVykxTsKPpnV2gp7T+AIHFwlHYTH8ODR0ONp92Jl0LyW
nOE3L53loIvrOeqUhLysd3douxVwOFBYF7zZKrguk2YXqfq2b9JPSmh+LnBQzhVoRKG+Myfn8P63
luxQd1F4gq2qIvbf5/vp5NP/6g/dzjm1e1mJdCkPvIxZb1tdda8AhnR2Mejb9QCucWWqer2BhY8g
q+l9yuLmQQnGxy7ABinp+0LwOivUDWLc4wL6gEWX/3CcEHywbraSw/Imj3694dxFRI1pT0VV4nu7
lP5m4har1PQBBEui3JsU8GUUygMAGgUre/HWLDUTqYbARROtbLWtgZ6DV6n3pYq+t5aMn95f2Dcd
vj922K/RFnNSVB9otjojEBaUTzTJVlk6XTezexqB8KqZd9A95bocu4/TNILgymXvocvf9Nf4i5AO
zaUzswRafLP14XfvGhAOoB0nnkSit1k7azQ79rmsQPwXwePXuIu4DvJZJ+tDdy+8zo8tvhBIEB7+
KNwq0nxJ+pUXEd6vuznyZ1gPOH8eYQ5hfYcjUgYja4c34/5/XNNFTK+FF0GbMzcxWi5Gi3cuqJG/
N9rlG+TXl1yEYafR6WqAD3oNHlXvhKsT4FF5MUa2ZRaReHQLHSSV4e76IsUexhw3Y4tzR6s9/Y/f
cRF97ShyyqBoPB5H+dG4nq+0W2FOpd3IS/uX08M/P+Kbd9EY1W02JbjQFgk88B+BU1wbDX6z89oZ
P0rmJVmxl916ducH3UCLJre5VbjK+nv1xe1n5T1AW1t1yrr7x+rr/4nrv6a3iDJd0eRzBUxmZ/NU
P3UP46EuTg6NvWIDf0Ru6yU73i8X69kUEXmi/N1w4LqTu0eb8zTdi6WDZwFuSobklETsl5rP2WAg
CgIH1imcwOgpTdKN55zSLFwVeihLeWQrt4gj4zwXZO0u3xHtas4WHrznQG15I01y1l4u7LOp1TwD
Ey8DfJtkH6zmKtcfwuJRsh3F4r96Tb6+8JY1jyrr6nFUWSsRipOztbKx8JI9XaU7YxE9hiZKqsBh
NK+mwHLyP4nSMel2Dx9yh5e0tBcp+4SLKFIYk2hrFNk+c5WngAaMMdL7DGZJivYXCeqfZ+xFVfJs
qdrY6hM9CAt8yw2uUeNr8BTfhRu8UoSjJjCTgzteyyCDf5Gh/hp1ka0YZPw5bCkXgKJ5Sq6Eq91/
j5pYPlkh/mUzvLNZhHbi+XsljFTXj8Xyhdc2curmk4DxzljKCCSmiUsOyIRBdM9lMKy/eCn9muki
U0H4cM5iaqw7UtHxOrt1dqi+gw+3j7m+dTdI6O2NLU46cEL0g/o5vhJwDFmoEWnJe9NfpC2B6uZO
WJGuOaNyTX3pSHFyJzmP4gS8N8YiyPg997mWKyHPUTQ0knRlfatRp6/WPjSNlbVvjvMpJZrijyrH
oMomuMhd/M6eEqMTMkkwE+Psx2xIpic5ji/U6vNjonZ11vcsY4GkbYxkfNdiSoc13/tfUTbMIsz4
ZlZO9lgROFNvndTfmxanJ016IUhi51LQYfZmNyhqlTcweJnmtroxHptvGGTTn1e+ezLok3jmvbMz
jMUzsEIJK+3yXKF622J7A9QbPomAjEixAJKL7qWse7ZKdTkCDFY45uYNRLZfjCTM7FcAy+UwXcl6
GYu4AgMqGPJM8RBNyHGbP5Yt5jShpI39F+/bP2PIEkw11XFs1oGQY54Pxs79kT6nx3kT4MUr/GiA
xTyrG4+arZxTJvugy8Dhd3Oi5uSyryhe/39ZurGIIpGG8keTpKD+nGalpsa+cDHFgKD5/jmTxAtj
ES/QMw+jKmpJ9Hr024dVUsgI9eJ/eG/TL943UeGWNUzuYl+pz0X5kMXqMTKdQxPn6/enIom7Lz5U
Z3seukPWNpNGbUlJozV5ymdtLKxD2CT4GVouPl01TOQx9mSZgySIGIsMhezEGpOCF5zIHBJcyKGm
cZUKK2FxlxWGZMALjx3qGijDoiUspEoW4w2pl9pIo3u73Ma3ZcQVOYOcol/7HVwO3EDf/6wXTvb5
aEu0QBJFloeci7ezzStV+dCnP317//4Ql5LKV2MssqBBHcaARhs2IsfooEc/4024Ge6F92ZRPEyH
UZPs+jdtZMo2JupEolEOrPWNcsVkt6beNlm272pP4OjcG9PpMUgJM7h+ZvVYT5qNvoePDp2CmyTi
UbDH66sxte/mSsMttpiOkm9wIcK8+kmLCIN2QBVEMav6LzPBi+t69gkWAaZVIFW2GldEs+2VkyUS
wPW3osFolc+uwQdaf5Dhqi+EAqbo0SeFzCFgo4SKsxPKXo6xlooIojnge8QTnRihT6hcNh1iyee8
ENjOx1pWBMIozqfAVVzQ8PMmqdyN2qgIBE4rO65XWfSkIHXoDXu9RYsbJ4vkVu28TR1JjuqlG+vV
z1jsbBtllCGP+BnJtC1+Vggtb3BQWmODJwCcMOLLeqfybvobFNYLYenV0IsruUVTxGvTwKOlSQu1
OgnqnvpBcK3aHqc0tBve/+SXN9Sfq7usGXRzlioGmqF7RMafvZB41PTdJlU8Cf5LNs7ioDRDppR6
bZNqDOk2iaeDGpaHwJllycblA/lrPosDUvnIo0I/xUPx6J9K5SO27O2mX9mwyCm7TN/x9ZK2ssR2
WFyWr9ZMnKCzE2IoeESUCGGTZpS85efDf0tm8pe87DMu7mUk570xFnXHKL9PslsNjEb/+P6OuFS3
fTUdcWWfTSeYPNRpUMv8FxVA6ViL4BKXQxy7E2OJMoh1DZD49u/Wo8XPfmeVlqUCbXCx0cntcN+l
vbJV5jjaO93w6JGebXoDUVY7SLo1ITDfSj6oJKotOT42uIjGCCk99rvpJ25ADci9YCuM6dJHvYOA
m2yqz5IxJXtyWTKYyiHn47In/yjjilrgHwxKuSu2LFy+FBHONow1qJ0WeFyC+o2zQpVrXtvrmIsJ
O1AktVfqZsaLW1oVeTEtfm9BFyGlL5RWUXXSAV5NV23hGh9HV9/TU35SJv3r6CJPXBABIs8+ubWN
or+7V8OGBlu/SSZLp5FV7Dyn/KF54fcsSH5zJ/NJyYanelI3ptF+Ktr241TNp7jWHzNERVdz090V
OWrkahnfZ1WfrRHufLBEQTL314OFdGyb39o5fnuFEl2nbrzRreTBUDDUqbvg0QjNQ2vUmIxM+p1d
JKVko0lu6iXZekgMmFbGkO01l4nsHKTEfWs7yfaWbDsvwl3VBH5EApvvA7XeOQnP8EYCwZSNsIhy
QaAZoZWhaF/XoAGqn5ZM61ISRvU3IQ4zJTcBt+0YP5QQ9Zn8y4i3heQMSu6iZZ0iTyozj1IaAH8k
h4i1rv5JmVAyqWWhwupinmhxrezcWtt6ZnrIEJezjVJGRZeElmWZgrXR+7omZouXE5oCwhvSFv6g
ogBTVZJnhmQvLGsUyCaoOmomFB6HQFmNNoerCWTP3b94WvyZNixrFGYRRdwPzElQzsN1chA13eEl
ZGYbNMyk0Uu2WMvgFdiTUmlAbHxgiNbHpnkupWmsbKHEbziLy1lhNGaTsf/0flNyuwpJnRcBn/r0
N4otksx1WZRIWxUnCZ0yTxGfhK4Jgm8bBa3kk3ESgkHShq/kdC1BjqYyKyjKifbaDVJpm3/eFpLd
c8taRezmfYd/hmjbT9skPaq//UF+6pFB/0/rPuiOtby3LUldlrWKpCrSBDsCbyfs5LEBOJhfspP+
U+iXeFv9btql+otVrb81uq0kiEk2kbkof6qpFWZog4kMzd1b1/8kuZXcX0sJKCMiYiYt/eCwH3cY
7WxUHPhmI71SGlcGwZBNa/HOwnqjNPQ0/jeJ56V20XlCbYqdfHYOE0i6ldOSi72q61o39spYq5iQ
S0VnpCMuokvgDuXgRoSzf9syvZzIU90SBqCgxpdaBZYWFC24ASB1e1vIxP6Xx/YCv5BCpi7GmrPR
Fve3reW2mecGNBE7xdR2GL9FGb4RpRlsKx8PHH3c9FqJbUmkh2vTdlvwyebOr7ON5HRcDEJnP2Tx
fqmwpSk6nTAu3i+i5d6v8oNN69FArET+/Lt4Gf4abglJS1QbQaGMdR3amgLirWF9eX9CF6+lswHE
sTnbqrlpDF0T+9F+rJvfh7C4D9ThkM2qJMGTbZclqgw7txYPCYpKQkJH570QnHBvppcY7aRyPSJb
fPNOOJvT4vg1g2vVfkTYHpBKfel+z/W22aIFPsJ+zvb9um6xpN75EI+lrduLceZs8OVJVGmIdU1y
4TEtVbK5fOrPxlrc9yP12DIT7Rx9Xx6NzXwV3TQ7cyVszOu9vx4le0W2GRfvgIYwUFQiDyx0LL+R
A0ir9fu7UbpNFg8B1/K02TD+LK/+tzwgjpZ0pSRH+cWC62zrtx7yjVnJNonSH0LAAYsPuuth+sOG
Gy8yJlkGc/FWP1uuReyIPXgoFWrtO/Q6fwxDelvmgbrqG+Hu1lpHJWlPrWNLFk1ywJf6a2mTBFUU
sx/V+Kh3OUYw2NlhfPu/LZy3iCNj67i+i6zLS/lhuP2FIvsb5QfJPvQWV/mkp7Bg/BmJyDta996z
jWtoso+ukXjFN+mF2598lsxPcgEtmSeRUSDyanGli1SQa2g7jHthDe+v2nW9b/uDZDxJGPEWYQSP
y0HvhGXsf8s5w72Q6Ps7d4wsjHiLMNISRygG877Ha3BaD5+EC6u/cbaoswq1uHAr6zBc7iT9Ogne
IpLodV2rfcBtIIreoftS9HaeBBTWVCl6z/H2/c8p2zGLsDK1dd3jkhTvIyf43Cr+rV04yer9MaSf
cZGjOEFbmIVChmne+OOqPP4hoGqHK+dJ3f0tCVXJRectAgrOLHOquOIzXg/bEFk/kFBIU1N3WCt7
uhUbbxOUW8yS5FDOy2GF3E83cEFAcfB13tAW9ZTnTuHvurlco3e91qDtFUg5v/9RZcMsNoqTmzl5
rZnt8YMzVnaV3Tel9z1MU0sy0F9syV8TWmyRLI9R3AnTPwoC/1SD7o3a1UtnU/812mKveLVjTaFI
h1Bz/4MPUzv7dFOs/9NJSLfNlz9QuP86fv4afLltcvTHM4WLb3qw9y/FW9Qh1+1/i7fdHa6Tks8r
WcelH0hU57WdQR6E8Yks0uBuoaGi9i4zsv2L/OHPqVmLa6g0OqNpxNT+eXtBOtbiGhrTwdfK7mXH
CFDgP8lVZJ9PpDJnqUoaA5aYKzKvfNwp5Z1iPjcyJp10OosbR+mycZrK7ELiKk+9Lt+mv5ZpET2s
tqj0cdAFF4wm5323x2Lvwwsbl9umkrw9LlYZfp014TZ9/vEipwhi5O052aO95SG5E9ZoU3FDqX/3
frS6nOD9mtYihigIMxaodPPIUfx1pXvX9vABIf4N1OTNiPxzrks03f7izvk14iKODCE2N0mpwyiB
WCI6kVWUrJx1vzXWIKzUVbCx4q/vT1K6URbhI8fN05nyPztNv1K9f4WThPn05/SWUkDN/7F2Jc1x
48zyFzGC4AbiyqXZi6SWLcmSfWF4G+77zl//EvLYakM9Ddnfu8xhHKFqgEBVoSorcwLLgB3pRWB0
EPTUvimzrLYtOYkisbqiLiyeVVxi7jB09CP5e57seab1Bs97Pqt7WY/gMkKlsVt7nH6iR/7EZciO
hiX4jMHOrVJZcRh/YOEgesNR9OrxuQj1Frrz/7DIqAWoN9ffEizW0KmG/iI8yP9j+wPcqj/NCQ4r
I0tcdBDDhJII6EpU3woxu17JsN/n7/SLFcFVVZ1WmSNJoIcACYDEHh3MrUHToPPn+oOxvGeFBH76
3JZ+Xb14MSi4q6jXsgr6MEgNUFhbPXJff9X2CsTpnC+8R2F4KnMqCIB50Genb6klnj+kLz9A8GIz
5oFMUuIzootg7NVrLgPACZZ29lZeLzmfwr4YExwY9BdLPVdIEYAW81j26T9hDHZcswa0SdW1dwaZ
/85lvlgU3JfZKaBeMbE8ASP6772QT3KdQ/PDi/2yKAIR8tiCyl+LyWcLWpt0Ro9uCd83VeFDSGM7
WCo40S31KrbCWxTjPAhoeqAUOiQzUNvpCMWOYjuO38Dxf3vZkZ9/FL38LCFXimIrN2hXo/oOFZsQ
Ew1gdbhsgW/lhaMsYhJAblKBFA81Yk4iCU7ToPWVQNvK6ir/EZFeViI4nmzuANoey+cT+/PdhRP7
xlcX/2uXViX4Hbs2KHwPDtDf1tqfw9wli6IPsizLVqBOEyjjnARDAzoYiK7X8TdQgZiOCdowp0wg
QRQmj0mm3GRqc1STahu3i2uy4p2q2HeJvWyZNR9DtlzFND+0Blr5dQ0WFEZTtwnTbdel9/XKvkCd
BaDwun6MlumjDTWJapy/GlrxLR47nE5SeEoZflshYxRP9FuByRt0yLZ9v3hsgGb6kgYZFGeX0vL7
FXIeRuv2YT46bb7uSrPaJHF30ExzH7YWmoYzdYc19ewCWPuqhpwCaW7mGrBD87MNNKcZN87lI3k+
k/51VEzh4w2tMkMQF4feBsXTDMoBWrkK0/zLViQH3xQ+GPY0Ib2uQU3GXsiVSqZ4H4Hvc5ur49e5
VVUORcEcVhX3h1phMrGY/3jLvixSCCEYGP83vTaPZIO68Fbd/ZgLhGCtJwuQUmtCvGCT1qYFxbwE
29oB9HsD6s97AgDjmxgKJLfPFAIGG6jS2/aKGVIKLdF2l6dO4scec7HbnBZNXq2SHJlnDpeTx5fe
tRZEB3Bk1kR1waTj1E7FJDBGyYER53USBtXKNuMdQ7X5J2F+t5RQdXpa1+xQRUA8z8O1Mcsq4JLU
RgTF6AyPBzrw5wpSmhJ4yeFjmn8czQH+QAdNyh8Tsv6oevw6lyI+pg7Tal5yGPzJ849u7zP8D/Oq
f/vI/GVNhMfotdZDtPI50P/5xKUkmIoYGZPEatcUeEfY4JOpS+IuqYwsSHbRRGRMWEegjWBN+kzO
Ybi5B6Vp6LQ5LOiD+JMuSQ9kUVWEyDS2Ha8tqNxArg2FOSi3zI+m/0ObKZU8w2S7J3hla6nAeRPi
+Fdq4tNkcqvl+2WPLLMgeORU0WJLDZFVdxqowCHbVYMA5rKJZ7D6hTAtAmIMVuug4fr3YczZFtYb
tOLgkWQXl/vvS4YEj2uTtGuGuE2RDzxpXHwoS6AtU4CvUP/fMjgRAUMHsmKgF7WTNMy/GC3dF2G3
T0v7Y9ROfk8gGTDb/zAgmzzJXp5/l79cXiFL7+0McA2A1QOt7dDwN6bFJaUarDU07dbqbuzaPZuM
PdQ0wdwz0SuzmJ7apGx2l3+HZKdFMMywRGM0zyBAqVcIRUbJpi7oHvw4m9TMJYB5iTcWwTBRqetD
OGGCus6i6wThZoHmuzPV9tG2mseoiW5Ixj5fXp7sjj/rXZ3Etr4Iw4mFCJ0/nux/VJCQvCtFVEw8
gNJQ1+H9QcfN35WQdeTvyrfJyz07wwt3xBBcShdNdYy1cWvmzuYMZHFV+wroZtylA7OoVc9eWWrb
WTHAsdOvFCKT7BFSPzpoIOuHSqn2cQRpTWhjQJEOXX0fYtoPoMTrHUJ66IxFoEUsVOMBFCvv81Xx
53gxnDVqP6gUKopWeaBq5ZjKujO1tfeSSptkd0TydhZ7MEY11t1K0ETAwIM3jm4G7jJ0J3VPB9lm
74TxAxQzvWKTLoGsgyfJiQwhwyQ2+PLtHIeUmc2+aqOgCyF/a9mS6ycrhhiCp4vUXO21GW5b2fJi
SOmtO2A5jCDa9gQTfLHXO8wGX4mBC+lUnrxnL4kbz8LvJxfE7opKrSzEdVKpvrrM0HCVNQ6fn8GX
jqrg6xSIYppNBSfzIt7VfQTO1nrg2l01WLiyQIHsJURYetfqod0FlV1dml5I7qfYo4n1nGgzz5f+
3BfwFV1Ysdim6ao5BUsrytZRu2nKfZHemnbuqOZjVxwzM3KKfpYEZ5lFHm9OvmOs1t3UQGB1gxvp
hnHmWAuwEOxdrheAQ+SukgfatJF4V9lbhf/7iVFzYm2HBzhvqUz+E68u/xzKuFvk4iCSkGkKx6ge
oX9tYHAWvQACCZ900wOo7Q4eJslcdVtG28urk8QrsTavdU0YMgs7WtbaTZJod0tD9u0CIV4Kjeaa
7TFDL3klSaKxWKy3wgQC7oUFkcTskzlgxMsavaKfAAOUYsgk916k6a+nVR2XlH+6ZcchayDfQH/K
4fzbCTv+T9ixX0mPWLJXE7NkZHku2f/pXJlsffzfT45mlhQMcoH4egRyyyuo6IpEkjrKniuihEwG
1gbIFKP6x9Fphh/uUATyWaBhZvUNKicS72UJEWnV7Nw0O7QUWw+Q6c5ZD/a9fcflIqwvGAW+fPZl
rQ5LiEtWFxPUT9F70Lv91CZO3asOPHMafe0hQaRMG6SImfnBqGwXEpAklrH4y24Cv5wnn4/k07z0
MUHfr7qx8tu51h3g2aBCKoFNS+K8OMSuoUCcDA2+4aLO7pR9V8zDmsyeZDclnkscXlfNZFohG/NS
F/gT/T9JJBA5aq11GNUywcnP0+mrldsQUNev63DZamV2sGl8xEyDW8WGpK8jex1SIQIVelSmiQmu
FIoe7bUVZ63TgHu01BVnmJPQZ+X6OFZQA8/LGJrvqXQ6SXJmRJZvCyLVCeUL7xuPY060Bq964kTA
fixfG8OrfUib2yBgldbnJXGQCs5mXVSz7Gt+igA4KSArDmE9Lge0pjvdnQA3kT2QnwckLiQYVHju
G7NVVmndKps+7j4X6vyNjPGmmbrcp4wo/gT0uJv3o+mZhvVk18tOKYk3JCCMDzNMuiOUjZuOTK2T
25OGaVGwAQMd9FQXzexkJN32lG6nsn1qoPuA5T2lXbcd6wRcZebyUCf5O63IMs+O8W2xeCfP7OFA
OvNLBehLZxiJQ430US000zeHegHpuUztTXJxqegOdd0axhk9p7l9GtZgXT/G1qPk2so+q+AEZ2iH
LWH4P3AiyjJlKrg9GhO7yCFyCYidsbdAOYTK74T6xyba9yHGTy20RSuvBUltb7oIO26a+/LKoiR2
UiHRmtueLvFYQdcOTdlquU4yGVzq/HjaS8tQxP3TpCrWckaFp/OVo+VO11HmoBPztfPAxVB48R6S
s1KafMm6RF7apem7tmQq6DaKGvP0a63uZ03xmJq/N8P069DWH+OCoNXe186qZ+1mKcwgtiFTHYFu
pJQR0cp+juAwwwaSe2UFf5WWlZPp7yfy/vIBfm72XPAStpifj6xrQf1dBHkdH1qQ7DiK/S2O22PN
WiVAucIjDaQ5zHk84td80Kcpdkg3XWej6Q/GCMKmaVOXFnjC1MwpmzBQtdS1WFZC2hvfqa5o6Wc0
e2gMMJKrGfPWxlqdrFv2+ko/MKihuMswXdd6CMnv4VNMmX1fKOkWbMgxaC/yq1RpDgOqW7RDQzif
w9RhnQ6gXmZ60zDl36Mh/Ue3+95p9WXwEng0b47TY07zJogic7/GneWMkX5DR/PQZn0VXN7Bc3R8
p61tW/Dsjbbma5mhfd/jYG7Bnbs6XQbSjMzVP2kMt9HE+PtdvJcVpyXuzRb8ezPXIYTPkDGAu9RV
53erheQy3l1e3dkDCISrakDBHDATnnKeJFlF25XhqOF46DUESZewyp1Ck4oBns1HdIjlqYDSWiAL
+t1KNEUEE+XwolBbAKoE1OhF7oOuEaUNzrut5/5V7ijBwoHYufvt8hLPFwBfrIuP/qxKC72fMXDx
b1GOgz2G5o1gj7Nf7cSYsKFkSLp16RGUdLt5l2cz5vUV219L868wHuAqohY+nmE8IzJOvpzR5F1t
V3hIdRCTxYb65LE/JK72FdJJDuR7pZrZZ1d2YlAITEteDNWQIh//CdrhiAd9Cxig7ekYxxlaXz6B
KzMqnJy2H+Mhj3ml2L4bmbnXSQ2CKWlYOBvmX9YmwldqtCXHkiOjTc3lE+CYouIFRt5yCFZ/OMo7
rufdyolJ4aCUWgdlUg2u/8VkF4Bgond6n4b+26yeLWicGBXiTb8mfVzbeNOl/fW0PNn0pjDe9U3r
VfanQnm6fPHO+pYTY0Lo6RVQ3Kocut9HkBxOmNvHhnfZxPm7fWKD/4aTW2CtZZFZPImoytgZW8tJ
jdW3l2Rn2Hsj7/2iuy64vpBxyBpZ8D7/+j8xLnjoiUNVGP+EXJq34dpl41b5bsCTFZt88KRvDNmG
CgkvyQFpLxEWoDvKBwxjVwlBeTuMB7xbPXK9AAprDx/+xx0WMuB8JZGZ2KhjnkDlIvLGlsb572nq
NvTBGYOylnjfEytaLQvg9hNrbwbmnS9xvFgTB8eoPhMDkREkNpEOxsFUOVhsvCbWdOz6+gA5mito
V4FPpfDbkIzod0POVg9vh052lM5+2ZMfIjiDdF5mQ+Mjt21/nw8bkssK8OekSQz1xIJ48ys9tRjn
kFqCkT7rk2huGD2/jRm6RfvWjx64QG/uN5n7Bh5vvoJXeeiJfcEZhKQvxxSDLc+4iNMycSKfGeVr
uWRLcApLNytdylkUeJV/3Z1yhr9hxlK2MsEL5DWx7LTCy//nGNvPAvhfNsVPNlFwAE0B/Ss0Z/io
UOMUjerRKXf7+eNgf7x868+G3RNDwqWvKiutcp1B9aqbHwyKVwMYy2+yHuSLlw2dD4MnloSsQqsB
VEs5j5T10Pk1dItxJKuAkgeO+uAa42t094bjeP7CQcPJghSchdn+3+NG2XdZRSiuA5/O4MCPZrpW
XEjbcNFo3a336pYuknjIv87rY/liU1gqfkY6qgpybYIBfjrP3mQV3mIWTt5LnLZsdYIXrYuuKzSl
LAO1+rI2d2H9V6hX89dSxMZIVM1VU6E9CrqccUcO7XbZ6L56kLVg/yMcvNgR/KKCIdg0KeA1/ly4
4Xw0P1mT4CFTkKnp6frsNTgFCgei/0JuyX3Uea/xsjLBH6oJ2MwM0tmbeUM2dNsESulxEubKqwMp
idZ/3LIXa4JHbFdVb0mPVAytHg51UsAiBnBV5Y5O1uxmt9nh7SWvip53Iy9mBdeIV0vYJJ0BgkRQ
X4JF2AFkwVOM0pE4kfMO/8WO4BerbG7oMAKeyQXZNehulXcKkvf4Jt3iISbxjZLLJfZF4rIeBsqZ
utf2XTjfJt3d/7gawU/YYJbW0gV8qD8hhH/SKpB9IsFVgN0oMVcVJ8PIYicpdIcVkZNRSY/l7J5Z
KrRLVYMa8LeCuy3qJhl6fKBiAWKdBfXMfMmu8QvzyruemBDOgBKrUTEqC1j9DwNKDJYLZcFAO/Le
MODcckjwWW9+Yk+IIMkyFZ2G8iYfb22fshsoFtws18jFGe7x4FHIAb5Xndgnf4VZPDEsHA9qDjQi
E5/WYcp91BeqWySJV/X5V62prpBYbzt7fEhb7EERBeiCdn913U5+gXBmVvASEJs8EyH0V3bxWG7i
TXQ1c5kg84Nc4f3sEbUMApppjWivNMNRsyW93cOcYd107Hs9+2a+StbEv9br0/NiQ3CQfRTGSpph
4oDR7yDZcbXoc8xu0+ahL/4OImxR04KOJOCKYot/zWr0cNtnNaJ1E2GoFrisqx9yd3KFz9fym5xg
+sQa950nL+Q+bZu1ofDB8ayA1y6eMJ+8fIpiHbWULCgrw1crslta8NDRxlMadlOt86dCNwzHLFUI
R4526iw5u4aeg1/VxiGcbXdgqT+kyq1mDLMXT9W1Oa7gL66iyWGRTDzv/Pd/2S8hVJKC1ajhwR9W
yhWlhRMBRwMVQ1fiQM5G5JONEo5Ahh4X7vMJHcXb83h+RV+ftpcVCe4QnbKKqHzgrq/ta6g2umSo
gppeaTkoWrpjnzxdXtt59/tiT/CN8xh2c2FgaZUFkmfgjxiR7d559/tiQnCHkOyriolCjYPGDpdC
sL+TLZj5PJ3CAad+6Ur7R2eD/sn3EvxgEZeFrmSIw3wu2PALMGyEnnbMb2Yw6cjhELLjITi9vkIB
u52xh38+dn8+tPzaSxErwEJrSCsuLjGCFBLiGX5BnnKWBmunS9ze+Y79yyaKSIG2wsA44PxQP8zy
IMzGL8mAxIbozkTnHUSs97Wt3VNlvKujWZITnE/uT2wLnsleYqIaIY7Ma3o1QzpAJ7kCIjJA6TH3
lfAgktmAsdjXZvdw+Y49F9wvXGoRAaDbCrD3CV6yfDmKE35QPw2+5qrFLRemmt9BNMOJu8R5w3Cg
5PKJUIBxBlFwP0I742/H9c53qU++neBRynSZykbv0dFRtMYfQvLJVqobVjWHnhpeZESBObagKK+n
W6ZqRzs1d4RqDXx35apt82hPJeSsanQ9DbNXHKWpFMdMiempYf4uy43aUaLMkp122SEQnBS19Nay
FrgMkzhqCAE7epi3iw64gxclaEUV3/JPDFAImV1+ki8dDcFV1VbdmH34r+/4U2E07oguGRMcFYGu
cdpOlG3WonbitDI+2CRpHXMsJxci8UFESeisRQw+sDG7u3wJJBss9vSrGWg4ndZor48tmsNN9rnQ
ZNo7MhtCTWBeKosNOj5iHk8PStYden0MLi/jeUrrwh6KVH6kq0YtbyGTm1fOAojFLr5iV/NTHBif
MLUMxbDyjt10G7JPgLK/L4LGM4PJY+9G02muOIRZrk0o8y9iJx/6zEO6cIQRBzbp9dGA9KjiZtaW
F6yyCARIg6N+0h/eYFriX8QWeDdqva0M6KAK8+RvVgY9D4p/8S9i81tTkqyuGvCfQfIgKPz42H2u
N+kxBZfcMyNZgTJJvZ8/VFh27lp/+cT5FYJtwb9VPTSpJx6CfxZ1MwjEFbvWsbZysI0kwbUFt7Qq
fa5NGtLBuDn25YcOjJG6LNjKbAguyFwKlehFVKD0P/lm6yUrXvvoWMUep1LplGPrZNDvlGZpkrRJ
bOhk+mqGEJL4WcH7AQ/n2yivjkscn9jN6YbIyIsVUXDctLtyw7Wtm50mlTST+B+RBhBTISWamY29
ifI7q/pcyXAfsr8vpEXtlEMKEP8BjD90FDr5NUm9y/6NH6gL7k1k+hu1OixJgb4XBn+puxjJd6Nr
36fF8A3v4Ku4JBJQu+TwiUx/pT0Ymc2LnV2R5642W9s6XoO4wmT/5YWd7+hRw9BNhr6dyoSrVKVV
NwBdjjQvveOE3eg0+YpfjXecv3bZyUucZ3P1E4PCvYqNkFSmgumdlcUfkmxxrcbcT0q5t/taElyl
ixMiexNOZLI0/hD2R6/PHuimCdrttOmyhwhFLvnc+9nv9mtxRBV5skfNNGrILAZZuHhlZLp11m9n
XTqWcza+nNgRQnoxWZROOrz9D9pzdGPc7IEgoqpeH0SIa5JTctYpndgTrlhv68C5jX9HoSZbG//3
k/pLVyLKdf1z7ORqMBFG+fnMrBO5b1LFPes9TpbG//3EXN9ndsqMKNyoexTCHXWAKkvmGslzc6F1
7G28J6UM9y3bT36OTowamLDvG05ynhb3KfuiFMfcvCLNU50/hM3k0N7eK82Nnn+WfEf+nX7zY7pu
U6JrjNgMnTxxfHtO09YqKdRSMC33fvbMbXbNtd+RgAX1tQxw/WpnBWPCzrZmhUFhsMcFQxq7sV5h
MvKrZD2vIphgQtjHLAQhfpPBBJTQ8FAEhbT5ZT6EO+oPGIwLN7O7eBrQ692XEiPB3mXr59dnUSgt
cSSAKlzCqGNtGEYqktkuAmS+X7f2MjxctvG6EYUV2sTSKSFEpei9/n5SFptUOXjqrOd5TvRdXbVy
m4d523iWAxfjN5q/bGVJyLmV2RZRcVioatpis3dZ4j7JkhQrM5YAhRXH7ohkul87b8NAdwOXD1gN
4dMtyxICc4CjOLnlbvmc3xvB4pee/mh/b1zFjZ5bEVyXPd2XN9WmvjGu6k8yFZvXEYJvL7U1YqO4
TC0x/Kk9RIXDQrGA8sA0ubVv9pEfXevQttvF73W/va4kxIOvUdyCRSH+lWU1rIMJBgU+QRZtcWI7
N/Z+zOR1x/qh2MgkZUG0duban65SiIN2qCdkyYm1KfPM3GiLStyUqn3QLUvuELoCcsnuVYwrzHl7
P6+Vm1TLYxLpATiAPzda9J1mq1+E2k6HFE+Y9f48gkk27UG/d5zyZMOs2okyJbDicTu34xc2rI42
9U5XsmvA9q71qjyqafyQMcXVoL5kaMzLtMmJ18hftQpVnmKjVS3aFJiT0rT7zJy+juZTVPTHrBg2
U9VfLRhYVoskyBVIcxrKVk++9/bgtg2ohobZSfVviZl6Q/s0qibUgtptV98PS4duLdSg2mM3h67e
f1uKh7kfb5gNUmGTBcs6u/V0LMLRpZgwnVPqaloB0PCNsS5OZq/bdrlemH5vh/hAqfrPqBb7aDzo
8bJnzdFYp8DMjdtkmPbMmN1Bz92xh7dZWKBHk8+A7q6qyLdovJ+VcrNgKKxHJ8YoQdPRYOAdRlpq
ODGx9tnYvGdJBKWLb0bTHBLoSs3LB9xOBzNQroEZMjQgmu6+aKk3NBMEnVC6IrarQ0SUzvd6gwd3
od9FhZ65JFq9geB/au0h0x/RlGgdaqW7bAxBchkrPphDPRSkNk1oeg3oxnU2PoLKGhD1MdoMJH+Y
zOqfLEG3O6mDioBJJJqDKBy9qMm8jj6MaGIMqurW2Kwxjo5ZqzpGbPhaj78L+eBmUtwFbVG6jo6N
zc2Au7PmcmfX6bbqittGKdy85cO9cNBTv7FjVInB5lixErV8um0pxcL4yF4D5/pVLYe9th7WAe3j
9hjWX02qOt0Q75ph9sGL57V14cya5dAh8hgGaQr1w9ol0EbQA2p8rDG/lY29gyOT4ezm0Ye57K/X
ugKHRFr6CigCB2sAF3p1N6MniHFjU9OOI1Vc1ltO3dVo0XxPp3I3WpafzEdize7am0+JGjp6ONy2
ce4mRbNNQeu88sk+7bZodZ/U2gb1dhcqtkd1gYhjuG46jL8W07yzFvDy2/G9NbaOoeuB2SdbE9w6
Q6tdxdNTz6pdZH0eTIy0g+GHkXFPixm0XGMA1uXQSefcifh4AQ1dcwU93k1VZ4e0rX2mF5y466gQ
fW8ajyTv97UOkE41fsxGdBbmwtWHwlnZVYrSQK3hUVvmm0GNHGI1Tm1Rr52pMzRfDD3z1AbdrPBx
WXBsAfdbkt5b1lCSW756WsEfMhVfzDKgE4uu5e8Bbo1UNo1gcNpgiMKZQIpamGCJWuD31es+myWZ
1+vunmBOyGSzZFDzUsNwAn/Wc76c6lqHWl3pdhsWVMEPqmXoUHvKrvJVjGhHG+Wqv4422CoZWoeH
ODEbO126ENsxroB36xjTjUEwTaOTzVgrT/ncaZItfo3UERbNY/FJurmkWTPqERY9byA77A0Bf+pz
Pth8Pzmy5EG2KjGwk2osbRMsLU0Zwh/i/jvQ1IIiXri9nBudyyAYHgOmzkxmauIscc4GK7NHFarR
c/VpMuKdOev+ZROv1Z74zp3YEMpaetzQVrdntNKv7SCq/Ljz+Q4C7s67dYbTW084rfQNUCDZ6oSH
+RAlSl9mOhK/2d5Vq9kAgZR9lCxPZkRIRlS9WIysUq1nBZYwiA6FP257J/4M+ig38cL3MmK4V69/
YT+FTETLorpmJSuCIr4b9cSt6cZit6yQwRMkdsSOoDK1uhm2yOvaOfwnqcEzGdVX0VBed20qyehk
pgQHptrllGnlguajxvbgKUT4scnXta+242JKbEmyRyoWGBYrNFtFRSYX/TP4q9c50ehxdeDpdsVT
RwXG3Zeh6M+9sWzbBKO/afN3suClukJtssnCVo6bMOCs3CR4S5XwdXcTR+PUjuCkCHSBQZa2AFEC
ykCohWyXW33fOqCB29ju5XN/dkmMMOCqdJMQcYK9xZMxyi34w3E4tPmCV749fRxpc7+uW6PPN7pV
7ZdxjGTe5Gwe/mJXPJX9YJbEWOEal30Y6F60h9g9xqp4uMEkgmSRr/sffENPrAkHs52MSmdGnD1T
w82YPeKaKPGG3nwtdiloe1GdcpNjKFnkOZdyalUIsJh4WtolRFBrk+zJ0Id3k1m8v/z5ZCaEEwls
y0LXqaUbLRs/I8m7b1KZIva5S326CuEwcllZNe24/4BkGEPxYFUw36R+oNMi2a/z5/7kM5m/B2e1
QTVPZxPdhNldjTJ8vGHutN7OfrORUyvzPyamHKfr4us+yQTyOq3HeMbJzzQUfar5qixWl1n2X4Tm
UzNC8NL1heW9hapFZFvXdT9sQBjx4fIhOO8KT/ZNiF1ES+ICXU1rE8dg9yCejUm3CuQ2y8bapNm3
+oYPR8pqPhLPIY55g5l6jLQa+0cJahTZYVo+qdoCYblbNXvXh7eZjDVW8sHEBnGssj5NaYLK9VR7
cdG7Mz1Q41Gyl/zGXDgW4lSr1WWTHiomzwPCINa9zuUzn+jVIif2omkjHyiQXDCxYVytaqFbOWh7
WjZEDlOb+9Y0nDz/DlChJP3lB+HS4gR3oVvGGNUjYibFoyxcvTW7n0HDRsO7jCYeqb5INpN7uEv2
BN9hFYWN4STUBQHw+xxtsz0Uhj8NKM0X6BfKijsy9yE2fqNpXVVtRkwZN+U93Ya73lk26XvOqBNL
anayKyc2efVE7/KkxkebXLLhj6coQqFudm0U59frzBu2i8TVy76d4EhWLdWMksKR0G4O4lL5kg/x
TdknDqliL7YGv4/jURI4+d+89P0ExxK2s97NCSJYNvUBYF67RDMD1pBDP9gHQpnkeMrMCSlxuwK/
HqoE0Wxegrm/G/MVocADbx4D6cz/djbFli9UBP71X9kHdLU3yZ7c8M+HOAcEhizZ/4+zifcZ0kc0
HHTh6400tthkY2k/QQFvR4iePZsnLzWRSmfuIclQ9vhqvK5q5Q4Cqe0wvzaBLSdud1vFmPaMKk+y
oef886lZwbmoeqW11IYaCehjK4pAVLwHSeRmgep66Zim039er7Gz17KW3LlAdGpXcDJh3i5WqacU
q1TvlX5+KpgRIDK5aCF8onoXjDmo4RuZu+F/Vrwbp2aFZCVbwHqgARcRtOZ4jOPKC5NqI9lSvmWX
bAg5ymSVZNEKPKjayONkh0WN0QTFNzAwsDHALAfiOllYP18heXnni8q1qRIRuxw07tnsgHjP7OG+
cXweTA7YVrLCc8GP4S2lmUylGDAQMvOmttIpWkL+pMoLzBYtn1LPUhz9Pb1Wkb20bhq5QF3mruzU
nP18J4Z56DpJ/1CtjOy+Ge1NCMIpV5/q98NUvLu8urM34sSGcCNmbVHivEHhogE/yQyBAl1nq5M3
MvVmmR3hBuRdX2RaCDtLum+gwZJlqZs3knqhzIhw3s2smxg+FsYes7sZQwfTY2RLourZw2BjToPa
pmGDH+n3bxJlKkmL1caMKgaKdNRaC+Wrol6vYyUJNOeLWSeWhMAWT7nVtxkOeT84deTnnR+9p5Ct
ZH4IAlzmaN9GNBPATPF37w52YloIckZZFVqnwzQdKq8MDTczi+tUVlA9285jtkHx8tXQ6FaFz5Wb
tLWjGWdiNth9HU67kWTfYmru1T56LFILROJE/Sec01s9qm4LwJoHJXYnEkruwPkfwoiFwjZAsrZY
1W5mtTYrYAvQmEYb432+qR54k0/F1GdXOstWFmrPJRHsxJ5wsYuOdn2UpCUoYa668d40Id2xH7vU
qScZ+ERmSrjfJQOIwF6RThcDvbHxOFiz5opGa+LYRfkJuCX3sj8575tP1iZc9LiYs9ZKTDB87uz9
cD1uDae4sh1IHeGBp0kYt2WrE06QobB5rPFq3YCZOnWBIH2IlQF6KqXtDbN2TEkrKek9Kyq8Cncn
yxPCHUvzEWP+kLMsYtd2p3ejR58UaFJXQXuAEoqn3o1IKL7qwXKkAbQ8MeYdgtZ42Q7QurBU2W7z
z/f655gqCHJMzO+owk0dpgXtJjVDUwKEys275XsWTB87b/LQJUNGMznK37hY9ssgETBTcz+B7NhE
TFLj65RQcFb6FvqKlw/RGT/OEGcZpsfgZ19JkzID8L3OAPx+MMFxMH20MhVNn79Jr1EmtVB20yjT
gIr63ZdbqdoW+tLRzYxaabmZt+gq9076eQJSAyykpexjnXke/WZPuBoRIBxlqCI8YQ4bzUXQXUNF
ak3JhzxZDt1IoRLSRu8XtGZHAwqwdndDaRQ5IYiB0JO9aYf8vmT5FcTefduY/ct7fi4l/+3XCXfJ
CqOkDHsAz3lKDgJLzU83nIR8mA78ORwe1K1dBxKjPHcSzu9vRoXrBLLjOq8xtbCJd+2uPUKRHG0a
aHffAO4gy+O4V71kizuTk3SKTqG1agv5MeL0p0KBr48wmHN0jQNyDJvpIrO7XRmLFbUJigkGlIRN
3dHnhyhMvMv79zobgRUTBGeoihOG3trvS8qsRFdyBYpSma1vMYAOpAp4sa30oOoyDc4zz0NuC1k3
tSwT90VIg/u8ycfMxKX8K+6a1x/rd2tCiKw1VPznERwPPwjVOvhS5o97LpQC1MD9X2yjBYejo3Zr
aSKKOy8Na7LpkgS9MoCOnmpelRGHoInPlFlyDF8/BYE9002kj+ihA7MlXDOwt9pgH7HgAJr0izrn
12xod6YK0dQc9Epxc2+G2Rdgoz9fXuLz5/n99MOugb4rVQmhRPx8GHJT+54AqAnVJcBU9hUci9/t
uQBTBRhV4qYfFGwyyLEX9NbDgzyrPJMa8J9gqUxDiQHZsxCslpaEbWID4MtHyKwOulb/R9qVLcmp
K9svIgIEYnhlLKqq52637RfC7W0zD2KGr7+L9j3HtIoofLyfdoS9w1kSUmYqc+Vaifurha81bu5q
/vUlX0o0y7CH5SoKRqsxJcxtddP3QKwNoFOHeoIH5rOXd+EBGbTOoD8TrO9TASlNxa2WhvBucrs4
84v91mSqi8gpyUUjrqVyCCr+hejU0ydzkfACt6xPb2cwAiZIhiq2i1C4zIaW9f42ycUXOlYdkWWU
MsMxcIVCNEE+eQibLxjLszG/thOktz8nIIcSfIIo6vy7OCuDMppSeeEhumAU+QstqPeP+dsa5xDy
Mu/GgInLfoaHobeZhxyvcQaIaGLkkOxTHm95IGm1PM63ypkca32Lwsav5UFY5fGXBFtx3J+R2UCO
4tvpS08VKY92UXwjIXhEhkH8JQOMWkPn6X5jF7fSBMFFlPvsuDXJ2163eCtKSXjFEkXVJJQ3uBuS
BYJCcwL2M7wMvFGWJpP0hWwxufp+/S5uer2VIS7OixWQse0E9IdAJcNM1KCxZrW9aajuoZiD8tuc
ONCiT5wgqPYWue0HVsa5wB+kSdpE4Hb2xob6TQptg2zorHKkIoQP095EKlrfKCTsvGgW7+Ja+0yC
8BNtK4dkxe2QQzCuSycnRGesyXuv7Pa6sJfzpsvhXv1C7q0ftkGDrpEceXNUZF5aaImZJWoGEcVZ
99QqQ8FppilIrVVfrI1bZDK9CfcWm0o63atR+aix4LYqFzBd3n/qBqlEpyTKHGPARK5IGz8fIlfP
853n1+7Och5dCEQGZB5QAIt+jWIV0LBx2Y8CMXR0cj9OMHQlfJHu2+9R4iQv2U5CvXWoiKgZYH5D
WJHen/WrhC7q8fYpJPRiw+yYZZ+NBKljLZnB8DwWMv4QoMxadK8f5M00aG2Uc7JKkkrdgIjzF4Py
WyGEgGhEwvUk4LngdlcNxDkYWSq4ICsmLL0JqbxTzdq6/ysLPHdsbACt3mLIwJvy+ftEtXtdzg5G
tUfqshWY1ma41FEfC1aC6bTwSgCA1RpMjtl3o/w0jJETSM7OB9o8Fb93jXKBAsIKQZ5XE1RNBO2m
1urqLoukL63eHHKtOw2hOkH+aTzWUFwrC+2LGrWhVSfB01BXQFtWd00uP7T5mJsGpn1v45F8VbVi
2Ame7yVqPj1AW9HQ0GohCjKij5k7yNm6rhLa0FNI7JQD2Ki74kzKAVobEQWdvNAyB5XnYUG1vuqB
PxL5VW6ZhflzoJiZQ8b2XIAxvSzyI4DcLhRDK6vT52Ogwp02/XBmbXgPdSunAJOPSbomsmhQnae6
PzSiZBO9fgn6ajBlmmA2XGZQZtPDlw6YHzOlSu/OJEcRX/aUAeg5opl5xE5Q5DIDaf5Eh8IU0l4z
WQ7ClND4qdPRhk4w3E9NraZM3D6rvgi0v6li0W9n+lUsAz+FFGYWg9An06fzQrUPOmzVjJtONANB
OOaC8FzWE+rrudgeGrUC7hbS1cng1BqkNPvwOdJzv0zn2hxL9aeaZi4GFe9Ilvo7J+jyUQom59UJ
4iK/NASCFnfglCEiPfZZZ5jwwI4wl25dYOpOAIJdE7ObrksPRZHcaUO/51f3zjDnZGQjh44E0Mnv
r5/0LfFBtPBtAQRhIhoDws0Z0PAlkSzt5LgXLjdty5JhIFeEW+Wz9EYKhjRfii+1dB7C17Y+hLNm
4unfGGeIovnqLq5x2U/+LmCaUQQwVKXSRfk1B2qzLGKM9P+1IOxm7ro2yTmJmfU5eBlhcq14+4uk
6A/ItLZSybU17kBFUWVEda4vA+aF/4sddBnYlP9sRm7PGnd4AHDsxJ7SXzo6IojIMS6Atj89lq7g
k8edy7Lp2w1xecrqKiaruBQyZxRSyS24BBasLbj+7lq/8QJbee4dCcRPsyXatRc40s4l3TylK7Nc
QimB6HmkeLS7I0nvYoZ0OQ1kiwrQ6KtJWFpy1L/lYftVaFqyk3Zs5upkZZvLJ5W26PJmABXKQhVe
T6fqO5DaNnA40EdnoT24vXCb7d7LzSRxbZZLEuME0+ZhCHRzqQg/ANs+5F39VYPIg4MJnHsWNBI8
pfQT02CY0cG4D0V0EeR5ui1bGfzQ6B8V093com+VBbIfEvlxFEZX6yuf6M1Dp7Odsei9T7T8/So9
azM9Ad4Dc/8NA3mD1JlRTk2pxcRO/1gk9/N0UPvwX34bPqMphFZF6S3QMCAaH2bi1MCj2pjqWTik
Kd752Q+R3iRWv9dnWTb/wof9PhO8Hl6eaHlYTTG4V8reFYLER0XiXhRSdyzEN63MHqKi+Gfn6m3G
qZVNzomNKpsitUZalZ11T3TSo/a4FE/FMzns1lI2ffTKFufChBBKNGMAW8rXzNc+L3AiiG6c9M6c
nd5DHreTxl0qe+BJtDrt73+/Oj2hvIw4yfriV9ozQp/XVS/dYOWdbbCntC4w5HKQE0tT7vT+oNrK
HXoednsTqVbkiQcKTfHX4ZQ54qGEgtghdtGkUB9HyG9AePFL8tC9QoTZ1cASA61CCIKHR/GR3ERf
Eyd8kv7pTjnK3TL+V/NffjPeXYqpqkZoZSIU6F4MdrzpXvNkqwep125/Y/t8yDoQPWhtyvz7CAVb
Q2H6+2z2vxaje/9aGK6luqzIF0IbQZB1oTTjVVQMEUCPriZ19l/t3G8T3GmPMyMuWQ6Vje6oe/IZ
4GhbPYPr++4PAvb2zv22xZ32Wh4rSAIZ/+FHmU+/ypTSAg7a8VjLB+cdhwydC0nSRfDC8488Y0Zu
oBbgACbkM9FeJNkVqj0xjWVrLmygDEpR/JUp5Wu/49iIxtzi6yzIroX7d9m6X3Qv+6DbzdwKmeN/
rXEfilYj1NAK/XefBSWKf5ftrK1xn4rGZTlNfQIdW7Chp6f50JvBQfMCjCLss6FvJTtrY1xqVWNt
Q0sLoD+CDGgZ8kbRPZwZfG9tpPYoSg/XD/1Wf2dtj/MW+pwwRPOp8AKW+FOvRGbQjw4JqBloe2ij
zYO4+mxcRhWgzDK1sOZpDSTSkF/8qDFZYXbxnO05wT1TXAKVVVUhAcpeeCyywrfCh3ilK9xCIvdH
3JuSFS6jDvuUtluXer2ZXP6kCoHSxzEI+aCe157ZMQZzRMNsiAJgvGIPo7achGtXjkt+IgWyyl0A
JXmq3hXJa13s9cg3C1Gr5chcJ75TKvB4CYvjQOnttxh36et/sJztg4hePIr92jKoguWuonGt9qVU
izk4Gnr5qI4vaDNY6eCBF+Nv3Dz6mWid4i0IogHubERam2lDiI3734koN28zBQAAK8Lbk8dyRSp+
hpAiomijS2lr9uI3ocN8vB4eGmPPB2+evpUx7vRh6DkqZ0wkIJ+ZnP6f+SDeUy85kEP6tJusbR4+
jEthTbJGVJ6GgiliK0UpjgbEfkBB6JSeYcledVr6F8vlgnjyX/W7FqmB/9jkXKOi1+EULTJUS+I9
hVYz+gnot8aHZXJVMpyFuQ0S7df94/YlWFnlHGQzF2KHYP3hEsSSLbrZ4Q9wp0ssubjUK2uci0SJ
rihShb3jTh90Lz/ED9DejYnZOwA2HvRH+XlnfZuRe2WRuw2SSGIdlZFft+F/pVbc3U3+jFIDpLNj
VHrUHMDtWdjxMXA1j4CNrtkBUm0+otfnhfMoUwnVDNBLgcrKbN3eJpDis2InQAO6cf+feG/fK2/n
JroMtBTSLQKulo9+TAm6MdENeJf/9Cx/ZUIhEvD91O4dDMWfFwWYYaJC7UdSeF8G3F0RxyG4zpaU
NT5B0PgsH4PTH6T6W65swYDJCsiCVMqTbutkavQAdLOL3FZrB570XH1HbQLcrCVqhqr6LoIw/IkI
wpavUQgIdVSUf8BVxJ1QQ0oGKg0NxDiK0GRBYUGzdS9f2LoFCoh7wHmGPhngJx+/GrgXaAep5hCz
kZKr4pgIlvSY+oorHoRzedi5c1vZydoad8tnlLMqzNaWXpaA4jU7KiBvHVAppxNIFkRwWcSq3QeO
wH52JaqxhmTm46M23kDmaMe9be/t73VzeyvqKU6wpIdeDk4Q1no03xNOWm70xQld7Sx347UItX5x
MkIvCF6r5FNimH17yrp7A8Lb/7uGAR6J643lrnyCxyOZWB55H3g25Zveqc1o+gMQxuat+L06foLX
qPR4lgWw9UYTlJLp5NQRwecbzMb4po/Rzktu07koMpoh+CpAL/F4wqSbF76gqMJYwjLimNnBPZht
bAJsi3C/R020lZGtjXHxFkVXg2UymtohDawe6pb9YNxHxnmee3fnQmxu42pd3PUrUYmRWKZCE7T8
rhrngr0OXWGTUAXXSeCQHns76GjkFA60TZ/C7iBFL+X8PQwjm00/jG74m2ux+j3cBaVtOoHqCti6
IixuIZL8aVCHnTVv+gBZgdPWQMUEp/PR43QxbTE8HEReNp868B2U4lkI9zTo1e1v+NvK4vdWWbUh
EzZHsYB4G1aWAPgu0GdRbgXFfQy5vdkWRFMLTwKoeV6k3CmZlXWWmpv6K4u8qTAjZpKvaeymmTk2
h6w+jPFJe2LJs/jJSCyouA7UbTQrK9C9MePQ0TAIlFgiSEQGP+h6U5H+kRIr6syJPEWZOeSPeXBo
chDOpD9n/YseO+2tMZio7ecohYXVKyS3i+wtiBPoVR7H9NQBwYWheEic7uQ929uvSxT6n3hx8CP/
kiR0OZB6UBBovTqFYBX4SfCf6+d6c/cViepIkCmUKjjvirx5UCuDht6kGJ/bWdeskUBst2DGWa+7
Hdz0Zm4FRaD/WuM8bTOGSTsz+CI81yrfOC0ju5D+g17M4Q/QZ1uvDRRg8AxTl6lqHheeSbSrxhiZ
R3BT+IoDeoa7HMwFtVXsvnQ3txFkE6oK6dsFvPTxEIsY/upB0xV6svgpl06GcjaSV7XaicqbPmhl
hds+RRrVnmUiFF9G3Mb4Zyy4wvysCl4yPVw/FttZ28oUF6aGUs+lIZ0Ddziiq21iIvgGItmH2tvr
tG4HjN+W+HHxTk5AJtjA0vLW/V+z+807hdQQkFNKwFDIFcrEdBpVWYacZ0AFZ04OwvSgprsTlltP
JGVlhQtLXSDqQtTXgrvMAgJoiSBof9fH285exiCGQ9LvfK7NHAnaWBgfQvKl8PXTXpkigxZkUSRW
za4MLUWNdxzF9nf6bYNvKhnDLA/6csR1qB341B0qN7BTC/zyxP0TpOzmYV/Z46IPDaZZ6BZR0grI
S1sxEpuOjZ/0RLfIhOKjuid4t/kaU1YWuUgU9FkoFNEUejN76PUc+AYJY82hE9WtVUGTnFHQyWWh
SZJ0IVULM8Wpi9Ei2iNoz3Zc5aZD0QwMhYFvUpN4hHRiMNKBACBwC+UHStdmnmLkeXDF6e36Rd+8
ECs7y+9YRV9hChNUM+D/27Awm/FA0txUmtd/Z4TzjoGqd9Us14VXVfmPWVdjM86E2M6D3exzczkY
pAOAgkj0YhagiYCuiHOw1AZfB0c/Srh62jLPgr6YmxzwGaF7utdi2rx8OuoTCli95IuZgFwF354c
4/lQzJmztHaFYo8PYtsdr2xwR7OJ425suiz2cuA19RC0DOMtUY7gN/aC9qmaUlPLcPPn1rz+5TbX
ZiDNVNHRAnic+3K9VpESTZPAZWJzq47Uy8S/SWSpiH8euHxUB/hXe8ykhhUpWBsrdpjzAlM3uv2/
L2Jtgdu8WR9TjTGM9UpVgkcrJhqNcGeftpzV2gQXV9KEpdqsRdTNii9UeNGMLyJAmKKRm234z/XV
bJAkAeuJSoMmkmVMk0fNdYQuEpZ9/M4H2IPO3ZbNDvVU2FOh015NAF+Itgot41Ozg2bYTOBWtvl6
+1QyWoZkjkDdIbuzPx/C1l5QBfUxOqrFznfbusxrY1wEYE0693FaQuKvSXxtSO6iBAdfy5zrG7pp
BvsI4S9N1XQ+TTQy2syh2mLwBahIFpzlULHadK/IsDFahvIQdIIBqsPwyQXMvCJjE4Lw512fc5ku
m+1KNqV3/p98vje8+eYvS31ro7x7b425wf0tUG1QvdnOnV/iDH/Wa9/ayLUxzlnIZRoPctwm3ihC
t7wVLJmB/qD9ef1zbQ7xrM1wWXATlf+vVALiA8NRjqOfuUjmSic0QS+nWeGxOFCMhOsVSrZAYt5F
zm6hfzl6fMlo/Ru49LgArKCr2/JX0krPmIu4XZ4Wf0T3vrinK7beY8MqRGdpRFSwWBhuchYtBdIK
YDrSIUajuHQ0Y3evaUe2fP5qbe8+YGUvVoIomUHh7Q41BhIShd4bIybBtFC7J13XHrpCra2mUg08
09vJHOr4sa3b73VnjFYBl/dUTIPDYupken8kUXdb6UigwJX3UhtIrObwpWG6UysxM9Ow33HEez+e
8/VCbiQa2KfwMKLfxtQADCPa8Up7FnhX30lIhVHzcSHp0ls1lf2xHMe/ybZVgtFfWVaAKVS4dbTo
OHd5h6b3UqNf0JJgsf7jjv4GzQJ808oat6bOEI040DEwBf6S6V0tW4kPIIh3erNHReCdLYlpgBTt
HbbNnHttednt1WEDl6eU69UASNWN8dR9UnC2qxZQbN8AxDc6kBMgS1OwO0m1McL+ccWLL1vZzTHB
XeQ5C995oZLEbNG/8hsgrHIr9oKD/pz+YC+oDiFzBFtqCs7hBTSVOfUtRDjA7rhPj7P7EThfPaOV
3Qv5kvL3Tz1oeeov6stCboaL7xpOXIIrzq+P+/Imu4Y5vy1kbGj1HkKymCRzlnnEUMHcp8ns2UJL
L7Z/6o48mPOX6358OyCCnVPE1K6kX0x2KCIrNRZmpSer/q+AKOgIiCAfR5KGgFgf9wPi5uX9bZN/
xOYz2DbiBAWoPG4ecgUV43qM9qR3No2omGdYMkIEem4/2xYDwpSFKM1W4AAqQTg+7g14bOWbUFpe
xGwXfXu+NCsFUq5OOMJoWdwLYLhn7RcxfazTn1qdede/0+ZqVqY4TzSTuguTeQrcmRoWVmRJqbrz
2N1MHFYmOPeTJIUqqzGe+ll8DvSTEL9W8U7pbLk8F0F0ZYLzM0TJ2lDv4GfY2FVmpTezVUBFyBzH
6Dte4I/X92zLGopLaK6q6AheMFKoojZOc4NCXVyiljpVZhF0FuRZLS37q7rMyhafHkRDJPaCIIfv
Kbn+o7F0X/iRmYKXOd286zg3XwBrc1xS3rZTRKQ+KDzagH4hIVPVmAldkFhhMBrnrmyjQzCSITNV
En0p0zr2SdbP+Guyp6K+vcsGWDKQrpAL1H1W0T7RxrD0khHjjMIIIYaHqv+HKS/Xv+YW6FySEYkx
YafrMujIPgYLTPoMUsGqpaclWmPrlJk5OcyJb/NHkJ7gzdXYIEEKByv1JdUknyWnBBICw6rXf8fG
NfnwM7gzbEgzpmNRrvT6UbB1Ubba6r5Kcue6lY37/sHK8itWkVHTxmbKVRZ76K6Z9fSVKk/XDWxV
Ej9Y4AJdqdAkL2M8uITqpvZnP7N1H+/I1lEML4XElbgzSbT5/RSYRI8DAGBUhz4uqUqVOSggWODp
hXoTipUV4sA0Qus2ndaaUpq/gfPP17ToAWWqyCIzFAniCP1gkXj6PEUm1aS7SR6dUKy9Ost8OQ4e
uzh87AuMdSxaQdd3aOtDr38v53JFpii10AgQspj9to1eCU6fKbaJbF+3s3GBwIYgAhsN7hcEES5Q
JUKcDNNSSWDFKU5+BNKnVjxG407RYM8K915LKGnLJgKxRNG1nZW04bdglk8zGx+mIXu5vqLNnSPo
r1NCQWbDl00hM9JPcYAVjd3nToJEBIjC9khAlrcdF0qwa79tcMcX7S1CO0XF1CKG8Jdxl8HFdPo+
VcviVTg7C9f3giVT4HX4ukRaqIFRjshVfuk+FHaeLmBNW/Dmr6mdec1eEWvj5gM0Q4D4hrSeftHE
iuOWYBI+Rp0sRxtVrkCi0u2c7K27T1UU+kC+gQ7MRaei7MtIh7wr8zK/95lVMhPN+/MyJoXE9iXd
c5kb34qCYQS1YLRR6UVtlujx0CaTFHpa9AI8iylNzGSs9Qcthgr77Ricwz3+143jTlUYIwgUBNg0
zn92apkEQ1Ixb86fddLYWgehaO2I/vpO1vT+L/EHZG2JO4gZTQOmibCEAQ4LSnDWiDa4JXmTm7n5
jYjvh0GYpd8ZPjW5ucQu0Yzt8nWAioxz/d5tHh0APjAqKQMBxbeRa0lnrFbRRsjxbhzf2LCnubJn
gHMiMaC38aji0glVbynRbdt9v76Crc+GiiqewSrIeSk/wpeKakfzUGReQX/kQNKHkVfLiV12T9ft
bC1kbYf7aEmMAbYxmRloeg3FUtE8qoXo7d/ZuPDrUEmDCg8gP+qM12QM9MRuR2KJQfzhW6+D+yBj
NuZyGeNm1fbkEAxYlpjKlR8EcBMZ9rTzBtl0G2trXL3NGJO+oBTfJPHjgzyfEa0Nq3YUF2Xu2sss
qdshBdiqsmNQ5L/ngX8pkoah3TdifY0DXrTusMjo6ufGnp1JtoVPGXjGmZs4hk33+Kw2YtgHy1y2
UkhyE4U9LFOoM1XpUxQ9KM1OSrRng8swOknNwL84lx5mBcGoIZizJHtGOu2E/r3vRpcYt0om5yQq
C6pPDGDa3p7tyJJeU08xNa9w6hfq/6tjz0/LVUZSJqCiRv9WaUxDyqwICKLrJraePx8+DufdC8jN
UTyAftWNRh9EG/50txTvh8Me5+5W7FqfQM5T6BiTon04YRaljV/1IrWVIjVzhZmdUTgSK79P5D6J
997i236QKhiXewfScl+MEKnSGUA6YHhRb9seZDSFMJkZeuOmGAyfr2/nhTPEGxlFEug1IlgCK8g5
kSJtGvRwO+a2A6p+g0zuqTEdrtu4WJC09BaBi0DXDA1Mvr+ojSVq0UlQuWKDuFc9ju19nClQxt5Z
y8WVWuwskQMBcKnLcNc2bsMmJZIGVETUHuRa89RMfxSZ9uP6chbf/cHvwgxACmBPE0FDIfNIo7TJ
6laqsRxaPneZD4SEUwtnpI9mVexNQ21t3doW93nqatIjKTYqd1b+afPS1jEUogCk2kh7Pm/jICAX
BO0cOHDBucAP5xUpk7VsiJirhg9xf5OQv/g463+f93dTYmh5gX8/o58Y6Gy1hdoESnfXv82lu8PH
QbqpgLATzXKFT9lDdcjmWMPH6UrNrEBAlCRgHbqDNmQ0Hsq6MqfhPE+qtwj4ROHPHevqRUyGeYBh
QLxjoHFwARpRm6DIhb5irkD08yQKiimjPuPEoGAzuyoZ74KsAoxbF+gZ+ImbSAIiwwiYD2DPP80E
fGSj6ZLFwNQAccwGybgWiJMbTxE9gNgE8xDo8zjhQl4V4mxPSZhaBe0/N1p/bsfg1BDRJ2Jv6bEc
uSIdvkCzyEqy8ZPcVw/aFHwmpDuPeQ3F0pGBgKZPbgMCLQQSkW8sm/6Ja/khTZp7sYLwpEpfZKF4
G3KGOR0yf82pUrjylCVubYDFJZv9bpSS0hRitTGDoLxRoRlq60g+Y6PpzTkso6Mu5KYsdicN6qVe
n2TBTaJk9J7GLHFSdAAw9Fz3Z4yp+RHR7XmCtKuuFxAtUUJfg2QPNDqhmYmOlX6o87E6ahi99akh
fCNi7fbl1J9BxAKKFjXvTKWqAVVtziQRpnsIhpHDSKXMG+OqdqtY6Ny5rqWbURPtOWuhEyiVijmN
TPk21mAE0JO8NecefTKxZHc0N8JbXYqfoinzQRruUSNRgdlGB0KpAZoRy9aSIoPZwgyoSdUYj1E2
nIdZO5TleJ/r83MxN6c2ElxjGL/nrQY+zKF+CI3ipcjyz2KG/uwg5Lau1n7c0smKciWyFa0NwZZb
6x6rNbxZGjk0a5SXyojeh2HjjkJwDBOtsVnU3UOsrLdpzUD5LgJGl0GrQBgU6FCDFRxj6zeazt4a
TXMkOXrFd3Inon6uUUl28yBwZZTIvdAA839buFoaFSAgUpk9qaOTTmQCjqH7nAoKOAKhX4lfysAy
HlHJBG1csRPQN1ycqkJWayEeQ8Dj3anWob6N6kjtltmR5KXT1oK1bCrDuNH163np4vAoFJVFOlKS
ABLlMgc0JueiUdvBzcLe0xDWa3HHyb2jFz/GhsUEtIERvZdKJRe79anIw6LowW8NRgKwcTSm/LZI
/mXMkiEe/zcz4suzGq9r8AdjlAjB/GN+p/VyVnfw3G6NJ2j7vBD2pefh3N8U3t6M+Ob+rUwtX3KV
StbJHPRykg8uCdkzeoaHVJL3NvDSgX5cDvdw0uU0UnQVy5kgo9n7hQ0IeQXhScEbb4Y3+cv1E7H9
vVZL4uJrEUOFOKixJIz0dBZxJMxtS6VTOcsoXXUDwqlxx+RlkvJxgUvOudpEYSldFQIszmp5ILHm
q4L01KiTf31lG7dK0TAmu0RBKoNU9qOZEeqZdZ9lzGW58APUhq/aBJ5DaOKIKTAL121dngs02TAU
pSIjwvSXwR36KQC+RUsUBqKqwEqq2VLQo7puYuNDoSKGQhJ4f4Ejl/lnDHR355SKM3NrLfzSMnoj
1MV92keFmcfKvR6MX9OeeCk1nEEjb/UwHbVSOSrasPOeuvx8y+8Aaz6m3AwdWeDHfRUHyQBtvcRc
JfmRV89QUG7i5+tr3fh0H0wsV2R1QqS5F4wihglipD8Vpo1W2ue3YyiP8MHCzrt+cz0qQFcydOJR
c+HumxFqtItagvw/6jHYNT1kcu2mYfB6fU3LPfroF7FtKzPcPUuZHmoBk5kbqYckepSDxoSOl4m+
FOR735L2n+vmLmsHyM7X9rhbFugsIn0LezVG9ZrHMDcjzOuFurNQiZd+2YOzLLaHtyCw9gAVm58P
pVsRIvVgaOSHRuQ6JJAzxIsqa5q7dCjBgjSDuYzWCNARa+nO5dv8gL/N8cNlOS2UOosb5jbkuStj
Sx1eW5Rkru/nxppUUcWDlBiYIkVy/fFIKkUgJ3EV1m4Ti2cIoJ1LiHZHDELwJRDa121tLOiDLe6o
aMt7Z4hhS2HzzZhhZgS3HpzpO/u2tyT+hIRR0NVgJnYl9VEakfYEP0axwHiRslMk3lqPhKlbhGYg
BS5epRiDCNVOhXcU6mNcHAeZmWq6x/u0deDVpZME8l7w6IKw4OMXElpZbLsSyxEO7FN52/spxu0X
uWHpMfupoxcdfp5etXt2uP6xtt5bH+wu27xyVmpPxDxqYXchSF+GDdMbCparpQjZHXZnYpdIwrmR
D9a4c9ihz1CRCNbIQ3obH5AZ30CuJPmG0S9QLHWnPWGPrUOy3lXuLM4GfDFddjU0nlKUsoRRQAHj
kAWP17fxEvH3MYvjIQTyrFbFsOQhilfeggmz8nMndMqv7VP3TXqOZyiTQQbHij7lmMuD67SL2RSf
s2N32sPSL1v4cYs/5Cc89rALIT0P5sXBhUy2WRsPRTSaYsKcIDfM3Ajs6wvfiOsfzXHBLo/0Gi1j
5HvFGZo3ZgFC7cjGsCCc9OCLB2Wn6nqJduM2mstVUiEXxEB4zy+Xcmh6kkVz+LHI7KjmZGe5idJE
9rIXEy59AFaJcoCGfAycqnxVYiy6blS7cnCp9iKyU9LcCvHTzk5entUPNvgjVMVMDllcDG4D+myr
umdfwZ+zjPd1bv1JA/c7sLH1jaqZe8+CrROjob4Hqk6KOXA+JSqhsjijooQXSPEgK1/F5kdInpog
tpRy3jkuW2uEShgE0JBmolTFebmWoLFn5HRwE4bBkvkx71qzUDVnyjTv+nZufTGwM2jIodGOxev0
o18DGXkXlEzHuUwCIGd9wg7InHfC6p4R7vArQRiI7WJkln4ss8tMazA7tuOiN/dsYdvCbBrIqflh
BYkq2lSHwuCq9VtQy55OI8xVnSATvhNRN2IBnr6/LfGjCZnUR2XNjAHSLT0mFsGQAEAQHr8Geg0V
M/cu1abTXNvjv1EUQ6AmDRanuTQ2lGN3Gzv5TXVYTn1/VO4HVzeJqb5mAN8TkIA3i3iMc/2gLHkC
7y/XP4L7hlUkz7XU4EeIx1+yrdho9w+GNDdv2WpzOceFkqkAciDYSfxljgBAWas/NVboQH/AVRHg
VTcF2h5g3evre/cb1xaofLwJlSwGSAlxfhJfhh5Af8CYt6W4+8o4mwcVtWfQt+J2X4xn1IMIJsY2
HF2ihw8UDIsBOOlMEnlQILq+pl9EgNyiVEnUQWi+6J1fUBOBLBqkKJXUuunSsVfn21TUT3rNUJSc
Dg3oYAoqftFShucCqnA3eFvaQBocykT5JzCCU5aS2yzUi0MIzLY5aWlhp8GsmxMw910oPCWSoUP5
ClJbhoSynCC+qa3iRGNxBI7oRMf2FvjRFoCiAFr1XfwAtQE/AMGBpTWaj6rmQyJNdqw0lS30AxQd
R9VO41yGMJMwv4o0cWJdO4ZBoVp1Nx3yIO49oiU/m0bP7HgoT0I7RGajq889HdGtAmCNYhxVbj4Z
UmxRDX/Wa+Lt1KbJcdZaO2s1X5q7yTHK71XC7MGABl0WPqoV8Ncst8ums+ionAzCHNpgukOrCouq
3WEQitdKEh5HxmYouQGkLQFugc4L5jgPZHzOArhNWanMvjE0U1PYt6H9LPbaaUqH2CT9a14YJip1
pgjjrEKheWShn2XATpTELBWsOAZblAFWtjC6mZrZFRPB13vwaobzEJpypz6ErHgb8wos4Q+NVtzo
VWYy6afelcQe5+GGKd1JlZ+HHLTg8TzIvgywrlB9nljxpRefjQRvQ11t9ddiALPBQtpqd2pzkFVW
PJc0i/ygqb9KZelLgBLPOhOcpOjvxKiTz2Gj3/SotMpJ67Z0PkQVqt1CPNzKWgfIusRuujEVraSR
buMZEP5Gnt2+YdGjKJHx2KRjCFKD4ZSUzXiSGDFDeWhvZCN1+nm8HSZym2Km/YyBSsUK9ciho6r/
aGtxvq+LWLkNw6L1k0r5mpc0d/p+mh0tzrKzFLYi+kTCT0JBIGmNWUCOoTZWbsOGh7ipM5fQQL8N
h/4skcQUwtSVSTmhZ1BCEaM5jw07znqKnzNFNpRqJYsmspUK1BQM2Ym71kan8P9ou67mum1u+4s4
w15e2U6X5CbZfuE4LgQ7wU7++rsgxxENMQeK/N08ZCbjjPcBuLGwscta5xjMF0cQ6NW+DGqoQ0Sr
HSg5MSWrOxeapB8jW7431W43LXKgm8NDk02fR+iG+ssIciXFRh69Vb5WWuk5qQSFa1LfdjqCW1RW
VXdCO3Dck/cGhF08o0ZuTkMwWtPqMpPippJa8Ho1ne6j2HIz4WHtdkRR3YX23S7rU7RCWE4S1KN2
NjKME/RD7BJ00xtEDmRCIS2qHeRc9bKp/RLnaMUZaHqqRwLeoDmV9lOBra7nXWFmw15Z0tZViL2f
oHY5qemNoZB+10rVX1ZBDurY3+TRQt3Rso+mpJ3s0vjWlfMxmzsLlPb2LgOguQsGH0stOSglIXuk
7CyUxqtgmEsUXYfSSwobbY9dNJ9MUyqOaEvEjy6lcdcZU+7LyGF5+Sj7Siq/K5ziYE7VWY9SwyXS
hKFTzfqQKxV0OOMe82vQPTwSY2o8TImidpBgbrkeM+UMmmoEu3FLbogOtuPZQaECENWolR2ovVy4
aRsfGtt+Z5Rl71mZ+bFFdyUI5zOQyMjoNbbwFPJKM/20oHvfg5SCieparLiI399q1fjQOPFFVwao
N0gfmSq8L49adZxoiQy4Gh2ldAiymhwbw/i8JFLhxYpUee1gvpOKDkXhCu1RZUMPSTVWCOyG2e0K
9i8l790umTCc0iwDhlIyiCTVZeoOTqYCz7oRvWTG+x7K7FJPH7rO+TJH8Yfc0FEwL2jpLqieZPYU
UJ0eWtk5KbOduU6BIL/tSeQ7KsSPUyV/u8johUMhbGpbRCtSVyZuV5mHuU2RtIk1KHhEnmE7s2to
UuqqGgSUFOUgt9OXfNIllxjdriMayFNwc1QKejmGY7pAOT4H3x2FuoNN/VKaPnVLgbn2CYUmzbxH
2f2MztCL0hQgyJY/Qkch7J34xxJ9zPT2r340fwxwZ19R0WeY0fkjGdGZa49HUtmJW0rN3SBbwZDP
e1SLLmOiwe3egZ/E1Z3Cl5f0BMKc0NQRh882dWMz+mts4lM6Tgf0Oh4jLXNlcktJ5ZmYrpGKYe/Q
GmBEzrLeeFaRNQG0muegsoeDqfQ3FiScJBRVZa0JouyLbaQercyASDnkTkYfu+1JFnHN5tTifhlJ
7dpTfZpJdnB0oOGYuWUS+6rTBEmk7dJehfKXClJPCT10t6mDGyYvIBSJaScSfapl66tV4h4xrSO1
MApKpeUuL+mhG3RPbvsGb2ApGKvWcc1+CaEg5I803UcjXnBmlH23dPWc1bcgCoHI1bIQj8zdzUDj
Lxh6u3EW7JEl7ZVqOUV4SCcaJoraLKzqu7lQL5gqdJvC8i2a+jGkqzq1PcjpdBqnwc9acPolaJc2
b8p48MmAv9ky9vakoY1aWrSDYqVo3szetFUVkhiQLOOCy/7S1NFT9HM9DbdKJe9sSNi5TZPsSaQF
czd5UfxXldzNTpkFfRu/LarmQrXspsgmHPj0A75QOFColcW1Dw8OCS7ABbkBjJ806SWycmgAL3uK
DGAmuTHFf075W21sjg6N9hFEeRJn2ttdSFq0KUrfBgtS8Vnud0V5kIs69aaqRw5ddXPSBwpkXojV
BrZSXmqj/xjLmlvPFxxKdP0lsz9IzYBhLHKppG+6/M1I36BQHTaZ7tGJ7vBjJ9CRUeQwBqje28qt
gYxa0dJ3y6xd5A402DlULADMYMi4GcFtsujHOrE/1HMMPqzSM5cPlTq6ToOh5q7w2vabHXV4Gd1o
mXwpSpx6R9nHDvSEpP6zYp1S3KBaisY3pf+Q08lPnM8EgG9GH8YEVH5kcY06B9BC2bEsHqQa/4c8
uMRM/IFMN7HZvO96KJXkCvqhQG2L3evsgIA19W4k6cdspA8I9i7x6Fi+ls3fMG6B5+2ImKtB3BBr
x9Ke9hOJA6qCeA4jAR+cUo+8Lq3uO+iiOOgf9pzFHndt1OBaLiSwdnysdThwMdefEKVAAb433g2p
7Q9ddlsp1udsoRTKK5GPEn0NYO7C0az9VIMYJ2LP8VB0ZPIHQ7+t49Q8EKtMdnqqByqoTIMc0c6Y
TmGrjTtCjc/IKYG1YoYya2xpiw9zt4NiI3cUK8puGYsqzDNTD0E0pPpal2g36eRAlg6Fes/IlDt9
sAx/BGOQ3/XafYKfHyhyE7vTSBufao3utgp49ibVeiidChSbVoITJWJz2XgYoLEV3cpot0E3r8a9
+hM71pM4MlEE1ONPbVXsUKpPXAhnALGk++tPA01kjP35KqGZTpXakMrpQ+vdHKBKwQab96qJmeZu
HyMnh3kyv7jAw6G1y3rB1TAPxj0UcPzyyLg36zckyHf6qfRS740wa72RMcBWADChN8WeStxWWN28
DLjH8OJTPmIaZokBfT+u78DzYUSwQ61tcDvQo6nUKCbYaAMlJF4FIWEJPPtsuQkjGnCVD+MDfRBY
Ze9X7kVmg2gfWXLwv+AC5d63y1wPVmSUAyo21tf8ve5p+xjpg6D1wTTNWkyFtEfs4cpbBOEWWsbQ
eGA/63iqnGiqaVoPeNiqHvGG+pGkUk98/ZEmfNqRI40EfKMim1y2IKsIaWQKmxXNwlkO66wUpHu2
PGS9Km4fO82oy2mA+gOCdUV2/C5GZkQXcilsHZO1GS4rQPoeSmgRzNQ5oh4fsk6M4Cs+6t9y4qHI
VYDh8MByLvErGLThoGvb3CHQ8FJubAObSHGFnX9ymNX5I4O2eD5atJ/cabCzWauqHgsl9FbrJS/W
I9wWgl5nkVuw5M8KdKouqpaqw4pmDTErngyxvniCA8ayYc/dXbdRQVdkDEVyBa8yNbR8GujwyL6v
nf9ITODxA/1jyuE4wXN5UaylbodwKqSzDtLLCq8n2Ri+C5a0kRPDCO4j0aUGwiF+SbkG8qRBa3tQ
pKlg86Ce0TLl5tptHjrXdKu7BjcjoKPcjcK02JZfIIMEgSoF3KfPZqdjiCMqebr0ISMp1u+zzxNe
CiEG56GHVYPwCE84l90B/33JNubowJWCYoKuPMtL45k6lOChBWiBVdFLjtZDcUG3603rM1Jt/YHK
7rzPd6Ky0NZ5X9vlgKvTh5J2PewmTXTBBO/bIUJnjtogPSPNqSiVvLm5Tzc+n7Pu8rTr0t7Gh42h
HOn0zqehAWdkZyjvBfvJfjd/KtaxBeeqxaw6S4bZWfQbmcdxh710swM9NN7sihuono9BPl6tT5EM
n7FGN37SmLAmH7tDdgQd+cneYSb5QbLczLMuaji+BwWnD+78C9N3xVvim2DBbEHXFsx9yLlabD2z
8BNYpbE6DvvsLO30PebYRa4q+Ih8L1yexOZkU3xE43aCKueou0zX2byN3NgjQezj0eWL1NW3gHT9
Odmfr4B0NjvDQE0R8RGSSn0fTIigBRu4ZYLJRv+Now73DUekX2tDB44OoBZskEb6LCEuWo6z37xt
3yXg6RJW2LaqpLjxnmxyH82ui6SpEtj8SVmMVxzjKNcujKE8nT0xS4PQIhdGqLQ35nxoBriJFpYh
uokdw09I5jbBz4gXhBIeUlWi3d1ymvVKuQ+I4umSzRFuwsdB77MRaknAYvAmmIL+Pa2Rs3BfIxbD
3VjsZ638ZsR4e9sqMMti3ukbUrB75wuIBUM8kHrhCL/IhbiYQiaNgrkt3I9ZdNejBBDZb687qcgA
H08sRjL3GfwlSxJXqu9s5ct1A8+ncLgN4zojqraeU6XBhk1oTtDbc4d5wxQpIGiHItn/to/xQM9H
Nxk/EqkM/tA4F8rMMhp4ZQLjQw52FlaTmr+xdwINX3AS2Ep4wHzySJRFf3cNrUZZs+yxl4xOe/EV
t812JBxAjoNGjAZNvc5Bc6dQc8EqKoLQ6zEb2C5/t03rZELxA6eQjcAVAQmVAnLcU1DiyTlFgpfD
czqY374pBp9+tzYqyZJNJdySjVV3t6ETJoETVLiAj1+6ix0LcU20tRzIgKQiRbccYuvOyb1mUD1d
Q4cZ5mhLG0lzRBZ5K3Id9lde+5ocvvRVX8/oRGTPzO7Mnn3acENCxzN2WhANN2JJ9etH0eL7sx06
0FlVYRARnUtbiEHTUHAcRGvi4GSsjYqMLUxoqpcfkOVpPGVv+/YANgyQVtee+FUkuB/Q7Pi7r0hO
lEaYvPh1I1nD6kaSwfIp5HcWWuQQB1rCJgoUWGV8M5y1sA6nfeb1vo1k7eMzUzR6JTwOHMpkZYzZ
cvYoQ8UrACFFEeT5mwz9DGyke9aCxsPEYSn6mJsXoIl7DsJDqJjxLS7mosyFlLG3U9ig1rN3ikuK
MvDPtlU/wkcGJ5f5EpkQdryfHY2VZc6NYiVBj/X8ePwxnp/hNZOBeEzx5kP9OfaF28v+umvmOA/K
EuRJZQvm2gBfs3cV4+CAL9C+SMZB2VtBB0YCDcVcHc2SYv7AzWO5WiznTabcNhll2zzHimcq36e0
EYD3Y9/TtQVy/rNIcFmUKn5eHIwcIEeIP91X+f2c34H4CMkSf/RlX5swAuSN8teMHicwOaMuIvgp
gsXyjTmk1dH0luGXpBIK+wsC8SK9vQ5CArfVuJuqWKYRHKG4qRxwfuTzj7kbA6UUTaE/ev+VPdW4
KypaSpQzE6xE35V3zlcVuVnlRgePjbpH8S7AsFtAvmNq6wSGGd8MDJSHLvJb65N6el368MmD+OcN
Okim3Cq6ITST7i1Ia1AYS92efrAl/IZodPURKaP3VDL9AoHQ0laf+jr6MkZUEOuJdp670QYLVA+O
Ck9WjL9qDDhmCNLNQdRmvtFgjKTbarnsZ6wiZJDrVq1e4APPux4Hdny73DK5JOicpkBi9f3izX46
v0DzbasByUbrtMbGSxT8m11/K8s6pmXMtB+AiKP8vkCM1xeX3FZv+wiaLZJ1MhL7aPQLaqoCLGYH
9JmzrQxzO7v0UmVEGgyDih9VKzR7KIkLllPV+jyTL/mYnBo0K1w/R5uouLLJbbNimUvWoGUhnAf5
UFbGsWv+klNM7DtCAN4MG9DZCDYt8DIhF/z7vlplt6Qouf58yJa+csp28kG6kD3jKMk99A9cX9pm
YQFTGb8M8h2qqdah07fAfs7IfqB/893wHuUFiMJ1QcmiaYMJLobDKEC/rb5Ee22Xw6YmLuQJDJeP
j7vKxewrgDf9MvugRL2IU3SbYOs4mELHSA2aKzl3TYhRG9MAXLCiDs1gNjSvG8GR33SSlQnOMY3U
VssyggmJNBc92k8gQGiIO8qlYHbhX7buaTGcOxqjSuTOwCdDPZflAdBu+D75UAcOSxlRVzsIXETd
OnKrlbGVr876aJQYXonwqZLZjXZ1SPzCG++m4xQw0TBR7+ZWNzg842l5XAxiVEjmZDFOW4MQj72w
tFOtBuBDQtfoe2PX3ZCjOp2Fq9x896zMcsGHhNGTfK5htvPp/fCRgmAVb0srLGJPsxEXOIhrq/pW
CVg+SdQ2u/l0ByMiaK0Yh8EzkWSoYoAjuJ/YHTocZljKIGT2s5BJzYsoI7d1Pa2tsS++/qJorCid
FtZiGuWo8J/jIn9XDGog8JytvObaDnfsxilqbTrOeGfh8VqGKYQxNMilFKFoQcL9405f0eZOtejQ
t5JADDzexEf7zBQtlReoMm8+etar4s6fMkPAWK2xKnJGlcGbh9s0TBVPh2BPGSTppxcMFG9dC2uT
3BGs62ZM0g4fjI3O6XjWJaDqwHREeZM+vrNmUSllCzDXBrlDmFmSpY0t9hP8u64TQRlUEvr81lW+
tsGdOPTlKWqnYlEsaRuhbdY4EA0dp3Mooz8D/IILXhzoXwim7JuMpnFrPljxO/HlIPyg3KUL0tix
lBv8kCmMdunH4jicjCDbDZ6zq8KCBsIwdQtRVyvna3HyFFU5SMIRpl6YjJC2n06Sx/jyTAhACmMK
wbfkk+NoA8UxrLA8xhI1EHfW3ehOvqu+RmeQS4bpsR7fi143ogPpcBCzJN0k5Q6WyHTFf6tsCjO3
isCR+FnnqcWYTW3iQmSUgNWPMTA9qdpLN+W+OKh+FloH6a7xkm+q2+yE15XoW3LIM7QprRL0kOHJ
HO/NCs3/kR9hOJ4eWB+PmGNfAAUOhz65ORoqVLVwT7WBJCEfgQs5pL7du1X3eCWLM/EiB+LQx15M
Hcz+CADifvIoeE4UERmmyAIHN1arVrqZw1ucSFd9vY4jV056kXqQ6KA7HOJ0ZWYVEloGQ8wwYE42
urcgqhcmuNmbBTiT+eQoRLmtdPH6rHPgMkLPfJIokBR62EyFHt1KHhojrB1SOOKE3FYU+mTtWWLc
XPJeGX6G1ZA+8VGRappDNBQe4+OU/TzA819KLYw//CgQ1AuRbSuKWtvnwnoz7xRTlrDDOfp3QIGM
CQOMYADIsceat2TuEVRQRuZT2y2nvTizu5kgXP8ADnfAh0gaR8cP+MmdDkaX8SIPn0zosTA6Usxn
uAUa93bXI53NHMjaLBfpqGVuOgOF2RbSG/abMei9TvNy4jeH6lh5TlCeluMElwMpH9KG+m251x/J
qMe//tDjLJlDJHC3gDhqxmFidTNGk0/THfPxdJ8ey3h/feX/cqYYAQNGKRnJ0++xJKkbOtIJ1vJD
vE+S/YIGiAsSAef6OLZemrn15PUCo9tw8Y9NnoVwHJoU0ng4U1o5uvP8QAvqCpa1HSI/meAdWS0l
kklYFqPoY65cvJFjgDtzJIBThBm2+qKMIrPb6P5klnNfUhlNZEHgB4EeMwv3NcCwmHjFofLRXS9u
f9h8TWLi6tf343v80qrQwJgv/1oo8fJbxscwY2IuuxWdE9Gucq5ZggcJpFMwBqk6rUhBCvehQsvk
9W+3jUFPK+JuyFqXTHVsFIQekxHYtoWORX1w1TK6QQ/L0VKHNzJ1BBQk7ILi01LrXeSuSEqnpRwx
jhFK7XwuLQuDOh+V4qtujxBN+n59faIjx/ODtJhk0zoZxphv6nCSpdlJQeKx98eU7UrP9q5bFJ03
tuPr9+IkW3k54LM5zk7GbFKliWigNvNQ6w3kYER1JjCIsZCY4Xayt4zFy1lmw2d6G8ldvq/Q5ofb
JAlfGaqCaFFB6xbEI7jgA9KXcU01bCcrsep1OOxrjJz7OrSZ8/koDBi3A4Inc9xmRrGqFjVzFV0F
n1wJMIHebha9mZuPXYveuMlrUA2o89RXoft2/UP+i+s8Gee2eUjkJq8YWqMsyWQ4JTROgqsbZUlM
7IZSjISO6MxvJnTA2Ptrf1WuWK+YM2kKMOiEtLw3P8zs+57yEAHJnR7fMxWd+fCCTuJtJH2yygG4
0c6SnDyiwJEh6e/FUAwhvDaH82SRw27QlUd527BT8rc40XzH1K+G19YF13vKVr86keqo5a2twJa+
S/ZxckyRk5PfLSA0q8B/5zdDIHCcbQh4WhyH3HoRLUmaPRrUwhgS0pAEmrUbTE15SxA7eFnl+G9B
AetfLqcnqxyUJ33azxUiWvTmGeFCf19muVNS0TLZX/gcx58McjjeV1OqkwnLZG/l3vDtD/ZO8fv8
ZtovEKpdAuLczftBpI0jOpcqh0FLuhhF3sMuayZb/Km5ZQ1W8Zl90aK4fcGpFJ0PDobkNs5KdNH+
sphCGeUfi+2LRK0EwMc3kMZx7BSaCRyAzLV+/Nki3tLHFvEXrG/7JfTPl+Trq8g/1KZZwlp/1I9o
WGOlMcZIgNJYdJjesOfIyzZW4EJ81ZXaBH2OBIZBq8USEpKbgGH/UdHQfJejwXT3El1gkVUOfFJ9
qVSbOe6ItmrJOkqYyVOo7P8ZDPB1v6roHRBn4f6YmqAHJcxPxWOCxG6BSeXs+DLRYwH4aBz42NmY
63Kq4lsulwFvdomIuOy247cnb2Hbu8LThEhKXBbYPpMQt8Q0m9JObpueB4JOq8p4e30bRevhUGYE
L3NFO4YyzaUaDW9MRRGbCDk1DlCkXtUGmyEnu4zGG7T7ez/FGF90HQnAhGeslkAeps4dfB6DLR2Y
74tAtwNWge7RAa+C+ea1mY6nL8ZFMqBQzOyEZfwbH0z0qSt/Vo/jDVMExAgPlNo82Qe5iL4XlhrY
SbpyRehcONNokTJ27PHJrt7f7qQBDCsvuHpFBrlIpjfSOWoleAuLTxUzoAj2Rz0AvxY6K1Jw8h6u
e+e/5G7/2VpeZbFY9KEdDKzwWe42fFU35SqQ0blAZokUuizsLfPMljhPLLiAdA5GWpnmWoup8rBF
Tpr5CsiKHuVJX5CHEpwIXjgDuSCMSWPkPKwCiE0UoRViYvEAkawiBHED/ESY5hetjgOVmj3k9eF1
OylaHYcu0zxNHWZwfn41tpOucnM+K954+4KtFC2Mi1RMKdUnO8Jne+YiQncUADOfzDJjo01tdg3E
GGq2rdh19Lvrh0tggU9dWQNTSiixc5PUYEjvoVHk8LqFzd6c1ZEyOLyQS1mGUgFM6DuWQcpvoY/O
6iC3f/qUNbigI1Eis6TMyf/7lxGBEp+najV7akf2aV5hS/SROKAAbzeFnNXftro+gN7Zsd1FTGAY
BAxg6Ti+oHtXAPMGF4LEYHJDvRxGpRPUmzV/OS3gQ/WsnepL5JgIfV305jA4wGiiVFE6lvl79QCL
4CTziasKRCJRF7/qGwoCOoMDjdJW2m6pgIZZ9m6M9qb+Rp7ksFhumvK/y7+jR3994LhQJEcsksoz
+3L/vflgcws10C9BbZKRmnNeUg/gVhsTHLn/VZJhZYtzkGlol1mNEHZjkiIsggJiAW+gSxDWx9rL
PY0IoHH7iK/scbeKZVtKYktYG0plv2aI/34gvuC8iXaS85DMrOI8il+1k2yjnoWMq4VxDtLXemZC
4QoJW0PxqZztY+VuTCVfpr0vAP9NFHkyxbcW0MKQ0xYNkiA6CbrzcBsfk+lI0ZpS+Uvvi5snNt+d
K3vcZVOZFSnHgu2i9NmOw7YMa/3TH66Ju2ZKBY8Za8SaWEFLDxLwPYzgEdRDeR/7Ii747ZfTakVc
RDrZRsRYg4cw+m7uZLDP47Fp+8yc9V1cW99G4ZU57q7pzFhxOoN9MGR++Dzli4Y2RC7CQYhKiG3V
BJ9M3pk7W4K2NQSvTqgwFSGKWp7owSRwfodDkbbqIeswYT+X+aRPqae3H1ISkqERPFs2L+3VRnLo
MTpNmjtsIy3naLSN24pkmUSuzgFGZbdJolMYcLSvBBKNNJMDi+quwNsFuORwYEGirFEaG2ae3Sav
fBH9s2c2P0dXFktltrX+/4K4YN3lkiwNSdLWwj35irtr84WyWhmHGX0sj7Iu/X2sQEOgrhKqzviC
hCr7+v+O8SAV+n1xcWEnCZhyQL4BDT5wILXZ4EXOuQCTn/luiRpBwfG6M0L17HdzUpRS8BfDXGyF
6LD0yilw+tYT+CLLZVxbFAcVpJwxOuLACvPF5LSc7LN2jE4vCEave70tcyhRyQuoBBN44rPwXuz1
1wHQ5ufkEuJYoK2Eb7D7BBUwbe+A0saZWTNcIPmmaOpo+0W2ckYOOTAyOVI7x+Jm5TgUIB1d3tU9
cWl8W6A1R4rUG4tkYKjYX/98mzHwyiyHJFU32ZKFUdkQnSt+VrczCsXdRanKj2VPavRbDpXAYa5j
PQpQv3tlnYO7Aar18EqoPw8ghEKp0x2ZYgsoBK8vTnAAHoPJVcZW1uK8Xkq45jScbPrd6O5T8nDd
hCAUsB//fGWD6JAV6TXYoPOBdYNrZ+TevEE9aMf5IK5ZiJbEQUhVNM1U6zDXNx/yBqs65vb99SWJ
THCw0Ze6pdsl88T506RdaP4B/YuCLyMIaezHgvBq23AvjopdwgvmwWezr603UFTyW38od2Ad9MQ5
out3v/3YXbCyKKmVks7MGXLMQVWgWJeowLOFi+LCi0XJCeM3/ffK+R8/UcCm8/txGofKIlaOjXzF
hSkAxccm29UWQr6zUkoTYMFA0f7C2BbaT6xpLg+cVIzBArznmwJmTbaJ3cLca/iitrsCn5CQp8OH
9rmJzcTHS0HcjEk5xS3LC6uZT29YhfVF9U6BTz7yzqw21LSzFuS8iHbG7lwkPyjJ//CcqRxegDBG
Kyl7wb42gSNaEocetJHJqNswWEpvhuXSgLL1OjyJDHDxxuhAhLBmXtEkX8Dj6dZxK7AgwnSVCzTi
OldJ5OBM4ZLaW/v4SEGiwqrQ5h7y8d5s2f71NQnSGjZf28+7fNQd9vp/ntYQ3yFCaxxmlHGu230K
a6yDoYFkyM4uQYAl7QoI9ryyvXl1srgYI7YXK19Ycv7Za+WVCcsnW3xJH/y8iwMdQVZTmT0lNBFh
PIDi+lwcNNTBHl7Q0iPwR76W3+joSKPMH6WTuSt1r/QZaCQeuNdLF5qVGC8Ste8KgjZ+mloawcib
97jKNPn74hTg443dCrTPBTiGsywQ+KZogRyEkHkpSMpAqgn7gBTYU2B96g3eEBggaSOYA90J64vs
L73yquDL+XOXzoNC4KLlVxYe5F8zVG0Hr1B92ATT1uuKjCvH4WClHHJLHit8xv/+uBBtKAcvA2RS
zJL5aNx+VxMInc5/CGDPKvsDupItFus8Alh0yDGQ2blxemYNiylmGgT4xQDj2tfiAGUmELmYZ3wt
Q4VIifMmrzvPsU95hDBLDzFRf90lBRGqxgFKU40SKNyxPGU4DeNdlZ6nZXfdhCiW40v40lQvxcwy
Oa+9OEWorHOpD8lMMQjSwOJ/h0mBB/LVe7LoikHY4mIKjn20dJqZKMLf/Ea6bEFVGeLhzzge1Swv
NE1BOGUmKhjEQXYmm4ecZAJX2FzJkxk+lw2p9byyawOukJBAHz6qkfSqw7QywX0XLZ/tzohgIlpa
2Z1qCRQrjvW5NZxDZGfyfmyN0V9S823izEqYUPuDNWB8JpuFeyparPp7rN/jSBpGiz01rL8K+74Y
Bfoq2zHwaqkc1NeRlMyUGWC4ocee8TCdALsGSDlBk+eqEEo4iCrEm5fZyiZb9CoGLmZZsooCNjO5
CqxJmlyrqk1PXwikEqCAopeLiNFA4Jv8fFyaVP0IOZshLNBabbUNutIgQ0FEMMxw/BkqrlbG4XzS
TApEwpkZNX6bz9a+sebSz4e6DhaDfLsOWKJtZH++2kZFs8wGHBw4b/0Y1tLg23rhz/pdX7e+HEv+
dWuPz0p+bZZsosphQMfEtrlDwQacs3HEV5tRIAC72ntJ8hnlYK0hVSZ5X9v5xnSRK5tf0C2+dQzW
trljkKbLUA/stkHuVLUv6TiIjvxW9LG2wJ+DBfNKj8k4rWai7ElgNW+o+sOaf3Qt0Iykx6n5US0H
Wb+3B+olGDy4vr9bHrr+AdyhaKOaWBJadaCbc5z1HrzC38vXaDbbayPsR/zmMpWj6gOMWPrb+tBD
wA9iLTOGzugBAzHiOditKGFtjzsP0GZfuhmy9yGO3r6p7ssIPNrUVWWQwstvVLUTbKLIT7gj0S9p
0ucZ7Bk19MNaUCVooiO+OVe8XhMX+RBURtKuZZdD3HnR2Nx0KTj1babrGpWKa9h67Fp2s2PiwF6V
t8vOoSMkFMwJQz/Z4o2l8hUSfV3gWOmDlEdQtUJizDULTCBed6nNV+36p3JRU6csUp7G+Ny/EvUK
jqjiQclqJ4mTN+wQXgEI/mLWqES6mhVXGEDEp+SIqbjjiI7qF0XvggPLz68rjR5NLVvbaKG5FAOV
ILPyGa2zoYdq2Bxf0Fy6lZ1abSc/vQ49J2sgA768fEz27Yjk5eARZIqCepc9WKKpnE1WsrU5DpLI
pNiOzsw1Pghd6C1hWjLqXZEVfjNDpI/sUL8q/2Zclezi3MXv5dH2Svuk70chBeTm2VJUJKfQYYKZ
KO5smQOZCzl2kHa0vlUZeC1UfSfw120Tpmaaui07Dt/GIketCVZLXJ+0/jshV0xIyEnefMs6861k
/8p0Ktbzj1EOoyr06KR0Zkb/Rxz1a2PcJha9LhXQKER9ogblkJa4Oji5HCHP5KanrtbEYZRsJe1k
JvhWz5624vzLJsavbHEgU1cy+HF6C/HjMO+XPMd6jH06Wm9V6zYaUm8xpC+ORA9ROUNkr9uDqd2P
uwW1jOaAJk5XLjMPSjYeLnVBNZRt5jNAevplPCCZvVVVKC1js9PPS226xNq1CnWLBlJMVnDdd7ci
v9WH5eGIpjoaiRXYspVdnmH0wZZveyL5i2wIFAg2A4XVqrhYaIHwYITXCL6t2XqkTW5imXi9Iote
BgIf4vkzsHvGMrLv+jxB+een0GHQsIpMzGUEs4P8Wmubl8dqD7k4iEZknlOKM5/NmFaRA4yuZUfA
eQMeVtlP8hfwsIqckYOZqCcNtJph0nBuaV4fc+3QqUW4qPd69fG6L4o8hAOZpij6pouZh3ThIC++
UydBSkWEYyL/4DCmsHKlcdge/r/4B4cyc1MNoDyGtWdFL3Egc21liox/fvfFuGgoeg5fh54iW+zP
V35fT+XidKm9gdTidW31bfzCKLYuDjlA72WoTop1/QoH/+7bEFu6dr6YJS50mZSMoKsXll7dviba
Rw4/5IzMDaiFXuMf16IUtjgOPKolacvawPHKyKGIQRZLVP/6Ad5MDK6/FAcWg6N2TQvukOf3t/hb
iXaOQ4s0K2QaDQwteE4mcawgssVhRmxMcWU+IhNvS7iuayDIvhIHGLLc6JnWADCUKXTkb5ZypLUA
ZzczxqvPxDe20HksJiL/4+avEHvYfGOpmqrZugoxZL5k3dBSVuRCYoQISoiu4V2TXxKUZZRA3uuV
P4oE3TYZGKyVQQ4zZI3qkqo/4pN+VMhJ/TyFuFHAN194UOabwCVbkLsXVCxFK+UgRIUuws/nRkpX
XTZF/8Ium+301mqhHIAMIO+fiIGFPl5n0b0CuUc098h4f0C3u3rzlbUEgKH9BUvdRMuVaQ5QjD6S
q3SAG+mXxDzZx2IP2cqDUWJ3QURfQMBbRJXDztmzyHhlkcOXstIxCSyDopzW0RmZr1uNggZ5UjyI
W90aSbcfRAy925C2MsnBzIhuiy6LYfIZzAiP/nbeY2WLgxlNkUdqKLDV/uhztzvQXQSpuB40iRCB
eGWb4vqQcFiTtWDT61TY+9+FQk+r4wve0ZSYWcYuh1dZE5xDvthN01KrSA9rrzyHm1fEanUc4PSZ
NRgRhb1nfiK+jjYDopUtDmMGfVYnWcKZn9IPZY2WtHZ0m7TyjWVn2407Su9lJ78pRMVM0VngS91y
XpZxVr3WX0RfkIMXS87RZZTD2q+w7z9lAQXQ8qjauQpocXNJelrZTWhJ8X5CG2E/ya7VfSENReoT
ssL27TIj/asFkJnzJA0E4dRVauKqdeXXseUlUEilmhJcD6k2w4HVp+bgR4oq0y5aXJyNQlzJ/Lwo
721zd93GdjywMsLhTlGaFfppsdM92GUW/5Fd5idfB/h8XjTvLrg6+Lq41pKqwcASPPi2DWoKVuKw
xyA49ascmm+hchGnQdlOXbk7+DJ53ZalUjYwKVfxQzoVx7GS32XTnLpUj4NKVwTBsODLPSuST1md
JxbsOfoSLo4cqlIdNIkRCj6eyA4HPM2sFmnMgG72BvBntZ4iuxI0RHrVxcUPlTnHz8/a3XWrm2+J
J4/hB92TfqQQSAICRUnr9nFoL6KSyPbnMk1L16HIK/PKi7WBGnXDHH+Uk6CNnLC1a9Wt8mEP/tfM
XWgqbKTYNKlrtqGriI4dntJFrupO+z/WrmtHchzZfpEAiaIo6lU2M8t2VfsXoc2MvLfU19+jGlOZ
LG2qt/cCsxhgG9ORQQWDYc8Rczz92ynMP8++wEbRJajUL1SRNh36q2T5aYzFOOn9kEwvj4dxu1JO
6CfAPe+GGJvf7UzQ+oqdeTmjTEYG+5/8rrhJzacl/R12AfNMgGSNeAOTpKLQxOSAcQYbtEsBys3S
PEjU8ft1I9z2W2fCpHfQmoe+5BG0+e10ffNNOpMoRdthHtG+adfzw1xxrvoAjgr6E8dNG2e0U/am
lTbRxs6Pc738Z99rnEodKlqtn9mDt4z29DX1MbPvpPfsoTmSQ3pXPeytuG0/82dKSlE2jbKeJAOu
3kpLpLlArmvs+qbHrjgYhXcB6/aOdL2VZyouZjGFQofFgLQ+sAAs0dtgr/QB3gZm39/ClTg/UOmp
W7SqAlw1PuBvBaGbQeHZSUoBdt0WqmUynOSbQandm70Zv7yKkp83y6wHgzU4RlLeZPn3FXFcE499
OtmoanlWvjdstONJ5OdN10bW5kY6+W34YdF7W+/+VwmSKzHGsOaizjAjkte2OdSn0lre7XiQHccr
v2Nap7ZDzPGBSLCSMwAXLbCCdW90b0x0vTNvoo+zzyM7Dt1M60JBSJ5phrPow4FxJfJKA5QMfbm3
3rEZEpwJk7xGrpNpJC204tV3PdOczgBQb7I3sb+nkuQmumLGFAHHc6lXw92kgUEmTr2iVk/6MOyQ
mm9nxmcaSU5iwhZ4qK7PykpTuO5z8KP1jdlW0Adh5Ybejllshqdn4iQvMdc5t7L05WFRQfv8d0Dc
n9Zayi9xz62O4Jp5SI4CgGcW0XX4+RUVaQCGpR5Q1E92XfvOrZUBWyZjGJYoZfhmD/Ej8VYgLfpo
esodHhM79YabXSaSHRco47cMGSisSIFb/N/nxTtmLwO4KIXQLWoh4s7Su3y6BYHeOO45jJ0YUQZu
aWdaLMX6fvwzTfZXjMgAIfkv8CgAJH8hRtw7SMmDLFirp+P018tFT2t9T0H/GVgI+S9MF+zZieRB
so5OdbVGVhwja6YROlGm+DuXbFshk1iYuDDQwZHudFFMSk9q3Ok3lrH7OG5/tVdR0n0mJnZkCg1G
mCj3Rh0Y6s+CB6Cpxlr9jx2ttk/uVZR0k/MuU7NF4CZPzl1lr5BFmfdUOX+jFj3vuqrrp6jLTT+d
cxGFxtYp7tedtt3iP7rp8sq7Fmmo+FY4RhSZVxQVI/HW9nPnxsMTACjBtr0bAO+pJwUBZVyFydL9
q15y+geGdh+84vqX0+XmX4VYbTEziEra3DHCz3m7M5rwEhO99fKv5ydd4SaL5rnhuFWopLVebwD8
UW+MJ3UyZtsYmJ3N49Hg6m3Pivu0zz8YWkXdfCbhfRSbiMG7NPbimTzUxYwh4F4gKsJUYtGZP9Oq
vydm9aRNmPHEKHKuLO/UMC1tkyDUDRUXMH9H3g/PVjISNxI1UEBYntuallZ23xCI1oM6sxzVKnNU
tyK/NKevY2lM/qIYH3fuyJ4dSd5ljsZ2ogpixxVOjineP3ByRYGw/5em7vbMSIpVoBkhUYeTJ8n8
jieqnZPGFV36uVVCbPNmxhdhxu/UVnXDhZx69DB3Znr+Q676+u0lbze0dapFLaxrflivjo7dq8rp
bQCNCpcACPx/vjmSzzOL2azEApV/Zz5sO3551U7yenzq5oz30C4Fb0KJNb3B734FB3vnO8qdywGr
QlaSQKk3b8a+t9tOTP/V6SVNPktMaTkJvZvXLwYiJUyLr4jCvQpo8cVrT20wjoeda7EnUPJ12pJH
dWIhbDdi+2+wnhpNvBWsB8tK+w7vPyT6rxqu9/RMQzDvRUuW/d5p7tz5l4WOM1lKODSkWEtclur+
tbRM5i8AP3Jaj/j99NQHu1Dte8YiuZl2wQUQJRKU/95YtkPP15OU/Ms0WqzNNGhXRHcWbe12OWZs
tq8byM4D9WaSdcK8dT6sTmx+AO0vgDdU53+TIPkMpVPrckqhBilrl5mxbcTpjhL/IZV7PSrJVcyY
0B0i9HFfSmiAus3d8SB+zqj6VyiV70cQO7dK3s1PE9qJYYROev2On7T367R14kTzM/FngNn/XkCG
UWPCCJgrGJOsbhxnLcKxgQBNxs/b1W3TIM5ESVYXJiFTKINqU5LYjVLYtZJ71y1i07DPREjPFhqN
lpmgROdnzWDH9DPmfsHct2N220Ko9nJiRJVxuBMjq+qCIa6k7W1TfW/S29jcib02HyjjVYQUek1Y
AkomrUGpeAIHB19ipzDjIyEjEJbr4QvIAD6Yevttmssd1P893dY/P/N7Ua90mh7iG4WzR4rWztU7
lexeqm1LeFVPsoRpSYdSzePZJ++W9th86+zM6w+1YSP6407/kfv1XbNTlOFvhTKVaBp4PtdBJZXJ
QivazirFVv5gRfpdpOjfdWZ8zHmko+Cv3kS8XHmxzFtDWb7OC3PNpb4Bzk2g5LqPpYtD2c1g9ApP
lpbcqApiWkHI0xLliMVGr0lTbzKWr8ysng2CAdclD+IEILb6EglbsQq4ipIHXVuhP1vXPwbwKmaF
TlzR89yfOoXaKWenwsruiMlBSt4lbo11XKeaQWSrCcqdrrLui2b6RJvsrjRLz6DJbGsNKsNjPfQe
m3LkbRXwFIb4VouV3k0woG6rXRdoWvOVlNgRWSIQQ0fxw8SyHzQxfyyiVl0tqxW7IErlkKm/Ea3O
fJPFLmH9qUs7zWuLfHGQ+1ZOk4yRp9P4R5rHNAghyGstFUAezVDhl9Sg35tL5TAO1R+krm8KTdhl
Xe9cjfUzXWYl+IwUvopzRg3dlK54mKVDpRi4GlOh21Z66PP7ddy8sX5jPx+SDEApcxPUxUR+wHRS
TAsnAvmjZtfHwkt9pttR8IhhepD9ZKV9s9dd2DRRBgJeFSy0OgDzLm9firVJK7YgcYmxqpQntyLP
guseckuEBXhxZuiaaenyvHk4adZkdWiF6iq+TnEz9Du91rcehGGpRLU4GH1Ui8lZd5Pp1phQNHgj
8iVSg7Gv3Qm7B9e12BMixZ4iEvkEjnTs0w5J0GqL002pV8aJd13M5mGd6SJ9j46YbDBMiDGWZ1oO
uPHLjiKrtcrWfH5a6y8487dNU5pdkuG0RvQdxfQ9GkE/ZIKxr4+cuc92YvY9fSTvLpKWCdpCWl6S
Y0nU+zyOjtePbCNzXL8/BZWTplPTYlLAVM/huLAWYWz4x7owprtr1TZz2thZOav3M8dtU/hXnrn2
TM5OMCsLM8p0hJlJsThV8QNlQLffm6vbE7LG7mdC4jHiURVBKVMbv3RKcgxnpbKTZW83a41Y35rD
qzKSXSdRsTSRCWUWDvQdUusf+z66ySv2lBnkRPtQxUp1svMybkyfXnwymaF9bvpFjRm0q3J3ZU1J
MTGEQDfyMkf5alnuSqiaG/YvzGS+jXYZHmONADmGEwp6+Mtz7ZXaIuXalouP7NS+JFgrqxGr7NyD
qezZ5sbbcSFOCgGyYlimaoE4cbJ+0NWhjwfz3rIclJYc5hMwAI9zoCl2tXfEGzfvQrL0aulVrpfd
kqP/6IOoYgCX+xCMh7S1+fNKVjvd7IU7m6pqnDIOckhmvOFAqJSe0xxBat28S2dm91Nqs2SxSf/n
9Qu/qRnFS7JOoWhcxhWnMeknfMfJh2t5l/H2kzkq/6MIKc+LQmK1UYgn39Qeh/JLM/z3T5amGngV
VYZtfotJt5uXI6HV0k1+xGp7jG9iMngzGCevH9TGdASM/UyMdLmrpDObyYCY3lUdwy/fj8cpyDBY
3nrtt/wwf9h3jpsf50yk9IA1UVKNVtSjMaI8L2JxVCV0d7TaFMF0Dbmjphn6mzEkVkSG2U34/nfs
pNgxQIysp9ERYNQGgvKvsGa+LZTgHPGx1BUigahyyrpYcRkVCXKU9Cgah3jRqScPHaaO53sFLOY7
8eaG67+QJvkMM+6TdBaQRqNyckiOMXWTAsBTiL2TXD+G5Pw1DFhQi+kUMYG8SwGIQ44xMZQa2NcV
YCs5GU9VYIJpPrT5IX636w23vpymUp1xdLMMU3YRS1+2SWvxycc2qYYA3s3d0I0CLSg/khaoJNkv
QJZvwLHCTHT0z/DhCK6D5Ai7qtMyw4C5GA8oU/rZXXhojuwm2gWe2tQOnToLG846g2u6fFoI71kY
CRXpHlI+fSo8kvo7pr9lGtCBc9ALMgPGfymiG9QItArL+pysVPLTB/OwrjH0nuqbp+GY4gkrPu3I
3FLrXOb652eRiKmmuhJhZdSn75QHw89Rll8nrLLjcLty2yS757hRdmUarre1sizgGOWMIdLmVkNP
ZmNUfLdCtHWgSEt0C0s3eLLkb5YmABuYBwQiav+B85sQQ8TL7tzklvvQdYq43aCUUTlB6Uc1peB1
Oq94DW5tY35xtyj/ggIpXWmiInvEQr9moWssGWGu0izLQz6/DEqMz2oFNPv+VN1pT7l9S/ziyPz1
m8XB5/LWqG1wj+5fhK2I/OJHyO9OmIe94PgRjQBnrYWbbq+V7BHFiSAHcy2Y14vv1810dYpv9AbI
OMfFMAmRb/mihkL0FUQW8ec2iZzaOHFxUwPw5bocsnEdiHomSAoNrClSNbpAEOaF4vfC69ATZHbn
ZF+LCEWl9Jg9DVhLWSm4p9secyrzxyV+Z2FdZb+AvxHMXvwWKfOZEyUDhaU1o5TKAgLyAqC+HLTT
L+LqbaQK8APQHTARKIjIr6DRMGUaNWX2S6P4Q83n0G4HoFcZ1WLjgp30XOdu3FSVy0T/PINVz8zZ
92VsTx0JVV9k9GOvae/0wZpuuUCwY3Zq/vH619n6OKCxhIdEfGAacirIctBtlBF+IgEEVAYww3Gv
A7AeqWxnmkbXi6zC1ct4fCUtGFAlIIEG/XGdaYFf/IVBpC1z1lAu4XivLApojkun27EES3JxJHzO
J2+0Un/AwJXNMjUIs31o2c1joygsk9XpvoGAYjqfejIVwu8tm51Kv0LYZke3WmFnR+0jYJKcyM2p
e/1bbXoJjSIRozqFXBmDmMFoZgzwipeZtdLt7lAC/DL+jV5aftD2isAbvl6nlAIODCgkVH/zeGpW
QjE5gKBelI5aPA59UKvmTsy9cZQXQtY/P3stkzLMrAG1Ip+ye736GBmFff3Y9rSQLEMoaVMXKrSY
2u8s8tPuvm93spMN47vQYf3zMx1EyDgtQ4hogEunFZ1j5FowtrXfhP51ZTaaXQg9z76JFJwprCYs
pRDV+/WResthzU3+mjDdZ6/ZsrgLaZLvDlVWDWK1AOVm8IQXYygtCYy7wVXdX8Ep34CUutRO9s+K
bnIVRV3fbE9AxXdDMGJPDjtNAQoBLgWDc+Jk4t4K0ptfGIjbiO6hrWmu42PY2JBDgUkrUGdpSpji
3eQRsFS8kGL8NaT5a2S4G4HOhUTp3Scm4IEHDfr+9w3l//AtX7WTQuGkQKcAkJE420l9X84FNtCo
UqKxnDwZXeGi7OwQxm/7eTktLZvsrhoPQGT4PmhNtGfFeyctXfpuYkoVA/j5L571vxmz/x53XLxf
gh3ZCpIvzlryA+lQL5pWQeZvnPWmzzGQRa3b6XhcJTsmndYWbQ9LWiF876jTftEOHJu3wPCNXsba
djF8tyUiZMZ2k2bh35cuyEx5JKJ4nP0pdkRrY0EMvAKpSydbAaQLfIRwReK1uwvU28eKTOAfwZKL
aAsl1owalZ83x7qbe7y0c6RYAlnBqyzpWI14msjc4lixm+aBNlpHsDyDtBo7+JmXBL0X2n1+rIGR
PO0e8OZVfZXNpCJ2NPEMpDKQ3bsoD9qlG53KA3bwXHEwjjtOftXjip5yksW6iqccvUUfSYNT0iAV
yu2yVF5FDHvIA9HfmdO9GKbIjtT3So+pfG6Hg/JZzT9EwGFdivkYd5nb1tNOCLL5WJuGtk7Yoggi
R7R0GIvaUvGxNeVrrmF51Sp2JGw/cGcipLdUCS2RKAIiXqYrpqfMW3MDM8N0BT/UwS4T9Prd3pz1
mTzp4vRWW0TmBHk8r12zOGDsxlbNR0PHgxdHTlnWdlp9t8helWDLnhCtolWMXBo7O1LeSdQSqScL
gclxoKflmJz+Wkb+JfagjbQHQnRTo2iSgqdFujdkZKXR1aqKezN9rP0VHLBzs0ckfc4vBA3rF5JP
1AIZoaHqAHOk8hj20I466whRUfybiR0uzrDYrEKvzF4ne2eveaSjAx8/ZuhX7E0pvtzDa9Ilf7QU
jGY1XTOaJnfSTBmObV8YzjBqpzW6mJ3GGGuvLnJnCZsgGfTWqYvsWTFoaxNRemPRLU5bclRJwTDD
eB30MysPZorGetiP/V1sTF9LjT8VrI/sVNR/1GmO1zIsXIvPps1qxdNGFJZmAfF8CpQ+B2oyUQGR
iclQq7NuIuQUDlGRcfUqcIUpzVwN+QNpjD8qbXGZTp6bnIFZvR3vG4N96Lrl2MfFcoNdmM9Rm/2c
W0O1w7i0Du0IlC7QTZhqO30wc8z0pkp+ix7ArZjUhx6tvp37ueGaKPJZE6VkbrE37SCM3GWN0qbi
BfpRO6xON8a6wN6o3YajwTtGkUgBvRfPtnQ7ehFFatgXs691ll9l6EwSY2eOZk+EFHspSljkFsuR
mPb6raGhdRbWO6nHnggp5BJDMpu9BhHtiP0sI7NzQZydt2L1T5K9X5zU+hvOcg8GTpA00TMUGW55
oLn6J8xoZ45+J35UYJyOnMqPT8pN9l087QjeqG5cCJbiKZaScchHfKL+x+hW99ywLYD1LtjvzMCF
WnvFWqcGMvmcY5n1F2gSNtzMhXzpoSh7zhGiIgfHuHWQ3GReM73j75egqezosfTKwHBzMGwxjMjs
nPmWZIA/o/yPUgNBofzyyAmAayuh9LM/YEpJbZq7NmU2HxMMAe12pLZkMRDjWWjbwKXKOUmioPOb
5ZruI1Tv3aFwNXdFK1YNR/tKf3aucHun4XaGAd+dD7xlvOeSpfth9E2vZoVY/Fl0tkgzjNaYO9B5
myLwHmlAd9UYl8f0JkUDG2tUzj433pPm3dh82LHRbQGovGH5ArVduZCsphVIKaNw7UOFp85uvmJo
Z7R7uzrCQD60M2q5ewvBmx8MTd1/RErHNqY6F8SaF78bdHvIfsYlQKnSzJnTeccMt7qVlOvG+g+n
WOaT3IseZpXIFh3dIczI99wmmZv6ZW8DktbXvGpFEkF/iKXO3iO7dazngtc/P/M5RdgWYVhFqB3X
nW2Vx4Xv0ddtneK5BMm5TG0ErB1iYbhbj22UPV2S1o5WPNLhzx0T2UicLg5x/SVnusQgH14GC5Ia
lKa9yQPhChB9fa4jRJo9I3GWzO6dX5iV3wg8KewEMRlqlvxNmIS6VNaGCh6HXut8g+quNfaeqeVe
FyWelkW3I0P4mVmBQXZpkLcejXPZUpCkVVxfDA0tqs4rvqm5TR30cTQ753at2okzO6gFUIf1do8r
4hvu9TN/cVrym3UuXnKgqSbmuQthP51n/cAcS2qrfwpU/b2qdIe72K+9PkdLVesAFoOlmkPkjF/B
jXe8/jM2v/y/HwDu/PLLd5zxsVXxK0QMFH92ynrdETzZUXbzrpxJkSIZPmFYsCrhgsYBz+DyM4wH
73/TQ/I4ypyZQ4+yjT/MoLLquAPX5DSkta+L2XrvXz8agvvL4xoTMYX9gPcgbeLCLuLufZaI08DF
93oyKvwfCgEHzrLnT7fqVmf3xJCpXAuLtElYLtjrugND51+r06Gr3y1OiPAb42q7A/d7n0xyPkur
NGUdKUi/q8kRenZX6dQVReugPmi3dXeD+XIntmqbI6pPS0T39WCjQIgMcufTbvXiobyFnoaJQT20
sC8PPQTueRmF8E7qqT9Od/0hx+wVwAd3A+7/cMyvkmQ/qJtWXhr9gj7Ny8hGE3CXhX5ur1gk/CAO
6RxcN6it0tGFcquXOnO9ohkx650MsKh1SoR6VdDEj6vv+d0pEZB1ALNdRy8KIYckbeqnvA1zKGhE
H2bzqS5nm5efr6u01U2+ECI5VtAZtLwaEK61n8lpXVxrFzeqnO6u+GB5M+Yriy/hj/jwMrkRDDZb
7OWBR/ZvTClf/AzJwZZZihwurbAX2IE4jBdutjeQtfmCvJ4ml5wnHdLaXIxp8SN0cYfoiBWLuXxf
D75i7MXAq42/eS3OREkeNG2SLhIZRBEQLNpNKEDC/oXOgu04uO0rgHIMxro1yJOnbdqShDnpxwXo
PytIQwpyT2zoRbcvHJjNIfZ+J8vFaMq/AqU7h7kpc67VGrWK+o9o/qSLnR3RTUd29vdLJq/F9ZjT
spl9FteLHWoWKCPr1r9u89vXGNOh6PLiB6O+dHmN2RRSUsUzZlOLxObZDOLm2E5qrAGrQWJxxxw/
0Ei1l/ldkr67LnvDCg2kD1gaMTWCWXlJQbXPDTNUFeGPBB3KZbhp85sQY7/cBAxFtzNmthVvX0iT
LvdM0KnEiS7YxJ88BSMMU4WhaTt0GwTcxF1QfMlsEKfuxPkbX/FCrHyZS5YPpW4KX0MyO6NZNLXv
rx/jxg2DBIrCOp4Y9rZ5bvUT74xo8bVFc2M1LGyh9jdWCIqo64JeduOkuwxJJl/32FDelOeY4TV0
vTNC4S8PGHVR+qASNqaZvxg32PwP1IfFoYMTPleWbd3l98vHwt9DfN0g+loHwdYeCVp9OqHScVo9
NeIKJXJ//Kz51Cm8xANLAWJejDSvFdH9lHCrpn0uUgZJEdiIGXMVIimmOZz+qK00UaOw22+68wtP
+RrwvTnkVw1lhJSxGNO+WTWMj2GQFRglWk00eS/c6Vk57iWDW24T2mEIwqQ4zTdkJXmix50VjwLP
eHY/HxunQMMJMxfV0XBqIM5Uh+tGtH6gN+oxSyPAJ0GBQm6ucVVggcViAhBL/KQf+BFZItan95zz
tl4mwYybjkkPXI5LvzZX8Dd6DDmdR0/lY+at0DZ4w/+k/gopkH2/rtbmJTwTJ3mXTBQFAZyt8CPz
BhXpQFhfS0Ps+JJdpSTrT9XCGGaCyCA+1kdx32A0sfYADegQm4ArZy8Q2VFK7ppVU8hFOGjCB790
MKv3dQiuk918ck093ljE69HJvZRlInlvpnjn1BZlcUf1jEP+UxWe1h2Z0wTMte44IHR0R2kRzDZf
gMBqILB9+Yx712HTW5/9lvVyngW1EQjJk0yBxlGOCsxQjY9Kb366bipbYaahnQmRcrGO86QwMyi8
AuqJb0OQO5ktHPUliF592cpn/BesX4NbWPiWy7zrv2HbqZ39hvUgzhRVy36Jh/XT6g88AODGTXKX
ftLerWzD4lDtGdL243smbrW0c3GMANEqgcqd1x7bKABl0NrgVhzD00JvccQtmh/xadcLrNHLNduS
YjSeNYQNAhdm+ZE+FofwkbrltwngVkg8f+tycuDZg3wOPRrZjlPaF01uLMLP/ky+sZNxiNH6nD6X
fwq3cn+BqGzz3qD5SLFAaW0AJilhRCtA9/ugoEO2oh1mtA7IA15nr0XJa7fXuuW5EWZgCwVjKJbG
pbPEgtRIjSobQPqkHJW+HRxloYe0o8QuFvpHI8wbSzM8QfIHPdG+9pjNBQw1+6PmxY/RTAdbDdV7
TFt53OrfJQSkfRP/ed2sN64vw7AqWceBORqz0vXVUm02CoGuwkxngDl96azqN77yhQjp8hptCvzN
IRN/g4z+92QJG1EyBGKQGlS0hL8Z9TUFBRARRc/OrBs3Kz6pmery8ENbHvTm2+8c36so6RFLWBWS
WV/bgyrAWo3E7sOP1yVs+r5zI5Ke5UhRzHw0tB4zvMIJA+rkbkPtakYcDtRy9tiDsbW8J7ZqE185
lV7shR752ms7ac+qiewXwPeAlgwmX8BUJn1FoNKOHUrzWKIBKGZcO/p8VNVTYyQ3S5996Ju9Ycyt
4ReDvARaJnyDJXeC6kIgrZ/hAFu3+bgyT+ifLXv8mSAsQf0YFYXRCW968Bnu5R+bMcO5ZOlO1IZe
0jRF0I6lmhXOu7Pz55VHQAC7cJ0D3B3K30opL3SVDleLhcoTQvGIWsXklEp6YFF+LELLH6rwTz03
8doxHTDAvEHup3C0OvpBta9b2mamQLEDo2LTAemRnNg2HY9UQ0fFM/qmPCQ33R/jp/Z7+mf5kfrl
CR03PbWNHfez+aqey5TOeijrvOEl9n/Xl506QxBltoFtFeWEqeLA+i1xDOVprFAzasoJdMK1zGpn
fXlZeFtHxsJje5gdK8jRQN1bsdzwQ8i5NGphpYlqkHb5hM+xAMOfgXrf0GemO3P1R2HqT2S0BFpX
hh+O5LjzBde/Ub6k5xJXb38WNPSK2TCjeanojC5x/l9c7YWKUpQC5qVkECoE8mwFY8j9YQoKdToO
7YMe7oWam9eEYoCIEQuvFZHX0aiwrHRZd+zV03g0bwpnxL5Ie6+u0E57R7nRrmIq11UM14M5F+Xo
y6NcElJZMcB8fF0v3AEg/rl4TDQC6NkvI//UqH6B5g2j804Ji2wYDUAkMB8FF4vGhZztCZElEVC/
MWoPMmZXIaK2Ez4GLM6OVk5u+Wh8HkC14EWobDkRaA5t2ubfe2UGu3tLMc6a38b19KBpimew8qte
ckQfy2EZ+0+FiTrDVBF/YNpkR8No2YQI6obKpLhlle7R0G6EP+tVU+HEEf28SSgVjeYayB1UgNsP
tkVu4ulUFV+mRNgLSZyC4n/D4l6/AhvP1IVM6UGO9KROjVCb/RydvWb8UAypbTY+RptGjBw14Y/r
4rZ85oW89QzObtyKcJYWoVhHzQAl6nVO9JU/gkfdWfFgkTZ/Ud5fl7ijoJxhkhVaF71U4Yv6pzoM
gMN5X6I5JA5m8lwMf1wXtnXjztWTI3SkPGYyVfo6tVce9dtX9Mh9pMq/4jLJeyFm00BZgG1M/Ety
JqNpRNUCCEG/WqhwlCa9L7s+ftDbLAn0Hnz0Ee+Ft0zzvcgRgcDh2mSeNRdbMkC/WlD56VOj9Rjw
ATiGSVUk/g7i7AKIN+PXxcI8WxQGRFfu9I4eZsW4VZb5W8y61i6bFDlVo32s+pbbtGoFVmlI9Nhb
E7NbUmmOpVY3Mc8NHxn9gYZVCnoIVMrT8EdUG88FJUFslkGfqk9KE/8ZrrwmEzP9sUs+R0nv6Wl+
4mFx6MgwOQr42r9pKbB6iDZN98tgBknVGq6h9u90Xf9QNQqmQM06ddJOqQNA2jnlUGTOtFRoII/A
l2zBdaxVc+8I0mNXL2WaPYSUH9XaqH3dSNmtPjJqJzQHq3iLCaEuJPeaPh4wPdE4s9I965N1KOJJ
sbPSSh4mfU4LO+yGRrF7lpkAeohmVEws9Rbb/Nk9VmfTR5qqmTenhPlDEZu3ZT0ofjYaFFS2Bppm
c2naXBGz2w9kuAFi0K2qZKEDht3a7oqk8JpyKO+nrFxyWyFD5s5Rf5cQtPmyBHSV3MRqERWpC2wf
BorsvDooGUHMa5BnhZSaSxvAw5iZMAIMriVAADWDmAogxGZFc5q0vjikWIgq7aGcjFvDGPBfUSed
BzfWSsT/mj48TnXpgatkAlhRUtzlQNRzlyW7y2Z8tRkbaNZ4mCYhHAbSTjdixUOtTivAEtrlbesO
4Lg+tWWGcl/eALVdGR3MGx4VEbnGWDgAd1XtkRjZh3Qwf8YgT7KrUQf+R98+10vXeF026C6KQ/Mt
Rae/MxrtLkLjyhUgqz2yScx3Uwocf6DSLUrQpVH5GalfNthJ1+n3immeYoB7ZEUX4LlKnG4RqqMN
KQyivTHn+YNaLcEYt/fpKDxrMIZDQvgHhcTPAufQxhlwJLJD16N9JRL1Iaw40slqcXqMZBysdAJR
DQ/bOyVseRCHw6mOMu6WdHYFa05q3gZlYwl3qcwekKggWO+K4X4hufCNeSqdnOWfs9j0KRDmI2s+
ZAN+uLVkwTxhvIGoi10t5NHCCKzV1zCiKTwNBmVoINDbzOJobE+3U4pF9mlxE2Z9FJbeOSQkSwCz
1idvABuGR+Y8cpOqukUe/xSO4cOilZ5ZZQfc6VPTLotTAz342BnqyYqs+06PnmNwFTghKR5Wyo4e
29ef2FSqf1RRN74jKbnB7DV6GnV4QIZ8iBdtsZVZSd0uFIVHCcF1izEQHes69tGb2tqJuNdwTHZ4
2JjAfhN2BdU3fYgwGlQ1BriXb5q5Yw4/9HSvhbMREGIX61WCVIEgS8PpEEJCiSYRxiWNm+XAFBsE
7X+WTzW40g19R6etiN5ch7wxzqqvIAxS4NSmY5KCfhHtG9TJtNvqbrR/YLxlxaWN3N8pIV1Ik977
abZoVA3DKm0GeQ9y4z/Wog7mE+3pWD3vdVPWJ0j6YhfipOeeJn2Cvbde+BY/pmnt0XCxh/rT9Vd3
W8iK8EVXbDh5t1MvaFFZFGUqxgbPyIFblQ7u2GjBdTEb1gddXsVItqHnMfBfGMRYg2bz/kee/c5k
yYUIyRZ6M+KpvjaCxh8YN6c51kgqJ3RhDaCI+Fg+ATbZ5951tbYKBxdhhKRX3rIEsM4LuGVAMQPQ
Cs94qtmJvR+xcV1gCaDww3tTd0XqFDuYOuvfLFnHhWRJXavASPtCFWSvwwltRxszQ2pc+b2p7V2y
9W+SJRmMajpgMtculCSpMLqoVgQ2HIxnZthpAjS4dc+hvgl/Ni75nH7L7w1gL1i/1f1i55KlC0cs
DCknGGT1w8ymAfABvRWUaX4aPq8QdGXQHHY+51oBuKaqdOXqDBl7jrVzpOywofG4YLNs8MEkp/+a
R9m4fVAQu+GMYV/lzQhSwRMl6rHjjq3IobUBygRGsHitu9fOcr+irOZe9LxrtNtavkqVjLb/P9Ku
YzlyHdl+ESPozZamWEZqebXUG0Zb0HsSJL/+Hei+vqJQnEJPz0abilASQGYikeYcGSVvI8d4DKu1
G0ZgZR5qVUGHSnsVHcREFqJVcgoU2U0JDBkco1n8iJTSrZBTnCNhEm/Dx3zYTE5bosFOlXhCz6Ee
osnkrUOIqYt5ZYTDFWAIxIRPW49ONpynMSxG6wzsrwfku70omMaRw/rAiE4ifyrcChPrh85nhwdg
qz3r7zJek131+bKybi53JZyd8uo1uIypXSpyjNfnTFJX0erHrKy9yzLYlvH2gGU5qon7lU0HfpSh
xyOYBnUEXkmhelljhzqGHgEbivmRKxBXTuPjZXmbb8C1QE41qTwtirzgxWm4spfsG48EVsBwQmRh
qXsreMCQDUaAAGVrnMNN1pliIVOB7AdFcW/+WgQj2KwWj7zqe3GfwpYNAAoE2WW0yqOYz+1kW5UN
YIaBxdMlMQJrADYjGEwLESLI5gaySp6KVCB0ku9b7wlYE2mHRbGRUbz3Tv+MvtEb8SN6SwHXotjv
KwVs1DqSiG7hTpcfVL3DK7YRXT1bnmotgtu1XGkcJdaAGdZ1xstETmbyqMs3Y/Ta5MPRWmYXmW7P
sQcX8XyYIgV5WR237ti1eE4bp8muhzaBNkpx6dbRjyjNvZhMrkkWwUpFkjgX2WvykMlVgjJSdz1G
Xxb1e2ZgbhwR3+UVbTBQI+Wx0g/OSU5l22kaK5CxgKWSA1QG0Y7HwADZAOHss4L2oHsSRW1HWKPc
1BigEKC8LpuWzU+eUWVK2raBcMbUqCBv1bnlbtyPHvWzxHd+Fv4fsPKxreN9mLUSynRspaYZnlft
OJvLW9YMvB2aT+mhuG5h7EZou/NV4ffgB+oBLPI31R1zLZs9mVayZ0u2CsuREJPuyF6KgCoZ+3H9
8E8fbuJTIPh+u3zAoi3mjLIHPIvaSPDYdWaFvXS7pELmg42qPRZl2oDQtVkFhwuSGlUp4rRkRjnc
q2a4VNOxt/dknP0GXAhJW7iOZYMiBUOWyRhcXt5WvYxpDmDHZR0hE99hBlKOTG+Y/rLp/8W3v7J+
L/Thqm+wGX9QoNtc7btAvr8s0uycEJYDbXflAblw01v25ak4vFGm/01HBJZn6SamwHHjvr03Vgoz
AllnsCNIO5v4FxcCN1UFxQZgPupIm/NFz4GoytR1KPJVv6Qb+pV1fNi+Ei4owilBGhBxW8tWhoB1
2/+WyJvioEuxiVLVjjqjO4xPedPdF/JLFV2XCQGe7BSOxV6h4VBdz+beJql/WXtEK+bMcVBr4Naj
L3hH5/ZhwtsJhdf/UQT7hNUBIv6spkivZ6AK4lZabinm3C8vYjNuWbVR8FWbKkrltGcm8M7B2QYW
iBDbP5k43zqzlTSHa0afF/iweYS0bPa6wD5OP5gTyzxkhdVdi6yOqPK2FSmtBTKDXO1gXZYRWZgJ
TMlTIx8X+yEV8QtsQf5i5gOj1pqG7BHyEh9lSOpSpJXDsh6jH6suBtIXv/SXE9KUhQs4wTgoWl8J
MvR2iTost5qtPsjmNEQZwD3eR5CtIoXqq7M7P/9jep0PbkkLmLgv7LEievVt6D7EAlfL0YD9hx6o
j0s25wo4cc4CrbGsAIyTn2szFbxItoKLDzI4+57TvG6pPKNtYJfdj4dyF/uOVz1Z9/oBfUnAv06/
OK/xXR6KGuY2dOaDYO48q6YH1282qrtU1z3LqP1aavxS0QSmtxGlfRDDHR01O7vMQeW1qxUn9dp0
2Bs1fShacsgGWXCRb1X7PgjjYt8eqRg04yLbOB/NpyGQg3KHUVf7FrTrB6SWvoMmTLC8Lc/yQSQX
70atluVUg460/3AJI4HWfq6DBjkB8iCiFNS2d9PCuxIIkWhZ5+KIoTEIHTOW39wzAKxyR44OptuX
z9J9Flah9i1GCjl7il8ab9x3PvXNXX+nn7Jd6amfAA0ettfIOf3AQIRziLzqLyINbMa/n8ezV5Gh
1Zq5G8B3hM1gqb04v5ZpyAaNgFi9r6pjUYryT9t6/C6TM9KyQZbUKpDPzgEB/thGyGEih34o9+oN
+FPBVPQpPyY3uihzz+ySC5GB/YUgwGKDHmjH/ugbqAVQUl3GudMjAz6LDkYwAFCY9XkBa0+kZVvn
vpbGaVmuWp2ZKVDs8XuZuOmj8UL2esAoUOj3/Fl9GdBp8Set+1secC2Xe2PZrT7omHb650ANMGWe
SDDC21M/3w+P47X40b9pw5jd0dAbCPhYjPF83Fg2IS9nVEf7Plqk395ZLLtnXpHr0XPuTMBHOIKx
/7eo7ewsgWQI7AQIBJLQR5E0dWTU3LC7L88T2nJiT/lM3P5z/LnXDoqDUtpXNHhNR0bglAP/9DS0
J90UDpayhV34Cj5qTsp5Ao/TpL6lGOWv5a4IAbW6o4+9GCVro3vGst9XzI9kGKPTlMqIc9XD/NY6
2QcdWZzm9g+GP9g1cmlV3P0mU1ZRBqIi4FYT1DBr8gNVNZC8RJ+7qDv2qeQjdRWkXXOnUIDhVO1P
oMrcjLH+43IIuOUm1itm37kKkZJkLvpGnthdTgMaj3vJcgKAkAv6gzZezh82lrvuohRw8dJC8UDI
5IOEeUon/xmzZv/s1bYSge8TCeN8UJHV1pAscH3Z8oVEV81Uu1EfUBWvSLXaXd6/TQ+00hjOA6Gu
IGXLBH+HGy+wQQLUxCekcT1z+Jv36oc95JxOrarFgi4S5nQmXxtdGVNYYC5PvDEozd14nwhRmjYD
zLV2cCkeua1Sq5mxk72fj4guh3D6pj4ygEf7hfFGxxlGUdTry1u6NU39YaGc31GXGgBZA/Y0Psxo
rlT2xicjZB5O+Ebe9OPvp8d3JRkgPU2rClva/NJ/2RMgcSLfghevIndMPBVds+I0wGawstpUvjmp
kpoimhYIJbWCCQzDk4EegfbOoFeBkZM/N1EJgw8X0/HluETJKPZa4F23jeL2TjjXh1hBk6mG9DJA
WLNFcp1a8wsZ1LD0U++UIOSVYn/JtL1Jv1pKeRy6GhBWCTawaIA8YOT3ddO/LknkG0XiS6Mo0y/a
VM61SYm2ZHYDW6f9cl30+U2LZhWBimxfCrYKCHxkODDTxrktsrROncJRU7Q6K1cdKECyA5jFjuKb
d9vC30VxNiBNaMpFk+G0m6z5l0Fsdyp6L5frI2aTBY5rK+WOB5ViAkNItzHdzHmupkhMKR3gjc/6
1oQ5m81TWoniHBewwYYBLEYoLWX3i2V8c2aVuJdPaTuAWMngTknRmsZIZQzlsLJIPIYg6Tim31FJ
Cxn5Z/J96Vz7EXy8eP5jDupgElf0mtt8R653lDs9jWZ217HZ6t63QzkogvI2XsDCuwBTvPGjB4r5
56/G1/aLOPuwqTir1XNurLJHYCaBum0nO59k9SVzJncsjjQSYYttXuHvcvi0CvDLnSyfMOJgD7bf
GzSoNJ+MneAwRVK4+NMA5RV4SHGW0Wh9QveHm9lWqA+7yyojksL5jiWzpNhg16maKGFbVWC21Ha6
VR4ui2GnfhZ9rbaMi3pSOcotOzKAhGLelOrtaAIxxAKmfjeQfVUarp4IJzoF9uaw31eBVhZrGdJf
BqYzQobQjOdo4zqeEeZvMzDIkBK3E7kTtluXlsm5kxJ47gvQC1Q0nr8R0n8pPLTBhfYuPTp/9+TH
W0FhJA0qcLy4TU20fARmP/R9/K58H6+KYxFOd+2v7FEFL4Iw97UZQK+kcfvZAxopmhVoPbod8sit
HI91krQnMKJm9l69AovkXujR/oODfl8jt6NxjZkWVHtR80LTodWiv76vQfCZRPG3WBmu7C7y4ibT
AzsuIjeaUVLMJXRdXtbeM8eigtbQQOpbQRihKA5nilWZpvZYovirVbYnd4s7EsVNS9NV5fvLks5D
MU4UZ49Gi5pXpUPU1JLRLUdzn+Xzk2n0J6rZC2AqpPvaykNnmh6tRHsSSD8L5DnpnEYp9QDCTUUi
4bhrD5V6o7gkUD4NAPyaNb97nQAtFOkeS63ajieQfaZfnGxOv0BAIWvxKDUh9ItNXXaA8ytPltcH
2SNL58aCkObMP3DyOM2iQC7tKzmLQ9lGN77Tu61IbUQSmFqtPJCeGAPmJrGifAj1pgD2lOUKNk2k
mdyFn+ZkmNWxqUM1/TkAunxYVK8CtCV655aDWn1R2i+UEs+Md7N+NMnrbDwNsJpKxGq5uVTEhigQ
oQH7zBW1eCZNGM5rwrrtE1cqqxORRK9MkQz2+2o7E7POYiWq67AtB7BIlH5vCxIwIgmcSnTl2GZN
T2Dncv1Qd+a1pFqCd/l5EZSp3WqnOKXAYHGizrLZhF0QhY2MTtTYZyY2+yaKFz7xRc2G5y6Uk8jp
SF7l3TLGJglZMnQ6sFm2+aY52Ce6VwTXPNugD/cfJ4oL/gbdIGkC4tzQnobPxHKuFoy9umSe/seD
4iO9dkrNRoHtVlb2OJXjQTZpeNm0ziKWj0s5e6mOkurMEanRmd79UvL8m03Ku7KWgB5eH0gyPg2G
cXtZpOik+IdqV051b9VGFVJP2U0HxWUn5YQRTqoT6KHgpEzunnFAVgV8RZyUKs+PBdWPTtTfF4UI
qI0dxAWFMLkLxXYmdZIzXCh2Gl3XfRmamEQoaJhYV3Xz01HnMOkEzbUCIzY5NwGqzn5Cn3yN+cLi
aiD2oW+64PJBiTaP/b7yRDJGT2Ql76AbPXWL5GoC0PWYtYIbcdO3v3sKnvVb7qVCAUJqGwLJtLIA
v67BrRuVFYDFdXd5QedFVU7beR+hxVQZLGh7kbuJCYaR6UeCVJOPCZ/Ry78WryqebZ7sDp874R22
efGv1sk5jSXNNDnLoYrpAV2Dy7ECUI71xOD14BFRFw8HkVa+IRFfUkvOf6i2vkSYVIf/6OwTGE8I
+lor/BnoEDRKESjJkrhlPr04dNhbcXEr63MwxM3oZk7/0CxAuehUD7jpqEQkhADguMFTWiqfMLzr
IdXsAyNnXzWYJ0qIcV2RBvMsZvtFbmdAmS6YpqqL6OflIxSoPU8mrBmLkqCnFcBCAF6MyHONr7gs
QeSeLC4Mnm2ndBbTIJx7Wq7p3hG9pJjCnZ8QepQcDPmBSoo7IaOvQRDWjrjs/Tnof8hf8gPybjvW
MZQYnv6Gvij3nnQQXZebtm0b6JUHENcGJ4AdK1WcqHVYdmrQE3RmaHezKMwXCNG4xgxAdxpIbC11
uGSdN6gHIIi6SvIiOK9Nw3pfisadl2prtZHPkMJCja4FSVEWgjG4D6RQIl4aDPtBxFq1eWygt0er
rIXGan7eYAIyAABEsHvjdJrya73/DsZTt8rvk0QAU/+WcTzTkJUozm3MfQMgbqKx1U3++GP5oYLD
VQd3neRhkZPHHMgfaciGpYH6C70YoHnEwDcPcy7NS0Jp0TbhYofNIHtqLYqmz2uPIBldieD1g8rN
YlpTGocGmFxqTHV76W4CPndZnoAr5LVHeT+ICLwBNnBucx+kcvqSN1llpotKwtasZLc1nV810jNx
raJtnOwNeThGOT3VVp0fOm18SfVoH03mTVXEz13n3Nmd9NLmhYJXa3rd9t1O15JjrQ+JR1o0p2b1
bRFh8m8ob7XF8easv2uIFLsxreE7Y5zi1GG5jdR5Vmw/jY4dYE4zMJQYbYo6KEgSYGws5a2xqMeW
YmCyLm6mObtt6voT4KA1d3Gi9Koz9eeUaF/B6ndlpOrPZSbPlpYdHT0/RJ3xHaXNuyLL7s1cf0a2
FIyDdTTCxpv7Ks0/x3V/iFQLs4yyV+TZT6sbgzpWds5UxB5R6hBj8qWPYV/q0jKpAhVY3F5PslfV
wI5NtnVb14DCJerOiupTqgynqZVunKK/kdHEamYdRoLzr6SIY781m2eCcVS3WQjAhSzrSzFR4yCT
4gpx5y+7zHI3X1LLT5s8jMfaz6seFaC8rzAiWe6mrl280cGUMFWrm1kCVDMm/UVQHxshyAeN4KJE
dKpVWT/KJIzje0dFKjIddyhfu0r8fNlXiQRxcWJigO7LmJcqTDXcw9Yy3UoY2bVM9U6d6dfLsjac
74dFMTNYRW80BtytZA0o+DiRqyaym1s7rRS8ULYiqg9S2FespCSWNjRW1DR4dQEoBYi3XeUR/W3k
kNXvy2srdccwDkRpDaHvYFu9EqyhhzipOrgn+Q6jEXjwIVXl27dWYIT6bvwibg3fdBvAGUVTE3rT
ztkK0lgbI9A9hFGMFmIFKEO5KODeuFZUcyWCO7IRrTUkm2gVJv03CxB1Zjm46Blzy+ph6Zzgsn5s
7+BKGnd0YGWl4CrGgopnlsVtvPRG2Uf+d9NVvBTwGcf/ehyIufuVQO7IolmbAEk7VeFoaSewz13D
9xwuL2rrkN7IpNHNskE+lJVp2WIXq7DXMy+aHg1NdPVvmTAb5gXwk+oYoOP8qHcNcYghx3jqRTLQ
v/XQdgBCXpUAB3i+vBR2sXMXP14rNiBKAZemYjkfBZnTwgYeF4LgCRzS6P8f0Gwwl7M/xOVBTWXX
IYVIJZijuySTfx/lpCkqJSJvbxQtw2gTCzEw546ULDp3Rcn2rdNaL5GLbZY57Vs9c0gIyGAvyj/R
tvMvb+KWRa0lcKeVg427NGuNhFmL4VdMAJXNLhqeWmn2M0OQad1KaiPqUzBlB4hZGWS3H0+MUK3J
Uwz5hoVJfRJHaEaZQdcmA2DGANOiOh7Ahtx5RUtf+zEPL690Uy9XwjnfoWZ6pSYDknpJXoQ00QK5
uClMzNG3sUDS5qmtJHF+o5eIHau1XIVkWtxp/J7IgktFJIDT/FafGprr0MJlal25+blg1OfyZp23
kcIVAUtQAYkdfDnIdD8eVV42oKXX+ibUbtBO+BUMggCtnbwUzRlu5osyXkzLzsxqJY2LL2qSa1o0
20Ct1NMgs15ASA6Whut66H1tOJQ9iFtE+HTsEC6J5HSxGLW+owWyoVXfN95sTaqb63aoLXjU/497
yWkefH5HcxOOitatv4zlNZl+Tuxd3lrKvsukvWq3nk3quzh1MB6tNIcF0Z3gIzYegR8OlFNK1A5h
kqCADvVQ26XxLcs321edvwSlesOgFlRBR+qmZ1mdKaekXZQU84DMaegU8Y3V1V6OsR83j+XbqAR/
YCzKH20fKHi6VYNNA/DPMbtSAJgTIZejlw9tvfg1EnFUefqrbfxXCv8iS1uDSph8wNvIx1saPCJe
5f2btmdXgIgD6j9Y4rtEzhKLIqoAqwIPzV7v04/OQyaT/Ca1HnzRjIFQHmeLQzvY7Vi+ycODZ8cs
X1rc76DVAI+dYniXN3RTS1SMEtqAxge/Ovt9FaV2/SLPJYXlL1pz6OTJwaupuXOofEil6jiXAKe5
LHArewXf9i6Ru1M7One2TKCXLF/AyiDTfr4xjn9SBtney5Us7nbtJalTAeOK4H8H4hAPneffejc5
GMfyKPn/NSEZc9n/CkOr8setJF3uSMTBweG5vLNy1Z3Rj3J58zbv0JUITherLBqApQTtr+TKnZwx
KKbcJ8BPUoVpHfavzvyzaoDPBrg+QHzk/ZUzWLW9xPFfVKs0ptLnsmxAUaDhWgVV2Med66KKjqY9
N6EaKm8tSuW3OsDEi0v91B9P5Ihgsle8+sQi/8pP75Kb9KcdALWqdgEbcFV7w77dNd9EwN3bxvH+
XdzFUbYoL9gsOOsjkCe0jnSPyfPGnahp+4s1+dVsCUK0zcgCWdbfO8HtuixRMvbzjIsYlLmJfbAd
Ed28urnZmoq+Y0y3y/CVHzcbgGVmRVlxlTT5nS7Pii+lo+VSW0ZfDhmKh6aOvslAfQJU721fA7Cw
VJt9ris3CpAtJCW/ThxD9uW0eK0UZOY1HINW/YrSxLxxFuOpl0otvKz2my+N1SdzLnGhOllA2Ypz
yEuk95Nd1u/6+ds4qgDzqd1+Ed7Wm9q/kshppG2WTqdMOdo/dsquOS57AjQTdwra47xvRPOOouVx
aqZN01LNM15sst7unK6/BkRSQPQpMKMy9hA0a25j1c+X93TbN66WyKmaVS9L7QA7JTSv7XABTIsR
xJ8YIyfjpxYNM2xa0koYF4zEZbUYKkEitSfDSS2uqvhTlQLjDxgtxb1gYaKz4660fmlopAw6c/rM
m6S7GaW63RhoQR3mojZ44TZy11nU0nFC7pJdZ9oOObMssA/OV91tDujs1IXhgUhXuBsN5BK1JSlw
y1UXXU2q9UVSLF9Ry/1cqp8apblRdfn75Q3d9EnvZ8cPcYF0eMQ8aRmHHQaMTfqSL4N/WcJWMwZj
EP3tk95ihlUUQmYLIIYj3tksxrJQ6cTU3L9RXQaSSFFUJ1oT51Hkzhq1csJL2KRakFTSjFayRgit
JtDEt2WvllVOxB6VGsv62EfwJ4W6zRfcagd5H1JQtE87EGXHd5DomqN6NOmpR+O8ViV+q59y+9fl
U9veQwO1OSSAHPRuf7xIbACMKymBA5HSwkPSG6CVu8sSmAs6iwvAHvr/EvhaakdNKUMzIAktJ2wb
0620YDBL97KQ/6B871K4CxE8sppBTJhU2aI8QXY5qGyBS+vObeaDH3vSlKOsXdvWZwn99iirWGbz
d/r//gmcOuZOLunDDJcVX4H/bZfvjPvxm/yaHUDlEmaR0B0Ljo6f3ZZL1cxt3W7CrLeeC1l/Upq/
8/jvS+IU0jSJPuoG69WMJXeaUxAl/NRQf7f7n/UiaKJht8clPeGusrnqilFpZKTa29243JvgEZvI
QyO9CDRl257f18TdYmUO6APawMjGnbYr9uSIehrDIUlP88ksBUqxfWW+C+OuMaeVJMXAqHQod1dZ
DbqidMYEBpDjzFcD41b/49K4a0ySFmm0IjhEFJcwroCJ2d5bsLTKL8Psv8d0YU+llWFzrsPIFptq
Oq4UNsUiuTEaI/fxDsVI0JSV2m7eiwalNxVeV4GtqQOo2+EhGh2lNBK1gDaSVnO1ArBAytfLO7jp
q1YSON0YNHaBZHhIx9oz1YsAJTo0qSzBZSmb1z8wukH4hEeCyhsucvs5SSgcRZbpt0ZjIaB5yel9
J31t7OMYJ0LnuGlaK4GcGWtpRi0tMZqwvFJ2sTdc24dol2CMhfxgiUjix6FyI4KvEAnl7BnADpWj
5PD7fQMgTZt4FPBUxPnRxbvL27kdva2Wx50aSWJF6xUUVjsyBWiYcB2tDNDsXSmJFzUHvShdYDSH
MiDo0nivivq9zvnmmCGs5HNGntizQ1OC7U0PAON67NFkY3rKyULt9TTtdR9RK7oM+mc2cyie8NoM
GlbSOaMHqZhpjD2i8qGLfLXq0NpWSY5H5nRf6c3RlOrjZJeLV/bmL8HGswfUmcteieY8QJVY6tiz
4IGlQ/NhjzRGYF/1wRJMxZ7plWioe9sDoCXaBMotsPi4W76UTIqeWKy10aIdcmy+bQtuoW0P8C6B
u8Tj2ahNKYcHQLRCiOXmUzBEwpepSAr3MlW11NDzhdmGP74B6GZATfYZqYy07BkPE93P6n4W4lqI
5PKOwK6cGfMQ8dtIQl5iONX20wJz4qy/R0rQMg20bz8pDpcVZdvhvW8q7wqmeDBnC3pClf2Cdnmz
38WAOMpuUmBh63G6vyxu89IFn/FvLeH8QRrJrdEiPRn21HHtJTlExdOi39rjDZ1H/7Is9r/OTeBd
Fmf7HXDOa8AMxmGh1r9i2v2YAPzsGjGYW+pYFEqLhHGmriZpnRMgbIcVEpOO1Xjq8MUwX9ue7i6v
arPhwlltIWfZZS+ZuqrhQfwPQ0zu58OnJt6zCawqAWu68ZwejQpDpVd/0TIIZ/rvhvKACfogS2OJ
1rdQMr8PuvK45JaXJbFAI99KDBfOjcdKWNAtJWUx7mDqAR3iGbgMT5mn1J5B3Py5fWgAmGxeAYIQ
DXC5axwZgDF4VxsUqzF6ZrggPneAjOu11Lu88wILNTj/Q0mWy2oNUxmmfSuBL1T/kcXCudJNRQIX
m6MC7xoVK+54oUZtr1EUVysDGVFX/gWiWbd9IAHwiQZXmj3jzglNoH+KiDQ2Hfi7YD4NQXPVKPsG
EWpufW0x8FYIn+vbEqCdtqagrZCnkLFtkHmaWl+F+YHss6CM3eWEMzz1gb7rw/mb8/pfMw6x6x/o
zL8lclbZaJWT9hEkKvahimxvyKvnRnugDd59kvJ8WT9Ey+NOrm2AAp3K6LcalQqEG1/6/sdlAduq
8e9qeM7ttJrTtNeQWY7y3FMK55WA+VAm7Z5WjUDXz8ebP+4cjwqTDI2SguqChAbGqO8ZwSMIep+Q
taav5a/xV3WA2eEqjD5JV51wvPsMLYUTzlmaVYJRul7gufsO4TBsWeszTxuKIM3xNbilMhOABnr5
re3HOsjqAS2EhX6XzIw7kH7VpeGbXDcPKC6EhrlgjFOO8WeMRLDjogPhYgWT9koPjg7w1pc/JQ0i
+h4p9NCxJf/yyTPVOXOJ73psM9VbJbpGrVMj2UKv2wRKPRnkGqoFNJDiUAGEELRSCthE0Kr7eFno
VucxrMdBfzMGBSzrDHJJUTLDIQiF6vaA9l+vA5NwrMPtjkAGiVtAAzPeTR85+9MsB5eFsxWdr/hd
Ntv61Yp1aySJkupVWNiVm3atOxeiV9D242S1Pi5ASGkijYWO9TFK0U49kCO6MyysTfWNGEzJsqBj
YPMCYWw+poqmrjM+OUyMyZlWzWgPkmvXAPR/e9fkwp7qzSTKSgpnPPk0TUUBN/E2UcC6Iln9tzr8
SVJ085BWojj91zqt0JSya0JJq3y5B31WXQoc0aaJrURwmt9YytCkBNdhAeLzuJHdzjZ3dm67ZvP5
ssZt5ylXorhQOEukenQMWHOUl4CmdUCVeY/Hzs4h00uUI3s9z/1tLiefslLdO2PyYFHUTbMOg6CC
LxHtK6f8taq3TdHiJjFuRj/K3e4u+RL57d50k8fJdAG2Yt2KWvG248rV8jlr6GYS9dbQI8kXmiFY
yq/gbnflDQkS8ER0cDkMaU2IFsL+65mdr6RyN3RBQEw6liCHVvMHa+7Q7UXcRtqnCglq8uvyvm5u
qyUDQQ7dEXBp3AUNY+/qjnVGFFJ0X8TlqzXWovLvpo2/y+BjZLQHU5pX7D1VAj9J01xnvBqpsHV3
08jhSADX9oZDyh2WjupK3eowcpYpZcVF1E8n4Au1x/gozJRuO8qVNO6QOgDvxH2GVxup+n09Lm5k
fK4GI+g7RMIpWMNtK5D6dp+qaelG6nzVFCKYi009WX0Cd3ZjVhaRzVorwSQGBrvyytRfQdflJYUE
FlTgK15Wle1j/Hd/3/JKq+tnqMwEHF8YASvl6CRnVpAW/XFqRT2byubF/r4sHt+4LBe7nluKKeli
vE6gOShx9r4FJJRqzsB1U9wmHbmyFerLVA8cM32Ql+WeNtXt0kWBUy1Z0Gbdk5NTT6/reyIDb+Ty
Tmy7RfA1s8wuGAh46KDYqjQw+rHSMjrCYgzoKCPQLDFdJfsFhoSvck+IMbltqO8iOf9nA0IFIKlo
KCTG6C1d6iZqLljWtj69i+AMaIxqAvpHrIqQRzMfvIz0mJEo3bJ7NpfucHkPt7XpXRhnP5pE7Tp7
q1NOe3T4e510N3ciHB3hQXEmMuhUiTv65hPmQNLRuvd74h7jYQwlU5QPEEnkAYIUiVblwqyEAfV/
kIiJ1j9pFmQbdXZbvOsiD1ASTZkNzHa1CiW5P8xpo3npWJtuUejs5GxUma2s9xIbjfKXT3DbBQKZ
k3lbC8gPXKgD5D/HqUq00zJagP9vQ0CbIi5j9CGApE2IILepMyuBXODTjwq6CR305Ogh2auYq60P
jGkEmQ+0tMbqvizA8kp88vnyQkVi2e8rx9dbGLUCmTjW6dxETRuq1sGR/wLhQmXA+L83k7Nvauhj
OmUs8K4/pRNeNJhCvryMTQ+yksCZN7SgqIAKjt2b0kNbAuBuNgTz9/9BJRg3JyOIBhr+x61qimwc
9QlX/Yi5p+ZtnLubPoHb0qt2abj0gta17QANnb+/5XEZ9qRT9L7X2ZqQ0u/MV6C5IKVPd0tg2/c6
kNx9cMqFjp+Kelg3L6mVYPXjQtUaLXMdykRoH2QDXuNeC6VQ3Ys6c9mpnxn3SgxnYnFayGkTQUxT
nhwguOUgFY2th1rUwLSt4u/7yFlWklr90ho4N2TvXKk/yOBOFbZWCLWDN6SqG4wsRQKFTftjmB5E
nh69HXzNy4YDxr1FjVLnRMksabLaPs6oCkdKY3gMdKhY8l0066NbGZE3JlUYm9qplAzJI2r8pKA4
Oxrj51KzYrev9Ww399PTkBWGa6PA6lUahjZrAxjWVE1d2XFeWefyNBD42sbyQMN3r9YAZeqSYI6j
MJ/nn5dNV6QGnOnS1pzqSUakp9cqpgksr7Sumu6uS0U5rre58DOFc2TLhqNwwDbJXcukLTF3VeA9
gDzO3pKyHyPrbEhpddsY6gmErzuFRJ07x72HwOhbVHQHAOYYe2cAmHfd+8OcToHeSnd5p5ie1Xev
pKu/KgrwCNGhLHXZnZTHPxVpeNWbuQA3r/wJHUuFW6ftKZv71OtqPfXwqhR5ik2DXS2MiwQKNYmj
VoEqODl4YgECKjnZyQYeZz5/lhzlJS0A0D4UnkN7j2IUIyYxWHJhcSNovanleLp0NUqor9MpBAL6
7vIBb9rf+9fxiDNlkzkpyHzjULKrJnDK+RARDYynlajtbfMSWAniHKY0gCDWTGHoDtAHCgVMqsaX
y0t5S4pfUCEeXkZXkiQaZ6UKrUnyc8UMKIA90FfwZVgqxCG65lqtfFVI5knXvl2Wvb06kK7qoGFR
zti66rqOjGpGkNwuv4AKZNuJIPWy7cLQBfFbAudRBmTgppG1BbOuQVBNu0NYhCB59jRPB51tG4qC
HtGSONNfItrbjQqBlH6NQL08FUJgd3ZXnR/Y+5o4m5e0aUFIgF2b8HC281MKrPOx9ZywDLr8kfh/
14qz2kTOFqk6jj2wOlk1iwasFSeP3QLAHqY7XKE18kY0liQ6NX6CB9TSGlrqECawiydJjuzisZ4A
6uuVOZqNlDS4rIfb5vzvjvLoG5FMlRnAmuhgiZTQma/T3HJLK/YvS9m8FcB0gKk8B1M0/GglKJ5V
OjRQjSouKj9O0hcd5HR2Nz2QfpAE0eO2/3wXxvR0FQSXeg8v2CNRK80PSXnbRKk/93iJTqC7NOT9
WDr7uLcFQjfHsZ3VEtlGr6TKnSzVVg+v3Rtj6smE3CRAFlMU5bAMKFxX+ZC6TpTdLYZ1subyAOLD
QJrrYKaT5SbNKAIe2TaV913gzL+I+9GyWCdEeqizJ2vXhPqhD5rsSfbRQLIbRO5mM6e1Wj9n/W1b
dSRG9IH4NjoCCAIZwPEHKzXoV/HRAOPCZY16a3o+dwXv6+NcQYnufAMIv/A2/6KQadd/lihnn86J
0mRM+miKA25rFFk/Hm0t/x9p17UkN45sv4gRJEH7Sleuq9o7vTB6ZiR67/n196C0q2KjuQVdTb92
RCUBpEMi8xzFD9FmgZwmTTzMBUSW3ta3cjb+g4T3KTNHzl6u2CTk6aaGvmH0mbJTZyZeCrW+AFyi
WLd4OekdE4Sf5shD7lrx15/EMDvYdlledRS+hRSDNftoQdA4k8Brh/RJBLNzYixHglgAguwnqB9e
Mw4U1K/eD1tuOWNFAReyzC8DZoYQZaOJcgZ4lQBLV50n537C0vFwn64fEOAEPiuEGCpynQJFcJMi
5Z6kwBKGBzXnJFqrxyNJIKIDtwd6shiHksR5NExFWG78LHkxTHEz9BmvPMiTwTiJWkqD0c+ATqTq
RyJIFhn+IIsj4mIVjFvozVmoqqAGbFrwVxTdaPnbdT9AlfSLbS5+n1FiXYn8OuxwC5jb7ZjmIEA4
KUJm1flblCJMq5wuNt6GMQodzvEMvrKo3ACYFQ8Eka0UnAWtZQDLHWPb+oE1MPhiBOunZbk0Po/M
TP8oFsVjGYB151zfwLUy4Cd5jDJ3A4kaPwGwHX2MQMWW0uQk4Adzwy1tXEMxhFuS4OyiTmPXIlaG
AsAO5hhKIc+7UJTRAB/xVrXqsy96wbYCV9VYpVUFETQ85JELNObZm535iSJvoR9QeZht0Wl1YLP9
wUPxpw2lq1+sThuQCMh0Q5P2wczu0+AYGnfXD423gYxvaLNq1uXBB7iXmFixnmxDIecVyHgyGN9A
qlwHKgB8d7oDiCD6JzFtmtjlhEk/CQjL40Y8KDwCh1XHujg1xlu0hlFAL+CPzDmwTDG1anB9qv6P
67u3rhvAAEKDgiZp7EDtPJt9HosjohIGuvFkGmujVaWotvRbtf/ruqz1XbzIYpShBEZjG1CEwKZN
LWVWcVv/fl3CWmUR+mbIugoSUfwxBhyAKScu1I6CEAIk5SN/mz0Jj1CnbDPd0ZZhICiIluDwhsTW
g/tCLmPFUqRrAJmj2/gJsfd3gvu6l78skSkuSjXwN0p5KDdhZ9hB9iHOmwGUt813kGVYETH+KPRe
xDGHVgFcfM4lrKzXHzrlIWgerx/Zuppffp8xXzLjui8NUApDOxH1QEw34gWq/+HWLzIY883NeEz7
GmsYbNwvtPPguIwbQAiOO3h13y6df7coxnY1WUeaXEw4IyE7BHOPJyXcOcqEE4F5e8cEfPTghGkd
Ye/K4ik0HuKgtjpeO/Daw+4nk2LCfF2NuanEE4Y6wcIYpcV3dRKPGNfycH99aMLCBkgIIFiTUxyY
TjeC7hJNAkJAeXTS4UemFrZY+fdGd24ELf8RQ+nfbfa5srWIMVkuxGQ0YRCBiRkQ/7nLok3FbVZe
TakvFn72AAspE6Dgg9E469D/F+mZp6/ntGgpKxAreUwha/EaOaHiPqE1Ca+R/PdPagBfM8dfBnL+
oIVA8K40vRKq5aYT9xIx35XM/5EInR2GwcN1y+B56HPtYCGqmOQi71WcVrxTvRogmVs8jowqSKzQ
koegGtUYZcw8A8Gcl95xzOVM5bUQXQqTmFQ9PcLpG0qCThCljt5y5x+oA762mYy3GZQ5G4qxpaf3
Z3jxq+uSJV0C2QUYdtnx2iALcjRbIzsZhb08vBvqj45HOrOeiV9ksJl4NjYZIRiCOk/9tZjg3RiO
39sECIX1Jiu2vLNSVjpnibgQyERyWUiavqwRyYk8Hgciuaqf/t0oktubkg1E1++JbjwC0fajLaPn
xiSPfh7FFsbrbZKTkx5Xt20d31b64JhZ5oqk/PDRZuqHsWcM4MTSMbobVsFWmtOnNG5+tKO4AwXf
TinzTZ3FH1Eg2xNp3+qa3A2x/30aMOdVT7OTKJoTo1ElIO2u78n2unlwjpK9DbSdnJpam9abRquA
Cd3ZRH8d64HjMVdTCBDDoBXW0NHFyYSnPq1KcdRwUQyCxJH60YpV0A1Gst0Jt5qg2WrJsfr1ZV0E
MoGqGKagID1uIFOCl6dQ3Qbi8BRJOmf31h3nYmFMrJrrFu9TJeQoidW5sq2bGBcLveFOsyZHKA/8
Qj9P5FmPF05lFJUgn3rccBqw6v7qHKFIg7V49tXcXHPVv1wWyc6nGYkSAZ8f5q5sBkznuBVMEUtO
wcNJ7HET7nVhc10r19PbhUgmvSVSA2gwA2i6Spz0NjhMHgtVIFaAlmM7Eese1dz2oATCaIVzMVrC
CByBMH27/hUcrVWYxLdVZSCfAAt2IxeK3YT9kxiOyHhN5duoaw99jMlxUGJxynZrc5fwQ79UV2Hy
30SPjBFkTihAAtqZzlyqBxOo+hjTefYxTDd4hhUftMJS3nALfA2cyeQYKxXwJZzIhmoA84Iiv1Hb
WihYVSZyqwxasTEEhCvVsMSGd7zrGnURwUSsDvi6WZwhXaUvO5KDJ0Zgk6ALU9gM/yROt+XORawN
ZWBXLxIZD9RkXWzEOYDOfxYoUwczUB9CfR5TpNsagLl3AwOK3RiwpPZ1RfofNnuRzrijPChFsZY0
pDvZmDtdPeNirU+bwvTfZs1/yQpw6A7opsvSE1G61iqNNLOBvWnialz+281nfZbUyULYISuhNSfF
tGkzzKA4dKJXdqYK5WFeUYa3fjZjBlFKrfY5YislHSyBd+aia5m+iABS4rfuQ+sOhMgi6IaIShS2
BEWKQg4iej/+CeX23+K3ccg3f1b8XshiLFbLBzyMjsgwG3c4gyn7u/n0e7Bxq3nzQhRjm7qAB3MM
MeLqEWLiXXudRJB+hbbJJQxd9X0LQYyFkkkezEAUwfZRnKJ4D0R23CjtXAU7AOah455jIbx1MeYp
d2aWAuEPOpnJbq39KAMwUgnf0pZXXVhXxcXCGFMcx9oMwZ/7L8Ln6kVuIZGxtziQDGMqIfGn6/lJ
2fN7j2WrrpsYBiBvDLg7dgKyn9ViDA3EjliR7Nx/Ldqn655sNa+6CGANuTLJlJRtCAY2YkZWmOYv
cyV1jqkQjkJwVsLefltZihqBoBhZaQHYwipiCWL5fH0x56/9EukWq2GyjFwgRjOoOBmlDu9Hot3M
ZeN14uSE8eAIk7AZwRgYtki0AFptcYSvq8Wvszor6iLMmnERmWaGFOfyhjqfqp1/SLkeireZ9P8L
Ua1cD0rfYJ1R0Lqxdpi0xPmXq2Edk68r4hifzYpCZ178LZ9BjLcaxjVpaTQkVYhQrtRg9UpB15kK
nPr7uju6nA3jjtBPJcoD0EY3RTBaanNfavm+jEcLZckdZ+Oojl3TQcYfRWIK4HX5vHGA8wus3DF2
0z/olvBS93denFbVTlF1ijUB6hx2MlEUlFksCzj2i9r9LoHYehBeyGJOyhfwcm+EMOKfgfEnrdzv
BcbVeLUQxZxY0Id156tYVizBhIMd6T5GTD6ADMOupleJe6Nd1RDFlNBSc25OYPQ9V8Iu82ccG4ri
N7EpofkRvY5VIB2Aj8OFulk9NFDJ6EAIwgQWO9efRegQiDtIu4SQ4Q5Y0Md08wf8fOjnvIhifKJf
RZI/m6jMzfpOCfe5+lYP99d1fjWILETQ28HCHQliNCvlgCRGGNHS2wiOMf+To/RwXcp6pFcB+Kmr
Mg5JZixLQjvXUBhQCToG8LPJfA6f6KOMsY2Ad1BKj38iUQPQA1FM9BOz8z5TEE/JSLkNaf9YqR+r
M01Zh+ZyTB1QkRWP153mDl+8x0IiY2FSKMaGT+sPlI2VMq7T+hi/v3zdkhdyGPPSw1zUO5NSh51T
3P+PJa9qx0IUc2xdkUtaUFA0F9VwU8X0/EHeSu3IcbyrBrwQw2RlMhCQKzmGb2rr0QPfdELZScp3
EMn/UaC/SGKHHWTQrgU5KCH/cxW5kGv+6VVkIYs6koVpld0caLGW//ecfobh3/O4nA00GUehq2Fe
tVT1wFnvBCSwZAGNmcQNCA++fb0WvFgV4zDQ8qxPgoECdyY8RqDGw5S25xcvjXwwom+pfxPWhjeF
mZ3Lbzlv5OHLMiVNXzJoMxbWmGU8x4M8eb7f2OkITLgJjeejZ8wvHO/xxckzkhgba0IQk4S5LnvU
xnC728wHeUf2FBtWfefIor/1yW9QWUTFYKKoEAPE1Z/1xKzwNC+NHTizIStDzRLTpwBVL6a33haB
dDdtx9iNSrci21KzeSToX2tcjHjGxgHhrJh9B0r5+IYiRdHBmBizuLGDFhtXeKbFUxmsKYGnvJq7
mbP4Lw6GEc5Y/kjmyU/yZvLShjxk1V3boV2y0l85W0x/5ssWI8qpGmWgwx5/3mKlzTBjGoPonWLx
zA6ufYKlZta8y76VjU0nw2dXegb60KOuuwWAqjl+Z3WZC/mM4gpTqohhN02ebn4bk6Po73SM/15f
JG+NjBqhUKgX2jBM3jgND5I+o8enG77Ls/gwN60Hi30Ff+zfZf//blWhR7hYG6M/Veurg95jbaEG
TLoWLWfha5vyBl1XdxBuRzaMM5Ef40zjYeoGGUmeZ4yTaA2SsG2j7ClpFN7k+1fcJrqehSTGl0am
9B/Tbx3RRq3ZjkYrfwwrt3oOBSepLMUJbcmSGtt0f14N6ufg0bcHgGCKlStg2uvZEA7dq8FLoqjk
L1q8+DLG9VZy44M6A+5vwjTRTvdo0z+61M3j7BYeH/bvKwQ8sxPMVbWDm2+IqkJrQ2uC4TTbOLKM
jezO2/y1dbOn+NFwADVqupT2HQ8Q8I4gvb+u1l/7yZmvYGy3weUp9PNq9Nq3zvVrS8Nbse/0Njh1
grvZrQFDzhvgOD8GX9tpxl5HdSBZ0J/d/+hITuqM5b4sHfRTtqD0mJzWbjtHGO55gle1HByVwJAC
K5fMwhVJmg+Sg6kAuOqoOGIA6gBF8KRw5mnSashZyGF0vO6FYjRDaYI/LENnmrezaWn73PN30CdF
AsijNYTwiep54Jo7TMITzyiyniZCredk8lo0alHodQGTJAXel6zGGxzJFbdJa3WgEuY9LK/6yMW6
GY2WiEwJ4zXgx47RFjghml0Y9WBVCp6PsjL10G1+k/jBj94feA7s6xUIeoxmbF2mTBmUVYGJQcEA
YvVQp2He34BmfdIw2B4B+QH6BFKjb5ja5+a7X8ozn2WyMB4kz4lfl9R2KnAzS+9+wOm//JoOMhIY
v1ylRtnFETRJvNdwtSNb9Mza8t8TQBUifovumgdc7CGLXdeOSKASuh4fQNtOtJ23pi2D0dQW9iLm
yHnq8vWlilkdo6iINXMgt3HnqY/j+XkqDi3i0F6VHn7AsKZdcyM75bHbVpyq1/9QF0VC0gKYF6C9
fFaXua7kqDQNmKhSOuoYb8O6vpvxHJbq8Qaoybt2IncALbBJQeCLxPyfUASyXl1y33/XrNUUL1/C
BHgDzY2ozmLTm9Cub7p97wTbZoNtuDddaZNkdvpi7lW75Frrmjc0ZfQp0PqYJsuM50/0RAmyBFfC
ONEAEdCkglX51SFTuf1d1J+z/n4pifH3UybrEap/sxdGVvHS7tpHcggGN8GYYBVZikfcIbHFg/6u
cbC0VrPvpWTmmFtBbfC+HM0enb7XLXmDb7ibncaKveiYPQv24AWZXZ4Spz7mR574NX9oEklDW64k
yV/o4+KkmqTUD2ePQhlSvunBw8vrRt9xYviXfh5qRws5TLyRUJCOWh+rzGCx3eiqlGlX8yQxc4Sg
BE9yak3V5Pqa9MaRvKq8BKzaeMbHABFb2S+EeFJS1Ou8+dY/qm/hAPC39hUAsVZ+AqGhN/9o7exW
f+fh2q/q7kIuE2n0oBf9uYNfHNN6n5dIIdG7oBWcHtBV/65IwIbEYAzY1xkL0ecQRPKCMoGrGDi/
RLR6wpGwmgqhMk3OlFXaF9IltUgJpTzuvNED03L3kWOgTQDFYPLU74X7bjduUGLbXD+19WVdZDKb
10/N3CRB2Xlpbx5INFlNkLv/TgSzc+hoGSVthFOrE90by8LW4x/XJaz6lMXGMT5FlBJDlAOczYwn
ukKonFRsbLHBDObEg3ni7RfjRAY9IMYgIlZkfWoF470WcLOXVU+hGAZy0jMeCWPBBmrRY57gLjDY
rdPelE/Tx7zLcQWR8p22K13aryAlLjAoEk/YCbxGHBpovzjohXgmECttBPr4BI5Kf+wdynzR/mXa
0v335rv/HuHyMdzU9yZygAhMOoBd2wn/jJxMZ32PLxvA6ORUS6rQ4c3fk4XmfhzVu6wdeDGfRtJr
q2SUsix7X1MLH1fpHYprcMiC3bwX/bYVLeI7ptu69UnbKo0tAKzspDWcYER//pp4RmMHhKGy9knr
5fqO+O+Ff0zH++tGwRPBaGoYDL4g01zCDO58DYzxp4bwgs1qkrjQFSZfmfKs9qUB1jCBNaK+owUt
3C5uml29SY/cFJEnjRrOosprAD0RnGjQi/rNP9YwCcGVd/kPOokfeVxY5VUN0TQRhGwKOF/Z9j9z
9BsgKkJDake/HbbmlkLa0tF41cXThhs863axM7aoOW85B7eq/wvJrAOI1ULqSNV5USs9SMlc2dUg
FRbInYnVl+nfnTA+CbJ0g/GU0s1r0XR7uRMtUFScSrEGH5sotYc5V/8mejdg/J0odjeR3kaSh5F0
U7HlLCHOKGaujAbmUGteqr740MR854vKaEXo27Ia0XeVCstto++lKdp1334ffOODmL3VNfIEBkzU
H4rJ34hTX1tzpdcWnMZHqONoRt2JQ5BTyPqtgL4ML0x63yZEeQuGeK/31aMUVjfgK/0YJrlz27EJ
3etb+LX7nWZBiy1knFg0a4jjPrJMCtSaO0CNPkVodHfn/XCTefU+QYUleOHxTa6a3EIq47iCJE4m
3YTJAa8KDOyiHU4ztpOHrrSeKCzk0O9YGIKedLnUy3DRqmTNSGaLffasbrNNBU5SgO5s0WmM2SuH
s6drhfrlnjI+S8QwmD8SSFU2gFI7FqA/Hjxz3x/59TDu+THOa26FsiVxPKNSrm3mDN5leCFOsUns
BnDOloGRiW26j7jgojyjZxyaVGEEJxdwgrlS4pJbaHepb9xFpu+ETb2J4vTRFAZOxOWZO+PWGvAe
g0wR1QrcuMEStgXvpnX96Nb1EkACFPhF/YIQ34L6VJaNovOS4G0AQ9KUgqWT1zb8P7Tyl5QvTVLh
GNO+h9lrccOiHbx41xisZJ9g9nVAhWvcZCEKtteXtr55F6FMUUQXMcfbtxBazIOrTYcU2d91CatV
UVrIAl4fuiq/gNC3ejUF6AIcPRFDGbQ2oW4pEYx5X1qygzyIq4Sra1oIZJRw1AZNiSKTFp+zwRby
7Cafqx/XV7WqEgsZjNLNndg2RY59w8BVbWEsyYkagPYqJe929vUNnbriiyQWg74HnfqkhriQjl76
RDtgxV34gHZ2AILwRoJWrXchilGGJO+I0VJlACNvYkVz6Bpa8YCwt5Xj8kYK9dKa23HgWNd66Woh
lonXaRrEea4kMxJ2IbXDu6Gxsocc8xCmrR7jF1wUZLwt9s/tN75XllfT9YVwJtIZ4pANQYZIVwTD
hkzxbCmtiGdMpfcGbU5kC7SihTeLaA8aJNGau2R0A60GNURuh12xVzNlF0yFrcbSPgw72Z00jMCp
2qkp1RvNaLd1EsZO0YoGx67OSLVfcuDFl1MzWEQx0pez3OQSrru1qlkNIcdgnuyhVDY9GVGhloHQ
qYXRBsBngltpwi6rq9sxaDIr6JvXuQFtytiKj7NYACQpG++URjzGMnrowaX7mKfyy3WLWa+/Lr6X
ibrCDEThiF4ZpvRH22NIQd5Vzauq/dWG7xm6JWO/cXO99Tp/12icZJ6a47W9YmKv3wNIVC+hYrTF
Jr+NNpMnufKBVw3grpGJu+De1NSqgrGqVu+Ud9MxcHurB0y0+CRvedLWfZBGJBXVIhSmmA2NQyXR
MnWCAjSGjTTJM8zCBvYd59zoN3/du4sYZu/EMookMcGaGle0o4cc15TYUd5LV7vNP0SHvmqFuK7w
ysr0Z6+JZbZympNkSiYYZqaf5lbf1YW+kQFyEUrh39dXuB4vLgtk4kWT6UJZhc3oaaHsYzaq7C2h
nLidu9SNXVsQEzIAmzvUaiJ25/ppLziVje5gYJni6QrkGiF/jvQrncQ5dPxaGPumAqDBcKypP6cV
2zG8yQEHERwpwVXyLh1JZfUN2iUirznwBsvX3wRQDf+PbrKth5XZdLUcIgHVjuWu9OaD71SOfg8c
IZs+fhTuvzpC9rVl8ssiMWmQ7FuMzYPswcek4HURq2/MAMv6tSQmUoBjMZK0PqNhSrRVT/i79Irv
Wmypp+kWEtUNRuns6ZDv6RN7LljdNt/wIvS6H7t8A+vzB3CwzBK+QdxHW2lbb9UNciiuZ/kfOdtF
DuNamqaQql6n6U1o03I7uBAy0Fq0286TbDygPA+v5tP1/eWqDONnpm72e+F8hl795IMmHI/3yabB
U7YruanrP/Aed8+vMl8t0tRVgISpQDxiTlRIA1QH6I2M+N1z7vcfeSyd0rL08jh6ikl2HyTzY6lO
T6oavmIYa6/68WskpBKAW0sX/MFOFU+eaiZ7ggwgUgpX6o2HsIre+5Dc+6XiqSqID8Mi5/jkFY+F
5jIFDRYGvh3cbnA1i9CvpUXXGDodg/JjKxbRITS9XT+NldjySQLjfWV/CqIEWONeGyeHWtmaRbwT
eZgNKy7+kxDG8fb+ZEZK38LFNy0es/UDmdODalZeRQxOwXDdcC5HzRhOEOrpmAS4hCSjftJN0BfA
jszbhEi+DcYdt0gqcT8O2kYm5ub6Vq5n1RfRjC1FpZY2IIrHKsVd2/cOieVNUzVOUJhWicHUTOH1
MK8eHrjH8Rhr6AqIbz6rh6LIqTH6HdQjxPtzfJcmj3FQ8DBvV+KZIcs6gFBF0Ldq7NRQY1RG2uTw
uROwGOAQmw3cw9tQoAsPL+qe717fxjWftJTH3o+1oU9lo4p65HDFaRit4D5/1E+VQ4E2/UP/DX2x
jc2Rub6Tv9bIzhOlxagSuYUZNG52yt/H3Iod066c1qVusHjE+wi/d2Al4fq0UOY+pE6GWM252aG1
Roz2Rte8JDoaTsoMsKlRRgo7nXseAOeqR7kcJusKlaLNy6LD5ur+bmrfs8nnhE/u8TFKWc0R9cLn
ZAQ3j/apQX0DjwZOg4GwB3DCIo3kRcu1dPzTTjKmN3aybKYxVkUHhus7aRsczaMEYh3cnh95aOrc
FTJeeSwKaZLmYPbko7YpFZtSd1DgWQHEDJboSMfI4xYVOUbI9l6Uo9yiIR0ygSQw2NrePIReb0Ud
rhwyjJAnb1U1MeihGyIKYSZLKNgZfYMXSKim2R8qAryKvHJTs8Q4fe10scrTmdUAsRDHBAggpkVl
UCQ9Hv2jBwUwd+EtigPoaDyYLgqZjjCigISqGLcLgCeYydUHORwxbQJlNY5xbyn5JjIhvThqDiYl
TMvcDJmHYfp2k9rcgs/qkV4WzRZ81DKakHvhrjrt6SNNf4huBudDRtNQaqvOdQe36t+IIgKyUjRM
tKt+jhRRA5ahZMRotVgV9qg8110HuGTe1YcnhTEMvwfKI9rYek8WkRmr+6I5GgFPNVc92GIpTMZS
aaWa6wWOrPW7u36M91P0cX2z1jpgDIRVhY7pgJOEdZLlHKOAjxlCbwJh1+wMD/I3J98JYNOwKruw
wZSuoikwsKM39fmPeow+SWcc6NxWhhZ1GWrDfeREenzf6JIT1wrvaXd9Iy+rZHSiK2YzLYOG3nN6
p3/q7sFDaQe7GS5FtaXvw5bbLbzuVS4SWf1A/UwRYqSzrQNNxBADOSSJ5e9MG2/YTngi6O2MnO4v
ideIvnbn+LSnjNIUiVBMvYFMid7pZHjsrgJWeGvpG+JikuG2215XofWItFAhxqPpja+0lYDNjXf5
U7cBy57d79W9b1H75r2nrRUAPi2PcWOJ1ufqlFPzvm9vMCXa7qJDgpZktKw6BBSep3A7gU0Ho3Qu
Z53rJv/rSM+mtLyhFJjUSIWBFsJEO7/TABZBthSMcj7RTnTwtSQWtyGeJ5SpX3dSMhJ/hp+ZfBc4
JVZb/02kkheUVu1jcflibo2VroTZBNYBT5MVC8QOXjMNFsn920HogBUZa/uhiN5zSVVAEzo7utjO
VmpOm17RTsIoca6Cq5Fq8TWMVwhyvfPnEBqcl/cyOC9UrbClunYSg4c9vbq7C0n0/4sjVUDkNw4q
9QtVmTldSx7R7jXZbdnzGrlW/YFKm8RwPdRNlqNNMPJYSDuU/swt9bP+i5y6raPtf5ZTk2qHosCm
pP07f1BShciLZBqbF2ssfLPTU4N6oly0Uq2zwu6m6mSeCq1v5UUMo0LZmBppOuPQ0mpHZzdmJ0zt
1Cns3gr87W+vbl1zL2IZXcE4etKFMqpHaQgszhHs5Tx+3nWHuthARkm0CZbR1NS/kYcJPjU6pGgz
qdKHnz3IfGAr3pqY2JGPpJlNHy6O+IIdF5JtSryGkrU60SetYKJE689aYCT1z6p+8pBoTnXqPpIT
7jHBbIkfqePvFFQ31XRffqg6wmT9Pb8fcgStAzc95C2YiSBpLMxlp57LkL2Th5hxobcMePTh0Dko
x+/Frc8F/1nNSRfHygQSzH13uAZjB8itOFn1LtlTROYMAxm/1T2/7tR+KSrLqKGBXTE3c9hHloID
JWysPnoYe9Udp4xzw1/dTeBVoWsdM/mywSxsGHS9aNNi9hK1sNLhJjE4ZZJVU78IYMd4SZsZZZ/2
WIry5qvxrtOAoDAkHifeUo/BlDINeSGGCX1zb9YUZeU/N92d6TU2rZ4q1uhW73yr462K8ZNNFRrg
v4C4WQ2+q7HpAc/dzZP+O2dZq3q3WBbjKLWu04MwNmjNJ3+i003ho7Ibbcnu7upnbtKyLg3MVLqu
E7BGMHZOOiPXp2yicUfZJ4d5K500S7Jrq9/wixOrOo7Zmv8KY+1Y9E1cb6F5czXuDfI6yRouEugC
48KmrYZTHc2waCNAkZvlphgas821QsOlfRKfallwQE3m6KYS7gzD94Ze2Wd9BP9ZPSVFejuHwibQ
jYdeDGNbM8EznVRKaheN8DhN0cP1A141v8WnMZuAO42kZKLWeIUqWq3yjfR/JEDFJBNAS/B6w9hF
mgRoTaSV8jy9GeIWnU8hx4Os9e1QRNpfIqhWLXKGvjPqeY6RreiS1bwIskMLBSaaHCvFzp7qF3AE
0sE/jljqmL4Y/EIqaxnapMpRj0CrGo1X5qpjDoNViDlmp2K7UjBxiMEtkYf7Ka8f2GWx9P+LxQrz
1EYkH+mFiY4nN7Yx2PVr6KRodBZe6SS2GFvaDeVkbO1awfNiGdjmu0mskUdUvtY3go3HlLSkYVIa
QyGfvwWMzF1gyDBXBWl3Z5c3rY+Ry+bo32Hmc69UjmYRG89joYVQzD+BVR94Ec8GKRC91G3Q4gSa
/sFXTpGKl56co76rTmIhg1HfMNTU2aihW6Gc1gd0TxzNoH9S8uiujkn8J6FqIYxR5FKOhy6fYCuz
Ktim8S0D8mAKm7lu8mt9K8tjI4zmjmNr9G0PMSABlvfZKdoqH2Q7vgruz4lV2TEO4RbcDz8or+dv
NEdSAV9N55feEEaHK6L4MQBYaYd+gyEEOk101G11EwNHi+IK8i4V65f+xcZSTVoYjR5rID7scBmm
ZWjtZTgmG9oT0p+aW0CRc/aXusxrq6MqtRCWz12cqgniSihpoFasHyL9UJBHochuoq7yhB/Xj3O9
6r1YHBM05R5gZKqJBIeCgIeYeC4x3/gYYe7Gt9Cmdivc8TvGeKbHhI1sBvWwTl0uRaMq0ZBSbHIJ
/bQaGiVFZ3xOj+pg8TzuWqvYJ8Vl/E2UteY8NDjGwqVlqsSNwPDyPlrkFTCrqZd9T7Do0Y0PIHkE
HOlBRRtCZlUHwbu+5evx/Jf+slC+WYYXjaFN8VZDB4LDt0HDjEWnbg11lyvc4hzHWtg+/lDotKgF
gR+wqG1K4RfEdrI3nBY9EBvRiVJb5IJq83RKYTyRIaEtNRGx0xSDSb2Jb3W0jBpPPSpHhueL1rSV
eTXq9cB22VTGK6Wm3pAhh9kA9MtC54qdaJyyBkdp2VfZRGzrMPThdhL/ZPaR1XV7LXi/rhq8VTCe
ps8o0mcBwxjxwFypp1QXnesSeM5MYfyLJOUR/nAVpMqAEbu98ID7sCPcY7p4wy060V/74s3ACSdh
DF1Gtsx6l8YEho8C7cNFwxoKZR+bj5oWeDLhPZqvpxMLUYxTEYmOupkfnBW9dfyN9JS+pTvRVVxa
mUEJ/GdlBtQGvxEiVm3aUFWVAEJH+QL7IiqCmCSa39HxyGdTr7dDCWyS2jiWk+EWhRYBq6R5iMN6
VwWoDxnic64LJ7UhtaXPQuJMTbKbcm3TTck/nANf1anFpzEHLkRBSfKCzhIAUmOy8Ulo6Ao90Hf5
rvg2u6C7wjQIR+jKGC4G+AzTMFVTJDJhhEoEXTatgMPo9vlOvaFXMbLHCyp/LGM1kV5IYjRMS3W/
77W4x+NDiwXqzkhhHrQ73a52gmJhWuInjEbkJHcAmeCScK+6hYV8Ru3mXhuiVsVzn5FF2yHwxDnZ
5BMntVs9Qwxvy+gVouPxTB6pp0JkFMDf9VRc5VJlL2Q8MJrVZSwkMC57IBUFWEAdzh+Aq5NNNorS
oCbjckjyVsL46Ulvw3Y2kG5QBiMZpjn+pZ5qd3RrK3NCt/qr4qkiTyL9/yKhSpsqyCQDB0R77qL0
UACeT/omerW0y13BUZ1msiTujNKqASz2k/HkqtlUreTjLUO1KFoFmmsOZNPtWv643JqHXQhiLC0T
ElD0RrhFSWhm0X3iinHsam3DSUvXY/pCDmNnXV5VmRnjukSRVCiLSqTBqVLw9v44WIbbvfLaP9ZV
UjVQPyK0usfka92god8W5WGvDQ/x9PeUPJS85uj1+7D5SwbLNyKD8loGIWPvKfcmRq3yO9PLDQud
/9+MjeRI2+g4vhJ03H8z7Wwn7H3fSSSrNX8jaVpX08uXMCZedvLUB3mJx6/0sSMHRY94J0h/4Uss
XqyVMfFx7sNsoGVwDPA7wyn3kg3Z5KcAiwk5/mqt2daQF7IYMw8mzZ/Tgd7tN8Qrveo4hwjJ4HLG
LCLSXQOAb5jjjqwJgBclJQSU3fzIy/hXkw/TlGnvnmRgdOmz5Tf+AEYFCf2JRBsdjGk6A9AfhLH2
VJJ5nIC3fnwXWUwYiAIpiNManWaU+wvvQbYR7EIvskVjRx+HKZtS3O+uC+XJZAykrlrTKOlLZpz2
N/NYHtRaergu4twh91Vpfq2Lvawgn2rCfEBGSgM5uZkPP2uqtBmKd1wy57zYq0rSC6WMpxHQmA3a
a5YXW6GuXpSxR492nAluIfVoYk7T76SJdmFS5Y5UYcZJCPUtavRbwAS/SVP7Uejzy/+RdmXLcePK
8osYQRJcX7n2IlmyLcmyXxgey8N9A3d+/U3IZ2wKzdvweB5OxInQhKtBFAqFqqzMWoe+4FIlblnM
H6VUvoml9kGLs2fDziSnR98zULPyvh1Fgyq7eeAvl+NfPkCxd3NPccZyCuCRROzcIXFSAPwHjYeI
fILCmSvYIYEX8HolqkQiOyE4amNghbOn3zD+2dRd3fQFoEO3ckWS8CKD7O+bCzXSxxpKvHhq9QT9
nCmf/ponS/DY2n+mbD4kd3+myUQozXGekhsr/OV3IGU7iGv5QmvcJbooczv20TSiCDJ7EICtAkjb
MtalGyso3ouy4/2L7deZ4uLSWpIIBF242Ob8s0meoyzIM1EnV2SDi0dKObYklrFJdmo5A5DtRYKJ
LQFThcgIF4Csyo4Vib0llzKM5ls7urcMwU2yd6CgaYDBUw3UjyYvS0Okuo4qHX5QEtOPoLdHs+dW
DrpOceiU+tfP0p5nb41xbpAlS9wUzA3yXHqU0twz1vHluolL9YEfIg0/F8Rtfi0VElUtbL50qADn
Wc/WDTlFZ3E4ZR+fj9zbxXAeQCq1II0xosw0EtdYKqfFyBzu3oQ+QTXOo9Lk5UUnuAdFX5DziBao
dUVf4Har/iRrHwz6SfD5WOJwZVU8ilxTMwnDwZQEasjeD4ygUcLMJ0SpjEA+GB9WgYsLFvR6P26C
nSpLdVVO2K5R/mTJwbR8/48L4rIyfRnHIUqRpNT+6LGx8dkG4mINZWRG8RRUruia3cV4bByDh0Hi
jrQmyN6x0MqgK2v/SnPZnxh5AlA5YuSj0CL7yJuPWI4ZRhwzPPoSEP+qbgdcCfaN3K6oMeNC/A2L
7KtdcxMWuTYWrWkxMVGJNTKoZ3xOT4Y3nybvB05d9EX3fQSFHwDgGfE8l+wupJzzZMQjIusytyKf
q1LE6ruLBCQKATeeBjkAtILfrqdas1ZZdVzyrEqv+cqhfMzD1MfUEloRbJbBAMnAp+RWVD7ei/Ab
u/xxIzo6dLmOCK9hHHkiH2v7a6WKZIBERrinzyi3bbtMgMR0dvotn8CDR8fUj+v5o+Cs7W4U6nOA
B6AGrfDwd7Mb52q04RUM4Q81I0bwyghBOzCAAuFPwaghgjXvphaMj+4fm1wYHsCz1K+viCrQ0rlR
KhtolMs3uT1B5iudvIiUf2ca9SCWeJRIehxi452lTKFg6Xv1iO3P4BxIrw2A1lZIBCs2KNPXWX5s
cgVUOGqbu6OsdU7d9WfwQIbjMn+WAXoU/IC93H5jn0fFF0mCARWJIOdRZ8/UMDRSJocmrz7Kkyj1
2e3o47Un20RVNRnUeG8Pi5oQqPks9hi0CKkQLOrcCbOyjS89xaND3/Vh6hV1oJmOqHe3v9kby3wC
sSpTZ7AWLGM5HCXXOpJbViKxDphY8cbMu76rux91Y47LJdTKVhppHUmQkge5mYHooknuKmb+PMp6
KTC2WwHaflbOk/tWq7NSBZiHyZEsnaNZfgw+ZgaxaT+T1qlZl/6PAtBmiZzfYl6qafMaX7RZwQO6
htEKPR798/XvyL7TxW2hgf4Uyi6QKtW5AN63UwUybtxPsZmbvq33R6WtNBcCrS9QRPTitXavG2Sf
6ppBFqg211NeSHJczOoatLYc0iL3eouGo4IJZKv+IKlmCNo3gUnRGrlDYWfZhNXhUDQNrvn8swqq
E93A+Lh2h9aEc319+wdh80W5g6AnsVb0Jqyx0fXoiRE5shwt/4wROGGDfjesb4xxxwDdzVitMLoV
2KAPL+NTC+y4YD3MAy43jNiGDv1jU+EhzSW018q1k9gjm0lXFgHtnR/9agyA3oE94XDdIHPra/a4
rFAz+wzgIXRQy+UwlBic0GrMhLXy06ACmGR075eR3A3EFozZ7t7E2q9lcgdhXNo57VnJNc0+9oY/
1p8UElxf2b4J0LAqiqbrGo/YVNsVwLkIJpKudarBL2ekvLoga98d9YH+4z9WeNjmlEF5r2SkRXaH
SlAtF4VrS8mnsaYo/iu2gRE7OYSk+znXZi8yVFfu0TE0hucE2Oq+ls7ZqnxJY/lE7N6PCsXLGecp
aURzm7tdy+0P5XIf0uvWYtf4ytHt5JvJa7cSpdKHCVw9B+Nex5zc7PfugkcB+tqirs/+yfn1mTg3
q2ZNHaDoDeqMtvfa9X4aReMW+2HnlwXOowwzWtdUBs+8Ld1N+eBa1rNUHs22cyDM6l93rd3rcLPp
XFRN6qQ3WhnJaqwaR40u/gB2vTSMp+frdvbfMxtDXCwdmtK2pgnRgI1YDV/jc+aBwz5kLF/6k5gc
XPQNuWCKPRoxiQLQ3iqXtkPmCm1i6dZOCyApVt1J0yG8vkDh8eEialy1UhQlyNaY2jSI/DTNQf0o
93sInn2T/qpDw2Ng9fldY7rkkXylzY1ohnM3TugaKj+vedwrqH9zRRpABrapneHJXZ81TKV3Rgzt
8D8ZloMgzk8r3KfVk76dc+geY6FRWDauOUJyPg8b39J82bOfaGjVni1gvCN7nZitVe7zpmotaXUX
z4F2G92yF7H2VQHTMfWk2hm+EChfpk4j4503gryxDFN39NPRhRz1MrqaDi1HzwR2BxMg/ZN882fo
cOAYEJ9lDWOlPOi2HwezWsdKDmz71swVz5we5aoX5CP7KYKh6ewlBqVeHv4pYVPkOcZHkE9V5Gg+
6EkcSElhJsPtw8oVdRN3D9Evcxdwz6HXIrXDIYrYdBUd/LSWHRqdS4yAGNMqWN1uKNpY48J6ipSR
ahms9TW9z7r60IxToMydpxsi1vzdGG5YMsoPEPMweIhNXNV5GaFqGUyV6tD5KZZEk2O7ycjGApf4
j6AxwEerZjBg3M5S5TT9c4+eRqcYriU9zOp7tbAFCdfu6d+Y5NL+FpjvNjbLGQwshjNCGbMwAMYT
1Jb3a7E/rZgyezRvYoypIAMAEzwJMA3nVNk9CLmcUSuP9vyFtO+s5HOrfK7qr9eD675r/LNfJo/l
qNauNe0cqR0Ek7yO3net7JL+gwHg9XVDu44B7gs8azDKeEnZnpZ2Esd41UCujc3G0FKQLe4f4Y0F
Lnp2Ce0XaWJgjsAItS4wMLRSncuj3gXsCIvqbPv7tbHHxc0oqxZ7GlYUETL7cR27YzFUD2WBNzaE
e5xcw//s2Iu0+C6zCkFysX/pb4xzp4Ba69yRHOdMu+186ZvmAjHvGi8k7B4qPw+E0yy7l4QJdmkM
9mP/eJz1MILXfdbYxwVfyY2NHAN0G61nh8XhNyCbu2d8Y43LnYY6nWnbYHXzN8bxOd32ilu+w//5
noAxRTLRDANQQPZYHcN+GUSJ6H5xYWOfS6mUKgEfYkLIKy4I35YlVJELDnvbPrdIgSt/OmgY6Lx+
RHbDzMYq58CKtKwJHRGmgdC7k2LtUCABsKXjdSv7B9EiKpRjGZ82dxlYMlXpkCGbSlotQKHBa0tB
Rrq/jl8WuDweXFNxXhSoJ8R54k4WuDVAb9n3/d31heyGLkZZZUA1CmUS7vwZerK0OrtDZar8XXRR
SFLLbeuOutDLFZ233Yrlxhh33jAe0pdoY7JX/eiDOMiRFs1FxuDM0ad2YdJ2j2umeb0xeNdXubtd
NliRLEt+TQ3f3goNUEeAG+BjqoCMyN3gK9Q+XDexu18bE9xpA1RZBlwLL5W8zT6jh+rSVjnIy9N1
K/vxeWOG/YzN/ZYvdF4Sy8JKQN1L2EzhX+bj6n41DtO5E6XSu/FqY4w7SyuJO6nQWe2TKXyZhxi0
E2sDQH3/Gw2e/T3SkaCaGDC/YKdPNalKJxv9sdW+U+SXpRHdNSID3ImSLTWdZKOHnpWVODSljkK/
CHZn9zSB/e2fNXBPYw0C5pNqICxMmPaqfDOYYnc99w4UalInfUi+gunIU8A/JBw+279IN6Y5/9OT
Uu0wRInUIEFBsMhdBI/D1GkBhrVcs8cobZ/5a/bSVILkZ9clGZW0ifI8hHL4rN+aIWBATJR/ZLDj
rF55AvjBZdM0y4P4IcNCBF9F2xjjc/6osEqERsBmQQrXl88Z6EFnUrrWouKFBQmkzBCk/bvXGGTD
dIA7CMGrkouQ6zzKg1Y0BJAsVx+cV+1ElibQ08KYzhav8O0jMmmBKzFv5Bdqy6YG6Dl6g3hNvT3o
nRXptJ/RRDaNox1lz2SOsODJM9uDbX9JUGBODElx2kr2ifRN7gXhbH/ZFvD9IJRDDZ1f9rQ2lZL0
sB+ZCJegnFlLRyFfU5l4ZvORVoE5fYqmA1RD3Smx3KLBnOXH699gL6Tam5/AXRdyOSTKTGVcstEX
LfkW2w60kETby77jxXfGzmKYQTUsg//Oq5IaxcQSXu312d6Zm0a2qv5hnLM3BrmDKhflMK4EBbq2
698nBglbuRJUI3Y+HDyWGBguhjgXTv1b31naCKVNDT4pad+kdnR6UnmD8CraOYq2rOA+1WTkAvpr
dr25ihZUGiLdlCYU0MebVHeGr51bfulH13oqAgsDKP0T6hu96RboZomnBHbCOcKNaYL+0dAhAsAd
ELJApYX0MN/5AGO7ylnDrOth8Oav4Hw9RG78l/bhuj/uWmT2FEMF/JQ/EmVjztHaomMfS8ah7KEh
aAiud5EFzuOltazkaITHj1np0qZwpVHwQH6FWHP+jiYqUdEqVyBsdpG56rU2zSZKF3ImZ0crrooz
NJy/qEUBphNr0h11mOTTMKNkNdhI1rM6om7WxGjTrcShEhnAsAPwVjPaKB+2Y+UkEf1rKaC9DHFB
/amdsmOTKY92ijnVbE1uy0Y5RzXI92Q0611tNW6A4ziQUn+0YwsDkMOhS6WHqtTMrxpe60eSpCVM
gwg5j5cH0po3pCQPXTrlTmLJkzOPxuCWEV3e23qn+CgBNK4+gUxwyHDJrZl0KqX2sNL6vYTQ7arW
1Hl4D+A/kjD93Y/3tgkUWAEYZV9HgKE2JEwTzC91U/K9W/PFq+oJNHqjof5dpm31zkjnA5maOiBl
h386+/YvnQrXigzaWI0wDjPM+L89q4lUjkSt2iZss9thIJ4SiWrol0gTzgSXM46LvXYgV4jDDhkp
eh4KeucYk0bvo3aIerDXv1tqelT7S2+oq8ayF6WxJ9uds8amO2DOwfp+fc3CX8Qllgk1s3yuSzRI
gx8arkt8Ar2P5BsvGnrP7E2aaodDpXmTaKrwEv7MfQ0uOI61bU7z0jQh63nPR8h5H6f79midp4Mi
eCVevMBfTRkYdcD9jePGhSh9bqA+1JA6pCMmmHTVmVRMNa/1gSarP/VVqCdgqTOpJ/i8F3k7Z5fz
KQUMgn1v9myJi/9jiSsmqddbJvr0R7ZsC+RZmqnrr2MDm1ugMcdOs9OpCRuDnOIFCq408o0KbTZ1
vR2p7cR270gSwzDogWqL8J1st96Es9el/jLPfWKzIdY4KlqDM9w6eZ/6S3GeYszBFq1X/vsHEWeN
+7CtkvZWrOPDslGnfz6sfmK+UwoeXxe3KzOFGroONl+FoGL0Ni7MsTkWdLGaEI3VxGuAcg86ua2g
JmEepkw5mCZOcaqKkOCXSJu3dvk2qzEiyZSyuQlxSJH0FV4KfcM1L9w26k5IObxZ1w9pZfrz2B/t
Kj8BfZQ7jWq7BrrseMlHDwIPY1vIb7ECJVdUWsAGhGTj7ZeIS6Qz+UIQvtDQQWWVFZKUdwOIjoyR
ia54ok+/51MbgzxCLjWNmsSKHof2ojtdA+Er42Gpnxp6M3aC8gtzmIu1AUSFC8A0DBR2365tNUpq
WnaPYXlUP63BGVVRt/YiF8R+ajqU0iwdVwzhR66MlhKpGeMEUkXHpluOc/MhL2tRFLh4+L61wg9d
5a2kSmqEPWLj/1NzZr2f1C2t0AZYKnJkjGoCI1IfSt0ReMderNusz2R/38QfYjcgQo+mH5b/OZL/
IdZtbXEVBAkAv7Ea4BiMIY6JA/aHKRiOxlnc27rUC+O+KBfYqLxklkK0ONRCNBPd6s7sHWiJuA0e
nIDdENc6pN7iSMa/fTtwdrkQ14+N1M8S/EWG1FUDWMVUfLWp7V7ftj2/R5/wVYlQUfCIeLtrESDf
IyDzddhYfw1q66imqPwsssClGHJi22luSnGYr4/EDCxhL2YvQG+XwOURpI+UZpZgoFnGl6GKdLcd
s0BPq9UBUWLqGPVw18y5qEGzF5y2ZtnP2vg7HVqpWCeWzPmTP76wgXj4B+DDkgspFqYkAr08iBke
RcnMJefeq2f82jMuDme6NanSUrdhclzc/EPiKofkDhwAw2c9NN+pD7FveRiEv/1R2c9chGvqznfg
hahFjDWXnZu3v4UP0cCGGfJIVXbqR08B6VGZA4/GaBrLb7lXhJEoY70oXXMGuTCTJHIeLRkWv2AY
cDy2t/TAGGmhlSm493f9FvOxwBej+HJR9zEozaqowvlbmhXooMdMBJAQGWB/3zjQGkd9Y6QILLqa
OHp7jkRQk/3N2SyBO9w2RaWQQH4dLrr4/cP4wqiYrRcm8GQ1mAgXAbL30mxtY4876gpp5XROcflI
0ujPU+1Bv8FBdexcJM9teWdY3xqRQNFumrS1yZ3+yEhIUkRlixfMK3rQU7OzzaQcvejc30oP9Tk5
SQ/Xg+ZlpZU5IbwCZF/EMi1+mtKWq9hebYScGWqEdQz0jnVcXgqQn/fhtHr/niWJs8fdd425Nm26
VO1rusu4/jQJEMnZNU99GHumCJK5m6pslsddeWYn6e1stXU4a9/q9BSXsWtlkyBh2Hd/Cxm1BokM
lc8mZWu16WjCORsNBM/VC22D67u0v4qfBvjQVNEmiocRoSkbJgysFhA+uoH2keACFVnh4lGxJug8
ZnCFxJxOsgo4j6Z/lHIh9TjbYj5B1Yxfq+FcgNYKNZs0SeDnJMjP86EpDKhtsBgfrRA8nEwhfnLP
pI7KnoY3pQwADHfPdNCfQZ8Dx5kNmsuzOx7qbzPaCahY9FCLT4QGmV/xa4TsDyp7eG9dlkuLpiqT
alUlhgRWT0wgPPK+LTH4AmWP5E4unCDZ2zwdaCyoxKH0c5H1lzMparvq0rCQ1kNnWC7mpL1SFkK2
97LyrR0uMBZlVqYW6CWxsMVvPgOCBiJEtz8vDcbr2qO9+pCFQStqEsGLdossW8tceEzBVFkR4Pte
97A8xCdotDKSUO1GOia9d/3E/T/WIIChGDoOtsUdhr7WC3uexhTWmshpgvkQBWyGoWyweSIUx/7m
/TLGnQiAi4YxqbG0WHtP6k9EO+m9oEi7e4PqQDH9syAuEmaRFeWz8pr8Ty1kt9oQ9XS4y2viP4fJ
adDC//gNubQgm6oFr32ZvW1+lDbm83L352UxHbAbwzRY/V7jDng9qU0KGEwaSuZtXlHXjFBq1EZw
rX7CdZ3Ed1QRJFX7H9RCzRv4dPuyWZBU8RxREFa9+mOW3DP+KOVdB3Rvpd69AmAEz6jdu1q3dPBk
oTkhoxPzNs2iJVnjXIGbsDJjWZ6agKE+6cTQPos3HWTRw4D9gxdRbGOQ80tKZDlVKQzKpPPVEgxg
NUPajl7RlQEgas/SXJ7iqPxAstxrJJo7f+JBmx/AOW2hTqoGDtQfLxP2Ev/hQfQkLqz+P/v56+ty
3trZROkRW6HViMiGun7rvqkJFa6oJrR76i00I00NtDWA0L7dzmSQ+zQzLKReS3TEUcQMpdcTIrjV
/x+v+WmGr75BMgVqgn3Wwk/TQwfdktqlr+zzJeQZIG1j+Nc3bS8b0n8ty+a8tClAZKYUdhyibLqq
qQuwncDCJTABSSSa57KFmQj0s3kKZyUfraKfX6/z+DCE48G+TQ4ZIBCiAZt9p0BqANUqDU9kHl+O
9lOUoh3KjhwDvP3vUTiDNew3H4W7R25jkLtfoRiUVouF2hN7i89HMF8dWMz8LY/fdcCNLe5GLWbw
oksx4vP/PL7wUA4ybmYXtyre+7IjroOKTPKlhglsA6YVoYSiLN/qQf00DkVYz0QUnHcTvs3SuLPV
SdS2tQFnixV455fOHc+AB4NZ8vVVI3ot7p+xX+Z4CIkkT1AJB4t5mB3749qeoPrqQnQZZcq29apQ
yUQnYP87gjdP1xS8OmwuMPZlE8dKi0PNihXMLzPPjGBU/aiHRrAc5s+J5oh0pHZPgyGzbjUBhgPJ
2NuIlU9TMiQSvirJAwzkx2cDlXOmEUAhjur19Dc4E/eiydYkdwXJq0lB+kHTUE/JOe71d1baPV8P
WHvfEmADsL4SAwKHPNhIJ1I6pjF8sqobxxxPMbhQ+vl43cj+On4a4T2kmilUiCgeV/3y3Z5Q5i1E
CYnIArc5dDDLdcyUNOxl+dw20wOSWtHA3K4NxFzQNeKivFASA+5VBioMEWOohofC0L1yrnyjjoJ4
1Lwq64+QrfhAi+wuL/L7cVX9WFVv1Vp5zsB9r8nzQ9OnQVy070Y9cvFvnNcsPZlyfbbGJTC74myv
iaAdspvJG4DPgXNBZRra3FEpYnNWFu1NNX+5s8Pf6VyygMnnS3AhS0bvnb01uYBaVaBmIwPupXzq
MauiL8exOg/xfdYKUIG7hoBpBHsmGj0XGgZSQtO66liPh8i3SrJ41ggYk0yzh2gBjD+aY0OQiu0e
EktBtDGx9/iSb4/+ME/tFFm0DtX4fR9VzjwQx0z+pFwD8OBPK9ztN/ZK3VMJ5ZqOvkwRxfQf+lci
unVr73IwLDAFaeCbJYQPnmNHCK01ROu2jj+1FZje2uS0kvpggjOoTie3W8kHpC3hqCDVJcmB9Frl
aJCthYqRVxP5Renn89CPQBSMLkQEBwc1tsWtoih1ikFfnEUHJr5qHPCbelDddGJJ8rss9tRF88si
+rBOaaCXw/28zm4s4wUtVa4xTKe6GByZlg8x6A6kJPY1PGVmMNc0Kn2/lr1jZ/k9mefWIR0jnS7k
Y2W0D7HUPWdZdSra+a4ajXegknjudYBRi/ZJbQuvy2YPt8hhNYsTCH8wP1a4hFph0aq+tijHSSsC
Q/mQKV0Qrc3nRDUcI1X9qYV+7mg8KGnijMn6Ya6MmyZWwLnffTE16VEbzNZDWuvLfyBFgwwPyGoV
cEWQcFwoOmhVApU/YFhC3Rk92cf9LTsjOFrtUDtEsSO6wPe9+5c57pYhRt0pi64gzUPiH6nPIwa3
U+GU6157Z7soLhKpc9mqZYOCf1T3IW2nozRX8j3oVEHJacagodDno1UrsuDo7mYnJrEtIiNimwgZ
b89uktlKsao4VVqXfGgT+0gX0E1EcWANmCYmoDDDKHzb5SfTaJwurxxTTQ7Xr7+9spEJ/R0C/RoU
xXiyDTlqm8GecaSs+XbsblTIOHSZY+eiFp1oI9kFtulEzHFkFWuOC6ou2pt+xmTkOmBwKm1FudDu
TbhxUC4exraWZ6qMIqZpm64me3piirZNZIILhipon3MbT/5QuZsD0LEwftjIS12SuPLz70kyiT4f
d4GNVUJbLcJw+5prt1XSfZHSOuzjtviva+PeAY2Ckmxu4CisNqQDmejr/Ff1aT4pJwVCz7lXfTcE
xQzR1+ReBFkC1R+zQnu46773beaU88t1F989ZpvjzQMWRk0v6zxpWnRvv89W7tNUd9caM/tz7uXL
fTNFTkQe1Km4qegAUXAquqN3MXDbX8Ad9DaLKrmx8FWTI0XqARlrDS1krw6LTymq3exhYL4AwLV6
5PP1xe99XVNWEWAMQlCd4kKbHQ9N1nfMcZrFX3T9KMfJ05+YwJ0NwXNk6jzKtC1pW64rbcNBQmW7
lv9eKwxi/jcb6tvwQRo6yf2CU21JyzldoYxCI4Ef7h0xE7ci0z1kHBKcHw60qkqrhKSbVdwbyhNo
Hcv5w5+s4qcJ3hEJteOkZc80U2pvGgkkvpE8C77Ubrdysw4eJGNOE3DiVg4eDFD2ji/jffCrYAb2
fCAvPVNUAGXfhs+vtza57RmnWeoXGyeMQYLQon/EsDEYilE980YM4tMwP9J34I7xbE9U1dp9Rmxt
cx4OHhLkPHWahMZCY3DilO1hKfpzN1kHyaSnqpRRe047p5TLc0zIierCBvHuIVPQVUJF1LIuWC7b
zFhVdWpZJa96wEhw2M830H5DlQEqTCHAikjUUsW97ky7YQ1A059WuWsoksqqGJnV7KhjOAwMD5E3
fMaAa0BDNRKKVe89bbbmuCsoVpSy19KFAVzbc9U9lGRySuA9zT72F5CXX1/d7mncLI67hxKQU/eR
hV21u+E0mNGDRItDVZr+dTO7lZPtqrhTjwoXkZQcH7HzE0jc4boDjUHjKOHq14EVO9kXEX2saN/4
prHRk5pMMUwy1WMm4pUBXI8hKjsEVxUyTu+/LfH1AG1SL7Ob88HuX5fISqWoXH4ywdnPJoKr97ZX
fhLYE2zd6/o39gimJoiSr3W4nPpjojhEfzRsAIh+iMaPyqGpTqSBtNQqGpkXuChfUdDNAZ2YCaEv
jm9TyEmQ9V6h8VntVo/qjei77qbOCl6WGutg4+p7eyfJRpKgBYWrlfWuIdvXAfnyP2DWay/tLH/R
QFB4FLUnLiW88AYzVZQzwFABfrwLWMNYJwvod5jPMsbR1B+kv83xe8Vy0CWQvcwfVq+PXbxlIzcz
/TU+4e1Q/vVnoffXD+E9ubZqY40mVHDobD2PevqhHrVbPY8/Iue4mQ1yTvPlpBjll1bHOGkarcF1
V9uNuxv7XFqVJGlhxAwtTM07fUrBNPGvaUfefmrel+25tJZ6QPdeWcyvVEPCSNX5PlbJuapbyaFr
EV5f0u5NCjYVCGTbbH6ZHa7N4VHqcZm6DpmiDHACLpJD72uBehDBfXa/3MYMd3cQudcXCBbgpAyZ
o/bPkvbx+jp2D8fGAHdbDFE+gGxwiUNVj26UsQIaDI4519/WZBH0FERr4a6Kqe+lDlUJpPey7Y4K
dVdjFpjYDWmb1XC3hAGZCVpBYjBUMCkTWZY72YYbJSK5zMtBTOZuv+zoHKPJkuVRbqlYyhigMgQQ
VnQ0vB/KfFpQBsWt/XB9m/bvP53opqZqinzBnThqiz5HoB147ceACYDhnIEtZV4npS4iyYGogsRl
1zU2Jtl+blwcwD2IN+pTHdpq8dTFxo3dpzd2FnmWLpps3TMFUh0gRaBACo1hLkSvo55PEHEEur9B
tjJS7WMx0EMlG3eYeMgF69pzEkxGIwUk6H9eIFNWNZYqm917etcGGi2DZX1nVe0fJEZbK1yqvSzV
mBQZbp2GtK6Z9X4D+scmFulx7RwqsO/hTYfWKqsMcaFVn+XK1mc8VRrNt7rSaSrRk24vccccLm4x
6IcibebfjbU5FPNqYfpkDDDrcVoPgLsz7Bc9AU7ZedcdXWVRgHuiwMUt8HYBZwt35wJracboMFHM
2GjWeFvoM5tpCaOxd4t59NrZ9MYyPa6KHZatfmqGyLVS6ZQT9djk0rmK+/NEtIDU45nkq2PhKlvJ
5A7pcNPVqiPXIACQCq+IG7eObU8abchziyTsdtIbVMVNw7LhyQS8zm8PjrbaZjxXqOnGyxdt/Zoo
N1F8pAriqpgBdGf/QaVKMK5ooTNj83XBMbdi2mcxKAUe2yfrxKRf6kcldqyPJvqY1XvpXpinMs/l
dshSLB3XnoZOxgUaOjftVtLWXgPvr3pSvMqLMqc4s95wHUj3xofrDrH3TgZA4AdihwlOcw7RKEma
VkqpQ+sjGKKbKH3XyqDYWA2wOUQBLR+H+QTyeLdubIdmuWPWhgPdArecI8GRVnYufVz3bPQL2Ank
jNzGGmOLxpA24qdY83FU11NpSph9am3Q/WMbzqA0aZy4lT/QmUCkDJQWq6E/57H9eS2jd/mQHZTM
/lp08jEfBi+Rur/msVYFJ2iviMXmitg4sWFfnqBVLdF6tGYdpOyDTwLlYXk/vooQJxle+qyrvnjZ
cvgNOvidyPrGMpetzE1ttphD1oPqBiIxXvu+daPPeDKdwCrmrF/HEFNpqqActHcXvzHKZTAVhHNo
rcMoy8RAFhW5q+YOKPSi26MFIPdwkA1m2b/PNCD2B8YoFKAU2eLxcpFaV3mbL7CY3qTZqZ0+WoYg
xdz9mr9M8EmGVkQgLJWxj20TO0U+OaT4e9WEBEAiM9wNoo54ptBZtoORlger06jbga/xXtYlAspW
5V3VJLqX9xTtKq11jDE9yXl/jpf1b30sYida0S9dk/Fw/dhfysiqCGab1XP3Z9SvipKtsh4ohQvp
dT+7Ux/zUwuJye8Ib8nT7OtuA1KBMpBlfB0n+lBB4uo3dJDZ+t+EO3R9ICaCkU/8HNZOexvNQUgG
Kt1FN6CxNR6zb2yihqFm9af+UVhyuNgLZstGadMg6CdedHnKVSsmixQWQqvsWqH1N8PN2r7mkL9r
qCqov4F7vki9OJPcmUVvP1eXOo2CLHtsi/tppmdcX64hV8H1Hb24FTlD3DmVVwBH0I6NAoQ8y8NQ
5OobJVhKms4CGaVWHrTe6gWn9BLoxhnl3hwxKLbWdujZ5lknRjlKfdYfEXPgXFaLOEvc00OVUbfM
F2xdcWOcNB9ZswsajBtwRTJNMkEKe/kcgDUVIAJZVRkZDH8Txck4dEpZQub3VglGoNxKd/7wPy1p
r7oV3fmXp5HZY4RkqsImYvkEvTb0zlwsrI7VwqCZF89eg1b9fXKU7uIzdDIw5dberGGdOrX9qICo
z/bme9C6+tedaO+AoDkCkVuZYbENzlsTw6xI3BI9GNd70z5Y5vRE4+L5D4xowKBYsqxpFwlv1kmI
BpmGax7T8f0djUAXWwo5jHaXsrHCBbi1N8HztiYRqPhWEDa/l3UnCodwPqe3xo2lMHYqNm12EAWZ
vQMPnsqfq+PimTFrINmgWF3T3CXDdJCkJ6N8USJRg+MiM2Uus7HD/r55PlZGilKPquhBYhv+0oJ8
Kv98fZ/2LeAhTiAngBjNH7m80LtixUrSpVf9UtKgd62LCP33t+mnEb4XpCz5KJe6YQdm3zpR8S5b
vhitCGK1FxsxP/bPSvhekJFk4P+o4dYUvSA1d4bZiX1M7ztmmEJON/fsY/a+dxNf5AyvsCP+dtta
5rwwUaYsa1fTxsGmN9VD/TRDVFFGJ8S3PtOPki8flRN0/diPCLJHJFJOAWWP6rsIKHxZLH11l1+f
gHPLbElVae7Zd8YkEyT2FA9ibXEJVZHEGx1wj576J/tUHrXADlXPArxEOEWy6086uqOARuu4hZkr
bDw2mxXwYkTw2GbAgIf+0iWxIG7vW9CgL2SBWAZ4ybcWJNL2NKI48y366MrQ1k5O1ofrp2L3JkJ8
BMbUAvsHBADeGumbPF9SGhsgYUruq8/pqfpUYAR5eKg/on3tXbe270D/R9qX9UhuK83+IgHULr1q
LVVX9d4zPX4RZtW+7/r1X7B8j1vNkpszvgcwxrAPnEUqmUxmRkZsrDEOZChpLNeYEvTa7/kpu+0s
zBgcpKD83IL3+cKmmpz6X6DVDhoPaRqlNe0946H6xuU7oJauXHnzS5jN1eUEWjtRCAr/A9Xenm8o
8xTN/zF8bPMEU64VBai/bqzRT71xlrgBlnaJkDeBPsYATVn5XN+nr+1dCpqtzoHmKqiU5QVN1dRF
nYGTS10/ehjrjKtmEHePS0VTvfBFOepeeReD30/0xSNtTqVu5P0xXIcxyFy8grzkRTabeGWZTx0q
K33OhbTQ7/PR92MSxCxJVTkXYILmGJAvs9UendIe81XDiU51m39Mw8GsiUkOpZ4AyEjgupF47sbK
glS1ZnLuqOvXOGOEuaTUBvxZA6YgsKr6JOSeLDma/fcjIk1s5VV9AO0qsiaP3PCC+zVfxXvbF/2B
jY8OAmRcmyILL+rYfWFDpClxKdEwiFpOUmVNSE8xd+TzDsfunfl2NtiiZCuvlZQCv+G15ZccxX55
eelSTpjbTWM2Npi4AxbNmEBgz/Tm7ixUEIkxv07RSckbTsjmBbhLarzdxGoahkYMVU9onDYovcof
rfxXjA5t4hYg7TqpD+px/poeWt+EzDnV7Q7tGje2wENvcA7IRWV780vKIlzJ0F1caXLTxClA6FJD
zQT1HNXGPNlPXnDnOhATZkTdWARlQUilUxLgypq7IAOILvYURz6av5rCLjuLPP+GVOz+5wU7Dq5J
EcVUJhgUSlGKifz/1po9pqBW96j4RxIYFoZrrPyonBLuEPB1he9yYt7MMiGhgog9WClhdvTKIMLa
3Pmpf6LydTQOJT/Uo4qMLHclQJI93rG5gLyuI+CbdSZWCJgKjFIo0+H5X56K27ayZgQL8aDggYes
ED/DHbyosXorvu0CE92fS02AcoWDeEbzRh/NjEPlJB7X9/aP9D8/jRWWq/XCyGoFmQvFEyeHabaL
c33QQJT+MjgGwld51m5HHqX3fi4DIahLLROpDHOnZwCPp5KUo86L8TF6J4DCCCO3lOaj9OXg41xm
NwvfGGOu9CluMzUrYcwsR3sEcl4qgs4A1dSiOFXE6yBfF7apr23MMYfLyGa1lCREZ/2pBjIoBoYz
vAe5n0e8xZEcHGjuO34/b9jYZK7xVlIAjyZRiCqF+SpFlxnNzA57uBLNlPqfOWZwOUMv+1FkY5Q5
y0kC1FlT4FDN35PH8T6FgJ1doz5QXARlaYakY/YwtWbBSr59/En/xYGQCenonGJkgUmG17Lp1ohe
E6Fu/x29JYgF9u7kxDeU/upjc7unBPzA/7PGXkpC1tZTYZoQTpbdibhihoqJ/PKxkX03fTPCnIlu
yLNcTOitXqinpMJgRK1ZICB327o55MTgZPjcLWSORayKgjLJWBQ5hv50S0WYBi+5Nzxi/QaFLI1x
VzFws4XsqZiXppELJGVxkAYi1bq4wT33TQbNhXIpvNaPuQt4B6SSfB6K5F+Ox9vWMsdjaYZRiCt4
C9V/pYid2FsgZG8NDhR0reIufZm/fPwxeR7DnI257jN9ibDcMIzsmaC8rZyqgdMjoV/ooz1lbjVz
EKGlJWJZJYkdeVgtPeFxFPJMMFfXQgqctBpXl65MtpqIllFwRrb2X1xvnsHOYWdKnq0y9fvsk343
O8ZRPKl4YKJAjpdPEaAL8dW4AU0p91TvVpHBffK/Y81OZK+hAdrbEPun+Pk9QklQ/sJEMWCyPBQ4
zwFNJoBEEySAivliaXY6S+2AVANY7A7dQjTszPt1sri1ZM6nY2u7YC8ipUhgkzLoUTCLEFniNwOH
XPDzY1Jaw2fea/LCQHrlkeCSoe0zOgnJeGScN7li5PiWy7EMmscEEJYvJLf6Z/1QerEH/Vh38qog
U2z5lxGD2Kb1p4PMuZiokY9+BOOzdbU2ktjhRxjK86gdFPW2zsnBrCNv6cEaNXLM7RfR3xbNPsfa
Dk3DpsTl2zuY1tSO8uv6Gv8YAwO0bdC6LOzMTlBuyx/jxE6QAEjgpaDJHDet342xmx/CXIrgbjYr
Vbns/rJYxmI19U2ZODHSaidydYATxdXuAFkxHGgMXcZJ+CpDe68ZGQ0MqLUAt6LqzO7HilKTskML
o3P177KneysOsn6uAjxNrfjI6xzsefnGHJvAmroyory3IElOUkxeEwv6mN7HsXy3K7O1wexr20VF
WNR96K13FNRPm9BiYem3HU4SUGE/eeRj+2tCZgW6RgX0GkwmULURkac51TyJYKA0O6vKw8crkvae
YbKGy53yYaMwypxTUGsDTmDWmjcclQfRE15NUG7bpUOPqPAzO9UgOrOjoDkRR0I2gE7XsbshN3ow
3XDj1F7es/0tjMNUcjyBEB29PDyxF09A6QLCyFqQBCNoTWdb8Ua3uVfhrdzC8O4FsDGtMXg/WSnk
BjTrBsKV7NGebO0ST4aAHrdkQ12EjUlbS4wLyT2pwnRCo+0VT+5TCVOnEfUv6TAcPv60e4nH1hBz
04g9gJ6Njgdd0WdWZ3wS8aLWeFc2x300xkEXXNhGHeHQER/KZfZ0O2BU968Y+Od4tTXPuInd6bNS
OTzBqd2q23Z19ORsSiVRuKxLo7SaF/41/Pp77q88LKmluugj/CJeiedj/0UPeBM2lxj+0fdj0ldx
WKrK1GZMih2bBpeafiPcSXaBRDKzm1dIl37qUHdzSjd66p4oz9fHX3U3Wd8unMlgC5GMA4ZiNS8N
6GTPDFUv3Q8tQN9Qeufly7zPyySvbSmVKZge8ZqEoEULEGKlBm2YOetccNa1G+k0POFMSGgoisxs
a5GCwjWHAKOHsSl76oOq5bUrr2GOeI6DK/sfE8zOCdOsCGOK4E2OxlGBdkWCZ2J86O7+izAQtQXM
JmgVQKCNcaT37hmTAh0/fUXg1rpjpimRJYhFexhX8VCWQHpnKXmE7PyxV8wzqXiCjLubqSsgnzJB
fXJFgW+MVWHEtJkvqNldlVXWWpo+xw9345gJqRNwXAMozSaVRI1kQGAL3ctB6GJ+o0XnhdIyf5ss
nhfuXrsQqMKEBbAzQCkwh73ptSSbBklHJjG53e383J31R9mPD2NmlS4druAsjoYt9pBvDTKfL9Hr
eSUNDM5zcdDS3CHJTWOo1ip8TUV3CBer7e+W5llP7wvzTqtWh/MD9jJXurUAY0C4F5Dp9/6zApAW
x+KK9PmijKzZnS+463NxDB0pUNEfjY/zX4jrfF7X3ci6Nc3cGwDxtJK+LDSJnYAujO3+JOMNlqGC
BOUOO79VbYp44e35pbh9teebJdNvsonoJJ37Sltoo7rHy09xy1xpvbpYy7+MQdVvgRvWvSFOf5hS
fdAN8TbS+6/LsCb2OpRHTBMH4Bb5UlQVcZXCzK1Ijty6kB5UAdyV4wSwRdc3ohjUUCN3xmTluQzv
izE+mpYCeC1k1BbpLJDxKXkYzs35b81hGRsGrLC9nmt7+sbNKOgHud44oNcwAAVIMsvOo5eVkGUF
PpiuLffm9BACtNcPdyDIszAwc5AoG4SxfFOSylOyv+qJk2fs3kiK8Y99lrhHB5VKbHQ4LASzMvQq
Ts6dp2Jur3AE579k+SqgybghAIe+YlmB0JuQ1DoJvSFDFxFcFLrKecXtRhuQr4LUkirEXPXwNYCD
lwHiaqiET65gxXbToJ6pWBn0SRNnuOGV3vfS3q09xnPmpm30ucf+1fOTGcl2Q0KnIvGJSIs1LFzG
QBq7WHfZmmNim7iYGcVC6pfzHX6Kfwx+4fdWFiy4J/DNyswyuZ/tGvWPC3Frlbl8zUEWpgRKmJ55
6J0Z7z+7fDJvMBqIq/5h/EZLEYuHkir6lsrBeNUsKaB8+6BK9YrPkRdzri+6p+wmQKRIBwgTYme4
It8Hm6no+w6CScBpKJWbl8hVjYQTES5+/5ENZslJZCzZsiIi5IHhq56c2fq31FkA++xuO38EczWw
iu76ErvK3eK0aNSWZ8kCqMCuj0gcQTjKrQvsuRoGJEFOpSiaBFHQ98uOIBxTQCbTxE/SfqFXDaAf
7XfWnwcgGadT9cNcrPygfEscXutrr0cAzKuEFybFF15NAElCK7dDUqeYhp8Hu3wW7kRHehEPmqP6
A8D9I5rVAPz6vDXvLBmEC6YKCm/Uoa6UBCnmZ+yVOfXTNb1t9MauVTFYR82vWqiJd6r78c29Z46O
9au4tiGnyaZFSRq2I0YMUl/SxrOxdIOlQLW81Eqni0VPHTNO9FV2UhWwd+tge5AI5gE0xpPXJO+V
1ESmIOdApSyGBXZJDw2gxs4F6bls0xuI1t1BluEF/zfoLs3D60DaQzzMGMWNbSMrMSSDRk2oAqMb
WnrTncNEeAAiWrMSfdYtVSQoXLV9ZLUAuDmVMb7WIHBKM83pSz0AL6+XrC14gRYL+kduVS0Aj/ZH
FH9ia4pTXNrpbNW5gEms3sKM6gm6Xk4+5pyUia6TOW3v9oE5bbgWhUas2hTUQfFzNJuelCs3qxJx
Ku08M/T7b7KULNSIUpsCqLnDl1oJ0upGSr587EJ7F9C7pdBUY2MDszKZ2q1wWbyE3PG+vBvQkO+t
3gUF/KN0I/Kmtfdu8HcGmcJLpjehqbVJBoNQ87RpbKa4HBVN2OLuj7UW6MF4c1gWb1lEGZGEBsb6
rnPiUbdnlTeat3cIVRG4Ah1xjk5Pvd/AtSZtk8hx5pf9ZJVCaQFT7IHrr+4mJ4t4NZCdu0TbWmPu
byMzx6UWVrp7K/jaxWfaxh/tBBENUZ2Sfas8YBPPJHPolXEiXZWFcPYFAqHVd8JXbNvJKt+tijlP
k0RGo9Cbv1fV3telpQU6QH6zL9wrfCTTXhjbbiJzrkiSJzVZOsTNhwHSkhRwXt+MR8oGn7qgreXN
DezuIOD1YLo3wZDMju4Do1nNRZHnoK294N2ll9TBEwefjIz4ZtKBP2iyFzrUN5PskH7alQap8hzw
huIOrId53rphHx85wYN+FzYObq0wVzxmBtZ8pr5PcRzpl+QWVBMYVhBvc2v+hQBi9y+Cw0uneEtj
3oxlvwiVFpeZL4Z+FyGBnB1d5J3qvd4ZREf/+WZsNbyrUqOZq5R+M8qfgUpjfMxevueW4NfHFoip
n1xkw65bbkwyZ7tVcySJYUFPwYiW9IVGlnyhcokgMtRu+HDbnZ3UAR/WgIoy8Zq7vM43sX+JJ6lZ
hCHx6161RAnUfiIoZKFE/7Gb7JuhWlbQ38W5o/9+YyYJ44WmiYkvh8ekuG/Xv8Qo+NjEzgmDPjWG
OJDsQbSF/VpDlUm10fYwsfRu26FkAjnQj03sXVywYaI/gmFcTHIwzt5qyDLQc0tAThM1R9Rh3Bza
ZAczh6Ym+A3ucpV4pjQ8dUPyKQFgL62/TRhu42zmnmO++xmM+xdDNq9VqSZ4/yKtTSzJXVEvUawO
fwv9ndL9b2WadzaZOy7R+04na5T6yac8WNzkkB1J6kDC/U5+BPsoUGw/6qMQlKWdlbyc8zrEvDPN
HAqpBmNFIhnw0bJ20+WlVLmvBZriMFEMszl4fWMiCU7E+qeqj2FTotoDNoQ2qGuL/EwNENJZg4I6
o2bNbm8vklvVDpiBFqj+hC7Hs3a8990PYK6/sQBVqBKFULf4q/gKfXW3wAZTraEhBuSbihfwABY7
Scs7i8wNqJhrFGsFjqSOqYQ0dVv1BfodFXhOtbrnLW/XmCihPo1JRN1kx8vwYIq7knosWm2vzdf1
lEOdJLdKJ/V0e4Lyi2gbo98FfMKTPQQm5VMhJka9wbjJDvW0Y6mXuTZhZyut/6EKeCvpwOUc9R4K
wBkB2oPIloBjbY1pHWjh7K8RmoCFD0Ix8iKUY1AIkhfpyXM+S6kDvYsj+Ib/PM3f/kg2SR2GsCKD
pOFED4MtaJElT6s1LaL1sZvRxPrKzd/2gh0LqpRuCOsZygaKTwtngiv7lDSMh1rbdeaNGSY+zapU
Va0I1yLzOZYxk6KXnIXsZB3v9ouJRuIyp8myUjGYWbaqunuow9qe68UnccOJtspubNishgk/cxgr
wFMpuFgSXfaieUb/a4B4tAaSuVyfa0uL8gLEwlHpiOPyqTTyOwgXYMJZtPIEcAgQ/h6FxfheSvJt
lq9/hZX5FIm9XwwSKOLIqc+Mwo4nwWqi2W3kJIjH/IwRK4uMzXku0ydwUHmxOFqdYN4ggLmiFJ9H
ifxstKKzUFvzOnMB89N8iBPTikXdXnscZC28V9PqWRhEr9egEjJKuluo7a+PPWr3YG82h7nYF9L1
qP6AJ0n9vhTqXVJLntLfJ7HkhtPPj03tXXuY0IQSPeoqyCRYCHerm23fNwLcyi8+lSDUpB6sv0SB
/kBJcoxbHs/VHqoIFqkImwRJUPzxPm0h4ZpgZN4wPe0hDiQEZc1agWcaD51n3K0uqsJUCy625CMa
0LeUzTO3e97zfNfXNz+COU3wjrIwSywbMwB3zWLNCaqZVNsGD4fcnsC6eAoxFCyAX5SX79Bj9C5e
0AqPiMkvQ0L5HuCq9+tHwJR7EOVD//RIGR90vDLx1oxOVEeBSL9RPbsGRlCLIDkBmMhURZltRIlF
idq0ngGOcSiD5Ga9MU7yMbxJPF5jmzrm1dI2hphdRaKYpVAumr0paiER96Ld1+bCCR3XLWBmNUyY
alvJ7OUJqzGxGvmUHJf7Iojs0eevZ3fndEgtKZhuAGaI9dVIFopuxASwtxrZE4iQHzFKC2msJnrW
x+anqE9A9Jj993SQzwA+cjzlKuJDdYnQMUSqW4hHE+MokWYmmqDKs6cVmSXKXzSVU/XYNQBXhMoS
cvyrsiqpwCU0kwJi7qRw+hy0LLOkGpxb5bpoTJexscJUwuJo1EazIcQbFhQjMZ2juKDicvLPq4/R
iMVa0ee7qFFz8SVXNzNjmdnAVMc4vBYnohcbo0upq8GZAKHo5wH1Ummo7RUJU5xHd2Y73JP4IR81
q550KxweOjMgENbNV91Dg95W2izmfFzOb1MYsFIH1UEyLNgV1USI0xdHyWdrFL+kOWSgw97qmtSV
RoVj9Rrd+H5LWIdWyjxNSAuzLQQ+Hbl1InAt3bUnyMck1tw6PWan+oNy1wC95TanMLwr5hvRBWyM
O0jD8T6FCRarKIVz2GC59ZyCh8fLSc2ro9BQwMSjretd6u6bF/Ig5a0SlVit4g+ZZK3knmZomd85
6gieVYc2N/+8B063GHcphEah2351v8npDEUxIQR8SX/skk8qFI2JXtpR+1gIL1L5aGgAPIiL1Ym/
hGo9hBg6LE5jm1lNH9pZEZ8bRXLGBu+VElOpZWRFY4exE2P+UnTFM+f6p252tUM6rn1UKwByYUto
S2+kaRKOBOV/DcCPue/R9NBXgG1ViNfrS+J2wkBcCDEAV9gImZ8gHeL8Bnrhf/Ab2JpaEtd62ITi
7K0hZiSIhttYT88tMVtLzfvnNF+h/gZUmEycMBycYeaJh+1cW1Rg63+bwM5il5WIHoeIL0bVCmT8
BgNE0moccNa5d+ThFiJa0mjcAaiOfdh4I9TJKqMRLt4YHUonepC+tLlTfsaoTVfZeDP6oJKghdK+
8kLixqfxz5sE8M3tT2BexFVddyLKLVips/yKkAmYADNXwUBx8txs4Hp2irHGvIYlUTAmEW6HwcQy
yAc7faaEuRRltC626sePAFX8+TuJMcpcN+mSzYTOT3kh2hKd+VhoMc9h98LKdheZeyVJiF6DVGy+
wEQ0O/Xm2oVkbY7Cc0Qpwe/zkeM7HNdhn7JFukZdPoSzh1MytJ+mHg/rEONv8oM+BPF0o6Je+7G3
Xr1B3m8j+6oFcopMaoo1gtQSEivnKTECXXnK1tLRK95NfT2+y1hj7oK6N7quleCXTWs1ht18ujgK
0JiYmZps7Vl6Xr4TYNwpfHnAk8xSg2N+SymCeNiU69IG81Pox9+c0mqaiwjsE/TOMO9AVudorYfj
irlW8Nb68gSyAvxxpNUrPuh/LxIhQdck/I9A+I8xnpR1p7UdjEtaYSfLYA9rE+iL/1++7ZsVejNv
ligXSdMYdIkxWUHQj9d+EisB1AZBFzQdtE7iCrnt3fXbdTGhr6uzIVtmWNSfzO/D1w5PHkrQVTzn
XyFWh43k3cLXVeXLZ3xbIxPpiiZuF2gwE29+1XQHBGUHAazgdQFsLwWf86ozu1nudoVMrEvQRhfE
HCscUMeVn7PmB3GpHHJvpYWDmywafU3IgQv5nUi7m9ZtrTNBr48zaDrQuL7e5acBXSI0NkDEmFsY
7++h13cP6WmbMlon0AqMHX2xwLOpVvfJfXWfPnDRbDw3ZgLkjBmFGMS0qI94EQaj8M6t77Nj4o+t
1eZWemseczf3eSSD0n7M+uebszm1FOVDb9JdSIP4vq6s9Lm4xRDCkB3C84pDLB/mE+aXYsgIZr5+
NvtH2UAJ2gojF9pRf6OveaHtGgjw3hGvMm5pysgkCZPXe7pppfciZe1xwEdYABr1O3n1NWaJWlQI
UDqAroADkymwgDS31atEwoBybCdfW0B7y+A8YTboh1rawkH9joyUMuWDRdzOf0EkRnoKIwd9ji9j
brW3wHW5vFL8rkNsfhIT3+W4TGqUsTCOIQinosOMIzjMR+z+x4FtN8zQ8XcF00o6+J7eB7bVHME1
teDSUsPcyuoTtLU41+JuTqPhuYwrgEIL2XoZxmziGfSAuPuPRHzuT+Nd6hjOKAUKbv8KYrPW7/Ab
XpVL8Um3VpnzLbWyEVfKgksJIcYRW6i3FdWvaSVAN4f56zJXXjpVnLXufbStUWY3807LRAkM7ZCS
F49JNgMbpC5uGZa8t/DuGdFFgk6Rgc6wxGoEZ6sWFVKpQP/pNIJA4FISCx35fCmJ9b9TEruq/2FD
8TyTAbeiNi8JyeYKFIekz8oOFmsF+AFdp50ByNXZlZgIT3qP1+FgDt9H/JN6SA5CFN6Uc9U5GHp4
aSIps5c6PagqSDWTuPv1sRPvFZ0g7g0OS/xE0Oix8LNJz7oklPDb+lfaIq9jy3iuTpio+vnH40VY
PQrdqAiaqHJdFQZDTRl7Oe4WLx7bk2LO7mK0UADkJcw7x/KdGeb012Zf5XJCQD0soUonIwgNPOTY
3n1vgjpApNhEANDZzKlTurovzWHBy0b0kD169bfWXTFv1vqRw+ss7TkswGhofwGkrl4HGiMZp65s
ZunCgqRSACYG3wH7nD9JDqrG3Imh3R18s8fm/6gTrdBqmjHy2eduEbcBUVqH43Y7z/DtmtiMPy4U
hOgOa0qDTrOEb2EANkCnG8HjQpGsHGs7weWdNcYnumIkStotElKExRWfMSgIlDTuBMwUm8fpKW7t
5q7kcwfspAjvzDIJtqwli9qGMEsR/qAlupm95FAc+wNV+ul9IdB9w+Pn9Xvp4Tu79ANv4g3I+VFG
QQiFw1BNp8Ste0uojjpYY9Pb8rZ0p8OK7m154BKu7VR4YFlBBVuHkDIUEd5bVlsJjbYGK45uKTF8
GAxe+FpBMIZX/N8/ghtLzCU1itU8ZwSW4EC3mY53sWlTTjty6oBHdHmX/fUUH41eG3vM/QTE/ZLJ
yrrAhdL7wZ1sw51xQVqTHx072TJ+xE8KFLNUW1ad9jzcqMHHPrzvwv/sLJtuoopqTkSdFi8E28+s
Jo6UGvYqfP/YCm9b2QSy7cDqBjjY4s2Q0wsK1xAs7T7+PHnt1/GcnkUeLvFffPVtXczRXCXBXPIW
6zLOmr+42U0JrczburXW28FRPHJIz3IwAFrK2c/rzuD7D8qWazWpwN0qw4FoDCdn2WsTR5ntFKTa
oTW9zBYlsF3t7H7+Guu3OcRDbgxildypd96HZQ6rIMudaJSY/k8b9STF5OeYruCulnrOgvdqDZjZ
plcIkE8m4BTvz2bfk1BLNXzazqUKJYmrG88jxl8rNANl1/gmoZgUmKfkk/bS3fyxKAV2e2OcLbt2
mTbmEpzLm/un2Pgipjxpkl1H2lpgHiJFpYhtjrTVq+A7iHrgLXiQb5oXcNxhFFy0m/tswN3CLeHs
3WRbu4wDZ1M1m/KkSmC4b4PsGAN33WJIND/yxxr37pOtKeY+CcdFk5VqQQxQy+9A2p9iESjNrLiN
s+J11XiV6r08YGuO8UxM1s8FabGyHo2zKm09IshnTrzZSY3BUoCc2NTAnYk5j/dOqeTRkKcrvhqB
MgFxS68m6OVCVO1v9qnRrzBsG9rjF45dulVMG+CdXaZio5ZGWqkgI7nQ2CmgLzAJSEoBLcc7eT4r
0MbjHL/dzdwslLkZTTAvhlNBMLIUVShP60G88MYA9iLJdi+ZKxHqlKbRS7iihK49Vk2wyssh5eZS
NEywOwcgFghagONAy5g5Z/FoxGZR1atXpEfdWtwQ8QJV0+Pkp57mKNCSwMOmhBp8e/wN2gV6mj6y
zpw2ozaWBSUH2jPy2kC+GW80x3iKnuNHqlXJXSzPHHPi1kIUhV4o1guYITusBx2AK1p4h9ySzSsj
7n0/NP8J4GpQh8Z77P1ZgNSspk/ajARD/6nOP1TxTLgzZtekygjEWyOMk8SZnKdxPq6QAoEQjiM+
l98lzLbnJWp2FNCeL7YP9Wp0yRvd/43S5V4M04ELodLZpnEltTTlaHm1ozJiph5P3dUxC3u8zx05
BRjGrO3ulfKiqDNG4P3S52aNe8d+a51xn4bMfTZl3Yp6+wJCZ6BuBVvPQR9ooFg6+zgvs/9xpOGt
l/Ggec2VGpyyoxcr86lJTLTfzATChmKWWVVcQnYX+C73Y5t7dSPAwQEJp5DJ67oREScNAij9ChaG
oINuhGBFKUW/Y49jEBg6gL/Xv1GX3otxcFwY1FSVDma/d+A1ahUhSWrUEuLBVTRQ6kF3hbO0vQtj
a4P5gqToAYZp58lL0iiIQoyZtyU0dFJvzF9EobP7ZDloRHZIHRATpM/TUYruIBdtCbXklCMPUL53
ZgGHRxhUVQyFsrDYEngdAP4XHKfyR1U+1Z0OpSGOC+1FXMxA0kqjLmFej7rY5jlXx1GqKCVsSH7o
1+AaE/0m6H3eDbW7lI0ZJjKYxVqrprLCDKTsp/nrmmSOzKMP2gNU0fnZfxZDF7tZzNTOAEcqWMwA
mi/5tN6It5qFLteZ3xLmLIil6AGdWA2W3oh4RqYdBGOwm+ivscp4KcxVAggkJxX3kjGGgaEFtoKG
dlNft7UsI6LRSTjoDowH8UHy0HUAHQJv1vzK/xlrbFJGmqrQKlVGBOuD9Qd94Xe38kGsDobTxzYd
gc7n4DdYGK+e9oxhutubD9dLYxatREZMCf5mz8HbwRfd9Mi7dHkrZFKzsCCTPKUwtEDSXR3vMTRr
ZZ3gjcLjx7GEZ4g5V1q51kOmkNVTk9xp9cESV8UCeMwhKc9HrlyR2TzmbAmTJKlKPlBwwuyMQXJM
fg4o5VPcaekWT5GjPa4/2sn6eIHXxd2LWVp6hnMiKjMBeTBTrc5XEe0ouRr8KEmfzTRK3HTqrE66
HQczgCzBdJMRkDOKk/ex9f3tfTPORGpRTnJ1aBXZK5fOkgzBUXNHMTxjXv40tWZWyVyxqSY0Qzdh
lYo+HvLQdBOTh+3aXYuCNox5kYdk0ZGxEHUZBhwpkq1sHYxsOmsAYTE7/RyB1n8BfseWnNrPwJjL
cdLr6i9d3ZtpliwDt3ykJPpEXUc5Cq8KGL6/K1b/STjSfh5v+P2azIUxx7hMow9DUUIA2JtAQUhr
24DQaM/AhFIWQDk96L6K8lqsWHEKiumPPYa7VsZlsgiz4RAdQnbfIpyC8V98ptoReJaBFFDwG+8/
NAvpejXQSasAB6GSzwSBahi7oZ4V4pH1LyOEEpR5VBLuIOLu+d9YYc5/1qfo94Q4/8JBfxod4VU9
RMfRqg9UlJGctAP/Syq7Pruxydy0s9TF2WAoq1cJY2mZueTGeg8t5yLQ+4O5pgehBbmEeZ/qg6fm
yYEI+VMxFIC9eT1xBzWzZOmcDZVl9F6jUS1qFXoIK4Xt2mJ7a87TKcN/Ia6/leHnFbG6UDxl+UKy
0svE51r7VXWYDypkqzdTOyEQrMMgSR69CGvh5iAQECRQHTSQrMW4IoLux67EWTxbLl2LoQTJtIZT
I4EEcSjvJIOcloz4ZS5yggPPFHNiOgVQbbFAuzmXWguD6lY7gCtMeQ6nXx+v6Sq9vrgqRMOBqkNP
mB1SFzQBILfSxICi+C2c75do4SXXe6kM5DvprATen/jr/R2vDkooZaVMvD4HNXYBMkUQoC4W8Sqn
5IKfrtJaLGdrjDkTatqm8UiXQzMZ+aY/0HQiP/LwIbtmVDBiEZqgX0n4tKGZYbgMuGx99HvzZ4sJ
2SgfrbDoLbjH2pSHtOeJN9Eb512Vgi5tY5O6zCZXyrupHcpwxpc6KMfsJndma7mnaW5rIRN1uEF7
154uYlYBO3o9OduPqTqokEb0wp95gPmW79kRGps26GIvKDYu2JL6wdX6NvaYJDQriroSYtirwsFV
SW/N8z1IGdw8+2bEHI2LfVtQlkXBQELTlQljaaYOjdqk0LTL8GSu0/m8JMkLrmmf9Cnoq4n/56dM
1f+xx2psGhLqlEVUiVibG/UvksADO14/gah3bCwwAaNHU3ARiwzorT9+Au3eqFtbzI1qtivGShTs
3t9gh47Q+R9bPlPSIPI7YIedIIVZK+RJkAXEx2JfQ2MvYUCzg+uDgs9K66e+58yR7GUo7ywwzpfq
JoSOCO61BQyitIKVv9I/FVfEE0jq7SyQbZCZ/0btaueYvbPMPIEGM1ebLkakH46GL4AZOQzoAFmI
Ytnv4HCum3ES+mKbvWTCCEo4WqssyBrUu+yRcjJQiOoEqUVMsPAbUbwvxwT/CWxL8ZypyFEwnWPL
XdpY6ABwvX/nHfluUUzYT5Y2LmUNQwCaNNvD9NlQntLmdYi8TBBtM/9MqspZiuDjQ72Tf70zygSR
MM7IqjQwqoPPLjot6UnPeS/zD/dPJYQufBP0Ic4bzuUAz5cehLv+XjxEZ9XFiAGQxFSFhT/88bF/
wCITSNQBw8AYNYF/gHcOJ8FqflISAdOf/fLMa5heN9gu3qiAlA1kb+BFZawZphCNeGER9A/7U/qa
uRiwD3+YXxVL+W7iMdL/rKDvJlgFj3llJyvBx3szzMSwMQ7zBMpmtGQEWrRTYxe2caqC3ykZ7Vw2
70zRCLD5hu0ypWreAMgb9WAn7gw/rytH6MHyktfuEo/Wf3HLt5UxoSxTFlFKAKr0FFVxRAlt7kio
fW2cVY4h7sdjQlceG22tlwgl6Um4W8hBNKAv0/nAfdslGNwaW/w19C4ww/y64r+46dsqmTCm46II
BQ22qVaC8TXFu1k/T6f2QYJEES8X2j+F9HYVKRXq1Ut90bVyKpGaTDJIEQBKBu+z/fFX+5cF/WOD
fZI3gyGODTrsYHSmFb/mLwp2rk5T0GIslHfudvJXuOSbMebYAQS4rJOKsKInk6vnRzKdU+NW11F+
M91U+qmIjx8vj7ODMnPcklhIw0w0kEy2mdsmqxcC4P3/Z4I5ZgLoT6pKB8LUEDvbkEC5tcqcWsJ+
xH/bNuZoIU9supEONzSTfFs1oy9PUDEoXj9eyHU77RIU38ww56ovZaOBCAm+TkTlj1tQ0D/OIMUD
/Ls5q48iFJjT27qzlAED1yAfHj+hvHjgghB4TsIcsf8j7TqW40aW4BchAt5c4ceQQyOSki4IURLh
vcfXv+zRviXYg53Was+MYE03ynWZTEXrsbIj4GcYj5xhAiRz+aKcCOVlaXV+k2PoWg3tIbIGR3J4
H6xKxqfrF7FtE4BrxNy1gdhnUNlDMqsL32DPxAVp8a+9fv3IPWG0j9AceCUjJmzq6EoalUTIfBpL
mUhirVjYtTGYchkznvXkX1BvHIyxvR+IShk4IZqLDtO8bsLd5GFgBoVx08Cf1PPPqS3Bdv/KuMHr
ZwLn1sfYA55LDFuQ/Gtwkds+Cwh0KL3Z6mO5A8zlV7arZHwzgc4fuJYvsZAJS5e92F/qfWIDVvMz
aYWWNZZVm8G5fkTWCSnPUldCEc4DtFTiH2cd/U/x23UBW8+d1UfDsvnHO+SWURYwToL4fTt+S89c
s4SXIQpNsszFzpmZAsmRVwlDNorKZMQQiN7cfXHXWqUFstfP2aE8Rj6YLzSG57yE0CAO52+1xATy
R4FCx+ttrUNgdsQL+CZzDWe5lW4GQG1jp+Q1sMKX63e66UhXAinXomvGJIk6AExKBTgwerYXwBBh
qAz4HJZqUO6DUxqlnSSoRobSsoFK47LcXz8HSwLlMopQUfOA1EikuXmSF+kEUKD/5JUwyPHx2yxT
rYaaDnuKQ8B6zI9cw8I3kBinoOfoFiFOmjY3kAu343GQuZsqOPIDXtoGaJbzbxk2raq5s7TkgZO+
RcvtlN2L1bMclbYKwswqS2wtnJ2ynixFQMVNLC05FZ/xkW29OhniqQ+CF0WeX5aQvwURtZuGmdmX
OQADGn8aK1MaZJZGbz4I3xWMXoiW2rHQF1AjnBuLmOjxJ4Qp2U32LAhH1t3R7qdVyiGLOHye8lnl
IruSWNOsDFs5e4uVN9DGSOm6EsapAVheAgh48lIVOePCiMH9c2ACzc9HLaumXBb7EMkTaOiPYyce
RTk/DIJ4kw1sUM/Nt9fq41DuRlSWtI4Bqw7/Jr5JNiFkahqQbRLyd551Mtb1Ua5Gy9IqMTJUhAXN
7zgNyyife8zjXvcDl8MxHz0oDZgohGo/TQrJlVJ3fO7vwRf3AuAY7mf3NjnVw/ITOXxijqzDXc8n
BJrfjBPHvlIDfDYl5exCxaAAN2IG/5tsoOWSdc6SsfDENx+zq29HuaNaGUsgHeCgWlncSty0L+rl
LktDP+XVxywTdoyLZejKeYR+pf3AoeTLhny+rrblPX+T2JzVgg7Wy3x2MW77cDLA2njg61/gG9Rz
NLe53CC2Yx++4uVdkT3IKmctgDWI2oChNCxplGamtTRVao18s1N+iOVDmz5lbYhJrl0EsA3GNRI3
dGnfuoDKn4RRbXq5SE/GTo5mNEEj4LqfU3jOQtsNtFqo62CzwWHI27a6d3mUP6kLoRQmtX2vImEM
sLTEApWkEbVN4L/+xCFZoFjbzvhdKuVYhjbOKiURF4x1hH5evihaxBq62A4s7yKojxZIiMYSGSTp
xki05Gp+NuTkVFuNmkpWOyt2ojW3VQlYJQxW+9dvlXWpVD4jDmCm0SYMP3BL4HT5YnO9fCjEl+tS
tloJQGwiqIhYLJQudlCDMO7DvCVHfDc5ARCwbubzPqu0shl43oXRe2GiFnGFqsEIeg2sVUb/HPba
fgyWQ1WnjHRw8/pWooirWbmSZC5knlsgyhhQhc4xqmnk5ix7jOvb9MkrMcQUV2LSNGhDbEuTkiZZ
fhw9LNF/qR6Bj4JdZSDFOaIfYMb50PvqA0P0pkdZiaZeKljsjdUmRxej35M53PGh+g5MGluyCSRe
x1tkRQxdjMr719vRJPytBFPmHrRdlw8VokIj3c3TbVMfEvGRcbjNSLCSQRk3N4ijiJY4RgkHRALj
/A77KxKw1XLbCBRAlgkGr+qAFvv4Fdsl6/IuhBHUmd0dV9J0xB2Wu9zUzJUw6vpkrdTDDrCsbo4R
hjLWrCA9FuOX6xe46RxXQqj7q5dlinqCYpZ1kT23rT+r5R+FmZUMyjtOshomQFAnzaXkE6g2D4Sx
BowukpU4hcXyHduFMowFGxhMxvwuPdzejDJfND0SSeEUfovuCJ/aHFryt+YTJozc2MJYfWRHixmT
d2xqa7sSe2CsDIVkPBehdfUjqDcgL0pDnwEaxOUOmHCIYjP4KsDoCGNC5Gav4M8G9CZBoDF1Vzz0
TMLKTeVZySe/b+VvDClaYh0r/W7cZlYYipZS37UZa9qIIYXmNUWrK5OiBl6Nn0+JulhhewrzzLmu
otvFI03EtAjQAjBbQVldnMuAVMVXRblK91Bo9KQH+VN6nABePfozz1LXzUOtxFF2p8Z9EnQl3Jbs
gZ1Wra1y306m1FpAWoerxJZ8AnuUzIo5p8KSTP6++mioH2PPFMU5N2qV20Ft3vRO+RIByZqRY24G
o9UJKYNEGAq7SUd/zQhBMM6jVsw9D5JfJOghpieetfnPOhaVoVSRjPo+RprdZtg3ALkNFH8OWWfa
dGSrM1EGF4ZZi+QHXy3jAXIbA/GDiW24mZWsRFA2VWlSFxYVeVfJk112hd1gPg2LM+Yis7pomzH7
XRT9wMlHRS4G1Lndfum8ia9NLT0iMwOgWu7XDQuR82xBF95qJY5KgsQuARo+Zq4x72UCg6v5BLBt
TGNmrzHGADqSnLAgGrZD6UoklRDVID8SxgWQfITKT0ZvK9hlB8Mj3KgSwxkzvtsZZWhlVni/iXUw
ICDUQXivZj80IdwLw0ugNz7DU7E+G+U68kJvymlGa6Kxeyxt59l+siOrvTHA/Gpo9lE3TLBpYaqV
FfQYJkbjfijAHmmFBqqppVi8CUAirgp2Mt5fPx9LCuU31CWYtFTCRXIRplDkvZi3ts5iKmcY8hkN
afW1ki7r24pY2dyFzjIIu1ju3evn+Aflw4gesBE3VsOmKckjvlL+LI/bVr93YZSmy5kIAqsOwlqA
0Eb846BPtjF3ZmaoDEXfLjiBG+P/56IiJUZRe75LMVQgPI5vFay49fRd5w/AK0C+FXwGM4HPapBt
Ow8daMKGagAzhK5ySQWXd8IMS1bvVSh9TQjksJZSPANYHL0dlqpvXudKHOXoA6XSywwUIW7VS+CP
OAn8Qz4/Ck1hM5SEfJcLp7gSRLl7MQhQxiURJdqN54XhEuMg7XfDK11jx/JRm6YF5CUBgMVkZZH8
faX1SjZodcPjVHoqKWZdj45aLYo51bV3/VjkV1+e6l0QZcP6GKBWV6L316DbOGPB1mzyHNCkVQD6
Wo2PsFG7PE9SvlvEiYVxzToklQjEecCDLxWJgBRGTo6Zl3ZCNa1RGBncpgdZ3SWlIVWaJJ0iIb0J
usY2pK/52DASqO3e2EoEpRtyn0+jqEM3gM6BmWIhAFRO7tV2H5tlcObVal9ZK6WM2zOoru2SqIGQ
JiQNDrDVGWCRaAoeevHuun5sz++8H82gcoEUrJDJ0p+PZmRW/twcwRpDsOUCG8icb3EP9lQsnN2w
lrEYX82g3ORMFjI6Mq0XALSqFiL05ljukbi/K7pPT4wWWpSPQwjdb0EerFqLH6MpBcpiMlbZPHFg
h2AkBJv5wOouyZlXVs1PhSJwGay6GBJnCkG+HlZWrmPbZEjw9mPi4G76RoJ+gQUsBIHz03glT64G
YQjIoLt00j5Pu+ZUPSZ2d1geyMMFVHbF12gfMvkzNxXTAJK7pBAwIBrmrMgzJctHvO8bcHYuc2Rq
Q2zn/CtDMTdLPe9iaP2Xs7qaFD0imy0f9znZMWbTSa5EUTYwCGNQGyVOxO8DT/I5R/A4j50Eb3+u
vy+OVnlFKhp5IpNDQ3U/1F/G+KcOUsAkYQGVXQKykErc6jx0XqDzWsbF0Ita6OZToeW6hWXw2lLG
QnRAypnsFClRnWjSHtCCfQZHaGZqeYmxthAEw+GYyFbIl+GuRtJkJVwXmVEU7kuu9sqpZr3kNo0G
zFkgdVBVDXysH42myaeqDjqsUXAKV9hgoHfLwlAcDJXsdez5mXrNIqbb/g7vEqmAsQyBNvUT+sJJ
M3+uSyC5TdF0v+TjMWIP32yr8bswKnSk8sJzuoA5+X8/k7/pUt9vkl5LLtpxQB0I/i5UOq/PFHfi
MsbOxKZqoX2ENSEEbkWnXx6Y2APAMeEyS449mL5AmosOTmCJkyd+GUfzJxa8bQmPOm2HVKYbrW5i
TE9tJr3rX0BlNEFS10NKuqycP2BhsvUiW+jd+Uu3zzJwnJXu6CPFqA2b4Y+29HQtl9LTUls0gycz
Tdi07a3Y72+CXXUIgDosmzHgXeAxDlriqS9sukaikHQgE1GBBgYLCuwXTL6T0A0BTwgA1CX6yqXq
S8J56VMeSIkpc/ynRFb/Pd4rXMhaJBXKymqGg8F0Ik5L3uvgtyG4VUCv8UR7kn8DrWozx1pLpFJi
IxxQ4q1CAVi7O/CpW4sda6ZgRoBfS8o7gvrCZmTezH7WQillmngtEesWL6hxXz5jodiOgQ1WWAYQ
7J+lyJqQ+hRerZl94XMuQ6G20pO1bEqhgmzWq3CE7M4lD44MGWVwJJpEGItCO39hyNtyD2t5tNvL
x2iZM1QrRqt3wAZlxXvt1gC5OYJdhtKqWjoTq+e8FVnXMinvJyg6INhILwArJ14aCVaKHD2MACIk
AghOw35mYOL+/+BF8C4V29MfQ0o4iH2DzXjkRbGECwWTHagqRNasMUN5LhCKxzhqhq6BjRDwx7Y1
sY2eZoA/4xzQX7saQN8fjcXqvMpjDRxtpWDrA1LJczg0PfB84IUVBRxhVoaBynZkNTW2wuRaCJVF
aBVf6YCNI0XJpwnPgswRUi9ntkq3/er/nZvIU56m7+uWb4lzSzAd+kzsPlXMuAG/aeio9uyCJz3p
jwQYiQ1IypJN+ZwckJJTiKFjN49kq88aoOPVZrSoNg7LcqnXzQ8X+1Epi0GqKoGAR+tABa1SINS2
zMSPfPd/DhQA3/0oA9PEUtMQChBC4lfVNhninHLnjCvlBYBIcK77FJaKUC5F0UMQD2VoCKGkfAwb
zQ6M0MWSv2xmHBcyrPpcWbp2OsqZ9KNQjRnRlOCmEUF4Ns5m8Yk8VSNb3OVYJz9Nb3MPpnCw/LTm
9ZMyLI4ej+wx4JcNxJFl9RehPQiAMx7LP0tt/jaFcx1z9Z4rM/DSAkD71+dLOqv5Et93h86MPwGk
YBd+rgszPrHWmDf7bSs7P/99JTWWDAI4jsBb8wStLjC5Ali5CYpEaWH1AP1Po0PtakILFN3Jrrrn
6zfLlE/5maXLjDIc4cwqnsOQc6zbPY8R1BFFTUnx9WpurcrgeztMBi+a0xlsEoodxzJrjm7zE4M9
CI8QHYktvYaWxTXWP8EA5vJtis2llLvD7GNvpov08/qJNz0BSJUkA+u6eEJTVjpOGB9KW5QJ4jhw
1PGBb8XdH0iQQc+jicB1EmkoPYzDG8rU4AGoLI8SLqqbWPBUm2dYSaAiUA5s70JOiQRsWjY8WOMG
Qfrx305BKUaMAsTSk6HXbHoJuu9SkdrXBWzWspHo/n1P5JQr1de5su65AgbH+YsLfigf7OSVQ3Kw
dpftg8Bioiyx7o0o4UqibMSLESTw0IOretUnQiGiPcgnVJ39DH4rtEvn+hm3BYKqUkIedMkuX6AK
ligtws6kBeaSfg7ib/9JAO0ZubYf9SqGZ+x64SgK0VeAsecs108+9YXrl/8+Be0Z0cGemrjGKcT7
2erA7plbmjOfCJBv4oS2zJgSu2QiIc+flTxKvec05IVZgomSlwhZxRvRk32J9wkyWCvf6S7Wpe+Q
X+KTBQ7/oN3FrQXAE9axtwYNgR+DbXdB24Dbg3kXukS2TlQOTxIAY9tGt5wAK7PYSlqDEkTEnGh7
2zeo60waWtPXP+22fazkU/G90CdumcVUcHWDt3OtgpWP0lvBBVa3iCClNT4PtQwEHxF+Wu9/ZMPg
KxFWwsT6gfFLNjMNRTYk/BrCFU/ZTR1zXR/rKKOQDzLsOBmm6n1XzUDzyVwP2ZLPBoe1fLYtFVNF
mJkFucD5flbWmi2RplSkUQ4q1N5cKtUKEqE1x7ry1Up5vH5GcoQLHVfehVHOCChC01gDEdDNAMBi
StGhbPrPvD6wrnLzTbaSQ11lMuXZUARwejOqnbkT71UL1MRu9xpWbnGIY/Ssgd8wWZlsilicv4u8
/3ZOcumrS815qSiwn4zm9fSoK3eJ9KXRGGUq1lVSETbDEgaXBkSEkFoTcNu70M2ZCcN2KWp1k5R5
KGmi/1VI3MUP8zPQ/3Mg04devIs/FbfdfechY2M1TphSqTR4LOQA3Iz4fmhUvmmf40P/VD5hktur
vsVAb8c6GtYi/evfjJzkim7SAyqKVNYYlseFJpizsZHB2ksrm3ypYDUM74qpr7Bq26GVeV3sZvB6
v2C6wVE0EdaGiNi5/RqpolVnPUMZWRLEj8qYaSW43BcEFozfeKi8+f9VF+lxFOSU2lwkiI/Yr7Kl
HozCxu0iq/b1m9ouRqjYntZ4YwMiFWBRLTJYiCEOslbN7M5wh0dClzVYGqjcw8QEborss6oEm95k
JZe6wEnSOFkesPs0pTLGUbCaNCWmph/i5bXnX/v5UHGsCcFN616JJMnCyoEEWctXkoqoCNV77HJj
3436XhtZ8Fvb0Y/M/Ro8oNx0etIhCNJ4jHp0oGLAXyI9bC1ZPEQ2IfdYnLFx2LDQIrmtCzvTRVkU
DUA1X1AIhamqdpmEMFdgaBtogJ/0yO0twiYUWWrqEZIm1JYyV8Cg1gAWOIdURVhw0cQ7Xv4IRVd0
QyCwsJSDwcs9UwcCwtS06P/kMxreNSoJjeDzQnHQ0cRn6O5mdgdxfwmkGxfRMIhcRKAVwrdsxzvz
V0Jz19pYBiBEc+wDbn/ZlUCq4ceHeEemC9K7EPCK+9j4jAE4d3nId0VFFnobZBOsXO4fPu37ISlD
KUHmlWsR4J/yohxArjfZSTDJe63t78RJSSxjaEFqV3paGHyLOtSiJm4+qKmIfa4mOyRhv9ihnL+F
c/hWNyX2JrPankYNTeap8ZQaKJFhziJX2H6bry6KMjURSCXamOJHk7G9DnD2YAgKfEJoJQeYiGWt
EGx/GLAsoacNLOULyFtA5w98QtI8RbRap9np31InAHh4PLvg0/idDsCmxa0kUlnX0smdyiVIcaNj
sUsPhIf9HU+NZVnbTY6VNCr34otokEGWgWanr3u/YN/BbnhmXCVK15uMuL3pKlfyqFxryWdAgASR
4M4S/1k3oocmQSKb9lFn/okNryRRKVeSjwLSVmCP/cIDE0S8bP8mPxN/h/xsq7MqriRS2VfYzYmq
9gnq0/8a7Yx1jZRHHHpd1/SWAKtpjyXvDMnnMXCvX+CW0wV1CoC+DbA4X6AJlmFWBiWZWgUaZmbn
3fTU8RjU6juMnqMTO9vShC79dZmb5rYWSqmHnFdZvxSoRggnFXsT6KWeNODNFGf2xNBWGEnKVq4A
TkNZVICIKgNe+WPgDmspbkFlj2vMf3KRp3GBA36TY8V7pfqW1ZnFVazyx9aXk5EMy4AwxMuRBvkD
qUTWixpCyxQ9qXphC9j+RnH/+j2Sa6ID5koIjeyXxnUgoXKLxenuOcZ6iV7vc/5GHpn1/S2VXwui
LrBHRjLMAS4QW3kfFpJ+ZytvK+fHOAZg4VVeBuYkZdFplCaVWsJXgcjPGZPl0LbCwyw0X7gmrkwl
MA6VULaMq7x83cD18+gsE7QsBVpCRZx8ETBghKEjt/jc2eq+9+BEbgP/2KOlljmh+0NiGMHFx4NA
ESNUZ1AnGeXYj0ppZEIsd7VhuL1UWV0x3FVzaKd5eJOxXjOX0fSjKBreqSx1TmtaiEp26r5CKO3M
3laAcFaB9IOVcJz3vj9oJSWNUhZRXEpRTSGt+959GffRHeDcXUkCZ0PqoNXsGu1R7MFfJPvsiYUL
s6Nkk6i7StGzOUjGBBgjbjYYZj1V5oClNpSHGN/u4vVGiaGUReBR3AwHQcEGjYDVHTAzjc/XTXtT
Aoo/iijIKKHStXqAGusxlyuKq2Vlvx9yqUC/OgkYjnH7W4HlAbQl6CMj5/54X6k2YBxS4GKvn025
sUpH9TS3fpITM0jMwY9eglP1UOxVN7fR3LKun3HzY62EU1EgiMWS5+Iw8RQxNLn0oZsLEJYNrDNu
GhrmFIHkBAgz/oxAstKJQZS0VF/02MuQszrgRz0sx9wpHo1bwtDId6AiryxQF7LkXjhNoiQrudTd
Vh0/j5GmxR5Y4CFw8If9YjVI82ObuRnOkkVdZavhFZxM8F7hreASCw/8AgTvsc1+UFy2Q3EuRVGw
0qBI6FHTqhmE48AFqQSd+bDoKzvYArBj5bzoW/wOG8umH1NUEVPlMlb0LoAEBqONtVqpoDAm6de3
1i94SMy9OumJBeCzGREU4O3hSYw6+AX1oyA32jgmWeLpgz3YZMOmOcX74WBY0n1vD8/Lc+f9+6Yo
uVyQ6vKoNZMSAPELK2VNohr14GWAsu5iv8XscGR/x5C8A1/tsU5I/hftqNeyKAUFKmSr1gEctaKB
Nggw6gqLK2jLwtcSKLUcebVKpUiOPXGWzTx4FvvKjMqF4Y239WJ1aVTGgMtEmix3sdc6gQdiIOmg
75b9aI8/mslkB5mLdJJ8I12C30Bv65IwDAAlaRs1PQxbexqS11j4KoR3gYCmAECSBsFUZlaDfsu8
wcyLTXAwdmIAksoVRB0QK00Iid3nwa5vM6zNyT+kxuTt1DV+XPfKl8n5+Xh/C6Mba1olFSDVamMv
fyZKX1uYzSUjeGB6cxrQDrFLFBcZHyWRyhjmVs3CgYfEzsb60m3/NL2ET+JOuQ89VGRA8rpYrVve
DD4qD06IyabmJjwhZix3yTF/6UuW596KGKvrPuvbygizWmuqomtiL31GCQzt2eUwvaaevJv2gqVY
2V77EmOZmyWWZA0X9vj+lc8fZiW2KkbsfcLHedV35dH4DroKs0S+lI1AnOksNqHCtodbCSQOYiUw
76VCqToIlPA2V03khj8w1gI00xaL6xYgAvtd5rC3CLft513BKL/T6VJSywWul9+nfrqXd/lOciIm
Tv7Fy5bSKsr56HzKlaoKMZFY2vkw2xHBR6ofW/WBL3YMo9n0dKurpFyQkabcpBMVboE5awFXV99j
xwl4h4Yl3JexGYN1tfFY660sqVQpIuiMpWrzNPHy7rVRnqYReXXC2tQhOfM1taSdT1DFM5/Au+o3
BTB2BVAG8idSIsWzyGY16USGL6A7PkE7L2pc40jJsX7GO+yWOwgn+b5+NkJbemyd9FZx8Y6QTR0N
Bj1+0sBA4GIUEdNC4ComTfnaZ3xbxgXQ3aCsjUVeqfBt531+K9nhPjuAsdT8JY1Vq7gs1X1U23M9
d2WUKVyPHJFgNu8BO2rVXvXIPejHwSIz5v1r9pWZPBIzv/KB6U4RMLx09IpwPsOf0G7AF47swF32
kvWY/Ia7ZyitSHmdoRskoRwhTuwET+kOcwN27exfM1ZQ10g5GWVcil6ccY2yFzTmGejNaZxyB5hm
oHH8BhMjS0sodyMqg5qifB57ZCl7QeBsb5AOWwIeT/yhZQAznoPwtW9G+RtFC2vsBZ59aLcr3MEn
QTLyfyMjZUSls8Gu9HFJJ1HkiLcmE/kk6W5vuFvdJuhdhdP8ZGkjIzjQZZFO7XJx0iBuqBIrFO5H
SbQW4yYsHlKAeOWh8WB0rBFZViCkCyR5H4mFQiJvKWCBxRy/NV/qG6AWOdxsjo09ZSau9jf26S+7
px+1VKIyn6mVw7osIHhEP6j6JDoKcg3i2TQwIiZ+7fIm2B8dhkNj5DcSUeX1Jw1EoRZkSK2CvXwu
CJWJ2Wmm/EX9Aa4kdBlzu9Gd5ImJfM/4ujQUnKGGkyKqsEre42eLK8zJRcZ+6E7SEWyeTwYm2JfU
L4rzT+CYK4QMT3dRCgh4UlOB+Lr/LjXfx54xv8W6WMrpdAPIfEHEnHj84gPQEjOcFRZ1M1MoWHBs
TM2h3I2hYv6tVIFcK3uSYM6WWFstCDxyS91Vb/Ex3RW3zUPqssxz+631nuhIlOPpuFYJy3CK8QYf
bOLm5h6oiECL303eoFrMBzHD/UhUilMvsSRXbf1/t4onMQBVQ29BAVH3R59jTPCwwq9EZTvVkBpR
IJG4ca/0lgyS2fQptXqXu+e8cYexEzbWOUMraWqvQJ+7PFFwpfrNDVzsbvErH0Rj3wgvHYgUWdZ/
Mdz30efQ3ZC4CZJeFGD9RejpWuSrYEQTo1fC3zuJT4FwFwA1ok7/PUwpJZfyOkEfG2p/jvv30k6/
ST7B0G2A4z40vnRveO0dG1OT9TXpqn6bt3XadPiawoloK/as9umNfNI80uCPHGTq3nXfynBwMpXc
6ADsVkOSBcgeAY0f/MZpQW3LNAtGtkHPJeYpFwRKf1bT5pj6rRf+5E/cDajtPe0La3qY2PSVZEOm
fE2kxgCjayEsUvqjmkluMAN6uZ/dMuJ8jrUmyypAyJSLUcaqUiXyBFhOxU58FkyCuyqbWgQqWDKW
wapDMwVSPibrgDfDyWcfQ1AT4UV/oriD4nBoFfveFxlR4vyGuXaflI8x4orTohBK0qGwWC+mYcp7
ZFYm3sKS+2uPa3KaxRwWUwS9dmWmTFpMkRGq6N5hls1NWuT4pupN7+h7GaxnZnrDWSF47wmjFjz6
gInM3CY+SNqJdm8LVmkDtP9O+HHdZjbVy+ABLy6iqHuBpJclc7DEPL53B1Shgn8VpBSs3qGp9i/1
/P26rG2PsBJGfetm6cUlIrlP62DzZC9/I3v3jaOb0Gw34FGcZzXENt37SiL1tZuqF9JsqvC8qm4K
TvCSvHEZh9r0Bu8iaIA8mZ8mqSAlu1+wnwRWK7AVZyaF8UfW8hVJYi60dyWMylmVtir4TIfmIJWy
wlkDLpm0q43/eiYqXCiZmPdqAKMcgW7FmdhY2KfgtV8s/sgegNu0htWZSBayyojHqMiipIUK1pV2
q2ZlZdZxpJmKOh5EzWA93hgKr1NBArxFQSRhlcULvs7PlatgWNcNb3oX8xBO55V2escDvit2DVZy
s1lHXh2Tyk+Fepj5qiaPq1+rv/byyu9AhGCLr6wIRezompaQG1/dqDxI0pKU0HolA0JeHdSZOVTG
YzrxqCno+kGOQdNUNQELfZ9hbToVPIIhM8KKVP10cMRW3fc2YVQWWOpPOZA4r/8qhykGEA3bR6V8
k1UG0vMlKwLJlVYfivIZGI8YymaEjbVO/6zjiRa51UtxyO+Fg4JtcYy75vv5NnNFbOLbihfeITU9
BLfJntujBAbFwRB9ZfUn7k4NzX8PxfXx19EQKVUzpWKTojOGfTU9d+rFEQABFtkdSLdNHp1+xR2A
xMBwcpsvgfc7oRGDqkbvCxHrOFDe2VGtdD/wpmrLIOQpXS0xoz2rIH+5jUOdk3JBvSb8lcyRWEE6
IdOuOyon7Ou79U/Oqm0B+xKWekDP84wrPvvZDXN0j3VsyjW13BzDlKAKo5XedjvlMHTA0jIxrEVo
dOAmHvXc/49XTTkoYQj/SvgIJ0t4qE5g2XgwvlbfQos3+9flC0MewyEalF/KyjBq9bFE0XcXeCB1
ikxgBDyUN4T8j7D3pN8B4LsDvQDrE7MEU14qqaOxDLU88bi0ctJWN3nwjCh3efZW65p1/ZSMGEP3
zcV6VDMDxWRvam4U5etcGn7WG1bQZO51QZcjv5TeUi5K6HUl4YkPBOV5dBcf6q/dcTnq39BMuxUr
c3QXJxbM0u6ei9ZMbkmw4eyexezDcJQG5cOiahmFVkAEGOPQzLVjUodmwDNnCa87fABVfww0aFUq
bQKnjBfXOZkejpU7HJYKnCuC1VlCaY0+C0aPJZNKgQKUeDRDhMyq/Mpln7NCZOjKuafwz+FT5ynX
o2gaOPlKfEJgJrlNZM5PpSda4wNZOl889RRgWDy1jcRMv6iH+GTs/uxR9Le71WnmKTGe5ZojfQjw
Wume7HChKYUmWHkm1HoE9OsQWQAvdl11r9sIOA8/fsxQTTGm3KKAJksGeh9jhaprKducPqORb2gs
7lbWd6T8TicnWlimPfpnU2ApIDXo55jx2GOJoDxMLCliwhH3XUW5VdWa2aXe9TvbLsmtvhSV8iR1
0U0yaVer94KrIkwhEqNVnqMiNx+Ya2DXc0idp5yLOKLXySMooQA4Iu4LANBDDkLgKrkdq/Cw/TJf
HY3yIXlXTgWgJX4JU8HcdKPfqY+k+QhMd6+7YSUZ130WNrw+6l/bGnVexvha8diZivQk5b5WiTbj
g21W4N5PRW8V1+EkqQapwCW76UiKRGApRZlI9FlUm6zjUF6k7pRomEhXOuJe1UQyh/INq+2M4zA0
/PwNV5l+rszFoA/EUSifCv2TqrNof7brJav7Ir9gJYGLxG4OSAN2tKDgi0UG3KLXCLCD3UsFdi1l
X9q8maS2NJp6B5AoljNkRFT93EBa/YJIVTmOa3DGc+6JXbrG/rWfLfk99hG/9TeA20de5ij7FqzF
P7LQBdiKxTS+6/mKfu4KrH7HZBRJopIPOlrFrmyBD2WjWuV15uDwg6m9ZX5zzx7U/AcPIymyQlbE
hItqY5FISWJIxMMEHvyyNQF5d7EIyHRlMZlEtjJeFaABgKrQN2CT+XiR+1bB4OQvDDBA8d8gupvV
87n8t4tf/sAc1/IoKwkCWc7DGq2UYVlAocO5Q/4gTuF+SJHsjuATFmZPVpB2hzwT4XX7rBo27gRp
C9V4KOMGO1bEFcQ+9xphlKFzZjvd9TuyW86HjAC7Ob2pArPz/wIp962IS5brhUDSJQnwVDsBYD2h
k1viSf80WfVO9tNT72Ozi/F824rsa7mUJ8+Kepb1EXJzo42cbmnfZFm5rYUWO44Tm4OPfDM6f1qJ
o8dIOK6LQQy2/NKh4RNwAnakQ84fQR2BdSeGBpFLuyaNygenXoiUSIdZBjfq4st7dS/YJdhHOUzK
EIiN/vvylv6o3YYJZ7s5L6NiTUInSybaxQT33IAEvmoIg+UjIPWTH62JdT5nAJ4HQJaBAHtsjqhp
O7FTvRDmsnkn6ZZwO7t1/5vz/+RDXtzF6gdRCc+CYq7BE2siWFAkuI24AHbFblMMNkSwsAf2doOm
X8mlaO6NX2L0veQT0gzAye1ZHnfT82uipsg6HB+54o+xZ1LVNjXaCRkpAJi11z41NXcGmxIQrkY3
eWh3GoCKu7d2l+x5zRxfMGLmM/Vry+2vfwRltGnDtQAuOP+IPre7XboXv4TO/ERKLqirOfVOsozK
ZSPUbi4IrCVTZlsJci3l+Uhe5kJk806K/ll8z1kD+q+gED6kOxmRztixNfucBdGKpKEKpuDjYjVN
Ia5zFetSzEIGlQDR2a7bIcDirJNleAL4nv+o66vpGPRWNIXH9jH9EIjnio94Pfkr5ICEJbQ4zLyS
jdNqn9yjtMZ44W2mtmuRlJ3kQh1Fqn6ueTS7ei9+yzB4SSRmD2DYZGNObuWCa3mUImuDHMZJDB0q
kKHoOWf24nPJAi7ZzBQ0A6uEkgrWDZG+yEGdCn3OgUc67pfSJNOCqVU5ChlVbrBsxKyObSWfa3nU
Lc7twJVZURDzBCUd2tZmdyL4fdGtCsLV5Ym7+5OS0VoidY9hPQ9ppUNV1PZBMzQzznvT4B6i7nla
Pl+PK1thZS2KMnulkcImDaEi4FmyMDZntd1JS8BQd99qnNWkz9fFbd0lUkpdR6IngIWSMgKQgzex
8j/WrmPHclxLfpEAUV5b2WvT29oIZeW919dPMOu9TiVTfVlTM5tCAw3kuaSO4zERHfIuIgyOoX/N
uu+XBWzOWRmyCNwrBS8clR0eadU5D8DOmGAlRvqVxW7hYFPFK0/DU7QbnekriLI8iYevxpXKXCNw
hJQaRCWYyjnEOzkFviOg3hwApWAF2kuxIqNdNVyIwi2XvT4q4zj7tCiayZwTv0wmF0jlVqyGdqp9
V5WDKqj+5YvlCGMnSOayKAHYNCR+1atWlfanNvhm4jGk9fft/O2yrM3Rw9XJ2PkREWh8oCpNEHEB
EEFOwPHZz57mddzcZlMfVdBdqpKkawDC+BgAil4r2iSKUl/VIwAOy1bdCBwvvGVh2OX4RwRNI1cx
plJ0KWliqEYo7sP0+1hcjUDgBBhnX10vYexwrm6rdgJ4DQIsRWS3n1Zba6EpQ03IUmgiqnr3ERAG
aEhTPHEXPXJkbRUZDOBjyYZpSkRna+pKnUZSLIXome6DQ+vT3imFLfuDQL0VWYABZqKBTylF2JHN
NowMYsZd4hO536Vh4hQiAByDwZoM2UuwyxRKzYOqF05Qz6kVR6aflurVoKQ7I0EFsxUU3iuH84vY
eU4xjeJImZTED5JDNL6M+bUh88xgKwFdnZod3SThktVRDhmD1/6qn+Lcah9L23STp+lusg0rf0Vv
BtMSdN+Pl5VuvuLWwhm9FWNxWMqMJg+mVe1lgP8qo1U7yRXyFiOxTGxwULaJpbbS2OOmLltqDFQy
FfSCWKrX2CA/x1o0qSUys1AqnAiTYo2W7OSmsLMZDIDlnVk/jWENaGLBNlOeEW1927VwJuKXgjJq
FYG2ydpTCxj0MNi3Iw+h8W2skE0+11KYKA9IzqlsDbjvJkj3E9h2tdyMHBXcgVYfFPsWfIRWE6ng
0OkVN2xBIh6V7hAa1+Ks3U/LtGuUHAz15n5oiV8rude1xWFZpH0xLnYZ1EcBvSd7joPT0JQuDOdl
iDLRKhJMOpnLqVfMZyGIH7KkGa1QbWKrNbqbpQpezEa7aiPpSjMCTtN5+2IBdYfFSkM0WdqSieST
OepQ6LZGV7kAJ5tcubr5F0mGid3R/0qhTn/lcRWUV9ulxMWmFaiYk+dSfbzs+LaixloAPeZKQCqj
TwAuUHy5+Gsjvka8LGkzcV8LYBRwTqQ4TjvEjHLGCGx5lbuJ0xzLl94ZT50tcSvuvO/CqKKeyCDw
GBHc0/icRr3dd4cl4dakedfGJElNsGRmVZcoggH/iZLWRNqh9WavwcLy/Fx2llxZ083lT8W9SiZJ
StMOeI5qTJ9d8RUYrVFZLO3iWUPTN9lJ/K2Jbcf1H+UjWF7+qBvg88IwSi/RattwogWawaIvrvyG
XzigWvDJgSAYAuRVNbVPW9KSNpqlauK5VTXgM4JPrvBAH2TsLg+5d/ka37jqLslivl2mGECJjtDG
Grz8CuQ4dFwEdOedpWHxZfypH0u/ciNQ0mJcYNyJV4D8QVDonMJVOkv6xotOvKMzX7UIQO4kqSJe
mpNxKvvenWN0neW8fiyzPOPkVJt6+88945t+/KRN0GB0sMG9kgnBDulvyd3to8H0368XBDAfRUhD
02lSDoOnEHfdHgXLXXMEc41fe/E973m5+YKmWdRvxQEu9EdpxJiClrT4mL+r38SKXdryLfcltpZ4
VdlN37ISxtRYilmsh8pAMF1QyJqxqxjclwovYm+b+UoK/YYrl6zVSMWM3KQPMAoop4tWhM0oVDqu
3oBsQ4ubofA+GRsE1CoFy22b+BHBiK1piWc6QxwSB5COez5jN+8amZDQt1Ih9SM0XlrODVbnsKu/
8IYGeUdiwoCSB32UDQusCizP6MdH9/TxsIB7xhL/YEtvc8FkrYeMU0mbpevTGYZFn3kigFqnZ8EW
bzBxFts9skvJKiarF63lx2VvxjNoxnu0UgBaQgFyO7D3ZX1hBcqXyxLeNgwvGDTb5a3FNg/ldAA7
NrEabM8pgjViwCi0otTWgVq+w/DzSXQobbjmZtiTsOfn6DEGTYM9H3njtJu5/Oqi2W5wJQBrI2+B
agGCHwAutnb5U36WweHpgbsb9UfZVdCesQp/0d3LF7H5lEeHTUNtW5aBR86YSZVFwTBm8Gxx1d02
ATQLg32unoZ7IwjP8aD/mHLVTdRoj70G3iPtXz7Du3TGakIhRVNVxiSBSFeYwICGseX0DAXT9rGt
evKx/DlYmPvHaAHmU4+9vbjyY3rN9bjUyX1SB7yRCfCY0Bhjl9JqVSZZoca0oDG6mKp0QjfFcF/n
mr7hzTvetNtWsYY+yf8rjvGGQdmPgioiAy5UpIvVXiwOqaYCZXtwUqXkFDi2w8lKGvOJy1JM81lD
Ojy9RA8gzsJ2Ye9Nv2jVnr/Zv+U00KcHjiKg4UQZLdyPnr6UAhAqZCpdJS72C2YbwHx4QwlNp9sJ
HQOMDx61hA85teEbge9D5eHNZnzqT4PxIBEXYIa9LaUZNWijgv2CBnVglb31d8AJH+Qxmpt3IJAs
JBMLHGi7DScspVnxo2mrFQxW84BPaTceb+p2axr1g1AmAHRxHo8BfTk1Tn5loNVICbK80U+/iKMl
PIGIRHzJ7kQLLfl2Z56EByGxeIMQW87qw49gooLUyFXeanBWip/jrChL7zMvQH4SnsOD4YyeATYd
cCuhC2ZwcV42wuwH4UxoSMxgiJQGwjvP8CmmUuJ1u2n3vXIX0KBNfvVIeC+UjRfDWiS7JiMncQO6
bZQ61Gu6jZ9g8oT2kfObP9jp2oh8H2QxxqOBM5SkgFt82+IYgXMAugEfrhiFnNrTjoD8/wvn8EEi
k2s2gzmHqpbQ5UrigYnIT65DP98D7us683lJ2Ybf+yCMyTUJNh7QOZGQBaqjU7ZPRYSCinEV6L9a
bsa58QT5IIvxsWE6JekkFJhy+DL7mh+GVnuXuyW60RrcX6y65QOlgOdynVH1Z0IJ5AIuSgZiFOhc
mE+IWaskriQ8MKNT+qQ0lvkSvQqDBTo5bOaCr0+y5Fs0Op5AI51xAU+29eddOPM1hVzqSTbhgmcx
u5pbclD7kJM68UQw3xAF3HBOMqS4dWfe9uEwA7dNf+ZkJds2934O5uM1ZJDAFaqiuHnSgKIi74I9
faVPwNv6i3m/D9+LiY7ALheMRENtpU5jTMfhbVLfiSWvy7Ct+e8HYsJFosYZeJzguct8vk4zPFIF
DVQWgXxahMyPZ1myOFdIX72X9JCJFWGsZcCHgETxAGIxQDY0O9qjSa+52eu2pb2fjQkINcbiJHUO
oXR4JgA7EP009/u+/a6rFrGpjQU/zR/y6+XzbQeCd6FMIFjyUkywIIoebPU9ns61vk8bzprP1vjB
WjXYJRdpGWs9prWpDIlM4QH+6dqwUPRFUZ8HxLaVpH2QxbiNYMj1tEshi87U4glgLd9C3wTlZXTI
fN40CceGWTpgE8iVJXgQ4Ru1EnP5+yXkGPDWzMyH4zBeoh2DPq/EBld3MrENNFDgz7OmwgHWpSXg
1Vrv5z0UBWjUwg+Mm+3/BGx9a8P1w69g3IjcZWFaabhUur1DrsnN4E1OvBN/0Q1f4zW1hcf2lJ6W
EGObFNYL83b3tEIWezwEIY6NsK04o+3EoNSqwBNCYRdHhZeZ4i1aCJaZ8KoEnABkMq5GkJe+UHsc
mj4mQWkIni9M69CURbZVzM4Uh8g13OZFq33uO4qnWIzTWTCtregkQmcmkny56N1gkU4LWM+sKsie
JUV3NZU8aNniEGI62bQ8EDRG6qg/l0vDg2jluAiT8Utx3AHxtqNV8x60ioYBlrfKaWLewsLWE/qD
ljGuqCdTLgoVrAmMOfdB2TjaDKDRq6WsbDOEvsUFln0KR+BRzWwNRa8Em2zhs4irAKzZ+NJD6Ewv
wnVYOP2XxcMmHjZlTRdj0IudnkjhIkhTvgaR25jYesCjv4zKgYnRKVliQa7lKe+XBDuc3jJK0Qmr
FJEvRWVy6GMxetHMSp0tUismQEGxwRIa6pM+oCusLqk7B4VZWwDZy+4BF5yd1UT4MepIREfgnTtd
M1zXQMKzalEnFgnUyOrEXrHJrGTOMJZ3l6PJ9svq/Rxski+msTCPLcp3wIqarfagnaUDqDAcjNk9
6Ts9sM0rBVN27U2bY9Y8sPLEknaUa5rzOzaj9up3MGGgwe6B2ffowFFslSG3kwcNkGt09xksyOgt
A+VslCzAsYP+zibTnzzgaY74KXFY/QQmh8zUfIriSqdXIf1SkDFrD5SWILSr2z/gw9iWBtRtoC2+
AWF/LBeACW3pzAA1Tf1+cOh7p3oeXwxL8QBr6fC4hLbK0FDXd2mMSyizoQND+Ux9o2pa8S7z6Eyh
ct875Q36M1yHuOmCVvIY1yArNckbiQ7KKA8N/O342Km89ynnBtk55wpMaSXaKzTI0aXY2DUqq6VY
DWCJER54V7gZyN5PJDEKqhSk0QK9T/1IG9wo66rXNJN0KxvVL73S8piqN+8Pg2KqjpIOhtKYNKIJ
+oBkGma4o/jrXAtWKTagQOORNvOkMGlCGRRpos4IFA3Rr4uxPkyxfgIlqXfZuDcD8+ow9GeseiBq
SeoKazKw7bmwc/Mpz28Mcq8VrwNQysO8si6L2xp6o/RB/1wekwiAtGHuC1nE094bHOVAR0Tyc3j+
HlzLLjIdj6YBl0XyLpIJ/ykZ2iAkMOZMS6zEkK0o0ay2465MbKr86mSMGddB1IddVCPNuO7ddAfD
chHn/oMNwytabA1Af7hHxoh1tewbqUUBqHOE6yy2hGPnmBFMjU73m1/Hl+Zrs7jYw3T4UPqcG9Vo
vFjpTKkFcV8l2Jnoqx9zeE0WCtPKCTrb75z362TpZ3WzE42yoK/t/bAff1KXqFJ4JKv4wqMP334Y
rGTRT7s6UAQCpCXIcSD1Hr2GAhtLL6IrPOeH8m3aOt3XLwTvfOU7RWpsb/Jr5A7fLmvpdhRY/QbG
q2QiXnYN7a+q2H7Jr3p/OKpnINDaEsBtTOfvnBjI0WQdjRaddZkhItwwVBpaLNJrpF2X2KEN/gKS
Ajr6LoO51rYEbUtKK8OSUB7BN+HLTeWZUuJwrm7bh73LYa5OjZs6nVVcXesqhwww9pjXSAqrf9Xx
sqDrSu31fJxP4ApwuI8L+rc/JSYYmcSqByYqQMTxUXW0iHRCQ4tCoM+KMDBVHJfBPJmzPljDtBxK
OX6uxvGIMasbIc9flAk9h1zXnW7OODWwTat8/yVsYUAe8hQji9QjEM2ORi/vknNhyrzL5hyYhbuQ
VPBIKhTbt0F+74W7KANPDqoQ2AL3FA8A+/w29nYdYnU0RpE0We/qMEYiHJwXT3GX3WBVbnuib2MA
BFiX1elN9T9/UtlEjJI1UKsyAQMYlDlRE5jG8CL+ugaIGRhdsVYuWNJNhZUWpGS22jkAowMsk3RK
LEpUzCuBb3/M99/ABJMBsx19ghqgX3SDF5bzIayAarrIu8tn3fY64Fj671kZ9R0MXa+qEnl199LW
tvbUn/Oz+GMB2xqwRY+N334reY6OfqwL18tGDykuK7FDZwzWikUs1ABV7Li7tAjQ+EFuYVuJc8Zt
gboiYnETkPvsWGhsRpJSlXAPmQlcT8whyd+AS+vIgN/9hYDi8+aM6J19PuC7PCbFidOaBClYC/2+
w2qQ+s0cZntaTot5lOsIHLIoHQNygnPIzSKHJgKnTDNwUnZKclHrpUClHdmHVQIfHwCRh9BFQANY
LDp/X/5guXAr6SbgU8cADQGwx1tLbhU080yKliFoaXtaXW4AT1tqKOm+rf0eEunQ9nY+YFyO1tC4
e1FbTmgtmzGPUC2I2YMYD+s81V49UfQJOlUW/6AgypnNdQlbKrSWx5hJ36N3bNBudYf9arO0lCfx
V3NDGd2SwNYB6YGpDCu5FZ23qepdFf4BY+JmSWf1I9g3lQ4otV7oBHxiyRztPJ9fGmFxtEh7FhrN
nUzlHh/quaqqm3EybY5+bdUA1sKZJ1bTKmB9QwaNr61b7RWFdpZ988AnUN1S5LUg+ilWajWA47Y2
ROwHRN1o9dOLyMsstwVoIDEiBuAMDOp6VwJEdKMEExyHvjA+Z3gGKNPIMcYtB0AkcNehdoAFQfaB
SDK9bbUeeU8QwQ4jUKWjlBz5pTlZhZk5nZHbfT1xhG4GSYJPb8qUDxyjFR/PlaphLRkDMpE86WxD
GJ22+ZbnhVMsmgOMotyaB2jn8ALamF7ixZFNA1kJZ75a1Au5Ipf4atKt0lh0wTaARUaUkjVxAY3p
ctRx0wGs5NH/v/qIUw/UomLEYX8jC2aOkICJfrKbrwlaIZkfcgkd6fWxXp3QvQLskxjKJypaTajq
Np1gAL8Bhls7wvIPsK4mH/7t4fLxNl3ruyw2lUsyBTM4FSo0epo5ZpVa4nKS5+uierwsZyvLQEvY
0JC4wpOzmU6In5A0KtxoOmDpPpsjW5j7CIB4PKiMzTxjLYlx2JEZ9lJJoB8NqFQETALHt83uO52E
qb3olgfyRzZtfHUwxl9LFZCQ1BKQNtkpL9yodfAu9miLvcFuXeNkd5QgkNdO4QhlE5tCkIygnWbk
wjGaDMmgvlTBwDNzzifTGCtXzaIAriWWzyapsYj8ZV6OhLcLsVlAX30tjbXmEYOOrY4xVbpcru6E
DoQvoU9HBICs6WKpxAUpE5JvCkqavrHxFP70M+fa3LaV/6OfGmPlHZb2+6XEYSmB0uiTY+CINzq4
ngkGD8Vj2tqX7WHb7t7l0S+88iqgvCsUvR7QEJ92BSYwixc9PcQCL52gD4hPrkSlu3amSvAP88Co
8jlchjqA86rjXToohzIQHqSguRJC3GE/yr8uH2tTMVfyGOMLMbHalgnW+0LzJh3OycgDt9y2t5UE
xt7KsUyFUBXoAiGdpE6wPwv3GDjFbgHPRHKIA+4z7fKh1E99JuwKR60Gj9IW36u+s8T57vKtbVoa
qD6xcySpEnzkR2VYzLJalkxM/SB+LobKimW0grgwcZuBcyWFquRK5RRlwZpGhVwhbbAxBwQhYqdn
7ZQ8KV7ujd8EbgGWfuxPyqdjBR7IEaIms7vOMcYDFSlQUL3eS0B3HkHlPp0ANgzoBPkwg+LBvKXw
yn8AZ7151JVkRg3B3Re3cQrJnRMvNvaN0VgJHqYD2L/BIrPjBgGePEYp6yLOpyzIKGNN/VX3lt34
ShcgVbu+5/eMNtXx/XDsqvMUTUoRlQDMUbBrKGlIfJL/PWKbSVYSGM8/DImh9WqOqmsk2KPxqFff
Liv8Zm1+LYFe6EoXxcJoFBTo8coZCrta4t42sgg427USeUqYnHHGzhKyzJ5qoIzGJLWK2DgKYfhi
LunDEgSxNS2J+DdOGbyKSKVNBdVExg77pdN6zQBeYyu4lSx+U0Y/nOU7NSg4graTlJUkxhajoQrK
XMPgt+LTLtzwLAlW8EM+o6eEugSWGRphf/nKN1u8mAwWTY0SR4o6E+HKqSZ6TkGr0eL1U1S2uvv5
iYDLKX7EoiPiHKV3EX5hCmx06H+i5lZZ+o/Lv2Jzenb9K6hyrz68VCUghY7R0dLvR7e+Qm7rGJgz
bzDto9xgZfd74c47ACBA9v9RMvNxI7noltrE+ekO06hZU2zR7m5wqmVb9NDetcfnyad3zx0Zplf7
yRGurp752nVmKtVEeR/e0O6BT4RpaeVGvi3uMqCTZzavVLzpIVbymKifmVqRxRmOKqDB0ESa1Y0P
nNvc8u3gy9WJpBE8Bdkxz3HAlEMBAmdQoBb7ab8c59cCpB0K9IgCc4bXgd26Bp5HvIxm8/G5lsy4
jjYLhNrooEGo0DqtBaQC8CMCAVp2O0rNyGMj2+zYrOUxdiM2KsoEVGMVn3gj4NfBoVFc134ObN7K
xb75PgTq1JXkzDsZZM8ytoO4NVruoRmzSadaDnoJ8HPRqdiPV3RJdLzJ96Gt7fgBhkYrVl3XJ2Ys
xZiwkK0u+LbAIn7DTZB9wedv9W4GgbUcxixEPBPNWINZvDy1mdU8yDuA9v/4SWkn5K/D4x9g5fC0
ljGMvCqaQYxgGDMAyowzuZkP7VdUEjEGYbpGiCF+rDA74ukPDrvlA9aHZVMScK9HaN1THM/BKX60
tzFWbOLTG7YzNhz5EAXUDi59RTYnyTvEAgO1aIr50mPzVrTCcwsu99IDTmRYOYH7f/MJbC1B18q2
COibZrRrwwZGuJPUrkY81aVwpUtqNX7h18fs/NdF4tUFs90i0mIkfQzxbWlXU0O7v4SRxBj8e30W
fBVQwSHfsXMshR0k7TFtLkXR9LtSQxfXYqQwloS9YtAYPIe3JXDZEVwojZFSuQH5OiScS+doNFuM
z7pZIemMIYfE2AvNWREPgvZllO86+bzEPBJeavgXVMpkvJAahimZRLjCkRSW0Zi7WZ2csesiqxn1
l6wCNFo3HvUwOJt5WVtkyfahNu3DsTgFphvXvDRqcwJw/c0ZT6VrybB0NLDiSdOEfthagmU8xbcY
Umvw5TWM/QEBeABCFYYjMlc88psTPBVgnFgzGaqmJoDfovCVuABf9SnYH++JQf/MpatnPJeZCAqW
LRSwYiutVbXDtZrfh6niKvpPjhVvVR/Xd8o4Ks1MZVSVoFHmPd33KW39inKOjPvc47WvNvufa1mM
jxrLEWwYORSKTvmFuL5uJ+3DvXo1/4wfey99oLlEhG7deAQKiHrDpQO5fK0gc8e1r9LRBsh+YjPD
K6e6o2BK1Bl+VG/jholjPNShWwNKYLGwRRY4vC+6+QZ4P7zMLtVHmR5qsQiH1R8ATr8nuwBgSD1W
YySHThJwE6fLmiqza/WTaFazkYSBR+6bU3uV4FE+oOSWeMAtvhYxdqL62Ve68ztyUZg3qzYSkUTQ
xCJZlNlOiFYOxVglIepQhxictm9sHqXzPcVql+jkACTNv3HUeNNXrSQydplUWGodMpw2ODcncEod
KYiA4gDxbLAnUGhHbnDHTfR5QlkrTfs2ICrUKXg0AYL8JLrqqX0MHOmHhi3MAWc1jqPI5XDgXi9j
syRd5NaUBUQB7PC8DCc6lkIfVuFeQiPaBWkVlz5rOyVdXTBju11L1CqZ4JEmwKWAXfY4WamdPAl+
42dnHm3m1otmpT9sapFVZqoUBfJfPemtxgDGkhj6HI3ZdHzvB2ITCLSdc61QEUzCq+nU+8F+sPO9
4NNZHh55LdWDT958JYp5w4zdostRZyBXKYFvHKrqPsbwOtE1b67jp0qP7i+fjaOXbJZQyEXSmQJG
9GvxuhLvpvGRJN8vi9h+J63OxCQHbTtU5UACUKn/hxazf5QxSIe6wjfBLl/GF2APU0CBx0wDk4l0
p++jg8obBuZ9Q3oRK38OSC7AbqXQk9iw8zsKiqt+aX7RKmPFBefbduCrEzMuZsQ6co0xCRq9Zntx
4hnpX+Ag8cITWERx2uXFS56ds+V8RVxwtgkZdueMb7PO2G1pjhT3V7XBZ0LpHPuSk/VxPyzjXHTZ
6IM2hFNrHGl0es0qnBAbNeXLcEztVLLqU/JMDtUd3Qsrj4CEAiqG6fAY3ngqzLgbrQuBzDkhVagE
BGT1S1qZlqQ/XFZizgUrbD4Ql4oZJBWc2mibYDmSHhNsrdLyWKFh+GreISzbHJGbKcg/WoSBmo8q
GyyBmAYNzeBPgokMJMLyCngyXA3cg8NB9xEfwSvBKxFtjni8e1SFzQZaPVLzIIC3o3lrf+4AUj1j
pgQjdXvOAS9/OYWlUanGctLkEcGpc6RDuCs8cEv+LL71cAjNlXKMHYDMV7zBCE54UkTGHQlT2oRN
hwXJ32tgxJqA+xADahIsHQ6XE3jzdb/6iIzfibGXP00TGgCtC7S7GdNYtHJCR4VyxR2a7wXQQbnb
MpeDoiIy/icpQJE2LvDqZfe0RK9a13F0c/t9tToWm8/UQxf1JsxBOYdPb0j5YFVU9uFX7VB4CXaS
gEfdYRgK+91YH8S+xY/LuvMGIfnvgVJhqVaGOiTTQBcgqMMb9uUVZXiOvOJaewW544t8iG+KXXge
jrEdPpT7AEbagy1c3uv3y6t5LzyYe+Xu8m/iahbjieK6JfPSI9Apt7NLM60J/JkKyGYMbBfz4Kl4
0t7seBXRwjLumwRj8P44u/GOcrLP18Z1uZ+d0uMTvnFs9W1UfiWtzoySKDGc0RAW1oCRgixAPcNo
OIrFCZ3K26lXcpJgxlQTZUwR/Qj7cB5l1DD2i/8Gk42Mi1sO43jZtx+0EqgE0QI6cjghFRNzZfwA
LBGrqWSPgJmLox8cs3yLMStRQtZLgkmrJPJ9eEd71PUZPLIVYOp/Z0DVT96M0r/YKchJMF6jaZ+A
4lVFzMx6QiaiWpo/P6FCcK88oUgMTBL93MdWc1V8A1KWne0StyZ2zJsh3kS9kcj7D2C8rTogmyUk
DjxKXyfARomjHimIEAUvEk/FITnwX7TbyvoulHG6IEIDTYoE71TJd1n62k3feqHgfM3tj/kug/Gx
AISMsN4K8xvEqyoeraoSOBL+Jb96F8E4WRJpc1cJ+HgiitKSm12XB0w0tEDVpAMw8X7EKlt2ixni
+QG4Oq7xpXrkxWjeTTIpHqmx4SOEQPPR8l9RMjqgZnIL+a9acGstYTynrAA3VJBx0tZdkEy+oV3S
oocsOblLwb4ErAwD6h3LjzwT+Rc/+s8tsyNTi1jPxaTCAcSqR+kyBgpxVlplbNGKeHTgjWhtrk1J
QBWTDEVVZIVd12h6JRoNyuFj3huPixfv9OdiL8PTvZnFg5674z69HzDTx7XGzVfQu+hPr+U5aIpx
htIGZxGXTKzQbY7muQXun8x7cW2qzkoWk74SkpaDVNOnrLXQMfuC9lJsoCE9KN/fHs+e5nIcLO94
0seMWesXSc8SiCTfJ5ouu1FhoTD61N5USIU45rndpVodkKZ+K3de6ZPcgTGAPgloCtLaeNVqGA2b
kS9PjwWqZTM3s9vW1pVQxp8OAnbeYmqQdQOPXv0A7tK1YM+y1ejwBuKuGTiXuunnJFMC6RSKdJ9Y
K8R+qhVdoA+f9DlovhTd4+WPxvv7jB/Fiud/WgdRi9XcsXGi6fayhO2cYnUExo8a6VBLM7A78aEW
L7nRj9OxwOT44JqHDpsBvFEG3okYnzliXHAeIgC9TUZnd6ZqD8nT5RNRd/gp+UW9FOD/gGcw2Jch
0sxprCnnGO3g1f5vkgFx93eucSWHsadYSIRe13Fx/2/N5ZUwxpwCCZDisY6lLpCV0mEwt/fGk7Tj
lUo23dJKDGNAgVDMnUrzvax6zdObafwqKJwpqU8iJDAYgMsAOLVkA+kPL/kpS9RU9JYaABePueAB
wIbjfXgymE/TpHLdJ9UE3KIApFUq8Ky+wzHwsnGqqh8UjTkJ803MfgzluuqJ1x8WD9gkD+IX6aDY
CQD10f8J/Uj1RqexOh3IMLyu8ee5JEY486WiMasHPVuIF6QWeRld2WkfC0d8oqv83TH0oR/AWp2u
iBvfAAALr8zAJpwaxSdbpr/BBO+Rhk0KSrb00cfjGR2GmDIjXpkB57570LvXy6b82TkxEhhv0Zph
NolySZAgU3QjyXAFG6Aov+dljKO4IwWH6p53JibZWsIsHwG7Q7ypGOygRiIAYNfLp/r0qMKhNILd
EwmVMhMIrh+vrZPRKhTwYPQqwC12ka0oT/3wgyzuZTHkkyN8k2NSCARg5XyCQTBxjlIPoZ+BLP7M
U0ymJeS8pBgvSpTaGrXFy4PqtibTUVfyh7EwT3WTHfWsuW0jzalySypyLKrW6m7J018ZCUKP8ws/
pSTML2SU2AhHqcs0hXiytm/QzMs8w8n7PcZc9ym3bfo5O2CkMfcOuqehTnpIE4HsV+XovpR+ccSg
fOtJWBnldiq3VEkj7/fPBO8yEPtK1zrNU+/Dq/Yr3fzvjrob74df4ylzgWLF0d0tt7cWyNhjSNKi
a0UJ81ZSYhf9TRdUIBydnctfbcvtraUwNqkuXdeDuJp42YwIbuhWjeYVrUCgICnE2PEZeV6AumvW
0WqShgxLRoolsom5KkVVO5oT8ehEdLoDSpGtODrYbyjmFrfEu3mLK2lMai4XS04CYSBe62JuTXJr
vx5co3PIl9kLrMIVv7XPWGyYVF48+bTBB/3UZVMRdXhVAmBlxi+oRd2bMuy11NXqPIhS57WYWbYl
o639RgyHQ1epuwZ0UP1cPWPP7P7yh30rU7H3jPllA+8ubG5pbOZUqcTswgT3nPe9PWho42NCcDlJ
w2tCbqeut9RkF8u5b9xdFrx146i+oMULArHPA8R1W/RtHcLn6hO4wtuTLHu69HxZxueHJb3dlRDG
GgMjFmo1KzUPABJAODvlTzNoxEo7cATRhrOjI2U5ONFBLJSceWAOnzskjHTGNKM+LbO6hHS6XrU4
+Q6AO9jBMF2KiD7cVmceZMbnBxgjkTHTuh5KM0sy4tEaMKgkej88CLZ+Lh/0M01Lckd8lmVOaOPe
MhM+Q6VfejA6oW7v5U/51wAFb+FKvUqeq28FeiU1uKrBxzU+Y9SHg2C3rUSaauh0VOLzoLas17Lc
IFVYAvN+jJSfudEA+bzhQmRuhVUw7v4jiAlaMllaSZxTzaMv2ymwzOf6EQ1TdzlUkU0O4N/1++Py
WqOPmRYWL0P/F016F0/vYfWwFsSgUoYEmgRiTYQwsgONenEM91jYABuYcAruuKpElfOTX1idmDGd
UdL0uNBrzQsqO/hCvtO5kAymg0oJtlHOykv5EB1TZzz+zVthfdWM1XRdLaZVOsMjpmgPmYthRzHx
DCy+cXzv5gkplIQJxlYTC0UfL7WVQSoGYiXiVZF0nwvlnV5GMJLckLyhwMLlPJvN/5Y1idrnu0i2
Q6FVVSBXWIH2FgV7A6nxaBrhlSxyO3pbWchaDhPOSm0Op2KBcyXafkD1cMYYdOBk3RUl0pidwAB1
Ik9JeTJpQF/pKOnnNo0iZLhpoVuLuMPWJc/R0GD4SSdX18cES5QJ5SE2Zg05gXYIVQsNCbIzsB2l
HvrBp5gG6g9OBNnKVtc3yRi+oeS9kegV8kcKjPWbGWQBSYif7fhXuPn0WUtj7FyFTo7A/gRv/duY
hD6sxiQSzExwn5Sb7wVs8YAeDoiMmNthrG1MC8NcBuQfrSt75SHGv1i52Mk7NJmcGglX4SaghnO1
3bjjGeDnxvqbObwLZ8KVAqIX8E9CON0ziZHj6UAckZzU46blm59RBwyHDtB/BePNH5Wz00tFECJq
EON9o/+SI2BwVbIlVYUlFqkVkNAaIlTaNGwmz+5lHdo0jJVsRoXGsdNTQ8GrvVOEwmn6bPSjWix5
xkHt65NxrMQwujMobVrUQBr3KJsC3XuIHJwGew+Dz+8RbkeklTQmPASAvJDS0CBeXdkTkpvILnTQ
5lDuht6RbR3QuTtelr7psFcyGV2dwnjI9RYyMxE0evFzUIkO6SVbVEsnEf7O26zEsdqJBu9idLhQ
xUfw0y2CGZ4wwN4OzaSMXXSQFV6HgKcqTEgKp3nu61RFJvWC2dpn4NXBbYMR2Z+esl2H7/hXVwpo
Gl0Fiq6IJaWPdrFE/ZRgHxWLB/Vsd9NsF2ZhtVFly4tkT4STrm1rzUocc6WoR4j9UHbQUay0Laff
SPfLFdBSARuVeiGGoi7bHkpSW2axEslcaZan8aDNCEvYKgGuMeYDXGPWi5MyTdF9bDbAV66zxNKz
ureyVnTDEEAdVS+PDhgziQMWjTN2KF0wNNYYe65uIgFghYugalZgkEMwC5joDypMJk4Aek3b7hZk
J24HbKj/Ie1LmuvGlWZ/ESNIggO45XhmjbYsbxiyZXOeB5D89V9S/W77CGILfe/beGFHuA5AoFBD
VmY3IDws6l3MKpcpGbVVI03tsTdfFYm48IxOPuGJTKAn45ZmAU40pQvRMRmp3bcWRjmNCfFPysoX
DQLJh4FUna0x81c7IpmBx35RlKXENEF2k2ehb0SFq8h1dDc3oHJjZhU5Koteu7S8t6QSykVWVthL
Gt/SpDtYA/FZ2C1eFXZfoyGtbKXDMKVUyWe1Km6SDq1VKwF+ZJIf05GCtz/s75SwurR6/ROFXrDx
LZlupzXLbA2KNGXG7hSq+YQ2vVPkcZBmyqEa+0ddk0wH8Y6xC+N28unQW0GXhJPdtsRtpBQM8N1d
10ugLUCJwWGxfmiU+ZC0aon/eH5WQpM5LQif7T7SdoYk7cHCMdixrsg2pqFG2wBxNzAK+S81Tmun
LwrLyULlNZ6wR9k414eltiybJb0MHczZukizUe/ZPI4HcE9mD3WSMz+S8tKRSuSAFYNmMMnVYJhL
b8qUGdU6vdhrev/LmEu2KzMZiAjcUKda4gYqqjS7kRRz8vWl+aVOdPC6XL6Lp/qg1v2jVZVfR9M8
hUkFYNo8pzcKMqUT0fVbKVF2QzcFWhR56QBZzzmFinA5EptkMzuWI+gV5wQjkJBdN3GEA9qGyrep
TU0/oQtxM3UyoddMIduyyNOpm2XlnGIgeJ8k+nycJEWKMMjYdXsqD6EzpN1ySJpq9JR2fIlYm3o9
eEzdOB0y11Az2WvKVrnVphwlMWtyS7UI4nw4hrX+fSqlB7mD+K4yv7Jx/NLC/Zqldaxb/Pvc/x6s
4lGTw0MsT5dWXs65HF+6Kgpkov+ccv12MCLZ0ZXmNc/6IArjg5wNgQ4FKbtJl9vYDG9T0Hon0gSq
4qi8NCmkHHMQnCaMPEO3vAHbqTU54wJYoYzHOkzlypUGy3QjC1LZBoSgHWuMZp/qS2ovWXjUSb54
c6ncZrGJwfKwPrEUrkzNHpqkk2xkAhVqodOlqwsviQu/IGPQ1FWwFMWuT6OgmwZ3zpS7tDCeTbW4
mUjrVAY9G3URgwWie50hfOrPc3hbEONsDWbhhCWq/52ymymgjwD1PYVR7tbVtE+besdU5rdQMQVu
T4+CKTPulSqM/blIX1qp96qVdXXKarh4pTs0qf4FpLm9ayzN7ayAUMrQW8hLpW2zr/tq8NTIpPem
NMS4S1lkVw1udGIZQZtSxWk7E5Mfc0LORlNixEeld3nTxcdeSx3IgjJnyAYNiFC5/EqUcj3EIZAS
SvYCJOfgWVWcPBRDA61aq2iMwNIwBGF3rbV4mVVWtzFhxK7T3gwkCH+qVrYvRumlBm27rSdagP/i
geb6l1KPn8cs+q4vg2Iz0h864y6yLqzJFFuWp9s61oltJdMxlnR/nA36oNUqOcZxX7mhJH2To378
kklhbIMitrHxqxq7nKufpC3uwTfRODIr9mMZyw4d+wv4OeHEpXsSFYstp0nmyXJpes3IAAsheo/V
aioOHpNBGqotTdCNsWovet05pV6RQGvqb1FX9jaV037XlAQF24b6y1wflQLzaFN8FyXTtznXbpaU
/GrU5jsztL0cksRPrAQXOX1RjcoZzTCYiqR7kEfIj4cs/yVbRW4rUfTbZFBOGBh9UHD58Vw8tW1+
kafhW4h5P9Ai3zSWdCwszM6UFfk56dFBU8re0XLNm5ZsbzBtT4YEoA8rvSUmZiVMCCfvqqiL7Axj
izaEQ1+jHr7KDMFrpZh3C0X3Yg5JYzeZ5S9T9bjOANtEr8CKqI0HnHisMg4hpm3Kpyy2TCcE7Ylh
WhR/Ey2F0w3hcLvIbWf3UjU8hXk9f1sMVQoaM6X3UVm3JyWUy6esVFvfLLLZMVnbuJPOZA/EAKYt
NeOprJadWjZPzcLspZG8bLK8GRmOgwg9dUlSf7eSpnGYqr20Zax6ctX8QMvzvLQhZtKiIvUWRbmz
ihbZ5CyVnkFb5mREJTaOf+RCD86RQLxsltqOmIPkLEkfDHXxShrTW+iEQaRSOddzf69hr5lSaXap
YOYjbC3MHA6VTzvQxWPqpbTNpvISXc/tZqa3scaejaa9n0f52DfWvl1AVFRLA7DNBib45sTDCU/9
BQPyttJGO20xItvQjeei1S+aOU9+HeLLw0caewRdw6FrrAPu6rHTuie8muBzLFqHlEa1J8r4GGvS
/UzNwFqKoyQ3yk1i6icqT64Z6t5UTUdW6Ccjm9wol7xuyW+JNQZmoyd2UZt+r1j3dQItptzahbqM
Al/Te2oS7tSMOBCAtJdE24/gCKgjFfLaodGCTRrYUNk8ZaayHCPJ+FaWfYv6mf47pZjPHtXAkvq7
NEryQKcadVN5nmzaxMsRb8voqcXSeLUMeIe0fDfnGuLT0alOrWeGlwB+Ornp5BiDaIZ6kUoEGHG7
s+rpgLF+ajcqaA/r5S6UkinIVCY9RpATtY2xvFVrBAOz3GAmoFYeGiN3hyR8QMaaHMIE3FBD2z6r
YeZq1IjddLEcFsm2NbS6O8jZ5HSa7tbajIkwI/GrdqRONGGCtKKtnSfRnSXDsceV1fuyVt5SyewR
6k3PpJoewYpd280YOR2TX3W9eIElkTjMmnl9yMws2UKV21ghh1xmFhdsqPMFJXZjYP4yGj6RLL9r
wbWdYQyzrOr9Iif3cZFB+4Rou54tx2pKHDQLzrlmBF21+J9HxZtpxtUP4pI3AGZon6My72tZAYKL
pT8XZIoFae9m6828ssLlFmqWWgnL2VtP5W0CQ7pX7pmveIVv1baIfEC0yVxqUWX6nDcE0UnPnuou
IOSb3D19vm2bvRIKgImJURVAvXnyobEPYyuJsG+xYfygbPnVlem+lVLikjA6gM4NT1UxvJZR9Fik
1iNRTUGC+BG9iryAqhQNGxMM0R9wLjkrmGYmhoHBRIKRy6+r3ANil3v93rqEryrUCaBi+NxA/jcD
PbWQGWTdRP4kX5vnanwsLIqFFshPGYIhC4J+RfNI2aMuneS8dspQBBDeOqjX9riyTQG9lGWIUS9V
zdqmypNCBDdh69RQSHxDUkJdE2AuOwzNqtNoi75muDyiPLbD3DYagKLhgE0rugqmHCAnUFHgbsKa
jahJX+n+UuY3bQ2MeG2ZHiLDWnDnNvfryhB3CUCc3EWhEaKghlB3MX1UsF3BHRCZ4HesMtKBVanq
L4OFYBckRGBAPUgt5KDrzKNEmgEhkP0klZ7xuDq4SqPLuvzFGsZzrUi7z3/OG03w+xOpEw2EWdqq
IGriM+LEXlWd9ZRN2ZSXIBwb2An80EdJMh6mSXbjBDFy1IBabbqLwfENmOBJStll1OfDolX3TJ4e
wZlvV1nrJVF7nkL5WJLwmJfFKZ9OeaPeDwwCSGPssSIRsIJvF3r/VCXe7vnVz5ZHY5iiEHWX3n+D
JRi4xeq+90wJ87ZrIVtYa906g9femLtKC9GQwVbwXfOBBprDzjm18x/ZGZTd+zaYLvn3PBCPFq0n
+/3nQcPj6g1YT9PVOk1ZjYxQh1deyn4PDcevS0f3eVzu2hKV11pvvLEg4O/P2vtGSy+QBtpJmoo5
pFi/G/piXw7zPsyK59m0mOCurCeD/2lgSf7PpaRrZ/7qp+GxXkyMcKCyHyMGol7VInJq7KIValBs
es0rS1w3JkbpI5PY6jWdTPJk9TCdiruV7HpuXIKhNeMYpRgNrC/sJvGFg9ZbdeHrdXI+e8xMK5fG
WvfzU/m4xPaqbZ7/pnZo13fpd1EXSLSr3DEzm8xImmXR11jHAxRlAWUwdLRiIniLN92QYegE3nul
fv3ghpoOVOyz7muQNocsHcBNn3uWrfsC8uj/GOBlnobGBG4gw33JQi/BWPx8lstvn5vYPBdXJrhz
UZaKPpmFhDCMfiskiH6W5S4bDqSUjk3ymE2C4GEzILteEncS5HieJ7XBkkBevwsjDE9m6K3uoRPl
Tpd/Uc4WbSF3FoYclb2lBPaKFcGIJHlRD3kj0vlVN08CNKQhcEAoXoD1V1zd476rrKqipepLpuYU
S/lKUUfKItAwRUCWtLnkT1Gxq+oSPOBkKJ247C5VB96MCbBaku4KhtrLKO+g63MGJvo1JYab9s0h
l9Dgi8gDZA4C1oZ98PnH39qcVSsGkxxAOFF+PjnTUkOtp0j1VQiaa5NXD50N7IZgIllkZT2CV5sD
yXYTDyHim6gpDvJgOlEZvxK5MQW3ZbOyb8mAg6KHsDKdcV8hYlbZJiqWc3W20CxZqR3BF3cAoZI7
JqIDvR4g3oVfG+Ue/xn5XzyMcDY5kKLAYUgYGDHcBdrh7aGd7FnYgdqMv68tcpFclcgZsgAsc5YP
qEsA/3umjvF95QhdqYwVNL9MZ6EXK2gP/6I/vNXGtJQ19VBWBC6PFhtqqdPk2lzRxxiQOSUHdmsG
a4fvX0zGbN2ra1vc001pYcYSwb1Sz0aQjs4KMl7FISEhgKfbbQ/ibtRmgnVtkztFUw993Rk4Q/8v
xlr0MLGpK19dfBA9VNufEuTBGka7QSfLA99kMx1DQJnXwzOdtMxVNKdLnFF1UdHtnPphHYnQfsad
nbYOS1CoRX3RF69503+B8F42gUChBjG4l2xqVSBOYnzTVRMXv6D0p2MG0pXnmNnrjkPZcJ0MbPzE
1VHUquyVcTI95wTtMuE41PoEfLhRQAKgkoqoWuFpPet0HMa2iNcPgGylOawdXflh1QOtGrcMFBEn
12YgbF0Z5K5wIgNOn8YwuJJa16lfOYVjflmZEQE0RYlnD47fzx2v0CR/h9VJDtseG75KvRIXTSjC
bMNdgZ4wiSr+YP9PQdj1Mjk/3OtZWy8DbIa/jED2lB3YYqm7avOYv2JP1NXdCsIgOIBSBXQHLKpx
gUUe1uFAokr1m2VXJb/DkQZtV9hjJmKa2N7LK0tcSBHWpSlZYab6BD2W/+gOSV4+OxlEspL8X+gO
bS5O01do2iok+vaTrp40tdI17HQHF6zcFFLpdDV0kNPneRh8wUHZfDyvLHEekM1Fl05DYfrhl/Qx
vU2OGEtE3Pwcnoyb6Sv6wfL6xIjOp8gq5wPNagLfbYItXYjX7qd02NFZVADcRN6gGvH3JnLXDmo1
DJhGGFkfEv207JQLOShnMVBk281eWeJum2oQK6QlGperFt7sRcf5u35cdstRcvraiV/CAbPejY+N
3JNXdEEz4VTiVpiNZhU8PNyrYvD8q12FqJdMWCvKyB5BOr8Eaw403U9OpK38M7EN2hAQFym/xM/o
5it6ZZy7IDI6u2TSM9Mv4m/j8AqmLYE7ExnggmwGap2BNFgdOs6dFDssFRWVtg/kn/3jrsHUF6ma
arCAWq4dkcWOTKATtEywkO3H/2qruIOP7oCmDzoudnqSwRGkIFM1LwQUgf/DyBvKqCviDTJ7xMRT
x725A+ovlgktel9Rp1M2VraahbeTiEd689P8scKnkJPSROhXw0rTYUYccwWRmbif+6iPE/FvK1lx
ySAxhqfnrldJsrSN9FH1M0P341g6U5pD/qiMIBcuO5jzAY4F3T/8YZ5iU92ji7Zr2dDYnaXaldkh
1WmdyTSP0D84VJhviEnqRXpyNqN5Pyzd4nz+gz/uyft6HfeRtYGpRWHqoZ/JTpclp7GeBRjbjTfp
vQluS+QsL2iXaVmgQPKzfguT9cvwbfQALdghiNp/vqKNtPq9Pe5tH/Ul1+Qxy4Lep3jbM0+6LJfJ
kQJtF/mqYJJyw3NjRJ5AogLDXRgz4nXTzFKyckMe1ryxu1vq8Jghj41DMGMzSH7Jyc++1r5aWfwd
R1qEMdz4eO9sc6/G2DNjGMoeB3rIbodlclUaeZ/v5sfX/f3yuI/HQrDzDe16nrUROt5+oT6w9IsR
Caamtj7au6VwHy2rsmw0CmwjggfvLzpa6EDtVrzrLNSgES2KczcU/OLx0KJfG8vdo7xEl3RI97MO
xIguqiltfiLIIa27CPVLnr4uzac2oxXW1SOlySXJ7stcgKnbMmGp6CUATKogvOSucNkbUZxYo+xL
3VTZo0Yuca4I5yU/vtprHPfHCnfWVD1PgRtTiU+zrnXNPvyiaqUrEXaugMDz0yKy6SmTIBe/y+fp
yTLU53rtxrEe7LkAj6Q/4jpLoDiaPQzptFcjyzE7cJOY0BZr0T6Xi8ZpQzBqjYDrtbpP0CzTUtOx
UKeFzCMgUWBhlhhNvTwG4qSX63sykNoe9OxkkPhQA2vgmaz4pec1cQaK28dSJQ7AgaL9LPsCI3Jp
hUFLi9kgn0U3t6tae4n63WLFCBopoH2625rqHWXRKVcwLFMri62GzV6pWlcvmZdkdDemqtv0pqPk
+CFFonloJZ9X/Fwq331+8dav9j7ze7/f3MVDd2UGagNTWBI0g9TOTTS03iHvLnrlN06PriPtVhVt
iw0/t5Qxk+m0JnwrJVT9QCWQYf5nuHdtfSwi2pitF+GdTS4I05c2Utkiq/8PZ95Yp1UOCloKiyev
U9K5o2aCV2jdLm4735nkwrKlKvI+lmFypClQayY6fkfZ+KmrtT22VLCpG98OxqiM3iLVFYMPZ4DJ
WFrWqKqPDmbePMXFbRQKLv2mCaKrxFS3KFqoOnVlhMqUP9fms571bkO0kzlV/uencPN0/DHDT32G
xjShSYdtW/LGzZcEQJmXzy2oG84Y4n9/r+QDd2lo9TQGVYFfNkVpVwS6N1HtLTrbSS2x+7A7jsS6
jJH2NS7kR6WFJmAiA05rssazugzK8m3uyqUaJH24V0biLbHpLgp1M3OJHEBIWkfVAIwtjFSxQ8DU
+1oRVHW3Xi8dyisEk0sIXlU+6rNqCQSPvWK+lTAMR9kVZ93LbQshB6Csr5/v2FbI8c4a91bKFQHy
M8NY1KJCS0qPiAOteJuyzGMjOVRDdMf0/FBGkOAMI5RyBOY/Fj2Rp6KqLMuYB8aQKlfNSA1FqyGV
beKpHt03FpuDtl/nRNqzkN/jY0UZtgBIJhC2gagCz0Sk1w36yVlo+toZ5LKo6oJqyRugU3FaqY+k
W9GY3ZabuLLHn/c8By0Kiw1kx+YO9QZnBA1+SuqjCRVjkjNBwXzrEl9b43ZSUtKmShOGMUL2QCrZ
QergRZqIg2Aj5X+3iR+o/k0tm5FfAX5woHfFZQ2JV8n24s68aDeY9AW9fOxlK3Od9y+EK7ZcCNU1
E7gRfEiTrw9Znd7WGsobuBthYPk5ppqqoD3W4LeRArRyQqHu5eaCr02uP+mqJNVRlhBMbqEiS50a
Y2K1Hx6QhYHcKXRBueSv3I9FaJt36X2PMQfwGH9+RbZO0bX99btf2a8ik5WTDOqTiFSYQYieJPKt
YtYXszhMrQi6sOU/r42t/35lDPnsYEwVFtu76WO/Xzkms7t+p9+h6wKd3/pLhcK0EL6wEQ6itffn
q3LhCYaN5EXqOoKwIdlh7uetPrCKR7qV7plrkQCUvpZLbGjTippbmyumb8kW8DuEj6m1ei6BWIw0
P0/utaS/iavYLpuXmjJBKrnmAXzQgKLmmtW9GeLOkUXaHLgxbO1aDIfGYcB8A/O9otbHlhu4NsMd
l4gNZJFSnfhLPN4uyXIjE+1stdb/EAJdm+EOSlNKGdSHZKygrX0l9WP2WgLQr9fYPVb/93WFtR78
99Zx56NdDDbXKtZkqhHEkC3yUBj118+vmWjfuHcQzDdx0hU4B3pduWWKCckKsQFwI/9/ZrhsUStY
QxKZGH7efxtB1CpVDrFEeiCbIcSfDftI3wwIMdiGtfUaMw/AcVD+18fGlQLQwh6FDH9b7+q1Ne7l
GVNwcSNv1N6sKW4OGgTjeXWLSFQDwAZF7+rnn+oDZXMO+eiyCWGvMIcHDIK4sj58p0wXIfs+snni
ql4vjIvz+26iVZ+YUPD5me+/f0f99RdE2mzjJnuEij1ovkW9nQ2Oh/cWOSehRfUQWRGWpp1RzvbJ
zoL6xxfL6SF3XrjxAWy0zB6Z4InZzKGuF8o5DdrJVY88BoSTCvEySfPkoe7OapN7Zo1J03z+lq24
a6vqZbsq+/PYSwFFslo1jSCK+dxLfuBylsrOyqgsEb/pTLtPwRbb/a7BujAZByieOZX0WNDnz6/k
Rm0amw7FUZPqBOqcBnd+m6YySuhW4uojBp1fMkSgzLcO9Z34qdt86a5Mcckqhuokmk215lvhIUP5
loQn0t8BLGr3feclucjdbHuCK4PcEY4l1oWWkmoImEAa8gxi/j347S4hNDkLKuSy2EJsvttK7vzW
lUbHcUzAE/BVfVMblZz4h34v3/a7QndRT/HIQYasYg90tT0fI/Cb1t+0wq6OIiqzjeH391+VO9NA
U9AI81LwSrkT3slf2WU+60BVYIhwrz2YeH4xtek2DxgjqgPRRd5o/L+3zr2P0qgzorWFBsiM1tqI
V6HOLr+2xxWE6KVgxUJxvgN6JoEcV/E0netAd6EOdRHFVhu0cu9/CPd25oyyvqgzDewixkFxlaMC
rI49e2DSdM17zc329Qs7aa/MNw9jkH/pdtGP6sfnN2zTYa/0QwDyIpnjkS0VCmgU4GV4tRhqXHua
YkAQs6OfG9nMZOmVFe7sFTRO9NzEltMC8EQaj9C7yqrdPMyYJK/igJH6rGKMy84wn4chVePx8x+g
bkbqVz+AO3HJlA/tXMGPTD4GL3bqr8jTC1v3VK980L4gTwIRfuIUp8kDyuOgPjUP0U0FURoGcdmd
iIr/H67in03nTmApLeocKvg1rRsG8+WNO9XF6KikOIMGoegEgmzyCVnamT6xGyvowUBhgCLuydqL
JJf+4RD++S3cIYyGckhS480Lrd0/cNVC9s88qoYjeeFu5RRonfSA3pST3R4wxnSTnhVR6337kbv6
PFyE1xWsb/oKvhfz96do1wXjDjP/+/iyyqKICQ3e6jQfAv4re1yoJ2ms1KUYDoieR/A4lm5TOToE
EW7HQwfGqtzOfq5T/5AqAUeWaLXrYeeNW6phEaqaEBjmUSIN0UdQLcJ4hP6gno5uQoRC2ps2yNqb
BBYF3Unuq0K8OFHzAV+1PBkzyOvXbBGyf9abiq7+FdNfpSP0Z+sL+WFhV0a5rxh1aCLNOY71cpNc
5gOb3Xxv+gqwtW6S2flD4UCY/Nv0Un41g8VrocaCS7b7/KZvXXSgU/5eOPdlu6iv2wkznP7U30np
d2S2O3W5mJnpZAB3fW5rg4AL+eIfYzyUvTUrmVKCY4v5xnIve7lfBHoHJNWICHvV1k5uQS/gpBlQ
mMKSmWC3eXhFodF4rru3M/zGoL2bcGf+ksFrA1HqKjhPlAuOYqOpZ0VvqW8lqN0qX+Va8N02Y4Lr
veSioTQ2LLVoYw1iaGDFuM3eao6dPXwpnAwxtgSdAOavWYsYK7L1Bl6bXhd/VVlhcjqm8nohx/om
0i50OnbL/edHZQMv8P6ocA+QhXuRQdlZ81WwFOhV8VSM3RGs+u5gMsutJ92zlOmQguPARZUA8wJJ
5TENFSUGsiWtiM5L193OPWP20CR3RpNcLMyKZzr7lS/WfUk1+/MfvOkiLXQdwJ5qgd9Z434wxSBO
EhaN5oNoI7kQf4xtHO1xh2kNX/32Rgd5C+Ae5FL7VGB7K9G4Ns09j3IrxaRtcK20oN0XEFzEvLif
H4TkRPKmv/qzRM5J9pqWZ0lc4hWgEfqP0P4crfwJdMkPs6R64zA5coYBbrOe0b5kXwQbvF6Zj97y
j3XOW8q9pk6VVIEg5bCCqMkTgFk2vSFOastH61FgbfsC/7HG+cU0mfURUkNr9moEpt+cMewj3xYn
xVGheSu5eTCLyncCkzwMp6FLl+oJTMb6b606s1lQFhIcE53LDceo6KgmvR2Tft8Fq6wpjqXQ9W1A
7Ner+/fW6euHvHIPairX1tDBzpqDVlBso/va6701RWmdGVBZ0UjtZnHj2iLnCxdpQNGGwlmQmz6x
jd/mLrqL3dFEwDr4mF/30GinR2lfPH1+SjYL6teGOU+oDJJJowVL7V15BnMndKfd8Snxpj3K6ahT
LQdlbSA8zCfwPPwLTLbgRvIT21BwWyx1jQNHfzwt7locU2/RyFWezKPytBKj1WAONY7KGSWe+SSC
YYtOFOd4ZjlS9VFG8LAKjpEjBCMCxUPwG3y+zSIznN+hWj6ng4bPm+97aKr+ZUZcbha5cJ3zMKQN
0ypnb6G9egCiDAEK6n8d+uIYRUKEwlzdqUqQKAT/gmNuXQTn3lbiYgxfo3qDAJRbJHq94H9gLSqB
uDX9vvieeAmEAM3zqgylIqhXXkPHuo0Fe7vhdN6Z5dYM8SENXIU4QeXUOCN4curnzz+eaF3rx73y
BnGkjmxevcFEg5CeUnKTG36VHpgoIto4Jdcr4YNLZZ7p3BnImUFicO6z+zmu/KQ6R2w/q78jgAzT
WsSKvBEIvTPJeVT0gdKpavDNyNi4nTHBxSn6LpJB3fL5Jm55uHeWOJ86EM1C/QelD+Ns/ixv8fwd
iy8gVwU+MXZXkb/Yo5cS8tj3nxv+KOesoqf951hSzrWGPdCnpozPB5L72BlPK+ki0n8oGVFmr5qG
68SHeqx8pcHLGIM4XJRxb9X93v0EzsmCTTOX2hJehh3A6eRHh+luckDMgPESyxW9JVv5/TtrXBwH
NoMhZRLiOJCrgM4j/C6l8TOKD5m/MNLayQACnzRMXinRntlkBQaZGhByhfcxWDDDIXKzpvHloj6A
Kec2L7tgBu2arcXho5mAwL5m57rLBZdYuEWcI47CrEoNum6RI9FgLQhgAsrVQLozYn5W2wlDQYHb
oJy3siwpzbIKJ791a/j+0ldqlz6vxOfQLUW35Ie5F81wiO4356kmkiOojHC/oUd2UHbtbg1fZOHS
tu60qlpEJtZbyYH7/t0UgdeU4cDHJH4ZzVmzgWvZVWbtf36ztpJh49oQ983KVpuktho0H3Cdm3jP
PMUlUO6WUxvU2xDuVt0+gDgYxDRFFd1Nb3Jtmvt6ElojjZlhjQzyZNXdKi69ytx2fnqRzhbkkWc7
b2xRBi7aWe4Dll2X92OIM0Oth36Q/DmU/IwJp2FWV8g/pNeL4x6cOgaHBWE4J2DF98H8cQiBb4hf
YvDgWq4sgjkLrJE1Qrt63rSlTDCbDWvauUQlrvSBPNobN6tLFsd7W6H19Zkh3IMzzlTvYxXWSnBa
3LHfi7uyxGNGpHVab/RQF+vF8fxGkPnOKPf2yLkUpRjdwI1A+AUFVD9z1oEw9SiK87aXB7YZYlkr
fooHMIQAtjX9+p6yg3VThvY6ylkAczlr3qqziA94KyK/3zyUVya5x2Wc5oZCwgBpO1jtWOdkYFeL
RBXMTf8M2bi/F8Y5lVZSEKVH8M+jXz7WqHohnDxYmIitHVBFispsm2fyyhrnWXpJZirEI7EmsJdq
qNWDmc+N79EocP7FKKZoBzlnYhmDMdYTQpO/GvTAE/mS8xOtZcD8wGjnxhD3+dx1rr//ww2/Wh/n
SBSW5uWS4haMmA8x5dhJI/AJYiS1HgSUWCJLnC+ZE5awjmInC5K7mAmxjQkUYG7cCexsPad/zgcU
2957kaKuloQWqKwUFI3h6TKYohrR+hX+ec9UfopYsmrIok54bRTJDMIGrXhWoAtvps/I5V0gLB4+
/0aiFXFOY5gzyE/q2Dnd+NUoLfCru88NrB/5swVxgWkSqSotVLxhCMRsChgiixNfTb2uU5xaw7Fr
RVD/7RebAOKJgRZTRlz8/itN2YjBJhXuKcnt+LG6QG927YVEHnRzAN87yT4F9LK4GXHqRWd+KznF
FMEf49yGghFiwHxGt4Z4svMmQeuEe7KLMJsIeNmC0vmqyVpmrghWuxkRX1vmdjrCULqeY+jNj09V
A/Kstev7QJ6S3dp37XdoAykYjVx1mssAtIHaaRUAH3YiT71VEsYOWIaiUEsGyIG7jAQcnK1cLHh5
7up9cwdiX2Y4ueJUXzTA69aEYFUZJvvIz+8WDMnc1YF6FPUi/+EQ/P0r+Ac/6edKjlJ8h/Fb9Dv7
qgNkfFv6y7E9KqB1hFtv9uQrG+0K3TCRZ992tX9scwewBUFYs6zv46TFdj08pOxFVe8/v1cf3yoi
A2TxR6KQf6tiFpVg4ACo7wA6Gd8AV4XkWS9mAPLy76KhtA8r4oxxT9Vk5HqRyRX0zpuhcYd0ARjV
rL8vhimAon/wR5wh7pXKem1RRwtqxkxe7InWNpMFGyeywL1K3aAUcaFBnpCsWlPs1IkqKcIvw12A
dDLaTE4hDj/6KLP/9bBPDrqvb3GEGMsqWNEbSuE6tgUbaDtTaM6uME+4mu/q7XJZoL4ZIpKYj03o
/NdwuPdf6Q3edGWxp0WC5BwaqXPXY36hw/ST5BEqGqpbPda7t4Mzw/nSPIrKAmy2UJmGWvCFrN1W
UtjRaa7gRNbZSwrwwH+dKXBGOTeaqdDTNhZIckYde+j14UxC+hUw90tbtaD0bvsfK7l6oiz7qO40
e1HZb2P+7+miuF+xfvOrHQYt86R3zZQGLFdHGx2dnQFO2tEoA4Eb+fA+c4Y4NzJnYBMcowR8vRAs
XgcXqwz0rFCfLM7JeUVUVvtlcSp4bPwY4Wu5esKPXxh6IVTB7InCk5VIGkLEsI9w3dlLa5woueu0
c2/tllS+j8Z7TGko0P2+SIpg/Ogf7ujfhk0ukutakCMbmNcL0pN5A9S5H7rQwP4+eQi2hPwZH3Eg
b5v8xxr3IORdWxRMhZxsvs9v2f1KwwLRoyDbS5gPRXns9fOPuu2t/5jj7o1Ji3wyVwe0/B9pV7Yb
OQ4kv0iAqFuvOkp12WWXz/aLYLu7dd+3vn6DnkVbpjXF2d6XwQANOItUMpnMjIwI9JtBJHYWIy0W
eceTZ4Y5KUEbR32bQYYXyjmvgytY3W1C4UeQfRjtcGtsKWfozCvmfsdOMpvJHI24hNqKaoLmXD/9
k1+FGwxj7LXNtOVde9/BsYwt5nTUbQG+rR5LVDyw6jpon1IGG+GRigQRsNgExJowd8I5lN+hfIxZ
5rqtCHB8WqNFXvIo2uORUvhMpwh3iGSDZ51e84o1Yv4cz1IHZU0ptNqHYIOGdTdzq1C8r8zcyBjH
qgRFQYCYyA8NFBtC8Jwlz5cd9nu2xiyYuZTBm1rXBMMKcKXBTc7QsthkVxIGfahGfeeAB1/bAK+I
wSnu+rihgLmujS6LGwBv6HUtd2gm1Xfhpood7Q4Vtg0mx3lfd/26/nM62QZIIWd44KlIcaCWYSdq
5gg8/dnvBZqv28liaIBnxmyvSgPAOw3q8z1V75FkvPXbR6hduYNo8cSEqRtciOQskqYu4tI3JppW
TdeGKG/8voAM63M5g8g8tC+7y6pLAtonKQR0h6rMuKTkowmW9wjekdHYgfCzn17Ev0pEFzYYj6zD
XA5TNBC8AnT7ZZVYRfTj8irWv9LCBON4+QTVphyk1jR+Xku2YlcesGy9lVpQIiF2jndayptd/lYp
oZ7xaVNh7j08iHxVnWCz6yLbH/Z6F9rzBMhoWHA+0veX8IcpzaTvIEVCUe1rCjOGVAiMpvLGaDUu
yB3ceUf9sLfAWu6BnHU/AZbNhz1974UxhpkLQpSiRDZy3LY40HgXZbeAoOazA/bG6qXfofRbWdHH
DTWb6Pqbjh5dCz+4xftv5VjmVzBXh5hnIC8taYaBxguIblxE8x0O357XGl4PYBjclSXA8kRIHX/d
aL0Gr3XQImOlmmtVYAHbsNVCuBEdvjEVPkRvLWuTdRlyA2i/fGdAKhroEEGdBlfCHo1+C4VLQNsp
lIkPvlxNnZa2mFxmxhN4aCYh9sTUIc/g1EMdpdxGxzEEmBjKSgCxXz6Wa8EFExlg1wcn+ncun8zP
DLGctdhTxOLK1FLbaKCQWfOmWr83d+AfCzssjCjqZ31oCiTV8Q5TN475pr/Fp8SDyKojOsOd1lrJ
3fB/b+4wVhlfKWMM/AO/EHt9Ue/LvodkQrmN04mTwazGtuXqmM9WjYIRpSKJvdapId1hRWfIPzml
aJHr/HE6Bu8J5jAuf7jVZG1pkwk4md9lE9D6cJXbXLIyIJoy27QDaHRsg10PcgYQP/2Sdxyraxff
0ioTbZJsEuq0m2IvhDRmcE4ai4Y58hRdTSftDorAKcTd0lvhx8y5P9byiKVhJsCkgQ6S/JaeQg2X
PPTquqLhxfBVG7iuDdSZVuigZA2lYSMSY6/6nV0rNgDlaFLUbuDNv4ddjL4+D+e8dj/JC4PMtdvI
cV7XIRYFevud1r2YfWdH4XtrxpxjzlsZc/lCLCchuQ9DjVraVfFqdKrF8YzVSGIgdTQlwE0x6vU1
Lk/FZBT1iBOuoNXfHqd976iAjctn7U7eN7sZEzi83HI1kcbX+mOTeTnMoMbrBgHLosLCFIUVuJCo
3gSuaU8I0VQTT9jTnuf/nZKSRpaFZSYpM9q+awiNLJQGszlTjFtvCYlFsc3Dk8Yp06x/vs91Mn4C
fSMtS2ussyAvdXzbTA3v69EIxSa0y/UwDjIMQ6/VCnUQ13xv71P0DyIIFZue+civEKy++BbWWOKG
QYJQVptj92pHRjc82RevEQqgSGDo4D8Y1i0V5NOu9gyZIKoyLm2bQ9TahWjxiter7+vlT2GuCFNJ
TDkZsXBxPzuN1TygTQhBtE18y/NWuoUXtpgldphBM6abAhY9gcK+w3BMtymvlS3PDMdX2HZ1Rkoz
KsseEXrCHpIrkr5xTjq9WS4thP6CRbWumbVILTOcdNWqj3i+uiPaLci/6v9a8l29dD4Pm8mEFqgv
QZ6JfqN+0+6g8DhHLkb7XMMhpd27qh279W1yqqCYtuXrs/NWy8SYSBj6tErw2fqNmKK+Hexbi9y2
7oB0HjD/p/+3RzKhRaTdByPBBwS0LdhWnn4GotzSnjHD5XEhUzRyXPqWTGQJ0dQq5wjGBhs055lV
AUPXb6loaoPxTdo+m57oZDTEoZ3LbrR+9/2JaSYTcSodRGNBgMtWiWc3kCovLYptGYf7WTc5pi77
D9iqvzpsJ+RJMdCTF0CpL4awVxVHdj11tqRDjB4yfpdX9r03+eVy+KYzhLmHQgSBQ+yN771jeMbe
BI1KDaLUXyCvivYCZmE005qOhSM19niFCsW2yzFdxCs4X/64hkiD/uKgDrKBcpYeJV4upD9kMKfJ
pNnUmnIdVnVvBUNxlHPz+fLi13PhP4cVyc1Xo2WEhEdJ59hLMIAX2XphURyX4aAfntoQ6cpuPlqy
u8tmL2cfsPDVajv1ktoJbeyl+QmqtAQKdg3kOi4bWX/FLNbGBKI4LOZAriD3J2zHTbRNNxOi+A/x
B7CUjTM4IOJ9U3W3RG2YR1LDWx8ThQof+oskQQjMq/sg/l1Opxi6i5eXR/fo32MBONW/7mFVpUVZ
TFjdNGSbYvDkduAcRO7JYMJNIhmKIk+4OsAbhvKck+/wWqoOikenFLSKyqu4AKye9FsT8bVGCW92
MUH7wKtX8JbKBJ/YzLJMafA7uuo1n0d7EmvOY4Jz9tg2ZRPJMZgI4sTzx87qx96OxetABiKo76wg
LdA2uL/89dZrB5/OybYpkypLjAmXPzKZEccMtzIUfq0uQnENyrRojfI2kXccPko1i/hChMlIIcH4
T/otdLaQgVAj8yrH9Mjr6M0zncN2A4cHvpY5n+9jKxaG9S6SugbSy17w2DvoEjiQ4hVRPh9ow0A0
AA2ocByjH/G52oCZDrPf5UN+WzjEBdhsI53Dq/xBPChbTDD8lxo757B+hMjFz+u6zKibEj+Pgj3j
wdIjq0PVCP5ca5Y+IaEFIMYRXxRelOBks8ZH0WBhOVMC0Zxj3HTxUdt33oyaAMW8pefW0zkRl/P4
Mj68Y2ErgPZODoE5mgZOmDlvrOxFOEs3/rbfixssFdQL/oca1yRyzhbX8ZhINaRQhVIymKakG+R+
gJt7gC/a0nuKYXNjW163du4Fb5dPGC96fezIYsXQfIzHnj6S6NWGXb0Bo9U+uIbAnhu57TZNLemG
SjR2dwPETExv9KAQy638cH8GE7wEJUlVuUTwUjwgLiS38tDsSFvom9sJxC5QUqPjh9kdXkwADbj1
uwpRXbR6McPsXd4Rng98jKItdiTQpAZ8cdiR2jFPXWWbp+YV8rjOx3V/Mt4LMP+l10Bh8jNXTlLH
EhtCQjkvdcj64jlFKZigRC+5vmzloaW/CW6N/7dl3B2BYIvaXjpfXjjnhH+gwhbrbtKRxFqOWNum
L7V2JYtXWsqL5zwbTCIF6QS8eXokyOM72QhWhfGCwtZ2va3uu3vJErf8wPp9dPBr5vrxcF+sSwUh
vjb2iB+0hQFNJW1vlHa50+zuAcLcjukOm/Q1mDfGc7ytH4AH5RUYOZFdopuy+AGprFdiPeM9IqQg
ySyu5IpTSrn87DA+CE6XBuZZAUs+PNaPRtfAtTBlrkyefYkTHnlfjwlRpEe+VtJXHDFPc3gdqJql
8vQbeTaYbGoUzDmMy9LfhNFrYqTQ7Hb17vayp//LlQLiWpWArZqojBsOZeQn8oAN08xmX8o3Y+Tb
8dA4k7ApMmifle9pcxPCTSKxci7b/pdI92mbesviY+VVFM6mgk2Mfo+bpMDIM31FPaQxGlq0nRZt
uhhodclSnsvfs23uVdyspqO5l3+Htu6Vn7+D8cqgbeUkoTUVvzEcX+uupkmwIO90KurykOumpc36
fduQBxHU5H3bQp8YMHNT3YuZsSkLbWuGhquaxctcVV6Et5ekTQcVeGBDgw5t7DvS4B/bAuI2zWgn
9axapYbeXT+5fpxuRbm9qqPsLZRNO5XAsyNAdLIrvAIHMe7FZ8ijeW1TQUt88OIckk9lfggNRIm8
O3WNspOy5KB0PiAVSK5l46Ap3a1YKaBICcLbItUdeQI3OJG3dZsBT67fQsvc0yLJ04fWAzPGWz2G
N30g8y6PtZ4hNE4VWRU1tKBYEbfKj+qhrtHJ+0DyYVBXuAoB8oi4Zfa1z7c0xJyTQchDQRKBt+gn
aIlQYkUrSwQeOfdaxk9ZuUWouKFLzyKBUyLlflrDSg61j0ntbC3QnEF/yIuTEclWXHJboavrIgr0
jE0gj0V2A9s2q6JerpHxe6BqAR84Vf2ot907LYolUJziISFXg4FCDKKjsyRD5Io5CFozaYUc45Pp
J8oyNG+1XQt5LTi5x8U0r0XqpS3mySsnaj8A+ORjmm9wg8fJLu/lbeLJL/ljt9EsyhIQOPPN5aO+
FlJBICpCII6ASoudSPDBxaziMAPrqR568eiTo6ZzmD3/JXv9jCbMwuAWjdmYH/XT3knOGF+y5AMU
Ta1p0zjVTrJ6SOlwy4rr+dKnVeZCSqZJK9MKD9KrylX2sjNjZF2P7ulDCc6ygTzZYIE9AkVjXt78
Ly/TT9PM+SuJBshlhAXnx/oIYAQmCRvwxxMbdFROxF3q2rGAmOWfG4vJj8GpM5d5gRsLM7OVVZLw
ShUyDnL74237vVjyx4jG1BQzXR+FrkEjVCtt36NU18pNC6yH9qyiTstNtDlrYqc8OjUkojIa9ElJ
lRMbu5k8ucAMIdVrRCH6Lpz24cPls8Bdo/T1+k3JZE4B/W6Ni+9mo2dxeNesAsknPhrvNqB5xKUN
ZfIMaHrLpUSfk8HjvOmB4YoBhsNIi4bn8n/SdKa//ptB0GoBiQt6HLBzfl3dXPRqJXY5Bc4Y+8Zr
D4XuNhtxI7vCrinwPOfs5lpokT/tsU2vyuwTk8wpfS9TBpJgglbiBlFmS7zmWMqYULb6M58pcdVz
FmaZBpckDLKepwMQ3sNwXZH2PgjGv6ocLmwwjhJVRkfEqIw8UmbvrSJHFuT6njj7x/lebGOrkBqg
8KsOC6nsGWp5lPEReHzUl88Q1OQ+MNeu8+Xnovu6yD1lDCwiXvYRKq6i1w2YNCg2HckPBjKrXJNB
2mpuLq9w3UF0FTprGLYD4QZj0W+gtAE+XM8gV/F4bOXbWOa8ftad4dMEE4kbfTZR400AzQ6i3ZzO
toRZ/Mur4JlgjlWe+XM1+ThW4QiwbgOlszqXf162sX6jmH/WwUbfXtOystVghOqgZG7g+vciOGUp
jJAOOM8ce/Q3fw8Vn+aYM5TMiSZ1oW9+CHuSLfjaPUotzsP0cLZOY46R3vdiW0YVmhh91G3n3jcw
nwCOnsubt5ZXyYu9YwKtkmqjnkJUCcUjvbdEYzoUrQrgV9lvmtm0LxtbW9Iyn2KW1Ab1oJpTiW60
cJJBgxSbvG7bajq1NMGsJw5zUNFS6CEkgiTP8OIf5kbdAtK8Mx/M1KmOGqbCuyfe2MFq7Wtply59
ESBCPTMqYiBVVIDWswQDUySC+06Lb9CGO4IaES9T5AJ2ecUtvK9FiqVp+u8L0xAN1UmEaWNPKe2g
OIyRVZ3BroHWSf6aCPsKnc1NhvyfC3uhe8kehKVhJnUNEsxWDBnqXqiAUrRpYfdPMvrT0nPwMefI
1fNc/7oyJGfAwShJssgsFTB5jK7E8FaCeU4UwoJDuRnf5GuaG6S/yW/lWHrmDa9zupr64GH6xyyz
UIIkMipB7QkZvMYNtvJWP6cgzsIsNPgaBM5syeohWRhjAr84xeJcQa/HK+bKjebaTXmRZX09ukxA
AajQFzdzSGqIaM4ZwSFpnd6huFLaafO3plcg8+cV8b4PxaKMqCysMUdjzhM58ScK+v8dvI6Bmz0K
p3oX2uq2uEJpGIOxxDVvo2M4U8CicEtccct7q0prFziVpobsDchQMJv79ZCok1xDoubjfJb3FKQy
3isQGKmPOmRNBBda3EfVJh7IGKU7/wQGF1dwioMoWpQxKLXxELocCte/wecPYhNALZJnsa5xeBSv
P+ZOfuc74zl8fYW9fTtwAi/XGnNnqT6et4KIGKEa412nYVxm7GpxE0JQ1ilrM3BSUL7PejLYmk+Q
0UB4RMYrXst/XV72mnOrRIQoNkibNIV9Ubdihry3UtA0USGvYryqI6dC+THczAYlVTJQeSGSamBM
4uuHJpWglb2JMggtFDTnMbS66+LW3FSegPECwUHnbU+1EvyDdExvxQOmOMFLfo8GpVtt6itzl4Le
ldceWwvRyx/FXHxSKZslSEFjb54g7JI/Nej79Spn6asHbWmFOdaGEYrzNGPprRP2VpLswh/66Z8Z
eFSF3sPzdNSO+SPYBm1jOx1RtOc+TWlwurT7zFmfphCSZxMeiToGlnQV+N8SoODhF4pH20jZXnam
1V1FFIPAFCYt8J+vnxoA9clMRUXd9D6kAcW623YxuVIrThVoFcSiftphu/dlKbdBLmBRFMya3ZJD
iKe2cdc/0oqF7xZb6Xx5YasZ7dIi48S+OVVSk+m0k0Y2BMJHxk35FoHpOcQ3S69EHm/EWhaI6w3h
EUpoCvSkvu5kpDWwRnvUenma5jcleYJct62OPzjrWivy4tLBhWAiBIjscFbXp6HcQQIZADMDA9vR
XrrRwceYnHgFhNU4oxi6opoYsIVC8dcFjZMq14qO1lUSDZB4NKTHQeHhtVfd70NPzSQaNAPpvy/y
rlSvu2BGAdSLO5CumRi0SU27H6Pd5U1bu7nUhRkm+QBCy28avAQ8AuXvagRT+1hIN2kyqlYzqLkl
k/RUZTKvpLXqEguzjEtMldJqeoFPRZ0ehATVbX6HucSb+CkBwyxxe8/HmIZhtYpzeb2rn25hmH2V
qkZc6AYeCUGaYAAavCwzb2Bv1YQmKYZpYGQI+cDXLydEbVtEBr6cmGnA32RWnZacVazeuNC/+2OD
CfmFPiGHmyCTCi44D3Qkpxm887fTRoKuDPkxcmLUh6jDt8C7MMfEfkWc+rrucbGOhnGs6iEHDGCs
b7K0KR1fFebfpiqc60iZnagC2CqbtLdcGhrL7/rSNYsgcZKMvIhBdZO35k/Mhf4qku6YqeahgUz5
XE52KhteSKrWEsIssRJhesiJ8JJMPc5XXRyaQgW1Svccxc1vNVd/6AFkQS97xuoFpylANdEUDgqZ
zKlOJlCL5RTpQfPWAvhszcJrR9yHRyp/QraC7W+TAsMgFH7cv5a301Gy+JiL1W+7+B0swUrY15XS
tdjsGHRj1W3gUtVV/xRuxW134D2z1sLM0hjjrDnIJSez0QD3L8B5ZyBD1gZH5wo2rJ2JpRnGX6Ui
CGI/RoqSyhkAY7MImFISu5e/4HdKeIT+pRXGTQMSBFrWR1iMO4GqM7pGSLNnYjeVFaJ+B3JeG90x
DIdc9RgR4QKc6SLYU7I0TzdhEbI7MolCSfMw+RTelDcQXRJ2igVWOrA8hKi46rz1rkXRpUHmjhB0
xQB8W0XeffI9xVWfwlO6wTxyac17SXI+vPOsvAy85wXvazKXBknTxiS0T6+ElS3jlih0XsNx1S9x
7UlUP91EnPu6l0I+pZ2koQ2uD/7vSvZvhKB3645LHLqaUmoqCH9w8EWJtWOM/WgIVehvJA/z8Vty
KI/GPoM0QmvJHtFBLQtOJceMLR6b03reZ6AVrWuqYhhsf3MySuKrMh5NwlY/0QKH3Fom2GWyXbxV
DngrOCnnnbYKuYGk0x+TzHdTI71pG9r3ULzkbL6jlNS9zngehhtpNzyT6762xA18da+AMFvEKADP
YekBZE/I8gcw176mx81o0nYZHaLCnLQCuDbG69ANBJRNh4IMt0HH3Wbmws8zswrnAI6UNcekeR1l
zU3FY5M8TRm0vlsCos8jqFFmQbWyurUnEzD9MOHs/GpMXy6ccecgUkhhVMgYQXdxLzs+WtnJzvQo
lT5fmIz+sQu7zFKwyEObFmH0YewfaZxhE26zDS/erR5REegDouLBDbG1r0fUaBNtBoQr9kof780B
KHjlMS5eOTF9LanXFlaY76dKEhmiDN9v3HSPtLQi7ooduRK4dBVrkWBpiP1ESTqmeQ7fzIDrC+D9
4Ri7EyTjZZNqYf66vK7Vs7gwx/IF6JUe9wmdhmlc0RYwuAAk4w9C7PvpJdgnAB1Fqpu/ViiZ+a+g
5Yx5Y5qrLomUDt8NQqnf9ToiM9H8GuOfno8JvMf+SFHcpi0KGwFEZyW3nru+4IU9JvhUnapNQ4J+
UJBaoo3ZSafw8lN3TYEkArSbhmOLm7I5qXa+jza8+2T10btcLuOtZRkATYNPihPY7sQRpG6RHe1w
6ilkPUGsNSZOQrmaNS9NMq5bpuAFJTpMUhqKsES14nrozoPsVbeUkrRzgA366ROHCmSPEPIDZ25o
1a+ktojb3Kn7GeBmKNqNroQrKLd51L2r2cPigzAOH6NoWQkjiEUmFIt6o7yNi3nfjvnOnIh32dtX
S+uLrWBn8hXooo7SXNDcenTiH41FZmdCHd+LgCpIr81fZWGXgZ16PCzKapD6XCSr+ZGRUFBSuUi8
JkmcucbVFkKhcBh5N9tazF0ukElw4yKr/XFAzB1s9b2XbaiEQW/eIttqsNsD2MxsbVPlFnktr4FX
97g3K/UlNuYv7TOpb9aHBRSRsMGBjtcL5PLKzPYBHd9TdULDMvcKni2qhXZNiOzib5iZae4NYgdd
ljUdiCbmB1RzK5TjCAixf9WlFqZOb1uBlpZgfnT93htfwNDPuVbXP+6nTSbhTookm5MYj3mpBnm3
8BPplG2SgPNt1z/tpxX6KxZpvU8Updcgye719bPaa9YgvBupjMG+3JJAfVL0ktVKT5cPzCocdbmd
TLRsND+c1Ajfk7xLtgzoVjVbPp6BKUYtjF0FNLQ3Qm4wB82ZOjo9moIgt3kWdvkt75pfTfYXH5YJ
nGqEN7dmIIoJ6rksn0z/kbNU+ge+u+7n/jJhchagbkzqiLKskE10SCH+gR4YaF5Hx/+tH3zA0Hu3
bz70RzAfuhkcKiNVoZSeeyanPbYeEz9/CxMT86zpQyHLwBZS/uimzFbrYlMmwabJq9vLy15NTD/g
F6asgDqIrVYGyeCnEI+mEYPqKDZ2NAKbR6cZejedrdw1dz2Ph3t1eRTy8b82mSgl5Npc6S3KbqQB
o8zYWJHc2g2EDKea1xTimWLiQTlJfQ2SInTjwVEtZJUlK4aVQK608HmXy6qHLlbFhAFlmtNOaZFK
1UJ9HsJpM5P4Ru6Hw6BqbypYRCyt621NCiAyDfHcGqww+XzUtOiEqn/EiUnrec7ny5VtvfVJ0eNZ
jj1uXN/rTwbK6iVmhuicGJncCt0RoMy6E5QN7PGknDvR4vXsV/dj8QuYmo4iZmEaqgjF6GrYiYb7
ZuLgSnkWGD8qQk1A+xzRqSQqtG+P08Tj+FgN7bKioZwP1DHaql+DrlFqoyzPCO1tBFXI5jyDLGwS
eKRdZDX2fJph85LQyPts1iQ0tTISWFEJvai6v5El811OhLu0BUA2HJ59I7wOc7SPJSk9taUA1Hp+
mnX5Gs5mB6l0N6Bh+Hde/WcH2MxFh4Z3SxHQnnTbHvObFDoH4Cu1/LvqGICGIOemSuueu9gM5qt2
TSSYBsRdgZ1NriHhQzaZSw/vud7OXudIG/OsQwOKajFFxBIckxeeOB+dRQ5ofS9IOZ02gxSUJZq/
Jf8BajTW5cDL++RMtIA6epEQKUBWXkhb6NhatQJEn/44ghG1r7lQQnrYvt1uKC0ZREKRR/zwwEX2
UJCsVSv0Kz86HSqae5SlDfoVe/67f/VULkwxF6neocxlyDAVpMO1lAueFHBFCFef4wsbzLmUyjEv
69pANqCIue2LZOs32dUwECSe6WnwB9kxDLTF26wB20LFaUSsO8ifzfzw4MVmthDEHEsNd6YKLGap
XnXJQ5+8X/YPzi6y7RtRrWuJZHgW+aZ6qoPqTeoNHoh1/fH9uY0fvYjFQrQ2EYYhwEIUb3gEyujQ
g0VIBX/Qf6kH8XaNuYqneSb6TMcXNfPGnA9BeNZ5GHV5NUleLIg5VbkZSn6ZoZoJOQxP81u7jqCK
rhu7Ns2uzE53kiG4IXqG2yLYJSXGuwqQP6fKtjD1FERU6Q5ksI5Sd45OO0OgUrP0RkfGUBj7XsXw
heIfxKS4jUyg+uR8fJgazMCOgu4aWX2IoTwmdPW5CaEkHIL0fjZvQdgE0XAVHZvKjLfhROwJ1HaX
feW7Tjl99SyuWmZroywp1XScaMiUN+XG3+lX1Y6i8bgjKqtuubDEbHAaaDmpCQCb8sm/jbbJvoW4
agzKMDraUL6knvik8+LxKvHbcnnUsxZuahIiBHIEN5W83qmuISy5KTxyHved0+yqG0htH/4GoLY0
SfPKhck0LaY4SVt0vzTBDvOfknjH+Wb0m3yLyIudpBfEwoIy5vmkTzRdRC2i/Enpkcgt0GEYZO5/
/YdB19UbQFUlsHWqOsjKGHtpmpM8atDPo/ow0aHt7QBvucGBps9WBTasfex/w6nVDDw/AbQqYzfp
N39VB1n8COZumOIoi0RagMGgqBWnZzNDrd/8G6QHeGP/LJW5HZCvtJMaJxiH0RSrSm9EiVh+lltq
l/3dyftjioVlm2WcoGoMwhkdcD/1LfEocbNy5IOOVh8yn2tix2EA9yr8WKJ3zqA7uSlbGF21pUa1
OmPmpCbr18LCFpOB+VHYqoSet26vef/0nCnW/B9WJN4zgWuNCV4YVlFjQcc7AUXuGvStoaPcEBAQ
YtwVXQle3sU1x0SwuCW1MQ54GIWRle4MFDIEd77273Rce/w2+mpBbLGVTOgaJi1VMLSMpy7iSBrq
FuZqLQl+qCXltq0O0nj+q7jy6ZFM5BqEyQ+zHtlrjKeKDT4i2t0yr/2tPtnVPZVm4eFO1++ET4tM
ZJEqvZqbAWtM4udBOppJwnPIVQuLa53ZxbjUg0w3kVKCLz218gYKu7RwPm1KzaojxMzaRhbIOds8
o8xGloFZSbWKl0+Z+7FVDjLg2LrMSSXXS9KLpTGbF1T1pGtyTesvvVNPB9pbMu02P+ieAioN3xVf
2lt+Q5KXjDGB2MxJBzYTVBOH6YFUT6J61kaf89k+ctRvV9xibUwcFue2BM5Cjz3jxcytfjM69T30
fMH+7mSe8KjdmNCFHpwGOM4GMAERhGC8C4du34WfwKJYRsUfk2zAhVOpmd3FeM/Jk1vI50h5yNvB
u3z2OB4jMxWPSku1tpNw9KbmmKaguie8iet/qRT8eXrITGhuQimQugnfLT5SRQbZUbfdVeDSJ3kk
WeNvirzqrG4v8cAWqw6jgPBFl2iBnwUCzrkkRYEBw5UR22pMLLMEBfWwu7yDPCvMmRsmicRijVex
3mKSqnvRVIAoufNA63cAAJOQV5JR3mZf+I0kKmVSI4s1t/luuI7281mziI0K3Zbf0V1f06cx6jXL
RE+M/REtEbxVxV9K8zMALFoPOMJ1PBv03xc24iJX5FmHmyvZsEna+TqZ403bphxZldXn1WLfmM9j
jEY958h5PqoIMsapW5fqefKArevvmYUdJijmuWionQnJhtSft0rSenWsnvU2t1szsP05cFql+EWa
8raQdU7QWt/JT/gdc4brtBiGPED/Xe7QEg4e9eqtR5L6N27+aYQ5xT3gJ3qtoU1XtOeizq1QuGv0
2/+fDSatEhohVwYVeU7ZNE5ePdZJaA09r76+GvIWaEXGucuqGNugxzsJOfdNEkSHoCzuLy9kNYQv
TDC+LVe9aWQa7uEwFl1fuyqSbZDWm0bTvTDkIILXi48LY4yHz2WJcDMjGcW4V++AZkvZgwAV+RNV
0wxDuzxQ/XnxOIC98hlzFM9chAD99t9urMUvYHyfFLEAHc3wn3cavSpDpz5UYElANrwp/upAfzoi
kwakRCgiYRz8jeJBxABizhQBxcckoguy+hUXiTBjqWiUwR+jLPRK4G3BIllPXtV2v0hveKpSTkcS
zIY9BLMb+f7oybJRoKOYDjcAgtqKWUpXUlT2oDINKndspey2xgAGWAbJa1CLOwFFQCE0HaOZ3mdd
gvCFcJjJjR68Z/JzKv+suqG00mZGB0QXJ6es/EPXlQ+6CkKd6ZxpkWJJyVxvG0F9BjbNnfDQsgXR
151RgNChooU3OpTDi0x4RYHJAibQVjK4oBjepFVpK81bHL8ToX2e5SvdL89S2jiFCLnxwrfGMQZr
LzisjPAWrvwqpnWC/K4S7K6J79QRXVVxssS5O8VKBvLC0BKF0FZizTOC4apJsxdjbH9k/WxpZeYq
fvEzSjDlI4/6KTDy7ay9RWHhzoayMbtJ2sjmMLk9WuNgQAtCze5LDCHNk34ai/G16uUnqpMu9eVT
o42PWYS6lK+BATtIrqZU6ywFPdxRaQ9l8jq34bEi/TafzX2UEScdym1CMuhP+P17XlQTZie0m2no
D0GAyfQ5d+fBsHqjfh/N2AXf+r1YdE4lvbUVKH3mmDxVk36s89nNm/JJnQUMg9XzU9gQ0AyjVJUr
0AGT9kkzOXPzFhbNrgQBUmRqrqjrDgmmm1H/LTSG3c5gv8s3gp9vh6lw6razJKF3C7C/ZUZ+JU2D
KwbvXV5sBqmx4uKtaEEl1gvgBYSekzEk+7iu3Hryj2oBzjj0VjWIPEX4qEJgNJjoAUhWMx/LVt4r
Y+lISnoe4xPky5DKviQEOWSeHpKk3WuUrqs2Jwu1/HOfd/vOiDbzqO7h7Nupzjwxlq9GTAWp4Pey
cxnDx+NkVHYdpDtUsO08H6wgytAyV81tUT6IpXQHEOomGmdH0+9FH9y5YgKIsoH1huB7jB4UdYD7
JYEVDs2m9EUnmp7k4VHDCHAynYqGWCAZ38nT4M2lZIvEtOUMOkeTntnElxy1znWnFfJdjFvUjpTm
GPSZPSoYGI6uy6HcdUFn69K4LyNzD/Vip+0MuwmCXS7IBwjaXBWR5kym7M3F7GlBv4PfueWs7vzo
ZyBNm7RWXG00T5mOv943rSWO833Q38nd4CRRDpKnH3VOvFIydrPaOEAHOn2HDmSk32pVtddA846C
iiXM0zPU+HaTDzI9k2zyQXJHkuP1POHnVI+CRnZtmGFapEN3YbTnsbAG+HhXvFSteh/65KwqxKu0
qMH3bh5j2fT8oP1pgsBKmOYHOSFWC6zPOJ+IUaGxV7lVuMn9tzGOLLlz+wqP5gxgbUF0FJB6hqT4
H8a+bElWXFvyizADhBhemYKYMiLn4QXLUUggEGIQ8PXtcV76WvWxW/1UVbZ3RSaEhrXcfbnva6fa
aXdfErOTLkb8SdXGAn+9lDDGkiLudf+4cvhuYoeM/XJXQWTj3mHKA2K29ry61g1+irXUmUZrsFZn
Hb5PIZIOmY5NfwpQ1axOlyn/4naQbPf4wXXSdUe53juGpmFVx631JMYq5o5M+OYdsbqTno27pX7X
MD1du79lfSnZ5xqegILHjoHvJkStvcR0BLzlCIp2Vd31yFRCDHYKH6oMyStp2PNCWE9y2zf+RWMe
sjGZ6VS+yqdFmXgR9p7anwNZ4w5zfVEEH5uJpL0ARli/oRxEpLCTUT8f5kdPfNZYR133UgkkxTn3
CpMLGivWqVCyqSBGpO9FBeOx9MRJQT1iXJoPGLehNuwzvCTcroszpDPuebifHyZzEw9NMWzds3H2
kpGUMTfPyBsuFtoU2v+sy0JNMqUdhtVCk7PATWXUJo2BxEggBUiweFrfiAS5jTG9EqE52JSR/WCi
z1K++OVDh1/CsUHiLIUXfroM5OvyySoc79W9kQ+DftGlFc88yrgIEu32SYf9EiAjtQqCmKNJER3I
0Bnf7y/bZErqb4m0pcV+k7C/C7AstUJ6pnm15r3cLiMLU7pNiZH3pHqmUx1X5Qv353RbP1aGzhgD
VqINkhY+akOQedOXqx5JPcZM7gLxGZKrS0QyjDKR+oTvSswAPnR9P/heEaoSn2vv2Hb7gQ5aarjS
Rk+Ilo5d84CBmdt60COmOMQTQ/Bqy/u4g3GzCu9mWpTrOWC4pDw7ls1xwJ9b4961cx7NcRXA2TS8
jHaUuqEG/w2b9G04deGdcO6gW8fE6dO2HLemT231q8ItM9vHCG+CaSS71QbeXIdptVFcdG+e+zHA
GjisQWmDn4saK2n9MGucKlP29yR/Sx/ZgsiOFiFYqO17M00KxDg2VZQsPdzacZvZ0VNk+0k/O3CO
24fWl1weuE/isrxTIFvQ8SONXMWzhQi9aYktcRiDa9BCPC8U8A7nODThSws2Z1x++5nGow3KhCDC
F+lVeKbxdbZfBf3uhJMY+1jOQUqxhs0iCy7atNnggW+6u4kuyaA/OFHJME+Z231L9ug7j/58odv7
ptJw/iSQzmDz7kQZ7NrlGIV/KIHiAZeKJaODhBe7mKvYFTKNGE8m/R3Bz3PFVIoIW2QPfoRQ0EW1
/bB0b5XB24Vzj4Wkx7DL507s2dzGm4eyFMfR1PlxKOGCTEB9cpQdZvmq4IKKWfFCuzkkKEmLzaZZ
HdveS0n2lnqJ6LUO9yV+XCnPjUSBMa4YimF73lSIlFTPdKgh3MAPG8dEuGM8CBsv69RK/+itKlYa
9q/lmljrq6wuYjj7i4prd0rH+XObrrS8+hRLyjosE5hYOBPX18q98mU3sCe3faLmPcCyljlkDbw5
WvCu2B60kEndfy7YYd34YU/3Uw3cpsdBoO+s0sURaOXc/YjMN9s+phnz1daVQtnowcerOnfNnWwv
g4QTnXvvkOfWR5rNWizbyY4+pXzw/Ce2Ps++iFcsZN7+Ul/GbVj4UOPD9T86reV1m2HnWiHQa/sU
Ev5Ixj2v/tG2gJ46B/yVyj25/t1SngcBW3udezWquEi/NkghqwxPIGhNxzpIg4blxCsqTnf97T87
K0MVlc0R+fAXN63dJo6COjWDTmm0ZHCdigNvSXlAsg3ynIYOCXXGWGBUvYOynQwsNpLu6skuSDml
jFTxCgcnierOTF5qce+7EjiYMacpkaMgHBELE8F+5FptyESjNCbq4mkwIcNj5+Rd08YhDkU2/bTI
huNmTUI2HzS/Zwp7xj0OEkXI4KdV94kT/g++YPF8I21g0Qh5WjJ0hXAQAYh8ahwWC311If0zvIjC
x966+PAarMKrbnkcYJWG5Y+DSaAhQEoTQYlu9ZeyHHKX+QVt56cl2nLlwSa85ludLTiRlnKC1vxx
IAe+bn1uDXKI3YZ8jz6CUry32gVP2xT1cNioThabZqi60wa+Low/Wjiu5va9cz8pvDNHtu7slqcb
EsqNAw+AGcpua79ZuLEF5m3YVyN5XKuHbURWwU8XXdqhSmZKkw614GRoUs1Il6pMPONsnDW/8gpj
quPDSh5Vi2rRcpM1wHeHQslDbWd8ma7+1ZQkNUuB2Mm4VXDoBii44MYoqY699p7gMApKmHhEsoDj
J2pDmzx3zptZ7yzybJqP1T9V64uoPpd2zARiBJBaHJN6y2bsAeiBEunfudNTG8nUFVhM3nfg/m4D
lILkx13uVAlDnQqMM0sVR8a2oBdffwzd+xzCLPkmyJ3mXT1i4KbGmSdw9DfJ5Lw3OsCJOeVhdGKe
PgTi1W1MPIxXhSwO68WNzn10CsuzE5z1jGtFPzdoF4jAJYSCgYdR7FVwSxvfmYY/i6mTof6svZ+2
xbVWVp+9D92ddoOMKe8QjADyOyvXTpkT5260xisqHb70Oa0EbnKkW9tvwLTSSqCGtZ548NL6n0x0
2bI9q5XtpePGU48ff1ujFGGtksBe7GgcrM0G4rbxeVmhfF4f7Zql7fTo4iJU7H1dn2BtFHsM0tlo
Pk0ti+fpunot7iIMXFg6rg2KoxC70kPslqqvS3joh8JlP0qN5xbPjVIsCwwzseA6WwR6E3XlKOVL
NSaOPyURzmOj3l3xjofckbAGb/Dm1veB/23TFzldlfVJ5WuHdUbUfe1/h5o9oIaJpQEJQLqkkY++
jNCw5nY9oW7fch2p3N2atOxULH3sRDrktAX/Tvq41TOOTF5QoL84gBlq1OV1XL5LpGq3HY85/3WI
yEPvxy4RLsuWXHEMIxqR9daPhUW+yTX2F1SFRqUjWmIflW2l/VgEH10XJWpD46Rx1+MLcwU6VScd
UQ0KbEl7DVOGEWlhvdesjWVlEtJnQU+wWbxYeX3i8avxULJGKEacr3Z9dDE8N+NatNR37+571eJD
pqySbbLSH9K+rQOMvCP1hozceFbPDuePnS2fkNWES9GJOapxGjUXutyhA8Nqehn061y+jYtdmPrV
3375LJG78cWdS21gzw2bkQhfkR5QqSBNfILho1R1zufu2vpluirngTByMdZyNFtdjOJx1oizuz0c
drPHXiUn+61rM8Z0ouFRy9uGo5QHXTGMxTK8WqOVOeKNBGgxuwMKXHu9sgXbZmZd7IbnoHfvlsp/
lxhwjymOWb8+j8vepn42oXuV7nbUI0s7Bz2FHcQTGr4A88y1OrXUy1b2u8oqqfrHKKx2lZrjDf2C
MzeJmCyc/EcPyrTBsU5QaqOKqDG17AUl1HJD90lqfJ/Ii7Siv3Z5FPWXYFirXpT7kZX6pEHsLuQT
fhlvvR1XtMygZD8G/F4vbhx6zWmVJhEEV1K3FRUqxbDRD1bXxmXXJoOPiZAaBy0DQIUovlHlEQ4R
HgAVAUkANU1OmvVxw82m/A2ICyroHsEMOKwmHFrLuiWj914FVQ4F5x1mMhIzIDoFInJquovf031b
TxdnxIvg2zUcjkj+y8Z1Pdou5jP00ZkeOohma9Wmvv/VM5JQG7/4uo+kONVIINiiEM+z5V6roeXB
O7PR46uh3NnLTyRK4CcwqMWdqvVfhH+4WwvnsQ19Akqc6eRG4BdZC3uwNgVsJGLoTyr8749QoBct
mml3WxPXc2OXa/A87YhgqIDBZaVCn7KYsEpCx2SNRPHaHGQNfyP+MHrBwzT8kOZhA9IwL1kAPLEP
NpRY39J7ZejqTPvJ6Q/H9YFB3UGBL3Ohxib+m+9UiQWDXcT+1nHEdA27XS1QCeoxWySts9BuYcG7
wfOmcwYcbyT6HQMxooZ27HMYwnZxRCyqN6yFssXFGcr6qWQd+x656sqMViM6QsvmBQ6T70GuGXb7
eq63VnqxLadTONOdd6shdBDCjTMcpniBFy8alSFlWBJz2D3ArzdR/vBW0+V3plbWllDLe8xbLtoS
f2Rln25nv9ic4JBUJ382j/Y8HQijuXRIapd+WtrdHfYCz0refkfUPzRtgE6gWVBGiaD/8WG/nbXr
AtGKifpDq9SlWTAwJUzn5hjYR6Sng+4XXST2+Z078jl1AiC184oTaap7sm+M0IUVVRmc2TImlYvv
zr7Yji5UObNklvNjpL+cuS5a3l5rGiJIuaVd5rT1XyciuCnZPY6+GuFF0B2/TGqoUaf2DxsHRkM7
lkqnux97fb+F/X3D53Y3BuMMP8D+3lnwLldX6BwsGjgFJMCsdpiEbXOqOtB1neWVaRmVZ7IOgN+C
jPI7yVFpkcb6VAKHCtD1sDE7Zs9PPHJx68BWtp9fpUHl1Cn+G1jey9w5aTf3OUYvizHqd6Vd3TyI
5KXXzp6jTGskjFWqQZ9VTwq7gu0isohFE4vpQ8C2mxq/kCVii7wXboANykcL84BY3hbOSe7lEOuc
fYrl7V1Ld8kcNP212o3ux+z4uOM9dIlhHApglt77pIAfbcDRe9wpaNP7LkIj8ryYe8Ht41L+edgA
A867Hndp2DknWAAUmF5PulJmilsAorDgNmvXAl6JGIZNGA5zQFpb9DhSkoyAXnV9t3o/Dvno3SBV
btEawLH0bxQCd9YBAisgCO8uusBltnPjADyYY+oQoMWqmCavidd6yW3Znqv2U7gUW5bl09BlAgeY
AFKqHBxk9MGZ7Xtvq8425AfhfDXWZ0jrE6EYvBHbG6G5739A65XANz0R5ZvDryPCiqLpKbQxkArA
G2st8Xo85th+Og2ySaSLxwaZ1TxLnHX8uTE27uRqH+JCFmMZl2uTNvxNDw9DpAqldhj9OZRucGkX
cif793b+HWakB24W9OIn4GlIu9qt9ZQLZedRI5Pewn5HOKkom9wzBJsWZyvRzxteDfV/4RKbjhI9
OeTTYphzH0YknSVPRou4dC+9nyrk21DyhqI5ITOaeD6oeMTfRl5SjAi1vQeVI9Q02YQPbusgNvZN
uTyeNEw2tVc+MNx/AbCVgK0XI4clDl2Nua9KfdUUXJTXtnugJoR+9g4MJVg/oSnbMqssdxGrAFlD
wjtg+JRz3HFWPFoRYLZLU7/wBfPREE2P0/vAvaxc57Og7TPlTTIGbSoY0CLkz3RsTi2L/23Cfw2E
/aLXPq8C91HOXbIOJp80OAE2hrkzzg+BCfd+iBTX1aTOFOZVhUGfyN+HuOrgG1KQ5V5AXCzRK2tt
dm73NkSjh+9e7ldn25kKyDn0ZiY6D7Z/g5MB/ar9IK18xLQFiNkLh1NI7weZxolJgew1kJOowM5s
jl7Ias6Nxrk4L8eRfZLwYXWelhYW1RXK6nr5uWGdcz1leqFnI2ED5dKkBIbp2PpURgt2gbtX05ro
kKaDCQ/hNn7bNm5sOcZK0GQc3yxeY4+NKfPQx8/tXYBBA4xoxKsAKYI+pmt1PrIJlRr2ug9fDECn
cPRKJNAe5ULd2Ww7OHNePYbwtvJrpOJ5Yf5prMo7q3/DMQNnRpZR0pz8xccWeq/w87vxbxjP1A1w
NQWFUwVHNrPDNkEeMdrxrdff1FREVn2aLLbzgEiFMzYdC80bvKhiEtnHesSUYDjhKmwRKrxyVG8X
andfjkczLQjQlNl9ZF6bzA0/Tmt9oGF9FJocfBUdyxqgosezteFX2w1xu5dtsjBr7+C2bABarJ73
q9sP0nzIOdoHwPZgILVjN2SJvbNIp2GzKz1ELSmIr7eFfI2BKiKFsUpKsLvKvZRgoOcJAmLLS5xO
Zt1I7pVsrsOt9hi63BIY4RYa63nPtz624eYLOAyaWZ1P7nVFNN8U5RMeEotltwBMHObPABeJ5T5R
66VSU+w0r5tF0uYWmGfbhw4V19j8cA0IEQFQnsZRCTxDP2GKK59MmwBsRdsTJHAvTtYS6A1fs3H5
cQceQ9EEiL7JUWAnfb3uLGtLt+hKQpmEPb538eTj7TYAvcM5G6P3Uqu9h6atRznsIaxsATSAOLhE
wLWRNc/a/iKaJSPufvqMFj21lglx2lFK4IBohJ3WAThnMFyrNcUmXA62J+K2PwaQVcvSR6F0v0Fe
SINYmzdOblquKp5tlmocBsNgYtwghy2aEIMqigDJPwyMXFOThFlXGAcnAdG4a44G11fYgRuODlsF
BAqrOoie6Aw09ijcGZ+EOTaco+gXbiIuOh8MA8SBsqUmx47INFSfofFRTH4NlUq66ncVX9YSpXOw
b5WMR/jRGOd9ZF7mjnW8IHC+2Q5b+Ciqe5huhWWf1C6wen7tOFTlw7fQIh/ogdfQiG/vHWxs1ho5
2RNwU6fGqv2Q0Gy2onAdnDIujKdAlw27AR02cNuospK+unDXTZhQmSQ7EV6kuQxDjZdmYo4RJNbv
Fn3nl6fN+3WWh7kHLlOplM67jpex32Ijuq8WakdrfLzx/na5c20QR+RsmYsTAU5tKM47+EAGPwRX
WiPeGzBvy28UmGymd5uPQFj8RqFIF/7MLZVMrkQfcW/rS+R/V2F4RtDLIZheFVSG9XY/1G9VXSbc
8RKt7v1WxvN47svHaujQxmLguP5wvfIQ2c8k/Jj4kkYbClfQGhEuFeI3BVIzE9mtdwZ9NG1/LG/Y
CwJiKES4oPqUusp1SVAX8nRanJggwbJi506Twtcm7vBm7f5tCMOfAZ1X3b/5EFVMurpGAAlKDwkj
6CYFbIxaljoAviBKK1DwICQyt1BZDxB4QN+Xe+Fva6O8oOshFBNasu0y23axsjvjhRkYzJRPwIXW
PhnAz5RjiSv9vsL8h9piSn9ZjRLFJplHl50zzUeqoYhYs4YclY/1jEpAWj+uet8wJuDSr9U9WghV
kRV9nkbr11QnZ9OPWLDYnlPqWZgYcN9bu8LafWtCEi9bhVqTp2tXx35fAc8N7xvAsKVTPtjWkETr
GoO8wSZ8nUAHsVHHAdr3vsOkaoAuP5wLVDbgOW891qUD0efAgKCO/rgaMn/87p33iLtp1HUA6lmy
6jdnBWlSQgOxPA4NsuTkd+//MOevAobQQMdKqimLzGlazj39UWjpxLgl0wwpGmbM0avpGawfIt9C
i2fWhoH36N7SJxqpYwXynrpvtZnySj8r46fcv31eoeZP3VyjGxAqTKI4fknHQYtnAWnGLEapDnYd
QDnw+h9S6IaOVPcBvL7IVhWRPvueicnaxxIJq+6A3hMjHnY5JxVYIaHDwrZZHuHhNiwkIqvcCa3U
mzfAASrdIPnYcEjW6ErgohpPqMRKlC0E8T/+VGYhlS911MC/1U5KACE1wmNZ/RTgdPFYCaQhyCYX
oIoLWJhhmQwR4L7fcXlD7A269ilR4sxrBZjlnrhOWqFddCQ4m1nni2sdBP8DbZ9QaR1KqQp7jHB0
4nzwFKC04aIm+2TPNB0h+1b1lhgC2EUh/Gxp9gIsXni2GwClOByQYAB2ygKPgOSiYnEhC8TTt32f
qaorxjE8MKfPezpmfkjSqEHepPDTqFRJ1P7VQO0klWkgfNwpoLZA6TdBgFSeIEEiw/0t4WVGcnU7
Iy2rhYqTq6x1ZEanNdeArg2empsdVTxpq7cSXElnj2Dsnz00zXbwbleghdCvGOfL4OHdQO8R9oLq
c35pZuBMUHvMcGSY0DLciMoG30+DaoSJuRAElp/lxwYcjyhYdwAoU5XM116nEsm2zPvQmE6vwLSv
81cn0KtJsDU+TkwsiBIC1HBrEudGPPV94Xfuj8txU430UFnfzNqgDMXhoNpENn9L/aDgahcGj6vq
kyWC+5sdAMD92HwVuwz7DNsSo5op0yi+0MWNqN588RTUEAdYtw2zpbIt1O2oATKnJhV3AkntKMOd
cU2CRX0I+hqSP+EeV0nyFktSY1/OIEqEsRLDX/tW3TnltGuxtODYE3e9uoO7QjYN4FeAcTr1mBD+
Y8+9SrvwPZwQx4p+IkCB7rTAi3sn1gPJRbsP7BPy8wrJf0trwu+AYxq1dUDg99H8qlsLNIQPqrth
dWHmrX5G3PAVSTtgbmEtECjQsmNaDi4orlMZahSTSH2fQJWy6I06fVYviMH27GzeflHFxTWuUH99
r/n3QB9JSYGpWlcnkjcYDueWf4Qt0NFHnACVXmJxuB+BsHRrciXbumvVljbumtortH7ex41kLb0/
zwFTWL7bLewrhg/tWjvcvK6FB+97RGOXybrJ3YYXtSGxwA2gDXqqqgXJT20cANN0GNbzraFpYRPW
AOtxcJBi91UqAjuBtgLTFHULi2h5cSqRjXWUCPBJpfMLDR2ehSDOUmTONuECpck8PgrAzRqsHIoz
qqFcMA/uXKXTukLRAXjY5/fN2OYRSMN2HpIKcJzrf3eYb2f+92TBiQPWaKv1S3A5B/sZIrOghLvC
VgjU3OYGF7tlgnCJeMDMShk+R2oBsGIlDrobA7l7hMvNdi7ghBt7+A8pU9JXY3Y95CAYRQHb/qwG
+14aN8f0pezlXg0YXZufpP8so3NHngdxXwUPAV5rGQX57Bd+/etKBxKC725+mIDbNCC34E+QmBJO
1aGfADnLZDvCM7+gZClWH93Dhivb37XlB0aEM7v0YtN9gdBAgWCFvy6cPyhDgTrgw5T3UAYj+rnd
tO0WfAWdCvLFYzkuE0vrXQvSURgv7viTF32JFskroUncCFokjhsF9V3k70z/Jpx5R6uPGmhjD7qm
8nEnIRy9QadDcQe1CRkI/jXKyXyGihhF+DlsuguZpmzSc977GLmIktu+CBucW61VsI0VkIC818uz
Ez1YEkc7gOkIflxAFQMJrdNbCcXPvJzD+YeWr7pP7KrPHSML3zz7dN+V6i7CQUiUSJGWma32s14B
ScHOqAfqZHV1KtmMDzDQHoBLr+20I+9lwJNuoSmmshKXIUR20nnQvI4ENXTVpAFFWDa4fbmCGmUf
sqxPNnC3QA6oB8tcBThE1ylWbbDj2GECjLdjA9NEqS5xPzB9hN1bVjLAwh4Ip0lkBuhfH6GSn8SB
kjAJhvZIBpyiQvXxqlhR2ndAquH+gBsMZ6VnE6jyOfhEs+08IIq27PM6sIHT2bmyto91m18cg1Z7
U08t6543Ba0FQ/XcsYewXQrZDhkJkNMjSogVaGEQTDRCAIMIhrR0zgNGYGZiI3/px4mGIziXYvZB
WYn5y/NeA39+VCATV4E+Y5HfvF+SidsIjmuOHp/2vdMmgfGuC71u4BH5hPqhuWyaZFoWmgC757eu
dcRyAxVjAU3pDszDuIjtJiP4AQn4frY81F7dQz1bKRPvJXBCOm0gtUDP/gYkjC3PS2snKBoKv/h2
2TfR37pCX4WzG0REizhUMkookw+LQqZTO+0iYieiRphOJ04tsWJTo66qZ6DakLzVsFurHido7XwX
0nbwsD2KhNIr78U4Z15PnziJUGtgVkfDnehWIqJw35DVqPgPGGvIEadYA7RXo4uhRJ767tkziCFs
EUOIYnfxdkMF6YmonT42ukFPTPZ2D84AfI0HhYGpEKOtwGx8yJHFqrlWxNrNk4JkD9AKgOYkipad
wZGDCPV95T/RwM3qElNLQ3V2QpJIAA7D5nwrjwBiA9ngYHDKh+djc3bq5WjdFgPHMY/TCQ57eBMa
NHKHflaCgXRa1BGuShcPmxrh9Cene9aiSW3YGaztcGmD9TXg/W+PWx8NANxYKZgr4ecSrKuAsqvE
nGnvZZb0T8xeAMTBWnMpTwOHkVALPYwjCkfgQFthXuUDXNhAeQ0AA7sQGn9vhU5gSHwfkEl3HSCI
DivoPkLvP3bGwnrp3BEqOLxr7K55mB5uPnwOkDDHR+WEoFmn9DI5Nw8EfNvSh9DJOGBMUKf4tOhx
owsw9bJqQR4Gzr4zWy4r/8fblhNYGayYTzkh4LBzUwZGV8PvxAd1xNdCQOzCqhCaH3l0rRqAkfM4
6OCB1EES+k4yecHOa6piG/oLWcocNnRpVau9wuZUkHiVDQpxs6BCAUcX9lMqZPvVL+vOLe14MIhO
nYOjNSvoWOy4nQxwLPtgGgANGzlMZjhyH2K3SBeisaDymu9LCjhWcPVo4/0ssCb02/UPRDGMfSTo
BlFlw3BlBNWrpVOhOsg6fxAMlsw6Kuj65ncYAZa/EbpiyPh4MgD5SgkDL4yCiELWOkanpuzf6g4R
ltS588xK4Mjfn3qfJhzgQgfBSzONiTeeF3C7gSJ5B2IK33IagdriDHXh2jhPfbjtBOoHZcq4ryCD
G5cDbHtTgZ9RB384WTIWofUD05MSE77TG+rEUzocYcKY9sv9iEbKBPUjQ0TChuhkCpVCizcZeSjR
HNvOtxC3LcMr1CieKXi3FuVnZJt9pfDZm3OhfvlCOTmLMUBP+kOsAR3HmAVgBw3alhqKuwH8zwyW
txIhRjVR2wNIsKmVbrbJjSWf6E1CZE8nr6ufWm/EQG50tUDrgG1IBqKfhIeB3Ibh9ZLgby0dEF9O
Gnj1p7r1erovfwTUR4yhxNGYW0EaqQ8sWK57l6hPG/ep3+9BXwCbHJFdqEFcmEdpll2AHayRz9nV
UE3o1vodt/lAqwY2ThO0id0qC2jMlp3W5dmtyJyMfvg14eGzmU8iLVFOFIv0bXgfADE0Zq0grZhe
fF7dy2U4+kvt7x3pHpD9SdJl5g14Avbk9dvDQFfzsvCh2/XW+sO7Fk1uNf0Qx75rZ5ScfdMgW3pc
x4NBchhKTZvFmA71Y24ZOPXZ1cOodN5ugAbYBAZn8k4QutyHwt0bqZ/QsZzLG5vQz4pjSETNxUK2
s/J8APoDduJo0jFY8eclJu4AmJGkDW41NwvAc1nT3nLmH5SJfTxJlGUuELtEMCoSu3FOpA0ObHH7
szPYgGMVcsYAhlFzHDiEmP/7zMN/fMr+nymA/yGX/8foXNiDAza0gmEc8r5vtkxtG0Ofjpz5+Q5b
+Rz8i+OU8y/6/H+6ddobmL11BHUL9XvmZaTof+sze55yJ9k+8ZYzhLqn0+Hfcqb+67jN/33O4B/j
Nq5i7uqJAOoYggBrNBVqIrEJ/v7ldd7GNv6X1xn8Y+CG2lKVwYoZEvvg/3nnOXUTMAWpC14hhnDu
e01RQv17Et1/t4L+H4/3jyEcYtmkcb0Zbp4oZdMgD6YdClqMWhytTGX2+6aTeu+gSsBBG2+f/x+O
fP91QIeGfhQ4xPFd9x/TM/+HtCvbkRtXll8kQKL2V6219u522y+C2/Zo33d9/Q32XEyrWJqizzkY
YAYYA84ilUwmMyMjhFYlZlLA2xtgn/aiixSuhYgRRN5yd3BFB9RBfzDAtT32/GmVGaPJOzFpUcmC
VTTlLBV0M7+I5o2LS8kpQr/BW9LKf0q1jQCRlD4Std3tL745qbZaNjNFUwlyJuOw0g8OcRC/20Gn
0iM73qQab3eZqZZRrKpURVPZl/BGSpChJWBru70Sngk2EmRl3OQSuD36PAJOGSNISuneNsHZLHZI
dgQANVNVDHHpk2TrjWG30mujL1bYPhLzt4xBz2LkDHVJmww+nx+InZUdctNA2MSJRB/8VHhUDLZ3
wBW0azkjTtuB7R9XlJmjn+ZxaKYAQPmkAAxyjmq8tqEEGwyPnYxngKqh/XB7O3kWmUPfK2DUTRYQ
3Rj5cRnfcjQbYsBnJCA8RYAMbhvjfTvqPqvJz6pu4tqM2r9HMls/xdlS/ndHl5kwQoY6JrLaB97S
7moU5cqo4Djh9lDuyiOYmNHIwiLKcowPRfDSr0BCrs8/40n+AaffBybyKkGJdj16bLIoAGlXDGe9
TDlykRK9cK5vik93YQLHEAJaN+ggMwD+6UNfOnKK4wyJ1JTLXL3NvbhaMRM9qkwS5zLCqF+2n93W
Fp7pFVH6zU5+HB28miJX39/2Fk5c/uBPWnlLKpJMFDJMtypS5dS5jofoLoxRMxaPOqCbtKJ12+D2
QOXnGhUaB1YWczNcZvA+/c1DKNxLA4DVFh1rXKBs3eHMo7o7vCJtp6K+kQtFpf+KAmD1C5gUIxqM
JKxqdOdnZREtkYLWUvSNy4LgmR3S/J5DS/gvyds/PqQwIccQAOXp8GaHIML42lqFN+06a7JRmycW
8nUupwl3k5mI0xW5DBp/oA66N+3QWrXdfV2eRnTS3Kn3gFF1KbWJDMTuU/SlEyzlbHLSR3r8b5wa
hYlCUbtoQtgj5NEpuzHTUZJS8PRROcGOcxcqTBTKCXSQwgwhYlpMYqPnCySmJHPWwv18TCDSKgPw
qwxsI9GeUqICdHrAO8LO94KPQRgo5t0+IrxFMRFHUsawhbQEJs6rb4YQoVvGO4ScC0lh4gywi0Qt
ZCRDo9Dsuy49JZjgKwSUd/JxP42D/78tiMlYBo2IvdBUcIbyfsxeE/TUbhvYFCLVPo80y5cpmaqE
2dMQB8waXWIDMeVM7xBf+x778anYDe7sNPb8tQS6IeHZpmfphqurTDipOyUQK+rquJDiJxS3nfz3
B304foXV/MHp5viHykSTrhbnOk+QY6bApgrpW6V842wn/RtuLYkJH3M2F0s+IP9T/PoOI3sygnP0
PtkzigbWH5B0c+5YlYkWDaYRzRGAJH8+VHv9SKPjh8j6rrB5ri9xIpPKhIy0EogWDHj/jDYQuzbS
52fUKG3tPrAof2kMyn2epgrPJBM/xg5joNIE/6/k+SSPwV4WtH3b5pxUhf41t74aEzdQlQvjbMQb
K0J/Qa9fRu0OU7p4adacqHudpxCIfMkmmOMMUzQg04BfsrrD0wA/a5BmxUOTGew9KH4/lzaVo8WM
wG45xw6PUf2aFYmxyHhkisE3pS0GBfTbo2ugYnw/3IeuYFd/jQ6KrCAcVxVQv/JShetXCWOX8cwx
iIxRTTHyX/XKX6EYn9DNR1M1DDHCrT61mOJJ0+wo1equG7K/bh/Dq0ye2lZkUdEh2KYTk/mebaGX
fTRliieRxVNRBI2Cr4HwFILjTQxeArGxpuLHbZPbX3Zlk7kZNENPySDVihfte1d0Uxf9ShR9oQ2b
eyh77osz70CSq2DDLJO9HcxSTcwEnxZj6p4MUKQdOdVu2MWgV5eQqnSzBQUKC1fHEfRoh/4gcp+E
1/nSxW+QRSYpJQVQEHFQKV62h7BmaldeC62hneaoPoALuRM+oxj7gjb0Kf5J3gGz4zn47W8NGdfL
ExWIUKKsDHxrAYASKQvuVcV8AcbilxFgfHw26wdodjzqHdAWt7/41WXysXITKGkwAaOJxxysKSNL
ojQjvq/cAj00oyyiKi3HyPVTjrHCHCOod9Ro1baKF5wnByEXbWwQDkMD2dZfgWTmJGxXgZCxxoR4
tDcNWe6wJpKKz0oRf8vNEUmwID4VsVDvbm/gvxyZzx1kojsaVJAFlBrF0x67PaacpBNmqyAvET3l
vzL0yC3T4THRbYdD5dMmExqEUk1jwegUr3YHgPJ9CbXLyJkfBlDF9RhttGTo+YZe/H57rZvOosqy
qiIkwVsYL9WVpGkD9OW9qjMAySkwhS1at01cv7fpx1vZYO4WKZYn8I4g4tJCnfoV0782VUstn/nP
pOvEnrHFOL9SY5LcCPDp5oN4wBgrmE/RazuX++QIXOFO3d9e2zX/HWOPOQZESQH0lLB/nQfgDaSG
QrTELeldfV++Gg8AY1NBlsCinIwLZkN2qXrma3BfZSPMj2BOx6AbhYT7FIoDrvzW7MXJwniln7xS
ujP6nFF/C3yH5XkOc0iEOIpAuEJXDrLZCK/94avgfpTakXUpx/7Ie4By95o5Ig3EDkYz+MgYJsi9
awfIkTqCPe3EL7Gb28qHfAfQO1C0csYjX4x3Mwit/Ji5SUFG08h6jRxJV/NzIAaHqJyeJ3RMMe5f
eLcdi7e7zBWaCb1SLhrOTIQBekXDfGz/ctvCdpT7XM5HorRK+Yw+MgbSwEQ4OoYP4mzZ6/3yHPqt
5Ig/1UOAQQifV03nuOpHrFgZTbUsh54xzueEEe4KMFdz/iY33GjK2b6P22tlBldt0UKZnjonxp/D
XeZ178U7BskxG+0AN7rrBy/lhFJe7Pn485XREgJQSjSJhqffo79m5660C6GKBDFQF2PKscOl1aXB
7OJ5cHnuP77wyiBGIqd8MXAEG4caxDP1DPoIG+waYOzDoNpXjsfQQH1lT8fcAyrmqkIU5rIwlAqz
ICBWRMouAheB6VCIm1EFucltRJvvLNe9NbrAlUHm5miqqp7CUlI8jEM7H2UaPBBaW3+nkabci0gi
xXcd/wZBBy8J4C2WuUlQ3pfHYVH/fp8AOYixaqv1gO+3lF1x5j0oaey63loZLTyNmORKAx4a3Gin
qdjaLoJam9QDGnkGUSZm2jSMWnBure1kA2p8/2+NPfpgZFN6RSZ0bfVrtweA0cu8wAl9WhAAYRpU
HBufd1de958/vuanVcZ9FHVOtMxU6DUFHCysQrPssfWXo+ZMuCPHe/EIrAH/ybcZDFarZbxoQM9h
HmLYHUsZKN/vmNCwOCeDZ4Jxll4Oq7aN4Cx4yKH3q5Wgg7BKX3OomElylFOn+s0LpTyb9M9Xp39u
056YOKXenB1UwMgNMnOWxXHKj8LLykJoGETMTVgQ5Rzo8p2p/piGpxSEcqPBK6hvXgyrj8SkE0SN
RDmNcNSV73imogQBJUpAgm0Yo7ytQDL7ma08cb4bb4X0z1cr1FtTNeTg4yDQOnBkg43Op2y7KSQb
gcwhzrxT7pQzr2O5tVpDEU1RB4+iDJWfS7ugY6jrrsFxnyqwtYAAKQKVWwoc0e31baZMQJGpRIZ0
qqxeKaeCbzDVDNyDwgIebVGMgZITtZeUiN8VcTwoINkAK4FmdU0IROUklJjQAVFLn++MHPQ8WV5i
EEu4S2TZi2L55xBhSK1VdnMg7xox9G//WrpoNgaufyyTX0HTMEkAp4AL+CgboHc0erjauCnIZgVo
bYfZfFLPbQckBUoDBtpSlrmAUkOXl/dBGWxgqcCgZGHM/ojxLF5leevIriyznbKlz+ciKXBhZ1rq
KJPgpMDg3d5E3idnL2l1VsCjEGMX5XvlQNzWN++i9+AhfZzPsYsiJUQS1dfmB6Q88JxcHkjBuzh5
iySXvq10cwlpu4/PqP0VQlPLE1zFShsHyNHmaQDFKe418C3cXre2eaQ+XV1hQnALgH2RTzjKSViY
Vq4sfiA0j3mWuppcWjLIOEFkeFc0GMpe5rOkgDlAHIxdTN5BBFmUmGroK5/M6kveA+uGqbp6Fk91
DLIig+Jaf4JNHf19wD8woChM2mtINGvAoHE5YhC1M1y5AOq/HkHhFLVHTGOBSXDcKR3Ac2ZrEwxG
qBNxR4y4qwAImBiSSAvVKU3MWSjkNHVPbb28zLqEkfQBzKOmU2dAtxb6b3S/dnIFAZQk3ifCT2J0
u7BD+6/LvXgZrYg8k+AlNc8pqvq3t3TzhbB2V+aGIelkBh1B9GicN0qSW/oPsT16laWCjd/k9jg3
0xIURk0VM3soX4n0E6+iMaCwU6nOOJiDNyKfTd2CuIAZAzmFCVm8KiGeq2DozcrveaqmW0+7tWXm
9qlqoQ+KUMbTTkN3urlv9B4jynQm9L9KFQyMXaGBJcoi0Rk/rfM8iXqMEnvSM12mYGEECsWzk+yP
TnQsUSjgvhPoibsOrJ8mme+YpGagSgVWN71NDkFJBHn7XvfBsuLys63Ncs96gcxXhFaECYYpnSaX
hi+dUNdHZ3V0+gey4322zSrk2hbz3TJJT1Qzx8rEA+0R5t8noP3KE1SYXPOBV9f+l/PwuY9MttC2
gSFHpYnwDepaCxjWfdiYwn2XgWpA794yApamKgJxanDXzeYPQdaPoLkBJECpnutc4Fzum+/N9eKZ
+7IH/ZaSDNjopoSCXmvNZ6rn3TqUXHBHkEj/z47E3Jxmh2GJrMJ2U90+Gg9QyTuLngp84f/uSAZT
wi/wdaWuRURXfJDKfClt1HqoI/36A0fazj3++bQG8zYZyqUakwh7SfWnFgdA5DPVQaQIUtBpOrI/
vGL08pvqhPeqczvMbt6XOsYrJFHXEIQY0z2GjaVJQNQbax3syxM6Jg3HVTbvxpUJ5koGu7reNCH4
o7VJAX078RRQE86Y97q9km2PXNlhY1vXYpCswy6C/HifP1VAOgHZ7oKiBOgUCIvzmnmbYXtljwls
hpjWyYwt9VoZRNGYgCEYscaJsMqM9z6hX+Eqhq5MMVHNFGs1EHQsLbzDwMIBHV9fP3Q22vXcFiWh
23TLFhPVQBZe1nkc4HOdk4caT8rD4JG/gJ+yQFnl6+fwZbkDE6PT78FFjjCeOv/tWV8tmAl2czLP
skzDePdmzh5G6HZUWDZsP6ouAr8fvOmjBpFkwzQNWWeBP2YBHp3y72uj/wtEENVD8kDs+hFATsS0
KMb0pJt7/zGIGDUJPGP/scpsNWmJWecizRrRJuyBrZR9rNjnVZN4i2M2M1BADYUBcxC4m+dO3ekY
iytHXr62GcNWa2Hug6gQhzmokVmIB9XL7mOfVh75rdXNeLUyw1wC4HvLhwbTFB50EXHfIX2RObAH
wtkuFvzTJWE3TgZowyKQi95jWsAO/BwaDcq3RrTq7/quRqETk17xC9WFCj1QDSiQ+nJBKoyJK07w
pN/m6jR+rpdFA+Wa3mp1i/XKRetHGLOpxumwLKVbQ9ig7fUHThDdzNZW9phgHQnJKE40QaSNFVR1
PTAj0CJru9eOIYisrNv2eHvNxOwwmdSoD3A3NCpIlUBo25Tgbl6821Y2i3+rg8YCgtqonU1hxAkg
mECz2tfoF1jJwmOMAnnnhg9Gj4lH1FZzhDJu3rYZT1c7Srdg9a4w0iyQwf0GInKXjoWAOH/XIaos
AKTiGfafi6VdxhSViSnZFJNiwuwp1BrGYxOBVyetXM52bl1HpgLeBKKKEh4RTEAJ+y7oBDVWkWSD
FtlFL/ysIKWnism82HWNr8J61raYuNLU7SIrQUK3LwCzkdWeyy9Q43UGu9xru+gAloZxxxVJ2Qoz
a6tMmDGweSExsEI6rQSeqcfap/nmz3JfOsVk8ZOJzfTehHAm8DmE6AabiAkYOu2TOFJx8KBXcZZ2
8k4AVIYiw6cvtKHCy6fJ5hpXFpmjPgUmeCU1urOqtXgSxnYST8XofG4B6ejWj7QOiXzeK1+aQ3mv
H9DcPOfP4TMvBd0siVHwF0gZTA3gTWazZ00L+mGBy2b7bp95NM2YMU0DyPj+tuNuBdOVIbbzEM3l
IhRtpmKZBYiZzFOdgKCMgIKWGAdFUJzb5raC29ock1uDi6VdJhTZwNeWY1QSj3rllXLz3Lay+Qxd
m2G+I9BzpM0imBF2hk8f2M2ucanGamP/QXpI/zb2QlpbYyJ21mIEWMP0Ls4+rR8AfHMf7NFH2adu
dA/uFkyHRHfN3eRnj6EX+eNu+HZ7vfTA3/oB1K1X8bTT4rAhhP4A8KNAqBTk4HqkQN6lxuh0NDxV
ovLY6TXPSzcxXeuFM3E8n8qkXgJ4KRhknPopf+p9HJ3H2DUccKQLj6BUB32X9UXxaEZcc0Dc15Bk
Ggc/D8lH+Wq17CkSpVwrsGwsLbMHEPRVGR6Jtb6fCs1Vh+gka9oXsWvPciU/DUlxrlPtDgLcD8M4
goyoj+8ENQBHXzVBOyfn5A08V2duhFyX8jRoU9VDu2HXlhhUI8PyGAwi5yXE+/jMbWDKWZxi1AJR
UgJfaWRNAab5JzTwlNdIgh5SGHHO8GYXeL3vTHBaWi0KIxkWQzphiSjph18Sx/TocwiSEXZ7IhgS
ANK3P+oPGu+m5ezrh1OuvvpomsVg6vjq2WnxiFuD9pEOXew+HrY2yiygg7kTOL62eTF8utpHkX9l
VEiXXJehK+B1y6vQeQI4r24f4e3LbmWBCVlGgqZUk8Jdgu/0es2c8Hvsdh9hq3zozpBc4HzGDwjx
ddQwRNmQFQWdSeb0SrOa9/KQf3xGEMx7VLQWRKAosoZ29ADxKeDd5DtQzDigx7qns0Ld2QQHl9N7
JiZpewf10V11QAGGcyf9S/j+/GVMwqZIStMpLX5Z61b7eAc5rn1n0fuvSqFXyk1Had3qaiNMw9SI
JCIlVpmTKmVjicIF7kCKh6PPavD+H2jmxgMybriuLoroYCqgGge2kInT4GI2ZXXGN66i4BDG1V95
Ba5DVCIXziHZcFcYMgHVQEkbZNWMMyVZbgziUOJCyIXjNBRO11WcV9hWiqJDygSSkSgQqIRFKkpq
mElJM6heUd530FgY0bVLxK/DDLzbbkQfxUDnMtY7zkGh3575WBdmmaUZKEtIZQWzpP01gJKhn00Q
8USWYHAgrlvXy4Ul5loH6GMsh6pTPbwsc7eJwAlQ4EjkdvtT9RUn3scvsh8/aH/QEt38fsQ0DNXQ
gQXVmAhbQGyhFiE9gnCTgJblTYdUze14w7HAcg9kyqyKbV/h8BN/LBdIEkmcD7Xp7J9rYGkGMqWc
eyJjDXnydaZvy+C+Kd5vr+JjTPraG/7ZKJZkIFALMRETeIP+LCFf7/3a1r6hPPxVeFLdyFmOxrfl
GH8BvZtHh0+6MxCfb9Gj/JCc5H30vRUtiXPtbzXN4DafP4lxG5VI3TKCNtDr7cUTMWOK5/t+eTdt
xTL90qvOgTsfeeD2LYj/hVUmtAhVnkJNEbtNc9BwhwH8HyBkFv+ic0V0rPzUO6jIFO68K1AlBXX7
Mb4vd7e/xtbD9OJHsDeKHkm6GSPsdJF6yiNczBD5kEG1ELiZKuzxsroXIFwOdp7iWdbMxB7M8qzP
0FcrJ9MEhREwiJFeLM7t38XzROY66Rddz6K+B5BglPaD9mamflKknMXzjDCXiJqLbVLPiBYzkfdS
HH0pBHEPMDfHzMZ77WKLmWwvN+OsAFWv6hnpcx7fZWCmziBHIUH8TSLPt/dt6x6+MMaEISUPKy0H
jxLuYYrGSV2QWJwV6KJmcGGZc+tvB/Z/zg3bXQJz5KyaOiJStqDpqhyWQvOCCKSoyQtnWXSPbgQN
treEtk65BAmWBRKdwC/wutbdHKWMApA73U5eBT9zs9oSd4HLq11uNWPXW2ow1xfaSXkLkRQTYxqB
X3m5X7kzQhNFTPJK6VxbTCTqAgK9ABnrTPYUStWiRjt7fw8mR5xHyFan6WJdTPxp9LyZTAg9wVW0
A3WV3A9eQJkJHKF2BO6CU5Hm2mNCDZ73CBsh1lb/P1kP2MBiEDG0Jxk9oF60eOnydjog47EmGYou
mewcf9Qs6QzSNewm3h0YdomAtW3eTTc70mGGCUtFQ9IxnuSHihO/tj/kp2kWpqRPHZKBdMbmQtHg
UB8SByhm+t4hf4BO+KABuToesqZjAgUJsSwyIWYWQrBBgpPBC39Mp+60nCDwtzjieYJ2q6X+jH4R
NJoFG6Kar+izxxYtF9cnEKIbVv3S33fu4vb3f4Cu3gx9q9/FRKN2BPalGD6iUfwDVX/c9+C6/Kbe
tRhyAl0Syg20Ws3DrpPNcPFply2RZRAr6+Ye+5Hs8x/ja/OtBQjShqaJuzyabriPahvjQOi5O6Gj
OqBHfpPuDTtwq8fI7XwovfDcgZ6lGx/ow11Wj1Hqnmod4AeBo8On07UVQhhIA49QPHSLs/bOKxLy
DDJBi5SxAeniETsQHStwhElR7P43MVnRRVC/KARUfkxhcACNrDB2OtRKbOEe+AmomYGj15uOCiBO
8DBwztFGp/Mn/d3te25lnFmfMRkmuILp+XIlD+pNEP3aa5GVwWbumQq3zryZK6zsMYE5UmojziLs
JwBxAwGHdw5I1bL85zULHZOt/2wp/aorN4lrPUmMQIPUQZvtFCW7zygf+u3vtuUZOhFVFKqh/nCF
Z8UgK0r3vSRButaPSWhPIG68bUHbeJ3raxNMOBr6UC3GXpQAQkPT2yq/5756pzjtW2wbTu3PwKFU
7/FhpiUoWwK+AaKPj8CmPAmm0+2ir5M1nkUgcUA3vfi6D67Qh/a58hUwyePtXTqmQ96z3/UOPUsT
4RTyQ/F98GQ8lcfSlX+KPmjGv/HSgC0HWK+JCWWCthSyJEMSMm68sPsyT1Dy+srZt40gYeiGqks4
TKLyAc9cfX0AHes01yMCMkcVtMMjap85aP4kqGMYvCcP9Vc2IK1tMQl2UergdepjAqSu07rdvoPy
uxc5sZ1J/uIGRz7L21ZMXltksu0hUUpR7hMAZyDR0MaBF6svg9Q4UOB2+g4itNXT7e3ccnSQyYL5
XpTAZmww+cYky2MriAPxwuVeHyBOpn2/bWAzo6GMcQqqNop2NfkpgFFGzSD74slAzrnN/u84BLQT
phiwswf+Jm554doiE/bMWpHyVoAQuSYdsvQ+BI9MGH67vaxNG4akqaJGAAZmIaRBEQ0jyQ3Jm4pv
iD/nSRI9IX79j40YoiKjEgVUPQFW9TLS1ai052DCJN6Q6SC7DqTXXCe7sgCB921DWy9cAHBhC0VT
gxgKY0nKMrHXx0nywnhPH0WKHSaY86LUDGEArkjBhyTSH5D7bbSX13ZZAEYmqp3SS5mIHESsbeKG
h4bc05xzuhP2c3TPWebGgb4wx9zGbTmXs055QdPZpuD/DjTESPk6C0LyH9kdHxO7uULFIMRUMVYF
sYfLbyjF0M2pTZjsD8V+vFuO0h2dMxn/JJOkjs3EK0Ojdxa8BWNVbGyss3IhSl6CHRF9q+4lPXS7
AXOI7R4jkGfeWNDWwb6wxkTHLEzUGDoIkgcoHNAO8Uzr7I58XmzZBhXkH+CLNz/fan3MXtYC2N+X
TYsBdKz+xOLGJX2xRuaSBpMN0VuJOgy4riDq6AeQJZlnM4UAVyRbUYznQdTrUPJAFzJB2e22w25E
GZg3kH+AxUMU2Vo0sPdCUXZIQwT5dwmNsajzCplzoW6hAA0DcygYgTRxn2rMoVAgCJkUE/ixa0mF
0qqaQWAj0tyoDZc7NYcacx+C0ndRf0D4/j5RdUgLhQfSpM8I7AchnXYTfBRMv/VT37XeqEXCQ1nU
PwVRMy1SYbgghcRoH0SEszkbd+XF72bC/FjWqJNrM2LWArguCN9TpbLnST9UYK0Ga6hdDY+3P8fG
ZWngFQIPRPMBYD0m8wxNpS6NHtrnRvZcqpDLXUrOmngW2Os4L5UKXH5ICvOTDC1dsCX8jxaYUytP
KEhpAiL9YnZQhHC6hgcC3np2XGwTc0wjCSWMuMSNP/uaT6FXmLs8jA6Iov8ApbB1RNbfhDmhuDsh
PziNWE8EhSDIJi0xBDyganL709NtYUOrKcuKhLNoYHaUOSSA5Y6GGOTEEwsoQYNmXxC/QZ2RgLD8
tqGtOjsMyDrG9URRUdn2pQBNOSMcISqnfZc8zc5Duz5MEH/xxQfoXM8Es4JJagmnpLR5JYHNLwcs
lKSixYbW6UfIXyXXXakYci8j/TR0MDmC9vwEmeazVAHSJuvjgwwJmAyzZfYShamDHpKfC4hKjSlz
NmHro5ooi+OoSXRykdltyczaEtI+2APUvVTAvtRfxOT1Rz/+FuabmgScxZiCVlRd0xjXMSpIjsfz
hG/6SPEt6i65b/3Rxy22r3YxEKGPlPuNoOx2TPb9TuRS/m71Gi9+AZN2AZ5coS0Azc8ywxUdFCLE
UiEcn2PWQ8VQYABYRwP1GRE6ekd5gALSbV/biKBr82yzrO/G2exzJP9g5heb2amNzhdJc+pbCdDM
1A7ymhN96NG/3nIK/sLcFaIoE9/kguYnhogPm2qeuag/TXJPBDCRN/2eFOHu9vo++sGsOaS0hobG
lYSZB8YchETioG5NPBZF813szXOTVNWunaSail65eg+W2zQJfcrqtht7HSFdrdpfudbUTicsiGCT
Ao7PHNNZCoRiMJF816iNK4B0a6f0OuT+hOahWmpHqFGnNQvw60cNnjnqdNaM6UWoesEm2QLNrqX9
NUrCndQvp0iDVm04C5orKq2CUUD9NKjDCPlgdJr7Dmqozfij7eWHQpoBQoSVKs6IPfXD73rOf0PV
9VsiRj+HNrgD18651jFHqjQVeK5ECK+0oCJt+sJuJu2kQnvRgXg4lMEmzDfnmiCdBXC2YgSx+XF7
q7eyQVPGMZIJ6N1kjU1VxLIrZq3UdE95zH/Eu9rPkVane/IGZZ8/qF5u1Y4xdC7JBFgnWQcn+WVe
3S+E3tM1lPb8bi9+gagDpveCe3Stz9zpbXoMWTdSQHmOHMlQCRrxl7a6QIqFpWkwm4zCZOH0v6En
IXvv+rG0h13tJIt9Ct7GF0jxPqi/bu/r9YHBVtL7BsEQ72d2mXkd1IVeGejpCHfNfNdXX3Lo/EGO
MR1+37a0EQ6pKZRWZCiT48ww4RDQDlPtFZhq0MSpf6BYqUPozMf41ZkiNeW7aPB0gJlley6s+qEO
/oC25Tr/ufwNTECMNKjCSIFKPNLcxeaXKuGUdK6v8Yu/n414ot5ncYUqiAfUnFuZXxclceLgblje
bm/mBpbs0hDrMlMdhFIqoPQa2fEPyet+LYJd/obUiGZVO0rVlFidL71CK6a2MpvXdNyAwSPmEePj
CkXZWWeORxJmkRBLC46jT7mn+/NLfJgAMx7swoLcNc5kchiPBqd9dX1QLq0yLpTW8aJ2k6jjOT/s
a7/6YLuufB5m+zo9uDTDeElTkzZYoAzjteZXbXpJ2zc53HM+4PVbEzYQzFC4MnBJsmmYHsrpiMIO
lnJKf1Bin1S5o8zLGA4CFNPNzlxanw3fl2iBQAc5mwwmBfqLVskXGQy5rEXBBFyL6qg+UIgDhR2q
h+nVPGCU3efhwre89MIk/Ukrk8Uc5S3otVBmzKH0C/h96ebGBw4w/K4rgW7nQV16EBneN6SG3hVw
EPZSYNS9KkUJIo5j7bYp1UTNm85t+q5yJWMIDmMOqaKyV3zON6HucxmHUY1f7RBznddZkESagh1S
fCg0nkoM5DgUiZJ4lAAFP8juskO972z+Vm19HLARyShkyjpoS1mX06NEbisxgOxGeZgSSHnxyHI2
nBpP8H8ssMoJQYV5xgTnx9MM5VFJ0x3kOu068W7v4cZ9cmGFiUvqmJd1pgXoRwmj25ejL0JVTq8k
X3wrMpETDjY3zSSoK0sErH/sCHqwkCjqCV0SsCPNOP8MTOnx9np4JhgPjsdJi5vCND0iNp4kdC4K
9i+3TWzFUklXRA3/QMdHZO/gtATONKgM00NZBJQ0wSRCiFhy8qXDkZDFx3buZEh5gkvRKO4GYp7i
PoPe9AjILpQTIYwYtMe8MJ/wUnU5P20jSl38NCbgCoUpRYQun0I887vhgRLUUXK88NfyHZz/zm17
G7g07cIecwykQcKto6KdSXz5DQMIp2YvYRoexX0n8VIQLYW7CMdRsIMdJLh/4Mn/2IKG/Fh7lW9P
Pr8mSA2yIeHz20BN6zKCBRgyroUQ3yY7Ue0PY9976QN/rnLLzdZmmGOTtMsAeRaYkYP7HpCuIOAB
Fzcyk9XOYhsvFzIkWghtUglgXdIey6x7UbvqoSqQbSbL0+2vuBVp1othLpqCLCOJKOxCa5CoQypL
kX/OAtndtrJRTKC+oogKkkr8l318mb2+lGWOxy3k9VAfLv5fpqHcy27sqZzEbgPGQq3hHx2EFwQs
rZf71wuZoQ0ZAhuIx39A8G/ZUzZggGf2wYlivSVXeaOqENJo8woJG92TS9tMEOo0YTbCSaPQ/cEJ
d5Scs3mPT8ldCMxO7NW7PxjO2T75n+tl7sJczkwVNk20j0W7LdzppLyOd+OX9stwJPv4FDwTL3PB
BuYWbokJOqf5Xfi8fu/WhYzHAvIVpEjSFVaalMVEKg3hJxZDBzwVVpIZbhJjsqx5n9DBFDC3cdur
tl4pEugLgCjXUSWDc11+5yHq2qzrwsAjj7pTu4Zf3qW7cbIWKz+TB8nvXKoylrnFHQRDwcTKYwje
vg1WP4A5qJo+NHOoBgCDYnoPSk2/kjcokByNB5qroYbijS+oWBU+j4Nk89SiNAc2b82QwOl1uXAQ
206pocPBDVOC2CrRDhoKC1qe8opvm7Hu0xCLCxqkPh4EA4aGHOwmKa6xoOdAOLZPzMoG8xWbWp+D
oDMp9oiqLqRHqLpjBJImcZpHP9wfjENsnpiVTebDJZ2UzlWaBogQ0S/TS4B470Caq/5F2RVCLrvC
xuQLosLKHhOR4kEfsyhBtkqhP8Gh8ErI1iIMoSoyn5LDgv8N9UBO1P1IRK8uxJVVJhY1AhR+IbAZ
YGeLh+6EYcfXSXSyh/E1PFL04mCTn71HW5DZDvAuAmWgILSSg7FrT+0eTQ1+rOI5FBOqGlkaADLA
5almQGtHAsiJe/t2WNh8yaw3m16vq5dMo3SmjIrj31AnjdLrfQkVyI5CziMHGavohfbgV1+gjGKR
HOz3PPvUeW5tO/PeVsdWmmnnAODCwVE9yLxYgNz+oARW0Bd2bq92OxSA1w/ENCpiAbOhQd3Bj6cs
8FCPTFMkXOgUKeV/PuhA/ffTCrOlcyjrodrHOI9QNUUr8ikG8WPcDZzFbN/cKzvM1jU5WLs7zBR6
f5OvRvZ8oDMPhRMfKCU5kcHFUzo0lnMnLTezx5VpJn1e+mge2xmmpze03AKre8B4af7BNwTiqifK
AgTs15f5WS7chkvW8S8R4nOHmZAuZQqKpgLMF6fAp2IYiWNVgNzSyVrqNxrnPcbxGxZtIQl1h3Ew
+A0Rcm+BEAQhlmkMnCua90FZIou60Fq9mRCCOicbLOOvylO/QoU4PaSUNNhVQQMZ21VtS+BHNp7w
drp9OrYTz8+vyqrcQM04BZE/tjXBkJ1cYKBfc2ZQPJrTLgSXBx/jsXH40Z2n6buI+xnAxMvgkwT1
LJEcHfTopPm6155NGx1zX4TT/gFhzobTXlhjzmUdAraoECwPsvaHcAdelPuosqAeBO0AqFC/Qvge
mV+IGu39H5AX0JuZCXSwrkrQjYeCCwBDl2tVR0UKoUquIdet9uMZgjsHWs2czqHHyy432mOgCFjZ
Yu6yWQR/qdbBlj4v0JsGjCCJpspN5eJojBCS7uLqtVjSFyPJ7tI+5T3JthwJ9oEYws1BjKu6/ygY
Uj0MmQH87AAi+NaiNNuUjYKy53GnQ+nOXe/spzXqZasrrO6FIBOmSoO1wNds1GuPYMPFO1rwcy+8
L985x2Tbjz7tMV9yquW8EsYGWqZo04uQFAj22RFCti4l0hxs6JdYOuRy3H43PkrfbhvftI0Hg4Ja
mgZ2aPrnq7WmVYmEgGBnBw+00NBUxeShx5dF3Kh24VHyjxm23G/mlRImC2CUkTb9GOu6sSSzcMcu
fo/1CroXcf50e11bie2FRSaxTQF37NI8N5BkCm/aY343oQ5uOJWrPxpW+QJGVP41slE6uLDJOE4F
DUsSaNhMSuQjOdCyBlFBjKEmMMpZ7Yk+QosvJLRuL/X/SLuSJTdyJflFaZb7cs2VZJGsXVXSJa20
5b7v+fXjoN7rykJhCE1PH9SHblMQSCAiEOHhzggmH6xSxwfXYsBTodf9QlbtPItdARUn3iFlPDA/
GKE8wJybaVZPk+5r44ulQzBPyl1dgSnZqeca3XIeSxH7zm+ODO3Lu2JQQ2XV8QEz8D5AbtgeMFzU
2uXhL94kvE2kfPlcSuqcmE3oi8HU2ukdEVwk+jbTj+IVuTJGcPGu5p1R3qZSCde0KoXejQs29XFx
QHRwJKUZonExPRCdi5H0+MRd4Qt3xs/rZ4YBboFH3+wulXCVxaKOa4nvOfuL136FaPNpfMlv1oMM
MjTyBkugoH7PGy5kNIs/mqXdTW91xmLihpBmsXLTX4hCwVkGsQTeA4z5RUkJFESLSAXo+kQPgpsi
kxvdj4zcFdf0iCT6TVUj3hQ3M1ps7FCXHgN3QlYSD5pC8JX4b1KEsM6Eyjp7/YspJWbc39ijrntR
KVEhdx24epCd66j0CuAMIsRv4AvaXz8lDP4VfK6NLerW1zCWRuRWmBkkbBXzt96A3V5ovarEWvPy
K94+bmYIj/oyHUOj/tZhkzGUW5cT+uKYIKswr+HNWeNKQC5JGuRqWlmxgVxaOT+VeZUsVKIM2ZSB
Q6DLz/W4pE0GqPksZ4OvZcWdmEoYtBGTX/GsD/a8TscqVX5f3yCFZ5aKMqMsCFnRIMpEb+GvCQpE
stP61Zdop/wIa8x+KkeMpwPGZIDyof9tBT9WxwDzg35reNr9ACSecBJvDUQHIGN82c18XrGKMWxH
WCdUU7JkMDVIND5+FpSlazQItWe5gNQ0VoKlq/eN2B1Ms/iRoOFqo6lyMyTVWVCjQzJgnrwcj2tZ
v0jR4leJ+KSO+sM4tU4hJ26kWTt5zb2wiY+ZkO0xOmiHUXqEMwG/qGxHHehMQ3gOuXsAc7XXlub9
9T1nphKbM0nFhd6aqkyxkC2lae3o+WzXeQTls+e8/m3EX67bYgehjTEqLBRiqeqtTFKzex2NnQYY
9eU2vCUPivDMK1/zPBYVDuRZAr8p1Ln8oQWzzrNU31ghL+TwvBXl9/VKNLsmjkOQxWcPa2wPkI5y
eyhznJXFHh9KMLPMdsGDT7Me2B8cCeX35VIztKYRdXAWkEgngNNxRk8dLLtevBPt+CA8Xf9yzL0E
8h6uwLDAlkftpdSYkaC1yB6swrQNYJLzCd0OmScLr5AD8OmtQKZpDMyzip/mNcQqilI8OcnLBHTs
hmULSP5k+aCKpw6Fv9GuIWdxgMwSckBU+46F7EYxFBFVV7Ts9Xf3ZN1Pr0tiS17vJQ64QiHAmaAY
2HLL1uyz/P5T6aJDmxtGlpf4qSHahHEKGvLY1bxhcNIHMuar8FIM5lHb2KN8IzqzI3jSJDzG5XSw
FyjSgmF9ckONIG8iiE1pZnVQ4v53LKLoPGei3XUAe4ItHRLiVsoJECRUXflQdC0C2Ao1lKGwBUHB
0BXan6C0cq4fOQbyDtFys2AqMsf1kEQN2WA1WGVbBWUUeH6CSrYldH0SH6K0nOo985BvDFLheRn6
xWhalJEAgzeWH42o2VnCAyqwl6UpsoG3N7B89GRargxrnHSZAVGAyVufJJuQaRIJqOEuI/OMHmcb
ScL06Utt7FE+N2mAkSzaxMBFAgwXzDEgMSCddCgC/NXYN0kNrtmjXIWwJuaih7WBhCo8DCfyBBZd
lFH4PFC8lVHOV1LLQbW6lOwktCiAl2mc8abckanq5YbHmMA88LoCgh8N7Fu6SbncGmUwISLRxGgi
pwQZC8jU/s2XejdhUUmX3AtRMqZ4ecZ7HcojEWrtUtAdiZgvny+a/N5Pn2ljjHInZi4PhRrhAhN9
V8CFQXZMnmW8JwozvTBVGYMlJnJJGmNilX2oT0Cg+FOvvs11fCcqqScKlQ8dgFuoavLI7ph3eGOP
OhO50iSQlS5Dfx0aN2878P0avgRF0OvfitWOkhGf/lkXdRwqqdKzOSZ4IzTBSAlNPyxfjNd+T2hI
J098I2xsIDY6iG61h/jSG6l+x0R2/Tifq1veNjO/5j8/x6LhImNW9cZIEmc1aPeFN+5wcPYyF9jP
vAQbM9Shaawwb0tIffitUNox2N0A0XGv7yzbP5oGsPQKCpSfhv1UYcnmMcVSDKA5C4gqQksgiE6T
4oSxLYJUjj+uyV7Wu0nKRUYFuAxaBW/OyERxv418XXnmrIp9Lt9NUF5RM4QqH6waTdr77kvWXnoi
I7Q2FmO/ojUs7pQ7HdjCl+tmeQujbgMQXhrUd7CwWS9NuwhVsBzlnKjJTNk234u6CZ1ULoWgYWXa
JAd5Y/yqhERwChD3gQqoeLu+IMZQH5ICAAEMCG+qlk6X6SUMHZgyhCb8vHV1dGCKU4kzrx9aMsJO
aAdnB0TjByGoD4pTr3a3H8+Fz7tuLLDEh59BNn5T560WSRRQ4NIxbWYbr1DJvYluROhDkZlb8zG5
aw/GwfhS3PJQGszN3iyfHLON3aVCq8Zq8fxEleZWH7Sd0BzjCKItAFRd3+nLyMqnALExRV0KTVxK
ecA0BzwcJPkAQwFeXvOzBwjuIFpIRwUk8qHbu+oBctzVs+WREg0mTRIwuiD5viux+UfJiyATfivf
CHvunC4z/L/XKOhaewFdy3bE0DDCv+RPZyLAqB/12xgVvmG3fr2+HaybtH33U7uB4LZApNDS/Qod
vznfVz1v7JPlIbYWKA9RDnW2DjpOdhKd8lT0QaW9T+Zf15fBrBhurVAeYelGtUmtyPBNMIgSNtbl
rthL3t9kGAyOu4+1EsozlEs2FIKOTBDQNR38S9khBP4bWk33oqehI1M49a44WsG8ol4TOdJpflZ7
m1d1Y2Ug4AmVMTsOVJVKg3XXFHy7XQ0f2Hf7OcE0c6Qe0hWETAUmoELZu77BrEC8tUY5hjWGBvio
YH/VAFWrXQLcFkmreIefWUrc2qEcQdeWoijosEOoJ6CyA66V6Ru5lP0N9NYdjO3sMzcFfMzLgUrk
djBZj9Gtefo65MOsyjHqg+RRcRGWvTcBSqz2Jazl4GD5/+0qdTf6qMFkQR+beFP0++TwR5mDn6wy
c4/tsqjbkVRV3khxQ95Kk6d/IXomqt0cISXhyDuLyyvEtUfdkGSQpqUR8IIRDzVG/cdjjseZEmSh
3dW28kVI/oKbghlCN4ukifuiQQ5VcYQrI0fH2Im/otoXJ+cHQfmZfnabB0RsyHKlvbGfXkov8/+i
3c56JW5/BJVJykqPJ9aEVynRjdFuMPflZHsUIQ+8m8Ks02wtkTCyCZnaoheSNefkpvzRWSdTFSMy
BDSf/YqTDHGcjUnVLCapBzUxJnN9qeoKt2y071EEau85A//sCHi1Ed9fvxn/i5P9x72ZlMOp8Yjr
ogQbOaAJjAZG4mUNInRzaPfo8vnlTUAEu3sMeoJxLbbrez4ikOPz6IpGlCtZVifwRQSsT8g5pAOq
kDsekIAFkSWMz//15CbldLpUCCWMxet+WUNoVcutwgEi0E2lKYAis5eIlddphaen1mmuHlM9dNq8
dlokInkx+7pheaBhu1+L/GwOQ4AxtsqTitIHTQTndfi/RNn3X0r5qxHKp1ZfIJYTANQUkMEBFCLt
8oGP4GemottdoXyWNaIhY6oaSrM7PVhd9Tl/JU1IFcqlWZAvYNJdvb8juWFnLO+rpLyXAcJYaPsg
Q1SD+mkEk3tlE4g4arE/ILBZAiVOZJt5BS3m01sVQR1iWoR47nJMNhe6tqBgsEIlDTQM6Z4g6lL3
KfbbzhlSe3wJf+pQ/U4xqGEEBKUYQcfA7IH+1B+iFyQ9dz+TEkMtnC/O2gpUrKG5aaLMAbbJj05G
mHQlzfQmCWLr0MeGOwujHUo8BBjPCnXXo2LVR0GokyAZ8MwYUidNfys6pwPLynR1CFMDGXQZEaS+
6qSrayvnIANRJ7xr8l8afMd1n8VqXwDhDiorlE80gN2p5KVMpl6vciMNejd6yO9KwErDvbiX7q2g
D4aXFnDW6xYZG6eqaNrh0WiCY51mcY2yclzUEE8FGWxqtp7Lbm4tntJnv67bYQUbFbx6aPLieQo4
O3XxrWXOBCHElSiPxisReNTQJcGUhuzWGFLgFaxZG/nBHHX3K2NAwwbauGg/CRJmUWZgjgrHfML7
6wkqlu2ZnyOx0ocPNqnz0cjSAmHJiDTo2yOyznP9CF4JlBDDPZkUyJ4IdbfsQmbHlXfEBYQPXHwr
idnU23T7Gy7Z8cYF5Gbb60Nf/aeG7hZETuI8OlaAeawTL6azQuwHa1SuEipmlQkN4tvod2/aI8aL
PaI8Oz6JmT09VycCR4LW+aI41QBkbbxrg+F7xCNWZDn6Dz+DbMpm0XGXhVOcITmdHMmv/fquvS2c
AjrrgJ5iAGhxgeUFuJY7cs3bbMq3ZWGZy+2ADEO8T84gKj8R4Pm4YNyaECDwZqB5V+ii+bRZ5lKZ
cZi1ONPrbbfYhHQ5RsJWgSaYDFBwQa4XMt5rZ4lyRpU0LINe4JU64w2luCCHdSHSTugQb0rSVbgf
7xqM/ik7IqjcHJRdFRD4NqjO9tNtmUE1b3nsMV4AHUnMJCF3Vm/kI247x4URz3HtZ1LJz5IMqxaD
GcKv6s42wtYVUNGLs1Oay3YvZxx+aBYS48Nhox1ZI4ClosSrWfoRPRDi3snrznoQHvRD72uvvVvv
qy/CKxqQOoQ1UyiMhI/VaBf7oveyfbWPnrInTEl+URzlOT1bAGn8RepD3NvnPUHGJ4H1WAPP48cb
AdGKts8VHBV0i93iARPzXuoXTgPcJUhQDpLX+A3ckHjDFWplBhTt3TL1Nax2BcEkiMlRzi33KmYA
pReMaIITpLVBiX/4mycTK/3FJ3m3SX2ScVSBPi9gU3kkLf/Cy2M7hqAoyJ5jByP1nvw4AQKz/spP
cIRf+Xhw3qKpaBPpWmoNPfygIp6r6iEXHsfp6XoAZZ/y9zVSwUVoRk1YRgXxs/oadqJdQx5ZtWxT
Bj3B8PO6LRamdbuhdL+tMHowk5SXCie8+R58FdA3Qwm3cxcXhFsxbjK/a8lcoY56OQEQieiIfTyz
qlQmRlnBm9Z6cgIpHeDsmvmrXsrvRSG4VVh511fJoMOG5su7QXqVWhM1c51fagwzDkruzjvCCBW/
VqdxD+ZklG2a5I/ghF9gfrVGyiw/iLv6jBsr2rxwwkgvP/wcKphOWrkuKCsjig14ifaVo9Y85ADT
LWxWTAVKMRNEbRjg0YVuAYlwPoiBpZvjvu6TUye0bmJVHgBuvLSW3PlP3mhjloqTA2S2QlEp8WU1
pQa1F7gipngOsj7xZ5M3zMh6Yn7YR7LPmzCpzrMa9ho+K6l+t1+TQ7urjsKBBCTuIDA5k9dWRvnZ
ZdTVUZKxsj9FzX4HHvm9yFWj5303yqmuyqBinm7C1JLQgxU4cScBUI/kKzAZnmoFLY80h51qbL4Y
5VEjXSynWMNBIbpV/Z3xfbyxIFcpeQYGXbnTbaya7YdPRvlPaMtNVtngkxm34FRwh/ycgnio2NcP
miPuss6FIB4u3+CMvulEj7zpOoYq8EdPQLmePDLise1w9dTADC7D615xMAXb8GY0z8adup+RQotH
vBwi/JJpV7va1wHM+PPddZ/EDCT/7Dvc4Meza4V9iAk8/BAlfQaTvG0Wg5tWnHcs271vrFCeRq+y
KZ1jfF3x0J2Vl6SwDeRuSTD56Et1gIT1v5Ydb5PZ99KQwbGOxy2Y2agzVcYh+isSrJLKeHtHijAK
9lS94RdRWa5UAzUEWn5g7jToZ3TTmIOmJaiHtem3QbFsdf7xf/9OUPfGIIuGfz4Juop6FoXLSg5M
Fgfl8EswCkfhMXWznMvWCOWt86WQTD3FhqWQTv2jIG4d+B0T5mXf2qHccyx3YimkCLxEcal7KMmB
x5h0c6fu+J+GFQsQ4UmfGuSzn/RgDWtqVGNBqlR00VNhiL8TRftSSdmNtPLIn1mXCZUUwqtpgLr1
U8kh0pU4l1O0osXGMUSsSJftdeTxqzKfn9BR0SxgycCrrlH7Fw7LkugEJAHUuZ9LeJmpjrLLAjTc
Xyc/3qWedTf+mmxer4lV7yMCLv8YpiLdMOWlCrgjMQzKr73wJAf1Ho+yHaDRQIPHfr1bfBHDJWSK
DYhH66H1tCC7UzzxRnjihyn2hr//HioaFpalrwlBTBeaaadzCDq5yC6j3//3u7ddNRUMhyjujaHE
rMCgzbFTLMPvskpjWx95/VHuh6U81pSma4Ovi0Y/ahhe4WX3TXZTld8FD51uD4cp7G0xexoHd4Fs
H5dPgLedVFQ0DatIU8Cp/FFZ3clCBxjKaN8yveZ1SljpxXZHqfCXyHk9dBMmPYp8eNYia4c+uStW
6o++6996wTjqq4x5rPLYZGu1C1fztjeExM60ynLNNryJ6ijFtw4xxyQ2t4mS3oLT7wFMmajHRAkU
QcYoAfOw+LNRZ1ub4kNXxLsqw1swBhj3+ulguf7NWi4iHJvsbx2HMdUI6CZZUODOgUicvf+fBSp6
JrKZdzMZvivKfrfIv0STS87PKixtF0F5fjXt/wO7km4JvQxGbxxwe17Gi/mULrxjrlP+SxXWea0E
ADgFyRZbmwy+Fh7Kd4Hy0B8mH8WUXXcHDK7Pq9wwI892nZQDi6Z4KXOoGyAlSM4XESTXfOp8gRS7
b3iEQaxwujVGead4wfiJOGHaluTqf8KpEEDQeHf9eDDznK0dyj/FpdBoSw0vSDj5QQ2Lae16pxz0
XR3wJIQ5HkKnHFSyTG2ZLZi7T+pzunTAsfV7XeV1UnlXivJDWWHm7RQDEKthzKAQvqn5E2fLyAmj
n1HbLaMcUApVVr3UgJ7M97Ij2JPuEG6YFmfRUyD0qIAqlzv2yXF69CBXJSaFukq4xuQzVWcZKOnq
9Gf8E0zsaBk7ZIwWhQeRS9nCyoE2yzUoD6LLYWcKsmr6CfhgFGP1Bd08Wh2YBKyFs7XMp83WFuVK
2hzOalUvOQI46oDHxSiTLZ8Hj8x/zy/KTVragqediL5dHUG8z9rjLJ27n+mBNyjJGhHD2JxliYqs
SjqmnT6+booIyrqigRoWUadKvwKj96DeFfczJkBd3wDIMxhtTIm9rh5R3M5xZQhsJrrVzxXG4VPn
Jt43L9ePHvMGbX4SdbajwSqkCTUpH7LzuxrIhBVDI5LIO23MLw7dO7BmQVIBS/+48gZifMpQoxUd
i77a3spIxqQWOYPecsIfi68PSK53S5T36ctxFfGINPzmN/JQL/kG3iM/Wx1oV+iW091jBv5W8FRI
3E2jvTz1z+19+mCB91zeGRM68VaQF3Z+z5VwZIY0TP6jFQx2VYvuAxupocZ4Geqo0U4e8uOb+NHC
z5jc/oHfimNv97sxKq4MSZau9QRsfbnqTmeNthg9rqq1szJeaYsdwjbror5sbtaFuZK5rNGPkfD6
6y4DsEAjTSAMrXBzQmYQ25ijPm83rqAd+mPOBMHUuFMAZ/+LNyFxQZ888sYOdVVbw1BaoRoRLE/k
cxWH9jsGOo/5gf8iZDE5gcZPlCFJBcJtYNs/Xo5VRG03nzGZoIF8Ws5tCy8VdJXwrZQbMYI4peEB
+XUnjk7yGiMfetQfrjsBZrd4+wsoJ9noy1LDa0E/6jTg2iD7Uc+W17mzZzVOBTFM5Sty2etGmV9y
s2oq69KgEtR1S4Wsq90p2lucDffjMh200LjTrcIWkB6bK6fyw2zYGjqmdMApZ+ES0p+1T+Su7VAY
kQZ7WgCLqv15Nyi2EtmY1LyHGNMNOpgeEe6YbuSX7EXc5c768/rKZeb11FHoB04F8lN0eSaPZFkY
5I6U2+bjAFnJ5AsyCxEvrMXJHkCf7RE1ynAf7aujdiC1iPBR+o3GA6pSNcdhsr/95sdQN8qao1zX
RnTMcyCSxj0mCCvMS5/VR/1VPBZufD9JTj/xrDLv18Yq9SFmQauyIh4B1TmQRm4I/kbSJ8XcM9dl
cFdIxTiQf0rZIMKWeDAq0GRWF5pM6SAFFZiTxV3CLagyc6vN6qh8bkFDvhFlWEwMzTOgqtH9iqPC
TqBdOMtOZcycc82M4u/2LrRC20dfPxiZuuJY53hPRsOpLTDzWvJmcHlWKD+FrmbYKkOLKvWcOYWQ
HMy0PQ1xxYNMsR9km+VQ7miJJWTEPe7H6C+5HR7QdQeUa9wtoATf5Rj1KT0kju0pP/DC9MUBfPL7
G9OUV6r0upWmieDzytFpzOVRjfJdqcvnaQF6LMIAd1c0R63LD4jnL8XU/BbaUwV+c4wk69KjEoa7
fBo02woVdyjW+9FSfqKb+Azy9p+ahXQnL6e9UbW+JoO8uJjQzpTeJHE+jFXhZjXEUts5h5CTHCe2
0GerhynG9a7tMFQQtfriLkvD8wDMPiCmqv/rji73Z3N6QhHtByPDae1dE92HxOtfoA9nk/fo/L2G
lCDIddC7v0PT1TEfMh9dwLOxT/cKYA3JLQ/Fx2JMUbc/h8ooIjCrC+24/CnHar7lz0dg5ojSGiGi
Wr+khd3e83vYLBK3D3YpR5jpkTAKCdCDBOKtOrk/qOdOh0RfdhAc1bVOq6c9I0tM7xLRnriHnvUG
NEVNhSKZTnRiqJMnJeDlyyX4Yf15dNHGB+wZS84AnDJMZ7jjNyRIEkgf9a1BKkmU4KGmtRpQia6X
3SgYnin37vVIx7zJWxvUt6zTdunMHDY68NYOb+2d6hG6nz8xdtkbv4lcOj+lYiIitnapbxnnYrHk
IOUDE3N3Saiwl3sLgjBgiiJExSTED7f5g7zLn5s7oHP4PT3e9lIRzkxLyFqRQj+BMkouVBd/yB45
xeUjaGseLAe99ZV0GVAYQW9PsTsvfY6fTYfzCRh4enW7FVT0K0RznQviTON9vS920aH2+i9/pVJP
VnTtQFFRD1j6CohzXCABD9pgcPT7akdIKDI018oXPPnixV4u5Cu8QhoroTJFE7KuGA4lMNuPGfRY
aMWSqGSv4XpxqG2pTu3K+KnUb9d384Ix+7RGUJACx0nmveknvDTo6SCVCsGEFefljCpw4s03imhb
nnAKd/ED/rwd9iWkRrod2LvwBDLcqrW5KTtzyYRrxoR+IRRMqZu1xLMMAlSS1KA2D9K6O4hCuLor
fAPuyk/Qqybvr/rEwzcxv/HGLHWxkjo0wzZPwW1hKMdp9jNd29VFkMeYwO045J28JVI3aGgqMTcS
HedJHpXdGA1eqqRB1EulkxR9yEtJeUujLkquAs4oNdqfuKN/SQGAye7/MCZLDhl8gWo5uDSFn9eP
FDM9vbAG/edLUtcmjcSmNzrYJXEH2roYD29vwMxB5APvM9/a8/pml3Tw8yH+5+zQwhtxVMlmEsIr
J9ZZGWW7qXU3N79lGfDvYAspZFRLBruT/xVQdbPUS4Fsk2nkXWgYg5iZF51EDIc9kYmE1YWWAQgY
VRmFAxUjHICs8hwE0xm/H1uFyihXNVaWdMIedwX4LFfDDq2v1z8jK+XfLo0K37iOPWjSDcOXpdpt
hM6dMsXOQDGDioWTAinftbzqN29R5L9vdhMabbkUjsQXqV3siiUYZpLF4swtMQs8EPPVDVWDRs+n
AQYpGVQBJI+4FgcCLjRAuSbfkmpp6yw7HpcGa+6NSAf/Y41aEyohsdUoIQncpHkg2SVoywWncUkl
vD11vNUxfczGHuVGu7o25rLBVZA12zjOvmQFChC0txKAvllQQuXVyjAqiYkwl8ecxPx8G9OUK1XF
Saw0KA35BvC6c3hn4IF//UySH//pnm8sUA5UVAeji1Q4ayUz7XDa5+nODHlGmP2e7Sej/Ca4hGTw
n2AdfYORb/FEvtc6ulZg7vg0a8wsfWuN8pZyVbRNAggFOFwnD1Ve8AEXHsjHofts2vVD/ACvGYRn
Ph8gs2rzbhk0uR+vW98MkKrvTHjNeAbXubHWXjENT4LanNU1fS3VfvXHsnZRUQ+kxbgvRcwemEUJ
RqzGHgeoi6pI88z+0KUSBNE0IyimHg10yxhPxaRI6KeqXqGluzgxH6shDO2leL1+INinHeQZIiQs
IG9H5UmCPidRnMANyhM4fubFHdtHiFi5ysqLMezD/W6JcrgQWy3atEDsnkQ0kdSvk/V0fSkyM1xD
if6/a6EcrrFajTCYsuFXZBaAkHkKTl3YIIQ8VSdlh3pBZM8aEk40qh+h2/pYOtn35aA9tW61s/a8
QWSm57IAC5YlVRKBg6EuW1iZNYSfJFK0yC693Ng1vOV2ddBkvcmDguO5WJ9ya466dbO5jkpV4DQu
luhCwMJOp9u2y52cy/fAbKFtTVFXrk3iVV7q6U/OW/tg292pz4mXnLKDBbTUH26L0Qvt6BWnXblT
kQ1jwo4/scs6VJsfQg/39EvVFJaAGBupmieFk6sW99dPFSuKg8XOhKonSOrx7493PG4kXUsGHCoh
O87zuquk0q6aB7UXbQmsALNicSp3TH+2tUhFgQbcUQpSBxScii5IVvPHOoLmV7cy7V6w6tEdVPHB
GtNgCeXYqTNoXmndj9ga3pABL0E+ay9moweNap1nocCwtCXxHpCsKIJHFdQdwUxGtubjnhjzWqJi
gRBJykPtnSZCmZkIl6D8YysHxYu94Ttvsor5pTc2qdONyv0wDRiiA8soSK7SAjVTzpdmtgK2y6JO
tRbOwiQo8IVEubG6N/eEKQzFptjWXmbbAvo23TUi5pjyi4BkfYgP/wYSepkIhDiwBQlquhGgjbKS
oqqKEe1DuVeO6410Jjol0olPzMAKXx9sUQct0sRknhV8xunQuwua35jXQa1dsddXxe8A2Jt3yUnA
oN4hPi8uipGgcnyePUKox103w3dD9k/GgCeoegCFpHy3uVq5VqtAJgJYVu8JQdsMvcnQTRwjGPz6
ywT7sZcHvKDBcJof7JJjt8mYm7yaTDMhdvODMP4a0WxbtNtQ5/LosxaILq8IrRJJhM42dbiUppqi
VoAfyZSnTH/KJH+oYrvBEVqKnYXIpCqYNMUE1TzBsYAjrO89IZJvQ/nZTN7A8XvdrbGCE0FJSqIF
nXN0mSm/FknRmDYhSMnWrP0RxoXhCWpiL6NcQ+Y5nMAmWwZd5Ys6MkRtr0hgsE2KJ2uqf3F+CIn7
VEqKH6KjcmKJaHXScthdPqD4qUEiKIuNHThgJtuo4ltVABmqNnZuE9W5nRntUexkT14me2jkyDGH
iOPUGP4F0oZgdMSmaKJhUv7FMMYuyluMMtfmYneRaS8DB8nOs0CdAD3XrQHOVMOoCUinFOsUJz84
e8k4ZHDK0N+ARCj5qlQ21+pR1qmxBc4Tm0hKdRj1InwvuMk3DeQ/Fjff6TfLTcZ9xpO/mPqIkIrF
vDS4VfAgpAFzNZiOxW5atIs6tIKxoXCHIQxUSPiVXBZW/4Mt6srKeaOssnWh0zPv47txb4AfqLoo
Z5mYccM0wl8YZZzSD0ap64IGsdl0KrRP86QI7TAdHNPoIZfTyHbaNg/VCJU3pbGOUDP/rqVpY1vq
9IjyJ4+omJUdQH9V0gmjAQbiadRIaKRVKTZ1ik9cZDtTRwRWUcLOAusNb9M8dtQfzZ6Mlxp/AYJg
BP4PxqmtH4ZySEIBFMaNtL4hnd+vWt3asShwnqmsCtgHQ/R29woYxQqs8j+dFxdEJUrqiD/Xg+Tg
PYSkPeZVhFioiw9GqXhYmXNrWTFcwOSohxgzmgVUrDLPBNmAcNIOJsZwvs6O7BduU9r8M8YIRVAB
gRMydUuyIGv1MRSNytxD6DzNAnF66IrVTsGV1se/MmgyXXcTDEdkSCDYNElt/HOOocxlUZTTBC9R
j3ZpfC2XmuNMWdHlgwlqK6cJnPCjqWGAJk5/JoIKIjhIrQDHkgdJOfxUKsUfDCW2rQw4dVXChHht
6CBo79IfAqhWrq+XOFbKOQHvJ0K6FjTRkOGkDlNfQGllyNskIDDXLhgxkqb6/4rwEmZ0CCODQYUw
SHz8fmIp6f1ihUmAGvWzJJbHPubyvjIcvIE6gwKWFgX+VqViSCZYU5nlchKYIgau5MdMrO1+Xfxu
+TWm369vG+Pls7VFk1YXoTJVcyImQT01bjGelOk34PfQwzmMWW4rS8E7NJzFadQGmmkdxfmMxSW/
F8e8MPqTOfrQBUrPF956L30j303koRiY3mazqxpx/psk0BihpyqDTTzIj+1xhfqPsrMexNvqCDIk
R37JHR7uk+VHtwaVjwaLqA17tRaSAFK68/Ql6/bp9PX612O90T98PspX671axugSJUG+h3S7W2Bk
2W2fYoDHyt7Ob9odKFLJLEx9ENzuRtzFQfggf8ud9sRDlLL8zXa11P2TYyUPyxEKRE3R70prcsvi
5fpiWRXHD4ul/I2qTlUIdGMClp/FIwIymBXek+lMEQQc123xVkNO8eawhLM2i3GrJkGx5u5SvxYi
594xnScZCBQvwsEyXTfqplzsxdAEH6C7+jHaP80pCyYQBqDeHeTPXBZd9ml8t0elvqUQy0mvXFIK
0UHWaMeDLRQ2jklXgq7EBHAT9IeD21WH61vJ/Gwq0L+E4QeTb59dZp/BYS4kzAP+/AqkaABiwKPi
lUj+99eNsUZq4fvfjVG3PJSkpBnXNL2EAeG77mAwLRacAXwcSB67Y+PPgzs/h4X9ez4XILXjPXJZ
/m37A6hb3xWyOUIqOg1C67Eyj6nxqkjQJpm/xsaX62tlYZ4N8pZBzUrSjE9sF5o014PVwdQEXjMf
+kboOudO8ls4tj6AhWQWrsJEgfFtuRM8C2/sFQCAFRQRE3ixHOUAcUL13zBCQ6tZk/EJ8NT/RGcw
qtbc69GaBmYGQbfmuyz+uL5s5gabQM2aJDSKlwLx5moCshjqVS8lQTv2Lap0ELPsVwzWK6cO2BYH
asz+dYPMbBxPrX8sUldnNHtdaQQU4yYirVHZKB8oioMmRCCIjnbKIC9pj2+E2Uj4mrncwRri1ujM
ZmueSgcaTHTFfZhkcHsrSG8c1TF/EdKGEdTG5ZtlQt8WVGvcg3x5R16xS7eLmz4xwaS3JsEcgexF
9KLz6gI3+5SBbnPUbPW2jC/lQDyODpFvfhf23Copyw1vlk43jkMr06VU6NMAVImL1zwQqVQ4rQTC
XcWdcLC+JD6voM/ykyoe6JpKoB7gHP/o+YWsHjQ865KgTADTx7CAAOWdGnLBnEPFwOeAsO7dDhW5
ZxUMifqEQ5Xuu7O0iwH5ItKd6g1vnPMy+vfpO1oyQT8TmS66CV5YA4DHbQZF4EzX7QltXTsZooO8
mIPdNON+aID4riHcNzf7rGtf1fpLmud7aFPtO3Sjhi47yzOq/yBJq6OR/C8SKEr0yG5mxe3q2TXW
6gbNroMozYduzY+TKfkKLGTV7HQCnh9FN9+vZXkOQ9mVxtmOkxxc3Hr/syys2sYDxo5Gy8sWIC6l
oGgxuKviadurTitaHiBzhZNJSG8S1ITSroDUy6wDppBmdigrk7020k4Nl9HWV4x8SKOtrfnDpMuO
PFn+kvA646yMWd1sJ3VAlK61zH6E/xFXxcZL5KaCRt+aPull5adNfxtmOScZYdWsATrCmAjILEn5
jApq1RTHzWgIaVBo9mXGeTcfySyReILbx5AkvugKrtbCbR/it9kzb/hDucx3M7kU0PpBRQKaPx/v
hVwNS9k1iOLkB1SHKpglTNmgkKfvtaA9D3fVI8qcP1vozImBojmc60KcHH2INc0w0BYVIXBtUD54
Arfb0KGLHZB1q8/Kdx2juikmkQnkyesewTv2jB7s1yECQc3/kPZdS3LjTLNPxAh6c0vTbDve3zA0
I4neez79SfT+R02hKWI/7aViIlQNsFAoVGVl9gdWVFgKRHPzVAzu5EopuXJAIMo8q6tiCG6zuBwX
M8KZDZqGN20xfKL15yWOTnOXfSdUEdnP3q5MDZOBTIA8Y010XsbJvdcq9QRx7e7bkDxVHAthzPhm
NMkiEYWPywz5CVrdz1r+waPsnNe4P4XBHKrJSqTc5JGJMVyFHMAVV6EpdyFSnCRBZ8BTv6Q3njzz
nPAo7HMAl9MzLo9hj7WPVCTnwiASvb4Et+pR3k82kCsAUftm+qYS+i2ncAXOLFjFsyXWRQ0VCHQa
VAVtJPrhruqYN+/ULnbFexEwrh0M2zmmCJ3yG++oeAAGgAWGO++reOheuNQBpTvALMKOsXgSeq42
W4ViMJQsQKMpU6EpUwe1T6WenMv4ZkotospU2votBtxqU96yLrPFvZ6Zo4IvL3ptHIyDtymKnccD
fJiyuKL+sLGXFVGfM9MTSc+iFgnsxzhCoJhgh1FBq8xmC7Rjt/VdDSlfZAIMvvVq4JjHo4gJHSaA
l7VUkqjM8ty21D21rrDU3GkDInVog7z5E+OihTNhRlf7UbhMqsXFozPbXuqFnXoCIrCI5F1GfcsM
9C2R5CNYSMBYUsUB0SB7Gp61TupiGTSvTZDFI7ROyrEG5QNfxH/RB9MUpFsop2u6wivUXna6EWcN
gFbkpXQkE8CBjUJlCA7mckfkX6X39WOxlERCyEswoFkHqXSeuq3kNuibcUhit45Ttxgqt+JwHNvX
v7BiIKkzZEww6Dy1c+HAeSDHRC05r3KrCZ90zIioDQONuxjEZ0aopQhc7MdSnMcumdhqwelaQcrj
X1A3XjeX8FqUeVIhwHe64i7SkzTSfbVFDYRvXLXNLD9KPhSle1b0JkB+mCjOkCmHPgt+KqL+WIFr
gJVjXMcy8hNkSQPMW9Su2tNBmomT1o/YT2doLUKWoNv9HRQDQcwAcCqrxrQAsYQ9vCtJSoV+ON3I
i0td7AJlAB9UMHy2mgqwKAapzcLIE4xxcZ9DpOFniOJu1MK9GvmnuulCUx6Nv1r47IdQQTyOR6Uc
6gKSX2YG0RzIKXq2uDMKq8Grlj1le33iyboNHhV0ANivkCUDLui0ET2UgaLuLuert4Lna8aarh/N
sIEs/Xw9yuK5cDqLno04DE0kKLFb9pqZcK0p8jkA+b2pj6n7vx7D301RQbOEN2sDyg4u2F8sA3mA
KD9EQGj9NyvUYcccVw8XkJVNGO/Kbjwhs7L8sGA8NRYmd35fDHXcuVRUDSXuYzf+WYDqxrDIWCrk
hMyydvLIbBxCUsDblWvYFSunuR4Bk3hDVdAZO3fo4Bq/X3lQhssqfQTfnww1WGh1H+KDv/e+k+c+
xL4OjVudtHdWan+dd1NWSQScuYqQ9XkwGaivlA6ZwEIV7d47TvvKJOx7GfuSvXL/3+2d3+sze5FS
S0qZ4zUnn1TFjL5Xd7ET+ngpo7Bk6aLZgsX1HgCJ7+sORBzkt0yNMks1Xko9jSdDQDYeDYcIpEqB
mpnDsOuNVx1Jxbqt69BGGaMiih6JfD1NJPWvlRdFGW7FKtxKQhxYaoh6iq5FG5zQY6B4TiunO7ym
TqPEva3/iqsYQP0Iku3MNlpI8F9GGh5tCspVXIehesBb6jefiZVjfVHy95mhqQUmn4NGHdB6r9Aq
N9t4ZJzLq1uYLAXiSRKwPAREQy0l7AIMR5Jb+J/uJqEQFNAnYHbHF7dsZodaCQdeogDEgmjpAocf
vHecjTEGzTdRBnueErBAgsEd5bB7iP76rJB9lTRRayR/n+0ipxU65yf4XJ432m25y8XSqqKvdZ+4
7kZQVqhoXavNFJYSSorjea5BAAeLuvunV8yaKibh6urEzTaTCtkRFwoToaN2x64x5ewlEwen4mrL
SG8iPTeVlmdcestegiY4UlwwSpyJ82Y7qKlZMUYxDGqCcFPo5QFDHDdRptg6MhALQg4/tRQjyEJ0
z9hU4n7XK/1lmC4VV14w9fKABKJ6awETrt2idNF51FzRDvb6A9Q1+AeGyWVvuZikwpmi6HUrDOiu
Ek8l/D5ZvgNFuxVM0E/UTYyK7xLF6pndLBK51pZKRTbJH2Rp0nJ81LP+vO3fi+/cj1Q0CWOTZjfv
f7POM48jj6sXV+Pvp0IVs8nLGrStZbeD0jEZiY8tog8c3fTpeT7Nt9ODysj6FyPazCp1E2e6YhRa
CLLBMYhBBQXydJ4BZGdZoG5djNTLSdmgnpiEijW0aCKIrOOw6CK/FgGZj9+3jos7btR8JXJjUEAJ
8m2f5WbLypgWD/nMCOWHg8+PlUTqolmRPOqV/hIM/WEcykOtDodQ4p99npWvXzc5SQyb2aR8ME16
vgJcPXTPegjCHX+PIrsApYL8hLn9yjHc1C3B4pI9QDiMzPyyyjCsnaWuI8+Q86TLVLR0IWXvg7HG
yO+KkaWpew0CpNZJ3Uba4AHG1CKeKWDnm+zaqgp7Ks8VpsEJ8djdip9J7DCHbFnflLqJCk1vgVQO
Ilf4SiuUKmE7JmhlItskY+DVaWtblFBxJ3vLxoixdpe6omKfG9Q8QzqR+R3eK5oVoSLT+bq9HlpY
ZqjIghZGr/ZGSMqzAPwoH/r4Gimv6zbWT7lGF0I4XU9BDVZFrhjuy+6Ji1hVc5YBKowAStz44N3F
lefpjgBxB7DYrC/hGjj0uxfSLCs85rO0vsO7Tj7xGDvLAFiXQ4jLdA4exxZhJOmtkLFvZO+vbpnL
CT9nMbObXBpwe2sRogo33Ekc4ApHw7+Xp7dYZomML28gWp2IjzzAgpSv10mQi76HrKsWuxPRKTPD
PH5c38Ll83SxQTl0o0xtFrQRPK3knQGVRWE6jvpXJ7tyC2hbx8oklx+S2sUg5dpeDtYTpUJVmlA7
k+QAI3kA2qPiN+w9VOUzp9/Wmqk+r69z+URdzFK3Zq+nGnACcEahcQetsQbwAAvVz3Ujy2+r2eIo
l68qFLAw0gGqhb3qKhthq+4ElzBbEPUd1kAfaytpvki+NXoJTOBkK4mwZ21m4BwGlRKI6usj9JSl
n/l5WKavGMksYzNppGyD2aN/gnDJvSbqR+19U8Vv61vJMkHdo0qJl2mGIU43Su8bFIRHKTF1hZEc
S+R7XJ/lX15BT72AfTWIPBnfi+MxcsHHsVXW2p0kRjdBpdm6gud4VAemXvQ1+hk5ADqVv0vy6Z73
lOM0NR9lihk0MELcSFILgSmjOrZe/aqOvSUF3A0v97EpiPp9XfrbKQ1Hk/BUTG236RXlrkrUtyQx
TpIw3GZSeYtS7gmi7eA4im84oduknbDHsNWTMfkZ4wOSU722bhJ5ZjGs9wxOAaFA5Kr8x1gOVpBA
mQaA0lDPzPXvyIhhGvnOM0sRMAXTkOPCDAUQjch3/shCdV1zJ5wvgctHpEJYG/hGZ5CUC1IJkHwi
D3DOrVAgYsJ9iNOtbRsVu1q/LHk/wGL4ffCdtNNCS7nnNzlUi3zAu9Z3jnUCqIg1RpUBGTwNKbKX
uENq7IV6MgWUTNfN/CGTu2wfFbNClJgHXsCijHjT+Ha2wzi1A4BN9QlK8dFUWwAY0F1KN6yKxh9y
5V+W6a562At9Ifm4e7jDtAHDBXJksO262Y60tgDiMEwMzeRm/ZRCpph3FUb2sHz4gVgA8yCwepL0
u2uC9p+r0KcJIUha7TvhQfT2fHsY5cGuNMUysswMelYjY/k4XGxSB68VGhD8ijoAP6WCKacfXFaz
vucVeul8HC4mqBNXQENXCyseKWoQv6Ve+xbp3mNXeCiuqfu6C3bQb7D1XLeRun6t+9I1Lo2yTR3F
uJT6JuBwuXdf0628x8BGbEJH4ViD30+zCF14cGhe/HdQOpD8DOrzjB/AWjx1QkOp44SKR8pEtO6J
S1UxoRYEBAWXYuekd50DkWS7BufwtgbNMPMX/OFSvmw/dWwxOmRIZYcRMARwDJ0nZHIm/sh/NIfa
zs5IxBzj6CjAMLz5D7nwxTB1joWiM2J/wNK7TWfHqLZYpaW/ayjQh+89+uDsp+ZywQ4TyP93gs5y
fbPgXjSQ6ERI/CcBSb6nYPQi1Jjp98ZlBYvzkMh17L3Yoh7ztV90nMplpKg0AiSt7/N9uhU2IlTk
GsJmZRdHyIKBySy2Kid109QMbjWAIDMwNY8QyELHwNUdw25cQJDM1EaJyEltqBTeNZYVblgTBst5
9eXnkqtktjVlKdVxFSK4xGAU7MabsXgWdHlbQn2wCBqQ1bXOuusvXxcXg1Q0q+WuhhAjjl5rFD/k
Mnk0UpC08MX7uplrDAY54hhuxPybrIPGjPoOcSRmopHBzXqryU39o9rkn8Xb9EaE7SCR9FC6/QMI
k0B4NWh2lNreV4n4zapyXAN/qZ9B7a8x5YMHBVcCbiGw28xun6vbAVSxZFq72mNOBcRQnmXcMc/Z
4kbPNoDaaFmphGAqUWVE1e9YFab4DX1ZWwYxPGiP9/UO0Bd2WFl8dM6MUveGrHhiwTVQCgDoV7LU
IAvsVENmqnK8ZqdygpevjIx//Vsvh5SZVeoqESeemwoyJqOY+Uvm3ZLyMYGc5NGx+dY+Nae/LLDM
TFI3SM7nWpIRjD4Pvjh+4K0OZbMQVCzrS1u8+2dmqHui5sox67yMfMRml90SGXR1w4Mgbt3M8m2g
qzjahihiapQKymovIgqQEiRK4a0l/6x/gu+WCPupGN3EiLPV4R8vpF80RYyAcN0vPh+RX7bp52HY
BEnBT0js0tEUXVC1vfuG1WAC6R/izqy0up9J7oLI3mZOyZJDcBWtL+umX4hj2asdX6K+O2ySp2YH
LOxns013op3dlxv28VhOYmf2qHCQNy3fg5nun5sIb63QFB1/L9vZS+X0UHSuThyTX2Y5EBiAbusg
kgWLwe8hvhbbkstrzFhOykOincrh1ZAf1/1nOUXGf///bVDZhNiIWt4ZGHaSbrOn4bF/NmqwwUIX
u38msPQBqq3lXfXR/MAwNOgZnkVGs4G1Rsp/K21oGi4lLblwMLv4SUXAUxPGM/wPcebXKuk8Ig3R
oe17eEtlGwnQPaib3AkPDVIJwRG3g/sXowTns3GxSN1i4yDluajg+hjF9ymGEFZzjEaW8M9yOejy
9WgEptb1gpfECGYRnjQQVwge/RPIy4hLSk5865fuurswvpZMXU2JEMfqoNekq57tpiLbxcp0K2QK
I7KwzFCXkab4aiaRbnA+cqWFwbWtakSHKoKL/Lf1kB8yS6L6cKz8qSzhF1gLzzWQwfCsEipe62aY
34m6dLpe4wa9w76RaXewgpMZ5WHPg7ATLIFsIlry310Hx4vzUYFDljk5gOogXrjjVpUHqxR6s+Mi
K4Qjrq/segiV8nMqfuhalU5NSnbQjm8kUFEkuZk8pQ8EOWtgsn5ylRuSskuOAtnnyg0+CJU3MmVr
/YcsX4RggwWuDJDoK14dP9YrvoQoMZDY4bcc7BgBmASn7bRV7a80gEK3QvTCWTB34olXOz2zSn1Y
FbpYHhTDQ7ctMYvADc+hzDEi5PKbd2aD+pojJ9Vqe6ZKINw5mJf5JLNoaPnh6Qvs55ac9v6pPg57
ov1egVCftbmL53H2C6iP3OlyAYlOBOlc8e0AWtqGYjXey/oXZG0ldRNwuuEnGRofaAqnZulhLilR
N+smls/hZSF0Owdoeq5vI5WcQ80Eo1+xSd0Yb7juZbgJHFYmz1gR3cgpBKBKNXIMI1Cni4YZGpO9
viDGhzmvdxa/Krke26TDmyxK/FPSSM9hrtnIVP4m7M+2jQr7pZGNVeYBQi3UmDjMG6sEsItnnSXm
1yH7OVtNk0Y9wDkC7sy9AA74buttGme0I7DM+DarOMf6OFToBxAZwswQznMLjGwE/AMYxxixkfVx
qNhQQWMuj0T0P1tV/lY1rdtOwk0T/menpuKD3nb9YARnJ6i+GVqPqW49ufGC8TOo9WJTFcom4bpb
KDTdaULiylL6Yyq5kbFa5tejgkTsVbGkj3jxBAI5XDZ/8p3U8gWb34zQh2YdLtbuUuFChqmsyeEs
Ob8dAJ6sg2MRf64fL/KFVqL7OXmeOWSVq3qdNeje6D50h8bC9PtPmS+2tR4xIhPDG2k4eMCnCZAH
WI2svqlQjsyyr/WlkO1YW4r4+9nSeqGNcwXvRO222Qnb6qAARJjsWVU04mtrZqhI0eij0Ps1Cnat
4NtVhIdfrFlVBT6KEnNfRcu69Zf3DXPwmAcH1wXdX4uFJBKkSidVGuVrwBhUiWpsaHlPgGpgNjBF
GXS3vpHLGY9xMUlFKehGKgNGJMmMEGmKNo/aq4z57y0QOK664wUzQSMRaMkK6BDPKr6M9xwMmapJ
pHyYYwTLp+DyY6golrf5mPAJbubaAQU+DrqNvVafNKjepk+EwJyz9dSMmXRgy+50sUvFNlSBS8y8
SoSOo9plm/ijfNCwA8GmOmQ/qwMQqlZjFYNJyPCH4a+uo4txKuDVwMPr1dTB+PQax4dUCRxPkbfr
35nlWVQ4i9oiEboa9wNarE6hJ7afndYt/CFiXtZBhbAEqH5VDPHMSaCx/kCmFVHme4oxq9jfsrOR
5XLNxXHpblgsqIFYJD5CQGP1VrUbdgQbURwgDoHKouLIpohOI7hiGDu5HEV/LZOeNUULLAr8Aewj
Qh7uMy20uRA0Bj7aU0Fmr2/pmQDiOv5cbFFhDupfqVyRBqo6QcSNwMZ8R7iR77z39rnZheat74Su
t9Uf38+YiexHcq+CS8EtXJZqAvGPtV9CRUJNSThf4fAeCRXZbNsHvx6sRt4Mw7uhQ4WQf1xf+XKT
evZ1qbAEPpkpjnlEXoISV7b6LtyRKMRvI4bbMg4GzZcr9bWeJXoHLeooxlwbcHFohawvhhFddCq6
VGUftGOAqMYptanHkNJQd42y61vgrUC410/gS2UT77H8lAorSjbqfECwGv3+o3faj2mbWpPLfUCo
ySFY5sj6XrDez6zNpKJMGDVjoMaIo0E4OiHaiKHKCJbLIy4zx6CijByVkpGMuPmbr2xXmzjzrwaQ
jD0qmODz/xfaa+SMrXi+QUFvq3YMq9LHIwtS2BsVxeDuIN6RWluw5bcSCwTIiqIGVWlrB9CKNWJA
KFJ03aruCFUkCpd7+S2UzMJl5Z0MLzGoCONPeubxGYqyoy65XTFYYadv2mm641SRNbrKskXFkCkP
u0rNUd5roBKc36houBIiyGzbODyIvcj9nrgsGiWGSxpUIAkFr60DqUdPhiNgvXdlYFVjWQ5CJS0K
VyhD5yFIJ8diZ2zyE9JDs3v5d8SerD0kf5/l8OXQ5lUb4tZTylSytSEQrEBID7xXfpZRx8LULEcu
MO7qYKpWwbjyu7W8SSfMseIRVMaB26fdzo9bu4f8cDqUGEHUgXTfRcaP9XC5vMSLUcolw6bx435q
cbEX7U2dFqdBHw9tqDiiUTKC/3JHHvW1/79AyiWHsYCuCugHzpXM8FA+w09c6ECcEpe1l8tV+5kt
yhONUZGlRkV+VKFqKtj+AaHkVXOKF33Dbx8zlzX4cM21QoqZM4OUY2bN0E5dkZI7NAIx244zTNKR
NMBQOKEVAqqV1uZc7qT9BCPAs4fj97e1tssGU/4q1lNYaCNeNJP6HMmxKfsySDRZGr5kJdcx+mKF
uuuiSUslT0VOFkVHTniopZ+dzohe5L9YM0FdbVrTVNA6wSWuZ+DqC3vU1bedtNPAmJPmLHJn1nqo
S65tOl9UExyBoN1L/Uup3wY5c0SVsSKadqPr8zjMOzzS8ehJrX4PGVcgcDWPDMn1idX4cA+MrtmY
yJcLZ2RlRazzQNNn5kbvA1IJiHG0g2EMxjscvHKCYM0O0guOb8snjvER/5A9/HIUmjlzLMPB8HMQ
gdXOYINRz1Y5DAQPFpHHSj7aLUsF4A957MUgFWDGZPIkEdTlKGmmVgY0izC9FEbvlL1niSg/+qUd
V1AyiQN7PYr+IZG4WKbCzTCoVadIAbLObbGDbt8+tgRXg0IteUUzG9jkf1s5HjQtBScqIgC/CKTq
6dS+yE5+0p9Q+FFNBfoKhas6TLlJxt2kUJElDEY/yQUkSkVX7lRR2oZZ7waZHphTDGHEUduncpaC
kotndDD+8PK87CwVbVJOROOgxM42dgc9KeB4bO5Gqa3iMwacJgVdIVYcPQ+9lX6uf1RGXKCnyn0j
6bU2wkyrJjRvPMdvK2PYeX1wu25mER6g8ZKkgh1LAO8HFX9yj8sFMT/P6IpACxGBwPCez4EJJAys
UDb4yD1bYOowLWVSM7N0P8OTe0hN+8jt5Y/RGh3tEGTmF8YDa5OALpgX8tJuzs1R2Y2n1UqtZKg0
g5JPHjHECiWH1hWyXWOmLXizfcnMPjqXXaxnGaYynGwqA6MO8JgWhJ+Z8JDphTlW7vo3XDoe88VR
gcdIUsEvG0TXNoltvYjt0jNMPSzsCrDoLAal3JQ5RvuxbnWxbzk3S0UdHYRyktzWJMkh9DS11ewC
wAWgRFY5A4j3LNIlZnNZL91lc7Nkx2dp8YC5nAaYXeTg8cbrvO8q32zBe22Vjf6QhMbj+ipZe0uF
Hp8DZLjOEAAIGkrYkpwRzL3Mcuhiq3S+KirQSMYkaY10zk7J01M61LWpgL7IN6E2eIPywfDP4N6H
B9HlEExK/FaNmOTPi/Fu/jOo1KctgPHOkcjh0vS3KmJ5dqx2UIN1ZLvfDPf64wR1ueQHq03L2mUq
CAmy19ShgeP5vxEFMMzQXRFQRVZyqRv/mJEOAMceAW3bsgCui4X22S7SPRGOL7s8LvCWyv32Uxmn
BzAhRSDjil01Mw5FJpuSgnmaqrDyHi1JyWzFHoyRebSpxnAjywFq7kp9Cv3kBqNvvV2DIilri+c2
nl6HpHkQxiI3PbkGIr9/Wvf3xVxi/tupgBWqnJqlCrIYQlmonnGrEAZ3ou24hV7XG8MaIzyeIbWz
w8xVWpX7RknqZYkJuRszikaL0ws7HraR/ymDt5YT7mIw5Gq6bNYcOOkArlQhdSBMzvpvIa5NpzXz
hVPhrBCjIOgGkkShi6/lX2l46uDv1SmCRJjcxAyC6UX82tweFcd6eYJQFYfwGUlWdswPXmymL9JG
f1FlaFZ1VuPIb9o9eJxqoo7SAIjNGglgbT4V2wR+igOxxDvHT+rDFAkvpRfbTcJUBmDZoWJbGiOI
6h2ebFyK79j+DKqfpcDq4rLONhW5eKXU6lzDJZj4oE0a98HwMemA+nOPYvI0Vkd1+LHuL0tp8Pz7
UTHLr6qErwcEE7FLzBDayhEUo9dNMDaOJqgoMHcWSjqiMQQSQZsEbjt/NFueNbNIvvOK59N8xYrP
pZJPqlpp7b+WTX4QUZA3JwWjyZJo/bclUeGlH6s+4TLc3qASsvgkNpMII5qxwti5xRfn7OvQE0xC
VmeAVeF0cYf4hbACogIZ2MXn5JIXYDKZ7Dt88cU5t0lFkEg1MJue4hYjlEz6HmjivY8KYXADROOm
/d/ZXVHzmZsj3jOLnXyEHHoMUTkAOxyqc1uBJV3A8HCJig9N2xiG76NqYHDfOP99YFIlLIdccADy
mqqAeJ0KDP6kalrpDcCgNc9VV5p+LtthWoOwK9efp5S/TwzlZd3//vCRLjapOKH0UlljKgA1fs0i
2UbVIsMinfco3vL2dGK3L1mrpAIFF3ZQpJRCvCExMw5i6uimlatTWwkvg+rvQCAkmU0N2RLGQpeD
x6+F0k3TYQraIYT6OZ6uwkbntzJKIAQYXYygYeHcYER1AKJ12eY/2qWeWqOnjYIxoJ0X7YTHxq52
6T6yMdbzRQZQ/qVEH2OLac5eIxRrIwiAV2srU/jC0+6+/2Gk5gRpWyTOk4N+AxrE45boA7JyV9Y+
U6+vNCHcc2Rqn4/3cfGNh+xk8W19T8/R6jpCX74lFVm4rhSrpMNNPQqgP9eHfDBDucexAdVGLNSN
man8UWumHZdV29rnnKKU7KbRnjqthFpT3mx1KX1KKv4xLcpNMCo7VRI++0b9EHv/eYRSgKWl2a2o
gvtWhcS61p+iZHLzJN2khnyvN9Ehz5OTH6efqlbv1le3XIKQZBTmFUXlJTpdllVtNEatIpCMEPS7
ID7IXf17HoAjvIYyc7qZhnv2IMZidJtZpW+i3JCbqFJRri6zG5/LNrreM3K85WR6ZoPyDV33OyXH
OBZku8D/jQOYPjdbUIKioVi5Cmt0fbECCVLOXxtJuQm+cZv75BFpxEFq9mnqDnFmCcV41IruVayC
H5IWOQ0HMhpJYpz75ResrkDfQoBSoi5TwVyYJL5Ma1R0YkxGY7bfMKPv/kN54+GfVv+j2U57/zvo
eJPUhpg09BxRXPoXap0kvFwdldnPoOK7NkVFPspK4Grcvq15GxUXV0iUkxIP3wP1rfN59FaV8IAR
B1MUWcNTzF2ggr2mCIEk9NgFMtcAFZfJ9IDtimzjRkX2oX1EN6T+HN5KwIZ+RoOZnFjxSFx0bN3A
YRUkDcS01E8wJiPPmwleAIKXmwCiQ1Cq2ke3fmvzOw3ChwZ+EkYQkQZFW9TeN1CQ37X7QbE6Voeb
8UvoIl+ud0paEWxgWX0G/XclZZwvspKrb81fwiKVAU0ZcLcQKkIG5HpuAdit4IobtjjM8jGGTrak
QlpDgFLP75lWG9YY7ZRQxCPELJyZ2d0nafwabgL2NFYvb3FRM2NU1gWxbiGIhPP9GW7jPZm/E5xo
z2LNXry2Zmao49q2QiupFVhEshiThBBrHDqgiSWWYshiZ1Kb2aHOo+BlQx1WuLr6fYUmwbP0Jd63
6ImSuXcdR1GwwtbWbULRWtyD3DMtTNC07piMMCScX/nK7HdQp6I0ujIoSXiSXeOtdbuDDFpYQpEc
OWz+Gcbm0v02w9O9dmxLyLFM/VcWKrbRdIcx8hnFSZYZKtXiFOBUR2HAKGHSmWHwJCrQh4XKyPr9
TBxuZefoRhpUIcNanuD9Te4BohmNL/FgHAl4xSpK/37d2GImd/lMCnVjJookqpjYQFFZzG3Jky3M
+FktJkP5Ujdlrr0bExZ6n3j62vqoW5NP+djoZIzyqg2Iq3mIIxmlWcdH1fhImKMCrE9G/j57tKmJ
6I9jiEZ9UyjHOC+OWuKdkkxkoR3IPq0tiooiQiqGZQAUv1v59rDxtwFw5qSMK1r9BietQP2YhS9a
zuNm344KKT70eVoOfM9oCPjfeKu+CQ+1W//gHMLql98B1MRmYGf5CxVeqkCYfD4FDM3LYsx9GxjA
/jb197J0VwGQqrE4e5hrpMJIM0BWNiL+qZiqK5PWFToPrhqZOobhAEeVLAVyPx8sdDpjmTT7cgou
sj7zABzmS7Srsp9qeVSlR0lRbU55T3yfceSXX8mXT6lSkUUWGyUTQ9zc3Jjbk5xtRrnep128EcTq
dZBQj+587TgY5TGS5MdwbN/TKnzhKpnxQxjHRSVRfXZcshwyT1ODCFf2z7EM1rUGEQil4vWgs4gN
ml1StEa018cZ30xkTCgSnqq6OgWKfBJL70dco5uWQe+9BANQ7jm93j1zPnMQhnHnq1QIqjHA2dfk
cipjb5PJ/CGI9ZM6KnvUNG9ln3vwkqwwB33YaU2+G7R6o4TxphyHUzgAKKw2uyhvX73Bc4oOXHuB
EjBummshJVJsuiSV9ERY76tB0St4yVRvumIGkEyB/CmBKwr3sbqFCvE3f0eG+AJHBe9yY0csDAsr
l6Q8QZDCRgxBx+dWLXg1JR3dsW/rXrB4z82WSF09shbUshEYwDWo8XYUU2ccwQaMyY1TkgzOui1W
SkkTGHpNCxVUA5AGCfAbNBbjE/8I3bFjcE7J/3dJOvL5ZueZug70VlGjQAD0ubeMWzxFneA2xuMa
4oqgg8SQ2oaJEmGdXOoyiLIB4pntuY8U32iPntu7Bca8gSsAkaEOBGgBBC/T6uI3nK2Tug7SppPQ
RkSugsGEt/Rbg95lalVb/YmgeNFn2Tc3bGAta6nUnZBJqsEnKRIIqFdv1SS32obfxz1r5Hu5pn1Z
HM1a0QMAmGqEmbuxeSv5Xj4QaZPUbaCVy8Vb0iGCjti6nzL2kyarSIdC7YtBA7t54R2joTAL/kcm
y3eg8mNYWjzfUInTRMgo4I1Dnb6qnPBoj3H6QoAYtOC16j7Xl8IyQMVYSRgrjqvQIMIYlJlmkZWL
rOGiZUe4rIH8fX5bRaiklaRgrkrxTY0Q6ImJk40JA7PDMkMdZn7iB6SoCIVhl4LH+IYzXvN+s75b
y+iO2fegzu+Qe5WRGXiGlsXkKBoy/ywU3bwt3vRkeEiggyL5xntatDutLD7H3nB6udpCDuc5b8TM
1DIJ0MKJWSskYf46r71sMXXAu77xCrmD2AYhV9Y2sYPSitOAsz1Bg7pksH0v33qzTaBOdqTm1VjX
+KAj6NohP2wlt83haSxRQfF31aHfBNviPrTb3A7uWSnfH5KSX0ul0QpBWbUThCnB4HtPhKPDvfSg
Yj5P34Cc3mF8bZLPrWwrXYJVC0kdY/LGA374u/rjH8ro/AjuS+Q739eNLeeyl3WRTzw7Jb6oQcRD
8qHbI6MGV0z6mwB2NozJaJBz9sWnoQhORS6zviXj/NNQg6BRJ8MnE/TxmZY7sNDj5Cykk19kHoHb
FTYTEbr8CLuslAo5amcYIMRGTOO2/k0FVLszkZr2pkrt9tjcsJUwWGukApDBB0HJJaQXkag/ai5+
jAqVhatlnECRij51GoRClsFVCB2lZE/bDP0k1BIxksMupLAWREWhesxlJWphLBOTd1FDITvrrXV3
/MOTDtmRDgIO8LZRbx1PAeWVXiE3ajbZTrAB8uK2+nsITkQPawo+Rs+SfVNlHbklPkZNuJilj0Ed
GIVB8B9nni0UL/tNb2P41mVNMS63BWaWqKu15xvAg0OSimHQ3ez5EgLUAYRIFf9x0MAHW+K9k3W5
Gbfipkskd31/Fz/hLK2mDoEcDFLRVEPsei2Uu9svkZsYd9XifTizQHl9C4IPiD8hlx5qyYbUhROl
DwWb8m3xg83MUI4f5Bk/lRHeorI7HMmcIiQL9tn+74je5m8tyun1sQYQKYehZHgts68hdfWyM9e/
CmvPqHu0gOZKKkXIJSX1a1JATKn8qLKQcbSWn7UXF6c+fSGMfTolaEF3PiYtaz1/z+T4qCsg4QTl
cZA0TtQAla+ROYu/WN7M5SmXGJSkU3oR2UstvUfDi9A+DMPTugnmsaL8IamVIvVbXCipxLl589FP
mpWD2kYPtorwrcgb21CjvaizcLfLd/VlVyn3UBWuCb0cMRE0k8eQzK7b2WHcqJv4lpmDkNBwnRdc
bFFukhtco3kG3AS46WoXO9yDaiv39UY1J6cBXFq4+4+bSmVcheTFesAjVkU7HGKQ3ExuufP+hTQ0
wzfpWU9Fa3q5hmL3uXeUQZBaADU2m5x18ZxdHJGe8fS4bszLEetpgvzYRL6FD+eoIc8IgYtBdmaG
ukzSHNqdVYuL31AnW+00O28ZoxAsC9Ql4meYFKgIdradCjuMv+vq3zCJzC5Eenwz67T/myvJo8qc
oLeWqoyqOOtj0FFByjm189GLSlreEfNvkYgoJPFbhg8vmhGheCarKrqTMuXDUSMIYUMYS7qo+syr
9MmIQKHvCd5u+H+kfcly3DjX7BMxgiMAbjnVXKXZkjcMW7Y5E5xB8un/pPpGq0Txit39bboXivAp
gMDBGfJk6vE21aRdX2impYHjDEfw2Qh634aE+kVtg9AyqObGfIjW/P3kjT7d5PcfNW9JSZzxUQQl
MnkBDQlMBLyYqbyJBTv6HSiYg/jWLEI3kyDHzjpXyqHTHuivAe1PAydeVqVg6OehXeSZBz1UdPKy
9JDDuXVhvtMb9ChzYx/klQs6yJfE17eCt6ei1zor5boHDrBHzOaehrDzIGjr9gKuI2TPWcZ3KAcc
G8YqAJojJ6zYjurDqR/NaUv2nCU2q3QvSv2DX7Wgq0YvlOd7Vkrb1syfaarsG8NwB7wgZSfj3NT9
Srb9FtB+tXOz+DDNsoAlQws//8e8xLv4YQJyBC4mObRzcGscQse0Obf+6uyrh+hSTrUYp90G92uI
3eWy4dVXnN3zjvdl2WhvmqdAjKtWBqZ9jM1UP4aHdSzFMpjhytr8zrMw4VKHom/xnD0pHoIFxWKb
tyzGJU7JAeeSXPWX8n3CWDWb9ucakn65CnH1C2YRRN8klckFguQKJNbRU34UTxOSU3LBzTNYPpC+
Xor+7Wriv/jGXtmdeYqsjdReNVvf60GcUMv2UBrZWS1TAKzahzSBBHycxT80Gc1ITfQN8tZxXImb
l0FfV/HmzI00Q9UWcYiCVe2mN/GOHyCXfhzOoK88TmU/9X644bdTCR6UCI7qTWRjuR1uNPTPJ85C
zbCqcwb+seg/kXdeBajzykQJOcK0ahD5yLf9pDK1N+8S9BUrZLT/oJK8+PKYkDZGVVBRjTlKtNeA
DgtrKI8CIc9/TIrxMQAY0WP9misbEyS9KbCcK+/pJ2+pUlWTVSwS9sxPmoS9D6kwMNtCHbcCxC40
AZqpeZFYvZldmmS1W/sptfhobg70BvWUXA25YaA83znQBABKLNul23S1qPSp9jIZUjUdjxOAQZ+I
eUma4dtFSMailmLs17CN/jWUbpU+tWggLBMcA18/hp8+3szgLID084okJiRdvFzW7hKz2UMBe+Vp
+5zAv9nAQ6toJqYY5fllZZgj7CDPjMSM7VWgWkOo3k/5e3QTPWAEzQKfHLeNh69X9imAhFUdWCDG
APCkdC5bSUKj67UeWs3vM0u69w+y9xU787Ohj2mGGQB1siOedN/VnqOD8a0lCPvp24id8lidUf8P
oKQUrIs2fApmPi5Tm71+kTTWkqLCvLyPtg3ZDFPJVX/RTr2dn8UucXRIg8Y3axXJxVWjGINLBo1x
9uYcr4qE1I8ahiMzmQ2Agoo2GIfx1ocJ18zM3he5AF0n2HOmzZ16RQBn/keF2mkXr5YzO6J1ZSSx
HxHoxNvw39CjSsAyO9GNgzcLDA2KPZ7A+Laavi25sWuz09+vdjFueR2mOc5o7Q5ud8lvcg80LHYS
YRKe4O3M90K22sMq2GrJn13bnaWorGAylMRgV6aA7nRB7YTh6DUN8YYmtM0u8KRB343Rgz60K8/m
ksMBixaDjrqGCHyuPJqaRZATIaUblYO1NxaQsDVXYIefG3H4mmBcJZB5YFD4mB9OFrN2wAnNplMz
SVgah+kZzsy3PeVeCCGL0xq6ZukegpeF6AQK9BCQnU7y1acULVVYD61xL2jFdz/msgVBgG3kj9++
dmufQ0wsbpLVY0AamvTTUIZe5zw2ejmbnluIqU/Ayv5QHBBr+ZcRnONrh3TpClKqGQo18cU+gSs1
qIBAUFXJkPFPlCXJpkVXZb00vrR/wCbrbzZMMv9mQZTonYkZYW8wA1uMsh1UwOrUj1/v3qIVzdCI
YagqQeP341cCfKQvpDSmHg3Y8xBEkI2KX2NNcr828xmfg4/E3u3MW8FjrjR9nQzM60owzAAdd3oI
0M1oQdWzY9v1Fvfba/YhCZoZnD0DVVeQIGjUbJqwKJy/5JIRj07KJg4wnHpr6btkhzuNBof0ZGwm
HRkptiAoCxLHnzqmL8Rh7UosXfXrTZglQ0ZUU4jSG8Rrq/CELvxzEulrzAHLH5RBzEUHExmuw8cP
aoZyk5gsol4d4R1CNopE8AbUVitdlTUzszApqKtOTTuNeJ36Rw3+hHnkVGq3EtROv/XTN9QhtkF1
zI1Bkv3jWgbA3pM8xVqUyn/yzdILsmTXFJoXDAxTyGu92jVzs8eHxC0mmXuFeCkkrfNWt2PzYGqb
QsEwM9ByKzdi+thfLW72oXwlUGuR6Rh5EIcJ4DK9c/GfZgAVQQNU0hpJ4uLZu9rL2Qcr5EHRNW5k
G009VkrkKEm/tqLl/TOAOdd1XcHZ+/i5hK4lFEJw4Gjbj97oKA/pc4//mx4YAf4CcupeXoAbfs0j
L6/t3fD096unxijaFgJCuFeqMA5axs7EpytF7DUTs6PISR0MhDPiNVq7kUR2w1l8t3Ii1mzMzp8c
+OPYSXjIoCkJwDmK127wXbIjO9nVu+I79OzWLC7eYv1942ZncJArjSihiUNxIW7vRdvi3o8t81x7
4RMYSj2QAIS3aydxzejsJNadbqg0k4nH8uAxZ62dde2ZZer26+1cPo2mIps6XmrkWh8PhTSEqaEQ
JNpVLLljkxz7etj5NbmtC7YLlbW5gc8qVtODo7/bmzn3sQ9CTo0Qjhc8BPUtEjs3nTK7qdqmW9AC
neZokkvErPbbWvz6hr777Ezejc+uXibSgIAvkXh1org1Ch2V0tykY7Mri3bDkuaWDEFj+dK4abVi
F0odfpnk4NvfSkTslcz/Duw1ceKicoM+ezQSSOyUQMqEBTRi1Py2I/0+jgJHZDy0OmEefdlwG504
jdnujYL8UXVtM/T9jviIYNs+3upl6aJKukGzE7J5vl2n6l7l1SlKOjvi5AZs+tve77xalV70HMEa
hf22M7ZyyEHsrNDWgmTyM1OKjZHJzwppv6dSjwykKs8VJlB7SdtHpd/YfhL9SLPhoMTU1Rp208uN
YclqvPLgTZfvqx2e+Zi8kBMIGqhICBTzp5pMnJ4VUKxZsA+NNV7I5Rvy/jVnzgYMg4UhNzhKnJ9H
8ZTwi09vv74diyYMFYgVDAghcp7FfRoKK3oiw1dr5CeGelFZJ+VKHXrRnb2bmA9TxXGmAo9FCFaR
Wk1x4Nnz/7SGOcQXosIqj0IKRyICLzAwK5z7dsiizddmPuOappt9tZDZzfbrKIzGXDBP7ZxiJ59A
qWUrHQY92TZ0196yxVzt2trsKqehxjHqhIp55fQAjOWOJlvGXWeXu2aTn6pTcFnzHoue0jBMBuCY
QT7VK7tU9eukj/INDe7SOHQqWKxSN1X+mPm/16F728x3YzPvrxlQ0ahHHLwGQfl41F3lMBVjuz++
NYGxpRvtZeXzTRv26eZeLW921GnNqtKHnqLXJeNoRUpwn4f1M+Gx3Uba0SDaSabqoc2i/SgHG58w
zxDGNk35SjPvc//949LnA+5xKcquSRGmpAH/kwfENdV+I8zOhSbBPbhzHEMZ7EqHno/JnK83Yfm6
/73rc8hQ5BdIAUxcFX2EblsuQYSbj3/qIXv42s4bKO3zZk9ProbapjmfPCR+n3ddleQTTLzYCTTv
LOaUDhRTX9CK393cjLZ8nJJl6DnuDAeVB/NlLc1arAgw4/1HzAKpughS3wBbMQLRfCfOE+CAHLMd
yK1xYVetTefnqyXPgqi4UwOf4nnYFK+Yx4ofsrMUOvoT9Ksh78aAuzRvw7voyFI7aXbr5YjlT/u+
2NmFSjJZljoOZuQkFZsBeS0I4FFqGXdff9llb/5uZnaLQpmnmhAJ9UpTBlcbeqn+mkDdcpHg/bvN
W76Z2kFcJ8yoV6AytUn4ZkSJ0TNdDF+Ho6ukVrpVv62pTCx7v78XNqf6HGRZVUfFJJ5P0cZnarlR
0Q62asM4dwFSv5SsbeXiF4PeAFpljCpkfhnTOKh1NdQRrOV1YKmdf84z/tqm2gqCdM3O7N3q9E4Z
KLiMsLLxV19j5DIeszut7vP/9EJerWj2Zg1K3HS8rHIMQapWrB8xU+6QOLZovdcmXZwRhFSoXkUN
OOIisuLblo/NlfXp6F6lf30sqbGh5vSNtKC74XArTmflE20IYm6waIzlSja4GAxeWZx2/soirQLR
KRF2djQrNwn1W2PUAIRIj1U4rsSd/5/VmRQspUSR5Tk4I4l5DB1sPuUVwZ1uDydIfr6AEx2aKxFY
IeFK/8NFR4Po/9mbX0LOYw3sVy3zoB1h6eG5qVYgU4vHkkJAFYVo1NzfKP2uNq9JdUFoGFDP8AGy
E4P6O8yln3kb/fx6IYt++crOzDGWmQAZVYLkNj8aXr1hKPcp7vpA55qZmWOM2WBwKULqle4ge7Gn
rrFRncRbA8Wu7Nq8hQ0tcuj8TK9MwNuLmQurNF/zRqyAppbf7/dNm+Pq8yJBpERbYN2h6zcNEAzq
wd+BeJDb9E7D9FXmJIUjHbkjAy5CcbnaQ3S/1kxbfGyufsXMc6VyIPwM2jNe1vS3uRLdc8N4/fp0
rJmYuaxYkjtTRMjn/LE+6kJxUGh8+drEcih/tYyZY6pEQiSJYxmNHCKvfogkZtVEcsQI9En3s4xe
aFvZnD7F+o+Ybyp4zDZr7P/xV8ycVdBpKaNSCgdSkZMfKxySV91Nx0CzSo3RAvuHk6oReAuD4cBz
si1qkPpV5kHR2psuF/96bmqKgsGgpWnIOw1o7X70nRpYpwtThe8U8W+9eqjESma77DCvDMx2nY1l
V0WI+j39BGk0tyBQoiEADrgT9EISL/9Ah2PxMF2ZnG0xxxyY1A/SXy2hxC0fdc2SL507QVyp07yk
p9XBwaWO5fU2zmLc1IzLYAwK08vK5lEN6JZE1DKqzDUD1Mn18jVOQcqZ9JfEXC30TqWzTxHv1XJn
Ea/UVX1MORLiKb7WjtF+uMl2gd1t/kF0PR2Hr2zNvDiNTD+lFI87WMGep5Iaby66Q1K7d9MACKIA
gcZKorb8NTWdgF8azEBzH5jGslnpfUs9H8zdtKzuyUCev76Uy+0pPLIYHUQVEo3Ej7cgaPHUBz7P
4Gdl8NszOz62VuWwje4CLTZN+VjBRjqDVXPbYXA59PKtbiU3uVvZ7XY4rMuMLe7z1Q+a3Rqud1I5
xg1EOp/wI+zMHQ/GHbv3IWzE7//B+Z1c+KfvemVvdmW6puEZ4m60P7zmiGYBBGSnKgfdcCf5B8CC
6ZjMzaEJjUa7rBpod86qwRB3iatOSjNUVbIfHVShflAouLEdSh3BI4SH3InO9Vdld9xGB/7u66+9
lGKYMgXNPPrT038+fmwl7KMi7hg4JJWitFgQcOgD+6pdkWLXZ8yjotLdr00uRaimqoBTCSNCaCnO
ohIF86Kk0qbY30/+0LE4BWnnJSXfR+FaoV2dPtWnvX23Ne/tVkPa+zkfs02482/LSS93UhExIggg
xWDK6fZQ63OIpdnkwp5JZJU38T5zJhqbf600irflatXz6V9zHCIIBumKF1AdSWpsd2D1/npjl5yD
CRwV8Aa6qkHl7OO3zKq2hn7kADgjzR2lZw7hK2iNxdNyZWHm8UQkcDZ0dD1FrnynjX8hoMscG+2o
g2EuDwfvvyxoqv2BBw0YwtlFTOq60OMYaEW567ZUanc8D3dfm/isFTd9F00xANSYLuG8M+hnocGM
cOqslvRHg0mee7OWIEhEItU2tOFAjPGGlAVipPaMued9EwAhpvu9Y4rxRzmwP3mfDjbhPhTKJRtD
g5dEilKnGNNzOLCjNvo/sr7e0jy4bZUhs1NGTiPUQ79exqIPuVrF3EXWWhN2GcK5EnJsGkeKif9n
yWucYMqvx2PbbL42uHiJrwzOPo3BjbGOs4F6ejd4fo8IRuHnzHgl2srK1gxNf79KyeKmbNWWYsI1
JL5FZUche7SKnTJdeVkX04vrgzC7PYRlUiVFMNRAw1wGoCxGrn7xb/ObdjOV1UuI/mRQZcQU+jnd
TgXvtdRieanQjWCUaKY8bwv2AeuiPEbxRYlIAHh+epOG4XfWhRgZECsFmOUD825rnsawKEdHHgXf
rNV/JgrbxBh0kUaeWGY87EwgtUc/efj6zCz2IYEZ+nuBs8iiTsNcFQq6yBpCow13452+x2veWMmm
1F3pd+1MOs/ZhX8LVqlFFyuvpsbQ/5+AWJir+HiQdNoHsQ90BmJvfW/Wznjo+V+oT5eG+8hZLb4u
hS1XBudNpgJkYj6yF3R50S2ZKF7QbgXWHnzrXrMxnVVekjV7szhCNYcmYTV2V7mATsku9+O2sxC2
QKXKlq31eeK1HX37+9XVBEwfwrtJj+4FSLFAOz0Vs0EwVm35LnfzTZmvuIJVg7PzY45gGQ1BgA7J
uEnWk4DbNHic1Hk4kplwxSEshg7v5+Utg75a3WBKUctHbGfeUKc3d6g+nCS6irVZfLTR6lQIgiFA
U2aOlA+GEdflhAVwtGeQT8mPWWJpGUCl435w5A6qH37238I+YuJhNVBDRqz/8TIQhcptYSAGK0Bz
J6KTVIe7DP1/yejska9pVi2u8crazNkYWhvWguAdD2IIsBrlM9f6NZDDokO7sjE7G2EvJy2lKN31
jaLafteB26sXwsopSMT6qnkgBbmL5f5fa3dO8QOIfHUZAFk0lWbPhjKKoqkJjglEcSzWlba+Juyw
eBBNfCmCANIkbwCLq4MImrs8BrwU2BspCzELJof2WEGLKlBDa81BT1/iU7x8ZWv22g4JUlolR2O8
UFWQHzduVtduh+EoHhUvI5G8CMNlokm8HlMcEn9IO2ED+oCCSfjEzd8Y0rMHCNfIxlFn30ae3+bj
RitQ4VT1cwBuf2MIzkIllwFOn4MjNTQKRwtVJ+r2rZneaP7PIsptKX+GaKGXS6Ptg+iylRuX9y+s
fMDI1ga4VzsfSifSTastXxJ6NgFlGU1iKdBnN4utzvxtqA1WkrauaDSvj36ppLRCRm4iFeNHXHZl
/4/WvIYFuJ99pu6UOLTK7pffCTA/qvZA7rpC+ZPUulWNkm0Yem9lonapPILDI9Y1D+NyuZVCG9rr
8v48EP8gD6mLcflTRgcbRBEOJy24ohWvqvNLkRGHksguAwjIqv2rDulfQdGCzPDPcePUtqkVDElu
mYq/j5LMrtXqlpHxzhjJxR9Du+l8Wy4VpxuV225gGEwFZwqDZlau/Cr6/qbt+jMZs0MsclfzQ0fr
H+O630eCPWWlfiyj0Fba6LteNBsdQ9XCCLx86D2DJvdVQK0M3ypJUo/RyM7iZzU8MD6R8CHorSPH
l3IrKMWOC3xqITyIae0C2liVqtlVpTqmpu38/AeqPluw6eAfA/yEjnZUCkfux7MIgr3grzyWd0Yz
OgV94fHdpEyidPwlk82tX4ybrgktP75TYxkjjsGW1U9JSC2NGR4LwblYpzbR8iNIyWurKuOnmoY2
JilcXmTfstDPLcFHO4BAEwtQjSjQKe/ylczn8/TcdM+vbsbsng9RHQ15CdBuIBxdOJPIeuhhgDu0
xY1yhzbgpLOcXVKb/vr6Ui5cfw0lSVQm4WOILs9cdZ8r2iBqRGpGidH0Jh4sPY2QwNZrYJK3Ov3s
8n+wNHPTkRAdJBRjSGp+l/flD8WBqtdD6nTf9J2/S+wUtF/JLzSWTgMeCmct+p3ir0/WFejKAdqD
SYB59sr7vozjFBvMUXbo29xW9dQplRxDBz58yL1elV4k/WtZEHDOyVdWp2flyrkmep8C7oDesTIk
vRUS8ZCDu8eVjWIl4F78jFeGZuHnMNasw9oBsC6fmuSSDpcxXPXfC+77ejX6VJm9Wo1aS5EvZ9hD
v3cxSuyG98yRL30FVjPd+0/g1g/mZkez04axoiPADCq8iuwjZZJ+/4fD/75r+uxI5r1QOAlUHIih
2qtZ5/HwXOLCf21laeoNC9FlFN+ICuW+2bOX+Uk+ELAnTZVcL5BdsZGftNqBS3T6fX5u2V1/+g/c
JG9n793qzKWUckXrIkSCoCVHUfpONYL1lHz7em0LsdeHpc0O+BiBqVAN0EzSG4A9/PTs99W/R9PB
BIDwKBkDxzMvoUAdlGcy4lvPqKrCilvhFUA+rn0jbXkl72amv18d7riJpUgpAMEIGwBa0gZwj5Ft
KxJ4ZsU93VBejJaOFvD/GzyMdtpImzzM78fSBGd6NewFlVCVV1NHEv5ealiCaITvEjLe5xTnt8mD
i57HP8eWPEhKMclm0Tt9yEoEAN0djbrNUOWma4rCQ4z2KlfjuSn6rcbrRyUAdKhU3Cr3H2vJeCwa
o7LqHOJTtVa8otPUO4yrmLQd5Z0/NF4W8q0+SI+ZQNoZhI6USVuRDardKZU7xuYvk0r3Wl0YXtw3
l1CqbsIW1PdVV6E/JoDH4oGVReCxkRHmBEPYOE3RJDvC6Dcc41MwCMlKfB4c5CRnB+hXWD6omJOq
d9SuGZCh9Y8DMRu7j0j0HBelZEmidMcgBQ4NNL+N8E9Fnt/TVrYhZB09VkOPokSiZF7SFttAae7D
vHRVqnNrzMZXIo9ewhvL9PvBq0wgEH1QEUBjrfNlzeZZ2m15pgsMdpdnrvdbVma/s57z4xjLt2Gc
btui3hI5qKy4KXYV09H0rPI7EQyYpigDm4XDr4rVrQ1HAWVS5qNVGWW/OAjOXLOhMoK2DLUhiV3G
WH0gJQFczh+/s7z6kVf0B4uws2VNJVuAFW0M0+9dsValWvTuSAAMyJsikXurfFydTa6VikIiTJTp
ZoEoBMFnEdvjWv9w8QboTIMZGb0ZNv2KKytRlKQyU9AuFf43aN1b4Ro17UIFSpOvDMz8oJklNZ5g
AAZY8yj3oBlKUkw1Xzotc7/2Skv95w+WZr4Pn6TMcW2pp4LFQ3HKJ+pFbnIKfneBFY1nc2P8g2GM
xeVhBB2QKWIArjIz6qtKqA4m8GgGKHhS1LhMuXDU6BDx56+XtxjLMPSo0aRjjM1TtlhuJFOU2Mdp
4lbZNuAjmyZu14AXy7vIprFeIFYwjT5PegdGeykGuKl2OajBz4o1VSrhdo4K8GLPlZV5a5i0xZOO
UWIsDusi83AU0jK5TiM4+1IrMAhejQfdKF/BVb75egsXvhViXczryJj+w7zYLLYYc2ImbYPiEihT
poSySC05Dx60WtpPDAYrr8vCzdJlFRO06MJhnnE+gJ5Ho14EDY4jTsZ3XRUga4mc/7AgXcfcJIJb
5dNkfeL7ITMLuIi4RlGHhk5T9xaNWzSEst3/Zmp2jf20JKwspslJiAS2Kn+IiPosV+xcDOrr/2Zq
dqUwsKKjG9XkG5U1wKtE3AnUHpoofZfaQij9it9YOBUfQo2ZB5TKrghqH1F01TLbYA8q1+yeKlYY
rSDBlpD1HyzN9lAwU47GHlizv4AE40E5o8JgK6fIWwO5L14p9F7hu2UMW8/r/iiIG02KK47UlT9H
Uu36pWnYbJTWEO4Lp3wi4qDAR2A4GEQLH98PoVU4BOj5e7TH+A2r8Qorv78+D8v7dmVjFm/2Y0+5
PE0khMd8ZwCAMZ4nAAbZSut8ClP0/yllvLI1y6kUUySxXCJ502+FG//K0bBJv028rklhQeJz5eyt
7N4cIy8HQSmpss88BbIgcms6Ks9WfMTiSQC6A+14vO9ga/r4gQY6lKGqAFHSy98QU1i0fQ3XAKKf
iXintOPKyLTOqyiiC6MYlCaJ6ZkqCBR0UFBkdqSdEQX6Rwo9remYg4R3D65OiJ6tVRmWc60r89Me
XJmPcz9tI/YGie1AeFMDb+Ag2s4w9T+8ig7NisjpuaetVdoXP9+V3dmFJqmhc4CBqZdl96EOGEDT
r3y9Red0ZWF2vYo6yARp4TLC4mIGIEuRvVCXrLKoVl6rtWMyu2OjWXSd6k95d3XMuwM13SS5W7nH
yzYYepHm1BifI8Hp0IJXGLhfr8Bo/+voiHN+Adwd4CYbhGqyAzxKaWGCwv7a7rRHn6609m52uvJX
pwNDilk25uiBZuBLSMXviAe22Y5umjylqvTv30nchHdj8+tGeFTGGsI0I9JueYPhvLpCcG0GTmqu
DYwvx2pXKcLsdCRy5RtyjPTVr++0ytF/TEO0kd2yXVm75u0kS5x+b7dfb6fyFo/NNnRqTfwddszP
ijGGZisKuJSa624hK2d0E25o7D9JPfs1BGDWM/jFSAvUF/sDBlPRrRTRIaHSz1CTqDWqOfiyxRBu
gkj8QWt1S4RqWGNgupBBwClQwt8yBeS7kqCCMJHtmX36NALbYzVV6Q6kzL2kNwqrhL6aBZFqyGyA
LqXM7DHW3SFQi71Skxp9mgICczKYyDAMbmyiOH5KcmmblCECWiKf0d+5Ueu8sdD2cNui2VUpRjyr
JrAaJrmYfnTrMgNDKAhgWOcxM/gZd+W3Ig32yQAyT2Hu20BRrcBge7SFTqDce9ak7J4X/j5UmJ3H
5k1OyoekVG4MpnkDy/9IYriLwu5G0zrN8zPIahm6A+6ZW0WVnxqzeknyCPP3feCmcvMjGpttHOrU
Skpoweko57D0oUXZmnN5T7NgqgqcDLNxRWve63ktWxhZiSxMQdyagd5ZRRftcOf+qEn1++tD8IbY
++oMzN5JxOysDKPa9EC99kxpjUS75YOFsnLs+D3Nj0mo6RbXSHGPma/c0TEGciwk7lJtAPwsDvK9
mvqRHekErbvSk03uBhJE31v9Jq5VEB6U4VajAssS92pNL5geSc+x3J7BfXjuR22DQt53OYgeuwE4
Sal40obK7kvhRmZxX+fVydf0PSI7UGCXGZRjM0PZVVGFL68U31ggvZJMBnY9x8kBDfijmfiS7Qs5
cgTaHVYW16CO61s3E0ZmRVlyE8r5a6p0u5QGu6z3b/ysfuFhtc9G+aVtyU9D+LdEL1VUgGTf0lX9
hE7vJqLsSJh6V7fiLuyTiy/HN5ksTqI0HFXLHzLa3JR1jG5Hdma6yO28q/NdOiq+zVEItasw2o55
QZ1RkcjWUFMdCuulLcf1MyCVDqj27bhtv+fZWGzjFBXumvpryutLEOPr+z5HHZRCHtVMR5rBUrd5
Ax4Mv0OvpG6AvgwI/joClObK+XqTLft0wBCwYCCJgPp7HsGmWhT2sVphMIOdlAZFmiykIUg5b3tT
Ocp58RPxrVMLRBt5elLxyAddY7Wxihzo1g8xU23omzpEBwz8f+hPNUA+glhTa7o73fg1DpBKwisU
0ksZj3YnZ45fK5s2+8GVS4woiVevVPxWm2Yr59QdCuJFtbQhWaBC40gGGWb9o8wx/NPLe+TRGOzD
uTKeO+VONPwuN9USlRqxG4z7CpU0CgLiOjvLuuSkgXogzYOaCfwmOTU8mkOHV2cT1we0IvptiR/a
pZeqpZgrH/ZcvFbaz1CK9pUPGXOF2kNgbgEh2Os1Q+MKA+yoUykNt9oUNIc0/WOoph1m8kkR57gK
diTVIS52UsbSCQnIYVoKdVN0StFuQ6OySdE7EG6F8UVOBidtkpeqSI68V7/JoWz7IxNWk2ZWqBhu
SXN36KTekuJkB9kFuwVZlMUkbvca3wojnkYXrGHAP4uXjwdu22RO3iGSbskWrfpvesRdv2owHD/8
MmKAZkr0YKev2yMb7wXIK8fqrAjTJninZcl0hD/e6eD3S6N2k9IBqIlqU2CpkVFbcYH2eNG+pqFq
oXxsy37itBXbcNK9YNjBNjF8EIgCxbzY6cvRY+0TsnRnqBKrhPRLrBwzIW4NrQqnPik6kvSQdOOp
q4TF0WKUu9xF37cvtUceqveYJL4xDNnz0fjP9coWBOoW4R8qUNmEhnGgqw9qGjpQYQHB+S8wDFmN
rrqGUqO9xKyGJlYC7TNdpbZaF3hiTEtNJ27b74n23HO0IqEEV4jalsbzkLyMmn7yTf0o0cxqQ2J1
NS6Y+BZ30BFHLTBmaGDViF9K4vQTR2AsDjrN8NUhfJGi3an9lBTdY8H3TgK0mT+mxqsQ6C6qrYOa
qUeVC4gV0WYku6iJDixWj36aAPjM4mNsvHbiJi3Yq6w33lA8K2iaQ5R7O0jKXR7wA62D10hSX7gp
GrcbyU4Owm/9iJqK1m0LSAgZRY4PiTpzow52Cj4NWqAzfDKy1g1DvmmJcjBQyY8aYde4kEPXumBR
eApCgjb/TZSb266CTk6CCNendxEvf2JK59w0tdto4c5IQEAlF0fSkBMyz/Ng8jNtx1ujZk6VmC+J
AGODOYoGm67jtoltPmR7M243aihsLdMcwxhv5RHSdwrEA0x1Y5j+TSQHF78XTutjkEF6ymqUffPx
KHWtBVnKXVwwPMl3WvirhC6NkjxnJQQHUOwe5d6thuSbTp5iFoBjicS5nRjZN8hL2nUv31FZt3Pp
98gHV0VsSym1/4+0L2uOG1ea/UWMIMH9lXu3urXvLwxJtrjvBLdff5M65x71QHRjvpknh8MRrgaI
KhSqsjJBJ+EY5LnuE0i2FONVQxKrxmUzpfleAcDWpKIFWfdfgwYGi+E1Vl7oUlHwGgF3UoIGUk72
ffvS4Y7RJLorSLyfwLYRjbKb67kdd9gqgFMw7qKjsZks5LE0Jyekr9CCdLSltYgq2qAxs7Tpvdci
3HEiND4IBJkuw0y1MX9gyYp8M8gN1CNXhiiq24KpWw3pXC3ObDFRLSrdtPOnWZdWWEae3rbQlBFf
4dl7o5jcLjPQCml/GTOmFzTxXl+Ej2HIDzi66IxUVpwibOSLYUM8rdy3Bane0UfKrXSQwJkrjEDs
aeWjnJuT1QoA743ZYE1JNHmpVtf7SFp+qykcamzn0Ro0A94X1h16/EBAUEn5HWMe2xkVin56gsCf
gchu7Eenaeog72rXmPQ3TcW2R+DVazLiCgroPRLc2LK8V0lo7iUB4RKxAbi3HUamHLOgT2DWgsNI
ghXXzVEyMpxo414ZpqNghM9K0gDujewko58ttkgFzLelKfLCxTJx1ENMKI+ziq981TWgxp1epbwG
+chNiNxjziqI8RwKnEQJ+ZMkQV91lj2yZh31TWNMhyh5pCrYalrBSsJjmbeYGMgdra+cwsitTOzQ
pqisDnrqU3oDWflXRdbslBiuoU6X8ohnQSI/z9QIFEFzW9pcLmFqp7qxR6XG6lZ4RAttlWKxpGbw
gOewSpKhmFh5Sy25YFZ1p2K5maHoFgvF49ykgB3q6GubAgCA9LHKk12ph1jw5JRF6SXi5NToCsl1
5I21+VttEmfptJ1utC4kbN0ZuV4jI29Qq2cjfhXHz6EULiW1sgW13kNZwV7CKZjSFvXZBddFiYhP
rbFOHT3FaQUShbSZ29HJ72SwKdRPRZgHmFB1Q/0oNPfGBLAnMMtJqV/LQ3G1rtWcR9C6A13QdFYx
iNaiq3dCJrhlXb40+HQ5eDSkGZGgf4pnaslyvxsgDV0bxApBzqKU12usE0fypk8EKn+Y5RdvFa1z
a5zaJr5vqHFTzuH1NA5BaLS7NlO9JHym+GMAhCiMUrsrWleRgPvJ9LVfFtS4geNquBG6HMiWya4B
R9HpvVl9jEkSEALqHPUuQwRQwZhWz9BmI5o1hXowxLXdd2Ug5pLfTb81kj0Mg2o36eALZfFLK0Yr
hhShgA7mKGEggKp2IYJ2VGnsrBovIyl2h/53Lg+2jH5mGn8O6Rik/bSbZuW2a6Hwg2zD0P3ILA4K
9DMNsM6Khup2KMw3yeKE6KhF5jUJBycJDwt+TV41DnTFA2jdHuMxxSXcoBm5W8wBhGL1AQmeF2MX
hDA65AYyJeUjhq72AMTZJGe2GZWXiRI5TVG5fWzatdK4VfVQ56AKB+1NLD9X1WBH5eDEwAKR0lXL
FAzKAJRkwkOdAKg5Sv5ck12BkJ5HH2H31GYiAh1eQf1iicU92Hm8cEz2au7PDbEN8zrHkJ9UjJc1
OjVUioNqESylb8BuA/qfdIx9xewvIvGzlLRdo2gIf2JQt5CYqrWHQqrsHgJb1KzdKV9cGe/RFj8h
XRueDb3vwLeR1EoJ4Fh4RWUQ8OVlMKb6RRxVpa304OMuRUeQdEfF33tkG1PSOXWRggW3Js6kvSRj
a4uieIgihPFh8eoqtEpUKyQRHUD1t1RnrrqMyL7V1qU5siNK40chzi3BjLym7a1CWnw9fRaSS+gB
7NBX8WXocaXaZBuV5uq4GpUQypXNJ5HyN6mprltIgSHSXsYh9VoBa6XSIZfv5aI9Kl2PS3NwxVbE
wVdsdQntKY2eewKK1OXBzFExp/Vdkut7Y0j3UIizIu1TCbujhrddGSd2LxSXsiG8yEZ7Rbv7oerc
QotcKYmA/yPWSJ8GfK9aWiy9eBNw0SEB0GPdrsF7p4PtvpkBgcoh6z1hPkJWwVaa6gEgdAAtjo8N
fSxbdHappQ2If9FQXaSJDGo+zRaHxl0VO6UKMRm5QWim1khy2xgG3ODTPmtv01q1IFdWIpd8L8rK
1038NhGK02FkGSm4yxXBBkcDbqDXcEFe3RS4tkQbabRbp4mtFeGhxf2Qh89atngNBhBHZJE0V0Hz
LdwL7eSneLEQpb6XqfKQ5cULbebnmuBR2T/peMVFZmYV8ru25IGwBjc9vJTjO9q+Tjmo4yvcNC2m
RmZQmNDwSk87C+UVv45ki+KJI34SNT9opXGsuuHalNDTpoI7acmuSqtb5NX7NgPhcqXe6WJ7rA3q
T01tk+xXvyb8qYGx3PwWEBG4OkbAGgzmomKqCeOjnoAvZc2ENER4kusvEV3sTn1e1qRHHo942HsZ
uZ8XitNf2DUEFasaoBYR2yNM/qw9UiJeEnJdJsAJSs8hHLDKS2vCVWCNUnTo8jmIk+i2U2YXORxu
te5YgodWH4ZHhL9jmL91iWLXhmBPPVSl5fesB5kDwBHA5b0JYB0Jsy6odPMyHyvfTD9V5bPoRryM
5P1U96+tYLgxbdwolZ0KlWCz/9Bb6s496gO4ltcfq8zLRWEOvydaIM1MyW0ySamlClUgpe2zgUtP
z0Y/kZ5GIXMHoU2tdJb3XS+64WgGccHpDG0URhWQU2E6AgIbBLy4f61QGgq4xGa0ZD0VyetoWtIC
CjUp45R4N+qgsKIbaLKCbOsHQLvs1JLmCdqftZoGQkYCCEvIuW7pyNqn+f+sYASsxqk1puqaYpQV
U6Vj7pcSBIViU55tdFaCWG04JfKv8gNbKTi1xJRchSiflzyWEn/pVYcKt60ATYDQdIr5DdgSe1mu
SlyFROk5NYqN2rwCkgpiQkcEg5YGUwKrhNKUBgHzSkv8ps171APthmQ4Tjwc+ubx+DbEauGEvWpg
/8zYjyW0iPJqeernHool4G46X3X52UhZdWgJWjVYEqRRVKahMU6GUSYd9BzmfXnfXuNgtMgSZmuy
w48IfFWqYC135IlHwvFzppKxyxSyIYmXhpMJuytFfOks77XXWSvZfhLkYMRZoQ4QKbdR0L5UAhH6
HbWNXhmXDORnQZ35HUxlO52mrI1D8O8P3uwietzkd9F+RT/o/uB3wt+RxP3xcb9MyqYhajKoIFl+
kLQ1llJtIdzTdsOBzIK/RKG/SNp7nQ2x3eaRhyK0ixLqE56jvhm22bGWdTwy6M5IpRfSKY/nD8GP
Y838IGYPSozaAxGGyQpAC6xeg2xg94AL18I4MScg/SwsMqYYD4pJL1BBJWCP91Dy+Y8aMBKYCuPg
i5u60Jvxz6/t57jYXy2yvCLjKEcJNBZSDO+2sjXjlWHHv8yVdd2XA/N2wS18U3be4moX5VHlhHmu
dQaAIqN8FEOqdRXRtZQjnnqrSqppZRf5VdVY80u06yqrfZPcyU+402pkjbh/iZPM2pmIrIb9YEgS
nAwP9XAGX1ntgetkr+yQGgS6rV2rx/oNiYc3YzbjmqDdzcenfm3wuR/BBmszVZZYga7X4IE/5jIr
LG2PwTK/fwd3mukue6gReRHKarfJNXHIU/N0/gRwTjdhrtqZToAxpCMEzPIDQDLdC1kORsvpOH45
7blVrk5/0nKsFXlq6w4SgWkh3+hh6GNw5E1XyvdJpseFTroFDbXjgMmoWEKOuDTNlYI5YavSFQxE
RJ48dB4J1UMG+Mu/dDpWILQUS7lCoXLVrdHWUckLTbZw4u1uVzggeHwI387vuPoj72DOHRPcTW0E
LCnEJ0+17NBM8n2ty4ESE0vTugPYHwMlmX2z7A+9LB57DI9Mceeog/ioSe1FaISgjO5LSxW7y1ho
7HLBm5Y2S45xDQr6U+Qvk37sS3pMhOgl1KFz1HbvST8A6U/a6yoab3vIWGl65OhZ6TRg4KWliAxY
9ZD5Hgqxe9AE5SIOM08rR5CI6KiomFN3L8RTEE/DRT9BrSTCi0Kvdl0z30o9OeYNDcJ4uCnT6U7J
yUc6jXsqgSAV0F/eWdq8IGQ8solqEMAMGbclCYZflyhK8L1EW3JQVPudPUR+56xkFeVraauO+ev8
J1tD/I/je2KScVK9TqV+SRcIsY0mkAegt87w8lLBYLzKpN10Wn8MafZx3uj25XtilXHNZB7lcUG5
D1O83Wd8DQx7ACmTa/Fq9uhOOaR7XtrxcwBnPZknFhk3bTttlgzY9MUbeYdCGTgMl4vQwazGdbJb
ZT9KN/G44lXr7p3bXSbJymq11wUMxfhoZdvryGmWrRRudrWrnPp3vufBK9db9Ic9kDf8N8MgzIUe
pQk0wmm8iqgsBynQditlV77nIke3Q6uuAJYvgvffYHZTbqo8nWfIiUIQ676E+hioMdSg8jH0tcq2
lBB2vlxvFR6+Y9NB8Nr4/3aZ/UwjHYIfBqbsjRk6bz3A4qRe0NVNhNvzJ3Q9gD838tsQE8iSHK3n
cVrH+YcIZcbS+B1S3sjSH1LhbyPM15pymkphDiMrJVnjmncAzDv3aA25+dX8YOzmK+1qmS0dnCKl
bTeBuUNzgJuRS2sq8mOt367B8lZFWTKplYRbIt0RO7bLu9D5yHZpUD/wvHDz2JxYYtyeEiIoACam
SHqfMvMuz49IdG0FYxfnv952tnliiDmfKqRui74C2Vt+kD8gzOqvMkklthLuMAcYyJY5FnkrYw6m
3pK2lTHP7rdqehyHfm+iZW2E5IZGPE7Kn1QTfw1lX5fwScYBiUfMnYVft3roDx8L2O0zlzxMCC+J
K1zGolVCPGnNqsmBXtVH430M/pn84ckOM2c3LuRCBaRqlb4dQE8A8ORVC0KnlYmMPvHYb3i7yzwe
pHT4r6PklXxTa42DMjZUzuP6NwryPedTyhx/0JgxuMqIaTvOyOhaZ3DE2/55dEV3ABiiw1TcysWg
X6ClfFPYg63eKM+9a74iqWpBA4SQV1qzUzh8PojNyP693yygfUhDsy0oProkVGi9p/LjMJSBKSjX
ebUW7IfsSTPH5zLU3fO+tBkJTzT/mA+da7IQ5gu0D9HJsgvpcwaf1HkLm0H9xALzdUMq5llD8FBD
lxC92dw2m+IwVRlnIds7qICiD3MVovwVjU/cZpDTtlvKNvEx3GHLUmmbQHTIaWGBv8crTG0fipLT
V975xW3XWeRvs0xkEEqg5zvw+IDltD9IB6QAr8YOJWVL9CBNbSde/sBDhP9kuviKEN82mdtrLNsq
TQropJY4Ko/1S3m3Eq5N7pLY4xWgzby8ddtjvu0xZyTWF3OqCxQ2ykOLpybQAW52DXWiv1NEIZu3
1bct5rSQtJAKQcNn7NzR1aD/WnYglZvsVfHPKCxeCrd5/MH4QlCwMcE4xpjr0NiYFgEMZ1BZRsu8
tPXk7vwJ2Tz+3xbYkh94sIZJoPhY4vxAgYKUVclqR86Q5U/Y9teR+N86WPVrZUS4UBXUX9CcPiyH
Ak346+4zHWw0kB1tlz+iYNsBaZ/co/Lm8/LSPyT83+bXr3rifLoC1LEyQkRQvSp3xM1cyLQdyY56
I942xoWwI7fnd/UPWc23xTU1P7HY0GTJxQpP0cZFZ8VbYeo1ZChbK3a56TDnkLB62V1fSfIw4hNm
j/FuBcXLT5ELGZHcqpzJJeAy5tED8Syuh+pkdXMnKOoUtRmqhJklhdf9xOGv2YyWioE4idFXGVNv
fzUQjwuptbkPMYMGjuEjMOI7iPjxDwbPzrrQk4UoIwSo4yjFiwX8JzPO5ujmaAY/J+50Mb8UB8lu
Lej4RZb6gO4wX4xuu1R2slBmJzUkvnNdIZHBENxbeJxdwer84WplIxJ/AYpsm/v6UXmO7AyZYxWQ
G/P+/EndTG5OfgBzQcjFuPTGhEd/Ed+XUwdhW9AgF/tEVN/PG9q+FjBVSEQCzVmArf+61+LURq3W
dNCC9FeXCHd1QOF+Kkrsf0OudPOInlhjLgVAfLrZbFEBLQ/y3SpTV+1XJ+ytBFxFKw/a8R+9Dk8s
srE6WdB/ggKtn0zi70xdgMaMfa1WOK5BNq+7bzssT8IslPIYI59ALP3PDEpuWNXe9DKUljtP3bdg
b23d+DayMVzsYbR51q3zn3Lzzjj5BesvPPGavlNVMJnjwu2NhwwiNAZgNuFAOFY2ffPECvmrlbIt
+iVukLqku+J2FbqW/epe4c6hcg6KwoQaSDcqo0lQmgEW1a5ixSpzDnvGdpH2ZCVMlBFG0urJiMug
B0eD7JXecNEcQcp3hBiNu4YYU7FyXwh4ekebvn1ilwkuOvDeZKxxUublTU1AojZDkX6orHrkSS/z
LDFRRBIxE5CWYHUZw8YVF+OTQOalEpaHqpB4xP28D8bEkXLQ4jma1PXtJ0EowIqC0gsdDRQDX3lY
d8dPMXkmmWACMaROFQwc+NoMSqCzwAfw7zyKiR1DpzegkBFRB82AjFo+8qZHZ5na/8oKK0FgDHmp
Qw4D2WTyFBUfrfjSIGf9dzaY2FBgnjYXdXgtOhNXyZgIftNgIYKalZyDwDlzX7j+kyg0FS0YNQi6
TNVwm5Mn0Kw7fZoeciV1zi/pD/4LCfiVXwWIBsaPSlGJ+mzC61dEsWHf/pqPsZ3fZYarXbfueABf
dnoBYC3owyyNIxywHWq/TTOO1asFyZI1t2vaR3W5FacLsnycX972Pn6bYPwpirJsMSVEJwNPe61q
7RoSTnq0uEpBeTvJWw7jSII6gyO0mdbnqAQJLuj4/Cp8HZNkg0ugfKDf0wt5d355f8g7vtfH+BYA
uvVk0K94IdrDbk3+V/FH3YfQx9X/ec52fegA1P7fo8JOsFR9U9UCwfHvafUcprKvAuvPWdD2xfht
g3Exiu5SPApIbUYC3IQohvaglQ647ioKGbVK+I2RIlePWrftpNeemhejXGJOr3PSlgZCP15HU+MM
OkCtU/GcVIt//vdxvvHX9zjxSzGqln4R4JfNgO8LAHiiLJ4OMo7zZrarrCdbzVzcQpsV9YDRHdwD
mp++/FcUcmV4h4hgfxnvF16U3m7jnJhc74mTpWlF3JFEhqtogH5rdeuIGAnLyj4Q4vIib+mLGULE
SaYXRKDWMsfHMFYOQKBemqr8po+g8+spJ7lYPeZH+fzkJzGxKe/JKMQa2sy9+ns0n0aoLC97vbNq
wKIFgfNpfxJOM8ebCUcyxjBjOcEN0rntrkM3Ha+l5qaxkwdwpzr57W6l2EcY0T+bX423vnUlas12
D3xFdMWry3JPABO5QM3ZShkY6H1xjzqTV/jAOuPJFH6NYZu7JuCcuPX/O7fXTPQqszJD2XnGC2af
BLSxpgu92jdIr67TR4wagvRFSF0ZQq+Jj1HK4um8+T8k/t9+zwQyU+iyeNAq8A2j9rRAxzYBBqy2
hsRLHtIn3TUOOphnUrd5AqwhulpAw1A5Cwdasv0rDHT5iGSYILRi3E4vEhNcSLgMe2dtGHV4qRov
YJScLoaA7PSb0Rl3YmC44p4Cs27N1sIbht+8sE5+AeOFQwZgqNDgs6OPizFWsislelv0tR/L5cP5
PV//qx9f/MQU410YHotFo8szf6zRK0bYzEEr9e9MMC5VdXMTRjUcWJ+Mo4jK4thWvGt3fSqdWwbj
KI2J8RlZQmN28kLf9OiD4HYvK9at8IAhlF7Or2jzAjjZNMZNkjwdMEGwIl8wSViZz30EaOxYcPZt
+14/McO4QyI2MtVkHEQDkwo7OQjBUI0xREvd093fqNRwVsUyaLQpCEKNtQWi3NQ7xRft7lbbYyD+
Znb1INlrjnnsH+tL4bhgfHI3OqBLhSeWEGQ8v7ucI2kwtz9I+nvM4uN3aPAu3XgqQF593gLHv4z1
NJ3ccqSnRgaxApyWMATIH/ipBWNZmmhJKvdG5e0qE01SLU6GSULRpILYOCQWy9LFA+JBA/0EGUyb
JOVF00yHuhtu5L5+qWYFM/NJAzkCHRQE6kgPbWruzq9/u2kC9DKBcgPgBexEMEklIZ1TbPHqLmpm
U4zz7FcerAXDLfciJDZKxaLvvC/LtctsPESFVW02kR2rd8iYvPxKsLvUwgAyyEtnkFaIT9JoFZwE
Yvs8fS+W+QJzkcu6UWGxQh7ajTZBncDkHKjtvOlkQ9ffcHKihHmQUBBbUWq70R089Zm64PDxBbcF
YdpucBc3ea593n3NWxkTvGleJlMnJzhb83RFpOZiaaXb80eFZ4IJ3tM4TeIowlWiBANWgrAcjUnl
3PtfWOgf0fu7Q8lGHioYcWJCRMifRILZpenCEGq/pp0trrMEhaS+1zJAaO0UQxVABLmj/opJiuMg
lfsqzq91+JRgDCVIGjqv0dTd2JW3QjleVHnhUSN9gt64PYD1ELxb+Bx0PuAI7uuUXiW9VFjL0GJ4
CSzVglE9TiRGNKBHGZIpSoyR3hU9gSfOexKr+a5R032tj76h52/iNBcgHgDXxCwHXVNfRWDRrnVt
h+Gfi9ycfxGl2Ruh6tE+Q8Y0gMU6NcSgmsVf5z/R9uE72T4mYAogNUC9CDmraoU38hWa6m/T4T8S
OpMNCK6+Jxaad+55s5tB9MQq48ukT7tumtG5K8D92HcY1gyv27ZFi547lrB5CE9MMR7c6oacKhXe
nO0H2hjxtWDlToQ3tX5jQrHB7QGn561uO/U+sbn+phOPVqJE7DAhuj6+QMwJAEZbWv+R10Kgusnu
eNid7dv+xCDjzEWummkrr05Qqr3XSQWmLemDHlYPI6au6qQOOio7UmQENK5uRS05ilnII1zejtDg
85MBPFPFHzLMw9hFgzYDOajU9jiDgQqvDiThDlrAsZ3FzuhEdmtD8ds5f5q2P/G3XSbOmCh55jlB
cgi0lEWhtADpBU6QXtOln1Hm2wSTI5qY5uszFVl1vlO9DNfd7EkuHwrJM8Mkh2BlNGNzHcAYqvKy
SBLJKiJMmZaiZJWj+hFTM8A/O9Ic3p/fwj+coO8FMvkielwILuAgB0TaCv0SLpIdyyAMVtDQ+MTr
ym7jpL6PCltsbbV4WdoK+1lApAKUt7OrmhY4c/Lprg6tEUh4DJoUjoGsp3VAhwtKFbNGndTSqC2j
3QeRBM4X3m42nvwkJhJWSbmUU4Fen+LLXmd3R1CApO84wJA7BJZxVxwwgOkYF+AymVMbyZ5h1z6p
XV6is5n0nfwOJjYOeVrXYZ1kYPomzjhSZ4boU61z6sMcn2GBhWWL5i6FhKRv0DcyvShgtOGcqDWw
nnEZdpquGmKZNOYXCk20V/CiFKTe2mOs0K0urjpOpsbbNiYESmJEe13KgIWavYEujyWFKK5KvPOr
2r64/ucm7GQWKosFQK14vVWjbKGrEwy5eFk0O2Du/POWvgYAzu0fE3LIIgq6IqCtol6RzwFCvxKx
SoceV1CI4kYQec89oFFR0YNGefNSX7b7+rJ0C49PY/mHC+172UxcWgZQc9QQIPP1uxn6WYAy3q73
2ezNh9SK9wqnrs+7SVQ2GsWZ0RoJ8gN0sZ7jAwq3mVXZ2otxmL2icyqA+CJH+HfflsUWzmoxV808
oEXdHlRiWBMqlsDcg13p/JflrY7FC+aJoFNxQvCL3urdvC8u0xcw6UC0EExdxk5cdZyfeFFlPS1n
ThM7vgB2mymi+Zpx9fQe+DN/TCTbNFfmNbLrC8K5kmWO92tM2kXDRZ/nUUN8Ea9SAcM1WfVAIFle
d0AxG1CSFvvk0I5gXdHa1DFj8ZAYkaVr6PNOuT+KD5EAHrlQt6lS2CKdLDG9gaLDY6U+5hn43TPt
19Ajvw8TR8yjoNNeDQyHa5DQKJ6z6lc3j8H5r7Y9MvUdl7U1op4kdQM0c+gIwih/+VjhvAjM6ADp
GMW4714yqMcVTuSRwmofwqfE6d7xFBd5brG62bmPyMS4XILQJHhKgX41w11JUFuk5VUca5eqkdwl
xhzgAge1B7nUgL6nungxgSsCjABBD1rlmaDHIep3ORkeyFhxtoeTuWhMDgbq8tCoMpyvWbqRzI9R
9OUBRNWQnuuiV1H9lfS8zeCdaCY+LrKgmqryBQ6ij7Jsyx9RIAcC5u/dj8VeRweTX5AHbixe8iLx
LDPRMFuIKWYqsDorvlq4ksGV79RAsZHUwoD8Y3EfWuZja0dX0u78GeRGDiYuFhNkAUiJyLE+LLpL
DXdq9CpAv0Xer7Mk/W++zDRnsTqDuA7D2YjKBV2dErQx+vxUYeYiBkGSNIBZ4I6zvjW3OXPAWSnV
ZawSNWwQNariayoucjH0BTqkneArF9Edt/u55nTn7DG51oLgV410yDBovWYoa9HlYx3LSfe8NyEn
32IbA5nem9mCERm/BxAcpFuxxqUh3d48E3qnomqACp8JuX0p6kWcfSWwUTD6+V3s1E+Sv26dKVg8
+MwfcoJvc0w8jCMlm8QQbxUJCLJ2VyIZ6ZAoL3virROMPADZH14o3/aY4KeqjUQrUEN5gyd5spN6
yovuyuioyO4clDza+G2MqvltjgloshwapkLhaulufpSD2BssCOLa7S2/ev4Ht/62xYSyuSmkEOxy
69x9FIBphWhW4xtOB4Cq/Ajt4sypQH1m87DoX1O2P4//t102kNWgZp1DhNAedU1LeR1QrOhsL/ei
VwVEdLax0w4rCBi6ya/TZX5bAjaXcdm3/3Czfv8MJqqJYVM1qgoMQguQP7HobTQ4oAtcO4j26FxK
bnhRHaLr6a2+xWQJV5x1++r6n/mvn3dysYuhCMyAPCHR7hrIoIM62DLLHPy9ZnvQKUgRR1O/0oBr
B/UT4UT07ej6bZt5dMqDYZhDKMS+KoNXZgbZ4uTlAlhS5PRG02Ye0pxnjol3SoLZ3rHAB1/RkdTq
ne6t9pL9FADa/jph0hLKMb8Tjxsrth9n38tkQlMEnuelVxArjOP8aewXVBgjV3ebQ7IDrfBaFZoD
LtiEt1gmQBFpasy4KlI/TIH7nORb2RjAHbn095FhPBEtBkexvmtA+54kIFaKpsFupPolIuVFMtAa
/IXDrsnM66hVMC8hKIHUJoGSV6D+aP0B5EjZnNiRYtpFIbh9Vrp5NF9FUMFJOlTutdSc3Qnab9YI
YgknT8GoU4PKqV2CTl+cAso2zpSIGoipx5eJRJIrQMcW5DfJviJg9YQSXUh6R+0SELg1is25abfv
o+8vwkRTUtQZyOUQckRf/BTd0qls2fiKcQN69V2JO97m1em2H8/fNpmQWmLyB5B43IEyRsW0/CVS
JKeSHjuwpZ1fHc8QE0/p0Lc6iVEOJVlkTZiBFcCsik6EpZa/z1uS1/TnTAhlp3ohtzAX0JVbiRSS
2+yCHtNj4+pXptMEqKXbBWanQ7zrVN+8hL7S0XAy8E+6ykdoEZCgu2AY4sd1nrcx8VSdxCWsDFSQ
etLbRQepYOESPGTnV845QF8bcxI15SKT1UVEb3JZ7tTsZgDS+byBzbEYDEtD1hnieRpEfbD1Jxaa
JculZQaiY4WyosuYfoAQDbptJgi5rGgnAcrS2skVCdTUAg+4zzG/9dg6Mc+WKKVGz0BNhopoDFZf
cHhqwNK+1t4qhJzsousMKdWN+gkOHL9555hewyF7qE5NM7dCk43KUPaYyOncCcSXdt3u13wANOUu
aP6iDCUenm9ukqKc2mSuBvCv00UA2vGrrQveZofeShaqTDvjoFhr5V4Ek6+n4pHLK01sZpKnppnb
QdWlUuzwpMJyQ8BUrPIuO4JzEZmrak+T/Tf0rXkbzFwNi5mKSZoBONq5GCoBtTEm/8sL4Ui8yEZV
P+O+Gbci0ukSmXArhQkmWXoU0IbuJhmfJglgrHoBWfv9+aOz5fqndpgQO46pJoHXN/MzED8ObXyB
8RXbkEtOsXUzGT+1w0ZYqmRlNeCTzbZudZcqhLBWEVFz3/8TNUXg6k6NMWmqNupaQ2JUQkGIfARn
/MVs9BcNDf9BLnZqhok3qaoUgk7Qtevk6LaH7MAAEWGFIjkyTRuR6O38p+LFN7beWFEw1qpxgrE/
M0LyZ3RrWceaK3OwGvlJFJAaiLIzDQpI/WJ/7iRLIL3VhPteTNwYicWCohfoDaF7dzHNHa8hsv2N
JVkGqhvThyCs+2v8TdPSgIZwAbf8XLFsIHL5jdbeGgtSCwOJAWc7Nn3yxBxzdMHVPMVDtKxRQLTz
awkvvOFdd1dagKVB6OGtb9NVTuwxR7hr1AoTIOiALBgMV/L3RP01Zxx33HT7ExvMyW1Bo9JKWg1Q
YhK2VtPRHYmmp6grweYbeuc3kLce9vhqeiOPIgK4BiLXglaWkbzJU22ft8JZETsRWwxDPdOUJn4l
XpHsQ5/BWBRfZiJP7WD9tT+uQEnTVckE0Ehi+1OhPJfqRIAmTXcJRlhWfFEcECAn/8lyvs0wF0Ff
KwuV1yKiQCRIB4Ac3vCLCdVKHix9vT7PrYdxJpKIQq7LuNJXHdrpDtz3kYuXw052BVBDOLzrfPsw
fK+LcaZ0oFpCTdwDQk680rwPJ+gBmLxOxro75xbFuFACsotCjVGPNtLwrUqia0OOnfMfaLM2AqTZ
/w4C40KRKZhqXET5V1jANBMeKspoL+9yBa4e8gEVIzRKwR/FyT43l0YgWA2JJMkEIeBfg1+JUjZo
ZuC5oGd0jUx8UI3l5p8s7cQGk3LVs6yFagv87JqFqF61R2NjLaJ1h27XAycBMqQjN63ddOATo0yy
ZYJ5fQJIeaUhklrHuIkJFM87P75DGflifE6bS4DqcCJ5xaZNpJFxYph1NYCS0fNRgA9/BaG1Lx/a
u/ClsKGwfoDou2SvU7yR0/HgvZuecGKWcbx+mkMy9pjGJrV5Jc29YrVi0lhGLz9zPufWU/B0gYzP
meKiqaWOIkcHQm6ryUGQXKkgQWp3JBltcD/9Flqc005ToKLSTqPLsb95gZ6slPHGpZnENJLQloge
CSD4K4jLdIc9+VjpZgRuu3SzQnq6XsYzK2popWnifYZ80xHUY1zEVkjbXaMNbqQ+dKijqdGHDtJX
TXo4v1aedzJ3nTok+v8j7Uqb28ax7R96rOICEsBXrpIsyY6XOPEXluMkXMF9//Xv0PNet0yzxO5M
9dRU1/R0rgACF3c595weDc3EE+B/J1LZgz2XDRsuYN6vT97t7/1cZrghH6Wiy3A9M3rflM9tBWBK
9r0WqRNpu/9qPe+0NxepLu3J1IcUJciq47bPHA5O8+sWVlkeLr6WtnA2UhVORqxjNf6T4Y1OBuIA
Ai5uF+CSyUneWXE221VbO7jwNUHV5Fk3IcTqLf8L/6YCET7tDLv6LbgZnlF3u4UsAKizjK3FblwF
beFrehCl10WGZ72xmTeT9YW2fl8CgCbbnZd6m43Zjauv6R9fC1lOjIBTLDTeV+Dx7HbvbZddsIlS
2rp02sLJtFku8RGCSqjgytbMniVBXVHsoUcMAoSNIzMfiWsXYOFQMiJCgoLx/D71DjtoO5Dj7Adn
LrsUVrwVIW08TNrCnaQSBHVSHylyuFfeFFextV2B45KguykjmHXLPeQYNuseq4xSl/di4UqSZuqC
TMXVG0rJ7nRoE+Gh16GTZo5yk1uTnoGHZaQvTdf/jFtpT9TmxafpYVCgBjQAI1znu6JXTjjpB1/o
r0UJkQMfhJ5UuWETtHfKHMV2UGiOcXCnJ/rPWmqsCpX+MQx/ZKrxdeqKl40Pt3HvliQIpA3ajnLE
Zb3VO+25eEDZbA+kPlo52ENbsUAr4dG7zSd+wy0vRwPY2FYGUfEJS0jQIWUMrcmEGtLM7jL8lsFd
Ez1sBbqreYKqGarGKEjVlxxAPcm5Lon3UzPfPH+vefTQeFth06cdBbHhrNv6/zJoC+8pasIrWY6o
C4wk5BKM8FwM9UsSCRDZD8NhHMRGefXzRV9YXPhOY2KGn1eoyYeKDfzTaZb/Vjo737PdNmXN7J8+
3PSFsYW/nKZOHiH6HXlsmI5TCRVByAkYWnO4fjA/fax3M+Csweci2MvFXQsaOa64BtWQOalTdpjm
cuf4fetjfTqGH80sx4xZUDckGiCianSVVeNYAKVzfSFbFhbZAZmgQKWqre/2EdnXjceULSbBz0XR
xSIWJ66iVTNFoLt3g9/pHtWXNwXYFujFQLIE7bJ/wAnzyf8uDC4OnNCKkElTCJVUSJBZuQqdt9MM
la92qDuDRM9w+W/FMIsv2w2L2bV/Pn5/nYv32OUi/BHQ8uuZFlBXZYVJyS6Jsl0n51ZqQErNoODz
3+p/rR/4vy0uHuwk4xRDTBD8q+KXvnrVGoxyRFtD2J+nQRdbunism4DEtc+wpVMvncYgPcSkiE+D
FNhBw86QU/R4Mx3GHsN5nXFOi9obB7bXM+bxRH4tc3Hb6cNepRFYW0N0psNXTcu9RKv314/z1qdf
PPRRq0SKXkNCISZvavOW+7qdBAAjboLoNhzAexPi4kNLGh0J8GqQ5W185Hxxtm9L+WuS5hihS2R3
aKFImxXDPk+2cu0tywvXE5IRiN0uyt473zNrFrvr75objtFs6LYeZ0I8dhY37FQ+Tw/Xd3fjrC3x
BRMPJa0qoNtZSr6VyPwY5PVjTNIN57rhk5YViykwkjrNGkhHQ3GpZo1XtvUWfmD2a58vKgPESMWI
B4jx8M8vvh8dCjj12UZ7yPb9ebpRzrOmOIgLNytYn8vP75fnb1uLeLCe2rLV6cjczNgZng7f4Pg2
pKqUw2hPp9DZwgt8zpBmg5idhCI2BmcpWfgEyEIMwgCnoKd6xkE5xkgaZr6EfD/NNHH/gC9x1e1d
GFy4hzxVZA4EEnObDmp7sptnbptMkC/8OdSyaWxRmayeQ+jaQAkV0ths2U8VfdEHEIH2XSMsXF4C
RFv9bHru/MFp/9vKsm0qNcbY+Xrnu61/hgiumcUhpLp+XDeyfjgurCweYF2LdaOB7KBrJKaBDK8G
yAMAas0jrhqC2GsrzPw8HTIfjguDi+c4UcI+oi04nLTbFvQCyPFuSss4zBEndIq7HWT1HGg/fZv5
xfqdAnGo3Rajw/r34wpjiET1T8TeAZ8YJGNVyNwn4SMd+B1v00clKjfc1Xt49OmSM9VQiazqGsg3
Pl7yZCybtBMDdymTqYtAh5tSHtfPUo/h27CHgGWVqwcWTbFdxWng6YTGG/HVarh98RMW8WgCGTwZ
AjDc5Xr9kGTygxHWt1UlealfmtM0vF0/Tp+BcPPXZYas475xVfvkO0UqR1lYzLM/fWlhML++p8/S
OXAE8t7MjR+M7294D/fsW3ePwXKImHUn9Ofy2y0yzlUnDmAh12dG/E+UplIfplEGVUSIko+HCJq2
Lans64tdfewhsmtQDqJBiEN9/LwpYiyQsQjJBdTIMboOcmaxRarnIvh53dBnXN+8qxeWFv5N6Zkk
y0OfYVjG7h2w0N9QavKbGEqAcOQt8lD1WBYg/QR12BP+5s/yGoW+H2LwcXzKDiPJoMWgIswzjG9Z
ckuGh8jYeBNXPYMKXiNdl3WqYULv437Wqmh04JYzVEkUN7nJz4pZWs1NB+iifs4eut2M6vIMV72R
HlGkacz4ZYt2ZDVZUEG8ryKp0mVtycGFgEKDjCje5fA4YzhphxEdaCCfIGxqyyqIjLf84dohQgyA
55Ij6TaWcOa+4U0qiY67jT9ZKW0wW908ER2C0e1Wk2l9carBNcJVQ8eJ+rjBWlsrjKTIhAt7cg3t
kbqlVyApaZOnfzYKuL64vwwu80ctllqfMOxm0XCTFfcRlEwzlJdJsbt+Q1afMYx5a1TmMv57GU+V
tCa65FOGnAvaiuZcsvf3gce9zAkd4/66tTXfcmlsEVChcChUwBcjr4u5q6I01bfGht9e/1YaGJlV
BtpU5Fcfv5XMW02rVcrd8UtjN/sQC2p25GEWkoLOs7N1DFerJIjV/rI3r/kiIE2hdNxQXPz3gFQ/
QkXnOAekymlb32J1+xAg4ryD3IctqUXCdJL0Ota4W4y/ev9FroT9B9+HEEUhdMZILuOzKORT2EAs
1M0TlAwzUAykWbzhrVYfd/VvI8vwDCq/qSLSJPO6Ears+i3PT3Q69ow5sV5bI4bV/Qi6tXfXl7YW
6apkdpHUAPvb+0TNxWdSKk1M0ACmiG+zt6EnyPLTEfhH8hD55L7JJsi/03SrojwftmUgc2l1ceDT
ri0Za3GPlQeIA/xUzBm7Z5hCoNcIPbXtFufWMheeKhMNZjN8nYLIdB55BftTsYO+qNP3GJYEkC3E
owcdVbvEDIGVtO71TV5NYC7Wu0w0JUjXllNhcLfSrB5D6nt1AAc7qkamRK3JYvLdzHaQP2+YnUPf
K9u8DJ7ioaMD0bMMzZZZbqI2gxf4Suh5ZE512oKSr0WGl2ucf8zFSerHXNQTLpDb6QiOSpdDxTyQ
dYeWkRNAXuP62tZC7ktF0IU7ywkJg2rEbemVb0aEb6Y5YJ23rhtZjZMuFCyX/O+FAQQCypXhe/fI
sMSL2DWPBYp+yeE/tE3UU0794/CSPKibuKvVJV6oWi42tO5zI/TB2u8aVW51E9SscHoMfUuLbd0M
CNGgr8iQWy8qB01T6lHUohQ2Sv1x5NlxCoiXV/XD9b1cddLG32YWVz5Pi2KoStTpg6C9ndQIMl1N
7W+cis9YWQS26oWVxT33+SA0bcCeSVl929e627DixW+mt45HECxuwxcJ0BgzijqXt90zBCweqkJ1
KvAcirY6DCE0dHP/i1GpjlYE2YYfWA1fDGBmDHxWUBctAnxon2lGVKCO0ah3U6R6IgfKosXkfbnB
IbDq7i4MzT/k4i7KqRFicAeBGfhH7toCUF2B2n5lSE5sQJxNNRgy/3DLq6/VoPCv/rW8xUkC2o7n
8YDUPzxme/0YHaazgDiCsZPsTWTyfPg/uTbGKAPT/ixMsrj/pVZNaaXP+UNiTq7sKLsQA6b/vMyw
6t0u7C3CGZol4PTSjTnF3ytDCGm+HuBPaD9IkZXoW/Xp9fCTqwhnCORzibyoogToMLTKiOV1LTQw
jUN5mMfcBkSGIGjbTho+Y7nme3Nhb+FrRB1IVFIkRJ8edHvkWw06aNC+NFuXvU3aAVH2od9tEV2t
XgcEHVDThWIC4o+Pp1TKO4MnOUFYJXaDciBqYPl6Y2bN9+uuZz0W5RyhPCJ5BcIMHw2VfV2HpWgz
b6TQdIzqr0YWNxaPQcAd84PUZGAqq0unjPE3WRQ8ck6//Jc/YeH+GkG6YapqvFeAZYN+0oSq4358
b7L9e7wuPqaGCpEKFjiZI/n9uNwMSsxj0uZzv2hEsDOrh4LqkuLlV6x5JLOKneurW/uQlwYX7iZX
iyFTInQpEqm1uzTZZ5ilYUqAcoz6J07m0tbiW4LKiJVSjZhmTswQ01jhbXMo97kLUdD99WWtPVma
ojLoECHoN5bprSyFviHHBZ6sMDmInCRmFoJg5r8yskxpwzz1BS+RW/T1K51mBputmavPfCXzeVDm
EgRWgbLAYsumWIqVWkZJoAK2bif3yguocCFbN0DRkabnxqg7L5NlcPnU4AFOfSU60FjubVJoCMb9
nlhEro6iBFVUlO7VLLkZee1p7bRntWarNL43gu5uEmyy46k6lVF6hCD9Rg62esYuFrG4QK3g4cQp
p64SF1Yev/kIKbvxtePJxgdZzZQ11DPoDG5l6Dl8vD6VRgJVCM5cviOHBMXk3Brv5ty1MuenbCtT
Xj1lmiwrBH9hpmrhBUEQIRMo01G3ptGbr2Zf5HALxLYW4mka2iQy8NqEfUryxjCp6rzDY9lD3JXe
JVpgVslWOWj1C11YWXyhWAlzGWj60JOa2qb9EwFNk5aYMXjOrl+Z9eUYqG7Bk2nKcvwBvABDW1IQ
JMpBf6iV/LlTE1eGfOFWNLkWZMCF4s5wBsH3ZWg8ML9UQoGazH+aarO6jXEU+/kcbFdM1iIMjSqI
ZxjeQmYsvDaL9TYvcXvdSDvQ6FzF1MYQuNV3mZWN0Z+4tgtjC4+dqmOqAtXou0yTLaq8hvWWIOBq
PeNyPQuvU+MkThjSRgUtNcw2IbsAbEhViDEuSbgpdbuEWLx66zDT9QfHgxIEokxWdHUZGoLzUVYT
HaddCp6k6jHhjalM3nUbawE2GpF/2Zgv9UWA7Ue1wkXWMzfpnogmHBJ8zZR9gsHporMS6Y9O/IW5
xdnQ9SIZghRno818M+UHLgIzSV+vr2nd8V1YWRwKXUnrqS/giTLoSc0oP/EUPFF04VW38fofYAjf
MLh6kS8MLo5IH2hJQGmOqLNq3iZfqQBuaW6jVD4WDXiktOgIDWmvGFGszMDV2VS/JsXYDUmGcLGA
nvSwAe1adcUXv2fhwUJNJp0aYQMGEf1Wa/A7qKrYODmrtaDLo7Pw9x3pUigR4VuSL7MAMCcWGIGd
OdAuGydFeKbvpY2hwI11LVGHSpDHiUbQsCdJfxqL4iGj4YaJ1VLJxbKWCEO1ZDmAl9g7iOTN0p+a
XdwCzY+srNtFufs2Nzwg31yaXW5loP5Bt+W0RZ23cZ7I7M8vbiWIrisedrj56Bm6gNybUpTuonEL
Y7Zx+ZfSS6GaDiIpkZwN/KAOkQM8mFmqI9KznTG4mbTbuCZzLrvMdS+3duFsUKzIDDoimzdOcw9p
av6vhzRLBoQjCodbML0tT7AEXIyTXHWCAv8w3YIy/FV550BTH3RPs9jN9tO3mu5ernDhecpEyFrT
4MONHjkI9SQc4bH3fkFen9Td1vq2zsnC70gz76xPI+H5BdnlVWvS+kcYNc7Gd1sNHxgAAVgaV/iS
oGksKpIjDXuvUbQYI3qHQnBnJrD/R1CI1WUBPQJ9g7mbtExzeUj0Vumg3tbLYInAaGZVvpV8S99s
/XAApaKio2owukwv2zqlAppxeMFd3c1US6ut4oaYMzvFBFqvX5kX/djYyTnk/nQDLkwuzkdLa7Qg
A+xkV0LJSD6h/T9DbrnHdom7NXm4uo0AcxgI/2X8tSgtTQZKS+MEY5T+kiOvTF7baKPZs+qQL0ws
brQcSURpJ6QYnfKGKhIY4UP3+pat+mMDaAW8JDKC1+UqYnBgy6wBQyqtuN2DpzwozHGA3gXai0E/
mar+DC0Kk02xo9OzWp2a8auef/XpoSugpPg1AbFjkUNbMt14ANfa8mg/4pmlnGsoOi0eQCrJYxZ2
AOyUSHcrtH/817krk4IrwpnhOsXs12LzHeGlgl/paXBmTZZ//5mBJUNmj14oWOGMZTFWp3GsxFMq
vFKm5yKp9ynPkBb1xr8eZ1ZhSEerkyCNQAY+n7eLVykmQx2SEKXDsbiBQqg3pJEttK1kZb4CH68I
rFD0I9TZ1XwCO8TZwPWWYZquMpxR745pi2mQtrWEr/6+frQ+H94PlpZurQ/AliOTCgGMxkyDg2dx
fLhu4fMNnC0Aiw5cCHZu6ciqkpIgKVvJLePATZXEUvThayO2RLpXugWzHQomEwAlUDJbfBkmjXks
GbIAQMQ4VLHpn6LzPE4fuv5xuCe30ZHdjrZqjrstrZGVF++j6YVHA9Jp0AmHaf2BfQFLpodmfOVA
A8rOHFTqt7RnVpw27KHvDwwlUdRP7iDom9jI/Q5jEl8mFxD/G8nS7onJTMUhN9st+dXTeGFu4eCi
FIWzHI0Ctx8zM5F8V2uIDbVFFHi3+lerx/HC1OIjytXUSSHDTmZS+0WRWt2MDf6vE4N59zSuIeHT
oQq5KAlNapWzWJuFg9UQw+j+12DY6o+t5AWzDejLgtABOLNltbHmVeaLCfMyxE8jlOIKYfelbKuj
DL0BiOjWNeDJc0pShM91AdXfzMjPo+pDt7XcGzLdiDrfk4JPDuXv37MsTOpZVChVXaL62dF+D3l4
EJUq+ltX8t7iYsrtJNMLJ9UF9eoufS6bGqeXVIOr1j6kF8pmT6XiNekHZiHnkZywKUa7ZgMQJ5Li
onL4S8sbSyr8cz3JO7XXzaienoD9L81Gyzy1YompFZUX+mzPC4hFydN9nPe/SZTFoK2XPCkPfqZ9
/h0Slyc9B0VfK4Rz3RGtFDE+fJT3zsKl7+5Bla0lGOorOgkYxLS9jzQGmTZ1OtQ+OYE8Zpfz8aEO
u94OM+Pbhvm1s43CE2iWMO6O/yxCkYxJQ5hKmJepC2tw57GtaMC8kbCGLy3kgMMRdait4Hjt6iJq
UKgCnBDqn4vnGVm1EqPMYLjakB+jXt4lc5cy2AF/86+7lGiBGirOJtEJoCdznnWxuWGUsGyKhfCK
Xj9mII6hiRVS7jUxmNUUuiN0a+R81Q1emlwuTshhVUgtJNeAe9SP9dPwPJM7yy687lMOLY+NYGf1
Vl8YXIqgBH0n+2qUC+BXcWWnx7mGSDEWGt8jdzQbb3tcaO3x1GdWLgQ3DBu78Id6RZIJdwZVHFk1
tdywQkW2pJhuFG/WjglKoihUGgbyjWVNucinSfdrQ3hj8eo3RwXowoHd5bGyYWf1k10aWpySKgX/
pNYp8yPdo6oA8L+r3pX2ZBG38vS7fz8ajXDt0t7iiIhQl0aRg6CjsuvfyreYWMos+GnLD/6Df4tS
mDPabLfN/7DqcJFRYQZg/nT6Mi4uQhnyHSDVBmHd6BgW5rG/E1tyAi96z3dKu/gqaybblzaowCxu
9VAO1M69m9ylDt+T03hg98136VjZ4alxmTfdSUf6vdM2Psi8/uW7cPEzl8P3KdfkAC8kplk835v1
rRWv3DfeZhdz7Rxf2lm8uTnCFdYJDfPT3ol58in3zHi8DzG/C0oKCKF7MURR1Y1Xb878ry1O/eiS
tKHDSCISN3fMc4silhiRqaNYTcKXsdmwtXaDEHviT9N0nRrLOnUXAWViTIij6XinR8Icis6hojEJ
zzY+2QqKHj2FC1OLcExIehVErcrcWIsjr06LwS1ZBCkNVSR3PU2EKVc6RHeMwlF7opmpojmijtqH
XA0juxSQ9ovi5qs8opKXqZE7JcM+kpIDTyQrUDEdgynB0SLcLyx8shDwr2gDp7j2El6uYOHV8lFN
eokTA0kUeNoYKMCiLb3ztW9/aWL+XhfPkd+KwigrFL1Y9XvSTrzYVZmwK5+bfbqlaLBqC8M+OkEG
bOB5/2hLEXFMFDz6bsODX1lMdUsrNDuQA+iXQIHabMpg2jgEaCOtHG56YXRxuOtGxjiT1iMHyJpD
DhUOA+Uvv+itqD9DkbA2mR5ZaOGhQ1OZbQvyCbGTjGA0OzLZkkBXt42cPpzsqtUhWfRVkvaFOOrl
jtc6tNoRlYnboeLmOO6acLSLXLL1UrO4igpbmf7WZB9xm/F9UkFww1NTzzHwpIOvnKAqkbhh96BF
uSnzRyF28niSm8bk+WDp42CChjfPQTkOwqmc/Ir93IaiiKkUkLNLwTTZv6AvzepCwZ9/VkuQ51SR
2ScvYVOb7TAeMi6geAgJIkxfPRDxImn437OHJviuJa89+L5zITBT2Zl1LJthACHWPLMkIew8Rryd
dg7mRb+pU2yJJMdPfY2YeO7720nKnfn/gY01G9LtAecxZdqZBul2qU72FEJOjLSm1P/qwEMgg7mY
EcnrBNhH/eIWAwMn6C84ckh3nS6sMQyOulIjZQLSJ41vwiY/srSz8lYCzeVg6nJod4W6r9ufSZmb
Irxt1fsmVbwApNCRfpO1aMoLKLmG4LZpv9DgRy83u1pO70mYnqQiQ5VHdmX/6FfdDQYSzWHozL7k
N0DheHkmAnv0Iws+KTJJxE1jhBxrVN6XLXgRoUhBIaFgDCB1GXMPcqLmCNKqyqhM6IXd5PGPobxJ
4i8tOpdam9zw/AtwNqY2GE45qFAPA32elMOBYwkdPaT1sOsbFe0edB/jr2PzFsU/uim7q/PGFSx3
k8m/F+KuAxHKWDzqHcyVv2J8nYq2mEMdf/EgPWn9WVLA6y/91oXi9ONotb5mBhnKggo0JgvMC+Wg
gGCDLYwzof2NUI2D6FM7i0HaXYY3bZffSxJ1EIWaUlqbTeef9Kk4wDPvNfGWYUg9AoXpMD5yAaVv
Ptg5Tn6mouxOY2tsX6J8+JJVDJx/hZmw1IzLpywvdyk2tsOdZlVtTuDCqQbZMmpyCPLQwUyPWfs1
MiGQWijxIa/PfVrg3OS/ZTn9kWu/GOTW1FQFS5xi9618aNqfKfa6nxJLHTu76Ucz1Fr0UZRd4gdu
GxG70zpTjWq7I6ntk+x+oMWRtZoVlNWRVelB6Rtvwp1QU7aT1dSR8/7QS29V2UFk23ASaHVkMfIK
cixSf59m2B5dmKmhW3LRPFA1NkmlennqqXmQ3k5KOu6TVnYLJteHsm7OvqZIN1Mav1BdVEd/SIQz
ItDxOgz77xQ+WvkQuHnagZMhjHYMMyq2XOePLFVKG8Ow6YmxOjS1TPxSOnbLKhQKknA468ClT1lz
O/Wg+irbSkBiRrnR2xBQlSj1lA4nXYgUl63ZhXr2m7WBLaWiNcEcFu/kKIDspGFEVhOXNzoF2hTa
gvskkBNHGwH3sVgAUi150F8Decz3oiD9rkg0IFMxkrwTqggLS0txADCf8RvMpGB9J4VtRMw2mua3
KmlOEQs3rIPHLA/vc/yLI4WAtp+WjlIW+6gqGjPyo1uqlC7jybGUoQw0CCfs2h8iyA8NzycIF3IE
tW3ObRbmL5o0nStWPgRyepukZWxT6Ha/Ykw5NYNEfxq7ZDf6tct66uU8JQBYV3f4grqtBlAP5038
i3XBLWg39kUzPfNU8vwkdwsfUtcZu1W76kfbqj8AvY/MLm6cchzOhZ7/VNX0SWX+Y6QSF7CL2wYq
7AmAT2OgP2a7HhgpTHFCtB1phSXT9GeQp47f1LtJ0dweDIOEAhit0HMgw+9rBUowMY5tBJ87WVo+
HgKhuxjq/6ZCIo031GI+6c2pLA5hr+3nP0QrcSPawR4L+laTTMeN9b+2+nDSxgSOzTfgatRb1kpf
4jR6qbLkWYt9K4ujX21FZmEaOytjXMkK+58ptVlWoT2NzUNdNz98cIZbfZ/cimgA/D6c9krbtKZc
yl4YcC+uM1uAbACUUqEDQnBmRorvVDJLrBoSZwHzd002PMp6i1esUHelAcMTHE3bQsU6KcaTaENH
hNAi0/mJBMAzSFl2O2XyWW7qH3jovaSv7zAM91zrhV37vsekeA71tD1XJNeII/2IPzzZBUmz69oE
GMSi+l0OJTj2DQo6wrgNLK3TwEnt54nddga4Rqv8TDREX1IWo0wq1B9INNEapBN+vi/g3nPdbtry
MatAx5flvuTKeRYfeaV0HrCYFCzi/q9USkGvqFoBVfZ+b2R2GckAeXFy1sA3fFP5/rlpsls+jY8k
iailifolG9L7PiMnEuWo99SZ/JjIoVuoueYVgcycekQa3YfxjnK0F6RBZ3i4mtzUOlAJQDSrdEcI
SFlBVz0gFHkeJUQ7ZCCWJPf3/oD7APncoIOg5/jiF/BF6BGAnMBSwFlWN4MbRxmi1tjOa+MhrcSe
8TeNl1anP0jB5ExS1YFXBMSNE7iC/ocbvK/zHKX3HpS+fhE7mDmxhz469QlAZOU997vS0qSws4s4
s0EObyuq9tok+SnN4VvqoLsN29AeQuKWqiiddCgtvafmWJd2m0FNtyJbKr6rge5FkLYo+UzROBSq
DwR7wGIcVgr50w0SorXE6jIMXCQDRBaNlE4IvuLkJY4mUyMpHuKt9srWOhYBe0gjwkmI9A3l2Wej
k4XV8y5wrhfIVrpcSGzQTAKyV9aItoQQR3rYUt9Hgha2IMUH+yTYqWoPB0/7Mfzg95Av9RQrRmnx
DjL3IDEMnq//gBXg9IcfsGyGkE6PJiNIOOrqkNe2FNO/4466DxR7AFYbCo074LeKP0DOfDS7yB/q
gbOaS5h+1BWgLYAn9sh3HSxgtR095sDcA0eCodaNtc5Hb5kcX2w2XeQPwyBAtCSjGjlCXWkeomqM
E2RlOnsW2SoO8m5qv183uX5U//q8y/rnVPlaMGkMy8z6tymSHyF69AVin0/XzWx+xcWVGCUhx4YE
gMzgVntjFpnMrcCr/QNUMNzKVE7hQTrmw0b9c7U4SBVQdgCbi7L/ss/FQhWUZoA0uVJ4hA6ChgDN
yT39Xi+QSx9myOm4l/89sy4KXJdWFwU1teNVx1Mc2YailNKeq+ShU1tIqGzBwleAxx8tLUppfkbk
gIM4x+1b7TuNC8OWON6lKQlfMR36DW12V/HHxzjJrEjmXzJkGI2uPg0qt4ZE+tWr4R7yl3cpLWxe
dNRufS6cAqMCiKq+Mg635cfELEdlH5WqI1XJFth8PWP+6wO9l+wuSgJTnLZZkkCFalY2Iha9mW66
3Vy+Hbw0Men++jFcPe0qFBVUVVcUZdmOJPUwJUDCYCoyEFCn/i1p36Ps23Ubq4WHCxuLIocRaHna
C9RRMr2z/bhBugT4S4EC0CRsWjPzurnVPidGK/9a0/x7LnawBj67aJIqQ/1b/j3PPURO8TwdJmd8
+AdTQVs7uDjazKhEN3Rzvc4QVjcHsZpxQrvtMQ7HB5qRxO505WkcfGHWkYy8AbBN1KzUiR6hCm2n
fvhjY/1b+724ApOGGQKeFZBWfkDDAQJOrfSrA6sDKPnf5SThNm+ggBKYpfLvVV3mi/733i87eGld
+/FAa+qmPTfr7ICYxgoRhaVbF31929GyZCqGozHj9/EjR2UObD6iLtcQ6k1WRPdoNHtFybzrmznv
1af3B9wn/29m4aUDkY5wA7gfXBmAmzQsDR6zn5ilVOcx+NlPmQUdoOs2t5Y2//OL86tJcsxLDd2w
aNrryhliQlbW6dZ1I6s9DnqxssWtbIdJGpGggj8B/K8Q3gR7TfDC7IxZcmVDWesfUBytLgzyDYCM
ULw/yzafzH2FiVI3MAJ16DUE2VVkR1ss+yuTVziCf1tZHsFaCkVV6XgBVAwgH8AwgqFnxM7cS3fy
bmuSYmNJy2Yt13M+VSUmWfWsPTOFO7lRgANndDe+1uqrcLGo+Z9fnImC+VMKtU8Dw+TpI3QgdhxM
qNHdTOD5Jwx8H3dwcbeCJqy1GmIPXq6fZT3ygnBHKwMSWAc2citG4n19dasO62Jxi0s2cn3K+gKL
q1GtCI2TkXQWDwIz839K2fN1W+tx14Wxxe3K1Aq8rgl6e/83oG5VujfP4xM3eZxnuuaZQ8ilXLe6
vkLMHBoKMYhOFy459TU5LRPEzikKrFUQP2WjdIsJqdSOa003K3/YeATepaY+OS6NAjKpqDLmORfL
LDGEPyoTOnvyYSaTr0/lYQJnJH+KOjPa62fpvvVCl9jUS2JQZKH64AH+DgDcZLYHyFX9gbDP/DQA
CDT394nySZES9aM4DuZ2imDGU0/oYx0NZ0HrHcpyybmoxU1FAMQYAL+V1RBdCubb2Rh/Z7TYuk0r
txZ5G2a2wd4BEool8yDKKX6idSpm7CN0CczRSXbJQbKMIzL+pgKsdCYiDU/6VjYz+9TFR5mxNjOV
FkOzddluzQEOnNI2BTmCSw6anXvFc7bz71D1sZPHzIlu82f5y9ZI4Vo8BGQbYIdEnzs/SzDghEJP
3E8TEB3gJIIGmTsOOPEz/y84GTySbdzmtRTjg73Fy1L2YFE2cjzN7wKWw75EYvNr7p5rVokamGIZ
kz1ueuLPkgKYmrxc5nwHL1zkmMsDpT0ajj3mRwDuJFYge4mTgxKbqBaEjyAtWOK4u5uAiznz/fRZ
LzZ4EQIKPZXGoURnbZ7Z0jCEPt7NQ+idtw1bV/WVs/vhGi2cJThMerlqR/G/pF3XbuS4tv2hK0A5
vCqWKjnHF8Fu28oSlcPX30UPzrjM0i2dmQvMwwDdaBYpcnNz7xU8w6geweN2w9kQdxkpDF+bp30c
1fAJG2sNzi/9l5L0+6Ku3+oaPtVyfiur1Yda9aElj/wW/OsbTstuG6irWVU7Pmpz15oS5JrzqUAj
R99AoGWTDqluBoEeoxnRu80AKFY+ZbPVlnoKPidfWDrhJrsiZDB7MJ4dI8o8FcgCk4ytnwRp6BWy
5mW58QdYJq+DqLc58rICNQCdt7sc7cdaCve8MWXW2M5ero+PQ5YTp0/r4A1Sp4E/FqGtDQB889GH
NDfAB4PMkbyp3GMIC4Wqqzyxekk1zk9En4f8v5g/yNC7rlvJ5CdYxmugBFaiSiy+115nXbZTUf+Y
lLuwlNFB6C1eAJitLaxRnionKCWriObHnkT+yJNjmVM3VHIouzuJpJu6jq1igHlgcI3u3GBKaNmJ
8ueY1FdycAVJ7z8BeUBkAZoDmuHXRv6cTSi61sMW+hYewHYbtHhm9JRqs8juMlQ8VXVfhfpNw8me
IT/UA/pgc5FmFpT3IKY1mS2RNiXRj1lxlzcwmS61Kz4E4DZ410PBk0ECqaLJyfr7mJRom8amBu/K
uUzNoVUdhUN3apo3UTTtYJPgxqD3hQKEpWYUI3uArCag21GLBH3bojhGODgc4xxULwCjAOjPWjPN
v9RSuYYxlBk0+lOmKaYcyfdKLF/HLf8+CII7FZotlG9RHblKesur0Q4v2CtQVmCIGZk6UNZzCE2B
BKXXIfDlvH3oRe4lF/sNurxHox0tsQcWIeJ92SgdIj4P8nMMa8xIEYEZn5wkquxWjUx+4I99IvmJ
Hu+iQoKkhW5P8mDn7ceMJ6U+0iZA48POzVQxoF5zZg7mii7gqYkOloCads3DHiuHjLzKm7wIZeN0
vOpn3P+cAiHvGB5skcejMQA1Tuiyw9pPGQ6t3txnTeknTbYHzHkbhZnfq8kzN5SvelPcycH8DJKt
rXWBR1ppV3Laq5JfgYOIX9k5ENl6akruTSHTNutRaeHUpyQJNnEs3oygrep97TU8qLFBWjwXcvQH
SHU7judjU4heZGR3U0rIhku4yYSFwi5RsZsnxeh9+DlJK3nKtzwPE8p+RRcmbeBGOSY8BaNQsBr8
MvWvEV0N7Klv8X0JqJ9DfE/NWZJb0RZnW4AZl73m7rz46DrJFJgLRIkbrYJyDLgyBzRFN+2uc+El
563VPs4915iMhLkx5pgzpJpD8q5dFffF9XRUdkZ6P79Dsh55kWj3IYqqJpxCxU16p/n/32ky1wZI
CaSfM0wz8qmuZHqQvMavvW7tPl5MPkHBBhAbGKkz60xZboExEPBNvy/G0Rbz69TBVz0WJmwzOVt4
pWU/9GTWJReXH2M/Y7MKY0js06ijY2eh8x/hehSq/2LRrIr2Lm4c6IqJAghJyO6Y3RtP2VCVsKrz
ylRWnSDoYzObom095APt/rSWCtPdWtXxwtCehq7YtE3lcgnpzHkMWi/LxK2cy8Y+yrJruY8+AKS6
LlocYPPyc4B+2bNTptJszICq75kSZZJLYd7NeHurxVevQ25aN66VYF8bj3n4mvPzyqle2AASOA2Q
vpR0qrvGvOeAQOH6HEULdCwmi3IURdpK5J8y+TaP1kghC/mJJKmgyINGoSsGKwDWtQXe/g1KvRVg
+Fz7PMIVgU/eLi/g2iDMc3gojCojMbjQcnAdSrtUv4ralZYVWCznXwmENrC8NBGsbuTs+POThBIW
D0hkU3QC1LK4C6cJ1iO5eK9yotfCvM9pA+5NH0R7KKLjJIn7PB523ZgdkYIi91Ok16DPv7JcNwFU
wGWbjvth1rZ8hfadIkDOSyv9MRjhrqAqd4A/vGlDkAK7M9qSWAE5ASFhMouRLaF/aiKNekxU/Z7X
+V2vEiws4Q8imWAeAkHTzdwYfyZOfOSgozdFvNcqs7YxYsMLJxDelcnwxBZdvcmvQuMVyDA3jeqb
Ov+DCpCjDtAyavnNwMPVlYMWh1I/CQE5atgyVjbCblcAMCnMb4jQ+SRVNpXUbLm48lBm/dT12dP0
0IWU7kdCUj+a5Kc0qL1Z4l7qmre1DHz4+SadUnsaCksdy8JURZi0IYssx2orlbWVG+2roXVPaplu
ew7munWb+Q3QUEEbHZMUYmeVMZoz/xyEhpPyyHw4gNU08AD1Au0gY1u1aJUQYtZh6MyjZqooUEgh
zAPUFn5Ceu9pRWBrEtlmcWkFeQkjqrC1pbFBbpP7QQBeMA/D4iiA8RH03PK0c0g1f5B2gHjrXNxH
knQI8B2HsHR0dbpJ+UK1QOHclFAUtNJs9Dou2QMDBOyWdowH+OwZX32bf1Ztp5nA2COz5KUOygNG
bc2Bhhd2FTplwN81BA0FoW+RphU+Cpl2lLdWqUVeyIHaKMV/NHAz+p6YTaTcGHJ7R9Q4NEFiwglG
SpyRLx5QunYAEkKNNl3/pwSfewCmIK7TK6LLAA4I7xOQlIKSbeMpcKkeuFWr3XUzdXfofXwAT+1J
yWB1DW9AAjyFTIIOPaQRDsBmyKU92s4QgqvKA8KYN87xJoi6G6ULbA6IqahFJnn5YC+FKjSl0CuG
BoZ+prElGqRM2whXcqP224w3ShONiZsulK7TIbiHHOXa420hFOOM/wzIPqewKlXMFZRzCW3e8K6B
V6Y4DDgGuqVHOpLify4jSN+pPyMyYYWX57JLBDi9GupGB1CrDcwZreTL60h/9q8bBhUu0EhgrfLt
hMM6c8Zd1UiinqF2Z4hOgx2tFavS4GfPXmYMpiEMe9awC4Rv88DWl3Z/CeRTdleyXUVmr82HCfh5
G0DRq8J8Er/1wc4rPQDztAfhtgYH3inQetYjqJM7l1fxrF7DzJC5OBM5qDQ+gkshxwMTM9xnsQiW
lNc0K0jjs7yFGYfZhELWgxU+4d3MU6u+Q7vJ/cEn6/j2tfkwWw9MCVkXExX2hx7tLdZXoIf78PGC
EqlkAbMFNdIYKEb78iqe59nM9Jh8XoDGVBBzQIGT8a6TDij3uXoP2akox0PmrU8AuETZcZDKbdbK
PsXpthkuC5Cxmghc5dqVxYc4au0x4POVTGx5X4GQC7UdA4Rc5gkQ6SmQg7Cv90RB6MywG97HYY3z
uTYGk+cbMhn7mIPZ3mg8lFVhltwa2H75u/7M4qy8HPeVJGKf6kVtJXoDO3GUZYbWb+W7lW9Jt/x5
YPl7KJWa350mRZ3QaEGGBRuS7EbIx20Y9G5aBC9qmj+DGwS8s/ZcV8WdFusHyJw54YDSWyat+JuI
a7+DCT7hkMhSMCL40KJmZFH7UO09HAEuhmsqvGDdZFcc1T8hzOkKT/AnGJPzZny1Jgp5ziz/3ts/
68EEpkGbjSahHuuozNjFxwweTXfor7vXxOUs+UrZdj7yYHHDuwIsIYjX7da43hI9tZc+CRulWgAW
OqlKAU5tPEULbDEtXKHPj0E8uFxpvMotqnKhsk1IfF3VyZUhdY8wQPC5UNrmTfKkV71f9vIzbM3u
K2iDjkO2SSCx0DScK3Awh8wVe2rmR76O/UhR3DooXXByKOYuQCqqcsjDdKS4dd1ZYTp9klxY+dzL
AfJnlZkAOel9Jk1KS31qESA9uKR7AmrXkXd5dy8OA8Ud2KygFI9w8Htzhx3YE0kggdfpUX403Jdg
IYLqzD9+kdNNczIOExDjrJfljhcTwJttEr0l4M8LLbQSNGcUNl1Z2G2GDtE+Rx7SN7KpVI/d8FgM
D1oBPHzXWpdnff5IZ34OEwQ5PY1DTjDgwLalbeDSywEWQL8PNZfVYsRiMDyZOhMMi7mWI0MEdXaw
eKuZLcDWRYcaOzZ2+KFNOCOJA0vcyzNcPCEng7LxcWqLrKB8XSKHZhgDExHcGco/d2n7vY4sTS1X
62IUpQRiKNve5p3U0TlTuG2daJNso4dpFVV13sNnBmSCoDgVUp0kfQJG/+iG6GHxiak0EN3kbiil
v9zAcufySn5zLM+Czc9Sss6xgRhMg1bgiPSu5IIXA6pCiQYaJeWNN9JNs0evOLXV9/XWx3nnlpkt
E+fEtjQS2GtgtmZvd6pJG+HzhuxQGU59KmIAy2H8t/ZCWN48GixSkLPDrZBZZHiTzflQdQmILi8R
1CnL5EECuPjyup6jSr8n9zMKc4/0pJmzLE0Sj/ot+sQnbgR9+hGaCRng0XtIGMzbbk+tp/SjsQ8e
QJ24/AvO24TML2CWd66lBiQLLC8SLn0LE3Bbug19OM5QC/B1kMFyIPiZMBPSwzpF1QGdSS817oIQ
AHbu9vKE1r4bE8yHsJKjoMEAuQHTdg5OmVG71cdhBbC3NgwTy9HpiPUK6Yg3NqEVBjDLk95JEq/F
6LOHMfN1mBgdqcYco79HTYxTCIYA1LZtn1SocnEWGB/31MtV+OR85ePyIq59JSZco/3QFVzMY1NM
sylMnVlWzv9vBCY2N6FaQnUPMazI4jdOJjdKXT5cHuL/iBx/7zUWMY2yXT/M5HvxYhVuE5YESIQB
gtktCKiO8UVCl56s1QYDPbRnwVKWRclAlQewB+ajKXE31XyZUicp+t4SgERMPZAWjuS/UFBb/FQn
gzGfitR60pftnHiZhp6f/kftPi8v4+JOPxmA+VI1r6G2pQSxB1ILvN3B1Ms7u41Xdtzya/HvYQSe
eWEoUTKLg4ZsJP3qth1k/dDDB+vhKnFLMNC75/Cet3M7uhkP3PXaU/XyFMGG/Z0AarokBZGI7V7x
N5m2HVDlLZ3Lq7g8P0CAdFwlsnCmmsQNXcUBP5x46g1V10ju8m3goxS6idzY6h3JkkLsjmZH7TlW
d+RihvszOHsShrbogJvEBHugzlHUMAJ0ss3G45zRio4AeQEjcUUOwXsE700IQ/YvK7Nf3KUnP4BZ
YWmAVRDsD5D/wQkwsqsjeSnc0EnhZis3Dhw/+zdxs5p1LkbPk1GZ21WQ9LFDBzvxKI1AzcwytiiI
LrWq586dJneCEwsa43ftYK6JO6xNmLlW46TRwNzUcM9V0K0jMSJotXY5LG7bk+nR33DyKBeVZo7D
XEZmJIAbCz4K3tzNIbBja3ITYSN8UZxguOo//y0XcBbfoGSlwA8BkgIsenyAUDcIW7BLp93i7KV5
g2zFFhrs4c1wEB3jGfLf19Ku3Rg36fVwN+2z3CRHardD04nUzG3Dx/97yVZZKagtR/yTX8bcymIP
ZIGQ4vJvnPTYurDKPjZQlAwgvNIONg0gnL3mLXCOQKJ39MmgTLhvZDiAqzIicLQHZgTNcbN5yC3+
pX1C/Pr6fknuDG69vka30KXPwER+LhrDqAzrvxLjeANG3DdFhmrvB9CNTraaukYjWR5Sh/CbApe7
M22vKkrge9JCqjAqRb/L4OTH546RozMTh+nT0GtWEueHKolfBw2SrJU0EQixSoWFtudae3M5c1V/
fgyz/QEfFUjSGvTZPjmCWQO4gq0PW4BHaDfsVpUhF2/1k+HoaTw5bSMsh1KUWhJPu6LfON7Wmz+a
N9k1yjvlisbt6tyYjZwVfVHH/RC4RWYVPspp27o1y8SubPhfOmBjVmsj0vv1fDf9rCazi1se7Z5c
ULGbygb+morq5GoJrQL0rLQhe0tzmNNNjU2EfAtdI+/f3A+UKqR9+0iwsmf1HIIYTCXJaH0g3oiq
1dxErgqre4gL0isRELV/zjKjB/dkUOZ6IMlUhI2KKbcu8ft74kJ8x1f30VF2S7v+XB1vMV6fjMfc
CVPTJqU4IwUACG8De2GI/QT2mJvifevQMBE9BLfSys27/MI8GZQ9JboAeYswAi4OzlxgsPONCdnB
b2Wo4LkBbxYVPKAWgYt66nbiLlmHvy4enJNfwB6cnAMUQstpfPwPTlKFHCAcpv4bux56Ms728clo
zMlRijALhwyXYiSac23zqimJpgoDNpgfmWHm8m4AcrXZ9Na/LCSejM2cobGfc6kBRszrEihSSJxu
8u10SAPkNyWn345E3+sk2Q9EXFENXK7lnYzM3AVU9wxnF1fy6KqTKYPb15vKodlLD+uu3NJiNgkI
NdWUQbLMgszhvyur/YxpSgM0I0LlmPSyC1meTRpOR2Osr4p42utKfxxzeSvMs8fPAbACYMtK1XGK
xWuxiJ7nIRQ2QyN5cQo4djxLZlESNydAJIYF6nUAaNmqGJY2J2LFanWrpsLgaCjfDYQ4yVxsyIQm
NgXwDdwhhDEbrwDWXGkPM1rzAVUdWYlRa9NmdpaQG4PecDi+9H0y2r1PcN+gXsxZHUQkfNmdYuQ5
1LwjcUAzfF8Znn7Cs419surM5lLzsY6hZ4jc5ksCyR1PWSrPNyWmcSQOOnnQBNlJaOURy7DRV7s8
+trcmf3Voh+uxFqfoBFLS+TthkpLw8Fw7R5YTDBgv4z8AoAUg4Vy8RKAsGT+Ti1n+JNa1Dw0PvR4
IDUfDbS/Vl9GSwMaPDxYwFCANxQLkkozYRKkCECAxJfcGQhQMLfjDQSANuVedtvsg99EK6WjpafB
6ZBMRJY6AAwCrkTjhrzwwn6aV7K0tX+fibeB2g/cWKA0pbQVsC7ob+Y3l3fD0kV2OgPmJPBGomhp
BBdZ0gL9MvSWJEL45f7yIIvTkHhBgmSyrMGO5He+JWeZDNuQFoE8J1bTIqvW1hoE9J9gjxT0T2VZ
RQIPUhzzKoXOC99lE1K6fkCHH1E6REqb57cz7gkjK+zLE1p8nZwORy/KkwyykQoQVGNcTeKhtfVt
5rpowyNl7R3BevlvzNaW56d9o/Ik48yNTKlkJawjLKGBNtMYbPrqKlDzDRTBgej/c3l2S+EJlrUQ
2cS7UBbZDE6C0YMIR6nEE7rMaeLJDMH0LiAVE3IQM8pvuHTNM3OxD3I6JLOeAvwyuz6CvDflfcC1
1pZLF1otMqSNqfmY8rFOclnKLk6HZFI4cQ76BHVFmjIGr9l9DSGGxoNCE7Dmgzs+8m57mzixraxJ
IS5e8AZ0zCVZg30dDJZ+750UtiyiOoQZ4lR11OCYJ9xQZo24CVeb24uPj9OxmOMdzkJXRlUK5AK4
6IWdXQFIR7lyQAubJIUI99rBWDzqVO+BR/qPdguzqoToVdSU0L5tnMBTP6Fc6hpO64AFAUYWGKnN
tll57izu1pMR6S86OYoCHF1HXQdbBO/2F0EZthkUfQOowipDfqRETqQz9codes6QwnsDJeG/p8l8
Qx2+dQHAb+l3OUpzRQUCo5pF7UogPu/CEK3brQEVzmWFmTGZb5mVVVZLhKOPZFqLTrfqd3c7267d
pIvQjNPZsfE6SaKgo0uqCDZE2IAzuqMJCmg3h+RKh3JHfp04kw+6oT07rTfCxGEdeb54PjXICasg
OcO0iwkJsDiD1EUFUERchmaZEjs3vqb0pQvXSsaLVR/jZCRmz07tYGRKNKdehldNdi3tMzv/NIBB
Ca85j9Jzwz//QnH3+2tC2l/EjSWfObjBVjVNcsCsPRXSeFP0OHFgbs33/yKSU7vTvwZhwfuqMLey
1gG4FDcQYQzVQ96Mnt7LVsYZjpLwNj9xKxFgMQB8m+Dhu4lntnFSjTpWwWGXVg0K0F3uhCRzL89q
OYKejMGksKQehQbKeSnoJa1f3oQO1bUVnO5q3QR8eTq4B0H8NWCMwewNIIbTqSJASyVV5GZlbU/5
ymwWMzAD9yxkrXHn6jRfP4lfHAG4PEgg+IfvseVb9Y4zFI9Pw83Koi2ep59xWECpSBJw2DhU0Cne
ajiO+2orbIwj/yIdZjioj0C2QRF4Ddt0vn7o//Ai5S/ThwALyGlrAXgkA6EkjFRXz5PbSInuVmZ2
nhv9HoPO/GQFyzKNpk7BUSrl5xmGzVvRof6LHCSVyvEY73tg6l0e1b3YXTPiXIgdv8dmQiUpSyHI
QuRlkOqGzS7uA/qOTD3NESKLv6PVoMThOHOVKXN+7f0emDkDadDLVU4BVfHbCJt2+NJvM7u/bgD+
AerAqvDkSV+yG24w18BP39/sd679e2hmx/JlqHBBiNJ8mIIogCIBH0i3nd6BJwwWej7akEXZFmp7
p8atmfGhAwnBJ0MFxEOd8MpVrZFwkBcMHKMF2iPlIOs3dSPkgJUnToX6ZT6o76IMvK42P61slfND
8OunswAfMNIhQT4gOkV77Q64l+6IWP8A2criXbU7W7CiGjJY5AC9zcsjn5/y3wMz75O4TUhFGlS4
U1F5jrsxNSO1P+Q1RHMvD7SyL1h4z1DXTTRm2BeREr5EsgQhhqnepV0F5xXDEjjZzWLyeHnMtckx
QbIxeIAAWlSRGt6LC+CI+sTXe/fyIAu57O8lpKHm5JjPBuEyldoqQGNdtxRX2Oh2HSJZl93gaV0X
aCVyfYM2T4YLIFomtiHick7Lj+JDi0fl5RktL5sCqRNZx5POYJat1LMhNSSCSl/GORPERAUx/Yzm
YQ16srzpDTinfDv5svIB4VxOLVdj73VthitZNEPhpQlFqDbXzuUZLbzj6Df6GYr+lJNFi5FnQJSr
AE6P4JkfdPGTRlIojvbNlq8NaEMYICXraX6lT2JngX4ymiKnvxax8RFPUDO7/HMWKua/fw4TndVE
0PoZ8uVoluvedMxcKONvySbeqjaUM7eyLdUmBd4gYQe+2JDM1fuBZqlnsRLXHxVn1GH7wXzjBLSH
BB3HAHTc5hGQMDe1aucvGFhsr422uGVPBmNOSCXnaPLWeO2RtG/MGpaplZ7cX17Txc10Mgbd1Cdf
mBeHWsd+ioG3j6/4TPKnhFyjlnqH0vjt5aEWQxn8yGXI3IuCytZ0oP0mRdPM4QTWR62E3brsi91t
CT5PhVAmT619ebzF83gyHv2WJ1NT+pEr1TaKvWISTEW+lYWvVI9WDv25fxQK7ahS/j0rZkdwKXLN
OQKXIummVyIqey3jUQSfnUAgziwH1liNNlHDGxmSX1E3u0nX+2GrWHHK40TdSVy+KeKvkh/uLk9/
OcCe/DJm+xSQ4ueSFiArsMm+IEzpzE/yfXyvWOpTbK89Z5f30c8yMPsoMdSOwOsn9eYC9gDdZqxE
yGmDC5e/X56WuJgeougIRDhYIpBv/f1ZNdh1CaDT/VWSMFzoKkSQlD4qvTn7cB4pDzA3QC822MHO
zgquOG/ww2vJiUULfFtn2KQrP2g5Z/z5QSyEh+COTkb6sh0siFILLuQVeht8Uid0ZDt5HGwQfAOI
2m/WavL0A54FI3qWoOMD9JLEhMO4V8ohGFC14KPngPskwloAWo7/JyMwWWkTaaMWCwp6RJhSiz5s
7nEF1Lts9Op2sQ1NDC5cObULtVgcqJMxme879LmAphLyAqi8l4pL/UVqMEW+4QMglwV3nIdi4ufq
XGk4uLCarM5jJ7ayGAI9SseN7sMNBAC86s/0TNv6gMR4l7fx4i7+mSVblC1geDAlAWY55NWtNnQP
YiVsYDrvJ2MHqIY0rNydy9HgZEA6/ZNoqGpZD+8HVEWo5XAE6KPwTntFqlu/rt9ci6FXgrIRPGyA
02ZxSG0gDSTjEQ24SvGlRPOiiBwDXVlhoSyA3+le+RmHyU+EPA27nhPo0cOr6TH4ah6V2IQ9zCbl
TCr7y+/HVw5gn8OatPFCyfD30Mzhm4xwhFUAbpfwa7Bg8iDgwI+8qUoox45fOPK1N7Tr0KLlXfoz
Y+ZEzgrpSr5AraRx2v1oN7AICg8tHsSSIz6tbdLly+1kfZmzCDUzXSYtkmaoRg7QtLn/fpk6oHJH
X9N14Go3vVMfYSnjxHfCGmRs8Ur5GZzVDYR4tDZoUCfypsxWPRkAQQCJGrQdId9tTaUZ/CFH4OhW
vV+Xo54sKVQSUZBk9mxyYSmQocoyrDFvwfwicxKXlqQKWO1Z2U3mrSW2y5vpZETmcGrQy2xh0BO4
mV9cU+PjMdC3VBKsPoLZ5XFavY1XVV0W1/dkUCZzgX45tO35HDsYeuc9Gb/6sb1VStWwNGV4vBzu
li/Jk8GYZETSjRwEf0TXwaK+8nimd3bCWbqNxu6tYlVQADqUT/pxjUG2+jGZxIRXOGgd6xplqlFH
rXg7mqk1e6qJuL5FzWKlxbsY+U7myUQk4DI0A6r3qGWS2BZqiNQED/qqgMhyND8Zhok+DcwbeGnG
9Uj7MgbezpScMv2BqfSm2XErc6Kn/OxmPBmMiTnaBN3lkFPw7TgeigWhHUOgxShkawwI7DASS+dE
u87XTD0X3wsnwzLBpxYTBfJM2DJ60tpTJtpk9gEHyLsbkKxMlax6ddMNf2GebHk9hlZurAjYKrU9
IoHL7PjGuCUOdTYrDtlhLeP4rt2cjwfdQzjnKRACYiaoRhyyqwjjNU54O943h1g201dy3e8Hj9J9
Uivcj1vNiX0ZEU9AVbdESTzfBbeQbIsOpcv588PwviaDtLCFDQk/ivbeoUHNppVqWxM5CdAv7ovS
bKd9JX/O5e3leLCAVBbQcJegNAT/Z+3M1TKDw1jUG7hZqKq2aiUu0KpXkFqxE5fsZnRQeYDvqUCm
uhd2WCHoMVImYuHpVvGQv4vesKktzhc+Lv+uhZj462cxYcqo+BlcsjTxuOS1be/iGthkfq9H0UqW
u5D+GRCAFNBXBc39rF0UQmpqLOnFKkbNQQv3cLkzy/IdB+lGUmXz8qSWYuDpaOzGVgENDUQNVW1+
G32gLw7/SelW8bSt5GARYRV4ebzFRfyZnMIUR5OkG6VcQWokwIKpme/n8lM3boXq4fIw8sJ5/TUt
5tas1BmN4ggJQj8BqCaroVtJ+babxCsjkIjZyYXH1cRpZbg85akNY5CvnhQwkw42QyE8NUnpTyG5
hmPQpodZkJmBTi3oCRoMKkyXAGriIGWXiveBMG77RPc1El9xmrZvZ8WN5nnfVN2mbhSnS4E4U6WP
FCF/lIydLrReylW7qZs2gGPYfM4/SfE3SndzeQkWmsg4RidLzdzhPAdJkZggHaQhqzviCYEmMrnl
N6uipUs3uIHbCypeKmiXZ62zLhVIXs8BOpzZVwCN2oE3bmFeJZjG1Lkk6a0M6ndG2pkd95QH4UFr
0ehtQwNecHi2zeQ1JDPc3RQz4prRrmpBMaXwBf2kPeSEdmEB5CdMtQSRM6Mph9gE9BpTnLuwn23e
4CyRh8MLV5kgD3qwaTATIdwWUmerUC2qtN6R9cgmBpSZIGKZiM+kSq8F9V2A/iXcI25hH3NoR+UO
Tqz+zAt2PcswLIrtCNQaPTHF6U/ep1agFfbcNBanSFbHwZdbj66GWPTEEaYz6uAFHXyJ1Rtp6j9i
4WNuyVeIglKTwe7NAHB2bm2U7NxGMKw+wKOxA2G82M4hROWNEuJ1NdQ1Nlx3T63HuqpH9Ud2AtEw
y7k0QbAy43R6Ggy0XgzIPu6acXQSLb0tyGcxBU5m3EVNahWtYqZAj40JSp2h5oiQU2qT0delzuci
GEfmkMqJHmvhqhleCyKBxtm85WJqtmMBQUMIZa7swPPbQoSSGZwleYPX0XVnLjG9bkfIbfOa27u4
oiMLDGsozyCdQxMI7icZwvSwCp6gYfj3zUkHVUH+hWAwVM2Y9CdtU7TKkhj2Nfrb3KHfFE7O5Xkt
jwBAkagrKm3m/n4ui/iwWTVGgRsG4Q1EJXd8tha+FufwMwKTKeJdpeOYCBqMvB6GGJ6DEDq6PIfz
OIxV0iFnB+QO8EmsunHSAmKvqhBer1Igg0ga2SjTbUjY1KYiweLx8mgLbXzYOMO4ForGkJJX2Lwh
aSlfe1a/dd6Jn+5CsF4IjNR8MH29VZQHvUSYLaBCuoSCLQQBHB/mkhkgbcvnZWh8a/xOx3kzXVPV
xAEZ0tpYCx1SzAxKPAYK/mClsdjXQG4gyNDCGgYe5B7EpG9bpbOUGAqKPByjZEgg6bmLSOzqQneA
bJw/RzCzEiqvHcWjkWWQfoPEYoK/nCVQ0CJQNjMR1K2YSp1VcH3Qy+hZC9PPolRuV77K+fnEDSEj
jQbiAYeFPZ/KBG/yoMZLgT688tt0o6qWxgM6lnqp392H/a54nTZrue25bqn0a1gWngDsRQ32OpL3
zA+2iNBo/772G/0DQofQNMeHCi3xSbvmbN3RQHW4bj+TlSxkQQnm909gdkgehtIEdTnFrZzCb44I
TY2VP1SvJQyLkE+C4Fj50kN6B1P78kpBcmn4a8uwfGn+rP63pOFJ1c0IlFSclQnt2z1SFNWDb+pH
k5pdacHiGfBStfF1N7W5l39Tnzr97mw3chSjIuNgN4oPEG4yN7riuQ1MRHvIblMxdbk9ai9rTYCF
2i31rBYhc8/rAAezUbPnw5GPGp22x+D1gEQzRTFs3vcb2a4QBiY8+GM3LlYlIZai9em4TCwVJSJW
U95mXt4nb7MOvCkJblYO0toYzJ0j87WMeh8CwGBxeHZDYQ0EYe0WJnDPspu7w05beXavDcg8u1MC
pE3do6/Q173Jo9Ha8SvBYW0E5u4u26xtu7FFbFCUQ5oAtJpI9uVlO3/o/NoRLEJDlkiRSWOBh06o
3FRqt4URgZuXkgMA8qGusufLwy1gHX+Pxxx6MshlLbSoVSiDlCPLhB5KV8422Gb3jUR6M60H/NFw
AJrXFxP5tuR1c5aS/ZQDhz1/dAS6z6EsbqKRfIrc+PU/WcZXs5HjXyw6xUsK5DdEM4XEWLs+zwM1
bmvoA8KFQNcgE8hkHAR6nxwgCro7eapXT7vseXTxw2EXxDm4RgFi5o7rFusLo6q8AgqSDE1VdLSZ
9aojQ+VhwKy7xfwh1kib3a79vPxNFh4puD4VHRbXoiKrKnsFGUFUB10mGG6gtG9wXgRqQY3furl7
GkAjgs64VlqtVBKzzRXeFMc18vFCHoRJgBUFUy1d4dlsUQI2PjVqCDxyKb+DYXNnNlX8MkxKaEOX
tV57k9FTc5aZnAzHnNuG16BYlfaFp0LM4hrR4irdJFfBi76Hhr4T+qrZRlTgz0ld7Xr650eagmtV
BT4aAirYzC5K5zifYF2LteY5s20C+PmucTMWio/4nrqhUF6GIYINxOTGQi8SrksMV1J9CJmZyh70
TFtUfWmrb9btHBaiFIx4RQPNXgMOj2zDVyzSQBS4PHAF7BToxQbHuZP5teNHX8pnX81QJQyDLQo9
0N+T6mc95NskN9xoT40NBRFSLoHNX82gbMNVNXbXssqFqgyW0UDjFmkKPhbbJJNLcBLh9Wa46oGO
GANr+PeI0fRfQLAXshFRFQDAhsC0rkN6mvlwUcVPESljyFwfysduOyO+FHZZmfCMoMkIb+vvgIGv
O80sXAK/xhV/r+0I/VZdnIzI60E88UVnGi3+f0m7juW4cS36RaxiBrkl2WR3KwfLljYsp8ecM77+
HcgzFoWmGzOaxSymVOXbAG/CDecgA/pkHsgu/kqO9Co9Ns/9VeKNkyNwPuzf5r/r+szsu68yMDJr
5WINIAxjEHLT6DWB5Q3dbvJagACmgCUMzgvc0ta1PPb3lTyrIuNAGjzrZjYBruRu3omGcLf8mYLS
IYqnWJM+oRIyrFrPxh58LkM8uW2ueUlYAWECWbWQvnErPKxFcYlVGqdg3F7A4WLq9vc0zNHdtNJP
uqX5529ty2eCF0nHDg0D431tkK1uDfRqkqTJ0Mw61yanV4HKmUo2yJaH3NcBoF13+U0RZTfT0n7k
e4GfTLGZ2BMwfpKOtVZOM/EHSwYJcvzJCEVp1lZabGKL8W8ZfP1VixS76WrAy8svsnKsD4xpqMKE
wbfR7QFDMf1QPon9y6bRrYRyxp7Hw9AVAx4AdYsH/9zaGKLIk2O8AEnH7n8StRYAtG/qykogZ+W2
jVlViaDsm2jVVwXsMa1h78yheDyvKpt1hvVtchZtkrHNlRo6+e/ZfTZ99FoWZ835lFsJbSErRrNd
dftmD4CvXXTJNrxirFULm8+b7mN1iVz8nkJNTeqmCf1Qy3ZZMnkE1cDzFyhSDM6madN0jYY+l1/1
iNsh5sH6MMA20q6yjs0kyms3nRWWeBXgQWuId+zXrCx7UdOslwkF/TZtdlmPbYV4/mJN2jHJQR5+
/mTbn2sljEu9cr3psnZMwf7nsGdvilYlMhMW2+LSU8HZ4oiaZZuXuZLIPaGwwUXnboyIX2rNM52r
I1Xgu9Ra+ZxljY8NCtGUMTvCSTxjm5zAqiLYj+UUhHRhJi1DT3x7YeRoZe5RcBFpeQoc4xn1b2Op
H9WslwQO+g9X+yaX0xqQsxVR08ghnr4K+ixB6Y97YOqgdOW0wAy6EwMSbpbdlNVROdUpEEpnsCyW
2MLID9I+u16+or7vYcSGuO0F/qt3ao0xn+UyPtrecLQvm2/Sofmm9sICw6ZvW/0UTrFmqeublgIG
H3huj2aUPIMs66HTlZ1AgTezlZUcTp0sKmmNPuERqF6BKrPz6IXeAxGkOlTeYCA1ExWoNt3Nmzx+
drGzmwHRSbd8y+pcewDzYCUowwn0lXBhKIunwR4lPL6GWXXRL3L0MN7P2XEOR0djKxtx5wkucdPl
2OCbQVMdYZ1weqOmtJ3SHi5n9DF6e4hrJzHRzZfuu2cCmOJ5PvRXRzH61tZdMmpH0DYbhnUCvoGq
g9yztnag6ZKbYtzE+JB/W4vgjJDaeb3oiWX7IxDavso7Ng2FcR3rM5jffB0wbXG4F1zm5qkUFAZs
dBGAWc5pJGlmIKFqIfGB2OIuO6CIfY6ObBrKcjDkxjryolbjVi6o4lmJIXuIO0GaKFubZE3Yl0FM
lOtuIpdEG6kPgkh0Ecpwj3rqYw707BuwAwl0dTO1WIvm7leS4lCyusb2X6lq5SuGTaMAq+yftTC2
jB1VSwxaQFWNk+XqYgrLlo4Je3J+AH6HGRofODRFBZwCUAdOeYBCcC4ViSKxVKY84Ml+pNeMFPEf
Qf1sKc1aFjv5KujP9lKYcQ9ZyoNKD+h8Y25PX4Jot/xgAEO1eoW3VyDQ1K3r1DBTYqAJZeOcXGTU
5aWV7JFIrwfMLhjrI2s0tEBcE68TbcX9tTBOU0K1MkeNIk/DW8yxi70Rfkv072FTeYb0/fzBNi9z
dS7OnYUWm+M3rSJoIroHgEigmf3X8yI2T4PSmMIgDBQQYb3/Xh3pZ1JgPSqgKM4r8qWG4Cb7Y/JI
p9E5L2ozkUD9AdynRGdQMtxxOtIWtFJIGdBXjOzSA6gAQAx6dMcZjOhOlKFtDFeqpi4b2DrBIwyq
zwmUWqmvJzAdBUYLGPDZmx8at3An7XpkVTg3tDBDKlLGrW8GknLZBHK9iX1ZThcxuDDnDdymn6BP
D/5FxXw4f41bMW4tgNO/DpRHRd13ZRDmwGDFu3xUeieuQANqVv55UZtlI3CjEeybodl6Qu0uKXFB
Gxs7QunB8GfryBhczQSTm/G+3NUu5mG/kOkgCeEst85oYBJNMw0wHJ7Qk88VCKekfkgCLRw9cLr6
QNpwDZBdOo2Ri/LqzVMSW8ZOnYmsQeYJ7Mu5UuWiRvuaJbgGuQfqxKHcY3S92g25y8qAPSBJ00XY
yt7SlbVg9veVs2z1fjCzGlzUSCn2cgugYJqL1ki3ZRCNkShAJflRw3bprXIoUYIvsuaSdNW3pRs/
n1eTra+F2da/RZyMa5tZM0VGjPvLHjqkrxho0cHglXa9QB+3cnGUL9GLB4MeOBS5jGQG21W5GEYc
xNP0OCf5UxYOGDWTb86fZ7PMvZLDH6hLzLSbGiQD9l49TpgwAE7dsTiweCKGbtt0i2tpXJ5sVb3R
pGX/H+rPW5m5hf0plNyIjEl+TmIHvIdRi0PWcAKQpTs/LPOOFUmx6Yl+MVyybV2bju6j+h3vRA5y
S1tsxn+JMrRuguvnvdIX81AUkpYXwaQ9G5m9szrQewwXbS2IbJv3aqPgrdsWfD8mbd8Lagx1AWUa
tnLZClOybwLzVrnXvfBh8VA03Yeiegf79/g0ay2Peylm4FXGpg1Sn7YE3qt6k5DraL6Qo5cFlAHn
NVQkirtDjBakoyw1YJ6eH6hJnCxs3BLYTjm+YIlN8fPSNu2BQWag4ozGxWmHpC5VOyEYuopH+Qkk
uYelNT27VR/AUHiLWtI3DP+Bkzrzs65vd1JfPTeFXovSh1M0VICfrH4Fd7/AhVjoVGMlmTyMl9q+
BZQvdUH2KAzhm7e7EsTdbkQKSQLpHD5kbLgkftGSnVb8qOTGJVS0x8RM7URp3mTxu2eNpkRApf5Y
bs5yuVNZbG5OQ0PtpO3UDBjJRMnI8kmMIhnG3L9neM/pjkaQDDF8RNFUyGYdB0Hnt0TmC1YBTqVy
RGc1DX1tTK+6+EA64uXxoQEZo531rq2kFzRMf7Tlz3xs8b/oxKcVq046Gcaik6Z0DfWaVi/AqezD
y3zE3mx4FRWKQ5fSyRVRL2Jjq4yp2Nvv5VzGNOValqtwjNKeTezon/Iv+UF19V12tLx8AaKk7JW1
K84a/2Bib5I55S4VspRVjm/Tg/DYwUr/VeoBxLLBvmX+wc7q+qCcio9Tp0sqVo18ycZecng7DSL+
6q28A0MNaDsyisWT1LGgdg8YP7SjMQPiJg1mV+v9ebe0aaYrCVz2FIHGrosTbOQXyZ5GugNyeWeq
UDxoCqeNn84L2zgOAScd0g4FQ054TbzX5LrWh9rKoiRoVVCcAYdD/9+/FKCyPd43ilvOVKZC76lV
axgiHnNnWDoXLFsCP35yBiYC3V8ZIwIKXkTcR8dIGCnkFDdUx/cAZnVMXdAHOq2iQIJpYDwAJQ3g
Q/LzAa1Vxxi1mZEJHvXjr4c4S5tq7LCJmujsx75zZkwUFigIbEbGQDBnqjUpJji5kfiLMd8Mub7s
Jlu3nK5XHzHvYoANo8vdGAtYjib3hahae+JKIX3NHMp9rWgE43FsElZS+eDMwNbHW0vkzptVfZoV
MsoOvYe1ma/y0xCMey3Q/qdfqj7wzt3m23mFPDEv7oicR6rbZsZAixUHelpTJ9Q639bGxzbK7xJD
/pGY1cN/k8dpp051ojdhywrS9HIquruhzm9zjC4nACFzF60QwA0KLvQk8iIcZmWBAngqP7XT01yo
AnM79ensBoF7p1gYsdJO1qkUTSY9pehiME4GQLV5EtYiHCRIAbh9r0wB3vTmeVbSuO9lRDpVjWkM
QaKRO2HzmM/P5z/QyeuLOw73gRaNLg1t0aGwsocCLM0NEKFJJNAC9it5s17dGf9VynCsrNhmLUpT
vaoiPL4LWXEHKw+Wqp/cAj0+l0ShIkgumb2eE8u596RvY4xSG0j5rMJRQLoolYPTJ/seWyTnb1Hw
mXT1fSBRgRKIzYken6md7iQtvpsyIQrrlm9cXyLzXqu0q9e1KiriifiaDmTorElA8DrfqQv9khPA
ci2y/WANmm+ptUBFTucd3uuIzk6/koyPpmeRBckqNs6K6+krgz3HNuMhBxpGea9iH18EG7rpp9AT
RZdZBkY1P0w16aYyTMpk+0ZtYtqhmy7yursgrfrUE7cPS4GZnUIRsSMaWHfBDgKWLPhqESlTsyEh
YlyseL03AALoJT/Iu9rHltK+ibCvCRjN2Uu63eKDyuYopt/bNMTVL+AuWUJboR/T1vbhn7E7qLld
96h0uXdeUUVS2N9XnxIYpR0ImCxYYv1dKr9I9u0sKmVu2gJa6ODHBmwnyhHvRSQTAP/SHn0zixov
hZFeKWMkwhLYPMZKBucWTc3KjFkbUC7NHCTw+VHzu4BtgqsaiJZCRyq8/grVAIHzNzZtECkQQSsL
IxX8XFORyNNcmSh265jxY/jsoQc6HnpNuuuqeYlV4iwKFl3RzTNuM8UffLrvUlRW7QBFpgf5Xr0a
dhnAevSLyNOelUP8Sb6Pf1bfao9+bz9Fvv0ov5DSletAmRx6Q7AKda8Zro130SG/6vbVPj3Ytzn+
ZSzifD6vGpvfDSg8BNCdGJnkcy8tsRaw1WM2pgLvFwUqmHDS1Nq06pUI7rN1bVRMgIFIAhA0zN/s
Wlv8sOh9u6PNfpxrvCQBP6/VtYPF2cJTSIMlF8nE7g2oG12jrKNAqtNuZ+em6uiS3B+mdhydKKPa
V6A84BJpZ7qYgM+9uUbhhJaR6qhJYt5ZhaHtdNWun60Gf9DblKLLI3+Zu+5SViOvmPPOHcbwRqUq
OMl6o3PmCAyYbbsvhuqym5f7MgOhR5pE11JSq06e4BXbKkNA+/il0BcMQDbfZy39PAwx9goTv5f0
fQUMrlnNb2g1ASJXfjTrCntC1f1SyI/VNLhlpdxHQEp1uknBILMVpKF5ZQ/Ao1yMBe+rqfXTDlTB
DblXsmLXqMv1NICycpoip5mGO0B6ti6Z9Susd38e8unZTuvjiB0VPDErD8CbF+PQPxbdNPijHj83
ZhY6SZk8ntebzfcB3iCI34SAi0/jvmqSj2TQFXguNsBlXNIL85I16oYbcfNnS0dZjs6aTViD48OC
JlMb+ygoPcA8byR7wd5Vnf04f54t37KWwb0CdEXSok5FygrG8ksiVw9zR1xapaJ69FZ2spbD+UlZ
CuMI2aSFTS7ZHR8zw0nuwD0ETrF2z8bJ6yC9aucgeRA9sk5rqAh2a8ncBxuMAZ+sxwf7q2Rk/VSw
md95/7hkdNqM4SRyWWY8SYVeGnmIuVMgQLXPqIfM4LcFBTb4PIEG0GFpjBE8icPqabuQRfaVz+FE
T9JkyxOgEfy8ObCbph7YYrAyDzedVrd2QK/EU3+bJrES+ppurMIsMSoaRwtuWMbyR10AEYHurUvt
2BRA9BDV3je/J7HR58IYP3pdfBkjVfUljnpWZsJMB6PMsrInNkgyu4Z5gSXeoxyJUkKW0J6k1iuR
XMK72H0HyGUc0N6Xh+maAfqy+QPNHQPxwuaWpazPx2W+0WJFcOWwSBrdZ5Ps1Ebt6PMPXRNUOjYt
H6vPeBJg0+IE0bAHtkUx9Ibtz/bRoBcWeHQagdVvHQXwbr9FcPcWL4ZWTMqIJ4lceTRHE8OednPy
ZUa8/4AbW0niLm3ssSlcYi/Jz5I9UVsPRYYU8BfnhWyq3vo8zGGvFH0e5i6cW3RZGQcgA+QZABK2
owGbcEP2Lp4i3LTntUQug5Vyihc+xsR8DQiAAfGBKwACvCXddT6meAG0DPrDPIh1wUm3Upe1WC4q
aOYUWmBtM309vzWKftfVF638yPbRbCA+Cm5VpCVcaFAmVTJ7NGex5KD56s/hk1Q40SftugVedeHj
NYLkEAjaB2Fk2BTMAG+xiiCjVc85S62WR3WuMwsDt3rshgGY2mZHxs5TjfXW/Gvyg7loOfZnQPYJ
cuttVXqTzc8uSkMyLVGK6pu9Z2VG5HDOeuJHeNYtFwZOzb/Pyk8ySvmsZVKBXEIP+kOXeSi8Xc2u
FLRHxuU5id4OLKjyHnMtjrN8zO/bA0lUwJdqP6Imww45kB30i1w3HK8rMtFtsi91Thxn/qls9SXm
/7AHUUrzzmzk2jEb5QKseI/GFBUuwCZvM8O6RL3z2Tb6T6SbbkEdWThmWvzPqsD5Xur5sUmmT6OV
H5dYvUSusjuv59tX8pY4cmreSsOYxm1k+egnDW5Pq0elBknemAeqjq6QMRQXUqeL3o7b3/13DsnP
AcyxFFZaDD1j6SoLXbFnXv6aAxCnHypzgKff4U0aV4PqTQCRLGONQgY6TrDmERt2B+2BxWnGLl64
iWvcsak2hvgVZj7r0NcEzSjRBvmmA3tLnV/rmitPnUgtVkakCoifmOLQk4eeqO5UP8rRdQlMl/Mf
drNIusowX219JWypajsaFOxMTuAD7u4Z/7GOye4Y6CHy/t8j3r/PLvlXuUnbutXCyfITCfyKOUlc
Ka0uUU4pd6bdfqbDfF3NcuO0qf5pHBRf6uR9s2QHS06wDJhXw9WokruEhoafoyDv0nlcXNWoDHeS
x/Egyw2As5TkG2BMd3YaJq5ZpYK69R+835uecGENj8sFiBN4DeCzUJ+g7jR/rib0cU1AYI/3dSCq
sJ22Rblb4yKabU5KbJmFhKxx2mkY21Pyq7HaMz6gOHIG4LYXnorerCsNB00E5rytIWAhB60GMFNO
QBkpVoj7DM1Mf7rrvfZQAns7/4wFAB8jaMKRLKE0zvnOpTKBwxnlvRnPDyYrSm7b3byzLkCf5aEd
fV7/N8Po6nCc850mPSupiuw4Q/6d/axjv7RviSmcjN9MWFdyuOxrwP4GKVosYjLYwIa4ke0xdosZ
CzKV7pY2UiEsT5SNI4JhFAnmtLXLjaKrKjRB5Lpy62R0u9pwrM7cnb/H7Xfj6oCcjiZZHzZjnmFG
pbzp0TyqjpW8s4zBkbIXnd61E3a/o0sl+5IsVxhyLYwnabmaqfUhf6YT00SGB6XkZ9Sw7qeoNP9r
tPvfziJvhu43YXyAUiRFH1KJhUVs+buyigX3hdiZA7awr2lR3BjUvMQS5U2u9bPgoCLRXLSK+tiY
c5YTxUuFR/noWPltv3wzrJvEvqiNL4UtpENmtnASIFen5UxTsnu7M2qMFKC0viM+o8yNfjJMGdUH
1ccn5VmgUqIj8rYJTAF5LLrXgNx7YRA+5V+YB9J/sdK4/XLQX0lzp/6fjISIjsuZLEBNZDnHM/61
xwzwibe9dKQAKGUL4/62qf5W3dfmzioUh6Qlw6BkSWDrqCrHYaC0+W0SJoL30R9c7JsczlRNSyJ1
3KB83CwYs0n2o7qLfSAmK8fFG27E+7CbidVKb7jkMatTQ1JadHoXu3bk6qouBE5cJICrks0K6vxR
iKdt230plfsEzI4CVWTWdE71maquPo0KuNAoSpAb/nrx/L3C8dESivV2W3xBCq+6qDdJWgTVWAXT
0l/aBSAGM9WzVfJ4/lin82EssVjJ4pyIhYKAGoYYtLUkeXAA9aC5k934WCi+BN09ZgzLBkBvgAqO
6EVRTo7Ryxd1Xd901LyONPqDzvPTWFtBb+ezU9PuBeutCGHl+IjWGGqFLfEoiTwix5jGrHr3/M/f
LjCsfj7nkIqslrDTxuZo70wQKjNmXF8C/l0zAGtJ9ujVP0BU2NQEA3suGMrXsAjKKbOUZFoqpzCe
Vb2wvCgOqBf2wSAqL7ATnOjdShqn2WTqjSVe8ALq+sQrW8tZss969rPowdtNQLgSPXVW6bK1NOC3
oPYm0PvNZ99KPKf28yxHdpzBchX5f+UE7pArFTOCQ/6ps8BDaQaC7yk4rcUmUFdWZkRLKTcExage
QCpOrlV77CdkQHZvDjLFzh3Vj2g2t07VdN+tsQ+dNstR26nye8EPEXxkfkC7D6VR7tA2/dg22mag
ebtlnqCxTKI8zeyoCKwXq3WGu/ShcqPAvBlGJ90DHO1WWMDZfGGuJHKRtQHMZhS2TK124IPHcxfv
Wwz6uCBMYRjoxAXnmnHMZsCVfayYs5LNnPnqIy9T3IPRHGF19PuDbKJpn1+8FXNGEf3CZlBdiePy
X4wRDFVTYbrflrJD1F4WfaDV3eG8wmxmKishXESN+iQBqXCIJrcUY3lLQ0pE88vYHtxWK5xmGT1r
Mm8Ko6y884I32xfAiv7bHb32cVe3ieUCQJRi2gTjHnru2BfhYcTGTH09HdhS6nlhAm9gcc5In2lE
kgpj6EVMYJlykGm66kwdMN1LeWeSOXK6TBUI3XbyqxNyPiimYdUi/pTYdSov28Rhu7eMqHKGH/gi
+xUW1/6rjvIYiuosTSH6uHhw29ghc+vDAFBw2wUMuh30QeTp/9Hh2FwgjiGP9jkc7UfWXwXWfwKN
mChpaWYdvHoxPFizdtAN817PUtUBYM+zkjSCt6FIHudtcpqSqdago7X+o83lfSUhNmt7VZm+q/T7
eR3dTm7f1MXm3EuzgCUuzmHv3W72pipgy2T9kS2R4c37DwbHBaHC5vxLXVK9WUq40uFoBX/XKEkw
3YhHbtlPP5MM2JyXqeMcrf0Ww11NFw9Opsa1N8ZyJvhaIinsa648yjRpi1VELKkCbs2gJ9gUEH0j
0Z1xjsQYUI8wSzzsAPdtHu0LNmqPZW87YCBmIoJP9gHO3RrnP1QjGWyrRo5LdGxAY3O+CK/iyHTP
6915HccO/ftbi4ei7JoMY06jKoGMqqOurk8gZ4mrz5M0Np6ey1lwXuQfVB2cFkBOQwTgS7dKqKpp
VCKSvu/sRujsfgCvgj0VjDdhnF1RZTQiM9KwT0BSP4u0H4MNlCjBiZgnOP1Wb0I4Y2oNAJZTVZf+
Kvizxb9wz/bW2erfh/38mzzOotS2QqlxjLH6pwA21XZ+bX1EAI73l4O8F8aVbcV/k8fZVgy6UqnU
YVu/AJTohYI9P8VVgL/2n2VxRtZipbg0R2bHgX7ErM/+b1nirv92SXylHJyNmfKUpSb4J/9unZiz
g0aCi4KmElDQSWO8SOCl/pAW/L5K/plcp0le6DKOh8kY1s/uAOrupShJyQ/M2b82Zj52p4C81jGv
ZeEByJ1zJkrazx2AA/99GWC7oGqikQ0wFWz98UN+advJ9VTCb81+exjQfsTZzEsQwHm16SnB4qUg
ugL8nOiQ20WBlWBOcUib5/nQYm8zynGzKtif5r2B9c1xT681JJjLDT3KvuYmXzJv2Cs3ocsa3eGu
EmR+m4579Tu4y64Nu1HKqGOUTPFTnWh7UJ0uTj4XAte97UffBPGqpM8EMOMATngN4ckKvoL5USEo
wqYPWEljf1/F17YBQEcWAcPzAyBqmw/qlSz295UsSjMdnOgoW/VoHS270pttYNrSwA4qL5p80QNB
pLOvGMEreVjbwl5OGwE6N3cNxzyGT8tdeQCoiwVKRlAM/wVBkh9Fg1XMUZ8EjtVB+ejUFdhGjPA0
scNccUDLAQZD2t4pgLNxpMnyz8cpgWa+WtDqmHkp0aRaSsmfuzuwuDrh5Nu9LAqGLGU4dyYuOM22
3C9F1Ui+Inlt9UmvF/BPPNXjY4KOURb2VzQZvdxcBObAzPucWC5GaWlB8rBmvnwqwTJ5QRPLHevY
IeNhIbMDKo/zl7ltfiDkwcoaCHxP4JcHKptVVKFj85Eu/3bcWEnjbnU0G7uKE3QzP14z3MwNVyK5
G8XS70hiZcAbHSDMPWjXSCCj0NO10p7QL//xNjnvnavDLGvMBNNDgt2T37My4UUNwiFFtNO4XYBY
HY7z0rbdA+MFGFZ+vTTPJbC9wwr7Lnjt9Q5AKYBXF3vxLD8ivrlRPgE+yxLoz+Z75e0H8G91qphF
kfdIBJTJcok97GbrSXCnmy57JYJz2VGy9N2gIU1kYf89gJMo+m6nUitZnMtOR7tsjYSVHq/Y3O14
Q/dp5xKXBBiR6FzxmJ7o/rT3MaItrb4x2OGyNHRCC+wMjcBdvgbQE5eyOhPnnfuJLoocAzkgeYpv
a7980PaaH2Mhrwj0ZySJT6qPOf07LXXKyBH3n0Q6yr/Rlaaq83CES/tA2sau69xZOf/Sx1akNjHs
D5WcK8X/9aL463H7ATAP9ipb3SznWhhjlJmUOjST/ogJimPglLVB6iZ9JBdbyeG8yjgjw0dbpwiK
ULlYWvXYjFLlpKEqSOtfB6DPXR/nTrRpNuxxAftPljuw59mLIkfbVy6GzJQLaQfucncuPLlyqsfC
kzz5fvwpxhNk3+jPP0LnH/PqqFh1ZqOfGOafx+JmBmdCj92huBGFeGbM5wRxjmWMikqh2auxA3Ry
OBZoxOoeiMsmbx49cfGdfaZz8jjnMvez0dQKsF8qufqRU/1JHiVgzBAbDzSjv+pLIMkPsf543n+e
9zDAU8OvWqVLpU0HOmVI5O02chXtW6WXArUReE2ASb8XMc20y4Bi/7eFsyH3fzORupkA/jYHQJy9
F6dFpGtyWKavNHdZ2QDywC9M0zt/bcJDca4EwxaRvZRIjPrIY3ghtHfZ9gcmTRgOxvKPhh5EJ+Mc
ihmXMfgw8K1arDUCZdZbrjFb/5y56eQNnpI7Kih7MM78Q3BWkVzOwdAsB5iA3hdBGVk3ebH4UzSC
uWix3DTs2kBLl69hVPxAv+Oq18Irm8aosMXjw6K090tsPhcj+deQlO98KyDf3n9kPbNMCmatjWKN
eKJa4Aj4QSJqR39VMxhE5L+dWhLc9Wu4XNmjkWHwMl7wjRdjBHL9YWx6Jy++n/+iIiGcq+nljgwV
+6CZFLpDtDhzDspokI6cF7P95ESJRLd1wP0RHkDRJEuYgGQYdUnVXTDCqruRHLAOERIZ4pqIFyBv
JUEbCCtQ25H+TTLncwBo1/Z1hbJB+JNZ56/VrNF9Xc1isUnYtd1WkjeB7MpX360tyyJue1QOGBog
CBVy3969EipgkSIgwGX6mAN6E8g5IGNaxioEtrWfa/cLYrEGuhFpl2n3rGi5HMTdlG2leRPIeZ9c
MzNlaHBC8Ks4Sfu1MSc3U+4FKrOdzr9J4XxNqqVhrzV4MXwgHdx8xK/Uk3MiKon0tEyRerLH7a8q
rHZEvVfsQgSSTK4DkdFltkYJH6vpgMI93EnGl7B7IsadlPy0jO9hHjmWKrjK7e9lGRbYtUEGyK+z
SWaFOXUDhZCiTsBxeV20B0n98qHP9SaEmcVK7Re7oSqYgX+B9b5/fYk2P/5Qi3iTxaUqXS0X6iJD
1oi3l/Wzc62D9BMDRYfCH6iw1Mo8xGk69iaN8yC6LMmK3kLaLGGPAOZkiHA1/pBDvIngfIY60dHu
esxsfhgoZ9u63iRyTqNVFjmXxvwjNXLmDs7dH+cuqnYuspFV/awEawCdHN+jKfBtMqbcrUvpOlPC
bwJd3Pb5b4fjXMfYhHURpq30l+v4t3mmSEE47xEWtLSSAv7Q6r73w7VM/3f+PAL75TniaKf01dDi
36e98rlEg7yKjMqhoy7amRAJ4h46LfCaGRed7U8EhWGGxmP1GCCuXGNXIdcD/h2wLsXxRKT+r0Tw
K99BLFBdYNbhP6i/QCdf6ddXEgF7lSk0QouIkclhw/dRfWFscvqOsckhdZ+wrQEIO/HbTuS7NM6b
JLNRTnmIj7nRDha6rj/UVH5bgsY5likjalQywLwPgJozD39i54gxBtEAdnGCI50AGU5NTXBAdP/D
TojXzXDLreHMbrwPv4WFgyXj83axXSVeSeTs3Jw6YCemGJGp64Jc0Tq7oY1+WUn6fTFLmIgocqeS
rOsyzp7HvLxOWnqrp6YH7rmLOa+eBL9GdH7ODZCeVEqYgaOpBalC+ax+YgMTHYoEYYHMT7SktW00
b4fnM4nQpEpbRgOYCU0wZ4dDtlt0cj91w2WVmq5tZ4dOHsDzMuml06Wppxn1z3AqdS8fF8ES9quB
nvn0Juc4ZAM0lrY2o1xf5nIA0NwnjNrtKjXdGxlAM7XpoZCqh6TIH0qt+BnZ0WcpM66GFlzkfaOo
TqPmQVOQYG5T9Gi0Gw27AkYb/Q+3+b02rG9GV/hVRC7GPPKUNF/8VFJq32y0+97Uv5K0B/WC9YBN
xOD8N2VR8Ny52CdfuQnbmqfO1qbQLzFZG80oH1QYq1s8KS735yVtxhAww6qMh1o3eDradBgxiaIu
xEe2Njl1kn5rLMk9L2PzNFgOA369DCn8V9JzrUnTBWCAlTrWTm7SCwx3/egSo3QsGxDp56Vtn+hN
Gnd39RhTmcZgYUsNlI2Ln7MIFVZ0HC4LRMg1bIuGwILEy3iUnkHDthvrryZAg86fZNtnry6O89kG
MNajEAyIH+t9bUZhG8SRINZCu40HoByGphlGxqlVxcVLTo1PBM3hXQTsonjsNbcs68GZa+2OdAMQ
+g1r3GE1uXTpbA4uHawXTTbuyn4UbG8w73ViCm+/ik9C+gjUO2XL4A902QGq+E4jQQfYJUkP2sYn
UbOjZSa6+M1EbiWU8yvoZE6x2cClLkcZ489jjK1e0OIE4XcDq3iSJ3opbaYFK3mczoJCJa17BjW/
5PXdrAKFyEj9UV5uuzrSnT6sfgg0a+uAtqyaGoKjzLDG3zuYQrU7EwODv8GGrZ/JEbVDp4t3Gk74
wYGjtUQuZlqapJKxQb2MbW5OAd2rxVe2udkeQdemfP2P5+Niopqpod0AJRpznkV+xDqwH3q5I0e7
ARMySub8g5EjphO8or4dkPBtgbSrZknvkBR8IOXZ8nFrWZx+ghQuQhRGC0J9GdXLaZePruRgBMgH
+Vb37Z9h4WwZ4lomp6NhnERzqCxAi1ZjxhB1LG1MHmGQvcAitYq2QB0igNSSwBa3TGMtlvO2RQ+E
uLKvQt8oUI6kkTPNqKt3Tlc+Yxz5vNqIrpXzt5JEUo10CgBWxmIvSy9pnXnnJYhOw+XFtVJWwLIE
W5tKqUO0a1ldrmQC/mENPauq352XtpmGry+PhbJVHlFmSp3MAwbHP6CToqNxLkXSBtWeNSDSysfy
dgRb995EQ0L5zNpykwegN8bNOJWOmPNnMyVdH5PzLQobL1xCwD/b0nwdytYNtcxxF4K6dDcOaWCC
o3jJ2tjBeMmjmQ0X+Awz1hulQ6IQQT61FUTXP4VzPLMGTDvapkkQj9IDiDCQgpTZT8CkRu75byvQ
Vb4n0OuTVdQRRSt0AgJdVMk3Rmb0AuMT3SzfDNDkyjSqDmSljKWBIVJVs2OBggITfruxcSYhb6NI
ZV9zopXKok8XpVUOHkU0BRgj6wg8v2dQ2piOtlv22DI8f43bWstoE8D3ZYFS/b2FyF0+6hHoE5DU
oyyEGYciQ7ENuyqWqjppMwnsfxOCFfRDv+VxFqnIS1gTdAj9Um9uVTm/mpX6eqYTcFvQ4C2thzZt
bhc1/hYv8X0TJTdYejsqEs2coUsUz9SF8BHMb5/GrbdfxNktoGxUmkbwEVZxm7PWQY1YmbnL9EB3
4YV4j1lh1nhOIGetFKS+Q1gj90C1Z3LN4/Lya3GbQVekkIzF7c6Tgn+E5L+Vu6+vnzPPpGoTrXl9
7iiKS0Jstcq9o0+TE9WNwEA3hxVWsngcJKW2B60wwLvLHCLorQ8YfAKAXPYS35B79ZklP0Xt9IGF
lWQHa3x3orFHgW7zwEjTlJZqNyIjkatAlcA9UvpqrhzVCJA8tghxQN3UI8DWMzxVZkpcTtKr3dDO
MwxXr/KXpikSp7JDYEIT+aZGzl6lyQ2wQnb5TB9LSp//T9qVLUmqK8kvwgwk1leWJNdau7qq+wXr
VWxiEYjt68fpOzOdRWHJnDPX7lsfq0iJUCgU4eEOzeevoDp2bbAzelWUpG6UUm9UzTyArFUU1EUd
u+Aka1zJDL80q6BVoy0042q0vvrN85qugo2SKDhyY4MSMSncOk7QivzadL9vh5gtI4sMRkDiubTr
FgUTzQyacbxIQ21c0omtVGk9duItj3e2AxGRJfDAiHstmVo8tHPCPxNGn2KrYi5zJk/hA/ILAkqa
xvxc2sarMmFuW4k/3V7q6ot1rib8zy9YhjcuDUflFjIo57vhPCi2BVdDf9Xgfgbmqsl+BvHhOYU2
WqJRd8rH8P/5AxbRzDAUavBZOLVzICqnuBj2R2nHE9OlPIhjFW7ND62esasFL4KZUCquDrGWh5oO
VllANyM9kEbqMvUHoVvcDKuR88rYInoBvZybNsWrJuH7qPvKnT3aG65tG27NnZfBVDZuqw17yxwj
T/uusyyQ1tNhl/bC5d3vnJ9z8zHN0ExvtmpRqwfl7/KWyQahqZictMAEm1SOpdb7Ki9ei3hTHmI1
UhFQIyM6g9zTWhxIFdxQkVChRj3y+CkbmpPS2WepO8FkOcdap3vLpAc2qlAwIpFHE32vKFvKjqsX
Eb7MrKFn2vbyAU5ZV9O8wDB72pLMpRV146TdI0p4+nS+fSZWt/XK1MJFI1MBX10BNsyc45koPiVW
56fl99tGVlmoIFvkzDosqgXazfehNB2NqmokwPTyOKGj0T/9p7MBq+86G9tdnNnpP6QTV4YXIYea
BcSoJagOoYmZPPIJ/GCWXj00rDpnlvWmChbjljcvUexsHI/NNS+CTQZtgKoD1GtX2XgD0xTKYpnW
3pOK7qiZPAm1pr5QNPDBgc2IGPFJZmbiDi1I+VgePXedkrl85A8DT8XBqMEXffuj6Btbs/jyLTeT
cRJgXZImGICmtwz8Z7ctrLrx1eYvIlJNTMxPzEOnQ81/Rk3VhqM5PlZasnMsZm048vrt8tfaMqPS
oWuR0XJydsJie6Gw59JozrGhguWx0N/sTv9tC/1YaCDHs3PT8FV1HN0EzJEbqd2HE0UpXgoQQbYI
GM9QK33v65OVZimbYXBd9I0kv8zinmSbTab5j7zz64WR+eNe5SbNoPcGWNb/p1P+T5vJH5OHhb3F
AZ7AFBXZEkjvfz55tLV/iyNbWZOUwCvhZV5+tvpdJsCXNKQbrvnRW/4sCC0NqGODsHMZ5rVk0GVp
oBtv1aCHwqvmQC/WpTyPPoQftuFQ64v6a27xvVCDaCFCjssZo03gh4y9sXZLr4CCrpsdMCidQpTb
QZa7JZD64ZJeLHPx3aDIMgL1BWeMUSDj2U8lLn1Ffov0swaRYFlsSZZ+rAnAIMqbJhQ+1Vm7cRH1
BOZ/CEg6ovn9Ng8h5IX3h6wOr7ndFODZtj0au7a31yYXgYyaQxOTAr5pOoHRG26k996IMu7tYLZl
ZRHMNGg15pMFbEqVgFbpEbHlX5DYvN+8ZffUwD1JM/C5/KnI/b+hnH+MAVKNDAPy9MtJtDa19MS0
saCW3eXm15K/OPIf42AXNhZnubenUbQRwtQ8xn58N9CwXTtY/0J/F7RwPcVWaiA9AZ/I8l8xHVDQ
09wu3yKFWTtRDhRcIMlrEU21F35QSEd0SEGVHWV5mOmodGN42a9LXOC5CqtpnpBH3m8KCXx4S2Ar
ESCIAyVPA/9frG6aOsMuEwNjFHasB7pSdwGQbc2RyfRHVFVnStljrMavpeC/dC6a08SV5nkyWOnp
1Pmi5yluu47+5nFTemkSs/D2+fiQaS1+3+IUcl7FVUREtFOiHPqOr0oeKD2ore4teSpZGGubmNYP
PZWFxcWXsFlLyqFGQR7jMrNzMfDsYlqmPNj77Qi+ujxo0UB014Ek+bIVXqYDqKvrClyYYtc2mmez
J8MQIaE/IMzn11PjmlES3N7S1UvKuTK6uDUIq22GIQ/23zK4yjTPcSs/RND7+jk+ZtYWi8LaEbo2
OP/7VVoRjxTS50JloYObSCHfTTMAjH13e1mrJ+hqVcugMDoarw1RhAqYwGqt8ibtMmTMLayHkoAO
XG5dgh/rqrOnXFlcnJ0YPHRCaVrs4wz0/sPKPMtSxL4VxKhpAkIW5/52QNpa6OJIDCDGg3CjCQdt
U9cQg6vR7zz5bPe1i671rtI2h4JWj4TjoMBiUnCMLbMavchJ0bUY/J/TtBHq1/+ZZOnvt4kbPjwf
5j29MrXwTUozjh4qxD4afdcoqtt3W4n0uvtfmVh4YxP3KaO5mob5obnrL3OXvd/NLNrN87+ByC8W
tHDLyECehPYbWFExRwG4+jEDgYgVRqAP2e5KrRw0DUKeFpR8VQ3zywvX0C2FDaYzKDsFNFFj9HsS
EKkFHd/tk7byjd5ZWUTIYbCGwcnggIKXcLnSa4tvty2s5XvXJpYECKPWC5krNQvJZYb5W6rPjlIH
HxyKur6s/w/qoesmAUQBC4kFJfklwx532rQaCzS3WP5r1kKBigCqCKr6a6YIyPci3CqVr34sgtIZ
0XUbyueLbUQ8dCpdL+MwjTs3Tg3XSITfdo+3t3LdivVHchIqL0vSDkZNoJDhF6Fkbyn51igXG9CS
2zY+ghMp1VSIN80KeCqFePX7AB+ZTCWdOcZ/KNtLeix8q3Vn4jd0RNW7FuiV3BMb8X51YeCkB6AE
DOAfhGtaaDm1LEGhQZvujMpxwcUIlb2tJ/F8PBcvYqzsrxXyfmWmarI6rdUC815O79VK2blGU9p+
p9DnQm+2GjirXgjmJAhLWA54RJdOoQyTrGKnS8J6KlxxyPYQJQG1XG9/A6mDC80XzNX4G19v5dVv
2BjMnekOoE23BAg3SYkJfaR0YAIfA2WWJS29mdcFqBzVU8FxvllUWblQZk1tFYmzoasf+jZKBIAQ
qUcGf9F2w0GDr4z3M4Sk3zv726tbcROYQmZt6MRytKUqSW/FdSvpxMIZPFcUvq34bNyCWKxExGsj
yyKRhRHhKY/rMtS1x1FRA2YM/9zbUbTVoGtsGyhXL0udBYYyErSHWWibdyomDofA4ltBd+2rXNtY
XFWyk5GkUcTCWWuC79lRjNCu1Dz9rBziLRL/lYP1bkGL5CmjRT21fVOGhh49xxl5KMrXMm6e0LXa
uK7WPMAxcZxs6NLgf/Oyr7JPXgNwT9I8DuP2EkEmxAmiTSLy9a37a2MRJmwEhjEBrWeoPw5+7KHz
+oAiTGDu2ot1uO3QqxsHjzZxUVGVLIdA7QYlb0iexWGJSynuXT071d0pJcZGUF/dtr92lo0YlU1J
kvGxDNuZRRmSgpTzAGd6q8D6YUqMUmBX/3c9yw5MlMSZI2RVh+mhOxT3MZAeRggk7WZrei22vrO0
+EhRlxaVpsOS9qM7WG+zEK0ROI+Nr3n8B9B5G363aW9xK3JcTnZjZf+5FUmzmw2SQxvU0w6T0r7j
VxuRfC0MXW/l/O9Xng4HbAoxL1Cfjk7z26Zia0krb493Wzg7zZUF4DftpDZhofXtsPkN7SNIRmiP
6kHslZdxR8AQkHtlEL/oG5BcsuH2f6ZuryyLSFAjnS07exLO9GrZ3vgu7mXtsqPFXXGqoH1uvrWe
uOO78ST3ZsDuQdF6THab3KhzbFokBe92YRG7oNEs+qr/sws9ZMvqsPoeQ/NI86qTEc5Y1jLzIKJZ
eZG3eXWufAHUiNBrV6mOhsCyYhDbgA7YeMDj8d4HoqkgR5gEprb7MUvXosjscdvtzZ/cT3zpbmlq
rHyEd8YXDlZCjNSEJCIEnJ32dZTpORH6fWtTj/TGxgdfOz3vbC1cTSqSc41hoTNtUDlcUp97M5Me
XtVkn0AHN803vHtrdfO/X7kYxHz6sUo03OLz6BfrjsROXNly11LH4HYQX6n7zJU+pFvEhvzpEveu
6LxWLNWZr9ruoJ3EfgS4TT3984lwSq/tLJHsIO3vsqqkc2qHOSX5J5u0z20w+hPfZ36x6Z/re/i/
C6OLy1biwojaCaUeldivyCzBpl0yUMN3RiBZt/HBVq6od6tbBHSlb9NuGjS8EgG0tPuQm9CfJ8+3
P9Wfn7w47e+s0PduUWuWMKseL6jaiO4mVdynbBhcw+ieGtF8gY5K76qMghkd7Kp9U/tTPIO9FdDF
QAbqyIYm5EYOpjTS7FE095WMP3UsfxCZDWm1Lmxy8wc1sjNFqTfWs9cmSp8K2d5XGmIKEYM3je1p
TLZwFit3BYo5OoS2NQPT4Mu8uGXRwHX0NEOjjA8KP8aZsbu9cR+JEOB8VyaWWTEsa4PMphrOZ4fU
x23r+IXqKk/g6z4IN0Ov1OXfbRAsbRVx1xzj2vLCCxs+AhlGGG7e3gx5B2ozQCxPmh7/vL1EsnIT
vFviwgOLXNEnqErWoQq9B2NXHme+T9O3Ug8qNM+zWBTwXf7wrT9AwxvKgNQlYXL3mTxVl61ywloz
Fb8FTKC2RrVZ5fi9n1a9KXtw/TLczZAFxaNqOI339cE+9XttIwddq6G9s7UoNKXA3auqDu9pAm2X
p+BWnZV4W+7ruzRgu2qzsTofsuUhpASdPx21Le0DzKyiSmIaAnGlCdTqZ3vId3OiaPGT9KegU/8v
PNqrJ+TK5OI60GtVSrVJkGiL8lHt9PPYmD4ExvfExgxWRk9dOjwksg+iLjqLosog/mDbLhgjnrp0
8zCtvDDM6w1YfN3MGlJAd/B1LRDTeHg8Y6YE++HGVLmzyJi5HejhPScxdkYxPvHMASvNP1Z5nw/0
1Y4svjq3JzXOLDwQUZJxrehN3XoMrF2L1AG+wTAws/fhqdboklPNqqBejTu/2EGN7AjZv9DYct/V
T3tlZ3Fs88iyBW9gZ4aYg27Ki9ghBmSPtBAcIm7l5V46HG/HitWYdGVzcY2YpOqQCyAmlYryCYxs
Iarth4KPG2tbWxrYprBNugWoyDIKaHkzdK3dVaFEd0CgwN2b7u2FfIQgwQ10IFEoEhfAC/R5pVd5
EmQVWqDVVcgK4vCnhRcfolCGw2lwOw88SXOKlrqIdv+HUtXaKbg2vTiTRgrVQQZUJ0wP/nBovLlw
NMe4IuQbDAFrmQy20VbB7AJS52U9mMohryCDWoXcsqEafZDWtyp5E9XL7d1cMQOKIJScib2mDjeO
hGSMpHizkcI3RuaW3Re9LpDS/OORWEqvLS0f9ISYsqMGq8Mo5j6ze9cy3khc+Hr26faSVlzQQqkK
ZVlM+H6EBFsKRJiohGKYFHd1dFH6x9t/f23Lrv/+wgm0ClONwzRVIcvwjh7CkT0Q56cSxbvbdtae
IO8Wsoi5nMWoS+QORK+8PtAwKpDpLgQ8MVpEXP01x1P0tkHrz+ttcc3BIhAAJtEhF6gvEhdrojNC
ABbHMv6kGoXuGUb9hTPVxMCi8qlWMiuoaI72fM3dNvtS2fHOzmo/Zo3HawDKS2oTN+Hl8DRK463V
odVWTphuGET+o+XCdEck5ruqGGvfUSrVUzT6bS4AY9RWDxrLwWg6mHUN8CnyMsF4SqJP7OJwxw6G
QtcOTOXx3smi7NQlSQlewCgYVXFSFB2P3qHbGwq/02qgIONmhxGpT72Zv0RN/hgnVfEcO/oAbR9F
9G4WQXgtU0Yd6kJ6pPqWU8pdqxpuQaoMLGBqd677kTzJTJk8Psli16QNBdK5Nka3JDHQBzb+lE4P
raEQl8ZK4saO87tu6yCOBuJZTQQgFOJ8ILjmhAqpL8mAwSWl/4Iqwp5r/fe60E6qSI9cG3RXKuPP
UZtyDxqtAeiwz/bUUbfvR2B/2kOVa2fFau6EST6XVtIAiQDRJ9YqYWmX36U5XqyOfaaMPlZ07DGl
NByJWtzbtfGGx4NXGCYLcja8EE1/aSrjJS3HC27vx0zLFb+Os2cHjMrm2O9NYAF2QH4AYqIBsZlU
1StT8teWtUGXOqmXWvwty9TPhWp+RQvYxjvDnMKpGO+LMf5B63HcOV33SVdG7iay9ZJKO+osEW4x
MLB8KHUwxOSZmOyo0uwObTzmkrmNzHLxYoLf/ZCnzqtOxR6cOajDCXGv4IQfzdbxzbzT/MQevpvj
sKcqdNNBtvHS9ZiETlh31szpOFXKrq/l3ZBo0tc76ynrjF/STmbnAmDLGd9ak9iXqoGLZUWO1HiM
zwnBiJ6G6rwoTXTdUhM/UzsMkvcnqaR2CLKqAxBF567kF7127ooGzE6GpMJVW/FmK8Yrn6re76Vy
kl3/s+xo7E0JeYtTdpYDjdx2MgKF6qNnKvSiRdM5bqO9buuYLM/jo2JNn9KpcHzapSG4L99kax4x
wPgcdU1YVrNiufYyAj3ojrXsvUSIRyfFnTo51VEk9V3GLXgtw9AdM9TIrbtI+EKWOz0mF9KyT3EH
kBJP1YfeLNAEGzqUFvI+CtKIH9OuHl2eVNhpq9ilJfdFjuGThBePDSazXVX2pWtQvDYxVrjvWeFX
3LD8rm/umDZ+i7Xqc2u09wBQ4slR8mM+1oFZdPF+0FR5tnj/mzPF2ovCeEiJ/iUdMu7KzEi9fNAP
aq4fzKQ7OrEIpUF2UZk+DtJoTiytQGk68ROYNMSJmEBJ1tTu3JLbKBton+J23InK9iH18SiYuDQ5
O/QtaP97wBGy3pv05I4OEjQdyaepmb9T2Q+eaOmZjOVvrkQnWlC/r0D/RXIJmp0Gx3A612Z2bnTx
mAz0a0X6fR9nR+BF9nWT7qz6h4PdidVyH9v5I9Pi1G3VIchseqbAHkZp+gk0AQelKFy9BeNd9agb
51yAvtf+EjmAJJLnNn7OW4QK9ln0EQZTQKsvC+jcFp7sXwkbffynzZgFU4ekOnrr828UZ9zWZ/jk
ZZqER0EX2JJ7hb9YqeZaEl8tzd2qSbx0gvZApbqdWnsW6CZGO3JHcFWWab4nanI3mDxgtQHHR6/c
vgjKfhtMniRLArRO98b0ROLBjbXR1U35RpjD0Q9mD0USP6uj07p2m9ZuOsXHAdrb1Wi4HJ7lGbFx
X1d25pZGHzayCJgo8X0QR3kUMAWnhBidR3jxoFlRAIL4HWP0ebSMY1uCcEGBQnN5dgrjGJuVb3f3
dvGQxT951pyy6VNHqouaKI8xlx4XVSDNPek6L2GJazXQPUbI7FKgW/L+QCl6vU0axK3mTeS+JwN4
tfdJXOCuHOI7OU0PQrJwqJ8shh20LwUmdWnymBZloEdyH3Hr0ewMN8s+mRKwWQsVZESXOk8Dmzb+
OPXzpsauwHVkcnM/KpkP4a+QKepxomozP3reGow1jFzd6WhUtA1E3DS1DDRdO5aVBNYiF4/moH4e
LAS+nDw7ZhlAytX0Ab9Er9MUeyNN7qDo8EU41WtbcoAO8GFdOopTNLZvEbF/zh04v4mTl4inux6V
wUx9tKZvuL3OJm+/DMR4K+1+n6qDawnqj6l6Llvr0k31ORa/W6ghOmAIRcR3qxgV6qn1s5F5Cf4Q
QK9hZvXnQk8fnUTcZ+2Fqel93aNkUZ+qwniSzrhjQ/zIBT1SJAWt8xnwfZfbyS7RuF/Ej20KORqr
PefJWx7TMOvNoOuemKbvge87dI0I5j+X5fe4yo7QBjpZ+Fp2+rVF27eMhasI6fIULIom4Et1ehi6
KCBleqwNx23bH7o5uUPzW02fDGZ5cmCe04Njr7UAzWBemglPa7pAEcTvBQ5Wkj5ElnnHnW9mxl8m
rXxlWkng4ZhWcIBy9Lrc9pnJvYb/SFMdd4sSkKE9WpYeKAM5QF18l3QgdqXaCaj6HSNKYHIU92SP
CbL2SBXTjVuwSgMUWEu4oxIHE21crXvTsikU+TnNCp8k+aNqoCYOrHc8CI9hNltP+SGGoGjWfG4A
FhA0c4c+98fScgHzdBsyHPSKelN/MTkyDShaWtVTV8M74VM6NJMHCF1RkC3Z2TMZHDQUyYM1UF+i
/5bj/AFK4CnTiXatV8vPUfPGeuihY/BNSTCAQTQ/Tn72RnqkvLwf068qZCHangbUEIFmYmg9yg6D
Xvpp+lxHyWOD26AD+UBVQGx1Gt1C2n4kB3fijlv2z5QnXjJC7aSCi5M2mDLMO8agu+mJzyQPJMIr
+Le8Nq88o3gzxwzqf0mQJACmlxcHdRtKcHyFa/U/MNEATunczw3p6pBMtWvHG2XpEovfFYP0DF54
Q2/7KkaHWuVH2wjfntD0sGu/AwFVPCIdG9WzlE9Zme3KIgsSILgsB9M/97pRBhGGM+1Iv0jkbQi+
flfgIondvoLMOH+wGuJ25pOtRL5RQUyGGYeIUdcUDzqSOQzbgEDDCTQDui5RshvLZp6r9xJr8BKH
nGiGM1d8s0tgUUfc0W2/SyLE9fwX4oVbMwXN8ulpiumhU/QdQyzRqxenr4MOmLkJWPIKh9ah+M+K
Ikj72IfgrQeMHaJ/69ECdF4maIdVdTcYPxtATTIKhF+S7ydIj7LBgrrWV7OYDhHwsFoT5HkooCls
4I7SK/tEav65UJo701Ke6hZK3Lq1t3jhImuBLzcQtUg9Z0gf8jLxskYcy9LwW3w0NJju67b0Jgqh
FGyCLBVXh2It3okeBrhdJbHdCQXv0VYChmfAWP+wkdjwSdlNst5PXek1beOOcLYGd5GoxFctwfVW
9PeE4Vpte4TY2M/hXjKHfrT5venRwZKfMQEStmbq59GvxnlBOD8jKO0iqV2qkvyLpyJwhQ4eO5Zl
WsvpUUWBjuLQaCjU8v5h0jAGRzbRiyulQwt1FwNlbqKaH0TJnKbKhKHleFagMlp8QiH6Yn7q9rqL
uBhm4IMKbr/iVp6/NgowxDIdmP0w6tdrYAWGSnIZWgZCRoohX/J028LKAxhlCUDVZtC2huvhfQGm
l3oD4fMY3eQJs8M1ZpWHKPKUEc3QqEV8vm1tpXB1bW1ZN4itcSyLHECAwvkupNypzuTKamuWe+2x
/c7M4ulrQ2/WIJlVhGYmcFdK446NssAj0YS4cxug34K+iFM4Fzr0j5VTh3k5htXIvttG9v32ite+
IMW2AgdIDc225n+/KnBxLTYTKyvMXQ1dSGpL5L9bKI41yBwGhIBcm78fUFeL5Vp6mlc5MfM/laxs
n/uD6pKDCCrAvOzvGDPbFihbcxtqENAMo3xn0WXrmIlBYk464X8aBJOf49LamQ9V4AQNiuhtqPri
oqRB9+X2bq4v9cruYjtHZis8w8WLMkoUxp68AByY3kc+GL0wFiVjNx+8f04ZCDginQE/M6AN/1/W
bjSjpazI8tB6FofYK+6jww/0Cj7PbfltyZKPBBOwAGYrGxVRWzftJW5PcrQBx8mYC5N4//8sR39G
hOteg0werQpNDUARiSf5ofKYv1WqXPFXQAV1S8WUygwoXRRkc9WqHdAVwXiJQD+9yK1K2IrnvDMw
//vVgVArJ28ERy00TV5qFF8GzEtT08s3JaZWYg0o+2bwMm4FG9PS7w0lgnCkQLQKCQNAhuqeALxY
yK0h1bVgAyQdath/CvLmEvKoOm1WWCMQHHMJu1G9Gqh97Q691sDsgKHYhjyufqIrg4szELEavRuM
eoTV8GpGBLf/1iTZ6pqsuSAPWlKIrCwL1lDFQsJewQW7Hds35pd5EoHezfNxTfNlZpDbwqKsfaxr
g4suiqIYU1cTeMWY2L6wdhF/IVzbuH3WXM8ydDgFXELDjMx7j6CmGk9K3NWh1PajBs6cUgYGKV1T
r37ejlOry7mytFgOFNowFJqhPp7Y050jMg9YyZOS2f5tM3PgWZZ4rxe06ANlTPCqsnPQ/yvZt27I
ns36bSL82cic5yn5d15xtaqF41VyipOeZnU4QUwUjG3TAfSoqUcNF8wnB4FYyLd04rY+2SIcycnJ
wLHpVKEoOs/SW7eMbZdpd2DKcm/v5VofGmqUf71jGZha2aIbwEE5G7TnuZH3p/9+tkLiZ89bHfYt
B1lcKbKPB4Wi7hc6ZeXGIrDVX0P+cHtF8+dYescMVXZsHU02YOrfu3uWpylqDEA9KbHYq9Xo9Q1/
um1ibW5pRntj6Izaumotx3kq1I17iXQLM39edkeCJMjQ3gDM6YInpuZBFAPYRLXb1RsdtbX9+9M0
NGyKFGTJP5GPIwOLMYC4aRk95jW4ekWWv3AHRc7bK/wztbjYReSSFtCxtgNi0WWHkrQCRV9rKtGB
StSXpuQJXte1X7PWh4DDzknz89R1p6pB7TYT9UMszWetBWFjxf1+Uu5iwFzxqgf+ZhJHaVLDa6DJ
Geh6BYpM0GiA20bbDzR9ka3zghIeXnO02dn2COS3+Y0r9UPTKCcz66nbTTkqdB1k4qMOpTYDX9Sm
iZugmKQVCXMxMt54I52+k4aBTzFBsRJCT6+WsMOhBEBG5s2u49kpVjEQgJfMAM6iguHlHrUPHZIu
NApKdY/d6P0ZhOza6mTj1aekG16zErbebenipDnc6scEqgdhZQwuqe/MenJ7EvtpfqgAVLr9AdfO
9Ttri6OW1pbaCzMrQ3pvHqHdS6G0VftDQF+Gb3y3lYyvHLp31ha4BmLyya64LEO7gDhnXXuURBtR
fw2d887GIrMhsZGgjwUbTVB1rh4MJ6DiDniCPm4jj/+omt7wf2OhvAEFGjFx1FcBL+ybXfUQ/8DT
sPATjvCP4YfySJCXUpcHzUsWoljyM95bn4U2c3dvvYZXLoPrdRuL+3tQ0h69MfgNHYfQ0pIQw3Ch
RNlNGuXGHm98RoO8j50FBdKRKGkZmt3LiNexEpW72365agGFCmpaFOLSyzmnXAgtQ9OnDJl2iSwA
nqLm36wBoDycXAu0VMt0B1LcY19yNYZIkQPCUVu/S2R0uL2KNWCerV4ZWWyUyYmoZYNAjK4Whn21
Q+sr1AM/IB5Jpg+FbAyiyXMboif5L1C99jzZB8A/cBVA+bz/RnixdbUmcPc4Bl6D4DxGxU6aoQap
3JA3HTk4cay7VWRZYQp+Dk/Yw49Csi8oaT3bUbtFNvmRQQ7PRIzbGybqKXg8LedqrG5iEMot4jDv
5MNosIvVo7KrlBEaijUawJq4iz6rRaa8MHDfguRCf5VW0f50/PxcV15psN/ayJ5GZfC7FONgvT5M
4HFs97zL1Q0E0fpD+upNu4hTVQkcgFScPLQvnW9gniB9du60J7TaAZNKj/EvwrcC8cqd/e4Zvfhe
KDrWU5cneRjTXwXAIhJMp7XoH8rKCDut+dKiiE6taZdllmsbzHV6sLBGqqd1fQDOguC2565dQppm
42GoA4ZGl6DVWNFHzHGTOER1A1fyQ+4obzJ70sFf0Dj9821jfwpbyyh6ZW2JXwWFvMiqnsaIosNZ
gkxRd0Ele9y+f9aebrZGCOpB1MHbbVmssEXTCxTpERwB3cS72q8aL/MGL3uYwWiOz7ZS9LUc8J3F
hSsVicWqJEJRND0o+9Hjd3PqjIxoH+3R2w7s0zbXwZorXS9y4UoElAPlFIs0jO0DTajHCuYXXbmR
ZM4//MNHQ/CcCTvwYFQXC+v1uFLTClsZ67+bvIYcvBiPzDa+m+yrSg5o9rCNMzL/7lsWF+uye60y
GqNNw2a8t8rxMet6xU3V0BnH49B0+9oy73XKw9veuXYVaX/XuazKgkqd8SIBn9HQlc+FUu2ZJTee
3qun7crE4uqOkFhOUscHK+07aTZ+BYrhVKt8OSqe2sYb1tbcA1h0FVVxJO04BO9vBplqeFYVVobp
i68yz10Fyru62LKymllem5n39aqUVWQld3JRZKGyn3YoY4XVvoZuCQTrwEC/NQK25hqEOhA3MFRT
Q7npvbFoygYuhzEDHSvdSWCk5U4J23ArfyVrTn9lZ5nvSTvt1A686GGNcpbmGyfL+RR9qfugfQVB
uvadf62zwHnKVVf9kqAOOQV457xa9UuPx3nj9fuq+pb+0tKNcL2+2X/Xv0z+4orYUErA+vVQ/00C
BvKD7ogW7oF5yHqfbp+I1RT7eheWaY0OVWwrcYzdrLo417cVeJDvhOUu2dWvt42tptjXxhbuOppO
oVE7QRP8d/m5IrDXeEhy78rSzTz2WH3XTpmnu/qP8tB8yoPiYkAi51O9v/0z1rC4c7IIxWUd/SAA
B997WF10Ui0KJ/tvJHPjTfs+RDVzB4h6UN11AQ3mcib9edvuRwFt5E3Xdhd77ZiTI3hRZiEXroH5
7ceZ+WQWAaoC8x7BCKQ5cY6x7tnh86PyQL/c/gGrJ+tq3YvtBxhP9gmQYOGw687FrtsnByUk+62T
tZoDXK9zES4sTOIoykCxzqhRXb1L7omFdre0nENZ85NRi9KzcHn7kIABqmjQN6KitrXQOWxexatS
lqPVO9jo8vfMMJP7qV/t5o9cev9RXHI+z0wzAEXtNrUHZ+dZ3mwEXLlzB8XRPpBDWUKwtmgb5Jvi
v1i7ruW4dW35RaxiANMr48wo2pIs2y8sR0Yw56+/jdHe1ggaE9o691lVWgMQaKzYnSgupJYQkRRV
4sZtlDi13O/VFK95YqM1qirRXteGEDwWnPBz7xwoHkCHALZ0FrO8XD9dbDrYaDgP0Trvak3idlDh
3T5L5z+ypSGgQ88twgDuMCXdQGhkzKgQl9N1tOoHND38XBMU61utvUFmOhxRlQDFJ32cm1YYg5xd
4ol57owpRgxvrIB5CNDtlw8ETCPKnX3zlM5Ej8yX9qJ5MLz0io2U24f5etirO1Fy8yx6nhY9uU2I
87JarVLPQ/uJuvAInvOhuVw/9UJFr3OP/Ul1jnAJCmXO06xfwIqDTqS48GSEUmjPEH1XBkL8+T21
woGjBILQXJYjBo6MHrH7wKjewbDrpl/UnbDieC7TcWqNg8RY7dKooVGBxw7zSV78lfEwZm7qglQY
NFDxnfkFQ6uX63+WEzhWOg2UqRHKgiGC+3CtWVNplGMapj2yPIXVONVgOFKGGcVZ8fK6ECRBzq4T
TC/o8NdB4MFXrgf0lDYWslnhQmSPUnkfT8ahUUb0HE6idIHIFrenTUJzQ6cJDdUP7eV0GAe337d3
SdB4xbeycNAxuXg9fAkhJ8oZVgILFXKTYOAJ3Ch8iwXJFgzXyKhZF/t+//S+MAIWdWcJlnju8mPk
SbEQ/alo/WdO+Am+Q961KxNDL0Ka7NGV7rQ09rbh7dyQItbybIILiSASNCcdOvFDkBHsItJexZqC
x5okKWQIqBQoMrbS0LGzmnrZSfZ9OYEHf6Ha/SB1YWamwWD37rS2/thStMqhtztTfs7SbDrgYfRz
G20nUf+j7tHEhbH1y6rRd0ttfNtexrmH8HQV7O8nG4XmRrvMVBOr0FvNRYMj+s7RvpypU4JpPCPM
VQzOlPl13ArpR88FQiemLQ6tdPB1j0UPeTfMPe2SDoIgtY5O6zRp3HlcKAS2p4ftxZ5N0Z2a5KBr
bZUYzfzHnonJ764xZViihjY7Bjyq1dVdelM+kMgrZ3d4x4N7apm7coUxRPmATvGwiz8M8uiWpigq
Opt8ODXBIRbmKKWCzFhcWqiHRFoTV89XxemJfq3o+d2ATrtmGiVHnVV48Fr1ObZLX1rMR2VBByab
pfJQ6RZRcJ57kwg4ZnEV0eyAIvrLAzavejnoC7JrUj46kvyt0T+O417wXc9d91MjDPBOTnHXJ2Y6
z3gkkn3+bb1kVEvohL1cfjw9EsXVe0Z1UeV7XhYPME3d62SAxeWAmcq7fje7y5Hujo3/K7fb63st
QILH6NQahzXEbkwo2mATe88IpwM5EBdD0feqW3oxlNqNy/k3nNWD6i3BALl20eE9m0k7tc+hBFl0
KdEGywiMK9Z+o+DS+BIyaZOnf+ruUk80aX42xD0xyIfeqR7lckkAS8uH3mvxVKAnBoMQ9FLBLcXo
qu5u77BohXxMnZOo7tURz2/rzaBBSS9Wy5l3pt//xvOEnlxP9EKdxSKMKBoq8k0GKqrcCcq0Oo8m
SweF4d46KE7mDSGeBa+9KC6mAATQ+Jg7+aMmohk8B/inZrmj1EIzwV4G+DVsGFjZGXsdVf03iMue
8xJP7XBHplxGQ4lm0O7qDYgbFIwhRLL9rUUnNp37h2atPgwG+dxMK3WonDWB2hnoOo/AarH9Zdl6
eG/1+XfYvJhfSmclIp2Uh7G6XHTx8thEs6s39DZNjN0woZcXlOP+ts2zp+nUKPfORDWkqLoOm8yY
2BQEl6gZYrYGSsZS2IbFLxFAnAPZU3vc65KOaYM+eywyt7LDTNedAZUdgtm0/3Fd3BMTGyl6qyU1
Cky0F+5xKX4pOxYvayZzxoF87wqWdbQpER1tB8YrXi45KqAK0QBn8xIdo5IMhb2CWA+g0boYQAcr
ScWFZCH5vLTFr9VKPrXNLADfs/Whk5/A54TVGJWXtMVPkMPicvSM3xpANw3Nr8rBPuhuchAp0ZzN
Thjog1LQd4ZpVb6ltMrwDoNeBs6CP1dO8VP+VZROvyuOwntVUHxDhBDYt1XAmi7fQSuMmeln41zc
jJmzNV3BARO2bRSuMsY/6h+1KZT3Oef9nZrh/AKTjshBJFWG5Orkx7vSa5DInR9zFwNeeyAS9tXy
k4MoBDnnKZgy21QQQdogC3rpKVjlpGSYhUKYNaM1R/+m1aLcksgCB7BWHle6lMENU+bGtdFwKZUC
crdz4dvpGjhoTRP0qig2wjcbHClupJh3TT9f1EZ9n83pr+0rfw5Znm0hk/Fyv/Kx6MykHRCxjZ/X
cd2hvwhDSpO/beXsiT81wwHmnKTzuJbYNCgCfNDv9FsW7Vu/Cq/fjfAy7Id+10NlLUIbT/CuFMOp
cQ49oawmWWOOo9iP6W95gTCirvWlM7ZyeRWxUUZ1lD+iYnsztWPq1gYb0pV1y8lj6yJXKtOvsvbL
FMvfklgW0kKwDebfr9Mfx0Fu3qQV3i/sDOO0qkHkd2TrvU0O2l7wDdgeb1niLv5gyolqLyVDHdCH
/mTkM5C7COTkXUKf8GhPl8Vdf7mvsyKqRvhbsnyhUcOPBkbhp3idWT0uRffdgkTAvSZh8jXGXNww
IUycEt2FlssiqG2+ztGprGGPEDAmEhV9C1z0EGE62sTIw3v0Ul55X5wpDn7aBCRXqNxAGCCuHpKo
Q/OZpoVKHl/XGsTzsjFUDK1x67VJBX7Q65rG0bSJmgb4WkFzye34BE2YXqERk3UywtUjD8XnGfJO
L2SdJjA/BKLn7BVccYa57bVsXR3nBHIqGGL0AbkJijm9gYp8JRIBfB02cKa47aWNIsV4r9mXtMKV
XFIfRA6XKzj8FnL5huwuQ4YXV4bZQ0ORaaOdQ9H5zgmNYux1KC0rsHflfrpmyj7rNUUdbgzTQBgU
sav+ypqtg6nJtNDsyY91RSn4h6QCiiPrjTldWIcV+VBrD240NgTR0KAP/3vgxxZ4YpL7dvEyl2m6
wqS9IwdQomKBTyz14D54C134Kwzi7HEfMEW53TA06Jz8P0gXwRTofGTQF7Prz3+7whrlQdUqmBof
eiSAzO9IsG1D6itXACYYs5OKPiiQa/F+XEzBQ2N1WI1k9H6VglFC5Gy8ep45CxxmLzqyEBj1h8BJ
ntzIdn6YkDFuwfjxvy2Ew45hrqUpabFX5YDpB7l1s1bg07z2srmVcCetVMoJQw9QQ5gw4ZPuZAwx
+SgrpB4BMQwYA3bJQRE5UqLvw502tAVG5pSYQGNK3KG7qTKRM30WdU+PAOcNpistMhCgQCUo9idw
7iuqx6jAE88Gv8Eeei+9g6aMsPB7NRAVn9jP5/Hi1DbnJ6r2qi11bEvBUK2u3PXg6hjH3/0Q7+p+
gl6t1tT+9jk597w9W0TRD7/oJA+XJ1TrQexeIbkQI7nQ7yAB4SO7LzBzFudP7XDu4hjnEIQEvcm7
tJfO+gen1jj/MC7LxugwEfEPKK0XyjVG+l3l6p0Yf2qLc/cK1EztfsnsoEsfRwjVzBAWzEGzAXYE
EwqwqGgMRe430cdZwxsDwnJdFTrj5x7s09/AgUo0NJImNbgW6ofR61QMNFxA3ICGK9LGuIy4K3nq
j3EAqsnH/94a8AIHAJwvjxCmme0pqi0cWqiiTNfxYb02Q2y1J4oERavkACdVitUawNITjrRzZ7AE
6P3gRoh3e/K4fSteZ+a5NXE4YyF5YJQlDtAYpMkVKXxQdx5ADZH7Edz5cqIOCaQGoY1oja8TUZxl
Dn4IaUiUE7zfKSZEQe5GfRWcUzvzgflE2fIG9Tz2ff4OOgZf4qu0PqEgfIGTMqJVRa9T6g0zBvN7
FLVEnbvnvIWTg8pnZsAll0eLjWfpyTtJcVaenC+xgs7rCPXlTh5B4gTadH1NtTZSaVg2zfCrqfo+
tDVM/udZF5Jl7FxDpcNuaEZIsqqYS6l79LDMjak662pfrPrs6ejKHKXJL8D75QCbA7nLUZ5JbeV/
eq3RIffyChVJsUja0qHfIf6YRClIczJv+0QLPvLx2J1sxiJ3Spk3ONAKig3q6lQElc38y7YREe4e
XYYTK/o4rY1et0xhD1WPa3zej4zhtgb5uNC3fhVmc5+Xhx3NxrTQwK6o+jsZ7gr9a9urbmYfyvyA
RhpnxmyHOd8LVih4L481gpMV9tYKxYZCKxFyL/60OonqTCA49ted7YITKMf4ALLzKRKr2SH+nN8I
/XvRDeKQCcQOTd3O8LoWw6v3+QUr60CWzQ7nUBwIik4NB0YrCISVvIOxEhOMVoWJ7vZhMD4I9pT9
lw0AOl7kkz3tVlAbKRZOP3O3VJf1z+UPTDTdtT9Gl/OCFwzspy56NCew04gO0rZLiYT1y7s3Fplc
SzEgCay1TmMTtzFFC2TXd2OBfHMiusLMQc1Z4HJ8If8NOltoX72hZeNc0HmCscdRj5PtRAw1W1TX
S+Sf2j1j5U+86csQ1NcgRPSKMP4u+HyCE3nsED2xB6yKNZA4vAfTRd+K/f3E1Fz3RirnBg0R3txU
aX7Ryzfbq9n2wA2+zS5a67UlJbw5YyZer+8n9a7MrvrlexWtAtAXRBrGUerhZDXtVCyJPuF2Sbt/
8zvFXnWJnx8gVwZd3r3sQdJVLNstcjKOnTInlntoJxhrCZctQXlEdRUV2gmRp10xHwOc/++YeXgJ
1sfG7VODJFqztsLDIKFPFTIVmXK10M/bn04UY/AzVVAMGlWMhLL9LPeoB//j9bfOiAkukaMmcEZ5
RYF8Nc3GsqcspPXyAE77yQe/6IC+UPNbZOVqKFib4JIdyflPNlCyZ3RLNF0ULCE56Jfr7t+IRrwy
0enQOG+E9ISWYEuDyLBrOumuKK/6XQOd74AEC0s3Fq6ai6RsRdvJRVHSnLRqSm1Wf2XtvR2YdRA+
YTT4WNOv9s1P2rv64GW5Jwq6RedG41Glq8pkWnsJzn677xWnAOE2UV2mDmHt1B0pd4KPKUBojXNd
UEI37DU1pX+8YHDeOP8pRyd4fzQucIqNemyVKAb3ICSjmxhRjLUHq6rhqEEVDJF4RwVeEj/HJdda
M6YVRhnHz9U3FTMf2o66UDD5JH3osLm9M3jpbeVNuxH0mL5gd0VXhXNapFgxp6k/OqHlXofS5FOM
8RadScF7pLF9OLmVxrDQHM2u0IbKvrbKt3kWnBSB/8W3Bzdt3ajQM4U/LQWZepvYqjslmru9YYKr
x/ex2qvaGtXYRMHYJTu5IRq40tJrM5VuKBFNa4nePMJhiyRPy2xmzH0N2Zun3KtfWU1D8/558xjI
4M0Tv0CiW044hJFjlcadZrA3r4TfnB7+vXJvORh/iYQw2qtimtZCcf7lyZiyrsyqFU7RU1r837fo
LWmR84fk2RS3pQmRsh4SiugibH5rcu5NyiMxU8Eh+cuj8GyF275GsUccFHiVrL9LqRxydBlAYGWB
LIh6b3iGzgd4zxY5WIYQd0c7C5nyvLyWCjOIJwxYmI+y1blypFzFkeVD0t2x6vvt+/C6d+/orDwb
5uCZjCiqV3PCVBnBB3K5NE51SDARCqIucHsCTqZAc60ADR0eeOpBSVvongjFziPL82/gIBvz+0Zq
NfgNyWI7Zg4iXUiNiD7qeZh+NsLFkobSjJgTZW4gmru7sEcbGwnERbfzPvWzGQ6QZ0WpaZS1+JAp
yF6lW3m8KbTRSaewXUTpe9G+cYisYxiqW9QyCnpT8Uy0GUGTUnAVBCb4ceiYxKqazni96+ILjalj
WV+2D6DgQpscdqCtgiqYdpKC2PpMrQKc5X6yfN628Rcg/vNRTA41IBQaTVGKmJRghl51tfk28yIP
PA4r7jNiAKbSE/2aRyjZiVznv1SOnm1zWKKuNs2LAY+AvZPhYrIy7MfYMS7fWoc9xvCvA/Bng+yT
nrzTaSJVk5whazO51acZK0PnSJB+rIPYxzm8rPbRPr1sLgkS5Bh+9QVbLTowHJ50U6xLmorlgunh
11EgvbsvvSzQ/RE5JE9Pr8QFF9EZ4vBDhjR6R+rSDjLlVzJdS/HN2N4K1sU+09aucvAhLZ1EMecT
BXJY7hXd17wkYLqOJohYMUb8HhHxl8hsckhSV0uWUwU7ORxYpkgCkyDi1habOEFyRciHc94zej42
HJgsPQbBKh2PeASiNaV6yO3LwopdkguSDseIamMn+cEKNZ4gq6xAc1styl07oJs5uR8sUPHl4F5a
u+VSM7ILKelAxKRDX2aCFl+Enk4NahMoH39UyOLUxuCseufRYvAXJMmqesFtzsNIHW/6BNoIRLpu
JfAot8b8fVXUw6gkq5PRfFfr/YXeprusbET0CoJTyFPx5QoFtZSJqp/RfUzAhjwHsyLYO5FjYnFA
VhRJFY85zoQBIJNAo3J0TOJjDwlwLPFF8aLgObM49NITuhRJCoOyfID+jx+pQyi3hzH9Kot4PkRu
pMUBFzoVUKFFs9HRFZkx4Duju27wlsviIFqW0BYHU3oCak3Mz0fvqM2IzgWHTukC5mVIlNiB1vau
1e5U+mGOfm7Dk8gGh04r0RbTmJANWpTDpN81oLZWRAS5AoCwODwisTFhXBTjm/10kS5XlnVVmR+N
VtDuJrLCwRC8+0lZRopKR3RI6Y81+tx1V3Mlcp0EZmwuEQ7uLyXqIdeC4eVmn6ttDSULVD4JhdpE
1qmCjA/70RuQZ3NOzgRKjUE3ItSo0Taa9ODCk9xU3w09pEbRbhYrPxYoXWwfCcFDbHNQURpy3i8s
C1mBXS6WeifB6N+2ib+EmX/eDL6DaJr/zYZDO6Hca562pCjEFxesLGQajxIEW7ctCuDI5iBibOQM
1wkQkTP9mjx3aBO7hfRp6S6L6uO2LRHY2hxGdLZBJz1qo6BDoy/GfJT73E8wTKwQ0Kuit/a99fDn
/eSgAjlW04pZeUYO670B4Qg8+DYgMO086LqB0kF0DUSeMd9wHkWpkRIVp8TeWSHS8Q/1j6e2S2X3
Jy2PPKjYLxZdQA5NdChOjVaBLg4Tsgb5ZN2gUOxn8AbABvBd8CHPJ8met5XDlDnJSadqQOB3FOI3
bWGehwMW1Zh6c4UgCcYxjJB0gQFyDgvOPhogiXh+f9MrhTUOWOYYkgcDxcpWKOA4BYgYBtBSKGsb
yMUMuV9SOHOf7bp2DMGedNfbUJnoc3+URMm7bSjAL+HgJjdHXbLXf/ZYv8SQrMNSkazs94Z0iWiX
ObckS7pCnU14herokYN9wUhIVlYYtnZ5IIxp2G//K3xjbRzqaGWu2hkejOP5WffP2bT311r+Oaww
xqEOMj5FOTEXr14eV4L0/FCjoepKX0XtKaKzw4EN1fQSQj/o/WPSsZ2C6mkWpGFV3mBS1Ae7aHoj
nAEWbSTnppBuRYcJ8ybfk5bcfACxkRzCDGQoJmWwzSAZ0A0HUqmZdqI9FC2IQ5alia3ZZJnPHru4
+KU3oyDnryH4h7x4esek62lMaMt8S1GGkl9ajUoWqga0ADEKb+/6sQ0U2rqmIV1AzOeTGhVIWMp6
49UYhkkJaIsza6COQvWv27gq2OCjj32SaIghcKbSAhm13LwlbeNA6lTw3G+76Vgvhyp1nEclZU4M
OzD/rbyx6VrAFAcps2onVlogcaeVV2sJ6Zd8cYwI5b+RegjDBQ3Fmw47rHGQgglMKBWQRgpmqoYE
YW2eZf66JoKAUWSGA5OqaZo2kWWkyzXiZNHgqlIEvTGBeyuywiHJsphRRUkfBbr9LR7vK+lKFpUR
N90F7BeHHJHWpaRY4RmZaISoyhjuXn2xxOulHRvh9rEWrYbDDc3uIxPN8lhN+jCZt012uRSCzyJa
DQcbimWsVGKw0dGDHZc+iK0cvfksTbvtpWzGHRAc4ZwRQ7KV2IaoU0AwqFSB1b6J2mBdvvbQpWol
3TXIBXKF/rZRwf7xDUCJFNdxLONtTgtUTOKrKQrA/epsGxH5G3zjj12AhXvNgQys5vTcI/Dkb4jC
DqE1DhxkI621sgU4yKMnu6orXzGPA61o1d7aiZ1jEe6pPDxMRtzKLIv6Do9V8IbxXUBkREdsPv1T
vWOe279DNNON2HMTvBl8G1CikmS1JOAeeF3cqrKh+FoKLpfwY3FYQZM1L6z2uHlPY0+J9/Z0u+Aq
880+qpaBCmdEaB/blTPYiVdDYCH6rekixicGOxtOKN/wIzW5XmoqEiMqtFFnM7qJlxalkhHyiPEV
kqqhNI+CXIxoJ/m+HwxbYywDer84hv99J7fjbcY1hR048ScWxc5SCAtLQY/+G3e8HG8UEHmg1bTz
1aA9JL6o7ii6ZnzzT1QPFUSVASLHMKI5sEuNgTU5KHbyTlgJElw0nnGONkRt2qVmuwme/30Tmv58
UCCc/qbygSBE4ht9RgN6r6qKaw0p2n9DJChtvnFt7CXZOJ18lw81R9LFJkowrIw8I0QyfcbcoV6I
MreCa8C393RUMWkGMomAFI+yJEE8twu09FHVd6i67vR28gQPjSBM4tt7MOra1NQEmhhXC5q1TOih
HtsHB+/YPihOuQsQReP8j6Gce4il4qLrcuXJRViUNhSIHxJThCjC6825IQuGcdM6RqWwhxa3owcp
WjHR161/sBzFr0NZRCwuWBnf4dPPS1UoUhoFUQnRUOh5MvlLTGJEP3tl/S74boLbxnf6dPVY1lkG
N6TYQzGTNa3nLhh7CjRYk8tl1xGB2yiCL77bB019TQ+V3zhsFrS4pjtVRcU1Z2kJ1DA8JNFacDxu
L1K0oZxbEkGeCyLCLB0KoVUtu28t05lHTG13suAabPeJ2NCwewnOqTnEyzSgJUba9V4G1zFkPMqa
iZmrJUCvCCrbAWMpMwKGnBPQWoSfAr+Sp+rqVUnTOxuAprY/OgVTmO1XuxURf2xXz7FOtuUnj1Dd
gnhQTfAVDR1KsbbkkhW6r8l+VA49eMgmOURMAFl3xzZCtBQ44AZo2u+S+dhbUOy2Mhca1LmZO00n
+Naix4pwbs1Q6Pa8gPyePVb1/skDBaC/zQM9en2vAB2d9ZpmQ8rD4BPDlVybcq3jrrZ0BVX8YETu
kpWpU1YQCdY7OXaiMqn9MiMdFGqqO7uOLvVM92x7+jCVyT2tivuhgYK1It1YtX5lZnCdlx46r9Uw
oa911FqnyJJbfbAQHtj+qog0QM+6micr4HB0aktiSRkYrAq7cGjSO+kcbF+/8wB6YoIDUGrps1Sv
8I/ek886e/7/GDP5zHKXltGayGgRK0fIg8PF9RaaGg4pDUEAd8wi/f3bm3xWeTBKczQw5xjQInJs
MInPN7N6mzZaYMrXCdRuoRYbVNbqbm/n9geDkNPLq9eSLrdoDNVwXcucvLtNlFiAYq8VG1n+7GQP
OcBUBtkotArdz08sE/OdpvkzlPNyCDlDsbF36uUGWxrU5huYJgTHBcqNLxdYtjnVRylH8ylak4+9
10V6Q9AfzPKtw/RJNO1zHjJOlsuO1AmYjZNc4OYaT+fzv6XPhIeGA86i0NLY1kEjkO3bfXVgLOD1
Ndm9QXbzrEd2sioOCNd+lifwQUaBcsOaINb+ZKAjecvQ6PkerhOLHJSQKV37Um0h0AaeCRWMUKDY
9dnj3vpt4zJe++Rh+y4IPx0HLQWkfNY1Y2fFdqKQyQhA8wWN5PobRmQEF4/PKkM9fBnMyLIDGke+
1UAjWv+1vRyRBS60I8ZYFUXelaGltlf2ZOyrVfq5bYKd5Q3QOl6+k7OeLChlVlMfhz2yQcsV9NUj
4fCe4OTxOeKuzGdV6TvYQBaIkf9b+ScaNpDqvtBc6sUAzM/bqzrr4T2fPD5PrEVztZRGU4axMTpm
Vvi53vvS/KAljb9tSfSJ2P6e7B806CzaRBnSnuNAg3HNbnNp0PfbRtip3fpIHEg0kZwN3Yg3DNnH
3tOtIYDu5m0Tg9+eZnvE/1e6GgeTVYucp7PRwMk+cphhVBE1sgTRAHupNcxJsIZ4C3KYb2mIf60T
8fKZOT5DJ3uZD1Ey5nMRYypx8SWn+0obh1JH/dR9ZeOeRu2MLjgv0CPhUqi0Zv7yGIFB9DF/3N5u
0YvDT5taBBGQOizvc1BEmMWnm+XFkFtLhrWnOQC2yU9druJggH2vjYPEJ5ltKbH7tMJt16JvBOzn
UZz6U2IHMeSo9HH3v20jn2yulGbuixYvTud31JN9Rj7WG4jrGF8mqYRtLqLvxo+ZmknWzN0Ax7IA
U0kvueMOJLput28PNVpNFVGX9/nY9fl68PlmdcDss67hwHZgppquV0wwMU0oEOkyrijhPKHQHgc2
GOsmUIOCY5JndwsGoXEjQRScZXeMK6o9iKdAReeFAx5Mw1hQgYDjp63Ggcq+PTa+BCKY8rbVgu3T
wpyBraPJQY1prloxZjoSbzq00wpbvWzK5LqTqjiY12gAjdx6k09qLPCehWeGc1Lg6DXUWN951wVA
zmejc8htjbLVl+hoI748FV9BWPWIsCCs1cVPcumjms/XtVIJHinRweEz0qoiz8rcU4zX7TX01qQH
ED7FoK5lTjsNjExI8Sp4gPmkdJrrhlHWaBSE4ivEJWs30a/77qc9CF5G0efjc9HyTFZiNjNCE/Ou
2OtBwRoJjHt2CReQZotSR0J7XCiUxEmr0VrPQkaajaG0Xf5AHOkKUlVAGFtQ7hY9DXw2GoQAQxkz
76wDPfjTQBp7GoydGFwEjgyfii5p35VVC2ypyyBG2q3TUm/7hv9lNTrSItBdJzJPVihBHZEUGQaU
T1IxR14K8IAJW7CF1jjsggQvGdDGwUqdVkjVqzLIguJCO9Du6g2d0ec9pee1cfAV6XJrq6mB0iNj
H6ql9GtjpXeDPoRGZXzKc0K9doh2PUm/JHl06NX2Yqja74IdPn/tnn8FB2bjSkszMVDvZ6EysX1M
54DV2StBVY3Zi+xRDmI39+r6UnQvzic6tWfLDPlOfLciyuvRMNEWZXbgJSLtl5YujVtgvlfr5kOv
jVd2lLprTD5GxPodTcpuleu92ZbXRUlv7aa5rNX6RxfViT91pq+phdeyJFkC5kRne5fOP2p/fio/
nAVS/qmZKgliHuPiQojaLRZUzKworGwMtw1DuG2OPcqvH7Znc1wQ13VKqkMaUApSs3ZlrXbUKfNn
6dO2lb9A/LMZdkBPPgBp875eFhTl1uaYR0+m/5xHF9rkwLBMh1lWdBR5IK19VHXrjSvLw5XO9yxE
kHfr8GV7maLNZCh2ssqiQP3TQAErGJYvxHyI56Ai7+nPej7JJudkyVZSqyprydSbD439m0aCJYiO
H4dLi40WKVIMKAlMjZO0Q5hFkjNiQqckXhHZAtAVbRiHS4WlgQtRoWmYQhNMNh7j5NuQCGBHgDr8
yFWejqQAyTs4hpWD0UHUtoFcfXQXx8LGNpElDmVSOTOr0q4rSIJYoeYVN+kHYy9RpwUnIQlAPOGZ
e2lypfvtUyf4ZPzsVTPPtEG/AoYC4vtCBnHxQh05qT2Zyg64WwX49FpE4hgH/7nK/EgUxnkjakus
pw58E55sPMkFyi6LfmNXdUDW7dUDqG+FzFEMJDawih+UGowqg8QM3g8JtfZ8x0Qoh8AM2aMhibvo
z+eFntfJwQfV84L2JcK1DKoDHYiVLv+QiCAhmfm2l88Cj0pwHfhhqamb0NPeJbh8mMq1h2v08Tuj
kAFMtI0chBSNTleNAKUYW8gxSf6HLaQ9vIEthKHe1mfjIIU598bMGuN000T3ZYDhPwGMiLwpi8MR
NbZnkjQN/ndqefVEUTGVF982JA9vNjKgAWlaR7NA24FwP/+8ff9EX41za8q8pG3exAibqi7sCuLh
BXetcRUsUrSNHLoYRKKKtYDQQlZGR04Ht5S13fZK2C/d+FL8AFVX5WUBzoKSaXpA1flg25LTNyig
9DkQ5XHB8OW2QQF08TNUQ2KMywJei1CqVN+EHlkx6n463tl4DlJRa/N5PsXnt5OfngJljWIgDflM
3dE3nu48JX07HBOXOCqwGiKcrfmGscvznJwn9jlEyYu0MpphLMPSmA9a1/8CF94HOikPkVTM19WQ
QJWTFp9ka3hQ1/G7ok+XupLuOwV8lor+ONrS//bY85NX6QDGOKpiajdWa8fs4svYOqjNXqoDrbBE
HXyC88tPXo21hPSpgqa66Ovk04/1nRk7EqRwnPG34jNdkQHXU9Sdwi7F1onmsMcy5jaXbAR1enlF
oYlnPCIkd8o1PFb2qzAafm6f6L+UzP48G3yNHSmwoRsWRFntkgIN1NKpUutTHoPUEbqo3mCiM0el
XzMKbXGLAC0E9s86ITYK/FDgtg2k/7AjJz6oqnWaLbfHHtp6PyfhouwL+5AjE/fEjpbbh67fp4bf
iqnbz70sRIaggU00RSF812mjDJoNkpoE6YfhU75rrkw/3ls/UN4CY4Go7HAOdgm0bG1Tw2CNzmer
YmkhKtGQwEFtaKmuNMSTotrQsXuPPz5YjkYg+W1h7ovbTEmqTFOrbXh0Sn4Zk9S1CdLfEho0msgv
cmSmyAI2UmSMm/RAAZrgRHdGY/CTuT80Y4LO5e5zkf6sO/W6myovt3UvVWu/nn70YKboiApR+dWj
AxqzzP6Sgnqcdpd2QqAg2Vw2+be2/d/iB5t7rCo9HjoZ0mNBbMqhlFhBuhYPgiMo8Jxs7qUqiDFJ
U5REQTNq+3FBz808yB9lW/s56xVIaPA2e3M/+Ymi72iafe8t6XYqjNhJiVYKXphzp0T7g7kK32Bh
0qbTVh1UJHm6m1CuseddkRUCI3/Ju/176RX+nMRrbSx6ByvgNF3QSm6D1RR8YcobWU23oVThmypq
K85oSeQsNIculBN6FyfR4/ZH3H6ZoRD7Ekakul96WsOpKdrpE0xhIHfEycZVtj4k07zftibcQLbi
E9SSjSYiFUVQ0fntHqwYjK4+nz93nuKWfhlWivCTsavLX+3Tg8EOzonFGULNXcbI/9ug3EcQNITo
e4kEnKr7mOUOBevbvhKv9F5aSaujvAAqR2gouyCHp06vNUxtB/ONx/a6bYvbrhzEhF8uT17iYUGe
QAoi+9bSPkyp7ZLSummbQBoeJ120naITycHKFFer0Sq4ALWcQJD2Jtb/N1dR4Um+lTSzJ5B8INkc
3S069fvxd1os/tKW7hh93N48gacGLeaXu6fLsVxPJQ6HcjP5xDXjCmKJUuWNqEqwzp5cvrSK+zdw
Qp89lXi3IBaGyR6LB5Kiz2za26ils5odK2kr18qBzb+IU+pnT8iJKfaYn1wARVc1mtQTTI25v+QX
BJpHuf0roYjewRAfC+/42TtwYpCDFK3IooL0LyrJSwCiHWO3WxxRY+lZx+/EGAcoKFqPNmXV+hR8
DNZUBnbRXy1FdJOD62yV4KIMZeZYhS7AzfNtRSeGOVzRdaoqCdqmwqemhMxbj9SYX/y3tSWI1sk5
uEgID3a1sG7hknyzBuiWZL8a0jh2dWdKH8pU83VDFShdn08BnayRA5euyXqpnwgqCYUrH/rLOki/
jjuFOv3hKQdUh8O9mMz7WJd7hdkndjmU0fr2n4wusfMglcDzGDe7OZt3xKoOXZUyFiBvnuxrOzP8
LrXupdr0krL70FlzYHXmRdrT+1Tt92YOJiIiQxBK0Q4SKshzkXkJbR/tWY89K06oP80gGFX6aF+u
muIA1m5tfUx9jVBRCl64nZy/NE6DUhAZRwZT/mhs/VEGCPL31X4ZD0OBrJqGrFrtmlkoGoI/i9rP
+8nDXGVJtGtWtQxTzCH0ZqDKIrGg810zJyY4D9r+P9KuZDtuHAl+Ed/jBhK4kqxiLdoly7IufF7U
JMF9X75+gnK7VYLYBbenD9MHTzsLYCKRyIyMKEqISrW/5n8ujW3KHbY37tFd2UVb5tJ7DVXDZSKI
gLlvGxxj714WC9Y7ASc/Qgh1vTVlbWoAC2f6xnapeIEornWM/GbE3i4sriy6OX+DrL7CTiwKsY7p
gWLbbbfchyGizFVYHCf9BytkI5OS4y9CyQISDBEdMNeqRGbhNA066HN5rLXhYtChQxbxjVZByiDJ
9//f+oQo1+aB1sYlKpWoqbjq9BWHbq8kx7QtJKn1av5+spFCfAsxEowqFG6pXH+sgosuvrH07+fX
IrkIxTFkvhC66gu7I2eXvRo7igVq0HhXVp3LywiFX8kTTLYkIYrlWdcZiY4nmM2ei/nGMA95f3t+
SesF0ZNtE0JKUeVVTRUNfIEWBsV+Zpu9hUGxP4cdvFkTMWJ2oHDa5Mhafo0U/tSkM4Azkk+bSo6W
WODgccJ4FqGKpll7jGYOvN+NiyJv5P3BHpomIbqmaTYE24TQxXkfx9BMjBGWl/E3zRmP03W1p8fc
z2RDmWujdiaDOqVq66ZtiGy7qWFOAVXiwrfyx7znV0TNXTM6FLh6goo4vOuPeqk6oV6451e5dgUQ
sJ8wy2KU2GIVhWHSwcz1MvaBpIKZF/2PJFWIijVRKEDqH0Qgx2zq0pxwLG2MoT9jveBC2IUWcbLh
WKfzobTINlSN24TVbi5D+a2dNWJQnekm3kD4532Sm+oB5J6MPvYB9rtQgIBwgia4C4tme34bVw8c
XEU1LEMFq5EpHLgZJHdlQzS6TQeSO4pGLqLCaDYVrfB61u9YQG+Lxn7RdeswGgrgBmkn+ZJrVwEh
lKkgUzKgDimE5F5nxRgOvb1V0rpw+qn3MONouCxV/ELFtExUjJvE0p4Mmu0ki1/uTzEvg1y1TfFm
0UxbPJJ4ncfprNHIH58CP3IrN7lc0Fvj45K3yLRzV6e5iA0JT8hEWvSDVHWnxeE4kxQjxa+Abc3Z
zq1jTxeFP/XIIxb6V+A5NbfvvNl07vklcrvzC149NCe/YPnzk6dTHIVzb9g9247kpesqp0ol5Bur
r4jTNQofc6h4w3SFL/UQJKmYhSjAN/UCFkWwlAGrY7laKNWpXi3CEJwViOghEhExCGVoRfRDg9mt
JU1ix2CP6Wan8fQtxfMzdSE3KbncpRaFxIzrKTNsyvO/H0v/DcG9+tVOlifkZD1VSi1S0CRkyoOq
botARry2GmyoZWADTdOE0vd7t9ACyN0aBk4gL7lnR+kGQox3SqB/+wPvezMjwiU7m3V5arV0q5Ul
Ur4CIe3+vAWylhIhlFAD5xn/IzYx5lyb22i07O0w0eZQ6hiIyTsldzSeeSafgQSJArcYyTFh7UNF
jdjhTbNLVf6sDsF3bSz2c8YiJzXjr2r3Nau5E42RkxvpLW+Bp+IlRP3wf4qa1kJcyoGJMMbIjcYi
9maMqTlqMO1LGm+gXXwYhvS6sPPSWbqfDrMBvyfRpg2r73rdMK9tSeLMvR05TTmBAUVlT8PUfSfq
eFvE8+NCsB6awRUGt7yJVtQBk8mRNAGBZsyce/GQlkvCdz3g/nc7i31WsvG7HkIa7/yWrpaUwDCj
WzZjOtSQhRPNwxosmMoIFnhrelDM5nNQKJXbqGR0RhI/YSwIEsUlOXQDueOpMmxpTvyh1/c1EHp2
beWO0fBxI/lVywH7ELlPfpWQXpd5D4Bxbf5UnEl28w7gNn/pgP4OpOJ1jv+cNeE2ZtOgD+ak2due
W51HSv2KBsVtTGnozVaGOVQThFsKBgXjON8puvmo82kbZcSlluJwc7pWstQz03GXgS0rr9PtTOmm
MYFaS+vqMohH5rZQ+XbSvPSgXBx4BaG5O40K/G+m913S9Mg6aOCSMeabbNCJGyW1pzMgD0HRiFFf
GW/OWrJqqQYBuZBmWB8Uf8OkD/UaqdGWJNG27UqwGjebore9wA4l4JG1M2tpiDw2RdUCwMP30Yeo
isU6Q6Vba+gcbYBwJodwkAayGTVxxuaQxpJrfy3cWQZq2QYOj2G/vrpPbsFlcHnuODxaNYpHsOlk
ThmFjwNKLxInXQKz6DanhoTrdraMSGU5nHThoTBdzWkGAPkwg78A+crDbwD5Vru4pyaFzRyNpJkW
AectrdrUbW36qIbaTUfJp55SyzHqRVBcSxXHigKUL6zAO7/m5SScW7JwLgu9NEu9AhQ/sY6TAuJf
NfJVNm81i27Klsl2eNV3DNxZzLIp6s7CU8e0cG+BZ24RBdS22S7d0j3PncS6KQPP3nSeubWBBky8
pHHtfgMKC9nVuZoJWCe/QMgEyixTyNijREPK23ofPKIBtI3dkt3r2/JQ+lKs3rKijxv8tmIhGcBx
JdFUTHQbzuZXrVE1p2iBzwcIY9Oh/F0G5pHz7POUK7cszw5zn8nwPKtVqdMlC25dpgVNExNjgOy+
v6iuNFDBl59TJ9knP1o/vJZVwdbeB6fmBJcuwIRXEHvG+8DMLi0UFnWz8ac4erKLyFWU9ovCWtAq
hpJKmHSZgitrNbfNCowEf3Ot/E1v/o9Umxxbv5bnISYxA08SVCzFp1gO+EXT2dBb6VOoc0DhLHR5
SwzZhb52dZ6YIUKPaOx1G6z648+oBHXJchtt890iQEcs6OpKeY3Wv98/yyLCGcWdNtGCmjYY6J3u
L9A3XJmuaUJjcg9+I2+Z6mqRTxTO5C1iNtKxc8muEuGAMqSENGix3JAm1p0d1PmhAVGmYxZp51M1
G/ZhXBPHCMd4E4YlNI1rljmktlNPrxTNU6v5ujPp9nyc/JhWGSaxVcoM1BZsCBUJuwKV7IFnmhn6
NWrn1lf1WT+ogFG5mbvsSh7cG5tp15eSj7+clXfRQ7AqbIbBBsiKagkevOikdgtJSDk7+ijF2n7Y
dMGOEKVoXBcgxqahv0xM0Md4t9AUVdmXEW9ceiwxGMXZnWRHP9y2gk0hLA2TXVc8Y4vNcBfaKJYX
rj19iyEdVDujj9sWAOrzNj9cP4JJITQlkalpvNBDn5pPc1rfkOTSbHdz0nq0uosmTZK4fEjKFnOa
jrTFUjXNEgMEyPGCMol45GsRgD2ojGgmAv7wNCdFIFnZRy5uOCbKh0BjEQ3AK1v4gkBRGCxmA6Bg
eMj3P4Kvy2SkztzUCzdh65nOuGHpvgQNuLSm+OGKE0wLH7JOeR/hzY6OOVS4x33jBnvjkhzocdhp
+//8Ad+tUviAVI2MvJ+BxarUa2WanCIYvATlAq7fKsaRMH1z3t7raJlwAN8ZFC4Vay7jiIVp6bdd
PbkWtxTkummmeyVrkmMN+TwML+hf9cTeJUFhOUo+QG7V+hHTKXFJVkW+opcXSGHvxgB970o1d9nY
4B0RK16sWm7P0sKrDOBPQBJxicKs6bZRru8i1dQcK8dBHALIQpdd4MTFNLghMHeHvA3YJk1N0wuy
4P78ij8WGJevifIptfFvQkX8Q6tYpZp02OIl0C3V6GA/XTN/vkT+IDkfa0H11JbYFxwqbaoTQMUw
kFlmoNmqfMUtcrcOHdAmYb5+iQK0dkcuOS0fst5ljQayUJRsDRUvJoTdkxdFPGTaMGpYY6Y/R/y5
055ss3cGhO9Ik10cKzEH1WiK2jDRUHgnwltU4U1XdXpR4XQE/iJmRL3hprq0vlj7RaBE9xKP7YNl
9lR6e3xMdrHOU9vLbztZ52jYIKAic+iXIBvyxibZDyPbp2F/1KLxh202FERYXY3Gmr4lZnWlEwyg
ha0u2e6VWwyavZShzoPLExjK9z9D7eNON3kaAY/8VbUmR48utPS/Z/bLYk+sCEe1NUo1LXTcJ4ua
83RZ4GJOndnN7/DMl4JCV0L7O2PCV+XNCHH7pi/A0n+Xkx3Elh1d9aLi0/nTKNs54QNaBuGGzgfM
mleGO8Q7w6DOOH05b+RDwoeNQzPBZqZqm8z4cBrQQJ56Ww19u9EcPUO2lwGWzm8VCyx+SDvby7KS
nIpVkyhUoNmDTgS6Qu89IjPhDjSuKnyrRfK03xm+ua19e39+ZStpjYUAQxj0CayPo7YsU5rSBvOz
T/LgaNUqqLzy5Md5G2tLObUhuF1kg8AVvJyhP+f6dqqDrWmro5Mr5tbU061aR/dRoOZO38l4oNd8
w9KYuVR7zI8QLjPsdTW1kJFW9Caa7iftLzXT/uDkntrQ33+nwEo0NlK4hs6ANXZbfgjGyT2/gatR
6tSIEI2bGAqqZQUjS4Rkjdf4FDxve8OHduSOQ1BScqjWv9jbxgn5Sm6MASMxDhUaP86I8UNK+207
vLBhABei6k7mcKkQSdXs4/MUp+x0lcvnPInFcWWBv6ZGMrh0eZdOi1HfLywg8wbpQO2nbhVImr1r
MerUouCZU5kH2Wwi+tPyL7u4NTHjOxiGN3WSl7fMEYVYSFMTJVIF329Mrxs0eOdjTA7nfUT2yYQ4
mJbTqAHmssSL8WIhUJkPvxMvZCtZfsbJNzJZBQRfY+AsN7dKYEO9G1CzzpQsZj0q/eN/YtbTljOd
1KjAdZhzr0OLwlQlzib58q853sk62iZKLW3J4Uxy5BgQA3bBCcDECCVtSYCQHd7XPz8xZQd8RuoD
t14qeosKSKNAoNKbIPxaq666C9T/7/SKtxXNzF6rUsTbYOKP8XDQVL+zNjr/Mtig8KiOqSXZzI81
2vcnV8Q+4UZUlLwc4Xw5BNKyBOzBoZcqN0r2zcr7TZx8aZqrPJZBCmQfUQgY4ayVKqFwxpLtxvFK
bTHhQwFgJdLuqMwhhUBhh30HNnw8i9UDcyJX7/ASV9zXV+OvLNyS6tgvUV18WZ1EJxENBWHTsg+U
tnotOZib5ABN1Yd6o/hQp7zJL2Us/K/dyg/2TCi5GEAtYD5DONv5gD6czaLIT/WUu2qeXMZNstWM
5AUkpdzRdSV1dBu6apgMLMvArTFuiZzOem70vnZsUEM6QdG4ZTY/mWWbOkGQjZ6JKvUQjehT5vrG
HLEMe8ydKR+/lYWSOGGGpj1lWuMYcXxs6oF7Fs96yQW6+vneVibGkxHEdWWrI85bdrmbKtWtK+P+
fPxdfRUig/q1e2JE6YMxT6ZMW16F0ytGKdhbF+QwXwLTuDtvS7YcIeeIJwx91TGWg6tr0yXbKhol
G7b2/DtdzOKaJzGrTAa7VIolhJTGVg35CwQ7gOIwfMx938ZBKhsOXD3JJ5u3rPjE3lCVnQK6C8TI
/NhRzSm00BmC2QkM//zWrd5fJ4aEkKHnJSTnDGydQa8TA9Do5Hnup7vzRtZD/okVIVyMA+A5tQZf
AM++V+AQbAofDVHtkO2H6+jAZNqeslUJ+UWRzXrDNJzcmj/TaKeATRis3+cXJXM6IcFgedrSLsfO
TQaYoIzvSsz2/58FIf70A5K/WJtAUGsmXlNdx6qsBihZg4iOLDGGULLSDv1i+KQZmDJuI9ltv1bq
Ozk5IgBLzzCDOPf4FONW21aHefd3abE+KPuo9f6vHROJ8+qoSYJ+xIOeVKOT2X7UPZw3IPPkD0x5
szFPQzBV/sLcoruNM0O7vnWQvIDBXoYnk1pbvt9JGNDLXm+DCt9nsYZzY3jz7vXc2H53Ex10Gd+Z
JMyJU7ImxidUk+Cdo5nfx/pLopdOHIRgLEBiS2pJTF0tQJ+6hhgV0jm07AnpyuD+bJCke8XBYNNO
cVv1tRJjuGrrTsf/rqO25Gdv8UgX4kNQWUVYdDi7HHyHcbWt3MhT94uMKK3BPyjLJF75DM9kEqJq
SzQgITCSucKAee+Fu8aPPHMfbcNLcwOtz89R5DC0hAo/cbMLFU0ytq/17VhsZa0ySVwUYWDBHCvq
lONamft7gz5TiCYNT5IT8gEv/H5vRQwY5H16kNhhb8P205RUYNaeDguUqS4wkUPvRhAMV/2x0P/z
nN+rXYsRYqLVaIt8/ZgIjUuKyrvPky+pVe55IFM3e1UL+vgZ30wIDpto4ETPOg01Z4zdXJQ3ubc4
Tv3Z3LfHsXUUV3mESPhe8dHZu49AwzL5/DL8CxOqBxnjzPqXfPspggerZmjwmaD9lmRXTXaX5LfS
5a5fDm8mhAtuAqgL1GRq5bPuvoPEwPRHVV4gr//5ZMIFl/GC1UYFdyw4OZTa59JoDmoumWlYf4y9
WRG74VWfsJLkGP0PErRKWi3ekUL5VpDIm8tQcRJOLuMkcVPLfqj5/EepNtDrwDeoFviJhDWWvAU+
I4db1jMGXC3V1fiL5MStfqg3E+ICFZBE12OIK/YVIgOicHI1AmMF5ZFpHx06J/9eehKTaxfF0tPG
WUMdmImrqicNeLe2wZX32juctW2J3g9wDeWOb/EqXLhKakePPWUvbR4uubZ4Ck9si8s1o6TtJtIu
tgMf+jhLF3i6WURPrP6VzsGWPefXcphTi0Inv66scZjbsnytPWeAIpqGN7qDFxynXTVJ9nY5VueW
Jzxm7LwhLB3z0q9m40sxc09Vxxc1yg/23D0M/fTQ9e3m/OdcfPCcSeF1Y9QjVHoNttTKlsspAZZ7
oTf9o3TmdB8XRz5JZwLL7EZCixLMbRi3A+VBclA2jUfS+wUZIp9ZXntFndpbguiJPT6OZhXWYemT
5rKc+dG0vlN0RCcWSjZw+YvObaBwMWR2ZJBgcRCKEjG9LMcNV/+gNHu6FiHglwMBdrhFrJz62q3A
nTa3IKKl0GObZdgOmTsIgZ/UczGwBI1oHW2xZeKz2YKmVc7JIjtWQmjUmombalOVr/nfW984AApA
lvGthciT3bMERBSjsdqrmVH6Wdduk+bJCBX//BlazdVPTQhBIuZZm015VPuT223qh2yT+eWmuQic
8hBKM8qPUxjIdjC4BPwvRUb+oQPXlcQYmwEeNyygDbdxh+Sm3w0YG232bQ3RhtDjo6QK/S9LZLjM
bBuNWRHRRCpLaUAC+jMOzvvxmAyHBnG3PixDGOkgsbd6fEHXgw4w0QGXE/wjCCOe8RDk/AU92sDU
crt3oqhweSebaVm9Ut4siVfKoNhNYdb9zytFMTEmFHnaVbsMxv+8UmSXmGRpImKuMNt2YnQsUXb5
xvlnHdKlWoOh/07GTbH6yLJPliZcJ6BEKvKe4JstTaT+h/qc7nXX3CyPLAbijVfQBJ/c37inV483
YIg2RTdV10UYQ9PlhZFmU/kOFoLxi98oAK62yuwTW0LIytSx1PtIL3+WhtnrB4y+dZgW4Km3QJhk
OcFqQDkxKPgmCFMUKORhcQ1Vnbh6Yqi1SwLK6v4t004qWXirmHArdyozmzRBzFpyrGzXuONuvF2G
POUgqfWTfWJLuJmLqZ+i0sL+vc75c2dJAhqvxUjNNvNSH+Lf5xe35v9MA5EHQW/7I6rbsqIx4KkJ
ezPfqOVXo7XdoYAOYKi75y2tLu3UlHAAZsNQ9NDEUVuAA9Vh3Cnm30FrASlKg9ZaKnBqTvhqbVIX
tAdHi1/V5Ij6mh80/LJOwofzy1o3Qw0MFQHCR8VeSBUE6QTG6tIf6ddi3E/pV8ztnDex5uIMM1a/
TAhnatIjEhQTfEIlKopPVwAESbxgLdE4tSAcopGAeBlcbcjPiOnS+ktXfEr5pZE/deUXpfiaSFGr
6273z5LEemdIp7bXLbgdwOTuGIPMqcRTHX7XGbJX58qVAs00lWJsGmf3A5KzzrPS4gs/W4mJVy/G
8eUe9QAngXIiFFjjPxC5MJazhCFXC9x6y8T0+2y3b8O2o3NSvUb6AgzgaK1ml+PdEgWHyJm+SXHf
KxHqnUXBQ9QuscBYhu+XMLzFimDPbOVyHgCunPXjMoyIyFhTL9eg0Ujz3QRcmcSDPhJnCosWXSgG
YdQ8BEuQRFsBeVC7N1+WnQZ/pq+5eIPuWlfb1G76STa1sNbhOl2+mFTSTMP0IcFRf+twzVfVb11w
K44LUybTAH2yKC7T99+2m5UcgyAwNWCGTOP3Xf0pAREv0OySDV059O8MLT/k5MlU8yIr0x6GAIRy
O9JvtKCSROSV0PXOhOCnUY2nZtMirdOy/Krp0ycSG49QaJUkdbKVCM4ZpUNoAbKJlGD+zLpPdXF3
PjzKPongeSHnQ2VkM4JX/zJUDRgC76wObV+p9vyyH8Lj8nS/xIIqGzSqzDXDKVOJWxvPpjk6Yfwl
4RejJkNv/YtP/+NorzxHJ9+fNHrRIcD8TDqWN9nCLPF7yOy1N8y7henvfS1OwxYRK8CTuQaeP98G
XozqGHLSIsaoSO1olSPns5B4n6iKTTLkpeCDgFs0UAu1QmeCAF0jY3aXfbPFOU+2MdZmtRonXDQK
1dwUw5xDkbg88/l4yVD3OO+Ja+0FbCS4QCnQ1xZGed9bGwY8XjqgsH0lLd25KO77nCMOl1d9A7gw
xgfSoNkysLoyzbyAsOuVPie3Rs8O1kzAwIAsLwIdahBvyFQBbB5sLSV8KQzyDTnGBbBaDmlmS/Kj
17/D228WdqiKUbLsQxsJjPVYgxeI3ehoFpzfmH/x5jcjYtjMSEqjiPy8HX558+/xpKyHmzdTQuCc
647QASoVvh1lW2pi0AcYjvPLkW2ZEDhJXQEXHmA1MWj0aRx6SfSttGVJ2brrvi1EiJshjZvCjhBu
VOVzoyIt+wTwlJMww9Fk3dTlr/oY2d5MCSG071QSxcmSji2w8ibeqPWPWDWugxI8Jc2nQlrZOv+R
QCbx/qBYpTlZYYzbrcmYG0RARsvmVV9bzP++JkzxvDcxx/1cFxnWlGXRU2tUl+CYiR0tqr4NRZw6
DMJ7VRVfGcX0qQjnTWd3fscNbyggYldzt53LPaH9U5nmX2Jq3s9pt5+N4EZJ1OeJ6f8dh3kSOICs
fv9jtahX2mRJ4EbtR5Te9RhraixJFUdyCDFy/t5ImikBmYN3adKv8RBZme+87wIl/t5Uacd4jlPc
ySPqpAtjQwRuTP05Kcsdlc33Lc557kMLsUUZeVCEHTLPQu8clH+dOLtJhx89RScifIwodSd7ez4A
rL1l330vIchYA0szkiECLBkn6Oo6v92hAFfjmc43kBKQVYLPH1A8Zd7vZwMRFB1PNOQ40wDensRh
UCkpxm2PAreb5LLQI12fEHuSoQ8N1UBqaPpgQmzvwXzojXc96nBxtY+30O+UbOjqC8bACxpkWhjH
FXll7JLXqb4EhPdEWvVh2MlKfms1KqAIDSDvVbyYMXYibOaUqP1QwWFqL/D/KTL+3bf6rTG75fiK
LnpiURRNqCuzN4NkyXUwo8lMN8GIZu+kA3Qks20IySnv/HauXVCn9oTYpxgkHacxrfw0uioYRhpK
P29MyS246iSnVoSglakKjyt0+F/bBjoAFIWbuMbt65q2k39+SavR69SaEL2K0MQI34ivtoBUfjYp
fj7ywEggi5TL33Xuewnha04aK8wrrGzBSmHIKtn0u5gAGdLslfhViJky9/z6lohxzqQQxfRKD6Ym
QRpGhvYevA4YOyETvLPZ2jGTvMikeymEL0XroYXCsL6lc7tgwUqwraOPWh/AJyfro37kLkVp4PTL
CcGLaT3Y1cLXYPkTXoRhhg201BaHIZts2o6bwfiNBvXaJXRqVwhic20nqUVg18BDjQVPQwatjMcS
gspRLKO7XYtfp7aEmBLVqTVNyzvjbZD2z4kAX/fTNkAYg5LWh7FEG/MUSqXi69HiccRLN9AAW2rv
De1aUwvH4tsh0VwW3p930NWYooH3Q0MTwf4g3FBztcOIHlKUvo82/XBjY4KuozKGutW3KMi0/zEj
uKbWqfVU5EjfTV93FUeZPWQObtBgDJo6gQOhxYMpA7Svnr0Tm4KDZrQLOitHtmLHELjjtVsA7dbp
3/NUho1ay1VOVye45GgrQ6svr3o+PDX9pyDaRdG1mX1Wh3IDvjjHbGVj1+tR+mRxgmcWGofoGCYs
AbFbYJJ82I678EKF1lhfbnO/3p53k/XT/mZPrJLwxmhCk+MkqIcsdk03L3fg6UfsHDrfOAQORqJR
dA3cXNmdt7yGCrNPNvdDyURRQcLTc7hOMj1aZv+cMnM+BmbjlXQ6tHlyHIfgup/QhBoHDzTqx2kK
jgFw6laVHI202lSkPaaFssmNRR2qqp0iy3dBqG6SxPZQh99VVbHV8vkIjqqH879+uVI+xP+TbRMu
0w7SomPWIf7zwR91kKtDne28hcW3zlkQLlCizuk46+iUqVXoGQG4F7MCVOC7coSs5QxqkKyU4HVk
FoVrlPc1mRMlKX1WYgK9hOKVkrpaf02Dp7JGJTiXHa/VKvSpCwi3KGZGDZINcPYljSSxk210SOqA
6yPccM1N9tqmJV6CFHqjeuqODGg8/X+bLISv1I6Qqhf4AanFnYoXLqQ33NS+YJDH0oDsD2THbfXi
OfEbIXZZI4O4mIGwzLvSURvbBVuPYVxSjKiR61R9VuJdkBdOIWtKyb7t8ucnhbXWyk1FS5GOKe0T
MLyuXadgEPO7FrfrzDb6KIOUS7+tEMi6LgVhB4P/YlDnbuRgVUnMgjhDO/yV1fYj2NkypzObp8FO
Xoqs+mSEwX3KQe1fKdZDaEbQJqnAAwh8w53JTNuZbXRDMMd83gHWc6u3D2IKpY151q25nbExS241
78PDa26lufw4HZVGcqbXL2XQKtsMs/kg/nn/FahiFUo/LfdJ+TQHTxA4IrU0z19+8cfA8WZEOMbF
mI1lGyKi03ljhtdBvEto7+jsRUuPzMghenHRzXfnt1G2MOEgQ+47afiAhaXp5PbFo0kueFtKDuu/
uNTbyoTT2ugKJKpqBN3lXRYzL/8OaR6IAgav9O9+6yA5Zb4Z/DH5Cu6rN+vC0W2y0A5DBdZ/5oyQ
8D38Nq5gPUy82RKOq5aPSQkfWmwtRNWV+/u21iPDmynhnFLeV605YeZyTuiuj4vrIpl+mKT+AqZG
TFxW32PNkHXLztuEDNf7czDNyJLHGLVSK/ysdruIg1M4P1RYb8ViV5lkYOJ/OeW/FvlBhKUgeRPU
HH//Amb4r0jUdWsLxzgDtYv+QccsCcxQ0Zby+a8G54JAWYhd5CN86/mbDgZSjeraElWErcyHYcrt
1wR89BoHE6XhRkjAQcFtSs77et5v4DTYIE0GgkiIZIOZEGY1+ILEocRZWsip7uqDk7ijy2qoaDuA
93i6rGWzxK4Pse3ErBDbwG+n93kLs0WTPoM7bV827Ol8KFuCyDkTwoamRVrzKkcos5OLiicgLr3V
w87B4LXkMljixTlDQjTrQpbnLMaXi4IejDH6NoNuXN53ThOA4DaTLGvdKU+2TghfkOsGo2qAI1Cq
M76Ylj7ywvK5TbdDrT+ieOixvLMcnbZ7WkNRZ1AMWfKzOMW5FS9h4SQJyRBVUE1E1VDp4sqNMTzs
5lUzeLydF04g+qPPpzuNhZrDotmvy+wp06tPFrPra6b3kl8jcyUh7qnzwGmxhJwoUXZVlNw2lSEp
TElcScwtNDpYYUFwE4eD+VmhYC00umJjD+EIKiskOOcdd/UOfvvAoriBZs/1lIZw3LyNvFB5qZTC
1fu/zhuR7JopvHsUNUjbusTb21LMp4Hxu3zIJB9GtmtCaMmswCL5CC/paPIYGdmhb3PPZgE6ElLh
ZNmeifGEq5bZdIjU4O6PwR3TVe7sJZvIiy8rb4DiWVGDNqTw5FPyP4UKzpwGcfDKyACg0oel1kt4
7JPU/mFz/qAODJNYttuEx1qtN5Ea7ONedZL8kClf8Z9sgWvz02RyA504SdqA3yzZsPIhHfE6yo8g
ycTE/aG37uag9ho73YXooqv6gzk9ZGPitj3YZtm1jaoJ3srT/GzHX4bkoFsV5IDBg8Z/hN2d2gID
Vd22NXrv7FNBH9T5tlLJZghGt0DjdKRPSvsQkYcexNrzTWl9Bi2DNhpO3ENNUDUOwNu73fBS5mSf
hKnTmpf4TzIwq/WW5XAVCiwgMNbJMY6DHQMbwNA+TMazFYALv2a3VTg5yrQLWeKPyl9K0bughMOo
PTjf9EMX32cEuFtzwEsh5xeZpRWO3doxuJghFdXbC7NMg2QGEpX9SzkUbq7l3ggqaDo91cp9PxZg
50ZxuOk2+ZQ71pg5GblvchCex5PTxo9lfTl2imuNZIMWHzgguTNET6aBJzfVLvWKO21+246Wq5Jb
1fwMHWp4Jio1Nr5HfhXNn7WKuHb3pMzf0+A5ppmTB+UmHaBbNRKnmUunnJ8N66AnutMGuRuaD1kC
IRemY9Mhb13ObhP/6Ppq29kXiMR+1l80auvV4VVcQu4yv26nR4VfFOOPJv6q01v478Xcfp6izlOa
I2v4xiYvagHecxW067NjtLpbQLAiN1xoJoE7ffDN8q86Ti607Es6mE4GBIERf62NFGUeP6gfw8Ha
THPgGlTx5uQLBHA9XTfwEm+9bkAzljwnkAZrQCBXNYWnL/Te8/3QBg5PfwzTcQDulYNZr4ocxfis
jR22NnZstfqiZo8xnvE2B5EHHLW6gghCXFB8zh3rCy/NnrvW8FIDTTruxgokZkFgxpINVH7tofPG
JDoGKUhHZ6/IiEdaY9OTz5kybPJh1/N2p5ZPkBdy+rr+1vRXSl3MzkABi2H9RUYHXw07cqeCz9+b
0mJ0gP/wg7h0hsEAG14VO2XcHcIovAXRQ+yp+adOu67ih6rXXXRiHVvLgaFPNxbtfDKWbsr6u0pF
Y6iD7HFXbbVp2MR8HwDUlGQ4mFHq2GEbuyMmxOs4com+63uUNMyt0enbHLpERTvtoGTlxuGdTR4J
mTdhr7qNHbkJhKZM+qkGGKIJIqfkla82hML1RgeEiI4ZvHRz7uoz2GHzTzXIWWOl23bBvZYCoRk+
TpgoC8ZFNK5yJivalwM+Tv5X1L3w+sXQbmmuOxw40aiYN/P/SLuu3bqRbPtDlwCLseqV8QRlWZbs
F8KWbeac+fV3Ud1jHZU4p2wNMOgBZhrap4o71Q5r9cDJV+8qigmi4X6a743pC1m+LNlotwu1Zu1Z
kx56wEUvxSEJBmum13UHKwDOZhJjeZNmNraRL3sJtOL059jq9hyx/Vy0vhFluyU6ZsDGs1SJYOkS
sb1LwOGRT+xJNaJHTN4c+zjby7H6La4/RXJjD7nqsokcYmWy1IXdgAuPOWH9acaw62LGe5NI8G/T
dVIUB0Vdrpk6ejnDD2qkp46alWNoAX4q4HTNFixdX6ZOP+hzfFgaLbaUofXVusdfjrqHZkn2cd06
cvhjWaIn2QgsopPbpgIgYyf9ZFp1ERq1s3JuJkHLgCyGRchpgfdi1gSgdKsZO0trZ5u0OfGoWlt6
bnimgX1CuQztMimvFe0iUUtrTJbI6tqLFggbqjy4GE+4IG3rVbVkjw2x1P7CKO9Au2Cl4OrIrwAj
bVcATdGZfM3ok2w+mqZ6GY/MiQzZB5S1n/bHOCXPUm4cqup5igzfKBNXjWV3kgjYiMEQ9sCmX6XJ
3IStAN+xn0r9ru2g5rWKanIP9MzrJvjWyeXdOC1oS8s28LNtPVjsunguyWj1weTE5qFgxwLDOc34
Y2qJrwH/p7+S5uioIGEKEKoqrXfLvoOeR16NvQHFSPG1gf2PqxorTMKTZLTlhjiVWgGfGk47bNBI
Mgqvqz8VYWLn/eLI5VUPPtpwjOyc3OrmT7wCrYJdy+NdlPyomspaqq+hIR2n+cFMk4MEkE8rjeiX
isWOUcufg5l9j7pHPQ6ZHUrsMCa3wJ7MLSOLf03pZMeGdmNk5m0yK4is2ezJY3YguuqV7bRPiezH
ywQIlKDbl5jfBFLU0jhJOR5bU//RqcQxw6lyelSjjLJT9qqBAqU0xPOtMo/fp6KAFan7IEM6j4B1
E9bJfjFbfzLL73NWXKRt1dtZMH1BknbR69qxCeFAs6i/72YQj07L5RIpd0E8HNpKdknU3rIg/5ql
xiEz62OkU5gbnB2tQcMzDT/SKFCg5i2mCugSA9evjEtLxn7j2NV3GOu9MrrwKkTvc2mL742kPLWA
16IdfNWI/oLTpdKlXk6fGHgYliDRHL0PP6sjfFM/5CO8YHTVpfFB7oPbuB50K9Do9bAAfcpO8x5w
kkZGn6UgvaFByDCzHO+AFLtL4tEzJXI5helerqN90qFPGKL3RFSLtvHe6DQXP8celPKHZM63Wttd
kWws7pq525OwrHE/RWQvRnDTS/3zrA6aoyD6KTUN8NyblZ1RVXvY8BMA3lK8HvBJk+nKnM27esl/
EiNzBzZJR/TDTCvqgIA+jsrkjFF/yPVOiiyajnJuDZiSSNHk6IYOOBeddpiLzkkC6UY2iitMxhRX
s9Jh9tCQvkRNktkapW1nAQ1zRuzu1d5adB3F2rJYvDDI3TpEXY2UdwAqAp342H6O4hwMZvqw1ySG
5bLIS1mwx7Xtqq4dLTPQJocBSTDqEVTC1nCZAQqUKDbsZoivQIl7AOjutRZnBw0zOKkmubSK96PR
I0ebGryzQXqtVSgaSp26083iKs6xU6sp3pKqVhcOB/B2wcsViyvBrWTF12GZrRy7Nk3xyJLPlUKs
Gv3HrP41qMVlZO6m6GuiqlYEXimAHtvB3FmxoTi1GkfWCAz9Bhg9WbJYgOkLAxPP4NYu2TDY08Lu
gwZ43LqEjwYWEAvwBV6LD96aMwCFbmv6C/dvq6bhz1puk1lyyua4lJFlpJ+C7FfcxNbYXkVy6lJ6
l5QXI+gihxANmy4H/ZN6LcutXcfLfiyGqyy6y5X0c1A+GsPRZN3nLPpc0/YqqGIrYMeq1HZpK7vh
/Bwytl+Cwe2T0DKjKzaqVqLOXqD2O3kodnqL/b6vZnHLWs0dh191CMu7GgLFw6Ijyu6hTTPT0mpQ
yEjK1f+BaYxKiJGoc7DKUfoCqQzcmfV/XarkQC9HeXuubuJ1OUH/liWx3SqJFxFBkXr7lQKeI6yU
qODl4N7N0qSC9mvMGx/y7QRJK6BzLAb/eP5tt/3wehXDvYiHRVaChsS1n3bfys5Thx9zdDcagmkG
gRTK1f5CJczqPG1qfxqzfrUFNB/q1A5lrJYkBABg5w+1fXe/C1Xa+nNOag7LHGVTtc6GMPlqxWVs
ssbqehGnpagepnHVlawbM6SsqCZ0z727xFaEXTCbyGiIWw1wyxyEwsQtHoJv508nqCFpnGZEFeoL
xYj3Kw3bzDJGwE8izsHVa1/DbPGLqBaRJIjuk1MS8GBpQSLjoIv5sOTRcRnYddA8nj+WQAi/VxoZ
yjCWDBvO6tg8EjO01Kp+TM1OoBuimhi/Tpqpai3FJpRDvTYO5o7edNaIne0/4ebeVvvfesiTLTRt
EaETjcql3KmAWHosowd5fjRT4ZkEFRqdK5/IVZCrsRGhnv+MhVV7kJ3hkTr5BfM7VAas4jYWsvFu
fy4NBGYAyMV08NrNOLGxsYsQDQp0RhClYnZhjEeTCnrT26d6FcHVnZoumyajw5ealOaODcpniUnO
eaUTieAurmNygFfEmh6Q/B5N0cJqlWgUCBFd1fojTq4KbJ+zwdZhoCyZFn9GvuHOvfZZnWVRj+W/
uKTXK1t/yomohMQ9KdelPfmge3jgZl4gWZNpVS/sP7kXd0dwRIs66qIDcv6WhEMtYwcfnaviRybd
9njHp6ZgSVAkg3O2VTWaUTrD6wFdEA+mG5Iv9vjBgvnvcGhwnq4PxkXDJvY/cPL/doY1LNj8UWd4
2z38FmbyUVGSEtmsIUwrG1tTCyvOQN2Txqi1fT6v5tuX9yqJM1ZFy+s4XpuobXFvjsSTzJsZvHzn
hWyu1pCVpfXflIWz11onoxzJL1j8xNN3zU14y475Q+62l8m15iy2eahBfNnZMSBTGru7ZF+Cu/L7
+V8hulTOohsoIjCU4ApDrXQrw7T6NLEJTCBT/poVbh3yOzkvZ9eSbA61ZGKJtAeFDNx7uDRW3gw2
GLTPn+m/mPXrza7f98SsI70oskCNGwzWBrcrNys5TrvnyZ5cXORBEkNmrJ/qfZ36VSBn0TnGsgCt
g0/5Zrj8hVGw/5Ph8m0//CqPs+6mT0dtVjGRMU+V1zHqzMAaPn+JmyJQKAeLHzGRpnMiiD4SI5kQ
jGMFLO6B5ElzIxCxaWYnIrjMrMnbdMkbRJNMx9MzUK1R303Fw/lziIRwLqqY67rOVmTfaJlR4EzR
gh2KGyDvL/b/JIjvZKmFAYiW1T2p0zHLL+PqmpSCCL9FUWKS1xvj+1c51fVBaiFjHQZDP9kZU7dh
HhDI/RVGJ0/xzNwzR3fOH23bVZ3I5VzV0g9LZJjFP/rdyICK1D32qA5YAq9Br1644X13qTj5NaBh
7PCaHUBkOlnz8UNbACe/g/NWWaVMWcqglIWRebOUHeIu8pRRSBC6/p139nwih3NVRln0WV7intcp
Gn6fInXEtEUCLeUbXayY+6mSx9ovzLul6lBSuVOp6J236es1HbTuBmAkCM+VSQ3QPs3RGtbkr3DV
VtMcC1QYsJMtMIXVN7y/vldBnDucx64HNxISnJTeM+zBlsvTwAAnRe+kUATCsXmolfEOHOQUyzZc
rKYsVvKuApRg2yYRSgzsjjZo/WUVCONSGgssYfM7nUjjDCEMMwkk3CGQPJeHTlYfaLNg7JZ8xDGe
SOHUfIgXuTBzIMHW1S/GFossi5Wh43feqkU3xyl5JEeM5Bri8agfWXaxtlDDuLcCgH+dF7T+oXfq
cHKc9VJPwvFApqDAY7X2E7X3RvUqnoP9/yaBUziQycRqhhaiz+hDlTAnA7/t/yaBC4d522Za3ucw
0PQrZjYtrO545yVsO/eTa+LCoZbUWTeseBPGw+TNrgpKRWpFKKpbnYXisluUK8P7dxEtzaaxnojl
AiT4cxXaAsfSN/oH2bhfRs0vpa9R+gv1NP/8EQXWw9csTDanU8vggBbmjyg3l+PVIgJLe4FJPqNt
fMFiCgaznWbEqsEzDtJTvqsn22Re6Rde+wD4X6t3ZEc7ImLZ6Q1mBco9EEzEAIECpeeLGXI+GGao
h6gxBNMlxk1ulp4KrlMkgnMTU1d2wwy2Gn/pR1Skvyvp9fnvtS0AOErYXlQMhWcpQPckqyMZfVVz
vGlBxyTrwuWYVanff63fIgj3qOtYrpA6LRq/qPfKYV25i5wBXaufxX2z69z4S/hJ8hVrjbkiji7B
6V4qXyduiaK/JNECtdywqo5duhz6XFDH3X6IYP3z3wt82WQ5EdFGRGLp+uSpVAzhgit63TulOnAo
0BAOrCi0eoD5xq0g/opOximGuuRFaURL7VO9uY8pHEfWkelj/ur1cOuvODncjMa3WeZwidpXpKNA
gfD6GsSszEY7zPSl3AntCkzjViJQ+22HBaIKXacGOC3X//9ELk4H0uJ1Sg/HRJ9qtCMVbVD10qxS
K8XKwEds4FUa55WZ1oyBMsNnSfJVK0cYOhIxnmx7xVcJnAPO5jGZu3XRDgic6P474Oi0jODp/DEE
QviWQjGzmoQjvLyCnRi6TJZh/urYIojDIilcMlZMAdEKFVKa6V6ZZGBgYTvqY5uJ+u8Lo1wSltV9
BTxuKMB/psxXIJk/Q6/bzpFeRXGWlKpzStoSMblrErfJjeMA1MYlBIWpRtzzX2h7ifvkWJw9pYa+
VEYMWYMHbsZ+t7rCFSlycWPJ//CjAzsW1NRVjbwD+kyUkPRzvBbUAGaEQY02tvNRkrFyUouaP5se
6UQUdzZU69JclaDjGqAoKzO3SxERyMs49btIgmRFUdG/Ze8QRNOJKHW7VlUHyXhOKpA9RdoDCfvG
HQBBaE11+8BaVEElVXvI5eU7naud1rfXzVhjGU6XAUIeJtaCV6VNzeR6oSS1umqMgSyvh04TAZp5
UoHETiIsYc3yA8l3YSEVtimnAGUBiCL+fUzxeFVMd1OCeYlQZQJftGVe6G0qykrXpaiM8xS5SaW1
55P7hHaHPnwiemNH1Hw8r4hbOv8qBZACb/2rFpKQFosC32oOGLsZZnZol9HSBjM9klrOBMFq61B4
kP7+bpw1y33DElZBNcAa5Azdbp4AzdCJgv3WoQjChawCNZToPFdIHI5FH0loUrcpwCyok7Ae9Kqz
t8yCgeZNTacgFwUTu8woD8Uwq9XMgGqOt69xH7AeeBbxR5zsqwQeekFhCTCYZjhZLbwcjZu43anp
zXkV2PZFzMAyD+D+DIMHhSuWpTMWhtxohSZorcorUysHFoLpEzforMKmAu/3kpbz5qvh44DTHP+R
CRfVsywPDcOsSz/oo8g2goXZDSmnL1oHgoe0L/BaGCowvifpsZyMa31gexQZ3EYxHcSc0ZIliqmP
aE8N6XrBrBaaYRj2SHfLRHbqmB672DjmZtrYSj04XW2iyL0cSV79MLOyt8ooueqk4g4DTIVlZoAX
1EtMdpB40jCUuTxPY4sneK2ldpECsjqQLkikujnDgi0tvLKW78ey3IF8cDepgQ7A3XBfL7iziRaq
Yyga/ifouHP+K71gSp67My43WZZ6omMW4ul2OTkyeBzJbrqfP/d+7sv3GOcN7jUvAxudXd8nXzNf
ZFObi9in34zzRyCEb3t5mgpoyegSp3AwJIuxMIv5pRff6x9RyhNxPMSmRIO4VQsQqLaudpDdwksV
byU3mdz2xnhMfk5fzt/vls84lcdlM0bW1nGiSZDX0GNMMT+W191TumRfOoyxnJclussX8KeTrFZp
u3maliBHaXfxFJdYKMesd1nvBz+ETgp0Z8tNnZ6NS2yGrKvVIYHqzGHu122/k0TI16LbW3/ByYGk
1gzGcDRzX4/6XdrpXljrXl1jEHpKhc9I0XHWIHMibMoBXVpOUA2psMLanjNrvszQ1U++U2zKNFb6
JXXSaxHrwLbU3/GYclL72BhkfZ5LcBUnd+C23oUlBn7PK8ZqQ+9t/FXGes0nJxtbsw6zRC4AdoAt
1UPsdy4gFg5CwNWtMPwa9VFKfSsn00hjsBpRf/BKTMxZHQYc74PZD93Uxs6BGwOl17yMXJEivkTe
cwfknFg/MTIrYw6XdYh3ho9xvuEag2QAmLXX3kKzAGcVuyWRq6ByMzvaDuB0gjtez3buJ3B+LBza
0cQrrPDNjjznmDIGeOShapv7KV2TwKUScf5triSe3DYfwwe5JWSOgTeiWvKh2uefm33lKQaW+sGU
5hjXCXa87OggcqEChWWcR+vqEnjPS5X7TcE+MUXzE4UKkbZW13HmNhmX0PX1xBqFNuB2WNfFCyzN
7HIfabRneKWEwVprFgJgCZT33dI4xUoQS1PgJuXLZUUmp4kbjHWK6iqbJdrTz8b5tLKmVQ1aoRx9
XmxXY6gdQwhu/nM1StnRH0zNQn9DQg/svA/YrCOdyuUczaxl6ZDM1drQBmziAVUIpBZHrE0A4Wi4
mx5Cp94JRK5md+4rcn4Hz4+5URp8xVWk/Dl5Hqc9NoUwI3M0/cItbpXWTokFHMXpIfZEIzKKwCQZ
544WtY1DWiN6LM+ql7qVfJfbzwMoQ1K/B7pSCXAl6hI7d3J0HpHR7wqQVuM15Jo3ojRHpFycg2o6
DPIPM2lQ1DgS7ChEdei2peSdv/B34RIETgZe4WjOKfp71HWs5Khq2CYm3o8P+TQ7bT+72Dl3BiZa
qn0/0seJ4g6Ux92kY4SaesCF3KsX8WG+yfehPfhi7/7uM76I0qgMZCdmEj5C0m4eBwWr2V4W6fuC
KTslbL+EWp5Y4FpyWFwKLGX7Fl/lcVobREAN79WBeiDLrg9xTBenSmRiB0mBXRARpMM7d8qdjlPS
nqVJB3IF5gXtxZJgp6r9eV4p3r/DOAncpyryqFFHgvurEPS0g46P1VmBt34uYycJgd5FB+ICYcCq
aO7lOV4zQoton/rs6fyBBPrwLu6VsRJnMWWefNDye5RZAum2Xj4TEU22QA/4QDelgDvXR9xbEOo3
fWY8lep0H3e9x2RNlKEJLo2Pd8swpRpV1Mjv9eBbXqHWVOmzSBFEQrh8Pa80c2IBDtTP+9UjYwUX
b0orwgOoXG6YT4+oQrnnP9aqXG9CwFvlY+tvOkk9WTbTzpRN09Pj6BgtWKJtUd2wTC0MUA0qvLo1
PW0moqO+yx84sfpbsVlFFBOVPOaNWPF1m30dArsk8joLyw+KFxwBO+CcP+j7x9cqUicGgBo0U2V8
dSjJDbOZa3jENWWhP1ub7qWfmSX5mYu9K6G4zRPqOkhKUIhSQMDy9oRLWIR5WlDDY82hA8VSegQi
nKsY+8WurARfUtQy+S8HxHgQwTgfcLw5T6WoEvBqQwAZsF2xH6+w6XdnWCuHQQF+JeH51grhO8UB
nTqgPYBFKvPVo3ko46AcoxIpvWJjT/paAwGq6ko3IkmbZm6Aw0bVALOBktvbiwwIyUqlkqmHCo+t
pbJTt7uV7kXZCRRk84utjzBdhYdAUeytoJh2ilq0uD/tcuXmReqXedh/vljsFx7ZP1DJzaO9SuRB
5xhQmjNS4g61S+w171s/1B2ES+NH4wIGw8FX23e1VQNM0BacdVuybqIhYAAOhk+9ukELyyl4SQ8Q
cWK3elYO6TE+AG3KtA1rsYHRgKeoWEnX18c7tTFfBXPBjumJ1PV5y7zootivoW65+k+gE+WXL33l
97IYTF5VgdvMY8LkNY3UqYuZJ8Eg4uNypBfY1DyK5wDe5+6rb6Eg11BVoN0oPAxMzLIqUbUy8YPL
IXL0Fw7iaqdfGpbsRbvgUZx0bcaKE4m835bTuovmIPZlqTxixPKWEBEyyPsHLHcqzkmbklnqwHNn
3johV5uegh4wYhIc2WQB2nKyAb86XMy7UaSe6x9+9+GYggE2XOVawXpriU1aqqAfmAHzSNGMqfYL
C7Ek6AtsYH2jvpcCMFKVALdTNjnH0k/yGOnmEgD0t9hP+2VnONNhREe7+YPn3daRQJAF4FaiYISN
H7NosRdSjkOE6CNL/lhgizynBEQLhmhEdTOdPJHET1tgXqTJwhITo2ynwaZre6U3/fNAsHkw9HYM
FajU+GTcLU56a5TlwGKf0vge2+EXqP5dqtHf106hjHiQAu0fj4z3hEgzSF9YG4yFX7tr7TQFTy11
sBWOLSUxy8fq6nnVOBHGDzFNkpq3ah2YgNgEhoMsFx6+3dWY0i+Srlx39fKjAbaCFU/xN4FSboXV
U8lc9WbKSZ4Ndc28aVZq7M+HO9kE0LHBrpMyuImD/Ec7qXfYPs6wwluIwsL6sc6dmyvrFIOijWiM
rCnEqjsZDP0/uvMnT5GtKIS5c8WU13fju34QlfIVkR7BYKwiKzRu9HGxtMRT2c/zt7r1IjmVwwUd
Mgx9q+UdEmsl9oqkdiLgUrApsyeAlYTdX/cwXlT19VhcIpEQGVSeWUC90u1dQGGrTu0r+84tgZpu
YxdSOOX0vmb1ViLfNSnGuiwBs8A8XbGdCd7amMDBtw7CrdUVl1z+QfKyram/T8nn00sVZFmfg5QG
5evP2dx8VofukvZYb84aN1aaB3Ok2P+orpul/Xz+e24Fv5PvyfdRANvd1+gwUi/GONA87rVKNBG0
7UVfVfNlAvHkXWRE4JYdManhzbfmeKSHZZ85dA8W0cmmVp17Yj5bgTG8zOefSCRV009k6VC3VXXF
ilr5GfO0D1FdeaizilR0K/ad3uDq1U+EtfIUkmiCwqwdh0GysV1wtXK/0t06hDKKUrFNA1RlhCWm
6Zjh5sRp0bjodY1CozroV1QdfJ2Ulyab/ETOD30i2mXY1I8TcetVn5xuLDJ5zucYxS9MpM9l6C/Y
3j+vgpuvLRMjNRpiHnBX+f1SYyoybYqKNcyur601zP6Tyg7+HySYW2nzqTQu3YvR+NL7AG+T03Je
Yxk7cWa5/a2QomOuAeksb9cm+l2aEhSgHyaRXVPZiYPYWrLAKsOrAuhPH7rHV3FcyMGjlXV5Wea+
MgErRuoH4MNnT+gsErsNyE5RsptJNe8aIPc4cg8AjQGINUArUj72QV9/CJfIADGOAikeje7piXia
Gx6wl4oqtGKt6aCo3rypoRqRCfZSse3DVwfUZDFHkPKtYV51tGa2jdE7f7Gbn/FVAl+Fkxd1mWil
BKg/PM3yUyDdl1rthICLipT786K2bUGDwmAiC2UwvhZQkDhvMC9BXx516zPyNGn4kC85EcYZd8TY
FIYjvlO2qIcxJ/uojR7leYosDYBOwEB5PH+6rQqZeSJvvegTZ6KGS9nGDC+tVKkOtHhswh9KetOE
QDEps0uzlESKuGnrJwK5bGVolTwL2b+3+ZdPZNHhuFQlCGkwUIqHa/4r/LZWPdapBMzhgI4490M/
Ly0l8xrg/3n9zvgKGKHzd7v5xDR1oqI/AO15Rz1nsniO66laywEVWk9ulXoD3pijH7uSm9f7tSut
x7vGF9U9yebJTyRzHjWRSFc0Swj72FEfCAEPawlEAprXWnF1dLeePTCLWA1wnT5Wizw9NhcPwxw4
X3qDT5xcGAegS621z7URLhVuCer1vx6/W9PDk7NyJoMaiNIZaRagyIuypwq4re+xIdoA2k6ZTqRw
hhLltVTJ0QIH+jy6K3zkcgQM7iH9FNqpI46J6x29e6vodA2+WAsDZe1bu2RdFsVNoQVepWDcBD01
41Ns3n5IP38L4St0UmUQAxxWAeLuv3Wy2VbsF6TtyNGcSIeSzMZeXCjbDBCvp+NZIQLgHoLbOGMw
PsVNhs9yon8o8p6I4CLvpNZyuUT5msFQf9pjA8SdDgTFzj+pf2w2JM0TaVx4bQiLzaQmwQcKfwLN
UDnTVoJSl1tQV3lFeysFhTUBhjOmXz6iGibBM8NQifEOSzufE21JmYaUzLxfPWfzpXjCLrqPkWGX
uTHgF4HBfiHWjNVY3+k9giyaGbpKQKTzVu9bPS0lVqIe3sqfOlgxBltACVjZtSZi2t1MIZiyUpsh
AMp8zWoChArS+TH28/ipVwbApjyr7L4LLgIj252/zU1vzNA/ljWwkGJ8lztUHgSzaoYU4M/yU4RV
J4y/7sIhKiwwlf8oZzAdUvbXA+twiyihgrVUIep7RrU+qZNIVUcEn+hYknstExGIbn2qEwF8DgY4
xGmpkgqt1uQQS1dRHAIiEQMMsyyIoyJBXNWIAfMwnIm0vsWD3lXJ8N2cQfoF6EQnb5tP57/VZrWb
riPquDbs5vAdGa3JdaWtosBrnNGmfnNT21josnzim/54Lfb0L/kjr/KnAjmDNvEOT7t2wIRBZsd4
ATgY/vnSOKY1u8BGg/BgxNCKZo1OYE2++bOtHfAvmD5esx/rYKzhVAUNnyFTvnViKm07Z2gxegBG
seowtNrq1xS2Xla6cnEMhtFGscmKMSpQFaLc8P2S/qqyJ8JXOzpJRs1UaYua6GuBzvCZ/gNYb3ib
9OgwggHZWazAQQv1dm36hS5Gh4IV40a67nzRQummwuGJiFlu03wPdSQbKTHKGM5vZLNn1oYjVeVh
YtqhBGCjQLm3QiHFciJ6f2htqjwATdxg0TMPMTXTVpU3KMsnWROtGwlE8LAzi5ZMXapitqxIHwhR
LVWc1a/R9J0Ov57C5Ey0AY/ypAIgE2QIEzLcldsn9bFQhzFq1LQF7nQz2lLsQFBCTWyS8L2NdDAB
frWC2q/1AmzgHsnV2gIgfzDcuRVtT0VxxlmMZaN02UA9bB9mxSctOEiGiKduTQ7eXd7JcbiYB5iD
ks7mgCkFa3AMILzZWP1lIFdTngwPCBFelrgCJycSuVrAiaVJgI+dgHlK15Jq69ID/ZZ50Wpd64DC
gnsUvUi2QuDpPXIhMMti9BUGeNUsk++KVPmepQD0TZCe9fX1XKZeMKT++UNuqv1KXgrEHvn97i92
i01arq11OVHsvL4dMtk5L2HTT7xK4JtRcz7WBa3x8shr1eoBWSvfxguA3UdBMruthL9P8mIPJ1/L
pCMAFSvwVCWBr0Sm1dJDFghfOFsvc1T7DMxYoJX3bmNGNuJhwmJg4pvse7ekBwI6slDOfAYwcGlY
F2FzB2BVds0yLBDGAj+4WWZBcxklOQy/oQ3GpdAgHZCaKEIKne27fb4cEie3zQcMvgGl15GcZhDZ
wJbPOhXImXYErM25MfFCWKvEU/0iUL5f5yEywyn8QMi5uWV0pwI5O4/HRR3UDCcEUv7LCMZurQOE
F2tgj2ZE848Y3alAzsprTAd0CKoBYE+/z5A07ZbyF1C8LRVGTkWr4pv6c/IBORNHqYWN5oBHnZY5
1b48rAyDRojdFv1Pigxbtnd6Ni5XoJpWZuGoIil8mSXD9icQmAAmqydfpp2JWW3FQY3cborvK6LP
ebvfcmansrnHebOkSxD0qG+GZA/4PYsAwL3Pr5P0V9HdSMb9eWmbpYff4nSZX2dMSBVUKEIyr0W4
626WXW53BwPUm6Bt/JPhp7OGAXlcMA8G3QBtkyF5+WxjvNYp5GStl13k+9Jpu8dYSI28fUJDZgD2
YeiX8hA4yE8oywo58EwsjvuLkz2TnYS9KNX8w4GFrdgAEMvfAtcrOPGo4QC8+aqqAo8YaA/Jhq0k
f4s8gVz2VALnznozj0CXBmPXARKXDZ+VUNTl2nQnJ2fg/FdtStKUz1AL43KdpiTmNSa6XP1y9WBT
fiN+HIgujfNftNdorAIZ1qtAAjDktU1yEbCpSATnsYDlTqme6tA2bM2ABXTXFeP/em+cnwqlsWoC
HdarXZ40P/Gq+t38FL0nNhPWU2XgnFUa15GilFAG2Tf8KkfPHGAux3z/R63Wl0VTPp88lca5pyRs
ypChXon0ePFQbr5Tvk74bzwwoR+agmUozSuqF8rs855qvbkzgvnBknjqSKwD1c+Dle+MBMwYDCmt
lPiTfr+oiiCAC3TlZR/31Ia7ENP3LAm8NPykFz9zTWDB2xnJq4HxADitREGRYiB8rtN8f9v42faB
FFwEqgzEQkwtvnVJWVPReEzM9av9s9OQ28Euw7Pmzxqhm1MV2O7WkGtRVWV81zqRSxR/CU43eM0e
qrm+2bCuiWYBZGImFDU/O8Q8iSArX53EOx05EctZONESI8iStvABf7/DrC+oIoorTa+886q4bXIn
cjgrL0CsqC4gcH+5zvS47JYr0wddhycGz9w8EkaFMVSLy0TR5O2Xk2piymWJNk8ePmn5PqprS1uE
T7ZNdX+VwpfbGjpHeqSnIZbSiBfUFsic0McqfYYdKuTIF93iV5cfGE9GArCm5BjrM1EOe3u0JZFp
38Vh4QOtxMqxCqcS3TP0b9r8/e+/1xtJnItMSk2ZdanDJraB7FG+XBnGQ+IwP9uBEtY5L23jLiEM
c90yCpgaqtxvj6XGIMQY1vZxOAzHviAPjZGJvMemDILFeFTPMUBucFnUrOi13PV66J/uO7Qo5xlg
HLn5wzWAjRxcl3EeTGECsknhy3dYGpylONXxvWTNi2Qss/fS96LPb6mOWfbkRjVkqy1yW52Uy5lQ
UQVv+8yv4rmPWNdL2IBQA+OSfWyz7Celf4tNodA35+NMrdSzXFNbMwbY1iVone0iE+1fbdV/Meqp
mAYGMomJmda3ulGWATX7soFDrGxUmz2AME4v2jjdDm4DIsw/eKhtBM43MjmnGAJHeckyOEW5xpIU
BpSI/E0hjUuVb0smeoeuf4zzwG+EcTadqFMQJ60ReJ3602S3CsusXLkp8rvzNraVhryRwykDbYJu
NPS48CVi4Z+TY3rqbnjMghfAA8VSHvOb6nO7b4T1263I/UY0pyajAbRDIzXAwILIPWN8abLW8aX1
vSR2/1uRFNJQYcIAGIrm/Hw8KxjY5yi8ybpTiwb0auQo2P8TSQMrDR3gUgI4wBdc8KaxI10w4cNU
KCx3SqXs0GoC5YD/zzzrf7YNBl+8VreVneiyauhYNMAjDUueb60iXUhvTlkc+rI/OLNbOH3qS+7i
l3gToscEzjRbcLqN580biZz69B2m02JA6yD7WocmsLASu4Gj4nkTWEhOPja38EYid5+YjsKSbP4y
rvEBrdn8ehj/p2i0YB7m/0m7ju64cWb7i3gOI0humbullqxk2drwOA1zzvz170KeGVFofg2P3qJX
vSgCKFQVKtzLJrHTXO7IFOLNSzHAdC8BH2X5XQEKcoGEJW8zd9pZNQDM/iuMGu5NrLy2WS22Sorj
G4HEAeoLdTkl4Y98Way1Laxa8I0k9orx5+VDpGd0Zmo2YhlbWhsdojyMbfltfltOxz4v7hZp9aUh
CJvbqPuvoLPUOeAmajLGEFQE7u8XmYQDeDEiPOxykgHeTHjqpuLzJPGgWl8bcM9W9SaHTfui7lmg
uVAQPP0WidhDFyxH8Jr5YyDdZWAYtGhEJmHGKHf7Jwr9yFfVnYhzu1I2ISyV8hROHRpcl+JKw+QP
qDAlXvyye/82q2RSJE0kjogl0KsviE7nasq19NrIo4NM7PnPopfd6GEjkX7RRkkVoMcsymQUfqXJ
152QOMWq8i4CTwZzETTQjyZDjSRlkzuqHwUgqKSJZrm8RgcAcoYRGPc87vWje3VJY5h70Ki1RLQQ
ewlOvvIgOSDMsASX4hBIrkae/2CAkSeRiSjUUie5GaO+Ql+TdDrsd4mMviU/gu7w/uax0FdRHOZF
n6FrUey0b2FX/kh0CcN2I5JrQHeLgVWm3dbKdI/IwyVq6SxdpltVQ47KIq9emoEK47Lh2Y/iNrrE
eA+h04q2a7HjNAK4nQ+/uzYNS8EL8E9igH29UghenAZB3M34R12cV9mQ4wjpaMkjwLXvFt84IKcE
oIfMsMYnwSm+c9a4f8ZvMpk1SpkiaHmNNao+wJZjcFEZh+oHyobo35/+YOiXt0bGvkaTjIpC3wre
75R7Z+f6MbND0QG3L5oJDYD6GPojZ5EcoSzsZxHG8pyNeNGIR9MCbeR6pGmK3oqzgLJTrCeQ6Sm8
iuyub9b+3VmD/r+xRGWzoHlmxM5+ILLiLZCe8kbWPKiLQIBkBc0ZHRXDxv34yTgoJzqwsPR26oIO
dDxwdnXfuCNjocJP0j6X90LTsejHMgf9bLWWoAH0WxJkQ25HM6hNwIQs/BCNF0PxEyl3EyO38pz3
Afu6+/YBjH0SswFcyyTH6xj2Sbt+i9D/ZBJrLxkEf/kmjbmda4H+KNK9NjrS3No/1lA6fdTyEto9
g8AHk1+MF8Mwpq6Oy/w7a/gbm4TWapRXuAteuzi9cmeOZSOMKtdGeZZJVvt6QUo+BiFkZKJ6ggln
2QQ3NAn05LMK+KKidD6iPBuhjPJEo9kmS4mUYe/8rbHkZDiYHsoOil0fxUDmtSPuxpF05wh95pyh
G8hlriuA2Q69UBqsRvCbeLFU49SUEtBMH4zi8fIKd6/kRhxzJfUMkHLo6g49sGfq+o0w8kgY959T
Burcr62OZ2gGldrP5lQYJeK2xTKG+hZcr1ZYFFZb/5QHMMELybHOfqkkAbcb0NIU7ZSHFSeZshtF
oj8QlBNI/56BHJSzVutVpcZ+lS1WNj206UmVeBWd/bu3kcLc9FIH4iE4W+NXzzgfJCs8LBhsXU9T
YAaXz+01p8ZeBwlPVKCkEh1XmtHMLlZ6vR+l2M+bFYy25nKvhObnMUPnb5e4JeZ2JSUN8LtCVRwc
vuL3eVK8eQV5cx2VHp5pVlymoL5N3WJt0a6pH+YodpRpscdVchNkdrssvxoA7WHU5RUoVtzGTI+g
07RCpTguphi0Axr2is5djMHtoixy0xSATpkQFLF5EjBuHg3pVZUkgUZ0B7w+4MTMA/A+g/Q1vC5K
2Vkjze3i0BlG6UeIsfc5STxJUK+0qb3RBfi7aXgMZfNF0abroZrBa1sJV6uiTtblzdwNobabyRzc
ompCJxTAb5hN+UuMWQqrVnLVU83lE3hpna6oQHofRcd0jK7GVD50UvHcS4aTaIaT6eVH3iPbz2Fs
uIEMyJwPU/zKHET1aL5STgCXNK5K35E4/mnPAgBfx1CByEEMnW1DTocwWwwJCaTRFOxwesZoMmd7
6e6xqor0M7I3CioGaAp+b7nFaUYuvwBJ8NR7s3hXAWvcgC1o6/9Ko4fQfCuHCRL1Ucg7ozExRT7L
tt7qlljfgkz3sq7sbZcM1nSknDVUxNhchtRIVZ5OyJwYGfpEh9Zq1I8sYyOBfsHG0SXznIpiiKys
WH4ODYdIz5LiXV7EnjncLoIxHmo7RkJZTRiKJehuXYAIK1+D9Zxz7rumfyuGuVZln4b5ICOg7dwJ
gLeJK6OvPhgQyypuejQdIAFfXhfvcBhNk2cBGLsGkgX67E1DaeVcjK8997xdEqNjRgl0ubDEw2Bs
HPUYflZPtImjs7vJrWwKAbsY/gTOEmRC+U1O9PPPLtJGM2iItNGMdli0dhZGtJ6uIh4hQqa5ixm6
VVNNVpznsjXP/5ndiN4pYHEDhVsRKebde5H1nJuYbsSOEnC8rw+y9Csk/kcO7U2E/F5EGKV5Fitd
6huo843NTWN+vSxgX9vfBDBhaq2mSZzFuLJoX0SewKpQbVB4uBa7Rm6zUcytzbqoJN2IW0uAcVKJ
bi9+LzFm104857Cv42+rYe6uVi/iMhYonv9+RHVW0b9UdmEvtzPoJ/vxVnCk3rm8g7uRzVYNmJvc
J11jRPLHXon7Wv62QOYSqwCTTNMex9WhGx64iqvbXPXotaYUeimQoxwhBJjkPDr8ZONuILBdJ3O9
0+ifdjcKhtWB7dqhKJpomKGdAogKEPFLJYcocFc9ZVlEJhfvqLPpHLmOY7Mam9I3u/azkBYnMRGD
2uD1eOzqzZsYNpWrabUmiFlX+YNUOkKv2mL6kXu2kcDYCnPR8koVyshX6vhz1gJsqPkBDjlO8+Xu
RdtIYcxFN8ZJCJTf0l8SjHSrGDGSyHw/pSsAa8GIxlH8vewB5mP+ORz2ibsWPSA5FB0uLHd6hxzT
L3RMJbPrFgOt7TF2udjO9PvPjPxGImNI1l7W1KgZUNCLXBEzisPdHLTVMcEYTOnOA6DELi+RpxeM
PdHXDG3lCeQBW+U5TcZ7AJ6svG3kLYqxH+tcDk1NQljHzBpczev8ENxKaEOb3TqyWv8DrTfa9tgY
G1KrUVeXhYSx/DQ5YljRRqeYPzY8PsP9CGdzWIy9UMHrnqAYE/lJjAr67BSubLhoyn0iyIKky0dL
d9ulMUFAqKfqKBaoaSvksNgzYLxoa3WZHpXj7H+oE3K7kywiTdGnc6yKBVYoPyrj54bw1G/X3EOn
0VSkG6i2MkdVZpK2CKOJgsGsZ66cY6auXzCdjzlnpw7TyErW6ToJFduMpgRkgeN9hYylNefyXYQh
Obuf1RcJGXCrlOuDkiR+HpvNlTlL1zour6XJXxJkUlrkpxurnVtLE2DZ8/muMJfnOiSnSYm+jlFT
2YMYAvh6WQ5dPfrhPI1us6LLufglSc3PIcxfFCF6qJH1j8j8NJW9Yi01+SmP2eJpTRm0KHHal6/m
vjsC5CRazTUJzNPM3RzW3Mx60gIi4Xpyx4MUmKA7F60fyh3Q1a/hJYSAZ/H2zcGbSOamVoJQCWlo
oI6ZGFYGxJBOcS+vat+Av0lgDhzz+lXZTegWUnKgEiRfZvFbIrVWimfhZUG7vREUsfOf7WNup4x3
YBgr5u/eiP+an+QeFnsxI23u2hnP3Ka4onPEEIgq/qg/oj/IrxwjdP6gdWDfsP67RLYPtSlTue0N
JfL19kgn2pNXa5BTa/AnQ5Mc7WAbUYdUF+NwRh+GEaG+Ft8k4wcSdZsjYxtRY7A0GI0sYz39nbZ+
Tdvrfv7y/1MLFvFnWGPZAEJaBGD4JGjWIw3xzCfaS96PmIbh9jPyNo3+v3m2SZlUhmuOXuGk6cDa
etMnPHZYnu5pjKEAOUGqmwNuLe3LicAhg1JvhqbCa9rojQlzA2BlNW/Y8n94vzflY2yFAYjjYQWm
IzplykNRPtBeb90GT9P8RNF2+NMou/1HW/VgbAdgJsN1lCCRzivL4q3qUomKhvIyoGQBUn6of9Q+
1w7zbhljSDCWsoDxDSardSQPfBtkcELsr4aadg1uAS5H/b5PfNtYxpSYciKGTQp54H2xGvlkauXL
uAyHWJEdDLrz7OR+kPuvOEJbajYKOqZSZ47Fa1dXFKQzuroqmzZz3ixea2HU9CipvMkEzo6yLaOz
lMoTWowjNHT9Rt1CsyimbhQA2/NbujgXkNCP2azP1CbB0FsI0wDQZBqqMyYpZw85To0wOQalr5aq
zkVcBXm+Ryegq0/6bRjXXqYrPE4Aqm1nLwQF1HkUFx21G0ZWJsuLOUXI2Epp45E8u6nrzu6X1mtm
0AHLtdsvAycnuauQ6NUHHrUJzE62ShzGy4jXa5z4UlSAZe55AM+D2LtDuFqL7l22z/vLe5PFnFbd
h1UTpQt8zHoqQahstvclWADLl7h+innp3P0YYbMyZjNnwRhMYdYrP9ZARv4ySS96VwVrkh/1RbUb
PXfbWbPjfrV10jlh2duXV7urmxv5jHPIBFOKO0FDZWqZJXvJgB3UZTxMNGr+zzXmbUsZ97AKc7Uu
YpT4U6ramvhcTY1tqDxmnt02WKjlv1rC+IMwWbVMXuCF/pnGqX/8nsaRAsP5L9M4vPUxbiEbFlAD
G1jfqoJGujTB7ELcdfhIz/d2fYwb0OO+74Bcl/hxJfqpmR7ilTxeVgdq2S+dFGP5x3wtS3DKht4s
/SWRnwiH7Boluya7knHz6vUbWs45Grhrut5OjZ22qJtqHLMapxa1iyUtn/TsFk2UVjrx6qMcVWd5
HsDFOcsK8DT8ESXANHK6MHMv795+nnKzFsZ26HosNeihgZ1acrBuCKj2ymqoeIWpxK5SJJE7j03u
injQum0iFVZRNzdLVfJoJrgfwpgVs8tzLVKxqbGEOoFJOQPskQAZDK1DLi/bsW8x6TMHJTbUuBml
AQlWkg0aRjyNInPqGaStVwiNjMohynUc80L0/2Ey/xXHvjlkzUwkscYjQHqY7PZQuLGXf29dE/mp
P0jJ0p06vxFv0pisojDGgq7Oa+KPaHp1BEWe3VaemutW6K5MpQEmWZ23Dmo2QRsnV3mVXgt1MQBt
PCtQFOk4gcu+pXn7GkbBBFJKDcrZsa+S6gk9BV+UGZXyXE+/Xdbk/bvyJofRn4ao4Wim1C2YBRDR
RE/k5YP/h4q+iWA9T6vNptB1iZ+2yRORypsUeKs2WuKPUQuWs3r8WvTlibTG57xanwe17zi3lbeX
9P9NWNZqsaGNoxD73dgEdTL+0KcmkATp6+Wt5IlhvFJXp+MK+KsEzJBetHzV1QLtEolzWcjueaky
WE9FgLRgmub9WqqoNKpCRvyn9t5iVk4uqJzd2j+vjQjG+0SN1BlAsKRAhxTT+7/MQPBWwxiUeGnn
bqADk6Ia3i9JdgNCM04dfd+KvC2HTSwuJt7F/YqgfPYWF09WKQCMDohyXBWMGaZDRI6b4wpkDEnZ
NslSDUiVpIco0EA/4htO56waiB1esbxr3oHtWq7NChlbsaplnhW9hrGHo+HT9BMdc6UNcpS+6w/a
8V7x8M5M5UYgYzTaas4azJmaXjXX94OZtE5X9ZoTqtVs1aEwOGvfVkjsVRq6CvLOUkvxOtSiT6VA
rtu1PhV57K+z8mzAylnInX2LM9mN+vpBjhSkVqevQjGDyjrvLSIMi42U/q06FyZsbUPs2jCJ3RrN
r67Ob4pJO1bVWlhpNfzMi9w14+VezItvS6/qVj/W17MWHeXMfAoV4dcw6o4xSeh2UJ6RBz3GU35M
pem6SfpfRRQelYmS9WXz4sZrfuzqQbbGKj9UeRbMSRMksfGloCNyeMd21ipHqjci0+tUo34TRpWf
R+Blj+QvNUmPK+5PpWbXbZ19RVA8W8Y0Bib1m+gSvcm6/FufiHVQm3lsybXkydOIBGVzwgPoUeqV
L0IkIF2U6D8xCtXbRVs+CNN4m7cF5lL1hXhLOTzVk35npIpo6dP8IvTVTwQk1zOZ3FwfwyehAZSA
0Off9GhApZiQzKuzXHZLxTytI/gkBhnlfCM2fpqZ8ojWJF+Ju0AV9E8VbIzdlIM1lzNolrPY10mD
zWoFSwNxsmGAwDo1HnNjOY2F+U2cEeVrtXIAvQgw3PsAlHV3EREfMTLvzX2V2npdosDZ16XTZnpt
lUuoOIqZjZ6ZiofL9nH/9mH8RxJNqqFs8JcpYhoWKfoaPzJhvmvyN8KYmzcmmWH2r6glsGGNeNSH
J71cOfebYyRZnHezw7NKIj0gkWYQ/+DxFo5fOJvGE0HXufGQOZRDRPPffgJ7sILL4nZ3bWM+GEeZ
9ZEgpB2yTlryVAEuv7suud0LPJvI+EmSDtJc6Ejgkb+5mYJ/kDz+Bgbixcb7j9LNqhi3KTajXBV0
OJmyw/zGB6aPUnT1+Zn/96N06gERwYMk2t9OIokKpsqB4MYcXjUuSatFMP9xKJzkbL1pjNybSpkT
kVJffG7038Qwp1Yv2lwAJhVgUrXglMTVtMkdimPUA1GxdXsts7rw8bKi7I6FYezs36UxpyhoaRcl
GY12MCIpEquz9O/adXanX42wbbb82CRW89jbCTZ1lb3lAWQEXvZ8+Sv+x8m+fQVzsq2qj3Gux6Xf
E0Pwa1NE975a1O6aznOQ6WkLpDXjq0lQ+FslwxuTIQDG3kPVlp/U3Ki8SmuiwyRE2S1muCOv1kNO
jPMaw1w6GyaOWnq5qnsFMY4AlEcMdlpIqaJLB30EeiABaCjtb2r0soQgoPGe+FXw/bKAhhkd4PMY
aBtlQp6h6dK0S1s0JB9fsQpf1u89ZpI1ijd0lB1wFoPRTvU550Kt69mq36wvCxJRz2oTFwrYqdW7
sbJosR9vjAWE0KsLLrQHHsLBbv7iTRybvwBRUzetC1rUBk2wjPIrFMaS6tSqzJVTnOI6MSbAUiux
D+NyAXLDSu4LQO5ZGDixR6PwxlU/jNJ4nEtyldXTbVe0j3m+3Mu1zul/2fUJm+XS/zc+YShQJm9E
2s2m38qdaSVN4XzgABU0ywObGKxaeBu9FyG0ZjnVAOHA9V7cIqj80VJWi5aSFHcJVG5kvmcpt/IY
E2aiedycDTH26+XGeCFHQGKAKjM6FFJkUbTL+SZB7VQhLmedVP1ZRd3KZcxYm2TyaE5YJ51k+92v
Dyt9+JN+/d1aGYhFFZXCDeqYl3m/p9KklETQw8zXbiWvfwRQPGDHxR+TI7mt/weU0DuXEHCuBrg/
wFppymzGXi9KqcOY6W8SSfr4yOzVp7gAf/T0oDvF7OQ7aUzApRdVbpgtACj/yfyucD0wc/1tjJFT
Qg4jRrz+CIhpR3cIMEBURdUBYYvRp/f7apS9EMfCnPhC/bi2z2E9WXnIq7js1R3fSWE0dCK5ugxa
InjrbXoANLi7kqNpo9vXmQ7lsfXNr+Sm5lzDPe/xTiijnvAdUakLC1QGYKkdsdrHwa/uOyv1Qoxb
To6BvLAHMuNvcLTOEPDId3bsKuD4AY9MQDAEbklGvDQ002poce6ngFHUzJeKgFChkK1l5oF+7pg0
SAKOCwDxJJm8Zj42Jk0pVGOWMhXhGFjgS7GEiIyzmTwRjILOU90Xs6FkfqJ8VZrWktfOumxNdhUR
xBcI9MBvChrJ94qoS6laRdGseX0p2rkx2NKAAnj647KUPRdEUPn7VwxzKsaagTwnbXLMhogAqQeA
LvoRxcPiES++4wXPrwECe6+30pgQq8Slj7NWz3zj5UsP9MccCJSq3d6C3CrIJqsMRhTBy2DFjJqX
eUVng2LLvrxi7jcwQZSuVERH32r2Og3Tf+rs8JPhaFd5iUhztFEmcVuITZA1oli+w3PDieJ2VQdW
G/3vFDP29UQ22qlJaJztcyH0JrG+bqIZqNJ59OXyInfv2kYG4x3mrFhjrZKwxqQOZLn8GUdaa+Gt
pFkLSTgvhj2yFnB3Eego/JGpnxXfEb2Io4T7Rg2LbEuWPnpZfKB9MORhckog9rmCMyoPXHSAPT+x
lcxcw3411zCajcyXfQlvg9kLfSWg/bSUg5SAWm92czd2eSHi3lOB0AlVsA8jdDqblqtjYFSKQpf7
2gPxk3vEpC9RBpB1ioSg2eWdZktHDHcfec21r0kA9gIh52GYgLuTAD7HXNdFSjBBYZIMSZzyhvT9
TV6MP6K4vBsF0y/iFHm3mFiEdMe4XJ9CjXyWpayyxbWabVlKv8mF4evx+klbFR+Qg0GPCnGgpmVh
GaH4uSyr0SIzqK/1OLiskXsntf1w5uavXRJXmWDkPskWgPfKfRZ0YmfVteIXssm543vqj+ZPis5H
wYXOghXB7EOMoGX+0P3Qezwgo9rukINMQx4VBv1s5jzAUAlPg1gMs2hsuIDh0Lwz+w4tURgPaqf6
WOmTNWU5hiHNIInwQlm5wxNUqc9kAiwPBM0Avz+DvynwPhiy6hX+ZnErcEki8TB47bfINmc8kbnK
LnLkUYO2MVhxZ8ZoSwar4hCGv8I4uYmE4hOQzPyUlFYcTV/yOQ8mOQKWN5d7eyekBrDt21qZcEzq
MnR3LkWCt197UILslNirLfjlkdIbXNbQncTHO1GMw12jLtIXMYcovz3QPU0OgHQPeD5wz3a8k8Nc
YbXOG2Gg40MU8B9sEEpi6YMlCy6aB1FC0F9qzTMLp4NfBMHc+vXyKvceDu/EMxexqwyljMIKrfP/
sJm/A4fiV5N3AhldFjGBTllBzvE9MhMt3/IK9dHLRwwytemXNvc/sCjQy8kypYKQwH/zXkV7MTaA
vw4iEFEpW7ciS+uqlXw/ilKO9qKcWELZ3tKYzVIwAw9eigcRzYyNrE/33WJwG4XPXDxeDyolQjFV
BLsqCwMtxkKCkuCI2shgkyMmnWeLImtPjuq1x+QnpfLiae+5E2ZkMq5QaiZzEA3kEjo39OMveBAa
lu5mTwOYqCqnBlG2Ez8Jn7jW4eyGUrkqTLsEVDF0kDE5odoIK0kTJzzqPf3L+piikxEQx27d4WXY
cZzImSq9ygLFiq4AVfOMHRFlV3U1uqXygV97u+p6ICv9A6ACOOrEEcNmgGpJR+//sFa+0pwk7Zve
oUA1ckkDzsz4+8WwFQxJ15YUdY0CcejsoAnUmA6hY9rVIQ+S4UpweIHvueFhBDIaYkTzOosliH9b
J7sRPwM5qLuRghCzaATZ1eyAwThvjuBBeGHamTtmBDO3M466Us6qAXkJ6WisoZP0vVch22sO5Q+O
Idi9eZQH57eGmIyvUssE4F410CEo1Otws9xo3zN/8kpiidetjaTPZPFunnwWAzDLY3xUodU5kEPB
b9c7k5tdURgz0ZKfUqd/7u500VoByC7+/A1sBjzMY3kSHqer7EGzx1P+Iibef0ZzYz6I8WSx3q8p
QrkW9FLwMGtvtcpJyHROkMXbasaPDW3So4MI6XJgxiFnmTtmJjuXj5MngvFVI52HGnXQVyXDbGvr
DIvNG+Y994fMZjHPwaQelDTEQNlrL3b7NXlprxpg51ZgJiTfB+48zFmU8U4coHTfe6pkCDH+p8wF
oowoUII+mGi/ADfKuLxzAH59LyYPJTGUjaHyAY9qqea3Nv98+WjOn9F0ISadVQMUyzlwQRepep7P
YuX3XxYbWK+Psh/6VY2h2tip3eowrtY38mM8VgfZyhwhtbieZ/febb6A7sEmLpWaYR4XuaBbKduC
9aX53rirlwSkvo5m23RRpXc1kH8lTgXkxsPl9Z+n8LB+QqF8wHNFiMJG/mLRq0PcYf5Vfq0DmqtX
enPwg1jpPYDZQNTt/sF4zo6zNUQka0R0BQEzlUWLSIU1TJpMq6Gsk5tcAfspmO/+DBFm72JAFgGK
hwosjzNmCURNKLBnS+1neNW3K5D314Cy1acEbPVgHbIrl7Ol+6t7k8g4KLVRwgFE4PWrIZ0PyMwA
70Y7GldTUHCSMGfHB9QeSQJZD8rdGrLaCmNayFAMK5hB4BxsHSOBVnSvYtCyD5ZPnSPZ413/wu89
PHu9s0IZW2Muq9pI6LDHAnVrdYDJdqM9RPctwKBoWau/0m3hpLnFtQmSkvxGs+dfpc2dPmFtw+tX
AONapJlFen/e3xu9wbs0XbD00Vv86nN/yI6CW7vkQTkuDi2y8jK/r8WI7YuVlchYI7COzSgmvm62
aFdBeEcLJEmgABYT4QcoAovj+j3x9bvGqU4EzZeWcYs03Mmwza+1E54qNLmadOByCDgqx5pj9ssY
lWtGNZ/0El+m3OaH7KZ32gTwWMhJZpi1S+wisTR3tjMjwAASJkl4scNZE56B54qMPDVyNjrCaJFR
Q+QvRvCbl0iIVpmTGl7f1e4QtU6jhX6Zfl6Sb3F0NNrHUv7vF+C9ZEYX9UHR0XM6ZeiXy4HiaceR
k7iFLUoorILFgFhAX7VLYvPev2xwzayYxQ2YtLoR5hq87oDXaSwlHCVnkkvtqAw1J0A5o4d8he+h
JcdXXFtAyr1X9LGVhUKIsbkxaiyCpV/Vn4a/yHH8CcRg70frxt+0Y4aZUS8PTBAcxO4UaF/7p5jz
nHhd0nv1Rw7q7TtU5sLFq0aycIxyv5tUNJR1sjely2xXSRTbCFiPmEp5rvPlqjHxYWr/jaPj7EOD
boNJuWhNAgRqUIS93wZiVJFiIPuGHEpyr3trIH6ltdfIHm75qVEa9bFr3QpjrrpRSQNZJ6hVlz2o
zRjk5mFMgc88oIU65Q57c4QxtzcRM/A/imXhSy2a8qyw7YiHjqP+4fIO7q4J/laVgIysntHYo6o7
to0Olj1Jvo7Ex1w5TFKQJEC3GzgukH0pvR7VRhITuVcikeIRM1G+OYbRKYkb0elBEOmY5prZvcId
JT1z8uDUhR+AG6BxDDqLGPsDEIWmkFV4pMmOHykmCp30zJ9pUFreJVz6r7M36Ks8E8lSE0QtGM5n
Hg1mr3WoQUIefZ9Nf+medGW65pPmRsB8VXwRqYr8Jf4lcubN2H3VweoAbC0AnQGYbAeUzJTEtK2A
iK4WD2MiY9QTHA9KZE/zyjE6ZxadFcUcIUXR02YDM/Z0hcTu/PEZLdZg84zvtE+X9ZIezvausaKY
zUzXUSAdCLS93oCdLio7TL25OrUzeA6LxSI1x1uyzpKVxyhLFpmhLoBvDKi5gH9GhpTSIckBr9Ft
97AMcLdTNkXgrjNmu9TV1pjaCYVio/yr06qDnqQl+DVrq12SX5e3kL3adEkoSiPZgrlHU2Hp1Cvg
L0SDBBh+ldyg7c4yiT9FV432PWrVw2VRbNjFimKMFVGWLgxJV/hEqO8rE821bcVB390VoUJ5dRgK
Ak6F95YeGH+SYcyArsbcmqVWLyGPAWzvaJDE/UcAy4eb12k7pCWaYJWlOS5i7YDw2UX45IKJ1/vA
dgElTKMkSxKc1/u1FOKoACwVTLVppNlt+DUDnOBlCdLe/VHeRLCrGQtilrWOnpbWGXJLdtdAiSer
Wr/olYNn1Wl2pwMgWXWrwSRl+thjdqH2L3/D7oltPoFxl2s7JomRFSAM7BFtxj9Ien9ZwK492i6S
UTuU/sHYU3UUkPk3OdbyqTi8Tgxw83xn3uRVxTerUd6fmTQOea63kNW5o3DUwJoGvkWr6sA2LTpS
ZvGbYncVUsMjBq9GEU8aGm1ucgDhBObTvJN1TzTiUzX1nzGREYjJhIxUnn7+yFaipVOn3EeAlmFU
UhJ6QWtqdAb+zUVH7DX4cy66XdUAlw6e+aZ5DtZSFEkzh6ZgvGKGJ8Hf2GHACn7DDOdih+1ry0Yo
3e/NfpoxkPOUAVirdChIQ5sXJX+J7PIPyDJ3j07HeLwMjNbzsXM1LlIYRIhK1dhey8pOe4+Un0jD
ianOKyOw8XjpAv6YwmyexRxJMtdLnYO4YAGFINge0Uhpz57mSQGZ7qgTi4NivOI/96nuse55K5dx
l8JQgNSpx4iCIkbWrJ8kzIBw0Q73Gnh09KRiEkIlGtFe7+TmxIyJ9HnT/cvoTdt3yDWdCppu/2Am
aM9kItlF0P4L14yn1Xv9kJtSq5YGuW6p0BZniMyvRZndxY3iCiV6D6PV6SnGhGoC6Gec3LVWTGtI
wzuM47mKoT31mazDYdTPWVTHHrrZeVnBvVuz/UDmjkZSNZVDipRxPnstHUJJv1+2AnunuhHAvqbC
pDXz0lgFry3vig70oaYrCqpzWcje3SAKimqqgSD5DGS+lfUlQoWxAPHY6k6YzgFMnWOQx2ngpAFU
av5ZJd1KYi88QUdIOnaCFxFMdWHAuXEw9fQtmZTnqgXNYKn/SpLh1OvTalVG/TAS6UpeKiA2wNaS
vHBCrbhpBuOkdjFml1RPwkmXtfZQ17lbq5KPGTE3HkLoRJV/RRzmDX19CuvqVETzp8SUgmk07KEo
EytT5KA00+tEKa7qdvLSBdAa3ajYQqk/R4XsN3hXWmZZck501+gRBTYCnSISsO4ZtwVwiHqQWtDB
joNVH1Q3PAioXqKVZ/b55fBdJ7mVRjV4c2Hjsm7nZQC4QHiKEjsJ1gBtyagOHbOfGBtxcv8j8TTc
CBqzdGT8zrphVGFuR9WYwCOWyqkdRaMD0nXZbjqEHHGa8VpidsOqrTwm4ljSWpvSWYp8jK4CUE61
5eWRki0SqzB9yaZ5JdMZS9to0BXGu/97Af1WOHOWg0YEUUf2zMPUnKNKt5UOrPD2biwFK02/XL6l
u6Zgs7HMSZqiFGstgYEHmO1K3Mb8Sy45Iva1ZSODfsNGW5qmEstOnwHPqhb2oA8PrSYcQiRW5EJy
804JymXw4kL3SiXWHEHKfaHTPXnseSzzvMUyhkKrU11fRcCKFqt+05e6r9bCLXp4f13eU2qfz+zR
Zr3Mm7YV4rlPzSHy5aEJ9DC+67L2+6itEirG86mS0uPQAI0ZtccPQO7QwOffa8K4tmxN2go1RnAz
TMmTgV6SKiuDbDYO0cTjUto17xtRjJOC5asTeQXmYhLmjd2b9bUgaFelml9lY/VweUM558Y2M3Rp
N5dSC15oSaldFXU4xbxZdW5zwa4feVsS280QyoKZ1hgd9ZY7Sv043q5B2tkJ2hnQfDLb/zlxT58a
m9MyGSOj96BHE1fQd5gBkLts9QkMHnQerx2sHCC7mQ3+3xatL4rd6sjs8rLYu2HGZrmMmcnSMSNr
R4fxxuOYNeDU4cGo8M6NMS7JvAJDS+uB2bUeovkgtDcq4WTFeMbFpN+wMS5llZlhPiKWEUeg0Wqx
SzGRKRLZjDEAN7ziv9fOcuHsuTFmZBZSwF0KUP10Sl3wbIEV4rPWjqA++KwM37TyulQea17Mxl0o
Y1WEouxlgIwA5023O9f4P9KubMtRXNl+EWuJQQJeGYyHTDvn6YVVVVkFCMQgZr7+brL7dLko36RP
nYfufnC2w5pCoYgde++tL9kmBk6JIn8FSNZ67K9e9mPARSHlaEMraHHEk7gTBphD7Y1nXFNn8Man
xH6exeaLCBs08pknwgbXvh3M07zG+jv7qt+96D/Wl5QqqYx7OjFcwVF56OtjV0FGc5IOqU7TeDVO
a3fD5dPw09wii5FMQDSyuRlb6LjbS2iTDe6feLGfFhbHXc0szjtSJkFDf4QlO6KT2Ult4/lzKxcf
Uyh3/2fVljjC2jRB9KMhv9WCYgHcl/vxZm4Yk46BCuSqz5yn5bdVAk23NefrbHXZ0TvSKh6qCO2c
GsjHd38JN7coge6s7fqOvLhG4N23gYjGm3vZRWnFsRwNDo/VZG+5Ubpq+SfKccBC/GNiedVAxQ6P
eh2CGYD/H21nvAaZ4rH+Rus5vHWrjfJaxZvPV+yil4S2qmYxKA8zuri0Y9sQbV6Bu06TV3l30MOr
2PyDpCq0jP8xsTjJtSaTtrdA71mAZ1OPb0Pr4Q/GMGNyCXKdNrLQv3phQxBEHg0o46TciuyYa7qT
s7XNdjHkODOyuE7aug95NIF4PM+yfaS95VmDFwB1mmKtz+zyIUKzJ+pKpgrPt3C2eQ/hrGbs/iIP
NfG+IeLLLOcXHhKvd1L1y+fTt2pvsQemGkfLnuDc5478YTdtmTfsey/6wE+vYRkvXiUmNoNmoNUT
B3dxZyasVdWJgH1VRt6wibYCrQXQ8/1JR7euuT5P2NJPnJtc3Jl1nmiyk6Bt4HTyiPEC2lIH2nRu
q9ziEfD5bH6gPz4ztlg9ppbgC5lZG/5qvTQe82/zK05xhsad5ZkhTmniKTdBpTUe/4Wg98UJRv/l
LFZmgMJ7Wf5pwOc8VoqRB/wKTHUZxNmAk0Nv0RtDJiCQM7PCyuWyZnKJSYhDsxpIqNsfGhgWwDCb
IuDmh9eirgBL2Coj66rJxZVZtRWfekXlQHIZ+3mEIkjRRh8foWLsRZ66Uiq8eEjOZvXj87NQj5Wc
F2jCiYJs1+wgBTlLt5qPM1eAMY9Pdiv76GJS5dzgwqtJoI0LYaLN4b+nl1od3MK5ha1NmhZSTR81
jh6i5X+xv/5bXqQLx/F8ZAsPoE9KMVgMI/tPB8V/zTkyz9XyTJ5bXDgAdBqEFZtgccb2Gz6HEsaz
6bZ43DSQBBD90ypG7NJz7tziwguEchpYk8Jiu2f7UT3lGxFUnrbpjNs5f7MG7P8Njjc/C87tLXx4
OdC8V3MIUOcmGZ2KULcF9aYmTDdLVT9Fg5XVNLtKiPtKr49an/mROjyMif0g8uoxtsYp+NwPru7f
xbVfdpORJAJ7aiYY+lkJmUU2V2d7ZX0/fPLZ4Yy7UmMi+luwHQ2U4F0H/Iyc/hZs/xc9XZdCz7P5
XnZt1PHUdtVscRYRnWU9Z7bkWeJ4Hf2/NpMf7C9no8MzVvSp9kdEcxefl+fjWnidQimjoUvRL1ZT
4x3AOigX6j5Thicitf1QN4HGsivc4Ry9cuoa9+7FStO59YUfiswhGUAikwSVFLnPLCndkEIEtoCC
qptCzt1jZaZ5Za1djVV1M3SANDKzvp8SMHuoaurXU9l6Q49kpSmi3ec7ejb+iRP5QMudLQMbbK3h
s/bomD/xdjdAcOJzA2tuWFu4qYlnEP/rYGHeVD/d8Lyt1oFmq9YWLmrUs9EMc+tDOm3Ew9o+RMAv
qh3A+/+GFHX26p9N38JDqVOYGZaIoiBM99DWcEjxSKT8H29NbeF10lxRI3u+yf57rzPPz28DQj2A
mCpoIcDbic/P9kMBETOS6KiURal+nRaQH9He9fzrwDrIICUrA/sNi/nh4EFUgqhZh5rwUl80TCve
mNUkAoGz8JxYE9+1affFHpR3UBCMXg7FOMcym1MfF4+9sAEb4NW1ZecPQu9rp8HW2mR6t4taeWMW
lHkWSMsdXSrMtUd2VZPxVjRWjC4RaGsaeXxntGup6cs7jhHLtAEdB8hxcbwLRe2akFEejCHuYQGt
AGMXbtWgy0DcYWzXLsWLO+7M3Pz52QJRteUZQXktkLxzu17xUEu+Jvoa79xl/3xmZ3FsST+Oat6Z
IaoG/6Qh/j5G/yIBeDGyOLO2OLZ9JtNS0aY/cxIf0NrfNvmZtcWpjbhV9ro53wc/ADQWmZOrHk+c
7lV70yAYA4LJnSHmFo4rtscnG9svR6fcRju0y9/roU8R9Vgn7CYHFGTGPV55ie6miNlP5KVGZ8t6
nuY3iOTHSTn7yQsXMBY8hXZCGm7+Ivka7s9ZzzPcIzvi/Svqm4s5S+RR/rO/lzjlStdZ0c7tVnNH
Yvyae7yCR4Vg/H31qOA/SJhakI0OwE+j/BhXe5ZW9vtSG3IwdD5wBqlxHC8D0ytOsl9tzV3Zfh/1
8LNDlceTsMMYmVG+S7ax9fEO+m/EWubD88kGNBZedkL7FFMKpN0Smj4StTwRW93EY/kcR8OKlOPa
/C3cU5pHU6ESMLIO5W0yvLb297SN3ZU7fv69n41n4ZSI2eiRlnbKpmFPevKYpD9SI/f6MXf7JHNI
CiKhuHYpCyjqlSJTkN+Pn1d+w+U1xE1CkWKyyLK5jU91PZQCrVdGEKNTYztsbVf+gMqB6hYgbYFK
1+cGL0ZO7Ke9+fec7ZmsbqqSzJDeIlOeqFBBKzGttgNfXr2fRhYbhbTAYaCcGm4o2/WgxZk8JFxU
J/I7J63gjqrdOLNKrhWy/h/v/9PuYte0BC1eZodCms7b+6zFwOIkuavsIXTwr2qmQ7/Suuxx7Nub
KkcfuULatU11+ZD8/A2LTaVKrUj4AJdXZ7zxRd0do7jx9aw/pkZ8X2MbBAXtd4bW3lV1vbFI+cUg
5dGQ6ZPRqW4NxGGljivx8urMLO7FrqMFrXVk+v4ggzH3YPx+rH7OwOJWhGZuXycGcphggN2BHcwj
GqSgte+a8dXsg7K5ToE51MKVIa5t7MXtaAolmrS+RGrbEH6NFkY1WX0UzN/x2cgW11k2pTZU41HQ
RyYhMFCozV86b+594/n1rGIwQHtOdwdxs763Lw4PjTc6scGTgiaYX8+tqY+UdiPObR5rvgnFRmoX
KxSOF3fuTxPLzGGdN0bJOpRwrBrVxP4YygfF6o6ytFac+yXuTdM6s7RIGEo2C4iDOg2X8+wcalca
mYOeiethzorOYlVM+7KGprnolM6MLjxf1SlG1KRE2TAMr6Q7zQyktlKFvvgOsYEa/hgdnge/rpIM
J2OyR2Dd0LR+xzWIeFdJ/VRaVXVUBv3earpk1dleusXsmUYXmOG53WaxM0JN6DkR2Pizvhl/UbcU
LROKowejpzkcmqJfk9D7/BK5+Ho4s7msyUqSsz7Vayxg8RpVpTeMNyBG8KYJggkQXE46Z1R2rNwB
ZMfp/YrxlQHTxe4Z03EYzWFUNn8sLHrp8J0Pd7F1jBECT5MAz0zEdTAdlPpRHaGz+fm4Lu3PcyOL
vaMpLYmjgiNkbPirIUa4T/CZi7hd0VReG8z8+VkEIDJJi2ymrGjirzS9lquKe7+1Bs9RP+DrFIQx
gJej8PGrBZTS0k6ACDnQI5DbO+JgRp4Bktsf9B5EeaOve3PGfiyhPzN36oqAli7IE1WUYdCmud4k
fHFmZ5ZpA44F/QOLDaP2JFW0LBRBHGmQkBq2bZt5HSXSbbOKfNWrvNmypPLtvtevyrAtnLYNla8Z
NbIjNO2v+dTGQE4BTvX5il9cCU0zwfmO1AVg+L/OUwWIsVaDbAq/CweGbBh6M/7EAvpnZow/mA0W
wQgUvCKwV4JSPNIeErB5JYVYsXBxbvHt/7GwCCzGXm8sZUI9T09Q7U+CoUJIs0oTdnmmflpZ7KjQ
SLWUZiIOsurvgFKxHFBuggq3mG6QJPtTeA8QBv8MbRFRIHRLrNBiPCBRDMwnN66heOtPiuUqmuGy
VGwrmqcuiUffUtYYSdbmdeHVk1aRakOQaGZa4TciP+q025Je2/1PG0Rf9NNGYT9WZIaY2uHoJOVD
mK9QMl++KsC7gOoyCFPRcfLrJg+FUZGxQQ0WhMmVq39Ii5hZMDd+DMd4Hw/BH4zop73liHKZZ5BS
RhQjMzgYDnEMaxUccvEGOrOxOLg9iK6hxYr4xYyduQ0j+6aCFwfE4ea/rNRfCs1m8oq/J1FfXECj
ThRbryF9pmMn8OHYtFB5bkynoMOKT1qztLiF2KhIS+lx0go0kicPjYDImtHu6mQtPXzxSJ8NaXEN
WTIFjjmMoXA0ZpAaK9FSba7cqGsmFt4vLyFylkj4VwDxRTmhFLdGbLu2u/WF+9OmLk3mNEIgAOb1
gRM68g2YQiWoYsbdn70CzvfBwg8Wba8Vcj5MJNpwHYl7kBp8fnxWR7Tweo0hGFh6cX7+RIzkL/Gn
5ZPqfEQL92AbaL4ooay5aSF/t+uk+pz13eTy2t63fXaXpuDeSXjbOx0LZQXUfcYD1vDOabh8UmjX
e6NucV/rQDjfl23v1xm7ihLSgOp6eAEfPA7l+KimvWt31d6g6WtjjA9RMz43pvFMRXmTQJY+TaOH
uAGMKAIPjtdXs755cZh6sbfQti44A8mJ2j/IKDzIqr1VphbMfNT+ZvfKa07SEyPg06iT3s0QoDvh
0D6SIm6dSqo/yrzkbt7Y77xsereR4COWFppgKl16EnSvTsuU74ow7uIMTRpC/BCkgrgU60DXUbZ3
kUFudFkcOL1hYPBIHSGNJ1XpFDepMsAGldfJBL2xUe0KUlZuT/PHklmzOO5m0IBuqU3QsUEV3lcA
mkD7Yra3kmKfiOhKSbONKsz7yWxvo1C9b5kdOkonT0qB661trKDXw3tFQpgjrJD/4lANpE34roTd
BjJ332OpA2s73UQ6kmXTCJ7jnKonI7EsN5GqdG29c8NqguByVU1XKcv5Hrmu7WAV+5J0T1Qd9iZr
8UhBdKiWwMaEebYf7foebLGaU4VIlPR5et9TS8eKcNDKmAXmNgFYwJJOKUAloFHI9UREyR1W2A9p
1qs+TXuILnXc75p0o0TtXWjkIDeoQB6WG9/6qPmCvrrHhjRHydUblvLnJunQMUfZ5IF3NnJGdD+0
mlU7WdYfamJyp7eq10Sr7rssvLY0O4ghKFR09vfSFJXT6yh5DpA4Ko1sG+utp0TlTZVQH+rq35tS
29bgVwDZKioSTXhgYMWoWzm4bDCDKk+/T7zbt5xfqRApGVQKgGaJUJMgM56wnd7kgBum6bsdxU92
kr8aUXSlhpI5UZVAlGnaUohtZgIEwWX5EAnyNs+T05R27bOEgo6zKO5rbO9MstjJCuQsWvbQ6R1+
dtffRTS9J5UtvVKGL3Zdvltq2W6bpq5BIsQ31CTKlo4t9kJWF243DtwXSS78sIKM4orXmW/MhRuw
AHoEUsqyZk7+hRsYSSN0EGDhNkA1CiDxfYS8PYCW/DAeWO6tWLtwyZ1bW8YIIpRaZZdDjPxD73fv
WbqZuZ4hG+F120FDglIJIC46HlaZmtYMLwIH2YWTEDEMGyAYi5Wg/tAit20g/Kud3Nu78EuoeMpO
XQnzLuX/fhnxIoAAT2pbmHSKz+QcxtO/JNuav+uTtVzKOWSiQZk2Br652+gbejVto/TrjJk0EEqA
BXaMHz5fznlvLO1R0PBTi8yU/MtHTiUZFyKF5qZs6dY0lGPe2tyxeHKl19hFtPMj0n8f5LgS2q6E
F8sSE9VTM9HAvBFQduLhcwni6c8HdjFPdnY5LqtIgCCjxWAwCpyK0de+qI56iN7YDZpA7pQ91AYm
j919bvIDwLKYTPPc5GKjVAOdqt4MEWGg590kDlIQ+nO0ZzdTQDb9lfDGg+4C1Xeyr+CCXAPk8mwF
pHyx6c6GDAiephaY5Zf19dqKlIr01ewMps101V+LaxuUWZFjvqHz1jeeIZWzYb62L6AQtHJSLmwm
89z2IqDradWCCBvxr2Z37lRXLosAchFPJJ0ciu1cZ16abj6f9MvrPGdLLIPOYkSLoLupjdBsBjMK
6hLd3HNCOQG5JnIkfyWUgU1dr81efGCe2Zx391kaCOW1rG0QHwdcTXedUl4rveZRQ92ujO2SZz8/
nYsJnWQUkxbCzR/EVQK8dOGW7jkoBXvnT/DMYB366QkW4XGCjCQw/UhG/FXlyLzB+U/Tw4x1W8so
z1+3OCu/mFuEygB0aFpWY9ls8VgquF0TbUP6jdrqXpOMK9n5+ct+M6YbQLeAcuh3YQIVmpWIi6Iy
yEfpUAYutdZhvDsm4ILX5XcWrQq7XHjlguLop8WFK9Bk3KpRR/5iYa6lm226La6qxlcCJXK5D0LR
P8h6/GJycRAIG6GCokJCuB7kxs4VV9ENp2tW6g+XbuHzgS22fpO31pSVVhwk6f0wItoRd9C7BAS8
W3lMXbghfhnO4gGqVDFgQlpaBn2fOZ1leYWmrviOtbEsjlcysTGyhQ1/RQsE4DukVkhBnC5Zccpr
Q1kcLcghF0pRAA44xApASYzdp2P25XNfsbbFF+dJM+LM0BOcJ509JjHY5RTuRekmpW+D9sOObz+3
9jvrq2b9sjrzVXDmAZkqCY3R4R0kP8CWuDOO5NYAwTki3zsk4TfRXnGpiabPLpj8wuu3ydfPf8AF
D3xuf0nZkxe5omgqm1MtUABs6m+5oV8RxGifm7n0ov/FziLotDiparjgOCBkD007N50V1/3/JUfx
i7mF2yhMPad9gjM85LGvDDaeMX8QecEEyGopuN7m98KvKzdqXdSNFCtnKtpNwcR7SoaVSt4lANG5
jeUbIbZyvQxJ/heB69xL2qEFeHBl7WaI2htHA8u45aA8GhB9G4Hf1Qia189X7vKZ+2eYS0Iv0Rd6
DCWHJNCaJxsEBz2yGv+bhcVaTaIbkkKDJ6R4MaOJG/mJx88tXGoO+WUely4dYunxlCLOkB6IK2dS
vthTj60HTZv5PRB5a48sHdWTi3flz4mbPz872VPCQA3f40ktdXZolfAOTGKRA1DK3pYp5IYbPMan
HRIg33mk+Kmo3kDh4vF0utaydsca5kVaj+PSOkZsPmhmUThRG94SW5yKctwLU+71tLnW7PgUqbXb
GXSXNPqxYEowKuBMz9PplhrpLqPhAXWyGf/v5Ul0rWvt1uL3g97siHnsx+5QiCoJ7ILu6qnB31lJ
AoJWnrkZbY+CBHaaOGDL8TJzdPO42Bix6saltW1TskkjsPyy3B04Bz1e6kRN/Byid3yYm5CT17Jg
91UhfTSyA+2nUUeWfdCFmj+O2iHrXy1t3NOy4JA2LjdspgoQvTP0safzwq+U3mek3Rhh78TakRW6
n0xIjjQWeE6zqXdKGzprBDLV1gBkFHVqfotuTadi3HyK2u6trZtHNlgOAzY2i8ieifqJNuBY6/i3
MGGDU03sECmt7cZK53CoQQ4da91ISfBP5zcNKEWLL5QDoVjmxWs/AgkbVekNswtU8EZ/mEa/s83b
WINec6ntqBVB+offh23qN5B0YRpoQfP4Rsvjra0rwZDKvWbK0aFUx5NQ3nGTRUgIj6NjauOL6IQP
8MihM6TLRsAoYzfq2XXfAE9J2EGCBF/Pv5R2OzgqL7xqfLQbIxjCo2UVgPGAa29Sd3lS5S4qn44Z
o9XDjFEaSirHoHagWOpDPFB3bKe9IsMgLb9Cm7WDKUtzQk5MJ4+Qcaon5a3gt+ZAwCIcG1sNah7J
cIJkpk2YQyfqddbzUIJkNoKEmmY4agcGrQbEXYMGmJq6n8bR7YAERZn6IZzTb+rR7t71IbtTub2F
Xz4Qu3bCOuCl5RjGD3OaXBVbq+bCpW3ixPKKJ4+CPPGYOqnsH7oIMuXwOg3v/Zw0d4xcqbLajHHp
avj7tt4ZoBCrbcWbKYq0YtPNrzQNAUJcHsL6C8AyTtSlftW+KyWQxSz1W2jYJSZ1MiYdO6MByZ5S
9bFtgdnuH/qyRroNMrDGI8WWzuogRuYsppFjSMOn8V0Nz6uowMZx9aQN6VVSXFcV85oqcsoadYTh
NbWmLaCDjq2nG7V+a5I6ciBi4tLx69SqrmhfG73zlKzeNDhQMqFuCo7S0qgc0xCenpauWah3TfxF
MmPXYjWHenBMc4C2zcu8niCm2YTM2hsVRY5Reix7b9S9qArQ3SJzqPYeabqjXhk7Er3kGnGqGKXt
6KmzQEUwAOKXP0lOnCE+diK5ykPIxnEQ2GbfRlu/sirVSTvyaBfonFF6L7WGjYhUN1XqWxL/AEeK
q+aJF1rJweDMm0q2aUbqQ1/SK02CdvUrURm+FXM/j7R9Tbmvs6AAk1GLLKitD7s0rD0Zq44EfMGa
zBf4VqdD60wHaLahgLvfTB3ZXCckhyZwsuuxaNV4KOo3yohX1VALNt4tynep+a3WQxBsZ3kQkhBs
lpMrxvdSYnm46cXgHhQh31rIv6u9EZhp5KTimMXNTaVAuLR9EWHhTqjJ6DX1NDTxD5rlgm70MBgq
MpVou+6AC4LkTJvaTmFUGz3iQRLe2XJyExsRKJGkcmT2WIUAGIDiiLWdg+eUS1XhR3CgiaE5M1FO
g+2GHH5QcvATxNeZMl3xvEF/gDxCHtqfKo4kerUn1uSFww1YDjyFgHpfpq7ZthssC2hbGjN3K3x3
VNwo5p1eQH9G1rvRQitZ/4LKg8/oKa66OyFHF5sK57ZxwNLqGBHkpjGunDwZfd+7Mhcb0/zSykfI
8V5bwM30CfPKKnbKEJBu7g5Rf5BZ5iTW4KWEuzrP3S4U3kT4Kbff4PBeaWIduaYFVjZc6Z1yAl10
5BQ6wST+qK1jGMW+SKVLugezrECUwNy0qv1sfGZYdUtLHSubXELNY0mY21QgwhKHHKfUzKXDB9Nr
G2NXYs5IFx4U8A9q2cloU0/Tbspa2ef6IRuSU1oZm/kpI8suAD3SURdo5s1TcqeGzV7t5YZloasN
3+vcONgZcuPSdph+A3IwuPvILaJqTzVcJHlym1uvIcftYt8nJlSNdIjtdKA5eSJJ9lJMVudaItxl
vCjcksU+Sh1CRr6aYoJ7vk3FcJtqpQP37dS9vrEiusfC9jZuL+0ab3Cn60o/MQ5D9a2JcZWUuiPG
67j/NnD6zKqHCieE9i9W+GaUh7pip7CvHzOOn4imDRMXqwratY5kXp0STxLhDdo26SWkV1KXppYb
VzG+e2fm/VM1NQGYbyYHHDW+lapbQ8YvJkcKCy5RiyynipT9mFiObIUnqOZlnHiMblP7rkRroN7Y
uAmeUly80N92pt4K8ikByg8VExUv7fShhL2yb50utJ005viTASi9FLwf37V2l2gY80yJU+iql7bQ
v1SPem5/TevsWwTnVFO2YUqzMbLTmGMcaetp6XtY5AdFhbx8fzs234SNbhbzpOT8jdS1V8M/xmHt
EmiiZDHbEqt7U8Ogb0awpkGYD6yyRGkf2/pGz5KT4FcZEJdj+4wcrY+jYvMfdnGrmSaud9Mfy9jp
iuemMfwCzjov7+qwL5xuNPdNhu8Y/Nwu39pE7MLRdE0tveqnxG0Y5so2vjD5bvQ/bJC3tfobGP12
0QQh65Y6yvDVRj4EDU2Yovo2jCDlW1i2o5XMqwp1V3WncoDoA7qbUnPYipz62MA7BWiHqLnR0Isp
+XDIGHNZu5V9EqAL56Sn8SZvm7e+P8Wa5tgUtP6F7eWAtpVN5NVJiVNUQ/c1Ry6wdJFoNiFOUyVv
Fss3tUIdHSvWWAL06FdzW5xOvvTDNSir993cAvRcGYojZe3rU34wC7jxDH0xA3lLrRMQJo5SIljr
pRehBhqybZgBNNHgQut/0Ew6WRztptbcGH18nMPDwX7QkO4G31OK//MxDKFXZT2NWL+un1yoziCW
VTDZt0SPnaLRnLavXMrTnY1OpY42flWmR+hlZ0LfpKgaJjm/020FLqnyOhn7YfmSDy9jWjpt892y
W8Sb0knCewNOOzZQF4wiV/S6N/aja8ZP1EY1tXijAvhDyd2kedWH20q9nfraL1QgArsrwnGpxKMz
UQGSWvulBwHXYNVuocNvNfmNXUgweryEvblXM+VakRTOL/3BpmcDOmDgLHSsJrrShLwftNIbRYtT
+qz36I0cBUp+pxDnPkGElPQI8XKcVpFDNzQJREZccwIm25ocu3rPIjAP5NSBGuAuyYTfNhhMvulL
1GRlrByEYeA2mfy0l/44CC9T1NJt0HPTA6yghldNmONM6/eC4lcpE9oj0ThQJ7TzoA7hhSn3hnJr
wn9oWrWhoR7UGnPLunVBI+oQgnejNQQEWmqUbKKwDErGPQQUrpLJTQ3pAluJ/Li6i3l9kGRyWo0f
DPVtNHrPHIxTFN33TeiEo+b1PHvqQExLIS7SdEFBejdsAXbHwkxFhmtfv+8U/CKKdnkrvyrtat7K
SGqfulF/j/gd2vR2E33h/SkUzG0HzSny2OnZk6UAto9GIyKzu56hVyA6DeFdqHG/bxo0SLwIPXXM
yvar6KSx4Skk+snEzjXb6oQCkKeN5H2q8YQAaWgpaDCl8KjWj0qggmn00JNE6tRIHBUWpQnNSQlJ
PdZcA6sBgsjSs5UjNA/c3oS6YEyvWH+keITX3RiAogrsPwbCuN5NikdWDwe73apscIdxC412ALKv
YsB80/gVOUxvik9Do/lJYfvpRA+N8h3wZiMfHa4DKNvu+oi70/QuCDxqdtOJE7aIL7po21k86EvI
vnbGVldKT08QtRjcscsOft7ctsBJKORH30FrmNyO+fWE682gb51AGMzfDa57MS/cZFKw21uIQ2Bq
RXirdlZgJvb1mLxQkOFzu3FznPKMGFdkhKyCTO+0tt/3JpgmQ+LHin4Xi2Q/P3yKkm9Qi0bu/iZC
rDbhOLWIhrD7FWVC8F+5kJrzc4X5k7YN4R8Atm+HAZnH7qUobTePDIfn+Ck8fusnIB27aA99jgSq
zI5evtBIgsQyfQRu0Dct9o3GxvdMQ/d68iXCqgwRwUX7LdQPeX5nZM8atz1WJZuoeM5zggcB0qiy
P2lhfANyOn8I8Vy1q22COnZZFoobAwFqVN+qXrurzeZrad5wicXNuKOY+dYam6dptJ1IyRxQpWep
vB2TPqi0GyG/4mlwaAcci9hAgDih5I9OwpZfU9K4E2aedkLObnlDlcytchzJqn0GOaTDItuTDfcS
0l9FDajptNBTwDUyhjVeLq0zGOPRzvXRsWUkUTw3vyUGYjBw8HsR5RAX7wKzvjEkHq0J3m4iKg7R
hI7o2PCmUTmMCq6umEKFdjygoTN2lPE9Ht5qhhClsrxc1LvKsPwq2ZZMf+hqJO+l5o7VpuipT2xU
laB+WzUPY2U6jWIhlnxLwvomxktg1IHYrN6hkLrRmbo1SXKITIU4fYsTMa9txtXrRgHZTlJC73ws
Tt0AbQoJBx2nKsfeCW8ocJlOaSW+AkbSUeROVH7DaiHv6Wh2L7d5hXMDzvhaFc7Ib+vspqiUCm9n
SM0OUyBSZaOWmAUDxRRxzBkNQL1zayZyV5Sdb6jN9aClL5Je5Q1aIezbhGcP1I6/aBOos9T4aRLD
N3ja77rEYLp02hlmA7iL4onmbkpfbPjGvMRroeEMoJjUdLF1T1EJPhr2yvAKmrjqsArsmtWuhnZ9
w+zXsGugw3E9Qu6k6Tq8F+lDIizXUu803AXd8NjoOxmh7RwXf6qRaxHjZsSPb+B/0zz1DRbuI1Y/
EcD1iHwZuek2qrhu8MYu0dbeSXGU9TcUBdRQ21Q50DstfR7okeVwzlL1cpa44wD2mInd2smzSIrA
qooNJVUQddfRFL5FEXPH8SWK0FSJHgBpPQ4lO4AXHi6u9VI4EbN9HHA7qXbmKFHlTi0UhAE2Ns2g
xzUw6tSL6XWEwKNQxswjA7kqmm6v4vpWVHS8x1tTTDddBcZnRQNuk/l1X/p61yNYaV2lROkSl+mA
11sXZl4mIs82xYZhtrr4q6GB7gbMtzX/P87OYzlybFvP76I5IoANP9AEJhNpmEnvJohisQjvPZ5e
X7aubpd4GGRIg44Tp6OqkQA29l7rd8tZisMUXk6kZxkIQUTJXacaJysuJtcwKyezUFWhhHpfU4bN
RP3eGOpTPmZnbbLMm0Q3EZIgHjJMH8xnT59JD1Xgdq6WQ2mlASl1zmCbnGrG1gzxtZXUPLa6kyrj
aEfGZpDinZ6B9jSX8NZ0060F9UHzOkZW7aGAjZ0sV3Z1j2ZgioKI3lJHotrIVHXgVmq30F6l42sf
vXVMSdQ5ewmAAbBonhe1dzR+XY8+DvGLB9Dyu2t0C2SODt5ufi+0H5p5xTCUO2GshsfUvD/hNPpm
/GBrpTvEM+xDtlkpqippOs4L2f3hn6IU50tNpIpXjSImWZ5aWlhzTDwNX/dk9345yZycdePpTe/1
i3ElVMRRMoBe3XvMYbhVGsRfl07chLBrreWgCPKE5ZII3ehUa6ZjRrMjQuk3erfca417AcACkkZ5
abtmDhbXdVeF/NyjETIyldVzLi+femc5Vpf61kA1Fup0fpn0oiS7TCeYTzn1HQMylYr5cXztcrVh
0in/mgG9mFJH+5rB7a5c7OYJm6qU+H12Zw71JpWnIGNclDU88yUAOrUepxRH3EcrR55cak7ZTf6l
BtPz7Qy28g+wxBHfJzvdMK5ssRMxCRXLdVkJ9ietYoxkI3RA5tUVmXXVsc3GOQmsAFzje5HXd8nw
zBSBg2pcXb4OhprN1NOnVQi/YX9SlzzoqjFYQgr/2giMYjZ9Uwpv4iQok8617BkIqCGxk7+MpOhR
reOXlEPfEIjpSgKD63pychrmaCyBm7a1eVerC9Nll4sDyauGxWllktVBn/LtKh9146UZTT+htZk3
kL2cb29a8lYoOKqtvbr2bmVYm7xaNmF7nJqcA3d1ZkvZ2HJFvfWgmA8wZX6DFCtRbsGgXaXfkEmP
hQQtXUwOFall6MKubLo/s5ocjS24WvfN9MyzrPrBZ62+L1pN+TRccjQyNxmQ1xXZoSwSWIho16zS
oRzGbTP0fqys3hDnOy3S3BJUYaHTUSYdoIdFkevBnP8K2SKA7LzCAljWCfeIJc/gh8hsRHZ/YFzX
Dbfey8V1sTx3q83+FeRz7V7+nqqMd0Z4Hw6rM5mKpw/BKITXpr0rDEqpkWO3yvkCAV7CeKP200aN
fysWXxFqNdAUp6RNb2WSQcSprc6l+crkb1oSzW/C4zDdCVSzCdHgBOutq9hPcr4Fa3H6QXXZ2VxT
P+jmu2kP5xF94tIexzrQ+s4daCen5F7TiGpMA0nRgjBRdv+AXjNNW3c3qZYvFU3uJVJ6mAr9yFcF
wrLJlOIYTz2bYY+Nnj9AafdANmnWPeYcGet8NdvZDkRldUo1c+3sec1+kefr9uIYx2cVS0s03tiz
xqtLPJACn/TUTVUgHQQFlKZxI2W/tQyADQxoKl6jsQPcY6y5PvkpUuSp+p31OvNNih0ztME3rI3Q
btayOErrrRiBpgV2mRQKzaFcmIS+acPE19U3uVmv5CL0u644jtFJKyJXzc9mOXtzyY/gKfd25EvR
a2j07phMTrh+zPyboWGe+6JyCKlUvtpJykKnMB50o7vp1e06SA9g8F5M+1nwcVpPicFnMydXS4jl
IdPuiG26G/WctT/i56TJr4Uz15anzRd+BEDB5j7ByuT5l6GtW4XJ1bWie0ZU7oxi9KXqNgeVq/vs
nERsvxG75DDKTgrclyQqe1e66ZPBL1X1UGWDq4LwlXoPPnpdg/itGoHpGr2Y3L9HcuVj126S3aqU
fra8/BduyR1trQSt55Dv4pRsJ45sGxGPNU97U0ieTUG+LAzgQa9LYZwDn6Rj4WbzfNDmh1kQWmak
BzUTm7DsXDMxtnIX+aq0bkYIhC5s7snfKehnkNrq07yVZpk9f73rjHAkiwG0evg9supmmycfdQC7
ZQIQlAJn9ndphOu5NS1fYRbQalETK0b1aqt1UJFTUkRPmiXRHrUbi8IFC9V+WjgKgPgT6cq4nDcW
FubI2iP+dLV8Pg1qdz8Zu6HoNnmjuasBLpGVxctUFACvpB6UWlBp032vTeyltB+13vjD+qat4DpS
dNLb+lAYlrdOvTMVf+LyYU7aDWpUr1s+5rnb5/mj0WT7RE/dsKZA6YOI+qTtT2Ovn3SpecmKivNx
1Ng6qBPk7B7Z8t6ezTtDD/3xIsa2s2u9XQanqvVnfQpf5AKgBGkupW7syXpyRtK6S0pO5mxKf+Gc
/B0Vy7FNK8OJR/kJ+YcvzLJC9nu9rKkTgttIUeRIce3MUuhMnGUiWd7ztbqzRbtNsyegc0/tkuui
0IZNEdPe8NoiB7Rac7qhe1TK7GhWazDo1lmV91r/JLO4Yn0pnIKGCpbFXdht4gJqqhLXWkVgXyUd
bPO+xQHU06Zx5BYS+X09EujUKdRnVYNBw3tpZV5fHKu0uFN7wgJEUAyA2SYhtWDYq+amyv3M0Zwn
D4IKLRoI5o9/XXCUC2xuK8y8al/kkkSM5UEVfSCvSJnV1HIFSutSSrwWNtriKygT6ZgUwLgFtOKq
AE1kqOGa1bWLk6VVXjQVAPOAFOOTaSV7Q5mdjGT1THr4B0eC4GKichCb50G+yXrAEGYF5FLrqwPd
NMaqXGMYlh55rfQqGRzR4XvN/whgjqXQWOaQHkJyB/JJu5OuIo1YMncadXeaSK5ON2kqtlNsO7qF
QUVkngwYYdWcDrG6r+azgVViNqfNotlHmnEe+ilSrLcuhhqog9VYHSZGXJG2t7cWYN9F0EQBnc5m
+pRh+tS1zrMG/RDbj8R2gg7WqquhwnYmqfqVVL9KdfJCUXnDQq78JLt0Qt6a6LzvmY1zDCyjdcZu
8KrqerVNgspDR+jpL6kd2ddPlk2PARpgJ695pu7lIj2b0Jt9o1xXlyIiLrw6491XMaNATkwl9eW0
3Kpa4s6XFylmcSr1bCPXMmRaBPQMI7CGQcRukqsgy/FmlBiQBBzXK+Ohz5WrpB9YPAMlIBav2R+g
BWu7BoM/d9YMECPv1Ko5xCMzeDniZanet4DcIjwVRvrQIdurm+csJpU8Vl6y4TrJ0ZCHj1McuvgL
35XYOobG9DpFdjBWE4G5OS0fm2cen5WwurFsS6IoYSxUIrwwNTdg/ieA83NrX89Dem9n+lFU3Ihk
XPWxFGid/GeysXPm00eiJkddyo7RIp2UuPWbOLqZmsm/cKEDgQ/50FHiw9sqD/PwOoMVDsuHNl1g
CcnP5Xnf0pBhmnBG/TGzYl9eE3+tRl9eEt8qqm3YTTujiY65UR/qpNxk1bLt8mpTrCQU1WvjdPFg
ENUBiYl4fHVqER1Gsd6BT1UeMzAY/67EO7lP/AHrhcPgyGAIpxt9EG9Colosbaefq9HNG9PX6rD1
jQ60TJqCWc8nr4+jE7PDOK+gN901CR9lu3lNckVlfUY3iZU2ewM+QYlFuO+Wah92lU87e9doQ8vm
pLtKTAydkC8szrGtiz0gxJNdAErUy2YZxtKnzTnrCUPVM4qErgXjwLji2epyngWozYJYwBiPrSY/
oYp6MAEHmAd/jiQ43KRvQDjK4TUWBcEK86kr0APWBu1PnOZPnNS7MhXnehD36oVUjULpWeQLk2xS
/CRm7I9iuhrtMdDG7KrraH0hD16ZhsPwvbH/kFfrZdXiGSa2n4JwBuo0bLqCDrgkK3pfy7qn2BjO
DZRIUXRbjZlHTpivtAWqLdyuCl1coVcAsrulDHdVA0XYT3gpxrJ/FmXzqM3CQ/x0YoKiZygFiFrO
bOuxnskzapo7yxxfUyk+j+NwZory2ewiJuB0BytXbwxzid+WEZiZbgbeikqNeUn+KhukR+Z/bM0I
Ct06YnU4yvzmIZz3sv5nTLGDlPWhSqrYrfBuLrJ1GEdYUSHwoqy+FMex2wyZ4pSh7sqiE5gk6MXA
tZ542ptBNg0QsvnQwnKMubZZzfahJxEGRslymAnkabp+p8BaZ6gaslD8NrTimGUz0CCYeBKn1HOt
+Q4z7M4lSgQ4CK9jdAhd9D4xTMZGttNb3Qy+pUuMFKFq6+a9VEMImwxbyo2cLyQV9IoiOySq6qam
/JFnXK8YxT4HGSAfgMRyWMtcejPr+m65sFFqqz/Ua3SW58KHFNjhijKdqKWZICLJHfXoTonlD5HH
eKtWDJrFWr9MqbyJ4dC6URxzFA6c3uU2zpX+ENcrlgnrotJo46cuh3Q1RUNdlvxWVx21QjNchVN/
aozkdQwX4h3qsXbHVdeujDQnEmCo7+R+AsStqzCw00nslES7IaXXSTH9dJOO7oO5hUO7PGpNhhSi
fw7Fs2k123lNg7hbPOkCihbrVufszUcM5GvozwVTEWCj11r25zk6Zo11RdDwKQMpKvIFT4vw50nd
Mbdws06GY4bNFvWQn4h3IA5HmQq/kfO9wnGj2uuuMeNfqYLvRUfLQ87sQZno6+pl2lSEvtlMNxaz
dmzYBsPB8G3a2mVWIOK1ywhBN6O/qyTJTVczojCCz07Gxq3b9ChZryP5AbpAsLCWDwOMZDpNsm80
kj9UgKBKqu0yhX/y9hH63TObKTCbYtckb2vI/D6NfqI3z4W6Pq79ej/U6I3BjjvF2ph99GQKNOOh
shlT+c8MeqEVgEB5ON4Yc3/QY2PXqeXWqMzNTFx/ztbCN7OroNmaWfLZlc6RutI7lNJuRBXLQJhH
E+kO1QeluLzRtPCQNty/Wjj6EvsxYS5VMzpxPJ+KSqeftIx9P0rbVVfceoz8Xm/dBhhQB62sl8pP
8wbTEjLslHIoX71I06l8RmrZaCONt2ae3apqzbnJXj3WB2PQf5uS4ovZ3poAVcXY+cwi4vytvAUc
eo5UdF066hBGa+dzYETaFvT8KLTGnyWxL63JXaCBltBwlp6EAdjskf1qoDzusayldQ3XjyCN+yvw
xmtj7vf14mtmB6mNCydczki/+C7AbItCdQbWPq1coNjxph+nk8Jq1DmPoq53Zzm6alobIFnboxmL
EcD0VyNznlBRXYvVxH0GqiSVnih56TyI3FZO/OOj5EIWVIAuvA6RTASB2PQGbEHFtZAKNKkLhONL
Yvjnb01LTzaB+pKMtZdF0ls4J2xw2das5o28hCdttB/TxT7YfQlANnWB0V+Izo84IU4im4IqLhmL
3RX+SMla1tMrc6s3zQSABKL7Sq17rZjTsrHtdMt6+ZMV8a9Smd5KowrWdYCurvY4e04h2UlOSg/h
mTbkcMQxAB3CLjWqSFuaduWYb49DWwdTE/1OLP60shTYGUZ8y9MM+qvYin6yljqEEcs/VjVBOKe8
KYs2MuokCfKaLivnAxtr7QnX5erkjSodqvAiUpqWJzNL36uxe2Lq2BhIKU+gyXXVqYYKfn0mzVww
wsHT+vkKHz20S3ZWZqb/je2xTmHuNcvLR/SwjJpz1URBiqjbf1JjumHu3p3RtG+pSKpdkxvrNuQ5
bOq5SnZqM+xFuvhpPYC0lCqAmly5bdO4hLbvW1IGW2PYCUFmGcRJOZYbwX4rkvWpTgokVjddJO86
ampZx2EXmeYuSdFyNPZZVqWbsh62EJdHY4T5lrT7JA6vy7Z5GY3yodJ1b5FCXibf/9I/tByP7mzE
N7lqYjIt8HSm05MQSupXKjCWXUHsFrcorpjWEUpbtWC6EVWrUYhDMox3Sxz/aYd+E0f6gP10PUwS
orgFj2C2ijN8512sSUGeigdDm6/NmSK36TbF3J3ZiNmfaZ7sxbUlstRX9Xq2TL/qEj4YjabbXo91
sVLDRtZDc8GiZK0AJxzOehNdD/xxCTCk4MFqZF5opnndiybQSyXIlszP8/WhaIpXrYGA7oV6ZbOP
jqXiR43CNqFddAebhCWWygrIcf8YZ8VmAQ0yu+U1L7R2u1rKtZUOpZP3SeYKqTz10uRicvArEd3W
3Adj2tsgNWz8uqYv9UAgqt4dasBtXc1LlyGPh8gur8PJIhpF9aqsvspK+aOS5O1SRiB79gEC4XFW
YAGkctkVZP4QCFHeIIgpvNLW/BYhlF4ur6Iyf8GjrNtEs+mp1oGCgu6NSd+xE5XIVjSteJvLGUjD
Xg+QoFvmYu3ImfGBhG7CnI5Uy6mZRJbch0J/Vtv5uopbBM/DVTqK0pEqeWfq0U02tOeqJbnzslVE
43qyQ1YvYuUkov6hsWtxhY5mfkqz2Y0juN8l1Ta6CtWmoFAFMIF2WaZjP2m7IsknBg2aByPPdmpU
H+x1ASFbO1BQq/OWJrs1Jn2/rL3CAEiq+6q23jVduV74qrMOdEhfLkSWfVqS5qPoU07QTt6ainWK
u2ovwtCrWL1SMdvAbSuPQ803dT8GjMgNqlrdD1rtp3bmm+20RTRgONJo3DJX0G/VKOBcZSyCkQdF
ZhROU7YsBSCGqpAZkcSEtFIxE29RLoqqfNg3A1EvRhLIxC81M4iCsO6knvJreQyrVxSgnMyJY6ev
Kktf7tpNO/ZHYYRO3oY0w4FqTOy2DHvXsRTLkBsZXG0S/xnkeo8qNsPkzAzMC6YFuqu3DWz8BQ/Q
NiXch/WnTJ+sFmEJCGy6RpuZ46KrEXiarsI2pYhA0+4tAPhhOVzWNKpkW4kcS/pdEI+hq9uwj4Le
np0CrQkjhVZGCqUFePfNfFH0wkI36gw1f84qUvaKszVhy1tsNIO/msS6vCkvmV7lrHJxX+0ssU3X
5GwslWekGwsE0OwDamTHkCAL+BYrRhMXSeuuueCnaMdVENEzW/7lQqoEMj/6EyBxkQ38xGSbr3eL
jfCmjr2BSg6RetWufgNikdRg2fPZ5uHFCtSYLrZDPG7qtYAUCZYeAZ+Zujy/rnnT2EazNfV04zFq
BNcBTmruprH02nCGbSg9VcUpFreoCnNnBtOQ+RtVetHVoKXrUVUZhjMvbKw9IwdmWMFS8yymZcXa
76rNNqIV0obhFxiKWcIoljnEYrPwhAo92ZKOlarZWc6U2yUpzolorkKayLaLnjtTeVriZldM2kGj
ZRdiEhASF0StvVUQzTFiYZsY4xXbEouHI3uS1oC2dJN3xbNih1t4hm3Lyj5IWfMLzGjIoWK6Y1I+
WgAiEHBK1/yqW6CjTKdeWp1CBiTIYdFHJX7u0nmD9R83NhthtBuTXRxHbh+OQRzDaUEnFwpwkwCD
+sildwIzj6U9exjry+6xZRtJ/szpuDMoBzP9tyrEodJ5isUxqd90IQd2da8p+qMsgnq5moybmm3H
jOdjmgYDfIBoKwqsedtr94s90y0aNyEqnaa6kkrhVUbtMpqUcOV6q8rH2boTiO/i0wp9WtXVQS9L
v5XRUtnbAoe/Fe5l1kls7OWVnfYlat/tpj8IyFe1qt/ITybdofB7miIm8+EXGTZLdA0SH+mPNl92
F5shxvhqow6DWxdPPMwRARo2Tsee630ht07Gop7nTdXfjFMWMCMSp9pTyGe9SDb0RHPFJ1mFrWuh
KF4e5IXNXClof+KjqihUddXdFBpucvk6CK3qakB7vaBYCKyeqF1AajG8GTHts7leDeUvUzZ3UzV6
IStNZfCWaYNSKeyAC82GgDUxgqynhp7tV6UJtKy+GdT6JhwO43xn2R1+la3aMX5QUV+aFG5szNDV
JxVTaGtrp1hs+isdhZUZ5zKXTr0aj6651KkT4U5vl/BWAcnVmiBuUd4yNEFW75NO38fVbpYWJ6/L
FdV8uLNV62y31gkqcc8YS5V3RokLJ5QZzwY0sslv36tyfV0iLBJ85xM+hTYdAsHHRuypMktbvdoq
/Snq3i3onpADlhE4CMUaeVM1gNipW6A0Y9Gk0IAVx0HJpFzCOwLQluNQnGlLvLSCHWKGY2HR9Ha8
Y3nb2PdlI/aKWuCbwaR5Kc8XhU3F3I3ojBLzwhZsRXYR2wUt6hlaGz9Dwks2xSalXLXCii3C8qvp
LZkvvyp/X5v5kBiFm0Ozpch51VjZm3bLrrAZiuMgQFtT5PET+3kHZqC0+6hS3QQiLOlHRyijK2Bj
0vTGQuabwM8hthYTqm1lbv80i1RQ07TgqwrhE016HsP0To9NMCSA24QGkP4nDb10xJQs1QkilUQh
nZ8JbZKFdFR+HAvm0SnhtXQpYmUZ9kGJ9pY1/KqL1mLrq2/jxYodXVgfIslnVytaE3JWJjhttuqd
IYXXc9Z9QMqdcoHUTFx6hEnLWGnIBEh5iMrpqsbMOyuUisgA1urBqkgAaYOu3KMVrhAJVk/1IgWy
nOpweG0wljRIeWIflKH30vyiIikLuo8Wr6IZqkiz1IwRFuAHiIKOw4ritQj3ox09NxZ3kUzV3owv
9LNh/ZFbM/KFMmRkVwDtdg0QgovaB3jLCtoZEJG5GPIthS3xLgmIbqTC0djgHZO5nEJFO2YllWvH
FtoWyO71/JyNSI/57yNmI+NDLt6B6ndyt5XHiWI4IILrmq27BWQVKIrnVjuvRXa9SuZ27PY2HK9c
DUdZXn1LI8DFGq6sZXgJV9VRo+UJFib3jBJfe0mPJyMgDetDkwBUtdl13tzadNxKKu/4+/cEOfNe
yDWRn8Zk2KnqxlgrEPANdvntZZ6xMSFnwPeQU9bl9vyeLjej+rtnLxrj6wgsYW1lzqvf5eXDiZVj
1MSutNxcOIA23yYymdwjsmPwK/5maf9REwl9YBYQtXHAeLmVojtha/s5KUFdsNYNxlM+yHuzDPcZ
UhzzI9dg8hX04N212VdesQyuwBVAT2wu/VFJ3ge2pLy6rfrnIs+3tYSknaGWssUaAqZk6x2YSRRm
xwo+DMTVn/JH1XhRtY8eVVQ1X5f1O56Wo9Rt63ly2OfiaV8m59Ratvyn9bzf5/WDHl/N2XNVSb5k
Q2fdAvbi43cyaXZX6Ei0Cs3tIEi+nzIigYOq2gNObtZWxQvEOYFDoL+a6t5p9daP1FfbaF6UKId9
P110tKF11w/2CTXBLh0JCYHonKLpKprPBJ04ZS7el+7dNs/AbPQeZ0UrP9KsQsTB4ikkEmaMWgly
hjo4YJew/CvpceZysFN9ayjjgigLTUBTNVDcIgpajhRIGQXaHS5SR788y5PX2vBD2oTRdrFvwm49
21rqpSESXYwMg2X9oSl8H9sK4nvKrxeU9ZcCamBbzsqXRTfpqYz5igq+zLtdeCGMdSaTO8TWUCi2
v1ZN5jSYyjeBEE8p6s4rJQZ/FIwCM6kzwmVCAXGVgKDk1dsQ0rgwA8RiFWUpcS/tWaetW7r0kGm9
UzZXtcF083R+zC7S9mUFt23vdCl8YhrMwegtepUMKChkjzXVc961x+WChLaLHyN0y+uXrA+yQTuX
+uA3WffQR3imK5KFlkAYyQfgCKe6Nm5yoR+UPikBh6VDorXYsYpHDr41qj70UKudqAiv0qj71c9U
Dob+QjesA1ImHDH9cbGHPe75MEd0arb4VQb9vpn3wzQEhSge47VFLTZSmhZ6xMw1DXRl6Idrc7jv
mrH1lo4aqV3QpyNZk8ibrOvbXn/LKu1eruqtlGW+bK64PEaoqJxao4GPNtEOVVn+Uq/GgHkr32ZW
+bTWlw949tbIvLjOrjMb1XP2IavRfalKwffGyC/DA/71sKqfvOGtvdBzRhi3bUSzql5i5B+fy4LN
FCkNe9FPNuCv3cb/eiI/GcWzFMHOZHC91cqIS4InoGFEMP79XX1t4f73Kp9s4qJP2oj+Fh29lh3b
rPTX9GolPWjo70w8J8nH95f76SF+coxLKhI5IbU0H2X9x06ysyWXDwkDa9A+Kn+Ufrj7/nrKxa1a
5UtUlbv3//k/SC4VF8/4v/f3yXlcpe2g5CY87Mi4vAgXm4eKq/Z/IwjaMJCn3is/DTv7Mj/j3yt+
TpnRBpHIi81CJuvtFQPLvswKrB4o027aBHKBc+lsobLDYzLDU4XJoRPyD5GxX4cM/Pdda58c5BGA
il2YrJ18ih+mLrpdVGZgokTHdTL8YEn+cgWRhG+qTNFSxecslGROo7QE8tjGeGwK6ZSGbO3hxlTo
CZtNPNx//0a/tAr/dblPVmFC6oleUZFuRKRfgS1qRJUbxe33F/npnj5967HV1QnhdMm2MyavUUCn
jDMuvxWzaqMdLfHDR3hZhP+xSP+6p0+f+qKGKDjLS5hW9W5Gp1Q9qRJRv/z/4tzPPt3e97enfLlG
/7rgp69+0jow8JYLXhKfCj/eaOhZmbBmBUSomZsfrvblTvbX1T599HakxI0+oZgshiHFdmYPGw5h
5vCMyErUiz9Qpx2JD8xmeZ5tO3brXH1RsV6i/kFrqp4Wff7hK/3yA/nrJ33aFuxqENKisO1lsDiT
OEnRh95BQb5/f+s/rKPPe4FciKnqY870SClkt5Eu4KAWFUAaNlRbYr+mXX3U9fCnHJMvX7AhM8VS
0S4fpv7pBctNO67ROLGCfBSfu8adg/V0SSybgp8CmH681qfXy2AiUxpm4sPqoXmTzeyN4WaJ03S2
L03h87BYOobQ/JeuJJuxNyFos/zw/WP+8Sd8ep1xP6AiMZp6a8S7xVjcAmzPLhnGCtwii3PXpoc6
m3dqp23ifvK+v/pXy/uvZ218iuQd5S6JMVNx/wx1G+FCaWCBOX7YZn+6x8/h0508J+Nk/1cG3rwj
wGK3nJsdHqIfX6m4/OTPG9Lft/QpZsJUiDqxIo5ps4RDkeK3Lh/Np6qzNG9Sqpu0mR8leTz8g6hk
uBnMo75CuGgDoTwm3TUNbosbOleGGTuluR0KtP+ltvjfP/kfn8mnrIpaiVKjuqTk0RSxzP9fnslX
e/Tfj+TTuRNrc2a2FoHZOtmchSzcvP8odc2ZKwwcoe6zT+f/P8fQ39e8rLy/YjFCO03CwkxR1jTV
dWujGaLhVxjsp+PNoC3YTWH0wyP9aTF/OorqcFJssbDKFOmtzsngoHnJnn94bZfl893y+rQ75V0Y
zUvOs7xk1inNviJixHxArQaC7JXb/qd5sF/elKKqOluhIsTnwMFErLE1ZQR3qB3A5m2OSmROfn9/
U5f3/x/39Nc1Pj24EGFsPRLHAXmXuloHY44G5/tLfHWaEAv/37fx6bFFtVFMrYXndcCU2OOuzN+q
hITGals3b+SY/HC5n+7o075ejgYclc5SYDwO/W6Pw+PP9zf01cxKi7x2AgxVXZd1+9P3O8CqKf3K
PjNuQrI1G3zcloeSwRkPcby5VCTVJgnvba/6YZlfHtV/vq1/L/zpa+b92I0sZaTE1/OWsCXEBrKr
o/UmJBLL4U9xqV+VG3/f52WB/vUh63mylGaTVwyDAThF9WNEkIajjWxx+eEs/HqR/Htnn9bhYmX5
Ykxcqka+k84GUuMZC7t6GjTdm0cJnk53v3+N/4Rmf/c0Py3Mqp0KUaba/45eYpKdF4GGQlgdqu3o
zLc2M7mW45yyUj0s4h9YerD7MGnEs1RHY5o3EAaSZClY1ZMOQxaIeAPKkXiJGkAGGz+GgF+W1Xe/
99PKBuOcNYCLy++dPY3J4nnt9YeOyNP+hCMZE9/T90/o6w3o35fyqT4RRW2qY3JRAw/FbhzGe20s
t9Y43n9/me9XtSF/qkTqXkXOa7OqVyKIxHzVRLcy9nJUFRHg7/fX+np3+D+3xMT3/3tJD9nS4mHm
081N/JQGxHs8/tCmfPnVCFkIW6WLtz9XPNZs9TLD2EnjS3JXZaAt3PWzVs+OJk0/faFfvqG/rnU5
sv76QkWt6WG1EuCQDg345stSxqTRSD88tJ+u8mm/02mDAP1lDr4sPDaie1rqwLI17/tX83VZ9NfN
fNrdWpKRlCFnD5CqYR+Rd6P/L9KubDluHNl+ESO4gCT4yrWqVFXaJVsvDMkL933n199D3WmbgjgF
jzuip+fB0c4CmEgkMvOcg4GuHvPl9X3lkz3wDRYpBRdDWlYwfrtsnLfE5c9XG1mGGsTXa/iFr7kY
4bdJA4RQqnOofHlWmCjXZYPhxzly7rx8mIKfg/yU+F8vL4TnfUxQS1MihMVymMT8Z65fg6vUjo0v
UinyvtZmsr36Wkw0GqsmhAwOdgz85PY0P9bCj2m6beMvueKlokcwzZzzWCh5+8cEJC2W/bwP4O7j
GIIrBBV40JAbPy7v4OZVJIPubSF51kGE+tEVslbXa4MEuPViYTfqP0UQLsfljyJ6yTscaJH3RNoM
SbIuiZIMpkHNYL4YugFNogyoaiQZQL6PdXF3eT3/5Vz9NsB8KTqHoIUIpdDLRkmxjS46iEr2CLTI
UdemK5HSL3QunCHWHZqrmM7pPc4P2AzwqxUyOwosnNxHzbhw86EwlX+TD8QSQVRhgXniWTMpQElv
spnYgZ1wIhdn7Tp7t4AcJy6iCtkgZGGceT9jDMEGoZlFjsI+5OoHbRWoQGWFoA9+eR0EwR9dR80A
f5QVWBssyR33GF3aL/ULeoUePCdh2vQaDRzOsqFBPOi9grwKWEYxBxhqxZ4WGXCguvCEyTue42wm
HCsbTECO1bYpxEnGTWbNyHQlG3Pbp/l2efEsBN3Nv1wSs3v5GCZaCtocb5peRBCCG0BgXfbEzfix
WhATf5VIKcDjgpepkF93ITI1/YecffkLGzpmWwi4t2QIAX70gVRPoeCGzjxusTE0wWaHkUbQV8hx
xQscm6H+tyWVyZsSCL2isYP9IkYEPogs3DUJRgAhx/EmZrN7eVmbLQnAA/5Zl8pkTn4GmniqIvsc
LGAQLLQC8QAGQNMWXdlO7qnDsbfp4Ct78sd9FEGjIErzf+wJZmhFt83Jt3sw5YZXtQVl2bfLFnkG
mSynm5MRWAvcnJhuzAffjIvRumxh0/1WS2LOU5f4Zde2uDLxoBfShzyWHMyB8T7UsjGfngkrK8wx
6gQdhRACK6MruX5kAVjoNXYpOMQFsQRYKTmr2tw3qoIVnCoQNVGZfcvAkSUS0Sgx+f24EFuWVWBf
3rftKL4ywWzcnOhxL+rl0g5T3F9RHAC8q2lXTTxrWxsIeRBFgzQATjGbAOR9FZbJpC1SYsFO30Fo
0hqMA0YLnMxNPdSvLq9uyytW5lgG4IRIgqTNPW5H0mAO9GWcRwD3Xy8b+XwFG6JEFTT5iUwgA8ic
Xgycy2ISjIVXNXcNyoB5l0OdB12iAKiFsDcvW/vsEh+tLTu8upzidgyBuYlCLxB3Uxzd97J6d9nC
502D8qNOdYVgfJDqMrsev8a1qIdImipQcChXOgZq5OjrZSMbfgcrCGqiBmdQCduPCNqaJBT4g//0
I9b3+V/0Iz7aYrK0slQlgwC5CVsA2KMoPO6WQvkf9T42d2+1LuaOKvIWfBgxBnwWGRy1txLH7Het
aDX2GUWNhXQ/9mJenNA/vxg+rJDtOOSNnPtjLFWgIKsxNQRM1cK9CgrMLp4tvXLCSAZWqzLl8mYG
1lqNDjn4B7V4P8kKuCqBfcWAtDKQu1J9wqSHmQGtEhql2yYqiDa/gzjGC5LHEJm0QO6gIAXkhtlM
BMWyWzU/UulNVAN3wiw3uJXTsbAJdSvMDJSZAeIFJxYOtAbMBzS8Q7NvxgYIlrZwMbf8FZwLoFLz
w/0M+Jtaj47qG3aAHx9h4icMn/LCKbpXQT6NEbTSmiMQ4nm1F+vRLiGGVQOmUAOSLwQ/MoAC/52L
stWGcBIzYDcgpFLb65RzPuVQp/gLW5qK/rxEMeUuUeZmabsoz+WiKX8dh/FqulYPf9LL2YpXa1NM
ppZFQS6RFlOhhXJIa8nSA+KK6pOCKZt+Vv5mE9fWll+zjlc9IDyVhuGHf87eP00qft7+OWkDifJq
D5ljnsakaFUfOXWngsI3t8UKWiz9ayBwkumtI762wxxxvGLnTK4AQDS6Erx5wLb1yjO05S67hMFZ
jsHkoGEYCHLsQ0OHasUVbTBeXlXxsQGzBtalE7DdatObPEy7sVbtFPSUSRfvOyg9qimEJEg+3wT0
rKVkp2rK1ZCOdoCmG6b/DVAEt2CnBlIyuNHl0MKYJEZsx30bDFaVhLtB+l5EP3ogyTERPEq1nYAi
OAElZyaGdgxGNFEud60GVAKwYEIQ3WYEtN5J7AE2BuraN126bozXIgShV1KCyLHEmJKkqxbtQHc+
GB6G/8HuB9k+4+RHmDyNjzlAcam6MLHFbqHowM+BzgDj8y0Y1QjG7aG05840OFNoiij0qc/TnTCL
iEyxKxX6Lp9BrmjgrwDSA4BJJ29zYKBVMxikgwruF9AxjuQ1g0YqBcytizFEPs2ZBSyNHZXBVVgJ
HpWqO6GI3tIM+xeBD+Pyx9y6tfF6RdqDE45RcuZOFUQ/kX0DhcsAvX6q+AfBTzkTPpteuTLBJAa1
4ffA14ylB2KBoPpSjmCo4Tj+hqwTTtjKBpOPamXrFxDVgw05ukoM8qXXQxBddFdxDwbOQAHLKABt
4JgfMPyNWQ5FyjDMSMD8IZS3CvFdaTSOihjva6k7gsCNo/iw0aVGSilKRJWhUqsS9sj4LXC0bdlW
70UCjEbuMcly7e+yW6hYW4onWcYhfyEuyC93/mPIqUBufOMPxplv3IxCCJhOh7ha/lCb0BK79i+C
KUxgpopAaepz2zIV8sRXCtxIkBoATXGPO3EMQIAoqqIdQnaOBGAZo+ldL7avRaQfRgUTp5c9+fNj
VcHmIsourxJFR/P0Y0Afoxbz4mFpuP+v0AQ0oTXdgLHCqk3kvVyFpk9uzZhjXK4Lh0ouFop6AH7B
Anr0oafcNjZnUcuP/vCwY6ws33Z1S7WB35ZhGS7vknYf0oO/1x/xBjJL3YKAmjfHzr80uCx7ZTBV
2hAhF7uopY526G7HXY1BfAvB0QbwAeGL4zq8bWQufbWJ5bzLat8F6RTuFLAp/qwR/i6vSv6UWjDb
yFz2XQ7OyLQFRJ2+JCAuBDIPA8Ug+z0L7nCAlANoEm3JLDzNFqAbUpg0cOYzAeDQodeyC4AgHtE+
Z+Vch2XSAir1YTL4CwffadGIlGQrcnwbLHgWoDe6Bd4B7/I2fAoEzC4w+UGoABRLC0g9g6uIDPet
/3T5719+8AVnZV+1kjzFeVGU+JbgMSjwSCcVdC40U0yPUNEBHRuvPbr5WVEIRdXN0AGtZhZkgJu2
ToLKAOFp+SpRNC0z8ar2RbMFcFbXM45O2qav/jbHRnHoe8jjTIfYk+bzDHrVEjSXfvV8eRM/ayot
X0mjeH+KuC8+jYAkvt9Nfl4L7uSRQyafcjd2teMSyIrmJO94TvEpm1vM6RIxcD/hrcYONoCRXfdz
vYcucOtKw1NXYlQVzY+Od9A3nQ9jt7poaNrnFgvEEnIoOjQ4Y1Ft+p0BMpmbyzu3aYFK2DmDoFDw
qd7hN4FUTHLujdr3SYZKRMu753gWmCuGTNoc1kIF2boUSJ8GkjomAVnmv1sGc7GAern0lQkQvgSY
Vhm06X0kcw7qduhZbdWy0FWUz6nhixjo8N1Bt0aMm/uB1XiCA1Fn0HO5Q/sHwWfLz9BcI7IMJ1Dh
aR9NBgaUXWYFAoqiDw6zE5SyKyCTU9A6Xt4+aesjrQ0tP2S1tg560R2JIWQOKZHIgsCRm3jGqe5u
DOgLSg4UdRLXaDi6f1uhYW2UuWDGSJ3Q6Ydgq4IKbHevSgeoHXAWtm0DtSmqqyjp6YxjJG0A8ktV
B0QLjRkaWMkBZCGmfy9Zshk74WF+nHa6fdno1mZqxIB26PL6x4Dux83MIPo9DOGsuh1VAEp7MwDM
vmxB2gri6IFicAJtR52KTBAPiwnMaKWBgrUT3A1nkMNe12/VCbQCVm765vwy7bq39sSLe5srQ3NQ
l0CKjzo2kxXDF/UgFhSYhWpJCxZrTeW64taFqK1sMPFCxkPfr6cJJCr3vqd/k63QgmK3o5noiF61
DsCKu8SF4iw3Od08BGvLzHcDl7WihuCQc5dx0+msvoGJ0lrukOSmtZLr1ONhgLaO99rgst2rU6dN
kg6ZGQAOB9UNhujYC1WBWhk4yMHqZV12GWXj28FPMGCIQ2BQ4z28rYyJwM5NcU80N67Vc1w0dwRs
FrZEsqci06GhVWYuADoP1Qy1GSGYXiJ9IU4y8AocK68I/J+lCiIzMXouRjmyZ6mBaopvimCzvJHS
4LaRweWnGgcFUHuRCq4RJLfyVIGesHrR5vSB9jEQ1BloHBUfsypNrJ1b5DiXF/n5zbiciNUimR2t
m0xIFBplHiQErtMKcF9ZSvcpaZ2yDluTDsoPQ6xvoqBtnT6dnByQZlHMAVoG/UOCYuVCR1gpDf41
Fjt0oaDH1kvQovKTdn/5t0oboYnqGmKErim4f9kwMReGL+V6h6+PJjg4BOzwOnlECd0Od/Iu9aBT
dOI53EbYgElDpeCnR+LCAod00AKOfqkhtgN5C4L9BnTtc/slaAALpob4MIWgYOAscwlFTIL7wSZz
nqHQ0YJ2GmOt45f0BlwID+QV1sAl69v5M8h1gHe1stJsX/LRTA+CzVvzlt+DjwSJGm4BHQ22j4dM
kqR67Oox8XrpHIAz0kfLkrPEzS/524TEFPdmqosk16oUt+fyJZvT/IY2wRXUsK3ASp3sGjpAEidx
24gdmJxYDrKK9huqJB+X1U9zH/i6kHhjiVE2cgQlOFhhMc4/J/bl5W1ZWp8pxpJe9IZa9nHmieEX
UNi51ABYGBM+4bC7bGgj8lNJ1AhBWQrAlvdLbxWhyg4tvqgrofE3oLA3AzEPiowSgHsR5Ix59KP2
eUHxc+MK8WJtcvlJK5N+LWDQDMAdF7o85NBfBw5YsTTb8OgfSHxvbeTaGOOJfTGB+UoydLdM7ghk
XAqwtwkLD11cu5d3cuvMSYquYC9lvE7YzmwFbspE6vPMiwuwOhmqE8dfA/okh4Wp+cQiIPGAMBvH
6Nb9iX4HwUjYYhrV+4+bKbcU4jRDA3ZlZMcdNCVLtwDfzlcQMHiZW2SnvjLBFcZxz63zrUhYJqie
JMApmCyyoqiQD0oZewqYys1EUu4gpsW5PD9PssNP1kYYPyGJlvfNCNck3vBUHsMbMJ4Dw+wIjupE
D0FvDQ/dNdoinBOxeUes7bIuM2glmKWkxa5/KF6gzwaEP6alwIyA6XnQVyNNAsEOZ7mbW4q5XBHv
QVhnH4VBSnI9mvrYA/kDhOnQeBFk57KHLr7A3gpgufllgrkV8jbRAx2E6Z5oYDgctBf3QNtoYI7k
zeRuHYW1ISapA8dorKVZnCA2B7vGa3fLYw3M1N7l9XzWJ148RNYUAlZ13LAa86UwzSZLQ6DHAL3g
S73K1uA1jz5wL2BzcJpjvpwBG0R7+/RR5ZyArbiiYMAN9QgFXQn2lTiovax3saC5dQAuSWjD+vkA
Zh3/MfbJwLvrNveTiCLVKJVRbWGeAFPdgRGtETNPqWyo45z0a7ATWNGh381X9S7YSxD5O5RP6Dr/
QYq+6TUr44zXKH4OgPMA8Q8C3k5tpt8UkGkMacL5mNtmFBSS0PvHTcR8S8wMdsSAXqZHwHsZGtSD
ErrXdBFHw33zu+GX/scMmzZk7dRCNRSHG2Lgpm/cBZOI/3vL44hznrfKYxSker8sMR8NbJnRQEZV
c/PAgdSVC15SiGd7/XuJWm5NbtzajCArg8yH0uV2GKiGGXHtsXGS8gyKIsCQwWtf3gKFYdWQ7LS5
SPWt7BZPG4J/FMx1sTeBlrX5FERR4il66tI4TOwSHKFWIheQJGg92iK5xeN8l2EKsAC7sACudajh
ggwhhGweZD6aZw36cEIL+ldQQhppieohgDWKC6k5iFroGrjysgMZfBciMSedjq+4lvaAGkGhI74L
Zh0kwtUzBQ283ja+TWqQcTZyASUWQLvsaHzuQY0V95gkSkFL2heYyWptYwBFZJ5CjWcy27QCy60M
alJRdiHeBbI+cCT5Qg0xNkm9A11RaaqQXG5zCtmHAmTYMnheom9yDGpbFQJvpWzLtXgqIIUotQb+
GmJDmN0Frh/01yjfI+sXQW8WK8W+M3xLeleHycFWAorKBUEb+buqrKxaq11SBD/EsLuSKx0M7UN6
1lMw55UEvL6JpPMuusUh2PsANS48TlURHSn2dTpHUhcMirwUNMr9GNnQu91BqccKvoI0E0KjnJC5
FcXW5hb/XeV949iTcQYd9fvoWuNBt+nPboXldrm0rCXSrOxgoDsSlV5PAEXK91NqgpfGq3f6CZeC
OdxHLm9d7zHjksEl5qwMliE+OfhOE09IZVfDPBCRv2Ba2AGVsdWmiyzBnmKOx4dyBOcC3Ipm6y1d
TufKcmfQAGT5kIfuXeL1ENZ7CnYSXkHkIdjrOPXCAVTx95QTQzcz+LVZJjOTjLkdJQGksGDQcoKr
5CWzICeM9lP+wotqW0FtbYq5FkIVwipVCBmcCAz1hXxuMbDE2cStY7AOYcxqQMfch36KIg2kP03N
U93oALUPDQTLuSm70770eB7z/hZgPYYgeVEpxjaooTPfrRiFVh1BIu213+htdwhBnuUY97jzHAD4
bFzoB/CSHea77BR40DS6E55aR/3ZWhAhcuSTvi85R3Pr8iWKhrk25DOYW2SOTKvNcwDKZs2tQIQ3
fev0u67g9KS2PuTaBHNI6nbK+oKAby+Mijt11vYSdDAuf8lNE8gCQdJgIKaxw76g8U+JMnZAz6ev
U/9cQKbosoHNOx0l5l8Wll+wOm8BSKcEIU6g933KexNA6x3YSksHgkE76ZHvJ9v2jGWgTcM8KZAb
H+0NLQVojs7UDY/5HpT3h38GBbTd3/V5l4v8H2vvM5Kr1VWZMgVhbeB9cMhvpkeo+wFKCq62o+At
fWUuhHfL69BgMSSkDbLyqdNSlhDlM1Rg1iXADyrtZgpfAx6qbStCrm0wbpdMlYBxD4oGUk5dRQjc
ptFjByKJuxJSRJxj9Hm8ZznTqxUx57pqZmglLowGFW5UqF260lvpLsAUHTV0yaK76Boyr1CvsXgh
Zcv315aZICYokLPtuzL15PZ7J5QgeswM1bzs/rzvxXhjhQoEsNw08WYFpHpQ433ShC+XTWxeLat1
sPl5FFF/hjBY4oVH6qnHeSeds31g9d7f5SNrU0yCTgc6qlmOPGF55zdehHwETPvcvjXny7yf8dWp
UvQeOHVtQC00nkKz7gMwwxHOXNniV+x9sl7KkhKtbFSyZFS6WibQy1OchoKDFcKqoOp+aMfsZSpT
9/JX4i1p+fOVOU0euxEtbHA5zbtsiq24mv/K1YiCUQmioRPLLKhr2gk5MOBDoDkCT+lNDKKthLxe
Xsb7pNXnbftthVmHPCqQMiuzJVNMzt3Z9zSg/vojSHAdwYL0twPVB9U0vNaKb1svsZsr3tjy9k7+
/gXMxWuA0rEpxhbuHrwWKSgoCO+FJvNMMBEQwm2JNmYNCuXa+IqiHQXbdJKdZUAU9nKqPgx9fQ3s
zE+5A5PuKCbQLiXE8SHqFhpQ72jj8o7kEP0TcnSeStAPZOGjVLePAkTjQ7U8DwU5ZyhNWlJXcXOz
5QyyXwhFQAIGYpQEMI/x0dNkQYZyUBil3nTA682Zd/mVcljq+39w/W3lgXixU02HMSoqjM/NbVj5
yaguzyHBMIkDJgur+QItJru6FmzemMlm20wFP/M/Ls4sTVEl2vsZoql+D9ky/2d3zu3ASaz5NjpF
QDtQU7az+96DHvbxD1KL7Yvxt3nmwghLf8z18P01prjKLv6mXgW35c7f95boZl8jqLY9Cg+a8xdH
Dtg4yJJRA1c+W+ZRmyyrcujkvPd7dRcNONc/9m/5PTh8ncyrHcjfflEtYOhOkI+CzPQ976bceoau
fgF7wwRqXvRCPqM4Cek7aDPeq0gIOogrgUkNtaDJT0DhqUjQnSe8y23Lw9ammRunafK5aSrUj8kt
1IDdylPPSzMOpPP2sOMVlDdbA2try69ZRWl18kcDM1qpp5qQpQYHzDJpSvbFEWgkc9oVnDtoK86s
zTHHR4fmW58IbeppKJiQ4bkt7y77zpbHrg0w0ToJeh28lNB7buiNXHyHZmROwBqr8IIObyFMTBag
xlojECSeTPp6wfTcN0TgTZPwjDBRGRw5tdDMcAVoX9yIbXce5pHTmOeZYAKMUDcFrYHf90IwA/f0
fuZ9EJ4BNoQEU2AM8DG3HpAQJs036AvcX/7m8uI17AWAGSIRjWQZXRG2vugnEAQd4xxvOvDKJDvF
XZAPpno1YzylP4w/B9s4LFVv34qeQDIDmH52zcN+byal6x/BLFTrMUA3poiV8b4F8R+YdhILbNWy
iShxgJwyZ81bYQL4fPUdsSpCHfnjwZ3T1ADgDtlc7+YPEJUbZbN6ym+GFwBmEB/1l8BTPf96dlDw
Cc3KNwOr9rgY562ccv0rGPfJoaaXFNCPx85PP/3JygneNJ1X/DAyE8+pL35qAddoHOq7xPU518Ry
xD5/9d87wGy44hcgtRaKBCJo38oasxqIKv87GRcea/rChwDQGKWog37cZn0WRLVXcT7U/EviPwYt
Z1pg8/W+NrCcn1UAjnpJ1ZMEmX9an9AwMfWluB0PVg11r2g+lMZ9392AR9tuksGJAAe67Edbx3Nt
noljFW1oJi/mkfE4Ig3soOo5S9zMoNc2GFelVUN6QcEeovnl6dcQ3LUGR7LzY3IuH9CicqgNuZ2z
/y3AxKEFuRIMInOWue2nvz8j46doavo1dL1QRciNRzFS9mVDr+Yhh5pLty8hxHt5V7fSh/WKGdeU
aqUWRH15zrnVOXczDwKFHrni1T23T8DvVTFv7aTRoNqiwozgHzTonDfQmK3K58tr2TSiykRUljHN
Tz3nROhLaRzw9XTjdRQesvkm7DmIos0eLRpDv2wwWUiFVCpZkHguOXXQyDIbM7YB9y+BnTXzZ/lG
hV8UduLmj0rvhCdeZXNrahNjqJi+MnRJUz/1iImktH4aIc1Oj7Otecld58WucG5ctPRNycvPhTs9
B9x2/jsg7VMI+22XLaYNkeLPQaT/f7cjt4tTfZMcclCym+2VZi+rrsCWvST2soc3l39HOFX67Y/7
a+E6k2wKIOCoheWRntWuPjemJoUYRJE5p287yK3WyXzfrh5S0Pij+dG7LXYYF8QpsXoUu9o7fsef
tyblY0QFsg5sfwBheq1endtYOBLIP+p9zUlleU6jM5HbqEsoLlbgSVlIFCuH3ooOePMs+buENyEU
iEExM+ySa96hX2LHJ5/Bu1uSsBI0+pflry4MdRpHmi43kpY1pl++dcopGqC7Az1joEcPki46lwMA
nntbJn/3AN9fqSuTAgGPgD+ggxSJpzntbDXAw0t40SELkIJ0ENPbWYYiQIsH8OwOkDdttRbyfw9i
Y+qxXbaHkmBw8mti3EsPQWglWnNIugjCFaqVyvWubHYCnrJabOXhzhjdXJXN0ABDS7ITsutiEKHq
aiRQNxodiSTXIXnyG90sk3JXE0wfT7u8Gw9x70wgFYRGkDwLkPqsxcgaGsBXo0Y8CdR3QLF61xL/
RhuVxglj6Vnr5BchA+686GavUiGKoHaTbNJ+wbdK/hltabSjZa00YyiBuGEFMeyYhKKdFi2kozNH
alLVnkf5thSjq04Rd3MmGSaoACVLScK9oc3XYp5EJpgkjsCmunMq1kf/qAwonBx1OpzTUXnWi2Ln
TxAYyUTXUB4m+sNQp2uS51eyn70qY7OPsviuhdp4EYPqFyCAUUav2OiO/qx7Rpy/FIbS7yo124Uj
OIeCHFrqpeqfhD7Y0Vgz46A0u9TNQ+wOgYbImEIbTPWkTPKESbgKs++0zXbFBGkVqarfJcENYJit
dI4qU5uz22LGRHEhXhVt8VB046mN20fRh4BeFbqBPHzPW99C2/9UtPEuV/JdK0GAa4RIpICKnyTn
dhZAl0LMncKHbPdQmaIkfZdrsIy2mAfDGOFChnaCnIgXp5KtdS0kXgpTV+fXjOav6qQ6UlQ5flyb
zeD1Yn5b0uBqLoCkxtBELeQ7be7OaRG4QameIKLhtLF4bHMgtZJ6V6uipwvzPp+KPeiCbWN8GOk+
95+6qbBEDW+CMDsrYQkVn8rO9SMwMb4pGPscPRsBfLWx2N9VBtROpSB5mMf8R9FDa0qRoGvoP8zC
T006SyMI1o9BJtmNghohGB8S8RymGmSA+rcOwLxp/JZCFnWEss3cHaU8bF2RxvcpBNEz0fDSSTjF
BWCXgv8W59lRo6io0Wh+gljpSes7MDoUliGPZpBKThsqpqYYpzzsD2GLOWnlWxl8DyXbhwhahMmK
BpD80p93c4eUEU63HCQINcVJjPnufTTuM+G5vWljiJTdVvQoXiPfnIu7hAhWWFXQufGt4SXATTg5
vYH25qEWbmiI/2AvhAPaEvdB7E3KfZ6fqsoJpBZS7glWeCykwyTvR/rYqze5vm/SkxaAWglKBOpk
KfPzALKJ8SGGAmxmoZUZtT8CSNSmblUBv9h4NbZSfOwQ0sL4JSkiE6Lj0YSRpZJaVT+Bg8L1geeR
RZA+m9oI2tLepgg4QvwFSurQifOh466a+VfwKySzU0cvoL6oJtMvfqj0NRSveogPt1aFlxKBdnY0
nlUQcKiiYDb517wGdNrOB6cVdgnkT5OvpMfohdMrrz6k89QQK5ABAq50MyQvIVTDlL4z8+IMhU+t
NYP4th5OfrwfmrcCbC5iDy2vxrf8CkKMqm5G4VIqlSAjWrvybKuvTeqmEGQf38IvWve1700h6nd4
yk3kBEyZ2QeLvt3ZvxblEOqxLmRqIKNWKU+Uuho1O30n5MvUy1tnHGY5gqjvrTIem6E0S+lhhNji
WIN8FIpzGFxZZNhr6bYLbzRyU893yQj5LVsNHQnLViMTSAEp30Ey2mhuOuMkaRZpDwMesHptxZMn
KqdCepyqYE96aK1Bya4q7TTMnKL21P46ygBswUHTrxG+zA76ngrnnbt5ma+uHiZB6Q0qaKEcCS78
G2Lx400rRfdq0FUcO1t1o9UIAYu39n21II0qI8uVMUgNPUV1kp2OBtdKRzhN7s2a29oWk6CkjZFr
WhRp7oB3EAG+wMdT78VwRiREgK4BJ3Qnfb18h/O2kclV2qjTjJng/TNLxXVWojFXK81VbXScTJ5n
Z/nzVabQ9YowpmCZ9KCVatZ4+vc9dDZ5hNy8fIR5UGZZDW0LShIwd+ovcZzezrR5uLxh29ndyvGY
F6MaJPoQkDH1/MflsZreQ7lSv8uvyL1yWGYowf9tz1+75+CNY5i3hczbEeMXeRBTzM1gLvYqtYNb
ciOdhTtkM7bilLcYTSrN+ftlo9verwHvQjB1j/nRj58tFtVwHBda17rz0vgrhDhNQf4SyVwMGc8Q
4/pQzML7K9VUt3EkVzDVnfoc2/q5smcsz78CHEPHLG7KeX9sb+nv5THeP/UkVVSUObwE2IWpAZsS
JMc0MjqXd5FnZvnzlfP3eQGFpVxBuVb7NkAiUW3fkKe7l43wdnD585URsNLOmdCgzJj6+6DBsO1U
mbEPzdfh9rKh7ROw4KgBmASJHMsD2UK4WQxKAFliocOTPMoOXWBc+a0MQbzJU2a8VWvE4QmC4ZWA
kc45PpJWhB6iWDkzpPVGX8RARfU4tQrhfNDNByWVUf40pAVFoTAOqy3AqFzAgxKNGKgalqAgGXcj
UrYUZOLUTfjze1sxZ22R8Vw9DBTSh4KKoC1a6PxhLNQMbTD87MMdEMYHY89rym5b1A1DxWDPMv7y
8UvXQVWWWSWBzoWgHKgitf+fiftQ3KTybwtMqDFooQTphDhaGLoTVYAqPWP0lvOtNpex6s4yp2Ls
mywRwczjgR0faq25CTDYX1ze6wYwcyYkaMJrg4TyjdrMuQki7N2UtnsB6VIEvcvLx2JrOfrvU/GJ
s5TQQsogKgYa+dIGrsYO1b8puK0sMCkPoJLz7CcYbI/rwh0AyUtJYBszr7e8CWFZr4Q5Q+mkp+LQ
vbeyZ5CEHCSkw6b+trSXB1fwqs6M8A8fzbv8/k8FjNX6mJO0wGZoBhwUWuiTM0Fh9jm/gsLebe8F
gsXrUGxWYlfGls+5CpdpV5KwzLGZrSbgWY+iwBzNd2HYHioDJaiwuM1GiFcXkn3ZTbZICTCM9yt6
qozbZ33bgcRUWaZuFRfqlhD4zt9Ry4KXOjQwoWyu7jk2eb7JnINiNhohW1CkLeotNIvOU0hus1J9
ibPAVWPhSZUSt8na566oH6Ds7Wogshojuqe9yKFp2pxcWK+fiV6hUklaNcjQg70OzjPdi/Ou3kNU
esEafKlTM34yHhu71cwZIuNmDdgBz8E3r+PVF2CiWxupAq077IZsQMG6CZ97JXPiOuC0N7Ybfys7
TBV+9stwbum7P4NiOjQjZxnl0710BzSFzvvGy+m4cHpYDspJqInRx0HqibfpO3AqtAMPNY93GBN/
/m17E9/JQ9EIA6vax/ODUdZcGHrM1uTtgYT3RgH+KfBOcxxX3FzUbyvMpwqNZqa9FqcopZb7EggD
lFA9gCgsXvH0vyQ1vy0xH0tSJ+j9JVjPkoDSp4UnBLUE/M9/gHS4p7mlR+6KxuJd5v8l2v4yzNZQ
Wwi5a6CD1Nxw73vhN02DJOZ81e6WD9c+Nd97DCx5k3d5YzeTReO3UeYqUWo58MUAR2CugU9p7yfj
EIBBvxd57Wju8pjLpCEZRsQ6hDs1NFsMkgzVlSHf1JhlhEjxrnZmx5Dnd2TF3x1zCMlj+AuoHsoE
vRHszfKoow2sgQWxwnQ+tJ+tHFXO/30rqQiKNx3kggBQMbcWJSkZpglFGki3JlaFmrWcN5j8QEbY
JjUnem666doac21poV9k5dIynTzNA5vXQ/1tdGVLsZMDtdPpndgmL/+A2GZzEhBzbZg5U1SoR7Ac
ijSjJMSo5jJ7NdrtPrfpYJqS7WIKSzgHh+ERIxXW6DQ3DTC9oal+hZoxb/pq05vWP4LxJiMdhqko
1SXZfn9820TAYNKSbo8WiuFWYnc7Kf+bRBWvX2lBqOHNw4S6spZDFSVqHBbodufJQQGP51/40MoC
E+ayqe3iRsdNUSwE1tLbBORXnoPcq+84EXX5rewtsbzk/1kLE+ayTohj9Awwl6GgUohUTqPfHg+j
7F5e0Laf/rbD3kZqW8yFrOLwEY8e2pv6Pr3uTqGLJgVo3+guPNCd9INP5LNFgQfG8V/rY0mDA1JR
zF9lSxjvwTVdoooJbYfiBx5lMzWXJEM9dXbxsLgKPYcvmWscMM92BV3X24BLfrd1Sa5/DeOuIB3V
U0AIVDcHrYkGxg7xhmqcytrmFMXaCBOAUr/TCw3sBJgv0n5mjn9DvxcnCHn5O7JvXBFj6TGWpmPM
qRHN6sp/TT3uJbZ1T69/AxOWCtL60LsDrLeJ9ll/7KsBnbmdgGI4lakF7GQyfotlDmJnM5VeW2VS
aSX6P+a+rLlxW932r6TyzhwOAIdbJ7vqctIsy3a3e3hhuTtucARJkCAJ/vq7qM7esdU6rZM83arE
VW5ZggAC+Kb1rSXSUTg2SN22JkTDupelkyw9WkGO8GTctTcKu+TWLC8sCrNYM3fecnjASF08G3fW
ZkSKAfwhuILccFFOc0N7j5aNANYmKFbZBuz66/aQ3vG1ipfCLw8ScJDzFbh0YnHQ4iy+idy8Fka9
Skj8QCVRSIoQDkmtpE72XlkF7fTBcHBPotLTTkWY1k9Vs89wTWrqRgx8/Ym8Sr8sK/gqqnKTBCp3
aMuJ5VZGNEZT78Z6mFdQIQUFVP3hVh/91fP1argLN6bSE6/JR+QpihaVh8n8wO1hlafV443b7OqS
vgJ3X2xviuaIRteRwCOr+jiuko2MF3j/cPhHTKFAk/2FI7/Y066chnkmdrmyVAGeCB2ET458dGeY
1J9P6uravRroYjNr1TBPxbJ2in/tx88gYFbj158PcX07vBrjwnLWGYjs0cO6RPRka27lM4lAecZ8
ZCUjG/SuN+k3li/9g3l7NeCFIU3Q+uE6BVIXdX1q8wx4gz9KidFQmL8xtat3wauRLgxpkeTAPhjc
jtV2Sfp1B7FTS0fyTQa366b0r5HOt9KrM0WVMkqXYU4LEhs1waXNEwz+G3ZAxBx2Gx4hF/NJu5mP
ub6WrqVbSPz/KKxRGCaUQJdNP5QddGDLu1JPI02xTZcYH36+msv5+eGxEYp2Vh0xCXhw3l4bDpsc
zWoQAzFDDzI1+o19+vkIy4P/2QgXG6MdB5dNWmnHfZL7TVnsZ5D950axrkpzrfTjVH35+YBXj9er
KV3sjzkHQ2OfIZ5s52cvJz6z+mgsrRvu3FWaG7CXmKYN9LoBRtW3K9dbFtC+AJyfN8eiXdS+FO/R
iaDfLR3VKVTr/PZDcrwVW119YK+GvXhg3ahGCw2ngNjKz1kL+jlNuzGza7tv4ZoBMyzk6pzL3h2B
lk9l1kvvTvXStOFk3THy4kz/xGC9HuZiX6DNRGizQoKBmTQoHHfnVNURIdB+Eu7a48aOe3NEDGev
uAuBuXkrSa0DZ9DdEpb5cb44aGBNB6rXgijy+Sp9dcqzrpVup2du3Od52Ir8a4+C81rWKnAJSLd/
vjmvDnYeDeExVN0u7KaAdlxRpZAY0Av13uvsPIRGTEj76auo9M0/GAtceWiLImjAuPTIszoZpT4S
L06nDxYD6KAD91JlBYze4q29chhAb2ODy4cACgNynwtPGGURrZDQuY/58AjvPxSf7Pc9XLVqncde
JADYAtZnW8Q3qYSWD357u7wdeDkurx4eKCOcSQ4CLOmxvWroNxO9ZuaGrmr6Deh6FIRvnb/l9vhh
QAfR+EK8doXvKdW0YTbAXz5W+aoyaUTGbb+4etqTzdD1pfgqM281KC+H+meDXkQzNuejlhMUT0T7
rplN37KrlUv3JOcb0PkGP982Vyp5WNNXU7x4mJnVgAVfJm5sHsjW65ATg7CNB400M5R0k8W3lvTq
7ECxDRY0cCT9QCHErV4Hbnriq7Q3/Hlu920BvWaVhwaZwu4W9v369P4a7rKRrGxr+F8Mi7l0hWhF
kMcQ2g5TXDbQMmPx9PeTGFjOV+NdHHnoN6q5MAoA3bVK+D1rNoVQfxs0DNSp5YFBFyZ8IWJ6ewxo
V2t2m9l2TOwuzFyBZXxXGlr0853xo2W1dHA8gemMorkXSjBvR1FQYCi0AgyATHnMH0SNUoHd1JAZ
ETeurqsPaZEEAkoR/Jv6pXUVo0NTW8e5lts5ZmBQcKIKLXfLmb6dLLiS3Fom9tdoFxNzeihspmWZ
xB2K1SDkE1BhiYGIA/ZulfjH+RAAlXhjMX/0i96OeWH/SMH01uNFtUokxIcyi0PsPaUcJKMVwnd1
0BIVlk19a2F/DKjeDrvcb68uTGC2uOYYWfKnikW2Bbju3Kh/24390VV5M9QlXT9HAV1kBclWZu5y
oNt4rKDmc8NbuXZ52OZiuyn4Q6xLevk69Saw7xGQuZVGEig7NYKpE6BQnMs6MBuBCl/u3QhBrk7M
MpDuQoMzAfPK2zUEF6Uthoq6sAEv/fxIwQ7184N2pYCFpXs1wsXmgIoCxG01CA8sdArquNApLOTK
Ixqab461GI9L4/J6rIsd0ToFPNk+rZHFytbIG3wyP1nHJaOCwsi2rG84QFfvkP/MjF6K5xoDQE1t
jrWT87su23n2o9BvZIuuXx6oBxigsKWmay/f4dUebwR0WJ0eBuyf0K9cnxB6VSBxBEqUS9en63UJ
alQHONDeDVX6qLljKO0bx/bqZUFMA14xUuFw5t7OqOq6Lk0cFwQlSv6he/UEaH8Zm9LVA+rWXx0N
8k5oTL+/sQ2vzu3VsBd+B2mgniURAEEqQkZjde5GboyHArAA39ryiFX3FYTobjNEXt2Trwa+cEHa
ES0wqoONnmKxcXbJxtBFICIzdncZsGhZdcuDvXqkQRFkQmPD/pGxp4WtSTtA+VdNn6l1X7PMH8FL
d+tcL9/7h7P21zCX3UUmm7jZdIUH2i8rVm1soKuKgWH6uCS13F0KnO+N8Hs5vT8b8WLn9HQwnIyh
6F/wP8DbK96307ETkUQbe3Jwnm5smFvzu9gwXoU7Ky0wP+NOD0xUUc6SM+puadpCgSWNblnR6zfl
qxW92ClOLpNxAKHaP7Bn190E9MSB9sghcIMu7hWNzX1SZS24XlGpNsL+ES3N6MrwAdx/OktavNfA
8/nzJb26MV+NuQSUr+6yoUlFzkWVxBASm9n7wrrl7l81oK8GuDBmjnLdth1wIXvkIUcCKF94FpPH
okShuL7JxHV1O74a7cKwJTytuMfzRUTrexW1b0Pq65BHQhWhibWA+HmxBq4WUPdAvyk3cQXoDcP6
avwLY+cyvSZQDIXCClRKwbm8Gk/0CJB9wCO1pqFxZ9w4f9c36F8jXoYbYFYwx7zJ/i0b9nccrvNn
/XDYX411cdgNmuWjV9Fs5ZUli+qib0Ke8gg0mX+YhXUnHWPV8QFdXMkK4eutKBXNodcum1fjXxx/
gss11zQTe0nL110pPhqzkYX9wHLfs5l1GGbb7ykAT565T8wqIiAhqjKAZrx3plf6rvo0DyruZy0s
pFznHdg1lQzMygnAieGD5CXQvZeqP1RI0JvlXVvd5d4i4SojA+zZg2MD3F4d+uoToWVgpXk4Jx/1
ZJ/P9rZuvUAnQ5D2xHeQUTJttESNw0vSiNgF1b3DdN9rwAFpgxxR99b9qAC+S1YJ0VaseR4SFPtp
drTkO8K6sDYrv2ybJxedNsKe/BFd6DTJDqSYQdf/B2veTWXjm97oW6CM5fleQtekgZ+IlHxY1I2v
W9h6brJF9S40KT/kTvk1qWHjMvy7Y6DnJfOZfj/NBgj3nnjxUFaPsz37BJKNIB+KODpCi8oFQypB
54wRsvmFgGJxGPJtxV2/pV+6Io3m+ZNjQeLEvJuHfmOgmYhlCzhC+sk0Bl4lDuhs6wM312Iqv3j5
Z1u8H3OUp7IyQJQMIJhYF2YRy9ECPTn3OwkJYbTCtgj/+GT4vHTjhKHe1vGdl6NDF8o+tvziFGJT
qm5FjXzr5U/w+aKJkTVSlVFGRFTqc0AKgMs19Hs1RpAKBeoW+J5e5rszD8YmC5LuWR97P58avzA/
90N259Yj2hTN91XP/LRHO1uJth5xnHMQZoq7nqA/Tch7lu/tFE1FFGKYjtzZKfp28hfiNetl9XT0
DIBM3qmKMEO6jaN1Z7YNn01tkInKr9F9Uxbeh7E3V55gvj0q+WQnUxv2iiVhRfjBFPW7ydY/2/rw
KbVJHletBjpnDRKPUEf9bDEXKleT8YfS5qM0tVNBwDGtJ6Clkuj0Kb1PlV7tsJRrB/qm3aKFpTHM
0PTnstlRdLtVDMWGovOhOBmkyceB1jEpimPdjHGVm4EwVKxV5RohFVI/LFI6RTeHCnp2l+FTSJEG
eXKSgxvMeiZ8TwHP2TcH257fTfQL9Zgb9HOTB0ZyEyFyzfaDwZGeIxcPggtvLVXD9Zm3mfxuHZf7
3ILMuXNcMFw8Il/sGymPq1f56/EuTEnZFlOdE1uLpUIxeILCXUH9pR5sh3l98lbz4Tb90rX07esx
L8xHPTsVpxWyfyUrRICU54bQZqEADjth3URwXfGCkRWDv2/bkAw3L/nD86YemGXM6Bj8BzSSV3x9
DOa5lgv+Drg4F48v1xOVzRocRU3nm3IAIYSlHYRzC59yZQXfDHPx1DSLecWAmyD2xMZo8rU7rjLk
9Z1mWP/ccbo10MWjGoEZGG0b8xEDtkTzkIIcdrQfDKC3fz7QNbcQeTc0BACKZhjOZQHBoGnaKVmC
3QVlwkWDyS2ehh3bo3s3sAIoaQIbRQ+3sqbXotw3wy6e4yvPkHd6zhOInsCVclcF+IPRMLBZPCdc
bjfT3ld3x6s5Xri+gH5VU10C8NEYe2PeadkH117dWMcrF8ibCV24uonV5nUFaTWQkpCVEYPJ7WAD
2kG3RlQAvnHzwlq8oQtv6c14Fzs+I3Ts7UlnK3MIm41+AMFFYAxnQZMi/tOP/6+v0/9hL/Xp++d2
//pv/P61bpTIWNpf/Pqvu+aFP/bi5aU/PDf/vbz1P3/69o3/OmRfRd3V3/rLv3rzJnz+n+OHz/3z
m18g9Zz16l6+CPXw0smyPw+Ab7r85f/2xV9ezp/yTjUvv//6tZa8Xz6NZTX/9c+XNn/8/usi2f5f
rz/+z9eOzxXeFosX/jX95bEGMzywXr888z9++b+8fxZf++zrL3v82l1+2Mtz1//+q+P8ZkM6AT6j
ZXuoCti4HceX5RWq/wbKBIhHQBMD4inomPn1F16LPv39V81yfnMgtwZFFbzFsGwH7+qWsfEa8X6D
GBvS5AtJA8qzLvn131/7zfP763n+AmnYU53xvvv9V/PiSFiEuAS0sairUaoDf3qxXUWbIF+gdwoe
0ifaNOrj0LAAvWBrTXX2uhq8cVUWFILhUoKjz9GSXS0gWE7AkPRhTiLbdqN6MKeT1+Vf0nRxBZgO
rixOtHXqGE/EFHC8wGa36ZHTzydnm1hz/uHVs/hzUm8msezxV2dgqfqb0GqzKFSNsViXk+hZYTlm
y5pYce2z682P+TDR3dgCspbZ5RMrBfq8vSN0iJ0Y/cbqBOGoHfInzV6fyW6sWLseDFlBHp3pOrw8
K78bROut+ILwzyQEC3trlqCoKfy8pl6kSr0OBj2n0ZQUxjoVt4qe5IcZoWaNMjGCE2ib6Sa5uBbB
2l2lDNq3MZRZ+DZxCydCvwOcs6h1IFfvsDI082wn+kdXlvWJG2IFAIQHofS6gOdfQYlYcW8ldLRd
EWivf/83qyXTSaucQ9pV6TodLET+bLLWVgLtwLmjsZUKy7fkCJWwomUHU+93NHeKEwWzRt5/UVUu
nrzSoCtpYClGT9s3OuujrGdVoOUsWfNWAKpdGv3Gwz6Iu4xgCqY9Bc0MJB7g06aMq55+/fkGIBeX
LtUpQcFWdwjElKAdftm2J7K05YMQoPjwINLuJg9WUfEPwBkngKjK3K1OKi+eCokO/rrwGn8yoJdQ
5KO9Vg7ErTT6mUkmP9tj/2wpC7A8cuL9lBybXBhHIUBayro7V6pxPZC8fEIV2Td5Ju+GUdvqHHtN
wVcdoKFgGk5+auxhD5knMKZ3GeTdRmJFaHqEMzJQz0eSU95ZHHa8H4iWof/RtGKZdZ+zsnbDn6/L
JfaHQjkFcoOAdqAuhHW5zFP3WgnRg7S210gvx6PWyIcinXzQiItNy7+No8dWdfLSdB3bZ6whYTEo
aDprSX2y+sYDwy7F1BIxh47Go+X/G9/vwjc8fz+wfkM0E+V9YOwv/CjamkJkZLbXejmiwbNrHgeq
A2VPrf5oGECIO4RXERUzIrXKdQ+j4SSgcOAyv09sdoOy8PIuxLcxXIj56A4UtFAWsS8OXTN0dq+P
1FvPKPhsIfgJyY2+A9zMAcDZo2n1vnBgyQuwr2dlyrdpi+C9nI+F0z3pIHPeKMWMOGk7fWfqQx7o
4H7a2aU8sG4Yty13B7Svu1WsGq2PJjg+OEZVDd4Fzbi1sMvCvb4RMRVQmluLXDGmZJzR+K/cKrcb
p8zWrWRdiQrtkXk+5+HoSPq+15FdgO4zLNG4Gm0zMgSy7txGIOD1BY4o5A44yFrmOWLQGfITUTtR
z0y16uocrfdAht8qdFwe3vN3haQpDq+H43u5SaehGC0rIcnaK8w0mHMQAamm49vektU79jJZZYWO
QbYbigZ6yOC1g4YL1XdGUXN/oMYNR/gSAo5dAH5YCvFdBBAmwUZ465F2HkOAyWy28UpvXiWOyiOl
yZeuG6sItMNDUKPOD/6WeceaPIvKfi62yrGQ3Fc51qdEedwEVNZAmTAgacu2dO5NMJCQP3+1Egrk
b0u6rZXNZdBozIxqcLOCrKOo4rLxxH6i6Zefn7RLRrBlVtAOBBcaqoxgib/cENwk7ve9PXkZOKUL
JIZmrYSemTkicAGa7VM/K/foTGLVVg8cVPx7GBW6ywfrnS6H6c5D0B6wsUFepXfGUOQ1LnWiplPj
dO8SNet7JL+04OdfG0HVhYOyfHGolsNTgv4U+sUvLaFiyuJzAgKV7xbETXi+nWZI0ZtT+WS08xRD
/2REkt42gfISxt5zxl3teRNSWaoJZZYZ+yQDTQk234bm9MmeTXj/4MnwxZQOm65gpa+QKg86u2Fx
a9dfLbP0VvkMrWC31LcQyNaDxrtPy0J9tGe0cA1IFklHwJdIyr2seLYd3e7YW+NXstjPcVlhAurr
oNdnC0xCT0nfk1XfAuRmSVXFXSogy4f+vtXZy0AiBYIUihqb2uss9L3nX/RcPWj2lD8aEFYlcwMU
CxQEgFiiu0nvvmWa422q0opY3bhRw52oAddioIjZx9JWPLZUhU05ZjIwGDJeEDAyI1MyGuIyIKc5
0enOUy9EsWGLFlK7n48WEiK7s2+kyfxDg+pmPDXcV8q21pJobdR743g0Ozf1Ncq6ex2pvZ6l2i6b
KhoCa4HwEAJah3zon7Gn/JmI7KE2yVfIjadIWeF6l6l6Aielb+aWezhvHcAjvFgkCYsdr5/8zOrs
zWg0SaDVyMWZE7ORnAMNbm2byIQpzdopUNxw6IeeH/BU4sAw0LZuAFVf434dD6WR7orGKp/IBO3B
uhBgIlrG1r08X4/SeG70HuRb5+1BWQN2rG7aJklxLworg2/F1IE65R9uotwQeSDAXRJ+N9b103nN
Zrg9K8Jya53SwVqxsbD9BiQJK1l2788Ol90xFiRq5UBj5TEZUWVMl0+qFAg3QPcTZqMzBh1ybqFy
JDmpiW81AnqhVp9TPzWtkJu2sYFPkvhpAvtXd8jqstTNdqzgU9zkabLXEobSW5GdvGaku0ZzWh/J
1zJQeGgraBbycDblt2QGCVKnctB3QReqSR/73lo5Lcnu7SINq9xqjrTrmlAUT5M3jCdvoMgbL/uX
5gj0bQha4+njewhaACRM8/DsDfzl5TV5JZEDp/aBlgMuva7Qs4NMIKvFB3IHAtCdLRtnW6BfeJMx
45npKT+ZFal8o27hQ9kSW0k09ifkHIyJrrEp2yOeMeSvJpqIyCFj+eRyliEt2Mx3IHL8MLVufiRq
CEpmA6qalUqGfGDPldHxU5ZLSOZ47bxrOTKeYLNwVzYrcUsPyYPmGiun7HEpGEOxtkd9BrlF3q0N
S+sewMcSNg49CYoZgAzLOp7f3Iwe+BIdyfdtd0dBB2bJ9FHv0TzKHQT2XHoRH4YuHqYGQlzQEPZJ
UyYBXR4949aG8Q4hhMocmA1kMVWJA1b25kczi5kYXyavepLaRIFOsBokdeBrD163qRv8rd6SMRLV
lKwgRFcGTLPX53t7msBkUnhEhHXtRlRJ84NkHIBSzjWQ4eE2Prv4UzXuppl9S1lVb4Wq9EeVuFNQ
8+Id7/qjKzXzzqJYWHOuP2jg2poSo95nckRlpRXdnUB23NMnnA+oRqjnlo6PpK3EZjLUHJeJDYsh
ql47ahVxfJ5lT6k5zTLUl7CIVDzf1LMJxpW+hObYNG8YmcW+mutgXo6iRo4c4C7XP7uYxdy64dkQ
6o6oj5YywUs5oH/N6Tv5fUqIq41NN9UOKiwuwhzb3kPj2farYTLQkSL6h06hyzXR9T4YyglEVJ0E
5+XUoB++ItP3586KIt+yAhosolR0V9QJfkw23XFVQYYYT7WYnfSOuujBXC6SVB/f58DUhucvWDls
9k0lyZEl2CwuSlKs14fwHIyJCRZbmpuhM633AzE+DFSBGk9y+bncCG9AAUPq9woCBY9OPsDO55kO
MdERPGGuK+7dYe53qabZARVQrU4cuTIsnoeZQasTjEvAl/ha5CBDnGl9FGhVMsGIDNvT3cGs43bs
am+bqvL92WBLJPL8wYLQ5jTi6TYZ0hHLjM+BCwjgcQ0OiRX2slCgVJysh9Q7Jqg07Ed9eO9Bi3wz
JaKL3E6mSAlrhd/LUlsr6RYhqYciRk3HBPGbP5qleWdkNgvSRuSoHW1EVWj3jdScldG36Y43J821
wMgjunxzPsxg/Z8jymUXG6P7jjKI/ZaDpz4PKQ3zftC/zKkODD8skknABMMTVDa+f21L1Ue9c4Nk
7LNtlSE/niftJ/BMvJwtaDLr+b7RGhzqoZn3TWuAL2/ZWOcVmbQaXAmaRg5ny5wglk70udu4ABQg
sVltx6RPv4yFEyeNBdLnejeqJPkE9T+5lCLWZSofzDFNXog2RBJHunWTey/Lja2UXb52LBzAYWR0
95mNNTL25yc7JaCuSbK6PEhopHPaiXtPdsesSaxdNRN3pQEJQowZuuO9y4+M6YiwG2NTVBR3qRDw
IGXlpqFpCpRz0mre5INnnWyugeYObLpfctIVO9ccHsfGSfegFDRXVdq9t1Gf25XJnOykg9ow91BW
0JX73bUQdpvC1+sDDffQycxQQmmL5POonOaTpmWzn+n5C6dfG0ca70jnGO+6ftiZo66HTV6OkYUY
26+dHGrJi4E8X6hdJrRtD1sZgKFLrDpdH9YWmNW2UyOC81+AwTDDtqmtb0SHWiqwUyFAQPXjCEGr
77YAuaUv5+OPhAvImgoEIF1ZH84/XA3cUd9D5RqhgJ9VbaOAzDBPTU/0HZBLKwrJhNbnPXOjEaDO
0GYFcuU2Q4GQ1eOeHMxTplIcHZB5J4YLVhDe8GiQnMQ1VBqhC7aGBCTYrwrOT9pcfjobe81N33GH
sANt0Txlae1aM7s21kihTqBmaMK5s6qwtqfyoKox5jMKqBm2BzPrlY4IYFPrTR3xlu/GpAaNYZ+F
RTtlYN3R/aqrx7i1ECHCE+uB0ilL45BbNsJciYyNRu/glrsRR682ThYWuE6G6Z6POcn85ijkpO+z
gtWAOWh8X0uZwPp2kHnSnW/nA6GTSuyIWWrQWk8d/3wBlLMjjuBTpQfN+TxaKX2EojhECSvyzLuB
RC52QFjNnhnO1Di1c9UeKs8u/YGXZqSKfNjwUX6oTQcBrJtWccvLdO8ZFSj/MoX2LL3uotFk6pQ7
DKVym5cnb+YP2jC2n5J5hiTQN8mKdGuMstnwzjiU+Lu9QMfV9410dj7LkVRxxorRN+2s8seh6/YT
VhALhodZGid3bNKor2zlEzzJwDGr+tg66bTWZcfhcPfvBzzdR93qPyuJN5mNqk5lPiNNQ6oQFFLk
kC/+YasLfg/fGAx5Dq2jxKOPZatWVFUfnY6gImaoj6WQxmai88e87K292XMaCskRfgIovXHn3N6I
HoXXrEF0NND0lOtuEZmj0UVWh44xSmV64Hn6pCFzErderq2yHqjmplR9VLQlpM7q99+3jCjGB9xC
NRwb91MP0bIY8b2L7CLwceBCtPySgWKVTKm3HRJ8l9bQQCRYuofzAeNG6x5aYCV0JFl2LrlnusUO
OQc9FoGQKXg9czRMz80cakPCPuWpDm+Nj07QsnQO0C/o3aWj5R7NRtuhrSO/h0PiT81QH2e585wy
bET7LcPd8HD+MfcSyT59XReEnaCXNe9Fc4dDrsdQfYAuxujSJwqiGGqUX6c0d49CB9/peVMQgcYN
DTcsrHMe5m5S+axg2SaFFuiGCHA8EDE2R7M1uR2cT2FaSemDd5Qdzj8ma3Z8uM7MTxIHsqYsr77y
3nIj0iVa7A5Kf+Cu2hZFIY7QPn0RMBi7Fq1Ue1I1j67dDSusrCcigLVHH3LUA3hqRIe4wix2qWlC
MK0GKahGHAVqlyx7L1Cp5uj5ohowGW2v67txAMPrLNsQW9VcC+R8cE67dAvVDlxsvZd9bKv+k0YB
z5Bam4E1FLnD8w8YkelQUVo+KdMgm5HSl0HaOYDoLbzaOjX81pNGQCYtCXuTia1GExfeDO7hRJN6
gFoZDtZcO0gbJvD4w3ZUOXK5KXhHjXLYaFU7AMZutfeWECAa7Wm/hhj2s9CHcquUdSeynoZj02l+
o1eQGEfOCroA8IqdAjpLVBsPttOHZ5NbGQi5pnJUH0HbgNtbprvUrelOK+v3uPc630wtCNbAb9kV
OtAoXjJsCwd8tdzSUL4j7RCWvfg4sdw5WiAdndj4mSzp50aCr0Pjyjp1vFspCuhlWRTTzkCgyXL+
rU2H6ZSP2d4AMXmLge9GgVQ84ThpY5Ep+JZTlCfVthvtyu9mhzz2Y7+nwJgFnDnprhRFdM5esxEy
vw2z4Gy5KQEnkz5FcOsQLWVSrRsHlK3Syut9a3diLRNP3EMfdrf835bgymxE+oiri1DQ0rgFIfed
cO47o3FDHFBUBDQxR6n2xzQ0At5/Ou9SR5woqgLKl6OA2LBMqE+44cAnRM74+6CH0tacd8wqjS82
SPCinHjsUC4/mJc1QVsTL2zPu4/ly1aW3xh4ZXw1w6MHbcEcV52lPzida290p0ToLs1xLU3k7Uad
Sn+U1bAeIYEegKv6oaxntgWjchHZ/RIftt1y3Ki91cYaDLeg7QwcUjibzJj1DTAdODP2SKYAapm4
SjuTRaTSAMlFC9Y90xiIX8GO8L7hWEIPSfTcbui+S/uluII8cQ4NL3/oCN27S1xaZHdlPqmQ5wSk
AovRZIJvHQ1U0G5mySjT8JzJ96PdWbIMlZIAvDN0FPdlgpyjnegP54CBL5WMegluEuXFNqpRH+t0
Lp5UM9hBA1Z/A0d4TTy9WCeuoD619TmEikkXeIKjpuOk6zrV8lgV9tapEwideuOySwBTGSG8nCC6
wILUHyH5AVju4jZCPsrZsY4fFWVw6OD83kjMWxdVW2S1CETAkfOkAOqiOW7BoL3Kz9bYRmYtWLGx
Kk1uzGmM8H09RAWl3OisProzaR5p+TEfRXIveL0WS1Bij87uXNxpWw+NaaMEOcBsRza48DZMIiOj
5sk7jHV/0KyhPphzjgiBpmEy9yy0Ckc+8G4M61GJ+6zyPpXlzHZT5Yrof5HWpUu2/G0KmlgOBGYh
/2ct2vEX2XRp9RNhVJYbEIa74ajJHrnmpvdlU4DZAJfGg1M6u3NdsRO2F1SJWYd6Mc3hZKNVSy81
En4Pcqb2Q2sIwMwMJwUYSORbUWUno2jgR6SlEZ+9fCbdl8Im2XEex32ToDOXadaBu2zcQUDpbtCk
2Ju5CaYwNXa+ooO5b+sZNMOZ8lkLc42QwtpBz8M6Dp3rZ54zryfJDb/qwUnspVD2/sspTYC+Bi0x
sUMgvNVOHxqFmfSJn7HZQKlAUxHGyqGror6TVvytCvy7usJ/l0X1N4X4/7H0/uavVi/1Ut/uLj/q
/8P6/HKC/uf6/PF5eO66519A/41a/OtS/PK+76V4zaG/6TDuaC0DYsbQsSv/XYs/vwSEEsHL2LJL
W+R/ivGG+xtkOlBI0U0UhpbK+39q8XgJ3Wq6hz5KZEfxbvtvleLPqey/TgyK1x6Se6j3E1Qd0Fh7
ybxhdMPMXNtIIg9iNlbQgyVxDIHqQDLa88suQm/oKWuDfGX5sDlyax+zJw0VBBD9AKSmAapm7J07
LwMlVuCA+rb2Cydsq//H3nnsxpFl6/pVLu48CuHNNExaJsmkJycBkpLCex9Pf75QVd+iUmxm1ewM
LtBoCCWRO7Zfe63fuMHl6Eb78V0+zrd4FHB5CXbmRZtFT0sUuMWlTb2gFhE86NvH3DgYzVbCiw+5
ok7ZacI99iyKeq+HOzG51rmWdfOiKV4N/5gAWd0E/gMm1hjXP0TWjdxLhD2RLZKHUa0fc3Tnh/tZ
XU3he03pF/mQVQ41YdpU1Qsy+ih7kBCZ3HL4NuT3WbwfoFGvRwPnR8eY2exoinGMA4V0SoTA9Q1B
vkZep1nPxrGVKMI7iLgHKjBH0K/iRki3cbidk309bskqfyP/m2BbgNblTfCuS550WP7smI2dH0lY
ufmR3ICMOtyLf4MH92oxvLiZ5X0Fi9Ig/erG3qCtzUvxMkmc5lYU7SlaFVfCc689mjflfXVVy3vs
fqbtQukztkKxSntXj54nba0Nh/Imc3XJsdzCQ9+82yJJmB0Et9oXpdsO1ADc5jYXHor4akiPk+AI
SBff825NeUtad1m7UTfDW31QkIk5FI8kDhPwvdzUdi9je4UN5vX4jDTLkNnCt/K7STvI45Z2docB
xq7bF3v9MDmavwE0NnzLyh0nmQKemDFUXEG/UJWrAll+uloyHlwIg619+8ua71+dWP/sOPoSWfS/
8ExaUBv//UxyXqfsNf/rSGo+nknLz/3nTALNAwBI4RAxZVGRlpr0n/ggMtJ/YD0nUxaFz2MZuvbh
TOKnMBMC97LAhP4k+vyFD5KsP2SdyAK9OlkEcElb/wIe9JMM+/eRZMK4R52RM4dwBRzBb0x/fYrD
cgLfwsaY9pZmuLmC9l5EctCWpvDKGPK7qGD5iXF6XUvtizkB3Q4Jq4oiF72qEqaV5bPr9dIMbqV5
vgpQi3eopV6QbVA8bIHqKwHsBRDq9NDW8nYyQWXXpPmVnqyLbI04EQBTUdvGmQTx0MgVHiW66eQd
xhVq2RX8Z+thnkKYAgIJgVbXQoc3uOooVtQ7eSZyljQId+hyN+y0pr3XBrXd9kmiUAEI643WXidj
u52ba+bpjuyG28m6IxjkH2kmjc+Rgk/qmcuIAvmSwatYDCd4kF8jP4Ewv5YEU1xpvIBLFD3GunZE
3vkf1tonmKifAhcnM2ctYAYwXQZ8sFM8Z2D0WeUHgrjqOwE1OHMmm6LPrxRtlgniPPAPZhQ6bWtk
nHTxk6pkAO4jIBadF3TGlnIWQZvYrwpJ+07aYrbrId+G1QRmSrEuy3JYONrqUdAFd1SH2FmwV3oy
PVBDcv2iPBoydUgeYjz2yHA1ZbDuw2avzP2Tr9Q3fpqjtIS+uEn+zTab9JusFqkzN933Psizldj6
GBJH4RqjWhJnvYkZiCxciV24CsU4RrNamWHQcSdU1SoAAePI8CMAw9y1coaOl9SXdl8kbia/j4nm
maW/1SMJV58u22GChGD0tkjJhn496tZvlpFsOXAVOjMLkkHjofDr9MqaoA+4XykrSQnhTSgN+QXV
VnLjNeq0pyEcGPogi45+hInBmMzHdFZ2wlyu/V7GZRJXGN/UXmUh8CQ5ewYWIdu9EOEeVCX3Ss8f
1FB/lcVhgw/c7UTZjmqYWVGVKdCsw70jTC5FMo01bylkQm4FRK1mrYEtUqIO2uvPZHxWSrVglVOt
XSmzbNmlIr+SlVj5Y3eVJtJdntY0qsfXnZ+kdpGbVLMKb5ytZ77zYNSotkTpUxSYdjui1ViST+36
baaPlzBZc49waT0X6UpP6/0YoaMhFlxgTe8VEp+/CI8DBtOQMZNyWzTHlUTNm4SPvBwZ0Ro1TDcV
CoRhcLiaa28aUq/2m42eCJ5CNqUZVVybpqq0wSt1zhDKbiKnqpOl4tZU/NrVIr+0BaVNyH9E60Rd
h1Lm6CK2nfIt4JGDmPjePPY7o/YPSXksy3mT9q9SuypS4aLPy4cOLgbDt8e52h7KZNcHPJ1LibwR
lJFhBPqYxPbC0ikIYnThhfTORYr5n0ZRLn4FgJCULYiRnZ4qawTGAC5tQ6yZyFtedcRxrR5fdtk6
aG5nIbzM+m8UVDYZOep52GpddWG1F2mtknV9C4QL37CcRD2Uo+CKs+ENnb4yRnElVsXOLI4Swnwt
fpjiWhe+W0YMBYZ0U6XZmf4jBREsatYeejGmUcD7KCFaenKrCO2+6Mv15Fc3jdQ5SptjNUsAQ+E3
IsZLcVGzIjcMDp1I6IBhpE/OyQCaNmQsFS1bdezONBPskSK2kBJpgnHotWDXldpWpWQ4hN/FHGWP
qvPSrEc2JSMZUbAsfASMCqfMc4drb1sL2SrWKw/CB1a6ZF6LRz9Ekz63HH02nUjs9pE6eWH7CoXc
AW3hdGLlLkJBIGvceEgfJV3cWkW8zvsWZUQC4FZejUnj+D2eneNtRwG7n2rSAdkObsNtR1FRVhM8
qy6juF8NCr5eCaLxiZ0NCGemGH/9sNJNIYOAZFRT3Q1DfnEC+ChZRZyOvUZWtFrNSyo6KmxNwXgr
w5MpsA1pG0uA1TjnunY7tY0dmZxsKBjyb+MuspVsJ/JfO8Brkc9WIcLD9gbdfR+ra0hdnv8QlI9G
epFOb9NlMb0J077nk+YtoGCep/vCoCi80LTm/ewXtiJF9txygs2o0qY2eb7EGm2JP/btRqt1ImX0
8KUNSD7QHSBdrE3GB4YWd7eyVpZG+WWDgspLBaMLkqS1SWhiQHx1lq+HXLCn4VEz+700+gdFAgjn
A3mcnpRpcmaDSTdrymbl91l6LGfdzSNu70jB2apzA/k1DfFvH+7VpnE0Yydj1oomiijeN1Nml61l
U2Yvpn4VKJXTSL47q6kdFmwEwbHK617IvFzdxu0RKJhLXtY2On5Bkdm6yqxFG6WqbTUQHdOXLqk/
BLY1FPdFXTwM2jdFu5QFnj+h+GSxEcL8oep6IDX7bjqG+UYYW+hfrSMNd/PkVfM3398r1QMKHfiU
EEm0dmkeW133ajm+FpVrSdrMYbP1wQSicrTFsMuJSpzBuycDy4pmCL0I++5g9BSqSlYw4DgFRK26
suZ3tKdhtT+WBebaFXgxFo+aKJtEAIxbTi1l1XxT9kzY/DypV3VQQa66Gw1tw61NQK+DF9LX1D9W
OvVQShJ2OD0nwfwSJo++/01MuVKTbTi9a8J76d8X6Zs+vIcgTMgzOrMlOsZYrKPUsAOO2Tgi49vs
SvFCqliUYA7DpnDl2nT7/CWK6x2uc2vZf6Eay7tsPZPc6+Xquh0fqESD2r7xlR/FaEQ2wlKukdN0
B2t4HQqRE426ZyTjuid5I0Sqm/oWiftjbSRe1Muumd429bSXIDcGA1CU/LuaXibTmxw8ydmbIQ0w
Jyn4U2Yqs9DOKfXFvgB1LN70LOqKxHswhp4Zc4vkno9YWBS4obkfQs0ui8JpKJbJGKOVIANrvAF7
0De6/OAjaiQ8ChpYkwAjQatNXQMrPFPbFsErYtmOSdBiSsa+MvZWZdqEwCvchB6CaVuV32XGNu0l
W9dvKRzYnUVpfB+mW8Wv4Ow9ajk1WwPWe30tVOb9sNDDfcaboCIvOWNwv3Bqs970M2+rUQUNFPLS
DAs8jCtABk89pmmpwIpPHWFAnkv0FpYe+hE9egSin9mxRLVwidZwA8yo7sU2NmwBy0bqjn0GtZgN
LTc/xgpz5piJ7d0gTrma6HPmVcmwG+b6Vqx+IKgKmeyiNR8DcReOk20lj1FyF2mzHYoHqt9OqhQY
Wo+2UmYUykgGaF7al4cB+dVxVNx6RZIha/Ai4Qoo9c7LSJmL5Sr3rxLlOUPbqMqPabqfKE1W3Woa
bkZ2ac9LPK6fSsPcDAQkeGy9ZvXktkL7rBXpt25+yaubTLzLuFsAl9tpfjX7h6kVuCm/jd2+zWKn
NL+XoGyNRPUECfCZ2QJxy2POPUzidHD+iOk0gpOFpp0lryHdD9iaSnwtIcW/BB1yckd5atMq5MnT
o1RFWBcI67G4CQd+ZTVAfbsNCSl0pfbg+3otp3kgqk/mmHlWzHtG6C5k/04MBS/PU4qRiKpnYImM
AFkbeV2Md0avUdrheWPdRaz5scvINBdkYHEjjxWnbgTYdGsKQ14BO1QpjI3UvrXtbGcUT0ykvktC
Ilx97DgVva4/DGbPQbix+tJL6uumGrm+bwUd0ZQFMaZdZwYV74UGK8kbslsrybwbx3iXiOquSdoL
C1JyjGLMUP3I2XsybnahcScNr5KKwpbhSPgO9tlDQUymgMcLHvWKw06B9To+CPHghq0bjjeooTo5
6L2h2xXZFpEHu2Tqa7w1lZ5KObtNby8b+PUZn6lPgS3qAwWlnaku5oBAx9Ty0If3BhHSQA0hMYjR
NbyE6svSVGceAdpWwYesUlBmmQynZ9/NwlPBipEhwnbDbagckumo+Rd59KQZL8J4BVDG0SrFU4Q7
dKdhKt42Q0D4Htwac3wZJbwZKtjVI96VyTeh1Ih+ouuiE+7aofJU09PldaT57qAVdmBc52xeAqjO
iMjNUm24Gsr7VEPypLpu+Feh/qC0HTiQhFdL58nWZRHezqmw0rPbyahe+XFXL54t/XZMRTtXLHs0
fLvo4AFCkI7m7RypT43xklvhs2BmuFPWqTNEkuAEJkfDnBDZRdNTp2qd2ymm6rZNdRUV7ZM+jGup
KTS7xZm0qShl1v5G0ft3JEOeM4O8d6V1jop6uYtW817q44c4HAN7KrgZwHS9kcq2KB8a2C4OYNjC
WxM3SEmyDlW+FdEOrkBWzxgRzk9lfSlmEjydpxmWeJBMrqhcJVhFNvd5hl2WIfEcdWaFamTlSkLn
Vo25idXqh5z0QMbC7MrkiBY5uovmKRGejXmAvFrtzEbahmqFM+tsg4KmkeQBovf3WU8ZepKetpgR
bBlwfs2Ic3+6mSLWbXZDcVbuFXQEy502Nvfq0K51bb4IML00psCJzOJaLK/xlLkHgOeKVubVE4ip
hNs6rbqtlGmreSJvZ0DF3+WFDNc8wPKz8DJjuGV+zuDVF0bUrw9rXngqxkkiApZLPvnXF15lCmjc
96G60usA9ZMRomQPjEWlsB2cgfGfa+qkhIK3aFzEEk3NYX6Mqe+UFVG68Co38Zl0wfIs/a1T0Gg0
WLrgw0+l14AwRRUwLnXldxT3Z5jf30IFIDt6sZR4bG3k+iJi+vq1LJ2wFMiFMJQfWl3oIR+qYCD0
dCGiQIgAN1BL8TB4gOD2ybpyq63kFSvfbp3iul0H7lnF8d/TMEvT5PVlXE2ZyJN3upJlviBLyRJR
9rY5+Ljeag7BwhWVKVtowmtFq4n12LNyvwRwe0mKt5QSXS0jBBrOaep8NtOSjPmyjP0yhLyTzzGl
ZAJNnamrsSAXBgptSBzA2X589/WQLyvmdJ4/tGOd1B0t34iTBMuJlYTaY9i95tPz1w18Nq4fG1gK
nx+mFBEuwRdSOiIoN0N1EUpoSJzhzJ8ZK+tk1ZBFAqLe0gdDeRiBaM+c1gSDa3m++bovn22Kj305
2enEAaM1t6wRUFbgCWdPslDGCM2e53KGGnunsUFEj4fN1+3+zM19NUsn+x7nkVmvAgaxdocf0aZa
m660pnzqiG69eHM4X7d3bs6Wv/8wZ9LIDiEtoa6aBjdIv9srWgBS/Zw61efzpkuqSbb7d+HFMpsK
s1EjdWXlV3LOs6+5IUR3m3z7dXc+zcFJiiLKIgny39X04skyYREwfIi9bor8PQIhjGBGjNOzhGxz
B1AtBhDTwISTdoH+itiMG43ThTTyVOwy6lYXVr5kQ2/84KISLmL5KPZnFvEJwfPn0YfwHva+lmb9
rr4HDyNVoopv7Lhzwz5xFOFCkF40vGbC+YxK8afz+6GtE0bTzLkzgdlRV2l1V2bHEhdkWT6zZj/d
Kx/aWP7+wxrK/bYrdF4n8E9K0p5IrWYHvwDuQrJCearyu+bc7vz09pDUxX0T6u/vAnkgmCikToW6
yi/69+aHcCV76KRc+c/lvnvn4STbAV4JxnX6clav61QiaLm4JEhJhmRSYeH++LW3cRSwVeqOFbZO
rzOv37zrdnKtbs7aSn3a0HJHGhhd6Ijz/dqQ2M9xpgQt15QjrfBF3gVrY91t6/tzLf1mA/KzSwwl
tWeR6oR40qUwIOGvm7QUvPautkp2jU3S0iEIRvXSNTbVPS7fzqJr5BkPIK3HS3Fzblw/PSH+/oZT
lalemHMlHvmGgne3oc+PAfI8pEmXQs/D14fEp3viQ1Mn9xTlg6L0457DaH7Xhycft6EhOGfW9+lt
+6GRk5sKFYhi8qWlP6SjBe2Yaa9f9+Lzo+5DCydXVCFBe091WqjdRX4sdKpDduDNu00uVHfcL3qz
40PqifvUaXb60dpEUDdWX3/EKcv4z7Psw0ecXFe8W1qBR9iySP1js4HqtoUh5S4eJviF75U1ak/r
8xZy0rk5XP7+w5nTSJYUlAadV0k/uaSBIs93Icqvm+34w3wq3MRNv5/zRzm3Rpe//9gomClTCuis
PB8CrfI0yV+3IGLlJD3nT7Msj9/CgA/jerL5CzMM07b4Oa7kePYw+31XtRcJVX9fH5oz75rfpIhO
ToCf5+2Hno0CjpbB2KirRDkqw+xaYnuZ609Tf+nDpcs7HvUKflkdwld+HzxIPgmLIFpV3bev19Nn
I4xhNEIOSIWiTn6yNYt2QH/cIk5ojS05w6GY7QKmgh8fv27n0zALSI8KpgcJDP30cA1DRRmpcBDf
7aKbYL8Ygb2rtsxrFfWZf/Dm+Gw+P7Z3cg9bc5rkpjXSMVevbbQr1zqa3QPlAdo7L/L+2fb42NzJ
iT7M6RQOxUScHEY7JbnLigzgzd3Xg/jZEfehkVMgY4gqoFEK9GlWBSdERiq0vK9b+OyR+LGFk+WQ
zIoe6hItJMpd7/9o63CVKoatD89FVG4k7ZwS0plhU08O7WSOpzoYaU8XpF2YHgdgyvpw/XWnPg1e
Pvbq5OCu21GTEoH7R7uipOg0R+mt3UjHAM+nYiu6qRfd+o64DtfV49ctn+veyWE9jOpYzy2rQu+n
jSFPC0x8k0i+/XUzn8YTHzu4fMeH02QIQ0tXfIbRPPTUaT366PR7UkM7YdE3497lepAc2Q2emovq
Gm2k9Tnf2s+7qlqAHwhpwP79+glzGaZ1uHTVMLexct8021K9/dnN/w9u+r86K/K/g5vcIovy6P31
I6xp+Ym/YE269AcDDmCSQ5wkIwTN/wdr4q+ImHEHB/2MEAHS+H9DLbU/AFESeiK7B1VF4mL4D6pJ
+2P5ZSBnlhedDjzy36CaTkXH+HFaB84jL2YDEmCNXxeGjlrLpE5D5UYPwY22kjbRWiSP7CDRtbJc
a/NhZK7/vLA/yhOdxkc/m7PQpkGLRbPo3Mle74YsK4V4gjFyHHaCvzM6J9okvBr83JaOgCJaLN98
G4ijc94Q7FS69bfWTzZ8JHW+hFkXrTuLsFtDiJjvRdx9gquzYmQnN9zSFvAOGZFuBYdIpPF/HViE
5n3KJFblhlvqxISj80a/jpzqQvHKtX7z9biebO8/GyNXBt5tkcg61Sw39doaotlnFgPY1eTBjeG+
MI9fN3Jyv/3WyMnoiXXQxDlgCbeo3iMkKjXrnOCIoX7WEQg/OprMn8UhsSoK8mQyQ0BN4NFZ24o0
b18mm04nWqcapYQlZcRkVQJaC4SK9XIvzY8VqM002EId8yXKLz0STMa3JIy9vog9Nfwui9c5fM1U
p940AroRBiftu10jte+KGjx3avUEe98T810n7eWS6i5lQPwHfoxA9aumvW7k7MKorXsdJmcwRreq
Vbqg15w0iu1UHt04LICmvIX5a6x8IwbetcZ0LQH8HVTp2o+GVZRmW7UEmBDsY22+KmrE7GNETCkD
DOWrLh208piklR0Ld5qWuWnzgjPL/IrGhCS/zXrhhqrkavUVqG0QbA+C/jJL+aViiLtOrqGtKKvW
LJ6UzlhbI78lSCDzPWm9upXCSw27p/pq6i6S4iZoUph1lFNHzQ16ILRZfJiR0OrSdTKHDkB+u4i/
ddV3VZntxAQwnFiOn8lOnL2gCWAH9a3R7hJgZ6kmOXBYEJt4G2Mca5PGNTX+vYTorf4gdgGFG8o+
+URFQIec/lTK1wgrQvQ03L65C+fYzkTZLZWE2mkC58XwYlN6TEPpoRPVdzEvXQlZWCPwHy0h8Tq9
Wirj+r6pKgRYzSspRkQL9RAqEE5Q4mRd3qrwRhrofvFdWoJYzGB+T1p4E0TJ2rBGFzkR8EDEtJkO
fXryEM+yJwlgRUBNqd01aeAKVPQFQTpCU7R7S7qMezSPgocyqewgRti1lndmJK0jCBmjgTFoQa2U
7LgaP06U3yhKrTuq69R5KL3ta6wbp+sc8iY4HDddsH0/4kbjGW+6EGmdPKFUX4DWlOKND0Qqst6S
4S6qvYWiFIHimmjSEBPECaia9Y0HvoSyOVj1AhOfJoCdlNhQh/L8qok2Q70Xqbpq/vMkN0hVWA5a
GXY48PqMJSb1Xoieo/naV26nuDyEMQzOcrCTnqpc5btlVq1ivqeL1bVgPifaNzOUSY1jEyRrBzlQ
0F6JvHYSroSEXJL5VheiI1H568VvUmYg5CLfTNTRy65fGX3lGtBSW1hQbXXsla0c3RbgwKThugoK
qqXazkguMlO/NyYmTs+2CVWrfBk1AahI/pQDRceVA1EAdAJApSVbtC3sXAVSV+1bxYAS89aWzV2a
JY7JwMoIqzT1eyrfkEqkznpXWD+SRgGrBLxIf0nTm6Y1bG2+sTjvq4CqawBmBN3qtDjWynWry7Y/
vCD1YguStdHK3hYNkOE4iM9tvlKLysN4iwJwxnoZ3DiOHbm4VYx1lr03Zm9bags4I1vmvJiPcoGc
yCOcVlm5G7uRY+pxkZQO4JhNQ7iR1dIV5R9GlJPw5PPaeZ3V3UYRgmPlh/aYH5KlQB3XdxRlNgjd
ZI6JUhllqEkrXWRC7EISbRUuS3PVsiMVcac3L1PzfYKOgE+2140QvFrTVtmkZY6ygoARupLYBTDh
ue4QRyE/IvquJm/n9KquDVuCRyC11a4LEw/m/YXo++s6lb8jVrur1OAmUhGmQCQj0thEXc05G3hN
FDvU/xdoIZrHT9V0qPvMtiihj+M6UNAoeOj7B9MoIW+ARBlLR59gMeAA1Q3BSs9fpf41aO/n/BrR
GwSfbhA6gNf8w4xNO9BMHk+Pulh6FrRkPURa5yaEKTe3jxMKyDlAHhXbrBwKRyz5B0idLtgl0Hpr
GYhCIV7P5SYo7yYGq+YbrQFpa23bdr7X9KWDcpqXgjHUEQqo/TWEWh+tX38w7Cr4oXOWjZSIuWh3
MqPYh3iqY1/F4szReZyPs9E4Lbu3GUpPnCVXHoERyrNbJPAN+xqZIcXJBqgk82OD8tnQxdwaN828
FpOXokFYoEbWG1avPaMMHasQBQ1kAqq1Yga7oEGvXztElAChkpggb0IR4jZwAkDKl1E1eYnJUdCm
67CUNz7wBZV0QCZQj2Gg6xwJp5bzK10cnDY6bEkfmUkZpZFMulXgTgcp8JDx0IEQmc07gS9JBtEZ
gZPowJHGTZgcx+mxsx4imh6Hdzjsex9aoeUHXpxzsCkpgJ7YnhahnulW5PbTKzIT16FC7b0UVn1h
uGZ9pVW49eY+4hhgrMrMTVTRk8rCVVlgA0g9lp+dsGeRCHFDTom8vlH8N9yFgLtAIZUljvH3JITa
XM2eOD4mw0U7xGtZRDqifbSqb/0EirUxNnolMbst6o7po05LTo7yGPljjxsmiz3U/YAEDn641mrZ
lRqYJWAoekSQi0xgxlR7mCQnth5S/zKcMkcJDGcqKKKp+AwZVbkXw555JyKF3b6RAYwnyDnIAbx/
xYIfHbr1Mn5oGXJ+r5hQvLPEcIPhrKPWAC6G7Ec4dV7Yt3finLlNkm7TGOZMl94lgZco+aNeG+/V
JD3KPYwVId9pcbgWjUOeQPaVqbw0AxoiAfSASGYkkWGEo5erhdfHbOT6uRov9Dy5iLtpx8lNb/wt
XD8ZEGONzMltbLCZ1DfR6tYIpqxB0tbg4QT9ftJGT0qAnErSlnr3IbceEHnYdLVl2vIwApiR7uPI
9DLknMWxQg2lOERm8AOEHEszt7wgH64qVduIrbQwFUu7gSrLmQozOfsWhKkXK+m2r8HChlg/dNzd
fi4c4EAjyF8+j0q9XD0z9ZGR0K0r1YtWCzfiAo9nzo5qr9710LEs+W5EBakTwmOiqM9dH6O1WfUb
NZ83olg+E7Lsatlw8CixW8sC4RfsZdZpasAZC0Iw7yqa9CUhH+O8HxLrblbAP7cghdQsuJznJ7Vj
gnVTOPozqJy5bO6VwbxC8mCbtNmBGbroNW2AZ49SlAJSOZqN773UXvnVdIQqe5kNA3FpARZJ/W52
xk07g6HTEAppd0ErQKmNHH2wXlqtvs3T9qjNOMwGqHEuiCwxvpKxQCj7d79FcsPH1D1Wblo5frQ6
FST4XG7/bQQP9xSlXBgsuOL8Jgk+pQ16bEpcU5GCpNBWdpYfvm5BPqnS8Ej4tYmTxF7PwqrKKqnd
pRykXS0Pn/Ba9dJbH8fB6Wn2knfjIK5kl5KJM62/bv2T56Vpalh/YkNFjoMXxK+PrpxXdgz3vHbj
LX4R9oSKvO4ouM2Fbrqfd6OXbkhnXp1LhJ+mT3/2+mO7J5lwQcVCMtFol3fFVrCRktyMG5RjFxvj
43nx7tN0/2/tnaTDwXCQHDBpr1+Nbr+t1hnCLv2ucxfinn6pe+dNHZXfn3+MLQxtVQOaQZXx5EGb
oJ2Wtma/9HHwUIhY5/fFW/9Ubru1uU2vOHr3yCAUl6qTrognPZK5zYpEgoPKljusCFuuUdtx1Ru2
U3Eur7CkKT7UB/4ckL8/7tSark7KROt1Po7Iudyq3rgP37oncfXTxefMKvt0ICh4IosKHYxt9Osi
Q9bX0EEGUmbyuZiem/r5zCr+PXXASFswbdGotBAvPRlpc5xMIVdpQNgsycLyNlwhs7oNN9XVP0jF
nySV/xy6v1s7rTSqTTgLvTIt84pj9AZOW/UCXvrQO4QevKfc8SEgHTO8gbyDBnumr8tg/TZxH1o/
yT91cd5L4jKYAe8Fd4wwAM9XQNMFZ15ra+NFcni27/p1tDpX5v0k9bUMMzkTSzWYySUx9zEtGxQV
wpSxuGwic4eolJs43Sq55kHyD2xmT5PAfw3z360tk/4hCTyPGcFhRWuIU4ZO8UOClOJFHrfTY/hD
O3JPO+EuvBSOJBzuAJrCoT0Hbvl04X7o8EnyLZgnNUWYDtWJAP2b7h6Er3tmOj/bh3jaAUSQZR25
3ZMmqJPBshlk9sau3Wa70SYQsk172P4DT7nPFi5cdF3R8AXUxIUv+nFEzUksZESjlrYsW3fMo7LS
LrTHwLM81U625hPRKZO5BvbgfN3Nn7/6dNVaIglaCQgPyvMn3YxMGepkjvZg5TU/zHXX2PiMbniD
v5J6uNZW3bpYYyDjZdfqRf0Qony84rVyjF/OuYl9ktKE4EqGUeP/OfSVk8MoiwrBypolaH5p3XY7
HOrH+AERtX/itfXJuYSIMmNNAL1UCk/aqqxqTCc/bNzFF4P3ULULvIz5Nda8ONq18We08q8KCl/y
oH8RcPivvOr/hWzpxcDyfEEh/z8338vuLY3efykt8LP/KS0guiCrEsEO0BsSphIXxV+MaUP+Q2Rt
4uBtkGYX1QWW85elArToZcEgAkNVGSr1srj/U1swKEhAlcagBt0uZIDlf1VbOK1e4/fIbgfBiacq
2+Q0GvOR+ZrEWC48Sk/U7+ZWd4YmkzOAdSIpjF5uy9cC9dznrJN06HGTP17C3ctXqYGHA1K9Wr+W
YXIkq1rSZ8E2i2hWILXkwZ8rjfXxufXDyUmiLh8K/RjVCdjdBh3/9SRpJZBVqDqSbQgvGqSK/AKz
C17xufnMDx7qrHv7MKGf1EFObr3TBo0liv5wGQhGFOpWRYNpuFeLHxmkoWjELm2vtWcC8tPQ9M+m
cADSoFgD7v0ZMn9oquqKSI9KmkITCXfxTbOu3+AXuPIKYrkjn8VpLWP14Wj8qz2T4sfyPwDUv3at
D6SoEauy9EZ8l/NVuxlW4YZM25mIb/k1vzWD9hAybhqWsKdBmK6npdanUekZer2xpuzGUGKw8vIZ
JMjvvZF5KalAMKAya2Dcf+1NosxFNBjzgm1B+T8jMhg7aKgI78czVnyTU8q908X6mQtmqe+ddO/X
dk+iBbR/DVSmRNoNPGVVrppDcJzifW+/L+Zb1uCERwOV6NW5stXvw4rQAiA+aSkvUrU82QmI36tN
pCiVF/ewY9ky85OYtPVjrSj596/3wG91fyTlUXMweU4o1MgIGn4d26qJhkiO0FZrvMlDuQNcmF1f
oFawofy/ji9nr7lON0jVXsXrM02fhCksUvCQqqEiNKHrWAKcdNMaM7lgwhtPXRtPvBY27Q5lmU1N
4HcOzn4SdC1NwZFQod1TxtWQsDjpZWBSDRgoIxVi7url9JKG0Rm3ht+Pr1+bOFksReIXUdr2cP7w
fvbaRHw0LIh7fdg/5KEPOqlUPBQYvp0ZxCXI+XULUqdDwEGlyrlIBZ3Mnzwn+IJEaef1KzgCF+UV
jy63ep8dzYHYRE3l3OL8H+bOYzlyJAnTL7QYgxZXiFRkUpNVxQuMJRpaazz9fqgekQSzmdOzlz21
tXVXeUYghIf7L37DndYRf7sHIfu4pJiruWyMWDBTuev4bPQjIE7tTDc6Jl6xRZFmo+87WMn0rmsb
/NstcnYqyrH256Nep37L9zS4JAGhyiaiXvrqN8QCCpLCXGCfDMLPPBYQbQBU00za5KFt7ptvlme8
Gk52ndxhKIeuzgJT73b58RJC9MxWffdDVl/dVNSizUR+iJXANB5uzZj3RFldOIkuRVkWwcn1EVZZ
PiON3XlVnd6Bl4FPXSLFm8LA+Xxizxx5y8RyFZM8M63r+kKZs4FCBaq8QQ3RU1x8NopfyBbskyef
D4rDxfCIKtGVcWH3fDxql4Ng0a7C6+IjdhrVyrqYhrbDehG676Zqv+khGf0FkPu5ecRNbsmuSIXE
NfChhkElVKjGUpLWXWvQN0OXUkBuvf9hFtHaYEPi3EjmtzrZTGB8oZFQc7Zax38NHlCeOYBXditm
EFzHAc/5fU3PeWc9fR75/AD/HXhdRpgHMfSRXu68rqV12mfbOtoVmnYBv79+tP/efiSt5L0m6Bhg
4O/XY+dPaJVMYc/2G13lWvnu72lR7mGZOihFXcoyzhzeqA2hOCSaHOEfYFOBmPv1OCa9J5ZgvRtU
OIuLFZBz6+80xmofqypeY6NGDFiELyrPZuU6dUOqpaMzviBEsGBhBmSrPv9cZ+4Mih4G08j7Gduh
5XOe7Ouuajq1tYresxpkD4K7ytTsCjeJRoV4Nah4M13IpORzc0lBC4Dpct9/uO6RxTcKYVmZ8fW8
sewj3STZGffxhgMzdvBl8KZNCqvSma5CW9+1N5lbbgEJ+G+fj/z3SlzdIlxX//khy9ScDN2aeH4I
2fJD9njUuvEm2kLwpSD9zwfsXz4rlvfX+oYEXsWy4SWFqtUaXBWiIxE0aLN4+XXU2EpvlzAkYte/
q6/0axzpWVeuuYskW/4u3HU7zf18pOe25Gn41coq6h418Aa9gSTT7RonxBoN3XgWLyylM08M9d0w
V3sySFg8Fkoev/dkENijaYeu4CSYV84RhYjw16XV+wGgvdzCp0NbFtvJNwwsS9HjgpDhdetOnsSW
QQ7A8lJbOYS7WbX/i0Lp2QV88jVXWyaqEyEs/WU6J+ofFlX+xgELEbqoANoGlsevl7PHS59wOTxO
xqkGUtKTW3aejpPKTANdsHqcmu8/XyjnRoZLrC5JinbGKtbK0bFuRKPztGTw/PCtgVz/eYSzH+w0
xGrTdQP+cXVkdiT7+X6kKyT/6rWt9KDazb67tYoNmhcXi2PLwlvv9NOgq8tQFsIR9xlWCTt9uQnv
o1cLTsRS0BYxhra73YVRXghort71utI3fWssE0kKI10jBenvZ8ZY7cWnmlMc4NXnEddl5d/34ckQ
10eMkvRW2gnMK5Tcn+XPZDfdLAeafl19NW8VZ7w5xDvZFnf5tvmCz557aY7P3SOn8VdnTBRp4iRg
1OFp8JNSkv5QOM6mfmsijzVL2xQ7889HfG5HnAZcHTZi0IwhsjQ4xLeHRXBEDd4qNfkfTs7TIKvj
BTfYMsongmA2YdKibcF1RPWXz0dyNpc5jbI6UNpuUuZKZ+7817w+9k/SzvKk7dheNyyW4vHS6jy7
y0FWUrCmNsir+/1ZkqlplLQqS6XW+UwWslVp+b/M20mI1bz5nYwmIsrtnqA/VP5DGR1D7RJd4OwC
OImxmjXkaDpBafzl2Sn8QF61fqLj6Aae4KCL5Vp/9JZTby8t83NPT8Qf/zN5q4PYTLVYqASiytve
DXuajLIHzoUep4M/za+aioVAZaZ6bJ6Gn/VDsrlUsziXS5z+gNVrO0R3QJlKvp7hz55aKQgiWUcT
mwC8FDeF+bMPrf2UWBc+6KU1szq2U5PHERpkaJRbWOPNqKyr+893waUIqzNazKcqCzsmNozfRKty
VLn9fxvDb8jCyR3apKYhKD5j8AG9BVqLp+/L52M4uyR51VlLpZvS2aomUGiSNiumwJmESVAe3ybG
z1K/sO4vxVgdtGKXVmZiEMMXj/0EjtlH1i/7+vlAzl/TJt6TvIclU/8tgnoyV4UcaFKrBD3X9OCB
UN3goGTQTsPl0M690LPuLrXul3X74Y4+ibhaYaFWa6WO+6BnhjWWlujFybcJBisC+N1LdPhLsVZr
bTSBQCZR1OMReN1Nx0INbgpcxCIRuR7jIijk3MOO5ty/5lJfJQOIBWYCiE6MkpJDehdySIWucdNO
qM47022HsXvr0BKpJAdc8uff8fxi+U/o1YJE3nMMfI3PmGa3YfUl6PYC1OHPY5xL+3mDG0CJWCiw
ilZBUN3EfLHTes8/+tthGxxUt/YgRKJUAtvUufQWX7c6l1TnXbzVDpijRgEjRbzpIFESL7bzVjmQ
29iX+YK/i02rVfku1uqutMJmUnAIWR7lUQIKQ3JLpKuF3eJiP+5Ud3m5xW62zfkZCBbc89LxKsS+
biSqn7Hn3/wvq+ndL1rO0ZOdCbxFmg2JXyS0jnovQ/Pw8uXW8wA2K0dMNpaZbx6Fu/D58+98Zhkv
isyyhiS8IvNAeB+4yZBZDbBL8eIGx8He3GQqpJbOfyut3Pk81Lkl9S7WapAFU56VHZKJg2Nuswcr
4XLlXvdkHLLs6CvoPyRpPo95Zqu8C7n895N51YooMYKBkH6V2JJ1b2gLKLG/EOXiyFb5A0iFpJJb
wvSbfF/eKS4P1qO85428n5+nq0ul8jPVVA3XJzjDvOkQWBZXm6UTJtjZwTAuM3nvb0EKR/Tq+4Pl
6XYDJmHZpZgvNpe+4PL3vts4AD8AY9A8UWh2UMl9P51GW1VyltaYeAw9Gl7qkJffmznCsiUzEK/r
Aw0zohiZeKuJw9tSBSrio1ML2rEJEcC1hPDCL/qwfPlBi7mIyCHFC3ddr5+G0ZzkdBi8eQClCzMe
0zd7bOF8vny+kD5+4lWk1ZSP5tzJQtYNXorrtVLC+0/HjdDOOMGM/Hv5rYFrUin1r6jtH/RieBtG
3RXFfPP57/hwybFJ8Qcmw0eE3FTWzey+NfVQKXpK6POEN2Gob8lKjhhPXulddSxAcH8e72POQDGW
2ZUA/Fg6BfzVDkJ7ZBKmMVyW2gJXS7zm2H9hrTlY1WzqY3RbXSglruGP9O7eR1xtJg4fMZTn3xEX
qQf8T5+bRRGgp2bq29NjveUheukJoGvLhbZa2yo1U+xqFNj4tCner+1OqXNpajH/EzDUgEJldSJh
/Fr8PnXCnG0Sg55sip2NaymdjANKI6N/h4/Po6AM462ZNsVmzunN2YM2mjh0ilrZ3pdimBy7pkqv
9EAVEG/oR4x4JV3QYVAZkbRRYk3HatqIum9yU0+6O/V9hGjeYBjfwiyHyW4IxldDUKfnPByA9g91
zFqP0obOmC+0L4galQcrkXrMosIBTb0o2lERtrD1jppFCxNZcNo6iryrMNDaN5KkOWB9qic/w2Ww
9hXzIR0CXXSbqVO+AekYQALGU4SKrlR3icNZY/7M8dzd+kmMJVWeZotVvBVhdEeJGcdA3N+BCeH9
ezVn04Avddirh14brHAzIFcNraYJQygBiQT8sFBz8wgKWr9Jc787aKYYjZ4sBtGbWmTyYdQTUz6O
+Bv9AcEUP75WLg+DUkWbTDeQ552EUOZbqGri5dEiRmhKTSAchVqWbsKhVBafPwNV4yFCobcPZutN
aGESFEGODnA2JpCYhqaTvlMhD7nsVXVO9h19tmMWWhryxRNtKL/PjG2sjHgu93K8yRnaFZNotHY/
9kFDNjlnqA6jBe87GdlBqmMpL+QP4zDJP4QYxaexg6lJjQEiklWq3/XWwk0d8W7RaJ9aXUAOs7yL
BW1MPQC5w/WkdOX3xMha0dOFEFn5oQrkh9zKw61QwJbRjWUwct3sTJBiuxKMz5Uht8p9hTsAYs/t
rN9gpoSKZTJL/ctUTI3uDrme08ob2qOR1+FzbCW6E84TavOzFok61mFoHUIdUpGDVBPdxzBtlGDp
qE3f7Eg+U1RsB2OC4tDEWzh8wPkTzRI1uwgDnufoknXHqA5n2EyJib3eJA7yYtRmHoVZnJ4F7LiQ
ZqcEEjyMcYqGhiZNyEMLcaJjRJxoV00tlJXtqwoeCUkOka8wZFfpdRPV7SF6jps5eUwldb6JcFY+
Jn4m9nYtF7iGRjlXbWUiRxli1o2jURmiJKBGguf3uB6bje5/0/1udERrKnaLMA2QwVEoSzvqawSj
QzXH1rKJ2/otrBIYG0IbzA99PTT4efvKWLnaLIkYeEu+cZVjQrFt/SLBbbSGG2rO0q5oJLKVdBCL
wo6K4FeNqnLryFopvoZTaWzHTivQT62yPdAjLLGNkKJMnesi4q51fISkvEiOB8JrZTR44epTObj6
PKSNO+lajrB2VO3EYhpRui8zmCdT2OJdAO1oQqAdBuygv8oNuvohZI0jEj/hZGM2rrpQupR9UUjG
LzFDTN9JZxNCRC0FtRfW+B1IhW+89Nyj141gFVct6ye28wZBz63cYfJZamWxK7UYc4PBhy0mas2m
nPLwWOla+iiaUvbaguq49sWaPYY5lbBLpwiGd1zT0gVV/jXyTf2QSkV0NxbR6DRhkO7BJ2WBh4ma
yWmUmk9hngD06iTJ7rIRFqYgFtB04rLDea7tZ7sTWj/yMBcOJE/phT7CmQ2F0IDrN/TKqipzB52k
8KnF3wEDnhaH8Fa1sl1s5b9MyQ+ehawOtk0dJlwbrQA7YcxNG/NvmjLjmFs3U9hgrhkEufBVHga9
XGSSQ/x4krCuthh3ZM99rhmQvcS6axy8DevrPoCLtQk7XXN9jpzNrIt4C+Bg579pZh4/zNL8o1Wl
bIOS/WMY05BVsAhxhHL45XPn2IBxHmjfwlbLCwV5hh5xeAFpe1lIwqt6EpKDgjTiBoezwClgztVD
/yXt0SbVs7hA/duPR2TXyfBmJojj4odUiE+V3n9VzbF85Zx7WqbHrmTrZar6o4mf6DasNDgqFZRd
iRQKA4kCS+8a+PUkwR/S89ILw6K9Ra0usXW51ew6zH6FZXUvqAWBc7hxSRFgMSRllYeLc75VIMeg
M08SDV29toUCEiKeayFqrpyjhRmDXjKF1qUZAIq0MLqrtG+PjRihgiya4Z6ctdwOlh87qZhf1RaG
jv7ciFuhQr8+AkKIGm0KrTSpdXecoxfa3UimB+1scJ9Y0m0/Q3AWKi1H0ndJQKWwa+4sXx+3SNjP
d2E/1K9qLKUbq2/1P5qqtVz4pLRAEem1+WK/DEUKvpiaoB0Dc/g1xQ2H2oBUbqPSPPN1RbCLeijx
1Ka1peWIyhdGqbktBr6Omi/KeQKkWCWMvqUZeu6Sj7xxr1ZJw+qCL17K4cFIK3jRYf+a6Sn5g5Ud
knEpZDfSHVAO/KhNq3qrBXHEZ3uG2It9tuB2WfSYalYJtTI3bxoRn2tEig7RNIst58YsbrPKCCH+
CaL6kE4CMh991t+JJa/SrsGJqtHSH0ZgyvZQy+0OCoPkpGA7IETKzGSF8WXff61Kw7w1AzHdsV70
+2DopF2T4miSiA15a6wO96ReqSNW6YSdwyCFe6mVsbjxIT2qNWad3MCxI05UVCwzb+/TyvKv9TKB
5xokqH0HcuIUWV7dK2pvHCRuyX2bjuVO77tfTdYlD4XYtk5jWo4Sfqk6YaNZaII/Kmr4NdOU8E3r
sB1NMIfYiGPoTlGD2pRSC9+EPEy2QlzOx9Yfql3TNdKTPGUULaWuUO+hreHz1TXGta/4GQA+3f+j
jCfkAKJCjitnjKB82hl6N8xTRObeRYkrSwggWso8YuDB+Ut/vETi2RLL0gmyjnwGhpiXJzKy8Hjg
Hbp28PeaMM/bBl1uPAp8UGZOMOn+YwuL2FFIKPeNjuPULEyN25ctx87kG/tyxkMdZcRqY4m14DSJ
WcAH7fWtMgftrvehhw6iHl1ZnV9u0BNEFKfj5M7macKbN6yuxETWN9KI6C8VGTq9c/us593RX34P
buFzOM+vDY4Mnm800iE3Qss2osX2SkjKa8VoydtH3AADBYioJPNfdWNq3apFeW5enDtNte5uggjp
a2Bzvl118MZltF+juXFBfIBVKEVaooKqUYiuVCqUeburU6zMgxIDFlG06r0ZasadL/ayB5Cf5WzJ
wsJCM10VBKUdhaCEYa+LEIXxWJWVEnMCnD2dKag1+KVJBHdcsWBCN5XBIi9EWORRNHu4TOulO5jo
jG8EqU1Ifrk1N91oWtejYpbSkrBp8ABSXXmOZCM4oI08Q0bslcXwJyYrrwIf4ocx6Q/8PPSL52QU
vUCayp1ABe3ZIPP9o5NybqquFKorlJ/Z1lpUfUeucnrjKgj53ymGwe+tgd9PjfQcNJO1b+Z8gF+c
DfpjHfQLnzRadBHEsNGRtR0huBTduMXyZ7oqiqT7EaUMVW4lqP0m+ugNaZdbpWbjipXINKmDdAz1
OHsqQ3+GV4Hd82ttVf6jkeDBANEdg7uYXzDZAD6EZ2OWsbLLfSQyGj3gcyZGL95ZWQaLKEbRLIJ9
9KjVSfVkFpJ0H3Nno66qpuHtWFeYaNfCkD8iSDaXXrbAKHf/Z5BiRtAKCsyu4R4N751oDl5WmXT7
R6zYP39VfmgLACpckHamjjQxKf66VBsmllKOMXYSBfIOMkINl2RHP6IzKFwuPDYyUrJSKJHvn3Ni
W5VV6E+DJ98PyQE75gGq7xN+qRjzGY5qvSn3yNVzunrNXr7iHJ+//e0xvvsBq2pXCfQ9D0akyEXh
MZEfU6jrnwc4Uwp4F2D1YB2TTPFzmO5eg9bIphJlJ6nitzZCvq5Q0NYQ9eoCmO5jT3M1qaunOar5
bDCTScVd1a+h5SxChPgakxlQ7r4MkDhXdXk3xlXBqag40VuBgCNUSDwErO/hreW0Hnit0clf/wsV
oTMlrncRVx0Ls1aasDCIiCj7D9mbdwtvLHxYlOvY5O7f/4Q61QbgrlQe+Of7RVqmY6FFuTR4GqmT
g1EcstupHyIVXHoSHt0l19GFVXN2Y5zGXA0wJM2aopKYM/m3lz2gdbDVK7vaLlAX+ICzk5Amw+ws
NsJe+RZuPx+yfG7ZnsZf7X2tKJXSXMYsbtXtUuCRn2WMw76niaPhmuN1Lh15pz0Wm7c/Gw7ZIhm4
DV+FpwC36r9/EtF3pZjJR6eRt65oJr1WzUnAr8mN4Cfk9e3QXupLLftwVVh6F2I14YY6ikpoiYMX
TFh/KHeC4ePl+XRhWs8cqUTBuVBVRNpSv6f9pNJdWnGtVs0ykGs84J3sIO3S1gk88078NjodFuAb
5UbbcvbDLlDupi84VKhueOwuTOiZLWvwmqCKZJgo3v+mLZ2W3FP0vIPQMkQaOfVe/7W07qN9frOY
kNbIfuFgemHky/y9n993AdcdYBDbfiGMBAz38dNwQEfEpW3/uHDXOhcNSrtypteIn/EDI5nu27CR
vGwjUC47KraK5ennP+fMGcnPWeT2IQ+qFGtX63s2K22Up1T6jRJa7pvsyH1jy5vcCzb/9Bz9axDi
x+OKJh13KK2bhQK0prDEQS3lqTJItHRRSEgozC19SMd/9H9oz9Hm0nY5Nzrk3XSEqKBNLSvt/YmV
ploSJo0leRhwPCnuIiWKMtF+4a3kr+EFetPHncPBiIK6DF6ciuW6867NsWK1SqogmRQ4mnrdzK2H
3eOlFXsuDC2ExcwQr1EYkO/HFBXipJLpKWwd9GL2xvfsFxo98l5ht+DOcJtjRfRLfriwTj7Wm+GY
K0t2gjSg8ZForgVgL3wS6gVNJjuKS0a307b6hgfz7vNYZwaIOzkzKYPBXyQU3g8wDEc1KvxOhUwQ
PjaavInC4WXCuuTzMB9PdjoEQKl1NOk1A9/W92EQaAkrv4wYUYN0W/0UDUcqcfYY3uv5hRF9PO0I
BdmZA0aRqF6sutNqGsfkqZnqqW12PSfzs6/ll8DoSwf//bmCv6rKAjShj5sf/E+wTw8FK25VL2kf
0GdpotdobBxV+uLPT4i1uoP0ANHxf5hDNDaWggzakB/a7mlg8S7FRMZLurdyRgFosLykMBFqQ5fH
/Pb5Bzs3i6Zp0PtFU4NcfPXBrEQG0JjLqlcCHzaC2Zt1Yf95iI9LD74ZVit8LUinH5gRXReOPb0M
1TMR/BeVwAnE0J3r18+jnBmIIZJCoVxh8dHWp6AQ4+7b5ESxpMItAL4tiPvPQyyp7Wo1GHBuoamY
S3tqTUn0k74xfdFSvd76kQ406hGpsVT5WsRs+/NI5wZDf8/Q4Fga3CPLlJ7c5LRlmjQ3fNWTAtQr
5eCNUnxy4dI881kgV0oo4HNNLd7K72N0bZZJM/BOrw6ot1ZvqTQizjT9ebL+LY73XzK33/G7P2WC
/3/I8baYsL/meG/rX/nbz7dTYvfyB/5F7Jb+gXwLZCEQF2j1oLnyb2I3mrF8EgVPa64iVfzN3v4X
sVv+hwaykxXGZoWaaZAG/YvYLf3DgrKvcHdpEsx9Lu2/YYX9+9FxstJ/byMuQ3KY3zf8GnQ8KGMg
JMJi2ixRczYoPLTIbIrFvqILUaPYRvJpj3jDJJpuI1y4i+XQHQXoHsKXoOwee33allL59078D79q
SYROdoWZCJmJcxYGifobbtx0HS+hIde5zT9DQC7QdCj1H3ijft34fhbj/Dhu+mvJRegG3aaH1kPm
B6rKRcGONeRpHU9bQchQ3Jom3axit+FFoAKSFPXe0Vp/l8SaQz1xm1i3OnqfkfzdSqILZ/+6sf9n
dOi5PHrATXzI5Eatr2J05TB56pC/VIO9j7NqEus48s7UmINdjXccNSiOoXbXpapNU+ZAP8kzcFQ7
2R13f66tU+Hg5Z75sOIoBSFRz9OFm+/9t0W2UJVDgYmvgVEU31Pj3uoa1zCfTDzazA5txl68gKNY
HYB/jv4kJLvpdDk1JU7Vpd/ErjLflOG3Qrxp80sZ3urK+BBjdb1WeRhY+dTGiMLAP/SSm2CnXXfP
grdAmTM+tVPc/hc1E+1sXMBBbF8KYFy+78c2iQnumiZxVaU5CKgcNpKym+b2W66lkt3249YYJCcc
sVOeZTcS3+ZOtBP5u17GVyxDe5RCemGD3fTTptHuwzIyHLE2bqocl9haexpLy41wUBewOi8h6Bdx
c8xVYyPQzwTfa435VTN/z+PnrkRBUKfHYQ7Is4p3JYz+Tk63Y5Pft71MH9bfTurjWDQPWireiki9
BMYVxLVd36i07r4nybGmzi1g62rmXFS4swWa+iMaTVcYEQ+ykHxFsbKV5duparzCHO0sjh6NITta
qOqOI+CRenjUTKy8pcbJYxlJOw407u66Cw9zU3pFoj2nlYq7M56gVucKbbQo2t32CM9Sw7NVP9wz
z494J91FqrHL23rT1OMVrQOE4/TXspc8gT7WrMpujABjrQ5eAWrGnnP/pzEoN0mhI0lqNVs/hEDc
xDtdbR0xRAhUsBxEgw5xaG19ida/ql1HYeaFPlX1tgU5YNppVsH0Dp0pQTQ5VXchGQdyIQ9qnSl2
BR7CEtHGseK9Wr2YXepqWbEZjHErTwgOQi+UxcpBbWNXy8Im0wwvMJudOL7gf2HP0a9kHna5+QVI
vw3gYmms3SFn50JeBUsSoOUoe0k/fZ0q8VlNejofwS4Wcatvys2QF+5U5hey3zXh5c8ts2SK2JEh
G6CsTgI1GHIhajgSzRThYDPbLCbnRreTc/nW0vx9zwKeiogeUnc1xAVygJTowJjbzSTc50rnQNHZ
1YHp5vV91IG+8Ke3Mig2RRhfuI/WGLzfP3U5PGUe4Dx41q9GUxhTv2k5tHBfflL/yMEA842RebQr
d0Fr6hvlOXuU/ib490PYZfOf3IN0FSZjGglb8ejPsKKuesVJE9X9/Eg+mwWcDm/1JebeTEe6GbEr
34dPome+VDe6U4x2vwMdcUgrJ70Zn3W64+4lYuO6Qvl7iIhxqDKqXQbI1NX5FaLp1db0JVEZbIF8
RJ5+GDdsdR1ymYDPt6N8MbGUvTZ/cA6YwdW/xYn+sqyyesn++QtkGYijrNM7WKNie5M1NfVjDByD
/l/EL1GT/Vg9jGJnz3q+/Xyuz53X8km05UFw8klR5UT5WmG8M5K4gjbvhEnbpHW5kS6h3M5dtGAH
4cJTD6A3oryPNEhyjSw24wnRzsU2ws1iNK1b3HzxiJvMxgZUuK/+phfj79k8jboaX1IWjTINtBQR
nbapRNhUKT+fwbOrFUOv5RWLDcMH+jH4oU4TBDVytdvkbX6M9yVCjeWjZtjG8/QDp5twh6Y5wonG
0+eRf8MC17kLShkazH+AQNrvcujJxwOvMYEXVCIXka6D7CzuH5zb5ouyQQcOU9dnvN657hWnudU3
i1pEBsL7OxD650u1uXMpDWBg3g6AcxV93UyYJBF8m6pHrt9Px2gKd5Hi8f64yAw4t1wpl9O0wMaT
N/fq7djndAY7hRNI3oZ3BXebQ6l1n23Rp/byl9lbVBkrnE8u7JIlI1tPNDVO6oAGVawPBLe47eKe
xJ9sqpZ2WvMUZKOjg7ZMdIkXykMcRJfqgsuT4kNEnY2J6wKcurXYkZ8BdBvihMyfLoxflMB2Isfq
ruoq8bJSRr9cdAoQHzoyyoN4tIrxwi9Qzk01cBqssVApQvh0tV8lVjX4lYI7xp9sLSlfMxOsCcgB
lO4doUgcoJa2rpY7BZfipqYqu4jVlm9qme1nmv7S8DOjvBM2kWeV/h718dr6UgvpTpzyfR+HPP3b
Yyz0XCLjzsoUbJI185oC4j7vfqRKv1GN8qVdMitDdiZTuVDflZffv55hXQR1C/fA4r25ypB5HA9G
rpHvdJzwvSt62k4TwZ1Cf2Bg2UO2g3Z6W++UbXBXv2XofaO68iO+v+SwcfYxRNnSAHuM6oshrq6c
HnBgJUwcUYOT3GSTXe8xO7yi0whr6WYp3V8WYzp7zZ3GXN3kZjUXhZEtN7mXvY2uYCcIm1rfcwRB
EUaJEDlsX2irPsSeGdjtJd7cudOCMwIcOS4mlJpWSwuv6172cyNyg7yxjWIv+V/C6cL3XUO5f5/8
p0FWJ38KCKCNUoKoW+tHxjmIUL4Xbauv6tfJ1V5EG6A1xtru52fyuVsOMqdIEwrO3gd0QW4NJSgP
JrbrVDdHzlts6WcKGmDjwdVGxR4Lw04b49IldO6EOom7FklpYyNNpXTZrcCJBD0GVgqozEdCGoBd
0183yZWZLhXQA48KdMzxia9e2BdAyx40Q9gGPFkkDCY+n41ljj/sMdiLFMrBt3/IpgRJTWbUWyI3
KZBk1zG+La0L1cTz2+ckxmopW5QGJClhxrVb/368bpzCEaAIGPfNtYZ2y2UK19mpPgm4yk4nJCnk
Jk1jN/fBhAmYuVMmQVC968NNNf2h5pc025TlVvtsGpdfdHLP9+IozeAmSWLgwxW9i18LzWjsaxaB
Cmph94sqsnGYHeWGUomH+J6NiYTD2XGAqL+ND91u2l1qkF36tqvzsy7FVhMmfpSPNr2o0Levnj9f
Pee38H9mel2kMlS9A/FPCIxJNiaqtsauv1qu+smtbxY13csYjLOvwOWOX/IqmozrelCjh50K4DEi
pvS1uOkeJmRmCwf1V7T77wwH0XyHfsh8FHfjMy5Ct/Ghpkd3IeE4N7n0RsAq8BCgEr86IYO0xY7D
J59KgtuofJbK+cK2OXdOnQZYfsDJkgr6ctR9iwDqNkK5sd1NKIrLu0uJ09ndiVajCGcM/fYPJCnN
1KcgK4gjHpqb6AHMX7+PDtFxvocukf30r7LHSx3Hs6/jRYdHUYFWINe+ulA7IJdDOJpcL0aPcH/k
jO3kRF0L2jzzVJ6ttZ/s8SqxraJ18gILpWHeaaV5yLsZywZYJap4yWb07Afl4SNiTrZona8OjaL1
VQO47fJiT4GcwbCMNyKQjKtFxDh9wEY1tLWfn+8f/t4zBweXrIriN9ctkID3X7kdOjlpDCty+/oo
y2BO01sRMZl2F1eDLek/JyoGBTA7OTBclXQ6qa8QGvEU/9Xsxvsg+iVTrFE7nJsy0zUa2etGkGzp
QDUscgSl22RSwB/E8lsjUwUjWYJZL6PZjS19b4nRNa1nL5RbRw+Cl2bIvKJ7yZJfsWZsg0EBIhuh
MjDNmxHwbtMLm7gvbAPSTtSmtgh0bshaJIaeF9t0zXiROuTKk8jpcLvyW3nT58KV3IyuFE5uP+ZO
FOCvAbEJV6ktrDFHnVMXqViHEhL15Feg/9scRk+VP5QYYaiaQLlZcYtO/D4gcQj36LrvSf78BDRo
Uu9KDOnHRN8XmeHyBxxTLYBXIpKTYdjQC+5iCGPWP4NR5Zn+g7TXlrtrU34UA9+erXlDrgfoFCs4
NMvs1NAe8+FFwMdJBuY8qNCMNdFd+DuaHB+DSsI86qvgk5aorStkj34m2Eq+9Q3qXfVwpTfDUTaH
ozTUtunE03jIIvLR8LmHKwDS9m4oKkfW/a0oVo9JCqDW4t3QZk+RvzhoYTVvSJ6vKV4oSa5aB7Yo
IgOeT4cUeo9mhl5KnXYYVBx4cruTJ6+SXhN1sDPMs8pK9qoZgJaesRASKADC3lRLZ/HMaCLzVdQS
J9fEbZ++1uLombV2UEQ0RAVOS+N7XutenVWO1WAHXyawqnRHSvTrhGx75MFsfA+NfKtjMBVgRtRh
3Zdlspumz7kse4KKJRQMgEJFVGT8IpTptuzZQpOxMWILi68M0zPMh2QMxmLoUiFvbX+0Y9J1rKDS
+Ys0lA59CEeGoKRK1TbBm0JqsgcIlfhuYSsj3SVt4yX6VzBYVqv+UgIYlc2mhzfRQSQo02ehs7CL
L+1SeAmVG0F9g9brslLALCdQlg27NeJb6h5ej7VN1I84ScU8QmFzhE8kZXx6DAHF0kl1EvxydLXu
y/JxitnY1SO/G3utLmg9M5ZxKKFSYF1RPdxBrnLz0YdYim6Z+C0cATGZppOLoSOYvpsGgjv0rxX7
S6AjrPi8wYZ+N2eNMwz0U5RtOQ6emU64DzWUcQEZU1w2rD/y5h6Y5qNkpo4ZtNu0k1xF+RmI9Ajq
6yQZvZH6Gt6s20696+PJSfTOjYV5U6WC0xqzK3GGmXNe2Nn/Ze87liQ3lmz/Zfa4BhkAFm8DmbKy
dFX3BtbV3QWtZeDr50RxZpgZiUlc9mwfzUijGWntGQjl4X6E1H9Eg/yUxuQUSvqnglWiRM2uy+iu
MH7gU5LW2Ff1Y5eID30GdFAfHqPpV9bDv6weToImviHO8xROu7Huf4qY4iEKIewzeGSeP4DZ/13B
474zZhwW0Knq6ZskENcYi2/NMN9rrfIwdzgjiGJryvwyGPVOg81TQMNnuVLfpLJ56BU0IAT4GHXf
AUGwKIqzFDWgppQ3TTOBoYBVoZD5t9HC1GowvakWdkkOc5cmwzJGbbMfd5Gsg3pR2arY2ehh/BDK
7tgZcWrVClwxJqzzXLTQXrpvwKjIktoi4J6NonTIq9IrzNybotSOGvIozTPOotTYBHMNX6fWYoh9
QTBDS0E/zDLDea+n8AQT6ruCCq1FEw0o/MQbjfp+oMYbGaBklRTVb1om73EbpsDcTpupx52Gd0bX
ofBLkr025N/btHxGjwA7NQDNsjOSHWgCVp7KbpVRwFUUZ9Yo6DEfOd6YtbFThtClQ7OLkZ1LBiwO
x1MPI8NSNp41Ad43TWdXZLKNRHeCYkZhErw7YH8rUCABWLWVorHrcIIHWX83qsJppIBLiabVSaWP
F6+joEY+wyMKu98eZ9MSesPBjWOBNGDNIxwhlMLOw9pp5me5bv0h/BY3AEOmIAQk8OhKotdhird5
pb31fbVpif5rhm/SoMK2CaSmIaZeb8z7PAa7TkY7QYUbWS+hK2Kk+Lni01APViJ+9grOynw39P1W
DlV7GuAHhwkJab6ZZs1TUDkT5vsEVlOpWDoV3P2COrSHebC0QXwKtGyDczzGIErY+RL8dA2LIw0T
3xC+T83gpqHpabXhY2S7VIU+V5d7fVDfdapmZ1XnxFH8mpnTSadw5dUEspnKN7N9Gzt529UKbOAm
LxrhnGXYFHjcfAztuUA9Yqw2XfqqGB8E2nMpCDZFUoKN8d7l4AFRJ6h+gEi1LbV33I4bGMVsQeOx
NNwSINhZMgYlgaejiYLbt4ziQ5w6Rufc7O0eMxrnrw2+lo6cB7QwEElCRytOYYIsTSvdAOszHD57
EINTs0ZyAKqW0ICphfR7Hk5d2HmMfpSbz2Ih2kkAnUMdbca8deXyvc5yW+wGOxm3sdl6WISORmNX
jl+kLHAiGro1fb2d73yhLfl3EjCogCEwhL9CuKy50oMY3Cskm7V4SsMWHnUJjr3eCuFX1ifUg6it
ZeSjn4+Qvgy8eTpNplPnojtnhgOFKTgpyqDNUR+2HlihyspreCkbgyoXnDp0dH+vND9Nc5K6xBSQ
c6v4HQAeN2VuN+Pvov2YYml7+2MsIgogmooMC8LbIiDGl7kfeOMxE3CLoS0ye8w3CAQgT/NDvInX
PXx46cuvast5NO6JamhgdZMR0fTTdFA2ObRLmAJFhqfn7XEtJNIQQoJ9MWHuwld4wlGu4zqfcQnV
QgVa3T4p1vBJS8/O8xC85U86osScw9/V0Z7ET/bonPcjdNHfGJC29EhiG2/rzktLD8+LqFxpu27A
J8rVrxcCpVC4Dk/MZoq6w/MIeHwtbMTtZCu7yhIP81He0A+wEb3b33ZhgV78BO65YKZmlwsjyjWR
9rPQfzFj26rvbTV/rkF2vR1roQZ4EYtbnmoYw6B0xkdOtF8FZIqo9jsaHm7HWHp9XgThXrkQW1Cj
uqKJIz4Uh+oeubit3rPv2B5mALHDpzX5UJlVm7gjCELTAEPL6B6C+cO986pcJ01NMIsSLvkQlp6Q
xLMLNbB02BBpvWQJ0UeIf23SlwwpWB886om2jyTNndvCq4XfczHbBIzRuH6DVJBVz1B7QG++la0k
xe+H65vYyX/Nxf/Hyv2HJGJd/e9guc2PuIvPoXJf//9/YeV06V9Af0MLlnU/RKDmsB3G3233//5D
0NV/obKAHgsmWIEHioHj7r+wcrL4L+CZgOHCGUWAPGV9hf/Gyhn/EiFCjj6hjP7yF4zun2Dl2G48
W2rMZwAQKkgMQReOoVz5AwNCCgN6Ul9kh8SK7lWo1VMg5FJL9EpHfFurSfGNTgTU0JCCNDZEuVQF
5fvLG6VskAHQlkpQGkI5bie7mVceof+DB4HTg+TmhDa4rmgYDC9rNR3+dGSxoeysfpkDwfSA91WQ
GlQxYEUuf0krU2QuEGyCxDKYuhOuGgIypkORxNiZD9DY+OXQB6MX/Ja1Hc7dP+yHAL2KphFk3YFn
59tiZgPNv6rAW6eSX8X4Zy+u8Ny+WpiX04oAYAIouN+gNczf23PaTuXcdaCz+t2hv2MsB/W+fkeF
7h6IoYOIhtC4FzbkUfV7mzyu3QF83vDXANHyA2AaKPArDklN1NnIB3zp6p11xTJvFq0O5ADJjX+u
F9P5y/avcKi2QhMQjh3I2i4X1SzGwNOnPSSPXf0nKkHOcGIuf6jygMWLFQVKtLNmtcBnK19BCRy+
MJE6oK48k6RXSRKARS+703tyT4/dG+RV3Aidrv+2mvpf0RzcNcdHMjmcZSeUUjtNiNTimdpP78jn
bSX4PDu07v9aHOcYxrXxMMDveTV3lqlWojWNeslmcASr94P7L8O5zZ+cAXiyAXEAGo6BNJjVlc/q
xqpRd8jdUZlpXRTenMIJtsom+CbYAJ3ZYFl9L3zNEfdr4JHFZXIWl/c1osrY1yRQZHd8SGEE2cJ7
M8Kx0zqpbKG64zC6kfnPUs2vuUPpXQS6GU5TV11/EnXhEMkGyhp0bwia04trThuLm/08BJegiHgw
quGEEOYGCile7hooS/kC036Fr2nrmH6xg8GHPdrYCTu66qm0dK7C0OHvMXK18qkRc7Fr8AOYxJb8
I4GMx2R1T0wq4QUqanvJhwWC29h0I5W2/rs+UXWzviHZquHPvPNfwbKqs1WVxMVIFfYZgLraSpvU
Z/6m6w5SXHJ2NaHcBTaiEgXfaCg79XH4JtZSbnVZtxto6gimcL+yJ9nBdWtM3Iuo1rWyFtmY4Ir4
1WMJd6kvbmGA4KMwIK562CwMDuhxrFQ0W8Cr4TXEYLCUG7NcAHHRHI3oUwhH+H/jb/P3ysAWjrSv
ewldEFDpoUN6OVm0GeV+SL7IY2DueGNtlUdoDtzlBx1UbNhLnoRfyip1eOHePY/KH6SNEifjBMUN
N9vSV9Nj4siszQttHTfZtLAvXYM0LaU7FxG5QzUqJ1kXpkoFGxuEZSeFYg2a5lb+W3BbhyU75KM6
mt+CfHUqF8fKtCPR/vtivXNfOENsNQf7S4RoFU2grSSN2z+ZRfiPAK8Gu5NrwtyQEqU2BhDmnjK4
VbDyQLYPj8V+YqYnLt3AIGPtQL1eOUA04arH8witQGCKL8cF05ahpE2huIL+ywyh2qQfaWA4KyO7
3ggwj0IuYSJVQ2rMJ1B1o5OJoGX0NW/lo/qjhEmzAAE/86GyDKRPxsc68n0hKBgyoIniHzA94UlN
6VSqiIqgkvKJ1M5vet1KIEJCVjFwCx/xIhJ7FpydlcGcSVrWIlJcV57WAiRUmHZcrrDaFtJAsA/R
qISlClPh5TvQMxWFMWZhmIdaDdDXd8bRT7cEkmC2sF1Lq3k4Fs5mxENqwdwSRXBhubMZBJiybbSU
xVN+CqcCBN/yATiWzlJ8w0KnzAu83qu3kFvahU69idzRqlcufL5z/PUjgPMDhlEiGlgMXDI6KdMU
VbA5d/sd3ck7dOAc5W2yjF+1AtRBtMkexo/oqK4gzxdmVEWFDvsQ3xmrlhs6Dao5zidQZIVhAoYf
dR3NCw3Tv70vrg8VsLrOonD3EbZEalYJoqjVvanmloil8wcRJBCYAFyGytNXN/psZWapgALyMKru
OBRPajP4Wimt9NEXtpkqnoXgBpFBKh+uYQgRkP3U1raBNpxIjsX4fHso1xaCIKEBpSzKKJ+CSc9j
CLBQc3QGGnwtGMLhsvHmbQ76BEQjIHhl576ie3Tcqx5j82/WQGRLUyXhLmf7AA98/jAZAhHSkyqC
pzIK8lVpB/oawZh9qMvsBOPD4xKlCrC5cFpeniJ6XlZRWVPVhfhZ+Ag+zHRofhWnYd9A9BkQl+4u
BBLy2fRFZ91xYGnBy9juADzKCg4XbsEnCYHOKrtZ1QSm3DOa/VoYbJS8XcnBlMVAYDVKGCLqNPyh
0o4ahIUifMgMNKN7XHndMQc50kKZNXytSFTobtqWYgUNtjzb9PUwu9A3lke0XGJBcSKpnf26FULV
nXM5lBx5FGdlk+hlAQRCbMAebwoS5ZjVQgZsQKORFsp6k+7EozDtTCNT7sscEhFO1Uhoq3dBox3T
UaV4OVX52Fs9tChFRwVALrHnqE0LS6xCeZ+Br2zLptBDIwyyXbdX9tXaglixwtQhMO3oQvBHHCmE
tEsKDcWiTrirm3yyirTtVoIs3R6452GhzW56pj92ubzAE9VmYS40nOaSx7Auw0Z9zvBEJJ64MdbA
TEvTfB6NnRpnB08cQoe4pZnm6nOySQzdrmjl9Ora7cASPn7P4FgDpB7HgnhVcGvjsFHhEaeh/gVD
8E3sSroFa6gH4lV+u5p+rkXj7vkwBUBlLBBttEV7gIl85FQbdPrgXbZ2712tCRx25wPjrj1T70mY
BpXmSs1WGwEjNNb019cisP9+NkNtC4kIoUUEAzrZ4O/5Jnxpbi9sHtPMLu+LUXBrzhBS+MB1+GA1
SDtfZaNdsVXhigYKqSf47AMyeX3JXTdx+do13NLAIarCMhjfEVgPLjat+qko1IR8rXcD1IuNAsud
0Use82/Gx7+hws6m5FZAbslHoQi1Cx0BmWN69C3dwzPABr7WiSuLISPXCrALE3gxQO7IlpQCaAUD
8cR4fG8U46UDCvaf5w8XMbjLHa6vdaXA8tjtZtXus5Npft5eIgvZA0uwIOwCT9lrI9CsUJu21Uvi
Rv30C+Ceghbv8DPfCROQO7dD8a0nthrPY/FNxLKHqVvfVQSrcQQaCNo4oZt9oFpVP8PZzQ0d+bgm
yPOls8QtCqStAFtDJl8BkYCbJFLlRSGgD4uYLbBpu+xn7YOO6NV3SKtfTPdn+Bw/h4fsx+SqB3UT
Oy08T5OX7kg3/9xVAsQVaFagcIakUxX5qzephTjIJuGv46vZqjaUWgMHgqA2dRIIQUluBT/GtYLa
9U1gou8PehCqyZhiXoxDTvtyGuZEc+G4nVl6ZoLTJryCz7aSsl+vpMs43OHco2RWkZLFgXzztgzK
aZvXJpjMhaFA2XucX1eW03WFjAXEr1bRVNKu2CoCih9iSlMNCB57ejfA77qD4eMpP2atbRzUk3Ei
7+aObusntrbWXijKdbrIwkOLRkTaqCr8E0WdilEfeox3D6XeQ4/ar2CBGfkMgKVDdslWtGFYNW0L
p7Qjr9owX7p5l94Tb0KxK/4Ftvk226CF+TCuNmTYor5c9Jc/jTs1yoEok1Ljp41JDu2H156o0KBE
T4hqG6H5fXse1oJxtS89jaQevw55jWCau3aKZ7szQDjrwgB67CQo7tHWWcONXJ29XMrGXZ5SCSKY
NBIVipWnOXg2oo/bg7ournMBuNurL6M+7CAK8nWZDFtaQluRFaKPjcuKlXSToPj9sfbKudqrXFS2
x85zAloHOehBUMKPxNAag+JU6dFDGTZrtOWr7wfF0bPFq3I9GFEIcyLUueZGGlT9aO0W5T/PQBEC
Zig65MkYK5v7gh1uRwLUnQYR+B4kl4MAy5ewf7s9T1cfjI3jLAj3wfQZOrFShCCqknoQ2PEzaHcE
1Zpm4EIycxmHu0aGsRqmUUccOKj4ipPu4KKb2pll+p3fAKi4Je7tgS1O0NnAuC08tWmt1gUmKC1e
uxmwNfQg/m8RuH07DEYs0x4RSPkZD4OvTGsJ0srkfLXozlaz2FVGrDb4aGb9rNHE0ptX2jzdHsVa
DK4ibcRZNkHDnR115lvS1W9x1z/oUfAnl9vf0/H1uDsbSgPqbQ5SD/ZL76vT8xhusHuslSfi4o1y
FoR7c+hRQ8MJEqQuzISOUAU9Gg00wBpzn6VQPBW6CVRTeaW3vniJnsXkDtKhxt6tGrxKNU19GUTh
oTTbu14PdoOEilvY+n0INdJObVfiLmYLZ3HZvJ59UKVRYEJAEBdvfy9PoGgSUrcBsjbL/o8H0VeF
8yzU3Bi9oM5Y6ArYGKbSbtsCTDHg+/9gJSLTBCUaed4VzXEARKLNQJ91JyhGa3VnG8CBTFq9sm0X
ynA4iv6Ow++qKSB9XkmIg0P7AI217pBVVv/Qfs88ZmReHkhwklxjMx2T3VrPeeFUYoAEsFSRcqlX
z/3aEAXI0uPNSjOQpJrsZ6Kt9tIW8omLGFwemcAiBepWiNE5TI4WhBOg7NGreOs28aE8dD9AUHoo
wC+sdqsFhrXxcTvQGCa4aaWI3UNS3pbt3k9SWxzcwYLRgfTJgKLgTGXTSulxLSy3CZtyKInEwpbD
BH5IYgd1t7I610Jw+00q5FqdK1QCqrIAdD4F10xaGQX7I7isE/gfqC4o6GNBS5wLMWpNqeYznloT
wPBKS8ARlECGWSl3L0WR0M2FAyhUGdEeuDw4dLXQpTabiZuH1VYsJOjXR3ujClcO/IVWJ8jKaMCb
UJFgunDcUoBDkUh1pDCudpJ3ow3rBHThc5vZj5u+8EIsoCWdYtX79qsVx3/F87jcWoArjtyKMuKy
GlcJkZdwp8D9ELqu4CTWaLSqT6Y72aGvQw4124wH+FzYhpsczENiR98NOzvAMmLd4+6q9obWtoHy
u4RuOjJH/hmZD3kzj7VBXLAVFA9wGijeoCwOox+XruLqrlYrF4w7A0S5C9ti0IhbosFMs8Mcr5TB
r6uxIEKCHAgmJCBlgExzCV3cTk1Zl4nh5ihLPCUkEHKXzPC5eA0iUGncUc+q0iexkBymKDRgthMY
mJFcAvFDxZvauCs1Aay423fINWqJewBwP0soGonkNR4AaizZwzBaajkf0vA1GgdLot8CcOeC0E+b
YWVXXSe4LLAGxBk0drDk+eaHEU8ZGmV471Tv9Q/dK06RI2/B7RhcGPE46dMqaortn4t1zgXkMnco
JZMO8nbojGGda+kBBJx9KlhC4zHsEkxfoEu2NulXZwdiQpkZ3SNIEaAaxaW86Gk1k1ij3wc6BsRh
+ru/1JkjGIlSh5mbgly4MqPXaCIWEzVQwAmAcYWK7OV5pQ6NXOQV2nPJQd4NgzV+TvDQk97ZMyJz
hg9F/PLSqw9pBH4ZME3Fw7hZayXz2oYQAcavAH1bZsUnCR3sy18RwSzcNIuZPWfBW7tLdwSIb3hJ
7Bt/bWav9i4XijvA6CSEUtYgVA8PDfQ1wnJN3+AqZ/2KgIqPirsG+rJczo8mXYnSi4h+Dezcp+Et
yd6gsdZHgzOJpd2DvZlBVWJlZ14l51xQ7kiiFJXSukfQ5qf+VMVW/kP9RA2zv2t9wW3cEFLYcB2e
7XoLIo2/Vhi4rp1y4bkJbJUeAlgVwtcubGQ8BjMExnhLAIiTbOUVNPW13sHSBoXa7f98ZW4exapJ
cNohonHsX9MZ1drEi22UsFQoJf47IhJXiR+GiO6rBIEfwLhRH71co6DvdSnJoI8zCHPgja0q38ul
Ad9UDWDDpC9Lu+6kzrs9r0vTen7ucdszqzKFpjkrJOE+zd9o/y0rdnH3vdc+GwCqbwdbnEWF4Tlk
CW3GqxazQMoi6ADpBiiV+JoHYt+bfheh+Yo2IGvCoGym/7odc2k7okLCWP86WnQ8NG2UzDLqAKl0
y1h8akUzshWt/Lwd4+oxx2YOJViAmFT2LuA+4hhqhIToMrhiAwrt2HlIpC3YbFmCvvJsvL63uVBc
XSTpxjiucqgxZ9sGOlfwh2ZQdxOQnz26aN7qvrtKe3BwA1sPBS+QF5h7zeWiBLcqCtDowb6T43Rb
S7KwT2p5NCzNhK51k4QmxA5LWBZ5+ECZjxWs3pdzqr9pcxiviQQt7BAMn+GpQPYyr05xNYfRnw5X
bpTUQGLNksEnovBt1MhpkOGPOM7hmvnrwiGAiKyJh9WDFgJ/1E7A/8gmKskD9KAATHA6SH0A2Cyg
7hV9T45rMPSFGxrYB6AwABiDdjIvZkZh46URVlQfO5zkwdw4Hen3Qzyoa1txYc0iEoYlmswbgwdz
aTTTzRJur8g/JgcqBJBB3zIzIvMu3gY/jdiSD8HbuF9TU1wcoAmWHpgSAF/w2v+qWXTG0OOpJxTU
HUvRiUz0y8vavb0jl/YJgAZIcvBCUoEO4g5TAxbI8UhDdJehj1NUliTboBpHnaU/gK8qgUoto+Rj
3466NDhgWHAIYGiQTOfOgVaM8Cw00AqQwmDfqtBUhTBBKa0do4thIC4I5g3oJoQfm4ITGxCWHt+Q
PsXTrhXv1GntnFna96AlYRQSnrMmnzClhawHSoh5orvAr7xp03r9obFSZx3pvTQcrEHAWoEdJnBb
vjxiqiqadBSxdcxHZMdCalfq8xw1K3OztN6hLYZ7FTxgiHmyX3FWBasgGhSMaqy7xc8G1oWB+AqL
yBRaDP98CZjIMoFaBC8K7+fLMOpEs95UUJ3S1RYQoieoUWjty+0YC3c2iDEogmGFEbT/uLUdiWCF
EnFGpc3MwQfIoXGohC+JAgmBrvYVAqEAIwO/+XbUhZYQgAzgH8EPAu9FXOKXQ6uFaB6NdtRd5Ul/
Ii/qTvcY4JoWnnYcfzIYygiz1pVpW8jcWZrLliD0HRlp+TJqGUAd2Zyx2IPjhBNY2nR70O99yYWR
8Pb2CHmyOF4JoLHBSxhTB5mgK1OFAnlL2VSIJfvVoX9l+Lcgs3piQaXGR4nWtAwgblpP34W2aGUv
+jZ9u/0TrrMVghk12ZHF5JF4Ap9QRf0QDBlqSHL8PZShURcWoeLfDvK11i/fnogCKCNTREIlgz+E
kxBgAUHMUV74lD9ziFLvNPCKhZ8otHgG2vHtgTq1N9hUsedH7VgfRCdxdcHK7PDj9k+53vsXv4SH
RORTDktXDb9kUiBBQH+Y3UtZrb3+1oJwl3gjDd0sDggS55/9cEhbyUrIysRd44TJ5Ujky3UK29kW
1EsEkX3pJ/kkr8IbVC7vWm98D+/Nz+G7vAdHz7v9+RaXy98T+VVMOzvUEiU0miEqoEQMJRKTPIfZ
Gub7+ti8HBZ3OGuzUmqDimEZL9ROnoPPwukB9r5L4XrXvY74hw3MyNtaHrTwUriMyx3XhT5lIy3Z
wvACXwKFlFhMkmzeNa/t83Bspn/H3u/6YGVBAWdgaG+WnlzOYR7NTd2IAANJp8EZ0NHPHZh3WSNc
w6BJCkK6Ah86qcb7jymzrzswrMXnknu1hpRLOGM6A/C7Gkcq4TSAnBNGBNAEgw7Zo+rAnduDQib4
PO7tpbS8Sf4eO3ep6IoMlZ4MY2+DJyl/Zs2bePr8gxiorYFdCTUOJIGX31eJa9MoRYyPiN9M+T6B
6EuzVtlcXLBnMdh/P9sSNQQ10pIiBupOrjg+RHCS1eL91Ky11ZaX6FkkbrVIAV55Uo1Iw0/5M96k
D+BcHPTMET3ZoZvAlv1y5ZBhf+LVuX0WkVsfoRr1MmnZ90tnu4r26pRArO5ezz9aiM/cnqvlA+0s
GLcgaC4Pc95/DU/xUBctrPJ7dCJO7+jYhLAFd2BB+RuqVStx2YV+Y5D8lZDpqqCmGuKyh0mITgqU
Q1RL2g1w2Uzc6GGtS79Q+sWu/3ugX1KbZytmhhO8mLCvmh3qH8WW6aLARhtSXuyVh1rW2k5b3OVn
8bibQmgkkbYBjjZzMuxy/Ez1fZz/LMvnqgzcoFl7wq5sCP6OMEHQHxPC5tG02j1jHuoerMCh7YtB
klOBexcdlHX1koUnGL6ryVIpiBEwtP3lThRKWaniBHBHuBrucOU6qa+eKusv69I1oOPi1kDehLIZ
5B1NPnFSxKLJoUiN+6LBlsd3haFJmn4TG8XKp9VU+Pp1xIb2dzRuCsG3yiFqj2jFIQeQsvRVx/jJ
XkeFvVZAX7riwYTHaYmx6agzXX7FVGlUcZQn4iatIh+hBke9MWzX7tul0/88CnfNG0EgGWVBgeWF
73UTHkivwcPi9fbWXhwKCIwaDL4W/BMHyKXhN6C1p6fZVu1DPxilpz8IgSye0Y1U9Qp0FaWSTg3k
km4Tpe85ibdCGP64HeIagIBMD3/9TwzuhqkGSHnRDjEgh5ZDq8aFelaPml/uoCu4ZXbAxeTEOEBK
SzHsCj6Kqz2GpT19/hO4qweW7mNRxPgJUvK9Nt4LciTQkcnClftm8YpjcuioRUk6bFC4xZcLGlyr
Z4Kk9nvwIDn6W2TPG+KoUCyzUOa3o91a9+San8O+LVzFQBEhcILiH7e1Gsxygg2Or2v46Bdlv4bY
iu9Y04h1q2Jf2ouvzHJltqfIF2JLssrUGvbhdjxooSfmgLbYww9Y7fSnHrp1O2MT7eU/UD24/J0a
hyBUBNEArQT94M6D+kBsZ4FVPhZe5EG29F18Gt9Nn2yS2Re2qzVZdrrwN+TZJ9K490xWSWI6pPhE
U6XYaketGBY+wwR7Gaigls2ppZqjxEyV9bnRN2W5xtxY3gF/z5HGHX+51gojlguuFK99NXzqknyn
/o5wwA+2tMONosaWrng7eD/c/dFJdRabW5I0j8xBmBAbfggPWkzcagp+RSHZrOzyxRPxLA53IkYN
4GhipuPc3cKqXXLwTY1PYtdHw2G5uCpbBXHKp7UaxFpYLkUGPb8Rwp7NbQeiPgDrKeSkk7WcgOVu
t1YQd4ThttG6ocbgGI9dteuH6pkJh4+Qlgmcv4wz4Mpa2M0xXPXsXRshd3YpraomGXDlbq8+kymw
qYwHVbTm+7yUZJ3vES5V1roUgpAzviMABbMlatmuS5JtP+k7QP721VgfGrVYud+WTmV0gVBXYQAR
PKUur+p4CNSq1RuAcan4u+n6eyMdDjEM9Ei+hs9eSnfOQ3E7UJDHKtS7DuVtmMnIUnsoxKS0s8yE
lqpxAobCXdkOS2fOeUBu25noOeUApTD2nuGz7mvkDJb8pO06P/TMlerz0uTBiBI4BVBCAVbggs3p
VEmUVYRFhVbAB0Cx+rFSNegehQbJnUai3WxVchLeS2MkV87tsV7zznG0n4fntr6kNF0riYkOBRbZ
j++oC96539r9o75n+6PYRPCP8yjkHlKnqi1cMC4c6D5u/4qlGWY6Y6hIyjCr5Wt0HeTdBFAsgNqc
3gjU4eA77I6FaclQAs1q73awpT0JC1Ad7VGmLsEXPioIA8/mhOK4UVMrGV61IrQE+Bf80yjIJEz0
nBgMA0gqblobCFbPQ9MgClA4XodNaM+6UbuDqKzkaNfjgV4WngFsATETem4nFnILNadg0F1pugsT
MGPMx8o0Voaz8EJGlC8XCwDymNPp5X4vNK0qNBN1+HGHYnj1XD3nLlxtHgVtX/2QMGU2imMegJMr
derVwNwC7RLQiIW40pEjiXam2mQ3nJjtEahUu/aQglsT/lwX9GR/6uWlcTlc9tHP3slllibG3JSo
/6eanUA7eYjoH31SgAPQAwUy7UqFC6+4UlBFTFzjoMF90CHBDZwQNLrxVg1lR0CD6FvppafVnOr6
yMHgsFQYi1fRrrabVBIxMwnWJoGA+S7bhvuigLVbt62hKgN13taLt+RddkTh37GYW1yvf0fnax7o
fzZ5U0BX3fgeUDuQ/Fhwh23hCS79FbebsDlGG2bWtTpseWlOQX0ElhR9gCsvBr0tOrNSZh2qZ9B6
cmdUPgIvB4Qnc9cFURY6SPjIZ9HYrzlbQSYwdgKJEW20QQFXHHW2w8bO4TM02APKIS+1Nx3jpzXH
iet7+TIst0+bfhggpIqw8Ody4viJthB8b5A2p8+3D7i1QNy+LKkUCOMsYnyk9OFJ5vdCtJk6YaeX
4soZsLhizj4ltxmh3j4HCp1gpTA9lenvDAoGCX34vw2HDfdsuqBjr5SGhBiy9BDI0CePrS7amv1K
mIV21OX8cBlhFhZUinVs+mgr7sgOe9xFpw2ZRoxn3l2KVWk4gw0R/U/dhwjgu+iJDjvg1kotyC1W
tgOXNWZSQnWtxYkO/9EIQhjhlNwnxgg9cKIlOOX7Mp6tZKzr4dDNSXrQ2070TC1WH1pjIn5XBsAw
AR6wJTSgu1wwiGNA0OlOI0Nth2pp+KmuTjEE/cfkrlaH8bEXJG3X1K1xaIkhb4UAhmcV1YNND6lm
rzSN9pDks+JMQwBRvXocPvBmoTthzhXfFLvgI8g0dQ+R3mCr1WHsG52unMa5g+h+Ff5WhB6gS32C
eKIeh66Raq3TVeZzjIPWnmahcWCuWpy01jQ3NAYwdOqgZRyPWbSpsq71K31qmT+iMv/Kc4j4xxCx
l/w2i8iD0o6p4Y1zO36r27y5H+MKPrxiMeLii6UoPuqpoucOuql95UXELLfJNJrPgl5nr32XVY+h
ROlLZkZok5eivKv7SN/PBYVjnDHFKrgAQahQP5SG+E4eivokhpp0Z8gJdhQKPHYjZ+Y3Bd6qv+cg
UADrHwmU1PQBbgdU7tWjJNXGg5lMJjo2YpJOd3opFK+5Go2RpVYpfSZyhPpB200viloRzaklsfUb
kwbQLad90zk6jKAPehgyXGoRqL4YZcV3M5iYjwVJ8ucQ7dujVIuGU7dR5xj5DJlDQ+o+gnxsYb7b
aFsFpqxwu5iMPb7L5EsKuBzpZLTwDK1UtAiNvC3sNh/JEzhuIwwMW2puW9pKL2SMYCYoqnkkukM+
0x8aneqPbIjxPusrod7LWTvZFUZaWoXcddANjpMMKbkWkMcCUiow2p2S8LlVwryHH0Ea7aSMKC8R
LAceYhRtna6dasnK6zw4hGkdekgqssousyJVvAQv0MohoUGBDxdL12xrPbPqthlzWxa1cDeHGJ0x
Yx76pOsAUddjT8IpB/n4sXSVSh4seJdD07+cBAdSLIJjioMMd2Mk9VFSyDAJJuYevgloHlb68Cj0
Q+9qlS5tjUqksHRXhUMUT6Gf1FX8Uc9xcwibqPKMoEs2qt6NEJHvqwOJYVxQ6pEJdX9J2jV6F7tK
E4nfEdIaW/0b8I2nEjhrm85i4NAwjLcN+pn+XI/GNmU/RFbKctuLWePJsgA8sJwAflyX3UaOEs3P
67HZAHUG18xeqD0J7xFHoIG+HbSofOq7qnGEsWeK+qGxS5IudNIciDggrccnCWAu2e4oqRqI5M+z
D4O7YAufAHPXRFPhGGkHXEEwwVparGBclY4Q1umaAGZExqSZXtYXqTPNNHyItAAVez2JRrgqJJQA
36HUwicVYcxQ9C0I+0kjwGqmVB8UmoNzrs9ZOFtNNs/HsIxSX4FozDeIhEGmSI/elRhaT6mBwY+j
oQeOUA66A9I0mgGRDpc4txzbnRLHmELThmbhRh+j8rVTOnRE1JbaUmy0dhyAVE0BPvGS2pS9pBv6
h8GQKjh6T5RuFXOmjtmXxS5qpmRDwyiw/pO9L2uOFdey/i/9TgWjgIju7wFIyNHp+fj4hbDPgJAQ
oxjEr/8Wrqp77Uy3s+/t136pCMepTCVC2traew3K3imgSJ51j6tY9ib8CDSxrobUiPHPw24e1CQS
2VB1YzapttN1NQQ8E3moEEqvh8JnOEkrsqlrr7vKeuGhRdnKmMGdoQ0Unbud0/bY75Ar3mQKXg1w
guDWHaw76G+Z5dluqMYqsFk134q2LoKqoVXsTbN/JaE0FGqmk91ypfmwiuMzXL9djSakhmnD4M79
UztY7MpzZ28nWj+97akN15rMmRIy5jIwu0pde2nphU5WWo9dWvcPsJmFpAJULF9VjXpAmNeU71K9
ZDfUTQkU2sr+ydHMKgQcuIzMDq/TH2kZD8pXz3BLb4Oc6eMqrfJpN6PotTJ4McMUqiZ1ktpSD0dk
skFJVeHHtlP1SF19qt920Lidb2e34JBChI/Srmu5u2Fq8L4TfVAmbHjY+FoYHsXDwxJFIbQ8tX6Z
fRPKniMp6XAY8hkGSN4ISSi4uOFptj7TzWkPqxXnERKI8JibNUseidGb8GrK2U8oHnlHgUWchSPs
2l9711DJoAnWhTAjN8ooA9uhjYAxZUZE+4ZpcDKqymdQs/ztMKfOWmS5vSLMgdcmlI5cFNu6Tg8s
nY/rgpjztq+J1AJ/fLOq0I0pnMhoJ4WwYXlXEf8oJXzOp1mHj5VZddfF2ErjyKxRgu6oqAaPZrca
vmla59/5vWMmemE9QAwcZ12Na3xG+zqE0j2cVXxfexixY4MZglU3M477pOtKFKQl/FyyzG1W01Sn
v3E2eleMZ3CTKJhzm1o0TXiPAyUrp+wBQXqObLcDg2Q2h1hrIAgxDwPDkTL0a8MaymSUILj2SEVD
amfIauDsBGssbYpqRnuUdcx+45VGdQ3NjPS2ZDbs0cT8oylBxHcc6YSI6jlOSzU+U7eQsckp/P3a
2b+e/LndeJlrrYacyoNXa7feqKVwMuuhdNKaUJ6i3C/A03TK9FHkDqxXCjKQfQoMCzSyZ1sHSHIi
gD55PnU3DfcNZAS5t3PToYGNVtOINkAzH69KK/XRAC84hwCWk9pIEt2hpTdeD28jSCAIFtS2NtDQ
0wryqtnlwMLabdOwhMXNg6EsBCpIC3MvlNwcYNarOfIel7T6MNo1rLD8fmiidETBMID+sJ0g0sGd
xOjLwKCMRK5B5TWxJM4CqJSvdF3Tk5LP049S4CCsplJaKxO4hntbU0UZjBXX4c6k9KGIlJVOKp5J
X92Rua8AqhjH7je2dvsgHKk9QS5reE5TAtMUeIW18Wz0CKcFdyOUrvzAbQQd1roYUxV5U2qsYaiD
XCSHDY2wGKxsmXGTgUoF/T7IrThNG1R2s3NSOMgbTNoqkpmXwfLaGUo7gEML84NGrzztairh4VPS
poIJm9T7eEybbs0Ny/5NcdTRkMNgZ5N5gt1wmFtdGVxOzxyHWuiWvUpUOw0r1rZToGc1iaQ7vA4u
q2E26gIIS02czIyB3slyvV0bTtlEfZrlr5atSAyztGpTzgD45AW2Pjy5kOPatOJPSCSZCPvZhddX
Pmb5FPDRKe7QXYNn3VgW/aov0I7ShcYeHVDKwszz8u916QOnIFQZuLhzpUgkMxU6FYxjqsqDRY9T
96EASHftmvAw1iGPcyer0o/Hfjlk+CZVJcTTfpcOWRsmUhTNNb9DofRe+UmR2SNCLZJmI+w1kxxS
FJeMmOQuXMhsvUljpOpvbYi0/eanOhRJRqO+EiPeb5BmY3HVz3lzdCx4slLSGncmolyCs6iIB6JU
RLOZwDiTFyrs7G5aAaptJ0NuAu8wua1c1fVYxHkhB6RyQC2uqFcg+THdbjMONhr6CONOwIeSQARu
sPoVtBnkBqp04kF4deOHhsMdgkqmj0kcLT+hjtXdOYzLZznlTjg3dQXfK2/01sirjSMKd/I4lsN0
rYjs+4CLmiTIgNkeoWbYirQxf9A69WiAbr/5m/tVKcOC0u7311fCS9fOE1DIbKYoTDq4SpfwCBoy
mCENcK7zL9yjPx3FhhYdypHQAzzluObewEXTYZRU2dGkfjpDGln1v1EjhC4XhkC3Y3H2/Hi7dVrF
Wh8mfiuZPlvyxoBNl7Jfv56uTzAQkOdwvEV3CE2Bs0GkKZ3Zd2t/pcIhqq+Ndbbi4YJe/ffkiRcX
yX+OdgqCEMhWp6HNfWAQGUCyMd9CDj3mycKSqh8Xgk0RWpv/AXDtk8IHhEThLIT+PZDJp3M5EW4W
Xoe5NJM5NuL6Wv4UW22l/+wj+DA+k5js1O4icOeTZfJh1JPbuidbEx6EGJVuFpeAfK3Q/kzyBFZ9
q/p2Spq7MrlUS/rsjb4f9FR1Hqchw8Wx8VGhnKL2Z3+QsAP3k+kFKtfRpY3w2byiNgfwzELEBin4
4xqt3LblLMVG8A0cH+PN4Iap1+F69C+zvUFbej/Qyb5mVlr1/oin6lZp4gIo9FhdLXraHAJyVh3O
NwNwh/YaCeVfaKj/M5r5D2NhMvz3RjPbF/GS/0DQ+lXKXKrNz//68xN/W804f/jAu1vGInYBUiAW
/99OM94f6C8CRQPNLbAZQJf7h9OM4f0Bsi0AwbAxMhcfGnzqb6cZ8gcsaCzUeaHVBXoRgsO/4DRz
ViiDYB6O1kUxFOB8kAE+LsyC9E3qdDA/wG0zbluCotilDu7Z2j8Z4qRYXBcZpLQ8la5YXWxn4W2V
uJ2G42B00btpv/6zg/HeKuMsjGAgUF2A+gX0npwJmY26KzTB8Swwj10PyJ7gyBZ6qbjQdL80zEm0
sq0xtTpjxvNk1wMaeVMGKpl9Ca+9RIQPTRoXTnI++HpYOojI9skoU8eAW8h0Gmu7ctP+XKxiyh2B
S1l9BZjfRV7uOWUC44FF4Btogb2RCT4uBGIhYzJqHy688fjo9rAxNoBXTnFNC43Evl6gEsMjcs5F
pSGLqhVkvb5+e6f2WkB5oTAKjghYc1D4w/v7+As0U2uGAuXamG1kZMU1HDPmdfs6B2VMHvkqhSaM
gki4+wJP0G0FZG4DMJBMYNZ7IYh+8oI//JBlz7wvl4+m505eQ+MGSl9jfqi9G9eawq8f9xySdfK4
y694P8pQTJ1CjSu2k2zNt+LQjCEkzGC0IiLculbkQbvQjT9v25wMuezUd0NqAy79TMeQ5LCgRcYp
GK+gDbEBKjeUt2Q3QmDwX+9MLYPC6hxyb9DZOTMB0twcGj+1pPHS45wjCp82qGrDa92E2m13YW+e
qxRg08CES8fWseDttZh3fXhEzbGm1BN5DN/fK3jzQhmhSth1fwOG0y0PrYRfozgHvRN+7O+Rk1/s
PXwSUAGVBfvNgwgFDBFOXmsHrzFFKyOP6+a+H2+kdYHO/sniXHwP4LFgIeVFX/zjA4qKK4g1gk3O
Fy/t8X6aXggkyb5enJ8OAk0a2FSBloh+6sdBUHowa23w89gZh+9cQwJYmyoQnnlBaed8shaSNUQv
l7z9HCPojyj0FrzF1bPRdoWJQFNCa/LrZ/lkDByk8B9w8DLOO6M1IJEeuL/g/FN/Z3KUMaTjThcG
Oc8mETwXbOViELHwfU9mrCoKh2UmLp3u0QyhnwAC7sL10GN0NB4u5a7nr2cZDFw6vCCIcZxm6TMp
OKxGJxZT/0cL7dUO23j49fW0nZ/aOA0MMCChGISofLqOJ9CFJvQgWNxMzzkvglreedZvLsmFmTuD
xyynjuMuLGJoLUFM4ONSm7iZgygzMtQsGGqvrw2oEII9s+rOu9TVffuuj2cqxoJlKjIuAzn4Kc6j
k9KjVouxjD7wElDvI7gJj29SSPSWQAvzMgnis9WHHA6EVYDJgLs9uZz6ueyaWRA4PYMEgXiElmi6
GRZp8Tc/nTK5GOQvjXgSAR1TuWXLMOLicgF9D/Z9gewL4C4ssdIj1PEvx/jlVnE6se+f8uTWYaN/
VJPCZXGhWwwWF+Sb69KknuuIoiofQPPZCTJZ7SBEFbvtEDNTmTC4n2He2TtomJA+rMrhvsiMpOD2
bTq6t34H4dILa+3C1JyKhVLUNlsfTi5xCg7YkH/znEvqQ5/tTMs0IVMMKeoFIPVxNS+Cc9QvMRFo
I9LQVsCbaq8cHjUu7P26fXMvfSRvl7DWn+1VC7sUZGICisaZ4AhBUa6BW0Gctm5IHRogPoRTM61G
1CW/DgufHLCugywbsDrg2cCOPrkwUJ9UOMy15Qmh33KXX8k4fXafaGgENE73k4LHmR0gQYNm8CoL
2eoyk+JcCxtT+/43nAVb2CoUOZ6XbaBfGaHiDDKMGbI6WDh2Gq663X7c+48aGmhr+BNgu+F3LWTf
8ka7Ni5K6pzn6h9/z0kMy6RAUXXE75FP3k0GeTNtVQAJs2Sri6T/Jd7Rp8v43StY/v1dGkdQc7ZJ
gVeQNUVYVYtuh35hp3x6nr2f4pOFrJymyGf1NsXetozTTbYxwjQwQY2BMsqlXHh5YWfx490TnSSm
sN9oLLsq+V9RsoxKHvphEzlbsuZHNDm/XsSXJvAkKJs2Gra+l/O4MQ4VfdTaC5e3T64yLjTZCIxg
FxdrHDgf35DwWQbFIcxesfHbqFtV6zFE4XC/aKWrJljYDzwPYMFcuIHY7A3w4VSgf/PwKsvgclnv
s/jw/uecTK8PhG0FPASLLR8xwpFx3TVbvQSUWisvpKefXGs+PvrJ3AoNcA2PLnvhx3KFBFqGB97G
DYEmSQNY2W7J7SWJ4c+C7vvHOznxet5B0IpgSFewUDfQokuhb5i5F1bpJ1fk5dFQzEGEx2X5VBVk
aKrS5jbG4YG55aje9eEEF9c6XgRL5wxiBs2G4RWi8wIvsmLrR5cizZuExulGef8TTh5V6sKtxYyf
sAN+67gotYOmuloymcUAo4vS4KpY0SDQDmNkBnDBRnD8eu98comEVhnyNR3KsAABnx4AtZHbdS/1
Za/qgFWSEDYzC9cAwk9wgBmgKV6G9u2FQc93LBCdoOotbG5k2KcnnE2nPEttm8dthLo09OYYdP3K
3aIZBgLrXZFcKvIs5bQLQelkrg2tAfuNWciAO4gWWt4gEiLQhC/LNA14Pe4huvMAAA5qJVTxcJzt
rT1NmPd+obmPrAws2q19oCjCdsp3cPuOyNhHjlmua1h923b15HM4MQ1WtoKkHTAODkTZShLyPB+D
ypygcVPMv3qZbWtSHkrZrUpnQrdW6zdSBy8NKNBraCC2q4G1x9IacoDDyiGg3nhoFEnKyns2HAq2
fz6thdneFe5MIviEfdPFdAWc+PNEpxsHDrZALvmryS1pnImqCfqy3aDAtdY7J9TafD0b1Aq0jkWz
stD7tIPO4dduDTllnoI9IIFcAsVGhRX1UjiYwye61Lonp7Ue2sa4Y9CfD2bWvgp70EJiFY/SATxC
kEcPJne6Nj9xmmpw6TSLCELhWQBRR2yt7PeIfkvYmJW+dl0BJUW/uyHSRI/eEfVmMHsQwzx7DRfX
FQxyjyYdjbhzCkxaZ6N71osrdDa3TVGDIutRETqeH/mwcsr8cT87+Ua62Y1ZAC+DvlXQSDS9G1BN
ImZ7qzmdnxkHsi63xKao6CsuYWNQZ0qPUsA1Q79zI92Z8PzDDDbbqKEyl2ZoogJtUNNfRmb+6ODg
HZQtBOM1AK7MMt1Zwk1qaCWpwXhU6CKCCECvRkOL9K5ggVGlB79SsSXkxmF5n3BWmWEx6FtomXRA
d9E8UbkWK984do585cIYod9b7mehHwvfQ4bvTjdpDfVPwFkWEBIScZaCmDxp3RCo0YC3hGr8PeAC
D3DswV2rgvqC1Xx3nBxK86622Pf4YJ71N5OQv0udfid5qh2mDD1svbCjivppbFduF04cFcLKEDtf
lUUMsdx7tKpYVNlAHJteSI08YWW1r2xpRr2DxjZlaOtQ64V6gzxw09illftaMyBglDHciVk6sWKZ
2qhmaPdTaT9xyR9VSo2VyNM6QfmIr306rrve/j34bRsJ369WeQoQntOgu8vc/AiI0SbT5qTm1hYY
se9QXv49E1wmK11fjz1egvCzamOWejJ2lrtrs/oKiC836NIx7DoeVZa6ts3pB2FVAXiUVQM11SS6
h6tCCzGjNc3aMZBsuHdm/jNr81gDIifsO5IHVQ0gYK7YrVTaE9WLJpx8/sA8OypSJ9GU8wAgjRfg
KrjBEzYJXom9QAJ+dNBpDirPLBOALNBmNslmrvT5QdLpV1G50wr+ZVYWcEMjkFPOIVWT521g1YTH
2Bf6UUjUZnrYVoRNjv/0QISsB+Ug/VQ6fnbBwciSmgTMcSrjuTe0hwpQwKDVqzlWSnoBKcfvBhBc
m2LmfF1Ld1syS7u3prYJ1WQ2Sd0BJcmyCvrphWuGhGtGkhJn60+iOVB7hE63rr0AkwUTRUZrhEIk
4EaJw14adF0WYqvr7Krt+a000+8jWKjQfu8fVJOvRTtuvdb+rlr5HYodicORI9gzIC1Oqeo7apjA
k3i/qFXwTe86d13WtGGRaXcTUXcmHeS2g1xy6ErQwuHzh8Cg5YfJKZBfAS4aw0Am37YG1eNsbmAh
WzOAIsGP3isQpIPR9tfgtUMkFxZ8ToP7KSsLCOakGosANJo3LXfEJlcKoCfawRJ7GhZbRdcLFK/n
mPtjvW4KuR51fhjHYp+X/trrp7gq2tBt7Lgy50ivm2fAjVdOOb5wz/1dj/VLUzQrzWSHPF3qNpa1
4YCWB5VT/hooEEVK++ZUHI5jHbCdeD8zdNgX7xHcaVi2b4T1as+TCDAyVL05oNUM7l4hTOtVAOxu
khXTg87h7NzNR2/2jqk9H0H0ODDQ3ALDkAcKhwwAwXErdfLbivsHZvRrf8xvddLfNEYdsUEFXMte
i1m/ngoOJEO+sSt1cLNurY92iqNCVbFfV9+dPjsKb7oi/hzVs3c1NJ0KRmqEdu/c5hxAvhLIvkDj
zRBMloXTkJOnWplT6Mx50g7G8yjSB68W3512XJOiXPsaBODnjGeh0VksyjvuhrrjXJV6ujVr8YAe
qgtIMr+a6fi989t7ACFvAPC+9jN+bKhLQJyWd3YNAkQ3PdgTl4FWLGuq6fZdpoHFnY09DjKO3zlp
m5mz17LotqaoA1vWR7tHwlZYTUjSqY8kJjViY7cZCmeblfSOKecIrMEa+FE/bKHuHriUpwGiUGXi
zJHfqTXdEr/FaxW0u+9sYHNGrs/H2dKKnW3LfutwSwDfl9EVgH/wYOnaa0mr736u7Ji3uOggs9hS
x+Oh6KdXP/WuIVE/RKPpsKACQDs2KuSctIZGCB3KZ2ZqkZubN1SfrmRNbjBzwEznQJyNU25gURGg
w/zhAXSGx3Gs45z04DLptrqhHAumFm1UW5CaBCpGkMVgb1xXpTdEJu6zQQYlWuysGHKl37wMvnGk
ODS0GMN58NZKM590o1orF2wPxxoSJWEV3Uog6z22nQBPrhV9VQhRq8bABWC0q1sOFw3ImXlFwLzp
wexsGUwt/I9TiWJFxmANAgTempriaAFmwRw7EhrIK23xu3S7a5gu6pHZCODqmmlKPCP2AfhKaAr6
R9kjjBdzWQRTAYhqPQIyM3r6vcP8nfLK+8FP04j17kZ65DDncBXQ1A9s+emQun1izF1ENZUYGVyM
7HptFnqS4ood9AaEBg0db5e29c+00RZckPhZOA08JXO+qws732S5+Ui9JqlMAjQdIJWq6DZ2k13X
CkY0Tqb3kZnNSMMBW8ZRbD3oJH1ph+4KrZhh1VW4BuLbAUzrqtiaERBp99Ln892czwfADXnYiPHY
zlYTaIP5DBAKrsTM0ELXb61kgmPYdqpwQthae9ta8hog40c7Vc3GIu0TB5o/tbE2uCaixky/EeEA
TT22j4UN2Gc1kQp6B/OLYw8b0ZtI22fRxM1g+VG1MBQH4d8ATXyvZ/ZPrhUOUIEcR0vpJ4K0KPCM
x2pm0CytrTRKszcpRtFHRjkB6YpI1ZAyB2ZK1Ynf9yh35gIbFHzXoIMmOvBsVbZmLYGvk6TXOhlu
zBFO9cS/htCPCOYZJ4oOYVBjWXwpXHHWvolDHLXFfUnyJ+i0AiOvZb+6vLrJIJ+1Bywwcevu54yq
NuTd2utOGNGgOb8cwrvEUjOmqWI+TkRWXMGj0wmB0xAryDwP0KZhfh7AZ7J7kByS3R4HZ9IvgVp2
R/NBkvSAk67e6iR/rJYglRVFBpBfhqMKdf+9Pg/6msJT+SqbWiMgk3ZnSjcsxLwDZvr72zzW3V7n
3kvK64hPANIBd2+GuofH5kYRp4xv8pzed6W4mXj2QK0+D0vBEtOpVjbXX9WMOmpmkNhJS31FLQmB
XU3eZq4qQmZVMu5bMWKVpdfIsm9svXh1Vemv0ro6wrdsDiAjcK3z9krKxgh9d/YDeyqsKG34LdXy
O2CZQRObtRKrfixCt2if9VxrIr3tXlSmZDC04BQUY3pQvrkzHIYjV6/u06Y/yrk99h5/EPB0CSG6
V4fEBeS8yZEN9D7f54zEadc+tja9Aa4JchpsuiuzFOakSHrRV7CgzUM4gIzaQAKlkFvAdy20GoJs
I91BvnALUO5NriwAM3GMZMxc9ao9zE51YBMNx6I9VMraZrO9pxp/TV0dsPoJ+k1N515rVgHVCUK3
WIcITODBt9VGaXNMZvu5tXoazIjRYBX4LNALfpWByBpKvYOf2dgdps6FfFA1BAMTAsBX88Wi87Gn
dNdNKTTt4XURqLm76zx7U0sQAMpMt8OhnvZwLdvDOerIc//nOGhYMsp/KHGNSYXmhnNRPda9ZUeA
r8I7tvIAZZ3RfHBYy4MyndBC0vGeVDbUGy0v16MDk+K53Y+yf0gHD17d1IRytcd/zYYW1Ea1430J
BY1MyrDtJvNhBlgO/BNyhwgDIZPGgoCGagFJtHd1n69bK32YZX0vBySHadnv0O22Qzu1rCbiljmE
DewxVo4OeGqukPeMCnmPZHMAaeADtw0IPTcdhAY895mA3By6/YJuVz6aX8Sd900xPfee0taFNV+L
unQDxRozFm6bhbrpfWup438zNRPeD5zhcjugUO0+I+0CfTHNZci0EpSshZuaQjWbcQDI267dlOkA
2sRg8oCy+mAKiyT9wGRQjnztCHYHWrSDEG3CZkGXsVsj1VPzjtR2aFEdOTUOL03HRW5Wxabpp2Gt
aC02FthLgFNHg8iPJDV1iAsClt2ILPby9ns+iBdKZ2AhvBbwZWHeGhkEvO250dd6CnY1L/ofRAlc
fIG3xS+2f/V1DhBtfWCiegIkftXUmgF+dAVfuZGu+gEGmESoKRlIrieZKvNvg/SnqAFNKTSzDGhd
5KaahcKDEHgrDFDsRJSkg/sUqkt11RgBSiH5pq8EGFhEv9Pa8UZvdTfJIHS01i2od/r50TJacL95
VRxMo/dCtlQBGqVfI81hIdZIjloVgQpGAWUly2m/90SCEgNhN6R4UGPJyrSIfEeYOD6tNJ6dwr2v
itpeVzXZVQYOpMxjYgp1PeuvBpLJq7LmYyia0oXenXJ/tGyy1ti1yLPZSB5xainceXCitahiJVzH
V4mB9zFFiEvMhvUxmRw4NIxgApWFvO0mlgfgCfAo5amFk177DQWl4wR5qKC0s0Ob5RCvLtWhbwrg
6afmRWlS7k0YT0UXqk9Lpee06gY7JOh5LhgVoLI+lnNz28qYraHqtohHawFo6A/Ntkuyh6XRUK7y
yF+4zBGoVxeKbZ/W+96NfMonnnNUfboeIxtgOgT02orNVb4CSCecw3FvB2TDt8PagdSz9ZwewWpe
45KKMrKz+XoKPm3w/XMGTqXVWlQzUn2p6i5glS7hyRjb8WU5pE87tBZQTwDLoSsPnMPHmbZwJ9VS
XN+W/lkbv7VSrqDCnOhPzf24uTzgZzU+G+PASQI8dcDzPo6XpcyjPc7oGH3hdcfwbsUl59tPK+Lv
x1iaH+/aNcByU9yi0Nxgm5lG0KFdirWLuhRYlfn1v6vZhhbZu5r4acG0g5AOLt14Yd0Kqj7wuHeB
38WiARwhETJw7r9eH5/N47vhTr28UHsE8lRguLobA5Jfze7T/26AkxclNFxb8qV94Zq3hX7DvEte
HBeaCG8NsXdvaexRnwDVDCuPIY8iSEzok8x//O+e4mR5D4h32rx0KsoaVs4O7qHOpf7L8hWnser9
m1je1Lvn0Pu5FcJahtjnt8Z+MVxarJ7Azl18YS6Lfl/oLb21C96NN/MlNjZoRjr5s21+c8snv3ZR
KSHx11N3bgH+cUW/aWm8G6j0/WwyDDyYpcXOkSTDHgyalXbV7oJFTdVN5jHyEztGx/lix/VcvPpk
8JOuFuSkkXGBbYdZVas+EUkf41aCKf033LhPhjppO2TzVGRsxFCjYPs0RdGvbL32Qgf00xb6+2Vy
cqTVvolMq8V+0tb+0eTrAdWR+JmlgRVl2zT69m1GM2eMgIiHQjApQj/xqiC1wkUKRYusn1+/3AuL
6K3z9u7d2nKSTr5Mry3HmCxEQyOLZp8G+gVo56WBTsII6pg1ZLkx0NA8mbi7FvZxclA9HS+M8ylM
4t38nuLBOq1JUw+a53EBkyZUQ6HLvQJzcuuslmahCyDitLKA9pxBKe7RO9OjNiyTi/nDcrZ8EQ3e
FJLeTWwqbFB8weWK36zkf2bQPcpW+QFE71jbgsMcDlsX1mfwwFhlsbv3DpcShwth9S3BefcDCjez
jbbGPAykWNvT0yDWZX3JsG/ZfR+f0rMhLwWRfhPW4I5+smVQPstbz6FFjAJ4wPq18B+5uVfdfX9J
j+g8D0L/Ef4hQNkAFYke6Mfoyjy0iHLYYyIPkps/8yAIulwE9HzWZAXwEogIQAoBVDtFqnnukAEK
bRdxsa+f2MaDcwMC362DqgRAu2+5F3ptzfrrbfhJ+gVNZwj+OSDZe7iJnUQFQ2STN2ikQG93XKHO
Ya21lY3xQMVezb+06F/WAITthQsXBx3mNADtnqa3vYlrOhqkwGYO2WpsNLCc68imWXjhuc5XoUfw
SJYBIwdo5Jgnr20GLVXIJaZOcfMIe9ZjvhJACc1hd2/Gf5phXNp65xmRB1kSqOSgsQw82GlmOWWg
F7t8FLFAcLVfmvL+62c6X4kwQIOrFZrhBC6mp9/fudTiYzOWsb7N1iW4YUZC1yK+JGP4ycmHuhrc
GqD0DVAbuAEfV/zY9BxtoRQjPC62Dc3BvV2iB4nNb5dgbJ880oLOxPrDpGErnwxVEVJ7Td+zmHTI
IAz0qm15NbgopJV3k9mtc4h78OLp63k8PxHwfEA0AM2AF3Y+j57Q0SQYEKjbexSe0VNFgyYXK1O7
MNB5kFoGcm0D3AZoCp/qoVauVzUAOrK4NaF9StwgI3vcyQOXoL5uXID6ny147F4INWNTQQcLl4+T
LLCFkgjNbK2KK1eP6cCTRjJI1KTR15P3yTAW9NkWNC0Ayf4putWBEovfg+Ec+9ZPCDpEBSmj1Cgu
JCtn6wLyee9HOdm9lcZQ81BO/Y/LZ7talvolGuLZjvXwEODb4PyAq9GZqp051QWzHVPE0G9pNf4L
NqK/v56u87COIRYlRAs7FjYop8Btjto5a11W4lbmQZsMngS4maVlCGfxBIyWHRjqZXgpEp1fQJdR
UcxeMJNwNDrdVzlkyktAJEqAZ5Yt3IXUCzR4X41RdT0kRQKdl82/86Dvhlx23btjv616u6mLYYlO
5De9RtFi619pjwvpQ1/bOwLU5iXRp7P9hadcaEOuDklnHZP7cUgd2gcQpJkhl8dMWKCqnAWCyRaU
f68PUkMcyNx8+/oxP1kxsJjxPBTkgAABBvTjkC1BLb6foGbT9Huzv6/F69fff+6iigwApz/4fjiz
cIosO+PdNBrSB9GlwwBsA87/m3lTs4FQJzCYX4/0yUZ+P9ApGbbOIdCRpyBiqOaqnF87se/kBdPS
88kyTHDrwc5bbBHPmIZgeHiyyJ0qBmE+aryDZJfQcZ9MF6iawNrDVc7WEWhPs/u5bzp0IQDIg8mx
s/M29tGDKD6kvC68mPPpAo8TpEzgAMGNOPNCJbUAA8hF3EvrxxI6LSi9kT8v8v8SnfZY/yrvZPvr
lzy81P+5fPRHVas2z6j8fx//7P78O/tVRS/y5cMfqzdW6k3/q1W3v7q+wEfxRX/9n//Tf/yL23qv
6l//9R8/qr6Uy7dlELb5QHtdxLP/e6Ls4aWVeZk3/a+zD/3FlSX6HziHAS6E5i7wGWAF/YMsS4w/
YOiro3/g26B2YU/8kyxr/wGBbljQgWUGGtFbgPubLGv/AZsrfAZeuUtdEYXLvx//+s8bBGbuz+n4
6+/3BNO3ItC7iwaMuiCijreOV++gA3IaSb1iyvNCy8poEQoFMG4NUctkAMx9sRG9FNBO4/bZaCdB
1FGNsiSlJQDE+m9jv1BA0zhPJgAts9D7dtkk8mRZLwP6loXzCXIKMEU4DaGj10hpQOknctClJ1AR
qqD09f+5O4/lyJFsTT8R2qDFFiIQippMkrmBUUJrjae/H7Knp5iRnIy+2+lVl5UVPRyujvhFeNYY
5OSm/mOYk3nVXa5YgcIw1dO8N97Gl+W+DZ0aJ+5gm0aecGPsUdO5i35SqPyy375bwJPq2B9Drz/t
y4WaqiHYjHBdQGeB56p64V7cLRgIjzvq+JtzYFmF/fo1M/1jvJPQxRiGkP3FVH9ZZ9y3TulPO2ED
op1+Y+Inu/nHShYbDtVrgouxW7u4tz6FgN+nvaHB9i03mR/fmclZO4pT7dl//zRCQxI99vIfl6Wa
gwC1Wj5F5w5u0MK3XUUtBCfcGX4KuNQL8FTut+X270uwLu7JESIuRQ/ZIIdGgOHkjkZJzJKymWGL
TLWHcdlUM2DJfKOrxpmRvjs/FlzJ1cNPwY9QW7f7l8WWFq6RYB2KBHrfW07/c53fuMnv9chVvMYR
t8t4Zod9d4S+jnm6tyfk8PqYM5u2b0r12M+H9JyWxLdDYKmAOADLBp/092kVlt6qcVUWbqO/AUcO
zYcyef77Ip0Gqr82B4rV/3eMdV9/+XStAMg8EhlDuVoVJDJ3sS3Puhj2xUHao860lZ7/lxZo/x7S
MLFDpKW/ejv+PmQN2ktAr69wh1jYthkIgCI4szin9Y0/xjg5jjUgKpJZxvg3Gy9z29IRnIlCQGCj
adf9RxTj//1irItxut2tL7M6ieAUwdLzAfU87nCUclGTQmakRUsFDJF8OFdsW//YXwY7tbJAQKzM
+4XBZr3G2SOyrflVQZ2ganp7GhYnB4q1VL33982yfrQ/Rl0LYoYEz/aPwE5ZTHUY5w7du0m5nA2U
E0G3zhKay7m8N7qNopwprn47zS8DnmzOphoqsR+b9Vx3aCsP6La0u/POIKcsHnYLuh3qKpbPswjR
4WTthAGlqbLLS3fYaE/SRnXM2p6wrVz7d/Iu2NXu2oStTGe+Wq3CohvYWNuxsysXLEbcngnRv9m8
/Bw4hSRxFCG10wMiWLT4h67CnZO3a7UwzqNferogyZ3uIiNJ8P++sKf2IL8+ABmxbuDTTBSlntw0
QiwKalUvrOyo77TZ2hRUH7tUtDVgbUqkbRQzsbW09xUNfwvEaaUOsBwwJi227FxPHTNrr6z2Tc53
Z37Zn6+IQXj4zy872QIWyLh5aPhl2tWcu1iQl2h8U0b056foRwfE8Hb6sT6d05kk5ty4Jxmf1iZZ
WJXrF8kDfEM6xAbBEut4GsbaucvqzzBpnSNgGq4PSnCnLdy8lEQ5UGfmaGtv6k36stb5psc1c48u
NVAWDh/b+y/YeKvjze8H+reBT5u5ZiAVmdCKXCNKvyv7xE4LJNsAKoX5cwoYSh3F59na9toZ2tyZ
Cf8qRX55dPIkstqqYNxx/Dlpui11taMK72Pf7Kf0nPfyN7H877M82UKYZptmObGUsdU61fwkDj/7
PLIrS7ADowbT/9kmvdujDWokqlMN5rnT9ec7zg+g+r3emWsEtn6OL9PtxxiCP4g2zvPoJe8qcWB9
MbxWB3gcVwGM6E24UY3NmZPz7eKakkY510AhwzjZwaJear06MqqmpFdddEhRcNQFpD+7D20KvSzM
PQ2Fvxb42ZmR/3wnmO+XkdcCwZf5SmoWhkpuFe6Estj8ufZRg+tMsVerWhT6xl9crv4aS3oL+dwz
p+lX7vLHpsbxeG3KUTg/bW0sQT6FgUx9svUWQASAPW3Za+6Sq9zrWe0P6ZA7b2tqBaRP36K6CAdL
32Z72EfX5ypyJ6WQf9+r//wWa12jL18i7I1QjBd+S8UOq8Z+k5TnvE++/dgW9/aaKaOyebK59Lqr
yLIQoxXK+kJdkCCEFNTWuARWYMdvs/LMvvpuSmi8EKUz2kp6/X1KoHAXMV0YTzQPCgU3lvrM/vnu
6v1Vb1H4H6IUJzMKTWhPRWgSWYc3oogqnqJeZoGxL6XO/ftO/XYua2Xn/4x0EiW2E2aHvLWFW9fX
VlDaaXLubv/V2DrdjaCb8KfFtxlU2ckpbESUliKLyUjlVabDF8JjrgMaXLbZvbHSMiCXmeVrsPSH
Pi3hnHRXJkTvML6JtXQXwv2i3GkL5lEM8305XUrNR2i8Dlq7M4UbBbhp1Kb3lWZieYXzjVI6vXLm
sv52Ob7MYP2IX/YwrMZ8TAZOc92Be4t0O8gEmIP3U96eiS/PjbTeo19GasMS6d8mIGMcHttMtsE9
eoZZ7ZXy9e/r/t2FLNNIJikm//ijqif0IA5mMyrdorofhyM6zeA5kzOb69SU6Nfh/zrKye4SZySB
Q4VRZF/eW3a6LdzsCiocPDaLJm/zSkTRbfsNHXpf3+SbqHlgM4TnTYrpb/Hlft+FBLZopvEOiOjP
nZaXh7ZIOjknWW2lDqeS0GmF0IU1hvJ34ZTIJseIqZUCQHuZW7PPN73a21L8QMuWDeYNAEcrHUL7
tdVeycsVoD5czrBZpn1ntjF6QZWjYIDSJ/MOIONWq2NfT8lKgugOVqQ3I/Se9oeiiq+1zMII8KkW
IzT7W3s20pcEWHaaSBeW9CouDGvAF8GooF5uREHbVKDADbgq6TAicV25dawc5OlOwThPgZTKjPnR
3a3MkzaEgB/kt6y6ahm8iY4B4JJRew4SXLdaNq1obXV4aay1vWifqXBsJo6cnrnjMIdEeMDJoT5G
cbAP0vmwDDrGOQ+93jpBbKKEX2wSDA36DpXk6aXIR3suP0JBvFuEG1l51vT+asiRMkkya19XxjZQ
QA0Nsl0HpTMLNKRF5bKEZqZVissVgI7uu0L5bQDzo3dPWpftkmhnpKqTL9Nm1gMnKhGBw3xTbLJt
Jep0c+pDa2q+mWY/mwkIvTFvRCIYtZj9OKy9JEBzi0Gn8V5t7wU08TLE+PqhPAgU/AdDpYqNk4UI
5HKApaWha2qlPjhjd7KMn4kZ+pUoeJBw9h3C5DEMzxSnNzI+J1d1W4i3dZVuFiTj8q63Gz1EVxc0
c8OOSUp4cYYdhZUHwecAmfEWPwA/jid3GksXUwUXoqjd9BPsS3XfFfupe0+1aWsWyy6CpQZYHkpZ
7+rQMcL8hyGQcGUwThITt6RPvVlcHUoaORwifOV+me8a5Bb67q0lA6Wa7A2g5C0DF9TYcMoGWDt2
VXWq7Ppcd1MTTfrhXcEfWzaMTRgG2wKNZyFgApDiRGDRkUxLM7jvuhmrGbC+Otpsau/VivnSCEj5
4LNRRJQs4WS3D1FRfUxLfswmFB+yyC2XV3Pgns7fhCrbiAURrLp6L8/lYXWysmT0CTN5I4zQkg3A
P3AeulRykgVF/Fz2kjG2h+qpaWEn9fVON4LbPp/dUr6WxHm7TMhJr02UsHZ1BhxhF6nDNuwj7Hi2
WRod+kp2yxRP4HGxJ1lxwkLfKAVoB5DbYggdx7iaks6d5ehOqQd3qbbiNNlq1jpDfx00MY9LZ2eK
xD/eLXJkR9pwLc5MLbmO0IBXumA3anC2QtiIPRYFTcQjptqYR1xmyZMAIF7Br2+ECVIFkxtBb5/Q
AM4koE9qvyu00J0F8jSh5nNmx6J+VQti0tVGQnkbusGjK78fhdnN9WjT1unGmiDyKc1P3Uw92sEQ
iwxbMxo3LQO3GnI3F0ebHpqX4iDZG5B361sKZXakKHYMqyEPPwO4Dsh02cL0qAq7uklsw+oupiFx
ZbFx9UTeJ3HrVeqxNkqY5FCmShyb+itVe5aFxKtN/drobxGZBFV/1xl3XQRUPoyhESXbLs3djLyz
Su8xDjnqs+k3a2mggkAPSQgEWBd0RzMA+m/BchLelipzainzF2Fww2gEDNC6aqL7oPYds3kVzD2K
PsdQ1N2KzHIx3nWuYZR/HEGBMRajRxBZrjAFvjC9akG/4xZxSgHuPrd2ge53GIUeDhL+YgCjaIUN
HzgNA3skvJcmy0dc2F3k0Y8bdTtCdEer34nin9P4VIedP9aXavcQas8ixk58dEeu5pUCsykE7dZs
7zKk35dUtYUIznAKtVv3F/EzCQavlTs3a+XNMmuIc0OgN0R3nCdvFh/roeYDgw+oOlAcwaYKsT0x
fZTu7JGAMe1xSYHCJ0DeV6fKMSMYFAOWi9nsJiFISHEl48VbsTb8vlIh60NJgSMmoadSh3fczG7W
y44kHMqmeTJSaasZ2P+Md3qxHKvuPimfg+o4DiJWIAMslA7eXekJ4uI15TVqLXaQyq40LW4CMVev
ppcJBqIAILIrsC2XJCfrlJ2pHfMMPxV1crscEGiAmYcuQk/T7Fx70/oPIggf+ZMDCj0cDdlX+s4p
B/gieWYbQb01SDtSU/SA77gqEuzoC0xGtJ/mxitnE1+TXVKjNGDUOxWqqNE+qTLcLUF1eh2nj0mw
9WXBD3aWLoVchJOCCEnSbsomfCpUw63M/CHIY1uzEvwCWqdbxfGli0lEgkWFh29obstlNWFCbQ4/
gr7aCtgvWfl+ZhISvJqU3TOgPS5DuJhidhXlOzMBvpjfEmb7gxZ70FSNRLnGquMj5+5W2o9wJer5
ssot2CHbYz0iJXsFX9ALF+TvLEjgwk5rzEuhgQJkomwxGnYvxzBD4Wpyj8XdvsdHmvITN2ptD/Vn
H1Bzq7MLek9bQxIuzWrYhwoSoHjzIooNI9BLTQWqP0xXhS4JxEIlDH0Lch/IDipPz0FrIQeOFJkY
blb9/V69rafazSzwB8BLJ5wrtPJ9xLzQuoq12bHi5SrsX3VLAi+QuYLuS93kTVC1BBNaaJAQMAh7
/FJs+FAQ+2grx802FHI2f3Zo4R/NKjRsLI+E2zhmXVsZoYnCD/LekRAzisQPI9SfY+lGiyC2jq9t
kB3itvFzQzgs1m2hm86SFG4f5b7YDK4Z3Kntp1SmmzaIt3q1w+rFVZbUz+Ifg/4oKuoWEyZvojgj
V5Ir5eqlOr0HWYfAtLoxl/gqKie4o/gHlw+joW+VptnBTedJy+yWRSiyBLMS001lY6vL+wxbeaWf
wKK+VnPt1JnsCJJ8aGOVSxKqfhW6tfZM62Gvy+oWNy0ntziDiBHUU2/DGbzItXlj6Bn4RBNiFDGE
iFi4XFyMg3XMw+Qw1sHWbAMsUdDKIe2VawiA+ocRxL5cRo7SMD1x3yNMECx3vYQPp9n40chhLJYP
K3wp1epGl/DZEQt7VhM7gzOXJTf13KIW/rCksxO373XEXdmkTtfk256VF3RbVA6FBn0eGmBWvkgd
qr3HgOpZiKbLUtS2Ng1ON0l2COcbPVYHqBvyJSmPGht4ULZ1+KoTbA3TmzWwT4RnjT/dtDbSiW40
ZtfaEHtt8DMfP8aicubhsS6QaaiMy9l8E9r4IGvadmq1p165boqnuhn2uBI4Mhyd0BgdpbUX5CIS
CGkIv8yQUJuaOr2Zv3S9ese34hlpruZOoKAO96GRdpb8PLSh3WU3BI+ulmHSxd3S1NdZ9jZHQImV
7nUiwC1bY6/ASISyRUjdbAIFfu+kuGY83hpzx1MYIPwaiv5sUcXMh226KBgN4PyVBLtkIELTf/Tz
g2mOBFQJ7YNNycTiTrTFpvcW09g2KC1Yo0CIDzMpppcSLS8D8ppNObymcbJviT7KEUOJqeIJ/uiE
yQkNOOCxOjlFyIsePBdoA4jiJ8RnR44hjmYvfeD3XeCYg+bqRnlP6c2bKY7MsAI7hKsSMT/kHbPC
wUarZH/KpZdWDx56WeSPP6Up3tncSmr4lqlA64SDrGBANvd2mb3rxdFoUMZZFXQONeVMVLHsjo1n
BbJTZNEhW/Vo5nFn5vJO1Aq4suU2zos3Pc5uE/FSW1S/7VovgZSHTRZfGt7rYVKmKymSXCR+MI/i
64zDIbSIbup3FQVavfDjJLkHrwSiMN63Ymm3w6GMOr83NTy+p31Zil6+8tA7JO8jBSWQvnHmObwW
ZOPCHNMnlSJA3q6v4l2gFkxZvol5cdlct02kv0T1sjXwF7PlRoe8nnqKUv3oazxvkHxJea0Kadxg
4zrZpox2UubP5os0oYundm5Ozl6o9WPR1PsoDA/kpbx9cJtNAxtSa6LMbLpVr2+izPiMhflYZGPO
ZVrx3jduSW6HC9x9NVqPoXQLVd/pVcXNcElTV+OU1W4+nV4qnq5ALd0+F7xGv0GKhqMUugb5ZpJI
NuDH+7F4KaLHosfiRc68salYRYyrQpi7b2EADTC40qajUN5aUuglc+mPYe+K2ZUgdJsOcQ/ZfFsM
AiPV6C+NoLoXg3GrWvxKpXLlofWXMGFFb1EVCm2xq/wmnA+WOP8w1fpoWO0txh8wH0QBy84SJZeM
aLVqmwNf8daMCFPS6bYau8eyLQjvxU0OdV0WoFoKJKVLJROoFK86sKYiiylPxTeyjqZElyoT3j9v
YB0Qequ4dvqMNqo5HOTaIHjSKXLqNSnPLXUoeksIs4zRYkv5c8+PEIjfsyFlAzbbLFd2WiY/Iy15
EXH3WMH8MtWGl3cUesjBRPnBHCdXMga7H0Ynk9LrXle8KRX8pqrIq0YnYI+nEN0H5RMAu2eMhIhp
6mtq6/bIRABdE3Pq38TESWLP/UeX8XDFT3V+ZaqTV3ef3HOvAKKcqYTBPaRuryzeYOJVsxh32ig6
VdHjXmJuFF3YjQFOc1Kw7ygXlGr6Os7x7UiOYyDxWmXYDj6pw4uAYgu8XDx0DKcoFNscYpQBkA+y
zKvIAMevCtQaxJ0sDvcWcUGQP439IRUVVK6qY6IM3kzKUeAtkj5O091oUDjDQruLbYuzvQCyEB9L
pKkSK7QLLG2ycCvyjooHbTyU8wtScaZwn/QXCk5ZAuaCaQEWgf0xNLO/lLdLvTODdKOBauXtwEaG
mmbbeDM6FZV2KWjYy/SuEAROFfxA4Pq46ES7suYJ9btRHEUCZkO5IXUtg4e4v9GzrrBzNXOCniem
M/1kIUFvE79uX2QC3OBorMpxpubI3UOVPaiivzTXNakN0lsKHrb9fVaKrpmNbAoVRRDzchKFi3mh
VK3oB4uHI2xqb62+oDFiz02JHJ1VOHVwLSQhJRll9FLqi3WLBJ/6AV8b+557wr3Hzjh2RmrnPHtL
nbqa/qiX+7EksdI6O+830NQJl9iuWeG3/bFPrluUCGT+ZsgYWSeh5xP4MKSdkDvKaGZPEPCe5QUt
rXtMGm2tx/tnphpUoxFKxWbuQ6QWeKF6635mlcz90vxsaOC1QegsfN6GbVwk70S8bqQ8hbHmQUjQ
gmgjo/YTDneasG2iwdXFoyx5cq2wrxHCU1RKO0+yedWGoo3RJ+ENd5jeTRuB7EuijdRmGLWB/sAu
yJaCd7Q+HKm/j+ZDUT6YJeTk6Kqob1tEhoIWjGV2kYs/4kXAig2jIbYWO9kuo2uUUshgPUN9XtBH
MilJIPBBBHwtj49kmnbJHZoHKSc+xd/joUNTTB33hanSctguNTndQxg8z31GVSa56LXaxh1sUW5C
8V3Ub2lsbgVJdQcKOt3SOa15jy8oJz33GqXERXDo7Frtdt1UekUCgrzmYWnX7CV6aAzJjpdmHxNE
dsTFjYLNlwm6SIL4V9LIoKzVUsWqtZ9YgjnqKBxFVrgTkQCC+SMDYzMf5vhTDx6b6R19H0fuYw8r
QLcfgmMSoL8fRVR1gouhuaa61cZoeSiC07NFZp48ISBvlot7U3iCuYDh08EaWft0tCGcXOSJ4ujl
dAjU1u6oh6Wz5uLW58qpflBpwYVqYU/EImjYXsgdGbtybdY6FQM0A/Ammnk5++GyXmRPqIS9PKu4
oCJ/yCYssmvYFlcTta5mSTdpsOw6uh1JAbSKd7GUOYX1U6/pnhb3jlkaKIq1NrcxTtQl/qPK1TTS
BJOhk9fmJscXV09ezCLeY416Y/TKrSGUO4otQaQfBsTpAsLK2ED4TXs0JM4Bn2HNfjrpuZLqY0Wa
V7b6dplRfqKDOSZveng7qPumo7BqhWgHqIiFdV6Lslor4FUlvIgUhjpdONB2sJvprl4Sp8/HXZz5
AnJYVntPicszjBb7MSI7VIfkmKJkXCIXmLHPm60cc74jZG5LzStSiou65SIwg5TTThIrV1MfROmH
1prbIH8U6R7oLGpoyhspTR1Dg/GQafwzcWQMVRTJEXPsdmCMEKipLwr1pUFFZ+pUB0mB7YC5YbK8
5MGHagT2RFxhBTk5V34ZCc+G8FIAfuhIg5HPUuLbcH6ucZ5dxpqkatoEUfgQpvhV1tUlqmquFFKn
HQI/G64aiYosCkz9Lpqh5uSHrGy2UbbrUQAoJ5BzRXW34O1EOq9yrbfZ9TiGnpRJiNvp9AZinGcH
O0OurUWIDfS3Raqbc7zm5i3p2w0OvOhr3Mvx7Yy4WnVdowaXmlfi8qjEFmai2BEk4lGoEDIzY+6T
yunYlWOJQKMJTGzOqSojrQWPw1NFvGuHdkfRgbIwL1ThaWPCY36hGqGNyea1kqBZUV4MZKMhPgDG
zwrf3FL8EKzLfAH5137iakeuhBYJkWQ9PMbN7OJrqUVoRxDFV1m5zanFZV11GJI9yg+cv/qumRUQ
vfVVSQoxZLHTKf0FAir7Cl0eLqULGb2LYViOlumBs0PM6zZt8ceIeMsbRCYtkXILptbZlZmrz0I2
OIiLUFzCnhLtp7RfLUCXfTLIz+2EIiO3nMxFZpkzjpoolyjJIW6iXSsu+1RAF0JvffyBqS8DCslh
jRJ0WZF53bXlY5c3uzHNqDhme721roIUAmk6uFLTu/GSesO8+CvDJwA0EiibBs0aHD4XNxVxhcmy
fh+2sl3CVwmL8GrWS1RRMEaN6vQiS48NpXaBd1kDNhhjX68pmSN0whYR8lUlidDtuVE/ZOtHWZBL
VaOdkI8GbQqsEU+/bkIPJb+jOLgNqnZTFA9L+Lm+Y5GkA20gQpkGuyxuOmrIUcfdlaL8ssYFxHqD
5g941Brzstar3KzeqhEhE/bBKRoZAuUPGVeGJJXcPP4YkUVqmntNeZcIvqyOG8GtrN2AZk2i3oVZ
hOpJTXmPYrmpXBQc9EIg4s2uUOV1wi5G9OQT5X1nLuCpdl7M7LBxTcS3qrqzig8Qz05KDlEbcPMm
/J36yB8I1bv8npqoN6gfg3Ard0fyUSdHEkfoy11VPQT9SylfyMsuJ7qT12gA+Bt5YsKpRL3MKXgk
zCHhkmtcSedGXYEurFwuyPtSRMrSktG52vdkkHIw3vCQkNC5hVBtNJpGclc6efRTET6DFGnKgwzM
NaJ8NYmHTsMsHsG86ihb2q5RX0bRK6XSM7C+TKgzKLGMDe1lUBLmXes0gQqLJq+pOHl+UTbPdXQh
DPcjkXlsxdzt5JAIl3a6ZRdT71kDZoxdcpkJ3Pmj4s7dodeeoFsRU1H/niWnKVpPDY+ZuJuoayjE
hRqyM4jYxKC7Cmrz9Pv74rqurku00/CH2akNpr/J7HVm6i7mQxHjMyr5ZXEthD2OpvjhqO+ZAnGW
/MYqY8BQMwc7dxpQ02r+ZESLY3DnRNkz5rQGsZVg+Mnk6eptROfGmnsnhfVbuygSoex0r0SxYyD1
Wh90ICjWlN5nuEUHRrhRRnNjRRU6KNkW90/Uh9V8s5TlZs4HJFrQc6RmGlHlUlL5fczbXTMhVcau
6abMy7TIa0zqQmbmNDxaYfaJ7OtDLqUbkTVsqb2Y6kwDYaDynjnSco2lo923j0uWXKO5YJvBq0AP
QeAcUce5KVsFp2ecdDPlXgZi2FEDlWX2CeUogXqdVNzWwrOAjX2f3QjKsw6WuKWNVlD2VZPeaykz
oL9ma2O7UWqFQmTgSJQBFvRN2qTw6xkG+Gjw/NeOgJprHY7ehNxUVCt2TWmnQi5Kp9nEjkMLBxVQ
fIPLVdAxutUotFqCZnfGzzkChhcFj12Jayc9PjSI+HSU4tt+vikqVqaXbkbhZ0FkUYcvcKdKbobo
OhxMJygGBHoqhNI0u8JsHb2Gu6lrf1RiRoFYsXvhAoCUo8WfBampmlYeJs4brWtfh0S8WVLdLXnG
RWtwjewSSeNjQ/ukDoaX/223Wv8N3XwCIcBzYsxwGc2BASt7+p07eT507TlDg2/xq18w1Cdt/lRI
cHMdwVDrvekOA9ZL4e1IlAv8gPKiSctl2sgUxjIyuCKVztj5fINDXqHA/7TkT2AlFUwinN1plq+A
XdKg+5W+VjrFK6bPklN4PADoLW7//mXXP/p7WxzOtQihREcwStGM00Exx2yUDHzpPyTvVeymPzPM
Clj5YxhMkejLwyXCH45//wXXUIDiKEqxLmkERHaMlBevUaLti3ihiF6fgR18h21QZA2+GIRrQIUn
IAq9N2oUW1Pq6v1Tmf6YKTwGwjnQ0beYOgVcOtQRFa9M82RPFq2B73IRrss1et011vVOcViFwYPD
vD0HGD/VWPiFpMDEBRiTomvAF07gqT251ygjnOjKNwE+s5T9gNBpSKnZ+TE8Wt7qw0CuuZIo2teR
ho9H6fosh/3bPapg4Accc2WOnv6MGlHpMTaFFY487NqPYZd6aCyAKqcEFDvaL780Kqh/36Pf0DfY
pIahwtWB9oRP4O+7p1SlYaQyB3pwb/qLW9/kP6dD/REApQNTdilQnLgOPO3MNvruaKjQ+CREqSDT
/8Iof9mzLX09nVBrnWuALUTqT3uem7M2Xt9QNyhZoj+APAAOR8zx99nN4Rg2TQy6aIwcGqTbfJ/6
iggpRn5aFYyWa2t3zlTp7JgngFA2WYu0J2Mult0c061yKB3TpYtCOrVbKV7xWTH9766Ar9M8OS+z
VqLWV4F41XoiQXXt7j4Jsui28uuc686ZLfPtaHDBgZrC8TJPL5xlbLsKY9kSxg/gkm6nbKnGF7Q+
POhGcKCKW80ZHoglhto+qyNwbvAT2JOmdctoqSDeMgUdYxqS2JMbxgXAt81gKnbbaftWl9+a+hL/
Zi8M9X1WZRdT8mmA/ehNWtRn/SLXt+v0AlYVJA0wszGwLzq5E7FgL1N1Wr++WfkpfYGKIs2Zb75u
mj/HgJKqwI7gsj9ZYYu6L9oDSwnsdCR4XnnQaL8kl3j4Ov+FEdO3w60oTKZFE/CUXVWFqGUvKrCV
/FO90fe9P2zNY7hrfuBS7p9d0/XH/zE5JCggC/KkcBn9fko1ZldrRVK65sVKj6CvukURfYPKup14
59VCfgHA/zbeyYIZai6Ygcbto180u96fDqnzhnbnsfPPhQDrbjwdidxChy8PpwU7799n1sVSUHcy
D9mM9hxRaIH2eaJVXlG+5UsNMkQ8p9v13QPN84zAIBGBxRv9+4jgTOO81NgoQMIaGc/n3Bu25duy
l/bxPWH4f6fe9e0z8nXYFSL45UKXkhnN+4Bjqf/Ub8ZP4YrMSPtlaMJKPhX838v5eJ5b8yfyEJo+
knvIkK72pqdXUT4OwRirfN9ppGH6KKkKHgkJypfn+HjfwS3XsEeWVtQwAfPJSmZCJfWdFa8kHhDn
P2moePlH9jhfmTvSy5+ow+NRNR/oxwKBdA3X2o5bHLT+fg18M93ffsR6bL985byP50mpOCjdfAgo
ZAbNtUzFXBlv/z7Odyh3BlL0VUJltd08CV1pmeEO1UJZqjEqT2/B1AS+uW9feLBd0w13c2lnGHRF
m9gZENGwbnBsuUCZ0J/OBSjf7OeVtCLp+LVg8WidRLepMGUxXnu8ppgThu9SuOmGcy5V37wpjEEc
xCDkCNrJ2iqg6EUYb6wtkKNQoFlR0ri6rtWcT1ueWcPvJ/TPYCdrqE1ISONRQ0hCC3Subi0VQFbw
/PcF/BVAnVw8v03p5L1Q1TEbepGYdnXXCQ/ZHawEzV88ylL+uD1HRPguYOf4aRYmn7qBW+nJcL2q
JkFVc/yjXbVb9fSQ40ZKDzbk9rwQyTdfkKsUsRjov/rqUv77KZgFo1KinmSu53VKPprhYczOfb9v
6C2/jXGySrmo9Wlugd3vpA8DiJhS1e5gUJtdcvxPSkeS2n2M0HgWy86ZpVt//snS/Tb0ybccR1Gt
qlAkn/Oza7gtu37TH1eNwNitz+XF31woEAD5iDAI1uv75FMqMioyZFqVC9zVy1tYSw/x4mmb1sf5
yi5+NPQAMKHYzGc5pt+lO8Tk5MUrKRKZnNMrBlshJALAZNQeQ19qG50Sew1kvXUpvo3H7pb79JGK
z6/P+/+5HgZH4C96GCXqvR9N89L9rofBf/QfPQz5X6tiiglXfj2dMEX+0cOQ/yXzb0yLpdAl5Zd0
bVHi9or7vP4vnIdRhoH4bqKGs+6O/+hh6P/SyRl5dJG8IiBFYPdE/+LvehjrYn/d84R+SNMgq8FL
vrLYTm55caBz1SvJ5CKXt1HDfiPriTPG+YWQGu8RUDdQhX5rJcBtMeMwi10gm3cKCH0n1oe7bmz9
RFkdeTPN0WAPBBjzOXqiPIb4iMjhuO+lAOyPnB/1OtuOE+XCKfuJDPVFsyz+oq9gy+JhSNXNiEXQ
0gCfNtDk7vXwEjMRza0061BjyZWa5s4a9Btuhn0zm5dhKNGSWvwE1DKeGnYsiB7QZMrGV4Mo0QkO
H8qqcmOhiOic0rZD2h99WOCaB23aTSLKBcFzVxysoQOBio/frFOeooA7olI/8T4MfWsb8cdcBv4w
UsnvengMmT+o87ajGzgKQL9Aq2YiRtgGHdy6dow2wDCknx0DlsIkA4qo0b8Y8RIVDQGz1NIGPLWJ
0rv/oe5MltvGsrX7Khl3jgz0zeAOfgJgL1KUZJvyBCHKEvq+x9P/C0pnpUVnWZVRoxtRgyxLIgjg
NPvsvb/1TRQu67Bb5UHvL6RYPNDn+5L5yUk3J0eVctPWw2HX0UWUCeKqQ6orltQTvZammnAH02UT
adTiU7/ddX70rVDGl0LL1EXulyerqTboekiZp8KuV4tngXZHI6UjYsLQBf7/QYrnu6TlS8znSopE
UYKTHMYQF9/SviE5+iBL9hagXQ8xFHsmKw5zgWji/a7R468SSh0l/vCJZD3ltWVp2hqwiuILnapG
AKcUU0GI2C72Ist4aTx+aGF+HWfMoxx0EeGUihT3p4OzH4DtlQe+wkAruh2C195N6/6RIa3MPnsO
6WzGMJJBJ3ipv5tV/qOF7yZ8rvI6f23eU3/epu5fSKD/a7ggGVoT+/MvFsjwW/80/vb/Guyzf1wi
v//h90WSg+fvCvwSZPoI9VmL+Mz+pW7+93+E+UekqwzeHeG/hWz+X9Ag2fyd/C4KSQ1UFI1LswTv
+yLJj97+mViFQzR0SuufLZLv18g5FCdbRhGQFRdcx7VwsdRB7BcgTx5rlx4tJ3Tl3tYdoJputcLk
4COmpn41Wn+63tWEaUokLGnF9cpZ6QoSGUve0o4nG+0cS4zS2tgBhM0eTzyDdoit/GTs/O2AQAPH
WooZmHXOTpb1ebhLLmgmgMfu9W1HDpWGjWVwq37NblCdu8q9uFWWxrr+RIG0X6G/oM+ywlCNniqs
A0bXYyF2W/lSxY5Cu8l+0Jf5o5za6e3HuQjYMb9+zOqVqBbbEgVJt+4/ttW+ejZv+pNGy9ZTpt4Z
lJ8XNMmadBzTY4Ya7LmvbGrMpd0sSfZ51KXvcZWjTyjytrgsbqKNfMMfUABqrEWELuAZL4L4ICKt
XBZnmnU9V8QxbO8f6t751trZvjnz39vhWaMHEuerZBkbTrTXV8N5SmxF4sH11aLd8uvWXjlaR320
p6N2rIK78LOwM47Gc/vanUt9N6mu9ux/to7K0VzRjj7qO/o4uIWENDefxfI+PQd78xTsB4vWMEfW
nXJNK+HUu6Fg56Xb8LhDO11K9VchWtDZ0tvGUTpTXPd5CpQy6ZtekmsMjWWsLHPfZltNHvvXqjwN
omQP1cbKIUrI8F+TbNzT7OtgKyUp69weFoWbD5oTyWtJbGmfAAV9EZ5lJKAdDuNFt5wanp7IKr3J
ntF5mzfDks4oLCNRN1b3kuQK9DzBP2QLW4qVW4RfJILGcJG9RsFyKu7ryG2121iYbpW1N6wox9N5
peG1gsB0kRanvN+Gyl2QPwd0yY/psahvRehJyatJ/xGKPXMTlg+U/XPc3rAyq6QV+vZmkbd2lVKP
c7z7Bgph/zBTwiXkGnbfHyp1iw2MshyFh1Hf5NOupcXRWw3lrWHsxqymPfF+UE5WONDsecAsrVY+
N6JAE9ttzzuw/Js6hja8McQbo/iGUQcn/J4UzitpGwwYKaC34ORpyJ1sasIjx+/MxTAou+s3w016
pOia2f3J/4zizDSo9q5CAorqo+OJcnVmuF4Xrs8MVVBVQz92/qNmrBjWuXTy0l09bkxcthrbe/KV
TdYvOglZz9dvMw+aXsw9xXmr243558w6Sv0OXRgSTf5R/kpLZei5w21EZxKWlYsWEcW+shYsChta
6/JpHQVOpbrey2iPyaJ9DVkpuns6zttyF/n0HtMJshpUmvkW1RGPS/rBtH2EpCN26Ppv9XuUiCUT
N7+I1afYuO26Q0WaJhHvGszXVKordOmS4IDdRU+qQUl5NrmrPvdYkRX0EJbxPqYdKd7QSqIYTqnf
+Y0b1CjuDNv3bvhX7U46hQz5XH7JCNq0+i5pn2ZnPclp84WQfxuk7RBudPkbAjSZ9jHla+0gYnFo
7cOleVihB6F+zIIoL5n3It47x6B97NobCm1pttZn76aFlAG3uiFWm41NPpITX+dE/3irJpsYIQr1
kmvhfT9IYq+Vg//Y4U0yOTMOp3R6jIDV9Uc8mOtQ7PpaytUSWwVCN2ErFTzOyQnxKYSelp6SW8WJ
lnMFId8Qn7ozlqRb8So+9rG+Tlf89AWujr1dI/ZxG3OzteutojNOKI5FSy2Wy90nFCNffgg2bv+I
MX+F+/vpclfJhGDoG0Gj+o3XIXm02XY4OCLPkrbzqb5BO7L54IJziuCHWPenC16lEOrRomm34f56
ql60483Iz+lEx+GC7rST4PzDct7360Gi0GbAKKfJ97G1gCaWPnbRf4w2wHzWlvsf2rpcZX5+us5V
SFJMhmqyt/xxX/N2Iq29W1y15oBjBnTa/Zf8oxTJVSbo+prXkI2k7JsO2rT/qGJZ099gVLyIN+oy
OX00Lf7NFPzXU7SuRqVU0KIYjTxFbdG63aa88RxydrKTHj+61Pycfh4ff13pakB2EnpfjOXne5rL
dyE2PMFa/HCi/5t59td1rsYh5PIk7TKe3TwO6Quze3rhcC0wVuYSo+QPC0nzE/rVfc2x3Q/5cToI
jbQyJ/9RWOvb5jisZyijt6gY8h+lPD96hPNQ/eFSUl0ZnhEwFGekrrJO4aYLq2T70Zv6cFDMu/EP
18nUaLSQdPiP5g0JeNhU1S7B5+E/MTF6AzL96vFdZWHYAbqharineVi0N8MituMNvfG7j17URw/v
ar2gY0as25ibmomK8TaEfopH88fQ+b+N5fH5/r4uWVfrRauFRquajL/KQStnqzY5mNnHJt2T4Vl0
L/+Brf2vlwtZvNrbyk6cWHi5tT8S7+WNvMGNG9Jh8FGl76MrXS0XRUNzowCS51HcNpt0a27SfbCm
u+BDoPkH4wKoyfsxyMreW2XDlebOlLmFYl7es+3Hmf3rMuLVYiuLVwuGkA1TLchvT0/e4tS39LYp
RmXxirQSOXAJLRLxwD8l5P502at1Iwnb0JRQazHJik26jo6Fq63YLXlvi3Gx/jAR9NGru1o8TD8U
Mytj/Z1NF/7YU8JNsM6P/91Ek8Wr1QMzExqK+7dVyl/HvDlcmGlBq/+7TVIWr1aOyDDGwaoV/zHb
4zlph1t1o62QZa8+DG1+PaXplHo/FhM6MIYU/i5XmtfD8MTIv8UXeTG4jU3DSfLyoZvJ3yZC/rWK
0CT1/pJNPFidlnJzLcBEQmNH+pIt593ZwM5IXyKd/uLPD/WDjOWvF0lSl+8v22l4H2t4/jLrwnV2
bNYjs665+egyf79JWxYWIxotkrCx31+n7fuuTjVvXrHk7eTw9r4Wu2dkBoAhPwaZ/u3Q/+FqV6sW
ws9R0Qqu1ji9295F9+beWOUOnbf/9Y1dLVsior4pRCnziA/DxthFDl4tm+yQOuN/cqb429jjhxu7
WrrU0TAqAcUur2vazy2DympuCkDr7PzTFrM/1qsfrnW1XmlwgKS0EFg/VtmG9Mt20lbqI/0kvLTC
xjK+FRcfLlrzDfwUHfxw0atFq5bzqkwsbnAGPc+HmPLFuos5r8UP9b1J2u/2g1PM/H5+dcGrxQtx
eRiEpjHv3uZKpi0IYgnA1HQjO9H2+zP9R+nx/3OJ73kn/vdp71tY/U3+2134nL/Les9/9WdhUIOG
T+0XExE6YLEt4Rl/z3nrxu8Q8nWA1wbrOX3F/NWfhUHzd36V1lyab0RN1efz3p+FQeP3Odwi7w30
FvIdWeV/Uhi8aqbU6IIl5U0/AW11APhxvXm/OGUYOnUJagjXLI1FNA6LFBDNmAsIIfVlVZYbKTY3
Wl7cxy0SEEyz62A8cpsLAWFfXfvLTMbEPCnWJNY3dYhS36dlQG+9fdnepeO4k73W6XV1MQUo3wu0
WKTOuq7djrnuSOLgamnm6kaHrBBL8rJYqZXoJP2yrYt9IFKh9wMHBfUY57e4tWD/qa7yPiWXM7pT
Y2wSLVsXwF9Qg26tKVtDH1xi+r2VwQIZen6ry/Fe7wXXkxA0jhhrgkLqNbK1TUvyyjwQvq7o7r4N
ZOtW7b3bGLP0ZrrRG3M/tOm+D6IHwU9uO1PfZLHnZjXJzaZeSr2bqrM7RnSQk2QfBdPOM9VV2w4r
WnVa7VCnw06mIojSKJ50wKy3VTKr/KgGJq8WEKe+y++HMUJdTSZxbJ3MSPbpgK2u3Gx5+fssbZEr
9EtL6I/qXR8Mh7ZM3axX1pnf3UR5t23DYvXD6L39Y+b/mEd5ywv9tSBodFjSi4Shg4U3B/4f6tXe
3xeqFHoSpkpjSKYwX8gDRyGIQ3GrLAfyiB54EU1EjMKvWLMEPI/tGlaYCIyK754oaFUkQgR+PbGy
NWigNTJr2Tx5ElC4kQUGYcgs9JHVaVEIhpOV9DtOtfPr+5i/5vvbwJJ2thXBZIJq/FsQ/MORbuoD
oUnHDKJciVGxb2pO5yUH2ci+Dr4OWmj2Egev8uuLzovlry56FaG11jCFppf4aPCLu1Y9D8a0KKNy
xOXXevj1pa7OC/N7AgVI54ChzWsBtdb3k7ZplTALGiQvmUjiNfdTx+sBjiD2hwlYagNgEyF6LYuz
LguXX1/7qk/v7do0rkn4cLH86IZ2dZ96UIj5VKQC6BthC0YtSMRtnLuNSK/a5M+TbzcVhV346s4L
tRWW0FuttOyuaj9VteRian2sUOnBwHpI5UuOI08ALFOo9qn54Qb3Pp31/bvOrjzA92kdvj4r6nkn
WUWEfNWK8/1gZgta4FbYDp0mzXwIOAotkuqeRWmm1OyM2jpLwGDKZtdU1oM4xB88uquOnO9fx2QX
wP1ornZePbpQm5R6yjzPKQWASyoir7wMLwFyvHyszoVIsZ7eOC+hiAQ2I0nS17oQ3MZP91obvXZ6
ef/rdwmh+n0M/PaVsETSTBpM6PKkX+j9SFKygROu6oVuSGnILz8XWnlIUnhsiq99aeRPqh69pnn7
kGvLSdXR101eaMe6dqKBuUZcjQrXY5zlCuAl9ctU3ORR/BmoyKsS4ogoI6egxBktxMl8qE31FKQi
GK/O1mqLdVhNXnrE5tDWto2UXIJIe5B842SChjAL7ZIrrhSl+zLUTpSHl5Z/MQX9ULWIwYTPYq0e
FEA+TTedBgd0/0M+wijOg/KiKbUzKBLidGmpBdkBvskeWNQlE4LXNCo2llQ+JkUAkEeyKJRVAjDF
e0mWvmnz7iALPfSF6kyL7370lNOkxCimpvDe4l7jUD/Env52L3mlndrcyBZtr57QE0OaPA1Dsvej
Dmnz6DltW++qTDsEiX7IxTdy2qFV49f5q/cNHIf5zmrJ33HmbiyWf4WemlbfiKn8rYY2WAzSSaPQ
JWXscwGvJy8vE+w/PTcORq2tkjG9dHmuoIZH1KUl3mM/yTeCBdIqrJXODjxt0/DdzBJbOUmnQjPm
st2Zxsasyi+mSRlZpIIWJhmQOO1Bj6wTLjYXYWzOXmBMcHBQ5Eb4cahVbjphzagA4LcfKdApSr6M
aibU2AuwUyL1Ror9b7nEjinFr2GZ2JlsrNQSEX5vmqhBjc0Qq6c21XZyUR7jEe68wIYZ07DjyNO6
6RqU1/G9N/l7oylsEeaM2SIvLydE+2LfNu4o+F9FIPc27cgJqCB76LvYzmgX9KYI8FDzJOSN7ILT
PpQKEcKk6Y+ilzULIxY37WBBoZu/qykPbpeXK5hBFEub2rJFUdynxqOvalshDSJbi+Gltq3M++nL
o48TG11GspdHCxp9LnpiHIbOhASa7pXSONbJa1owjEaZqiCdXE4u5CfBCDZjaR3TiJ8kNQMH9SNS
6HZjMIJlpkasoH8vONIv4iBVqPtbChygyA7GYoHhKE2Bgi64skEhPCOzKxoHSeMl9+mwtwzKkYJB
jRNwSRGnb7Oi75+HqvrGJy7ynPkCka6w/HFRKNZDB47FM8e7sJjfYA4td/C1r31sLQJDWM9zyoOE
EjWGuTBQSdqizId7QvjaWp6bRAbqXdh+cce9CEpwaYc7y6vPXaHiORpw12pNeXaYB6LYyHYh6N1i
AJlCjTTHmNja6l381CjlYx76YO5q4WUa7n1Bil2jZgmc19qRSK73k8uo+q+pBfOhNds7yRBu5zlW
ZhSNQ+NALL2BanTpYeFwX4HdzHrl3vjm5Uy4ctRNhmeyEcRuKXjZfv6OY8YsUzrN9qXsq0qxv5LG
Fy1STmwXDwjED7U5C2eJ5Vg6xJLPFXgSZSStMsHbELApVXRrBc2ZuI+RDG+pt4bH3KxqWrVmPEYe
flJ9z4V8zNdiiQuSV/RvN4Jh3mmZVhBm6khK569WeclF6ZTjJDU7z0eJj664WpitsZ+S9jyvKdiy
M4xAfBqNFINNOEyqcirL5BV+7H6OeeXA2Lw98C4RQniV/cZI863I6iD49JC1PV+/P4HKf6JVj22D
DuixWOqe8KC16OE1YyPqxgEB3EWwOKOX4ydx4vXNIbVX6JvB450pqXFb6qA5yEL6PSgilnoxil8t
fbhpK13gaYJma2YMyxTd+UZKNZWnAXsQZiKTXCpvI7l/Fi14ilmjyExbsbN7QunCnygjyebD/GJy
xdgP0SGed5pCtpix9HxYRngqcjwEppQ4uKIvgi80D2BRC5EcIBsH9u/GoxnaucQLa/XyHOZ8QACz
R0DmK2n1vVU1N3mvAfKbPs+7qsJuEyXZoRTUU+ML7mBCUeqFpKBbjj0otKCJRtbaDP1jbYE2Syzp
VIbQTSPp2HnqIex4CvjdIGou0n3WpJdQ9R4mw3+d2NOKapsZ0U5syzPt2ewPPK5ITFxFytxci1Zj
B2RmpvC21YMlJw+ZWp2TiJv2we6yxvrgKmKQTcyDZOKjK/0Q9NINJVv+qxSth6LtnovsJpIOVk1b
yKSxNnVB+lyWgIzV0/zsBhbY+U7p9n1IW+00v+jQk2eQQHMTtTszOBftgKxf3ElRs5S6+anOy4ap
HxSZfhiPia3EAD6azDpIo3J6+4ay7l8s0IhgivkDMUyBnMd24rEzyvleFYqzINCfLXfMJnlvBp7d
RUi+xb6EGtIo38p03Hq6Tzdkxi4wWrCsUu2+q9vPeV03HPuYmuOEcYNuHSur3CXYkQZCCCOT/biJ
qrPoB5dMkU5+CuuSvjJ7vtEqLG+tGeAKcfihJeM0DZws+IHi569DpHwVP0WF59SmdI+jw0Pa5+ep
fTKGcDdv3XO45ffgXXxAyk1ibuaNPoLTxog5zL9fNtpBM/1T0dEr1Bd3gy7tOJkRV+j3bOkvUuW5
UVaf+wyfjxMyd3ZI/rzEX5W4mwGaWMNtGR3S0FhUPgO1ENXShhQ8n1XHeeiRWWWVj4iJ8lK6A4cD
kUVgYS8B6wBgyie+iIKCkq4boWxcU01aLGriytX7Gdrf+CujGBoXcw8OOQupkL+qPu+HIz70IuFe
qzkFdH6/IgW+rdXgogkWfWxsHUJAX4QsnfuEqdYVyWWOzqNIeIknA/wDQ5Tfflv6Z+50Sl5+0h+l
jC1zDuvTjgGliZIbpgHa/lqNXaHfJ1plgbsONiEPYQjUk1WwTZqGrdYtuBt9UxnBpVNQMvfCKfJP
yZtJiUoUYug8gWAOH82AL6fAxZyAV2Q3ikEeQiLqfNuPhIJ1WjAfhtB6CAEQWvSvJVm2H0N2m7IT
XGFAU1wsc8k/E6bS3CIxaOZdNyh4LQJvxEv1TR/5X0tAfGz/TJJhjF8RXh4a3wOkAzKhr6ADaTDy
YR3Nt1nFz1NmvNQ1/U5vcW6e8kXToVobAR0tpQTew6zMBWce6Lmg2e1Kb04wrF/F3otdkPUAPNSN
MeV2SZ+wGDfSIg3D18TyXoYBe6ne/OwTnBWasjKT6LWoCAYgsIClBAUmYUAM2Xu4rc1h7YnyKYmJ
ECpRT1yZrEXZr/JKaVy99S9JH16SRF0NkIKZc08eTgVA5pjKnjbGbl2cJj/IV1maJIQhlgEAc9Rs
i/7CTtWOUijdhgYbW+Hj6u0Ben8bslLDF0kEQB+JMC30IIWZEJ1kqBIjVIyy6AFddzDQOjW0lZLf
VQPtzjdp5KuM2M3M9ptRqYJjZFlja1KIrUEYvWpFUzvVSDsfWdVVUglPaY2XnRju1ZgThQLK0W4y
7SxL7co3iGATT3CxcOdBUHNLq3MQRpdG/KTX1QH7KhI69PXFSQ6KfZITx89b109p71W9ulgqnnbS
KlAsWk6QE5aWK+WTsgnUOcCxqmUYMdytMTc4pTY8WstfVbo082/Mpe578Oll3E7CQgSFxBaBXHSn
CxJQLMCSUyEG4O42WsOqlnVMcSSIt3FUbWlspJtqHnJhlw4LsTYXZa5uFW0yAbQYCGObaKemyikf
tQFcBtuhFyb0YoLAEgcg84Lmu00HaTGVp7khv2Z0eiL+d2V9MBMwwmDf74Q8YWLLILupyd5rlfZE
RjmmnTytHclLHjof/E3dFVgUeN4Wn+feMcWudvMEIFk9QM5EtuuD31NjuyqDYCUJ5rCSqqUvRtQb
0So4agtQepDGDVj9HOwkZxoSWzdJb13GGvBX13tPVs1uJwWtbOd1ettBtDRaIlvAJG8/mQgZpBwX
M4S7blJzq2//TD40sOVqNcqTm5XNMZKYV2CoOUl2yScizYdYl05KyQBOMi20WfTDsLqrOjSyHjSZ
qmXtMod4a+QlghqjrZ0Cz/ZB0wihdTJ5TeqEIXgX4OLssZ13gsnjZj4HBtnjAeEoAKLFl5qzrJsv
Wg4fJgXi5HX6sOij5DIf3+jKzRZ6wY5cTnBfQCdyGOZA24Dtkw3vWHTV+e30Rg7qxEA+8A8O3V1w
GgbvkQPKDexQ7irtXnvctualbIQkJbUW1NNsP18iNbWD1USXMtI2cUUk0vh7dWrO6KoXXWduPak+
1xpfY94N5hFTKuGXBi6cFl3m0BbI0ypJ8u2M/2GROs6HizldMab+uupZzSfG5jQvA3h+vw51/NoJ
3MW8A/a+kNuKRxNx73u21ugEkll0MYb4s6KWbjJ0uhOsi1OaB05dlt/0APJ3cArz9DkU8GSMxOUY
QZOrilVDhrYrJhLHghtgMmB2Mtom71lszAdaUux+yLa+NdFSShIuE1kS+69tARZfD9yo5q69aJ03
5VoMDfBL9DQa8S4eBZJzE5tOPcBvYmwBMB1JF3QAlTqRhRapBxnYhW9ZRNcxz6gNOeZQpz81gsF+
ri90QXWasv+SBiQddbG861rQuGLyiZwwi+P4JSxAxottsRwHgx2EN+2l92nm79use2olfa1Jy9pP
v7CxbuS4u+9U6Qt5hYch8OC37GEuwjqCD14PERZUrfgt6Mi4VSUkvZ5AVR3Zn3OEHEXxDMGGjseY
ICsWHsyOlIlMsnThMTXbPr+tvOCSdMyB2E9vjcrY+gWd5z3Hr5YNbyyCS+izT8ZV+BrpyBkSb1gb
ZXtftOL6bQyKHtfKpOo86vHFH71l2VXzUk+MIRfeyeukTWW9hKP/+YPM0ZxhfJ/tpIufQERHvaSq
6PKv8kYplQl6CQK36CNXbMXe0Q3hYU4AlEG38RpERBr9XLltgN/uQwhNU2iAgxo44wigtz76Oj99
HxTgoD00UcSmh1rGVR5roPu3JZXCtmN0xyiH62U3TbANu2opBJq7jnzxKEzC0TLLbRwVW9SoTkvi
IWXKSTPGbmvqlwqCf6/TqR0zYGEdSDDl9ALoHocylVA/UqHl1eJdXwuremKhT2vjS9zHd/NJTW79
valFRwhrdiimuK3ss7akd3qlR0dJh68Zm85U+6sGojc7jZN5E1g3pttXMxEc9iaJFXGOinsIowE2
Ol4jPgvheICEfC9a0ab16euP4AAK/oYx3lu48Vasbh4kK3HXjiBTtDBflIO2DQRSFkVKFqYFbw4u
Tk5YoHMOg/pejL2lLHd2G7fgP3vXmr/PWLpKEl5aQGetETo9pD5N55ygBVs0NbugnoNcMgeAjHoS
dxR703OsMnLZStnwcv3QDfXWGMzbiSNeLGkbjBo3Skbuh1qCFGPiG5IqU+hELsicaBGeUKyGZRBe
Okm7L5NxGXrYbgpRSyLE65d+Yd3UTXysmKIioPpFo2ai0+RsANwQlHnt3tdW6QzE11TmVWlZK2tU
XyyxWJdqsSmq8aYTFn5UHrAvsSXw/Jxh1znZroU+qPtR8vdxJDiip9wgGtr+ekD+VIGgTRMXdSzn
AQToKMPeT4+8MMi1wJpxUMIIbpekBaGQvjGCR1+LvkQFYdq8LP/6olQIr2cllzWIJbi0NLtvXyWY
5VYBOoi/k5PNIUbujfA6aO85yAEns7eEM44y0DNbPKuATo98hWagrZuUHYealszgnJscS0ZRSljZ
eZgBcDgeweK97Sla35znA3kbdV9KPkWas8FvKYqeRMI8C1K5u5H0y6jEl1igTEeGsxqsh9Sozl1m
bsYQJ6CgPuOYe4pnTV5qpHvyZ5uy4KhuBQsvQDkGt+rcTuppztQM5ryNkYjyC86Sc3pGmU8z8xm0
nTe13OvOHSdhvSJDpNVuPFnHOaUlTPphPuHN9zjz/iaC6jlR21rlWc2+1WTHyLGwdaRaatddd84I
0A2UDEkiOuNQnsfS2Bi5tmJ+PeRZfib9fp7HdqqYpzRxyzi8yGF5bgTx1PGZSa4y/oyHnuKcOkHf
L841uV+aki02NBMIY3l+WzP8CgPtkLObMRfSBjmzlQKu4ZwUYBdeDIYY2fEcF/kpcj4/KCKncauI
QNP3iItR8ts1x0C70tQT+B2nFcQHtj4qcIl1tCQZYbgibnyR0E1oCGGtmjNaGBPhiCMHxVEXvgh6
s+8s/+Rl+VZueIVhVH1ORs7IXVI7JLwvFZW8sSN084WXOSOicKdz6tLPi7PRcdbVSdjl5FSzJAVX
HyKS0bhRmNn46Vwiq/4SEJD8scr/ow6Chzzlf79U1/1nGrzVS354Sl/q64+av82/lHpobL9/O+ep
eXr3f8B3hs14ogNgvHup26T5swo//+Z/+sPfXt4+hZ385X//5zlvs2b+NJSd2ft+Aubxv+9CuH/C
k+u3Xdg09W9P2bffDi9Yhvz093/2I8i/awoUAfwGdXBmssJG+mc/gvz7bB0r8qMZSsF//tWPgDoP
+3FElRq/gnz4XT8CamdJtyizzpw7ZOZ/PonvFedfCpXfVOl/BRamYiFShnOAmI9WKVG7BleBEzW0
0Own5FJIsUxtKRjWwQzRwxnR17qoONuUADrjldVmO0UJQ1Km5Top5I3ZNauqwsrFS9dm0u1kgpFm
ipaSWu4GvbGZ2KhloW3k0m1mfTWBC6qtdNvgliAF+P/IcD4rwAPtdFtDNipSEey9SgRJhUGot4Fo
umisL77eHUxZeSw6aIF9rPgLZchWQol1zzQeIoODYpcM96plOO3wIKErItXteEJyP5rizaSFjuLD
YR3vkDSuyQc67FyLoajWnSetyFstKLLfZVO3ydQcYmPh34a9pTmVpmED1mHC9DwF0XPgE0BgE9IE
g1NZvdP40kYcy42gpEfNGO3cN7ZmdOn6B2A1C0UPa3tSLSo+RYhOrBknu6q8xejLnCwtIuQahx1p
LfQ+bQXlziqxUzOsL1Neb7uK3KSMyCtkalMs5FiFU5yYQWUnP+5rriVYFNEoaOZ4toB3bod8bZH/
wkaKQ3DnDjPemxxNVKHSq81VnA/OD+P9+yj6sW/h7wcNyDwF1hnFzDfayg8F/zpRpi5qxAlg1ogJ
zgpit01v/+z8XO8Fm7YPu0IJEjpQTj9q23q/5/4xYCXZVGHWgCLEFf39Vo8xTl5EiTdxxt9wthtD
KCofNWrNn3E9KX68xhz9/nB/HJU9vbKsyTHug1ttSSrLztYcD+fe8UW4/KhdFxTs310QYAUAMgst
9TX2J2oKyoieLzpKlNzPNjRekNi9oq88JaROOdiWzylRN90hxyJdx2EANVaYVesSb4k4RqVmxcuq
oLg4XvTi1YiEdU7/UIRai86MddY4E+BrkwyHQLWnMOCnZ8KKu3RKD2Fk7du5NyAfCz/H+V3VngXz
UcT5bxLBY6e22Oa7niphPRquaHzKw2+ppn3CagJ8yJyszgmJJalyZDVyArVcVmH6FMsogURpWch0
OY/qJg8banZ0WovtLrREJ/ba+yrN78lffYpgrRYlLOa8ZAQ/tj7isD4qvwa17k7s2nJCbsqCT8Qy
YXnVKq56qLbwxwW92msVNkm4HfQxx9CA4oUMir5FcRdRT/Jq+viE0KQ1RW0/NUP3TRzjuyRrEsfw
ROZRre4T/XOeDngUJCtRkOvFoLMlRt4S1LNr0LZCD/f9ROKxlzG36sKvZRG5uR5QZwpeaXI9VrL/
hPPSC3yaBiuqtLKHWrJHvBdZuvbRiAVUUxzzyjwiEEsklJycWeP+Ft32Ay1njtdiKRJx9w0xP38x
ES3zpOdsMgdcdUlwD1o1Q2yJerREIo25RFn2G19WON9MIhYu/i25xVUdZ4tg7PfdAMdO0Q5jHzix
Qc020kmmym6rC7ZsUpaG4aoLRw82cgEp3ALingBFqOAkz0taEHf4OBa7hkp0F+K0oCl0qPfkV/Wm
wKyr/xSW8npEq0kHQLXo8mppZdnSiKh+Frhg64FGCiz7Wsrl3iuPffMkRymnqDFGzRogui4nTzv4
qrUaffGhNNKVkMGz7sutNWewVMPE/KkvMLDLuFcMP+DcqeR8oS4sS0W4E3yI1qxxJbRrKzbAQBdP
KjXEhclaJDLcvD5eRDimiUiq+4kFE6I4niNQyXGcRMnZBqxXWngvFjpFtU9YEinBIUC+I6K+VGfG
cNButY58J78gdtLZ0yizdibfAuTE4f9Tdx7NkRvrtv0vb44T8GbwJgWgLIu2STZ7gmCT3fDe49e/
BUoKkWBdlnTe6MZRHClCJithEpnft/faTThi0/U30dg7VQGFmOO1Ja5LL7V94qM70jM1GmJF+JB0
F+nY3vfUpcNRdhqLOAIckgO4XbVSHV+07mKFTgEFVeJ6Bq/40WNkLsRrIbz2DXpVQU8WFbmLQRKQ
0RjKFrGEgztJittoxGVIxLrBeQ446ObiAxipXy0V5FZND5bibySrpS8mbUe5uetVErKKeiW2xkaI
4mvRMLAdo1hmeCNFcR4Fd3HUHLKInpenrEbUZW/fjH+1mfxfJ0edP2z/80aQ5lcWvj6/vu0Cv+U/
n/2PstT53/5rGyj+RwUEYxnmLEmd/8bfm0BR0lSUXfB0VfnNafiXKFX6j4KKFaSQjv6ULd/fmlTx
PzMEVHrHsfk3e8Dl185EiaSTiK1BkgGLs7QDSEPWtTKFehvzhg6KEQ+ikxG0S9akM1zyuXPfXaUT
24ePyj1krx/Hkxb6fHQFlhLUjGfy7ajoAUTSfZBbW8n79fVA8smRZFnluypRo1oKwAxNCMxQ1yyb
6Kv0kO2GC/E5eR2PrMMOSGy3I11rpb4gznCKW8lWr1pHcYmW2xKnYJ6ZNff4w57ibdbvfstC62n4
fap2I7+lyb61JRyI8DX2BvvrGS8kb39cW+pxBlxNDZnzki4HuD4s5MmwbP2H8qLvZVe3kzWCYnd8
Qe77MGzi9bmJyQujwNv9fD/mYmYx1Q5i5hizDewc9hXFCxd+woP1Ml0Yb+QtJj3aUWmThl1j7Wep
PWcr5E35fH0lqjEw/nQ0qOoSojZ0RTRUSUTuUDygOekuFNkXyZSU93GVHIOxvgEZ9dwWI9oQE9iZ
PCmXoSL/9psGP7zUtmSHtBvV0qcNcHQq2URyJZPeOoEpf+/G+qEK4CS24R2hccA7ILO3hgHTyep+
dFPmU94TiErIhh6ltsEHh9wM2SLCrsnq+wQpmSPV/Mf8hBhKS7coMqTWfZ6ijZXZn4uCDmExHo9C
bR4VWdiKlrS2Ru1Jran05eauNSG+B81PJHS6baH/RuLMPiIVSeGiC4n3b2rnz6R5X7dMRfTMg0Vp
IpuVGEqtO3JKRSop1YOux0QAQ3+kvq/eEh56VPP2EVfOppsV4xwYrtg1/lbF6LeoJYdCt56aWLgJ
vOq11CuIv5kHGFfMXwy9XNeSuG5bazeoym9T9F4ENdmiKXoMonpj6O1aoTYr6sJdMCZ04Mz+qizz
GZBEodCQo+NghOt0rA9SzKMhRcABGjr9xHxRaQyC8rIr57QU88Eyqf+yBWLXkt3IVuNOQvRYJdAk
opKGvp6QJiART62Zo+UEElmtRXiw2nGjFqJMxk6SrqpsbrCoJHeYVKvtYCbvhy2a9HrcmGOFpk4h
UCAuhkshVtkpRD8ybdxJcimtCHom+kO5LOEVKHlPzhxUiD6q96ZBzacb9Ks0q35FVbrzjOFVNlhg
KgJWY7Aolk6wpJU8xpYO5z+5lch79DP5pvfYhsUiBA5TTlFfGMkPJYnZS5nFdaQjYVINizA1aAUa
bZEgXUdmulMb9dbS6IAoh0RP53MzWcnQ5pUmUByxrwy3LUc396lUNz6703jYpbXothVNz1xN3EZN
1gXdab+obwml9N0kqffgd1y5ptEzGv4vxUAZ1U0IADUCyvQ0x3RTIsJShPiZHBtqAUn9k/jTb5I3
riNBeg3F9kGSAPdkzS5oIt/VaorbeZy+jonaOYUSak6oK7foYB5rLTHRrLIXsjrxG6ml9SZQ4ERU
aWCea0+cWJH4pMkyul9doUWxMFlUflZmQld49h80bvKfdxAP7QpS5Dmq0NtZ9/1ZkXVdUk2+7vwJ
H9OSTyuWpREPJoo8+Ujd+zu05OZJvfEvwf6ulJ/doXKj28rFonuPTdwt4r04W9MP0THffr32z4fS
5Q/RRZO6EDZTSjqLg/FUVl1nkGFss0PvvZfGD89d1lNLLERjHdU2NhnATfyCd8dirrUykfMGN8bR
caBV10SnZq6xnrYsMFfxznyx9soDx5Tz3sGlqW/+yGDD+Hvs+QT9bmxxSjPTQ19oQ5GZMWczL3rY
m9YbJWE8nKsyyAtb3zyeCkCQWABquKK0xIf4WSEpYsXBdsbjmgOGLemCdI0ZBtoekd7PhI0Yony4
G1xVu6BZfK7IcmJbpmoGGz1N10Q2ZosWW0IGpAFvgAAuoM66DXHPfCq20757wMi4bg8Q5r5+gE5d
4/cjftqYIc+uQ50RQdp5GyJlqRDYpTPZRGhfZUfh4r8ZzzR4lmZ/FY/Vx3vK97CQERfPIKYZ0QIM
wOm2pDbvug0VvvWZ0U5ez79H0xbbTsMfW1SmsWfD/nOUNWnp94KNnOrC2jSb/vHseCc2nzooZ1IY
qPFClly8LZ6VjpXh5/Pswkva194+3gJiuk83hp3OZJ7uRt+G67PPzYl14MO4izellczB0MO3cXtX
dIt1cqXvGtfYwK6ygz1q9HObzhNXlhGJ/plXBWa8aIMhYBomQrPnd5N2OvTorbeba4B0CH83pAMo
5+pz8xQWS92HARc7TmgEctH+MaDEd3KjusOWHduqqtfDpfx4bnP5Vn77NB52PY5c9Hs+rfFBnCF4
S2rPTqingYkjA4HnJ1hrbvE43ATPCp/5elVdZhwezg0un7yfvJfaDMszP33MFM7qDSJKz5ZvhIYK
zcpvb8miEl60F29f3alPlm0dC0B2aNSoSrD1NAilYWmaIFBYjrL79+8RSOT5KkA2JTJhcbc1vroR
hkLPxunguc0F1Sg7WBu2MrEUcrvPP9Gnbvf7ERe3W7AMeWpC8pAIvQiu52JzuvEvQFwNLiGk58c7
9ea+H2+xLrVE0GEVZLx0XMl4q7+rIBvQg6M0XSEPX0sP072wa7fWuQXxxK0G263JGu8R6orlvqW0
qsyi5Dd/dLxNDi2VDB8+NsU23o1OdRt+j1BzvJ65nycOpoY483LRldDsWSYxGGnWNb2neMD6RIgi
5Nax0X5Sd/WaBwpuKFtO7ekcYOlTC4HvqyExy3l95H/LvlMdCQI7CcOz/QfsdIDTepdxDtIh3cQ0
EGgWmVfGj7kEUdnnYTen5gyBfTb20fr69OWBEEuvWiakVkl+VM1BFYnVFW6/vrAnx4DfZLGXMDHu
zavmux1LWFlxZrWM4bc/rWynl9884Qym4tTzIr0bYv7774YwY2MylUhgCMrQ9e/+rMny3ADzHN8N
oJnDZE46cwi0aO3X9aaVn7++SifeNUOi4aGzn6SftBQSqZ0Rek3hC3YxWmvBklf4XpxIaHEgW6uv
hzo5GQvvDq1YCnHLDTJCsKKOqR7PCtILwfJ/6Gp/9/UQS7rRvG00ZWziInMCnbrcIuuCOHDG5Y5A
yoQbMlFKQ3kA86o4i9P4jMRfjDUvm+9ujpyEQRvNY9WswjM/NXDMV4PvrroGPXQtfDsztxPL8Ie5
LR5oKNa+xXDz9p/PvMMX51cIqIws7Q3UwsevRzvxXHwYbPFojwNGrOFtciRGi8OtL39PKLek+sPX
45y9iotHXCfpoyJDE1GXAwG2JAViK23DI9HPukoSRLUpH8+t8ycexA9zm+f+7sZ5gyCSjMWQMofr
sK3Jjvv19axOjTA/g+h64PSyefg4QsfZNxrbQKCT7t9YEEGL5hyz49QNej/E4qMciUaXjBJDtATg
aa1umxyWWqJg2vHMQnp6MuzcNdgJbMEWj0KTo/gd0oT3tg3XlBvsTPrx9eU6ddoz52S7v4ZYPAQW
IeVhLUasQrm8033r4Femm2cJabbejVCVvydZ+9lm3iEYO8fTwcQO3VNlUVJorIcqwyBVF8dEi7Zj
L++KPN0iZtmc+Y0ndtm40C3gFHwvFW2JJGpQz0lmnwu8fv1vfw5ss0Hnznk/6VFD87aa3ObwB/lx
sOtdeaW4CH/P/IqTC5xCvAJFdRIrPrff1a6QcrEQeF2MlcgSVx8rtif6Wtye493IJ+oNpjITO0S+
0sQdLm58mhi1muXMWE/qo1FiU24GUOyB9czCi1NM/RbJw1rsA1qfBdq/JD1EcVtQRtOxa4A/MKbg
uzoQxFnoKcafRqa6B2VDxAs2S1sGo03WpUgLVfXVe88Ir0bF2ybGeCMSs/X17Tt1uP4wmcUjVmlj
mtdlKdjJhfUy512ZF9pN72h27JwvX5yqhpszZcRURREj1XLzoWalEVk+l07eTGvvt+TM2XvabfQo
3Uhv0XuCM5N1vNv055l5zkvL4qw0a5YoERJPZ/Gwflx6JlHqpNKsUIF8NzcdHWA7PBCjspZuS2fG
Z8tOdwTDfP6gdOqU9n5ka3HAzy0/0duBkQeBLmooUDwfd/ATLmUh3IS9dDOlrcHDUd9VaLJwDGiH
Oo6wyUkvYO9egii/jotsF8gk05+5KCeqSR9+2qIWQMOrNYZyvihraS2s5vgxZdP/g3yuk4/ZW+gj
ZSOqkstNjhkXwdT6LdYBkiaFFS63G5xqK3Gduf3ZzJOTbygVMmRtyGnnrtPHm12nckqtnNEGobyn
5psQpaADc5zUa1yOMLM98yk0iy1OvG2c5kevVDcBLPHeSHf8/osGXwAyzv4hE8zfQpBtGuKeL7zM
vx2M/mZUsl0/EqZaTc0D1cdnUAa/EKQgh4kF+8wtOrXYcK6lRatiMKLk93EqoTpWeM07pvLdukDt
4VrfZTfdk7BrPjWcpjlYV5e4Ln6G8J+/Hpsm0vKlUWkLcxDhjvF/yjJxjyZAqugdlbCiTiSwL7n3
WMbQO8JB1laZV/WRbVSav/F8srNb7HHrbjT751ZpX1QEY8ceiQ0A+8aAFkDGsWAKWJss9EBdJw6H
KZQy5PASafS5Tli9IIn2pCjdU19mP4zcKLZil9Ky8IOO/J9w3Be5lW28eLoHEAScxqtQgeSm6iSx
ka68USrvTJ3eJf/YbBwbtm1XA7n3I8tV0U7YgakPLkkcL0Mr82mUFW1DKyTeyhHyhEarMxcPmUdv
roe3XSY3nRhxzKvE0kl7tE9BK2LELNVkR9I91stA+1HpHiD3zFCvLJ+M5rgD5YlMf8XnEndZPqwG
7H0JHTaI8Dj3HJG0EiejebZtKvVK8YMnXfZ9vGt0m5sYOU4l9GQRY0e3CJtWud1NmTltN2l46puH
YpRV7LzDc11G7uTlIsGzEv4yY5LFXSkVKuE+ZmI8KB4Wd4tQKiuPrkV9fEpM2OpBzg+qw/w56tor
YsIvQpTaq6FTkmtBCghWJhehV50wSzB3NVmjr62W8nKTwS6SxNEZcuwkekzaiT5Zzd7LRh3fhEhh
X2na6xo5EwVwrCzfrDQGP5MM5BLoc5PHV0f2SCAmuriTHK+Ly22di7+6LvyVRqCF4trAZmqQCx2Z
BxXS5i6Nh4tcVV/zKnrx9eGWLK9xI0zlq4alYjUkAOtDUx9hOrcBUj+anqHggxoNMuIwdVRoIWUD
K9jxYbMVhWwEhf6DqhePNCdds1UutTK5s+TSXxuCKOz8obgzOvF7PGSXepRdaoKirlJVhApSygjo
TaGy0zKwgB4N5cpS++va776XKUJogP6q4N0FSfczsQJ+llrzxNLvywv04Xl0OeUFMk+pKHkWIlRT
qnLo5f4BE/+1aYbPdAGBszfRt7BJJDvsZx1U3F1qckuojMT7UQwRNYdKvoss9TFNh+cBPo6s1q2b
V/5xENtntqCgd/uJsj+9Ncqg6LgkH4y9+E0vwp1R8RJ0iNFRYhoPQa5fRRpnoxFRkd/oj0ijaMnm
vc0STT6KgUbeHHGrz2mVq3CwQIGqmIt8gwNWlynZdZa9coYdbxKeSKdVph9VxIiBMEcaaEwzmSLS
y5WUqmSFsihO+6ugU7aqxusVjbdZnmV2IPdHvI7gT6zbQSV2KDWabadVa9ZzaKCZdlWP6lOMmilL
IrLGNeWbNXZ06ZXuMhfirZogxTMAXeRivgtGT1tNc8w9xh5F9fb8Ry4lL3KSwHuOefpW5UD9JhQv
Yl9y9SzbUM6MCVKNNkUcXuc6kbF6vKuGblNX0jGYot+CGh9DveEhSPvGSVLhWQanspKN9MGMfIoy
NV1mozFpvCT9XTUWvq1nvoMvwMQJU1t72UMGL6TqCzHstNIF9SIOMhqVSATtJgafZljTZUKl7Shm
+FLhOG29frwYRutRGuTbVPHuOn9CjOFdQeNyo6TFTIOJR00LH+1XtY+HcmP103MVtK+VNtyIRvkU
Qdtwqr65wyKxU8LxMAlhv0ZEg+Sv9bBA96zGU6U/pBPuMLOJN6KfrNu0QkA4Rm5tWnda2F+mXnRZ
WQWmHHmrT8GF3BHpELGbO+aCeUkO4lZP9ItY9x6FjBqVYj6mvRGQgBDm+ykbUcAKwyVvHeG0Uzuu
9aKjcyuz/Ct1LziyHCuAFCrW04xHvxtBZUgkA8Rd+yg0Ko2zXNbXZWiuQxkj+GxaCqTfRmmKdteU
zxWuzVUtNyMsLwGqcTIme89XM9rHuuIac/p8VJTPGmb4bdWIN14oXqWGtVGseu+llTv6QGmMbpJ3
ta7gXMmJu7eUurRxByJeqKr7QeTjspLkyD/CaZthLvlPPkarqZQfPcO4qAp9k2qTjPnR3MZ1CV57
qJ+CfpzxIW7SGuukGV8FQ7oihPpKNZJpZSjTdVnp7jiJ6ormNBraimitEVF6paYrv0FjMBGd0Ybh
tJ8k47pLfXZjtcybHI3XaiQd8zr80YpEt0n5cFtVI0XJ0HwaEmvnayUvXWA89Gazj72c1Nq8FdFC
JDdYFAnjKHMLMWfiRBE2PA3pR4Rp0hZV6dnn6T6UVpABfSy0N+1qt5IUXs5q9LtjopTwRKZeuht7
j7gVw0Iq3qn7bOB8UvesxIqHeFKPjLtSoSateeTENFP4KNeZt45KIiXMagg3qVxtZ1qHrGa/0PS/
FpW/F6TsIUnivdIOGNrai1it162VXZn1xIUxCBzO+xINgt/W+dYY0R6MFWJziCObUGx+6F2qQLRg
rVXEnvUk9OWVUA3DXQg551gOESx+UWgcK0NtIun1vdpU16oYjI+56ZF5oVJHgRc2AFPB8/71tmne
XH44adBrAhak8fZyh+lFLHZseIrjKUVHps5Rnpt4M+3fWMDbr4f5VH6YhyFnC04f1eJPYncj6ZNq
opxoc9lJK5FcMufObAA/n6oXYywqQiPGiDCax6hdac2ZmpDE8AL8Onv2c3Ub6dx8FrWhMJHg/yqz
EA3s6XhJH9Tms25D33JwFjrh3TmB2NnZLUpFhS8NLJBvN6qBWxs4gj2fBAmY3Z8NgDw5O7QYMqlW
IjWKxYnE74iiT9lmMztpjThI2+Kx8DfEDqyBPD2OxDaVHPdXXz8jb63xT88iCZ6A+ki7F4kP/FDS
KxDustTo6O4KSthCZHME3mmE3bUTThAJoopUX/b4W4X66szQn84O87Pzbuj5iryrJoaGnIpszNnI
rqjzXRPl45R7bCNoTnjt1tEh249b7VwL9tyoi3JGXk+hHw9MeH75pp1C4MsaublN/c8RNv2uvoNd
3W/P9Y1OvvO0CSAMAmP81FRvOonsSOLLGHbmf1tu487v/Nky18nH6N04i7VFMWOlzYifpH6SP4xu
5pQbs1ihiiVAprnB2LI7R+X+LFZ9u49/T23xCGG1GbvCYEiCEe6bNUn0ZGYp62yNQusazd53aVPQ
TmiRpjq1k8IcWlWr6RgQKyRcn12RPh2HF79m8VRFY92WgcKvaZzqotmR23Ukz2yDw3WKbJIOHckV
t4ABiLWkX3kujOJTEWkendQEVNEmr/FSGRLKETe5ESx7pNZo9yk+ErPcdoH43Pvh0zSYN1+/RCdv
99/jLbUhGVzUKTU8oAfZtwBW0WQ+fD3A/Dp8Wh/eDbCoLsiFENalwgA+MJix/E6GVp+fKTF+GoMi
Al0nbETk+UmqsXiARjBmWpQO9GfiH6l+LfeHtLn7ehpvKNdP83j3zV3MA7ZnrvfsHm0vM7YC5J6V
JWBoxo+COSXMf6dl744WDt8Sbbcf+dtuEp4nMzz0lRByttY5VYrTNedr+7/5Ze+u8OKNxW1fel1A
D2LuTinhKnoavoUu1fJV5/YdtRvSsNbUbs5sQk5fkXfjLq66Ik9yJ4w8qtrKugoPCX6xdjPLBbAy
ruJvwZYY1/MahQUWlhLRxzdEW7yfIXTivo2YLtEmSJ1X2Su6iA0aUKd7aJh27OJApk/hlBekQhWr
8i6+qsXVuVbW24ft0wPxbvqL70DdVp5aaDzYeI42uluj/C73BgGA3qa61nY0t9oVDQtKkRmgnXvt
suEJ2GvVSiAyp7qRXwcbEoPbXv2Da3RyDUNeRhQw8qRPrromE3zq/lyjyol2Uk6vxOJB2OFtDS+7
i061062yxcj1otKibR5CvDC/pQfcUd2z9LveAQJxzgVLfHpH327b3z9psRWKpTCWlPkpHcyfhnFU
OoNKxvbrV+F/eDYsjQhsXADSspoImyPo05hB5t1kPq3ySx1hvgEr8zKwfdd01DuxRdRXIX/TVz6H
jYvi5nxa0qlFFZUHpFsZvTJBox83JhPfj2yqANX1yFZwa60y818LZric74dYvAWJJwNkkZipeUyw
X231Ny2S6YBAJ6iPCYbO2S/jqVv4fszFE68aTUlvlRd+vrrjxA4zWnsONcfv3nffVrfxXXQ8tzk4
uYVGXzwL0BQkvkvRVRpH4IVK3A2EdBI8xZ5yO+fwZG6xOTvWp2bFfFHfjbV4RhNL8dRKZ6zGwWRK
eIzhdiiBio2x+/pB/dyseBuJI5WGwhaw9uJSFn0RePksyYx2wfWsN+WYuZ9z8gr7H2TxnHweSUf6
a7TFIctMRL6O5psAlLjGcKI5EnEUeWlQlV3OofDF8axS8dRGRqI3QlKyqcufZE5ai6tuGJAtW3fm
RnRVV9kmaziufBvIaXyYHio7cPPDn+gGWAn+r/z6j/X3vUP7syp9vrLvxl28GNFEwZ28EM8e9+ml
n65Gd1j3rn+YVYvKpUItZFM75Dg9BC4Gj02y2cfXxF2e14aeuuiIX1kDjJlm8PZD351OoqkegR5S
pJyTCQuCAB7mJEYKerMgf/gROxHs1TML4GcXFLNHzTZHLWChY/H/uPIkTVEmocLsSZrd17f9JlrD
Atq0Tr4THe8QOxbRsGee5dMT/XvMxf4DUF7dhPIsUA/sLqc1Ljkw4TiMhbZqbkYnJwLy3Fp06jSk
ajgdRPgNJM0vDruDUKURFZp5E+Bv5wrIP4wpPDk3PlqyqSuUQZYrOaHzbdDPwv+5L8aebkfE2VFd
9Zz0wOWhzwvOZYHN34bltgJwxmw0kNnOLn1sWYvfVrJyBHqsd12H2jUkWtxw8xzRp08hyv1zI/ev
DKr/DGXyv83Gikrj3bM881L+5KDMQJb/+3+uf1Xte3zJ2z/+l2/V/A+SGAvXKq1JzAgKb9KfzlUT
e6psvlkjkHD+kS7+p3NVwJ8KWMSwMKhyhkZrxwP1Z54KGpX/IF5BuqYTEMCd5eX8782rs2JwFsMY
LOp4ZDVobh9f9bBB0j94SueqG1xX8dbfA83F00zcqmY3Ryzkl+8uzomldfEpnkfEw2sZGsQUVhba
3h9HNGEFjUyuc+dtLamW9yYSP3GN3e+88Pzja4B7idKmZPDiySJtYS7kx7HKJDCBKTbz7NoHbS1S
fqDGMku7DR/hSLY5d5xRPn785xHpPpI0gRaKW4Qq8+OIfSt7SSHWOAc2xBNjHyVURVhNq3Cvk20L
SPaA3N5R9sFB2YwX6Y5WHG64A167y8qJL03++lwxYFGx/PM3SQA/NOJ85w3lx9+USWGrRSZXvN/P
vylzlJ+5LVITyXfqVriuzl6FxaHu04jLe1xETW/FVtW79IPt9BI4zBpLw4opO8KNZs8ZWO02d888
WR+X879G1Ski8izziiw+IXIAzYFEM+ZpVxdKtxIttz7Oi3p2CeZgHRzASUfkT1NyOYZXZ40j84P7
95r7x/CEd0BQ44Vmw7542FqtK4ZQ5tbP0pHhW31sMIFPdvwU7NXbr6fKo/t5MJwLxN3BH2KmywpP
02q+iCSqc2NBmFG4otLmGLPVXpHv5IgjHcxUQYjSgzdkZf9ayr0ev4DTy8gJyIEnpXt1rGfPpKdl
gzjnPOg0B4WGZciJC2xqADUCCXJfGeqdHK00DI6Ca1Zar78Gk6CGQJkVta64ypM/KCsZZd+j4OXW
ZPtZ0FcO/Q34QpD08pgc+lBI2CZKIZGA4cqrBrqnEdkW/rqVoeyKdq/XifHa12KIXbXK8/KYSmES
104u5a12C+gosh56NY21ORc9KzFUZkRi/E61PDW/myNaLmh9BRAkzJ+gVeufpD1U2HyLqMhLcdX1
dRTf9EoxJOn1ELXioDyYMsjcwbUQYZIIEhG38RKERgo52ML3XqI7pjGb3ku9GIOOD3y6W4NZ5Llu
q35YacZxqgOjvVSjuPfugKjmU8VlQF+zg2ytC/CWISNqg2MIU2s+aoKojvd+ApXmEYyHhJpn7MER
/87rrsmu2wSK6h1QFn+0DX9IZczN8pD6V4kvT3rgiEmos9WbgkBWKlvWrWG8EkWUt+BogBP0F6Ya
T9UPHW02XBYttobo+4jmsV1bRZiJ95qeKNpTOAQ5sHpODRVIRGiGFhjrQq034yR1RPGWhprB/e7r
9rdkxEp+q/ZhDk14HGXjqq3MgCahIGp+Wa8Tfp5+jEywvUw7nrQc5wyITe02DkMlXMdZKQ7GShCU
X5luFliMgTz23mOINQQWattUnX/RWHUQVGDBqctttLApIuDNbR7G5YbMAQ2YedV4wlMW+JjGJwol
wUUU85I5k1Wb7bGjwU90R1rELX3iLJFlJ8mIyymEcqCNEGdCQfs4AyGFUz3HW5MNfvAgBhiN13Er
RfQ0U6/K5eOkpkmxbyozRPHWCCkNOUiJoIIsq2cvqnf+uPcnBaFqbQVKdAHhTNO+CW0XSFtNLVvr
uU67Onw05WLo7yO/LyADTUGoXXd+3Gj6PoIm24KtV+ShvZgQgfZHHFGDSIe9pSko7cUwUsyDmbbi
yLtsAPHvIHVrB3+awmo36EWS7HII18KVKgsG2pYEdYQCXq/RO/A3WqmBk5EKjygKIxttSplD7PH0
671/1UsEmqxrlULxVdONanwBYjIIrnk8GvlKiTLJ+IHdWUYw5KHu2U89y+iLmWOM3iiREXu7rIww
gavDKJT1KtLNViWSokjIaJmKLNIu+hJ51X2UQA7flnlYDTvDmLhCVRWI0OXlqEBSmxmB7JhlboDF
taxK/iFrmESv64L53JhpLHu3XiGNxk/FKrX6gPIkEhCOqGp6UU+5QNKxDwrVRtMDKRVmvJdAQ/QF
r7sac6mL9jBiuv66hVYkUFCdpv5pqoZKN1blCGrgu1RR8rPl0ctqVCWIm9wZ6R1HK7UwJ/GhF0vS
wfrCmFAYRhqYzVC1xvTowwgs8XdPeYPnXe8Acj8MXNFnow9reU/QRRebYMTFYgp5qptoTG1D1UcW
Fk60xWaSdd75ldgrNB501bcI1lHkzHJ6neyhJzOvJO9V771M+zX2ihoFxwYOVONd6P6QZJjug0HU
42t6wFUFhTGcKqOiRdTmNfhuQYLcuQvEUu/XZWzV2q1hzRE1ddpoAfDEQLSALFUxnwKgalMH/U3X
u4pvgGwEng4H3g+ndDV1oKPXIQrh/FjURiHiOG9NEQlBqlMIDXvWTkEyJrjwnUShGBlL0Eo1bXov
04l5ACvKyrKiiSbk6ZrPhpBNtgZ0MSUtZKqVeSAyRi6LwkuVew0yvQk+SUrNy2pWwYJT0hQ1+JY2
o27hXRLKttwnKOk8WjmqUVR30Ky6uj5mHZ+Myk1KCy/NFkxWVhyNMGvz63RKgbW7UkFeBjlwzZil
PzwzDYStJ3RGcGcm4RwQJyig+g5Wrxk1mQxR3UbKzKOz0kRCmCGPGlKWTBmb0q76TiMZWqUzKN70
hVfNAR6+GGYO4qtkAKc0wKq/YulmequwAgL9xFoYgBizCpQyQ6tNyBEHBNjbsavS9FcyFDArkTkI
LflzRqJSxwR3GmbxRFKPXnBxFROFH1cj63pds9uUdQ/cO+U/aExDXUCFCNVoG/R+DQ8hUQYkR6lg
NT67zC7psTYGoxjqeMGsOps2UdvI/j2w49xwuGcxmKO6lkvtwHXzjUf46FUgkDAwFP7PoevSMYE7
BfQKQGYR1+2PCbGjSfqrFnQFX5G6R7ERNIV+GwfmKG8FA80HGgjIw89VJPQTRCkp7i+UZGj7b1Xa
BqOTJiM0JY/TTOkjZo264iHUsp4XaQwESeJwH4gxEFwpCLtvrB6i7uT8OyiQzCEFOLoJAVm3pMHq
AbwDccSvZWzQnI1oO4UoNzrcboDcofSLQ3uU+tgbk93YRD3IrYyIO33c+uwmONmMutao+qpV5LEh
bo4EoeiVHbNlXKDRRHS9IsUo8htXtLopyl1+cSXJ9te7toVpb94h6rhgqdQBnqSwvEyzHino5iJt
Snfe6pe3vTs58V6w880fzL9gG12CDNoUR8s5a6eed58fd6fz2Cgw+MNCXL446AV+VkeGxO50Pna1
tznCO/T9q5H1j1oSfPt9NG4MVo7V15P+WMHjkMr+lExDWZM5CbOxXBz3yrIRPTVoqYCCfvQzwwZV
vlJxoirSPtHKM6MtSqLL4eS30ta7epkm90h5NE58jVPsNFzGCdeYKj20vk3Giefx69ktxzNNEk3x
1ZiYhTjNfyq0RKkvt0LIeHNheWZW1Pdg3+xZL35eCfKxjoRzZTHYorIc+lMNBYl7mBh8a7zfWPXO
XL+Fk+fzEIuSWBTqbaPrb4eYZq7C6Q/wNx0dh3L0qG3CC+12sAdXsbsf8s9k0998fTlPTpAyL+Al
LqW+9OgI8dDklcrVDMWjllxVRX1mfqfvF+czHJPw3QxxcUjLOjkhdKThkHYz2gXn0jAGnbrSyO3G
qhu55/gmC1fFnxf03YCLqnkJcFhrAgYk9kTmsOQST7oPnKDhnOIgFwNg7KZONNi957Bd/f8ef1GQ
MIWhFOp5wnO7Rb6f033s7vCSXuAecOV1Y8dXwjUnJISOX9/LjwqXzxNfPKwiiqVAMjtqAMzbFCJk
+dSs6/9H2pktOYos3fqJZAZivhWgKefMyqzhBqsRgZhBgHj684Vq791SoD+p6nPTfZFm5Yogwt3D
fflaRMkpS9K7//e1ONti6cwGWVk4xYElZrchHUn0c5aHzR+AWiQX+tsO7sxk2AD+BLmJVKPNtTsS
3PiUza3iEzPgqTSX2rpZAzyu7npzgbiAAvLdf38rpYL8f/aS0QqYT+dMW8v1lLQJ9UbZdafSgmBv
qVc8yQPNq35BaT0sRAnZ8sqdC9RxwvLVG3lmeX5ZO+Kprw19wFfslyaglZTG+O5BlAhBJ1qpJ6po
s8fJUsqUValitbP2x6KfsdPCqw7e5tvwEZWnhbbNvW1GqexfLBJ1CKauoIqByE+6I4KnJulLtldZ
weYa0eMWzQD1nrGV7Cu0H9Odu2uXQ1Qk5za1V7gJpai455fgAtlWfWUha1C68GR5xTd1Dc8kfQG7
8hpmvLyZpxoTSYg0c/T7LFkExjkUiDqtD+m26EZi7loD0+0SdUrF54N61U3q0FJ7boDVeuoieRGE
FNQRjh71i2YVPCO54O9ASR1dp3OnPveVr21DPafNDdGvGJ9uTQ9Lw+T+Omm+QJrumE6EFbkeKW7u
hQXpFBcQbCHki4Xjzs0+gFNHAdAbvqFVuoLzFap6t37IVsiFTdZepfRnZFk6yUl2MK3BwjIVaEie
bRgi+B+cIwwGFbDh3+bL8KFdzbzhM4z675/rqX0Vfz/LhQZ9j7JAzrHOUmYT+gEZm6P3lybIfQR9
FzAzavqjMmS9S+2dLUxUnbFQqXTDu/cvLND/BaHMGRmNYh/tXCmNEleQVujmsBB0JN+3IA17ciPE
Is5MSJFK1QPLbgtMxJsGNVvwAXuwcov9DaBFr+AtsCq+Gr+qbfVK4SqcyiBHX4nMmPYQAhyWoK6W
XQFx0oLE8+Tr5tWCYaFoLQizAX4PK5iE3e4leZrq8I4imbB5Gmy3BK3+qYtxdjL6og/tsBGfTX3L
d5t9xrrUbxPbOjIiGI0gB+GtoSEtcsqMzowoc0TM2m4QR797Q7rOZijgxvZESZkXR+gOoZt9iTxj
6nOOfKtkV/qcM/Sb4GVUOt+2XpThdZh9OTa89T5XLS37ZL9sa4gEb7P5517/EhjOskvv9ntUNafw
9XPhxM+eXPAdsQFU1cRMJNAFeZZ0YJ5WPPjYZU/fOp+Uu+5n/INUGjpoT3vmONsLFw76RdQAOfSc
n926noA0SuwMHO3TT6CL71hMvtMDunQB1c7qLCPgG9h38aPqdXcCY6yrhJhgod84nhpP+Jyxq+Ud
BJmfwFCSYnNhLy22qc0ohNh93pkWUEIdpdeF6CoCEhvWre+sSgGF8Y5/n6oIy+KwARRhmvX0Oc7O
G8XUdDegf+oPD7vHuevAcSfe1WHLPhsujZ+/BS2ctvfCpBRXjk0RMHnLtGYAQgvp883hKfIh4741
Sw9mac1l0AaY/mriZol/VjpYF2aloMI7dK6F9VF81WA1ByYJKiVbD26wGBCdm0RzX7nIF+akOJKl
DAM2A+bCFGgResC753DYTRyckRu0qRPQN4XrDYgWbcrLc1POZ62JNjD03G1Hh+pHZP/9XYDWAG5H
8mcKV6On36w5wOKOosapP6e76Kn9bNeCgUXzD6TRkyBsue/K5RPURbAgwg2lCMD95ZJ2dZhV8wMG
Ba9b8Zh5CQfxGXlhD2UoBvtcm2ngifRu/K2wySuBSotNeidvozorePHRCvSV+AfDxAzcbHckOBMH
cOxiL61ILlanNxOr++pIDulUmwjsDPplyN/5JdogKZmk6trL45rkldbghG1xuC8PP56UZxAqVbZC
+JJSZ9spIRtOwuH3rkZeuk1X2oo1aq56t/eYc32esDjeU1NhT3l+aaYx5toqqxqe/DQRFss3J3Gb
TUoGWX3cuxpCQi66eG5TTlIyT1mVbp2jU1s6Flid6W9R+PPYPIVTsH3xmS638nJh0gGd0YLKrBAT
AcT7ttPfKFWxSFpGPO/V4s2yY39iJ8eOyzIQylG4h+CJdfntUdjHPEhoIvoQirdexATKflVnbsUQ
SoOMgTtV/Rif0wt7MiNnps1oqx4QfVT3zyASFvcvXTXBITbOHrnYCm0K0l8arVCKXt7yw8E49AHd
H07H7hEGh2a+COuFiYgMWGHLp3Qfta75fVYt8h/Z9g/wptc39Z8fIF3G3syNMoDiz9efNEGOcbd7
gFFodYAp/Lie8i/jUoRYrqHh1Hg6UtKVYk8xoN1dpRrW0hV6KPYW1S2P2UHFZ/i/IOQ1T8VTt+4/
Txydq5/yzK50HXY0KzU4AJBuSdzTgIL9pEOfk/+scg/Gbgp4SCuhfouYxr/x5LAKgt4jMlHPJpe9
/Ma7xlSSytgpfvt9WCp+81Ki0UGYhz83WMwX8MTY4WLy7TgOiRaQJWUOgoz7Qm3i0iovZno3aqPw
LtE+wVWkMRmBUiVDMBsC8dFjrPflMHGcr9p0eNIxwUgAkVeaIk5vVmBf/WZ4OeweO+ZS3v+QUwbE
aT7L0spMPXZmZEGsjVqyYj43nTJhQW6zEPgIDIAfIXFWwDzJ5D07KwhnR2FCPSzYtjByA30pKNeM
j8i1uDVDFojXVfAzAlZx6xcUQqauyfi0Xv4E6bT2oAoMI9+p/jE1F51mIPf7ZU61F23N97dznGQ4
dJJ0Fsp1hFFKk9xPXNgOfOkQBtQ+bA3mAk0vxERLL74PkWdYoG24noLNStOapL2STcnjqEY00Jpk
dWJ48bCyNwkh/7CZrycz3VGwlyxJ75e9XgYaHJCK33/v3oofiQdtNPg90UoS+D136ruNH0yXBnWp
TRZXua1CmQXU/ClmlG0B9RI3/WRRDHxMU2mO44dkUfItztDP1V3GZu42itvf0qjfg8Na5EwrNr7w
LjDn8Ec/2fvTqf34uSZZl65jPDP1VrM5PkUOObf+lj7r9CecZ4XpCLo8TzMoXBkn2L2+f2zFd7vI
PCSzUhRp01hN9+J+tMtwjVdb/xny+qoZg94j3pOqvdztScNa7a0dq4v1ykeK2Zv3n0rzaxp/sbo7
K2xcqJPeX9jY+dBghciZ62jYzNbLteRdTKU+zB0O0AoBD++wCh4h93cTJiWcryIxDm5QdPJmG/N5
ivNxHJvp7FIkIzdG2xAlC+m2ZG1bRPuBw2tVPrx7pwENe7N7gTQtdlUD8ZB0CdnAVKA6MQVcfk3s
ajolDlHJGr2sQm1m9KnG1wRfI6jPOcGx15P3MEONFGqMjPQiXYb0KBJrvVvFVLUEr/VUHVnEw/d+
hnDKZ6HFCRSzb5Mct8Sc2i6joo2qrN1PlVXHPUSxzWfLlVwuSVE83x9ZbnKrLnV/uFE21kplSYUb
elMT21cWhRIDIH54/HSextJNiQ0Vufgj56nvGNI6oJ+mH4CTDVOjYGNP61zYkSJWkOlxrRRs3mw9
LO2tsR7W1TfztvPwAq8RLF7u+xfl6rpIMDReARokhdImNjpSYnHHuto0XVuz/pfR615+KJ/eNzNu
aDtkqfBkaAiECm4B6U4cZvb8uJ9jp/aprQqMzIDLUdfFtw4k1qZs0ZlfzHauSSt0xmDLbht6weSR
Gb20Ln+F/BA5pElf6Rq/QjS0uq+2wS2pn2eIz7ntN/Ueoct8kTw3cB+9RhAb+e9vwjXHwA7DvX5S
PB2RswVIc6Mlog++9kI/Z6NsuRuwZDi+dVeCLfVEcWxKT+NKKGXneaA7AOEdkJjSF66SLp737X+h
EXTvvH5NGfDBJGc+PMw2U7pYV9KSS4PSp94VsN/pvTGwyR2yGtFTtNK2YsTv76ZQRf5zYWiUJBi1
1RdzttNwej8e7Lu9Wf00unzzbz4bk8rAkBwG+nUpNdCMg6q3KnYEGUf8XVuLeTsEJbbaViQGxcoA
vzVxL69fGEeBOsDiTTl6o+tM1w6dZvHQWqb3R7BtN/lTS91+z7SCsgTB1t1CWcRdaT9Tw1pNZmAi
45C8OJSI/7MvXxVL15MeV8gDc+V8ypZCmaDx949zutzh9DSqOBPvWZO2uM96zU4a+/R6h9HLWg+3
2poJX6+cL9qteqRSfvikgtAInv83M/V/jhleSd45SMzCoEGgUj2Qi+VdXeyDdmgGAmfrlc+HOzGe
Yj6I7giVLBApkwn1td01KcHQDmA0jCLMZYxMKytpj+XJYrbJnw+r/R1Adhci3C/Tue0pOMm7C4rH
BjBBvBy1B3srRVZbqQc6IGLsdueKIU6KhUxlqEIS5sVcGTB6CnrV3VJ5CV541wZLZ5V71apd7db6
ulsDrv05dchHzzMu8NnvkvkqitACKxfpvKzj1zB+GJz1DDCxdZwoOV+LcedmpM0+Kplh9bNc8UPn
pQrE4AXTCcaXCS9xLXKfW5FSeOXQ7fO0ihXgL/vnlNEmBHf1H+oqeLAbnJ+Yd3nf4rVgdm5Q/KCz
PCtS1IO9azhDVtgu80R7U2c7qnlF+xgPhxt4+z/sAv3fhDBuCOklJB0WI3WXRlPdCKP491Uh6Vqp
y/ZhWKfuAB5NdWe/hHDG/uP767zyOOKYnNmUEko9rnqI2lhodgv9wX6dPsMHSwXBfBkAwdWP8yU6
pavJBqY4FqNbQ0saYk8UmzS5fnFsEgeJWMyKZKG8h8cORJO+1G+mK1ujagwXQfQImQFEZodYfbmr
h2NwnPMzBgr37afCaR7m+lRYnos4Ly/nzIbMK3yYqbN5V7Ocajl8yuhRfSrahYBBUMsqkUkKvGXk
3jLQTTkme957kcdroYZthFopg3Hvf9MrVxLwy9wQaAKCm9wfYTjvYCQM4/qhuvehgLOOlpvBFfS+
lWsJ14UZuUIS12l/yDBDTTRaqEstQInEuS9nC3UVp55B4fTjngcQmngTlq/sNpYp3iHcBnu9fE80
9Kf6hkEq8l19BZgBajxRNRnCBcgiji3AfNruLd5+MnJfiaUXpqXr0uw6psPE03e3tx7VvH1GvxAw
PjNRKydoBleNrWgbq86SAayNjYRiEZj1Ut3X1N9iC/hsUs3XRa5bXqeG7U2xP66jpHjsK2uqLzC/
csUufqrYxTMXpkA2qCZkIWRW9ooWNRpLCX2sDBWImVszpAhUcxGt1C0YdlBYUy/Va0/IC/vS+dAK
Hfpsk6/EhMPKWor5+tILHv6wqDX1YaRb3nRHhpqOAS7LT+97wG0R9Lzkr4vhpr5LAbnopFjFfe7t
l4dkry7qdjmVMk+tWPYCYozDnGmsWF/t62XLjxCFNefL/NOROaXVlNf5P27g/+6BI8XeIQ40g7Qc
fNsbgtho6n2A9APqr/5Zu0/A2OULZATX+pS803X/8o9ZKRhbKYMwbVBw/drK3Wfm2lZ3XhYep675
laB/foBkbIkWd31xKE/PWnVpugBrZou9azwFQB2aVQ66+HnCsVwJFVgEOS2EgFFZkqL+HE6TWQIO
gEMUPNHP/iGQDoIjrxqoM4Nf2Uzd0v/jzPxjUqpJ1AUEeYwO4EV5tiKKu57dEzmoNZeP+nqKTeW6
4/zHmJRgJFEYIKqJMctCuNOMmw8w3L6mqvPczdKfPBHyqSBx/Rv+Y1Hyl5nGfGmcsaOdqy77DYSn
PO+Uh3IjRA1g/50o8Ux9QMnnMRRcqtVMH+CWPSYIryqfmLOcOJdXPQ2dMtrkIGnVk98986t1VFRz
J8AGEGmueLOuvd26mdTukZciZOQorYr4jYqaLb8R+2NqMfNIeAUn0C2agUFEc0aImzjy4rKeZy4n
M6A4YEdgbH60Gm2Au7dAnO+UiIkpCAELTm9hTCTtm8LkycQItmxN/JqzvTvuUZbVjsJ1ABcxbrOX
aNW7xrbbkAd9m1iZfNiFLdBgSJYDiCHDlM6CGtf7kFF1MtvZclhSK9mmd/GDAHHEX52tcVffiqIQ
ROLehGH5zJ8Ma0xWwctAYUOuyHewXsY9Q62+s7ZUimAObDbHzzGZoFduhjuEdydjrfxcOZnUNcR2
IBGiCCZFP6ZID1EeYxJmu3wxePpr/Sv50G6QQPXNl+QrHfrOCz8Pd5CbToUhSX2QhJqNPoF/YMCl
QC6/8FumgxyQMiLRAAjJHFLlKZGbvEAySryfezEeO/k62+ab+AYBYxo+javcJG7+l31d+XdIvsao
rC6Z5Rm/g1RUcWr4zic4Z+TIJ1uQjlRrNH0IPzglztlDfVhrcwAdEx5M/Ej5Pp5vppQ1OSZqBPqs
VPwoVJC9tqEyt9Qg+TwLE4O6lJGGT+8f16trggoSyApiPZAtXF7JfaPau1mj9r6pfoj0m6J/ng8/
3jcxCnKnfTuzIcVVy0hnx13OCZmts40QttlT4lO3KH8DZpgMqdc8pyC3/O+KxN/PnIxh7u3cENZy
P9vMeNQyzpEgG8t4/a8Tm9Z2GhJ67c4jw0s3DE499lGKrOreDk0lbBH6XcWPwda5OdxZz/uNs1I8
BgCPN1OXbtSDO23pmUHpsKMBks/ynqM4QNMOOC18FWRLkdu7uSuSXQZZYF+1wVXMNlPuRrt6Zs6M
S/eAOYZ5aAL7pX46ezC3xY90nW4Pd/2N/jlyrRWaWH7tWa/RB77yc77J/PQhZNxzvi1Rm4q3jGD6
YhAlXOqTilDjj08hDpku8SGQuZZf+4Nm1KlaH3rfKj6U2bddPSVxfdUAcZKCP0/sUVOnG462kiTM
voOXcxk1hohiYlZnvLss4cyC5AKaIbecqq8pu3PjD7uXKMqYgf78/p28tgyLjpFl0biwOLSXl6TO
4LYoHYxYwbfdHqhoP6UVfc2CI8pYjE2Y4yI7E8pJUSRN70fHr3n/YhwmYCFyHuYolADmAGoF6xSY
NOkQ1jlEIea+FFeu2aDHBwmOCnxgKme59jWcOZzLyFUBNjWkR9YBnopK1dioUik8BSKQuo/9Nkzc
97/HqSpz6fhZjnZi0aIgx+z05QeZJ2bRI4zUc6f295AoLesvLW4rhRpzAffKhubAa9q44dJZT1i+
+qHOLEvnzWxb53hI+VAAiYS8K3PLH4NHJNVebNpY6Ogc/1a5XOQMKvB1BjOYB9GuSCkpMP7NDHbV
Kb0DfHHNAw8DH76X783bkcHGqa94JfO8NCiFuZx0MJg3LJLxKOEvmxvrVZBk9cwlTRm7sqEXi5Pu
lpWZR0hVKmzpaEyob7NkItMZNVXE9gH+EpSYNJfncyncKIm1bwvh5UxqK/Uz6so0VVTUDYRaHLwF
nulPHJJxgBPT3ypKtdxmGjrSmmgw68x5GWLG9ugn8cL6JkzO7k5TLmKKb6oCf22NFxbFLp+F8X03
q4ZKrHEYyjuU9/x8B825lb8ZM+o5KW+GNPPzQ/xhiJyn42DdRfgCY+b4w0GZePJd8QEXP0Xa7rDS
Zjogm96fIb+S98Cjy26ZxD/e3+MpK1JIN406T8oGK5X2GCg3x2Yd9RMmRp1PDs7FSiQvU1G7NNMW
G3C0VBsdcJDP7Eq/Dm4PHnVAQKa+utXndF5pzj10T/XHqRLq1VUyBCmYBJBBkLtzXXpo1cbgciiN
tTC6n0dmAg/hRBY9asyLdRqM5lAe1k34PSWv3ZSHQlPreedrD8OS/tva3lTr4tfB09BfD9zo4/uf
7kosujAneRcdIqJDBmEYsUiMZwuslyi9TbY2p+xItzCqB/C7KrNODeNWsxCcQ7bcweCdvaWrDBKS
hQCZB5CIJn8gsn718ID4spnqnQMHl1+ZpTHboZBqd74KPjkWVX9E4jxjXX5pHtMnmGIW/XPjJ/fl
j0RZQ4G3Pvz1AJT4rgRhyi9gzzjJYoPOnAIEHFHSaHxXpoc1N78/UGLVPRP5PYE7GxDg++vRoN8m
AbyBTGLYTQ7M5b7at/Ewg1GktF6R4fl6cBD2CZ3w6/tn6FqIQiyVyTLY7kjKNCkO29Esjuw++T2j
mT8J/2o+aBQe4+0kQ6XE4Sji74UtaR93HZx3yQw/ILry+zU8FOt0c5pa2/ybVZGiUSyD5whA9+UX
UwBdIUbI1RBU0RrIg2ZNZ4jypnIzdT2u3Q4xPvtfU1LEgPErJ1yygXN67JH+0QqelN3bLp2jcYwI
1/qoT03qjF/rzCAZoH9g3yQWn4CvZ8dR2zmHGKPcCMjEZxWaLlW6VrUCuqnJUqrwIVKCeGFL+mRK
GwcmzGeCIEFxTzTNJxC0ttV8ZJamkkIRCEbWABDQM0VxXTWkkLdvYfQLqoIR+oQTErioimUb3Y9o
DesfBqYOSw2ugn6lTKoPTVmWwmCVGV1jwaTjN/Hw1BdO5DWz+R1gxG+GOaydbkqf4GqsEHjW/y5V
iolOOIB2TMzWP2yHZQT5duqaH5rtkeeEssaRTsSKq2fmzJx0zQ/lPBh2nclkY/xRi59MtIUjHvH6
8biYuHrXLvn5wqQTE0ETVNQ7cjYdCEqHp4T8bXm8na8nT4sIp++cFpl5aWZ2MFLu+t8MLMBF12oF
IdHgJuvjusrc99clyeCcHg/22brkcfK43TezMtj/ZiGt1+ZTwRuCUQh6fdq6Xw834U/RQWF6ZFl6
6JU+F9sdRYd2GmoknNd765bifrWLlEyzd2KHIZr4XdliBmtw4+dkLTjEJ3k8pixK7nTftKgXWpye
9pP2XWiaCfbwYYuI4O827lS6djUNP99syakGKXydVkzQFzUbA6k9VJyCjU4dN/2BuCI0t5PgEPFP
vrerku8p4rDOkowgz66+DV4B2AdSFsYQGTALBQKZDO79I3XdB7BMXlWgyhmi5SedOXKVznESK4QO
oU4Ci+uN86zeH0GkKOvdXbicKlVfqYiK4dV/7EkHJ4WRLSoCnFyyKe+N25CWPHqQbvlYbP/lU+rc
mnRorKiqtHDO6tpPCnQo+Tbyo7vwrvSsFYI3D8nTVCQetaZFfmFT9kGMio4AZbLL/TzCsrvfaUR9
ge+xlsZHZ5mgUiUGW9B1XerNoruZKktee1mc25QCR6qoyZH8kNqj8zJvHxT9uzMpXT62MVc1+iw2
04GapclFpyqJlF3bnIKw+mn+CxwaT28lXti3FsTP8aLpQXBOVrTHof/SqhQy4rKe9XFEmmE+cSkQ
wbD8/YaGzok+Z+rhPQKOACG/WKMUNuB91gFzY80IvWwz3B7vdUCNcxAk4gMaXzLLw8HdWNvUO/LE
KVb/8hcIWnkNcj1oUS5PT2XX8C5a7HLtozv6w/iU8xOyZQ5fkajZiFla8+Zz5Xco1Cs3+bcJZ3B1
u+mmiZFEOIRGT9ShOITBgdxHC/1K8HoTOKNokb2pbu5F085n7O/YcGB/jLWAx4FI43K5adE1c1J/
QUAlWhbDrdCL2YsRyE32LDDQU92DcYp1YVDGhupdmiXIEHd+1GiLBhIkKDzLRRW2m6Csf4WRsZjY
0XHUujQoudekCeBbDjE4X9EuWGYPM1CNzh0azMv4Ln6dOkDjFAtzzAxS1OSdOCpuzxtWCE09TzYk
xpYWor72p7Rcvb8ocekuoxRGqDAwc8VgtCVXxI7dwOxNEXX+bvcKTedCP3xXwp99/VgrpTuLAu99
c1dCxqU9KRCnpnPYAez7TRjWfqhXkHEs7AdYH5kzmiJ9vHokqakjYQAjwIixh/ErHUIiUqw8aAGK
3GrRr/eXc6WYIJbzjwVxCc8iLh5G63YJ25f+Orrz+VOavgj0dMEYjjf7iRw83J3qymGRNqQfYjCR
oZW/D/uXP0IKjJmSK3sIcLkIb9G9gL7GXrSCxb31FW++hrxworUzta3SN7SMJtgrIs1QnVdT/RgF
nyd29erNPttVKe7mgakNdU5eoa+QKXQPd+gRbxy6rvZPdSEeAJBU39Ze7zNGDtWlshTQ4nKZggj8
F5W+y82V4nEIRbISBSx2N7yY+ethf6u3P99fr/CMozsoKN7mDtMFoLYuD1HSQy1dm/+ruwkhhHrz
B3W3q9/tzI4UgJ1jUM27XUjZaS84AgdvJ4BMfrgy7g+zpbJE/Pvu77sIbN+ZTSkqdE53SA8FNhUL
ivc4XpR5PXH+r50W6ng00TQqsgBWLrdvV8+zzqxjek696mzUqmMauHNmGRplh9RZpcXQ3EdBoZlT
8eBahMVtUsFTwH9zXi8Nmy2y5ZXKK0bZzlBSJ6NxhLowMGIfcm1/KjO8dkxA8zO6CR0qdCqSOWsw
az047rkVOY8Im+ms7qbNnpLuRxozkAyUsAtmE2u8mkadG5XOzFxB7bc2MTp8t17ytU7kS5+hzdAB
K7drUSmdb4Zq4axASlfPzaqbZFcYDa2KTO78J0hHSOuOcRPa/ITktvWQNlyaWxgC1mLUqd3OH0tv
91XMy9psueMpq5p44r9/Qa88Hy9+wikMnLn5IlfSeZZyxMTzUWMIRv0ocMADVDaZH/vZalJPbVyL
uLQo5RpR3HdpnM9aLKIUz00t77K1tdL8aBrxO66wXNqSgljqVBTLM2zFm3AtVMsES8BsNc0ScPUE
q0wfQ0Cok9VIfr1vKz1AP4FANb8zumJhBQdmjxO3DH/1eurag7rI6sx7/+ON3QPTzpCFnjScGLiW
jk9pd4kRhDnXRtMXenKTB1+s44eS1H///X1LozEUNAvPTVkSJ0GqGUmWxZhChw4JIUYnnsC08Nxg
bNRLP6cP3WKypzl26gIhhHwSeDnFZtr50gnNmWqEMTzp/YP6EB++Ru1EinOlqIABSBcp5cPQMQLG
zcyyVuI9AbD2eXajnw4pcrsQ5Fh41PbuDx6K48T30qIUcpO+05vGJm0DgudGUPS4DnwgCVjfDy2B
3nD1j6G9yF+moO9TdiUH283Lrq4iVppswrBc5Mqnvv6ZDROzZletkGgLXmLExuR3UkZTL69LDkle
oycM/k75EJZrzThOhMXROI8jCJz+MSS/jyII/kzEhoTT4rly20A28mzcqAtrLVR74TgZXPtTtNIh
z/3qC01EyM7c4md/l61mU51McbMvU5zL3yK5s67rCruJOaWQWx+gBarv0WfYC1L7yg8/2AIhtEhW
x8lqypXgcWlY8m2hURR5f2QTnBfzbvd4oO+f+uFWR26B+CWqVRpzI7+Q5fUQcQfKlyHuO+EWRAIi
Lx4NAVClYrgamqDLK2qGRpc2Jed5/hQCif+qLVXGV6JV/R3S4tJNl1NJ15V4xYvuzKJ0g5QU1aKu
wtEKnEP7oykglAw8oa1luNbBM16PN1NT5Ne+8LlJ6fJE6e5YtQ4m25znB4WGftC9flIIdxRCTCgT
AY04zMKRBMm3Ry92mllAP0/ONXxOUVwWbvb483nGvF/qGn7ja0fyL7oRk6/JsSfEtnmiztDh9x51
jtNdWh6LPYdY9K7iH90q2DSi3LmZbZvVtB8c7agwJ4i06NiS38qYVlOLImeXs6NOD+k0JSrHWuTa
1CDAyB1BVgHxihizhbgC7oXLw9kwHx8oiJL4xwEB+hpxruPG7npv0CYlH0ahytQthqihPUGKwTJH
DBlxj5DJEVPViW60dus541QC5Qnl2kP1M3udkte8ZtESoDADqlHGI6WngT5YdqqKlyrv8jD/mu1/
TFztqwbI/eHIswAwyRV3KxiUo26lopwxLMv78ilHrUO0bZxVcS9KGlPTPaNshj20zgxK/iyPrYPO
LAoUn7MOGr4ycBNNQyOrui2Dyjdn0fL9FV45hBf25B1E9LJrHXZwSGt3Fnyoj4YnpOHetzK1jeLv
Z/n1fp93SR+yjWbzrUTOIqNH8r6FcS2fjQMBiVyuYBcZQb+UwC60vYGJannk+gZbqjQP/c3sVVkG
iwyHsX/5+2eDCX3znPkNBVQ1BMtS6qnNmRQ5CJuif6BSAwXmsmdq0XmaL2Nypz+YVxy9G4QCk7CK
ewIXK49tGGkw6w4J58N6yT70L+G2WANv+w6t7nY2dfjHZwPKVGR5dYR5YU89+cuzr+bUaqcOGmdD
HP5qo63rZzGVqS/UrWiPoPi8tZ/f/4zXTAp5TCF1L2jvpB2lNYLgXwBfUT7TXwor8NLOuVfa6P/P
jJw6tb2zC8IdApVtxOsu/WlVh8VwmCrwXlkMg1HgRwlm8GjIMCA40ps6VjgeCgpwCvIQWVO5ZTAB
s5ywIs9zFkFRaahudX7RbGPzobYfGjKv9z/LGMhv4s6RTYZNWsHNyvTVznAM9lqd0E79JRhzUn//
tOg/ZuiI3O9vBQAXVTpBRWI+/wn/4lxOsLBOaDml1Phg2Qvbwa4qQ5MlJremcRKFEOxzOzo7DAVP
F2LG3gpznD/yd3BcEGxeeisVQb1qNq/4bnmw2A8kzflU3WX80WjMkWsAK6YoD0nipQlHrY151pYk
q+j4HZ1f9vxRZRj2/a82ZUTyukOCAp1SIiGk2DdmqS8K48Vwfr1v44rfvVyJ+BFnTiJQ22LfdKxk
TtfPBl6AeqVn3Astq1R3maR6EjXxyVmWa9/ofAOlDLg1FGUYAr5RjhhqBDMNAywTK7t26iBMMUC6
MUY5iihqHhmHnZBUSA/5Cu23xTENl4oFpLdA58360AXDog2fjFhbxN3ez/vvEz9AHIKLdwU4PgA/
/Be9YECiUupW9gzx9wU/oPK0TyWEthv0CHztLv6afshAiP79s+JkENUnsIvk37LDStX81IAnuOzI
vI1Pghsi9Peu0y/qT/Ol6DWon//NIhkqQPWF5JE4enl+lCSYh0kiFhl6DmNk3x068DM3CDbmS3wP
aRR09d77Nq/cC4PWEPUOYKjw5En72oRU4+u5evBnyJyUcbRIsnABOmjiAF01AyiNvAAGCEP+fHHk
1FqQhwyvHNEEim6O836RHt/eX8u4JiW+GVhCQMqW4BqXnJVtDY4eleUB5CKPz/aW16/frMOn6K5Z
FL+y+/JB+Wam03JW4oKNDifhAEEXHc0MGXA6a8soqstM2FU/MWP1mNLov3PcFKY6ceuBg36EAnyi
NTUi6RSwfvPMrFSv1qpKdzIVs52rV4v5287tXvPXnbrYr2Zv8VfVLZ6tt+LLfg8jafD1/b0ez5Bi
HLi2KDVS4Rw9NwoQf/rhgPHs4NZvyY/jHaP33UJV3ejV3OiQ0Rxu54uEerHzI/4CnmsteF+nyWLG
XVZ+CFNFoi/JBOFIAEtDw/mgDfwQ+0uPsEOy7L/pG3MRPgo89yTSQBwh+VOfW5P23OgMNd8n+8Mp
zT1+bR7Z7hO1deJ1oEmMV0H2bj4rz/r6D4hgr12jc+vSAWcCLNPVKqayYyycxeyTs8x72Pqi19pT
lnBNt/e14LBz3//WU1tsS7Xeee8cysORLa48IQ+Zef2NqKUJSqxoaU8d66uLRBCez8nEPoikSy84
i9udvhNq9YIxT7xdhFA9amYLazVf3JvfprmjRiR9pwGZM5PSV83sPO1Sa05B5UH/1d3tX0HouWGx
mJ52HGPGxXE9MyV9wnIo0tDsdge/haZ7JdDw9o/j96OX+NHDFGrkmjGT4hivFh6CaBdK3n2upVFs
WseGbkew0v1gU/jiCfgnFZwrPpC0WNRVmN2HwEla12HojSJzFChbqk+ROiyYPCIr/ajNVn9/GKGf
oi8IHt6Ca0E6Hk4c7RJb7xsa5qzJLVfL6sZY+fZyegZtDHkA73duSzoXmoqyLHyRKLBuD19jt/Gi
e5sDKbjlg8fvLcNb+rLYlpvmvlpNvqivuBqm7VQVdgDef5CuX96Dut3N9/OYjweoqa3Xgo+u+qYc
SCkBeDwIrsVyQ5xZ7h9n2+n+lXblg0JMwCVkIJS2tiNSwrNkdtcmqRo6rL3240fnoacv191199Za
AOhidHsSjzdP9lFoRZbLeC2ysMAd3lS/oXERAv8QDpBDcCOIKabI8sbTlyasa2wOYH5i0KgTbloH
Ks0aPy++PUDXtSoAmyUf23W4Er6w3nSfBCPGH/CvjatSl4all0Qy2+/bsmub03hE+8H6Vm6Nm3gp
gJL0OT7PflViEssjD584+OKySqGHEw+KUaPgTWdcOvimHdlaWGOY0vpzt5o9617wcjxhCqeYsK85
DihGDLIZDCGsLtmCiWrv7O3/+GBBMqJ+DFeiJZu+TFHcXHO+F7akS7aDTjSy6kMDoZ22TH0UHJYi
dSjcqZz+2olG/cZhVkcT48GSizJjqEwikw10nG9qRNkciMbxmHvDIZv6VuJyyN/KpnpvUOzgEstO
KgI3qOUNa9JXxzfazDeobSzErcgEk+9UfL4SMakP/WNN2sHOsTpSJBbWbQ9+jNL6otwvgk35PfyQ
3eu3SLI/xvtJLZhraQGoYcUirQdeNuIw2QdGpgYRi1S24Q3S5t73g6ciHtbcdeup+tEVZ0iPD05S
Kh/MJcmpfdUzHDWrThsqhDDb9bDVl/F20ulK70y+FngTfD4VCaYdeepeej2QKFZudtjpXGb2NokH
0MXvyQbMZYE3mYJdy2Skv+0J+khEwkyqp1KEbuNWHUxxUComIpLPhxvr5dS18x2/NF0zXvTfsmwR
3KISvQkoK0VLY5svncf5nQDYRR5E5q72UAyL+eRwlnRdxE8DVcwDA0gtlTu5LmPqu6q19KrxDw6Z
3/AtKouFMns4THXd5ebtyJDkUS09tXttVjYnsPsAKWs+QPvfre6yO9u1n5rbQch/Zgv1uUb6dAfH
ilt/iB415hWnqX6lg/b7x6CPB2oDPooRvXHiNOk+0/PToT5NnSPiQmox9eFlDzuyI4VXLUAFKOv5
8LuNvdK8YZ3cWKs/w4fLF3VkSxz6s1BeF1ax10O+ZPomuOH7te4JNHrM8+wPZhck3zeyJn3O3W53
HAylEYmDSHDLu2hV/XK2Ch4dHPrLRFQU/9qZpx1Zky7skMdNpRp8r9q3n44IWSde8Ng9zu6OosNP
uW2yFSDF4ZFFcW/OdjOJklwL8O5YFPotYrjGulOWaKYup7AEp1ryaHVEYMGxD/eq3APYpfV/TqP2
kGzaTXqfPbaP1Uuwnb9mL/mXYKOtnG3Oi98rcAjtKnL/H2nftRxHkiz7K2vzXntLi2Nn9qFE64YW
BF/KQAxQWmaW/PrrCc4MurPbOrlnHtZsOSARlSoyMsLDHeEiGlCtD3NbLEDX5gumm8NP/Rz81wfx
1QIi5daslhm7rIFswMNMXRtL6EVCQUFgiYuzflqC80FNGLkpwEWPpxkRQWxEJGGeUd0wpj1w/1tu
HrvRu6m404JFmOBZCWUv/2bcXDbOXagntrkLdSpaw+zbGktM7sp5q0DDSVIFtYpTt4dABN4V16eC
KPvk+pzx36VIgpFwryDuSYBbIRtG/GmszI3k5mjeYC0FIxS0F2WQIKZkXJjyIt6iv0AUQpwc2uOP
4cnrdFUdQXKFj7HuTbxwGuQU0KUN+v8C1LeNYOh85gpvUQRGrPvWUi1U+zUuEptrJZypBhZ+Bnq2
8a4q7kDDDeoN4Bp6YLmjxJ9fWQgozhed3GrHpnkMQD7klhzWBnyTgkU1942euDRfp/3L5S3EIyj4
Meqcgx+rMWn1zCLYv4Bygq9nMW6pC7AIfZIfGJG6eieweHI2uaFxbl7NQqdoS1gsd4hcPuuvxhKC
IBvR5SWaQ87n9hadEiNrAJKrIF9B6CS7Y4IKgNxpN+pciMbFTtuRE+TGxTncsp2HPulqLNneLhAm
QUfyieARKgFrGN0MC2vT3hUPMujZRS8GPgFwsoicE5papVX0JgNF7RO0MXAsVPQXaUA02WuGp+qg
sWKhpbLdp79yk564IW7gnBsy07GPjLFrg7oLlOZ7mgS9qV8VWYEmj8jNNd2TGmiHowOD4OQOTbbs
Wqh3tKaXmK3A85/cs9y3cEd2mvVOjbIIapN24dW67Dbhw+X9Kxgtf7WYrLuEKmobEKgQx0m6GAeQ
QydG8M/McEtqOBGpQyJB3FwFORNEtMs/ZiJqABScEINbOWK1Mcn6XvILQ3rX8zn39FG2PSlSDVcK
iSMYE1/54Pepwa1OUdbVDJJTyZdrL18bdG227hSw/j+GUdDmteLl0WKMUJYWXh1ndwbISJkYCEQ0
+SfT0JT17DCPyp5MBUL3ReVJHkW/MU0QigBs6IoYO9lwTjzCgUnOI0xAY4D6CB5BXbZrpvWmLaVl
sRClJs6u4oEZbquYgwUEimO3wWhm13amrcNauqV560dTsfw/7MovU/zmp6aVyKlKQG015lA7jdxI
vrdbITLo7FpBERQgDEbGwpf7SuxJKI5riJUhvQ29U4aBL5bmQ/etWEvL7losJ3J2Dg8sctegGcrp
DL0Y7A702xeF5E4mVDEDVVIFIcx5X31gibv+mhKNCyazVO4+3wEQpgT91AvIDX7oN23Q7QDA9WJc
GbHbrcQD5TOSP8/ggX029wfvggLAoSHWdILEIBpDfc2niVtAscqEUh9FWpQli5kihDAmFy0qc6wH
hifo5WWqgdMweMQG4BiEJs+V53jaslE/04PRtdDmySOIXQcHg+VOYJU2WmIbuBjZoWcloWjDEoTK
L1QxeFzzycRyx7BLupAMFmxhwyqLEm9lx1NWsW/dKSvm3pwlC49TZJ6k9c83n5Au42wIcjBczp+r
dTEodYdPQDL8oUN+DT5HWdEtS36D4GAJcpwV+JV+wb2KFpfz7K1Ow6TJa3RQp5GrOTWkC14vux4e
tsLPL4+amkjpJJEytUhFKN/Mzaf8DaZXdwEJmD3ywIihhBtIMC6eCt+IjVKLTQkt4SzR9tBfdwDU
ZUvc/jsbtFSPv1DGPBtgfC0iX9GAK6qbpkI4pdasPT6gkq9sQ1+7a95Y++j4HoNO8VlUpr/sAJEw
5U6nRGin1SFk3GrFlTP4W524VfhjMDL/8kKevRX/Hh/KIseWwP2jVk0WRQHJ2vtcKZd52+6VrNqA
cHtbymPkZnkse5LU/5eYVm4HoTXo2LKGB4EVN53kG1lvuypkiV2zErHIsGN+cukfDI/tqAM3R4CF
rMsRgVse9r6J6mwl4X/122QVV4oQ7cw++dQaGIZAUIH0J595IRRC5MC6Mm9uoVBretl3dIyDf0NF
n3G57FaX1+78cxFK7n/a4wOAyqA5qFlhb/Amz6lclqazQM2b/cFUP8SI+9ME5KcH/zLI7ctylvUm
zhG2pdAYaa9/thrb7rBWt6Jn1Pn3/sHguJ2Za9bkjFVOguxDAbF7ZeIFlS0jwGNYTju/7Z9QPfTT
VSa+HM8fv69hclszGuSsSwuYHjznWoJwHFL6e8bBxzqr1YXz1CCjJCQAOe/dvqxye5WSUaulEVad
yvClTnONsBGcdtHAuFtfsozJlvoKgU1G3LIBvZ9RdFvSNi+a3uSCB4ZoPNx135YmsXQVxtAg7k7k
tslvL+9/9fwN+zVj3CU/UUOt1Az3HECtQKElwCB7AEnspPsIiQXkdVPf2ipbKQDduYOuF2yaO/Xe
wnMKGuTAA+ISTr1CkKg673L+/iiTW8ZIask0FgleUaV1m5X1cqrbZSXX38fKerSpvr48CecvqC9z
3JLmWqeOUQZzlgYSJeM11rKFbs/uP7PCreVAqrJrFVCzyqnumc33QQdOa/iH/oxP30Lsb1CyCa95
1g+gesQzfkiflFCK111PKxEF1dmps9HrgIQx+kP5+qBRN1k5MfcJ/QhXM69V5T5G/H155s4/s7+s
8JFSRSyllFP4TH2JOwcSQQv4TZayHPxNWvoyyCzFvuTsQT8wyjvqLG/ppDNH3RrLYdw2+n3Rfato
4/3D0XFeeqiAtrHtirlKvAwBoESIy+JrefFi3LL+7zT4Bd129vknF+3B8DgHTWsy5RW4kQFoZxWF
bBMCz/4zbym6h876mANT3HEuJDDMTmyAhMqKN9R16slx+QEY45MSVvuqKNeyNT0KpvWs7zywyp3q
LO4zUM61LXRuiwJMFATgjRQIIjp5HR40wbin76JwQnAcHO6MN4SEdR0TXA5S9qgkdG9Vwzd0cIm8
tsgO57XTJm86QnEvsFofNZFxQpVmCzYd5H86/63AK9TZoxP2BgJe04rBgcxlvs/FYITLk4xM1HFw
GNdzqDcWXCdgQ66if0t6wVVw+RRC6OfYgBrDMRdTGgVKC0hrjSd9GN2q440S3l3eL6KRcEuXo11a
qzSMpCmBZi0SZIJEfkxggi+/dCn08BpitEFrAK+PdamfL4/h8raA1szxZOHNmlKphoHK3PbGmqa3
NQRtLts4ezf/fawUvpBTK/HURQ1sSMnsZurWUdYO2FCc6FspxYvLtk4r6A5uZeh1O6wlFpBrzgfb
XT8ohT2TwLhGhe6T/SRB7p/V6yOhHsoZN3VkjPPDM1LtSgwm9SBHpGMqo6fp60mJ3NS6r6fvUybK
pvJYbvZ8OzLIueB+CEmby5+OH1gE8DloyLJ0SCFd9bJbfGZYCPqLhmt0zS9Z4zhwJ960EUYmfC/3
yYdwpzgxB0plFtMa18ab6hm7bINgCKT1zgQJOSAK96Ls9ZmjcDR0zoElWHLbynGsZbQJdA9W9H55
55w5CYe/n0/Mq3XYjAAoNIEEdy9p3aKzMrcv6fKyGb4pjc0cIGBMtR7SqDJyc8cnLidGr5ngGsVr
Tlsz9grNCPoH9Oag6zh9Gm+TNbCad/0e3R2psB54bt0OrWv8ea/BQW4QhCjxWt8gqPSSYHQZIpI+
MTSkGGRyLid4ZJE7kJbS0j6hMquu2ssODAvpfYEgs1lix9q+ej1AQD7/Ht1Hz6DtwM4Rf8K5R+3R
J3DHFJJyoLUte5YhkIFsYbzcM7K+yYZ1JoEt7BpdQm4coFInTJ6xX83FTEemuQMLYYMxc3rmIXbz
Ajy6KysCO9gICXZzIW9Rib28u84ckiNz3LHMkdUG1yrMxXJ6Y9Hmei6a4LKJc9n7IxvsIB1kd9B7
OBtGWJIgAmdExlpJsu+LooMcJwGo0ETbtxuhb94O4G+FyFDhduIu3SQ0pAw9JiyOGX0ZtEfdK+r1
u/Qba/JlxAdyHDQ34AmC64v8jBV8RSf4TIBxNAGcJ5IqNbIcAt+Xal69LqA9Dly75b5Je8nLXef2
U57gPfpxed6Fu5hdRgfzXpYllhdSXwFQ1Nmr7smz23jVMlkat1BEh+9HX+srCItGdHCLQJ3nclCH
Y9a5fZxPUi6RFt5XqpyPCfStXkiK1p0HdLr1DsU7v41e09q4mjTlhqj6VaK2s395BgTzzjdvNabR
OmTS2sCx3mZcaXYzLftUceVU+eOypc/+vQvHludMsqO5QWej2jDw1E7fpFA6A6UGJBGQ8VBAYpwE
Zu2SRWl7yQ39aKHAF17jfbCEE/Gsh8sfw7bTpW/hHCgyYnGpGxr0vbS4vS0gWQUWx9DRr6smlm6a
NCp0F1mOKvYu21XZmp4YRv+GDhI7HUri3JqrlgNGbGVkpRQFR7kDfbOxmjy8OgNnASgDy8xJmYs+
sj9UUGUoXuH/At3xWQ968BWcS4sN2kHCGRAWfYkckwvSET/ZM0HzX9rnZ/fYgTXOuVl5a9Y1hTXc
V7sOT2mgBqMg/cG4HFt0GUHkDgBe0SPwXFwH8O7XVHNeDdoj8KkDfGq7qHdgdQQ2sptA3EfAQB5f
KVfqNat7QNbV69wanK5kk++rlYiC+UwIdPQVnGPLRxvabCNCoAb6MXkEqkIAiQdQMAs2FtuxFzaW
znkywyx7lFj0nxknJorVj+/jcwOF82SXgwl4WJcZwEquHrn00X5ObNcCVYRgewsGy6swgHtdsuIJ
gwVcwlNBwwJ99er75ZGed5vAz0F7BB1XILPFTBz47FQF5CdFbhLwBybxUC3rlQZtRtZcLlQ5Ozur
X7ZO6hIVXJZsULx8kMdLVsl3K2CdDDZqIKIq67kcMJp2/x4XrwFkWR2QpTWy5iN4D+uFGjSQQciC
rEJXZwyeV/16Zsyy7yy4m/xq0T6GWMAUAOoWvQCiG/mshzz4GuZCDma5sufesMEIGUTFVhkXZX8z
VpE761t0cAv27ln/cGCK84lOV6ZWoWDX4JUZZGnitaG2bLOnaRZ1ETG/dnJIvizxGW0nnCU5akwo
a0Y3Spm6oMsQjEUwbRZ3seSOQTW5G5uAKjcgdb6NE1S0+nVkx8tGbpeCo3B+POgBc2xZB98N51x6
I5yJyh7m0wbQdg+iRqDMLUCTy9oj4NfEhWu27Kcz+GWRczOWPmtqWuLlQYHrpOvh8adKB5oEbsWt
PWfdCeg3/hoed9JrPdW6bIQxKwGpMsHzBuRYURL7l6fx/E3xZeczOj/Y62HVjWXP3jKtby5rAK4Z
s3Ozt/1kZ97Y9ygdA1+465G7Y12QzRYUsMh0i5znuSIoHMDfw+W7YUYzT9Sig2P7q2igrIrlzxR0
GcS3oqIBm70LS/n5KjgYdZrajqSo8DfpmrHG96sEIChxK+W57NHRsLjjnVR6rhgEw0qB4Ufl81Gt
3dxNrzTk05UbKroJ+Y66n8mAg2nkgps2NcKu1fCa0Zf2Rttm6NW23XT1C10sZ1JVRyPjAhvaWlHv
hECF6svkqi28+SH1GfSIBs2OrHEVAxyLLh0wuYrewOcfjAeD5IKbSol1uVbhnlkcSW/a0kVokYEW
D5lGa2OBdUXxmLxo0S8M1lu11B4uH5rzWY+DL+B8T0FrI+/ntkH/Gy7GoHhMCF2o0cb0jaUWlN9L
09N7dCkLQgyBy/u8RQ92rYK8auawnDute6/BI6myRAHGeR/+dQ45t5ONRJZqlofTl92T7Ck+vf+E
5m/YVmIQiLFxmWilqKtXMLTPnuSDoZFqMi07zqNgGkrHM41m06STEAR5/rb9e3S8bJsuJXYoF7DC
vExcgKESvNbhsGbstcPCXMTkcQSBBCrKok17roB4eF4MbtM26mgNRY3rl6GeJLcIdHWRqQvlavSk
pbLPfGPwFBt02qNAe/f8s+trs1r8SYWMZJaZXYMldd6YRI9sutaWvId+i5Zb3JnrdFUt4k24LV+V
oF7Ge3FE9TmzFxyuxQ1fnmncTwY+wtxDFgXPEfLY/kDiNTCXVdAFalBfJxvnipZ4jqWAmPs2RJLK
jYZlUYIKZeN4b/itl62Zcgv6m+zAvpvuLh9r4Uxxx1qeejuiOj4SWia77kp+jwxkoUwvv6ZbZaku
QHpxr63lXeG3+/DKRpd59+O/PQh4HYBaBe1B4Fk8gz6qTTlOSIJHclg9xfPkVtnL5VHyJ40zwIf1
KGQPUcsM9NIGAlW+1UT+ZQv85cpb4OLADCXrUQGhMi69EClRc41Wx5W4Y5d3VbwZFq4duoymJMbM
kDaSpXi0vIE6hFsojqv1z6Ekoio7CVB4a9xNDqpmKY11XDrykiVeCROzrLFPZw9sAzgzIgpM3lXx
9rhTq3ZGD2kbwMIN6McHXTm1N42tzDfyqELbdu5FMBw+3uTsmdzet424oaMF15iWhVflP9IYGp2y
oJR64gU5K3werMhyItkzUm6MXJZFmjNSIPo6eWwDXNpaQJeQEEz+ED3oPh8Dh+6Ht8utXj8mVNdm
liGgxjI14kWogQ4ltq9qS55cWZ4W3ZzdUS0s3VrV3rIkvk6HZKc5dKeNEOIj5WbEA63OoofLZ0Uw
7bxzjmob3TUUE2LWd6O8rCEq1AtMnKB8ucHzJD5FGZmjAyq/QLmO/0i2xo/SWbTP0GdaVA/dfYNE
4Ogi6f78j0Zmc8fTAWdshgcTRoZ2Oz2Mg7pEOl36uGzlJOLlB8cFLHZfhIUaW2WgttGjmShI7BBl
ZZZeH9/LmnxljnRdN+WqrZxvAtNnjygUr1hh2EAJjhvhaBQpRCrgSds3sAtC01DOAvYk1N1ml94N
6zSIMzf3hEVb9ntPNvOBXW4zp3rmhHaMR8Xghcv2Jgv6lbKMRleHo2W9z4yLgdWncxBwaW6+A1OT
IBA9f44PPoFdMge+lzphkioGXDz1652i4o5sls5d4jW7DihB1n+9tLditfaTPNHnah/Y5byi0YG4
QSnhhbXrGAUwcpfGrpr63RK8VHu6Mdfmi7xGBQOd+xQpImAcPH1PgdlNV8VC64XkFGeP78H3cGGN
OtBuUCfAyacUbDRqttLV5rZWorvLW01ghs91KMZEwZQA5yzFhTtnjTdmayLVgntbsJ/5VEBTSW1j
xghRqU2ShZLPeF2NBnQVxxhs41FWBpdHdf5O/Zo9vnQddYOTd01fIuvnaJCWYbk+B4wblo3c+K+I
SJ3OowqVcTRfgyZZhmQcF5lQQ5bGWU1B8ZCsqhqEvvFmlogrGNbp+Ty2wn5+cDgyCWp14ZTTIHuy
NxIFTZvkabc23hVR55YoGAvsncZbx/Y4fzAmToEOUNASsPYj+wkycWAej732vqeuskqWJpKnBTSJ
7vvGHQDFEphnZ/3YHTHzoEYGOMY2UK49Hm4MALLeOwRNfz7dOVAd9SpPf2nAiidBLcdLv4tbufnk
A+hSjkxy7idVWskC5S8a6LtXZXoi8zeiP+VO6RZ4vg3TD8EI2QhORmiCpwXlik/B7+MR1vKgOsaI
BYW/28XQBkn92M+3xXpcJmicE0YrAnt8lBSaaqbrFPaipxm5cII68Hxl3wPe9qlyLIt49/j28c/p
BI8sE2+AlgaPcFPqyLbC+HMDlciHZcihaEsZ4sOitspPOAg/k6BxNUEvpShM9e94Jqta6WVnKkD4
skhvVMBFcj/J3GrDOsm6vfrI/lPz6AQI0laMzSv6lq7MbbeeGzdEhrJ/F4NsT5I5bPT4FLBZ2jZY
hnigzqAqlSp1ANBQf16UN0xYrt3mADG2V4Vfe44w2XnuvB4Y5A+M0+W2GVYSy1wzPvF+1S0GTLZo
G51zdodmuEPiVIUdth1WNaLRQoNM9jS7UlR5gsNx3gzI2OECwA/M+9ReqolaN5+bB3oRL13mUpBX
IKHCikXFS5u5NutiEbodkV3Oy06qWtXxFP6srI67YhUF9uD2K7BIfLDSsYSwYCsqip0JQNhmAbEX
GmlBvMWjzVHgkJIGaA24AsSWS22RA/cKoa4t0L2AXGE1t4ywCeDNYYdgaI3ECkr40IDBe4e+i5Qf
Tm/so6/hUemRCb032mAOrKlZGOY1HjRJEXpd+nJ5kc+5+INR8y17SlHEYATEqJMpd0ny6mQiF3Tu
zjy0wK2mk5ZxmZiwYO7ZwxDa4Ftcmsvi5ldw9ee3zt+LyGvpNUVRJgpI7oLOrj3EAV5Jn0wauZcn
7ST5/9OxfJnhDuBo9KRKdYyJpfw+yypLYL9dliKOb0VRgGhM7OcHQUfS6YmhtaAAselbS69C4z3L
//sHz/F246LdIs/KbsoxbwzzzaB+aFXbMn7Wao3UmO8wUkpfdGeceWscW+UyE5My1xDMNpCwgvyC
/qSsnCBLQIw2gc8UTDF7G58TLUTyn8LVYzHIwYSGsSNNaWGy1ZsXdE2yT01OBklrXtqlqCAlHCX3
jtWIXFVa8dOdqX5/Pa9Cn7rjxnxjo8xQ9waZJsYq2KOnSbTDyYW82vEoM6gO0rLBkqbr/GbaRKvu
O2P5LJ+ztbkwr7t1u7RuxDwyZ57tx3a5SDzU0yyNItgFZ8WiAMlvto5X9fIXkGbngqkvz6Lxr/Qp
bmtTZU9GhhedGXep5DEOY3ANeaB/hKqhwFkKlhK6dcdzKpu5EkHCndUya5D+7IgDCqBqyWSbSO/a
YP910Uq6BdP7w+XVFC0m53DydCjVIcdQO3CPVA44Nc24cke71byxlbb9rDxdNnjZ6QB9fDzSNE3L
mVAHNDXax5RtU7N3rVGgJCeywTmdeBolaESgAb+e2l1lmMvZqW6lPlv8s6FwXoa2TiHNSCkHyVi4
efiShzUEDdb/zAjvUzJ9dPBWQndECaGrh7K4V4ig3CM8WZwjqfp+LiolxSaY++9dPCRemEb3Vmrs
nDyDRJS9QPPvslKKzSxnq380vs9vO/CZ6MzQSZmjKFxWM5rj4jG9mzql2dVOYy8vmzqTPIDaNYjo
QUL/KbXFjTMx8olkFS687Kl6/UsPGiRbg29tDK+4Ft1DbJ/xT5cDeybnKctwaiS9xrzmGkQFcRPp
2gKdsY/DOIkCB/bpJ6bACWoCYCUDxcc5R7UtJD3SFQaqb8GMW0INtlpaXnKbvSvQp0LXobO0XkFA
jTsp8oZCYF9knovFNKsckLfFzLL6DXKp6wnoSHFN8ATMxuIjRn361zA5PzlWWlmT9HMFWb6C7OmW
9f+hGnkv6v87Ke3xtjjXSMZYAo2yygBmYesqvrbV/Oou98dV4YULJ2AUzix6AXwo6Pfswo2/a+vL
W/YEa8N/BOcuM/DPmnmDrCmrfowFGmlkr39Ib2ZfbtzRjfbJrY2i7IQW6BIgt+7z0s9H5IyEeBs2
3ktbjPOqk5pH8ZRVP2NTHf0T+TUTqQuvW0Qbn4yDotLPuXv4cLU5B9uQBo/vCoO3rptXBvCTPEhO
oRV/DsbMza5Fz9+zAdyhQc7ZOkmfma2G9lLzVlnUi2hDXXBmAsgPsSvxhJ67pg6tce5ISirFLlS4
djtzB8NFB3K4QSbscXiJP9IP/Y1xN+bvonUUWOXbb2QrB3BihlUS7+XBdtuauKQTvmQEa6fxDmnS
CACaIRpZ5y7zko6sIT3gWxN5n8zxQWs7z5gnzyrx6h4yEF7H/Y/Khv7WPFmiF7hoxJxzksoc0EKG
9a2kHLB1YH/GMjBTES7uXCh1sJx829881o5kG0jsSzRW78wJlXjVIoBNOtB23NWEYkt1k/x/uD8P
rXKDi+pJMcmMoq9DLD/O6J5KvRuafwI1/9/b+D/Re3Xz85yT//wv/vxWISxKophyf/zPPnlrK1J9
0P9l/+zvv3b8j/5zXb+X97R9f6f715r/m0f/EL//T/v+K309+kNQ0oROt917O929ky6nn0bwpexv
/uoP//X++Vsepvr999/eqg4qcfhtUVKVv/35o/Ufv/8GCfUDn8x+/58/vHot8O/2r12bUOzPk3/z
/kro77+Z2r/BOCuD0hw1Aug/mViA4Z39xDD/bdgG+NwVKN98Rhy//ausWhr//pukyP/WNEtBIx7i
A8Yvj+NDqu7zZ6r8b+iOsrwY0I0gMQfv2l+jP1qnr3X7V9kVN1VSUvL7b59I9i+3bavIMzPSWKZk
ilIYdAmPA+5qaDQkoi10DwzNU0KHG82y7nR08bgjIYtoTqxgapQGzJAOpBeTZq2Vza3ZNAj4Wrxg
VSn9cMDC1mnQQVN/WDYdPUdBy0UcBxR4Wrec0QdU9oWr1vZ1FCK53qyiYtybNNlMrebHVuTZdnFX
k75161GVvS6LX9N4znDoGz9DaAkOuzDzOzP3lKS3/Y7qGZo7smAk5opAaS7Qmsx0O3UOwlBr3GoI
3YMl/XPSDifpUwycnyRg47GQII63Tt60uVQZYxqnkzcuQONpuiDchkCOUnplM1yXIYQpzPShgjRy
Z3R+PEfbTjGvlDmr0X6krNsu3WpTsp9AS3Jl2OFeLsE7r9eroWjuk3k0fRN0IJjqyB2y8R6JXJBo
hOEmSUDTFVrlrk7MZRdCL2TO3oo8eahiInircFebDdUlE8JdgAkxEUJsLu72Do1kbNCZV/tRiHYG
h1xZWAk5Mf3ctFxNRum37RYaDX9o6Det4+J+EMqyMZd/OMn4BAOlOwt8ghCeRS/C8U4sYXmMI6v2
q3i8iZ18RUJ7ZdTm67taEQ8kjStN7b0CSELVJvvLK8yRY3+OH4OWoU6C4Ws2jyYrlUatEs2u/TQE
aG9WXDnZy/N3NTc9YhHPnB6LEAp8ZeM7I/oGo9abpcZt5XZB8sVcxA8FJZ5tSPDp6sIo0KdZ1wtj
uLMaAK60zO2U6l620FyORignqKpY8Kbl6iB/DgCSYSYOM7p0DN7RT2ZKZBI1vkzeWiUq3WwariI9
GT2rN2Yvg1a6oU6u1c7LabLcjrzZ9SLs1RbqmfaWaKOrmtQNw9Ev1dKdK3DwvVWG/SQPi0GCFgSZ
byoLBztVhtKdIFU5q/fJaDw1jhAYxRb6aCNA6RgC7wYWA4cNSXFuI4RGjaxwR329NPeqJT2WtNtJ
ifEMhbnXSQNYtJNfOyv6IKYuuC5PzwGTU4JnhRyZo0O1hDsH6kwqRemjzsfT1nBVWXuJM9mrtBqE
j2W+cIp1lC92VjwsaekgxG6k3ru8FX8q2R+PH3UzfIIBDTILdQEurp1jaQRPsAlvkkDfMe3LDzjp
AHfFm5MtKkt9IYX2InU9ahODeeM0UIPv5KT2OslpXWfSfCdUqVv0fQWnW6iu0sTg7thJzbjoDGRu
2sLIvRoIoXYu4azNt1kLIfRB0x+REvZu1k6JJyX4rZQUK31eGRRMb7GD3ouyxY4egBjQ8myrkGYx
jGASdkvZ3hcq+82y+aY7ae1NNl6VoG92i7y7iyC/MlUNox+Yvd5ZjEZWuW1nBEavv1BrL0Xjfiq0
52jIHpQ+2eIJty0q9QVMNSuiaSuZ6D/gOeP5ivb2XqqVF+gM7nSjvq4cepf0zpts6882Nd9SJ3mI
jHQzhfc20Z7HsL+Logg9vl2z0vIo9cfwtemtD1LPxAMBLXVLu7yh0hIM7R5q3k8NfnHdjmjsyrSX
0CI7Te3uGlV7tYZsK0XQrqgKL1aVxRyqS9JAlzNXY1xJpenTTvGcyXiLamdd6lPlDpX02mTzKmnz
h0HBSkL/4q43yjUo7oJ6wN8oDPu+qf+Ic8svm8qfjOyhKJJtLDuPEC1zI8AzstbY97LxNlYmWobM
G5KqL2NurKJIQ0IJRF04ryX4HIpIe3aInntFhImLmh/9fJe2+LmZJWibZ7NJPChjfBt6dOn05uxV
cgWaLzn5sGe0r6n6FAxadtXa1mPaGc8kk9eq3m0zq8V3yvg3eV/8UdIHM6R3bYazUTQUl3ZUgK5b
W1Va52YyKGgio85WiaK8dFbQ1fqmbsZp3dT2MjL7mzyeMQtF9NGDrzAftdQNC/ml0pUXIytstEPp
hQtWgivkU9MCvqZXZ7BGxtrrVMnvpEqQPgOt4qz2d9And00Cyv4khtHPMRop9VtN2tq1ujTMZFvE
JchZJZBr29lDPRrPw4BA17zChn8OzXRNasjcZcrG7GTqYfPMHu2Mt5QMXobilNuo8TafQOgmhTjr
6oD/Q+IPePYP9B++zKZMMVYkh7ShL7HUPe4INf6wDbj7ZFD8opLdXG/v0YMSu/2cgTGhKdEPW2yz
ie6yIX2OopXRgYy7ke31FKXgdS+r2A1n6Gho/eQZEfpXq7HaRbHk2qkDuXd9ZwCIphc4iHiv1B61
ahccF6/jBK6SeN7Y0nUug4OS1OuwgdkOHdGgpQ9zVwvHB1t+Q4eF4cbDmED8PKN4eCSuXquvYCSB
pnydb4a2C93J7mIv1pZRbjX+2NfhUpULf4hGyIvHG2eyWzep4i2VgcUII+dxiPrEm6wVTvFtVptv
o053VQJlX3WQl0Onvpo23VextMKXAEc2Db0bgbci0Z2NFmdzYBVAXGldYXnQtU3j0TcV+j2Wxw6E
5Ppr2CaqS1P5qtdeID76SNTx3RlRJi0wpbpe9cD15Kn20jdR6xfhmHskU68qFJNy6w13BCQzifXY
DrZf6iCWNdpdmKa39FVVQB9cGtbjSPTXqsuWcy/fJiFQJjkOWmx5JdG38Yh9P0vJtmzf6GjeNTMm
a4wXkFtFPKS/1XGkurrRrfIEyq4W60MNO3qH77xHLq+HpE6yT5PxyiQOmHfMm9gAub0dRa6tFrWX
pjF8dmoGzRAiarX1dRjD+8rtHZSnA3Qv7swO956kB1Nh+WYr7ZvO9qox/FAiEAmkCUrgqAksQjX9
rimRHzXgWDVrad2p+l6zY8PN87j1hiQHRShaWRR8p40Uyfja19Qb8nlnojsc8NXNiFcGonf9zWkh
l1MioeQmSvEjtzH8MEwLd0gUqJ7WuBLY1VMU+kvUa6FP8uYPWtwZ9AWQhzV+47VtdYObDEOKaTOe
Qa22r5QHs4AGl1VeN5n9OIKa2k2p+myY43ZS4iU0w++giYEtUOjUJa0+u8YwBXqvaH6Uz5nbVOE3
h905VuU8lgSfpBndvZ6mC5C+St7Q0nFhOJXfpozSN81635r73TijFarO06fEcu71Or+pwsG3M+cm
VMtrJUNbmrE0rO7+8t3NAWMRhVkaCyNVBSJyUH6y+QxRM3ROkSuATcX5Q+t0iWfFOi5fdVHq6lLt
zf0cmTepjJPujNepPl9ptrnO9PQhhzuNLe3/M3dlu40jWfZX+gfYYDCC2ys3bZZkW7Kd9guR6UwH
dzK4Bcmvn0NnY9qmBWt65mWALqALWcgQt4h7zz3Lz+9/0ELZ9P6DDFiLvveYSHx7nyx9wM/HtIur
PGxbrwu157yDGX5K16aN0u5AGx2wYEgmd94dp4Y9W5WVOfAJyi2zwYMvYKEw4XmmY3FUCXLWe4Sl
NBnSk3KBjfH7X0re+eCfyh50oGhALMKQHaxBrvC57DN0K2VRx2xPMqQWC/GYkd7XaLKFgGJ0Yogj
iFE4jYzX+ZifOmXcmyl3Ra4d86Z6Il2BN9BChZYcWG1PwMuor8P7oeTJMSmRZk577Lvto24hKoSr
e/hUbDU5+XVqebKPXFuq73kEddu+GQnBi1nfj5L/BNX5QaNnFjWj03fRjVl2W1W2+JdGf54SnGr2
SunpH33AZhQ9dwWwOp0OQUSHQ0dhO1HZTm9tW+XXWAPmD++4Yh3rMPdwZuzCOnci9Nphhba5s+Bx
xXe1Nrz1qhVwrWBOahjPShW/VFqeg0WJgJEigv8/P/VR95r1RaDahRdb8aZvmRvPRdsY9PgGbMk3
ShKHTtNH3mCTnRR4x2qxttvqZ4WOhqTGkQl4w7b2Q5ONgTJYruxe7TC70wzlRpDoppIPKqNHo8pw
niB2vD23bRzYVfE7Tou7ThT3LNXdjrF9RwjOAtWj0wP25HWo/Gzq3g3NIRAlUL0cyUbS2OQblLJq
oQVRmCBwXtmrdHyzi7B3J0pvusw1QhzCVgqAqtbPvMbhn/RWjIN+OCSS3FFBUTfi+QMyiT3T4nuK
k1aM6K7adFvUIyzORhdRXBsLTre8qhAL3TmTPUJglkJXQxGv2U6rvmxvCwYoHAiconT7QSQ3yKY8
NFJ/TqfpTstRLmCXIqLOXDnasOyV/UYXmHu9v/L/EWh2LnP8b4mDfcLP/me42upPOSNSzfKv+n8I
qQFz+rA3fIHUzl2dNv/4Wfz+h/szfi2bf2yaDP/WfETY3v+KvwgbtDj/VN8xA2BYCFEwZquUvxCb
Ymr/ZGBVAQNCUPgMvuGP/oWxaeSfMGNmyFREWB6FpRR+078gNvwRovkMAAEm/mIdVPz/BGFbzGjQ
yFLklBMbU3u0cgzxuZ/3tVAIqdC4NVHXcaebzrDmwUbSumEfIkijWUEKgunfeRJrKbJ1EZ+HGs2m
fJ3QzBtK/0ApXOLDTTzxdZhKJ7Qrr5n+iP6RRlcnHPRz6/3lty72YKVDeiuBNSlkqCqkrxhxzNbG
ycGGJUQKQs61acNi5vr15sw/6MP5hNull5nAgrA3fpWQPvlJMIcc9MAeQbm7zm1+H3V+OGb+XqIO
sraNf4y/3ffHFW2b9DkyAEDOTHpHfWt/ROc5BhIlhPHuDyU38jhtk0P4Og/tcMP/fvafoPKPaOLl
a/73L1jq5azeUIWwexOj89ifULu3XHGkcR6aMwvXbWt4vbhp0emQ+o8ZJ6tcvUqxvPic8XYDc4Pl
xxeK5dCUac0BLvt6vdUbhFOnpltO86hnqJ2ybR552T5NNdoHZt+nxn4cwW1XZPP44cO+AKx+non8
ffpA3OZkYoonvYx7UWsMcm1jwqeRqYGwVJ/hyCsQpcrj3Enl4H2/3EK09XW9BbqjKprCRg3rtcEs
udPXEjlhL7PbWbnpV0oCdzWA3Pvr3NLPM6Z/LczmgDYV+XPgtX5+zcc65BQG6abPxO8x/yX1t5qd
vr+4eRy4fK/JhyUW16bEWpqX3DB9u/lhl+oqL0ZHqABOO/DJmz8sgaddnwXfL/oOyn5ZVZ/DugGZ
Ydy6+H4nkqnp1JmmX/doL5rEawRHUzy2LxmbGw/DPjb1i5g6f4DCNo3UTZEdm+yJ1mKlxcxF0ICD
OjSAxywK/HMoz8PAHpVJ1zxMb2KMHifTicoOGE6b5a7e5K9srDeKZbiSsYe+fZ1IGEwwQSiE7Q4s
AEPZUUntZ0m+Ucen1kDfP2wx3ECfaFm7ukfLFhN6LyF/VKcUbeoEapyivKjmsC+U6qcSRXeSWWvG
Jj9F2dPLdN2l/CR59BbrsAZomXWFYXNxT8KgCZbIs50KsL/Pr0cs26kshWaiAJ0OUF74qfVSjGjg
LAhdU2Ujp9CREeudLjoCG/V53ax7mR8TwTdJzeCuxc9m3N6lCaJetfsU8F9S5Vee9RIjf985Z5UE
MqPxoGFh9/lXJq3BiWlgrxYIvRBt6nCGh6c1a4NCjwdMr0tvba6iZywPVd24rfZGUGNx+poDI8nJ
C6vhaz3poI6dSlwFacdt007BoNWbvBl2Wdw99GPo9iIMOFvVY3+lx7i03WiYxGGAg5hczDo+X0Bk
s1RpCJCpMD0R+Zu0e8PCD4JfXXYtYGKhAfj7xX9ca/E5Zj3LG73DWv2r+k7Kn4VIKEfNPZoaZFzC
gvDX99/igiX4d0mG5CxkXJIZu158i5CXpsiixVsEMI4GcsVWgzcTMfI/M3U+1UFHmRmf14oGYzG4
eX8v0GFiaIKKSv/il07IMLSRjnX5UIPAdIhCzAVjbOJTvO5G2HVgcDyUXm8lTlo9kORet8lNzYyt
1bxYSHKyxxvD3tcUXs5bg/6KDCjygSA0GWROTbtJimpdMciWNeQ64jPuy/Km1RDFpIZDoMoHGlGH
KCsTkEo8Vl4c2atJWutQTnDoAjQOlCzXct9QHyjkx9oIJx+EtAHgAbBWxGYC/7AyMCJtb6FjSIbs
bYohTlPxX1Th4GBCO59EOyOvAIdN3S/YfV8bOlw4HTTdtOE0ravzTHhRIWo0b6XddzaKIBIg/noN
v9zpCaRSKNeoO27oA6ARQKffvy/vqpDF3o1plAFXN0z+EGa++Bx6S7Skb1TbD2FexnFcFJl933Dw
psrMYVpDnUiIV02Q2yzHHxSoW4WAwxsCBajgu5QAU2+Au/xUEsDBGtkXbRXY/NUqhBvCGY23BPcx
9nKir2Mdw1LbhhY5BxwpO1/BiAptno8k6Ltm1NzMKldEDW862eKc4o6Iswfdrt4mEvtxd+zwn/bx
Mc9C17K3oSG3RTG4ZQOPVFb4rDrFFSJpItVR6zulqra1Gfttnt0OkvpTTjZAl9Zle250iiF2eS2j
fQmzzG5RGjZwk9io701zyf/v7TGx1MRUQNAVlkuqc4UoOSNxSiRKuZWf3/AcAtrc025KvprTJZE8
437/OD/zr/D1Q2plvCuOYNqr2u+794e6NpsQ+ZYgyzEYMGrIyHkg1yZTy+HY/KFj4mVommrAuxqf
/GL/ZOiGO0rCd7bZHKQN5LZ3ACSvkCZ7vCZFWfBO3/czLGejpTPmSeDy/RQcpQvtptAHV8BNKcyk
7BIYR+yCNnxKyDmpojvb7HaK3t98fy/1Lzfz/Ur/vfRi925zmmPOGYHFNyZbZmf35lSgHi4bBySw
O3t8y1Pz2Rrac9iVhzoqN2aVrLMo3oTDT1T1a1rhdYdPfdcCxRzVYGjtnaWqqzAr1tkUexYz10Cc
Pd7om3jsvR4gxqRtU1sGvQQ+OW6mLF91GfMrAm0HK3+PDOgRzxAL1oe6QylYEyXAWsuq9lFN12GL
cULbb/MkW+kDdsLM3IZFDZj6vugepXI0mtVQXON1Lqyi//WI0EAYsPdE7bksXOgQWZh0qKGvGUhR
HXOPUGhv7W6ljcji0dqtQtiaRf02qzSkfJ5U+M9rluKUGI8osvRB9HK0cPJVbbhJy6tahAsnk0aw
tSEYGBFWX+IkFc3q7Fajis+L0hXcOOa66uo6l45BD9o0rMVUAgUbD525r+1r3hTzS7LcXz+uvniJ
yjTUKL4XxUchVA5+Wr3U0V2hXDk9Lr2qBAgH7AIIMb+ES41DVTIZGaGPSKs7Yf2RfXmFW3Chs8An
PwdLwyMSJ8XieEoNy2yTnFmw++Fruk5Xs7dpfT226tIx+HGdBfggK6n13OpDvwRdKH4Kqf4DPuCA
MieP1XqQlX/UTrh1t2ntGxUuisnY76rudYjNKyfj5R8CAgKFMu8rRFDaKalaZbJhO2i4XfhbjToH
fnnf7zEXilHc1f9eZIkC0LhiJQHT0o9mZl4Oc/yo84T9Fsc/2/5/8Y7A/YcANgM/xDYW/UU4DBU4
ZvhMs+S+KH7o2bVaYmFH/Hcj+LDCUmCcV8Mw5hHHLYOBOekdwy1RBE4u7lyCcGVML732vty0u9it
HidfWzdw/v/dwv9fRxjTlT7/0ieBMHC8rnhb0acszilBlF4v0Un4PREBjhG/TK90bBePQjpX0wZi
gi7o/ot8UHVR2DgKceDzdQMhnnGSpUPd9n+Q3Hjpjfy43OLT6Hp1MvoJy6XZ5I6Ksq4zSH5IF3z/
Tl5aBhs5UCELHDBzeePG3mgUO+9x7OERps1Lo/zSoS76fpG/+SbLjfHjMospWadlpYzH2vbjonEU
fT+pB9XoTzbPTkLyO2F3rhaOTqs/ib4OBrXc1AnGfgy1v5EFYOuudCYwSsaRk2Qe+AteVpJ9pdnB
1BEnj39kuubwVDyZUiIzpACDDSkirk2LpyrH1D/pTVft5SpsStRrbXs3dlRgKm29YkLlwpHTMY0n
SsQx5qGrID8DA34AKhGymVqUmdkw3fRzlWXpCLDgBHWziryQ6YmqOcY9cIAW3IHlnQeir5vQ3OMV
pjp2tjGMV3X8Mcoy0EEo8uNaOZlmGsApycck+YfIKyTB1MKxisJTTGU1diADED45pR5ve5q5fUwO
aaS7AryBvKAbJe13Av556qgcqyE6QLXm6DG/mSqyUhq27uwiqEvUoXVeHujA/kQpJkA2AgbYOmZ/
lPDVAs0CjBmHDL1DI+ZVJi4HGfZMA0PDnG6/f/SX9jzYqQBuR4mMnWjRodYIaJI5HwFSWM1dYkSO
bNAR45WGp/V9V5++X+3SuYVND5CKAVWIuRS9hNCCYIul2GFBgdBb7k4C8hb5m1dwhJtW0n6a+ufv
l7z4AYHMSzUd9DUMDxYVMnDVRjWj0C/M19h8GrJTBOjj+zUWNvt/91rdRFUMhwyclxhPfMLMS8ox
FkBOto9ZOmhWiv7M9cEDmuKQXnEoyk5DzbyRRc5ghwHl4zkdU2+shJMbby3ZmsWvuFLxuJMrhcL8
3S6/63nCAQadrqra8uonu484fobtZ+ZDHv3oGcKpemuX2aBJZa8Rp1fuxKUHbJoW5itzVNsXlwm0
IpZRza+TZMiytYs1aCcPk3qeaOOOBrsfJmNDFeXKa3XpdEFlgFdqZm9/6fWMpO1VxpG7PoJdooJW
heTEKxf2bly/vJMWdmEVTG9qkCUiUHRJnIDkZvs9gzgrxLAVtktIDWXrMDlFWfOUVOs4RyyqSNFo
sznaScy+M20sjzXGrCD0ZPWgOEMXB0ZpUZ+It0aNsK1Gm5x3u85IfKU2Hb27JwUmxkUXWLVE9xy9
dChFpAnkNaZXOlRNvfT9z7ZWwBrASPiSLJMKVmtxQ2wfNJCHRKn2Y5/+mfqwc8CwfrATeienqQ3q
oXkCAmw7zaRaR5VaYIHxaFfQJnRr0QKz7zAiS0DqIWGxsqZkM2jGyTQsX9ovZZE+MDs6ZLLx0hKU
Im1E5Zo21srsOHwksslPLBA0RPGbZ5u0JjsIpXsflmanbrrl0tqEVgjKlvSiHmaSY3oD5cCfhgwn
q8VcypRBWqVwMNJWmSE97MyPQ1EVnijJVpIRQYi/ynAzK2aM8E5rLRiHDfgQCVwsunDSwQluD3Ey
3eRx6jfCyL0+k5XPcpk5aQ8inYlfHeV+X6BxVGyvVlJQY0wQeI2bon8ZqAaGsgbyW449zDQ8rYHu
kxMvYXGgTSKIQ9wEc9pmmtxMeuNEODinut7VeYfcEQmGPfJltO400glBGXh1BjRDPGUBsjP2MYLU
pTgm+i/ZhRve0F1cCX8EicKafoJNCLorxSgdVEnwcqRao/uUTpvdVbHtctAjwpTdakKC9F8ctFHd
GoiHD5S8VlaCmbdsTE8Kj1/zKQydVuVuCdmCGYPrZyeuyPpHWRZ3cVXP7LzOLe3j0FlP7RQNDv5K
mBybBSI7uscxz6GeBwXY5XL8odsh/k+q/SaJ+lJaKDrrif6q9LD0sk4/MLXOkBKfSQBRoBAZRN/V
IY448PN/9CQPcq15qTIZrhsTqIboj6pMzqLMAgM8FydSAbq1te6JWiaelqGvLs1QQzXQFO7Q6fuu
IS5IRkdwwwMzajZZBOS66O/ZMP5ozeFuotGBoVQxhxx1hrWXGfhnnX1QSb4qYr6uEOEMVui2MeJ9
b9CbQakrD1XlLqFNUNrDHSHdXV3Wj5FBnonMbmNFBuBqN3gltJmYA8lfQbvtlEbPc/RUIFp+pdK9
tMdifA4nlnlUaNJFLV2HdcVCFZgPP/B1uq13s30quxrru+Svv2NLH9dZ1ITxOPQkqbFOBw2qRhHy
Rt9I2uEOAG4UoHU5qg02C1FXgwUP0HZvdWejLp9E0z4Rje/6gd6n7XBPeu2256PH2Kkqu/t0tF+m
ysb5z6v7Ni/AnYan89hmiTtypjm2ZgZpOV4DRi7UARStvwZUDn0IRiafj+goQbo6VSX27+iehcKV
8kDoFYeTi2vQuaXTbFDN1PnJfQD8FDoK2gwDmroh2TPZrE3AuJnZ/efNFFJQIUNCr2POMP/nZRor
jycxmJafwyOj0+9RoV457S4NLj4tsbgSIxGKzFPFgh8HtMnY2ZOgP2rCKVfM6/08dDpw1R9yxLic
rg3jL7zeH5deOlnyYshAd5AhTsPCbYoH3nc4VIv+uRiKh0IPt8jS9rR2upY4eO2al6BKC3eAgZVA
GE2xxmBjRGBNgvjXYi3xXWdB92o4E8xLs5V2/335eKF8+XTF2ufnqZc5oVkBNEfrKY6Gm6Z7+n6B
S73xpxUWL38lTLPIcshcuhwyGWb4cfbbooMbp6+Nie0+CqS1jQe56fNDHsorPezV5ecb8OG7GKGy
HCBGxlhj327sXXo3pwDNgnPEfl13A3nnKCxKtU9Xu6jG44pmXVLjDSIlhtBV5aZWcZp04jWWuq75
bTx1wsEowqcFWjvSYtqIabbO8l08pbc56gK9D48xYopGA30vTpYob+9UpXPCtvyRT8mdJtnRiO9T
rq1TrdiQOlvzMDlaMkOWyJOwLVe10ls2pK/JZFau2sHuOkpOesdvazODgZ7u2LbtxFrmMsTd17UJ
i+bhSnH33rt9dx8WaCf4fAR23NTyW4aAE/JrEqrDKHzZBPK2s+3Ywf1FDaEWwPy3ObbhAYrXK1vV
5R3xv7cqa3FWEZZyPZ8fRVqSVV1VqJ7DAAqUK/vV5WWgE8D+jk5nyVphpK0AfAOMaZUalINVYxtO
fc2Gdr5dX24n03DmakSHs+TiI6pbK7TqZrB9tSZ+JGtHQLBjtjkquGtWBpdoMRTUERxVBBMkY5kB
1HRGNMgBZ6+2N0+QdvkIjAVfH8yvwUfr8DZzv7JVg8CaK3jA5ZXhUaCDoIfZ2ZLza3XQGkkgbAjp
DFdzLnu8h3bioK9n19u4Q6QVd4FvCHJVXn/x/lozJw9H/HyGft4lTKUY2q4EbD6VxWECms2UwO6f
B5Jf+zDmv2n5JNGmQ/wLhgysQhenm8XLCBxAHWjkpHsTPhDK/kAN4wJsg+RmdO1hcsykgYbriea/
iP3n++0YmMD3P2CJzVI2ItRGUvyA0mkadInQE5wnjdxQSHKBsHm0gPl4rL8oHJOobBd3k1919o2u
iDvLQMMxkUMzGPtsZA9AlXac6kGiWZuipUdSDFtujysFwkEDfJ5pnI6xEZ+MSdsTmh6R0+Xq6UOB
oNlWKpsM+/8I7ayJFkCn6g7TPbfo+7M2tTdKdm7i6STj9kAz2zN6KK0a/XXqi5fevh1Tdocoe5e3
GXcKO3esuPKsGghzjyK4jhl18+psS7Y1kV3qQD7xO+U+3mrhxXYJ5DCHospIsTwdgZ0ZKabPDZoB
su7CZqVk413fDgdotX5EyJ7WFHiBMWN08opCeaCTX6FeB0KUbjHVXtKxUzq+qgSUF33Y10az1qpZ
v4XmGZKOUWwbyA3AHygPRIM1bNt7ImbYvIlnR6euelUKjKTCZKWr9c00Gq4OxobsdY/lyR3hm1Db
Drh6CRcGoqarQq3QouV3k60cpkg/Ib3oUJXilDftXC7DciS5zeToxgpfQeS+T6u1CaUdfKqgPgAB
XccfWRPU1uFRhao+TObzyHRahWN8G9oTOg2Je5pijAhX7XUqRopxPtL6hAj9ljOIPuAuBdfn+CbR
kKHT5rdZU57scnRs65mObJPk9lvdahh3Jn6S66fIglGVqnlCHW8hqHxok7EImmnwh+nB0jqA/yzA
YXFnmfxXI81dYVmrtIiCFuFBjqjwa6AUO2ZUKCtJsH+XnbltlASRwcQ6tTJPtgBlkXpjmDBRIINX
FsY6ihK/jZ/mS4FeGtrG/GykGwYLi7Q8VlzZN+OzClVUnVR+WPQOmmIVGNqkFgFvQseIb5Xxj4jB
fCx9MQmQ0SsXYGEq8aZAY5bAbgP5BqWA73OZuEY2i2EKcZq6csX1CHyrZJU0I3KW8bQ0Ws1ItjeR
xJONdRgg7cZecyt166cFcgByKTmBKWqiuZAnOjqJXT7+rhVMKyri1H30olQrvOQ7qCKrBKNRkbph
+lPUdyAwrkB8cZR4li/twkr1S62F3IwFZfIzRz0X5y3EPkL/YUbts82HQ9bmvmIAqY74ShcaOiP4
aBrdRqlOZYHbzV5lWm+ztNqhnX/qhfIHiPqDEkmY9o9QQz5WWgIxp+HZcXErYvywpvC0fHrQU7Yp
OD8Dj/ANvX1NsX0oaXJLJqjMMNbJus5LdGMfqzi2BkP4VqavGto4E3rrNg0USbeNVbmkBLOmHI60
OKsZCHadVj1EUg1K0jhVsmM0DCpA1F2IKFcLxqP6ecqkQO3aaM5oR6txME6DPp1qPt6PI6RRBVxo
oMyFk4ep7YaQbVIj9kBsCHLcR5H+kA15GXV7r4+9O+iARYvpdoLyVVLbBQHIoYl9CybnpjXTJzEl
PvpLX9OTnRzDO1XjN+jo8PygFW+RdoG38aZr22eeiHsaYgoU8TXmTgZkaekPoWSrmpNtEvbIYmOr
eU4LVzDMvoAR06i41eP6Lhc6TJ2BTSOy9QiNx8OgvMom3emGlXuUI7hmJE9ZzZ+MOjkkCr8jHV1Z
ufT6RL+VLDzSAcqTOvKRVXFK619jDp23Ks9GpvzpY3qbMOaT9KXE6CMzAKXFRggETYfqxNy3PHks
dbniFNYE0XQLUDuoDXjpUuL0irFL7fK3AYVLHTVr23wYsg5k4R4tequYG6VLsEm95EK+Whna6hTY
GIrdClZIpulxWEJMctpMM3ojMNwfhdwJ3q2NNlwbEjtxp+4nPfodauEG7EUnaRonK8EQhcK87kwo
5Q0nGsYdcOpaGTD/0Zw+BbtQxB6z64COmc9HTFuSl6ECGGVbLUia+Sa1zhq38IWibxxqzEqgG8Vo
tdLwZdXVCUqmNbN/JCLcadZMpWR3Ckc4b/NamPVdW2he15ON3vzq4c4QFcqGRjHMruGZVAtYwDJA
lfy5z3AKJVD9moXqQf3jg6jicxV9RpZgbBPhY8RAaoBxdvEb8msXumJnakJf5FDzCdC7pHgOaXpD
hvRhBtXqsAwaqBLDcRuFDwaMms1JeCNSJKLeQj8KpQoIdSGNnco4FQm2jzYKqK34zAw9rtGnjsAh
oxq9JmUORssbbO5eLMU+Lh7S6kcDhW+kze45iNNCwF0m8Fnse868HHJxolZ4laZtQa1TmQ5/8KVO
OV3HsPsLc3qfmMU1if+l4ktDwUdtjAEtKHI+F185qVULRSE4C+QlqzV3tOutUtUbI56C76ufS90u
3BAMC6TVeVSyKKPDWimTNmaKnxtnIISjcWXkcQHRph///kWzaTUlh9wQvW4o70ULwnODzyp8NMfc
l9U1PsulxuPjYovbpqgZN5MUFxNZ6J3P9XQ0rg22r92v+cl9aJ7lZJr5GIKzkli/lO7UdNeGAF8W
YLC1AZlr5pDNA/pFNWzrCjSJChbQdQUT2crVoysF79f52Ocl7IWRCLYgqZU5luhhT98Lc8dVNrqz
ej+F1CaDiKwjildLhHYZ2D4M6lRACyr+YkCWmXcAK3LtVEvjkSnKtTbZ/vLCLH7cgkyDOpUNDAM8
bDzla9IlZ12VmR+ibvZapVTWWQ9ZfE2bM/oit0URVpnDQ9gPQZoXbknCtZ6RDZzq99BNOGRUQZ/a
quD1k6Tf6Y3lakaGQ9MCjR7ameklyjF3UIVL22NrIyXLwl9a3UxCd+Jcwp3hxp6ejfTQgoabc9jF
QTXMp1OSwsCE6JA0i30PTTUzOwy7FaeHYhQJ1z9tqOM9e8ZT6BtVNlwZBqc3owQQzznSNo3czkP3
CC7hFZVeASivrR8lSptJdmsG+ENot6rxW8ugqm83Zu9yOBWEQ+/jjPJhwbEqpen1IPkJNdDgy+8y
GA8lkwY+cAUDlnSF6dxRhWjPkTJ1G24Gk8ICDTpBGiF8pqGrMB3AAu4deCv4UT242YiCh6j+f7i7
oP9XiWabGtjkSG1ZvMyqGBnJknl3SU+WfkZW77Xm8eJOCYwbvoY25slLfFJ2FY1xeGCn7B4UJX8Y
OBwMaOYoagncCLmE4sD6xC+r8gUQsRuOBmCkGizJdBZEr6HK8L6/5K9fF7XB/f/3L1q8wIUlNFt2
wIPFW3RGBxRu5UruuZ+D5NP6ySF/ljfhEYktq2t+mRe3P7DQoLCeOaFssXKv88iOTIAFpG6AYKUO
FU8sHa/c8vekzi/9+odlFsgArCrr3FBxOHGUUSdrpfrmU7+B/Z7plAfmx1v4kLowpivPxeDVjwil
hL3hVWHchVk6bvO/L3ZxcBW5YUC4DQ4Telf9iOFlQHY2+qLT2AEmTl1zpaHfgocKsJnQt8orb/bC
SvOdZPBp/cXBZoJAWoUJDrZxOyNCwxrW0a6+bVfXnQ4vzX4+rTU/+A+HTlFmJExTrDWE4PwTMxd7
MsgnVnbnnkNfrWEDInuIgF4SOmwqkr1UKvlhF3NUj+yk15kouwmkvwDSYbl71mqxsa04clIb6KpR
rbk+PoiyORFomKskeWTd4Fg9lAq0b5D2E137Rq69qYtTVM/U3qxHPDxlzQ+QMaM2XBdB6IXBeMxv
zDcNDPBrX8clxQlmNDDOMnXozDBe/3wXeyNUoNZHg6GncHed1hOvtoVdISAmNuHjH7utQC480rpw
fvB4x/gvFRknHIqK73eICyf8jFkySsBRIZa+QGFpOqlazUBEN1UIBTpELpbXcoW+gs2MfFpjMZRK
E8UaqhaTBLYytsztT8URrvE+C9qVeFauEgq/TIkWyy32+VKHJ6bU4yhINqrfgepHVzMD9pqS5kJt
8PGqlg5oWonUlCzFVdljO4/rYWBQykAf+RN4+Z6d11eKY7Jw2po1A58WXOyoTUarjI54VHEHG1MV
Dhl4Z/qh2hsTW7W6vjJZfNMqrzB/+7+9JF/g1wzBW3aPS7W4dDvtkNq/vn8LL78iGrQQFKgr5N2L
1xAB8KkhszQKTBBAeXTsQRe0aztA4kBglc9TSP0hv8m57qthCyBwDDKWXNsI5l3601ky32AgsprJ
0ILY6mIjkKMuMrvDZdKj6ipO9GM2qUVb7CpvxfZ68syXfWex3OKa1boDy4BjOWhcHd2CF33xFPX6
lRPy4msDarRhQ0AMTsDSM1KUNgAuC8u0vX5TwJPCrmBMWza7hse+apyiWkCq2KKilfzKK3tpc4Eu
GRJJ3FXM3RZXaJdpVSisVUAd/WORI/6TKxf3PuxYPjIdPQoYfCr4IEsH+qIhFjFjzgOczk5bKYi/
eFGK1CUoONSk37MYnr9dDnZQd4OyCyomilOmzNpjmGfTOm1zlzbtqlXAeAbxzcpABbIjhFi34abk
qONDwxH2b5UfYj7dI/7KC/VxiyJyDxldoANGrDC/E6aBEMmfVf8io5+d9da0+Y7XcPKaJKRa6WOa
Vr6GKHUTxj9Zbe24NXkD+nlm8hfM4a7YI16868iOhfQT8yGIKT4fLUNLx1oHZSdIROvq4oZ1v698
rVdWeH/lPpQAujS6qOqwAoYDOaos7rNnw6N3nUddDfnQ/Eg23y956VvR4Q2h6rOalX45Lq3/ou48
tuNWt+76Kn4B/AM5dBErM8cOBoOEnDOe3rPOvfaVSrTof7jlxuFpkCoU0hf2XmsuU6vjWWIjStF6
HcG8q9nWaupvnqc/W1y8k78e52IIKBepllaR5wmc4M6IiXXMvHUfPRiMA+lpfMTN9pTeTJtq8/fz
+7MPfnHgi1el6C09GsuUgqmibfrJxPW6HJMx3w4d1e3yhzbkgSjghtZRlYfIcatv3tXvrvDFJG3F
FZGOchL5KnLUFd91Cl807H98c55fTc6/XuCLh3MYWzma1Jj1hj4+QGsMGqv364SwL4O2D/VksnhA
YNpyTtyLWNyKTbnNhytJm9hba462CEHPtthI39VW+OYSfHcTLl0eUpyXtbJw94nRCdpP6KZELhJB
vXoUvatvIwW+ftqwYhnodc4254sZXee8J5FcR98ckNJU1c804YJkxbOxmMdmlYK6bTdsZIG5FT+L
8bmXoyArJo+65544VTfNUBjCYfz7PfrySWB/DG2DPSyM0t/HjyZWiaBuebulHgEr3LjUz8Offz/G
n5yV8/P+y0EuXrQIsV1mjjOPW5AlDovCyl68+V7/AdX71CAkOtuutYBkZ0fclLdaS6woZcdvc8QU
64+928U3uXjzBm2ZhlynAIU5nq6cfISs8Ti08euaLRAdy4MhVG4z3E65eIgMwXRmYi06um7N2PuK
ijMgnRGH3nVrBTVP2cRL9BFD0RuWWyP7MeG2FZfKMQf9GM4hI2Y8+oIIjhWcCDlUL2W7oj5NBsEJ
lXyv4xFol+LWoPfVTyX0TdEdZRUHXLLLJQjFQuyMJlNdT6e0P9Vwpkq8/VYHc1hI/bgy7A7+btnQ
eLLC0zIWPhZYR+yoQp+DL/Uaiz9/1AjzxuiM0gEU7Wa9fEpM6Zi3Ck4MVPgQFsV2O0hr5SH3zQDf
mE2gLMtd3vV7NTd6SFftZDc53Y6o/uzmBKVs6o6Iz1xLMXK3RT3err6ZLIFS8aFVFTkdLF2KXXF8
bwj9vST1N8WAAGe1wBIMNJ4to37M0xhvxk3d60Hc1G98IfC169jbYmi8Z6YhuMUKOawyrqw+P1XN
eD0LC+ZxiWh4pcJkom9EcQ6ydDwgbNqM0Q+8DV4Ryz80yNW50J4kS9gpOVfJKNxkfa9xOqJXd1UU
toAFqeqVDg7kJ6nUXlIifKLcQqhP6UpNq97G1ukpiFU1PT+kYuRVjMYSTdimrsBkiz9U1CzdgAwu
pJndv9VJ8l5Nuj8D0hBS3Y3j/Nlq38861TWhSSm/pIYUqLn2qtakAck1JcbC7lLF1tTcrRGCD3Nz
HIrbgrvdhXNQ9EQh5qZnpgua5mlL89U2h+ZoQAzss/FoCBhtMANNchfUzUdhaTcFX6UvEwiV8W7u
Io8NHx1MHTxpfZeVih+rkq3NGmo6YcVPPxHfK1kBa33b6AUnT1tvzpt3WI34eu9U2rh68SzMULbG
zyUcaLUIQVggVRdoU6IMJ/lxi/7wWmoqrzrTaWbhCjP2Xo6Xo9TC4F3q2KMIf62v3aboGc5iqpea
mPlRptxCe/Tpi9x1eNHEhuQaY/koybNBGT/fk5voIUHxRYSkjt4YjtGLThdGP2UJF2sqPKrC+oHv
6sWkQ9Ii/IX856654mrCu2wtO6MRnWLpaKYVfq0L+6mSN7JJZl9e+rQznFyC6a/tNMvJknQTAkBZ
2upOUYTDMulXmkXqbhT7ola7i2Wy5MPYUyRuWIV2LS/bWpf9WkqdvluRg8u7Ip6dPis3dSfg725s
sVrdoj820+SI2XxaWQEWhRSIauoUPDX58nPA50SiIS9QzG4g2hSxvlfpZXbKfa2098ZYPXdKcZAL
/QHr3nNnFXdCM2zjBtdQMnuVVmxyVvRZzuq3Xu0lo3qOr77IqJh3lcNo8px1zxI8UaiwLmiVbd7A
Qp9UN5HZisNwkDrBMRoGB3xZsDf8FSBeDVJQ7n/W6mdS549yrhygYO1EStKAgmx9zEiJzyAVE1Ha
0/UbZvw7kz0kFQ3RNGB2+UhNbhUChAIp/9rdGqGFbCXbyJEI7W1+V7U0cgWuUI/DKDzDZPvaCQUy
7yfNS+MfhpLvMoXacJP76vQQS7I9I5sX68RdhOpmnFtvLMyjVVON79OThoylbm4GauB9pKDltYzA
Kk2oEitc5KocnVRvt1M/BqMAK0Kodk06+uO4+HLa3cSZdZV34jGfr4wKlU/eaN7aIm3RSajpTISt
jEN4N25nZGWkzaqHQYTImPffrUTOM//FvgYuCJAZjCv//P/3ObjHz2ZJCdOjZo9utG+OptvbVBFd
Stfe36fiLxbzvx3qooKq9IOsNAZ7PyO67mDEmGnj/v0Ifxa7VLZmv5zNeeP9y35hyWa5bGLOJnwo
CUYJ6nPQsyc8CB7DiycfMv+/r5K7OOT5rH89pAARPBmlyF/T9Sath91o/oCvflLLHFEBOBthI9bL
47h8TEIBSSSKnFIyDqmEJ8uovFlDg2p8Z4H6ai/+24W4WFoN3dJGZc+FmHY90a+p328mX9jlu+67
uJ0vikW/HelifRWPQj5Y4cjGmP0qOH63pSPVh+rMtINmgrVM1yIYWJIdGo9vNmvnz/7bw3uxoqr6
4tyJ4SwV5VGEIGJxG6Sy8Wrmnr8/WV8sVX87y4tNi4i0s5X7hbO0REcVbsv6M9S+U39/cTpwCUHF
4hzGx3SJC5nrrKcAwQsyY9FZsfqk2U0ZUp4Ov3nrv1qJnovBokzXBCrQ5dOBfYPBkLPpLA0Sjoj2
UHg2pU+jarxOU45pa31TKlC+PLdfDnn+/S+vCau4ZZnV8yHLCJhF8a6W8XWlvEQ9IR66OJ7CCO+l
2GyyNvRN4fyiCNcCMro0UhxR/JHkrbBRJcQa2aOupNeD2H6qeBo7FXFik99oZufOhfI4idpp1slk
mI6TVfgwbu0SfqjWD/s+ReoQEiJayTejoX0DB/nqlVPhR0HNYZN1puf8foZp04WGlXKGSzrcl1Hp
sunYRVGOYOUxnT5yFjHhgmBLnr65tl/tdE0655KIM1D7A/XQGWNXVxIHzrJtAcG+0w/4KicsXaL8
o9dPghhv/v42fDGSs5c8e+jp2RM3c3Gqo5oafXR+fpZ1drr4cfmuTPvV0/LrAS4G1TSVTCFfV54U
3Qike0V9xs0Hl/qbt/qrK/frYS7egyqV6X7/M36I+YcwSq7QHTszCRAMmkPyNEq1M0vfDJgXyc60
0NgG/nrQizdBmzLE4xHnFsb1w9QIn61OFFso2XUrvY06cYlIIefSQL2nkLgA+wLYveX2dX9qqSCu
UbpRGrYIyfSorzTb257E2vQ6lBZ/kSHhaNX1tJa+AjpfaXcogHaJ9PH3+/9na+7iHC4GXkFBvmjN
PAC1NXrD+BNmX1AJ4yZRBOha62AD+4JhiYCvPFkEywlksfWYno2dHJPcC8gj0m/oQjtEiVjM1Joj
TBIuh4FAlwguPa4l07welAz1LhIuTPNS9N0g+N1DfDGkT62uUd7nHLp0x5bWSSbL/ftl+mLS+O1O
X5SgZgGZedYyPVUhrn6GdKSxlfxdR+PrFZxFEUVX+MBLtUHWqdmszUzA5Lx7QAuf6g2Co62+mVjI
fXNGX1wzpsH/faxLzXiiFaxlZmaoqr0uQwMQ+Oz9/ZrJ57Hjzzn9P4e4KFVpaZJXc8ohxB2xFKfq
tfSTVyV1tHeQy1nQuYi9ne4u3LfOAkrel9/LG8H9rhH1xa3Tz9hMU4M9DmLj4lsMsAwjLO20wOKj
oF5BekvG71wO3x3jYj0cq1YoKBVLFjVY5N0i3JVu6teGTSPgkLanvvMh47nft4O+WiX/dnIXw7eG
AjBXzm/vone7uSIZecFHl/7Us8UvYutZW0oMOQ1U9fAllmEFZNWNqOYbkeHx73f7269yfuB+WRak
wFLEvGYwRPscFsEM2NKRNnRXDrXhJt023RBVsP/O3vfF+ue3C3C+M78c1SwNjQATjtqskasK9SFf
LDcmDjNtmNCWhdjtM2zom3P94kWlc6SgaRAhP6uX7ZIqGsU26s5HRQ7urtvqgT1t0OE2fayD797U
P7Gc8PJ/Odpl60TQkiafz0czgCUqEXqrotwnk/qBH+XZQF4PYgW54HqD2RFFbOWy1S9NbZdhKZe0
eBfuxkl6oy3l9NQLSKW9r5ryvJclULS4WprkDZur5a5QPecUTLDYukuv+99csy/fkf9cs3/0KL/c
KauTlVk5Px/JYxjM9/IPvfRyvwhGRzQAy9qkbcWvlqt8fnPcL3Y1XD00E7AclD+RN/FYp/3KbOat
JCiVoc5kplCk0mwdi0ih9W6jpv6ZCKkjUfv7sb8YYzFcGSIVLEtTzctafZWmuLEsOULjG25K41Qp
kvf/doSLgWeZDaz08EJ8owGtGzm6+m+G/f8RZv3F+u23c7gYYZpVGeIk4RymJQ36td/Uk+Gk9eKY
+uvfz+WrVspvh7oYQcwWCV5Mv8IPj9lbsmmCJCAb0ACnmHp5EAd/P9yXN8cApYoSGcHbpYoFJrk8
myuXDsGdZj5l34YKfvnA88idWUu4wv7p5PzywJdppQ5SokY+QvoOcFRXvIbZN6MuTJ0/J1k++j9H
uVj7kNbWLOhw2TLoWu01uuE2mWGXQusVqkZWQuaZEbt48Y34bic25h9jS59gXeejBduTRRO7Rr8x
VEr9d90o3Aqa5Wr1QxS/GhnMVjk5zHCX80aw9fVnjko/H28l4TPpTBfPHXXMH12YXEWmeF0vNTTY
cyjL5Ji17qvKdMipmTtYrn/w7T7D/BndFDbV5Iq8oyujEPYrkRpqG23WkjAoWAlr2W0i/U1qZY9D
0zSfj8SPx65RJ8XVBPDBXZMid8s45p9fKZPlmWvoa7Ck1FK5b1JI+iZ6UOVzjHKcXDkXQSDNqN6q
sFEWI95PMewnuQYJINitjFAkeRfrAzFQXiG2J61/ElsyOdq3VDNsSuO39Rpvm8X0VWG80uUe1UNu
giCFoEKQhif1/UbR8e2kCtE2Svo8CuYNcJNtaMXb3Mpk9K5aSmql9jRnFeYr1cuWSHcLU3WiQXxI
yA3qip74q5USk5K9Su1BniRbHuXT3MWVl1v685Ckil/wYS/zOv8UlVr3YnnUbcwqpFiRf4Ua41Hp
oist6felJdxOmiw7LAqIVPkwYCzXxkhqHOgp804mU246c1fa4dpopWuj0LwOiVyGMcZIp401z9tG
A64lmPiVQbKcETSL2RReDBVELMSNir85jZu3sCje8QIdZl3Zyrl8M5vXmOhftYUsOFMOVGO8N7GF
LNQ6B4mYR0i76YLGd4TnQlhbqOknrEZu1XaekOWHpr5Lu/A1zzAOje+RObtihDs1JKtGlPyleow6
KF0alXbNAMRZn5sey1UHiiTrDlZ2ZcXnuCD2UgNp0ckYDHPiTfK6z9kOrGV8pFPttqrJvaevBoOe
CODDPIk3i4l3Q2n2evWgFIWzxjmBeNxmA/RPE9Mlq/b1kmwJR3VNtmXaSnh6nmwFzILxGp7C6ang
9arX20gM9yuhM+rqJNL1YKiBmV4tWFN0eCtTT6YbWIUZVHE114R5If8qu9HpQfh08EK01dz30cHq
t23GWZQVtOTEJSwG35moH3uVfob2plRPqRQGYtbezE3i92nuKEa475bG7uh7I3zay1VzNYlZB0RZ
lGxFb/Gwxc+JnGpOrc8bDS9dhzulx8kylvcggbyarEAdYYkmaNftkPDUAOEJzTOfQbsWiKZW29Uu
CoBBUv1Ba50ifkz3UUMsKs+2EZ8M4Z2KOS3GhsaB9lQLol1Ou5TeWi12r4uFqc8QTygJHZluHSad
eSp8VQoPRvTYRYK7ENCnqds2+ujxRGpd52RrIgKNx9UuPp1bBmJPEieJCWFk9/G0q9RNPbxF6WTn
rDUTEfh1UfJHsUyt6InYn+0w8u7IxNsipHSbKZDje1AEzXwrJsl2nqhosnIm7+0gdnQ+4t4mRPc9
i5hqxHGXDp0jm0Ss0VgCD9k2JN/Vwk6INb/PIsYprpHeL46eKa6SIoaPa0YDYtv010ypQROdmoG0
XbquWqb4xEI7f5+4vtpX/TbkX2xGx1EQyqlG1Jdv+229ldzhGPv6feTFks0P0R58uEUuFSrES4Uf
3Q1Ouh2evluXqufSwMX+DvgaemysPCyDL4ucbSTHpdGw6xHxBYZGdWSjH+kiCX9Xa/3cFihvZnFj
NakbxTGpb9J+oYPUNOahGrm/zc+aNopISlEi+YPBk6iUD0mEI7yFiy3WHgMkLT8bRRid0hulvjFS
4yNtNOJ5Mcm5Rqgj2a6462GlPYb51LvzMBS7Kuw9oMOHRgeoO0pglcBLqUJzLQIgIQHLDolJzUjF
+vtt+Ue8eXE5YNCei74s1llTnGfqX+b7AaXynCloSNXF4ms2/jrNut03TK1teFDl4zBcjwW+1Bo8
oAQzKqaHJpqlm6lD7bKOv1oXTfzAkxi7UYt2R6kIQKrFPQxbR1HvYMNuMgqhWrsRxOhM/iLnABba
6ZZk5iENDAmEWG3cD4N2VOn8WvK8nYDeOnKhlbYkC/eLENvdJKBMKN8wGtnV+mkKNOaNXUEcB2IF
XMgYnVY9g/RuiG4upZ+SlCSbmemH0i2Te963PvEh8I1xDudP/1zC/1Ze0v9dGNL/byHjqLZ/eZr+
SESyzxHjXfw/HpM2Ssov85DOH/DvPCRd/S+CB9gU/pmHxK+oc5BEDjcQ3PQ5O/x/5SFJ5n8ReYtH
BMYvwqF/fvXvPCR+Rb4HJeD/RCX9dxLH9YuBAbQ2FFoOAWgS9gL62N/fhKXp8nIaCxaSRGkb1OkT
6zSRUjqDq36eMYETMjwHOkZcvTnEKVNqsw/zk6RfteYu66BxYugRjSddu2talqLApXei8JOxBjY8
ixfpWcadQpO6HWf6wO8GZR39OrVatyU/SVo+Bvbh6lUm+/QoN2KceDMro8QiJ2215/kxYyrGCO+f
Zx0FYQA+/fFHMb8sOYyWAcYSu8OSKbeRn1LzlGNG13aJcDssu9W6afs7icA5EF1NNjjmgnW6wINf
Ppuu5undVVlsTRn7SDD0QSGfU88EPJkZJLzNVB2qH8mPagnAG6RXUNESqAl0aq1T8hr7ee/M7+hd
a9GV1kN7JaX+Nr5qNEKibJqsH4Ad+GQRr6277pRjEpAQT+6fQHKAkzyowiaM+Jo/9Nggg5VkXuMR
nxbrNJI59kmW2bV2rNbOpXXjtARhC3W06XW4BObMf1ezM+DIsIiBNFNa/DLetB9Dd6Ma71PM4sEE
5CuRAhIRvPnaLafGxJ5f6f4iKk7asFx7USf5yThlfehYGisI2vtG+bNmxdPlANwqW1yFzVhuwiRQ
Wmuvk0064N8ys/e43cvNayPQUekru2leGbP0ZvLKondknM+y+JiqxzY7ZkKgMnyiOgC5bZ406y7B
DVsj0z3b+buJhj/P2lSjhdBddMS2Hj0sOQF2t032WgpPIp16MnHLnrDICALgbUSnccwtW7HcEr+x
uCtNv0Cjg+F7udNSCHluTXJllz0kyOdHeLI4WO1o2GnVqXlGvuK0t+pz6QnbRAhSb1x2MhLeUL2q
q1szesnT6xo5kekDAMwky6mEfchi2yQzZU4+kZzkPHCWdifgJw1vi3pXq09RErsp3He0X3X5Ttp8
Yhxr3pKEQJObzLpfs1OkYX7xlMYWtiSFoUJer6ciUBLBkyuSHJxcI+VvJ4PVWuT7sjnK2nOr3g4p
UCEvqVxFcdvkeuqvzcVd9lZqo2Ebi3fq/eVz8TMrgjTydBH2KEsrziVoVlccfd28mYSXZT3IFKU1
HEmTs/qshDKv4tXxcHVrfhdkb9YL5ECnyHetFSh3YnlqrOuufDT7h7jdIqSqp7sJtQchqL31o2Q5
VaAiEXo3GU+VdR/T8ss3uWcsOzO5UuWr0LqW0WVn5B/Gu2GjKLeqti+m18J40aoHOb3S5w9tu6iv
U4Of4VpaavJ8P43ytkuv8F5CHqnEt34EO3lONt9rynXco/XaGoOziGAPi1Mdbqrh4WyYpHsQI/iJ
w8923BLIXXCd54CIQIcU+MIOu/dmfCunOzE7Gup11J8iYuCX8nG1bgXjMRo/J/U5n/B331Y6jvWH
0OnIulwJoryS9ZuUbYx6FU0/FrgUFOqi9imRHsaMttuADbt3aiIiZSyUi9ajKQzEzWw9loJiJz2J
xbmEGC5zIQtslig76E1yPazFLWuqSrgv+ZJJ6tRgGGPds6AnE+GjHTOJpyv7oHl6lrmzqURHIRLM
uywItt4MzBBGO3grKiSxgcE43/4yhV3/a+XzawwaM87vC8R/5gELG6lMS9NUzMvS+wR7oJZipHKz
b+7G8G1ar+o4gGvQslI/gxHRb4r5WTBNbNADOSxhgKh1QkXkCqGdu0iaoWC58p1wmo5MC6XLEJyn
L9Tc7AKvhzNiYFlc8iWHyDNaX21uSimQ0g3shZgRo7kbksch3SfxppiAsD1Cs9SUNxl2Ocjlzh/O
WbiH7jHerr4qB0Z6EL3upiRQnX1+gJ6KP1A27YYxRE8fBQ1n68FcN8rIXs2jAgbXZ6T00NCscVc3
VuxZcM6jx35OJVscyfp+b62XIT2V5SZKDyXJR4lfEO7MeN67rLK6+jZZHMjMGsPwrl5PfIrTEuFL
lHC/X3iESj8FoDO5yf3q4cGFnoJ4TGADNzvC53qNsG85p5LfJGpms2cpdDq4Wwtm9jPO2ko6ofia
m0cpOkpSULx0rYeCqnmIXKSoDFQ46kQvHT3ivaBw6uqm0MCZ2qv+lAbZz6nckNRD7ynLb5SZ5J6t
2e2J+wFoIt733uolH0w14ZkdcYOtuGuDafJV7Mn58BqVx1I/baan9ib2ug07FdUhgVud3vrWlVAo
I+CiEqO4akltgJGJWWy6KdKrOkVCXnsW0wZXoLj5Pqrt0jj0r8fSJK+I8j2lscv2/qArBFfMJqmw
jh5IfkuITW8rp2ILP+QKIcK0+a5Lcemp/eOQF6VNUkmnQsEs76aHAu6fW2zkXbLpTZuNEH6hTy3g
2LFN3jkbdKQ9m7+/iv/sPX7Zm/xx/IsVWanqkVLQynaXnTI4qwsYNt1KvvmGaPOcBbTY5qt23X9Y
H83JdHpX+GhIXXGsT/Ohehzesn1xKj9jp7rBHz7cVOz7Q7u9YmN31O8WqimNffY8KY9EHj4UG2kT
uo1rBeK9VHiN4iB9vNeCEDna4K5euW8nF/MMghU6EEe4Tl2L6NKmABu3TrqnUeZX3uDBoNqWr9ZW
uB92wlVzpT4h5fbOjTQIHLvsSt4Q9PRNxV656Oz8caEuWvoh7Ouc3Z3pohrN75Em76niPOpOsjNu
WTUS7V26ioi22qYw6hgsHzIboB/1iR2oouk5vGLW3RZu+mpyib/ZYl4KDv74dueF9y9bzAiJQ9q0
fDvhbqK9Jj9UaCD32nv0g6DkmLHhR3jIcDATxQI559BdURehOjU58utQuZhsfIhD70Dt//54Sbqq
fDXUmyaJkyIUUsDlv3+zurH0YqzPQz3L/bnbja7cOGoZVIvTWK7aBJlow32WEVHvC759vSeZrV/A
FuO7cplfm9JrTtTinOoYnbQJhJlNiSyxSQDCe23d1Zqn0i/ixvjjfTS7luSK5T4NdxJ+dN2lfYw9
bZA8/h3hdbLBGuekFlvmUrGFYmCDK0pTd8jdXvWsjZEEcu2tgk3O8nG4n4+JHwfn2qO5lZ1wB3Fr
w2yJH1MFU9AH7JsniUzJoeCgnsCS0+50oBI2eoONdqebTn2t3i5Oe+B3itv9LDqCR9c7Jt6TfIDY
+ISJ65netsN8S3ri6BSIimQH78q8qdEz5rB37Cxz180cHYp5W2EA7ykgjT7zA4QHVfbDa8Exmema
rW53sYcoX638MaRu50j5fan2dmxCwt3q2WPfP010oKkTjzt4AYTOds2pi3snm1qnQuqBKaA4ZNjc
zqu/FLCbE2Mw4EdoPcPQtZPVZjN1TgCsr1s03+9IWbY4Am3zsTCcWScu2kkhvLFcF5Ntuu2bGwxw
AkttanbDTbYgkD8tZ+wdJF9og+d0b6ed9+LiUbhJcX/FfpIdBzFQIBchFxYR97I4Lbw8842r+QAy
pru1qhH7t4sWeGJHskV47lC6lN9QecvlT2Ha1+GxhABSmc6Q3Wk6temHTvIUtlHLaaFLpTkweU3a
ssMMJJOIaWc2iP1G35k6WezMpS+LjiVsGfWf0x0TnU43xE4e1Z/5AbqGErnZqTnx0OYi+AvSsMYt
y0wqiqy2zYdIouRygBlE4GEH2BsRRdLuDemJVkP6klkuuWazXVODdsFgjPeGhFk6GKSNpD50KvMm
M43msgNUJcwyTgp37DB6uCAo2REexv6oIoxb2EiVM97Mk5uRPCI6k3bdTVu1fSiLexZLxRoY3TGq
g3ANKmNfW1sZXvji66rP7B4G2YZ4QM1lL4a8Ow38etzL7XUGlSc61bwcknQ9xUcJ7pm8m9JtlpEf
HhiK14yU058mtOmeFIFTw9Z1rcB+0HdldMsKMw1mIn2J/mOD4hvCp6KcFvO+zPZyfj9oQV778J/k
pzNLoPP02NFHNw+PenRU5Rfc1vbEa6TfRhkAqNibFtbFbwBRR8GPJRe8BUXgQfZ06143dmLi1xRs
X8Ifg+pzDxvRzh8MNzwmHfESToIcnEqWF7PxAb7Wsk329NzVC1uxReEAzU+srmX2DygOAQ3wq/b4
mTo5pn2COwxX+xFd5U5a2TXji7ATxQ3Lw5tsOLSfpds1tk68DU8GQwQtHZArMTXETzO/M4Z5p7Z+
tm5hOzpT7Uxgv2sHEjmIg+YpPpCIGrti4a1QUUSfa1qGxyrbrca2FHyGLEHcswNHcq8gl0d0RQn7
XUQz0jEdIzKCienJiX+2beF4+ZG4w4ZN3xXXjqI+yycx24brFsDVsBmcWHYtlpDvujdatmABzgtZ
tYHX3y4dY58ZRDXJnW8mvRKQg8r1DBfOKh1xT3eyd/oX+cncY0xgq5O8AQJbX9LWNYNGZ0vHmhnk
F8FoGYtxNnwI/IfaGV3hmX1JF2NWJdOQimAH3LNwPtKF9hA18luQLZtC98+mFBbrBRrpDfc203xy
zDbkqMQ0/9ONyQrb1tZr0emxpjiSGXBX0+uVcD1Hss2XmdPd1X74Qjbh/MGs4hBhfORhXbutWAbs
gPli7pn627sGhMiXf8ls4gN0u4R46W47sOp0OifcZhRlPGVxTbIA3vXHjqX6uBec5gO4a0NcjG28
rqM7NS5NOo8S7LGfiHbzUyng3w0UX6DPZJ2Hp2At3GUMisFrCKMZnTbbKlikWBEtXp9uZMXNEraV
+17iUbFbYmIaT9K2w+0/F2h24J6H+C2CchzseaHK6lEkKGHu2wAtI2NDyADcD4atnoxklCVdu5nk
01qexmV24lMFOjXa9/kmGTxT8zLyC2JPjeCcfrZiYAmHzLJ7gwqtTmrsUVxPcfNoFEFmBnHlcpws
C3r9OKEvLOyqDFSczo5Qu/XnqjhDGfCaYNEd3W52F/nII9bHt53mx4XPJJLshcIRaf0Ux1V5qOm3
vYz6rlEwiDvUkMyWBEnFoWVTxLfKUb7WjuVj3jKKk1bMIMk+nvKSYx0NeSvorvosri0OIrfZqpWN
rM54I2ASWxxgDyOoA81tX7PngriT6Jq5iGZMCqCfmRH172rTfZ7OTix7uhZezcEZW3tyxXPyqr4l
xBIUM/z9uXMkyIiIYQa/FRIcI2B1btYTMXFi9zIvrA62VXJidKQLpPE3OK7N03qSGYbHI+WgdXEL
Ybu2+1G/EfGNwFW6R8ZsbdbHogWBh/ULo1dAUhP7vA/jSH6RVkIE3WRhIGh+JfLN4fudDCVoy00T
7cb8Rh2PGtt10++JzNuNaGB0N5yC5SVMbXGbGm7VPGtw8NO7UPAr7lvhCgVbIoe/rhmkt2bjDi/t
vqREozvsU9GVGBiVSDuwOdPEbTCaDBRCz5VBXArTkeathQnG2rIx7RlxOjccXEn24s/z7sfcnNtk
1b6M9pKKtPlqVBx2pKOLvKhwUgJ8VQfXqKz5KnuFh8SznObHbPnmi7FJvHBb7gfau5W+yVpa8050
oAdlAsbU8UfYuLCumPZtol/fBJPpKPeT43m3ELME8tZd8mA8LBGuyS10NZnNIT8HUlELgrp5cl54
LYpxI94BBEwkCqO2ziM8naXYpeaXGH3K2xWPPofrr1qI0D05i95gHrqbc6DBSrjGoXuI2LEYds27
RBUGdxV2KRI6PBYzDGxN48iOcqD0Qpte3bJJQ1HFMpObom+aj9lyG4PSmm9I1LWCpH9QdaRYrrRp
JUfzCKrtlV3LbhiwIFUlF4wkcwu5EpK3Wu4HwG4QFDW1jmdeFkcd/idj57HcOJat63e544MIeDO4
E1h6UqT8BCEpJXgPEACf/n7IGtwqVUbpRHR0dHVXtZQksPdavyXLlqIiR/3onuuV5VyfiK/Qm9e5
eyGc1jXhwW3ttf2aHvV385mkAAIZaWop3zJo44Ohu8Anh/JLHdZq/2KUK06QGDzRdMovPkpHRNJg
V8+C9zG48XkiVHxVpR59rG3qDMkHZUXTcDC8as3HUHuccAzZq3klvcg8/2deaF92dbf3sM4ypNqT
x90HzokiIPPImiLV+9R+xkG+DiHqoO3sRauq3Q/vQJmMdo5ySSvniwb2NtliJQNOVNSTOe2o55Iy
Tye8U8YBCyHiDN1aYB7oVk3n5gyfzNJ6QI1jWLul6NT4DzU/69xEYfolidvrb0QbepP4KhjuJAWh
4kSw6XFgmE6a8Yba0c58yZz6S5i9JrTNVeaO/LnG9/TVIkyUPyiX+VneK6f8FVlkxbX8EJE4RqAW
pm3llKRvamhLX4ZHmth5OW/kbc45SE4mcY4XoNVHnM068dVsMbDhjTOceova8hWnMNcAibwDCsDI
li/8HaFdepjc3umxaanpORrcsZJqY8sgNCe59HwW8OR0bWP6k8bVEstGcdmwmelFp2gXxWh9CIdA
+ILJBvLpIipW6JdNXP3ccjAhUrncHuApqnLfRo6M9fesRXcK3w9/xm5dSmyno8tjkZHZ1fkTF1Tr
GvORQ6HNN4yTQu1Y5SGD2Fb9cXwSfwlcB6BKLFu/v/NxBz9z3ZSpQ/zs+KIf84lHr2Ggsm93JQ9L
COp2oTPdqgh3ZVlwOS1jyx8I0PSkYMpYJ/iSOZFpJR1jW7p55HpK0r5lfS3csXXjG/EeDlIy/KTZ
A1bFoAjixyuPHvfrSnOvd33m1gP9kIhA3DrfFoWvMLBVhz7aA/Qt34ZyhsGYVQITnRtbm+go50Hy
wxI7IMQxt8CGZqz0ZXjMd5z43Je28Mz6wxlIYGvf28LsCo+6nZya28HkbGQ8IIUd8QDfWbkSHhSW
Ryp8SncRfYvrIQp4jT/0D04pfK98mJG5xtXLGR/dTs3gWMz+eNOZWhQn3mbHHO2GW0u+ppDoSS3J
KeFeL5gXhS3JP0Lll9HaRN2NMzpjFcFd6Cjjvh49VKxBuJfW6Wv92snMLcE0sQf0h0U0Tf6bS51S
51/FY3+oQGLOHXREaFdu+YpqhdYUb/TCLrWTc/Gm3k1HsX66ZNHJyFDwc7EG885yhgM1zq6W3E8b
ZRN1eyFHaI6Wgao55U4KL5nF4uto4xsPUvw2sHB/wDkzaQzPt7NIi8VkW4f8iT/Wc3JCJNKsR392
Fc/c4o7LuRbfh6ccz95GzZ1upznXfch/uW3PUzCA/c13JPNyvfs8GeihSus5xrqtX5I9N7wHn2Lr
753iJW73lKMTN1Af2vxrVJzsyolUveAVjh5a7/ZlzbQyZuxRDooiopoxaNNGbbKYyL7AW/kLtIlI
vY6xRLYzehV3/GSwtvZsoRFWCSt0TW4EUFZE6eFz8iwjGFAcOkhdGKreQUkhw2gtsETCykTHHKNK
a+/Mi0JgW+YMumM5RN6yNBMiy4bt8uDmsq/yD9Ve+gA8pD9cXf1rvosrR513g63S2jSufowIE/+I
w+DjgfzFeKZK3xAic9KEcEjAYRZJP17qJ9q+J0ZnF13SXLqoeMA11MIzIg+OjEhhlWOsdQhmRqSd
wEdSM2bjeI1obAKKmXAqA4qTHhCLvrAaeGW8nsEG6grJwiFxqnXx0s62BtMgOfA6lkf4GrM+Onjb
esPgr0vczZ7u8uHzAc/3KfyE3XQAz4xua2YV4qVtmuwoigzRc0FD2NnrAhUSj+Nbm9LjVfZI9eRL
pFXUl+kcdfkerhnLkUv8Tg3DzEyAicZGTyVEzpUwn4BpHgwO+GKkWdL9b7RLXkS138BUg49X1RC/
yIvY459YVxFZVpf2oHCgM7oNUXpP2lx79SdqbGnH4OUmyJPXsX+r3BsAHb+qulbIvgSiyWz9h5ag
v3Q2//X7fAOXh04xi2sIuNtbfJIOgUFJ6d1YQu4Aw9I1g58Ru4TUITXDVb3K1WOuHbPwS+9f4sFX
pyDRiJ3349pFewsUhzyGJOirG/+S3NyNSRlhgD3RdF63HlbGWTymss1Wa4CnvTNgoqYpPLUIwk+L
dnugPmU1ZPsIUF0v1vlu9mgNaDZl6HetI3XMmg7QSSrsFU6UTXxSHTZLJKmwXiNawH3x2QCoHIDt
EANM6+nSOAVR0iRIP9Hflsi7Nlkb6paVKOPH9a5JG0nDXn7suk2mr+CB9Ow1hf0c3RBJSxefb1LQ
3INvDR+jqzKne40KYXkyeey4T+KV+S5GeLSIF3SU7FIReOlGLzxVBq1p0t2U4HpnrgPvolgPoJDg
UXOfZZd0CGLrGOYuv8Z2/AR3KPfxirwd0BvUlgRxC8z3HsnmLDL1nTZeFACByR00bPJemO4hKAc0
sNNdUu7RT5bqFncYcA+McZjeZdnz1LjcWHVILweVcISZF36GhpEYAQ/VHvtuwwXEmQlFoywDjeDi
RSZOGi6b6av/QWz8vQx8gZ/RnaBnRoaMov27P2m+tTJSLx78eFfuwkDzpcStfY1hf60EDZyZbNML
t7vuhdPwpP5AJ0ryH2Qli15b0zRdROHyPbiLgBC9DNvlbJtXKegBDzkFIpZdKo4kftbgju17o/mm
dM+n3k6+BmYCZHhbNQzfTkc+Yuxdf+nZdsrvymq1TLvyEUd//sW+cjV9SXJmTrA3Ni7WPPmXEDo3
qtAQLNvz5OtUDoSOVq4MiN/sgIPxJr/z0PsRWpRxX460Gp4UwRG0oL9QeTAGHSKWJUfdUeqNnAZX
MI9HFLmdD9ORnGYWV2vDylmy0UbaKRv2EvSfG+00YklrzliSi2z2WQph+CP64c3PyTiy84USKwl/
3IAOjSzHuU76+KasfFMNwMMWtdz1AGjWEEKE+jt0esm3eqy10G1k67uNjObTBbyWrrvc8JcRWLUL
IJTJidzq3UqCYf7hyPyujfvryfnbV/eNVskJKyIsiq+ONd0d3gDl2h0RyWAzw5f+ypWkU6CHPIgI
hisJWqMLgF4BwwsHolGUbD9tOU0Qhx7ES/qO9rJt/e65S3cySBrK+quNgUTeTV+z4Aszwm/2R01a
paV7e5DfQXXJWsl5MSgJMO3xadkCcvaw5wYzmsbX8wOLRAPtn64IDQ+fxE2sUlT9zysipAFRGMaQ
/sojHIY425I/LSeC9hy+Aksljy1xZG8ZybOLTSoH2eZc4IqOQZM0tldnsZE1TgIpfeQ8F8Ced5yV
u/gerprr9Wh67W/Uq3VBT4DAzgmbNXEj68axzlWg4z8r+OuUWC67YqKXQKORvpswDNc1CzydJ4dp
S/grsQp8sjs4BerJhiA98shWD6or7ItduJI22l1bbLVX40H5S2Oqn5J1/H7CCJCNDqT4XqUmeXdz
2Hfo5cClAdthl2crAJ4JP8oziMZ2eI9X8ZO1L+7phFwr1A4hnDnM98W6c5UD0iAqTkyA9wqzI1VE
/vxUB+keh6UvrOVt5PQBSNoKptRdwnDhE/3UKz6KU9pyVNriSpnsnpM394Yt4dAOH9o6pEbZNk61
o2/HFQ/FcRmKhTWUyCYNUFXTeFH0TCZOs5qffrKWSN8tW38974YkGdJi5vyXg1wYrvQGihF2JlDZ
L3gwEBWrhOKkqMW+vYCXzf7E0qZp56v11qyEFwgrbsMe0G8te4JpIwpoc0bUBNopBAxtgvYXwrl5
epAFj0AcyBbhA1A0P+lvCMbqk/HB6THayJVy1uIOenbM7UXPIGru0tDe29EJgxD/lwRk8a4tE9Pt
bYqc5r79ClU35qAgsan2ip5aE4rkHU3YCcFtn9a+QS3OuIpepnTFPigO8LgqJ9UyGM/3DNLZS/o+
AySB18QesBwA8Jv1BgzIMiX0byBcUfssEZBpMCBqd9bddRPey+u53t8WKKSuvK7Z9NFF7Z54WbN3
+IYyWpHfG1m+Ne5Fgj1d4/6/xzi+jD+8pBIvpy6bhir+K/QwDnsS7HOImnSXQvVOa5+KDMIuqzc9
x229RyGS9xsVOQmLw+BTI9UOd01/EAwvdCgjLXi5vIKbZWIjiH5JjCgN+Jdb0NUcBkm+Hg1WeD58
NmQ0KjrEI7QBnu/aYRiZCviTQxee426LW6BUVx3FQDS9PCeFg7NDJ3BHXVdpwGhGEAZBUygE0b1c
15wRjUM0dZQCgPr5O6Rg7KUiL07kyqwfF+5h8DPk/wQqeJyMbWC5I31ACCZRecQepWPoquXRN5hb
z2kZRLyCW5AL9px7moYHxsXCpQBXe+uOyYv6rPssbNAa1r2x61blK/Ug+f4nkcT3fLffL80S+oKg
nP4ArHr/PDRvVmVqukAzFCPPTjynFnmKYaA6rLdcq065XU6ZbD2+qIx2LIAwT9ojiW/rHx6MPw4a
f/9FvnmqSNLrxNzkwZADASbRq/3Up6eNy6pE6+KGr7TKdyCmPLk08VDy8RE9ohq6udjj6IVhR9Kd
+sgSw2fuLUjBK6hk4QDnc3VVso0efXxhT8CQWG3CtbiOmNN96gwYeVsX3wPfb/disgB/Rq+Am7TE
6A1/h0HQ6AN6MXLumDKvtnrq3+d96iMJ1W0T1J89GMWPzQvaAT+8QRqDMnCO8HkxOyQf6Vnf5gGZ
cIrEJmurqHc6pz6YpLnLbOaxp/yCNWwVMAK73tD3y6CpPENTtEjQGi+pVxqbIPYHqGhGJuCK3//k
vG0unPOSC0L3pjh0rf2gX5G/uRD/9Wh8szzQBkTqmsGjQbyauBrfBqCfL2xNnYMcC9KWEfvc+cm9
frl61qby84A9ZyV8dRB+7z8Hmkt/ut9Z/HTKTYjO+He26IACv+15QsrdzWUEw8caBUaA5cUR1j8Z
LbRFPPF9wfv7T/s2PWl9XSRKyU/DVMTADx4Vexz94aZ9Wdan8TyVPB35kwQCxtUaOZJqX4PeqwK2
adgF++qA4DBgbaxD9wnw45pIb8q7nOtf4y7YLoH3s688Fui3dqk3b2HykXdqa/oyWF+uL//9hv1x
g/77H+jbm942UUh6Ybr8gYqzdRkexzMcY30/HorMlU8MKvKLfEEgxHOuPahAiZ7YBHHm/fTR/o45
+NdHi2qFe4CSecLM/3nmpEmYUtHHg5Ur9Kk5VzR8EtIR23qm8blepH+uDtkdW3u1RUhjE6B5v3CQ
uVs5YPOzRFm7Xeq2ynvh1u9EIuuA5AxhH0Tx4L6J1ppp5y/il+Q2TqQ7V5QMs52DYcB4hq7BNyAS
puaEHxITL6vwh/px86yIFdm+fkkLOs15IMbeEmBCCJOT46+z7nDHhJbzw7fy3cL/+y2T8SvL9OjQ
p/O9uqUxekk0I8F0q5wLy10Qq4KHqF2GdovDAZP7ErnJb4ZODXmMBUWLxyZKHDqGVnjdFiWJFZJl
6JaJK6hOggMlO4CLsOGseR7v1a3+QdhSC77kAx8AjKVvymP+hTh+/sXnabzWWhDlJzV/BIlUP+Nn
KM+Zjlxza7X7W7KIBlRKn5tHNIRTH1DURjmGHLS9Z6bw4SstesvAiZxc9CX+nUPV3Mkf5mk+jqon
KL5GAxvhJo60UZltDkJkIz/uYQ5fjDOSmM/M4dX5MlImsRXYwgBIHBJNyTkuJihoncFaXeWg4+1i
uO78GSkkiwRTDMo0yiIMV/ic+DKV2CmsACl5TN8vJVrVFIT3SMN1mHm/BTAMVI5vKDXusPhBPOeZ
q91f6iyQGGJv/u1N7T258NvDADgmutzsdAt4EeSZ+bBkoWUodu7T9dVFyIqwEpDa1wPZyWgPBfdA
q/zJFQ0yICD7fQ+d6H1w3MFTWldFNHbjqkJxF27meS8Oj81wkKpzpL6V2UfYXSZcgvGmuoe2jtbg
aL1j1L6orhJ2kNphoAZWnQIu5wyPxQ97ItVQfzjqwNREesgNTRb1b+9jFDYp3kkeQaQaCIWtyEOI
NFqOmrkYIforIDfon16dNR2BKaqcyo5o+3I46BTzlwi/3N+An7EnbBP5GfeuLVEgMosiM5NnXlc3
wvzkgz6Ih8E44BuVp9WQcONRwfWrdyGM+R8LgxA/ySXHl4RHE0athoskRleRBpv4xmqGAYl9Dlv2
tTOA4x4XRpUeKpy3MIdld2n4gpZuQZuBPZQ2jINushGpvaZDskRTCE/0yGxQL/OAF0nuwrZRdeYa
azSgyx1nsOK9NIV9fc18/nqDqkdA+02sbfzZnECwoYMpFpXm1c1wAE0Rj/WxLVIxqtv0DUPsC9U6
Y/QGF4VhSn0zP8BYLsCquK5zu7jHshKlWxpo7dB8FOIX0DeV43VAd7zQKdZMe/SCKIEa4DQdeYNF
N2qWR6IEA6HSNEioj80CmsjS6swBale/DXtm6yAV7j/LHAOBH7Z3t2pLgVGLBaE8hc1zioIOQTAG
C4okkbCBCgMvR7+iFIWRQ4Ex/oxeAsO0k/XNQ7Q/o4UCdoGH67xpM+G2KVdZ5ilg/YZP4Fi+nDZQ
PqK0zYajxQ4Ugv95BaJ2xZbgx4D/bnuqGsd2HbGz1K8hnyfdfPyD149E8CfxjtU3dYwC5t2+Dn6D
HKGC/SSupXJF0c56B9R+gjFwDcyntWf8ShIf11Kb2a3hwJpc+UTNYMAjEcwG9XSs+6iMxPu4vozj
prxkgbaHGGqW9vFVq2/0aTMrdvnV7eSlADSomn3W7GvOpOvlavjLHb5cz/gPWDWuhsdH3aCfiFCx
IQ8b1CNxu3Lsq9VGY0VqyPEkmp5KB7dn30dVBu9Hv5yFSm+B03k4omxrai5dzWq/09GEqL6VuMi7
+xucMrL7hcpV0R1NR1XkQCXHlTfvs6jQProdZBHC9ZoXyU/KdcfvRvD05vYZVWs66W7JJnFRMPWf
IFz+6BXQBwCR2grMWbo6ZOF30koTQfHnV+t2ygwcE6tURwxu07MKENb7c3OKyC+4OePi2vH6KVgQ
r2BRI4V39S/aW3SoitQu0Zrld6SgarUtbsQ3dE78kNhByzTcocPvCjzadySjGomLdaWgOgtVROXy
NuHEVwin621yJHYpc2PhgcZACMPrEH2CYtRSvRFhRblFlfnrShGh5NagDYmvv9InBgAzi44pr4iS
R3Cf548CKjEWX9R1Cf5uWiapufW6CiBavQC7jexNTVnBUxECq4tu1d/P7UatIXDzbnbZkBMDW5t/
a94I/sLanrwUJDc46Fhv6Kmp/wkflemunqi2QZwWaMJJbFdpMvhUmQL2ZkOAapRFqThBBVb+MH+R
58ylex+DOzNULEODT3fvGLr1wzX3cJwo17VO/K14J+cenzMrmFsnP0Qh/Q4c/D5QyZZKozVuQ8Di
b8iXbLa5Kgt47STFkxH/IvCrbJoaY76zfUPdJQfPVwzWKcE0rVv0Vd0GpRyBpQU6V3Hcs/daC0eV
ZJj1V2BC4aW5N1TinKkYpWMRFsHNrw/LLshZg7Txa2lYgPebXpThNyb232OR8i1A5q+pCCejqhky
2ebitwCpSTMrNUmZvq/+gFdF26p00tLXeOnv6/vMazgYUMFct7enpGJN5du7Ir92bzcHRIymy+GU
+TlqpF/W6SdBOL/CH+5LhbF1ibghAPJ7EtGN7Jc8Tplfw1eE/cyufL5av0nY2OubY8g7JKcKOn9d
d6IbhRNr6XYoioUpmpDXdUic7Z5H17IBqJTuOYXIGM6U2g/xc4qenNqviDf2M2TwkyQEv8LLVfog
1IQL9wUhWd4+6QLL6nVdJPUu7dFlj50djS+W8iaUa/ph5dRWL4q+AVhqy7U17lCBxTOpzEhLoIkR
QUhe4Zvv8hNx/dia4w09BucIqmzDIYP256VEd93uhfGB6C7Ed1dpQ4DFkiN9DarWXdozqfD6sEq3
IhOWV5ZKpt11m7cXVTtp168FIoG5WWm72yph4YWo92BGEbIDtRnbvnzun+IvvNj4I5OjTH0eU1oY
rsbbsxkSNOBHCSoB2vzuTZDL/AJepTR4Pj3pth7pOyXTItuXyroQVjM/Wt6W9AZFO7H26dTpUTCz
Q6VXZGJOnp1HxeeKKqdHhFn6GKjyZ4wM3ToVko9wquPAm/wqpsjhgWLC6vY5oJzkxwesAcxfku5L
ig9BlDvSSWC1RejeOFg6ZdI7uFlQ1sSrloOekAJOFAaKwuVtGbjPUeA+WzgQgZ1dzBjID3fDKvnS
A2FwOoY6dugLCJPs69wKLzJFCnBWHBl48/ibG7c1EQp6FScGNxJyFT4tgTQ/FJDIEzdloGMbKdeo
xdpdHz9CN+Rz0CEGOY5bTh653RD+lfjX7MTVlZJVr9LXyFGIhMLPet/IHCxg2gdVZB7qn13vL61s
1WZ+HL2rz8bhZhv+vceIzs2F6d9uT9edHuBG/Kp3qKAfKw/7io+0m2R4RoOLLIJTrCEn3xWyrKnR
I8ghGJ+vj9AJcDprtB4jMMc+9Bk1tOD6lgTmaTHi3gJrD0+9YwJY2BR1izicFefCxsVfTsbOuI93
xlH+qrzygUS57fWjeYx3WeWmhDeCxht85PSQ4+da1KrIQXD4TmdEkMJ+2HE8MAoanoHfZ3TxS35e
T3oAB7m21gTNPE7u0sRm+foGCQoS4C1XauOYd9IxOWuXer3g/0SfDPhMKY2rVt0KKyMsJr+T9hHv
H3sS6CAhuYkX9TdilsrN7/ov6Q3FW7v9uDmTtwysDYHk+BmQZLgLI8Fvq9/RoIsKmXu+M20SCIF+
vtBIh81lhHrpcS7L3pXr/mbnuSu/Rwh+DjPM3+1DGq+2wkuStYE2B7rlJy/c31UX5ArgEpYFvdz3
9VkArfzp/PsjI0kKG0ZzyJZlZ/jn+i4ntXUbYh5LNagpzeOEezPf+qO0oqcnWOxGPUyLwxdOrI7P
4vLDvqL8kdhSlsYLSwVEpjXxn7+AYPWmURSkw3Se1nkqLgffnZ0624XyS6Sh+qZjnVmNhBJET35T
bEI0YAbuSvzr6yg80HzHlpoh8fQwalClkCE3XVRz8ASMnMypiqcmdyLmNATIsXPDrExX4CXXnOgN
hqi0Pvpoq4/urb6SZMKJc/OZh0q2QZzycvuQ4zcBPYXMzonhYIxyssHVbi7oZGHnj6CGaUvaPGkw
7Ea8DLsuWbWi39fHRFrF+duIrb1fqYpvhO/UUyOTJemcO2ZwhPAo3VBJemltI0PPw025xjcbNOlB
gt/pnZbS6sJPuZZcE7uGr7DSiw06D2xBJPJE+0Uf72WbItDiJwRXLRCHY3AjsKdl2uH6K3cVFthb
vlN1BxgLbVH2HCX4ZywKm8Exey+TeeAutWXP4daACG99GBTJLV1UCNxnfA6Yf+30QzxMHCMWO/dd
GPApmvaixU7TO/gv3QeArUEK4pJ8iw4uC90u9addfEJCuWi7HWLo2dW+ZN/SXIKhMkfngPWmbC3m
TsiwmaMXn0eufm12MvREugvygeWGl58W7KOBRtGVSEAN4AfyDWKZZcRHeNQ7gosrXlDvdeuDFEwg
VleHTUYz7ynTnnAagExWnoUUm9RDilekY4NkzrMkbAH4ItZGvU2QH1ZHLTyo1tsEygQB19YYXvD5
nPLKy+YDklFgaVC0gq+YENdEX+NU4I+Tvd8+C+qZuwspA+nmKqw04ZwYd9fa1+MXJHdX8JIQdvg4
3iTm2MdW82H6eh8YCqeOiibY66lU50EVhtUN54XkobxvM8j0naSviNVTekBRKG40Dn2yqQnDY4Rz
tW6n9s+ZeFGtgH0ialGDYK65X4BoEkooyRgx+0P/VcuZebECPgIGlsErUapLXonm0JFn/5ZvEuJ9
LF/Wj3WGiuUyrODZQD4KHBLwyVyzKOG9eMXZZZY0j3vxjIMa9SiCtDaIxzU+vVKn88pOEtckIo0D
FgB7OzdBjyPeQDG9nKJF+QOkLf0Rbfv70bFAIR9v56SMuv/7f6T/saTCrKSRowOnwmGxxzrGO1wR
a2TqTjQGBGnmN2f1Ea8mddBpAqmQ+klgMBrRsvEBOe4JbzEqVsTZaLFzFnU01VgdtM7RXxInQ+u2
U5hysCp4y+O+YLzqS65gWrYLvEmOARLlLjSgx7oOwqB8QhYxmekYsqAVTFfZL4AVusL+DoUOTyNS
P4oEG3b0+cwcBlfm9kyWrtl/3QgEYO+p3YEbAE0m8MHgAHEAomj7we0KLOp2yuJBDqoy7Bcj1Zo7
h6oYmCoTthNlojtHLy2fdZDcELHyGLnG6SeL52+VyvcNRVF1UbWUZWb+Lt8KNWnQM6OE9iNK5Cs7
LAiSTmeEg4PGDOrTCIBiW/me02cbeWC6qaPe12Tq9McmO4jytu0uxhjZLeeeBEtS7bo04KN/a6Ba
RFt9Kd8XHWRO+8kiUxP77bhOkQaxJOfY2Fn9bp8VHv3Pa+RMiI6ok/uCzAk/ktqW0SWLDGwrw3q8
YQ4y/TwFRz7yHg2WG/1U+yb/we4Ke/H/P4tvz2AcxZ0odzyDIIMb88E61mvsd+zUwz50OWR37dvg
Kwe8As543wY/9kj81uz868sgrUa2aDY1DOvb/dnfjEogp/v3l9G7me5T9ZyHwGd+hDAHAx6jSOGG
4gvdKhM+ViSgLnt/HQPDOeChGS7XYj9Yd/UMYND7cNfuwChp7NX4uRKdhnOD/hZxXZrBrduoxiLf
Kq/7TskdTcdY6DOotqk3cExgs/ILLNKoRsjVyJjcURoGdbIDaRuwCNDxAbfr9FSLt4tFiJovwxOv
POhgxuU+8dh1mPNQXDSybyIiBxXnnBxBOthdZ9/gsgD1r3YqBVZPi3IDCT6qN9GL+3WEvSOP3Wvk
gqrCdKDzgmhD8Ky6qbDil0ZtAWiLhMRHsQkSIu+L9sC+lgF/LVCg3+ko/ABpoY4LbLAe0aZiacce
1UFAqOimZab4FdbZKNovs2oKnrxFalE52NDaEu2nTz9YV/HTXfTWoH0g9fH4ZtF+/Qz3IHndEbyN
GEXb0teDN7zFzzVgA4mPA+80vk9uQCBbSAwy/ko0voEy+VdhPZbs+cGsreqA8TxausoX+CcdXDyC
+Q3Lnc2QHvNLejCdnIQCvsVpxYXT08Ps6uph1HC67gtlc2P/IM3tIsef/GjJbyJk8/w9IIJIt5fs
mRipt7CL0Gm3+ysKo8gjSc8ZUZivEehzP/MfU+uFi2HSCs5OupKO83A/Vg9ENVyv4K8OwdTeWO0N
skiiTQoInjmj4uI0aNp9mm+KcC9zhLXOLTkSSlOh/h78lHxZkCie2dpjDZy6J0P8qOcdXIr+LmCQ
ufH9eAp1kc3dTdsKVBuNO/SLc/oxScCt6vpabW7lJi32HOvcxHSG0ccVIGqvt5NjwvxURyHF5onw
fiV3lA7vtOlOyrfS+Ib9AdaVTplHFG/aRiARbvbmmXgMZwbC1Pf0OjoInuLUM2eXS74r1/HVE0Wv
b1ydmiZ0NKFjQqmzlTc+y6KmbBrhyMgoK552/rA09mlMvMCz5srInqzqUIX7a+vTNyWwehE8et23
WBhUGJN1kQXXxjPeDe5RVsVmU4eUafLyXteDn79JnlD7yrjC1TEvN33QY4kbKDpgYcTr0a9Va61i
cEbCEwVax03iCeQvMXOpud+Q3hIFfb5Bxb0ILZnwgS/qnRb5NC73xzj9GPvDBKJEQyeFhJ1bXV1O
gMx0TMNPiBUFm+eeQffOC8q/sIU4svKDhOBPRn22EVESUZ3ADv/WB/3tbh9uU6KaOgRnN6P/oTxo
bx3jPe/HXY4u+pkJPfWjzxHk723Zx2+vSE2elDvzQ/WbY2Haw/anVUn5E4msIEYT4TnRJH0H5uBU
2kGSQIqaL+OZWEeZWuX+CEMBx/YIVYkhMA4JeGINBIHBczQ6QBJI7SlaTHt/sclgn4LIw4FCKsS7
8NI+cEKO1QqnLiTxT/f079XpX1fD337hb3eTUvdUKqSkiIELOclq3LOPQCRqgeKBvP8vwtT/9Amp
JLUZhEXDTP3WC/3tS4s6fbD0vKegwS3eyl9DID0ZzC+Pyb3IVEod7YH0y58qof84Bv79p34Tm4jl
qGqjyk+NHvvddY0qBCwxCvBYfiH2pL7wpyfhT2EkhLKZGgpb2dSBef85eEoFLbcqhdAuV+YrZ+jZ
OI4Am/ND8gpUcYezAa4zAri2k+NPG7Ok/mvkUAwKkzWVUOzl51vffnoxDZaUtvoycpR4nTqMhxje
tHNrrpPsEopBiEKKM5rzYmIJ8mHjMNgDunNLCcNdhMeTi+oX3Aa+d4xe5/o9TIO22gxAZzgNhF9N
empx32bPMiFzw17oiWP1CsKRRpCggBFtmIAKNr/hOTgHu8ZOMiyyislFdQcTtiSaeOx5vAKxhHPU
qWa/PKgrAeO8w7XpPM08777qZx/zaqg90oAJA0G7xT99QEs1XrdJy8EHRMnsrD3Wr1V2P67ah+Zo
fcEoZuEmbFZ97RjDYxluGZJ1Oz8wgCZQah68OJnBs7xS7tUzetVE2yV0n3cfYuHro1/LPqGxNNDk
bkbiFw5W7HppIEwbNkmK0lRCLxYm2AUdQCQyhN6wGbdtFrDllHecgKMaYMz7b5BcFv+liPn9tZpA
0CDkkqx/I26bLNJvci/BpbwymCF2HYIKHgqj6pJZYOvBMlVqq+TMeuwgZDKh91NEmhvw0IQ1gPhP
elOw+xUbokBQ3yXs4R1KCHc+W/cKDmHGcqQWrQvKI4VUrq06LjlIWPKIxw0Zdnq6V5pVbAZS9Kai
uo06mPvnG9YkngpMdDO7nQtw3xwAMsnfwkuNZeWUkd2kIYnVlYPCPQ7ti2YGEDj25XW1roIIv2vl
QFdODgyVv8hrigfpkNsDBNLBtOVnFkdAYQwsN802tR08ZnY7xeJeKKh52XVuATuWu5p5mW5U2CEk
eJ2yrxSazbp+lDc4KTIS3PbReMXPK/Hh4U8AYCH/IuhO/J/dGL+FQD/izyPWC/mZhYTzRSXiGaNw
8kCBtVSdAPvJ4B21D9PN7QR56Ly2wtN1xry3UQjnBRhhKGvX4BmzwRW+yiDC7esn4s0qdDEXEE8G
4axu8eRoG1nZG5ioyTAMPR0MarqUg6PWztIlSJADdBc2A9AVZugcpCcIm8HBvY9uHP6XEJaRMxSP
qfymbhEaduCcfvE+vyulw4SJLP+/Hz5k1ZxY/7gqlodPk3UVFY9Ox9o3GHAo0qRqRs6UeF10hLHR
moLud5RdEMxsxBn8LgO7IIfHKMCXq1Kt6eTH9qjmW2IWVyZN1I07Ps8+dr/0i6zFLMJFRrnD6JeE
MSKCWBy8Lk/bWKzBF1TlOYSEDHvSAfxaPYRX38K2Abh+wX8HOWLd1yB6VrXLR6wGD5W6J5wWjAZO
rNziT2wWYFjGm72OFW/MA53h5oaQ9G2O93pCTaWdqyvlqSnYH2V/nAKRJnvWl/GpNtwCQ/v/Y+88
luTGsjT9Km21Rxm0WPTG4RCuPbTYwCKCQWit8fTzgTltzQrSSJv9LLIsi8kIdwAX957zn1+wC400
28xHIl+ciFT1JTLaClqTFzm/KyCjIUITH9lC8Yje9JT6G6ncKC5Uc1fEN4A9ZnC19+4io3N9siQH
DnGAnKt0xlMwMgAm1+9cym4DFg3vAMXodNAfDYtx+WYYvjUUl/IO28RBP8FFQQwYe/r9ZB0oizX1
gB5U1q8qtpHQnSAew+GZ9kw6IoPX1W7LB+2GzkTaTbOjp64wXgxe7smTO9tkBbPZ4nbCIpvnTcQm
21Cv2k2P2Tn1Kw3e/Jhsd3xE9NRDeGUlGkeL/ypee3yii4Ni3KDsR6bn1yaBtNuyOOJ6IE/3TLPY
paGjj56o2IIH+9VIz+lzlTOt2GjNMY9fAcuU5TR9J5HTW2YvoabFjr1HSdc7UbbTQWEDCGKgtdVN
bHqIr2N6pq3cwziypx6nF3/Cv3I3sNrg4SjtUeof6uS1ANiKzyOXkrqrbIl6vfBjzF0iV6Pv5KHC
2BVOgPL5WShvezYaDNMNt6sfR4i5kZKvDQzDngjx1dsI7ZCBSr/DSFPLvLnda+JNCtMBh2D6Sqey
AFtue3wKADBkL/zAwUADhr7g3GTLwMGRzfcc0djSI9b0nQl223s2SbEHQKX13jHxL3jLXb+NXHbO
ruEA2puWE2LUQzMQfEYDv2DPFhFOuLZ6loHFHowxEklJAX+Q9YMVuKJ+bxAB115nNtb5qjCHUfoX
cfwmDDvFPCY3SofEj7Ea0maTPVi25S1MZnSvAvyKncmMGuelkhuVoPhA6Y4kkdbWJvVZd1Rta8D2
kLF33xTfqvZGOeqfhJoatB76CScYALH8rrkqB8490LWed+p+eh4+CIoxRZuLHay99G2ceQHW49NL
Xsk5bU2/vw+tTUyQl8ZQE65KIW3npHJi5aGckGDDsK7qXWB0N3F991flwI9z8utWpuOnzVAXm95f
M0NSoS8WMQm2WeP3P8xj8sBWiqNurDus0jszTb2AEVZ214MsGFiYBL5yWbfVDUNmcG1qd2ZkEc7g
iwIz41GCGrDc6OWxqHwOXlGAZZw6AcQORocY/LsDxBGSFrs7PbpTVk6tmKLTxi3ATzFRwooRLpsz
lD7scPh+JgetAxRI9Lq6y9YGHaRwhwsSonmGvKmNxyC2UBBoxtqZI96azeDobvdpzavAjulmmLx2
jNgAOxoyANe6Sd2K7ojDpz0s/kwFs1LZ3dZA67kxn5sNDgqg0NiJbXCodq1vHZ6Q/Gsv4d6xkit4
eZN16Fk8yi6NIKMW2HTA1sRTrIVjjBEnczBtxXG75IC9LacePH/4pb0FU+qqQCmG9oHIYd6h6A/n
g7xVTAfvJbzfEy6kg5PIvE7ufAPM6FBjsMtRL0NAiLeEQ8TEcmIIyc46/+Vok34hPnOy/bwc1rLr
p54kJ7eiC0ownok5NPE1DDdwDo9VzJxgBm2yA2p7aMdCivRsw5H055NV/nFy/rocLVQSpqhbvyQS
mnpbqMHA56snLnnaYkByXGdWqROjBkZ8J90FjGgTG4xzE7sB8y/AKFfFv48t8QH520qqc5fj6HVH
HIng63EOxQeK5H39Ju4DDEUc66IxmYqcDMYje0hzDW5Ye1SKhZv6UP380ivuuic4Cy5Dbxsnkb3m
Y9kJ1p1s4XYu9rBrdniRUGvYcGUOyI63sA7OqB9uJ/s23o/n+MZ4nw6c5MiKTbcXtuUdJik7KqrV
r0C7qfx8FyL/XhzFqbz+fQXPyZndeMptevxYDoDhHnbtYA7yiotR1sBAceFG5QATQGVP5jUANNtR
I65/IjjjQ8xpdIngk+EWIe7yHR4yT5qjQdwBzHGtGyTpA9rZF3Nn2cUTOmaP4fRevay/1tgDDlOk
itto85lgoEhuh1tec4Ae1FA2OvOb7CTjXjmfTzADKu9FP1qndIfo3F/Vb1gfeWSqZJ984xfRF751
BbMmYzvuw0v6XjvpGQOobXFj7aBJMRGgyyzd2YeAEWJLM9rz7fLy57Ukwf75WqahH0UPJdF7GpLO
0PbrYq7mTIoHa5s2biEd12hsdrXcMwnYgKmCmtsSH4fiMjRb7GYSUdhWnR/SoFmbsfIgLiXgDDJB
UX37vvQ1dl6PDcGDnQfpRahvDE6z0VHWoq+41zKss7azgwHluXzE4kTA6BQB1tbAoBjK3COlB/OU
+pXJOAQvVjYl8g6Y8GbZMrbmb7z28Auy8ACOOT2Psx1/zwCMIDyIzRNAFUZfoCh8Pv+rwvUUMD0E
bDQvC4wCodnznegspK3VrYy65MZaDU8Dvs5b/pZ/h+G18ttgaqX1mSlmJkIQmN0YzVbHFvxI/4Za
tb2dXwHzFgfz29bDqXzbov2z6pMR3abn7Ftz1O5kDb+wzXDMfYLXRVwYzlKL2dlVhZzd7UZPgPcc
Oqp+EPdkMh56cmGPQ4XxIu4JvLLao2r6MC/f23fT1k/Cjls8Xcxb9RbU+bpcVlNeCQT8G+XXy+qw
NN2oH+rGIrCLswQv8ge8PqEo2nBB7qm4oT1p+ZYK1U88mm1wRrxLkLWgS93nl9qHaICVdg7FBa7t
FvbJOh//rhsH+Xv3jWY88Bh7OMsTEFm0RWkMozxmSz50V0sHFYakt4n35i43nOSu096awIMCw5OG
X2NVgJn+xHBUZt5V4+2dkgDixmD05YbRL/PzbfmJVgKkn6oHmiI09y38b7SW+8jrn6rt4s6P64HG
RIeaoXBLHNNhzPGGUL9vmaStkxFzpcZHV8j88PqgEDq4aeHfFu9mijB0UcyLoGwfrX26KpSuS3xH
NefM5qaCfrO+u0yDaMcxv3hBfrdis3A1zpDf9vK5YGY6fhS9N7QOzZcowoV8KiFp8VQgBaPLPFKP
MIdXuPUIGN8jJs4u6jiMglsnpuWDdDLdMWoo5w30P7q02VgJPAFrlV46cqE0kr8rozvG6B6SIz/N
3AkqHbbgH/B2UDTBPV+j2ewYqs523kpvo+5b5wGlibTvrJQ2As4RYxn8O82H8ZA4THXxr0Zs7Exu
L/qBdAolhlf0GNoGees23KNLuqG9xukHVITJIwF9NOPdlT6GXanFrQQQ0UWkC6VOue/wLgv91sPq
CZO3ApKqYsu3qznd+i7Y2GN27QGm8A8XLTjKHg0C6uUro7YrPhfM2jdUsXZ2o0NL2foom0W3bSFe
E1xBaSL7fbkzStSFj8Z8xxVzXH3i6V/BvmHHRm7C7KvEeAZqECkANkO66+pYlWIVadcP5i6DzMMV
fENs/jl3/Wom1WFVHPlt+YZFNd1cfba+yWAesDL0Pb0emdo2oiXlbrYt5TFGR8b+xYmaZnd16hMi
OEMiX33uiIp2TesRI1UCYyMEu5DDlzM1UsoVmqG3xPQiBf4aldtCc4aFioshNn8OVh01a/W7cbc6
N6wMiMArID2QNMUakHYKPKkGEcH8HjGdWUV+dt7fwlePXyl+Ki/HGgGCPwDPBgwAqoxuXcPaZ8fY
d52Xtc46WhtjXzD3uHAOHOoraChmB9pGNMPxe4smu3qU39P8FExoQd7ATNFtIpoZFIZ6tKH5oyZg
luRpDeMMrH5Ja7QjypaNiCVxKPssUwM1+kqxh929YpBUfgAUHOq8SUECZwvGEkfDIDywqUjYB8Om
YX7qmNN3LXWaB7K2nnFDYqwlxX4ZXiMLwP/YWY5cbVEWFTuZ0Oh3XOoYVAEoDdJBB9DZjhg7amzX
cekxzlo/pK++wwZJn6TP5mTAb6gpSPG4tLYr3G0r3Pbhu6BCw6jw9TmsL9TwucQfgXqgYWJCFgGe
3sk0wnZJwIP8UKQOXlkzxgWIvmvOu2bXIJDeyzbFjytANKtX93AtuEm1TfJSKvteuDLH69epy6Yy
dojw8tlPn7LhHhjTZsIuG/tYvpWl25hTH6Mci295BIF5QuJM5QDh/aAXTBMd0bRf29zvh9uIPsiw
UzhALddwlRLmEwQMbAm3x4jRYB/wtOf5lfMXN80GJzuAYXYbxZnCK36AvPJ4nbfjcXgYbokOAMLN
4CH3uPXKL8JqVE6iHG2ri79hzygHLcJRLy+jcvzBWRbSvQy7A1ZG7pXKYfJparE+ao8Qzuwo22Kc
FLZ+V5BIxpTUCcqNfI0/4X1RCR2jwQ1TTydMJ9sNiwuJk3klfFeel9mftdCPEk/01NcVOt5xwh6S
nWjjIsDt5sw9ReyxhBic1408PTf33ZHUKRzxeOOlw+CX+2bHbDVU7mO/cNvPhd5kZScOR6iVBYc9
VG8v3BucEE+Tb0CkKM7Jwt+HNtm9IfL0DAclzpvQnPgyPrb2e2jPM/6U5jnqL9V4M8u7VTumRLwt
TO+ETc6LCfBMH2FhZYhu+CQ95kjf6U6xNwSBxjMKeBzo8orMWOIe30BE2iLxWTQHT75RRBftNpGn
oMeQeFCq3Xti7OfGU0V3VGLtqbGrnMlWYv6Jl8B38pjRl7SXRT6BZcK67XEfdZmAQdEJ3hboPDzr
9GEKPXx6lw/urAH2wTgSM53axat2GlaKHawtDRwphZ1GYrTpjEzReofTQWHKLdir+GshwgKO8aEV
iG67QBGlroKb74SsC7weFPLdd/OwS7kkjj1MN530FgYWPwMSntzixcEEPvmWg4z41fssv8bBMVAY
gY8cEjVPhJU63Ir1WdMgyNmNTAmy7YQ9RrMLZlCxfmCQPCp4PbS3A4UY5LwPeFQpJc+7NvgrIIYr
nX7C4vIRR/R7TGvYDbRdeJmAvCp3mDBdZhx211S4tFdENaGNzbzmQyd3rPhUUcaNxxFWHVcySMTQ
exYIPWy2+lM2noPoRE0wvawMGtg0EcgLdtfg9HYuPmMVYlG7M4RHPc+Ug45FeVrQNMyUMIho2Oau
eeVKFDsxhnj20B4E/MYXT4YHtDIKYsfEA6F2QuFxTg5kyUQMUaGEvmEpoI3UoZCdy/fksvjQH3hf
4nQDmHCQPzpyBbz2pd8ae/1biitxE2w7ae2YGNuzxbx0Dp56uIuCPvfSAf1+4uXz85TSZFUZlo1K
T7EtPXBjyjMhARzk/Q0qdql965FHTk/koQUDGQBPGLNZ3kLCBCwf4g04kK36PMf4qnHkQyLCRxqd
li2kRKB/agLQ+/ch3aON5nuAgWuOZEIpt2UavG5fWHgBd5Y7zBpYzEuEUVHtMdNRsZWrhc+RxrN8
TrDuwgeI2pzZyWeF26+DyHqANsMUCw1dVKAe3WHSB39Orfx4cUmEEaggAmyM5l0metx/KsfZdLLp
sScr8EqwiR0iciEbDlcDmGSkjGAYuTPjg25cONE0olFwqh0fs+WbSLHQYu9zyFzkNm18mKq78iMO
aadQ6BnFq2H6Rey0dJGxgz+lhJxvCymcPm46/lDnQmdm1AdDcY6OQQb/8rGTgXXPq58t/YMGmb87
5miYKoRCtkSM+uTgLZDu0gGeHO4/ymjjSNwVxcpLSJl8KQ5BYqsIAFV24ZiZjTseSWtCTXW7eihN
8sWUzxGkTRPaCwNzrN18odwLwdbiTU5t4cx3p0p4RTbnTXYi7XQAf9OeYWp81Gjv/BRnPoTCJoMH
oo8cE3BihmOxW6zDGPhacrOIoHDDvVrcC+h8Oiz/+EYk7jJuAArY5Z6xujItAOY7rNlCWCkGZgdP
3XvbPoyEBXS0+Jynww0hTIWJtZ5rEQ3nDRD6hPaATQFoMgMbREulr2j7YRfZrHcNQzDgEcjOuNIF
zIeAD6m7zsYtYBQc6Mewd9TGG0zMF/HnJUzDD59zZjAo/JWjxM1aXJDfAMS/II4FWH92O8zRMR61
9csq1hmcpkNquZ2yrTUdF80jZwp1LAcDjCBqzYiy4xG24kidxIfHu5GWiOkxr5ZcwAEn2tJBhMNb
9EJ3UZb7GC1+EfitjiQHlxj1BpcSOJNPRXFrGM7YHVKmSDqbYmWboFDZuUL7ad6SELkxxNdEOBdY
yGuHEtcM5FUJ0LdXsxKQCfe7uGJiSD0Yaa+8PZgrnWfsW0JYKnxokjtC4JTK1siuVPDRcOHcbXgq
ozuux7BnDp4p7ElPqoI7SX4pkqdAw4fE/QHCVdKzAjEfe9BUQ39wgAo+Sld8dxhblbYo7LGqfmz7
gzG+EOGHf8BCTUSl87nyLijRG/Ip/WqVgYPBH6OjtQrP4bavksn0NcbAVWTL2QQ36k34ROkin/u9
foPZLN8c+I9gEUZLPeFhN5N2p45uU7O7GJ/VcDTFs044VCvsB/2QGkCQbNadXGzN9nmub1BlWnfw
bHR917TnEGdgzJslPE9OhhdHni5ele5Wb06qcBKaa41eN3bJ3+nL5wqyF4wukD9MEowrJox4O5Hw
BXfpFTKXS1BAyH4sB5cepS4235ULu9ESaXe9cfWOhvXi1lgtgyiyTHQ3lyhfbkJr1wFczhfC4pXq
nMFhs+yc1rz0go/he7+qT+LljMlsERAk/T0oX5gkE601Fy8jc4+xx9J+Szmh3rGtjZBbEZiiv2IG
g9WLu4TPIt1vy7twQ6FWx7ygdP3mZ2E9ZeJNmKLmSJ7zxOvDfT6ekuA+AhJe7XSp5KFbBNqtOT+p
91B1ygNOaI0dEeO4HC2ubn1sfhfye+9UY9e1t4l0n6eu3Ds549TRmad7E4UaUpIT7stAqoCoJQ95
To5xcrRGEnpp00BwYcB1xA3j5EkYoWsUVyYsqN6wsdQ7j03ivuhUel+fI8zYsnBhuAoeTwJVDEX7
CJrsQW/BqQ35QXHGiYXGhWJq6F4S/ahjxBFKDxWzN7+D4V5CbNxgOBdvK0+6hk/GnQinIEteYZZA
ygRaw8QD5o4T0s/uW0Bz5DPJPlPOEfwCnhfxW/mB5UWSGIBekR8WmPMYIOEJF9JHHlFraI+0ZBDb
Cu3dKG/WhAPBacWTDL1fhGOHIxUj6eGouUSypdUjsgmLDw9OKzbVn6j9rfh1Fj1iWDrKOZxZEegY
hhe+gbDaMoPo5KkZnwo8Qhue7W1QQ9NxmnWP33XVDf1+CEGB+cnKNUS9lQibgbN5PAy3xS3Ukmty
ohi/IGBH2PHAXcd0l9KRmBCw28wtnf6dQnR5kDDlNl8JIluH39lrvB0rp4QiiTs9zoxwsLQU1fDg
VuN9hPVT/IGQpA//gkVL5i8UgxU+JMVdVVVJNWTxixAvlpehD1TEHriHdXuh2UkZ3mbbsIU0eoj1
56m3ARCYuo3l1gJYgKuBSoJa3LALnUAHonf2mvk40cz336KWvOStCB+QkUdtbfXqDnGlYp5aQJq8
BO3YVojJCAr8Pq/BVQJmLWR0sum/heHzXF5xAoU6DrVBeZadQHgMnQLqNZkUG4AU/UIgi+CIEtXf
s7bHY4xmeeWMhGQM07DbxqcZQt5wFxIEqLXw72aUq3yL0LFwuvPv/XbVlBW3GOc3qisBq0NR6U+a
F3/LekgxTuwFdBfjOium8C4uqcenGYDvjvRQA07gfPgBiiKexfSYLZC6rQv5d5Xm4u6DoFTu99E6
ywQERD8K5xMrGpB52alvuqcJnRzOBuSGg1ouW3g0QoTo2EXnN8hOqp/5wiLpaZhe3Om8KNvGgcaG
6StCfJqhcVsY2wLa6OI2aHIpxEovqTyL1x5hK+Rx9PKrMePqwcpSqul7sf1l4nQ3I/J2qBLf213u
YuLnalztdlG38EX/DEcrv5N1/rya1tX282Rl1jtBnFhN3bbWDzp9GHqrxVEfZ2CaY3bXHPKjdk7u
iicMyoJjfYJ26OB6VXxf5g39x2Z4AAmAwy0HW+UvWLmi/3atYy8KM1rUWO5f6DRWl4ZJvXLRhnoL
01X5Rkt+hYL8UL7CUYK8zLSVMzB9MqFu2PEjXR5yE+k9eyk0B7IvKTc11iXcytvsRD4K4xqEqwzz
Vim5T+dLgwQXBhmeSTP3Ur4qeKKpL6ZBLy7cWaR+tHDQMdbZgTyGya5l82TcwIzxFp4BeZ5IRk3q
SSaU0ZXoBXOHo6zRPIsSwr1k9BTOfGM/aZ41fajNWerupHYbaXiFcwwTSMPnLL4xPDLgSx+TtVPK
EEmBjnYAy/Om7/GTBCkNaAE0WzU9gRSGaZt8X/WZzGWhAP2wiQ3hhkKa3crygdKSc+YHes8MFAGO
zfwlKF1ScFnh6kUsXLhgF8C27URBgOpqYKibbDGTAhdHNXTirTE3uCwonyDYkGt07OlG6iK+EHAU
NuU+KG7iqjBLEfPz/6JVYpSYbkpluGAyWRDWQ2WORCWEzKo8q9lHlb1UbQeu8brgP805Wh6MYc+T
KneDz6XhbcDeH2HJiKbb0RQ/j684VRbQkKAJJLiVUjA7vbJdICtkDJVWCmSWgPh0y0Ma3ybCUx+T
lHNm9wbfwSAHYKyMcKB2GqgnaMd3KOMRio6rYVcW+OSdt4ynmCH3m4qZkOFAAEeiibv34IkHcKvh
s9iTc7Irbsyz+pR8hh/qoYIdbcNzahgUaLEdvEvY5kNts5sHGkIINpvljsKIGhKXegi660GBZrs6
Y8iBLH5YZwIKQAMUFUeMViJvJL6gD0GSSh4EfVnyBtOXX0CSknyDXzSiLH9F9uzmdb4HOqe1UASY
dzoev8mm5jmxsmdwuvSmQdMDKDKuFxKiv2BKwPhashXBbYvvSUsJCcMvW80eGyrvcB8h4ZAPSX+R
5Yd+PmYRXGdAF7sqtrNAXadzo0LbVP0Crxn8HTb4oeQNERvMldJrSCFYH7HtlifqEukBVREhOPSq
fbVbDXxW62tvJheCccoKYeZu5Zm24IOy/3kHM343G9YkGJYKRGNVkb9oJ9R4KkVVJp4A+xLY3Tm9
Dz5fmCeNaIYLplBVdCtWj4jp6cJiJjCA/JTEgbZZPtDM0t+a24GZ5reoO8f0G+p5TjFJKV31GnoQ
1aaKRsk2i5BBgMy7tBO4QavJl+qWO80DruugKnkzcR4D5tuoLbnqB73eAofYEjvGqtHXD2p10jFt
DsJtvuq2N3OJ/wjFyEHS6bwImGV0Ru/thaZCpP37jMH4n2/Ur4XDSg+jnjDX/GNJ1L8UDno+6W2c
LatIMzDOIM6NtZ/FPWOgaM12upqzjTMvUUknPJBXjK/ki+6M25H0lgJd4TUVOIGp1ewJjv8B18tP
4yziEyJskrtVV1UeO/+jeJyPRFjEO/M5bHdj+2z1bwJVIU0hVD+7PnV3pbdCh8MjePpp9aeE44RQ
mBrOVr7p5/6JAf7qBgR3HfeEuLi26GJOxjGjTra/kfFEc1Qc1fYvDtK/Hjbr/WEoa2GEaOnS1/sj
KsmsGZ22Mq1xtyLmjxkK5fnab2+ib+D/2+mYfSTIQ9C3uMbH6og3MaDH+sxv0Nu8jQ/57UQxjrkg
Zrt261Xqbl4XBDU3rWYJXRuy2gaFGlAn9bjL0OlKxoIDMoT85Dzc4DOjgEajXHwd7xCKMdNe8nde
S/vPa+FX8vOXa/1y7I+YQWpSzrX2+/jMRnE0qUoyR3mCdGJjYLncrkN05QESFnahf7nTv5K9109X
/pf8/GUCLjbjEC8QLfh0YrUaRmwHPK3O3BuawhxLZ0/eQoktjn++avWXcuLL534hmUdp2lmNAF8P
4weYVLN0n2GavHoH+4BL2c5w18gjcae9yw6hHeghMYN8HZ7MveLLgs/ZKdyiAm9c8CTJ0/QbStQJ
j+Tn6Q1sl9jPGq0/xx7aNgK4v/349v8/Fv5fvHU/PcjtW/f2X59FF3fz+S3//O9/Pdz9MRGen/18
a7v//pegq//WdFVDcaLCGrNMFebF+PnPf9L+LZqaaqCOR2ZnSjKVZFE2XYTG1Pw3Z4clWapqEoeK
gv5f//U/ifDGv3U0AqKlWXRausaW8f+SCP8fvA/CCMjbFlFbsu5NOG3al1UvmLI8hgV1spUOrhyj
BTODv+zx66/4X57Srx/xZYHr7P+WMvIRE8G/Zhm5Oi74UKMHTHriaDz89BgQ389hWfwcbbz+tl8/
DQYLBmWwouQvB0onDGnYiSL88hlyYXEp1fxYlgjQMJgqk3uh7Hd//sAv29Y/1wdlBptCvNFUBDz/
2a1YWtnU4oJsyRyGA65WzF1Lk6GUJG7rYAbrAywkl7hE2qxG6T7O53M3qyidFX+92TNszgZLOFHQ
7/78zX53KyRE+ZKJMTvf8EsRIiWqlJXLFKCPE24rJfOjcS1d+0O4PuuGmMRs+tsu+p+72f+9GT99
5soz+ql1U+Vw1kURLk+Kim3RsPbI3gz0opBsK9TxFWUJAXd2gfGekDDDn6y/7ae/ef4/X/SX7qwz
U11rai66grufiNE+UlP/z/f1i/zpn4vULYoWXTQw3P+6xhJjHkoz7HjiARNAsXgtqEgFPitNztYw
7/RcPQ16f2jRJ1tdeQXuWIzC+8u3WK/k60rHdH+1MZchpX59dRtV6+U0ZVKkD5A2GT/CeF4AKuc2
Y3hoHas6IsUJl7Z4n2gWCwApx/xY5+ZD1HaXP38Z5T+lQ//cEhAgBW9gSSZndl0XPz13K5jNUBly
+m1cZWgNsyknN5UxPQoiQQeTXxU+UFxxsXwomDOUMRQllCXyrO4t7CG6esKyeTqbMhQiBs69FDgF
0oUQHknCOysm2bGvwNqh+M8MmVWmmdAXNLT3Q/9Xaud/suH+52p4wpCuNd7sL5tI3VSFrkaoLzp1
IbuQYrhFlbBytWCT5/XgVVGJsJUZQdA7uFOdZN6u2XqJaBv/fGPXzePrQ0a1Q6qDbKEG11eo5Kf7
mgcGL/BYwI2rtyJC5XicPavJr1UJsgkFSCFpIPrL+v5Skvxz+aZoQjklpoZj6MuhoISmFDQdROdU
vE+wR9HIZVzGGPUP7JllJNl0HWA9S7RtYqLtkawxDiOfJBWO646WQCS2ZuEoz9axXy31+9BdX/4F
EY4QgwUY4Y2eEoJkXcoF4+7YnhX9TplnhtuTZyYh42ZGJlV9qUJMW5eZJhZIpIYGQny6tvQO32vW
/kbwVn44yv5ysw1kUqphiOiovjz2JTLNVOgMEEcocJKabytrv2S5byqv8oRvVd7Bb7jqiJeyQEfO
C/m+w/oT/mIBjT6eepTCeCJJ+bFL33qmX1ae7BMFFmsZv0wTJgMqJkpEu47TpWZhT4JKxtZAGBF8
79o6GhLmQMkIWJP7hTG4WUMwJwSvZUlu5yb1hwZNN8oyA91bVuFyCFFJNjJ/kgdnUuDpEEVW5GR3
87zWGy7Sm7SYvMwdYCvgwwg/M0LP0YrJHsDUmWomQx1ziZIoQziF1nhWIuFMcA7C+foyhONZNCdf
fwnvm6g6zEQ6YFG7E7tuY0WCoybEWM7KXkMnlibySQdZSgdm+WF+tBjrBLwNZcxlrAlZYKrrV9Ox
iezH0Bst3mfglb7ADUXeJ8A27Nmdnr3Uc4dUBYsNotLGFShoJ68mS3EmhW6ZZGagcDXNjsHfVVRk
f73zHdkgJa6Rczi6shrvpybEgA9ZhzKgSlb3Ar+KTQlSKhzm9IT68mSGM9GO0K2gdHaEX5Rt5o15
iBMgFvOor6cWtF2A6FQ101keuTCVgGWJ7NS0uxhteBugJlTv66p1cx3r9yXat9VAfHF00xTZNcRM
0cATyKJjFsLI6cPuYpp0LatXyIT8xbiaRYZvO9HAYexk1cCaVvxAsGBIPmiK6uu6CfjGCanxvWcL
rRcD3I2O2A2SlkJqpAlFKnDW/bLUv0c83fUQWp94nV0oJbdK4aj166wF91nU+BUBZjEBAesSiZD2
TSEiJn31Ue2xnWE/XiY/2eQYVWoxb7B4LyL6WTfijbXqWygaBBzVMkw5m0I4rh9XDosXLu3F4rcZ
EXxIEhJVGLWZeZeGAMz05uuHGRhPLRlsb71zY+7EEHKnOAxSuGmYzdt1X+xiRq9GdtS1bjcJC7zU
k9T0uw6EQ8ByQwDNqHA1LWTrmEDCrCZou/jcrnuyEIteGmjE1ttmFnkyV1Qnmh+mIWrp6DZjKtAU
uS8KsPNgyfSkfzM8FdIb9PZyAqtCohDLkbSYg8u0vhDu1j/RBp43j2Rqe4RUgWuuxpaa/tBmEbN4
3FAGgah05mAmTOOIUjbJgeexPlu/UtVrm9zAbROub1vDLeE0LFic0xLbQscCRUiBVlvX+Ko5rSa2
GfyUUuIRBeNL5FksPMQMemY8z0AeFnwYmr6RCEyF64eRGk5OoK4flG3XO2qyxkoVByY0cCE2jsVI
rQX6amYcl9ga5PxT6ewy+kyG40CWOS5ADLxGkdxHyKalCDNF4MvxT99yHPP7Ii4s1udtwtGdaYsn
DPCVVRhnMCLJGUIIKbjTQEEbYiMRgRi32AFLGPFGZKOKxr4Jv9MN7dMZXmLLR02Rty7mTo/3GpvR
mOfXBvUck6iab5IBEBtyiMiF0LOMwkBl/cv3poS8V0r2msSkj6e71hApo3epiV9aagaVuXsM5K0G
jD2LzZDn/jjyIenMCAWitwAGqr38+Tz+XdFlrUCELpJAYX0tupam1jOzky1EKM3FMIGPCyLzNPkv
R/CXEcg/R7CF0bcBV183pR9apJ/O/SRQs6pGoQ1XWtvnCaNLrrCBUhBmpF2yt5XEpIi4SMRzju01
vNoGqgCmuzWrAr6qSekZ8PotLa55EzoQYtxFLXhShvQ1lO47ptFB1VwCNhazezKm7BiIINKUkH++
X19s4P7nQnBwN/Dn1DXlSxPSKUlU5AF+pmGcvATjRavhzmsYF07WPXXEKVVRbmqqn8gKMwnKaGxl
wuJF0hlwKjLKFl78RPVNiTErPLG/fLvfFXqIHeQfRbSk/6iEfrrNspaNmZIB+swju4XQ7doSt+Vi
eZ+6xetgPiwWfDQmG4bZkrNSv8VGZ9cG+LMq/KVN/u3K+umrfLlR05ALeWvwVTRlOhs1AoCorN6S
1rj/8zX/wJ6/VDmGKKkKKWGGxAr7Ut0NWR0LcgfgtIxMQET1pBuCUzYqs/RiO5op95oGbcCr15i3
PXtTvkBgkIfDjCrXEtz12LCCZieIWFFa1jEsLyWZ9HnPFhH1f2nnpd/cFmoxVOuGzqsg/+jFfnpC
ejg3mdFIwHKQ7AQMRyJgzVbggHngyWGIjQpRY0TE8h+ynJQq1sqS3qybYk698ed79xsow0D+pxmc
uqKmfLWhEBJDiepJtLa59DrBJCrF/rB2MTEVb1b8DVn4Tf9O/IEiSZqkUo7/EID9dOlCpRplmjEA
l6HN9oqjJyhvCK6q5JkwIMqa7vXPl6eIv2nf+UjLMg3wJUMzvizCTG+mvIv5yEqlIuFQ7HlVzSZ0
Y8wP8H1PMoiDARVoTdIRf2UFNeIFUoKcH8NK2wdj6q9Lpk0Zg+7VWsNNG5aJyvJYZF+bM+qa7Dha
zLlT7BIxV0oLikMxcJZ4cqtS9Poctco4OGNd2guurvx4Pg0OJZfXhOHJ1PPjoENhfA9hk1S5cDel
6FLrlvRcAgdM6xinysmMtH2Hx2Ecavu0jfdtTrXaJDc5pE5j0Hy5hB4fpLvG6A99zxycIHX2HzGr
jw3yDKvfrtMWllc3Uc8nkdNVCipbfLiIl1FW8hgfuuIX64G+vhNrBd7zZwWEqnWHqzJahSI8CUwh
mfBJfXdRZ1YoPcC8qHtJXDyTTm5983qLY7htLgI1lVAxabVIm0Vivta8nHst0iJqZhGrxVAVtkJJ
X9wl+zBKvw+8qwowjtpPt8I7yOKlpkwauIFavHhpAqm6ommI250kEd1L/SzV2NjiIDkMTjFkfkAR
H4nCrclYUJMYoo/hXsCkuzNwoJG7gw5RsEoO63EzN+o+gOyLqUeGAxCyoVQ4tNb/Ye+8liNH0vZ8
LzoWVjAJFyHpoAzL0nueINjsbnibcImr14OemX+axRGpDcV/oAhNzG7sznR3sgqJzM+83/MCndL5
ukv/KFuukN47WkwHZ+P5KDN8bXq6RkwVYs0bEFxklIQqKmI6YvVY3in8liinLRW32BwpBrOkkBg6
6l+19NbJUJWTo9SkSy4gJ9n6R0XfMmui/QClan4SfVtf6nl44ysmTDKYimQL/AHxxARNfpjrTJZ/
a3eUCEbrfJAvlp1tbRLP3A03fk4qkUabkccR9d+SoUJpedf03KwxbW2frEKPlzFxj5lCjHPlPnfe
nOKFvxMCLXsKoWjhVoyDT9OqTQd61eiytebuJDGVaA9GrTYx55WvG29MyBPAW+dSG5lcce8DsuPA
J5Eo1MX8Y/rcvSIlCErYRjy/ELGpPxGAwgS1nfHCzi+lc2d15TFpSPHkC8zpZT0AGCf49AICX2ho
RmXtBzyoKhXtLWUv5tpFFDM0pxDvl5RlKLmUdnpdUIaZq72wqEkszwscaxrd3moNj4E/qqvpV8da
AOdbpc/E/WI8k5qibz5ezPvWGRWWYajwB4CVvHNzAJL7EnZFelREG0LPcVoaKIu0O4cbpA14fZCj
mOR0sUeMMSBv1rq1w4BMgTpIB+fmlnzNDJxZMQ+I9Mhg4nQc7lR0MentFxj0j9U7R7dhLPkWeB3T
J2F9X1LB4SLp+H7ItJBTzFlLLkaaxN1hIhGYt9ocb8RpeOu6/MQCWDJt2cbybz4/bN+3iAmM+DGo
+TsU3S2T830OTX473Uu91hvdokUsM3Y3uU4Qzg1g6kh5+0WYY5kfLq65Uum4lsnYuuNxur9fzCh8
rSi00FsJO9lrsxA/Um0DPyq6yfG8oVTemfXrXFGTIr3W7Ghdc8lElqIl+30g8exsEIt1dKNK7y7t
Obksc6/7d2PHARPRY8oo7YzDN0dQzPG7XeQww2h4w2FEi56wXN7dW2Xyonrm/TRHOyZI6AcldzYD
R6VCoe/RCJ8zMZfCQVXxcsX21lAkhGDmPXPYDA4Kd6rFk4Nkc/DUxlUTgnaBsXaeboOgO/gkHKVr
nZcpJQlKEdKNb8hRbiSvZ94MF/6s1C+otJcDwJt2WJhSf/FTBm/TWy3StmUWFqs4cnAgQJfdReFj
4mFS4jjTRWEAam05oOO8P1QI1lJok7Z/a04UXwrO9ik/igbexpDdSRBIVnytpeVV2+RMNBJ9263x
5lgzc4P3RYOFnu9byZaH+6PMgP5svpozuLF60VNnUQwaTgs9XmTaHiLCXN3IyExjw7tt+/LFzCNO
7GjvJNPW4UBXerYVov2mNdEPNTqIVTzKRuq21QA4ONSkOEA0SnQy1G7sVr7mhHLVkG+1PrgtHSJx
C91nWGvHPA0fW8yQY59CQrpNImRgQx3Ac+rXnE774WGoyJ7jZB94jOjYWIbb3PBzOcEsyquB2pfF
zzEX7mQY3tStfsYdZKWzvbJ31Ez/NuXHoGaNg3l7Nt9otU6O2NRnitEkj2pRpmF/xyaQCEosbPdG
gwyYnaYoelkOkSka2zF87gCkMPqxr5IBBEmI2IQAvXLvjQHv8rZbGllxjHxwkDChRKWtfi3lJ9sQ
kX5ciH1GydFtqa2gdprvEj/KV6nNnDGqQUdmKUPM3MEEAUq7nmsgDsjPAEJ2lvLxZXZ0h+96pO/S
hG54wn2pTTf54H3TeHmzov/WMf/BcAM00UE4d6WWHX/5yHo/gwGZij9s/ABHwdkARwTUTlyAC/F9
iwYnyBJkjgqq85y53mWeuE30o9GGl3HTXVgZQ5McjrWfow9czWWlhOtpTvjsprms9PaboHARDd29
QOnRF/GTg6hVRBJVh5+/xinDKma1YdL7um3dh9pijmDEnNRkpNgOkSon63gInpVpWnyN7p3j5VcC
PFIB2qr3sNUV27k2MLCJA+l9H11qBnP5iOvcZFpWw9ulCsK1g+ClK5mpHIBGYh+al9RHGZOTDi5s
hrX3uxcn9qGp0KooLxut/RZXybWAvGUxaDCH0vOvomO4n7N66p5HKfHjjJB8h29zmBLXzatnNJdN
pz14YiR0MfZRfmV5CWUBiKLm7A1o9Mu5Ph4WxetkNmdJbjHLaBO9CtwLSN4SVEmfH+j/cMZ6OkhB
SKkG4fNpH7ClgJ0rqbsrzx8IjDHKJjyaa6JSFMe5nPT5csZ8Zr/L4xyTliMZoWUJ5vZPLZ/12IlG
qwWW22MHEZrpeg44Ix6Q7syBlQbKCGl9yXi9+cV9Yny8u2ZwIgQU33ME/zkplCuPf+YItIyVp7A0
AVNDoYfqw3au4qRMgVAlZaAlfbH018hOjmSVxzjKoUBgaUClKGTv/vo2/hOECHdlzt//ff6T38pK
NZTI2l8N9L//33n81pSy/Nme/qp3v0n+z1//OvxRzuqAd/+HEBylwHX3o1E3P2SX/bHAn7/y//Rf
/qk3uFMVeoO3siva+U8L47JAXPBrgd33//Ff2AO/7ZuPOoWmC7tX9eF3/KlOsK1/6SSzLgwR0/xD
TPCXOsFGgkCMhDhBN1mEDf0f6gTN0j8qF/6UJ2gWqgbL4DfOFAl9Tpf/HX3CCa7TQQY8/2UQsJGP
+ggl3kcuQ2YMkTekoLhATVrwH8pzhIAbZIsbg/9G+zWD32beC4rzlQfoFtHiNzLQPYfY7iuN0vuN
D79M5y9wyGTG4h/Mo3PRtVZaxijAYMZJyHZhACmiwdnV2//2mK7+eI//9zqGXysRFSKKc2zwaR9Y
jNiixVZc87ndwsUeLHDiq2rQ2k0UuqjNdDxU6o6JPcsDxPP5yu9rYn+u7M9PnXccEOXJyy0j6J5c
WvDQqoRrRK/umgQkz+eLnJxeH1eZKxG/hb+BOzaNn2aU4FHPO+qbnlsLZZ3b1aXUXFIpC+oXgJr0
i0b1+3LSx2VPtpOtqowHzANsUfoEoXVsKnWZdM6/pUL4axl0P56tk2OcVj1Lp+2FGDTsooXyUUQL
o77Xu8mqvziJ3985f6xj6xY4KmFTkD69A4y+lKry+TiqTxLG3oSGqtcUjH7bos7vfO7eq1zU0Rc1
xA+vgSPIWvDONkx8j9zTjyfrLE+MIWwYpbOWNHY0YE8lw2NF9P3zbXKyEKeSDlJQUPkjBbYYLnm/
S8qk0auoxUKyrOAR9IcEsAJ9p1bbfb7Oybb4sM7JbtTqwhq9rsW1YqpprlzMsYyJEdvnq/zDpxE6
guC5f4Aw+LTyWg1O1nCCYAA3S9FLrKfFTcloSJamX7xe/7gSYkbeYd+g0T3vm9/eLj8hCdRjaCG5
wTg7YEAB0M5OH3wA1J9/JsGf9HcUMt8bc2bpc9qTUZv26TRElhl5G6QUlIhRqE729OGGLz7MScb+
aw2yciRW3Cjs81kn9/unKaqhSntvGtdSLbQ3kB2roT9HFmBh1dPdxiuBIYT44nMZ89Y6+WDvFp2/
4t++wrGLC8PSWHTCLxbwzIqe+Ju/wfh+ZX1RkviHp/VuqZOnVYrE1rxYH9fxtKXfXqqnDLqBe/35
k/q4x00P6zcEh7MYETHx+w+U11ld9zV0hhrbqwBlUATZhsmn/7tVTt4kyxiU4WjRtC7r6Cliyyzq
yH0z07L9YqHTjTerHymMC/aEwy15uilKVDNt6lXWmkLwYpa0A934/KOcSILJ6t4vYZ18ljFPylh3
YGxozLluvjFuubXXtMMh0OzKs63eLr5yXfjVQfh9150sKU4KNXid1U5cFS7goulMfzBxKMUPZB0c
xW13NjF74RyKdXz21bp8Yx+2u/lLygYU3UZt/ovj+tt2D6w2qaIkmVAEELGjviAEojkfY6CZZnqQ
3A+FO7Onazfeh2NZfROSgsg69wpR3xiVDBCIG5XRgVAaJE1ZV0h36Y1ASag1YhnjqQxO8Oy7aIdY
M525sK7bfSOFEvmi4A0AP+L143llF1Bp0lG/Clu3uIsDy9uXbS6YJwdoEaSqe4qTCZe4NtWd8JCE
sde9Skpe+DLUghKLRt+/i9LyggqW9i3pIYgZstaepGzLclE2Ufgq/da4zVo+40VeIlrbCompbCVa
5wJdxXdtcCFtkexP9/XQ3XT00qeMaTwX0A0FTQ2uUwI0f+55jwYmRWLC1G+IX6q28e/5ga197A7w
YQw327hDWyKC7GsBNkhobbaN5//eVGks/a2sc9ndF82ASmXh1TUjb1pVUGyouyC4NOuuQaePDniZ
DX322IxhwwxQZ9i4ZtKHSl5F0s44qT4ZaXt3bbDrnFYHfkrmuKa7w3eQTdVLqhf1i5kJ+9bsS+cK
V23vTCO2PBROz/Mam8n+6eajBcQioXCdjrCeDTEWK730oyvS2m4xRCXeANZgHzNpOse2clAOibbE
1DgsKCl0npSLMYk4VdDCEo7krX5MVFXu0OJ4q06UBnidngN7gp2WdJP/ncZ5wXR3VvysKqY/Cx/F
YGEOOqBbjdydStXK7qgAl25Bm6MDRNd3KY5Zorasba3JjqnGHgCBotiDhQkWGIkarKVQ+HT6qsP4
HrHiSra1txRItBgiT0vmMKfsrrUKRq+GCkdWP2yO7mTCcIuSwdEWesmYd5KjIMipOy0nM8R1jXC4
/DH1wI1sasfjOooNMu6i7xkeGV1At2lh2/Kqj5twEMsgN7Lz3B4ClDHxjHtwYB5ZPVZ3tlNcpFWn
Xdex4eOGEdgYD+bKHdfp2GavVmLZHb2XproN3bBdx2ljsJPa6j6xQnljE1JcG4Np7mRrQFC1GnRo
7BvtMQuZcqr0YNh2+mhg1t5KgHdV0n1vkobVmAS+6ix0TCLO0p/c6B04XVM95GUDSSdrsxu/jwyu
N6fzDkR8PnAvfGhppDF0XNZOsXGLGQzDA38WojY3eRihdS0b06ZeakFnMAMMYGtOi12WRsy9qlrO
rhTJwyToi/Q5OjOOtZEqIkDTbsoDpEW2eRB2ChhchR743Ko4a4RHGzXPIYhnLl54lZm9GcY0Hseg
U9uq0JrvfttHh7LxmcoJWv9KSsR12dCKnWhSpqqcmHmhrHIEzTeqEI4yrYvCBV7bTNG0G4UZXU+o
vg4Vgful6iv9Jezw80IQNF6UtpoNLXQgFU1T9HtLxILR5ZRG1cgUb6hb7GNrxPDLyz1Ar5LjFOfZ
qL705NRtnFJHcuOr6bzyquF8Sk2s6g01ExB1ZR1TdtnBHMArjQx67QZVFY8q0wGVh1VIfc+ywOn2
npftpQwB3XZ2+VhphbHtmoFZahQy2XmVgIpKg3SUmIhZnGup3xWvsjbbb04NgWEsRgqgnHUNXwp3
8KMUwj7kfYM3qyXVWV0y2OKYykTMyTdN8xosOVf1+aCc+q6Njei2reIWC7Taa4+B1o/rPJDxJmMn
3lFXxWs+maw9eG2LByHNfRQJBiGrJj8fm7a7KOo6vfLT1n5IOO6vVN2ah6ziXVMKZpBSoG1Th/Mq
7UJqfW5a7H05FHtXhR0uZSVSArNscVW0EjxsIt5/FHPBT73NcLywcJ5uahAbgum5OyHJvo2x3IaW
wQi/ierJD0NxlZgklFPSe/tcRzjVNHaGR47hbVwO7Z2qJ+PYtRW2WlrRibu2rhNkWVpwNAJQyRlI
4aPvj+7OEkl3LAtYuRQBjA0Os+azakL839tIAc+KKkaw7MA8WOxOaIERE4a6WW6E1dXgPZRzSYWZ
6GDSHCztpNE99qrMmfbEZ7N26it6phi4+rl+PuTqW9rpzU6vy2Jt9BWQvtIwcQhraxxLIzFs47C0
wDj3GgAkyzmLUNSsXCh8l6Rn+m1sBkxVplPFvJ7eM2g4atx3gf42eAGmSwMi1iI1HSi7pvbdybTq
QqblcOlTX7oXxmy8XYNI0n1z2NY2+o+i0P2NynrMNeJEPFuGAEkZYwBd5WW5a2mXrW01E8jsHpM+
gWLPnlWW0oqG9qyywa1oU9teWz7d8FU05vMN2/TMmVUivK+jBCBZk8f4Bw2Vn+5QXSJpFcmISyl7
EoHT1HoLg70GKT7B3jNonefa1UDTmY1/kbeZ/pAXI+S+yu7mLTDhgoo+v7zHNApLcDdu/ZfMaOik
80I1y6AX2R2F8rQ8c5rJjRa5Kh3wl6Gq6RL4pfgpMw+Fweg1+Dr49eikKy2zBVgypUxUrp0OHjMh
AsBuxcjp5hSuM4EG0y35Y4gnJPUq1rxH3R7QyAxOWF/pIciYcpLmVV4m4G/tIE5x6+r1+lVrg9Db
9Kk9V+dLozfOfKPHPCvQMROT0dR8bzNp/9BzKFINdjBiPzE6cSfTBrLKEItLWiWwvGRoMUiax0x2
5tTP3IUyw3ofor9vd/kQBRbNSsfB+sm2C7V02rEouCy6iLO90dwHN6xBK0Rt0Vy3fmDvG80xy4U0
a8SvkZkBei06PCmFMmB3OaAeoH0MHoPFmVVWtEusEBSG6cacBnXPjMUgpLoxnd4HjCISEK9NCgmy
pkiO34Avwzs7MTWy9kqkWHAWmKqsMzOKr8MkyHZWPpX2uhM+yOk4IbsnWQ3oT9OeBXqkZC1wjNQL
3cGWUmIYNpUV6IPe0SbvLNG9/LzxWjrVPYo8vAMIQ3nE/Vigay098VwRv+Qci+jn6SNwqREkVRC8
Jk8rNpruQgDpiBedZeCWY74Y86y4k0lAhN+1SWgfHBhjOtInt2mXXDrZmRJ1dSC4rLQ30clSrXt8
VCiw59wKnUqGK0I7nHmM2AbBMCWJ26EQmQjmI5HshhgeteWXMXpiW9v7mZ7e15npPPVTNLdrWjkd
R03REPXZpgfqY+7lqHwQ+EljyHXdO85GryCulhWNWoaxZbcvSmnjGVkF/iYOpxw8V4P8EmO7Cdh8
0ZQFvfvC8y8sxm+B2xg6jpBeO/4wajGBbasGkmjKmOp88iRbxrYHGzqoPtUN6zUcKr2G/ELzkcGE
oacxIhtbPJ7WaCYN8bvWP2fkCf4NBx0wbsVbU5/ZTsm+F443mxWg/+ZIMBms12E6HJyoKC6MeDRx
6WptwMmp5DUrHHTNuBl68iEhCtKwd8vC26gp2pFfUQcbkkBkCzWIZdOJt0YYY9IQoNNXNRrexgid
LQCSBIGeXZwZaWbf+pwEGhQbs31M/bb4NqVGspUG/b1KdfmZWbrZozBicTMV2YQEvDG0uttpasQq
RPdLHw1SF8bnbuN3l1mVQmBEEQuypowcU+7LbDQeRGRhCWibId6AbK722fITaxm6wfA4ZXaCJwgQ
PG3A4xapf3vuy2waVh0vn7F1RrflKBEJoDxhMFNhyShizzfGWyDLqVh2WlnfRB1Gs/+VNrcxh1fu
2s0hHFTt5O2qwQbOWwDW+zzhPU2p6QEQtNC8ofprMVI0D6P8lgNOcWFmLiHx2qlpTo4DliIZ08af
L3Ja+SW+fLfKaYorShVLLSDTzJzuGAn7zpbON7bVrREFr51XXAotw56hiu5KuBafL/4xy6X2QVF2
Vj46yCBOKkl90weu0xbmuqS7DZqivhRFcigiaMHQXIxg8rZibNefL/qhjjBP0iDycFEOmg6v2knl
pRzDtB5zTNVicGxrc4nhBzPNnG8+c/ho3M5n/PcXa87P6vdCwrymg8WZjchFfLTSzLUqk1UXmPRN
hvW0QhS8iccFJJ09WQPsDDrMy2KTvsWXOB1/MQVozoWRzxafN9pvG8mwLI8ZMxYXIKOt7bhjfH8V
bGC3AKQpj9HW3FLDgMCADdz1DHX/6uP/46cXpuPxNz2MU/n0xFxGm9NBWSfQ560tCcZe7sxt/YU6
9WNJjS+Zo5PpWbYTpd33n7OO40Z1TkgNKryjk4Kg4EaHovn5o/xYHWQRj7KMztbRqdy9X0RzsikY
K8xoRHjugjxxE7DcxUvbDV/tmbn58eGx/b2SfVJ8mvo4QiFI14KQEsT/LycKbfEGqui53cCy0L74
ZKdvoy8sj6aeIFwgHKB+/P6TRVbZcAvwlAgp1xUzXtht5dr90DNX1L6F1Rfvofm+Yz7X81jDN1zD
8F0fzsjJ4/JCXZ86N7dAwM6WVxDQ9vX5gDsoPsYLpB53M/8SnDXcB+zz3O+fP8fTzXKy+ikTpLS0
QNesgo5eqGChV3ZwTiUOs2mJPPbzpYzTF5CZQ+NXz5QRAobOT3W8iOgtggyKo955chcfKCtTLPfe
5pc+XAVfNKFONNrz9/putV9zdb+97q6hCGhCDQgoedEaIHxylhQLf+2fDytAK+2NcZ/fojd//rc/
5TwaIRi98RgV+uAtJUkIO9PnU9KDPSMTOeDF/DBj59QiwETh89U+Pr53i52+hlk6hlWqVUB5tPOo
w7NbPuCi9WuN/wQVw2X1A1+N5seP9vy1+n9BpjBPBP+3v0AFH2QKQP9e4+bHO5nC/Dv+gih4/zJ8
Dllb9xBt0j/j4fwFUUCmAAyBwYB5WNfiNPkPmYJh/osGJecKu5O5Yt6DvyEK5r90kx3jczXQVaTP
/m+JFNz5Qvv75PTmd8w2fiHBADw4zJO8P8kqIbRGs3MIPCFMWr2pYKZ0zAonYY3MbDgow3MX9Qhz
PB6NAxE30JmOgNvzrNvajYioYcePQA5b/IuN/rUE9kRkic9wdOzI9rwWoOXgrRzxNuu9CL/P4jh+
SqGJi0QsY8mM3kAuZ4J1s6KlKcdrypn3rpHctCWMYERwVcj8ZOVtmtyEwniYvHolumrRZeb1VL8K
wOcxkusxsleNr6Hw3fhRsnRTe2fa2KblUXVfNjk1jYzssWimn0wuLTor+9mUTrYI1Ag6SwRy1VWA
GMd+pWu3Fn7BcReTepsrHX574oyLsao2vYl3W40PQHjfFmgq0/QwGOZy0CHp8ZkMa6PjghgR/YoQ
d6W+RhSvxHUPz7NMzuOuu+un4DlWAeZhBtYuMbUl0jztdTSgxqC+rooBtrOFF7qLg1dbXOdFdKyt
h8pifgcLQWm82YN+MRTUhivD/DnZ1YOpQQ1EWol1iQcV3ONR0Si5Kgwq/MN0Q4n1UFJTWNRpsfIH
cdFaxmYSrQdRDX785C7iEB1zdidASMehuVSTeSxjsAedineO6Z5ZY/zk4ubXSAIFpZ7jpH1E1bHJ
ylBf1AZWJ9bPjlEFj8FgLyThVU+Bg+tM2WxbjT5Q6u/RJmKFTXY6KEJJDbcTfAcbXDgpcq9zXerL
iGGDMu8WFvDn0dM20RTczNL2cKKwBD+tYIxZqyVFR1BUZoPfE7UgLCGDnOnuNNuIjpnmWt1EtrNK
oJ9bEyT1kYvZss6Ugy8Yj7Ia42PaB1cyvfciHcf78uBU2T7xaJKm6c/OY3wk5LmDu64oVqDR0a5c
F2JlVr9VkX7V5H49V8lnF5m1GJrNoMVHT7bWMqr1vWpu9Sh4Uk0PtCjrLpwKSlHqZRdU17diMHb2
GB1UqK6DsNrYo3n0c+zjjArPnHFyoG+IDbcsqkc+bZUpdlmsfjK1Y6yzyYY6nhU3Qwg0jgsiiiFl
e8tgoro7JGtjbF8Nv3tKMUcl7WS6Q8+yS8dsjlq3q6rgoMkXL6P4Y9XgOp8Sl6HtQkM4XdyR+v0I
iugynWTF5LT53QvdfTpGu07JF9UgYxxG+RTFIqP2RF14GNwnEXM0+KXz5GTOlRvx0ELPfwwS0GXh
CAxZk7XFvqhgZ+T5radNd7qWr387ZK/+OKB+Fxm9v9P+PLaQp0BuYGIAhuf7YyscDKtEiGNgWf4c
xKCvSKy97OnzRf7pbETGgYYMERn/4yTKo9DVzBVTA+MCNidzrmJ4+HyFk5G2Pz4HQhSuBzTu/xDu
ZyHli94yMJc3rxNHOx/H5AJt8jEhoSttf53V6a2MfMzOqY2Lxr9pxvLBb3ER8Yv01S0ErGbyiIU7
Wpg64BKg+d/tii6g5pb7Iqt+Wgz5//qh//9d/19IdH97fh/u+mXXvL69lu/ven7H33e9w3UKEE4Q
tyKyI9/56673/2U4Jj6insU03BwIvLvrSSPQNzDjQEDosAv/VCQaxr98MC1UKk3UslTF3X/nrj8R
o/zaa7MK0OQHmaErv/79b8FuVQ+Ng+zWhHAD93GqbtuMy7ks+qe4HK4qOR7tINsYANl8/8EswZRX
XncQDfO6v31r//Dy/jG1cRJ1EPT+muF05yD85PX1/Dqh6odDRR9b1z0HBiPjdHu5rstKXlQjcM+w
fXIm4MJJfKjmpqGNq5n7nDc1M2jjbVzGW8YDnkeE7Q19+NgGfp2rG7tud8wEgYPNLiaboqxiFD+P
Vhq4SW57urYUy6SWr3rFJCaRzLZNbJ25XcaKtalnZEGDRj0wNOi1U4k/hXqlj4ibk+fu9To9ywJ5
PUXYDHTa3uzGi15+l/hjutWb36l1gjuFEjt9yHBNOvbK3epAK4bsTekOdgsPY3Xug6VOFN4SISa3
AeYSPxWQymjcWu5FktncJKBxZXnmjU/hSNOLgYFaUm0Brkn9FaT2umTcqG9gLRI6BZ0EwQRhmjGE
kt5vNgHMt+lBMbXvhkdTfqezSf0f3O93l5umGM2tp2M4hpdOlTO1A/SywAZA19KDxEWgB0SsT/h8
xvThkKaemWa8igZsfxwDvxYeAVhFh5qxUQK3h2lpOJAXLWrgVd32qyK8oBf5NCCoXgTW92ma57Wa
rdDHOy2BGtEUESZf1xIiCI25ID6PsoaxOUfFq5BK7aqf8Re+deYxUGcCosgjyUAiCIhzaVMAZcIp
MxTTJcVNZJTLRIKfDO/MzNPXUSK9JT3Ap3GkQcJ9M4GjmPB+LL1pOaX9YybT55jiO9MRAm5IouDc
TqBfnQZ4LcHq0g3w6nN7aq925dEnwM2m9DrQ7g2eNY2qTPre8qnWorOR4HQZGpfShWnYl1DOk37Y
qqx5MFKcKqMjYoCllDCEHONl0qZ91iRnZTWxIfkQyb5T2Hk9yuHWFdkCkTDRbInxy02K8YBjPVrG
jzLO+eZcbrZHF2zkMHyz1Ftk38BEexZ4r4notQt++rPlmAdotX6YJuQVaYpog3Fj3Mx0H79geouZ
UW3iPr6NNfcWk1gtPbZahQ1rIPbKKJY5wZQ1PVijCeTAXQ/gRC0RXKZuKc889sYyD52femrsNW1A
sOBvx8QHhkSFmOB3/KYyTOImXHrkeV+751UVXw0gZWP9xbDb7YSySZ8kHrZxhzEUsPuHwL/tYn+b
i+9Weu/Svm0uhj4/G9xtZPrLAMMPa+/m1WairzO6b65RnY8mxIubLg/BgJp7ezrL8amKppfAeIk1
66pAJQ/QHBAZCXtoXUVTvDIGusNRc5GV0YuQeLwTgBFeqXyRhQA3XXFoXe+2x/fMavJbOcLpb02k
OzClCwvjT6LFwLuhlbpq3cMg2gtNf2ECjDkzpipneIy4R73KGG68tMwLfXoI5VOsT7s+hJ3DWZTi
PzklcEfz8dmv+vMoqYHJ4jJK2yUNqvWgDilAoR5WTW4Vd8N0THErVeHbZPQXJfIVenVUPCZsthgO
6ctvKqjOkiCF1OzaV3nuv1F1WoBC2w1ls6oaUPO9tbTZe4WgjBE/hqm1cLSnABcKL8I72YTDzffn
0ajv9Iu0pwXTdzs/PqoeAw9nW+c0UGK425O7t2sAzAMuTmBwQZ3phNU2Y5g5uiVbvprOK0ysBUjX
lRLffVwdwqS5Liy+a3kl/Nl1UV3lNXZEUFvs7EDjftgE3bB1qhDdqFrK2l00rnXwqrfCjratsVWM
7qXaa8LPkLThuqKfUmMrLiMapJqaHkXr73URwbfxD1UcH4pWLcqwedVEuBtwYnYNXB+gTkbSvolG
TKxiWoBus86YTM1Ca8EQayTQKEXjnakHW1/hj9WEhzLDo5EeabRsteKcHKVe+rKGBMUcKd0E3GnV
Vk39ed7AqW5wu5PWtuhQTyirvsmq5rzK52Ytk9Uak6pmfPC8uyEHUzuaO7s4ZMWbdPVjqQJ34TvB
fVBCOeLRcuoQStMtvYYBwnTvZSEqFADNaorKkvYbEg6uA7d3bwf5TU75IZXtwe+Ce5/medVPpBa0
gcc23mdedTDzGcYOCh3Sadb5+5hfNM69XoYLK1qXWX5XcDNgjlzJxzgAvFM/lQw6jd1bhmkNGcLC
Dx44JNCnig2F520S4FNblGc203yx36xsb1hMkGc8+qh2XpwVGnnfdGcHLzaCFdX+1HzQyaU/239N
IFl5zwus+JDamGn/HdLc2nRv+9R7agfFPNhwY6ZwayVFvQB4kP/U9JIOO71rn2FJzt2QXd7V9Znl
Ah5GOU1HBXdz5xzQt0luSjTOP5p9o8KbMjzvylfEQhQJany1uhmuhBswNisOTvbG2icx6zF86c1q
bc/lZ/tY2ji09ndT4V4Z2GiyPRe1qpdUSRDmasc6btc9t33MTyPGG3qTDd3ioqx3ESD3sLF/OJAZ
Wk2tI01H1fGa6MUuKjOKvt9UPLz4/ks8XU7YefZJvVAY6dKy6+VN7fwY2mrdzsPzHLk90qwk0ZnP
x/qGGolttBhg0W5rGa7TllXXMWtIFh/dRnIXwut2zfRBjg+OLG9bHMJocK6N9jkHpNW7OmBEe9Ub
tG27N5OpNl/dyyrnDr01vJpx8gHDJnWhok3sMqfc4AFiMbefEAzJnYt+u5MXic27UbObH3Mvoj1t
cBA62JCiiYNDJJOr2H/KfESjbXsmjAemBvEICgWuaM5jSmIJk9wW3Vofym0gLwb73u4fLfT8KHzW
tv8kOgGRedcyT1DBaKr7y6hPD0IAJsYPLJuyJbM5Z8yu3JVjc0+D6z4bHO4vvFj+F3vnleQ4tq3n
qWgCvAFvXuFB79K+MNICJCwJS8xI49DE9CH79D1ZrFJnXOlJCkV0tKuqhNtm7X/9hhCr4ZjMh/RT
mWC/IlzmYC/NQJNSVu/iOH/Pj06VP0aTtXBKCLI8r1WJAiubGu1dehE+pbRdVTXu+uQ9YeZ4MCWI
ae9akoRCJE3ruJy3A6Z4R2Ctk/KOL6d1POAilom7+FSs1ToD2CKkoenYVtiiNJW4tGZ6QP+bqUEn
9Cz0vV3Kl+UlAtiKiPK7krl7HSzN3IvAFYrUTQUiT0ZPJV3U/aYhuf6Ad35vkBY1PbFYZVXlRtLZ
HXoyo0hDzw8V6aSlK5LbdWlhsZ7BZxr146Q8Nm2yRBdmSQkDBkf3i5TawDqenBJXIU4IpiGtVHo9
lzU8K/zg46cKJuh1ZUxgEbYY+MezfpKu2hSp8HWbFAuzTewWVhF6ySuBcCaj+3Scm9UEN9Vsm3ZT
qaV+1YutKfekFX3SSbau5A2pRTs1+hTaGslhhoDR+RmNM5w8/WJJQuzp6kwRdn32kkJ6SIgCyNfS
keDJ/CVrXqvz7qjtksPi0D7BPgmj6zGI2C/Q0joDzmr5dZZfyUusBewFznbNR1GvBMvp+aMqzBoI
fYeRMce6P2jMgPw+MZ+Fy0ri7esnzJbz98np4l3K+05VA8Oc6uZroezKY2aZ4jAeA+AXrKLjC630
eZ+B6GjsKMfzpo9FyjTmkkrKPEZJFfwLK7sct8KgLFMxf41z1YuN1iAtinD7PuX5O408umFipeIk
kNs0LDpILOq6VCNHw+ACNkUAz9OXLjgu6JdthBLdUmRtVUjn/YHjOWmCEM3RS+1qtT38APz/2kv8
68AnjxZMjFsOWbe8+USISmwgJNQNYUQCYRvI/sSXyND95+Pcr22+vy6jyDI4t4xqTjBuIeSBJgoq
TtKetMzCmP0EG/EVT4wfnuYPkI/+/TKA7N9bsy1qjU67chm5JIxeeWnJKYq0xT8/yw2N/feHucF8
xJrAwiInE0+1uk/j87w5PlOZBoI5JruT0IGTto7Rdvyh/5eEV79feASjvp3Oe3ESaWXD4/XlRuqf
4KL88P5uWmv/ugKCRGy5NJTQoAm/XKExarMajhFSRLd3YGY7lHxjAOzEpwR/+EkacuOf9fvlxh7q
twfK1ULA+G4ikawDl9BGCkBOZmUbDhQYR7ebMRp2GvvkXxHMZg8/KFNuWnu/X/6m+XxsNPw/dC4/
CfSvxNFiU1AGOknYTslxYO2gofiTGuGnq95SRIQOfl1C2el002aMlfSLobRw3HQ07Om1akZc5rki
NP3HTuY4+m8RFfgZf3/c3/RmmTI0Xc2Fx8hZPPQt8koIotf93L3O1PCHWTLOgturqYJoigr4FNlJ
N1Ne57jTDimcOZBomUwrsg0rrO6x5AtTt/7Am+iHwfslivmnK97M/i7q00ObMT1IG9tjKheqj7rX
3St25sqv0R08ahgp57XsNiFkKz/dIjZxIq/4gTdxIyD/a1h9f/Kb9UGqNayaKp68ctMqoP9AEHNr
WIWvusfWIv2QENOni988DO8/vPM/feHvV75ZIA5927eThitPZji7eY1/cMRl4+FTY1+Dn2go41rw
T697XIy/TV48KGD6q1wsJeWvpSw4nF7leCMeZye6Vj882Xjn/3SxcYP5drGypjMol3xbgoFC8+E8
5sE5h3lvSx55hkTT0KJx1f/Tq94sh1pdpX0lclVgFHFVhrITuZx2DNk6kDjACmGSc+qJP8nM/rgM
f/+ON+tiKyj4jRhfI5mmn5O4LMPamMzNMow+5seV4Y+fEjmlTPcZL7rb9n+sG3pTTzLZEabDHLio
Wpjboz3GIp1m6lL2RZeAuTtwkp8MzX97UkVA2Yv60cTxn+pduFmC4xjOPJ1EIhIdslxI3Sw+klH/
PtVmXTDZ/zCKbtekm6t9sfe+jaIciON06S4EpT2O25s8i3cjkeMcyjbp8dufVqQbmSXd8vHpkKjq
IpZ6GA3crIGHpAGAErkeRmv3mZv51OR2slYCsv5+WP1+21a+riXjUycD3ONvfXMtCcapYJ7bcdW5
usU29wBcH/KHt54wnMvyi+J0+ml+/Mo5+uv5EEtrukBgmABZ5ddZaWQpigoUIM5prk07P1lU3mmL
L7pTBT98udv5Pz7dtyvdOiVMsANpMDCg9PGAmS57Vh3Tq18PwVfWD5/ybhL2//In//9dLLpYvOD/
NWNl9/L68msLi9/+dwtL/g+JPV2CRmsyzEYLjP9sYfFLqkGrRvxXD4tf+jvzg2APxM1oc2HVyxok
yX+3sPglUUHLDanCUIzRT+BvKs36ry0AMxIMTXAY+dd/f+/63jBwIcJwC5CZBJ0Olqb81pE94Np7
QFEnESoETBkcp8TOeEhLpj8Wcjdj8l9Xojelc98CTgG/jv5LrfUp4rvx7HSgjhss9vXF2cnCI/VF
Cxj2cdz9tOnioPbrTnh7VePmqlf0fH1cmOj1TCD18Nq8H+6S5o74pPhKODrZ3hina0axPDbbizRX
SeCIy4WUL8/FUn9KDIu03Fm6KNzjspGw9rMKosgPd+K6cqv7/GnwwKqOn8L2WhKDmM+FKedCJ9oM
4XWaWDIKF0+Ot5PUU7IdPX5RsLptHcIyV+dE2IfJ/SWs7JNnhCIBXdaW7LRpsSk9AtL3yr2Q73DT
XyrwEjBmeycwrcucrLLSPZJI+5pO03Vzfwy6RfFaBOIKkyT/Mk/XJKkLLoHfpP0uY9wNLUxSfVIu
Q5C32JMBVJ57R+P4UM9Wqlfcaxcrub+6UO0/rstyLxJ3RN/N00hcWkIdIarePd8NcOouCx2mxgFY
EWjSOV92Ugp5OkRXdG3m6T4FZ15ED6o1xpg6qQe2Sf7pwrQ0Nw9VL5mKlmz1nm6NJWYfwJwIBVv3
9Msid4pF0qwuODtJdv86bDnYwIJv7pr7uLCAF6JtGpIjfl/uM/cQ5kHzlBcO8awEeRPRjeWodwhP
r5Ck6oAjiTgezcNucHkCX8c5EZW2tibTsnf7a5DV0yTzcNYECHntt7Vho3Zt7TMB2zYpd428OxCR
goEb/VDJRqNGGBMixQ/Zyx/TMCWNVN53L3yazyTg2zmnyu78cq57vNCHCkoRLp18UlBH97xAPTS6
1EAHfuvpUMIEs7tN7RBema7TkNj19s2cH9z4GULy68WH/L0/bLOH1E9Ni3TbM9BXbKWxc3VlR5ti
EWf3Dl/QL4gRf0lmK/MRreR84il+j+jlE8lpYZ/93DvtxODgKM51cV6kXvQMojU/uhDNV31QwgEf
bxzFKYGOgJ/TfDV+AQNtHYVTKKdu+SCtxrxjq3Kivb7oXkhS9E24uXY0z8LBr+YTYqXQIi6TcHBr
n/86HxbAbmi6TiQ/cKzvLGKIMxd1x1Gc61udwqGCZdtb2jx7Vp6ijfQ+2bY4HRL+46RXC4YWzpKk
Wxh8UOR7INeE2TeEsMLD95IQl7BAWml7k/ETEkwQtrOIt4SjvYW4JH8ghxL77wvewJayo5FAHwKR
hYjkNA+Od/LW3Kr4eT6SulycXOVJIgWts9WtAGS6A65vA7WYRosCawzRrbPHI1fubSV9RSAwsfU7
uDdVjnfm02XianD7SnqcUOcvlYXt/9UIzFM45H7KAoFDYszA6hwypA/RFpwD51XxsFZo2yq4s7uy
TrfZHjUG5B98QJWF66cjAjBtEzpd5ckZ9sVOewrFHCNU7yutWiD3eZ3lC/X8EkurIZtm6XxCdCGW
KxOCLacDWvvtsSM6GVPZXWs8IjrrlHlek4Juvg3Cs1Q+QTeEc3e0dHFRJ2GubLRqnwBSxyZU4HKh
zAyv3B4elfmRHpbpKixR5yBGn450HXiTKN0g17zr4GHwqIBy0rPWyL4m0cIz24CsisJAfuTIOqJu
PgNmjtHTaRKkCTJMHEdnlVvPJ0GOuC6urXYpeF1I/C95yeQh1tocszsjD+Ter6p13SCSWSmooXVL
TryBkDrdw5S0LBr6u5gBbwkFoClZFfg/P37t3f+lMub/PkotteQ/FCjYu/w3t6nql/rYVL+WKvzB
v0sV6T/ANE0MdhAwEDIjs4P/zbbBG2x08oKfT8ViQt76XqqgZEEgJEry6AOkctb8m22j/4dClYsn
DCY3lKSIiG5Kk38qVbQvj41vp9pxLx9rdS4vj55z0s3ph0NXiThVpMsElHh6EK5B2wTpcVnTqNLt
wzN+ouxF7aW08iqgB0IPU8SXaGywB2htXDXxSPlWwwSY2een0ICtfXXi4eEbx/enTRXQNZ6e3Wh5
JrqgwV7cUeFiRo5uLk4pBpaWMgSCNsPFYCLT8c2CuPXVZtpd7knGKcQFf68xMaYBd5iXT8VW0Ons
opsHrmJjpT1ryZBT3zPNKd+v+qxN5wkaYlNbmfAAcxSEZJi6OC4Mmsu8xIa94+CuBvUuwwz0vsFh
+eLSIy9yJ26spLcFWkmdRcQl1jT1Q/Zs9LTJmCfBFbPkxunoxxOYw7Y7WId9/yoHo8eVBVuFjsXr
ZcdqnxqWvlVn8QpipX2cT54RWQI88aOeBt3L6fYgr7WgAsQPh9ohAYJkljO7E9sFsrB2Qpr9tGhD
A615FEwoTYiGPAXiElW0to9glKzYKEeXEFd/lbEewjqncCaCW7HBXzF5XUnvWpgtxroowYgVFszj
pLIl4RGp4OXoXQvveJ3yc2JtYQ5bNRvTrhvyOMHFVGgc4q4fFtolNIXFuSBIlbxlOin0hiBbBFU0
LdHHE3fVvZsstCyPFAc8w0lZaQXm4Ej4ppciyEhrj5+OmD6rTm1sKg1WYiB0T9c7PbiorjA840eL
7Yvh46RRQfUIVT77ZXHBmNkICO3Q6SFj02MLudOTRM+53E/8Y+r2e6KET1700UNffqHhjndQvhoX
et0n7fvMDyF9vA/MV1JixpRLoAuCb9h04+W5DflgRcg+mD+YB8t8iDKLujHbDuFxM6Zg8v40CCj4
XRKr9Wm8MRJGh82TY74cJ9OIqlV9NI9BfXXrazAcyE1xsuu6wT/d8IRovNmYPdP062bKHVuQpxx2
L4WVntpgYr+xhh8sfZq7o16EQVS/5oZ1iq3zXbGUA9LjbFqd7UosndbECtVKgUe13YRZ5/I5U49O
0T05KNrGtGKgcXTiDwcPj/OFGuRH9zKnkE0+s5es9orCrQZ3/E0Gh4FhKUE+cdVpQ0YvTTCGX1D4
WHXXEycqvRKPLOzhzlZVWRkh8lF4eMofho0akwHsnBlXB5twomGjcwndjVW/uJMw+n02JhbWKHDx
tAYum1XU7vlNW11ekvf6bPdpIGre8JG9IdLEmbvZQeI52kO2a8WAnjZcChpxAocXkncDUSRWZiv2
d6JB1vIY2Ddqje3kLTOmEDki/hre6bt3p6frYa/CCsvItvdospC7fdlgJi9/JGvM0q1ziHl/VrsN
o4fZ3zmT3j1fnIqlJoO5h9kvdHmHWO0hnZJIT89djLxzGcgJNl7Yz89O8L5Jrh5e0KbjsWpXwHon
umMPQzmvTk+Ctsjada3ZvQKpDD29saY+QdnaoXyas4uDddhEdIVabUmHUFGDE8ZG0HXO7P/BqV1p
/T1pysZkBj3s0j/VcZCqS1gc8Wmt5yjaP9p2YeLSl8R0HhPrePQGKEGmPj9J3rWcHpSVpITkBryC
P5obPdodlpBoLqUHxf7woH/ILycWc0/xyG1w4xLgtQiO5MleX8fMdmf0ILIMD2cEwYJH8ToS84vQ
HKb6MJXgar+1ZFJV0Cas5uwmZThIHmlGkvh6Pq06fSMWczTm8Daqs0sDEk5TyJmse0jPlprb+CXb
cmkpG85wkl++GQKm866KR3HCvwRjGheRy/JLK84wiIn0fV4Rp+RIil9ACmj20YkSaqlIoQ4vssQy
/cHUcUvaNT+p1cQ/nJ3RTuMTJ0F6JQPiRo1HoxZKgsjanH2O60vinhK7Dnr7tNQ8XC9nmaf/1ZD4
f7oK+nov/1AFvYxlkPVCqur/+O/pR3b9Xgh9/dl/F0Ijo5gYVo30wtHv9N+FEDUSv9VEOwjHfGzQ
fi+EsKRjFKmKKFAGjQ2XfxdCMHaxyBVQHEJZ1v9rEqMRJ7ypg/hpwEaCKBpAQTc4e6MPx7jpOgns
sp4nL+pq7Aae/XaeO/LscLIAMXuXbfZZeRNtKLdBtus5Wv5EOhZH7OS3+zBJPwHM5CXdajYFpQKw
bWrJMXciLavzcz87vSqW4ImuYJUcgv1vResfwCrppmEzFoDQuv99wXGafAOkcdeV0i7mgviLhJqd
bBR4xGvSwGFeP0h7+LDmS+1OfObow6A4NZO2pqSyktd/vhFEoj88+viJvt0J5GbuNeVOKlf0oNB5
0RQ7H9D/ZFqd4VyBwEAY9nA42tA25MB+Xmh2uYpm8gyGOEhBgFNFmAD3oDd1B/53tjBJd8YwnqaJ
5iSL2Lu8mi8TW30tQ9XJQxIhgsu8D2H6hdhkOHD1nIOFfYNLDLiDablDWF9PqjcGHh7yr2Wx6maF
O7zg+rI4bGv7kljqOnGuQTVr/dhVZSJGLEDgxDk62rLYdQ+lb4bmFAabLzyyjr61d+KTRriYM24Q
aFFyfHWxX7G16Cc0fkTb/2kk3fSrhDK7QnfgdSIS317dxk/ukJfZ2TuNqh8GEbPkT+NWFBCgKAIK
ALDZXz9ed6jVdJIyf2rPXJWO4cOAeDzYuPn4lGjrI5XM1arYLVYNDl8Zdh5WGSp28Yy3U/6R2oJv
+Nr9aIvwnrd2v6vuClx6IMIqhM9TJFYLPdCmxiJ+NsjGtPSvHkMD6jK2dccv2L9H8JahBj/2lzC/
hAbKgGwI9b2cOIejl/rRg+BBteMzidRi8RIu/ZdMn4LrI7fPD9ormVC6+AhedHIhlMoUyW9wc18N
T/cRT2mOSRy4aOuOvAIOPL8AgKK4ERAXcsI5fKotLGMLfkltySYlj4tLH4w2OiHkmxT2oZxqD2PI
OYUDpNHxvEQhS/aiS+wb+x8U0FWXvg+KPYEd/4Fvj+ydp+cpxB6GfbRJxAU5f3hS7arMLenQ10Sm
fKoXiHUuDKCucFTF6Umy02yDTRx85SV/AfyB6esR6hZcDzakPw/xuQ0CdtwhYrPUR6I3eqA41SJZ
kOpC/tA/qYvvcXuObBj3WeSUz1V4AW7BuZ+MSOv0bDqCP1lJiywmsT69w64j20SOsMUpB2Z2/iGb
NmrkJ1QIfP0rRHjDnsyIZnRbp3rBu159TF5o1dbwLRoywSwiLroNrJWwXotvwvYI68DAnLFbph7W
fok9+PnufN96aB5dc6Z8XrEHpMyQVE9w5cDcah+MLYcKc3ldNi8wRg5eOFiT5YSmE+MwR2WxZ1xV
va3RL42RjzAugMb4GcLVEnyow1R9TrzLvZIlNrY4BLWkVr5PXs+9Ve+gnsZ+dsT5zsIRBCaWDhE8
8tE15smz1jlCbBO5cjyFQC78i6LhaFeT2kSEzro8L0xIDvPMGbeKC3b5lEIWxXpGRt9O6hwTC21z
VxfouvuDNaw7G3J0uTeuK1zJAEmvm/yxu1I9exDkkszXOHu9myJ41ivJUQox3ETSPemfFyt/7l6J
sltrZNE70vI4YWFBewGytJafIG4pJBWzWKGZwwgLJRb8vCuJpe4hBpGz+j1HzQf4jH08j1qHoDvs
JUsGV7ZEMcuRO+MlH+34jd8ycE46ja8ogmqeQuRQPSIlYOto2O3ZvKkDqduf8ZScyzkAFhW/sOzf
J2/GS3mdVVjXINAg4Ehig9UfSpIglmSYOGXQhizvDxEagXfa+QR0NHh5gKBHyFPxDgGItMh09fL1
M+g6IwPo1JM9Agncy2w0LrSr1okEXwyAueVXg21ssCPQ7PYB7zQO1xjrgCuPa2AHAip+qJsMpSue
dBbqEOZ+h5SkmFVgh/LnaeKiwqgzH6zVjIlZtUhQHTFSIG5yKF8i+1o6IHDP0aOu2QiMq/1lm+z5
fXppA0ZmTdjrVoquAGpoumkSt+gtsfXr0xbWbs1Zc3ABKGKOVrLDUbSLbNYugxK60ywVWP3h/DGq
5zBa/xgeSBDcKtZp+dK/FFevhcDeQN+00YAWe9XmCFJMHEnzYxQ0YjgitHazTge34gyd+TAqtVW8
PN13a21PbCFggXBa9twUYIrhyjXUTVu6O5lMwFRyihfJRmlKijlnM0wnM+8IxRhnHQu3JWS+s7Pb
e73DYttzQItCWbckKFNQHXtvfK+EM6CLgA0Zw1mMtlhdgXKfbGX/F1/hs2stuJBH4lQxuLJl1B/Y
tYDuKHOskdLtUbLiT10Kq86OIFs+9dhydS78aMwQlQ82DuWzNXw+N0uw7EVXaB9ILghKCE9IxjQk
MVZ9GFdX5pQEBxJUXpyNJPoTqKYF3U9ZnykfOK+z0TwhQoEJy4dI36CFKx/ZFh8pVsjUmeDuNiMT
+lG0VZoaldUCDcEtPlraxZEs7aF9BcrHIV7bY1NpkGNDQKfq9fSEJETcFpxzCpZ1RPIPybCFJUQA
5MUH1HImgK1i3Acya7d2+6lwMgceSOwThGZAWfoC8gwLNmlgjbEk9+wbzLCxmU7E11PjRy4Z73QJ
jjOaD/6RBB/GNu0bR79a7dVSDZubPFLJ4EbhHxc0AUGaBouIDwokhn6+FEIxti+owWMnWgDmjfml
XmSjQe46Lz57ib4i3cWoHE7rR/AMyFmQZiEcP8YCHEM/Lvwruwb/pxbgnDsiP6Bwy8hjNpWGYwzL
NAnoEBXS/DgsIypq0Rehr+DyJK96wcY6sTxBbRuBoiNH65XAngWF+d3cndbd52Qn+fl+AmAOeoNl
GcVflrhXzpaiBQZGRXoItP1FtfCbPTc+mReGbOf3zALk8WvpTamdftPwnED/Mu/kbIv3sCuEZcUr
PO9jw+6LpciswDu5tFSo97DYo4+8t4un9l4sZoS4Mm8q2a4P62s1RRFOGrg46xYEb1g9C6dLjzP7
OC6i+TjIrd4fPrA1vVef8WSbYBDY9VOlDTWo58QXFAmyJa9glze9g+FKphtd7rNZh986AVFW/faY
UzZ4pgezFpc7Y9rurgj7QnxhzDGRYdH4NArhHgbCfbMQ7scFrcPvR6LlpdrtDDNOolfeRDaSDYFy
m0F3TvcN2/to8oTLqc/bVcH/CsRqDPd+n5PoUAZ4opWsPq3doSzA7vdx4sUbM2wsYQMoq7+xKVTQ
82LnbZweTra4Ltqgnla+sTlvm+dBoIlgn97KtTGlUmdMap1VM+7M2XF6EpkW8X15b6Y+HuzRYQGG
lJPwae5psb/FZzI8xm2kPAdNYpFJPaVNaS6FF7nzNMUq36VhmkXEeFvqawKgCipK5eGYmCuy2p8g
eshWFl7DTLJ64uyx37OkxjrGUKHuDvNGcZN9PhuLeS12CsiGZKOnVqw9mvykqvalc0DkfSfM8mKq
5gEg6Cm39dfDyRcrRIfUUvb5I4cBehHtsbnWUYUoe9iRjzWVEwSQ5/7j6CDfRGiTkSOFcIxVOZ/R
vRrjAdj/Hxp2MdMrJA/MWVAeYIqYgkUVYrZWBSjLLqbixmnj53v9WpiQc+Cn2CqLQzTN0dojgkzt
lgJTcGvVJd5XJJ5Wn5411nnbFF1yqjmU9rRqP9VgXBmUN7ptAS1SMKsHDQcqlEyfLMkMhBY2J5FB
V48V+Ap7zDpYhwcmr67iTjGWxEugFtKWMb+++KlPUhqRsbozgvWSV6VOk4doXA7IBNiNRLtHwDeN
7J5es599TvZ1F0wKePVO8ohHHcay2FiTCSg383NEPpnd0//Vg2FJujBOz7gNYKBnkioCNIi9MX1k
yi13dM7pAr4T0+mEBADwiM73o+DFM+kRvttpR6mDhaBulZ9jNR6BWPooS5AyuLlPXuOqvpesEomG
1a/wsiDoGSScpF4reaCvPsnt4Q6zYG9kPWGn+QlXoTxZA03OBiUentnBpSH6yi5o9+NpgGee2wV5
goGAnS/ZoTTD6nvrOgFfy21+KrsXN2EnnvBqHGxtW3y2S1rNfBI+JEHfr8Oq1l2RbZqSeGJFOwi2
Zr7FcyOb2FTSJwu/LCvam6DDKE+Bz5IaBNXmvsbCNPWPT8rMfBqe1ClwvXN+GG8ekrJr+gSHzKpA
mB4EXHiylR5eFmDsjsSZUglo1XzkZ6sIQGfvOVX62pJJjulS4ZXPxhLB1k4ImsCwcGRzTlPh1aw5
yhaz8c1w63GIAnCwiXN3J041mwSAgIwJHNEbthMejfZsbWcrbFMfZJtTsH34QjpVp7RzkmFqB4Xi
YAkz9UlZJC8EJNpHQHiZUu46lZaTIPEObvJ5DiZO7MuUjqUzWROv+Mxx8BIW9zmj0SP8eZ+xde+O
9xq9TA4OXh6Suw4Km1U2ct7xHMbd+wL3wsEkvzuvSyoSxlQcFLuxd3590CkePMkjwNmhnzU/OiMn
zGSnXtacJMY+sYUOOwTmYz4s04UaMkZQeK3prhp49yd+DmWkx8DXbk4eIKqyE7zRlNMV3dMxUJkW
Yx+CNQysAF3jiBCLqzzFUMM5LHkkSj+oEunmaO7HmHJTW5/nsttDagilTVdP7CwUALqTXXy+Z3mx
Smk6bAEawjwUXMDx5ytUi4aoSQDfTQwtcZhhCWmpPrmXJTLveh4FdIHbtc4pGx6HzWoir2I51I+h
OoQKWEPOlm2lU4JXnR7zFN5XvpnQ0dAeRGnWUGLzUQnQLLzstIo7dzwgIsukG8GIM1V7Ut7hwFgn
M6ASljWWKhtPYjYTp5wny/M249hwXEu4hZOH19uIe0ksA43v9sqj6JZTBEnrGs08xRcQf2SM7RCv
9K8rQto9KWDqBiUT+OJh6juxuz2f0sAFfYo1Dsyp80NKffzRFWFjWMkjvtsVnh95yAo0rKnEzL3p
UzRTb9oFcgd1zXX0PXK5C60BW95xAjZLD/3K2/g4xKNRobJ63OHuBpQWHOx+XTyQ1D5HQcnTgfV0
bGl3iQid9rQYaa5NMBMoXS2GuV+4BoPKmI1WeoKPbjs25vkUxKezZMYNolcoJRD3+9kBY1CXNOty
yZtwJtPMK4E3EMYTyurI60kYfV6ejytizECQxjWFghWnQJxr8kdOU8krhHDIjKNbwJr3NjXD0gEM
aILaM5ZxeMismPW1/pmB+5WIeQsYQVojdZ3wCgWbpRsIp5xMmrIFwlF8/bHd882jT/y4jpUdrZIH
WI8+qjh34uGYEmbbaLARZmruwa2mh2czUB8LCAksZMfXkf4pQf7GhGCmAm8glgTBGcku2J8sOKQF
MKWmKvyQNxTOYfx2dPvZcQv3V6Hm4FD5cVrBH1LYFzgOFP7EphT1z/wTOeCXmRwJHtBmOWbNqznG
3PbodSgErAawTYygRbaheQh8tMdqrQ0c6+1600GEcn/iwsl/go1FyH4j5XXMaLnBLOXCSNVzSw+r
cgePQODpmT6UN1npvC3NFoNsKjvnZ/DHsVhn+hKk60dhAdu38/RpjZ5vNtyxYKtTFlmWkB8w1Z9u
7+aT5mRX1pOK85G5S98rFC3mFvjBP7AujAvZ6FYn/iRpuRFafQHK31/JDXNcU1rc3yteCYslCzec
gOd0R+yBrS5I3rWHRbvAGPPhhycdn+S3wfvtQ9zgj7I2ZEmMKRQrRxlW7iXMwIHPdhu009ZFlusV
TD8mz0+AvfTHxyU47UtXhvHzzQjQK7nTOppMznWq3Z3m7SN53HhT6B7nZ3Jz+OR4fT8rjxDp6Im/
YF/Wu7JLy8/t6EsXVD0/8bD/F7eEcQmxheLvjkD9+Sg15oE8hUmQLenfb6Kt5KbrlneS+ekMv6xV
M68RLKR3VIQUFcaXK+Mk/Ene9NU1+e2rwKr9+05umguH2BSwSuROsnvRG/ZQHGyEhOP52vQQWHmK
g+G4WyASSabFQuI4IyB+OjKnuzf1EyBjA730rQgNj7rrbMnvKr3zSTihRjjDp0WCO7/amlsxscmA
tOTw6KQsMUg3f+7M/KlRgrHlfz7LzYcmq7Y7ibEyjrB4X4ejdql8NRcm+1yy+9+bud+udoPeZ0V9
wQ+NN1c7vDnqKExJxv1f969zvMf9lD3jp7H8xw7MOJAVHW8g9TfD0NyIouiUM3XTx+R+8nZ5aihx
mbI1cCqotj+5E0ZR3GDHFHKpspN/WDuUGzb/19rx/QZuxkvSTOJDjDmQIz2PFe3pSVKs/B0OS8xJ
DxREDMzHZomIq7eiTfl6+ozvsYD/NFbCG0REr78z3jA3HXN0bCnggHbeTcYzAO0qMSzvflr9v3bE
2+H9/XZvhkReqmJpnMfb9VunA2kJ9EcBc4v7co2S+65eZdvrovowvS88CaBPd4sZdR6fU5O8chU7
GgHvVjI3Hk9Lzo3K+hKwVj1qc6TD8oZHctSFvBEeFY/AeiXQR39DS8MlD+vvzeAK+/ruVNiRHNJR
MED6cxCFGXGzMyLkOen88xqL+vIPiyxCC0nEa1WVkJL/WiFolzLPaKdTIVxtcOMW5TdgSE8VX8+1
TT8X7kBqQQaJAdYwrnEvEiolG8hcPkzPqG452lCpfh6wpPCKF0C843KYx+uxJjBrmn50ROJQXqeL
2FfRjAsWKQJvBfZ9rjRVFvGiXlDJfc2Inq0WswPVO05RtAfjmem0ho0WHKktyDiQ5+w+ThvW81HR
c9pl0IozXwkhc42gmZ1bRBfv2Qnnh9VxHi+hj7r1lMOVr86Ku8sMiGw+jOBEAcKiOfipsGHiusJJ
m1QSDhPws8ekKLhGsEw4mRV3ZZAt1OUF+jdgM5gdtcq+m3cryFVBvGzm5pT6ZDNKSkcLXJBOX57C
1Q0PCJ7NzXhCu3AN43EsN+H+HoIC2GEM3+yoYY+ca4MIUrdQ2Dj3C1FAQPBIJTapqlr7NJ4cOhTy
XrbjYOOkbrbWfQUhQBTmL1Lrg1QUTwCqo56V5s4G05TTMyZSXRDPBYSfNIrcZMcSi82ATXX549Ki
/6kdqes6sgiDSgml169j54Jj/LEi+9iJ6TeVI/ilLCuXHkRUjUA9p1WQvs8ITJGCuPcycU95SZ+k
72cjx8vwo2XrpE/xHvjOAx693sfrOqSHE0w40MHH9ehIECPhHvxkdiHhKHaJoabVVb4XFxsmdxOA
XDug7/gRFuzJMM2ognY0CwCfkrM1LCdLTO7T+25esq7U4/bjHsPRznus3LD6OHdu2XLkqyJ4ACqn
qgFJ/jxfnpaY8miB6scODbrw4Km+RsGK8p6t3q5tuEn0Hi5gII2XMCZOAX8C22yszIJ2Vnk98Ad5
RIwMchTC03LwWcMifzIVZi0/gASEyAXLhBAogeM0FqRsvjWYLk2L5OjHW/EF7hKGldXRVRyF9kT2
Jr/Um9jVlnTpJn5NSxADCo7v5KKgsVCosgFyFAfmDSmg/7xM6H9axHXCi/Fc5W/y7SohqkWkdrrG
qriJOWhjVrEtHWlbAEMvzN3I+Muek8X1Xr1QcBBqPvxP7s6kyVEsXdN/pZfdC7UxCtiKUaB5dPcN
5iMCBEKMkn59P8frDpF+40bY3bZVWWZWhadrAM453zt+9E9SZSN+p8d+cw0h91f1ccxo8QyBkr2N
t2OE2Cas+md2HGl+TRPaGwcroK7785keU4IsJ9rx+ia9lYt6Q7jO1nwrDzKwb/pUk+DKj8KIWaG8
FvASaZt28Zfjpyo2pp87wS+fWRXfyS/ahWuZkj9z5TO33C3EXKPmtvPovGTNIRRuAn/N8iPG/Jvb
fCir+0u1olZ4cXby/XhrbYy9nsyT5/iNFZx4AiP1gab+fFm0byPjz/doIiyhPJqsc/lnmWmn36yx
XsJaC32FskF66p9Xg4vUZX13h83YV2w8C+qsnME8r9tVtRROiz5INj2r6NXO55ScR3kagspzdqsC
ayEfEVwc0jco2V3ma/447JdCVtFM1EjG+mw8Z2BCqkfF0PBFJD35T9755bSPXytqdD6aI3RUuRSU
bxO2Xr5QQLdHi/O0C4qonFlLxQX4TTeyI5Mxf1lIUAIoFMNqJaNMBfov3YTySI/UomLeRiXpeN1E
8DelJ/6qRyJMoggENpLbUOh8//qmNibNU8xMqtrnLdzzXvDv1M+5lvs+eNXh4d8QkUC+VYBtVxkV
Ck886+x5aSyujh7yJzASoNk64azQlqOFZd89yakOcD+vsI8euzP4hM46rLrlgfdwFGZ3xmg39cfL
8sjpJf1k9Qb0vWPHWJ+2aAbyOUkz9ZEyE0LSjTCdZx41zOFo3r3fl5CKlXuZCryDPgO3Zq+CfcL0
6InZmFXe5hTBnr8m3HZCpt/JJkD4pa85qmkUAfCz+Dcye/SieNA7zmiaIw1kZaoYAHtw7Gi8JCfl
FiJ68XqIm3gisVUOs+tsBPqXePFn/UJpHYhnyye47uiR9wqY1IN4sySur4lCnFd+sqwztzjo76Np
AdBXHLWze2XkmNa7M4AiuHagzGqfRrBQgINgWu+IMIpJ8srpAAUy6TUT5RX6eMwjAxz+3uJ4MSao
WXE7ZbPTzpoBKAGNmHY2BXfJXODqBIEDhHOAxuKxTRY5yeT3t/OLQkJh1KF+frU4Mownw5MAwMzo
ATWEMmBCIZybPIuj4lN/nchfIEBe9nlix5/xlb2ByKD5EdBZ68vrnGLS1ME6/ziUrzGf/l2LsrC6
AideAsQXE7x9G0CoD3pnfX0qkWfAd7pQt/2TCaQOIvy3s6f6u4HXRLGmYmfUZP37z39ZcaikogS5
4GlW5hcEITN5ps3PUysQ8GLPI0ctmDuKxn4aGMfMM8hExmoTjp0yOL/p62R+w3yDhY4TAZlO5Iop
Ebv/NbaLv2QRfC/3/2XZQbsnjYUrU/npUVRP8fii0JThjLaVMzCpoQkK+ylRhRi7jI26SF7i3ZXW
8ceFG4m9eXXjmGfWW2HSiV1pnSwvf/Hy/nbOMH95Tz/mjLGZ3pqmh3pv8TDC3kyImBPeenHaU7B5
YaN0T+z02rKMbjsRBTLmGBDvmifGDXv8BFGwTHeEOHC5NYD/ZCu96M9n+89L9u/mMdpiDL4zVmzC
VcWZ6pdrTCumRSMTb5OcIecBcsOZxcvg5FL7LtYYwx+mcBX9PgP7EpEvf3595Tdntn+8vhiJf3n9
vmusU0XGnaPQaLUSUnrSSNcEcEb02irLK+vOOezXpyATnams9H8dg3+DrvzjHYiJ5Jd3kJHQN37U
3xfqtBMKE5wM7P+ag+zaHpayi1zANY2/Pl7ybx6vf7zwjzukHOoiL8VHF8tSguxIccvtJcw8vHwv
A+flc5g/weX87RP/7rn+xwv/OCcXfdyrxpUXrp7ozvSKnJ3pgqdXDXP/FgiyFZUScWruxdZWqsx8
LjRL4oRaf0F3WuwRnIngZlAAjTd5E3EynCcbuCzWze/74/9rPTOWcTHG/0HRLATN81cUzZ/lr2Lm
f/sX/1PObFmmiuKR/htxyAXl/E9fF3kLpsJSRzsQomeeqn+3oJv/lzQG+p/4C3+uKLyTf5cz80cS
Ti+L4GX+zr/5P/F1yeLJ/LHoYjkj9YZY5jH28B/PTUy7X95LjYhiKBYCb7hy/jRn1joLpONf42Z+
gwv849V+PCyGcsur+51XS2BdbZHiBUzkMsHORO5L6v1tYdJ/+/FYD4WW3CJZ/cfCqIyq/NEmLdg6
O18vc3YQ59nYL6fQEZyfCUoRuBlCNr906DpwWvwQaoBV1K/x6pJgiDykmMIU8SfnAyTYQoxfkgNF
DumQwh3yzhc17CFK0xBTw9/kucZvVjbuHJVbgWAi8jJ+XKFcv/dl3HbiCpHaNSncDA0dKf7une37
BnSbLqJiSQebTwHuxNhaO3Uyl59adimYlMXk31tn5PXnCZv0CT96wu84UTgHws95khlUMA3i04rU
ISCkp8tKDCCIjsDh6xB7ilAltt7oOfrg/BWebTBy0/7l6Vn96577RxqCPP7tR1VoCNGpBJZU6ceS
Jg3aPX3cyQWpGV8VH5ELh8KSWOk7/miXDMwzJLTQuw6LXnK01zP61VcplO62hk50in4LSlQo+Abm
POAcUKNsQngzKYlB49eyrUz73eV1/IJwoUS+p+wKed6MXLI/ER0TOCjMZ7UVWMnsjr/wAwkPtkbl
BRKZUkzmLXWiLvl/mN1yAgeAGqH/voCw9A/egBSd/BuMQhOgJ0tMQltOTySgap/NACpxqiY99QMv
A/23rY9oA8HvIE3vaqgxFiCiJWWTOFZU9ChrbN1TTSiusQhCnA/51hgi7QXeEDQJhk/CoQx3fV+q
6CXAmRccQhx9gbeeNHAxdFQr5CTMH4+j8MwFlpvv87BaPmb9Kg4FvaO4+SIOh/2VH3Mrd7Tg54t9
9zleISZDc0mvL5MJ6YiLS+LJ/HILRds0XneG01/XcmdXO0ATwnCfZad/IuAzlABaumqRlF/Q1BtI
X9xm6Ea/atjb7ouGx9R0ioddj7wxmZ2QpF/ofccIfI8tQ0zEFxfnoRm7dfLKdSdu4cbtBxdEzM51
csNqnDlmR7+X22veo/YKjqj5oh77VTW1Bi8vAkrs+or+VjsvhHwWIKeO3yARQBqJbgUDgZfGOUUa
pjPw9YriRy+pDifAjzOxu47B7F2h5PESBIcOQQzaa84DhgAXPfqVgI6HM2yKNRV1uOCI4cZed3eL
dtY2QVL6LdSCtEJ/M1qyil6dK5ICfOOFGKlO3FcXW7JssoM6OPthZQ7zpFhgRshbLnRwbuaNEaGp
NOSJBVHMMmW8860bzLLVgoLhBCtWkL6KgUGEXFzWZMfC84u4u7iaJLM+UMiDsPuvAgLYMebl4eYO
5BCIH2B+gV9H22eh4d3WruRZc0Zb4WC6TNEUkoaMZLSc3LbX9WXeze+fEC0Enk8H1onY6fanLWF3
pH8LseMCnRpCSWIvin1FnAHTsjjqzaV95qE3CzKAjOvNV3ogHCFY1yiEEoM3NTFk+2IZ/tC4acYk
nejda3sFb6vBbFrlpdRNUnrDO3EStftQdr00b12O/Rl2NlylTJS4LrLUlvG0JcHVUU4ftaZOzGwR
G656BeFtourh3K7+jf/TPT3giOlscUrrGaGwfpuln6f7zFzRe91HzOSP4DapoyoiwtjcoS+SVlk9
Ubanw50edxQrs/IAk/zUOK1LVElhM+6HIH7v3bu175DyQ6dNEG7eP/gFDMw4Y0GZ2jiqLyHu/XSB
nLXqvAyhmy37o7keQkghi94gp0JFMADyMkrlK9QA2AsU77WfY0MYB2YQKt7IR0TknjY4RFgOaiov
A8bP+nChsX1BPnKFzKCwzc5PT36cvCnYVO9avtWVuw/4qI/aQ9qoSMFZToQe5ZH7NTJxVNY095p+
N0R5tUus5dh85XbB+ykxWK/Kbl/gFey2LE7+BV6gDrtd+VoGyqp1Mxn16NMdRaR2de/tsVcjiow0
5zy/BsWxfEeTlAW1n+1RaiAR2xZWoM26bbYGEdgoi2QJuji8DdS5vGW3qXQUiv9sd/bFk5Yvhqhr
AnIouOmQ8Iyu80sbEacuxF54OoV0qH6qQp2p/Gy5Ep4d3a+kUCeAH93VZ1PsRlNstFExU1Eemda6
aI83Mj2GGeF9rxqBE9y5KbLVDeUKyaTrp8rqWjLK+o/HO26XCHDNr0jsGO5g5IOnl9ORBbAtDF6q
A6c1du44I8ghKb2LOSNVwmWlxuodxMH58SI63cp4xcNh35cP8yUFvGkQpI09eb2Bh3ILbBo7yhZ5
QEwn2yaf52W+B73kfzXOLcJBwK57Yn8RAR2l92js2OltvMo4vW9R4bar+yeZGw7t4S7qRE93k535
ZC7zWaO5Is97Rotui8Qs81snf6Xs4Hon1QrHCaTtUXfil9vySk4veh3EJYi29yf/HtTzOzESYDbI
o/tZa7IOAB3H1mTohIrdFHEVdhavVN8AFnktYTaItkH9YgyTM132a0Fy8HjcWUUYJV6QDZ8iVGoj
f3zMfHV7ey6+jIT4WPNQXH0JKQ22EIZSiprIFVuK6AnJkSYIiIDMdIgOgF3SRhCo38nnLucky+r5
Id+i+3HO015hexWIwGgbK2ttcM46okM8yCBA3+nTBIlzlwLijwgFCM4EbMujj1u2qO/hdUtId00M
uRER/3XB3j14mmbL6Oxx6mPQJ4MI5Z/h0i5LtA/tNRd8Bua0RzwXWQDC2jom7YYEAHl3WSAX1+bp
ou999o+Yb1/34rstkcFydtTBRxuHufVa+4bpntPQlBFZe8nIGV/d2PQu2tKsj9vY7sDUMHYBVT+j
N/CI6mXJrEZUNQXVXl2BMsBuJK8W96G8Kqe1+SZTH5Z1fl0H43qj0T9fBlIGF2RNVX5Q3jZ8j7ot
HbEWT6D0bE7Y6m7MQvVssEM8nJxt+D6781oTDcs4687hXLodHYtL+dN4RV+PX4FMFUrnkQx1KAsp
oMco8HgZlW5NppEjseLhbkMsntDnMcFNQC6uK1RyoKquKP8Qx7COFehdsdEQhIjuVWzjplNhuWcb
/DDHHv6uHsFV6imdc2WXMOc6kGJFo1TQrc2DrB06JVTNKbUQCAAnAxp3qAgkRCiqxbwge6NJTo/i
aTSvEt8Mh3hxQfLXzBokAPm2MBcJKRBqOx9GT8p4fVaPxulduoQQr7P25l9WopSw0dHBAvXxBCBY
ZL+tCHXFdZNjY05moHf9ofeHN8Hy9Yf6cNJ2tUwGEGTdVGx4hf+uwbHrKP8RypcH2G4PFTvHSydb
GwiY/WtU0wUjPM0Z6rUlR7hdFQrxhNmTdD3JLo4FN7jEKuEaxwvPGVANexqRViCnZIiHt0+a2N1B
rN4TTdkMUIG1Xz40Ckg+JW9kRFJgsKXyMR4bspovo0h6erAsHSmTtU9zEYuewzA93LKTVyck7xik
ET5zilcJD2hmaEIbyNg51+/5z8f4n9Gmgppn0iIbja4/Ykl+6lyqThlrxUhBTQ1bJlw/5Q6oNmcz
Jgtr8ImsfkadXXxif1I5b5V+guL1PjlxgCwn2ttwBMg1m38hEP991JqYLH/OuYiN4JqYs8mD+zEI
WlYTm0Y2/p6iNBfRr4jwHdknIE7rixwGUgf/zcX9376mGO3/+JpiOP0Fk0p6y7wxeKsOKSZXxM3U
qxDMdd/iKpMwE9TLKzcT7ijz61EdWHMFbI59Pz5opn/jgatJBOL5ytnx6Jr7yzfy2+uk4bKWuR4U
L2o/hi3eWjKqCoMjKc/tovfOhSd9gbXa3Rxqx6vGocHZ8dHOih0+kYsXL1Ln5gtdI1qav065v8uX
oWiKBHEuEkOu/EPHkpj6YzjHGrcNt8zpQ+zZiasvLBTILgIAEjUQWrfeacVY9W4ezJsNt4K0Vchr
gNqCYSNHRJuAXnDoIsle+4L2H23J1YuKlwu+oZCINMrpdToRCIiGOm+mfHBw7cojeJcQBZ69Alhs
091eTkOUzRArqpzX3ow+0m/eBYQZoek4XY96u0AmW1DfdHE67AXqywNjU+ZSNHG5+mnGCX7ghJkE
Sjm9S6QToDKk9wgk8hPIDR8NzhseSGnSEvPBWf9iUg2tTs6zLkQUYmyrKcueEJL2XoUY369XdeZ1
g3sDeB+HaEfKKW6SleWqZ9DweimPojMWC6BoTvL0BS55cTiToXplz4I098U5vPNH1yDBZbkeh5p7
J2qeFDbzNQ7ZwyiAeMfLIO2RDru4WEosiPUEpQD5x0IcSWq/iX6giEZSmM/TkACQkzwxgq50Hhxw
dL8UqmqENLYEr63YYtPc3nd0NeDJJDXDJ3QF1fqxU0WmGdlS3OrDVKeiHhuI3VhzwyYy5e4hgkXE
i9pF40SmOalOcm4+oUfoMksyh0IEa5NjIrDz2YgKDC8jAw4w5xRJl9Zv5mTTHfNqzTZGYM0lv7iJ
NiB2OZy6wIKDrBz6QDCA0vR70pfGBjru7vwrIXdA75BB/zoJnQvu6cjfClL6WZeJmt89yIuBLWcC
2knLR3TmuCZmZGWH9Y9Yfa9uZkoFZ3izS2mq615XINZE4+/IH3iT5Hfsy74qQuLwWQbj9SXiCJEU
vrHKXExWARX3K3ZWR52ecQNOyjXUUvb5GFBIe3ctiK+hqoXy6zBjeAagubkwOYSycnxC23XCHGxX
1HnOOQDiiOAQntDAwQSJ4Q3fQsbmhnk1q5bnqSIoMCmf9+XstJciLE0nngupdsb6Jj171ZtAtppp
dqe9zIsDg66TWQ3uVTBdOIo6IQKI4DVcsqijXfwrHfNJUG7zq9d+JFStECloUYow576djt5Uy9Pp
hLTHkEVqdOUtEkPMrjms2mi0QbUbe0yslg23OSKFzI89NlI2UbfZViGeR7/SYY5Py8rTuTHes2oS
H8BlxjZusBkzvYwoiNnqKQ2uyHWKTz12ELucuhV9rBPO7xoYl0RUIYFyExcVz91hRH6y9qnhUrOD
wqU9EQ50/7BcniRmtLunF9E5Oxa3qIy32fkJA8r1ZezrXrslAYedm7iX8JEI0bWd1B6zDtZ8YS9v
R3NhvtOSdVd6Zg+DfYI+RpCmUvxiErWmUyt1SE/2rZrQUpXjMf9eEMbRZZl9nsOBsKRZid3lDcsC
IqYH58e3ZFvtK9tYM9K45zm7PcZgYCDnNK3tb/GOX85kj2+lpu7OGUtuegkvGKvTRSVHRcx/7QaJ
ZAHzxBF7iuE6GQkzTI/D4OKd8RMpfAzi++zxXOI71Xdjy5GfC+ktzalJYhwEIaM7wsnO0ThoPtId
oYINz8C08QroXiOk3G2NYMm/RxIED1RnSxbKaHePcBTAFwtelMwsm1sQ88JM3FsPF3X/Fhgtg6L/
gJfyxcEcaVH+ZjFY7FXmXrEDDhG3butzVtJIzObJyCZfPc8TU+lU/KD+dZsTR4dQhyNG68nv5TsT
+eUYbxg3aJBykje6oRrENE+Kn76RCHPqMFFO83wZjpJpcg0sxdcPzVY6Zp8X97Tr3vSvMUfuq12V
Tr2+B6JXDW9MmeEJ6SaNO4aGJgwzhiffVjOO5tVM8rvoEtzXxvIO1pIuq+z9PEwJEFCiak4DHEIs
jjTkGy2Ivqo4xQVZmMM4wxXGUFGxq0/k9+J4n0FMhc2/uNT/vwkX2ZDY9P9AuHxHyMwhXNLyf/1v
r34t3z//zz+Yl3/9hl+YF0MiDpwjhQqXonEk/IV50dHEkof7ffJR/8G8yIoOFWKIGGzaKv9BvNB8
TcO5ZRiSzm/+HxEv4nj180BKIo1IDhoTAPzNK/5yODTqPE2SkoF0YPMHm6ygHU5gCIhnOZGC8wax
K09/+b5+A7H/jjMUMTj/8aI/JPej21A/6JUUIdjsKcsxRivwyqd+2s8wMXkJOpLxkkF4dX77V6o6
odUcAzuvvtqDwIp4zB19BQq5AY3k75e3P79D/W9fyw/l6ONU38aXnndo3BaYvEyaag/ml7EsSLAU
RqfMayPSO2EvAtpyGcpwiog4QU7SBseE+yr1b0fLZUuRN8LuAenNjEaOamgGeHtJxzFCdQ92xIGW
EzdTrbAceTVj+3RY//nDGL/hhvm6cTHQ9EK4o/njiK01NzOuSokA8Fk5VWwFtwFWr33hjigGSEW4
wWUxLOjX42h649jS0L+gpTaqqldjqSN8erLeOZbXz8axWRNVRx+186jxzmJmqT0ZdR/CE5LJMJ4b
/ol88WrRzAiOk7xuaj6N1sWH+aQ4xBgCr6DPCW5zhWN0woQYEqWGtUq46+pPxZiMWsdcpN4QWX/p
gZGl33J+v3wJPw72w1huslHJFERz12OqSL5ukZx72zUvp+3gt3idCFp5AvMfXZ0SFMl8cIxwby3z
0mQElgEZ1/jtVqAM9GcD1qGx4GqbH5wsmSGJe/tMpg8kucq7EUJf4fXGOXAGz7qPJhWdZewSS0Jx
6+AW5ViMGvt2PB/rt9jjlDMxg/IVXmkxovQORYnx+tiDPFWhBmJSTegrPBhKKJLnDKfT8TmpuBs/
MXwupGig+mw/OMbX1VPwEtMSN8mfaVtzzvu/qWKV346vBtIOE1Gs4JL/OUqeq+vlMdz5Ek8n55y+
SqR79CTQTYRQp+Z4Uy5IsJarFWXZXOIgW9PnGg3C9kio28n/8339PRr+XLvI0xJx4hK2ke9L/sva
JfWjvrpfdDFMNwfGCYaLPCzmw1wH0NySgqwfb8QhxHb8kaOGXo1b2+gdUo3DfEdgIijzbKyQdARU
uxt7rV/PB7TbsU37s9RhpwM3GS+Qe2lXrzkaPJq7P38ABv7fUo2/fATxhf/yEQz5pieinwABVIcQ
v35LLisJKbEeKVmglssTk7pFit3ZB2C0jQyyp9AwCg4HzvTWCOWtSS6LTkR5/5ZyPmTIIv2h88XQ
uYR+Up/AGGRQWHrKL9C2553s0bE3jf0lWUPBAypwDtDmE49A5Xy+Qah8m10W8H+nmB+u0WnM2pmx
JIbFTtsJmXfxg2KtheleL2ET4x6k9JzTuE3rfPzJ26tqmSI1bt2n4uvydXviePgEbTX2b9DF4xcS
kp/iOdQWxfTtU7zvO0Jk6BA1dvyCS3SNhgnp3Az/UUfY1Sq5z06f2m024hmwnpWLQ6IXICKBR4jY
RA2Qo9H+A+2CU8HIFleoGPn0cXXlJJC05YiTOSuKBm2D5IYUq4Ho8Uc8L7N9rPJucDuFBYRPCvFD
i/OEultbrW+vFsQQGGrXfdwPxAJeXuX3cWgt+3fKhxzx1yvEN87O6HBx1WdrenFJvJmacGPmWn9O
v8YY1QRTTWzAXFsILdQYnrwJc89yHqss5Ah9xIsAUS7QfYNEy6ABI2dT6ECbbR3TkU1FC1ggxXPE
QZ/QH/I+jKcBAyPNjUzG++tbIzyb+ic5SBvVbfGtf+FSZRYQfuLzy3le78ecyMmCgMwA0hVOSE71
RaTLE36ZjrhxyfxynlZY3rjLSI6Y3IgCce6w98pEgZE1RYxBHrUlKq70pX4GXZ0WN5h6/I/E0gJr
iMi3apusmznkD80gi+veqNgF+UdqlLGSO+nL92bZRFB7ua9GD9SkJJU8AjkaXab4LWeXtf5235+X
vCIrSb/t6C+2JZqdIXdhF0lxt57uIWfYB4k3IYk93zJLYBDk+DJx+/lGyCSq59OH5I5fa/IdUpwl
m25zXZDmDUl5udlGhPqI2e9IRsqLTFQbyQcvdVCzdAbG/k7IE2lZ7mPRCHuxo4iNHcKEUZeknPG2
PdTu7UsieREGms9FiOhFfEhPFfvC2DYw4r6RgvEKA56KKNkWxw/DB57pPZSo5sC89gEMDu8k30Ox
kPIwb3y+EWsDq2xxfs+jGDi5tSWY1BtpcPE5eFhBx/oKwdBQprPqMe+m4gqRu0QkyZMWGjD8X/rZ
s2Lip84nV62nuBSgI4Q48P3xoacLaWF9jKaVX77IlKVO7rtm2mPt6F/ulOeKLLjT1CA10z7RR606
3AEkmpLywep9XUgpiVDR6Tzr+0n81c5qGkTUJ+Ur6TdSWLVuNQrB7iZSRYYQnJK10eEavwbTr4He
Q44B5nc8OqedJUk2crpMcqJbmOoJT7l4o24lC6p0oxmzxjpIPeA+yi8NA0B4gwZJ7/ZZX3Yd6Aup
yoSgEnZJXvgwr5ckU8B+q4/ZeeSkxXvFtmy9tCqhrPZjBlVxRivBg4KdxikoL8i2LKaMtXMBy4kE
tng+HNLgtr059CciTMMM/SrMvv308nLmmiST85J8IypoQJEY341IOahkLQkmH6+WYNz5hhH/lx93
i5uU+yLMljwl6hu3RrKX30jTwIojGDg5rGrOgfH08qkGMf0DyKJZwtY4LzgFnke2RHw+77OYFIE0
Nx/u/TXfGJhzZ91C1wm+Aqea1O3TrXbuHLXaECvKg5ifhUXCAFloHjEXxkfiDNPbfhzcFpoHdjgl
GtFn8QAjLTlXCYVvin/8mXU1IVhlI3/cAOEPtyc0JNcDeR0aQMd7Q+rvgcXzYZez78oYE/nO3RWP
zVQPqi23q5Jz9gEWhMTAs7IFPAoUV3CL2I2MzQOspg9iT6h34p1QWmsrYb6jF46sQhSYvNCAziPz
tMEmvGSgGxn3eghi8EIY7at5aNGzs0wQ1lE53YtCrr54uMWuPixSt4KElZzR8fzeY4CqnmRCcaug
hQB86af1NFH8q0hnmj5m2rf8QUCy0CPB+Tk9INWncEKe4bNHcFItcScKCaJQ54gU484brcURvfF4
uy7bBSDRRtvenwgLQoYWfyjTWyirARczudC9zXYL8ocuZpnyyTXfus1i7hsE7Kcykt5v1Ci0BR2e
cwt2D0KecO066APEkUKlK+Okanac95cydkGXJ/dwd0Bn8tpRiR0akzXuWtQ9fqI1cR47NQDhi5J5
M8/xN6Q+bSnYsEo8Bgj4l2SBYZFNJ/G2fM2AxL4us3x25+WSfTGzcOmcPCEfa2bllkugOXBg/n2V
fCpTPuSAjAK/y65cyMXk/WFLzxhZnJMM6h1j5ROe62JZstcTUsyeG+DMatsDWNbraUGyw5O51Tx8
YGQjQgnHWAnIQJwiLBAELT6yiKg/FlBOJ9QF+2dyoHiJnRZdAYwSWj72N3IkXqycZGfyPEpwM3yS
yUy9+xK/cH8hGk5y0sY/vXRwS/Z5LqZRqsusGXYTdsjnZnnlkRSolUzR7jNM7EqLOmPK9EWJzXgL
TIhCDqg9JD7KIsQddGUqE0JTXHzBvKDMYPEGozW6sHSaRXzgtoNUI1ZnH09Nh8uHdErejJ9lFrwV
wtUH34/hG4dul6/4oDH3HSp7Gyz9DkZmLS44B0nWeimj3piclpgwNiSpZWgGtqxbmFF6TgUcmNMP
ukScDKvWZc9v3GQHwzbcAvmbjOeHkzR6i8Xjii/ie746R+Zlj+HiIfOuH2952PnViqbbJfog8EyB
PrLTcFOIu7n5pvSJXF6I39+QgXI7Qt7wNrOASeT5BuQ/AfxePMAOPQNPILqYefHSvEB1bBJ+N4ob
8oMqHlsyC/wRZzuPPayqucu42MUVm7OFRWFb0ldB7NpMPvvXFJGLnTwLRO5OgGDp0xXswsQrnOge
zyQ54+RYPcJ0xejiWs/lWpAX7wN6S44w0XnTHlTWjXfe4mMpAuEyBP8j/EnEZgXjaBSeEBcnqzx1
8tUYbQCGkLX2rocdSGTKFmEbH6epFlqzZHuPynX/gsVMfU37ULlHN47FOmni+ok2iQbSltUQ8k8/
b7tsfx4dU8UhIOdKCKvmDRxiSdNv1I1RLJLRtLacQlu1dYSbJsXKK4Z9dG7bNqiJ1dnq3tUfr26B
wXfNffyS7MVVJc0SiIDT0yMYjFlF+Ot3KtRlTVBm60pfHRGC/fFmOVridu/nVwMiBa38F1R4RlLP
Qtmq6/GzyE0j45LwogqUsZwYhxxBBgF1yxuZnMDzrP21Z2qb5M4zGLDLSiNsdYyY+bRaiDuDbGhh
lOFcEYCkWrMxfGtAHQdHUDJ4OKQm0oQomDiqNih/HC5VVBwJuF7dbFBSgNNidXa7HRcooCdklUzv
Hv80U/iPaIIseZoBc8fBY2+8yq9yqMXLCn8g5EW8hbcpvxR4+odD0NMSiVf2lR2JFSA5Jjs0Il5A
Ycp27kRvvHaccS/oQJXEbb8gYyXw7K9Rt092Z4xwVKgPu8dr+tR8VBZxRm5Hk43lj2UHa+Fl2hCV
y+rNhiriKjgy4E607HTavvU28ccwNe+suNaioriTYK1ROJtlGJFY2ZfwB+IG7myLpzAVS1cFXoNb
8T7DQQVd9w2uw9KJtKlo4Ch1DfB7LtD2YSA476v9ZSvMTOVnv0hXcE1LRpVRyKr0DVHFtLEvbmJp
EKE7DOZeB6OHTq/Ynm0WFmYfXj26ceJvXs42Vkkcrcm0/2x1J12a3HF0JSvYIjOorrVAskcfly2a
CD99un7InwoJf28lVS6TFKiaegRXlZcxBcgtdGIPpq84gDAnt0cdwmdB+lWeCL101J4Eg3rahgRX
0Q1no4eaPL6SD4Sb4OUUYhzIYU3em9wu2d9IdJGOjDcQLaOgLcJ8vAF1d1U7jqQZ+TGZERX5jOtH
Ot2hrxbkPMancpKQcofVvUFkNiwlWDmaMS6LZHYhBOWuuYJzHm/VPLReWOwI0ZKWI67ByWGFSZFh
9hHbjpJ7gE3nwiU1zjaFr0wOr9Ny3dI1EMJ9RKnzmPNWoKkg1YD0kRKAaMueZjk3fTXa6bvkAR5P
6Gn8WU55dBlbFo+IQRsbhttdbDH8II/EWSPZcsKxaRQIkJ91p/zOVC4/zbfB8qrBzeadrfmITpXa
ky7s9jNxCvZukUzyukbZQyDYYp4/wepyVOcgRqCsfW6fhBpYIv0f4q1xqxMnTugPyLZhKyjRwkA/
nQYWheVRDz86oJeBB0JqwQNqMqbeIzHTqX7aTHGOXr+5FN1vONQh5RjB0XO7tSQsVhvuD8RMwrGb
rHCuwdMNznXHkrru3YW40HfOiFKgUTNgZ6Gx2p8Og8Nl5eD/TSj13lecQR30KLMSO30S92yx4mZn
sagXJ5PffVnW10ViblBrGa0nWdORNJXMYPQg/CnisoBDtfaF0ZY92XKh7As8SKihqMKoiakbI11B
dEBC38kha3EfO1VkfqjslQx+xZyVYzvsCVkVR59mngbsRSEHwljd1kdCO3lehQtsW5L1+zziHAQ5
ExWr0qUJeNWK3MvvRDY+juyOIzSyZ5fRmgCAALqLSk70WxP4+3kO6Azel/lNAKwhkRTUkr4QjaLi
i+CodFkcmZyHtZjeBxe2zbo6NMSjcDmgDKSeQFqf/cfKohvsmeJ6Ij2saQFExEAPn9WRuSzopTCb
C/Pg6FkKTjknohPxw5QnFB5nGeFbx2j3F/OaLPQjPyExLBSypIyp4iHb+p940iMrkyRN0JdkAL3C
RcHO5Kqhit/w+hdTmix0I396LfHnv2BXQ5oXlpXyWq3z8HSQAFFzNp4aZMGJqJM/Y2XKb19N1ky4
D8QzWIJ/vNropN7yDBC7AdRCxYLvINkgn4P8RYmIbZkxA+JuYOu6TtGjrf76eX+HINPj+B/v4AeC
nOWZUlXjh3gHkjCNfO/zEIqehX2S3LfFnz/xd6HDf/l+f3k9Aev/8v1axWhUPk584t4rFp1fEMRk
hC2o0d80OH99pR98zEmx0pOq8cnK2Z0h+RGUEWIKKq7/VgCpYgv6zU3DncntORbY7Q8bCYqVpr1R
E4Vs160h3YtkbpxgGC4Bz6LL3N5Dna66xlNcIxrXnn7aDNkUEgKsqmXcnDeHK/bRd/V5MLwH4B5b
H9mZ8Qq7/kVogi6SnxBXq20MI590pMpeHWPkte+kj78pomuvfSYjzXAofntqnRQfA4Uwpls5zdfH
6Pn/cXdmW20lTRZ+IvXSPFw2g5htjME23GgBVRaSAIGExqfvb8c+mRyo+qu6b3txCEVOkVNkZOS8
5VTw613lFIURydw54Sb4L/V9Np7vcSfuC8d0RidczMYs5v3slCkzpqz2FseTH6t9Rs+Lg7eT9u/a
V/YNLY6Z2FwyIPjj7ZS78A5WF7pT4GW1273pbvaZo6j1dY0QZ6rHzApxVlFHwAcc2mTbN4/XDe5n
J0yD9VdsSevXj7vHlTu2mfTf7lokSLeXstPgpn0+6D8xSbnD1aY817hb+3k01Z0LvS/U3sWmHSKW
7fx95isG3+pftlzLw50UDLTYL77LtA8X906O14c80zM4mH6Zcf6odfn04/GyerthQpN5HxaXHy71
6uV8v8lxd/q+76uT2hF3pDfY5DPkhUAFrf+o/Hzo95DqL7fd+u5mwLtAzHj0X6+G3/Ti4nr3C7Vw
sGRsvtO54hgvA6YBu4Ybx2/oY93N8UN/OT5e3W8vpVZvWNvnqGoH5ZVBwNHokhl8nlBk50M1ev/d
GSsL69/z+eETjPLA3R97bTTQ4f7mfHA0ZMMQ43yOSf3BTAvbHfZ73Nqw8zTa2ep5R91bMf3+NtF6
BNeJfmv3Z1fjK06Cnqy4m5KHjhi9bk5eHg/pRpgtg4P5uWQLDsN5Zt+XG24ipadrnbB5o/J08tD6
NRsfPq64jmT8eMilGVylsdxZSfVjT+1ay+wo6Y/T/dZ2v1s7X11Or3m6jp3PrC6hLr+w4rbLfuYx
i/Kbvi/8Gp+NL1qUCodp9l6+0FkddnZHZ9sDZsdCoeTVrePBxb8t6zT+TrI16s1Or8MzsG324X2U
NOP5aDpsr2JXYq3PMmF/dslN38/chs7dF196LHbxxvQZYva4evTKcXOOrnCAd3PIxRb766uHwyXr
PHSzlaN/e2a7/XdSv5yyz33McPgw376yO5CbOvdXX4a84dZhIYHmczE6YULzWElkMvmCpVVGqw1K
i/vbWdhhTMAIjPvqWKitMSZosv54P7zqnq5Zqlr1X/cWp3r2ApVRm6uZ1v81ZVofsfCteTH7xdWf
PP806a/u/u0oYPdvD9I1e+ws5C28XpsTgR8Lez7ujHuv415jb6/y640R0MHs+ets3X+cc4cAcw8d
du68Pfdfn38+d7bcKXQ8bnAbmU4zr3gdpNXj3YnJIQ8rdHl7bL/B0ROGrB2twLDfe7jHjsi3++Hb
6XxzM1zdtuq8n8qcJBt0F21EFTrvHhs8V38+HfbfGIBxcfrgfP3GqPb1ooFEat0PvzbPZt9GrHdx
9mfngc1DjAL7nfMFE/Hd3acfevmAvYzznZvtr9avxmmLy6yOF8zJHA16P2uv3+Z6z7XBlOnT7Wxv
RH01D96OthyoZJTATDbvkrBDm51BFzNEbOW8u9s8q90vjtl5yPo5gv6Fq6VnexWOh7AT8lH3Sz/M
dBxpfFo76vEo093wZY8nJpm7Xoy/vrBx6ImbAuZsgKw+MjziCp3DzcXr4YZpnTEXwNKqubppryvl
j6Me87u361fuiWfDWv3ssDLeZzh2N+aVnNkBm325VWHYZyvObu9wejfjYQOOv533Tl/vxjevh49n
mv5i2xSn3hgnc5n8khWx5rfFPsOB6i57e170bOuX1SF73Rc/uZYVrX3M2x3Tr00ufN+vDs7qXLrB
VsbTNZvXD7YHTL1ZInEbxEW7dcCBq5ezzvnkJ5dKscTLLr06N3Jwpw86eP2Yg2N0HKsVr/+qk0Qo
/yAiba1b7XBZJ/cA79bvBuzFQwG9U7Ln3B30dsQmoSPW/eb7r4fjsyqDxS8b7jHlvt6jhyuu5Zwe
Nr6zs5unNirXk5+U3Qk1zfzT7vSwPjnjvQ0uJ1lSfYOzzikijYDrPtdd7b+drQ/0XOjqZLCvIc6A
9zphZLYOshlsRY3zPNqvNvpD/fDxYP2Vy6+qNK72QfP3C/rw8Mfy14yzfwddWloD1uLR4mOOzAUX
1PTusaav97kq6Xjze7vH5k7u729vWHtj+yuK0OORxt6am+5xXyO3EtJ6+0xU787PXrkcheUrVrvu
2PnO3TAsrn0dsBDHRbAIJ7ZkoTIuDhocLPnW4/Tg+WvnZHTIFt/jHmP+bReBsWGK+PityzaU59n3
5d3DV83Xrva+aLT7cNHtHjy19plz5aRK9/vjZv9lwPHbqxErNtxl1v3arP1c07fUHy+q3JPVOn7l
9TmeIGsczdireMX1M0zAsWjCeOd1r9v4wt5ZjgPW+tM/44bpo8Wovtud3G3p9rWdsM784XCfJxm4
mhsjE7Y8bNH82WgcPk0vXrhyuXvKS4U8xzh5OKw0j7ipe6uXLTmNtdv+UW9zYEFXVfEIMo/Z/UaH
WiJGB39udtnI/EYFTI5ZBfxjeveyxy6aBSdHdhr3vfvOr8dztHn2ON+Pvq2uHgbXLTbxcsX4emfJ
nbhchM72SQ5d7o2ul7fcM3K0/F2/ZwK6fcrhA3L5J28anjT3uUKnxthjxs36Tzy5zGGgPos/Dz/o
/Xl6cW97PPja+KI5Se0ofTnRvDiz/ycc/91nPpuDLnFD8P7iun3OCUwOqemKYGYddO8Jq3LbY46K
vNw27ze/OvtsvD5gIvr79I9hk9bChGSbHaztHSY2+4+3o3NdfD246B0vZnurU6aMOsfPpJRqos4v
asero2fdpsXpuJ/1I25jH/IsX/1XjXvXTjvfpr86Z82v06Pn35tf49YJ9+eg/HCV/fmCZRIO3XV0
pzpvRPD2tw7dMBZEKe1weuO6O/rBxfIsSQ+uN7WTh9n32uvBw8M1iz5P6wNWASdXjS/s7mQ7zTmn
SidsxjziCm6Wknmx5pyNr18WrOsgF0/ZXfyyz/E/tpruvt29HHbOWhdvv+f916PJ0dsJL/GgOnI8
jLF+h82LzIf1J1fahSRNhDO/5FUHJONaII5u/V71db5m1a9/r143dLxRu2gfbp/Y5sT2nMZxl62G
/cbFw4/77aEWSd4YAKM9sZuJmyPPO7xjwEmr7gnbFTgbpAmC75s9zgmcVi6UCKYnjrrsXHngwhk6
j8ez0d1gsNu6XByyl+L48aDB9nB0NG4G/zE9r88umw/7ldXt7LbNacdzLiEa/vG6ZrfMAbKycVxr
n6C8jSanr62L598z7rFgOZEpgNp5pX7c4zGHx58vXzZH6zWbQBm0c2MY6iPrd1cLDprxKpZuSN9c
tG8eWApb8IQG216pIO7jmfHWR2uHDR7cyjNnMpwjMDx2uo99j2uWKydczlxhhYyTOifcUzjv7DSQ
KYdcLbxlGqt+1bsma0jKKbX7wtTuVV3Xfc4mB8wUVbr7K2Zh+q9iQnpbTuAiP55/L585kMmxv10u
eTxfHK7/pHetnT/dVau79W8V3vf65+GjtuJ8Hj3ySi931zU6Dc4zfBpodeqz1mzKlRDcjjw7YgmN
+aPKwexg8W+zAH9zexovAr/H82kHS3ezaWxrI9QZ9fS8bMacU+9AN1Y3/mXXYPfv9sqUY/o0A7B8
WK5eFh1ypPHw0+Ho+FeXu/Rbe92b4Zx9AL1fjV+zo9np4x8LFIe93q8XllgWP3hwfca83/Cwc/Jy
VNGOBDYKvfSfOD8w/LN6zvIXJ2q/PP7u9WsnXVZlWV26efytG9yk53K5NfftHbAh/LjJ9QvcznXE
5bBfZztsd6vtT9ngxkknZuB4V+Xw9XuVK5w4qKaNK3Pm7t5+LI6YlneJ/7/eVKu5o/+8o/a/eZV6
dst+sfIuWgXxFlouGfmvGgeEeq0222h5eBEW8w7aWo2nGHnykqtNuFZDDy7mq0sqhOEl6h4vMTKm
4dqKJjMRxd0llWbjvzrcMQL3d9q8Tq09uf+HR6m7TXHee1vThBT7DbmDHEKksdP+1NaW89qoNXua
1a5WDTS05w1vRJ9NOc47OeTr3gK4PsFw9bQ3fzwEZgRj9xaAF6GNy2RR5XTl5PBtsct16vgG5wPJ
lDFyZQSbeQhhVxDjRoBNljUjvjLMcRMb0fJN62dY8lVvZOJBjYjQHh2tcaA/08NzJN6O2CWT4wXa
NxRn3AHaGHCj6l53pORWb0DLMeVosDfuODAGYf+SUqiOR3svLGw+rYuEko6gxy/eEgoVPlMB4ihC
UcKQoXwxNrmjcrqWocprDCAPvOu7B5y39AiWIssOcuNVnYAg07Ppinv65R9YfNc2TSoHzQVlg2dI
Y/fyfNYX+ZvtDfmnMMh6Zbw3H3EKeHvGF4l2ioEpQ04/Jj6o3XRvyR9Z8K/4hs8lA3R5Y/Oet5wA
3IhfyQ4IMl9dGirpvIKwOHOqqxP2PL7IUOX2y5ez+fX2ZthhC003LEZ7IKuHvfk1AHTyegkczs54
JLt7wAktUKC/6fzsmUURpkjRsqOcitK6JtIiuuWyT8Bm0AXKg1zjF2CWaijdq4ZKf7q8B5IfHJW9
hA/3h5OT8I2bqpYcwy1UsHxFBRNCbtcA7OKXmEBNqog1bEhJNoKs3s7wEwmzi4onYjZxUte9BWAy
zIlTGcP7twpOrrhzIxBwEzJC6avcqW/q0RCkeiN0I+EBi2AB14D/emBdJEQKViAZgpglxN83ZgTs
olAmNXZZRP4zjEQp/VEAThqORRp5vZ2URjkK4dxZYmaRjGZkV4wucbOda8kF7oJWifASemo4oh+F
Yug6pwAoCUpVhQS3wXiUuVkMH3CI8cR5/OYvmM+mMudhA/91RodYNngo73nNi/UqdRyg5894GeKb
J7W4xb2nKE0QJPMxNuLm4HLo25sjAm4XaBnrMz7CzK8zEUx8RO6MkUviV0axVc1j0X27xHHKwmuI
E8qCcpcbPw6Ij6CKhwk7lUWQlzD5ETdGYyVZopsgCGmaN073SYgTC6xMNooWKz4EUu9guVFyKy/T
A0qI3AG5U6IANgMRWMDqDb7JHwW75XmuyGtleZY/hBs4sHpDgPgN0FjIclK9BJqn3RMMH9n7NJFA
BAbHg0a3aVsTJtBspaDVmwSaz/eB4g165GI40IAncuXsRd7MAB06H6dVOYQT1pcmjMbGjg3SH2mF
YEZIBkY+I45uzklE2iJJD6FN3PwC3R4LUkuEoShFMZgekAKIBJHCXBWUJ8bKYvQ1SrvRZZXS5U0A
rDIUFaImXzgDXWPvzC2/VKtpbzlrHJyIR39mCnDzraGLykHshP18din7+4l+nLxI9YyuysnGq0OG
vWISC/E7mrPc7CAqbizVGkj5uHqpjNxwVUqHp4q49yqaomoieI2CIj8Yyc/4eMksL7wF98n9/r0I
opIw6qOIU+nYZ6kec23isVyhrkoszYQlpfXc+t6Hm8Nan/XAti7d45RXvdmsVrkmTYtfpRW75XY8
0dmmx6smwiZxR2aQCVsiDxCV1Ruc4BZDOg1rW9VLfIIDk2oEGs78hm0G9UsHtuhHCOMCLH/Wk7Cp
MuGA/M2CGASxWwj9kjZjmYMeACJhszgDIngKcXRdSCsEFPaSNSWZjJEPtkg6ASif7UDgqu1NyEJC
YS6kVeD2FwHnisQfrDO/JhgmlA9OZiTGNeMBYRws4RP4rvF8r6YdbJU5K+SXGcCcIq5J/MAxo0Fh
epcngf0LU3DW79PogCsoqt1qu8vdik3O633migoX31br40HtSuovFZXqGJQPhrAF0kW1SCOTQ+IG
6rnMLThR5/S9HPZ41ahAGmGJICiWJpsUSgKYQ4yYSfCVY3YIBzJHgYf8xcUWvUqfefaSphnOZbLZ
Kwj2KfJsLeWVnEA5nCw+caVqaJX63oX783J/yf0qpY6CeovKIX947c7bR9gg82UYHbpjKUYXWGGW
gehyNMTrj/yAAPlIJwdlJl+UNtMgcMRDOCIoYgt1vai8oq/CHSpFJK4jzK6pav2SfKFauVtzT+c6
chKA0cvZ5EJ0OUXBASI8gC+Z+E2qbYzRiEVWMYCjrfNhROeKUGtptxMOiih0Qy5u/tbMjHtsknU/
VjelpT1Je82f1I/wUahuqIahHWJESgheG7XJeh03ofFR2xxiHnBD2Q6IUpi09hqnS3n7LzRwQk8f
70U0YiLiUEnfHT1W0SDAxAXDNzEaARoH8lFI13jSD8TtmNNoIx4iF9Y4LeiAUrQQN9CQTmU5J6gB
EJIGjm+pYqtc00aBTtmmNh1y4cQrT0Kggc/uqZEmPLBGiecfuy5PLUZdw1XD6rBQhjD4gyXMY2Zl
oFs9kGhwBRJc3PXMY9RVelKM2MvGHYx5Kzh2eyMJmL7KNX9Zf1DMVndoZPSNSS/DGnJODRwNQtxY
4s7qxXkxNsVF2dZIhJiLZGCJgdCRQUD8kml+DdWowMSBkY8Wj01x40Q0PGyIRr0033XFihLtP0RA
uYDQYyKBxM4brSycMEYNsWA4fWURLpKhlCmFLh4QLJwUEJJS10RHq8fhAH7hRhoO0G0DCRqtRw1G
OS0akUQfJJx6sgHOZwToDxuKAvIfJ06w5oKut1N+qSMlIcoL43h5qSLs3mIjX1GdxGSjU419jg8n
xwRCUpxS2geWhsPB9CA3WBAGWm4qIEXDiJbgMVcMrGPsRU8sVo9uHsSDjWh9DqU2UmppbjSltkb4
wl00ocPYBAvGbJmavWQjCCPu0X00ULyqfaaRIG7RxPl1a8UdhSFafTRWHPBcTMqQTYsIfIEUtCK1
JirfHxO/UggK0IXWbbFZOo3eMwWFLeYbKN6P/BHCF9ZQxcAneMUgmL7L2kwTAiQSmLIIuc9JCe1K
9pJCg4fD1xt+UygTcJAMSZ9iCdFsD65vBaKyUdFCShYRhYCMoguyOCuMBXmkOAQ/Fjnb4NkXCHQc
onv72D7oZ6PTiIdUK/hSnB7Ju7TFCv4ye2mISyCbJWPNcrYCx7vnVuwjZljMRIVALiuL+JG+6OGy
NVOsqkjtcUUzBsKkRNpSXmMsjAtU2EnMp/Q4TiD+nOOIlgwpoKqvmMNIkznYeQJDYaI6yHYuEFxV
BVEEhWXUgkkX9okTHKUzDlS61GXRchpq4EM6YsX2dNi7W7bFUZAG4iFVnKetohOLaiVNfI4MpCBn
K2w/5tFFi53cKYpcWCSE8orS41eBQvvGHSN4aOQATHwyeZyYNHG0b2vlwPELT73GYK4Ymj0cOowh
PvigDMw2jgIq0dta5cfRiEN49AkeM40kERKZO8D5pp271Z6mAYqxCMH9hUWZanbZ3jgNQOdhyVFg
9lv0Djy41qibjtVzHhGzc05s0HAWIs1YQIMvR2NHoBGTz4NpygYblVDMtKwvHZ9Gzu+EB8dsZXq9
xAIIbU3G8kPmHZcjla3LI1Vg9kNIf/gkKLvZ05SAE4WRVBhic8ttrkHDBZvI456zl5E04YsjIbF2
Bm3ExhF8QjDijRZJqgiC0QiVCwIk+PZmdP00kBtFgvmZfj6XVlFmpcE/k+phkk6RvnebNAdjJ7SL
0JfKQOOFUH88B+EI8J4R1VGaLkJJee6exphjRa8PPfrwSHPOSpRfq9kfc/93zPdROUigNE8uzz96
KBrBL9kFdw2SsXVNlhGC2AiCK20397PC2fwKGX8UIkhUDZ4VUDI3BCAQKsQDgjd/9kTaQYBGgkc9
ti7mzSgCzCqI+Mg2SGV8jwYHXsA0g0aJ1Djzu9rBSYMkCs91FJ7tv9fY4XO5p2K0ekfJQwBfqE5M
6oSW6Om0NHrHB84eshm+66qsjCSNa7HZqT9oxQlyUkfRqwLwi2UygRICenzWf4FyjzE4vgjtEBFY
3iMwCtnjeYeDSzFIRi8IFcE+MWGdIV0GxpiQx90qXQ6GLz4EPjZkjNnVh/sxj7CTsdfF+YqLxnj+
rTHiZhJKD/2djXQV9o1EiSCXtKLED7Ux+T5afoFnOxtJks4rRxCql9Rns6c274rFWSyhbpJfM1p3
CuPRmdJX0NHAT4Zz9TDqJQI+7dZr/dLyh7kQ53KH7ZWcLJKJATY144rxYo4amxyzGRInp8kMiZG0
xqJTnoxME6b4i6lNiwWmfTIPEwR8v8sulmBiYJIl5L/Ez54rCiEaM0uEmmumiQBKryIwSlGl6fvU
JZVjw6f9YUlMfBgJA0SMAD3niTc8BFlAxKSskUk+u7g1EqLIc2Eb3RvFTDDXk8MAQ0jYFybcDUud
EBZkbnGgWX/c/RkHRg7TbxjUYVvgvUPP0Grs+Ck4xlS0ELGUWLLyDQtaRBRiNAajISVUKOpG7cNR
ZAd8Q9FhCJ/HsPaA5+9VrjEMuV5YlSS6h4zID7ZXl8bTxv95Kq/V+Ov8LrsPmODt6HLQ5l/21DRa
L+PHcX3GKwYWDR8H6h9Gxh7IAWnshiAWJEgAu4ZIAGCBi+QBM0b8ZG9G5JBGotpgYO8Zgnz4NP+Q
5JsFkI2OCMhne+OWTc/LA2YSsY+FZexAGQDxFfPH1k6xLdwGbAdPY4gIQxotRpMwtwAHFhNhFNq2
tvfS0JwIn8vAOQPyQRzoEa6jRyiCaLBmJZi4QVZ/Vtta0rWqLQmV53uyuPokwr5xcTqNSCkO6LEq
UAJMQ4cgrKwVS8M5b4onKfYFUpKKtimU+TyWYA79w0BIxDzaDoiopX0WgxiEIu2flGC15h7iEzW2
EJpYuN1bcQDS5PnQPoGlFkgIi3VD2lpq25b/thbdQgAp9pAbzGnFGqPhlLcncqQUDNmqltfmKYo0
BLlYcpl6uWRiNEQ9uCi8iqCyTZ/VFRU1MbjcXQzlvCp9+EByxTwC0NUIXfBMS4j6JqxBQZhTyO4U
Wbk6CtWIWChlFycJUOBUi0KuSTChKAYIqkaYFUkak8IlvUlBow5IKQjFbJgEqoueqmn3jrj7LLqg
QjJSCUgvVwWq7ajocqILSiMQAkAYiDeglqyzrLRkFIm1Zs0MhUy48HeXVgZeVohQrAg7Qa6r+SNi
mZIOHRcchznSmECprcYIJCcRd/LlPDrvznU5y06oR0IEdPenBUgwd7FZlqP9ke6yAu20klxiQshl
SZEnOknth7k9kt5Z7Dxs+hJeJJ08EQ4R4g/bWF3AlBYekqKn3MuVKInMn1ITyw5A25AC24RHTP6c
tkJHLc+/QjV/7oIWrwfzhoLZtyE5tEz8556Im6j/Zk2p3BN92nVZaTWeHuqN7uhKpUT+iM7pITrn
2H2Hlwpu8GGzPaW1HftEwuJuCCJqaYsUsjhWLaNnwEf+3gUz3mNaFSd1Fsww3RSTa/QYtC1kqgXF
30IedplqUwqObuoxASmvbtshVsoNn5Zp6UErpTWqrUb7hEa3OS7EVxoL4yF/tCe3XjMuxvIHB8+v
YVjsirkL9BFYw36ieeP68uW5uycex8XuRZORFo7X1NRjKVK8ldspnBfDGPgDxMwVbS8AtQfFf+aR
euPjDuB2S1ff1zusQnOBaLvb+XzUsrLu8sJVvTG+qo6DO2gcVFbmA3DPivOsAfeOuwvONS8ukDqg
LjHg5sfrOianeDFhcUU90xG7bt01U2dRd1SE587sGHYByozgkZKnUdlXZDYxNCdkGOxnxnI6xJLl
+VfIEjBiBxgF6ktzcAUSvOS+AY6SiKd10i945UdsFGN1uARbuOS9Z2K07JkyM10aOvUuxlxwToex
vCQoMRriCcti8tKk3PFAE+IWqCAwDAIVxB06xixNwRGjiZ3SbomH/fVLH0YxZwGFJJlme/FXaZBM
ZceuCI8P4TwHNS9a/Np7sCGoxZaCBem0qKS41pdc1MK7KA4cA9EiJaZr0vIZolXenJJA7KpQ2ZiW
p35Xpqc50W4ahliSEvB/bhnsA/6r9GRLMJuJW9yHyjOGn16/3rZqo8pkMHi4Iru0CiIBgufmUUYQ
kiFF3UCAWBAiQ/yq24kFJlzDL80Iaz54Vu4x/Df/ZqM2r8KxlpKZ383A5mRwMVJwNYiM1+w4nRZK
ltkXBy1XwkZmTik8GKxcYcWR+D3OUsCBsJ/5EGcbQcTnafxo3EYzp23A/WHMXf07fyIYXesWhq5p
2xS8Quf6vhtKdZvW+Vy91LO3Vv1LPbf/ppdkTzgPaDbZnt1t1j/V87IxWi2qT+2axmu5nokz77kp
5oNUJ8fN2ITmCqNyQWK+hoVdUCo0Bjl2dn0adpss/8VKEnJQMiDJI9Wkl2zWlzjJNdZrkH1Rl6pX
OrlrSafU2TGwD1vXuVfy8M1VQS2eEtifTncxESQYg/oPE4DqBBbKOpVuGRPTBK5jIK+HzR/UQVqX
o0Y13QAx7c2hZrHI1W2E+nSN4xSzLvpFC0KaoOFRwx6zu9qpRNV5LDV711ZIG2pbDJGkVKw8SxrF
hGDh2bOI+MGzIfMjUtgwj7Z7HBNMc30gUnjwRGtFfhn+M9u0en8nHtr1Wr3WaDebjV7cYVDaxlVp
NJ5eh5PWw1UWDCED3OLhFRASAsvCUxIc7EYxZrGAM5/9GSIWQPgsPWCiwgYdA3G42qlwiVopj+QM
UlIey8N9x2/SJmSK1W1FGxIsc9IyNAnCp5OFZxBHyUvlfA4IND9nCOIPJ7tGTx2sn1UDfIixmRxY
3uOpydk8Tn/eQj/0SvwJLc4xmFBQAY2VdloIgQslUQpj6H7Ywq9hCg1DjSXaghHYG66fXk3/5Mef
E1h9OGv+fk8ShG+nr9pJhXOMBXLWbYc1yeMjTKQIVHGnnJM0JxC9BMvU6u1OAKj4s8THxpbKc7HN
wMRpcRzJC+cgYhQ3gkMt/Nsn0DSAafhiC3li+hwDnE64NAEdaA5jgkBscjqNG5KhjMhDkTPKlyqk
MHG3xAHBaDyX87sxxJRqgnE+L6/qcIO9a+1b/kPjwlbLz/xkd9OSQ1QjRiNAPmhR6k6Vyh5hmfYK
mUgiZnq429orsorUIjSOM1gqAolEkhAhuSAl0eUhFq3UuaskXtnHWkjIQUyh222Pa9w4VVqhKk24
Ii6ZiUFTK9kRzkIViIw09IgY6C6zWEUMOWobJmeQhPSePGzLTVsIU4xZ4IJAFmpWCkH4TNNyGaM9
A8HTGAW02CZsCk6bSRnig+9TIok9JrtxSZPeoMRk6JjA8UciIjKoRRnkeLAA5zXP7pHtYnKDQJj4
HGOyy3Q96qJDwQs4DaCYgrdDoQS7q8EK2e96+w/Rlxa+iDBoOWJeD3r8QiDb2i7S72QDoUull7ki
e6fKIYWRL2V6tY29+w7CunOX955OcMcj1EFSVrGgzMQyacXcWavOLzXFQ//opQIzhI1APGVcg04M
1EcBY0oFflH/kT7mgZgNklofU0HuQv43XWSj9vHGkBhb1lsMHtvAJleGfNrpPHucPL02XjpPV++7
0pAw7v+AGUcoIX8xgvAhzyymLPjALa/KEIVY3UOxq9XEHAjIF50M4U0CKNkR0tu90vt5HySABRri
xBqYRQd9VXQuliJUZ0kuZdEEG4Dz2VdJBBXBQjNHejn0vFDKJM46+xOYhKBJQsb4l9S9i0XTMHVF
E4LT0hAn4jbO81MdTg3LhCDLSbIjkKBY2gkjQU3JacLVlqXZaAdFCoIgBW10DIX6aAmJVWZ4WJkP
nvZn4RmtQJFHi7FfJs/TTGmerSaM2T6tTmV5QBGFuMQiIxY42BTHdaQqxojSbE/jdxPAmHGQ/Nne
LaIYZawus6L4rk6NWv0NT2KKCGMDe/CQtlrso4SGYs6r/sUYBjWNj2Bp5hQTPCoLzw9CFI43q8ak
EM2Y1k8B8ZF4oG2QeOQTuUbYLN0UJbpvjLs/pCAmkBRzmj1yQhw7MJLzv5lrbHWqaszl461MJPFG
Tb3brXbqTCjF1WwlfbgzGr6sVp0qxxpYb2WJivylvdw5q2SYpkhDzzC3aSxphkCeQx9e4FFooenw
W84Up+p5caxUtMX8tbUfynm62edRuu4tty6sv0KKSFzUpomxjBAA6i6VYjrZlN6llkMnvcqyij46
Arpei43fGPD7cVbZga31entB63G3skAZxsUJyZByQSdGIvgIJ/b4MVHwRDdC4uB84ZBzZMuyjZ2A
kAaGxMz8ULC6s0soCgEIkfJXUjZdbQSnOfBMAG+xUNn49Xwy6SR0KgIT+gQx+iMpDJx/VKWU209o
/05ksrBXR+rm4M4P+PiNy0/d90VrEPBkVGkciQ1tiZbzwSmmltxCLCbSxiB8kbU0CYEPdZIx3gxe
CzDjqdI1t7yRaWfUiFMMTmJVHjAzfXZ2s1f4hk+V6wbB2MB+PUjwYIigFIk/93BJ6Y1+Av1Xov+T
Kh4DIrotd2ThUVI+jYFsjQ0fjt76G47uc/J2Dk0zWNgLUedkoQ/MnQjuEuhozCzCffKhCVBE1/nj
6pS+IOlN7hYMCZpcQPGbTKBJ9iPnMRmC8CEC+Tzucwk4MwVcF+VYlKY2lIMCzVwu0gwpVfByOVvw
qOulgbCMvOFG5VYx3kmFGUVHqYTZAUyCaECiXfHrmjZM2gnWfE4cMYAAc+o87IsFmbQ6hQ/LmCRx
HNZ0gM4WkWSyyaMlROw7cFu2ZIOLMQJp6bLxhEEcZ5kue4fzZx6swkncWYwgoRztHjMNgQ42Goma
h+dto1lgzB+pgb5n6Eiu2w0wzRqlxU9XKJCKz5ULTv26ooHuAIFYRjgdKiQNNS534s7paOGawYQV
rYcM61wGzXVgL9wvlJWLxH6OxdFl6OgcI7iVD8eLVMFGmwmJ0jq3e15ykwQGv5goGeUw0kNByEaf
druBuGhEKq/ThtSCqoMTUF9s6zT6cFhb7L1dFURLgiqTM9GYIKPEManvo94wWKiYJRI/YCp/Zpwy
TJMOXgD4q7AsslRklYy955bkhYgkEQhKw1aNB6N53xAOMHtGSu0PT3zUJyOWG9iREOXeg+RHqp0N
RCIJzwGd1w/dFVHwxUwWvzQnS9HedGe85PHIou07r26vhsgPKEv/x82DgWKpCPcsQ41b4oDT+hF1
Zdibsw1De7BhszhC4aBYlL3LPSn/xiFjCSs56rnZtFHB87Vs4QtNXKI1OlcXJNA5JmuR72C1gvnM
Hhlmbokui0JXK9ZZHbptwlL289qlcVyoh/DnKsGCADiqetyH4UCl4FBUzSJW1iFB+rByynAe8x4O
N3rnlEYykZfaUYnv+DUVKgAk3EH5/ZTH5JJJEY1X9rEBT6KJwA5pEk6fcSBfjihbYsNNgY+DY2zg
mKTcmHlkd4MPlzFIYi8d3LoxT0Y2FLKOnhZeCJU/82EIcvlR1rvLODBkLwpQxOrUmsI6ecHIh99I
x6d5WKzN2HAuCB5BurfN+T08hwkoC9YaYMbUUYlvQz/ANXiqGK7SO8VSBGzp4aB1gXQBQ5gU1hZJ
lbBXhfGY9yVOyKS4oIgTnxE8mzpE8BKnUByU0O+xpwF44ZQDpYRhTyP7iyknKVJSzh043g2dEkcm
P5581ChbUwikt1Q29lVIA/2QzBWvT8QWBXt0IAhlusTkLwoBNAqWXwI7CSDh1mWvbSB2YZ2G1Zrs
hRBKX+TKxB1oQ9Fh5mvX+6/a0WZvRljre79SJOcFN1s/ijMcXUqFYwjauOHNzgTh626kXiqhOZDC
YcYa73LUFSVGM22sHTfkWj+XcW7TvrDgk7vpa8I3cR6n2xxRkHRuRTyl7RMFWhsXMRcZzjFSP4rg
qZRozGqZuv6F/HRveSCvsgeG5Bd1FDx8FLXP0uqTygiyMcmd6xqfBSMoACZPDyleH5XPPrFaHLxu
j/kdPhxz+605NY6S0Rx1GE2h+G5QPfMne8gO33gCHaVwu/qFl+lb59SJw0AMGZJBPJPQ7AquPNW4
z1NFqpor+cEVa6BDZdx+gLbhWG3ZxkTs5HIBt+c88MhF4el3F0t0p0znI4Sm3eFPCa+1ZJHOKSl3
tCVJq+h6VX7YKS9pFcUrP3EEmdjwCbQXYDgS1BY4DheFvLNfCGGZId5yUFsGAVANqu0KB2rykGD8
YhVo8mxiL5cN7lcOCYtDmWimjqs/24BTDRq9W0g7U9w/+dRv9PHiPDnNKpdgU5e1Sjk+CtfIXIMv
m4ygLoAwZoKsto9xDR2/zLLZlt0lq8H4EoUWL8P2XTHOGqSzJR9WNDz95k1RacXfIaUfx7bSYZtb
EHk+EXrNrnQYtgoYEh+xEh/zeGm2cX4ts/QYAFELhhtQ6UPPkQuoJxmLfa8EcuoNyTnOMTGQthRh
irpx2RWbITBQdi4n6obA4IbTP6dXFvGYiVFLgUXEsYhUSqBuxiG7nqcEieECg07GD55olOMlV4h7
Xg49Pn9peQaLLfN5USmRR4FcAGl6Fku+XFMkDBxv8/fxtQtifs3zSZ0eZcRWVRconoMw3qPeI4wz
xKvvtc4OmbWdiEVAZzx5dHm7OiJxin4Jj7qWRF8sBYjw7HDl1yUYEcoUJWnoqBNR5+N5wzEerjRn
pB6sk4bx1bSvDpco3PgF4EDJlRGMlDkrIUTFrEIUDvmGXo4/iqFIRMFLynvkDEhiC1t51NZq/Bb8
FTwon5HTZMJ/bOdVZIX/COQ4dAC5YNj3fcNRxvj1EiIzGTAsxqTgO62Z/cLIMeb5lP4jkmoPiuUe
ogodUfBa5DMvzEW548jrhePVzgWewif2SmJ8JiCbVE+lJBceOQYEZSU6sQaRhNZT2JGcyDsko+NN
JERc/u5FfMj50pgnigRVX7jNgHEORw7DRxW1D++8VzXlpmbC4X24/jaMM7wy/8ePhWQ+DXECgfXw
G3E4jYnpXDhAe5OnopLCTmopdroVIrLmglQg6C6KslQqI6WkjtSTh+po+u219XOzYhUO0kr1JNUD
aic+IuX3QZ3ijzBB1EppkOaiuCgZkp5UVUI5sJKjLOHHRSR6UWSFl0ioE32/5RmDt4ELizTf8Efh
RKKwpJgEnTOTURFExcsSqkGYVFLdgzWqZXPU2ldDkAX7FYM7w1OUiIpGvYdLXilM2Y2YiMzeYKAS
/b3a5n7WUi/TG+yOuRUXgkWaXPJ4x5F0KT5zqdMltp8gx1oXuDdH7VN7UGTKY4RWBs2wouEGt0I6
RR6yWUGC5nB/3myIB6kBM03hwpT/8fRAnkza4dWW+CCnRNrFIakv33uApbCC41UiBfFgHsUSxVR4
ixYTKXElB/cqdfGRv8n6iVdpzzFDla/ROlhXuW7rVrHbilxN15w+FpkFixQUQYoiyIRJ0VJ88iOf
MkiMQKEIZyfMZgiMKq3ILog+VSOV0vh+5NTBEbjz/uR4c4qDvEeqTSAbQ9pJ8kBRJCQtEHAqibCK
SiWkxK0UWLGp4onKD3vQbFe0gijM1CDUupSRyd6sfdbj/rCiHUWdqShMYHgsbTpyhFd/dPsZB4ni
z2wc4thbShQswgTt7BOVetMMmuHoRAhGneOtiNmuNCKUC5wiP0GEkkDBy2rrlONN1kSyPuIEK0iq
O8odBow6UdcUHZY7zseT5+lPdYp0eWgdYE60aQAdCoi9i18ql0jQXeMctWhYqBclPQNvhZ4RjJFp
mRwUbEMfCzLjav7e06y4HKH6vn0B1B01UAmMqXlqqmQNjjUwI7GlATs0J3p2oD/v3ogJYUh5VtSI
KUud0i1eXIDNE4alCWMc8I0nEMcMnr+UGnKLHRAvVuLsF82VV2AG3+2OXQTIdDJigkRhxFnFCALk
Q+0b3qdTA0EkgE4UEIQSFalQgTh8QAqIEJgi9Fo3Jujx5V0e1G1v+HVb7bxfsvBRg8KzQ+W0OEUU
iSIMfYqbKJuPfSccaA9ONUYjkQNSiUVEEDtT2J1iIk6+S89sKEaBya7Fjm7vwYeSgfA3bQMYqBtI
GdJ2UQV2hi+nChn8G20AP6Zqa/D8mZ8dM7h94pqR7JMUBVGagrn4/UgHWXMGyZO/Yu8qBgqcYtGy
QRRAzm/4iJNkxKDBDn5dDKkaMlUQHKHizxQTP1O8uC9vH7iqP/GrebzYaaUjI8z9s7wAZIoWx9L0
PxbFegClmvZwgbD0ANTxepxZjcieHEAXH2qd4P55dfh8xZwt+xOYv405XbyC4qytAnJKG2eZMyU0
EJv3dcqYccSSWUaGsjFxH2CrW8+gghMU0zoQRRAtlELw0iyZ12CIxMaKhpOKU/UGwA4JJTz2SYBA
jaij5Ggh/mgfFC5UXMpGgBAsw4gUC0pveM5zHLkeTcUkXH/4whhtlNTGb+z7wgBRt0430JI3EwCW
44WSP+wj4w5WYhA74Ia/8OFfUhkb5Sgl8wLWRlyv4BRHrlaMVIwY5UGnOKIgVc9aIrKbCi8tPIWL
KxU0I8Yxmg+AfF6HidUcLzjp6k9nkQ1mpAqcljC7TGKX6CJ7FBvPSXpnGxBj9G20FbXYaMAgFCab
EtLBSFnHCB4+AmEeC1jMpnnWyNLDEILjMW/DWw+whhOkLQxErBjaEcGmudc+x8rTEe9X06j2R3vt
r7z2miQ0maJW5to/xOfG6oySV3+R2QBaYaRsVc6lzURi0rBUG0s71dO8R0pYIVLSkDoSa9kEfOWJ
0dH7PIP5hlSQFRKXmRdc8xHKRfQYwNxf4NvyOvLjHACNlLZhcoEBLY2MLVnehSCYveUg2KTq3d64
MqlbvOLjIy8Tf2v8c3scZUlG80j8XXAzeE46hLq7EMbQSVUS2dAhvDjxh9akytYEKL9AqU5UPHqT
lH25xTqDmQuGMnPJjdgdKZAYM3SSrL5E2y4OuOCHZAAro6Pe+3UqqQhxi9yGJAjL3GixN1vYT4gn
wNNud2qxprKNna1/bbaZTYzQ3IJd4lcNNtpsmOApy+j5dG/B7bexvSzO9KfehWhIk5MCpF5JAMkg
WUSMTUYsRIo7E7K2xds2fLhRCOYoSrjEWVFa0EhVbl6Zq6GAwiFxfbQ1GZPAmg/cXoIAFiTFLiAu
RZolNg4avlIcRIfDaLd9CsbnXMhvKnRs8mc+Ls5YqvtIy+O5mCnQWLJ2wa4nBzzF4hMSuvtE5Y3X
dAW1qysTcdWEu/3Jha6Jq5fjwIojzIHsByikOIxCiGxdFrxYypi238W6qmtY+yxY8cMDZvxocxk/
rK1C09IlesfeIY91R3VTosGCFJILJukWNpFKajyXJpbRtrGg5oEfzoXnnsTpLrjT8ZIKpXm8V5v2
a7whiHANzSB3HywGQ53IYAAIA0lSqljECKZl9ezlh0UsXkHw7U/JPB/2tE/Zyg9F56IlxgLxJspQ
C57/fN4c5PLDC6Xgz7ke/tFtnIJCzjkFL/jfxHK1QelKFRufe1gKxhWHJ8cOJPWMQRnxTsYMPo5S
g4E6LsDUWkCJCzuSY4gRHIiTXYG2yU4UAjipBRZbSkgCZhhOamDKumoguEC1kQ6+BfsEoEZIarHP
EQMdK8xkJC8sg6if9Wo0K8pg+MjQCCHtI20ixMR6BRAXEL68Ec3rGO7EoWwhLuFdP+v+D2Pn2py4
sa3hP3SoEiCB+GqPndiZTDI5yb7MFyrJ3sEGG2yDwebXn+ddb3cj8BxPqrqWVrda3VKva1/FJDOq
OHxGnuUu2RwKTrbqr7b/na4xq5OUPhEe9TQpaPxrQoq/0//OU57uV+uOp6FtGBitweWIQ0j5QPg0
HbHLi8SMu2fWeXvN+PjL/I4xna9Vh9wrL6sv1rwQV+yQv5ZXZiPz6z/0pZorSvM1nnmgchmszhtj
oxzlTW2vYtevY1KbYbq4I9mx/xTjeLxVqXrN6a28BSUDNTkIJ2z5+edm9ZlsfKd49eDGE4ORxDbZ
uoSPb06TRFja7M0Ilm10es4PRRpFxNWs6GLFimGxQApDhvWyN0la+JS+pmNmeULYy+WSnmisZzN/
AukmaiWEAy3MEgi1uveAaRrOrW4kZc6sFVdT9CiJwrpPucY1H04qVZa6onpirjOI7UfL2znrw+i3
+fZ/eRj97CKApRTjPO3tnuoftb/z+WSmJVStCs1fDX7yCjzPN/A8t3iTzJYkxxv5ST9GqTIOFJss
xRcv1XEeL9rTSXexAtyEFNXS6XamZTAHdFb3MHDlC6IemCaiVMYt0fFWf0lw4N2NdHQPabwReXkp
L5ENviOfepcuQ5VQWLbAjlLtanPGD8/jhUPJ601C8SmHXoNRlbjyuND5P3o/L29ez7b3o49j/jvJ
anvFOM1cWvPuT6DXvuuzVb00af7keBkreDN66u8QoRz9lwKstFayhySlMqKrlXvpd9c3t9fKHq/t
guIJDk9zcq6NGNaFl8DSpJtRUqePrzh5uGsbhaiSX6bAVkqNyJ1Zj1+H5aq6eYxTwnPvvP5j+9Rc
eEANY0TAviyaizU/2wuTFP2CYp24WQIFrP+dXCtrB+rXziEifjHF1bIkuGxsokZJiGDgDCnaVg9b
z4Zhtg2TYmMXDiS50HU8WEowgkfjERh7Ec7mW7whCKXmPo2tafhAoNymLiC18J7A9KsJ2oXb4c/H
gLCVMa8bg006g0gKm75KDJeWnplGXV29TP5hWMwvFl/LDb+DX9DNaUhKeEDHrUJufwKIA+/LA3aI
/O4xxBmPu94LDmCLKMAP3w7OCDyvT07bXyihNDCfDpdxE1LKxOTxMK/Kjr6xDA5qKc3Qg9LfdHVA
9z3tuFEoKeUtifIORB38DrnPSKuTnIaiiJhfgXabxcbi8cQ+inFPnBT8BNLv84ddp+WOUdE5IOgX
qxg0HbmkBNGZtuh5JWRXs4JbLWMwjX/hgDIw4txof78c04CBA21YNQpB2Vm9oXWsZ4HWesmYUYpt
DuoOvATrexSyaoYIGDaK44WJG1rxx4tTi/LfSgdXw+8f++VwRqk99KRaJhAyEIiicUn+kltKriDq
lIMcox4yH0I8kp9ySS6Gao34mShXaWHLuVNwEIK/O0EMC99KxPk2q8uJvQ4+jrzpkDYifGAJQSLs
mKkBNA4k0PThdpEM6gTft7dFWdRFjSZEqsTNie/V2VMSsbC6Oh5d7T78mWWt/gpDf0WYrTU2mcTY
pkNWfw91xHCmyaivKds93JxhFJ2dGg6H4FvPl5XbnMKLBfii0zMRBJsO9BCIlb8h5VhMoI7y2Oax
nL4+W7YXISzc52YYtJLbz1jd66aEipsq5PW75X+NxqeJPTKxuwhv9vorOoJK3fOR0NIbZmCIJOlN
fp7DH3SIb+//TGNfvf1Mu2pRATEQiKhbbaFlwFMni4heSZ5F4tj7n7BYfkO/mWF8UthaPpskQTuT
eWCSRDOVBN1MV6DlTUwQPliBhYNIASeAQHTyw43gHW9x9fvq9/q7dnphbiMLCLmA9jx5WvLLUw7O
5zJJcfn2t4JKvD9skL+DTw4Ood3hKrc+b8JXwVxEjZshSXQK0Iwb6obkNPzeLv5b3+n4SjXuF/2X
IWpyHcFFMYxOBthCeRxwfhId5AYFUSIFlKwqTlKizOo4RETp8QlA0iIZ4E/gbUHK+5M+e1zpb0Qk
AbmdmZFq5XiVKkLxH7Q/t/0OZnIPqSq3X7fA/M5p57J53g/rrTPff78cnRd5KJkoDu6OQZ7qCxhx
2NM8jwpA/knRP7Pg6vm0/kFCCav5LZIl062wpfKIiKiPzi2nURpJ25u7X3mTUq1eLDU2KNURoiX8
VeSLHKomvlvJW+kFoLNwS1no0n4JMSGiNzVZgm6KdkNS3SzaoBFlTmwSqJaHYC5m6lO6npIn78dp
t+WzSt4zr84lbsSMUTxHplR3VKZMPBGDYXGf79RzIhtO9zTRwB8RbRDfzRdnPgyUZvOkT96d7nbM
bh3NS6uGmuFaQgw1I4+IVelZ5zl0d6SvViOt7HEHG2hEnl0eoE4z6fZ07ODgzoBQW6kInOC3AGbv
RvVr3pmvI1UMyYU3Bz6tt/+Clh3KHvxlGie+F0BT8rAomwShXDMrB1H+5CfQy4End5Q5OAGYyJOI
JKJBrVAxyCQhrFoAC+jL6sd5E8cRhf1FOBHRQPM1epk5xVSjFfggu9BGgHyYoOcYifCt/izeqvBw
etXgfPg6hq9Cl+nVYZ9s3Mx7oRwyj2koLj6d1/PVH0fWnDs+FcCnkUPbcGUC5GC584vetk3gR7b8
zhbcmhULwtfyiGx5+3uuJTovBkVE/S16/9CVem3e+UUW9NgJ8DtRVDQ2MULRj+Dp7dzgQPtBzs/i
JfWP3TB5Wzj1DMcXc+l3lwbi1zdMm4d5Mn+j1Dwtb3bKTMVTJmIihberdqDLV9O7GpceFsx7pm1v
D9XFXusj7gkfy28BZMIGI0oDgwO/GrCavou9BOEd+Fy/SXkLorwLEGICRSu5taF0klSFICz453t1
YCUKoghDl2VoJjkc5l6KbzYfbmISPGhGZnIC/6e3mbT7yX5z9xv6gz98aqzR3SZNL9ExZPIurwu1
hkGrqKcYs1rAdOgtPScEyD3EgpcUEPqE0Uw0Co7Fk04+sldRkOJekBLySZ+1bOWJA+HI4ZYpLEL0
MPSrrVtpnLP6cr+4fr2OygAkA3k8xqhAcXOIOZTBxVe6vRqM4/wjBqKogxcBIUWJuFKMHDO4VTYt
Zb8qc0YaU6VlVVn/Vx5PhYjrjnw5OVvzq/ozGfNGKlAeoCZgGI89x07Cz8lawwzzdfjU2EszO9C6
N9t48tDSRaNblwNjeY7U/fPnWfsXWdzPNbVEQCeVbjCzVJxp7/4wnXJvXWbuiyJ4hsyGuYdPQgcl
Rj54yJPL6QeufhfuRSffRbx/7tggfgR4cs7CkN+SD6phUw9qTqzjHIbuOQvrp6e7h8f54jedKEYr
ItMiliiX+8OmJZDWdiL5YANwoJ6JqNmDPK/nnHRBmokjnxjmIF7K8SNwiTORz4ESgq9caurPxQ9q
tFTfg/ekMngfIzOIFjFgCjbviCIse9fTPhZveXE+ewIF6plYXOu1AceLD+r5WbU7R1A1ugRhoC35
7Uj4QcGu75DmlaExGgDIs+kXGIrEuJUnMz0S1GEIbkLnPP9lBjDErIIAoTwG1TDGr0ib3nyY/gve
BU3eA5G7L5uF2BsdZwjigCyBSKLCZAYaziI1UDCQGvhS+mr+bS9RQmxNSFUQVU1oD2qSzZDtI1aM
CLhThIQhBClBb3BssBzFFMJz4O9zdr//lRP14OzRiMP0+qPBaHJ6EOPDaLp8nfSqdHA+lcCAsZXS
CsYsblhYc/3XqpU7YN41hJ9A2uvd/gKUANcV2DYowLx+rSCzGcuK0z4tGCJxDkymwTVipIGYW8xH
XucRczsoGtKAMFHaVtLhmqw1MsdANNMQxESDnoVjII5xEO6qb05TQ0D4IxyaLrfIC9tdLTWUBLW6
BKOViAKh1rfoNHh70suw6XPoYTMYtPU46NjRQMPtZDCv67WPdZItt6owYcBPp2mgDq0PtBoBEu1C
osU8kZE/kNPi0RWQ8ii9gbzgNxJMJJPF0GRJxMlbO0SRoAvCrGY+PjPfFAAWxAQxfQopeNC4oTuH
HvQEp+9z6ANKzHKI3p2FOEG5lMfOGUT6Bnmatyc6Dyb8gKIZEzi7eXxy6vfTbrRs+6+j3W9puzwN
X0hTEBKT95EH50yckmgS5USkEEp8ebrqa4cBqaGV0uCFC6VEgkx+xxMBlyTqiaAwVwoqMJHaVIbQ
CnmiV3R/o+qhtGUQJAQwALRNdM6Lbq3AZdvjSDYIGL1Pk5lYmVQop4FHFj/mjqN7jXBC73rTv1rL
0msSBAYBM5sAUbXGPRdjRVv6gpLZ4AboL02bO0TCrWkjRf0F+cOh5OGIbmfjG9zRF/WP3YfBZMDv
hTn1u+bA26Z/7D48PU/Hi+lk8vyrBFdckPbhg0LHPOAKhUgAFoRoYYm34ksKAToC0yx/yG8A+QF5
WR/iCVUlpP82deMK9WyCTVzjctkgiAOUI4QqDdoRgWL/nPboR4NAA1KAOWaiWIcafmUA07TJvcEY
TCEJeY4j8twpDAsIsWD4mCuIPiEEUvN92wZWsnFd8rT8MIbDiKu2nlSjcTXQkXod3Tpvp5t+Ndj0
P/vsh0NXjfYn5M68Y6YPAmYEWChDoqlRyHLYPIlkad9v1qtGkqyFi1S0akwgZVHTYr7YUyBa8Lcw
mr142CwnjAWNmUZcLUWWFaCRIi4gqE4gIgJCs1tWgLSz5OONI0SjR+PDpjQ8Pclv6s72VHW2dX8w
GQ4GNZatqTkV/7j1x69P05vxYl59Tqu1qAqF5samRUEKpF3BC2SNCO0NTM2sSN6jSgOrjctgVtZq
sLnEIXultGCsIUUYaGeds2fWD6anQcmuJo/BLO7QoJ4PBaEd3bLANMiPJqKVzOFqzuzqgQfDZ7eS
dqZh+c15+ymmSmhUgvvN39A97anjQPMOx5wGqX+dD+U6HDdv73652twMXl4/i61nD+nwEKmYOHm7
4mARO32Gx/yubLmDU5o95KHQBMQ0oV8CKchVyJLOe4QmUAZSmDizxQ8z7FkhjRm/UMRRdH5sudbQ
pHJm8qXMEYVGsaU+9J1XCZnq3bVOIXCqvtMzIddJpd3arQ7JYFbRRgcojxMDI0gKO0EpLOa1pJkl
SLIaBIKHarQuROJIsLHCcFn0HDV+IoMuZnr2vL/sKlY5p0lsQybFevAXSVQjpkOS1XvJKIxFEglA
85ktnUeovumoVhLXY2UKv9W4QajMejyJ/6N0lOn29uV+NMEX+qx/WxRBLgi8kocligKFxWCbrib1
LRiJ7EBCeDIQ9nLJkkjLef7RBcRLYl92lcEfsfDAdIWWJicQgQemXufJwANklsiHAwMCQUXgMHHg
HNW/1ipIhRl9/7zPKlk6r2U3ZUyP8FFp9eWPDD6LBhGgQTZrEILwDYEfnJ4JGQLf8FuRdlKPhtXo
RJ8uF82it1huXz9rrI6mpentLHrAiaYVDfJPEcJNdHOjCMORhBbIsoXaja8fq9P20gD80hrxsUB1
egukWQxD3pJsF7cjrybftpcv+smwqBHeh0hhnWtTVgwa4rY8u2lCG99+eNpfvVx36WLqWO5CxCx2
phVrt7V8O08kcAvRI2qhQ+ISkfKEQfELs7pGWCQ14SyC5NlsvMX5MgZ9QnNzh3bdL/RXLJCgK+Ab
5HzzR4wg56TPL4P4T8IITX6sv7fV8mXfn/RetSBRnQtoZffRRCU19LHuZmUNAiWhFokFRieDWJFE
bkJjw5ILxAHCK3M4l1qIKc0a2hZRK9JmRQpM+jlbVchaJM9aFCi6e9MllHRIQha7Ia12j36YIYpn
D0cCGJrXIuknIapJzl3wxS17Z/NyJeKWTMPDChoJp2eMcp9RNA4cxDgwbHVcAfCCh196U37ooTHX
tVc6vE/tQfUVa11XnN48ZihmNBhXcpY62nM5fp1v6+2eFumuboRIidqME/ce2bsoGW6rLdL00ugo
OnJYeEkvYTV7OfQlYApuQFMQ486XBiT38bMq6C3m8XJYHxzD/mqW74R8Q9M0RE0manRJpUii4KFQ
4gqgJPKhbNb/WFRiN4KUefmLVRUnwqUu6YG1wnkTy4WlNtwszsccxx66vEBzDWdOWK+nAWVe1M/M
Hi59PkJ5AMTPoGHAPTZRj7ZpgoF7ZjPDze7D+DPM1bUDMJa1zWy0Od8NN9qpwkYRMyI3ff8rvMfo
+nrGj4fz5CdZ7tr2h6fR/Lv1PZtS6NgONuelC0zcbG2Wrh63LPKVN+qiNasO19LthTnN00bAsTRA
821BHLWmAg8u/lsu5/htf6pfD/rjwWRCb5cRq5PR8qfJSzvdDfb7sEBwhXmXugoOIr7QlAioY4WP
ukjhF7gGZjLj2BSZS/MYFn2fkU49Ip9LNCQTiEsEHjEnxUSmGDQnY1etmYNiAB1OIuaQuCpH4RbS
YSNgwtPclsxb7l/Dmkn3QTxFYukj/LLmpCAuUHyd9gFB8MJHRkgpngZIrLjkjgM3CZQKhF1gFHMm
uIMNX154GpM6cE/hFg+nkVLcFm4RCv+YecQ52Xns9AZJJpiF0I64MhD62w5Nc3qiPRawHul4a1hp
2G/fdM83D/vd7qE30u4DlBwVAqXtHo7mS8xLMAxEbV/i54qZ4r314Oqh+lSjAnthQclVeALEISYF
uVN4bmalmP7iYj6iFucmCs/Mnptrm0oflgWEjXyMV1FncUIZMXdkSl9GTGFHqMMpENYsAgSP/XRQ
F9TENhzefd//B+hqP/+VW6Y6sItUr/MLOCY9OWBveB4QgE+ku7hwE0bxU/hM0es9GUNwFgricfLC
LOCGGt0p/Q4xVR5505xJcFHinBgphzOIAiHjt7lkdGo5+WkY3m7bH2kyY9SfnPhJTzeP49Wseb75
pZxval6BYCD2fU3cGCo32m+/k3IgYqIaWteAqwPbfD9v784hNbJvD0hIBCh51b7GYWCdDqZ1BNAq
w9oBWNSEiN4ZYj/Or2NqUua8Id8p5hZuwRgqwX8WQ+ugTvjFBYjpXxDzBYkmXEEgO+QzzcMU4RET
0yIsDEjqkEbXkig5bVWAJVgrONoZ0iAvd1Y/3T5ceQuEHo6up5ghjJT4ASRWYKFpzCZsP4j73Cwl
g9tSkd2I4fv+Vv/N0F9wTTMZc37+uN8f90+4ZjnYzzZ3m8dpjI7AKkW5mGEO3aToEMEYhElzsZ3K
1sAORJN7ZN6QSgjno9sbyv2gOOwnjj0R/5TR2dxZlcHIIXvKzJT6ODkoBEEJa5kKx4DGQazvC2JJ
LVCSyqJTzIHkNcQUCHFo8OX5cvooytHUJyQgurt/PB/N+1rV+/fpMDkdNBAZxv1xVbdNU+EVn0yf
bJ8H/Ul/N5x8TivBdc5tOLVFbk0Jmnv2yCl+MTAABUBocWC1GF8Vfeum9aQGomJRBEGQbK6REaIK
Mte7eX1Nw5EYzQsgZlgQ2pkU2tMtbBz+drOHGBG7vfnud81J/O90t5foqHU70G0MFBKCUdobxM1P
J9Pt/G0VWZ+ODOi/ivxzdMJvFZmLGI01F9zpXPSqye3zzaw3/byGHWjfNJVUBv7g/zy2h3UjBkQ1
Au13gVhBKkV7/AgkGJabpBiHMuCmTxoKLEICTRbt9hKSiTo+7ycU32yBPo3zrrSX5Cjkk9BiMoPM
eTIje/SQ0oQ19NB5+tmnrWnYN+5CxN6PD2PmQwqBIaRJbokyXbvQxD543aattFnQUyQN7RlOGoDQ
znpaqS57iXIlR5mj8jPJXnZWrHlOefrL7PkTHOHw98WuX53O/osjmkG/Go3qQVv1h6ez/0/3i0m1
2Ew/H5Y6QU1qhIJAcBBDIyZul+LZpTapyWWy52OaYpAOAovSaLzwnEVyu9BZICGdJVMyGQEqoQzd
SfMwHSSEWqaeIQSDgpdVrDLiXrfrhJWDeokOsdqSDGkQwEtEY/iH3QTRjTL5BEMuE2Szw2EJIeQ1
KSCLkW8Yo+HpNGFQYzRBDzJqh0E6GaqfD+8HrMVYTT+nSeQQRpNh8cxK6bzoq0sTmr3QBzxP+GYU
YpA7HYdLhFYGHsQqk0QLNHjG8ukFQSUfz/gBKFMQOyUndIMspAB1zPK5XJTNxRnk0ZKvvMAHd8XK
FFiCqQUMTaq/X1oYLZUWQ+hnGTRdLVhIFNHeA7sU88LnrkiarIWmUG7IcX1cyGRYSNrtxzzUHza7
8/fJSwf4ZGR80lajigFZVgcwltf0T4VtOJg9bJ5HdRg5qEKNJt1xP5g7hN7NL81aJLcChjbgBWbt
W/wTu7NW0+SiXD4MFb+9+fOwcpbUxezhZ2n+GOg9eXox6GlViesx4xjCDyQmP8fMkYd+zRtHMNR4
MECyt/+umjcTLgfG+TcPOwYClzh6cHI1NuN+SR4KjNj6ZqqhEtgEJtq1f8xudskYx8/eYApY6Xl+
USpyuWZP4NPD9Pu7f1Ztc1WYltSYF6DCNDGQO+pmWOrKZQvNwzNmR6l7r/FG1aPYPcwM50nJdzQ8
KfPtNPakhYKHEeFk82zBQRSsirLjDb+yGlPPhs0B/tXbKUIQL+fc8HyqMJfCXRsWdsXl/jtp3+Dv
5k0PLPi7ribDelSN2vbUids2u7vb5WKanTjYDT4T08VIs13rEnWiYel/MbmjU5sJ+HRtdX82fX64
vF3L4SOt7a23WnZGqXzzdvIirxQ/CQcGxG5M15lBBCiZB9SD5yImDkhZhdGNq/TDSQDd1RQ2VggC
DGRcfBo6dNOejSsdxGmtmO5mm0YUjiKY88za4A5O963wQkGdRYum9jc/HTkudPDswVgtmh/F+Ll3
B++BmwOBsNRa/YR2eF49fUCvggNtDg2RmXSGG2WWwsFdOIUYBzG+WtcXzhcCyF1q5JWBBKL183la
kkuEZ5gWGf/hQihTbxNDVEDegEd4SWDS4P6LonufeQsHRF4uzp5eEpMnZV4YPqtwaE9OiN28XN/U
rKMmwdo8LYzOdhSakwvoaoCqIRz05BIQL7UUROVnbz0Kd20Fvi9HMVDRnUCVmeg3WujX1PVkPD6Z
v9s/NLvl3d1s+pl3FbvGZgvjKSXYuHCyEda9W/sDLS2CnGhhFzv1jbrrvIITmdxexLhUKOFjRjQ7
AjW87oO7iUBQh+ACqGriV5ft5tqMRlqX12hm6A0sWpGWtVaUnsotTqIJSQqIcSMdncXgDmnvt3j/
zfLuaHLWVA4HDDX2R/3TJh+v5vvhfcOiea/PKkrEDW4lYu1hVQUOghHUb6+I8IdyzjgN1BnQJ0bw
qMBDybxIT7CaevsTNhRxJxZm1Gg+hNUzFrHkAQcYEwpEWQBtE7XuLs+L4VeZFqSAQAnaHsSyhqAV
BBxGhw4gZCM8vXy4+4UrCeF05T4sSam3YikJyTCVyrqCLIKmnwlWIG1mvCOI3yDYab+l7Y+bCcuG
hpPhqGLQpj2ZYdg/jm8nDwxwftSiFtofgr2sL5YfQU0yhKIgEIKl9SYH6SZHgYgJ2pxoPiiHXmdM
dEqd5yE44T7K2DSBZHJu8shN299emlKmEd0W8kGpf97OPyIzkMcBepROCjj0MDRhMgkgyfHCuTRT
vb1niC7GbGzgtQPRYuPt7t6NiHxoLZ2UZhEiqy02MJ5ZMb5Pj2jujsoKcjRVO6qqlqUf1an8bJdN
O613m/nH5Gvaw6St7WcCaV/rKcgAkUrrGzcBEmTMlea2hS0IDc5GxNVzMsGkZ9vKBGKsOy7tT8ur
51HaHHmgzYlKKW3PVukPyEUQQGyJsiQQU5r9OCLoqqSusmf1zJ+U19mH8zLwPMQNJ35bQVUnPUM3
MEZhPGgHzITEmo/OyM2w2U4fe8OH+Uf1DN26pY27Xvzq7rq+tgUoRqD1qVE0KI1oaI0DLPqneU2/
KKT1vHRGzRihYoWD1P/iJnxlmrNrBVAXauDJNJYmcmyfrqQACW7k4GvHAkWxENPCJXjUWgaElgbK
NtyFBw2nMzQ5+IErYfppNv+JlsXdcwCHl8HtVxp60j5W9ZaMIO+zez9m4d/we8NS0RquH7Iq/3gg
bXz/9LTZjp/nHzVs0sIuhLyP0CxfFBH8DuMTrH8MMdZFAkAS44cWSr0ss7+h140WUuXBE8kACgAq
Jl9SQ2JZKj4sWKmCMjIJtUEHAVD84cdle37zuyUC5eNgw20tBHTw5CGsDwJZCJ5sNjS5CtGymTAJ
rXjACQWf3V5OU9/bNgLIzfeJMzgd5QxZwYHq9+mEaLvWSTd7f/Nwtx2u7+cfj7bFUReUMSlMDaC0
EisqIJb1UBfhnnVr+Qp/CLDjj0B2Euyj2WvoOJuujUJBXLS1H7gLFcyeJbhbhfJK87S/3O472xC1
fTCd6WW+ApYgRlonvpJn4tqBrhRIDmAZJCDqYP7D6t3c31/Od/867NaRihjWP6Rh2of4nQCKFtYT
fKl/sKmcPUy+d57urIaycBL+gi6rVIo6+n5wvv8w+cX62vwKl7YbNEzMbGE2Z0+MGW1+bVv8njCd
sz7TlUdnIaFArGWABGUL3xSEHo/6PbknE3+9L54prF3Xm7ThnEJg4F39omFaqSSOWGlezhjC10lP
0vvHo/eWAkhGXgKyg4KzBQchoMz4qdUSK9P8hxcghWxvIcWS6Drzf+bLQdVUInPjUeU8kWpWNIRB
SsDw/x0pGtYnazgsRfxYuplMmrZtJ+rsdy1O9dq89G4mt9mkU8vihU1cYqvDXiMzdjvwpsgOo8Pi
8BZwNbj/uFvW+vlUCeY3psrrDfvHvTWMkpAAfxd1obTBq3ql0SrVzdTcNg7v9OcmO+g7hlRGLr/R
oPd6PZp82q1XOpqI+3qTKMX3DcNauE2pm6ZU9WHILdZFuEO5QVtyxekzjGWfDWYfRaPO0A7vrE/I
Z4HbAMlB5RNer9k1bAVke80bFLnk5QhuL9pmdnu+u1hXi7SPzj0ILZFyJ64IWpbCXyVEcTxjsdnI
AomIkC0IsDwbgvurn9VT/ttJdDPK45p9vFs+fmDwOH6HFraHR/RyeRSEKFU4asQSXeSa0pJAs6ck
/VnDr0kWdMJmpRF+BcaL25f4/wn7gREbHgNmeec2QkQC+3tjjGQ1ez4nkSflZ2fB90NkY9ABkQRB
xEAY5+CY0Rgp1M2YcAKqGUKLgXiVmH7n0n15PooyqUWLyt5WIwtaxaIKiqUeAhWiZ4AoGWsIizgp
4fcESEfEkmW+er7R+gnYiNzWCYfzIMZLfmEXJVt3lZJ5ElakTFcE1FeGQorF4kZzncSce9vW17An
1Yhtv6gvISSCjRCQaMjA9LyIgtkY+L6d7vdP9n1Yw4yGzOyOJuNBMz7VMHd3k8WmuV98XDMbiTiw
LKRIadWeS+qJW1KNWELACca7EOYkHUiilikXjofOJcBBpnzhRAh8tWo/rjWbaPIDoT3BUgSiGWJo
QRxIyANgTnDz+w7NXtq/IE40LyQy+8zwOL7Ek/K0fNH6Jgcp0EuBk8gSlr0p6UYNc1lnFW3Fg06k
7aAYkOg36Ha6ZMJ0a4fscmzqajBuT/yr+etuu7nrDecf0/ry2EggXwv1xpsA0XCQzVDT9Sg6B1Em
FoCC0D9ZNNJPIAeHA0JZRE2xQi4jpo+IE6v7rV5weiNWqGUk/Z4awfUoSaYZdIIwpplg75r/AmXZ
RbYglgOUmvQu9hc6LMGuQJdAOpwH2dmd65CPkBpDGtwBiv1dEvRPRtqDBOPJUIsmmFBi0+mxcZ7f
tqNmtz50B93sNi+GNi9AN/ngdX82WNJH6wgOdywsSnxhGjVWs2gB25YfenfWO+kPoEWAQKCFoSSG
8y918TBVdMQRKOvNakteafTRVF0RCwjEofmNa++MI7Q4SZYTw4dPyzZ5ThYZjxPPRvXFHl6DFPN1
zK6LCtSjAzyfNqufv9o5gRacNPQHZ3ieyFGIVmzGQnQgF4G2BL4vNMPTBS5BsZZp3QbKsNYo7nfd
qbvB44pVjO7AQxY7I4axmx4iFJqBIybQR5R5ZU179p3SLE7uAh8GA3i0yF0RNVNfZaQBSCGJ5PF3
CH4LAS2VzTtF/DrEu2H3elFd86Cy+V2owIVuNxcvH0uZLvmw0IOiSSoQlsldWNII5iGE2dHZZ9Z9
kAYbzhZXs1/ql1ga7nf//+dmzKjwnx69+X60+XD7m0uuvkynFzfbs+ZuJfOS1FGoIrpAbmB0D59y
aEcakVAO4uCePjvPFvmZ9ORTLEPiHmUQLD2yOVvt8vRrZb+pfG16s+w6+ePTLwJtcsIdQoTS3EyR
G3swSA+6Sn2c8AzG9xeTp0tLTtJheG7E/dgbD8rCBiSQnwBieeNVqFWqNeweeFph6BXy5LPkAikf
iJtFIjhB7xSjnEJifn97sRlC/M5oNDg1lYBQo2wt2raAllycFUl0OjVj/2XzW5+z1MIOkl7EF+RJ
/2ZLI6O9/4wbuTNF9YIgxY4a0dCkVgzn46K1KNpq3Q3Ax5TGSE3ConwbBKCyD5fP5/ROS/uWRiHF
beFCgP5yyolhdu5rGzts4NYdzs8fNmfa+YQX9trX2AxZgFBZT/oHITxNKtCBUkH8QrQbUbeeHEo+
hIZL9qkccs8xcrQATeWWUZvliRW7BkTtO7yv7ti/e7zUwequz0kILHOYsKDlxLfr9ZbP42o6LwPC
NlDIUlEx9Sp2wpOEkFmjGCJRljCLVoLxJ2JsEwJkAQOxmNGonk5JmiBrHaVzHo4zGQ5mV6+L1AUo
awRtumTDonNhGsVAGkJErJwtAnkKnVYDuh+HrRrQDLrYQ2/wGEZnUIMUnQTDJfx+aAefm4gmqElJ
IlHZs86ObIlADuL57tx+pEM5ZxCB4y4zn8x/wutESQShrYHvk3ZyshgfyjK+X01adidNRhVzMMeu
x3BdPy0nT1C2LLOWbk2DTfla6GntCQ0LArUhFCkEEGnfLpVCY5KufwpDNNr/AINERJGhRKWMoEG9
UiwfX1CGgvJkZZFHEIunZSnEE0I4dPbSxpi/WpZOUfTxpW66EmTX221saXq/pd8sznNTswdsPOqP
tDf+ZFay17w+1ONpffuRxqNzlNuZJrMURdvJQBnBwBW71h3jc3MjIxKlbJxoQNJpTELHStmOctPy
IMc6fGupLffVsRHPPHXoA2UjQ9Kb2RU3Ni1Nkxd9VRD3Sw+nOlp9JSWmaYA/xfqhtOB14xwse6uz
eZzsaa28Li86In9rgrg5WSdpUuBu95ux1uW9OSWp2U5utr26zL9AAPvZcDoIEDJYbQFxB9TW4VuA
OJ0oVBFrD348dE+fl7fnj5/LeISYPQ9M0OZ5R0oqEJfDUgNMC/184FcsslS/Keb3Y52lnBALSiLl
QVbSfIElRuoNinhW2bYeSpbALeN1exUzZ5DU2os7RqzG7J6no6+KE266Yaegl3GgVBYUvOqt1hfW
XWutVUF9rqfTs/3j+WZxNR18eNzGlrgsmyqaCm3zTndzunjK9oy0nQYrzdCGrpWKCRZWNKMm+4l/
S2zfjpyiIdtB1fSZCx31Y2S14+qPn+5eH3vbx9uP2gAPWxReAXeAIQjghTmCoHGCYEmy2BI1oi4y
FLbQGkp684IOcw0E78qrpZZRQAQaYyYDFuOCJrN9RPtzJjM4iIUWqtPaQNMZWBBIcLv+EGf8mBpL
frOE2DokIoTaPBA7aGHCFxKAhAC/T4Bh83UCNHWLrFb8PPJ0ccB+2txvZ/vbGFiSO+/h4zxBh56M
AWzTBeh9ZM5lAqFQQaxW+b/zNRGLO0iXcp7HI59F/IRkZdUtXqM3TWdq2fkQtfidb1ySRTN9CpQi
zhZQYhwWEOhHir+el2CHTghAb2S/rM77d41WR5SRNXA+Uyn56xwlBUYD7nY4ybl7R9JqOuE06rzh
Iqmh6O8cxqNZi8rpkdQofvSBHKypNovakkirFZOCGfVn8RFG+FwQfRP8wsWfL/bM6zBUMs6sLllB
kg8cw6/ncoDVn/7oo9D8uwv4HKaFhzs2yglmZ3O6IcxuBreOyWdOoZSs3+wgxELj0fn2v1ZpwGKu
4Gaxfl6FLGEItWcxW0zY6hnvbjrqlWkJkTAGTSSe4PTe1AsIWdUAc/SlQNo/q+c4dcIyCfT7Wv78
ysCkFt2LsEoF8uqGGFxtkU8niCSJPWexCDd4cQqb9fQ7QxrCGhw47sXAZPlSFDYP2jEy5MM9LsGP
9fi9HoqVoNZg3YBbBGg9Xx5wVE+GLYALcafcFSl+pZ4Kq2HEuPPzOAjTdG59wZgoO8zG5IFSnipV
GA+V83d6PV8Z4xlVA/pC44bJ5z7HGR27xtvNZrN/2OGvpVUwpdNTdIcmmxE9BMsCaKErEMR4UiSs
3hOPf8VPI9kCgOUMvSB+8ihodOLhIBbtHfYISpvHGnyzv9W6IawBAoR/3IMxhGto4Mn1fnkBS9DE
hhBD9C+EyXMGJokhLS7yxMJc4Pv63Ts5j1df0M4TVkgyL8m5UafrjMd1r/c8qha3H9NqPbhnPWL2
OPVDTjTcrJ4ks0uGQwh/2lmBJsfJkyQm0qx3l+3j9D9WnE4rKpMofp1VIwqL6IwDAWZrjKePV12/
Tg5mG0W3qBhWOJ6AMjkhoBUikJKAJv2OQQJyyL+z9uOn7rvHs2qlg9kdIH9B8iLOuFq3Ah+G92fz
f1q1ftX+c6uwBayQxiA42EBfkweKzCbWOuuX+AU3ea04SS0Iv7cl3T6hlQtw/W+ywFa+CaJFbjzi
0qm8FGWk6k3Vey6BDcoE7jlQWP1485Or1ZgwrDmc80ulr83Zc09n6RclQtxcau1Q8L+zfGtysvFD
vQdODh7XY3pybc1pcyeKYb3fr4f380WsVrQyMM+dTqTLAneMc+E0+GC1+32VlsHDawSlgUSHDm4x
d4ivmg+zF/ELikFGU3xRVEQ2lDvWzsMzqAmpEc6VU+vHKcxesm2NYGVhYpjyJnBpfxBaGyjnnP2l
VhHoB2tktEH9w2tzJfOw0xIimp/Atxuh1XMP7u8o5MHp0XJqeDaDx3lUw3bAppvjhl9u+6+r+9GA
HnTn5ADEGhrg5RDwBbsNDl7tz2tmJYIQs5qfe4V4q4GjU5dmqtz+NPKOWVUKLJojRkBKkVYrrirO
e6Y0KYgY3HcZrskZDcvTIIcOfRX7s/w8pE8FcTAPTRm/j8jWsjStWDwaHjIUowyiwX6KNgf6xXX0
ON2LYz+Zt2n4c9RzzM1iuHhrkoAPz9dMJZWPEBdG2/Ba8TUvUkpEaB5DomqqVybasjcrtoNFQ39Z
eQm+nM9iGUCMxJFgdaVlDAw+sIBTI6hHK9GttOBWMyzQ+mT9uPzZHGuIDjHTwqHgKCZq1wt0Otvg
eofsXbt6+9iq070nV2Wo6X+LiDUYuINfgwodBcGkgvsVSnp5W1Yr6Zx03yArxfGSctX8hGXM2tTa
jXag46NhGEJpBMpwCo+BFHgzOd/+rjPLXByQUtwMQJqkpGiUG76R+GbYm//gXw3FQWa7KylM3K+8
3pUoPIX4ftvQf2UN0mgyYE0+m4mGOv7jdL/y9mb98twulhprRGQ9dF9EBaTgMCOsV0TLSBEToumE
IUieO0vm2en1471mt5LlRp5QoTwItEbNQyqcnZh5FwTmoChgnnwWt4TnBTFA3Od2lm52M7RTsMI8
FROksG3uqpiYpqTZypQkZTD4cJ+4uhAS+oF7DBlCQjXYRLSzEXz5Ma0Zb/94HukXv8vd9/FbEFNc
0DuTS34QslECAdoCiRJMdojcm24/EwnFzRWioHHed/EmXxlumwyaYTUYsEl9PIolnp0hlOXqZbmr
Jzf3P6VlBUVXmeCOQnBHIT4BHDqa8kaAHK3LaNvd1YpTQWQuITNEsbk0lZF3ExrEQUQJmynyRrCZ
TJQthxdb1Ay79GLB0e72bDdLbkpRQLQs7W1pg2CykplIRtSH0YYYflmSjgtEytz0NDSB7y7w/RZn
9wSm8NipHlfNsGWwuZ0wQd2eLCnYbhdP7WYyusuDJt3OC62L+GEradHQ8AcvJdrYyRnNAxC8LZln
zyzW6iwJoSyMGofEt1qnDuv400azs0XfJ6v5K9MhvCb1fnV283M1xm+OMsPIUigk5x8K8WMaYtRP
4drqx8XawEnAogqM6EA7qK5xi5VPIJOvLj4I/igMAWJ7IEj3iuXWyamva/b7aIYpVsgN+NHb/fcP
P80frmAvnlIJ+XwPIygFCgE6wFK7mz/lcoUdMqRAEDMfUIwYIz4gYr7bP60+WGHKn1mVreQPPIY+
SKtvGbTxgIoeTE+lZxlhgGWJAGknB2YAdGToYVEl3+Wmtl+me69SAWsv1TJVnMM4DxyYOHQGmiNZ
E2ukmNKVOildx3AGrWbMB8azZiGNsqk0nU2wfex9mGwfLqA6gVtM04OY2CAmdiE8UcKu93C2GDyf
wWsENICDNEBoAwhVr/lJfHgrnggZxKpmTmHueDCrweJXVivNV19epju2fHbthGlX72GI0CWi2e7H
1/nq0+Du5coaxHRkGdduv9agT8VDpuribnMDReYXm2n7obdcnPsBU2vxitvE6hsT2rzB/YKs6+1l
qcDlpehgKQ+AsNvHkkoUFEUCCSrtJU/sxKBBc3M5r/ReBJsldwYM8XzKmkq0GYWix0A8TgBOmbIk
0f8Dgsec9P1K05oQtfQGwNFwMiLxPzWL/nN7udM4PMH0BhYjxqPjYfMLWrAU8ldv9VFa0R4IA4A6
xKP7XtTvkI/3OB7+IzcDZAQQNVBAHgAhGCkQJGZveSFupl5m4vS89iBvXRnfjq7MwvsmzurTp3dG
CPX1tquLxdmy+aTO6lcnffk6MgL1mR4jC4SG4SXsIHqCBPNfAkVxl4aYrZeJQvXT5x0jBf6aPAsd
V5shdduoyY5DXnPBK1tGgUb+Yp857+E4sxSxxpVCqXo5unw4UzG77fmu/4nC1KlnvdjkEtwNtcXx
TyXGNIAyhWcBHD7vYoAuuigRF3+VAUy+hnqA9nMMeV2QYkJhjOWgvmaZyOY3inaYL0ZX3WacL1c/
+/2B1JP7nfzI8Ibh+dAz1nUefyQXid/2aeOwuo6dbUbDYVWNm5YlYPxm6M3kxNPrbjhY3FfNz0nZ
fuAIMmqyUltv49g6azWpZi+eRHOhylBYIEVzzZ7/1Bpx9J1tGpAc6QwHKz/fSK6v1ZkMU1icbe+8
+QNNgGayLgLpqpIYPSoqRauRYC6bDaB6LNCpiI8ZD0gwt8XSSaPilGa2FBvCEEA2hscCaXNyYSfn
JguFGKYfsRCBHoaQt+AgBLOTcSDENTQ3AU3d9x0mzgY7dpiCkIP+cDDCZ9KxhKdjC4Pbx6eHWX/6
K8Wv7lnMEkMMkE4nqkM7PBICSLVbXNQT+r7ho0Ivm6guArkgTyEl077PHG34cuhBQyLOPuUEVBMP
aIsionX3gJmCgtoJpiHg6I5oyl79V7rQazZ8x6iPOh6zkc6NKz3b+pmF+ln6pCN384tPcw58Do0P
eYxACHCCEU06+MdhUIKkQiEQ08Yp0mdd8vDeEKfQx1SSm/HEWC79UDWlvBIEEvg++XBsv0a+hkW0
DfajzwL046GhMWexrJaPN/e/uVfpHiYawIIINPFA4qwVCeMv+nOfdn0DoFj4uYjccH/ZZ8MPI3Ld
nauSvXQ+PZSAYDwmZ+6MdY4haSStNZ6hmK7IdlTWOR2dBQ23Zw81brGYJRau+fVoq3grkkkARg69
WyxsJMEKoMtXJEbXl1y+H485X74Xn+Yy9vXHL/qmDlsaJy+BW4RoBWL56obJCaTmlnKSYc4cb+My
DxOXajZNO7KqOI8hJY9bI29OS/51ONq0HlG1bHjKZLC7Hf8P8D8E1MDRpTOE4cmV/9IOmtcMaXwJ
Bkf5xNUehQ2Q+Z47nT+d9Pfn479gd1KdyQi4o8jH8LxZX5JMrnBFSCJGKIif9326jR2HxBmdt5Rp
Venyo8SYpuTtCKSS2/f8WKkFxBUVhCg48zuuxk8ZaqGiS0QvuFCazCmGuVIvgqOEOEuNe6UwED9J
JQSirhC1T0g73nCpkOtj34MEaY34f4H+8ITOMMRt/D/OzrU5rVxZw3/oUMVlcftqx87kMsnsSWb2
JF+onNmzMWCDDTbY/PrzvP1KQuCUkzq2qmlpaUla6ota9zh0nQAbfugNIue+gvf9Zs2PePCMGMgM
Tbjv4CZdCkG4DUllw3S8cyJV3RHFw9opi7C7IhdFsIUgHfWjZSOc8fFcIXV6XMHWYV/xYMxJpscK
advaNwPWvww+6/ZnpJqPKE0ICLKDMBGOeBgSko+f8BMgYfvm4lpXFFoxlKh+yMs8AlrOwL0uTKqL
T0+KOuoO3HVMQeJWnlzHhKYKAUuKOt+vRRoE2vEeiL6G4uOhKHYurUvmYgEpUx6ZC22AH1MHyAyH
iwyOSwoiNBPeg3GDJEcCpJunVVie4VwMnQx5hZqb/2eMpFdpgqcjIMgD7WwYyQIIwBkBGpFm19JH
PhBIyriCoB9jRY8/jtSNkKz1KiE1Xs/k3Pzroa8hSGWaT2g7KYAbFYoBYsUGRFCN04njI6OYqaS5
qcma0K8lGNvG095xJZN37llX4q0DtUhhoY3+lKiuKVbnKq8YQSHc+QILTiIl0DhekOJK77OsRkNz
WPkYAaJmDqsklHp88mFSoETkAThWjMwbLV6zRsp27UYVQs5+X20AKdd54S3O+aLJCAHHOTHjQCs5
kGgg/F6JRZaxcNlVozIHf4GYowpCcWAN2PSoPcSfR69z3da8AF4aRIXnNUZq9vSNhJGuco2Gb397
cf+u+I6+nmJjGgL5OKAqJy8m4IV0yaeriGc4YotVmBxRdLUapQJpX6vl0lRFnKRPDFei64t85PX0
o19NUCvhI1UXyJC37Xgpd+2dEOnjSuoizv3F5g0P7XgYvd6q60v3EWXl7vehvVEjEUMWGoiN/rdg
KDWNWuReODiqTYZpxAEnjqMB/TQ3TfQL3O6oxck9X0WPhGMDA8WjyGmHQLLLVbdRg0A+zMSgdkSJ
OF3mqEsWlZ/rhOQy6ioxPWP6oFSJEVpjmmHwdN6M6zeIB0p25M7bpTAEuqJBnCpeHCkQAjTOBxeE
QA82uK7VW6CKCXI7DKQmoIBre3XZisEgvNSqaxJYVamblajd0mEnqoOJRyBw44FKG/Q8Q4jcBLlN
BTKcXVQ1iLSxDnHit7r9VPHSMA+bx5r/JaNCQ3CaxKqc49YbTkhhNwbJkTHvovENbcGrwdbqw+5n
slptLt1auFy8Y0cBQHhEkWnA3GgA1WiwwfIbnClO4vZCs7ANKE3jRAnxwlwHjksbaQjjLbGdXeHb
qvyuPD7LQyD+BMrS/upEScBkM/1UkGKoRZFES/JmNaijAk30ZHhF3zBITczd/bvuveY5yNClMwJO
jQDtBQdBiAix4aVw2WuOgq84YoG/3FP0et2TEZtOn6PB4vTkAdeynBhmvZvJ4+Ow6TOAHFv5gydM
K6nmY7qZeoSDhDkCOhy/vgw8zAGRNSb2FSMP7HhUR8PKUuFZzSPr8lZmh3GUAUPVj59lIXiWwU1J
6QKpa0lU4pEE0C7haudR24e77qxhEFhEOBSHJRtoh5JAiIFEwUFMey3lhjAGgdIi/DiGWBIa4RFz
VEMD9vIoRIvffz3cMeeVNKKJL28OKTxixOR2NCBc+wOKx0GspxRng8tozBF8fe6cOKH4/GaCgf6w
bf+hBWaQm1wMIXaXdRxDmeKhJQgA5SEQHJKChHkJCpkRWhBgWvHfYhAnznGgda7p6t6r6FV1VqV+
cwMsCh5ZLDxhdF6k9LqtuGO3bieLei6KmRB3IKMZhE7xa/1PVxCylBWVhVwg0CETymoaVZKEr1Cp
iCAIeqPAlynDBTLf6STVlDk5IXm57+5my3kfHcp6LyocjRC3p6rurfE9DGfdBV1Eg6Ce1X2t9KGU
KQRiapEKDq9DwNv9y9Hagz7EdSzgwT7LMs5TXEkAhGjOAaQ480My5yh5mPjxSyl5yWk4K3tPkon8
CHMUmdZ5VNFZRkPj544CJJbxKDbaBZ9GU4hmVWPzNDoMNk0Laxrx0KO4M5uTxs19QDu4T+GMK0pR
BEOCmD9hwpo58W6fLvoyF8J0Wc/OrzeamCxKJwxpfEoq7Av4VbFDRI6kJESEkhFYi4tLg25DTIDF
liETvE5WB03zAA+hdmTp2Qfy8/h0UX9RJKs7KzneQ2Kav5q/CH1sznBu7wjldPlWGj7xV7j8BZJx
rGVEcZKBJpb6t5f3j9o4KJnTjEp8OS+7JEAiklGBqTHOM0y0qbxph2BacpFEECAhhnErocNc5FqI
aw1LdNzPDHZ0nt1RyCwIK3g7w964ywKf/ukuwnlv3lnsh5PrPyS1iGmxNfq3v0oOkFOLoSGcSlNp
4YFDLdG8AyMTmff9CrC8JZ1b7cRyA2tGB8J0ecmkWJxDOdVbNrfDYgURW9FzChYz5KlnSN1HNVvB
a9CpcJZxIC6PGEJN094MBBRZ1Uvya2LRa9bPa62tGdDcZ40Nze0OC7RIIdG6Wq5j+hEe9jGUzb9Q
kloj4GfoybKc53qZ5nI8GDKCBVWfXVs3eexOlrtrVlNyqB9ksDZrf+XQoycdewShcIRqpQF+OyL6
AYhCwih2YIEnuszxbTeZJUxZRk8gt98iKXBDEF4BStl9De1pD6FOWiWCWTg6DWjnZ45nSFTF8dAN
Y2UobmtKuMNK/KjfHZPqiXfK5pYyyKJZdfZGeCc5DARLuSmXBnJnWDxRDbrCE9ZRwIPOCs056Lwa
fIxg3uHXr8Wj8oqf4C0hZkW8IMz7rs86V+fOJJ+879iOdxxbpQxn3oVZ8fKyXeFXXjLLalOtdRMK
Cw404xo6xCPBhPDUPO256Oik8Go2P3iMi26OUUMPCINbYw2v45wwPLZEXrZBTjdAa95vNGj6nYar
M9ojbg067g7Md93m9vGqvYkJXBjOyghuAy9GBlyDg2XMr4WJYRpCgIS4NfYegVh5cgCwjlVQjaCl
3O7BLyfOGkl8BQ/Q8HLgCphUSnTfoYwREwevKQOJIAC47HbqGQqwWrt5Z9qIEtHXRKmoonOXUbUc
ay+sUIBWLsCXq7o7eKZWODtg3G9zYQ3nDDXcf3pS183qtjuarh8/jTaDN65rNuuBlPuBmuU7DijZ
sStY+z/SoQJU/YIFy0XEeSIpJ1jtSjmQyFoEwXdEXXIbZElLz+AeZ8ljIbHaqDRMBJb0ecuOEOsI
vCZynrzSPdY4Ak3S7tPbh0bHjaE9EmHTgiMCrFE49pMn4oM0u5WuBsML+b2ui8R00KeW86slYgFP
mt2KGMoLxJaQQ3SUN7PCMQCJylKzx4ykmQ1IJNjSDWD0Jr2piJuBbWVF1jGE6lI4A6DzJemSX1qf
XOkjWLLSS9YbVjNwJKsmE8vGoFO+8VcMjZaKc65B8CquNZlPD8LvlhJu5jEQV0LA4WbzPbyOF9sM
jofbQXSYnwcGsb8IwnojbSmsEoVQ1JOEI1wRCg0QZiOLQJjfMgIe8vK3DmdWEId3IS6OEmFfWl8I
j/EL+q443mX3G3Jk3FqLwKfbi807nhAbH84Cx+jMfPtZe8y43OMHEne6d7Y/4M5ORjpYdss9Du12
7+T+2fV8rMMgnx4/HVbeWrWRtyXA0iCIiCFSsLrnWQhCotwoE27pItBakGh+qpBv/LOa5ZvjIJuI
HjwWp5eWQ8Fo0o2PnjiS6m+geytIR1hr/JqPJS4xS1KkC4aEP0Of+k3g9vZV/9+Yfjyz7WcpM567
Ys6Bd1OaljxJgk5Kwm2+mPFhc2cCYpfMwy/6nb+S8zkJCAA8ZTEwAjRbm5thYHtTeMwDg5uxjYQV
qRsb1FwThOOXkw1jX4Hj8AwHDnQ4TMyZiSSvm8sJClZ3hEiF544L4mCHEMgeLYtLJEAAzgFEkRGK
OOw1Q0sgvI2MsQRESB49l3xEi2E4a70bWR5ipZdYOtoQ8b6WA8pQzQFGQkB4YCcB8AEcIV316LnS
iiFB3kt4vFUEpiDwMJLzssh8ZyEQIsMZ0NxcRyPFxv8TkdlfrTstJm9nnzX0KyHIi0jyXqC8OCNa
IEuGoK4bwSEIOBBxIjjqf8uaRrN2sDB62W758aolJgzeBoBKZ38pg4DmysSbeeSvqP+jSS5YzpxZ
WBEOAA/GKPwI1QnOfJN/oTYPUJabL7IcqHR0qYkPDiJ3GHh2GLAmHUQhFjCPofPc+o2wn+mkdDon
R9eEbkO/YUb0muG4c9rpXO+G/V1/O2Ulr5dqxXmTHutGx7m/YJjUmsbrZThAFkJMJRNK0Jab6WTN
Az2sVEwYUSiIBBRNzrS/KVOlIDyx6tCALJWdG0xbbPg0L2TaiGbcsWLqINeE2plM4CB2kAhBNaGO
VnlaXk2jU8JkYSNcQhlD8yGGCViQ9l9/apz92dXnkKbPeRls+GDfB38nctTj8tbBpL9YVX1ItRXV
uBgC9YHhOIwxHogEUAcPtDHBDHlQiARd5I3pV0NLUsiVqSQJCoPHkEDIsdq9WaXRpLB2CDKR0rFs
Fh2TqtDGdAFCGhz1D4QcVqohPCaIDAwogCepy5AYU0MTO0V3UuGEQghbBq5/4M90bAbPlqZy7Zz2
fjTcnstNupxyc2xtr1d3T0/Xy97s06ETf0IAvK58IPWK14QwdAiQWtejOHGIWr+9OmuxtyPPalDh
VmsyP8MjQsS0NTpR8xYmTIFJiELvEWgHtTZ5QJytFaEJ3ZaXBEBwoUpJQsEhkLzm32i5TVbRF7sz
yh2K2cIuTVyxj5biawhBZ+sQV6o6bxbjYx0IVE5wUZj6QD6p+vS0rDO+3FH8atpS4KjWIij75cf+
/v1nJ0iamW39uYVt8bqOVCkeIC0hqqNSJkXMT0Bch/nozhQxrx+gJI7O20mrUYnVahRsoop+Ubsu
KFClyBmlBar268E/o37sctCASPQseATKa9vRpc+BTmVzMmkkN/Vs8jB1cArv4A8l61wNmxnHmKhT
8nAeLOVSWxdH0s5RJQvLD0LwYiTmX0MtIgQLPuOXfHRmh0LKmtv4hChmMhBTytkq5BhiBsAYysl1
QlzUubdfw3UMAhEC4o+UelG3/dhmRKWU0xaLqt90zzh71TofTVIj1jLpMJBa4aN0is7nBeKhm4gA
rqXWPMbjoNq0c2th6PejQXBqBEhNbX/lBMbWf6yiHIbqxqtVEhgFOq2YXzkPJ4ShQHZ4YzoJ1NoQ
aJeiV70sQg7JVDhj2nk0FCROfwr7wwmq4Jqox6fMog5AYlTJyRVoxHaIda4/wi0eBmaMpxKLhw7T
+ja9Ra9u/9Wtpr+RfBQejSgI7zrZXHU8v7p4fPyXv5KvJ4DC4wWRywZUri6SKt+vuGFpK7rm4Qnw
m47l5EqseC4fhxZr6s615RQIe7h91fw7vU56imGfbmKJjq6sO6esZ7lE7psSog+tzDd/qGuOpqqw
pnnXE44ySihAKkn57sOHQJ6ve84vUG52kc8vbHavBrUjVlQcJYwvfLV8vWy0q0Ul1dcYDRaRP1dU
fJe+xSF8AgjE8YKEgIUDQH7Qa4g55HqOecgtSZzdzAnO6nF3RyfDiOvJtN27ae5nnzb1vKX72oZY
M2W0qTS2tKtqNRjeziOJbmmB+X7O6HHzmCZMNioKiRYGGO1aAB6qWSvHy/AQ/YQLdcevNaqgLdeA
aiOL8+3zKC10E86WkE1SFLMHbaLvsEnXldsUsnFqgwgcNgWKFaCMeRZIfyks2WT4mmsclB84Hb+e
VhRtFueD+3T4B5Q8CHthnuhfkhGkFtvEDyD//lSnI26bOabzYMQRFP1er0c3sdc/WUvANNiyGW7u
O7+rdwhhkQpDTChc9BFtU4mEYdlC3YIQ6EES27bGk3HC1oPuq1sN5iVqqpm++WX56aqdrI+apNH0
i7a5sTUCTESOQTw1TxpcVIMMtdMYRqEzlB1xqarJDTFw7ettOoFYD4PmBSLdHokAIaoh8g9+sIEh
lvXTQfaLnBqBQiCmXIHIpOXT8Gf6JL3Te7foigxGHN7SabebNtdjn17Zu++P7x8nk+WDdDc0IRPB
PL8FQs07xPSBXCBAUSRckro8L1+iEcciTLTRt0vWCEE6cBmAGlfxYEa0W/vH12rAspoFkYLdipXo
VNBwfAXLXMyvq8IlLku5XMo8JIGPAhgWRIVw0Y8LFyUsPKel4oSgU4hl29WjanwO7GUHSwXveRuG
ODTsO2mUit8IxBsGHb9+02GOCP4wf/0PPw41W6qfLA1zr7ToncVkmyJUiePtdi5v0mZaJ+BJkmRn
xdIZ45hgvFpUWxolyaqwfE8upj+gFNDZS1RCYFLhLCCUEmMOiPKLPnySmJATK8RaLSI2MfpiAdGS
APgADwSPzmNICSMthFpgqnYvGCWd5YBa5BVDCVd2SieMEkO8buxgmcxAEtgvzl+DfE6G6IvBa63a
JD6eAqO1JA4JZPZDGJ2NUye2M0PdVqNzZMfzaMbHr+5Xl7ylpVb8/KCZjV0Tlfrl3KVub8hQD5NI
Qw6TaE6a2eXVfnfbXE3oh7N4D35HXNy6gtO64gr7i52rDi14MH7+DQ/78hCE5nqiLtGge3l3bq4v
vA+ieRt3/9zpzIoXToFrxKgRYsQsTYjZWYuszTIFwiGr7r1WWJtXQGCUmm8gGi0qkHCNx8051gAf
FW+Yriwq9BP/QBfP7c3DtAsamlKFniBmC1Hr9my4/MGF6Ng7x6sG0KvNeMwFbgw1dMbshT1pG1u9
5S3b06e3HzSZYbIwsQdlColQlzhCgFQ8iFRPnkENkgCkX1ht5dWTHsr36o5YIkmle4BUokrHzRIN
TJIcmkcqIo5fM1mA7U2T1snjgUzETsItsY7z74WUCda0xUDkyuctQg+kEK8sHB+PpYpXOwdlqF8Q
YI3cfJq2FYB7bE3POvu/0tNiBWOZaiA8DNTtVVxmj/CV4xN/IECdk6NYEKARrR9X4jZYrDpK63hQ
qHf3dD+Y3FyPP6Q7IgppoAUOo8kQooDAKkYKLAgUBDf5DE02Ao24pWRdGqRxuwLCo0IvEaWimiiF
PKVBIHwxUsevFT2I9bs1+2GHiMkHlPESpIROxQvucBDjoZPtM7Sk2fgEh75JVxMk0iJeIVuidWhL
6FMQWyvWmD/Ud6frIyVRjN6xbrI3HnUGzeBkCG8+6fTa+6ve7oPUHTWLujuhSrYAeGiKKNbrxeAw
Ww5xDl2FwGjfF83iIgkYJEEWTBgJRZDEkEjwfh5hKYgoVazLWH4c9mVSdlAJKbK+86SwbhMFQ5Rq
aaKe7WQ6UslWY8CDhBw3cOudr7EK69E1Diw6DfxHwnKyJ9zV32WHf2fcxuYfagaiOreoN75d3My6
290HiUWf41DRxn9dPWg7n8kgNRbrCKh1HIEWBXt1v4oVHaHF4EpLh2tJKHUOosrNls/dbPll8PiW
uyW4YcLVr8fDpS4yMBWAVmYgXnWEuMD9UMHCAPcTociDhQGIgxpGbn5jMwko8qBTykwlqzpNHMJ7
SQ4sDVkOUFrFUftzVi6Ijm6qKutC+q/qhhPVUgPpQH6qnxZXFB8ZCp2GVT1DbgJnL79WJh6TrnUz
G++fRrfrD6IZdEFyenevHlefY29/NEk6gMiUXDzE9nRT0GIEhGjGPZFtex5NhtGg5bZYDHadd/v+
RyiXpu3QYWEZFAt0U6k0d8ewLiU2xV41vSAAlDL0sY3gJhzSJFHyPSIEORQIxUzFZvp60f5Q1JqJ
ac1mqDYLKmIMmpYSN6s1BmUIgio1xGsH8SxiP9Mj67RlsJ3QacRkKxN4TTN4Pku0bu+ub+ez6d2H
tNGGvBJNQsaM1yRRSLelA4BqodJOT3WX89i2aSG54ppvjfKqacFeiM6FKaP1eizbMxEQGs5vstBY
gGLYw/QotV3oAUK1u/If9pcT7ZJAmbn63ZKk+nYbQs261m/P+91LhAGfRSeEIc5ToaLxuLqNw7MK
iZ6hiWFoerys7HzM7gklxgxtMIjVY9YImTmWmPn+9n6z3M3WoeyyJeDxjH2s1iq2gYlSWw7RHSbY
EmTtZy+45QgIjtYDGe3gax1MjjMhtzfn962PjkycEhNxs5Yo87pUClY+metwFeLlrEffXGlolOK0
6EUnYVIU81U1PEOA2aouJzjFq4taSnIYXmu4NkjtX5gyIOKyY1hUc1LTOgcTprPP6hooDXC81xIx
N4ux6sR7MIuK3sQsV9b6uTPsFEnIhamLBM5TGcsUL0b+DEvZQFZ/rKI3/qwN5xlODTpHiiAVbtCB
2g2AOJQg4XnBKAgCwACR2w/w2AKZd6nwYLk/u55eFlmxsaUuznbJ2VLRbtTyEpY1VMXx0IhFROKT
F0Mz8h92u8sBjnO1FXj3mQsO8Fk+LaiWUqBuCD4IK8lKWPPYVfolNM4jchmALgYIbGQBdaCamWjS
8L4soM8uYcIaYZXqIA4bopM1Hpwcn7mcXN/MWnc9VCXnPGBvMO5WzacjEXhhYPOwcUXLRnoJLyE1
wnBItHjwPpzjJ27xPGlq1tIAtNRsXmwPzvkn0zeoW0uB1GyY9eagA9Q6KnGNYT4Tf/xra/YGtjIb
QSE78xDjYL9Nx7/gKXTLtjvR4tQKpAXOAMayJpM0xlYO21IhhDnL0CMtsZiJFjAmb4hhZ6IWCAJ1
gT9lobRPlq8EObl0s6uLHxmJPJ2eb/XX4/un0fY6Wj6od6xPoUaZLbCWxIBEV4YBDzGkptj34AHG
3MGyzCdSVVoJqnjm81mPCwLxEKoICZveUF6fOYeigjp5yUqhlYXM5ELMg0bQAUqZIEBw3a9QCOCq
j5bQ8gukdokJNG5YvK5+vNbobg//H2LFvdgDBoZ7g2FneLqMaL6eTeZ32/VtpgOZWooMEQUjJgc1
DjlMEdGgctS7BpM8noo4QB+gaQJiAeHMJ7ZfUcn2tq8Gb2wu2jRZLNnHFSOP1PvT/NXgi1b4+rhi
WyfSskMMjlXzLoWbQqYMZDFloAXEkeDM6TmGuY8HxOQxnXxyu8WG5V823mUYZnMFBO1mCBnSzbVg
dpAWxFRi8WoMAKadfK7FaG9BXYmGmgRUWsc9AkIgspN6mcKjZ0MezNZ022MoLLsGWh8bNsPeujWf
z9rrbGLCRlDU4gZRwU3RQlRCTFdoZ8RSB2VNUNSeiI3+CL1nY9PN6+J1M7yozUyoqeuGqXnTCfKA
m04+diMHmD4FguCqZUbSaT6YyyQqhCoksvi4Zk0h6tTIy3XaOZ3vlPbqDZpxw2lb/ZGGJ04qtdW7
Hvbvp6sP6VYkKpWeMHlJWGJaxdUsLxW8j6WUhQ1AqFignXFDKpZAIIuFCUGiaIAWV+yyZc0w67s1
oRLCRPXnZZXSWTZ3Qq5W56u4S4Gqt5RJm8XcgjrLf1vbETacnl134nIZhOdEihAekSzWERF1NRz9
or08JxHL6fqmKvTcXGkNB16TD9yIobWiBe5gc0A2HkjKbHwUoUO84sRgUTSvpnWnbXndj7u2cg9c
K9GpfCJaVSJIIC8Tvdt93lnrNwxDjdg03+P47tNJ7vl8dHs7XjPAO93OPkqAgtBN+5ZjFjaysvNo
VKCQcds7v52dNbv58rDKj2eF3iY2XhAFxiSUKNzhqhRfvnE/j751NXTIgDy8sNt/3k13l7xomZRK
NWtkBlmMmFjKelfSmRZcmSeAcexup3krttKojBMqMFaYK1kb0IGYk/bb/96Xk1rDJifcCwu9/UvL
fvb3utUeTsgT6PjMGvCW+QWmIKR2iY82bzbvCU4aPIYzzTq8gflKJx5Eo5SFdXLjSrjZS3q+d38+
7WKwa9xgPOZ+S05cnj6ce0DV3VygTg3M2xbJnwbGBQTqArfpav7ZxarLTQhZ4SimERfQ8LD6iAIW
B3eaw62htvft//ZmrT8dvJyyD6LdvFNsrzX/rdX6Zbu9GOrgT+ux3uRRtxrA6NHU2B4wE9bWMBOu
w/57Yr3M/9+b4Og3LArvcqTXEIvt9CCBZX95NW5v16ujLjIFgqXF8dGWgMD4hiA0KsDC8AUxw4/a
sUcpnVOV5yh5ZraD8/KVH9GVI9TObIh2omEKC84tDrg0VlhzQezNxW6c7uqGrKZyIS4kBDfxjMBa
pp9ZKG0jwwNRBPNNtLQ8x+tvIGuirFRWDBfil0KKB1SRHsfl6iDQqsCXSdSLOwSORzG4KA7SsHe1
6bAS5+Ruln3v6Waz625vYg4KKpg6ud8/uum/IxCXrLlWDKtDoUIkI3lffh4vJ/Q7GqJQSVTJg7Yb
7oCDkv8dTR8uTW54AMROFiIt3K7/Fix1p6zDRGxrq9xnxwtFiadFprI2crcrdbdk1dOF38mEdwk2
Gmq0M4sAg0XsQwOB4DAlicUIGLxyOkcJWwyvX10xPhPdsehnGYVVBuM3DzqHyX1omEXaqCx/hqoE
SYLVb8aJ6lrpYJ8CttoZZp1RNAfpme2ON6vy3I7nRojll7JVxPfG0Ia/StW56cVBCKpctx/W63ia
fb6vxPJFBVDBhu2ruLfPfhLLAyNhN+w4UdhzUWnQVhVcxkEoUFHsWdMTRi2qqH8vpEwXXPjGR4Dp
DiR/goWRaDieAXnsSMDaYZljqB/V8sGDKKYqj9qmfl3XyB4IENe5eXiz3f7a2V5YIhPxmKQlit8u
tmT9NokpmTS/6SeGhaRO0BEJxIvTRECQnRAeCVbKYE4Xx/GA6PWk0GnMsCiKMrWUenIFXPKnM1r8
4mz/avQ7UfMqVIcqWzCnByTTH2iX7/XZGzoRjJCOucKEidRjq3c52TzM5neLmw+1iVt33Cmwiwqk
2CfyTyC8R6Ah5k67YYRSm+cIZF7B4ZpdgBXFppzp+5ZffIVXa76FVfGeQAmDONXNvGyQGBXXSLil
BRhNze4mjmUlBWUVisNJGS8pG7EIRIZ6bpVTvVSXgkyJA5z0znAa+Kl32ftzDLkZ+kmWF68bkrL2
wKZMQ12Vj9GYPYIVM1wglqFnUieRrMxC4ypPNWLr7PQh1bcQKKfKy7+yj0JTelO9++BF4AtCljSw
QITY0BIMLpke3KsPbiVnuOcyWUlfdLaT9HkFR5j04uhs8duiN0zLXp5LirnOLBcHfElQ8yhmVshc
NFfkkedkUgSz5EYgdlW86oa/FJFXeUljAEVbpKBc5DRv7u8ikh5jM1yPky4qeY57ZzhnzocRrpQj
mcPwAA8Iykt4XUACCEa4C3xZxDvPVxh1+s1YC1i4kLDHSpaTBRJbbnC+b9pPNx/Sua1JEV2/KuYd
isj1bGgZBxYHn4HT5CDRh0l2uDsbePELW5nhR0/93/HAcfiNFKi2x/YcEObTjmzO64TxYT0gTIcc
GEoyctfTfEeI2RCec0hhQVqUo/4DDyCHCRGLz/BNOuerqzMRpLAJSNz14N5npdjNSyKMbXQi/owK
ZkURKvbEwOuzcqXPpZxDLTg6OUNgvR01N7fjVRmuQxRwJg6QvcuIQnEmDl4jwLDoAkAg9RqWnPUe
w0FqYOKcmt1gnGx4vaWzCPJ7Tgj6xg026oV6qIIVWoz22USDiLbPdruLhe4QKQ4Sgpuc6odBZevo
01WG0M3O9LROgZLeMWw7gUacpzgYQQOC5R0QQmPAtlZPxpVgc8H1l2FSOSUnE1dAxzD6CbPoeGeo
SSjcsWXL1LFBAOGT+BKne7m8g1k0DoSkAi21lle8NJvAl0WW092/wxKDdkPfbMAN0cwln7TK9831
1Xq2vv4ggWQ2CaKQI55s9jsAIhIGbsdguuJnuf11131tTxJfjElI6TYDKOLGQIBaMj+AfjWix6Ux
KWZpzDgTruX8pG+rNK3tx+NkKRHFmd1f3uzj5PkYSZ566KPhWhFnAyzOOeG12kgtVm4t8cJmUhG2
7+GJ2t7EC+mv+pdxiQMoTpyR94rBpbHSN1sXqXdZt4vKP1r4lLOepaW20R4rx7A8lBbpBDTrq3DR
EamhBQFoISLt8qndh1cPfzhAuU7PpxckJ2fTR4U1Gi03qeJzDyfpShbGFI1JwYrjs8H5cokDHbww
VIq1Fd0wSkFOruf0HamPhU9f4s52zGwpN9JLuYVyVq1mtWw5c1WDc14YsBY2RFo6mQ9YTOOCQpcP
7Q5iRxQQG/BAWmhDiaC2WWiVL2PEXuVhubRmRxzxSn2HQY4U4pWAYq5vY4bALQXJ3U3OnrY6R8NX
owU5M03Jwt9TI6VoJOHSUS7wwyScSlKvoYuWppShFMnlQXZBDFHQtPRAWzxAZJZHboPBjQCRLSCC
BAKMRfSlEeKYACVDR9WvN5vo+3g03cotzg5RLWovCYV3FXpWJDozVoCK7CVqaVtVqt6TL4p65iuI
7o9iQaenR/Qa30OoBlEpDtaWPytrK39S81bnZ4UaM3TbZOgFFKgM4tJ58ChF7lZoNIkaSGosjgeU
vpGOYbOrDqEN1HVWqk09ZvZfE+oHsa4ClOJSdRRS0KsQKY9SyOe1xVAQ9oRZWYvWqSE4QFZijBgB
RWJbiTGgTVq4//SX7/kxm8JQiV/w61WGnJ5eCzu8m1sVykQgr1KLTgrERXy5beFUou+1LUwfsZdk
0B0OwxyplgAOb1bT2ez+5ibWy5pOhlQNiOsKaMQdOSqnVCuICWEEixAEva81TGB+ASRIyItEBqpn
ODvf7a6133XROleP0IpxNeEyuMjOOSryjiFduput7V9UBk3sfD06G06uztOZL4m7YnTS7OMEyBsE
iFMDt9ZuaIoy356PV2cq9SM3y7IAJx6jAlUq1OFt3KIrw9ZFqL9PX9KwQoeWKg/Dg0cPV6dk7jbw
tHPzqJYCds1Kq/DdMqp1be7F+Y9pBsjJqwYiVS7fyX07+ZNRvbjSfdS7EcMtuZ8XRnZ8ECnvOjTa
UaJkp1394m3s1KqmAZSUj96lNYkmG4huH7W2l6PO/Da6o0EuffdoGTe5uz5yEVwa+yYx86C0s9VA
uButo73GFDZu+VPLklvTRYczu6Dj4cB0H/+FgNAy1HpXmpjr4Bzq5WtqjvqTs3RY05HqDg+vlxRQ
cuAndwZNO0xbcHUKiaS+bqzl1W3zi1FasZiK5nyBlGP/tnOTJr5IkwScuNsK4ym737hMc9Oi4fRi
Ir6cfCi23olmmnfU/HET8wXW/4XaWG3/3v3KXB0zdveDt/MVp8FH00vmIDKfeZ0XcUo3mnWazc0b
zo1360TuIEA7mjnUFTCNcVu58+wwsqabVrGHPdBHqiUHEuYbE5sHl8GRkE8kzrAgsJFJL8pUFsM/
g+X7o5FXn4nlohfoIgMpqQvullXrKtCMVpOGVrJozaRnYzkwZZYhNPhfVUwQypUENBuQKHjcfcMv
Pn1ZVNLhumJnKb1+Yke5Rtz5pIwuNW+ftyaf+HGxXc2Gbk1JDwVO+wokXMrcPU81jdqZ5BBDFPsJ
QutDSA2l5/w5X1aL92RL5l6R4mpjfUrUPEQxAjTnGNajSoTwWaRhWGyvOkmnqnPRRYM49aNQgtoX
DbwNJ0/b1o0V+hktTWN19XQ5fFALj362kxKPyYmCoE6Ngxg3knTiN9E6WxjRaydvG1rRKLv0VI1r
xwhfAlJDPoEQQ0jEIxMHXOnJKIpvytQ6NiUpg4kExOmuxDhJqlSJy6SiKubjHzU9C3mpB/BqWk8b
yNKYT3yh+Xt5s327bFoayFaRImsQvLWjgp3eht6gFoDagLTtp+yLNcJ7njnnFXKDLOv71VmvvYmj
XNIsBsPMdw+PWuM75NxCsqOqalhzQY/71crWoKMqiOLGYEo2hFTknbgBR85AXb9T2IHWFTyWqPlr
DvYrTEEQMK1h39y1OvGhhGq7GKV77lRnEIcfqoDHQKIDHaIaiEfO7H+G05vRVf/ulgVqucFFgKzq
YoVF0Xer5myl+SQ7hMsIlW7zdjB/e7O+5FvwYoAkHueeKZ8ZcDN5/TSl2/Mw+sHIgM8YOgwWcaBn
v8flS8PesGHd5HDYPVkyuW4vdpvebDH5kKru/tV2947vcxGA1DGQigTBGbGMAbFKanlL07R8d+36
/2ahQNju0NCJkQMpORNStdFFSumsyubRW25zX8XSzBsgZIlZQVxXOkNMzsteV7k7pMKzsSIk94HL
Enf3sWM+WI0PndPVE/PnMYTOncNDdT/V9uaxRBDsf08+cj5eHrjiXXC10DECqaS0KK3hyAAplDIW
n22T0rbwtG5T8NZKBxwxkkyVQwPgSTxAy5c5GP6sWy5ecAaoaFKMlssanyd2qGennPbPWjxJLc7F
cKrA/v2rK10wKmWQu2sSgNApFkrDDUqEGJ7ySTCvHys0hsyiejl45XiQzNk4a+dhsQOvHSmQ5ctd
mE6jqw9PhWDY52RurrfksLQ4vLvqwvQe9pNmdr29+pi2/MGmXpdD4S2UFB5c/O8ecnBzALMxMHzE
KA5GBb/dns9nFxYV7GsJTB4HtekbPcrC4OZrRY+TmGBhogMd1/ZyYTwjDePJive90fHSjlfzXYkh
y7nLcEtxpTX3AmMYBSQmnWueMhcRAmJGKgjtotmY8NXq6mMeKaD3q5EXCGzWhbomthFBjaKb07LC
NeXNCFAeBEjgy/TnAtPv0X8w7nNRbZ8Fx4OTSct5p9ttr26vr94fLc0kL2g+uXkd26Oit++giu5x
wuF6yGKmpU7pLbzPPpFL/NblQPp3WaeCFJ4hSuYcN2owDIhZyMOvRCGkP/xlO/lWHhEBFiGC+cpp
8xSERyoIzDo7n+51M490KrnY8QJIgdH7wwdnCnpEN1vsMFU1D0OTZS4TAq34KQ2ZEbSQA4PZMIUJ
1ojn4/l6+a70lWAbW47wCdF5SZOZRCUGUGsIF+PrGGjMa64cv7wV/TSrvFrxkZ7GZJNQHHcm0Ml3
V38/fTmcZkdqOPjdydaMD9ejMEuITN3oGai0JdkYOT7MNFmCSCshnd5bMIqEA0E+QGqIGDjEAsQp
Bzz1qZKo+PmGsxC8UCQMFUuJlCT7LFa/33NSgW2kUMeoRIuKEbgQr3nRrBFThLxNsKWphgSGVUlU
oXQVSJuUnBjQD14WutOlYrY8tA6p2x9ihfSfXf84up3N+stVS3MSmkmELckIyIHX4tVsGzm8fb65
017EEktRwoIwAoSBLRcgdihbK9bTXRkwMg56GoplbJzlIXMYEWf2BIH+4ImjwzzQ2n/xT2wiNYTM
eQQB3oG4GBDQ1NQ36UufCxZzIwyE3DTA5UBRqUiG9JhEFrmfKcRCuUQuLfgwwV8m0MnO6kQf3do9
ZJXYmNmj4zmj3np9s5xdD6YfdVYBNR9azxQqkOCEx6qOxeONlqiYCoIsHuNHbV6YikY0LlCaM6qe
7uHDO0utoSvfg0yaznVH3bM17P/iMrjbX6lbCxvS6RoGoc6hFBBHIJAz49o6Y1S0WX92mElBIAJ2
wb3e+C2MhlqZCQFsZw2bT9FPqMdns8hJRGZ/q0P0wxbpdMaO2m/3RhwQQc23R/1Ru3NS++v2+va6
P1v6mBCq2ZazBIDZWNcxHirX0LU8ajMEqNsmiO3WgKYHxHHSldxEdWxgIcuoHXNvhy18lpAaQga8
0SBkdPqhfaMWBkdKhk6VpqlqJQkLn6MaalgJBq+sQDhbHJ8hZFioyY9DwWN+wU9LBBAclX8C4UhC
tpw4CMbjFcMQ/LgGrVZ2V31d0uGqSfxNZJfMdbZ8/7jRt/Fhw/bq1fVq9Z4H5etcc4aj7uIC1qYN
VVPrd6yPCkQNGXdDq+WKJDXdhtrjDR5akEDsnbaYb6tINfo26c//mU0+OR1HIn+cQ0ZXrO0LMYsh
YyZAHKdAxyQy8xt+sYZWlMEHHJO2eYo9obzr1zurj8vt49tSOt50VaS8NSqulPPydN4KimsL6mgb
WuH+4Xy9OqMOeeYPcwqr6aOUPbSASBu4guemRaEIIXbkAmKo0Xhl+R1rZtWO7qPmdLCCdhdiY4gT
tWkigo9WE/F/7SAiXzAds+iLMWx0VD5tVy9BD80jgPKK3i/WV5B+e/+m07u7VJ7YPG/jTcpK8Zyv
Cw2UEmyzMZclFP4WfwFPQEo/ANwMQZwsSYQ5Rcf1e8CErDmdlD1GGhYiWqnC+955b9GOpYP782YY
SUTbWtInNm404v7R4HAXGEhRDc3dKnnVd7EOryzErBtoKikSn6IYXY4Q6KMMTpJ27U2v36x+10SP
v5vvUks9Haj+srLhkdrhgNqwYPPAn0c25SvA+YpSNalSgjs0nGA/yYA4tySKEJzla9ymgwXAxE3O
ll9YsnW3U4fzqF9AAXhCxUy+DuaqObGFfoISpQypJFePMkykD6Pzp7rIx55RPVq64JKVih7t6e5/
uzubcZIq85RMttoMqOw9BEWNT1h9qLWH1duN6D1/09+wFjI6Io8tzT1RThcVHEcpBL/dTa/On6a/
frfAFDaNvojcwa7aZwTdYfPojWa6q7Vx2f2pQGti62kPTbqQFFhrTymjFTGQcmrckeKZlIZ4SZJC
wi7UpIsNJO3aURZoCNSkl+5JyMtQXDa8oqYuNWjeTm9bf5Ja3gXvjzZ0uWvc/EF4TARTAtPViMrx
56KdZNovF1hzlqbo0j3hvOkvcxJEL4inmUsCFMM4Kfl6CGKaejyiHtPKRpIj1KkY8piiget9eJF6
cZWJZF99ox+PCCt54HVmQPIrMOm9webySWMWHmjzEBvRyIIUKIDSQVOLgKU4LpQLTFYuQYEUhfRg
/XZr8MYS4GQ3d/iTXaEvryzzp+7loN+62D2heWkw41h6EtGhMfw4RRUyKu6kJxsypoqYTX5Jy4SI
8SebDkJtN73V6+M3kumjEqo0FLzp0g7kFlj5DK4lPmCGzhp8++p+3LqkGODN29W1rtR1oVxGTkfh
dI90oRtxCF3dP/7LtaCj1cixfHq7y7ZVGpHu+c1A9+WSFo5XTCYEUScTqQXhIUk4iwijfnU3e3FE
ADdUpbmETrBAfTB7yUhXpyGSCZIj9nO6o+nwzbTPhfYekC1vrQap/qSieMPFNwKMM8MdBuysXzMA
slt0/xtajZBmd/WVH3+VoFaMHW4dIISyQinXIjFBdmhSv0ApbGi4OEFH4jg4RmRUBdcT8aBeLC1k
lrBkKumFIJr1IokXR/oE4iUOMJ1IFAPZ5PSMX5slR51WU5yqQ+ug6FaCYzITGAMj+vXcbLSQRzVI
TL9YI2lCPOqVL6PMQApm4trLpxLiDwbB9cdv9u+N8jV8hAuO1KEkrScFy4q2KLJCbmMdQemQ0Q8D
TwMfh8MnCVAYY+Z8zGG+my6W+lrpRNz4dQ+N/hau9L1qhBfwFudoXBfJuCbf7L43mVRr1zSMM5qM
tX1QJ4trm070xYF3T5eDs8U85rvxkrkHctz1Brrr7X536X27D07D5UEX2jFwt2MF0mgR3ooeOTiK
L3oloERhhMVzNe43EgJCXJD52+1OwzX729VveJuGPYdrjavyoa4bPmPFnD/rOp5NEXgkwTXk+NTT
5j0X3LgGgXmrD489isScPLMdeQZXNUfXzWeIkgFpuedM0uCuHcpBXQDzWK8OJuEprpTSBCLEiCH1
BQJ0tRIZr0r3dKkPdSRCY+0dv87UKZs8rgIiggBNp5i1oAYJ4Jt0AIkJ4zVnxqPrSIXiTIMDdTjO
yNQC1gg0w6umeTOYnNOm0vGILybv8p0gZAAkc2DxEkgIhWIEgkDTqlAsszxPXGl+FchL/jTwoFVN
sMfBe31CzKMK5EV2rAWsxxxiEpTv0/oCBuQ2tIix7UJzTGQXmZ8UaHRNV+rkXIS4fvM59V3nFPJl
8WBUxFe2ipmjdMx/Q/eyaIEIVJJGr4LxPc8OjhMVqgVpeDFcRbDowVez2uqNo9KglEhEcsTINeT4
+IwIOuWcDsna7CRxqOthz/n67JGlTGbQWOlATSESqkHNCq4eOWwp9K7kJNQ2CJrHUhRqhwC/oSie
OeH1xMYhU6Y7tC7U9ztJcfK+b8diiHp6wVjCQUn6BaD5rSD2FlY0ggA0s7MFk0qsYmPPf6nyuuKp
leo7/bVapqPZTRe7sC254TaTa+kTe5TvU6NVQWBAKk6b8vCAAckZ6PwQTpXAB2I8fh78e3cbY5ZB
cxEntuiY8hAEqposeSYHn2iWHRQFr4ZuQl43HhRg0841+7nTWelJsNg3lMWJQlE7Lho8Ak5yFFPc
Y8XOrEVIGuFmouUfy3/I0H6QWErgACClNX9ZbRAL4edbu8xmt9KBf6pq0kdcGTcHI1cJUYwRl2Fh
12tRfRSdajXU/keKvJpxQY5uLsNZGgmMjaX82pEIiD+7QDMF4daVbP14qz3tsF5pE3kPiXfmnJ/5
Z+iAYmTA4+Z0YGJYbU/xYXG2EmQixMo/vRRnGYU5Q+wkIIgSjbAZ3cyW5kW46yRkA61FiY1TKYur
/huXqkA+G1wfrwuqYxaFj3IQof/H2Zktt5Eja/iFhhFcitstZdkty+2ll5mxbxg9Pae5ipRIiRT5
9Of78wfAIuVjdZwIRDILhQLA3JDYTYHl0382f2w3b9ZPiRKFDCfCzOMmQ6gxeV4lcUBeYQxROrid
T8pXBTl9XntLZJas5gNrHEPkF+OwG8mViqWLUMV0ghrgWzZ3m7qmaIH8feNQANqdZqKoBu+A/N0L
OOFsAkfVqxg1S/tkeesAlZTyLSPeRSiIMG5o7bB4EUM2BGuzFvUh2SYV1OK1rfdq+SfL8DMhyNDp
oaZp6rSoxqxTXS0Of032A11/4QJVwpG50cHdLp3Zwx/nvxoiMDZGxSRBgFl7RAAx7/WXQu4NXeUC
/Se01I9qpFpH40D1Ouvb7vBeVp/k28lcM4qz5ahqDP9pgSJrI9V990PVxNcMGSQ1yPPdr53BAX+d
cnPLDpqPoyERn1uTai4USubP3Y6CU3yqniiaGnqo5ScQhfAoC141VwgedTANg/Tl3/sfm8BkH8aQ
l+W/gBBdD/5CC8fJkuokU+4kMJMoW8r6p/7IkLfrdnVdojZ376c/Jbsf/4k3Jj8wmUMMrf+VBUrt
w7c9qinGxwxq0oEXu06s+uYEkOBqmQDgIATi+QOOBKl0FLX/kasJ/3lMq1sscEXyLudsnaOhtqGX
dt3m23VxmYv71WcXaugirVDQkbIFmW6AmZDNVDF50CM9iq/+qlTXH2q3YTokjA8oevBHa/1m86/S
+zLd+h+nqxudlkQF+F/cTOflSTGZTd7H+c3yIZ9LkHsYJiHZFhZP7sJMUvRixnQvPReqA6+coNRR
72OC3K0HUAni0mVZLFZWUw2ieKgj4PVAAnI0pBhlkUV03B6xXJFiiAGqDUVWFKCBl3dv06otrKtJ
ACMtPYbYVJtV4kGoiqH4jXNcW6adbWxNn9c36136D66WIMeBUZ1CBKri2oFs5xzgi4MKK3mKY+az
HSUNLAeKmqeuj6J7oymb1sqaK8bv6M/YgqJHyIqzAxq/gIwA27egyJLS8pRSctMTpx3xrpCd2oP7
Pwg/0F/GXNz9+tH1AFIB440165bDlkS/BvmHCnWW8khmwIJMpnsRxVEgxg2pJfEUSkA1wMNO7se7
0/fOzrILjtbPH/68H2wlua63vzckX2pqaM0WQeLQfwuLPdDcX6Lhwu2ENAT7ciDy5Vgndze62/o2
JebMifDMeUkYy3KxXDJYkZ0y2mmkvf9Y3ZKZ87M/GJ0WOpB87QxggN8Dk8s4Hqgf4t7Ij+fnudHh
5aqlAZuwu0MOrK+4/PPiMoH5rrvdcXnh3Qev9KAQDXsx8F8fifUYEeNCDmVEi4Eh4b3ftO+DH1yW
PPQJmid1UKXiy6yXvQ/yFiOgioNh90bvB2zGmHF/66FqXh9m8/5pYRAq2Jm2f1oe2anj2Xw+i8DU
ptU5lmJOe8fRcc65cF5BWfqsiAUCYHgmDxOGnmsyAW5hxoItGDdtqnkVC9HSgMHRuIHSvAJ2ntB8
4mHV03b2rWovR40e12jt79v90bifmq9gsZkb6Kq/wwGu/nk3XKUTOtyBAcJw4Cs8jmn+i5WJgw6X
VLLNvstamctFMqt5az18fn5efDitbBaTa8FDfsTAUXDxlYnR8uBBZkPYjKeK71ogXIC/vnddcyVi
NrMmk/GbdTVP/V8iYKSCruj1FxKRQ3VLpL9ADk5Lr0jib4CwlETqHizYQ4kQmMdpPwqsdfsCd0HM
Y/tOReFpGO1swGI1DMFQ+aahn4vxajR7qB5GnVUMpMDRFMoInmKq92L87mdOQ/+v38Mrh8Pqp/W/
XmFbT6p3ybaq1W52+60eKwqHFydFrwbTxf202i4/MMul49S96gAR0brAY/cwWnLYmFiKqhILtM5e
zHrBTw0+5xU0cFHHIjGaa0bDZAf4AmI46MbwLQ9i0h+pC1cb3iAalphDxnnE3JtVIGIY5xpjhzHQ
ttTE2vbDIi4xf/wtfBN7Ak7k9oLUDqQDAbIhH2gdVky00JTgMoUwguxYCVGtDacdIkZeAEW7Ai6k
1n7zxvUygiEw8nCzWv602S2T90gkr8KTDqAlPggEVqJAbEUeGiCOJ6CNOcjdgpP0eu+LcS+IrXw6
mH01eNaFPpu76vYVeWp+V556nS5ndvU7nUHcWVJboLx7WnPG3Ph5+smm3uIUkz15bQA1YdTMcwFC
vLoATLv2+UE+gIPGNRQPtMiMXpaL8RAIXkB3SQZ+teZ2QIHS6mAQYwE25kWb1Y6X7XjwCG6zPAtu
AwmQ3rIAIolgYVwn9orwDAuAKLt9J3cXDE9jonDg/nl0P9G2p4gV/aPTVG9xC8PMlNw6k/bH3IiD
O18oN6vEW22uDabhvVya9XTffh5Wd9NPWrWI3nZHq+oXCsUGQ0vbZiOCLIlDWx2srdZn09+GWbOu
UJkHwVPzW1iRGBLaIV5kTQkt0n2qDtA+YgRTNwfePP7VP1ylbZA6BwMGWD2lK6GeZoxNrtkBX3jM
rq6b0tzNExeipwdiNtTPs5AG0KY+vPuCQ/Iq8Vud86MsYlki6+L6nLGJ49OuqgvqzxfHZRdjPzw7
YbD/acigal7AZeJzbzZT38ZNeE1iwp7mpJFWgxBtNngqmNOifTYa8WaM32pfLlzhgZuQob3ZYljj
lhljPakzSV/ksZ8YTIYniUHohc0nCFoDdDB/YAWPNl5b3SoJS8w83jicpmn8CdApQEoiI/acDWEv
LKRdBYZGubfqaCte7oyI1dkgWsX0JWOE8987848wmOCWFESD9zz8WOFaFxelm+fdVotFkRVHi3Fj
ycVS1G319LS42wxrRxbCV/Oby2b+nY2gvaDCchCCeW8kWJiW/+xb3fewRq1pZml2e2GqGWhEMHwa
EAwd19rff8gK96dZa5amLisPMKHw89T4RZ/I3DBXDYmJZsk2UEM1kJgtcrADioPwWBxZ8SOcHMgN
UqC1DeLTOFgH/z9c6A063GAGC3Qk+zkX5tvNcbfuJ7sHqd3hsOPCI2YNqEWmprspbhweGCkM4LHg
WhPFsi97pdC4HpI6ReMDLrLn+Wi1OdHynEwdpE6jEtlJgD0Q2QGd6FXXBBCCx23MDtu+M6uHpkD9
mkrU1UBcULfvT12DDCY25G4giJuggrzCic7L/UpVu2qyK4Wj8ZsckH9hA4/71W7XHnbG+eoeawL8
sCNpTpQFd+mSJfPD2gCE+kDMHB4m0G9L93DN4od8+g/ZkdLQn8MwUjqHM3+TqAvmeeagcBGeqbPI
EA7LwQoDtUmk/+UxJjWxeHARttkSwjlYJTMYLRUIDCPGbDOERyTzGJVjnKykgdN8Ao9LgLngOBro
Fbg7FoYolbsXda3jVdE63qJgPFrNgA6vcDk6Ced+Bsc19drsR2L9N5uTLrZmdtbj9nx5mM8/sNH/
/YW+mcUFwhavazJ/zBxB1tWUHkBB4AZcmnCZOlEYOrMMphT2lUgjwPGs96434EaR8FGcFeaSwxmT
6hKVYh9w6F3C/ud0mH8ortVXwwbS4nRUEozmiZ6ERCTCYlfdWkwE6T/247QHP5wmtCf9n6pPtrHu
OlpG4HlRbXMb9locTkLh8QPSITl8QDojJNXou8WCqM569ml+/Lrbb6/rDSRvUG3Eo89fTWNz0Wjy
woZh9bD/IjmidY1DfWyliYmlmqdLDIuFwGiTxn59zbvX0mnSeBbVQoeWg2yZEvXHBaoXIiPLBrzw
QuPoTxsisjbyiohe3BashlkiyiViHPwCHF42CdPluLN7uJt+OK12LO0B9scVUaUiIMPIJzgwDu+R
2KaV44je8nN/ej1gI4INS3KKLZPAaePNKh10nqQyNwo8IkOGEq0IFixD5kL3h3zYuE2LISIhsYnx
TcShNBMIBXixHyAWEDwmcNhaFwc4YBNC/Gz+dqHbq2wvCttBCPDNiHn4CjMuDnkzM/q9wYD9OrTQ
XORw3j5vVtPGvtdazj9IOETxWOV91kuEA7wwNGKG1I07MeJPNA/qGKLVPFi3i3EvCi7ClwEiE55m
OTbtaJ1EaaxJJ10OVQex1+tp8miqYQPKbBsObmYAITew3R4RzA+0FQQdBcIGqF/zY5P6hR6K+jXP
Fa44xpBH3hJKZEHQFeKtMWnRLbSEe37xCt+aL8dx2XHcrTgwvcPuY07oO+fbvD1s329aXfMN3lAK
SgQErweYNPllvxRrYzk970obz7t6A1DnIQ6umBwnE9l6w0VxdJk2zhdeokGJl5z4YMw8M8PEQi83
8sCPl6xZhSb76tpsMyycg0lmmHlmU4t2hMNbDK0isJWedw4H14wUkxLbMHfvbAfhU12TePwxR7in
Hopftrx1juh9bbilv2t1Gv19p3Gr/gwX9JojabzObhYEh0kv6e9Vo9YeEbn9sxbzSm9y5x7EFCcS
RET36EpRo68aYomhVaCoHh6TcaD7Ghqimz6wQEqnG5kJRmA2pSIkFgKKE/u1frpeifCyVY+8/hMe
qzZ5yFaM/+pv0x+wEQAqn/J5IFSq/BPhxR5/jZmBp/XbsaYNiWdQT2reeNd5t1y8p8JoPBGIC3D4
0Ls6jkqNZDsWcQaoaeSc15PeB9eVr0EGrAlKFBnPf4tFb95HjKeoo/9J5Q8p2o9rxun44ji+vmen
TMyfbrurz1Sgak8+TQbVB+q6fezcbjrNq+n+/v2ktfvC1xAZyICW6azHaDiQbOP8CzxNNxyl+QBx
22GYenfn7oJlvxgrJJqYYo7mjblOc7HMGw44ZYUoRBGIbaoqlm8M/jlfdjbqf2u7CrtUGCwsrbGN
BZBdB8Bi8NPmt+nk/mq1q96uJvsvZMk6qHHcD6HiXBc5odSQwmQb0QskjAdgrzsi5P0V6Apx5E8y
haLB4S/zSJYEUyNtAnRrapXnBYmMZyqoA+zsqJuKDwMd9QT4SUc38G+llDqcELLDC8wNTLHR0XFN
6dYNlZG7diDkrpDnD0uVi9tFIX+nyf6eh69Lc7ljusltMb3epft06NwvZz0OX7FNMeQfcEY6mw9X
Hwotxbdot0OVpdk8Wr+N29QEHhchWFkvNNX6bU1FFawWj7fHex8hJj1BtKVsvtgMGl6IerpflReQ
FQihCwJOMF8N5Rpj2XGOIC+IrbzIy+bmQmUQSZlO2VS/6m8R+jtNbKfFfRdVpfnS3uWd3pvGprd7
7LTvP6bjg6CnZQUEG06AdOAmJsJbyAshjYPwduCj+3gotK0jhbYgpnCBtkOnESKbbKCHyrE+UC8O
nIWiBJPTiAWYGBpMcA7llOIUEQ5jkuQ4dotlpway70dPA811ECBxHcYAeYAfN58+4/+i+ey0+hUU
Z3SixyVY583nZj9tz5rTp+mHdJwKYgxtSzCpTW1DYi6CnRbPSyfXJVqaPacr1xsfi7QkmTPxNcMY
rQ8ibHK7l6muZvJcMPeWaqCNNgkLDoXB/QiuaQoezAkjdfHWQg8ofGG8iIHQQILJ7ZhCfRAtcNW+
vs5otRZzbMFeYUP35akmnM/erAbMPzaH3JJ+MX5wfFrsnubD59mHyx2hEB2Zbm5Gk3ykgmPMDF6h
ADLgT+8fbwpfyphC7HA97xPsOQgQBtBHOBwmv/Qenm7MFyCk3z8u5M7AFEMobjxIr2OUiIep4/bs
5rDWyCrbr4pX5K/CT+INIUaOxlzwzXf4qY4EKs9NzEnbHYjuBxnjB+QVS0XnzGKUyzIAh8ELq83w
wmo0zjw2tCGzLVPvXmvdzrsZRcvSRR48R3NauVEPhxYpaH7rtR9Hi9XmerNef8YMEkeTgw08Dro3
x8Hhj7kOd7AcKY/osSgREsRgGT+cPwDEZAJ/LD7ti2P+ozvZ6ejA8CFX2Wnu8VyLO6tVs9FubQcf
JT5qlLIWUxzSgbAQjADxew0RGPvAOI/hh0Z7xHZoNl3wgZs0uSx5ayrI5JfJ4sa+NNJXBJDPyRNb
y5/Hl4EwrgMVICfDi2rwqAqwM5UvycjiS0YgtuCxp9YerD3ygLxDfpJlKVOegVi0JF3sKpG07X/T
HZRykBFGjvnS4hcibXGIlo9LVWNPkpzKvDYPBCnD4a0PR1rWEENeWR6BXJGni/J08hIfWVgLBCEJ
kMDXBSKvxovg8hgLRB1BM0xyZDhN7lNfSz9QKhl5Fn2gmqTu/rV60nGRqABPQMKpVS86AKIzoZmh
ZZ52/Eiv/+2KI2OjXUIybQxB4KONoaQ5GqRof3iDICMTr0oxF1q97Mp1m20u7dYgao8G6VyKG3eN
w8O4/3Cfz7fT8RnPD403ndb/FIG2DA1mrR53FLD4L8bRgftWL06EsntCxPR3jkRL1pRHf4f8giBu
hkwrceJBnJ5AkvJSUu5pYM4RqB7X70idp62sE0RY+I0gsH4cjuZTzeBrm3yR6Nlx9DC7QmpJ7JAq
4LOeiCrfGwFKC+CM83DeZFAQUpQKu9qlzs3V/eeSZckPxLgVq4wzTO5ZT6jt+8QwyMBb8JfaRZJx
xJOAt05mDWSJCXu6ayPNWrm0mX2SSXn+eTN/O23JCwAv7cx6ylEabJlHJ51HqK1GOKpZT20KGJCA
vi5+X7Q4JD8aFR1lpV34ok7VvSVPAokfvlE7ZRVbH3ys1Hk/3Q2Xckyr2vJFYdL4cjyUtUtq7OWy
PDugndY29GuyHIwmA62wCmOh7ThNzjR+Xv3zuOopvZswTsBNHo3MkS6Mno/fDD9GnEskajAZxjnB
VIp1GLERBURzZOSjVPc/93ad97PtXCM2qkJnWem+FD+Rgpod9tMP7ekvzQkEiEQ2D5PtKnlItjw2
ODGW4wigU4IQ2DqQPrTF6nZ0zavfAcGLbVrMWfeQ/S8n8mvgZNDRImFbIUb7ME7EUjE+MPSXwHJn
ADhh0xnGMsC8dgHzs179rIUkFGxIVHk07obWBgpoRHbsmZnZ1CSTUgatsdLtzQpunGPdabKL7lUi
XjX/3Cn7zBuQiG/6M5/kNX+60sUhy4cPU/WMVA+gXQsXkKpmT2Myf9fYN9P6Rd6rKoyDzuKgG2W7
P/bklRBPCCOLkQm0MX68+rGrwPWOL40sq5JY5tbqNBmBbl0Y2VW/t9gfJpuG7l3HaNiM+GaysHHY
DludxtOou4yRg2iaiykqpoQq8jUGV1aWDmEagLswTOSHuXOvzVaVDFDgxr+nWw258eQVHfqlEP47
WWpUhNq5gnympkA1+Gs9SFVyPYlT9LH3Cz8yq6yLj863GwzjBVJW+XtEYtUkIf4TpxIptPg8qsMz
c29d1lAzih3tyOUofR5NIUcKADqQuFz4ZiIAXQMgdQWWILtq140SGaGZ3W31fxEkT1cggZZUeqBS
suwAWHOAxBi3koKnU7VLj96i6pGTJKA1J7UIIAQhuIFPVTqjRox4UDUxpTbMwePFX4K3/Cv94bIk
BxPtdP7Y35s2zvElYUQh1vpAMK+7ctMTTZYMfgS3V0C3Elh543L0wvMDauwQd4+BWF6X4cV2/2Z2
g71O/SSyc/4pxzT3mkbanWnquZKLgzswMtn8BUudZQxohD/bPOKO1mQjHdGwucEB0WuaTx/jANGa
i/4NzRoVceOm/xi7+kAoEqiKRFfLMf6PpUI8pgPz3U4ALS5uT4CY4dKE8IpHPi4tJHjv8c3sdxKq
uIXdZzdJ/FlS14O/t/Rtn9m54EVrJEEEgUVYJZ2eywVz6wBEWoHptFFEFTEsxh4cOc0GmacItZui
sRNEnU1nkLc2/sQ0lf/vy8qSxvU15PH+42qA++1/DOT2Af662uO2RmXhEJCekkWVRyY/l5+JkHSG
NRO3PIUPTy64tx5cc6a0+JZn2qMv7HsZgvAaF6dAgqvA3Q93b0I4nDvyoZLQA04GoXibzQLTiReU
UAJVSDKctcISI6iOeC4cYRk8cuqT1+aw6xl+BQHOoBvwuIQLlIDTp0uhww+5ECWI6gBd6RVttRau
UFxL4EoCGA8OJJDCfZ4kCgiBeB/NvZFD+7op8cCMKQSCoQKxxTJEAYkx1IjW+ni11rE3Mi8Msi9k
2+KrP50m8JS+fKs/WF+CTM2IYjyPmqRxhXxMPlWxc5Cqxfgo1zu4EEONKzhn2iaiop0Jz9HaYfmE
EBQBTsEE18C4IQTZ3ywmn02lvJcQ2vszoNkG4hiJsy7EtXUQRIWfHoZvegt66DG0Zm2uf+oqEeP6
+BWFlHJcW6oEQho7dyBwmkgQ8xLo4U8ohg8IS8jKVU+TKqlB0/A/8XGWtdE6jfnO1qAgvAVXCMfL
7BMMkYDODMo0v5Ue6j/61f2Ue5Vxd2bvDtVnNMxWmsO35jdWZ63bQKd4QMeAJDAznS2QutNiABeL
QVjLrz92ylp9TRtfjsJy0/OgM2h2WwOWT573fI+Lw/O2Na5Ym0GjEdfQ81ewOa5hOuBPMpwbXXBq
C1Rtsy6YGiJC6IWR07iuLVmcOVnP3WUYOkPnXGBe9kEXkfcyNjItdz8dqhGBXqPbqUgmIxiNftqV
rpatZpaKEYQR4MB6s8MjIgmsGZdorZArCx6ImGEbFGoCjtwYRt/G9sQQyQIBIjZAeVASOHIBbr9S
NnphKE2JfuDZqH+0I2RO6RnlSbWIFW4gzotIawDiStYE3TMoGc92jBpIlPNsmeXVEG55bBCEAG9o
2OyUviJnre/JWY8NaO1Wl0UM1eUytU1rc2ztj7tygwBlSeIidFtvGr8atSIUmA7x4oSAaAuTqMTB
lOBFTsx4RKQsOWwvfzr8kRy3Igkks0hcNFCWB4lE+DZGkvWqrZV37zq60VqKaOMEhEVYI9gBYo7B
BZACzRdizCMMOTFpkuYvzrDhyW8sNefr6fOah8RAr3MA+roNcTCmxQxf4Vrcw3xpHXqcec+ImCxE
/2JyoH84jjeHxRNLqs2umoGwjSiWAn/FHMFQwJfCQbOGR5CiomeMKVwxb4DoBZwwXLO0aK0JG4LG
UMNR4a3dlTRIaRtJFBxwY1RYcb4Xn+g6V5ocEfEnegrvrK28TJO/1hobfbRp+Tx6XNxKayB97Pb0
GLwVJzpzbmR/zIFYGnfJgEGz1+302N7H6coXc7+bqrdddxqz8Uet24PAqQcI2YtGeETcZMcxnHXe
PzBCmd3DQnmt7ZC5jMExr57woJWGtkT0kP1CdxMaeKJ1rIyA1P37q2k/zhiqeWEiYV/DOCbxBaGh
q0OS85fXv9CU9BgSXsTuHTe19rXU5sY9qDV3C6NlW/Vjare/s2mn6gz6g96Qy4ubrX73ojXctY/N
w3r6PM8rFYuVkm3JvSoQHi3hEBzK2x9HvB1io5T692U2g4OurpwXHXN/KW35Z3P/O0/kRjAHQawy
zQM3seUdJmoA47pBEjk1fjDvW2npBsJgBQTqo/Zv1OSiYnAe86g74VyAlBDm2jpGtzaAJCAv5VZn
kcSU6FqmmuU+AVJDxSQgYVjz5xamOrQYkdCIJkbAFGLSFb2NlpoIEKDmbyM3Mnb2QGdoJO7NKfmB
FBz1Nx5Zu1HXHB/WV07neTkUlRK7NrkXdHYMGqJMWLfjPjcEvB6wGsh193jNQJrxdEQKhsPf8dq6
AMKXdS0AT6d+2E9IDbX7njHMSQq3I/WGw/0AwzhaLh0pJx8jrolUS8EqFY4By1pnD4EKko8hr2iA
7CboQ49CZrhimDxZ06zi1mz/d1yQUrOCuIpArorb3sjXJt/yx0BULXescidKtjQcD0N3qhFrHn+s
2GwC+o6bO2Tcsdtq91mz92I/2P3x+PT4vJ/lHdKUggKijDajVj/k3qKPtCtsxj+PD6Px+hYxTMod
xyImGwqLY1mczaiaK+aa45o65EpdoPAdJM7ZckoSYpZZl/KlA8JMZ95sx++3b3TCDEn4qISUDX0o
eRy5jbN0CTZY6xl+IswBMSysL4i9jrQaQXxZX+0etDIBQamzH+LzCCR+M1loTVlg8g6NG5kfGLLi
XDqd2GueaRSWFDzwwWsM1GqQi4awGg6YYR7iRPY58P68n7Ji7/ty15xgmcMHYWAwRmSLgbZ1llHN
S3SMYwpLS2ku25rBaCPmtS1bgjpmNI/HEWWjgaGQBfJskDsQ2DOOcSqMAgnLJptmw6MjWArTzDEx
2Jg1Cv6AAIm0BQG3LsEkcDqxKBLc4+TTUGCIm5UfRpGUiMLGgoOgXtYwQ3v6eSqVMXh49QqXvrdI
mXnUNssCBuhZp3sxxN9fdtqb1rQ1/QTNkQOgA7xw+6SNruaQqV94APK8G+2Yz85T8B58Nf3BC0fM
DkMoXZgCDnfcrQInoCylc5Xun0QVIbS1CGXxmDYx1iDIDaLBQn6ExfPDb9zpHt03WbfsxctLh8hE
SXt8MuOvT42rR93LZ37UEfEj/BjpkMZqkgeDAP/tPpe8lQud6baaAy5OaXF1W699oTOdajrbDHbP
93kDmOdd4AjTv0+bdPMQigBriul7ObR45qzjQUbDLKrnJtm4WSHo+19zYx/t8IsmWR0o0nr5gxrm
GBj2Ijdw6wbQAT4QwK0S4EbSiI6s2bkmFK2A2oUXonw4kQXakmXvvTm+eviPDMpHNgWvHkarWMMa
+vV3fPt+9zs2rc6fzqVz321Nq9lwvfpI9rhybpM85WHlcYw1B7i9796aUWgLCDP+w3SGB2oC52ik
1DYF3C/6OteXBxim2z744PnwtrON06qbDKVEa6dtzs1vVsk8nYS2UkCBvBw8RXsJRuCdyicLPwC5
YrvSedYlQodFk4hqLebs2fT6dlxYMCcrkJrp7AtKI/gPg1A5l08m31sAUV6Sj/FSdB4NKiXIHb/f
vpkzus5SgyAOOyNmY5VAcFHrwbijW2jgA3H1ZsUlEOkMC+JH/uF290u10tUexDCR6KuZ9ZZRc44S
3y/nn+IvJG7q8G3+FTD/MWdJnAOfgtShCkmTldqrx+XXJKBAgkc8eOs0xMdcpv4JX9Qun+DRFvXM
lsYgGdopJfdgGgJkzSbDCxVP6+zRd1Q3qXRG9lO6CnnKCysrXygMMlCBhlJTXY8cqfGoDog+p6NS
NvQ2Nu8ep3pB7mlU76DjwHN3qPzDQVlbSxbO6Hs1VT7bPXsE82TW9nGoNRtqwCNgplzBm2bnV7DU
KeE/uO2OPYRLFjKwmH/RvnneLkflONY8IueGI860ycaQSr1dDtu3/4eVLGRRJaLbYmeSmrlyxZnE
k1TimEh0pQR96hE+hRZ/eOxp//Bz89+gmEf8fEMsJAcWbzljcjDX4RwsQAM6M/4rOWl7A1iTxQom
QzXjAgT3vqb7LyR1uuf51eb+GtdMXDRl8hxfLBKBBA4UbMNNCwlue43HUprReuOJxd5+5V5UNdEk
0Mk/Km72ZtfrXz2vBmobKKxaLFdXtBHbxtPb0khQiu61Ttu53ZSbErwZ9DdTzjP+DXQ/Of7luiTY
G3NqKC9Eos4HnXRWr+dysn8/3880GFeqDE6tgcwe3auVB6XqOg1v0lAfyM9AOlN8RWL+sd20zmJ3
3Z39m4OJeCZFdiD4sJ6/M3ES427a1qu93DyiqKRfg+SFeuSgExr1h6O6BfFjOljOX+7+mA6v1tvd
l8Gu+iXWDGlIeT3cvemPrx/TMCZJCRDOBeoOWTAHl25CUDnVLG1nJY7WVQfdDvpqZxViJ6u2vDer
947C3RGiZSp4pDeNfep1yCXKYzxum+OyZdK6RzofRKPuTIC7u2HqRPIZZ/Luf5o3WELHg1r58MDy
qupNtdP+So3UnfduiHTf+GXhZDI7/tKcfTID0jC6SyeqVAMfr/oPT86ZqhopUDm/+GdkHm4Gb0AJ
9XF3Hr3qIa0EcUNBw0jDgCEHwQw6uO0Axx4CtYTVmO1jOtRr91ur8Xsusvlt2BkRHu9Xo/v141vc
Ta2uODZWn+czzprvDP67HrQ+PzxXV1CHt3ZJVxMOMNxWtx0WUYt3cy7VMQ02w0NcmC3ePV317lqj
avykg85MFNE9e1ogc9bbE8V2m7vRrHELAex18coIf/311UaD7+zlYDKLGzmZdNAA9sVI3nE3eFrO
nvarWNEJBU1NoAkKLE0kiBtvIE2rPShfgKDGcHqz/oIlVqNkzza3IDaneTArjWStnj/ct7SCQTa2
dr6z7RR66oBmFQTFs+G2ogHXnydDTRuBAhExFE0wAsQEkRRH/07kjuOzE4QJkBYRgtI/7t4Nv7OA
i1tPm61WVXXaFVuSLvrgnUZnuOss77QRSSLoDcRwUZLIXCbCeUFgOyDFDTFp5WtwRI6HDomi1aFx
osFkNCWeROroap9g3KMMSd1+QvnUFHlyGVKqtchTMfVuBJbStq2Ys4JYzzVgJ8H1vQzYcR5E37o1
s4UhUegH5DWtiyD/rc509UKE+20OdOBqvz5X+zXbHXUf6vtLD7vJ3Wozw2FlSZoUP+/ZD7+xWAIj
6H9BinnA+TGekM5Bw808QFjIDzQezgo8EL0zrCO0xjwCC4I4gyfo7b6WcKAap+jOlUYFBKoDoxHk
vT8kT3mKuHHOwU28X5OD8ykQxIF8QMgwn5MbuVp5TpOfiL+bp8LJoi9WGSwdnAQSEGggwgtiCN1q
7nlGoR75EuK+LQmCQ+zHcCY/1jm665edeElBj4n7YZfjEzji41wKVqv7u/30bnC4LVWjgg4wHASo
sImrhKm2Q7oinQr7uYjC5Kh11xYD/cnTmq+8CBspkCB4yZBOMYJDExSwNspuOUjsj5Ue0k32A8ba
Y3Hffp0XM38Y3qX9a/DN3Gs1b/rrW8uFRQNohQSRi8GPhr7ae63ekE7WBlqym2HWwgOQApMdpHl5
HLXn2ujKK3rYIK/w5uXeqXPetC+GuzZ3w+2g0amat+ncTVgESeFGlhdQkx8Ekj++2RzOVtYTl9c4
mEFA4mh8+Cxe6r49sTf3U4l0wwVCv52tWauYF8zHaPDSnxaEhM4VBKUHugdoA5D7KfkXLsN887cg
Zj08TeZXbZ3HdWB5HNvpfonV3n0RcNhbApxf7OmLRFT0n6zt9cTWeQuFIUJQAgKg9tATC+zvG74l
pmg5CEJQYF7rkxdBOKnlRXYgUlt5iUQ0ZBPyXDp2/VVheXlR7rmsxGlNdWvenT2sG5yIdrul2URt
KQSmCnn4s6zWLSNx9knMaXf0xe8Y24F77i3yqKMXjzqP9dyCm4l1hQU3Twvn6BSWFS93mzfjX2Fo
WewPJ8yMAmEDONCmtyAQFtzwrFdAVCI3B588sLw9q6gROGCSmwngpjqPblZ/rKsvJ9L7+ILNDs5L
m43U7cHlWNvk6TCsZqvnWx3VYfIDd+sRJ2rABwhPQHOsNlKhxvUi5tGtTnUtQj39KEcl5tPNECAK
0m1d7SqZTylLPoUsXX2hgwdSY4c2QVCgvRXIyiNSbxNp5ILWEDqaOvqFvDkbgDa1i/hD44JDUZHc
V6xE90ODz80RJxhHlwSjRZJXyP2dVqvNMXwsXRi2u0N2CJ63Wo3dhhfbqnGarhGRNfQF1e/a78cc
BZBXjBAp4dYgJLSOMR+j9sqTSSxrXAdd+jw6dAKxd4htN3XnXEIegYVDuXW6XLJjgpvmQHvgUJjR
nGx0SHLUpEsR8LNZTbhgGkNdhW8SaVshO+bxmMR7zj6LdxiVIt7u8P2Y6q3Od8neZ7QfujcrZjov
yP781F2vluPWLToELYHNSfc26A4u6nN9mJkARNZNeyPpJkP1gqJHZLuThugSvZ9lexBs++qwqfP2
/u6tWaSUMISHAguL+Cq3MNlUka7YKdsmUhc7tehMGQGiwchTOjDSBgsI7r6VoZ0NmHi/5+D9ga66
coCBKNL2q5dnGU64LKV0t3hbLThQrkzqxARP42n2ad14M+PSIPg6zv1edAz+bh7Xn3WMNKgjzHMY
C0KYdTdXg45Uys9Gcuffyva3mN9+0T2Tiasx/6J7drx/4pS49l3r1lOkFAV3iyAgDjwSjAAJMNAx
VjggXHG8keIwpM1viAGJpIJwlCTb5eI68V28zkoJ1wb1A95kCmujwdqczTNsBMLPcWdEEGNjhnu/
WAUWq3+J8ngevKoHlBLVZCMXSB5bA83XvHhCLuslv+ZG4iFbozecvZbHhowAYRZJ53f/6fQnH/0M
zMzjbaB/22xy/MFLb7/Gw0Hzopma7+edx/Fs2fm5vt7LfAPGAbb8upEqEI6UUPh3WpoPp2wci4mk
WYLw4kheSAdOVwwoXQrRsFwYd0mWi5p9Dv7bgfXUgvlv95LzT5+1eMg6npVepiO0HMS67oqoLtyt
8941AKaLj5AJq/L5kDtx6CzsLgiPjoHDxo0ASXa2tp8oyUUEMxzcairXsOYIEon+YLbV9Q5bQnkI
oUsCCdnzE9BluReTF+VEWRq4wXjUF8CED+qyuE9g9Y6i3DwAQ75eaRpeLuUM69Bld3OvV7EQRtaj
5n/On2fLwWbVOtymI3BSe1D6jyFVMJoA65Ens7uOgJvlcXPxFlfGkytxVNVxcdV9iDvUfQsYQ4Zi
anQazWxEq7DcOFBpfI4MrIaGEDizWqIYXDWTC90dCelBgARus2qqNwBq6qeGmqjTUA78pk6w2nwQ
w3XATCg9sCC8CAZAIOJeYUPrxRntfY5CHHZaLINuNofdweW4JPv5Hp77w+foMhY/FIrbHTL1zQbI
DTK+e/Ok7jqBBtlMsRWWhqNM1jGgFcuPxoGJB/ZGoXXt5C65RrCkEUce8oKkDoP5aL/W8VlOITPN
6iO4YAsNIzDK1gRw8SXWpGOOaVjFkQnXbZ+s8n7wyPyDlrBYD2CBu/RWQaAm29saXRZTQv9wV+sM
AYcdmTPqbTNPawkOXvFmsr3qDZUKBXqFaWF1zxZSBNN63S5jydzBfHmydKM57Y3H63XzNllllwzT
bCSBMArWFAizivqAwxNg2o1olumO+kEzVIhXxNGp8JsBnSWwEmxAk73My8vE1v3Pw4/s7AaFL0CY
CavSkmhzC4hucIQrSGEYapPmd2Cd2BWhqM+2Pb+GXV4eCKOsQcD5oncjlsnR5bfwB6Qx72qhGIEX
5pQfwTWRwMNrPPlOS9ljJV+v2Wv3W6w4uvB2Nqun3fOCoeSaPUOd6ooEN3i0OwuNPQptVoQmeT00
I6HqdJCAX9YfsQqJNOBOeXYk3uH5qt2VntkJhgPg0pxoT0GkKuHXmBeX60ilbjFNCi/ggjQnYJ0P
dYbAhrOBDJhAFCmABA1dF+6AoDqG1qE6g2AAj3DDkfiGIP8flnDiN30PWpgO8LyJOS4eNquHx2bz
VvNLkN4eaG0sLKNQl9eNP6ds/I8WBygtYC3K3exqNm5qJQb8Wo+HzMsffi/TCPBtu7//zA8heaF2
OuzkSGnyJA1M2e+uBzdmDpyR9bIps5tZPMvD28fe7fQjXFCoxl/hioOYsV191r2buv+PyOYSjseM
LLauzozEKCvMT/3Duzo3pB8XKgNHsumKX/cMfsySgQaHLwwXpqvDTQjM1gw4JvqcI/31fDZdT2YM
UHIuH+phjoBYVaAyiFlQNMTEhqppmQmXfELWcOBQiWSN/u9ZAjfxhpJ3zxtA0tgSWDHlX1vF6nak
GKcLbbBa2MWHrqZ2cqzcglj605xz6XW7BclNic0RrYKRH1OY2zy+M03T5voqWobugImay1mx3fj+
7riuevvb5vxFj4sikXWL+wXCo22OkWyBbHvcwANLKtKWEGnTCUVeIlNfsWrzJE0IR1tIdNqAnJei
RTjwhGL82mNZpfFBjejyOQHQacx2HrFwgjlg6rg6KP4i6kxVDY2Au8JGdo/Xzx/8b4gmxwKlxuUg
F9dLdS6VD1zqHaZ2cGBRS6g4ei3Ti9OSPaPvEquUE7syghjOvmTpjMlIE5N6515sQEogBpKUv0N+
BE6qykP79f/Nm1KJGkdLHU6bcIiyFdMnMSofK7sgeTDdxRkWqjn3CUcD+YWtJrEO5Ge6pjaLOVb/
R6DaJvfs40gDumhwkXJno8OCE1BNkfiNoTW+qAdRAZoH3xPZv8J5THAsMKPKJ3NMMf6Uj1wwiHA5
r9Hk+jXLwFgMlnKOFOBkLhNtaI8mJMXNAX9TjUIYf+D56Q4hrP4fQNXVwhrQORJD7qUl0AL8qJW0
QUQO0qRWxZUkp7gci6eUdT4IV5XVXnkyMNHFPtK480sUBieWWWjNEJbL9suLuU+2y4tlvCYlrBat
MitZcrTMW+CtajQdXqdmPfdRedwNphstgPE9j7QwtCqGZORAjBt/kjkw/Mv6nJQsl0p1nfLIijFX
MC1qJiE54R7qWsvYP9AeX/mP8KpY4KjF8LQeXe/C3XBBwOOUU2yolouk8kOOxcm2msKfnraMAc20
QIUntVhkTh61DNQ7iCz2yZEp/xEESwTk02hPvWSXjju64gEx3oMz1wLb4r/5b564EV3DaXP37l7T
/7koFWjSAAtOZjyetjiXnFVcmAZkloKso4itHy0r1lerfTI6oXuYwSJpIMiYRNlGjmPlJL/eApnd
zHR6oTeV0NpKQ+TKBkAtQZU/2mCjFqXwRDUUZz0JtTYuI2gt5799HT++eWq0b/IKbuWvaEDqZCjG
c0bbr3y3ZdXV4+OX3e69FUNa67XHJkrp4qpa2e9DgcCBtiKG/HkUCShy5E02a24vpZqKCqoYQpRM
IVo204pahvEwROGjk5tnAuwHinRV9aa3HxFU+fjrQCP+s8Ck3WGG4Bj/THXInTVw05JaUTiPxf9U
sWFwTFFebVvVrdPxQkHnVts+5cJJ65JjPW0QnOoSC4t37dZtq2IVaywrilESPKc4G0PGh5ypimoQ
gYr6sVik8gqEYoH8VUP956iSH1XjGiVNFF4R/KETlGQgTgMshANPYqJ0+X8VJOTIic0QJd7edX8h
Tvkx4iAfPE4/IEqu92loCNTOIQhvMLFKGyNwfqyNCN8t3z7pW3/DZ6Twx3Lr5eHn/q8dzJMjHzYr
DRSuubf8v5gKPt5hmTjpIa7FsnkiHsMQHWPbPD2F2awjMh9h7kp1X9SYNwyTAGVnm9+8GilV4xvW
0Nk56+WXu1/ZMmujRBQTaPc0Vxp3abff3H1W73D55bFrW+d6AePc69RzlH2NJib98/CxTyOXJqUh
+fJxZBy0ba7GV6fDc1zFKO1UxTDVtF9pQUZMQGLbHTDM+kito6ZbwEsNUw4awQf1k5Cdh1vP5k+Z
PM07vC0Khb86lpcHAn/OIWqv/d1RUTONUl1OtAgX5cFj6kdCvo/aKjfna4p12++Of5CEp1NnfPCf
p55u/xBpxRYXkUqJ/2Q8/lNMPkHiQuuCkG2Q5wS8yNjFkWkqlO7f9bi7frM+LG5LbSlbFaIIau/i
+AI3gRgea5zyX4a4nVn0UZGnWFfFd+TmDIESRdp9E81Tn2To3EwLoESHtFDJXxMlGTEhDFWX8Fdc
rg7Ls1KUCeo+E0dEkdAKozJisaMfY+WV/xETdEzTKaNwbSRq2dmpI26qgUjeaWTCPWAapmnj/Yox
str4t5sn5jU7b0EJbgPC46V9Iilxgz+oRArfzDT+roOZown6xAfSFWqBlC+pJniQImYU9RdD5I0Y
uv7h1PzjOH7cdaat1v7WRjX6IbDjH7vufPfUnfIiOaLUmSag1B+y3QzfIoy/r/5Hy3ZdrMun9lhY
m0ggHDQO8uPe8ndXYVRcSNZkPWOLa6kvFrN1DsPttl09N2MRDHRM7lmepiTmmXH8t/aVTGf/CccU
VhTk9Gef+g+ju/n6yo6OnQY1VtFXnM7ecqdptHDuAdA4udVJh674/0ebikmBIHVrAu6BbbMZshCM
w0xwrToUi8uG5+zAi8qYfK1Gr7EV3JwNnv7t0Z/hd4ZI25y0wqnewxbzwpfD1v3u3by/7LUY/eEg
Zc7DzCNykBSZAooDGRqBsI4EIcawiFK4lVaGPJidZ3zlHdhR85xD0NpOAXSH6HINYsJBkPWeHvop
A0AgmA0HSAtiAhuGDQQ1uYHgyeD+L2Vn2tRWrn39T0SV5+EthKTTc6eTvpW8ofrfdZvBYAMGDP70
z2+tJcnHTorcpxDylo7GPWlrODpomqJZjPSoCjAM6oNkKYdqwdPtwGCEp69zN6fLv15uA+EsgfLl
Qy68P7zh8n423l5vzo56nLhAvYS5qRKMxsUADoIbvgHg7syk44N1uBhfSxY7s87oHS03fzQzDJzq
9g5+0AZHJxdPbwPix+U6OZib4B6nh70j5viLs99GL4NiRBFu/A2eeXvk6e+WPk8gT0sSmhA0kXY7
rSCaR9EzACFJ/EIYiwQJeqs3d//hSaNOg0EhcLlGI4uXT7xolueUkkned8j49YcT2Sod8bWl/njG
B2Qng4NTNE+D9c3j8vz5olCQeqEmjcuQcbn66cXL21AtaqkpJ5HMjukMAJKSeQ1wWa7LnE+xX5Km
ZQnFSzJy9u/ffZRQaQUC6vLLVb6etkXz51ng8rwziQj5z++OZ8sTnoYDssN/eO9AU/2ROSjdhK9L
ZggcZzKXkV6mcGLDBbKdCWMs4EPZepVRZx8W2mEoxzbUThJUDI8E5knm/8QDoLaIf53Ag2/t5w3G
/PFFOrYp+AbmwbL4evz8OB0+slHBt5mRv8ho78svq77v0NZRtcgnPhRCYvGBm0sQeiQmQBaQMjeE
nMK7CdbI1gARTJ0Px2fpf2eaUB0PKBmg96X/zxXm4bdWkVubuq0B3i0B0KLkTAr8+pimAIbpYEq4
Ke1G3YSzAmTMPD/3wiithq+6vtjs89Epw2s4TFv5qAwCBz7BqBCAwPAWDnspQ2uznbRbXNgIHsK0
4cnBXAt+CcvED69nONdr/gwlNACfkTzjCxWFrSkxPJ2qCVI6fjP0GUrg5ObDjarD+2phVHzoVni1
HA1aTk7KpqfH8te59etrk9FG4/EELmZEGU0O7yS6Wt3NLobTJZvPSw4K+/heuKPxCCQODBBdBOMA
iNadm0IJSudkTBHBs7xiHSNLyZN7ANG4zv53A3fZufGZLLCX8TpH6sBh8JktMUZkYjqGfzV4i9TH
Jqp4bKgMsDOJ/gdcfuttiiG7NGwcT6cDfU/pQLUvhw/9l4flNseAc4agTQQCgLeIe0MpwXwOCwTm
EXgWPDnGMKwqPwKVFSJtsoBOpC86QKi1Cp/9vfyNL1QSSHh0ddzbSEE3He8VmR4rpYUEvDctyCvi
AOFyqFJGc1Q6nI2LFi+3FBGGqcPyUAaBC6cDR09Dn3JQTjbry8cs9Q7GHyBCEy1fZG5iQTj4nhka
S8fRziCHmNc5/RtH5CHOZNqfjCejMce0D4hzP1vMpxebec/Gqr9KFpI0wlgrNyYHiIMGVnmEoAI+
EdFsmh4I07ZSo307tBAZvPwmwO5QvbUXHYJ3rxlaAqJgwCdI9gocv1FtQXYX3jdeocTu+2LgOi54
j64BDsIjEcK8hQWcExOT6HXM9w8uPgPh3NUyYo4w4Y4dvp0+OniT5Wp7tuovHrb3n2LsxNSKH10C
DZCMaJcAzX4BALWeLu/WISU0HsCgRaiUXAQbjRTvFdWikwoRvUl0u/zlbRQUJLJ0iI6WI71vn/9Q
rxBNK9CQhTgiJCFH2dgK2QvxPSpTTFwrMtSPH/VHAZQU9ad488naq9wa81JF/HrKw2ei4IOoRnhD
X2e5KK+8ZJwJcxRbqV7vA9UZ5sIHPNIMxlIYbjD3UBgFGIR/SESoTDqzIpPcNqwAl6y5rDzFt+DC
Tc2miuDG13uFYVQK3efSLDVlnQdfA2JdK1RVWY/xPYgqefNR36qCXQh8hzM5orw3qQprch8fsyls
8h43Dewba0fnT8P1ordcfTp/uvwNlqHt8b33HO4Mt4XPurA1A9FhQnigY9clJ8uhZQubcolSmI6k
BuhALH5zkUSCXZEETrI1r/YkQH6G65RCqXEkoiHAxOMHTtPwuw6xmLFgEbWWBxYOFBl5tUVJZJkr
RLnB0N7cKXzO6H7CvZmO8v0UGd+rnhM7h6Ntz8HgsHIcYgMgNFATThVpupI2J47GI8342t7RP4kC
IKl+gM+7aT01oJW0g0iuBO4zJQK7tpKg5XEFqRG/1uWku4BbVoMUmfQNqE+IrqOHTyGZ6r5XtrS+
JtilcgxtgGyA8SseiMYRHZ8eAOOo10mSmoedDDyub2LQh72XeVtBKSWFtj4AGK/QFlDR1prF1lAd
GSFbi7wqSIik8dMy5XQrIej2zfjlp4Twk9OYDWG6GbrVSuljQMJtEibrUT3+HJBWdl+Ut9rEdCFS
vGW1nTZ0ffJTm+smOuN2+Bz7iSvUt1rS40lmV9rOdLOfVWt9+QoGFqEpip6wymIEqDSYD1I4WA+f
mSJMv++0IJaOO0mZfwEnXiV9ARs1n2vVszQ+eIp9LazUpmsIfFoez+dvaXDwFGSSqPYzES0LwO4s
b7LUub5QwDELHwAG7/QzeI8PYoP4ACAZQMIMqvnpz99ueVVK6N+AEj3Ws/wyVJooREXk2VZk5JKh
44HMa6GMDgxoOAFPT2/5ieVDMmz/5x/vt+810Pn6Y4Ck1137LRs9calEkGzNFSyUkHTrz+OrH67+
IsxDZwlY6nPFDaZ0phfxGa6AGfnUnjrs8qg5Jdi9x8V4ScL4GdiY78nw5RN1tc3kII2aty7fDagf
HVh/fpocXwiRJGAb9nry7i1Iw4H7ID5Yl58NXxBuyxGr3RvIGDLrd3pX03na2rTwv5MOhQqFSCew
zsnyJDEgHq0V2jlDLB35/fF7tZDPI4A00uEbqRB2PD5Gbhp2eVIfutMmDDEO4OESArkHmYgXDYQL
X6YD3ojCN10BceQKXpM3+9WamWNj+PrLpFFtDHH+4nOZt5e1KZ6n/RQDTCqCSkvfyJXuZ+pDbGcn
ee9SoHCwLxhIPfhpS8kqJt1nOyIc1/qdZlChvssltOjUgGcAp7PhyQFu1CExTxMHrDSC+DbeKBk8
dR0NSl9aj4gpq3RIGxlUc5VBgoHN2gHxcZQZX/zbrQCeJ6jPwFZkVPFL08nVAIqvDxVdaUg0fcC5
1rX6h+wRmwckJaayAqHrNd9PLleaE6T6og4IkKX5AIFb4wlGRksewkCUTjZHAYJIwGC0rBJtsWJl
89Zlm9inW22XI+CYqgDExYQTwGqO3rgh4iC6WXkkiYnnRbpLPkuul8EYGWJGZ9VZo4TvIvXw69UK
bL+yfkHbfVdT61N6Fj+LWjSOfqiJ/lJF7Ou01ScJSvvcFDUopvzubTSaQ324zAhBSxCWKhOkPgDq
U3vAE4EybaBSHgYd2frOkmxn1zWlx6cxHHnwwSysY1pJdBolRNX7Z0iAC57SqoZh0sMkfP6R9OlK
yVXfe6JY0pQvL2cQ3t17khHZI3EdjolqI3KAjKoNVmWmBjUGV+5B7wtL1Pc/qWysJpw+8EVhMeGK
cWCDQRaFWusGNz/FNgppKZtO1g++JZk6a0QCxKUBPCWIn6ctSD1ZYck83+9mqyS7bmFUbgZWz1IM
N1xwz4VI4bJbbQSduMwmS+qkU3stEPjqTkrKM+C4pGjBoKJW0y1B+aqD+gXpNCTs4ox0n5JenxqO
BgcLRp4aDue87MwbIGO+QDs4eAdkO3wa3Mxv5qtPTRapCAaIHw5pfgy2BGPCxfIEtvHpeQCZky7M
lHT4JG2+Ioc6sZYVc+DYbDIH6loTI76COVAcY02LgmJOH6/GriOtnvOT5/jJVcqp67IksBEbG79Z
+jQTR3fSXhoFMJ2/K0cWYjJ6toCVjLmrzxGZu2lD4XIM5fSXUvYepdQa5ad1llwjSxE825W3g4rV
7UQhRkn/WhIS1loaGeku2snLDfBpZbOoDjgq7G4pR38QgW9tVvRoW16zkEZ6rK8oSnl5naqIePi1
anHqJwIVBg/rwggCjCTvEu1EgDzb25kEF+wf+bzpbn4MUTZc0M2HqOstY6FUgi1SM5mBzjyCIFyd
DfE8nNfIycdHhcMkZ0YQUoUMPADwvFtpykWjxjwFaS6UdI5xisyOEyuYSFKmHLcBECeOV4EYF8Yy
nQ+u8QOD70YdxhXwhYrAx5EGJHsJ6nz5fvIraCtYpV5y43cmsNHxfL+gTsPSGAtn2onv2TCNOtjd
qFirv6TAef7k/CSndzih2s9aCsWATYVNAwWaMIOZsroSYcWnVZRD8rJm0S0OuPJx62G6A/bI2GAw
A5bCqiBIGtccHqR1sNdAsgZ9h4xHRQ07oWBYmXmfV+U03FEKHO2RKgWa90VVyrw+6fc5HkSTMnDv
Xmah3EofEydVpTaqAqDDdCsoaYgJwNM0h2CygExfN21mzDN8MR/FAOEC4IdOkYBYKzFVwFsbCIVE
64fl4xs24oTBjLLVXgJndJfIYC5BsBJ00CgW6lAzOBpGMM1LMywR6R5+1yGBCsIm8IY0bGdFpMFm
HLhl+edFD5kGwvE080VsfcVkcaTet5o5CtO5zFSYHWW6gY8ZzMwCf3v1/vruBGsY1zX75j9ul7rW
tFmAwNIU3ucb3r7pH50wDfAo5ZWatARf6wVqTZ3Alpa1VUEvd9c5JxMGmk0SJip1KprpmSZxMvHr
Heu0I/MnDhR6bd4oaIWrlCxUrD8DTya/370TNhSXn/KYh7QvSbtw7Qqz0f7YtyCNuZeCF0PyjhOS
DNqXf5IMBxZcfTJRAcBeU9z/xOBDgd2ttAqn+5xKVlPaIM7dItnrmw1vf4fHqRO2CHNUNWTd7cUp
EsDM+H7EQvPwo+9PEfcrs+WIFJaFqvh5QHX4qokkia+XbtTzV2a19E0dE0KNxtA0fpZ+WKJgwcVc
IDSbCZsf4pbOeg0jb34rS91khKwJEoMLHwLAbcA8BYDutCCliXJrNSguzTLjE+EHrXqARDhLolNI
/PBZlgwQEFZPao6Wigjg+JRPDhYNFj5yRtPWfGgyolT8Or+WqDC3F0Z2TXXhNN4LLQ64xeoOy+uD
n4gSZtMzA+AVzhF2Cwd7PzcplLpQJTZjUxvFWvRGlxlz8PLj46h+K7OjGlQQBafb+EWaqS+OKlI3
CVNdfIJBkOLLYm1aruQ1rYp2G0l7fDRioSk1kSCPCNK7OB31cGlHJ/N7YULRrHZ5480PSO1fVWS0
VlRZDnlE3V/1AO7mCeOnDWjJgoZeXowxgydMVB47buc5acql6bbSiQquZ3/rQJXTkgKXipLaMbrg
sGErbVcya7t0maeFO5VOXQp+0nMSbzbHvUvhgmpVZu0wK34pucSrg4BJKKCc7KrdVe+yU9kdWKzJ
Sd2QQBUpMD7V8bVXf9yeJxSeOvHTQICIZXm3oiT67J6Yy0s5IXdpU7cGYAoJQmmjmlnfh2tdTKm1
bJLH0YTWKHCayJTXaiCy5DYjEiRXWMH3TlGfvgxFGrL0734cYnb4A1Vpi5qDIDx/DGlTLInBNa10
Qzv0z2NVWcQuxTbfGfH8m959Q3MlwePVu/8CqcF1cFQf+UQfsfps84hPs/I0tQXQlexWxcmYyPXn
weZ4wG2vTxI0+ZYo2qqsposQmY3pz4BEy0dJo8+gbs8qOT6y5ZBUG2q6wyzkakWqYLcDIC7kyTIk
hQfYnR6N+m8+RQNLtWppkN82BvCEqnFZhQJg/nBxuvl5y4vS2GMsS2UdwcZcAb0uIZuuAl1rLmZr
fKy5mHI6E1Vvgs3yoNdAAXc75JRW7cfdq2u0r6KIZhPCAdBOMAAQmEiWNOqTxKVb8cvimu6Jq2uv
rOkN707G18c6A3W3PJ6tT6idjqQN6V3rYGlYZ02GR7FYd9MBXaDdMEE0z23gJ44QVjt+zNrMEpwB
LGUCUK49zPIBCVJGfBIlL4BORCagpJzj/JsqgmheHnjHyilhzRmIAxnaOfCdL/hgIC7HP7OyCXqY
4MTRrziqVff1HojQjSMjPkG4B2SnzDCibUxYFBcDxoJWNJnZPxwK8+5xbmhYbVEKbVQFIBgnmzU5
CXct126iJKW7CBkNND/QXCLiGtwAcmjZm/QtkcqvGVghZ51cwcvj89+VkpzJ3ACeBh/gBiDB5isP
geRxdkI4xXsZvyAy5lumETwGbfhrmTgSdpkQHTNxp1uiVrw7Qzqy03qhyVq8DEAem+rQ5TEdpYKb
8mb3wu9CNzXDHcLaiHSlpWprm1BRhlejQer6GvtBWZBYaeAldneeeFzDoOO8GfLAJSJjHaLHWfvz
CyfRzOabsbqtKrDMX59tNdulgSBA+6Dom4zt9nmkMir/AXT6Sk8oj44SHZ8eAovXPMYXW9AWQ0au
0rJiK6ZocjSARlAqPiX5mAemMJwWnMWnARYkkALQXBBkbRmuwocfvnEgrSuo6AOC+DikH2eNjZgD
wpp/9u512Htvbh7pJzYrQwCIeyS+1UwaKsenWZ0vW4TZ89Aq1V5N5rR4CTfZiBoma9kC65RHHXGS
jRQOWpzgnMsgUWE8BkVJJON+b3BsTOvpUKWtmDmkXX+WrdxUkx6Iu2w5iGoG8IETDBAWKWVSkp5h
UquNygIISWmnlQggzcQPJdNeV1l25atcl9bTgHA4pTYgwltrV321jYKfTxBR9Q6P0kgctRqdCKdR
qYdL2gpIy3C0yO0TeJkJ6u5m1mKPVUlbu18Vm0FIQYvqFFPbntEATbnUiE/tD/9OX05UI1qCemgb
vpVfeRO0tsrR9ZkTIDEplsapQ5RMQQRIRfnxE4PvnoBgooNmAEfjAboawITwgwjhrnvonJS0O1lJ
QQ/jN2Srz0KFle+u4+YEtLVqqC89t1LqxqwKd+uDBYLup5tG4OiX26nal8a1xM5NCIfghJSVoGkf
OgggBIvfdFC0Dk+L+nHTzcq0RM2PMX+wTECVYo3WBICQzHvnoFeGw2d/miatIoq2AVsu1UyPr4hr
YOQbAJXjQu01HABEOsgOQDoaZSUnZUAk99MFK8AhbUpPZKoOrAxASZdEkZ+wUnCQhczmB2DBkDUa
fILMPRPMik6Wdjwl9cIPWp4HZamIuez+ZQJFdqsWKRJNzTieRdF4uBET1UGFHtfFuEQX6YXl6QxP
uz49DI/S9YaSoAHLi6cNJQDWqaAiqrYAsrltU2f12nB5t1jDgwYDjRTZsPF6LHEMH6k5ladFFAiw
LpOHbkPVj0xs6AsNIRcuJVSTnFDlK1IohzfWsrICYsHzjEVB4dTmik0AUbSiNzBB34QjYa5KUYUV
fdiwvKdBzIQ0wM3HA3RzAHHbL7Al7Y3+ts5UcRxB4dOHpewqPfSaB/UcMbqqnmnqoiNwCm9+sKdB
gyhSpDnxiQlAIgBcyErQOMsIaOuAZ0mEH0eMSm0dMOLTbPqlnkhh7Zqc6luVAF2XDqURSQO8Fs2b
U6s8k4DPcDxnhLcdxxM15ejfh1U5+cFzvf0JS5EmHCgzQ3ZJ4cf6Am7hwLrbBwcyx8FlilSO/DF3
QmhxxAbw57rZLm1xWn7tbLE03pZF5MJpLx0zSsFPQkTQvfgALRLg/OyY2y5kqZvUwQLxjujiBDgE
cdGxXowQJ2Ydsh6IyaNYRfUlTA6+7O5B9oQalEU+abgwLgJTRbWhAdW4Wmdqpoqo4YJzAhJwO6G9
7q1+ufnzvCfrsNVQ0JT9GPtUa82w6wL1EYif+lKZjb5ofZ1fojoCFNisTjWg3BFBDk1JUx3xAmCG
7gvBEKleQMGVAWgEfZ89DqonAynoDNxxdHs8XfJZTKJJkqm1eIWwDqHDCUyOG7P0/p3134U78NEw
2WhlBMg4IF1fXebfTMlb+u47h0Tudm2zG0Xlra5WI+ky0NA62uSG0vLaYMD0I/gMbsERQMNzXatI
9B6e4aF93FJFQWohNSlgiryVl9QUUyQvDOYdObUjg0ClfRBeca89xnQO8aJzzfe5WyGjHlAQB1AU
tagt5ulC/TQMP6hgXIARAjefDOUEgbmktUoY234pt0hkScI9JWPO8xQGIFyj+KWh+O5DAdlbpem0
zJE7j8dEZn0KOGonJRCPU6mVW11m4pQpWV0V3EIMjICvZRwQ0xgovFliyUQ7XH+OqPl8AwXnY3N+
QAhHyuaX+6DNPMQLg1QUBlLqzcekpk6C2kimEurtNgMYF5snQDg+MkB6TB58ImP7MBizT8eagc0l
TBwuZYETJGOlDkpZQ3Qypa85F4BkKZY0OXpXtsH9kG1cMtEw8tBiYFzjpMgk8ZJPUiip/dX1j7zD
rJMRtK7+pqFVFltacqSPPCdy9ndIqud5Ud0zYjGVEYkHJoNO0xvQzNeJEqrj/KTJmb+TyJNCjvC1
83kO21SmhwV7EW38qO+OgJMYycGPxCLsVFOliDp4SJsVpQorQwKDZ/y4wJ0uAdJ9M9XutVSICL3q
KzSARAR9RmZoSc5OHBgV6esbFOAY7OIXiodKpCd2d4SF5N0ceUxSs1QrIgWF9/D56u+Nxn/q95kH
/4rf1G93JKfpDMJOPEoP4reutG4Ro4by7RhZClHY+LQsSSIleqQjFpRIagpVQX69MT5px7e/CCXm
TJ72bt4trnUoUUW7PBWZuxb1koP3h+lchMnddtbK2eTk6RpJAaJ4fPqa9gNHRkJWMSskNwqgv5mQ
JoYLAEhF1gDtKiPlgGnwo/1JlBgB5fpCIko5Vd+Obo5v1oyqeaLqeYLaLVqWCDJkJGIsKVcHtAoU
ZUcWgOTViJ1y7KuZtQfA4U0LIUggoXsJJRLCD0zSxBAkVfoLTOlJowvHwV5DoPgwYegSApkDiIMY
YBhnWoQBKCRx+OFaqgBIeeQgmHwNBqiqCxCXfJYBNGdHmFIFRVFIammAmplALSuNqqVRJk4K0UXu
acbUSoEAMWkAXAx86GKSu9OuSJvYUl8Dr+d73NRuabUNKTuSszO0iW3YSHeSt+Y6/8BxujwQi9eT
RyQiW+0uz2nXV9lz9SPRpFafgCgAv57UqKfEiAUjxTE714CRVonbzOxm48KExaaVKCVGSXZGCOzl
EBwlpvLoi8b24UKZQGqNOcT1FITUDlX0FVoSXVJVSM0Pf/kweqU3j3nitPwScvpQC7+cB6OhajVt
8hiAXCGcbr07o26ku/iOLo93pndN76d4GUucS4JeY4henuid1HIsP6JsJJJKCaUIaAe/zb/4NOaL
eZ6ypahOJSlYeVWXriMBVi3uguJTZjH8SijR0RU29pWJHMwUMHs63W/paY+mPQyenQlJmQg9sRmt
PUbG3FjE9boT9FRmJKV4N9FsQ28y8DKhrctynrszS2zTxXVZDKFc4pqfMT9TNGAAGu0pJiHyeOGi
rWcEYI5OPLBm7IazflRXJVkygPn9jozWVyfLn/+rVdiyCKwZPrHMEctChAEqptrUjJ+m0MoATAyA
6T/BzBzzCJ8lEb4TSBYVWJc4iMcRiZ+SyQjcfIDmUqzQHwYSfq3f8YHjxCWBjfcywhAl4bxi1p3i
qoHE2oLXHUJCnuUNllSFTydUITkZm8wkhU9KwSrVrvGtgDLYII6APG/Cj7DyXJYuOjuSiw+8jmGr
JxJXz/vOeYf2vrynIKm1LYA8R44B0FRWyugq4qK34sfELmfGdl8xYMbvMzVwhayHzyTu5vIipVIT
2VbMpP68D1y6WjmZnqWr+M3RY/qqEXPLVAGsgzUSZhwvsmbqVA1jJcFFlmv2DKUyinyQx1CyUHPm
cEFlyZsPW1M1laYBoC0MUc0QFRPKh0YsAuRtlfp+Quy8119N6Pe+8dI6n9rpz6YjXlsfDvsHL60v
Bw+9u5v+I28mcAQAc3g9eR9y45/dvx28nAI0ioZ0+B6IwHaogg+NIC3L84ElyPWtUmBv3ZYNzc6d
6NlHEYU7e4/l3EOWhVn9R7Yj1MARxo4eQv68RNgEMnIeweGhJxyELEOQFlB7iCC7CGLR/UJ9CFB9
yEQMLkD8kI9IyEfMd4jh+7p2X0HwayLz+YgL+udc/MINuQdfQdje3G64WWC8+ENcqdd9ELjZ/fHi
VwQIV4fYiNNo5lsGIEbo0KgBsFm/6ASmqURqTvVjjBCRnABxUCyWeVviR5QW+V4SVMlmSwQQP4oa
4ABOjPR23XKRViY2669lm4zA9faH4R/RqtCLDRBclClBKINfB4rQs8c3LGZXvqkrj/Gj7gCg5tHZ
7Hj+8qlchFsoWrWrJFRU1Wp/I2MXjsrr+q/TczDev9dQ9JyM+R52vz/v9bndcKDnnU9ZDRfDu8XL
5eSa74J4NQSugQLUiI9YiTJ1CYDgzgrmgURuN/0P6UTYOukkJvDw8vh2lA8lExdySpmmcNIEcHkk
UCWJbCUESE4ewQL45TBCAqPrM+3OEpDPpsRXPGd1HJ1sFXCwVRSOKZnLcQGOqmWXSvuLPiiKOigs
Uw5sSz9kvw5t0B2ILfNwEg4GQj3EF29VmBiCdesjIbgGIC6w1usrxC8DLKNo9ER4sh5BIBPPYbHU
Gv5U7kA8AyBRXaAG9CZnCicTEbybzRvaALgUUwpwJheVh/jJ13zrL3s0gcdaZ+RhGbkkCnXk8lhE
SE3VlBm7EpXmFebosKg6ZpjZa/CIOPuVd0d5jINHvebA2BgLgLgAZWE5yXgMEH34uthwi9JXF6lM
xoxEk/5gOhkjOodj0sXzZW/z+LT6xJCHXDSpich0tKCYOeyNDxvHh3vFwH51Jn5RcvU9DVISr5sM
4EueNV+sXY68wpoetGAgnwvItmb0mtJ7wAqw4svIemUdJcoQl/KYte3exCFZSsZPed6xI1pKs7oU
RhAZUI6cIoDxwyph7M3b3khmfBgKPxwS3hNDlBt+YWQYAF4mTupRVuj+nAM2gIBiBhubgssXIEhI
rnJxIgmyGEdsOKcyGCHccvN+KbNJLjMiA/vsxUP4xYsacIxBvNfZZuhLS/dHT7QtX/Ad8Nk6vnEz
Ofhi3fDsYth/vhjANkx1ZnSiriRRZ3iiwzphG6IbEDVIjBWkpt10yG2m+bbjStCrNelSE4G97yu4
mlSa0vG7zs+rdteSZO/HzcspGUiEqLWkqFngKNumctNMfFw980iqJiTJXbpc92S8zskTm+CIEaW1
wlMU/vTi9Pr3hGIY4GskgRkXvTPtWXdlBRh2Dl+b2wG7cWJhixNAgyM/jeUFlMPB9avHVX2j+jks
prwcMNqsTxd83QF2rwag9CRDgs+XEZ1zZQBxHh7yuWrrb2JtWMDWSIrFBA8XVofxfcYmLdWgY5lM
6cBlMohcUi1y2OoBIIZ4ATnAkESE6xBFgjoIUaHaXV3bRSaeDBhDNG631UoUYZUsM5bfNLkBaXuG
K039vFjOSCChrFNNuLQIbce+DTvXjShYuDmeRNVbxr2KmhJI0YoKTBCgigfslkICvC7Zg5Fejz6U
7P6kNx5P5xPMKH8ytGNH3d89LG6fnufXlmzYmHEBIZWN7PlnpDjyo/GiLD1FBkieJ5Esi10i/LKg
10e1es1QorUmkmuca7lSSDJ4aHSvq0c8IKvjoOPwk4sZrSK3VfHQtETg5yXPDFCRuvRj9u/5nAlm
HicDiZKOIDKmYD521mSO/XW/45BhCkMMA9xnyvCBw8ri7GKaKy7noRjdHz6iHzzRKoOOU5EaZt6x
vyCHS6KwfeXtMjx5ZAonp2ZkiozYdymOYOSW3MhyG91KmZRSF5vg84ga7N/kAIBg5CjiENhDl0RH
4mJTkcI7uoLo2tAUd1AQkcgMfh0DU7hD5YxCJEtS4Ll/ZhletCNnxsKuD1sQxCdHG2EJhmOIDPC6
pPQn+9/Ry4xjPOUrk6PZYD4bHH5Hb7l+6d0/PG8fP63bngp8GFakxnBY4TOZTpYBmLGORt0EwGFW
uBMYB+DBkV94UNr+tHf7U+VFzw5ySLg7EGgU8IGwAFKy8GS9Tig6t40UDYBpwjrxw5E2ujxiiF94
shqMfxalrZMzQFy+0W26OXvol1ChfeMfKBxHpFil7kECN3aqy248DE/g8zCTgt0Jj7rHxFMxRZls
vhn93+ORrv1uxA8LxLdJAVjVZnsGAHXIBoBy6yzP74wqs0w1zesdJ6gksnyHiw7u4w8X6TL+CZ8/
QN0ODi7ZPBq8PF6+vExHn2JV4MNBu71T8w0ervFLF2hcE7XW/KgumRSQ+duMsm80hAkaH3RYwfyA
DommQ8dIrxHwi25Fx8EEyiEDA5Dn5RhuVE9HO0DpMMO6rGd77CY2ykWcIXO+8KbPNzI3sFlT2pb3
nKJnfTx4d/6usSdakVpwcCOOUpsSyrSTQRxmws+lX8AwUWGvnc6BIbKT0BnaK1/xDLs6bBR+ipYp
A1voWKkHxcqOoBdroRIxmShKYVFNnRskCJ+Z+7z7UW1gXaepmvgSCiOTNqK/w4sHV6BPxtPetD9i
NjjW5+aH3IW+v4ayvOa1tOebs8cPvgL9ntfo6mo0rQeG2e6mbyZ/8HveY0bnxeWw3ODkZlJuGSEC
7sOfjX3IMtyXE8QhLT4sIhrnyKp9Yia/v4zMPBwbf/pIBOwTP5TFJ2Zx7v2CsJG4beFbsaJ4Gp1D
dvFTtT5juBHMFB7KG5WhfR1pok7wuwCoTgx+4EZxYkL379BieGiHiRZ8hmM84B6b3mzUO7jG5qh3
Mzi7uHx4+qDRBW7BpFr/u5qd8AslogIqe3WVA0QhWM+skA5C1KMBoYzfOgfMQmSGj7aAjJAVGuUl
Tk3RUfZ1dgE1IowB8HGydXyrXYIhmuJj9bCqNLv2yzzl5C7xEG99dq1NpMgpvq6phmghIAoB14hp
4wDKEQe5API2WQQ2c2YTUC+dNMJJpqrgfk3BRkeAq6eP+DhIiVBXhb9/VIBEIgWpvkPqnibLXZN7
OpwgdrPhmK/fzKbj+cFkeno/u33ZLqYRO2n/OplG6qBlqBuKQzaAuAZDwtAZUslq2NmsIW7VqF2x
Q/LioBOA9LbnYsidJnggwdYd/vmkDPEgH8rh69G+D0VW71dPWm8LlRRRD6ECI3EEIRprIzHutINj
nQcgnbc5Ptr8AbniQDJA8wFwlRyA36FAf/8bLSg+KDAd93ssK/Odlr6v2+9Meraz28X56vL64QOo
B93nt/1/M4UhDGoTGyC4bzRB3IgZXIx/v+Tqd9DfVYoEWccVTQZcI8O1IE0JQhiw/vVLcavFr6u7
Sd2VtXRl2Iss9fgOJ+IlEeT1ktnR6D3x58PHPyJS8ddH4KquzgKsnjvLWFAIF8H69YoPXVTLCypZ
ypAp4kaj0enuUrir9dFxI1gZqrJzpmOEcxHn36ONLkSqZOIXpC2nfB77f7Gavh6phtP+dMRX3ofD
AfdATw5W+5fPl3dX/ZvVw4fOnTdbb6dpK4cp4CN3sFh6oAeA/M0njuQC4Jjw4SQng1+25z+N3+59
hRYqQZy8HI54IDarT6v/BpK41LVE4d7Lk0QyE9L3JHd72aIA2u1oX8mB2tXZ+W/8RIgAIjAADU5M
CNH8OQbDX/UMd50FRQE24yEL0OA+qi/0iCBVwkAVwNflx3tl+wpsOuAq7pk2NUfor0MFdje5f+nf
bB4/aEsTcYjsNHlBWDpzHqIlJnee+BNIGH9fjSVUd0PKAm+GJpDeVFmhivc0GIQIXp7/MCgLXVrP
iiTEB8Nff/4DWQDhmIX5pjhwHLgFKEJAAJx2HWhteAej6LCCbgOMImAa/3VM9z0dOET1YD4Yz4dM
SDHTJgcm2nQye1oux48fvMyxPhr9xOd2TtuZQUaP2GkaRp4eT0Ar7N58EA8x8HEguAvo7hgYn1hw
Gz9yIGVT340FvUE4HxFaLT8k2JkvIgXE8T1aRAOgSUdMAskIpMt0Eoro5lZSMd50iQQMnfDjAm+G
DyezfxYfIyM8gTTAkQ7gACGZPmIBdTLOABBbiNW16p78qgg0g4qhXPOnD2yDepsHvBL7PRp+Zdox
xozYqBz25my5jGcHH7y74gWZ+e3F5fUHLatNxse4WHWNdNFSIVV8YkItNFYj3m41oIiEd0Wkr0zI
ose6synTksRMvMtlI9CWMH6kJ75sgfLCayTN1+UUckPX/87GuudWtOarbZADAm+GJz3RnVCjX8aZ
5odo+BgDzTwAwIIjEoIdmAcE7/vjDxG70NBnbRA2yV6HnCHiASlJEJoiivpCGEjO4ZDvEVRz9AOh
1BR+pKMd8ylfktkXyqPL+8VqMr1ZfejO4cvOA+TDdRYlQ09EEucLGCEn4OiZ20A6hwWAy05AtoIh
ElIZOotgndm76Hx8zuv01aZr1ISOyhc73NN2lh4H4/eQS2TqvFJal+wa9aAhLqQDaKSzkUBEZM2h
3aZXKHXgQ4MQpulIgpFOgELLOgUmcUuG+iQYPQpmIef3CHe4hDcdTmfT6Xza70+5MXQ2O5hkbQeb
zfLu8u7uw+5lCchDjRAkhAvQfMRwdP38x+L56FigzxUAkBYfB9UwLEJHJDXWny0/2xrlUygQLEKa
ffn4IRoU2zzwFlidWEVz5jjOaDErx3NMLUhVf6FHCAeZGkAki7RUNP/16kxMQNnNJxVFL+6vThVV
p2EBIDqP8SktPgAuIgsA8SK1fCUIPlgw+edOtRyZZJT0Sq1OYdtGhIrbo/Pb46PV/Bcs00bdBiCW
kPnp4vsfdevbDjyQzNlshGHSH/CRkEH/QNUePfdHs9v17SrDZcRzdePDdKFyo3UjsWWyhSAlsNzj
+X/4CWk90Yq2DpssnlkjNQeQ5svw5U/ShR3gAuRWWjvXAm5utNOWARbaNDkOTFBSbPkODwBLzXZM
zfJ2P1H9i5Pt/fHm7En7YsnUTZhNPUgJoE+ydyndaAyAW1+c+XX6wlKkhHvww0z4DSAeRxZ8WCH+
4roeHAqbwBTMLX6V8aQpeU77IezdoViy352ewyxfTfmIifh7NQyOgZlw4RiNnlsmRNERJP2fRmuf
gDhgIX0RcDKf8E1ARu6DBdqrRa83e1g/LT9oURbqUjk057WRqc8ZFfpby0NxEsSnVTgamw6sWTqQ
TVan9mRr2oMMBMMx/fHp/fuM8UTsmMcH/Filmd1RTr0UGFYR29iHSc4XY30hTErfvmQ/vNN82Vpn
zBq9kIaPg5TxdULM78SHJaBkiHm5fuP355vGP/d5GFK1JADoBPxy5jraPVPGpuMDQMS8xhQ7+f/n
22H9b8zrp3M+YtWbcVJhPp/79Et3Xn/3cvXSW99z+xecaKpVr8l9fQsCe0hn/xv9NJs/OiUIGeI3
APwL9uGrLJzFB93R7CEKRODd5JGuD8RBgvXn+utAIwpyBlxu90CSIYcOKyFydVRGyiKAALhIX0Sv
jsdRzg6Vm1uypLk7PeuxFjHBRfbgzxLcHbIP2+KDIB7iA78+7A7nh4eOGHbnKOUeX1LtzSfD/sGw
O12sXubbm9HNh7JY3ojRACiBQzB6m4WIgAtxQgrr3w7oMIPt+eM/+MkJiQA6h5ZIL0lDU+dRTjwh
zghidDn+7ILPh/8nJUSQ8UmP60ql1gvObzlN4rlSnuOHM8pKT9PxJGoODgAWueui9+IIzfw0Pln1
b8stdnpal2HDUNLtVdYzIGAb+iN2dQTZPK/er5//oOwULP/z6mH6M8lbQ2zzp+j4romv4ZlDxzfH
y7Xg1fm8rEDBmcpv/oQxKb2VpZqqDdqOF6Yg5n/pAn5cSoCbF+z657g/xYWATcfJOBotfXffQUUE
VV0GRvsqvyLQ88/OJHT3QRBkhppzOAU4u0JNux0oMAQIDYdfFllYrYyYEBug60eIkI3O2/Yxi6L7
8NtkZvb09u5O3wKPZSQNWE/KRv4iaxTW+6J5CgDxsnhtFedsOjDxcYwqAPj1agN9cldDOJ2kV1EV
URLpZFRF1HXUOEMyXdWle+h8HiQFfh4DkOJQoasLZXcsDQ9GGi4SiX/F9YZBW6xCdSS3L6B+6kBP
5vQ0SgY4QF3nvboe/aSphXcIacrZnzf3O5PjoEsEM4tMtSGeG5uItLH5ammdcqgTtMnGBX4wm49a
ohzA8uvqzwbDvkEx6436Yz5qN+zzUcXRwdrl1e3j6mI8Hy/r2iW9Rt/gkIe9704kKloI5RJFFKGJ
oonPQCTVVE9EtsnF+9mLJBY5KcITgdl83Mx9S2uEG0kKwGxQE4R8hV3CbqMvpkH4Kry0Xv+w+Ag5
VsPnY2Jebt4Ono4z+sjeg+AZ9+MLy3xt5dPy8kYSIIJXFAMH19l+eR3LbJt8NSnnq5Xj2VQLk1pn
OZiUP82ezibn27PYbaASWt789bgpi/kgHUwGw/jgNnZdBgJismgcnONH+eMH0JfuQTQEKCO+d8t6
t1w1/eyDfFJZvsmNJFKh+1P3aE6PWm3UiD2hEj1vxC+795RDaZ1NHEKlVuvgEFgacfFPdKQPWGlM
rwJVWNwDP7CCwLsXEyMXEVGRqGMhaB5nm6EpnRCNoolZ5+hL1h/BWhz48oJvw3CYFh9XT7Vk0KRz
APil1xWnQZgxxBNoc3X/fvwb1BFpdi9WUxNF4sdRFKnxiaQEAftH5BcXDPeNaJyM4G09kaoNZt8a
YzIE1iUwpAU50SQM2cD5BNZGREZoaHAd8wA48JZ9tc8qwme8qDz14fvQczBGewHSm3QIH7fXlQRj
dmYzqXUl/AD1fTNui6aSAvue4FK5+SlwGPHAp+VBSFkS9Ipu+kUXBeRFATARJbFnqybKh6MB0cs6
K9YdjHpX4xww5bF1e8ohJS4JA/Ol5vfUlvXhaKS9mshHQpnK/HQLeXxzc63P0lEYDl3VPf6JqsLt
vUnOFPVPZIIcaXyKwydr+gCcYPxqdDO2EIGvRW1MTbTm8uHC91bWtZYcZKAb0L8uj6uaHINNq3+e
3xR1y7qsFp+1NhuxDiFuTgZ8iCF2o9cDoFgIQgHirWqhSf6t5vHFe2e+yFS1O0UagL+6fvbNfOKb
XCEdBeb3RGLOkT2F6Mp7AjCDfB/KEKBt/fnN76ELchDUZbzoUrHBIBMXfAEYhzEydNJL44ZPzbfR
Q0NHHZrboAGA2jma8Kmuzcm/hOIUV1cHgNEXaCkdLt1/t7g/eHtx9Nf2y9OLV/+LKrRBQnayEEP2
xBf/+czfj+gkIgVJlTqrD0AowO0THPRSXmgpr0m59tHd6cvCN6OBbL1P3Frtc22gIsZYDEfgVNzs
FmwZNHCeEgkcX8lkjUU9H61+FjoIp22y7vKuZcuTtAR3r1SqE87x8Kn/qKmejzdRImDrJnC5iwUd
hd5HTVkFlwURYqLE4t9eHj8NdR8Nuit+1BrBrpNeGvxyM1yf3tytynYLFYWKXu5JE+phjN0KbQYB
lKNGBRvpPqRFv+hK+mi8gLHeFzx3LagpTxGk8iZSGJKdP7gx99lq2g2PIi/4XeEPTAaUCTzdVEr0
CfUAhFSdAymNUqC0Va5uMqQePesTXbHu8YNunUhE7cUksiVs73XjCAvoG8YR5hErJpPRaMaHlPd3
LO7nw9njGW/MeQYOQhsN6wgLeiFeIfM/org30bW4fcTMs86JoagGbn2mxWO1vYy5MVswS9FPHpXQ
NbhoqDJjZMNWayLRLk217PaUwHkIgQ98vhnpM5aCvP4IAD0CQw8IBpwYfH2M8fbX5UziwiNiAPD1
4ja0aPwyv/jhdu/MH1QRYapoRBoIgqSQDjEH+A5NvEt+MC/oz0YjDoKOhmMOoxwYrMPzq5fb1erm
maMJ9T6nUANChD4hCsFIVKSLyEYOYOQqYhbLqnxtLGQISV4Wpy8DjSYmDL9dBxHaOMNziENMcyh7
wd5e79oA+yMwZPE4Da67MpRg8wFCmPiZvSFDRXV29R3UyrzTOwsij6UJGoQeAeJbX4RS3yPQt4Rm
3p9Mx+PZbMKa4oHQPE0mm4ftatpmFNQyWvuQJHSCBvEBmkM2gCUhNnA1a9Bo3bEBCYYS8SUdDO0b
Zr1eBFLAQMZvMH/5T8hFdCNUTTI+3d6ePvi7Gx7uiU++MquLFEGeh5fflvPNaRZEbMDKUMJFq0Ga
rkOrEczA1IanIkG6JKPpNmm1uIyWlUqSJr57EGKRIgDoAxZnP/TfD86P76fj93mipY/vbvb1Na8+
kK/BhLNec07ZDca90cHRiaurwWD8Mhzfetu9yVRVcf5FfiJjAeJDQYBoNj+HfuhBRwDy7HAf3o8U
GWLH92c4IJmPM4fa8UW9tqjVoXdoH5HbnXGuwiWNNj3T5ce4EC8+pAIYnlzcX+q11TikCcB21mCj
6xJDPrAs2arKsJlexEjKmqskC73wodP/PDgNviFnI3ZcesMZFGHv5VDOjm6fI2cM8NApvoSts92a
GWcin9eny58hQ56j/ZqGhHRRhjwNgCxGQ+q8CxhmrMI3WUKNEAu/uDohjIzp3ARSNPv7avtm/sGL
jqIdWtJnjxjI4sqL+BE4fKjVfOgVK7nZyrEoIBCP8EmMi1oM+WwrE0GoGHWRQyhBbEhYjDqicBZK
/TbzsJIQymFs+K0IgXVUA0DqsEFeV5rzb9Jy9v84O7PmNnKka/8iRhTJ4nYrWXZbdrttt3va7RuG
xz3DTSIlUlx//fucPABYov25J74IMJlAoQAUckFirwYscxn2hlXnYkn56X4z7z30e5zQRKsLgSAm
loSEPgYLPk+3GgbGY1g0J9TyRDoEA0d/xjkLnkO1ApUxkYfJRbuGDBXBMoXcWdL6h7M0UdV0LEWt
5oiXScKzTedKs2mhFIHQAyLROoGrjQprT31IdVtiKatgNE8aRTl8oj6XwxtuxgBBjootzfeLaP1r
Vb1DqQzjP6/6Tk8K7ULh1d2aTXy9bp/f8EKOBt3j3XGwfBh/OO+y27Q/Udel+sGp3F77Ret3o4ZF
bHhIXdd3g7elDeO0ARtygiGTTs0QCpuQJASSMg7dmhUsEXniWEYUMXQsiOiuQxP4B1pUQ51iwezb
2+s0JmYOMITYhfxGLKuSyobtQstJx1fX53jJEvIItUXqdN5NIzM11CRV0tcjnWHPN5ewZrZkhde5
NbMlDwK93w9c4h29DBBcbLU1ClspIAQfiLfoASPWBgVOWhq0x2byJxC/cC7hYtKnZVL9TsvKg2ew
7mLGcZ2RiRUPDE0f8P6WfyI4DlBzufBqmHIk4vKBlPIR4vjNxP26SvC9mBBPzB9QSuvScijaSkKT
DksyCtMQYIgIESjWksKvPsEn+Hl22B5vRt3jNUeVyMsLjvpzuWp/vyKgZuRpWLFdhtuF2+3YQtuY
Vd51Nvf31Wk5+kAmEhhP7YPhp0jwMjgurXG1NCli7gGrEeoyN1zaIkbkaoZTapRj7NYqjZC5zWrO
DRIRjEwmnDtjIzEYHVXGA/GgFN0ZiN0hmdkvweD7tHokernQa8K1F8QrDkIaB9H6DsiGH4+Q+nDF
Hx7aoel9+/Uf7vOatE1okhbCnh7izF5IY7oWBK8dF1frwM3Qif9Li9TrfmcH9rgcultXrPZHK44u
Z5/n0+1hU5/u9nmHM0wCcZrQ5BMF00gHqHjtHAAp8QHH969iPtkKDNXVOHYmNB7RYFCnLk6Rh/4d
f2XQnHdI3Rk0FkpTB6RaHG9sqteLd2o+o1tBAA4OATJiGP1zP6FcIGY3qS7p0sN5XW/SXOn0Dbri
3tEcnNfkP7NaiW2veTExXlhJnpmIQeVp68XyN7+g2GEZCWZrKvamUBxUKVB9UyoGHkjGgeWJGsMZ
p4VMK/wdxKeCRCU5ggNiZ3mpKRClHh0vBxZvjFS4SgjzQAUti4oc2h286HiiUfAYutBzD43+2H7X
x8Y3ul4kisik7quMnZKIY5iHBPKIMMwQVtCyjJZJBWnRaBQsm3jtEEkuEo2VN0XRIoAEI3Z2oZoJ
i+43kUpPLgbciWOBdWR3ASy1QB6FVclD+zQsAilKB0/z9DGkTXllJvFN7DnhM1P7yTeUshaE1HJh
CCMPHCU2rloMrkjVZcM592PJZhPzJDGirUyj8dRhFSTi3AgCJ7X48mYOzqp8ch7fI5ivc52B0Cap
WUqHtBS7jaaojCzEwI8G5fKInJVQUvJmOkT10qSBz8SYcTY5PFmcxy1imNZ94sYQLVqR9OiMYTtC
Hcpayu+m2FBmph/wBSWGcUO/7PcvYjpCPqqGGuO5naPzalR8qe9EZAUGCUT3PMGQlu5jRpGQrOeY
AFOiHBcHi3i9YON2NR4VBxHI0pASmCalNJSzfln1bn60w8XzANGpiR6pmo5A8t5uatGNR/RJ3aak
1iSe+HnaVB2UIySISCxrICC4lomhcnCRtN/7ufnANP9zs7zfaTOApP0bOn2uy7rC52Ovg8VxM16s
Jr13yo1SkDVQ6irMCXMSDFT9d/MveErYFwAozk+BqC9rNVvH4WO78J7xGH861aBml77HjE3uMa7/
+Ge1SjXl703D+mTvEsC/sR7O6ZNd3kdKVjmf3OCoqUGB80cIShNlKgGPdsCSTqCQvJE0jfmmzaQb
ybpBXttI5KJtheInaadV4LNGJQwfpRN2kCFcaIbd/XJoa7ccwZ5CJBgvEC+BcKY5mTfgZJiz8CoI
nGnocLwgoXasirIGMtMrLVvUaVu72fvu4/qQrCZzOhKdJJK5GWtbIEIIqXhgmkVGJECihrxbxAWT
HW8eECA9DQioFxpvk5LS0CyTOqRp3DSCxAxlfC54g1UZ/4FXFLoT84HYa9ws8nPu710O7sD9/e6w
Vw0ZhhtW3dF3y2kPm4fOeFOzz3E3+mXRPn1NfURyM7NHe8/6egcs2NVHcUIIEEsXkQAKqheH89mD
NsXDvuv7yfXDZ/FsiDIRiA9cn3Yv+dM33R82ybLEp9yKsbZp3XJop47jVDCrqYxZKghSKFo93yMw
Ge0/pFH66stoXd1+rrb3KgeRnHTu7WYb0F/jZ1IvEI3ECRVcX1VsQRzuk4yTmcS8jr10YCQKrJ72
5w32yKNtKMle51cNZhELDw+M1LPDi9WaGtLRIyxmhZfYsr9fc3A1AeSK81dRCBcbuOcgr2qq2Ts8
QC1ydkSgCsWrd6tve84G8DsE8FGbXnW1WLZ1rlZcc+CaFyHGw19VnURzDTg+7042D/N0cCJhBFSD
h+tq+V9/ryJg+3aIA1o+anFa3PgjCUpfO1vvtIQDn8SeodlHeEe6A2fbUwjWGcYXe1VztymPFo1b
r9k3mofLh+vtZ7WAVavL6F5dTX9DRfAyougeFcNkc84x30dvn9eG98evGzhsuOp9jH0WKBb3961b
nq4eRpNXj8NX28/oGKmf6Kofhu0Pu/7gOkWl5X/6dLdaXa852DdaUSKTZz2e/qt+6F6zB3u4+qRy
8Fm9+C4sSpuT9COPtzbQpJk2rALUGgRVRnyVIAVU2z1Yvrg77b5qo+pqxnbtxWwUQyTqMBKtu9zd
jKob0lJ7TgFGHI70fAYO1UTEUHX0sVdsr1zUH0sc1XJWxkQrRZCujO0HinCY/sYLfA4xQHAkB9wk
zZm2K1NPOKnCsuLgvn4z3O7/WG3CIvTroYadAPDQqV6cjl82T903pMgnTJbLtOzzVPW7V73D5PVw
O2eVfEwklvdAnBmqta6frkV42zdU6f7E+ocoa2SmdZZ4y7v1jvTidjmybDpSxOt0jdStnd4rzs/w
orzXXw+H2U1W7fwTxhPM8cl+9wGPg9Di7mqXNoOQYa/7hrjEwBkpL1SbT2oh6jfH3mu/g61L29Cd
H69SGrmtoBXgAbDF5kj+0JokDhzcjdII5mhwej9dfuyOWX/RGNVcTno3qGYJPKcpHHcvdbkMk1hW
17KmSWSUt2o8/pvFy6gKAoHOCBy3nMTqV4W+bbWGn9EjpDnY7156QhyPlCerVpdDhFRmtZaa+mVh
VjxAVLWW0jbbC5dOJk8z9OftW6dzMeiq9o1jfJi5aMcxtJcbdNeL7WDRGswX75jJL1qPDwK3Q5/h
7d1dt7bSbVZ+hnhxGjbiDw1nvTcc9F8XDw94G9h8D3yymkqvc5uB8y05FmRSj5JS522nH+cdJ98x
hjEcrqDOK9l1wmLBmUw9lE86sFhLS0PHBkCqrWKTog0t4ECE11oA2MStVaMnOQjds+CIAfKTfrPm
ziP7vLW6i4vSrcyBiGGoX2VnC3D/a3dw9VDFXaV5kB8ZRZNJ7SF82uhGSoSV4rAu4hc0hCXb6pZv
7PXS3a+IEe8B7ZJ6mNxrTs0iBrSMGlZLmNrm2G7ffwtrWgbDVEPSeE87kx1+hqxEiwPR778RnWA/
gUONAyUX8QjhHMwWN6gEpVVuN/AbJTqIRDgS4FUngNdM3+ghwRmEMQpFrH+Qgsu51pCCEVMOHR2O
xgrcyz7O6G5yqJbV/J0MneH87u68wzkWcq7rm8PoymNWsm0Wxz/U3ke3Bp5rDmbtp5jQIQ7wR2n2
ZfFAf7MMUPui3PfwjJ4f0J2403QFbGJmAeEsh33mm8y4fi4GDbNAWzJi7EYsw4kbaR4BVjEPaWFi
VbEAlOXEZmw/2p+mS233IVZEVC8DR2vKtMNx8vd4v00pmAs3u4edJiGJQzsDjGnDE8dILNnlFbkR
Pt781XlkEAOzZNOLGd9oh3i+mO9eknLpxQzHo2teEFf7Bj+O2HHLY1ZOTBzNxGI7PA8kmVMLZHbh
ciNXd3HDieH3hz/EXsFbwMHj6v0zFos2w0vndS6IeY8YOGnnzHxw3mASTQqYNPnT/sNIzUFxaHAe
zdvDv1H8eHQg1WbR/2gmJhpsO+BQoeWsezV43Z1lTc+TyMS6vvrC2+pP9A6305iK4zmp4UB+zvO9
0cWCc/F8b9hnO3GfQ5tYxXPB8yyomD08bLvTd+qYTPps4mW4lwk3ydn2CoVPoay1CTGTpyGJycM3
gniGw87mI3XWlwvaxRShsKve8tvxQ/9QMRhALCcVKEOaVf/1sP+mktlerzD5d3BPmOt7DtUhELki
P5D9ns0+IWeeXK0333iAK5L3bBv6M4GLIVuOtp98RAijZ7HuvQF1SiAP1eDFafx0U2SU1yedyZ/8
NQcJPCoweRilReyWPQledhIrVLfkYffrkCUvLxaP9ZvuaHLzsJpqRTAhfr440iQhrJY5h1XLng6m
wHzrbG/u+4MXdQ8bMMQLQVwdszGnJmg71nI/krOUEOSGwBBxcfhixM2cmIjqGETrRPouNkjTuQQa
1c1qof92+Dj6VX0SMSnsaA4OJs2c2rqrb3XmhBjFY+GQKmhrrjDtCNvsfrQZTnRFZbp7CEZ9A0UZ
HQflbuKwx4b1xYveoP16t3/HR0AFE8LaMdX9ZPabPi231cKn/5k8nHS0gDxZtYFTacBQVF5k7G9X
rP7uA39aIR9nfJ1NZ2rTjvarmo2vZ50rHNWMIwhnhNaSYQ56kjSnOigbi5fqR5vQ9JGy8ogigiS9
GeeOFD2oI6vQomKTh1+9/QtEHTeyT32bXBRC5p0Pvbv5W/X3DleD0+H60KcrSvH3CyZRU1ey+0v7
8bY0IiBkXmMGlzrh+6thj8EKlg0wTv7w0nVaFoYoPnbpip1adMdAXXRgNbx/v+/23uZl9aG+KbD5
jy9nXJ9ve25rkZxK0yRV9PgcwqeDOId03DMf9Acfm9sOks0+UPvY16ODOOwHrmZxyZFJYwhJoAYl
c2NBJBCgSQR9WvOr1nv+oRZPBD3MzhEc974f2uNSYaXwWLZKNBvL/yyPr6yfpe9iewnwxJZBjPkY
R3dSTpOX0tsxfkbpKJrLSL7gms/gBTwIlURSLABB+Wqw2euH/z6MR5paoK6ABBecZMQKeqExmO1I
xIsepC/VmEOC79iX12XvTbB8jAUcLBc3Xnjlbhelt7urBy97/ff28Ol82bx76mt4UJVzXmwFSoUs
B+N/DQY365N6R0R3le2Gvbdp72Cpvfld72Prsb51JF4FWZwOf+SDJPP2Xj9xLNJs9Xaa2W61p7+5
GV1Pex+38+vFtqdminjQo7uoOUhd40GNpui055wHtXrDr7v5QnYl8Q+dd9Pq8GZdzbkWhc5XNX05
W55e0YCLLtEkEkuHMsyxetzotca1tvUrn4f9CzX0P2+sv7uLh8ZaSzgZiOz0ejTcQ61baszhd7eb
+XKxr1sxvfj5rvOWMqA1m9B6lcCCgBev9K2bPkP0LK1cWjgSoqrmLxuYFtXkzUNPFlXDWB1oqQUi
3JstLU0SV+65/vVhIC5t8qr5ceJpezgNRlRQayyNit/yALOBaA6J6g75lMSCi9/O2wfwESaXWc5e
qABiSOWARKv1D+T4QX+BKyhYrDQYtrssfh5c7Ils1VOOWJ49tPLAKFmZtWzHAPf3vVusFHoGLEbQ
7AfPgTjbLiCq8B5jnLkJVEPIkiEtxKSVw2cILeTStISW05ouVDpIkygOSfSIVRUseiaQEEgTmjsZ
D3g5iYMVFUVJgEAGmjEegUMPoBHqH2Qxu796WnZuu1hfsVrGJFvca4RLOwnwe6iH+JDHEGJYUSSC
BbWapCrUyqQiwGL8DzT7wUjHsN/pD9oDtrEiQZc37rQej0+Hp9Z88k4j4VDINIMs4Elk8nj5Zsl2
ydDoLgoQQbfwA/2CoQgcFitktWQZQbjstJRhuKA3oK2WsX8vZuZpbSGpKBZmpNpXehz4TS8h59ll
1Dp0VsN4pmNubwnBEojhV1MYg4EwaE6gKS8EvuqICyx10BPcFDaRDfPE6+mLL5BDGrV2Js1yulHL
0ijSpoliiAv5DBFIcNyH7aPaR5wF8ef05OzE5/OSAzrrPY446Y/adcWy2+GFDM6P6/lk/nBXvU8r
LqCHncXOmg/aQKEwTpE4hxkx+dVR4y0TFcjKjDwOZtWuxPsfHgdStSRmB04mTu1HafOQTJrOZq1W
A8IVZdXGtPfL+ncEGs6wWKvoXwAsuo4ktDO2FLqZqlKJVTPntdwEpfOaPPXpw9VimYiziOnP2ED3
eN3vvPTcZWMfnUxDn70u3QHDmcPN3uBkSBHsIgtK1iwTz6O0/ladKqHaV/fPrnwIXnB784ytAwok
CknjdSXizalHzo+z69lJ52JISzKxy309fKNVJgWPT6NSQSU3nteNara0KTyLXRK56L9pDJ11AQ+a
UEA+ksYM2cJriQmD1JJjWSrQiDVngdKS7DxHRVrC8J++HHdXj9FFK9Gy4LG1C8XpTepa/m7Bdsrk
D4ID4UUQ9pLGKl+SduuZ+iD5em2SIlzb3BFWK+Tchlofe911KGVLL+n6M11afychzjIb447ishFF
uiaWUyTdlbpy5lG1ahgqvpQCD3SyY6gLBDrEvmLTw3wHrpSCJDGNRQYEaLSJnKEKtdUwdAkjAuUA
sTPuwrvKwEFirU+kmAxsacY8lR4PE8m9xjpmUh40fhu6Etisnqh/0o0TNfB0Xt6331PdQUrnSvRY
2cM/jrinr72Oypjuoyjpyh9JAXCE+1FjWWT0kOBLsffTJ8WjOlzhxDXDWt377ZIGRUmJxVS8J+R5
nxI1xnql4glJlxjY8Icl7KTqcwcIfY6KDzZqPieMWIbW+kyaPP7baGkD0hISKxYgUwfb9UskHSUN
zMquyL31gZ5oA0ssctHaO9QBKlhshSKeXe/TBUkOAFp1WM0Yd9N8Ti6t2eZ9N+yUsExEIBS7tLwi
FqZRgZA1evhGqSeLGzBt/0K47r48LZKQub7yemFXXVQaIGaBXC1EC+vU/7GAiwLxLDqQdAZ5kLqm
7oT6TBJqWgQAKEruV/IaODBqyRnwbSAP9Yun/fXPm9/25YHv0fxyTl27y+gxx4LElVuNHklrNr17
rFab8dsYFOxhu9BZYvjQRKDus+YnwJQwgtKGJEC8Hs8Dx4VeRz/Ix9r50PyKEiFubrq/6mBq3x/o
5Tt5tMMaBdEAQSYM8YLjCmJxAUr80zPrmjxCF4rkm0bOkJCkDEK3WMNYNgsEgSOAcAQIEBxWuICF
X6z31dkOW9lvEd8vAo2Lp9je/PQHXpiHUwstaWU8off+UEvWCC5kLxQ3C7Ue9y/+geSXB79D8iEX
jw7b/U5VQ/rexTlY8/rEHQDH/fG9qMtECX/FRADHQVlDEFMZcoLINmnMhmSjJa2aMvWAEErtQO6F
GmmS1HghqZsItz3Cyx5PN01NRQh5cIxMIbMg1oLCY2cCUkbtW+tR6bv7b1Staz/JcvQ3CUzy9l3f
k+rXJHKeEzAR/pfJqnZ9cQkiR8QMdMBfn91JvV7FkeIXdFgvZ9vV6DQ+vNlgIVDfqAvLFrlujkEX
hYbcVV+YYzVZeEqw1RwIXqKkZTyOXCAIhLPXdCzUlHxmV6JBXHCTeNH7hAWIl1dQ60RG+eLFWQsr
JOnfs6kIrXn9AiaWaPADEeQ8sNvYw4aoKpwDtFmpIY8a+yb9T1/aA9byn5iQGh+/em2fkg+bVwwV
a53r3vQ3DecvDlGxocJcdD6mIOPV349DzV641eIRzt8Go2sCkE90ZfCB0lnDfe/N6TB68bRZvEkR
xxxaFvW4ah1fLB46bxbz+7iIl9Bk0ibDNZYoUr7US1DHkS3tdzOtXD/WVzh/CFH0Of4WBrnvhh8G
DzqN7u71qdY0hz9A5aO8KfMsmGjVDXPq/kyeufhnZNFiLxPHBUW3lq8SEluryJu4q/bsNyrEbAVU
Viy6ao2frtfb7ef79fS63v53fj9dXTUO2wr1hlANNBvKQNBZA4aKRCo1IsoOUA9BIpBIo6FEMQ0K
IZKgxWkhh5aQEODXbKs827zD204gvRsNJy9cyK+lWEYLn4Sqs7Ybta9aCxktix6r+QgD3favcK5W
iyPv1rOeBjPpVgJTKpY6oGpr6y5S2D7qpj79e/jwt2vP5GrCdHEzFU/7uJi3OHwuBDisIFsxhpTI
/VkXVwlHDpQOZ/ZLTAqZTOhoYNUv1cDb8f30dbB+s7BEtTdRN1tZhFPKaswCklferkeIPi5rIEfA
Wz4GxDh5D09MnuTRMaK6OAXJ38jiwBgS+6GCEPuHXiiIW4gYpPSXRY4kVh8YluusWFVoFcThEKBM
QPrGPzY0sTBSA0QwBkSzAQXUGh6qkxoolcoXuUZBzootTlNGBZrCeSU03+PKA8G5blwHDvF3OiRK
LBV6uhneauEAt1vcbuaTjtYJ6ugKO15ZHGNKkyRKELi5MBXpwBltnTfEJYahWGdziFr3i87bD8lW
nxPD3JwZe38zeddQgi63S9zESTtrdB6W9JR8/xMP0y7IiFN4kQRmX2d58QSFJjphRPcHgBTnJO11
QTfdWIBD0L4NSdkZHVXsUn0PnSRQ4hMJG7Em03Tjrv9q9G8ekTxsZPMSnJSt4RJvPTdPeGqtrDU/
xOCyxCoWJuVhDeelZDffpDKde1QKgT7/k5Kn+U5KE4k8Tq4fuS8lTeUR5KoB8hLQlaVUQwUY0aNY
+5TWmlD1kZhe5/wgHSWmr80TqZcnclqC1Mz0r1/jKUYWOMZvCSGGzS4YjHIA/VH+ujQC5YyUGGMv
DDFx0JybXDVQcTCTk1FK2nYUNgIfQyK8itcJFKbqijnSidQmEF9lF7WUwhqL+XkoFuE1C54hjNEQ
SR6WyjROOuYUimBHiVyrQD7GfJFyptWiWvDUw5uN7A9Q11NBSi2WKiyIamDGZaWKm/fjgpAAt4r1
3+tQDVcSacjEjeGQmNNncarPziOMKOU5w1fOvuQKYrefftO5WPG6L1dfxdSAYt5Oprf8UzBBD+QM
6B9hTeNLoy48tTnlThH2FZ0cHOE2tjGtiTCcQpfmDMKx1rCCnsQYyHG8eDXOx2I6VJs1SYjnhvmW
TyfOdLjfx0sWjuWIm9nHanVe31by2Gx6r50bpgImPrFBgEbcAdBcMRjx3BVYtOc3jg6ctKPUvjO0
PdZ5bXwwcRev2QS9X/xRc2J6OsWNZ/5gI80CEoIjJMZZ8liCstS7vKVFBXhdcueA127VqW9c+JK8
03OSxokK4q87w3H3djj4NjluvpImb2/GYVo5A2C9i83WuqSEt5kaSKdLOeUYiWIccsWW7Bwipo2k
IIGSmcObUSFACqlPCTecfty32wyJmScKZ4AQk9S0Rtsso8VfvFT46jj4930e+XLcSbd76wIAcRpH
3WjVtQsBgvMtONUdujfXHBVh3JP84A5JQ1yyDTH+CANSMBxMZvZ1muYIcCejuoiNeFoySTncWaTs
4BS/cKhDgLwG3B1veq84rdbplNScpiptI2421Yju90hywgxpiQ3iZ0YMeQ1ENcIddK5a/HYkDAK0
sPAy8XihCaMiY+CY3IkKLLk77WBYUBwPBb2pD8yjF7x1XnLntHl2z3KqTidttfa79K/1QXiaJYj0
SXlzP2YqYrq5OjLnGXW8f2AaP3KpHhmxh+T47FSSw/K9C7Df3v9V1Ws99awjwTtOxzxHzUXVkOac
xo/XsfAphemXio/HnQEegwyOdB5KLz9G2mD13Uubg7sp++1mMZpeOvs0LCQLxFycLxY6NZaiEL/1
V+uv3Szu9iGMp0BVY93q3sb3n8daKTTvUDSxKKlRKCAlGrAQSwVVNyhcl3sK+F48vNDl9Oky5Trf
sLzQXSU9xYQlVVVZjGtABk3g1v3uLdxNVTtLkOqp9xoOP1Wve+NuGsUyKYgCknafkh3J8llAf04e
2YbdHBNIfkpy8ynNGOoTPHoVQ5c6a4Qd9byv+qHPxpjlX/qPnpyq6IuqUBnRF4NuYCSxf7zpvFHt
Rda8micx9Aa7A3wOY+5MEtGONCgMTykYNbqZk15Ecp0pwdyhBHcZClKKBIIjJ5wRoMkNQl+P8J8P
tF3csRvjO5z3xKHLLMzv1SwvuFjs0ZuPT1V7VsX4znAXC4qwXMgUWJzHdTBXCGEvVjXUfTylI2Kj
zMbUeeIPWyMMjjjUScZOtllAZPfZbsFjRwdWw6Q2Q2QZhEsLtDAENEEC+a2CdHccHri4qUyoewu+
6WCoGanp1d3jW9G3MbR9wk5MnOEeeUDXPWsRywLEfzpsi4vfnk0mu8qZR+Ye+S5rBDq1NsE2RrPX
pxX3ZsyPrKqD67S4x10gV3keySb/w/6P8wZAd3cLQUBsmAuychV/kyLgEIVK3xwYKO/splfz9V+j
5b368YpHH4Tqh2JP++n1YFrd7te9myHdiWTP84Tn2KD1ExsuupoxNjQdZc9zh9fVsr25ihjRWXDa
Cc4fNONGvwDq+iW8zJVGqUAJU/J5jq5hWQdKjM7x4frxWkZ9GK0whsx6TvZwijzgaos3umlgvxjH
J/lB5APQa5E3XGVcY1k1e3vEozxqFq5RRJ44OohM3/CKMxv9FHtpkEGYHgRqvwa8CTZefh2PaAfZ
GMReqlt6HJzvpp1peimPmYHbaXKR2rBx/deEVaYlDoHEAY67VzhkAK9uQJr90X9K0w2NKUtKo7tk
McyRicXk8LU5b2lJ4YHsdnbMPX3yAtM83yjTSPcx5rlNyxHx68/1Zzwo8qJ7wU9fdAQC34sj0qQd
Hy8sJHT/NJRljjwmOBu21VrytKh7lDy4DKRJ75fH363zEVCpXM89zb8RiJI0tP60feR30bPWuSkd
ojKqjqJ0VLw6+58kvWDo3AhTEhyh58YjzzHyNu/FhBfobjZpXDbCt+Bck8D/l/5p2DOUk4woJ5Dk
OBvyOu9zicZGWeXRQRBnbt0Pjpvveh+9RYxqYWjIY0TrCTsOooVAZxCr4CDokkF79/L59yQ9h5EA
lt72S8Dt9PRx043M05o310AUwG9SoaV4F4Usde0CO5px3eQQpfYXzGfsiHjqfRyoFSbf0LDrNavX
Y+awe5qur5Zcr5E+k5RsAqWJDj6VJz9v/bzZ5nwOWOhiLllpDzodFvZwZeTFwp5u9zDrnyZMb2gw
0oNucUtq5xMedGsZQfLYw/r++m6kHWcoSAbepEe17WuFLbQfrDi4hFHrGPSw2kJhaXl7KBIpFeTX
eFOXGD/Pvk/WMdeer0vNfV5zX5KnELTh8ekzTFgdEPVnvT+4LZgQ9kY0LCxAJMFQzWC2kURgeCJu
JBMhYj8idQ2B8KpW+MsE4x/+4hHw/rS4+gBqH/DnpLk4Hc+UYTt8m33w7VGPsymft5Knero9Pj1u
2sxhMN/b/uRGMprHPEpIo+ehlILYa8ME6kGoc0sI7iPy3LhBjrQqpOj7GBDJpPnm1ekeQYJwqF9U
cVJ7eB4GL1iSiYLMS3a0LNrkgSg4qGAIAhmAOMQFeHnMrgQuO+oYnPoEsTNeYMiNBV8y8Xq5ufuH
2dfR9xYKh3gNOMqLqyM63BBxcTLhct+/748OHcw9+ghULnVPzZIbuOvaiE0QcFc0cYwUSLMKroE6
qpt6p3IbLS1hBNg1cer8wgyk5vNuxThaR83V8NX063Kofr1VshGqvAhDE3HFE4I2BqalFMgDlS15
yP0wI6ps9xrCKjwuf1n9aaHgyc8ZvdPTeurnOohVDYOqw65KDvbkluALTh/vVpPToKrepNMAPOrv
Go4RxLJahAp2MNC4IXUMgtO0Ws3BI5uXtslNCKoc7/mcKyunYYu5yaBAqfssIGH6EeoHG8xUPpud
WMLI+iyELkcpihGpyu9YZfd0c3jr6BSqIcHPx0i1wReuWmFWviUe6HB7/6TVd+VTQPxB2G/oYH11
PDWvEYjXXw+006fL8LNu5qtAZE/yhY11sQg5zjc0GU+rYLGWkHIve4LLLPHeOwMrme+Q6oJoNAsj
CbcctV491Z/MrurExCiOX8qmV0kChFSAvmoO3G7Re/pszAu3OlfVS0csEO722+rIEiqmhgQ5Q5es
adyVTJ0EXgSn3m64fnurBJwag5JzrgZvaK7WdqYbui1NSA/PNM7g/JAjHoDbLeqn207vNym0NCFq
HXah2PDCLkCeotsGDKjGEuifi1k77g66ELN+VfeGHPg5rAed4cUexPXsdLeZjOZuUOBEMoV3mvB7
biaCHTzVROA1vAXyFOVGyGJMW/U8qr1EZVYGHGdGTetScm8HXhSHll6WeDPc0/BqUMmE8BpaC2Xw
LhxsZ2YFNwLZQYDsf9Uq03yhIVzAQB1eE99MafwCFgYgvOCFx2xOm9Lgpr1Irk1pBMvmoM2e3Mdc
ui0QWGP91DqfqqCXstZF0+IFytIIfQsCMwC1vQXsH1jhBz3wLidMVaNBl3XdIw6rfK5xu9XdYDOe
dquwLZqsYA4wTxRucCuXjMPcDIrYWQmzc2o/0GROfbu6004MtI5h0UPSQFa7RQdZ+6j1Mx3ZFZdv
JCHERKTdg0xA9eoaWhncb4FcUN9eIC8WeF6tJCbIp9NBXTMEst90tlakvsJawatei6Q7O6RVo27F
L+r7mLj9VWv1Ehyq2ZYEQkhEWiG2aoLGxqlqh4MQ7eeEjjuKL0WeK6fb3BpQDTAjZec0RlpOj4fl
fLwdVW8glRtRt6227QmESqYiCBRFOEGaUgqOSAK9AMXiCc2QYaq+Xo6SlIoaQclCEPX6CRUFszv3
md2EeB4AqEkTCIOo2XwBKa5eZDFKNV5ExzV+Fp24OK9ZrdashHS1zfd/OMxgJCP8uwrmbmjOMehV
I9YGPK/gZXfcmRx2jB7KUHTdth5fjCZnM2XxTidpZEM9Ne+uZHepVLcdzcRGW35wtQrGsQXZPsFP
/RrC1R6XISRwmZAg0YXiCIP/MPChyL6Ginqltl3hrt2Cu/6pade9IV5rPTO/Yb42NJpVMXvurBuh
ikHEyBDdKmyyfTf+SMhysxdj/zNvP99Sr/5Rl3u5+8PukP1Fw26ccN3g7eW0Qrlt1+03Vb16T9UX
R2W71wqkiktdu6KtkczQQGr0B8dGe02AK9ymknH4OVV4bmvwFj0Dn5+Xurvagbj2/sV63qhlyLCY
f6w2r0FQLoZuJ4AaEqI2i26hPt1bLbUMXxMIZGLEowj/276fy7tgVMmM0/Y79XDU547cenhhmrfG
0+1ssJyfWNQSB3uhxubzt700Yqv1j1YlhpP73yfM2oYegQpUr51D3OwbpjqPa1JjqNX6ROOqUMTL
F4QwgWHeBtoVhtf2cjF9gwDgIoCqPs+gG9FhGKWJl9Zn0z61boeeNwWKyrFdpwswRYeY8QCxW07j
5Gs8osLZsbMZ+sTFPc9nMKzhuc6J84uM/1zJ/5hISALLhIfcjcB1hs+V0Ho6OB73w/kxxnDE/doG
RFZUuyFecJwRJMIO6lg6QJALkwZNBJ6mMQhyqw1JpHyyxWXE1W8CUdEglgW33aGO6DQQ/KzvCnmI
QJVbOJp0AcdZAzURaIDXMBndYWYV6wthMalElzCnjFhMTCaRJ5vaIHgHdy1ZVzimlraDT4s//39I
U/cG7IVk61x7+N3q4eGpvxl3Z8doHwo9ClWe9/1EnXU6dOPLcpfuwOUtyAM0eWIBD82wEtvJJoJe
wGxGq7IbTYVxAq25PKSDnpLUhGmlW3fxJAJZWtw+mDpAat6CAoKsFLpYXPLsMj5ThvEF6h7cBKGm
m4hIgerifjYRKKhgmIyloBEEoYoIhyz/2HCwafiy0ab7028PB4PhoN3tjAbt5/IyWOwG20XrfvXu
2emDhSjM9UEJO2q+yAw41ymktb0miYJyT6g6MTbguwEmD0wmaWwhwKZdvwEXKSw+mRp4F0st1qKv
EGFAaNGEyz8PtRZxITDQK44AiuE2S55nXmIDxTEmIEw/U85UNPEIgYQmWEHwunFPV7OaTCJLFqAl
51WIWnl8FLq4KQdylxLLnknDMgi9Uf5VmnogXZPXEEqCnKYx354SzMaw5S+P6eH7BxEcippNE439
/e3usMPWcTZRVPWldpw/dJdPndZ69y6ZaDRVkNSwjG7/0EiAtGx8ZPtj7BDlJciNS3G1kM5SWWDe
ahHjfEF+aCm6R+NVEHtF5hjnExKNWEFE3dhSfv6n/6NlZbETD2ZIC+8LPy3iom5YBJ4CVvvrRf1O
qYao5/TIwGoarewsrRDMXYQkk9GsU6xzOMZtJNTGPgE364CbgdLiCjwyWhojICY/qxKSOggtrQXo
Mmg8Ah/sBoOILawO6AfrhMBPfz/NXyGUZhBb71DNUQl0bDjREYjJrLXj6/wIJreVph+C6AAJe4qm
4V3iA3/Oct91CmihR6N+zQkSXRgOC+q5flk+Vv39ati/j83v0tMxGGgEaIViiDd1CWyp0vIWh2LX
3LLmVMQ6GJHQDwy2BNqJZjaTwPzYCNCIW+RgJ6uLpOrNSigG6wydWwLZIfViF7MqKA4eQmhDEByB
prhhUhzfU1x0D3qaAoWwhVQgJpUMytX28z9Q4LJvoLsLR2j4YXc07HHe1kW/d/74eJhMtvXDb3AC
PEMmQOZQxl/6c3UOqHxD20HUfZFrt7LQReLdZdvBpzR04XEL5KvspaXmqWNDwlXlPtbfgty6nnLK
URJhk+HZ+s7GnplmZYNf1LrrPhpaHrqVVdVLkJrLayxtpe5BqGZDEBMBpIiMxyR+XvUxivhM3bbp
jFXcU9ir+4N+r305yvhwuG/Vj1X3bTr5gUyobaqfqjZ0nSctGjVfbE8QLcAoQ0S2Palbm59oK19i
V9bTqnqz04YkmLWwNLxsLwj1xgxlS0sc8blCDV2dsDCrtlLPy8qK+iIUmKpVc8OuxhKGN28Ade1G
M8YX6xSdn9fr91a+d3/Wgx5bAzu6NOu5VumO17314W44fZs25ZKNlUmeSyiqRch6/5JqdxN1AfHa
aPHATlrxYq1iqHaCtW9WMUWryLtn/Yinc7V5340NBABPbUjZFUjVe4bANBhi5ujc3dnmhdcue4Rn
EsvEzPLQw2pFJFnlJXXUeiJL2lqkAA2nRzMSNqQJlBROtCGz+ctFPtg7AoJSgP+F5Vm19J2JMerq
Ys72gNlCrg+8UPit+0W/NV/UnTgdAyYPilD9UjPqi5kyIDA9uFm/IKYHUHRi4TszVXnBkQiRN+pR
/SYFsIkY19MYgnM0xZElwFI11gxp7Dy98vB20jinrvEgElUS4UgFsjpFpyUYTuF6j/K7zC5/keE0
2dksN6nlApR+JGEpE1LVoiYUKJsVsClJ3VaKGQsvd53QegtJ2jTCwrg2w+bejzPlKUmT4DmDXDUu
vIYmExbKoz+/Gs8WeTRBp8PIPMKtOH+SPxWHc7H5g9EFWedkRofrff42QTxYTBi/iPE2eF8H3NkD
XBz+XLx2pDhim8EAjDClz2s64E0dsVWHfzpccdSgT8FGNBQhGuPzUU86ZzrdbY6VxlPKoazyqAe4
0om3iIDKw9mGKz04xK3Rd0PyMOeoM1SuyO6BLjdqkCWG0l1lZAVC4WVbattCPgmtar+drFVXcb5e
DDlu/hIVYorRtKDNC8roXRLRHTiqwqCskTSAg4fi57XtNkUJ8JfwbVH6C1VetAcRn81voyA0QBCT
cFLjUhhhnghXgBU9UE9SZyUhRCRQij+MSeNuQnOnhTesV7RxjVliJAN/bG7bxa4YLI/B8f1dZ6rR
Muwe7YHTekZuMuDP5mFWFMSwogCxiOFFxFJ7ectGNYsdvG6EYQBKkIp93nmpIufhKRcf76J93ec2
VQ3UxtBHxPiWPdHP49sIXdvljjjDf4THXr342OVgyKmtmuSIy0Ocl3MBYtob9wqohEf9ud4J4WgG
XUairHImxvGmcKR0Nb0at3WGt56xRidiA3HFjPH7QEK0XpQ/rxRWN4A76pgR1klxOjKBSPLq3EBi
qZWmmVlrAZbeiKU/vlM8UGLP6Db+TiKJBSJjgl0CEH9D7mYQgCM1nhsHmjU0kecKowZKDNvAwN1U
9ftzk4Gxv8t2iXPG+wMGOBgdZ3qif7mEaF3vN62HRZVtsbv2f07dj/ATOcJbQJ0JHgyn40N5kAek
0jnjRLKD05pI7Lg7N2a9OIScCI4GZ8r+IGH8ZQSeBgJHiAcYPWwlPE5JQi3gnATvO+Z50tCxpUwi
HiXVgPQ+7xXGj2v9fndY3lAsnHv2aZe1sl4dPpD3YHpz976UREcZlezZrZp2HvO6qiK20zu1zbb3
hrfw+F1KuB+wJ3wQl3ET2a8Ah+1X3M1jcT10b+r/IuBUhB3P9wfsqnyMmV8cVqiBLOAgOHJxJdhE
S5u/XVdUgFfVuSqkrGlBaeyp9cNIE0k8mNxMJlrrXJ9q7dcEU6TGYASKd7PihgefQcWi3bjqYsHF
D3qShyOejaajVVHuGkp3O4YWVoPzOPgbP6tyBx/QxwQWiI4uuHW3XlnsFA//9vRyfJV7NTb+WN3K
mj1wW+UaV3BDQHT1W8mIJNRQxDJbcD2Ixs5NBOEgasmivUsHHroJLO3f4yesUHxEIx9tNHLLwcjl
Y+fbpju+8hjm2eCk9VC7lhcSCAkr1gmTF0V2YSgPiQEJKbhDDLWApLvpv03LG/kWfxGQdNpLDifl
8spoyJvPFCmyJJLza0K+5PRl+sh3pFeJjnPlEBFkUs6CxINz+UopQYIUg03/NcoOR3GBaLIywFcC
QRbzyXW/de2ukhpXL1mOqSo0HMnhSAKYl+SooSUtUiS8QAKjntVUhJ5drq6XOo+SB0AUqGE0tqA6
DBlVaYcSkC5HxSJKqDPt38itMjHSTTo8wOMRpJ+rWLYrfK9ihxyOV/V7HPrNwd4XIw27x8PdajS9
v/stdXeLoINYB1lvFuVYEMQ8xvIDILX4LfMS/ni5rje39f1Es8fWL0QBB0qR0I8Y5WMtCCqvozKG
JzY9xI5kPBZ/6YQQ/+HX4+LVTFLuIEJJijyVxhErOy8EcJolZZ2IQGrWTOypRNlfXLhMesV4lFZq
WJEym8Pig6WFe6+ARQo+TWLN2pzH6MKbQ+HbzWGuU3jB4HBYqTxwICGWAj/VtlKCzroDFmpKcjDU
9OqweKWl/iQRK4qiOii4yq5+jaoltzPn+UdCqTIiFAiC4xuAfBZQGkqpxnl2MbrTWOJGxFL6xT4+
q3xQE0kfen89jO22lJ+n3oVmiTSU2MQsC0/9jYblqSVIQuSBuBAv48U08b46G0uIErwFJAXSBCLV
VCXQ+FnCs9FMnS2ux/VrpZqdjLQwh5A452Pp+7nccfDVj+Su12bles2lKow18bwx+79rLU7Lenma
vT0vvFDxy+miedQ1m9XwK8+BTQTmdghINeHSCB0HaQEgHIRwGB4EyEggUAZL59c0Juu21o2rpamJ
iyNKN9o9KVgmztGxGBiqJ5UbFsuCwnMIyKx6f3zJE/T/5pErs7L6toI37wBDfef//2PsTLvbuJE1
/It4Dnc2v2qzLTu2k7FnYn/hyTKXm0hKokRS+vX3eesFwCapkZLApcLS6CZqQaGw7WUAfrKSNi3X
26vRQ1pe0PzpHDHJ0aDHA4fgnKKBKSMnOn8g6ehyPNWxreS+QdrmCyp1yKRNZ8B6gyYL4I8cXcvV
ajQcLB4W2dEVJMx0PCWiCWpSFggdSJ+sLxq/G02nVkKx3n82t8mBbo1ogQdH7KEZCEtgwS3apEhP
xbjfI3cmYi7sPc8e3CzmhSJGpAtCZxWIJJFoCTOJkm+rpqZoXwoACaZMHTc1SKHtnU5KdjsavR+d
v06SduvUn84xvh2WCw45G3vAfNqhtHG3x2gzag9mX5Lvcb8tD3pMBxftJ23AQ05MHkYVdapYopwF
NJEcLQQriMkF7FzdLq4OtuMVETMCLIgpaRiaePBBhn2UcKekorVOyXI467zv/Qa1oTDPIok8C2nB
1QW4T/bafT6IGkqdrllvimpBbEmrl4sjNyzbB8sOeQl8YdaoI3CETbQ4AgEph11IcM+GmRp2MmJM
OR4j+aH/8Z5Lc+I0BaLuMTCdzVHmLhldqO64Jdgv4FlXDCT4KZD0lBcxJz7M26rhPypBoXtDWCj5
RXXFPknSrOGByfnBsiXrXyDcCYEh/HJ11mrIFQ0OjYEEOlkZg2ZwIXYNeO813yPXLu8tbyc/FtZ4
nB1j8/La11n9ZMUkPQq3frM0ll0f3N/eO1rQ91x1O/PG5H72RSzOD+G3+UdhzIH4+wv0L6JDAHHn
ICSO6oJh4BYHc45Y6ogJw8VaLCO4KG33ReurB4jFylBYlL+qHq7NEoamoiFWNQiwdNYwAa1Xb2Pj
akn0S/dsWWnvOwrDCgVocmbrmYTXW/ZkP1O0bMWa4+aQSdFhWzqm1mMvt/cPD63hcqbT9CX85X7N
vNYClUGWFQeQRo61k6AE2rUOw2h2u9PQkbmTgFpMQUpImiGPkonSzJBCMBzNOhcmBN92m2FodM9f
AGlxS16dAB5AunsF2kSDeUWDGA/R1thMwKf2ZTO1s9vcMJqaViesRx/ZdfAPVv23X/ABsbGdSehW
1cYZ1OkcL3bZ9J66jcf54gsNXgTTJDBjz5ejvy2fwOb/4cCgOWl8oIObGVye/equezF//gFfM8BY
jVnU7ZFDDF7KI5AqXER1kjnzKMVRHR6UsmOt8QsrMk1GyU92YoCbhqbn6r+r7+6xTWKr8Zj3JgGC
O7P/AU+HUfJwgrq0K6MmspziMroIjtQ0b4tShw+CNw67fKtm4LzafG+3LxZfi7ZFLyObZFkvW06f
/z1cXGg/bvICNPsjOTqKzGscBN9R2PXUkVIPCHx3vPsE3rLkS+BD2kEk5IFvuv8Z5DVvlnxYAcQw
fLnpOatka1zf0NVgafuH0kGU9xgxdJUFajWw1QoQ9tbtjxQk38FvdffxhrY5tVjaLSZJBzg+WZnd
jmM969pm8TwZ3s0nN194h/i8+Q3uls8dP0Gc0SlHnJJqC7ya5+u7tHtFxy8iAzA3QarcNr/2ujII
hluKooFbiBLMZY7CMuJK9IvvP3LcRuSenWAxyEsQ0+FDGsQieOKJnRrX41lTZ/8UteNO21B+K/fd
qB5atYz/TArIGJ4U/loLiQEi9FofJ3eaA7DuwSsNQjMBXydC9RYRjgZp9/3VbLe9gQg0f1E/JkLY
87Q/CgBoxP6S4jAGcfsDX7DF4nqH7HJQ+2frLil3TX9Ky9sSU8dKs9LSR9DNTWJqdM7QIsktjthV
zFCXVgehxfFQouCLppeyz21cWtr8TXu7mQuj09hvtPHJ3HOL20TZeaDVbR3sleOtqs/tafvu6T7a
GEYvzQxOUCcarmwQ63RztaEZm4GtxrOodMWzzeLmlJ7PLmIQmtONWlg5eWU9HqJ1UWE0n3tOGtGN
WliYPlNtGtbnXn2pxwx7xf0mkIbbN2Xsn3FT0o4MO0fa/P9PGJZ5kRO3Qpslob1mq2KZxbBXHbcm
puH68bk5/aS7KuBN3qL2S5P4xMyvQAKNmE+yBKW1my2u5b6/+eanSDNrA1EzRL26FzzMF2qooeZw
9XwrNtMTk1bJHv/t9nJ+XabOTRrplBpFdPSFuR1oI+blQaruiSTfJia0AoE+2JrPz1w6u/s47P8O
+WLm1fR0AUNTkqegoWXGCBASkgIED1/EbNTVQUIIChClRFZSTftJShIas9g+CUmJHMF/bI2yHOwF
SnexinAfVUP22B95GTrVbjh8mM0WXzSRBDmzOQoOveqUNvmczpUleX7WtE2r91RDMAQQohJAdBCx
MROXnoMoQkbHYPdsbQlD6kQ8RgiDhVJ8hkdeh/4Yt5K9d0V3a2h+0WPUkN1g6QPzXJi/zx9XIIlo
V1jTOlawrL9C9vVRRzfo8GnxddmygtvUz9XcoBr0uox0xUv+LvgH3oRbeEwcmBc4WFsYmq+K5iB6
FLQCDsZKmmPPW2a2YCwaz0s56AP0nacnzfP2lKrWzksfxvOPTKDFkME/L/9YvtQ/Friv0z8H6N9i
5cevqP8QlTl0B1le+FEWGcN0AJh/FL9EP3B+dr/TBmOort+GaqwtRCOxLjMwDFFbVGn2477f/Uh9
RcnytEOpKdVHxdvzzozLKDUXTQPWK3uj13pZ+rT+vs8a2cHJMHs56mD0P2Ke4Xfora9nH+BW3mee
5TimJ83FEuBUoKXKUU2XmmfJM9uKnZmMEMOG3jQhj2wCmwXuvnqfG5MvhYbJCN/b9Sy9gfFETevG
slvI/ZchxgBBXKimzd6K1LTIa832dgPXSeWmBTLxv37/uLp+vX3xzb2g3tS8bAlqDdnCdaTeluOH
5W476c1j6p/mQ78BacHclzmmnAjkoAVoSEPaVY0aDYzCEs5wLwZ9atZyQavbuN7SaQUXcuPQXD5M
0pwyMr/eVX9DAmRHAoGnLaw0m2jVlpoRURpdfRR/rB6QJ0uSHqnSYBy5gURAS5VNNMuQvSG0eZo1
qVFHRIkQh5/NLno/dtastZ4n9zkWAKBm9kw7U42mtIzRZnQeVIi4uEB1OeqxBVqmNDlOA0aVfsxL
28l32FSVzPDXqe8T1I4W4bYq7o7o9jsc69MaHC38mN0Mp7tBc7X8xEvpsNY4A/njrgsIjW1r16le
Jzn0rnDyQXO4A/pDYA97osPaA82PRcxqUnwQ/UOKhgM1zZW4FkoUJE7xIoGg8tl8T0bNVBdkwyrN
teZ7r244A4M4E4fWy37I0G+D2y8t3XyDyk7/Wq05yztqqThqMj60PO1C+tys5+E211SQklXeQ4Go
+uJx9u6/qRwsC2diGcQ0wcG8PukOVifuzeBYB3OvGTivg4CFSSgOPdgPHEg6UNpl7zlVAk5XEj0Y
AYEZ06maisDbsR1diMfzDBNpJuIv8WYM/+FGyvL08pyzzEHTk3A5uzJmq68UMIe7lwHCUaToID99
UXxE3LqdXQg8MRjOdG+QnBWUOTUJ9YURMPupga9zVIiu8eGsPYKTqQcEzqbI64Lzgo+SpdU6g6Y/
rJjLP15jPbipRq3ZcjIP7y/CwY8DOiAJvBnRASEFiJQQjTMPpCCz7oTBkSUgKWkxLJrTbA+/wUvm
xEDhJhLYzm3WK1zpKDBMD1iLnHQai5VnYS25DcxYdThnpQ7n4cVIa99NiazBSIKchkZc9IqW7/75
2BBxDto+MwrpkD/0GGN5Xcv+esszZD3tsGh6DlxqD3ts6Y411jWHzfOmz9bWdjs7bNzyRWnRzvNd
nL3jpu/enc/XWhjhhocYtGlb2sr5wDAi1rdhgrugSWYccjhKBbbL69ezQpI6vYqWsB5ALYg8h3qD
FCsAa4XjXTaFXEh3UgacuKzFVM6BUgUxbsehdQSQANGA2LQPm6tsKB52bvL4sMnOQus1jDF6DsJl
6kHgN4hXnc7G43jmekhtQkaCjp3Mnea6/zjo39x80SJLiGalIOFwZ6PxMwtjneCuZ71mlb9opiyo
u+CUo+6QPU7gLB6ELGSYRMDiLlp9ZCgcGaQSusu4+pWnCN7Hg/A5pFEXJ49ANxmH0dcYQj2QRMla
nyWJq41osAljy4O0uvfcQaW9oQgxI0IiRN2nE69bLS8NxynC03UIbYkCqQpIblAbkP+y5JuDMmAw
8gzL83HKOQ+e3bZU3FUbcQWkrOfBbc4DUhxIoAQ2rRHDvJgATU2mehk0AB5Gm7qydr17z2eeoOi9
7COYDXUPiwFf57KhvIVHRg2HFA46vSa3MPU6kV/TEPfL2f1NNVwtPsV1WKydRh3DCoawAgiQlMI4
BSFdcp7H5uF+keaIs7Is6R6QbxexpTozClu9YBEKmHsEYzhsaEsFiNlB2PJFmzjJPx28TlNaV9dp
FUxCDqG0/5i1eRCAuAcVhhpapDODyvAC0QZPAs4pmHVRp8W1ohnZ05q41xsfJ9gLrc84rcPxUcMe
feSRL3fTWj03Fr3JTQwoSrO7tQu01BaISB7hRLftd7lzjI4ynTTglodE9v8WIQaRG4zxSCxo8wDP
JJMA17zvjia1zMyD+9JEpNDOSDYEwSWQjDToggA5rFgTxyl9IchAuB7okZ5FwpB0ECSB4QkFcJtB
NRc+LWaF7fKU0YSP/nCWkDpeGXL5L9JVOuKEbDg0JEb8srtqMybV4+PV4k+o/KYep0M9JXJn2O20
dZpEm5sGj92f3flwe9utbr+kC5RC7WbdaypDoSJoebU4aSWIwnntFAgq/qc7AR5fNz/MP+tvmEpS
2H+sns9Xee4PNR8jBrIhMDAFCP9Towiqkz1VjCnxRU2rh1VlJojdRgEoYI4wpwBXHOrJoMWp+z7A
C7TYv5kY6IfZZw+1c+Vx9nX0Qf2DJxe0R9tDjmSa1RkK7iBA/NWnCm9S6FozCtAhbqlAxZbRq1mI
THOOoZZyhBUYAAbmrWlhdigTc6Jf5zfuFQudUtYr1OrqS91E92cCw4FkmCULN2ZWlKlNgOP+j6Mb
zI2OwwsgcCPaR0smdn/dIzx50YRZBvpD5i6X1KsjZ8vE9Jwbrz1fZejX8n70md8piBljczQjfrH7
F178pgC0XhoAcCJ5Hx3XpZsZDo4EoFGNdg8PzUX1mZ/Ax5cfwk/gW8KC4q0kA+W6Ktt3XBgIVwP1
S9vfwEEc4GWQOlRhWqw8uRc2CrqOguSVEH6+VISYGM+LiPdzOUk4fOV09GcUhpsN4WWkYCUbSLcp
wc+ShMk199PYu5vdN+Zw+FqIRt+MrcOlawj3M3bRs15XcWhJOZGHQeTssdPU/WUMltP+safl7dnd
zf44bbQqjGzdCi8X26SwsCUE/oVlJo31+YZLD8OMIaMUKnxOimQIloLbZuuwZV7kdT/q5/6HezlG
S9QE/c2oIGWXE7iDmRNYrXZndxye+g9mV1ttrUU6Moj63EjZ7uL+q3CiHnl5lneteVXNeh15ebTb
DJcTbAOrAusBFiG8wozBPeYl9h9rf5lmAeatuLcsLfOe027ufKG2pqJw/bTu332DqCY/iAOcAlKH
Zh/Wom1U/EB3Zde/FZchpDRSSKmDw0sE+pjypIQG5a87YUOiNlspiGZNpLfPYT6NMxixoXCrQEAb
VjJmf4I6Jh2UdzN4TxgpKB3rHWQf5A3rqnlKSq72HXBA34BzC9rMS0Hqmm27fMDgqu5m809JI4Qu
gGsgY6DQD9Rw9Qf/q9uEoiYqBHOggBGIKcROcSKQyJD2LwiSm7rHs/HtpyOxdr/m3kZeWQlkPk6V
5oekhUyFaiXFtDKVgI5CizrpdJqfKFDrdNKWblpfut+BaYjmWXug8YdlC3MI3BJmRfw6MWLm71Cs
Okz/9tucHsHJflhDh7QYzDmyaXj7OEkL1bR2Ids8vNU0OLF8TAug9lBgrYLJZq3NUCQ713pZdotV
M5tjt9+SBGWPgsXHEpRUbyjg/XYsGpUMGt5tX4fr9ft5aMMxJnAoTxoeFQq0qaHDt8XsueEhQgni
/VBuy6d3y/+GbtO+S7M+URCUzZsC0H5JAKpekzNTBhyWxcLvoxXGs11nt3hqV0+/mulRZegxXRwJ
iSUEPrPjp1sfSIjV+uSp0bPvzQ1OZlZpJHCoHDX546mdjyfIqZ+FKwubq82pxHg43uPqnQDugBiZ
wnXHUbZBbZfKlKz5GbDWEEO8ctr2nPSjzEyTuCCicpn8KMZdkS0jRcKMAI1AVZA4J5lX55fo76/j
uVwHfo0hMo5MA9Wz273h9wHd+/Ky8mLqLQq2vI/ceB/AKEhdyuXxhdmSQiYCe1kV73fXkYREz643
W3mmHROiW9cJMhmJgiV+jK7XCoAUAjgOi3zCatB6TYdPzuuqgbXuJ11up+q1cE+2+iwOGYb9WNPT
nUm/2i7Hg+FnuNPdLe+GMWCaghAl1wqhDGbtmpLq1aWiZiViBSGRKHB/HIdoFCYbXBN8RQLBugKY
iJt72/3hU7XyoAq1w/uSmocBww6jksQCYZDpuOQ88wKzwBpyZP62uUtnC1AWXUOOiP0gNQNOSvZq
WBGRDAKzgBBAcGaad5xlSBm4xY+AoKPSviw/ZpYyM5GSOZtkc9NBx06uGQdYEHFNME5CPJqIRKhF
IhwS3GLembNgxYSEfoPV8Opmfe3xiWs33NcewxKiZkIQ6sobx1ExJHsS8A0m7J+6YtiHwRidgznR
lN3jQwUbm9v2dDu6HX6OAdfvy/vY486XW2vy8eD1YAaFuUg091lnnnKfdlzDMOLTDM1yRGEV8dJP
tJ4VH10Z9VCWaqnKtdUR5sTymd88QUGgVjhVT9/wubtiv0oVhzu2QHF39rODO8B+IPNx7ze4xlxY
R+rMZe4hxWxo7iFKOjgIlDUO7D5cbuPaRtLDpHSXSU7pNbEXCw7/uQMVzGYjhR2omJJMPsMRVnWF
ccQ70cOaawzNonALCMYNnAkObK4u7v7zBu+0XjA0h11mXyrOcu1V/f6RoTnbzXuDceNmGgsv4BTe
Y34RJWEcJlnAIKg5xBCeKcFUlDtmvxjWvV2iYYwfTUYoXMgIEpeiclIdmfVkcHVB9Ivjof4QSftm
IDcESXsiROjYFgFBCcXzhtqg3YG0ss6KJmJiy2tNC0MOGjaR4Gfr8eLhu+NA0SPUwZ4SEdXRhu5v
LNtIs8ki1zNPEJF8xYnSlJhxiiN/LPPoEq1zfotwp/NjDPK4LI2NcRww1Gwqv9bz3G/Hj9OnYQv/
azhXDKEYwZ4G26lYZ0igv8+IBdIiapjWrEHSQl4LtGm7P3XhQDbd8/Quxrv9aZVIqLsL0TBMVBD6
ECDk0pntIaZAB6hZEK0GiadIAQdSg2dNOvdXu/29JjwEvbs3VxxOAHEdtaghZ6Y1ENzKushcEs0y
U+G58DJZkQfrJrHpK41K/C3inc6PccNgr8NGDA6I0nD9kHiN9X1vubl/XnzWslKIwMsKcUwTpxg3
YcDrFCoCuO1zfWd2iicvTzhCkcK79ubdovMRuYN01q9AIzQ25HIAV9vH+mgjdOYqRmdvQgDtXDwc
50EIkSvIaFoUaIqQVSgSG9eghi7DtO6kjEYfSFtRm7PL2U1aZoDEOZAvyQyDz5JpGhUZe5NEVXVi
2HXxebMSlCkO7ftSfk28Go3u6rZaDm5icsliBQGMICX1QOMTlcRw4RUHLngckK5Wqk00Qo/U4KES
u1PchTXXmc0uQzhfzZqlANyhtbh8vjZqtq8zP3hp/NLmJKqFreHczvfzs8E8bkTJM0duZWyVPMpz
81p/oUdYlPaGBAw0fjscVHPDZrvNcLrZH1T94x2knc5Db7UcVTdx5yO8z1to3NnkopUOoKG1N1cP
I90e4UAhkLoI0NKWAiP7XUKaO5JZXaxtcOhjKaEek2gPYx0b6dWkof0eLq1hHBgSBdzPM5SRXOre
LEJxLSICI6EKAZNEaTqAmBXhgUCZsoWsusrTlCQJBGhKIl5HJCVq2iJHJrhTwOs0L8VAXDK5V6wM
3dXxAAgl/JqC5Mne+OulRy7qjSX5xr6wsMmQaEbXaUTMdNSHcrozHEUqWg0IbsRm9hus1XpBdFt0
iizk7nNgPRPEh6K7Gd4tb5ZPk5F89vAUPSC8ZNwiTP8YQ3zoSgJ0NwI0bsRMZYh1CvOIwchzoKj5
iWj96poYmeXhmcyerG/FHT+KAhBrhDlrpWtDVuqWDCJwgHtLkKQMJhdxpo7ZA3hq8EBA1GpQTTQC
h7AQXBtUoj+EltKzQTIzAiTzAjLPs2QoagUZrQL6n8fLD6TZ7AG+QbLm6Qimi5OTCcYhE/mDfvNI
225G8/Zs99jrxAm5phaQUHN2Ivwk0N38zwuFTD0LLLPDEEbdIXKfz0W37AZxoKsFWCQKnwwND14g
SAlQADLtaQRRTKPoEonFX10IToOXaQrLE1QgmDQgaQ2qT9N4EjlEggiDPtdURjeHjCyrT2GKRp9H
0zsgNiCGb9Ag9tseaWQmulpYJKwRZbrraCQwGPe70+ltNfy8xlVSaMC7wBEjmp/2BSEKAqR92cAC
YrXs1rdwDHuXm5FkxeKTNLOkiEtqdVA26UxN6RAGxCIZLTstKIYWhnSNEhYr06RJRRA5yAyyiWnq
yGUFJVKfGZPxZFhaIEnBSSFADxWOA+yhWRkzFFIhHuDp1EDbkTV1iCBBI0OrxiJIWfWRXw+QzVEj
1n8FKvGOoco/mMT3jq8jwupyZdb/clQD9w4cTQs1upPZ7HY989EokCu7N0HZ+sg3mJxA05h007IO
oVkmnAua0EiXNuuSBEWBkBLoEkAKURvQeOwBjgP1+KVcisPVOOYvmgYDgKIyNjrnt9MzvkzRHHge
/LRGfwXpZjSv3AMiyYaki8PCnaAy9lmEzIu9Dj0KCLkD0m3Oi9/MS+Jv3bHr1SdAyvkdVi68yfxL
+mr7fvW9/grrer0iFIqmUbzSM5sKfB5ZPIq1AA4zi12BD91LPRNsDeOWAO+GlKSb1A6OYPKPLtA/
6CCabBdeyM9Vz3PYb1GWh4Dk+GkjQCN80mrcu3zani1WV7QZv4wPl7O48W40v+qzfwxR++P+z1Zc
40IdRxXo8mY3iuoPYtgkrlgfHI3i5khHOWevoipKKmE8713628wB1vXgfLbh0S9OP2e8ih1AfqVa
XWNUB16pz/Tp0S8NevhRVh4iDj9QRxnrb/a5GwGiGgos/p9YmXdUBdVRkMT8OhL4DL+lQIoYNwJE
RcEBRsB5H4tIW5daxeGO3sMq+nJ3LPuZNLnTSXM+UEVq02zq92vnahBN55lpQSeSGDok3PA2H2pa
r2g6hLqu7KT+RlVaK0GF2GX+gPR1DVwsFAmzg+f8qBG8YJQGV9eEsOu8ind5EbhfE27bBGgPNDbQ
bW57x1BqOpurPEiZZBc3VuweixYJE1Xl0q5EpvbC4UDTU9zNDeKewhROddTmjPV8njPmJ+0PVFXD
Zs8QuE6IpTmtBXO78teK01qvqE/Uc9ZHpJnfJfFqtuy7ovKb763J3/RofKHDehbj7bS2x4YfJHdb
mOpqlM0vk++9B03vyX/lZqU6ED4PBBKAu4/i01+3P7gE53REyJB7MMCHzXkg3EN4aLZ35ruqepjO
pl9eOMGLFuk8Ti5vnz/TJO6lDGmH0jzG3SyaXPUUC6nqpAJ65g+c+tS2TPnT/kUGihg8s5ZBvzz8
D0LG141k/xJzC8gzhDVE08gmis6LDPCdHPC2k2Kg4WbGeXsx+Q6u6ma6zgIEWPhhv1JabNDWaJif
GPPKjGWf2EIZDtl8oyIxfgeQH1c9hkwWtil5lDgK8uXxy900pV0olJx8p4rTitla03DzftdC58aB
7zogj/oI2VKPuvadtTNJDM4llujzqB7LZCCF9Ntvnbb+OuZSNuWBvFgU5U+yFTUDVrEjqZTTp7Ej
reqxZfnscXfWv71S6VpApxPlu91dSMXX+iNwdzXW/h6tAyX1nMs9+JN0K+2ijomiB4iu51gbESnw
aXN2lw4zXS9YKr7gg0PB62QPua2nF8PG3VknOqH8an9S+gxuKCyfQrO4WYEF8U9PDcDyHCZR+H0Y
H8UQKdN8VOxulS7W3a076+6we2nvbO5rV5zjfHhIVc3k8K+1BtTPDhVDFCVIFAR1Y0vaekeXBCJT
KBz0BlaMDQNBjkUv7VlvVeFTmiuaigpLe5LCW9Y/8voeZ7gccNx/SGdf8GZNMfsjy8cw3TjoPWGw
ty/a67gjPr6XUv5qquDB+SqoVLPzo0fAzEdueT2/ArhszxUnEAduFv1PYArZ8xEno4SgKxnEHZPm
b9ARJGk5LURFeYS2yLJjeaDJ4r4C3oVyzmOP8gnlxXkWPL08v7+8l9prb3fsdaXdemng3uUMhBi8
d/qD49s9BoPd8+Bp25h4Df7hBik0WPeay7dbf+HW49c6WEsZNy/XNAPJZmhyklMFbibJggz7hgin
PXo2GIFhYIrJI8BZNrEVZe85vEkSsCAQ3VHo7uE6/FTnNXBa3+wFAYiqi6c1RZMgfEEcJSshMWCH
E7i58O5Pt791PASANMA3+042SZ/2nT2uuGEWqNNlk2f3yH+ybPRbzc3DcPhRvVLz12ZrdZbGU7X1
f3QLms4T76l7ii7L/RQ0UWZAkNJ/uIMYTh/P2DR+Ne7yYOhqw+JigSZlsMX+G646Ww/ZWSIdbXLl
vyjZ7WL5FxZw55fOdnJ+2z5fP62+UiipLW+mQJX7jJEtl0dnNX1MXg/30WNQcr3YabclZKprFaLk
bTv2C2RlbaICoSAljABN5sZw1T1b73ofZCwNdrvv1l9AwqI9Z0fHZwidjd5CfBG6+/QHf0zyOmLJ
KxAmeEMKY5L2aITfY40aB74zyO+cXOs7mz42O+PO7TT2YlST3sdnNsmmF6IMkSrUDuTNeoYscQIp
heYg09U7FsLHBTzuZyA/lBbUKvuYYiJDU72ZtmRDU2JGqun8UhT3uDKPrd3jMMKSVHrs+3XcwJPj
DAibS4SXjZ1VkC0R9gfoCzQNaYV6YorHGKUKi8kU1+VeLfmEqCtcp65ou6rez4c3LKEvda+GG42t
UQuG6oPIdN8AhD3cley9QuKIcOKhosHFCHmQVcxGG3m9D8MwHr32Y+11SBpNsVY8dthCm+q36bP0
gjbq6EzV6C9MwGrS/w1uIgLjWIH8Aw56YToGZ3mL1SPNHv8dbxDv3Mw6y3nr5i4uxYMXxCGJX6pq
dN5rXTT+ZV4xtIqAGwpiW23PL1Ll7eGBXtnOd7+SzFNHUNzzDJ+yK+Lhk7N5jXgtXaoXKDddVNcU
5eF0equ5DiimCz4s0AhcQZZ4I0K7dbWQRnGAHUD2PALtSYLuDtA9Ievlu2re0+W8JGxvl2IMmA9Y
EDiEcPf8r9F88NERoEeh2A91Ft61ru+1/UN11SqhOIlhe1gtkQCHAWE64MGsCwzhDqh0OlY4jcZS
E3uzd2NuKgyTZG9+FCYK5npDBb2w9pxFcN1BhwWy/X6PdZtHo7fNmrUIq4f2pzjA41/LxTodlwS1
YKYCRXlfLQHnEIHO1X3vo5KDmYyAQ1UgQV63m+3nTa97J3MfwtYJHl1LHMttZ3F2aaVL2Q6Zwrww
3sbNedCeulRdeNzEE/IpBUBjgKJEZKzGOXxijrzaRCYDO/RMQEhjehWqrTq49W4XXS1OOAqwwvYZ
ErFqBKXRaLLw9tCgMD1Dm8S0eCJr9qQQRfg3D93rogmMkMHwfNlZvnudsL0XzmyjT2lxfxtrdLvV
ycF5g8nz/W56t6Rv8WyaJrkDk3nnMSprcZeXHJUHRQn0IGV4SacRvn9t+YLShs37s/Hdef1MYLIK
A5jodWjNktbUoDGzMkyuKJ8fZx6jItdlSKW6ksOvva8+DG+0xhelghK2GwQoQoTqNiLtXTOlaV5S
3MgoaBC5J1QLEwSHPmp+u9I734B8P1H/CqKM54Gk8EUuBlT0/i+3FZC2ultcj675K9MXi2hxPZ1e
azSXV4bDrHxA8sRlFU1KCaSBG3bm3Wu+WD++ZuoRhVH4GCBsRmnzVEF4WFcqlGrSCc8k8+1AHtXT
IbklWhD/OP9KQ9oAxC3RuZpse2laaPz4KGLQMm4KtUZUWn+AFOuBBLFDnATEhhROEmJttwA/ji8x
ud3kpeGp3i3NheTj35h78heVF8iqoYAu7XWOIe+FHsoknlwQSqsNSkSg4vTPlo9WV/9bGiYPuIuJ
Q6J85GEHoUHsYgA5CqVzQYPY9lDh3CWAoEqsvuAOGVzhy5CCY8uiGoQrOaowwsHIN/QXAdOnuQcM
rz0pnnH2F4V1xCvjL6qNQMwI3yadmftHZnW8DNOWm/tQksov2jY7B4tWeJK3UQ6onberpzjkhwT8
LOUp188vBQGSDmSUbtxfAm4ECK6Kf5RuXMhi9q3b36QrGHjB4252pX/kUaFfx7N+qWte9q9upbqb
98uv/KkHOReiS6bx0RZ070CkyMHflvps2XcyMLWCmT98mQeaVKe2V6/DOKg0w/4iUH+ZPwjoj1uv
zro3covE5IEz3T7+4aT4O0kcNi6fL/0VmXjO1iX3xkrx8uP87drjRoWmoIziNAmSiInrqsn1Du4Q
qYNPZZMACD8NyLv9TfrOe9k8ygo+SL9CDQLqGKWMg5Be/xR/jY1tfgmNbD1tHH1sVR3dpJQ3hjYQ
ZWcIUjOg0Qgos70aQ+mQhOADm63dd/dm6l7iIcqSoieYcWj3Przen55uJmrjK2ljZw97bKjux1ru
2rqyTX807z+1Gq2v9R3V5ZOKZuXzUDiOGjckkQUQ6liKXiQDVUgKUIIf3lJyJfFhK03PuNIEViAv
n90nFqxpJiuntPnS5IW2ENOw0JYU0xZoGj3/5G8680xScHgYUXhK6F9EqEMThvYlBQoAa7R6vbFb
cbPywcC4zdmd7CCqur1ed4gT5NAqbTSH0+3ztstECMNgTvI8d98X42Aa16F7t9JJJETcSehAOTBa
VI0KIXwaNZhalY3LjB23o1+IU4reIRVsxOU7FOk2x/9Rf0RO/1t3Ftfk0PgmiagQYTv7ez4a6ppL
4lLgESCMQt6KsdcPo5lEzColhAjxshytlr1P49bDeet2frZ5/G79MVy8+2RsL5Vj5s5qXmoLXEpZ
jf5tlYFO057I/zVzZkoCIaAhIqdVEqPN73f9mHhMR1SQa+VoSDHNNDHJlx7L/GBOABLMD0DwN1hh
eLJemqXSbKkctnCPcYtI92jJ7aC1eNzt7p52vyLdkqs4CM24DQaICQIsAQqCm7yGkBXqiwfgBF0O
YyYopcwNjgJjvwNplE7XJYmdYioqRrag1Gho9qIwQXt+9MJ83BpJyfaoSzd8Y8dabfkSEk+yxNtI
XK+ZTQPSnCMWi7FOcBucVPhMws/UbKw7IFEL0uCQtN9TdkuMh0jioUnvaqkOJfcypLqPg+XQ/3Wd
Dq+ZvUDoO4HarIPqIBV+gOnELp55DY0SmyWcGXvX0P885HLwJrhT5KazViLJKolC4GZgP0DdpXou
gZ99zFO76QWhnVwINkUjFWjmpD8hPA3OVq3L3Leod3iLSTmF/9iPC5OyQKffbvVb3OjcV36td+j0
d8v+litwonfggCREAV7N6ir/heo/h+PLwRfyYBMg4RfOUTE3cohGtKTlSCvMbReTa36PAsRyfXAq
FRjGdJ5jJBDEhzGYSawZ/GrOpAqCvwAIt3PSUyfZ834bbaSelwhfo+w83V0+iXc5F0ggmm8KIEat
TvO3GPoJ4/ETqItAMqEY/PFDoq/sDJXH+11VPAJaPeEi1WoCJ/tV4AVJq5X8OpfzayjhRKBLAznW
JHssKBv6gb8aq1HKP1vFmcilEj6eCJAi5YvBneI6KUBKCfWs+pvc92uEooEI3Q4LeXbn4ITUuaAK
6PjD16Fexkvq6p6xvS5A/hH7tMOGCELsbgQY19Eg5Bbs9Q/3LMgageQ6RLCI6kZif467OKARXuEP
AXkYfdyoF0Tt7F+u1+Lgt54JvcIoPlQPOcrkjuGwI/2JTsSa55PI8ofF/e58hUdPoUX4LB4zREHw
sOoO/w7IU+tiESf+gFNj/Nx8jBZxqxlDqvXPpWi47Ei2NrMpZZV6vD2bwmTwgf5eoN9UoOvUbwrb
TZTK9DrR3ST4LRSnGZMbM+0V9m+yWc77/Eq7s3irmqifBlp+N4nxc1PLnRCTQWXWuPFz9aFdunIt
jSG4RV2EqFUzeh5VasMdKA0cnhZDqdgcUBKy4EPvgqNiDUkBsRrLq3DcRMASzGvpeA6/iHdROS8a
PL1L7hvqIpXqXCnQ9ZLyD/yhvbZWyx5anj0df9djPTPXZzWP/aGbXjUatp/bVail8L/wPnxkTc3L
INRIdxHwglQ75k9kVqAiKFP0jPE6JCssCGsCxJ6HFJp5OxF18iJDuVr8ysEX+g2/zvqE5O2WfSih
Z7s7yhGjcY5aiSgdHlBtyFFaJh2EAjG50HAgLrT2Kq20d8rbosnhvbroms9igczu96L3fGYOP1m5
4d/r3M6/+ZQrCpts0KlOPN7rFCBljCfPHPHtMs7R4Y3lLdvL7Uqnr/O7gXRmBSYNypEx0eSk06ql
sdVCuVMgq/pj9vcQ+dDERIDmPK4WsxeIktmwi7+6+qnJCcDNmD/TGhvpQKjFyTddDqjOC9NJDVNO
XmtsPxfSG1DrRPie7nO5BIB10ncxE6tinjq9+Ysi0ggx7IvPfzxvP148fkfz9zub88Xyz3mz+7HZ
7n70l/pZFAcISgZkzfFx8SfFtTsTbYaSafb4vClXGTyF41xPZL86iFVU4/OEO7LyckrXA0yKkLsI
1KdUq+5HKSqppKwIpYwaD+coJ+riCdUYCCXqiGuK+fxBbJGwUlNVofFRYdLNt/OPK83UCA8lMb/v
fdB8njUV0BrEUfA84xJ/E9CCue1D71NS4GHg8n6e4S0EI66CKD0Mr0P/A5/7Z73nS3ACyuipPbkc
LZZn6VaevMJQCmp2wU3m3Gdu3FzemMUZ9uZ0eHy2Ge2PYDWfh7aynCFZMBzeXd2swNf4lcDnR0aw
sS6HVP/e6Wh2tmCEmiz/1F1g6JefU5BuY6PfSQXb8bvx8+wzGMHNqR+96n0q9ZKhbp7y9hvSTOAl
qJJsMRinGm6VvoolQNETkkzwC0H0I4bNDw/98fW8K6plGgVtUt+Nn4r2I1Ig7efG1dJQNWleh0EJ
rb7MF8yRrpQyeq31A25fmpZcGpVitRZ3AplucWmWn6Cua3AXO4tr3g9RMCYVTEpg0C0Vv9H3bDaX
gw+ozdm7zuBSuhL9yVuAbwx9WycrK9tshqIX4vj3IRvuji/QfJ7e3jzNG4sO49C/pISzDS5tdZsW
BuhnZYOzIGgg0pmWnaYeghjKZXX/JHc4egxIHKhZHhSLXVAkIblK0iFRoCSgNDxYZQmILi8h1XoE
RBrEiwXmF4POh8nmynrAIo8OOj5Nb9D6EfuBzWYwjbnOuoBED0NBJJnM1FHC3FuHSOe48ScpaZMH
3FREUZzl6fzkvBruHR4mbeGORn/5jiT3f29Qrn2yrqc9GPY5e6jV17lD7eNdqM/Lh+18etOc/ApJ
4A0gnaUHIfAmXRlTUO7hoIz6/+jcDKGKe7lCpPo2NRrfIREiSFAnhEkQ+sLkM7nKQ+Q4hQpUFgJ6
MytKn14jOg6y0OvkJj0TbgWZt7ZBa8Y6FJJmCWmHJAWBEEQTTKfFMKTCtDO5oBi4hN+D+HyGphNC
1pVTRDFMTkSMFIhGG0JHX3jlKFDWC39eJyVnHp8YhEye9ivNo3Y6bMM5OkVqM9n1m43dsvlV9Uuq
ahvz85C0CF5BVBDKPksEjUPN2Ntqaheal8ywO4hBtALj9DYfZkLN/GoggYf9IiOsqH3XbF8zgufB
GD7zLnMRCZZ2oJgqtr2kJcPmCIS/+uPDqq+zAApfiP7ds5WGM+sfiU+CW/jIsA1gk4LI14QEmz0S
k+Q1XTAMLMEAL49Bn38i8nCGM5D3qnPevE9LMpqbTZrg4Z3UxCsO1gHyKLXF0M6Kg5gr4ivxXbHK
1CnmRHAQ4/RODniW1FPF9HEadBzwXmFP2M/5qVRwphlWUNPZLut8okrefbuHs+fhiQqe3eBm/QHj
wpmFU909vc6ore7Jma/tqtfpahVHv9fudmKtYc0HtZlOt82Hx848ju+EP9xdWOmYb3QsNxxBMPuA
wCaG6wamVi3PJZxdLwdeOJTc8XynOpqzwW/zazqIonKMoF3MZlq7sWev3GmEMxNaQ80Cobs5jkTz
mKBXDdq/CckL+aExiZqILPxXzEr3Jg+Li8Fmqukx80MdMW9ARhKBRPEuUD0BflIonRBMQ5wSkBtI
VKukIXmdYQp7QGpw0bybb0qEQYgbWn+ZDeRpat7PL5fLWBzyOldwnNWJ+uJwKw4k7HMuIRNYx8c9
33MZWHd+12IRd5zExjthRrn2xv2t2IAEMwcw1Jl0ylOX2fNfraOAEHhVze6Tz808MR/2P4ARuuPR
+2qwOWs+9H51ihLDujDEuGi1z+65GTO7DI3EG+En3mDOM+RpEKC+JDtKXcbf4pd073bRu2Z16Aec
Z5h60byhGPbje0gEjh//WvU4IJNx/bydjvmbPzOOCg+hmsYOyjDUNQfFhxy6df+H6qeC8ivSBUfl
Y/Q96XajGP1JMtIKkVE6uRVWh/ltVEn7uU9OM84wOglSt/2Hi+l35wN3Z5tKu/hALTyWHEsUiRj4
QBLhcrp1oMXHjF7Y3QezmPVX0zh/hwi8TrBwmPstVlho215HNxlTX5ospzgRwrzN2SUhQN3Hiv24
1fv1CJft08M5H4h8bjed6xe/QS9st1DqLQ1eJGezyRd+95BpMT9KCT4ASD7eLZb3gRP0FTXo76IC
0oFG/CvkAAMjY+97svZO11UnC3Lzy/vBeKpLoUiwsQJCScEwQzhCK5Y1xAjH0xfqDNpaucSgObSE
SwCPz0txvVTkriTewpnMja42D0hTZJMHXMfBW3LfUA+n09qoBcwaZrY5QooLs4+W/903HztVozep
PiUfDNZN9bz5fXH2tP4EI8P2vBdLNe2acm9iy5U8lziC5v/q5uk7nF8k1sIIxBLBUqkeOQYjRN/i
cdee/DbtPeADt06pq4/54huigqEi8c3O8dXOHQoO6EiVMB2GdZ/ZmPsPbK/R9jEebC4Q8M7TdwlG
zeuy7cxV/915v62174hKqQhB3LJLhDjPOE/iWfN3ODrmMKw4pbyUPChP30etfgxkMP9197jUhUYE
y6qhurdO75OXl2QLazWda9UR3K81HFQSlpkfdsncT3abky9aloOAIQoJhrumiI4TLcEIwNpmE6Ut
O5YaPoZy4BY0spw+rt6PtbKGmOUJaBdL9lTzALV2WcCGzpk3BuGkCFcFZwazPFq/N8YYUmKlPQ6a
YAVZc/8elRNbNxiJhHxHit/vLybZ3wJioSbafQxHh+OetpRnhR7Z84pkWOBjFQQii3imraBkWdRB
KC8h9EgyS776dAK+VP4Uuw48PAH5rDjXgSC7DpDb+fzsdpJOYl3+d/l9eaPjb/cv8Az7Ps61AX41
datgmA/hjNhoUfxD7zdnABHR5Xp7sZmyezg+27YHsCCUSr89Rl17dYb+uWVR6/b98jvvpphqxWb9
gJvDVfMjOeo9DBpd8ekPKV8EwuuBneHm1/tx/8P+R4cB1Jlmz9hy3Pj3rLO58juAk/H71g99eHmP
dRw6aDmOFxEnD0PWkB44vsTlgZQEvq4TW6cjPplKbQ7IxnJiAB/n1NQMad1bsp3eVK24OxYtR6hb
0ai0EtBkKCygzQpwNIugVzf6LgySrFEq3E3GbBePx0yCu7tfrb5apFO8KAacKPkYttcddZs/JkNt
n7NEIAUlcIyM+p8Y+Jg/PMVDCnyQ2B22iG3ky+2H5S9a7lHoXAgq/mBnT5302TlmFjB8gxxxCuZ+
RobRDPvT2py51uc+r36z3T7qojr3q9tuo1E1vqY5Wd7ibon+Q6YZf+AQKOQMoqZZPlbY3YxJFmmQ
K0biZLi3+X/Gzq05qxxJ17/IEdjYYG5tCoo6dFf3UL0Hbhw1NTPmZIwxYODXz/O+j6RvGfauPRFy
OnVKpVKp1HHpE4ZOvontQryAhsOfe+yMHri5EWYbautpSZqs6+Lc4KQRCRnL45rwjzenV4e9iZHQ
3HKM8Tv+8zUGMmYX6xcTN67YxaqxIs4k7fY6lwCtq0aZhs4MbLOooWVt+oXQytfP8KkIImM/Gw+m
QQhCky5IhxIHUQcWYvvaHf+6lelft9Ypo5Xv82Lb/eOjg+Pjb3+x7dOHvQ9nb+9evf59vqznpJtm
pby0FLsvevqUdNplbOXaPWlfEKAxemlYAm1eQvSSwFgRAkGAmZVwQYOeXIyMuG4W858kL7+eXHUz
R6+Zbt6cnP9TPQmJ2/qztl5Iuzsemoq01aJqVhSq2mTM1fnpFSc582QILZMemzgkAGZKs5nybLRz
GJFfOapSIQnQvCzooDunGvoyTXCm0VMB1Gkq50JVWLwgG7UlAL3si+VrdtCzZ0I3AVrJwHyYtrmL
bT3yK0190ST1a0f6nu9+fQajxDurETqxmRMGirSzpDtt+gg4nWFB9B/cjoExvPjt4CA+LKJjJTOD
vFlNd1hu9JSOlOxpPVceC0JOkYEQ2F0v/sMPAcKGyQVlVUhdPxBEqeEHzacYWQAhVYp3LtGJwOqf
IuFx9fHz325eZhaAxRdiBahQ1iXt8FYgBMeVT6w6YQavno4X3OkNEGffBxIONATIEGxes3ijt4fB
i5hZ8Xa0+GvD8eD29uywG5gLfmvwIGP1tzdF718cvX/94OD179nT0EDYc8G1BnS+1WPF6ak4Yu3r
QLdHc+qLlffsdte7to9uVyvVzcxk8wa8fUeY6+A0ITqpSoDjwIFz7spP39JaOeHooRkNhddZam7F
4VmNleF5TujSZHNHnDY7O3wctUDSc9aGgI+/PDzrRQUa5q/lvN93ab8bhvlK7ICPDPn1sG+/NHx7
fffVvXc3b1/93p0PDjUQsA5BHv7j/NUT/uPm6AqKkJHtch1Td2fpyOP2lWeNQOxczpwQMv9jyTpD
Ejl+csMvs+XaE3KfpxUdV5Oc7WPkbAfcDqhtAaRNOyBdEKCO5Mgfd/3Mzkc74EOw3kNMA7AyZ3gc
VgBpbxsiOl75pw8uDwjOLgLyv5ql9qHNb9vjkF3gI84m7t3lM2IG1Fuz1JujL+++fnz1+1ia08tQ
cyFqDgIUybBG3LpSAW5b8bsMncCSzD4xmig+Godghp90Fd57s3UcjtI3Nr2CUYszpPwO0cEjW4XW
AOl+PibCNZ2dgjZgLXiVC6nXv9y5zC1VgmiT5VbjdDcfH10AaPvYLLTSnef0Etomi547z0miFWo7
0Rgba6lhAtpSwL5kltbq2oV2+shHH5cP/z895uD28a2miQdxOAi8e2//6P63V4m+3vm4f713dO/1
78ibovprh20h5MqkhlDc6EV5b8EAIPFbR1vhpRmAm6kGAfowW7YXTeRBLogNRa8BAa6utNmmoJHs
VUDwdQyYxuuPW/R6Yc5/8ALdRwTSZjYmsAc6tKCNKEJrgQBt3OvuMtTeEaajte14tCJIbhUvYweS
PrbrcQiPTbLNCrzv+tBudrQOK+g7AdfQIfVft+TB0e1NdFvyaJ/dcz6nvH9v//jbM8A3F3vXX8+/
vPp93YmiKexqc4I494NtOBvRJjOkPcvg1Z54SaLjbu/Br/OyeZe1VIeqqKYgFKeXEHDDZ9UNI8e4
NYzJgbiWeuoYU9UbXt9iL2/uq8MZhcuFuBwD0RqgE84xdVWRUDBHxt342GnrMtjrbAeNyq/w5edK
ommER59C+BlAc4JWbZGkqy4SKO6waqAKGgOzdrwwLpxsEHJ4nIfKiVgQBCUbPxDZ0YDYqZAfH168
yVhBIiBOlQVhS6ivnTdHonv2bdYNgZWXMhaFTuagRBhQs4Vyq+LYrxW1zdS5GyRMDuTuLUPSp8c8
a2YXyd4VfUJ7hw7MmZtGLwFdwakdQN1UEHzYx24vO3IlYp6rg+tQHZGsqMH+ugfx3fH/ZXnHGMV3
HA/2GbC+W95dXx3du/P6DbMHHu7C5qHBaJxdSARo9/h8/cNbPoyJzVtOvcQL4nxiXtseQ1MXPwOg
mSgM7vaKaOmU2pSl1seHx5+z5MFVOYmhvdG8W0NWF+JTH2g6tAJnY9JwIEDCbXYhLUc40GYd2494
YuWcVGTnH0lvG8UmvP75y7tck4oB6DVNV9wIi5C/bpjD3iH6ZhpxzL7KIY1yn2OV7za7Dg9fvXt1
/ebN7xmeGITyTtm3EwnaxabRcgBphi2kSQjp6pdgfUItyO4dWcTYSd+yHjQDDZPGmBsp0yJiadLg
rHOh3tWu1y5XVi3HyL2ZJC4rshA6Lk0LJGTcDRwD2NXTXx5ctP1qd0xIqi4zx/Ulk9rqsQg1GyDq
URLz6k2zW4g4uYga43HrXHXUiobpqugtZJpOo8gdSs80exIlzFoorRjYs7snOPyIdvOZIPY4I/dy
UpMKECrOoNnrnxf4h62EcatYlV+1dUGNdrvvJKKOkwZNB+LUd8JFhJguoggk10LMCzQx4fCYOUa/
maUfIuKyAK9EKnlxyRgy19MSIqG/t74tfmx6wQW9igh6FX1wN0dkZpHOSKTxdEnSLlh7SzZ76pqX
1O5+5cVBwpN12lR+uJ2fb/di/IhqrORNqa0lCwj9DdiR3I7u4A1E/VdnBF/d0MUXXgypHROq2AYt
BETAgcQCV7JM/w+f3HsV8056WRDKwoBuvH1f8NxPpYfDzOr+6aOj74tubjktM9HaZZJHwW5sbIRK
WOSE/DYPmcqhEpriGYuswfOHk4NXp1aWaVmfwPxr47j/zY/sdN6HcXzw4A4vWx7e+26N9fbs4O77
vQd7L/7Rz1CnOOdUDxHZKkAdslY6LKsUxoKZ99yesNMLx+3LNR26bdH6c6zahEK6x3Bc2HsWM4jy
DctJgj69lZGsay+Q3XUqv5f3UI++sxxdmd5Cn0G7gXSh63esvbsDkbELVaBlVH0gnWZdfX774ku+
JrDhbCYhumcDqYTgTprvvX9z8nPeSCKExv3fLIq5FfvdNOM+v/7Ba2r3Du4+YBbyzaL46+u352cH
X/bPuxtEaywt7qdzdAiax0aqNuOjpYAMMcuN63HIV4eEY6UdoQpjp1hS0544Wzi/cFiSkIGeUfMu
XqJI9uL+j/f/bXeIwRXQxR48kQCIg0v7dfVMnoHEQ3jrKCRD41wXgqtkXWroCze8v0lF1LGlaSif
ypba8dOVcxDLAJFZ+xw5SMQ40lpHCAn+88vr317+RBjG2aAplGTurs2dz4+fYKn1iwQPoU61ALf3
zQhg2Emc7/5tj7rIr6Wf49EaDEB0naEZTDm7it0eZeHN2NTWFcnqUUUOX53cuclFSGJlJ5MF6Drq
CFsWDOGjo8iZReOVHRBx+gzI/NqqI1WozcN1hzF744vjh3tHj0hNn3Ty6IbHuGVmN1xnxul2Ha0o
H+cMtf1+9xiAPMqarINXhq+vn7D30vURkDJhQYZTfj4Z05GemM3TnZqJ1qeLExJ0+VIwbtOQJgY9
Sw64HPahFt4QIIZi6zQXmoVeqgelZwAxEtC6ZtxA+zEjpuz2DQkwMNcHZ/vZN2lXIYhkwoXYp/Aa
8uX05ZHvYCu/zQ0AGBubfrvNpNTEShShfLxA2L+98+rnTx+zU86QRIq/HorYYzj6/oTsOO9P8FTX
naM8i5BNis2G39fLva9H+x/Ovv4+7qNRDnVac4G5EUEYayPGqnxNzJhfv2ZloviWrMAJxtuvZo0B
TtvjniHw8voRq4NlfrA6GY2pLlmREjXe7EXgUwprvwSS8FSqpU6ZBgFjwfpVPxAvDprA2lMtX30I
HcI4i6T8sUtEhHoGfHv69uBn25aUILfPImCLMAiERW5eQn4WRhn4qGEKO3haedSC44ddIoDwCgLE
aW1BWNLEEHMu9xw04vyUD3xc6bACIAdpzV3jTJ4sDJ7nGEyOqLqqEy42X3vs7z16yybplJbcAXWh
U80GmYSP/4CQ5IDJyXf70QUoC6WWWmZXGAcxyYBAiRBgIwmuXk3lSNR+VOryovuVi6w0hef/5Het
2ZSddAjVmZrg5Qgvb8YTDAITIuAmLAsF2wqsaNnPCGy0fmnMYX7TO2YEdbSoCs9MoMvZvDQiIZcf
7ucWmC26t3/67sW4yMHImtEx76PiPj/EPz4/J5clQXlNB91un01FEsmPnI7OEFuIA+wcj8dw27EZ
Gh3CMqKVxRIl46eL0898mO2r2/idxJAVJAQ63jvGSW/ufIxRsWvDjMQdA6GaZWTixsfmRDGaEDCm
l3gy0syPo1kmOrIwNpQluEM28jiuvw5O1kg9kfw8LYVZ3pgrzBHaMvuB+2RgMpWV9g06Tj4FR72s
2kAyVVFb6OAR+tB7wmgc+joGRJMx7cX8T1fCaXJAxhZ+LR2dK9kuf/nvlRV/96lJ6T2lPhY/7SKx
6CeJhdkIgwFVVqi+AOEKR7E4yweSBkixSVa4chGiU+le3zu53ss71XqBW2dTIKkE9i7B2KRYKkJ7
REIIy5GEz3st8M7Hi5PuE83H6Bg+a0qBVOyagVp2a3RXVNjmdBZjCoQwETx0vPf32aVtGyJmw4AS
Vt+0wDBLEA7BbKHh1i9GOIaQJPzH1zk6ZqHh8fONLv+ob1QQq90ugShQHYUg3p0aInGR0+6gMhk+
o2qql3yEYDm785WP5spdKwaKBDP3pzrxXPKi0LCn/H/NQ76OrvFsLd97fgSP9M337uLRXecr1ChZ
SMyI0VdE+F+ZmR+h4sORcGf1puGmpJK8Lc76CIcCrrKbyxr1A0iEXRjS1EdIYLWD/wS0EMikhIOn
kDGY0TA/2IYf3oiLKExCHoNsYq5Z5Il1NMietuAYoauF5NGVCKVbIEVRADhQh1ggMH6MggcrebaS
wsouBFoimQiSS4mKSwl8Sw8vYvj8y6cP+bqFJJvzkPPTc17N1swsY4MyiWOgsGJZTw1sGbOaVwJj
ukg0f7ImE+5uQQMnWamRSp0LweIxaZ9rK+dvGZGgmXbAvAumKMxrKQTRrs8tRS1sdr5Jp2ewx88d
2ROi/l1T0ce6Kl48SWsLIRKXx6JxiXl2zPezeiUPpNdp42h8zISTIdpm6QIItoc0Y+GsIaLRSASc
Y/5sVoJsSuDW0aC2I1A1gSTuw83pu8Oxd8b3hONpUnvWolVrNmaYOYfsVuFmAyvz0LlKSPRcIsC7
9bCKC8I6+CgLDxVHPZn2dXVSbVe/gbNvwbdKuVSzoyvGh+YeL1pFHt32WwiJwUfnb9dcRO4+wrYo
CqHKPX4riy5P2xJEw01NtPWnAvCfAKJxpMNrTGBnRM05NMYNhO4zRP2yf0W0edCSkTOGkn2BOQmH
1dm8nx+9ffOo9mRVh1gc9ReCxKCv/Q4UyxLK/UT5L0qh4sB00AodSpAXbsYmRJ9Ss4VTBk1DMuRG
GA5E71aesIN33ARGQoqC1FSw9AC4MbI+P3pzuvcxlmoEj/EPEknUMkDwgodfPJOlmNk+VEtUdSFx
DSA5iHtc0tjCVQUQJEdioIUAO46SFUdwR1H+t3R+LZfnhB0WCJvRmd5BZOuGEPxp+d2htOzzIOLs
t5ClSODiT0QWKSA1qUDHux2ozHbygnBV1qVwQw+reV/Of7rHS7Btc6DWh5YHCZ1aKgNXLF5M1Thd
Zivr9qVe2FqMwtnC4WHHaCYbk61q4VTF4z80JhiHHs1yVoA9wHJoLYRoAoiBA26OBJ1mZWJ1fPgT
kiM1TKg9IBUrwThYrZ4QupUwwdEi5UucbuYjeHVDKrRNhdeQL/+6Yr3T/lfloHmiCNyeo9Y6pAYC
9GQq/b5tIJ+WAISRTk8oBsf93rl7DnJ4ncstyhWEbh0G+sBevB2bQeZSY+YPqTdPLv8JRzq5M7u5
gEM7WYVnunDznt+f8T0HmqPTducSdFGawuEJuDsMgISyV7JAHNzoFZFLIC4qupmp4D27ePiRaXEq
lSVbrNG9pxfPP8bqGteeb/1Nl5rM2SsIUehws0TQWt+JzLUd8ifGViBVWqFw+/N5mGSV3Ecsu+zL
Du/U2pCe5lPExgzP9qx+46N39SYvDeXKO4m4WnH8x/7h47f/gSfdK0/VeJljHkISwayD5kzRnnJ0
ZEnpq1ZOgJxgtOg2f05TKB0pTa5lGaiDtiHzM8xvj2W7hlyZek+lfKS6c0yDiLILzJqY/9Shn9BP
I+G8yaqP+nFBhbT5jpl/cTe5/w9h007hK71bhVW85KCOM2dSjXPhNZ9iLt+rMB6chuPPp+dHGe5k
t1M20FXHWkajQ29KcyCtWZs7kVENIpK6SYHUC2g/R2Tp5x3RgXFbcZXbVqB7CGpW+eCCO9fcV+sk
V12YQA2nauClWkDv5oBbijwkcd1I31ykJM2cZoDarFsk8a1T5yPKp5wntPyHbKtew4WoCbD72evA
5X1BErRi0B5u9jZLs9mGcKs+7//P/mWlP35WZepDSnvGbdfjJxIKL3V4M1pk7OA/LiZprcIf7mF/
p4/ILLlvJ2+28fuFnfZojbFZDDMMTG6Y9mVmYrqh4UBkaeAiQOLXqNVJMWGTK6PlLfeaocwOu6cD
OQlY38ZxlBGmSR9adXPPljw4YoCrIBBCdGFgCIKSCMukmn/seVIfkGnFSaUVJwfBrjNajCae4DDV
w85356fv+JWIbi97It1xmNPmyw88nUd2naTAmbnf56Us/o0aVEQUGbaBfCdAvVdNDCWfIeSRdyAO
foQZRHhfNdcSyij/LXdK2MqPZYSTSvLg5rwwA7whDlTgGRc7Am3HIQafOX5mHOKyL+mhDs0SAJXM
2cXj7kAsol3d48tYmrmEKD5dGbFIt2I2lxIgSiIySB3YyT5Pe/LApzFEdvkjsfpASxQ+DQXS4TaD
amuS6Ntvaztk0k9jqNq5wdvn6f32TYK7TwjJxRYikD8rR3gedPkBH6ksFsgUgxJpINL6Y6JtbjWq
2m3709S7tSMeEmwP23qMxuEfl08Inh+MlxSm7c4453Orla0CHGEinNOBk2oFGtLTPGo1T0rNAPUV
Ij7vWhMsR9dPbj7kE3Z4CUcclVA9agHLYWzv/Mnbf3ANGxXWpWPXfKjd4KSfH9XSs54vtmHBMgfC
jwLlo4dVcp4lkwePJaFMXGVDMD5gWIATmOs9cMocsp59jsK1XOHj5z2UhjR2n0Buq9cO5AxLLLWb
lyTDfPkH0hdHzvlWvd0UKj2HrD0olo/013yRaNINK+sSj3LUrGu2SVGk213LKIKjYlO7CEwfRrfU
d+LaIWQ5c1WrpF8IC5WV901VpaVTSA+cY05kmDuJVDkNV6l1QyNiaIDy8EbOtkkJp0wFE2RY3/m/
klAK4/fq4Aq2gV3Zg1IpXBfzoxnDRY0vZClLeafQ2QhQnwXwn2KnFW5x+CkRHUGhesbO/55zG4QW
geRxIIbWRhlOZ/Ek3r5FoOEkMQsIYiJQ+F0X2XVTK4Dg5B4epzCDdhCQ78ZE6VqHVcX4bqeqxa+h
N+Mcx0hZ1LbGh5aBR9dozujHPFWojAnAubqau0RaraFaWMB/5mJ4Td7cHMaHQ+VMqvo1UjVk8tPs
AGZASXrvKTHgGFLTNWDsfRCrrWUStvsVoOopW25wTxWFILhZbX0R6fM3zz/0TaV43F2rXCsNtIT/
uEVmUwpdj5j0FNjsSSjlDqn0lPzljxd/P98bjTRbzXsWu5Jyzm0x5c1i508q714vhW5EMsZcSyFg
M4bhW05ZAueI1f/ja2Pnl8jy9pE4wxG1pAqwkOmGZy6UhPyArTixSgKmTTYkwD+ClAiiMNG0f+T6
/Orh0TOVCV9mLSRphYNHBGMmAiESEIA7vr73hJKvsWnoEnJeI6ZcUV3K2gZO+fD/b8d9VEjmt5C8
uOSd9gK8GTdnAXOa06gC9LWBZkS0ZlfSVUxilHhe9C1BakKq2xPhBMxfftIYb2nlpHlX5iS7LWoW
SF6mBlkx9G7WgF2zMw2hjV01OfnyByrWNhe7R12AOnEJ7ArYvic7rUk5KRN4V4ctSSu7qhxNC++V
Uv9ZNxLgwBMNxq4LpNZua+Z1yxFNRc0HvHzz0+FP/OfDaD6PJpKM5QqAD2bry/yoWzbknfIyBVBX
hkkvaWuZAua2JCF8m90vnTAylkQ8mU2ikHdHM870gC4xyRP5dVXW3SoykgW4+0lCs9gk4/ycIAo2
CFwSbk34/bV7MaXcGoQffgTs7vkv++kPMYcAW69o6jEZESFkcUcIFEJk1luqbKwStfKC46DnjshP
5zyVuRacRVgqdjoL6EISf3YKvJM3zmS6/HS56eoafGxCWZKcHRw9/MJWwtx8gaGscWlJOjVu0wvT
4nPz3hZanWJbK3Am59Qwe4Wth3VbOo7X6gxkbgn0zqA1Ip7KwAk8U5S2g8JlC8VYO4qU1o/6+X94
9rfX42N9qgYDu8/QoYf28/3cHPdEkkkdrpWwJCCV5qVqirFINkK//IuiSU4Y8TRNdTcfdBHoWoS0
8GkOEi8LQ3ocGWbHs/EpmGChqjrG0zkFhIb1BlkOMhDunLEt0xVNh34ozSmAxQHD25pjLgWeupdt
MmRC4UCMPkMgFh8EN8fYOUQ4rIwD28VZLSwlEEC94Q3EigJx39S07Hwe1VZuskpSESl3pUiAjUzY
SjW18ZsC+b2+FJvHv4kBRvtcHZMVf38o1VgDwEWENkNUpoqDNeMJuSkwwpq8138QFYocBd9s0qK0
eIFxNUWo7uV/XeYRN/zR409PgTo1Oyres1OKGRtGRuS8isjhSnAEXXdrTTLdX4Sefd6cbpzZ5Xsy
mzs80Jn0UhJeqgAkLx2uR7f6Ln+//K/BYE0JuKTGrRx37EgbO4KN5iR5dxqgAFerLyEjOByxVVlV
Yq54FDdJVf9hLtICu6sZpEHWqkBSZgBzotCrj0RY5mx+Cit5qDw4+uHTGd8sR7XafsgBlCztvuQg
FBFcnb6+bi/eDWhEMBaRVc7E08LV00UPhP5BtwmsSy/K6sD/xDijXQgLLpcRrsyIXVESSMik5AQV
yEqEwLWSC5KdBmKyzZZp3DbOna3SCbVyF346jzZX5txZppAzRNYe3KyMNDdrNqnIWWDvOlkTcvPa
1c1Y4XRVPgh2FTTrk+Jvns61UfmaZgaCE63ZwUPFHo/5aSahnRCP9XCa3JUx1pFIIATG9QFne1uz
OTSGJ8ven0SPdKQY9qEzwxaFiWNlzXyXZpVC84KqNVp2bJLeRWtjBI0BqijVM3y4mjSyTJKgLDvX
EnQuPglDqqxJgeDeEb+9PjXm6/PT9y+zuHf96ooWXMQcC4pQGAksEmjKldFYU46XdombW0vE9ktw
CGBqgNgAVtdCIg3kRCQseMWFOUvewNMyaTLGbwxgplYWEF1LAoUDIGQW91ucQOufradPF3/iif5V
Ba5ePTrf5+fDTUDK7pOMNzcIHPtckAOb+039TyRlFg3/7/MFDff0gaSEEHBmye7V9dFZ3jXIj5WT
LY/TyjFVffDr3sv8zAEB3JScuxVWhWCrIsX7b3/4/DK/HQlptxrGV/I0OnXauV5JsSNvNkzoJDo6
1p3nL/mlhq5yyUaAEKSRAJM6utNH6DDZTyAU7bYPAVnIoam3vtWPzc9BRRqygxXnLiA570udOZGa
F0Pxut3iDdH7//j86XfClqPq4qgCSDdwyND/jFXv+E2Y0w//zUB3+dRToC1lMiQ/pRoKVMhAP1zM
dxEkoQlIKxxkNiHVMSLl5bs9JHLSHLhuUJJIRwAI0HjVyxA34b4iSiRKIyJ3osHTesO66gPqkLm7
WzdP0xwxiVRCd/jvl7Ms6JcLIoK+fyoX4DirT5RKCl8mWzyCmF5mwWEOPdvtOcMMcWGzBnqLRG3c
hRuHRTLuFt461yEV/L/9lQflqJIZuplQsLPYMXQ136R6sPeE91yz1ZBjKzcfo5z9kaFQmRNQlZGQ
OZZ94hegFqfyI5sWLFx8oNSElJGxezPGBb99HGOF+xZoPAhcuhVDQkL86RsQx4HEOnHY7L4ZVeMv
CmSIwHWCvvIgt61mKHXYszrUgli9c3tKX8ekkajKc8Zj84+IoxwgjvouRyBCY8+IECvDa4pOlLJf
RbQ1sE4kHXs51proqmvLXJQXYomVp+XsLvpK+/gP00IXZ5rdvtlWjqQPe5WmkEnZ/BTWgM14yjDq
SCrChIyZ2fdXRjrj+/TiT8tGAuMTGsVxzd4VrULLyiRwPHSppVWxaZcYYg9Ctg1m1wLao77pWh00
MhhB1Si7HBRq1bB2dNjYpBpKiWGyQBgncZfHvzxh1ZCJN6fQt39gFEvbuXffX4WANAL99WLoXOfx
lS3tMbg2MZ925Ywc2vzH7gHhB+/48r0cklkSQBnDqmhwqBAyoULkItnWuFKjFs1/HAnJCtQ+TcsF
RfIDJYRMQMahkRPRzGGRHEUAg3fIEtKOIKoUOMhoFuel04CRhoy42grImA+Eudbc9Jc1iiFki4/G
otXXhHzYuVpyuPcQbKsQ5LFAipBrvKtQA+OdHXRYRfh/ffX44PxkdIwxMTm/6JNiEEXmd/bO8qMo
czYIs1+f9+c84TnuFQ+JV5qZoYFZP2IO73zO8IczFMixWx/5tilX4pu7/f2+JKi7Ppu/Pj0yH+fX
+m6+HP5gvOUYSAF93Oz4nGPi43xYvFx+xJrPkJf/8tPJZZ7uDi30X32dmL4E3px9enjw7unFVeYY
L3gpv+qELoGobswps3rsjpjXnC5/vbxJl7HXjNVzd3dcm0+0q94CCWR9mX5QaizmZhRhrohBcGTv
OwvXWSrjYpS4eYTV0RRhgbBgXUoS0CUk/zVNQMhn3cj2rtxQUJj3Oa2WFI4NLQcUkeK7/0bXBP/6
7ocPPydTg8Ov17vmtpl1Z2kKlRSXqvAMNuj1B65B9jjGTR3wlOQ1lkIW05ANzVKzFDhqwVaYMC3G
giA42iNzwG7L5ZdnsQhrAkiojQZMK8+GV4eAaOHUanzLKpAW7UX5z//zzeeHX6/GfJj4YSx6BJ1p
y0oJQnogPdO8dD9w+hvhQFOSH6Tff5pq+owgKYVwUmrq8qbCwTthC6Yq9388/Dv/jScS51SyVrbz
yCTrtJ84ZGC9qXTTtQ+RAj8RUw6wReKNjwB4WtwyOuH9xAVQKii/uwPV18c/XXBpOtKLISnZlbO1
Hj//JdNzrkuD0ZLCtGHWMNnIgZHbCYfF76BFZJjPE7aUow+oo1AQw8WBHVgIXhIjK14haU1OyCaH
8Yvc8cnri/zM2DZ4ymplRADicxlH9qKrkTfR6su8szCNOObe83J5ogts+ua2k9hVEtJLdt2Xs+/S
m9Jz5tYf+Oo54vE6xI9LYMjFDsVe77wlSN9S6K5bkBVe4PhtFEUJpEb0PHXM3raED4KK8eQDCKpT
SahRY+KPWKJLHUBF1oCbSXhH265OmMIxhGUi9zKvGDiWjYGMCDGWPQxqxBkt0inkTAKvVRuaJW1/
/pjHSwnbutWEBKrPJlZXCARRKUBOP/FjylNrTI2XWpFi/Nr9rV8NuzXJeH3v8WkmC+MxVelMbYFA
nsNYswCk0xkxlerGByKnfAUPRMAKW4iQdbASwbsgHNPLii+E5/2T0gY4taAaDYAfUMsBpzRoC/Hi
0J2YRz0g3V2Ir9cl0SeX6Z3mYdG78cqnonwwCr4dnzKC8eg1uuk4MAdMAlR4EfB0BR8dahRlEBht
rtexhJANAfuCCUkV50id0dScQByaTAiwrEKKcXaeynVksxvKEHAh5+9+OffszSCoLGSU4Z3MlreK
IWpd2EVo4GlPu1Ph9ZhJI3W6VawnyZKmnQ2cxOHbnyrCY36gLi0xTRwhNBCUgDj2pI4fvvsbmL1R
zdXsiK+QpRa3VJek6yLUm4fzRkPUplPmaiokDCAxWotyUT7OImHNMkBQ0vITUzhpEbnMQjoJAh9z
8/SATtKFeCUUJSdIJQexfPOax+VF23n8Uv2waAjy4OTOo+9FB7uOkXCJtIDtn5v/lGINiNagd3LQ
V/ygZ4OuBgEhNQ7CIpPqEoz9dnRaYq3c2AQbPXTaSyqHkLKHHVmsbbbNkmPk5paqcoogkni+l6EN
MK7BoKs+w0g3g9JMMRU/iO3RrTwzWaFVrSkpJdQpACgVy/yAHKuh5sbU4KW7PVCZMxoko4GzJRAJ
CJS6sUq6JaMWGJ7T67LIpHVHByGZTe2kIZNqujMOlejUU2jXHb13M3yOblzzQYvibRGdpoIZRFEb
g1fUIbgRSdapMWEUsLMQOUzXRzopA2EtI/QzjVXtmSjmj3Qjw2B+5NrMAExito052pU602rUSMiP
BW8ODBcfJZGflZg3z80QQvOA/uvJ/oNHXTmMZUENNClgYk7kQZF8qz14mAzIKZAiqa6S1VeznOAa
5ylsAnYkoFJXQSVdr8yThNZea4PxRA0/ZU5DOZ7ZD4GsfNzD6ZFqWujg137XMe8te0ZOqHG5bIEI
lIISCyzbcjaqMqtgpSue2Rz9H2Y7TeMNY14ytkpAwsUXnS1CBZKxMGep1ACPEB1vhQA4fUARzQw4
CLHA5ehK4NhgYu2gQDMSbpY50e1/guiTxhm90h0cnODMT/8mHOOPrXAIILw2JmAZEm68T5s0g2e6
ZWpWapprzmxASDcXAdRJk5qNiFX9LY/WCEguw0Vg8/pZ5mq9YjyKLieLTawutimjFDMmZpd+XYA/
KbSmckjuNd4koYbYXZkcPs4t1EG5lk4cYzofo8sUdm4zgXMe+B8f97LZDAEicEyNicArJEq2KQ8O
8ZrMW58x1MkztvlXRpCx78x8ehwljhF2W42ey87GCgetTQoYt8/lapYh+YxIcgIMMhp5ZH7V7xbm
dhSB0MA5x2fzFVxIFAQprPP7ew8enl+fZj5tK9qiS/dq/mGdAOEYZ5SNEIIL6TnHHKSgZT5Jq2W0
MIFNElorSp1GcQ5+vrnKD7bZhhE8quw0xGKgsHobo9bsRkRCrJon+8QRgKPgNRMgc5TcR/GGtm0V
s+O94l8Q5M7zvk1YkblU2l3VZaOo4ew9I9h1UZLm/3jz8CJXisgBzPZ0XrdxAxyoS/Z5T5EQaltq
FEpamx7KeLOZT2I380GWI1dLWiR7Rcj9KmCvGvEft7k7ZG6yLCQrht6rIdCFxUIYqcCztzZ1En5w
26Z3vmS/bKMRiZbZgJHZnNUEnwccVAZ81IxqwkAPz/lPuCogHeDbx28Px8uDq6/IB/AWJTxIG0ed
hd4ySiVyPYRgqzpva+Ej2MYB0QtiWhFk4jKm4mGgISDxfPIpBpySh4ASJwxHMaQncQkIEGaydasO
yEBHEkc24BzXHLcyFnZwj3UJN19+/fcXH8elOfzyK7RuQIsG8SxFr69aMfTapC7Jwse8PiOfQsLv
Hjx8x+llSO++/EZOBOBWWeAkxpuaXufhLAm+PnpKOMVx04oSQWDg8BUSmxuYjvpU8Piqv2KepWin
knmcih8/2u/PFuapqnyLsHf24ZQDn3ypBRNvjz+fBMU0vu7pbJSt1hzYcQGtQTdiOtVW1YWsej07
sjqb+qEyrTK16qEXivnx+NFNN/WJUzPbEywQYvkBtigqSlu7jAEzmfr//sGnR0TgySEnNom51Gby
xfzjeqydg3Y2kjb3TRFmIyxWgZozkO6bOTwLiXH6oOnDC+LgDZIfqsq/Ooze9TPN4FiLaFaXDSfO
/KQHByZdBp25fES6u30TU2FUSUsiV1OYYeoa97z2fIzoW5EoGKBNkSEoZUzDH/zylHd4zdrheH6C
t01UXkJrWu5BcVqbqoHNDrTlgXBCgxMyDmpoatVgaXUbH6AiR7XXXUNSEmrcVBQMDKpBGIxkfL05
2bt8pPmO+sEV4qPUIexZzcU2iNJJyJgzpFo1ooGXj0Jzzn6+qRF16UN+jkH4EFEo6mamlVsBQMOQ
hXTkgWkcNIiE3r2/nb99ktGO9pUhKyIupIZtASsHjjZ3MQ5ULxmMURF0BYhDP4AUABybeS9O3lz9
QtbVuOA6koEAt4jecN6WBpnCBoV5fNSSWZ0xo1IoMk3UNiPWBnP0XQ26mtwQzNccMtxnw4YRhoEE
6jBsIPmB0pjv2Eq0hdxA3Ep2C/Hbmhp8bLBRw/RWiyACd2TvcLjoLaod1E3UEsPANMm3VZ76z+kJ
aIZaiCAgoHoMJGupvHrxcN8LBcQSyMVJJi19XRcWqPn+y5P7d3+JGT+gP+y4+fYXaFJER5Q5YjrQ
DKkdHuXkC8uvy6q3h18YPtdxOTrLbIN/DBTULck/5S1lHEQId3FtCARYDGZpz6+PER3TmTEkuXoy
ho9gZv28EmHNoCmDl+87fLc+BPLfMQtcbh3OwEk/WpqTQjwG7dJVI7LOXUHwbiFSogZLHyoXCjNg
+shJG6HaqOvS6/k5HmFjorRpsbYchfB/QcskBHJqzo6jcU03towonZMgmHn/4ccXz0hbdsZHTAoc
kqQlobRJM5NZtVvvLSvt7gKBQoB2BeHV4SDdtx22tEyo51VoqQNXSXAl8zReBVzeRJ3CkIIMwJUU
Lwmq9EgKgQqHpZ+dv7qtBSCDcgJZjmIJhCgQcoQj0a2YwSOTfCWAmyIh3a83Bwzu5DQbqu/M1vzA
WWP/h2aHImD46QU9WJa3XZrZyHJCeWQE4gVWLPzfiUlx2H1gJI2C9tMaU9lStbwwOT5Nnf8hQky4
f3M2JEAQFN5+evz8+JD1E13KjsWnFvtHP6kh0Keitnd73hYdL1ZAhMRlAYAmmEY4lYTth+YnRbe3
VqxdvKpkP+xLgO3foTpfRxmU+81MlG3z7EPnWNnCmo5Z2M2LPzPNYgvLXayx9TMv8nTDlOlQf++K
/2vSxVDmyCZkHDOkK9uJklp6IGZecO/Xd/fHhM4DPvKYiiTgQhAo4/ByBESCspzdUfDbGzXm3jJF
bvj+9BQRXo/pJRnxQSSwnyskpK+f2ABA06xMc2L6bGcRkPFso6vnZzZlRY1utYEGzIYx/SznP9vm
3FxVIFitgIeaAHxqNFAcqAICx+GRQfi3jkC0dphojr7KJLXY/AdNgfQDUnb8MnnGmpCaYw1Iks4j
KiirXkFKQrLgkz6dIuW3axhMb/jy/l8X/4RuOlMrMfvqna8dQYgi5PjjTd5wM87RRnuSuBzxZYjK
n4bm9VdeOZrDq0HAy3M+XOHPGAL4WkaKZ+//POvgQEgsxh7Xi1j+8gwlpGN7xmc1TIPunF5f5Rzx
fI8f8O57ZESChGjJgZN3vJGZvAyJX/vJMlhIEktTjynQ4YOSMR0x4/HMERzuvuydvNy/YvP368m9
F6ckJJWDm5lCP8RweWn/KhVY7vi4a2H95x8d2T++/uGYp04NTPb73DeCa6IlvIvFv//gj727/8ka
0/TXb2mJfZe7hGC1oaBtHi90lBtM8uRqc9NfEhAlz6oDgRmzfU+iqxumt/Nn7+5/ebqm0mPm/JzP
mC/+/v+c+TrVnTdpGdni5hQXnCnCWgHgHSPeGn1kTkbhEoQQh5lbHLcRUvU62mThIKrqu8PTuy9t
bgJ06ni6gSOLcy87EnDNhogmQ3tg2pue2O0Rg+k2REKEHOBApk32Lvpa++y2wGTyC7dGjSGOnpsC
t5++QaJGCMrra1JLEUL8e6RHDBJr5uM/eDSap6Nnr59zHKpm1x+T1BZP32UkMzzV2B2M4bOsMMn0
vCZlDnaaTgdHLOfwwt0ctMJpwzMU5G0hkhiQu/PGZpjxIj1nZrN9RgMolcWADJJNF5ZyqkRL0zjk
XbNDciDtGMW5ewROgsz9yLCVHqQIEYJwle8yFtASQqfHYomJUJKuplZJY2pT+Hr8WtokktNM/I9/
uDxMTS0ERCkNb+cVK1DpdBRK2PhuFmk6JGaI4jKOqRhCQTxx7KlXkiUAypnZ829wCvL8/osf3vym
dNVdaoY3HyMrOnvLSkGi4arRUoq5JDUOQQOlZLptflJDKHMy4ixoBDGaUbHbky8F3DEV/mF7wDmW
d5Op4khKBDlnT2RhxgRU3Zpk3HNsZ6DkCKEu+UrZx9SjsnVkTT4nAi1xM5WGe/imZqm+54KwoE5A
zTaGDjhEQhDIE2h8vVyakh14Gq+tRVdIBJfdMm/KF48zxp4BJIvMa1VShSqdRVsugU/3r/+NUtN5
t3UNO/LSKkZGk52UhK3lV3EsK54rfozUwT0DeHoINdbM2ajxdmyftjBsgM+7nPKz5YDyIpZuj17e
O32Ch5IMPf7yOFZADkEOz/gwyxlw+3Ua8+Wf5CVu84ND1KCzY6sSWK/6r8QKzz+/+DtyTQK+wKGT
MBV1tux9gpcPXx6cfO709eLhvaOTiwzSnUyg0KD2gNsVJ4z6pi2y/qCiI7rmf/Q1YpccKFyV4PHB
B4++7r6V77KAylY9Ndio0eXpZdY6q2bg7e8kBG0epsZ0aVLE1FBObfUw86TBwRXR0qxJN8BWWRrT
JKTm/4pfkehYy3v16tGbR7ZuiyIx4aAyBIxrEwfOywoEOq5pWVyuYcBJQFmWIiRkjm9GQj5MSZWW
qzqG9ci7RJH/1cVPZz9VEWG04VFCktoMzKKhnpKm6RpjauiU/jdwDoiwoIt5o2WZXsyzr2u+1DDE
iUinUgTMdIYKVR8gjiT89Cnv3MDerAH/4YQYIDijLzgIyYG4OV+YtTO6FSbWXGP8mi1FkhT44/Ee
r4KDKRCSSpRb2J0WOmEiset1N9TGTKufGplgThSTcG4fgLvxwc80InzoEoKTZZFttXbrLuIcJUhK
NhOBWz0gzAZuDGr6UNY6lG4po0UqGQKlNOWED6I8G1JtQF8JgFrWR4tBglSP7nFktLM8GpxsKMTo
veTGM5XSNOSVSyOFS19Dof0osOYNBJOladvtCxCqa/dw4kRyZlsxYM/MCrEasvzPKDH9a0DAKMZO
x7Axbtxh6Me4dZ5w7+0v/+USmUyOJVIBB6EqFN+Khb9xB4dCKkXaBbEWVWTA1VALUbSxPClio8OI
Fgq2suErP17bdzQKXYtfysHOcb6Atm3u9LKDSEBWAHey/41yRvm6scSRF3i3iFlmdOOeFO6vz0tj
ez2L2O62k8QN9wUJceUBUmoWCEzhnx4gAXoDi4v9ByevDsaCbOgeDFCp72FNU4R294EHTHKWwnuo
knsTKbeOtY5IlmZkcveM8qELjNS6gQ47LuE87BMnAUcQHjV4rtF1WRZePaULsvl43lobQqHz8Es5
EUA8cO67J3hcr+A/RVECKVjiUYhwXN7oCQdRFBey8ywsISm90a4M+8Z0w00OzBy/15JuXc8x1A0k
9oLwGtLrrvp26fGvrSZwisKLy6lML0pwKwOet/wP+XjI2RqRRjpmBO+VDIkJORR0X2rz4TYxFPPx
zS9/jEvdVHc1BdWzUGVgnT0Wm7qp2BHwkj8IDnlHODkQG+tfQqJrCQE1FT5SVZ2GVuE1K2pLmrHg
Ny8QfdLwQ4oNBSDdtGacvkokvhjGTOsA/U8agnQNACUZ3bi/c9SBliD8pgmTc/hqegDpr05eXj42
BbDjBaFJcPcp2709Lrrz/OJf3AGRK6Lak0ilcwgDErNwEEsWZpJf8iHcSWumZmPqH5axeFXjXEFA
VtnWUM5C2rwirZhJyT7obaBwkWyFTqaJEgFKd6aDvjx7ePw3ahFRs+naT2nesPX8IGZ6c9NHNUWt
CB5XkgzqlVgC6RlonA6vLorfGSudwb7BsNA+QnLyN046C7588fgPPBTF+NLOMdnAhw5DuWWiy73w
9mpdiiWGsWHeHCc1U2bgJNP/1JAg8koMmLN2hDN6wubImJ5AePvANA0of++xRZK9w+6knIIt1lpb
Q0jjCFlw20HFx0msZVMeofR+Sm3BARqs9rkhyvyDpAKUNgWCzI3waQyoZNH5aWhPeiGfeo0jb+ph
IY4sPdEmDKfyqCnj5hWKhqKg/vYANN2dyjnj6nzSLjWnmFGs0Tsbi76j7bpOT4//oCwIA8dvnKOI
0p/9LBQ7DS2FdGRCluXf+3Hvt8gr5t/holGVH0QJLzrirazpbKtqYNSUWYohCBZE8YI0QeWolAlC
1htxM6zhy9X2NNb4OJa0Wy1oP8jNOQJt+Q0BWh/f7RtyvXg47jDceb5GztvXGqxZVRcCOtizgPnh
Tu+I9B7HFIQDChKJfKLgMIWuwMbUmPYihbDgENTlE75BLY6E5n9kp9RGIg5a9pgdkpdJHSL5gCL6
iolfYZV+poKZiuWswimiM8BsozG1I6UTQZDMBZkq7v65+2D6TBH3fjz87d6Hhy9/n3sI2k8geVJI
zSn9pqcisemad2fdwky5sbkkZbqJY1Jrfo64Cf8fus62uaobWdu/iCpDbDBfbTAhZDJJKuc8J3yh
zqQmBuxgwwYb+PXPdd+XpL1M5lTJ7ZbUarVardbL0lqbQAq8mA/WQcDcPpIZ5ruerM0FdXb/JFIk
ZSeUyWJBS/mJpM8/5rkeMiEKo6OHTkjgNpkFKgxk1OW+CZH69yxex4ZZYaEk2F4qqbA5wlDkX87P
c2xhoGDX68TQJGrM++vJ6hQKiyA5u3xJLUhFlDEPdPxCEFEL72iQCKzJsM0bDZBAmBsU5ZwJCn7v
9PWN1/BDW30jEbjw8a9vvwbVXkB8SyvvWoYmzj9mNT9aC5n2+/WvZ9d/kumwpJvyvijxNWbW+AGp
H2X6AWUoMagZfrAhCpxO1sxxOkM9qbkvFkKzqnV2IItAeuVrvdRPHChTcBHgrMBRLMyE60r24P0P
D1wNK9p0Afk/pwrwNbinUxw7h82TCx38p/fPflmunoLgPtKoI1Ns5VfAXl1H7mveUfwVd4EUCK+U
8x1QvnVdl0iJvVv5dO/k9eXzDz/hZSiwaeQqrhscfpQIDYaPDaOCfQvbVKK6r6MHZ9fjx9mRPK6d
xiesxSZ05BBAuhS6850N5htIu3TqzDGnj/l/XmQsv7Jv/SqWxLWFmz2Q6XXeOqMZh5dneExUtvoc
ZEzlJqEnVNyu15BUuHAV3NgrpOq2LhYFEkhYUKQ6LrCTxm8iZwHQjc64QZYmuCDoZggdpZH8g+Pd
pdG8Qaeh2czg88o/ZdA7ehZqSsCone63FqpTPAXWcqaUmAvjDgntfuWc20NKboP90q62a6np/Oas
S2V6k0rvdDNrBgjmkVjWFPN8SLemT8vqgrgbDBCW7K7agZkfcDJ4N+cHHNZa7Fu6KxNKGbL1ph4i
C8KFIiODMkgELNlGOKRXPtJAunXZE85VlmVZJI1lUSkBMyUMXz09fCZd65gVWTO0o6au68St0jIc
X0jDEq4kJkMIg0U+Tx0Gr9eXv5FLR1UO/1POraE9r7Eva92YQEyurgOIuWgLIPo+mEGrxQXWasdg
7/JvnK6QEVOsXYN0gPJfnoNDl9qUDZ9+Cazb6xSbyyJZADPSYSa/0NcgodNhjc2Qrgrug66ja5ZK
RXyi8MHZu/fjFzsWd8jB0xbHYX03+Ei/c4vaNLRJCdSN2bOBQ88EolmPx+BQ/xaSnO4aq3CskRjw
mxUQe9Ecsk3bxs4lozTEjx4/Gz96N1YFPaYc3wCmEENhHFO7HoEqo2MsTNZ8f/d7G1JAxDQ/Crje
ydprLtn65GGuIKSy3Cg9j/DbvtU4EIdtUz53K52VHwzgDGLpFkKdqIvQcaQ2TWsCikUTJESJHZji
jAjTo2tsNmdvoINbv90tiaPIo8CF67EoQk9CRq0jq4eG9DNRss7fXz2TP1BJVh1cTcrNSiqMP6Gf
yCHQYqHKiNTZLxEj9HdRSUIPQBJAzKHfQOri5gMku37aCfqkoykFs42y17Fpzz8gkt1ind+dU/HA
9iPnsN9dP7nPh1y6TLQzRs+uZ6JYzlTn1Ox0XujKHkBFM6/oUjcNrudicMxRxP7n+McouzMb/wlw
AVJK3D6ggXbhcJjEi6lfIAkG8BVFJ0aBaGSjHxWBXgj7xx6aN2upPAPTIvf/0QgLW+LYtub9y/lF
dkRli6bsCmD2B6HeH/t3qJWVdKPKJjtOfZxJKaollHY+QzK1d3qTa+UixZHBRBay6/XY8RvSo0Dp
uhGapZ8ffN7/PDUc3NSt5vAsHR2Nlmy9B8IoD+qGonaoBf6fT8SQwVKj7BSBWZ/rZy/M3nWPVkcH
WZweFfUZLyqjeURnX6RNm20bORUbDqojnEbIw5ClsKp7lURy7K5loQAnWAq9++C+T9U3uxqWgVAI
3eTm+W8eKfeciQ3yuImZXr7zbOT64vTeYUaczbTWdLOVWns45TZGYgG3bw9/yFYlfLuNGZG726gh
1NhJ55ETPYMAs3NqnozIH26/8hyP1GZIw7ggBrGdCT6fPMR5NSqJrmpRrRpA6HxsPi7K5dkoSTmS
c1XWcWHZeRybUZIVF4AM65hykWAwk2SCxYWkhydrQuJgZtsKG87QI2usDHPbfK4PQeYwpDOSXHMG
3v774GEelK8O2tuN5gFxjg3ga5jOnZjnbSunrnhMANEGGSSt7LEw3KYOYpLq1aQum7SyaYv84GWm
GEm+zVkFRx0KFhc65lH+S6M3hWmrBoiiWqgJY3ULsXmJ4/uHMDNtZU8uJJRqAriCyhvoXLBqiyiZ
o+9OEYuOklKYMvDLE37kJaWcTWRGAtniVrhSLLYYMfvAbuez98NHV297eM9ZM5sdD/TzI6RMUBAy
A4WQ8dYPbsE4ezAWCVQEeaJg0AZy3JmXQufDk6IwuJPUzdHcwVKIfAo0oTNg1rTlvWJQcEbAbnO7
kQRnRctKHbjW5ix7Wa7mA3Lz4z04jRUgNmDD88K2Z+5zk7fYjRPPcdLCC8Kvn36+PoP9PK10NY3g
CwEnrNVymtWdftufJrSdQBdYqDM5bD7NWJqIHqv5QOzQZXQh/UnKo3/yY/F2sJASdC2EnBS3w+QF
Nayph/OSvgIFNT/Pw1cz4QxOJhC8ujeTNOu3g4Gz78gZHeLe4hu1o9CvtAVuZO/3RO7Lx4aDIu6f
dxenD/nhPTYWMRg1SCwJ3TR32xM7IIV6SQR2p6PuiBlCg+AFpCi6ak/WXFG1jSsfpO3SLrAUeh28
hxjaxzr7IErDVrDN48mOtvZ/762uLk5fHT6P7P3OlrUiyZJD5e8/EeDgBRoYoQtZs0C8QJbNBy8v
f+bGIbONvt/VR17I0JkzBYhcffnhivdPiODBWUvs4tL3E25vrjl7ZyKIm9aaNl51oqmVv976hu7m
x9f3/tm5gLkHAef5BQQkbBtKi9sDY1wbDfQzDz3O43gFNeeQhU8U0e1zqA2zYGCNjyvHSOa+VE7l
bZoJKBakfoSrB1Fi19xtR926FgJNHypty7NifPO9vwvpm1a+Yq1OhDS9nOALas+s/ukPkxCL/vOO
EhTOxlnhRruwB8JJCJPJzM4WokCQKDUrduf2FM5awS/v+gPTY+zCjiYBaVJNm/94AhqmD8jjaxpO
3dtKYGglncUh/g83xCHgCciYOy1ceZGDGBxWUMi5dCKZBC8MMGrs0PQlPoJ/eoLEX3//5u3ZBd81
zERDbHXNQki3ZcKMFwQiggBKFiH7ZM5E3wxAwrsKxy4hJxnZ4EkJVOWkBkLzVy15tfY5MdIiKz7M
Y0TPP+YhjCX2TmbJKWc0j1zj8aSCzZlyS2kdpNBeYJDOI4E9Aooe6kPGMXl7WFHHIeLqVrVhj9g7
2hFGVLtBA2v0kkAm1VEaqKPTvwGJMhRHlNkPaXR0HYWkKzZQPNIahv+2HUADmSBIjabVulGkdGyS
pfRvPzw/+ifCKf9mfWlTvjG3OTbqhjo6cIfTJzHkKCQ8ZmleBzf41olRDWGxVCVAx+0cevAgeAjB
Mnq1kxbQMTaoE43mPGy4vQkeqjZehHYSVRFD8yy7aDrTrCd+nDMwc0G02KF5OmO8Ek8qKl+QQkTX
NCWCnfGAcn6rlU3ao1dPPz51ScREx+zm1IfDNWoxIKFLofkfCtgDc9pOpc55GRH1wpEJSbWBvtYS
K/nz41W/ULqEVGCiltq0DqWYDBI8T0ja8n753FyzgOoOrSk3cAXkVU6aXrsFDpGXFFaUp4l9u48t
I6XY5vbTjqDqZPf743tPvz5VLz7gWLV0oiJGVVHQ2y6e8lBo6WBqwnPY5Ta8r+XQqEmsBzf0eVp8
8Or0/b9sOQ0FWc2tQozBPAsrld/v0tH793rJgP8dftY/pGgXDZXXscpa7kJSNGCQ7UtNqJph4VgR
bqMMEYqrz4WkorYwJnnxlJuIIDFlVIUeq1V6hfV2+wj0YPdbnvvYoAVXWTgT5mOkg88vjvOkCvX3
OV/TP3x+cvlrF/NUYjctBCWsrhqreZKQcmkn+PbDCPWyf+1OD//KktyAIkAyMTJGO0xRh0G/kfan
iWNiW8tBtROlTE3Bh2jg/toiMfIprvGBaHK79RT4u8vv7/+37QZCsIaxSFetc+lKg2G0VURlQ+cU
JJAzhzdaIIHxnDQmZSKDFViuhPCvGPnKJAKk64AyGA/u9Avw3p2+f5fHwTYfC4gGNPy0ujdUE99M
FupgQRGsciju5TgX8lPUfIoTqXJEwQLPm/0XT7nny6I269p5WNVDJEY4K9txndfjqT7lVtc+Effm
h5mki5hFlKr6+khZM32Q3fsgTDtensgyb/8wIROMXwHn6tC7k8e7nKUMkp7KESW4+oY4yO0/Hj1+
8np3ShvgTsqAd745utnMpvV14SAEuNh0YBpbpvvTM5iFYn05hqJVQYGsbKa4PBHiw6vTj+/G7wsS
HVcJ0AsU8CybVbzVjY+kLhJyO0SpPhryuNOjyZ7s9VyYSZUjwjvHdfsfb6Sk54fjHLR63jOit8f7
KRDmyBC2rGP6tetxWji++Iq7n9/Mme3Hoh0+GPJSwC6DjrECJJkGCDV0oOmMktWps21poR3RQ1fk
oNdZiawjbprgHe9sA/oqY4Su8QDFgWTJPNx6Mprr5LQZg6u9I2KS93qZR92QdZPnTm8rVwdG+HXb
99ezB0c/R1UZKZqaKgNPi3tyYg9PXdnPwHVPUqUBVRB6ieJypaqgBRNpj2BqbbOtrZxIY6vbGLuU
xVvGL/kUIx1oK0lWB2mDoS2Rho5/tzs94lZWNLMapG+eq8NeYpoRaqZnXBXmaP/44YuDPKxaK8Es
9nqcaYpTIdB5cCFEu+B0RU0h9+LwJrhgDPLwNwi3vGUPTJFs7RAIGFGoFpa/nl887xKWgjsWF8w6
rHmAZJOkPCAEUijabY5VECPNZPFWAZrQJ6P2BgvZdgw6NqBmkPRFuiFAg8NKOrZULcMbhr+vOkQ2
zaAa25NBffH04vIF9dmRgTVXmKebO3prr8TSxbVaFND/NYXKAr9FMMnJWKE9rzWwmntDuxDdu1fH
h2+z7EVqYC5iYZrLuEmiknn/yRxLgluk5kwBjFm4t28sHjIh2QZFBSKOjW5zSDBmPpkLWe2OUqod
RBiOrcNHve9i3Yazy4fP0vaOaIpDf3XxlFfcVkE6jFLAtJh/kFYn/T8B/wdrRylwuARKtJupBJZA
WVigxVNTBOK/PID0DF9L/Q9qRkuECDQ7YjqLJPfwjerAhZKjThEgePup12ApO4vzn3te11m5EHBF
yIlEsIl8vpooT2pZ3EAoCOwK5xtPhpPXpe3SvPRNFQ0/Fb3XQZVGo0gZFc4UiKN3RLLymky3GYhh
1ThSxSAK3fnx9+c/K0nuXpFlIGshZJeR4gGn+KAEBO+qmKUZS7FAdmYsvcamvYveeXKdFRnLry7C
xLNKB2Pl1f/JygkI/41niRvKuZq7en3y6n7vtXWXCzeKGvBOLuDuVNEFIMXnZiaZLdR9s2XcDedd
IRzb5kwMF6OzW04UhBAnznEkmI5uuiLJGGAmL4dkSh2rKI4pvH2Re7y41jNMRBsnK202uqXx2xAF
TQ2C22BgW0OODZoxEqJge7w/kkO32/N01H6pbU8CXV9nX4kFuLLebiuWPDBOr0wIIt6jhAhV0RBm
s+GoUOQpInArP8XbQ4hbvqzjazTErFT+qiLVqYfW230ojLudTeU+A7oZH3dbZkqTxGkleAy+WxIS
iRLQjPuV3v2+uH2bvfjFg+9edGSMIvwjNdTzQ9QsyPn24y7jlnEH7ArdaaKuk3FJajLivRJrJiXw
c31R0KzkzkvfpeuT8NCvVfTyJ8iqY2O6UZjJnATcEWF8Q5o4AhOgFwk+f1WCsm0dQ3z39OK5WeOn
M2kN2ZBS0p9bImX4iRYiPQQbvkRhEUVmTWboJ4tMbQb61g3tr3uSDi2QPHTQDqljaU8Yr9uRBNpJ
NQm03FGGAmBAUkGAeXAS44l5vX11+II8zCSGjqVBQvKDa345ijvSy8ZqT2Ob/vze+Q8xQU6J5n1e
x+Ygp1BNl/+QIZ/V5jEDEfe6iDFO0ojPX1hIbbX5GnSrxLZlo5EzAIlShLZ/9/706DJPrZCfUPNF
s1M11AARMFX9/fUJJYMfb7/54WFbrgqiknWhGqHlAbyjJUShEJwoBN5BevMmX+8ilpAzpYQ5QOcQ
UyF3652HuSk3rw8u7wGH5S1EYLt/Gw4Hig9Zi1GXpCRS37wDSBp4P0ksaZxuP+hLMsziG+OHKjAy
pK8rOTg1zs6wKZGxE5GH4SQuU9BQag88TBiFawiyS5PKd/plE6jadgHHs2/kmk+7R0tJYf0Nqe21
BTZ2nlBPHwsRZxdyzeodKiKrNJxYKTnf8nAZiegSe3G1zRYG1rWvKBK2kQquQqwIwtWIPu8ls6Qy
8XmWOHSWX3DqA1bwQUDkj+T8u/P0wmbYajVAigoh0XYSzaS8PdOHiLzR7pTmJNlSKCVybq5oR6Ye
qYPcnalGR0RfmPyXZzefIqxNAkmYtj7bM18YazyzzDoUZ1y5NmPUguBbycJz40OBeUmDDB2qdOA6
YNLrc/nCBYEYrHY5NiDgTomRBg4CZDCLAONmmdfMliJJkgBFMAZowaGjUnAQoYngK8iFdKuaK8L+
L8gk1EU3TFageCY4FrRZ37rKnbAnC6axRhJZVG5h+ls8Tp2ZOLvqdVIFDgX+fQXe9a8itH7Q1R6b
QTIIAV9nk3pMPHSEXrq+nf+hgI4yJIC3tQPlVB4TwfECDWO4kYS9QBUL2gyuOs1hQNOGan+kzQUr
cYeHkKgpQCwbiMVjzuDAzeKVwwFM3jXq0eXpvU/jwwkMAJenqBmcMH9PFclaqUZtLeAghI04pK1G
SGsUqkTrtmeJ0Oa5CJoaSvIpLBppFiVViypafFFUBmgdLocM1Taws/1uf1hGWVIJ8pcOfNyTIBsW
K6TG+SBpPCaZXhqX1Q5A7um9Pl48uRwvzTR3eYv2Wpj6CsZ0IjDAbzE7VFXmqwxZTw0ixUTpUioE
zgGE6IROmaprbKa+aQja0XQqcxYlWwIquD7l/Z+0ZbYPnOQFQZLrZSdTyUbOUQC+7cZ5SWGVVWLa
SRjXR7A8DA3j09xii0wzfMDv4l2+D7i4t9Eacf1ilLX3taDeFAJaGymWLXWBBj/q9Sk3tLY98rd/
04ShF8t7CWZTnUIkk0n866/vX6Xl5keXZFTWDF5wwxRZBSjkzkmWiK1HAR2AtBqU0MGlWvpGr4Uz
tSltqwHl/9S4GRAOSaxdmrdP+g3sZqoKqoZAvMyINdt+rClfn59e81mRvDo764lrc1A6boCsCHa/
AyjognNZFHUPS89v2TlOuV0B7rgDqcFSjIS9werr4Of6tn1j6/J2nQIi7mowiNID6Yzx4Kt6J8VE
2kbW+Powza7LA6Do8JmuB5qobyWZYcJ0aFYnZ+DU4UL//oljKrdP7VEhvlQfK/QA1iPePPhfrtbD
ALLzZUDmq2QyrXEwmtOEXhfII4l+C4F0DkmBnSu9/Q2J82YKUpeSiIDD3gvDx6fHt3Hwhz9cXf6g
NKsCbydgtKiLOzoUo0ngQjmCw5REg6ylR8/aOdCK5/GvJYAiVA/CoTQIlRPiEWCSPk3X9sZgv8uF
2ok5V4H0EIRSVivD3RplcLAP5tcmSPjbgKOQ/a6F0fX2tDZA7VqSa9X6DHK2tCndAOEo2gMFhwVQ
y58Tf+YcTo6gZMT8zREfvzl7/+BphMA2N9/L5JcuYe/wXV2BXtEHDVDNNn9B1EKYN0zmcdHB4dXP
qMGxgHYsWgUdfvzxqj/UUrXJFgg1AaT7B1gSA5IA1GI8pXKBsPDQrG8sDVu8880oO+3w8uTg6+k8
++9/zXv8uhb8KCzMOBjLQdKyNsQv4aY8/fSsPockBo40aP3jzxy1WFwhhCHhjOWE7/Ol+DxuAWGh
CGxh0Tswpzbk7VeTSRhF3jy5/+r0w7/Qj1oFsY0gC18p1WjfKjJbzTaBLMhmniWuvp5ejS/fQrlU
v1EYaoOT+leF46uiOIdU7/Eh7iEa6FtDSUKD/UC9DzhVThxKPnBZZb8/fXjFg570gu0Uj9bm8y4O
pcCXnrzEpZQL2sO4r7kJp1kExzme5evp4SPGA01HeSoA6Od7kZ4hX304zXTo3Lu+esZAXCvBzl5M
UwTyGXV3bgJBucIasmMcz2GdQddFUNI7BqFMqcxkX5mGGbzXP/HzlHdnMjKtMJMZJZjtKKRczmrz
pWFPQrrKlDNFoYOdU+koM8mkgR0IWZ8/n94/6iEU7Kkx2ZGMsvIhGZz258yJpIjMvzsHMpRLixpo
I4gtTcOzfIGpTk9lEDVxpeM6IIiX5d9+263JL8PXSemu2812NwmwwwZgd/z64a/ts30d0/k+en5z
wwcTICX0vzQzgVhCLhTRgLHwGk1BYG6c3n1F33JUC+JaTBHKHU60hGD+uFpKBJGFtGpNORef+5yT
vDlUMVNYWLsdKJxHg19fsp5iVQXRbvf9Besm9o7dmaw9JJ1koCTdB8Qkxhnk6LB5Xtb+sjKUd/MP
fuTk4U/8ZOqPNCA6mbZM08DbQIABkvwYUToJA1kU0m1I1zwDJRqwU7OMhgFkH29Prw/Hu5UqyALW
bVVbCA3R1DJ7BT5MqIueZpAi8/Y2/No4C1hYLuAisTwEw6C+nL45OiNRMYVaW51LZ3yy9bLWKUTl
dwfynKPJoAsCaTP9QT/RC9AymxPNsKIHRi/HPaQ/hqcQHe1lkOAADGQkeG5JL01bF5mrcfVQJThW
HEgeU83Fy+iQfvSHM6plp7TyH1f3+65rpx6MFuPEBasOIFED2tA1SzAfNpHMBLIyXY0xNSSlz+Sd
Xogyg5BLVtjMKzJMDT2YGaATb9MATtSZNtbzyn5YpSuMtmyNMVgiFpUoCNDFYeeQLg+h2E50TmGK
0UmLOsgfNc0zIwbeXBswYzGLG3x0Ms/USOMkjZI5bivOvJZPunAQ5BEbN09I4gBpzX9hyypgXBMw
ExiER9u950NRovv6XWR0bcMx3faEy4VJFAk1PLPIgbsVBPaJUP+PW0Wp6vfz89Pzpzn9a7NWpRht
m6045xcvSkQsbJU48zx8FQJYeRS2dOTBNy9kUI8zfQSyP1u464B87ZOesuPsQd5B6zfm+uxz9WUM
ph28LHFl9US2+2BslVT5gdc+TSgzazn+cHLx06KRHRB6KhBaxiqBx3mtkv8kb+1nRWNC+YgoCaHO
wcRYQ7daIpif+Q6uMQHisBiUlKLWFRQFaIXkEmrDpLVF/F+BvPFp7m2Sfg0I17HFpCLiVE+J/XCX
+2o0Va5Alo0VZgX4co218J1jbVVM0ba3Y43ixGl0GPIhIzseXtgKAw9z6V7z/ouvR/+MEc2bM2NU
1NIxHQ1TYyKas+u3lydHh2cxrp769rwaFJvdQqIGEyEniksmCkz0zcnt+bPcnoR7z28BbOkfnVzf
f5qLNe++PL1/xEqXEpBD9Oj85PJ+rqFAFqt2BOziHxLtQC2P5HTAHfK24O0ppcmcEz+KqT2p9KXu
9rCq3v9CcNQ1P9wwRlp2uKoeSGn1LJvyUOV6X2klBH598vHr+JaEVKN7Hv5G6+yPAdfHAJbr0w11
UNsbC+I18Nz4OlJopz0WFU2XM4vqYzvs4zDqTVio1bdHe9ObdB5AqZhMrKGurWW1nrby6oSNJ61O
UoYeNpfQTUnmnGzeImHtzSoK/7CzUv/Ygyky0EAhwvERa+AvUYsc5EaphCpnSNbbQ37xvxeRujnC
7v2mB8XWBAbC6Cj3xc0oFctZBBghY10d6NOf9KSDJtPO8MWjeBeXiMW3bKsvk1UgptB3t/Ctj69O
3t74mzBwQVvRHBviv76nyXJbPAeLiq20QBLblFFhB/ImuXkWBKYh/DPfFoKnkYtpe3g0exoLUWlE
HIFADOvOz1Y7Ohnbx+dPr370Cidp65orK6/5M+9WyIDupBQhxtCd/bJt1Lhvapk22EbY5vyeORRY
CavF78aPqCUrLroLSJ0vgzyLuu4KXakSFclimk5xszPXaJRKeYqRZVg4vMUd9eTOUT/fxCMJGTQR
unVc8mEtSIbyuGLKZ1QJenNnpAieD6zKG7gYxTjml8bf/Xz58TnM5sQq0UxoKiKG70+7g+fwJEuO
INUNoP+pDMZAWJAH7FqWGZEl8doGIiT8dp7NsZpFc86ZaM0JjWyVskVgSJhq/Pa/uZGCbeXxs89/
qJpI0erkpNjytgS5FCKF9i0e4FCSCFwtFQn7q5OP86d4UnD8ug+lLfEfETWCLc6vsacHGO3x/Kve
iL/5GcL6RKrFdXbSR1Yke/D69FNv3fakbglvWWAKzPNTRn+kmb8khXW//Xh6fW/MP/gQZ2iGX5zT
9JZObQ7OzM0+Re646C3w/ecbp3OnKLzX0F7MMm10nhyr5o5NDA/HZJjWhdBLeUhMlADS+ZUcg4oC
D3LLYXhbe3DKbWiz0vZxuW4qL6y6XcnYqU2idhAgWcIWC+EcIc49aXH6iNkhQ8hxIQKDY19bjpFv
DiVDXL+og45+qyRdDonSD7JOmypP+qiwsw8IytKZdrrEw8G36KhgZvbgkxzz2wmsxGh/zku0O9uT
aQy1DwnWsR/l6sxNX+JaixBW5Udm+QeK0L0P7p/9dXr79PwNF9I/Pzl//fzqFzuXslsm4JQBfmNu
iE46iWHaTgDaMYgEMs4uE6ndDEGnLkkcszeavjMYl9VgKIZaxxoetREqSGXf/KSQdSivjUhnqOSp
hG+00aURJdgUkjNucWfWytt6/Cds79B65MAcx/OmLnRJYBELJDDBATlpAMkJ3lywcp14vhhSzjKU
/6yn9+fcn8IdMvpIpFxAjbVesqmIBKsGMUo6Ien+sAD8kvfxN1LFQ8H3bUhlrQi0FqDlZl3E3r86
+XITwoOzHZ/RXx+u1t9kQbmLqfel/0S6imgSQL80h8JcXQz7tgemaa7+6JQ/SuqZ8myABEI9zjKz
jOPxZR16nOSYcAxquwqLbDU8DCF8+ik3h1RM07wUqr3rUsEZVHPFrQVthnDauPG4NR3UiuDrviaK
s9f74icxQnRYKOLOB+awm21OK/+jgWYfBB0dFISb5uFBB2I8rafAamAAGb+t2Hw/Y0vaxf2j5xRa
3d8SS6R5bXOXvqKihHRfYt06gYycUKD2LIb7llCQpKgm0PTFTJw5KdB0AGnQgggRZH4hlwTTQpLv
+a4c2QKz6R0ub9QrLZA5ImT5hNbv8f4jEo4+e60LZYkTm4Ezv7N7/N11fkArb8Los9ZsQxQS3Qui
QgtMYrY2xwc8b/EI4c4XF2qe0JHnj/jqrEjBVEkkgEjw4PTV7aM8kSXAF8hKodMaVNQBtJzky+0l
vT9wb6788I8ktmFOqzjPtTia07Q5lCdYryyILl/r9AwlBOD06rxORIKEH14/e33dH8H58+o4Xysz
/G2W7Zc74tGtF7gVgKZmWckpNhRzJUwdoFYN7HywZCFh5ShmqxSFisVdFqOeo+7vilCGiq6493px
xC27t7dnEFJIuJlySICW+tFXT4GUakEzrQ7Ykgpk2mTVZ19mKPv7R08e/gIKmQlkqspInRVPPtfF
PxLbhUjC0qnXuzYVRZ8II4vFy2JwBNFSRnfUgmLYjg9GAbbt6AISNsuGJPS0Zz1IpHuWcSgubO3i
PuclRnKlrdRErB3LjTA8MLauDMKOdJDpI8iJUEikm4ifqashlYDvSd50QvNQSy1Tm01eCOztI+pV
LVISNWXKSkwUhB/xOnr64bllE69NwAec3gfCZNPFXeqTtBiErvwYmJ/+91XRxc3i0FoiPUcSchu3
AWuwq+ty7vQVNl0V1cGhCvSWJax1LwQy8HYB6Ncfjx4/H6t8+oBSBNKBS/NdAJWpKkbpIMIgVT0w
s8yjpxe5kR8fL4uQfZluTyEufuLgljqiiz5aAJJD9TQJnFaQC4w+8oi6Lo04lpgWVsaPt2f3Pua7
jbSkq+TO16n26OaMfwkbs8j0l/eW/0BIsjLT8cN3lK259JbAXI5C2h/F6zYmSuC8v6885409rYuZ
9/HR8/ZzBI+W6axuwLYOt0oeZ4BISnMgFO77ZhVIm3uIMz1Cmt9tDx1PILoCfEipeciSktpDV/+k
GQNGg1EZ2q1eO6F+vDh9VO3RvuqwINrb7De2fWvDoz8UuVZvrApgAMc+KFlZPDD59xU/IpAuG4s5
WA8WtS2qYUeYstO5KAjpkaBCCb8RIkWmyaW+rm2A2Wu6SmY109WIlH0pnvyEij3+K3Foxsf/sTti
Wv50OP1Pyf5XLmiu+Izo5xweg5O4qexuDXnTMCQdVeM80+Nz+Y2Fik0u6ax3q4KtHcMt1aJKRti+
F6r3zfhEIh4G3fZHCPxq1puoGjKCT4bE0zTfO+2qjt7sm4to0MAyz9UmsM9G+X2AV1lCwu31u+eP
foJBKp+dIBIpo+r1DApmpHXfEA+qEWPZWPB8JyHm/eGPNTqWTaORl9Cfv2c+4iu+zMgcLs1rexzA
zQelzSB+//fXKMjv/eKVWcsQHES9vQodLptbE72HkOMoUjZ8QDmySsKn+Xh58ZjTqJIjMQiDF/Ha
iv6Q0RqgIN+0xhQSV9AFMgLISkPHLRGeEo9n/jwrzqVEE0CCz3sAI4O8kdF3UMTVUHVDU1jdrAbz
EROkVifOfmsONLHqptAKnuPBd94gpkb7YD7Mbx5VqlNisKT46AVSo5SujMBX7UN/WTO5VqR+CFVu
FOKXoDYnY5RQdfq6MV3kR3zrf4/OmFVqXUOvcyGsgvWu2eLFFlmLc2DJ6n2XpygwJEUZEQB5llZA
NABqBwESlJOCkXP/zTPYkLZqN0pKPEDW+8rdLcbGm9d42gRUR8fnxtB8uWn1LlkEtLpgLr20S+7Q
9FKB3T8vI9/jnky+ElNzmDYxIuNGtx2GnRDykBFqOxOVoI+1pNRE7CIgTRPaM0L8UHW0Wo+OIFwk
Kz0WT3F1uZCe/XEllW+mhoBiEgCRcp4MkkwJKxouQg6QHfy5++8VGTxkoxjg9MX8+t3ok3TiODEl
Ewuh4Fjqxlw6JYEkzKUFHg5c90c6K4q+iym6XGKWG/GHAWMWKmuK4k8enl59GtznIiZsS9u1ybZs
fCrsmFTPL3CondQ9afTcIoaVZuTAj91qdrKf/mA/6RpL+wNCQoii4lkJxrbQdcvdE1OMOCR5diwp
rCg8tM9R1/jGrQxRMlT722F0CMazNoVkl41kwNZIibBTRqVOKzJBzp0++iip0oxtCkN5cpuS261Q
3bw6eXz01PIRfi5uRap0e1cI/6i8Z8fh0ccllCZ3W7qTbeTMEqcdMnpRLvYh+Ozy8By9D0onSsGE
CwLMC8E5dPeUnIJjOQBrOQopS8ZcpGF6NDerk6h6bwMWqpVRzNBiLa7Ak4akGLQmXstWzlh2pSQ6
xM2qA8KRD8IaRDZU0dqqzc0vGMt5btaQ3SdFOa6wj4HgMSevEaX/ScCEzO/9EayDmJbSpmphm7Wv
eTHGOVtcnX/uxvbR42jSmfrg3snFw5PdvTyqI+g/dHDAfi4ZE+0kbzawQ6RuyglBSFED9gxzQsyW
pFWOJHBCeiZf1Oa/gTSjo+3jPgW9hy5nmygepZQDcC6Z6v3CoNtNIbW2ar7EwudYKowQBkO3aJOh
l8Gu+B6wECVZWphAXj6bdqRRR49Pbj7+QL6E3eREoi57VovsLeE4S92aGXag/dXS2jIm7c1IXGaq
OT7HL5KEpWlv9Hosz8wa24hNzxwTkwcZIMCx68GwNqZOljHLjxtLtAeZ7L4KN1xkjQ0d0i5IxgeS
6l3n4xRyttUufBi+5xFDdJrQLZATxhpWeXUeafr9kx7ye6x/sDn5XSlze5EByc8/nP94/0TXtL7I
k+tA063TYxV7mKGtnAPINtlj6xktKrhrVJRRLSBc0ueq/lZLJMoGpW35DWkgJWg3QEwGiDoVxKop
mWcw41/6pq6WzKVLyWUGbquEFPuf15/ymZ+OLs0dmH7N0h5yLV4ID56h8iR1MZuq6uyhsFYnQ/E5
KGFsDYqeVkbIClzzoxvJimnNh1QRoEtL+N15uGDrhi26oMA49nfrau8P7p08uD1ZCwwnizufBsIQ
Ymobvx276oYMBKHqn5BiXaMHz7Dmn6N9OrB0UH7gpI1dmiAVyYkCm01CiQCwSKuOT0Nif9D66WEk
SOzhyfG4kCpRpGk3Ep3WCAfZgajd2aeu3aPkeFGIZAxcSKS4s5KBqgmr19tUnN22OLjyAMsBftNN
lt4qyAWBQEgp8Dz0rM1Op67M+ZEWurSK2qv4+KZv1uef9U9p4EgCdSInyNgb9TUrspbw+6zNlQbF
AhI2M9ZKjpAjk//ECLFEDhTBmOvyk1ZgNfxp4MQjUFeIQrwnKWj/gicZhKwseyoX41d+8qkhQmae
5b81OVKyZBpnY9n1U2IYmcLt706uBm+bTaJ0wtgtzAnERYAIOvdWxBQ4j21urp8c/b9kzmmGcTlH
6fItDBJwcjpaAARirMLCKzvLDvCMU2+K9YyRxFUwPn3OTUw9WQQYkBGkbEjm/5oyEUo1tS9QLpnx
WFRM1hb2pI4EgiJbrfVTusLCQD8yBwHMh/XtMWWyCyZdN1eqFglA7DNwkMqWhHmlDEQZgIpJ03+7
/6EnO+hQH9QLyYiraFMzayXZg0Jj49MFEGI4VTmMO3qQkoA8U3xjNOFvyW2KGcLZthmLzYjvvrD8
k8XXPjuaw5CKGINkNYGP1f/43aPnREnc3f/t/NOn0+MdP975aU4nDlgIzh/y4uTDV6f5wzv91es5
tx94inj/N572UeD4JpfKzq//SOrBy8cP3px8eHL+6ehp/rB0WGW3TbNyg2z3vl9uzW/Ih1mOT0J3
++H65oQfQsjbMjfHh3xHv+8YpeDN4btn7M3ZrWe2S+YHvob5/buHp+++Iweej9hXUNHby8MXyR57
+/0JF/t9zhB2r05ZAb/9wkfR+qoRkB9foFxODTgHKxUp747zXvB3j7kLn1dzpEG0wcBfa4ATeRYG
J5F3F43i4mAFDtwhcU+SANCv8431xkfqfkmsl8n6271Q8nZTUcg5Kenbk/d4h6nvX3j00dOyMGzU
czRf1ACnGEzmEZp1knDv9vRP6BUDON+DUmoSxmGIjwhdLpGX7puHQpoWpJ6VUIBeBX58cnP7gv/m
U0gE2K8oQA0K5EzVKxjAy93JB2aY+Rkg5CYxH8JBYF5AsRG2TOXNQ8KIjsO6c0BKGgGFE2IRCI04
nTOWTLQiUoxNADF8QH1W2vC/sMyRVLj2/+bQiawhgR/AKaxtICTVFlWLmgUQAcSViVxOlvvJKRY4
LHtZ7dL03isgRsCLfOhVEzLyC8g9qg5hL50Q51aDJ/98c4pnNS6XzZUZxPNjVZN1r9QkfV8VKBVx
V+XgDNS8UZtZwG+CXUZivtlCCUKPyS1M+iJYB+jlTIwcgohH6+VugQXLld3N4wjaSGlnnP8GrAEC
IDeHgLLl4qwvLo4PajAMcrGovwy6zGchdKRjBjg7u11NV8Iblqs9UwYqgOfud99xHj+RQUSz8K2n
yWK+I6X1YhupbDPmSNFQQOL6HD7YpGMmKxcxkrDQTl7mQumQJLqdgHlnNX6cbOg1amAnNuwbOQxT
wDR7/XZCX8/q+SrH7PMLTTlxj/geu1KuCdWWGRl7JkIFr0WOKkakSkYXOdlHpWiQDqRX0CNIzI0k
Fd3uxoyJEWr1lNDKoE1yr2CZsmCLkRlemP8qQpJmSVlG15uT83zIkezDx/8qOTGtB+QrXj8V1IJ3
Px5c5QNC5azQK6/JxEimGAF7spQt8nVUbCLWML9nE9G4ECYTVgAJ89ncJ5TI7bReOQNxMKcCFhXb
D2VWHyt3sLrzjVRESrlC8xFPZEVNUXISFR5pwe9+ts1398azF/pytA6HajFYUMyOpKkOMsbBGl4x
nDLZG8IwD8iTE2OKkvzMe6klfXf7/bv/unf4hFnKhFjqGqyLbYeTI8rRxXCB3qcAYxolbmoY9Z1L
olA7+HDIDKTg+T5Bs82Dup6ciWOiM/6Ke7hfMv7wCd+8icjAc/htIYkE2NIC4GSXMRWZxlMmcjos
M5w2Q2qQaE3pH5RlpNqjT+BqZwLr+9A/6Bhdfm9pdUkUP5+mjXGJALCoLFFxJVKYMUdpcRjmnKDo
fmJYmYZGZaQAiVIrUxpRBjHlQHbdKrBUzulp1sh9fkA2CT4t3WH/EGZFzO9i9AZC2LM16MNbykDd
pX9B4n1ZJUMoowhK6vQIACieM6bb13+M757nOSw8FcphNK+Kkky4+O34D/4hRkWOOG0ecHr+/odm
jsL+t8yCIJSYFTDe0cGMLaLJwCutmyqh+PT1zIfNrX3jFyGr96QnM/EqXf8zAJtJB4D2S1L2vR+g
Ed9/UxALIImeTsDSYEifSzW+LqC1xFSkmgudZRuk10JiOlkV1xQBzm0dqqQyi4Rg2hR47LoZ461o
kogyHh2x8wlsKWFG0TlEpLSC/ZfjSGUAO7xZdMOLcPDyy/XT3Ys5WqHJzTlGIHRAxi1lUi2rS7EW
SkpX6WNMj61RykFocUd1N1xJnF9NXLxhAImw5SdqY8Zc21U61ZHYL1yi6K2uEZgOSH6HIvDyl498
AoHGzY+jIDbJuKYkculg3OObT5qRh+ylGZjXs2QCtitHJ/RXXKwFLjKV4+DbbQ0r9dlr0gLNX4hV
BaIVNLA8Aoihlgmax/0UI0qYz/6nQ3p5/9OTj/9lJZol+PCFeq18oImA5oTRaxszF1ZLMDQPLswe
4Pz96cGH7AsRj9C1VJblPSc0LXiDR4jziIg01k6ELqNYTnlmQHZ+5pF04p7BHPPgLucSmwd36/wA
JwWeI4OebeC4RKD3KKMHNZKHNqd7O/aLiIbQRIDIi2i2ab9enGdhHAnZHqzBnpmePlqakydKUcFC
9QVLS2hSsSd4UfWCNBsZSAGK0HCQBZEiZ21SjLFjBLjKwaYty6K0z60orwaB1e/+VAhdVCc9K9kr
ZimxTxZUIhCF9tpT0Lmuqo6dDoDkOOvMfGIp5WUgfO+YJDYdMWq9Tdtt6UJogSlAcA+42gISPOAa
N6nJCp+emeP6X39/efb27VlbhUjEzy/yWmfE+9vbSSQieWe5gM58mejGcxWyTU5O5kiJmUaxzn7i
GHlXUOR5oKj+221IGKF9mqr1VgkRqcIrHiI7jeNj55MqSMTbDlTP/yT8zm2x3BnTzNtVS9Jw6cm/
KbD49PbZv0d2+o5W9FpBdbSIaHSbS9mhqCQE7Yjq2kABk9z1Re2QZqMCTBAEuN9VsSUnvkx8UczH
oiT8dfLqr5zkExYPkHmMaHIdhcoVokwC4wHtBXI06xhXtwPPWJlVIcSUjv+isBCXHdWC1MJgS8xe
82GBOOwjJSfW/cARuIUqruxMKBckK0OSLJ6hR98hHvHhlNZVBDLaHWHaB9c5Dl/ygcALjgQoqpEO
dGcGvUzcSjI7TanUBVeTYUMi0IAkFGk/2lGWgJxkcBH818cP39/8j1xagOJSbAuQOM94QOcIkNSa
bMKotcfU85KBd2NG3w3XhKGhFyBGCqwJ2ry/NxLZCPr1u64TORGBmuMjXuY9gT8rKOR+IarqVCvQ
NgYBQgJD6XE63Y4w4bFgxJTGOiwFbpHFQSPyuiaJiwGtZUTVF5BM7PW9J+/yvQNi6hWOCgYS2TZO
Xe4aiyfp8oBNOS5Vwm+NW3B1GaX6qQ+Wlyef+QWmurgFx91X3DZDPZD1/vHVb26iTUrqfB8NfC60
8Rg4GL3odCh5mA5ra488s0sRjHTcWWW5/Mi58NkufocQFu13J5R6I++PDCc2aPYZ7neSPDY0oKva
uKx/Hx/lyThpkgITHe5+1FZFkGyfxkq6qlk+hJRlLNAQSAGifouI2D/02/7hHcUssMqI2LlAjFQY
ZFzjwNqcOWCIVBx4fHrRDp5zyN96GwV3dT523pXelUeTXeBk8eNipYmg3Qs0UmAJeCA1+NaPqwpa
vcKSXSSuDvsz0MdIBBdCx+dcxqg2NTL9BjFYNIY/7MQ/IoqdZVV/67XXDG0A0pE8v0LVBd082WtV
qh1ohfAHby3+X/Dmr9PPN32daIigu3I0778duJplD3S6pWfWIMOOCJpvxwGx8WyKkcFQ6UYfe2TI
dLNKkkOKbWcHyt7i4UuWlinCWCcb40CpmEQ6e7hLUcXoZEJC5IrnROaH12ef+JxJv5xRkweFrNO9
tXYkKnzrdLnTS9acOOABGO+kITYSU9AKYU0VqaspNG5eeydnyNR8KsmLdyiVXiYyptsoFjxNSmvb
pNUwOf9/ts6sya4bx9a/SBGpOfWatmTL5Rrb1dXyi6JcfSs1y1Zqsn79/db6CJ6dqo7YyQRBEABB
EBz2cOASE+RzRCBOV02Pib20kqXAXG0WiCwRoonBez+x0+WWiu+6AitgYfEoHRI/O3lqa1tEARiU
jQyf0wA/UliGvsqMv2701jrFaShSwx6VVXdk25w8lkHIxdT2A6V6gLHLUExR+zCtbnPCrAEU7nmH
Amxq9Zl9+Ye01Nd9JNXrEDyHf/btm/+ChiZ91YW7X+pRadvcKpaWrs9rGpI5N3W9RGi7d/tLJtCr
O3f/kBcSexM4i5zfPn/7+38HoJAapHkTEg/Jg4udtE1xEdjyaiEi6z8kjFxSr35tFhA6xznUcat1
P5+pEzQ5qQFge/P1N7ffPwSID9oa0nQyVqunUtYFwXJX+Vt5w1AK067SUWnj9isIaB695o2ERlvi
lzeu1lbUOGuoZStK82aJDUjthk8bQHr284eHt96x1dEMlAPQqfx/w63f9T4kDcdiqMzVHfR+fQcd
ba1A/XzNLLrpPN7guO5cnO7JUm37BTBupQ86mTtnM6E3Sl1zI3bdvFbWSU4D+VgELegbhoR42m7z
0/Z+ScP7mRTRYpACc69mza02nVIArvaYZkLZ0wMUEICV5lQsihQDHVNNRqqqGhGY+jaBIgCq7KzE
pGmnLR+DdbAdRhx4CGq3mLCBseFSy1o2QaYWXmwjtR8y2kPPGsOKmuHdvgDm2sMeoDMLOEMM0SNw
1naEOf0eRAc3udrRxtHKuraDb8VTjKFsUzn8dnH+5ps8FYC18WdS+xSzAWh8UpphysfTzvOVaK7w
i0E/pwVktBGpF5qJSag6Po65KTYgxU6n4fk/81u48ZtthlemtNqPUiqtsNn1J8GW7PrsCJEUeq9O
3iT9vxlvYHmSDyH32e8EQhS0XaQosNsIsB44PTVyeQeIRO82eXF/8uz5oxt8yoEsGkHgBLEe+EQ9
sEzVrCZMwUhEF8YFyLh0mZkABBdlAgvu/BSY1Tv/msz/FSfI0vdcALRNPyjN6oqZC0/0fBypGZ4b
+P2vBnycKvVv5cGXn15eYSYee4ufG5VLjoUU416HKue/8fxMlxqgKvPjve8e/BLBlbrsTSE/RcsP
0mYZ7cet4mG+xOBMZF9FAt43j43DJCok/hNCKdRdxXU4kIB+dP9B7iyDJ0MK3EqAsjClsM8btsxR
AMV6jTV13vWpnTUmDtNYqCYwwQTSqN5ZjymFIjiaVlHADtTZxpJnTcvKdgqWlnmMbiu8AWq9y/eg
QOy9JgBImPLK7Z3PHkDz1P2vzy/u3PjHTGO923a4937aTBADmOZyRrxDAQDtJBrQszlVJd8oXQwZ
LnTQSKoRHRr+aYVtFzBFW3Umu7qtnwYC3j4DAaXON/HUhtDxLL0XNMPMtP5EAmsLd8oo6UhwtGQ8
OeHtFX+XzqevkBEfGJ7ulDGiY6lj0IowdoW5/q+lZ9EVFIU6Pt/cfnnx/lliiMqk19ZiG1zbYgWH
Uxvv0MjyitanMR+yqKqH8B8DYRdsARxu7IzyPCYFjBVyn68e3+DrSB/iZpaTamrS9B7/6C0n5Xbf
nqipYuF2abIg7UrhnVYhcgppDnApQuOSmc0EWa8d3mOr44POu0c6rS56hnMmWWgPGw6G0so57jEI
KEbB1e95mxyYFKXRJKqv10xU++wLgQoDQkoxOjM+fKId0l0HWkpJuaaVDNQzHh3kYWyQmE/6ocFe
jDfQXdz0/7pj0tMfitewsQIGj+HnixEgZ0xRlQtEj1mlBrHGVVaNbZPSd4oL9TijcqShKrmf+TQE
EISkmgVYIAtL7LzCeSMwZW2A9LsiWXXYrC2SzBSrAnBhOZxTcZs9EoHbFxGbDu3DtdalCtXTId4t
gtoY0Dok0HMB3Hn1tBnGBoF0xf0+kuoUsxoDs76cPbGCmgggDdtsmNK9fSXEtHRIiGGypFoGOn7k
a3Y7c1DYVfEs/m7d/fb3ww8IjFg4cal/VOiyO9m9OM+GD7mJSP0ScdcHWeG5IuN7QAShlOa4aw7N
GypkTCqzWKibwZ3iuLM22JvZRVWBip13FaXNrrP3GkjXTSCXKeS5WFSRZQi8+wdLGU6fPjPsIrBr
kz4a3abPPNaxMwOIro4XrE97ng5DqBzbuOhoGrL2ebsDkFZGWnD/Um3SteS0InlrbbNA7dq2h4I4
Lh65vdYJKlWXOuu47lg74tq0cJpz0PYWwsZhKJOuiKOPpWfaJ7OX3t4NlYXWKYctTJGp2U5SNuK5
XDZWAzuFws4dkO7G873PNIIQlx9XnOkEFBSm1HKUOGIaBX6+FgvWfOJ0GzPbdUkZfvzjgvXGOpQR
cPPjxe0vj3KQSJlBAFFYPfoQhRioa/0igioWQl6fWYmcd1Eal9c+WtrM4teoVv+iBuQF6Wr5Atjt
ApAAPH/73W/Z5ZA7XsYDMOfHMX/o5XRHlEyl7gyQAWyqOrFhlNgfdyo1ZalTUkp/ff3oNrt/820V
oGxLomducgCiOOmnZ5+X+8LEK9gGdVJhSKUm7QksDa3RoLBAfn0s5YZPiuVpAu97878Pe5EyM4Fj
luJeVW5RESV6psykxQWro0mx0s8I0KgAcyysRNvaRW/Dbkba27/yoUCdMM7KCLj+AV7dn6GA18fw
3TR5YjjPSBmKzriF0V8MZGwAczE83uXhSDd5g8ijQUwZKJcYihHow2hat0QRMFUON7C/LCk61PX3
9ha1SsnsMx5JKVhT2vz5x4/veTAeqLQkgnP8AeJ4WagQaeOL06+UWkSau7QUYGewu5oU1FmuuN7K
VgSF7ZtN7SEThXKdEaU8mOjbZvuWEOujBzwE+b/Qd5HRhEz8kX/uZrIi62KLitqvNqIcNCvRGfXF
xl3KDeI6x4yGXRmAertzTvjTTdaXlb57cZNjBDVRjZGjJlpoBhs4tJ8cFhqQAi6kktZAGwFrxufg
oND4eemdTPEiSfdF7T00hmQXbsAewjZ9E6+LMFGKkA4+LSEH+J91MwyhL9kcO87YtKhOyKTXUzrG
N7u89X0OMtSbgzeo90CHI5eBia+Nf2GAY0mlU2tWvNTeF22upP6UFBnqWwXA/iG1r2a24H2ydq9h
gdTIQDpRGPoEBnd7XTQkPBgkmq5o4a7i00/3bl98uJ+fQqDWXtjkmMiPWoJyg0eQ4OIBkUYLEtAU
9oyIBFCKuQN0rRavGvSnT4kwO+T4eJdZa5P2me4OCFyT1q/1pGbpKUBsPjs1rTdHb3QXRrz79uL2
yx/TFacb2FbQ2V+ePY3R6mN1AbuImgCkU03qbKGg3lZ2MYFx57P9y7hreYqdWXTwsXw+mY8NaRAp
tzNopTc1rp5c/oWnyT++u3j/jtvB23AAfcmi+2V4ntheXP41wX36EH7Armyy9ty9MU+llilYTP3+
3/d/z5sx89AnFgdrT6DaFgP/LlBpJQ348PdbH9y3b6EqEPrMMVzRImAOD/lJ5d76sy2kCA/cU7o+
+kputEr7L8/z0K5UpmDrfNg+UMTVoD1RwAAKDbrHYaZ0qos03MTOIgXjgiyAm4p2FlmYZBhwet8m
mGpI++nXf3x5k+UjtBAynvq5kP537QZ/ZUGhLFO8Zl9oBRy3ZdDjUbiYDkb6+dGbV/nRDy/IAEg7
g0yGfD1QPmvBvYR1DWwnqSNqRtMXF5/e/pj2pEu0pCnZ5SN4HxlaS0HueobQAT62j3Vj9HDu0Wfg
w0aj8YWpqWvkrwwwaAvfvvqcKH+TZ1+7rPW7Km1YoihF8+m/HQkB9kEAQxdaDE26gC4lcdGH3CcF
BVviLEG5T3D6Y38swUCwIgPgvsrVw6s3600yInRDucLgbpcAcO2u2MIQzJUOBHW6G4A1dLiJs9rJ
lMJ0xfLc2HYirUYnPY5VHdOUVrXaidHwolI4dewLO2ZJ/x+PvdGjeKVMqBx/Wb9Np56kmzPl8ieV
p54jW9JwXidk1/t3nTTjCLE7mxx2TuE2D6p+fHPx4MGjpcVhs3OK2yiBkekvDZt+9Q4/yyF4yhks
AHSXX7rwRHkyrh4pM1j3bJgqv73+x73f+lx1faTLE6idrQHSkm5d6F+RdjT4CGR9OLM+xNIfgQqT
NkbtfiNU2Zahi6qBEDgSQqJg2SmVb2bx5SzIQM6y8FhJlmCyMWKo4NwSKxz47b2335FZC9sgWPqu
hWXQStOrgSFwJswirOdqcqJoqzybj40DOHvz8O2fjrGn3RkHSBfOgw90fkdAnGB2/PVhctAhQa/D
qTZJwjoZ1Qg2r/7TqznGmtjdRS8+sILhUjlH+dikdhNF67iAozHHlBiZPBkuWhvs+rUexv22Cejd
M0dnqO/sA0ZIuL5a0cF933Omag00VoJtHT0n/ZQlffDN+b9hohBSqk+vQx1ma7PJfxHHlHKu7RL5
kJ9VZqVjlKTuy899wlsupIjioibwePDmXJykWzGz8Jv78PPfAuoCgFPOZNfYWe85s/sllpN2c2wI
JvgaiEHz7LhP26+HyLmL0s/gUcQFmZcVgU8fKkYe3aIGM4MeFaPcC/McAbL6BoChZU2hYPE8AxXB
D2BF7E6h+OyOhQEyEf7t42+520g2MyX1qWNKTdlBBVMZAYS0wRwMMJUPI8PyGTtQ7JpSH1Vw6Rh2
x0+dn3VdxQqcgrzv1CeWSFlMsb2nFIGkXH1hkP/7O/L5UOX6Gqsa0hZt4ZnCaTnr44w2zPZcPTkp
GLuQw+LEOk0MBmO0Gz7HGstEM12mlbOoEE52fohmmaFGQxrjijZjvLXMJOd6l/ZFDm1AgzRElQC8
FLFa9Pr7mw8efblIwK46pDX7y6ue5JMVz5rUe6xzesTooR2NRNd/i3c/pWhdpJWhUklzneZ/EVux
e++/fc7XXcnTFhoy34z3ho0n07ObgEsanCdMjswRu5leA3jo7QcQdq7Oun1Hm3kDrsrN3iIc6n6q
iI+Su1urpBVdLwc4OLdCQZb4VNimqx1pno8yU7JJSpRb2pRZ7EgCjrNkesfsOpFute6OM4BVoutL
PXXrcDR5PQfPxQJUoFkO/bV4oZcRNT02/1fzqtxqXqsioMaHi7xkqnFZdNVHzcV+6de9iaBsDRaw
eq7dYTqilx30mIYKMGFmpe5QXKqvVSPisqPqVtwxzbCfrdXZ/DwF1as8oxPTO/V0/sfEGmStyo6T
uWZA/tEeqqNVwvWHS34WejUWLIqQrjHJEzZogLpquFOA1+++ffpfFLrrV0aYhh3/Yy2R9RQcAOSm
wkfyQ2Sh5T+PVhhYEs4h01t6StpBe/bh5cX5qxxd0nDWATY/lujCE//qyJ7h3YoNgRGTp76wnGl1
ubzkFYVfH0XP9g8S0/7dRel1fMFupYXrBSDa0yh8xYdFsEi+/8wE8iWP4rzor012ErKVyul4QwbX
9pf68We+UPJIxzqdxMid+q2MDqmp16pg7Bkt44Xh1zjapKpTat9RDA116msAXnJsSTpn7aS9PbJ+
t5CamEy5SQ8KhF9jLgRIynU4sH539c3NN4+h3+2sglQ6PYH0H99TrkHxJM4sUBwgFujBAsOALJ7F
xQuBnmv0Fda85Ar9enu1bzTrgCD3Vcqzq5/ydisNffAxTg3DT09f/ISMPG9EnLaLa1Bymg6t/ZX0
dlMsRrOfBAUAyY5CX9keSvyhxGE4hh8GKZgnWcVhqgU01K0a03GX+cGbXd6gBIvUedsFe/jNhGr3
pmYDVMmUtxmkrvglYHNM61ItnhW3ggzvK/l64mNXXKsIWTUdyiWXkbY9YoZ6+ZZOvyKPlKmoIHJL
8BLZ4qFp6SGzhscJHU+c23kEDuDDhNKKiI50Rv1uwzJN5aLFi6ffPvhTdIs9/B+dvLRcLU41nMDK
HUg2ZlnV5oRHBilsytY8ac1Uia16mC92RQCln9LqEIkI6dgfRcg5jei51AAz0W6rfqq5fBmEFVZl
IzzhnoHB1TEpyHACyPj8/RFfvQjQz2UwV905//4tH0C6/Pzsz/mflwQi6Mb7/NNCV4lAXHh2QkFH
RHHkQEP08g3f6E2TGH2Jp4loAT9mfbRMGo/okWUbplUGNIfCs76SczSY7UBJDXROMAaveAOR6VUG
rJaCl8usaIxObcUxBhRniakT5Ho9gqhFg4xd2MxL+5FquRoP9tUJHpFdYfbs8o6ayNLIoflpZp1A
II2sKywzj7JQE9BSp9fm/uvZxe37F5sYteEQtdUZ3drlV0/u3r3gWAzVQakYuvx8+XPVIEkD23U6
ztXdN3/pIIxy14fI6vKpsmyEdjCHC2lFIqfgCMMC6wEHbNRljhM7qQucnFC5BgAl4EpBugV7/pQO
vTYfg5D9ShvtZr6ipXVJyta7XLE9OdrKvZ2+ahuntwEqXt3fnH/z7J/m7WjnLMo2kQB4xtDVj/O1
iM5iVPFijgPIj9yzc/YzC8xwN3idvW9gZ7OdG9Mk+8V3slzdmrO3Bu/XG5J+/ol9+X6zm2l3XjRJ
F3an69rb0THn6B9efvv65/Rkr3ZGemYWHfQmA3TS06xO82BrIw/dqjW0g7ApDeoPl5LjQltqkgKn
xK/ajI9UfH1sT4YJC+jRkTnD08L7naKXXvYT6e4IFSTlso8AkAoBKXAVe3/z8Y0f1GWn+d373Sur
P15ycvOE72hgZz66gqk9C2n/9O166OYTGhal9/zixcfefEMibhU9u8XXhCDBuJ5RMWAU8VJhOJP1
Gx5wXJ+wan/b61hzq2uV+foLOWuvD6iRiXJNAbyoC4BLkaI0pzekZD3G8XYpH77jY3kfbuQHI77k
2wtbprVrhy1tfT0IGljGmmc/o7U6koKHg1dUyPLOb0GZwgfAEWJ7SDuMJMRQzUkBKTbrPTGKNz2N
fPIyt1JS9eppv6VCBbJ37vASQU28ia1YUnHlCPjp/JfcwpS8QrMcpaAE55dsgpcy1iM9aFJwiKmR
K7cLNy2IaLMav75+RamXWg0TvlRVoSQp/v1OPr5ki5I//4UrNQDen68Pb1AQ1G2+svzujy8fPL0g
txrQO3iUL9Nc3mJSlwDkklFFuB/Yny/88O3rV49C0j+e0n72cC/az27wcWSKokg9OghkYRwuuZFy
kZW/daWOjhVq6aJBI2vGzJRDRd4WA8/91Q6oxiGH1IQkcz9+vvqRukXCl7F3du/p+gLQ+f1CitvV
OjrFHccoGJEbqAW7J0aAg7qoEND8q6fsX2sMUltrVRoBY2CQxLZ8F+jZq4uPd/9geHj5gN8K4848
e5jQXLLQeuLLddbq5uZLd+kg+OpfqNbLmoASAewmr/mXsPrm2RvWBf9iRUBYz2aoR44J8dnnwIRA
S5ooXNwRyNEF+UztWa8xb3vbMZS9Mw5A3aSQqBMNX296xDA557OqMhAKBjVnuaM4VxcN8Skue3RF
fQL+bqstRQCVYJRVpG8IlWmys8GDgxJIsyRY09v5P5//naO8yMxSAKpyWh/giOS1HQOEdSr3/jFU
YTc11Lb2Sx24dIWR8rJd74u7dslZxjrJ4QxnH+Pk9AK1DjdnI6EHGIpSCCnrrPd/+PLrw4DX9qPJ
oESUW92SowsXYGiPnSgFA0C6AbKdXSGJ6hr47NOLem4WjnHOdC8TsA8nyAb85oEXO0xJ49pdGFMK
pbDOiygVoQgApEyAxezUZ1LiONlp0AZcpw6g31KBZsI9P1MWm7NiJqfFa/y9kmmfXqUfuLrcXnvJ
EtMV6aXgC0omAhjTU7U237gbD3mfKbgT5/qTrHpYYje664DFtQ5EOvfIQLlQ3UAke15VwCxpWlf/
F5iWyDY67K2itMtjsZBDcrGoAVS6abhxqpB/btIq5urJxf0vv1CR+yR/O//n3UdfLv8QF/WwPOvx
/rBoz4vSqm4CNPWosdRc7CJ9aUT/UGZ6+mIpPQ7PJLiCPgSJvqqj1j9J+h9KPABQIrJU29mh4j8l
XNsv8wO8fPbLqbC8kOVkwlQ+22CYRkAjuZ5MtlO9nK3DqmJRMSj2UamePMG/bVINJzZrCJfjFn7Q
CSJVAAg8T2M5hr8qJVtpFaV0UFH+uv1K5Ai7xtwHs9JMhjxDceiwWfjkQ7OaugUrLrSb1Ov1u+9f
3/4moSaVWcPT1wiw/6mZLJsnNVPyTtEySxDyFJMJ98x5qmmLpsxGmT5/9u3v/wM9xhOhQUlnZ/Xm
3qNfL1hcQkTKQuELC1bXqqRZ3XalKyAsPzkRd9A7v/iLYssxkVSo/3lzrG5FJYDmqKlj7AUru4N+
Exaik/gIyyo3X4ntl97QAVcC7Vo85f7qFV/K61fh1iJV/Ui59ErXimLqTGUsHXHqQRaAtmetKueL
qrPIzHp2vHBBcqOWV9nEfPm44K1Hr2+ub6WmJqQU/+slLoMNmiMBhFQ2WfuoqnlTVarNKDRHyYZl
Bn5jKCVbTTejA+LrtkMzrYIKs1oJmIa3JXJOI7YNp0bsAOWIrAHeff721d+okwr8O+rVZmDnfz5/
ljpelQGTtfQFMgLJl+qQXX1+8TALblq7xLG0FaJUKaajMeiDo1lGBRgcLAM6a2T+yeXt4zvnj2lk
Fec/BaWOWOhWi4bgwIj2ZDacERZXgl5tlV1lSOjkbgwQuC/ouMiuPYUFaiVM8ehSVwJr8TENg1h8
qTn7D1mT/nrBQLcmVLJsHQ0pYloBBd3QcLOFDfFQygWsF1mBqigRadQZ/LHG1ZNLdiotQxIUBacu
Os1IKQ8SSHYax2t57SrasLhJALJRsZZYmbMBXN/qHmHEVDUUKLoKXfzKL+M0dnFz5P4v8jIit5yy
EoOqqbq3KvIE7WBubUrhJI8RtDlSOCz5b4VRkhx+BfrX+9/eiKUl3nRmkaaR4XnnbNkXGBPv6MwG
i7HsNot5CFYhnqWpyqy0yBh7zWWip2eC7GOvt7979fIHXCcz4uW9X+AlIXMT3IPRwu//CMno4RKi
k+ZaunZN4QTq9K2AJfvs1Yf/YaaENvNlFmddY/d/MByf+zEXMkAlGsos/XjYIpVC7zLUlKVc0Kja
Uz53Kyw0FylrXDYhuXe+fkdkH7VCE/g/P2qzV6kuj2dDgtQi0EUFugi8cee7rGzBqP0olcdu1vFw
d14n1VttN0FDTINsN22hfJ0RZrmf23IgadIyEcvV2OHENPTJVY8aGMRwtSqGx0KsXc6IRizJ/ewj
DF3VJmX1P7sx+uZwqkyhjTQNYcnDJ+f25txShOQJNse4sNi7PTBPP/z4W1/I5em2PpUX42fLMELl
lLR7TrNuEUTSAccNwyzu1QcSS2n4aCUL2BWx6FaOYTA1Lp/90CdQIKAy6G3aZdS7ry/e9BNsXdrb
QbElHUGGIUGKXWdsAGa8z8LUQuKGAHgI3j5+y6esElvJ7MssKVdipMHddKGY5AkHGdW7FuXARnCA
q/XrCYDIePtYdsYKcGTnW+wJsTNLTAn/97WkUANHab1JPn3hnOpeYqoxgfK23mgBSCAgFZ01ZqPI
vXvfP+dWNbdUMHVCBZ69bFhLzlE3pVyUcK3dWntiPN5hjYvhO/G1dS+kjoRHTW/jgNth0qsdEWBy
HeLIGqgdMiicoid93on+og56xiscOka2l88vzm7sNx8wAhZrWN2zqLiuZwC72KAsdikxKTzXlVYp
ag16lIAhqE1Mlrr2M0gvsvAk5brx7/dvVSF9tuTsz6fsDl1z9b7/AOFVveW0+Ymo1dlwd7I4/8WG
qYASTfFGANLTxsO9B+rc+Hd0QdeuquvM61CTRRhoKpKObfr//OLl6xxT20DTGQWoYHNBqw4A2kpl
pZ2t5REDmrQPSqCFpJvLWmuB7WACj31IWxlwLX62MKuTgikZ4qq2YjfdadhsfagEDEUUisXNiX5+
64ILZK1NiVZvPzdEtAjaqsl/qx0IAbMuOawChJe7Gp3aq+B1L2fqnQUpjFNmj8+/03ObMQSliF11
E0KqTDUdda/SsJWMqmh2aHIYDWYxpQp8FzvKdtsAFFh/5j7Uu0e8d7/ilyWktY/Kk8so5V9mN0c1
g6hnvAknHdoCtO7GN8/48aPiHHwN6DuUP/+28mzvqYHIR+Gtpl63/AQseYtxi57aOIh3SuSZ06HY
2XkcS3OCV01MKSqVuSyvZrqlxOnp0x9ff3Przd+unhw4Qk45suCbg0T0UUj4NY4pJ9k+62O7qXbv
8dMbjxNu9xIMxkbIKAwYMVWYFA141iCGnIfdDLRE3urjwqkhfDEpK2qatVlp/H4wePUZGqMTad2N
/1xQv/7wzW+3/7foSYaMPCDVT7asMGXYQAYBsrsAig7TogNdrX2VdlIPmqUhQ4L5x2CpFMUilKu+
juT5XzfXIU5u4ZYcfhDWVXWLti8+L0OZo2HswPMD60HPWXAeTV0tIdANtpHnSaxYOIe7y4OmTUUn
CZ7/ggfsxtUUMN8If5IyhrN6fUkDgURzbITOlgInm6PpUSEm9BdebOVqOuEEGxJkuRrh1/ATnw41
3njcmDGQEMfvmXnsmkYsLeuZqhskG4U+gqZC7e2N2DVCvhcBZRB1l9FqvtWCtpCCNf3Te5fsStdy
CBq0Wjd7yKg7qTGgjkHiBSUADQPopGGFtHQCE3KW1ulFNaIQwPTTizs/wB07fvz94V1nCbjVr/hf
kEQZG+hiD9Ei4DShWb30VSc+aoLcPuzPBOnCnPBR6v14AGjivkBXCfpliQDQpOj+7if+i6AYMq8R
3eqgttjcR2UGowY31f/IJtla9QzHTVlIX8Qdvip+C+nKkZyUrKLGKpNbU88mxxDSXjlrTQZ6i8r6
wEUC7N/lAaKqHP9da4QLdU2n2lgbbO+ZWgonbWy2ZhSxbAofpQHEDeoLDiI4osJMSLsRkFfmUrqL
+uAMXoxPvfJQm1JytpYUpyoP6Pi/CxmtPALBQpJlfsb6zI/SeJNBNlcZkiHha3yX/3rwJx4KBJVg
2/EUx242zQFNJX095WS2k5+/uMP3k8GcoYaLbrjGEOlqQIymRHChaYfXsRpacqqeZsPQwE+VCaSM
f0PADgRTgi4o1RwVC+Z/lZ4gG5pe/Fb1YyuEoIEjwGpe5X01fLktoKWho5w6NvkwubCh2q2xZXrH
eBm5jhoSC1x6QwrAeGN5GyBu+OzuozdZBjFatM5mDLBWWo0KaLl++67GlQwGJduVtDZZNMcBiIGk
ILeTrUNxxi9CxzVD35NBABVWI1I5D2FYrmqDggAs6YwjvG+kTWUsiQ6kMf2MkQyU0zNbZUCiyGGO
AcWB5nLg1bSoOQKrUfPQDj6mOxBYsrj86+xD6GYsr17isZQVK0FUhtEULABdxmUJmKkLCGuvtppk
RiVlFpcYmqURor02wZCNwtAWBC83AEzHSMBmJzPOFJRpuwu+nN+l+K+Xl3X6GrwDhWT20umDfdBF
PVcgq1fC6gkU/CfFiQK363ClCHH0d/kZXRCIhtChMoDa0jpbFLVnRsF0ZE01LLD3wt7x/XTK+pTa
/mm23IDq7/L5BFuf/ALH04XcogKgKmmorj3Xxo2q3KvyubZ+4JwHxXwa8eani5s3LhBgvaR5eHHn
fMDMdB5itKaPmAH7heH1q7B+jUdRcJpflIJlnyYb/s7Geb6N9qAs5aRbaur3QbwI/vnZ3+++z1fZ
ycyPq0K/5atOf2PVGPL60cvzH2zSuoM4vzck3/2sXG/q2QFa3+VBTE8/UFcmWlXDI5hsenl8IEEl
DmIk7jPOOf87rM52VO5ANzdvGfScBl64dl+DM10bk9y9Bwxv3ByIdI4GqVNO9dRMBxUItszAZlo6
f3gVZ13FdfZ6cmiuDxrdGDzO3NmrbK4l8gS1AWWihsPomgYw5ApppC9lK5y8hWArgNwCp07HVPe9
fXaj1bDzYScs7+7lykMGA1KhM/S0xBHqyF07yzzvFHL3lQxr8nGFfiYE+rOOXTANu84EoEH84/mL
HxnBE45LsqJYA1TLNqJxbgIXtLuAjuxrGJhDC8UuCTOoHovUmkWMCcU6M4cw+aboBYAX0kKQOZ80
Vp0Yj6VkPh6ZdwVTYS9hwm+xBr/4lrturgmh2o/KwLDcoq8OMPuZMJZ3/1la7qgFa8ttAam6K4Ai
CUyz/ONIgGnF9VRmSHJE37PzteFO4Uy6LhvoBjCkDOV9kGZ4NSVYOLINr8YfA4a/9NZg5U+vNagy
9hNAJpgm7uTJbnEoANvcYUVqO10FIn0fGZ09f/pNV3qUpQGnyVAHA20JDtO7bZfcpIRqfM0GsU6B
ihpFn1ZAEELgJT93JGVA8vv/8DQG/8HWIbuEkrwkgOUI8+tLIXqBMmgOxN36g0r/9dWRBMF2G0CG
PQW7bwVSXKK6sJ1aRfKKXirR+U3iGal//8U3r+481rOC29faW5aOhPV6JPSZt/rVXjijIDBqa6p1
u2Jay1hkf8zAv/H88YM1TzNb037SIQJ88Nf7b/+kSaZ7uq6BBNb0sAApMBQ9sQX0wskAmPFImWBw
FzD42TWH08H6EMl2sE3gXBj3i7OBBkSw3UIawW0lBnS1YWpDEKuWl+8fZvN/crqF7hBRV1MkAJh+
4RdI4QOpLkX1LCPrfRoDDKU3z/745ebJEBK3dynsAjCGWbtdq6he0eVKnbKlAlfuH/OPEtup/cnm
1o0MLJac9NXF7bt/ELf8m0ydfZDeQ9Jimmg0FMddHprmo7y5Rd1SkN2YzWEX0XJ+NSN3hbitwe8W
9fr0/s7D+DB3tedm8s0Hf3n35i+Rz1Lx7tO84JMaPpZJp+G38V6D/cyDEDliSIHjpF10ZrdFy8nA
sLbUOlpjp3Y4WQDSeiOc8oTgZrjYOumRgSEp1JqlqwzkriUG1ZxKcst5PgvUb54ww/arG7lL3Yvi
I8CiJTe41veUOHYlB84v1rDY2fMI/J1Hrn8RyMpWEpbjtZfTD2si2ETTmYlQnFaQggHgsuFgXLvH
pDQZLOkKEjWuptAaeu6cKWqJJWIMo1BaMJIVm7RPt149mV+XWV2ZEIYKKHJ6RldF0mVrR2qXoA8a
gDa1V8lyUfQVAI0XZF4QMJRJ3autH4nNY27gGHBInWMtEEcZ1F/LF7DVif+I9IL46smr/35Bh97Y
b+4G9/Ccpww7GUMibcTg1OESkKE95g4cPXhiHlIg63Tk7eZTUvH8b4SAZky0zgGsS4UFpDMh7VEc
IcACyo4UqJAiN+od7VaWDBm7VoWtmDKyEwUhaFbaXeO68gciCgheSiR2IOi3+3+/9eeEGrPrNQdH
OPwA5FpZUS/HLPtUCU5Q4EkrMlw92X6u5yNbP2NG9igNn4OjTSSlSzIBJqKttVXvdYd4sT17wNd0
eJKfR2d4kOfwUR1gw4Gv+fOoBEMTjA9H5CsHGWX97AOjgzKyjh3SI4AgshG31I/umf9BuWA4NTJv
hmgdrUgTaI4tEtgpTcOBXfrh+u4NSd3UyXidtcgRXuNVmy1MYAgfMKTCzozAAuvFKTLMy6QuCM0K
g89OtovH/fEdOGLRtR8AMo/TAnSOoato5NXVi0wqIEkxKu9/Ihl60qrrvYWCUHSq1Ta6ITcgoEzv
sk6LkTWqS/61UKvtSZbN3U7MCj1qrGUb/z/d/fJvNa2asI5yjY0wWP1YTqjY/VeZI+gQh7eXQpPi
fehFfR+nWXuj7pAovh5YT1qjsDpfcsjzw+IW16lwNKcu+kXA8Vs9nZ23A9EQrhjpEGj5zCUHudCk
eRPM4PPVhShVffvp+7d/T/R3oqmpNRtahCodsK3f2E9W3QBsxWkjhv6gGHeUrZEJHxSZ2KLGzUW9
zl87pRLwTk93eGgkBVawwaanYEaea+Uh5NK1+mQBlSmVBQBGRYhrT9WzKNUXlvu4qfHhdShzNMY/
W02KgWziskMmxQG1yPasWGPfFkxZaDVwTJ6cNfJZPnmgCwTAuGFOaCgnQ0oB5K1j55AqWRZQyVk+
CRK4g2u2GmO7TnOd1mhkok12GP0/GfKdXcn3PguiQK2HCs0gBSsLf4UBrx2hoRql7Q/kA5I69hPB
wdOs6N9zTK1x8MK4Vhqddq9RukLs8tixYO26DLRtpSFeXt7929ZUjTQHLvV/rY4QpkHf3rng6Z5x
yhqe6rPXw9Zx8epOI5e705pk2ixSgZlyaTcrE3wrltDFrtKc3JHn3/ZLZZZzwB7RkkM4KSYUTlEP
1xjKLEgxiKksZ20OVRllZqO5e2YD9oJgm+Ht+Y+PQz0WaJvJHZwObTRrHld5/vjW/cdrcYA/0dqk
7/hyTk+lZuapf6W7o37ups4AWi7NtE0JWnRJPOti8ks3V6ddDqtdVKqOMiDtids6JNPfUMaLBTiz
PCmu1GW+a3E/F7UmfA1ZyU75a6Uu3uW+Bq5HttMmauqJ6SVvwzPittOjwQS75bA68wQBNOdZWXt0
DwcqOVSXJ3VXH+belcf8ZWvrwM+9goOBMJOWSrrGCLLIMTA/fXx4/hihn75lY3154/s7f4HlnT9f
3v8+BuyKX7tCO/URY7cvYWa2L1JMh+jA4ZxYTFXApR8YDBBu130ruqVB8zQqFPWDdYSsZ848Cm13
W7/yi7gv1jkouHVlGaaR249yCoOiV3pQQHvslsIFeI3MwxEsfMBn8k4j0yor2vZr322gIbSTFC48
/Oa3D9ogpNsUpKhJ7OKk+xXfCtO8CnKuWQvh2GomTgr0T3R6+9vF2yVCQeC4Im5SgbKXcRRlJOKv
6Hs4hwKPamntyU09qtJGpPb0GOQoSynXfQ6NqOPzIO3ApWIdwvG2G2LRMaVqBEDM90Ki+d4Uj4Zo
o9glvC6x20j9tHF8kqxNgxialNbNdxaM6nsLbtML2BsxGFGrbtKf9lyrxrjJ1FeBegy8w75fx9At
xkVBp61ZC9hmaoObWovH0khFSdMWN0Y6SmpMsyoexHAZdcjb3DWCR71UbGSQVYJMBqsPiXWinNkS
NBfuZ0qoZ3lAXTDVd22/5EOfhIwZ8scHr90yUAAK09XdNisDJIThzOyAohqZtMExTtouYsihrfzT
rJgl1Hm5lgMdtnYe67C165sH7vVyDNNfx5jzHPoB8PR9Zgyv+22vA4D5qUPqqC8+/vvBnQf/uPXp
goezKI7QTs3Aa+ZBNRrBpaUpQHGIEgdn2aPBqnMT2ERcGhKB8QRALkUEWIiNo2RfSlr3FmLbLkAQ
qBakGBrq9ETU7RqMvFasiVPqCC1fqOQOK0TukTnzMjgUn6AK6SzRrLjXRzPdnD//w3l6XY/QRKa6
AEWuHchyAZPiWW15eKb5qrtmQNtISutoASpcXt3I4ZOog7+CozTt7kjHLKfNnQVpYctMlQMd+NWp
MqUgpFHHdqb6VKRk0OBStZ661oc673RytJ3O3TwA9BQU1k62y6pXJwegKpdCAhgCDzLDsnO16cQZ
PkHw8PdfH0VO+o7/6cEye/sdC13DVuuGQxu2Fui0vI5aLVKxtfTd4SE/t+qUH0gBSzSotVmcCTYu
Dz/5SFgnPDBpE4yaUANInVCrEpGnA1OCJq9+++72Zbetp9+PLRP6aL+bgKzOyX0g2Sbtth2EawlK
VlxP0dcKnoooVZEoF5W9pX4a0xDU/qcCTze8FzXuhITTduLsPBtDhgSqOL7DPDbYRsvNTJVfaYoB
debVmbOHRIXlNYyK8RSI24qUdCs1IyZCG79oV23YhAwXnLQhAAxsOcDbt9+8zZPsXFs2cHy5KoNU
PwlqkJSgsw8Y8CvY+1Pys02JvHZY296OXyrEpIAeaEDjgTvpvnrmvxLmBL7gx62i/NIf1yYCIMvU
IaavsIFI+PPXdPqPnQRzh2luBLCx8AmIvl4V2/b1K1LITnsuCljixk7zZWFJo3eXvrYl7uk00DG2
Gmg/zyjRsDWAYLhmm9xl/qzb9MkZz+Y8PIvgg6MJZ97V0UgbP/lPUXC5Y4v7HYqRW6H2n1qswSg7
UStkVtgKhUfJax3iN471lrojvclcJW/EbCfGD1eVPBmZmaJxFr0SOjvzbXJqGzrj0PHtOnaUnlGR
b7bg5H52zcbCI+eaZMwjooY76Q6Dt7fu/hhmHjXbniyWVMBhqrXks6YzP55npSoUXRLWl92AO2SL
Aw3jjmn+l6j6p+J/DKvTQjCEhueyIitmVyMLv7BaJlkHyZgKZdeaoWeHuw9OP+IQV/2PA3E4goSd
rjo+uCUWoUCEgKY3EcUUR1pTt8HTOvs6LcKE6iPR9VYjdc1N0GD4dNQybQeBHt6YGr0aWqjDhQYC
2hU4BukpCiHnzX89O1uLsGO9dQJdfnefPXpxdoHYMJs+czhM5yADpqfUXTtVRNHWFdy1xbKCPkNF
AEgoo2FSYKo4fjysKI6Tvnz8K3SaVKO3JVUKMUqqAy3XBwOzlKfrJ1qkDYYqUuLe+gALmUxex9BL
P89chj1R0FS2030jnvyD37+9cZYPGasKwRD2pFzhfosZK4h7P/XH3IyKpHBALBRG8/RC+y19eOjA
NKJXJM6ptJ0Sx9BMMWSjAvYDrp35b05gDT7EUFo/lmGYzy0hlAE+jQMoDOXcFo6VTq8/UgIxaWe0
fH7HaUx8LY0Q26Q0YaQlW9ddn8Q0cNNP0jlFEu7+r5vVaEd/1q4p7+/mnNSFgUop6wiP3ONcYhAa
Dz6s0qgeDh1LG2AEtAPSwnUGB7h7/bTWnkMuREIoeap2rXFA6NH0ZHrJg1Lo6UbypARTs18h7z99
yFMi3TjQsfbtfGWDXE+xSQB9rCWPcMKRGlw0Ik8QzyS3GQDI0prjPyW3QAo6tvqRo3mu3jPaeVPi
OevqaN6JlDrAoYpArh4LU3c1t6EsAx2S+PK9X5Khytrc5Rw7RZgFOYsw7g4Su4XR8nJFxr74MWHL
aDRLOjSkKPWN8mRAsSjqbZHdee5zYUx5zN2YBGwYASMeEWKmL6Pb6llA6aJH6erQcSW/5YwaM7AB
pEqlzlBKJF3zL2ab1fM4IpUoP//nrZuPXq/zQBtbyvBLqKvwg3ox7oTL7Cgh2Hl0aygA4Qe4NOJQ
qBwMEJuUh2I6d+4R4QBxxoBG2Xo19qVjMJbdMzcF0p+zZ4Y8PdnzDqjkPS5E74JDKkB6Lzp3CR+l
2sVhde/P926e1mpU0FXr3bVBrEk9SlAIVlQFXvMn2sWZ12HM2i0jyHa0PkqhrofVuzFRDC/kmI1g
om7byltJmYRbhn20roG+Qnz6KV9fYHmW9tGs+m/gcQoqTpX+z2R2QOhREL09f8jGNiWtEAfTGwLl
m2RPAsRHpAnoraf9vTfaRwinmCtd3FTflWkmxSLJBv70xws+TlGfa1S1KuhFFZFcE8/BDrg8qKKg
UNq4YulEyYh0A18ubn55kdaUWQuWAtQYDtWGvFqVPzlZnv3K2duRNCXzlK+SOm7vfvnxJ7e1My27
SqiM9EKZO8OsjARLzNQiaxzoj1svhSPHZm9jsRk0OtRmwLG5XaYLNKuPpPOQ7yIDFfw54/6oE1Mj
FyXs7bj8VQey/aVN1M70uetJadaK2eLN0mWXthroxZJfBSuPPOt/uPyqLW8a5IO2P/vkLVtPfnXO
1wB47QDkFQ/us9HsewriqfHht+/+6i8Ck8k2tMebAFwINUWd3SC3pNUiuNEIHfcFHngaC2gDsRaA
6Vq0xAFmWxo4zkEHffr08GWOZ+Ps7cx0SEdpKHK0NO6W3myHiqWRc6V6eBmx9gCnnFs63NiRkIEn
TRWmbf1F1O7AaYXt5puBd/OTiOQgwCLAGkgAb2yHxxy3f7J90Lb95FKHHyhziWYjwQpwp2ENjj7k
iM918a9u4bQOlvRYG4++C7hOPkHT9uzpnpYn+HZBn7CTHao2yXQPnsxZlw6QAXBh3IbZLCTcATcW
V8AaFw7B9sLVijXIpTBp4sMaq2aLIYmRWa0KfX0uDpZ2OZBbgRz/bXqA7Ikfcf8J6ywtaiz0p4i0
P5hASVg47WOgnI6pFt20HsaP+UbpNbHvoF8+eaMZazhJYYUxyGHp5oxkSh3sOHTY7rS7b01KYspO
kTlvhmE/XcHTVn2A0Iefs1bkGahimkDKNctLH6aSNK/g9IUhn8cnlXanrj7zECMcyZCuB67yiHRy
vCfVT68DA1x/d4lcUISMBBEWCXyL+wnn3v1edt5/UixA34bymS4YoRyp7wtERTOkUCxN+xAYGC6q
56oWAEgDWamAXsoGrmjU4AHxGO1ZADgqsMZCBD1GUynHDAAPbjz88lCQlMJackDygPPlkPYEebgU
KxVMIKMMNCnShgslfP/944M0ApiUGpbT/P/P1rk22VUj6foXOcLGNi6+VmGDgeb0zNBzBn9x0H0G
XykbylQZ//rzvO+j1F7lmQhF7pSUyptSl6V12fc+XTz6tW+odcuVLY/jjxBItH75zzxEDWb+M9iQ
oQxZkETPPk9NSU/I+E2D93/rtYi5NpE4dTPiFykS782nlWE3/CVDGXjlEUvzrc3jpktFGhDkagEF
tCcJzbpPdCB0fDBXQO6eD+7uLanXBRjDo6d+GvPdX/3yFUWZX55/dbGuxGgbisxPMLi5e3kd/53d
8B9Fj87u8SQBdw45R+QTul6c/Cu7RGaF7nDfMjTceboxTKb/7nH9U1X919lbuiMuyh8fsf07o0VY
5eokf7Qjbh2FUHTi29Omkw3idk33xOeP3mTfQLtAdu18/OjqsACxMl9VSxlFapz2hot3r4ewAdaZ
ejAWNs5Snfcov/7jP/iALcVMrVkAQ+okDLZmys67nRxT24UQpJRMfa9efPvF0sciq2Z3rO5zIY4g
iDTGGrOBvRZYHyrGhGGmwO29FHfVTnOaPI87LEEZSkZU2kWv1GXCXjS7oHZEXC0f6pCWPS3VYApC
kf8XMu+WDmad8POr79xEFJ/mWbTAtzPhIL7apN6dyewTlS2EdD6+vTgcXv2yF2c/nl+W4sqVtmtT
+HQBjaDNw6JRP23s2FJub43xq8fWdQ/UdiTdRDPiPz3hOaHjkuqZEj5+98enp65Td7kkPD6tx+RH
hZDpjjqn2z9e9WuNe7YU6aTKZLjJ8m8JSHEWtT3Vj/76yelWUuZNBDC1Q0nqZD0zttLkBxEsgOul
Xloz/dICpfcqy/pKSYzrA9a5gdJzRndxsznjl90nMP9cDwFpzg3seztB37fPDbn0AGHExs7t3drJ
3Pv9u/vZr7q7W9HTGNocpvfgQE8A7ZhbB9HYwQSAKUIto1Ckix05EiSWxe0vvuE/GDr/ZlbpJT2V
NefFG/6eXL12iIFQEnMaObe2nZy5Mhf2crTjA3ssoMXaWNl6niTJkBr3hGVrf//myy//nuJGtcVb
HoUrUuNKXUFAUhzHRk7dOLs3lHG8hFl9qNqyifvp2Pyvjtvy9Oszu7rl2YJnc56rL4wRZltOtyNo
BCoWiJrAJaL+oWn/D5z9kPt/EFkf/6rZKsp7zw8tEIqYs18IUC+4ur3JX44wRroV8oVwmN+79+Qt
fykCJdsdifc2qBsgi9sOlBbAXNFVNSTDSeuRD1IHIN8/4x2PtGLuSJKBAHJhxsGPZ3+s/yfUZSgC
lVeG/GkuF4eIoQVXSf5zcQcfZSjz5v2b/O9PX2tnGJMoBFL29tmHN7ELVAM/ZStJkr4vjkp5bJUG
feUPhKTDQBDXP1VPi0O9TbfrRPJvvTZB1Dt22Jjz5vmD77FBF3LtCw5LDOq/C9OOAuUtYm2FZvtC
IiAliyvVtLMo7SbZAYyQurodAfBwACeDG5IrGP2bLwJ+R6Oh6KEPkekYYsg4EPb8TnZGUEhmlLCW
OFtdrbXNyg7sWa9CnOWxhfx3bYaAy+QqIaBLk5lgnv6NvA77WTHVs/KsY6w+5iHPsk7lLG/lvU+G
5oA2PTInBTBZ9xqYn63AfZSZeo0OKj1K4cc1B3uTHGlR9ajZ4Jgf8+pHIWQgbmScjnPXi8m3W2Em
USdU5lTwvjEFSuq5qqjTsKRA+oTyNi8bwNwA5eCSKgnWNnVLRhFxN65OkLt/o2y3SVnbLT1SzE5A
m6QculjYHQGdSptsL8otSOt0QdH2NERP+QpO+3K2Im2zmq6Gu224kKKVy4n8ly5V46BXyGb+P7GA
oJm7NxcP1imjNrFZbIMloLHaLkscaYmbuXBQfHv3oOSMh8RF7A+ZAV6RUJaCDGnF+vpJsOyx0EXu
QG2Q0bjEFbj2eMFLSPtWIvLsr2+ensRScJA3ckPWppW7Gzd63/35tZ0Sfdq6nCGidenLpZgyDfoZ
2Et7RZ0yR0Vamqmmnticzc46uf3R06nGR/6EcMQo9MUFg79KTmN/9XRd1fmA/A7WzmmQ2d9SgjsH
rGdccDlqCUGcKA/+mD07bKi++/Gbp5F7KDV7VE3SarFaOVmdogFOtTVtV4D0F7N/e8Y/zjUD0fgg
aOj8Be4+pYwv2O0P2rrL6nHjnsyY2DBvQ+Y2k1vVbIX62BJcj6vEMkiP3/yNP0vkLxNRArL2kB5D
j06bs0FpnqItbakGtW1ttvjMaSxZxaXzOnJYIVn5XCezSM4BKSVM3CyBrHcgGAKCsMqFN4RO7BZn
Hu9sfuutCExQH4SCb7jisOYtTQ7Dn8ChkKkUuK91mIkpZ4qm0emoE5Qit9Mg4h7RAbnU8DqFbbb4
zYfHV0+5CIFww05Eyjzd1YJxwwoV3OMCT6euKANBAjxkMKtSL86+fZE34lFnJ8QiXPnAXHax21E2
+TkiVDvgvviCyvc5QZLy5xfw1kgh7Tcy11v9hX1keY5HZlj4m53bnOGBsF8SghxTN7xsjSjb6sKV
RFZ9wfd3H6wCajF2gECZ08P8mYUXgkUL6J7+QvXgyd2HOe6TBCh3IOnkMbTUFii0oV+NyD+V5MBT
mzSFatzFodv2D65DgpEBV3B4AXMpChEsLXpzffHgVUrIHk4nLaDMtq18+dXF9S8ng/CEjAyLRoZx
AjU5EjqBAzc7siYVWFflkPq2LKTzjh1lUipEDrYiTuYvLavyelCBAUQjvy7B7gRdYKdGIFSFDowk
twYxqOMMZAo2RfdQqCE9SFgc3rGHqawhAD+9fLmoWkZdeXcXdrtxy62HFAS4rDGvHeL6WaLSAdTU
+l2DnpQIKeTNs759FfvImmxY94VkTLTy0a+cC4Pi7g1PHe+QfXT15VOCb49fWKQ3Cf+kOUVPuFHz
8Isn7y/svJRA4UgRgc3zexfvXuYUHv88gzDYTrnUhB6IWxnJfiINyTanHHPtbl3y5unN1TJZ19Tr
NXZbesipmOMDroYMhtO23x7AV8cEi2kMSmNIl088cPLuCPxQlgqg1saidU/Cq8HmKHU0AzGFJAI0
sVzNtTTTEy21ttqxvhEWQJYpV7i1q6XoKntda10bXZr2GpUFanYJs1z1thvLlr+tzXFGT0GzLsyT
M7nZFjU4V2cV9OLyAHt5yurKJr7LKiuniWXTxZWVNXuF5w/zxwsqdvbL5ZO3Z98hLHuN7u+Esexn
0KxNc2YtkkN11QBe/fzor4sPead9xjEofWOog9AeLi5vQcorPupGbW9RqMI1EHfr0dMJ/O6+gV0A
1gqxr5X8Uun+4O4zzMsmgpvNmHj97vwh3xjzJnuermb716tD0OwtusMA2cmdEwpRkm2kzgHeO7//
4gfUmp3t6rz6Knadtk/mrtL5Z798fH3xx/xf4X5qpAEDGZ6I9eNSL1DSbrGou81KlF5ndJDBsw6T
upocTu7sAmoOf4d0JuHdCemHzMJQcZqWR852FzGaMm+S30XdBlD+4MPjm+fnLmcO1OPQ45PsHJ44
zoBMC4yijDaWyo8/ZazN4QvIGl03P737cP7Faw+yHHQKhjHqse7dv3h49YQcKGktnCwykC0P5KMP
zNC7QASIVZaL786aDsRrPTjcFe0sAIky/B94ev7SGgITBNm9iIAoo7SjfsHeMGeUpg/70GcPbp/f
PyehD1TcwEn83zrHxCTK7GG2nyeOvTTO2OvtI3h6+weYz0bNm+rY2iDYBk9IWMHeP+8+NG57qafN
zTvkYNwcv9oeO2sqWZMluzYqRrk5tJlpTtUhro/c53r6tO6tO5ch6GSkFwUzJNpGV92yEIZ0Ze9j
9vIKVY4W5IIy2q1j5k7GSKllACeYWu9UNwVapxvkd50jLZIUGxlmkI6voMjJx3pgQx57YmKWYYrJ
XJQJSdSZR+iE40UMeA6kI7fvY6gi2TiyV1dIx2EpcUWoz+L/mT1AvHxp1M3FQoJ/PzbndME2T4Rx
RXww0Eh1DCwUObnl0TyFEW3nJRGIUKoHFF/+hL1MvZgnxDatrUmZpjuFOzUL56KOnD6AGQhnmYEu
R/oSQapyuCLvuTxNd5KHkEKZxWl1ukJevLq44RlAM8BeUeJ6vA2cClqQ2/w4HQRfnRvKHrMaI10d
dZbQrqi2ohQ7N6QLGdtN67sXhDKeF4LQSfd+e/zpO/oBlJQO6RQI3Mktknud7gSPBXkcBEraAg9b
Izh5+cCMDXJ9/ya7G3bvwL0jYrJmpna+DswH6Qo6FOcStCFFDQmupqwVDNWjMeA7oQs4sOsSv7TS
gNESnSjg2jw0AAyY7XnLycMhZr3jVkM2xCZId9p+WEuEbJwuetXfuQwVOGd4+beEJ906QWhvGzRz
qH7q5/Qt421mQnt2w40gCzxpnZcQRqR1oxDm8CF64CMEMWr6zYNIcDq8tfCvsjXPXqWOdv1dao1m
Ww+bZHVRmzm4tQQtJbj3/OKPfMUrManmvqaSmYOWeTACQvo17fZbLzgeaiAdshF7g249InbA7mgR
eyk3d7M9mM87EW7glKxr7k/PDMbQHKKSDUNo3J3PRoJd4N6dw4c7NO70NweZuPFwBxIO3X5wNwm8
jy6B9oEhWVD64OOXPzCZzQaaqY109xlbSn4JonXxo97ISMozUMiFB+nTs3y1DafoiB2oIHoho1V3
6ktgkD5159z88PW3r/9TX+vcjqC1NaMEctmCO8DJHvZtlHU8USqXtTbkGWZ3ITwuAxM3HgkXniTh
0RrylEJyVA+8G4qCxa5hsLmDHBUhiwJryplrRHtjd05c1Z6kPN3iZdfNT+B81YtOsXs3hAB8rsLm
eTOo87FsOoZKOk3y8ODaoVd/aLElq6994OXiPksKTQMx/dc+FYleBtxNdrGods2jOqpnz/z56cnz
XGBvB8y5GWWfJXSZHbptqW8BTs2ZA1mw3QhcXacdjegd4E5HWgrJCo+c2rqxYd3xlJJTsAfZYC+f
sDxgPA2WF9bzf5TpB2pQKoOYvP4CLuISZRDgrxmjVNETwN6s7o1c6uJCinffdjlDC9gDT+PrL/6I
+Pv0TB9ZVMc54VDsTBe5pu/c0U8Iw4dWnmWq39Iyw5SauetMI9OcArR1FB79W0HjKDEwopoVAb7+
7vomd7NpSY3tgXODHlRTW3DFGSm0hCx3kw1Zw5epZeYc0KgZTQFQm8TLRQ2BMDfx/DZTYLrneASS
8Zaz0NkTUH+VpWTP/eteI0Oew7Gu8YSYiWYgQOKGdjO9NL67SlPOboCq/t0uv9AKQUx4DXk9BKRG
dnef8J1lqs3ZALqNMHdko4K1+nz8oPlADMYhCxkXUKIjRF68evI8N/MZqsBOErNx8RpWiBr6qyea
Ob/eeqPPuqZ10nr05ps/3qTrqPgfY3XzWZ8EtUk03zurm/M7754YgGikGGXfshabY9zHnz4+OCel
ownaBDiT3q3z9RUbiqI+zSoN9mbbCEBBZ0x+SQilTN8uaerZwdE2lScbYA+7ze0JluDFtUZu1jOa
MZk67adnOIjExDz1iruQksx6Xlb/rT96ydqTfYo7kew9CAuWoRKBGpNEUIq7NTZsKMlySGbnqdar
IMoi2+jPlIJqeIppX38FcjAxLgM5JuZ5/ifh5T9wPVbmzK/u76M0m7UmafI2Tw3MqtAMPcqqjKXo
P9MeHKg7am926s1ZD0Q+sKMQJqSOvhKTUbtbhzh//Pjy7dP822I1SBWICd8hHXa0dF0AIQsONHng
3oiHfJ3jshfg8+yhhN1hY0B3uV2mP91tzvW8uVvwcJ541f0tb6yHJXvOTQefXssbHwkUt7c/ZzM8
V8E7flLS3bq1ZFO1DiDcc8NZEkXOQcS7f7z7b4UqwO1vHn/EJDKYTvLfGUHyB/D56SyGziLAOtcC
O+oqmsL5aAB4lOLoFOYkz4QoUuq6TKxbEXJwL71jsoPsRKEdnwHH8Nsx7nzjJJIAbzwLGdAG9h7T
PLRFIVko14rF02euUcAsWd6ifea43+vWEeH6ioQOqqECmTw6kTmLwB/E0Nl/eIml2jZd7vUzLjl5
z4fjIYAYGHqdSP6Y6ACyOObq3fmDt+vSmAbzGA4N69WDa+mGMO1pKdUsbPqVE9Lc/lU1Sle4U7mF
2N2Rli2cHZHcraltDrN6eKsY2dL5ETw2gcNvtoXmWrBRVKEAiIxjmgVadYTUNyJRymnm8uzr9z9+
9fvF9VkKMk1b/vmmbnXgN5cPck+IDmNJyHseLB67Y4kyezXVs87RseD2M/BW6vZ+BxfbFfDshxJc
d3N5VSHMy/4TRCMGCfJwJafF88cs7pStEM3SaFIx4E4pv/7br3duLqJoo05S/CERCCVeOXpNYP/h
PrYEwOkP/P3uzQ/5N7tgnbKXR9cBBoT2iY3I4nzhZ32lBOHt12685nUdHqj12w1YrSeyp2nfLhbw
c9jP/L7FoBDddvXzV79984NxhlokytUV/UCAKgqER18hdoDst3sdJFeZrF21mcU6D++ZFoTVm/pb
N4a2VMSIz1WSOuCpjLP+/wYeJotvSSq5VWX4/c+JDw5YCmT/QUMD1A6lnM61ozdCFpcSZCzy8a1w
wskHPYFEI5DI7B4cxkgA1rlwVx4OR95vf37/Jr5HBBLhD0J/BWnwJtsSuxJID84lLGgeCpWm+y5p
gZKLzMXEolNGmUbGDKw9Oh2aGKlTVItaysGBHWHxzDPc7GUwVsFd0jdf57GR482bDkYjT3EOPyAu
4U70tq0lju1tg5W2ZtEhC3TUA0njDWpsBFTAHAmhsw7VtO3ZcUyPBmwbl/ZwKPbNvETV7pyN3Krt
fXP4fnj49dt/656XjHJsoHwY2YyqhUzndvpKfe8xG3zdpUPJXfX4Mx4HwFA+mmVveBULPkio0nRY
8rt6+DB9wc3C4f3p2avXT948oTEPUr+FGzLIPPr9t3O6mIxXxnQ6A8vR2GF+HGzOBZQQ8g5IEBKS
iBch2sADCPOjSdF24lPEXqUcawyC+Qczmt57eH75Vw6j+syAF5Tk0IAx5nDPtqjL86zXc4yyl2up
gR2i/KKl6gZyYKEPtos6NClDp/gbaqNfg8SPNsWOGdEg/+/D628S016P5aP14d8I1RmbeD8wxL2d
FQrxQ5NuuWt3UaSzaEpFO12CCMoFHO6wo+0/fXQ0fOPZWb38ncc9WCAoJOVvJPgCcuYv5zEsJt35
89X/0TMqrwbobKR+/Onyi+8vuUGrK2g+xy81dajvvE4UkOP9hpO39UYhD5TU1VDtWLHxOuzRrjBZ
lKnd/h5/dZKgxhDao/yGwwKmEIY8c3anA3txHTYfpzXUIAsLBPY9g5ldZoxtmex18mJgd2v5ljQ+
ZKjgOxA8D6L/MRgEiDepwjyqhHQT5RoMrodPfq4ovgjQWyBucbkCWFfA8HRkooEiFJeuPBzygZMw
5v2PbOzSOdh2Suu8a4WWa1EhMzju2x5cbyVkJKC9tsF3D3x0JAvMgciyoDHRXo28NUVxCt4pC4n6
+dOzR58uPn5M5NF8RQ8NZEIX6x5K9JCBsAvVPAJ8iKAzSEZF5xGg8zwlXruwqrhuNxLu/es1Z1Nz
mwBq2CV1wQycix2QWhDlG6LKhQTRQJ+NUi6QtN6/Hl+E/pazCcOuHRGXOuyHOXCd9cBXU2+d++J5
SHYA2aKN1xQ2a0c8Eq/vcao1gbOd6WA5gXQxx4o4iECyk4mlLRCxSm4EKBgFKWMsYeXqlxnTMa4j
XvuUjkY6pxZvFfGgpPXm5X9f/oM8hPU4p5ZFdy+5cbj88iJ+JxGjwF0twuGTtYoUB5YVOhu4BBwJ
zRO4tQK7VAsEJQhRTDNZDg8Q9YXZKNreJG+i9MgoDZgtvnrCdvx2lIbDRBl4O0P7FEIlvFYqoXja
zfYHBBe0KcWgwNTrmcMekar4avh1HpSLLGyN52ajRPEQtSsg0AkiVKsl/omipnX1RaUpU8bJjLHB
zZOhP+7snmSzBlGA3hPKcgaS0mEuUh1BSX0+cTXvmjqSqEPbEGU+spOPkEL7XD7D0t6MpHDrv5/u
5i0K34aOw2ANhtn1UCvjz8jIVgLkaJWBz49rN+FILRX0wDqbZHxSRAVjklX7q2/f/d1B2RFJCO9p
gb9i7ymco7grPCijWSIXCkskAVKYi6f1rQ4KXMwo7lbKHNsshOX7SixHPu6wEa7rPD/zAZ7AHp3R
0mu/eTJtvQpFORqxeiEWxOS4PJ1AznIzuxQMwOZMiSpOq23BNm5rjvJQA0WkBAcRWqsXKSzrz8A+
Ccl/89kl6bZJ9Ku4gRuYyOKXeRaEmAlyGIxOUMAZtVB1mBnxoDOthclcddqKNazhRhNDLCG5gmji
cMceRIa2FE/v3JzzXxp3/13+gc6yDU7wbYcEUafDFQRVVTgvQLJydvHM1Rnbqd715kCPtYOsh3u9
UyV7eMzcRIEJScoDou7Go+6MZvfCbYECl+yf311EpZOzynbyYXmdqZwR5Eh04/b5o8rdhlQ8zNRD
rrQGIQiykPIDk0RCXq49rcRI2y6N1qe5hZz9DBN7HodR6LUscwosHdNue9QxPBpJIkDUMMFnoqIo
YHOEThxSDY/2Nz99df+cFA3SODuQeMP5rguPwqhV0lrenKYkm7iGpoEMoeRdFFoEw6hY1UN2OMuj
sEpbRmXZmANGS/pyH0MpbDZCY/n1f3/6sl1dIbYhAGmJ0UBd2t738dAYYyr/gwYnPW5+6kJ0UNom
0WraijTw5JHuNW3iGpScA+9258lssVT7CoSedkADZo3ZE/OScof49XehWcvXLWbEXb3eDnBoDH/7
otbBOIcIjfHont5/cH7JfOn1VTfTh9aKylFPLGqiyPbtLdmpya6vC472VOc01JfR4sSvt9BU/u13
L199F3XbTUfeNDjqXj5wiy2bb/VWhGUlQJCNKz6qFcm2l9TWR3dofBWm5eK/la0S5vbLDhFQfUIc
5XVTOJursUw2f7u8eZrtnZ5sHy/auHSJunybZX3ktGmI6rI6hlwFySXGxaBtgqqcCvdmBQ+HcNns
HuJ/nWlCVXvajXeuH9+5k6dVlqqRRjNyTlCVnN6bBYf6Jap8ZqPlolO9IFXfEoyJysTQ5YghyZeg
FHVrWujpwvavzqx/RgRKXry7XHt3GWg0glZqF03vTbwuqzMryn5bo81sKNyD9KKqewG2CpQKQSgT
SofllAB7awd0rx1oRfb0hMCS1L5sD+gTID5pASqoJ1DEaT7ZXrXRUWtFooGLHcgtz9m9O/wasNAk
JThUghbppgq9fHP+x8ecLpNVKLiahKBjlfL9PtvujNvKtmOgUxlGw+/n6/CLEhhtkUoVwh2tNE+R
4NiMD3U5XiexoQOy7+zdOSotuPvu/OoHcrNptYld8Bkky/aQYZgmdh8NKTWhHEj0pXTWzfpo5TUA
eIg/FF5hv4qPNum3Os1zCzng/tE2FkV3BF/93NMZSshQSFKvSOexta/+CUT/W093HB2q5A1x4u63
OHcSKycRdMYG5+wXCje9HQ60xCz4jFUDY0Ip3Nv3my/ZE2l47PCbSLr77V9fPF57lpZ1+XZVB7qw
c+VLY1y02nfAK01zpL++c355nSd3bOVGwJ0BlrEHxUwg3I7b05R0hwo09cUgUR/LdUPrDrbP5Lur
nefT7/zXy6tscXnAO7e3NzdwCPMZljj31bcfL3/4+Ho9voZnKMn0j74Yp8te3T1/8DI3KDErzi5M
drmmk+OuPqzOEFjcMlDCsVNlnC4jXL9mEwKEYmuG46ZrWwAqK5UJJtSuNHaAQ5OizNpSRdVq65SV
4fvNya7oVg2HHI6gbdOi13+7//rx4tEY2S1cIbNzjgHRagntChO1S99a0bYY+xguTsRz7DanrLR0
2729EV6NdBAshFl9oeLkRvcYPJMf+NsLvqljBEPvYaIkQCOxzmPIsjahz9Kk68g6d1WHoyYqgBwK
CXxhFGtysj4o1L5AHtV6DlEQPXz/5MPHcxvDa6ZimbR5HEuzW2uPTJzX187m0PIopU3lBoyEgWpB
CQmcNAObNrKwHTUgEzXJRZeHP38smS4RVodYHgIXJ/WeQJehKkRy+2mcVA0o6hPbzThptIi8PaW2
bUO1vWrNrVsFGey9PKX1CrdIG5VT2mAKMneLXz3/+uxH+St5Sey4WDL6tSUO2rY+mSPo8Q7cWrSs
qyRlLBiSWwVm7RIeIHyqi6tZ7QvxOEm1Dsa3s9BeD5yWlxT1hhetj9sqekijKUf5XXtrpeclYXbP
s9VQvrGZ5fLjT7/9x4u78Rd6WFmVYQdrmU5nUmCi2ETN9XraDp3HYbLxTLE7zNocjhOY2iyzGk1l
GLT7DsMiDRI8oZyIPuKZmKrlZZ57iYTmNlL92vxYVI7/C+dqXDvsACDNCIab1xe/v3+ck+DxEciB
rffTlF0mNJtfo66KxJqmmsxcgb2anI6sQuMBGNx6CIb8TuMwC5Cqnh5UGx57IzTPZu9zBz28YU6h
4ECi1+vmhmrUGH0Q0xp+IaNGRKGtTEHtAjF4WLyOiwblkN8af9yjefCNPUvtdlJVMYckvaEmwMhR
USjUOm1f5WZmnWIxZZulrICdgHpoQh3KHJqo2rKfXqHK8YH4D2++f/sxR061S5nAFviLXhk8tHl3
wbGYak59Y6RAkaoG8WgASgv0U1GKt3obocppD0hhHiPy8oM8dbRB3O2xJ1shTRQIYlI4kKX43p9f
f/iH4QIVdodXzOXSGGpQ24dXxxYS0VhFa9kubheEKzdFO6UedWq/RU2WElq0SlENLkt3Ra7Px6YK
JodUXUWDopV+IJPd8AjHjtZVPOEcTu3Ay4/chb57/sVXr76+fnQvo+ATX7CXWphVDy3mECEt4fhs
kV2+/fPi0e93zh/95dsVfURnrQeO5zQYU3Oxp9xVOmpQqIcP9bsboO3xW03WnQ6ApVqv4yCSp80q
Uv9FaKqi9Yrv1gKWiKWTBUBTVQEN5xNFlaD01YeLd3dOMddGW7StlvPTUaoWTrUYwjuvcfY3sSD1
LQi3tLzd7yPbHpgVjIaxZXNcTXulsqyqsGG5CI2FNJMINuUUPYZ+C1TbNumG94v33z64k9PbxdQG
S4fVvKxlNlcBy3dpd0Annhx12r8Ux34+nHpgWKdEaCZqjQ6nFsd52xdDWEHbDW+ecBeP5tCpfFi1
X4XlWCY2OTwusH3SFnbkngq2ABcxs8K9rN3WJMf4yNwLEwhZmswFxS6Irp2GLBHuaTm+iQcsZgKT
C40kaZQs6ilTJa/75X51dv7l3ezQh12uDuC0NlfeZdg7LWRxj5HbgX0ICrL1zogcl5ovv/x3mFGU
a40yXruwPqx0effm36i++jkL8tXPaLQuSXKkgGy2d6nxuomylYEdGWHYXf0cCLFyNrSEr3nMvXMv
ezaUELUQsGQPDg2tNqU0lghpQuqdP349ZYO8ZlnnAQ4tKQbOQ9UlArQ1NBJYAIQTheXLuJ/3Gk53
GCEhzd3SPgZdzmHwgi9Af9HvmEQDcnxw4f3PD56/+YG8JznwDoezfy5C8vMQGuXQVCi/klsmXjro
yeXptrN/gvSrNmE49ypVnxo1vu//HXMeOV/L9Tt+eW1gXijnvisnZZ/eP/7wfZ+C58u23KLNq+99
kb93cQ+fKqBu/ielTLnBCwe4paKIN3IRIecNOZpDMR4Inre9r37OU7/rtR2lbQ7rtvAwma/iHD7g
LcU0R1xef+iDVtRgUUnhh0AKYhqZrUy+j8FT47xBd/hM9YkIOivyzKDvWKg7MN7yZRXEfXjMtyTe
8dzxf1Gze4L+blRQ5ic6aqSvnJQzPH0yGv6yBMrB7O5RC8tQ9kIKQOb8GdQhIlz7a0YKo5uiwFlQ
KHRyElKVqSOrXMBMq5Yxv3omQNbtmXOtONspedPKRO3xCSNaQSCrk5wRaLkMu2kCNQd0J8dWsi/g
cZDik3m1V8BsiE2auBXAiNlRbbHyJBvk9q6WdrsWZt2eZE3JmwP84mOmMNL9i3vvvyfHJMUABAFa
AySbJzejw2kdRxxV85RWtpfHbogM3ND9onqOA1QTpUjVQXTD0s3rE4pkO9VDD2iOHO2j6NEu0KFf
/vji8ul6hovF4+zBd+ExMTJro7ECMxBVDe+ubjFkr9q9T1DZWjPbH3nawFMnuim8GmC7liwJn84M
iCcNbtwLQhanbYRse951Z3L8wjykPvmyA8LIOwlrXLAyw49CmAClUYgz67zZw6izwOGXB1BmoMKg
p/PUMA9bDy3p6ueXZxeP3q67EpmkOy3TuBYyb1BgmQjQt5d2FgRGZrfxZE+BTynWrmeFY8MMbPB4
lPWaIAFu+0Das6/5BjVN172mtW2zVTP2x2LjnDAHOKmqAw0EwzH7Yio65nge7688yvwZVQnkG8rD
0A9ejnmSLzvnIT1KEF8WrvlpVIUB1Z/1o0LCjDjYEicuoVcsBYZtYfToRBdxnSA41+eho6/+ibcY
xXjccOiqTwGVjntqQEhrAiCPgJWWb4z5HmQpKDCXS4oC1UqHKTjJ62eQG0YoSmCMIYFkskIQE1Kp
BW+QkAN1O5XnstFmqbUuDE5uOfbuqDHdcFTHueOKPd7Sds6/PfwojM/1BXAmllvzIVooGo0ySnkq
3JXpgjMKfbbrMX2cjTFwxECs1vHL/P2R8a7qru3HFX69ks6oo/dMh7tqsIXnVV4q//P6/PmduJnN
0+wf9eI8Cb3sUD3DEfzyH5f/bREwadwyvsSKnj7UpzpxPRpFhmNj7w+BewvJEu8yga+vwPTLctxG
QgD8diIrRzfy9SSDgeJDb5PDscCNkIUFWe93rNnSK4sOE3sJG0nGq2tqg5Z2tUUWG04ZCiUMLJfb
YXKKJte5RGgvMCnaoUK8D9JNK71Nrt2PMu7sKUNVIGq/uz5/t76Em9vc7K/mXcjdzzLPJg2mjpx0
b+6iKggIM1IkpJimbp1pIFUmZgikRDiIPttTDgbpLZCkRAkz2R7q7TDK8MdesTsGT6CdIxN8E8QD
Act3D4QvIxpe9MDqs8pc5Ih8eufFd94YY/IA2VMI0sE9pGMfhYyoxFjmx8yaX9s9EdGuTid2YIN4
Zk5kGRXOaNUFdeCBazLiqdZPeJzSuHR9H9CHN4mN3rvWv/YMONQbfr7M2elAiNYzDfoBPXdCifq+
IJlR7TM8Jq0AniAlYilyIOW/JBh2KZpgjytnQgY5ji8MpCUlccrhWbUXn374rd8/vcy0tjjRqWv1
UocoliDgN4bN3UfsTM0KpYWW6mQSqjWdLEZ6mqTV9iMIxfYD0NXgVqfrRpR/f8E3XUfmktMgXKo2
CDgO6UgexUNXIrfMhwkPChvWxTiQ5D2AFhiZUGSuKBPNAZbVKj5sN6A9pnJZs6jXBMC51a6da/PD
aEWZk3fGkYq9ePNlPxGDp4hEBzq0ZJk8iFMKjVpj1mlBss+cq6P3JQDu3sQg1NoK3boL9CrYvWAu
VPmsV/+O4tYX8PutMS9whaflLVeS8BBGuf712fq/N3V3W4rwnfYsug0FyYDileZfezme62c+5oT2
LphO0t2xsvN9/+un3zpHMiki0wTtVQY4ybkTnuBAkr60Q5w3xR3RuJChY2TSH1QBSbTaSGPNsMtu
bbZql399d7l2mjsusn+E5ZohEBEmnWVfftvDRoNVSKuZ0ECR4vAHYZLcWW68Znnu4yEUkjYx+AS3
0+rp21HOH4G/5y9eSKyNjtcdfl0fvKzWAHmDM1TU5Yo3sAxuWH2W4Ol2YSPruZR+/pBCv0InzH/e
UwTFTlbwFUZKEnzPqMcMpMwoGpR/m2IOWX+8w5b4x7u/PYaSEt3CaqLGDnGageRR0rP19AZGamH6
B4xeAeIPbbUOGfEvhX22xMLtbjhSUnfbO9LCqZuOTWez6Ra9SIMdf0SsYUqYgAATL2vHShwalvt6
Hf6E4oP/++f7KJdomu6L/JmdUHq2PioSO4lYMsbgisS2RR5ZaoUgX7389v1aBRAmY+RgyknCIews
1zSdtt63s/dwP6V0Dog4kD4GWgiex492HdTgpPn2sbnbZTSlXbq8ie54+Q8+aYPIdgt5dIUTiLAO
AaW4NzdBSwmYFvzSXn8A51NHHfrMHBQxNwCdFfShDgLCtC+93FrMum88HXrRlkRDuKVLyZw2FnPl
HM/bG+neW/3Q59AwQKGoS7XXizsKGsMZ2YdYEG8Mgqp3hNQZIBSeNodt2m3haW+4p829rbA5asJk
qTCXwfDjIh+eqeqBxvuP5+9f5OPs3CRFOtqtebWmzh5Fclhu1SiJaicvkLMAiPVmLQn3aZoW2yHb
D4PQ0LaJCz4q1l0ePQGHdE4eL+zeL8NybRNBHZs91mbIugJDt2uMj/YmjNK/WVb5tQJo7AghQcOE
Su/npLuRu/0Uk9bGhir81V2a5rphW2GhpfYK2iAF/6KfaSzYSmqESmE3763y9iqKgms9EPyz2QYh
uaLk5/7N4+sXa+9INmHWpEuP0NHlaARnzXBqPk4JrBaUA4+J74re8P2TLA4UM8QzyrsKZ2Va89r1
9eNHT8ko0cC+lbv7jCezHvInvfhMJa48JCgtCs3jJsOBaQI6h4adUz8bUrNHtgM2jAeI8nnlOrSR
lx5YfzBADiISYsRdHNKhlI6gxWiincnaAB733j97/AcThWTxONGPOQkNj9McTrBTyEbkA0Q+hUQI
cxQwzWiNplF6ZoLdTC47OiUIr2dnr568enL5ZllVJ9IK7g18OKOJ0JAi1AyvF8/P13RHBaUQmagm
ixoEMSJQCel14RisWsdvEGbnEnX0a/3RyIgx7sbq9/uvzz/d5AAn/jrtrSyAqyzMIhGEQh0CG5Ay
tR542ivI7wjd0m9/VvUD6FBZjKYbM8RhycKHR7pObJ/MBwRRh7L0Ay6S+UGEmi59a6QhOw+ioF9U
7o8OA+IHEwEvUjW3N6C2yfkXL34oFrc4B7E/PMyh9chnBb/eefcDXJfY4XxLxek2mp/ucUNxcv0p
+qGB2zKBTJRr++Az8QRZ+16Ii0ar2LGJg8zuFlzDIRFh4IM7Y93lNUmmHqcpkLyJ7VpT37mboJmT
Cm0i6KhZhBpMq3jMqetSdt33mIcdvGB6WmqhwBVwFY4PKe4QI1YICR+pB0FSQoO1owT4kZI07rDm
USweyFLm0V+77zsbYgoPpF/fOdcmIPXYbUyszqv3YuuK1xqJMirg2BX6jlDUicqsOFCp9RgAY0Md
BO0ZO9e/8M8/ynMTtZrXF+DyRDyXgB6hAWF6vJ70ShLGIEqovNMBeLQfhuA4hKyFKyAOw6OeWWeG
nbNhmUbT23ko5+8WGIDgcAEaE+KLL43WCQg6szQDXZKx3iV5fSWhZHuR1reZq2mQWQB9mS6RoavI
7nlqX6OgbM249Q3adYJE13ZXvffTBLi4q+3stzGB4rwowPpM2jQirMitphFJptasJrI9fOwVhpTJ
zMV+/jNVXmV3hYXYxmKP2whB8IlP0OuX/2o/ZIBCDkeooIUwV7lQGL7hgiAyR91poSR1Vh81X8Z2
2Fdl2qEjLYT9S9lY1A+4IRF8TPMdjBbJhrZqhnLRdGsCO141ljV8VQOY3U3dCDKXtaHNKxqkXG9T
r75CShWRiyzMNqPxjFqogSvwOtWAbxoCrBdI65zKC6Hcn8wyYVQJySa8nGc7WFKyTtBBY1/aiNK8
s3CfwW1L6lvIL2E8h8RELyzXlCL7UoeRy/hwXFvQTfrF9ze/5042lDMlgjooV3Gmm1RvnUeRcE8z
Rtvdq5+YYOCKUuHNbmHtsz9bLTaTz6+kMYgEPxxJ7OlZYwOczqEcW8ouhGt14oMfl3+uGYLGdfzE
OL9QNtbHp5D0cpZfkgJLAD9ypjIpMz0g2YaoY1tiFqTPwVZzKTpRVFMugpg2s450NckUj29McD7O
MRF/k+MxSDMpEZ6b1CsZnupNVKadq3f7jJKtuUptqJqxYHnN1mkx65hrN/W7kQ4wK25HOHkIKafw
2Ed7NII4FBf86/zBdw64DRlHe5zW8+ktNJjVu+6zu6ZL7EfEgiwVeslCidYckVN3byVplk7KfNDT
vWNU4R+CnVXPFZBFBNyrUPqhZ6KsG1en61VKSR6ZgtBg7jFa4wLEWvn46n6eAqP7gdQBkQRksALX
ukNRD4mlkYVsKxb2UWn+PwGcSmokFKGprUWIIBBFJeS0EPhZ0nXA7pG31dePvn7/8An8YYK4ViJn
FlolyV1JMYRYJQM8DPxyDjhIpqPI0tcgueyc6DUGHDmNT3a6pwM/OUCM5yIjdfmVceYmhkuvnQyk
QAa3r8a+yuemEbfPLnmwzKWMkOxy4DpAbq9kd3+9+s/85TqBaqxuDTAcHO5ALFYn8KXOHFmrgdoo
3iaaDSRrgqFVsqVJkDpImCafHRTbfsONOFTJnm5sOexm1csImH8Ph5hKICV59dMKBzArqnbPXxDh
GQo4QgCC5yyhw5isqQt2xchXuUDDlaghhoCGT4MJFOMZHocc1LNA1dG6G49QQTAa7w4CmYHLx+y7
v/P9G1AChRbrASGZCPE1iB7/DCeb1NgB0auuDVND2U6dojDWF0ygyJPRibl5I5t+dylbNwv2Fc+m
YNkvMTIhPmwVdoT36qBjqgMC4dsjqMh1AXCbB46nZt01ImFtPIHEolpXYeZm7VNZOCR1NgZpZS+m
vUrp83GIc0Xbfl9XSQ4Hrejg/PL511dfPWmBqpUl+fKPWq5Da3NBQc/1EABr5xZ7VWj5OszVaJos
pDxuzwudHZbgSsTZelGn11a1ePSUgy/Q+OTU86D07y6gsg6x7PRYB65j1NDVQmK+42DGXH8ZLRkL
AzN48s9SlDGayAl7cwZ262VD+EEA3N/S6R8TMpGhU44C9IueWk/Md3qkGrcAManuj59mvgShA2K3
ERFWkJp0QM0E7bb04/snL9fbRLagoq6gBbqSOm3bUkhNn9FwxAoZuju5JKI9l7F9cNc7nmeXFy9+
zwfcWe427MO061YlaxTMXKk+48po7zWxM0Su+pr9/fn5Xzw8MsdiumrdfiCjX1A37ljuwgRzCdMO
BgdpbU7lMwNgQ8oywnmOkI8g0VtU3P3j/MXveeV8JzrYzhY6jfb/w5hL261QkKa7lLwhMpZ+o2iq
qjFV2keXg6zvuOMPEi4+wkYMZJSxWQc6eDxemH06XHfwgMfiyjzhHUyJP0Jpka6zmFDWayB4LXi2
+TqQSIHZDCFQJ8TcoUqMP+vXc5GSuPjl4Rdr44QADyCqPH2m2lrWMgv4J2T+DxlqsllCYJTNDz8H
Fc1tLYkhEg023CWG2o5YxIEL4+ROUUF8BJW842uPMiRFg/EHX724bDTN7EIlHgB28M2AI3QoFcYv
zAzMK4RMl1dQ9FMzEBQSBnly9uG73qhHx51mhnDDCUQfIFLz9wTh1X3lEVKoPxQjvt1gTwjpChwg
1H7wbf9yuju0uV6JxQ0JQkEHUHIMiP0VMae+L/548mdGVBwwnxPbOw7Gzbsf714+dvbsH/MV8O97
cB3GBp3r8Io0uMFzs90MQeDp/7tlUPYv/l74R67+ix/vLvS1iHk3gkmKo4WP+XM2nuXAIlMXGQyN
Gl1qQOjTFf/Zkedyvx3P76zXvo1GDxk0rQ5arp1iYSmP8Jspzc7+LBzsITrPiOXvV/kT1rOXj29+
oJ1p3eBIADuMkQVCH86TP9l2GL+YMtdbKFDtsQfNxoaJ3/6u6+ErNtm4GkIh/SROlkR2XZNNhFsI
DVWm8UG9pFfHx3FLZ5qPD75++Hejaigg32k0QwhlXP7pT/DWVEKmMnKzK6AOK1uDMqXU1HE/tVZk
26xxRtO2TFOA/UYIgYU9H/mu9hNRQ44yJvzGLAWgFvi0xobE467lgiTv3HbmZGzXpLgZhdQJPald
cF6OrQWAd/lLnTluQzd0Pvvr4t3b9BIihCBK7MUPw4CCjLQmRgFqAnnxJ8+ZJO79e0uKcqTZvY79
SQ5hODxi1hyGEug5+5etLM4Ev3fn/N7NufjEFdTtJn7hAdz8WkMrnQBLeFsJh8i+7J+7MW2gxWzF
/vzr/IuXF1g0BaBUAzEey0zrwm/bHhNzvfMx/8ZIvzDqlwvwwiExO1DVOeLqZzCe1/IFKZBkU5a3
n3h42b8rTf4w55zkUP/g6l8kFdqxEIcaNPd/cq77/3S9W1ddObKm/YdgDIzBhlvjQ+WhqqtyO7+v
nDeMrOq9sQGDbWww/Pp+3veRtBau7mFZhEKnUEQoFNLUnGvOlO2CqX15Okgb9Pb3UPuTsMgM3BrJ
yg+F30+uL+J/kRvaGiQ+uY4iP01iDsuGON01b6gdfPvYXynuG2YZagP+G1fKgHlhi8r5QPbRn3kf
q29GOSx4vGzvsObIt+Lf7Ux3zkWROys3e9we7yJz5RjxoQ8IGnHTQk56ES+BenRV3co8AqPGAKza
tiFF8loYpgLArf9rFrklef7ND3gyThl99Ofns5PP3xlxuNjNMz8KWaWiAMMe2uRMQqE6v9QmCsxX
7yKU+fOfNmwPxG1ZHKVosXQw0Bz8wTDMeOI+wKiVY/bAGYKsdBLdYElAsXJT3kAyplFUEl2PbI5k
5HL96//QNg0SC9Amecbgxwzlqi2sA7sE4aSl6KYEeSaMH11eSr3PuaH34fD1fcwug6TFKkiIpKER
sejNUyvWuukEMQgyVsyKec36mAOum3fsEdgpgKoLxbrp0jndyzZoZTLG2zSslDBiOTx0v7gjMFyj
rqkeKNIBK7OOJJQBSA4wrVt+OuP6s9nt0rJ9AVA+HY3LSfCf/kE4FYnx2pyNuR1Kd6KYe9ANHAL6
Jd+tX0IvLi7k9Cjn7Xh5YAx5AMLzkbpUE0MU8bj6wNildrkP3dJ406LuRLhTLxB1Aei7zLSsYzqH
T6ExVlUuWtihdvhE1JTNgcsSlTY7kYGa+3kx6a3LoyYl2oJ2opD2s+KUbtsCIXX2RhMDiST8HDkf
f7rMsfzj1lVKpnKn3PA16I2CxFgdigMQ9/k0o2fcqkAmdd8aveO3LrWpvofmLeKKbxPxg7unvA+B
7BQPwBKVGJJVav6uoMxIjkegQEsXt2YOaErSTL8bbW1kCzCe/ZKI/udZDyOTzcTKEHlSFdrXhsWH
ypJIfwQ7th8EIGAXwFQHSWxT45gJFH2sE7JnJ7d5JUflllP0MFni/eu5waMpgsyaOSKgBUByygFT
kxlWIe6hwqcXV89eS701gDOvkVx+9Q0B97K2P8815l4XQBrI0kfbkkts92TQhrEYkgRggqxYgDxB
MgR5lRN42nLyU87Wy4PTb3xYRA0ZL8fcvHvHz1FRivZXy3QtZvVClgGMokEKYBAuMlfyioIYAQhv
HSKgFsydzIvOpumc9y9YZJi8Tl5iHoa94Q8oscxL4ZaPwOcRpFuRZxd/TQEmUc9j+FvX+O4tKwft
dALaxjiViU/I+sN2x0WGmOC6//L045t/spyAWOs/lV3qQc6VBkSPbPi7ylln68AcUqDBmExWOWJa
Y/ECWaMzzg7pnEBukY67S9jaivAN1t1YOvKyxHWaFQ4Tht0je4QKYWMbPj15E1WL0o3HOKREECNK
tDvmA4g08lsxkuYTDt59QdJwn84Uc+AQxd+bd89efL7Pj3XSPrH6pCbNlXN21N6I0B57odhScSuS
yySil1lW/5DppD2MJenvjqPm2sLoe9c7jt54Zvfx5Ob9KxdaV1niu4Pv44oXk0W7pKIaR68aGF9G
VkMvY8PTadaVAIxfWhnxwh9QK5g3vM1uMGxu+Ca2SmmACrnKUF6C1N/ZXEpAKaKt1UFhkl6KqO6p
keDIJKiNxGDUYwsQ4xaCrHeKY3ixj/lh0/C0Zxb1OLvRo6CBMnqko7AbhRUDtKns/oYDnl89Z0w3
2KBeJVFhUCEYunQGWO4DHF6+ePr5ZPOFFypQH6lvnohalZhA3jZQ3oFbgYo50CW9+rT8XCIiPYgD
uV1gm7TRxXCVbRmhUIN4OJgkaMh46QMApRGT8ZIuBceZej0Acud5OIqKujMHhqKOt2kYBGFNBGDo
075T1qtbMnZaWP5evTr+mTLz7e5yK8MavcdfGiDUAGmQ71ytoUlyiQXWSMpi1VlXRRsGHNXpE3Ry
NV0aUPAriTpqDXuqLYhusbejVIA/E2FVxjk6DfYsY8wTaYHP06dg/F2GGRmgjCJm4DUyoidIBnpG
XMTEOveJUQDyqEI82EbC9Syo3mABQ/dxbMpRY/gHf0QCgCQOUDk3kyLl3A9sLW5rG0b2GKp0bEiZ
CisBfmlp9tOvb9mlpISCdjs1bIi7FWhTXpUDgDS5Yq21dlpdpDjh+uDk4n8LEkscPMs6QMdOX3Rw
8QDYb4J1Yh3dnHy+eqGOOgALEoOkwbgf0EC/+ezQq8NQaJCglaQssBQDQwIxwWZCDm2SHe7XxCiM
hZGNFSJFFlrmkaQphk2zwHbKQmFHUgIMntjCxvS+FIgOY1G8lzP1hPaplVHSCh0QkwYg2OIjxxJU
hUO7FBunscNOgctbenRMT46uM5hxR+YVu1oWnyBQsawoBOiYE7hTbO/65ef/30ctzNqsF/VImIHM
RzFdWMhxMqeI57PzOp0LC8Xr/bhQGLNKFGcFJrsARQUo1cb5C44AgCXIdUYgymy1aC7fFEibRKZn
DxTPEqOZ6fL69eXt3S92SSZcYDCMn+HJjvKmxx1bJ9YWg0cUBta+UT6M7hfHI1tPgut21fqXn9Ol
XHXHGRKMhCiakzSXYn48+OuviwWOZDuGYBdmVmJgYnJXAQCt5NO34UOLWHw1STc9W14NARBcnHtM
y/t+DBDBU0cxE6Nq2MD9/RcEYfRwTqleTWN4qplrhl768EDJC5+6xS7LQITXRdMZAHGAYQpFEEcW
dG96i5PxhBmt9G0DwNGOHnFTa8hprlmrXTulOkCbHa41FaluUCI0CECAS8TpqyoGYF/mrjIUe/7l
H09e8xfWg6Y4MLEAp3TJ4tNZnKgiInZ/xindk9P6SmT2RPjJXx72X4Ehi9jKxLSVJlblNNFjWjCZ
JAyUwbnF6UsXuRqwBDqPsR0AscOWm2v8iwsUcOQQbmCuoLUGiq12VskFWJ7qAMeHr25P8xji8y93
T3+iN6jUVgE8NldRlxnyhde8W2Qhqkd4TSo/kgIKmzgk1enowwUnmhNetwJyakccVVNSCNnbAZo7
MfgL2pl0fZsbvXwxrOfGNVLUDUlTiaUQFgHIKNnrPCemvkwTsPU0Ol0dMCKJKdkJW5lRqH9L8tqW
yEbZs3mwLHawtav7gvf+4Ms/x/m91lTqM/hE86hs8/wb5PZiMiZ4/UGyMujOcFpx0MRrMQHO7OX/
9Dimn0Lx9Cu6K9D0RZJDi7Wjtgim8xMWgsjeCQZurpzDHWQPW4iTkVva8hmAAKOMLQJ8fXRy8z+P
K7QWDSS38SoMxmCb4okXQC5diCEmicger02Zqn3h2hjzCiYH/ZQEhQbdII1OaXTLR2OZ6pFHtksA
2X2JSoXmMdtpCZiZL4YmAJj/lKEHQx5DQ+A2jcD0bPzp4+unoWOVpxGGIaV9Uld+bHFWBlXtGzHP
yCXm3gq3V7LUMmVccPPgUFkj1BX+Uy8i8q0N8bReVKVdcrJg0sn2LILRYBwWcWczhK+BATisGMMo
TveKEA9MozQ9FMo95MwFTxnjGs+5Ca+5AR86+8UUAEu2+c1CnwIzNGvuJVgv2SbwUOYnvkqDj7cC
GTp+AIScSPQH7IxZbNehBLm4koZcVWE6ZoLOGDauOdXtBYQwiLHfoSECs3k7JlPvGNJqErAptEcp
W3XJXsa5VgQu0A1tA8gR43kYpQEYdyamulBksguw1A3rs2WZ8gHqvPigTXlsWWiVLttHmqaR8tyu
iRM6fpiO9kE+A8sgvIywnJNF+VYntq1CQOUYQNRmGJrqfy+VoHegb4Z+T98tytlH7Ief/hozRKAg
TWUuFQYgubJYhjY/DAAWFSZ2QmHi6w7Twnwnh7yP/9+3fL6VdsDb+FaBgkTpbzpudiky+b2am7my
jxs9K/CXxudqRi5rEDH2wBhA05R4PrXXcaH9PkBlngESSh2jbNvcWfj+uoa1EThKrJiHuOPRPiiq
ZJamWgdODE3F2po1w3QgK5KBHAgAiF6RmSSO2MCy+KZHZortkQDgF3qf/JtqY2rXx6cOOs0kyGl4
j9znJ0E5PfTxM3OUg0VmpxN3wWLct+Uc8ePJ2roxX4GZY846FBI42skUNDHOSnGtIdcJ8cO0WBN5
zj0KPtb8WhkGQAYxYZs3JIdnO2TR0YfVPO2GlfBDvofHvR+K/sBN8JtH3VNalCRQMizNn1pn+/2h
03GcCdarIml+6DOKBUgMbiNTCSFDwGySNQfLIggwKEikXzvdAMsAlhWr8DDRcmeY7xrxZrjFDcF0
PZWVnleQ4KM/6bMV7DVWaLRYlrNJLzs0I8P80QbpTi9A1vO50aVNNqwPJwfP41rXYYAdQ1oMaBpT
W7PlnJtSgu4pMBJhYGp1CQZImp4oQ0w1Gt3749OHF7dP8/gCdKcsRlG3rHxC89GornAwpxm0BIIB
A8SJE6Jb0gaZYFyubK5VdKTpPn1bx2GkSH8oarMDpthWcSsZUxtAPSB+tLJrCdRX5gsDMAYgQHli
lpk6qtAO5iW/1iAtpVaCxj0sEnSVbuvMMKinz3+6/3l4eZJjLFHEC1jWTwDPiSxgHSnkTdJBWGuV
Xy3QHQVo35gClicGJmxtQUixJuDfdWnZpmw1YbtzpVi9LPrBwIcfbc1k2VADXhfYf51fXJtmhQ5j
L+GlqkCaPGKSm7lOJwiFDDhKJzfIyeLE47FHJgYkwOlaFcA55SaY3LGY9C9rwz5a2TniKEF3BeOv
HAKQWwKQBSXQcH41CagiLqJVBHUAaqGuStHIYRlTjkJ1BP/fiJWzf37C74faCeOzMrGYUjB1z435
OHPLi8EW472/xa9gR87D3u34pahSSln6nCPKGCMaUMX6l5hLcVyNQ2an3yPH519PT6h+fhv5QBIA
TdQLqo1tgqZt3VbI7vjbFxnTaDC9RGk02jPZOcPsg+78YY1j/ZsfUqwXTBrsPJQnRXAdZOWlPs4n
McttNjG9yg8sQBzY28d5Fs4qDK4P8ADnY3tAejBuNuCzby9OL16vHFfq0iFOQoWl8IeYuUIZYvDj
R5thwLbF0eiEA3UvYd4CZHadDLivyj16mIzKoqwIBKBTAU3uVbQaUKctMVgKEGoCQGDya8sBOxla
jSjp+nB/XN2+cXrgxAG4qTs6rPOs4BnQdnCI4wQBwTAIgjsBYuoY5tExY2PMBIDqw9RCh7lxIKAJ
yqE4K+x8RQykAdoAIF3XlcokYQiFiS3j2OWSMHgqLtgWiMFcv2Bl3a43rSG4kirhU5v3vrz5L8fB
hzE5aeqQ4MUYbHQdZoCWH4rWOMgx8+QoFILbruABCOxrd2liHRdjJ70SE+b2SWb3W0yG3m0Cu5SM
1u39Pz+ahlq1SwZFgIAMESvLYGWfDCWpdgDAI3mX9xX5dtKznBGgJfdvvj3DmJy+5pS3M5YZvf9i
77WPv+YLdpOsDL7qAaB6eCV9fqkFmqmYInOJtsaq5KAgN/ar7vijJ2EdFZG1BKhiYNQOeI2ZYYLE
8DpwtSf60UUdZGcXCEB5QMy4767e3F2+uPvyb2C4QthacGGK88aFfZ7stEQ2LfQiV1csY6dHJ6fB
ods85X5+mac/DAVK529xyCPZtIZKksDYxrA7xxi5wobb2+W7RxjHeGYl1zdMxjSGwWq0Ddt27b59
GH87+MvBk5M5L0Jm7XIPETwZgNhND/nE2naroT6DawNpscJakkIbgQlIBAKgrF8hWINhYgCn0rvd
VqZQmUVTBvKUMslHvhtNR9LdZNcaKtpKXIHsnVz87fpPC5EpkqRyJUmo+aKP1V8RtD3HxF+zr/nZ
pecvVlGKUCcj85RdlfPWafTwz4POuaUj03ux/1on6OghFmRUubTZHO5RRsWMupFLYuyW6XWuAI6r
DQH25duOhwR/zQWA/vjgkAQbH/lf00LSehaf2ZI12+VqBEDiJAvCB60VALluu29w/pgFnY6VAxyS
T5UppqKnPXNbi6zD3RmGgs7lFDzVlc88SaJpdQlx0mXIqhYwumDmkllmgJN+c8yEfoJ4YfCKpiZh
S0odgESERN6QePLqHgXYkOXQxiYI7i5yyEh3v2Fj+AvaGKBM9ujlc09pwVVq4f/snDF3q8pQMSEw
gequkwHmUF1UO1QaIZBzdvHT2W+QGoJLp8t22deZRWNm0IMwtGZs07dPb/wQwOZP8rck1Fam4Pj6
jkKzTcvZLLA1iVlWupaCQw9q0LbMBeUZqDQQby2DWAZNWcxFn1i413NV9hFGG9pcF9AT1LHDGTS5
Yo5XycIbBHOT2zTesInrahXio39f5NY1JYh92A/Mok2M4Tv458E/+UM6SyM4zCU8GAZ9fsakdMql
yatw+cntqyfXrwfry3RZEr7IBhm18/zuy5Mnn48+fv9dzzjHcOtKPw8M59sj5FpAoL92w+kVvrQ/
fOMdOG4un/17/+Dbi2d5/khDvcblPCB2w4oCiUEdCcLLUjrj2eCSxRML2vBJBO2lsz6VGMeFGPB+
sRgiUwzPvp8rHhRi1r//+pvnbalJZ4cXr+yT2C10npRQl8SKoae8csOV8y3UHW65Drr1J67qjxWl
KxGVEBdCWAGMsFn8jujH/1JIxqBtBkBREasC6+h8cxd6XQdBI1BWSoy77SoJ2kHVjRdFmoIEsin7
/suLy+vTQQ8oaUsLQOjUzpezo72z4y+HD7/LjDxJ+p5NQN/MwRzUZigs4rognw5Onn54EUF1DyBX
ifNcKBJhcegtAduiXYt2CULO2FVZq9Fi/qIawLVP8/NLpM3Q7DWb/vlLUJUkCvgHzaI3wlyJqJ8a
nW3dRwLCGPlNDFNWDEPg3Lj3MmYcs4JpOq7RUNL5zUQHbg41rp//i1SMRDHJ4Xe4yADSJACT1UIx
AU2lPJSAtyQASeCYC1GzwufLm5NnEfTeh9OTnd1vt7t3lx+vv/4eBWcHO19ompMURN9UZ6Oc392K
jnfGMAxU+NX7D3kfiAzo9QZApz4IpBNMjs0rd/4uLuPQsxFmFchndMYyM8uBjtQrCtk//Y5KIrV6
hqUuRC+2d4+5g2d+njvmKEpEWvI70dxKaENUo4n0w53RwqBV3Povv1yc/7MFRUOeYQ0CndIOsiKg
GcDqx/ZavxSSfgYrCjFLybJiVk52nmyqPr46+xto+wG3+qQO3WbCjfNKwBW27cHyd7PgoI7mCQT+
++5ujIt1ASBaGIDVaZyjkoAMMmrp8WNA6Cjd4DSZINaPctCL7OlIQDtUG8sy+Lh4h7Nx9lu5u+Y9
wPDrqGRzlUPboSlDlYWKpJY7DvDDUGITszpDZP8yFMD+Eit/KWxWsSIww7p9ZU5LzN3H/GtjNgVs
OH759ZrHSCRymkAm7IhAeVJTk+9YlKWDAoZ4So6dD9a+9NMncmKu5h0UpqfGZPNVkPgVJW64GRWQ
NcC7spOkYVsi1t9Yy8kfOZfCi2BKB8pqxy/JYUNwPozpFuzdNU/y2HX35SpsH0+VWJX3D38dFZnW
1NBA7N3e5uhK9yXNYRcvXrKEkw1ewEUV/M27GIb523GktlqiG6y6K3BN0fnpy+O/1TWwGDFlUoJu
Moy+GJLOeeaVzwQAYvcMF08OfyLtGGpy6e3Zv6Szd5YnSCkCbVz/enT2ajpX7Ze+xkhk19HB+fhV
ARhFfasSx5q2GU0tMICwADGyGe+u7ewef/r05Pz48iEeE2aUkRkDGEialeH21drwsGy5+OXgVY1v
Spo1gQ1nmZx9Lmg8ziOv77+/AAF1i3VrHI6AmB9j7JnoTYRjp12ombrOXmLO7+qVNWIyErLgotao
O/nO+p7GMx3QyHrSnV9zTl6e8IIZs0YTSJHxFLRXfGBVdThnrgDEC6CKydTtxTGStmO8edWAwTCI
6R2TAl7SAKaXnavbq4uj48NPD1n+HO3e3cnBeV4WXsxFF+6id3L9Lm8YjNL5bEIkVMGsGO6mNBOp
r0udvr980VsTst7fpKQNglKHR6yQ9VY+3v/l2e/wEVNBPA4oyzgZuQ7zshQwYLgzbkTUOvzndYhY
wcVCK8inriSyMsfaZz9d/UO279we3Z89P/1++iU8QaUIaI2GDKK6jJFSyCDm0fk4kIPRO+e7Z+ff
r7/d3/w+VDK/9BFTESlMneXWdJd6DD/LNPH16eErukyT0wor3JBZZ3ma7XKEcZDRcWASNY+rIsDO
w/714bOnp8+//F7dRPY7u0ffLvfe3xeF1mZQ9PvnxRXtHPzzgl/arDuVufpu5+H86eX38w9fb34P
zRkC0h4WjG2xZqy/hsnmrW4JjemWMKB5RKEo5RbxZkTV7UUwLiIe23j4Hm/66vPZ8dOb+/f1zCIJ
FSct8yo0VzM/vjx+ff7tH4N9vaupShFTvpvteS5ANwlroez6KAMRCYOOA+nYTX/8+/5+8ASYSwxx
uXa3c3v17Ojrl2/fP4cpdFOGjPmBc7ClgRHB0/vTDw9nn44o3aKJ4OPQgWrC5CProgtkaWZ0hKVj
C3DpJwuAkRMbsDqR5FSlcX0NufcQBu2hbca7wpxTIKpU2CGK8vMxfTwYN2evP5irzUAfJptghSlm
TR3joda+uUUp1wUAGlgxtUwCEMBPt9zGjB8dDew8vXq4Pf7y5ej773e/XRwPqfvS/Pe8kwkTo484
SWv3CVDdUEmAa7Kq/TKODAFjuo1aIFf+oHSZT3VDBIAF1JRpfECDgGMr5BSG8bE8E8sATMbR9dvt
5UZmjLW4L+hRcufq6vrw+eXDPqcH7K0lPwMaFyU7i5D+tDquLsNRJLGCyqBiOEqYw9aNx0nMBzAp
8OztKnD59+fvXz361gdl4Cpxug/rFlgWJ2/ZbosQb/FWltqBBscDUTbA6+VMHUHGM4dE8YDjyhNN
MKA5VvLqz2fq5XGl9+wE88ZJfRW0qTNXrZqKRaq50za7858PPcmlTef15m2hiLrbhi4laAMmNa1/
efv1yU/9UcG2li+40g05K6wkACrVX8nOC4rjdIGOaDvzZb4GSU3O7PmNJlwyNAYtoeaaODu7t5ef
T6+/XtyPEyVykEWkyesTby6+R5YoIYHL/v+LodD2zu7+ze3l9acP9zE1lYx/s/LUm3Kp3lhy1+24
ORRJqCnvehdHrUK3MkUIiEMqVDUMPfqvQWF4NSgYGUCW6sycrlguszW3FppPkHqRZfPqAHWmKco+
DAbBSGLPYIrYuX1+cHx2fHRXZwWeQJwx/APGAkElczC01vMAH+uaIVKQGASa2XIdLWmxxEVMLM3p
a8flJfPunH067vUhBx4fhge5pfpTOohIcBzfkID3xC5Mcx5VOkQ0nJ8Kmx//kNnE4MfiUthBghSA
VZlA80Qd2HXDqUQS2nfzBcLYCq+MXeJ/fchLrWOThuBopT/4wU4NwdAC8yXnvZUjf8fX0MlTxO6C
c35OmuL0FjnHCSNUtm1hbJpZVLIaPv5mRHSWKz+dC0wuvRaSTpBvuycH/6q+RHuWd7ClRvNaDJkJ
/ZXFPsrdOb+63z36ePjeHYW7ldr+wc0qcNaKCthlo3pRI7klPt2XuyeHPyOfKSfBSKsyi3gWXHe4
TYkmJtWVnb4N6ufYKpJAkwhRyS/jbTKmf9tYapoO3FpangxrrZjJAUxFAu0IEE8jBzhXVcBanFTp
qGjd6Z1DrAwqrkw+4KMmddHRVNccI+sV5jOuZe3LQVPwkXJPX37fe42N+EErp1uDYvbnapqmXtJt
P+q6dci02VGRPZ+2UIYUMRXXTVgwVGx7EL2WmGpyVK4BJY1+klBdUSABFDEbgHn0DGCFACneOnAS
M/vx2cHJ9fAQyAGp191Vqjs3dDK1uUEw3k8jJS79+7SsOX/h8+ZHT09eIZLNOuSkkZQUSFM58Eoj
W3tA4RWzRd95eP/l7sPF2cXD73AC3sghDTVJFdyDvmGNel1YT1muT09jiURek4S/MxOcHWzHFhl9
TFUBWc3YOzqJ90Eb53cvjh9+AY8bUgWMW9C21xCViKxCfcBrjmqgQNdiaYlit/p0ykWo5ZgqORfp
FWB03qnC3CDcZCcMs3UEkCXw8gGe3zz7CR6jBsSII3w3/JGzICYxPKa1rNi03uMT+qKLenOCzlBn
a1+IFTQzMtq9uTr8enT2+XsW6AQmXe0EMZU1SmYxJTVcCwDPENwwYDemfYm9yBskrFB9zUSBwm8w
nuU6wY1BzkUrYmAHUTvemdMn1V05ysq5PGTBeP7txXs+B9Flp5mnv9x8i22fyunfcUW1CQUZuWZV
meaarLnAFGWpFuBmHSlCb96l1tFvHx4UPxLuHqVZllIerOTIAB5cvD2KfMKN+ZwQ+Sp5ASWuT0Ed
tYM97tO7o4/X798/1NXSa8jxGvbGr1Jw8IfQY8ZZPHAmwvnhGF+9vjwaqwSMJQMmCyi7VGoo24cE
5lr/8Y9nNPj14iUq7ZBU9q52cEnccrDiEyEssIHmTo3sLMjy95F1o2CX5jk5SHfujAY0SbVsaQ+s
vfdzO/DGjQws2Lk9Pz/+dHz59f73479xIMlQMsrsvIZUtU408G7n+ceD28/vb5/UP3P17WZXB5Ph
YjTS3dKIKkGpePhj5/zi4fzZ8c35h999UDENSLZFqDX6rc3pArRsv3qs7ZkrkWs4OdQhHhPE6UBJ
xTQLpxjnTb3pnUVr/6/f91/s7v5MQWBNZry32svU/p6HerRxv//6/uIVrIhK3L01RuAoiWF4ohgQ
0tBON8YCwA6oJlDDCviDhZU88LBbi6ganH2+frNWurVUU3kFai77T31ZNN5Xkwt1AeSGiGjvcmwm
rDKDz+yqKBOPvQJjZHB7u68vPrwA7s/Poj+aPmYkU5AYjHNxTQlnWs5l1TZimncKa79rQsGRYxC2
NeLmM7dX82koRwEIQqcaANqMA3RkT768eUshR03s6BZgcpDZMXabkfnQyQ2fttsHJqTSPNanIwgl
vom1Hu1Oay37LA5s0oYpPnlLfUxNmU0cWtJU+glB+09ef8ynqDymLWrjKN4d81GcVzxCpSKMIcBM
kgBDAJtvGMTA9SECjFvywsqdHp+ktl/EzERH3aPx/rJx+XvGxyT/Meieu8uD568usguD2A6ENqAy
nZQjY7hzJD1PFnd92RsK5eHigQDNZVWcp89pvYFWAaQrXJ5XGGwwnLJkSEkYx9SRxmRzywz29mHB
s7/fH/T7lTCF9hcBs6mpW2SknTnslGPyd8gWlTjOqe7fXP93mJTeKcDfVdfkJGZ00d1sWppkByQv
qMbhZPUYukHK4WzVq/q2mV46NhhXGk2NNv5j1GnYZ2CQvZdZNV5l3Qh9blBTtPVtiyQBeogdcmZz
iGhI9oZ4SD06PDn7bxnrtOdVy9USzFWGP5/xQK4zbWsUFks8HkOsLgDCCzwgrJ0WLn5QHnv3cxOx
2hxJ+5JuTq8o5uoCOocpORILLs4qRpIwn+mYIjYvP7D5eMmwu+bOSNSgo60B0wT9EICJXZNGye0j
bYa9HRh/hjlj2b1iRg289Svfz/gSdOd8PVIkaWDWoxzTVgKCwGj+EHI0FcNACxQBsKDwOJT99fjj
cni3S6SozyPB4pYxvjCtLj4xQ2KskVMXXq8jzYWnf51Yc9lR+IwNOVSVZYJ6/8Pwq2DqHh1TEDNN
tf2rDB7pnv37t9vPsRSMy7kToBKR/4hjnICi7p2k0iq56XmSFVhyOgVok6RdkyWw+fQ63SsMAML8
CVx4710Xly1imGc8d+q4qQR3m/ML3v16x+Gn1195uDw3JtO/AxHnLV41bSkwLb2CJgbZuzrK3Naz
YoTHnJXNO9XosIH36F7z2jmJ8bFhp8hUfp0r40gzH7y14rgIpqB/UOXr65PrvCgfxpWVAASk0qVO
NOQAKMrkd/3NSkpiPW+a53x99kCGglUCNEAy5mUZcQRLh0voqCZw5C7VVdOYjKqpyje00nnL0KwT
flR18r1oraNtUymAXscZlqi68eVfT05POgj1Jtja8Y4mdHcGZ3sprYjp4vYt4/hPidC15LJheHj9
MEYD86EM2uNU9hbv2KF94w3Dvbdnn/IOLXnjha5s5LjgThkUJlfy1Bviua9grzB3AVWoOPhRrG4s
+mHaP67e8HoDOkdWYg47xt5BnI59d+WU4AjErd3m/Ydu4ySBAnQIDFD0JAOKxJLt9oWY3X7wfpmP
klYFNS70ZnSMGEfYQT9iSF4CcA/bne48KOrfSHlc04bxfV8AlL45QN8IfYwIu6cnL9wnjdQGbU6l
BOi8WDH6E9gbWz7siTJ2N4GAUaQEF0IMz3eMmXXZ7QCotcTzaxOtMs0nLaFgdkpsXzlDswkVaPO8
Z3Q2vvq3aO0qaN3VSJsIfeEjomHQMtlYXhmv26lUJsiekP5wcj1uV9us+ZJmbKcwhyzj07PXH8dt
CudEcjod0wak+HiJTuCPXaXZPsWbGqUCgUNV0CFKbZNOI7TcpsjxjjYIe7MrYiiLNtfMqtM9xPjf
zw9PxNNJ+6ObgL7as80oeqD9FWgfQu0uFG8Nq/yXBHOI6b97XiiAeHrwUN8pBwXbAaSEiuzeGhDy
+l3Rzkd/Crwjkj0UoOHUm3vMjKSXX/n1x+kcYAbmLmKtLZ/+dnWUFWyzZvWhDdvAn+5uXrkQkb3K
u8xh6lzhyIp3Qbug6qTYBfHsjSLkEezF9ZHkvH5qPvEKfVbE0zsQXgoDhi2c1NKpTJsP6Rnvj1z0
qxOKu7GcgTkp6XOsrTLg5RviLl8tnt05kiOxhA4AxiR4cyPdvnEHADEr2CZx9Uo0lRiDMLSMM2dP
Kz2GBssQKTF/wGfuoeGn/t38OAIMBGdQSuU3d0Dmhps8+W5McnG63CfyKLUp86AF+cBucMLojnwf
3J8X/bJylJ1Ry3nYBeHVT3IIDN4YNO0xMAiVDHqbj3wB6ZKYfOLxuQYSiyO8L8VbUzQV1vhZ9Xbe
qRE+98QNYIXynJmBveAd3O2vMziPz7/8dPi/FOcNz7igL83MqQPQY86MYtw8CjjXzIqNMin2CC0d
4ogneT1NTflJpivu5FkZps7Ju02XY7CTOtqUzFK1+qbpi2dvYsjaaf7OJX3zaG/0n+U+4HwMR40r
figpHHDIeb4yn1dA4XxrhXy7LomOJHGHtDJJUqrMZ0CS66kwsqAUyFkkHfbTAan8WIPAWMqYXGpT
lZgQx0L35PYVX+htZ6vH8X0IrGtHg75ABO0JeHcovtB4QeDxcwKKWnqaXPqpJWIKoJiPH4ZGSI/F
ULZFQyuHDKI8nSlbV5/KuJbPd9d4Q6XKR/kOhL8gwquBYMgMHFzG3g82kbxBb0G5Vm7nWX21IOMQ
2/LpZtv28ENsk7RPw0yQPKKpOCp3MpV/KSRFkDJbAZbELAnx2Xu0MNzk+cjeAwDid9vZmwMwzdbc
A7PbwmhgPQjmANTSIRKD1iOmo7e8NrKFckU0ZhRp5RMdRx5QnyLTivGrAfdvHJGDmmrlsMxBtQDg
zA385w/jJR5OKUtAPSwwBf3Lz5X+T/1Lkufv3xznRWBVavOdZYjQ3CEmrO+iNPT2GbnqU+6H4GrX
iKch6ayHOIIaExL7zIGCIJekgePh/KDQsnH8eoATBoZKieQJS+cwzp0G0uN60J4oribHy6I3KvZv
Oo5xkbyP/9o7eBOvH17Jxrhx87U+mAXBfeAQ9J9NEIFvmr8EqhL3wKcXkEgvp2/6zfp/xC3Wa/sU
I7gWoDgPf3y4efn5LYOGCRoF/Y4hkzGRH6cUww/CcLAMMaGCAUiZ+psTUQNz9+TVN9mxxSFKk1JS
trKs8VaD5liW4morSeoBj9+SIsEANzslewE7u7MaKaY6MVM9DNl7e/0n/3R7ti6ozLZgM2Vg+mw5
YD/BAoBm6xPr/7LRgSrYCufUqMw8Zy3pcp7HCMxrNs3Ec9KvuT4dShAUFi0wr0i0OZzVw1e8RW/W
KkwXwAT7Mimsqcg9MIRjBVBIf5zYLIeT7Hbl7LCaTYAhMJGprl+TdxUfTi73/1HzN63WeNuxNoui
DHMZtOk3g+5IzZ6MmK7fFtaaNuFgf4i3x5jRyX4GQQZwR5OoU5Z2POPypSwaJ9yMp+yAtE2on5ZB
YNAJTCKPkLePNXO8Q/CZh89RxsmxpzrrmG+eJrJjzp4IO0FY2+WetNMOyDyrBRp9jWMXup9nL3bo
M6i81wGTODpiROOBlGqVdL3g5RRTTn4GyC8sZMhfcBf4S9GO95H4KGflmzDG5zLcCqUs6KPnPbOl
DOPkEMheLa9Kbyk2+QQqVhX463tyIRgt7nfPyOcnQA6+9fcfP/3VEdlcOvz0153nN++/HD59fvZh
cwMhrMhyGu7MIzlxdA4Soohv86D62TvakCSADK3nGTmNyEsHDwevLn/SFDOZDVpY5zMxyHnM3gsl
w1DUEptNBQD0DSV7fv9WrYseduezHKDaVNaMXiYjOyWmbarNi6nAbCbU9NVodvmoA84IHdi40bHY
vfP88HD/09k+tyj74Iuxo08e9AHnlK9PJ67/+/rR/W+5WAbCS3R8eDDUoS9OoX8LU3OFoMd+Oi9F
EYGj3MqJTK0nCuI2F2973BO9b5CeyIGmqZMjkbU8yXw5CudNjhLzPo9IWM4KN6tSdoJ8dMP6xGtp
zOdQzy5/uv5N+eeGMdkr9OMudVm67oofrI/pqFSyGroZrB8P/vbu1fnPZOrZuu5VsIp3xbSU5RBx
Z13oVV3j1NWZ6DJoBZamhO5EdBw2XxuEMhSQuMSpc7bg5sLYFsb3JLZdEVZAwjiSHKXm8UwdJ3Ih
gi7YRQLQPaVIjlqsiSSIuzgSQYmzZgkLuTgtWAsjI77gykMo59iaaWsYVKsUraW4ppxXadvuoDcR
Za0Mqk6TlZUvzaULHpX1CQFAS/F374Fn/uMn+GzCstaeXVN6UQRgKxapk5WGPIz3oge9osnjVHRa
dzgFhfUa+EuKVmcKBIFXaa9v8jOcwGSuXgFG5X7aT1JARnBIYrq4Uwfm/hx1QGaeX7BwA3uuMVyG
8VrxWkCX6c/KUKOPidTqksRWd7WeLorLBdlUS3zWaxBgP7/Fl+QvvVOtvoMNUkqgHQk2uwvs1vMd
8h/+aDNQvVWFBnptDZNiW8QEqOyCQp9dpefrg9NDorm2SERjpV/iiedGigyLrTiukB4aOwUSWwvk
Kjyod0mZB0+hCGP45a9fj06+IMd0ia2MBfQiVuxi/YUuWN0NLtQ0pFhUK1x8Ps1aSAENqU+WhDX/
49m3TOnoBF/dPP2Vmu4fIQdCiB0fsOKRJ3e/8vO7IBimHKcegfbr9NAe/bMWQ9V4TkoWoyZUIDSX
4rw09vDh/vzo6+63y83KEoveVQJDn3H6ECneTcZPGO5PnSqWhJRdZehaN6jj79JjERtLe22ltw+t
RpU0MTbX11y8us4n7A3wpz7W3d/nhY0NRSElfte4986EBtO1ir/O6GH/uPPpF0dJMw1v2GZqA4lB
aTGZmNjKmnot64qZyxTJ92OzkgF6yCA6XdAeWCcuAJIZNr2b5Kv9X65OWCkIbT1t5cmp6soUR6js
3lYLXY2c/54GZJDjzBpORc/quFWayBEG7jzcfbh+9uzqeH5SgEIUVeHGM2JQZc7Rnw8vnhz3UWyW
75il8SJkjwIYFQOPpVpWDBTw3s9397nhD7hi+Kf1A6OVA5h21uXF7dVc3MNAikyPjLYMwdswtW3D
63Ykuwvm71oOhHkWCWZ4KXlUVJ+J+PXlszc6KcTRsa2YKzJdVC4O39Kdi8311+e/woihRtsPZqWI
caxRAYDMI656GxLLyAGM2WpGA7p9RMYrOJWHvUPga2oDqwiZzHBdx4J6aIB5wF0Bhr7wVRm0Sx0D
GGEcgfLDd1FnkAgRgHjrlKXKO78ii74jWGJIZoi5GE0iWK9Io9gRb54q+PPHUNaVCn1D66CKmMBI
jMGopwAguxvc2g+vvJvsS6iyEO4aUFYqxn7yhz5Qb1SWcsAYxcebS4oQ7Lc5pEaHY6aYPfMoKSK5
QsSGSSvc3sZt2oESypA3epB8itd6p9zM7qJDgsA3n4/4qcSWclH98OLs720kF08vP7x/hrg7X+v+
VK3QoSXSWO6dpwe31x+/XhxcZGtQp2WprcqLuqJ7wDgvPMJE/YMft4W1g1Dd+zHWJ2bmkGPpuvDU
WrNnWtzMiLGnSGG3GbHTmVHTjNdMM/zOsGZdH7y4zuo36ox9drYK9DBmudOKsTqbAMQQE8Y7GCYY
m3dv80gZ1DQc9eIcONgMfz/WW6VHoav3PcJDoUmgzACLt92q1dPfPHkg07mXUn2qAIDNFmYujVBD
vvo6fXJy/T5flm/J7VLULhXixrkuCWYu8erNb+qS7OR0B5mtZuoW6XayNUDMLaYbBSYIGuX8cbIQ
RyFR2fmzWEwfFdbZQk6dqLo/oAhVSvD9S5oagLZNcvoo4EgxFavOgGo9Gg6Mpn7dP7g5+HSxXgWs
wNED/qIgpjTFVa2lJHG79bm9z9I7T2iZbkhUrspztffycv/kJu7DalFdjK69i36sq9ckas63z3J7
klc1GNIfDE+qGBk9HtUMbRoWsXbygA/57h330dM8HEaQyIlCw7KqFi6h2O/9v+x9/pm/kVu3icaK
n9gwTJLsTWKDWHAlOj3WmqEUgu+VmT7jNGzz6hdXS3/SFu18ud+/P989OLv4PRdHe96V44AxO+cJ
wZjk4bAnppyzdj/tCshsBXDhwddhLGtoIWbn6e7++adv16dc7Ivw7Cam4d1YpJmmSI7g2YYwZSNO
rU2tTJLzzCN4Q9vZmDbrxCkFamc2Yc1qiRXTPjuCrHB1Y9ZY6ohgPGKHajAYLZeVKDVfewBEQkhX
gJhd9YKRNfXIJXar3pXV/HiVff+d/GkZ8PGYWcgshy38cdrevHvBb6sGO4PTasUuS8QEXQAA+K/z
j+VBCpC5JIJGVCloAKFcPds7uz3/fvwkt9SY0jCFOJKOmDO14BhBr93pWf2Qe1phueSNINiFrf3+
8fXz/RcIdGjxwUt+Yy5w7CWcyd8aq/i662xa3aGYGAnfOT84uD56crnHQ8tsPKKY1YOqZzYuPBZf
V08htZr7/OzF5ZNcGu8oOh6H0LUqxH8/ORtHWuRSjfiId66Q/+7uy8PT11++nJ7gyEe8e3f/QLmh
Kw93+ONq4bdUrEKt6ovS7ZD2/vivg4df4X/plKnjKz7YUqQJCkBjSrLTNRMaPElkVFM8fAoxLZav
YOye7z59/u0bV+o6MST/piLTIKKJMTb9pFX4PU6J+GvzNLJ7dPfp/f7RxcPb3Jmclw2dhDRbowoa
vtzdvbrIW0Vho4fZExjdlwi6Lxe9Ea1I6IwiwAjl0SeMQDEYVRwYA/GN9j3NyQ3OuZCDyuMbbQt6
1m0AXAaBFIiFiRHB0EY8YIZsho+CFNiaxuFMtnKdyPO05f7ml5uvL95/fnH4JF+vRO614jRjcQC4
Z3vj4wFRB7pFS26evMUPSTTPwiAt1En72NSAyNOmU44A/mCeJPART6kOBILxohsnQBQmQRyJ5COu
lCMuaGrDJZugLICNtNijapYxnrZtK0U1RghCvhm3HCMMFTOm4Nyt2WHdU3vtagCWUOaNzyzamHgm
hNM8a51WoAC8hc/Ec9XJtF5Ko7psVjRmB+oTDYqXHVPGT6I3Jkcr2D0R2diSbVOY/tchbY9IyM0j
drC3H+55cuFx27vddxhkerCr9pM5qYV2fnKYMV/2kZRtowxMLlVG3Ic5mCtKEjoU1D8WYN6Aom1h
gNS7fivGPje22GnGvHI+GlMIgPmW5LyJUJMeBC9kZCjdQgHYgZTQEwG4bp/EQjtcEe6jnFVn0mLd
LCBntwffrvb277Oq38QCUcQ47jwCzVnBkm53LVd7V7tXZ0/uW0fCIY1K41mXKoBBYG72JdfR5HjV
Ee1niamF8JQWy77t3eE+uEvHZGnX0jSPRefJBMqq5gPMzVWnFv1xTPg9Fw1RT/V0aetQ2DiDddYY
kw8G5lNwEIa6i13sUuaxeqPzFlLbLUCZsPLhcPfy/uP7czZzYeZ8h8fRgxnSLcCQoj5YKbwFBlFD
CxLlWHHFEW3ppqwvB9DyO++B17n7MaIq/RiviVjNyn0W9ARa1BaA6G6TlIfn2Cm4Ch9fPwU7T09y
NZ18BHL0GTfr/zB2dttt5Ei2fpVefW2uSTKTZPKsM+dCsvxbZbtrXNPjutGqcnVTJCVSIiVS4tOf
b8cGwCTtsWoZDgWQSGQSOyIQ+M1lfMLSwPBmZvTIcDHitOnsPGO0qaM02rBhDE2YpaOhuRCyhWWh
BoNVQ53n22DCrOds3EY2Cnxavln9M9aK5AaCRoFLkVFP8+iWDpGQcZfJiiUD3JrORi/iAGPwoF2G
UpSSu4G8FimlaB5wP3/9J+WRSS/CjyLt5uzy5rXeb3t2d6m9Uw62IdZDUmAI2Y/Hq0cLQ2uxfr7s
DgGvRlQ8EFEG2eI+WJf7Yn5ztVrX96u5emOStZAQdDecKwmJ0k2cZrFwbmhc1o0RkoTiLcLl4qJM
iUkYcqh1nDt7/43Eqlg/gBuy3Tq61zKdSoyRdOekhHTqn80p+fiFxYxGjfA7qR+k0oJpOUtiF2/v
gQ0tHydU48v07Qc3UlDk2BSAohm095CFE8xA1jDS/hviJAYB/YmeO0ORBJ2kQBHcQBGkJnmQuSQW
LjLFZ9ek81A9Io3lwToczE0ogssoVx2NIuMy5edsvAExPSg6oNT0i229vrmsBldTCQYVu5i/rjh5
j7EmxoMoanP5/kHf52muXs0qMVQLNc+Q1Xg/vqqftj2OqAs38AhfRUBwfsYWURXsg2DS7BkAUMlU
Acm8ErQwGGhHYWy13X1I7mxEuBGBD62wdNsXcBsW007qfvKS0eYiKeTip2ZHW4b3bvI4n85Hy18x
U5YZjzhA9WMkpsgOvwDGlALg+Vltw3uXA8qoTtsaVUt0hqkz2pQY3qE/I9ejLATO08zW70LzPFc4
MLR/L9brm8fbyaBfp6OXOm5dtHx59HfzhU7ei/F8tXlat/cD5aY6Gc9369LO7u+fpqPBrzrTj5+D
vea3woSnP/xjG58N9U/V78AnEjKHw/ijMJEwQ9Simfvz29tzs1R0/rp5ycTvhS8K+mJ9V7ft9eCy
r3MIXY3RBvNIAtVFwS/W99VqfbeYDyKTLAU/xkaCWyxNpBBcAoZAPJ/6AedkD/IwNCmGLd0QT41+
LT8feBXKoj1egV9onQm1Q7qQcusnV3y9UPk2CGgolPOQmRC3uhQMQVwG/Re929Vdfzgc94UNwRYR
msyhfgPNGKc7UF/+GUqyTeWOLws+3ET23ZWGCmQESz6pKBH9oQLlLCpHLDkKfbMaFWVC4eT8xEd/
zFvDAgpsn0OIV4wsE/fwWcQkOkz/s8fVEgR9un01S0fFpTqNmvXv9M8DwdB7yvJYAQzFQO3GacYG
geycAoNwWh7NSONiJl54agw7fGJ002dGx/AwwIZ3h9gh9+HLyz7mOfRklnPrbIiA0wEIYbR/qxik
QBdCQp6C0jXtzI04T1PdhOMD48CrkdK95BS9cv610/n5ZqletW0OjMURJpkdjZJJSOJ3+RVM/TQo
1RiWxT/WVhzKbxDPj+b3wUFTG+EUJSuEK6rMzglHKrQwjsblT725hj5KcB5HcwMUl20BTMMyeQZT
587lr9dk04tmIqSyzkguUguVCOcJf8og0U4L7yBfB0tCkik/Gh7qrgoX75UftYG6qCjYo58UQxpX
YGQRonfWefDTy7sbObjOAeUhzgQTDz6QtMySR4dYlXpPa3Ry9eYerSup1CtWJLXGthW2N5pIA10k
0Ea3VHRhKCAauVIHL+rB8no+6O0xJ6FSCFxoLGKmsQESLXAUIbjop8SioyiI31aCfvPoD1ffi/Hy
ctBcjRaVPACVlBqIaCWCOBFRygXyO8JViZ9F6cTzy8YbH4FMBCCgTAncXN9X01k8SaqMRNu5+e3F
cjK4uhwOF9FKbBiKkyGhFzu/uehfNQzzx5vwbhgbKK9ktbey8MutI2b0whqdoWapbGo5HDqzxJyM
5ePEzHwRHOKrk7TjhteDkVY06tOJxgZxsi8OpSotZkWOnJKEXC0UCZjwF/Xsqd/MbsZ7env6Hcmk
+fckxEKhBJ0U2LhzNye47h+G1ZKPOlAr+dSbv//tP/7f//36+H+m/1p9Wl0/TVfLvy0fbj6tZsv7
zX/+vR7Uf//brdPf/vmffx9xCm/bVMNmMm6ryXgyrgdc//r7L7PllOz9F71mfzVf3s73n9J2VjsC
uf4kpHnBOXUG4mpDeVUCeQqNhpBbyZCG2clN5Yp6rj9qnLL4a/BMC5zZoEvEuaP/la/RctHZDYBr
yM90zfmxeDDKFl805aUomKubehI3Rypxv1z6kf55UH6fXkyn/4ewlCfCOGB749V4L4LbMW03d4uY
dESeV5ZUQCaAmNAOFxnMzXDMx+gTKsFF2n9ZsPBDiwJKvMMF5Ynxt1AYboKqIB7leJInGYySgeLh
/RCeoFt8KoG1ESGGcZCEZjkmBR5TAUUCi/ExHzYRpSCmVS6bL7wGgR8xvX015Uj46PvxOBiMbf75
IbblzfwD9Ns9XJ/9ov911Kr7cn4hUghudGy1/VLRKLiO/SrQwzH0/Gbu4qkuMDoJ3O2f7DSK928n
6p8MQ6D4E+pmjnTegltolNwuYThg0hogT2zkZTtIH/mhWBPLsPg0KSnrmv0SaxTRaL/JxMUQcd9l
6kx2YX5sDPqVlP3UGAz7bVs3w9Fw0tTNsTGoR5eT5Wx5uf1sZaLHi3agIxhVKyK0MOgZKlKoFYQU
e3lEzWT38bBlvH7/eHdR5nolSkh3PsZKEhTqYRGW8wt+RCy5oAFuxtI81IH0IiVm2B9z8+ruXicd
go0R0vgONUtEtj32AaWBPuKBi+tdNACAGiAzrv4AiOoh7RkM2u9iMBiOq9GwX4/6zQkG+9Fwe/nw
1Dx9Ptgqnp/O1rdJDVMVxPY5PNTstvKCBg1kbN7AxKCRAizmYQp0ZJCf31khiyXS7R2qAT4UG0xl
XsJfUDR77jYI31X4WLsXgzG2ABjKvLYWQ7b7+bBQi+u2HbYZRE+CLUxayRYdJKm1FVk0ht3VN1rx
YSNOeNz7GxvhB6KsBI+c6fjLIjQwJ3JDipXagtOxfogNaYwbc51eOBk9hozC0+cPr8aqDrXvYKni
IrosPpxxUQ8nZ+0vGp+9ScscFDyRsr+i74PJ6Dv6jqKPq0kzqQfDwUnjv7yZr5arh/vdrwgKT5C4
xFw2z6Ql9+AG6RIUd52xCxYu6EEKkRxLWmrrj6bHYrJIF5wLGk0qZcY5SbITmvaiQJ4nmhdZwxw+
H012X4DqdToiTQpRwvptn68YZClGosPVtKBDS0B64dPRTEWgmdbnM+8h2EW8yeZJ0yhJrXWcpYSQ
wkv8w6iJ6ejBfnDRl+AmwxaMjRmJMBZut81ILNE0zEmSZDFmkMwj07nvQk41bXlzDde5KMuYFvK4
PNq2cCx4kosmWTqUZ4ryMK1mEyLdGaFacac/kd/TMXpkPCC5vXGpGrU/j69fXrWadecyb+HL1i9T
dMSNNGqipvILeiPN4+eVcKJzZHMKqkSetJ0+mem8JgulsWJBmZeP6ZtvesZkstJJy8KKUwoKaKoi
YutGuUoeN8ahlOnbe+GMc8WDCpSHJnJHoe77uDGILUjIgFp07/qWG6zYBmcJ/sdNxGA0/o7ajgdt
M2gno8mkHUqtOz77utnPHveT6vGTyrfqWi1s+60r0MJYKZwyuXo5/9Mscg6DkD9M794N6ndusLWr
imSt1kE2LehowfLhPf5yVz86i23tDSPxYdG5zQGB6jKObuSsEooqeAYqDf0hvxLO0c3vDzWfIJJi
ha+ZaPjBKid71vAlKl7FuGQ1E3qSRsyyehaGC/CbFUtw5Lyr9Fy0/GupWnZEkq6gDci6dSKUktih
28sjLdl5gBqlKBoR60GRbgdLOtJIVP4iwlWEGp5vLK/erHpxAnM+aUBiHNIJRZ5MbaSj4bC/mZRF
7gwFSqzDozEvyc0pMI6aqvR8iRTfVS7BlMYp3iFizpQ0onNzSklnHFBs5HZhoRJ+dxL4HTQtob3E
VN725+H9y6tflTk3i4XRr7Y28rPhyJQ9Y0rh6o91rF992zRO+pPJUD5Y3bT9tjrWsV49Gs/WtQYt
aPlK86h1HbR88Z1yKGqCalmHzJdGpjCozPTha3N9VnESkYfk0Zbj3iLiJzG0+5P6T0keY6NJkUXP
BYt2fGIEkSjSBkNArExJgc/zDBY+DHK4M8jK5O58276MjfOr8+3dme1jx43pio8FRNBkYTFvTLOL
bHsIIFx8BpCBKrzbNxmPqmHdr6q6aumajCcnvsr2fjq4Wg5uHz5qqhhAbOugVDxuCSkHh4QkX7BZ
VI7vBTByejGEMZqGyeOKG365B79NdaojeJgWRsYk7IaxSzYk9Y2LOVH2PLIPEwP2IJ2aZ+8TIj2O
LTKAhWJRwLBQECRq85GBtZ8KjfOQ0ifrAA4YCUbNOEJBxbyxo61Cv9AdqeLTy8tKK/9/DNtk+Axq
Gn7qNFXbu/Fgtr1bbz6m1XXIBkgBC2H8cTLVVhKCtajQojxmqHcY03yiZgaEuhcOi5fXr+ZzfRDT
sWLQjYNpnCNNXRMzJMJjRwE0OCcKtblEYfM4NYx1CTrpXezVoSzqBENPAJr0J+b9zFO7AiFbbjPU
cal168uPq7weTL5T5824rSf1cDxuxvWJ6ZpPhqvhom0ePqbBZm1ZsgWzXlDfoSr8JcEAwESac0B9
xUxexmagki8PInYrspftsTFTOQ/yCbJ/3PUPaJJZo/LIZ148q4ZI+GH5Bcp7kcwjiGJq/ThLCHwo
Kn8dugIyvVzpUxMkQSObrO5+cT68uyCRN+HYX7+Pz/+VwKSFxtoQYfkxdRRtlfyseuEyOyJPwzdy
LxnayS5NiBPBXLf3LCv1qFg/Pod4Nrxj4ixP9xWX2W4Cw+rTr5ZAsiTzvo8xZESUJNmA28svRODs
L9llP4gtMuziyUE+LhAtAcl1MQiqGbLBQwnYFKhtCYlE4Y8+IUQSpiNaaxuVZFrSJIiNi9sGaLIv
0Vog406JpiLPpFCeWhqK7IRkn75p/B93fP5Ypw25ZWHRq8ZGEGkHCYi8bTRrTLXztOX04Xxeb3WM
xOHx7vJQ0fqpeb0ZdVFq2JVFTZEBnopwBZkpPK8Onz7exOunquF35G3l2V/iot/ADK9IQPnjunoW
vHGalOu+aeH9c/0LyPpXrEU/Ogun7WqjZQWYikE7aNXZ6Fjo/b6a7PrL2fYjxVOfbkqpUqJQFM4+
D7yNQVFBovTkoeppd46JRCXT8a0oiDUO9bGu2SyTjpaYwrAb7/orVuWW1YthysleAtfFH7v7cRPJ
0sn29/Hy7fXoN2UpztLuM6iSCxVM0+xGuUBsJq+cAnOCJyKNNiJgwI02lBR1SjkaIvc4wcnYQ82X
lK5Uy+zbf4fGCnnNz+UTypDcHSUiEnRbDxO5lhgXY6GhDDFzLVWXJEUB5k0tLeDH1R83Kf3RqTc8
HvX7jAtP2gFDRYNxfdKMz6+qy8Fwtr7/uKHDAuQMfQr4wyybY9DCWGAWj3HcFDKB3Fh0nIkUi1ec
WLrpxUZTLpHOiNE6H6tNCiKkcx/4w7X0eSQii43WGcpcl1Dsefv0GXFwOsv/b3+SFJUuHp0+iUZ2
yuBlfWPhGmLhfl708JgtBXUs6WEgkYiPP+FC7gXqJrJVXpkRhhZpytujuJRC+wdfeN0OXp/H1Y3W
M1vqoF3rQnaiFrw0DuIO3vrxfLnw108sGciEBQXIC0PipD4jWGK4hKl5/HziiRQBLLKkz25pZ4t3
gIIt9z8jRzGgeGxs+vUQt4ShxgEuyuDE2CxXd+3j+vKG9Vb0qsDfNgfGIXsACEpaUi/IQyhMiTpI
KBC28NSjkffYRSxbObiIlgDyYitMSSFPLAgytdmAqtFmQSTSoHAYRkhb+RkYA3ua62PUjT0UxKLr
z1+CEwxhwZJoalbBikihMGniCL+RWufaCTW4JBYGvsfidQEfM0nZkScBQ4BFeAa64beefL9umS+u
WLdU9wfD/nE7Mb9rRw+D29GuMy9RcEvohZcGD3xuEMCKxgGgsruWfUVf4JpD+lRkmmOwVpsW3QYU
eHCKESb5b7FojwSSuSgc08CS2ws1DykhAFU8AZsGOb3+qtswME4aA57AB9LoIYyVFwYcpZkr7J8m
9w00jFGGwqOnpIMygaiz+RIplgQYob1+XbcX1utoUA5EMKeWALgT4jGoCbj5tL9i//MAi/RYqq7m
JntQJJQWAlUjimzsf3tGNCpNSZ1odTOoR6NJ1bbjhv/HorGvHmfDdqspPGu15w15FLLAY8E/CYg2
/bsRgPrYFCSB65KYdFw0Cdblw5fwSjfCyFomehdXs1egnnH1XyiAmtdYHS64x7zBlfFAYCx4m8H2
glIetSswG7kuNYoGO6zy4uWeNc6sdwIh9NY4HXvI0aZT6wUTo2FYqJnn1bR/On1IS920g0b/Yvrw
pPO3H95d7jazyeYjvpwncNK+ff2hmgkevqKem7G+PgRDQBFNXfmataWe0zRHeGXmO2ZU+njcX5Ie
emA1GGpYI6ykggPUeqcB2Wa0dfNJEpVMRiiV72Y3e+CkFQRgVm9XW52VFwNYxI0IVU9aOjSu4MC1
ZC05qfRtRgXvyVCM7s82C53GIdSyfwYsxgpqbYGhDqHPaEx70kUfM4CFF9VU1WRYMdfenAxm9TZP
Vf0wWE8+HCZ5UQ0UgecCj7Dr+N5WEJCzJkEJ9r3BjJyAEh/VJcYVYqAJJXqY5QIt93qlPnmjtQBD
hbyb8gSmsJdopbMQy22vJ8OiVSYt9NYPc3MMzyN8rgBMEaHFOzYY6uER/Fh4GD8CGelqbzTBiAdp
MYSfPbOiwvbD0F9SkAYrMqLQDbEu3DKUZ3GJMXHE6eLICj6RKWIAbxcp1iD6HpmDckKSIlG63TXz
tuqWweV2IitgGaSs/W9Pw7fNe3cLD7Jm+xyHoiNZueeKtBaxwwvDjcc4jK9vzsbXPX1Uof5zP//j
x2JYj9tjwx1iyLqvEXLIXNL4dK3Betw+3U7u+8MP7vUhfEgeFJEqvT7EjigBrC2CRRAOTHzKBqR7
vaWOouXHlvbJJk/tzoKzWxn4jLFaqEvVngxHyGK570o/T/RzYYqJGjc/PY7/XOyYVMwymRh/Uqec
5mVRQ+zbO38gKI3zhICGQ4HoSfrsGwQvoxW9A+Qx7WUNq3QgyAaysL79c/IP/ia5k1MpxYul9jw3
MdlJkZRH75SyraJx9sxj9F9iKbRUIbzUwhA132X8qqSHfuiO2Ve9bxhYFX711Wa2O0ngps6DTn5l
CzPvvqofdZYk0owoW5qhauCkENcvvVkSsc42VBYzXFThHJMBNrSOhjhbeSgSJo6i4nXLL5HiR3Wb
8sow7dvd9sI1z9tXSArpaUwsz3Tw+qXrxetTtoHw0xzlmcetg7RUq+UIoAPVe+SuoZ4dbwN1NZLi
mqT24PUuaL0P6Gxfb6/O7280iEfgbag2Xc3ePm/giiTFbkJh0qYyWwZTVWNufswnvZm+mS97Z6Pp
2aKv8XjGlgECGiNnbreERgw32WChahRVsAgIiFGeAwotiDqTicbKeUydh3Rvd48ZnKPVF8kqpOOZ
EOG06OhQsp3O3ef4GAFvTuAgBYqUFUPFyflj+zU4HZaQ/RpPWLY66DeDwbBp1GfpjF1tVw/VoB4P
mg/F45T9uvtaLAg2xjara0ewFcWUiN9qlVuMcXOr2Jje8338UBgH8m5/uup9LDdzJ7w0PU+Fw8sS
ZXMouY9LMd0n86BzcR4ubgY6aYBSeVEfdMldPIpAs066ConAPTCm6iWVEpM0x/GFSvSHxjDBxQIp
1XqXZRwxR6gl47Ov03/ps2ihiJZ4KAooaj/Zsk8SSoeYI9oeGdFkiZQtNhlzGd6UTB4dsV7kZpTk
oiXWD2jMiHMnGhLjJPP+m9tfivVBe+At+amHlNtnyb2OTlg/Lc4mmw/8lnQCe5jn7ov4uXrtMNdF
TWEIfjaMNdVPTIMtPIN4UrJQNQl5ZpKqhcJZj6Cb90+36WOoSsv9L7pxoePp5uxoKmptDF+gN3/N
rovkNsSDi4lwTqiemruA6Hvu9PFi1txC0ToaUuiPda3fPxkCHE/aSTWsxv3JqJbn+s1C8UdWnezr
1e0HJNcNtk2Cdc2ag+TmuSJEWYJLB/DQr/ttuX1tsbanKKFFXAmhH+3v/ZNPZKYhYVC2CRfNzUdu
/yTRabQGFtGAYrHZVg8PzBZUpCEkhL+WBwsp1BIC/VYqyGnxSPOqROTWhSyaGhMNxICEpcQywYXE
5NkQI0QiDJSwYRTgeaBOx9jaqqpGLBytR4NBNRgNRqdG8X4+HWzv7qY/p++HGCZQcwAYGGDo0oRK
YIZJ45JN3qx+dzdSt5FGNKwSF7E8lGGTlL6QmxE8mByAmr6d/mM0eHUXi3COgLPZEWVGS1vcBFnZ
5UatFz0OzARi6LAZ4aQTsB0LS4K1sPEwhm6bywJtEgnOgGbBp167PRw3otK0NHZiXTOguTFNszWG
z1oH/5yOnQyktNVo1NTVcBRLu2jcTsbY6qvN5r7e9aY/a8oWEIDOcJUGLdTLyAmVaCw86JmOGuEk
WgZWOuNsFJCHVty1PxplAzGPh4aLFDHW82tVP3oWQfoVfhIUXNxYpI/HqakAhtJU2OZ2dewUuHSI
IclGBWrbK0iIxHKUbH+5Ip0qi7RtB41UVisrnZWrA5k1TL2O50a7+ic7ZgKkpsXxqCZYQZbfnTgd
1R0QPQ6nnD4RG0/yXLrB6gxhU/NGD+0yb+poV+UmK0beOYZITlUc0qemXsbOH1iPtp7v3sZf0ASY
0rLDFHg2Gu9ULA+CWbWMmr1pQwVCxypma0j9U0RYQtMTjMAD4FCh2IIMSxMNGiTILMa6szKnm1o+
cCjqBI+5i+Fq6oqY6TNKdGL/AGY4aVkWOcAMDkf9tj7FZz2e4xjezD6CPpribmUc2pP2/xsoLhmd
E4xQK1JAx1pTMdE8uP5MvLh9Qs5dTCrf7pZasbuz1eCVNIgDMECIpKJDMMBymJ6MdgpNStPQDIaB
SIEGnvDPy96rAsu3oLBkYPzHhJ10/01eqxOMAcPU5QFNrviiSzjuHAHfZjC/2HM+hUxhHgwBsGQT
s5MCbN3+PFGt3RjQR7nTcRZA+QyI0UgdhpQBkTGJ8bivcQl2pY1Ph5TnT9X1utlct+/T98yqyeqT
DeJmuUsHf0+XK7nroIV1tnuWe1QWOwncLM2XAjqvnU50sgRAfft0MXznwqGWGvszFg0SgdzUraCk
I2a8UyuIfnfWjMEjBightFmyCT++2y5hWHwtkgD6CNhBYa22UOuslD/rskQnZcyDYiSlBjNvkIle
srvIbv4AXCrPKhKrepdaZHbV9VdtvvKcB1SfheASORloXb1FcDaL7auUOQuSJcpCZd5mYb56/SHE
i93v+LNHk1hGp4tRAQhhg3f4K6LUqs08laSWHY7DAcag3/Q1FNvtI+530/Fs9tSqj0gzyjNaFnDE
SJfHuLrdPcPbVpwdHuPhRe3ddB5OMLTaA7ADsMKAimlCOVpON5iC+2QrEwBR59DFJD7nAdd1WezT
QNM25G4dlpqUbZXjGSeT5FUFa9rG2DGCwD+jl81xL8B62U6YxKUf0FSj09pc96ZXk8tBO/qQ9lda
h6LRyxuQcguI8jhYc0pUyhMnOR2srGs3+rB58LugAiSr3+lHHN9PLJcThaVVX+5tA4Ktb3QrpHgs
4eziA1DWLhjrGwwdhVXL1qFYGlTGfIAIBSgBiQcnora0hSGKGjiRLiuwyaEpmkW+7Mr6FqiVh1u+
ZbKZpiQu5t7H489Xs3fX72yboSgNgiD8QwqsQ0TFxOoQZB3792MRONkzFBLQZ86CTUPjdjQexGRg
R5/Gl1cPm+XNbPJhQ/fFCgXV7JKdVNAmMKph0TBVio+PBjhFsmuUUF1/TZqX1xGhfgqs3FPTWubr
8/idMA17Cm4EY2sk0bQwdTEq2rRvDOB2ur+4VpeBa677Lt3dt2+A1QElBBSrH8xi1js7XexFhR9U
0PWPGYs6h6J2BFX+8/p3vAratT+sBixMr6tx1Y/t3J3a793V45thvWvep2Xp1DmByoOiMrGZ3WZU
8FDTRKAEA0FOR13f8DCr/kr9cmNxpFZW1Gjb7Hz6NvIQAMjtX94bmFddAodDgslghQ9UrCGo4fDI
LMZidjs/oSObL/f/Hj+p1QIipxtDK57oLL6uADhEwBTGgU/C3tIIpR3FLqHgXBjywkNX98u0sLeU
AOMuYhqyBWbiBlvK1nEwiKJppEBBGkoVQ5msGe+2r36sdoP+aTs2GffHFcsuxs1ozIa9mMvpIF8/
bKtBs7p+1Kzu6obzJGMGpaiXUd08jH4xxNCkW6FqyUI39UwTw274yNINiwGj7nncEQZsQTi+sRSp
FOdUqN0dz/HZ3QFwt4m2uadTF+j3Tge4kM2CBHOck4Ti8YjxclskqIgMeEpePFCQBiPBUd+yyvvQ
LA98zRzxIq/W7nCtCBGXiUJLAG94yUIsz4DBjMMDenGj3CpDnSfOX6YYP9TlIU8u0rYc11zLwdKz
Pk2zdSmmpZn8cZA0ryddfsWku0NlceNFLHGY9MIUiYPB1MTwhCWPXFJ5/lgM04l6FhBTELSYcAcS
SyAdmgc53HZAzXDRpUH/yvj95HgWHMd+0mcdGBvZtOFcG56PXbPx1XLSLO6v76Ip4c38ln5FWbX9
MH1pIol0xcruHV8GuRz9RCbJ4/3ln8Pr896DBNceOQzBpol9NzDqS7sRmd++vf148MZvf2JtYMzL
JSnbfd6xBg4xQ/6QL2TIzkCRtbBPYC2PLYEbsvS0qi5ultXZrrrhFDWSWjzrwVn1yoADtSXMLkIa
fSp2BaY0KHzm/ukdMYHgIcStcDLEBbBnbMvkeNwpgGBvDYvy2FfTsnrkZAFPr34a1HU9Xn84LMl3
BRe5yU6dWzUo+OgcZYGVj04EEOePzIYRahtj2Wv/PZ1owYmwy6YGnhCbgMvkR7Q75MBWcM0UO+Pb
8vqD6jc7ieF4uhRTnqh7362u34E/LNQupqyZZePweKZMipmL5+px12fTX3zL0azLiSdim9WlafAs
em9dcyZefThPRkaDiHgxIkCa7pczE6ucI4VLiuYOoBnk0ukWzdNpGsQS4wN1gLdFQgTZ0ZgnPWx4
LIeYM+yNL8UwKhaPyZWyJUkSzlodvefRADuG1XqR7Go01OWpfg8ev9FQUnmNeIATguWxXCPwLiTH
LBAfxphxMq/fkQwoRnnH8sos3vBdZDjoE7aTCBRLubyWKZVKaWVkLKWTOtmK5pkc8uW9CGTiSS6B
ZAfdSVHtxbLRAi+i1kqnuzwl5nFIK6mpHTB7XjFT44Qfa22/OR6IlNbWdX/UMu/J/5bj9I7NZz1Y
7za7anv3oWpWnxjFvZyttTYbUw21VqKPtLJadgen1DCbpmgJKaZoAzzURtT6Ak3LwFKTHc03wugo
Mpsk18J7IrASmSS4rE1QjKA2OWZobGTdolue8QPJ3s6b98CrSUYESY4csSSSWslPjJt06XCYGGl5
uKsIXxEvM9DoUx0Iks99dLBAMLW6ZZz5ICpKEuKsz4cz6qaWA6gD1WumYE+URAQCJJ4dhD7Znpqw
H7ftcMBQWT1qTrCfz2eP097NzfqDjlsyvIXCNFdXaa1ltR39UoAH4Oo+Vs0YZ+hovj67m2ns2QJg
z05rL7F1pNqpMwXu6hZguvYKkMussndMe44A5HyyNZCAmHGDEiWg8YUaIa1DUbN6v2/f97SuhuRq
NXyrP9zS1O/huA3K0bkcoAuD1kJlQHp/yF9P6p/HoG0EUFugkPLaU798PD2/av5zPb94RjkH3zap
KOcBoG+WS2+fJv3rWe/2Q3s1+kXQ4LJf1efrwZ/Uc7sN0ApizSrOh988McHPDmP2TCiFy9ZOGJAr
mtpsvhIoBnikuG4XGZEGmPCpDwSNOuhrVlDhZz7pqLLkRbOoJ+6z9XRVf1jtzrH1l/91s365eorB
ken4TfPROkheed/aHYGCs2MSNfSRK0BmrL1ix1gL9B4Nq8e5Bo+CkAgmngAP3TPvJbPriZ8OU1QS
LK2JAjUbX+saUavhXzG3E2lUdxwxrG07ZDUJoRqcWtv1YzVb3za3OKt8cVYYRsfa/arBZx4MSiQb
NLAyaKZCb38xncn16bofSdli0QY8wAAp1AywxFkidg5Iw4CayrSyh9KH9kYPybCRnrpHtN1UumEC
iQAwTCb1TFxQAFH7B4xRcP0XehhzEhxuVsuIU3SCrVRp0CPMYGkCf6xLzFp/p+rrmuXlY6q/HZ5O
BtRNU13OF/Vddk+xqNQrAOCEUvEGA+qWj3T4kk5O+ar6dinJadWSExc3u1eP/7Nca9Vj2+pzDaRn
5zVndkF+Epcjh8t3IS7Xj3Ze0uNmXWdU7B0RAjEpa/BQeA+uZPc2WeBYOgQP+N6BnnvJTgN/roQX
KVH4ItmI5teTS9ZkiUdWaTe3OgNO9+VVbfCoNfloewvfPux00iBCAz24gYgLljy2RpSxGosX/qJ7
QeFgIlAWpRyzeOF/UoI/dK6iQv6csUjboVmmQSZVH2p46J03f2DhLX9YBKu9Z4PDS5Mp0M4mr5Xz
ZRt5y2aRR6LRxQ0CXsR/LKKnq2PcHndF9KQ9rieLB/tiac81aBOQB+x5SBSPRYYsB5FQJIF87sc4
BcEgxN54IIdN3/9o3kmYcjNdOipIOoOkgjvvcsoi4r+mXI/N7/zNYgPGAjuvGwV1+MNOeFmPPPQt
015MCRcIIGkKyHhHNuvCtr5Ph0QTKfiCHsY9HXZiTAUrmHrLrNc3dbq8IORgDJ9B67uNcwet6A93
xtKW00vmMe7bYlAAx4BNH+JsCeOBERd6e6ZzcZV3D7FTgo2KxFbTx5ebJ9YU93bRBIdWgxWXoAJS
OxbHE0FZTXtxS/REQYkvJvHdJDqXt5/rQRoT08jY6Hz3L/3NkxdCztodDhZ8FzLASqYeDQeKPDRR
gBFOwCLdw60SLho29WVjo7TdT1XTV3PgJGjVuzyLRe9zDgb/n4ZtUK3GqlQIf5wTMOmkQQ/Alu6T
GwvglUKG1wUDmMn94vSDL73sGv8FRfx2TImRCm0wrJv+sB0NT6b7lsurarq/bNdpSbvtcuoSdXpB
crXAxqibMXCCWitmuMJf0rQR0ZegDlywamKhSYEXaPF1JZiTgMrZQhtARSOFbOBJ4kEFQxeTwabj
DYKoYNhesZhlDSnBFowLAzLwBDPNNg9s20We3ux0Ja1vBDRcJWlfdGkSVEqJ3THRQ7b2GTnz2DJW
JGNriVKfz0PXns4tysNqNLnR6EA6dhoe92eXD6O7dvHwePOBxRpoZDjJ0dLz6Ont1zR378Y/fXKo
XjcX15O0ZaG0vra1IIjFRYPN8AnzxVLHw1lHoXhihhgMp3sOrAgNFcTRCLv/Mx0179LiWuO8uWYE
8jqdFAGIyaTSxDxiGnY/j+5fzn51a1zsKxC7VU3o58Z59iu53TeWK+6OcGp5rdbFBsMwsYHiPDEg
0R2PKcM1UvgQE0nC6mP1JFEhoLIEGKsvWgtD2F9wlonlQytALD9kM2NKNphpv7mw4iM0vtlMWrTV
vUbxtOHNkF4Wo9EIUGrCs0dfHPkkfJvftru3JDogVTCmMHPOwSdCANtCYVJzzqLbzXudLKMl5s80
EpPvDa80THKz67XiBKhYEHvUSMya0X1/vwqvc7Oe3cZ02uPoLe+CYC16u+as6vXfwVvgYKL92LLk
Yzn6hShh158kK4MYInTtbfQeLIeIX8xt26wU+fPAo8Yqka80/ojwHTrhYWSY1I6/tiKFwihosJGg
5CxtkQwp4y2Ly4dXbtcRqHx2gj1C5c0OAi+xer16Sp+GY7HMhQyamyNmO8cPZ9hcbbFXWHO4dozw
QBH7xW73qwYLJxPtvSRtulzKqnE6J2d0rkZP/z55nl1Ujy/63Uy5u+gCIkgUqZNsdpou0oebV7Uc
EA9sskhqdqOzOh3S97/mj6tPtn42fcur2MMpCYyBd6XilxxGfLy0Leyl7zD1DXuOrVDb5k0YHmzI
HVFyWHD3vTaN4bfj/punwez8x9I6GJ5ODIfxbJsRo4HaWB8HMXWktZ5Oh72r6/Vtavfs0SB/ljqJ
Zp7tk7XLa3kleHW0hAhfnNQ7G2AJ9vowAneeUKIMDF1gUrmPSKGFqfb6SpWi9c/jq4vrT5jS6e3D
ORKN9O748JqNqGSybMcJQdXAUh4cl9TrsPQSptPYjWqxi/WPYpVI5a/4xs5DtLHRllI0r0bpvIWW
6V0N36z/y51rCXLszzocRmIHCz0J8bdQ21qLsrx1M4ypHkmuV28xQL/7OeaJyECLzUAXgilpz+fD
t+3rFV7Xen6xGS4/tezfQzHIqt4T99Ckx4YiizN9KMtyoUXekW4SHSzpUGTbgg9DQI7x/FZnm59K
Dt02vGhecdX5NbTmrI67jzXnGHzkOE1GoS8Iq7UCRgLekf9w4G4Xs/Pbx60MsuQ9LPVNPWacb79I
Z00g7Enk2fa7f7y/KmdQLC7yXghupPT17vI8p1CaXiR8xevzfv+VnP7dZ2+R8NNI4TqU4E1FyrBp
9AlHgpUMr4TLP1Ysjjb4zuADe9qrSdUMOBglzkXoKNbyvrnZ3z2tlx/sePAQFIPAM6Hz0fzMp5ih
U1YXK5ej6SAT64dl0hSFaCvmor75JGeReRhEWXIeVBupLZ7Eo/3nL6JSqAQR1cPe94Y/bb5c1mcE
CV5053dz3JgwwFDEgFTJyTe+JHJCIrRIT+Hd5Jv66NXOAaxZWriMBFiCzBS6brY6w4m4QTNj6Cw4
ezwo5QikcXOYfSEKpoOHV4v7MzItWaD1PMaVJppPx/YazkAecYrBhM0tp7339e1ksWqv7j6o946t
xHrKvOHAELERtR8JquoPctHBwCpvNogwYQDdhqvxBiHMDxREZfT+MV3EEHp3iQTGjwwJ39zRU3M6
fXPHOY3/Kjim3U6YG2AiYERiPYLYb1Y2YShIB2fr/Qmzu7/YsDPe+OKlcVlLDctgn3WyaKb1Ezy0
PdEImlJZMD9Wu5MN8h5PGVbMbtAd4MDH6nRGejxd3c5n9WPMbxgR4wAFCuGQd+kVfaMJa2i5YpRV
DU5q0fI0RtoDLAii6tXi0BxYw6RtUe8wrvdCqWv4GBlhhzr9Mhn6qH/b7mLBqW4CroYpDFWKsYUe
xrWpz/1v9LS20/N6d0GllmqmEksdm8fGIezwUGr5ecHvf89rGOpTVO2AtWSj/kk173u31f1ovrr7
kDpXHiEr5/IVM5c2Rv6GpJNm2S8MAMCbWk3IQJSzJThhwjxqQbCHawt4OAuVuKsf6uq/O2fjkPGg
6hPzJf21o5p3osTI5ih2KI7+cJNqzVgN4rgPKp85CISc1ETnMQxCpGnuz69/WT+mPg0p7g7JTwQW
bNnJYAaJoGHEYLoBcGzKfqwILK38jm3qQHS6727ba5vZ4hLHLh2ukv7s1g/nxcl7fLW8frVrYzsK
ULSDWJhhmKAVnZs02tHFwbwNVepsEAEBjs9CMawb5Zgd1X74PrPpm4HOE5dH4yXN1gZNz/Z+HmG1
09q9afugiTyF+/iE2WE1+WIXCdQ4ugLdXObRJbSGOFUPg1PCzB6YAIPp9kZfbO0GqUw47samC4l5
dQ3/EjL955DR9Y5nsG6utpvlolpl5eEpVD4BBoWh4s1DqWpfStrgUUQiXDA1GKgC5wLAW0cO682l
IOEzW0fUWDCc79Yl6Q9uQTN8nxzccHOBLBm4MG1EwUx2LY7Hgwe49T/7K23gQnVoQEQ9cxTUFk2a
s21+QZMKXsXIkQIy0xndseFSxxkZvOVgl+bWQbLma7BdyMo4k45jCey+RU0nOFKNz5u8+nsDhF19
Oll01ps9jC9vrnqDD9pjR93boTN2RaFYTZHXS6jx+Z1f0I+zaumXaKOd7ss7w+mP5LEkd30OG+5A
BpPX8QeqxfgtCBqx6O6YJU3HjrthCi/OgCs9evBCzYw69vFpX8FlODV2pPaJP/LzugjCG0RTA+iW
CZ4AuADLVSjB63BynzoSyMRfcIS6W53chGIf1Yqpt0CwOloXC7YwcawAf0E6713OszGkPg9zuGyn
Lh2LpNmrPBkwlhjLaTvKOb9+3N3fVUOWtHlsPz7UudsNU8+2wAuMaCZUKwsBkuBVaG6ruIA2BoIg
FSyrCg9jMgBkjSuMVDOvjEmoZYcOxEgBNBjO6UjH2kTku6taWAV9/28NvONiMI3WLLb/AAOCITET
HpzRcet1vLww9eLIQD0LoPDOCw8eQPat/lE/JFJ30OdatO/1qEY1k+j9msWfzC8c28357m582TY3
mw+7FmHNDjYo2MMDgWIxBchdPreK2l9gGQMR0AEP5lGYTRFSXv1gZYJakTx7Xvzs3JXiIjAcrGG3
c35y9kFqvtyIMZtibaHiZROj8bLmwHupJ6oVgBgbkql46MGjoOZJsrIYjgRKbsfIIFByL8lAkPK8
jnx3wH2EfvDVtzFDnLHZp6Mj28ntdDV+0vpb/H7qnGdZF2Bw5FbXZ+3TuVRD8+LWBDNhHmHzXDls
Z+dB8lAQHu7hEqWZMXURof38LIJnE8oRHr4D6owpe8fb99olUCc8bml/zuzti8ZZHNCilIANXzRS
2hkKmoQgRMFqmrTzZPbbEhCza7HIzBLgvDSb3Ho0Z8plm1/fl8rsbpOOohAPq71FCWoGaUJauORC
Iq+f2Hl4yU1W84WxHRhen9V35/CbLxY/reaQyMkYnEhfsgTH0mdcTmTwGTMQh7OcWuiO9A1P+h7z
yfrycXb/8PSN+wTieS8ZFsE22RTAYcIaYwwQJ9vkwww4VrgYYnuuZFbHgVSogI6B8Rj2o5otDkap
SIFaVeUyvPJxqWXyAARUPOPXUVIZCJQDFe4UlzRqyB+StA0gHCrfw/1uhQPLxMZmI6NorMDyAJod
X0Hn1vV4ZO4YtK4dL1ZDuojlQBflx0RTaC03xFBnhZItaS4RchdKJq4567NW6LvTLKOGUwuHA/Zn
Dk9bg/3tw2q+XtRl7bkf21V/eFAHbahh19Q7XDdYEtJMnbsxFgZodqyMtkQhrAAYIhPwAebD/PW/
4C0UpocJdmAEPW3J5o9xhPavzvfrNCsuiGNTB/g54AzTGhxO0kp9yVjxIDeJsPrp3wk17x0Lc0gV
UwdU948V7puNe5ohGI/4CFhbs0GT7zQdN7vr1fB2uJxtOh4RFcuTbJU1IV7sMxdc3VAq2bWvZYce
VacjHxPf1GTqN6ri8sq1pG3R7KrHWOq6w0SNQ1zPyXfVxKf1Bd1BPeCnmzdVrfOSi7bAUKsOHOJH
VSfjZruGzSoMOmPrRl2ahyFlvDzv3cYwdp6eId2uDo3QsxXf/+7cDN9jGLZNf9wfDU7b2fnN4Pay
eVyU5SZUOjVc/WZ/h8+gRUMbSdGyqpNhCGwHYxI8ZY7pbC8mBJaiETBuEK0TDDgCnfbl0fh58iPP
qAjD7ke1szaAU+iJzWSiBbLSdZTdiw6KrWNnJtrTG57b4CL6ITD5sknMcBSlATF0JUygzR6UNK77
yvHuAKcBaTRlzmpPC2cXKTg4VslIpn5IgZxkoc4cnWb3vIzbyheOMNcctMTbVg76rJVjpuA7wzgc
Y1ANKiwd08ongwX7/bgd3lWzVefETxCyJJiB2kCbBvQG3bmQCAcgzo4XsJMmKajeLj5YGpCrvEqM
IslsrU3jbZjGoqyxkcaZSSZnEhibT7tNpraTxXKGrHTNp8QlfbdIqh0etRmLSfKRLBb9p/Mla4u8
4jg2BsTih+4MhaQl95p4WCpz9rIen91W/5+xM21qJMfW8C9yhJf09hUKGKpr7Vs909VfHD0d08Y2
2OAd//r7vOeV5LQhoCPE4UipVMo6q3atRdMniq/OZXRcSWeGQz8EexEztwDrITNZYSyQ6PR67CIt
WiCCuobtij7JExyxnYTHzT9gQJiLbPBVPC1zaNY6kdP94jjNWUsVUxoZ9BJvf54/aY6sHsSuoZiA
4GmpA5iVU5zwnNP5D3MUGMmUDAfZilDE21aEnf7vMPLZ+Ml2dD992u6ryVc5C8VNgAvrzGu+NGtm
XnUMlgSB18hi9gR/fLjuXPOfYGY1JBq+3hGYTb3vVFPLNjK9H2HkzZ686uQCzUBAZnDhG7KZn8RD
5iSUlNe8JwsUh97xDCZyMFcBid71f9lu8lyLkwqDmauIkl7eIdEBfQWC1TKvwS+wgFlNvAC33TZ2
cb5/zdtrNPZaX1BCUVIQe9O/GLQ62gpM5B1CN19b/1LXWGf++ba6XwyX+8kya6ygY11hPVyMHm6g
oSkJVU1PoA7QMDmPnppJqnWREFG2isMTc28NkuCtG0rVRMB3EJ0CPrauDv0k92kKzC5ZIQ9WJt3A
QJLG/k0TIiCFLEaAuZNOoxNLp0cTgQ5F0u0+cAbO6cCJxRJYkBA7AI2j5NFas5hvkyOuNzvvLbHH
q8vBC2z9b5/P1Cyfxu1Z62n1WOst0dDFMky618+XkMCBthfyBatgMtgygJsKSYzqgyY0vsgRhKD9
Hzkdu7pNOpjhYvoGbDiIXg44y3NoflbuuPktKbSzo2b/Amnf0uxG3OhBgnS4iVs+ecgepMozY6mV
Y5AqVgfQtm5r4LuGuvUa21f9HsdbDHq9Ntthz9l+0Fp2DttmaugHBjFYzjb/shtt1CmyQQbSoprr
ml+xrhCcMYnC/YnzT4cNGaqnccs6lOyNSStFH4SHRU8l9aQZ/9whIcmWlLaePv6HZWmXaSqy2Uel
5dlfkFduLkMT0fCGIFZDQFod6Fl81JB1kCQgB3Ezqmf64Wl+MVjF3Dw2iZ35iSjZfyZaN0Nvsz53
/L00OXWSxNac2jhV535831932XqT+6djdqcxOXd/vb/OnjJxCADXewbSOqnAQhIjlgJ5RPC8A1QA
AXrYwAyP8gEh0PbjZfgsMhTu4Dd7IxZiqsUF8tlJXjO/YORMC3BsBkCMu8HBPVKb7iKn6WlAnhUI
AcBLFEYHd2J4DCSEWzC/nC9035UbP5LgVi2SeJsE/VemulhVxurcdreLRemcCcVy11zuuBhoWdc+
Ps/FAkGj09YOHqQB0tZAa/uTmSyaX4omB3gbvECLhGXA9lmPtnEQlTUNukfqPk9tgNPOcHIZggUX
e5ctgTS3/bTkreVzzWjH+hz7+9rkxelTdLpZ5s85gSxspuWCtWuse7hndGPyPPbKEq9rhkfx5Ky8
aT12sf+9+jfOk1Li/GEzMVGzMtHCx+DqHPLMgSb2M6L03sKlCq8+gFpfd2vTqYzhcmDy8K1+oitA
c9P6tSES9wKj58cDUaMeal456dAjLsuFQkU9kWw87ddVvzCvmEBUtFaN54gMkAcEcIfVT2iZRzrz
fwyJTQtyY6NiYXIUiOSQzurocsN0OPSk8aTkCnPjTiMaD0bgoWB28y1eRfLsqeOU2He3OAJD9CSN
6i3yP57zX/rot/n/+KeeJLksk9CVh29L42uLYyqOedUcisbuX4zkPI6fpqPD7Pn0CCbxUowOFGEs
E1kglsTZlF1VvfGH1ifM0X3j8kf38OlMGqUCIXsYJUOLImQ1ArRYpuExRcoGoUJK2t04iHEjhrR9
NdvJ+hzl1EJqkmB1QGR75P2G7qNJiQtmfVcQGpn0txuZy41esTrch9diPyLX/7a68o9rotuf97rr
+eypmRb+QU+kzxCkBCSviCeyRjT5vPUNW15jyzN7Xvl+PK+20LQvREjuV9aKECHRwQ4xzc8COhq/
EKXJ+kfLYIEWPClL7dbVhj6LFzDRyKJUIIgDxAKBOsDsHBPLKDaKB2kDCZRKxihsVpKcNNNoCkEb
B0c5hqwoWm63ILEz2X0PGaPHQ7cnOxogPGQoZqK9KIiYxUgvDAciPRjBqf+o33N2vmssPWMurDXo
VS0sHYeJntJ9ftfujQ6d++fwNtDUyFWoaahnohspUAoZwvOMpMQBeWw6eq72NmatnU4HlTnUedeQ
jFjoYaPAhBTRC13rdNG95gtaAJXIxk4Ik+egIHM6FyH+YxZRqJDWvp/toyWQl6wdj8c1QseXZKWx
nQhSpyhRq0ZclRBLcjkLtDGdgDGm9r5ZjV1cZ70h1uT2OLSmjwKs2hptq8nm4bHb66w3T89fTs64
ziMNhTSmiclSp8/9NxanQxY/MSL6iAAhk0FRizUUPQs48aK3t2fMVrGKUK+96MEiqfYgQWTsPENU
dlmmTQ5h/wqZ7DHW6YWGlG2D2MVsQlHj5AtCZ6pb2sUQWZwLQiLBxcMCdV4gal4wrHcIzBOkQ2Rp
ZJjgpyltrkiUrilmUswBhqyaDlah+ZElESHuf+HhYBube2whyePAg/f5pfPK6Cv8MhxydBqby3Bk
T/mlM36qBo3ddvL15SLudNICNbPd5ORC7bglDv0NoTZ4eFPxwPxg5jFuFiKHo3k8a9YcfW48fG89
fUxsdS7x0vBhV8V5ea2PbmfI4+0IunogAc0vJjwpUBNo+tZhoTKJznDCIiUrrAAO7c1ssBkIlH5+
uG7H8RrpPiMPU3lUhDMtobv7ihCa3GYQ8MQP0V1MC7tCW/OIEDwAAK3zxTs2+7UleRXHBLToLjLR
wvXXp3SePjTG69VDtYtlw93HzxpRt/4u3hFIIawRk9eUKyT0HsBENusEw2yfIZGoZx1dg5ZTQ7vS
+aEHrz2gZXVgugqPmRLB0AbhB4NaWiGoCQUCuQyzYbbIYpF5AqWQ0eJHQZFCIK+5S8RKNBLJTBKL
nskETNvuTKh/YmRR0RDiXIHXCXVmZDv33c7scbovHUoTCXEzedIKVujjoH0U0hd+CkzH3Mf592Tx
kpAkymEGCmkRU4dC5jDK3qlk+S6fAUkCrK3ZoGaHRXNzmW6boqh4nf+W+ST5eT6U6Oru83j/2xvs
5OFrmIcgX4Dzws1JZ/wk8x68A5s8/ucwl9uNMqA/tbuLLf9kUJ7wC4R7HWCURrm7Z05cPCocslGa
YAS/WIeUngtJ915Z1cBvPIIVBYua2n2+XQy06a/6Nm6kAfXmYKpLnKjj8QTOwSh2/pHscoAEKyFm
EjuXzaUSCHwBWBgcpAQzuX3QUGYWE0PKspwIcqpMKQSEFx2NHmEphoKPEz1FTOD8JCBZm1lAgJ3N
LnmednZkpfpX0xtMFfJRsiFHJ5l5TNL2bqObnMBW7CihPq5uqafphir2trDatAM/zS3ltjFcTLj+
IsY7gPwS5F2dKK+Y9qYuItTDoc/VZ/yy6r8cqMF//0h+hStNlHoBLezgRsjgR6SUoF+NF84/5/MD
R0vK2yr9tWN3uJ28yZnTXVapt2IHQ83T63cns/l0Nd190W0LCD4KHdmzorA2qMtwTTxBkcGaA26N
joAiFJ47AoehPRZS1HoRE3e7QgAlF952EKOBMPhxH4hOPIIQ1tbQ1OwIXUgMrgM1qaFKOSQ91Hea
vHZ36v+ayxtTzCQCB1HIpDBBDEtz/6O+b2yveaGe2xXrAnW2XPXifsqHu/vVdjhzq/9+t7mByPe3
h+oqD7fS9GWYgWdHJ8rUMKT9i0YtypRGR6ue7DeAIPXOr9RUNLsIhYKJuQeRIAYepF2s6DAHkCOt
tmLmjlZGzVhgjFh+IEShiylhwYEw1ggWIh7lC6BiEYEBzS2qaPLWhMgolpYurekjQYgVPIj5eH7b
+8L/t+WAC5Zfs5icaDHot9sdRiXO5l3njXmvuVkPWzEdB3Ojd2hlAs1viQBXep5gNV4ngFMgAAj0
wLkBaums1Hr2bnKXFIpABZMAKYox2jjbgFTRIAxPsQfO51yxOj1oRJzg/ebHYw1MjNDjEMg9H9II
0IWULDsSIJ1RQJzAXu68NYRYGtu1bwopRKOYqTO9RJasxCEOeJ42hzIEP/cTcCPANNlODmu1t4n4
yoG3HJyvtbbDIQMM7Ls6dU/764duf7N5XMfAXXMT/ow9VGiHPFmhQTLOuy9H3kMjE85IaLQjOK59
hBZWaIYmDXDB9nb+Eeo0Q0CUElrNj0ghQ4JIFfSwFCmJAb4SN4mApBgHgSaGphY4W3egmEyTx+GR
NRPKUNLk8FO9ynyFgYiTFzCAv00Am4szxcbVBV0m+CBAl30gpxSYryeTzuAuSVExJ1mrSZN5ai+t
v8LsP/yb1rdonVHCUSChZmeOC20QirNgiQKKILlf4OZHYIIYOF0Wm7S5ita3n0OT1h0endT6w4ps
9ZNWjlO33Pj07Wls8hsex+5gdZKsz7zgIMuJ0mxwwtqA3/3WXR8Fo0gICGR5nzKvzbt2uU2Jw6B7
HM3UjX07NUO/bfU36/m2Gn/1MAFiUXQbZAGXWARxQGIKxKoN6uTuttUa1LCKA4o4ZZa72Bgj0w/3
w+8iRQ60P6SwbltpAbBlITRZGuu285kpAvNbYwHF8LHmI5Egrby2WNDoFoXj3gyEoEgDZDlddGCV
BBHU7DG2UswLj6ya/pnhf2XQu06F6uwMnul6NN89r5p3sbrHBGj9NWUPZZCABJ2TZzKYJDoXC0KU
pk9LP0IeSDQNIqbjJSQpzze3ngbn2bl4FOerhkgaZPCLmOS5pnQJGVSwXNgFI0qAHIamix9BIA97
gUCPUfPLZjhNRyNAKKgE9OiXfTJSRJvsShuBIIUyJpRJZLJAsX9EmZfn/w87DGq2mafg0vBB+3zI
s/HQWC3mvV4rH4KI/ad9RYQvzYerpLZ2HNBxAzkcPO3jWSDyFnkxsUydOoQ6aQF1OAEBIBINT4BU
dYSoaWKyGFpxWYLQY+vFhy3cEj1CnACIAA5ZeGSrb7pZj5FO69dliCiBVdUQAwQ1VuCBA4sQHw9E
WY7OiGMSMUHeTmdEQBgoZIKZVO/YlpCNU9tSNSvuxmxz+FiLEyPOBqXns/lqun+aNHTTEM1qB82C
QxRKEYwALTOD/UxH3NPwhjwANwSpBw9FJJ3W+0GehOdFPXKp/YIdu+Na+ONV0+mmjiJ5IIPn0WXx
9Y660GMPsf4BqiaHj8kGyGQiGlrIiuRBPgsclAIX+TiKrHr+zyz29/KMJAKCBW6BUy8IshDpP/+Q
rzAYQ1xunm7f6CQfORAhmM05p0PQgSbt0B5dJlXqN6G2TvEho6WTVJLGk+uRttib6DBAPUAeThJ5
15C1+y9PK624mqXT63RZMjGsztdK9DfTTXuz6Pd0Es94w4bD04s6zBCLLYfieC13TVohXxpxYn0c
k/fM0EIaiNR7vN5wIBz+REwyQCYQyR8+RO6YEl3uP/2KcEGtcB5Q47rRiAcMLYx7A10Ovls0/+Yt
skw3fz821p+aAyYJJwvuLSh+PUthVnS2h/v1RdX4lcNyal1k6QCPfM4+7FtX27R0Q3UJBxMEzlCu
3KeoqRF+gI5Oy90KqRQO8fG7Vih+N5X2UzOe+fMucrFn8MMGe7zQGmHCDCXT7d5sD2nYPC9gUPFR
D8NSRaLG40jMsC3+rBYsmL9hTvM3iFncEJ4GgQMTJ4+DHcWR6RwNOJBH2BDSbElIEXfWRmSImj9B
4EgdIMU/GxGQKT+HveVxBlXk1MM8DGBWlsO8+8HrJSS2L6Yp8vNiCY3G343pLxIG+xPhxvEUAQDG
UfhySVzZp2EuOe9WUZ3jxel88a2xnakzbJ8EZPX8fDFp3180lpv5ZefQ/uSvThvTK/uKjR2nuVTT
4cWmdzjZeHFYjS51nkhdM2vrN6+RNB3Ov/HvwHXwb+vq4cstqBXr+wZd7shFV3Pa4Gk3oLOu1nx2
OPs6Y2ccqjQJZXZycn/AStpqG9lkagjosWYgalZCGhAZRVI9smv3stpd7caX4sHiX1peA1qhAi2u
aevLuPffx9aNdpnm3rH5D2Yy/5nzrGWhlaNA42kxJbQiDqdo6M+Eq0OIA81M9w+j6ob4P/JYXlzE
SSe3yW0iHa6Ja7G59Pzkimn7sHnCoZnJo8c/YeqNlo6mze1LyzrYNQHPd3vYBNrIGaeF9XqMWaSD
D4jQvjyoZleMDcScekyva4uKFSfPjyozaCHRD00HtOzn+TXpTOQ4j8LS9J6HyWNKkeAmr1PDKTzM
o32hC+yznJ+4CVEsYiDQRMHri9N1qRCGRREhpLE4QrSKLlrMtUus8sVu4DG5/rZgtF5zYriUp8uS
NU7i5BLp8xm06Xw7aw3X29qeYGhn+SjkghD0DZ91DLoDTyQf2XsxAlGhDekEyUfICrjJ5qOv6Blo
M5LIFAGigBhCqdVP0LvtNSfoBs2spw3DrpCMOucVa3RpenerQ/E7Y5QD8DhUmUWFYjwvMISOGP8t
X6axvRjSCXQe8EagtztzQDkhnEliPzT6cA9fxw2R1gSuQ9OyUNQi6pymsfCsn0kRtU8DngQp71A8
xPDMbeXUM5Y46SImLso8m4qbbp+2k8nd/Sg6FiJndCygODh0zbLqmJ6fUrmkRCcPWpJgKYXCvC8u
iG479AcngMAFQHEELk5n/KmlTQEcOyNC9n4gutahREFE4wiicVBXFMU19VRTHrNKxylYoXqFOrKM
a0oKtCx9DRPYlhxoAgNN2jzMSCwJL2ZckXwKDVSyCJ91OyCdSUo61KuLucnLFCzUM8FBlJhNcQw7
kkajv0tgzlXAmL0gMNv8h6wYHDCgf9Yv6TMQiRs4f0h6mI9AkHTTkwVb2jmmXk0vaAQCjUCAhEJz
0xdIoqlsm2eqkZ5oF26qJdSuYPhiImD2yIwbWk4NoRmJphm45ROalUA2kTMgO6zjqlrHSC4CbMoS
5YNmrFQzj3PHlbz3X6ezr2K5rIJqe+NI5tdYt4gN77tXVAss/YDQO+U3hCEh5p+gvq6niKjRGfcp
R56PoHYlFCsCEoZkObm8X6mzA/PBTEC0DLDmaQ7+mv3we0DyUBgQXPdVwl8exMDCiCXzisrO9Mv0
Nx4mFqzpmcyFeagcVnUmIAFW4TX7DTgMpQinWzfJnYJ1zFUgDnCPEZgGJI91UYKlISG5o3ZWMlE+
yhe3XM4G9rb+e2WCsWJMpaMxFe4N78S4ZG3csdOcb0aN1ZQbbTU5+1pfjRXOocCoOgJR9J2R0Ho4
g2L90GiLdf+TGMYHaOUx+SPj2FrJrol7bNViOoUovAI8Tp6bzyErSGFuR4FmcchdX8t14oTAMeQ7
P4hZGiwYwq0vGP0GQ5E86yUT3rQHvt3y7VeOYqpaXYa14pi/Xj+O3qw1/bK73ozmj0+dfIlROoYE
R5EGL4FmL1ONtD+B5q7bkLSy8nhXlZtfshvCDinc/OEUmjBOU3LujK5nl/31hcaAbWuiW50HHotc
q1BW19LKsflJLkX2b5KOjMWBMmtkZZwTaK0I5HO5MwxagsrMzg/1ggOIkuggLgnciPhDo6EBzC9p
Zq3owIJ4kA02SSNsvg6gMBKcAw7zFEYiRdyVjpMFdXAyuJHQQMSsa6yVxGM2iKTaAhY2g50au8u/
FW9fs98VpDDZmayb1Uh0jyQ0EjH0CU/8EJgfogzglaiOBgSpHYHvW2OCK5WvJT2Is53WKJNGqYYg
CuF4GeELTqwj4Fk/ujZWga4K8F3F1Iot4ad2m+MauLC81WbOd9hrnl1lwFzIoVoeDlU4ZnUTXdSR
9SkQ3rOtBondHkkXse2jzfh8SAKsFdwXUmAOiy5TMXNi/GBF8VvgIGm3v/x0/uC74E4gz1InFouG
GoudIGkJkayfFyZbTGDWOO87b+mwOtN+jTozxgxWgMxnaUcH9IRFQ7OFe1bom7jOvhmEh6IxkgH5
aqROZMw6DkrFxYDRpYKmux+2YJ3pxWGnMxXJXyAlnZGblH/ih3Mw2ambphOGh5wvzIBhh5WL3F9x
NiYxOHSG/f5o8j2taUbv8Wlgr3tBADGVQQrdrXyS5gm/vOaFSy9CdCseCO5s5hYSSxScREP3yjw/
Y6WkF7NV5BXXyki9SuDmQCBPl7ccFO5PuY4uHjeRqLf+kqIvhIoWA+Ft7crCeJ4ULgSH34L7yEGb
1L9OFHHwUKrTCwQpga+6eiDRRPy3/5qGyctPDplQGQyn808fP+4vVyVDROpjjGEvXElXm8GbrMBp
f+pMsGEB8lMkN9LhyMx0xMU8abmdJKwUUxDyESSJgfg1oJ3M5CtgCOjfWPHH0BHq2TEguPT8T6XF
mlKbA0TKjgPi5CyIHYkWPkPSQbZ/3g3TrT5F5ys5Vr4ZxmiFJTAubgrxi0Rk0opWZ4zlnrH0MC9K
Tj0K8gdfshkKde5q8A1/D0glkzb3V3gPsScHD4DpSEJSbYXQ5+DW6kJO/d0SPfx7iObMfT8XaOi1
tOXz3MJipVUUFgh7PLGV3I/jZqIa9eB3jyNAVEPVCy2Vqhd2h8Sn/zQXskKgKB/rKxg79pgRA0Vp
gTCQBvRAmtOB3izzs/HTKeQkP/jb3hoW54V+anHDOGN5XMRWcYjJ2bF98yXb0rejzuiTRQ6oOw0d
QfqRwt7h9vl5c1GUp/RDVh3gZJVc5V6BFYWO9+NB/bGjpCCjQN5xVqLGrUv4jI0ieaLL4jYS3On+
GBB1cnU9xfO1cxpSWnEo9YlDDAG7dGCohwQ0m133NksmkIK7OiiQek1dfVJ4CnR+45xT8B29gPqR
SWb1L8nWKlIb2QhL6AO33BcFAIJMk0jm8qJft1LCod3/IMFvSI9oLQMv0I9BGcQ1gyTU32XUleOE
qXKhhFuKWpNYbR+ZJV/2fkW0OLwCyYDN4WOi5mYkZtpkIJ+tMAyW3H9fd8XJdUE8cNY2/C15DHeL
c3jCFXM8fC84toTq4eIhtpuTkm76KZUDgYAFUkWibl7DF7ux3Pxue7IYMbm0OKRaMwUVdgmK6HwK
8sA+nOx/pctVaQmCedeQb1NkgXw+lkjEFYOkuumMuKb5Nim/Io4v7/MtXWdOPgf8NviNRjIzI/A6
TiI8T1LE0uy9Y9KEf7SNk8ikQ45RC3yAKlY4W+yfA3ODkrff2upWBScBwY+rkvVj2dUeg/TgbEIm
hy0qv2XQumHGMNePyhGoNSnUlbaUp7nVfDeJDqQk3Etvjj7I/gcW7qF3e7wIBPZ0EMPmsd/F/xa6
iDCx/0+/T4bC8f1R/1/7DoojenbNEeeQwXs1O50cXV5QucWpDZyoCs8CAoJYODF3qohhXv19cIrx
G0AjO5Z0O5JfUYwbGLAElIZtAD4vuxft/q2TgARbDyOL8VA/EWfA3bg8+xg7QGyoyW6jqNsfshhT
IcKMyTVhoSKAfL+aRKVIjYjg6mfj6m6iS34GcIifkKzPerVfzH0o5W72Q/VfdIfo7y8uQH4KadRi
2NtdbS8HqH4mPAf/Y3R11F5dPH3432jcv/Qv0PkIKsgXl/GTeM1NAeJfzGr/mF9dTn+4OQpEoRhf
tfZ/druLi8PmVxKKOd1xGZ3OCF/t9n9WT/Obp/VqevEwa9+xpH3z9e7Q/brr3FcX+8kjE/7Ljo7o
p1aeysldEKpRalIQPjL2ngF/3xXJPdz83y5BWq6NzkM+DXMvg4Sw7ZtLuxwUgyYkNXlHI6YwyjvH
fihpftMIEIk1Hrcs5DXFiGv0VuY3zKOWvHyx4LwXOfw+8suTAq2lQy9bA3PGGjfC0ft6wrkfPUzl
w1BleK14hEQfRjeTn/wAWsZOFpBwXM45a18+NNUSqHoKjqkPo/EZ7eB1faipA9E5M/iuBVX04wIx
LSS6utG0QtvdX/0yjwKJs0x5h0h5E6Tg/G7wf9JJ63bP9i3RSTt1gs43hfd6421/OM1OEOrS9sGa
F4heBBpBKRJdcdj7bMkh6aFDR/ezDw+s3Qwb4gy78fRrc/74LcWi1zKb7X7vze8uejfjAzcu/dHn
FiG4YLDq3doa6SNZ4XMJ3n6oDqKDVTc4WhioKhTPqbnQFDZh0Xt4vtROdSa1taZvvVv8Pp9ccM8e
bTf6dXA31wiyWejpv1j3EiOt053f+BiYv7aTxY1pDjlE8LgHizKorSFIsuHL0fybKMOCH+pFOePt
4iZmMXUWO09oTh7YZwx2Nol5wteBJdRJDO7Sdg/3Yh8qMfpCk/JdUDVa+IKUykNwClEirqEtdYEm
nckExIy56WzPDHEbFtvux+RMhNcALkXc/7/d48MVNmi24nJvb/ZOZojH7vJiSJLJCkdP5ik6h9LH
XlIfG4Wlpz38mO2NtbWmQx48nBOGrdilYWNyuR1dUxOSqlXvkybIQd25djLRxf3mkh9A8a7zYP3H
+DDFjNZuIfIrZNZvCoMMjl43DLvAUA692mwWlXWXF+XwnJo7b3ijsgjZ3uphjoL4N6GdwTEo0jJx
rFQxGlLYm5vBX1bcVtnWz2Qh+4kSjzkV63B1p1lJQcRFGSkvLPaxygdlRwHWekACus2ZHAVHQ+aT
fIg52RlRi3qb28/HSB/oSa3LbJXuxW3hvy0aC5nReijfH3AfSfTZnQJEG1f3c9ZIcqEkVnU32H5X
Bz8vFuFT2DeYAagvR58eqF3iOlY+2tuNXZqZd8A1ZjD5i4IUYva0DBzEeRE+6thmM6rEAogx92Iz
i5WPEaB6DrRDfd4BTU2KDWWacCCJufCHrwgx6UCp/uW6ceGeP48RSMOCSImEUSywKBQpl7Bytiqh
ahBkDfjFbBcP/dLhjykiKNvGh+ZV78P9dP5x9Qj/s3MOOvJJU5OlpTQ1P8eUJVEpwViiFNflmmA8
FjLa/ibiZEbYPO9u249fRT4yOBlI4ANOyZMxLt/QTeROlBsCyM/O9o7f4EZIMM6fyeMGpPEzlTvb
PrcKL5HugD5MM2VWfG+PA7AD7OU4QJdlO03Wh/RYOtU9Wy+wXO3vhk/Pq+qTjJE1b4EghOH95Wb7
JxM7WhlO3CqVA21+dTehDqOjzQJVd7hRW9UCmzDq/SrjxRBcr/N4MXn01ewup8C6XlZnGn3NEnP1
FtBp6CAwKSpP8IQFRO1RbHzquC3Amgwz+3G8ZOluX7/AJtRf0hvR5ZHVjK7N8WOStTyQ6O5HUbk8
spaVgkSXUjXV6YELxvJ6FyP+PtKZMuZOv8oOjZlgrIH3Cly4McST/yWXDYiVBG/YAQc5cch5wYoK
LtXLeSbaqiNGwsrRiRJzLo5OrGyGLqJjFsfHNd87qqeD2DgkDQBPwtms6RW7ejMd2JG9lZRkNoYB
ApfPSDolFRijiJREDU7mtSmJbNzPe5Ud89gGppEIrQ+2yjHEj2dNMT+YQDHpl4fP6/qrOZaN26rT
/eIfOh50Ptrd1bJj/zzKchJQC39we0jqHHxZlPeghQ/Eb0ghLrjxj0Qs89ltJKC1vMzxbekcnq31
kH/KrqYOBwz3h11k83wSofO0v7tvPz5+Thd62VkEwsvwtfZpIn0Ei2WRRCMhGaAwZoFpf6D9Blg0
fBrtKTO7Ctb6oEQL09rmwJFp84w5z1QwNP8VGEc/EyudEDe3qE5bE1jKAFvsq4v7/jfIb16hNc1J
auewDfYOiRp5u4l98FNtXs5tzCmc3JjGPayt4fkSuWp21+3tBu1PaaLGXmtpY+sO1AJNXlcctCjq
g6YVZFaOppKuCmVAE4K7LWk/DeB5odPuR6x+05EgqAMN5JEJMllbFFXhxQSR4+M4VnyT0+0PorGM
iEILuQBQJBbZmCDq4otm/MOJ4Dm0Mcw6xsSyygCaXpYjoINkPyyjZUWdRKiSxC8E2pJPoiknGCQE
QioRLxBoBkK2MpNXVxqBl7x+o8AYJjPNU4cinVEMhWBbWdLCFGSL7QFvM8fg/N4hdxBjC9WgyxbP
8/WTh2p635o+dCffdZWkhMynJEv2aousmIONXgssYr6JQUs4hGBJ3XG8Yuxy4834H/dOqZjXNpe4
NF4mA5wHBJdl+qPi2vNVknk4M6/mIwff8QtxUJnz0xkEIeT6uCQvfBY/61wcv0u9aVOVSHZ/389I
I8UvAqmFizRCSq0O9YzO5VpFFtAovEgWCX7srHwUpHw6Fzt+4kwJTULwHs/jmH3HXKeczzFyFMTF
bnosU1eLucKGRSMSDVMeB17yJhLuavGAIDYjSf9ccnyNB+Ujzg20L1GiIC6iINkrUp8Tv4NZSJXJ
Y8qa7RnwDSpXD+ww4cAiMzcO8fDDesGxqGCM6gJhefW4eW59aR1pGSqiQysaV+5YZnoUHdqRAFn5
NEg+Asl1Ke1EC3EUbvMyziSllOYf+8fruyvcdyJAasIXdBBc1sshrgEgj75LLSnfBAXRz8zcZqai
AjQuIw5PiT5uMX06j+vjf4HTZED6tcbRmcUvO8djFkWJuZure57zwCp6ETzGeEHzpK9Si+rlcZ7U
RbFGbutuqVmtQlfQFhoewRbJgPKfdKrp9vMvUJV9Jq1rW1aue9MMBZz8iqgzb/I5iuPp4nKxuDw6
tiTqaZgMQyqR8/KQn+H38sC5BtGjih6t4GUbJcPyaroIO7r6+sn5cDPMiaIeAJadoWPa+6/WcOSh
7ei245nGlbWYi7pHILuvKWpZn4Du19rYONEp4Mld1XgIF203Yuw4vrf6yRdVj7zq125wMnQ/Sc60
JInfb5gWUNnoUbyz+5t8HwToipxZPUXVx19+7i1vn/a/KEKVWJaqHfP6Y+KYmGoVXXYaPLV58FAd
pzqE5ePVfprmFqi8Eje8E5WiCJDF5IIJHleqVG3101WM5TP10Vx8KSoUnhWoHSqsMhU/mZnGatsy
AwkUVormdXIbkk4RhnaHY8Oej9ORePtk1ewLq0hPxGPRZX61wy+Gi10FCuUzpU2Nl4/ZkyBKqUCu
zWWY+TGGG11d1/XuYj/TySn+EgiqBJx6xq+mDz74LyXDmtAVOdCJIdDD1CbJraqhnPB3dqur2a1/
vGGpXvTmS2tQBXBD/xrVjc+TJG81GtQ15IcLicNkc3MwAxrOrGZC+UK7fUFYiYqQyTCvjnIrAQk8
MZJ+W7QLibWRhiiPdLpMZFXfyNWZTdgNpEM0QszI4IIMKYInJBJASAThNzjFvS9+JSUVyK8ikCf9
PNG3nuBookc8IkW0CRh6H9SGB2izgJV42yNr9TUeceauNzsd7l3hQDjGGOIostoq00ZjvGwvu6yr
0vJS1C3mzVZGtsyXQ9bWJiS/Ae+LrJifsN+D5cXsCxEOwLm/JZ03Cc6A0uaJjTYpRmzbeUSwRUoe
f1Lsof0l/KjjWAZgXYuiBbGOMET+QQzJDAIHb//FzktxcrI3zqqyPPG/+zz/etdIowd+ixet60Ck
mkMYxN/lsOaxxlktDkDw7P1bKkJSSYUzlO/36ndHYJCCmGuAZpyCWDwOZTEmZA8mha1gD0OQwkp6
nsYMXJL5L/W5SeKp2RAEUYcr9frn+e4WLgI1l5nRDGvsxsN3WGzwOot1OR5dZ/Nw5vfp0r3l5ulh
xx3bh2+eulgx+mH+UC9cjM0/eMO8Ba9zoEJLk+wwDskFsYsFB5WAwZbTTSYCrAGEozxW9qd5KxiU
gggkUBaQbC7aLzoFGCXxnyA+00VBepadJfGRt0cYylcRm3mCIy5SLFwpbuNctLiPRywWa5LDgrGb
IuYy4CJeXqXFJ9gyktNKNzOYFS9cQlQczrpqXtA/OMpcV26YkOEmp1mNobRuV3a2cF6YvVCDVmSo
MKszMR0Z4VJDmAckuM8ZGIhVQp03Ya243QfOMa8ZpjGsGnOC2ugYgdB1xvNi52A8qILjS8/tfd7r
vTLiw3Is7g3v9KpBhyPSTnmvv2o1JtPD7vBNey+s0qyezAHmjMIQkLvmcatezCp404Z1YbBTdDQC
48XjTiHKdXFA+JJnwLzcxmxVh+auE38UlkkMlf1QoiJ66DjjsIKD2Sg4Cw4hdnQtyYkWI5tnQewI
Mn2UGccMRgx2MJMUWFghF0wpxxX08EJhTt4NpiPNb5MATnAZIGInJk2/JZQTxMK1emWcUiwSau0M
cdR8U1NSJJMGSUDe0VbnJ4loiKLXrAjNftXs9c6HKDpVNWs1RoteHr8yWQtxrXxMXMjpIazQHJCd
BJ4UqOfSQ0oILaKuBIOvNmqYM3UdYi/Y5OPz7BuKQgGtEHasIKJ32dQQGBRddJgCyxcFQADjIJAh
+WyxZIEo9Jitblef+M8MjgXblJCTa6dFFqI240QUB4zWTcIdbq9NBxCxFmGO49Iinojkuae8KDwI
9jZ5zi/6Cer0hiwDHzKCO2i9uH9mPz+slv0m7oWnyeEBWpymz/JIDLkFEs5oRYqJAbT0GWpPkokh
ekQXZL/+pbPWmQ8OIognoWNfpSlDi4Mk4ZACj/4HFCCA0/AgtLmRzeF6dOG2J40ATuMu+uvL1NWA
JGrb3OYgKaolIbXmNhksE0B+bYFvNzYjti+cw4pFHp0B5wW3GTA/P+9o25yOVqPxtvvNy9/4FC0N
LNJQVF1B3MhAD/3Q1Hh7dvi4IrO0PEg6UhzJoBn3T1edX6J3TYRgVXiCh2iQAjGKQgS3eSTdiAwk
rU8ErWNlJSRok3020yg6ECYRORyIuoMBgYYfD3OdrudZT+my0GimoXQYhDiKR0zhBPlMH9MOysRu
ijTOk9d9wLWFZpDWQ0pA8HdI2IrrM88dfBYkM+PBcQ48PvO+5t277exuvo6tAdAN6qWFyZDMgVTo
C64z90xjE3jDcuWHwdQLLGUHuaKFbM5SXgeBmkz0puHHVbd3i+SRBoTyJjtR1J4SN39piJBfK+Ma
i3TKUp1SZv/wrdW50xgeXt/iolprDajW4ux7t7bE1JAkrc3xS/6iFgrxDTMhSVq9TLzM3Ez2ml+g
IoN2LGseN1gMEbaaXPUgzfD8226iHyD9IP6KvgcQXAtNUp8lmBYmVkbmWDfi8bRrgu8oY9Et6JA8
5lXNw+f1S1phUjEDl71LXhjMe7dWRXxN7L4eprlaDEaln8GZz/xyfimQnxBn8fkXuCl2u/sfYISn
/Yfnf/N/t+x+XI2byV/mTTdTQZq7BuV+Kc1g7TgecZJM/vXUJAspKMnSjyGwIOmHr1jDIAoTtUqj
f2JlhkyEm1i0mZMRBRCgpCQv6oPK8Ie6BvyTk9X9Ol2K9uLhp79gCzMHv6v51P1FU3eD1eyquYtZ
d54lLh2PlN2l8aoLoKTuV/O4CmK0eHXfaKlXwotAxIHRYWp0XF69nDJie3dtUaXs0RUTJMR0ndTT
49VuqnquVtvfKYGFRNvHnSpIGM9o9R6nSGXlSXszCL8adO4lbMTIBBz0NnepV03LkQYkGUio9ixe
zT0Tp6ZFVOZK9nCbTzJ1iN1fT6fqMugQIZEpKLW7238YPzKZ7xF2VrjFDACf42entihVUiUQZjcL
Ef8ELbkjyRFSCc0+y8XavU+O+UlzwY6WkF8gdeeLBCPNceNyf80NZeVTBRE9NZDPF0A5W/f38pYR
nongUe06F9jeSATjK9nxstI5P9nLolVg4uI8ghBWRZdhysdWD83Nx0g2yIwDeZaty1ZHfrhtDtl0
xcjgCRMW56PgDcTiJw/22grZItn0YElAbHJwD4xgaowoD6treGBbZIujGcjZnK4zUrGaTzVfH/bM
pROjntSoHqiMop66JJ+toCGlgwD57OzhcnV3xcfACb44GgTrJogM4iSm7gUfKl8U3tgm01n/TfUf
FL1JEooBpUh+EaohXVHLKip+1tHDpdb8FPuz4LzqpjMsURC+D6T2g9SLjdMOSCLwFf8gcP8OUjxS
Qo0ylWgC1m75B5GR5nCZIIqy9pm3wAggjCrSxjuqFMcdHOmfl4+l9Svkspl4qS5DV1p18rqK2z5e
DtZfUyRWsYQrozJysf4QdRApqSBtQ8TtQbQ2BJXbwlXmWVp/ReVN6tIURo6j3FoUhkfUYE1L/Fw/
Bz/2FOTSNHfp3AQ0tpsGuOjsL0wvup1rcnx33Uq7ulEN3bQUHCMhECCdUe3MijMyEnQgv5FSe/8G
omcsmpa4UFWq5ZpbaFx5jV/AwQ4aJ6McTTswMPx8cd/+yIfgFf3u4eBiNRDx0FOabBpwRpQ1bCGo
iVeH1h6JguqrQbukMYjl6S+e00ZckAg0QfmtGmz0MsXaj/bv1q+M/gP1Ig+VdajrBJqBb6XNDhSa
grjIAwBSS5TitvUuvfQ9vspsDK3gZ87Ep/gIOIg/PrgQS+Wq0LQ8IUpwM6eWz8vzZOHdh8mTHJPp
9Uyr+6ftz493axXlF0/upfc7kVUrpslU7e+uBkvxeKkZCGGlSQBVj9r3OTdxSG8kMvGsXn1yJZrm
Cpeah0ZyLcQZPqHIjAMkm36UMX/TbQJ0oHogZrBSqFWL5Gl2zQ+heEqgaCDBUf9MokLch879Zmwm
6emIMjtM/jW7Tr6sl8+S5A8m+Fypg6LqVZ1fCmNQM8vHkfv5oCeXQEpdXJ16Xepdevlj9LQ0/cIH
gJQPpHACZQjhonLtO+F5nmFxxaKFA7gKWvB2uW3rZRfhZCAyya8d3+WFdLBtENkND2UpEFyrki0r
sC8aW3OHZ4tuSz1n/c4v0ty1C49H468UQg4gBRKosqtabS5/8oAfBCTJiH+fLN/+vnfREduW4ByJ
8YnQgCXMPjCL4hY1pAk9KuLmxEcEob8TTSuKq4n9DBYAwUFdLjni8L1h+Kp3dvImQydtzpobsjh1
2Opza8HZUOj86WHQWzR7++9pcb/dOqBdrebloPcLvpMDfhQqEJ8KvYfHVZwrEksgD4swHKUDxK9h
u5Fq7t8F7LDninheW+RH7enlYq1zDgluD009UQkaAIfO1aIWsaSH5rAz6GRXlRSC3UogeKpERo5T
AIEdRxpQ2wT6V+hnqfCAaEuy2RpnGO7IRaPiBu+9+l82AiDhYPO/yZ5Nl2BVb52PKY6x2lp5LhhO
Bokv8XWXlovi1SiYH+EH9Af9s/wT/XP9K+3c0vLkTITo/dhvUWIaVaQk3gXmD1A3PnesZ20sWZvm
ogaM4sauV79D3unuGkpE985vAvUrymGkcoTtbCZ/xT8t7dAnt1+I6REyElROIAWqwEix4xdH6doy
phl9Isg67VY2l4Orz72oLlg7xuJn3s+/0+XXIQ+Z5Jsnx4qYP6iaxlhq+q+DOPwZVINNI4iD1QQ4
om9bYkVoqFUWfgDcTy77XHbNYg4ivGfdYnVSIIoO/OiroCGIF1XIm8eFwTxDtSBCIArcmqo48+N/
WHXxJqHgPCTqj2ddbFVNmjUxpilKOik6rZ8nzd9CJo2HzBZ7YGk19DhVaC33hi3uPIw0WzLvTyrT
S1SCGgLTr6UuirhKpKWzOOs/2fVxDaRCY+eU9EVcK2LTEYseeAkrQnZCKUDRWExAtUBWPzVgZ/Nz
/Kqag3YOVyW255VvksyLQD5YbvdWUXlsG1ya+l0tHecJng7XoaWrHtq63+Qu6cHZFQzT1Xi+m3en
ze9lyLVoPrQBAQ1gCIJOsEKwKghlpz3a1g9ADUShAHYPf6EdrAmASAOigvD/UQpzSS5s8Pd4qAlZ
ApviaTcQqOrPF3j3Y3744tdIowLGk1LSmBsJxKyoih7mw0XRgBNCZ1KlUBfEQV1BI4LeHcBPoP2h
iK0GEP4TxF0zbYBGtLZvwk2FxJJxoY40pO0HVqbeeK5nbkJirjKf2x2uBh81OheVpuXOqi7VT/Vi
3EC/JDQ8KRo3wO9XRyBULP/9w7JdyKrRL/G4aCfjRJMyhM/YysRIKdudUEX2j4qiAkHsG58f+xJ/
PQ8lYJ0FHtoCSQNFNAzjYKHVj9ASJPK0bLeB4ak0P0cbquPHpHqFyhSwHQNST9Uq+jJS1bVdU3on
mqT8hNCy5GBtEVUjGUgZaDX6J3rVD0jSgzyPEtOL1nAk138ZdfaPqlhzwgMe89HSmC/bk5LjfAfV
2hPv+aekOtKx7l08PV+7bob+qGH0sa34neDqZFXLHOdE56uTGsrWFXTrHhc+wb0k0ciEpGpCwcOl
TgmGBSXBPA5it9CaVpzOHlS4mFQYVd2XY6FxZkSeNSrlJySm5vyV9LnogBzrk5dezQdXbKMmJzWI
VWmoT73hG554yZN8W0meK0mt8e95AwOnPnb8xFSw7AtoqY1rQLlRkGK1EoVbjT9dzL2djS+TZJsC
js4lqsW3/LMb/faESZxtfdS/vW6vqrg+YsBVEf/P2Lltt3Eja/iJuBbPbN5aljS2k0mcODOT3Ghl
smcokRIpkRJJ6en399cPFJuUxrYXXCqgQTQadcSZKZOmifVSrfVQy/Vwum24SkL6F53BC4FubeCm
G8PLND2pVp7oDXBpDwZTrUBRvA/v6MfqFkUeoEiAcl1gP093oUfAWbgKzzogMeZfQ9jZYgS7Gjci
SYIBzaCr6dNnDV/F6ACIt+uZS+HA31cLzfna5BrBAopnaPdx/3zXaFQEvNv9JW4uTRpDV2ixZZjL
FHbLA2kC4NebnCNyjqYZS5sPOZp1NOBSNeZ2TxZpPDz2u6vZNtoc3obXs+WtsLOxc6k9DZpt/Xw+
3mh3L82eyhuEliZXWTKcituIrnWAAASaWxBvPuNq+KrV3fbVZTwMqnghLZSALAg9EHx/NlhfWB21
IU1P1BDi2AshmkgmFgclVkmUPSIpoAfk+ePy0ssjocXLKA5PSDGCYIgvQmz3hKhVxzdodnJFqWg2
GTMFP2BeUVd2nZ6LvO489+fX62b9S1kfQ4PDHBAKigFNMRJTSEBwCWJ1IQ8tVyLh8tPmvJ1JadHJ
hJyiH3DQiSNo/tH9r6WnrsiGdi3zWihZHQjTttCypfZJh1oJ2wuqCi3vG60oJkAXILRjqLJ2RWyd
PPYAJIsD9PQAyXj64ekDhETsgIWKRFBYJqERoHXhAdlWN4YkKAtJLXGOmp7fIGP3+Kj/IGMz5l4p
bn4e9McskDoRvc39fnwzb+5+2aDCIVdb343v/tN/liNo9QcC4YAOOFGQx7iRhCDh70En0IP3pkb3
hq5ATCFgC0FHehYmINTDOzCEOOA5cg9httdnj3fnq+m2jI9aD0IOj4S1x6ughPpducCapldo3d+w
3kX3qDR9EGD52/I/VnikgrBxZFqOSPgGGd7QgBORAL+/GSFNcbpYy+rMd/NmuLrar34py1qYaHej
t2G79dt4mwbuAshxr0Sw9fGwQF3TiFCpZ6CTn2PO2T0DBEgyFIaoe88kbsu7hURFFUKSn3cNMhEW
yu7TQqdByZXDEsVafpIRjnusCvOkDBA+nkMWi0sKCjRxsKTgPEASFrObNrZMJhKSkKaJlM7qBx2X
qjCKP5YU4siLA2qPEO5UgG/QK26pOfYSOA1eB/OORwgOxyMfi816On0cbfYv089F+0EOKAXMAFHA
IUIbEnVADMggMsTObKgjEkQXTUhscATRQEvM3EoKYiLBrS5ZmJ8v6kbFmEdY/dDM4n7h6j4jIXe3
j+9u4v7KSld+b7IeqBkCZsumOT5rOqs5QwqCdKjBNGo2Z5B0cDbayOJB1Or3Qk1tCoa0ddrF/mCd
EBABw+dDqEQ4uhqiWZ33h2zXs7/1flfD2s/1ohNwNA6NSbvpl/FjI/5tlgAhKOQbFD/ZOixF2QwZ
N51Ou93JBB/lZFtr5243eew+dYdfdOoZ1bCiFBHDEyclVqDZ+tmeta0aZCcvAQTiO2rEAhoCa7Sa
NxVO31PrkP1D/9ZcA26u4Smcgnw2I8xkeJuymXEqp58BkWvx1StnM/qh5gkbRcu58Y36r9X1IYl8
i97oA4mHaSU4JLpGAWCUNotEWqyykk4uW3DMLPALSO09YRfbyUQ35YLAMiGShpNs1hawl3ut+cPK
f+iRzYfd43npGxGFSygAKNY7xsVA7t5U5UGKVUgdtHYWNqLEj/0YGGrFMTjACD+0lSYF/BssOJBS
OVU6U25PG06bHnfznJ54PFg9z5Y3m7vh52Ik7CdbJHgjCOR3NHFSknfACXCDEZmEGO6P/RuZsVoQ
8vFLHC5gWQMEe8JC1eWCD8gDJNz98aTuzO6zomE2xFTpRJdhYlsXazR53NZBxI1oIMBT3hxRYzUE
RzH8C41BTrhLj4KLkgMOyHBfllqaWaA+5gR+WXJ108Gw2ISkOuos64Ck2Q2Cx/gif/Wb6itYeaW2
QdVA6m8rnP5rz4xL8vjHpcbcE8SpBScmhpMKml6ni4lprZGDrg7WMxCNaOoZouCmLtCUBqIPymI1
KAhVWkQ0MYNikNoOAZpCyoLjCA+X34VFMqVE1uoNJGKNUZxpIiZZIqYd9EqEDGgFUgh4ajQ5Ig1+
2MKGTEE+kngGRJCNQw97CSYT2ZJe4DyFHkCLJNACDoWE17EEy6zh1f7fzfY77rrryyacCOwRCU+O
m1jf969GzUu3+axlbFDMAYqBQCgEy1bE6aQ4HYTAlBs0hHTgkM1av2HbJEekMJTAR/Ixc1bOgIUy
stJh2ELHXVofUDxFGjfMl9uY+lV+ifkmxB/Uf7ltxj5K2zvBihTeYKEbvKSDsyzUZOantmLF7Yer
yCImbNkfK4IuXVf9rqqJ5fyn3ngdjmVr0YSHP4EoCTQEjsqswxZFL63KgTp7KnAUDGa+Au5YurDS
7LTWSaw1MAUHwWZGpA/qaBWMBss4wC+HuR3YlJfayz1ssOAlhORuvaqOvkqJMZrp+iRUHaJiINQB
yKridgfFigpIlVwZkM3u4upRgzVt5SNdFFVN9ieaLE/lYQszB5Cw+fR8z2F111MNmeWDNq6zTuEO
kmy9vm63cIrfEINevzvoca/0gEuzTsRgPnnYXXdu0WQ69AGmNycaAcKSCeGexRUHfoUiU47u7nOR
jidOj5y/L4eKhK9FOflDCtEyTvgZzFxNIQ4SII/EwYb8wnpRE7u6+rMfRw6RM5/Av9eb951/NX+y
ZY5xyNid78ZM84464fVUDe3c+XXUO1oS3x1dYFOzLq6F5Rnc4qHXMy0jqaAnZhGRLFlK4gIey5Sh
ewLA8YcrTuKBySIcTV+aK7Xw0BhclsFMB8dZywLNcVoNJcI/0uh1SBy+Xj13fudPA0d84i/lueMN
4igIZfs9LhvII8sBS/qmLC7ypkk8RG5klBmPtR3+PW7liEtPYx0eUqKpY9uVohDqjMj+3ba5cNeH
L7YKqPvlGZKpfR13LW1TqBd1yUpZ3oEaALDwpL1Acvh4ixMEtiCRghRZUqCxCW/EsPQAYkZWpzqX
QssCM5931P+01GxriCPnr7m8GDN3waT45cqRMhvZyJCv/boo9obHGzqiF8OkItt8R4xvj4evDudZ
7h4Wu7vH3pdyfgUvgu3bVsjig3Uw+0quQj6JWtjEwX9UQGrydSr/OsqAnLGUd/Dj1ceHu4+2A+6W
JLfH1VKmu0xCHY01ArGV2PImSXEwK3gBIVyRqyJT35o9zaFAGIOQ7Gm2Nav6kXkmOcf8A+SpISxD
T3dwRkIM8BVvBLsOGRGlYAZQzi7VEiBzVYFBYbaBRBc3toPYaTQn2DEBRofjuwZrT/a0VbKzna03
0hXy3ZPhis5sMnl4mdxPP6+2U9ETsicEeVw0H9bdvTRW2wOByOmEgENfgsy6lFQdq0iFldpq+LRo
jVpAsvlU2grKHZlRIpArKSaFIVMfEj1b1quU20SCbKJWnEkIqUyt1GcgWlOIMFoey5IC0aTIocQ6
hduNDzQtaPeX5fBTTHhxRNrDv5Wx2stEivxrWvl7TGWv+8pUjhhkYCQWGWVknVsmT5z+zmx9vevP
Xr7gxmk3Tkomby7DH9dnq2fNyEO3TYNXebB2kE8EgojHAwxa/mQySSJDzkBS2pySenfV/7TS3Aj0
SsiqVXQw8gMdTURwMtQNy0FHNDwkgUjQMMmTiEXK1LLpAfeBGERNMrs5phiQVjaEbgP2t3D/DLfQ
ZM/LRIB8X1eSJ1eeISyiwYRLqrtNf8Q+Q62ja43FvjSraedqsGdHhQ+nMg3kwtPkdqclJb/MFh+0
6+REYmh+ZIXAtqf0KEyQI0MfHS+aftGEE2xNB1Sz1w7xavvjbLqMU05C86nRX2IbeDWB1eCmasMQ
2hZmw6eXCQVocrc9kKZ1ww82u89FZHwaYW15chTOrwaKJic40bLwPWLQf91xggTTaa+ZMhrOxWiD
k1mJeXew7rwMrjc/q8VjHtYai2h4fvxNY2ScBieFxnebp1ESIUIamiFKuq49icavFIDLLQvm+O4+
XCEipsb9fv5uG0MV7OiJhQ7B9bPthZwW5MpCZQGDdG9Sshgs1AYnVWMEyU1f++7z06iMofAr/bBa
QI2OkIFsDpQLIhmFN6Jz5B8As6J66n55HSnmrQc5lbKtC6VtADeLOEvAnAJEua443zLFlz0hXvzN
MzOPIVxU9oSYjcw8hohqHGzF3zgCO2yf2YaDwc/5AdwDY4WiNYP9bTkOVykUbqpaIzKO4RRVzauf
MjWBOSadPJ04QxKkjsf5dxFjzK6Zn/NyfjyYDs+LCJuVyKfax6gOkGi7P5WsD1K/w9agumhmfB08
DoPyjq8rIa6YPek0TRu8NA5lYQRoMuwOxjpUo6WF5uPHxf62f9seO5AwtCZXvfyhLOb1R1EpKyiy
kmIZAScgGoYg1lFAu2xAeBgoBaXLJzDuMBYMRz9ffHYY/FloMgGOczBuFjMsq5R47Gcld1k5RKys
XyD39QMHh5aeivnR9l29bDiRHAl5EGPJsv61nz3LewnMuVDPj21oYjQ4QDltQBxzTGOiBFP65Xr/
m0hdj2dPI0OLajjl2wQ+uXd2PBKBUXPDhkl0DeaemJnteN3cPi4m07ocG+rwsqRUEgsEJWbDXgdn
rORIlmnf7M9WC9GM5iWziQ7U44iCmOL1582fz/9gU2hERXN+iHs+wwHU0e3ErFxANCDY0kzgJFrR
JEx2sJLzSE3p2eExhNoRDK/AlE6Vk5oFBAqhWQiHQf+kGMqFX5rS/jFktmUzvaWTmGf6c9S/VJcW
Wlo3gUgxefC2RfCkPJQFN0RkjMelUcS+6Vxw8Mgbcj0acXrBZDiaTFiOfyzXy6vHyX3T3zSfoQ2a
AzpZdA1JhFRyK4wZJgFBCJZXEI8kSHb3P2pBNOSR0FbYktvoRoVbYSIVyxCrrsFt19oHzJ+IX4qi
ZcyESHkDgQqGIBAioTrdnQ+dnTS2zh4WkcIjB9LWKHEQWr8N2/TgUZ7TiHh8kyB4dq8JgqPdHfVH
zWQwmPTkkrcU7XK+Wdx2pqvJZ7qtdX8wb8LbJup+MCRxuJ1+WN+d0f4EEyJkCAoQM0SQRANdYeFA
EQoqHBoDCTwhzcS10PMoWYF0C3EtpcT+u/mHMaA2rvOH15IbCM77nULUnDHTPvvIRBLBtSbf1dMP
nBHZG33k5WTIVTnxwgBKDdYE+tudUtKjm0GJ+FDlS/1tZHXtjfiX5APJ94McqkdbUR9g9caO1M0f
rgNF1kq5nYa43R9JpVhXiDKNDDEpLzpYnZSgzQFoJRileyDCrwGiz4oCPdZtqdXQc5KW2vGJbbj0
VVFn7sHiblu12e9GKSEdVmQJj9dylaMi6lb4lAT4npLQcyqbPU52L2krVbaOCFqoqR0DZnXJIAgJ
5AJS0c28/37T++QvKHY5zio5rL9FVi3hvM14HDrp16eO5gnfoq9vDQEazzxGkHfrBCD9QOepozsQ
mLpVAsdAHwS3mYlUm5KYQ6TS/hrD8kG19yPJY1g85rZB1C7RNMD8lRE1Q108kWWWFomxiMfJ7l/s
s7Lm88BDbVFKI+fi425XvB3ZvAh8l/iF6mhq3DFNSMR25TqCqcpo3TccqCWh1haG3efdBfT0Zwip
/j1U1WSbv8PvN3SV+SZeVqpvhGMvaddrLhj69dASUSI/JAXpSAGxOBiqVjVQALjkggpbLvRZ1QUA
V4Xiy434TUAqRFBi7Y+ocnWIgMZXBxVu2r3gVMBCYfu1iQ9GgWOA5i0QB+wCpOARWfnUZjHSzWBm
LqBzA/P3IEyh1En/WeffPgYTY+95HaRqefsX6fdd3Lc9m0VRdT7KjPKpoXpxelkEXnH19K4/lT/q
VxzYuVbRFQXavh0Gm3infQx1SdzhYahv94XexSV/sFmoWayYpu2t/4FQwyaAJa1FXcW93fAGndeD
gsQA4ujbPLYNYxsnD28A4lDwmVTdwTUGt3fUhtlONJJM88ftTjca8R6po+ha6Z0siiPVgfJ5gAIm
2m1+vxr8BK5E1Fbc5kUUliOPc/LdIEBNUjor+XgZP6DsJYfku7X8RvLa69aP6v18m/ndu6P9OtR7
/ThVzy92B7ycTzvaAGDOAFK88eAMGoM2OPQA9Fq//4/dlKVOIUp2WMH5obQ7f5BpIEmwQ+15mAsN
/QqguSSjvCze61oAxS0MHJmrnNlEMZyNH+UR8XtxZ8xWwr1EX4arn8VWsXDB3uvkZlEoZPIYqtVa
wc2cjZ2PSKHJNKC1vdb2AVjKbog5EYj5PKxsIgIl+RHIzegiFoE6TdleOITg4N9Y0VjXAFEoZmdy
wsupa+Qp8MD5EiGHczsrbD8dnW+v3smbpe+BKkLZAK1+dOsbn81Xmd1B/Kn6MEr2ghhXWyfHmtGA
tKNwGV4aGtiyvcQYzE/OKFlDe3iQ37AsJzpe5wRFzRAgUNTQ3CDKB/1Bshy/K45aCE5UTSxx8/fc
20AgylcZUmVwQxCkw18bgxvfNVEwPb7FNjqlk9F4Op0MJlrZeLocuDPc3i6v728msWKBFuWFQNgD
xEQzASGu6WaYVC5IrPt9vQQNKiowtpUm5GA/PGj1O+V3zzgqPV9OkeAEI7zZiF8VZpY0nlMVVwuY
Ad4xTvaDKwifKWtuK0ur17Z9af7MfESxcbaGRgzREn5kV6KaldZQm60fbAF/bAY/SF+ZU/AVtdKA
SHJRPrOCMDQjGYoPD5rB/LPXQgbpg2p8JCQx27TfsV7k/YZDty51DRelAxPxy3i9Ay/DRBimrUBe
8nUgcKburMlhs3iRX4emh1d7nXe9HfohZfPrA2ODVyvWGTeZTIdcsNRwHl2vNzrdLNLvLAaPt8/9
FosOHi9vb6QAOOnJXGpeEBuxK7dqpLIIwIxjC1uWRaWSEXvGmBckDdfUrJfQpWeJRF0aULoqBtJY
VFBG+mMi1InSb+G28l5eoszhv6YXReIGa2tea/MXeF2DCYcpho1KX7Ms046hX1UeP9tbW1xQm13B
F9vhJzOryqnz/SBl4RacYTtoLgHCGWYac2KyZ+o2ltbAKzKxYpPYh2t1GioWdiGndC98M95ewDtE
4Kne88u7yX6iTevUdPLP/X0ZuqBBrBxiD+ItJ3rFV1FryyZI/+n9k27AjTXqIZXk8QcZKnOYduy4
PL3WpS3+QqC/qv15JOZH4loaB/pTJ9fjX5yUMiLHhGJINUSWYyGbs5Vtf24BIAE5eUH5CfOwtV2l
UPNS8BGs449uDyvs97Q45yFihhsVZyTb3vlpWGSzPQk0spWBIcrANIhXixglQ7EwGsA+Ca5GrcwZ
m6DJwK8Mnf7SZQKhTIby6OuSHiNh7dVzIehj7ohhH56WDZ2MgC+fJrvH3dPDKAZI+aa07nEji78a
LZ4IMgiesplT1937T91z5E9CCWs5wDFmM/gtZVDcgwxyJXDn3LMscI/VeplwC/NfPcL616wEJJih
4AAQ84GhmUh9Bu1BCc/OSlQiUzW3iNLZaz2OA20dzUusonZ8vt7Sp4fA2+xPxyPOSZb1n5xOOy9n
14+r7mjRj5XFdgyhsFs2oSxmOHBWeY5a8TkFAQWxYvUwGCk0dCo7i7Ikl9a/Hf9gzAqpDUPfWYID
ZWCSx6YUFAEBOrj3rWXyqAmPlESX1W/mV6TzGiPDp+FHFVQteX/3uT//mceUJRg6w0pWQyWi6P/s
CCTRTXGTO4lu86k7BUx46UekDsUHLa0RDYmS3nJVO/NYLgRP2II7AzARS6BTLNjBHNvL+fxavEPB
FnC/oeKxZNSRUgLHImhtYLAYSQSLNerlZYtX3Ix++B52G8RJMyeS3XBRMLMfDLcOh/2TIddB//52
O7nbjOpCdvOa4a6J62/hOjMbkOBbh0DMabKm1eKqqwAvUlN+Y95doCm7f2yHN+/u7xafdCyky66D
iGSMMwb5yy8pyYhxIAH+cdSIoUZKWNoWSibJgRgf8PDeRZqq2d2iQSAAKoz+V+mt5Fe70ryOFD4R
xPUxTvUS8aBSDN9QIz1pH85Jkvncg2qV95EAMX2dHbYAwOspBsYtSZrAy1GRMnrDWORiWs+Fg+8p
3vOCUfBp8aFPuQSHz2Bow42YDU3UFU+kOPB7CWp7CIpou2Rwi7EUNN9CBA19+3A5mOnoOSuDsi3F
9n7z++QzZ9Fh1dPaJ4JOlnDXKw7BkRUngmT0sHMfuUlpMgKFVVw9v62uhAm3nwJ4pmat3pNT/Aac
hDg5hiwkSGXM4ODwI4hnwItCi+iY703swwmtqc+uimrGZosyhKG3L9bswWsO54A/s+jyZhXrqPwm
YCJ6S76VdxP84TxASQHLtxdfrvX5g5fFF5rDmgS4WDONe9OJBelVaeXQDzzfuXrUs1w0Of7xZra7
7Fw1UjhkJHzdnLGy+PWUDkdWT3ts42cVVTM8mVqd91+mvav9fS/uNIH3CKgHWA4BA5obgTEiQQLB
qgUEoQo1wV8nO42oU8y+hjq83+4EcTi0DZN/vclfVPMwRnXVbc4shBqq9riyJ851R4SsHNxk4a0W
K8yhsv4u55dCyVUmNOrODl5DhvxdIiTOPs5G/9TfagNrcakNECUeHm6khC9UidNRMJJJA8K9tnmG
Zl47yHQMYu8XuUgGJuJcQGcEYdALCONZzop/5M5thQgcqhaekd8Uh1GwbmT59F4bCHlGGFzttTrM
PEVGHc0rztPJSRRJ8Xa2GPJMBtYvwwSTkQBuxBB+IQXeIVumGPk6z05Pj0DA2WUD8JRrKkZs7aJ/
ezwLuX2YX93i8PY+yyrUm+thUUXrTKL51sYgIcvMwDGIGRr2AeqOX/NF2IKWQTDtYRIxT2UFkIwa
AQZzGPiOLZjDOgSDAALJPeUFcjLrZWICvVHHhHWHsOyjmzzEKRRue6hBo4KbGnZ8SEk1Qit8U03Q
kXhDTTT9yYhhBHZ1stzmpM3vBjcPw+Hjy+GoD04k3tOjCdXg1g4UFcBfy3/t71Af/CTzAmadqPsn
QA+X8QsHm3d+jYutkw4yQDGTzi4zNCGlzOMrwsjn/mZdzh+VHHN8OJ37/vq3q+W/iTuQWu6b5Qft
VHDREls5ZK1a2EsitpQ2maVTU+2liaujFRHVl+7Z7dWsTMooe50qgdrgcgjAyJgQcmdA4sALZAA8
I1oPYCGXCNaZ0GMXisyU6x8nYqsEP8EmGCUk2cUYgXGImn0628UXYVVkTSOzU+/nx8Hf4abZ5mw8
/UaHtXlj8BQ+YtUWC0fZpzk5Wbw7uaJ7d990+/UqLd5jzkmkOqC2LMz/QH8Yw1xgSNTsULqrUFEm
5pb7cYpSJwV5LdS1BIdN6Xfe9XdxKJ5nCJk42n5xz0YKHaKZwIksvmw2OukCCsoZcLPT4CAk0f7G
3fJ1UY7bPeCh0WsH1trXTe0D1L+uJgejN5bP0MbTOCFtMGB16InMjoabzm627X8u/oRoOa49hnSk
3RkwpK3J1GXxRJlvqw4ADwi0N2K6mnHy/YO8VZ20xwdoYR8/A9NGdJdhcQ4agnKeVKxMdWrCeMwv
naB31CNPXDvSQaD17OFZ1skB9YHWt07hsX+fpfAbfhDKiQJBxSSt4zdgDb0oPib8aThIMdwTsU89
vww8DMEJJ+FHzmJTd/AViuLust+ZFefC6oJEIcNG7GKHoPBSzJrBLUThFoLVQbAQh8OGE5Uw6ubK
qiu14Mhp99nh59NKVRdGKqy6K4vO6IMUmWvDtCpEcheAOlHB4reUtWe31fctVQ3+p2Kuqo6cdXXN
7u0RP1J2A+avX+K4sk2Z69drPUKgPhLN4SFGXG9KbDeK3+dGAWaL4LS1lDbFWYZBdKa8bTCRfA9l
KhHjq6atIxHgdeDJX0LMl2zyIn+Lob0rS+/RHGrRvx7D96ikDXCIcR7PagVqIYAzXxad8Kae8C4q
hzbbmNmF1yQ26tjUM4KpAu9/mdulO1EaVd3D+1LUxz6XBWLDcTRgcD6vJkeRQteJuM5myd+2SwB3
lQ2/rn845+G1zzBlyAI1Pxpyim4s222tFtt21vf3m912UrsW1jEWdgQzEXjectpGXn4YTT/A6ErT
Npq4jY6frF7O2KZap6946lB7+/wCx+DoINri1clFqDMJhbc8e/Fu0/mFBElO9JXbzNVl1NZshlkH
KdtaObglh9G29+9H/zwwa8hiFuey2uU6xfIQDqMEUYMH6TcExxKzpNgCWUBwIeFovyu+CpRKlbdF
/csLqxYo36I1xfEyiiWpteCEl9gx5T12TOFGEBiyLRPVFfHqDbwRLxJt2TIY0DcymyfFj3Fys5gT
skF7JIFgwwLEZtofsTNSXBKXGN6tmJmBA+ameZaBgkvW+fu7NR7f9e9x7rZrS6Hb/uWZqnu2GMup
IrNfE4eW6qcxPGh5ACeFIlMq6gBf/MUcSZJVkSuW43zHGaZvrnE9EpITIz24ns5uV3fLK61xbXdm
LB3ZYHC8g2UEHn98uXgRr5NgJ8gc6Z4MnA6dgSxX2V0cd2nMLmLm6hkJD28XBGUNLNzOAXon6tRq
FPZVeu3Zwi9Oh3ecDmIcChjxkiM6rzS4IUg7iC4t6ouNYlqWdITfBDIJtMgcDLJ8XWNxKtsbGqs3
6fUGk9GESZTTaZT5w6JZc55hPdAQ+m/vnj7evzzoytbXgaZf/Tnch17PpySCp4ZC31N9Q9JBEuZP
oLKJy1MjpqvKbxFYE7DWYpDQHRiRraXUNp3YD36YzvH6Od/ZdsgYS9+kB1oVM551y3qCNL1LTpML
j0mxOGuhDEUyvjl85oTp+mHUmCwEPgPcH2NINOtVL37nd87l0vtnd+MLElTTmB4GL328ekIuGXmq
ssqlpYthuJyeMIb5hy8cj5+Xo1sIgOZ1IeH/g1gAhjdc0NOaJoHxfe0E+tBrvPuTDze6xdmaEmg3
JR0IK55UP3W4EjkQ4/tGAotALHdyel1xRUxL8HnOZlhWyvo91vnG/bY4VA9FTWjXgIf2Iq6bT2sW
igx1dBhlunKUqnP9Oe9x9FKcrrAtBZCPFwH5ZuBmgh2aL1h5F4uyY35IvanoKHvZL20n5RGj1tYZ
CUEINmtAmhQn7PF8cnVuD5Na87L8MCqY30E1iR7f+Vc8MZaW17ETEFWypaB4R1mLGjvjyeDgj8o3
UDzpQIKpVNaR5APZveCQ5eZsFGdb+lPMJP4mjRq3j2vjJbzBUL+vhOANDnwBCFoP65OmLg2eFvQ9
98+7xfCgB6X+6oxxGqRqjaztUEfoPGTGnSkkFhw47VxMym1YbUG0cCEw6w895mJu9QoKZCZgdcFa
FynYGDaiBIrVAM3z9b0n3GUVya1VCDaUxJ3/gDSjD7E/m3xOdPVd9y0rBjuzj53VxYB5ROt1PYmh
h5r9r5K++zIdvCOs16NfqMl6PfxE3vj277G5/eatjjE3O/SHnLTBhrHTObX1YrS6eb65H9cT6XgL
jXUS0Fq0nRvRkCa0ngLxZ/IBRoA0I5DAJ5heQDS7Ich09r7zoALBgZTvYkEo0BDEGr+oQDQ+EueO
n5AIb4ohw+Jw6uo/q99swYnYRaxj3bEMRuIbrA5s42Z1F7+7izXO+RhhMA7ifOFKglo0Itb9w/VO
2F1MdCkf3+FSC8JIPFi+Pct2wauHdyu5Hy7baXZFTofZ0QWW9ud/3YQncjSpFBrOWSpqaSeNAN6G
VS/bV5E+5sNSVaFyy6EJpPJO6uM3W8NQkBEKBQFmoDxUgEstpz6nJkAGtuweRGaGo70mvtf7s+Xi
naeQiPI8gyXMUmNIigNRIbVjCG4eNGKWNIQNzaTH7jQZfVtCSPFxWRwiE5NUkkm2Ft0/v+/0fzV3
54sYuWq/6+sO2Tg2FJ3Mfk9HvYYt5pyG0391jNuaKxgX40lnpKF+SWOM9r8edEaQeEqw0BpnRRur
I0Nmq7fSbc4kazw3hBVB/DQOb7P3bMgrkdQM/ChxXkMPBuhgOaYkEIROY+LkBvpxvu71q12BWo12
RvI6+CEqANGKnnBdliPjHIdiIyeElFfUw2bG1Z/b1c8SPTq5PiJTJ86F8xPfG0Wx0MfbIO7+1h+9
f2ZzJNY+esXlnCoVGp1iEORSorn7cb3dvJs+0IZM0qPnw3346+iQKQuPRIOqdZryU6z1bI0ZbR9H
lTkpBfFxlJM4B0867oo3oM2QO72HKhw5dkffXJWa24LfNdPdb/4UfXSEpvNcDs6hTdU0dQ0MuFMW
G24Orb0iUrM0EH17QJBQedZ+uDkklON7QkFYTfDxVhNA40BUA1ErCCPWDqSASFkw/r/r/t/T5nJ2
F9c8HXZD4Tu435SZ40hI6xyX7cLAjagXPODuVCsVxJRkKwxgmWFacwEproockz/4oUtzXXgPv6RS
1JR015c8arnaYG4sNVNwFuntZirtpaE8E9NwtfsQWl4NGcEqvhyKS/PlriizQ6h4vx5IDVSJBo+Z
VlesNdpHclX4oNSaQBZDPgjckE9UKbecEBE58kFmAqn7E0Dros06aEGDoRzVmjkGEu5N0ZXs4gAj
HPaxpMq0PubZ5MN2e64rN2Y3Z7uy7KbouapArEasF6xVUofAsU43gs46GT1H+VgFkc2cQxUYe+R8
N3gLuvJZR/t/5/vVz/HJPLADbkYI23XHarw656xyWqscHMVEmLlA9K2xrQec4Kbg00A2jAfxmAjQ
Rknb8qkpESChpUDz+0Ec+H7lVe+PBKvIiCHNinFeBFyuOxNUD60QDIw3g/h94CBLVouQ5Dozzf32
V1CGt0hbdshNYFn3pbMT4TWGpPhd4/nZYviBdHnB/mp77BCIOpMSH6kBYX8wiSBASAYkaNRL9aeh
YwDYOFGQcIxB3YSGHmv7uvXtvbV8fMo556MR2+8nHPByMtHeWd8Orx6u2eFA7coX1Oq7vglNlduf
J9ea/+EzSLArmAj0adhexiiVjIzNTm7UDJWyev64ikHW0NZtRdJWEzIU6BsbEetaQ+sGYCJt+Yen
CRZzEHM2EFwU1tlkkNFUTlqr/YPiINDW7W9qQ4hYQxHcTQQ6AL+HDm+tdzgiw+kQ4fb5/mZ2+8iZ
gN66YwYyhAIED6qae4Buf1reAy4oCGhhqAUP2f6o4zT4zfP2ciXjl8q8aO/qjRdtraFkjR/f3V48
lfUuNL90ae1/G6ddSZky2/GP1L6kOZDFTW94uBJF5qp0ko83arj1gQgv7azWR7nOz7hO2uIM/Dr7
97tq11PnczJgC8WAI+Amo9ODy+ccLzXb3vaH5VRZpNet3YbmdlJobQItj4/CtA/p1mcgUApInoQg
2hnGHwI/ayP3dxcDRmxJtWIHgkt6Xji/IvZF2D+1EdZ6hnCLTDqZ2vSFdkPuMJexLrTTAM1fsq+c
YMgfuVbtW4b4Yf6cX7AuUWutdj/aHQNH9Ny5LL0xLG9SXbejxpgI/SXLHRAjw+AI1Ca8SXx5F+1r
V8knYZ5R5d9TjPkl6Y4um9HZ/TsPehlSBEGzZ/XsBMQUvrLsJg5CqAfOwT9OAIK/pVIh3/x5e1EO
wsEm7ZGcSslkAShngVNxoSGAlLjlLCr+pK7wM1IoQo+vdYYu+DfZlrXBb7HtsDfimBROL+ye7ktj
J8D+Zn53d/W5ff5ntanU14wY6/moulk3NQas5oDGgM2sN8RB4y+6GK244L315ZfkFvPMMedUb7me
rgQ7QVcgfQCg3WXYCaIGoXmYJK6Uh+zmJRB4yfDvnafDPT2aqbW2kAsbK9XSL3Pjmxj4IqYziUZM
he9p/1eXIrE6bToZcUQGHdbRdNg/2Yrxsr++Xt7fXHFWjf0Z9qhWFcD7sv3BaXSiLPy9Wl/0n7Xt
gpQcIydKKPoaNe1AM2evBpy2NAQ5CW7vsmxJQqWmRkpTrGjw1Mws7yXqJq4uIDGr5zr551GJw2wc
TQl/08QsLjxyg2hmQjlvmVxubfQnqV9X0r3h67E8pmumE64c4L7W6WBwYhwnj8NNb967HlRuh595
neWT/rqJAGJWt6GkyWFyNz8Ikw59DRQ4dHsLDZbqtCCallZHAYOgB9uQKAIQpzYoudUBUjLEYDjO
0zVobnIQKEqFMAIW+pp0lxmDXi5bpUbBLiTeQGGlSJled5UOo2H7pz8HT3e6ywL6vSVFJquJvvmh
u9JYkyi/azQ+bR2N9ICrqyn7W9x8eoT7L4OX4cdtM/wInfkdkDC+2l0uOLazjuVaxngg6aoGenZz
caXjxGh/oHpB/CGEpoVAcMXXOeENL6nXQ9p0CF4Tl8OgFlurDdYPzWI1v1m39zrCBaH3zA0pekQh
sEUPJrDcWdygde/ubPB4Lgf1dv/e9tYk5FnDSkzLoUhXj/oCT9lrkcrjotut7vw4oU9VcTwxZZA1
cAdwB6KJ0xMHN6EOG2R6u/PHyagcqqs5+VjrCxFEE1b33pRFl537d5Olzq3+trl5dbkVFyz0WN8x
xT9iNR/XXB23+2Rz1dk9bRraPcRu9sRN8HV/iQfMaOMiffg8YPfbszk3rRzrOtp4+Bi3carpo4cg
sQmcBl7fdN7fLzUGVM8aKRLjgZmggNuepjY18E4aZorJJxGqfQo8oKSXhcmwjPHaJnncAdI4ICUg
tH+aIfBuhzOZq4q0otQ+ABgbWlk1FkkKwbH4OH3JIfDIC0QSDMcE0WgjVVJIozFFTaQnpsNjZqX2
nL9HpfaHr9f6QtEJHb+pDBj3LB1TdN1/vJk89Tuo1Fi0Z2qGIFUvAgmS+EQAN3WtPsFJN27XFRwy
LnpM5kFNmzR+BLuQEYTAyayczwqSpWrFH3HL6QmkWPK58HJQERGoD6kTcRTKi0+CSQ5Zmwf6oTGv
yUPE+PZiPo/T9S3ILAHmF15OUV1rl+tCgQ4uejY+a7ZiMLFZGAKzoF3lvDMtSqIYV1JVALNNMEwW
Da+bcVJKDP9bfnoNzXz4CV5sM6i5E9jmTjgzg5lT+ylht1TjwmMLMjxW3eLlnhPI0pHFNV7FOrbC
f+wSmNVbDheP7/pPFxrQiCOGrbmoQNsnt2de3ssI1LDLiMvRaMofw8VPV9350aQjFcwqvLADWJJh
/g8R8VcdLBaf0V5OYnewClg4KBRAJhUTvn65Z50y7YHzwEbq6/bobc9kxG5c9tZ0J/yX59IySIOb
q+f+/f1sVGcZQ3iS66soWQaAKTjgJwxP1ANecUujRu5hHXcCzVCwnRHSk+XFT/ZFoKLuj/BDZ6zc
SA6SgbEVPnycLAArFY6LC5rRmxRLhi4Fmr1BUJngGpBxBFiuJUcOxKvVtweHT2ASoPUpyGLNLUnR
UzQ8NXFmUyAE295N9Yfwsh/9IrquzrYPGk4Er5dj1QEZkmzwgOD+3c3octhwwJy7CU4DwglkEfTc
83eYyddnlHKXJxNY3CDIQYb9yclY2npxv3/obobss/KCuNUdVIyTH3C70HSupbpsOss6Z5pyZAek
rLypd53YY2k4q3fwaf9wnpwA0cBNWGiRFB7e7D47bji8eTqDxPZiFgyqxe3CnB0tAsaKwfJX3XyW
wUHkMs0Rx7lBQbpnu6ttjMWlQkqE51CUgMQaGkG+ITu4kcO+QWgC8XUUedFRpacBeUX+2tkQ0Vom
U0QLwwhiOQbRjjnHgV+X6/4bo6LMRPKv4Xap7mQ8PtmRu11xu9njPTtyNTSwWnNNRx0YgoZQ0mYM
aIkGQX7B46gW0OGedq/Do1AKOpbOhklo+lkqETgj0AQkyScSOYhQtjdHQ6Jcjf5zexDJCwmq1LtM
oN7YcmMl6baB0XFfzZ7ObvofxoOnMmybFeSnhOWvnKmmsuJnMFr5cbkRW1Uj0RXUU5YTmj2sGOAQ
MwnQigEExjB7tKFZBchTeESQrj9cYVfrf/CLWUayzzSAVUC60f4tsPy2jvKSQiCzTM+JfigqAlXD
weJaZM1te7KA1/L4MHZAfkv9TovlnOfFJfvNw9/zYESbhWEbR41YE3yda3uvrsjCTYdnp7jqfa41
GET3qWWNti83y8HT4/WwOHW8BB1jbjWcDaeFdVliPZyIk+FSs66RQf/9/RdYgJhh2TRBBOoCgx8U
u735adbDg6lmCcTMJi6oFoeU6l2Jh+JJcNLw4/zq/fTv5iqbGaDCDaeysAYubneHk1LXoIhgnQWr
nPraaQV/2A/RVp3kHehkXNtzaPDl3epSQxvFZYh19yb/lvuoWfh5VpdKmJF4ZjKNx39sbmKllJgq
jI8hUaeYhN/jnffe2LDb45j37ng44lgfdu6eDHgM7pvb1WZ1240BD2jIu9iNA4RgdiYSkQJa/5WE
pBODvnrWxYc8Qe2YinjlpGigCRrYq2jRxcQVdZgsGJ99KOSL5cIkFcIEeXAEeAqRgO5UFefXM7RQ
iFC2zJELehBPMW/jVgKmFjgzvTHIW21Fa4uEOr2MqKSkqv2rt4juL8fpQR6T5BtS9caBuL3+uNuF
IMNxn9tiToixvt93O0+7UW6xsimADG16pHNXKPHMbX78dwwyWLqAsug+eBWaIBOb27HWUKGhDd0d
kOLffeG8F9p52pKb2VncaUrjW++aEECiHnb1KtLYnwh9LDTIEJt7Oh+1LwZavDbZtD+EAEKDF2Y2
EJfBcPiRNFoVaGUHbvnYPrPer0ZACJaJE6Q1EBSosgbhTCh+Y0Td32+NFfUnb3RxdYXzoGEN4GDA
uNGxb95ZbxdLxjO4MCu6uDsuinM3N5UiCEJCIH23jA0oEMxBn8JaRf64jjDabHvzEw+rj2+3LX8A
bcEpDMTcYJpbACG7OshRunOSB4T84iRLrH8god1oeyNRRFX3f7lUw9vB/t3L4jcemq2ADXOulnCP
ZSHa/Tg6i04n5YjLenHQVdx84kH/1vysGY91Rqvhu9WlVHKob3OYOBHv4777XzFduIzFHSEu9uPy
ubZ7oV+Fe2Gl/jiYXcx3Q86OwSGKnm5mULGxEUErfEPxS91HdwLORVXAvKn9zbMnnAu3wrN2FqTl
GfuOlEwHoePYWeWAZ4uh44BfKaR6Cxffo08Mf8ZypRqGput2PnAkUN2SFo0QzcJvlf9knlrqj4Id
rAHBqSlwNbr6HYwPsVIEd0DKqK0/0I/A8xGIvgV/RJPYMGU6RQgUQvnratf8XcLp4abWJBVCttwM
P/IHDjbUCRQq4mYm71sSuRv9IozTlsKHquJszl82y0tj32XsRm/JKfqVcUVuFB7046bhttfSG+8e
HzqP7UFdiUQYu9qDbq7Oh7oqj4AMHTQrcQtREZdzltmQ4Jh2DGtCqy5zF5/HcAzQXB42sBpCiK8H
5ajiFC5+LjzuKMmi+DmyteozdRjXgmvM/9X9rWYfYFzaplma9fLTPmZlYXRW7cPdVtCempEllQjU
M69hF3iAqHV2wuQZI3G7r9V3cXWQCI6vnX+U1+NdjfsvdlmL4xrGFcKTYblffGn+/TTWOhl3srKr
Jdu6/QIhYBbYA+YBAVZd7idmDRZF8NBEI4sTv2GJ37grgF07HGAyGurGaaYCjjX69nF8P96z2Lu1
2VBqG47wi0FgCNRkQRhfJEI4mXATy3BQkPgheMM6MvjAHEBXe6CDAZNRzC7Rm3aXrEL0g3VXDEN7
mhvtZRpCwEQs2UCrAos4cPPh7GWpY6AdrMxkg4mXSTkTLRxV22IJr+hrugChnWCVWwhwEmgfqPkN
evRkQY8XT0CPccPFXKydYAHFiYXdzq42w+vpHDeVNbRhZHnPj6ue9gploPkhSggyaSaOqQKEEpZf
ixs4FAGWeTV7qqJTK5gWQKneMFZQwJr7lX3y0geIpJYObS5xqhofUphEPAUBJkLrO9pGwOvEKdqY
ADnIJbVM25s2CEoiEIGoNGt4PaJSexwKxXD35/9xhRcXeX3XoiIN4p/QZ9z0mTadMJDBtI00b0uz
TnoPvf39Iwd6uPUPC6shCJQCWlAMLTomFzhUSFi0K/qXzVcfN/+grbiuc/Mj+7IsQW36FKEJyphK
tDy2XzBIcIBJHpHBlr/afMsL6TQ6OJBAj4/GBaHta0ehqiceQAQ1dkhCIiZCUW0hGDaE+Hwght8Q
jOZkjyFr2TnIjb44m08436I3OJldWa47j53NdLv4QSs/ad1o/2rLaHnOXvhvNjqtTMinD5q39kMj
SQgQCGGiWExKT0KmKA7EWP503SlKyxShqSUiMzqE0fqmB00d40amHabNC8NPidjqx/NrnsYRpFXo
VCA3MqTvl96dSV08unpNBDqxiGjUgx/bd2K0Edz+XlsuvdSoWMfZ5Y7jbB++QHVY4WT6ofRXUJIp
g//P2Jktt5Eja/iFDiO4s3irzZbsdrs97p62bxhuzzQ3iZREitvTn+/PHwCLtMfuCCiVAFEoFHJB
IrHVWcF8ULiB1biDW2JwBdmZPA2Bzod5xEjHXOQntIerPCv5ncWtu366QB/PTr763KxWDlIU1AY6
KzgILOcKwJNmxX+gms9c0cGBnd6wPej2OwP1lqeif6gWs0mn9fzwFk6yagbh/WYsoAPMZIEvrAZi
hrPMo5dBgLVtCYeLiiNEo+esuRKyGUV2KO0g5vhmLFHnAziRKFDcxDm+yLt5gSQ0q6FVs6GVcnM6
0hE6MANxqwbDopaJnqrlMHVDP4hO1spEe4GZPNApKeo86CM9jB1aEPTHWiK0b007i0SdJkc+xtni
3fb5zUezxWHT6jxUp0oCEkETU6mO1HHTxzDkGDTLc6TupAOCHiYGkARTokBanNV/kuoskSDDd7jl
nAAdQNIqFBNF1MmbU8FNASvnQofcQdqQ0XoTmpVI3QMHTkNDBDe3pcFSQjObGECMz59LRvfsVKJo
drboDxhrMO3d+sZJuups7zfL7vytlnDKcKkFWtkyKrc/7yboVADd0+1sEIZh/8v+oj25ZLtyTApY
qoo8FaQIFqXa1MnEEpHKNF+c3mwKAbe4JKHJt+RSyjiWTptkRYosPyx5sEJlMC1afFkxIZh63+h6
iz5Gprh25XetCsUWUiysIB4yYqEyeT3xa7ULhOAmK6NP/EzMjLT1kJ8wH5gngAR31cDl+/Hw9VFP
14clkkR54bOKBPm7sdUBiWBODQk8AppbBzb8WBg52ffUVgq2aHP+ar9TVRyNFodZ1WylTf9ptmw8
N+Zv//lOBShtIczyB6EzetI/W1daFr+lLARMwSZTdq8muZS3wbKYnOJFFmOFEe0P6Uw9kSQRLi/H
FS8EMQ6fH98tquQdh378kITTU+vuM7/tOU0GySr02F7+/Q1lSLfM0K+B/4Qu7bMDZoIuHVYdyfvK
UtdzV/jh6bnXrnb7+dvjLpt01BXvgwIWWaBxQ0tcoY/pYhgyJjIZOZ+VgzwliCo1K5Zo6NT+480L
ez5ibcl2z2lH0rXHvNmLIAGEdPwgiBc9r1lKxLR6jW3tSG4ZJ0I/i5QJKTiO41BNZQhkBKqGqrX9
wnzzZed5JMetZ6hkHWuhH4RDZCVlhPqBLp4uI7WoW5CQMq0+su77CS1b31G9jEWaVWfITbbfruNc
DB+nw3E1u3/b3fXfQg74pkATLlvBJBNIiwT/9rI4XLbXg4syXY5SJXjkyAhf1xlUd9uDZsmhb6Js
kAwSkWgfO6QgWggLkgSN4Vjn9lnXhEEq1OV51wcpoBJuQzYl/K9DrqCNqQeCQsRUtVqMkz8hGclB
MP6fEPDYW0JBaAxdpCVNNvCjGZpde4gaBKsTz1Jo+BPKtc9G+pJCbiBmBMke3SbEOxtJLraT9Xqx
XE7zgIbZKIhSgrs6d3I0PaSjevAQHyBuopZmqCTD+GVenjUuolPlIQgKJJDC06JdRkxKUowkIxR9
as82EPoZZqK+6PrOJHXZnSsK113XxGNLgvkAGc9MYKRa7q+a87/MCcqLY87Uh27qMZdcxqOU6mV2
jUUEjU1mYOksx9ueVrETf+4M8/mMhab0eTRO3QqyLSSaxlKHQs2f69TwqJ5Znr1eq8/QlIXsLGI/
u0560F/3ho+rIZZnWqdyOlEMcU2DQlCQfJwL6ql9V34gX/LcxBU37uhKdwdJHKwsIUps/6KRSc6D
yaARjWySlTaXu5QkDy8Z3SpHUcZa0eLxJmnIIzgQxSqxjd0H7iTBoZJIF2YOpIKARKETI8ot48oQ
U8jkQSViigsPKVdRp27Y9BT0z/e2iupcuquycidbEEokoIqBJ8vhLNvQ1LJdEAuyeYDEOg/wk5lB
yxGQDCLAFMKn456QlKw+Qa0+rUctj2ItqXgVn9fDuWCxgbnR9eFnZ9IjwY1CIvwTP1W7e+Yv4Yr5
XrPb67GlosndzixIPR2tPne3i8m8+7z7/XufGN/qD+G74LjyUR7YxkcfgZohKxRykt/camg9QroR
IDjtx83lIQTEQID1JuQov6yTXAMX6iLACRoIKxdPckvi9DLO02eFBesseDFPAfkNSIiDjozmh/wo
sF4v4zodqai7IklSd6HnCnIUj5owHdWeZ9nM2Jqxglc9Ykibs4r3hR9g9mxcgirnSZpVHmnwflw7
RwKMTlYgyTp8p9bj+fnYe+7fgcl24aeV7nvy08Tq9o2jkbkMPlSw/uJBoSA871cjxEStgeMxYg45
5uLj5WQjxg8ETGDy2RC2/XQupwxXY909UoCkWBYsIxYh4Mvrbev6Jx1v68z8DcngRGY52ftcP3a+
0Wvz/LBtz6eTLesZYSKkD2i0tpmabpTk0NDiv2DexIti5ztctnl1aQiEuR6WJat5TNMhdR6Dl4ia
o6Srs/IFIXAgWEzcBnPBUUq18wZixroQ6GFOi+UIVqWk8XM+JDvzB61v3WtKQBXbQsfN+EVTQhPr
p5gKAZ3fTGc3JofVl6ij9Zb1YMvjn3hwqvOOVNRpNYctbt/iXvpWv3929xZTVCz3XL603mvXrpo+
OwTAQwMEqSIi6mWtbF1AcqaaicUoonZMEP3qZHXV+BMCgWpCBEIQAUKabNbGf+a9uQWWPjAM3/Ay
BCDOSwwjQT3zZwB8BM9oEWpUsGi8XF3XlGetpAovgfCTqw/OoYxfyOSfDWvvJSEO+KSKn7mDmJuI
SYEy25f3L/pPT5Svz7QMeQB5Mv5OBuJn3rJ4u1up+wMtgQLzHkdQtx4IwVaJP11e8txk/OSno6LE
cruAyrqkdWmfnM7/3GSgWgpXzV+t8uXy8fGUpkel1KP1qDFJgVJZfuLbQFzxSO7P7/qT1Cv46egE
XPtkTeXhqd1EZT89wsUnySzyQQh5uiwdoJcmqcPqiu86pcbR5ySRxmD7RDEURt/HYDYWIEVM5Ufv
YkgUAQd/bF50BloEQcCgonCGSrFwA8RqQH2JM7jjKfM9Pio51ENsqCNTDJozH/uh0/OrKNUayAhQ
Ew4uI/SQUhykdqgSMSqkShgDahSH/nHvhgpCzxcIktUQqBXQGUQZoZJ8xJt7Bt9NpNXl/JCXGcaI
jeP94pS9OEcOWzduaaLbRTFbR6qWqUN2fYHBmIqFZIswogr/RZNESX6mIYgJicCH5VvfVp/4ja/m
B1J5upAuzGXSyiMgNFLOyC9yPGQCguTLbrJPkEZxyN1svT8tODcAhVOYrO7J+YVKfW9MRGu6AyeL
TfLI6ycN3VTHPet5mY77EEqNutjIt/0iwyYs9vSdmUf8neWb/eV8JU85Z0oRJ4PSHKZYGtyrR3O5
1NGEJVeur6rjoQKJ1LweYCGi5KS2QBssbprSyYGkMX926PAIRVFufCDo2+GDCkmmFD97+ELS8na5
0VTJ4bNbWa2SD5qGKQl0lXqOt0QFAEb9fkNbP66FTmew58Ewdk/QpxJDSYPosJKTK2TV4TKK0Wii
dnyvojzQX1+s5nL8K2wv2LQfE+AofR5DIcZDdMzup50A7m4gugb/KE9fKiWWPLlyqleUAUzVyJXx
rELMxZM3eTbjQGOKOfq/opJK4Zv453oBjafvjJ8iUwa0VRykxksJVgekqVYM7GMrg4/ypljqFgWo
gjHvH6U2XjfeE+Xrjq/OVYj/AdwguZ14O2jYNfG/lk6VGZ+p5Gg0chIUjWIC523h1Tu+z+XFjzxF
VUoCHTDLcGOS0pBfCpWiFL0wiOiXBPmVYDaIQ8hNdB/qnN7sGkcloxpQSX2/AqR6uli0b0qC/Vs1
51btU2qpPJhCXlpBNeJ1qRmJ+hs0pJSxI/uZD6SbBQnjjM6XMsifmqg0Bc+Sk+iPrfnzGT8WyTAV
22+y6LTZ6fQ59O50mNuZLQbj7rrf/XC8zZKaUU1qQqUYArz10NWw7AWS/Xc/eEsXgT1hGIPCNkc8
5XWcqbuIjR7qAtjJ9YgIdm/dO9hDko5yWz1zhLA3dcUMEErHqkfqpBWH/I/X1+PRRWd/3evOdXwW
2gatAYIqAYKjZVZV5411ibWIpngGjc2N5bIuoydimn3OJNLSkGAzGQprtW7uNfNDoE1ofhPwx0Rg
WeHpTI+owKIY7iRpctNem1Uap1RA1d2zHHG4/dDkPBFanrcER+z+XDwLMzGABdF6Q8eBkMCw+tK5
4SAXIpAEKJLI3tvockbMK6jAD+p/tKk87CKSjt2z+3L7tHKn7o4J2qw+bV7vWvKAuUNUZ7PlqvJs
yYhkETwWT/fRQaUzVe8oRIIa4PZIpbN4rLqggrRXqLSHycWyu5YGT7QJIYUeSQuc3Lj9E7p8syVZ
0tHrcwhPh/VknAd5tufqwL6452Z/1Pxw4gRSw4b5XKcMQmwa2Gim1QkWF4uHIZS1fNkoL+UMB381
el/Hj/JhI+hAlbNvaCUhotfcztO9RKVUJNCWuaCvEeEVxUQzXSGbqBvuZLFAsbzyBKzomi3l78wu
SMYmq/Aoiu7eAhN+mACIKBQkmMqGktgQShO6DiF6WABQXiiyWdjDEuzMZgxywBukpPNWSK0zhrrO
03MH4BGYQmGqjSkgP+OHs9mikFM5qbtsrmUH3uCMHwasoBq9bGfND4zdoRWEgoxQCLh/+HvUewPu
YHYwL5AC1bRo3hxC3AipKYUOwbSn3iS5DJzewne+yaCjGQmeANZJn+6cgO4mvWFvdblZSs86oGpF
Za4wMb0NbWpLjEVmT/vVjOA6TZUhL3pzeqERBDKe/C2UShKZGBktZQbDJMSkJmQ5gjoQg+bgRsb4
rdHfZgPeBW6IShg3/mK4A/HBpRVk1vBO1DSIoFfSKAeKwZBk621DojQtODQD/pgxmG/6jgIfcElv
k4NAuhwYe3YaxWa23k0euB7uoxTFmBNguSGCUTcrge11DS4pPmBISLBygMLWDDVkp8EuqeUbXPX0
AWxBpGwriTAhSDfDACnXEKTL9pHVDcyil+lkL/ON9EVMjRy9uLzuXHEwZEHie/9ezi8W/4JfiCh4
XBdQwzTmNnSPSIxGIKV3+nhXXF6VU31tvsifRqbwkfLfrFQ4yIMDJebhod7HO/LoOTv1aCI+hcC3
lBDbA4ll10d8KXGGrKUl+GRaO3uGnKP/keLcM3p0S4NbaRbo+hjykLyMqRnqqlQ9IwLGL6tP5CUb
FXc+cNIic6ACNnJou7TaJe9qRkCKPNBGRTBoOgtFkQhaKq00DSOXzOjJ1Se5J+EYmhUJyDIiVDF+
4L9MZP5Npnf3d/ynk0VnIg5h6vKfXCQQwgIlgeB+Fn9ZjKWpiglYh1SIEJqd//xi0gKJWoendeNE
VJ1a/+73uXquQapHyC/pcDeQxLCiLb6keY1ymNf8TLIPm/mxYHtHVm1eUho/joDmNHd+7J9fu/1c
jQftFTvoPx4PQUT4PNfcu5jN3sKNdbY8Y044S6zJZnmYygZYzb1UGA0k8VqImHC21TFrU6LmIYQS
3oIVi9vGXBesVwdJdJTXxlrq21HO0NEBOpENSNRkE/KVvRdBw0LGgpgB08LUzGCiXHCXBpjZaItE
SBaZgrkguSgdQyQNuGLk5RTyieTReZMhyMx/pUV2MyBREKtAw5+QunNmhPdbWHkVdjg3fHbZ5Rrz
HvXlVt31bryf7trvrFrtOLdi5YUQ2bgJnn28JMvlbE1jRoDghQtC1aB67t9zRKnVr7W9NgKJ/LFs
oPAB1ORnyG+GAKIurFOE8GvoXLFFBGfwT0CFtBPMi5ihLzQFN8UH91eTSkvsiNpIR5wt0SJ9dPDW
NeAEEzyJMZvZJLenXg6iToT0cdOREyAmyYXmwQYQUwkZirbBEKbzrnvVe08aLQ0krfkZcv+Tqd1v
tjIHoYfIshaPVG0u3jkdbQ0OjW2v2Wl33qWTCnmnZPqbXhRCQtc6OcEd8E/HKmRix/PWig0Gceok
XXIF8TKWgNT6t0SuRDHkkgSLqmU3WVOm4KnZBK0stUCoRLR3f9F5YkOjooSsiU05nVEJeUwZkcXW
UtqADhFobZMK5NsQKpbGgRw/kbjzBY4iBMt4kDrOLuTAp97Zog8m2O8bq4fH9jtP/pgChQ55wsKy
ZUoYxq0PljHIIBEMNQtuw8Y9eVa3Eps86C1iY8SEAtL4TgFBxgyFSJwSQXTjsxyxlh/gSh5lWj+N
d2+3q2v7PEmmtQs5LEbYriD4/6CF7VjyrH9vvSQ7tgiHaSH5mOFp1MleRVDOqPMPJWR4NsyBLtxO
UnEvd7/Zaba56/hUQLg+fHZ/v+49vUsTX0UV0tRnRIIg1nqiEouoiDgOlI8CAUH9QZn1bePlbt4T
ag14PBfLssKCmkIO6zVDU8cEOhIDfwyrcdIAIxTa7I/e7PVqHsuiLB7WbJYQ4Pw+VuhbRATHsaPN
QpIO9rCQ0ORGCilALCWmgFVUoQbtA/4z6TgbUwQVev3WoBoOmbTtno8pZoN272E8HrTeLTdDjTAJ
IRK0LI3thjd0o4Ortftv4voJCUPWVhaPNKGeDP2Y0HHLQ4/p9f5RR5FhnKSDeZK1X6SikAGuzx4g
BELLNhAFNBeCENMEoCTEHAlkMCWAMTQgDwG6WHCMmCAWEl/xSeNLVBhKLScXo1Y6GrIuIOCJJLI9
inyEJUICTGq9ltyvUIckoOzEmebEf06vcyde0KtikxW3CvcwFM+XsD2PX542g+m6qcuLS38C3lvd
zW7rFDPRbEdAI9MtCUuhGUQpopLsR2sx+e3YQgwRiENAEJ0PWTcajhZDXkTonsUwTRKZTpCKACGs
xNI1pdBr2Lg+aA8oaJEYzGDj+dJQDzWCFqYIrY5ui0UQEPFoD+ZJEFPFpIMERE2X4dVadzalG3Z/
LEntlkbfNSNelGm3qk4P/zZnYbXCzVe37J6ak8Z+vD+IMpKe45KVmkBZrIAo9H7apAs1iikHDkFs
0PVwpCBc4VC1CafFVgyi45R5USjRhul76MOPhkXeiPo5tisyOxZnIigtnLGGjrIfpjbohLAkH2GO
MvyM8Sn6MXosMrnTQkJPjuK1AFoowUEgfYEmbuEea1uKcFlp2hq+4QHbJS6uwHpZ4IVvQOCGAk/2
ECOO1rUg8AWwIGKQiALBz4IZRw5zzkMighgBpSTbH8GBVosQ0AGKhX7AlbTrXhA8OjH3So24jvBv
6aHtdaJaRtx5Ey2MXWoMJ4Mz8wUiJo99dDD0P+yiv7kkgWVX7D0Y4mnidAIWzvbP1icOXh4Gj40h
RyykPtotwIc7ENV92kTcCkArHEdpCxCYFAhurpZNe9JVEBFTh2sRrgABNid4uMx4mRXNKDCd+C+7
P+at3q21CxAWQcGIUTjvBUYAg4lADOuIqYCjgESaHZjmBswmwHrrwxSiQc2IpcVJ1FbH8f3TxX7w
W+Eb2gT8x8qFfTjfUS6V9pqjYHo9VoqeGkuNyex5vpi8bGuEoFFNDhBToNABhPY2dNsXUoBAEODR
m0/rW5HUlsKQJirkbtpRESTThJSVHFEEuaUiGaos8VroML2sKEwu5FiIbFtTDujBCMmE9HsQNdbY
OSFl8eGLyZOFYoCsJjbS726FsX4eWULJeojTlaAmPb1FzpQFz44EE5wEawS7GdL4JdH9e9rC9OYZ
aGDNYcKnOZzkQfLxh+HnIpPFF05yKPxEWcbNVUQpC/wnTHR+oFP0UENcTL0Ww6BhdT4S2ow76+H9
rNoFE6HD7ILYrz/sdUgjkksaS3jHB80CIaZAGAWEABvRwQCTTwGOEeGycQA7OIigeclOPY84qL68
6hrfE1zgZBB+BJYAA5hZvOAlLYvJ00EWbGBBSu9SeoQi82YHCAwPaOeX9S7kgPJA0SKNVR0ToWpB
xCGXFhocYsPeVyaEIE5jhidBdzl6oTgpDj8h2vcMPmYCOoMhp01gjHfONzTv94/9ZX+1e5d8gyYa
DCJaHG9jKyJveQ/PEWSToEcwFaEIiGz0QjwTyUrYFEq2e8h+yHGR7kIeI4lIMtXToajfEIjt7EVK
i4/Z41eLJFAzdOWGQKiDLFj5gpSg5heZCKQJfiOVppQoEiSzPFoQf0yU8/UMHMbPjkmOl+h1OWir
wrFwqo1nvWr8suEIXPz9cbsTr2oORjqDHDJIiPL8SFLB2zgUE0JAHImZFXBexCiJGqwv1vNLfiiC
VBDaGrzAb2lg0YEY/GTj27441CdCQHoSFE4zBYMchtfjl7RuTRQa/lXUJnJhPJlQ1pA0uRGRpFhR
gS+qt6nNPSdqEugm658rsd75pQhqfGa/2EvXbjFs7XfPGn/wvNg3np82j+90xgSNTRtDZNtjatxl
PvyGiAix7r0Rz+cJTTh98ul5HWcCzjeP763hjoJhQ0StjwDA2LkftRiFDQNK/qoZjofjAmWevG9e
HV4OH6gSlDbxjZdimuOG+ISfzS1GnBtYTfsX1fzODxEvzxkH8mbjRqSUB1xSzVfqx2yY6sOHjxfj
6hGm0nQ/o1F+L+8kxe8ApnYKm4H3EQUSeIGRM38XrbLscbN06JLq+eH+Itrg8+mqEBfgCq86MZTp
3o/ULvxiarQ7d9jVIQZQSPsW59tYmeLXpmdzXfa77U1//TUNU62wqAO1MYRk4HWIPJACyY5rQ5V0
Md4x7ZHWjZKBNAtPkR+ipSgXUodphrsMWdQ5rfp0Xtp5HsUBCWxNtwEFYyQbKaY0wXnWX8fW1VZb
B9DWlkKbALSImxDkZPqdrxV35q+Vti7+/WBZXk2ivzAtkHZrkUrojZ6vF0vcoUz58wYcZ+mFnMVH
2W57IJXSz4xCeZf7fjI68JAfpXKJdCr56fow14QDDp7R5oajWt+4sjw9fmn84fer8ruPs+nT1a7i
sg2ozunMYw4rvOoup7/KQ+HSXfR4OnrNqYC8rbCDK3nkAzX14qq/ad+124cLLWb3i/TuWNzdblwT
KIJAqYYxL73hRsrwJZJmeQAhBcjTBdETPruSVF7HJxTEUfiDRHACeJjBUAA0z5X4B+cwngfROLTi
jYZZw8R/6Ma77QIojgA14PF42S3nhpvNRHGxtW620ouDzUDkg/FMMIo/2c/cppyXWVMWOE+CkHs8
7/IRrGPN3Y6KyqHw/HE9x/aAby6dZ8S18otK15oT8mxClxNsNpckFBONzsXGWTHR3OMYyhqgrylz
uO5riI5Zu7H6NG6N/uDg+deD3vamasGYNF1Zl9Rl4zdtW2udmAclaXZ1z6VFi3xsU+HE8uVNDkTJ
q/C/pS3EaMRplGbKAiUd9bLMb8Dly9XyQRtpqYupXaCVCz9Z6djApUTeCq2P8sYDJPG8A9GCuFxg
o9n/tdf9FYyfl6v5x9VyKKbzy0C6jFD55+AXbmfdO5ODuJHYsp+ZZj16s9EzR7apxkP5XlWIdzsR
sWVhqOG2RmTPV1VHlGYQDo2xKmzopctEsPQccHDwswmMWX40LL7npElMwYY3Xq8m8XKNUNDb0SyW
/uAZjtOzZMc0NjJeqAQREJ3Az786v1EiUZcrCwdbkwi1KBUxjhXjdKCZcIAHlN8cKYitTZ3Qzw8p
kv1IeVrr6a8m55LC2SgZjBW6aXpi2y4oVPfBgk0M87zED2YgyVwhJXB/4hDymm69Dq9ENy9acqMu
2t27zpKioEBjeNfdNK62Tc7J4uRFtWDM7tKa2t29fulezdbtOBGl5kCxn1bPx5KaegvSGm6+0oiS
WLiY06splNKlG5LuC87TD6IeeXi9FRA4z0NMQ1UNDrL3Zn/Vf/5NJx3x23HMsApCUhNYRoTNW5rJ
ZCZ2JRfV5eQLaIpFZcGpNXA1o8vTrg2+rISTzR92LFCgdriPq7CYQ5MFKFXmfBh7HtxEhnA37wDi
UAIO9h95q7jLy+TzsB/GgWwFtgcXy2Y6wX3UfSUTjZ8JWGwUdxYoUUX7gHgLDyU5wH5UsKzBYBt5
+GagiOkCom8l1SwgUsECqxUbhfIggS93axrh7WqLEGaVnevTnW+vXg43I12vTHqa/J1dz+7feOi2
2f4yi+EaV3OUTxW3fuNk9fdqIMVvCjGkUNZwt/kBZwIyoNARReHWoZl5GTU4aWDt/SBoAUn5laLA
Z1XI7m56OVhc04pqyFj2d75RnXdCUQoRvWNpoZBootyrkVDaCdx53VR+f4G8xcyX3lInmiruEy5o
o/S9dvEiLdejnk6vdfAwdsVuldUTnZhXtpRWIQ+V8GuWU86vVhPBFqIAqUKz2iKrcbWzWzgg6bQt
8NjI0j6hqNIKYeIO9LnWWugk2oryUqn/u7x05hSFu9RSVikIhOIMre7GL1+J1lNKLyl7Vks3GNsU
XQpid3xayaul4VCkyPlqNNKZBdDDEApBC5On2ZldoztFj1PPb2q6IEoe5sZXzjaj45J9GsG0YNIn
lkWcbY9TizfjorlSnpufqFudBiwUMK3F5hBVbunZBB43GRNFeSEJwKfFRbWS5OgVxWvlUXmoCj3P
Z20evhZGcB38QOBxd5LK0LYqGoQZODLTPskB8D0+cv/DQyZ9c727eurcp7Pq/TX1b5IzIC2EgfQH
0Y4WwAe7fb3o/qte+edxX9dLE1y4DiM/7LpvHEtp5UfdNhonltFohR/AYQZdQQ1VYFYz22j5bj/q
J/eMGWvbuv/Ijzr3o/Wxs+hd28WkRuZFhII4aqiqWWbWw1+eh4jYk55ctXc3HPjtlgPSkBL5bcf7
SvJMFU1szgNuu7Ec+dDlbvKayRu1GGBsHGtQXF4WsagcH0cGatP83Np8bA0Wr3TmDCzYu/+w3j5e
pNvU3JhAsyjdCj5uC38+4oKo2RBILjckDeOGBKE53Yi0Gw0atxJkY8d1UKNESu+pezfUmpZR4+bf
yN+pxuSjrTeNqA1Ce9JeuKBoMgeZFHAt8jnDcCIXgQhQv9R7VtpN4XjCU1zyRVKpENX6z3qmk7xd
QT6K3/7vsH8aLybth+U7W9mGDAHCUUQB5C4lx8JUKu7wY2+inLjnszscLsTkW4+lYty0wCqlU39i
Z8bU28O8OdLMdNFnpdmpUfFukYhyhAQEI9TbeAwYU6wfw/NeDN1Jmu+GGvkTvn/MHvYBlplOS8U4
AHNcVkNY2zIa8arxbr04Xwjk+klleq8kXvHFksVEsFba7Ucz153juq+CDyS1uKTAC8ut0FQS29iX
ArVcvhfB8l6/3dBcWJrADQH019NvgMspwlg/ji8nnW/X6NDDMeJ8k3FDfeLqa1zM550QvIJ3UY4G
fo+Hd8/78exi9YKl/IpvmL3qPDzfuup8gzyR1KZUvVQ3HPQrVuonN0PJQdkEvlLs5h0Y71bNWx4k
QW8NIrOWvN/XSaYukMTunuO7F6311W67vL+YTbmA81nmkFq91vtSMzctEIIZqpxMvKiYK0HZy2ZP
JwxQggUni09Pt5wiBy56w60c1Pg1N+KSbHmCkipcbkl5Gf29LSlVSOk2lJ9J8chJZgcePzYflCcH
SYbigi/6LpoL3GG5fDdvvequoKHmYvip8cRi0TSlLkkNezPLrWqd9TfZwc9gHprxS+qYVv3RJUdv
jibbycWqdX/BdaC3MbNYBgzonzJ3gd5iVMNRkFONXBxerrg5Hh2BjudnIzwDTopd7DyPirPhcdRy
iJBVGNCkbGziVtmzetNE/gwTNUzhckNMWg7AiJ88JRxWjDxTi836mPpBKDMiza1ZpeoLudNURnt6
+9SpTjpOXlr4jycKDlI41fyKXIGEIqLihHgx/ykCCuXT3IJXE4/lnicIWf9afi9fS/WM89nkMRcb
lsoVRBL1ZanzOahsqhe3khF3hYFRQ/6HGUkWyxxQR+k5F6nWJskN+gU9ASo9Ecpj1ezrOGUCFSqI
aFfjNBPBKf4A2h22T/00nR5PivYnPVhMetF8nFRoXoB/yOp1UWlhPPHyXteBYnid8PfSv1loXQUM
Li7Ec0Z+oi6uVB2namROslD4w83KkyKeNX1mUL3P+j1dSWeto7Pu1PJ5vQw4ISYk+U/rEgbD2bU4
XDUqFo1tqmBd18VNtrJ2QOtGMQDXybAUWRDTz+8x+RMTREdposYp7mu6x1h7Ek7C7CmEzmZj5aHX
cNy9BFBI9JFNbNL8UXTPMI+D2YkiGKQFWUWKYBGaC+TvcsrrAPdlTUD4OeskULclkMCX8mBpE7d/
yUBmfiIqUXa+6A9Es+iZlT/qoArQyNo4L7TGBxQwuMc7xWJI2lH6N/fCum3UL0Q18dTzmDP/Tals
PbpiK8jE7zwujH8O4xdUZFYgEEW/072pSwQttCokMlJ9kVlPcTzKlwGf2brtOLVD9IF+Ab/R8OBA
Et384K3NRedw4yhkBsEcSBMpJvt8xUEX4WGFzBA13L8kWMYTrYuZgJp17xZuOV7gooGEE73ht2lO
bD9/Re8QxkdhILMUrzMnYWSBAB3srLHlBV4WyejX2HRRWyquJJsx/AoSMM4LDDw/YhvOkDT5fnBl
mI310SyXduOookzD1U9dIxvBzeNH4uj78GnHpUlKjEkPQRZvNe8/jg9hTEARkY1Kwg6SxjwBaSbg
NyViOAy3yXDiCVOVVJiXRxVOuQxeC98PvSqBXpVQelgnepwAnq4SlxSGf1RsbJMg2zmJkf2iDNVh
uuapSyRiVstGk7+AD6JcSgxB5z+1dfmueQiZ01zccXs3BbhQl0TpqUgb9SwXIG4WM38ZQh1sW8hE
NE87z3x0U6bTvIqrcM0WpgkQskOo4A/h4oKaGz24SD96djJYhCiLCOCV5Yq9CLhpY+KZ90bXmSbD
QmVSHeY7gOO78U5ThRRTf/1wc/P8dE2650b41a8yYn7X8QykEszwQAwqICaUoZDsg7Np9T2vbHbK
FaYgq/N5coPZI5jtC0zkI9alMWE5KzsQKasTZxc0gDhA06MgZ+TRpL7JIsoEfY7LpPTpmlvS+mlL
Ep+udkK17D4+7raXi3+JUlnTGE/tFOlqmqPw48WNOyWiYcJ1yxNp/e3q0+Ji0rsRwUpbaFQXwgl0
IxsxC/Ce9KvvyvB7nQ9IJpEo3h4EIs1TQbBHVph8jLig2XtTTRrqLSQX7nRqfTqigCoHWhqil+gx
uLfZkRcp0NwhZrRw/N/vL6ZLLW2wkLjhgTQ0sNvmWszvzdjyW/VlyNGG/ymTyahlBAgbTvtDskhT
qkMp2GLnN1B0Ccxhg6f5dH1uWTUZ9CVKoHWANGi3ufxKGZTNQ/e3B5zxeVznEqlKQtaDt/WyKJrn
VUrmEpOIok0oUwVYkEJ8SDVuLGaid1y9BfVAnQ/ExBT3QPSQQ4uf8zgl7qs7pXS65s2CSBnIIiH7
dVC0Fs46Avehptk7w0880etdMCvvR82YngUqhRlxCSqezpamgzXcIQCX9z2dvgvGRZ8V10PWOmBI
fNPBexRNCoTS3QELVHx0oDt7fX5p2SJqZdJ7+wsnvHHOW3C6m0otbKnTVX+0FJWcd4Iubny1a8yt
MJnln3nQTABSx7P8uGBDnla5KiTNnufJsNy4RYTRhW5HIImaLCtDUlSd58gYVdJ+dp/lac28UzYN
MSyVpfObWTdSKIVQ7tiH+lp5GrrQ4f3Fpq/DbYimqQUPXZBzI/R7Sext7IabOnuG+NHzkiAlO48S
3D0WxFEpiunXMFPH/fVltaqYWq5+eV7+dzdnaWqsX1u+zDSJxxdTcaCH5SC8ABhOeA2v9Wtn/SdJ
CofZdTULf6KfdbIfia0omiCcT1mBMnz1MHo15SQxzSK4/SmKIE7VbaJa9WCybO+/wgCP2/v95WDZ
0VTauP/XtqpiqBMbNsyBZj9rDjNHgUIel+/pDqJLlfCnzlRckpmK5FLSkvt9idcGLRkle6C2M0un
a5FPiVljKbFWOi/T+7a/xG0onEIRF7TWFVvkdx4edH4+OI7ssQiQJoSpRcyo7QQpxB/B0vVHXCpc
xRmKh0qB7N5sXrjROLoml2To7iVNYxKh0bXsYDye/rqcTH/trtEk0cWiyrmPgFsJ3KaGaqTQwIL+
PJSJKitbmTx6YXyzEUOdyZ2waPBUn6OxrYnSRP2k+kL/mScsluBGYB7YK1UbJpH+zNSpV4+XEAVG
P+rKGqbXmxxZgdOmumQ8KY2klKMW4sk8byv2q3mfqIWjZvU6NNvHVDKXpqIiHOb9V8xhfLUlK7nO
XjTjLsHP6kMbf6WZVumY8MLzxUeNRr1yFUv7uJWAej5b8CB1DQaeZtFjgQg2PeUD0TKqJvULNYbm
AJHayOYGxni40NIURTgFv/0Kp1jdgBvBKJCLMzYG8IGkA/WGPNlmHOj1tUi9CUWbG0lMW+hhqtAA
LByHvchk3jxjNUchPRkM6+Ue7pdXk24nDORY0gUjyGD26xGQbp81LzqygXJcFYsQtaTN3W0HEfyE
xDOsurRFz7W1MqPCIsQUT/cliDRdutTV1CukIwr12NExxQD7JK7Naw2W93Fvsz9UHxTyZmTODMAS
h4LS/Ej8Xs+7WrK/eVyxfQ73StZT7CnhylEWtIWk6O4RbCfZmhgJWATdV1yTajPOkF9BMBHqVkKY
hMXMs/FVhzbwUCoy0rVCPtv+LoSsNjC2q7hlnEi6aYNq1vWqv8yfaILS4iAFpi1uze4165ejD8n2
gXLlgRk4pFvdz6/X6/372eStdf98t3xf7T9Wncf381lDLhFCum3vbExJE9gEJX36cDXV1Fa9ffgi
foe7s9sJFO8wMJnHR48bj+XBrwsp7ejGIVqa0soZOOtctSbrm+MhFKLzva8fDRVtjU1L8a3mAeNn
MJhdh1/wCkMMPt6YvbgUQ8yQ8bF8MTYb/bHUkJ+zqy4V8HzR7N247iKsr6GGpAi3hf57swkvj1fd
f9M8hLrqEI762fzy1J9ebvdca7kbxfKL7MOgUNPJ0HtJTtP8C+0OkhyopoN+GHDZhj1zx5FqjTlL
mzwcrtuPyG4apfOfD/fKXa0Rlz08PsQyXHhpO411svTFnfHblib+lnh4zbaGUIVgYlTrkdSsqhHG
eFq8VtrZXMEbQdSsPjgwDiQJMlXrRx28UdQqOK1S085OAPIWIGHYuSAQrc2JqJU9iDTcTDT95GaL
AWUMGkx3Un1fmevmVkqXipMUdaPCqar83FzHKZm0mb/DiLJEgMFAxM3zyfYGfuV4Dib+NWcIP1Ix
PshQn5AHvliy/ihXMkTtxK9EevKR8hgz+ToLMl0XQ53cwIZuWrVubcYCniXE+V9kF73z2LiO8wTR
IiiKSot1Y2uExrTlKX5CyR5iwwr5KVs+0/nqQa4dEoAW1YJIY1KJ2F0sPYhLPVZdS41+z9ZyojnL
zFUbdJFAL2WoziZcQLYgQlOSRqBrWn2aXDUGv6mYmtuKZ1Gz6hNj2ZZgPMZwSaXRabEZwHztPjL1
2PEGcsR/dZp59i49NdSzejyQ1SOr5toXzRvKmN0Mnie3T+NlGlFTG8ovul7v0iH1bi21XBx/EE2p
5Gipas+qPNbHrzbj38aL1bvt/OHjvMXWiGH/w8u+83H/1HzXbLGHOwk2BBr2WAQmwiPIL7vfuh1u
yAsu1XMPs8nlqOKSuti41xi+bq9uniaZNcwF6j3HD0/di5fdYns5He9v57sFirSF85YJW7gSdjLc
d3uX+0vmOGBDyxLcwk9ECagkErcMyZ27O37ijGassJoOlEDbTAv5xvlmmYDj8aICq1VfhxdQ1nbL
kOHAEhULOL+li5Qk3owJeYkSJELjfvYc574pxIDp9BnDdL1w+3HwvlON9QYXB+QdwFT946Q1yeQi
WZClV+Xr/VVECXy3vjX7dUhxowMtQLQtuCFyQWaIQAoIlAIxyZpd9sPEvn7JHsnnbqWknGEWM47c
GdvN5HP76T/7ZuctpWwXr7b3FwyyuPeHTUzd/odqMnvETNIZdM09a2WWo19aMOdvFF/1IG2XSVDh
/Nzrf2jtG1ed7h8P/d6fo+VatZ5314/X4yHW22PvjnKo83y+/bPaYYEsNheHxeLdevBwNWtX/9Us
vFZBPHXfuC2BZV4Z6tEwhvru2CjPW3nFcrxTA1K4IhlWPrhMrPzcfyup2L7e9i+lP/j+mKEr4iPr
0RGpkZA1opZooiQSxT4qeUCcSB49gpczu85DmcXAjAes2rRRJUaJqh+7doJGIL2/NnGS1nwOn7KY
ZruY/krJfgiEwv1GIbEJxz+VdOfpt2+eLrujhZbSu7YgDlkd9W6pwLyzuRmPb9kUky3H5Zi+m6ON
a+NIf5a+KQyotHonFchAIe+gpWTd0Z6W7oeGI5OGaCg0frSKI7uVXhyvEob/p/rV7viAmvNY541G
5aktI6Vkq8Z4Yvp7f83dYYxz+n/xM5mWFWI6W0/w+8WklIc3eTTrelLCctG94ws2L5N/73qnhzNG
3pIRRNpanhfXWhUJvV6cYcUTFh9BL8E6bavsArFArMeNpCMOGVna8kMvhV2yeehdc+jD4ZkLopaH
L6v27FqHPvMCsjI4NfSYFNho+tyyPJVPMXKUNfez6+X88HfV3/z+8tS53I+nfyyXCzW5A1XssmOB
fw6UL6Lgc1ruGB7kwbtrXPqip+Ht02IzlZeKkL6Ic4a6g9EnEla327UOVeEH1dm/44FT9jH+LUqn
QJcGYpwfjafiomi70VjZiN+MJ7vbmbrRkkPeOR4i7rcJ5xQhGvCZuXU1aDgV1KCT1/NnmhA/zmpU
/bLCom3SQSAV2ijTTwPCdHOkty8V1o/zgGE9OFcMyDT1uDH6Y77Jm8so5CgKoQJCFCwUwXS84Bbu
IZc51ibAC5YM3ulG9213Xr02V5ulNOQ1ZyXC4BhNLBdSsj+0rqadvlYXnxoMbsEx2emi4+zVNLKw
ukMnLJu6PPYX9ExSx6TxI0E/ptnXD+P7W/QeUcEwqcaT2+VvQvOQ2Ig/nG8jakEhxYghHyxH3LLC
caSJIJxolKnOn9L9ynRLjAsHcoqczpLjXTjOXDSFutwCQWS7fJ638bFGf2iFj+bnw+sBjfWZHAR6
UiPuN40D+fgzSMVIiTXju2FatOaneVSIbhoDJZMhLwR3KTLoifN9hvNq/7qZpl9YVpbfl94RvbIG
8vpgt3Ztwjt0efQ4NAQaW8YltkW2IWkFcxTcIXVHJruGit0aZHEenk2ZfcC1SJP1QEHgIHgOcSJF
8noaiqTlc67IjkV7am/2Psw6cW4ZRZhr66W7fsG2VIDnXQ0QchXIe6W1Pf2xRRdKyLBc9zhlkFtO
Uesy8Vxx5D1txm9b9N9cm7BHlzJlaHgzdSFKaXanA2NYCBFAT+ZKo4erc7d5ThUwa9tVK3o4Hk5a
Rshpi1ryPS77y1eYcvXgwx49kNYVUOaowldhRFJPmb98gL7hj3kzsXPhbviNQ/ZlrJIBSPUN/WEs
n7oTA/JeLXelcLBk405fhxdGhwmRqLlnnuQ3HR0A9m1FgsEpV5WKN7k5zbmkFwQ7hahJYZvFOBlo
N0PSeTwLQLS+iwZGTILqb9KQllS1QIZIE7hKlWEuA5l/blzqTXeXlsAS0Ufxokd6z8+2qtMTtKHj
XgQMJMUPGGYz3t9bIAiB2gCpBDC+goTq8T/N0UpXSvkn/wokeBTLt4NTbyXmk7RWOzScXfL8DhuZ
uerQvAU0ct6DkIpoIdFywzvLkSGzSXcu7UiXslqoyC5rKU67QbKOp6b7KUPUSNxRJdGDOnxDaQLj
/rwsSmoZr/k2+fmgLE282J9XECpAcHkUkwrGK8CzinhTbTxvwPIF7a2mgPw+VCYdGeXyfIF+9XZ7
Pb+TSs39VXwCz5b3F0QNZ9vQ8PHtOC0GcRXdFPYKSLh1HGOoTsNQZdZwn7qTL0WFGUGRgRCMWIES
LZoUPKwcfsemM6Tv1xNfqJY6gKgWRkn/0x4HabbIhWDOYDFQD9sNfJIrm25SkvbN7hJKSV/sMR19
q5MK9Ne2WzcPMSlc8wOLUcS/EdS+Wr6n9XoWPVQIAohoIXm1VZIhTePe9FeoaZkssDASKeCF/MZ1
WgNvkcj3P0rPKxK7BwzdJtSbj+ObLH0uyVxUiqfg9eHmkB1PHP+gJgqRM3QJqZxgUfFMOEVcfvnJ
XMLjQpIUqbA86wFelkHADcEVMQr4f8bObDuNZFnDL9SsBVQBxa1kyZNsd7fdg32j1e2zGwESIJAA
8fTn++PPTErY272XUkFUVlZOMWTkHNhJO0gAKA2krYXSbnHvr8+etsmmxlNvuRKGd2AOCu6gfCyc
1wQ0G+rFKDaYOVRsYgWlr2DIWZVxBKLh5GaXuJK3YrZo6OFK4Y+x1ZVt0nwMxHiGNbXpJabACFo+
ADEnBw9rLo/rp7iECs+FZojFOGVO4fHd9OXj4vGCyqC2pLkK87oMpaAg6iWonvOucD5C7GMO1bNd
UmOeULJJ4SomIvKkwEt1FTSDgaITPR7OVuOJKpIgThccR3BDpabRMtlJYSoBS9R8wRUpkeF8gn05
TgwtnAVPEaDUIlV/65KV8pEaURXj3h1GahSEysaBp9UTur6MnJWwpiuQIEA484R7kySLOf2yvDfi
985iKmxkl8xFwa2rQ+EoaDjqAORpdP+Cc6ASLUtpj9ONKhb6aBfXGzluh0rpcFus+uBUDMGgzvIJ
4ocSNdnSbHKpJpAVN85vF/9RSTP/g7jsQFLccaCQK4UXRqhG3uG82cFcGWqV/mfa0k1gfdzSygSj
d+nKNxXgXxBmgNmKMX38KHaOrrWRTpn7nWlwvTgEBcUY2hE/UKBVZLJDVrE5DHOEGGSUxOJi3hkf
7pk+eZBS9eSPDpUrjlV1i7PuLQbv4uHPYAzqiEK4NKVMBXEVFejCuW7y7XV+ouJAYjM1pdus6H1s
3rm3jtRTJHAXHrztKJ+XZJfyu8TtclMWHqNG6v3wSjtcUNH4oq7znEH3y+hs3LmU2dtsOzqyiXrf
Mjs06TWvtGSGbJHDTEtto6WUlo2780Z85Hrgbr7la9OVAJSr0NjDGi4vkHLBl3CeRDEgg0Z8UqKN
syZSI2qeNCSAkyLyTbppET/zHtXmugQpTTm4uIKxY+qQmuSB4gCpNCN63d4TnRmnBADZ3V/03/oj
OMf17Y+AuYL51ci0q9ywM2BgIcaYYTI1w8cZVQK4XQahBYUeOCM0nyDA6H/oNwZLCR4zh7O7+c+z
zWIlSpGmU9KMEQ8bCjpsHl9M/8lnDpLr4qB0cBQFd+mALtWWKXVLVS7f+FVFy0/47jiGkII21oUm
AbDuVW8eH97csYonWkbITDAI7BBGCgwG4onUea9zl3kgebdwIIkwRbjzkg7KRa4YzCe7lBaIT/B0
AM1Jcq1RmDsBStVSY9q36A/4xi5VGFJFj330kHZHRVTRicmKycxEHp1nsVdHO1Rz8xDDW65bVVqe
/wNBzWr9l1WtBq0m7M2dPz3+iQq2WgaZDzm5NMZoaUUX3frsdnl31ZaJzY0WxzZp6Z+rlOrFGQeS
RSD5MzQSa+ZiJWDaXow4Mxmgjcmu7XUvzloIJUd2ws7lV41UmLogao/Ioq9ywpd88axGxP2v6egV
a5GSUeq+YT25znOpZtncSxAVmH3QDIZ31BQrUoP5OXVngERAgMPJm6dZHEKkdi0GOHbN4IqX1Jme
8726pUbwd71QC6qj5u/y2K4jc59Jin80MVqeuOpXF4u7V+lkDUJJA+YjGxjnKPwJEq+y6PAMg+Ey
wn4ZHtR4HDPwxPrf0PO2M9KJODvU51IypuyoS11zdAPzaq2GWXZPKLgEWZCT7keDJPjhZHY6JR5K
knoB67LaUeN/ze7pr/rAGM3gE8a86KPRgK9pHBAC9h/rV/fr/0zqWE9tiirYYaAjvMCeTZqIDKdT
wZxKkU0XSAbPAE07TlwJ1SZZhBns8AKxngMxszA384aIeSZFvDjx7ZjdNVmLHjwhnAFg7GeOIShn
6JtsiZ/M0AWBfTBreWSGjlekMH5Yny1m1QfHjB2mrnbJobPDI57HjT6R4wBE0H3iFLPWHJ9qCzZX
FUe3zLDex9wmMbU3jDW9lxyiTA17fg7MjsyApMmxJDPuTed6triW4XJKZOGwtGL/wg3oIlihCAd4
jB2ar9Dnm89a6+RqEPzekIEH1UMuR83leDV56xzGgX8mUIwM5Jk9ZfsvhGA8edG5V6PHOI8H0IBU
k2qq/4lQxs1twLSyijEF3nlkwdAZE3XceQ6imX0MNcxuMkXaAF+87jpMvCs6uQJjxILqIjpzRcHh
DXApmJi0Equkjg7eKGrqz4IX9o+7GPZOfS2/NXQl+4a66PTwtSKISSs3mcioFQOQtoVHq4Nd85BO
kqB5pCrxldqWFsIQ/kLvilOVjl045TO7yW52vum95dl8YAiXWCDJrZBseYEUXiBvZAMVpd6ps6VW
LxSXs2VIlsgFmsp2qaE1YFaCSRuq6c4GVcFbbXheZaXPaEC1mRvUkQC7yxf3f/DrTws3UyJnm6yB
AHlFoRgri+s9LMbQWmTlxokYohMelG3DoG954y9ckQ6F3Bhxl1I0ppLUvoflb01tvEBnx+2P8uXV
/SY9H6hbqdxPX9ytX1x/dP5d84SW2z/908wYaE9GNiHxdX+auB0RCK5wj1R9OPMQBJpPOUEjKGQG
2uw5zyrzGKG69xzQGIYDjR9bi8cP87Nq/5u/B+LLa1lpM9b+dJacm5zpDRNUy0na3TpiWBDSmXCC
+8Gv3oFMF4vFobyDek/8d9nKww/OFpgGsHiQyarTYVjKtX3g3DJmx6vF8EqL96E8iRIpMPCv6w6z
GyEQ9vI77VHlfXGd2eDCDFq8CkKKB1bj6ufmVRzLZhTobGnjaRjPs+pJSswFAPHrEs6D+uhyDPz2
rZqZiR1tbOIukeTFaymSdX1W1T+vq3Faeh03F45YCkPNU/+kCSSb24qzg9LpBgcu2FanV7vBadzD
zoCuLEpgsv03MDORSUvLu6l/hYHgMoRGI6dhT2y204e0fUHnnPFJd0L9fbE+LAJSPU7OBjeDNBrr
xrx7O+5pMpQni2GzUgRfE5uTlk5N00J1pQnraEBPI8p53YaFzIoYUUtSKjMUVJdaePhP/ih7TmVU
prBL45B5aa5wzkFrnDWbPpYWlQhTieqY1DccvKcJ5jknNpGgS3cchVeOh2FZxsplJ0awMIVdZr4C
QXEKWQmRvA7/7jztX99OXy+fbj7QEvCm7UQUxtBQ9spFNv6gC8IlKWO+3i92w+vPq9X77eDpbTQq
FnDgonmxeq+UspWfZJg47DzIgjgSH/IguFfnnZ59jAsCi8LWjLxObeNL/OjJJNtWvRlYDD+rcXAh
DE+Dif2f2bZ6HD9yFViHDtisk4/kI1LSd6bSrlvLJ3Hg7naHl/X+pnWc0dFaVoyIg5MBiX4YT24k
PLSd1mM96+E1fzH4oVUa5FZNRyz6X3MC7/qeTSHOO4VyBggzgrMqDoDp/VbfcBzp4lZnPd3NL6iu
zmr8801zd9U+gIhPtRdIWkhDINXNu5vN6uflA6uunne4KKcrW5XLVxCBKKvNmKsily9X2877rc6J
ZnhxGpVP4HYM0SnWjiPXH7pNdRlDFcBln9ungtq8FtOsEYfFzQf8iGR/+8doN+2x2DlCxYpEh05d
QAezJidTfufU54O9TkksjJNO8HN1AavldKFaxHXG/cvOdMZuenonMQq3nU4/8KIURRHNr7T0JIrj
SHlKLGZWmPQQsjvqiEFqNSebx+2l1Rvv54vRiyeuzlKSR6rdfk3LSfAabZc/T7bri7sbMbflCdki
lRPnihTxXJnEWJKBr3gNxDMUqj0cgz/cNnFOGw+U9Xb1dLla3v9JcJ50fiAY3LblzF1jRMBzNR2T
SP0mxRwGi2NApXPGFwmYNQLefS0Z2q7Heb15tHVxQoo0veJ9LiSd3fKPTr15sb97evlwd325ZmP1
4dpfBVX4CpeaHVpkjg9JbQnK0koFXVe0C1UITl0C0YYdmbwYUeca8zZlCzLfsf4nG6rLvkLB0Kq1
0vXkQcEfmlfEy8v67vCPUjjUv/KK+KgOIDhVAKwHbFBF9Uyq7Ytz8YnOUKOOeUshliMmXlhFs7se
/+48h2bUuhy4fM5yhLCiSWBSX3+urwfV+a2GqydsKEMH83Z06L+46ewu6tHkw7xz97N9DXd3k8XZ
/aB7e3a32CzDoBvvKhjz9u3qtrmEq+Y3v9aTaBZzDbVrpFkNXmt5lvZhNtfjdNVlyufN7kGtrbJm
N+ueT6KDTqnxOqmNEBhZAKYetWRkxJJgHlRfkpewBIB4dbC3kkEkbrrmVCrOM3etwvHX29u/B/X4
4nH9Jq8DC7PCkVkX2IJyVTOtZGS7u5i9IXEp08znUsxhv4G03bP9Ju7ZYQjRm3NvDJyV8W+WM1YC
279Zrn5eP768nz9Nzqpe04nTeEb17cWg2lxub6pfUPeEZMjrXXO/hfBe8bC7ZbgjBgoG/auH/cf7
3tOnXT9mNP2B+ny9Kcterxdf7XM36J4/Dh5fd29ZERt979T5nFy/28wZzdj2qhed6/ri0Axed2ad
3yVpUUYQCQ8tX5y3mHkRppTFBYtSLa45UQFaxOI2V9f89lM6JcVVtmhuPswWS215kEdABjAXo/v7
MnjpF+QaBDi+Xr5YTSrOgh+/Ujsm45lrGx9+47XdYsKg7HR4pezGFVBAvYlboCgr48FoLx3ZRbOp
agtI1Bp3mNwvX1JbrhKQBec6OO10LDEP8ztO4I9V2JASBGcESJd6OWUCbjCPmWfSwhKNTqBGrWAh
HmiEDUHESczOyOKdf3pmTsQbVWCpHCPPW36yYzZU8DwSTMDBz1ziqhrIteJCAMmSDi+ibCpKXrzu
SlCxVbjupxFnWRON7QVFvH0Xq8WzxUG8vCaGBOf78+ruL9c3KchNxWquZR5LYss7VkRljiN91brf
awMPwfwAOzpUIYUI8H+317/ynnXzqlUylYodGSx0JlG+cjxAR0XnA/84t2nJfoH74Yem/1q9GOfS
cEMva/I4uHCi+PEtNUWniwrSi0X/+ndFHz0PYHMYvMZmIBtJT2A/me9NlsX5YqlOl+rSUM0WITgK
by6vGUulyweEUl0HzYFrJipJTFiGIMEAZEcoVbJZwFTBBaMpJ5SmsQG+OVYS6kwMF3l0naXKi6OK
8CEq3lJVIMVRB9wDOH6hOqEaqAyKSJE1S+QyaKjFSbvb1a9j9oe9p62NsQQlylQm2QDmdiXlBE2q
n0ZcdVBVk/6YQa9Y8gpvcBrIlk039LxZIazaDkeSm88/zabL3nV3WY9jzQ8Nz0+zxc3dtLMfNRqt
ovcB1EgEPx6W4Mj/7u685twH1gmpBxUrGIE4ErOD2tPBZdz0BIpEc4HnvTYE8BqIh8fhPGSm7Sax
03rztVkP3vLWAbR7gP11WuLGR0SEE/I4+YMfHJEQg0byUPkNO0n9qfYUTKb7X5YDLKf6gvt1Pu1W
q5nOg6QeM2/E0LkrFUjdP46l0t5U2/nZ+PaGHR/YBU31huqCZPMdi+XX21+w2+kNq3NULJaC0OK6
6Zb5LbuENntwv+QE6AMD47szLqZ9053FHXKEow0HYi4Z0o5T23RM2fwtiyP8HTUhS8+OwJBtvTv0
FpMBBxVolDo2PVA35FTx1g/nP1XzzmwzqDejOGIJ0vQ+cVSHqQSMEdM4ZK26nNE7SRYqv3Tbf5p1
6odu72E2eldu5YS9SADqwcBLLrLgx89AO96BkAUf7DvSHCu5aUPnT2fU/rRt6CsfZiThm8bX735a
zDa9angbqcZgNEzrBIEQFmgEwoMA8TQfwASFn0CayYd6N0+l5V0pNog6+Gks9qsR+tl27n9T2SDp
nHZyT4V4PcNxPA7f5XirlRcxanbz6tftvTYT8J1mnZC02/7Vn64iKs4a1foHTrPjLT5WQOAUCLxA
vgIvTlXNjLnDAbWHL88+6hu9pocfJ5YANd49GOp8T679JIsa7o+TPVFABAci/GZruk9WueIrxmJb
g3b48zbM5TBP0HZWeIYSo2wbSAWFeUAZ4CECJDnbsrn5LBYfEb+5ITgE1MyQn0qGoAkUOIEaeuET
SwwE8RgJ1f0w6Z0txm9tamvNDhRpO6LnUXLpmYkw17Up4qdqsa8eHyZLMaD4IBw1RvXFgu/tL4vF
73z+U6c3eqoms5vJe95CMjLx4yN5eyNdIvXsMledyDvq9sfjfjXmbuqTW9e2vcP+djDewbiY3xCI
0wypyOH69uxtITmJJzYJMRRtg/AFgcrgDmZIgGCSEsSKQglkCeKVJahA+cQC3+MdNEgNQkQN6VCp
78qS5cdTHscLUiRtMR/mb4wDCY0P0LihSOrJ1qC+Zhuam7PuhNNBJ19N0jxgZU7Az2RHNWr22soX
3xilJC5/ZMgnvAc31/GIA7cDh/++P5LAC2nHlkN+6ccUNvcrWP44FmX+T9+EdQquNiYan6ICEB9I
WtQByL8wVq/3DWPVfe6Mq4ZVrzfudivdx92+JXiyXj08TNeL/35LcGaQxCMcBme2KtxkBBizjwRT
gxs8ohY7rQCO4VTzCJQ1Usit8yhE7DzYuVhsLh/6v/FcaF6QNN18Qj3odnOPjSTpvlhuJdImHDQ1
YvUBbjqmVRPQwaTQmH0ZBkl0cbeTntXynJt6TCDZV2HHWVmj1oyYTJgP/0ojBPw7NKr7XJBZNc24
4s7VExqNbqv7m/HD8n3qGln1kyK1bHgi6Ph7QhNE2gqSMJnr9g86JYSjqPtaMC3pionsoBFPhUzg
hUaTHaMjrblr0SsrYhPHj+DtTcymk0RJF+02mwNW3uHCU6qe7/aUqj7OzbCT0S6MwVvMfvw1aB9c
Q1EoAD5N5wJ1EFPSUkP+fPOybi6ec5rjAspFw/562WjdBu6kCMcxeE13keXCY1pZiw6R/cWFQmsp
Clzc3AKj+cmM5nEoLEA+LzwI03VvYx0dGDrkfefxymt3NJ5brkKoD1cfzXmwJExWdEFiuGA7m/Iw
mTg3BgVphBMLR49XMTD4nA7rjR6NOddaBGhWNdSuD+09oTGhavGDk3Ah83GwJdlNR/xqtDq6HyQL
zyt3GSq/pUcV/Son9thc7tJyp3ai/6LDmu/Jx6A37jXcDD3mT5cVt3TY+uZp3euPHifvET8y3xYP
HkmZoq2XZw9xjCU+ZiLgzidbWoHZ99mGlJgo0rIMC03aF7SZfuze/X5cARHLw8tiEyaG4CvggQPc
ehcyFGN26mi0wxdwlhkE3BtcwxKGhyQpLP9tCRdh4VUiCUgXI7Si0nDz+Bn/bxtLPFkyQOp2Mo/c
FhamLhkgD+Al7YJYV4qXm7/xxJm7J70Y3z98iSPKYsQQHiS0OqxqIhmajhl5WERcGswMDxcn5ghb
UOsTzdBAWTbYnQwfAGf9s95Ytn1x1mNADSXAbW2GYspTTAzhxYbf8PxJaE3faDNU9O9hGV7/C0f2
ht/R2MNhtztkyeGwGgfHtjmyeVrcd1e9ThqNIRG4y9JlBGhGLOyoTU6UDkefVqqSnm1segDPS2JK
P7o/+FXLp6wZp2ec6wtXwATScO69sLmS3SFDMUebmcQ2sUEtDKlYZj0en4fZBIcFN5odwgu2MJcY
AULlExxtMNeyW97ABbzUPJPJbvrnwbdHDQrjhTPCl5o04Me+0AEELgHCIkAdu9cakIFJfMDK/9LM
9qrBd4g2rrjauMHU7o3G/edqZLS4G487u7vr49EBECc0YQBxovpKhXRGoBM0Q0HgCiLCQEJm2naH
i+YNhORMjehnz25XZzf9X005KIYaqWex4AlKJSJmeYZYh/5F77iUxi3UDzcUQD1R8aobEwlCWR9d
SFYoaDoCQ3wDILM0Sg5aXvsDSATyzbRgGgwTpQoRwe1ER8auIarkvjWyVnD5t17N3nHpES8t2G5A
aJZAfiyd/Z7spVZnquGy5D7X1jf9wXAwquuxbOKWdI5uevvh9Xw+vzppL0ThcIXEENR4m7j48Ai0
Mw48rsCDuvqMXby2WoBhlUhCg7gnkCNZ+nm3r/f85qVhNnz0nSX7F91NGg2AIdpdIh0sQdjEQBG2
3p13O4l3vHqMVNH+DgyMRRFsNXfHNwQefilNU4m6Htx8cCPkrzXKoQ2IfEeYZOw5ErjEUQDhISDO
PARC22D/wlWEwZm90sz/kZPyCpMwNMwpbW5COVg/mFWsEwwJbE80BtaQNt7yYva05WjGryHUiig3
FY66sN2xUcIrzXaVTPEROBAmJ1agoglGbo+Ku1GDe4+JhAREk9P9oiTqm8tpV+M1hP0xg4ei+oa/
x9WwT+MzHnIp+HP+rnrz/XzFfSxXWoWvPRQ0jGRWvQeaVh6AOPf1YXEQIE5NTUCQxJFosQGLGD7e
DKSqYERgYjRvRczmDqxwPKv3ccTWroflGVyRGA3Cm7OA5gk/GjffwAq2M4DgsIv5A0Tz56r4l/vD
xXFcnOovlBEpoukwZYybC4CFUw6bGOr/cY03XbUNp1Ve97q0HH06aTQiz6t8MRwN+jPOpbiKeY8Y
qZMGyNYniB+tMvxYFAeP4NQ8sDg3IbQc+KQ+NF4QwNAapCgUEwao1UoQZv41KQwbi3HhtA2D3PPZ
JNMASxXSycWoJuTCYQtUs3M2H9nTK4zAeQUk7dwS5U07lIt8uiAq6easvtekKp7kV0X4q6D/9ZhC
lcaqaxoDr6ir1sptnbThrAHJEdAaaLKa3Z83jF7GpgDl2N3Cvka+LYlAWX0wPQJHLkGAOCrdEGS3
/urGPMabmyYG2grByL5xl6oNW2Vz0s8Wp1tsRJrQ/lbRG66toBrtKImqtGXz85g+iPqgU6IJDHrr
MbiSq1MjyQQzQxjqqwNDcF8I6X5Qtl3yLy+6X1z+Aim8nY7bIgBV4uKaZviALOczLUjXi+8ePX7M
c2R++dvyP6XEpXilqCDmJ5Yj6y4+715GG9gMTRsAWzbpidJAM1z3H877fxbVAWK9AYJWANKk7V++
VkrB3SAaPOJH/ft0zSjByIcjBxrBE4QkQIgTaByILrJewoYFKVOSWLzSRgHbk7mpechtTTQA0sXa
Mu0mR11w6ykIBqNq8oOESJf4gZs7LavEx+a1mkkitQntcBZP1xX5jvW8LkIbErZdkDZOdfHWxZ+s
G22Q5bUkafXu/ukyTpbR+EdUlKED509URf6oRFsQp2uKGGJp4ukSGOJPmQylyAOnUsD1GM05iKsJ
SABqXr2MGAIBSbrfZ+3GFCs+t+ccX5g0QMyS8x0WABGENICa2a0UwCX0SMVRHiQsBIcyLRJobwwx
MVzojALz6i1nHg/52TjIpLcnSYEQJUxCzrQmIQe45hSZy8wghDPnlZpFccC6SBKIxGXy6mZ6yShY
aA6Iggf6UMcxh/BkUxNvi2H52BrfscA0xBVjqjSM0qdMAe7OzUtEqlOSuguONvKqcRuJTKJY/yYp
TWKeLVsrgiTyZNoWgq1UDB/yUeQxHQJWWLdwlcpOZvJmABB8PMNJmO+yMp5BI1hC3MVoAgQwe5kS
hb1U+4U28FYsXjFVgjUAuKC5UbMQJAEx/4DzSo29yOfBNhmAWijDTFdE0P7Koo2/I9l4qt+bIqMP
BLcSk1acg/Gl4aFhrSc2digGTFh4E7ytt1HVNt/Qy2rDGOlCPFrTBoR3srqxyOYvXnyGc0TGgXzP
l7ZjWd+QRyCL3ytunHWhnKE0F1X3Y+YwRCpAMbactoLFcgkTgGIea1+8HxKQLfZUdVNtVFLVcort
/uoX58mp/th0qypdZvmN6daMm34zrEbdpj4ZXZ9t6063M3mafUgn4LTrpVnRhet/0ioBawqgGsDo
+xWEVtH+Rmge1fPXJSx4269APjJOMiWCEqt9CAASVoVHIJ2evytBHHcEjINyoJ7jBMH3xPGxLXr8
zYPqHPABD5xQCSQ+EN2WVPoDxGSLiE/19ZfIU8kNUZVM2CYgFZSBR/SN82jEdg+PSSHZMM2WTxqr
DC2mkdJqfbmXFrLgA5F6LV/nB0WAfFs5+tF6AR+PT45X72da5UnziWN/SxrzkrLRQQMoFr77thnj
E8fnpsuP8CyPOCN4olJ4ZAlDSxN3Bm/GHBMuxRbb3L4Su5RXhkovVBg9/Vj2QDzH4zk8qw4ku7wA
anZgohMSnEvPb4KTMFF9d2wOq8FviQFECbCs9c/6TzKerpDAg8wDjz0oN6HIo92+PsOdSD6PSH1x
SGhab2nuAcIFQBwMI/waK4stb1oZTWpAV54hzSY+KQvkBynnhdL/zkLjoimk1aKhJDcgfjyBPMLH
wA3q9afFpru85mTQ2QflJfpR5M2RsASV+vqxJolho1NFMmRYsU+ve9CnL/i8Dzh66M430/1oevVs
mo40LVylnvCxsw+4Bcmwmp6t6meKQ9mfj/LdFzEyZGEyhEtACjQXGor/aD3YYRf7bcyFhRdBLEWQ
oyBteoEXwoE/G9jlmulVDNCExSWi5JbDLYTZxeT4cT33vtfZrprBqKqH/T4D7L2TgdrF3WE5mawn
8+hs04a5GUNrgcCB3R19K4+kP7Jt4r/0rNFnz9YhoJmKs2jbjlHF5s6Z8DNWN6OtWPCDNxUMtDGk
gTDLPBWrSs7WMhK/Hb1YDbRmy3Xe1XHNVDmOerXWKrKPj7a5FeOWirVwwro2Z0DwgTQgi6c3i5fy
iEUE8D5vili0kf+JFIP+yaB5jKUOhk0zGHarQVV1NRPSGks9VPttVQ120yvJXJqEEXfHfCKIeZ+M
gEhHxAxdwtEXrFLCF9IBTTMgJKPZAYpGWXZjDESLLonLLGbrwiaNB4p562L60QFKYN02y8fOQhxd
wZNzVq04yjYMpXSwfcmh8hwKToxFz5oH8hb9a8JQQL81blG2jyohJDvaTIrRdmlK8fl5ZWY/Hb59
ZESP2eS20lqMiNTz50dXdCtsjBnffpxt3+tpr8qMsXekErX5WcVsz7dRA3i54sJgc2lLeVyAGttA
x1PiKLvLYhgZSKMsNO4qmE9nIyMl6yB5zFsjIDFYaIi2ssJCnIjQMRwHyy12jqfYENvVi8EfJW4+
BKdjASzCaSQPTMWvBZPWU3KZ3W7MJKX2nmI2tLo/eeRBkhtNdRLV6G0Q+vD7GHLGNhM3a8gfopq7
hdEmnwDCEUmBIHZ8JuF3xy16cpgkqolWz1MrWqGDq1o1HI76KDV23EWeRpi+mG5Af9iG38aDT24U
9zLaiMTxKGil7GgPPS9Mg0IJk8cc4RQUNBikf3431A2nOIIbUSQEQ5IJg+SA2IlpPenBCt1m+fLZ
GCfJth1pmmPwdHcyETt0M2kV1iVRpXa2PKTRR12XTgZda0ACFNzl16y+ChW8m5fA5N9U2jxS125o
aVnhQ0P4SLjPsHajQFC/S99AbU28qii53fBXOiYOvuCrAs01LTOPN0eOoV2hr05cmdcdD9CNEmQk
Tbt0kZQT1ifhSAskJR9r5+xDzhwgnS/pksCc+Ka1rXit9htMxOFlKlgop7SZ1V8z7EoeTjjG9FTx
WzpNCbaGB6gwZ+R4kqHEMRpSkNHh1cPDVVukjCNPrrqUf9WzCxfxEGmYPxLrqH1eOx/KrgLb+RMR
kXz4IW3ozYqs8KQ/Fzd+TvWcI3FUovxnc5vFAFbn0QwnfqVhG36K49fNd0Rl6UvVlOlX8gnCeu1Y
5+QBeAYoGBA3i4lONgGtU1j4ERSeDFmNnhegkDPw4fWr/oouBA1yf6C6tCO8ecyP1CgIUFUbJ9fY
ELRP1nk8HZhTkvWh8UncsXvRPetPrvgIM8bWS7JhbMwwMUwLlEyV3PV3Q40o8yp1TmmTUYqqOR3z
yhPCTXK4u5vP3Z4GX1pjPiSnmohpA9Eh8QEeGw7XhvxNp35NuTaa+kghW5KQxrjcPXQ9uLMGjvS5
flxOtwPAeno232phA+ZbWlJY7S62E4092SQ7DgaH6fJqMdTYIUUs0CWOgb/5df2WItJa29PNNBBP
BoviVE1/h5/rSy+7GkoEUlG2bhgQeN+9o3q+HpMP+1zfhClA/J2oeKLzeI1TNCQW/El0g1VHCthT
PBiy9NgGNyFw2v1CTEfHYBhf6JmYYwtRjOCOMF7fOm18cVCTizecnnaDEWkYI1y1ser+QxR+5W1d
MdJLncJO1IM3v0FuM5WhsuMhq0CUB+qZ05nBSM5QuW0HJwiPCpgJ0kbIAa9mT2FSp5k9/FQVYfgx
XgJCQYDb8ULzzEHGPGbMx6aN+dgBNVqoE5vI/oyrG+KQpVglZVFp/n4cviy1GaWHvfQudrO5iOAq
mYORKs5FNEIeTXceCWMYyxULH4PAyhpqiHkGEJz52MkViH+sf0czhR5EshCf5L69pNeah0Bo0PxJ
CY+H8RKJkayFS0AaIE7iTy+zbuWt1KOmN4U4sJESEk/jKR+h3tnvhieC7bdO7XMs9bOhkmbSXL44
jdmt1zGhaLRI6yQhLaxQEk7tcdl8GD7MzlOzgacVCKrD+qStY/GBAvYH4ZUO0LBCsZYpEBIcV0cU
jUr0hZyOzETlMy3RU4TPO/ApDigLz5+804Z7fFs7zdKAjMVDr/KoudipJTDgwaUKGLch5q6HxwRy
36OIYLqzC3FHk1jGd+ypsk4xRMA0FJlnJW1dltMC82SPuV9w9pi275nZQ1P6rQQlNzSoOefbiSbo
aWFUG4OCxz1LoYks5EA7iz3tOfkxVDMe5m6yJDlXpOcOrWxxEigx5PjswUclVnB3dh0TUZolZd4X
kY9Caj+fFShQ1cn9gzExQAkZmg1eorFOSB564xGXG2iUDk9SoKzrBONZ8u35Epgora6X7Hqwgk0W
YLSdcBuIORk+Mw6yes+5IDxJCMJ8u67OcDymlUHT/hnOnxMO589PRm1pTMkJzllMWyWshWAtqgJo
yWUct1g15LRYd2rh45hfp0HHO1QVUI67IZNZRF743oOqdBHX//Qe/+KTkyyWolqQyHSRKOrLjuyB
aCwTqSTjhpKEGYMy8rRUmO/CXy1KkaBoKPAwL0LNmLE8Gj9wUXBOcLSj0reh0kFw8IE/zsP58LOb
OA/MRftGOD72B07eePrySS1EGUchTcIgLJZYMsXbHw/hDWJJ9ulY6WA0GPVH46b6zraT+qG6nm4X
s/awEQmTGBCHHkDKQFiUAUQ2hEf3zcJjaQF6SiIf0aa71HOvEqGUTR39OpBkX+fDvOl3JNM9d0Cg
v1mFhgL+CAOeJA+z324xgUMLPBfjIsMgTEdTa1atHRa9P99rnK0MglgvUaWmYlGL+KQV0FAlKUMO
KFw+och1o4BrRN3ZnAlqRP5v6rgdwbVkVUJ+XD8gSZtEn0PNnKvElQGkDgxdGYaUHqRcFJerLL3E
5kOuOjdrCXnbUYHzl/XogvqLi8mjKSaAW13egqiS71i9HCJIQF0kJWFOCzMYQ7WOsAay0NGIghyP
KEcO7ZA4yyTQuAWSKQbE0iLtkFpjgqjjRZpAt8vkjbTtNOtUH1onqPMhAXMnHJQoHVnB8ckHa1qn
OchywrmKEa+0EyYwCyatpPgSxNBfqGDh+NS9CmtBHilLbI2krvRFmf1B/fFcVDS4XbpIqeSxKFgS
IGr8nT2QWLnPr3VtNA5pl4d1R5qJscIqakvcKwaOo33BxMShKaxHFpCSZz8gyeDp0zDLHdpcr1e7
82om29zhDY82NpyLl4UehEecebwgfmt9AJvjX3AQt8nHzUGlGDlTsY6Gh5SxKA+4rYfIe56Ryl+o
SyP5dT3kCvD3LgCvrDCPR5KQLReA7GbRdREMLdjREmQdHgUvxec7lxRp9ydFuAtiKY/iI+J9aU7y
QegNbRMPSaF4c+/DFYvD1aFG52f+NdcUVlydLfo3f8IvbW5U4xwHerldA1IZhqqVXDHLh7P+TJyA
i/osFYQHhhbwx83J92be6poNjGyQG9QNSy2fT0JUncFheDd/YOYNK5aiUnWlwG5GgDjqp0DbbkA5
dpChBdtKEVN/cXN2c7iSIpQK02ys9EWcwyktJpxdbYBWr8JPQI7D1ODTevGW6aKwnhBHy34Recsl
lTy+P982GlxGHqlkyX57+Yqrm/oVH0ZFH9gwqVrNhoB78KPBeef/8Kb4WmEM9uN67nW1jLXVbA+G
o2Y4rrvdcbeqemNW0D+v6O12sX8Yr/qPn9I0SfBz4W7u+t1Wms8R9/3lVQSwII5aFy+GrQxibi0T
I7GZ2FsQvXTAl8xwIG6sOPbu61YHLC6pCeuORvy2dz6ayB5MGpeGpKhYqc1Qt/myi3zUfRxBRPVb
/xXN6DbEkDYEUngjE5oYpsUfAhRX6BFTSTyhOIIepUkH+RcC1CfrjJlp027dEVvAe5hN/YEWs7Sm
2zrb/vp2NOlOP5rFkSYzuiu9QDM6j65yrIK8r62QIWrfhPj2vis11LGf+6SbbU4HJpbPMzBmezx1
E1d8qJNP6aJ/EQkZ7fMnxKYIY3BTQtVCoJ5EJsnYC68+Tr0RYi+NnJGNDtuHbBYl5AUEiEviE3a5
1ul5H7aX6ol0uWWjO5EGggpBR8PtpYiK4RwnBYFrrCbtYpG47c7/gQ9wsZxJ78NZEgvZeWTU59+l
rz7Z5yjiD7QPeDjuD7Q/6YT4s31vUc2m9f5jnAufmxU4AUJDV8uh51ItfGYAkxxYaG/2gFD2MQLE
X0YzzQdbVyAZXtCLyUqoaPkEsacZIxE0D8fwKLJ6jD8ENjpsJr4U5uO72fWL8XsIKkpr4MTLXDxR
58Ac1ckHacSWkJA5jLA2C0BoHoHmAZPeYmwLEDaIrRuT14tfSmtlSotmbsaNRCPFK4YGQ7pLsxZj
haUXpdFXPiWM6C9Oev7BCTe4i26esEXwL6rgdOY9uIFZ95p9HvSkxvUJN1R1/5o17YPZp7RujVSg
d2hkN/2D3ouO9ARE5oV5BDzfqgZq8hsBomjz5HtqF2PnKwSHIGhmq+NCfyPQsHABAn1kAWioyRER
unQB0NLRXNou1vJRES3s8qBxtrYzwXkLnYF58LIIvIltwhtCeKiOS3MSSV2LqqAm2hHGmHVQFEEV
LU1eqAjNuovX9xsNKeGoQF79TySsTg5fCBKyhqWvPYdDNuqcrBg63HZH09FkM48B9VgZAZUszyAQ
I6jJL63pFwhkGvqVaWcfKOFHBDj0emy2h4aaVBXVWP302R1hRk8LuYQcZz15gsyGbQRcijp35jwE
k6QXOkLc04kTaOxm1z0Q2CArawttUdY6e7oobBDoBC21zigELIBIFmeQcXhdHIdlqzNTtKt3IYlJ
ALMZzyM1CQGJIKgLCSGt4b/IYvd7mrlFyMHJDvRFv7PmTKz57JMseFpkUjFlLH4mnegZx8wHLfGL
NjmRtjTUopqWXZim0Acc2eO9RgRNTIjEa0hyoo4tfyaYhC5Ln2jk2erodsswhRKQCZhFLXYN8FxE
zrSyD1TB3zIHhE7GrWyB8tTIE+esee0SGN5A6CA6htoULcMHsmRrKTo+FjXI8y+EqVXxzwxWtnr2
OcFx0KPh7I5GJwbrYT0aVv3pZvZJTSaEsbVkEVPFtmSKGoZmQDyBcZ09v9aE4b2XdIQsuUk0Mahu
0WpyXu90LSkOEWRyAYRXQFpOIXd6NNkMI6REK4ZgPA+u4KEwC/ksYjwaibEEhmc8LosfBLKwZUJC
CgSMHATNTEXjwLYzFU3CNHdpkp30N2zfHu2elrRBN2KBpv7wm8GDsKZMcmgvFxaycctmsELz6/SA
lIL/Ow90T85OGgzhgWbcY8Nv3WW/7+BkiVq12q6HTb06fEyjC6FUIXVWqaA4pNMQBGonpQv1xQv/
bH4PvepH4HG5EhSDnEC4YXd/1l1yL3reio+AcurK2yKHFsJCS5m3UMtyCCnBIRduI42J8mRj/eZG
S5VwqEePD8VoTR7Pt/Z0X+W4pJYahywmo2v/SIMweqjoUvvGrSt/LH7V6ck1UfVjzhWqh73xsK76
0put7sqsue4fxjc3h49pSSx2sbWj5RBopRikCBlLImlccpW7jfjwCMTFfShJcYaytCibcvESj9YL
njK901fdL3HcIC+CG9DL5MXK2pDHzB/2sEonGvpcrjJDX0D7x9NCAy6yHbS5DhQYcQj0P5FebLLl
e3NZpOx8uayKOcoKxLUHclO5Ygmz1A+Kqs9iy1hoL51Cu2AuLAqJUPjwrqWGPIm7/0SgOAKHsxl1
o+jR5UldqZ5o8xNCCnmMAybllW12uNUqiWCdC/Yi+SXWHGwOVMStaByZJQD/MCOIF+90MorFwAIA
bmEAGpGpwDsekAV7WZc5hBVcSAUe1mxIRVq0lJYB6Ym3tjdLEk4Rf3zQpJvP+82V9pIqRWtWIIlu
PuexsnSPJ37IKJ8jl+A4cgF0jvzoPFpKwckY8Lh+ARG1/kQ+i6AKCU0JhMd4BKozon/8rLFl5fIq
ff6lO77kRODcu40zxmVQ5WP5pJ99zNizfT1Sx7EchBScGpwb1nDo6dxG89b6gbfgP9YSvar+xg5G
QzMRNGpGvV6/x5Lu52piPVrNJqPq6enjs5kvJMKiZ9EwRBYsICCWEZCn3+8Z9RzEXVFIB6ra54GC
20kedExoPOvSKT/EgkW0Sl0tdQQiet0aB6jYdjcxlspTXLPkLbg8EZQIl7f7F03NhXQcakp3ueaI
fZnb+g1pZF4j2gU9cHUd52Ty0Y6FH+lHwrr/lA7Mexren91PctMhSdQdEboOCjEqcIPM8oLnWASh
FeghVkK0bpiwpMnDktPLQ/RrDm2KK3OvdfbBi9vx+rx6algez8EAf80PXE3Q5c2yz9leKyJmKeTu
qT6bDM7qJYeS8Egu+Q6otcaa3abwTbX6WXXA68fbl8Pl9HwzpR7Yo9Bo3xO/9Xr2gWLqkjUCEoFO
gsOKJWuiXpmt030cMV0njUflOTDQC6T5UDijs/xoJSk/WFOmEzDqez94Q4TlJjFpQ4LxKXGCkA1B
8koQsLT0uq+Tz3hUFAQk+ORRBFoML1YPv2zmlJymP+4odwxKXruwnacSsR8NCaiPzB1c8kENDz6F
3eC0pLUVhSP0N34TDFziTGGIC9cOTAgcHzoZcLLuYhFMOCnwzlFHygpzTBIqPK1/vrt/q7qJYVen
76/9pWsDiKfToTfJfVaOtMROxDqUVxFVQThnlPdignqjylSYDGdTDle/V606XkfnEBTBhVJsqQsL
OQgLtZwTvEsGnAf88Wl9EeUt6eV4/FUJzPunzSVH0BEJQZR3YZx/Z5WgNOENmHQYXJcKY+/7ze/T
7RWf+dEFceZP8+H82pcs7K+2D6qrkmMjmUR+IlZnP3cAW2WgQtvfOnpU3/Eb1zov7AgdnzsLBOPJ
2QaWqPazv9bD//DqWf7DJrLhYn2L7iUMOLDtIv8x2IAvkTpqcBcVxCEQMl4lCXbO9Oyb3nhGo1kd
JtXWMkvcL0Jx0DwD0Xe2M3iMqyzRlR5GYmKXlpcgaEEbGwWCqEdWVOkxUASVUbL7tG0u9+kmoeP6
LRsHQKW+1swtjmSANOSGSjXafjf2wCUnE8T2Ps4NJEz9yOUM/IPGHd0H5mYW73uzj9ERn9NmEPmw
iXEUFrDMb9lvHbbIZB0fqcDDvzFblLAO2uZ2WtZ3yeAiSjssEWcLiKPE6RDD49XKDrgj9e5DTLMz
+HKo3th7NRycV+P3KY7mbx1MvVstUnGTVZPPgdP50RSTwLzAxbRK2GdhQJXMikbHKXQVLewl/Cbj
yQenpXuRNp+fOAznZ/mvsbOIpG5eL1/b7nLahk4xQuChPDr3Mb8DqtujeOHAen4+buFHVj7ZDuPR
tpSGimWKYS3Fsa3YVe7KMs0Gnu7X5CNspGJz3f7CKejpwEYFinON3Q8GEheBk+fTp7REyMdFMKnk
DzrduOyIiAmOFxZbuviGfJC7NKSiW2cIgMfhkakU35VEWJLRtVt5kV9Yvy4Z6WrPZ3X7qvd77ir6
Dd94npGqxAdIbqgRjL7Np8kegneudYifY9UlQgThwcFBdBJPWTtm3/9n7Ey328iRbf1Cl2txzuRf
TR7ksqu6Xd3H/sNVp6qbEimREikO4tPfb8cGwCSlI5WNFYpEIsFM7IhAYOZJleDN2d3jF53Oxm+k
Ca4UwXQVfipflwovyll8Hn/J/e53DEaTzCUHFRZxpkOZWkUh5cSRC4n4hvKMmMAoRbJ9E7vP52WL
OSGpFAStcs8r05V0jh/EyzvD+CkAozCgfLlD7IrJd+/aHzd7aQH3FXa1poIRtF+HzmjyLVOXE1Rt
klWa6EbBp4W5/CbpEsyWGX9C+SI57/G2fvnoRJtTYFwyLVh713L0FFfV7fATf1TuNauo5z6PCkG8
p3CJJVuLOD85G3x8HuhIOfgEm07lEsDEqGzp0dNtj0WnN0oAbDhAbdqOPRb8e1Ae0Q8b8KfBxd1v
FdtBp1RxWtFPvW2kIvl0FpvqTlecN1eGVq1x3I0E8TG6YAjRn0vzozv+UdfbD4FgpONH/YCpjmeg
YbNfnG8etTghv3iSSWWMkAp6TuzioGkitM+93pPUhwdCmvSdlMbD+YBTp5LQunQox0PahI0gBOVk
T/Q6IdHl69yyS0bEiCiRW2Zx0y8Ldd76ycZDD5Pzh13aUy+yjlfSp0TpF0afTyNBk92jwH0Dc0y9
QG2nnd+wjjbPtqCmtp0rdT8RkEkoNhuG+6bovm9xyacSzPgRX5bM2usPtVSHm7YpVhY2PPxqzQrj
lDeajWqE1Hw9+UDh0QZTvgeFaZZKKYBGAblvMtrNJHVYtC5un9Q1TalQEFCCm71OgEy5hcslTLqb
28XRLVn2C6UFrNMhS3OYOcypsyftLOdmKvdh0oJRnCHHMljhTnJJ0OxsuVOtA5+0grf6T6/+4jfl
RWB4Tb1OvKBGMf4sb8x5d/NYe6NofakfIEN/oyk5+0vJi84pZ2QG+v+qqt+p1o+Pz/8sThgD93LF
qIz+s3jWDH6cJSKi90geXtzLLh9+c9U9293rWGSShuO3S2uR+cX7m7NF/ymGTaUHg993m2StuSLw
6bx42B5sDJgTAdq5Gyf3Yb/T3xDj5I1BAa1Z7tedUb9Ts+1H390RjV7JOYfVP62GN7dfNIvFAAKR
+xqaPQ7GjemV/c+wDgCpto3md5+4xtzn+5vBjq4akbSbU5edC0pubiMcHNPtL8Oni9vf5bDG+A0q
up9/fPi3IljDhGJZaSkrKxl08WmxkR9EyRGNqkF9vzC+xaWZXMb8pcSjmGGtoUTAqIuKOsMAnVij
qEhAz2IHNY9sOYYiNENMKE+Qt0FkwsPxyI5BrCpmD/cHveHgdLfW/XTTuRnU9e2XtAvNov2jPdUq
An4+zi5BLRHx5+ps0bkU0ExNYoISvbcARRoAXD3jeqfuWf4K2uiQ9rIekhFj1N3yMQ/C0ajhCoCV
iszzp7pz2Nl7RjV5+FIpo/eXDJyxGUsMd2GSxNB+ihW4xLiPy81CKK0mNBCRSjoa2oj4KNJjTm2G
mmLYyQLmpg5U6umOXfUu6ZLHkuBx6fXZ1L56IIJTF0oLqdmCimd1c/vL8t+dhSbUc4VwwsRk3r5/
jx6pfHI1N0lCM40kSYpjLm60SBBsb/LSOIza4x1OWqQdIS4xMFy2fnmokjYgxSS0nFsjiOFSB/W4
HnPdZWqBR7phDmtjkF3qOKJ8w9VQVE1O7xxN/UumxGRXm4qKK6ou8rI7l/0AIqwtTYrwcLkZtX5w
u6xSIRbBgT6N2HSic7noK7u31ahTaZbIqS0cjeh1ZQpJu1sNTrpeN7fbVmfa795+QVpbs6tRR1Vb
UQbktIxbIKFpmZ4rPEu1RRqKikAl0jt6ucJccmHGwg1FvtNIUPMn/Gi7+1ntY3UxmCLr8NDn21/u
V3/BuLMKWYeReEel07vePaaBV0l0tP/bO5+t656AvBLbcgc9HT1FdTg30Q3YaLKCqGXL0tSUqSbk
qx86XLjZDCcl4cvoXn9sii1ryENhYhzB4u705AkDdfBz5YeQQPNmoL3zzsO1BTMN+nGhmr/paMZA
n8SsMc0JASIgU1DwMx/m+W/NWOu8Il3DLqOvvUHd6/TbHe0e0qhpN+1Vb9uu2vdfFu3tb0CO5CAk
MISMuvaebQ+u6mV0EeVjv0CbHkDhT+8vWKsj2zZPwEcw1MKcVYjpIg0scWXDJcg5wdudSKZEgZgo
w6+LFcdwhU/saG2flwaNLAC2NZR/YYwUeDYd44Kt7QZ3wUJmJU6EMwULMIJK2W8X2rWFIIQyJPBg
07vN8+h9g1O8LoftzlVdr7Xis3hvaY4vZcpDb9uF7vBkRkvd63bYEI0Zpsz0rTvtdn2M3HRcrR8e
56v6WrPLdJQgAoICIzSFgiS8aZOhASzFJcp6XN1c3v0Knq7coDqMhAROU3IxQyQMtG5Hx7yz0LU2
kCXw/KyDj9KN3n+PqiAPMdqR/5Y+fknR3afFP3iYEaFcbefcyIqXPOyiitQQRSZmoObNWKDgzUAd
yoxwJGg77as/rdiOPPx6GKJVXjETxMYrEuRU3OP3oQ78ePnNXPW2OucPN9oBXEmiDtZD453kP1W0
WtzOo3516GL7cfE7cflt6da2dxlRvCqXpvQwar+InFCvAU+FDT0apC3fZ10otmvCGblcFFtXKkzr
Q/bnnQSdQkeaVs5rX6MS1Swibjksepz0FMtjnGG/HwdQoFXEaqGgzjS230qr8nm3/o2ewYvpYn0T
y/LiOApUy9YRnSqMdc9aZ1WU+k0/LHu3n1qL2d1Zi216U/srmoObp7z2BUUgrd09zSu5ae+nHFnB
AEfceFsdOy/Wy6GOzGHiGMJRt1/1OjEBrWFIe9tONes9jwbaHcCTKGBch6IhMKt/tf8LZ90pqmeV
sdYUKoEnhWRSohKV6EEOi+hYyLgU+hrDvJxJ6iwdME3JwaAqnnllQsxe3QuTib10zWb8wa4wlo9C
VamREZAqyk1mQCvWE8QEXXRyqHqLFnKxouBiPqZmYC4JAAV9B5WYPdZ0nnrdLpZxNOgBTJtq7rR6
e3geru+3s/512ly6YGLGeECNB9R4ENPeAOVyq91ySOs7TTqYTO/Opn9hDgTbZCzLhzHD75n1Btd2
f3Szw3JAWgUapI1qEqCEqerL7W/8Ds9sxmcjRoN730mvLLwGkEdUnealfTArPHaedQBNQwwVsmmN
u+L6nBgAtiONaURNGpur0Llfd5/PV3O7Uc05FggKQPOMaWHat3EkGxDb0Te1HpsCMgywQ4X57vtu
9uFGXfLW1kINuUSh4dcQaR+HGhKPPB1bw8/ZTb+dPMhocN3aT9Q9oVp6GdxB0LpPN7m77ebj88Pl
6jqWBDTqbP+EX6D8HJfvyNrpLDYq5B4uOoeDtXGjenV1MsW0epxV+zE+1nXaxt9O1PPqC93xeRrV
/yVNSJYlKWpAWEV41pDVn6giOYUBbHhLArwlwQyQMrNtUTYhsv5rJyMwNt4wLLI02PAUsykxWIHc
xUM0Ea4HpOH1BZt3YvvB0VY6Gk65p6/gXRgKOm2EQTeXVd307eIfvXSHmKLNdDbO9EHju6fu0H7+
vOqvH8bt68MKRfQWvK290PX24v5flCtKF0tyi9qjc27EwzhozoGULxQXzYN3Xa5z8FzMAcLZ5Dfp
3rEq2uyqOqbgPOYJQyyUEl6p75a/upm7ewofy56yAgQEKADjEQcTixqkcg8TS/FK78ItvZ1eza4s
5xS/Geihh+dvdPN0Tlc5hNgzd7NXMX+TxQ7hpzYqvv3zc+t+2Fm3r1deyOgWBOWt4n/U2nAx9fnq
vxZ+qEGAcbDkw8MwVq+ZIJQxFyeUIo9OzqgKuc3Jc4NrRTIwxJ/94FtHl8nrKi1LfC/sICBBHdS6
PIy6WhuAoDDUgwbI1JphsMAOKwglUi2J+qJT6SQ6LoEFKt04YCSrVTHE8pp+gJHrRaNX8DJ2CTUu
1LPtm0hzxpNS3jMu/bYSMeX6uLOBZSq90WjY6eKgsX1ndXowybI3uHvo97uLX5MN42fuZ5+fP9PH
AIqmLPg3gCcwGsyYGSHF8TQNugF+coOHUTeYl880LB69ZuBP2wAUwbdQ5ADewTxocgmvANI6VjBp
YuBu3ppoqjbj6mq1W0p/3bxkluRsdKcZBeBMKosAlMvmtjCz1afVF6KNulIxul5EAMxdSR3GqIV/
7uUHQC5V8Tl4tE71V4ycNvoDSGZJUPo8WnAiFVxaCFyRvQP/aW8A8LN0lCl+o8Gw2+7065M25Xyz
qhaPi5u7X7VMV4D/tAaDGleF2nJyacgLk6EkOqZzMc6YTGjMHqHgY7aQJh4VbGFkabMTm5Q3fBoB
G1orGq2g8HKO5n5El5ARNAU7oRldlWAED0AGy5RLFDdsa5C0jwnaS6FDNdJoKEzts1hTBaZUmpCS
+S7XIANlWTWLqwtoMPQWug3yDlbdkxPsAqtun7WGrC4bDYfDk37BanE7e3ie929+JXvt04MTDkbI
BXBA4QPAghugwRu63f/MlwLPyJkGeMTFX/xXYmOyWq4GjZL90SZcgGM9NGPagIuI7JzaDON5wqiX
Gb/0ZDGw0cP+omVWRCiI+dK8L6EHDDnp8PN+zgACOwYw5CYYDWahYCPwgsI4GLbYDERjcIfxRHY4
i6G41IFjZft7MJ6uf5HKcWIsM+854PeVtQ/3db8zqJezXw8AApMBFDCMgBg2+5ACKJ9nZxNLTOqB
az+xHwXL6G/PJ3vNxyxODbwtsiJxbYDvSC/zBNZScwooDkowiqALhmiXaf+Ww1xducYNEjVTqIm5
6P5VV9s0RaqpkPCv6mTqNWAuCxwtAdWs0aaQGaU3lZMUwapgaH51jbsP2xu3ftCrAJcaIaSUkha8
zVtBk2p607nxPybrr8RQy0lT321+jk56V0NH+7Q6e8OaLvwXi5taj91p9344X/0u3wg0ESGowYVK
xUJNzShBBNezgjLqTOMIdtwN7QxyWAG8p1vjKpwigLUumpGapoOl8maX8Sh1K1lJGF4788k1b8mh
maF5qbhrWTU6ibMIICHmkZ60sxQ3rMWF4dISUDQ6zdq3oS4CYlvtSFS96LwkI/ptUX46w/j5NcdJ
n54urheKUVYycB5cEngaGrMZnCMRCM367ssfSFAROSSHHylj/shPGaXH3sece4TFVgEqyZLBICBJ
ohorB6tYYwKGqG4sVSmGJyZB8BiBOFy9MD1++G/181cng7FI4kAHn3U67UGtwfXTmn3cvVs8Ve39
t7QvhGWQl4RB3PJKGiIICCXUAnfCJInRCT3+POjuzyU1bh6etfAijj9LTs38mrlmCeQv9khXGCfJ
UPh+2c0nogijJDpEjvkN0Sbbbn+Z/fRt0jmsfsiQ5SsYPwLDwTkcnwNjiSXeDJURv+YWGzGIDHUT
AWFxXUSW4Uvkv0gPEYTH77crVVAlFAFVFxmLivL0Tz/vh6DN9OZt9ujiKIas1GIvjZkliXhLEJdm
LJPwh0bfO37H6WksIUk9qix2GRl1hy/ae7151Zmun+b7b2pog7olCYgNPIytVpNaiIxxAZvqy25G
ivcO5cXvF1y5k7zJC+xcYQlYV0W2R402Xvgc3A+Mta0ceQAzNPkcmCs5IOH8AzIpuAQuA2Vm88fN
KHn6TcyKBcqzn0AQMwL0rocMokzIcWMdmAwlVgRm27lcx1ymMASAlsDM04mwJMRQvlCsQrEwxzvj
+7l3UH6xXlr2okdLcEhP1pAzHE6WZG6m9zfr7r7d/7ZyzcXgMyBa5a3XVnjDbayt5sDKJRSgmXfE
7CPjm5zJ0jMKEmANJYSqmz3RZSKbQ4PWWCoYgnAEJutrrPiCdXVzQktdA048EX4jcVwBGRQesAwi
NK3+AtH/sqGIYQSuEkDP+ieaecMQake0QaO4iH4HmlcVcDjCqeA0S46yjH7IRodLa3SzWa0f7nbf
0lJ2ip0fUrWTt1aiOWB0rJsFKU+bMWSASODEdc5dN0/fSvY4iDCkBUyggoc+dn8+z/+dhuQAyxjq
dvRXo44LJrs6FvBIAX7b9UX7WWO80tbYzc9qa/20a6kGQTQLQEjQAoqhpXaHt6JyL1p8ROS/sMTW
EzrmosrnOl0YXAClAw1qiDfsZLreX3FAWqCfllVHexyASXNQ0qKtL4aBQZUzYhlqIrGBN+DvQN1+
pdbusRqvGtYdyLB7Umv3bvGjtoOnVuxaAG78SgGTS4Khg5qHonZgRwwMwUxer8IV0EBrr4vjwgoH
dTBm1kVAkv6FETUtl3a+wIx4u1/FgIKGLSnrA2rt5g0utp6mhgVKYUPT5GW0jSKN2q+pcQmNrGVW
t8f/ZSawyx1fLuwjV38HAiZCvOgR4yAbJt4Me32qu3b0Oze0bdmvx0+zwXz5q6o7HZ/S/rx9vuS3
XP6l2AvjMm9CwHRER1LaMMnV+UNnKmANLUKt8b18qkNAGIdfJ/NP6LX0fDtnkmPv9hu9RpNRI1ke
4ZSZ1iuwrCDkokl5Fy6t0ImORh9v63PGxrTkiY+BEpRBMIocD7WOivSL1u03dwOVjHQKab1F77Tv
pZLkiUAwBHX+2BwgU/LTGh6cJCuLFXeLWCE+5gtjE1GPWAnDAk4Qp+Aso2VQLFkRmqrmLJ5QMtE5
3L/dj+8/jh97mnzgbVViFh0/REYlsX730JIpV6uW1jM/DMdf92ugp8c+1i/BEML6aGWM4qNNY+tj
Ece2XG5bs1jLHIaHJMn8gOXBzsg9JK1M1jF14qioVBu1pp3/xi9asaD8TjMsNh+0nMHBCuYsoGn1
FUXCr0H5tdX4TtaS63l9fvNHyYnn4engLp/EJZHOsTDq45bFDHsJg1aa0kyClxBvv3MXinQTODZz
rBEj7kCRN+hmc8mRWdpR4j2rebqdRDXQQYFV3Rm0OyxYjtOpGio77XQ6w91j6yFUdvKgIQjvIaA5
wTFZ2BKvyd+YU4sw1O1sKCLM1CaUwAqr7hXJVLaVMIgbci0h8hSPoJKc7feZJn1fMuFyhpCEMM3o
wKf6Igt1XRKVejCNaMBiKeIow35aHUWEUfGYqwGAgidUMkGJC4OfTAK22aTAm8Gm0nAIi2xcqqds
O6PwNVf+bQBON3ukhTDqtIcV20r02oNR73SvnWo1vl/txu3tN81GVJGr+TsbniF9+VRnWxrKHEYm
kXMLKXdbEhg03ZaE/mIbkkIpcFT5UOzhP2b1VXG7RyImsOJPUDfJWwxHH+qla//HPNaihqW0kXj7
9RQ7hU0TLZV69AjAq5AReKRdq/ax1S7m+uvt+IIr5Az6dvFyfNqLKmnEGnx8gkF71MYTPNmzYzOs
Ws+t/XL9jcLT5C/cPTh+y8VrSlnC2ILbqLuo4YlsUolz9DNZ2pU4Fl5r8WcpdjEfFgwE4SfYhnpT
5qAq4ShwegdCBwRCtMiKMbePF02vDI02pbob/7rUbsS2TFAHkGgywMAllGCQYIp9G6yueudpdjCR
1gGpBuYpdCRhplUYufdeiRpreqwfpkIw1nTsphd36u0xpDZaUC7dE6wq9310uy8dDuYQdNg+sKrb
bCR46nDMW4slk4Gf19/4LSDDqTe40LBi/AWiJgVPLqEOae8VEqFDYKoKOdaea3Wv8EvTUVLzWjFp
dh6w+cqMsAxtck1ZLqNyzW7hD+8mb08QKkEAWPAyrN5cHtRc/xhK3Y1KExoTtwuqeQCcdFg16ME9
BB4QBGHhGLYORgoYl8ACUygM2BByi8yaSoT1FIYktGqhb+vn6OXAjACsOWiyYjtIjpo8npi5X+42
m2Wv/RRNZ+EUPpnVE5UULoHscbcbKugAiHejT0s2FgpAjR6YNg9wkzZuPy1iinX4Nas0p/AIr5c+
jVYcMw+I4s91D5WM4AxfgGgCZc6lAYHh0poGQ0ijZanGySpU6n2rEEVcij23hSPCivN2eXeGL4dQ
qGTqIZ2azIjtcUDwcYH3ttPB5P7pof72ypbOLm0owTpTeMrXvBkXd/RvwqIkojiyaAT2sNT/0pXn
71AwsLLAqFJKPZMxZU/VU2446ck0eAnLjhMsbfTjpHImSm4PgnEJPwjdfNx1LouuKY8y9dOqCCXW
lpfx/C+e0oXaAR43wLLJGFpHAiS3jLF5KDATY7DVSpaOaRyFGKi1rEmta4E1laTNaakSiSZMW4NP
8//MfyepU1d48+ShbMJV3DOfJuUTseYLhUFXSI0VjF6vbn21GEvLrb/Qd4SJkw1eqV17bEfGgot2
v40jeSxN+xUrDR7nMyb9RIXqThVEJxtfWF1x5nQZceWaxAhTUmz1fNtup5EA5J4Oa9Kj/66eoaqh
P9Tjy1geqHqczyIhd8pvOleyJ8NCi5mAYaPlw6pGp87vyV0eiYa/H20KO9UC22CJcC+SBaff/mPl
Hj9/gG8rxTMTZ1nl8gvZRNr0gVE9EecfzzcbKYLN8fwlkJ0ZaO51ooX2Mz6o+bslLU+gjqZEwpvC
EPgQywg07bxbcuGT8kiEy9w//mqGUVh6EYyumwGuPnNvV9MmyED8UAm6C4z53eEbRbNStkAGmZDN
gviktekOektcd3vWbZ1p3ENlwZ/HMxYe1KvhJ97QH8Frw+dihCW4YCgvQuMO0WFn0YvUOcjDKoE8
fcdP8G0EEvP+LkozMnfEksg/QUF0Pjj/HOG/9R+dySXrPUhJRmRhSrERnJe+xWVTDCWXBJVL7r+H
oRhUaQVjaya/IRpWxMP4rstOti6mtOZd3WMYCIcUqU3bpzrvkCoLhykvdff0af6rX46JRvHdO31+
MvJHFp9kflsYo+g30Ys1OjDM6w0zunwCvKlz4FLPpv0mtacbrxrfp6fjOSix5PJ5cvPZUel7vVov
2o5pi7Rk2BsuM0Y7anP+8uzRMgCi7pcX439i9R2UJup0LjH5DrHFqzZT43G/ud8Basaiyiv5Lr68
PkIvXIZdUg1HSmqh299ZIxs/zANx4ZYw/qSeIhIKzOZ5ldLFSxONVyQBlDWzi0+xrTBvFh6Jk8We
LNm9jC8nBwUXqutSl+vD1SQtvCjKx2/y/n5PHiq1ZflZIlc/4uVVWJGDa3hJFpOw9QUC9Bh0f4oz
h2opcIlSBwwfxleRt7/N5cFUCWJ4HcdDS+C34ePrXCa55ZoKhJsMWlEslFL/7oo0xEBBNIZCfFP3
Y1dKaAn7NT+rrta0S55/isdJbUom8BYO7sIcptroFBLMLE4BtLHjhePkM2RfQdXZ42X3mjuwjjbP
pfyD3HcOwyU2K6VMLa6wZCzID7eE9+FN9DIT5vFJHtxLpdkDvsGrx8dDOGOrpE99dPufHsglLQkJ
yiqVleNizV/OJDI1VESRGU9HcfnJ2RgpYupge93LGwFlq7aSFgH9qWqE2OnWDw+ASEhQhWgME62Z
2fxBHKGpAcXvJ+wtKBagLPEnX+I35035qhLAHNeMy8P8YTWM1e3olLm55dKw7wdPR0csBXJGRJOR
b7pRdtzazpNtwll0r5RcRzAV6OEIGu6YORFzH6izrpiuDOAkkTg0mm7m8SeIJ5g5bKHObXtJ3IDX
WjyEpH82r+VJ5YUmfDYdY0fTgg57ycSkIp6d3/3JV8lzjb6BeOl4I+55ChGfoK+y8FJu6SJfKx2V
mnKG1QfTGlOa6YdeFY5uiHmeMUIapNzv7c+ihucT+R5uMcQLlfdFlG/QEQHDM+vF5xWV7FhT/EjE
w0SyeiYOzOP37E3zAuFMksJlF9NSIkpvnFUO3rdNm+/jySf+Ee76d/gpP6vCUiFBYCk9fkgZZ1p+
QS8Qfb90g9VfQ5GdG5SPhb7ntp+ccq8+R+bQHbz2k5Gy6mk4flw8tZ4a81vwZHh/U7st0OLbRP2v
u2ZMqe0dY2dAHb/YfsWyK2TyY/KCHBTcAX3WYZi3f+lSNeifMOhq0vBg0lg1+25ZiVFABxbGt2R1
UTo0EmYz5EybNHBQ9NjqWbQRxmqdNq0yLmqEWVRD8QRM6B6lDQMNMLwnyZ/AQwwUcAkWt3dAeWU2
OQ1zNvHosiyg1rkYx02pXt3a9m6G/f23NJ3YbRVQ4OdKp2WByRgZMqNgvMzbwwSmEsBohKn6C3jS
5pVUy83pBbGVZzhsxYsDHwWASiuSs/8li535LUfzYJiJcq/laslodHgrqx9xZIpvynajzc0lNYAL
VKBYFtb40hTYBGRUYOZJaVAV3+jeBFAusV5QbAvIQksAzensbPMQ+9Bkw2mdNxWyDdtpBS8mwsLQ
Y1lEM7XlAPq2ELwyBZJtXNqDHvPJK4awBycnKExbu0da2vN2o3PGDRreKoZSrZFADbDwoA0tIMMc
NSmsjgANpFACYBYKYyCJLIhub1jMHFWt6C2V29ng5uqwhpw6tiilddCugsExLfgYpXCHDFKaLJI6
xEL/uEHJUszFNoKGynrLyEvoXWv8sfcrLGXwbol3Xs4aGLY5W4Rp/BV7enMQ1El/2HI57006kyeK
3IPCaFt3ebWmeqSUj1uLlLbVzuXPpbWtSWX+wkzaKKbGsBVN9q4AYcXKY71R/jKFLnsYSrl1Plpe
E5Hmh9r1pYhLAADKGkqgrE1d6MUHOZw8SgG7sJuMyj5qJEodoXfZq/izmxH1ERHWC1e+b0t9J7as
byw8HVTDNquBkXo2aGL2wOlCmulN3Z3sqxZjNHFqCD9CGWL/3B6ntAn0p9CrEoBwZa2wNkAJiz/6
UWG5rY4mkAXBrWwrBpDUbTa7YsCSzn3QaHZV0gg+TK16bYoVQBw0JixjgBbuaxjDaKYIY5ouMXUy
4eZ2STZ2cQVqhKItML6EykeXS1sULT9u1OMqnGs/4UeLIBAJ/lACIgBfKEpHpNozoIkgIAXZObEE
FDppXdx/QyOJSDTLQxaG8JJQRqQESrCfop4Yot4Wjxd7I1UcBsSkuv6oGjI1fPhiet1+fH/T2izb
d2EVQR5RNP4IgsDvj/Sn3b27U78QkUa/0MKgffCm9Go4ce4VRPF5VFKj2SPucQyq+RtpZYF/EBoT
Ph7PZ3P2npb0IXXtYauj33f2ByYWhySBs/pDiymAkUF2t0dUq0XIingBNyaFPX1j5InR39a2fb3r
JkPjL5rsYx5Z+TyvC7Pd4TmCf1sVAE5ZHhROzautFpnwezq+VHJeJvdSNWeBnSxrbdiFDJkWOTNT
31xute6Lq2zwuULOZnX1VxHC/SVndWpGhPNweigNqBpvl5lraihG4xzqgHDDyLjdb65s40ioEqRW
5m0JqJwZbQX43Llgl0NnghbBNKsoPRpmkxd1IAaGN4Wm/Uq5wIGQhnjQRmeopToK+Y72ip+a9Cdz
TY5zoCUIY9fyuDUVymYFy80n5RhBprZ1840aDm2rL8eDz8RwhUCiWdDW+On8bZ1Ce4477qVTKFQf
L4O1120WMR57m3PGEu5uRrPb4ymrkuxQLii8L6FIuC/fPr8YEbPc964e7q+05mI6vaK/JVd6SOGW
HSolj1kAdZqeRRvrbCl9VTcmu3O2jZLZ1XrHBHY0IZrwOwNoM48QeTYxlYF351R0hFoL1SKmuG3F
YFzo1EPaJEYz2MBIveR44DYQ92csUtdoZPQSuzy227W6gqWlud4xQ89fWjcSHJ9IGs3t5VX4ar8l
lDeO1/ObU9TOKtd2u9Xl/EuBgSzh/QNGxTaIZ2CIV513R/7pbOUjT4YbpNNb5GEFZ+RIZ+FcMGlk
5OyEjUZAuCKYSa6NwTXVZ7BbqcH1mOtOlkV+TZgYePcnaqZJLBqA0gd6ur44bA6Ki5Kh2lbimz+Y
fkVcCagxVWX0E0b63ep/ezXHZWILVmlDaKclF+dVKFpKpFXYvFPyrBOTd+5D5A72gwjT+NXyMDet
+s7FRsRUY/Ek5uWhBM9NgmIMCbPNebv91Ulf9hDJXkRfAeInNyI+vvGt/O7BLqteJwLqbr7ydjBh
i/mb3imOtpIXzvseXlONJTsE8bP+cZQBprjqblDxOry7WtLc8zOlJe3HsGEwPFwcCKkXXS/8qFJE
p1Ah5EcklDDfMUU4GuFQZ4Ba6uncpaLIWAF05JyGU/K3Okp6J8ObspIDJo5XnOYxGHJU7EnjYH+/
HGMon2/y8g2UpljGonooTW+8/9bZz2OC5/5Sawob0zyLCqFO6Il6RrxVQgyLY4vyKFBemVhmbpb2
WqOxgLnrVWcP7TT0zaVsSa4C3fK2dpURbrSOeIlqHE1oMeKyBKQTHoqgQC3RITyOdoQrcXgYbsJY
pB2PGMAIZSCiIgRW5AM+gw7rKzNsQPxw7ma2KTWegYaGf2kRQBZKNAzh7arQmw01Wh8CeTTkpOVR
xXLul5sRtbZP2/FmuJh8y6PDg9Xn6Sdbe0A+bgPabAKpTagZz1k2zqbpLIBoR3jYLeo82ffoCYMZ
bj7dxpYj4JcgjD4SeBCa/MaU3Fc6uAHERqq55j4GfwwJ981AzYCCmVjJxxUwHe+7kJW+wFNU0jEg
Y80rNHdSUkjEmb4Dy+lElYCFWZEdztnq1pwPLN1sTkxtT0bL9baTYbHeFe1bubWO2oNIszXAparD
FkfAhGeeKjOdQehbAGTtJAYejTSDryyGo1JQz3KjnOWhDWZQ3VBX6W83a3FDl0FV2l3U1v0quXfF
FWGpAlMvp1v12ZgL+VBGcDSUYAeDshlQ0zz84lRN6vudm/P9MvWLOgOo8yjiYGZRxdkHaG9/wOHA
jGtakdFgWwJXWDyLQ4vk2NpzF9EgBwuImSI+hYne/XJVpIcY8z5aPYQJYC1J7yt4TGk6VvABh0vr
X7/PQd+xaqEhSZvVqLrZbbqtr5piC8buX9DaTgTH4WTM3zJSKEyy3ZhqywEgF58H3kGa7A42TLIc
PyTOOWtzLKTOG0MmkYy5AOSr3Jm526gcyA05KvnLZLiZGIy8qcaQWbH9yA5nTh+JFc6HgJfn60eK
DBYxTH0Ncsse6J/93yRMOpCjyBXoIwwES9eJIBGJVBBpatnAbwBmC0aRkxIDo5peNcKf88ezeRoy
IYLpJ9mZ8c80f7LEkKN/j7vJljX6MsimVDo68TrtZu+23PyX+faTfjx8DDkmZrKn8Y4ZO10biBlj
z8l21WebpYpO3eh/bAhfbzNbDXvLuYUPYXO9YosFRRYkJNvZoSMBeVhO/7HbqDMB3sE2CRulhTBu
OpTeK9UYeeZFEpSoUkpVcyIuRWJIgNAgCsQgAErm0XdLA4AjE7i9CAKjxEai0ALGYsVsutTqz38R
BQ72OAykgocPagiYAviD46d5bSSwTeBek6HusWkg0sw7AHU0rnJqHXAAWLnJ7kzVaHDSEq7Yxqe7
24xbX9O4i6sYyh4GavsARgYLdQYyQulntDZLWTUliydMuQ+DVpeEBtJ6Dm9E3fbl6abCo//Ccfc9
nWxoIN2EEnjhJ2hdBPA4ME8VBpw8lqIlK/2aXU7XqdoARHXlKJpkV/XTZ7dmQBOU7ccVbw7w5CPk
nSXck6H+EHeGyHk3gqJJjVUT+LK+P7ttXROPJbdPh8i/b9V7JzOHpVgdxjH7LLith1VveLLodj98
6N907rrjr2mRvhWr4AZi8KaF4RJUQfKoTexE3ACVkhTGl4YNurk/RylhbLPVpWcwu4OL511ecBXO
+3p2fc/eoVEvgCT4GVIY8JOeycn7Uzzt4jxvSbhig2N/BsNqDYQSmH0Qu8AIMrQUrO06wBh60sBD
raJmrKWhlqP7i/2/soLagqo3WKqZB0PdOgt4DyAbYTfJppwVYIOJPjqAOkxU4nSbvAt07xVHcMDK
alph/XafMZoQhIYFbU16nLS2WY+/akgf7OzzWU2BrlTd8GhcVLqAZy0ELaKhhjN6YbgiWP0O09ns
uKFzpCc4Bz9ryjOosiiN6HAiiA85sqHgisAdUxLC8BYwpjCWnNhB2L+f1nlb/y0vUN4liUw0FuAR
DYlM7khLL/uaoyn7cKtlPMHg+v95mCCDeIQJiD4Ty4plKPe35L/d5e2HbvXRIkRCpKaIE3wJlqLY
sxapZLtc7jg5MgjT/x/+x69xDWPJ9C+TIQGjA2VZQ2gJlAK0pTUCUMrNdPHHIu2aTFRA2b8bH7r6
8qANpUQ+VjgKIZhytmRqapGAW1BeCiaGbtTrbbWzPtlC8nZ+XxrPZw+dpHRRUHmOU/6rr6vlQPEM
BcGlGRdXPtTL97lZLDB8KTeY6LLhrwsXyv3UQ5SdHJTTAeWzoiZ1beiqtDMabnjhpb9FySINDAm0
+yfXJdZG3HkFjQNa4gFSL9pn3epoHBzJV3xQWs/1hu2Mouc40byjoVXCKmllSIhyEKPhBbQAFRXj
hx38psXc8HIUhm9RGx3em/c7+e7oM+LNsEa8SXdyNnv88I7fEHtknvgNnapmI3h2MR7QSD0Zq2+N
2eJxNFpQ/6D4MW7JT60uV/PY1DjsUr1htDHKg88t+wnAFxOhfY75bpdBFACr+7LngLVIwVNr0Ppi
pWQfYhxn/3D5pCO5bSSk9KH6MPbo5CZoUMVqaHWvbzZXSB+SaCrNRci4RuwsjablMik6+1p4CBEU
7BYcROsgislBWLLSWMBEsCiCR3V7Xcm1mm7SAMc7uMQh3Ce4aBvjLrtsdtujFzvLLvHCZ9MWuKRZ
cLlXhzLnZyl87Hf1bTTRsnQsDUEAYqpZVOA0RPkel7ZFuv0Yt8GoWHMDZ5uOOaerwEbJO1HbWJva
HtEOyy05jBIImcIQDyXIBSDYI/C+Dpodi0FKcx5tr9QlLFOV+8YTjNlUYXZw4Gx8YGLeYjFFZgCU
O+CbLMuxCyAsD24eYNswyGLYzUt1Ps0naVlQisy2YM4goi/egfZ0tYlcvi7zBCrtMVB3qtMuoeUz
02O0X9PXBQeTgQmDMobP9HSJcr8aJc2ytQl0YG1rhKRP7AQGw6SqIlw1mEXNESV5a/pcWxgkVx4U
PkzqcGVekyuNWKOp6TKCJ88ztqXH6W6rTU00GLgaMBhQg1GoBg9oMIESBf6SFkQKkwBi0RP6Bg6C
hd5SRkiBgpt/B5BB7Ah+rGt0ig9oMw37vbo96p+u3qvnK/Y8mlRftVyHxePgQKj7V9vnb2Kwf8BE
CD+JGL9Wer8sPLwb1oBIzCivuqJrb/U4u5SftdSothaX6wf4Q4rx5uK+/udsx7xsvFfytuNPJryA
i8GfTIa5a4noo9YdTymz1zy2ouCouVUb2YAxPVrdbqGxbkt0wumQNpv5Ia3Ow15WbDnusRpDghRr
ApZY59aHRc1Itg/ECs8CX0P5MMn5ejm9uumEHIaN14NeRpyHvG0Rcmswu3Y25whZ2sWeVBK9PL6l
G9qwgWSpk9mjdGGE9NM2SPH28JZ14s/2HNjnXzRNgwxUMhQoZUeZNJnUqTpUuwA8LIUeq0ldt7Ei
i3jAMA1RKVfGCGq87EJQRyJZ3qyAh2gBQJ0AKoZDQL0QSLu18RAZQP00lBe1L+83LvAKZHzvvCMM
Tykla5z4Q6yvzccNCL/GUzAREaunXNNzw4/493Q7mg9OnZ5pbuOFCJVAUefaguJHoPKSmCxjs8/b
rebAC6sG9WUToOzVRlVxMEo+a9bCNgo3wNtzYIokE7kPDibGZjFZnNIbtksnAcMRLtlO0Jwpz/oH
/HjDLaaeIQn3S/bxy8TxqlAe4E5h8KLzw1lKy+2SiDyJLB6KGfsppnRBYk+p2NR1QbeimttSQP6k
IA2MqvS44e3a1C8nbwrF5AXVscofv7ApSZxKZcKn+8H0OOVJcsLj89UwsS6H8qrchCfwklC/Nn6V
xlpjBkp6+Zh+EhXy6ocT+YHjuX0xrV6PxswVaAvDf+3BNTvIaCCWsFCUxpdYUBlLm1P7sog6wUpk
MXaMVQAqLWu0rLkkWB/Ii4DGH/IlI34NSujenK8ZgO6dt5fyQTzA4M8SXtR8/giiqN5KmK8v5sN0
7mX5BO761/KIlL/JnwXvm2bUfeBr33Ym6R6zbKLe1Ixvonh5yoFa6R0XpnuyZzguDAtlaRhwlt+g
XbFjwfGo1rz1+Dx/uh/UX9Pya8qQUiolzE8TA3XJQzFuUBIQXpa57Q7xTauiiTduKBBrk4KNgIeu
Bxf3v8mkhJ8jjQhLLzEPtSjeZ5ryi8+U4xMTvqndnrQ1S1EGM0iyFQPxRkPdwoeRc6NJYvwlGHD1
EAvtDLWkNvbHkWNTZhKENxqdj8Q56H7DFYUPCeAvhXdC38EwZuIfez0Vx6Ow4R/HbrIkenjSYzzt
9+eT3ePQGAIOwT5IVF0GqcFaKYgmmC80PFKu3BmkHkXgcpews+EeuBdKZKo4ck1LBctddSPxJBdQ
Y20GyrkWC63LJ9q4G/Ej3H+QRwn2eqCEw8JUcijSBF8CUgFfqIVE2/rAIQ+SJ+9wgafQ3N6iOX6N
uFhWoMUmNhkLS3SMYNURMDqnkQBTyQxOsufruX+jSE7qtUx2wNpfn83uddJ1+YFiep0xFPNK9vyU
5be8VvMRP2VhJj2MrbVpeh2v25espnEmt4N5kfbPUe+MwKvjCUHfltLXuk0rDvNhBB2TM6g6p92m
0874djKhMZW7TS2iyCoGhtAQUKTKxsUMgkBaeBsjnpDY5efgedrpC7Xs4N+01p+fPnFlGUKsxTQ3
47AVkotf7BxZ2+CRnbM2JRsYvc3yjIFTGL1H+FqFCQVSJ66FnnLFctsCwOswCEo2ShvCV4lSDZBv
fD83fb8w5dnqrpX2GOAZ2iBRDHff05sDGRF68+jigiFLvzbvxocQeGEHFwb8aZ8vipM6dDxS4GGC
MMhWT1x9u4FhsInzeikpWVoiHf4g+fD9VsPF74v/TGax67iMerQVpI5caHav9NG7gdpV88CRvXga
IkTadtuJQfylAWopuOcIpjEvLrbgcj7cQCH8LI/AQ4u6oBxWFyhKmyxQ7n0VdtGaMU1Lll2Z+H31
yl7X/cOsaGfwSb/69L3V/jD6WV7eb26VLe8D42/xu/EaBL8VFPMCTdaEGglpsAXgBrwpBuFk6m6x
MtEJi5gUKTKPLJlBWjqdqztWL/Qe2NPsBy/HC/GBZvQVow/DMxxFIlK5xYAeSQoi/gSnNe+v8BfZ
QvpbiE8jr+krikPY+BZVoyH9fFd69YiBb749PF6Qv+RtC9Wp5Ouc1KPUn9im/pCtkQens+tam8W8
0+/v6uipQ20alWi2TsSiVdDC2OYQiT5BT/dVJsrBDzh1UUYii1bC2Jho8kVocRnbJb3bakVz9RSn
FGPMYhp+qgkbE/WkglbfUMTEuxX9mpOFCieJjruogGvOpAJRd6oGTXXn4rv1D/mw2JgBaeTjINkT
ToWMio3blg4kZdP9oIZLkqs8epMnhlLJrbRCnPDADM2xttTjIWdb5IxI8vMIMUw8jLARuDpqhoSa
QKQ3UTEjaLpUTRwHYRV5w1ITW5SES9tu6NuS1u+8nMfJzoZszszqylHdezEJY9Na37TXm8noqzsG
LGj8MqICNfrIxuTunywzwpgjANyCNiUBHtxJZrGx7zbU5iBOiIwUqXn+1+NOouakaauQEGrlkrea
4zd0kKcft6wxlRBG8qU+hyKv9/XF/T/86/b4kq+ohFGJkNK1i4bEiOJCJz2pN4NNvEMp+Mzmp/kD
9dWNqkpyHrU3v5LeA+cuvmP6dP7Q0re7yioV1+JO69YOAp/2eZFRj5eDkXLk+qnJIOBcJsGPigm7
jkGH2vJZ6IsVRIq9rsU5m5J5YcjKv6U3Cn+3/AR5witnfqJ0n6cH4v25wWPNdPphvxBKFpWUX5d4
X/I4rzj/967/i9pLrdtPI7259Cd3xJmxUhV1grF6FmpNCr2iA4BoTDdxSbXQJAy8fMq8HsUqhf7E
HDtrGsXT1HNf+hesv84WKqWPiQd8gL9B1FuEu8x5Q70k/RrUpzztwBvB+F1d45hSdZKrNBvHjj/E
Fooh0MvaHOTmW3KDY8qvaxw7Z+lIbuQUvfTIflHEomUwVhbTJPdzNdptQfgxv5E/nvdNr+mtWIuH
/rLA/IBoaqnyII+70aF9vijpqrW5YifR+UIfzH22TtDXxSeXj/UnF+oqlbsE81DGTdizePi1mEDf
zJOfXS696dl+q/EUPm1F6QI5nJ4OSrHBvG0v2bv+lZqZvfhG3aoedXqD0zlR8/lTt9WeTeuvHjxr
2kvg4GWgYNTff1zV5zYqgOL60yYEaruCgbEVg/KU78Kjs/CFQa/1CFZC60wOq9nSnPii4TJtDWsC
j+SaWpYTVdcekgxNnRRcUKe51WmfCkc2lBs5pzsDWSiaC6/IBkUiToSlSArxYF8oooLAoMPEMJ32
/1N2Zktu3EqYfqFhBHcWb9lqLS3JkmXJi246ZPscrk02dzaffr4/fwCspj3SmQgwmYXCmolMbFlA
/tzD4uyW54GmGk9tzqqmUgaUeQtn46t3aotbMBunpToayw/Y/m+LU7SFznCAKTwbqNcnqA+Gq4dp
b7+vtKUdeWp0BW7+w2dwuGoIYg4bWhbNajMZHzvGTPKPkZOXKJJdvDkZD9rM9hAqfxmWVHhocc5S
xeoRXZVPUDV34Z95bM4lBcaUJvHckxtzu3U342iF+jSAwRI8Mh/NPnMZboKkozRhJJyBb5C7iLgR
c0+qN49wQCS0YXVRJBR2aWuZP8s5L4wwK8Dz+zz8t7UpTr9n23vY5DCJzvUW6eHMQHs22Q3y7ve1
6K61mWYGgsA6c8w8RMoYweBj4bRi1RKQOvts5w6bYJYGFox3g1nqMoMx7h3FJ4kfTBGb6FX0kA3b
YIG5BYKD0kL2ryoJDJ1LnSXmDdAsuYwzi+AYKQzg+MSnVxAYZtmBZ3War0/G63+hPOdi/4vS1NdC
zTbjTGY0V9cnL1fNxnG8XA40yITCZAKE1dDTGhMEH72qzWqQFXwsMaL8VgzyY4wwq2/r6c30PJIi
XJ9G6/ENJ2omdcjHdejK8c1Yh76HlbcUaKhHSU+MgaA9PkA7aA+7PHoBWnz8vRBK0DwxhGOwwzgs
YBhgXpkpsIkv2Lji3I8eErib1DdA8AWZsYozj4CFTdZ14lNNYJAFfGivhj9ee29dHXWutXdZhHSw
1umyJnb9HcBy0943H+aDXsiGvu00i2JYHuCKNX6EF3zQddTZ/6AFWkS8/hTfi1i/GSIsEL0MkSUp
odxAYIMhiATHUPJS95DUWG/VIfwwG6A+jIH0V9JiOUkQGwkIfTHQ+adFR9z/l4dnCAyUz9LCU/QA
F0AbbvFN0rDzg27n31RWG7Hhxo42v/71VdDLxcNiuK+2LFT6IMdgBbn5EE0IDh/qnIELhTNFVmCH
cfMl2XXyABOAkN8MqbMC/MKK2YhDG/xoNSZJwZAyhvqaMEBwKy5oXhA867wALyoM3IwoCELSeFy9
grSWDYlHLDCJTeF4BSLBQIHFWLk+UIYmP+wwWrFbcbUKg1HNYDhEIvocvnFlxzY47Xvb9Xk6+Cnt
/1lXeU5sygOhedV61fwvNKarQNV4avwNcaVI6t88ZPcYAUjAogDtSSrEMnQykqw89/TwwcwDEiDd
6B2jA3PQyg0+4leGC6HbEhs1pZGlp5kGtKqzbNnOQSMDGGIGAsGPZ/aEtcRph4+N6K3ueCwaj/ut
Dt/8JGH1KR1qF3nVVHjNylWJ1yTVj8TPay8ZpTmApi9ky1iDNkDzKG2j3kLcPHRYMJibyxWEi7wC
okfNpO8PNBDNZ90dV0VwrxndXZ9LC9ocKNa9sr/naOnpdj3dNt89uyQP/pKp2BebYkA7GA3iZsPb
6IyZXOhCBaK4x+xu48xfnq9qxUTJ9aGSIMArVUGKxCqwIKvzjQwB82cZNLjiaFL0tUBaXt4wfWBS
4+MJyizj/kltjfa1WsSa+qHz+P6kAZAUOmPTbHtRR1aTVTpfk2GRmmb9oGraB51GLHwojhS/0+GF
E6FPBonBrMfCtWwcGmjnOC4KPiBXARRMWXi/ln5ebTB/C0yzdWslu6LqLCbJKoKitNg0xxqDNJzZ
M1WIV5EbDxZIH4TWjD9w1QmbcDA7VKCWCPRtUDTQtNtP27ZKROlpoIAajJ0zkKcX64eXz7aJLSAS
h2SiCEpAO+MWBnxoOUAey3VJto/4auM68rKIDXTteNbCIMN5+2a32+hDsUgx9gT4nv+gUxhJzhkA
aY6xK0DA8JM9pHV2Gc/8WGe3u/8me3xY1uJKC+4zjmvma59EzCb3x1Xrvjpk2QuzI+lvZIwSSaLC
5RVHPyEWuLo0+NH6Vipe5vVpOQUjVpoTD2FpVBQwCK2lNP6C4ClHY/+D/9IKy1iztB+aFJ6C+ZoR
NcOsQOeft1udMhMHO1h3uoniZ/VpxA0MHxD7g4Sda9wxGQoWzvIqr6DlnRw3ELc+eOlHmAYXo8OF
W+YlCA5qcnHu9u33tSfXkjwfjCb12asGfe4yRpVej3o2T1V/cbjvH94n9alTh1CDm8HsltKoR8W+
jS4UFlGGAuEkj26EIAQlDNDzvNLlEowo1WM+04hn+A6EwbzAuRkU1gf3m625rKL9ylHAcbw1BLEj
IogmJRrl5oPRGbRFdGfkuMwoVeJe7x3k9HqSzDrxU5X1948a4jM/PYx+n+xfOQ2gJ6YkrLO6+XOF
40x4eVKhR3US4MgAcHxGX0eV3e/IK+oCdBVA6qMcZRr0kRkxDzjCGZKEykyeThyopZHeaDbTuSx6
zIsjstcZNH7Ng1jiu4oEw1XD8zeX0tCRddbMecu2NFYNc4Q4bCLrmVHUYePlYfPGVfBCGx1X2W/Y
djC4oLS2BokSEYg9hMNcCzg4YhqWyquO+aQ1cN6WMhGXR24s496ybbP/xq+Pg6msel0GoBLIu3YE
55XpGTnzxsk5Lsb6I265JhiOIgjpRsImMqGMFFjCHc+31Z2feIlb8dVIqCrw+Jf5S9VsaCMFohiu
ely4Gr27m+piOX7VeZE+2qvqF/rFxJmyuqCGpXYuzlXpjlvGu3nCoanGqg2dauf58NIKsaRJOlTB
6eg7phIdLxfQepdU5r0wULAsN1chwtDWTFcim1gqbb0/PH5oPTbTxDTTwgkDdcyncrVpEB6eCWlX
aPyIMXXn/aJ9s2xKl28XWFubJFqf6/0ynv9NBKrAyxiAGxXkW13F8KglrzDwaB+UtTU9MB/2mb9T
8AAB/R2Dbat8oL2BOJ3whc4WlkcMIB4eJ4j1Bjrb+pu0PAIhjvuF0jvEbvphMVr85B6iQPcKcT58
9Dul92FmnbY6/B0baRLJRSESOM5IWhvkgaIQzr0ZQUlM0b5RKjq5sLcIgvibTg+8XOJS3IT0/6ru
v2Fje1UTP5Jxqti30uFemPCP4SE5wClDnQgQy+AUoXqc6fZv15i6kqZr3JyyRqcZUAKlEPf7UXvI
5EiVyh0twaJ71dGsxd9UJcyFS/RRPDgpSAMCLMaAxokAwqDQ0bh6FMSPHpoJhlNXrZO4SaZk6iKV
rKNU3vcRg7YaiECEesOEFBAkMf+Ka26VeUA7PnZvV1OM8nXklMvurF0VZw3ElQKAqAbkTVAITc6F
5SJ6pM0rUiyO+M4AfwKUt0YMSxjnh6dz7R6WZgXzVRk2jxscG1kbW3E3S1pEIovOz4vza+3n2dbH
hTEshXF2pYZGxq3urTf+YQyOmQKkChVABXFev2esqJsliqIAsTP9wQtCrjwC16c7HEXGbf9g8Kir
7XzWsc5QOqvrarVHGzYhowNDneGsm6ODRXlaw+JtHGjcehCcD4KPx5f4J5+6NZqK4RmfsKwi01HI
ZfmOyso9vO79dnhUMAcG4njTXXIA5fH9rhoNOJYplvjwBVG1ylTNe9rs3bBRrA/yaBrQu84Bk9/N
AQiTzWrjZr45jz9ZW7C1okHriilaMtp1okDC5ZslnDjRSc2MdUaNV6fzrfMxJEgePoMiTzoYBrFE
Dg2/c1qZR9PIKmkX5zyBpK8snlkUU8jcfkxYExuyiYRzyRCImk7Q1eR0xYmqt5CTrCzMRkrO1BPc
+YODFPf407J6ceyeRggtjVqTUleQKuikCuZScQwqVXZ3A5TTWSI40O0fXu4mAVIFIiRASzzFoarm
Q1xCYWZQGrwNjRAVBGdECQTeHf5J1qF5/Z5IUoCzW3rotKZ5z1ecmHq7NUKlTEi3ygJB5KKvBhEJ
03IzTyaibS4EY1JGXiA2BwJXJ5FDqkrUPdY1UguPrZ9Z53XvU9T6L60QUGZCnu9aD7fZ3C30a+pv
8jYclDdfrFpMA8hKdLUyCsFrO6sgIEHLFdWEuxxlRbODfMDGqv/uwLkvD7t07ycM8+TOqwox23Pa
W2ySEk2yoEIfEwXY6L4alb67e46b+sw9YHGUgjICKb+rY5zSzM9VanbumPCi6VBDVkByyaM1DRiW
sddI6XnpmhAQ5J+wcYhbcesTVWrEo6eBwFjEd4318fdh07slVdq1mikJljTrOPHITpCljLiPgDGx
fYwYat4zXs42UsmaDBzi1lIeJrvJ7e/pUKXVIfaNeY/jnWZz+stzMEZI9KzLQZVncyomeZX6GneR
XAbD2I4AVVkO3bv0KtZeZod7GW46Du8PnGQuv1IvkIjOO9AfX+Xqu3IvS+lpTj/AppqL5jlpqnm1
A7gZDzhO9L7Te+f1TE9Ry2dqdEFkDYQMQCGQxc/u0+itisM/4XH90r/aPSGJONqvYB6LG1EvHS26
tG436rQzzgPNFyPiMCyEF4x1kF43aQ8Nack8uj0bInm0cBwIzfl0ejE4azAObpVoqNYVSylG4ux8
7/PFullYwsIAqAP06sX3V1eGz+84rAa9fpwm3hu0+202PK7PXJrxkc1w0r6fiw9MpmmDEB6qF/IX
xNSH0HWER5aGPY0EZ0qpWaWOe8nb4GloEMuzUocs8JoR0ByCF5qDmOwgdAxSLWwaoB1Ma96BG4IE
RwDWHnABUpdHexoixSBAAujEYghdBBvcdBeMXSSoLJHO65Ig1hUQAfz7pOdW3aulyV6/3eEgpWaT
rbxhpxOfDNeWJpfNx+F5vO8u8tKkKQ/x8yIRlHZrxw/qguNArhyjAXwu+3hP62/ruWbdELq41Knp
nrAiVOYkkOhAI7FMAEp8Q+XGSFAMiiTzLJcnEnUGSj1GHYZwrxr2uGTLTDZj6TPNW3EmH68JXuPl
/M1xqw7RDlEquNj3tfnErCyb0oKo40OQ7MTN8uET35B4Lbs2NiStSAWAY8jQW4w66xuNX2bcnYlo
ukE8g8zhLaGNGWZEr6Ttw6qMdoFDMMnn++3i6p5XzFGGfCeFRVFr0B9wmntXxhO1ZrGZLNeTh8VD
4yct38ECN4vaKpn5Z+j2QSgjZiQQ5iSmxjrXs4+T8uDH/944Cf7BnmdcjOEK8qdpR56ce9jTm72e
/So0psZF/0FiM800NsWNWwQvdil1KovCIX94SvhCCtXPWfp4Xv32tJQs/k+CeGWOEhTH2pk9Au52
H3Y4LOs5xTvdY3983OzWsa0OLbWACXnJzOS3ObD7Z+i8GjDeKiunXGYYlkLx8fTsDSeiEgTHIhQc
AAFeOa9fJWshOIVdcJFTEAtTYQYydDzcVm/4x8GOcYMjFJgvzRh49/+0KFWL7id6KGQJTs3Xu99h
Dg8eRM6H91p/iDEm3ChsKUjSj195eZmywJK6quQR9hjGOr/RZHdXNnLMMgQD5AeC8fz4ObOpwx0k
zRbnnOqAyudsanRWVXffmm9/2jIFiZtHLBqGhWGQvEiIOQAXzQEjlo0sIaekJi+2QsGBxAfPBrjU
x5qsDpNIvOLsCzos2KX5lRaO6sqNQKHfIDX/xUFocGBdXHi0MzuSdoPoZbAAkrRR9FLgkpW8zeZh
wmA81Ae5vPg++duc//nPDqs97FbDfhMd1Wbg9pwBg/vjmVX57eSdNBMSYOfVVvDLSbImO0MBEMO4
AtVMSGdT1bkgAwYIGEd8xa6I5Gfde5s7QvPzyBI7HEwPgZAiPmZrgaQMDpz9zUVO4/kpb1zDU6aE
4lQ2hAevOvOdhiRmOAwGmXdZ5eUsA0ibWrnInPoUKFt3VkmJIqzI1BQ1pbAOKUXGB8djKbgLiyc+
0fXaQz2u7oMO6yi8XGig8ON7wjfngzcqds1+ihf4EIK0oOC4y20cz5WPZsT+ZiJIkWbHVFhnJPCE
s1lWWgv3Sn2zm7dMmpv+G3LUoC4gCJkajuexD6oJb1BYgWLzH9htnn52YbWA7vfbpzkXWNTG5ceH
xq/jRRgEuBrT0dNcG/yulxCyMKmo5KrJWLz9PjYVouRkeNyQRBQoaOnaJ4JUk68qkkufzTIn43fL
ZdyWoIu7ysTAc/8YodIiLOmGsXrI4nNtSSqm6wg4Z2NjpTCv8qjLyanMcFI0eqIEQX3xuteIyj//
MCqRg6FU5hvVdfnxicZ7iut8SU4kKINtHhy3DlMByjKbCBgNyFotHhMvclXzkM21bnVfcQ3oR/X/
mC6xbureH9h4zw1zx/80+xw6o5ydzDOYlGYeGarHih5MqcWif/piywN86Ldd0SAqzAsot5NUBY7v
GzccwoUH0Y8rHeDNV2jZVE0cDX3tlu25X+IxTVy3m4TJoV8TVEiOzKOdCZXFT9zR9n58OBS9eE08
a6hTlqRMWsebzv6XbXP+TODIS3ysfQdXZxPFKPQqCHUExxkxdMvbapW+eIMEr3iHtwnqoZpg3kgS
Ehsts0P31eNuhHASMYXDcFJm39FDhRULIcPgBV7Y173WFaSPwsd9l5eawBmN02tpTO4b3ump8PVr
D9mXnf2ot/31MmZPHdvps0feKNrBYajlQnd37ug05PCMjIlj+qRngmrMXaURDkXkNhuTh/qZGp5F
0s3y9cKSc27Yazgef3bb0Lq1yJbbLriaUVCeropNS8tdkb40u4ohM7G6x0/z43IcF2yvHjgqO7qV
kpzTYliXD7Svnl6FsqbBMd62+EUjd+OgKZDC8uWiuittVy3zq1/jd55Xv7cmHM3eu6On/efMgIJe
dzUbzcvxB0p35DGQGjY3IKWh3f/TLshdn4cX4DXrIPuxGoG3CkJvRtYNuLvQtj+PODItSCmDso7C
QChUF48gwKTCTT5LJHB9029rxVbagGmYWn7WJeJxqJNPm9M7Hhhx6XWtuq2nxe15X6X8yOPiEMf7
/qdkM+k884zIfMNwHPNxcNJs9qJZfDpsfiF35cstONJgkb0Fycue413nzuIGpNUx9KYdVrLaO3w+
TsIkzv2hm5nzUrEt73XLN+6s4OYK3mURV8Zo4NgncabPtDGjSGcKQr6I52pM368kj9275un+hham
rKLNzQ/dt5Sk+lbxedZgvb1pdei8+j0u8oNK5tyFXDXSXRQehYerF5uKMsyjV4Pvju3g4Oby9fY6
aSSXhxIUEidPLxfB9XyGfO61HYMEHTAFr8egjj12KLY31nVQd87snj8iCbLXH4qdONH3apffr5w2
YUCAgfTfmO0k5nLpnYYKh+kSi5yTLsbDiwQMlx8mDaEUbDsdfLrUWVlnbcN7XD2j8XiV1JczBrpl
0ITAV5M47qTEILZfl3A8lgjC/5hzoAMNkwDdWSzHWbtEyahScdtuFMblka9y5mIi9kiaJj8oJTel
x4vphxCWUhRH4VERsevYS+u4GT12bzrsC2f+G+Hox3TKxRXR9RjZA1Wa58tJrp82dQing93rCtmF
L+kRNnzS9Vfj3guuxMJz9Z/VFzr2X+et5Wi+CQMlyqqJS9hMudy0aasmWgfIZZJOkm4wQsI5n+qJ
+YPqT+FXn6a7w09Ph2rkoBQpSiJYEJOOyEZsh71qI6d5KE9SKHqNx7lQ746ITseIFguwo1GKHjvm
EaRiRWOsd0bEVOOZt5++wB0xMWei8qBPZtMP7fF2tO70mqMjH2rWIytIkYa9LIDxUR7j/WQ0bd60
O7M3SXerONG2NsvRcKvSiR6mStKbQ4XozjDVo3uFtHK7wTs8o0XlDfHcvBRZTlwEMb1IFMRakQMb
HSbH9FMKKBlF9OfMV06fVfXB/DMpQYGFrloDnVdY0BxX+pph+HfhF5FyiYyWVF0OHhu3w7HGYuYc
osYIcLEfbTbTn0nejkyVfvWEJWxuz1H405ftkBrH+XbukyGrESjbeUQbD1QapMWdf+I91qWMYChD
cSpYJB011sQIDU61HrEVE48aaapE4qRBejGorb710Ph/8qhiU9ju+vRzdzP5msqQF34JQCngUYrr
6UoqzJmYWJY1509f0PbErP47Hiq7w2LyR29xSYtUiOKkQfjUSAPkZ/ehmayuFVUCOUwfR71GOqnX
WhxYetw4ARLpYTqibja2Yuj9dFw3lOAZmIaz6ioZ1K6q1yyUxWks7qsZSm8w1UgtiVCi5WnyoeIk
m2o4S/uc6F6CqBNnIp4Jjw/4/kt7H03y+H7eeWJYFlNfpZLlhUB+3K4Gj+lrGdelPnrQ8CDZ2FAX
sqK43SanR2Og4i8t6MvL+Nt4gYx9jTOWA1mtuHwr28X4BWka8TITuOM4Avj2zfFx+X61n31urnpv
Vu3YtnWUqxQcMcwd/MZpzI+9N4w4Hmbv7uerdNhhng87U8qwvY/1R+LZq2RPouevnMCzfdrL/IlH
QgPtCCafYeftarXUG4jjICTjgCDdblzL4+1uphrjBzYFIqbMizb7+cvlsJms0ZyxpiiD7ekLWwC6
00fFenhIN/Z4HsMMhJeeh1zuudTUJBJ28QgBohVtyoIzWVwu4wo31vhPX/8F6Z7FzLcE9du3Rwxi
2OTjCwKunuqe+YYxtjnSZIqMecs8CORY7W54ACsbFp3ei/NycMO+Ncmf9/G9MwXt0O+HnbdrXSCB
ZMPBHzFIx5DXjOdr3wmw3dJo37SbI+23HzY6RZhhFHtyhIQyhufh+nAz4GM0+fgTbZ/j9VXlTEcc
kAFJH5hykZtDuS5Au84+7rNjZuHlYyBTCiCzjCU9I/FU4dPkUbsxze7q9f6DiWC4HuxmN+PB4iaZ
G4paefUaxDiQRPxITuCbXSOZsqhUp8/T+5fbxgttBjkGQaimIwFxg773DEnctf1HhVgIPyynHzqn
488um2IFv7bVqN9U+ZXg/GmbtuD1xAouJ4AP6CxcSPsJ1xKkGXsh5mz822Y5gLcEwyXO5YIRgfz6
qI95muS5Dg5MLWG8mUe6y8PxZyeRXkcq4BRzsGY5ZsNy3SV+ypEslk93y1eqy9fOikFDSDbCSNoS
wU2yUgS/fKpligG3zeVHRJlQEt/x5MN8jBlv3lLHz/Lk983V6Hj/oRrxROJlQcEZUVGsQ9TkKbKp
XOdL8Vku/prcnh5fUmDeAzWHjcbnyaxJqdq5rqJ8sCXINXz10P3Cs7yCe4eH6UY5plZEq532bgeH
1ccUyLGbGOY5EEc039xXP4u/JQ0hjeUrF9f54TWYci004wPyVUHnTDJUztmL9nn+93i+O990WoO7
w7H/aykihVDj2ezgVmcWJ22QkN0v3cH57mKwJUmeTxsjS7xhbkV+MsWyFhiwFlcWZ+qUSYs4hO49
vtxxMQI1NhNKWzmwEtvZ9t8VD4xrGKDwWEoOUh4jy/bhY3feQw5k20oNIEF7x+bKWxfOSTlW0Cof
koRX+JLbunerqkdDFcA/ng+b+dPN/cMTH7m9JHFSNuWX6xAAhQw6gxSusuLv5mGIRjKCUgpR5Qri
7c0aDsXe5YZZE+1MueU0zpP+mzOTWPn5Iy3a3/rL8ovS8apWbN/EdZ65ySm1xmSZ2tfj7ml+02r0
SAf+KiCJuVIKOJuPCPyLSwB0AZcLPsLKuhVk1uEYFhYyFJVCtxdf+ov5m3NvvnzxeHw/PEaiEfX4
8+Fh+FrtJLeB59mRIwZS8FHJR4kjWv/d5HZxOt6qzR7en/adX07T5sfOsvErr50r/ocJYjPbrj76
GBj8rxKPR5iYVevrZfXu1B3hBv3978sNO22OBFS+K3i6aXXfTp/Go+7sj0OLwbwCmPub5X3rEl7+
j2xjTNbvH5pb9bZOisy2tODpYzxnAwL1DJdG5FZqeNhQiUZv/nmwWNxs1vrILTXWxRA6pjZH2MOm
dR5Fj15K1H57XKt5mnIqTo2G6X4o6hUkFSvd4hLksD3G2mWBzZvOXmPz+BqcoIdd926zWT+KQ04L
qNMdO/ehbZBnMm0/vp5NNxxJMF+/2e4PL6UjZve9T1CDopsBB+6fNo1KkUnK+Gy5+lhsIUC83/t/
GvNxtWpvOo23MYvbjrZN7esxTWGiAZTbM1T+SkKyf0PRW8tbuxsyVmLEhIL//v5lKy7qrtuccbxn
E98+h35w5odPpagZVszut9vlZDHb5c+3L7TMtmaezABjkqKVTVs3mcB4FsfciKWOfywQxARTQ/8y
MashpkRMKZLFGbiXLpmW0CPK1pl+kN6Uw6ufbls97be4MwTiXSDUMbHwBDcEgXngQPA0FoomiU9h
Yowp/ERLsCCDwBLjeuUeMgt4NiUkSDYLJALkw+MHTOpdb/JjFNVvYpY2HLQq7lxvX9liNM7r9r63
ZsaFloX+Ng+kXbNMo0ccloA+Oz4M1WANngWyiAO+q17PurpZ+HF3uzzrPNS03sCiMxurZZYuNsUW
ZZz1DDfUQKO9gtvFgaAxEXQjYObORNbJpQPkNIkuC2TB73lnfLM6b1PbJ9GSNMhq273z1JIHIzDd
OAz2DBWEVz6DqXAd1sJ1ID51rh+no/FHc3/+96p7czHWVhuwNBu2nu52oUTF6nCwUCYcZnrppaQs
+MIgj+ZsRcwjTucyEPqiJo63szs87OgznZSbk1KPM34Yy/N5PRCGAr/fauIL0Lpk02g4K7zb77aq
Zn/Qi4tuapK9GUyWe44znL+jTaqh5DsNvLZH+3g/n2iVz0t8hqtP44XO302rUZJsNw3EF3a6XRRR
hoeN0/0ofbNwPZH3ESQIKzxjNizm5fEtDLOklqEr3QVkzJx5YNQQg5HW/sXuixlQ2GDyQS8cuLXs
92nXituX/kG8foUJIvaIWJ5dmdUMhv0ty06deVh1QKsXk/6f/CFzQIw76GlMMR6hEjitX+QK50Wi
C8w77AgFJAT2zzf7SptQlhm0puXnsjRu+YHUhdpGJDRexrME8WwHlbWIElJpYxv2+uqqEgbgLCum
viXGLdhzfPBjp3u7mR5fWjbm1d3DS/mGSs3T9fi/BKLZo/oM1dBRkanLhz/2SLrUVjn5gCtzD/j/
y71Buxq0e1y53mx1m5yVf3Umyab3ODzM7venL+miH5o8zvoQFhbFCAIvYSEOZuCMmKN0cyDmqxr/
V1YQ9QZLXvQh3D23b1t5nVbcuVrmCq130ZzMR1ij9YkOmWmwjo0w+GZlp08ezTKLjbWaIcwqj+aG
fcw++xiHESB8DWCewsj6rCbGgdGbmWG8E8PSeAzUTyjCa50Vw3K4VevufsC4lizc62I36HAgfov7
mfpcDMQRWFeHgmym/c12vOv33uogR3iR7YbgnkUPxOwyHGMcu1RAOAn3gDDIOBzzIz7gYtzVdU2x
Dy3GxgCFLarlB1CLGcIVHGURVMyGTzwWWTvybUBtFzJdvYPswQZBbF5gTl7ys5gV5hVpMs/ggl5t
PwPNufRhRx6jwA8Ppj1KNddq/CoCZsbBIHdiVo/0NFDO2vJH3Lq2kx90uCVtyEl/Vb8z5NyyKzFr
bB+q7b5qdz+ly5HK2BGGwCiLE4Tn0dIF7kV+EOQqLkM3n6wr0/4zDwrZw+iFbb6DNjvMJhA7i5pZ
Ygkzk8whaUbtRVio8LNWTOf74ZuZwz9U5607JD9aQ5JAXnOBYVf6EsHC09xKPVdt9dEcwp9gSKF7
MrhkRIKV570eBgDhD1yCgXAPB57l7Ps8Gz4/yZjb7Di9uFvRr3HvRAfeXX1i0jl1Ovvhbth86+EA
GVmibM0LoyB84RuIGQU0ggaEb6J77JtduGKbNthz6qY9itQ9lR18s0EbCSE5Fp9upZP9isqDAYwU
cOaHqQ60pEDyQnWQNJSH2qKtzlHds1AswXAXFDoOksp5VOd+Jx8a64GDLgZr9JevzAHg9wneCsv0
5yqtalbc9NFrCXDb8HP70M1xOelPHzvNt5hBbplRopQYxQMhdqg33eE47b18YgZoX0itQOHMAkNz
wcJhRpj+3hKDKdq1b67O3wjCEy9jd0z7UrGxiDemn7O/K3+qzyODDCs6I+BxZ5ikKGyi6JhWy+Z/
ERB1Ubv976mbiiuGLUewTBqPnZaBPj6fjHc/nznnoYgSjDp2YjPC3DQTx/3djYXoUL0YrrUmq7Xx
4+yorguHR4Gz++5bs9jMvYJICj5AcTlLkBFpvulfMJq35VQMLg/iCqFqO7/tzDGc6wwnm9FgedN4
HBGWgLQBGATyg5YQlsDXLWHYxlSbUSXfMvzjpLTpfjh+Op2ab9NFxJTLWrLoSngOq+3MbUNGInCL
t/AUH3Cg9KPZDKwjZqnU4ulG+/zuyjLkEf4aCtGWrfo3XNKXmNCbqwWam3r8txH8dvKqqh3kaNb9
u8l8Xu29jBClDhHZohGDjRAfpRimxv+zKmxdXQcpXVix3tFnuNHtxnm1zyWzcz9YTTmaDH7UDg60
SK5vmnHCTJ5HQ3rpRg5b548HyG9YEDhT+LPtPH0RTxCwA0e51IwLZAcLxdlrX8iKi0BmgZiF3QFm
VGaMRvJhTAXUDWyQvs6Mas83P3y0Hz2U5aq7eEljRmbmizg/ACxG6QHUR43Z1kHXQWwYtMQ8z91R
Z+nFYS5kPccHkUgOYaQ0a64zHUq8EI0lU7MVdp3CcT+QkW77uoPq9TudwbBdDbtdvmfgg4bnTBlM
G4vJcfFQvX1mzkcrgPDpPkgzAykxL6wc5+vHj/P7OPnEPBG/otsyoyw54B7EX6zrUH2WrWQJ4Egk
aqXJIyMQQ4K632vOBp+cbB0SiFwsvatRd/duOny8eVi042SdaDNuJA4n6J1/lYUGMJ/ApW/kWtKM
EvkpUMu9BkklCSE2IydtmpPsLmXbpLaXV2BIm0RMgEtE5vU82KXDbspLqZYVuwbjHscmE8jtmbqT
TikdL6LHQo3hB7lDdByC0QWIuQb0e7OrDkmCV7oaF8wjw+bj23wkDa+i2g5l2gHTwTTJ3ictN7n2
2yHWJVhoQcRkzpb8dUDNt+P679X+T70L5orrGN2QOoGUB+aqoXwpCAg6F8SNgFcudvNmu5ZJB04l
xsbB/y6i+QMPMYFLtQlNTSIqrWJsHji54eEkkwgXDQgubVGfQBK6QtKeNp336/EHESIXhfBYiykJ
kosyBAgrRRcMy5/dREaLLjtI8ykOsACz44WrrOWGw/1oiFmVTY9c0CZDBkWLLkdhtlN43FHDHO9m
HyAF9FGJ1r07UwDoFMcP667i2pFCYkfiFm1STpsWx4e/Htbvps8+ySyUgBixWG66pMisTCS7L4eT
VTxtkqwcliZPmxUT/nCpSjlWm92L+QCZjEVKEU/Ubh1f6GuQ+ZmPL4LxhQgOp2wpLQkCFYk/3hCV
70LmKopSyf0qipzHLbN8SqdoWB1xo7M76Sgg67eOnotL+Z410zotTdFCV6mKeZuOOS9XENfWxRSd
UEB8uu0wJcpSg0/WG26+eJQ8wP1ImUCAvJJpHQ+p5qpvtb+tBg9quyQBJKPN7vWkduPb83ttVHN2
gUY67MsNxQXsLjdVPgP5lk1g50eCrqLyjgYmguErkzgROPedJvOKPbxE8LwgDbE9ePEX6x7LsFwM
L3PdVeX+55fnafct/6SqATDltHN6UZBoFhSMNBUnS5CbhQpGm+U1KSS2hRHtuXend6p4LCQYUROV
pTqpXBb1iK9KPWvcCki7EUFTQGI9TkaNlmjk4I6xffzYvMfIkJDQ1AqGsrmcUGreogMZ9LV+W6hr
JB3zQRjXixB2QSKFGYSiXy27r1fpPhmyEA3DJk8iEBnVozcPvbek4mYBUn/HI6kuPg4mt1pAJi0c
noYgTo4wIKo2RNNDQCcURUsdEK8UmfWbkgleJTHeeUHVCdNfu7m7/RHFIQvi5MjZiDpUsTw+V4DU
+JrsRbZ51DjNI+fc8uSjGxfbfDGijsCEKOQgz/bNQ1/7LM4GIoKrqch0LpSKm0pwl9Kk0xDlSbOP
GTU4ucrFQgiQtAyJBRKqhH8/gahU878oDml8PXff0ZhSgnkbbjsbvEntl/IQsl48tRTSUgEyIUrq
zsMwsomGGzMHZ4wnrogguCYOu3QSDLMLL7YA8c/nuvBkDyOGshDz3gDjWCaKnit6SYXvWvKKgIe+
Hhx7MExwHoE4vwXxjIQ0znuUS9V5az88eNPecsPu8ZJbCc/CKDiQs3TYwm3pa+GSJLhTJch2xqye
jqfb0gZtcX5P/OZ5PWrufk4HYbk2VGXb5qvYWKdlvM0z43ENzk86GwN/ciAuUNvQjSeMEKI8eJx/
HaItcwFigN9t8J3FPI6mLtmSBlEaq30yjeMFkfAtBcdMqLmgNwtfXuAwuVahNGGw2dxxjgVorVbd
xsNM0wynpjUYmdTVk3DyhqSzuf99yPZySrh4zzfHLxRvOV58TrY4962b1UR7bmmagq1dh2PTGxw5
lstsEsj6BqELMz58yDtIREVJHfqRqQnZyGvYnVP/XfKar14NJijRFGg9fN05NX4lItOd5hoZOc8+
u7UBCQSNSkMshVeBmEvxgszti9fqaZnaqlf9iO05Fu/0Oi8agqjAsoaj+JQrVq1W02AfAUnTyRrq
ttGRdmV4ddg8xiTPoZwz5FALxAsXrcH+QdZB947C8IJQJEd+1LP6a64WRjlwWm1W0+OG6xc80sKB
1AxIBYAy5iQSidZOhFBoknBOl/y6p+3L6YxzsLscf5dXPyNphwcWJJfWq391IaYMKsZs8kEGuLyx
h4rc7v3U3W9VdBcUpNrwwY7b69dtZwtr7293OjCDiAUS1xnLMtYYXkoxlAAIScw6d7sDFtMpZL9z
55rxbESmpyaFIHo6ilYvYEnUiMsF7QkMdH5Akks2em4hhjQFkzxJBKHcasP2SJuiea0T780CA9PH
9qh12unkJ8cFhkmpdqlJioLXX3l1VEuksok7bPrvtIdHVWgWAwbTMkvEjO7dfEqHHI1jtXz4SyJ2
WLJQhhBRTpIlAZDqvvO21G+2O89lbNvc9d6Qd1l1wKy2jcVRtbq/WVe7/95P1iK6FodcQrKRlFMx
rRJCSbzhLNAusQcWH3udu/IGb7J2cOIqEiuK/PkhLQ1TfQLiC8TBAOBhcTdZndnCq+XivFwZrUOK
AERmU/+w/unZGeSkr5ycjUTn0jZCPZOGjsvir5Cqsxp/3awGN41dU83IxEs84E+2h+l8cnmayMvF
X6tlWBqVlB4af8xfbDq1j0FLStm0LVZupucX1Sc0H2z1eiaLaV5E+/GSZvf5RV8MJlscId7l3geW
0HpcW3O1Td5ZVN3WbP00jSscNOiyfUps//CI0zBo83KvISCjjZim8s+TBjwxpmSsgU8MAr27rtOg
NYAp/4Rm3gPEeSJMBCJ7lAOex98xaslDovzvAQsjFDk+j7kzyuhEB63+lYYu2i/S+CUdbfdsKZQh
DGymtTG0AeL8SBNyE+TxfDtsqDHQlAzdptz4QhwkXSUBRy2QYBymFVFpIiUZNzPEild1QcYf9l7E
mQccLQ6+s3AqGJu1eIJkSyW3Aq+G/2jd7rohDJrNVnPQ6ejOtw53R11ZKM3G7enD4r41+CnOd8tH
acPI+urPc77yVByMhZlAmAkCrDsGqOJ2Rw1GI1cGtJ7IeZgKg+3KeF0DZta+k2GK1lBjsKwBaUbM
7gRjfA1veJRP3vvQKmz+kpy4af8Q44piglRvCnANfpp3IPDI3Ab3sjmv4nObP1bzd/WFdDpbwtQ1
ldSypLum7nm0S8ZEtcVZc9ltwHyH6Dxe4D29cWwp6lx46Os2MHyxW708DPli6CtmSD/WDlfXprLA
3u5xLgpneLHvVQ26lfaP6xZID8PVFPvCx3yZGGVwiyh8B/GKhoVbopw/AvO+JP6E8Vs3D8O66kjr
OVeNQZyOqVMstsM+niTg4ZhchkfdLy24x16XTq2BRTAQ+LBbj/ZDdQg8A+sIDcDblTDRS/AgFnp3
Ohqa8flKdEDJQhw5jXNAUe0XFR6DfwQXh6fYmIUYHBdCzP//JL6tawPDQXuALu9iJ9/rdXXr+3NO
cRAeZ0EdFo+6S1LMiRvI2LDkkeZidoHsXmy4Yzo8gEaKxPJooUVcjXsKz6wdoSrzVnALoaFFro6L
M4SZ/3R8StegwCVz08zj0ZLJoxA+v+FLNm9HimlhHgpEqIorXCm8qY2UrZ5twpd3kON/+WX5HwQJ
hli6Cmd4LCwCsXCxHQJiiGfx/592E4fXB+Vp94qzIpvsk3D3FRZPz1l2OHXZWG6cZj9vURaSo6+z
yYuW7jDQAnRiTuGSEWAs2SND9oBhkqf1zXyp3QD3qbEJEWyNJc8iV+pl4QOcBNpd9bGhR8XREDyL
mJkEhEG80od9YqYDhb71Mb2EyJ0vL1nEjjQsqA4WqVshEzjeSFX/wWLyqtLhX8l5O3MfE1u3irDE
KeY4L7dtbXDSNgxBNtObxVZDQgQV8UbxgtNUEFEgLp3RZo1MM5D7Gnfn+uHUfdH7mDpkJFddcWho
3tYRNZqsuXO3HP8M1WAa7xA9Ann/hIaDFgTSpmij09fZ5CGUxXl1c1jLID/b55OvlEa2riMx4uEi
g+93+L3WPzr8TsURpezQcWZhu8l1hc+b3+y0Xm8aqyl6jYkwpaR01tjW50DuGag3v2hQapbP1UPo
CJrYsSUTeBpj2g2qq3nMI4lNvMY9J5THgZxkR5u/0qDUXvQ2GWy/m4kMMSBrfrISlbE95bGwFJFp
fu33Rrh62XWlBx2Ty+QRKKKCU8FDESqdMAn1QNWBHaaEbIx2i3fEYPiSluR03oTpVagDQsWoq31c
b0PySCZsRQQLgkBYIkEsWzrowiMZvJAMQwYvne3hzWI+18f/DEd0GrvjgJJDyZARVlQtFsUpb8mq
aGMyVEztWw8DSyPo446NlWxWgLwqZwx91FU2XjF04nwdG6hu/3jofvpNxc0ulySGYUkhWOKPMzZ/
IgXkczU8JHsTvHiOQ+Z0a4ITciq5XvE5cU5Lx6c+7W6kAV4yrHd0IhoZr2afx9VBnT4ehiBFU4Ql
S5zSab3iQOX15ZM9ezkqOLbox/Grp6ffHlptpRbDQN7alfjUBNwKx0jRP9UGdcYn26VkvC92UsTQ
sgbVtoO6qnQ62tyzF90tvukzy4BEhDKt9EU4mZb5ja6yoys1PYC8K7SxfY+IXbOzN84OtHSn3WQ7
aqzeEo6s0KdhpSC64cMzRV29wVDBKOoUhbt9wB4/JvGe6bjrXbwYsAOKPCch95QnNK9V6J6z9H8z
SqiiWY0ArU+BWfDzBYU6XDprWYeL7lP3phAaLQbEp+66fMaUos/e9XqLPx0kpqgOh6yArJpsmued
jroKQ6xwujRUN/Sg7ZNFBfnXnRVTOkCI9HiuvlFH18Iwn5EdhaS0zVXs7hI65FXFMLJtcDaCJtH1
+riceEqnPa77P+2qLV81aGUcKsIAadAY8sSi02XWcfkUS9TWx5VhpOPS08ukoj+lCajWHo58Dxbh
Sg2+3wu1mv/WC/GBQ7fPNWYMiPrXM4zT4TgZblrNt+kKSXdBIor3SU/owFCozf9ufwWj9kAYgzYz
Ls8w606bzDGi4S1iwvIAS9vWe0X7GZEO5BvGonKLKrR0WQwRHUsaMBnxoDbOm1Fr8n85O7OlxpZj
Db+QFaF5uAWa3j3vobe3u2+Ith0WSCABAkno6c/351+VWhJtcJyIIskaV6lyqKxZM1128976TwsV
EDffcNNCDCMtMEArhDBSQZEUwjypC7k8zQQkXAOLMAa0naqFTLbPbuIYZHR+KSRmI2gC7QpLcf5k
sz6fDcevbnr7CYUGPb1mPGqP2NP9bD/P9eZy3t31R7+1H3Y/IAxsYiKZQs3eD6Zsyk5YBpDH/aeN
UtYSaeokhtvfEJKonbWU2pmc7/KiKNPCEIqUAYManzEe/6zJ3RdY2aFjaWHw8Qlz7yQBJQAkIYiS
6K5FITgoA4QIqdlMtpy8SRKJSohV7Hirx866s9PlQ56ZlQBarkwew5dlxzupDrYjDnr9yWQyHHeG
k8FocPwA5+zpqTe7GD+2PxbZ8dwd9IEOdlBD1h2ex+HT+353+66rvfarIY8Lx/ZuQ4JATFWbrKhX
h0BeIxSFvLVH0ki6srRkQD7J7UhgnfIjKb+ZGBy4knxu38hYc1IQi7ER+AGkfxV7YvAQp1VnwuAd
cxBm1+ThzXr59KZcnkUyGWGx1Oll/WKWxdAGPM0cM5ZNKfrLedmZRx/OZTtpWMFg8yeWjzjBAVrU
QFpWUidiKNQh/EYCumgxTdgSB6MTrh55u7v942HY+S2GSnXSUbnvR/8mN+xp2OdBCQpJ7tTW6U6s
lzgIKOa9xWqoBo78d3r1hxKm48ffHJGcDQLXyusO2x7gajV457TfYHoSOAtfN3LV+vR0e3OpRSjz
vyFeJIIu3mflysEGghAAoPsZcJCYw2ZoFBPXqapK71Jf4URGkBSseCdwl8OAgLsE3kwvHn593H6E
byjNEqNjCTyfcHXV/zjdPJ3MtIE5Ov6XRakz6DLYORIlngnodpnwohPqDo921d9P7iePd6O7h3iM
EdZO5jX/xpi7wdvmWqAdHJpIKD24VsMERhhxqef97Pyyo0lPMSxHbGElbwGMvoreCy62SowAfCQR
pJOKO+NgUjGxuDFHzbYVFQRdSS9TEFqayMGRpmws0zdCG8v2hJr9SCmzPjgHHIRwcwAIXlxasvuN
wWYCII57Obido1A/NvELiEH0rqbQYAwCYImdjkrHReiExpgO+4OgQGGKGJkrjfJX07DGuwgoxM1R
d/98mRP8NMQhJ/S7ozGnK/q9cW80Gh1NpM1mN6P2eMMmeM3KMIgobz7yOWs8vVkJsUPXbc8XbNqt
ei71pOJitQMGIKkVXdFqYUWK1t8dQLyUY91eU+1RynIRjqQIEBcExMU6jHUp0GHBehTokmE0grUq
A3OYx2A/fZqLnpan3U25utPaEWies+7zsgr8Ub3R7drrG6rQnr48V1wW5xSTlUDqVE39T5AZCUiG
MIUyrHGdz+57sCcDTGJRccDCpDGgq8XpSicPnsytR6xKLhgW/QQCTOZVVRsVcQJiM1nM8xJQJ4ui
o3d3L/ZNV2eAYEX2Ui/KEzNmTEOYFcYwJOQVLn32/u+Ip9oHIzixPxlMmL85mrwZtSa96U13MWaK
tcww+dU0M6OZqr9kb9N3QSuxhLAFKcw2QLjUMyK2HJA3D9hAiqVj4bX8RhtYMoHp/GOpjX+yvhU1
EyNrBNP+HsLimgFjpoj/6VwpvNQFXLqzTtAs/n198ZYtV14yMgfDxHbSkXWhQEyMmtTFDR/G4lgp
R869cECTaQNnTAi7GzffUwipVVQMr4EWCdgPhFKKCxkoL1vCoKjNqmDhIhgseSwRwmEpvMlvochV
Hi9k3b55+CD5YZaPeQpkS9clEIGRYAhve85gyrOUeMzrdMkge538pIlPPmAjNWlICLjYNHrV++3p
grtVGhPi4GLrYGhTVS9UNPMQLW9NBO50CeucnFnAXfor/P58rlz8Pu5NuEGBUQirHIeTlb31w3Z6
Nb/z6iQ8ZT6Hr9JJ1zUMUbOTeSk290FrmMsQbWi+I1WdAtbPqRwOjutsTjoeJMeiDT2UbGnJWSyu
UAUK8feraWCF7GDXoLRvSA0l8An3dEC3lGx3CkFagJTJjytlxgCYUi4mf/C6LIVSOi5nJgkhll/U
O7+9Oec/vrL7D4+5OvW+7WFDM/Z082Y61XWyhb2xhXW7Kvl0OQST8lO2ImMTE+Z7V33OmQwRFGaH
MDjXYgaiSSu4Fn81fSsXw9xwMSy7+laf9ra8AGMyzRYxkkBmi6BKiYXcEBcbP3Ejcn1XNmxifYgy
yM4nXFJ9vaX2FtPHt5okIx5odQ9i3NJEYHHN+TR+ifNEyYlmCYQY32ePcpA1QkofgrxYCPv/fGzp
8I4H+CmDC+4xtYlUVwGYdbGQmQ1hGXMKXrgExlmx98ws82nZeStpuCv7ZbEZ9IWQeCNk8qeMJATB
hegeyu8rkvtsg4l6Kk7xd3pDFig5rnVkWS+QmfGodzP8rAPh1JXfAsTByh5cptCYoYGJhEWDDVZm
eyy3SCCF8KvKLJt0wZbt22GHkVVC9NNOjzazUPqLccKHgKbzx+OzTmqFYeHanyBAjqgLbGpBS3Ej
JAPNxO5QHG7ObuLB1MpRNymAM6R0CMktS20mHMurAsHST5u/bi6Hf3kEShI42TAR86qZ3HweGXO+
Ga7HuQ/RVilzLEybkx1wj9nW0MxEUa49sH0b5yTsz19mBLiXWSQT/350QiF1cT5sOipFdY+sOVfa
daQGbHbTM87egEddQOIeyFpJszgJQZAXUgipXRszmeDmeENYBDkS/0h6qgEvvRuq3TwKl5hNCY9e
Igt0Ic0yQ4YoiJiXBSjOcx+ORw7l5/hChflTr3/VWVzEu1mWHEPLD2t0qp4nR5PB4d3KsmU0YK+G
nXBkci24nVdr68L+8s/lRkoYtz1Z734XPeOqWlS89LSX7G2hQDtcsVDuP909nQ81iUBYqlYQdmDD
bTiiyrUjOYsm3srTo977VE94QyTcyy3aeXYZU6ikcbvDvDOHQwfHeyV6vavFTWt72/1cJuLdnjSe
OQEdAG5NoMDdaX+EvUqb0uSGVUE0jg04vZWGYU2Ezy6T4I1ILFxQIMpESFyU4C4bEpkyErWcD6ir
bIe74FIGU/pQB+6Wy6y1ydOkEzj9sF4NZqwdJKzzAtE9E4QI4vahBK20IIQj3MQFicEbVC0FgRHY
hE0btaZHUkGBJCxbJ0kmjqiz33sR9oRBSDTSBTs0oSj4Kof8bBIAoWNf5KjbngyxOY+2Zux6Fxed
2Wjcjze54AEUgtkDEppJrBkMLYkQkFizCIi9kNE43iC5mSJWZi2FOaghhR3hsERz/ojuxs5nSp7G
b3CYbQjlcvNuGfOZ3vJW6e5ORPvdoLE9fLlaVjCMcfhEuF7z3n8DndB8PS8GPzbEUvxldAXz8FDF
78Ucix4mgJknUOibrHTEF0TFNEAAM4TZJnEj1Y7SoIQQtK4URhmi2AdHSDeHM16n5fGJk7wTK6Dj
gXvbx3qbWUhK0KrXs2Gtk7LAVrb1mVcpFY4t3U0Y+GXnRr0azOUavqLDRs8nLFkrG3R7ncmwO2Bx
RvGNnXk897eaz1vti88ak8BiHj9Yb5lDYSZ7geCkYeQAHj/GrbBvgthAiCBpiRSmNr9jnpE+CwGB
uykHxAUCCTFLB/cGamVWtnnCxslccGzBY7+PGBiODDY2R+K12oIvwcczXvRw9xKWODaCNvyaZYnH
2bgQOzJlVObOg/Ec4U+4NFJ7nF2HJlEmcfClv2JONUwtx74z7p7jmtq6ru9xNqzKCh447IU1ksPu
osCqBW6eJI0b3IwoPHhx3/7JgnVS9EjPwZxmSygDArWBr/BU+9mGNEx19qNNJm0mwNlLeGSq99ZX
m/tLLgz63GcPuykPpGrMSnsOh2s3uHwjGWFxf7b9BwzRVHrJGSBosoRljydB2Z2BJA51jJuu5ofu
5oQTs8xFmoIeHMIhsh+Vjh1iq8FFuU4SfYSDejIlPVWSewZtewC1hRtaWYAtvYYQxA4Z5vz5zfic
BjYRQCAjEGc6Bd1MiVdoEBdBHpl7I16C7LPk2huxN+uIBqOrUevhfrx6+DznzhQa2pIIYmEEanuV
pK73VU4vemUbS9gOzo1rOgDFTsuW/iMtCe4uveOU/TnNGA9N8D97BZJHGAGgxBgWeY2+g0ALIhCC
yLqn8ZEk5A4SgDMxFgYGcmOJsvoHR3RwKU9pHxwsLpHaK+REIz7g0AD1Dx66v3YA+FPGTCV7TbQM
gW7gQTeT8H9aRur/RCuP2Drf7fPe6qTP46uHWpnXv0e3l931KCxLiIZDmxpBTvi0cSAkBEI6EByx
4DYITVIZBuX8sU3CnxqGkAYymVIQyAYCiPAkdiRoUlj49HSq+Z0kI7gNBSdMbrDsxXjOSnW/K0mU
bujPVKQg1p9sI4vDfwRw+W27/Tmpbi0KLDsiTWZRtzrJ5a+8T9yksPGESqur5JtJTH49a+kuGbFt
jCasOKHD66+/Q+Zni4hcWtjpjnQf72Q0HBxNyjNHefEw3A6GMVSDuElur5hDZZjB6jKJjgz7lsJC
dPghLuBFT47vOP/wYT/pAEUILaSueL4kY2ozUxdcR2nmsdTOWb4RSoLZ9uNBsls1g9jBBokY11bD
6LCjNzBjUz4fag/Ox/dlmWHcZmIgeBrIN8zTQi7i8Z/UR/wS9oTEkhQQhjXko+AYnIIx8ATa8pS3
LHgKDZVlnqRrcD4KJZ+Xr5yGrGZhdx/wLFlI4+Lni9Wb88n8N9IqYTji/T3UmPDoWDxN0e6dTle/
wMU41uDXX4mXSttvA4DVUyYsEEBsXMyTqhrJS56EqQyRButGiUXsW07LAmGAyQ3F7TknXy3bIgXw
fJ310PMkFMfXG22maSR+KlV5txwKo65uCMNsLMLBdYEzTYI2jwvD1B6+B5b9gi7GibQjU81EpuiC
pRgCcUuphULj88O2uzett1eXb3+Au2UafQEKnmAgyQ+OUBb1wDSBzf/Q+r8shppQJQhtD2KdDww9
z38EUM0RjninNZR2OMxHYrI4l24Wd9tRxUSoF15dQ0wQ9WxMZPhhg9A4WIAqh0FA3cftYovl5qcF
kRn37MiILkVCL1EdXXaKWFETIE69vfbUZBg+cEs2uKScAbATA3ULuf7ViSuEM0TVXyMYxHujQf57
K7uluNledyBTeTVtzMvQaHixitx0wGhp1TxaGii9Spq/tfqzxcNy1Bl+lr7RDRIYE/vTfbHPQbKa
fVfIrWSYlB/gLfgR3gIRk2oLvDXNEaRwQvrXb6dX71wNfhl9e/xyqGRC+adapLAk+D3eJglCFNDO
PAHOD0j+gOKwNRy8H98ShB+4+va3++ndw9X4+mn4GZ1jErc1ofKKXTjUtoNju7DZtxxZFq2bxdPg
5qk1+rDy5D9NzS8F6t7HbrDNeLqg04CZGkThl4SPmjGy9U8zJMaOI2QT0Q+fYTliZhpnMsfpcKC/
C4xvxRjRTAeD4ejRoAqIdb87Gm17l5+LPVY3cYtPtUoh+XX3dNGWGsIV7d/Q+6a/Fp9iUCgNJprQ
E5LBk2MeSAYHmWEK24QOKzvXoUnqJpSY9VuZVde4MLQXiew2N9NFOWLCIzzvplzCPZh1GWmMy5ll
J4O90HBUB4hCOBpvaEsuKjuduKxOdGp3p1sYmAitHeSqNMP/CiM9u8OQN87Z6TSYsJ+TUd5weDSf
vJitprfXrU6r7ByAMSCedRHqpklIkxNaQtEmLdWPQ6Y0F4wYQpB4RExkDNoYgVSQBLxJHrp4dS45
pRydR+lvQ+KaJHNvSXu3H9+O/0WMhVv9y+SXZbkmHhLEDo4yykO2s8cEd0OLCNXlniVCEHggDQ4i
DVdVHXyP15L9Ci3GPzUYeblhjMU44PTt0fW7s9vB3XzVao0+W0u3v/LWLHdChY/vijA/+DLKDF9q
vojGZ4ccQiIgXihmhQi0gyoghsWSzBkZiCKLS1aYiyIZCOljVEk6fMVCZOxBwqRxIiavaUsCkCNo
oSXQ1heG0uTm7Ue9a0xaEdubiJpnFixaCUPPQmcN68PuCkVMudICwSeJmElISIhZBAQHryRi3D1C
TD3SFcA3WFqQ32aG4fifj0O9BQULAeXC9IiVoMJWdcXW8eYdIPxiaN5xd0RuKU8lqiaJ8YR7yf+f
BqfPb8scjDkcOuHWTL1AMQ7N0Jgy3G1uuVZ9d331RVOGFnogLqcWvNQBF5mXzAzwgxHdXlY5SRvK
xFheT0qWgh1wcJX21kN0q+iElv6czzFv7HUwNEqCmvyEgJh2Ij7TOqZfQhAc5GSFyR18eclhP0vw
0yFiJefm5HGsCzSSCuCQzd7/ZZqtG3tVjrtyTjv0O0MeAxk8uyJ91mpt2r3tbPubbpFFcKG2YPTm
VsHgNv1oeBb4mmJNFO2OC4OIGGc1hYDNtDEX5ClZJn81U2QJh1zgmqCVXIYiGU3enkeKhuiX8xTk
IVkT4jWhTdijcpVNKeKYHOniTuPGTN/BsQtKiDGgyov7slRkujrVRHG/r+80aMt1CFjJnQdQCxDJ
O3BQbjDxZhJ0jXt+Q9TDqvexPNJDj23uMh+Bm5sM8cY7ibx/Ve5jIbz06qgNawHrB/cgqSh8xl9c
FP1IXIRLkngciY5Gl++IZ+NNIBC8lDdYnfdOsU/nZ2w9xQ8rWjmRIuK0VNaIVIHVkRacD8ZeklKP
YHLCrJCMmLlf6cna2n/1jKcn7JfVlf8TOrPDia9d767XnV3sLj5It5iVE4LAZOZTeMVeMSAmIs+t
mmMxMAgy1B2G27s3vQ/WK+KhHwCzXcLoa/5lZimKpe5EwhtbDGLoWuYmkwVAoKL1CzqFpgcSAgJs
OvoEvKI3resOok47QhG3ONCO1ler21sbHi+trtFkxk3X5zpC4Zi9yg/s/0OVUWc07o6504OtzEeL
RKP1/HF50X5c1usbbObZlgBK9Wte3xRhIJHUYfo3bHmT5GZ8dvO7LcCyvwwNf/MbrwtJ0wdhUBvb
02W8tACBTKPVNwlsjOQIiEkI/fecAxolzHlMAGVARqFI3UnpM4dJInfrIoVGVvmQVgSYXpADpB6u
rmZfSqa3k9PkIpJnBqvRDXlMCpCgwf9q7P1sy+6I4/59VuwmumjniBj3k6fb0bQzvvu84Q4qBAIC
lIY/sO2sjx1jPEkBNVJGIAcqGehZYa8ih5iIJrF+i2Idf3yn1nVHDDFEEc/iSWK+ESElysGU/dFb
fASbSo4UzqArjpxE+5c+mZTIDCGGQRxI5UFQXIaz+353cfIU953VVV6RKaa2NL1Dy0M5iJLQNLK3
0ut4Rw+USqqRxgoNBO62ojPysjB1fzq3jxxBw35vOBgcr7juxpPu6v661f9cum2+ggBBKODqiU2I
DR0XFzmYeu7IreSAnuwlysQEmoxAhfh4nPUetj/XmlN6OvJT3N40iO4+ywIppWCx9T71ume3X2Wg
Lf64bBfTHWElyeILT6XACRZdI+KHGKFB82YnO73fBDPkOw9wjQ0HWwp09i5UvBRre1VXE1A+EAil
E2LWUtrKZqEX2G262pwxySheuz5dLU884ZjsllxmXaB5yTo3qzSxszQHCKTBYdTDbHDjvBPXk+Gh
NwWyAPqTyUoXDHSHYEhq3GJ8dqvtZ0JD0egEDAkc5FC85mv10XA0HliyzGHiXy4+KdjLw3QG4MSD
JCubreFg5WMtJrgZbzncJ66rfbuSMiHXsFrXvGfjAlzq3T85HONJOwdnZCg5ZIZ0grd6OeFlUWHF
4yfWAO8kDAZcKMXI9tgamF2vOp35cD6py2BWddHXWGSQGnjZEARncQBJxUZIWTNOMwB+skueZWvg
RmuYBIh1YoECJPCzDTcjHXFhsiDlXG1+u5r9CqIMcY+C/uNhkIoUeE6f/skMpp1U8Bl8CyQo2c54
cg3skLwDYoZJztl3UWKGqvighfghzQfNDeGBOWLpasZ+bBhBym23Pi8sYToDoSzQ+1ZU0HimHVE0
OfBlwk5+StcJ1wyxCaAPdY+2Rc06V/3l1fCWC8SZdYZ6daICzSPrAY0OeWFcK0WIiReIwrKSIjyo
KlXnkKe/322L1hr/2K5P1jenug/+YX46eiiHsyGQuzQQyNx00lXa1cE2Ts8NBpQxYe1gGqEXrCCk
F1aLMpw0ncoiiXUFQZ4JAKIqIAlG35w7gNvRR/nUb9CpUMvSm1v66w0wtD1Eebntez+bLBojUyN1
PmMO/Ryb2Beb6f1de776rINp7hKq9XY4OU4r07g4NzcE8ASeKBEjP0RsPGCLvyZ6SEagQoSS0ALa
kFWRtNyOnPSjKFJTABmBRlD85VAb1khGk8IfEKzPL9huhKB2KaQrmSSis42WRjcB2ZlBftLVfySy
XRlmCgEmfl3lUl6zSY2HR1ygZLveG1b7Ir5GsJPE57NnQvQJduE6mIM0a47/R3xf9Sh6Jjqtaswq
UDrEVWwkLQFRFeeMr0V6F7aH2o+HL9VZ2mFlpFvmq9lwsYyOqB1rmlyrTKXYBxjzqph0MblKWoLp
MKk4+2VIyi8SrFqMasR6JNxPcL2bmR9LAL0nsoCzSiMexDiniMt9h6TDOUO9KdY+glP/IUoEHpwd
RYp081URLqu/OllTR8z/aW306DPeEDZZ8tZ5sVGqeAmR5vP0bWjE6OUIUxdXTURt946DpwRSlbLd
xB01eampCxEsuwoQ41JqfD03B7rYVLOSSJLuxxupzFOl1xNYFP7wJ49iNock/goxIG4FSgYBMp1d
J6PQq+FzQ5BUqetvY38YqYGIKAmJihbgv6tqa6IRQ077XlZTnRjGHM0E8GDckFsJuLCAPUy6TqIx
yzi7u+LBrFH7vo45Q5PwKSrm3gBESiduioquX3rnR6oWdAnaBWhbNqzMAMU2tpEJSyMj4EaQoiIy
vhQgVE1TyTiBZR1JXP+1HajrwLkPASIiFIZwiHdjPR/cHUfMOIv5r3iRNoSENPxHcGBx24wNEQCN
4U6dXsYP98Md7lTgKE9OhgmIT5Sn74xwcBgR9IAdmyk1xWPSK19dxQuKwwJ2rxC185OdgWOdjGed
YsKe0+HRLbGti9mq3b5/6H5odvxBWYgncar9jREImD2Eiekewh08YxM6BR1MNgmhU4wZ8NWxg4m5
vOYuntDTJtxqytMIDQWq6xvs789O2ptTq2qpOhah0XtQiKA4T1kNN2hlkpp6JqBHrGg5CAVEI+jO
x7IvHTpAOdGmzvaDby7OnlZhcMca/6iz1hwybvTAderxKHCoEEIsf0kwizPyQNTLVIpN6c8kj1U9
7oEcYqMdX+W77t/3puOH3egzpTNzjbTxMeQqneUPEhFi+iRxoA/hwBQ8SIR4qX+vDwWmPBlBjESm
6GotSpVKIVZee41RXj37Ez0OzR/iZAlKCIKzECViLxQAwRmpZ7NfkJKwnVNPWpNCgWx7KPRy2/uC
iGeNzy3KHV4anky4K/VQ7bUmu9ZT6245rLMDbvokwP7hK5o8BCcJ0KRBkiE0Hu0PUfbLrW53YLPp
CwHYLsVCXowZtXtX+SrxD63DuLg0OZq22bvgYPjSO1hg88s/B1wYGp0STdZsR7zeksxX+JY7nvhd
8BYBwHrC2wGE5Y8zbi+/EcR2adkyLraLeUX4SQjrAvU8QhxTwr4pDdAw8Gx0sZzBmA9utO1WTibg
ubk/u/gDmTe/UaodX7CTmoGTQ9kYoZA4m40PlP6BSCPqFmLWrMCqW/gMzI1jwMGngBhnrfdol6nX
rczFQNTOEVNrktlKPyEIjkYXrAYOCPRwiNVdWT7b7y+rs3JUwT94e9q7P3cnZSkj2CrP6s+Kj2qh
+MBVlT/6u4/4XAWg+KVe51H7Iqs0Io3EvDZotTva3+GRVwXNF5IfCxp3kvcmHVbP+u3x0TBosRyN
7pYX13cxDIK3bFqYDYMBfRiWGAQLCHdZwmI1zKxnpiPGCHDdX7yl8vDxqr39U81dBaPJ+HxL96GV
TtBfTqPGnwP6c1ra8Lfza+ZyjYM68VjP9bsddw2FzrWFUyt0YOrAoJ37t1+ja4zTPjAiYWZHcWwd
DC1HvINJAHzhSAsB2nZ3wbNnOifdfdrp+qImj4LDBjL0H2flVkesHxiFYgzNRatvwUcWIPMRLJPI
6mN7qRGSw8zdR4tmsMreAIK54TProbvZ+bQT5o+72DSBmv2ulVO1p81zloZq69eRQfghDrEva3ne
lnw+sTVmj2+P6Q+uU+73jrT8onu97a0uZszhexsfxMfBZdUWsuoz2xmHviDmO6CZIRGzhG8Jwi4S
9epyK1NSscfpQEHV+Y+VxsDoH6bZ323W5ercou4gnEi2ejN/Fwsqg8EJM7bQxhFQm2hgOmsk4N5q
DWy/IZ+mhKQJoSS4XeJJkqADkQQgljFmYaNmGYhoNpOIlwnTGxw/OsmRzjG3Xo/bPVa6hr3h0ahj
3dpur5aj7V09upKdH6SgsalNmTUpB5yCXiYd4hpdVU6rm2IJQcY/4iGoEFJTbH+tjklmgRRxv2Xf
Ra9Fh6GY6FnA01k+oQch3hgjWsZkA1GSaIbx8vpuVyfRHASUs/xCTpWGUMewn6LUG/06bcWO3qoE
ykEZ8lN30vq7ZLRqcAVSg7qt3HQ0Wu3ArdgIoCVSvYHLNgzIz46Zn7ur06vdSTVdiCs2fjI2bVE6
9Go4+qcK6johdd5uiLogpUaoG8TUCjG1QSA4vwVFBeRXqIBICUQ06sPhEohh52z4BSVX1xZpODVi
dNHg8vo0EcUQUQ434CHGkFDyO5+FxzjhqQETJySHE3SmpNwLlZcfyhlC5AaRSukBMW4Yu4wkUVXh
WZ4M3cXG1HDtbdlDwq4H9heZ2b2lhEEA36fKwJRx41bQVJCBqfr8OGEDtJR7TiSr53Bq47oZZuXa
352Qi2V0vUyoCW+sy+RKW+dnjAONwG3GgcbLDgJzJT8BrsQ5EYH0x+XKlPJziVkxes78JGh/x269
/DMax4W+rG94Y/h5RzDptLuDLvOxPJzROeoI7vs3l+N5t3/3G1XT10Nc0CdUMA7FISf4LC0WK8TB
ItREkBykCKeVDtgW5YKM1NFwEZfl6ebu+BJTpQ3bFQTmtxfm33berItpkAKBANVj4JWrxehlRzP8
kMybiJkEnrGDQ0BgX8IhMDgcAvReas9tQGy55vltTFdsd64Tgvh2pIBO5mLDysDx30OKl2nV7T67
wHQwocPo9CfDdpvHiY/HxffXV5zZmvU6H8teeegBbUweoDdYmVTb7lnrMR7MDVVnguX5HKt+Q0bF
uls2SGX9Bj3UYVfjDK9oE15IASKCeJW3oTs1umaGHFoG6QsMPWm6kkCF7BlDj6a68CZ0Yk4D+RP7
U0M826aHTt0rkUqZ0orgEmC4A7+1LlDMkvqQGqNo++3LL9KxoWnFIjE51sbgx5Mqsg7qYZHVnMee
DsfzZqiEMJFx+AjEijEUpV5vC8QMl2wHYuccBf9PZxdPxg3Pb7UxkHI0c1Mm04paiot1eZpu01rE
WTIPqCoUO1rHekN28qkRIApktu5/iA3bTlmXfciLQ+QbY6OmzhO3N85NTGdfLj6jnZwHhJzr+dP7
dZ/uk0CLAit8iAHfJZbAl4Wh035uwWIkse171MOEHfHy09E8xXj92Nl25uN45gfuRxj4EIwOUo1Y
3SbCryYwHeJhPHp3lonQYuksEQfHu7B94LjKlNJVloFEHj4wujZXSS4qe4GX/VpYKGKvGJ3US9bc
+9puhdwg5gPrJ6DmhhhTmPJSR3YHlwUUwtaOlTYmJOGeErQAEa+0//j5TCrtz31IbS7t04zq0Zbv
+9HjXWfJyf64WUJqKKbsTQh3FMBEaHNaGW+z0yAw9QgIXsYPok7cI2pNQbjktXHYWkqkqiTjpkjC
mEHBZ9NQVmasgcv08VRqzHOYBFAmaWFBll6oImrEFdlbw8ECroIs4zBwbc9Z7VzzCt7juVa0KCu0
CVxRUT4SKP/5MNDOXwXn3sh4tSfrYDUhWwsi4rFcFsaoM7l5ShRhtGDCBzhIL/Fkx4WalW6vTnJD
iSokhJlMSlJtYxAkxYIRvbq6y5xsEzfm+Y9QIqgHPuev+6Ov8NtPluzZbEavx2ZjxkfPbjLpLe6u
71uj+3GduecryWzUf9nlOXa9yWsBN6fZehRzhn4gMJ2TAeNgAhVfYfx0F7/eXermfZKhTDKxkfaG
K7/jIBvtQs7lFFMn9nkAYZLpjgssOtw1t46TbATaOTXQDZnN3EQsB/3WX7GjjnzNSJOBEKdCPCI2
nsQhCM40cxZFVTtFlBZSUAZgMc+HF1YElsGB/olngz2bkyWH3NrkUozz6eWX3ebq/KH1q24vRawY
g8DLuPGMB4jnce9zhmnKcMVLlvHWAiVRdJYHk+Odb/u/rybrPxkT65YMB5r/J+93C21whvkcACIr
n9uUkQbsNXFiUYpEEdZij+t+MEIAKWZveyO9G4qDSevsCj4oTQCUBn+FXwc6x3Y4vTcZc73juD0a
DNtsHjraJbne3gzX483ovt5rgn6Eak2uhcrwpbnDw4MQySqXhem+O1dCgoP64tFkMRDKid0N/Cce
aGaJbq681RI2HsFWqNad6se+1UsS4n+kumQdKDa/h5EFj5iZyGMeSiRZynq2DO1hCpjKfR7kw5nm
Ji94vY2JS+tZfyfADAQCnQ2NlHt0xQPj08sfLiDLE8/V7jP7TpQkgfvta1ZbwFa+hlT7TELMFK3N
Seud7ZaG4oRaaIZXOONoizm33Q67XEmCKsOCH47pPQ8tl934ajvYzsarL6gnSAVjwAazd4PVe2se
whq0N70hsFUPFgs4miQdmkc46wt1sVh6IDpJiKt+KmxlCGUrxojFHlyOCRX+QTFavuzEcFdJQ6ej
rbPdR0+nD/+hkU0jI8YtqbaDgbQuUgq0dBrWRWNEE/Gbts5uvuwJgYzWHYFEkpNGmV6dX7wJ6iAn
r1MkXn7Yy6op0h92GVkxEh5xN+shRe4n0+H8sbV++KJOAGKYDoaVFBY3Q8tsQhAoIE3cjf1IIqAf
LydMAsYFGI1jhlbWIWaiTqVULAmJRDFpBoREokos2JBqT70QwkK6ICDEwivZW676Mkaho81OkELW
vd1hKppcIjiPGK1RzwTEeAX/fqaHgXGES4u2v3qTi/StCVk2AZrOZTcIkTjoZpJCa05QORB6KqqO
OkhDCOQ05KOhiJU1cif5nbD9XQ9Evk793n8hP5vR4hGK/vF5shab1TaT9jVrc9zsCYUhfMogyOhk
0tI+tdS2Vc+GpiY9acgSWz+cD0hiIJwBhLKhn4GR1T7icHWSkbXNOIg29n62ZhIr8kirIocxZKlr
2XCQ+UnItU6RmKfEDzGdUvhEW7ns9opaXXcdnLjKtaYwcnxPDK0tc66rYdS41oYEuNHlm2uMAWkg
5k99lC7yHfwm6un1ASExpor+xtV3t0TdMZg1cQTDO4jrstUA3ygKNINLpK7dID0+w94vnbv3+Ah2
2G7wbvDBJ7Ni5iHI8cAe46W3DfJDoKB+Tn3t0wPDcshM0SnKsZBBARog8o8PEK0U7AARFmKewu6a
WbxJHYvXcQMC34ObzDeGRLsSIHbBKpSJz98A8fdoY3CSm0UiIQH8B0ajN1nVifzbIBBluRQRCU+J
FonZsMquFhASGBLPxzKLvhRtFEzinFkEmVz8wU5nN4EWvT1ms3LT3kUC7OpipqvFh3GU6t/HR7KB
CCQqiKN7dF3FhJYKCQ/Fwipww5GzZFBKVN8/Er4I/q0sjc/1KAYTP5/iCAJSXMN+wucPOV4/NE79
ASlfZwFrZfkfH63AVcaHK6wlsYl5M4L4mBoyxJtwCvZXJVTflZ6Q8vsilysXaVQh9zyR6/jDyJ7L
51v6SpWQIIZ/afxGijEP6/NeGYHfk94uA0g0kLoQRTo+x1CqzqfwASJNFYkHCfxrgHwlP87HmuGO
VWPYcmG/Z9Tav7jcvkHZUdEAlGSXmUAoNZUf3pUWUqQQg4pGgkpOpwAPlawi96npOokEklAnNVjY
qRcsoDvpR4lybwq0c4ea1mycJSKMF7l3OtpZO1n+44qx5EMY0e+SMe1YApygbBTyJHWxZmNARFKn
1kQhyW2iUTCIP0al8BpPXU+gUwLTaeE8ijPU4WMwcroI0lHQ/fbs+ndX3MkwCvDi8DqcHLjYfZvB
q2/Y5Ktv/Bqi/JsS13WrTugSHaEVW0JxtuZ1EQKeSGrjspyOJrmNC0Nap4TISrHDfABpxUQpg78w
+QmguPxp/Dq+7t9Yq8NPqz/EEWQgwAPboKtyyXJyNHFOAXJ7shhq5rjxK6MFSJDTO+RyxhgLEYyP
LLXlHE0NV+JHsXO4NAfrLJcYNIbwismFVfLBocTtN1or6Ops8onnF/mMODpu6bX0WIFIb/EZSZBV
tUaGIRrLJYcidcta08FQeMuSTE4f8B1cnUWPH7c5b8fB5sZkmJmRxqQu7eF4L0xHIqXoGD0Snseh
a1hGgmTbGwFWQkJZyQf/oAEQosAm4EWU6nEIL+/AaGKbYuTmmqDZrDDV6Xz4NlkK9lqJRDbCgaqM
VxaqUnCTQFEQ05zqJQJOlRKWSX9xPN+A2VWdxhrr4XyHqmH+DrO5RmZwBLgEhSEE9cTu/ds/bFgb
Ym1jxBoHwVt2B9lWoR+2i2FYpox96+W5akZzNPPqmyRTctjc9ILQhaMOEm0+Q/urWt+VrK61OQ2Q
IeCif7JQMSTSyhvNk46stLEGH/pMUMZQBcaYMhGVGMMMDSZiI7o/rYJ1dt1lminw4uLeFYId5niI
EDEWUsLq6YC7r1crlWFaRlbyRW2pJBHobHI2yVvGTGY/V0Zls4eIShMqyQvjCNECQaqbIidx3r3v
3GiQZ64CMWPhpSBwnCtKVdKVPqT/4Wnwzq0DpEUS0kDZRjkmC2IfDIoZozERASt4OiLnQ7Pnt31z
/StjAnptfPxGfxBk2T7pjvRDwcsHg23B41Nl0qZJU7OAs7go51WZxzreqYD7tdrMSC4zgwvRb406
GO4rw21hPGW91FkNnJJ5gjuaB69lo0hIXHjhuTvEJAsBiX0PhbER3u754k4r+6UK+3MgzhOpiaPh
9bnYEaEK1xoKd2UqQgViQ5LzUwWQsp2AKJodmDJrhMDGDlr5YjIb8w1Xh3kkpePLxlULw/2SM4tz
OU/iZgXyWePRs7o2VJWv67fE7A3wlSm0/uHikydsuPVp1JmwZaHbax9N2HAZ/uV8fXnLreFcNEeV
+f38HhD/6j5vpb5XcB1XgcscjXGFEaBt1LT9w9Bs3PkRFmv3kWug0hy2jRl9pVFEs/aQ9f/s6eNk
qum06KAtvnQHBCCpeOkgkNTsLQmnK/RIXD32N0t1wug/bWw2UEt5Qmug1FiID5qg6iYicVZB+41w
hYBFgiARASYna0nBjqYlsE6Y07b4Sq8AZo4Muc20qAfo/jK5j5Z+RG02w/FCGO8ZcutAN66Ua5zE
WSw683VrOb75ooUsP5oyuP10pgfs4FyrI/SP7hM2oaH7+Mdi/VZz5xB6P6JnfIG/3AfjwQZcgJqF
nIlY/RICbdiHYAPIXpG12lsgdZ8ir19CMKtkWt7EszIGp/XBgcZNiVTMIFL+RcL2Gg1i/NG+Lz0g
TV2IUxG1eKy5mSqvNjqSdLCA4VbvjceTfptF9u7k+H619X2vd/OwWa7rFlFIywuWfM4GgSENnPbB
6OnXxf0/bv5TZNDbSTnl/z0WxFa8UNtQSQqzhFpIgXYSzBGPuEO2LRZnjPotqQoqt0SD4ggum5Pt
92h1P1+jx1THb3hTWkN3TY4FnQWZklzyXFHzztkg9n7YGEdyYmm3HL5WP0t3zDGc9dfY3hd+3eyO
dBK8uT4d371DltnADqH1fjkREF5xwRNaBUNkifQYQrtLSDLtcJOpxH4+i90myhyWCAjJ4ZupltC0
LRl8ebURK5mh5I9xF13B6OEUr0W/dKPRPxKCdBcoqwdGwipxGHgE4Fs/bSJhaHq4EZbTi07WDEA7
iX2ssdWeiYDQAETDIA0fxCYMxQx8RR8cbv0o+qDbRe932Ls86h9dIbmYt0fLTXu3/Ko9B7GGwmdE
YfUAjUnZI/6CSWCxhGgMGKZMTNTpCU80lBmFeo+TV/mhvnnEnABuDW8+yOe24naRGKmYfsAkJEgM
7yAalLUKwOQDcZ9LT0trQSvRJRxekIQQBVwLJGErIPV2Lzdwj4NWPxF+hJ6dgW2u2+HV7MMVkd4N
C7Kz2RpWRjch4dCW1rSoo3NBbDZI/+rmHdo+9YAFmsCYEc9025vzUTfmSWO5hIYnyoJrtQxeJ8Ri
hgiJrfJOkRUlH3KPUuGGEejkrGViDEHvTT92yh5DfDiJe8w51Tmy+l8ROdD1Jc31Hkd303wxht5s
wq1nMEC8xVo9Cx5+c5hU/HwCzICRBkCAmwTo1E7lTQlAx1aTjByZH9yOfDQSMKZJCXN7EYCrLeIw
oO1trJXIwD3W3Gbtcmoh/I/6kzj+UwVQ0rhqkQ+Aj1bySwkRVqvqlC7TtZWlLaUAn3pHSDDs0ajV
vEyyGHwuPmELm5NDlzi7YbU1Gj6rFSDf8FqpmTFbqyHxVJafGL8SlFrjdJ/3Z4KEFh0hNBga2wGc
3+NchrSIkmMXxMQmXisJkLK2oY4HNvRCR3AjSdvf/3H5qOUjNZ0bMdouPgpGTA0HJSDThPZyhawv
EWoaADEnUEjsUQDy890IlvpydiPaTFrCA5WwCkg8nH8SIUm6l2F+rH+y6lutfytCD+BgoYNfRjmT
3gkulDzF8X1ZgIS3v3uIS1+B9pL90tBb5cwpKaiYI4AkMitQVVcYSFEUijMC9GdA+Pn6vc2remk6
O6pPA/I7cKYY0LQCWi2kXoFGDjQl0RsiYWPqGGUw9uIBEfLonja52geUCTEp/TK3bwrWA9/jH66v
qw8st92YS4E0PTU1dK35HTS6uKCqQteOmmrKHGJTDAxBCjMHpSh1A+JNXrK8Z4OYniKmL0ONZcOo
upOQlRtLnv7Ofz5oBx6/I4gdQL8CEqyY2FF1656oKnImBQWSMxSKywZSYJYsgajjSwc6R6ZxoKFJ
FboteoPv/JDQfm4r5yGRz2iQB5xfGeVHs0klY6hGjHZWwKdfJlO2D6il4jSxfk3Sqf19eXnCrlrz
I4wpZvRYOyDNTVpctIclMDNbPgnMxila83FzdvN3Pk44NdaXD4fbNMCc/VtdbdGm9sRSNZLhnIsQ
e4sidosR5AYgWhFOq8IiqxMBFUcSpwVGA/LfAW7iAutqLcxOCKwPLLzvzjPkAGuHwIQ2hPan+/iW
zrwqXyxPRvVcOf+irBkx7gBBaFpiuWXcE0qqcaM3jGoT9Pime1+6MVJTEBEgEa3fSfMRCCQEKOeh
fIz1VEcivBLlgTw/0AqAH0v5OIqzczUJScRiJP71l4mjuGBPfiq5MrG+UlraYWRIniWh8zfqWyqL
6Xl091hncr47oXQ1pxrFXwExzleM1zr5KxQX1eK/fmFYtKQTOdVG1VpwdJSxZeKaz9AMeNWbKc78
UL7ObO2/JwxeXBdXs36b/2RTzroOrt+xO3vYnRNIUTZEwk5r0MTfhwAuR+lKe4LibldnMwZZrHS6
dMP8RiGkqerQsuRMDL+kVHW/ckoj0qmJ1AHJwrfxorjfbza6/xtHKEHuEByC4pfK355OBxoUFoaP
4T84QwBDcnkhhl7BgdVm3OeQEYmvpKs54n+JiZneyKh0MSNEjHZi1VT1f5bqnIZReKRw9vTTlcYD
ZQRg0sZFOhqglr4txsTsqYCN1BwpE25CmoSWiLRus0gRfqdkdA1CYhCcrsMvJIANCFB/yr9VZ8ON
Q6grvKKlHgMiE5SGIHHajki+EFwwH3xVRA1o73i9QkN+Qgwl8MYQioxAAFISjYTSIBc+5A4Hno6v
GaeA6DfwOVWWSIimFqrQEO5Mrij1JyR+uhiOxFGMq14rHNIZUZZ8ctjVT+I7itHF1IRSThRC0VfL
t3elCXqfaJ0ID9CsCbysKM73OBRSVSVAexvXb0RFU7xsvCCcIcRXLh3SNesHjQm1D+YHgTm5t8qv
3YlZ4CiJR6xVCK8L7kIKrtukyIk3GMwx5PRuU8dEZKKSuVIZwjI4slM74qix6qFNEfgyUdTY6RVm
0Z2fcTnk4otr4exH0GlRAnNtGYoWUJNEnZ00eD4iyudCEbqSyn3zC/KTGUDI5iJqlaKiBOWnQ+Uq
byQWUkanyAo+CQXNHVuJXEZ8w+WSBCRzWqPJ6FEWVCIVE435RxcIjJ0XcVUZnvZs9LsKkILvc/Jq
PnonzsAL81AUDGJmIS+48opfg3/EMl2exL0+6XYURLx+exvx5I+HnoLjHKFPK8DlZan8GL5K9cWq
JSO+yK9T3dYQ/HPvTVkk7D8ggySmIjTk479cTTWGREQx4ORx/UrhUhhO6/oT7xjg5Opk1P8YZfED
VDxp1AYk+j/GzrQ5rWNbw7+IKoYNbL4iS57kOPGxk9hfqMT3BAQSICEB4tff511vd7PBPnaqutZe
PQ9r6HF3bypOikHO3OA0KrgaM5giUxRn870aPQ+LCIUjZ+1BcMQkJM7dfdYh/NQN4O7rONRzlNDu
HHInoa+8EBWllKWsOKLMS8wIF8An/ZOHo7ocU11nrK36sH4t4RwUqKK7xBLzhKqXg4wpr7gKjiJF
DQmUrnSTMOd6yzUXDAQjaS+ZRBWx4Z4qljJimqtqRlDSUIQUa/X8cvVfsqzmvyw+JcXhSCo04bT9
EiAiqXBJKcH9EgCVzSRSe6TKEUykSzVSkFW+499BVKmk5AgYOsBsBoTx0i+JRagjDBH4KsswBXdx
C3mDBrj5sIDOa9w9XTx30lWcWg2OX76B7BABo7EmvTEmN4raQ01IKrkOQsugJP/pocRxpcNXOroa
GZvbh/humUiAEPiQXx7CODxwsLy4qzpj5RirnKUIqe2UTlAhx+B9y9TypHhiJAA45IsA4nYByqB2
CpKTQkLywWeVKfhC9VQ2AnXFcun+XefVoavVP+UbHUNpb1zAiQtiYzxVIEpFhdWCnHpv+5gMWFrE
z8v1BG8u3YN75T4tyD9oYT8vvZPcYXK5RlNx3SoU1K2d8at/aIxSRBR/MAjMtb7mQTyXLzOoCRRV
TMuOuXFU/ggl9o5IuWWSs4kf5wTSH6/RbmqGJEdEK41SGkIFi2HskZXo6fIdBdSFbDCNMPHSouOn
VBQ+oyqnqKRvlLdRWKOuP/5mxcw5JROXKJXUVY4i4L54p4c5o7imHsfxIF78wBTbL/35q/nvtD6O
kCb2U/L39vc53VVspqissQOj30oUP1xNXXZPYofVKeAWi/gEx2Czs7de8tGRCMRZC754ePvFIYD5
jAhoqeGmv9S1exQDWBAXiUTS0+O2V39WfxKkpOdMooi42dgtzptEdrCkF+UOLNt7ta25KsfSBjGO
m8DY8dYSLmGxsBfEUZz0QoTTJh+CAFMmYGnHglVAL/qluN6y0PZSa/vu7j2/dfBVDrGj1Prcinsl
y4JfQVhMIRTm/EphQmCcu2t1PDuT/GKbCpycWFr2oqKqobpEbMdjOXp09+LwO19q1UwxjuxosZJ6
+cCffZth8MJkaSeB2MOJ9nAbEVj3fr/j5RYHxAErnmSfzjfiERSCqaBrJAKA0uJEPcDIpX/aHXRm
eOUgDTZS0KY/uGMQFhxmSSFsxy8nwtduu/rv7Ia3jT11ZIh9RlsKJE2i+BRr/bfYccpKYJzaI4xz
AFEV0gcG7cV2OHYXCgQ9wR4nCDHyBUvYMCkmSZI4vqqBfUrhol4ZOEtsEddfi/1RF7AD62N40sxf
ADhsPmufFZx4WJFAEJSIrHFYz8qbBFGC8V8EPg6ONeUQMus8gS4KwexiBLzUGheMg+FoHASTqQqb
HAUrah56Se/d4/6IMEop8mgBH916q7KE8qBo0ir4KPc4UwKCa2itEU9TObuUJpaoF4UhCSCBgWTv
4tH+wdXYXEAiYKKYUdxcbL6WoqRhLN1Ayxt+pIn4bT4jTgT2xiZygL8hYlqsBCQAMPIiuOWOJHCO
U8OOplxi+4DI4BZvIFZBI97+QJvE3qjXbWPRllVaYhOKdDHR4OQFakhxwIEkDdx8vuv82j2/+IGg
FJJ0gI7mshIBq6tJ7dUMjUMc6caQcHWsdG752BxWVUllESbaPMrozICU7puX4I46joqRWmoEvWRJ
A4Q2LJq1IDQK4ZLCT5HyhnOiYUr3mKjbN7ZnqKtqEkpZAbjDmNIpnaCDE/Qen04amLWoUjGpyQ4X
+72aknr5ULvbHpdUCHIoqn11/Q8Jqwpb0SuOkYt1489ROTzAunwLOdPph5KpPcgCxFlAJ3zvJi9v
Pht1xcyKBKFuhqlG0brRVRAQ+h9v7nTIEkwITbG7+MctAqTgbn5g2lchbQKWHBwJiGGhOWpCUUDS
UeATKXSjUggQH/O0do6Rqw+WXCP+aAJEHFm3ZrW4O67xrGbNzsCC5OwooNswXfTkYrucBdIAVJIk
S3QK1e2OMa5J0MaNL5VByFS00zEQ7pEvXwxRDV0Apw3uIhmqcahQCRH8RuY4QGgbSY0jl5ipP1ZM
7vm7uyCgS2d4PjgqBM5STW2pvJ1dRpIKEkT5yQ07HkAMVjTh6uUvuNjgoj4OSx6Bui/CAS9gpEVU
6mHoGlJOEKoBoqojIFiKvFCm5e1XcV1WieY6CkoqISMxeCAO2WBIzNAuTjuPL2iL7CBeB7cVKLtr
X5oGJLcOmbp1cEsFiMOgtmYRyLpZnNM82+06mvctjIinsykwKioJpYzgsubOZ/n0wg8pK+dohtCF
KhOaysWJIhDbWsrKK+tPl3zafnF3PBlPUKKUuCAuvCFbWZEggMhstetoDjFiDz5FDRcFD0dr56zP
KCWRHFC5h+J2y0mH5DZ09qRhF+86aheTODRgUk94ykTFTTG3ZFGxBITYwO9VXvFe6zf4xt4n+dpQ
SDY51Yrk4PxcJmC4Zj1HwAgTwG2UWz5XrpQRRIlkfo0D/07eVDeBwcnQ3FAqAMntaxEAusKFS/GF
u11zUiA8KVseCYNXqCW+5n4ngABf17NLzTJ6HHF4J2T4/NH8JRivdpOQc1VLQYP2FwoXjeqGwdO1
ABbErYXVJHF+FIwSWC1Yc1NCy7z1WLM64PNJ9ZY8XGrsVBJ4+NL5vcf6aJ6YpU7j2D76kcItRx1S
ZXKDEQqhOw4uHA6IUeFFbwqLTflHPU0cOcZb4QoYKtGRHLjp6DaI7ia/vOUqU48yFvWgFhg3C/Bl
GMtSBMNgjX/zagrXlWgcnFY1cI7lSS8s5WUv4jIw1uIX6U/3s/dk1uxx8Hejh/oF7cwuDg9p3kMl
CY7jpjtuX2EDpUZpkmLqNLsYNzqBUkdz3val9dwIRVajcXEz8yfmsOAx3MFuQzMWMoJTEuKYnWXd
v3vuv2+LJZSOTejFQmRnqwAhtiBsKMe0FKpbOtw/+18addBUiej2S+nEUMxFNXnBScrJgvuEUPCK
5dQFTWGRcu4NIHBxpTDHXoSCUEdyck2NW9KOUwznllxzSk/rF9UfrhjNRRDB+L8vioftzBOrHQ2t
nnD0oSudkmK7MNQVLoRBmTkMSHoZI/sSS5cFsGug+PzASbOZXaI9baPCas2A1Iua0jxAV9Ywj6Dd
mKpnmj249bKNXBRCR29dRfNOVrsU1ub+j/ZK5yqwqT52xE58DFbIJRg/ZjR96VMcwI7U+DTr1Lz5
uJZTKoU2QzAAkUu0PjBlFRniLkOR+MTEjpbRGypxxj0UTKpwIwEn5gI5sfqXm0mqniv544Ovo9NL
e3yyWO9DtHnesOqPumcni4eHTqf18DBZ5zPvZAJLALXHVO9kwWDxjjI420faOoqtXBBWo8ExRtKV
9x2uvcbB659AI6ySslWpVV3WOgNqNTUMCuvh5uPtKqb+9YRn3vJoOQ8aUVO0oJVVs18DN8MVFkTe
06A2U5R2tWRDcbVxo58yD9hFNNZk0QTQfeFwBebHbc57DqdnjblFblBzkFvvcQy5KWmox7oav3cc
hvPWoTsbTa7VnHSoNCMtXk4PYY2jZeXAHw40P8vo+fgwezLF6AwKGwPaG0j/NZVghTyJSHEijh0+
LTjH2RHc6V6wxpaPyCNeBcQ+FHZ81f/kRWn1M9E7QR33Ubh4NalMv+jhMskgBPRyJ8JbhNeLj+Am
Yp5ymWihQpLaQDGLXGnYRhLEyRMNQuOAwRuINWIGoJewpnGnjfqBliUl40BomzgghmExbJObiN7p
XN3qaRCIQUgguA8l/oQDzu5yHMABNbfP8hbFsDMcDfrnd2U93HQ3raft/eHap6LRRVC/GAhYzqqC
Q2pD0xwCFnE7bkBDpbSFDicgZRDRxwIMoZYIqX2tr5AKshlqDVEyFetpQbcAeNK+MYSBngQo4xZT
s4zWQKDFY+d16w2tL/1WmryJSDkGNdTUoVJB5JJ6L9lOVbuH/NBgs3rxNPnJO4fV4FsRhAC9YbvD
k8c1T+OcHfdvbSc3N7e3vcN1ehKUjCyFiGQIH1/oYVECGgkfqz4g5AAWBGESpXwqEMts8bl385QO
SEhssj7c3TyPRSSrxTjdIVELYwmTFlXSm90VpVIO3LznvGyPQ7hGgcV0b+9ePrWPh4fWd1e9Kx/o
IzYFKBBmEc49uDr2ULcYZA+5/0D3XjzpbKf5r/2YLxil/uSCx7tdV0e+XRggAVEe0XrWV3hiCOwo
wFW7rz+fZI8X0V1c4voo8XOctMXqZNvz7YwpBnY/a8yvjatNagY58gCDE9Dfby5TgavDBUscD/pn
i8SgH//OUSrwlH9UAdwxcivaHzcXmVw2rYnOBqrwoWrlFD0eLsYJbVNcOIyUj2rR0ngS0LKaOkUz
gMkef21AbGyJ9mjavAOIsOKF0dA+fsmyi0VWS+CIYzFIZ5lLIbSS5rzYkXXkZPx0ON7O4FkYChL9
iTgjt+3WZGx7LKYTjZwXw1ftw+DCy2mGFn6iIfYy2rhwR239gJULX/GnEFltuzz44ADEswnJHBdg
VvFPrc4vd731Ze5DnFj7hnsW4zczkguvmFnN7rlDeKzOKJQUfpiSPfnY6gxLzuo8fKtJ3udw6Skg
1STwd0u6uIkbFUjFLaUJEKrMFiLRqoPBbHxXLbS1hoPubNw8bTWp2s5ule5mP78kbRysPxVIa8a2
Te+W73brk5f5Hm9fDZ/YjCIghSZe7iinrb+ZsOCgaUXxdRhKJHrmoPjSIxIUd5cXvUtI8DkvzYL1
6suH5BsDJmvqAkFsiAHCqg5DIrR1ntuhu6MXJSUPshQuD4nBm7oddyt2HI38uGflctRvxlYo9lG/
6tbVsNflqdPTsdVD73YxqiaLw/XJTxRII9oAiKh/c8IYObUoW2YN4ziXNYWjfTcUXpZ16db7i/YF
XysRfOIdHSqKNqLFUnlw56y+mxJIi9Emat/T6QPRbIgM4lkYvSsl8v/AIB4vkJ1VHEg5fW2lSfrK
KNOiZKGUY5EOuuXMnZufSaS0WL3UR/5quTirD8XUft2PuADJECuQpgEaAXe/SEuA6KRZ/4/t+ngY
mZ4QpZdPikj/xRgTxH2fhinp4Ig9rSVJN410SRgPOlAjaE2sCpo7UPCiQa1HUZy4tDeTCz7Jgpr0
E5zeOUWJICnSII9zXcBqS2i4okQcU+om34tkPUJYaZDQ4C6IZjd53OwiAIkI1LZrjo4LiVt5GVqj
oRNwB1pbAFlzZKRGRnoTT+VoKLxSWhe03brVmoYtIEQC2oQqcXgSdR2bQRzWSlkb39jtBNxU/M/8
yaGtaULFfGf/QHzdXBM0j5nHA5rZDC0d4D/WBJ24EqFxx6XH2KO6HlRVNWzX508eH0a9p6fD493h
Ws9SWFaAlhtzL7KIwaXINojPcYZKgMEUJE6KxilS+CxfkCY668icv4biwGBmQ59iS3wAQ0wvpulC
IXMCzAM/AEWQgOYHWV9MJxqXN0llgpmOJopx08Kd+veX41Av0gOhx5NOyBMh2l06PbQNugDJx5gk
P6bH+Z0GIsdowBLDqNPjmZ9qUJ0q5t7uqfO0G94ertOyk5UJjY85f/irdbkY6JyqSQOCbvFQCtyK
JZ1JxJW2b46mRYrGaNrjp8WSg7MxqkL89MakGh7x5xP3Q3kOS/PTsLR5oUNTSHA/a3wCIyr0q4Je
UNTquaeu1r3R8rQ5LcxikSCL0/UlTQ1uPWtkun8es/hrdd+aPP5kxsMra+cd47A96HTrXn/ILc0V
V/Ketv/ydrOYLg83pf3jXyprd5q5dCG0NFJiyHC6Gqo/w3g0TPNjEAqLhqHnEqYEuImBF2qctYny
1gYu0OZUYpLcNE7rWVwMIYMRFF4iGE1u4hQSmWIWlDxoxGYHPDE8orfXlcvWXWdIY5yksRxKj2AN
R4tX2mInRBrjlE2oo2Qdtw7ktn3np3Tct8fxMChtW/M1Yhz/zUioW58t7XEPNwTXHa/9QbfbGXb1
x3tzlWk0bD+vRvVzTHGhKbRm6GCBKzIHKU1fI2lGxq51zJrsRWAzgEjPI+yMuDnUHr9zb3dvHzU+
cHAHBBKQGAWCYDQaiBlo+n0JS2GVJh9AcqzQu4nYCtGbSJzeXHX71xA7cLRokX0dzI2TtY4EJD2p
2QV/6eSnCsQfvjsz9Ii1+zdc6rP+wffUw5UwTD8EEs9VyT8XHVcBSAxDaCMuHoFdtgJjS+fh7b73
2sU1xxtP53Zxop50/KpKnGrCCgKEY0EwIO68DcXQeT2+IJqXwKDwsVnZQ1BctDNtzjWXPnc/bTq6
FgoWjYEDSZRULBaaBJG/mjFPmyxeLlSIEVFwc3jryiRM5IVdOWYtqXxzX2V3i0wTWkPmNyq1SeuV
9qxvKS8ujvHPw3yR9ncZ8MZaumUNzcuQtjSBkoi9PSIXQxLewSZHSoX138hpp3127YzllGd/+71+
xfXo50vwD+3BM+9RTRmnxKoFgiXpNJ5XKnBBQA1hQSOtmw+xKjQaHwYfkC6MGNEPNItR9eNLsF8s
7xqd7644ABt9JNDSJKaM0aqhRQUvs19+A9hj1YBM8k11k7kJzSPAzDHBA9B5cRNbbWnanDrJuAwv
Gv9p8LL+222vuQlMF6cHml2kJyQ/HpZ0Ot9Vk1qM7VcMTfrndy31DtXtfDOdWE3SsBCZpqb93eDf
zBZRdfiYCEDjau0YLHqxrTiC4B53w0EaQtX9lnZ0ceRfrdur+4voD7HiKKpkCGKqgCQiZcRUwT2R
J1+1JSrEeXyPJa0ucGxOFYqWsK4wPHzpd18e/kJlHMcxpo8EJM/q7SIJDQGzeCaCZUlBRiAYJuar
P6ZUrzp9KZJFczq0brs3qtim4tHI86fMt/32rjNYdPbXm94oLreIVfP2cHIB2fy3O5Pu7sfH2YfD
6L1HMe1D7HFCB0yyELqQz7gI0/sIFfJv4wgRbv7JKv1TlnT891bWPcaETJKZmGCC6Prc0NWGEIIu
KtM5j4JExXAjN2UI491r+ZXek4pMP0wXr90HM7y/a/OLWuyNZM1tPXekRNAGCp0NL6y/tGfbfmIN
K+800UDOCYS8wcnehTi2yl+9m/G60s3ZmOnt69UHygsq3bJ5ZJwQUyJBlHn3sj//rOaKH16nHxgp
mOsdnUYlMj+5MUjU72o8nOfo7ju9adHqXKxnY/E+5s109oZval82L2KvEP52K9OycLn5W60c53zN
4lxTW93q6WSvrVkrhSoKwIqYnhuzs3us0mNKCOIwjV3gewujxDAU5ZlIHv8moTD4pcFF6a4pBMQv
S7TgTgDxVX1iSHPchqEwOElsA2IFN6S0xkFwoWZAVwFIOQu0L1bCuBauFDDNEOEnGIU4QBioIJLv
zEYWbqzqCRvzRHDtjcJIYLEK6BTMiOm4IZlHD+Ae/wGJxRsLEyRSJD+HPsmYo86flv91EUqGWM/4
+cd6hX7225lRPRhUrCD0uWGL299OB8oP89H+bvfc3cdCgcQgbiCRbDzxq2jeB0IOpUK+ADDTdf8N
HwsKCBweXhYq++xWb3e6Nr8E0jVv2G3qdtZMxMVJQpW3DaQTYsqlZKNL14Ay35KQxCWmvUlQcrch
Hs39hHGGwWYx/aVl9imcBWLOAjYR8NNOPxab6PRhZfzM0BAYA74eH+IQbx7sQWQ8IKwlYMNvMBZR
ci9SQLzLTe8ahgQDYoikczMajsIgRccxLhtccNAxdTU+bpjnznQ1BM4Lrdg0RBvOL3/CIvEgxsla
0rBda8+eTmfEPWyxn9ucS90NurPdvEfXw3Y9Y07IbANtmwZ6YYV2dCeGuKD3kmF7DY0HdYHRBUj/
Ra8PHY1Yy+gHTTCcEvGCqMaB0DgRKGa8CTRJaErj0jS0sK0QBwSrCQXuLYK0fwsFkU4fnkjnH/PG
gIUTSACLKLg7GJDQBxlACpx+TAkep/mesLK2z2V4gwHPIZ49F93r7tY369luf/2dp0toeotbgbS+
pQ1igHt0BjF0z4LI8AX3yfN4snqbrrFxEmU9ygk5Ml4k0TSkgNVQDyiQcAwWSJ9/zfn13HNL09uk
BpImAXGc/1//QYMO0iBgzb/dqUtkFgmFSzRwRJ5O0xwipggOEoP4tqa86OgAFnz/lxg+5pgCyYws
0SsEV1ecszICdDIg+/vL3lu+GCdaEKw5A3NlzL+z1lhz1PwjLOh5gnmx7l20H9SZxRNnZkVk3xxo
VnTXzG92MJd7CCNmNxQAVnCzbgQ2I1vjHHs2ggW/PowinVcokOFzHCtRAtt3T6xK/c3rOmxqMCk5
+ccOvaPYeU6q7bU4Ik5JydbldWHRWHbB8XF5edik05ON0kURtW/oxVklRvqU1hVqyBT1wA3JIWcV
F4vtBUG34Y0B+bFMcezhezI16nMUqVvzeNvw7GXRw/NqO1+M6ADRbBKA2OyxfoP183VFRagsI7BQ
XDSHM4EsWbjZNBbR8cdtN9u/IEyspPCFgZGB1u7mzeNwoJ12QuU40/5Kl0QRBEetIC5uhq81b9Kq
iU9XmHd9fwQsaXEASYy7e7fd/tq/ufJwzYLjKMrXF17o5n//kx3RiKnk8/jOiItAWQgaAgM8rviQ
H1G4vAFxdQkMSar/95bH5MrGFIUmZMm75AXi0zkEdSnP0nExCFbqJpmPaTtjYnwZQCZpj8FxCCEO
WQ49kMy73M3O18NiQzgZngQennhLMM7bAs2SqSsIkWgKBgGCfb8jPOrA85ajh5mIBHKP2CAqRYTc
45OLNQBWCbD6/RgbOnuytFVyENtIFk3kABfLi8ehWPVaFln5JK8LXlJxtBO4jjvRcLJRjUI7lITj
vj95lrVeSz6VAlFjUWjMcSaRdZLUSl7/cByCEe1wybMolCw6bLcK7WGN4RYyRYhDBEOqAK52VhUb
w/ZSN9xT4QNp4rRQTMVxy2jYWUr5qR4ZfW8cPRwOq1Fv0OdQ2/mrYg+DevHcu9vSNXOHHkqCAQAw
OlZohDBbcRQEK5oDK2LlLhYcXSApCyOJoadkqimhjTVWeF54rF9JKOLmm7P5IUKxm32VDHhSSMvS
R7m5zyDWwpNnnBm0TAe5MweUJjfLmP/gSxBDZipu6jw5wgd1Cvyxzu7U2q45H5GOevWoripOktbn
z9gvn9b7m+n9epcnLWTI6r4aMFYOm40sfB+HrMBoWdp9w6Gr0swFob3BaWhCoP6hiSmGIzGLsZXj
Tk4Oa14gB+1e3A14BlsJhdZMQxpHViHzSgMuKzaqn7W2QI/gtEqKOfqq/XSR3qYy3aUzi672KsHu
kq1Vq0FIL12aTzcKYVPNDFAgoxJUYVktsPgBbZA6u4QAQ3FsiJ1gXb2BuiG/ntHAMqRqSDxzkGNb
kAmL8FqEGWITePOZvPkCd6037EDyF3pepYjDQH/dzJKqdDTSBQGmHca4uiANU/Yf94uXs7F+E8gL
pl42/VcPB3J65ntMh2y3211WTNvts8H3vOpOqurxbqdjq7CGBdwMF6OEvAhntjHNgcUaVC2UzlyD
jMfBw7wWFgMBQhXlQDRwMxXuMCguWHc37OtfNvt3cQc79KXnDQT1gJ5QV+k+M+8qoj8S18QaDNNV
aQ62horagE6r7eCaJElYeogojJ6leLxflHtmvOUYkNxtzIzKN3b52VuLbUxf5AE+4p91PmRiXgSB
FYrJHUjmRlgg9y84qfuJvgn+IuvU4zs5vPNOKCiGlI0USC7fTb/Jre6LxWrxh0aAPDB2JyO9V6aC
eofYDkCm5Dc6hom3fiSBA1gooshK0128X/KO2Op33XVFF18SwbGkQlq46xDVu1XnpRRJ52OUC+Gw
Ni5QafnISU6OmMnACjrp7dS0WPBTzXz+2q2WqTnpMNAUtdvmPfizd+KHt/vqrju45c86+mwqTl5R
fUuBbU2hMJsXqYC1jYf6bI3Xo7mmquoIQ6sy4EQT6vLBvHXwvHh5Y0vhwcSJp5sIaVEBbrTxxC33
kzFWhFEaCsqsaE0GhHngwSZs8CPazbwDeT32MkQ3ibx5QJi6SW6LhUo0PpAWMd6gzE96y2/P2w/b
bBrw9PCIl9Q5731Gk/n9aL+ZtKaFJvRuEN8dHDgNbipAIysbk6B3xQnqBjVMgSBMLHPH7XU0Ou5F
A4CbDNYtdjdeoKfiihiaB3fWtIE+huL9G7wstkAj9Fu0PzjQhAgpNooYQBlDd1caTtOwHjKaGNBG
P7yu9HOaSLL/KBIgJXHyB9yzTJrmp6PDzuA7s8xRd1DXvSFH7nud8xHLQ285nd91620+j0AuND0t
blgIYBoYQgybOGFKbcwpwDysNfcY0ivh477Jk9g8+Nw8s+kfHdHpfl6RPRMZCPmMO1+sqXuCkJjm
IERa3hIWGr+oexAMqlj05rdMdSdBzKKdsUKsQlhwKMmIAFJ6PCAK60o2c4yQOAZulzOmgV2e/7xB
z8cRMhJ1ZuYZ50HqzgOIMccU5FvW0TogLYlHkWZbgRhxzyliq+UZ6EEIyL/SsPW3O+bsojPHqHs8
kVN9M9FYztuL+vB8/xSrsTAKuQAhmx7IAcPkkUghMG5QtJAZ3JSuD7HfSzj9Y8EnpLssZ3isgc59
/zznvZG/0qWvcILHAUXa846e5R1CgRTqmW5YbRzGURXydBHPgYEYPcrSnO8UliOhbX0V9905TTOF
Fvmha+EAk7/JCqY6LmYCe5k/cAEBWuPH+MD+iVWeK12MQBg0vYPBIdb6WOO6kEO1+hX2wB0oo/Xj
LT+8zBdxe1Zy1X/lmikl49660RXgjkjDQCHmyHIJiBu6Kf4bsrLCYc7pvsJsMMOy3o9/0oPE+x8n
8616WHU6qK16yINMvMLC0LixA9CaP06HD/xfk3t1soGZKCTQzJdZDod3i5mOW+FeArCkLOZb99/C
Y8XAhqgXQ/fw0jbxTCWcB+Vvxt16I15KTLLj3Mrio27qVWqhHc2wvjR4H0FjbCruaXRL5idzHhxj
qxGdlIquyBBH6y4PVNUzbeb8ZPBVukz8EA8+msVgDHPIEa5qdWaeHxnih26DbcxmDgrDEDkGEHwx
TS1Eb7V7vNy81mGR+ZvtTmsmcABBCgQJ9lre9i+r2eZFd6k/WHDS8HL/bsstk+rtopNzDwdEL8E0
vdHkdwLKz4osEBgIo0B5eFiQn/DStyd+xEsjXnKr24xJOM5wyksP/ad2u9p0n/NRWPjbXGSGsaoy
Uxk3rY3DIM09eSuodEbBBAfCOSuOG8+mHhea7FYe4Cb7GbQCAcIFJ+uH0Ot/zyZMRlPQuOkY+gAA
TYSmkX/0J5BFZAoNQRODmxgS8Wh9HM92fH86Gvl2rQoS9DocjuzwByAzWc10m+K8H2x3m8PhNmay
MZltDglpaa2Y0Ow2pgXiZkIAaWPjIX225fNWni3mYWDuGPT8Fk3u5j8hAsu4eRiYEO49o9Ux2Glb
4wVxO0tVT+NCIGtjoI06bwuBW9qrA0duD61LG6u9j8uCoOgqIMOn7ezrj1m+H4fYztXnoF1VaE70
56hz/svz4bHTrjddBn8IaefFuncBQpOTJ0XR2RRbaFSrTKzHHT7aP7QrZ2Lk7sMxoUbdUSMTipj3
WZEJXXQsoTDNRE+SiF9WCGj1C0J1kwooXdH8BT/c17/gU1qkIBSZpqG8xyPsKnVo9lzEkiHJY5o8
A550dWORzPLbXMOAmaSIG7rb4gsksEttUpmIbsJGR1l2cQiLpysPDmJI/cGBWF1AcJB4+iCvyuic
Dv0Ll2xX0+E1IUtgkFP2p/S4HWdElDTvbvPVHqvT1zLf7vZjyZtIeEAWbjUZ8ctDY492ceC1vMf+
W4JEAg5KTMrkcCpcCGT89Aka/8ebB7CBcMYo/XnJDg1lSk16tjgUp3oQTAwdIZDOj/ZXtxfTMoTP
PR7uXqcBaqw+nOheyGbPBnXzEC9S06jdXWl6Mpq5NUMV+9UcoWlmQsD2ovqAlFvoi+jbBXG3GtDv
PVYFwGLwS9oA7SDVwChuvb2K/vUIljwean0r9bv/mC49OQ7WkjIuYkHPqGUf/ePjPK17PEDExVYS
KwidjLn0ZKsu2KH+67EeD9txow2Xnc94JDtY2qQpw1ysJIIVmKY9Pscd0yoaT4Twb1yN81+pcUJr
grsJ1CrMmG8ZreeyYs8LXxm1/uQu092cI3JOITUyH+iA293Di8l/8uuX5QdcB4Yf3DimkZuimaFd
SIiQTs4RHZ6QGHBDArNVnm4gw+LG9UoLPzJBDVyk3zPVrMRwl87KI2kjKAib0A6gSVfQHWNBd8Vl
LGRCE2i5gBKwXEBSaSiVz37a0X+cghNBoUu4tAHGEhDlwp/Uco/v5T5vqscqdSknBQB38YBe6AP5
V9sl3W+2S+rhYNDlcHWHE76dQf/sjNehf997rNfLeQzfN8u3G/2RTgMYWguBo2Y28fOR9Y0VDNAG
BQJiWPfz4UczriGjdNRQ5l5xcjynij4RM2flAPe2Lmc3VzysmfQEXcqCY5MsN3NqNLRQUzV4WQhf
Mw9UkhLALiyguQe64AK0MW7+0aCg0AvExqyTYGuv5SIMRDACLB1NcFDuZIbD37dL9eBisxizGXpG
BjSf/XgQ0WG57mT/oa7bI94+Hg4q1lVrHmg9X8Zr3T1P5g/VqNJBBYhHAUw/ExIqrrbxsEGiZHQP
cQeCgi1fVLP5+0JMkNUgThrQfcnCrItTQe5AUGEgGtA9tW//fHraXwjXgVdxSPCA/L0gG4MPHKNz
x5/ICsIIZDW7nytFde+60YAOEFsco5WS3PBqs56I+Av/+4tB90o68/bx1bxbpXODpOa6xLIVrYpD
cWsi4KRv3ygKKB0rkTE0TDEuBZCCuGRAGJXqM00bcHQ3ZwgbmIxpAd+5GxImB3Rw52+8FMTtgxeI
IV7azeMTj3Nsbt7TSWNLQ2fCtSco68XdR0Rm1dI4aPZ609rojQwkDLPgn/VEnViaA1dvnYcnpFUM
KzTUzSUrAWxN4zCVI4iVOivyJwtDBDYW1t0dARFVCzHQS3wqXsyXgLFchw9DGS7VILjqQvfWMAQn
QErpTCPEKc2SHgIPHgesCO540hSRZOpLcU1+hIQxp5vh9bz3otMejTfV4EPdGXyY7lc6zwMhGdSb
nFiRHcnpTsN8HMHxFcwLaatt5x8kCkrjBOMAjRh3+4KLfbI6dDPCx24/VRsG10MzQqNHN6QFVDX+
xrlH4WW/qAzPm97yp+7Jimv+3VZtEBWOdlZS4WBoyoALyTRJx7JbF7PtlQdhWr+Qd2zImYInmx9H
7ZpHEehRykuqxSxuRrITFKjxQD36MK3i1qrifD57RkVj3NkbKt3o74uuNmJdrdFWdUNLzG/e7+5G
r6ab9q9xXAnh0Tsz8ZhNsC07pdIhjW6p4BBH7PIlA/g+9lUT52PFx1KB7nZPDIKBFQxhDjQs1pPp
DqwgxRJz5gTzHhfJoRV06P+lNTIBpZGJAqMAnR84CDCUWtFMILgVvopfER3H0Ek4cmzMGAUeK81p
AZIu4Ut+UeuSAAjG7CvEx3JhWPFjt3oLD5tZZeeYkHg2xqJAcU+ctYKnhr/Mlq8tpfTedLe4EaRe
Dl5LoUCsszo5V8vK8TYDZ0deNYcUlXGWbHCYKvP1VxWlvm+NR9Wn/cPyYrB9v2rTD6qfQYVHj0VS
aMouS8N0jUx/V7d7yE46Wq0e87ib2CF006q7+Iil5HWCqM4ISvaOFHBohgF32QpS3/Ae0/3Nkj6t
0vNS5FP3qrfiVj1up/uFXEg8AtmFVnfR8/keaoJJJz602O6EiOLMFTfhi0s1xmrY/me13f3Guf6r
erlI/TdpVEPfoRRz02bDT3mHMp1QsoqDXUCqVd47MPtAOhAiild9XMbUpES4Yozk0wrYzNVA44Y6
AJPefnd6JXkHd1rGnaLhrsPfe5x+pLo4ABfr/Sc+kBgeA2nvuSs0ONOw/2HeUw8Fh4oPQw9CovQ7
ChrLo8Wi5Tp3l4c3TF9jcc+u1lRFXxEhr/xZbw2elhf3k8Wb1bB/TdJ0U/qXnqEqUXbz6g0fpjgJ
eoiKxaoOaLUHXNxOLnaDzXjX7mni0/TyZEzLhtPWOC9lMb9sbT8t64vZX8opr4iRknGQ9OM2drvK
KSZPuHBbDgmmWQmu6R/Es+MD6XwDWk8DZf/On4MwEtaIWUGMeoCc1OZn3vrIw2aSb1YHK/lar+9q
dpC4smf51dMkYjNlApbZFql4WlcycYbOjcBMmj/1FpvXj6P+1bR9tx1PR9P3EFyzBwiy/uOwfLU5
bK9EHJ9/EzFiBhtXmWw+W1xhEHWA7sXiYZlExMbekZuWymiywYdJPxBDhWyoDMVd9eLYJRZPUvNG
NA7MBUlFR7DEiPyczaAuXqAAx6OwIgjW3WSrGTJ+ZiJ4s72uPmih5FwzrmaMHGMIJZhV0eDxxc0n
bCRnNyPax9hKcJjdZz0S0XgERRrX229ZkiipVx12jwo/+j+CrnavVzFsoRYT2m3LP2EhaPVoris9
1JYcHaLgqMw1E4U4q09mGuRYekmlZE4M48orLwmXQntWCIXwQsJoC7wKtDwBaR3aDHLUd1v96AZJ
6nF7/5ZmF5qoYQoc72iBn7Z34j/MYvQbnPHqucv2ykJXUmDwRwAYHIKD8GPPof+axAgO+/HzFgHM
oiA2juX9PAuPUmiYIY3U7ix/jecHTjg+1gV0C9X2YfcbyZr/C/MnhIkpOal8WciMxGwUFOVtSKYM
WAgL4uC4Yyg8jpOHl5uZ/gYH144kHmAYI8DjhQ1zjYyHbcYyKdS55OPtmPgrt1yK7ezpAjvGpfJq
BkNuuwBPup7SAdEpYOq/esvRq1brVUubqLlhqYLuuSeuISMycEPG8HqdnO6DpM4gCWqZpurvx/3R
5nL4/Mx2UF5Q0snWzXL3iVaHjWCT6aC6lGJUY31ZdVDMw036QXK1r1/BYQTNbOWlIGptci7vVuIQ
tzOQch4N5IOfKDGQQk939atW++66sVZBAViT8yM65EBWuOgOMz7FwPLi+te7je5QA+WZHv4ysT8S
AoLM4K7VkhglNKHk/Zu5F47IGHGB2t8smoPn0YoHCOninS5gQsrJpDrEOzSPl8OJbovCrCZT3bxN
MQxBqIut3N4UPSMFd9mtS/HHgKu7C7EVAZBPyGHWPF9Go1W7a5om/SDipi4bPLQuAcwY5khaPaTE
MzxYBAeYkcR7h51OsjqFlI6FjBSYfBCEsBZ1w1Sihrw4jCGBybLHeQUwFSQk77E7un78RAixA5Iy
qN6SF3agEH7u8zLmUb5KJ8sg1ExUtFEcfXVkJ0kS7c1Hmo6a0NLppRm3nvMhHGa7ezePH9liCZJU
tfadG8uFdYJAim9IMPAzQxMSniYcDlhdvxu8Lm1D9YinZKLmrS0LbswlSnUa7eagao9otAKDVGoT
JIjUvgwex6gkkjzLxDk4K0f+H2mlGz3c0g4vbeAGKqMOPEIfxktDCtXoCUbDS4wokEtLC4CblSgw
gw3t3uFETGcRScRyY3vJjUYMDyi/ed0I+WMlmPcfQFIF46zgMZFI0xUUwTj7eVj+sb6rYj/5GGv2
6mnJFGM+fmAZhLqSWCJ+SQ+Kp+GdKhejLCJokd2iJ87Zr69mlxTN3pG8BEXFiT7DzaLiRBLb5c37
Y4YKzsFHJiS63KRZCBeFOA+d+AXt8VPnCdoSYV5HJLyWDE34OKuo8NfU1YaMUHm8LAZKiLM/cXmJ
5Zd7pRRRDOOvaQEUsrvozdO6LlaiBpM9zFe/2mpC1humrLf34+5cN1Dh4yM38LmuDMDeUifcEFJz
Ce7RFvwpw5zXokjRGH9IcSUNLlLrkZ8Abm7T3QxowuSkz6sQjaECYVhbuLqZp7OLZNwdjldt6QgF
crPMdKioWYMfL0H7R9/jPnZaga57XU4y9tqDXufsV7nh/X63az8tORNOBTWT28R1tGRZOl9cY23U
E0icMZ5GNnFcvrcISRDiaQqc19dyQK8aaNuBfiodQo/ZYBpfRu/W7ObouOjygPvO5VbjTHd0wG7n
fjxZ89vEjk3XPO7VAHa0ZN7IKXfcor9UJI7qThdcC+wOdDFbq2s8M3jahcTbOxauFCbvlnGT7JRR
dsxDSu9YesrpbKeum24RFsEVaAMTbdZUMMayQ/gT5rZcgawv+t2rxPghN7AAzoURQDxESftUHqYQ
wmZeo7xDZmCXgjgNXEBCShrofPvRkpKv0YDKOIgDGHoNd8RhCG0dGaxIGhjHicOr2Og5OLgWgZwp
biAOark8RsH1x8zbqU7vRjXzcvMbfDvqVt1unNBtHHo53Lbah8fDQ1+HMLx94mVeL9ZRF7NsgbDe
alw9XvMVGsu9+iGnPdV792kVBAQOxB+eVMCY+oAz+tJF11XNf9FxoC1WkcpkqCCEg1mAZiLx2f5i
mpisMFassjGRE5vFO6beLoNhzHiGYr9NTDarqn61O+zZoQ/W03w3FiY0pyy/WUzG00cNJjEMwmA7
mM0mTf+lu3X5rnkpNBVo0e4g6B0oeHh+ufUNBeipt1BO6qhxfxHtrTOJxXW5Ya0k3X2EIyzhdMwJ
CpYHHmYghm8/Z4ezCzKDHfpce9TvcwG9jjaenclp7e6Hi+lu1s26zPxsCDOYt80VVkumOa8b8G97
UmmQsTBAnBxBTd0+vl7+Ch90/3s/+A92aEuwssrpcbjJ/npVayHJFjQQuKGQuB8l7YvK8r3N821V
jdfrX6GRlYgRSAlS9Igpy7CAHkpT4SGz8jTiSP0NNhHhqAxSl0qrW0AttVizmLqD/LGEWgLPupe+
7qMf9nv8pl0Pzo6lHardc2+zWLZ/TXeWQgwLZxFR6AEOQ9VbLe/KGwKAAE0xELzBTckSPy58HI4f
+x9wQsZLNEcGWinlbl6P+lFht4uhrdEKOCj9+5fdqV7JSOUl45KsC+FiUZpSOJVMWoXNUEohxRHM
ZNw9n/u6Y493xkFYMaWXStyz0Wq72E17HiTr6GlnT+7BhmgURw91ZN6TzonuTerGD7ynbjGvLBFO
ftHxwYrgsKmUipfe1JvFtFCxS1hv5DsSkODA1CsySRWr+h5CzVjzllMTgeP9ryIKCsUVqiiv1jLv
5ISsVCHpUCSgccPxuiONt9jp5O5xRgpu2SiIO16siAAwfkG04Bh6wOYROy6EAtKdAj1+c0oObEeg
xtNSnrG2iT5rP7z8j7UlFkuU9SO8BAInmZ+CtQBaJGFpA8d/o/q63TjvcSpoXf5h7A/5xxFB42TI
6fnPw+p+OGituo9plxNpLgIDUtfcFJ2vx7Ko4EpRijDhaCkCOQxfdXoXIBKIYHRgk+9hRruY2c3v
hrhgyilG7VuwhJiF06k5OrgRIAGANmZ2cBI83ZMvecY+W/fh6ul4G1HxK8UwckwtenPty9sj9f5R
PqYFOEIcRHy6vWKOx5wHFxEzluCAx+vX3WZkWN/135ZalALYhdhs9+vsAYZ2xG4PILjuQbv7jzWG
Gjq29bVjg4UQ98MXg9/cLm47cJ2R1yFeOyiNhrLBX4c9FntOX8SdF9Rk1R4pc0wpMVFsqKsq52Us
9824hCNcgW90C2oGgp3rblL0UQyXACuIimeyq6yuT95BOk4M0m0TaecWwcGkvsrTxei0WnNeqIxB
QypnaG2VJBZ8qJsIsvyqH8SD0YNP3Mr1OlQ2haKJ3OpGihUvimjrqj/QUVDRfXH7cbjbXpnnlSxt
SQO5HOSnTqGRfZtbR9WuhCLBFCuIjNVZTAZ/dusGj5KRMzZsP3NxQpo1WbcDp/vuP9roJAWVS+f3
0nazYxMBEwKAQ0kxWti2Y2Orq3B4QwaxCsIJ2PjrJ2/4aUMPd0tKxI6eVRNlKojhfcRN/JxrDcjs
HbLw/NYbKIcT8P8ZO7PmNnKka/8iRnApksVbLbYl2922x+2xfaNwe97mJrEkUlzEX/89Jw8AluT+
eiaimEygUFgSmQkgsbkigVCLdyuWPUAx3EDcPCWE41jt36ySGU1BcpcRnCd3SUxuCZ7zUSA3opg+
ZLsg4M1v3dWlziGjvGJJd/B3nGy2/smpA0ka+IKXBC/wWf+f1w5B8mZzBy0J+bNj/2LY+cEr05a3
BOYVj8Va9IuuR6GPKFG4PIrs8uJvBKitP61yb5jSib6PcwUFQEhRzvX+ldMDUtSn4/n8MD/f71h7
/Bv54iGUM2gn31lC+QC88Fz433+gQwsP/H8WZhGDLs8hxvTx9+lxyPoWpYFPScy4rrKx7Cw6i0uK
hfDwGJGlocuxraU6XSqTD1hv0V1a93Y5pTi5FHVz/4G0yCsPqSz7sXbNyeOW18P9B/4cBLicjK68
tcRFpXRiidaADn+fzxidJ/XBMEU0583sL+OGqWPW6ju5S0QvxZ0hdVcQIhEQFU6FOdfkLajJvz20
gbp7vX8SP0O65nGxlqC7/OS8u0c0s+JSAbKmatWLwxO4sAwI6kqQ8xyIa3++2XwietI0bCMlejx5
SMRI1Y/VBfWPww6DvchOmgVCM0LiI/qw8iJvWDA7RSFJX8UzL8esUROLcuF4XrnyFSZ092qwYlEw
c+Zk8a61TIHc+SEFEC1TIIiw3KtuKTpn0KP0tPiE+qQSeHSUkhrftmhBDB3ziBcYWVGfbLqNq5zc
ijhpw7TMh3yQAcP9odFNUc4acDo7XO7vP5SsgbTx/Qi9FR13zAVUi2vZGkVfx6NvKCQOksHhDwrS
1VqTrI+M8I7Q+u72zcNm/EdnuL5cbL/iZ3VHDCCGMq5Zqg1hZxCzMyFwAm9fLRZauE7VAnngabx3
TfPq8Iz0ThPIW6D0rPOd6ySOBeali4LOdd0lZ+Y3PrVPfOa4tJ6GlEMKLaL7dfCjXwNLmfT5fqj1
OJ36zePnWBSUlzhWzAG5DAVSGHAXWVKbV78V2ZV9JY1hYvTRGoIwRGE0wahDQ4JGOx8Yi2gQ4s0S
OBxCQw7mrAmVdkfrgHNcpEGYHKHHMXgnpP7T+PHLhIa+NcDH20ZCGg78PTZxI6K7XBwrkZCsowLR
N9uFsps3A+DDw2cvYPsEICXQfKbi4QpWDYhK+fGSgboXSy/CWEW6Cjn9yXy+B3gQhHt3uX03ish7
knqRL5wUwRCk/ZA4xTzN5COXdBJcTvckeO1pVBeQ2Pl+c3PDGqlEO7z0LHYfCeLHpAP60fSQbPfU
lHIRo1TZ0KhG3EAePgTffItrFRTq6VWXa9dyYZwuUIJhlU/9Tkd/eulHKffmGxHpMjNFfBuHkzoV
0k4cxhuxCFO+S9bZKVwm2i9cQnpEByzJuy4hQWtZio7wMdVKSNOYb0EMeRXDYP4dJW/AESGJSRgS
qFk7rQUKBLHsKEC+gKCsF8RakMprawEFaj/V1yYScqLOC0lrGsW1FEt4nHFDZ+yE69YYF7vAmILz
+WEUPE252A6uSWm+dXKKhAn1LFdBM/yIB7+Yv/a7eGE0v8N26vzZVsBXRHwqRNx3RN1TubKYBAsl
ldD0saPohjlC+wMuCd1cgZIC0NGCg6RNJpohV6Y7yiveyVJL0jSrkbJT4OsSr2fbI+fkjO9gIxCv
EIZJs91RXGcW5C0PONGUypVitKWotZYHT+vMoi3FJOG5vGYBtDToN+mL8DWUXzZ6xnpmu8w85haC
7DnOTval3e5VZFYZyuxfaIynqBHkM82AJesgfgXEHzpETfprINrMpHA0WK9aatsfJxrkGnEapV4g
+2L/53nSSqkuNNGpYYtsq/CI2Y4Pcyhv044XIcYk5AfXHe0kPXomGaK5y/v3tIQ1zR9MGDjQLcw9
F16YusPN+a65gm7NodKh4SJyPjTDVaga+qVTiickANo85zVcRIp4+6sC1w+XE1ZaBQcQoMTWRrLm
x4+YHBbcD+lQn0qBoXEsunMTSeHbtYDTdaiKnc9+xwGm2grEUief6nBWL7gXMYsKtaJP4AVWzqTQ
vHTcCYYaJ4UJZ08RMm0mBHMSJRUQErIzBMeyjdhhCnRt8RLE0PxlnCSz9shovkatfNhOEE8aKL9S
ljLPulxAP5SOHAliZYGnyAewPG4OC6QbDb7mGGX+0hg67JF8wDtDEK1EJVGi5aGMQDJAfUlRU386
gMNs9MRI8wGXtcVGCyl5VLPfAArqtk6upOWLXdf1rHTiDG0QHherICYwnlDRdewKSFIT0vR0/E/9
uNER2Sq3VzfEkpZkmaK4dNTLU1Jw3KJdUDAu+SRhZDtODCV75B8xcpsG1C4b7WOxaLXVlyWre0+L
nglgMiCR9FM9vEhbgYmI7qd6oIP3bCdOm3zcgiJBollLyiS39jU9Ow+vZw9HtaeiaOjoguQtFpmd
E+0ZL6nHEidV8IVUJ2XkoSmgWl80CNBj9+WA/basTghMBBfThIJixsgzfpAQz/1xFefwQX6/pypG
/ct9nc7gM1P61XE7SXzmyqJaQFJN5QU1rismiHfp1CzXLUnBVuwzCJWhwtOFUjliDsFQ72K1bO/p
fCXD12s+EE2DDwuSSRVNB+9UgdRcqwmCqiKsXsV6ALlDc5rcjk8sLVpGokrrJnYgJsIy+OhrjbAf
CAsCHxeFAOJXsCStkLYmF04v/B4LfOijsJSk0BfE4irSQcDvxC0+9iIbPKkXoGWBkA4MjDl3nQLC
W9+5pmARG/EQwNVBVWklnALFZK6hI6KqyLRJdjo7LfGjK8bwBWkgE99BIxcZSFmB5LvQwX0mnOUV
CJkhDPzmYMfvrhnBb2kFNLhkJGrP8BQmV6PCMD1OLftdyfFgcX7PkrJo66adRy3Kdp/c3VFKSqZJ
G1gQnFqZadEhdy4HCPkFpuEROYdlRcWM2Pm0Ob7pVurQ+Qte8x1DNJwOjVNJsPNarFWm05wX8TeT
+M4MXs4bkAj1VTyOoUCQzR2mkggkMu9ea53Xi+BkBJ9WO0UQP4gwmQPOzjhcs7QyrMokw35cNqD4
JIqt+y242kI1SJDEk4Uts0VXX4TtUh99LzzLF53FVqYgMDFnDgMetl08bIL5nybD4t6cl3NhXJnL
cVojnUhTvTgcbzA4zJvdqseyEExMWE1kkOMgLf6eru+WMpGROv7Foq81MLau+AU4lg37yJSJ0Qal
j5ftXTa0GOKvox1w8JqWAHfdZ/3y5H5xJgtJnplwZDaIEHI+fPUk65ejBXn68sC2mmhcgJrL4c+N
T2svabvPHX32/vZiqx0CiEQRD/fl4C5LixHkgp2ccZrsaZWU9Cv9cpZ4O6gHEKyArLbVNf3Vlt6c
7P4z/iS9HYoV+DR/fdeZ0aWIj514yYK7EJ3qslgVNtVx9LyFxTyY1mYR26+iT1rknBg1iIG1LS2G
yM8v42WLBG9AWjYQCyjfw8OIgdpCVCJPUs4aQMtF30CyoC5+sK+aS9iUZ8U5N9atVrKG+PiJ+2JA
zdNaL8z3FhvHpehCrIA5fr+RR37Z/d7Mq+v1/Px2oxHvbj96R7YseEJ2k+Q4yWLKLhlgi3FJ0WmV
eHE6n0Ysdvgsnnav+Pvn9R6Die5gfC563FDNbdW94Xgw7lUv7xVZjZ76D/Wms/go0StGTxBJR/9z
HKoLajkAgiMZRoDi+YBtpJj+Xva3SmcrLqKiUwcXWSrjiBXOsXE0DKTXWkuB9JY0HK5EnTamIXBI
T5kMyEsQ8ch7agpDF44V00ePudWvww9OtbicVmzBnIV/3QQUaO61TjduSPi76uJmruUYkRBA/60O
ZCROD4rU0sYkd6eQeILpRdtO0dpI50wqqlAVae0GH5ArZSwfvwiudqs1OgIP+cM7/qF/9KT8IW0Z
iCGlQI/kscU3iFZSTWqnuMlIFIV0sTBibHIx8MbHuZzdLc/Xb5MtzRn1kMR5bWUj59C5JgPRvjpb
ytNzmyTCg24A4q8Flgic5Qm4HL1WSwYGlFhlCMJjyS+IZC0m1fGhebE/CA9zDDg9rx6L7glLk+Q3
4Iimg7M00+3iRptdorECIiaERoevNJlAAFgZv9Jg2UkMCHqSfmud0gqHJmipK6/ijI670azSrCSc
B3JNDrUlp+QBJMJboyQYlDAxRIM848O3LmNcaeSI8VA247zE9hcmQLxKhPZbU8X+hDnqvGPiBTLU
xZaksYbdQAIA/1mt9apfz+mohpzy2ufIlYoz1ga6KaC10HSxXy3uRovV6hNEcUUU0kN30sTpCgCi
dOw0LsWjeWL+/aCGWFn4o8qTmYR3x4FZNoez2vLnxQdPP2UUmoxJuMuA1sh0ejX9iKy5J2B9UeDi
5mLym+WpyF4SKRQBImII4qfqRofVIjPfXNiQHh1QS5IhAsSDOW4TfWFM7kXmojm2C3m0mIHwXfRX
6ZLiOsmdpC8e2Lg81LE4IEMqv/1QAzhhLOB/qfsXx19rVWlFtffH496kVw24fPhF3S8n3ebxfsO0
YlQzHIAAVEzMbxBP0qOuveQGb4JYTPCksg3FANHyuEJxun6pN3wMm0eOJGN1MfXndkwNDvuhqScN
j7LSL5VolV3qT1pwSWfTu/bRhhBUA1pVJVNGVCQeOIDGWQDPABenH6oCpA2rLd3nvDyOPge4hw7A
oh5P6jB0DsTAB+iaipVUuFw5otT/suo3ZO9Fl4P64SLNcV3XvTruQ23J5oCjA477ZU0HvNzSAVlJ
FEgF5CVkdgE1yc6fnyJpOMHDRqsw0ZEHyjvWCwBF7TDvGOJ01WgfriTTN4XHdMqpGmNsq2YvHpsh
1LXNj9rn6OmWVpq6pNZlT129WtbLc6rNrWuBlks3sEAeasdQVcjQ08KIAyQJVulKUntawbM/71Qh
T4iUWoboF4OpTsPLkGpThe6kxkGkYTFVUMGnmg7Vn9fsxP//IojV+PkpyRbEMReAVwPqesIixxeC
+HTsztadefXxdHwH1WOpVJ2lg36oc1yWPlevKic6lryi7igGH1ESkNOqPt4VngHn4Rug4wK2e4+8
IiL67P28yIh1JayrgiHw761ff9brEFygEb5xdxOkPAQDL+xm3fCib5qMj+6bOoWYWCCYJvjtA8zd
VrcBKBBCyRdGdVsgHgwc/ioPPhv1z/CAF2uWwr0FTRzr0Ok1wdzFzT1b2fD8pWFRSidrW/QsYXAC
+K1gmAGdAV4JiRTCRMd7RaYONU/OfCxDTqUJQYoeOQt1+m+dpyJYKdqIxYlCYouj6YInVDGM83yK
BwgPERhxKOOJciVAENK9/igYoZxxVK/jcD6AlnR3YdPU1+P61W4t3YxEW/+Cg1iukVqQAiXRoZpB
/KCBQTQ3hQxarJFHd1AtmDHMhLt56VTQKaQlnZKbd/ffo713sgUSNzhpWqOAO1lMTyAoFFJKagV3
OnoiaRd3YWkXCYBRjOVo49Ul4dE5JYT0T+iY2Dok1D3q3LTHEX7JL7rYwmNqAJFtKyUKyMPbk+7B
gVf0EHMXVV6aNYneL1BbSPWll77mpdr4RCw6GowWHAWWNYrb8+i+asmn1YQVRFE9RU3gY73oEjq3
SrplHs+5JSypkpIzTeGib16+V0GiNVVuo5zH74dz1ihAdaqmzRRQO3pS7lppuQNf6s+0NpQXTyze
VMaiN+W425B8kCfgP/ejBj3dpfOinR53e73uYDShL82xQ8/V97h/013sxpvjx+lu/rvJWHpM6L3n
6hvqRwXEoUl2mMhoSztznxoPa2YtCJRDfW3JvBd/9t8/O3PGahnRLg+iLUkPrWJYX+13OgTDj0Q7
lBRDr9Bmlm90pYVeoYZsD8rD6HrBEUHJPsW/5A+KMosTc0lKtrVzg+wQS1sxEYCoBNO+jVDPkTvn
J2nMGBVLt2hfWBDLlDE5gO3H7YvMJ21NaJtGs71oRumUJpff6biYV7xzsUPbgeL/zKKhDkwe/INQ
ZJgTeJqJfdoxzyibt/WIISxrxDz7fFvjaROTmRZ2JWVryDz1isuPZcHiAMwm8JhZIQkSSmdFkpKj
M4IA4LQkgEjEWByY/OQKGbEaSV0cxqx+AUR8iQE5KQLDKIBveOXuj+UbZwh8w0m1cLAVS+SRvHne
AEj6hsVAmEigHIYSTDmMjOCjbGTonDhLhmRJfSQtreSl9Zn8UH0OHKUqcUQGrYhAOckud/X+WQVw
tf3fqIBenwveKgZV7At7MYxej5a76Xi7oNNEHxJqcIZkT6l5UST5lB7Iq6jNyYgxBO3IwC5UN0+G
YNPbJoDbdnpGrPdMtwaJb+lpsUCFa984bystB0dHyLtPyIvlPtQ7GF4WHiICacNNNXyLGOIlmc3P
tLf8TAq+DzP3JPBQqtFxGGI92mii3U4LjCDGcLzsjo5TvUs3nOCHcMC6khqkZLu4RKg23PrsDVdI
uaz3HExlWUsSF5PASBz878msavmuO9eoG5YvT9ohCPvA9bBMEQJwM9fqdsLaA6YMY+Id7wVUs2jB
ooS3aHmU/qy553ue2dntwzs30EcdcXGlG3nKUD0zKczGk9s+c5hZLli+ZCtc5XPn0IyKbMG88vHw
JGLGWdgYhAB2Gvln/h1U2kT1vAnDss196jWGoEl/HPzdGmqujtPtBksBk/+/mIHgZjdQpAwXi8ti
7GAO49ihH7jRi6fNHCUIL7TQPVYSg/sLYHmmxzhFErcVuU6Tg8PMmk0/VhkUDt0/Zbe0eXTgu4fX
V2LH/ft0WjcO8yJQNgPMUelAKH/j9ylUSwB4K/t3RFpgO7ByFQ0eEH+ZJYZY6GjNYqYJL0L46FNn
2E0fuKIOqDD79/3eqztt28fV7Wo+SpgYP9pSNzhAfCw6pGeWxZlXFUqWJpKrwsy504tHDufP7QEs
Hxhhxjo2Zw9jxOD8RBllWucZP108jsey0pATYFonsxnGUT8WbFLw40SWC3RJNJK4EVYSaj8IAk6g
2q1YEWRoAQFabi0Y5n7j8L2dEoDd++G3QwgIrvJIfFjt7LsoLCEWRFqu8bp31lO3rCyFjw6ZeFML
ShypYyIHICQW/VWypJOW9jeDazKu+TXetGS6nV9n30UhlBEHkFCHRlJKVhrhgzGcVzRe5Ndw9Nt0
dYVrsb4a/m7LG7mkIM4rkKfpcsJDGFxR/PX1/niJ6nmxmmhX7z7m9lY5213SASBbJUMyijhfLni7
+GPUMW7T75/1DDen/K2e4SqPesSlHhi2nneVB73mtlnXx9VvaWKa0lKmXCEuarha20sI46YM6JLv
BueTJ+0E8itiaAdwMCsbt3vgYf8KUDbqIZXz8dnNgJnsw+vJQHujIRBRmhqns5RNeKDuJuOPTBh6
txax41NuekmtOFoOs1k/9iuUVfx5wO4OqjRO7p1rmJ/XQCJdiKKELnTNaZoY6bLU5kYVQbPsGYFN
QQxBXvQf7Q8/gORBFaFOE8cspW4lW9L3yJ+8WFeBLJliTVcMoR2IA7+cN1ygTh3E5ljnpOgENMB0
9HhOVghnODiM3klw8so/4UxP80dtiHVDZsBBXD9A15Xhf+HUF/cQyianFnGMUW7EvTPD0YulFp3O
5NAZrqqKviUJUN9WH+DwF04/xs19MMHmOPqEA45I7HeI9s1ef8+CYduS5o0BE4gai+h2Gaca7ARp
P+YNQ5s/qCcIzqNGJB4IztO9jWXJYNphUCoBLqAegDwyp7CdAEzdICqBSilVAcXBXQGCobSsyVwT
CA6I59P+uRoGo/r5XYTYvbuDfn8yHFQDXQfQm7w4Z6Gz7z2O6/vjKGsM6wjbLiyIpr5qqDVaNMlb
hKdC6GPgoT5Ge7BowkN1Hgicya920D4g1MC2eXWTZDL1NdwwuqILJDZwHhCkn9WZav3dGYgD0dkF
eNNov58f8dYh9oKZs8ggLxwdODpebHX7JlbRgLaMA7lwkN/thxHrsKLJrMcHy+q6DE3qTWzGMw1J
TTe68KdZhtiebX5vc7pzBSQHSnYY54o4A0Aeimvncy6n4CLEL4vqpffc2YqekBhbRlCROrpLDHzM
/nztGgGuOue3u4Mu4ZsuMc/Ggd/R+0Ix+WmmTF6x/IbhBZUt+vex2MWIqdQCTtIw7M6wbMu6XmhB
AXlEDUq6/unBlWvUih1I1EUFFTmA/fF0q116GkT7gowQichNKuOua9Mvtvk6HTx4I+/78Tvf4E2W
8OJzoPEXQXEmkzpZpMA8ol+s8AA/ET3rF7N2UN+o9Yk5Oy2bIJd+SJUHfEKj8R+7orbp9uJSSmGq
P12fQH78RDVENyeJb5yyCZkgUCFWuhJS43sGz4UJKe+Lh8RMBPJiOjgzhoVwOJ+dF84LeOpmf8X1
DaJGVrVtnDY4FHL9g8okC4z+XNXUM4oPHzvpLvCUOnc9T+9/avunC1SKxTfdJu5VJhTZJevOdKpC
Thcgp3ZQbeBkFLJpBuQF67omybg2Eru0wOgqlVoCwc9OIrIzqonIcSWjIQ7iMUkKkuIPCYQfIEy1
mWitnjAyteNggts3aUVZah/C6moTuNrs1lAcHJ/cD4WAasYztNzYB5Led/5vuI1lJDh4Z0IDjetI
Jisy80/iIq8d4ViEMGKj/vAHIoR0rkFkCg/79JjT/vLvcXk2Os7PtjP2sOswxcijDnxOhfiu8oGT
MiVIS44JlFYo4+1c6ygAN4eGDD5AlGpMJoKcbkXTjnn4CkjtUyqgKqb3uW0fkuf657q+ObvnaPbl
Ok5hIAxsU++i4xkR+CAM9dI9Vm+6+48kFoavKItsFc6iByv56CuOvs7dJzIKYZxXEHKk3fmmHrFS
xvZQigLp1EHykfrEZAr2JhK6b/QZ3IkDgV7qTMxGn0jf5PThiMpXPHyjrEUvArh4PeDIyjyQE2nD
VKMgcZCuA5YAznDKKr5/c3wHmbSAlTVyEBqfIhMgIQ14w9LZJQUFLk3GyZQWO2BqJbxEjvuBcpPV
n3y5qR/UHbDa1AfWstmIQG3fwGLd/pxT+HqfjxgLXBgf8yjOjMqQJ4NCz9kEISgk9SFoU2Kb110W
c48hmdbpBfyhQfwapDz4+1W6MEfBrWN0Sc637m749unu4mGzf9W525wPV402PqN8DNPBVU6psK2p
WZK3k6RTWvfawjy8nlZhFuatM1PfPv1R3U7/jaGIJ9JRx4eP+JQyQgVSgCinuSheOFEiEZEYCOhM
PqMQThRcXPzFhL+x9L2G9EQIbBuzopknhGkUN9G5CEplOHkT65adG3yMpMxp3sWfP/wsMTgeIA8l
3O+hZ26XQPypOczwtKapNDggBbe+NTuZr3SxyGnqXfzlVRvRQEy7zWv12zQkJXnpkeHtrdQL+XHi
0/lY5wHarSx1l5f6w0tmZTJ+UINI7pwPdS2HmugX18dFPcTmD0jBSBYZ3tiPeMBNFaDTh/QaQ+S9
T6uHsxVnQIYegq/F8qEod2yb5Bu81PXUm2hkQ/rT8EO7R7b3F9W/nzcmodgITVDSAvLaKaJvUtBQ
M7wqYWQlQT2Vx9oq23UiDgcXTMulHRfZxS/ljv1UKgHWZNZWyyREDvyoLKySNu/hiOsp05IOnFZN
UMgPlIOEh939Jfs71FQ87s9mu49EZWkw+UwsIP6G0KmkCCIt0X0aXmmjjsZ2m1pjOk9pAxniUQab
3PA/ldbq+a9Oo2G3She1QoQyeLNtk70tlLHQMgXKjZ9CZ2MZGTIVxle7nQ5OUSSZLA612MX5GbzD
bagGhPjpL/E9pIn2i1e4VvTiny1fadPM+OJxe32/7XwkFujIZwXyXt0tN6wQ2GQ2swLrLYepu18d
cmKGRiCWlaRj/xXlx3tDdQX3X+PMIHLIQwQl4skZg33HywdGrFtx5kNTVhf3HGTf0+zknh1OTOaA
qbWYvbmtr1fRDw0TUOgBNsxyFCfhJJPRnkgUi4koBkfohmSHCcsxQ38CSGF4kYlHQrbVsIhFpphs
Fgjrccz1uh1TkjEM09exZ0Frnz0ICzsQ/ixTYayUb/SCHuvRVXEqs7lvSJQ40xM7fqGFnG4WI6l8
QY8jz5rJ14pRTbBDnkWBg9TBgRd4tESXWkUqVLf0oRJvFD8QyA8sdQ3CyC1WopbGzFUKZUF4T/BS
bdPHWRq07DsTeeujZoENVkILdxG4JAJSjS9oQEiTeBwJ11p3EuuYo6yro6fhJAmnaWo4QFylVhho
9WvaqVLykMQ49I8DVnEJNdli/ZAAQzV5UcnaG24lnkd9JMH5KkqyjCJzTk0GZW/ONoZLrf5rtfh+
C6wretXR6ycR5TetwjLH2I9MwAvCI13SAnfbYmoRsx9yUkbSplkb1j84l4fTeYhAl2QlSnW/f3w4
vKP+j5062aM6zTb10qW9Dp+j+x4LaDq2Uel0tegg6Ex3qaHvukIjxiFA6ZvAQaTPpOMJZBfQ+Nqn
+7h/TPI6WWf8eKM+hjW7NoCkrrx5krJYA4FQcGAbsZNCgRjm/qdJJa7QDavUGWp32okll46G4HGA
V+zxaM7guaKDoCtv29BVBw1BRMloXsAdhsA8+AMj/XRxk49I+0lWeJGMB0WoHw5nD1OtoECK+ZTa
dcUDm9uo+GAMe5pFxTNzWDzxSdYvJBkcTFCQTVl3Fw6AbNzsjdjfcNLLSDvM4W6GFWl2GIUXN8KN
/kxX5dQ3k3NNG5vxEntyVKzVJbk1rdWtUE0l1fEd6hmlusAhsh9IlK6j5LtCenBHw4WlV+v1/dlt
042pl+bmLGkQIhH3xKAl1mIF8xE7vmao0GiMRs092zf73qUGUaPh/dlDb3eNN6EFWUXR4ex2Tb3w
paPwWzulD8m89KHWeuqYOBeB0YWzzFTr9ChNyUNlUiiyr9OvzAT7WWzDq+Yc5+WFBm6muHEZsolv
YhDjSEsrVzgMRLxIxDyOgG8It1pfHL6KgsFqiHki2g8HNRVXt68OanftKm9a/GgUdRTmDOI7Hexc
OpLIK4LOg3AaQiH1Ig+z7sfHx9vXOIPgdCaGdz8XqxY560/z4wUHlWqYvriQMYB1SHm9GR0nLhWm
lwTPgXe3r+uf6ky1TOS2lafJEjLS3mWKc/P4dlRdETNPXH6BhtLYVxvWU6er9KV0qDGf+CG8Jjoo
Dm5VfnT1QPxosGvMfCJLCJj6xeSIRATLgslEKfqyh/f30/N7tuyFeiSGX2MnZT4mV2QxrVJyFl00
cJXFnUOXCzyuvCB2HmU5K99UIeQ6zApmVPIJu8Kr8JTNYfiYV/ed/UcwXlDTehg18leNJ6zHP/7Y
czykGRm4mF30fupMwOU29up05ywoGN2cz7avv/K6O+aYq4iXCOAvSfLphjjz3PImTmQjNAFINDEJ
ZFH3PI5Ka50Y65SJTQNUOFz5i4fIQMz8QMlM9DxlHeEjO4DYHkqO8FdMvGWQCUYGgGzjY/etnSW5
WDSkCk73BO3ven9J7HdVdJK9iBLjjviHqqHyOeSDfvr6sXt1XMpm5YoBqtpy3ehCCDMAH4EUSB7t
pHJAtHpx85AM4tKTsjRVLLmH18g1ny1vKh0L67JtlkM5VIWcl0h4MBcFaP1hetmMTlkhWXnQ3OCx
6qllnk/6262K52kUMLrMukLQmp62RYiWLkTfmK7v6TyE1ELRa73NVyGUWGli2X5M8+bKIxLpG3o2
+dJ5zou71bkxNFcyA0XnJmZcKAnfQILgHP6hAbyNCAB50uGWYNgcjtqwEgfkxmKabDow5aBkXg1L
JUmG4rqbLGbyC2GLCzSQJjxcSQTd7bkch/AheFjIHLhdpeB+nEVwjSypGZlyyICqNRiSCiIn4MCC
WFhwgkQnATSraND6R9zQzEuTI6nssjsg+rbpluDU0ai4UyD1NAgNqf2Naz+MbgOYbHVx9+mupq3S
NW+pL+vg1IURPuWC7oBa8x/9CK6V/LHhBCOziIPuHxa/y9KijmQUIUA6hY+Aqu205xU0PQzpzUmJ
n+ieKCl3WYwYB9Z0BfnzfBMTJdqdpEHYh/2c+YDHc4ZbJJm7555PmfaZFciXXtG5iUl8PDQ6y4t4
ONLLTrSxPfN6z+ZIp4i7N8oLI+hnwoEvG0w2H6YTWVxR6FLlyzl9oVgrh3ooy9v1HcsU9g0mSe1r
Ve5bS3ggoDZqmSZQAkR3opcxSe7LFVIsaV+jItJYxIXVimB6k64X4lAFcIxAdC7S0RgpiTSw4Dqa
UgGbPdUZlC8nYJCcyQmM7bP0ClFI7ASr6TNShJvqSkSvqZuHwVsqRtNXnas916a4lpwvwlTz0Ttn
2LDuxRAMh91R4tTN5aPuqn+xOdyfd/uPWHJVEnOeZg0TpyBf+/e746fH/RedO4JDfdW8mUSj6s2+
yttOou9bTW6+SGHBYR4mBxfSnWbPR6OBv3MDLLnZNFRv1Ef9NPy07d2f9Z8G//LrHMhXwYQ6VKHj
QDsItmclUKxv1tWMpkPsiGSxFPTQySL3y69jiketNbQ8BOFzBZneVddEoEXfygtr6cg1lNWZPXT/
pz8nmMw7s8/dOu5VJDaF1m6M6jptgBYptDj0m40AFEGUyTO2IKrRWPmWzsyBJ4eLN4sv5ELSQZrw
pyoic6kR3tE5a0NYnMfiEHsy8+Fp7XCsJSUuFrlwTuHfxqueX6ysK18hMYiRoeUp7T3QSlK0r/tI
HE7PgTu1Fr+RhdXZbKgTM7VMfFmtZzpPsZ3ccrD7YznhSJ7RTZA7H4zUve2/2lTzs9vlzdmupy1O
WVFw2WYKjFf4QihSAEY55TVDK33DT3nZfIt0TTjlJEUk+UcLTW7OBsPh+ePiCpdfGwE6SBspagZ1
NGUIwh3dPnqO1IkY6IOFoJnI9lhrQyXYw92rJ0WXV7UTEF/CEnmUjew5CmLh4aXhY3V3vrudSqny
Hr5SKiyEYtPndFRL1TSd28XZ3Wb1ZTvgouRZ61ZVeAqm03Wg+kIDTUDVjSBpbf/m27a3fL09LOLa
1eW8+kRQJRFL/TkeRHtKOQdww8o/9uvrPiS2e+IxiStP0zmlorfqRJFW93RWR9zegIKp52xXvTv7
ubk70J/dfXzGw5DCR+SQAlQwLIj4hYO1dKwhp36xNTmd26TsNLvz5e3wC5fwXleT/tf9zf6thsBq
b9S2oBafFmcP292ZxHy5w5Qy/yIqaIiDeH7T2WgUE7UQyiGu3jGFyHTzxJCCw0/hSf1M8c232f0X
1lS6rkQGqm602p33uYQmLeWOwyB1b0W6GepUlLw+1exU35P/6WBwPR12WPo6OeNm1o91c9ANwVX/
XTM+BC0oHB7Npn6zvMOe/TR4yyGb1dfuFA3JVt/Nxtt9M0MoFxi+MhcW/gEhWd7mNk412+JSykEQ
N4p+JcpENMGX0ZLzuUtTzrsjxIsk9v2LepqmE6wl3ACnU+/cHU8mqjReI07kieyFe06b7tN18ake
Vq+b7s23p1dPj6u306dbHS11N7t42EuDbpZxPhqdBGeLrPCAJwqnFX24otfAylrQ05J2eoNWVYZo
Lvc6v++b4TvHSHgeyFI9fl1uteLVscOLEyVqPUDE4FKCRInDEROfN3m0fdw5bUP6rYRnxTh6hIQo
gFMhal09iOP4PXouOG45XHTQYVjXm8OSaK1dB831hy4extUdwomukeX96kP9UH1K5Bjt/nDd2T3u
rc4ef3SX73T8YmbV0Nfe+0/Y0JihPnHwlSpCSczjuEE8eAoXgCt6jtnyC/LMc7pXmQ9xF1qxRyFd
jG1uAGrwBpmgCw4gYfkCctxww/Z2/XG5UOV0m6GO4iI6YEqBPz0Qz2krVbOxAkRvj8g614+9K3p9
GgrmSTEl4xV8YT2RcdQDjzA6UCelGgmp56D7g/25LkjwsJJPAuFj7LBaJbE/vt2P/+90sJjS8aIP
7IVv59WytXxisWT9tC/MdCY4R0sjlzB31KPb6XlzeHs76p6t6t11EjaqAArwbA4h+9PH41FsYpqA
iFv4IwTpglBuIOQFssK9H/dG8mq/ZOThAzgJ6y8M/Z3ioTog4kp2OJlweK2e9OBx/rurK5UsxmeJ
TBmnHPh44LUana+4NZJh+uLQfIBgvImy39EJZt0rd+o6C5FE5BNA5FVVXdbTztlsMHo/3tx/wNdP
S6KdE0MTe33LdZAtQfInhCCRhrMGJaoOachNfFzMuEyzsfiJEbLhSbOXFF7VEjzBIBfEkJEj/rJ9
M8j16NeWHXBZVBqsEf1DYk1yRFlhTrOloUntwgKXcwZO/UpEwQUk02qy80NfEjwZfIuKRvp4cAIJ
YWeBm29x2RLJ41Ug0YOL6rPLvdRdyUOQ1vlKFjAyQZHrbaeJro5j5hMQlED/br0/n1/Bnjz7ezT2
+m7HuLqmz0HLHbmKRoQv8r+acqdJHCB+NoxZdPgXWQHmfICSG+Du9ur+aS2HCSPB85Lc5nz3wMql
6X/qSS+VxXGUQhFQJzDzodWAVY+qHx0Aa08/P650T14I8/vjYveVL/w6Li8Zc9N6OkNMvhbozCiF
V4hp/MjAgX/zC7BlHJlcPDZx3exusTubNdhDwgdmIVy2KD1wxHe6ZZFoMH+9fWI2/BfWMwPKmB90
aslDauFiJueU0dzYkVdFFgxuvPg4EV6BkKFSgpS/yOU/L2XudbVSub3HSiuZOTesHtbjYbc7fHmn
46oZ7evOzfH+d81fYk4hrQIxxLR2POCtZ81ND7Eg12YaYLpHqdu/3nQ0FSE7DfOc2a5m24tW+DFE
8ywOSLGkMFZkJMYYrKkvmyqZPDwMA6aRGOLHlCLsjRuGTZ1QWBuuNAMbwm6bb3QOouPkPhVC5gfW
q6pHHXdcmBKvZKY+MRvahSbFq/ypmeGHQyU+xDNVSUZcK3j+lyqpu7+evKET3di3ORqOWOgfddba
97ZbzWaju2N3yDk2N+eL4e7yvseFlp3qLUlC7wKpDjuxm9m2iRPqUweuBiCGQs5iTFeVSCVimO5u
7i6rsXeEOgLHBK4a5t6N6YgDYWMXUvB9a/+qSw2DGgGaWQu0j6H207D+FAcp+yEBEHzIGwjw6ZxV
Tvwrs7FrFMTMQ1E0E8gfVglx1RDlnE8ZPiE0YY3sM7I6xGg+8RmNDCWycZGkwJ1gb1b/i3WW0amQ
9nF/I7c4+BfBc40bkmWQNMvfjpTsEnWBpj8FAGk692fzh9nZiOsHwj55Ksd+hQU0Gx9jL62NJi6H
cZXGi/tk/C1vSkC9bM1+Gqd5AokxJv+IiFx5w5ykCEkJi4neIT5AOric1xw2SUzP5FSVlOfoccZC
aY5UB3UNuXT1D232Fce8nEPmYxaHuxI5uFkG9WV/oiXqrjXXsEkyb14/yNhKaN7DRhY2CSFn5DRq
2MGBUB9I8w50vVKdVARbPeOgI9VvzEDqOl1qK2b38OQhgyfkKRbIkIVNJ+ZoiFdanAB5NV5G49/f
upR4mDo4WS+oKgYDElsbMfHw17ym/oKYrWVzYeFrVyg1pGqdXU+vVY1hq7tiIyn+fqgyENnA1M5n
69NLq1E071TwbHK+00CWB2VHLfPUT/VZ93H0B8bsPHtA3biSkmS5gpZ0iuEDF+gFdEn4jlKZmdP0
PI7tHxyPSgAK4KIZUXmy3ZAigL+A5lHgyRyojZ1kWUYARv4qeJylkqwAjLkZZNthUhSCiKFD+bvw
9I7EVys6rrFnhXr69aFJ021llDTmumBBuGo+xc7S0zJgHEDrMDiR19Z1WT9aMRyxOBp7tkK2xUr7
+4am04xMSCJpQ68807fmaqC1FYqdHIATFR8YoRCK+ZjFr/BfqS4LauG9lxzY65wP7tPUB5XV0N7B
dG6IQ+2wfo/RguuuVJ/5EueSq+dJ6uVMGTFptaZ5yhxisdYLFmWhkZ1/4GB9pX1onmtlfQnlIUY/
fGqEbIPgDOUUQGb84D3ihEvJTGG50JHOsg4JI4CKYgNvyBG4TE1+vGW68hhOt8QgJeUkt9xPzv90
IeAxs5YhPvCYuxYwaDLvkToOgoLIVojJm05PsLCyk+VAebfE/yIN5XOlFw2E+0xROHuUaDaH82ap
A7nxiTaEHpPK24qUWPx+wznDYM4LkMzrHVunjVlgCoQasslKI+S1h6pKZirtljKzMi/vHZb5SUqn
oyBcL85yrhpeye6e95g6v1SIawYzvvOrXT65xeOVSJerEWQ/Y0VwXtPeLizl84OnI9JIDS8PytCh
mL2lIqLlIxA+SpwZh6bmZP7xkYFuWhTEV47a5lpq9G6ZuqOyn5oJ4nsmfFgP4fSAfKVUC1WdHs6m
+awnNFkzejrqE7yDxaa9uMeIsPgA28hJg4cqx5lGHNgS2V3yg2qAQIaibxDLUEXnPNjiIG9+XLo4
egcP5z0KSvZ4F3nSvAn3KlHSwvcSgzA5gpAP28voRZfH9grbAhjN0ZZjPNnUp5Ulat3z8Ae1ajxv
E5FrcaERe4mZVErkRAhd6KoTSCNj/uwg0jxh7ShSHyKiU+DntgOcobwDoFPRyahf7Furm3OyTpIu
QDojJjqKxKJUMo4z7Vsld6qvEKg0SKEKYQygSWcd4dEIcWMuXS7y5lcC+TVxmKYmq4ttamqIQno2
ArjAhtWf287584KXwhKCzHo0TauljPvAEfpSc5HRyTodnGY7GEGFafGfMpx9wIPz8Eg2LlLB0zRz
iuBKtIzPg2zalUQOyMfdv6ZdVQeuuMBeDWo8FCPaVgUrFRZDLbY6Y6GCJ2R+rDpMO5UpOOirqR+I
veTeS3G2Vx2j5lh/VRi76Dxpu80dc4dMT7TlQBzvBQPNQ2w2QGCsvUAkPKG3CQVeIJ7gn3YPoUdD
85ARvNp9FTFBSHlzHFxbketeFCIv8urVHlaTTredaGjBrD2dJ+fGyQP9kG7Cs/53XvH3Yxk3TBSE
Lj3Oz6lFQEhpKIQ5STpRTP3AJOZQqrywJzWua2+oFTAeKpvgDko4cxL+4pt8Jdhp5F2+4XuYBWP0
08PubNSnt7d5v9yuTiZGMxdCL8OR7UWGaS6jMNlgNbzUpVGOmjAgGFplzLIXkKSIn0/Gh8MfCHay
M33vNKzOLSt4zbqYI0HgRBmdzLdmSw7bmWp1JC4gcuRgzojYdrL9ipes0NYdukmCxCXHY9oYDIti
ZHxE1XHzdXo8vNrfHv8SqcLshu1iFCd7kFkez3KUQpAQwSjKevh5+EVW1OotuywKIdZcMOUVVknY
F9iNs4SR487D8jPZjKWAfKTSxvjXkJCrw/JzKZ++vLmLI7hCIrmX+PH3Tj2hm2yiEADVCRQxYoD2
sP+5/DeuMiLzZid0LJ5+HBCoNUD1bHgyatDT6yxf1bcXs5vRK2240irZAfOYjpDXdITpJlaP7JUn
Rk5sUn857GyciZSH9K6clMNoanx/i5KPHW2kbaUv8wrxle61lozh9kMnEwTovnV3/LUZaRV4+5EY
0ynCtNUWXIuvZdVCCCyCWrpL/rhIv3pMJZblogO3vNcxxfihKqwtUG8g7a6QDWV0AxByrT3mr62E
EHcuLb14aGas5NZo72F4TbxLStLRtitwrUkiK3KwQonUcr8LlId887Y7eLW/6Z05s0VzOYQC5c4Z
uLRNLKJQx4Mk9bV7/6FT0zd9lDDnI+U1edCYAYucsUItj9hN+lINyxlzwt3V2XTDbR+wAy94hr2L
zr/IvoOBxJbtIQpq3bwWk2jYYXE6Vs0HFI4ERzIK24tZ0Bz8RctWJA0EATGU6GrCDMnxwn19xzpG
G71bDStyEcvgoqVDLLrfb9hkk/kSD5IJ2Snyhp/EJxYOmy1JNSRU/FtsIdGPsQ9c3LLG6WPE2vaR
/ed8cFDEQOatCq2KwKOUAOsLR/+83cVP8bUgTgfXx/GQmkYGRF+0lnEgT7XUechDnWbNoxNV+LPq
BXri1jOVeh3dSBCanOXdea1BGH4lYhBeFi3o8uCTrhEhQ6cpg8icKbu7G70jm5SjQMrhp3MzfMcL
qySg9nVB+n824varX2/mwIY76vUn9bDX79f/j7FzbYrrSNb1H9pEdDfddPMVJNmWNbLlbe8z0hdi
xuNBAgGCRtx+/XnefKqKBXZohiiys25Zt6ysrOta582hyRruzsPm/Ov8eLvXzhg3ydVXPuFVjuMC
5XAgfCuUk+sFM64Y5eDtzf7p4fr6PdmHCll9cvUoK7XOqV0Bhsij4TQv3Y+egknHqGU94exwe5kz
ijgzY+OQZL7ejQVDFOTCZs6DfJytjxha1Kli3Lx/gwBovZp37DgklgN6OgiRGXbzCA+OT2LBQ0ky
II7gGBEjTGGEihpduwY2JmSFqMncLY6vD06WffrFW3JRWGr6wnSGq+XYMOgnsFIOsshaQFzlLiB9
/7j2bOFQuAsjp2UTOYeqcqwFEhr4k2Ul6SStN/l4rRwtQaKffX39aTk/vF2h9HUVSF6PIiSHE9c5
AQjp6s2853RR5wbIAa5AjlM/Ht6A42FehUS23C4yM8A412o9NcOzQQwubF2hvgMBPjqECD2h3XzF
zmzohLNDDN45eg2bwng4222IS+CGI6I4aqr3f+hCf3rsaLG7WbMxtV7srQHr5w+Qr9cni9nd5er6
p+cramTIdSM7ECwry8u+cOtg4mj1YbF+BW0MXTAXvMZYBTJghq6JHg8D1cktOM1Q2/f85rgSS5V9
lYBnYxP/A+eB2nS8QoVz+5pwcrNl6e9u/vMV848sZj2uo5Db6A+jS40ckr2vlweLRc5pgpNyEu8r
JTiCY5yvw0LR6eG/8GhfHY5rmTp0BCq/wWmYMcOOVH65z5OfnjNAgqJgwjKlVwkY7HwCIVtCeIUX
bkKEOHA7UOT5nZJQ6SZ82kUy8dvFpBrLfAouo2D2W6e86dvRpV0i+PCpKfuUFR01OXYuT/KcRATl
k+k9du8SfJtBd2d5Qnm6d1qvcbFtmgdW13u7q4wBExm/Xi93dtlM+vz2Lxi0Hsfo1zfaIzKwqwbW
AIETgBdzttvcNM3lpKmMBmfKCMzyPH6oX2GX2kVRFYMxHhmmmJwIylQlLgHCPBNBKzsB65OE76Fu
VkBMHghP95yAOEpknR860h9yfqRiokAoe0DbRMvaliDTkZ4uNrGdEbbsR74JAIviAhfXu2/GgAZs
XotV8nZbbam3ImuCDeN7L8Jq+cZoQwa8QJjsTfq+nYuUVJ+F9HVcSDPuHKpMzp52LjJqju1UdAaQ
xc3B/VnuvWeVhKwhi7+8Pd9kmGkrKPzab/ACaQcbmvjuChp9znBAqPTTw2QCG9SB+CRP+/8EwcVe
6NiVUwi41n0yQh7tvPp/WDPOGQ+IIUmtlTc0RWxtaQ0yXQrQLwkIxCH9uEzDq0+nRz4dUuiOOLbt
Um4DpovgkDFGdRdLM+vb3+jFGNWb9iY8BOwsy7vVy5IDJkgkEO70r38wPrkBMT3ht/v5fPaX79BO
+nk+VzTp5w+L2fmn2+vTs7dbFh3pJ6QyINvb9ua2kzHdeu9vINOHhgrVtkzg0NZxp1fR8w0JBody
giEJIYuOZfJwo1cJZEgsWaUtmQ+8n7/gnj4cMQzNKb8AaX6t4YPC5T5wjzjKOKgSa7Ze4QVqtrFk
Tfg7E+A85QMqX4awIQaklsCB53xu9SBVl/fe/kPbrJ+fX1EGb5brze6GlxEXz97ufDi6u5/f3c8e
3sE8NAopZuVgNM9oKp4YqK0mtOS0VxWubfuOMPLbZApKSChhRBSKQEyJyDiUgK4d8qdXxtqY3fVb
pSEwW21PRLJCCI/lQb0zPEISivbGOpSNsukGHKYJKxYB2N6P6/tBowUuxaUWCXBQqMI34IpecDhj
iDY4CSvyBKZRzgDhEiHIkBrgMA2BL5aHp//Ctn2PX1MGZhFfbfG6cVOWa5ynjQViT1+UcoCXXTos
VXJFPpPD9BWWloDEwAeoUXr8B/76izfUmcdtNuvN3u6MydzzN6ivrj+z4nX8cf8tLAMHXdywvdkl
kwjsIeNM+eTJmOod5+vF1+/V/9L5WXjhaEu9mP7k5YW+1DtYxKbU2tu2tWpaupwA+TBB5EA3tNUz
bY9WQecD0mJA29AWJjBetNbx9Us+/m77Eezw6tM4IFVrhTe3L0/y/U5aJ01DG9XSA9CWEP53LZHv
Df1J29pf5G/Nk+CLZ6/Zn++d3q8fTjabt57yIBEqebRFu1xr96a7aqjm9NXdvFIEghU1IYIXK8s+
1O1UVbCSpzU/xalkbsm8Ujo3j0xR89TJENMI5Pnyu/N/JnDtLQZOltapb6xZWgcbDWTlU+00BNAG
cmUDnPpul7PPll9fbf5ppyjNHHGH0WHnxEWPviS05pIFnjRJWuXkgDe+4GHwb3eRxV98hJQuMmmY
Z4+hnp9cby4e9k7hvLpUTcPQUbbnPHeTxTx6BY308PXujy9vshpHBggBbB85tB2jIbfl2NGq6Vgs
40kPV6gKbduPn9lWPDvJCi5NC+SxDp7s2F7Vy+6kyfr8VES0x52pEvzMRRaXsTM7COHFbQYRMPxJ
a+/r4nDv615bXTk9P/oXXuQp2SLMyd27xmOsqZIBLEBM5nZ5MENffb4udg6OKkBYsJgy3R/+U5uH
nTCO92EtZqe8zQYTYQFiCCoCzIXDmvwht3M/Tk7Lpbi8gXy/88en69VhPmcnZxq1sWgRU6N1BACP
0GDjb7PDSseSI/5dM3YdN5vbbDL/cXGft00lAzw75NF4MkNOkqXa+cpxJIkt1x9/uLi7zGtuXUFX
9yiHY56UynWb3OzhTs9POw9H2aWXtgTNYsjCM3UciGtFod3N8f7xT5IcEIQOBMQgzIR9XZeVR1Ym
kXptUFrv8DTVzj83DycvP395e7I9bXox+TXu+t/zh7altDze4VQpzgrNTHNhGyz0vOqH54vT7Cgh
B4XMR292rg7W9xwl7r0zgWE7IsYMtZkL7PPDveNsZhuSHg8icaiJEBHHBKiIClwcm6nXEiX+30x1
V7t/dSR1s16slqvZ/t5q9vzh6avPFzsPN6uvPONVPQRBYr8GLj/xtl7pVkL53vNHs+t62MqO4bAH
TJ/gSCD5bSeC6HB0KYxdHIQgQPsUMA+GINpJDcuAkgW6oVUjFDXW9r5qcEpF1eMP6ggkybMn0fuw
b1FJSdDebhYs3erL35IfkhKSYJ2DJrbCSIgn0S20AYlBuYHkiV5+9nDw6frVxYq81/CTLk+Hfjbk
1EfX0ulrkg60zw8rPQE83QMYza6hXSbgYmex46SPFiVL1M80UgbyiCkHy0kIuC7NwLG0OjMJjsER
LxAEupwGNCSO1BzQABHZ1sEktZ5IFpibdCZ1M0DFgADzFXd+uhrtigNHxPLkFcYKq3OKhl9ev2GZ
tRaw62vTVDI1LCS8YjXbZuEso+BsBCB5MofiVoU4wbAaGDhMz9qTJxJpGwyCOk8N3f7Nd9TSeKl1
7nErIGvZEJwWUTa3gyGPwqt065KFyJu6nMtv5FeToP0MIyrC5iNjAPdMZ6/4hCihKpZCzjiKK13E
gSWuYIRHwbzZWf7Qvpbl+gmxYRwghhhTZJCse459Pokr8tXQIFjVFEGQUuCoLFnfNgSuGNYm8BhK
TVNnSql5OGK3ugnQySmWCDllZJeUsmTdA6q159RTrWFmNSO6FPWq4G/Ok6lKvx5/ukF1o/GcW5fS
Rj9yhKuze86O3tfbZvHpY1rGnrRbP/1H4UwOhIyA6wIkdaHZSKzum68MGYE4A6F+RllGVeIIboVy
bfx++XL+cH5wfsOB/Vons/EkQ642u4cvTRgnqYnMPrOX20dBECgCRdgEzcTM4SUiMwPO72mMGmGE
qXYXdXx8rBZVlQ1ARAgBIgDQK8+/vKqNRGQDUQYkDLjw21on3+b480eiV0surezzGD+fBuL7Vs9W
ZZbHlyc7q/t5nltMf65nTRBG9u3Rw0ve4ezMQGk941Lz1zeLw7O9V45TzhAQIlmLj0BgsTPaGLKE
PoR7W4dtz0cpIxzJhI8LABuuUirhlRVCqERKlPAW+ePmez4NrYvQydxEo8ohJlq7SZF8/H1oiCCQ
MW1kZbYLHXbIGogHtJ9kk304IhHDqI/TmFuOEEoLiEkalVtwZFjenBmLzV0gU7sKT6DpDoREqS9g
q5j57SvTlbRpSNqRzwUwT4RW/XiClBpPTmux2ywl75x2vWt3PaRkVkv8ZmCspRJ+8bQTOzSCc7aU
RWSCU6N0kLbkwYfCatekzr3RL+thALzrl25lVxLamRSoEEzf49mVtJ2bQLhhSZWV+CAL5NhcUgDL
gLXluI/z5jRUjF6IuHQiedD2SwsYcZNQmRFLColSawK8Xs5jEPnweL2bQWrsD1E78Ry1ZZyCjMbW
Gmc36rxoisXktiqUEMwALg8uov5jIc99naI9noKj7iJJxBz22sAl9DLf9pU+6yahaisu1ZC1z6of
nfCLE8EvD3kd36BAwzwmQZNyiaSYKZ3PECH/hbZlO+TD8Yf89L0LoteO94sM7LriNJrK6LhgWpX0
5kwZqnuSPyqyRnkcIpCrq5htiqkWUHXgCXBCQVdeBJGHYEEadrP83x+SVN4juWU/PZ+QOOU1NZYp
6gg7zmWpM76cozR/QGjil7TAeaHGsWzkyjTIG+Gyd8GNiSQYKVJ8DoCtyRJQHAiLAz2J0fetHTRq
XL+vw9Thxr7xSPxEm6wfSnRQlLpdB1xESJgkxuMbfEbvZ8fMEVvCBgHi29/skOKAz0h/2r5AZaph
jwFvpAgCCdx7xwYt2zSQOLufhO7TRkfNdvynf4tI1qDe07r9TgH1bNd7f3yVRy5S78erX6hxmgJI
+sJWnO33p8mo2TI7KWW9GDMcQQhu7pd/X/698kw2VH/qBDaeGopWzzURhjhAo0lL9eJRsfjqDew+
v4wCUPMnkRxvQhnoJ4ZVwKaTAFzaDKCG+LaSzkjPyLB//GLnMvr+VOP2AcUvv4/Zgv5CbpI5rawn
1YfKkNkh9PSDGIGxDkQrI81A6gvhjEcYxqBS4PGr+QLHbfRwglZ+RgVuWIa4yD39HPZ4ohQ5m3Rq
XmueQykil1aLVeH0SEgOQUpdykt5easVu65tR6wuAuFCeVRcKCRZ1aW513QNRxLYn73Ymb2h7gjG
ZhrQVGtfjMVw9vr8pgHsmobrhmTFaw9mNCDOMX1SBz6KAq6eV9NnC8kMum/LJ44KXpEgmhmR1qA7
yBkACIGKsVhzhK/dz+4KpaF7yuWKk4uVfaXf2Ib0zFrlBAfdhNYxOMjjI5VkjmN3jIfm0qAQpGom
R1nHKQT8W7lr0cWAU3hxfbA4aQdvIEn4Z8b2qSLjgw16JVCytUrHhMWQMk86nKo3eYLn6yBJZoLI
bA+TIzjo0goOkYsFWkGWp+zqQ2CMaQQzLXxJBpfwB6m5slRrye15P0tVky8yGluWqywfiIWr6osE
xKXx1weouT6NA3h8uvgguIIDLyiSKC9+8u5nka6kCEogvQkx4idmP1wCbo6eIXHsLV8UqwWJFpHV
ShVb0Xm6bUxSEpNG58hu61yl/fLLy9uT7FhjaL3qr0w0QLOTDZ1KV/9nkPbeOfp+9+cccJ69vr3P
Aappl0YORV93KoIfXVxJNBCsmYtkLQS38dT7u+OTvOhJygpmO3fhZIE8UWobSGg9rBavvtQp9t7j
U399X4Cube5TsEexBYoz5SUgi0D/c87TP7PVl9PZO3X2s++56vn1N5SmDILnJU362fhc1yB9mO/b
U77F4q/OVO7v7++tOVe54Rz8sx2gnZOb+e3Z7mz97sl5m4w9SsYI04mh6rBS28JUJo/oIOpb7Ubl
+5D67QuLZTMWUENcEdsCnGhAreA0FBCr8MmjjpmZ9TWHICq3XTGm6qK6oTbUrb0gNasYSMKXcgzU
sSHRLVCQUvc1M8DavouFq7ICJFoBs8cuOrAqOvppMH267gClmm9y845giYi6AdaXm+LYNUXjDOGz
ReOJzkQQ3MRBMPmgKx5gI8qwwiPgcorCanpQGXd4T5nBJbLrg+1pJC6HYCKhYiLP+yAkAkw/aCOY
fA2UmZ8f9qdhaXiodXp9bb1LEbtJYA14kqObgACVBd/m8HkdaXy2x7mar5f7LGns86HH3Wdbabt7
F7sP5zvXF9lKC+fVt8hApgZWwwpby4Ug1183hyeMqvhoSruRH5m6E46FjkXWNXCTg8EfV6Phs+3n
nzcXR+3LD5l3F+vBV3BcmC5vRpYFNgG52NZjdnIf05PZxeJws2z3F27PP/1EfKlknYF5WJLos3Jx
rKFYHQBmBXeuko3sMAsM+PEkc9Ea92RncXxB5CNZThw4Rj8RGArWg7k8t39/eri8fOkomCfQHBzl
uroPUMoTnAd77W7r9mLjNeTqx4vvTlhD1GHKG/AD1jzrfX7IewWxdmWvcR7jQTEqkOjiBgN2LUHp
+wiPrkOqHZsqnUhq/4Hldv9iGQ2W2+wuEavr/XUts00ON91cne9dLY+OZ++ibRdzhPMwd9uX529E
ccaADzjYDxfxxm41Yokzy5blAj0GnmUymr++MlKTfSRkpFitkwjxxgUoAq5VRJYBhyGAWC9+u/hD
TKiHsF4VZYo5OV8IwyCgOMANbJLqmDWDmhsqswYPKZpKb3v4cMQRur/rktN6NCJ8g+Yi98gzjyqQ
Dd0VobR1FAYi2ey2MnhXFEFVd7/duqs6FDEVKDwes79aLGaz2WK5u7+oT6xPWvf85GR5+WV/7/7d
kk/Z2pjON8gCVk6vuR90w1WyvnSql009bXNcNDjW99Wx0bTYSpoEx9TECx8XVmlf3AZEJiCQ0nzV
4iJATJr77vC4Ld/oRu+XG2ocVfUoxqjkK+ekVNlRm2qTuzp455ou/qSVTK1KCv2Z1XBRyJFWG71H
IPOFB+tPl9lO7wugEK/HT27rFfI8xJADKFcnv93lwUzGrlJfHS1oXFyAiHPgljlAqpVlBiq0YN7B
tgBM7iwRkIojHL3LUmEFB2ImAp684tD6V1M4sjyXl8nJfkrXlsyy+ElR6DOBWbPMi78v9nYO7o/z
qi7FU7pHrJeYpxfhnk2jyNbjXBuudQ00B5Z86Eq4gWvoQznQUlPvrrqSugVp2abWnhwtbv6+JQBz
lEzoq4DkkuyVzdxhwwQXyXoixr4O4pIX/tv45DcowNK4JFMHFYiStwbY2qEQLs/USFPubXTBh/IC
MZRtu/smOzjKCOVFiQZlgrBNkhxhnNbACMp89Iy7X78/3+TLVuGOOu1eY8HvMAWOYY2Mdpv7V9wo
MV1SM01zksTZ7sECBqwMKK+E9cywfkAyZVDVq+RuzLWC5ERDbqiO40fYNcSEYCuah/awkEmMiOGs
hxEUx3YFYOfLRWa5hAVuox9SjioeOcKEU6jT0ZQdsS0HJEDWrdOEo60ghD8QAxkRSIJI+xmOlTNt
/aVyy+qJaeuMPOaCMXnP3JsWQS2wmOAW+RGpqVNbKaiBnqYcvZwWBM+mOY8YMPmLYKrDUIpW1E1c
0vVLZtV8s9FvZGvKO1lQMN2wR7t40ccQnGL61zJJZb5zML89+J+Hy93Py/uz+3smak5uMsOhU5IF
Kog6p8qoke37b4809cXr5wPN3h4X3VAmuPC2/+y+283pl/2b65P9df8itoOI0FJPy06GzNZUOigj
IsxKpD25VosT4kBD357tHd7+EaldAmBA+Qm47QLgcabUtr5hHec91Mb93z/VBi61EiYphaBeiAaV
v4V2nyeXsMIgtewBkt7sSlF1a1rlpL4g2i8b0zqwxbfre7F5PhmecwhnsbvHScjNbP7ng6knOK+u
L3f33zZOo3plszDYVdPhqEysQCs8Ncz3FnXivT66ZA0nbBfaELM596W4BU1wAmnAx0g7+5WSUB58
GLmA4MSkmWdn8++WuZY9IomMtCEzNbgzKAtrTMgY2Fc6QthPQ6CsSB+Ia8+INuiBQAP4DJHkP+Y8
DPCD2oe7imgfDDMa+AckXNSNWygZLdjbqW23jA2sjGzr2flirGwxZWTqE/PH78c55uBX4QI072++
v5uzmrTMS9IQzBs0/f2dvL09pJmCy24ahvTlUuyy4YztFzB8EFnAvMuqCHtyf0T5jOhwxyfR67Es
cpNHwd0EyizL3ABLLvdfCGOwAb3bGGmhvYchFzrQUUDMVHJUuQPW0MKvPSeDQQRdZtrkTqn2DGLN
J2Hy0wVgulbNm1ocppE6hVYfikjkyahLjJHEmMk7+1LIFj6WvRShsO1/7qGr5weWq4eu51wPWy05
oPB8Mr9zdX2+/bR/+fBui8ZH37THPHbSdqoMtoaFS1iDwtPYhPK0/K1MLLaWnwtt+lMUQr9WR5Qe
cjPjskpOVNHPhgIeknWLDEdN9OKuedVv4pHmZtz1bSG+nP+t7eQfzzksVmsEMHuSaNvBpEwfEIKk
l3QIgoEFgaQbknirruIkEWgSGWjnGsiICTJwaZVOhxt9CAhvA9tNSDVUPB7ZOWwsyw7GhX+GtJeD
YR8PLWWxnv4Fq8HGSHsh7Ek44wwIgjEhHe0W4rhL2mAkiYEyjjd7rzgDS5JYc9sYJxctVELC2nD0
mGSOMQekLV2BkaUYtBXWgvsc025EnltX6Yv0uOuyc/Hm38Fqq88BDEh8FvYNMVkaw8GIjwGrm5pc
qSV0IuPD5yDfHu/mf9mbducr+hOzWdaGnysYV9dzVinWD+9cGmPgYa6UgcLRqAYhuBtTd+erJ9U0
xP4Vxu8DRXUdHGA24eef1x9zRhPObAd55EMgXBo+7GytSzh7yP+S91ifMiS2ydQjgwmJXfKGUU6v
QK7Ft0+MyDVg4EtsogDHi2jt5c4xcMBfGjimxLP8J8MJ5TOhgrhJSgUksDVzyVKbV67BnSbtDYxo
pD1rCco4EDveeXH204guWxIhRNyPqOmN/AAcvCGiivxtDtldhAOeqqB7s93dvd3F3my5u1gu1k8P
hO1cn10fX2/uP7/JStZs78WGe5hIWwypqnyDq4Tky9i0vZbrH3a+5gg/Bg5I0/vYaXhhe7LZax/A
QUhdXNbXcGGVHNWIBCsToTMm1plunrZzGSYhNAEhaeRKeHEcisnyoj8Gi1PuBKmsEIr1kLsk/3l5
9u/1RQ6KYOAdU5TrcFlyfDcHRRSd7VRI7q6G07rc1aqkPD6uk20h9jTEU4EqE2ZefcUJEk47GRvR
CjGcYUE4MndL8YATgb6NMGVPORPfHNfMfsAqZ41iop0TH9hezBt5NZ0eBlv/FnAVCXdCxrUQSWTD
dOfk9d0q9yFIv3oFYUg42exnXegPWnHBMB/EkEUEsIYApb4ggbeZuDpVtUsRwdLQEYxDaKIhMoF0
A8X2kLpXl0evdtbcfsx8hLygS1p3WTKpmUjPJdVmtoQQx4DbfcFFSDeXii8uPubyAzacSRPIFU6+
PvEpD2XFxiVIuieWnZ93TjLAYLvhcqh99u7Lq4/5SvhD06nSc+udpXaJiC57shuRryNz3E9o0jXp
VOLbj4FYlfftKD/i2D6H2P36cnGVb14TTBmSrWcikLDw5PTut1hq8FLeRGSoAJ5c/GwqOEH1YnX3
7mL25cf5+cUPUHu43vzr/O7zea4HEeDbsmS+/CvdDZVtvr/e35/tz/eebzVe7d8e86mIZZ/OMtaQ
Gco0Nbuv+PScDnZrxAl9fXTx4LwxjD2TcQJCArfEuEM3O3vxCZNzm6BA4yX05f1vWhBHsUcj8326
iIQai+y5QJGTy9dfzt7ZHQigGdbbj/86Xe/XMkr1GTzsPPYc2MxjBjJjjojBn/SivHuCpxNmYLpM
nZ4k9nAHacswdz9u2qcW6AwwoT1EhmwnH3CVaducwJ6CkwwBM+TpddJp/jLu1J8gtLcsJHJ88tPR
WzX6XC+X1b7NEIv959skUeZ5kX2znC92F/PNn5T5u/XyYvVl/elNrqfb5oMhWpuWHo8XLTZtUHAb
E0jzCWcbxqar/6N9MQh9XJH5yG9wWGGMU+CayRGpx+R2XvKSl2mZypSLRlrQzkFmiOMEuwgH66iJ
fL2bHZydZj2A5iyiHSU4xKfQVFiVTq6LQy1BvqmIk65EwO8xYZJvwxM822+4w4jmI1zMdPz+NVeg
1YYKhhSnNIlYy8DmHOZO8AmU0XEUAeZIPz8u/AZGADfKNR7iGf/qDtynyxCHmlJvszpxgK2VySBw
LRB2hjHBp3BYZesHVI/cnt//+G6x/niwuqgL0EQ4X5VWjaw+Pz24umsHMmBj5hqPURHhtxfcc+nJ
4APujMBMnD98+Lg6zw6pduDIAoikHgkOSoaT3jTQ46qWPRC/jmQZE1mcrlYS2Z5HnxuGHkBvA+KC
HLanQ6GuCTsUYiMe5lmx7boQTiJ9zlLziCTWFzahjvl2X/7zNy94WGizYS6x4hbxio797D2HG/TE
3S8Px3zKi6VtR6t8KQaM3tsFNTY7uCcH48P67dvtLK9k0QNg//2Lg5ObPJAlx6cn+xSgXQ1X+sVj
J4A/8RgQbgzL3/5Qp6rhPmyDX6f8CI7shVXHavfm+vrv+UIUTClfwpqqCEI0GiUwtR+9pKCTSPgg
s4DN9vCSSyXV2KOJbPi0dzX8aBbaCpzrtCL/1fyOzcgn6vveigee5pvZcsN+5e5sd2+RIXmyVXmy
ezO7WB5dnnEKOu0gBLEVEEGYuAsrjF442nQgtBFtI6T+lVFAWiHNk5sSKVzXQeS/lNi5i6zen+ML
J/pkyeNd5cv1i7134YRwShYp8984p1xJfhiSlDWEcoNCzKzTaSA0ilG8hwNlhIZFFuG4mN82QCBw
VXqUV4QwpGCyIkCMYtlk21NYSf3DkpH9JVFJmEgpgWmZdKvhv15TxVPJDnmQxKsXMHR8PFMipzdm
b5euSmxXuUa2e4lnty9u53kHKZoRP+aHNMyMCLhe1P/wqq3gag0ArkCLUaTlokJHmpDZsrTjd0du
Pv1EG1MRQA0Ch2YB1oy3r67X7SIbCkK1UI1t0NQnma2AoS9Z6IC0e5LQNUaR1stgQLKKC/6jpS0H
EOqQDvXO/xZfYrmaUbNZyBNGx5EVyEK8EvSIQT+rzc0t+kFeSyGG+TepkaOm6kjQPIwMQP/i88Hm
PrNojXVvxnCxpbCOJl78CiUMredJO/a+4WUTtUsFv/RIgqnuXn/3+VM21PHRBdLiYZauj4MTBliE
I6yoSY5pEMAuZizDi0+zC26+gf3bGLJ1VkFhZQz6Q/pOn4CDILKFrCfVPJQgA8nVjL4qENVD7YOv
8S7Xb07/MFh6R12rV5Wp8QC3QaafulJhyVmI0oIixUpdAoqMBIwqdWAzmWZnp55Ta33f4UnA91GM
Qv5pFGzqR1l7IuXbw+VJO8iFV+JUgCReI5cIeMtUL8829BM8Rw6oAaJRBEI31W5U65AZEsjOSqqR
yFYg0GWL/oZOu7qmOhmypVoaIakl0d4y0Mh5h5brXNsgX3wL8OTwC4cLKxSwfZM0gbM+wa8jcT5N
Ui4AqjIa45zXyJkS9ROWIlRYxup+5pKgkqDusyyNRR2zL+exKRQVre7P5FmHGucR9nUCQ20gS4DV
crGmKTG2C0mKE5PvxrCTRPtwG7O+h4wPCD6qs8Rg36m8khxqQ/Iz23l1+inrJWSCELjWx1b7Wklz
quUUceAIWrNEizqc9XyENWfsAdFfCJ4zoUl+w5KFseuMaDkSsSyDngFwJo/gZsIqbEtGrSarZnLP
iXK3jz4QOJVw86v1RKmtEyBVidX6FeblUDwIShthEsi5cqvyEf36+5uLOi7Tw8FK+bY0YpjPnbO7
wgbr5x8VGnJmkwV90tPPMZFEGL2TAcclSaefvLdXYLUzgEQI2dE6WxPeKGS1c3YdCYZfNpsUgMK1
AxRWUE1zttXh7cJc9+u9IqSqr0lWykDrQVYGpzHAh68I6STnPT9BWr2dfrdc5yOEOLX6/vTil6u7
N9DAnhYj4uPmPGwBnxIehMaQk8B5SzrvA8u6egMbL8EZnuhL7FoqAxIVqJV3jPLqKrqwcxQg3rXM
VwDdGLsLaTnBwkoexjmTFMAfcrKdmEBDgmCajs0QPPugu9RxJ1I7D4OTerXKdkao89/rsSzC4GYi
UHt6godMmQlDVQTcphFMxiRbAerUa7R8i0HCeEMB71z8LpxoUxzf4Q5euZCysMpOBPwwUx9TNnLV
ZS8EgbJUyfz28RX8XumWgZAWUGt5jto2pZEYCRDcrSnKQZlGYalMopoDA4BbdLzAgYTHkCV0epC4
3/8Kjote/QmR2vMi1SoKZBsndolY0ok8ymgg5nfkGnpkk/hP1q9uN3zgoNZbKxvJQGUDTYucMNvF
Cl56WiUMAd6mKZQSxVYplciu409wPBKRXGjIqAidZMv3RPsy9cgXJDDkbsAsyJER67LVwZ9yd7c8
wNSciSDJbmWUOjXGY/X1VbkWrCaQFmnAXMhCL8PcMKShnakOopSViqiS17VFlLShcaqbEQ7HoaeN
OHc7B3urmDYrqxkgqiDGwNNY4rUBiIDFhppHKKQ2YhZVkcxGmXauO/uQq3s45edReabJ5Ch8RnHB
caxdMwr4Yu+0TSJQ5qPyfti7+nzwIwkYmdD9HoOkoAMyCI4NXxxHHRtyQN4YSpTczauDDjbN4CRo
YSxSe/pqS5NTi9YrnoQdkcg0LnwedT+68+N8V5XZuh8NknqzKeqGULLRis/vMMw8Uqy+gtSSqh6J
+zDJhesNhYRS7w3gTl9ImVx9ex2ojqQ97hf2BYfN7u58MeMBs/087ztdcLg9Wq53v+4tJu9Lt7m1
jJnpRF0NoqxUwObq4PRtK/Yof18YhYfkJzgJXBVdiDsj3BjOS4VnnG3DOkN5jb8ZGxmLS2kLjso9
vz/kW8nReujsfOueHl7ih1/7O1BDp/4zAt/gKKSXg7cur0QcbIWktJmuvtvdvExrWP2Tm2G0w3+s
/vni6fPJVf+7ezzfMd/j5c7lcv5sj2V9f/Lpfufu9mt9elY+o51BhNY6jSBCreIFxFrHukAx+tss
1a1xq1+Bh1hoCJUnZxil5WQGkGZgkkGtD+XFCcDvtAWtgP9QW6KANgW8XSvoam2TvHUUFYGLlfYA
ocZBbBugLQHiwDVGKirfthidfnSNgTx2+mqe9Be7DOLhb+e3P4xWG21HexGEhquZPzUKKvx2L5rP
nx5E3GMRdX9vb7beXc04hcjXap+tpu7ufLq6O7k/Pf+lSRlbb4jnvhxD4zmBB6HRNDRWPypOE7Ye
NG3Ax20vm45eY8eZKNG0nc3XYDWa7cbonefrbDs1/oyhjp72LGBGyWN2p6OF2Xp/bkPajX5jMwYy
SNA6zwZCmwn3aQNR8bjwqen1Sww+NZziqrGV/vsG2vAp52crqzyNu88D5Ys175jS7ebPVlZ3989W
i/sveye/bB0AGBRsimqkAjQH7UIbBEEB1t+mvPjHcrLOQpipoQW1glRrQkZKIrgNK7Rd20o+YFAs
Z6ev77ki2xJnl7VyA8URaSSGLJ4mhrtJ9sE8qddGmqKWgd0cSAzcMiJ/P0jT0ln/jpOjURhV8SWL
uKQ6uCfjmECWT35YbV9DbnCzyUi9nzgyBdw6exPI3ONm1vteAs7kmKXiuhJspiRpnKoRUGIZV2ei
sa7dHv65uKpHzwiS4hEMX6FpDYhjrV2aAEXAAbzHkTSh9Z8iZEyrMYAtKYJOwxlzOBIOX6ClrzeX
dMN5xMPTGKZSWSSUtFQBaCHaoy2kPqulyv6EcwYtGpfYQNu3LX1WB0yzEi4hmCklRnEhiMRznsFd
f3JpjwnbUmXN/0OUBTIZPjiqD0kRFy1RxsYVgkSVp3AkWripnmANJUJDNnEqyTx0Q+tpt2KAMVe/
b/Z+nLWFVptdf3CMdVu9gHqY1RasMfFB04YsqZMupO1+JjhS6gxmhQ/SWME9VmoaJAanJgfJJr/4
x22be37dGTdCa2DqERPcyMCzzYuzX3JlycDk/b7uHj5twmpVQpAWVEwLpEqKrbGfXqYEJBu8ucjL
i00W+OwVg0cNGKTNIIGXhZfyM/omBB2oadoHOkjwr3bw1CNCNuuzUSn6GBUfxiaWh25ebn5gRGqK
Ru1Flwd+tU6S3/JmwCJKkSk/LEbarA6Ps2xM6dsikeNgOfkIMcUyg8Ss0lbYwszdE8iJgGS04lAt
Zjo0azR9POUOX1atotiWBuzRNKSrMZZ8e69aJM1JXAKXld/jr78vdz3YxpO4+ZaQbHL8wFNkizSo
VT0qXJfV+cnhyc+Db2yI4jjcaCsc/H6ZQUbApDxjoRqhWFPAQR8Z2d2W++wz0Z829WwlUTFsOCgH
tzenL7MXRhrEnd2WfBgzgLZLlt5eXXZn/6er3Y+HR6uD469f88wldOlqptq7MrGLp4kVgVAlxk8K
JGxSQLNiAKx2BOQLLggJII5GNK9G6T13ejqJUMdvZ2cZwUkdSNA2rangDGWnTJmhut2jFrZZtgpG
PAKnMmqjUXkxkoQIvuyNsJv05W+r+72XQ1zGa2y1HD/sp28xxF5RKSVzgCXblkvqfrJta4KRhPnO
HzakY3vLoeWlajMbcKmXj59/nQ7VEc+INYqBa5PlWFKEiia0HvtSgnxB9vj4HbdfoEq1A+EocayE
Cev6gFC9G441o6yBCFcotu5EkrhiRCAvVSFckbC5+IhDOlp74bRTmPwqsoR2M3D6VCQdpUyRd24P
/+2IMiAlpSJaE1hsK57qIDMYMga8+vhyhcS950zOKyaTELt+cXX/ihjJuGOgUUpByki7OTv4tPMj
Kc3Pf/mcr6ThD8wKCQSJCZx9KDLaqYWabxBlS8MmtyR4cXDxAJdVuljxNIPiQinrTgBSSTA1URJK
77NsnT4hMEQAUgBzDkwLFTR7WHv+JpnD769yc/Pq+ug1fker15uXqVHygJlMoeJIUxCmu5NY2iYf
dsekWvEpF34NJ8RtFD5eN/YU+biXiqCWihBbapCf4mHcebgYOBKPJsrmTqUOrIBE5ReIw8MHI+CA
wQFr5VIHArHyfpPmBzVjIP1dKhfACJoP0LWlgnooI4A8YEC8O7BT6wU1x8GZODiYU9xc3IQyCF4g
ZBwkPZ0GIeHReEQmm+++Xn5ndqABV4ETacrRuMvRIPQpwmBE0lPsaEokSUDVQF1ePv5CiDAKykfX
+ea7JE3XBCaXXSGWDFbj9fmK2TELvbkISoEg/hDWoMTkAmjpwSGCP14ESQFhdezFBzpm0dFG1k5k
gkoTnBoBQgVHEH2He/JHLzWbuBLNQCA9GZ37bJQWr8yOwM/oVs5ojJEBygBO3kQkDxzxtpEAXF7h
ZYzeg1rkOt6FW78kMGLhj+Onoxebt7hBGwcyWAxWNHC1HotRv+zvvLhbpmRldTY+lreICwOOd23B
cYlxwbFwouoCounJWAzLJj+Cp/0nJ0EIgwvZtF4gMApvlNvN8nWWvfNf5SWICVRvYOV2dvOKDJg0
ke06WHGUViqh3zGuNWN8KIqGgCAGTzmmZTqh8r/TC4gZLZ1uDs2yE2X/Bcu+/Jo86REWmJ5vRMKK
jNJhBWdyQbhMMRwQKDPaBX7UFB7K5tbRsR/ffPpJfiWxnriUcDBaIAMPfAsNuxUJRfpn9KyRlhrX
A1rguFeX67+6pqF6BxbBXVOqZAQF7qg7x7/wJFSkhkQfhQDeyAVkwCD/dGchJKBIAKEIIzxIYtVa
RH8vYniOsPj3xQKyjiEIMFS1UJtkwVwJseJVqSZzSZ1f6kcEvE8UCYbbiJXQk8yzy79HkY3Vfwlj
DkTAtVIgAkqQpPAVGnt4GQurEUWAdhrKAm5EQga/jF5krGdxpdCnwhefX3NGonJQDfEIpAjESBSE
yLoIteorpCTUi1FwGRFFJrqCRa7WKP0V+6AwktClujQlhXu3Cj0EN14WvnJ89n+5otM+iGIs8kYE
WR+E2gEqN9IHCDQqDKSNUbUhIV0cLYa5wVp1ppvFBFoMU7QIQJLWC8Qqkm+BqLs6Nk6e7Gc46Xs6
l0Y9vV8eYPo8k8lnZpFPDyoQyg0OVmKZsW4zA+4HBJwA16yTiJCBQB2VyLEJzyOMuw99zklk0OQQ
sVZzVqATYyiTw8pkQtOxR2OBWNgpnDpCkKWntsSBx6OqT61gn3hlVlA9fGz44KK/8Nm5dTJEdoRk
EZPcTQ6RpUaomdoDajjWfvoiR1rGqrXnaNpHhFiMZtk6xi/Lax87P1jdh6jdijpkA52L+7uD3Jci
oZxjal8Oz+LDOMk1Oc2Rpqu82HqtDdmhYpmcODn8csogD5r8ZpOEijuuF6VJIDsqFhTi0qkDTnid
PLzY/yUfWayzIhWr1wD5wN1nx/KAWOJiIxIGzsg3h8FGhZLC9dV35+t0/3axLtcRig9o7tZyu19+
7s1K6224V3M7X70mLv4DQnazqqRwxaJfknVhpxAKghXHZOyW2V2dNzNMPuOnZ/0aFJjQVa2cOOPc
2aNLP4EDrUaxncYzOAGnhnpOcs9YJUGLeWgADbU8OcGUKiYM+WKIqZxbOnFgy061kekGtkaZ5ADi
4QDTMoE6N5X4sBTeHg8qXgMN+z0ekHxMqGqCJEZaIGT45uGXO+7LpcAB7fXywi0OiZvnVludDoE/
/bZ3TWKEG3R7RIk/VjB6xiRcUqqdv7bD1yquSt1Svfk1YaqHmOO6rEJpoQnEM6ayXKejCMq7C+ZD
EkDrDties8GJPoRpnTEkqNj3jWDEJEGSHr2NH4+n4XS++ZXvO7UcVaDglY2ETjYMDjKOvxXXVCGM
yMlCkEoNkrolb+iHN/X1qe3p/T/s4wOmNev4IDHAh3vODWK5XT38u2gWk9FOaao+IpAjGyAhyGCv
OFp05+XHT68gTBDFS6ugPGuJW2zZruvXzkDctyNJpCEZMS8i1DvumDAPCeUnEs/odUiQHld8g29o
PWk/HOJJjZecMj8EFGlncNpPMfkjOD25eXXwZW7audCJQTQvZ4javrcIwjvdQESzJqfYLA7QGIY2
EC4jKAUc+8iTQ1qcOZocJiM0gYBMhS44QpCjYJkvsNSAttG8PP7dp/a4E7hVXw0ZI4P9QNKges7K
BSHbM3g4t4cS2NGGDLvbx4xEBLD4wvp4bX8N9OJXW8LSPlwdzD+2qywVbJQ64UMLEpAjIZC4gW35
HpfO+lQTEBEbUEMwPUUqCEmaNpFFYBbzIYSbEvvn4833/BqTsIMWFEcD4OhhL6s01YD3lB9XVwc3
i/Z4CuTMnZkCikhCL3CCATEQ3eb+cb79s93W8J8d7DoOQqZ5k6a+nXz09RUdnCzCnoEM5/xQNssD
riEBEFMV5jWYEq+bcy4j0u8/vdg/3n1x9WMiM63PoWSG5nS/kg5NS7DL4Gp3tWNUdAJnt90ADhDg
UKCjowTwE2uZ2pUnrL0wJ5/pgpwNv2DZwtvSLWiSNxAEIz36+IQjQ/nQYllhzTidxVV1XSCeIwh7
F7PVK1xqKRZn5xFZn6eX+yzA6Q88EEwQCeDsSvhED8dnomMP9RzngTvpgkpmGRxUkZgaJ64Y8OzX
gqlrP6qS6Ln5LCUFGeri5j7lSmFReFLCEql/FqyRszW6C2H2rl6m0rrKAkK9BrYRQpvtCywf9m1Q
jtozBKVA4cwUqDTYpFPbS0Ool/6T1srAleYJ6QnbSLblWAWJrI2Lcnjc/sF7XiFsAYoyNHABdt0B
1Nz1ImBrESYuLVSFtVSVHcdNIGyWh5hgbCz5dmKYuj2GRPhZjlhxlBiUboxNN7oSXUY8PTLSOg4l
rZUr/Vz8n5w5zSydDAKQIEA/4o57tyHU1kf1OELyEPy7y9v/pUuTxumV347iqahKObeyK9GILkfh
vaNGGvvFzcFFbiYkVZJsmgOk0svoyF1xm50cnJ6UoECHQXFLute/nl29OPpfY+OgwUrERrIP+xkA
U9hecIKmMKujEMLo0YZJZROuIu2A/vYrjEC0ukIxCKX6v3yku97wHievZV0tc3yclbSXs/VmfjA7
Zd6xRfcpJYmWYPP+Hk55f3Z7eLm/+y7fi4QLSiDJz7EVaydqu8gRdLXLxx4Wi9cRPV0NIOD+9u3V
PV+D7JcrkhjOy+XqTbjLmrIcVAkIxdZajVItKvOA6pdXvqpZDJGGRLsI+z2+ChZ5foowL73j9uZV
OPXj7xAm0aP/z9iZLddxI+32hZoRm+Qeb0kNli2Pv9pt+4Yhu92kSIkUtTmJT3/WlwvALskK+0Qg
UBgTicxEIguFAt5ePjm5//rPN7NZ+kbX8840f1NfXHNqd8Y4w4ZjSfpSTVudIq5D2xBA9TQFVO+z
pKB8hhYi0F58eNNnbKG6cNbE1y23zz7m5r5StbVRg5UJilXSaI6YzZnCIH771d3J0SYfi0kCVOnf
oSxtB7+UMU/0KYX0R6YY5BdBkoB4el2/j42WSreTHvXKI6FazYhC5X19vne0O+CV/qlOc8oLEL69
2s+BjWOdDFikkgIlc1IecZoHZPvCQKaOGvfruu6VNS2SKGVFfIrrU3v2m4Qy066MsqybOoPkWyhU
mRJmV4FvJlfv+h9ztaJEJVoN3rulJYCOXoRWNksqxXDixBJSrWqRQFviYUP4lh3Ik0J4RCEbYf3d
//1o65C5JonMArWjGolsKZlBqDUOOaB4m1BKaBE4cgONDGv5BtFXgto/NBnoCju+A9ee1wIjnYEg
dqN6RzDsC+dw9mD0ZnQieCMeTklEgkJ7TZ6uRDF4a0YSlWBxgf3SzyuouUs9EzVRcxLRDNeuf2Js
qQOjUdEdL+632auPI5mJJcqwR+siI2LD8iSgwzbEVifcfvHAtNeMZyfvHrutvbunPhEQdYlxfCUg
enf3dPWCJw5qsTCPqxVMrPc6j7CQA537629nv/DE0VqbSNIbFWatA0SRMqWQJEMIRFlSoiy3bq1J
hqlvKfyagYtQKDsqMgmFDjd8WDi+YR+DM1l781t/RbZJV5u7zD51NSbUW/7u5FhnHQKALPz1GZq0
+gP3+Nz5bv/saPnhOnNUXT6MfcFvYRxuVLZAbBxdEzdXIEu50j3Q19/RgIkJ9bv9tUkuUj/0CgFg
lRQTRHSQ8Svuio5RiAwqpdB9/vRhE32mc+gpr/hsH8AfEhzZfb/4Jhld0SDFZAttgJh9ODrl8uW+
wE4ubqKsAUDZMmW3s+WLaW3SR700/RvqQQ1CKXVUdmtRjIGnJia7BuH6AVD5o3f26hGxQPiQKKSM
TtbnrkeWLBRW0hFZfBwpnwWoYooBGiUqHPhVy+xtJ5/46O/Qm7wCjK6QS1hHWO2Vsb57YxhUpRRF
OBKOSxGitHCzx+M5Cxylq0bdNl8qMZZD69SEumalcXaQL+y1TJlLFOtLAsSsCVAqB/DiGa8mYkdV
UgSftfYsRUcxuavV/VXtBP2hWGlc6YrSyg+zpaIQ0wSiKiO0KN8X7EGbDj/C2hYZQrBIa64ZPTW+
yaZiFnetR8SyMV+zcBR1hoIi8TOfwTXU2AjU+zo5zbHY8zX4lc7rfzX0V3qUDdXUOv0/LN/L8RnN
gYkNxQMLGDQFSQarjYMY4Uquy/M9pa88EaVE61DNIFFYpcnSP7RY7yUB1zHVRzajUqElkCvsRcsT
xOwMKUHsNYWiWiBtP10JECQSjcoylKRSmJQjXG/YWIaUsT18gBHVGcbvbywF7rM80ZCGZFEaR5R0
AvXPbetGachRextuWMgA8wzVdJxIzmGwfZIin+Tt1dH8ba6gshIBxjRLWxf3LFbk38w0fXL3JB8q
8gwarFvUQWeA2p6VXb29mv9E6byq1Bodyvp2/vT88cXiw/rJxfbwm+3e7bP5492PWTLoloFDDhEf
7E24GMuIrZmnv2mSat5gveWIRgzysur2zIR4Rar3CuhOvp+0SmIGCApZUx/uZYmc8gmdfvXx/ujd
1TMCg62Mlfan8qB66FLvPCcXz5a34bZRfI4tWv1IwtRBXqJTOtcFgCS4SgS4SOTy9/pItKxZkQrz
t9x2VCtDu7e7FJ0MV3jhy26aO4WCkWqbpqQB5HmwTEzIUjrtEMVGYeHDeZZti5anezfZFVpErUXc
otLN2bPzmx9C773nmXghFqXX+yw6I4Tzr2sVqfGDRsLCmBndjqJswcSjg/i5cJFyGT57Dz/d3O0/
C0M2rPrWUnxWs8FyDGSxLFlkfdg31rx+hX52Lm/W6BmUjOTKqhrNp9XyRQp/l6g5Wi/XhRx94kkR
AyyN+fpdQmbN9OPg8vlsszkeKJEj3YePfF0hlciRtSoYfR3AVA+i/UrbRhlsu//sX4VucWW+BFEk
XvxUfB17wIopPnSjJJRKra4KSalxQoNtfW6kFAyKk9VQkiNtEYhkHUjfvsIRUytWx+GJ3zXpA44u
Q4cmrcBJK2pDUIQI5FOqJJRnVoIXb14cvs/aMScbftyvYcBqe6lnZBWnEioVqKqmgbTRNZ2jCh9n
lkhs29SkxHO2YilixCk4wNOueM3Hz4K0qUSUNIvi6wBPgFwD8swyplhMNC3pvCJqpEDUzBxdQsK3
6m2AhB67SXzgR2Cx4KKjo9yCG3rWGOrsa7rSdLN2MsCtH4JpfjUrpttGHWJ0wwYyyCABqxY3376f
HR2uao1j9fbJ2bqWTxrjwDVjs/gt4FRMvHer+AtkE+ghVUbU8Iiaa+LIIkBdyoxcKEgi/iBohIdG
pR9+4tTQCUmydwESVtPkkcqQi1kpjXXhFZoNE4aTtGeraGocWdW75LTZNjwL/ZVzBAzLocyRjJth
mg2uZHDUtJQ6med4Ok7xoXwKcqRCsCoSVC8hOAn60tyug2NhZK/L+tq+uL/JdfIkVc+37ZZa4oDo
k0PRSv6YQR4B66VHth9/wlhK0HGL4uMKDh1WAdXUYOfpFeginiWxzc+CHwou/QMUlVyr7POZgNNI
yReVBiFVOQURLznVYrszL7ljXJEDiIHkCBMYUmS46EOXEfq/1KHEqEBg9mx7kF20puF3Y5hgXBkD
YNa6UJN20bqPhS6co4+tYiFlWHG1EX1ww5Guf3i82D7TpmvSLrRtJLF9T4M/lldwLf3JtzYaG0iU
cNn5YiL0hrY/3V1nqm3ErxVSR4jMx6c9YNCQIub3PGqqXqEDjQCWMjtZUpDIyAgQHvkEhJcMrARr
kBr4/StwUvPhUK0svhK7y7GdslqY4QDsi7v9W32Jsp0Anp2QtPiSij7hUqFM+ZgwtDd8Yee9iSYU
ym6baXrY69b3jA9waoJQB/P0D30MhRzzU/MSuEC4UKLk3t7aPwA1hcAjWHSd0mZfytppAtAAR71G
jKJ/b8C0cLU3Q4DEqC2A2q9mZtHoACrcpCAaTWn2nn9CguTXToXaEtSIYid2AyHoQlrRFAFJVUs5
DXyROyN7FLOMFKCRRooijW2GMl4vREdopMjOs4KAaZzC1iJikZ4L58P86Xk4YXqZP6BPWyFabYlB
Hlu/Qgli5NOJ9MM7N6V9Os3nnNNLDEP6C8e8qoNelKZJYsl31w0kgNbR4nrZ5tCcFaDJTh3ktb5o
hUXVmNRo/U1jwCv9RQnQxQ85ivugbi5+teanejNttucYa2NTqEACL2HrV2Ggt46ix0XJdqxV7VAQ
+pAJbWuMkmenUwFWCSSczBwI9OGToCUeNpiaQMzs3tHJqAdBkhvaaU97upcgD2ehuqTemPgPMti5
09vnWdxVIPSpiCOMTiBLMUpXhrEMauHwGByRDKrklbJESG5kxnu/erLX+Gt7E/YDu8zPYlqlTzK3
O1ututVlkNGG2NE0bdBzfMDogyKI8cKREc0VSR9/kfjVDt3hmbLFXKviT4sg9eizAS+9IpKR0NQZ
LZBgLeAQNkUMw1YQEI1mzoSVDIRGLV5RfHHYsc720xRlMm8EelFkMGobUhizUaIXG8Zat8nhExlE
1eOEp/Mp+1tI4ZQGcpkfmUTLusv/Bv+74YYbTcg0TTE6m9fH9Gz6IbkbK239imzKylACOFMM66e1
2KagNRxRcX1z9vw1oZpIrVqsz0rKhNzoJ2pI4trx0cd5yHd1ykk8NeNB8+3i8odRVJLi024fEimT
MVdPPGvWrt0k1ftlAurZmGy6dsKXAgamXULpO9BFHZ+wfasi9tfk6qJ5JDPdwppmmVDAMpYvgkke
EoYJLiuLWLyMRy0Cjc5xhdbZd20zbQ7VJbVWrMpaBQCgSUrLfFroDCIR+vrRAe2eGb3EjQL0iDAH
ZtWkTIx61Rb07y+SVCdGMQLDAZAwFUaKYX3LNx4WP0f6xeXL9ea/Zm3DnPZKBZyKtsFI+SCZIdjZ
w5PU8KsNuAwz9GszNqKEkVjk+Gb5DQcYMavYyl/9AlsNBiZtOOaLzSRTs+lWsa6S9aqTxvl+JBa1
9IDAZBAFlZ5Ke5RLaqB3dU84AsyjKQnRIh82qD/Z60FTpgOwvpU7F4yy5FMDlA3IYmHoK7O9J+Rb
VXY1BRQEAOGYo1pgde5GCJsSRvo8oYu0PmYrmOVPW1ZwWUYFBFlE13/MbrPUZ8xPfyX8yWtjn1PW
aqUc7UTJ6j4eTlwIULurEWMkWGQEbFqow9ewXbFdkA81gM9pU2Qmga8y7PbjB5LSimaTBm5+5cEH
W3xv/sqNk2TzfZLrmJNaGQ+vKJ/kVoxXo9/yIfPiY44nW22XL3iMI3MgyupHFkntFrFslaEDEouA
DgQJ4Is9AdV2oFIUhDs7UQSjFgFy6sPreP8hgcbxczsTmNg5D+8hDKZnR2+vX1YPKfjh4mh18ZzA
+c+L8yz9ixi+KInVaHEs5B6irxsrSy6gG6jTAKntrBnblBie2YQvOpmCiu67dCgId9z4yVF3wbxu
sAJq9ilCP+RzULFbvCNhYD6UEiQwcRtZbiqFXPc3kTXkPeEaggSodbB68ebF6DGBEkMy6JolJLYp
4HclMejU2+3RhzfH9JHD8MzWJ4WA1JE7AAIyo8AC/avRKEgyBUPMIqnoEB01FBRz285WIpCtS3BI
i+T++bg8RpYkPf721wb38wOB+qlagGhf4f0W3/+l6x/dGT7aCaAoOdpcRBw07c/UB2uc+Oaal3ez
JxcH9V11NJmrZvP1lbb48Np/vK0WkQqeOL6j4rc/9/IxuP5udC8IUT+G8mU3fzzX9aN8gM0O4kES
yWP3HL9+8G29rS+2pPfvtrXDALzyTbcfYgUCifrrYRUlqgMd09EZvTht0SjRQdNCjHJ7L/bu+8+K
xCYVgHb578s/g0hOyoNj5Nbvj6lGQfFMWmkn4kCnln5SiVTB7G62Ms/ukkmVqMR25w4VkRkagmmf
XMxIBk5FpNQ6pAlTutFWVVmKJeXH5Wzt2PrRLgHxwq9/KeuJ5w9k+Q99dbTZe5YP5eFz/bnHh3kI
iDrAT5P1R3dhJdxJAo1LneaP/vbD8YdYKUj1A678NKGdKECTyJSOvRCgFRFr146Pz/eT202QPXY0
1WapVpGLtfk+DiCyhqBa1RK78wiIZ3uWlLYLE67ayZCtegPZPE2h0bL/cQtoytgXwnvXXCWC8s/P
3mzOaoVLcpJbfFi9YFPNqDR+vAcG7FjxWQqa2G7xyhb0KwEiU1a0JDilMxMmUo5sXHVGQFOkB05k
NTm2UEigoNT+fniOA6C+kGuAWdAEMerVABRY1d8x5Cmedqqt2nFE/t3V8eVZbhQkHP0DgIdjbv2g
UGFBAs6bjNMvUltGqUTCNoXfx5xtZMz3/SKGrWcjhkWxupJ2pFqXWRsruBNkUqUbKyOw4tZ0xiNA
7eto22ZMbC2UpiDcsBmdnLAsg6y6qR+8xC4/QHPk7L8v74u0pah7r+2LSBe+xfXRc7o9xfAT+KFv
S/htXLhCglimyYEIq0JlKKKlAI0/ecFCmZHA3OgsgzojJcYEcCqjrh5pNkSZuZhRZDgLL79f7mfq
oo4+geFoi7A+6g+AO0tS3EZHG/Hczvbw6uQ7LnqCKigeEUKTUh2/1SvhVmOGeCWCFAjRiZYaL4mQ
8eQYwMfV9MSIrHI8GWxtlDKxo34YwOievsuSrKikPk0ScAePPlF3AxklzHJObSNyb092MRxkd0Hf
k2vm8NGTwVbXsPDAEdQnwElC0YmR0drJhdocW5hs2ag7V2mRqFuM3FGkz45MYJBF8wT677IETTAH
eDRpYypdfBJRb4ebn+5OciwCai+nW7z/+JojAWY5fgQi1pQLy8KICcVHmL4YNjBRjxMaAMdprf2R
0ecU96WBCZVBZvjpRz/zQzxJwQXhz/4Vr+NoLAzwASq1akspMK0r8AFHaBDHlDdXz69rlpqwHrpD
wk9Zn/MsqSGrwcUA/icb2qAIzcF/cEhYEawpFiRzMAMU2WLGAwrcxTqI1IgghUoDxuH50eN9jncC
XjvTZuRRtKt/BhEF8K0bXUHIWT4Bp4EeoCXWu3JhbckAbUso/D6XS2kSDNBHSqV49Vq/ThSTBkjm
aEZkq7+xGKbQhUGPcVAfn+plLQwxr31zoxU20hHO39js4XH8AYOqOMcEAEwn2gJcxdaPOsBWAS/o
jSuRJAbZZA4+YeAFTQqYgU+4HUo1mAMWFBT/fugCabXB0nq0mXoc7HL/ShikSJRihkF89FmfpEca
qCxunpz9e5oANJJNETjR6gRiZLL5KViHsowOkO6QI0CuhYWHjxMeaLDRs0krSSx7laAJFl9H4sX+
8fI0ZzgBCvw/8LNXCmH41L1SVrAZEpVGK9cBOqWXO/2taEtFiN0kUO9sSjG+YKa+7eB39SIU+92E
jQhck1lgZAmoQa9lyzZ/+pXgR7RKwskOa8uvWaIz2qd+6lQForraFIoaI5mWYH2S+533hAGOTy6+
e2zbz2qlp5dnx8uLrxHkzBiIMeUcTIixYeUZTQ/iEfiuzdJMwZ3gWk3YlIOLhPVreaBPdTlEgJSc
bkMZItYqAHjESJOE909P3xwT5FVktRvIFLLi+rUEhrTtpqWoKMoPAJQjCsjJmLE5fPtMoDVW8zSY
hUFUzIOcN/dPlrPnEhe4ZBSsv0zmshj/9Jb/9ooXkI3iuAb0i5iRPdCtvdAIcAS7Rt/yu9PLF4AB
QO5a4gFk/KbwyQGmDjhMmq1sad8aP8CmPGgFxC6ZGM5M6khHfAoq/1zwxjVvFnMIjCo1moiNSoAx
LEhQFzC4EhZJMbDA8DMHhChMUZ2XdCOdu7w93j9th6UBIyApJAEpAkx8nMwknbATuinwlhTl2WKk
N1knbn1wsvTAO2OYSDAAJvnvjk7ePbe0jVAZMMV9Co6KkgDFSEo4BVySggJSBHEAYdnhT4lKIj00
i8KlXcqzGnQk1UKUa7duiRVN4Ggu/QNtIjQ8cJ1mWw7sp8SRRLJv6tNaV5hdbICbtzZyxKbSRx2S
dfaEsDSpiRiBxpYrMaHfdV1GntgLXVsvDp69PyYm9AGVFOARtUlyG3GME6mZhzIwa9QSCD5OdCRk
W1aAOp8RKCztP/qUaQ2tKAJxarBbGgr3UU/w8uXD9umoR0ktNswAXJWjFuWmHCgIUbdlpNfSGoil
g+01w45Cl05bE0Z/uI15Lxcbj54abnetqXVIsk19UKxm8cwZ+b0zA0OKDkdv6Afd0ifAbEB457NG
VadkC2/0lF7bJGCFRl0cBbY/z/5HqNql31K1YwEYWGDtEGhgP4DMV084ChIAA7H6YcIEZilRGI0T
LeYBmGBrrJhcOQM+ARJ6aZNNGDkDBdoijF+GeXm+COUAW01E/NpjB6Gy73vyBwFRvjZdLY9fZJdB
fYfiqxJJ9bUpz/5BLR/X+XzGpyL2qgdQO9XL3yZrwvd9rZGr/qEEZ1aZSIGM9rn6RCfUFJ0YZ6uv
Vv/Xf9+jIDUsbpjC1EPiiCKZvtdsnQtHaYBqYKPqDvmJtg1KR5zC6dCjOkBkdhVKctlspNlIf4eo
l4YaBzuhJ9oVn7ALBlUBGm1nI2aRlPFtBTAdAbLbwI96t3NpjAqqFwL/XVy+3JVDl8zWx5lTgEMF
BQEfzhvNAKaBXb8rRGmACJQAcEn56nJ5LC7Jq+6QWrZu/zygLow6rAUhyhEePoGps5HWVAdHRVLw
QxUQoIJNjZodQZKbuqACXXJgWL7KWK/17PLu6R0/G1e/tghBKOHRcp8ebyBVBp0chH2okImjiSkO
AMOQ6J8XpJmMXfPZDiSGgFBRBPSn6TnqDNAtGwvhE0t/1AIaYclik8CUOwToEL6CrgrtSj+DKb/G
lsdz2j/QSLSbEF2N2RTwCJBJI9OmdmcNg7UQqiLYkWALUI1xzkguCud9nanz28vrxoV2S3n/GtEW
YydyQ8M0qQCJB/4UiRweS89onhmZclOfKA4QU5+oQKEg7nb9rL6XJNnpufxiblrOMmGD+fxynm8+
zvyp3QEPxARcbJNdUGwiJiCZZuxSTA+g4ad6Cbl1LFLVDIbbfUQwUB0PYMlBIl3dBJs+ToRPlHpt
4dx2SOrV4cnm2fIkcEePCBgNYu27mWmBzkD7tX2Jds2VFOlCmVGVwOgWBXCTfpBTsfIyLhARcERW
FLyim92g6JBoA+PdmChlLtcvAUaAFlF/hTqtUc9mDeiXcttlVmcS7ZeNAbH0J89CzWNq6zap6tr8
P7fvIxyBXEQGrK4syBr1xAtMWmxLEgkWRtW+TGz970XBu86TTj8iD9WjilhTEFW/POI9yS4bG8kE
aAfoBJjS6hxbINk2RG4LzGrqxr1ofoAp1UKd+iJiyubwCNcAlsQR/owktEXjSDr+v84X77cfH/fe
XPykAYHRgCOMqaABYco2W3X8zwazgXC901OupqiHJ6uDpw/ro2Y+8Cdyvb7bzFRlgA0Xzl9exfQO
WrXWCjWCJVSoS/NYco8YE2eVnojfK/PREgrUVgi/2P/rw/bNcu/x7P3FT+BYKDkDaK+BG3KbDwEu
9lP/H24TWv71rprV4cFqfnC4OJjt7x+sZ59eynW5ujjZu3s4e/9dFDdzPQ+Iy5g5u33+y9CuBDCR
XPEDwQ9nz8/eH91veXdavAJDafjJD/0kXcz4MWJ3/F2/RLaYMjhBQDNOO0FfkMPXXsyvvTkkp510
cPbV4vElGr9xlIZun18/5mxBOIjffs4Nv/uf5AZiMtbuZ2zFyIH7291j1HepjP0U7hBwXwA8MAAb
cO6igJ+ymACJbQeIct5slRreyjbp59v6pq9ENblSyu9q88E5PzHXtxzB2pbAA5/T3es6TGoSXl1z
pEp9h4mPtkIgCTlhK5AIMAH8riAIfni8e8aDsYr/DxK1/wWJ2qzmXFC12iz3N+vlZ/dTPW4W29O7
mzd7PzYLklGKUClKNXMjQMSGD8uVeQKKvfxu4kQEGQlD+7AmACfjD1EqITKlRvnJ4REuglVb3Xjr
yNj/ZB9ek7p6f+AvF6I7eYDrRNxggygQxcEVA7DB8PvvLtdhum58u4NxbQsRHIL2sB6nSMAfJcHE
8fUsiqSUeint0tDE1bEEFi82ezlCoi22/APLZsvPr4bjxqqD2cGCe8UWy8P5YpM7xyZX8+2dz/f2
Px6cXn7XrC1VgD68yk0du5USxiU5c7YJDL7CQPkpM3mbc12l+N3tvCiR36gs89viVJYfSQCgOSNg
FD+B25/Wm/NjmjDOBKcV/Onc076PIHCzFUau1wXZGtoL1FBgubKE0HCRuGXyIm5os4T6ObORuH7H
S8Ll0C7RGv7wzxyUMyzQQiod0AuSWYHNQgfA7w/qRhbba4J9sXphJXFDug6+toALIgF38O3F+R6X
OFCE/uDjOiFDOqLaMzIpRJoY20QBSMr2Ixs7+0ksjRsqFtUXgozcIpv4qKt+4S0SHSkulUYy4fsb
jgKp1CHwwiHKPbUNAu8WUURlIyvhCnxkfmLaRDN1Gwf864CUx/X5Uyf0dhjzmInSc+4sC0GlL4HL
09fv+R2+L2KScrpXt0rZ2fS8axMCEDRRvkmFe3wSlFuyDVYSgLn6g9EGUBsUGL5a48/b8+fnm1cb
9qD2mSS7rv2nhZZAUw7gc1tTUBPzkWqhtMhVPSkFy3NrRzscKXNdUOVy67ffdHTBg7SrB84+qklN
Hw0HUmmeRYPTqx94ZC7j/22WTa6uV09zmm+uFzq9fvM9fVp7RWP7QDd62873zTEYXdIJqGH7ORe/
jtwpqUDDksH95Oyr698CgQDdQoyHy1FXhX+0f8m8vPqcXmXz0ADVHS8hBojQOD4ZIsVyQuFHzAQD
dUpsKFNTgn6Ylv3W9ZtHl4acVkzTuyYce/3zcV+oyigUw/Xrtz9wRgkRujT8qI37D5udojjbe3L5
vccYySDRHBQbyJIOTkYNDJ85BzYG45qeEsh/FpMNpM5E+vmlgrFIxAFKmGGNzzjcZt4Dm4D2AAZg
9e3fkZg6MmP+/ekqx9Y64+3+owCM+3UBjL7wGFUSdfkBgxDtGrcQPu7iCv4XBjVJggllSCCLAL6Z
SbnlPOy+Q6Vt6WsKpG+e4XPw5aa9ct0vNj/nYKHdYSi0z3ba1en3ACOMM6DPKRpXR2uNKlUefrsg
u83YbrV+5PQY1NSXddd5NkArTJCp8SMt1V88mghfbN6ezm/XX7Ejf/3h/fH94ZuvY3JSmWHKiuXV
tnZXA3N2/fH17tc0eAHts916dOqUX4WL1YOWtJkD9nLaZ5AqVRDLhXfM8Zd3xIb/Az7c/CKgoO3W
1ydAm4IiTPdBWaxR/AZMwTcXqwYYVny6PeRfiBB9FApxoQhtTDbym7BrWgT8zSP/2+z6SRmhTX2B
p7eFHHg4axFtO+WnfGu2VV8lyFTjW3hfOsOuwjF/ahlrZuHzNXBMTU5QZr29evZw3xaT0q8ux6/5
HWh9xSGJ2/ni19mHNgShDHhtT06OFDAiX0AY6tIWGcMP2u09OVhgOKK5RUNfowczkHkyN5xov+/M
bPRq5sqs0vK96O0fXwIesH0do8GutniNJwvYOmblmJtZLmimHI0F/un7H06XNdOCBCq6GsTjq/N9
DDl0uqn4uv5JG5Ag1mwXIsN4tFar+6Ed6efcwN4WRicrezRG+eZWy5eUxtnS4mZxtMfBIvUeQRJV
6ZlCAP6ElZrZm3q1gj24xezF5ZscpgOPmh6Y7rpTnPQl2e3e8fx3gnvn3+w1EgZ4kdMAfRokLMpp
zuyd1D9OwEJuGDv4ManWN8ftfmhyMJrEt21gHvsGu4TQiTTF3rzaaT4kQQytKy76tKMhJuQB/+7N
m+9buYIofUghoJPz+v/a298sLu8+PL77DuW3vr49ut8cPLtn89WYe0eAArj5mw3T7GBNfYUB+iX/
vE1buJ7/dnHPqTG56rXmBYhiYPwgAGtIpH8EavmEoCpBbuL//WvQYj9rHdMLynkLWs02h6uD/c2K
NZHZZ2shd5vF/MPVwe3iRxh3d//NTVYMp1JKt3iPqHcYJW+IHAEKIngUifgVPaeUjBhTAsCUIAAc
AoaFpeDiD9DkApeolgmBFn199d3s0lsgu5mCSYIlg3mFlYRPWEjUyEtPtkMGUJ5YIvq87bAZUbDJ
ZzlHY23NPQ0aYJbNIZL1mhSYHBzJOwVA6Wda9Thne5IuPdQLRzL7R9X+2kJt0sSkBINCxJrdVXf/
JZoT3Zr9q7mIiHVjT2nDjz1TAqepx/msVYQci0RcMXQlBUmaX6QSJpFaBGIPWnzQZls9LSL1NC3E
fK0EOyLUkNQDuGjiN4DGU65WKmwMP0hrhHnLA+hk1s5LpOZeEspQrd4xZ9pNAuTIkc7ws18/3HwV
Ms05wzpctzkKXXx9f/+Uhay+EDZtnkRb1K/2qEIRgg1bDeduLKYIOAYr8dH//IdfLUfGp6N4BByr
jlvHMikGUFEJP3zLZrKhq8iKrvI3jHzvAuEPrwCqjsZHd+JHdQJ1uzNAbTIl58cX/+UJqPyvShtd
fah5qU2WCodi5BPGtwv4sWuBRipuBFLil/kvljXPfhAe8CgESKGyv3ucMyBs7DnBTX0BklL/pllV
QxVgALbj+RsOxVOI2iy5UnCQD1qZRZW95w+PT0Ok9LZ+RJPElnG+0EdXZbZkl8qYe8KByaIlYQrp
R5ez+sBDPojg6mz5Ew3p2hKo/9pQSlADZmay6VJArQNgGAASH7cFa+YKVEX7bkcbDcZnxlLhSL3g
379xEQiwvroAIGdhvlLeH/EZ7u/njP3ZZ6ud6/3V/v5if324mB9slrP9xWd3va/en2zffLy9uH7Z
ttPRGuodd3X+BpOoDCS6QgBth28Kvnpw+KX58OJqPaoN6X5fsOMzY7UG6hirDl3VSr0G9OUABuwp
VhFvA4TyblcrBL4c3J+cv2rizvnlq98/Lv44WFzE7sYhWJHPQw6SK1GGq0olAfLke6zukxtOon1G
HN5CcH5zghfQPxwpN8IfuJyIJJghY+AQNDk4P766CavdrBXLkMjfM+hwufl0Ug+DDherw9lyuVzM
5gf7ny1HXz7erbZ7J+xVaHYyDWeaYp5miRI+EIdbJukPFhGtuYsnbJnM+4193TqQv25REuJkLw41
5Xyb7dqfCevXZ9sne7+Qq14vi0/6Ie8Ghg9ZpKUUjIAXNQngEDl8v30PA2N0iGarH3SSzL5Z3Ozq
EkGQ1hGmvPiSYqBbD+Dagwgn2bvDvRFHRbP28QicykUGIYeA/9v+zIM4fgyK3negEc76EHBqSgYY
wam7+vfVn4j+TtxLzjMr9YUSFgGgQq2ccBRARLgOWCGRStO5KwcF8ILMz+02QDaBAM8nQV6iM62S
MkWiWxe2TyYt61OJMC6B+srQpkuXVsb/vIw3kGAKcOChysdYY1RhOdQ85GRS5yVQjnHn7Id67lOr
xyjUR4mzzfEdXzao03/xFWqq7U5XI20Km6gpNSsyeslsKrtWfxnlziL9j/D+nqoE1hvq9le0e/3Q
RGVc/cpkI9YdQKaNt9MjFsxbsfrDIXDJIgRPVUwSJugK0jbwhUoBdgL1RevpNONE4agBW51jJwMn
2wTQP/v7z+puZZMYu2TgEzX89wro4CAzwOStohTQcn042+e2hMP9zeazGWJvdvn++mS1vXzZvnio
LdQ5+AyT2qPmMKxBM0aMQwUfUXTM1EcxTG7KkUBOfcMubwynsqBrpGaRF1liXRZZdUJRqGO6lm0a
Xzu6/CHVTZ6bKEfA64KTfkNgDfPygAcAwFSMJ+5qfuQbImYldyV8TXXQGYMkwBw1jkqNSxfPSYG/
SK//aFNwJ8vmvf35HG2VMmThCOoTwJUVVR4i0o6IqeRIHwVL6iuhewgWgkNMH6Nq+ys2FdW/MAKG
ms5CTZO0LFPW7pAaG5G3iJkznaVIqwI8cSjr3U6QGF4aSdlfF5FtkAN8QBZMJQEgsbbLxgy3bdTq
FgnAp5Czwt8L8/7+/pelebNeb1bL2Xp1kC+Jky+Fj/eL23eXy3eXL9t/AzVBIsZ9okSMEcR6vVOM
a45xWiJPsVfWPynUd1eSpeuDAknHCUuRxx+ybkB4plOSl+Or74jV8LAE0839u4f29qf01/vaEN+S
YMW3dH17lWNSaXtJaaNPZ/Xs8MUMn4Q+eqlDQtU0yBs02YDHtsNPTpvp6m3tE0oAxG27BGwEX7GR
p20HnzRFmwySEYC+HUtiQpAD7VrOAZFA6QhwIehLbjRFpdsdgua2BQDnaOg2wV+ShZbI+PL4/s/M
kL7qTifGGvzaosMizepB/ZmZ+Xb30u8rtk0AF2ClWlRTNGegMYl4OEXapFBK1ButRfFTBoUx8Cr9
k3fayuOJbklhT7cxsjvFZ5YXTcxkZ2SUSM2uPJ2fUB1OUaVRCH46+UYJ9X99m0LqUSp80dEgriZ9
sO5qrmoRs71SZDRWqU7jeYHDFo9tzgNFFoVRh7kQxQ3l5QtdrTVPtU2pkdI/fbObyqbSgeXc3tq6
/IPGm+FgU2RTiDBNEdAIk5ZR/rslBAwzEkLfmrjad1k5rjzBKTltVD91wmkcCcQM4xMeZp5rKbEF
GQj18pNDUyjDFzTKkQRp9WOS5XQmCOrcQg7hsKuvAFRmEiwgtyymT0qd1c4T1nTGTmCOitNakC4V
+xc7KAdGpFAYxAnbta1y2iN2uQhppyufOomNoiPflCLZLrfGwRgQTvopWCCSSfmMONqS2H0gFQgL
tuIp0VFKUk48rjZ3w6qg/tUTZfw0CIg2POsAKkqTUYkEteH1expPS5i//OHjvEZu53c7turqYPES
ksJ9mKwZDmH5VX75vYyftfUjkK4hVk9qBBsErMsarRRN6okeeI55Q9hkV82IKbBFrOBZtGnE6ESB
s9UFPBABW86wIty+ZIohOOHonsJQ2JSMJjWyyrMSy+tiOS0PXkRVdcpSkPF4QJqNaE+6D7iSWcEW
UGSTGP7Ff1lKgxhl4mMOEVADMMQpufvwRkQznAz0TTRNt753Jo3aAZ/SfZiozPABTfLe4tnZOrqU
xsp6Syu1+wTAO3vMn0+BRCuEZ7/ZbDVFav0WpUllmdJoBGNgRSPuPitXrHRdz+tLSulAjttAU471
qrK6SGkW2GQ9Azh0uoqXmh2tAIKGE22G3ee4jPb6AUI2RxPD+W7CbA+YfDAhI0sZsTtYQX2dtwrD
+Mz5FC8LgGB/vUd820sGRVhuz0oFodZxwA6XPotBPWlKY7K+KVKqzwQ0UjELtD1cGiRaeDQIAg+/
XH4QGy2RQoP0YbqAhQaM30PI113Mvtr+7BLB7Lf2rF1Z2inYI5kBsj4cdMM86I4jUoywQ+HesNKL
wKw3serk1+DeM4pI4nQDhPqfYW3xR/xI14H64u3x3m1OmKEnfiEiLCVu7o/fz+v8gDerJwcf3b8F
BOoWM3pwfP5BTkFYadWPpAy8S167xLlzvTpEa6AdvxY6Dc+unlz/h17RCP7uszCNDaYQhsJ2BfOu
8ELbZVvecCUXohFM+uIqgVCzr6zSyoiaWMIhZoWqXu9LCVR9FqXIcFAul/Y8+4f3lPniCy/dGzY1
Hy42vICvFsmfvKacPzxcHZ5d7l++DDfp/XD1nkEM9GHfcHQ+3Cwr3kANEWgFlXSawviUymv4sIMR
RVLb9EDo+nh58KyiNYvg4WLJNiO1UongCKKdnTwIxPV1LXQ1UU0lwlHQ7bBkgkxDuXVSE4tcFCVK
H71OXkqWbeHWnYlVopbVRy0RwPmqqwqdKNIaWIhmacsmmaUOywzsIoIEICIVa+JRUqkQFLMpUXKh
uOCTN/vthL/U/4nnX3w13RzO2Hq8OdjM55vPVnoPT09X54eXH3k1xTZ9zaIyP/zRIOyC33Cyq0PY
CYtLSZZmdBz0NRRMklqdVNPsflKU3fIMJodzv94tn29+n079g59tru826naYAo3LO2M4din8grl1
WKnfiAYby5Ako05NZAqEm/jzm6f3JznAUC7uZmJHLeySMYk2pvFJDcpXrJ6wa2wlePP4ZP2TWwpQ
HH3rAsF/GJW19fvTpbDFwWJ2wEL8wcH+4bJG7WRUPl5tT64/PC7evWx/GjD6uVw1M4V8cuTpOyJz
AhhxHYUIyL6kzOvnHq5ssyy+uk2G4p9uNrvNejCNJFxxuDySqJSFAfgqU+f3T+9PM7ZhZcZsvc0O
H7bKWQNlafarzRmAYe6vFOaZG0OL+zHGuCTi7hVRRmqqw3EY7ACP9UeEUvhl3tWzIGRAO+hJw+Vy
PR6Obn1kwJT5xd2PJDmmCZwc3T4+U0KIISdm9rfGqxVH5nf5aetcH66XLzLiy4IzkEFdjsQxa5KC
bOBgX8nLar9PUXAIycNHxsi9m1/+wyYNVkz/otmRoeX+bIlaXy42s8NPNfvh2Xrv4epi/q40O1Kg
UEQCbtkoW3dzwmMy1N0KhYzHb6NaUajvbLWiWho8m2RhOa7sfwRAkXDMEyUQSRhqu1485bL8SoHu
Rnp/H1MQ4CdF2vm5ROpOSlhILhwiMBgsa/G1ksnVUFYFkK7b7hYIvpiPMqBgWxNADmSvfpRAzfAy
GabJWwIwFsoWe+U0aajU9ccnJ7NjrB7YjJol8e91xGHx7zMdcbjP3yPr/eX+cjk/+GwTzuPm5t3F
9nH19iVKGxGCkfrqcKLaTvDSwS6bz8+eb9q+fjADUYpPd++c3t4er7jvCoSVTgI7Q08ZUma6idJ6
P/0ligI4Een73SCCiOLrQIhSEciuqwgrgKldomdKC7OvmRvAmwk2uf+RjuIoirOvCT8+XX9tGtUJ
ANnA8NnXk29p3GSuNCO57ADO5XyR4YlCQ0ehju493hd5VYgvPt7FekGulO82VRFTggnE1UAg8O74
YD8XsBEMiHqdZ/B7FR+bUC1uAcLCMGrYopgyqY5qrOO7A21MjIi+w0N/jBCGz/nsaHGW64yiWss3
l5K7YrXKZpShADScAYcQUSfS0o7t3x1VpkOqZmEAbPeqn7QLrmN9iwybI8AqIdASeJg/Pb3nwsaH
/2vXFJCYfch5sERYR9nX0cfM5yRkVp/Pn2KBEalpWmPMEZvh2u3tjNgYYbWjbgzc/b2j/X4kK7Lt
8CWw+21nvb14WsLdjbc29MumByKgzi9rwymVBYH//zPINwervyrxw/31wYbv8vP9Gd/lP1Pi59v9
96ePl+9e9iONuGUZWXYczp+vT7KVlAR83MN8/u1qlfGuQ+TXVyc7y5z41Yyjbi657HVixzs4hg8g
qxMIhDotjkBq90M6sgDOoMlvhpxx5n9AvCVxEQmHsR+kRUbZKO1GjYBYvmqJTB/1bjomjww+1pJm
e+03HBsEKXEhwPoF13vyLgteEAAlIhnWd930oSh5ok0YEIaFZcuEQW2ffwO3TzL6GUD5rD7ACkBu
qh7xSaQ5fFsYPoE6XAj+IxjIScShjqBQzEjM3iJsBKSSjca+H8x/Z48shS2/ky5XP5rU1t4hpW3I
7oiO369pD6cKRo0n7D9PzgVQjTx8UJ/6VsNQKREnVpDrgAuOnt2bxzixDAEgEM4eIx5G6gvtw6bN
OPVJq7zP2iOKkw1uhDRKCgHYIGOUn76Z4Jytev4m9vaPK7aGXVy2P1lh0+rj/BuxDdV8se/+42b7
/PBsla0xIklAkmRowz5I4sSTAU77lJqSBV6SeHHCWmOfMgnM3n/8twItrvdLTgEr0b66Wb1EYvkT
mv+h549s9WZMKE1R37vPvffv+J3qmj9fanppcn69ieGMQ0HiXxz2SJQ7SXcbNsv39dvZ/fH8PEej
M5mUyUUDOPINDB9IPV/QI6eSe97pRZaFLLEr13cy0o5IGGgmmJpbH9WsQwUTQJGj/vVzRnq7usQ0
39PBQ2ird+ujTa5LhZwKQAbh9oFf6vr6wcjJh/h5/wvR95C3J0GbiuI/woFfiQTMIhA6ljEaQh2d
PmQR2eTxbkJKvyPDexZqLwl9AvlMacxD7VJc0KeHzMHMnrgU+Xj4dTLbHyROrKS33KJIbZ6ppNsn
797mpQSoFJj+IQQRcWMrIz8JoiaY5vK2geYgUvrjD980fBnNjdX514e9ZH2pG+xwuePWkOQXeDDH
Pl7eHANX6Pizzfyn6KXeBmPKNvD3zv8Yb9hAAvEAoMeEgKY/37vb2dq2JyOYGuQCJs+7WFPhQxlC
XQRlTP9eQC2dHJJJ+Fen7JKvUSDHmixCahDADVKLj4gpo4Rzd0W/mooCIFiS6aeIbt4B/uLP+eol
z7RUnx7wfelsPyAJUd+GbU/C4EMb2sOFSJPXHvpna10qaQJBdtwy3mI64soY1MiMFNE6Xzxogu7h
6thinrSDow5LG/2+zxTqO0HocMnloAIFycdZE38gSYAo2A6jSuSHFO7l5iDyERP8nanXhLAmL+Sl
TV797ZcZZUxNqNuhig1fnMy/QePi+mRx+t3sXSwYJ1oVMlECKncVOZPUb0AgyWm5TXFkorDbO3lZ
gjH9amE7mNXWaKK+joMKLjNpny9Y3B+vhvyJNfqKOZmBcnq2eCk9IbCUlLAh5s35K6lJLQmnH1LV
eiE+KTuyBaH2OSUkq5l++FOscj0fDUYU20pHfadVLHYLImAmci54OVRpcWAlYtevsJy37++eBZnd
HyLnfB2hdQ3nQ6augcoUORJND+E61QZrykI2Vr8ecf4as+2YVmNQYfDsXd3mmgyq4wPccKjB53Z+
j5FLddy4fIIWWNW48+vFT4A38vfvzgfzz35gYaV7ccg25EM2IrM4wt/8n5rVHw7e3l5ebxdvX/rq
O0VcOw8hrBfXWARlBROIsN0e8VGjFkMxCkjoi6FOXk5r+GSiApm/6OZ4i9jtIJCsg7gUGiQ2QMcJ
4HYGDGgwBv4fZefanEiurOs/tIngUkDx1W67l7t7To/nstd0f3HMzF4bAzbYYAPm15/nzVcSMp7T
3SdCkZVSqVSqvCl1LYyHPVU0gZTQo1LjGLJ3Re3MGKdumsjiQtyQthK8VJfE7Lx4yB7rTBZbcZBk
xGKBSdjNsGvJjEUXF9wNvQ1oNVmtO6mvK0XKM9XJsnoyN5ow7iKlWKvciUSWNzJ2pDoogT2p0SOM
lY0kR080tWgs55Bkic7yulOts7mnInyWqoP5vZhOkzdQlC3sMNXXZgSrFzDmgHkv1SIWC01KXYwU
C5BHDOPq7qknYKkdVtPyH/UDUEWzHwXofr27fhqK4Qg/MKaDuCIEgZ4Iw7d1odeedDE17zNoh+O2
O2zZ1cXxFq914dC8PHTa9b65lmQhS7zOEgV0R8dzYYfm4u4KSSHNQgRSulSktN5GhNA40N6DABEM
bYwX2Su3lajlAeQ41qcceUnLdKHTG3DVB80HSprPL3GgYrB52P1lvlpMw7FgwGbffDCv0yvCkRU7
adrZ/QlPFbxVnLESG06zGL7agsJjiRd7UWFr4Sk4OQydKEvLPukXWdQ6Z3kEPpNu/qdVP29NnyUg
yQEtlo5gE/87ex2FBKZI7nmBY0M49WH7skMiLDeIim0pdw/75qN/pZTFq5SszMPtJRceALpcYBS6
vY2dBOBuoNVRcvEkUQZw+m4w+PXxhbNBq4cxytxysIX6jlDGtGM1uCmhZHqq2w5G/VEzGY1Ozlk5
HFZNc/N8twuhnI+v9v3ZmfvhiCemC4j5A6mhzZsMpUcRkE4LKyZMbZTuxF7c8rQLcxmlMEu3CwMa
scUskDx4l9e2k4gaN5p5HGBiSXQSsARygKtLQ5PAoQ9WEkW8VrjyR1EYm1G3+nl9HU1+uARIJMFG
CbEzDuIgC7mIMwUskkVILZiLGWcGN5cPh/35bnOxuCriTXlkBaoYdXvWWtlLvPQYtHRlOlKPAVlA
wLcz+id5S67kMZYVWGw6c8YvwpohK0bmc35EpL3hpNw/z87a/tV3pGZ80qyH1DDnMRi37bDfG8Ye
pGrabLzY9zeLp303pAaums9mcvsQkzAILR6qawEeAxl5IKk0pDyK4BBs+TwCZlGSoVNTGsDi4EWf
ibN5G5IYG8HrVnM/X+aQFogz5hGGZK4CSS0mqRYUP2zpAS9ZKcBPxgOgO8bEok1zQ5YGg1VOdGVc
gnP4QaeT4gcM3aHADlu4SEQYJDrx60fkkPTo6+aev/MhKyBA5CRPpEl+ckA8miF/8iyd2affe8/q
cBLGj50zn8ycvWGbKAuQhWl7n4fBZNE8CRMt54Dt08QtXDZHQJwinRj7HbEanKyRkFgxj4YtasfD
bq+No+EqsZovFr3bx8H+5Vr2sd0yDV05upgHC5itSLElpIMjKQREx1YkpIYEYrBZNzljB/aa50Bw
uFSYD7L6z+p3c5+IkcU2zotTJKQhCVVIAYkEM1W9SP0pU40f+xui/fX9OlfafMkjixtampvmyiMK
1V+S4TGyYKEwblMh2I8fBIIR+I/7QB0pUDgPAlz81v6N5SCC1UidNZLhpyHI4h1rT7gSUElDy4Kb
mM7j4je460BSmhTvrhcXN7ej5qzZzs++zfP++B+8olEPn6jPxFp3PByfDLx3Zpu7/uJw2712qwPH
4SYGwjYCu0DUNsLMJYoYcJcW5mb1c/8DKJOsJaNWk8XRWo+z89lBQ9gWDfvg4BKBcKjA3bdwYhEV
58TMICA2NjGWYqGp5YZBdu1Y9/AkT5Hf8kUm5rosX8iMdorpuWxRuFGkw7jFqLjvPjwFY+Bsno/a
5OmvkEae8IS+fmianC8ewEjROWFQKLbe89LV3d+pHpZ2vOBiInM1Uh3Gnxb/0QtTJ8JzSjJzJKaT
pEhD5JBMXm/5lNiHDXOKTBcminsEEHIDkUlDkBKwVbHqkgRyZY+fWCo4snLHDyDD4ECi3npcFnja
kYpeP+jD+ven3xHtZMTkjP1NjzcPCljufRNcqlL5W05BvkCA3NL6xvFL9HeICeNC8XF07/I2Gma9
Lft9SalUrOainQ4SnVM/Spbhl328OE5LpBCSCIPN1/WjcD8IwgPGgWv/LwUM/XQV7Ux+WyNj99eJ
RzhikVpv0rRNtz+O5Q6VEV4u1+t2uL7B52KmGfWxRgoJQwtScNtaolYx1CohhziaAGUgByqkVNtf
5BL5k1zmgUtwFAM4+330pD4J0mYY5jQGaLxCRR2JaklZkbH4fTPCQQLCYUGz3KQBGVIRNsuORmQg
bDGJ4GkAy41jOO+FBdDfYmAuGDftYcK3Cd87XWgQzd9gjFfVcOhHMxyfLBfb3t7NHtvFpnc0hc+7
d/f/DX15peluWgMhrMktHnD8hQlviFUTMvrtcf90dt+9SBOAYaCmd2yEAwuSwwSQEjAomAJbA8Ev
ZkkeSdDwO3S1ukPsajzcKsvNFLxV25oLQ0x6Rz2EkAbsiLCxdaJuE6gFnswacBdjcjOFusIAR9Fl
KUMEeADyI1rA6p3XE8LBjLbHgaHDwaBp2Kf9ure+Hg3vb5qHx/21aW8tAIfekL+0TjChBIhO6xOu
BywgoADiBXOxMQsLTd0+ACX2HjAJijtaUqQDVTpRZwBRYEVm3lTvRiINpcAG97k9TAnlQSB7YUzB
ITKJRPOwDqj+tIw3CJkF+Sszx7YG1W22wGtzBB4LaAsnNG+5G1w9foQrsOT7+tH+k3uIXeoPGUUZ
jsaDk4VWh+7LS393O99e437aAQBK/vFq4AnMuf/f/mij7qcDKfDEuPi23l1aaZS7z7pC3/V6vYTH
yN1b9zFWZmkGrTSuYq6NWLSpRYvEO7Z35/mNFQcNiXmhZyC+bUbC4/Hz6Oypzx8xKhaTrFwB1bQT
QemAMDsGBO2VkIHyLEvlcb/B0IVQE3JyPuR/UtdHyfwBHf5blf9907nMulwrcsEtNZjQ0ojbnALp
nTZ3t8szGmPExQNwaCs4cMzc6/jlvZpipAVYRAgE+SCFoi2KHsexESjbKSx4uWVHMF3MSWFEXTDs
1iFkPyh/gzhz9qRlHHcZyR4MWC46GbcnJmF+Pxs3972bwbUEbnl3ub/kjYhSDA5byoCWowIZvn99
yJt1o8gvUWQyHQ0rLC/EoISTIIlDar3Su7AexJIAYny642cekWoJKBBkM0CE4/QkCzL5qgM9G9YE
pHQN98UQSoyaYG80SqgZdr/G1bSNo5otBzRx0eJkHrNqmBZkJHAPGGrFlft6JtY1l9/y8RGk+1OA
BUmJub9fsjlDNfHnz2TKHV179clhNK1BmoNWPaMComSpXqkt90qFnU9D9pHv7zR4TzJUUP1HV+B1
bUu1p9M4I1R674+JpQXgrkhBQimPu6GKVpINdSs6SPrmqeHQYbnH7Btvt8kBtw47n3GmvInyMM8U
jeVBwmF5MflQfKG0YgbVQ7WserL8le98eJjEctusvTb2hofNjZaAEDDHqDJqBw40onS2r9hG8Gq/
BTuBuqLyamW0AcrV5D6VFXzCWTi7fWSXF99A4JP8bUDuGzfihzxLAc6bCGrEXHZ5D4i+KRxuI9QN
BMhj0QB6KoE9TCePjhk6IclP5fP2/Kjgirs6+MFBg9DQzx+np9LpSLzENg6oF+JWc9fZgK4e5HeF
HS3pEQ2XFQwqA6m3of/raZxEjNGP7GJoT9Y3yxPCH9UWBob6em1z0kM/NKunh3Y87V1raNd2S+bK
a9CIF6OFjrh5NUTPrGpYCXcCMA0gwFB967991dQV36tJRaOANjNSZXceBh/3j7EgKN9yBiCqxOyR
Xapwaz3Qy53cpSAHMZVLX8tlUzBIshTRXKuY7FUhdWo2vfn6OG5TpjIQQwTXEIQAY4FFGIkiFHDR
0MIdUsYdx0AIZKkR9OPul/Ve/zQm2V1ct6qSrMo5Q4JgvMSkGqxzoree5fHi1LtBciI4SxEhykBs
HFVJTB+RZJEqWbmdWzEyl0cYsAH/Ee8bqXrrfbf0gQasuO6P22EcD191Qg8Pq9u2md7u5OppxwVv
QdIImGmgh4sleGvNzlrSTqSORL4AY3R3zgErfIODPxd3Pn555S4uRfACoANPgqj0LNCr6T5arFih
iTgv9jpwMCY6ovGnUPLykGHzoYmf+CnGMjcuLvLrcqsTnh0HkdKvYoc8jJzNLxdpcE6Uzz6TEXEo
/CcQU5wP461AKMSLSZRS+gMMV9tnHVBPxG8HEp3cvpv/Dyg9FT5EIY+mFQJD3c7iknVxZCeQ05Cn
0iMobTP8aJ0qq7qtT2WWZbT/MGvOUPJofq1p4HaMQXBmwetxb/ddDNER1GvDmNff8j1CQ8mODkM9
IHWhX6XvwCenInaJbQWIOljvwXmdoSrDOIouuYuVbE01OeQX0gJl75pyXLILfOieDcZp1tvFFLib
LPVVKv+LPjkblB0TgP5g4Nl4oWVPD733Z0p7+Ik12iB8ssvB+qgAlcEU0ns5B8rrprAz+ZnBcWjj
UJshUpCjcCioQzZbrEGfMjzN/MLoRmXYApte6dsLveys5DEYWAkJ+AzTzkzQV2UuUmnVGDM5HekL
in1MMxhmor4rjSmmz4qP88N53V4M7PgLoQZfUp6tcRIJ+ogQD9+qRUgv7l8xiiJqc9v3QFz0+Obf
k8H2V+J+VDnyzApFgkPPYpKJ4rVMlx3tOLcVxi7bCqOixbImdc0u0Lwz97J2dNXWxhAVLQadR3iN
HgznpCCOAmWsmtgdYr3ffHx5uLBnZbVPY/NEUHBUlyKi0OFFMh1hxo/WoxrJ4hne4EoB9XeytHKX
cqgl2g5CsVr8SKE2PjziqoSTQdr4Lv6zCkZHOpaL0NhBKXtD0MtUm999nF+YeqpgtGEV6UZXWhfl
O5QPwk2/SJXPRPWni4TfHXeLcbWTfl3b6w/77XDADt03G7gON/vd6H4wer6Wve7+NvtzlqeaoA5p
vNUWFUgK5AFR3sqyEpVJigAuWwzBqKyrLPrqoZjd6H6d377ryWqXclyaHnST4wNtsbyycHEQLZZX
g/rhSkkfY1AJpA7oZq2tRduss+u/ejGdhW0IU62lOTzth2zzlDGbLLJJhyZzDlX0Yg7rkOzVaolp
pvh6NlMHZJ1oZlEyHXTdsLBgmzabWNeQj4JY6TwKANxuZp8tM0AEQmLjdYZz9TWSWMRvYzXuBJEl
nslzwV3WEsBQGa4kAyXEle9MFFY6Ba5sFj/dr8To74pX+0+uTDtquhzhzJhV93R7YGcz2c7a8ewQ
fx+yXvFmI/Df0gSk1XVLa5aXllabQeGXg7gdPXOIb86DiIPs5F6eTx9Ty2bOww2QRW+oxQeFeeCz
zofZVvM09ZIc1Nbua7F/5gZRqA8OEW2zQApZC1KIS4ppzVcWosciRujMefbfGzX/hwnECStYdJjd
hGnj0787ddrDXbf71D7FqEz8bJwXQ9i89LXWMasZZHYilCbF0J4FuBHax9DGoL1nLVJj6UaxGqCA
9mJCpBgP3RAazV4oijfVolBuuWLpXdmaddIMwRjrReGEEeBmfn9mywqZaYygeuLJcSs8aeaKFOW1
7MMPB3MLQsWfbr7NkiZOMD0xqJOmO2hGY/bDjsYTsazy3pe9/v7h9mb1nJeHoFfr5mI/0ao3xNxS
X3x4JB3xL/LubfA+yyLb4bc8DOYk1hVBq/5JLWvhM5vzjxaghn4Qi4IXq0y9qJFhUUhLD4JwfGln
9KnISS0z4N0Xygh31FCba7RZy/mdZqES9A+GEafn4bv7awtUEqvjL7n9OTREsAqckuziU8NSSYg3
Gp4RoJzDqhd/j+EtdXAF0o5ii7HkcviMrV6+e2az5FeudRsC3jLLiU2RJx9C7SahNAybp07aKJTn
xcmm9YNcXJIRIHpBymLbfFTLEpYKuOk/RVMhNB8owcDP4+P43az9jI7QxBjubrZHb8+aY+VgKcH/
KL5u1fm2/tCcYMBIRSOARkgsgztr2r9KW6pxZRZQcyrl9je5sjyndu84v+VGbXb77kVnbTtw24jb
MPB4Ub//7v5nIq6BIcNA/idL3vfCs9SZoE0SzTM7MlNfx1duUJYzufT4AG7GcQzcsCkHcXBhfgDc
Rrx2xSgFU0EBGHEUXy1qHu8jSi1tJYA1IttdDdmHBec+FhyhBLGYpkniqhdMetIc3skqZ7rYdbE2
SqSo/ChFK+WoYgm2b9R48DT7bI/ZdazhqyKzwZu8e1rFEsz4EleT10TVOTBofnbYnaNXfMJ/de6e
+VHg4wM2Kmw3ELIiskDJ5Req7s8A0Wccj03Sqxkn+bbR5LCJt0MeE9bAjJoxnmg7Oj0WurO4nbGm
+HlXzbtb4w1dH6oUy+XlL2j2ypUDcV2dYmsKXmxqmn3P+opO6ktj5PpohOKfTCfWQGagzFlV/XAG
3PjBQTnDC9myluR5JBKiieOKYBaY9QNexzFeeQU6cfIQjMTIqbWHhIKAExAPMupkQRjBPWTZizvy
uSK5B4GkedVFNXscEjK+otVDLkI0KIRrkRVLtaPf4XDvrafS79HR6NLPYBZz3EgCqmZxvh/vt/P9
S3utgXEYFkqjHwMa0Z/1zM+CFPbWyKKP/Q0zD7MWm7PmkY3G0RT2hvrbaERY7cba18JNuFyzcjpd
vZdFxtefL+5w20falmVOc3bd6GfrgpUCqLGE8c3Fkw5vh5/cBcZ2KQwOKKFYIbOwhoWBIKTPD/vf
8SjntJIkgCUm0lx/1QIbokW7x7P974qszrePjIXwW53d469mGbAgZuaBD0i6TsK3uTfRKPdrn6Y/
ZjlMO2Evi05xOlm9T+p4snuZN2lxBk4DXEJOzKvSMBPddC4Wo9Qwwye00dyyQsIS1LJN/7zLfj3M
ILSPq5/NBEMorxvRjkL5wg71x57bP6tfgua2xVxAP4y4LQC6OUB1tOmRgUuUxmQ27UXipEZQbsnB
DLJwJMlaR1Byc7ZspTf4T5vBvx77f4JbU/Dswb9Ncf5a8E8kH7BRoqdDeprT5aCD5nH83N61vWst
HkYDeJchRM7ePQnmgBETG5wAvWsI4Z3zJJ08oTHJ8X91hHwYTHgBC2pojjhFhjQaDidm19/sSn2v
ojIgj+3ViH251XYIVAJuAcWnfnNh1YExIO6CaTUnLHIfLIxdrSNiU24B4UIawwcjlQDS/cpJDL1o
h6EhCXLIv8ev/uAf7Nu4244G3WFv2I7fHKa0bB83h+HNZpD/s1s5BRXHCrvglYOHOSbDiy0/KIsx
aVgET6YsI6vPUuJJ6VB3qB9vgvm53fP030T4Hu7TugNrQYG9fqMh0eljHO0gLIb4ebjIQEHwlfWu
rVZE0Rcc/rXlb1t5ehrOh2SgkEUIQlebDxozzWvc0F3dLoMy8ikUYs4CxC+uYS2IyURQAqlAB6rj
Yv1uvZVFJOOz2y0br8NQkERAJgusR2kkirGlEYjUebK1GAsQhBDzYekriF0yzRcjbEQ0HPN6NADy
21wAo2nnRTZDFmdwI8DwZ3mDi8c0aebU5VHw4/ieX1JfrjsMdXWmn5vn7UajRvVQBdW0QaOylANO
KGOrblFcRUp1wIqBUEuQAkEImDPOu5i+u18Np+nvdk41/LZVa9+6ef1xf9Q2PTZE9ns+TapyAgYb
zhJ6oySSXNk0d47dM/ZgkNqKGAW0aMScqWXTYsY4IIIR0pg6kkVSatdN+yB2Px3ufnr6y9MTQII8
uNLZgsh3/Q+HmFyoqQ1toTN8M51hP4hmsUXoHEp/O7UYMUwHZU1uEIgZbbMN0LeJ2otD3k9a57YZ
DHCfJ2qk29M56t4LU7vTp8N1s49f8XmgNWhq2qJuIOga0KqnqBdOQmDILHXPY6xeMWnaWvvQLZ3G
VfQQ6pOUSZ80/fWgUK2OxoFuK4APT2eDuWYpUFNmKdAF1LT9e/rzBTdhRV4AwQ2p0kMs2CKS4pW3
bOYU7do1sVGAuFVDnNre60QUGgOSCpRi5E1u0VK4vRDMTT6IWVcxEEYSfoSNMS50ykX2R7KNuI+T
1X2z0qAzfTwM2AByrV8XudvzsvkUh85YJ/Kx9OZjKIOZaR0xIzHX3D8uRYLqtWokXoVVLmyx0QQe
xmcPPW3hgDMoCDxBP+APEMqTiGYUawQCmbFGBYKEdUNDIHX8vsSMAKY9GakVzw5YMk8mejTjUBce
mMwFN71/hOooyVs/a4Lm8EOQbg83tnuyB3A+ngzXt83dYyzwQC3ibN3SksIHXkuyA20miCFkBjHt
wR1QIlTGsD3sLq1Ftla6Ees3ChPQIIhNtHBgk2YpqsbWmXrr95oIdl4nHR963eJ52s/Q6gSrSkha
lFeUqSjeiSyEGZWSxrtBuOUjXMp7j6NgMQmaDCjSkfXVb7GWwnSi4NPOk1c0uSmOvMgZqzmhWfsn
ywK+qov+G58YdXAFWlYfUQMHauOlbapu9MT5eCSUmllU+U6iwvM6eRBeX74fOXW1jFA5Sy6IAxKr
Gm9+S8f2pyb0Kymky+jPq6afu7921+8xEYiwoaQ1r1KoTQfygwHRggm0NcyOHrE18uNZ/HmK9Ggo
rANWjwL9BqIgvemH3lynFDmQv1aStDzDopt7C8TcEBQI/U/w4AgAyfbNAvMdKwLn42WfxoQLxQ+A
KwLBju4S9bXhBaGaBWr/CHEoyXcbigCQ0IvcabWDFHxgbjv9lb3nf911d98bgoo17Sf2d0IDOmZp
NZ3dNxsQxpverhktV7vr1HxmZ9ofbFLaLNdWwISSITj+0SMJdqYY8gyKJQBiCaA4KYak+K4Wckjl
YucSSa8kP05EyM2rDEbgNWJtAAoJVVAvGflHI6yTwDw8BYrsE0B0/jzcgpmFn7b68Q9yMqBG5DT0
U8UdSmqhNYD5PEsv0zoeQQLvEsuDszA3Th92mm+CD5/e3WqgIzjNlQC5ge6pbfC8ufUj3bb25Hd0
LO9jLXOvafvDXsOa59igVzmk/FCnu31c756urSQxQ2094S/HcB6Gu/GFww4NRzEdzk/MPnwTc1lS
C+PMvjBlxLJZnU6vptfZqrLYLmYZxLE85Wwe5gNo85iGW1wYAbVraKYBS7Aedh5W+oknERStDtCe
qGgeVmbANjvpWvQADGn0MFTfcU5P/8gYFG45VnDEGMZgNG5O9y1snwbzm/v9cx73m/fPehNt0FZD
eoihQGsY5EUpCjyhcNEg9Ig8xWUlHfzVNHEa7qvWNLmlADqsWPMBtWGG1YX1TKxqQlWIHpfkQO3c
rLktIcFKYz2A8CAmvz2eAjGBqJMZQgYjy+1EXcfSgfQMHZDNcjaKYk5IvxHBbdrsBg7JgN9mzz8N
7E3aSbcLm7oT9r2djMqOJ/PJw2q9fbjWVj9btyL1IB6AgC0lQG/jINkFtTmT7aILUeuANeHQv+jF
UEGM5qkFj5EDcaD2fMJ4mQmvllykpRVQvwRoCl4gyISm9b+5lmCaH0f7XqmCWyH0gJMwKtJz6isU
FtnzsPh3Cd6PszRfNzMsg2DWuOmPhnSEB6dDqXe7p3aw7K1jxh6KeywVxHRHtkG6uzg70JS2SoCb
zhDetQSir4iFoM9jpBhrlvvSlMTDDugTiLUKPhGmi30a/BPT7h8/zXRiHvw5dhhCh0hJjApTJZ2J
XTWT3eZsvl/qVBR5iG/GX2JjLjvoy02y0DjxvMIX345ZJ3421z7QGfd5ADFhiP44qkVtROA3sCDw
edM/62pLHmiBcB0cGCORTD3yptoRdpFAixJ53dd3Hk9Vcst632FuIMyw9Z3MIOi4or0YqTyMzoYc
AFw0HCYgTry+tsDocHJ1LGrELV9GtO28ljf4R9RjyvZEEowh4OPDuZOUZZZcPCfHz6VpM5Dl5Eca
zlFfdvsbcnz6p93ty6YzepmNNq9X9ljiEEPEtduep7ViluMCiw2xQFuytTcnDU5mu5JNTMTdxGr3
DtMGca447+JRv1HvQrx5Iv0OXVg0DQg6iCScB22QDFcLDoSMjo9PdqUsSnChII66GCBRIE9SHpBV
pUeFJXe4NUUtbarttVoxrZVAV93qznN+I7DH+cFXpc3zS4Dac4N66yRgGhU4i3DJlMV0H4IVwkIy
abwdhKDjLCxqyhk3HEV4nOmkoo764ZKBKHh8gwVIfzCh3rZXkCnt/3aT9nDOIRugfqOkdPvT88O7
5t9G+QS/3AYrvTBy4e1zi3QHitdfb8I9iRq4Hq+rssEjpAaQc/qgU1bAHQVCyyIV5qFZVzhpBB6C
WKjcSWfkhDWBU22zwOLJ6GHRsn/OzXRIqB883dHt7Om5MIZHqxeNHDbHhs9IrE/Oo2h6OLeN5THn
PrGqLatO08Sz7HkzvHj+8ybP95TK8j1tl3XeXiWZD0Pwgmata+FdEfSK7H0upg3u9se07CVqw21q
5noAXXEqZLNqR2l4pSMYuEWTkFptH4qAFS1eEzg2Uib3bnv5/DK/fN4OWc9xoo818bqsvTVVeDGV
LZVQPXRGeozfxqkxvHsxuTujG6PhBELNbpg1vr24+5mTKtLAWDBX3Mx+ul9bv5xPdLS47pGgmkTH
yzypoZe6xbAZuUQZGgsqCaR6w+GZ1kWxDl0kiEATAgKELoZG0GcQ+5Egu/bpnKUgKJXh4ev952nn
aABC3UO35UFGn1yNUxRbBkaLV5qcIRxQMqOrav3ywns7xiKtz6WL5fIxlEJpdStIrWgyXVtgCa75
pj+/AOOVDPTt9+e9YZq3U4MYAV0XbaJBp2gQw1KQERfnCUCPGZoCpGMQqH+1fsmGS2TY/qQTDgbs
4ySfMsV36pntRSc2njkvb/ULCqJBH+U+Wlc9rg168Ilc1AoEaLw8R0oe9BCzTFu7+CorFuHx4dSM
8gxlYVmN9zR/bzPoo0yxYtQNSOK3ffx/WIOLx8kxM+wc79LLfXNe1XZze+g+rjdeI1rNJNtO5uEh
204rkHUIWBA0CdzGz1ZzesO/9xjPzC7jane1irXVaEs2MjYvQMsX4gbiAQbh4V1ZIwwtC6Z0kYsb
fp/yRy0WUFY/TDkOOiQ+B52hbQk0KZCznBVrGn+bur1/WO+pseNBd8KhTRxecfoL3vVue/d8123X
0cEtDribJLvhpZGHuOBAWnYQqAlCVN6Jdh/LKJXz3ojk/e4ic7jlmEJwW29ljhFQ28QCUxcqDCWJ
uLZkE0ljHJ9lt89/PGYjVOS7ELuI+AnBiXaeZ5+LjqRZSwt8WoL0WjOtapL5vcYVQGadj204pWJQ
5bNYD0gx8iNKEH+bOnFX6XINW9YfdVls0T3pds1f7ufDprPZaAVLWrZXXAYE2+wqvgM8IShDMAro
kHgF6d2EgNRB7UM0nUBIT1SHaIHVwc2nxnmwIjQPJxBOkUIoiKNmDHjh0HHIFS5gcpM+WBkMRf2w
OyBpWJWtK/wfyKoAvX+E2Pwf5m3nQItW2sGwnUwGk9POwfxp+DjbTZdP6fwQT6cUelsfiBoxscGN
AIulsb2RI5M5cFwYYMNjh8VMOCG/xthEeLbRyfcCQm3xJAZ65K1sRrTWeZA0On0BTPw3y/Pe8uHI
AUwSt+ccPY0Y163IcV2e9UHsoNnudL5ICcIhhwsgdrLtBEMvEr9nqN5Ovg+Ye2dxcHfIL7/GjcZC
q7HO7aJ56SwPu8e8MN39Sku+/m5RjNUft8/vYQfBHZJpc/ebWQKUCuRB7MXz7o/0H284BWnhQ0Ec
7Q7tS6MQed6GP8TwnxiMEkxZTeM3OHDRTQWKY6MGdGuhVck0FEQ0EKQ10UUxQEqDUZiTN56TAB+6
T8MrVAOdwX946f56fzf4kwhNMt0peyRwBAs1X4yuYIzZYyi+VF0Q468UZzzXMsyiWG5uzMj/b+ZN
us140G8aFk/22UtzYr8Oj/eTZ3YVLKVRcCGN9+RFRmYikFuGMM/MImqNsnYljcK+xXwEUXhW+8N5
Cs4qlUexYRUJZql1CWjEBydZtWqYTpdHjZ6aelrfnIJ3oWvFrBUG1og4eMlAD1cyYua4mWaW7BVy
g0ON767FxNt/nS9GOv/PEdgHAix8BGHAM1iWDd+PaBpHfL85NQBu8cusybjPmGrTj8NUKlXr3K+n
/f39/uH0sB6YUbr+qJttnll1OugBZ2AgqqbqY8aPWyT8PTbc4MgbgscuCXfOgQQeBVKyoUUBWBCk
oYhISfQ7uWUpMeQXWJ7Awi7H4gLt8uC9lnYjVMZ1AEJSvcjDUVE3DUpRDzIx8s/4f5HT+MvWxp15
HuAxblX+qBNUWp4YABltLl/ix7B5eMdtg2bQ3KMkjnAjByWYYieQqGnIm8EhIIUjMRDbwXrNFxHI
QFBV+XPN/1JLvtKfJDxzFQTiAeEtmhN/C4PKBJMbqMpl+sJc484AmctdEO7yPV6MYwcQK2kllJOR
g+0m5lJ2k4ZOrR25QjfPmHFy5zltQSYPN4Acs/CJjNwlguhlD52YAgOy2Fy0ubjoKGvovx/Si3J3
2Ei8l+IoyzfSe5XzSyo+Rgko1DmMuDFOXWYi2AVuGKLsqoWWF8QPNoq3Sg80H5kYXe/So6BkFufH
AAHMjFUwYS6JwGsYA1KCo3DAKWJO5EGhxEKtSM+yaJue9rEWOXZ2FxOLc0AdQzTiaRjrNBC/xazW
SfnOiYx6nDB6fkja8TwvF+Ln/bAfKR9Qql7GDecsreJXDCFmbqU1UAWNsPcgkqfclYg/SvEFrILK
Am+EOvjvTCAEm5dty//TvI23fDX7CzR5FQumMrSeAOc6PVY2S39GS4oYXr9x3fjP8ncuxCnRkGg8
kyeJVaFogSMVdMQ6z/WvdcVO7J6pBbQzw3dDcNP8vn13/wsoqmVNMyQviaasM/ohqGy75/yi4Ej9
GOpoadhgDGwCakaBkzVOsacEmRO7EPlL8idy5bMFGSBmrtnmz7QNqdOX7PMvxyiKuhWoylQDXa7n
EXZj8ogc0aZQgeNyEK+fjnFaE5ca4gYBPVahRHjyhYppYNYOkTsRmcVk4a4/S9ki+Fs0iUi9/RX6
gBxKzU1qE8wNYPfAuH/wCAityZpIFgac4pNIgGlOw/KYtuwToSweyXtdVLl8RqKZRWVcnqtoeCQI
z5YaUwFKcxVdJeqjKHtOyAeB/wH2cGA9+4/Rxad637QaQsbuAYvPRBRcbm44UgU6j7IxmsKFF8A3
Xkswonat26cBjdJOSna0fottK68j5CUpfD90SaQxdQJCi2OPhUw4UwVacg1JPNzGv1yIL3rnaKGK
zL5xofCRUZor4FO4A3FfWVLi3CAk4eYjoXCBIAQ+i+8HKppHscNZMLfNIgoBAdZPh8i7CKAcW1aA
8tJmw+FssfMcsVMHx9JHAQTbz5rqiR1YS2phzpnKdoHcKvtWypBHAsxpNc/wgPmloRpZtUuo+vO7
1UhdUjWx0Rh6IJvWzoMzIP3h/OzfXKuOKJ4vCTSG09ntZyI0g+1sdOX66C3xLjPecDt497Tsf9IH
7eULZVmQ56aPqRb/ubouK5VYPAsa8t1P64eL/TxVmtLzmj960stltNZ5ipQ6UjMH19IdLzvu4HLc
iRA8rssX8QxRw81+rqlUAjeAjL7S9eOH1FonvFpfdXcfQbweBp9AzoG9mXAo1NtYvcRUBMUF9SCx
X0GCETsQ5Q2b3lMaV/R7qaM7GmmpX90/VOV9NkspzdU2bJqnc94x5ccexwEaCiPNRdL9NI4KkaL9
X+GpFDkw54iCGKaJHiK8w6GZbK8Xg5c/p7sum5S/3M+2NGrT88UGGxECGP213fp+GWlFNCUAO85I
+kvbl+1YKv/+t0Vruc0DtpLVPCXEQyiOlctahkCRQkBnSPddEAfugvBO3WLeslmt3vOcE2KxtZZM
vhm4x64XMwOOWbFBsX1xW4spbznbjhfapLgWBdoMGPIjq7yWwiq+Opw3Y1kKAopOLUFEAw8pxYQy
Wl18I6gCDiFAgBKyGLmIs8ZjABsxfG46n2azT3Y84Y39VOTL6wmsBcgTCNDBglDD9J6Y/pPyhaEw
TLIdEu4hXObVpBB6WRbsxWL58/58sE6/IdcBb9bhGiJPRC1eBVrCYts3aUmpKXpz18o0WV2I42ZH
swYswqTCGYe++9sIYuIqi9dBeugLghSY4kYsHcCGvyuS5LiRtHyLN0ARSk0FF2vFKzhI5NIs4mXm
jN5qztzGfwcgGZsK2Frgj9vNmw/+DuJ8CpzZ9aaf+Vx9sdce83qdi4tYtOuz7lAIdbawAxGwghuh
ikbczmBan//2mgRrVZEchu6zHTV1gObpJvXQfF8cye2DqvaF95tsQGi0u43D16xEhmp8cAho3Tcv
muTlIyBYaifFJw+pWbGDV9BPJA2nQOejOq5XRz8u+lC622lTZVRe0AnoA7+gYdPc6wfVSP94sj+f
7H+ROD7PumfPg19IlE3exp8bRX9Oh+TZVf9yFcey8Fz8pHHlE0/DTCVQE3Z9tX/+w7qZ+ivrxcPZ
7aIjK0INgaral/vH7R/3L2nuifwkEiw8kHP3shBVKBkOGjHp6neh80TDvYpVmtoNgv2x8cEdtyF6
2n3Yd5YfS3e/GBdKxr4A4ZPfAsK7DEGSgAd/YE737uNu9qFICdX194jH4cjwoKtXSqCQxHGvq9P3
5dn8JGh8dzLd/J0q+wGUzaCctWCzDZeckqmkoQmiFTPGCuRl5AA2U36Aqs4bZJDpjQ4xJKCIhOfP
9ve76qXezeZvynw8u3n+xJXy+MY4RnbNkajxDdrNICwGNNIX1EfG7nsXW9EnRISrqQW0zAZCvzYL
MDnAFTTOYTrU1PDNRJDcvKYfqmIZkNwCWZYQf71czc7wGEkuQf/5tF0nCURDEn9TMqKdSmZGYffC
yInNTV55XWzpqv+kAok7yX4IOAiHQ3FEVPrRRF0fNp737qexAq5eWSniZTuZyBLmxl9aIHWrXUze
jqKWL9rcLX9O61390dxx5UudQfjUAkedDw9n++b+M65QOubOleXJmjZ8EVGavdqxIhoHxgbtON7y
lffnjCYGTWRmJF9CjROVGZVSDWNgyghF2SHkwd30/W4mQpFIaUbc2hLl5fY60z8Q8MdQcG4DcT+y
V+JYh95Sh/+k/ULUwY5JgaEcthQMQJAluSWhInnQiLRa7cAV1hpmJFjrYhSGWtgDEqw62+spHfn8
PW+J+WrNgpSF/YxkNwfDA4ZIuR+xWQ6vTC1n2XSe5TU48+PL5UitJgkEspEHBLIZEjV/vKiEqOlq
OGDXIbWzd8w9nucxI2aEHy6wPKwDnTSRDAFNg8NXnWafeEKqyUJR8I5XHP90KtecuYHH7SWlMi8A
1M017i3PcMuDGqvnw/8S2R8uOup0dAfziwP9welg/hvFIQM8J1c8zSnkShy5kasgKXAXuppVQBwc
MIpMJ/nFsUInFRSTEiSTy0WqjGhlLElEPUgBxLwCkRlamBpiVZNXxc5tNzSGxdwiSbd3n1jnZDNc
hkK+vJ5j5JV+GYhfZnOuX6vwQi3nS5X0t1Y9fIr8aoIm8WShDb6WDlukMJ0EzSX9up13pJWCFE/N
Cf4EIO4ViaXiRKk7wS0+I1DLx11M5aTljeMZow5Bdr8pvS8+JK1vdf8gDQeZbn6vX2RYXm2l80vz
SMFmv7uM0VtV8yXOkeIp53RV0Va3w9v+/HK/j86EyziBOwaDaDK9KAJ5O+CmIWQWDMH23cP/QeRi
3lhXtpQpOa+bBOc/KMf8XlfBqFD7F0pFsBEokBctZjQ6WVs775F0YtKGmDEDbpa735OCsAHBj5IM
ogVLJRt1UIVDdwwpxybB+mzDAE46sPoPWymT12rnw1MMfbirkjviNggur1TXia5vDSlHxNGfkylv
en+7VsPrVKDr7G/S+BXV1ZKvoxE5mvP4khh/RkCJWPmKCuqwUm4gNhLjjCTxrba48VLXj1eDGNp6
GDdZyMYX2hnxKo/UuhLhMT6X2yBlHCFRk5+bTe7ff9Lj7dXqiqvs7J+Sx+hMd/643bz7adeP45Nj
Ck7+ZLj8dgImk8vtMo0A8HqCHtSMjYOcxXCi3CuJHNxxTf0ATawRf0H5Dre+8eeAvC1484y/zJ+v
Ymom+Sr4RnyeAqvm+QAwYBySsxowbR8CzFfx9aZE+vR12l3PrawUUDRJFAYdsXSItXg8tNG/eika
6CBBzs0T6X46K9ablfiSgbDBFnaECGHIasZNywhQ8pJmRkAxakloPIZF+w9CktmvFjDERbuveJhU
FVshjroMl66Hf1/+h8LBCAihISnhXrwaTM8+BSXzePZWKlSFhKUkDaRUeLm7WspIk5CdFlDsfzyb
FlfAbRgGKyGpeJjHywqdQcwTkOOiFyaFPlAMdUoWTGbb8whCkL7UaoTbl/QFpnIHwmv+x1zI9E+l
ZCeIbFQcmL6tajjhuLnvqqprH/pFIjUk0TUHEqg5VQRJJiO+HZySK3ISS68KrpJdnsKif37f1aFx
9Reqp6gpySJ6dfFpFRZfmx/xFaa4fGpKfp51dVwRIMcUuDoJ0ijIApJRv3yjkFSOBSuvdcwkVvGq
FyF9RkhDzKQ5Qe28J+xiMD+qI+nb/nT3vjf82fKnhDfd4FT1KLAIFongNp1uhP9rO97tHjr7+4dr
d0BsX8KVD4CYcUMrjOmceZiReMyE0uKWpprmtrS7NLCpH507ksPdH8vORsYOG8fx69GMy6UOw6hu
JreI2PLFFIjmgfkqhB6YOrCxSIHa86QhrwevoeuhorO3Tm1Ey6xnlk5PVuZJMZOFO4U4IJqDkPyV
s6coBS53//XSv4Cr3a8WguNJR9TTUrD6PHu4Ev0lCmHRbaghZYyn0MGDyortzpil0q+Nlrt3vZc4
bz13a63eRbetHjWkbO4iaQSLHG8HkUv97YVMb39jdbIy5uQ3Qp1mvx1MOqt13jZk37b4iSezMuY9
UOHkZzlmsL6eti7GON2AkU7UKUa8vxPcAmiYNkgToS2DGLft+RjnO2wgxDACPWxSaJ9MGxwSEOyW
FDKMMdCaadEAWi7gGgihII4ibojEt8k6aV8vuOQnJWOWdw84PJGdtixz1f1qwdGYP1m/LJvN4hPd
UeQcevIa07YepSoiXStYcWLtbRzpbAobyoWoBjSNF+kznaGlUvD8oB4RqGoIQoCS31xTicDZNhZo
CwmxJYtBbDcYxqG0SB4GT1TfqU0jCr2BInxuMcBz4wf6bdL3T/fQBu0nvR7rXGMr+ekO53Vz1+NH
wYP5J80qM5VvC1Pob7tmaPpDcNPflIfsmgy1lSEfqcZ9OxxB56dkENj68uF+8QGUwIAC+TxwnRRF
I4pxdDMlwz3Dwky0pMv5dnncMBYq57Fp2CdWVoc2hwMfIOrBqxYHRt6i22bttNTI8JJK0t3kan1/
btw5gDtOZ+TFtssevAJqwkLVCT+VF3eZZX5bYVLi3r9iWDImbninCvFgqDcgeDoiF+ZSeQzEDxtH
HkEUvmg+B4TJFaBEl/Fr9hX9P/Yk7Pjznn0Mi2kz+UtrUYMyrDjSwBQ3gGQCQdYJxXyAILOkI9Ea
9JBrQSy7vJZzoAYosDDFtljEqyWtPERBRUFc6HFYBIm3bhgBJpUIxCphrbBRMrRF4q6R3KBJj2I5
BeaKm0BC/bTTuYVccsAex+wdFtEbXc1o4tc/zW7fa7GtDScQn6i7a6XMKXWF0J/Lu/F3FjNKVMuG
KNnVp+P8yS8mCaRsmSH6bW0enB5RJm0edSfsl1FAo08bqHa7WW3vOmhzjHrTnUcZIQyKCQQHOYHI
Oosk86wjCGpZGjI0k+wMZGs8PS2hctEU5IfIDg7E+dZPayhvfric3HzmQXAHq5mhxhnSRvuiS7V+
p7HvcJlUhn9XQ6cRbaCEAtuX91fWFKADxRxuvzx1dWKaZ9dsE4AEFISDorEPMUdM31BpacdYdCDc
bBoiAQjq9IExEbZWxpspPYb0uVIvfzef5282grGQdsdcso6jLB9oJJmt0HP0loKkzFnPjVvJ3QP3
wgpwt0GlPUICnWLEMkl11fPO8okqxSFWVmmaHj4YvJQBboX/v5Sd2XIbt7aGX2izijObt6Ikz7Gd
7WTHvlFlp044ipRIiqT09Of71w+ATUpHzrFRS6vRIBrAGjED6/O+ZOBs4HlLPrCItYRbvn3pKO32
V7P3SdjCW4C9ERVYf75gmi/3WygN3x8P4vaJkwuF822FOl8kTwCzgVIErU0JuZHcNuAgoknow6PJ
hnKunofVqZg1GVUFKRVbV5fb3a88UjErL/muVEsuLgJaV0IWYcMi0VYsPGK1ixpBvoihnckBqOyi
40ViMmRTcIyxbn9rPaQPOFNeJ4TW+17TE7qDmjcOxgtUAbKHEKLJU/xFNkHxoSTnNeGHX5/Lv5kY
SIB9gTGg78y9EE3jlDpTljgXjeLcbkbdGD7gS4Tddn86APWosr2u2FpxflxtB1QotoG8lE7V7nDu
xNkpgZ3mcjFs7O/CRUTvUBkgJbYOsjJCEC2LwDgIzSQ5P12CxK3O6GmgPtvd7XVHF9CWn5KlcB1f
Go1ynGrHXkuXhRryCFaaAkaK4UXDOiIODvttuBqtVlqJxJO5F9zjU2nijAc4Nmxykc2NBox4KhEg
MK4W7Jj5UWH8LsF89j7ZnKkyckGo/WMgDGk8bLifkh2GacVyaecPr6D7U3+0+x/+Cg0nFQL7UbwS
q/FsX4G0OfAn5O+dnddg8nPYEXeFdLv9bvvsWopZqz29vVnP5h8TMfkKVMtLTSEVTwVCQHC7luCi
WgSbH/B0ULCvP4Nwnsl96n1u6bIDB1wsCcYh2Rvnf7ypgZdkVHI0c6QVasSSqSHU1gfqLJK1Gq9k
puTNQT8ziTkDha/fsRMbSpoteMHAK1RVTJxjaNW2mn/UEVhy6IIzamQN2mqaTZcVODUQnQe08ivq
Pek/afbJ2+2bQ/sP8UDs/4XCGnepDbhAfPEKieEOpYtAivmlnSFxR+gLIDjsAGJZNIMQ+RMGOd/H
GgxSqR+js7Dwe84OalqPJ919a09rpO0a0Ms8AkJATZgrJNywBKeHEmu2MCkV5ZdADPiwfbnrHjsC
hdJGgKTxQkorA1N5cT2bXZvaq99W+0R4k5loEVvGKy1vsAinrUZZ/LXVHipCZyApjEMwxXA7O9jt
+vLm3/w1IU1LCfHq5ncsD88nM4InVAoJhmIc21QkGASKiGoZoenATbKfUOr8dnZRiquY28Mhx+n3
OVP/nFK75d2ks6pmp6JcJ5YpA4QyIlaYJiPgdq4EY2OlFbK7ZqGQIY2FrkCQx+4FAUTCfaqXebTU
hSQC3KcyOcDrVDhVzqaM9apJQQyt77B5t9/qDt00/vn0IzwljxYn7UobBynU2Ge4haZA2/XXScE+
+ufjLlwPy8lxSEyr0+3oFPf6uMuyteg0H5qQwsMt4TbIut7/RXPTCbCrX2gDPaCKCWPmwNOodlo4
oj6A072qlE3LSEL2ZXBHxLX8JWE8VdmWubTYiYeiuMEtbJAVZL+/2rNC9Mfs/XKnG/cYTgJSMupB
tYBycBLj0/KF5Zs/8v0jrlb4UuWqB5ojz2C47kAqYkiBXWYgh5k86CBFXqYia6GeBnAj1UEFd7ef
7gCBUhsWriyP8KEiTxfXxRO2Qjok7D6I1r4cRyDiR8WuhLYhjdLH6JZWDaFGrFWAVjLAgpiDgUx6
FW4uCKoE5o4ePXFhYPgr1ZOhxgeOZ5DaoAAxAOL06JPr3LLE7dlK2IXpTrn1NK9ZLXWUbWRQjudj
a+QOXNwSjIwiw05PnZTwMPlMjSzCFM31dR31GMOkIBZa4ovQglAb20Vw6dHBkq1HeRWsRjk239Kq
D3KwU2+fqcPSRSp5FlRnSXfcsz0VtK41o+kiRmSIqNdlm2MBXpDtVtXvcxVOv4uMn225XW4P60Nv
sY6RgOqR3QP6DizLd2FGkOaKxSphGQ87TpkegSOGVrOGluqiA2JGUbMvoursTacrq0F96PCVWiFu
fAB43G7lQ474pr/cW4waD8gon3M5QjRUJi919iNiw9ADQXI2jKvawfQu1j1uHvq/OiElNQJ0iqrJ
4s1Iiww6Ngtjd8uSU3Lu5c2WSM596/b6fvHFgidlIplkdVdgheMKAivBbJK4vOg8LRYtKcSICFu5
Y6cwovkPngMxz4HDQ3XmAy/MB1f5EQtzrixieIMvlXko4cxOxZlxEpeTrzqWFThYTbepnBdwGqK5
ZjNGDEXyDeol6J2axRMOaWtSrZlGyDljm5O2ka28+j60D7/k+4YgtIYbxNqKGH6gBP1KVbZk1qxp
DK3zQrdNyj7HzzXQa8lWVAQ3Pxk97K76m3067Ztnas6n1Kz5XCVwu8tu6zizKusEogjFj+bDkMLa
oLuYfDZRgOiC8RfW5VnDeQ7Ywg5EDPC2pNZqQwbxqMVUBMTDkAQW+gIt/RvUS/xA1t+pjcQgJhE8
1XPwy5yE92TDkxfxkdDN6lqXupvJxg22seeNO5o9Up2tVmlTGsODTMaBvHYjKR0sy8KIlFF0Hrp/
rLKfc5iOBsurceO/5uO0QpEWo0D1QEFvlxfj8cdUo7AFpUFQGeBArV+RdtJ0sFsp9hjez6+siPJw
h39JCv/yZL2BBwUW79jIuHmkqnmwTspin3v2VhtJq4Ty4JytojhANEaJCiT/WJTGB93yLpWLl1cx
RsdpwC0DVI431B7I7LbXC5TGcDxpzEQx57357uEyIL8ZPH7jdfmBs0O98mozH/W3WqsGXhQueGkD
Xv0TW/LsQJRw2dtNRpv7eImt9rP7zaaDRmPamXqOSP5h9L6hEghtWlQ5CO1WhzzWmxQcXUw7yyeK
zYaoHiSbSFSHEQu6HlECoWoRb+Mg9QCb8ph8mmcqxRwMLAgMKkbP/eTsvhBNexMNUbigZn1xd6H+
MLtRhtemk8lWiKf2L567D2FNVAkp5l2dV0whYl638O04huZsSEyX0jYHHW6o7fXOT8aaHW4fhof+
4+zjBjVi99YkEYwzJk0boKbw4XfIZUhqENJlO2xhIMII0GQryE3jfjrqbyaSECxHsqhNRigkqK4v
2ad1jWBESXCx/vXOAfnxEX24/e3p5lPrDwrnMN/2PvjjfCEWPsRfACzCixhbYUVibeiNQphBCkyI
RpJB9ZTX6Juf2qvr9i5W3pc5Q/rieQm8BlzIEye9zPQ5Q37sIHYLQ3fGj8oi3HK4EEQwxuJgNxCr
4mJt0KN6y7F/JdHkl87wFxJL03oJ87Z6ywOsaYhTYPUKQ4KI8zdcVZ5NXMqb33whPSGWrWVG1w9i
ZNyScKbdvbrNr0hp8agj8D2PJ3qdKGsmYEHMBKGrNHbNqtSoAN6LChQeNKWXe2OtaNlyDoJipCRv
qNPDt3Wr9yu5OYEyz65zQcxm2AXevi5dKLUX/OcOd9J0e52uDq0585+f9puH7W7wMPuYuoHJDc5n
t8LC8K34MgYoeIRTCcTIATVPIyhi4ti2B2PJ6VocLtPcF4xE3KRxufxs5oKnzFyJxewGlc0h4VbC
gNZ6ebNF2G4GqYkPHgTiAQk/HQyGVWASCAECxSEouAkEvm29a7znL82POWp/arWP857E8aY+AQRF
8H2WqxE9I/ftoAjEIx5CmFK2yuC0m+NLAusLXmVTjoIg7icEHJxdQRdGi5kC/nLETUU4HdyYPdwf
lrvbQwxuSOfk3o/w3PcwTtPEpX+FmvDVdv129wd/7Uo4XRquwI+uk95EN/VXj3GhmR60Ljtm+73B
DrcaaqOO7MmX3gNE71TXdzeyZPjDwRNJi2X6S5OFKQRRKqxhmfrKY1fQnHj7cOAI8VHK8+gAmfjn
hvCI8qnxixjnJW1lTilDzHCDgxUDcHi4bDz+6UdLsB3jGOxSbzEYBiYBEasU1y9PHYhn4B9dy0Eu
QC0xGN/GbuR0Vp/zyl6lmUnZ5eEcMtUth2/UGw2DRJ6E/4eKeHH4rNMVo3GtZBvn6JTD1p3xttO+
WXok0wYYaI6BV2CSMsAFR1hR3B8uH38HhRmIK5ZUY5mx2V3dr7wX8OG3Nnvu36wetTmOWC6REfGj
bwTdwCXnYW6Y15ZG0Ot65y/3sAoz0LRWA6YpsHX3oaMxZStoYFoCKgn35E9NxUeDy/kRCbPZN/Hc
3Nkb4CntqAgh/ycquvvS0qUBZ/R1qy5n9LGE7Gyxw+xp89CbHWazjycLE1p/zahkCDlQBBloaIE2
JyDipo9IEHMCICZOGjeAJKoEu3FOh8RdXdgJBkNh8TadzUBUUg8a0yD4M3fbxtfBw70+RwS5+kPu
fqMZ2GYI1KfZKJy0QyY8tFbI521IcOmDc8pRME2yH+EQ6ZNkXIf+DrNffNOmR1UKVSSYuYy8xGvh
H4GYqwTDbxIj1eYurXBmT5fDX+vLq2ArzMlZgJeIKdCqAkaT4Q9PAkTjanaSnAVqp+RCUv8ehB8b
CunHIQXWD84VbjYCn3usoBTaSBQWVCHEpnE1mV5TuRIkQdGNSAZ13P8vXy/yUjII3Uk2ce6/XT3W
jNFwakRcwjD+NDQBXCTSxVT0dM5IA3UgStX/0ByV1PpN/1t9vpKY2B4d3SUelN/8LobBEm9kj9SP
ul6qdJWCbipT+ArEGykwzTellnfnP+xFIRvtahyE9tcv7Vz4ZK35pKfzO+ohMU5iH7nUxAD9U0g9
n71pzi40CHPzb6av/HE+oqFavsKzNmV+J4ZQ/74Kchsb5eqOJGTH0MBJaa8E9gYBRT0pxEL+PLpv
G4G4orIKtHdirZT8O8RYBxlF/8QijfLWZKLtl80aeSg/Q7zVzexi0TscV7nIbFEOeDSXwzp097jn
YHutkLda5a3OuacWVNUsHL1RUGqi44HlI5OT6+VMDN8u+xpljkUZuRPKs6pWU8jhTBNNnEJo6/p7
49TTCC1xdMpdRFX78G06u55f83OegFqEj8HlW570302ikGRDlBW9V9Dw5afeTj8sIV7ztVbreiHd
Gs/+pSFxRkhkBfsTj/D8XFd7hP1qMGxXg6pdDc+mu3Ycg7xcYzA+ukdKpRFOoIkO5PsFB1GIDa9I
NCkt44bWxMJZy4SIVX9W6gt7k7MONLFaEMzjxFZAacA2TqxzZzEt5ebBzG/EWhBYzDW8gQQYwo3a
wsEDTAELAcHx0asVDBvcVzgnmOXYXaN1RZPMOrR6YhPzSEAiHUhWyPLPaHJ2hVXQZABJqhYzFZ3B
4NyHOmx7rc7d/fRjGfejpfOohOlxRhITw+QBzzsoMmqjWmA5Ox9t5V49pGOcAu+8psGK8hS1st0r
CEos7AB/IQ4wX3N1qjvriss4NEkz9sWKDf6eLP+9vphUH3hpFeaulRVMe/yxGXuAw2kWZbIIaZ8q
D4kup+spZrtvr8tKu3phwQ233HPSdLPV7Q1ag7PjdpdPm+0jE0vQ5fHTsMWA2DWCYtcJaO/Wpg1z
VlwbWTI8moe/aGQoFGZLp/vkI5toUt64tSu2x8ohwdSx3+W4ApVcnTG5KvjKZ7ItJDfiTxhiPkmQ
xK98zTIInRG9apmtp2NtsPxOfnUcxVJsVjotB69a7rSGaiyV9gsMIbEOEbB8GlbjOBfJnlV81kxm
0Qf6M8U6kim4eSpZRIagbA5tA7MDb34iTiG2I4LAQcTnbbnWAXhS/iVvsKhWILacnIbjFUXppCmV
Jyy7YJkeJgNvKSk+WVFFYmJqaF62LsICE+BgZkVjkyNP3e3V/uYCfqZ8MojYjt141NnHFQXm61hQ
BDc/sdCThX1htbMNmy0nDMDWbFnBbR7gQ4RAY56wCe885G01Tg8yBuyZEYFLCU+L0d1GV4Ol2U4z
rjnLjAv/hcNATrQgMKnDMJx1vBQDhD6ABdHb1fOPiPMvQDoP3ff+CQ8gLjw4yNOGlbH/ZNTqpWVQ
g16Lhd/cADlgEfiZ2D51WtOn6qbJ2U5sl6Z9QpPyRQuV5coQIXIzhOLkyRIWT5Kl6Jto4wMsjJAh
NYipJbeIMI+OMVLH4Ske5QHG7CEILEYM8WY3vQ3HW8oUXksCFlPzPMJk5rvE83ks02wPZ91/m24k
AWZ7w7RFzapUZFr+xWrbrXaQQ5d6SJTKNo9HBR8FgHOoYWxazWQD/kS7nl8/FVavN+Tmuk6rzb6n
8wmVJ2alNo+T3fQjzAtzmkBAcFMK0oBABxMLRHjz7eb3zW3c3eRXvI3N/8euKIR0bt3NQlmTUeF5
GH5zP5ovr+D5EtJmG/ksUFtHE5sX9GFu6OHBRQAhL2CMYPB5J3PJ4AgViAXv5hZgXilfmII442IN
jssxYxSVa114PMvLPFB6m2KD033oVolFMcIt+0eOeaW7kr0kuAN1BGsApYhgADhBji3+89fGOI5M
V2fBgq9+ESWkRMlnm79hHsHK2mxrmPR1Os8ltt5QChWELTVMFo+/nBWNR4pizjXMzn78zctpSoJa
mpSAnx95G350gSl5wUHiUUsxwNNoPeduL7xeI9h/8X4yTWv1SSyOjwE4flLvEKGZltvv68a717m+
1XrJp+i32lwz0mxzjv/5XSOzx/Z+MbvbT2PCCq6CUelyGQES4KnwBKqbq67OuCTggfuFOf6M8cL7
M/dp5x9ayroKZvPQBgQtbkCKcVc+j6IVBiyW2MfiiR9jMNTQBl7LE6AOBOXZ8Ixq5RGS1Rx0DXh0
e3FfI/O8iQVrPp5JCeEyHeV3L0eMsfM3d51oL14DiQNCM6A2Lb1OqHZHi+nPZxZZbN/ut9vNYb/b
OnPKO9PlbaN/3wnnD5KUoXPhR+/cT0AFqw40hBWCkaQWZgyGoMDCR6v+VC3uL4fjyCrOICsKygqG
7AoCXqe4hk60pI5oGygRHRLzoQJD9/BkfQNSx6V7shECl1nyYE54YlBeIs7qCEnw/61u9DYM0uZ7
jMLFuB1lENdFIJeCwGDcLBTnyJWvUwabw7xildT+vQvLIwi/rAeXF5jGoOyzFW6lUGZV200zLDiM
aIgWBDdED4KYFVEmMKR5Ej7Usm8G08SL7nsEgscDvxEZe4oyc9PJBNXQAT+3bpWt5SicGC8QZCSV
TON8CT5EakLaNMezvheBnE/vmfTnQyBgd14DsyyIhbIg6K49q7GyEcHLPn8iFC9OCOJWcbf2sN2q
us96qpPlvrPoTefJZqMlMa8EuNd2FtGwVCZrTAqiHOrz8fDvTeM/N493l80RA4Gb1eNvtIGrdwbJ
b8kdI2UlqjPL3WOeJHohlBaKurgYrylIzhYdyKAzAwl77aacueLNpzH6K36NoQoxKSYQFlAyj+hl
lWlhOVu/LpsN8xHy+B0dD80l5X4Q+Ry2HzrbnGGwNZ+JDbSe2chRfK+wufn7CGMKO6bNazbXHzbL
A83psFhBYLJ5a5ZWcEoN7x+Wb2bb67vNBcnq0iDOxaKuGNPqP75fcF/k6fA2WSL1BZqV67B5j9tz
NlNeGFxZh2k2rcGh9Xh6faPz5W1+oTZxhta59GYG9+G4kL7k4N8ammH8m3/Upeg8uw1Jd7f0tIZ0
0Bn2O51zY1AtZr3m5P4+3SzPpzZ/ryodR124OxjSOlt3A/jV6oJZF1DzJ5AE4ayWfheI3VD4UAgn
g8KEMUcBgtmGG4BwlRkxmAQWJNqMeK4js2a3er25fFhdg6LIgYlL2WuTpzghL/QkwEMFiasaHOdo
IDQtScB5a6obgcFArNuOTpqIlQeCQfwIYhyqCQ9+MAXDxsMG6E5F70eNvLzW7w3NJ+7jvq7fWq2z
zQDqjjDFxnXaFR5al4fT2cxd97Z537kf332FjRIFg8Tg6DfrmqLGUHpoHChKAFHPIvqMkNGGOZHx
9q06FtpFa21QdIJJC0wTN9I6YaqBxoGp7xjdRB4hJFAL3mOGpkAQrF2dnMQgpwVCLh5NNKCF3hQr
jjIU8sRB2ptxQrG0NAXKJDOZBzAgS2cae715B3VMIFoQ5HUCddpasFDzykSgHk4115JxV1+/92xB
w9NhNm0cFpuvIW4oCGTK8rWZ9z4UYQSxKJo0PEKaeoBGkIFBOo1dW9AKFEGysIkMP8bMI+2/rdjP
njpFNgUa8YZS8/nhN6UPmhWExzgCVRSMo75yX5AUKdRWGJdRWX7GWxUNn509p87PkCiFsEbt1ofH
rdbMEBO79GBGamm1QqWpnzULlU57sNEi1X0YtCgKP0zZRnVV0cjfiIr9nQgYyjAiAFpkEU0ZRjUd
sk95yYsA0miN7ibae17PHWtJTBc3ZcP0Cai+UjdzD5+SbipDIHDziyoI3i3Kp+DwcW9z3dGwf8og
D0vD/ymwetfCwM9fNGAWhgRvpusYgw73jLgkCqv+x1Iqvj54HG3/dnGcJXEOud/DEyMwSBuWtXEz
/+Z1rpYgQwkUlJ414xy8oieRKn8TpD944hj9sY5TKKHTm3zmAeYH4u0BkYWmjrTim+4z099nxg0H
lZyog/MuuHRs1sr82soY5CzwBQT5BX8OfrPTV++7wHjmDxW+2Gu+FLaejPTVm8r9uVD4CDFf/NdT
a7CYNJcNzhWK+0PgvNeVRzsOfjhXHt02A/qaZeEaPV2vV9vqtbyZb2/vVo/3uoGNktNoVIHAoxEg
H49mFBobuvymJJE8xY+MMOeVh/6pOb9EAngTJ2JZ9/BUEN7zaONAQrVV1g1axGATUxB+ptI8XjXf
33VHHU7GzcOVio5PAcnQ0F82lFaLF+HnEmfZRJQ9EABSMuAteIgz3geozRbR0hh/AtJvdDUUCnA7
Hw22XH1AlpLitM5UaLFatTOcT3UKSQiQluQEI2kmKRzn2ANBtGXWkgpeRAwpK4JG/Gz15hfemecZ
80LIwJM9Q9T8uywP/CUBUC4w/OnpwRheQ2uo+FHwKCDOlfwrusH4Sh4HiQLydZfNCJD8+Ez5Eo+E
okuIT7PKtcVbcUSuBCTED4SADITQUguqwO/5pauD/iCh3KrmjzKjSUyRaGcDTEiIGngRZGQOyYOH
idmurocymU5uxG/gd96/LnStWID0XOiGQ7ast1r9zvm5Vp2HxXa/u+usv6ZNyXyriFS4yXAcEXE3
DH9heisVCw3SFbc+Wbhg6eBT/oprQz7xMyTL+doCZ2EYyZ3PHhftT7F0qKd0QJZYe36xOYxAsEZh
zQuvK+6ZSXcM0EiNX4iwj33cYwMBCyebh2ElIo2DwDweoYDg4MDCwlp8Tzr/IBiP9A5El3EN/URb
3wfvF83PwT5mv+OYBJwFn5jFnn4svnLXoqJYJVhd2c+G5tLJwSLmmFjARrvCIuaMn/BE5wU3u8ea
QRattVtD/p8tQuhM+tXderW511W+kKquaOMRjcdfAhQ0hIpSWHEsPZEOEBOSgutCCms4YHa0oAhP
BNMKBCcO3I91JMiY1QBqCXG3fjpCKQZrq7S2EGKbjqshA961pabgfgEl9pur+TsihGZoyYZwxCRt
hDqgqS3OdaEmElpZUBtfGjPpLD9BpzwgyqBUig5zznteEiOyBv0G73bcnZ5JaYLO+nFs7k/o2u2c
rWSwez7gCIKq12Y7xvno9rq6bw83+81at2ZCOHgImIdq+LRlvUCQk/kWnqFmgSZuSHxzNvjVkmx+
eM4DaeJ713s7nNEzry0hLUPexe9Es4NLxceUb1b+5gwTHRzb7un+5jcP0fPpeqA8PJozS5ldfh6l
oGrmPvUzgjl5RfbmzOyL81V1LjDQ+7er31xS4o5FEge686c5GpiHUsNooRv4W8Li9xmtirK4lS13
DaxzrVddZErt4IZEzSZJWl4uN933nQeOdA+NYIj1ICdDsjFdgR73c5bFC4z5YPGkGdLWaPeJiaXd
9W64fJOZl7/mxvqyF2L+763mZ63sti4F520+1ORPS7620DDaF0eJkozImnLQq0SG3FkpDe5mT41f
k/355aI96uzaOD1Hl8qETFnFjUsqSXYlmbsxEYgpwayTxoxpqtSjFrJPMl9EWK+zBkeMeYxDFCzl
FnfLOrAgGjHtPK12R5VhapDgbwZWnM6tD04BgcnFRxu7/LwuFXF1zDJEggDNOwUxIezd4knOOZWf
B1Ei4H69/2oHs/y6/JScQswhFagHwewam2wmZ2litzjQBLO0HIU6XDfZYRay8hteJ7j/xN1C3DAk
zy4c0DSLYLmia4sUIVa6ptrSxTMqwq4eOHpc58jwYReLbEFOinV3PY59+meF8+cq7i62FbHKSb5C
8nzTdRx8B/E9gwzJ5eXBELW70AkGFMuhmBcj2JaTe6TcSKVAPC4fP2zbHdHP/hAEmrdYTkevAcXp
QHq1mhdm12OPYyDczu5U/gI1g6DkpUyjX7O77E1+5SsQHFgYC2by8M1cnM2eCttBcCqgSep0CQTR
RTZgX3AxcUbEw6FbQNBMQJaAAd0X5hsv9u8gcF/3pFNSs6F5sLBkzb+kyFCX91UXTZdprnaEW3vM
j2XOLu/gNEUGXwJ5fNh/jW0toDI3OUiFQ1AHSIlDB9OLnaZxWRRfoAXnXdZVliu0lOEpvxXGE6Fe
dGw0iiPWE4Dlqj218Epvj4+EE0MMRXAw54ELWV1sNNqhi16iX1ZPQrzTAs12BeGR0Nwv2YfX05n4
hOybQmPSAfPFIdZuqLG6kPn7/iXJu5u3+5u5pioIcDeQPhFQDMJ2yFg8wG+IITUZwVLgDjSMWqAW
igRu1hx19+twypmBndUXS7KNBW3tx/vD6HbdTI4kmfCCAOJsIatx5wmOKpEieokapPGvjJCSx7Tk
ngcqwAu3sSqjsUV6ReVQbB4rNpupBHnKCpwSIJypHDE5sHvLwKM1nOF4Df0oMav4uv1dmlEloh5c
/pM1nSpP1jkqSq65668MT1vWWZzsRC71MVnI0Ygh9Hn64ULAm5S1TOPyXSQCKFpSBobuePbP65mQ
D4F8iDRnmebBbTBK0iveakmCYmatSgpMqiTvxGKRoAa7vdL72ItWquxGS8/oVLGjJsNa2kgaojYI
BU8a8HTcpigYiKx9wnhWMsmP11uvAMlr8ihnoC4AZWjMhln3xeGLRKlZMFv8MdFor/niR5WGPIud
ANl/rCa6pnPf5W7OPCJC4+gekrRUkXZyQMHuWGq/T4pX+jY3EiqXZSos50AUKSBNXX4Cwgr5px+H
xzeTweIz2/k9BOm5hRjtUJWQMY7w48smGpQ0TmKVhT8mbkmRDxrI3pAzefJEvc/gjDGQaKE0wFHa
jJYlnsfoOOHx8KRGl34/6aZsmnFNJcTYL9/sOfIB4zW8092CpilUqyP2W/JaDESTl0B+hVONJSTY
JALZVa1poOrQf2fnykwDlxTWWbH7ngc+Qg5GyJBHcGLA6fC5IoauF5CqLSscF25wpuyDz8OxMtKo
C3/qHwJ3fsSTn3MFUVPt0oQRfAJVgPNpXPlqShBVSNTtz75pHC0mE2E7C6h+EVtskb74NWyVhucs
j4bT1af5jU7VDHc271vhkdM/v/MnjtbwSBjf5DeERP1sSYhxWYJn29xWHJrAvMRLbdW86X5EBe0n
utEGRUMp7eM1+zfHy7KIbT68qf5qNy5umouPuDfSbaHYQZi50KMs82Vrdbn+T7al48Z2hMJinbCU
VyhKyVyoKUpO5QmuwnI4WjD0FLWgfCe7yM3DkDIxc/g4UIJH01dUyUN5OmZUUlZbrOI2QPrIHtht
MrEfi6t42PV/2c3XWnqSJY+c+AEQQgvGZ/0FcBBC73tvMPlsjwoItwDtS9m1OkZaA56xl/mWSPMw
jNU9hJjlG6iogWqXN9SA6MP7b9Uv05u0CsBfRy5x6Y6nKJFV4ePsQJqTeXNcfcUDsUA3qbRRuI2G
/parymeodmIsGowf0DwqXKaHEaBC7s/qZ9E5BqmubnrvKSjoT0ZTXp7rZJ9Ov82NAEOWyZ5OVzyt
Bne3vdmK6QrUVL2R3Qh0k93UQELSUWCl/rSCA75MNYkFaHYn7J2nQ6Xt6Bhi2+132PnPXoz8DEYm
tIILMQAlTNjaNAphsHBsuOoOqSHI/wmI4NiwS1Y2NCs/5mVyeXgl0cuaA8Qyg4Swur99176+vY2F
htfVVtfAEm+/DhwqAWXBCv/zOlkZPEJoaS4DzqqdTieHgJ35FZc+eqg9ixfR5gWgcVoXXKp0+ThZ
6qwZyKv+9Ov07fTPNufHYBnHP/abfVZAt7vP5rKHi87Nsj1cfUVdI1mHP5bsCYxxbPon0NukBBF3
Z54uCJTNfZX4i3lp/iCS9AQQUhZmwBQR484elJZZ8l0c+I527ER5NqNAuOVnzmPgr0ZLa1O0UJlP
kAuh+RQbD/iCS2fIi/JlcJeUr4G7hCoesaVgJYUR3voLGsrjc3bFxV25j20+JIaCpTUTRPl1i66A
nGO9dQKv5Iql96S3LwyE71gFFjwKg4aKjzX66HovZy6MiVavBnT380IKWMw4CCGdL5I2lNwuO6Ob
tVbxK+//qXojzWjvO6PmX2Q4buVbRWPK+CxLMoP3nWuBcLZufoOpiZJygq/T7HHoKN5vWWSg1Yi3
P/rfqbSrA4KcuV7ANK+OnSKW79YDMsR3ga7yWQK/JT3fN3TZiI/9NlgcR1A4EE1ZIFxFjSJNPFoM
i9AZQXsiVrE/02JXpLAg7stLwT4bd5S4xKJ+Q5icAIebC8Fhb3M+fFU40jxmeC44cJ4OY4J7zHNm
KiDFcaCY0SdgCFPTcPEI2HjonvrEpZGulwZPnyb9d3n/KXUmkI+hErEIYjflwrvtMBkcqOwEpIGw
xvlA+kk2PrHQM9w0WoZACtvk13XTS3f8DFnm2R52mhwswLU0p6Zn1tkOJg/j5b3G8WllT9C43WnQ
op7c7kAa8KG67LPWzfNr+LzzwbvjqFE+geioVmLzp5g0hkR06xFsZQbMQ9q1bQRwKRxICvMhCAxX
oG0Aj5YVjw1I84cjZA5EVBbpwH4IYEIZ7nafBt/VnNO/rPqBtP/rLcqBOc9XLrHkoNnscW57q9eP
pbX1xQfN6XKz621WX4/7VGhKh3BmaEaegEbMxJlTaeCiHjX2RNOmISgwK0AgHFuCVGQMD1gh5vlV
PoEMxBpEf43vhN0ge14U+tlRMMz2RUliOCJNZsjkJIfBpNY3Q+uCLHfXvbs4bi+0twUrlTH/LsYu
6qWkrHwsu98uuTUZOIhHs7wKKSD8kPRv9EPggc332EQPxrtWDyOu/TA8OpiNCj/h7WDjtJYhraKn
Tq4L5eAqWorNI6+VIiMqS9gqWothu0GzumrdD49pV83bpZQJYbyYfqZJhGV6FNOzZy5kPA+1w3vV
Grs15vTX2rXY1eHtePalebf6opcxkO2Eaoz4xWrcU/poGXdz3MfxiFKWJXdQqLxrDkSADK3DDVHp
yJAgFwMiBFZLyFc61g915DCY9t9p976fSIks7W6XrDVi8ogzYPmhX/nAPnKwMlu3tpNYVp812n7Q
+PXh8SNvLY3qzVHVPE9DzdSQ9MnCjgt+Dw6hFTeyedYfQOqrJvLJL6481bVGyQtazRRAaw/e5/2a
NAW1joFExqS8rdxNYuVizWK3svEw/YxS4YF6o2OAJDKk0kKiy4H+d7+j1styPa1h8gxu/OUFWhZ4
co4LIppnTy24hggqCDyIqqi7dsRE97gMybjCrm2pthFHUnAeqTq1AapDT+GJpSLFkoPXK2jCSq2e
LBMt+ZPz+OaCnmqM7BBNRkB/Knd+cy9WDcaI/o9h54KQTSZtSFPoXSCGxNjkWU2ngQ61SD4uE5x3
UmN8Oi3BdovRUKXRiIlGxZ4JjUOKeHmc/lrPrpYtTcmrpqmOImW24C4asJQLxIUiEoRi4raA/2s9
XHeHi94YtT9525r8Mmu8kYrlpJPbtLqn2/2vpIhGo4H+1VjfPszbvcbyqwb+9X0VwbR63SK1X1rs
XLW7rHPutHoDVmOc7ZNt7GfD+fbhbhn9S8pDkXPT8OSGdOvxSACH2WyggNTDsNgM6c72p/Zw9Dir
mOcqMxlhu5wKAwBCX11bahXCFGy2qy88oGCl4gh30+/jyVQzLFJyeSxGai5CxYnRVZ9jvMtMS005
KgmbWPmD8AOlJLgi8N1+d4Va6HZ7H9PRr3Z64UxeA9EGBYI4ONLtn+nAU6CwNSiHvup0LjhAMrLq
6TQ4QvMHPy2/Lgi5omqKZPB74+iXzUM+lxxl7XEkD6XxA4f6gFiSV/zP5gUHJlhWvelILMPJgchP
QCshS06BaTGWXbrwbM3LQPOyH4+eLo4gUVJO/AbegBmAjEHU+aT54/Z3nF+zC5CMw9M3fIJclg9D
8nudpWHb507WsDccsLizYrtG1Txj6c72cf9423y4/Xo+aERh6gU1NwPhYLO4fBtEIG2s4ylQ2FVJ
OeXIwuGKz2/311bW0T76Fkd8koK0TpGVtr+pLE578SgdfxBYEMmG9ovwlzh1gutH5dN4diRsDAVh
dFvFEApZxBhwWS27jJdwtmx410BN6zAVrq5p3jUEQ8GTBa7eMasMMxIHhEkLY4LXNxuQoAR+zVv/
BJyfjPeVRMJhMb5esmy5zDAwiIVc2DGA6ZNum7ydVdZyeTuBmcXzDDAKIVrZDf4Thmm9sJ9g2O9z
xmWXFcG9QV9ee80rHzTmq9vZY2cRl5lCpCBcAnRBrcWP42/i/fu/fJgaqQlWh5sGS3LyggiIx/xu
Uo5WeFqXIj10XIPiJyB0LRBagROEaHt4PAMJVmaGmsdNawdo/u7TVpcXEiBHXZfR9o831VX7biMq
ORAHksh1OuZgTWSthgeBeJbhBvAwRACjwBQaS92XDZX0vB/9LXqtLu//wyMoAgACBH+ddkOdbHe2
sJQDLTtIeZu1Zs+u+ds9Ne8ehuvNIsyXbTnfAbFMi5hh2k0hrA4I0HbIpsrOvmFjPuo9rE8WC0nk
akGkCQ+8GCRd1iCxq51kVOYw18sPh+McPw1elLlnB/C2StCl4zQTBGh/2N9fHaWDC9NCamhh+Vs1
QVGD6w4J9Ov+Wyyt4q/9DuDrTe37aE7butVs4yM0O/1hr4OwnIrJbLmeLp5209uvGxxEmli6bhlH
gKb29u2niACBdrZOA4fjLRehTrNOXQz6XBqpk2/2y/vZRUTzE4J1n6GXAVlmDKGGtrDQ/kdXIRwG
CUpeYQGOZYcs9INQeZvGw3VRe+4GQQwQoA5LQCAQm6f1RWuis8hqRp5TJkabJce8hVJU8jDeJHKA
fElkmGNjktM22HSSB7B+82/IQzD1SFveOdJvDaEndGvPRitWKMXATmc+//ZPBKcVy2vPqMnRKBxi
zr8+MwvnZ0Y2Dk+7p+3jrEZNepHv+RhCY2jlZv1maMKamCavKfYi0dxt7sK81m0mn3HoU3Se6FYb
t+QRUknOrALzK0cCqwXsB2Vn3Q9QcL6s3o7vvhFf1JsRE8p0g1YFAYcK0A0EmPoijWa4b6LSs8kf
ESdUHfQhAZDAvXr57BsTyFtY8AFMRSJ/KoPdOMr8jGr4NG0UXptxOQ5vO5XBXWfTv2/vV+Pfznw3
qz6PyUGeMF4mYqCmJC8KEolcq8J7IF7zEBV0reoQ96+3eT97h+Dre8wxK0f+kKtHB0++W3Q+7eBs
xvcrDFVaOeqi6KdRLBSGkacfJb3NvYcf654VCV258iNicLZzLy5OTSfn/Je3zvvTvv0GzKxb0zhE
xJP6W+DoJHLD99JoT4wFoVhiFwx/HWKGzJx75NNYJJqXd8VSGyYPuJQnDEZi8+9+gvs3CSWCdwxd
4fLFIFRtp2+4Bv4lBQxBaa3fyOuzgNTF5FiOmkAp53AB6faAoBQVU18PxrNHSlKBLT2GFB4x4nVc
tBbjSAhajKQ4AW9BlCYQDZuAoSZxNfnxYYQFVL7jw2icpw2jCSX9eTDsiITQUw8viPb7rAVeqF5U
I4YAmczxvE3q1tXVAXgpIIh1gWJisCidukRhqUiuIW/zk1Elr/2UPPwYg0U8EdAbxNlzwsH1L4h0
WiP4Uk6JGkmWojZopIEXhIYfA0kRww55xUNNMfmXJMOUEKyePLHOgRPVxzRmkqQ7NFcehsI/CCkv
nnW41aRkvfYPZAosdBsAfcaTBTdSWa8B3Q30G8SyiCtIJPyJ49F97uRxpHG3Gna497LXbXXP58B7
3e7+fjHsfzueUGrlQREs1zyiCijahiaEPb0mgde8MPQPgPyApCBWAuBZG+AUMrSBvBMRe+d08WUa
YCcW/kNCgXJAtC6PM6kffvOzOdgWjRgegQiWoTto4HCi3gYiMXTQpZeEtBy07rbAobCR+dfQUgdc
7d7orAleI2xmseBF/EqesGvr2/fBMuZDJ+KNA+8jtblSLJa8klqXLDOg2YgnGCfYiGYGhdjAw/5i
sbomBj4g4euUfzY7zmaxYcU1t238+0F/wMkLp+ZuOW735pOHhg581hRUMjxz2V+zX3MW41V1Gsck
RxgiW4c6FGUjtBtXhND5UrsMoj785WkNU9qLI0INWRfViA/9YhVEIXcidNgNsrLL6rkO0mS1LuYJ
vtDvYo5E9FfVxFGGIHxOU+RlRDfKCL8Fn7rwtmD8Qvx5NliRksPLMlyGYcTIGmumz3geLgpBOfgB
fBo6GagiaWxdo+qFVSMJHEqEuVNvivKG0X1mZHbUlEeEbGyiBet1jM8SkdY1u6nINCfUq2gqYNpp
GhmSRIX1h2Q9V+0Pq7SQ3+VDSkhh6M9bsRODrwis2a7acmYkqbj2FhhtKrXQ8M5CU0be0L8IEL1j
6d/i0Ge30eqbeAlQ1toWL8cwIidpihkCI3Wz4Gz1Q88fcA3t/UWr/cEHLHouIUMr73wEKkJBsHKW
Ovd3YjM4JSY72w1lnQsnfLRsf7CMWxtQfieREmFokYf6T0hKC2W7B+rGAZnfjqqLw9MVSyvCPEYv
ynmmfJy1MwROrg53sSon14e8o5quCZAIWyy0jRbkOsqiD/7PhoOeL8mpOhzCy+41+kW42mdKZzBf
t7uNxuCRxeBJ6RQrgsAljWOH21Zlvfq8aPW1Oov3VjfFvlhigbxC+JIAdz5VTYYTmcOFmS36wfsB
iJIAhACmk4H0EMIJkmTrEwtLdJaCeT08uvoeaqKbtxXTY7Ha2xNieR4Qji4Bup1caVYICvObdhDT
SDrThYfCzdDH1MQUgBuKSDHiq5WKQbMl05PEmm74FVDzdUvRPT/SmnVUVX/A+E+31aTXNBycbevv
NDbd/rizOnxJ5326uwCVCKVbZApBA5B8sxJ0MXXqNLITcFRP7HVHD0Eo0wbylOAYEShoZMRaKsXU
nAFieFWo62Ql8UZat/qztF8eklfLhicGLC9pQzcpyMn63mILYxw5DCF1dIh625QYejMtdsIheTvd
WdzEoN5PWI3YSVRbvkExV92LVXU1vvs41kiMlS8VCT6E90iRGJPN86p1ctVJQjzJUcvgsCFjZfCc
2DW4MvOo+ZA462WYELz1NBr8DZrHZwoR7n/cZHtGafieQxguEqmFa1TQI+5b6/o237L63LpEjKsA
JLl7C2lqGdNCcWq9BYlReGMFWgcST5BJdS6btETL5XNr5SF7ipX3XjBi9X33eNXzJ0rmzs2fAPcn
3EBIpd8SWeQ2mqoz4lQUmyzbGQ/oFjUvAdb8pgOibekGIsXYEMkyvQapZsl3hCVXV2liEg40NGfy
KP7Mg75+DA3gwRELJTh8GIyZudMPtZFahNEekNUmEH61PMgLLZU8Paw/F5ky6TqcKGr8iAsIo29D
0eKd5ElbIP1Qqz6/Ic6JQWpT0Y3LRj5/TBmHskuVjd0Q4NZvBRYJ9Sse/5m9kj2qjQnFGbrVoMmk
ZZM7YPrn51V1mLk4bO7m5eR4CkB7AVF9ILQ1wUiB1oE8Di9mkzd11afrNoo+0II48X5snuXK6DjW
x2qBaItfa3j9pEkKy1k+2sdzUrUxcfXPxaEvdWmIL0xdkMLgZnNDszkwTvrBV8JJ4QlSwdX4Diwc
gTSmXx2a0KIaHOC9IkQl+mWW5Z2JR3xw7etGqsWs+nNSQS5mLLhGjTP+z0k1W3cmj817Ll446aGa
Ql7KDUnsQVg/z3+p1nHky6/j+btNGXen7I+7L02JWmFGcMrtYLxwoupDy/AdJBCYxc6cUucOPl9Y
g05d43gMMro0ek7+G0eYuqNDV4mykgnvQVxup52znaJ0qWGqZF7C9PJtf9g8WWlLpiOcCdEEhIaA
xmAeDndMCXzDelw/55/60/6tC5/rx3syU05X42mam9NTNvkYdPD/5excmxPJkbb9h5YIDgUUX+22
++SZ7tmZ3X26vzime+fBBgy2scHm1z/XnbckBO7XPfFGiCSlUqlUyoNSqUPp+J7YH+PGcUHIDrce
TR55zs/Swb3pjZAH9tnbirOfK0Z0FhBg9OiQgJpvrr6nPV48hRZ4aZz46aWGBXGDEnWdlS0awppT
BwdxrXpvYk77ZX4lDwehpowNHJdVn0qAEBcbNK9YU9cZvSfZVQw+0lItyoTABHFiDryrGdDw0GxP
/mK3NeW85ME580j6PH0sxiEHzA4PwOeUCwLkZpD9IimakZclQC+/ODhVraHbAOi3AIF9m4eL1f5l
ShbKcC6tB9QWdkhMgiiqsbkZACSM+BiAs5bFapFsVos0WUH22vGLpq5G/fO7NCdCkYVPbJZwU2rw
GJsXp0L/l7Q6mSf4US6e4bxK4Ht6ntbk+2kgecgvS47LqfIxqqjx/SPDMHVtblbnz9t0Kjn2SlA/
Sa4fiSf8Cj85cn8weDl6DnldvEv1N9ucQvsmuQxJtBSQQoBkXKVtnaGQBISKK+pTreZ8PTckkLeV
y+bxezbo4d+v3OwiCtSd0ZZ8B8Wqx5DnOfjZ5DHT1DfyYNeJfhAka0I3OBdBtDrETIIquBq+u/9d
TRUfOcRKfGbCJMqgAFUETyZ02d6OL9Su3LddrnT0FJm4rQhgkIsHlpqCu5punKers854FnsT4UV9
SYvCqQzQ8s2DlBLHibps1TZb9Yvz2ezcbApZeDD4vLOVS5NAkomVDNcw3LlXt3t5bxgARF1E1Jor
9teYa4AqAxj+pGyCh/e0kOtxe04leTWFZ43X/L4War8+0IwB4ndX5qzGfbtbGL2QNCxKgiLIDSTr
/erkIXagqaA4Sp1LBG62pamW8sJ174oRV0ngx5O3qYI8gUx6WpDRUbVo6dm4h3akTUilLcQDlTin
tqAlw+QnaneaHVUeU2AfYQHR5pg/hjaO2kf2kbwwk2wUFUsJi8d4tpCxjmQXxciKcQIId4AUSAaT
2xRPdE+DFKhmj2CeN6JCVPpgd7fLxrcWRNXbBlsUWMoNLlALBGuZqWgHBSxDOeci+JnhUNTT4gQJ
GpO71KRuz/wEiiRdIXOWC+cpqfyob9r84qTEu5kx43ySajTfjnDFbs+2WoFN4d+B1NDQVAOmKSNt
taYtqTfQARfh5cnj7lxfh8mDVBPFkEEXBCr0ylkYnWmL7e7reHqy6GnNllkirWo3Z1B/NzaQpxlW
w2USKJgrQHCzBrAgVEG498uRSSsWtbXJ+esbfXu5EcT3JsgiLvpkIgWC0F8DCfTPQPNxqTnPoP5+
0hFUW/mB5I7tHlAx8Vj9zuRxNmD95R8qTgUdqFN4dUvVcwvHBZi9hN3XVLfbX+6ezzkNJFqsfoZn
Ulw6t1EkZAJSFNFwgOZCfJvqFQQwQlYQ4NXuZDNSK4M7UAQIzGBIc1kwzMeFiUHMtFwNV4GdJq54
NWFJ0S8b188DGqEqfgkeCUKio0CCWIEBvx3EHv8nL3WMoTVi8owhVphMMPbphgkGrYuTFDXrgFJF
xxryarxsgSAEswpFrduTUTd9zIsopTmQgaghKUboFbzr3bcrPW4xlN6PBWYx3udFeEOGh7wtD7TH
wxXh7uY/j7dpjDjjUGanhxNgs5zKySHfR1RBlc0PYV4pH06gYSaX9gvluZI3EcA2fnpwSE0XtqS4
N7AOMm7tIgJHt0B+UrJGDImBCyQQmUfMKYbWSOCwxOTX2eUbrQdEH0FsQkEs2lLQ348Kqzms4NSB
IpPWrHxcFMl7+o1AkMEkQlVn5TxcLYhyVky4+fNqwlkt0MWpND4IkJRwMLPBEbROXvIFJ1qbJIhi
aOcViZq6XO1mf7g832Ule7AT0Z+cdCEFgpQgckfIExu5ivGvugVHqYZUl5fzA8FBDu6JG5xbVSgf
u9RjtVsiPnkHRWrFggRSdclhqISD+VjxYjilqJ+rCwLzgyfRiFPzaykIVqZAqqa2OO82Mh1KcNXd
VlH7DKj1Tff3u/8m9iaHHph9g4d7IJ7E5SrJ9krmOZMdqEmFoye6sZzIna6Aod57ymkfqCFaAXHl
rSlfDaYaaLLbdwDJYMHmKveRgTJSztAtqblCc9UNBe5gRZG/30GRfpUDjtFzc1guki+Rkgm4Ppd9
zXmDSxnm8WiyOym9VoXgNjSBNjQxF5OhibnJaOaeTfOmaQ1j1ByAArmQ1h973Ix+zWN928WrP1d/
GpNhvM1HBeBTIpUqkJrUcodzgKpBjg3aAvVW2QvmZuKBNbHA04qUxB65kWgt2gNIEYZuIaBTKNfk
yvOucILY5aF9t+184Jy2kAmo644XmoDzNb10QB6Ps9gZUg8CRZBuXDzEuRrdP0Q36Wpi5aKRxNh7
zrJMxiuYqq45L1JXXh/wNmlMin8MFv3Z83aJH896GNVpJHrpokhRjyTHiqQ8iIMOJlMNeRatDFzj
4GPjgr64xnXP+FZSnyqXJ4Gokp8grc/7oplpm1DY6y+vuy4nR2d6ysfMpChfqpqMu9oUrCX01RL5
weXtats8Xs8u5EcUi6FX4lWYXl6ctM9yrpV3A2kmEDTGV+Z5oNkeK15fIvW3VxhHyaSPQRMXNLSM
4VIN1bAY4XECC/3dzSnzNn+NlhcoHqLFzJzcvNUxLzSAA9wkxFoIzDxSEKKZR3zFKmDPJigUIkBt
euSizaHaKCoGEYSzGjAdwV9v/F736Kjc1PrjXr830prd45XX49V49jS95RukdoHCLIi0mQQ+qUMR
bRofMhS5BlEDh+ZJDjwd2w+rQgPOTOhpXEYOoBq/goXDbZzqEP8wS8XZsXIQmMYpbn9DCzftbcSQ
pgYBjk4wujXkcbTzlmUDoAenUWnNgKiQg7QLs1Gz7/mQJ5p7r2jynBMmomXpdRocbzQwCfgeSB/u
Z1tRnNNSCcDyoT9e3c4u+WQb1XKLFwIUr6OEIHmayaJYBBo/fEaO0cogpobIxa4QGN9B0lDmWX80
tKXt3fCeOgxLLR0Fa1GgFWsCEEUSgFDCFoe1KzRAuxqa6YmmUQCN6kYHSY1Ov6eP7qZvD5Bohjf8
SUsfbd+Klm5GTTvixAGtTdf1uqUH0+fZatPmT0JCTdrSPSqIlUoNS1+qA0ns96JxzfBq8fDVANO3
V7iQTgkmr0/+To7V4ryx+oEisDytLcbPiC1uIEEWsp0WhrRv2t7xcMbeVxq6u0CW7jXAckuDyMjo
tHxXglZXQ1eQqFo8K/zC3iQOOPZ5e5oOfrDigftofsPXKYBa/8E01XDU6/KVr8lEKueQBIN2u2TF
5fgqtD3HHtc0aFbPmqcxfwvxrg9xcnbdgtPwQAczvOkgPynNS8TKXgyfgxRJqH+1eTh13NpmeLV5
YXc1eKXs11ecx1GpGn1rWqp+cCqtQtvXcL45ba7tnTHn7+2Z0vZGCtSn5mF64hAFWBCiUMDRv6V2
fqj62cjYjIackD7pHp8PdH8zXW26vRnfscXrYq0PNAGQAnBreksEDe7+dr5ld2LQAK4WwkGiQR6g
yZPPguCiruwnyIjdDs9m90/KSLEmIhBBs2DhUCZqcYGSEE3pk8359GGmz9H4SjgEKd33qMf39DHx
mvZzTmZCvEz57fZs/gELplptS3YxQ+6dQJQ1UhKfoBJZX0HtwiSmRXgohInYD9YaQLD0zrx5M3pf
5vgowWaK35U3I0pruL25h8ZQdPyG/ZnkKU0OXkJ621A66mhLc4D4tcvLFqXC2/hVDs1HFLpeO61r
x0ZkMX7bnLFgZj2MA4lqEYDdHRiWg6B1CNb1xZ6WIJhcTOu7Mnt4NNuXHb+xxCw8r275vVc7JFSb
rE2P7uD39zFz1zJEbhnHbXr/S2sdtHZWG6vhREzJZdrNDQt0G+bZFTdknCCTx0uwxeqf08V7mHl6
9Z7d9LE1ww1LY+79tlSeY4nNOYaxYyxYx7WlvQuyvUIdt8/s82IwRqpCmKSUSftYV5WGAkkUnL8Z
3J0NJ7/lvv2Y9LyexUeMMpnseYQXdV7Nz8zZ4TuMNVI0QX55XYhM1AUcyA1AaLD8/SqOojU5DPeC
kP3rTrHCRHPWmQsOQrbY1uKX0jvi6eP1HFRI5oO75s3jlqPePDmV5ZUiSg5yl2BH5cvFUjE4sTVS
IIi5FfYEcU9ZYFjpZKmzg4uVs1epIKhzcCt1wzTgi0L0ydo445E8dlyB0EJABKbzy+1YqNJ6gw+k
FOmKSpPgjHY9E3V1SQRxcD8fDiCWGTexrXC/QIluXOMIOvlY/6uuPtwJXqmkjuXQrOrenNy051L7
vc75cqUdl5zmOf5kdQRzESxE8JfFxwJlmbI0mc9g52Yd3cdsdrG4pfNbnMyakUzA/ZCYCj12Tptv
tBw1UT2rEf098pQXQ+mSnEGlL+yw/XfzfHhmvW4ufircxbENszTpkWvyiP7T0cNp2SjLNapp6AZO
q34qDxFONj9PVcsmFNUrlXBVXGEggfUkkG5+P9SnOUxEw5qJPCg01XgqxSUKhoXsVhLVnmd8KXOl
w0KooUOypfdbd1PV7MoLwquCB041fSKW4igmuTz9NGpUbnYtRKJsJvodDVmWt9W3vF0I5WsZuHnT
3pHyKjiWONjokLOf/4dDsGkE87ah26RweJRWK6RaBVtFlgk2qa5YBYaSSGZfUqvRl1ub1dD6yCnG
DateUfoqFo4CJZHhfASBseRdD6EEGqHWuhTHgBfFQtNBoP1IhxYxHfduJgY/bm8ENbn4i5/R7Tzm
U6Srq5PL3qnJoCYPegDFXpzsRqG208tcCdY6XhMTc9A0H8oYC0QnJvmZrkym2+PwvdnJ1SanGUBs
pfyJfQItNXAlgA5USCmxSFEDaByYfGnO9ROcvpu8f5h9pnoezmmAi44hYBmldwiRwcBldP2P3eBu
OHl8HF1dwAiUTAvCJa8PQfrtDxY1tu2gP8TxNOiPOf30cAgynk7n896qvdJHhqXowt+EMYFH04Zd
XuCD5iOgAjHWjBf95w+mRZ+6YAqh0Qp9igDWOlS9c4RSEghl5G4dFC2qix5JYsiK08P2aGEELsKn
sO2elz0djWnkfhTokYx64s675jPdz3zzB0+lHkDOl+aUaaoFztMMQThKjwP1QAg8T5dqi1IfFOWZ
8+5lGkyVXlyPnePcSc/3w7XViN4OXyZxMKC1sjtD9d1ZXPUmsqFkeNSSCM6NlVRyK/f9YJq6KHgL
IeJnCbz9lVMjSSteCHDzdj4TKis7eLrHwfsPT618r8RgMheTy+DWEmBCcCDiYimxeInbcSA9f+CA
Ci9lhpXzHkj8dvm4v3R6lBkMWGiTKBQjCtIl3bwwTlD+kBcP+tZf6K54ZdcPaAXkl6TeBHkii2Yq
+smNgnnSfvO9dbv45ZJbm13WtAEvKFl3mPPJ+zeb65VmOAkS8uwRK7hF2nUF/p0xKnvyfuAuYAHy
oIfaaljcevQlr939ejZ7ajssQH7GyxJfunnbXp7RXDiGcQ/D2XVAlMziJJq5gfMdJ5bndVa2WtJ3
fOBB4kAzo6ElDugAE9Z47jHWWshS3+Z8m87p8JtR2NkI0Mw8f97oqAji7l2QEchHSoFQTwSNbsZm
iqkGBa2sgdAu9THmQ5MI3ISCLQngs87wPfyvSLAnyD16Q3/5jP0NM9SbM/Ma8HVF2+se7XbC3Ubg
i32TCUjLh60PFe1gOLifPGDBXLw8QE2ne1grmXxQzYQDWkcW8pli1pBH680gAVcLIYyXqFufKKHg
UlJE8DUXSkQ0TJPo+Y/oUY0raHmog0ABoQjQclRpDRo80YcDO4iYRNPOm5tPNDwxYAohU0iTBcow
JuX+rjD9wPcGGZCmSduMB2xpOhKmWdt92jyOEKaDFdvusAzVFR2s9YU6TgNO7+IEAxOGeKGQO5A0
xC0CtXz8yLxayBYtLFHx4O9QsLiURcoEQSigVxEQ6TOOFo4FXOAIBdAKzUIhSPf7XwSF9oYmFhSo
ACLNb8kokNaXoIR14tavCQCObikQrQP+/yMXyASfAh9x1s2w1ZxM5YbuXK/beaeZrmKpPg3PEy0F
hRS0Lik0sBE39kto0QgHFfKh6zGgty0cw+laPNo/x8/Tk4fd1YmNDEjibr3QBoSeWf1zrBgpcL9/
nMZ3Z1TTgk9KNOdWVM3i6hNNb0qAuPMkmr7kARlIMjFQS0JwC1giAmML6Mljq/GOEjM1EAnjf1c2
ei+nBtp2xLEno/6ISbBxe2wU3t5fX93fPi1lFEIGejMIEOZg9mbGvymEkjJ5DK25MBJ3bx525540
gBKQz/rK9KCtLRsgXtF62P60dhhX0lUyqGIiYK1uBsEwlF3lmQHRIfYds3U1SAIkwP7hbbB2AkIC
ghGo4KiRg+E5SdCCNlZvoo/TuDPxSMStTwrfT2h/5WK5bhpxnYvArL5AbdAAf9qv9I8/76l+pR33
upMGG34wfHFa1O5mMr+8XzwsL9betWL5gWSWFqIgECUWa9sHO5hfDFdpObP1FrQoXuc0a2PyANH5
2U0s2agGlaYQ9rv9V3gf4qh3TIE4Ut8VcB8WFYBBSCPkE5EdM3Q+cB7plFi57FgN02H6JFGdtMTZ
FbPPLI8RqJWSY4xgKTZkq66XBSduIl+sA+NQDdRr+E8KF8FC4HCMIVGdvMI3Hxf/Tjh/DtE1rvdl
psWrMGYprS6qMKIR9AA+v+uT9VUyrnVKGXxkVjQCZH+dlynpo0nW3R5+hnrwvj1zpNjW8bhkPoUZ
jMCTZksYMo2BNWFG4bZ8pYrik81JDlSa03jqzfJkOr0wt5c1OhRHHpcbnE+MDoOE1zuMdvwD5TRB
L2EED7q9fns8abYczp7vLx8niwvUD/P0LMa/w/gVzxjCZYTQVjC3Y3CGtu5cPb79H/LlHL6FWEmD
Cc2HzkL6gXVAKs+gi4k+KvM0MWtC31RqQWIpL38tggRLXA1tzknuinSZu+Hf4HFnRkL3M0LaH0No
/3xYXOAkyVNG3EeqxcXVMTysCDFerZRqxEoaWHTzsYgRVx+pnVauaJylhFQlKUQEcoXxX0c+8scb
+EKg+X7+h98YIvAfSSE7KBNujYJyviiJCDeTJTbr2Dvu6qSSWbumL7TwKkCag/dz8Lsaul38uuF2
IIFYmhcAc4asePjkVl5DwLW0gEDPQx/iasgzBanOlUOBS4UiciVg1EWzuq66Me9ZIMWZyQClXGUQ
nmcKOUWV5POqeiWyRwyg1wxfSZyQkx7h3RRFM+b+NXTjHqgOaQeMnp+3XaXtNbxgRTgTiOyZ0k5o
/7wcnBCIBV3iP3qApF+TMase3OyQMBedy+MIeVZltGdsdCcpU96PUJHuW/IJVOIqhbCeeY7okGwD
cv7ATRKL4KyEUb+oavA4mwSUhLi8xum/iE2z6cAN50Qzk8nQVsL1l5tLmRAsfuOKl8DhN0DV2XEp
K6LoUCw6MvlGkDq4TN48BrAxa+KD0EnwDekgDyLoYQeeIkSuyFiZw7+TgApZz5eegSEWBv9KvlNp
5zDyfRPF1reSGGvgnCsvsPbQoe6/oouj7mq3aDKbUoc7AbiNZLoRXjjc2DwMNL0Qt+aZJh38vv7S
77+5+ey2oWQ3DDBN7oDRyhTpbolWpnlTo6ghShvsT5HnKndprYGzRpeprOHDpc9UX7Zvrzz04ZjB
fM4Mma/53FgnNT1583tGxagsEh+OkLW6+wDwoTlVvA+302xcAporl+15jwUZcyb9Kgs2ZyMPgcyR
4Duy1tMDNHkYD0qakQQnA41ksZFQRVpBHC3QlVWlVZZvFkx2C2hUgxEnL5JOvSWlmyQFlNfPMZqF
GPdmr6PbibSgcSajyUdMq7ppTTc0tIzTAoI0pOZ/6BfMCL+SBEsGwRI9SUnUr2hPouiZA1G6YJXo
L0tma4SiSI/T18To8cTaYkoswu12Ed38Pu2Gpy9Ow9nzCXfGbRRSwuO7bU+uI8ZLXPZWDawfFDmP
DHsBzV0MA3fJ+5TwvHMTDee22vLFvIczT0EkgywrAjWLOLjYaW4PGXFuHChbyZFIdS89FEQhxkVD
kiV/xHmmIQ8kGwUiOVZuIGoPGlJ/OfDap/PRW2sU6uLmLNCtDyTl75iALIk9dITqEBq+lzNuhrL/
JqM4yK7yGSynzc2iXfa2n9P2fk260qi2wibTN507jXhKaLvMEMTEBT0m/WZ3jSefZSz0cphU3oUI
NbhSwsG18Ckoa/8XrbxJt2LZYLEhaPTBQO009e3uvsF1xIOTUqfNp43V+UUX7Qf6Qv/0ZnTenY3/
STnrHtPnMRjmQPLVgu22jmkrMFF13DgJIhWlwzX1hWEdkZZWFRAFk5rQte92Y4BvTh4uPxbt4Y5T
Civ11KyKit2B12+ee2/43gjODX0mO3RFqJz0pmE7bMmAWnocfiivqPapN62rCWD7vNyHqo/7J083
LJhiaqf9vJ4cfAB7u/zWbm3mcCP0Wj/fnMz+O0HDZMJQlHC8CbPxezAakyoVewLkbnR30u/ef1S7
RKMAL3eD/z7Of41BJ34J7jNMdGRT8TCdRkhtY9G0ngiV9CwvVYnm1jyQC+VNSump+VlWdjK8ulgO
2qsTMU9YVHXNyCcSzuex9sX0yzV0YSLDYn7muQNrD8M8EQdjqYZ5RQJ4YfHZzfkDn6YJm9CQSmh/
AhHetl1d7scd5jlDmb5kIUKL1eRt/RnuPKEcZur0N011yfz3i/kuYHlPCuEtgN2n4GLzGrc4BKOB
atXQ6mr11lRyCyprXgRjh7QyZptOI3RpsTjVRHxKpHRGBVGO6J7ms5jHQq0Rt8pDrRk3JEq6pp1p
m1NUoF12IFbBhukzcOg4q9mkZL9375BQsi7ZznewSzOOlFVniZJVVTwbBUZwd+nH17CyklSr83UT
q1apXlLCofu5tLnf/jYdDD6U13IpRJ3CJg4QMlK15NBa3uUjJ1fT1cloNUnHtqDLeSmCH5E7DxK4
Mma2lT5Q+t6TJZx9bu3ue6zgSYl+UHUO3+a2fUjfgix9Fq1gbzXvblcpCEF9UswcuL68h1eLuiw3
CO3K4/TaseoERBWqjF7w5WKo6bq6ssvFaqaXJJQ6GzFMXVp6PQwS7GZ8GkxG3WrZ9d0QxbmQvbn+
wkqlTvL8uM905YFE/WrGnc67gABp/gLpU53TJQCdx1GylcBdfv297ZrqCkWe3/KunE5vZnP7ujma
Xasp2cHT6MLZBTPxdrfMcdEWMTbQ+2cE3B00iPtootIv7AyjGyXiztQ+DC40zyud6GyFg8aQfs5q
GX3g/U8sWY6W/w5kyjdOmOaRsaMznWpXWJosQcADuJyf3D+VFRdct+ERpnuQlKR4gsirEsLoiZ0L
LgzGMjFoTSEt0nI7fA8Kj9HmQCM0GUiBpoLb35CKkgi8+33KORMoChqWS6WReTGeGTVI9EjVJJNf
zjnc5sqaZx6VLhtOafl9jECNgvgNsxe5vGwuPB5cnuOHGIYxyhUKI1x3PrbsKs7uOctuof3rzrle
7JCpzsgKy4xD7oe4owcspm6OZtXuZ9dPk6vF49MfXk7i+QOYKLowngoL2TUNvni/a87iAhnWz7Hf
qXRu8Fd02NxQAgxnHIThS8TcjdFzEW0Wl9H3xKJSdUJ5RpuexFEMlmwzkRCjJndR6pnyNIPtonpf
LozjPgaWKZ0NiUc77DKHmavIW7qBlNVsyAUjQAoBFjYsnRApMBVw371AUTjL7FFYLPNRYoQjnceg
Jb5TAfUZnBCKbUHKT0h//AXlUa/PBysGhF7TcO7WMen5SN12/DRfLT7/YIK7GvwUavpwkEOaclF0
XMvMNb6nrE0q07FAvH4yPrK/Cr8aURkUW47E9GA4zOM9lWOgDUOcdBqta9MFn9ppwgKhiQOEAjGE
FOAiVJ7x9qVCTF0KhQJCyJ06KMRazxBBVAhksr/IlKxlOKu3oiChNLmsbqQx0BQZSppjQGrCGkqm
x7Oz18kK/V6MtSZjvloxYG8Eny0bHLvbx/e9wf31QKsN/TkqJBQuAuIdDQd3SDDiCr1INZJoF9R0
OnlBYtrQt5tjzc5A3oE921UPxfXCvKEEA3AvF3T2KKXxxqU2xv0sEo0AjcBU7rCImuMczVrEQwGu
aEi3aD8sz4+sWmpWgioQg9s0+qROvJ1apP+HJ9go3O3Qps3ClIzF/5Wnk+5WAuGppT4FIauZ35qN
aNwceWNFHOmyjPNqdXBSzOsWC6u4tVw6SQSy/Q1zT79OvyZhqD9OgM7Tfoc80w1iX+peNmB3J6mQ
7MRySaqOnrZPVoxrdRg9vLn+V2SLJQ6UomfysSwXDKxDrSAtUEcQ7UgXb1eShSm5YJOnAiKRDDRv
gdS4GM0pWEpftXPYZipVYE7DC8zQCmB1peJqUQcgDtQsFD1OL9xm8Tk538hLHLRf0S0ug+LKa5JC
MaW88J+Fcya8sX73CUe0/du2Ja8mc7EMPawleFXJk7VEPpeTKCF7rEKI6AhoAPpmFme/ri56zdHs
HCfJt5N+jwOC6Q767eT4O4fLq+fJsL+asOoSdQGnIymwtqUzSYnEAJkpyZIczc4RSDMCz3OPb6hv
JoWA7FRTyFnUuJnAnYZFfkLID2aN1WXkfTill5CbQ0wc/QVw/UWg2AXB9RDYTC6vieRHi0GgI5Jx
2Tn/jwkM8ZlG5iISxTVw5wA6QPWwHPhnCU+QWazC2p0YOICYu2EHGwFp5Q5UpneAcUmF0IbRh4js
yRrO5JfRD5W5AgyykyOjNCkxiAAr/IQD2qNVivEtgcmILY2cDs1vdLSgZ3nDcd/95fLuc9rBy7Mg
CJCHgyS+iN6jUFMskE+lhQoxtkDjEcQIuOpQy/xlb0Rl4EG+MOpytx/ed26C+vsb7CQKn4vJvRqd
vrce1X1pQvNIWZJcUmpFJqrHJ6+swkxziAy1wIGhDHSH1QqZc6KvwwQk1LAWfS45Opy9m/278MzZ
enBBhEtATxbBJ87s/EDUAlBXzUlAgpnJ3GL+scKEAwpiBjK/mE+AhNAbuhgDR7MUybvZ20ETA4xY
PQlxYSRgcrmTLwZuJPqWKMaolQ+Q8DrrDY4Xs4v12Lo51qe2epPeaHC0n3bcXLOYvT+8yyZoYT0r
FaCVBwjWJ8xIAC8qgyh4NgpseqbVse5jYYgScMbWLEK6p8Oj5wvO0XU/xBxdnmPm3F2eLDbhPcXJ
qKK8GS76c5dclJSUUgT1mc8fVm/ny/Dvhg5iVTSHtpb+lBWCVjkwSumHxEf4oqxm4BEQYBluwAew
khPJCtOAm3t4E2TEr28ESGL2YFKveFkpThD4HqTIC9+Bbd/HihtqTrDFXS671kBSuIQ1769w8vo2
cIAFt8BWj07PDTnVc23mxNNdhzjEIqvq/E9OoTyQ4zx4WZ5rcaQaaqb27aj3ZvTp6eGfrHPJIzQ3
DdDtYllzomXQLQj0JSACB4x96FnQuCzhCcPeSPEJIHqkICLArKWdxizZX8t/+SIpDpYiPDf7iVLs
Hz+bboJnG1I+CMUCQyTLEyyNLg3xDCvBpebHhvtGi/irhYd7S1wb5rhCH0L+/aZpdrEjY7eD011P
omWTWPIWpu//Q94quZPb+kZ6iSXDFF9aDNw6qiijvfVDkto05qrIlwzBSPQ9vF1CQqmVskBqPL+4
/7mC/ijQU3tME1cD6Z/or+HR+SOhv3oDFl6O+SIGq5KPus7d+Gn31PTm6C8f+7I/wJ02CRvJDQgk
sO6pezq/ZD9tLHMCNux9iC3T4CWo0yQi2YxFKCG4x7J0MtU3syVqIUc1XiRLJbCLVt2xx9sxj+W5
FB5AuvWaHhjnruYt69zoAqVFmJjy7VIjDNeZE9F1H3WK7MaSWy1Mn950/zd32aW6Liegzox04B4L
NXIt0WYUvPrX6i/SCEV56eF5VsjI9nr6VVh+qm7IRW13HQ1irK+AqAU6cmDREsg9uNUmpbgg6x1g
5+zq+ty1UplhK8YmnrzPXDMEvh8kTAbUCSgFWqMYR6RDxJ1GDK1sLZNWVIjzs2scxjWfA1kRkT+z
WUriCaUcEJdjqF0UdVGVWVmkR3Kx4fONYVgiByDLteLNBzbXWpVRrB8HLI8Dp+bDxeLdeJm6HuIE
60hqwFvZ8WEzhZqoMp59rqwPP5p6OFhf2fpAPu+6b2+2Uy07ROGgmIB1gEeJerRQOuR8aPiuuzl3
QaU49Bj4/InBIatJpCtCSUojbn7BvY1aHrWa8aCqB14dKp9cwVxJ91nTpMGpk4EFUdPGiC3a+BfM
q3E6BIZ3pBad4eY33ourr+uc2HZSOWytctoxvp1Bd9AM+0cf4Vk+LS5vb8bj1eekwmk2dDavTlPZ
WMK3b61D+0nrZGUDrpNgaEkkvwi/JhQRBWyn3t2HQZjhYS4UCTmSEwupBQVxAEmOV5sucI4DvGT5
AMI4sJlTkgkz/bh90BkkhaXZjuoOMZ02xwUoAXSrl4YHibZXOohxI8Do7mh+0NfbnW+rHfrVRizW
brBTu0P2ngzY/nCk62fr9aJZLSbXn9v16D1tScPT3ke8S0pNCmhCTnMwuAkSbiXqyBXSIuZ80JG0
coMREnU1DmY2Ke+e3jz/2xehYpogT4sNRVbG8PK1exSdB2QRs7onjzQ+JRDndiM8hHoSSBE8+LAa
xRF8O52BSjfbKAl2GZ1u/0oM40FYMS1jfF6UtO04YF5sXe2MEYdgStMdPKKcs64Vi7GkQQpp9Qcw
j9UYqsNwXCXNeh6EYHUmnnv40D0nwUwYp2sSgxOB2UcTitqKDVhYUadtaUxGWU0Xp5J+eR2Vywea
p0G0ks2sXUoqyLTzTeq/nNMJz/IUGXjB2suFts4T0E9CshLCx8XUkw2ouCIu94AulFo1OiOXLmrg
Z+WaJYCk1yWgN3jhKhqMOGpHMjDC1mniy8nVKp7x8HY23nUXk0971QPXHPG7mP3+OxzCJbMNKWae
x9EJIS+yifP4DxwEMJM4AJZafIer6JRtZWhtAhcIaBvB2H8rvVR5f9yRwz46mIV8k/uPHR0YTUry
+fhmKMltYiuu+QgZ8896PZNrE65a9fMn48084qY8AvOu+UJg84wmgE3aTEXRtDaAE5U0z0owxQqi
7iK7qNEq4PruRrvpnDw1CuIOTUXGVvgf3kuiC+H2+Nz5z0h/tOsc5TdixzmzhL1BKzUoH1JF+uVw
93h/eddvPh1/pSI7AqF2CVAbmhPNegSVgtIhBpQtSffDIi5RkpVBaam1loPHkFr6JIawIn5oE6dA
YKIOpr0JCm6ES0eIqUw6FOaSlI5kOmS5VhqQ3VvzEpkHp917CbgJn80509rjN76uWQhOuoQ8H0Eg
Iyim86Ej+Lv72Vsk2xHi5IaegrYwbHAETsoRdUPQQ6K5UIj8M+K+cAAOcP4NGr7sN2lZ9hSfkKuI
e79c7To7FvBl4sJKEC8oeziGMUnpLxwgKAFquw+CrODA6GvcTZjaqbMgArGwNICE7JBwDCqBiLyZ
zkQLPUVbbVbwRSVXPguTmUQQxF1uAiJoCWkDC3pG0vwFqRL15P2DzMXvAl7EHarCBAWmjfgeqovK
GCA+ilGskNc0iPZaxGHTM/T29M3l+DeoZwWNiIKkyTmaGv1ZqF44IGhOrKgG8NfJ3sRGzQNLUmRn
7r9hS07T5xjTQ5nezbvL3vNu9xzqHIpikAPh7/AQSNCpGhGgjRCgSR6+fAht6kucg/RIs4rBtoBc
JjPKHKpZsYM8Dt/csCZNr8U7p606FbsZdY9C4ZQGhOusUYB1CE7LxhSZ9OyANWKc20AIqk/aiaN+
xtVOp1vF6NhVpRwqcVSD7erjViv2KCb2dhjE+kQKEnN/zZ5IV5OyQAzJQQD32kXw1PXRaGJ0b33N
TaXjM0hN3Z/lwCdcuH6Gg49Pd3yql4wSmwh73FJ0NuWDDVkvxqDWMfshQ2IkKho5u0yQXKIqEIEc
qdwolCi5LIBImO4vKXsZ5Y5yBcRTNapjuAHy/UWeXQQVyXJt2R3MTm8f1J07ILGqIHv+WBqRT06y
7AI1d8dfmIj8O71a8oEwI/X0AMV8I8U4SCh29DIDlIxybb+tDyEPAy2ti0pr4z2OdF9g3WEYO1tt
rOalhfnRlHpUjVIH14doCfrcriNUrc5HVL3O8YxiNiHTcqXfu/dvUR3SRrmLAbG+ke9f2wHTJbyN
utnOOCs5shZtB06tCdQx2jQ3s98FyIsD998Hth4le25c/ilOEPPGTeYn5KaNCmQrmEvqJcMTGq8B
tn2HYzU0K5C3cCBnwaPHJGYlBqTs+mXIq6dVVvdB20Q7cTvZ9ISYLNEp11bd/xg8Ps4fhndPz5/g
x/1np+BJ2B0BsrxIWJhMpZjHu7e/URR0uz1Zjs5tO+jgKbfDju1Hr2v1Xu+FS5Jd4AxOG+ZV6NTb
+NJe1Zl37pbXl9PH+fMn1Ln1t5VZUeHbxZU+A+URJbrspn1z80/+rdmsuawplRLrtLxop3Tcer94
Y79uUQZEi6SSqCaygyAmV+2TM4RPVtfDi+nom/tgoNmoIETb7/M/aCpfADH3FwhzkEjADwWkRaGq
xRHYv2Utb2Iy99VcNamNLP+1/KswUeEg6Oy+idaDfj8hzkt/sfbmdzkneTQadCeDViOsijjj4WL4
sNk+2tKCOg7uV0UsrT4pvc746oy1WS8IU7qUtL+RroPGNvOF6s762wo9YpCiEA28UEw3BolMN4gj
ujEN6hyKRO4C7Rdl9sqO20xhK2ty5XF97O6HcpRuNQzZiBKsJYCkFGhCGkqreYUyWsIGs8W1QMuw
RLTWbJXBBeUksAwTtUJpD+aXzcesXsQFXzpf9FeVQnZSYAESpRBTSVmf/IQfYi3WkQmmcxu6HOM1
nDCPcHTGzHhwO+ovHjbwA04bVDl/YXGjtzJqk0jXw2MEP4A7GDeHhB0E69ifU8sypgZZgFgo1w/n
N7tw55OYvf0MrzL3QPDCJ9FjW6RLcuIDmQtGC0KUIHKHRWBE++dI9eiL/lrlbDbysvspqbOXr51L
BG4Dmg33KzXgmuhs4BgCecw6JBceAoF7akg0d+OgrDsyX8FQ9lsXpSAOCN65nZ7e8j2D6FiAVvkw
gPnDHhnljB7kqXkz/Oy8FEBeX8ndT+Id3w3lMieButw1iwu5+jpDNceH5DBOb7vdLjZ9txm0jOeO
lvOOHzbTy6vH+6ew6eESlIoZKNiqxyzfOFm2XIRdCFit4fGDZ0Cy1xCOEMuwjENkyVY8ZCvBVBQh
sQrDagNfhwEX/CFAukkKziUBHiBr8IiDXRWqAMJzQQyjOvWeHis1nmS9pr3I6fn5NIt8phyPsVoC
wlFE0ZQ0uUmQhje0DzVBPozk4S55SCP4onELFbgRoAM1dWvFNik7zxlLhAvU1bvvn01ickmtFYxO
bdQaAcsnHIgiKryyBIJas0pAY1kUqL6oFiIAz5v/j5jfmtT8316dbS9ApUX1EU99NihEIZldtvA0
R737+vBxd3vm1rFDxCsRYk1dLHWiHD+qPJBHHTo8/ShgPISH8QBi2SkWLg9kxE4RiZE1ddhW6Gjk
ITQ0/7KaQj9Tde4oIgrVVIAmvaezT5c6xMW1pS3cvVA7Bx5sZnTz0pBuS0Pe1NxgKgB/SBHfS85y
+w8+u+YH87p+MAjPXr1vWh2cSqwE92YJouRLnyYkz4HrdTld7/r8Up5E6xhpj2zmkkLUIXVozues
blNwgnSP73McyH1xEyisnWOgJHiWSvJAJFZ5ecwveyTmliyqaLaoS2g4cpaijpD2V87ZoUySoSgl
CNKT89DXld3xlydC1+GX5JC2Zsxi5xcHtO0eNv3hfLDNuo7XoaqGIPXEylek1irGEEUXWzgRXesZ
C3C9OB3JlfA+nU6Hb5KSCX0mzsljVLOHWMtepoBplYqHR3nawNJjKBaNoRKIZ8OOGAbOsU3r1bK2
bM0s0MByJGIgQZ7ajBUOtDPvDny9mXvH3+YekYKN0huyPHTY4inqHRqtm8tmtl419/NPx1/4SF88
UNt67WioTyphfWmk1qA0PpdIAQGiPp0CNBlIgRJAbBUp19EfLUci0PyiT0CaHwSpNVxenVztLsDd
CQD3jgbJNrQxwfR5ltwzINgKYavUSz4tyAWaSEDoAYRIdgWafqQgsCiB9tNqpyF6IS7ZiTqEG8Ca
YPp52mrwW9ZwUZqHgSaz1XIhtiiNIui863wOQddMETJkydNBukRKoKnBDWMi6Cc8MNABYgeGatMw
cmknGruwHDTO+KkGLoN17+qmhRE+rbFboCGP8oGWpmfuN/O/GcCkh45EC8VNdxKNaEZa9OaPXGCm
P5IY932HBW6vLsaPcy3/hKDR7fPvIG7wehRReRorUyydghgc380DQHZp338zOxyJrQzN1WypmZ/U
q8SScOgJjdUJXl7GOrz+00khrUkKjUFgg+7d5twKXnsqlebFVqQNdtv93v9EVJNW6jQOL7UiL7BQ
WTIeFKe1obupbSIj5gRrV6f8jOIvprvZrM8qA1wInDTMNpJj73Czmw/Hl5vJr/tNE1DMwUQ3kY9w
ExEYlhv/kK1AiClah6MVHKoEOUXyL6wjNIUNY9lRRWZT1dQs9DNSlC9CnU7cFTeEecW1GlE3DtGg
NBcgsOeUSQEPhQ3pQJUwmZ+034vwm96Wf6AW37gbD5hncasZv1gCGIMFk9DEMxUhGMQjxYhEinZV
nxkEd9YCnZXoTyjcfTGnN+xzvinr/xlGjDiZ65jCw/v2dnE5HP/qj2dRGWoBnN6djj8t3h9RG8KR
UiAIwZQ1rs6TEUOe4ElkzIq6VtGSwuJJ3v6yeffUO5OxFRM2iCD4tB/yCC1Eq9jVgSRCjhJQo4Uc
KM1EFITowImIAFpjWrqMmwrGadeChIlEA5CAZKUrtyfjpY4rI4pPCGL8hAwxa36gWoMMzYil0ByT
Meweda/LxXayaNrZ/a/pfHG3u8cjaE0Q/EM0NIFLRoBufU+1mwDA29mfnZX0KcFdqD5mBk2IAKEJ
0gBc8S1wTTCE+FlYBGMgZ0SiFUvrQNxTGnp8YD1pCI2SyGT/DuIDmbTvrv1WBAqEdELSk4GUaOy1
e7z4FTJCTIRKCdCMCNQwFTNtkxI99NpYdJJlDK0C+wmpQiIqUsXRja22SrJXZqgh9qEltLtrFoPl
be8mH0FrtkjGDxHIUkOTC8iKrNL/gUAcQ5Bi9+COmV5fxkHmprSpaEobB0I7YPpKYBExETgCtAMp
wgVuFSmoQaWImadCjXtEJNrGJpgVJxo+aoOMZQ4ESoq8z82ZRQ86FtGLT7aaZMC0X3L93PyTTOQm
DcoBiapDhKyJpOHUt0gKhp40lNRlLejmJcXIT6gZn2Y8ouakGeB344jnQa8f44vKppl1BtvVVXe+
uEgE9FIukStRcvjBTvPd4/Ppw/buXDRcXMpnYvIV2tREBDdd3MFBAkchSqJRqD6iEMAwESY7YjFJ
oaM7KMgjYkRnBSJKRGelr9678+Kak7aXm9KNkaJFLLQ7dxQI4rDgS8PNH+DQhpB2KxXT0yRJhAlb
RVSJIZ8RQ1OlUpo/I9DRTlbEDXtzxNYQHFksPDneHXLfa6btQ+d6fpGcNZCmqMVpM1F/ZFoUiiAb
hRaoPHDNstL3YF0MO9820+mbtBaBNNMlznhZs8Y5BKiIlMklXZiOT0kJVpEB3V9JjDiO215P1hOp
vwpp8nc3aP+b/snzY+8/UommXR5OFHqAWCsayk+DrFgRTjvTi7vHzlTasPZdBzlI26yG5+PZR1Hr
RxQiEWq5O3udPpOj5WBBnnbYG7IeCLcjpDrShtvL8eyqM5rp0GEeADUMYxBgQpFG8PwGtHlJJ0sL
UOcQFZq4t4IibnQjlhVDSYwXflerufbLe2j07C1LshE9j6WHxiaRYMSQZV1FW1lnWRpMA1JoX0iC
alJDhwPLDuGXkoFY0OiVcLze7HQ1h2OxaPfJoOmyHovlOuPjhai72/7V8Gn7OM8H02d1JfPACguE
pgZiHrjNQVb3zwdHCEMPAgwPbLte5M/anWcdrTS6PX98Ej1oeqB2ToX6cv9ixQUuJFva5HS6aJN7
GhtzmlCi7RV5sT+XdChQKFMQErXUbooVoDOi3Zs48+mmH7PMJhgZLTV26xtCpN3Xq5PF3YWwQ9KJ
Yh5YBbR5bQEx0chAAP+psdfvHo2jRbtRfzgaNHxvYMLA6tjYuxw1s6fp5vpCLrH5bPjRIlOkxdQy
/cBFmlhgAoKQYCOMN78/jUoPtbc4RHt5uUT0F7aiSM/7+Cn/x9iZbbdxK2v4hQ7X4szmLWXJlu3E
ceLsnfiGK3FOOIqUSHF8+vP99QNgi86xswyXqkE0gEaNmIsKBXFxZG5TdgXhDeUVZ7NLjy7aQ42J
FcMGyS2ah4dhElXYRByhYf8Xm9Mlm3yAB9iq5vqn+fxuqT37pL7o3MWraePVSjclmrmMaOiGVFrW
mTd7oGG3Z04AoqOgNR+t3Uc4q/AXPQUe7a4Y1sdcYBjZPGbH4wIk80/rfDP4W9PxzUZ09osyQAGA
w0IguhkqqYLasnRzmFatzwc/7jkQJ42vW2eEMiAJp+TwE4pBeN71YQQ2S3Wq32WCglJ9eIP8gC7Y
iLMBaheHFf//09WkBI/vfkcJdcWoL5wn7vplSSiTTL0mexI6VxNNndN5uXzqV933k6f1azgJPgbC
ZOvBQUzIg3gntkURG+yZAbFOS4R/AyFoPFEnA9bS+wdyAmke2HVZGziEn+BcS4ZPICEmNh7n8UL4
0DpMbJlDd8Yha+F6JaMd44BpgB8NU3SUmCxmZJr91U9gPEs91Tyy7q57C7MRq/fCEeNnKJeSpnGF
6R+rSoehQWVlkI3P9ogPl12ygliZme2szBgehNTmKlO78IIsUR50gNTgwE6nN9rM0+RkXb19hwd6
Xykz+kLtAcfYN5tsGwd76QDsD8fVYdNs9d6bYIcNBwxmPwACm1ZA8UI2RFZnEArEHhoJeATm1Q9Q
FGoDiTOBgaTlYMH5X6Bp3Y3nr6HvRX/YRgU0hQs0+Uxw9ITiURzVeBhLxHvTD9Za9fR6Jbw6p09r
xU3ZOn1NfUkwHjfqBqxAEx1IIuLLI7jpTIwRyfqmc7jtsPUgpoLwNkzmNG9W3A4PA+c+kui98+lU
pr5ZYr6PGRd+dYJGDGOUFI7PUzpO4rh/M8bR/eqy3nbVbqIj6GUNOsMetx685JT5Zt5p7obTx3BZ
YIdi9eyv2EEUIyz/OzkyfRTDGzyDQF0zgRGoLhaIsWDwSevwqjo2/zArSdiZOGCo1wmA0PXADYw2
Ve7hmVvrisclwXRGuDnqKblKzd52r+2aBJiU/IAyhTQWGeRm5O/lniyycd6T3e7GmosoEAL54wex
BwKFNp49jhACoiwNs05j1M4+GQma09WzeiXlU/wNzXbvZz7KptHQvAuMS2e1uIsGpcYgOpJTRZ9v
q3TsJ09uQOBlHIGWW2xPvxJ3OWt1e+QC9sfH1c3k3PiPKzI5c1bfebZ409qP/yM51PWx9QqmmoUX
cDqz4XW3RLZrfV3jzJHubxGwauld8WVvdxKvcBMP29vFvRUmAtXdzNVjRWBKKI/VMc6X5DmmoA+d
7m0g6Ezd3GI1KleewxUtXcBAOPJu96k/nmvyldeldjki0hMySKCuE9zu2GgYLgD5NJrsuuyuf2qc
Dh/JgPTOb8MlzwOmqlzdIu3U+x9lnopRmnwG/8yDKwBcTu5WZzkR095o8PTz8HFwUz4AASZFY91/
L00VgwQgBMwOUKPfap0wUS8nIIkudVMSph47nXf8oWggFXUFHLMexOCBq0np8nx4UKt9Pvdv9v+r
WoThIZbGcSbOwTBtdk0vhY+yn3Ha4DruZySa1+eczxpHbOf5VKjPVxim5T88FINM3fgGgpsVSLml
id2Grgz5T9bsyvoAJal0qYW0bCGbvoaLxh6Hf6kiaT/t+TM7Jd7xDfzkL3yqRov+Uh1yVKtipXqZ
LLcG5mBUaYFYzIAiRvKB3za0/VCPdWdL6rPDyp5OrzXkrvNrQ3vmupjj5LHLPXLltMfDoXeLrh78
Mh2gIb6gYVCrRZuquxdOl5URMi8186Q5NdJYBfATjw7EIMXGPfUmzeIV52hUS7VX3Dyvf+I3B4R5
Neh9WT6/Y6U6yw7CNK0Onwb46rQK7VeUpBHgQCLP4G7dClAV6mc4GA0bGmlThcPBKx4D1SMmLbKx
0ineneqjE2w/+x1/iWwBX8jyfhsGp/ai+jWHc/IS7PZ0HD3VF8mHYB2GK47Mz1Odblqg61Wgi3Fz
GqdaPNaNFM1JOa6uJDYsV1KT0XfmVx6pCLAg7unwaGHgV3shqSsdsg2I3jlU4MuKA04zlkBNo1dY
n5g/3TbfUkfSqKYRwKm+cSOx/ZO3/VUmgW2sG7XqIbr5s/gmasqjP8VwfYxdOP7BX+eOHHiRc37V
TI+lGmhRR85JFKekhBbI7KaMa85dtM7uxhZFL0RQlrk5KYd5jrUG5CKx4Lrd07k8WTvG3b48UyYD
dtZjqk4QheQgqnB1u2Vhlp+BBGKFMOdsWq0P9xSEw+gVbk6REmVzzaPzK786QWkPHtMVWbREXslQ
6lJyS9xRW8/AtAxle3Km3kPRp1Sv41xcvs3fWdeeVvdAa20QdCUwDQl7Li38UYQ52ixfhkwuJTs3
m/Wx1TCwIJcN3cWntWZFX1hlSKs2pqu89vL3ht3W2RcrWVgbbdL8LAPid/SC+z15ePrpAWNgHVSS
KFWeWhhw/hBnJLOtEiehWAFVKK/AYrKKOZI4zWJx2v1mEq0nHNItXtRj/Aa70dLrCdfWKx5gybzY
K5oPghboVuKxIFSBRwfjtlrgRi5L5/wtqY58Cwc78+ElTOfju8dZ/9f9oTkqNghktVp8wje5fKsN
muHXjcc51PxEhXjBjGCYGsqvARPZdKcVuT/N0dM6ZJdGTvtQgl84/jklLFQqwx4cJpIyjaTkWdo/
fWo6IDqPkkB4Tm4gP1nZHGQ/eMCaxJG09fEEqz5+5JVifGRzinEmFk2O7SQpuItVm2RWMtMxtDLj
OISfyYpXDf9n3xmvmas9zN7DD0XxWOlfzT268BAZGhbZ2P7+bbfgq6P7qjYrcgZNzRszRdIfXk/g
N7aHwWqzfq40gc8nuXeDfbe5QntbzVuNF2WOSleH43JoW4rwXQeyT3EmK1pHljI+E8hjUd/WQ0Dr
Lfue1rFKH8FKK7WMVxGru+aMsr3wo0oqmv2frlZ2eS7M05jphIA8moyyRHqLOnJ7W7KA9YAvy6P9
abmoPKQ9nPChWbGsr4ODCObvxS+z/Y9nuBdGMK+AzFcNsRVBW4TES3KBStD7mae8UM8iCuQVlBrw
OyzRulrTUbXlHXKmGvdzcqwvV4S/7GgPNpvu8+RhN36n20mw7bXxNx6polmiQBAYwwGuEJM0F9rk
SIgVPFBQ/MF2bftQUEqIr8M6ftodqtFD70diIZKh7gpoTuPShBIHocEzHdPltSao7J1UYR43A++e
Y/+9LQxUXW8rzm3U6g/GcYEoScJxdjNY3RrHaEFJWj4tGyg0KEiiW+gRExbY2R1ebdbrn/gxEetw
05mPVih3nh1rOQ7hpk2J+w7Jrs8VgWSsr+y32BPU6yDRcQ9xbRq6s+kdZ+3zcPjuxXZYlJO0VPbl
oAG4ZRhEj+3GixVzRNntPCzGWjgJlaCdaJWX4IhoeRkIkdBEwh6IJkEtjKaRY40L4h/fmlx6yxPV
upWxfuY20dAOcrE78NVkPMKd8rOom/uZV7iIpu1wRNvi2PswOYkhXp4IxLD1Meys6Pv0X99AXH4x
iQcMRIT4iZA5uX9Fk19R35QFQlzS1Ej8HeJer52FuDgWgD778Vp9ju25ksd+83zod9az92ntbF4g
+Y+SiJsNbRFJgsiZoWWQRyNa0gNdr0iLNaq/6aTkYn/90pfza8TGDIwZIi8DKlwBlclPMEIwgiZh
tuEHhecLuYkwfNE34QGyBR8AQM0YII42YqKDGyk84Bj7LnNt18rOJ6QXpZOGNZWJMClB/GLRDmRI
JmgHuRvocB6s4VHJVunSzUdpYhBg0crk+G0u6LSvB8qDCzrs+WNCZNhhW+ZLLtjMzo3JuP04r60b
qgu3JdtijYhDRgt66cuCQE+gOr/L8evVXxX9L/NAYoOleplWy6KcuiWQKQ+sgGO9EVhTmHheK/5s
kDfcGZ2oWxus4wV+O6/ePP43cnC3DDR1cvwi9I2oGn8EnzjeTBIJnF1xF+COuD9N0eIrlZyXnCmv
MBhmMGeV9o7Z6WbRLi9MRpNHjYURlIMzyY9E6qvzoJLz9KM51q8UZZdKL9cK+EWfEcNr1FerxReN
kftZQJguPDzXPxRqqsZFbrQS1jXK1LiqghuE3PQqsxJql8iaSoITOB42K9OYDadYArxupi8QGSmC
BCLW57e8Lce/engxLTFBEiRgAbWewe5KDGaBY/TCVUE6CNaVSEeeNiAOJwZJzEuA4rc9c8HkadVL
jGUUhJjW4PS/vcakutk3QnDH+48UQz7zp+47/hCkJyXcjK7BC+N3u7T1mgwIeO1+Qb+HY17X4LbP
Ww8u8QMSRShIETPrSSAF8auzdicznWx02g7u1+fhTUnQ/DxYQvfoiH5bO/zDju0haz91pX2nSWDV
9UvtwDK06aa1W4yZ3o+pU0qp9jFARo1x51EGjePgr+f5r2DWDMDFgRnXdlwhhZa3uWiNH15txtw1
xiMKgy98ccMG/EWs2V0wxlLEdKHqiwiJW9OWTHNqPHGHhE7lSux+WIdLJlYdjEeLYZzQZRkhDqYD
GtHpWXAqD0CYEohWBhHeZ5h5wo1Osabwdr1X/9dhwCFrtD6egLghG/TEWPkult7+Di4xL5hVzRTw
0ao6fmdrfeydrI3CQqT+UCace4zR5Zxa/JJO+1V72Gju5/0ftByNtoV1CjQiskAyXXC8OMa+Bh75
ydQpZDKSLHQsifeSCoYKC4mgj+ZW+HOhFGQKFbJe36xx0kOpWKcKL6emuekN3fLQw41PpNu6kADE
xlazzAzO0+DSCLlfbIRWJdKNT2tDDmJElyyFFiEahJb/tnhcrzKj1atWu82V6c1uT5tQrmxnZzdY
zZen7erHJB0YzsuCW5rXVAAh6E4a/pgMtLKiXk4j82hLmtdF5zFMNzTtqOa2SOjsFCIkHdHsbuoK
PUAsD+vjWMd9F64HKYxPK/OT2x1fmKHQjTqepgIIzU7TCrIuloaFBmr2PBZ11hCL21sw1HJpb2Lc
3qXVQfbTf9M3uepOuvE7LFSqOCtoWA2vGn9/6D2dV8vm4COtTMOjmWhScCCht7xp7NTgDvnuDBi+
8LyROCmHpq8pJjieCHostLdh3goiSkQ3xSSBGHVEBIkYEOHszwtPp2ZvncRKy9s/YunzZajOZwdi
XRk3IHgFBzCvNCvi4lWB2X66V2IBYQShKCUICQ5VHIyLWlZcNUKSIGZJ9EtNjCAfMYY0LjiQx3/d
6Wy3r5bWirBs4+Iot0532G7y8FKXndud8bE5nmlpn4jJOMF4/na8ROPsn1dzjWWIipzLOhz+xe+c
Dc0J0fZZB+PuTe/UvTPRE7EnzT8Ok+lnP6W3a3MM28nhN9KLBThvsgozN/ywWX9AVAm85ikGcFby
2O+1fnT3BW5hYaL5xCYM+DVnwCgmvi0aIwsLObAIJmlB7GklH8tyaxYAIq5IZ4mEB7qPiK24BlnH
IRPCOFPcGFKSWb8aaj0PuYSFfNi8Gv/iVEQRkHkf70ta8iCm1k+S2vDULa+o5KxJaocXEa1kkVk9
lSPzOKNT1bWPnchSlRfLWMgtXqROu1cPS22NclUn7HXjwc1CFAm2PRyLuBlDTUaL0li51cCLcjNu
+2LLovF/1BlikhzNUHSN+8bkLQIhQZAsSH2BAAmYESB8BNIZsnTwX1gWDsuFyV8a9GHV6TBOVrVb
Xe6gvBKCRmf8PN+umsyb4ijDnpRipi6dMxiTGLgSzjX/gscJxKSlhkiIIW9IWkIVRh/fr/G+M60j
/MQjwZwPIk1Yg+JwreIgGlh6gRYFLXCrq0h15Ejn5dNICJxuCal16jMKC1togIt9l0FC0mq93VF3
GSyfx6ub1fIPjSyRJeUSiE8nlsXaGkqe7L6kOrgc4HZ/+I037MVIVtEj46fRbrF51ezExTH+FKXJ
Qa/RqL1P6b4G92OVv93SDKlzdKCocgn+Dh6NAENOA+QtftFfy9wtrsZPrctF4uXazgolYluFJZwH
LEKRVB4dIkelzAYeMYHlgcQQbOeFW1ayPPOKpavA8pZzmBzyWkK2QrwlzgnJCcSwOxtx66ZxpAnE
8OzTKBEmnm2EkmDlOTKYVBaGCW39wPa2zf5O10u4DBdWihFip/yqKH5wgV5VYZ9l/9D6G7kuDgwy
zOOGNVilPrw07z1PVRqoVQNZuEAeeRdITNESQvJ6C/dLpRpiv7s+JfqMqAarBbp94JJhhGgz6d+T
hLKB/myuOEqf7Y/ndZpAgTy9kdrJyU6tFO85ayCP3/ZoW33plSu9w0Y/9l1WDAsO0UBXxrdTbU6D
52bnYxPC2a3yfZzWH8g8SGgRHC6+yW5XHjrMf/mhaBJwAvJUYEGIRNSUINZxXw4tQ9QswNIm4fQa
KThiZVxyF06wHsMVXn1gobbGj/IwjYdOMJQKMW6Ck5Xl0tE8yeXi93LqrixJ9r90bAIcYUNVzFUR
GxAEhtD9bR2CRlqe4FDzUzhpcBfROrIP7vEEY/oLgQvxTWyzQJyVYW8sbI95wyn0QlzEZdYLq8Rb
5jvYgsEIPEYdEWU2gUxcAxYW4dscw6brf+QYtt6za2DQb8ZRnrU5gnPn2Do2u+vlj4ljIHx17N+v
m/334v7e6jW1oHzXCpaiRoakBDFLGUoDn/s/88c+F4hNjLU96l2qude/V29q/7zQIRPkS+DLz9X8
lj/jx9fdUyzl6YxXca+809AZ70ddSE1LkNJWkUpmls7sSw1hSmKplZHCsvkQEo2CqEAyU+rRjquW
GdzhHX3edL7SIiJ/oPMxJMPJU+x1IcfocvDXmVd/HB+ab87PtxYJjFtzHE2RxsdtP9U33LR796mw
0pDK3tvO3KS0nMoKQ03jgZAtCEFi1u+OTue3ljHDsMOWMjy7msDys+ihcZtr+55tdxFLy5wfkaki
gocplnyvWT8qQhXIy9VRNfkiFjmx1ElRMSeUq5GWR00eYz0Uv7mq19d8aD8+pWncWRwS7d7vjQi0
issEoSjBBsss8spWarLa/nDHn0Or95b8M0UoJxPFVeWp2Q3XI46wkEKnHAdyZSQMyLeBkBuI+Rc8
1jjxOr8DSyBb5amr6kgNTNULsoGX4HYCKoE3DCoqz7GoqWLCk0iam8caURgKp01UCZ+LLxryBCRC
SEzFidPyPBz5Fh9n1j7cPrCQb6x+sDJWXlEu0G9Up3z6Oc8UTyi/KaaumbFmVtCQCk0LNILi1Zux
dMXx1skoaTtXeWh63BkRnKQzGD02dfL9gsXkvO7cBNUpwjU6TL9Uz9xmEz0sRfl+pvXg4UvV2v1G
DG9xPfdqq9dtFuJdqsOP9pCA6GzUO78bARpHuVvtE2NXJM6lKlZDQ4vlFRAbCKfk0daARyNA8G73
WZfHgwEJ9j2AWIwy9oWWJ7UNBgiP4Hh2jMJPpr33ne5vrc3sjq84bMa/a/Bze9iw4rFa/rDc3XXR
xlUreqLJK51wiQrfSw9E5o6grw2IiykvM5w9qkR8wfO8KNGBBrDXlBZUUWk3m1+b/tH8Mvho3LCq
MFJ5dAYJkMhsRs1BT+cMIhni0b+3/+GPH0Am553WzoMVyFv8bOlhXSk/GQcJUXba7mTsR01Ridox
0JzlpAgOvxBgWzMHeEJ8y6kbTBzG2Wfz86vhz7AZKeyHB8slD4Ev9EfS8en1uHuopyPPiHIzAnk0
XOxWP1XcF+8fyy8gBMi7fWC7bTBHWgNs2kNyc4AR3VyPO0BYcQ7tPX+LUZRpnH3B/GLvsHSuGnQF
KSwJonNkKNE9BHMfJYHIYdGK6/oAk3mRoq8qoyrkTV+UKy/mVYOtI9nZNZJHjvgZYgFVRZapPLAJ
H37Weq3DRw09Vhs0SGf+SVdedLnd+7Ru3Pdhgcb+1aQ3X2nXUmlWltjwFTwC3XhuYnJUEwaDpmXf
nqb9vDktllqvpjLdFbHfHTjr+WKsuXyp21kQW2P3n7fcKFrXQZkU6OczxoGUiADQ3REK0Tpu/sj5
I5e4QmPM3v3d4+avyelhrnkIyOJ8/BFob3igunlmr4bp5k9cDBm0jW/39wKzQIJSBpA3KR/IcXiN
P0Ed5wr6q4Cd6nYjLqNGbglVjQ/Un+ikGBZ+MgEN8TCf/myyUTQOo41ph1Xs5OTnNAg+b/Z+PrPa
pmRHIc4LxLmIZbILa18OVkjcysUVOqmGCFyqc2P1E39469v+69c3h7SbnC/DKH6TzfzNqnU9iL8a
PHSmrc2pF1MncGSqPJWQjydvLhyKYuKtrKxtrJuKhkKVgFs7yVfyhuViES/me7DovVn2frXqAaJ0
dKy6UxYDbHMpyHRj3l6q28ziFNz+n9Y8sMm+8w7IQkLprEioVJvTz73O7AZ7RbS6Nxoz9HbnGCko
Ri2eYBACfBYjzXV+U2ccxQDz1dWD7dPyoT+abw5JW8FvFzWVOD1YKXFTOV/xqiM8aDFZFo70ijWt
JjN89dzbvH3ebn40q8AHIMDVZHfzHSZoXY85wwRsiGb+jCM3Wv3e9XkB882sWmx6/W5mAuoAJQ3h
idwxII4n01usEp6bGQJTA2LvCtzhwgpQ2HQ2zXlcVOEygRGgkAL+UvJlYg4tP4SnlJcKsAnqxk4K
dlqT/mGwwa3VeTQdrSwgSUHAHRB5ECCLa43wiiNDk7yY+LH0FmoirnWtYHkuFCq0E6nYjnW48U+m
3Peodt31DKpp3zr3XiHFg6ute/v++uG5uzh3L11KZBXBBUILw85s+ma5Fc0gGFQxNHmIzNM/hXbJ
LcY59t4M6GWxNKFEq9rwn0UULyB7VfZqQ+Q0bJ4c2tjGG9vBY3za0nUF061OUIsfoIqhCVagiYTq
RvwcaQQND6K12RCKByAB4iTYvuM0fawOdEjUKxo4ENMtQa6EIt23idXuVFfjBCIWl1G2dV4Kh0nF
8tDaOMF8vxuOG4fnLrMoPd3eQYAWphYF+5EYAsSo/4TqxXUhAcmId7edF504y6Z+yeJZvWVXoSOg
tOUVCC2NG6FHza/u/jjebMGvICI8/eW8RQYmIKZIa9Lleo7zdJ2u8MiLdJPp/foj7zvAMiDAeePd
MPpE4OKTfMRY9Hqsxu2Aktz5+T2SW1doE5BS1GaAyYdOy3pQ6b5wdAI63mwGQg+hySVDl4vHCquB
+MAB1IC5yrOLiatWX3KvinJjU1z/T/0hZxSRj/oBz8PPZlygnTIyJ09DZw4Ty6eDYWUtCsPCmPgF
CWotndyF4E74OCElRit79qvZh8vuPyrLOw7KJ99z5IyuGJ8EZnbiyzAZV33K+BNVD1vcO5JHqnrq
70lIi9Np/kFEsD0VhqbdGwxivUFNRDb7WdWcbNudOJR22X7/m6VD/B8azXIRDI95hGX5BsO0uoAH
c/3huH7Ng1+AmUHM20DiY4V9GaKw0dJcx+puWb2F18RxMaoQt1AXZgYRB2RzhfyAS04YOfHgAA+k
QBi6nfVrCiVrDzWo64U7pLEnylctbiczobzhCBBmXHgBRHXNB2LT5lpeAQmw/QS+GZiUCA1kx0zq
g9tr60oglRODLmU4kZz9uVQLXINPKiwCBeu3mP3nw1gzUKsP38SPlXciWGe4iWIrFK+6ZXKvst5O
4ElmY6SBR7ccpUqNUJSfD+whsqyThBzd0ECEXHiMptD9DB2ZdCFjSNWNJ635Xlpcw4v1L6eQ0r60
wuEQJ/kTVYJT8EiRThp95wDpLjR/3tcfiSX0PgyNae6Wn3gdxkTiLEAg+2kYE8sbcDCc3576PzT/
az9Ckp17q0borZrOkBbEEmAY+0prU6HmbsoEUfWZLNV4mkOg/kG1CtsPUpoDhFA180p1/zY+DEaD
9X7ESjWNFJpVSAeyOBzu9Pahl3ar0xz+XZIjetcWsEOuxCMRaXoWqMQI2RPb/4wCCdb2RrZadWrv
gWi0t3jAJ4SGK58mJ+zqSdd6gAFHerIYilsumZGTL7TLpkJ2Yz97+nPYjMtVaDe3UGktEH0pV7xr
KN4hj6fAqlUTs+UNuLSBPjU7tyD951ezXx2nKvPLLO8It6Gip6LNigR+NFIgVo9I3nPtgf5ykHw7
GhM0JHeSCmYCo0FcoDIM54x84mSFw5tDXzPS3I0KW/Tv27tXu1+VhE5us919t11ykdh2yFlUrNqf
Dn72gKg/ypKol7HWVFb3iEoEizBfnPVUY9c1RoK+pI4WUVCmQFtcYuI8jgWDGZzAKy2TvQyKo/Sn
m377rpTvT+IXPtUVWE9a57SySHFZq6hRftfZQ1v2gCcHInqD4piY+wKqcD4I8k1bHMWic45KSf7Y
ata/R6zX/Zt7FRfehWFkks6Tc57bDUIy0XSpIZzojy0sySenAQtH2QVQK2YqqtrZbfYnxAAxo2x6
ig/YV3eMAdGWdGv1Db55QP5NnAzpUoF1hIIcA0L9qAfwMnlMrF1n1Y6E/E4gtstURTu5QU5xcVTm
HMaH92KXoiB+tNYzjvpD1xnup710+zIqW7HH57izSUMmnefXy1maKVo3W3/j2s5PnNaAGO+H0w/1
bHjZSlXLfTVu3X17GrZv1o9vT/vn28l5OkrfJlrsX2vfEh/j/gJQY3hEXRwuKppGwlxl0lC5N6u+
FhY7CkT1ZeIsu12lQuENadkxKe14pX2hnFkx+N+H5h3jXulIKvt3pNMIXxSpAi7+nTKPfkpx4HhD
FSgdTTaWrpbab+tq6Rgs7WhVlzdWodPxBYd6kio+kgBBTXY3AxCP9vCe6ycc7XaJzu5lxGLxzGka
6+mH0m6XnyjZDQRCGMxi44/rAyztwsewem10etdtPP6ogUC+hbDuzj+tt7G5m2qa2yhlwlImPwBd
ZX52lafHV43tYjSZsmEpWJNo/8JE7vTVeLQ71+7sii85f150qx+0fF5tsVWLUGm/RONSoDYs6Qte
bldWTL29wyDT3OY3M55NMTGY4n3/jnkFcjRp2VPrHExAXoyegL4vD8Z64EiVaSxGt65UqcubwUl8
Kq6IithzB6c01Sv4o7SwKwV0vTyTK7cdM3Y5oAt7z/N2ytyVXALSGmLofN9pFmIVKV50/qm4LLqO
ZAYvy1Jdt017d6vLOKzJ6ISl3UEcaAvTw2RYn1ZSSRpb5xcPytICqDsztAf2KMxsAXODwOUlPxBe
JMQYcW0lHunI2JCfwV0lQy/SAaca8WbJx7m5dvBSXDJLjQnUC5iluzbmL7K54dSGbsHcT1PDjXvv
a1Jeb1lwDsOIrCk3bffwoLSzKtC055EMCSBQkho5QUGcAOj05S3FFC0SdTNXw8zOkNzA/6fDIrz5
bPsYK9QwdVi/GBfCNuL8AEltdvMNI5GV63D+bDIVYn172ISjF/+hT9hvcgsXBzJyt/v1nXmryfNj
8zBsdaLHU1gZxKHuuSW3DU/4WHpZ4dXzEeG+4buRHmcD2+suR3RXMPvutmgrJQ82zhfbH4Y6XV2N
PeZTG723Qx2Lnoa0zLXEw1qGdT40zk9mQiAxEJ71YjCkOQ9Sghhe1mTSxEW5ZF4ylYHmB2gNUod1
4vLTt+nRbV5fSMwwVqcSKTjyhjuJhxrmqvXR9/NpbzNeDlkyUHbEPHX3o1j6gcophKHNwSEJkUDH
gxCgAZC+A9DOtTujhqn/ydpG+iytT5j7AXOzecs0kSKhB8Jyb9+RxMf2jjKeQcc51rl83ZOSroxl
LwfmbFw1daNLB9oVc1VdQyAVTgLhTjw/d9lbc75x6lR7+gtxe7r81XxxLD8dMP5az5l5LTMevJa7
zKi/wnzg/JKPQ4QBf6+2C43olS9PF7z4011T10PNw5miVFgVXL3aVa/6Z52T5gpqoIJizP78DE7o
cjUoDC/POFzedF+Hq1GgETum8DyPWi+GerbChq2LGjCXo1+7T6Hr4W5LQBGCgsD14IZo4MfNdjSf
tTxnyTOszop+JnafRpRpW/C4fBrtt++iiaIvpFUPDPwt+gxhxdgBsDQmH+4v9k/+Yjn9McSTPjh7
+na4kW1yVHkWcj4tCXn43Kq7dmO6FDfLdHbXUG9Mhfiaex5ojwIvXaJ6Q71YKMEPZO3gFqtDN1HR
E8km2WilKQuSDE6faLJ6KPbAKgN4FWwGUBxcOhvGxVDePhQsc1/rGQf6aUpVn4/53fXuXRnZshd7
ZfDV40zVUguqAI71MVLKt+JCxk+fZAezJafU0hQU4fLq0NM0wTjZNCeP2lUfMJtYCqRYnS7jZnCJ
BfLpH7kJlmcwqvVtddn6J3XZb7Mxrc028z5XeVyry+7zpjPuNVB3TIFv7nsf+Iv2MUR4kVHrHxDL
r2HROjolkIc8TxN2DIZmoZcmaC68HGKcuN5jALm3DAOaLY3UWVLiS7NOqr3sFk1+FUwHKEB8oQNI
wWlt8OLBid5l9p825ecCRY7oRxVEj/sY2fQPND9IqG/+0kQFepL927Rp97+ePms3B03Ob2OrgW4Z
uNrcOTgee83NsWImCdYzUUwLjiNqLLSJpjs5foTVYiROvU5qmMwePza3y6WMhwzcmfGTmkvSPDd0
SKUDo47r+eB9rJwkrcdrgcRfEsTKRCwMpH0ajXfv+YuGqv7QWBPkj+kWbqrwXV40TSlNk/SqTF6B
R5Ye7AXRIHTwDhkTQIVwXojY5gHuCcXIA0WlkVhbhGIXzFCkKJoOXNwUoyJpjCUUpZmLURAQIAxj
jgJWU4Zk0k3bPEqlhJrUK1LcAWRPGLpJRzURizpH+ZKPnKxJAzvjtclYAOdMdy+6v7V5F3iZF3L3
y09FbRgJzQGKzoJzzb/qiPCBFLp/eq0TPCkg1wvTRoQNnOxBLp0kzp8CC2K5IAbEOHDNubEux7Fa
h8MbNEMdvngj9w2islKMyAxZGCIVIGjMEmOJAibk+Imeafep8bsMZ+zusRsJrkSeGUIXO8T2nrL4
BBbHEMBhwG8LHGfgf+XL4z1yTiInU3f6Xfb3vPQdO9NOd3pedLZyvrb7/r2Hta0Lyyr76LBKprJm
tLsIhM1hYQI48IdDO81dwK48i2k/+9fyCo/WmCf6/51PTlh+dT7O1vi5+17HFDogHsRacCSPMTeC
qNCBIF95d9yMRpYkMswbV2tiJdEJdWyJqcPFirdjphxeg8GACM5j6/Wo7k7BI2IT+F9SNRymYR/x
oUKldYZe+QBDOcDaINUD3Zpgw9LVlG5e7xpV6nSQr/kSF+LH8+q2ezfps58rFl4Wtum+O/XuzTjA
MKWfzDjNzz6ryWxYuE9JvjL18CyMVQ+45jx+m8N6XZnT+vaNNstYOK8Hg6vjOHtxNHqtd7Lq9PfP
+/NwqzPErNGBBGgMm0EoEIIRIKE2Z8Iv0pp5oh2kMCEINK9DHuEICF9mybQ5S+/naaRgvkOf8/d5
+Uk7z7uaOuGpued2AU29DGYf0NzE2Bh028tPpFDWuPCpP8ITFQN2B4zUx8kIW+ZkwWjAuKsgdwvq
n6jVo/UvdS68BGLIWcco6VxZ942B1MTsT0IQreNa4AhuOyz5pl89eey9pb4lo/X6+JHFYBTlHpUb
m0cHkoIAyQ14+s/TUZ0/nggIFZAqUE71x7oxiysMSY9iANY/h/KIARqRV0Q2DuRBBvUsSZqWqIO5
RnUDSVLe5B1DE1CPzAoom/80/6ZSsc/PJdiiuhBg/OhM3A5EuHgjl408ajnbV/QGwk8won7F4ot6
hDI30Q0DsaE1su8+vO71+cyIRjmAyCjVEJupuoWy5iAerUDIphE9wFMxNzwyx9dd6og1NEXdFKIK
NrOb5ZYDm2KEjNf8MrCE5nPvPk0b+Pevk6izYx21fT7CaOz3jZrHxqPwH+J6Y2ZzWRfKZ9cDjaSG
8MRLTDfxKg0mGIZZdpjHUoQL0ug3v1th+nPBXTUQYhz44u1z9+fj/PnNYNV6rfub/ZpheVOP+eQ6
2pUsSgIOfZmvfuxqPHGefZvYOOxELgetvJjgWAYxZoM/+6vjH6UGIDo6bXLqvJ2suE8vexMFIScq
2lz37ienw5+HbnukXZI66UNfm09eBicnJWSRojEe9M29v5rr5u3iQIc47ALLyP4yZnKTxggU1+RI
nPcxfN3b3nVuJrPG73Y9Zm/ac/aLPkTHz0OUZaBSx3rpXG10ezIB6oIpxIDy4nVnPr2YAlsONBZI
3Q5Ih0Un3wlSR41clDQPbg1fPa+1QlKn+vEHxWCIj2Kts3/mZPBYHgEkPznrrMV2WcX4nBfrnzo7
dk3lrEFKINPVqvuW58uWY1SH/OvoFvszgbJuGYLUcV5erW9WnHUM5sJdVx7/jcFrda7v+uBAqyZH
V3EuNZd+9FjG+9Klaky3k+bpYdh6l/olFPf/aU7iUVJSoajrH9ltYJVlDQaedFcYBC1XWfRiF3K1
wlH7w/IZM9fuNUQUrxStJZF9Oa2dVBVnDi467jUUDabzO2DiItGXsZGnwWnU/wUJt8h6dVVxcGBx
Mfd6VJ1eKC8iPQ7S2M0+QCAY0nTBTdbKc0cJahypTsEVZyGL9bLLAq5DTYNJQdjupEXiIud8F0MI
mSfJn8YG8lsecuTp2x4Ne91fejSVCNztDXSO6JDbKCuNx9Y8mgGb4NvbXbf1TvOlkNCmEYRQbJpJ
a4jFMmENi43lUfYNMpnieUTByUz8tN+bNDxrRXbn8c10PJChxmxdDr2pmP8jUdX36gA0de38XXC0
8z/p6NBayUSF4oKcDiJq6DEQKzAhy9Vosd7pfBZUlfRU3A3EL9Y3aKLp7O3yrZ908iBUHE7fPKYJ
LTo6JIEm5obCE6Gfzo8eIQoBJo15Iugc3auXl1sqwedLx0kDF8q4sAnvESzr3+GAr06oEwdUQ5bD
cUJdn67TlYjPu9vndmcxbOZDKFFKDlAaRMtUHn6B9iar5DsCdAWZdHs6D6kQGdykfjEOLFomEa+7
G0QnGc5OR/JBWFITh3vLCnsRJulKsGDbLYm+PW8RB3ScRmlJnJZQypYtb7ZrGeHCDyDJAOaBJ3MF
kZDfAXqCpGnUWJkQc83qq/i4tLzcvjHgpu7ejSQ7Jr5sKLI8I+l8QuOnxvyy8hHBNy2RNlJ/h6Kx
mr7WS5FMc0UphwI3uywGbl7f2L1ZniaLzukBmc69FMgHKSlTHumTvGk7noZQz77n6i9OGPRT2ot6
WA1G3ad0z8e0+Wr1SwgvC57CieKhTlCTz2T10EsQ1gSTzu3iiqRhlkyN7ENCgKSSkdXZWOOGND/Q
SB4VRkaJkEiubodv6SGSCNFFvNxbtDi6K+lupUQpgoRv/0NcjxNn2/FM45sQvGYB03G+YP+GMNfn
WYkuFaLGQb3Nqo9DdC1pndlgclqeDu900h2SYl0LQh2AljFDHqENuEnlSGKIhz48WuKAeeGYxe7S
NQg6JY8f3AECcYBYWzMbohWmEzpKymIZEAghrQQrJrIuNOfbYUMH3dDohk/Vm/5upmeTyUIDjmYk
UsP2hSLQyBS5KDrTJTaQD/YSon/Z9BxY9bWdqxAJbrBv8q93PTY037Vap2rbPep05PHDa7aURR8w
eucBCgEK4lYujV5aPCGxjtXzXHZZMjFQde3LimL3v9X7Q51utUfblCI1LwN52VQFkiblnv0l9Ytt
Y6VRJaYx/UeqtCxSFIeWZAqJ64gfiTGSMuk8/qSoGEIKncyT3zISiWOFoztIUtAejI3ekd7VCJa/
ASRqFWv3seC8XEJSEKxfDU1xVT8lPn7Silx+dpc1VTNMPvjyjlNq+ets/XrJHEQang+OSbKEZzNA
JYnJCghGJiKtaLIRKKYARoWP66rHOPEpk9wz1IfHGJ0glQ8I4qBvjC8FsX8ColJ8Yk+99mq5qLpq
n3ufQiySqB5ZShcBYkqlmPhevRc9fYY0cvlK/rLtVSPcrFlo6rp4I+G0iCZZf6d3B2pIM9gLBtIG
DkgwCCqXAA5EvoGXXcjINAFhR7IdFJPtI9Js1St9nVeyGbeTFF0dlOHi4h+RzsrYkCxQ70lvRNYk
KPmSpgQi89xOdKioJ0ltFUBSFp+pEE/2Evl6vhtyiFoeAAjouQF5E8FekEZpLlwFWmyaOI2RAjiG
9EDzlhEg+RdIExbOo9VpWpeu8xsPJ6bK+E98PZDGBNHqQx7IwkQBWteC2Aq6Xf29Hda9Foroi4Mi
WmqIO1I72NVmDoh3MNnFJBMYzyiifBSHewGxnDJby205imPy+AUCOHvnXUb6bVsTFQ+fbGcdCUQN
hyoURNF+bQFt8viVEMxCTumcoJhysBGBlBRbghmD7EGeW3fD2bMWebpoDWWKWZJD5j5Z8I/eqiGT
6fzNbvmD5lGIhvsg4Mv555jnMEOp6Jp3T33gO4e0GJR0yAc/uLMAAqVi0ZsZA6qCmLbdu2YvLaG8
2gyaDsROh9y/lCGyJPAVQCpjBJhOOHJzGEJafviOwxmnpV05nJWuHOCc8y77PK/PsZ83nmeNY299
fAfR8DlNzzLjYgoDbUpt43iUBcxdB/BwZKQdQTF1aC/sI5ImNZbHAcAdY3kEt4RKCNOpKtkfQnGm
nEiVckIbF8Va18nKNkt6ek9KGFPLuy7csGYx+V1JQpUXqHpkTWENYZjup7a+IQqCE4xYQzhGw2wI
NFFFyuGlIuvwIrh4QMIdOlXs5Gm3YALYUUygs4vOu+iBbn9PjFzSZ2kioRnGPFzYxiwEpCxK5z0g
RRunNHAX65J5HYT0CjGwIUUTfAjT0dchZ7gC/Nt8Fz3Ta7ZjO3Gz3+2whK/71SUo8+ZkV506h3cI
OGoLlQKE+Yr7pZN4zX2F1/gZHGqWGONpaMIWFcKCiCXCimI+QSAsNgIEaKqi8Im0KTGEcPxkigIV
6Mog2w7IdF2s3aZAtynQgbYrtBGFQsUU8oAQrNMKYkX+7fYdXp9dr/5Kp9sfVhzDyxjRdfsOtss9
e/dbh3daF7BtSYWrmfOMF4JMaxrSmpZrI7SpXNU8+ZImLomdP98M14+6UMQNXJq5tHFq4LDD8k4Y
b2WmPnsqauA8Jo1hPHDK4GEow2j5gWNBeIRpQXgkgAN1Uh4Ny0OBiftzJPE0dWr5QFbtdyvNjZur
Da1Hafh/o0rbXw+4slCEW3U7/Q7DrdzwfnVrxH4x6fWnj09s/UN8aV5KAdLyQALcbIYGp3nj9CP+
OtpIgTS34v/x7DdrUfi8jsDMVmlEmgyGW8Zjci8iD9kkvzRPRTsnStSrOXGc0O+8gJzHL90Y8sMj
uD30tLZOUXFeUri1YqCQQKDyDlEkSSyLi8Le5bW09VqrAPJRffPIkKMssBGXloBYYGP0oYhsHosw
i9U9YVgK9WdYdGJyCmzXYSyzToEWY0nv4ebvxFzpcGfkvM5nSmP1GRDm4hGY/VnITwQj/MCtfS/4
Qpmw1iItTCO/mDEvWkQF1BxxHsmREwM4N0CFxWiVkFA2dg3F4dk7JDGBYvwiyUoMiNXPt/UNO3Sv
O+mdFmNW7SHnunLWHRt1Xw5Gzw9V4+F0nEyYQMtnvcHnL2fQzf5meAsBiicGmx0HRAIcwhcIALui
kLyyQpMPsBBRsV/NTGsGvkAznDpxX9x7QhexXCrOAtbIIuNRMSMXLBMAfRN/C9tYGVkHXdTT8+32
PgaziIJnYhYUjoooOInYtGLfVlZUDI/RdPKjyJZZBmKYQiYPcHC/3+ukPmgH/DaNOnFeywuji8Vt
6/TKikkD1kJcnZw7OE9XnefB8RDDxdgCGwUoIUpx9/A+39Rue1CsAhTR+c74t0RdCDeoRt328eaw
nOrYW6fWSVU9bQblsZgRXtGLmxg5AzO1TWfTvLmcP450UzyPJCDw6252vH0ar39IN8j7J6f3u4b2
HZ65yfHcbkvv2ntN51WTnijgumqfrz2Kktn/UXZmzW0cSdf+RYjAjsYtSEomRVmLpbHpG4Ss8WAj
0ABBrL/+fU6e6kKT8jeaL6KRyKquri2XytpfWp4al+kebg6TK6tKK7K0JhiLVIo8+DDxn6b01M7q
BedPbHSoFImuitVbqhhC8j5NwuG4TMcR3tk1kiDbkHMVUEI2YN5ppchh2bsjNK9Oi3J1tWvfbTeH
X7vHGMQnmRwHiHGCghi6qnBWdaYwZF8JaEJvjnmdbgsLA2rLzchZokCsqcu/y69g1eBjtAo6Zg4t
LLUdBhUr+jjqmP24tPcIHkLB2+6uq7FHP6hiTfq7r8zSJQfhXRLIw/YwKgvmo6L/zduMGC/mMcSM
gydLKjgyeZiNJh91RzLfWHyl+Flmx2ud8lDlwa+B3XXsPSNsd7mIk7OiI+eYFWFEy2sOhAlBd6zZ
myD4SO6RbBzMKtr0ScfqNfvsl36Y3E7GNK2Rem6yyJl94lwhqsMeQD9OafGoxc8EJEnDOkJI9tlU
u6B4nz/FWl12r2b9guuHn6/W/d3fg5I9JefZy/ODJ53O3XaxT8sOiYBUSYBojLTX2+moT/H327gR
hErkBeEctNvuXy2et8l1yTEYmtHPYtJ9pwrKN09STTRvq03jX0knVj0f5KTR4D7RtCuU/gfyYhH6
77qQY6x+bK+42IkFvhxu1W2yBvtle9UoBmXRQyW8Q2IRK49pSBpr5hpO5ANYFyPLEDB0hqXIMMkS
0mK9UIeIh8WpjmAa2cSRTFV9z1j8kgTqgSnOcvmXJtIsX4aEdQAgeLKKzFeGUBBCZUYxxYD45J1u
ECdTCSQNeajFis4MCA2VzRAQkSbsiDrEM7Z9+SWhHBAnj/WeW7Kwhn5Cwh/nymjOut1ur8fRVP1W
K06uqs1/d4r+bNF92pxTH9KUY1QrK8OMmIQsbrBiBb5atkVTpfFeFD3Pl9aTds2bfC/oVTeQL2aq
ieJByEwaTAzwpATQCJYYJNVEqSTaLlMGnMe4YdY/rLpi7VUsvHkxnFUNxYpYGINplQ2Vb8EyIcCh
hUljouAPwwN/QpLBqy1grNvlurwu/SBWnbRa7AN7KVWD3uTYKsftU6w50eqgt24Ka9M0FYrMZPkK
ybl067NQ4e82quBwEUgSYzj4lI/fz6PW8NJCXahEr39VTEalJlYggOGiEdPKdRKBp0YqDnK5pOTx
KxIxCwD9qB9TCTE+jrueiH0skkBemQfs80JIg/pwhKnPgrvyFhc610rVyhcW8GNB1VAQkukhB6nP
6EJY5hK8bRzUP4Dts5BmHDrgeTlgKtoyN15AkkjyL9PVkVv+oycCp+SExFMx6wcr8SDZmiOfDy/q
wYn/Uwfov7Pbj5Oy4rYeFzuxtq3dH77eQdMpp8tGY9k/vdvS57AZSHnhqleCj481AFQ2z8Fh5jkQ
dS5iwCN3NGTvRe/Y+gDKg7gfG6ZPqIEXpM97FaKberF+stSbthlCWKrcdDZ5Myl4lUaKPfRsSU4C
DmWCuJm+9sdpQmd/O4Hz/c9H7/5hbZlqnpPKmlzBwXlMrVc9ic5iv1udGqvTuwWXPUqSq5Fj4Yx8
eOeJHbiTBY/edfW77sGTqR4fWTf7FXjnzXqp86fxsA5II1GVDqD+fRdmNRBigvwomvZPYwqjySfL
5mW55PN/Bqd0iijk2moAwooCrT3hmIFPmuMZt0YbTgirpoksuNWeNCtuPjZieGq8X+4P6XhI0xjI
83o0K1YnpZEA6JcoKlkW6TmOJUlfdBwlfVXvHjGEwMjgT8Tqn5T4kPUnAxaicNTL681P+31zNVsN
UOK6Vk/US+cESFZe9jN4iafJnBtVkH8UKentaF8hkeQpBqrAQUw0FChI2iGZqBaGkTWo+gzj37ii
B2c+WQ2c6rZcgYiAT18yJZAlPKt9Pbiqpav4St9R3e6qg1iwkpy5OQ0NqHbTk29h0ljrLVqPo02p
6oAa/736f9jXHo0oyozlPwyPc+bZq3V9nf3jfrKbDjgpI0bFSYR61iZft6XUL313IL4IBwiPESiR
xSUjl3Ul1HpITzUVUv2LFFXT5noPvheKbocsekLFheGJi2pHRtLEPNUtd3RCEg0e/A/kmXycrMp0
HgSUwsd0scrDaSRok1q5PBJG7ScT1GNdL61QiwLEMyH+p3W0zR/W0aLrtPCn3eOWbmjyyqaZd2bn
zbyJOGgWkqF0dxiqka3KnIl/6CJ5qW24E2nYkJDNzf3y6khzH01O6nBDFYbW1400aooIMNJgWUjE
CMvDZNDOIHypb1MBOGmvZF3axqQ2LRKWgSwJINsFMdd6xRCBx3XPSch8SYODjyUiTb4ni7I2Uklt
yxbI5AjcM0XIBhQx/IlQ/NP4IrMYNPMaXO8yqfHSslwtnhe7cXtDW19fgFXVvmpdWuqijRrcSxLS
AAWMIBAgaKFLoGqAhFd+awQIhbzEBwiBPLwtrVWzBUwmfOprNFidASUgCwMbJhn0EMViVgSfZBSy
lA6JSURjn4FVWB6ATKbB4l4nXfPQbuhwH2hjmjEivLxLdkLjuX+vpiLGGo2sr3rtN9JlHmqsoKgT
c3o6TBgHYpOF5ycEa/4wA9VpDSBUf8ja5H67+/rezc6YTTvbMyaCxIaT+HSnCDVfoxRonWSq+/Fv
i/ZEOixTLR1YYEPAg8Cy0yqSGDdV8jIets9kyaHGF2wNECkeGBBmFHjU6MbGUVc/EAIhFyYFvWZo
IGe1lga5sNICMS1AkBraGcsOpFFbknddVr0wVX9IiW4yylIDstp8XXV/y40KiIliJWb4E2qEQfZq
6JdNAN3OgHvTep3h66toGq3edNntLM9BDWqdVKysQHBS3aYGVW+nFFeQgUZCw7v2xQvtBjH8GqcJ
AxmEx0GQbudtQAsevzwXo0EztvLkJWUxGyuixIpwINWvFiXghTLVihookAlCxY+706vd4v5ySS0k
sWpLRPre3Knlt6yYalZuafkTlMviYiLhXB9H64mWMZpyyA64YRYcAv9/kCma9h/INCi67e6w3273
4hjU2pDG03w+eeoP9udqhJ5aN5mMUOuh5siCRcnIZnDd/4SHGx4IYQ1nmJ0gPwxZQb1q0zfHbh/L
j9sNJ9wtf2k1rjrrZK5llbeavem1OETju402pMlSlhRcqDlzCimTGnl24kDmD4BCYszZUElLNVZ9
bXCirqwSUBjEaV0kOkyVkGaAPrZ2DXhZ/goz8MBHQGtWmACEx9wAotsPkF3cQB0VIaMjFKK5I/MF
CA/sZBYE8cOXGTHOh/iA03pOdlz6to9ltGY1x1eP2z5muGareJ8WrLsB5iM/Sj4GSMWNHPj2ii/x
hQvU6HJI7/8wzjZ8dQC8zFFuO2NxEHfJtgtusnrZ8ja23DjamhbH6A4cn9/uWxIBiIs5CqFBgidh
PrvwgAvSYatgZgZT33idB7Tx5LD8ntRFTO1BclE91m/oOEqojAMoik9YzhBrOtAWl8e3XEPvSf8v
wRhJAWGXXiZXRkwr1AiIH7OBOmbmAY2txMCH4GU3SDSjokLVFZtjjUl9x4QdL+hs/0xx/7D4mdrv
0Xp2OPO4OeB88Fe1P+ztd9Pp9BgjaugCVz11rHoPQ9P1Tc1S19Syoas7yxvVCx5HReTDuqv5/8Xd
4XCTLo7KVQ1Sk8MsihZIS34iSJDFvQN1EdDgCsQ0K/XtNhURBTdEHk2HjOAUXmhawa+yFOEEx7/W
bbusX4UKvAWmFZMatuIsxBBW6GYkUYuRaxbM22FIPYIACQcjg/+Ecv80PD3sc28CA1PML7C+7hXl
pk+z1rAxi2XrmXAmXxYU0w6ow4fx5flztdf51JDLsE5JfC6aExsIsgKFRMMqqyhkw+IDHXiy4Vk/
nCmNS0MT6t6Qynav2sKDPxVviI/eBn0ycTjO8vxmzGT6YrYceRlrveeAOVQZoVZjIsn+ff95tF1E
G5sGNqq1CZABGpgkEitkiroC/oQsP+wmoOug/TXsrul3WO4Y3b1aE9tZzLrTXee0joUKpgudOqYN
3LvGhycLlzTZWgtdTTj5p36GiEaTe2b9cDUEYprhNAKpjBuxDGp9JJLjVY28ABe1Li2fSLa6ns7L
2/PmdJPW6KdGmhcEDsHMH+UIQKo3vBRTVPHmIPaxk3RAeMwmaXzseny828zb2lvCI97BQBv27hXo
4TNnoBCOdqbksjBltFrqdSi6OvROzFRbYYeT3o48qz3M4PIMkRfCzCTMxbMcj5ZDnRk1aXVvUM1o
ZB4YyhCFDN5hT/yrxtGCLg7rRXsJA7l9nHf2bzbz5bftfnk9OHdYTM51UUtfMVmtuyTW1OSGzW5t
kmOEIxVvtTpXMdcmwMysQCsPLflabQ/i4f9Fm/ywnk+r+Jr0pFpxwl6792oQonF6Pp16T8Xy5S0s
P7CjmRKue3HWeV2XVCsd6NHi7WY3MyP88YolM+skdnHzi6PZ+e1WtM42+6u9YVYqJrY1ilUIPlBZ
hGZevrK+QNJZXWp/a42vduJlCmQVkRGEkgoH4vPf9cQPVg8VzkUc7T5ro1Hhvf7r9UzjcWe+fd4s
qgq3dqB+84NqAH/V6FrgqVnq0fULTJtrQzotwlS0q576tU+uaMlomD4WzQpexI3KdyP7wty9Hy5f
mLzUMFVNJb+q7aunmepdfE9FP3HKN2xvPq9DqtX1Xkc4De0Tla19dijmn+vm/mtjp9Uu0Mp93VrD
mAFW58sms9PYtpr71al7jz65s262PqaWl4u7k44XSQuDwcTmYfJQxfXHVS/NiWEJb2euBl/t7x7b
A5HGoYgDX5z0XYtpQ4chupMUnmllMSsXWwf1hkSbR259C8xtbuuxc02vWmvOMyGN4CM5QRV/LdPx
6BYiYEYQE/AEswhZQcp3zBbeMGZz99cktfVqAbKW9HVqHrazJsv6LLTbodPV9gS31Bo5wmGRBNER
0LbDqnY+vyUWXgHxCTtMFlhzFZfv8eKs42qJFAg/kZUEmaGt1CwIOtnsBNKZ+d4DsBgvTBdbIcKM
EP1UkGEhmKbep251OAGBmQxmpdkk3+y86r8MWofjfjoYd+7TuS9IcjngbPma/YwhbU4Sf50ZaK9d
g4qc+hj6dNcqxM1Ca1wknk5Hh66GONxTEe19xGdlZePjt8xdW9bNAwpZa4mhuSXeiBlD95elYxDq
FjXybf1qCIdAj+09RyDgYfoZ8fusCxQqOj+imZcv+Qjs5hcOA7t4Mm4nGqrRjNv5Buz6BzMtIZTo
GtZ2higL45vfm2WY5qEm8IbU1PvgMP2Zmd1+PVsFeQd0TwcdjrjQwWGvzOzVfrI9zXqb9r0tNI/O
G4fEIN1B/95KW9Sl29p/17waTG8eP5rmJja4HzQAiIe1gJAYKA2O1IejexfSblur3ft8oWxszw3D
SSQ9vD8MV9zf+3S1O8ToF55+Dpx7b6IDIXGJ4QDmkWFGKLWZzISOhQIJbE+xqi13b6EwJF1sb7f3
oH4gHghSCNQmkomPZ7mcE9dYhAmEkEI9eky6iNCktKKfrlufH/+GxHRr8QEmqwYCUpd4xRCDXlUj
/bxh+hfnf2+BC47B/EFy+61Bk7X0WOsM+ndfkbZTLM97zkE6J9LCQLtG55cdK2Hw5gyIONkcitpg
B6LNCQQCxH8yPHxqPvbe+f14+fjxdE7tt2ndnDa/bZfrj9Cc4EA334br7lVnJuOesNkfpGzFBULN
SUM9Nq7CCZvAEQLVgnRkW8E28d7KRSd08XawOr4bjnRPNw6HAzG3RcMDi/EVfkTrySLnTHeuTAYs
YXUuCUAw49WQIAGVoOfec65ACExIxYlu0yldBAsByFHwmsdLsbkyJyquRE9iGgznz6N0wMi2P75a
/mt30Ba45fV+mk5CsLAxWak0jxzuFF0okusOfwuBq06znAyHLxrq7bh/S0SSLwLrREoVMjJbPm/2
WsvLazwEy+1oO/gDr/n07XDUbXGPeFGuP5YHDr5zQNcGYaMoAO3ZbiFqHhCdzD/43az/ZrM+vBXf
rm43g50m2FEbwBeHaEa1qkh+2I9k3pJK8drpweETL8VdT2y77LtNSd1DQpFacboqWW9Jt/0E0zQi
vDNLqZqb3rvDef6U9rO7GhU2atJOQ3/CXbZvV9P9x/Hqb0LZD6iClohC9ZWrnxf5IS2HU23Ylwj8
4ARxFekQt7jE28s5NNPW/nOzqSaeLVTNTf+z42DI49bYdsup+afY9IKHitb+0nxGBqkXecyuJmct
7XZoEBdrcFrftB73o23eF+FXGRIePDlrq/dIQefhKQlyjitkksLtWpO7fq9IB8Cl4qr4m/VHtgC8
GLAkWozMOOS7PK3no+4wCKg8nlv90fjcvj41O78q/1F/QHS+yCuKh2+5V4WBZzKB5wdP5T7WlzoA
Tt7yOXHFd9QTHtYQ+Pl9QlY3HAtoXNFUT+Lm5TXKCRXF54TBs/ln8c0x486fOQGc0jVIV4rG12Lx
rW5D019kjFi0SD81mJMzZwloabuGY2gtlh8mXFrsZj9GQvHjLU+jGhillPYxQn0jZH68i5C3+RVR
+VsCEAPQ4cV2FMQ15qp2IYGJ2qPu8z0oDxlX8SeHP/SHV3n6amx5HIx2xYyLjBQItQpiGOfZhsXn
ihdVFQ8n9boegDzNxemrP07uZzYVn3rXwzaHrjnZx19m5VuOWNmGSmX3U1Dc9WmcgDibK45uCPKy
4AkELxemyarW0eVGuhTt5qqZ1CAeaMfacYOOBW9y5iiA0QYp2j5Xc0ndFbsQDII5pNoqvAniRok1
XQrG4/eHhvYXWG+yqCMqkvj364+53rg1srizy18SEw+41pfoxEqzGtE4j86d3qOb7mA/lt/yMr8v
N9VtYc6GTkx9ne/xc+9Te4Vxw9eLwb2zuH0+fS2niyedbMOnvCMf52Hxeb1h0wHbWKKgQDef5AY8
Db59cxTOONC5AbGPGqQcmOiTr687jdaRUvENj4vn6OwT1/a57Mmj0qs41YWUVDq39fdakmlRsGTI
TeQ1tdIYs1YgtDsCQqvrbpIFDcGREI2LmCz6k4iShAaiV5WdvlqMOHndKWHF23ivQ39LhC9OBI4R
MAVDxtks/E9jBfowNIChM2a4n+402EvJxlxq+Ib85xhsgjpaaxLjzrM/d42Au3m2KjWM+qGe/FCh
RqAeuKkA7mcxDDuDEA5nqMZeBxW63Kkm4nS+l52aweqqsVYo8hGr3aUPyRk+zt+W5gvtxWu7L1YE
XspWtTgSXPrM14JzvlP3oLYeLz/wLtRtbGIU0S+oML/jU13Zo9iqUpTl5Hd5V4rARXeJmxxqDAb/
mou7RfmW86FW/6YTo5G/0xCb5fzNY1AEoQ/DduJ3/KWxjaq3Si9GPZVDdFAYC17t3/TW6rwUj2lR
hROU6ZDFiGjZl3RH83uXOk35hLgUfXXgSoqeQegH58JdY6CemPQ7dHujstzqUDmS9cNLbszcnce/
ftD9dMflivva2HbILqbDkKbc0v64aY4a6+3VpTK0fmTBMv/qmhfiIVkgHAHSnR31h6OYDDQNDgYr
UUKLbY/tGE/z4c3l5DSHngzjfkdCh6YmMF9RG4c2Rh8TOzKPTHiCwCNQLdh3dvpzPDtc2l/e+jGN
00m2JN/FwvjG/2E7H8oqBk1BXhJf9MaKIXUHApGq54+HqIGKJfQSiHGyco4Dty0ISUC18GvOPdxe
fZfW4FXdQrXYXGJkdjff63I2vJvMof64muX/eRSxS2HobNXLhU8O4LzWywBO9dvfdLBT7dH2GWOU
O1smO1aw6kDLSp3WowS3kzjqNYNntKg5bEYICHGBZAvo9DJyaJEwi/2gAn48IOfn2+Fj2Cq+kqHs
vFk83vBhljO4XGL3tjzpetntofuukjlJKl71EcwuJxniZb4lhTx2meSsknd4FwHRepwYqgRSBmfK
SKoq198g7gJwaKdGAi4FoZ1GzovTJhNEAV6cWEUR6+KUr6QtrDNiA8zy+2W0hOAEipNC54PlaH3m
ekGPmHnQhKspq9Fa/Lct1o2FHjLka9cVOqA9fD6Plpuv9QQXp90fhJGG0ER0OWETJ7st6xciajiV
XnaMyiq6eHBekNnszWEhPZhjVk6qmS5F/+A39pNHDPWQkn3yhAgDOBpoiwGe5oJesUd3Pa7DiBzj
OECeoskpyPwT2nA9etpcsXyxcYcXj7YvMp4D5kEeIEJqiKdHhnEyqKc1gszO61LPXACyoP0v5gSV
LGlW8ca5e/N4ixjT9EBpENG7kjrxF1yz5QrX0B7mnwzFxE04HuOKrVPdOaPCMdiJv1MB8rxeWYAX
OeIhH7rFqDmNA0PlEdzTeXz/WNCYTLkBzmeJ4t9kEYbjNSQSMZ4WjlTj7iB+iBdEH5H4XoMSSeX+
UEYXMJVRippy+llvr+eMxFYjMxRMDRrhL0soUn1yVapSqxoS4ySuWuZy2VwsvPqn5tu2DtdlKQLh
XAuuiM3T193XuhipwLxyML51MH+ioWEngH85jJ0pYkyHIWEFk8tjyN74zuCi1sPEdGzmQfjt/Odz
c7Tnusxcbcp5RM8Eh47gRvJdgRgjrkxzyG71N/u7QrGaP7QRnFc4rB7ny2L02PsbNxVndTI5Q/DY
z999HKt0mahKflfSSXfAoqkdPVJZafIMx2nXe7N5vBgpogD3NNVsCWWdeGi4OZ2O2FMIc0OEQzwf
h186zeGV6zJD6kragvohXETDKyPAhD917+yoVS/rfLUoe/HM1TAEI5647snx6WIGJDv2AlKp1hJO
EyIoOFoBuhCacFklLBrLj3Yvji8HfR+/sR0qbRZD3hkA7h7mXxB+a4eYoEE54AJ2u3FnQxw61GaF
qs+diGmZ9WJ03Hyjjadll+kby+x1DSlmeRocjtF9WwOGCh2eGWG42SkBPeis9fus5Uk7oChD5j7w
VORQldrNwVdi7a5uZqZdC+0hktXmTMp+jE/AQ2YjQ9hCj3trYDDHfjwa0nFqcyQ3iqA9vorR1HSI
n8yBzGx6Hw+kBNGKMhIVhaMV0uB8prhIdZGk7UOifugviGkia7GTSOmpPKl5LmGCZzwBFEmtnn9n
9EDJ1rmVssdynbjuo7acLZJUhoLxime2HYTDKew23VH/efebuQqeSRsAzEN12abKeahlnphEwOVQ
+Y0YqLY4g4DFjq35tXVBqxHXecaBg/6IBKubHas4+SqnozW5sKPdmS+NbNd7Hc2dZ5i0lZXOpucs
YSpYSCtClImIIbgZlz0yW+P0LKZ9SIoj998uHrvv1vP+zdOwA2MNZWaE4jGvwCEoFmsU6YewhrKT
MHha84DgpOGAWpgjqDLrNCm96fuLHRXj/wxpuNlwKk4xJ+SZ5JpR72aWKN2pS0dU4OZDQ8dQz7lj
A5Klelmcz4rhQ2R0kgOsLBEKTgOBhTLLmYlUrFNXtqb5Pcwzf6LwIQOGW+7KbnI7GnEommixzJKG
WlffGYzWTa+uJ3pNVCpouijHlZ7mzpr5VqlI0TFWKC6lGZB4Fnus4EgVTgTBy4hhrF4bU8RY/saH
zj4IZSWspcrKVlJaCarmUM/jmzVjvnF2pmNOBUMYJd6uFyIhNmDzgGUT0s3wJIJIBoiu2tbNXb9w
XyUGoJOPHEDBv5gWLRgLMBAxOH77oAI6Tpq90IHKKiXbvV/93hxPR89rejSxnka+6/c0HkAexcaB
lopbFVAuGayurEfS8MQvySglLuIzZkEzRLDIAo/zgty0zleD/+ChnQtS+TQZxajfjiuQUfOa1Jcq
5/PLinnC4U1QYPU9AYi82wuh7zb2ZJRtktVqT5BUGYHoyolm56AjRCiHIMqyKLDVC75//kJY/NeD
60ZqEPFgjyUx6g27ZV7uzKD9U82QWLXOm+IR8nJ6uBzxpPNH/F658inVvMxZpCTgxajJUttQQEAr
GN6AGI5709HsuJGK85Pe7IdqG1PLGU3qDpv4r/Of7f3oxD7WqH01xIfn4hddfElWnDTROD0jjg/c
SFqocXEoFQbhxlyF7uY8NmvTdd8yALLdxr2LzplpBZ5mf9OXuRH/c/FcnbGqGEX1VARHGSYB9y/G
MVJA0iAckFBisy03pTQnaIWHejVSFjjfpXOJMmSp6L/L7hV7zZxB8V6HbsOhgAuGb72AhW0aSihY
Unl6aXDI59j7zJADGJAH08UIRmq52n+KE2CIjiw4GaCrjzIUk+hHwHpZzmmmEXs0PRCFZRVQ00sK
GKpIB9v7Q2D9SbwcHJ14T5YOPXn0ktqYwxhZPqbRF+vw1fTtdPNBWj0e6cjiXNyVm/GIrODZnA8+
S62FiluweJF8RK5SfkJbxtLtbRnGDTkinxkakbpQtqtBH7d4ON16FD5WIRW7i62PVRVmC17OPMnp
Blj+8mNFpko5UMWHrwuWWh5OzApfaqrS5lFxtawof7ZuYBrOZJBtxaP7JKoqJ5bbsl91RyiRDj+p
WiXUo1Wn9WSCYT+jBPxI4s+ddzhggfwgDeBAdZdb+0+kWhb3WsJ4mGptnW1TtRDZIS2/sIqnHi2t
Vidm+GB83uAy9EtJQLNzh5GkJkNKTb2KUEPDPxtNaaS6wso5ZA0WGs2awjxLTLy1pyEsTACfpQsu
MaETH/pGQ3TaHVLNACAUcZU44Qm5e7z/xmeH8+rtdl/QgPXuJ+X5PCrHkw9xy1ClXUlwMe+ODtvp
Nto2TtRiWiwUIpmSonazRH2FYsb2pUDlrnOXax+EsWptqVdVxNP+49SKjoydxNQ8Hr/hKIc0GdQz
gZMZW9UqL/F0JBmCFGsakehLtE5Xq/hyexq0lAsesm8IQiqGIMcjq4ClZagOtAEwtWs+ZIFatGKz
piCclAWH4nCcV5xF7SrnrXVShntMKRwoIVV8wKSW2Jcw0xo4abNQm05Azq+rv6W4oJb+4rug1hOH
bhVP3BqFnVxue/fFtnjfHK/YR4R2LHufHuPmrW+SPDaM3kkqJPGy0mLUEA+YF+un6F1N/gaFA+Wh
BduxG3XRGCA/06fRoezejbvD0bjxfTJYcToeUofIp25zTRRJwGItQ9Cq6wJjCXE2735hxxj7xgiO
FYbyyEKbzTF8ZHiRKVlazhxQD1v6NS7nB5dfIjgFV3wfO7+s5oewfSpbcPG8+0MnBUQFSPHxzYF1
qURgSVZCvHc89tUyq2bRu3Ui6/NitNqtPuj8MnKIJ2H1LVeNPg0RgfWJrUZkKXTUw6Hs/3ro/Dpp
xFp41UlYmy6kdJRKHOqOd3xmPGfPPhEXOXV+gYn1g+cvwKyvatlv/9oe76pc8KVQjqNYPJ9UXbmo
bHuShfhcSaEVDKpOJtPubfEdQVDXKl3N5gSAssh0+hcyg0uBKomF5eRzKHSENg4/my+zrdgZF6KR
30RHDQ+8xaL4k1Xi5IlSKSbkcSobw96GhAcB8lYmRXe5H01652tlSVfDOhRf15H8UU4eH3Bli+Yd
B9jhvpjeSIY3GCk1tSA2qXIHUq2pq9Q79TbdXK2qC9Ny5pxF8VS1Z9s1bKgyd88M5LxsC4ifcimO
8VDakAcvwfH+etCefZ+uv3f7MplVkyLurHdbDnfbq9xgqPnxu9Xmt97T4YoGxcxDNGSnOUDLG4tW
RWHX9AC4F9ef8VIqdtEiZtifRMRWu9i9kY4kIhrCErAilcpII+n+xG23uKXtEYHChi3O83TKuWsd
yBMMwAl5KplKO7vftf5VNicfXN8kMemdzqPO8Kk5etw8S5Rztssyzi/AzUNOlHH6BTn/HLOpW4IZ
ul+Md280rC86MNVE06PCRJFUQPItB7C/+/SiE+DkiD4figZOtuvQxVnsoWLiIXzM6mdWUuYawZfK
CD42CswP4akmKiI3H52y1JprNdNhuQ/3354OX125QL4sd21k8CvfUc9yR4PtOPjMoyPEl9scx0Vj
w10JjKA43j0jnlSZ02125jeLVgywWUxlahMuj7Q4Cnxod4DEZVztEUtx5iMOm8WexumJbYZ+QZi5
ZuACf01m1pZBeeiCARKPEHe3cWyMHQxlaJjDETjKPB/uyPjaQYtvpKckBzdzHZwJqonDHMqHBRFc
m65iJr6za/6H/HqtqnOqUjJtCSEoo552927Q2L/Bg1d6qiMtotjpjje1yqe71VsVnlZjOLjhydE6
8+ncTuc1hr2xrzbfdb8gIfmSSEwm0gKnsiGlWQPzAYTUlS+GYlP2IpP48rHhYFN+VEzxUH7deERU
rhdlEhkecF/Vv6meOCuWxRBQ3USWRRP9Kent9xPOnJSVy4OUXJAH3tnlN8gGCHqlGKw+qsHddN7F
ZU9qXf/GkuCtmzGHlG5qrPecSekX+F6aMwa62S8WPrxFTgU3YQtKzfQnHxA5nu3DbHp9+oOs4wDy
qGniD5nI0HVnkVh/nrdkkakmy7G2gW2fF4+j8j3nvkZT3PtcbIbvNUoHg8QV6hgqk9XxU7ZX6FUl
vP+l25v8rhVHeLQff6Ex7X9ZTAefZczQfmMKZaimvhoWMkKZZNJEYw+sV4NeqV6oJKBH/6laNxOG
FJAy1xUApcIJr4R5F23ZVlSyIaEobZ4EoajcRZfr/hjozh00AvIsCt03SoE8dkmJpi2WRbyJ+VZ3
8YBoUxl75BuDC1w/F8sFuviShyicvw8DzWHFQLXNDWRDEdIXTBGRYzxoTcIQUv4rDlISyWjVB45f
MHiJaCNDChUp5++UqeNgdr3fMqxPtAGqf8KCbnq/bw4Pl3sI7ZshiBaxSEdpDRg6BcXkhxrzpL75
A0g1AV2N7oDLMLZJa1j092+W08N9ezG/S6oAtiNi819CWDJM5DikBKv5d3x4RAlexS4jIAUwxB/c
EIRsb1u9z3zvRSV8o5wFIwMvZ1aaCDHXmi46V/QIQ5tNADGN6Y+0/CXeMFIcBU2p/ekMGaZZE+ei
quvlp11PdHGugKZOnYxWECK4bWaqRKuC3VpENbmS6jDXjisIGEsqJZvgzg8ItQMs2NNFFnAA90+D
t73dTkMTiQUX1+19d9Qu4oa7mMaDerw2FOVq2QfPTpBUmgpRIVBd+y+X0ghjeADhRZUBX9jr6Cy8
gPnJTnS9PZFzW+RZ+JF5Sz4I5/msp59ApsW7p9GeDXDT0XEhC8TNBtAPzUBG1FBU/Uc1D7qdpm4q
OFukQW6A1jRAnuZTcbvYv20+Ik7Dt+329fKjXxAJiCFxdbuxR9fvDBUTs0TEidsxq3Nh/eYkgYTK
5TaSqwQnX1bHKeMK+zGAUvRocgxCkw2qhKbUnyio7rFjcGX4Fy8IrYiwz9zas+s81xM+VElOszmh
T1F+wQ2bAv0CuDm9YQ0u9OMCl7CVY5SZF3WTD9PM1plrAKi61pUvpbKWI6vjqPNt8e9JgwnBcnez
iOneMFZlnsNyZiOaBz6iA0ccrkEhzKJRfzz7m3XjI/9aBMJfTp7Cm0Q0iP5Yn7WG/+IvOJP/4xDr
YavBWIoC+2IHkGaoaVzkQAJL15U/SwBvQchRcD0xpMwpv0yTWugP05IVdgwHLBaLm3Xr+3k4YCB/
8SUUhXVGmpWynGrtIUQRn1ZrUTMuw4bhS9jYJg6w2l+EhYNFd1lLidJgJz6wUiTWIlat4NZ3OI0k
TYYaQc9JVcb8nmA1qEpJcXLuGqevgViNoM6kMGKWVnVEIxXmkk0oQbWw9YeEiF4jqURIpote+bFW
DMxFSqvC0C8D41Xx62wsH1DDy4nwLpMOmYvVOJTGPjhzEaUNozGhVQwdTw7sQausgJgGZMWVr4Jp
UQZf5zav3X7YNX7H019laIQ4I2LHGgYR5rZbyATTlidlm28oQ5curtbOgwLrWdaF0tUOBdPGdefG
B5wMAlWJsTLVVMApKsRjijAJx1ScloRpoZGOAjUdCRODVukGAreSRE6cQB72bipFr767GA/GaMWJ
pixuyi4remPNlIi4waw08Yne6RsqcFg7MEg6mUYhoiUBWqiAh2n/Hrfbw4xYzIo57XmElbvP+riP
5aqZvj3QmeD71fN5Njq2l5Q0cR99+sB4yeOIkVZwdXTbm8UvM02rucqAxjMEkWEe/QAgj9ZfLJ5C
iRMbGgiIwNf1V8ZROuA80j4TuKsdugiPukayTkQvOay1U+h0TWIRt/TQ8mo71fkOBAYSePawHGuw
lf6uvmDsQCezxg7IFlML1aqa6OfDl7FeolzclOXVvDnqTd8sTqdvzYIedayuiSFANJprIFUzhW2J
SrV1HXrzoCVmfOaKBfbp8cx0UjQRyMBLpA2N4KiAuq+803jX2j19kLXFZ1YWIIsGgyzHBYumhmER
y+QUEvGxWo2vcZHzUmh5bP5noXHruNK1zvGZjiA6bWu5O6pARFb06ak8Hr86SXGgjH7eNU9vD7tr
ZZpQ+mx6F+PD5lZnA+jHzEAWkjPqFJbAad7QfWyNf6XwC9qXmqmkjFScLoS6Ok3X9/3jXfexje5h
KU9qTEC07jDqfaJVPMev/lJ1pFCT2Qd71KEyBx8zyadiRB4D+X78fdL8YzXvxWRQlQOH9vd1oaDn
RcPMWzpivJWMBLd6JtnDdLUZdDhTbbkZGsjY4eGe/+Xq26ardpqY3DYqwYfGDUu87AWc9Hv3GrCa
FPskRBalzaJ3u1t/yaNqIWVEyiNhQIYQArWxtfGjhHsY08aNbg/ErEFUeOkxVl7QoCIu+1X5trE6
3qxnizsJGeGabILxh9ui+5kwYS/h0+78Nfn+9Hk6LN4Rl47b0Cb+wZbz3vgn7sG0/7l7LmRQUR+E
cZJAjR4lo0zhNYlUHFcyF4m3WR6+OkESw+bazyejp2XvA37KZEzk7juLi11GYz+Y9W/ni/6tzIKw
YFfl1Wpxc+5xd0g1nANC+89DC0pLOe1Pr6fcgBTuOStP3JYaxmAQHzAHRgCQ/XP3Ls4lrwwL/FaT
IYM/fCA9Q1VSKHJHNoHOqY5PL6tjM4kN+SK4MylH5xyTPd3NzWmhO8P18ghKtauiKwNdBzqn714a
PMpEZVxTrRqvwcCCBcww2Ywzh1hjgkMNQ3Jdf4jr+dfGaebrQQjux2HBCWsIQhz+1BkAFweo2LWM
5xLwmvzxStBDjBpi2kF31H95y4n1ZPxirbIk7GnUmuosHw3d8+fHCROJI0THg1PjhiTn2heTBA00
h0m1xuPRN8JUVamjvchFzjOf4OP8GzoAaeEEEji1Kr4LPu1r+qcCN+bfTc/G5K5xSzxwnCGIuI0/
HptrOkciv7QXXJf2bXl4UKZRZ8Ju7ZzbhMBFZI6vXTCQjGP4zoIZM0sOdODCi4phFJeGb/+BChxu
rvaFiu/qheo80aXin9KHy/8Esh/OaJD5hEcSQOokd8mlp5IlJXERL1dR2nIPOaJDU17vOBWC+Y7z
XWt5g040z2VWwHn+Uxo3bLfDEpsqdLi9urOwi3gpvVkzkHDW1be7HdFR8YeKJOKhQds+pO4Fbabi
qGxFDexUuyPcSqkF84e19gIfUosRCpKkwcMVul2XhfFF0dr9AYb5TCQXgzEc59XifLVezD4RrnzU
2vUonsbSCvQXztyRiIZ5MbjNOVysj19nxcf+bKp18smMRAJ206vn8fmuKFhIXo1W8FZLIogPc5oC
dp9nHxiOGpR/9FL/RRlgPKO1+OI8FGhU/A7L1pl10yyfryxVJdRa/bVdq2HO+c1IVHzcQs7X1Eeq
nSDHuDPi0d4FhdK6VrqWPfZshKaxzipWhcYWtg/9/fzz7vmOCRaccNuhEWO9cFzzcf9m2v7UWOw+
TFrVJBkhCLeYxxyfo7LX9gHVAQpHHcrilxxfJALID11acAIb8gm4m2p8PPQqRLNfjEATn8gdMH+n
dRpYCNlXL8weYYXwgba5pcHc7SqW3ZGE8oaMfXO+zUphoJqVFn2myKqFHyoK6dIx7+1n7wbNB0Qn
dKWHjxrqLLywvS2y5ERDKnYA6wjiPDmuVMl+kV/b55U/b/kAmOaA9p3u3eZ4GO22ooDSiZpT0as2
Ytt6/oMPHFEoDFxW2/bOCsUIrxYz2HXYecd7HjSvlqOhYwaPo+6hN5qun1IuDnOq8bCefuiu959Q
FVWa0mK73u2689AZchUcLBWTjuSBuVUm+/YVp1D5zrchbEAYcKAf0scZ2RZhI7jGPx7UOdCZWfYF
krghCJ84qHGgH2LTCJgTyynh1IQkbjMan0J7RAgoYYmhehDYYNC+nW76MVMZc8cENQtlBgYhrXqn
iMogamLJkAQviWOq8gFuQ7LICq1fcYP5McU1LsY42StfmR2EdRCZdar6+BA6gvDCPkB86CdV70E0
q+gwQJmcT4+Pn9ayZHmizh2JElmUsdw758vjfVzepsFDD8W9KFZVxObx+Y/JE4YoXVQCUGEWtFxh
eB7PN4xVBZEi2i48EFaOdkA5xchNAHPpZa40F6DKMB94ahRI00d4LcVplDG5SoFoBPWkxrA8/ue8
u97sH2Wsqn20yTL/XjcabDBkm0HWAbqcyLOX7Vpv7PaUKCMl+clDKSD2zINBRuK0AewOXv6HW0rB
HDNIurcjT5zygcfgQXjIhyGI2xcjVYxpt6Y/AcaIXFjOFJZEKETjAcXlwgBJUouZqDZXlALsaUjP
737T2ay1qiOIXob5w0g1W44HtJvYODbs/MKRQBMT31QGQjbgZn81bl9LJs10RPkr7M8fX1xo3Hx6
+1vOkJM1FNMS0vHdbDs6PEl37PEHf/MQLCkvMoWoikerFRrOlBsl/PWqkkIiBO8sr59XbW3cIz7D
UHK8TUuz8ffIBwisRYKWmG37sh5SKiQME62JI5asCZwgMBbZ2EU8IE7OSLB1zgLl4SWcbUjtmtcr
svDves+UMZIoXdnCeOITvABL4mLqGbilOk0wLUP0pbXR7ZNnWJNJPMKC5AMll238WG5AtH5SPNWq
BJz291fJEn71OVLnk6qqpQq91f2/EacVKxV9UoAs9Ovp8MikwXkzmo9375445JxacYQgSvfPba94
313ELilXlJYl9zfNX07H2V05o9XCW93fxZYbEflKXGd2WT9tR3vWUk5Pu7daNa8illXvqrO4eYqe
YugQikLpz+x5XBX3Kl4uJDgLBk218lj80ipO5HDwK6nakyQPz737xYrkx7vDaNzdN6+bzcG/C9ZV
qYGLBtN8zRcKDuy/WXNGL3xhZskI78wsu0VrMuKwJdLhW5n2/PEQXYUu5ti5wd4OBPRDGtK32WZy
uweEeyfH6Qf4uAkrwyVVm+h30uyo9cOYkx7PEcxfkqB7C25Iq1V5loX/Y+xcm9u4kTX8h8IqXoac
4VfJliNHji9xsom/qBzvLq8iJVK8iL/+PG+/ADiSU96jGjV7MBgAAzQajUajMZ3ev9ksJNEXF3qI
scrCUngI++FHQNpcLQsSVZCVizBhRmfLnbVg2m9m9bIz9DTBScTUhHS5SKF8U9zKVNjzBBeqwhsW
kRybzPGJLxepLtSXyRdnsj7KtZAnCClXzpWiKDxWsnwuejRjpOukJSXYIjEXyBkZUqxSOMm3STAn
mGY1TM9LLfJG5+fqgxYxGX2JU0ZWXuEySWhzgm9oYxAgD9ze68kv29O/SohJTAtQmPQjvPHAvEyi
Jjc8p4NMpnFT3gLxM+VnrS9RiyHTcnN3MdywUYc9fKSrB3RUknJ31R7FeX/8rrlv/u2R+fe7/cPH
yah6DbtWf+QF0o/VQ37dQ0HE95XEFxkJ+os06Kz318v16+putb84zHHyqY0NoZ7GIf7byVafQWR/
KZBbf6J5qEugpKlOEQF1q/aJOk9UEERYcDWyiIo5V6a29GruIsiMisSaG7UPEZC921P1lTg/aIjF
EAjRSdDEct52SdMSt1wUmw7MLYhxsRjdcDDTHRN6bYjx43YkxzYstcBtS25ydB4SXKCryyyDCA7f
HsMgzfEIEudw0kBVLZbPYNqtsvm42a6ScggG6ZYvyqFswZUGE4YUCWZlUCMpngBNNpJASNblzEvO
ztfFVNZlmxMk0eGQ9Q+RJHo9mLVz95hlbg2eVynJCcbd/SKy5GHwdsGVtANfXBTCs/Qk9p/lH78K
jLT4rVmlSAlEqs7MQ6Bh+qhQCW0Or+dPh1DhPb1ZyWWj35UwFmOtfO94BC4119mjFrUAFzkMIEOn
nL+HIZMADerIlR4/kQDtjKZIojzaPF09JrnU4qQlSpbaQNCaMPMgVjKNmexjEy+fSOHk3kt55lHb
+RtaJI6yBJAk+rA5vVkfOP+0JXBaACHEL4BokOdWtIM6pys1MJCiE4OCnGXZcLhGkfV5If6Wgstx
oj/RsGnwbIGOffqt/jDvDH8nYV23E/wzYGIfFpFALDXSccVE5hOBqSS5Apzc8PZtPa0u0oL2oTe6
ka8UlQHNapQnaqsUrRTwnlN9Llan3Uyl84cQaX1Yv6ke0DASz98Ishwtrk/zmzVu99a92Xsis/qC
gVJsND0yQ/9yqCdfDlu5Vvh5eP/u1bZ/+nrY4CgjOw+s2cFJxW071S/8kCRpuPzUEzgHdF2vqk9D
Nojg24aST4dy1KyLk8iJ7wsDPJ35iIHk2v4NicCTw3+7k3eLNW4PwwRrzQInBeFZ+bI9Z3/fN7/L
06Q+Ms99EkGmkkBO4+Pipp5itaTlZRJg4TDVorLBUugeJ3LYoXa7y8dzvfFs2u296gznF3b4387a
RSSKLtxjn0/c8xOZMsmwMJYjEoG7h1AsZRlfwtp9KvXolNfJo3XVCdqfBE5GeXGeOwdQzXJaUxpk
Phu/m+05sWr5kJxMQdpcm9tGP7nfKiQkYBUMjMaDFk1asTpC6UScDI4lKoj01BA4mLrOaRvdR1Fx
OVavh5/msynUnuVzECIDSVeB/ebf4iD9WbO5rA5/wHbIol6Oebh4bSZENJD+4v5Nd/z4MUpL9RCt
c1u9JtvkWZQsm6/KPmLwWMnnixeUDH6xiCbPr1vY0xa3lPqa+Qi5I5okf4GLwRu5blq5ljSNxPkt
2J+Yc0+rh4vh+Hie1xLJhXUJvMoU7FuvBwNbP17057ij7fzlyIb6EhVHZBy9mgSisQFuZuARm+Sr
cgfn7P53+wf3XLR+Z1NdDG6XOzU6b59G8+XFednLxVJnnZ0+VSxTjabvVaY8CTqtmFkfnr7yMmGr
wfT97HH421asK/NKELXyfr44M0tV6gv/c5TmVO8/9Zbb94veSR4O+Yb1fP2tOwnHutQ9AfSQ02B0
seytrrdD1qeTT0xeni+Hn3iJghBHDafYSIx4S1VO9WSsz6MwZ0sfuqazccLN1/00ToqnYdVQNEAQ
WmlnGUmTQLmcnU6mnXSDCRKAofZmSBU2G/gB6brYPKCIYqUE0beB9D85fgST2YiHs9v98WL/+Poo
P05r9p9dLA7BubkNU5lmB7MJg05CYlXiKK29bVyky89uBz9Nltc2SIn3ws7yS/NWvhW/yqmYc6UI
2/v6kPzW2pilOxx98jvhvIDoYehkgxz83HJabrdWjirB3fy9C0JefF9kz5iMg1DuzgGBpVCK25UN
KGGGjk+CKVb7mW12VHoeMmmlcZnrv5EXQhqBqp0/sXQSnZJ7Sx90FxpsjkGA2um0+1N29jQnTeDu
rr5YxDIQi2VMLjgu7RfEsu1vs6fjPCmZLAjxunsuMIQtssJkcnrhLCWDiUiseWDVebn+EMeAZD0V
r90uqqvuL05IZc26BxVSE/IsH3FDSYFh7k/XiYEeKP4sYqq+3D5qV9/ZluvEwgk1U+Pz3K8mrplT
UuQn8fDUK4hEFwFCBb6o3RXbXYgYrKf69LA8hewUSfCmUwz+RhkoDeVvfzFvEgvYeajeqsJBy1Wz
tHFK/g793fLMr9o6fO5tcWbf6fy6GGyv9frzPsetA53W4H7xuR43/3ZFO8PgrGXplI+K3QpRUn0u
RENsylyP51or96spuWHnL14gtA2Juxqs3szxDNHOZ9n5GeOH2A0SFcXiLSu4340fFMpLvM6CFMQ0
8gBBPoTXuHfofplj30NtZ20V4TxV1ZGE46nUMF7xK/UNNOQ9CZo0mWJW+4+beqhK44nhatX9b0pn
HD2EeBrGnBxtSAIWtgghSVIKBsovdw4wIoZDPaDaUg+jRPEF7c+NMAKIBsqlAZbScQ+E8eq0BZ7H
AaCMfJSLu1YyQWnPxm/Ioe7tr+arEyfcPF4d94t3j7frI7vkglqoqrp3Gp1XxF0cfxzJq65cFQRl
eusee9ez4791vAvv/7waich5UfwBWft6w+Z506RTk1Ch/E475BEe+FmKEaMB76dxYPsLbqWdvXqP
+vDtcY97oaEmhX6ZVE/9xaMMTwlIq/+ZVai1a1yPKWooNKUnCEuJrM2OUcgpAckaSCJab1GopqNk
RSaGyi1eAekOZr+Onm7ImGtwiyI9sD1HBZCOawE4uI+ZGhj00VnSe3fvftrcjzYPT9XhoOOYPPWv
agyLpR6A2WgfvpQPobkShA6pB9PBarb43NneXQ4e+/8ikOmwVdvZVjgUyj+tHuuHYe+WnQ1SQaBp
m7BgH2Zh3PNCw3Bt/YTfBiel6jB4293TbzCzSsOVbE65NIowrkqojSs5k4NZJ75GjVEp/my3mWkl
hDkxp9P0qJkXkQa7xeef6s2sWlVNvb/h+zlub/vXT/PlcXQ6VAQll3/Wp7Awh56QAmQ9YJgT+I5P
mncOKV1SZ/6O16efSJtVydlmJ+NN63DkDcrpESQnB/yUFMF1hR5nxzkPD+suX8z97vf+LlnXJdep
rkSg6xGo9juwqBlr/jp6kxGW1Ay7t09fwYjmzNZLpou4Y4uRoc0RwKlZIL3byEb7l3dP8u0Fae2f
Fp+1x22+hen2Q4yS7xCpRtAiZMcBq8P1Kk45n79B+6FOKOKMkcPUo+agnrihkUTOX6zT+X7AliLu
p81w0F/sKAmGcRjHoSPlS/Rx2cDAiNRVpMPqSnf2OL0IW+O8+UV2C7Tc4/DL9s36YSj3hb5Uk6vx
z4+DD3UzvagGeERVTYUlMW/IVOKEbyB1weO7xVW///B2sCYsggxr7CSN8Snqf/Nv/cOHKuuZovPy
fDPCtguOhcEld6rM2SSWAKmb2eHjT6vdQzM8DNZ7kQuXm6r5cKh+5XOD3IL8CM9kSEnxyyn7FZrM
F0Eg4uwy50ZE26KutjD5hBxK1MUU8fKRDUjhk4pjEB7XH8mOqD20iNPFKgxK+u+6df8ezebDZTMM
2xFSIVrLFV5ov5uRNdBBtVRmmPObMKtxl/MlMvsw2RuqpdZHdlI+XjwuYkfgwTacQf68Eh63sJxp
Zgc0oKQdF31oxsGhT1VmStoXJJMKUoX+u8vdn2IfrHNzAjacCOsovZgTJTK4C7Sub/+YjS570+Er
vCNQpQ52FG5lXurQ9Gy9/tC9xzliVr8qpcPnbLObFwLkfI5gdcbYvYajR1vPkMrmt+lQuvnbLSbn
/eO9NLYEp+JpL9xOHrnolINOg1ep32hH+iAcEGiCBHLbxbOKQtubCxfT62ZVt726zFZPV3fD30JI
fzi+eipzwUQfNGfsipJT4c03uGqM2h7ozTotRDBgUBBCnssRRZowmzDNvYCmO6DCYzMBH+BL1i7H
V8Or0wTF0O277ig8pfNVTEHgYc0JlROTBaymNPfjSscpkFLnt2FPBE4g0FnKTy43vGIo+gbTnKJh
t665onmAbO1zc+0m68u76VtVKN3Fs0l/aYIPcqdNRs8GHboVhbQPfLL39MXfqo2MXzwCIeeEXls7
bcqqAQM4PE4Kfn7M8xwpbCL8tNnAHbB34CUiAb1CwNRFbBZZ7+7b6ctwezVInu10YCY7HWMd2NAv
8KYWTviB3RSZw4xK+mXx3SJdjG58mzmYuLLHSWpCgS3xmXCPqpJZY7hD/l6v61cPvWSNSCmdjxFe
nm/H+JkZvuYrmmH1iXKu8HF13D1+nN+uv52NR/nEtITvtRANK8EsQcRa0ThzPzu9aj7xS+aahR0n
b2FR3GjqcOru/nThT4sxvDi01gS4QEQCIbH5PZrHSNxwj7Ff8O5kwPj4e2/3arZaXVe9oyRc3ioQ
JOGd6XvfkG5BggIkEXuw4xHVhaYL+UJlZA6HDFtP1h8ki0VSFIHFAS85uMpWl7JhprGRESiWBceo
gJiAxiHBIXTDKzmX4opWIm1psKJpWS7e48mcVsdgJygMYiO5QxXLQFQ/F5YEq+l7NQVTxR1LwZgt
QC269m/k7aLC4WdajCLWFgdd/HjlA7dmzYVXtghLl+3MeZ8vkc2DP4VCaBt5c4sTpdkFHhEITnuu
17PJ+EIrNCRANJEqSmw30Ozuc9WIsn/a1OP7DTq/kCIRFGHSMFiZX3Ej9skSqdhxsPfEUWMExc9D
R3sj/HDxgIROldOd63X1y6AzfNXp3P0Vaylqhjyvd1OqSbCZDN+UPz6Jqjf6/oyxUX8w6g1H1bhq
GEZfHAa5n5yqzfrU794wgarqzh+Qh9kMcFujQreGt8LaNcRcSkyUbnf/dnt878iHFcN6yGiJNd3O
dBzRYf3LQYZB8D4uI4kzJW6IfQwB1JLhGn8GvqGShJwWn3nCjcZnVaYH38WrJV60dvPFxXQ2TFXt
IZOmUIPEeuV5bz5UcljOPw8e6s/j+VueamCORcTDPVOT7afp6PChOzvK6LHa3srnmy9Fwt1WSAhb
jOtaC9DGIWRirvuPl9v+8PowwIEOq6RKnpPP6r/92GmBe9EQuL3Nhlz4RHsK+4RCuJAreKFW6M/M
B0S0iH8lfuL4YXOIRCrP1QKQzR43SDSPtKX79UKdfb5EEF3tf66Hm4+WdgkU20wqAO4I5p39gIm+
Zg7T0eYbQu7/ILk4lfD5qYV1b9StONluyAHSo6rL2WitY4rr/WDU2U7X6Bw9ypElVCWKgZB0NE8Z
5nXCmUY8jbsioP1CBMWV4mdBUyHju8tuR+cBQGzaGm6yA5rmgIzIGoQZenWTrYjbY7AJTLQUq9wi
p+TyACKkTYFEUeeOieNiZIePYdZA/yc+JMPsTI0dUbvHN9eRRHnfU0wgcdq2V6RucsmbanwHLShi
XFAOXMmQcOiCWyhljaswj8gEwSuCTWL8KM63Gry9rTVqE+4LgikcHFIS/QQHd/NDASaCOZa+/6Ph
m+95TdMfDHqw6qaph8OX5xl2lt2H5eOoOrWWB2lIX2Y6blegGtFtDus4hJs/gkQDWWpzs0pcIqjV
rstvCD4WrwQ10eaLOoc39XF/CWVxr/QT6bEwmjX6hPqqJsePhdmBdFcHzOSwMg/agoqMWNYCoopO
05K0MTUYGi0ulpWhdrvFLeUGKZcjcGuq4lbkF5dxeVDmPo01mKqbdXEPY4EYzF5AuDaT6cfe9F72
sgQDoY6qvpVAZkICasTL0H5Qr3arrHuOfSeZ5snVJsCaxWae6HSBNlklD/IFlvTBt73jV0iTixug
KTWpkLgRI/Ncu4VY+jBTIwLNxFXGQkt+hIDQnCA/Js6xxrnnTKnhJOTukPN5e4Nxt68DG9tMicNV
tk9PT70babkhRg1osSc7NgBrAZ3BDfowYXjv7wuKNGmaLs+LIGmG3G72RBR5KllYChWeRjCUm/+p
OBUKOwcHwh6E0Py2b6IBglEQXlqEyi54uznAaSMgTWE4OI5u1Aghc1pVwgl8kjkTR6DmQwRxVUvj
/f+p9KoWqz/XetP0uqPusNdUnEZN7Y/7Lw6wnd9S4+te5/ZXLZhR5bSuGQHVTGWb06cqD2Yfp5cU
HgDiaRa1q37JLJRX6JLAhm3rZvV0rlL71DUbWtBT9OyzPNyZEwED4XDrB6puBwdh+vfVC1rkojOA
KMZ683Rx1/3yNIqz1xAcNUVMhTjGulm1n/yrFE9HAphlAXmdB4bplWBlQSmONd2+6vxZaIxI3UtO
dOVXukbC4+P5JcQJ+jXfArnKBJDyq1JirCMaYyyQ6i2QdJ6v0POkpA1eUgUnJd8acSbiedSVVTeG
GCbtfGA0D1TnMb91nRqKDaIKiRoPkPpCCMYEtN/wI78X8But50vdJPwU7ZsrNmy3Bmc/9/hNOJ2G
yxGEazinz8SxBtkI0cM2QzKclYtuVAZj8HKL719wczv3JzpTudy3zFzBQ4voO82JicYITThB9DqP
xzqhi/7GTep4sQkQu0GispVGlq3kUy7SIP+SoRGXCM+FDxIb/RxINoYEgm9l+MoMiTASJcx8wkkT
yKfxlNsXM7TsdA1JglhAF9eQ74A9gzNbEieR3pQvJBaQMJ5E1uRFrZK4RwwPX+Ji2d8gOCMM0Nth
0LSrkbwpy/yNJLjYlXd665I7wFUAbgRIEYBka0hBqEsXxNUOTqGJ4KIDSwRHA5Y4wr+Qkkyj9RYz
WoJKHq3tI7Sh4jF7JIK/HYRsgCkn6WJ1m/UFD3/j+ZggD3RAc1gQdF3gRE1K7EDMj4F+RauM8S5d
mleYvOnFsD8AchHOgGXRmpjoAaSxSP7kkPh00v2Ph9Be9XwMTdycwbNqqvF41ItDj9tj6EPncbbs
PTa/SqdOGYpgb75DSJbk4SliMfc6v2o92V+HQdo/KbjE1YNxmr2Z/4Cvb8PlgQUuQs0rCjwjmo8H
16CXg4gHnNkAKBKOIiOn88M9EJorEDdJ8rWqB/llHotjxICsqSF03KZSk6aJ0hDShzjKZfopt1AL
+FnrpHb/Ur/YHnu6L4tJrO/mfki7tim5jUMNPF1czeZaVQflMmJIixBSIIE/Jobx4B9G9nHdGze9
fncARbyY5J06w8n4OKiXN6KFYpEGCTC+p/N0JWKFTgFpyogG3TjzEoTrfOgD41h7fFaLeaCOBuOW
K9o1/8YNwI2V7MItM8OG5JeTVnFTTUafJrjlCNbuVoFtGKFG69Xr4+xyzlJzNAygXc3cum4zgn3t
i5outR5TEdf4j+u61+19X9m9pjsa9/tNNRyMe3re6ngrFq53i/7TUkoc+pX7XfS1VodzJ3TPox3K
+F7w0rkUJ9y36bw56p26BnIileu9NSKrGdw33D0M2SpQqt4NkAZXes79u7vNq9vfPArQADRD+3Ln
yFpCWsEMONir5rVULgwbSCuoQdRZ/BthsdU9GF3hdbv12614qy+qBuTH9T/o/YMY22s4WamuRqN+
/ztiny86p8Wu8zT6VeoUmX7SDiZ10zi4VWNUOgQOsUPd4mImc9a69KAsbVGpVLYrHpyrQgHcPUg6
irUciVZ5Dhnyo5surcJopSJarDQdzdK+JD3RNUJtAUK3kPNzy0x+4NmmDPX1fP+Ze6LTipJExaz5
Ii732kknnCWZsvgQQvU54cIpfCRxx0OgL+Mu8rngFFZdfgCdaWzwg2eSZmH2zN50VBYXX2VoJAqf
V2S5gV6hP0Nuj3gZHnziQ/Ku6ZD3IEJLJqZDC0KwgKJRhtQgREO4dVsOhFwPi9Bbm2EY8rJjZw1y
0GrY0ev0EcsHSUrAkP4bkSFXzpDAqbXHGz6H8paLjwDXBl8Ky40Z1/funAmnBHxHuzTg5IVYmZiY
ZLXoORLgYsYnFmXpYPLzY+fTdLbS3Jt+AuQKa6qYkfOeuRuI1gRi4Xz2zVN6hRW5KuQUQnjd0O85
QUE2BfFDtkDnBETykWlZ6d4gvF2gXuC41PBi4fSABWkPZsFr6YQ8dDCvggAtKRn/MRsYj/6JC9do
0vuDfr/XDxVDiwvPH7DgeRzvZqFCgIQzG5Y1uvuLIb0AhAh0FGC7Uxg37b8cAJPbhEL4kLXJhJDU
d2O1F0pxd9Wop9VnCSjeM/Pn4UHcVlSbZzJQh3ku0ERbEK2KUf1msIgkwX2J024SNUC0tVti+Phq
+ntpEbVXNABItMiPK7zfe65QRODkb9AbNqNxMxw3VfVy3Ks3i0W9W65wXx9KG+iHDLeME9Srl4zd
CFYqmGMB+6Puxe3H3dfb1pS33QyauE8ekBxt2RNM289pFKsXQAghGxrLUBHwvrv9xiM/BYYdQ3tx
PKJjBL94jYLMhiD4u5C7LuwZGAhInfYk1mLKMgtMzo4zzO1C7CFQTR+tD6S5CyRB3sTpH67/QIiJ
nZASiVcEGQjaL1qZHVzSzAbKqeur6cBcU+7KmCeEMYsJCQ5z17/AGwZkBLsyy4SngQC5mtnFdvqG
3W0wBWbbLXdofk4wCNDzMSAXJOdw6QhNjtClyVHuQqG4wloKQksTDmmZHlFmBAWTuhgdqRJOqnoq
zzcE8MaZDWa5If86uSRoF5o2CRviMSZsZEKSXrEbT4yKy0+fGdTCy/4/LKbXlULsmcIMiq9GLNiN
2EHe9IfiQS0eM7h7mlQPnU7nF9O1aTwLeWQpug/eUpDCZAjhMtECY3zOv+cjKyGPRKImmmzeQ3h3
fXl4kLJFhl/6icv0p92hzwdbixDiRPm4L2jHA20hHJOPDnAR5YSC8kHHMJgYmOfQaOD1gt2xUpWs
Hlq2AW52Q1OBG6K0CLfBdQigZoDUFmE/ZkK9Xv8fmmSIsRdrWiygYqD3vEk227ozbe6Gd7+mDR/k
RRNwRbO4NWiEOD/b4mBpA7cHt76oeBDLPLLeiN6vao2unFsift04bgFwN8K5QejX4ac4yxCSeWJ9
WmoVGiQNC24R+g0I0Bft8PQnPszdnUow/Q7c3dKPhFsl4m4Wq9dEc5NQ3yAO61+5sxCQ2kjbDOlk
9BM3lxsI+D8baNj9bira6w/qUd1IM1FVzEWfN9Bgu9nf7/bdxc2zBiIv9YhYgzcOdMMR7mYz5Nad
aPHrtnsNU+euMHiQtPhkTg0LhslKmIWnI6+L49IasZ4IpCHEaP/SyVZGooncdwhAuNNJg6W92kJ5
d7/705IgbXm4RUX2CYncJTHdgIdVHRaRCMsmKkpvujJM7kKhGS23m7LIPROX6ao7xXVeUJWhyUvl
VQm/uXRATQjQVBDJF4+br5+Xs8a+zAnUh2XtDE/DDC5zDg9GSlW0auIlLFTxqsAYHUsVRkWyT+pr
OIBU0q1JjatVWt1wXfQPXrSefyCZkYKK+8QCrTOPsdDf4YIbqlwxatIUsY+EavWcy8f8RsJ8oyrC
VSzdlArvkTurwMuHKLtsd6xyH/LsKvmECQo57F83125sjb7qn68mOgA7yf70QPdZQxipO6chPdMI
vdE9Fv6qsZUbv2AE2OC0xsyXsZroxpM6ihu6NkyYiCTo1GTIRUfmhq4LdHcHEkO2YmDmBx6CZcyk
KDHBcFynw1BM+mmsdjo8dtQ2TBwjj7O+pa9ivooJyH/PsxqXKClhuXH+FDIVJxfV8cjCG2sizzyy
K+MQaUePF1tMZM2wsoTLPMojEuFKPTsBAUGlOuxf3Yexf/A1yumLkVpJumba30kiTh/oTP1teW6U
RWee8bk8A4KXhEEQSfKJhq7gAlEQtz7PyTsf1M4Pf3f22WWzubATJQM4MuZhit+qcFmIcO9SYPau
FFyYtCeo+6X3bY76PwsgWSIxJ6XHgPiCd1ozEB6DXKL0/ZGn8Wa6en37yUXgvBZObQGXZV/UQxi1
vbBamDzgint7e/m/RncNDs8Frn6Fbq03HEqvjXLn+eBxGjb7h7ve5C7rtCmBB4mC+BvLl/KUb+ST
DUHgysvH69UHfjNrgPvupeDxsllmIeZKmVOZIZ6ZUPChdJvldrMuQ3OL5MIVzkwoQeID3smQ1dTw
CngAl6UvujaIOEG+QuUGoRIglRsp6IeGCccTzzXVCmw3YuyCUUBLsRCeFgvVulF9S9cA+XGT9btj
tcmLNhsOK4b8QTXuNXWoS9tC8tNiuBhg1RzTQtrDsjItVOjTtFiGdz8qk0Qo+f60+lweu0l9K+te
L/paCvDwC68fnK56e50of5getRjthvdKMq0mqe4xRgja1UNiG7rp3eRtXP6KFR1I7Qf1u9KkaSwb
sgnyF7U/sNUHTY2OAp47YPwGUOlY5Ubdi4SPnB+W2go5W/DzNl/M1eW4b212qS/GnSvi+JqMxz9X
y+NHdqNqa/BkF1s+XR6a3LzYdGcIWXnUMjx7J/EIBOSSCoJXE9dkAIO0vmehpE84lGR4PiuSqGKI
WYtEDHC2RAiJcNcot1wxV0j8jAULU4Ph9Omq3iVtADXQdFn5jnNL+HYRwyCMkGh06gtIVUEsdxxG
eNeXT33Tj6sfnAtt8HYbZm++JxIJEiNVJhtmfQMkTUJpIXCZOwnbfDMNAkVqtov7pwaf7t78yXvk
AiwI6Skx9dz84bLxcFeWJhILYOrubMyY9EcyOqG5uPtrvbhRw/lMczGZLHIUnAQIDGaSPEeVlhNS
xi1aJJgF0A2By7dOpWHOlA6yhgz4BFNTm8b9XeXrilmOP9CVaeha1IqSvOy73VNju/cQJD8PnqGR
Iu1hCEIS0877vTZJc6XO/VjfgCFvou5/S9TyDlXbJrnp+HKvLUtlodkPn/NNhWmNL1ZouZkPh594
JyLxW9IDMe4OpUetyjtX4V76B8ZyKk9KsWEjJSvfxrcCTdUQIcj6dnQTHjdic4G/usKVpbaS87Em
m4JQjU0d+yNM6q5WqQ8s8VpoX1B6LWfwGhFIwtHS2QbEWWxbswZxxzzZQDLe4mEBoRjsOHzX2VWS
z+Mop9YWleSJSvzSsnmamsQiYOg/ealtvMaMqc18jK9n+49gUKyJFtxkDH2+IGN0EYRInSVDIY3C
rZWHKDRcNc4owreTFyrop1bP0BImjwKpEVMLiMmLmiqIaw1ormwZIekD8kzLY4TL4VqwEKC6ypcF
AqAWcJKf2NADuzfTfbn4ZqD1dCDRXaPb3v+6ahgwWQBcfqMIZEIjGirbmED1nsa/rH4rt+QcM0cI
WVuzXEWLhlMMcgurqDqs4FDFEa8WY4B/YZLVkoLkUIxqpgqoIFcHc9XYRkPdBoc9agIXrwTINy6X
zsqitG4pZw7uwhdIuGNPLibHS1DfuR7BQRYraDibAnvWmxbDcIqK01VWkXUENfulnJXhbvHLaDLh
/IJWY1EX3oUVmQbasA/XVSTzdjKUKzXlHvNaeyhWMdjG5SCeUQaZIxzwAc/R2yp0Ka7K6ngl9Bqz
Bp2ophpkaOeDqT1gacgDW29cPaqMKCKZJ5MJDjYgJfhbjUM5mZ/BLJLzGm4gatqGKx61hh6eEZr2
Znsd1B2gdIN4iVZLVt1Oqbr91/Zwr24Bi3IaJQvfmjU5U75ICSij4NQgPHYPonLTAqRDza79HtBE
ZcQ40AgxqRoeueMlG0GCXEemKOrEF4HRjlFJ8ssXh3PpGQQdxmkJb+k2CHGDAUPrYcVFEt1DYC9R
TAFEhHdFdJfNUKyUApjgeIWig/OML7FEp7PS8o3qys9KGjySloQfgq5qZP+v8tUhjZCqKrRHIQVC
ALGYjaYMy8kQNEkM16nZHDYUm659StFN+TphIBfsgzTT6vRZN+NazdXIr+pLFIdla+6b1HAwWkzD
gvvoU7OhJiFKAk4UzIhwLLLiYaTiNJRaNBO3wSmciXpK1gGVkNQ0SXNKcFGiKggbNb/laNKDxSqJ
FasHTvqGrxaeS6SEW+PKjQcdw2zlXzgwPDf2qeftxzwgSOeBnY8o90CVOLaOIiaSwzw2Bf8GjTTk
7hIJWoaEwcpJjQtVCBA9BtACGvEJVDQnxQMQZw9+HhC4YRQ0RO5wGlFJAkHkpb6CU1ExkHd7FC6V
QA7gYeK4lUTJNzlTIDlwCyyX5gJ7zmbw5zpu9q+tzyzSqRcWiOAEiB+Wkb4jFVJ0BiB6EZqg4IbZ
TWV8C6G6/lr2LuuJtG7cpQ1Fo4dXu01X24jIlhyAs/VfD5zhMmU/eJwv3L2vPoGRFTlb8nDc7iS0
ZISqGPl8DHBXjDYSEZHHrhJKCcJlV4Y6sbrUCY2n+VGZpdMi3BQIsnh1hwsGa+FDTFwd2D9EgKRs
BhV+kBcRCy0m0rVBgLxKuATNEMjTC1mbpZezZJ6cMZthw4hhyDhcM9s2tz8PDut9nJwLH1jdHLfn
bTywB8KqngTO0cX6aTHQ2q3TKIXPExN/IQUsl0q6f7d4hee9UtCITVQCDPVFeQ7IgoQ/Lr7PuGoi
mUi2ViUoAw+Aoe6C/RHHywUgroaSqvKJZMmKR4ZKNs9pnBLxqSxwQ/kL5GOLepLHpcDPpwdOk+dc
KL6AckgRR2izPitaRDAwo4F64kDpf9ofAqWJ2DiYW32Tdbnt6y37kw7TS3g/LeFd3xpLmNggv8NN
GQolAIbMawgTnC/eL9/zS69I0L0mcc5gAwc2oIllIjcWU95C6W3EvQEqJxDorgDklkd+aggrcfdo
96n7P/bdxD9KSiDuOE6MYsAuwpOo+nF8eu78+oQoPFHBDXlB4cVPKemRcco7Tp4neTb40RudJwjF
LZ3TRScOZ57VH/1dwDXOvcODK7glbr9Bo4MYZvV1rItDR8zzICJDELro6j+rp3CoEtu2ul8IMqlC
VCJCrk4c92yyl6uowL4x5eYhpCQKavV8vy0FKsQYWia7woPKoPduf/Nqd6Gu/m7dk3PF093uYn7p
tVSei63ipdn14A+vTtXrOR4Kx0fWHE0lqYqTXaAqGl7DQheNoZ/2IBFDI8k5xTbE8oo6dc0Bqz2O
hswyCYb3E9bdvdluxSXBHZHy0cGAWv/QRuQe2pv68W92IpwueuPkVgYaMBkIioz5NS1QQvB0CDul
MRW0D+8gNw5/a7TvE5QqUPZwDptrxeeQFOGr5nIq4Saok3vXlhHe4SOwv28vjhOo6o2hEASrCiJL
AUvTQC40a27jtAqDbgvrgbdU5/opO9klO1+k76zlEZcBtVrqOCNnXPLQLa6JY3SxxoLas7KB0d+l
EY0SxKUzFpJymFdelMplK9B8izghbpQi8UWUwpUAJH/DEDxASReItCF41/svuc6P2kyfagCkxStX
TKXIcX31VD8I4VJFxUINSMvXQK47kuUiW0rkvFwXkX8pmaol6irLZ/GYL+FdQRyqUz3kxo3yDOuT
ML9OJ2vR4XL/swNJO4kNSKfy0Cv3V7bUD06vrlyGGg7wupbRfqp8Z+J89HlSHnl4iMGsjdPjuaWX
OzFyI4TNuTfJkxl5p1IvX+WDeYlKDlxGgKUwTmXD9FOsRGl/26DZpoaoPiBNhcidm7EgfmiYmVwW
WF7kRqLOOVJPOauGPrF5gl/nywdR7GN1wZXqIbNLvW3hJfM7v+JPl29IUpEGHaGFMKAmNOvDFRiX
2KC+vPjYi1ZyxkCuh5+3x8X80tXitJ0huNmpWej/WNqovjf/qXr9GhvDHluo60Hs5m+tbGya1Wq5
rffVDZmorOHHFpwSq9xNWMExF5OP2CCkUrbU6jFWyOfDliUdXvHXg6QE4+NJQKlZN4WmXwnGPjfB
ze27weLmvj+98evUhmqSCnRaG04wkTk/T8sUEdGCV30hWnBLdF/EYcnAefEKjwxBCASWi+ke72r6
WB7ETFdLLhjO6QECiieFllQ0A8QL0OH1QtomWHKS9G2M8Xzg95AP42zwx0bswv9lAMer27/yyJCc
PYjDT74d325O1zoe0VIFPILxARberRniYjqoU5rM7AzXt+X0qBgvCN1eHx7TLE/LILAUxgvHBi9I
b/JuzoGgGmTMl0rfMgPjNnMlULohscywgWbe6icMgzymIy7GGBRwGjNJOhugxlNnCOT9AnkFxd22
r3dfXBqQSJgU6TXloj+4GwKhwsEsRi0w849YbXFvcUDhL4ocfRySBEHEIOTHHQmjue+WCEcVG5SG
zaCqBhjtv7AJWnWq5azTzE8f3IUKEzj3pTwJgRyht/YFcfvWNCq6vFif0k5Ph+X1M3cbC9TPZWoE
aluGhImQjEPub1BEhvYI2cj0CgKZQVpASaOmKCDih0mk0Adt4nYkxNTB7fnIC4LcajwGyaOYw8yU
tUhDM3oouN284SwOj5tqGfhoCI0gtInbBxYH4lb6cfv0u98v4VZ1fzSqaKVe1W96sulqMbrB8bju
bB4m3Y9WPrl9SuO4TUrLGEk1HwscxFRgNu4C90XTwXYWx+AhbkfD+7urgeZiJOLWMiJrKXiJ2Yng
8bMV0HAStFp3b2ezt1pTErfI+mZHI4Q4XITTeiChfXKYobhM67KiWVxG3IamD0ZjvT1tCRW4M4YA
6VYmgBY0nhCrH0N9oULFpIYEjRimI0pETHFBG22hs52c6QP4nLEoADbyeLwY3svdnGkmUUuSxzwk
SzgktiMUeTKN91p/FI/Ic/OC0OHDkACaA+XiiXc8BtsIo0JRpaUkTd1JBpDn9lluchzej9dMuBAU
yI/p9R92APWwNxg1VT3oDge98eCFJfr8bvP41Ez2OC7C9lg+TKC3RIQxNJv8IDDsrd4tp5sPG7ag
Ecjw192PPh0Ow3AenFkfRXa/MvfjFkSf25Jn+Aq6BY+ArsU9Z1KWOizfTgiRDEG4vNINX93cShBq
s0CKpA6yW8hhM13DEISLLsEFQg8BSatTGLuZyoHuJ2fqDmLkVhQNB4sxePvXBOdLONDHk2F0iayV
DXU7q2eLaf2JTua1XGdboHNWV+untXZKoQzCWpbseUQ2LgGw9K9nJcgsdfGEh7yi2CsMtSB0LzoD
08GW9abG+aJrcf8hGv3HXciKf1LI/Zj0factVlISK3ZoIOh2vO9ufdze3PCAe4kHlOt33WUhYHyc
XNcfN//qrV9V1e0fa9x5wQSO7JfmE/lovhK4fnobh3579CjwXGDnDAwO4oz5PjLNLIVnBBiKDfh4
GzC6MKHT7ujNpp685c4XcsX5XKk0D9RcIPGD1L9b0zOTsGAmylUTSso2hQZ5Qv6iVLgMJMgNVLlq
pu+lzbjFTeN2lY65WtULTbsYwu7eTzp50lJkjyN7rNszgaB/aJ60JQXz82NOwLa/7ySLqmEjYK8a
aHdK3byQLE71qnq8ne278qhG0YGh8OQT6P3+luzHAbJWDNSfCM86UQF0+aGequ+B0scM6SFaVeEm
3YcwTgjUrsBYrNEKH0THvbuHrJLzYgwZOWobMn6pF+fO445EhNR5yj6UtwjQscBpMlP3CpnFFJbo
PDo4BGty51HSlovioR8TG8/BDSEnrnx8lyUWFDaI4QRDksBQ7PMElM51+uKNJ9bqAGNIKvKtrFIh
SlFtSL0QhJ89M1flcXsNw3TqkSqo1CNLkKdZqknVuGk0plW75bvtUGKQ6ZgnXDQxtyZcRhnTnWkt
SNoqsx/TW7/6fg8U9DZmEbYZDzm4KfZItSSlDW7fO/OniuPGqAGtz1IAkxmkAM5JDEdJNqYpIMOF
J2aGLzZfM6ovZdfC1QzRAO9HmufxPjTkSxZwIqhpuOKHhMyU5SaTGzixqCpzZckgQVJGYDT5gGA4
VvOEW3JbSbfGDvFsDxxBZon5ptkag6sFpCA4+XBejq/YeRcScpZ9HCVRoyys80o51MkzrZQzc0wp
5sFp8Sp8iRAsL678lBkh9AcO6YgygyeDry6mQ9RnzVnxSSC03nmr36zHChr1XaCStDkLih8CNW8y
H+VGT0L1Bg4FcxVCh45NzZGE3wD6DW0xdQbpXg4r5hwQYaYIbLHfQtMFkU9HXoRugc8jm/T90Hh5
qyDuEjwFwQa4d7WUTgSqs63uofd697Nc+6gvZFnOPQKoaPLz7teBYYMW8mBKN8txkTqAi5eAP+5E
veE/dKLxeDAeDXv1EOFt9HIPz357O5o+1NVNUgqZd7sbrZdxDhC9pXQBHojUv7sgdRG/OG8I/hqV
rZL4wrtKbjhObJwexUVsdc3RBdzueWp0KvP1ZPiT2bG5c2LFMcdwZxH8jv4JgZDdEWDBvMWtF2ml
4+YBMYAShOT/fPKfZngp5i3BiN2j4sP7/e/8mCMDF3fDa/qBSdRQdBvTy+5izolEobCGbED2h7+X
Rwzpb6+7D0H1hKVpJhES3w2l3WpxsTlqqNYVcm6bfeoohZZUcGBL4JnTpTVG6hHaEGSl0UlAKKcm
DiwohBOp/Jh6+vX3O8CGXTyHjXtdPFkNx/UL6hkMB6tJfddjscuKMBp6UmFVl4f8bOlCOOVTg+NX
+Yopp+9MBCr5bvqFH1NRIo0QfvxKgd1Ttj+FqoiX/P+ChULM73ue2k5F9BdFCstdF6YNSYws/IZS
VVl4QU4Y73dvOj2JKcQpHUH5DT7L3JlQ6JV8gVyy9Agry6B9eoCI9vjZiOSHmBhDeiCG3WEEQZPc
ewAwLno1o06LMgoQCjnrAUoR+PBKB5lDlWLQIToYhypBCnkWhGEfPGQPLVXBPt1FCtQx58n41ZIL
ychnCDGF1X9LdXY33726nf2+mDCItQYGcEcjC+Mg5tCGvoX+QWxE4ZUDcMiWcJ/zIpn2mxltgSLo
0KYRkVWaULOTBwnxqVmWcg0QxhP3S3sscO55RCIfAgxdH5QCd86eo1sY0tjhIr2AFCKeuGA89BWu
jYxqeQCs9DtwSMm3g3H1+mn18/pfP+6Hg+a7Dfjs0sDuvzeSW7nx6KXPGZY0npaLncjHqn1yhL4R
uzzYTObX1UdrkjTHhYf3koOkxO45Rs6vuKfp3Zbos1rFuRVKu9nDG/OBNnrF82W/AKwv1hfL0VgD
BkkB6SrGQbjE3DGEYEYodQFod4Oe6SW7cIDYWXAtKm8OX+ZHL+kQPL6FUtAfX3RMax2B5OPcQKQf
n5wOHx/vVhyD8HdwCoWVCHRf1v+ToWARy5KJoHstcL08fFws2B644T9kOQ9ypZer+vNl2Y0BZXO8
+UR3Bct2UtFNIVX3UXeU0l9NqvRzvEQoT2+oc0YwErMT2SlWnIB5ZiKZrSj/FhsRy8jCXunihEgP
RsaDzdXxknBQXy4GkIuScLlLubQONzwf1U13Y2xLrt7ct7XItendXj6bZNBxMHy/XPUln6VNWKnH
SIKiAHkuTomcOWEgWrNtzdsd6DhmUSpmNpoAD2Myx6JsBPhjjAONuKTn8upkWgpGQBmc1dfjopgk
w5oH9cAlIxPST6UL5HLf172Snl0cJs+4Hq8SHtwHRoXxChH/j7FzW27jVtbwE7GK5xneSrIU24pj
J85asW9USVZCiaRISpR4evr9/f0D4JDKllIFtRoYDAZEH9BonFxfYF3dRDyYgoryzA3MK5jBEJPf
KObZ3fzHmt6/ORokNxgvlR9d/9H/bRFakXJcCNCmic8mICqHBT/TP5YdD/rhMW+L6QEObC2u//Z9
8NwBj+A1bNWIAZBBoGzcR94hhq7R3F8VdgcinDO+ruw6nX9QdlWP8+nbVZvzABj9HXvI17vnR46o
eGIejW+jc8LIkC7KWgvEegwJN45GILizRiOkYAeelRRZrQ8E2aHWVV8tJK//kTR6iSUy1jzrHBpZ
yCCncSPeiGaiecVbppepD9VgDUMQqD19v1lpXFQYFpwAmaCfWVXOZzGlxjqE/N8x96llt4Wommem
Yvo/iJvoa2NTuwvTFUVQD4IRQF6nGGcBvPAMDet60OlqkFFhL55sJZw839525k+7Ntfh6HQodzpW
8hCqkK6Qyz0GFOMpgXSga9cwhvuc5Yr+p0B3bS7HBQJJJ7ioAl0UT/HraOrKldCHb/LlpH4V6EAZ
PKaAwkBEzUDqKr5rrII4UTty/n+/j3swm6O7MPN5I36MjYX8u4ipk+N3lWZxHf1zXBsgFSL454Rw
8mnXwa3rJiGjf47f1u9svMovKr9FJeF6np2Nf2bcta3Pqu47GdI2YcNaTR1k6jp5wea2jd/oVUdc
dnCjK22oGk1E+W4o8tJWQIrmUWlbfTS3s4xrztpXfMt6LP5ceU3oM09OIE5ThFdHH98fynEhpUn8
aX8UXEa5fkf2v7gfRVTdf7rPLP1kE0FQiSLCQItwEuc4w1Nqt3QFmMYUhKZGyKO18qQX3yHIxAhE
a7I5Kcf0UFs8/rlosy8kWmXK9JyOCCSmHxurA5YDdgFvfsFi41f6NaBxQUw3p9pcAr8dbi/Wy69O
dVHgIAQaBRgakzSzGL5S7qqjTA6h1xFulBq37GqXQh7AmQd5EmOjrHGJpwdccdHgWDYRko/i9re/
Dgb0cGit9jOrFEJJa/Mmn3GkX22+pGR+uDJRECG+kyuQ3cauPakgJwHqLr/2uozZ4rIJiWYYRQ0y
JHJn+wh6JFp/g3KgBAhec2NgVuCBQVPzQXtYR/f/LQ5s1RJU/e26m3O83ux/DR7R+SLuomsuvoBF
xp1Y2rz6Np1wYiaXqvE2yeTR28aW1UUrBmxYAzIwtK5bGR6+gpCFEH1HPBM3NXoaag1TykQINs3b
ncKq0/myx8YRJZEy/Vpzzq67GT7ibsiPwEkPc2L8GWMGvibJmxGYd8GaDBNXsz00Whqa1nMOjdJi
XOqGnACTEzz1ewtW3KX13f5WMnscyd+jAnzN1ZDR56f6Ol1il9UaLa56HV1tz7FblRSOQnrGqCwJ
fN/NZYQX1cJEKJJQmtJRXqCJtQSTH5Wqa8Lxhj/t5nOFSNGKEbcZcLqZvOPf8qy3uVGL6fujP9Ku
0NtPvdGnehw7yPUMTFwk5UDbmNtANEiICbbp5Ko9UZZ0qurNLxwV2awyhVArMWhmxuSk8k8la2PK
gMyqcywZBY+mywNi4rYFqa+R2NouswILEIM92YFh8ZaG4Me7RQz9AT91Ct/TJ8OcAaFw8Bikk7d8
yggfWZ7Nh5c6F4LeLg0S8oK4YrScGqThIKOHw8ghDycPxfVMHKWBvUPBTsbeqbhpin+UbOMHX4Ki
2fZhECLzligTZBSXR/N5ZWc2mKIef1IKCAFEr2XIiw6kFBzDyTZxOgQYtYYiCx3mhnW1omTVjyZy
i/AjQAhkA8o653FpGPDyJnj2aoPyaWAJjgKzXUENeGg3wOs2XecfTqCrWDw0HOL86424NkCuwcbs
C1fmjrqz9modLgd3BE/c1opVFaP5/Mv5+QSe0+0AC4L6BrcSD9uh6POSTEr26rFK4INWpIw7Mep1
V44c2SJfPF9wLQ7qPWmlEJMkLE15ocFPJDxb5DzR+i/+je6vrqEBWAmOQgJSwNNIDsxJQHBHgWk6
LnIdPL7mogNPw4WZl4wU2oGYbCCYcsDXKdd9uZSyyxTtEHd/1al6HS4hOKZctWvN6vlo0P0ih449
QbS55+iAIldM4GYrwSSEfkYgiw0JEN7DwDLpIEqkbGVXYToCsXoMUXYgDtaAEA87DHUGifnFi/PF
lLnWbDyRU/oxfBcniBOTNgydSCdDPWyeUwMqRJRPK1G3OOUlaSWVZ+STWUiS7PcwTJsmos01Vz/q
hBmB9yWm5ai5gq257F1xrVr9q+gF6Se0A4REd4DAxXvWnaujDhcCna5VZumU0JPRj8Fj1qQkgDfW
E5v7gAR4Ti/EyfWocVLCB+p3YELnAhoPZiSGSnGaeZYoL9sHCw53km5lBw5f7r/rP3c6h2p6Wly1
/iY3seRA8Evm7fReaJykKkN5FsYWn2eVRWLoKL1U1GogPCF4MOrsMbohl5NBEA+eE+KJZUQql+yv
iwrXcZwOXI9F5fSWjvXtbFU/LPfM+eJqgFms2wyRhmykio0iSHYCCUmA8/yfNPOjIaOgw7CEJA+y
pMuCqUjpsrJbf01Fpx3pulGxHuCsjek1vRE6UIIVBm+2duM/pVmOVGxmWjMq6ULC7PVHSwqIjjSM
R/3B7U/ku2m9H+pIrmzAeB7taDriaM6ArOZu+PHpXXUjXyMofAMChG/NhuAgZsbEktARpjAfyqkI
g0qjwocwm9bZfcdVz2MxawQYwkwajBSLyQJT53jR7cw420OcF/0/SYkFvZosuv9kDcgs4Hm6moJs
ZmhDRx83g5/JolKCVz3VCyP+qyXv1YuVul0up8NnMtTMWr9TnZx4OR92Vr3ecrn7nE7r8MAI5jOX
FS40x6GTrZabDGjlbCgOSZvZKcDqnLwxniam1x61LgakCeFGomZc60pwMclcLSxfBaXZ28CbrhQI
ia6m8ZNCQ3BOfokz+meEZPOcdgfyHT4AnhrCX3sxNPWvcjH+BaSUn+JfUH4KUfCDf51zYzk91q6B
pOctNQERAgedQSAxCBND1jqbqSwrtuRTrobf4GgvnUdxeXwB76++dUdnN886agphoFtoqvAiJ0VI
QDB0kYm0+RdJm94xMIqBZvYeW9ooiOC6UisMH/C0U1KynBfAgpDP71A8OBUx9GeBpCByvEW6uy4l
9s41gWiRBiGQyQgvRJ/jBCAJOq4OGhIpAg5CoFB+ETkICDlQdpMyvRRwhP35gpvlETpkEAhvANPZ
2a+r/5Nb2zhkGQHkNo+6HrW5sq97el1fq1VVs3pfP3yij0H4zK+GZu8mx8G4u/9wxa8Zzq418BOG
g+3iVtx8xqlVP+JkJKlpD7Gzgi7qNrui0hhfJM1UNOcYwja0IZBWJdCk2qwGRt+tJs1THOA0Ms1o
/dm/P7tfpYUIatU7+RPdwiA2D19v4G7/hSuf48I5PRa/MDfjDXCgHJui++eH4ei+Ww1Y8REbeA4X
atLe+9nlbNKXMwyZNnSDNqHlWH3ieBmrH6wvdCAezJYHQqD8hogFsDpZMdCaDmIY6LfStmSTOPRL
VjJQ2ooFSKAGwLr1eVr9pq48HGtF2doSxg0KXd2Dm8BjbtLDjRHzCn4E5AfQAwNZFfygvboEkvPJ
DU4AIsMvcUQ6FigmNioThLljj/nKsKUp0gW7KKIuECi5jvJBlJiN2+m6/9EPSF3/sO2847/zC5Hv
pwTrGexckKTxkrGbnTLoCQfEvRp9ehpIZ8GnhiAnwZMZNk7TAluSIKQUQzZTicosyCkg4ujIE8if
lG4d1RjpUQH5afjnYOVT4IoLX9t3PuCXSUHKb+0Wk3xPYPRJ/k75FB9EigQzArNlfuM//GQ5ekN8
6hfLb3rtTj3UXXKjdod5/5OZsF5/071vDW56jfN9+3eDD7AmnwSKa+VMN5YhzMsD4N3D5928rzkQ
S5dTi7yRY9x/umKseAVr25kPOzNVHlJBbmc9WpRD0pgz3HiXwIctnwUuZmjIuKWSpMX94kr/OAZ9
fN7faDV94yr3EAO5y0kW98bqGfe1cCUIZmr9cLvkvKPh9Xg4/aqJCTJSoqGWaKvM9xx1yxv6UoxV
LZ5adC/unmHA3LJn0A7j7DbmNUL5ZvpsiJV5Hllpb+MyDuKuT3kg5Gb/vt/7FEKCniZFsjGt0x78
7fnj/OMS//jNO7lCVVhmVHeg4lGsgyl1CAzhID7eTaTalWWCIwR/KK+RwVBuRp4Sdw8ARxNwj+Ff
aqp+S494ODYHJ9YNM9h8a9UPbq6FPyRScWwdk8Uyx7XrVx4z/T+4PV01YEH4lC67XqWTTlS7m7Px
kzynzgYyHnKJsDJ4LKyUhg2iG4NVShghB9eLVpCuO3eP8lo+QsLDb8I3yHnE/CiJp3/UhlFDih0L
qH9ugR5KuqfzTwfvtzuf76tv81HrVlbH6yLc774w8hHh0ageVpzRPaxBjnvAyU17Xi3H2/rTqjf6
sQguTS7ZzRJbEKSL9NLjIGKFpUEkAOoJgolBxJbh5PjT7hg4+uuAO2ijKzjw9rGFK+YN5z4ZxPaB
y3SMsBizJgfPqYqOQHaQAkHay8VnqQnkNyqSx6LIn19J388l8BHXlXS9HpJHCoFXZsOrSyVFUaXO
UQSr/j2qjXk3cFUxRqmSpyzAqlpDbok+/TCZd+J2UbItMRyKZvFul2gAhFa/AI9P6KECS3E6syym
RfyjDPW00SzUg2iBWl6ti01JM0Gsqvht6Sxx4lJm/PLiarr7sONEtfJVfiJ4gemAESqLCkB+EJM0
S5uKjlYobQHikqJWUZFoSbWWqw4sOPUmqqCu3rH+cnPxPBpcrKuzarD+PZ304O97ZLCfvJ89aF1g
EeSijRB5FJJNfCCi687buEXWtmgcZOouNY/UUUEW1D2HwSOIsvC0bPqh+/sXbYArUkzGyforUTIl
lWhd4w+jKVSJ26FOmSRCduCEc/fSAMUzCVKPoTQOxkRowViE+MhBjVo/3r175CD6s/399F1vsdBF
lyozzGpD/Sb50PyrDDk1gGQqZwjioElSJk4RffvOEfTu4+Xz4VzO+vdU6PF8gHQztdp89Y8BdwrQ
Yc8SUx4rE6vK+CrHjP49aU20Np1P48lPLWtFX3Pno5RMtiCeRvuryft6ymkBTzQKtfQPOvpNUCl2
yXqtu05rwCeif1jakCIdY+qBO7Rq5C2/n4e887p+7cQ0xNGJyL1+h9XtI4Zy1ZA1kifTFHu061Nn
tNp+kYfQDWvlCm5tykWzbW1hDp+EzJc8Sw5i7QrkuU0a5KqJOGq/iLbDIjyWPJstYZBLv4TnGEhH
l21zZGq+Oh/E1KDlS6qjG2ttLVCS5oavwPLNvB7CxSMgfE0UqB6T3t+9pB/kjc75P9zPY3gEqN4T
diAJDikyQEqD5RPvBDeBQ0SnGLe0QTsjNCk48E0Kcub4qQ+23x20u1WH3aXtClfYiZFb3T8/bNqz
ni+XMgULhESsG4E4BHAjgjrQj/+QKvtgE+E4MoHHPfWN2KEmFzhI7qdAIdQBhhko0kA4+ts40Q/5
APcHzA7g/kKCPnXSvGDor9y2L+a/uDQnyNkaHejmdiRla90OA4BrJJXyuieOjDwowbMMyhOBWrsw
R1WEX0kanJj1+Lj1dJ4mvUkwQzk3UXL5+wevLkyT+xr2ZZOfQE6m9VcLGaFS7flUKPEj0/XwJIpW
D8IOBYHfrP+lQMILsfjpbvkevrMuqTgXFPaSojK3RQ8A/jS5+p80mJS8nxo6myEplA9Ef5fybeEC
UXU8cvAnxM25fOlzSinFgcDLwDhjygYhCen14kpe/zj5sN7ozTW0K4KRX3Up1dfJ4lcpH/EMDgf6
JnJaLb6u7F7ePIqkcO8oF/JUzMoyg3dsS+5nz9v1aDxsxenvnthDUhAQPi0x4SShsCj/f6cGGc3U
HHjZWByGAlTwwf156qFppSAbOELFlb7oJd/sIftg1LrWAEdLpeyusp2QFlDAO1JeVmENJwD8YY4B
qs+h7c0yhYwgtLCjIKLnEUnt7jERgK+3NX3IqVri3nbOouH+tTYXuA9PnYOPj73lZjp7WuQb2KBo
vWYAKhc7HOCWBBopyslI0RlYkL5D0uqExr/ZnXWGP9/i5jQlnLXoFhLHLLMjrl6JQ71QW9piVRyO
Rvycd9PJ04rnpXwg5SYZvNd5ZOxX0hYu29sk8Viq8KAeIbK0DAQfvx9/4bGofhyslA5LncfDP0x5
IMS2lxLEoZiHRVtohCl6h90kAnuc+r61UQ8nzmDGd937gJLaf7f6AqVYyk+7tFgC3f/N5ac1OfAR
LxPEUDrxM/4DGBoTS5NMfFNaJD6YPhsKiY/CXdSl8Jjx2a+d2/9Z3fh5vTp/mGvEesjIcIl+Na87
kdIJu8umUsVyM7pOuAf4Bo92Xqy7HQ57HMzQ7476TCENRyfbsx651GN7V203abMHigxujDNs+R4o
2gF+cm+afTq4sHf/4Rk8BSyMav4ERn8KY/Ai3ah4NPuyYQszTGGbYycmz2EUOIbA7oDHPxwzlIYI
LoK2ILAQmgGqup8R5fL+aHISDX8eDwk5VjgKooID4aj+JasrTWWgHInt73YqisPsR4xuIC8Egm5J
mxx6BymaokjcHbxFqhczzZBKFmobVwA3qZ0eo9Gql51ddzEZfERLc9qgGEKLME0kw3abdW9L0Yag
5g9lXggjUmSvGwhEMBzf3Wj4vOmP/5u8AcTQASl0P7L2IiaSZZ7qyO0QaZNJtNEZ4bS5k20XaOLL
hDEFLIO0OaQgxQjNDb7oZUsgFn2RuFri5ssbe1tLLq85tkTHnX7aHExmAtQCQirEzGMz47wmGTTx
AhHdMtHwYSFQpNCeXx6212/R61S0ut0hV6rpAk5MUh13cNzXTgZ3j7vhcDb8mHY+Qi8IYMWfRcl9
AbuYTCzTy2QqKZYkE9G4CScaRZc79ZVmND8PDKV/Ty8uI2HxcLaIdaz90M+iHT6R6t1UM3/ETDu2
sYCbYkmm8hgjJeahhWg7gx/wzEmI+G8NDTWKqk4jCQuSKdKkC+QgKrpE72xEVPNNJDkxT9PwPE/P
gL5FsjiAojkW7HYZCTLA6OIr59yAOFCguWSt7qzWXYaIQTNkyNTiS2kWW94+NCLrlnmIwUSE3pRr
n3+XimRttoSSecBYig6CilR3Hne4T+fvVg8i9PhnFtG32Fjx2XagoZUGvEhDUErvhnNK8683Qj6Q
AqlVOpfUZhsPKFz1CPEH8ulUNdeDqm4YPLJGNltuvJDXPpHF2oC0pBaeNdlfD1hM0o0DD3S6gfkQ
SFDh+nnxApBQmJVJp3Clm1fdDzhjrG5XwVr6AhMDpXVgTyIwrpMWj+xgiz6EH0IWAq9Pu3E8QZ43
UIH5TAXedz+jwlRMI0guGsN2ynLlgHyNUgj+IbHlw986HhZGjA9MB1/LtB2fQC8aytwpXkLL1bEj
Lp0shchgg0hwQgsajhkMadssMfQjYoQAgQMdrDTr59iT5wjwJJDVKUYQOKJYP7e/+/xyyTSTwTQF
TqRrmstVNsJDPY8qW/iB6UgeCz31KSF3rcu/9/fp5/AttWb3a9W/O7vlANXgQ1rSfAhSOCWUnoiZ
+dS5TAaPRcjLU3Ae5ew8N4s7I8+NkMUI0BzjFN5j6ymJ/o7zsI2wCi+PhbOIKB9EKC7n9EW8TYwf
Q2FApo8eb6+0DER3u/tn8dw19GvlDRBzr2xkIsnf4zoAyQ6MB4IlhGPJufyw5EJYFtrKmTQJCgQ1
Qk0pibqRGZiCd6J5Cwszxe68zZN2LoGLzOHChtJF5YPIjIozHDRTR3u5FqW6rqg0D51ndrcevIKh
kXkq5cxAjPeJGOqOJQ16Cg2MUCAIUCopxM+fKL+btldKCLdYFn9DmbqwzBUPjNm4/DKPL+HZSfts
cHvZH/82vp9fpvKizfP2JA5jOpoQtMZYtjDO99ecf9z+2bJBupsOqJsNLNcxjaARjI4M13Aju+IO
fWRoICpGAQWqnjmQE9yQTlfSn7fqg5OOJlDi7cVd94xAFBzxBjk6vpBUktzlPm4vZj+Th0EKMJ2j
gjIoBpV9IMC8mpSPqhqcRD6+rzULyc/GoR+8FWrPuq9BDm6ksRKkWd1qhvNfcF6VRvPv9I9faVuD
UZWOggyYlwjY8DgcAcavDh0TU58M2WIxLD+RwGDQcPShWv7NT3TgF4LEzCOEyIte1CrbMBYpkedu
PkNH/Z6hFhXRwxKRhZJO6CIhzJE8tIs+OQ8F9CQMGLnsF5cMP9VVM3iLpTHIg4NlQy4efC6hzw4A
ludx/TslYLv2P+4GcncpPI9ihvLk+9l85UMuHITP+RPJTLH4xTcQM74A7I9i/QyPHLcggiPlyhQ2
Cjh012+In8EHQNa3jQP4/J0wPMIKpC0d0umoRGBcYCahn+6ePhAKEZwIhAjiZDBoBrWAGu3H9Q9S
SiEGPAVRnlwyrzklXhxc80/TwKQRelez3eIPmA3uTP1zLB4nBQlOTHhy59BkcjnTeXdi3mDUBn8e
o9SNfBJ8PorolGr1n/taxup6FeiaAvk1ZCUdxva0PDi/WCn9vzio6nI9fvrSaatAklV4DrwNDlsC
wQ9z3JqPglOQZcgkljnMR+kwOCcCoeNqOzmMmVa3acN8+QS18FeSDPqHubbxm+h0tPmh/5BP+nB2
agpiHA1jFUR9QPKZGzyknOyGMQkNKY8nhIKAUyKn1E+/gvJmKd9fsRID5xPjYf+d1Bsv651vD7vL
YTrrhOJFDf5RiiGIA3n9hj/Q/AYtLM0Rb5UXXTe/5VdIcW2A4Kvl+tI/HUi96gXeHE6egh7WJIxK
he8+zDWQVRdahEtXfZOJBGc1AlRGoBxDZSwUM2iQklEroWKqGGHUELY7eK87CKxJqv72YjSef0bT
sOFXlsNzOAlCG5CFsYU24FN66snzAd4u1kV6GAM8DHXupv+951SvUBZAAllRHGQy5FPWzW4MGgdE
jlnayI1I89GOhv16c96OYxB45tbljWBt/o+3c1GfRgGiFvUo3xKYFTMJCvb8hcaKpsq+GfkC+ZG0
V2PsSGWtK/mxrw8eu932ibu329NAv92r5WBvc+Lp8Xj/cT/uz29H493HmKZt3/3k9jFs6lxpYrcj
ulZt9zu1Uc2wwzhn5vLp5gNtSQImWbKdbJzxkk1irCaMPiAFYHCCH6wj9JtVn9Rdds2CLB5+Xfwq
W8ndbyCwOrpMV4PPFk/v1uTffGkzVd1mVdtmGk4hKdA8LAOnAGB9F3egF21ajeZnsypW/1E8yZRa
lGn5Zv853+E23T3/tu/Ofh2tV9+dG5jsKpoCDVsx1EHFwitFxQpvdAGJq8ouUFiEJOAJYh7SZamw
h6XMnGMpE89kiTS7xDSSdg8Go/GGMxoBX+/iGoXyVu+OtX+kkwBvTThAr7efftXjCFxIMv+rdxfn
5cOMDvPV5uJpcHE7eTzftHvqFwlUvAgCiH8KEDF6uDnbreUzBp8j6qiU5fZsOY61h3niiu+RzgdU
GQf/srxEnsQsDjCazvh8XQaYbf0HGWDDX7896slDWQ2OZWA+H6zWw4fhNnyUDfXQFAJwWx1AiwVc
3BwHkEgKkP67wOZQwON8nsJshvB6npwljVjivsLu0a07Eaa3DCTkGYHJvQRJMJHJYYT2J2rOgigE
SFAmJNzTsaqDhge3prdKSu78hmLKze//wFBMBwBNSHydJC8mobqctdrt1yxsYHU6B6KcHBZedfYP
veF40/lI6dYqQJQOVECXgBCszg2tVGh/jyplQnXjfAQa1YqgnrPVZ35xWDNZFA3ta/yk9bHyvYk5
pqyR87TJQM2ezzoCd/PKOHJzr67bCy1XdEziwH4CHZYnNHt97e899deHNFq0JfWb9/M0pYKMIAJo
2n17fVnU7httfnrMrdp8MKjqUZczTSofg9vwIs7bj+v5eDVsf0yTuuZ4Q5o798SgZnWTgDaHBMAS
aHkaWrRoHiQtQjRVOyfNKE5Al2YNyzgVIjhgeWpdmcdYKFfbOIZpgKWzKXLPbDK0Pjx13ruhYXiC
WtzmJlyeGD26X3hWLR1NLhhKxnC/iu1Qau7J2STOkaFbgwCvNzg7Uk/1jlp8yDHj/brX69UhBY0W
7y23435vX+0++ngVPkLL0uDJ9iES7e7/pdFxBuWLGt218mTMyrRHZoC2bBE/OhqWZ5tNGFnkVUSu
U2jDf0NIBZ78P3SZ/RP3gociDJ2toQp0/xgqietI8xDk8Q8mwKynYpBcD5bLtLp+eHc17D4/xpK/
u3n/jFNTf8V9ML9bsQxw9eFpPvy5SBZIPa9lc0FvU3bzsN9LwogVyQKhczG5jaQNNig1iGuTKw0u
IG3pC014dTnR14EQosfjP+0P5UGq/uB9cmyzcqzacP8eh7BWN9yioF2T813rm+ZIJtvHd7fjxeWK
KbjeMg6U432ZRHX/3Rsc8+KIKMkoc2lco8BSiF57dLKvZDJZTDvVatP+mCznpg/dglnktVAYhOV3
L7eYHQu03yavg5mjlEE0s012im/VYcE9QPMIiCQ6Oi+gnsZ+S1tIjGUXaW0q3GKp1iqK1VPvY5sT
Gy9J0sUq0NTdGQj0j0H2YHCm5b5x8ANpsAA018gZASdiMXenlqe7814gkdqujjJjE7rUGrXN1qBa
5+81fIGvk+zlvRdBMhZTYGiz1bE6PSNq/7Rs7cfDMdORYVnAGLSqqeQUoqXxjYx/Hk86EmPLLI1v
chixcoUMisYcNRASOJgKNb9MJnY+rpN3TKREmPnF/eOn+97VYVEtQqsbnnmdjLEEwq5K+kDegWQm
pnUzFFJ/GBBLFyE1hDgOEM/ukbBMIG3R3tAL3FQU7XZx2WFRIFRj2hq892eA0x850o8PgRoeVl9Q
Bknlk0ZgDJdNDcDNKiBNPdGes/sFr5ZVAhzCQ6sEawhw6YNslPoRKaWPwGAur/jpAXKsHPkc/I5x
aO33298Hn7d9W1FofBYWhua4+5PHZPI78xnrrmyLRw9FKh8VjOW1XmcK7hQQgg/Kep19Pd97NLeI
xuFos2GPdRZsxxmczAf37p9ms/XzvP1xhX4rpli9iqO81P/o5mAH90Ye9JURn2bf8v5B8y/Q3Y3Y
Ns9XxHxdHrSZVcWHeW4KJHFh4yIdMwScB3PY9wYO9bklN47bEVvmDoPkgsMO08+L9iczhzZjc4hR
+Gq9ggdo7gEWJMb4xMxIEUtzxEfdzIERbF/koQyE4hGQYEJDT7Q30Tco1tZo5YRi/U7dhV7cWtDu
dU9G9KwLrraLfb37OF7f/YRCgcmgD8vz/LmkdF5cpGPVA4Q+SQ3leZ9CNyNWPWkSgohUTgy2C8Ws
OsZTdpzFuJ0clmhNRKA1wswz+SCc87hLYDulxjXprsOiKUxQCCZ6/MmVkOSBjA7aqMM8Xhh7Jo9W
X9jYm7DKgIYvIXUGGAMa4LoXAFq4IAZyRAMB36LKP1jXXCYzqAdcTdVmWCNbsGHrVdub6eNkNtiH
HJkqOv3NfUKeUoxj6ngovf/450kHkBqf3oLJ3K7mz7TVizZHuWOfWXOLFtEJF7hasPw+BpL1+81a
h+0TaPvU6mv5hcNWgwCkpdNcidDE4/lc/8gNpI0NTQbLChQoOhY8WdyxssVGmMc4bK8SPcrys6XX
6yMd0pchJJYNOSK8gAwawLk6UfdtasRRMMcyMkSbDXoVe6FZ6nJKjdaIpdfb1fT+WnYU0nFCB5Pg
7v7iTrYyMbc9ZDFCi0Oc7fX6SQsWSTtaIj9dtU6n8mljCDL8tmOVhPb9mQogPDB+glg4eARCV2sl
Z/VmaphAhSwgBChg5SUxiSFoQYhmFcbgk2RZSmgid2ShwxwDWokJYW/cX/NfIQ0ZTLzmmCnTTQKU
t32QF7IBXxegWNLXpBhE6nPCZo9jf4ZsWu+daLV9e7JvbbZz9pMx3QVFCsWQIuhCisUFYkh6MLHC
1bj41GYBS/gF0FEkJ5mh6d3LGCkdjciQ+xpw266ydZg+1VrztAfYNDDcP551brV03AJiBGOVaFJY
xzJiFQU9oAPyYgKAW2Epuv3aY932YWG32t8Ov9LijRErLQGp/mW7c4PeSXcyHA3ZoDDAL8a6sAqJ
OVZcrdvx8HE/fcIV0mx4Pqo2ztNy4EiRIPP+lh61dRacglh8eGQEGAt5oBjkcrIKCfHyQEMW6uiP
9fDK5iw9i+kGLYocJUp6b14Ilx8xZNGlSiKolpUpW94AYWuiSepEbV3TphBid0rtQuFC7SaRLYAQ
lgDl8332VpQkEJpTDbwKsQ2zdMosXZ4PupchkDyWEMaUrpf6wxkMPUm0cgVJeSyWDdHlEQGuMIKI
ghMQVDMMUsqjGPj8W97pnJoi4p1+t646XZaTcxnHaae3XPX309H07loDZpig8IuR7u35s8+qykOg
IslkNgMBzRdOgWPMIEaAME7SwTEiAof4lnUbKs05//TUnWSeZoApJNkND6x4IW9fgROIenVhPsAS
u0S9ZQxlIC+EzxOFjulJJxzkJviUO9mv3TcCCZxYDcmTTxwSWvYRcpB593L+IKPFNAOub4fX/Ots
zjrRO9J6kBGqva5jO+3Tffc6GWTItl227vaH3IohXdAwUlq7h8lwtJrNPh2OvzEVsq8g/zdVoJYD
NAABOqR27/6IhS8KbYWYKoKNgAASHU9jy6Y6whBVU4OGJyU8SkGPsFiabu+4fJu2J9Dglj5DohZD
IAJmPLo/5GZ6x2q8cMTSxpYjQ9/OAAVoawVME1EhSxHt3cQhAikhP6+TYXQsNRx7UA3YDYbpzkaM
Hl6Dk66uutuuNrNJ6/7aM6G235kYRQIkQ7m/o8UlBGEngjRDkYnDSiGIAPPToCAENTyqNA4YtBYE
TtdMsIf/Vd1djLhB0qks8HwJtK8Y3bNYTPEw0UMzu+2LQnPDW8X5LEupIh+OKU7Pg263sSE5AtFQ
FxIAy7CX9p5rk7b2Sr3e4KeD3Ghx7MFBt42eYlNe/4TvJ/XTtlfdbu6v5fr2aY+0Oo1Np0Yzq9VZ
7WyMdiZuAQCKBAefKk1MzBAdVLfeoTqKG5x2N/Or9a2DwrUiAuTlRUZ4akIQtRwUEbA+kplOAxOh
1fPCRtMA2EQsAqSAoI2MhCyYNECeSBXR8tHXEH286tXvbLrzHKq8Qi2RqtHZOGoIzXhkJ+obNDs5
YifRrDfsdNlXgKxUmthu6Kpeq8YPyjG31yscE1AEgsW1fJCMGMEGSaxxhnIEJona3xGNIikJ5/xN
UcPzxWEXrr7Nf7ptJZPBaxPJYNshckqO4hicfEqNSbuYadsRgfIsVYu/FjsNqyAfCaapoBaW0YWA
2rSHkFDmMMNk8950hMJGIEyRMas40k2/2PljFGVGD4PE0fSeZ7IFEWZEgFBqUBtV5wxpIup7LOtQ
XxRnYiCArBgLk1OsEUd7SjqVLPpmj2rsUvddYAFDRANAEzK+QfneP+jHYYUQd9CUGKVDPW9SftlZ
d8bd1izux0Pc4DJDLTuw3BqaD4AQ32zh9OjFAvhVclCAIUg8sVzzormFZJDYPQijgAKncy6eOyz/
hgVkXgSXWMOaBcwRiQeCO4IBjoC2R0NaghkBprCN4RQgDEFKytM42swpQE+GlY6wP7vkYE44BhYB
WuDri+Wn3A1KypEcCOreL5jEkg4UnScXneeLp1/5T4COTvNIj6hNECDhDRKf+LAs3BzkWnc7NYdo
DU9Xpczvh63tfLacXOMuT2eqr+YfV7pRBzKZltDGpAWBPCZVmQiGFDZGkFPIRVTwZPcyREl6OCML
XE8fRLGskkWmsAaN2A60txFI4ybJfTkjzHCctYNp2he6IJRkj1EBKM1PoOlFBx8Ll+gQcmnhctMD
3fSFEiAhX/y3ijUCUWivNyWu2z12XgU5KpYHjdrtvlZInA6+H3eb3aA3nc2u09YNkyEbgxaipgQ1
l2VCEe4FSCRgmtIrzJNRH5NKAdxnJgI1TXYTqJAJwoBDDBNJtAmXsC0Wq9RssTCGW/5YFiGDQwUL
8glM3JGHnVQ2vDSynpbzH7UM2/p9ymkaz7P3z+trsqTtHxi7VIUsBVI/cHQF643D2JKlRdeP00uP
grMKNFsZwkoMO9LZI4mvsuuNKEJuYTYCri2g7gjgIj8DgbvcExxmvmXzoup30/P+g84UQscvqqdz
Z9MqIxKIwGYl6MDQwoXiv+x7gL8e8SlaA5CKTkUDwARAcIQTHGgpBVpQ+3MO8AqXCPVb3DHlH8f5
6ZQkvsyTQ2Vuz7gwTd2Qq4PjqSyXi0rwUVUi2+PG+SjIG4qodzwiCs6v2+0ee+JwOrXrdn3S19ze
759W99U0OwrROHyI2Y16x/liZxjjIQUkN4Nlob1hZvyF+5BnZjfUkwdKROELcRAn/ZUISWYkI8aL
WiqI1qgwRZc1lpgw+3aNi7XkuVo1h06JuTj435g5SuKRjccmQ0WXQUIYGSWT+c0vlNyR9QBs9xdD
8iWXmcMgHLQWHc1YpPYmZ3suCIlhrnlLkFN63qBwWAsHx2KiMDc797qsOKqqOK22YU1MHgbdwWZ8
N9NoCxpirJqSfA5SQWCipqKVhnsbUhygl9PlWBSpwjqIhY3dMPJtPh7Pj4h6OYiAUIfzBcLRAG5E
E50mK177+r2zoeUcUHS64uHIQQUReRVIMJVAoExJ6fuiB54RPBbAb4H6xPpAO5aX/cKhlOer+k8X
SGmF1EVkg9zNyTAkmQ5JOuMYEl1Nz4dP0h3gorfNxmxMkEIHBtFXtumhgdVJEa6DbckzlUdG/lnv
GEIOyqGQopvkzSBJb3xmB+O/GY+M/klRdAb9mgNdmHtrt0+GI62qtXoc9NrTMEqpbmKfPL9DpUg0
LNxE1/iSm8xWiZusDYoGsBIQbHQink0TD0VI3JN2MnP9fMyFQr5CzxORtRxnGbdFknoOugwaV2r4
MG5wApAWPcFJOTZLaATS3pDYk93/ltjOoO7ilx4MuTHtZEq66i6eV+txdxpX+8Ifhfi0sJdGAQm0
to1C0tNpEsSdZOi21jMwsgPzMhfLNZA0WSWbex02J5VqB2P08SYMiSYMBAABhuZNQ0FRJfSvgQ6a
M4kwJRE6z+kUiQOBHhwtHmcJFkkFodfUmn0nIYTE260bWfjuOEFyf3/ckbvztH41bPafyIlF4+bd
+O4S0SDhdYKdTN0keo3wr9Sc6TniPt3jPrQ1XC/bm/Z8eg2hRCIW10O1EkwT6EVLBwU/4NHI6rUg
NDsdppYJ0MRBnHTCh0lSaBADd2IlFNKsGHOn5YU2FhMZWIREq0MKEyFd4VMEBkcXTUu0QFrerQ6i
WTQa1R1bkpWwWpJoZKMpNXxseqK9aQnupzl4EIn/C0GRo/C0a+v2+x0OW293uVDwRCett0+3s8Xy
eRrHqOoKKppXshBkALGAgOzuZj90O1zppNHucv/8w2Rwq/OJaXFDD6U0y2mL1uYwdi2KiAZ2OKGE
5cCHKp6NvzhKniwfIhE4VABhLAWeFvd4eBVeLYSBDEALxgHB8iXiADWM2JAkerBAsD1WE1Z48Ae5
miEfxp39kLwMlQoNoUchWkFIbGi4HHtdXljn/E90G3TaPQ5i4ITuGI41TZJNf7cZtR6m2bWFehre
nCfp0Tk8EM79Cwghr/p0rAnJi5wBCZAWYiZkj7RrJOYAea3pUHG87kSn6C0W35kBlG/GBou88M8I
5CsMkDqmMEcbZ9xGDhE4q0ct8iLv7d1l6937du8XMQKDCFQiDucOO4OY97eUUrpZpDjK7GIh3R82
YkgxIIZG/O50/ZXSwFV8eFIMZfX8NK60xdzSb/UKboGHrZQlRo4oAj8Fwkd3o/fD1gd6V9gtvbuK
XWbmxhMYDGn2pFPloRyu3PhQTGNYzEEMGEcrmh3DyZb4D2XSWLwIjq6GD4AErUWFuOYSEx1SFlnn
EQuHP2x2moeDqDFsCYCJS0anqoDeV6pQAjwOXiAHh8VKNdJom6MNY+UXGOGVUu2GWR/dDdWlYuR4
XXI6cerhC43Hiuqq5mroYXV6tcRkNru5e1rMptepk+EraorxDRfNivVprQJBpPB2bPUKKSJu3nd0
dHsx+V9JoMUaborxdMv4nretHS0vCIeN/7rPJqisFKUpyxAgfINpTsaKlHxSofkYxTHrcz6SAJvC
vkVaSCmcDeIANwuZxPIesznx5AFhdpKT8GxcWJ3Co2Ra7HsfzM6G49uYR3junj20Jz/D2VAV7iS0
d5N3sDmYlaY06NHq2tYNOxtgafgQQothjJTBeUbcz0FtqKH1PFyCsf5xOLoYr3RRmbkX+DovdEfH
q+ttdvQ6o4qJ5y436sYdOA0t2upWj9v543ASkzoQ16KQnVamNvQtyOG4b+k8NOVAFqRpGwaHXP6k
SB3yDOLYTQXCY2AwSMkPYnb455PHIC9vmcjWVJQAnUXqPCLUmbpKzUancz993C+1jIsn0BuEYI4w
UljBUWDilG/14Hz8l+745QtmKSlFB6tGNC98Ag9Zo+UumBh8AYQbWNnirxnyOog67s2t7FmYDUhW
Qzhq9OVx+T+Xp9cbq2KIOgUIIwG18TL9iiiXovUBXBf+Pr+k1KUgpUhPtrvUAl1wHp7meUdzrDUV
rFs0VUKyy/sfOvs2m2ThAmuSzE3EmqwkLglbCuaCD4iaLYzA6+Z7Qx2QTb6imoo+JtHvN0uh3KgU
3NyaxGZpSV7W0AWhNHBDslr4SLFXDflj0SS0cSsh4LQSMJtExfXG5MAuNvO6XYC8SmHpO/nOKlL4
FPANGQ59farPsVvrmt0O3Ml3evJjqz+r+2zbnFy7dU4Wz7vJMw2IOUFLjuPwW9qKgF6m9YsBI0rE
wmOkExEC1os/6se9+E4qgOemXUFsCC2GHOq/fU5GE19ycukVOsgq56e4SJV1tLkv5gmxrki1spiv
rzToVN9QhjXNAWaN+5V68h1VOAdrFN0YWApycfpsHpJKi2T1gAD5q+nXRja6HvIs+meLK+WNwMHG
tY4SSCHcUVYN6ThV1r7ccZBr49h0ssqKQj7pgxBCqw1EFNzQImrRBRqB50gHEi0QxIIKJD2WCSye
z/PEJIynoBuv0ogroim50fuYN2NVqeyokoFieZfgXY9EeTTd17D8+Wwl33j6qs68rre1NFh9v750
HYuklGqCUDcgbyJTQMqzcPmb+lqeIPWXU9WyqD4/XOmCYJ5ZdFZ4srL8Re1cR54b8S+gcFKakK+Q
4sIFwyoEIVjwKf7t3vXkfH/3rlx4jg8GU6vNxYvHg/r13Xi2mVXV5Fr6EAWVTUm+BreSkGQxcGzK
E0Z21CKU2HnF1rE0rszGE6wproZXf11sDl2dewjYLyGaTCdG1pLmFLjQiMcODC+oGP0bJy6Essia
lLZK5jMahiz8CFe//A4jTuT3ufqGJepfkzx3MYFECt+3bEZCqSiI8SasO2uJILVOv2Mw/wwfKolj
bsAIpW+GJ51i5gQaMcfCmSU4Bf4hBUg0ey2C/VibbZYtEH4yV4mZMPdD5YuN8oEtaiyKITAoAlIR
ygahCkB/meugWwfzEWlxN3OQlgaX+9P+aKpGPtu4MLdqlRk9TEjXy73p7fiHzrfC8q93Q724rulF
N9Rg9pP1Qb1tvZk/PNENHQZZ0L5wyQlOlODOx5pbXJdPvyodUTDKd3JaXoD9D31ss8xdSsjLiZRF
J0k96GgMSjP0J9xbAaNR8KjTIg5asUtOAt413gKWV9r1eb2RS42UuIacX0MWAgl8B+gfwafBgQSy
A90JySmKuFJFdScIYO6sNnesqD+sueYd9z1YyyW/5DzGPHo3BjcWFT552AmkTGiC7dfDLRLSBlmg
mggiwqNedbZsJ/uRFIIOiSCfJSrcsEmSECOG7i/sW5jXwYxsXo6xu5LjxhfsWoor1i0IeSUAY6Z3
Qw7Y+ZatAzWSvh/Oy2QeEKGuhjx7qs+qdtov4J9BotukU9WXk/vf/FNIBUm/hJ/bPKqUylkXNBGk
sMilJVJPfSUzW9KtCdI5pfRfSGca3mkdwvar5n+RVYRMAhnS6NkaUgqHSSn8H2NnttzWrazhFzqs
4szFW02OhyR2YmdbumE5OSecB4kSSenpz/f3D4CLtEveVVCrMSwQQA9ozIwf4sYWTTDiN2taNnqL
y8aTJhJhK5E2b3hI8wZk7F4NyuQnXyfVVaPH9mfKunu+7qX9MFSEVrYjJs4WusbA/XPM4BL+fZVd
S8JBgNrxYtLiwfkbxwHZ90UyCElj2NEWIECaAvjwsH03Oz7KQ2pukyTzdE9HPmKeGi2WNKkkeokQ
Ky/vZ6R5CDR8XVn9aPcolnKn02vpXYHu+bB3MJk8DPeDGbrqfv2Gdjcl6giUMD0s49slsyOhspBt
IzAnCN6wbgMcdzHWmRecfXIrPaYKasYVo8aitPg2hrK2ErWvAWnh8XloZvkxWQ1Flurv7lduuDZt
aPeCwJ+mFuZbcIaYEnqYg4A1U8+NrwaPNgfS1DQ7jAqCe73BmZb9wXQtd1CzJa3Z5crc892ju0Wn
sdse5mxWYp2RlvVEA4i1Lq38lQsFrUSBVqLSoy+cqIytMXgcSsODh6r3brJQFEkRhiWkZi5bYGwe
hWKweggVB4qaMIQG53vLaG4crQjcfmBrel1wkEMcbf09+ztQlnnpwtXw2al7tsHLIygYrf3LX9jG
zmZ2PPCgud+4WR/8J5To/IgSAw50dbpViz0b3z27uONammq/nH1IZ1XCKM3jwyII5nFgGu7ZT7ub
542YEp7SYbj1WP0y66atSyTAlYEf0sTSf3cVezdodSiE43vjUCshmU5W7oU+RavrrlVoAu0SiUa7
83GUqQa0s0yYfmnJ4yyOFMcIj/lNXx4Qfhi8R4RMaE28QBDvGkWtgW+ri34z3/heG3NAPYgOJI2F
CxwXxjRCRphFzfAnNG7/YPdnxTVV3Q77tTlO2Ty3xTrz8a7z1J9+qHjqiM4GsrrLsbQhdtuyeQAP
0cDiILG1niFWmT44ErROfI1LdEs14lccVEtn/QiCxkCLY4GJurWboaQHtfjrQYhXutyPF1wEZwqN
fySChCDb2/4Fl8MpKMhdEPdf6SZNQlOvWLaCFfm1wELipm5nhMAdeNRKEwIixJZdS60ubRNBs4Vt
+pqyBNKMmcSvE/RH/dWwya57BpG8SNuJy61r07Rcf/L03GlNvNhlev6QbARCPOBmedPRCUBTrcgs
XsssmvS4ewL6WB6L3jShpBdtd8ZMu2Qwrw+lTdhloKWTDtHKQNrWOG27bH1sp92d+GhXoMyHs321
BBUdGc+q0N40KGGNt43xu+8bvLQ2CKsWNPvrLf7DDmtIKLf96BXg3vkGis5qv912h2NvoKAl3WFZ
kJALiFAfKSAj6QrtY88Vm5yO01DSZXlbhBo6zz6Bq6FjrFugQrg7X7tsQR2fzFpJSequrAUtCjQ5
yOjP5YP0nn00s+w+/atNI9HY9poQOk4nVg99diSEpoVo3CMhakwvvs8LF1ZgZn3SezrldWL8kP05
8MMGNO5v50GLs8M+s/XjcNgYj8oqBb8GSwMLv0f/Zb3kMPA6+++Wl4edho1mf8O4yvlWSxWF/S0K
IkNM+BGuM24hBJhpZn/aHyTdpomNVvoilMzT1XJx40VQ2thaiOYviJucEBtrqe2tb0yBQorU/pkE
iRZsJX14H68Wl/6DJufigteb/PyYW8xdcRdLxbkRJpU5P3LW5o3NrLV7WbZmcSwRbsdxQw5tCgLE
IQVuYnUT8Xo8CE2MqwsBy0Bpx7LZvwgBrSw5qHf9eeJUvL+5yYaaJUDNHpM+KB2WqjXjShO78X90
uGf0Z3/6Zc5rtHG7sokALM6jvOj4fzClSOtncxluL7LAnUyrN2L/2KRSFwJLwE+o0PtBRz5E+3De
kMuvuHzvbHfKajuatNovndjjr7EjtDbnn0EIQUgJhATg4+b6TXQE0EUKKgLjeAYBkIgwZh1AhHs9
1rPrYvtQVYlEJpQ1VJDLaslQ1IltW3ldVX0DgRIQUtiRI0Hpg5Q6voJ+hB63c6O4TNJxKzavWJFB
6IJYdwELAknBLVpBz7THKwhoqeLYYhGvM63WvEP8CKsLodMSaMIfRTFdPQrhd7vrga5zhhnsrPk8
6Ra6kmC9UUkuYGaP/6qr+tEiru654vA5q7jce3XGJA0EePnQeOIsJCeI0xamoiLhg2zc69w53sIr
4LPJVUvrteYNEOhubxrV4onT5w5kP8xes1Y1u54pLQLMLuAQE9xQ0l1jHXsJwYkZev8Zv6v67Nar
DdUUbm0rBAYKDxCNq7xYPEJF4+rLRPzg8u4p8uU3Tn41uNWcx+PY6Q42/HJiw6JRVCZWaOAy1Avc
ZCY0AizcB1L9M/9MkLmuIHiD9/gPJ7Wv7h909XWdE2Nlxpyl90PFhsFgqy+r/3vp7W7MTIbEaFI5
bMrjCWjisEhXk+fY0cjmGPl8MFp3iM6Pt7iYmdOuxpiXUkeeRvlP2lJg998MP6rTTQWsQ/Z6HZz2
l3BjLtd5nS57PLQm68H8+ZGTMJoCf75uvvOaJIxn59VbdRt5pMEQv+gk2Mlq6WSWEx6A7EDtbGJa
tDZQNJ6VED4PIk4280M3b/KFKPTGImP0BQqPWz89xDsO9GhaGlEDgHwhi1vQL7iWPdk0o9vwv+qF
sW9O5k3UlsM+1xRx5hbTHxPobAmp0d4MH+/7w8NHCSBjNi7aXf4VAt09xHUBWbhpWVrQbWphPYPz
/f4mCTUtnOzSWHCpAzFeXnoH0Vnf9Mv0+7a4DKtlT7e1+QdNVrIFAdKxkE8sN9AsoCo5LZUuzYwi
O5dcenz8DF8X6MoAnV9nerGJuQWVPfQNnZbmgPjguKSM7ItJ0EGeeLc6AFLF2FckfRJGhlWKNYPh
uhr/R7cGxZFVz8ZbqzmTvDSFj/zr0DyZsuKRXWEorOk/T+ubUV6lClVjRkWV2YQhYZqhxo8huX9h
P1+eKodP4U02wMbrEagj2NdKSY8pEquDCgSAOalXmYpWgsltdRIbowIe4iNDfVjmTrJec0L/kgpB
Olayn371jhXWr+LVz/IdZdQmxNoOlrC/iH/8d/B8SWXIgGgcOMuS/7e9perhWGl4s15wtfuUU4S1
HZXjp39obYgJFH2hn9o9th+kzWCaZlBf9A8R7gSUIjvlbtskG5TiBIh1J20RakPx2R33XdZzAC+Z
iDpB6/KNo6hrBDseaCT4o3xQOMcIXxYOTI938VVuk+jlbqtvvf/sNskkpszm03X7hqe9oIXTG9LS
ILkDcyQtrbBshKXXY53SbaNvc0fqb9QICctdoT9IJhzJt7dP6z/aHOQqmoUTXXihlAQTciTbwdQj
DJodBdSXb7lZSEFBUhPVEPbzjbUAhFMRE6OwzjDeK8a1cqQKm63HLFGp4nTeYrnM2wWBFe0kGdvr
+VszO2d6bKaSMbaE+QlIw4tvampCeDSs4dvmIRr6aD0gC0TR55AVP2tGiHt26jWu4yR3NWkM41Gr
FBadm3FDdlHqJmCORlKWQCNJClCD5jlul/vtuvkUTRklJ4/ye3WE7zaPF52ZGlhpaO7EZP7VUjaH
l1QmlLffRbtQZzMRCJ96vk5b3GKyiMYHBxaKWHGgrso42Qos1rNCk0AiUhOKqyu0Lc9dEQfbck3D
LVhxzDnlq4R81QYBWEbuzpMB5f0nsqFqs03q1MMKS3ZXeG0bEaXTdTMt2DnE5jvGDInTV2mahHiH
OVhmQ9hqzp5A/2b5KSP+SjBdIUB9yyoOX7j6INTXewNs1yXDJH7hWJTafI1/NkY2xPsjsjn7eXuB
yeW643V9C3QLuPrqy7EF8HDdivttvDjfvlJmmN2BowqsOawfstqwhkjqvrw9V33TGmouT8y2NiYr
dXa0Cm2aKHjXYNeT2ndxtbh7nGuQNmv6OY359He+n837GpqJgAhN2N2645AmJKviaFTzT90AfLnT
XZc6cJuePyTJ7I/h5jenNkOB76vHS/6JSGBaFMaH09IPv6DwDFMQGRFvSDbg0AWYhgh8YUFCn7nj
RGbqYgPOx+QaC7t8WK8IuEPKD5f8065OM0Ge06B11EAegujaOr7jCzMfkAIOuNCZBEQUqK+0vcxt
a4SLLTYsi8ToAohhvHuMC55nXJSDBUkq2Ag+6YwOFw+YR6LK4XMwfR4sk4ZsYizt/Rl5Wxa+vDBm
FtR6rbkNWxEECHsZwk3gZjigHTaGBxPHoSOKDTv41sYmHxkhObgdGfNzzh6uzmWiNqoHdtEdwLWa
TYe/rnbXu4amZpSAURkZ4inQBcSrOudGB6dq4bR3SC5LXUFIU34HPN1OTRHICwfi0oOXaoC7JoaT
7VXjKyjN24mXYcgHF+0qaoYKQbJMFBUnE9IlstcfBe+QxN8RZtwI0HUTjDxAFJXniZV3OIoN4q+M
AxnsskFiMPhrt7o8ofF6x+t8+SwWlWtONx/TD+UZavNjzr7kDSfy4zSgoX6E8UwQ6SezdPF26HHr
U1VVnBzjZnq20be5jGpwfgD+pWrd73uLl2V+Dtwc6o0dXiXQwzDc5DZtPb+hFBoXn/EYVTsjIySF
cJrDMyntBxqpTcHY4tp2GZBxi1i2wLyVSMwfyzu2agzp0XH0z7zhPX7rs7GpC88LPPTZdKhhOmCI
0vkTz6wrIba30qFqPOil7e1w+eaDlFV+0M1de1z4Vj0OrqonKUUSAEvPbv3lwKLOYg6FGGlg/hEe
IVaV0qRFS4HYJTXKvfMwMurKna+H7YP+5BdeY1l8Eu+FjBWGhAOLgznAf8YWp8edgy0G3BOioxXt
AftNzm72282mD/vn8XL5W6J3Gv4Wds6DXxMeskYAPmsMAkBMbSs2MwIQR39aoCZK0GoKYn8oGK41
vHk5rmsQIBp6/Slf4gQxndaQBE5GeLH5THmZctCfceDu4eLx4UaPuoelbWJCQ5PRMG4AJGY+Isds
fhfEndiYd1FF5ugUoSP2GhDqvfQvei/aPYRX9EbY3XU9DGOKDH+S/4yIrr5R3EqlaIDawQTCaHbi
MVtKvKlOIAiBQC4a/wkTxE3SJ7qhxWMEQ54c5jWCJndwnU3gvEzX3e7LqL39pO4kNs6a/vEwKD9p
wYe+y7+Y28EHVfHhND1/ZzKfijwp0ilTYiXdh8+mLBdpfQET/WrjK4iKF0I63IgHjyjEGABqsO9J
MyCUQvohjoUbxLQGMX0h2lbWNzQzCbXOHtY7XsskCC7CICWoCZpENV7DwRoTLZMWJx4SmLIFOaOn
nv16G12XSUi0nUm7xTBFuf6EgM3TA8JIcRyPGgx0qw9XqHXO9lKstot5NVwepr9rdt02gWkGjIvd
IVUhYqEfFKvd2hoUI4D/dpmsB0mgiWeYCIeCDgrWZRK87qAUazmz7nsCoZSavjbOOhNMC50oG3Yj
3qCNiWVr1BQ6WQqDHISKSpY1K9BaT0u4aVRgkSkogQsRfJ0iLPiezYlCkSHnF7l0v2r2WyxVns4v
r9bP06ctd3R+kkJVP4rNpfaOc4z0t1mNxn+G47p9H8JAp8eHX3ZfLV1AbEMTppAld6oEeOcxn1G1
NVsXwdAdwMg18uSnyJmM+HFDokuOhDjfTPb4Px6t3xSSg1g4DYec9VvFGD9LL6QtQluf+KhNg8Qh
FBKZC4BwAV6LLLgmRWIeTsj0avKNG0HrzKGEeRZCxcizHd/9rvsAkoOY00hy3GEL/2VjADbLw/iM
EgsKzLtSQR1mhgQ3Yo40bPz7uObeL509gQ35vnAxCEkMnRYezhoo/yfavQopzOL+lRNGRyPJaggn
Lq+tlaBk6FpgYqCYAEnQlX7YldOXq+oPRWjcYsAmlbe7YdzDjpYnzswC7k+BhABrxylel4vW2Q1k
0lQ8XchNwlW76rSr7vk2icZ0Nxs3HkYvH89vEoZLYVGY0864ORYWLQjXjt3rbiXiCTYCBA/WdXBG
HWHIBJo/EB/GLbYxCeaZME/Q5tl381eB8JIZV9zlCbmixcyw0MwsDIILhuJ/YQXzgQltCK21hZlE
xJnYIHQ3hlDZBgVR0A7vEVlfri6hdlJrtWEMhCNtWfWBvlZ0r5Owe7bebxKyJZPtRjx3NezFTpja
Rq/BYt5/7k+rlpZWGve89hlaDTFAudH+hJp4YT1wt6wUEiEOHG967xr9w5+TtkYXVofEW/uhrMCh
9bgRZkaoMX8H7YwAyz4BBwJxQfPqhU1ysV1gzzE+dpzQJmkzL79AycxcLhC/A0Jm9tYz40fw1tlH
O3AITYek1JmvL7hg1vntp/2Lav3R+ZTcCuLcgIkTMxJFrpU+R+cOF06N/tmNA8SpcWqO0tNDEFLm
EJLVxY7HxXuMLtQlEF6Omdgyb+3p1AylwmN6NtYN9Ek4gkEcKamp9e2o2LjQmf+6koHHPkr1aH9w
bTPnG6rkvIwQgpffMqKs1Q1EUmePP4ceuwsN5BAVPXWObFmFg9ghZQocjnQgAIcExQu+iJhlDUnS
fJnmmMrgC0Ep2ah3icycEz+k32KemIP3aTMnPgQ8/eTjTI/+2sOPgeA1Emq9xLg8zX68DO08ndif
AxVYvV1r5zaOPAznn3kb5ZGLNfIiMJ+5ZiSxW3dYAhvtvuArMe5A0BQguihwvqnyUQvOet92X9jz
0hsdlyBEvPvPNLe0GvV7vOa+Iv5P7rkOQAts/llD/4oe6ypl4JcoLz9WpuRQSmn+s2aVoayswxDG
pLWi18KLs44yEsYzaaXG8tyTlAyHRd1todMQPWBMd52l5JPouI7APRvh8cV22nnX3718oQw4q1CV
LXpOQ9K5JCD8MPB/HkaTh+p51W+9F+eeCpC95lexbyz7GKivKIeMLeOIQNxFoaXC2HWwlGK3nt9s
Lh8vZ9xKmWZaHUoFafbt7esavNXScOB0vIdxOtQOCHbjsAn7/CKnw/jQmqxGHvQ/X057ui8KoUVj
UWsj1sVAvFaNaBkjpTpEWWd5dietgXo6h6kdyXbIf3Sy9rnJUlNqxZF2s0pQA4YekuhFOxspkNi0
B8sDQPiSOMFYj96eL7bQdPAmLqQSZoVxNQleGh2EUPGCu1hfGA+ulQ74wDHgxOfZSILrrILXzmz5
M0L1qjNKDdhJ3eQsSr/dbrPT8XxT9Wy0eexMhqPhbyfzMrS7eiBPt+Ix9SCdu5xCQ6LqnVCdgERB
RsgDYhru58vPnoaDgKho49bVJiNUMeEMRS16KI6XZfoSzjpgbWTvJA4Bh0REMse+h7HZ9qjMvaAX
M32kQClHOvfmGouatbDeFh8Hk3TnjSrCgowrTEtQSVxYC7H3pNSbhOCpruPBB2PmX74oLaav97wr
GxYJHhA2ALyrmDJPyQ7MXt0Ntw8fVk/3bzEszAR1YwtyoG/MZgky5pstd1+TKWcTfsFBwsbVUktA
ib/ywhteO6LMdHjFXXt29JfnlYik2EoSShKcJPY6hI+cwOH3m8ZlNRc748w1ulOnVrWa0PPhD9vO
gfN2vlWh+ubMnWu9JMjJPVvimDwu1UlIbFHiA7wurrNYNy/ag7QBkZBQ3vynpC9zTjrUBilQwqQB
ZsuQnNQ18EH+1iMYKEEqswaVAqcKBcELD5SaGi8QJFtmZr6TjR5wsOSl1eWxV+kpb/JzKBARwJFF
yY6fsYAlng6/NilTHBuRFDO9FFtv/zkshx9WJK0tPy5+Yn+tx/X94f/OXw5fbOPSTDjysTYsOhHk
ZX+1iNfsNZtZtxbq3Ti4zpXYPIJA8K+uDeJzYmycoE1tnOTZb2JIRpiWLF9Wb3zkyN0/EVrtrA9Z
RfbobA0pLgjQtPYtQmIb/MliV7XjQKrbClkGsQO3aAPd1kD253m2xM0tqok+oeiIELmwk3n/gTz8
XR2SAYmc+gym/EJXNueDtxCYoFB2Rk33Aq0z8Yb6y1vzs/WMZeBpTA8iDWlpnD/hK/d5sX08tLtr
TbGOyPT5S9XdfQ1NlZhE1+aH/Ghsfdherz7oeUdExI1Ny5pJJCq+7MECYuYydNvQEqVl3aZq39VV
LNUlcXATpB6jNmSonh8n7Kjsvmu2e3/QFDQRruh5qXdNAHXfPx6mF+P1/Oah93C57e54Aa/7Tg8v
MNKiIZw90M1a62LcSuSp/Vl7dqk6aRnJPw3TQfXDYHH58kxh4roWauZqAXF0VAxFzTyua7XvvTfl
yZCIqs3tLD4gE++yElpqWzrHUrV1/5JXWFxN19HQPZpIiZlie8XEhgkYOlXb7Yft7CNpudRyvOAu
F1BlagtoFFsLmh2xUqQR0p9dP3fWN/3Z1WjK2f1FnyuPERT++Go9ick75aJ7yln3VhOpl17f9657
f+/oDvRyXW5Qt/Ca/br6ybJJR5dLhTWWfpVFcTMlfiNA8O2thknAcdxBo1i6YEUI08SJ4clzhGqJ
sNmA9QfWPMawmkG9cMzRGsaQbpRArbfA0u5Tl21OVs4ONwMeheczzfFbYZ3lZF11hHTM6KPUL0dv
yk+QK4Fyd/vN5HfbjgMOJ8b1rDOe1JFpTxOVLUl4Td7jiU9qBHn3OvEZNfQiI8Upsz/8krJhSEsK
D0KdVHsm1+2e1ijhDapjbgHROQNCyUueGOXipTrgFNNVJuqstbYnFnE9+eXDNLZPMDdddD7fp3to
8x5xD+te7prT7nu0e7QMuUR0ThP/Sdjdzz537z89LYery+dh/32XTocyqopx7C52gmYBIJQ4HOUX
0ojNonhcvXl/xcVo4XMyYOPXTutTv/uEytg9/9vc8jp5g0engwAwbjooiKTjqXG3JanIE5Fq+5At
I4aZl/FpR7bLx7JT3jUm+rKeqJ/sbuafzQixh5u8JMiH5vV61Pmapgvmwxg+6/O8VdaVpVI4UwJo
2oHAieCaoYAJoaL5cD25GLV0mBOv4YpdqWhve4wAjazGEWc/hkOjVX3rbCZzbaQPi2/Se69f6MzC
Nit9M8dOHh7ZHYNcFV4AcRGe29dNhvRz2bWE1KET0IkrcXetHQ9Eu/xPjcvu3y4lwUaAKqhXQWUE
hN9llykUvVP5puROCImV7LZxa4n1L1FuZsJnk/0NocfaxGZ4Zc8UaW/Ykhmafrn2e2Tnn/Rcgezh
36YjGYj0kFsmZkmAIakP42JzMiMC5xSYJY3m/uppc9X9j3crpRXCsnVJfv9yHbp2qovbIkMdwTkt
0usDyXibvD7g1zBSE+8VT7H0O82BVqtqU7adQXu03Q/n6z8qNkypIww7Hwhuq6JAI/SI7gqBuDBd
HWBzgH4RRAN+ekKc+0ZvBEbaCEFPqjNkI3t0K5Y8yRfyp1OjFjlLWO4d86USsTKDxEglBbResPRY
kY7/t+p8KJJzHNbDCKI8vJgRvDiaN5Eyj5+oPWQwfL25zw/m6pa71rDqsq2Cc9C8wXd+U/bs4WW9
40hEle8Zqrc3TZ5HL259NzFwfB+3BhFqs8RQTZs3ocs2onnrYw7rNqyZ2qQqYdZrbu+0eSb6aze7
9BSqybZntDY+nHureO4GFJWU+1NaGuGGDCCpW0Bo1MxWVonf80o5ETR47MOjjVdvOJJIkCftstVv
MXD7e9D2EyqcvS8lKrS5d7nVa1VDlpx4hOiU63f9+eCe5dkpNkb3nduan4v2p7UdYGh2NyFodduD
tPqyulr+4dYHsmwkuy+2pvgp0+B0UwAGLwi4zCrPocTsOyHIUFgPlgRg3JnMf7tEMM2QmGpCYi4x
ZAZDAUMKiN3mCwZsOgTxsry4kzG0yHybTtK2FYjp7saLTFbV3t9Qo6E1FLQyItnJthaBxdVjRWjP
U2S9RiP7dhwJXW3Q8Tp9z66jZy6MHW1NlhY4xdVsVd148Lam1Dj9O2lORof6jra8jA5VoSGQxcL5
6lqyFXtVQCBvoXNtmE+Ydiht6QktXbaLDbOMHQkcwmbCrS/X6zgAENahqScU+gA1YwkpEDvIggPB
a9wIEmVaYQmD2z6AVFi/ljrwtHZR2h/EWk57hwsBkpqLRicwdoDSZ73e7N8/JHze7mezxy/d3mC8
eNgta4+L0tJ2zTsOYEP/+rCUpsdrkli4inxZw+236D3N5yFiMXFixH1MuqXDRDHl+NyENC2hkT+r
vj31L3A6J+w+CYJJYvPoNJC4clOkCxqWaCMEish5UlJCGTiyZ80JVf2tomxN6hyVZFbyyZnvENRk
3r8s32z+FdXD4LV2dS8GNI2hPWS2s2ZtPE1/h8Ayq7LImdimb4HxyB+SiDPTkAm57e9f/s3WOZJN
YM6wbDs8zRZWIU9lFN3kjsuKu8uL5VaWJ3FQE/gTJopD4XWL5JyJzo7uP4x2rRWXOlt44Q1+pTmI
u/G98ODZCChtB0eAmC923cthW8/1QXWRGoKZOwotIUwMb4v0iqZZP0MpvEfyZX2bla2PyoRK9Wkz
6Gcty/iMhrbs0qwgpd0Lgi1KlNv9Ybv7+viFt/eyWUiDWu9KfqNxjRgHFoQWx4V1SssQ/LP2P19Y
8HbgJqYLD0oMWrGjrKY8Z8txf/YwXax+o+vlFyRYx51D0CNMFP5b0IyAQwRaHa8lLssd/2lr4i2L
6Y6xTAOauzi3/lGEwkr0FAFmCoJElMWJa6iPO3fc6HVIiye1mQWo0MAEkNpc/QPuoSuyRTOednV1
YiQRONJAJ5szDfiPz5JgW0VDgJ9T5fQqBW2taA26euBj2BsMeBnn7JT8w9Nu/MRWzeb7tDsmqHAE
olI2XEQM7EWLh3dEeDOABUP7H0Sd2nvN0AYy5HkfUJp6+6ZbaRkm+bJoFOkAqdMkHVfO9kb+L60T
nRqtLaJ432xzfbGVie5YkNBK+CCFIEaZ1FweM2ozdB5GhXjQvrgiIeAmA4hlgr7NgSbMT0Tk7IKq
RIwBu+ZbXFDFFVVnu2I7L9wTVy20z4XpIprbYlKHFotszYs0I2aJbD+G4YHCEp2yFnOUtRgQggBl
06O55Dn8qnk6sKKsTBfDOFWH5oqt7sduKSbZ9MxGKLDSUSUTH+pZakDof8Bp+uqieXhv+9GQ/gnp
IbLAIkwebiFMEMrXkaTBVhKlPASAEoiQqFXbmwTBVvPr1fp4mH+wiIM4BMUupkLUuoQR+N8MCHgt
52w1VeLFpkxe4m4Nm8P28Iyis6fFdNJczNos3fwDXfiRQlZIqdUH/qVFI25o5SoKioUzfxEBvmV2
gFQEGdq0AYe4wO42eKXwJYi/1k12/BoNBNt6KApCnkCKM++NLr1odSLuxKgIMQlBwuNal7LbVnHh
fCkBP4+D24B+Thyc36Rku/W2YqfWU5rgdiCMBgIkgc7aS/UyOTQecgkFqyG1Q+ZZadRZs/Co1EgY
Q1wFBRdmuyhPksFh1iJwsYvKj0bPRn2p0/3frBQN7te86JaEnRqD24F3mOQmnbC8zAVCy5GbljGN
qe2zlQmimsd9P4RTGbyqUhiYqcL5SXtsBwneN1GOxLjeYXX50h4nMlNawtxiRroDnt/QYWNn7FxT
9pGrh4h1qDaKgYdhaXm3v2C6DCCOwlAeHO3lrVvIuh2in7pKeCZGg9sHFI6PFSO9yDiSXD3NrolN
w0RmJ60A9LGn7GNAaZzYcWv3yYbOMSmWjj+yPnCLlV590X+jp1QLA9SVFKS295QP8AU/aOIW/Dhf
Xi684PeEP1RpVoIiSVPl7eLglBhIumveKzEGxNmuRlFRWhRV3dkc0+W4sFPp7vmG7iipuAn3x+cX
gQgt8/TgfEBS0vkDQwcSSzc2W7/5Le3jrCch0l4Ql6Y5HF6qLsPBVXPPIh08g6smzJOGENJPwxlu
1LJzhgYmJLWuz0gFvFksPnf5acXQdXuCIYYp7hu+n+/RcISGowUNKV20d9y3i4DaH905qH2CTMyT
jlqYWwxFPCKdGdHg1bzHEa2UOUFxLc7ZzEbiACpljZDuh7Npfet8yKP8uBF+WyzF4gdqRJvXprq9
7Cn9+sltFHUqim95VI88VLr6mgW3VbD31g81e4gV9wS3OcrFos16PvusH4ueUhWJCXtzCuNzPgUH
kmWy9GUbsGW8dtfquPE3cSRidmVzNyzrTFzWUr+KWf1kPM9Ol1AcgdJ7AR9YE8Ujbej5y7x/g5DV
ijvGmcxHIY37sVcWzKYJiNXUtnHNBfncBeNOWZlw8HUyVHZ1fZq3g6gXIhO9hCvtya3iu8fYLaXi
hJMKHsXdYszv8GufePuAMPpRDiUpGxcCyC9ZRyf48/dem3od8mQE2eKIBQ9H9qphmzdfO2evRzZ6
1fxx9rTHPPPJB8qj19X4cdQ/tfDeCmpCiLRui/1GuTu0vWyJQw6RMnBP77k7kPrNtyyAy9qKK1kE
o7tbz6817ZOPHcKjVsgJxkoXutgORkpPthaWgoHMVUA0CgxnRi0cay/JQEhghrv/PN1eSeFAUngs
sc3Rahal61az+Sh3p5Aq+l2S0FiGhP3Ebj67Rll2Mzv8uc+r2+z2OY90fvSl0ZyO94fHTSsPYgpb
csV2PLZMd4eDLEZMlUSlPEEHPapvbPhafATzkKZcU8m1KzEHm60Sd0Sx8wyVCCkIKA4SdWcXzb26
HYhTYBpbhvopauc7DaihDE0P2Qp56iQptNEEHY0Pocq0DXe1dnnhyYfJPR8exjEtbie7BozmKfAn
pIhbrE5lpN3iet1hn9sReULrnBSDx3G1aR82o18lnDKXYq9c3U6idQshwE0RkLobDN/4Vib3Up5s
qZEg6ADIu81NhLwTUJSoTZdCAKZdbyVRmuu2IxAHLiTNo7qXiETO0InU6cVneAu182fxX9k7LRDS
Aul6gcXKgWyEm6iF9gQSYuqe4e7yTWygZRFEm3URozK1AG4J5APjUBbEzpPtJJbYpgWT8sXlvC8T
xf5YKEGFWlGHzKJHYRQgWppEEBJoKY6tqfaZsQzNV+CY2cCfsFa82HTOWr12p89rGlpdPD8Fshsd
di+rTvvxk3nKYxd+E24CXrWQmJBxcxeTeog5jEegVXI81eueJuuCM0WA1xxpXrSSRltbGxzPE8MO
x53HsETdyT4KKymvvpgxrAjEHjGvC8T2jWOmCsDHvZCobhvEMCKMgRdVbWj2ANqZZ86geQZIOFso
QoGQAV8YEmxHiBE4Q2mRVHQIH0qf+MzXObOYySBqQSA/3swPoHYExypA/HcCICz0dLEdvX+dJdpx
VvycJTjryAQWl8F1O52zOd3dqNvZ9+4XrQ8wg5WNNQ0w0Ty4AHLixUFLcKAQum4ZNBgWMDmFhK1c
VI15Zx0UaJgUhBHfWMw/m7/TvmgznjnOODlrAF9t8vZgGNGl0O9zxdIf/N/NPxweNukRIRiMDAj1
oRss76dnHVWmdFVn81FsFd0O/LbvzD8XNsPPXMPlfe9q2Jqno5GEET9n5wTPvfbfmg3hN5DudB9v
6OZ1BfocT8W53wpViVIiB/Enc6LBkeguFhd2g4tFZ/OWIJjSUCML+BQuMp/mLiz/J8LMB4LbLlYf
u/PuO32CdcdP/PFw+KBLtkDt5pX24qUhJ2XbjmPJhEgeE9n2vqx7XI0WDUVb7Z8On2ig+axxue08
f1GjLH/ZbN52+ocP8uQFmO6qn/zS/FSVDWZUEY/87HCmNgSfQJ0qypo6qpPr5AqVaqX5xm3ng8Yl
yJChJXDdjsulY+4RDUzUjgV7LDf28iyr1tvGbn6ze3m6Xow6H3iLtHtRHQ7vk4nV2x4ue5M/Zw+7
rwppPO4/SSjz/hxwLtbnen1Zx9lqB4dHcRZJmFUMjMf8um7uP1W99cfBgm3zT/tf7p/mt6SB24Gv
C2Tv7C37sMTaPd4f7rHxg6XS3tkh5Nmsf2g1ZnNf5gH/8ysQjoIUSGAc07OWJtjOUuZCpStdYloq
kgOKgwPACxRDZM4AL3a1cZjKtkM2GLKuToxgayA0thhSoQhBWhEXahMh29zu2gm0xcA2RNJorta6
p5QRLxunx7/u/3WQlU9+Kt4VpkQa9NTLL6WUtdPJltfC0/ycWdwsDY64EpgtUVD74pwLNXJq4PbW
ApYr6ZRUhQCLh02hEMlUT7WD0ZT6VrcWktlpJvGLIc9uQmw2gqy5+NFctmyuKS7UT/yyxFFbpg8R
6I245Y4WpwNCViAuUYlskcwSkiIIZa/p9k3rZAnWP2NKA63tYi7JuebyOTsKw7m1vL6rStzBQZCM
MCAXMm47cSYBSsXyPezIdX762PMlqXVITlYyDI2RAD/OP0Mb+RNgTuokdejkQPOhEeVZSKYgkUmZ
cQuwczN0aLCAUVddMAguNq473XZBgAmusQqWBwoPHc8ZvUed0tOcjj7xjcAkJBrndKg5ezE2UIj5
Oq6iG42kKYyY5dJyDFrKRmrRclJrbAwkO9Ia8qktlaQk+YK5DpxtHeLAbeV6iFrXlzJYrCwxlcOs
0dl0hQbE1PXMTBrc5pFt/h9fOz9dmMdHeDCSUvI8kZKyrGnl8gtWzy5G9AkudaCuloue3tNy9rHS
zjfOhdxpAxV0f3/d1tMrhAN5BmKvSwDwGTo5EIdGBXLFFeadQlx3MNcBmAqdEY0jI1HMEVFs5Qke
+TfvKKWNw/Pr+cfNq+WfyjRvH6BkEC76r7KVRxnnIWu2NfX7uZ31n19ykVyMaHqXN1EwOjqSUKk7
+hSw0usZcY/n4YfXWrbqReM8Ar1ds/tm+Td9DAFYpIgziPP5r0Ys1ferP229ztDrNZk0arMWdLod
7GXEu29P7ar5gd/sDtkRhjVAb8jlXTpwApoC3D0OmFXLZiz9Bp3IfoXJ4re4CKCk3Q4XruQ3NtTp
fPP1gsQqt+gmUUz2VgcWWGo9zHiwmV0g0rFKG+Pt7mNs/5Pm6G6HydhEHa0aD1fD+e/okbr6iG5G
s7/shA6NY/VBKiMohC4n7YoO8RDYamKPRbI+jP6aPHa+dJrfsC3RNtWEa43iQvzu+HcrEqe+77R/
6e+yQtHqgmNRLePh+Pf1/egWpVNcc9zZX4x1VK9KKw/WROlDfRVuMv7aWG21owJpAqI1dEwbDw6m
BUrGzYmFm/GKCZk7rd/ohx+GstUCMnt8/nY/+7yuNPB1qHlR/Dd+6X8YDFYfBxxBMZ8CY4wdwCuP
hRUet7x9NVnf6EtGIM4mEsJFfPi6ydbpfj+rSZguya+YQmPK5pxJJ53FZtnbNT+mS/r4QfjHU7P8
YsUBbV0u6GBzVhhw4k8tqwEsTKQwE+Zomz0Fpi0DOmJJOljXPBh9LUyH1wuAabbn2DHCbcTDZzjj
9GD2wmzmP7KLziwY9pRr/VVs1HMlgNwRFKM0F9iCUwoK4o0NKpKXTTDWSEoEM4rxHCeoyw/kheaw
3GrL8rvO5WaaRnnkTiI+9wcgxqMFAlBj4uKUdplZsFVA2Y2kLjzbTq4TVf5hX47kKT19OHqYDhx4
XI/J9pCysOWXzQEbAFgsGAKaz5JoOgPkKTp08qLf8gpZPlFBHIn0E3k930sTFjBkzPLlBHij4yOM
My+xUIjIE2eJBYkRF986vZGSQ3xLDD0FYe5ngJHrePgLK7qsu1l+Ue2lc4k+T0KcO34QJIkQiePO
9zEVcYYziE9JdDCbGHyuJ9AFdpmBdoRTomgkqm9fiQGJCkcKAMUnyJUoVSH85Cg+pSuOYpIOL1qJ
ooBQLPrmKLtLqppEqWNyDh/ONQnd4WoQRmUIBr6uR9qxt/l0LgY9whN6rCiy/bxz/jTOoN2738we
mttPWxQXPG8BC5mw2HmbHYJDJNAOyUEaWDVi7chSBL+DGNpMtkIgBJZNIxCM7dgPHY+jY/fjrBMs
JySM8UFRD0VMiN/G+C6WP0P6yiozXx2HXRSfvhUlZ+WAkgbJtZEA/7uuLtMKFGlJWLYREuvKuaKu
4np7wxO9CQ+lAk41rAsQf3AgtUyqQJWNDRGhzVS2Hy2AWwVQq1JDQuzgUxDD49NYMF5d4sTPXJlP
KBgOxDjQAh1TiTBnPRIvkXaWdicnHAceFyBY9oHeFZc4mEWzNICIJSv/7Hp30V3oxTry3KZDZKxQ
OT+CjQAtLiAMAgzh+hJIyPPV/ZJHYMteZoKSUkBRWHZIro+0IUiSlO1fRMS4s7N2Odl6RIRF0ohz
0zf5SyEZLwJpWUQG6ohmEUlK0FmEvT8RzrYeFzkVTt4JazbbQ46I6GjCWSffue/ve/3dYv+n5lZK
b85vSfjy8i2IvbzqvHqzH4iLxZh3RJSk9Q88x05IdK6kdg70kd+cqTMAB3FPlzs/8qUj5VM7JzeM
n/TPSBTyThjnFRkBEJ5j/xlSdbhCCYSsFEHJdsBz9wKHMCBFqc+rj6lDH8RMD5KBKBmeyA4s7cnO
/e66emvLFraUHRuGqG56dALinFgR7tp8egIPX6SgkDW8tflF0l8MGx/4OIc7rSHBBSHeqYCwNxCp
AeowKtKGh9DJy8WOjek1iUEKSQRbw8Np0J1GXxIIzrrVhSFunk6icUevo9FcHpTWuV/fxPa7JAZl
LnL94d8iAT6GE30uYdEf8R+tCXyd07vVDzidM2eDipWiwYA9d2dnBR7Wq1V/2J9sGCXU5uW219vV
e/NhTLuBwhx3MHBhQRCY3OxmBDbDW7PqCCjJYU1woF3z7vmv+4O4mUQEZWO3pMkMawWvyaL2r7r2
kARJ8y9G2bqt2bvB0/EtCVNPRRYwcu4WSo8n5s7TXODwr71GtuJyHL5A9V+o/8O7xMXx/8zpmTVh
O7Tz+m30A7Ceec1MZhhWGTNzNV4TK5KWbGE5oF6HIiN4nNDinJV/W6WLuTkXE0hXv097T73rAS2T
F0xAeJWGdnbb2ULwxCNRfGwYzaST5m6b0kJU2jhIveNMFnA+SpMMYAue13K3oSyOq71kYG3gaOri
OgKpHTWl/kDXlBYCB+IIr6axA1IPv6Sq57k5ypGKhXxVb1E6ZMxP6dozcsADdLGA4NpJ5C1E/FJx
qWue7Y89JLI7XrIKs9nd6L6N6vHwrZrsbuIirkxxrgJ7SuWmlN3+4p/9bPfJVWgu4LJQMNTBHTwI
SgV4cjGxx896lctqxYrCXSZijwM3YojMgaQtRhZApM/yCGz9w6tsEFwB497iultNf9fJH6S8OeMN
pxjO8ZkuoLDVBoxVt2r8/EVCuem9t2ySBRkZR7TAF49vdwMtz8E2eltbpYuuHDs57GmGf3mMA7L8
2G4nzUu1cbHFy+1Am9DG1N4q1roS6JrTCm4OefPclwcmmpZMLn7aq/GhLCmFlnSiJOCkooBuL5U0
DwiM5Gz9y87x5a7/eLGda/pS2jpf5xkfswkgDnTFLZ5BGOcZv3wEMhy+e+aA/JxYP52HSnnARFg0
HykoKz5s6Lgr1CU3fF39t4c6r3Bq6Ax5nLPd7Tc7fZDzpyFfqv1stFq2uc8ubHKxB5f9cOUP8yti
ndoGbAqATlVgDcIVOHMI4Ti4IpsuMdAPLUQgzsonYmEc0hqaj4DS7whVrOGib3Ax+LbqiXWHwePF
41zTadIjWn8KwH+cd7dIM1gtxCqUFBax3jhODSipIb8ePRUBrgDQFSiIC61yyRorxaXQhKW+xYUl
KJdFsVo7UqGjHFQ3T7q4nMBt7lxCO2ZT6mVz/fg+ehipflSa1w+s2fAP5r/GekJWt2XSgThdEIik
WdNJC+VZAvCsp/LIhF9/vB7HNYFHO8xqmNTSjrXRDV70FxBxtUqzOotODOFVz4Xo8EmeqMBnqwpo
RZcmspHwmBa3UNdlPMQBvrcsxohAc9bZDiI6BIv/JMLtL56qG0m2J93DPousm3f8SFKlsehAuTT/
TpDl278tnWIrLCA54gWSZU3d8HN2ig/cyFHIA0Ny+O51wfQ1uyeCWfU40sLOMK6m7jLheG6XTUcr
rugdrH/3SPpspttcK43tDZNYm2WUQpwdHGsEdgUxI68f4ppUPEQDcWZoC2eZUtxPeV0ij6ALAu9m
weR/Cc5S2ByF1JZwS66hBKS5vMDoQDpIoXyKpB8+K04LhCQjkmX99fxCb7V5ri9d6rTmgpz0aWxb
GG/YsxCb2ta6tU3Huf3aZ94KasMAqN0UMWtY+Tyiy1DkVLcaoSYm78bvKJeUxslU31z3mBAxb8yu
t+sopBULYqbvyhjoZXejiLavVgkZZM88z8TE7lHLEiyJQ0moyKHJ3EDOMZSAg8mcMEt5vAtGJUKb
qHA0I11xbkwqgnuY3UxaakFnWIcE6vqiKKtzN+4KaLnBof7NkzPRWKqDEWeXKHTRDa4DMCmcPDM5
/rifpoMJTl6+QH0QMli/bzX/n7nvWo4cV7b9lYl55xx6c+LsHXEB2iqWV1VJemHI0nvPr7+LxZam
Wz27+56321FNgZ5AJhKZKxOJH5KpLrIDZ1GoU8wzualGsL2gjH0qTrPswVIe6hQZECrYUyus+MrM
069nDHBelgm34xRi9OinBJj7+qyH4EnYLj/cgcLnFlbojTIze3xUD02wfPUCqCzl5SaUl1vxtu8L
y+5cA9i1uOh7iYnr8MMRnMYWT1++5KZCfn7Lcuzzmcvl2J0dLkuTZAiiRpVRu+Wm5bl4KKr99/xh
1BmHFiE21/9Tf7oJVcgvHMF2+d2yuS56BQ58VSVvw+MsVTDR6sOHBnETD+jEH+rgYrYtSiH6F05/
nkIZXXXRMyF98IhFGGE7C63qZa5WBb/sN/G8eENn/+ktHP6mpOGrFsG7fPXNyJ61sQg+SmtR+JDY
zgxFB1fiGkjx+foPo3qp5U0NnJ/0IeJRhsBGvbGtUviY0GtR9Ltwhz/4YjwDhSVx32fz4C4c+Uje
jofhkuW3DAB9kNxhf572NTfXrB4u92LyFGZQfdP2lqO4bnn9r0cN7udw4nnUwDohkiaIoiDyX0Lu
q1QJ8yZn8129gMrL4IF3LWMBtiiDAvjkhSDY4recDVrrfl5iaCYPLhxkHaoADHRMYsUf/EBbbFmf
+Ta1Cvv4zdb2bV3wWW7frkDUBw7Ox2dPD34zTDw7T2eBz2NtmVvoBy6HzLrlPbuh0Vm8S/yPELSb
DKuR0wzifQ4Qh6P0m0i+Sczcx+RZEIQlUmBCvMOmxPZbxPjSgdENPxQfCKlZhH0eRwdaejK2KKOz
fd+lljJ6UdlR72a3oKuhky0/cC0uWK5ZRNRyfHngkiHi84J54srST3EIT0T5piWhE+MuPAo8u0x+
XnQWMB6uQnkp4Oz8ewTLL0UcRr4pZJ3CLjgJuzMfom0whwT7y1EUFi5bCjdORF/BHqiOLZjvN2x3
m/X8o7ICfz3WDmcRaIxQ9q8TcaOq4XoWCzbfQKSFvZbODsy/fl84bZYHN30FPIIyfgvvfG4XBWTh
jVvsF84sLIXCMnjPM3ExqmEH2+WHKzByzWXoELeItI+AYvDLwjIzG80D6UdYGsI0sQuRPx9cpuZ9
IgQg4yebKAfEX/4nRlk4YCEutgtxUfjBJwUCLYQHtee4kkUNnbeQdjeign6LeTkTq1/WhMBdC5lw
8tthloiBuRz8PfnYnzBALBQggoCY0c5ho35ZnEYIuRox5Ey2+zYJYZERCwU/tyCCLBH8Fs8Mdmey
3GZwQigshPIn9PPvLDtWxKSGT/8UevlCPxwCwZbtJyFvyRBvZATVNJ9Eo/s90VRMS0YXn3+aaMSc
NGsRn2RD+XNgXQpL18bx+SfcjCOUQKBl+1kA4XBkId/HpLMlYmmZCoY+Na+zvvQ/bEGTpduBGjN9
wFugCHa8midsdIMMSnGFY8uw8Juu9lO+aUyoQqwyq2LaO4tlvaUvtGIyIQvEXG7vZo/ILJZvjjZQ
DMM0aDUf+VD7lwK2i0C/pTZfzn8eW3rh3/Y69j+H9NvRmxDH5Yscx3bppUt3nMU6Ot9M4U+V/tYv
bx3xk7IgI67CMYRW33or9ubO+ZMyulwI+s0P/Vv5naczfkMJP2LoQN1Fan9uUbgpeyAsip9bFPAD
eWfNbNn5pk4B6Vj2sb3dudy2HPt29SdzgEW+GbE3ExXHP8B9MMPMFZDE87pSs/659Nr5yAfaM7PK
R3gxyviBPUAyFH7DHrc5dd9LYk1URRXLSyEOWsYsr1ueue+yhlSjzLZyIGd3c8TUIniXLdgDZLyF
ZXw4qL6dwLD09Nnj0af5ymy/JWS63TF38++G/2UX288fzoKuy+4C+dzQ+m+S/DbWgz8WEQ3KojBT
f2EAWDIfWMg3U2ehPbaLgEYXn8XAzTELN9lt79v81qX3gxX+g22yiAAQFNRb+ji2H7gFijizIL7L
WPxx8obMf/DSIhiWQf+bBMfOp/jGcMQeQfBFMCx0Xii8bEFn/H5H5B9XB9C4ecqYxLIABlSkT5N+
yqvlD63SBDV7rhctD9QDLZffh9YOWbA42BfaLSIANLpxwEIrnLn18fnohzMdPXyOq5kPIcptvk6+
W+g7eyk/+/880++zz38K8o+g6YXCc29eQmU+Bl4I70/MCsRBFx85PQUg/Z2PA1TAbyHdUkC/xA/l
enZ0L9L9PzhXFlVs2X7YFUscyOLCXgZewIof/vCFllDHFvkOai+d+VuXvvVtlGfCQu7PkS/YgKJL
d8YWZUhgnL/R+L9ehv/23/L90mPrf/8P9l/yYqxCP2i+7P77/7R1Uz0l4VP2B2mrt6f2j/z9j1Pz
1IR1E77U/zM/7PPmf/+4i2d9e5f+1Dz9sGNkTdiMh/atGo9vdZs0t6/AV81X/r+e/OPt9pS7sXj7
158veZs189P8MM/+/HbKef3Xn5yKCUb/9f3zv53cPqW4bx82L09hlf3h1MlT9lr/dOvbU93860+G
48W/ECkjwK7BtFVRUICF9W/LKYH9S5FYUcVqVdycTSTLqybAPbzwFzI8wkACfiaonDpPdarzdjkn
/cWqrDgv/6ax4uz6/PPjG3+gzN+U+iNr030eZk39rz+Rl+kHDF3GdFqBEzVOFDUBCQ156YvRFSea
N6hhwG/7yuyNrKNCQMaSYM2O9zHYtaR61PaMifWU/NN0LmgQG4o+mOKKp6kRPna7zB1t2ej0yunf
E41w3qofqXKXnQNrpOy7j0Q1FamNQecNb1M5wYtvwMFoNU7duLyi8wlhUqqottRZBa+3kzHKZpsb
+bZOSMGYTO620mqMaIws/rE5ZivxGHKE0UPBrnTOFPT0IN3L00ia7sBbTUcmzLFJSWPK1qAHNDML
gY6KPlYkyElvTHq8UszSUrbpfbBTeUswa1LSwIyuvSFSoByGRovWhA4XPLS435n0zPQPykTCY5GT
ysFgUZJ8W5jQadcwRleSPVz9N99lYjIdG3uwBTN+L0fcKhq5JR1lVzhktqgzBmsML+JKMmsr0HnM
Gn7lH9QH1YlMxaxpgAuqHffcWpHpOUeGZnb1rGy1mowREUmra8b0jMXxir13UB9FC5Og9MhkIzKs
uSsoxhsxPso/zNpnTBWqWILBOP5dEdI5X3BLlJoElz4nLJrviYloGutVaGackfekuFZX/7GOCbcO
TqozHSWLM6JVvXuo3ivb2zcZGXja3WXA0mh+KF4zM2B0rHJEw4HgJDKzyD1JYqoZzAYHSf1U00hv
1vOHgyB6tosH0lr+obfEnMab2owykqzjzUTGc2RqlN1NBG/QG1M99EZAuXVnz7TITu1jacW032uH
yQidROfw3kAPaW6llENzx7Sjg9E7qZkQC8HNZKKTgQQqlvCc1dTfTFZjl3q1Hmi4D6nnKDYaySjd
jnAgp6BPJmskJpYN1RVLo4Il67nDWYolOt6JoZw1PlTwKK39Fb/vTe3MRVTxdGWr4KUe6dBOomfP
L00updU56SE1ctqte6zYp3d2a6pOZnsPkxsbaU6LdWsqNHnnDch0Q6Ei5cjcitqTgnQf4FfE0GP6
/bPqlNuEp8GEJAmEIYkpUtgMtAULJSbH0ewKoMYM7yt7qk6q3uqs6VUOZ/vbyUUefVPKiWJGpqwn
aKo6wueHBkNfJqoYYCTwhke0i5SQiADRc1SQKKZIJggXjkKjnao3xmAoRw+ZMJTVcEVVKVMR/1HV
fad12ZMn6h1JUGesirURnqt16nLvkax7ZmdkColM7vZiUNVblffIbZ7WBrDVMiSTUe4myp64lZwT
39UeWbPYYm0iwzeZjWjydmR58OK5waovDB633I8mq5e71Ald2LN6ZbVoCkWHmxtfFCh6CsnEk+ap
zAmmKioc9VHR1gT9CxIEpIpoY/RujBqUjvcqk9IV91gX2Gb37UMekoL4tLJKlmQwD8moZ0bxJp3x
4iFycoF6LeGoYFTU1+Wtd++Zg0ImiXQ0zWj1Dprb8ancJXbzJNFQXakiFTkiHTpDopi4N3p0yCkq
mqc03vtUXucqUTIqcSS4Y06I0JePPi2M0sFydVdeHxRKkatc92mMrLaH8rn1SQ76oxohSTNDXYkG
5oF61riSjfTCOYnrPUUOMClLpeETVB9fT6/TbjxKr6HZWP5J0jMncPitvFUeJEdzJL1dx6ZSnP3I
9IUzuw51riCx7hm8FbgDPgh5MiMauZ2oR0xJu9aWj7zL27XDvWurzKhHk5GIxoGBeBCCdSTKQhrn
dg9xLFv+EzdtvYJmL51Mm8dqIvJ9K1AOy08lEI/n4uwZjK3B2iipem3OGdDF0phaa9L7ef0qI39S
Ql1ua6LlZhTrXElS2Qn1qCSaJVEkbLBA8veOIXlAmwwjhT70q7ohxUAwO7aiDLCiAbiaEzeU0ROq
BSSz2lN2zo0K0f56gtpuWTC5b2OddZk1aomU+Wsi0PipADe3JC30JrZ8lXDcOqLfqQjfht/vh1vu
d6Ot+uMkkWZKtUpoQn4bOeMlNQabszpDQOvMHJb87m1zwrG/7amfx/YZOvnOnso9PhXVBGN75CDm
4eQbMS311FFvPN9ff1u7H1X7j/dBn5EQE8zK/Jfa9Z7HC0Wmcdva4MzpDqPssw8hp1jF9tYffL3+
rc34j1X8+5Vfqjh2YzhoMcNtpdOgI3PndR4VoMSs8j1PglVk/YaAc+zkz036+T7hSwpFVVb7xq9A
wMQZ9JqEK09viIShtrDq3814n72kv3rXlzjOifGFmG9Rt56ytNxG7mSWR0GfG1XDJL2X9CzrE1VJ
tSpoQnO7udR78VlxflPlf+bZv6s8c9l3XBSxUqQ2SGu35S3VGhwoSzoGiksFsZHR3/HQl+U/bzzE
i0gmr91iOqCe/vg2pSvUTiwbfsOdWKwdxzpjxBNBoMJ9FmekSSkrmXyKKfGEb6BIeRi6mM2QGvwL
EkIK0LFit5NMDqPVq4KxGwLTzbb1a+ooG/kuAP5MM/TxFceSFHrJg3qnPAoQKR2pHQ2P4uxmItOm
shKLP2YagZo5COTXLfolUeDPdZxb/LsWrTUsUhv6Lero6xKGfoFKHSkfMTH82mdQjjKVTIU+rMNN
K8ya21DBxtIVKN7Q5QYkj1vL0Nqem4fffNc/9N8f2v4LpcuBzaeiqPmNFxNPItDNFbR3YwaKFfE0
Q0iRIVgSgrwqomzc7r3siPbOQ5UQ1mWhQ+uO3rrffZP0D0Lsh4/6ghkWUhmk0lDym6p0kpy0SLqA
1koZY2JWdexkmhNzjlA+JPWh1agcOFNGwsHxZCoPtH3LY2vqeDLxRhWQoKF8vG0HlmDBxagz1Ywm
iJViSFdvB9EUFOqLxxRWTG7Imdn5RA5IzJidgnn6u+DKPSYjHSqeijyVKt8R8hfGg59FMNLYnLiV
WsKlobONxaVWq1pCZaaB3mLYQXT1ePInMxZpoNG81oNqy4ikO4en9srcyTEZfaLsMS6y0FgjM62v
hUj6CYkAdeZVIInTOZgW2lPumjVUQ4JNqFayOaSmxxhj/TI0RsdjbZ7NhLHkJawI1gPCCO5fy/eh
tiWNxAkZJVI0FkwYaB/8BuO8pIeXUkXuQ5L2rliafEXB8NKpxsdH9qjQIDISB+kgrMDC+Fuv/efJ
173R7rM9dPSL6W00V+qJJJCMIaw1aYSVSOBmGRZPcf1nDNLhu+SohYHk2zANhwI+CyKLVlkYXE80
Hd8QHFqWhKqZbVTJwsgbDTSBLtOZ8VPkEe/Q3Guu5gQGq2sj4clwHh3VTI4NHW3+qDhxQMqAJEbm
Y9gmXUnHl+i950iNGYeIsnGiiY56YkA36QmPfr33RUd6zaBJhI6krScsE0FiJ7+vo7Ww7Vapy5qy
WbA02WqHFFO6WpreeTypK8MXCLhdQkd0OWPwqQidvdUHSAyGeAqRI6Rp11mW/rpHctwtVObLIDAb
+5zIyxqvyNwX+zxpR8VTszzfDooFRRA5R1hLgfXlQJ1Rz1Wlh9n7aIiXqrUKPbEAq6/6yQ6CpxHW
nKrAx4hmg6gb7pIIIee0HYjWrmXQ84z0I0g/hXD5M1uYs+3nP0byhCscVdnDzMwpe2ZzmkZvvRWu
2RImRWxwrjfQSm6IICP1MRle+8RC4lM9nR4EeW6UU1eqRFNghVa7AVp5khdU7HIYTVbBvjUloFeL
UR61ELa3MD0UY2cowmDIIlG4Y9XGtI0TWp3imDSv3Sk+amusExEbU0yLgEQ9UUs3NIZ1YXL2pAs6
C1sxMQMYNa3+NqhkuCbohQ2BeujUZCqN5C61Q8P3aWiwMALax5reTGc93Wjr8QzfFqw7Q5KcsT6H
iTWti+dg12FdmxQm/PiugIPfFARsDE7YG3UakyA7FJGZo7tqJgv/eK/sBd9NskPChkTDklHVsPer
4xSs87Qig3rs++c054k6GXx1EeJzn14ldivdDx2JGicTqarok9t1VMFFucWJdMCavplRdUQ9pAmR
XoA6FGTA+J84o9XTJDWL+8wR3EhPrUxvL0ipOsF8wHlhRm6wNNuIZhHseB08VDzpHAQArXqD00MA
IOHRg8GXGaENtKUwp6ti5zCwxd1kYYWoO+VpvO/d1FU2HNK0u/2+dkVS6tJ2WLVuc+wgZGjxznNE
dv2zRr1ddKldPySsGfik2Cbb3qwMbqud+wekN1mxL8ElC6jkk9r095yR2KUjeVhhjII3StVqX3y8
Fo/cwrx7kV2YiS+zZTyGBIM4w901Fz+llcGeYMfpHVBcLNFEeG22/TL+LtO2wF3Ul4FywqiHVmWM
kA8qkSHVRnMsNpEHQ48xarNJiArY/JT7Bs/JmJzlk/a+4VbhaMYQDC3FAkZM+Vyxlge1oqFNRKVy
3bBUqdxQuYgNzcoeHrJ7pncBmkSFoUgrmP55eJl4myuuw3gMJCvI9aTZ5+0hyFd9qXcVhio035S+
9y1gnGqGMDKLzwlzqN5Ll+nPqJ4wOf1d7BHOgHRb9Q4kWa8rj7kTjRhWaUHG0ZRWEk0MRq/X6AYE
rNawzkSZx+pJNRuM1+v21afcuxdCTmaHDn1Mh7GtWP0rZkpiACpIWOAF3EbwaQ9Y3Cz3U3/E6D16
UHhUhEWbFRatIwNr82jjB0zu471dWuyUArJHl+/zdLbuExjEYDVavtRI7zma3GioHCl50pvRpXmX
NozVWRkLLwNglBpf+ZRcgFcATktJgSYXKVKLFjUBJ1n45jtllYQ0sL2baXxpHsvXCLlM8bi74oJx
DqPrCwN53VmtG9ma1TyBdgKVwT6O19jKewGAsaMjwIQ9dBE3OoKzmgt3wZpHwpMGlk1Tmh27GrPe
iGrCsK9YOzmKAREuU034jjQHtiPdlnmX7QJhm+mue8z33pp3R7dYAbp0R72iAUl3MO6rGkpvfEpW
qow6nH0Fzre0hWfc5kOMM4JMsRRNLlvVAbWNT8Bn0LA8KgcQLjP4Z5ioM4lZu1z3Dov/MFtHaFaC
mb5UZw4o0tlD0MUV2AFLBKPNyNQbbKHLrC6vx7XoExbg2r0HkxvvAZcrKz+9q+CWYmh6kotVL2/Q
9Ks6wwqsZhGT3vYM5U6DHuHGmhliKb1rsfGOGDQZJ1slkq441bGx2NAUITdRuXrXnQtJZ/beMWRJ
cs6vvjky67YzMwB9VrlDEwMika9+QAqs87bicozFzAMayIwes5K0z6JCGpkWo4VQj8SOjFjnG8K9
Bfw6stJ1e202EejOktFONtOpXzMmBudr/5zBfn9r18JgZRtMqOjRE7otntHuOwAV7XpCQsyGhHjo
qrNCYFo7BcHsVDQrikXF37QIpGR6u7Agcdfsc3eMX1N4KZ3mDBjUrDajXaH5z8xDfxIxfEW4+Q24
C26HFghHyMU3Bafstn30EOql7esF5e3mML15WxEWLRJ+Bo5A3nPYXP197sgzwLJTdDEm9U55aA75
XUMx9JUN8FdS22f2Hkp6ufJ31RmQBEbMDBpXRiQnUV1odzlQ0112KE12fVZWuR7uoEs1mxCABgnO
IvDm08RATzUiRMg8pNf4HawBwY/+Q5kCw6pZPguO4hSgITSQQdTl0goIr8dmriNnWE+UyIhEIjid
OYMu6TWh0cozelCNZPdcSwKLJb2T76A5nkozNBVUj4U8NICUtwRfE57krSbqPEsZJ6FstmKcCPrF
wJERY6gIKAYEiQG+NLpSkNfpIbJKA0vIdp1RG9pO3qhGeYVuiM8dfEPSo41cmlJAJM8uXvzrJJAe
Q4avi6OjtEbgeoZKpYZOO22f21wEl0MEVVAArUh4ba9IydBopLQD3lSNDqffA6dw6ydg4brkyBhh
7OYhAPlLW3wUEloa9VUgzAkD5mD5F5W2tiJu8dw0gPYpOM1915O+gkIl6eVVrEllMQ66aLBqaKir
R8XV9pVAxCN4HdIjNus1MCwzosFA0QFMxqzgOCYCGrKi+UOqRz7N3pqzfISJdA51odFFm9GljEIh
MIvH1pVoQcNdf23XuEUgaLTEih75EitYAfCLgTYHq+CRy45TQSKrlyzg86sEKtg1cJVTS4R95c9o
18iBY9EqiOiNEV2z9YzkLd9Vq8wq19NLbkP93gUlUY3sPjdq29/Fu0rSg8e5aYZd+BycPdTiTSuI
x9Lg7J/ymGab0o5mndKjBzgVnngbGvpEoIsBs+OKQ2UGRLzHakdrdvtrLfcGmnzRcSUNifPZOZJn
/vejPdxqXKsGfTRtKx2slpNO78zpYbxGK3RCIJgp32LQd8WLpGECljlj2rO6J/tWUL4pAVbdtTrx
EK2nM3wSv1XBZ9TqV1/3Je+g4EthO9bZtGUtrD09lXrmYtWlyGEPnAOrHD4EZRe3bsbv5RKpVcw2
IYPJPzZ6kJqiShs34UnOHYLyAAuo4C4VYLCUhNFJ464SNGsPlqzZtLRJzBHIhW9pmJAFjPySvcaw
l+g4EWWdcFiteSv57sQ8tM1jD1konRTf5c9jTQBmxAbGQatZiURWrfAOakWTXAco9cFxgK8Ffg+I
L6zPZ5fVpksQnG6PogzkHC5jyipOQlqNiJzbpEaPvRKgtN85kyWMBpxXTz6cU7D9e71596AKWjCV
hwQofbqXTU+yZairUFqfxrvchMYlU5iEgDNnKeg/33jlf+Vb3oTIrlzn782PbuMfHdL/3hVv2amp
3t6azVPx9cof3M//f/ibZYnjtVsEIryxSHkqqTD1/rP/eZtX73kSf3M/f+99/scHLd5oTlb+0jSV
FbBEhYxAjDnCZnFG384gy7WkCLzIc6ryvTtaxU0iQrdkrDqIBR5nXPfTHa39xQmyJAHy5RV8tyj+
b9zR/BewZ2kCvALVRySmqH5BxrIkG7jUyyDtYahgle9doofrub8zNITV0T+U8HV5pFjxax9Jp/QN
0jL4v4HnbpmavuvwX+nw06ziQik0j0nDa7zNGpJu+oh4ZuhkhrctbS83viPbfnnuDz6Bf6wzAk+/
kV37Il/4wGdGVY7Ca3jhL/wbcxRfATs1qyw14kkXAdRgnEx/U0l+bslfVfILrhDwccgMfBBeG72B
iK14eG+0F8gfuLvhkDZgYRWGfJqMdhe+who6+/r7ryvOf4Ebf2rnL+6CUtDyWMlBbNHyVgN0Fm/r
0UYf3EEvKbMdnoFtPbBOrUMDh6JSn2Jd0cPrr7+Cmyv6q4b44kEQtSBmxArUblxvxT8ppr8KN2VE
YOC4jQU/5Jp7hVBb/Q7e5+YH/+cXy19nLypjmkxKihePK9bqrcKG/Q3oIXjWtv4KqWqNYgMlJ9p4
W8wuGq1fV5v/4si4Nb7GCarCCZIi/RRsr0qV2g7JGFzbFewVXvehPh1kOFBqK3/TjBazhPl7DkPZ
07BNVpU12sDmfv0NGj+z9tcm+P4jvnBAyoU+elqPnkYaXXjJ8zXzUm5FirxdBjytzDYyyxXMLkfb
BYnpYb4L8LralEcS2gHNV4hLhNGySlea6a+lkCgI/9A7J6BpSSKAZTie2u0xNuLVVFNvr20DHUoy
FRAkKO384wQXDqLSIV002q0U2hB5H0C/SG3EXCJYATPqXOW+crq9TNunbF8fpwY+e+aefR9XEbwy
qeGvBz1EqAp6kfwo7aDA7lvK6TCJrdCoCZ5D6y2AI6i2KnRv/ihuOHMEKgV0HSlh0d/U9xDazMVf
K/ciHiitMRHKDCm+CTEGss4c4VfX1Yhg+RKjhT7srfJtcof2muNZWjy5epkjA5AsEG7e7JHRNb2F
7tuZgKJhrSPwoDxnuyFDPIJ2nx57wztAO3exGh6c7spdtO42wSHdBTGJAC/wJgwpj/IbqN27aC/o
6gbmHy2v0iqOIHgrC6Crf/JPPEvKdZFQaVc41R0g+XDdrPNjsU/22b48+OvW7g8SLHcYMccalkZN
8WRbAIYyW4bwuBuxGeqITUlgGYcnzwjO6Vq7Sx5ZVzuMrvKQngCe7GPoeaQ/xBd4wR6FXeVGyFHw
VF6QYe8IpuU3yL3FQFi56VN6rNwU12Fl1XdVIuIBUPe0h7JLRRxpV9NLfxGA92+SV450V3HPbRvb
dxiFFHZmx5twpe5DJ95oZvBQEs4M19p9pasUcsngb+6u1kb0xz40fVPcBq5KKx3IenkRTMEtzPQw
XaOT96BtsQgL45PQKPYDxKp8iJ80l3lVt8wD+yzsY6KdQLfLHPERy2CPCVDzJXiQK8QYQeUDrFrc
ARNsS5rtJycwp8BsbOaosegW2bPymK0B/CEUhDUQ0DRzWw/OCvXZ460aMB1KM/dogvba8pvufjDj
LQc+48CKiHOxYkt8xZS5GAYdhUMMM+A1yj3K2orfqaDLbloh6gOzZlo9u8v2gJV3AF5hcx7L3PRc
xDdotLqGMgVae2123oEfqXyowb/ctqONonMWv092iNA5l4hcWYs75QB4Rr5vttkWU3fdHKy80Q6A
anMo8Qlu6jGk57pAM/IgUUTv+ETdawppDcEEuo7YgMoBtLmPEfuCwGSqunFIOsQGxa63a3UgQI0h
t0D6gRnmVuTpPAgrbEodmfgMVjCkQyYT79S/dPCeESlbdU+xG10nBa8JdpAToeHt1b1yTM+TXYLw
V+gdZoAOE9P8nLg8lrgkSUpn9R758WqgmTvR4qmMPgpQDxBfYAJor61wdnPwh+ElEugEiF49SDv+
Ud0UmPIb0uRhOE1X1UXoSMNaaEfBQoDRSKWDf+ftsm26r7bC0wpu6zWzqTfcdpCIZLQP4l6+0w7w
ZWnEg+18CI4aklmulFRHs0oHYQMP+7ak7RHy45A4/UV6Tg/ZDrx1FrZJgOZKrsqRFYiG2Xhb4Rha
GcKy5jAA2LqsHu4bI1krRnYFy0YnxJjhG+WX0aksIEzJIbDTuxbhJ3ceKKiuYenuxjuMxg7rAmaK
jqnD74SNsJWd4Vrs2sO0Ts/5I1jzkh4nt6bxobPlvXfHg5R3AnBhhMf0erRldXWdn6JVdtYefE8P
DuJJexJ32gFYGVsbAC4iKgB0lu9LhNjA0wyRfniqLvyOod0zvx/UOVYG0A2Rd0iXDrAOSZ6CVXeW
ba6GoEoOCBs580eY7HtY1upR2HMOYNPgkmChTYSSdA8eDU38XSXv3qnVBXiYTM7wOlIcRz29Sy6V
Iawm4HUw/lk9upRw/fAImIqs2s7RF81xjWSVAAYQUBejCL/Agb8mb8FbchYw4QORyIiyy4A1ZBvP
0PYA2HhdotU2uySXYYPk3t0hQnue1GNlsgfZkPaFJbo4pNrpjtuDSQ75k2elx9hu7oJ9pToQEfIB
DkXgI+I2VQl/zDlUTVx762wlP8en/uod/RN3znfiEUxrx7vRxppdiN/xqY/nIqf4C1KPPnBUophb
QeEAG4ET+4IeHMsU8VwRHlRtqseep8mqzAikfd+QBL7ybblmrXTEUJevtdfW1vYA2XKqzlkNgDn7
EWl3FSClriT/l7rzWm4c29L0E6ED3tzCEPSkKJEyNwhZOMJ7PP18yDPdUye7pjI65mqiTKYyJRIE
tlnrd1sE7FLtfACoR9joTSI7yh/VLX9XP1lQw8hWgQ4QnFBc/IVFV6VazAyDCua+B9pc10/jZt6D
6gnPzbXfSVurcrJz6wemnW8BM87/XLwof1tALYzccnwjfdtvdaMm6eU9T5r4WXkxeURy7EiwLs0t
yZz7U3GU9ojdPqLHkoGyj1k8XsojoLC5A2BG6JY9CT+wsQAW5uWfL0z626Lqvy7M+r2uvIdC1gXK
zH3ZDAg/KTNW9Zk0esSotWf47a19Ly0wfGv/z29s6H/XyVhLK2iJHDQq/1I//eWJTJ0VloVKRfuy
+QDhsF8eDx+3VXwk49RdCyhH+11hf2wOH4a9Q+Flo593mFHe1kerZ583lD/OSV7Kqm1mv+j+G9XZ
KvOffgl0L6iX1vvIXaU2hml3c/ZU+sLe/gC3fczsU7Bp+MnVDjQXWA5U7hDyFo399nAwVrvCf3tI
bTSmtFP2yoD8VhmqD6N734+rw6lnC6VAdFlNHFLlzt+r8+vl05tO1F2yN69i+3ASHSQRTmHvelff
ng6q9/ZEJWn/pHzSw+3NreynW8XvP2t3ck4IW9VNZq8L++lu8/6UE4r9grJX8LJfN0Ba6ShpeFVY
CGe2v09vBhf3ULiZ/Xic7K/D28xHcHeC611Odm3v7w6XvXFXD9sblZ994PN8UTGsruuvcEXdCVRX
2utr5wTO10vg3d6CDfuhc9bALO/OY8rvC+fEvVy66nH3wfMI7dxmuC67u73R7IfDo9u7h01rP/mj
/Tb5bzvna4RkPWzeRj6UiICudd/ancWVN/7pjVrA4y47q8zxZz5hemhtytXMmc46r5I5qkv7tuL1
W5sVHbB4+c2np3meb9rOuH1N7Edve9Tt1N+cV6P9ur5yqYrj9w7s7Tm2Vfr9/fPxcXd3jvZ5PwMD
7Ndbi523cr3tfutd9qa9tdyXyt6tO/ux9jaat+dNnGbNs1zqtp93k8rnElNZlLb/qsLCedtz6LVb
06arPXT2Mbe9tWbD4fMoOuf4KNtrLwLQXmncUGX7Gbn+sBK2ypYd4t0+Xic3fQrtN/oMX+fGeRd+
KW3QSp5dYt8sG27SprriD/ffhuNtS7gubys5y5V9F84KnDNwe0c/Hfe8EdcJMHw4xa7347lb//vM
Ouwdvw6ds+08y77SF1NAn73c879nJ1lX3qHbPkzOYUFKe2TwrbtO7TU1u+zI2xuoyMSwOpyeenc1
OZNXu9fb4aTZL2uDGdFjjRZ9bw1qb98OuweuPHXdxPbQbdqTveu80y11qch+FPvx5YuRvEwjw/7J
XG99vTneeUt5aB/9V25fZv/c1i+Dzd2d2NXf97Vt2sfX0HmdVqO39doHKExkv71H2e9CXe4AC7kv
PIp82TVWa252uaWncHnV5fU6x3JhoJYLunpXrq71toHz+PDyMdg0W/QutgG9vwj3683TTeSJ6WhG
gK0N936FtFqXR6BwZ/snsaH6p/Vt+fu/rG+yYOqxWrG+GSwvL8LuZXY/DujhuYudw4Sl8Tyojsyt
L5yPJ7/1ss0nnXS1eTbtPY+UorVaKc5j94dGWvlNKfivZh5dmapbimlxXN2/X9g9qiSxjYToWaNo
jjY9cnty4FeVU0CtI5EYLiIK7+0i7YfLn1BHI991gac/dBi06I39mV+rx8jrqFb+ny9vwaL+ct9i
I+/KuzIuWEN2jM7oHqTeTtf9BrlCjRqpsuu1stW27bbcBediT/nzBTFtrjhHx68O6aHbwGUmmsuZ
STtlgxIJQuOfN6/flbn/7Rb+9mxzKTKmUZSj5/DWU+2CozNCkRbU79OH9KrYxR/Unb+8rv8N+/jL
M/tN15b35SD2QbxgH+Ve3Uav2LfWHGW8G86p82SsE9ZoE2vAc71toDtmFu5qS6uzbQ6L82R8yD/O
75/jw92LWd4T5wVswFVeTdo5N+JMo0PxLF+a3cBk4651f8AP9b+tMoCLJc6B0XVR+636mtqiUtSa
ywebYv6hVTmkl+JSf7WlvVyr4BEkZ1dX83XeRe50ap+l0BawDLW7qTu05krfTGf5kboaHnl6Rljm
IT8PkMFthJX0OJ6rtWjYwXfiWK9ozL5q1U0l7wEvwLn7SpcF0h52FKP2YgA4vw+s3v88ItTfeJ9/
jQhT1vArL2EUCxz/11EbTPe6ryspeq687B3Z0lr2c+o4/77ocHBEOcpe9nBLpV68BTKivFL8pEXh
Ia7aHzQR6QavBx0ExL87IY6YVvpL8wTk4gaoEdaRf9+wR/kQ2lTR3fqfr/7vqkDc1qKFFFuTCXD+
7fkIrTh3DdrJ5/5TReJ+Cf1xjwIMaQ06uAuEWnsjImJkgCt28P7Pby5zGiM357+N7r/cvN+QvSGs
k0w0rOgZ5aMdv9ehr9GMmU51t/v5nIMHWOfsRy0fg/ccwumpUh5krERDvVgdOBsUrGMu1hiKOhxE
aLfuXrrrZjvfTFRJiNoEWxqcateXlHM6FNZPwZBD81PbYKYtWsnGNq+GtCgSRXU1oRGT6Z6d9FLh
gro7I2iI4oJVUdMA7Xmyk2yYP4JtnTu7er5fsUuhNCxae/4iQWSabI3qgG82OlvYBZcCcUDuJezx
vf+OApvtGj+oE1+Sl+IyYmIS7W5XrGB+D3Sozq+SdVNvUBaeKfiO3XvJWsb536y7idf75nPpQzJH
4G/JYUbdY49cCtaFT6STC5PPJohcgalS2CqaMsaeHTPUmPjyRfT7l27B04AeYXXZ/EMmFb4StpvJ
vUrOu+SU7/WdugfPsIsmZ5xs62jNdrCeqYHkVejwlmsob/iN+AehpFo7s4CJawdN3HAKldNqzuSP
KwuEElGd3e4q3KPHEfb+o3Fk3cZeAC+uXkCqoexRLJ/nM8dch5hn7MH5iL3IbbcKzqaQJBQnSZxy
HY5bzGsylhN3PmoU7ABmt4QqWrMN3eMK4mBnfOmTK51T/UGI0WMb0VGsnfFVPaJvVTWvL1ZSsgtX
LHcihmEvessPHRCi9DX58kO+p/0Z3dmlez6FvvCc7eibn4WvbldpPgbFtxYJbkX36ra+ueuP6Rcn
EW+Cp5BDhQSwB6l3rQfa2GcNMQ+F61I/BtQZuRfhm0HDxkcFvjmW3v2GLG18C0/dulrfNUd4MvM1
DygsPeQhNTYU8YbpJMQIBc6FF0p0zBrFsKuAavMujRclrj558exJVIW914LlNZ7Gv9HyhzGnq0/Y
g1x9fISiVb37a1bQ2YJEV/wIKpYffsWa5N6futnRUaVMlHn46XBFAa3fURruFVQwLLFa5cp2+YJq
QaCKASX11cgxPlW/pdr2DZsxupF944TH8KGmS0I9QWvQbBPBTgwvIyRi2W4SFBdF6bF4oPconpmS
AKPcniMP3Y0Oka9f0Q81awndLDyeY2wMgASnuKHggOPfAW0tmufECZ+X62xutGPYmCqP2wWIiTXn
ePfv9HIW/Ut81LfBNjovHUi5nyhyHFQl1Q6vf21bp2mrPrwI68lP7eojRg6T+KpfUyU+MZVMeikD
5xPTq1trG2E9nLpd1i47yybcLWBVxOA/iNdpBHDPgOqDAxKZzwHSyWUm780Ha82SDVYenwKG87zi
cp3IEU7iM4czO0vlGUNe3Q/tdwZoD16cO/JuoJoH3eYrg+5SAr4UFOylQPho356A6g/mAbdeAeQb
fUUOXRkov77RgEPrG8f6uQv5QczAbvImh2UtvknnwQkeJhS4M68XHqMnfnr8JYAF6zvUu+gjgDPt
9xEeuPRQfePUcILY0QR+Tb4SrK357l7b2lvt6Z/KEW/pJQVUA2de8tOsC6h1cy2LjVlc4odM3kGZ
4BFtTbvFEnyQnjLcaDOS1XV6wYdRkgEG9lzY7T55YoCJW6SqrXpRQld5TDBpKhfUPvMpvyYHJDTP
SBAB+dDd0KQcLTdepdT40rl04+P9iqGPrj1E9WHiL16+ERnNevS5LMrRzpMYmw5ZaS6FWXdY9Wes
tPQvaJE6KrP7NkRF7ubbwV6HrEPWvsJwXAEdR3Ss4yY9TjAAdAdAXqzZa0yC/K6EAClpJ8wHpDYP
zFbm5Q9MiqOVDLCFgIZ5gkAAllhueE/H2yzSDpQmVADzQhJtRs6p5pvnx24L//PQM2IWQig8Ll93
3qLCBQrHOHGpdwitP9ut+KqfY09bW3h5dGfcYDFZq1vUJD7CKOmLCQBmQw9h8A65G2wbb5lvZmg/
Cmwr5eZ+lr2S6j6+AFTb44P+Gm9jJ9xkG8grez7Szj8bu5bWX/kgTm+3UBOAsKn9kfOK902OszR3
pbXitrQr3bXBXmrZ9Tlct3sm1k50ph1n/hzRBTkjdXmywnMsPS2fSsbXGz40iwx8Fy6ohWTfZcYb
Flp73k8L+/BcPBqPMpTd8L2wc+ihV+VJ2ykg+O1++aihHWwwL9nTihYxt4eDti7eEIc/Nwc+E3CP
gqqbgaZgyFnuvmR3R20VOUz+H8OGdNuzDz+jsTN5wrf0YuDsLWwoIBFfCDsj4O1X96as8Wj3rd13
GKLxfYjoEuUVN6F6C3dIn+EJkxdYDSGzAzRYOE038Rr/2I0PRz/3Vp5mXC2r+nF6Q2sOIZC+wZts
5+cUqnS5MTwG0TPYjL0YJGuK6UZH1emOJtAypN8mvOQgxZdyjxjnyAUqpwgaAfuKdkrhN3P3o9im
zz3mSdkZZR+aTIbrMx8ncZMYh9nYyiwshaNZfkc+qPCiGuvZPNcPJZmSrxgczD2W6l2E9O65QwlJ
aUK7kgBmyYMLRsx0YaZGn3esMJzlaUtv2V5g7G4HV3LQwgpu4KBBuvv88UNywaLtNvjYjDd2dPPM
jC8ekpWG/wjiEQqQh78SjyPCcg1ydFybuK/5/i2ia0fdjT72zq2+eMHpXgR28sO39KCf9H3qm5vi
Sh0BLAZWJLV2hWEitDfGZQbLEvFMUCGTYXbIDtiqF5QoBJ45y2d2XIqDdlfvzE2MVvJQP2LcYiB+
9B93t0Xv5GcHg0nFjwEyJ/adW4HfsDkK7xbqczim+mPcYfTp1xD5aJ/udvQjEmeAopeqY7CV1ubO
da+dYEcfF9KxyWGhaqpQKtqI/JOfZliM95N5k9novT5fUzDlNYSW3K3nB14qSdZ83bBJLX9qNNAb
/MyZtN5yK57EEeyqgOQxHOFmsDRR6JS2SEOAS7daPl2i+QE2GNVPU78ZGQZ0TW13DK9Cc9TdabAL
w4OyYRjn5TZUH2vEr+qi9eLyKoRd3ZLT0LAeVrZa2vwtH4k6Obt7/AjvEgzO9A3ty93n2/k5qfKs
D75pSu1l6H7H5Wr6Tl4M2Me3lpm3l5ig/V73m1uwZW92uYoV55f1Z07cw1HxHP2E3yY4Zsjn1d6C
01w51qUF7OiXjwRPacNJOtIn5bxuq9sGw/+MyWAt13Z+5qPQHWEaiO0O9ftWe5cfoeNi37jIZ54X
g9gvV3cw1cIh4IxCYHKGCdm4M+57d/JGuq2KNtjclOvpizw+ogwkR7fz43F2arvUbaxVyg1LFAxG
dpa2JUW7V+6G13P5bF0+GQ+w8fPzPXCDV+IPpDVsIrjzV1qjtSufmvcBFm1cf4YbEsZtUXGMB+NA
cMMG4TMZUPak28hDsCUAD2BA/CQka4A4NlOyI2ZixBmJ1BjfWFXo3c0zbq0e9xaQNlNC51JzdOuY
mL0PtJaP7Auu/j6MduazTAKF4bXzo0t+QTMMSmbdBjT24kZ+pcpHGKKfM8fchA+VozD2twU/0N4G
HPFM6cHWH9Ecux/zvpi96Iz+cIGgRhs9BfQNMvwShwaVEFoO3f6Uz7gQ1jTj6Tdo+FtGQkWK8MQ4
1uuMi2UBBbYiVcorsPrndrcSNwtNrp9h+HVHlgDkg19n3iOtvYw7eFqtcdrGMSiS/fDbuphucA7t
p/RNuJS8LFWFPjC0M54rYIDNy2guo3Fm3EjPrAprht12+oZNtQcf9/zu/sgqICPW+JREB9zKYfKW
nnjGw0E+fhYSQNGvWUs2/SX7vNOFFatsCTKYdvc1QRBuSlZA8iNbfFbqfuzj/Nfbz4IX7K0rf8TK
vGdRXycnsjL43EQEsFpg48Xd+JkSkLHpPuWvcBMKXIW4+bWiSReYXvkx2OM1eB0RDxRXc4sRTx6Z
ZKF3fxzXcYUQmiYr6uHU6Srbde1ZVACXdDN8ZnjR0P7LuATSlfmiM+ce+2u+ZjaYL/MWAHwvb6pP
yRfPs/89UEmvIHuXh9Ep/I90Aio3kY8ibnrnO//oNCe8ml/ljiXzgKkNRBQv3JI7XDxIu/tq8Ltr
UbCDj5PLppEC8gfkYyxgf0d5ilIdTElcZsYyowwv9ttdj/rls90xw8O36JT54dt0vbtLNsn8xAmG
l/trRFwCik9ctrcJ7YHqPdFDsIGjYvVYnbmdn3zyJ8kP5bWMyehdfReeh2vhs9GypLOeslLd6TIs
J8OMRFEXeiwGzX11f09ujEn9nDzff4QDeS4iN4O8hcz+FF8JMOOl9Y2MJBVT1BduIvFsHKPnxFzW
x/BbeIfUldn1XklJ+Ggrokg43s+GM0bjbHyBCaSMU/urWHfrn4DZYps4QezRj10aegrPawUfHh1N
O36KAzsL7NFyrJuyxF4kawWiJPnoPbw1IgB+71vb8pZcwAdcRDArUWZ2i3tjK3ntOyj3nrXnBmG6
5F1gwvyVeyHdxjcU/+aFDqzbdogJJTxItA3lVt8l61Sx2yN5HLjWXRLGHHUt7sA7Rdup4S6rlb5r
D9Ih34q7+a0ngpIPRc1h0YiSllFs1FXPgmH4GSETKtgD2KmNesuZVso27m3lQd9/18x4xoxFncta
/Yz+oPtER6EEXv6TU7y9y9Rxx5iz7CZbgTPi7vyURzweV+4iZy6CxlFlg+aID1XkyBx5vHDDEiIi
OCSewcfiGvipORlilxyUMwDFc0HyHe1it737066nmtwqAOAV4J24wjO7atYKMnd6xUOBIEk5pVBY
k+br3WpSV3ew6uB8tw5tdJEf4mO+b1cw2ijsk+vw2AFknOljeToBSiKN/WY/RbzDuwyOslZ+hSoY
C9HfOvoqI5ejQEskc7tpALbDSfnGLIXvaPHPU3yxeiyCpPjLrMlDqV4J6N6YL6Jb8kQMHtdAtKs7
3pI10AnGUMasRpdF/gy3g6p1B7YFuMHseKbzMcBpDiVeGR3i4x2GnQNRwN0X31J/TFgF8CbJ++6k
OcOG7t1bnl55RL//kB/1zyXLJX4yNNYFtBB2xLk+9juWLrrKZkcjiBLCs9zURpufEACiHgAkiDDB
gemqK+Pnyt9uOFGTLazYvy6QRWL/RIcMAm3CwDM8Ku/je2mnr/qLta02go8hyWY5qjTPPEUX8bNx
h1VjQVqzeUK5spTeus6p32v7tdgE8LQqPh4mFI0Z0Rp4RmAUkNDA7BwCCgDqMID7Fq4HB9O1ZmfO
Vvr6HQXpoj/Ygd9iYcmvw3pp7jtcQM/pqTvdH0qQtPKNFMrFpVP75gejULVLv790G8q7delIHqwR
OyRw8UfqRltSRx6F1HsPmD/Vihl+lgv0KK1AOAFj4r1+nz1xP5z0lbpXvP6dEYDynZVl9OInMqUK
26Qde5leVDjKBcPr31rdxorztXyBV+7WnaXRRgNRHurvHIZuemaQANvlNPzgHDrtKYTVY9Bwa8Gr
VlbqETmxjU/yLndQ1HmwFu33jHG2cKxvlBVe+fBebudb6DA0LT/bjI5Bj/6oAPG3t/7GF+G52vCQ
vfSkX0C63sIfYa9fTQ8T0RVzCGZpuz9IkGntbfaoeT60N+qJdUlTAgXX7KsNjiFYvNxRwOAaT6Fp
ArrjeW205R8QrNI5zgeGlOSkXyKFARVlzpxhzzkll+UBibb8wYOc1sFRc+vZ0X6En+JVufKcwSmx
MFFdCwwxBC8+4jyk/j4XiQjEn0+A5C/KCSr6qlsrdZd9FieW49AVNsSsDxzW1h4tqJ5qU5yv/MZB
jPDuiS/NXqypU1JmXXRpNvhmkG5cEQiuFvu3bE/UOvqJ6YhFGwhjy+7O5AK9xNVpN5tnyfmkJFQO
1qHfKnDLis+6m7M4t9+caI3hlFkrjB4LXsngkK4j/WHnTvSRmAK5AbVv4Qt6Vuz+M5FtmWbSN3+6
0a0xQtO7AkwkfrhiiDrVmoiGR3rKXXQtMASR7+iw868ALvfzfsGDBkf1pTMKyo0KuXynewdqeNAB
pQRGfXuFyt0lm+ZGrzZ4lPA3inmwrsmPNgUyThwlK4kHVa/KARiMG3wPkU4y3bgEtqrkoL2KxxBy
tnxZrD7aq/YFovKlGyvNhjsBQ+hQf1Ys4KclQOgDs73wKn/IhF3biJy0H0bid8Va/jE5QEjReZH5
nKxXHF8dmji4CGwte/UoPA1rTHoAM/AcBL1F4NfqoX0Bc1kkDuqhXrUr9dKsc99smM1sWRC9rLiz
895sMNotoh+MTp/CmqURL8hqWarUj9y/P1CAnGQW75mSHTzVy33SAMTnEmNV7zObuCUejkPsjlhB
6WEec09dX9lvDsGHsBV80keWtH6MvfGxeRWuGFF/WGmbryX7Ev+rTr9CvY/iilLhAUwF/F+ysFPu
vtrVspVMuAxTN/usj+OdgcLEPxSf85bYq61ICtT4RsLyp1SzgPN6oMTxIy424G1weP0NwW9E6BQr
GiKjZb5hvPpI/O6Z3YEhW1+tc+QFjvSajXwJoP7P/Ir0t9ojyzIM0RAVVZcXcu4vhKpWqlas1lBT
IRLU/byzjspbRJHPceGwZ394s78hlxERKbKo64ahiOJv5LJQCYmuJi3xF585xVdtL4BN94pWVH2i
qFBPzFLZY/CkH394578hkf7tnX/jjUvFmq27PiycrPRpUZi/F2gWssUYPt/mY/OofRmv6p+sEdLf
EH//9ra/UcFJLnWzaEGdTQ/t53ji6DEK05vxWf0ANHQv0U/zIrwlHy0r3yvkzB8+9PKhfmPO/u3d
f+OFG6WPDJX/PYPjGCxXr4BXEhX8Lz88e1jHHoAC8k+hNH9nR0CKLyqcpCei1Jd+e99pmuZclQI+
tZ/ssSREgPLpuvNptQrXwGPf+uNW2opEsylna19qf+Bbpb/74H+9gGUc/mVQh/KQmEOGoC7/zMls
nB2wiwXVmO3mk0oa/ArbLhXDP99v5U9v+9tcktVezPTFg6A9Si/yLb1x3sHRehTRXmvP2ZXOqieK
MHNiXzkGK+WQ/9CqA3jNRLoVqw6A89s4Q/j8yRb0t9f1fwjcX8/rL7ej0spCtmIGf7IPL+Z28JV1
+BasxKfqqdxam1934X9kq/v/P7J1WQf/7445DJJxH0Nl/yv+dcl4XX7gf+e0asZ/kCJPSqtEHOqv
qNb/tMYJuvUfuopBjrBVHYOqsozc/4xq5a90FDecWSGSWi2JCw//X944+T9MDlrnBEpNYflcfu5/
ENWqqb85lVRZk3hzTHgil8n5Sb9x6ubQ1/KgGKLXdzV+6oQDDXLdCaJA7w55GMvDkyCnk7g17oOA
kzsqdJTzhaROH9rUqh9hWAbGWyu1Seg1liC0jqLrtOStlbc6YNNUKG+trGcfwdCMMNhlmbLWtIm1
dNuCKIG+WskoHKu72aJHGcthJhBH0ap92SS1UZHxoZr1Q8cXX2VkdMU66GutoOWLYtUAZMvCPluJ
wRwab5GRBda6VKcYZkMVm7j3dNamcGfOgpqROCBQ9lhZrgFMmy0OalEPhnLd35seglVpLczPQxjU
9T5Swka/BkYq5djn9cgAeLfkUBO/1HsraG7YZhBgbTcGuXycSn2QDm3bCfEhF4cs3fSNnFVOnQiF
NiHlj4wEw7vSSyYiFbNVI/1sTK1lFhzTI4uLJb2rxrj5jIu+1ZJ1aHSNJZ8jNRQGvChDK0rxtqm1
klD55n4nikDROfanVerGOpuFKOEXSTvZ4tSWaDlnU4sT+pqEh21LSdzITtoy/hwlnjugzbiFSe/C
1GgaryiDu9CQHjP1jSt3ASxDoXR6vE2DBBJvvM9NscmlVGavwqsc0gU1lTCSczlUMr2k1YJHB7z2
UIX1Spn0QxQHVbMfSiuvTmmUajOAXDpZH1ZUBWupl6LZr6duyM6RYaHuCQ1TKR1jkCizGzUz4bWb
PEqSJ241uVupIjexYw5DYHHqia6VnpkO5Nx3ClKv0JgCLNImfzcoaSJxOJZULyH4PdSIOslEsqR9
CwZcWHUH7hTlnJtSpURIBOOAdl8O+46yVDHVkNYG32D1LARGFm+ESAhZqHVeczMWsyI4Y6XOmT8I
vdzgXpgzc4orTwlkddBINo6b6r5VRr1MIvQDcwLskuZiGr+GpRpTDXaVEvlE0yXTU19UMh3REJUY
IMouTcmfYHMs4q4ixn0qDdIbi0mtCArT69cqG0aao17q37QhAVPTx1GSOC8sVg+9NhE5pzWB8Fqq
oRx7liVPBIVbOb6oVo7gG3KOS9vVWjvSf6gKEULTGLebykoJLrgP/XR/zet+Jq/BUopolRlWozu1
0BQEZgnj9BFJipqgkclnxJ3TfZT8e9cFb3MgTMWDQX7UdSq7sH6P5rgW9lYmdO9x2vXozwmX6nl2
5mj6+ThE30kZp5egrMrMNQK9hT6pR9nwzEBSRT8xtOF9Fps8wfOkazxvTe8m2TbmTPpRBGUhHMaM
pSTLeEbOEMwauyPnxBGnoE/Ui20Q3+Hsm4nHm4sLDqi1ncyZA9Pc75PAyt8btSIX2LqPwMqiNiJk
yAsGoT22Ii3ZLBonsVYIbxnbqbbcu240nT2UqTjs++weguBlY0hqa2ZRrXTRMBOc20d38MIkxv+g
6gAds173C40yttZ6EproMRNLKLJZlJp3syyt9FGPZB2GbzKX7knS2tjteyojf5y7pP5JMjLRXb2f
q9TrdcMkqNkaU8PJjLwxoS5DrblWVZtMtp5HuNsEUYgnxxKanJy03EC5YnGmqeGPYoR0QolZQrd9
pqLfsNRKk9dzKOahFzUBC4fM5AVySQeSoQJNswR3lgNisJM+G3XPSKZAXAuaWOEWVEQLiCKPgpKA
1mgCwKrvqOmCQhUem1zWn60hCCEOg2Y0XUOf9J9AStsSgUB/ByqSNB1RZRqk0WYIJuJ6piVWczPO
aqP6VhzwDMthSupVnehTuQ00OZ89rUpaa6UIQgofmBT96MjKkMPjBz0ItRwyA/s0g6KS4ymFbOgM
M9jWUtkX7jAmqW7Hzb3IbKHGBUuwgWhGu3AY1Oqot/es8jRDuqO+6ub2UKmlLGy56fR8TVzp0B6Z
qUOyT2lUgNcKDLxdOPac7sRhP2ZxHmYrJpKzHOt6o4o5iYpY4ivDu8sVZLHRdzJpUeU9IEi2C4ef
0ArvtHly2989yZgGMhlmIyeNuoykmPQLnVuZJopBZpHRNkiBstwiZS9qenzLQTWexniWn0K9KUh8
qotTVkj9RWO8g8Z1QraPG30UvVLKFFRmQa3CneRjL3LSVAgVZdYhlb6QT03yPWpheHditQy/il7s
SOIwzGyggZ5D526FccoWIrcwEzU7pzJXhuROU51EhzjLJuBUKZryJyGXShC3qb7nzpRV6MXEckCq
OBt1TQRcGaQktFSFXB/aUpRxbpUyN7bNgqzZj60ZdN93rii9lrksljvNGiTIeGVsM5rgLjP3qqFk
2XvD7UVcM7Iq2cHUaeNTGg93BLPcuniXsEyXbh2NuF7uvTw8yJIYTUdFDTjxISzLHu2aEJShF6oa
WpLEyFScZa0stttByqTvWs8Gjm6Z9NDyxihvKr+1pKLrPFMMmvkgizi3SfJJ09K8H2c1NsRznBgi
Z/gUYwCj3Slt+5BXMftPyXmQYG+6MZCgY3UWLHU7zIgRFUvNNkLNpuQZUWmgQsm6PH+MK0sgRTLt
a6V280hU3pM6xkknDr1YOlmbF+LDWBhdactyrQQICDQDuIw9YDywkcbjNlb6POWghVpEn9ab2U+r
zoZqByRZPrZjLag7814QLlDLeaqv6kIQgIHrqgfpKPLpDnPKsg0bWeQKfMtkMEUV4V4hXIyoYLy0
MUTzmhaZ1R7aLi/llVGU7f1S9aHxHKVFHjyOWjPSmN9lAj7uUhXGL3kYWQRjhyk0rJB3oUq0Z5FX
T1KYCCQ8tvkYznY33Mt748X1lBr7xMpg2yLOL1uJsY4soKVJ4+NOWofgqxUHc7iE2US9wOGHlvxp
llXSrOJeb2iUoznIzdX/4u5MlivV1TZ9RZxAILqpV+/l3mmnMyeEs6NHgIRAXH09jqqI+qsiavBP
a3IGe+/MY68F0ve9LXETdr0fEr7o19QGCXtUr9ATNQEjNSNhomHPR2U55lqGQf1YeOmAZmq18/Yu
qzlN/zVhxuB4Y1Sn0+O4hf30MS1y/SfowSYnPos58vQ2TvGDGrYa9HCR/kIwz+BnBxu1ZbKT/I/c
qdFM02HROZrBZdNyPrXYtz54uoGt8xBsuB5FS+ylkJRk9/7atL+l8bvhkId9n+8bN0pzSNXg5+SJ
an9mXUwyK459K1bxlDr19cvPfYskoJ3M2D4Mcl2jQz4kOOjG1TXirNMcTes0hHzffT4t5W6axYYY
zkvq8SVkTIXcotQYUWWaFN5eLjmYi5QLsFNayDB7z8QauLNIFZimXqqmtTvpLVF22cw6m48EW7+/
58sluDYQZTof6mVJq+PK7dghP2uKZHxfpsVP+R16Q+oHE6afxO+qS4hFYqhvt7uibf351dcjf3CY
K1IE+Wa3sxFRJ27q3NcFXUEmFgeXjw1CHRcGaG2WOKiPhIuE3xePP0D8qmd4Qzi+UL74RmS7NikK
RB56C5GK/fcX2P8/c2Ei8Lb/91KLg0N1v/7PrfbrT/yvrTaO/5PKLECeLzgRiG8B1fmfgS9eKv5D
3yJIT0SACzL+/5L4IqL/kOFN/YhEoh19/bH/vdTK/5DNTJtJnBIfA1xDS8p/Y6kN/K+/67/gXRHh
E2TLpBGLMksyf+f/JbNPGssUkDF9h2M5Pgpdcp7xQmZFmHnuZvYSw9HdLHPySo/9IlFiDCp6EI23
Ilgq7KMYxn/bZi9czv9qsxbe8xpxT7LPriRClozg/9KVUKWaQVtM7WsWike58NEcddy26wvlKEW8
C/Pc7y9N0fdBc9NXQdAiz/UHAHVdNO7Qc5nQflHWxbYPWn9c37t0afW0y2vex0+bKtXuZkFQ667i
5yOXUSwluYpp2dRXWTZEy1e9KKaXqbSFZqwKyu0m6G0eYqH15+Gf1X1lT1FYNeT+lk2yHg1jMSr0
zA7tIedjIMRwqDe0Y31tXvzGH3Hzm4wrQZXdEh390EOC1LVJpw+F8puB+ODaBieRzVhAyw1wlxNw
Vugpmkxgu5jGWBFjy0Z/my9cDTt+tLi9lLIHYS3tkHPutQVBAvM6Qu1ycMxTtets70+kzTHydQc3
bAEKStOa4rZul7p+YB5027sqG78qfvu6y34m/dSjdbLxlN30Y+c9R2NUQNSvKiUYruk1sftRyz+Z
VY/iPSx9VDST1ybpz6KsF8jFwC75z2nIqx5ZvJarY4Po8/pDOlG19+MUlWT8SdmofW/JryaCK6zQ
ZspSw6Vn0pv2ecpy+H2Kw5ojK54ztY974xFuknmj4qLPfL29tLn6yt4KME58mxd//FEVzqvZ4ULR
4Lf368UcPcld+/UAZOkui0zCR9rqhhSBprLwanU/ee/eyOtDANwoMqKpXeX/85qG32+krT45ZcuU
EccYmdq7HVvb4ss1Qnhn1flVTayjcLq6mw076X71q6i74xllRQuFAgPO6zo72STb4jND5UzhR9Ss
y01Xu8W7cV4lIvaStjbIrvOCDoSxDFI0eXJR4WfYL4pMhgA44xCsc4NNoRJbdQhNWUR3shym5sIL
GqZ7Uw8DyqHebhzyN7YgQGYfTcVE+iEdmgSlNDYrT5HS2j+O7VSJQzUDVP5qXJhsP0O/JRO3Cr0o
vKT8bqyrtGNv56WRreWhzPyifMvSmvUBIMgmXK5YlbN8acXnWE1t9pkbTVftqLwNQqYaMuzL7Vol
+7GZuFWSxjn1lHHDUMKoSg+VuNKJzUhGXvXr6PNV78vEtMtHNdUza3ZQ1f2fSNFzhNzUqxZ7mFoj
aVRl3KiSm1pHwXIIRiUQycVpqd0+sVu9HBe9DegLFdsQOksvnlYYrIZj584XQZs/F5Q65ftw2UZ3
O1StpUamUxkWLL35xQfrUXdt8JR5u7zoV/h/4A9DVOlsh4vz4oXE1iqX4bUuY5+PpWxjc9tu5QKl
bLKO/NskteKS8tdAuJh1cIfRqEocoylagn212grYx4WljM9ZE4TlrTN68H9na12lB7b7r3hwm+rt
Ll54H66137jkOnvDNB49oBjk/2vhxh8yy6Nlr6pkRMSwlmt7m8iWbmrNfnyc8i0JfmWeSpGZD9na
nyYVymJvV5lqMm2XrsdiAd4wTy/dNgz6N+NH+s2vg3bYbX1cXAsmI9Lt6yH6nrcWUAugpSsuuo/5
nMXYgpSwMfCdzLHvJdSTS3JbvGHwfjSlzPobfyJKdAkMLbHMiugOmmh8yThxkDxseW12kSww6bTG
/4KoYhtcOx6J5cDxNVFt0mhcQ8y95EEMNr2GQdDf5WYNoLD9sDu0SSv+lPILIF0ndBw2HkgZNOU6
gavo5XUCrjk4m69PGt8lgZnLoFCPmaXO9X6Qecw+Pjdhfj+2pU72nhwM8vwmaPJD3BRGf7ZWEjFP
eekKEiul5hYIlG7Oib9lzXmzUicYMAPfLae6iGvQrXB2GcqkPCd5L/WSwd7GC8DOOc+j+OfSBUFx
10XAClR2umUa/5mx8gixHtoOSb6JtADL3EoOFfOWBui4g+yp8MsXU4vrmhFg4vfLLWgcNgYVfFtH
AiETuex44vubRDDF1XJhWGQc3dFfH9/EPFNnX3oIt1U83uadNQd/BkfgDv4wffSkB5AjbZ5rhYuz
Ugptsb/hps+3mO8jZKbuzb0nSSHq0MclLlwuadE/JoocxKZ8jYRjM3ft36Van8dN2/0WwdiyQfwt
Vu+ziOPHOuSC6tyyK11oboXW0Y2RQXrnL5P8HgagKk0v7O3UNufeluU1DTe09GPI7dKm3bEYPcLD
NJKl0CMeY8iuaS0xoJomuJlUPxyi1RQfflR8NWo256HozSlqcmKJhy47CbDJZ9PXC5aqfmgYlpe+
e1xEXPpHkRtMK+Xwp4iIdCk9AMCWE+pgm/iz8prirly1QiS+UnWTZShW5o7rzN9kepMO5tGVJaG5
bf/gVrdCeBfVi6oqdDtt9MCZb6iLXD88J2LMNiFwR/PNq0qy7PmuT+tKak0elZ+ZGsUjoBcxF2oh
UqGCDZ0SRTB5NAV/Tb02j1u1/MPaWh4zH8PS3Ca3Xoeiiiaa+3i1zzb4SjBhzzw18+p4wYd8Z4bh
s1WNfHHlUr5z03S3pozI/Vib6MMZwk76TUWnyGbh2XBL7irR/3LThHp+mAFyRoJhRdfvt1CgMzco
vvvJb35p69+3bXuXiu7BbI4Y7VHVRwvcSOhnFCOWTD/LBiVx3KMvCrYp27mwuyYFSBiX+n4MK7aH
rFXnVbpjMFdPfHRUF/BMqQVYeh6Hvx1vws0ihvPUp2czkeGyBb9USbTpKIkZ1u19FW2ccVm0zxp9
t40l1XLBREFORO5d2z81JfLPAj+U0Rft22PJ9nlDR96R5R7TJ/BwWXaftddMVGkXf5qEEaFfu+i0
rBQn1C77sBnmPeGoEFu2eFeE6rTa+sQ6tytn5P7A4gv3sHqBYnqNiuCab4TYFrm7UTmyB5fq60qQ
bDtzhgYUhRwM9NLOlLZBeNmA93khr7Ad0H8VsotPoveRVGVF9k1ulXpVZa2/+zKg7ic0/t8MRPAV
9GOud2s4oYOt1dccnDtzmw3wBW/zYBiWEsQ6napTsP1QlNcsXOVd7phU7TTPn9xZ61tSpRh867R9
Sk1KZOAQYfMyGMDKdh2OTOLp3yHxq3PIrHXuXTY8zN1WfFiTu4fGUceUiz7+F8u0oU1uxi3jxlE9
MJJSitHOQjAtTxbQCtvqRwa105570W/+/WoHSKqizV3HcbYpvVtqt2F9nPIMHSXjNK14NsRpmBZh
tU9jr2jBUpx9jRyAP6C8SdyF19CavZ3buOK5rfr6NoznNfoJZ5hgYDIihlDSUv2ouJznvylZ/slp
VG0v5H50RV8Mu0xNHmldIgNnTlJRPFet5ptWY4G2KGiadL2pwO313l9mn16LebrvkwmlbDURgm4H
eeu7sXc3zciOzi9htng/J/oLTBgEKk2wGubyTXaTPoFrG4xg0+wx5RQAP0fDZJqd15HV4Sadc/FL
eTHyV4EuJljxxNYOjVcwYDtLuP5k9Tdfg9epq9fHvMjRa8Vi/dsu/XD2tYlPY8MT3XlhvOuKjrzW
mItYAbQA/pJsFNW1uOU4+NYmkvzYdRqf+sKFVyZiOricX18m61/U7H/0gmhyylmqXVVjjlIyfDdT
9FO2Q/wYJOq1U6n4WQbDdMuAy+VsJrWPonE5C8/7m41r/LgJMv235Ndi9XrolgaLT1Xh94n9/jEy
nbl2g+1Omhf2nmlWc5mWFQh6u7wNzjGsbqo6Ml90/5CKuCNHOPkYXVUeeSpBdMNyFs+gQtHZyLkk
DnvySHOuSUTILNGiLFHXKOpQKmdDQzoWOZzYg61Ps0wRRQhOwoBAvlV7l3gNeRSBt5AV9yBKhbxv
R+wDY5JYeizzCY9eCrElfVV+y3pfXSNg1n24iZSDN+7u0zhHx2GWP6PJloNL1/pU9Tn+r75Ldyo0
75wLJb8YBQBfl0W+zg+dRN8yZjtgn3OUk6TnSAEeRfVShOFf4eSPPrKvs8BZElSUtmVNt97kNvth
convh5mUS37ODu0YYWLtgh9BGHHLe5nA36tu44RTZintBn/Gor3l8dmr4od1CB8mz7wPA77nTpe0
WRRv9aCpCLfNzWziey9uPudAf8ieoaH2xWMug7uMf2iEvfR+eloEjZK5cOrcRDlOOZ9Mcj/d2LbA
u/yu244ups/ENd96O/9xvsZktwzofNf7yfnmPqkYAcIcci5u5L9M4UROFzwEU+PfB6DVTQLg3DUb
os5wwr+bhteoCE9DqcebpYouU+5/M0V1mmN+jljOLJ6ZMafJy/H7SvW7FNt4nE2l9jmXyC4BrkSl
zQlYxxWy5QYdtigELt41QD1p1p8whvuJpKmbZqmgoofprSriN6NxEilXIelT87fc4KQQERr60B8g
0xJ7MeCtNxMH7AVU7dlsqAkbgxmcu+Egpvw41AFHhlc/ZBZDvHBUO022zg6693Bvd+69ruc730z4
XmB+OuNhmlhAVtmSvoEvPvux9k9Kocp2S48Cyx9/A26QLZCGz1uBOWv1MWpkT6yEt0GpHyWIa9nX
K1V7VfE8TOFwrJfenAO215s68PCbAfnd+KJtnkZJL4nWU7OL6wACroW8IT9Ax/xNFX5DP3Z3qkKz
10Y9aM1cEmjTVrBw5E+0pU+LjOc/bFHyKJ2+hGvPT5NOFAa6Lwebn14zFR2l7+QJ1Le7TCzNu6At
L3nbEUcmkvdozDB8hVj60zh7UQkEX9HeuwYAko3iXIfFeyTdwfeQe/db8xPs4F5H7ntr9ZtrRhpE
N0/taz9A3NcRf8ZydE6nCtPenGMgq9dlB01O4PrCjOo4Xih8RGc4yrxIvl5TKggcyEHT5jDBa3sY
uv5NeIRMAks9S7bCi5v5K8c2cEcl2wnINUOb6nvDhSluPI1ioSNzTuZ3ZlXMCyN5CIyB6XSZtB30
TowSQ0Tmr+Ex2mwzgOV0utvV2ZAXu22Z8l+jG0gybYwojhElOdAzwZB/mrlZoUCKYYvOfhhxJ0Z9
Y/0DrP26wrYJBLNVbl+8Og+uctOCAcajUBnI6luV8hLllfvn8aWdnG9Xct+ke+ximR9nz6L6TjKH
u6waJMZJ9BPnRFn6o2LT/WuFF92aOB0vxh/ZuGIxn8pg5v0Lqs1hRypiepwKyZqGRI1fdrB8zd62
lCcCNmBc5zaHw918OJBbdH11eG26Rt/LwJs/OhFPJDc2giM7SHQnLl/9yKcqq7IrCM6S3beiLS59
uzS8UVlD12nfsU7HW6gffZQZj/CiaC7L2GG6rFcNfWu28G6rJLmx0dZPt2s3BaexWP2HWjDPnFB8
oWQOe9mKfQPchf7E0WnDOndlgFgPU2XWf2We4C3QQpybTQniz8Mt2KeR8TgOoGQ9r36OvM3dVaIj
wSKgOyiIive2W4hslXX1WEy+fhVT8aw2ewVveAsmPV1UwLDq4kke+yr/Vtbbke+bPToOP129BMfR
g6aWa2EpDxJvXVc/58X4MJsQy8dMxd+MDmWN0stKJ5+kA6xBY6MSfzzFOvrT1sOtYDOwk/ezg0y8
gW663crWP9Sx+s5A8DiIXh3SFFJaAJvt405jCBq7mWWPOBAUQNx7cXwsQto22UP3QTJ/tcuSwgM/
QzZD/WOy1V3DCInnC2sl38k5duo+brJbL4kO3kQNk02tA7cBVoQZUs8yAkOZlaXRs/BpLADehUnJ
l4OXsjXUckO7MyXhbROI6hFFinqM+oAsP0AFDOaurzj0JD+djAVtKDBI+zGb27ulJB+h63z/wfNR
QASNvbcZW5pXDj0fSxdhUfFOcUuJtKQ4fbOvyE/oghqepwA4aIa5vllley7HhYCHyrsGuX4LB0Mt
79Y0hzxOskPsGQ5BKavLEOOqFHl+WeKBQq3Ye8rM9l0vY3Zj1/xbHXL/ysB8eJP3WDcGJ0RCSKWW
gL+9H5zqCoVS1ZqHmYrcuMm7r5XiEXz2l7I8z0n+kJTdc70GBDpEp8K5l3aREeKQgbq7hHN9hpAX
c/DL84IreHGBlMH7FFn6U1TBdqmrWu0nj01YEY/jkjsXu3tTUBJUpt9jtx1CWb3pNjiDmu6nAI09
Cp9+o4EjoGuqTrEZakWZbC4wnyfLvZPlv6DQt9223rf1+KwjgkqH7TnxijdIpH9R1N4qEIAiZABp
Ovc4Bk1/qjf2EpdM/2yTAndV7j1a1302pfcJWKcezF8FFQeK/H1Ky+dwTIYb2XsX2c5gn95jEbZ/
BkVW2ErpbqWP0TKe2YwZW/h6Udnta9UBPwWIU+lCQKfz0q4U9eXmsK3hJQDIlzXkfyBfW4QVNzL6
4uqb+GnpvYcwLB7I3b9AypEZWvYXM4x7ruBPXW4vTc6u5xje+KjVxY3VXZVFVzUl36sw/VkZNjPo
bHT+MzY8+IQd/IR/LrIkfhQsfOwn+EnyHN2dzht6yHP/UliPzIKSS3cQCRZM85XGrDTWkokBchze
+FTJF7S3Mxm+Jl3PtfKvmWXKGvP1to7bYyqHa5OOBylBU5gkK9onGowe7kuHHlakbmTRTdEPBXXl
kiAEIFqvhj+I1KeuFvjy5a1Iw9NWq1+tmx4AyaD25t+VM8R+BO23pp4O0yYP0zo81lP4OLbYeJxe
9xbIt/HqO2ZWKuHq55YK53YDj+nMZ7JEtP1FGS9jUIIVBPoECIonls2qteOjKcvvyVB9U81E0kw/
FudSTX+VLZrDFwzPiCP2A9qttCdSl/LWX6vOf5kmOo5F+S3U2SdSwxEskhmw8VckXst9U7Tfw0G5
XQgecMyiOdmrvHnVWUUYdbS853VMKBZXEsRBxTvP7kBLm+Vb56TLNu0hURqRX9j4yQ1xcCjy9JHb
7c4kabwfgvVvWNYfmczHA7ARcTq1+WnBuk+xLFOqq5U+SpM+9ZIVtW4v8yqf8lZ7u6Ho9I1uoHiH
TL5USeBzPte30bq9CeQ7u8BR4BRtOPVTHE5pRGZr0V31uL40ioiJHIu9hfF3Gykwi1iH9Fg5RSuh
2cTPuaryewcVB068+S7aWzbUZ9/fxL2HbuPIHEXHrevCXbpuxUNd0vnew6L9ltZi8Wdb/kgLj1K7
QTD9h/km7+KwT15hb7YXqdx2H7Z46KDHeLJlns6vXjWTj1sO610X+9NvuAeqJpdxkANjSk7s+Oyv
P9DlFOeR/f+abav4MU1y+gRd+WVH/OpB8oW92JIkbxlxnZckwCy2IzLHVU9Tiz2z1Ailbdifeq5l
lUREWoZ08y0zYstlTM5iIS1i8FF8oyvbIcliaegivpaK4AIvASCuEzIoguhN5D6HQYy+ys94NwA9
iAEI4mfZyFsRTq8wgjybSUroVt+ET1UYElMbafxbI3k0rkHe7pARUYyJTbQb0bcDzL54akALRYFg
tqXfXYcCP22an3Gd/FIMyrsZmeQuHJCgBnn+HUZk36aKHIXaX3/FVfLhytT7iDR211ERAya3c2f8
l1yIX9MY/ikTEmbizduHSBdvpG2+u3Ul0CZGDFiPeNeGnJlbRBul2l/bKPS5Pk4VX99qw0s7b9+S
0ouBDM2Haby7pAgetcWaPSJl4kmMzwU86q4vhN7H3O43UwnL7lXkPcU1vQ79cE2y6qy8mhN/3D6A
MB67ZPpsff+1ikbcybP6tcXOfxCTPQspX3OeLPhPAPw1hBgM40voB7crMgjIA4aZLvencwRecZil
gZOIBnJwrHWnRPLjA5k8SUcsl1vpfcuiJvrpT19YQ5/I4xh00V81Vv1dGs44UdeFctciKF9DtDqv
a7/Z2yjwAMDSZX1MTd4C+g4y+BvzIO/hBmt0IiggbvQUqwheM+vBiMua7smgeBCzp6460yx+2g88
Tk05tn+7qeRYWLzc/5VN5NWkYwYbyNO6S9txeYrbklAoPWN1QvTyXnhVeGfSsrwI1ArFOe7WQRy5
hWNsurkhM17Jp83Ecp+inSMbSQkWCQ2v3KAiNl9AOz9egECLwK2YSapMV8RnKYIuVZn5GQpuBavf
RjM8z2XINdjD3BAg7jukrNUE2jmySnVrVv+bsorbPOzDuzHU/deN19+FViW3oXIEG2de9w9deHG1
wo3POYIYWlirRvN/KnpJzJhNPb6mMv3WpLRYNls/XrKwXG5FjumzMZn/5hXJV1mVWsRHCHW0a4cp
/sKgCGwPlHfKhV3Oeaj0Schpuip04Cdd9Amap6wL9/kwYLFNXP3kuYHy2ToyGMz5lOa3LlThe/y1
fOl04AO1IVtDvxmQBC+qHuwySJgxMx8WojWvMVw1J+FIVFQX2uGYbsy/ja/rS4TuGLPjGNR7q1Ju
9ippNJkneXvJPUR/XoBIjiqYRV5HV4b/uqhQmAZbE5JBa/BlClMwlG9Rm6kX0WqH+40X6GbcmMmA
fd4EtA29s8VCUIn1y3cY2ubQwT8Me0kB8U3SLNufIvViao3C6GfoTcV+9EE122pZv9ftqJhIa/++
7lYSe8hMZFKRpL/XyfI0oQEnemdQdXzwgcCObka+3+iIWlkemBc3PXopgAlhBIGevjjSlIgOr0mW
28Do4ixWc+7zduMq6AtYSmPjel/m09y+ROMYkXhhmprsuML2f0Ueij+5zpbbOZy3H37eBnJn+1z/
zIEk3p3pPDgIGyLcs1tFNH0blsT4jFtN7Viz/kTtpqIDM4yJrrFDtXqUVNavX1HmvMv8AGwPX1If
bYGNOiZyN0wL01CIrJPWV4udfFnxBPxpbWEJTAmqabsWScmBMMF/jRfICsYoU24Je0rJYXVpfAWc
H7qqektZ2NXeyTZEWdFz2ZAOkGs8yoXL4mMyB5aQuH5hdFqMIbVinh01KWFm2n2bgQLe6KiXHeq1
PiQmI1uYRSfEc6Bma6TYq7Mlwa6pi9RCnwX5L79GJbrvhIajiaximoq42H/mILgtMRWFhzl3aFd8
jkERprdbohOSX742QcvSk33h02co3hr1wKhbDBXDLBwL+MoYHrRtEjx3dNxSIxAAJP9RvQdXmXo9
h20cz/N6LLoZRBXfBGst/xIxRxhPX5BUvjFJkuLdyIOQ3NF73c8yxvKR9t215NZNIZyibryPbZFW
92oFEf6MoqaN7hc1I0PUTdT/0PW8rPwGQQtLIvjRCNgdIyo10W6gCjUMRy7P/ga9i/7lyOiI9gMx
1Fd+ge45La3X7TTA0a6eEEXsvFRt4CfIRyii0yYdTpFv0MjqvGgUUmXwpMuc+eav9ALIDp+xxd+3
JZWWC3qIKB0gVDO5cWiYpvrdrXIeDoPJZhIJ2j5EHtJlmXvBX8D+qUw3X9uqYlhVAN+7Cj/Jup/z
HEWOH3upf7Q21JfRH6DHNwjeXaa90b/nyaQpvcgq0AJTZJ3dt4h5WBnbBdmv50YPfj3O5/vITBQJ
uwBty3lDywL339T0yvOQg1NHIZ8cwpeBFs28URXzNmqCar339LglryrwCK6Iomp6jOct8fZxYepo
JyokHk9JXcECs85xfaHlDcyJDyKBMkvGgh249lYG+yqRd3XSEuvoDXa7iA6o8BXyu7L3wVxYRpvN
C5DzxDlPJkwc+o4l6lN0SqvP1tICGgw3tirxvy8y40wWMSPDQdieAdkmHr51pJ1ddiCh3vtdDvg7
7wZEO4AhwoIwqXys/6xbgkbJxIohMqrdcRlV+mw91RJcVDYxlfRBU4Y7UUL9s8pl8Eydn2cIXdyy
viIZ0gVrmKvf0m0N0mdXLO2vOto0ZbZJWY7futaPiKaOCVCp0QySt1UzvuXvbRysBD6VukJewt+y
wqCVM7f1moeagcj23Y/E+xqGpFfShp4kOhUkC/Bvv1vP1IR2pguyzqWspxgnfVm+Y9gBvfJQYOZP
cR9sf5ZxzgkSC/KauD2v2j60S4r6Lk/tQsTMPGXEsC/j4tOiONnfY8mClgP+EdbU9aAcMP/DX78Z
PZTTOQQScozIYdjhOCNiRYYVK7PiF0hOQ1D3JJHKsaG2s9wsA06mp/ZUIHxEc++57NYspokPrbQ9
aUBpEpB01ciZqWkrKvIxUhcTDBIGxOjksAQJP6+kOAJxNcGmSRyPaC5Th3YmiP28PmxL1AHAFin9
epWYvORpAfnO7/LMcNDgX8NNU3UlITtlPNvnyefzvIG7yn4Vg+/dx4W3vboJ0IbPDzpkp9YkKHah
6TIiFUGNvmQONLmEsV1PocvJ35qzhDaZrwnbr1dFuHsacl+thdqi28HDGXcwlsvtAWbMf6ojOtzO
o+olOVhzD+Kjq5GFu5B6481stVgP/hJnxY8pNHDXXtti1E/46RHkZP6Lbyl8YNmMLV0rXGxfZE8Z
kLrHe5G/llwoaH43OSdnTD3QuVkU+/iJwjACXy0y5/ZwUnl5iZp0M9fF42TZjVu+UD6Q1fw38N41
uX7ZuIldBZDT0XLc2buEO+M261yjT741wyfc40ImC8c3QRACLuOIh0RUb21X5c2+l8angz7NmYsR
2a+cJ+mWWeZYU/0II6+SV9ZyGsHnDIh89JIJamozyh3m2fLmsivDnazBRPcy187mH9OJAO+96UNN
loKY5VsQcLRDuvRcKK3l3TtgI0FOdsNDsPIE4WxiTeI9Jb+UGrW918Usq0h+mNm3XohptwxWPiAY
oXg95e2g9lzoTd+Gq16ISAMNcTDqpabItWJqx52xJshQtlixGi2lJoeEzx0sqJt9tChkJKdXU1aF
uC3V/yDtvJYcZZqtfUWKwJv/UIBMu2k39oQYixEII4zg6v+n+t3fO1KJLfbMd9wRncoiqyorc+Va
VOk8Q8vLxIAfA9jA+7Kv08PmmIctjBbFQR1uTK4hZpazvt9RFSuNBUCYtKzzEmkcRnKGf/C/34//
L/pZPP4zH32qoqedT6kDI7VUxVFoYamOYgFmlabU91YIjigEvNKtigfqULAw9IEQ1nowkX9vuyC6
3221FZwDwf4eIfDdZwqBPlNl6KOeAHAnfsoFoJVfImiXGcw3aZyaYrD3ZHCXUcvhaBQ7lCuOnxf1
N8Jmxlcxkfx7QtwxdCZONQC4CnPiOOpKBg5xpKfxgmKY3mrxzxj8Pm1zAQezUSR54k0YaXOz2ec+
ySYvlT32JtOHgBX8CjEMe9Wv9dsO6im6Op56X7xEkFNcX8Tzz3lpUJ7BV6MxY8drfkPxLyuPy726
DZ3X60ZU8V/klTQBOVu6GPrVXCloQC/2Q6Ed0sC5N9E+PKzBUC33v4SUQRYM0L5et3c+wPuPU6fm
JMmYOI370CxVmPfLXylVQi6T24Tp+lI53Lnt5+vGmC6WnXNVxzUMRfB/g/EW3/QkDtt0v0vGhaX7
PIy87vWA8Nc/6pkWAuTmjByORB8gfHM5kghMS2c5DYEmP7VGSdTKTKtm2BVSk+aVmnf7C8rQr/oG
Qb0Unj4F+ap3fQfbEjGaoKV83d3LgDmz70gBw/xzRhLW6r4yAIBOPzUqJCHjzD64MGIrJoPXFjPi
NkgVVcKqpw6tYlCjWVD035py5x1gYGzRTr7uigiDs6h8s2Iphm0AQwQWf76UY7pvnTKqdN9YJ5vd
zW493sAQtqpmVuxiT0tmpPggx2CKSyk5RhY3u8WvA5SU1/14o4y45ogUEwt6KNmQ4sghQIAOIcKE
kUmoqtaLe+fT8cEB7/zYHG+uW53+Rr9XT5yeJ2E/9jyMyxi3VK3OHjSFguECcLW/i3bO83VTkyso
jg0Q3UxLaGIHnphy6mPGGyHRQaFQXq1gcUrC8m8W0QF3bTD6j9KUKX2mVNeShspuxsYyIWzz6kdo
fbnN1Kd97oO1X7n+uJgxOrWGpzalD+dSai3j1KECon7ZuWmg6zdRPctwMbF8iAmbQHd0Q4PIRpIo
4OYsrJ7R6rcjo38wjQ0ycL7tQSC2PLzWXhdvqo/Xv5jEnMMi2sqZTenE7+vkSJ8u3gVU92/qNsj8
3bpdLdZ5G0A6Fly3pk3s5DNrUoBojXrYVy0lMucL8PCgeQlvyq1ODveeNhK65g+WlwSo3P7IPoTf
dW/nARp8OtxVr9rdPrBWQGG213/RxIe1DIVMybKZ+VFMaXPYGh1zBbCnHyrgtmJGJpJ7e+4uuMhP
WGMDOgxNs2nkQotxvi32kdUl7pDpfmHfWkUblAx5mvGP6jDMeHNxn0qGpDA1nBEAj6rsAk17tctP
ofucNi9x9avNYv9v1u23S9K60S6Nx8HcsdOr/bhSk7jb2Bq0wIYSH39eNzV1arJ8YvDK5pqx5YEo
aqeVKGyKezt9DdcUTN8BDBE8Z0KkBxziZ+fPLxzL0RTNFtNY1IdFGJ+cY7AHJCBM8M6wc+XZdmie
61VlAAyi9QW6IlztI2NAf4XyfW/W41yyNxUwJ/Zt6SDI8nTf8VAy/H50XtR9+mlUyy3TG8+WHs8c
AFMhw8lmq7S9XAWyo3NXHQVoORABw9egForojfSZGWSF64UQjkThXOI8td9OzUmULXkdFvu8xlzs
fgeVsjShCo8YcLoeMpNWdMXkDeZaNunsuVPHQ1wthiTlngXZ3kTvK5dzhcn061amjmvnxIq0dIpR
A962sZKM+TtzB+2Jar+/bmLOEWm5UgpLKsO6un/k2bvcHWHXsit48Xc6L4D/zpQU821iKkzb4Y19
fKw7GHHdwIRU978y4kiBPTCH5EKxw5KVjxbsJ4sWOWvFfPkbKySLpmEYuqOIVT3ZvlAsRHQr9gZ4
eyHU2u0/VxXtgDz6nyHb//WRPf15fhuS4gzwQltZewzFafeY5fYnO4VW0z3MHOvTgfbbjBRoRedU
4zCmogppeM2e7mier68vmcT69U8e4FiOjngoc7GqfA6EeUgbcpHm5B7OuvGRql2h83hreSV4v2X7
AbIE5DN8MzhCEAsbGbrjEGzCWnmneowV3iDb+tg+AhdJZ37Z5PF/+sukPdCHVR/TxXF97UmoTHQv
4Tb34o/6+hikm+JdtrZfr6/F26tFStOtU4vSVigAh6luw1oMNwiKM5HFwEyAggSc/s6L4TdB/BwW
SygXbuMZZycDitljlaoNt4+sW1dAkqDmo+36CpV6JYEdm5kjMPrBjIdzdqQ8jCYE1arKFleqEKCi
4PhqeO6tSKQRk96G79Qx0DZzn1IT2/tiYU/ckx5yTclAUjk6ENVsdSjvl4Cc8tpr7/O1sYRcHr5S
cKAwtR5umwd4Z9FEmVvgya108gvE30+OhpjG48Fm9NLvkuj4UO2cYlXGjvM3ZylYGRIWndESU9qw
+sJI48reE0AHILMKRRRlweCoO2PmLRwu1/O3HWlrjHVrJOmIN1Dr++Wr/Qlk9JpO/p3xPQos33rJ
t0zKPFCfRdol+TW3UbTp1fxtX9oogPkXdjsCiTTWDlNUHlRXXkFBLNqAFfwMH6T50H5SXvrVgMwz
oKZ7QQ2oLqBUvR7PM7/Dkq6V0mmTiPFH3d8dvyUoMqWw01y3oE7uGIbgqd7bFBoN8feTwIHyDtRr
rLi+iY6UzavMQWFASJZ2QdJ5jBBVKGdHvjpz9ItIufjCiDrrqkIYWXLu69CnA9IRGb5y+MlMdre7
axfPsftSwAd13cPJNTyxJMWSAtNMOehYatL3Btl1Pvy4bmByBUniLQu2PsoRUrAM0TFLYdnT/XxM
16q7sYxxddB3M25cVvl4A0FXaOuU+mx6StKHyuNOrcyED+W+lFt3NW5cT18nUKyL8nY4E3hTn8cF
UMUD0uXZfnFeR41lmXlB9qwft5rpwLl/KN5VduEv0sW2b52HP19DQTJhiPvJRmT7PArNMnbTrsJe
rgyryI1v46JfMzAcXDczvYgqFT3NMTTodLVzO2DmFgWweYgW7hGYXZbv8nvXM6FGtz6iyDeziJI0
4z+5h0tZD4ZHniCKInl1jMdmkefcRg5qXejTIevJdKjfbPT7ZLv/iqwHcPr3XIrP192cCvkTu6p0
bMC7ZdcAFFy/hJclr/d+ZLar6yYmcwlqwDhGgZSis1RficPEqbSeG12cG5nQVimehvsoQIRgvXt0
n8SSGjtvvrYu9qt8crhUZC2KzyheytutggDtn3yeqZSl7nxPUxiq1V9780HLATTt/2YtHSa3NZ3q
H5yc5xHTRcUO5j4iMwS6pYLszcOnmaWcOkDcExNSmCxyGxafkDS4SyyiEmjAvirpKx4erca+3Rca
Q/3JsxtZz2qPeuNwfAAzTqP1uLgzdvuXoWr2M4fNZAD9+4tsRQogayxc5lhwWk8AQu1onW8jJyrm
YkikRZef8j9ra8uE07UWHxcj4Bdff2fdHLe0v3260HdCP0F/D9f43H6cDp3f9qTd31R10qeZqAms
QwSdbhjUDMbt/iV9QeLSC99V3XL/TIvtffgwV/mYW1GxFCfXrGWmBRct3zjZ7fwRUFbK+PNMHIkt
d7mcjqU7EPcwDiDdEPvd2OTxgA2Qib7zC97KTbhB9Ovd/NF2GbKaKpqSFq0LeHMUKRHMAJ82Zc6g
ZVE+OhFoI1RWGuOPLwWNAo6jWybXEDVGac0ybVfB6tUxwG2CTaZtMTAoC9YMkq65TutEGnRuS3y/
k++j5Ds7hEzDJeNkErsPLK9wgwTJspiDbKl6zoiMYe6iZDLz0S5vWk2D6hX0gqnTUpNLcq0DPWdW
uiHn6Php/4pSIJIISNaL96cOuOedkABBZfJ27naaMSzX4vq2OXZm2pt+XpcfHTcTg/ERQzIMmrcM
BXXDHN36RMxAq2wyKcG3FInM+RLvW92lq1aH/uACKsmemLeB3LCZ2eQTbp1ZkT4kdWptHAb2+CFu
vNq8jfPX3WJV9iiSQd4w8/HEgXG+47QzY9KOgzQrsuGRMvh4vPxQLzysw212W2w1X0EmYMba5f4+
tyZVZSItBCOev1nrkOpjHGajP4EtXmqbxet1W5OraFpkSSpELDRtzr9Vb7ZZvSsxNeYoODePh8VD
UpsriNvRdtvN3AOXZyN+nRiTrlhLA7E7lD3Eey4yeouHQv123ZvL9r99bkG6YTsVSFyeFXSdtmJW
xW+fERhdo5K0tdfw48GzOvOtZlySO15cyaO2yLs82KE1rD/1yYyK/dz/l7IvvT+aDRgbA7IZ0Fcw
OgtireuLNvEIPlu0t8rayZF4tAd1H2o90FzEVVfNVm+RxAU7IUQGGSheOa8w5XQo3dWbYaX4vHgW
T9ZKCOZ0n6//lEvMwfn3kxvlgwsFp3KIxT5LHsDor+ut9kEUdewARRmkLpnhfgKPHiwe56AcE2U6
3jeaYYmnCWe0KR1bTVyWB73R0Q5DUS0wPA3CGjTuQjTVvR1Tud7ON5hAmasoT31hqPJIikh0FXAd
5zuQidmDMlYazJDxp0H9qZZzGcnEcewYDuehYtFvBupwbmBgYKiqyn3KFf5rzJ5M/TVWP818N7E2
0vl4ZkOcnychtAMDeYwZNgu0p+yVrgUSiIyC8W4VWcn8q3XiUcKJdeKT9K3CrIA/Dca6oFk1d4D/
3uXHN6W89SIoN9QDA9ODZG/30t6C9rvu69xyiu954urehUPPdIDFFMXjGG4d6DKjuXfdxKl86p4r
HWN2dYR6LzWRb+titG3V/tbWso+mW9/nu+HOaeHKv+7UxHv5dEF5wp57FRtdbRQZFrO75CHZjBvH
p4n+BBEzms5zGcnEe/ncmhSSu0Okdm2OtQMcOV/3d0D417FvbN1n5QWi31XzBT32VRjMODmx1RwL
NKGrm5Rx/pFjOPl0TQwOx4YbIVDfKTfO2vJ2N4sHsMwjoDc9sG7L9Z9ntpwjFL0cDUJMnrKSo/s9
PErwSDu+4r60TQFpzfei3t9d9+vSrXMj0ubD1cXxGLWmH7bO2o5/HeO5puecBWm7jZTwqBJjAe4j
GNkLr29//Xc+SLsKtrq4skIWqgwhqu/C1dhUM1f1RIyfr5OUxNU5QMpaadEofzei3i6KGMbn4rvx
qX5a+IghXvdo4j45Nydlce4YD2NSQb9YGCshvBMFtQK30DJmmtNrffuXC3/UzThzhYr/en4Sn1uV
ErqFkgwuI1yOH407su8hRCh0SD4nTf5510dfZ3wUoXVhzQVkgnwJhVG58FUdOaTjrAv943dEdNt1
8gXB+l8Coc9tefg2e3CIg0+2JwRbbB1b3NbSJ4yHLCvADCOc7kfPlFDQYk+01XCfrehPOHcMjQfp
B6Q7fW2jd/c7ZyaBnQyhU/vSN3UQM1iEES/V3hPq6QzSlD495t1dF6A1uXLntvZlIYOa4om/0te0
28ote2BqPpS2puATD9IsRiHEUbwKMqoS1r+5+21qr5+alJL0g1pUhlLhYtPAmQRdjtrM7IzLG/Tc
Kel2q4/uqFUKT/CcueBj8jmuGF2DG+h6bE5bcTjtBYpCfUNynR729fFY2oiYIEyg+UZ7VxTOxlxs
/8KI5dIho8psXIBP6vwYG1XH2xoSlL3P0BdFCyAVN4rdNTPH10TvUadyzvCDS5kEXSPpEDYhvlDq
vcl1vEVkEA3BdRWg7S3ynngFocULAmZIUO6DEYpdnjyz1/ZEMLLVAS2qim7pF2UnlzmHvh4dzkr3
EHQRnLCDe2/ESGfASWuZkCH1h+D6+k5kCgAxT2xKG86AqV4guuHzWjd3FNbjVzP0rRJ1P2dZPqt7
v2q80fSPBoKUc4nzxE44sy1tvrzTigIWYghVrI9m9SFJX2ecu8yaz52TtlrMLP5wrPii2v3gdXcA
XNEZR8k+RKu28EEhz71Wp86vM5ekrafGiZ6aDi4dvyve6MOHQeu683qf/l+9bjczDk5cDy5HNUpa
1CltXQ5Z9KGygwlZcPDpuApvdOpdS6GivLip13OuTX4s+mWq5lBfM+Q+Y9wPi1ZJCRRn/2vXfY73
H677IgJNunmQ6SKNo9vDG/FNYvDkODGrMGlTde/4FUOV1v5jon7IaYTALHbdzpQfp3akL8TVp/aL
RgR8+LEdoUhp/yasTyy8nTOnnrQQ1Vg2nhwO6pO7iL7mDGHOeDGV/NC74TtYnFiUliQ3wsHpS6iV
oFVqPQixNgwr6UKTXdlCMf1KDlZ60Yv74/raTZR/DIVElAaqBcxelXvc2RDWEZxAUXBcqatR90sD
mT/G0DAJ1UfL7fl+MWfz8p7BpigOEuTIyckli0M+FowMcV9WweBBFuxnflt4OvLtHyy6DMysL6Ni
M5sJXZ4d52ZFHJ18xSqGcTM7GAtRKfmqr3ZBBVG9d/gksE36z2y9+/gXa8uK0o92VGYX5R4OVTUY
2aDE8sXaolX21N0mHB2qFy6NTfJizfQEJnDdwJpP7Imz5cTBKGkWfQdLE9PIAwTt3KxDVAW0xv2w
WiBy3B7gxdnVTEoP6JiXsHYhJWkp3ozbIlDP972hgCkz8Fgn0TKkW1dLIH2v4AAL0m23rbzQh8k7
7LfxCgrT7ianACzofRxk5Jb799W3jPNt7idcnqLnP0H61AcL3QI66rwffOtGlIMXOSr04Yu2ataL
z8W3GY/Fv7vmsQj4k4U/dtUxPapWFDBV6jnrcnXcHNAbblcJctTWKr6hvDpbVbn83A5c9CZYR14M
sD1a0kW/11qox0nYAtFmHsnsk5twZa/Rd1+b2xkPL76pZEu62B0Y+RMjwpaYKFwsyeJ9uIzcVX9v
M8BiL8tv7QrFcBgfljsfYvrl3O69ODPED7DRFDBsFdC+KztrlW6ih+YuiBj51E0Ydr+kf3xhvdkw
DE2gSYD7SJ8xXQBPsXKIMsYQeXRGNqMjw8S8CUttbj0vIgY/GGHkaOCuF2N35xGDsIjdRA6o/QVM
YGhpbBXenwKs2nfET7aDTUZbH44wzaoxXagvY1NuM+cl2s/hyS7rguKX2DQZbPIN1ZYFNRPIM1Sq
WLsAvW4h0OCXP+xNcnPcuEG4MYyAxq8aFCsGrRGF/OPxK4wjGKogzALMylCkdC5ihhpWKlb8WKB7
0XIzwPyP4vdM9E6tNiJLLreNa3EOSx92POSo8RRZFhwCtL5tAELlRns3tMsmgMUCTfMaBueZx8ec
TSlgW2QfIA1u8kAfVwYHr2bWM26JPXd26rB4thC1cRiyZTZKKkAuajduYKmCwn/BnihL7eBFdXbP
3BIie0O0WCatNVO9uEjpMOlgkYqgTSNdHnBsoEiBPIuFNJRoaylg+Z3PUL3DPvHz+iebWr1TQ9Lq
9RBgMczcZkEmWDR7IYb+47qFywMFV0yAafTQeYbKiY+9YK8vCiyo+ofRfHeo7ktrJgGY+kCnJiQn
dCcsGXZNs8AyF+umz4HZ2Ru7/K66QR/PaWZPfpoTf8SPObmD9K4zDjSugW+pafUpPjrpzdgaiB1G
cFOh/LGYealMfqETe9LWzfQeZhwHe4j5eAVq5JHy/foXmls+cSedeARKzYEtguVDw/YJIVkvyh8y
7V53lcfImps3nXHHlDbTEUI/3UwIhyF/idFChJbkujdzBqS6dgL1dkxhKAuO6sfEeNTKauY4mAxo
8Xag3kGGJb8fkiJqokWPgRwC5sSo2JsPgp37uhuXYUbiDu+smG0jdZfxc42gndDHRRZU9qfj8Clk
DgoSeoptfxxe2KFmQg6piSFj6YKsLE3fAx2lI9WYBSJ9iOQmoR5cd+ZtOPX8CD23op+HWNqJLYPQ
UpBqS2URGMBFUw+6ssYP1bUSgGhmFDPOXo4Bgjor22vDe4PBcTQkrv+QyyoD58SpuyJ6TmIdTq44
7qChD6rejzb7Veg3S+AFsPP4uR8Hswmy2J2XjlOBtjTXQQ1UBNOJPZiX+gh+l5wbsQ+Or/DrvE9u
Mxr/kEX4I40d4Ev+ETWT2RLR5Tv3zdXfpqVTsS6OTmZFsZg6YSDaT4IdJZzw0Q6KrRpoELEu5wY+
34Lywlvw1LxGbB7Yb5n0ibcFnLsoJmHykKEDu8rNz6r7U1fi4FhRre0Epyas6OrMbPnlhuSbnliV
QhjJHCQWUmimivymoEet5F9MQNbXI2fOiBTBbYTUAdhnkgBgwUs9b4K8VF53u+rD39ixgL3Q79fJ
kc8DZlDhf2eWna9mPMcWZKvmq9UeZpy5BDOI2ECB+D9WJG8qODmN0sRK6x1gTkD++Sb1IfVA05qK
GyxX9zCy+Moyven/4oVxblveggrqDIsOujXj0PJe/Rpa0Bba6sxOn/5evz2UNl6rJ5E+WGIdW6Gz
thzqT3AFzRi5vGvOXZG2WIisLgJzuAK65x7GG8+xLf96PEzeAydfSko3NGOPlEqOH5oTeloOiwwF
5T0vfKVa3F839b9s399rJqUaIOPiHlYiVCh46Ea3h3W36Vf5o7b5i2fu+cJJKccQDbs61rCUf2i/
1q/KLzFck6yRM1kdtv3KXetezhPb9OarsTOBIScgyT6LKyVnAG3HizqNOPsNa1n01swWe3vPXZ6F
/y6mzBG06OEqHHVcPARobQxwwnsQxftRwPivP7Dp+nV009wk62G16zxl4zxQwHiw7xn7+5z77raY
OSVnYlVmCuoOOxc+cvy24SEPTZQdxu8z8SPOpguXLU5+Hpju5dnlpBkqc3vIiHoveRCFP4QLHpFv
32ZB4s+xK0z689uYXKiATapMzYg5MIYAdFBXVYLi2DEGaDCzyS9LMsTqiSF5B6ZKb9cOm7yPnyzU
kkfLWQ3xsFSPibcz7hHP8epi5v0355y0E409BKi9OCPpuKH1zKxiM3drTudk1KMdBZYKmgfSCQnK
tnJ7FFIoHx7vIH/7lgQuJLA3hbfwDIAnugf8ABKAxM/Wtcfg4MGbi8nLxqG4h05+g3SAQsm+Q/GC
37DY2C/th/gHoi4+PHFICagP6Gl9WKy1u/GewQ5Y657zmS0xnQ2emJc+rcA9F6qNeVp427z0ABT6
B3+xdj+E3xJ/DsY3GUgn1qSPmkT5MR86rMF3543qByuDdjN+v++/FUq9jI3b0J1z8PJpJ9YXqgWK
MQprLb+2Oi1PuELIWu60Gorapeblm+KZAkYQ/tCpodICuRGn7IFi+cy+mQww9HapXqiaekktlFXx
Ah5vghgWvaEG8grH4s/Kcx+a5W47rklD1/HD+GCuBZRLuUXT1jt+vn4kTQYYzzTtLchEUfM8nYLK
sDbrHQvQ+IqneZZX4Xr1fufZ3nGzgLZumW/DpbVRNhqiFxDdz1wDl6B+Vv30B0gffdfFZnhU+AEa
zZfAuBn9crV7ghDyU/+pulN8NLRm0WRTgXZqU/z9JA13shrhvwGbVluuUFH8GpZHISWkvxyocC1R
irlXa/Jz1mXO36nblflDht1pdkFepZ+bVjIrVc2owt0abZTnVv0RdXNBLf6HfM3AikUd0xXtW7l8
HKPUo8QLKn4wPWWrZFO9Malp3/OcM+v/BAqcOo4FH5ILl7IJHl36iHYNxWS3OOS0OUQHgGG2m9fo
XnSYPkOJ9HnuoJgwx3CCzoSzY4KNlccixrw1m2ZgQtDsF092MgaD+ncmbDR0eWfYliIdvLS/0Z0J
MVGnz7H2tbb+fBIIUW8xYfEfC9LO6/M00Y81L990m2xQg6/Wjl8DgtojCLKeHWGZSD3OrElfKLN7
LS4OFBgiq/mxS5yXbMhe4z75rvXNl6FMbzMlviuLhX/UqrVemXcQec9wgb1FgRSXZ79B2nY2OpXU
hfgNjS/GtFEEgoZJHLXOD2Ykfhmr2otW2ib+OVfVmNh0p4blWlExpkqDaiCnvDUGfcojLs1vXbvy
Zw7T6bj895PKz/v+qNSx0WJH530Qvu94N0KMXrInjF9viDOQ1eWtiigMDKFLm5o/rPQat8tc9F52
08+D6+1iPznhEHMY9oPOUh/qpbWOy7dhAOMRqNFy/1WH/2+WTnFujaWDzYDsVe1EOJMv+G4I/6W7
sqJu5rqYsyK+wIlfTVIPCBViZaeYQdpFSC0Cp9vPPPSmbuazgBE/48RMlYE+2y1YPoRuO2TsPCRZ
/M5e2rciE6zWbjDeWN8hLBr89LZ7376LAx4MyHpeD6hJbzkgSBHoGDlyV2rUOxhqDcpF2gJVo+Gb
231L3Tk2rcmgdTUTgJrGwO4bjOvE1z08tPtDjpHM+Y6IzFJzZ3KMKQOg3pDVFSUv05YKzt1hKG3b
ErtvN24rsuS6SWYWaipRpRn724Y4/k6ccNzcYVAVG/VbGsM3uneD7/ZaD5J3c5trzh8p0it0dJUh
Y8HGqqo8DV4kdGWzOY/EgSwfliqfRKEXCiZGbqrVUdk7HXxVeLR4F964q8p7q0+C7W/v0lsd7AbD
jgzy/E3QqRpzo5Qn6UPL/FVtYuvI1vIuT5h+NUMKr7aGUpbp/3lsw2sMH5fCZDpie+dfLDNr86i1
+Je6uV9C6ZPvaeCjiXfdzCUKkZPw1I506RzSnCdMih1Er5ZfxKM7Wm6BaFHpLQP089atspzN7Kc2
7m+jDOGeO2fvFwg07Yu32sZN/lX18xugj3cFM0nUd4NH1EaSdROAAvEaY+n6w7rflCjfzRIYCe8u
oujfVXZl5E+vZGMKcRxPKobDDuuGelUMe+lcejG5JXQGwPiOMAdpUrbkHiHSLmAjD8xa6V7qsYwf
jkZnB9e/5eSWMMBEAE0TFLrSp2zRcOWBWLIlSgWAQOr35ej1jbJU++dj8aNq8pl7YKrgB+3fvxbl
Wti+sI/h3sWisY42/X3udbzMrFV2M7eAM67JxTATAohIg/88GDv1o4KKrpva6HdG70IXWYlE8WGx
/mOUltgZJ85JZ+YhN/tuhy4BCWi9BUiz2q11WDaMzV+eKSempCMzrUJI0BRMOeqrGz4l2gctf70e
HFMPSS5KQVwFjMRwZIblKt0tDAsBKEJdX7m36cp9sHz7SxfoHtWZn7Zv3c/dBFMtJGwyl8RThP0u
4znUGnL4QwTyoff2ZPHVcRn7382nwWeGYmX72c0cVHbyoju1KO20chH2jtsKrMU2/tGuu9t2NcCY
CpP6zTxqfNY/6Y0CFqbb9SnWrC/WevQ1BBoXnvOZATPmOVuyW7/fRB+vf8ips/PUQ+liOJgxmbmJ
TddGXa8Ex2V8RDVx5vqZTPFOzUiHiW4MGaKehIv2BAvsHTndrXiK7O4p7d10t4cVqrnb/mUBbc/+
3nqer3bN+CljebU6ahXkuqi8HD7Hyuc6fzzmf14lJTxBGlFvMBkgla6h5oCidKPio1X+XCB2Red3
5nqdOvhPLUi5HUplkI8cdrwz7OR7i1Bpbuy31+Nh8gaHfhX0tAAUYO38MkXmElhRSb4liMayzmte
HcQkA3Ttb3fIlMADiNzZYZ2s5jKhKedODMsp2DiEhpOJ3rSClFvlonZk/7jum9g/8vVMO8CB/FfQ
8xjiF5ykrSUqNw4yZ5xZR913nWdn962p6IAc753BmMsoJ9xhpIaSg0AywPIsfStEweu6SS3W8Yly
7oqo94+bEYVoSo+ee5PdRKvh+bp/U4fymU3pjqkY2jQTtJGCeGvdmLfpi/XIBINoegjmxmFjwZeN
ts9MVF4uKykfqG5KugrzbTKu227CYlcKotf2uIeyYwREaViPrXPwKct9bk13fd3Ny618bk/6jMjO
O2VeQV+212PPSX+1mupV7cy5KML8PFbOjYgfcRIr+giZuiFIjpzq4CAQMj4XHVI4VvOzQbB7GVah
1zXuJh6LuY8obucLyyBR4eJSoXGRSUGsGmnwtINGqqGS0Ww1eLrH22ZjrsW9Y32bRUlM2aN4aaGV
oFiXoyemNVSFVsKiZpTseA1VU0QFab2P69Y/Cm5IVChmB4ynvuGpUekb0uAy4z3oT79ZMaIF/cQI
CqdYGz5q5IxJxUHzoC3zd3MX+pxZ6asi1bx3lUGwLR9C3ctaHgbmcFyOTj4zaTyBr+UAPVlVKXMo
dqZ5OHYuwLKbaFPHEDM0ZaC0S5uxs907E36nbDNsHA9FrW/Xt8f/Yhp8OC9KNBtssV9PQhcBpL5w
9nCdHQKk3Ea/frQGGDiF6uey8JzH5qZFvNMvOz9+ms3Rplf4t3Epn9gDau5zwckXVR5CGL3I0fbf
qu/pB2V1XO/uBBQ/ipfO4M94Lc42eduYVG3+47V0b6nNEO8dgS8KvyC89ThujFdBg9FvtWV5P8du
f3m4i6/7rzGZ3LhyGfRGFp3wjZpV3SODqh/mLhBxQVxxSKa7aPvOsnqHWE3qCsmhrLprDvXKCJN3
pY5KZK1DPoA4amL1H+tm9ExrMbekk9+S3gl1JAWq4LdAOwmkrrQF9J4efbatHvov5rf0DaB2RCIm
7OhSlV74MNeDnbRJ6QpqQKHgIiPUatWsUOUkeBNl2ymH5T5/UXezJA5TV5Z5YkXaneqYOuYiFtxj
OeqJvDYPa/dZv8+U5T9UHOltDVk5LxlG4GeNT0bqiXFpf1pRHQ3GAAdi96nzBYMECMRl9lU8nP4P
DBITocowDsJhDJ5DbSIDnqNCr8NenLQL5JY95ZflHbx8DXtYGai/dO8A6chcJjfxbKLJqjJeBsgf
shZ52F2LB6UeGvg/D0H11QB3Abxwpf5qvDgIvXo1s/MnPDy1JvcbmHFCzOUfa+oK8dj1eBv6Eegd
Zo0Q3In8uem5S4OOIDalVMzwnGoq4gOf7ItdE7ZuaBx3QdkeP0WhcgPYI7ju1GX64fCWMJGq0Dhl
NLmpmKQkWuFQpFQLnLdx0HbV383TNE98qXM70kaIswj6ax3Aiq23aBlaflKgC9YlfpHAbWUdHpzu
sD26TWAsjp8s97CHLDaZO2gmnBXD57oQ+mPW5+1Hnqwn0nM6ErNvznb/UzYz/g9Vn4n60tuQ+792
RCZ0Ykdpe2exM9WERW22b1xh63+4wubSjIkAwSHHAXmqw65mS3dRfgiRyaxZVcTw8holytzaXI8P
8V3OLwfhyr8W5AuoM5BsPx5zgEbs7uVgHT502mGbx/ZKd5xu5iqa+j7cAEShhjATCI7zdQtrtTse
CzMN1DZG51031tY+2i9VN39/rLMV8Ku7WvAwR8Xiz/c2Pp6YltKJlgG09BgZCNdBgrPaF6m23qmQ
qPYJMpE1WuHMvjjjkkLoh2EfIcCL6AQljD0AIicW+q/HfN3asxzRU8svJGQo2sP9fTFZtB/q1Ej2
llCk7IblIQ43WpTuvdgeVo2zmJMkurytxCL8tiZt0qwcydsVeKmiwfYK8yHeP8TZj9G67bqZsJq0
pAKSMTkzIVWWShgo2WfDwrXTwHIe0Ef0IeXZWvHrLr4LjTnyQ/HppBCmtAwjCuIdGvYkW/tdSNEa
vsVg2Mf6B5QcgeC3OVFULnaeOZrN/S6K0scsdLX19c1zmWMICufflqWnub0orX1fMcgYDiVQNnup
x/fH439pRLokVHPhdlrrpEFold7ORcVTqYNjXmyv+zKxN2G5sEHyiluC4sb53jQaO606FFg50453
h7WzFRXzZpY0YGrJ4LzWVU3n4gOAeG4G/RYLpRh0wQsTGfA693fGXRTac6+mOTMiPk9O6J2WF6rR
IouVglYIf+39ZuEhcGxDqZd/Lr/8Qu587qyeMykt4JgUKAWAPPKT5jnLn0L9R757vf6NJgq7DuP9
BkkDbHmwfUqhnmQHyxwtlcnZdul+6h7372JmhLsAWQvXE6Oz8znYlFtocJKe6Da9YJlENa3SOOpC
TB6692p8W9gIxQ4f/sYvanaU00yN7qUUFSFFREsFOB0oN8lm7x/e5++j+2ZprksyrwM8XktzZinF
f5QPDWoDkGRoGiBCW/pacRE3fVIKhTtl55Xtxow+mxEdzXTGtYkbHJVRpo0YecI3+QY/tKg6qwPK
c3GTirl6tJJm+CovPeEZAzExPLeAXhlFPA/1UuvHkdlNivtus3IjjdHf7KaDwKhuo+fr3+kyFgCm
aSISoEgiZZVMjUpimFEfgTRMb2p3kydgPf/cG+Z5XYDWHOSwY0sZT1uiXAIvZOg7pXZb28i1q+Xz
/jkf6hlDE76cGpKT/SwaC9SI8UU/rrqaAZv7OHu8vlwTE/Y8eH87IwOLFsBiKejijBXfp42lLrNd
57fZuGVUdBc9FWEe7BOoMxbH22L4dt34nH/StVG6TIObMa/+w/6Xqfywwpsjb+3rNiayfhwUyo2c
SGwjubTghE22V1FqpknX+Trar7F/WMBSH28Yrvg8l8RNunRiTXLJiqqsiWzYkCKks3UUwDTruMzz
T9edutyxokpB0RSsP4mx3HtPtR7K3Bb9drvrl63zXrPn2tNTfrBs5HtcgNpFd9+pF2YK7//CP9y0
gU4t1ttTGd2qT4INu33VllW8nH/AT/kFWQBMq2CWRUvm/JygGEz7dQFrSn5olotRX2rdr+srN4FK
fpuGFiITJGLQwZybMLRiaPUcbrrwPlzDS6BCMuaZKmUCKKIpx7ojpYnuPvn/pF3HlhxHkvwVPt5z
NrXYNzOHlCVaCzSAS77uRiMjtZZfvxbFGaAqSgSBPfERIMszlIeHu7mZuyTIBEefY664xompxRh1
ZJmApEXoydz7QzInQpFXpqs10HrXHnX1I15+2aWjc50qYFLaI5BaMjakUSrUlG56EMfqq1zQUzct
+3x1eTJPYAEPzTA3lFGHolqYMENBDJVkI7N002yLlX6L/P3WiLhQwBNVH2oRYQVqMNiYrO8Vc1nO
ZUpV1biTK77WaJoYVrW74+p0kGrd8uGHp21S2JKMLI8FjoXDLRNqY2lILTqAR0f6DFXP5UlAw4bg
6KhV74DPoWnHvsLxzCfOAmAvP6yyHNK9Mg+CaNXQ4lGh/V5uk5r3KKGb4DC+wFwC7kLTyKAcY3Pn
cg4IVqdQhtBSJ3aZDB95n4sIQ4fPpBHv66jjdXKeum0OTDIbBprpizmDjhgbxvoMmrYALbG0BZhK
rbURx/WfOmj742PWTcwlGU9XeBPgh7zOaNwoBNIt+vXHz8E0sukJQyKDkRuYxkW6ikDtFL6Lv65i
SB09kHoyOExEtHcxXqtrWiOXLQRQYjQ6VaPbhICRAiyev36gVYQ0GnKoSBkDt3m41fG2ioo4zWk5
RfLl1pY6ewCamHakVhXakSKQ0l02eWKRDizSY7D3ChIrQ+wnfQJXojDaepagt+trxo8CeGbo3++Z
aYukUMOhpsRYy2fJn75lVIKY+NIDbTpCz23tZcHEYxI48RiyDkZHA+M9s8h5zooxZZarf4XwHdDL
ECIFBSocpq2+L4vXP0LnFde4e3lSuXYZ/9+j90WM08VygR4FRXxroPmGuNKDbo8uZB7GGIzx0A34
9fclhgswMVB0YE85eojVcYmme+QjsJiWJyWCK9TqTVIWXy4P7+Ri/jTDZlMIqetIasGvGS23pHvU
hldhvL9s4uQMwlUp4PWjuW8WEaipHUoxwkxPQrw4S+yS5Sp05fXkLF632CqxrXH9O3A22rX1wywL
CxyXrK3QdhN5xYD+qM60JcCUFCIEl4d3Kgw6sMM4FGuss0WpwB5WxBC3Ux1tVY6ecSOup238bDxr
geiiQal7blcpts9WfItfLn/BqTXcHygTKKsAdfaQMYg8AbivPP4mFACaaS3vINBxMHcchbhDXpmy
eRyxk6pjNNa6gXEOOPXjQ7QxnPxq8oaHGCC6yyM60YRC1+6nLeawy5UqaY0MW5TzT3Qkt7mNNi0A
MA8Aki735ZUBJIyUuJ3shw6vVfbUOwewFMqKAi0/Dexah67G6qd0hsxMBDzM4GoAI5trHVXhXQ3a
t544Yz0RO1BqQ0qBB9gPoqJDa0uERrSlaylwA/tG89DshgC6GBGJQb3ahle7azapG3olL+Y8saIH
ltVDy5NmCBCoCrGifn7T3JX35hqUf64+wJ/xsLMnNumBLebWmNpFL3PDQhvREPlRAbFLFFRMo+dc
u3RjMJv0wAyzcbKiABBSNPDK7gRPTL7GXeQY81Ndcc7cKad2YIiu6t51FEXtlAqoEHjWqlgvua9+
UNx46PcWYjAQZBNbX1wu6IYe5aPh4R1CdwotkDJWJU2uW6HHXgE2bAAdeHin4qmllzs6cLAqcGbz
9CgNRLU7pkikIQ9HiQfWIk0CpJH7TVfaDX28goQuccA0OjtRaGerugAyPnzlnImTy7hnl9mZoEFW
SLRgnI2rAXAD8agv2mfK/iJ4WmtrsyfKruKIdvrIu3dPDhkYRhTggF8AmIuJq6VqscZBayHVSRxx
ozpTDK5E4F9Au44/VJzhnu/vaPjMLisK3rqEyjddXOZwAFY+V8NgkV3ZlhJWKEG75scUpx6ZQJj+
tMOcDhqP5uiXB0zKNezlajBtsKXoVxSZoTkS4D0BL/F66sV3YJLZsSOSUnGcwyRwBMUVvR+rRz2x
Lar58rTcoEPLrwJuTxZ3pMwqDuNEcIRMAjgq7ZhucVYiL0dFgHYb/e6u2ZtZ5oEkxF08AhADjiC/
I56a2ciHuLirqtzW30GvaoMFrwh4KbLTmxV5Uw3dI0hSsG/4NLSKrkK3mTdudn2MXo32B/IGjAZg
KPkj2t14IA168o62KmRmQSWqAGTI4kJGYo7zRKBXFzdgtG4SuxY4ndHHckkmSlMmsmV4T6Ohjs24
DKQrw042yA6OShxpSz7XN4VPkCS2hy3g++W1WjiAxfmyLQvoRm18cOIMz+2AYOA3HNH+tzD7KOpl
pZatIkZvyXS1vCd32lV2Wzoyuv7Dx3ptfDK387bmXMz0TBzN8d4EMJvJGku5yIZGdvs29tsODYzW
t6ZHXlm8EU1e+HHK1e6NkC0yQdRdk8ZwpCdl9Mg3CNSCkHbb2WCx+Zx/1u3Qlq5TP1rcyzPLM8vE
WFHSNIpVgVQrl1ZFfz9Pot1opa3ylH5OANMPdhMrVDuGog5Cl50niGe02QIYe9uscDSp/nXxiZ5N
HT0Fv8NcdmiYuTtL9LRFC6HO9jNl1tcpz6/pLsHg5Xfog0IbWc3taTvt935uHba/xtKTaoF4BfxQ
BB5pDUL04N41cjt1JlBnO2KIhwjvyjx5e+3ZZG4vSU50MDhjoJkhOCVpbSV5ausbs18TMtld9NSN
KeeEnL5W9mwyN1kOXuuCgNIU7AngA0EmsX1Q8PiBUsMtugBcYMlHO68BleUhrE7OMKD5oNJByhSF
SuZwCinpWgNFK3in5Glax5tm9U4vUHDuOyDB4DigU69LFOCQsMLLADlu1hmict9UNTVHG6ZM1Y63
4if5VdHW9UcUTOBuaDZFi2dClwZTa9PO4DfCySudcPl4RYNUEQ8RsO6yQecw1lOf9ThBRma4pfEt
BHzmsjM4tZzgogTuGc0+IhW6OYwzZ00QNKnWcHMi+x3pLmjccFdrXynZ+vI8v6gvmWPxUAP0ADJu
9sAoE5qIRZ8vUhZSz1d/Sr60uGnS6+RTfVU/dU51LfKSqKfelTCIWidqqXhBH20ds7IiosIggXQi
lrMPJhxMpXImj0YHpceZVXo5HQ/whz02uaMBhwsBb8yqBqLx2Yu302N/rbyMAU25p2sps8P3Adrd
ThVMXBZlnnHGwS+tCQ4HC8Y7tEb3r5Qx5inCk8zOn5cgXltIi5TEnsFe9sw7NCe3E4oaODQ4o6DT
Z4ATbdTXjSpXsRc+k7vFTaE+O9gVahrIOY2uejV9jX3eW+lEr5ql7xtlBlx2+rBkBoyK94MrICVv
vKUf/UPmR6kdXVfe4LWQmIfsmhzZ5KMHwDx95CZOTu3p/Y9gckHikqKtOSpjJGn0DeUJilHUUW+L
m8JrHL707alEzcGg6ffsPYNJpohD3zQxGuCbK3MDfctV9Gxs0apngQtPd8EtIfsKLj2aqOEmME6O
FjV3E8xf8FAswrAS1L7twyj2pvf0lRKhZpJjXJNXtC3Zyb0ZcaPfU96fiij/sEh3/d54JZUgb2XA
4qz65En0JHtaNYkDzVBJoy9xP/WVXxfHBQwIGEqASiQkimQWiBG2OcCZI4yiaubreFgAcN6B24x2
2dRvvEfFrm7Lug0NxD3oQdsBxJgbLpRakEIvOLnCqv0u+apjpch449HWfqW8f5md3EiQJ3LmNciP
Vw3Q2bxtfCKiwIB/fAGbuq2KMc5nkXpm4wWaI3bUbeQ7GXWFHths4Vbo7zme8tQVt2+QObsjir9i
32PIg4/igldgtIHg0HpG7qePZm7jaR78P20yR7XvpLEOQ9gUN/0nye0D/S5GRZQm/RyQuF3zgwka
iB0t7E6j1IBiATRYDzdvbxDw5wuYVkV8X7q7WV/nJk/w/lS8DU5pKoT6lxHmKu8sYHyhcB97Sg+y
tOUqamztbUAle9pQJp0YlI1AAhTc3ppjp0/1V/FiFAFOQU2brfIuRhsKBYQnaEjohZsEb9/3Hjqp
lAxv8iQ03Dgzt0xzPFxqFUhU5KqRLdJY9hcTqJ6mHxN6NpsoUE1w/IFZK/EHnNDeWKm9EwOaYIcd
9LN4ogHH3ogxzpzUUSrHqut2QwYcB5IxleyZLpWb0hytd/HA4J3Moy10aJG9WfVBzSF+CH8PbSK3
Hm4jZDmbgQPWOk5rwAo2kITiKVqi0TJ1uFHLvBt1w8Cru7Ps/pPqzaVDkY8ACOp2gw6/Ct3ev5zY
sGSgstGHCvFSqBawbCBV3EGbRkGTdEaU4qoMZ+tujkWDc+qPnvYATu00m8BDAKjAbuR798dsCmOe
Ipz2xrT8VgwJaCIrPyuNp7yLN3Fecl7Zx8uFPLFBRRiQRgHzDjORYz8oHU4j2lG1z1p3H5upPRYc
53n0kkenwr4N5sA3rVaSuQCCKlbDh2y0ErvTzRctN0D4Jj9edppHfpqxxYTsc9qhCyqBfLURvqr5
mwVyp8sGThwpjAYUi5KBtBotyxxuvaQaWoicoBHRvF789obWeqFwtTHfIyfxUHz2Lts7uUB75ph4
okN7wpJlMDfVg6PET7WB6YOPvGzlxK47GBTjJwo1myCviGYurZPs1CxtzReNV7SyjvHCMXUcBmOJ
8DYGahl5XwBImas06+VqiQr0yKmQTxRvolf5q/Q+40pdXppttk0+xddKAK6uT9omtCsIw/7GQQYk
DW3JIFNXKFbxcAUFsbZ6iGlB4hxt9DZRkqvImDgsecf7EGTWUARBAzuuG9DpHNqohaVLrQr7sKxQ
jpCeYi5RChva4neBkIYLBPsLMMssWWPYD6a+FGjn1uzRE1/LCVQKUZCu1RgYaU1zEZVwtuLR1odJ
UwVUEJUP1HHRQ84MKuriMjHN0E0QhlDSP7t+NjzzUXLadYfcBtcgu/mplg+UUFWgmSU8illConCU
SK0lhuAutwrkEq0SEWbiGzdL0H3PbqRP4GcpuGRLR33O1KoFhwVMH9DNR/sjbJRpaZspAmv84FpI
1CcdKEViFCQqu3lQH2cXssGQdpB5R2N3Oe7HX4xl9j2eGWKULdYceWMXedIY2WGJnE49OgmknDol
d7BRtyQSHvKG4zdZH72zDPYblSp9IvvAPIjLpcvLMITlfFDdAY/9tK3tdpxA2s1jsDi1qADSKnTP
ovWDFRZphKgWF0XEU7/8ntdKEE7owloM/7JHOzmgn1YsZkCgzJLjzIKVLntGj+EW4YRtmVdRy3tj
njQEV2bRyhwFuh4eCmQCZwPwt8hrF9kZhci25sIVurdkyNaXh8T6lN0a7VmiX7IXGmRVjWLrAEta
bW0qEnpT03AyeUfPdcATLch3QPgP0DcDJZxDG6WeL505AipSQSAls5sr2ZGuwgBMfI7wkEI2W7gf
21UEbem/kRA/cmkgrMM0oi0PLUeaxNJnmVmCgHWZ0Myru2Jmt3bmGgZAcVjFxWsewP8U5C+X5/Ro
M4JrCgYRjFpoKQEQ+nC8ZlO3UzeWqafXN0N829TbLOGUq47dJmygPYIGq1g9AKFZG9nQooaS4u0I
Il/VEVMMjCb2tK81sk4iSKa4npO+DQ88CbWJ+riOmBVVRxZ6XS4gzI60+S8xv2hFnAbM4usONBFk
q+IfnK157DMZe/R79vbmkvVqStQFDValPURueC87y1OL2EjAcFGZS53GcEENG+jIbQWX1/CoHghV
FHCFISDDja4juGDOer9UYdcXAtqgksrp6tIulXUhN0CbC26xqOtJ022j2uhgsu9I/Yx6qL9IFSJq
skX06ymD6A9Jv9ZjxTGsmxiKsvPS2NAgSmSRRvsc13R0junnIl2D6gRYNMA5djhXoprOJskIMrrR
wxSNthHfXZ6QIwPoo6NNTGghRcX36BkP4xUaHqfYF6WNrBsuHr7OZQtHx8ZE378JxDRchYI7molK
i0Qbqmo0RFcwHqrhe1M2rhnxnkLHB2dnBaxsqor3HrzR4USRUFXKLrRE4AKbde9RXvPyOntRsYvn
dfVscqj0jgcFuCRF/KI1Ho2qFhPeiIIWZ+qUA0uWhvqqMePptkySyDaTkMfWysbbkOPF1CGkgevB
+Fg5qraICfoSiIwXeIiTqXettB4NBTQcvVDZCanT1VxzjsnRroBNStGpQdNVQvaMXbNWjIelrWW3
nFGOwut8HmvO9cEzwUTWfdUahFQwUbdLDZpy+N3MaXm8UDJ7TwBXBZEpBPAIIfCyZItBgpKWogJt
QpC+We/1J4iS3yduHDTftC1FxvWfv5g29GkfsgZp3tgXfMvlJeeOcqDsN9AV3nN4eT2bgxDW9Bt6
m1KayQ6BKny8aq/R35x7kWd4ag+W0EW3o9YFOQ33HXP0ktp9g45UM7hXLXACMNMN5jszBUAXBOq3
g2x36NIoH9AGJW5y+DuoUqYodLaNWxYO2KI9WkwB1awKDTKO99/FOPu3DfMhbPSIJ7dWtAU+RFSQ
3h5XMUldIw4dvfO1WLR13bQz4VM0f+1FwxnGzK/H2AO/vWtmsqcCXDwZ5GZQCnfOHpb6RhEg09DN
V3lr+Zb+OMYa5w16lD9iP5hxwUTJwjZRq93MgV7MJQ7gP5sYYmXxADasyhHWvMTYUT8Ga5O5IrMq
TIqGTlI9U3cGaJ7lVAYyj7Uf+7w78fQIKZ2lCdQP8hXM/rSifEFbEs6IckuezNnu7owX4DhX0VXv
goNmaUE1+asQThAX4fVA+5CRIkPrFzOrWpfFeLQUka8X25igtStNnbIPV5fvHtbJ7KxAXRYPM5Sa
oRt6ePKg+lA25QIr45A7QqvgeA3uZRPHswdSIhO6DrRbE/lFFuOX99OYy2BC8jU7uiF3hl8HkO61
jXvZp3phlE7yskX27kEN8sAgMygR3TNjNedgb23ex+k6FSDSUb1etnF8TE3aTI1hwVUgc6UzeyIs
YiWeu51w0ehZ6Cu8AQP7V+G2fMg/Ue5YvP6ulYcB1WbsENDLqz4ES94qMCZyAdx0PAce4/BT2Eae
sko6oldl5A++uZFWlLOWlsZ4bvp4r2DEiAxxVwA5cNRI3ihhXEBmOvFVQRpSdwF5YmaTqTJGjzO3
HEsqE6tAqwPYDLxd/OQKWvPrMFjWFIyab9qPjthoLphWujt4MxUrTyBO4uFPbprrwgHJ1+VPOd5K
Chq/8cwAyxVecbuoau9mSvAOzcmCrdSFtzlaveqneuYhIzg2djfTno1B7ToJCoGRX1X3BagEE3T4
9F/ABZB91zSbgjL+FufU0cWPqw5pwx2uEJHn0dAGRV7isEn86DWBrDQYjCjG2VxHV5R5XPwbG+jo
YaMxJum6741UMQWCvvA28cV7sUGmTXXaINLxjoCKAC12onSU0QYfaJlH7q/2JbLG6TLsGS8GuarK
sU58YVTblaynmauPdfHr3u5gWtku2UKJRmUu68hXrzPsXNBXoxUNHQYvtWtBtUj5MARbfbi8S9m0
CTM01sM2wygnSVdFfjg+q9EjkA+z8Z7wVIVP7tOfG4YlnVWUoTaWCqdy0j/EQbRzclfnXA0YGjkf
OjMNASkkx5FOxjOFfafEFV6lISlzf/Lb2smoIMriDSWqm/nqL62tebmZclfywhe+Kz16JgEBe2Ce
2aKtMuRkouatx1i6nl8J1WJxO69TnkT375zD47UDEoumnpEGtuBbmXsEPAKEGFBX93F7+tJErvKw
2KBXZtPJGmebHMHbAPVC3zYUlsBbClFytiSdKHpcgltX8OrvFRxN6uWo2ErIRN3R05dB10r6XjxI
r+0j+aoCcMx5qx8PFeZ3IDDwWwG4wQy1LbRSGZtZ8BDZeGnf+VG7kTVgz6KJV9OkWYrDXYRQHu9c
rCagHGhlPDzsKqBBKrEyKitI3xEUN6jhUiS/zj6OOUVMA91V9CiBaZ1NekmTnuvzEsb+MknvtVx6
cnxfl9o1ErNo29DdPOrdCBLcmva4hIvTzjPniqJDORyqhVQpxbgZOBrQ7j0c6ihoSoO/xvURvTYA
iojDFzz1QHuQ2lXHmddjF3Boi67wng8lsz7nbQxbJsATY7LYSv2whB0nfjs1IvBEIHUKP6CiOnxo
ZYyLKqsnI/K7+r4L0cC0QHJ2AqWW/FmIU86mPDEkZC3BOGDQUiQsHhprxdEa2rpHR+00y821Vg7J
g6pPouaA4EP7jWAYawEiAOQwQfiDGvihOZPkRCImnCh95uL+s0dU293YKdfzFQX3ZNfaLyawAIGk
GT2Eqjj7QGowwVTYlIaREpH4aKVf5eZbGNWcJ+uJCP/QBOM05SqMRbmHCcrZl96o3rRS4TOlwIJ4
AhjRuHc51yKz6bVwmEnXwaJuONUaeg3IjS7B6KfX0VqEhEhyz4t+T9wMh4Nk9j6Y3MVYGGBSvjcD
4MKA248RseR3EQBEfyOBL2MnMOca64aqJ7glDQqJOtwpS6aNS5IuxM/WtKVGeyPQHd+xmNxVAY/R
9cSRQ/UW4njAPSPhaTL5rKGT2wi4G+KXRuIk1sZQFjADi2jZ/1aoL5ejlaO6CN2RKvQdcQNA6RBS
9YcjA7SnFHON7khbvxfRpms60Qpv+HW1bQEfkj9XtWNsRBfEif/N8/zP+/S/0Ud599cEtv/+J/79
vazmJo6AED/8139fx+9N2Zbfu3/S/+3Hf8b8V7fVR/HYNR8f3fVrxf6XB/8jfv8/9t3X7vXgX7yi
i7v5vv9o5oePts+6nRF8Kf0v/+5f/vGx+5Wnufr415/vZV909Nci3NV//uev1t/+9Selv/qf/Z//
z9/dvOb43/zXLM1ei29/rFv6j5b9Pz9e2+5ffwqa8Q8dugIaNAtp1hsw9D//GD92f6VL/1DxskbC
WwIYH2wOyEgUZdMR+r+J/8DWAVUWTS3D09Am3rbs//o7+R/IpyG7QJHY+Hu8pP/7lQfL9XP5/gAW
/K6Mi679158MrFuQgTuFOIDOAg0kOdPaAfpjq0R7l03jDt/auXoL+hYzXs1zvRFM7QrDCuYJZG2S
8Lkxsse9GfvPt/wt28zpKNR86juxM4JpkjtbMoEor5vqI+yE525WalsSY3T2Lcg/GeODOaXbqZVW
c5oGHPvUVf90CT/HzlwapA1lYWkmHRIFIqDl6DJBAQreYEF2odpUwa89lX7aYQ6mqkWtbFWVGYAe
x57kHFqvnNuW/sKpETD+upFKRVfixApysDikiq9ZWyF8FHgCPvSiOfXzzAU0FZKxTIKkBVJxa3Sf
pIFzw537Xebu7BfRaJa0M4N2vm/bTVby8gvMRfZzqqn334ukyqoUo7lOzcAQS9yTVT5BsqnYllNS
O2H5uUWzjR5F87YYdKjtWuPzpBaKPQHyWLSZI1VC63E217mlYRKNUqqIMZAqRtA7PWg+A82X0Dml
u+qtKNnROnpSnMKroPbLMbjLLZ5aLOZi6yNJSjRrSVcFGa6mFvBCYj0taeJmieUO4POzQaHqK2F9
V5nofy6yyTYaVNBTIQDReWeXyxD0CEIdtZu21gIKILUV0LYsrTVifDE6BL5dJrsScvRTnT8uJFuV
S+i1GZQmw4/Ls3ZmY2g0Jbe3fMoQa+ECSpEgEfQttIdSV5T4XR3nfp3xN03T1vFsFUbQblTI3PXP
w8v8RQrg29zSF9+ya+Xp8jDo555YCvbxOXWTMBohhkHFrLNbKixPVuKWl0Cnp/vUzzP+BJyGEKmJ
eiNIs5XafF2KG70hzuVPP/fb9M/3VkBo5kLLOxx5JSoyO27e2tJ6AC2txfn9c2tA/3zv9+t4jE1S
4PfV8bWK16LJAbUxJYwfJ59NcBiN2o0EOzWQIvkK0MhNOhr2FFWeRRQnEbWVqehvyDu+lrJ2Bwrl
37xENNbjRFUclk2qB0PtDr0jgvoiuod8G7q0iRPfoQnL0R8ur825uWNcSo+ycCuXoxWUieqkdeIN
xevlX6Y33qkdxfgOcPf0VjTJVlDIw5clmd22a7ZD1q2USl9NScTLzdIvPWHniEUnKqtl7mUIgRiC
P1mlU1vi4IBZ+yYiyk2T1t8zCcnmTgb1hKUON3XJQ7qc2dcsGkAmkbhMi6kj1vC1Ngir+4EXR5xZ
FraBJxK1Fs25uRb0UoC4zk5lzqow+Pwfe5plHm56YZIaJCeCcbP4KCFv6uuhdVI8yUy7fGpAntu3
0KHggU93KcdTy8Mc/nSWsqpB019Q1LI3jyA7SKvHaCwke+zka1Ei35tMX5Uh2u3U6YsUF6DJH027
VbJ1M9ei34jCVsv6u8gat/NoTHaD69UJNcmT5tAtgJe3Z3N6mEDxaWmGpxDzOsulTaG0q8VqNpK2
uHHSoBlWc8phrr1xUdai1iiepUx2K5P7bJKdWObR0J25ollNLDnJlmacMVyzQEPHNNhFv9itdV8p
L791rNiCi5xH5qRQR12gXc5cLG82oIscJXapvpEm5pyqc/uP8UBy0ffEavMwmIrbTChtoXq+/PkM
5vPn/mMczkimUoWAvRakoPYAG5v03DfGp2ZSZLeDVy2WaJ2qCNRLlYZZBs+V0w8/tQ0Zb6RNoCDu
yGAGjSv5BK1iw0rzWkCz0NcQzDzHfWb12bx7m3S5GmOXBoIKIF9Yt/agpNBDioCcjfrbUIHCVtcr
kh2b7cuSh5BmGgFhQBZqlY4ofYb9dZeInzIRhPuX5/vMQrL1hn625iGsG4QNQ2ZbVezXSAle/ulz
S8nWT6RIaRopmixEVhtleqwrMAeoT3OYukrq9CHA0lUMWOgTx9yZCIhlx06KFt1+8YSdb6J3NNEf
6uneaPMHUYCqF4JwLSs+KxQrPWl2bZleb0Iu1vwOnlJbTtzKRH65RnaSjB8WROMuf9SZK4BNKat4
bqpYRiOIwuWGxJNj6tFHPkucR825p7RCl3UvtMkGxPu6RrRg8AuwJALcYjnRWvn+l5YOz0kzVb8f
h5JNPBqqThrckrjJFOU2sab7KVSuJ1IDehpP/pTV4X0BMZNErKEsaYWfBmB+hToLSJg7sSKT9WxU
st/HhZc1au39ztyC5/1w7FpflrKpCkYwtzIoFaUOUIRUCyLl1wTwfo6acXKjAFlvUMtqwSTVaIqz
hnvIsNpyw1u9c2ePcXX6kkuTNeBJOsaNLTXLU9lkPDd6xp+x0CM1NGrohcha0HqDK7mZmwfVCmLM
QRcI7q+lHH9MEAs56dpaD4nYhEFruMIA4Elmj0LqVmWQ5bzn9RmXycLzwKKVxFA8NFFdbtZd7CqV
ciMBSLCUHA94WK38OQhmG0WDonWJjCMaS4EEvQPgWwtpPUuG3Sx2iGzQ5d16zgwd395JDZUqRwug
aAW68sWEaIpSlu4oostSboKuehh6kTOeMy5nh3bZMyTF8ZK3raIFo9b5ZWVsVIiKCtx+rzObdgc6
3vt5udUbFD9DPGg9dZM/5KsQ8Ol0XV9RucTUt9Y8p3Nu4ZXDCWsyFcqaFkJc0bpJmsfUfNVBQfNr
IrI/V50521au61MmYRj1tLKk13AKOet87rOZQy1URa8aXWMFEKaNoUAKzIA6fapaTvmOqWH8/HAm
UCnUuom1RbUCa6XdhkEflCCBbtFjDprFAULrv3m2JSYtYgqilgp9qAc6KH+HMLW1WXSt8ptMgr7k
RV10LU9EXWyzVlu2JJ9nAcHe6NLaz7QaEscEr9rgqX59O6948Iozu5at1amCmYOEX7ICMIy10miD
WJ6z3ufSf7uH1P6B0KYqHBNMVLJW/AmpF+KKd9r1groHmr/c7BpPl8su5Nza7zq590yBK7uplKw1
g8mnQaqyjVOwgpgu+D3h15OR22t/brron+8ZQsdZohoZstRozZ6S0ZbSjjOGM8djN7S9X45KU22K
UUFemryIaHXtCuxfgHObZPo9/7cLlfYsNNLYGWGIkMgYid0Cbh0iyZbz9C/PzQxzvLU+a3stKrTA
BHWFlq9SmXcPnfHbuyh677uhptWhmKMjSxWvdTAZ4l0Y4ZHA2Try6ZPGEt6BQDGXu6XS4bapaB/t
sydvqi05OlC23B16ZnbYpn5BiVN5NHH3DIA3R2oNNd9HzgDOuAoWBiKKYza2FpJ4oxPeG5LdQFEO
NLfoyJNQnxY28jYr/cu2zuxRkf753kqkQ2qEFenxFiRvw1J4MYmdRBJsPWzcyxbOOQ2WuDKyun7I
8lIPCFL1gOe48kb2YtDtyIWvtLhPyaq7HgTe6p8bEXOeQVjbLEKHl1jnRkWAvlivDwQg8XtfuAYb
qbaRbayXm3GO4LltQNdwbwItNVataRd8ypsmATCi41FCnRsI3d57v6zV6EapE1Q4ZsiICeLGUNfh
dGNEvN8/cwhZ9Q+BZF0eZ5IRjAnq80R4l1DciOtodXndz00Mc3lbKP6BuETSA0UG/Xmtg/GN11V3
Or7ULOa+1vJiTJRZRx4tkl4iK9kky3yHdvPtMLSVTcxoldXCt0qxGrtpm/gRWVHwSJEgnNvWzpFq
yc0F9Rs4n65p3CFO7y8P+fSMgv76cMUIJG017AYr6MMXdRr8SZoh/RVzOmxokH4cQIAa7PDXa9Ry
lzw1rEAJ1bUuBeNCVgPQr0t1k2dPl0dw5vWrWXRoe5suNpt0FhKUVoxOcKEYtEUM/AQtLnADqp1j
5EiNdlOQDLrfVuFVWsJVhEaE7QmoY7kAOoBe90EcwGM14sK+/FGnd5LGNmWBpNXKxRzPoiQb7KF+
Q5B/+YfPrRdzdsH1XgrGIiPGMJ7bOYgj1Z7Tz5d/+0xyGfIOhzOZZGKr1OjMxC00epSWuEN0/CVc
I0MJ9JQtOaUrrEHqIHNa2HZZz1P7g7muxWERdMGYkYIyu602IqNrDqXTCAv4UQRxlVmCD/bZxF60
8AuIz956Nd+Ec/rVrPu1OOFBWANNJle+nvbb3tBcyYgHO6uqLwuI92xDaYGt0aZnUzXRVGiuota4
rkryXszSs2CMaC/Jp3Wr176cWp09zcuTboxun1Ru3scB1GVuRKW6N6faJjrZCuowoQXIuIJGNOd8
nPaX6Kw7nHBxQUkapw9i9si9kVUdoYGhRorx1/o0/vsaARro8PenaYyGIY7MQFCeSyHIwOADYuvL
u+XMTmSBTDnQiEjfL6jYi9ZKWZoAOXtP6Hjv5DMnyGTe/aVWWXGamEagk/aublsHm/7b5S8/M+ts
I16mICuyjLhFCijBjyifZGTxVdWwZYXH204n+MTGZglq5LIgUZpPZiCLsWWnkXWN4pzdx6Vlt734
pUXWOGut0B7KmHPDnJsv+ud7XlDVk6gnKGgGuLZyAiJzeeQs9JksJiDwhz+dTGReOrJLVo0e5WnT
74pVj+S7vAqd5e7yopzbTozvCZE8xwmGx8zjlxlaRo1ic7fqublh3EyPqDfsixlxr9raagHiKh7t
75kaM5q8DudGy+t6bhTkNdEcA/XyeCM4tF1ddlNfW1+emXNumVVfNJfOkpaqQtTzF0+en1Ubgt5E
Cb1dVHcn8TLZj7TAuhM49aMzT1kQRx0OqylLVV6aOgzE+9lp1imGRV7kx8GTPLLp7e7L5aGdWXQW
py4SS5qpPFkQGTlqAqgBLsN3OdZfL/88g4P84f8MJv7o5jwFaY+Ih7IfXlNZ+/q62SrgiH8ZbGRb
743r0VU85DFyu5H8y0bPeBcWJT6XfWJ0Oip8oLzIdXcBtkBCp0061S+XDZxdHOao62CDE8sa+4Eq
a1TfqHQ3noob2dccaH/+H2dXtiQnrCW/iAhWAa9AFVT1vtju9gvhFbGvkoCvn8Q35k5bbhUxHX7r
CEMh6Sw6J09mPO54FJXdu5LdZyPzlrEvXGBWShI41ytguBC36cHBXkZo4u6kNNJw8v/tkmT6dMAg
BqhUCN7jnfm99T09NyegJp6277LO9LG+N6HIYuGtVRmQ2z1ecoVbkBkNRmS+maUtKHaAhSFws+Fu
LcYdo1WdbMkvuObcE6NH2ak3tCs0EbugNfIvpe7vuEvFKZNBmvVQZ+26oF7N6zagNdQJhxc0zEw4
hcunTLUrRHIBaVrwrm9drA5hp9WdosrPnliX1oEl3Ci1zNcUwyWjsG6XCSoLxLjqc6cIq951Q80u
zhrRa/goI0HbNFh77XY1iyfcbx4W2u5EJsUGypOhCycUg3c9yM/b25qAOSP9ffnjVau7/f1NMG1t
R/g+xZUiM7372WEg2KiA5vlhZjuOT/XLt2Pz5gUAnXWQ7vP92C3XB9MQFsKSoX9wWST/MBud3vQr
+j4daNHM7Ae14o8ti+QQTGrVulat6MVUT9Py2RQDIk9cFM7xY8+XHEGXVn1ZrYjTtv4wak8L+bSS
l7b6WLItz3lb1FqEPjjIAgbTCkZtuU41/dg03TfW79WmFGYvz7hgvAB9CwxJxU4N3rtmjpbulNKd
5oLi0MhQyKWqIdHMUY63nO8OhtQr6+nyuqsiiiPZulPpEDLSAIUSHTjDMSwDxhLzvqKh8AMs0UE7
5R/rGzkyEJJXJWamLIp5zc5P9KmKiym71pf1bLHp187nbOflnexbHnvQGZ9bt0KA3NAi5jdxwxMe
ekH9Opz/O+fw15jDW6y6ajckE3ZbNx1QckSc1+9r727Z0wtRHCGZrm7sl6xsKCCpKEQd9OowaFVc
OXs3bsXKSBYsRNo3WYe+WuGd3HI6DODQvLzoquWQbBctx4JOFIUkrX8pyyzq6a5U4vbj3ttOKX0f
3aWpMRix5b/dAIFmDLBEKI5WSEYslCTo170JJIXblweBIHbZ0bYAuM5HOWD0f5bsplvvZu/3h5ZI
hjpqOWYK84yTuMVcQwh9zjyENsCOb1bUrDHN93dI0U2aN87WMp0iPVwh7lTdZV89yEgaWKX+CVWU
XW4QhX3J8EZbiC4fKcoK+hn8MWHXBNutZ4GjIF+qeI84x39/22WoI6pcS1YV6PxvaSGLN7IFDX20
PRoYhZ3Jij809ftW72zURozfhQVL48EHm1yQmf97L2rbzR1MFaXILPOIAHEzoB4+zvmOFavuNTKK
0C7nKtcMNNEsKCCAAwMGUXWHPtqGi5EPAg4cCUiE1Jjx7wO+R7uqMHFbMvGixiiArfe463rfy/U+
HXaOrmonZPvWHMH1aQQYZtAjg970zSsr9hhpVadISsSbzHd6x8QFfZPgaI5TIo4boduey1D8dhky
iJYB9XoLKCdSPEHal07XY3e47C5U9y8Z/OeTTGcWhtP/YDnAVnGEoDQNsOkHPfHCvckEVfCXcYCt
tRaGKfCasvpTw+jj6apxgxSCzyfrIBIAVbu9I6TwsDIIUNNX3PQmtMihnxYK53ZZypOYSAC6k+Dy
qikOqQzpq9tFyyqB7mCvHZhAEqb9/4am/3tNlcF8aHB2AkgLB4jus10cUPlcIV4zXg/d4+Wfvnnq
d+KcDOMrp8WdbL6QuDLGQF9tlHjSOeLEOJQ2psBdRz/UwvB3ku3/sEW+9z7JnjPhFMWSNmlsLflD
25f3zAapO2lmqBu1xk3rm4+WU30T5VQHvt96kSXGF8L575ZbWmhZaODzcXrx+RwVXXpiC71uTfMw
59Bo7ibQdznG97H2r8bGDGt9gGATG6CENRyZRa+6Yqu/a+WT0fN73V0COzcSf3I58ODcDF2tQt+r
ccOxXq5JtcZ11T0xwM7LEqVTi19Plo+fyTaFio6crFkAlatZUWk7h5RVidd7P0jdxFm5RI7rz4ea
6Ue/npOWDC/6YAGO0cSlY363mAdRpSbomXuk9hwJs/lslIDrgBHGMNlV4TE/YcL96mcMWzAlvHYj
wxt/tZqP8i2mxIYJiHsP0hU1v2uBAAl0iPGyXsSLJ+xDrrnnwW+e/BQAyL43wyofPnVtd2eb7YNl
YM4NCntAaOeefpgbR4cSc/YqRvsKLOufixZc0ia5qnJxWJjnQfJKPI+pnrTefAXs45eVTyfRohho
oVXZ0/Qnr8vj6Fif0d0/pmsxBJ6ZhaNeAjgHmmXN/6o1mD5p8TLqg9ETU17nwtN4gD5Mwm3ymTEt
spf8qR4g7d7RFf/vpa2XoIEUQI0ao9uQKTD7UQ/TvD5DCpwEniOuWlugdeFqLGg00QW6mY3BzAes
fQZaWYYl02rvnnQzpvDYdWpDdSkrmqgc1qsRfGbctO+ndjr4mTjwCW5OVCClNd0QrWoo6/j67eDO
r0Cc/9DSMplJ9x2UznVEs/pm1KDOVbfsxtT6+pi2oCZtGv9WjMa3Vcu/m9l01GwMXC0U29vejvY8
BRD2umk6+nXK6G0p+pNfD0dj9L3Q1mwNvP/8NRP5zYAT3wB1HqylHddUkCDv6JPjdSR0CIFQ9xKk
VvrDXKwTaBFpqM2YHRyt76InYNJ1nousuNdFlgx9FXotr8KMpn1Q8vacFRB/Qh+tyYolaLvhoc39
K1RzPgO0zzF+Z6DG4jT2kffLt9LufuBMhqPfXPPMDNlY+QFO9I1bpSDcGn9pPhQZ2XTWrPmTiw1L
SRl40Gfv9F4PFuhTH2Zz+T0sxl5nRpVpbuPJb4sXXpeB22QLGF0VNif70Mb2afhud4F/s+kzTr+y
yP152SWq4oUUvQvCu8ppgHTi42HsP+nAhlVe5DS7ZEKKu4WMkW0EaQbMhALGeF4+d0dwDtyjUTOA
RxU51JKU3/XdZVO9SkrQXaubjXrF7cJ4Ig//wcdkqP8Ec2ge2wgqmjvFe0VKYrp/bw8jPkfjHduT
WQ9l+ti1h9z+WFVTZjavSq2jU4/xmKz0Q64PcV06J6/Z48pT5GoyNnaYUHFE+EZ2UGt3vfZ5sofQ
5c2xX8qwwdWyI+2xcOhOfVsRbmWorDe0k+dmSNKrPHbTM8jTAzP9qnsJm0F9tldKVOXqf2hB35T6
TAxNZszCa8ZD9cyPbUIeAeC41r4UT0YastdNPwYiDBwdoz0+ZdWXSYE9ZwUvPMgdxQNnt7nVBU3P
nciGP0CB+2dr+PDse7UjhYX+KR+/+TyfW4QaK+b3SuPsuD8EEFN+952QHQyq6vGSA7C9vijMUaRx
aUO6KEWdtGoSQeEyyUdvzjKWtmMDBZlynqK+oIfVzwbNYKgScGB2Me/KoHizBu3d/4918r9ZpIyp
tUYr74eySuPJSJHXDQ8YiABbv1sUO3md6togg2mpxmxA5EbMcD85L1liJBD6CBwKLceNVWuva6N8
zbZjbza+BIVhA3opLbbuylvnaCXeqUko8LsnyKpuYnCXI4Ainzc2L/fmNaZFcyZ0HZuj3yBjcvcI
BxRe8k9we/NcfypzIIFqgCKYdlc66ymdwMZL9sQRVI+XCm1DarfuTJgG+IJzRSz3OLMaqc0afmxV
JAuH2o9HPWSKSd2BQ6ByjiBBii4/WmFxfzrdbxbGG7yxcFmFfXW+F+jyAR/BANN1F33nur/FoXeu
HTKS1mN2T6A2miVutYS5OwCw84N5PxiSfH2vL69YfhlPq+tdB6YmA1bmeYdGzAedNrdGTpIPrZEM
pB21tOJ1OmsxbRowJCwneyWfQV765DjlTo1Hoo3+r6OQEbVFlRn91JjwfA47ODOULVM3EnREKkvQ
TaQloE3+2SPlV8HmIxciYZYzhLioQRNxY7PV1menJSCExxI3M2B9VQVsFeSnsOjGS9HzVw+jYpcX
RIVRkEG5nt3ZZsWwIkPqgzUFK51y58Fti3uTLkiF2bPRQVlWp7Fdjm3Qe/MU+ZNz5eXoJZZDFnLe
Xbs9cJc7P0iRbckQXjTt5qkQYLLYeOk28G4b5vF4JAF+IlitPwhb0Te39cZakCq0K1s9EKeiKOD1
ISf3Zvd0+RsUrk9WYOhR4HNws8kSKwP0s7avJ+ODNqhL/gMXeKjIj7BBa4hbdg0C9qMwsoAgBxrX
esfQlYdCuiiM89w21uzBCd7wl+HaOZq/2k/kfnllUXtKX5oV4+pZ1O0BlRRpj8xml3kAu7U60IQt
RCyzW20UgbNeOaMbztASZt6eb1ekdODy+nvTuzpvwf8GQB3ulnfdfXsGTnK9skU4JZtEvRNO4PUJ
uhv0ylli7eTe77tNW0bq4i5uVxC91ZAF/2zSqHPKoNWSYVoCqGzuWM37bvMflTBPF74G6KMWF1lM
e+h441oJ1aTLx1mBlQKT89/L1pB28dFdAe9Jl0das01fVQdWej8gGBe4wj9ZbRe10xTW9HWd8511
ez+eQf/p77dqq+MDtABHMAr3ecCMAOnn81pYkVXnO43ZP5nivyHNluG+VVqUtekJmkAd+NA5/WnO
8s+FNVzP6fex+EldfC8KCZCkOLpQK6Lg6Q4YqE9NI3vSW/MIudmT1yZa593h1+7hAFRfLuUgYs41
hBekOO4mbwIu3qhiG/BwbU/9WrZ7Vv7+rQ1Crn8vsGdsevCixwJjdgW1vM9NRI/N9/LGjrQbHTQ3
xg0Sz/tMDyBosJP/qN4peRbbgmDD0DcaEH2gThBVZHpzUFUGqpd3OYj3O4ygCP1jU1FQ9fj7C8HL
4Arhd1pst/d2nvjia6Yfd3EJim+RQboubVqUUV2alHV3XPsbNz2t5TNvwH1We3WkOUtoVWQnrVC9
bPOdb+KVaULNkFjI7jYeovLgncQRk6HJ3u3m/ZBl/4PaLXNfHykeX2S3LDuLPf041XMl16FDutfw
Bji/csmPXY8qmT0SvueYVE+XXASq6xqI5bC/8xHX9LB86G/S+//15aMXNDfu82UfqDBJb/sFb5Z/
qoa8nPQ0jXs3YuSLD5YRD3u92xh8P+uxZaiunVXgF5ngwDex2Dk/uN8L0OYcJihRURI5NjQA9kxQ
0TeyPcnuF7/u83aE3dvxuhw3dOVGr5oagCKWPwER3KXFV0SljfLw7aLNM6+qtMf2+KjPF3px5Xtz
yOY9IR1oEOJB77hvGcRrrZQbcOE06aC1FUBlRwtMAzqzY/FChsa+oh7/Uen9EZn4ozsW96NdopRi
9DFIlg8VuOPsYg0Hzzt2kHAGUPdJN7szq9wg643Y4wV68KuTLBM5LhMItlcPkr356AbUwRwK4/yq
nOyTZg6QbTBZSIz6vBrL0zikD1qTvvJV/FxrERXG8Ksifgg5qVsye0FulkfGjFNBQT/CPUi3YT4B
IJ4z16EF1RCwM+a0jp2uhm5Oehw5VBcX6n33wAgXuYt2NJz6V2dRTGllkPhm7NsIMtGgsWckML6z
RGxqb3P4i4Dm+bfSM15B9vypzMhLlrtBuTKIcWCAcGjquBL6C5mcU1419/pinuyaPQg0XWY+vtqj
frV0w81c+A99abdBbfc/Mg4WiqW+tnX7rl76k71p7oJaOTIY8LiCoeFk6rHr90VosfF7N86fOMPs
06LPodv6d7lBi6gswFfH57DGeLLvgyckFZBGN8sF9XE0SplvH3qvIaE560nqodOUzbezQW6mqT5P
Oj+hlHkPBM8Bd8WYlgYLPMGjQcxGkPpQxHO61QpqtxWB5eWB59XJMBrRYmq/mUWg0OVeO8yLWrP7
kVkND3nTnEm6gp2AxwsoOUASszzpFEQmWh47DqgLyjnWe+t7btjHLYBhYLFFj8vHkjidqKPJoI9p
h/RxBR8Lb4aDrXWx24/XOjR0L7sfxUGXscmjjewOhwPgq+mnSaCs5mWhMT9b7XPl6DvJkMJaXcnF
VUKsI9ugjdZ0RiunL8DOPe0hPlUPl1KakhGuCa5tKT40FLo16G1235FlJzoq3LMrubTcn/XRM7IU
U3r6J2Ork07FneXkd8XIP5guyahj1G3clYJXNV596IiP0N4tVnD2WUe9+A2mfrTT+BHQ0K9DyoJe
O9mMnTPwtswQbMhMcva60wgFPjKGOu5ul4+FalWl/EZAPbMQ4/bZvZNFWYrOJiJJG47jujccr3iF
jFdexplQamLj+OAfy9wGGX6JsTva794u3r/92fKUhJkxs3WNCVEice+a5wmNqTGeE6MImysWQSPv
s52YyXIFxOFOEqo6LVIuhdmtEpSIuR/n+Y1f3PX2odLP/V7lW7Fi8mzE4tKhtBqWxvaSCHLP17ss
P17e7z80M+8EPHkuoqxzM58AnY51RwP/bCM+LWB/MhaSHcopD1JtCK02i3IHhFdogx6rokUQqfLQ
9SAi4D0SyGThRHrXlb0iVgGKR6dKBEvaFmH9J344ThtjMjPyLDi0tPlEe1FAnwfXcI0cSUUOxrxL
8arwajJSndZiFtYMhtfZ/LmWn9ayD9fhu8Xv6PJyecH+VJvfWTAZaW6KvIbCOZzacJxecCP2WdDh
gNGjH07pocUk6cGM9kUyFCeLbH9/kybOue1mLgg+gDBxEpoOYY4AWgwQjyqyHTetyHllhQpdh5j0
pM+AqJW/jRXakXuDA4obBpH8/1iVxBwZSq+pPz8uzvDETCskDYj8hLa81qsT+TULF77sZO8KOyFS
SGh5TngFxs1YzGbUwCdSI/s69+4ew9Ef5NB7ey8FhXTkRT8XuNNwfWRhW2yXTnpdVtOnIrPPNBuu
U8Gu3FIcWrP8mnICR52lvzo2v7T2FE88/wI80oO2oFNuGUWEmckQeu9hsRhfO9s/UJ19IaY4z7YD
dI37S1vZTdOYEVsNEO5O9Y0x+dd1mZ5rvXlsxuXRn6Zvl8+1pMn3v0VmW8bEc6sDByaGwGOXJEiA
7Hg5eCGsNnaPbewfNh5c/9BiOPXJoEBQb7xl+4M/qjqajJYfwEVBmwVkOd0PfpyuN4KZ5gqZF5Lw
9WENAYA4t6cWpEUAGix7Xlt1b5Fh9PNgFog9OPn+RlNhJeVNGaLuctgmGjcJhT2qbFW9S0bV12B6
7A2RIhPKIJ3XHIfv8wOGM5+180fxhyCP/ttTZLkxlq6FQT2nvjOXLlhoNO7pZikiqgyj90yHrcRG
zPZ6cw6g+PnLW51wMNczpIMexQKhIGD3L59EhTtyNut+4/HS1Mw2KjE04+k3z6+Cdk9HVOEe/oHT
m1rLTK1EyjtOgIo14TyigpDukf0qPLXMMSz0xcgajsO0zEsM8b/AZuRMFxfD595OmqHotNr/8Alz
0M4A9rAhCIzjCjzSFHRXdrDBBtZfFfT9ost7oIpyspK1braEVUaHF6GC9ofvyX6uQAEQLfNxRf94
iqvYsCIMs11+oSJwy3h70fPVobOuxfryta6ubHajAQq3aIgQOw5OcaxkyL1XWw4fGwQjq/LQ3UDj
jGzAwss/X/VwKf8rUiG0lC5pbI6PDp+iumz2tlz1aMmsp1FjGvPQ9fZNqK7Y0GXNPg1uoD9NYN5q
znnkR+ClufwZKocoA+013ys8E9BWEKnasXWskdY0X9zDH1zS0b/fxVkotltG3PczZqWrbEWw8cRV
x/pfmtCi3C/G0JiaLKwwDA9OJVz7obCIaA7Yhd5iymnOo5GA1djQhh+6B2iOuUSln/64/PWqld7+
/sbxLNa0UZnjhFBkcc2EJr297Oyi6tHW349mnW0Diop19enaB3Y63NFuSi7/bIXfkbH4Y94Jy+kn
ZD3N7Twl5oocix5szDZffr7CbdpSzS3Nu9XrV9w+FkEfp6G+q+0yzOu9/rwitNjSjdMsIWNKweoX
L333LRUQGClXEU12HswA0nM23niLsxwuf4tirWSMPjTaIDOXwZiK5lWvz0MzhZb/kubPH3u85Aby
AtLVrYFjnefa1ZRhlBhMGGfLTw9et0vCrzhLMkg/58zW8hQv4VMyNLed+OCPl24aAyNC1xasjeuf
21SLCEhwh/6a2Ub8sdWRArsxVJpd1jioTn492NcrCGq1p2pPyFThUmRMvjtWwuACRNdrB8Rr+Tiu
c0ALEvb6rbk3Tqg6PpIZpzOB8JztY4nKrxhQgR45lKIjozN2inKqrTX/dhPFKFBJZ3aKYePX0RRh
AcjZ5bVXGLEM1M3W2rbZim6DUR2hd090sB7Ve9BZ1dJLJmxUHqhZs0WLc925q7sm6QG1qWqgw2l+
GsReuq5YHRmgu6ZO2fj+rCHx+Dnon4r+eHltFLsqE9dqa5OvuPikcbtScMeV7RyOTfFM6PoC/Z89
MJViB2Qsbs19ZkFaDL8+q8OBBT7ACKm38wmqpdk+7U3oytLKgTaKhnTNfODmiexNhqh+tGSynWHp
rExx4P08WJoy0coDackHf/T2MW9+tOZWJvdAARm73LoCQQemXfxqb1MVZ1LG2g5pZti1hl9e+CjY
R7gv+1oDpfTPJiujy+dGtTiStYqF8bRbMw3MbP1hKnE7F33i+HtfoNpTKe46Zecvbotj6eVpNDZj
0qzFl4/9cslg8017YOL45cOmeCyOFggMbf7r8sMVKy9jaO2VGz5m0qEuN7NvZDaSLgWXeyaML6Xn
nnzSf2z5Zfhs7ekFBAhQg+nbKwf8jDpmT/P7y9+gcAkycNYWxTj1BfBDUBMNUaYWGjiIxtPKDx97
vmSvSzMLE7KaAG2WjOGGy06NOelBv+Tn0s13XqI4n3/udm/sq7HLVrMEkBE9hvagPXLmAxhoHW1n
jRTnU4bNDmIZu67E+gsv9O2vC329vDaqny0FWV55UCe16ixZuyYeKzNs7f7K3mu7q361ZLTT1AEn
q2+wBH6rQ+5Y/PzYr5asFaSDrckNPNdJoRhpLWENjpz+6fLDVcdRsleO2pHmYPI9zmnoTonRDBi8
gtqLt5MdKHJwGSObYaqoYC50/SpM32mF/zwW+oNY/UhY+Y2nQ3az2kPMKbyDjJdt140eYABgzkzX
62roQ9CfiIDkXYwZvVNr5jveQfVJ2/vfHH6tHaA7snZZQrsaRIB5Bkielkd210drnR3asTw3frqT
tyn2R4a8Wqi88aUB+WjNv3HxS1+y0KEn8EuGl/dfYRIygpUMQLzME2APmVc/TXyaItYuN6hBjzur
pfqAzVrerNagmaNd4/YbV1wE+oiWIp0gtDpqx1rHkbj8FdvD3qme/wNixeUaAAi8xFjAYju1jzYl
Py8/WrVAklW7rpWTccSpcnm/BpyZXWiuxk2lgRXy8htUP16yb9yqWUdnQFwWB3OFmAnUpz1GWNWP
l6zbqwYQDFtoV2LyMyCQvPIx78ubj9FsY4Tk7721CmKubYkhEIthXjkLLOg+8IfLq/K+NWPU4O9n
F4Dj9HW1ZontiweRi9DxwEEwjHHWBbuQym0T/z03UEz++yWmY3luSge4bOhfH8ywxEhO/murehrf
hpgllz/l/Q22ZEhq6/pN6xfY4MGt9UDTMJDQzb8vP/v9HYZq+d9fkJb+PDsV/AMhL7n9pbCeR/PT
5UcrRjChJ/z3s0GVz2YIx2bJhm5fzFjE/As/G183Yv5tbnwGXfTHbmCWL4VmktukLRtkFMAOJsai
PbbeuuNCVUskW3DpAaWk4dFkPXmFG/YW+A1qPbq8SqrNla2388jUetvT509dqgXM2pMsVK6/ZL1Q
RNP0bsCj+bH/tum3ZAfvFQD64YAqVsi8IL2td8YU3/fSlgwPLVExZakGB0q0e4Jx92m+KwWm7fbA
rYo9kHlcdap3WWPjU5xJBG3+w80e5uVj+yvDQUeD5/WYIcUY3ERfXpr2UOzRLCq6a5bM4trrrIeA
Lrz/jOuMkZYH020PoqOPQOp9mepNEUi/b9Lxmlfms1mYXy8fKtVybX9/EzRXu62qcvMYbAIAf7QD
vQSf6N6V/v0ExpLxobXrC+4wuG27al8Xob0Qv/lRFt0Z4zEsqgxyGnEbv/wlqoMl2bW3cghUY/ot
Tvk3OydROQJGx+xzN3+IcA1i1X8vVdtrEIHq8DGrd3YcERPTDIoFOlj+HF/+BEVrzJKhoV4KwZUm
tbOkt63xOE1ZCEqFUFhACM69Ea4peUqpB81aY7nLKr1MuAFSgW7ccfHmZu/vRCkZOQoRv1xfPERx
Fkb2wwLS7AFd8vP2b5u6dONvTpi+LBiJ9B73ZuJVJ/8fpBOvtSZjG9KJTKGxep9rgrNhd58nDSJ0
3RRq7fLoznof9C39tGR+cHm1FXFfJoV1i7rsWdXSxMNE2gB+r6rMAtGDvp7fzeaHbj3WP7An9AW2
njmSC17EpZ5fWxP7BiqSIG3nHRP+M2n4zq7J8Cc+29a6mrBhEIqdNtJe69E4g1Xnag9lr3ASMs7S
nEi9rh1uyW5TYOTupgU7iUu+XN4GRViTAZZD3+aOTcwsgdZg7LfrDYXhXn60wiXIjK88A0JEdwAf
18QVBfzRyZ8pq46W6+2gjlRHSHIJ/uIT3PJxpzVb69CbFVh6MHkLWhYd8jiOcD8WM//BWFoVbQed
0oT46F8DdH3LUezqp+HnqH2s0AKNx7+9G+lyipahg22gVyKPhR0uw44NKFZJBku2q5N3qQcbKGgE
5p+odT/P5iuqpE3m7Dh/1SukHL7rU2GCbB/J6QiodJvWZzqTF3ADnrq0iBmtd+4KCkuQgXM9HWu3
KjckG9qrvn/lFycClPbl46p6+HaM38RiZ16N2hgamrTd53WNKvMVFbuPPXp75ZtHryuYRxjH7+bk
V1p/710aCOvTx569GfabZ7c9+HeqBoXYvkhSmojuZhY79xnVtkoxnXAfg4Me4mFKsyCjWsiza4CQ
DtWih25zvPz7FV6CSEac96wueImX1GBrKvOkoscBREVN83j5+aoAJ6PSoFGUasUM2ZDitPEL9hDD
+Q+pOj3vUWSojo5kvQOxuwJzBiiujPdCPDvebanvtQgU6yMDzCythQIssCHQFygCq7pe+yeL6OGM
a8HOAilCgIws6yqj4C3fqrC4/q3P7MYA3yOuIFF9au9LFizJHiZI9S3bQXtzVklVO1B+Rszn1A44
Ofk9JHDHNtTyD1qajDLTHNOtpq3GkuuA0ObWaTXcAwC3O4dJsdEysGw1OJ2KERttVCIaVkwOkD50
hfsxW5DhZcLNBx9XHET6KSTVzzqbgpqcJncv51Ktv2TQnm5ZPp1awNdsJ5z9Iyikkql/NMDKsHOW
Nqt9JxmS0WWkLH3eMiNL5hfj2B0x+BaA0+sFFG5hFu1xeSpGwS0ZWiYmWo2FBUbt4lQ+iiqYThvH
sBCBHXgBhZZaWJ39qLz76LmV7Nvs1nzJCDIZfahueLmEfeddi4ofzdbfaVkojFDGloFPehZThXbR
bBihLqyIDDvpi+paI3O5go6ZscoB4xHpwk1EMo24G/wh3z+00fBrj7xSAfizZCLXQbPQztlG+Iy7
8jOrAvcF0AlMsVe/MzPor3uAb5u43/sqhSnKODOrSxu/2xqQ42GOSJgfhAY95E3BogZ23nvUE+vV
uL98rBV2I2PNqqYrc24gfmd6vAwLxp9pUGunEaxqH3uBFMTtHCPekwNwV6n1cZ/+WtI0Mervq7eX
3KiOl2T5rg+uTC3DCTbBDl+tGkjkML69Y/WqrdicwVu33hmD7jIUlQbI2XmmAbpJWEZ0eWmUx1cq
vFUdiEsqDTcUO3Yw7wdYdx4a5+oRCrTQjdirSypqJTKGLPNzvaM9ytDM118KJ73py/Ro6fVR9MMZ
dBlXCCh7AVexXjKEbKCORuYcAZcf69uNH519Aw4Wn1WeBqgPBvxm/7tU11OZ91X4Ka2W7YKX3gzA
fs4glZg+bxKAH6M+tmQwGWk0ozSHzTjK5ejlB8uxwpXuaZ+p0jeZ5DUrHcNyezzeupsjGhpBdtDv
lyM56ld76ZvqiMk0r5nGel8XgJXZsf17WyNgon/3LxgXgETZsJebqOq8Mr5sWkYCyMSAAiZuF8F8
DSGcAzgbybX9BAYAEAQar/s4XEUklvlfF21yy0agYWAZYDlvQEa4WAGIziOwl0YQQ9rbfuXiSdbP
14HVtOpoYt3B7A99nD6TYA3XwxBi4nTHCyg8sAw+s8EuYy8bwKqB/Pi8Hld0ofwBaPJsJ54oHOSf
4bY3PiytIH1LC7xgJUYaCIEZ3Lyd9yx+c7PvpEUy7qzJS9dLdStHh0UPj2WyJmn0488hTnYFdlTv
kC7hWUEo9MEQEDHx+Zvd9mEbluGI2WykQ2WU73ZwFN5LRqGtsEiSlWOe9GuTpAKkitZ6q/N6Z6cV
GyGzQjoIsxW39TxxnWQcz/oeJkRxgmQ6yL7F+vS9AcIN/sUEM69GQgYPz3byN9Xjt895c37WcbYN
uuRFQpcejLPPVleC8CYxPqYFYslgtDV3feIzuPGM1wd0oq7KpXicpt1BYsVd/89M15vfT4RLM4yI
54l3o4ME3j2uJygYXU1JH5E780U7r78w23/a60OpDpEU1OeMDRp41fKE2hCCNAD/aQ4A6u+cIdXT
pXzdqkClm6EylExGEy7zefJeqL3jKBQLJWPTcr0W6TAzHP+xNgPT1w58KH+UWXvuteqHly47xU3F
N8jYNFuf0bXpHNBC6cYNh97oRMmjv2Y7OZvKbcv4tJr0tB0nFE+XISBnEtbnFqNrGNNoA3FHDx90
3H+ucG/OFe2rsuqNKU+G5bZyfmfAVoyLH2hsp/yusDsZocYrTORoBBfOwR9CCkok+384O48lx3Fm
Cz8RIgDQb0nKm/Kma4MoS5AgQG+f/h713czob7UiZjsTXZJIIJHIPHm+wXoX8Kv2mvHx7xnopY84
29pFZ82VHlIYevCvDJhFzz4wuDDT6cqKuvSmTwH9H4+ocDBSJrSdrck0HowdRM7ov2jwt/7+9S+l
Hb9XwD/+/jCV/mD1qLCRzNkrb6jCiVsszBr/2QnqeOrlMhfBV0KbTTbrZdr4myQY1jP1dwV7v/Il
Thv7Dyfg7/TuH19CIDQaZgYUKHEC0kUei027Rf0E7p7FlXLlped4tusTl2ufDUW2nkZ2QwtnyWTx
qyjm1d9/woWNf65wMySzGzQV5FpXkKX7VWix9wKzbbKDAFZeG5U5Lao/PKdzcVtnVTmyqVauAwkj
bh06yeffv/7vjf2nv3z6Xf94A8YWtiszCy1uFjbPPcI72Awvzn2/PQ3HArH2RlYwiIqtawN5v72P
//SJpw31j08sgJ5NMtpna+42dux2+iZFjAyFjdHDJE1Ce7QeU+FWoeYK7g1+F8qR1NAlYs6ZJfvO
Isep7uDlTh8z0FvC1rMxWm7BAUfJ4Zcz6WhUHPPRCp0rCJz//pwurKJzoZxgGoSgMsvWmU8P6Dfg
oj8/aWIt/v7nL73fs2BSc6fXRvTp2hTDJ7FmzNgO9//tT5/FEWpGyWeaQ4Jpptei5u9F/vr3v3zp
mZyl+LnXeG6XQbzvQF7mWYcByprau/JEfvsQ/GmZnOUC2rWalPijWluyAmK7mnEC0X6fNF+TZ21o
73yzrFmPRDtxT4ePvnXqlVvjhpnaJ1sJIADGMRnCXhUwM+FP/lTnIW+CvcsAAeiJdezdWkWW9n/5
XrODKwkPPR8IDN9NXwOeP9acH9wu2Ds8z0OL1EmIYk8ODaN9AyX6Yta1FeWTt8+lFQlnegkazF64
ToE5hi5Z4qxBlTavn7VvbjCEHg+TdW96rkPIqu7a0l5At7DOm7EBbcKDpZDONp01LotS/BrRswR7
qV2OdvOSOGYZ0HKtKv1q+/kPhfdFyNGvHofgygq5UKLj5+qrHP186ugZzmfP3uu8X6ahjIPIg9N+
s8/WJ0fna+f+n5cM/x8fP9nOdsJx7msbzUwp8zqE7mtVj/mVmtyfwzEPzlYN62lHFBHZ2qHsI/Pb
raoIvMlZCW+EeQi96qry68JIq3VuBQpzOK/rSwiP4Iy7d92wfUgWfWitnG0STW103anjdyXgf7cC
PxdaOljQdlkiYjaT3lIrSDAyoNsoGN2HvGYpfOp8yIQSFepaBWtlpq1A+Ztr+pZVDLYxfiRH71nD
cUUmLQLndF+RKYt9n33IaVoMvX8/8XbT6vYbfcMo0EgGqhw+1WOT307COtiZegX6+ckae/TgCI0N
vWbl9Oc0ip8LPTUWXu8zFypDpAJhn+ifzqsXliGvbLLltZv2pXV3dso5PTdlR0ZUCx1To8hp31In
W7SuezO3Cgj6/EkP8N4yZufAMGOG73Ef7Cfo1JUePuusv5KLXChb8XMtaMAx1tAwXBP6oSCLGR4f
fMyeXeo9OhzHmudgIMdPxgXQRd92TdFVuFpsOOU7f1pEp0fzj2PXGziYlE2Cc4Dy1QTJAsmyW0ht
XmQvdmVTLAJewnzB27DSvvLYL23Gs1Mt97oJlJABh2YHY54Tik43sWQbpjCHn175kAv6KH7unKm6
idiBgSA/LfUrA98z5H2xyVpwpUbgcBoddQjrKpNbO/iWYKSMGceIfhFZ89uc5qGsp9jlH7aDgRxX
HgS95pR40kH/4YmfqyrrwbZnq2oUhCcv89AgwynjHD0CC+wiq/4s8jJs4U/898P4QveLn2sspyyw
LOpMuN3GYzyK0I3U9sQwTPfD8uQXnC/yu9SE16qjf85Y4CX27+WkHDXYrMnUeuDbbsrjObs2YHHh
DsrPVZeO5XqZGXK5nm/a+ARUE/EMwxb4ErhLuRX/zVqB+2cbQnpitqcEAp4MICcYmw+oYxhy5Xp1
IaydiywBucrGYBizddpmG7sN4N3dHLvOWVWKxX9/45fewFli1ykqDERaeEDShEn65l9r/f9ulv1p
4fJ/v9uC+BTtTILbc9aHA/zdVTMdOhdzyU279Cr43iJrR52sW4yN/Ep69Tj4xQ+UuGTpBMVWjfQG
mfe7PfKwBE0zq4Zdo5IXjzV3tYc0izpJBDLoqp2D9ZSYXTH4mAkZyhgKS1CesxBGqXsjx51swFrS
/bTUKIhL0JcFvJV9zdbD2DyXRB9hcfnTlZB2qWzj8TIcp2xdVtf88S+F63PpZ58nedW2VraG2ea+
aoqDo+s9eGYLRt27yvUXrCEW6gs8Fsw+Oq14+vurvRA4zyWf6JNgrkhpRI6EHB03W/LGffOU2CTa
zSMPCenfP+fCsXiu8kzlYGWcYROXroKG56G0yigAF+vvf/3CrzjXchKTZR7Gw+Xa8+BKqkiYI5HE
pCAWahl8//0zLuyzcymnndWqqBvcQcYEHLCPsfzkcKq4NptzaQGcqzgxpZw5np3la7KGaHkpb+jG
2Z5ajNc9bi+9g9N//8e5jPMJhgIZ6jyzaHeUwMPV5mtejldMjy49oLMzuDe5V5TlBFUy3+eQ4dWp
CMfkhTpX5PcXOon8XM9putQK0kphhLsIEmgUyruR/8wBnUIgBboQlrNpmLf4VOQV2MSSXJv6uvTL
zqKU3Qdp2bdcrTnbdmUS6lSFLTs0MKb9+9q6kOHzc4lngBngGVp4bH8veFdzskjF+Cmb8sAxNhTq
5gNoyfve0/1+rAak/lMJy3mavltDH1wJ8r8r+X+IxecSUE86tVZ+la4zT22aDgUmUffzouimH8Gt
d4rsytdAaHOh323SvBaobSti4OEjZmBPlB+EM/kGi+FJTdWvgjCz0oO7HPJCr01DoJdES6Ic5Nff
n9mFnOdcVpomuDIkLqqKtXL2KSy8iMmfhVfvsqZpMY/s5eHoAY/nEv8/tVjgKPvv/cPROW3aBm3z
SmONNS/jPEYmj0n6/PdfdCkdOZeXGlB8HErRBlbPJ8oHlIJRGoRq///N2am+Ei1P3/cPL/rcj7Ed
vK6wk1NHe4LnJVykNM7YrLg17rFjI0ZAqivL+sK+OXdlxAQubDlB4ljP+LMDP5DkZoRJMM/v/v7A
LoT9c3NGhVYIq7xGrsm4a9td4UajBBLFDXtoQP7+ERffyVnuE/Sl1Xk5XnrQ5N+NFTRhk3w1zbrF
y0exK7YK91g5bSRRuU7KYq1G78oV7kK4PhemSjnZJOH4ZDJgxHhaTeCm+NdMUy+9mrPqhYCypy4d
zEkxsK168diqH5c8FddchC5997NS+EmBZ6F/JNd5Zo6Faddua3TIyZUVfOm0PBellh3jcPDzYeoR
HCDyhr1jGhGyx3UW1RCxuPLuT+/4Dxvlf4SpdWsxGUBQlpQYRkwnOHelWVRqK+6qpI0w8hq7VH+r
jIPKhCsWTWLh55Fl11cizqV62bkhYtUHbBgnlFTruOTh9OMsm5UfqyGct/ZSP6BWHV9vlV2o0PNz
8epoSGCX42+VAFdbffxYVhEYkl/6FT7l2+or+M9Wj+DP/juYKoBZ+uB02ojc346tdd8O+X2ggv80
rcXPlawT6X3Uak2KfH1robAv/Bu8Nu5elYBeWhtncaHWwq7HSct1+twBtx5KKAB1lEat/1t5ch1N
d+GcO1e0ygwGqYPGEqDbE5cuXZ1M8/j6mmry0p8/CwRytGy70RLtZGueYqvpbgM/f9UJ9pWUb1AV
HFvKI0GutTcuBdRzm8RRZbWQPR6cQQV8hc89Leh9/Ux/A/2uyekuZVTnetZMZeiSJ1CjDFEfl7f6
7qRGGZbjIoncl+tS4AuB7lzbSmeiNQ3wdjJgMDHA5swHB/PKfw9AFw7qc0GrHuwcrAEoXeyCvEEH
+Ir602LoTNynwgkdHH4ASObLv3/YhUv+uZ5VZo0AcQqFS4Nuw+iEkP1fidbu/1M0/hBJzwWsTeZb
SV/LbK3SxIq9zHmWWqUhLvI7qYMng1HHbKrnMG1NSMdk47htGYosSyJC7Tk0ef2RDs3tCVfhzRmU
784QFwAQhkgBbyWV4BXzvoRDTKXDIUmOypqfgwRXgVLa+1y7LCQgLkSzn98FFr1lrVhXrnub9uZZ
MwOWEVew0IOeC74qS9SIHyciStzvMRHLuK5+u6GMBI7VPuv3QFyHufa+5z4HTQIdOpWga5hX7mOb
OmVY6hO4p05iWFLfzRRng5SPHsk2rbJ2FcrjI3X8CH2hZUeqLuQJzD0sJXqwjnOJa0up1ympnnKv
X+X+fBQwsQfP81PqTmCmP9tkzOmWDqqawHaFZYFv1zXarMsZ/ciCanA48rtpoMfBDj5KWW96Mx17
3m+MV/3qGIbeUYOafXbQKZ6PNZHN3AqyHD24Ok7j/DBlCl0oakyE/tR2FuDL2QY/WOQH5U+HYS7u
x658rK3qXjfmu5/VltctXKNlGuWyvm27DgUijKsWOX/LGueRJbJbjTZ9BJVm5ZgM6DpjXgjIPaHV
ZqHN0CBoB2vZdFacZIUJZxjq+U6u4w4ao3CmemFJuinwfjuOedDEeEsqx7ULLcQTzl4PV337jY18
Xik3eyv9ZEVTTaNCuRudlncA1saJ3UeGMYAx4GsNLEGVzZ/TND8SezjUU+1FSoNXIpJ6mbgT0Btd
/uj09NGafYVFZX7UqRXhdGYIAaI+9MV8T130IKegjzvZZ1HReQ+98yz6/BeTw7Ym+gVF2Z2rrde2
mlmUVt5dQsjn4GrAMwH5jn172lrWh+PSR2nLZcNMF6I9sgQvvgJgpYmDuXxo8k5ENOhDp+FsiRnt
pWaWCrOkCsmY3uQCWtQME7IcanrSbYQL8K7fFje57SEbKZOoQtFOuLyKiIOxKbDlQwE3omYqRDRX
WUxo34a9b910UCwUfvs1QzmtB1wAxl6C3T03izbtZMQzb/97jvsEOKH1wRDMb2Nsaj163iGt3cfS
mdKws4P7SRBQwVPMamFlRYG0H4lGMywYn/iUhFNmoKCuQbkCDGClT4sYHJEFKa1YoI0aUFCiCFEH
OPRvgx4BwvPqAq00GhbcDylAJaKzwDIp7EOOmaco7bwtqMdR0E6HNiA/lUffmwl/xC9mFdpO9iHc
8aYcnL3stBPpLnHCae7uVCJ3nSoi2+/XBcRsEShbi4wWcaffdY1/OifTvjIDFEPtsgng7mP68mAC
vhvhk+bn5W3ZYJCU6DWdQQiioNE3Ejqmyq/XbHSf/cT7rgahY2ekp7HttVGgr/NZx3k9IChZ1VeB
fI4rt4scVbwGzfyaNvaXqcyq1JhBblp168zlXjeMRHWaHSyui7AoutM9yo+wPiO71ktTK1hl5w9z
OoSdN+wzyyxNLiKfQLlRuuVqsssPmHg+8gBUGmYZKB2q5YxNGMJWxo1KN1AhZH1ZGMzukrtl7BX5
Os2yOazF/INy14RWuLoP6h7a3QIsO+xKposl6fKHcfIXFis3FSsf836E32yKgS0mDy4ptznTG5xP
wMLA0hV9wNWMJlDYUXfpZM1TUViPvM5WuqyiNOn3usu/E7e/z/vuXlM0LmRjr6vJ3Awcs6h9R8Ee
StOoY+59bwCBTi0r6rXdLYQn+jizJAyR6gnjRHCaq/w3tLTFUpQobiVgvVZwESfgGpSuWY9Nsp+C
vIDtLr5OVqa/8qxfeC7Z8Roy+BnMHuOpnaLkzRaTt2jqtEJAnU/Eh69EtHeafitbDsDtBdOCsO4N
8hEASqdXgtOB+sODxawjCgWrMslQgaeop3p3DmueRkbCwZib2fO/gwmvxyLO3jrZCbRsT6l7O+vy
FqfjL9KIiEzq0R3Hd1kpeCVb2TIbhltbye3UwumONvdpO8diqj9mnFJVQcgiyPmOavj6cAfacW71
odDVLm+CsG/6qBEIztCfLqvA+mlmszW5f9cl6QHylvcEk75DlT1TQaO2opD+29Z3O7pLNEs3up+3
HcGHDlD1zo923X5WAj/FkR9JW29927nFgO8U2ilIG1YzRlMFYc2IWpGh9mJS9sPU5/Ch9I+cu3f9
zI5Wa+/gkv3WVd5BFGI79rg4F30Rp/206VJvPQl5KwazzXz4DDDymietDot5iHxjvHiqsWRNDTBh
jXebF95tL8kDUXrtOFMfFU4DaDPxy6j0nL222lj0QRj4vAoT0h4UcbZjlR3zplvDJWRZjEFYmTpD
xwz1LgMfr8grxbHLxx9/Tl8zlS6Bk1mB1HNf4f+GooL1vZgXipmDRfyf1OlYKH2hIxgd3p86vYNt
Nl0y4Cycg6VvAN86Ua0kBmmGkdLdoItF4VVPDZuHDWPoaKFDYSkWDaN75DnncUFFxKp5503VFlat
qDTZaN+xqaexR3AIOOlhMN5973qvxZTjRYyvgz9V4dC4jx41OxeltgYzrZHiBBad2bBjhq8DoNpA
uarXGpM9uq43k8O+VD//0JTceU1jRVSQD2znxVAnt8ZgUstJkrCtXBM2qkLHU0I/AnkjDKRemGSY
Qyc2eqv2p9JswxM549EjumYl+0Qr9nFqMTs45xAT5vKT9AY9HHnDawrHfePuCh81blp4YZare7uE
5wN8/08RDMb8QRY5bXuEfWkTes7wQv1mXMHsceEQvhuST1uYcFTtInVSFkL8v24Cvsh9zCwNSOSU
P69dWvZYGXxNfBy9jjGvMIdrwsAEu8mq1kHQrzIPi1KwD9/N7nmg9gkpFx10dEMHmGvnN8BdtQe4
FCOcpGFaFzfGaY5NmXxl7bSxkqxdjGUTEWOlOzLISPK2DmXi3tk2Q+sIZepQafGdFEB/Op29TEx2
Z6CrCdtUx5bVANQ1dnix4gjA1G0ixC1t2z3p5lgLNAhPk8gaj84N/HXruxH1IeOWFVnATmLNVLts
LfFrqMyNq8XbZI8PCrh6o8sNnYCSr6Y9r/XH4NqRgY8VDPYLurHy/J6yFPWDwQW0uNs4Gdv6uV/g
2xZjXCIxinsOCpnzhXGd93KgUSCcLg7G7BG2xG9wtj6ytnmXMxBlYIjcNAEwKw1GXaGkIBC002Sp
jHyTvbWtGIOGw16jlbYNnGBXlDjmaEH3RiTPpIWTY0bLO9i/7f3RBo+Me5gAZWUYOKReFIJDUDft
jdt9KtbriBEISYLyHYLKIyHY0O7owVwBs5CmKBHUSjeaWX2oTkASp94lnVmMtN62DroPOJynxMc9
o7QjmmTbxkkaBN5kMQctyikJTNwEP50OOjZseJxtLOvKIL7w6j0HqMbpwAESQBzGgNUuiGee5gDG
hbI0TqyH5Me187cOsqLQbxADUZ5Hpue1d7bjfLtkhLTJ6/enHwXBXbnw/SzOib+aWm4i25ogdh5Y
EDG/Okjtfnms3PqTv4HTyy7jyZ2ti7sia24nUhFsf2/VNR2sDLJ5kRH4AXWTvSuT+Z612TcvMJhW
y343AKmVimxBjHrCc7vneb8iZPxFkmRTU/2aTST0RbObi+FoIf8RlbW153bVDfORsW+AIx95WVhh
XTEw9DQkC1SlG/RUfBMODnqPpQ4MCOdlJNNxilxCmlDm/Q2TUMP1rF0LD1n0DLxYASl/KKtmp9Nh
G3jdjUwNdBCBYy1nPiIxRr1kkMdg5EeaUyRIHl+RrHrq/H47uVPUduYwc+doV849SqwSVjvDNqu8
nXKtlSrHjTGOCiFpeSESVm3Suu1oNoNjR8NRikVWQKckwPyC3b6RbTjM3Sbt2iXOrodgQhHATj46
Jwfvxtvb7bzXLnnw0Y60O39Vqn5v+ckctv6hd5wgbFsZKeZvy7bf2HJ8CSr3TRY8Lg17tQU5JBQD
gaX3k4IhAoPnfekr6AMZSMZqw9OvoMB27lLnJgmCqIZ4weFgXox9+Z7k+bSoR9rHpEhFZIbsVszz
bW0owge4s5BjhZI2+SYl2aMJ3K1g40s5IeVRJndCVvUuBGf9gZdiL8VsoiT3j4OfA7WapvPCdAlG
bqm1kbpZlzmaS13ZhDYacsjf475onrRlFolQWdTb84aMKNEmebYRgr2WEy6aE03DStrQx3ptHk9D
9aJxEWgrYH8ahKGIyOTVlDONeF8VIQ2IDJkHiSGG1ElY2jDohq/bz9Tzrax6pO3ucMgEidDfv/eC
4k3T/CbndDPP3bGD3blLwXgcQQeq868KLX+gXW8nq8RMoh/hmx8Y1AJIYH26KFkPX9X+dBLwaT3V
+oAz/GgGkm4g+jvOFLmZjwVYD8hbeZWthK5BaLfyrSvVW+Vg4p9SL7Q1iIGQDv5g7WyzwUHpFqZe
QyN+knxcMuhvDVQ8YemDjaWdxWQPKsJ41k/gBXuMRojFJOwjA/UntEZwUkj7alXFlhBxsAtcQuZu
YgubejIC6wiULYDvQqQv+Bfz+4QpvLJF51L/IL2NpP3bPPTt5FtfK4GY2i50iTlGhMWEsR+/qnto
5Cpc5KjaOdyBOj75xZh8IF27GbJiXSVIkN10hibCgH6OE8xulqpFiLRKqI5E9cLr+n3uA43Zh+I+
FT5fSBCre8JXWT3C6ZOMoabqrim8J+moJ5TpXnM1H8yYtrHtioWxuodA9w/IPm64NlBJ8KWYnYVK
1IYVagGG6T4ALpIJBiHGS1CMKwbrgAgppIEPXipDzBc8FjO/y1N+Y9fyaSDjQ4t/4fPunVrzwTXl
Y9ua+9KUN7JKDqaoIkHlLQ34PcpTSy+1hhBuEbcNGV9SOa86e0JIhRiSNQhQSfBAkuApK8vHhkLI
y9obFnyNLsMse3noJBRhpd6UI5LkZFgYKtdd19wUQbvVhi8m5tznOFJCDO6UeEbqEb4mctX1ZuuN
yEV8Lb8d0+uw131kI0ii4nGvFVS4xv32suab4YYZNCOQ3Jb81G5xHJXzAz+XpdD0RdVVDdU4O519
j7pgCweq3Kik2bLApaDx5wXwFyqiin8WmG5blGnCo/bkdVkPDHc0GnyOokJNp0ClrFZfLZ2fqqq9
8UAE5IoustKDS0qzyFE7YTnDgOVPIcWS1nzrB+I5cVo71JmqMRrN9n6VH2VHXmsiQPix1uMwP4Fi
kuAw9EPbbzZu5Qtg5tMHJFALlevXpP90M/VcjRxABUYjMTAwYwPUvYu54CGyw1cq1NFJ+MHy0INT
icZ5WCSviGHIZoNjghISBkL3Y98vYIdy6go/g2O/HOA3bkZ/0eOaVEqBEn2ASC27u6Bnv5rawjFE
5zWooo+B5ouxaiKHGODJpjUP5hSb14kK0F4QFsZfgmvs4NGF1npo2iibqxvPSYuw7ORjgh0dzlb2
owIWkdZ6gNUxYDTDtM+qZMd8XMYtx41P7fc+qJIQNhKQD+FmhK/QwugerD9NqpdpAuYYMN3W4Rs/
YVHG1M3sAw9Q0dNd13gbl3UDMuZhU8pgNw/iaxz8XTnPEWVlbPvmmCFVNr6TwdA3X/KseQ+0daxQ
Ec1G82CMOPot+FSZsWJpoxQ1umW+GDB3N85ooUuwtzR0IeOwI9Rd8dHHGQfEdoOEvHRcAEc8E/W4
VdvZtHGb6YN1QTwP/hCCVfvL6OEGKcW8bH1vMyoIFOVU7ues+qxogxpHoO87zn5o4sDysbDjws/u
vLZ8UD1/HCV+10xhCUenaCyQ8zbDU4CU1wlQzpnhU5cM+W5sBAjmAdR/WO9QXwoYgtvuN9SYe5n7
+2Ky47SqFjJTKGqmBrUE9z3pxy9kcD3ipR156N/WjolQ+g475t3A9/upr/A0KxIljheZgqwTWseB
mp9E/xjgoptGvU+Wzdguy5x8Da2H88rgy5Iqe0vB9mUSKmLQJgfOnXBGVwOXfwPpphDfCnMfuAoe
xUQeSQ+lDSK9ULj3Uyrv6g6FUPiav9NgWpm5p6j10hh3tmjOcREw7NBq71057YrX3gucRkPLBfNn
YnKXAne58A2axQ76T7Y3BBHJ9VIgNZv9HlWYclrowt1jJhcJVGoDR1XbW12zJ1/4Dxkb74PKv8+b
emcPczxTyNtEZbZANh5w4984Wi+hs7iloGAzU61nhbuW1CvZosJTJuMqlfQ7bZHmcIXjzDjhOJa/
NHY/LiLvvkLu1bgPJi0WhnehGqa3kfcoo9PQ9+hjkk5rCGo2MGjAPFYJEz6/iJuK7z2iPqYhWQas
XBFV7FKlYzqCdaSE2Q8KOD0xLOAN9E7SYZ0hbcgt75HyCrl1/ZMWcpVJErdJtxt766ly3CPQAKvK
xxb2nHoj+PzodvQJwuWfssSYHmpmS0LmW781u4TXbliQYDcO6pgF6cNEUdmwxs1kq7hm3g48gCc+
5ks4WN8wIVIMSOFC71j6GVt3O2l/LZJgMYBqCgnR0hmzRdn6b4XxoqmoI3hfH7IRZc/UiHB2M8QM
135hXuWjZy1jbbcH0yAhyRu0CvzsxqYoFozJEsZRpxTZHFrfbEzlffteGVp9QkNrEItgnFFQxDju
4JCNVzWHNnfetMHsb4cLvVPueVXeVCK5yTX9yH0XjYVyXQT9RjXViUEC4Px87xSICpPz4UlEfo/Y
y3SydrIdQJKuMCdOyhER0n+ffKyRsS3u4NK0h5MxdhcGyH19A2AckisS9gRVvrZ3sDl0upD8p0wC
7NuebmlS6rDm6Wc+06/AqqIuKF9JhxuOQhUDP04RdURifOx93MYq/yN3m7Byva2ZvLjSwbrQgi4V
T74t6t1zEex8Ur9UcCr37GI3t9kvxy5D2y7vHKv6mebsF27+743fYQzAbEDGeuaoodkzWThps24s
gFnBHnvB3QheySOMdeDJPEKnG+f4P4lUMRgnVRjY8BABsSJMnR53JPUgijZY2KO/BTz7jk3spkJO
6o56x8F68nUCNY3j3KAadqyD8hklkx8uJhQCSfFWl/iy6MwsUa45OB29h3ksUKhutYV0t4wQ0fcV
dACR9Nl2CPo76eY/WhRbmObAx2RAhUBi9Ec+V4lYW3WLfWCtWV/hyj6+QtYfUY0Bn4E/pQasrxS6
0hEsTMw0fRUoC1eNfO2oF6OAWMAZxXnlNbxrZgCkUtzktduOR1znbzhrlyDU4LSBO0SbxsmIA8oq
R4lLkLOsGswX5NCzKkMPpefC0BJ3D2GtphlebxwzzrZgEbOznyqY1yylP9AaxRBmoDzjRm4H+ZwI
6o3D5Rf0uDuvs+8xqffCTLDuJQ7AAhXFpa3Vs29N31Phxm2KiofjSmwfsfaRnaQz+z+KzmM5UiQI
w09EBL7gimmn7lbLjcyF0IxW+AIKz9Pv1+ednZGAqsz8XfYhKRY0OPwIknYiLjP9STjuW1fQXvpz
EqXWBZJnOOeaHvuUdttfragAWt9ra7/PLHuKy24AxBlp3zTpn6iqcZ8uj87cvuZp9tbVkHLr+GyX
ZmiUmx2ayOK2tDo53bCE9PfvBv1tO7uPDjGpbQMaRjJd4GtDzgJX973JWJjVekUAlHtZrOJlqbu3
NAe4N8S+McXNWLRQm/nR9E3PgjyFeVgW863aZgKFrSls/X6HhYi0fzYxBo0rH4YGrSEqpz8gRJdu
oiObmV5NCxAWYmpuLxkyOexrkUo6TqjLfdUWuRVazDL6bBz9pA+npeUrR7G9bNPRa9xbveZ/G3m/
bPxyildcJAFYCF1BPUelAkzxBrbaW+nOaxMIn+HMjvI08NL8uuBNsw33kKe/y4hNTKdZcaBXo7S1
OSbzfxAo4dBCH4/YQpqWxbV6u34jXTkqvwo5Ji95a0eWKH/1OTml+fafUxSfja2euKAfi2bcGzl6
CqtpPyc/kfGK/HLUxNEbimiZcoduoz92QK2wAP+mZDotwtu15vydecV5mDbt0LHonCiKOZ7Av1Bp
HtN+PZl4Mn3hhA5zVubCDW3ZNR+6/1zmNinShybpY5Y47+vxqytr9o5m8yFNZrB5UgLmEZypvrqF
+jDKcT8o9dculj8Yi17awXyyVsruNr0i3qKimXBkU0fgW551VxDlH6oyC7z75a2stFuXA/6tQ3Lc
Vq7KivIbzjTqld5gymsuMslP4E/HdAFeKilnhl72cS+cXZO0X5NlXAtH0WnUbPzzVaB0Cp5QvLiU
YBWWNvRh6eXPdgXIOQlnCzI+Fm2FgEqEjLZGPVIm/mKNv2yFDSyss+0no8Fts9DGOgQv335SVH8M
Qz1PmsJcNV6SYWSbhqAKMK3LarnNJhThLI3bXXu11csUd5v3qhIdEqlFp/CZpHUdqSXxAezvok0H
DNtO/IMmFE7H+XNya+gKhtCuvaDqhdq2YI+qkf7RP2Se/DUr+8V1SwC/9UTeVpQUTuz7XGGFvGWq
jbtE+yxGL3STklUV/frJIi3gCujEgBTop65WB5Y9HX2vuTbTL3Yvtsb/Jh42KVP/JgnbIUxVPKnc
h04a9gqRerhgRy+98XGzt9jOiA0T3rlQRjT52jmTgx2ZvWmGjg4B0a83T+pj2BowQpn10rN1Guz/
aWjko7P0B83OruNi1TvoCuq7XzIvZ8sfj1u3LOchbJVA85L9s+fxX5+M+qsv+6jrJjvoPe7tclY7
V5Sv3IiXQtwXhC0gtJb939LBFRmGHmddfQQDB5H3Dk1VW/GwWafe7g3m8/U197ebbg27rKoimovX
Db810ROZB/4NAp2NODcX2SVHs+0fsP5xrHI/Vnw/iVsft2XY6+kUluUYJbQhEV8vC78URgHVmXvP
5t6t76Fk2hzJmjqhGybXNxAbpC0Vs5LurmygKKzpuU/Vf6Mxn6RwITvder9YWsGmKedbU5/dpjHm
ys4Oa6340bq5CbvUjalYR100feg767MEjByybg2KOYfTyf6ZBqOzDpnEGdb3nj4ckx42U+pJnCx5
bGZchcVIo588tob9lWZ9OGQJxISWkJhfqcPqQ2l0iwKmngLpuCeil3ZLmeB8wAQteDTTkJEXQV1w
Mrum9/Li2gEIqLgHhXYobesia0sLhJGEpq4SEqRpVnKymli3BphYXbvafYa/SMJOJNelNf9VVbHb
Co/7QJ5N6f5pJZNWojY3ANTt9nKmu6GNy/ZO5R2FAUAkx8+uAzkapleT6RQa+zw1mXky++Q/c5I6
1wWT8aIaN96WhAnJfeisrgh6IGVwlyfd9HdLZuCNSx81Rz9iUTs6eRavfv3pWnT8rit/C3sMiky+
jNUId8XLI7JVfHdVz4PxwcHaZQsKx8whsCGp6g4wZhScJ/c4TdM1B9RLivVp08DIc/uf0M3zptPd
tszSAVsAJUi3c0ocH1t7UpynbQH4zM+wAVFbZdBnNbge9fIjQVWP9+RAs8oPJDl6Ls1nUj5QwSIE
qsdpTG+9Al8q1rfMnsBKV38LnG0+5TROecVNKzQv7qrky5/wbk92jvFTfHUoZxxrHFEKvOW2cpn9
kA4siR7lYrt2s9Ptt7H6kVX1YXRMXhoiIRqn73GYKM2QmVXt0W37ph5xhN7auvxu5GIw/MuN2xXZ
0OZqKEW4qJPtuKGEQQgQDPP0UzTrFrt9QTYL29XQJUVOzQzW9QQ6au7Bcz3AtoqeHRIUYSfVBp1K
QwrzAVbiZlf0Qj11afX9MnYmEgUcU3tZB3sK9KmB2F7ak+xtutaasVwJI8oIgVA0YNm2QjabUZ+2
+9bim/fnC6n7R9fZvl3f+UZmB0+YFn91s9gLUzuyU/ixX8CqVfLkOsZhWvSdKjhkM9Zyx6SnMvts
t/Zoqob+Qdv0xwJeJhKmuiGS+Gi5E1mdcupwV7GT+tfTIMQa3Sc+NHHj0tTPQ8YSBoaVfekwInes
CuSQUZk36vXy49rJU2NYHwsjtLL8g7IQdrj+UgcepyIqmxFlxpDvMBhCtq1xCp4ya9kt9eZ91Vmx
U3eX2bCY5lfU2Zt8bjDYl4VrBYW1Pkw9C0VH+eVAOhNmoQUA4BqP0H9lacBfG4IBiORaleNZm/pr
ArCcVHnyXIz5u5czdUOxHFNrQNvpAdwn20uizWO4zRuVwf2q8sY+pEujhXZaX8ohj/Flewipqai9
r7/4TfIsPM7q0C87JfyfDlHMYBiPnNIvUzMPjsF4SmMJcGWD1jqTHPjsSqK/iL/Nk7k9F3mxcNP4
90WdUasgJKoFgYufrq+2QFslymZn+NotS8d6V0h72M01ltdFQqAUtEKBC8gyAcokLTZK657roRug
I04ZGWtX7imFZWwb5nyqPZcvdmirSE+mizKGWJhTSJX6Hbf1tcy2N529j4MYmHnzmWbecC+9NCOn
G0881P3M16Fa/Sff6tA06B1doA0ou9z/ayoOqlIPC9yvmYuL3o3R1PYsILUFbMHM49qM7nODBk+U
mwZ61+2teT6zbuFF3uUCNvKAthi+XcaDZhkhwyztVjsFu8mXwPFZrZao7jZmdTjnayhNhW4KjdTG
e+UdMOypbC+EvJk6G8BnGLumaY7WeAeBrO1Tw4NHuFFIXH9s3J0dVYsxPMlOffXpJIAvyitOvmd/
z2P517XSX5Ha6CXdGKtznOHS4/ec0UnXSZRZFtCgyQ9imx8EIpzKRDvNxnKvX+oHcOLStlUbDgUJ
fGIQgeW1n76bysBvpHb2odQrjfnAlMl5sNOLmsYF4qaJGBLH0CuRW2XZ33rcsAWJIlsjbtoktGFI
zbyPldGxUEt/J+L72Z2TcKr6UDJYz16NZqtBQjbYn5aNOivV5X/ayAqLqTR25QhJID3WsfTJuUp9
8NY1tltm1trYdV79ABD7Z6jsj/n+ajx5ThJgnNxyItG3gOaZCo10fPec/LYUS2jXxc3ojCBZi6fS
Efu8rX7arNqJJftRVvPHkvgM+uWgoV8MNR/PsCsHKDFfBH7S8C2SmdyLC6H3ROmjxjDoll17UQGs
FKF7CGCJCHuxVrGjR0RPUb0xY0aMUcdOFs9245zd4T50l20T1jW0Xr86N2Wq/3RBjlXSPW5KK6Oq
T8hVn5fIWAovRp4UVz5qNV9V6g7X4BxcG1rcWc8ir2+nIC36o2a6aZxM3VfSitMkvCugxL+pb8fd
wLMEMtPjri9viYZBSBMHg+EqTThPJBAxDxeXubMeeqvJ8OGXr8iE+OOL/1AmK3aVqYuooY/9vPzd
tPK4VYL/L1GvS2IeusQ+8bE+q6Uj3whzWEbXsiIJxAa8q+41M/fAg6bB/9M3PM65hNhpnViUaCpX
JBZFkkE9jv+QmwXMj2agppWZoxQnXS9jLW/2gzUAGDWNCPl292JZ3nXXCFPR6QdNredJn6ZDgf6K
t36c6gplTLZLfW+IPdsoo86gWxt4NY/MRgFM+s5Imx879xT5N+1wmPmhT5VXFJGVqlCVtnaqBC9+
HhCaDUVlRX1pYGXPCWJDxhItZtFSt1snsC3rnKZWttvy7W0GXuprqMzC+y+ppMZpg9dytiliQcIQ
SFHsyEX5SfTCDGsSgKp5iK2p30KfqIBY1F1omNObZhcXmF2yjUqmUKSxIsyK4bFuPpds4rAWgGgr
1KdkOXU1G3Fm5XWwzegaILb+VWo6aen6JyvA0mjPOw8jZd9ksd5g2qPDzhbvqifI6LGv+WP7aXf1
3h9zLxqaiu2h2H4JQV53reW/JQie5DDuXbP5YU8kOETTeeHsV9diFRdZ9lFeZLGmaU+W6Vx0bzuP
zOToKf8MA2STleyGqYeWywcg20ILezO/5lu5BUJ6aLy8Kqg9BDBJ3+MgIxmzK2V5tD0Aq6jVewNL
Y8UFb1hv83Jj9UwZljrwOAlWgdgytr54sxc4suK6HFF9FfeGU4j6J8mlHo8bA4LdHcYV4K8U+sY/
Y+2novxee8R8/BOpyOJNeX3ILutrXzln5hYYBJ3Vedb2M/va69CJFzMTbPcEtF5k5gD4p1x3LdVM
faUahFW90gjSg4SVw8TpTcscjh40X5eSPYO8LSqcL5PaGaQq5xSTJWISvETd6sbiZKOZylFzMAE3
t3x7ldwn3OurHaz3ZBvpiKOvAzdbeZCUJduqy0gYthk01IKq151gWkAJENUEBQVL8wf0jfXDyGy5
4wRTpawYpgEnmAbhyW1NojE6CeAsQfi04CN0hRcUNs7vkk1LyWaYT67vRwkQayy69p+Y8vzYZbNC
9jHvkxHRdOEs4ZQZI+rhYr9mJkk75j5P8vnZymrQAPNVenhBNOOlsr2zQsbo9N1FY3jksyGlsuz5
UxI8DmlcBiTg3Hn/Yvur1Hq1pxWQm/9e1C+kETWnxrWsePLEGg3FfJBFTdrzvZ3f3AtkZ1j4xtU1
740Y6mBvWJiaYN8tZb7o2br33PLdXGGk+HXA3rjBkU+g9bbnaNbhPsbMvs6Sc5e2AFWe/7641PrO
K9GkS+dBpp5N9XP3I+mCCcgtyN12ltr0JDLAVLutX0t9o/dcUVLNHaJklHhZhmphapBflIii65tZ
q5YnNP2poJjjpXBOnmndlkzta71G9gIIm0zm+yjuLfs2XXo4MjtL98Lio63LmqVvWf+JwC62J3Gq
pBf0Mvupx8UN6Db2KLrCsQDh8lyW2hq+dXbNBFYZsNj35mdV5Yj5jcVAEtLs29E7b/12yu7qSNYq
G/Eq3xfHUOA90/g3m/X8w0yWGU38y1bO3Y/Wy4eRPn/fZFb2lXDWAJDGXVZ410ykr7Y+P4rcFMHq
oZB10/o0bZQ1cxrEmY7Hji2ks7FH3IfvEnqsd5wFhJSlacdI+y5LaXyLbLx2qXEDaR7i0VsfOoh4
V+r7EWHeUG9wHvZ89hj5l+nDZwFMoBiihq35FWbC0Tfu2WzgLnZvA6302ZfPL9zYxvtmKmpIctcZ
DmpnJe6nTwd5nFz7yBx0bdC7dtaMGY9trEEPr9/79TUVhL5b9KxyEWHBXsiAlY7I8bdK5y/vLgDB
Z/pf4u0d1437yQsWO0VEfKe4hLVIuBkKqp9XUe83OwSkj0nhIRU21bWexkOP/HSyRP4w5enNa/wn
Bb2njwK2Fsqy9i55j3q6HAYmXuCk8a73ccZ/VlL/qZpGZ756nv3iD7/iQzqhnenakr69+c56C3pb
p6oO5m6q8EXBZ96lM0R6xd1a1OFEkFpuMu0mVht5G1RQtl0H0loEXOFE1oPk5gaYi1Jv22nuhPIt
2Wd+wtfXiU81zrgj6An7ireX6fgNVct6dSlJkStNzlGXX2x7hQVwmp1j5PK5KvJXvaYqOU2S3qez
f+vGzOSNS5z3JMS0qGtCPzXOyIsfEhtdIlmOEP/1eKxRrFSqlQA3IwHZ7cQqvjll2f2i+pfeh59E
PWJGyzJ4uwxygl1gv0unDso0PbKY5MF0st8JOW/giPa1qwH6V+tdl2iCyg0ydkELk2zW2XB/Fke+
daQ9dLUHUfjWCimPmTD/ekb6SS0BqtRf5CYeREPnp4OY+KV+IJgxGPmtcwNBfFM5H2Ph+mAEJGq2
/nO7dNfSyx5JPzqULltxc1Me6xW94+y5gb+Uj3KQp9FCYDibSDny5NRrhQlTB+NHQJJOy5o6UdUx
Jbp5HpOGfFe7KAWbPqX7kY1o6g4gtlkbWasfTcnG8g7Ec329/lmK2kL91vnQn96KnIlnUG17CT/k
JO3NK31GQfcCcnYoNuvLG8ue6WKKEgwaTQFc1Y6/uWp3adFGmSlUMGysmrGdQ9tSWBxgPnZ7oW4C
5AZhsQJvhZhq++loZuOut8sPHfkz2+VjcJfvDZUpj0S85kjnqwGCtIIp9abpkhpc+YDiELRVMJcI
Gbo6i4rSePMxpKLPTRE3z6X7oElYSl9X0FvsEOkyIfaG4by4nnVFVVYQAZq95yX9JAFkj5Xv4x0x
ao4B9nx9ySBY2/2ImmY/UKF8v7IjXA1R4UpwjSx7aAV1uBFjnNMKmEV2UC4FXEM0b3nJyzxvr7Px
r10KPVaNfnBIOqFX+GkJlgtTk7Jmt0MSMUqEy1r6ka5Y6VA0+n6Yt49i+DFmR+CPwsfT3K8I0JpQ
oGhwKuTZVe7ebT2gbfXgs+kQQ2a7W4pUHqeBTZ/GtgTGnUBr+r+Nj1wqWRdwXygSrfdja3jdNloA
q7LUTu+dZw2aAdKHcLwbOv2rqW3XJZWvrctFtg1ty+aS8lBVLMlSLgCvg45ck9NOy+6Ad6HSo4cl
gOGh+1K0ap6Ctelm/nlvEae8UnA/JUluOi9PuNUdRqTrlEmro7Xs32fffHXBB+uZboyvwdkSI679
7GaSmhBo7XSVTOIgZdMFeVkTw1yuETfOA/C1vxvSZQZAYr0zXwqADVjkyDEZFv+1tYzPDOQS5OnQ
o+fYpcZmPKl6/smX8qKzrvambZrYiSq1ePAug7qJ0Fv6wAkTuRj3ktQJMOLG7H+ofKAdiNiWFljA
oaGkavSH2jLu2wvTc1ozu01+uNJDBHVioCIZ90jWDluaPU5ldpT6Al0itGCDB3MdcbOdKZzcckJk
nnw5wmTf1mj/ZYfrrm2x5GipwpVI/6AbaNcGQ3+QeM9s1K7a7I1Q0j2Hy9rivO5elBL2XiMSAg6z
Blzs9H2RuDs7GR8SRf6PqB5U6V01sZ02xuV8qMNtUzFerWDLNXG7g+FzR9S7aaOTSpabO1SQyGtY
OEC6dnFW9T+dfU7gDlRTzFOzKqH61qdVVwdLG+PSXsO7cSwo6Nllrs5yyh/k+u2imWNYAJwx0/2w
zFdW7WCfco/LQn0yU6TZ070sdXLHOfrTWxulMpFhK/NX7JDPazu8TKmrhUDDPs33/J0vJvgqhDqA
wpc+i3d7cxAtNPSlHluhxurqJONjoYq/I1uTvY2/vdENREnaYfDaU52yBMKD2kTmF/gMGm0JOz7p
y5fYSiQBeeg1FuwkUCWxnrO5PXU+77KD6mQD3lM5jR8VySzWSk6XFJwUHECpIHwXycw5d6tdNrdh
J7ffrGQ23NBW2MOTL7S9q5NyVkKaS7/ACSi2qPPRUOcwswipR+/o6lNc4eOhMnAI6qGkqFV/1ZYH
ujk/aqsLR4fTZ7Dbn8nNMEvUqLYMZ+f32gP7Oo/uNB9xniLcGuBmO2PnOmls1j5cPJmtozF8GW6L
PmXV0aEYqA4tzUDDPH8MqTpoVCa1alGlU/MdVAFm6iKy982dknSVubEzs+QNL9gPFsXvopyvG8NF
2tIq2ZkZ5zO/dTYxePjsVL/3hnOhHlu7Dj0jfy572gZZZg90VzlqaHmQChqX6pgO2Rr6ZMAhbn5d
pT7QajmvjY0ddNKQTbEIyFP5ZWzqm1NjPBjHD3/45yI0IX82YDXwxaycJ50fNauzvdFgsHb88ZCh
/ycJ8GaSHr2k3S+QUQ2YWO5am4ohnYriCO7loHVMZPk9AkqOENm465LXyrbes0q/qNYMufCjVQ5F
OFQzE6Zpv3eEt+C0q3EkcZ/o8MRI1a9pDixc5SwqdlitVvaQT43at558072SJaRldfC6GvJ2PeY6
jRoTyaG3h31Z9/TP2CDT9KW2q+/1rsG3pvsMaJRviFiOtrscRhhNm9cyt/p/yL1REt9FWb0/l8Hi
m/9MS78wA5y0vPYi1L8f2kIzS7dBsXURFDrvheYfpZO86pMN/T2x0do1lcWYzsNY/dAT/tGAWpWS
eBSohNVk7Tg5UOHgo51Q/XD2SzfKx5VUXwj3oBvTuCffN9hQtZHl9FhqDarHzcDf8a2n6N/67peZ
iEltZfFebZRxYdxrnJZeHWe6zKh5zFydEMmfvRxrGFqEjZ0tobLlk7K8yDea69D6oan8ez5z8nBv
uNaczt2yahlbOkkrXPuRUlzui9sBJ0oTilnTA9nA8bT1+g4BZ2JD8zDiOy++gy1BNUfpDg9rj24y
Vbey6N1Q4l8M0I3e7kxqjmMm6DfyHUH9aS/rM7OPs08LgWrXxkKpOvwS5VL9WfP0p0sZt+Z0/ofD
l54ky5CtDoig7Jms+vl52IYdUE0NTFtFs4OzwczoJbpegvSA96GJGwKnbe+t2Mua529js536aSkp
LeNrtpR3h00wKCfos/nJssv/aqn+0dzYh16ZsVZb2Aa7b9WWNHTToRwkt1TOEFe5dK9TFlX+dEom
ENwei1cq6Z2Itw7N0d17GfIAv19lKNPpuKn0o1Qy7ozuG83LH3Dqv+WUxSM8WeqOfZCugnUqaNvR
6+rH3Nsiy3LPjkxfB2sJnaK5amlxK5rqVhog8ZMHaNGlmnfU6iUNPa+NdQW8y6iIHjiQo/asFEI6
diThT6B2oiXAZdq38bpt8aLpADxOTWc0fmxiDUXZPujKf+evvbZTdZHFfNTHL03xK8qt27U66uas
ONWl9p/SOl5399C19JA9d8Bk0m+OTtJE4j50FtaGL6/IQqu5A4OmHQzAB7BCV5TtoT/y+nSiCreh
2+sm+syEK2H1iusGl2SS8MWuythMBkJLPD2NS5k/otLZrZofNRXfETmh5xT9UU0jVeLJKfLyhOoy
cor6OjhZyN6pyO+HI9UbnKnRjpWRPylAkWBxsm8IQHdvyTmiaH+hj3uwcF7YXfYxKRSd5AZeBmd8
Yrk4wLB+HFz2Gkm29Nj93mobeviCZ9an1Mn+UOikpmfd33Yb/rhWfUj7+2Nw27gfoXzlXN4037mH
ln6OMnl0hXZBZP+0FvwOo45vVuuyvVWjUN368pRvQ7i04/uaMJwtWUO0qnocUZEdCyh+XeeLzVA0
U8LdJSir4nfw6SUxczgDW362ZbcOtAAFCjXczO157eoHhQ3Pz/MTahoUwSYmUmudD7qObafsb21h
7qBIj0aHc34aaeVs7QES8NnYMPCvKfNQ4/+byu2c9cMviQWXfgLmq5rpp9PLb7oQDIptBWDFSSRQ
HF/qq3ePlzbExriRfPbp/NymK9YO95r0gC2Y9cKm8I5NRluvazY393gWmXzYXEdipNjYRjZpgdWx
+g4YGRYC9lc155JxwBVsdve222L5f5Qz/mIJmANDuI9oBiicunvClHbR0LDhHI4bTFShQehVZWyv
LD4jvXT9HdFUgLC4MRmoz5Wdf7t97oe2oJsauvJoLSLKTeYRs8VGxFkL9NXe+RLSs66+1glcb2BH
JTzXzpXGumcceUhGjKaV9VlJ+4rbIFKDcZDkKlkuV4XSfss6Bc1fgt4EWKHNDir63UlYb5mUp2oz
aRGIUKsN9NhlLSjtlqBZ7KKhxnuODXqvJo/YhGFht0v1sY4+shsiFzSr4abo/k4jPRMvAWzRmtdg
Axf0V95mZTo/WpHtNFiv1hK7wpSHYpoiu3XfncaLTb9HmeOf1rl6XlPtgYHpumrOhgLdeqdtCh1l
/2R9H0Pgp2B0eNw3TP5mZTxnxfJddnCK05DwTyNPSsafDcARjZkVAixRGuebhT3T0jfcyEh8lrR6
T++ugnJFG2fhlW46gizaXZ3zdKbxtjnZ0QQbB+XhTY3inz+7x0IvoN1EcjMwyCBqNekCtpPgbCcN
gSKWa//A43/MBioYxITxkFSnFSlPLrwv9GdPvYdoGLg0dNY7AAKss6C6mMoffekuTaGxGBoMkpxo
6I4i7EfGvA5Whglwr3fgh2J9kkDJ/LBtnOb135wDXyFL7Anij7BdvyS9SbvtrrdGLDIkj+MujGZK
1jT1XU5OaCTmR026QFQ0XDaT92QiY9aSFSFbJ0Li2xkifJYByWV7aNGfG6g6lAfu3pHGnhGf75GF
jLodi5PKs3BR2hsrgw9eK58THAN2bfgYkX4yrWLReq79syvo3mrN36ZpuWZS3ciB+u6IJEjn+jxR
nWEHT4vcHvphYKJUT5U77hIySXOr2M/FCI6wzsUOBK0JR2UcHUz3p0J4uPnB7PG0xq3w9lq1veul
HWkOHvaprm+0QzzfqTriZv1lS+luYnSWYjpCiIRpqqIMAc7qIDJSaxKWg/7J7rNHd9Uefbk+WAb6
eowTSPbOdiHfqhTxcGofJRODrM3nvjf+oHG62FP6zE6OSM7OaZ5xNVm1Cd+4pB+DQbVb3L4Kc12+
Z4ySZM88sMJ2T6DzH9Utp3EiBysndKstl7Bx150AKmk1/9JbLBDL/U+4ZwA/blEXPceiJS8e0qmh
GC/WqCTyRZofHcrCqAS8J5rIdMTVPLLVPrHeG+ybRI3YhxlS2Ekn4kHGZQ5YExNjcGvD2SPqwh3m
XyIZD4PsDwxZemznhJjRbd9jIpCEZVaC5JrNj/ry0NbZiu6mQT66XVbEUd26/je78BsJQ3Pq2m92
i38rs9sjgaE/MKw7b/EYefQEX6g3RO0MDdNt92H+CUMrdRZvdNrgM/Tzux7FLALXK58Mm1wKo2le
nBUXhpl6R0+rgAzNJlZpibpC/LTO/LSo5cwhBgfwMuwV8tunXyl756C7DnNdNURG1x/0iW92crHk
DX0LOT0/oFSO09U+lRpf55ImO03fBA6H5UMm0g6L5S+2F2C7We7u8Pmak35oFSvwrzxjbrlWNv//
lHxiIH4QPm3nMIBg3DeNEaq5t8e/AxEuJqM5bOHHMhQnvaliqsaBbRcfmOwDxx5+euaSJvWPaIDB
JGqaXoQGqWMc5VQcO5MirYmFXiYjqoIQ4iUWPVUta7NI+NVlhoKSHm66u/B4qB/sro/FrEXuSCno
DPtlKj28/0as96C9bE6ZG/EB87UGzjiHua2XOMmmi03wwqlYXHR0Tawt9JS9jZfL35X5SoRwhm7O
N17FmlHWC+sHruFPMYiDZ01DhO0i0itDgjC0641YsJ8+YVbSZxgOF083VtnqUM158jbVd19VXu8q
f3i3i54rW6QHl9smqcfXxgUp9Bl6kvV/zs5juXWky9bvcseNCHgzuBOSAGhkKEqUdDRByAJIeJNw
T98fa1RX99dRRw+roooQQSAz99prfRufiqo+zDXRc7s3PrxxiVatQRtYWku1XszsKwJPhGDisedF
DAo1OvpgdjH56jizgC3jRz+LY6vFOME4+5OYuUF0v2lbYtLqkG8ITyNwpUWKMlOFBKC3ioKm4ArS
/pl5ExO6hfD+ak7sBFPiHpoKrYY5Y5s+Edh56zePMVRi0fIgpum3xvzMiHfz5MiUkluZ73t041mm
j1PTENYqPTzcNtZCJz3NnZpua1ZLECBIpW4+en7cG+5j7oiexHP1IXsbk8bYbbG+7BqbDmI7NwQt
JOW1pRprRTMDmU47lbaYPav+OFlrxcl9Rm8xfGXALxTRRsUeThO8P/WQbPDc0+8zrV3R4x3MLfLW
8iVpyd5oDQCe8iOx5VNm0CDu6dN6ujyUNfYqT3vjPLgqyVPUJjspM4xfwDXUKydV7kVd+rSwD3Q0
1m6LT7opjJ3nYLqtQG+MnLFk2hGoxvuYDJZfZpEvawT8YejChSi7mk0bxK9QsDxX+A5SqYV6k+1p
mYKkMCM/ntxHgp85zZOORkCGdFQvd/hxw1EjspDWpKRl2T/UGS+5RoKMun7rgmYfKNRWU8Sg4kLQ
fSin+3qKMYG5nKDK52Kc9oPAKbzE4zPBu328MF22aFBNB4d1KT0l9WSuKyKecRZtVEFuXCr7uVrW
UmJKrrMPJV2OZYXHG9s9Mep039lgKxVU+4VEOUu7iaGRtJiTqyelxexm8+mDwdHL6LEMp1gcBE6h
xPOowtNb+pJPTU9xPbb3hW3SnqTbOwLRWSmZe+Y1+1ws7Qaf00b0JeMei1DR+xMn0eeS5ONaxog4
VYvmBn40LB3WXksWCBScOZibsUv6PPBqtnCt+OKmhWWhBLkV3eiOeIL2SGFqHYX3kfc4QCZMNq1r
eaRjxY1TN/uYQKJpOuzPGXKZtRxre9oVFgFZsshMhzxZIt3RcNxmAIe6ivcVx9lGhcthJuqVSrss
Teobs5rfcLUivTOsnZgipLJ1qeKLp35jnghkEwpKYdSnfDKujXh8bbyMH8l4cOArlQJhsOyQWmgv
HAfqVo/A9toQzQ6h1y+U7q201GedcOCyZI1PBy5MFJi42KknOpmt7D8qS78x6zZIRSHXoGjU1eip
p7LS902ao1MRNXdq9eIkTOcrZhX2QdahMCD0HNOeFA72tpWNFai3FX3dZE2gYriWUQp9wNo6qdzJ
pkEqK+pkNVTtvTrbHOqz5+aCW7NAhDQOTw+or77qn6tyPse5cTXrJSNGbPNlqt1dQmvK5RDCJs64
magLyszEcTweC2c6pYq1s8zWT9A0es28LYg1JxYsuSI/9eqIqcd5GEaLA5FN6zt6HkRyZ9cJ6U9S
H42sQ68cbhWDud1GuVNqe5sb2GQkruwwMkyQaNwYzA34nfH+wgp7skSL6bM99AZOnApnCf1ys2pe
lE7SVSWdvGqZIqbAHDNrZn4krDuKjifMUbodnriatN5yCyNlXFsVfgkyi3TcUJ0meoHaXo3SeaXA
wZuSGqQRvGdazjX+GgE7IscRW5icSFgqIndSqbWNfUZwyR5JAWJhDQpjOni1F9ZRO/D56odrcbYy
LNfHjrUbMhyqmuDs09Bu1fLyqtQ7K0gtj4rKe66XpthEjVcijPZke8y93ncvRPIvDyz+5CoOBhtf
kmxhSbQsZQaC4nhpA4qNnoFZceyz7eBowT/zRyTmH33GfVSnz0YD6G2BLpIO4i1P9E/PxBLE4M7V
6ERB3XpvJA1uGP2CQYosQ1R5J5KTV0tFv3SuNmqnBorbfeZyAjjUHixcBmLWji5Gm3AWKlua4FRB
J+tiMjunmqDRjgwldRq3JEP3SZo9Wup4jzRytTQWDkt7PYtx3QGhV1SWZ0f2+1ZG5YY14MsYlkA1
abpq+YwvXlq3iWPQtFXv1ISG59Lfo9FhIprVN4HNGGE0ulETGleNJn3S3D5RLTVyd5GsHy2LCBrd
GvBrOXS4y5JZvWZFAQfF1gIzm58GI35Iq+beGoBsEpUsL+0t2zrHekRGEJcqLb8nJOSHuaAfMYvq
EkZR1hPks9U8dJ92Mp4mnBuczGiKyjHbFkuGDaQYryy1HOhNUCdlZQM9heGZMntUHPlVeO6pavnb
B0h3/cxRDke9a2ifejredrPDEpsOeOeyvcjnrcUSjqN7XBeJMW5UizBjnsAOVMx2E3tJ6IlkCjMv
aeiKNKiwPf6sfEliWB/8j0sMRY+wPpYmDE8COxIxhsdEqV/dy5OVID7ojPpEacWKylsGZYtUOyHA
IqB+6klmsXAmeuprWoyvfd6Ai038drDPKFi3hRTXVqf50+zcZ5LekZsS3HEbgq+xQ0952avadEyz
nGxhWzR7o8E0P+gw7qJ4utZhORFXJgvRumtXqmEZy6Aoi/ZSnQwbqGUBWauHxpN7B5IAUef+Oda7
TZRxM5q297MoyzdapVu+PpFfIoljI5AU/mxRYJcJjUPduISNPrFBVysB4rZO5Kax+zCRiWTwZMIZ
K/sTLfA/PONas8Znw50eM6Pfoa/SWGPs11xsjV5c7vfESak4q1H+pDDUFTnoNpcXQxreDGteyxlw
d3Tx6o/IiWoVfc3mJZm6fGil8qh4OBwGZbl3lHprpbjWaNbyipg0BDgDZtaz2VIA96bj56J/mDCl
K43GOjo1J3JsAipH8dJWBdcq5HOjuRtttEE2lbU/mcWTg3q61WzEERcDmfvP24mBnLBXuXXRliZI
KZNqKAAXInB2JDNgIq4TTbuJmlwLh7j8M1HdZsoEKW/cjnn0OnrOuRurAoSL91ZGGJvty2w0wvRD
Xd+S0oB2kHDsr1EiK4WojOm+O3F8bSwtTrGReRZxuutReR3K9qWfqp1GY05tgJMlmlWwQ49ECIvQ
zBkDaPcbPcHXhER9SEW90zX7c6goBp2UsrkW1aaoaCPlHMaYt/SYCgaYWWCtjDwY+C/aqX8bjepF
xsj4NGa6vAx6dvW14XhHz7aCIh82qTG94TrZW0zxAgRSIO7P+Wfd6+e5upR/3M4lEWjw+VGf6Lgk
deQ3YDRWC0u2S6CP/dO4Uvv8NEkHtGcaJjgaon5+iInsUtMlJ10d79o+eSXiTMvYeZcqTkw7HYI5
bzbZQHeJ/DntvIhQr8ZYx+TYjQ6zEXWujRxN23UJ3KIMFJnsVZACa/pteyVyNhWwHOQ9NrSu3ZAc
upiRnPqWMCOJmAU0hZyxA2aJccyN6lx09La8cmfH+VtUCHIWtf3SVAZAl+KQ4+twHOGXdXlvyek2
ZfNCTcJPTs55larNtEI+ui456qDSvTdmRa4psbZ9q5/MCD6rni+PozldLypts5K7r5B9XxkJyfoo
stazXB4IcD+7OagPoePcGLB0Ruo2accbWv23qNM7aRvnvp0mjISzb5AwnpooGDl7+ZGR0j+L0g+c
MrvK0APM0QcDijMJ7qOKkElJv7EHTPctxZrmFGG35FfxgM6tY1mMW4vpCTEAHRw/Yiz2jCDxFwUo
Eq0oJ59uXFMypi89i8zjPC/3pZyfSdFvqgm4Aga8mOYrcnbVb6QYb5myFIou2zlYcYaoeEid9F2R
Tpjja87V+mbWY+yLiDdt0hwSpX3Ljfiq6eNzsXT6TZHlFyCO2l6nS3NDVq4NvGnex1lzJGENctIE
3aHEtHGnemOpvboWDrU8Q7QYwGaY92PRniu6ArtBb4YVFCNrb2bUCpbtXWs2Xse6hnJXDaQiY3V5
dB3k86zR7qdBEZuZghZ8g4OMu2DUSuZAd807qwMuLIfxiheRnyjVN2ki67W5xAdhVwcPUzHskxDM
5NZekDxoOlyJGrM7zjJcLkQah3QDTyveekgJRWkEMWgaOF67BRKBaV5ijrTDIevsW1veE9HDAlEk
dPaR6q2L/B4vR9BkWJjwFcHqCIZLixeaWYVDUW00cudUZJZ3hoQaxsVHg1l/GlNKXpppYvbYzJx6
j8HFZMwyaZIOywI4mfnBqrudyt6f6V61sub2lPX5e1aJL2w4XuhZ2TNO34uL7pBJaCt00pno4/nY
PDn9gfCW9k7rqVkyK/G9YVQoWUwczmRf7V2UcFa36hcLudh02vq+zU0R9LQyKL67YGhxGywjfLFp
WSM044Se7E2ROsR/HYfmwnIQJjy7xKlu8M5169iAW+JO9m02mKch8k4VoItGwSwwEWNdtUJ9GjHO
hYUOzNKp76i2MesBRADRd5uD0Vph/r9PRfauUudtuiiHCCGuvJ43GOvienbiwCiXZANRE6ORtqEl
fG2VFRaA1n0ebN135qFdXYSVqk4ou7qtvAST4GG1lbEdMh1P0MXOo2xKkd1FUuwUDFoc6qm8AAbp
SuAifuZ6tovV6MAD7c89vgUTWE4dNcAmsSMnQt3YRXUwDIFcdYH8IgzGjY1edUGBox3X1fV0scon
0nl0zCaURcWcOhkOFdG5SccbArxXH5dDPi8nAXTE0Lw+UHEs8LxT4uszCBIsFx4HX7h4OsFVhs4l
a4FSy/LNy0dm9dZoDbpMTpCgYG0JqZ1GbyGQhb14hKYWGyZ9M1A53I+MMusSrC0aaNgJa16msp/o
z6y3Z9GmT6JcrE0j1bs2745ugZ3Y0DXEKvnkmQQFypJuFDN0Te+R/O6fWsiHHoaZZin9Our79TIk
zwowvcTE+Kq31gYKD9rEhMNM9uuxjA4UzT3CdATPUXTedmZaNm6OZV+mCVkPiB3toH1S2q5wZ7Ur
zI3kr/KgExrln2ZfxVMOIEZ/LzKdk9m8KdDVVKXc/5PAtJzLCag92JmOpjeF7lTSGJWrYayJlgyB
57EaO2+l1J90J/ujtPQwleWNUeNkz8bhPNTPcsLxoms4+CCu1RtRjxxj5xfXjjeZV4aLPp3zjlKU
FfOI+rPJM+0hljUOJmR9cL++lY8nmmGD3xe0sA2nvNXj5iWN8o03DxjG2w/XQ1voLXK1EQ00r09O
Sl9doc48TRk+UfgwsqGL01g0N6OMJ59Qud2sjdh6JCwSqLg2Y0TLUld9zRluOSiHCqRRx+Z3IdCa
mayvNRJthO5nQHHfqEl85Szpx5KNVE/ILTD3hDpde0n20KrdkUDNZtGZiNCl14IijhRrSO+L5It7
XWX69dBGe0Lj+1yvNp677Gcqsa5SD9qQXjeq+z7WRdDEcajEyXNVaScnne+JQl9FmXOmW35ZA0Hn
mEVYzPKhlfVHWQGtpvdfqPOXPVAoJkV0RbL5Re0wcnTLVS3pF0LzrvPp1ogEYeXpObec58FN3lUQ
RzMYQVy6GC4LE4kDGzEmS6KXR3WiSkqT12GSJyfTw7ZE6PbSa2VCl1P1s+WSCDXQjqIZhhT3fUWo
AUL77N6OCkDiQT8M8bSP2hqm0vw+EzplbDFuMkuubSJUwrt1asHS0m74bzdaTIWjmNkbrNI711jE
qmZPy/ueFan3i9bdMvN4L8R438c1OqkNhKki0wysIAtr3dvgj97BdyZB3FvXuuCUk16IfULXD6mt
OCvCnQFa14094PgYCydsmXG50rUkDhQPz1CWZR8IJtcJoehKSV+WkTNSObghmYV9ZdCmIzdAoIkH
PBmnsG2NYIhzjkDW9Vg7tz3sU1en154ouqDxxlEdo4qPlSgjP2mfRpG9uDGCgtCv5LSQOE+QY9yv
xbRu8GL4qdscMprSqpAHPZpRhSCx15p3ICkXempEKnpI6MGmyyMSG7tz/IK/k9m9n4UnwQwwN8dM
zFen89oV5/jWF/z7rYadaVmY0sbI0WtGU/EIWBSSHKOYq0fw2mVQFoSOuypqdmTSnrUu+zSs7JVD
ybAeGctZJ31AahsIIscNSsVowE2z8DbnVrBE1bZTOzIl6pcDo1RKa01tehXXJHDyNj96UftlyqRa
ly1ZIc2ldRQnqPEmjh6thWfK5Ccl9/ZKYrHdo2XZrjwlLiS0tBwOpj08kWvV17lQz3lufGJXC0U9
YNEG8K4r3pqAF+5eyHhz91rW0csEnbxzpy/csZAtTCY52F2xYR+60ivZXsg+eJTagF+IVnL0KvqJ
3bChUCjndavMxCxJ7Nkx/UgtcQn94A9aFDdDTMOehB6/12oLROOoBZVOOHjIii+HA2FtoZiMFjpP
QpJ9k1virJKd5wHIwwFBzxxIfCjlneJVH5o1bS0jJXY1S+jCmMd0b++1rPBqfGXJ/NiOyslWla+F
d2cxVESExuZzG2BwtQ7dsnlVl+bKjBm261lorNCqb9rMeJC9t49c7agt6abQvVM/uE8Aos7FVG9V
M7rqahoAuqXITa4jyfSewHwk8zDvTLo3VblO6SoMjWqDz1Jv1VgN07jeZC5mQ+Mum+86lfIo/yDu
lAbAXi8xuKB3zEBpyyuHBumULqd+EgIGUQL8K/H+8Pwj/guOIt55SSrho+TkhyrDZqCOi69ySHVp
DnMHH+xaidZx/SKKOLSV5ku/iGaqGDEU6Yhw2tjFt6pCQsiW2lVbm5kPqfWtyMYH0jo3He6OsZyv
MoNxsrr7JXQZ9vkctmDINhHxadfSiMZZrZ8T8eU05u0wiRHZSOTOKeGC250KuQ0Qz+QqEKPmPbNO
cDuK43hBWS/YuJ1YbJU5hkhEm9stBCBTB5e+66dpRvpelVT0U7KnH9qQ/2x9mBKfCt1wA+YC5hPA
G6iYLPTbi/+kSao7W1Ous4I61qmCLr6w7aY1b8qVo+d0rStmbqXwPNVYrnPu02hiUiCc3PQD+b5o
WDnqGHazsbVB2FTM5FaXzM/EDCFq9j22zz4pX6MKK52pQgUemWcMvuJFpR5c63187yaVL2SW4HlC
foKof8z51PVwCXRi7thoNVtNzPgiPK0AstSAXfQPXc731nLDQetu8jYBtV3bH0Kj/s1S+hqte18v
0I1zkMDEmHDLWCP6CnYRtKuzI+hSVaZcN+58RnzDq4DXNipQb2SsBtqIeCZmI3AjExi2d4wHrHto
dM95yi5glgzLMA42udCL9e+qKbq3WtJgSzPzrhVxOJXlFekPulqT88YPIFfOXPPfjqxETPwLjUoJ
akmrSlCh6LWxo+bh4IMNuXOH41hoy4XhF8a2jphENC9Cy1pq9a0oCjZ/7ODo3Zg4kh5FTe6XhX1s
FDNS15Tegiv0uwl+LwJ2ucDK6iJONVJq96wSD2QsOcmrNJxlMMbl3ezQQqnq/kbprRNEfF6ClFeD
o9qGdDHK3IxOZB4JfO9nNw6a1n2qjL7Z0N4+TVN1UmyEpcm8IVdFN5bIOMSzraax08UaIXG36tFU
3NfcpH/l8sboTsMJI+KYa3q3ruIGsza/pWq0HUv3zs2B/YDAdXTkXmfwk8rejwYX458p5dHdbXSv
GfqVims7s7yT1rV702XQhNPrL1ra/7Ez3KywBD6WkrhBrs7vkDy3IAiu2wuThIwdQemlusK48qgO
An/LtHCSdG9B5/h9hWDfN9f8TTde2e87N/N1pqRx72npILb5mlpeN+l8LCKOM1nyWeUmaFXnxlbx
Eepk7yUTaZbZVGEfIYtGqXFyHc2vE5WwWOmnnCsJbp1rR79Rln+6P9YuNmsCHUaQZ8Aq0gTMRsPe
Xm/72dkaTAfBSNXK9svIS5+ZldRI+RxotnWw4IyUqoM5SL1P7fitdgAhqcVXk9TuCnnixWCspa/N
/ZtY+Eg3ibHWTBtj8cKJeUYFdrPMVvy6dPEOUm2yOvcdUIA4orFSVDk1IGNBVGN7mXnBrm1hJKaG
7i6FJ8iw1yED6sAJ01uVi7iLPYCCrnuPAeSObrA/S4G5fqQC2SycAZspCSv60Y2toD2TiScwtU6Y
YIP18K4szX3HUJd2AKS6GBff05NBmhzW4S5PgNxLq8FRou4YyxZUozgIkRy8Qd6nVvZEeDlaVQ37
6aiR4X8vhdwZPfb+OdpjyT8JFe+YGJ9dlX4yucE74RhyjVfsdYw6FgCI0ejIxFvVJ+b17Nqe11I2
0xo+5a6m8TN1JLBG56pErdLJoXaVTYYMvOPFtqVDx+ylw/SF4dZW3cgv9PK6E2ClU7zBzqi9jAT/
CURd0g7TzlQZ25Cq3ZVRGn9srEJOM10VZX1qI0xuCPAkzHAuK3H3B3jwwawY+G5zTFGYqrUWbvSs
JYSlCT6yyGdu2OVzEoh4eTfqYpOS8HYaADgUsteATxpM3ZbgROnN9J7MZ7etD4h444XV+bkobVhG
RCInzNx6LL600eww0rC4Z1pz1+D3Y797YOrEXo+spzpt53VasGEYcP7URIM4GJOzdcniC8GREn3e
9Gu2NB5gHs7+jkDkQcaExMT0uDh5s6tmek5J5e4Jef+BYL4zJ9B4WLdixcj9kniJ3i4PnVZhUeRv
8uaZzE/KI5HellBcPF07zEt1D6/mmMPSBczTvedO8jHDcAmMIXl1Rn1cazrTuTr9peVYKT2bSEwO
DNB0dvSpagJLeC8jxoRlOdB1iSwC+THH1wpwfWekzx69lHE2j72TKHhqzWvFJnCaUjSuNDvaVdih
akzOplIDwecGD1l/Z1UV8xd6cpbiTiuUQ9pVqb/MbJQlsaHEEJ/2VD1UysJQCCQ6Ui7m03KZxU4P
iH7YVJ7MMWdjkvOL4aK5pIocqK3N526MTtrcvQ0xjFJh2/ba5DKRjo9gjN8WTiQ5Jg+EvpqQVqe/
enQ625jTE0Glg81kAPDI8LjtZDvbuHSrxkhhTJkdXc00TIfoTi7mCTHuyqorvh+VTaaIbd7B7epb
AKCVfaZDd5/bHj3Q6mQzvWE9Lg7nseXV85QojC3Dn2KDxwbBOmcY10q2eOFb1DZ/QrhEx3A2UYw/
0TB7Xnx8M55gzNSSALUf3VtlRKIjoEd7V0IhYWbcylLsJ32kX0gb5uViWIBl9V50s83QVrbxviP/
1BUPzDHAX8JMvvXEdIK1ajPpqo1wqWb8n+Q6Ntge2drM+JGpJJvKs4/NyLs/EXBtRnpaYkJLGfr7
Uo1vSkSrFfoQS22P+SG29y5R4pWDgINXaN0UGblvosdl3hM2ZvCPMvsiGv/MtgKYuWVyDGp6WLha
CM0hSFr31IFjA9weRJO6Hydx4AsVfE/qzUGyRY/mOz5lCk/FvMoUB5P9kL4NTcTdtlhPqe9RzWgV
iFa98xSgDICa/djV93Uk9lW08Pdk+otRqkeW2GMvqs8KoefvQ9V+Gg/3bSZyMUPrpKSKYavZwCTZ
ETvnJtO03d8/XvthjKf5bQqhEIanlMQBtuVz9kjuwgersfZerWstlBs7aMNozUnwlzluxuVT/9MU
N/3/ndno1UbKkA98lMVS0T0d7BfCW2fcN/QpGguc8kQ3uW7fWgpmyrJLZdwJYk5QK/KyhsaT0u7Q
FPvT1YEaE6Lt1yyQTWBUl2Bnl9+Pvf5qTD2QVo6IpmD5lrr9LpXoqPTee5sur8KT1/kMzGcqruoB
x1AJW+WXm3n5Gv/p630bhajPrG1tll1GBrqh6eOYuq59bW8H6paRPIe/X+WnMXvfJqM61LSu7oLk
sZNiM5XebUHs/O8frf3wtBmXGY/vr6e0jLv/+3+0/wLOP2Hm4LPlXvpGkB3ALpz6A4Hpdf9IDhog
6eq3h+Gna30bhixryII2RtmQYh+GS6M9Arj85UH7Ye6hcZn3+6/vkcA4I82A5xRb6T6GeRojtKdB
it46NSwF4pe3U/vpQpfX6l8XylqDQD0dk5CRKlcmFdc/Pzxz0dbMjCielz3BSS9EM1tzhn745Vf6
4TEzLnf0Xxd1o6maoVIo4VBM4eI0VwU7aefSWLskDHKZPluVQHvCBeFGD043BsRMol9urfbDO2x8
W5Fmzp+zOvKQ2+f4ZtkwzvjTu+F0dJ4DdaNutX7z96/5w8r0zxryr2/ZFKhzkWXEW9citEUmFZSf
+UrrnKJg/mUi/E8/37f1SAcUaBZqroR55JxkY95luh7YhJDgSPqKXgSmYvz2q/30vH9bHDC4zWlT
dxAAasV3mGbYl+YqNtTj4Bke80X6LXSFY1cCqovNCqVDeZn1+X6h9RO5wDesYfzlzl5+qf+wTKnf
3g4bHboaLLomKcgJZhpWU/fL+/DDLFjj29ok8WcXk1oxNNd2j1VXvZP9QdmQtxkQ6TSJOGkHOFV/
eRR/+B76t9XKHeJM7UjXAZuqeNTVYCn6X77IT/ui/m116mu7bJLYUkL3hSQH7WF7j2XXz9ZavgGz
DOzECu0A7vDH6PxyzR8eRv3bzyJFCxKqYC2JOOIO3rUXH43+kwGcdPn9Wr/7+2v10/urf1uyCOcR
wmncZBudpe/uu5CnUV1LgzWeBpQ/b0cz/OVSP/1A3xaqPqEFE49cqnxmCmO7K3yxQZo6Y/Cb1nAE
N8pO/W1G7E/Xuvz7fy0XxljjZI6nKNT6u8b8jLLf9sSfPviyDv7rg9soFZ43MqDXukUEZlR4EZPJ
X9c+bqx1+bJ8pve/rew/XerbcpRRzpitwqVmqF9DHib6/f/yl/i2+ED8iGI8AmwZgc4U6MxPAuMG
i0+YbPWD84e6+ZeH+KcR4Pq3JQDBLqvHeKDGuaMnS8ZpLa/x799Eu/k47TE2euHlIbNvhj9//24/
rKvat1XANNVEThluX2dBUY/SrSWeCJ1v//7pPx2J/tn5//Xzl52ypJ0cLmc6XNybfANjhom5zmkG
v7Ya/MverhxBjP39ej8sAv/c1n9frlhi1SX0z5pmrJ324SIB99jGWga+ApiJmt/ezR+28X8Wvn9d
KLO9PlsYErOdgvikPkIs3KZrJOej4ef+/2Ak/E8/z7c1ILbnfjaM5PL66NDRqBIfdB8rhu/5XRB/
LF/MC2jD34aR/3Bo0L6tAnpSzZlc2mQLIQqcYKpcD9EcenN/dovxt0f8p4t8WxEWXTRUlWj8xq0d
ZtTIt1For0WgrMutdtdbAfJiiL+4+uUZ/GFZ0L4tC0qbuqhCeGScpWTULeqw8/n3p+2H/Vr7tixo
HexqM+X8I3bpVtvaO3RMvw27/+Uf/m0t0JzRzquGtaCtylBx8Ti6u7//4fo/Jcl/OsR8e+1nWthk
dVsl1PMZN4BbvGtZ+4BANR5h/Pp9iYoOHx0RQG826ZKHTRMx6MtoghntxJlJygGNKfOXoimvEBo+
c0WGRQWTnOaQJLPaNzOpun6DpLUjO6xcL053VqbuQ9QxY0b5uXOK0XEobhKPPTp2oGvIqTjxOfdT
hmxvwNvPc/zJQGIw3PKeLe1NJyDIafa6aYlPLM6E002h20ZNexg0/cUZ+re5B31akYL1mLXdwdom
jWNfIjD3Db7ZqbDvgA74OXOfZwYKVC6EfN0N9KW+9TJ92si4Ordy3ka0srU0OdYNcnkq8PgD2eCG
2GS/CvSzrra3JXiG+7wodlaNiacr1S2DIU+iIjKY5a0JWyA7ZhV2ENXBwYhEmUGjz/S7buqcTdZQ
DRYxc1ZN8FfNEj9cxss4s3fWVeMhc6YDOaNQYHxdvAWYtOq9mJl6jBPrLZnz98JR/aGwA0U3aXDl
n9DBNtoF97DI28JSiSZH7quW4oU24x7bRrwe+5qkSSI/nLLTNnNlfCB0njWQE0xTKkOn1F5cfMZD
qt25ivnQtNXeVWnvENk0LGxhlTDvOoN+l+nw1qqTscV7dZ0sZpjkpON5SDZ10YZDmx482b04ennK
4voPAzfeJFdDkavCvGUoSAdEGTTcyk68bWEbN/Bx7saZ7z4W2zZzrhn7AFH/Phnbr3js78VIJ9rE
Kl0qRQO3xiDbMI8hkf4vs1uUANPSA3ZZOrvddh47DG4LipIXyKV4lJc/1QHPUpXGdpzkOZbMxUkE
7msjS/25UgmJtdmxswg3Srt5yISAlMOAgOuKzi65I+l3C7xnXvSHXszNxjWJ9feG99ynNGlhHBVO
vuvG5cNeyKta8bFo3DM+9A1zowIFmlt3acgulbydoK/3Ji4P02XzUxbpEjQFsKkojCObFgzUVoPt
m6xsc1AS5VarSUXReToD7+m2RdzfJ4o4qHW2E0p1nYOFZOYBqUT3jBn82YlgPBOVMQSiI8QJEF5A
byHekKPqX+LFxIWngXt2YoRpe36yYkjjeQTw7+9Lyg+rrHrZkf+1IfYgtqkFqYqWqrvt3enPRC/1
7x/9UzWhfjtz1zaPsdl3yTaHL4bIlt6RVqUbg9W5Wg2PQIi2xo522a31y/r4wxalftt1WW9NspmN
2Hb6xJRV3OrGmD3JRoVwO65/+VaX/ec/LcHfNtvSM2ZGWVzUvEc3dAKmrK2NULljjNOayUa/XOWn
n+XbZms5bq/No5luLxztrPhTpL/9KD998rdtNYeNAbGYcONARnpV/zEO1XogoLW29sONyblYOTqb
v9+qny71bZ+ViYqIHHHYyl3sp9q6YPH4+yf/9EN/22LpRAC3bG2yzO7gMyZR7T1sJc9x+9tdutzn
//9H1rxv+2w5MEgIcyElvQZIbsww1Pw3Z+exGzfTbdEnIsAcpk12VLdkZdkTQk7MOfPp76LuRB9/
sQl44oFgkM0Kp6pOnb12TbmtIp+EpuQ+FRFNaRT7qtTOvTX+SIF7ac0YUXRnroyAr3eQkjWbmFpY
xj4ZYLY/AdUuiNYLWYCX23+73oIf26ivvtD478QX3FSPQaowOY/1MblP7MhOX3Dm2+Qk7eSH62+Z
HvbVS2YRwPXDAlvLNDjEtJadyPVZM+Jkw40UZTDus9Xnz9df9LHV/epNs6kPFaUllV57qNt9dOJV
feK+8tw2wlvlUxcaxshVoDw8CZnxm2uboxwJx4CsXVsjrR7Wtn7T8PjqV0wz4VM0BQUYW6rKaayu
zQc/17eprzB/DfU38R6+mhf96bvspzoUKw282I2zQFEossqNOMMElzoWtW24C/bi0TuyWjj4wG+v
N686TdmvPmwWNWoLi+VBh28Hh+CMFOdRwUmTfF4B1tm/q2SMtlTlBdbTu6CQIlLZTpnjX8HPgEmj
by64/KZovXow8+KsyPVtE8IrJ73AhgZ3bcfUqTmsaoBxSmvB+MaMreja76oLsnlU3DchEB/FHLat
WFfHuimm6r0M6iz2OKrA+1hFb6RIhG6Vd7DvikNELTFKfkCl1xvg64AjWbNQNkpGLwdwfw4UrOH+
YVKFGdgq0iQjeLn+hq+DpWTNQpplCnpSoWln79vh8AKM2Kgfrz9annrpi94zZ9EsVgS1atlLHloB
4kicyEfkTI47Wr+HDOFUQHnB1m0C9P3Wn0Q1za1B/XwNyRZXIOmpQzYdWsjSteTUGd/lODpWiuJw
jw+AONga7drsWQh55izk4f8O+6TtGGSQYTQFXkcF5XRlCC/NFHMW8PSkVLyecvaD5iU2iIVN6uGb
ZeU3WgL3Lg++QcRBHx08hkN0aaQMNFN3e70Dlj5sFgaxeR2M1CcbADC/xkaiMLlRlVeG5tLDp79/
ijliEWDyKKb+wa8ANL5o3jFbS2UuPXoWzqRGxD8qYAE3sEPFTQmX+q3w/XqbLPbHLHKF8pC6shIG
B3VfH6EV7ABVgADZfWykHHhp//ieaVJ8ah8NNXiPsZB/MJ9rx91z3L2UN/k2fBCdfDUD85E7+GqK
zQIEd/wd0P8hOIQxRq0DiiFKSV8oQ8fDQBpxDTECFeyJ/lDj+U7tKHxeiqCO179xIXaYs9jRDV7W
YT2Cp5FMuYWMqXyVQEm8/vCF0GfMggfMI13VJozHWNXbIc7etUjbeRPRV9Dur79iYZwZs4lvoBHW
o1r3OD7eU8doe8Wplirn3x4+m/dewzm10ph8kvErpyylsN57199ef/hCyxuzmQ02QGQ7zWEglSTb
qGEPrKWUl9pk+vunYavoYy9SKBIcLHncpfVWgvvXvV7/1Uuj1ZhNbE0zay/B42dfOq2DyGPT33hn
cUdh317YXX/HUsvMpncNeT7HlJySYFV0Kh2jH/Ht+pOngffFVDNmE1pNAirsQ98/YIkFwz6pKM6V
qRpTc8vxawrb2qB5TakVDNh5XH/lUrAyZtPbwIkA20Ty4RCgd+SxQM7b9and6rvhAEQ3WumYpbk2
m8i50ZsBQm2ujmAyZpGyzalRGdNxK5v5ylxb6Bd9Np3jPvagmjId3B7hnfwH8uxKG00T6ot+0Wez
OHa1dAC/FR7EE1QuqTxkt6pd2eON7/g/ofEgbrL+evZ0vlg7JktTw3z1ztnk1tNIAqBaT4sIrpS7
ZN/sei6o6tVk7lLP67MZnrL0efgK+oep54ObaKsfqzc8WCkS8pzx+0rbTWP3q++YzXbEbWmoapp/
QCWKUfi0k8/2yi3gyfQdK4u9cbz+oo9qia9eNJv5xtjFFO0X3B5j/ObErfkEyGynDthoQt76lunY
s6pZ/MNFPQAXSwFxMVXdT9jtpOrOI8W/XaRvFciTdtUN77GQJBuSU5sCOAUFzzIFdGgIzAAbWhyS
SEKnpficUr+QEHslPAzY5/6Oqro4KLr04in9rdoFd0oowwsW16brNC2/+spZ8IGCUZLHY0GkEpPp
CsaFfKrTOCo1SXhAX2/LhTtlSZ8FIiWx5GQsGBol9uf7dOcevXPNR+47h2F+LzjKvw6PWfgpKlE1
xnDkIvNNP/XH8aA8CJfpiEcO7WZtMi0EH30WfIKCTH2ruQKqgbvEU50CtsLYHVwMrFYabCFCaLPY
40GedTNqJg9sV8Nd2mNrL8DbyTMvQm1bWjtuHhSMMzuHOxTo0J1wLIvohWTPOVIhmmWZeVuIRgsq
zELIVaxddk8R6ovhos0iVxqlkpDi08Mc9x6Cd+mtP0en+idc6x3HghM+OfvhiEHUXlmZhksvnIUt
t/BUOYHff/Bz1INp48iUr3rIUTxc1kx8Bld3Pws305I2i19qpJodF0YcqupQOnsDKhmNW5MLtCO7
EyyMAyLp0KeBusl00zqj5fBw37QOgWh1qCCrHTrWvYRGU8IbVi+HlRZYSthos4iXg3sZdFLlbMsh
O2xpChvfiq17wCOEiGcHu7XaLX2a9V917yzmaQX+z6nISiqbwy+rth5I6u3yKv+ei/UbSvfHBGdu
fRz2vmfeYp+7VaRqF2bJ66j4t7of3cQk+eW+udNUFDuiIm2BdE+qMWSWrWnusNkGcZOj8kwiCsyp
JDHIUKhBVtGv8jmB2th6IZXZQGTaVD1alv7GdgKUc/1LifonxVSf8l77g0IEiCVCTyqsNZgCePfZ
7shJoe8S8YfGjueD82iR3IDpB7mgGCmUEu8yEx0lblxK14OAEHC+6V81YDBp6f7x/XTXF90bhegQ
DdvLgLHL9dm8EC7mVZOoHEagGhng2CEl7/nblXdU5u/Q+Fx/vvQxFL7oN2U2LQElYMAbUAUsx82T
iwmzFCTcKaWIdRRh26jaW58ZqDrIC2XJc4Vn7GaUTWz8sDvEh0u/oTD1oQfHeqsO4NfT4FuNWzyV
7WVg+71xp1o4tTUZKp5iTA6GjqgJDBlcIrSPo/fiqcp4EYbuEcitx7IGhLaJw/u+d3dtJiRONUKj
CYL2BpeMnS9a380gevINJEN9v9Pk8kcmFWfu/CZdLGyCcdcgZiddAoDMDR8NmIfgEHBc6Yd6p+PX
4Mf1Xq/aJ0vP7r04Pbpl/6Pq0rOvyRfXl99SKtjx8fgJhhzoSfomD4gJGw6bJv5URFZb8o3bPIUk
KMCL7Ly6ROBCeZM33La6dCiT8BdAo5uh+TmKQI80Ha94kCCwOKmDwioMc6Ch96hnbGPMsyeYWezu
wibrN36FWWuY6sicTExLW0T4xq5Vahuc1zZt39NO2JacfMYoxjhCwoMnw7ukRIgKm75UQjgBxVbE
1ZYLJkclRd5J+X0V/0Jbcima6LupRGjf+++K3PyKJWwSjAgfG2VTiabTSQRhTH41bTzU05WzSHW6
pUpYk2qsI+k28tpjnzYQZhSzOCSY5ZgJwUxGS6MIENwyS+BOcYcqDlDoHoLdoYWdi5XQbqx+6f22
EZDPtjVCA+qbMnW89QtwM5r33ocwpFqhuw8j5fH6mJ6C2xcjWpvtS8LYK8RYp6YhQq0f9z7n6IQ7
DHVlyixMSW22ISnlPBfGiEJEDHPeDK/f5Z517+Pg5Pq+c/0LFmp/JW22FbFSw1TAogeHCMPQUdJy
8g2QqHIcX4IGdVoxnrsSQYYh34D0e5O0+Byb2rmDvF0ME+zRB+Vf4ZScGuJNIUMLvv7Dlpp2tnvp
gEi0MEU5b3r1YSzG7ynVDBpuc9cfv7ReqbO9C5SPBqgR6cPSSc+iPZ6lTWYHe+EHfCQ7IpW0dmu2
sElSZ1Evo2yf2gheZOUXw3XG4VFgChqEoMRYOQMutJU6336kTDBFm/J6Crxp/KitOkd0Zm2vt9XS
F8y3HF1JpYLKF2QQRNQEOoMJgji7730Mbdb6Y2FRV6dv+5Qf0YhLij81U3xmJjvlnb9L7F+N431n
7+CsnZeWtk/qbO+ALVapWwFEXz2sEOeNmh342jfMtfd908Jrkd8HVXg1BO2EZTjIwuQx8GXMSmKY
nBK1pkArFHdadFJp5cunN38RQ+baFYT3ngAIPTj0WoJ0UAps8DkP13tu4coeY8j/tmrDAscw5zqJ
mzE8XQubPfHeddikDpsth7v+RbOj3T8m/D9umz71IfK5NjW9zANBhra1/TXIDgyV65+yNMZn8aBo
KZkRIa0fBAlghUJnyZL3s8wa+/rzl1IP86rvqXjGlCV2J2CAHVWCK6TjIbbp8K7qbDkEu6bA3hWK
5sA16MrMWopC8+JvVP8BrG24Uuq+TOzJvPYwHoK9cTHux7/Vsd3nz2tFhUsfOC8Gt4RaHxqcXagU
QFq4hxG2K44Q9VazNwsjeV76nXi6IJhUthzYDsByAFwSWiurwdLZfF7vXZSJRWULVj+W8CMt45MF
kyQzcK4HpxFp0Z2rXcK82hfKUUcHUHdwi+OVTloYefL090+jWs6nu3ugRIcq/wXKrm2eZXMlcC+c
G+VZNLLQRrtmQJc01MTJOJeo1BrBgLSUk8sWVpXylSPxUtfMNiqcYVzsBaf6VTZWjYG8+tf1afOx
xnwRvj7uKD+1ji6leWeMMhW4ibaP1P5eD5vQCTxzB+wowe0FOifQlrzrnqlVOydyiINcEjh6ijtO
Y1LemMYvbQXDQdLGB1MC+aVqz3jjfU8TDCcVYDB9M7GE+79tEDykqLRlMPitjlqo8AA9dGn3XMTU
5qf6OfcEuxjKrUnVYIKJVtFVbIhBXWz8oSThBw9aGKmntExYKbicUJf4mInpOSmFrThUj9fb5GN/
9kWbfMzAT21C7BiicUpXJQlkyLCXfiuuC25HF9+MFq0ALhqvnZHfeSN431L8WbiiLVf4iCiB+LMu
9AesNb/LZXGTacoBhAxi2Ua7FeshZ1/2t1LSCxSj26rzbvWh+03NHL4wErWGaqs9l5jyip7yzVP7
E+w7zlrtk9pyCA+l8OiViFI9Q3u2lOAOrO0+BWoYigq8G+lYef1EKX42S+FHIrh/tFHG9CNuHppE
eQAg75SZ8EdN9ZWxL32kY75oprm+jcI+YHJIDQ9sHwdnUJqnKihxsrPeQ0W5HzqE8Zoe2IoQ73XX
fUny7i2q+tIWub7fuKFyElTtTGUPRiVp9W7peJi4hYpGTqeIFa4noL/orBQBJdSjf5LF/tUSUPQO
SChzzeHKgdM5ovvAxNwEJM9Pn+0AZZqUqrpB+wNE/LFrpNekLLoNNkGHLFBBrPd/LJm7FR8TGUit
G6wudq1mvNe4j8hd/YLcHxaL8tPXpFdw+JsqaB+DpHpJQ7LoWYDDYnLbZ0D8A1n+Fg2kHRgMmW0J
1SW1yn0gDY/4lxebOIS9Icjyi6QrN6MoYLBebSMBIaaMEY3lnwTJeCqwCsghlMhj8WvMWHN94Lui
JnzzB9Sa43AQVNTzcY0X3QhBCA6dHg6AxcWBmacYm3Syk2vK8lm3qr9aK/wpsvRZVOU/4E/VTWtq
F9NN3rjufqMC5CKIzcRnPgiB8QNyxkMfgAySAFMWJKA3gLWngx5H9TKIYLNXuBxmIHE8z/xR1O42
TnFlB3LZad2lCgaOMPprEBp3HpSitDFOddxywcOSF7aXNs1fYPf+Tb3sIGvmX1ONtzg5irA/Cg6Z
7kkxqy2QLXCBUgnrqdmyPJwV+MZCPhw4Et64suBvXVDKTZo9Y5b1lDaek7vpvpposBHVmSKGjl1B
2HGj9E+E0/VolpdE5GoXoR77c384YUhdrewuvl5DxHl2LOqbvBmlMDpELTgLSiF4BZP+erz5WMH/
dyKJ2mwZSYfAj8SWFUpvBjiJKUXhRkt9h2THJTA9q5Q6DPSo06oKcReW6pNUWI6CcGIHB/W2H6ts
G5Vm4VSa8FZgdcOfyxs2Q/sJB2bk0tYtigMEfB7XnxRZ/qmN45vqASARE6VZWeK/biJJmZ0ylETw
MgMsw8GLLbvVji6hyjLfrjfRwvo3F5vC7BskNe29Q64Dj/GNrepp//i7Z41PkogrbtkPIc3EGG5I
yOwK0HCtc/2XLxy+5gJSMXa7UgoaLni0X21i2rFi7gIqXlTjTkCOdv0lS80j/3eLI0q+ShbKY8HC
8UYLXnt5Zd+xVKqkzNILoqmX0P8ljqaI4gtiV9pY7kVGA/JYw4i0k6G9Hcn+mb3sxLV2Foafspfs
cVAEHl9pxyhoKyDlpF45hN40wUAmqRO6U52NgyOFw0sTjYfrjbAwAOXZTzVFsakj6FuHbCwnazYH
C+mtkiv7649faOO5pMxE2UdAyach6Nsx6Mjk5fqDF373XDpmTGkSCy3zAVs3PCUNO2r6XZ2bK797
6fGz/EVYh2IDtS485K344ufBbSTm27TOVi4Olh4/jfvPe6WwFQUJoBrN4t1VfguKAle/TN1eb5yl
+96Pk/Gn5+Nz1FSGS5bQxKn43ofDSu0//EgDHEnbI4EL6rMPwhykVHMDrhz1APor28+ylSmw9IHT
3z/9AC8W9AYTFqSEXJqafWt7EM4QGK8E/4/4+L/BX/o4Wn56fmziu25YHPEtn4gZi/1fUfCPMdQz
CQ8t7jMCp8BdTcjxcu8SKvDAp/oBJMksL51aL203ouJdbHH0xj6X6wfN9N7HJP8exrgVRcaN55an
AKSo3qhA1PNLAun4ZrAwlNIC9B8SxJVWFWDGpQfcdDZl5r3VnVzvQ1iDK/FpSsp99Y3Kf9swDzu3
r8CSwGHEoA2rQhTaf+MQE+DWdx0Bh2hR9bH3i1ZGzVKfzeJhJUp9bowDtRqSDpEI40vrNZPerw/J
hUAwl6vFVdL7es1alJbKqe4jjnr++fqjp7Xyi3YSZ0lN/COEDEsBYoz8183PkfyK8fBE9F8ZbAvt
MleXmLUgcXHL8428hdqF8U8GTW4oVn7+0uNnsSBP8zaSErQMsfag9T+nQqlmJcwsjKC5dqUV6zEg
jz0V/Kp7dyweMZ7dR9HwkAQyBpdqAGItFrcNTrLXu2Khl+faFa3LwgHYIKtJ6+4wkfuj+fo/NtP0
yk8zHiY6Tk0K958+lFwBK7Wm6I7Irh6u//KlQTSbbJZeaEKQx9yr+P3BRY0xCtGlNm/AyF1/wYIa
WRJn0ytCDaOMPfefQ7nR3ibNpuuQ+FA35kY4pbfkZJ3UHr+tvG2pJ2brugo0nPsDvqezJyG3tBkP
+c/SctRH7VTvrWOAAau0EqimRfGrCTjLUtay5cqhFUWHMQfQ4wvcflPEhiTM1QXMqLVj3oXP17/r
688S55KWrs/JRdYZImEfH16OQJG6Mss/HvG/XyHOtSrolPIIJ5WICzrpMUTJjeO5eZPrasZptdiP
00lQ1oWnWG7a3aglj9h1kOcowPGnPRzTUOTq2O2cNsUs1c+8PeiwOzFMXJtyuFMtpFTMhr3jpiYG
bOlZSMuXBF/OWEqddnC3KfAAQG2a5KiBfi9N15e+VR7wWn7VQFNVcvCrHnzsfbjWNbNvbUWxA6c4
jHoKdyu5Wgc0uxkfdBLEgNt+jyPYwgLDrzGGIFymT7KeIgtsjipfKPTefZ2lGIxHlYFdFLXxiVse
2NBfmkQ+9G51akQgbqk0GXlhBuf9FmrwtRhsZ827r4fbbpThzOLCxD9oGpvsYnJqagFdDp7yEwBK
hLl4dHTz0cZz9GK2WXwROLJqWvAbkzV0iHXy07DCeGMk/GDF9bk9bi6WlQ/Q7yeTP/UOJ4eLLMvv
XlD+cTmog7wUetIbzcWs/q3uXNRmwRcAASpLA4BjJbeHrFJxqznl0kox4dfhV5xXrSSSX+S9z3l8
iOUnXym+Z7nopDiPY07yM49qZyikcytBY74+OaYf/dUInn1MVutgMqcKC9F9gUN7I7hbFXUxYOou
GvfX3/H1aiVaswNrVxVjWJBFOsi5t+HQeqlD3cG8YXv98Uvze3rtpygviL1X4DoRHgbxx2Cat6Po
r9AZFuKvaE2v/PTorBK0Qs3j8JCes62+r5/ApgJ7im/CFyzvED6Wq7cOXwdE0ZotJpoHCbszR/9Q
mLbu/x071LN2a3WAwG9h466E3aWumC0oeQlOPElV/1C3N9gVxjKFWCu9vHDzgJXPfxsr78vEGDkh
H7RH7HIO8c53cKQ4YSK1jZzAWatqWvqE2cqBY2udtj2yBimDt090CkPt3hj939dH01KfzzVDeS+Z
qZVzjCOJrJ4SQBlNuFWbjf9X35AnAmaSHdw/w2q1z9Q8X8zAufhHakcDTxjKiTobt9mHdIf761nY
F3cYFvzbJJ8rgILc1OTEioODIXcX0YhPjapsRNOwu2CwY0zSrzfd1/shMhb/HQBSMpjo0xMSUyOm
1+kbRtF2PlB8KoQrm9OlN8ymetTh1RvUPqoD2N39DbFrHxmnBoDu9S9YuGYUzdmE79s0GoeJQuZe
1JN3U9hohDe4t9+bG9mB/LLaJQuj2JxNd594qA9KGR48VjgCGG6Ryrn21+BSH7mYr0bVbKL3FoYZ
OM5yMOvCWyXIt1bJib2tpaOJY2YQVlC6SR+YOPj1VrOppF9Klp4LLJQ33OP3tlyMD5gyUd4VgcTU
ALg3JB2okQ7rfzrui+YsXFRBAFuusDgimftOcl8gPHPJ8n2lI6fv/Or751ECtyv8NrTpDheLKAej
gqdxX27xqkfqoa8B0BbG41wiZHRNaFUW/kIqhrl23pjbDtsnDzMYZtjaIjQNiS8+ZS4S8iNfErWE
T8mT7E3XYw7aUbcxk/psaNzSGOOhqRPHgOwrD/KtGVaqbSaKU3v6P53QRGO2R1DFuuaChbGklPLe
CF2Zg47x83pHLcyDuY4oGLjMbWSDhIUnYE7M9V4b/6LuZG1RWoiuxixi6EOQZZSgBIcAq1upa5y6
imBOe3GxxXgRO3nc6Atu7yy4CeRz9jFQ6JVgMsWMr/ptFkvcvG/SgWeyxGKdY2w0K1qJ50tPngUP
YMmJNSrkii3Zf1dk78dYrF0uLOw/5xqjxPU1z1L50UHwWnZUCr4VuMCZFzM6+zkmjf+oIRDnwqLB
yFUZ0OFUxpQfy98gypzIxpFL3yDOwpVyo6wda6cp/1U/zEKBEuKl0Gq0VjYkd1VL4Rf2MqrY2qKk
Ol1Vni1KPoMy5MJzTcO2sJn7H62RX3pVnai8UnmiGGbjYf+i4dI31Yiq9TmCO3F9+iyMhLn0yJJg
SbcdR3Ypf/IwhxCjtQP60j5In816MQRCFggtdeo/VFxsnmQkTaHjOpLucEku2f8vV41XhvRCJJ2r
jYC1WxyrWA3S4VHHn8bIINP39zGXGtdbamlp1+eRAP5A3sXdtM9SzH15hCxMISPaW8r+T+GLupMP
behcf9lSt0x//3Ru6NumM7sk8g+6ya0qZQ11Va4sm0tDazb340HrtXRKCSkaFTwJlOqJjG2X7FDb
5LsZ3f/bF8z2D12thgEWTKyf8t9MflX1fwzI+mzZH4I0ypWBxI8SUP7bpPFfQTN3RZGcog6TESvs
9nWRv4RtdR7xc3WltRK/hZVmrvJxufJXdT+NDr5E1aRwwzl+EwnP15trabbMFT5SGxZdPYG7G/hX
O1xMYiez8S4YCGgDeqX+T7ylOnNlfC0Mgrlup2l6ar5lZouQ4VnaJ8YOg4qzHxq3SiHsVIxNqOwJ
V1ISC4N5Xrstsf5jiCVA5tXNYoM2aRugbLvebkvPng0zrW9dI/3YpinVThcxpxbVVl8Jjgs9Pq/Y
rn2SRrpBcHRL0PejYL00eSFv1cxYmYsLd2aiNltagsTn+gNR6UH/QX0/GVNvi0EHssJdcYczwMp3
TBH3iwVsXoGtZOKQoU/kYI2FTR89CQDGIq9xctBgOKbvrnfFx/3qV6+ZBtunoEWJd4LHJoXktYOx
qBPv5L+Sw53yXn6eSLiV05zdt+R7eZ/bwlFYSdEvFN4i5/vvW32Fgo8Ul+hDET7quDj2IPS6sXjT
cy6tIDzcmCMmGqGhfst6HJnT/CgFxkvSe6TBpcmwMnrOzejtehssFPmL6rQ8fWoDbmtA8CsUiEhy
eFMWMZbTdKxoPuBydyzdfA+u891odTSVSrpPU7KSXIKexrbvqLJULlov26qbyCQ73V2s4Lhx/Yct
zJN50XeY9dHgctV/MMtdohuOVnQroeRjZ/dVt0+v/PTJuRCblY8FGNeu7uBwXLzUWvkbbuCjUAnY
h8D6bjw7rPF3F2vXtQepD3ZR1u2EGr1WYVIdFYZ/lVwIcEZKsGoTxJshwuNtsmAa+xutUrg1LQH+
aRghq/XJp+ZQsFRyyMFjqpQ1xBNhJ3MJ6iS5+G40+kjrpS8YJN1UcvQyxPGN2KDyMlEUtf6A7Yab
3wSGS+2U1Dt+h5uWjyuPJ3cWswMOqCdJeA820/+mDj/FJRrDr2ffxaZmTCAlGsN91KO28fzmWyor
GNV4eFdbePSa9LiHumtfxMFToAKhE5UsvPVwPraNFp9PAw+rR4yN8fVNPf2iSNn7WMprx8mFXp5X
uaq9hl+vSnqjRCUUWG9d1j790/iRZ7uGJK3kotZhjuTZeAyU5r5zk+31Ry+sRfO61kBMfApR4DVo
mYmp1Dk1TjFtLyPFEqnU7lY2JAtBcF50ghGHJ+o+NZCR39k4b0YU4QW4Yr/KrLjXv2RpizivPCm7
shkptQQNhrRiQuSG+dYYse6CEodxjOPtEgzT05WAu7DlnZejmIrqpk02Sd/1Q9UfA6a1NVC+V6x0
zEKLzfUS5QCG19BYNlqutiMrcnTLFLe9MH5L87+tROHbvzXbXDuRDq1gGSO73Uajy7e9I2y0m/YQ
cI1o64rtbmok4Wu5zKU081w7UQapHw/YpbOPbyE0A/Lcuk594IB1ynbp3l9Z25dab7a0Z74V60VA
6yVg70Y8dRXp1CRnK+BkqqzFXkLsF6F3riRtXT8Wo5a1z5D0Elnt8GDo1U4Jo/MYGf6uivWVobDA
PRHnilKJ2yS5NCBMTUnm0dHtif47Ie3rS3O4PgwWgte8SLnVOC+OKSzmNJQugdXvWzVfaaeFjdy8
4jHyPfymJ8yzUhRM+bu6xFVzzQVl6XdPL/20/gF3dYMigVrsy8Ye259aiFZaZCGXokxv/PRkaUzU
URlodL0O967XIfl0WUayswc5zAxl3xZ6607T9H+8mZyXQI41KFltIktp4p9Q34fWt9pbCVZLXTDb
qFtFEgcUx5On02/1gvw7xLnXfxs4sxOhpXu9Wg7cTrjjRQeF0QOsvf7kpR89m8NCMAyqGXO1okcn
tbu01YMr/rz+6IXwMNcjhbopergE07fJzRBOlmRIork293yyJStJ7IWfP9ch9QG3zKNeUV2ADbX5
1CenIVhLKi89e/quT2PTqF0tK7MsOhTlRtUgKCqOtzUecOe0bDTU2DeMm/AEzXBlkViYZXNZEhlY
xYI+jH7Lp6yI7GvetSuuLgt6LXGuO2LY54JW0s3ebXKb77iw2+lvrAX22pqz8OPnpgDlIMbIFooA
jUh8qYTy2U/Wyq2WfvyH/vJTR+hFP7RpAbo3cF/L9KIG35QeBLR8DqVfbnKHAGNbY99+fdQufcj8
eBPlfdWaYEnzZDhroviNYvKVRy+tyx+ZkU8fUtVmLPkyt3/Vdtj6tnLDlhmqReOwwWFVtlYOjAsD
d17FWQKI8LJJBWpYjNMYfLViq+lKxF46jX583KePSPAHNXSqbA+KtEGzjQWik99F+66BKLBJfyr7
wUmc1LO176tGQQuR5CO38OmVsQ5Lre/gX+Ip3dB0/TG9C+5dR9u2VBvc4lS8gRj6ah1XCbjTpv+L
bce8rpIzVzZC2KXGxB5scYsKENyGg8/FMd3WFL86a9ep8oLoTZwLvPLEKOpAUuER9YW51Wv/BzXF
F60wHi0RYXwqILbwGuEBv8C7Egs+IUt/y012HuLxCFrdDilC9HXR38aZ+eBKuET71E658ZuUdq3t
R+pWC+RjIAgPXFshq6GKd6PjBQ1IRBYOrmg0N4K+1dzvUhTtFQnT5mCL0c9G8NHfS7WJQ6r6VMWI
fJMKr2qh4xzsadZlbJLc0ST/eztoPxUJt8iuQmIDa1atQ0D5RVjYfaoP24RDbDwK7zg925kQ607Z
+uda107VUOIjjfLGEpuTHyd/1KjsDr4rY0noX2rxIReNyknl4hQ042WoIEeYeHz1WGi3qZeczCCT
7LbTHmX8CvzQ7tAwALDaVb73W8JCANfO+5riYrAQGl03xs9aN/zlvinYJt3wFJjZ1jUb/AbaTjqm
SvTTFwG4GpSDUQQfbfI6f48Cvz16idCey4BLPa9T+603BvmlVnMNu9fkognJWz1ksj1KFDVmXlpd
xMC/BG6x5Vqy+GFWpGMUrKeNZhslhbvjjL1T8LuXCvV74Y53UuC/wft5wAk626Rl8QoYGTPFRsB9
M39KPSPdBCh8NKE/RAbeUdZwaQYRO1D8JUfTl25NK9BxN5+0q9bj4PdCsOkLtOeBdeoFYV+L1Lv5
IlcsyeDp0MkSHyFO5TlK2KSTtfCdnmcEojp/NBTwS3X8XrXNa1HWz7406XVMwc6sRHOqtt9GY8/d
gGK8FV1OMlJ5bcICQyYLtsZwr+K8DDwjCRiTgtO0Vb4ZVIxwx+iv20JjKSWNotjsKLBHkkIBzIMf
/FDjLt4KfXPMJPVZzggcVijYnWX8ikXr6OrpZUzdDQ6i+3LoyB7GsMdCv7kMLUVfZCM2Uh6/xJ6A
CDS+RfPzUlpZjkV9/JyM6D4M+P12kqG28wRMzaMfQlPcy1VzE6rF2TLdO9eX9sJkVt9iX9sPwUXT
s+dWSZ7dWNlwhYj5e1LK3yCyfIcFdS5w3na74OimXIb54lbLKHOpYwErVwnYoI81jq1m6SnQk+wc
iXjUhFG9EXoMFAAIFblHk5eQlepA9KmSl4sLisFbxJt/ZRf5m5lE6l6zAmxffb62F7rmtk/LMyV6
YIZC7zG2uhfNcsm+NVHzb9nreaV3D22pDqw4OshpYGM33FNzeH0xXTi/z2u8x14qjV7TowMRfNfg
0GCSwza9ZjOu+g0uROq5dVtfjEUbURgJe6PbtvVW3SJ6t3twVE4Hl2vdt2dhYzCv+na1slS9qoH0
rv/RsT9bldwtNdK0jH9a3YZMVfKqqDiSFE6XIInx0Mnd4DO90glLP3z6++fng+mNwtwEPF48hc1L
mT1c79ylTLA4dcmnB6dmiepKVCIKSNKj5hQ3ne1RAEZCHP6Uv5OP6qPg2/W7vPG3wtP1ly5sBebl
3mVepjLM6vCAYPZF6YKnosiOiVweej+/CHK28pqFc6k4O3Ch/x7AGyObn2yAqkuwT44KNkD+/vpX
LHXJ7NSlSpphCcigD32Fzv3Bk/+Ps+tYkhRnt09EhCSE22LTVlZl+doQZboBCQ8S5unvyVnNzb+r
K2IWMzEWEpA+feaY9/9wXcC4L4/zry+iBEMdnQGK3OTLU7oYG8Z/BNpfHv1/UiJc+9Lc/Ne1Z5Wu
IJrQapObT4Rtxn5nm+GA2Mw0LLFv+vq30T9hOvH3J/nz3Ai3uyyAf91Od+NcuKknNvyooovSyLin
N9WBRiIywuaHyPePnMSfHuoq25eDdAroWMgNXAbDecySDjLW4wDX485INxlw4Fqnp+ZioT7pGup4
iMxI4kHkpkcIB797pPCCEfLNeQUx5wFpREvvlnUKSK0foGLkLynpN7qF2z1mkYvfrjBEBXvvJz2J
P+9BvKar4JFrKcCnwkoa0FQkT22cjmF97wUqdqFDau9JKEMjJJlfP6bRf/w0VwEFpCx3wHi6RKeM
BAgrMIyOR9+Ci137Vvxoc/LneTEe7Sq8LJ09tflgYqvfrbHXh27Coi5xIpZF4KymfvePF3P2Q7fi
n57yn5YC+/8LbnEdozM6wKDo/RheRpUYVAOkFv3jDYjUHy0dJKM367G46Nj9NLj8czmFp7yKNFDv
G4eVQyWaJxfr2Er62RvkyUBRyPwlZgd0V0FgGXmYej+cB38MobjjVfBZHSpa6uSQSoC0iiv7bQZA
7TCHDlZJ+2Nj6bsN/D8gYYDs7PFiuAO5ILS7L7DweZMlzbYJi/ufpvzf3uUqKrlMoNyhKKn7cIn+
UXPdrufSXwMG5930p6nTd9vsGh4M2+xlYRnaG2ZbfmIaOEA+oAjbcnnJhLyp1IIKu6GgNTmPtTeF
C9Qhg4zxI+2sUylAmQelBHZbrsyVP43ro9Ha/8U/APSaqwhWm+soGw6UbC/0CT1yGL5DrTSApvxP
Bf9lv/1hY7hXIQa+W8qoetxBx6hQLq5G7QZTC3+OYCuy+1mL83K9P93nKqygyVs1k8Z9IGEVpPmv
und8r/xJA+7bT3gVTtKS89Lh4H2SXbqTts/gRg7ZxmxHIZKkXrJbCgw+8njYuv0sY/TdM10FFaju
YR7nkGKjm1NvH3n/osXnfwvD1+jgmrlQ11x7BGBkvhxoGk18CFQG3VYfvdfuh8//TbS49g+Yncqp
uDUjLMqDwz6WZT2tzsvazImF4/Lvj/LNW7rGCGNiDei1toHeWHCSFnakrZdGNPd/v/ofky3iXYOD
F3RDp34CfnZS3skR+W3a0uDvl/7uh18lKdDA9gqPATA1mCi/izxwxFHLNfr71b87Aa+Rv0LPFhoe
Q4mzobmBzskEuU3M8YaQBmrb7xwZgk0d/xRLv3uYyz//V8ZFDLbaUH4pNxqQLAne+syWRENI6u9P
891nuN7epeR903EkdMubOR348MN1vzsCnKuNDaKXdFNpQYbvzfLgqYy2arImKcW0E1HxRxuP737/
1VY2spTxlsLpi0CDmmon4NUPc9Q/94WxQq9yAGPtFpddnqCgySXLmbJg/nAC566qgvU93cv4J+G2
y7H4hxjrXJ39VCgzNa1L4WHDqWem8cDYQbdiawNXnKFaM8Cl+/v3/u6prhG+ljv1feZ6aCvcZeds
0yUXspNxrLaXBvHP0+5vvss1vleo1q2lcTFHckSQNSZsBH94gm82xDW8txCjWVaGJTdkbj5WTxza
MT+vqffD5f9Y94Pyd3VygwU0uOuSSjR+39ZlP108k+r7dnn54f1/92Ku9nPROWtar2i+ZO+qCy65
M9hywXBIPT/1K9DNfgoc3z3I5Qf8K3DIrBjghwTZtr44QLRxO6Azzeu3ksY/PMk3q/Yf8e5/3UDT
pl49F4h7q8875MLpZz+wrbHAeJS65ReDuMtGT1lk1yaoSJXpN8R67Qa+TZ3yxSg/Z9UkGt01wxwe
IDHv//1nffd+rwOCMBVUHUcsPM3Domc75oxv/+3SVwEBpptsajsgK1j1Ww3UN9MfTvPvfvPV/mdC
zPNCYekJX9zBh04lKpym/uE0/GYdXAN8Lc2b3jCWfMPT5nZa6BNQgqEjkJlDJOXvL+abLXmN6h3l
NC4dA7PRUBVgb3Q3F/PdCO3Gv1/+z6NG4l0Tl2ExtziKrGiDNwaFJywkBfMRcsYYR0wskHUTEgWi
Oa/hYvGTG853x/w1oZnxWbdQ3ZWbuXduOR2gFgoed9TDiQNc56Bpsq9ZDXvZQy03r08GzRI31b/q
hYZ5534aSv30er+L2dfaYit0AScKw3r0vVaUwM4z3V9q+yUGDCYLYNr8w4v+Zh1eq4wpD7LgbEKx
XaGBBK3ABsz2v3/CS+r1hxPuGopdD6bTFh2m6Jmlj7KESAIGk7AYMrrCh3f132/yXc5xrabNu7GH
ewL6g1Ac+OS/OgwHgdQPqy91+3PH+bv9dBUFUtdrHNmgggbNlo1xDtQvpBzV778/w3dXvwoFk049
WVym6nW6U91eL5j2seMwff798t984WtEdqqdJlsahdZ/+6Tng1H9AGX47rqXM+JfZ4FHZOu6Zl1u
jPq0thvXeP9vv/cqlSfr0LveNMpNucbcflTd/Q/XvRwHf1iQ13jpWeBNF+NabgYIafc5P3k0KwM5
SwEFi6kJUtuK1iLDPLU+pZDPXGp7wvTU3a6yu62G1Cc99IjaMdvhv8KMIF99WxWHhnAYhUN15DIH
9Hr3QadT3LAlVMq4kUURmqB0+fXM/Ykb8IQorePSGS+iG08Z74J+bM5Wlf6CTzgEip3NWkIIIqUf
tuWcDcrivz/8n+GiEAe4ykFaPreuU+KtQlczXJ4uDRq9KffuKfWhmxWVv37KQf4MzcedLuvlX+si
rS+V6uX7Lc0KxQwLLud9/Vy7Esbtjnxs6uLgkjK0ZmcDQ6U6yOqq87Mlh1RP/7ggBJG1/ZQZQT9e
nZR2A9JjKgo0XfT3V/FNXLqGmtquFoXRsHLjjcmS33ud3Cu0MTMBvXjX/CGs/lmSHG/hKicp1ikd
s/IfRpqEnv6WBYZf36dQDPH5Q3Vottmru8l3zvYnRRzukO925FWYKvNmNiwLABPduQfbK/c615Cf
FY4A5IuEamaHTIlT4eF9296NWN0bmq03mWcmpentGwO08XIQYQkpFSSSx26+jE9HyOU5Wy6dBBqV
EauNiyjrIV/lfrUgpV0u/a03rKu/eJixYzCrZf/V1cACmGdYvn6shR127eqvnXFXr5jc1zDuGJUO
xGCdSQpSfK23rGxB0eP12cqspGkYhMZT63m1IdVXpq9tnRMoAJc3c9cF0wKt+poYr3lWxUPR7jLW
3tqt7CPpjVEllsMMmUaSQZqiNYc7Naud5ZpPDYhUo3Q+O5mlEJR1z6C8we0Ou35yApNCWVWqu540
IliECyFJleEnNK5fuuqQNU3oDBWMVtssNuX0ANGpEI7SOw7jU57Oo5+Wih8La4jsEqqbZfac9cNW
EvbcrNUpr2DHhcF6mC6V8F0LllNu9auYm+ea5jocgeL2myzdraXjL5YHTIBRflV5YQU4m0XY1gWD
fGMvYPA1vi9KPWhm3fcuh+yN/gLR4lDo/K0ZunuHm4m2mm25guUDPTLfaFPLNzowcTIkTEMhYyuf
HDiptHnImbgDXmEnXWh6d5blQEG2eLHp2icOpuWD0/tNt/juMFp+Z3Ma69bLYA+Mmc+Yvrtdc2ww
hk+E4GvgjhZ04xqyZ4MDqVkSt/hra5hu+bJ2gTfLW8utQwtdjcDtc6CEcoAqumUcoORjJaOoEqhT
fQ166oJB0GiRM/it1QJ0jOEFAOffaA0UeMdP81Dvq0p9Gs70UinxCHoe5H5F+jWPkwxm8DPy0t4w
4K7DlFhQlDeLe3NqH/vV/Bzz4ZHI/Im1a2J36TafeqxeO9+3EK2leVHFY0ff2ZrvL4Go95Ynnrkr
DJfkA3aMPJrAjj+yyXlCO/mWdc4xm/EqW4kJt82jPoOxse30j9KuHqpmTRwIFJVWsVMz1OzHFXP2
3mWzD/fAe1bQ+6K3k8xlv2dNdrUUj0XmAKnXv3qQ+Ks0TWQmoEM8qbdGQ8lgGOsBErbNgU7p1upY
LFl2B6LIEXEsmU2YyPRWOgTMhIPOXD8iIX0fuimaF4xPPLXJazsiLD+7muDMSqf3yXQ/VlcD4NT9
gtLbkU6gi5jNsYVBZmtjY6wlTXq7csJWNLcS0sS+y0Ad8QaDJZnujzyFzCeM4gKsvft1HDWILqA4
NLkNK+jaCHkLjefc5dAq7PsPWWSAOHrLQa25jACJC0aaRWlpxEM9vq4GFHysAfu8qyMBa+EAIk8R
4bXyy5rA2wnhH5TFjZe2Jjald85s4wnsk60x5B8uGXZFyYKO0A2FDLPlONvC0fd5BxVuWdymtgk1
cRym0MmV95mXGqGU6dYc6/J+IBW5XS0SZRqKCKQ1z41pR3nJd8WgfNP1aETR9rZSIE1m23e9HqLb
OqC1MDaDaz2W9RvNukdlLrfeyA8Tq3TUOhQSp+WOOOJ2gtDV1JL72uBRV2h/gbuP3w7OxSUq6ZpB
A7tabDO0WiGvfQsbGHA3ZgzxSm89LW75aOomKXsSmh574rSEwjqMGr1246TWibfDGgjIYS/cu+8Y
REIF9R6crjiM2RzZDb0R9XgyUmbv89Y9zwwE1jJDRy4fpW+28CXozfQV2KWIl8t2sLMIHhrgHLkc
0LAJVF0LIc6F2RcO5t6BU+6ltnHcfNsvwp+E+ho6tgcYHSd8/9owWJQuYCnJFMMyWDwFRlljFc3F
k2wqv83Vfsq9fVfKNtb6VznM3Q4mzgRMqurkOfaHs6RlpKHn5qO792WUPWIEM+FXyCp0D0n6nudm
Cn0u2YWAAmPZgr1mgncP7/JLwZ8GEyS5/YVCb8zKiqApuxj90pCOil/W+5anY1yO1DiuXhmugIUF
tIXr4LTc2lm766r6WY9urBQsw4spMvhKAq9zX8TibC4SX0bmxaNn30tuROXK7ghlMCpA8J/r6qi8
/GVYvGBt072jYPawpO8Gtjs0lxPVACOu8uKjYvBvcuc5uFifkq4Jazl5KMlJHRSl+KrgItpN1UOn
ehNKbFXUqiLJGxZir+GArJJajnzj6P5G1/XdqIA07CBCb+VInVabPAnLRQemA/lnGsFsSt1nWZYH
VVkH4eC75Z16nqYFL7chsHgCMx7aZVWHwtp2jZu0eoME96n16u7sDNCmJ2oDm8EO0mfciCeXvPEq
gxTPsvjFKgKA+h6XroLw/QWOVhzmSjVBY3s+TkbohA/QTYO8hy6zCEbeYzILfvYuGDHijHHTto9t
I56nXq9Qhiuw793qHuo+obemh4Zj5NM4NKwguecPKQtKJ+fIHNLSV5C64Kp+oDY6GRKPwBx42+c9
zOvL0SkCJOtRXvcecJR2e0bq5dtQtJToECOiPM4G0BGmtcBDC0LrAhDKeSBPvSXCdSyRmJvOwR7M
LFYzxdcGP5JMw9bIF3Rnyn1vsCIcqvHRGGGqBQmTOisTs8agYWFiR0f+RpEo9QxwzgvOcBD5HaMq
981pBtInfyY2PTHCdhAoAL2pMEC0vujCGfY+4ybgG/xQgqVjFvywmpBxZUghUse9raz6y8rEb7dz
UZUj5NftTbHyA7Pys1OPMVPyZQXpx++hLCQWiEWWQ8J7Y2MMr51Nt4apz5pAuxWc1Qfpip2jxlCY
UxoUqk0m19wU5rhfa/IhBpf5BATKYsDB37jv9jTtitmoAslRx7hztmWZBBrO3Fa1OrgCN5/lhGQr
342VQHcCHm7wHwOJShgiEoU4tVa76TvEa4E/GgzNu7mMXezAcJp0F4+Agc5w3+mQjOka/dZRFDEE
CJFiXmiyPbtzoGNbQiiLLlVk8fW+w2vFhi2CsrPvC4a0iRX7th3jcag3KQigfcsDtuD9tevy7I7T
VyOMWxQjECVzIM9A899K28eSVK9ZASF92jfjOy8Unhx4wO1aZn3sFfOJT5cBkoXp18pu8nzeT6UO
Tcv+zDgPx7rSPnzo4GBBwLHTfchL5MeG1PEMSH8+OCVM9gD2XbMs1JVKdM1uqwXprHDpdoTVasCt
9EBS+8DoehglWY/ETnHqiX7aN0BPhaxoYwEBfkjiDM2xK737NIViQp1ZH9CE3tol3FeWfN1rLQy4
k7OhhzF7f/qA6Vr/TK1mA0GKl5R2X8vK68goKf5JNofKbfZIIoDPN6Yh5E11sgDeHXEM5L1zoIaN
7JtsRLOMgS2XpzGtNmwGOhK4x612uBXCiPa4tsaGEtQBs2cciTTIc++53psC/aLvyCUw0Khz8tAe
ymPqdC/QWENCa/0qMiPJtbsZ1kt8+HL7KuIVPWbwABsG20waL9sZxZAGuUObuFLDl9LZWyuGCozp
4jm3C8gwwkkjpjUNZIXTdyYSLg/NlyLOwUKqFnET7gc5bBaWZlc55Ks0h8TR4KKMJUSZW9PapGx9
gMnkgTMZk9x+MXRRBV2OuTn2lWeS14GzXV/BLk2k8MgFElvU7m6ddOQ1BM3ZoT4pWJRkLnxAO/FV
VOJ32pBteREutgyoLetM72zJPsx+emg6xEhLwdOhK0MjM4+LoTbYH+iDua8z9PqB3I8GY7i1Jnbv
cZCGXdjMzRCszsA0Dm10IiBBHxaVfYcngYx1WYhYdWZSLJDtbNVw01Z2HiEYARLf2/0BGTVqJbye
gg7HbCkfStLD2AGNSqy+J1XCL9TFu4X17zkd9I1nmbkPkgi40R5yOKIBE+xp6KZ24hH9ahb6DBVM
y0dM3HawuU5SS+y61Xye7BVI+EmGOLkeRtqFuZz3joCopQVBXAFhkgwugqKxP5pKYMWL00hToEAL
cDfKrPFt2TUBUK63BR2tgFiwi3EW9e4Ats358mkIr4V09Qw6OtFodDpjUluQ8ARhb0ng7HYQKkc5
Vi6xObMWfzIgMqBqmBxUaeRlGdksbicC0c4LbL+WeLadr17rcT8u9u3SCg0fGhhltaiIYETuG7YX
rp730WcwN4YXRWSaaH8Cnz7EclqTFqn72yj5bV8W5b4u1BLmM8iPDoXjLnYjTXhtvE1M1TGO9GQ1
y691MHe9Vjt3MMOlglCQYyPDrM9Vg3IuRxIXTy0Ory6zzyCzNygMLiyy2uIyWWoStjmJLTmvYCRP
fjqAQ9APcvBNUkRkIk/SngO5evAMUQZ00Zxo7GUFGPwTbGODGpsBxiFQCGfmmzQa42kVno5A3YtH
vcQUF7NXOUG4NoUHQ4HHKwhJsn7cqkGeU+EeRy2ftF638yx/M2xKP4d2V964v6xevSjoh4V45huU
o1Evhk8u01gN7R64iqSiaKfM7W1Dp11GMCwdVxGSKn1ol3xPnZKd+hnkV5U+mjyfEQTSyFqMT0mp
7xlFUFEDPrdjSbCOL2Y3at/Rod0NCtlrV3GFTYuOdy+C2aHtqfTgRwLQZmhU9b0m8zEznRiwv7Ok
6s5U1camMJAmNuxf5E3frnsjzyMGD0StIKiLQ2bS8iVvwfsmaFDA0UhznNwWueWpFTh5Cah4W+t7
DB8CUvHX2VvMqKkAOuPOgdkt9TF+huL6MmX+wFAnkIzDk7PBqk9PoH5vKjXGvYXOXkMgm6sreJpx
vNPqE5CNxFzal6rLkwKx2KvEMbWLzHeBavLHtQsZdV6H2goGy0tstL5GaUUVNVlkjHCXqUxY2VgX
fegi5weBqmdUeLVwTcoAczSysBPSTrAkgNYpoFMHJ1vZyF9eVpdw6rS+er4mhq2feO7dUY7w72Dn
4MVt2nFF+6KzWDATxwVmtWchRXHvcPcI16LKR3Qu/MF2i5fcg7cc+pmIffBv8i4yDD0Fn6SkKOxA
GeWoAM3CBAQmZ2ilXOQOVB0VWRp3SNPTqo35DEdeuxCwgC0hS9Gh8QPJ0C5ttjXU55nqhH/ZMaDJ
PTXrK7U0mrDAWyyS77ylggFMS4+m0A8zysJyBDVGFU1gqcuxOJ6bMovlIgxoyU+hsWZBZ8vb2q5u
FpBOKiKfu8F7L+rud1vkbSBFBSYFRctmzhNWtdvVRlfIdt3QRk9ihvEp7zOored53Emmo4w5D7rH
D/QyeKeORahhXFWDpTOhn0xBXLh15epjsZ5XGDHjym/t6n3IuTvVQIHhUSyc5BV26rRHozOsuixM
m/qhRVtZ2epgOeOEBgGQf30zHFOF7kNHwHc08Xpc530FqcKvwCkyzTY2aB/zdL1NB1RJbbsTZXWr
SJvoLH9sSvHgMPa7WPsbPL8TLNCpE2R9GOppC059WMPh0Z056CF0xEoQJ3z2CF7PeWyVJo5vJCSl
PtsQbM4NgbLVuRdF71OjO88G9z0Tmh41+oX1FKSZmeTLkCx8fsjHJqJ1dSvy4kEP5F4z+4BKLEqb
+aixbOy5rn1Se8cKJ+/CR5Ql1i6VFQroHH9/KQhgLz2D3VOuU6xo8UIoCiU23i6LAF+lfpmnzPO7
2UpEtiRQI4h6DQIfILBAT840qCUs8Bz3Zag6EYsBsFHDg/cTVPIC1Q/IsGkE67HPRVUzDIlbtFX0
iMYBGk2Zh9YDbRe0XAax+ih8kWw2qJRrZ3mgC5gpXe9F8FmVIV3b974fdtk/1sDz2G2HvHSDfnb7
DbNhqCWZnG7E0rznnfOsG6Z9oSswhFYzYI4DAwXeIH62wp8J6mwpIKTaGJAraUe/RdEtO3LOwW+4
xFp0dOBWMjdp7K7iRYxjhCz95KYpqn02bnLLgzneCq3MarD2noYbLjEODct+UY4CqK9ht0YGGjSU
bVLZxcIjWAo1uipoq9l1dW/U62u2Zr8KnJG+nFAkkdZ7X2cBC1BDBgzaqOidePet2WxtL1VbBz9l
lPg3ckxawXWs0cYyzQ6yKEr6k/ZCtrh+SvOPjJgw2nozVfPSKxgTgwJX+7TAilIwYqFaRr0Fm2AT
k5VmgiSl3QX1soDSNFfYJJP97PRlF0B6FF2sUm9mg/gYFhh3DgSTR7FOWxteWfALc0XA7GIjHBjF
gYz3OaHhgFMa4s3VWpGI1yDBIpr13NwpW4S2Wb0Ps7hx2jwiPU5GmKybKMIdkxKUnstjaeJ0BPY8
djry6aDOjWdm/XLdPtJtenBGlFHleMNH1FbNuFHIzQUqUuLWkPyuAFg0CYllJdHExcztrrabI8A9
3YnxsQOPzTV9CFcjb585ttAcuQMipCPzo07lnekgt8vtzp+Z+Qo9UASFzHjtHGOF4Zjl+gukxuxu
bQO6aCtBRyFCLzlZCN4Ay18l6SA5MN6kdf/RrQDCG8qCOHqbeF4zh5QijlR1bPbZb0eOu5U3ezV5
h5WLgyHgc6yrrvXJMr+vjbs3anDUkBqLYrytvM6D8OsaAUV0kwuxW/N2LzlChfmxliNGXuUlrfKa
Q92WBxPan+gZXZpNgt0aAyANeVPelCm58zwoFLfuiSKstcyLW9hCMw7nLA0Vd1gL3qWD2g3FF1wC
4eyMQjGFBxqEi4rBC/EyIkoGnyggK4tnAZ9oi5EbYuuwTtHKwlwA3gPbvH4z+71JDOxJzO6l48/5
6nvo5VeqiLI+22rrs+d9WM3K74xzj0wfh1pSwI15LiJbmMksTWQi8IMV7Ssx7DgDd8/GHSDDONU6
9sY0yGDY1E7vSyfOBXptZZUFyA9DhU8JQ/dNhVZ6wa1ICuRL9ltalp88zz6lwMIapxqAr22WzvA+
tJCc10Vijt1mqrxkyjoJJjv/uvitgEWpA49houjaBL5lr2By/s7ZGgo8VEr1rqfoW8y50fiuI29L
VtxBRt4vy1NjFe8Ys0Pb7ddSDYfSmu9na4a5ur2trOE1y5cm7CgFUxXRu0mqAp0YZBiw4X40ClYE
lNu3WtAzeEpbOL6+FcgDqsLY6JHEAOUH1fSrSYtnptM7Vv9qGo4FjO4pDK1wrrmbrJkjIhYwH4X3
2ENsXj5M5tEe63iY3WcXUrc+I8uRGMi2FxRtFsGncHCowaRpW7MVPk3Tq5YIj6Xn3U4kfwD/A50r
2Lea6fCa5lWkM3UUBuCWloF2mtiDBB3A4upBK2gxtgtye9oWyL5FjNzRF2gg1BUi/3jJFdHc+cIs
Jh7VutPMOKsGfMWhPg9tmdTzOwCXsVF7wdLFdPlAXozFMwaOwyNOEb+0XaNvY6DTdpmjo1DXOVSa
DsKGhN1sQXvLBp0QoijZ+uhR63au+LZ0ilBAy8HamFm7p6uMV9PbCmfyFRsj23S3dfMbDWIwHA8D
g/15BmYwPyMufba2iWfNE2ouScrny6AUX+qjKWGTZzwPLcwusC2GVh5BBvUxowja1IT7xo6T/tkz
MYhBP4jBOIigH1bfcfAuIRzKkRxhcr+3lj3L21vcukZP2r2Y/t1hoPRoeu4xa+xjijBflZvWqsy9
zIddR7H+ukiV7iYFsdRg6fPqyVORUYVY0Z1cjgtVE8w+aHHqtX221fgGhm+LgUD35nByn+lLRSmm
z8xtNsqT2MO5reKhI/tZsbMHN0ar5WGDKczMkR3O5QlumOe6r5FVWonlsuMKHyn8XyiScvqA5kN0
cVgssPGUeaot8G4stKu9QSQUICHO7b2hfld9Cne+vrnYI/bbBmdgDe6nxSDwhe+Ko9YfCZb+JdrO
4HocluKtdjGee6nr5nRhUUNHYczSQE35XVM9gjIUCLH4UCxCwrLig6OVNehHMIgPHIWm5nGJazKH
7gz5JqGQ1BX0Oc0/HYYuAuzUuRmjRemLtYyYq2/z5iGFg0WnHsnsxKOd2HYbOmvvjzNAT25f7LPp
UGXmGdO2PamtFyTt/gRB5cwtnaC8TO+E88blG2MQ2aTHntMoN249fA0AoxgovCtdH6DavllWkqR6
b08DpmTooXP0WVFqXGQf0ybo+mYLdjY0XyZ4d1jIWtTjwItnV1WBGuCzgf5aqc1DSp8z70Dm2a/B
kqfenSLdDTqlajiPOYI5N4NssANHAeAHn0qInSk8X5pjBupQjC/SCDHT9HbuONe+LM+tqqIOor3K
wLjHhY16iUagtzWn2q+xzqYSj9Ssm8otI+ibIa07uzyHFtuyMzXYP9YrGlnPJfhhTotAgvY+n3Bk
pzuS3pkZ3bcZTA4h2in4FLrZzTQSbOn3VTwgs8L0D/mc4YbEnPdQ1AlZXgWWgBZH88EEZkplfp8R
GM66aLcLC01558lDBlpc8pkeucpC9g4EMJTt+sITW2itxUPVYnl8LohZtprBSm5RH4EGkJ7b7peJ
ybtUZeQizq4YzUs972pRwMsJLvXlo84k6trfdd5BwSEPZo+EWt5NDOomAAUbJo1Z+eqsUK0i57n8
zardSh/dvI4xPvC97jVFVsH5fY32kHLzMEsf0SX0e2SZi3dnoSOdYVnl1v003VPkBI5j7KcGaY/s
NxPcv1ZFAiVewIwOvKIItEED6ISiUMcSJkbcS2/bw8sESLdIKwf6Ax4KZXZcCumvGeawPVxeirmG
WsocaPuFg/6ers9WZQcpxWXabZovlwKj8ZcyqSx3Y6DtZFsNmsmmz6CRWDunJX+i/HeR/lIy9Xub
vqDgjwxdb+Ev43u0D2ztRYWxIKigOZkq3KlmsPvUdgJ8ftTDmbzyRNSORtitdujhKF2W/+PsPXZc
R7K23SsiQG+mIuVdOqWbEOk2vQ+aiKv/H/WwcT40cAYFFFBVu5QpMmKt174SmhcaY0fhS38w234v
GrIv54ciN7kiuP7meWXHnr0yczQT5vSRszgmmg+CP5Bu0h59g0sK9m4XNO7Vjns4Z0M9pFb5Ofqy
gxVpPgMp8lUzFFs1WvBk/SHRnLU13Um3LEycYjW1rxqgS546X5j2WOSsmMzIJY9k6oQBzL27ZGdG
qQP5V0fCmDaVDfzpydUMzsC+uysl80QuViIuNi3ee5u2I3eJ6UYG01YZ31ZSDAaHD3dLm7y7evsz
O/gPm2yMisTfBdbL1PbPGPivVibCiSBBk5xMp4zSgcnMDTZk7u2d6l+X1D4+/ysyrA2dck3YZv6+
qChgjtXW7kj64DYpXT2i8+7LNWGCjDQq+4zavYH5AcHPnI0zARDTs+z8r7azzS0357bGka9keh2a
fOWWkxOBKqy7oYKtXCJ0iL9mU74UxcxXkH5083gXUV0t+sJ6cNw8q9bNNNMG0Z083hN/yF7apHkg
mPdCOeq316W/qra2vRYMq5yyycIxoCPtvUfJnSDTCgpqx7dFjxHAVqyMlwwRiO97j/mQbZzxT2Xc
/Rip+TpjQTPWdPYWJiyB3K96NcmF7JD/togk/cajh7k8IeY6VVqkmjfys1d5jdBhLnf3vakrc1gc
hzfGO7qFHQVsKo3hP/HZzlk6hH2lokzprLjaWsY/WCt5yZqeRWbclm3FtK9WzvI+Q4Jl87BNde9l
VpL65rxYNZBYS/quU+2b/tYtAg0QAoevuHIwgWKBgxxI2Xm9Tc2lrrj6HFsjPfy919tLq8Eb+RUl
vrGeHH3bPwl9/JoD99BU01ctA7X2fAvqzElpVNTzf33pf87TfMGNWG14xlibfchWB5JbgDctbosg
xeqZmSzIwBbiP0baBWgQbDIjyDa+q5xH10syGLV4LqqI0Jq10okEsS01boNOAzr1kijQBT5y1uDE
WQBgB/FiGO2vq6XXQEAILWORrMfGnleDM/zKxUbSMAa/2sgwXMpunwdwxShbPtPBdTaVWr59AXyM
fldpcm8NfPC6ebQ10/7QulKydIuL70kg1IZiJIJ8bSN51sd663fduQ26x77jV5/Vz5aP3mFU5h8B
r2Pk5BNbm7uhmlDdVwgR2gD1eqIGIjnIVCWoApxtxhDbacEj7Rz9cTYRVCTaecnjd2WSxtI6Fue/
MdLI6gIggYl0oUrNvWwbd6c7461Q94gr4kIsUrpGdtRVIfiEmVO25BlPm8SyiYkBYROO/4JB2gx1
k8XTMuKIJxr0gYZpb/yEyNwYerMNSnAu2iohvIzNGCfrRpRUODehVsD7FPqe/R/yxzR/YKQeEV0c
A5p6u17b+JO5tRIcMM6cU/IMjdwG7sVz1VvnyH+u9W3Cinmuu/cXQK+Wks3QRdnhx2AGWsfUWked
3serwtSObvvt++qtnIqXwuv38/3AbRIOHHNbSFaluWONNEjgbGngIvVztOMCgA19EGfESlnDgUnw
y5IjYwkJugBEVhIOU8MjHzvdtsnBCkwGMmOZb/o0iH2yaEVUpVq81wfPx5ygm8w+gxPNec145Qi4
Hz3GQsl0GGIP7zhi60NHDknoBeZl8rx83Rj1m24HUeIYf7SvHGg042lF94YVeiXa5Zrl3DaK46Yn
kiDIAHMMrMKst3rt7wpySRbRR509mGiYimfNT9ObXb0scohZyt8tNO5bP2d50b3K3JTOdPKTeW3O
iFLzUSBya1SyTXvnMe7jB2oUwglOEKDMDbGZP1Ets558fjtVl92WXJ1nDB8xl2HY+xlP16B/4qMW
qy7Qv+zc0alDdD78RG1yzf2r1XjJRgs+2E/DPtDXzeByVS2ejOr5Sdhps2tLunJ5N8M5Ll5SZwDr
5kLPDX5M2/9aQJpX9IhYh07zj/CuBIOC8pnFXtHX6eYt3eFZDuq9HBIXE5vPxRpjq7HlJakVm2h+
YUz/NLqZ4WL+y2MnXrmTuwGVfOo92qQKvdgU/m82lV9+U51TSutW3SCdp76PAQWRbXBtk5JT9OKg
wx7FU3xixrvSlfDZWSgMF/1W9vmly+bN5KsfQy3nwQCAdCHYwnyxXgMFEI4gkU7zU2/VT4GtTlbS
X/Sufi3rMYLJZPJtxvOEbK2r7Z29NE+a/2uYWNHtfrV4w7EHCzHcL8fnWB1klPjiCl0XqW7cJWl5
7PoYYm0Gg/QZ2kYyAQIdHAFZsWkMd2riI9e40P3upEb7YgN63QmxqsLWphxEJd4nW/Q+s//MRSNk
enocOKBWiiVhbrRDPHFrBfHWWOSrmxbbpv6cjGKrFc16cdVOchEuo33V45EM2uWxFeW2H43vwQe8
7MsDiqnLKIvDMuVHiNVPu7ZPYtG2jTR+MIKC91vqKW3EpWKoIsVyU7f5rVXWYSYlam1V9cPoJjd/
FCsUODDABblC+X2cxJkX9/k+7WACAvumJ8yLQ470hs3WqUN/cHZz1+7QS0CZeKFRerc+QKJKNlM8
UYCTB9slGT6LgLiSIEFY2mYHfzZP4zAuUafNwEOz2NuedfY6ZhpRrkuveZlrbV243cmQ+QEp18M8
igMD+WfmAmxl/vfgdn+xxxztagKBfV+8DJUJ9dE1Yj0WH75rqVUs62TfJ/FP11CAwXG6lwPXdm79
m/NSWy0t4zRmrvWU2wCRVR+5XX0yDGvNpZmuA9F9WNPw28zVw6DT0Fu2/yoVvJXwfH4zMgO0zIaF
U5l7dOMr3oczMdzcf8NzQX6VxapQ86OSv5CSoOWQFHGP8NItjFQxY643rWyKXyymEopBSMVzT0ZX
7ouyZ/pqpjHU8vm165lFmrzYZ8i09PGk5uI02kW3GrvtUL8G08cAoA2h4MHspNlaG62DZkhwlCIk
OJqvEo2H4IMM09bT/HWQy0Oa1+Cr/U4pwnYKJz3wuDOYJGuzMsO5LfiCVGiQJxSXR9M+T6J+cI1q
pSv7WPK4WvVHN0nWsyxSmXiK5zwK+naftc2JR+BJt91DnwYMRQz3ffXCZDKtJtGwrBROWMoB2Q0U
4aLmRwl87lMEGc/oJ4vgqbXGfd9Mv5j9+dVMr0uZIi+pfqxeXAOZcSanIGv8sLbKLtqQP9UzBo7S
DF5mSY9ThvzItHXW1QTC362ipTGciKbPsMprht1mi7J0HQzmVi7tdoizBUd/eiWbwqLpEuDStZZz
MSceAD+CFF/z9p5GBOK9Ac8bqTSGUg61Dr6zdYKdmL2n1Ndq9iZ8JJb+Xc/luYiBy4VhxRjLyr0/
FVFjjrvSbAbMk1qYWtNJz+Jd7gNIl/VyoBQkCgBkNwHo7GwSFsY0YE40RpG2Vi7GqrET9iVDs3dx
nP/54GpItp5SxDRJ1/rR4lgPCZfEyrILppdqJLUrbh0Ij7xFXijNkzW415GgMRHnG518ETj6Kio1
5o3Y5YJ3KG1S7k9tk7KStlqwTjvzwSOSq8m9+zE3bdqOSzC515zlFVSKMZjJYcg9ualpskor94ko
L2DCqt5aHatgm6sByWmd7nOWFVszziVxYxBe+mzvhrGAjBWQmcNoZ88+U56lCJ/T2JABYjFfTEWM
2lH6GPSUs9VJtUBfVwb+dpjdS+mDNlZSI3wxbvubTlafp08HIYIPs6QgmDjjyOXOAhiivB3kLpx9
cGPpdM5DAhk28YCzA2Y/eJkq0DnF++HxW4gDahWBRRgOV2rWf2RvaKtmGXfK9Q8OcW+ruW2e4sKn
zbPGC9vCxXc+eVvd8gQo8qoPmQlsW18Wcb/2CvMccKEwvv1DvxRHOWRkbDEnx82aI2OvjPaSp7BH
1oKG2i6i2qBkIF7Uumzjxxy5/GpMgrVXFuuulg/3uDmzmW6NEWxr4d0GoTZjGuynIbhovdiKyT36
1JevlOn8mHc+sceamt8NAJV/h/PVGcXXg+bEl75yj4az3FwfqGYGLA/y4ezyQOUe7t44R83utaAn
9To2ARk8Flp0+KXRA8QtCPj4Y3UOgoJ6xQBayNEpQq13jdOHw8wlNZRhPw4hqXcr2xa7suj5+Ypt
3DBPJ9pJmloYlN2Tq/16dEbVk9z5RkdsX7UXln9E3LJFjg54lT56ASGtSQB8V4TZspziJvl2RjYj
00i3qFAqkHf/KoLkmPHBxl6miKyWXZoMTkgVEVqu5LXMmmMDALZY5mUstTryWu83MJdj52TpQWn+
F0qWvZ76+RZI9Qaz9DeUzr+uZOwKzNAjThC6VLYRwmUrdG0JHEAOlzN10Mvyo2ysz+ZeD5Ek8Fql
OLZaf6aegM1X/3QtSu8snuzMncoVPvqnRNiPvefTA6Z+h1S9NWjLYFsRxyM/htprqCZIHoQ3Ptg1
1nqTtocKdZmt7/t7+GIh3rRUZwJGW9p9mX4SFo48W8zDpTFdK9cEsOC/ybrg2rT4hWuAEsOZu03J
qwBQeJpG/7vQeUl6K6fAQ79a+Pgnr+ZpQe5ZZANYRfWdo7EiGNP/VSnyDgM42h1blhFZjKt4tMt1
0dBcU/Xq0M8O4TOu/EzSpIvGpn2TErGcIBkwl+7P2ChB02/woXn6LvWA/+/YhR4INzK5J3VPvYy5
nm2olrjEk73TTP9luGP3joGcrn+dHTvKq2HTspEnQ37zBPJwJpLOJz6BNZPCNBE/zim3YIXGbdap
puAE7PQOja00tqiAXi1MDk1fIp5knElT2O88xdcytt7ZI0pGtWZYl7aP8pbNppnwqFjFHSYyeUuX
YL2gnCjbkltuqX+zDvxqgX+ptf7LTzIjIj5SrZI2KA8yCLBfmTMxiKXMIr8GS40RWl68ucrDxs+N
0FcAP8rxkeBkFYgv+FXqLnd9qb4JJjqYE33tT+Vm9OdvzcLal2pn2h52mgHCOCEwi4TE+iHhF8Ar
hEXkn0YRso9ZT0Jq0JKzSvT+N4WskEU7bHQ7OxWjjR+9745ZUN1sRaDFZN9cLz3qzn39EK+x6p+a
7MM14w+7Fnu/q79wK9A0ILTjkrQkdGE36G1WvTaJUO3Y68qMo7kZLlXC0JDAFS5Cnauuubr3GOpJ
cx4zR9ejpnU2raU/dFl2yXzFkNEVeWR5JnLs3I6sACuLg2MjZs57N+Pqux7cOHRqx8fzo12FU5/r
YkF+0Tx0M0Glrq5ep7rZ+0hraA29MRtsjZGkygGZvOypYRDdLc04Ljr3UyjRrjj4rtZC1Cj06xpw
/cfhq+FlLCiRTLN/To1qDXQn423gKMTkdz89rS3xTRURn40Dd2AdTJ09eJiydyeY3buqNLIVCLgd
8yo2YUnbCkGYK3QY7K89ihzJ8TZkJzV4kT0aIeWqZ9OS+8Kg7s2UbHhB8pbHAn3PXe1Y5k9Lw//X
c++xzu7ziCKkUeovFTHRwngSGakxsOxlGVw6/Q8WBvQz/x0RVbkxcIxXnbRgCSs9JxrU6d/1ZL4B
VmfRaMRbmSmKUOnYTCze52oMa584bcY73+ZgEJb5Oi8cBYuywOjdRzKYwiYHxfFmY1dXzbFf+v2U
mC/DogtUP/y7OjkQoyyRzXczKs5unwh8UqWOptspr8sCeSuTLUzxQwF66IyAEHPtbdWQkGfcTI8W
v3/lMPNOrAkL6/0Us3DarEeTx1KdikfuTcgKc2sYxbtlN+zYULPdcAA5Ok+ddzMTLDI1RotUft91
cnx3PDSoLDooAQjT0KedUt6T5oAy7SbYNCkO6IkPY7vbMfDxcczuacF6hlz22MzMkxqyZSfO5m1h
3WNjre2gi+Ns2ZvW78NAyJ1X22yuQdgW2qdMC0b4RH3bExRZaluRZpoH414GZFBSk7GxCbO7NJm8
Ipz/atty7QYCG0j2Ot9l9q351LX1zu6Fd+/iW6uZ1TvuGVorsNE+SX6yIIUmdbhCY00eS3pmNRW8
SEO+Dva0SyD6EjPj1uO8bj0mpjZF4D5Gi62iWVKb5PqnwYeZ7e1lA657KWX6WNXZT8mJx0t1HCu5
rXr7SLSRBgHafjQTFKKK8/WQmjqnI8Gtrdpk2fwP8oURitlTxjir8q+qYK6tnRY8zF1ns3MpZrTR
/Syv3VAcNfCzWjR4SAregbnZuDTLY3LS95oy09DMm7ASwdpZ+nWj8o8y0z6F324Xt/zWbWTp4EDv
YxlAgmPIV1jEhvjcZ/4RpcNWJ2vMluMrUu19bt3nl/olq7BHTCnTntOX1NkPbzJGs6IzT/JkIAwE
PBDWfEn9VFtVNmpBq7wmrfMLr8C7MBefvSoPsH1rEEPUqBab0ugwGyfs/BP+3bINB53d10OUm7nx
3kxR+A81doZJ5Q9dkqzz4q4qLlggdY0chrI8TFq9M+mApzgK+YLWDFuGReAfHH8tVUAGv8xySUPS
6FFPAcri8Pq2GQuiBT1DN4FruLn32ifGC+YjdG7Bi5/23zGNw4z5QpDp67xVJkenUMyLmRgArWRD
LIdXP05Odc1tCu3zcm9W/bGd8++4qjZdozZtXo9r7jlMgQggHxcJt2ZhH43BqJGmlJyYcscWerRF
/5rP/qOxlB+GNx5Z7JFUChmm80zwG64Vs/Ivi9e/6FL8S5hqxyC/psHyHAfiMk73SArk2zRBdj7C
hhFcvrbmTa/HYLaVjy2nQztZpG/SMs92ybHZeO2j8KuvYqg/e5vS46TV1qNfH/tBNqHqF+RNzVUq
+AtzzG7mXazL/RMKa3iYytsIS5x0iDi4a4SP0rcwvrV8+Opyuw4rTyL8CoIr0q19LXEP+UwLdGSB
7RaHDA5ilfrZsQp491RxKISGuwpQFKPvPutMNgsg8Fx4u8nJj8nCsVmJJnLAo2PD/yosa0drelgM
sBEceLqFGHrWkFgaIH2VkzEtKlbdwj9UcnwnO6tbOTl7PwnEp1KXYJQ5Y53SzwFSFP7ReCKmmhMZ
gy1q+0pOa9cwujUo4uOAH9Ktxls13LX/TJwUfq37GGZ8AJPH18b2nEPzgIFEGg1CqwmJR4uwJKTi
OFvpdnXE1finFcWLOaQ3v9C/g9oMAxe6zgPBIU0Z3Rmj65trBs9KGgdrmK1dZRv/+mrccfJvzaGO
isp4HEcT92jxhCLzbxQusXjWRgnr1GqomnPbCNZ2z1ionIlIj/y5spsNO8dbIMwTLvAJgQvHiubA
uszSutCRd6NTskXJpG2qNI6k7BnSyvnH75DGtF0Mqzd5UaKxgQ9U3T0WnjGGrawLOFtjDZj2Vhkz
wY5l+2r64wsr57ll31wtM1V4jTfd7qnRwh4jkPZ4PVTEfKmAsY1bLXdvXtFbkZL6qbL8z2BEH2G2
uybo36SanpqpDKWWRrHdbtt6WHtO+9LIv262r+Y4XqYFdpVnd1UKBD0pqdi2Y4UtQPlcoyYO2uVC
GRlYt+GcY+rCQA3/mWh1Mx10ZiTdNAL/Q6Uh+hA+ud4GTXfWLfPYsbK5OQCG8OaoNWm0WTzup+Ue
eu7tOgTci5afzLa86mZwHNGUR47gplc4eFae+E48a50u3bORND+elmBlNqtHJIxrA44U+PcgoZ9O
NPLcHM3Z9npysWv3WCvDBciwv4O4/ta05tdNS5NA8+40KHMjhNauLaf9zY30OTeqxy5puAFjRDkQ
/fP4XXhoilrrOfWCr1F9YYKwNlXJTzJqxbPljs/6zIu7OK+qH1FPo/bW1NmrUKTAU6On8Df23ABa
mcV72yYvKkjr1RDY4VgEIFZTtaoz+1kryr/JMXajI3dOL9lDMVubmuLyah49T/7Iqj2T9TWsysrY
OpN3A+D8rqv8OYOfE3fCI/fKNy2GJS/k1m+B8fp8jkqc8VO5YBidzUNsIhLNFVoSR2OtaJBQloX2
7Q3qffCQ/gzzfGrz8j75V7iQ6v6lnLRtrEzqxzLcxrH1pSHxYbTcJyUatbntG7ba4jYKY6X12gmJ
xgVnPb+CeqGh3ptOquyjMVUPlW3uCbFdaT6wXNtpJ0SIl6ETW6oAvuqFMyPPsm3QjgeU+1c35ecR
FPASfxt8erl6U8DOOvr3vik4WTU+owvIpxeJBfWFX6DOuQJ4Is0CS03LRKvrKDb8ImOXA5rNRjrZ
DZWe62l5cGDlCX/iLsdD19sVnFC+CwyUV2D6ZUXKQ50GD4NhPcGhHeKRWU7Imlh1xwlWCFK+gDTa
iNV2LdXyj+qAvVxA221ZPhVxsC8cn2cbSwfle5WSIQDKm5B5sgaYAQ2EF6x5V3ZCfvVkNYULx0Pm
wZW4Bam71uytXdM7tF6xLtr4r2CstcYOaYVRrIY+XlcxRG4OlGWj43U6JkRgmK1u6r9dwyI6lPal
uit2yPx8MDGWoB74yatk6yfxRTZMFnkb4PL0jKucG3iPdAyRGzJSGgdmeqYrDqmJs1PEUsfYgTRV
asY7Bc/RmMRiZdbdbXD0g3DTa6tT/omS8YlBYYiIRH7UWv8f6thkWzX10RMIyuzlOnN9Ywp+LKuK
zYgY912qpn1dJ9PGJ74AeWVzqkrz0FmY2EvxkusGb2eMXiQA+ybb8Rfn4l/twmPl0EarOLPx79ob
1UOr5HJCxFV59qmZGGDoZyVK3Kme7aJ+8J0sDhvh/XaaUmHRZSBX5s6ykNEY+SfKNHI06vnbdpnT
dW3RwrFyI81PRJj0yOrccvjFNoJKiDNF62OU2q9BZSZ7e7E3/ti+A3BHgWYaUd5Nb4VNWgohT5Jq
sZEKQ2hCcalT/N169VIb4LVutsmKYp/YfRbGw4JupAHGiX+WYfhJJVeCyuprc0920/kishilt0jy
UwCuTtfHa04PsdNguEbAALfPqSiyj0TPfkBCP5QpH+q5GiJeWoX+09+KCq4uG4rbHCDfuc/LAfHU
3M9ma3Ybbel3WW0istGtY96r77Sfo6penpfeXyW9+a5VWR955vKazD5QqWc8F/FInwBwTSHNdd3T
JTuQPrXGy8wIjdiHqwSPhHeYBlAtXTt7zAyqBxBLUAPW5a8BIIWWDzWb76BDZ6a4FMxmXQUFafRy
pyTlD572UducfBgwx1V2nzfnsTnoioBGDTljH4t9XYxnaymo/FrOpZ0TwGFEcxEcp6beBTWZCgj9
yNa21lbaHP3MXw2LR5CJuH/e9KMtgSmmEgGQPfcnZQ7kSrKwFgp0dy6Xf01F5XOpUADkjOp8SDTi
2ZPtgW9nMXotjodVRzN0ZYJBy4or1uz8ad0vxWPvD2hoBMce7rHZ0VZmWyMzGPljOoWT6j9erODJ
skBmCGgitGJ6TehrIVDBW6lGrdn6Z/zoVM/eoxyMUe6C0tn7DHAIMIqtMYmN3eMUrGxaB0UBmQJj
QBFqaY/7ATJUtqhSaF5pWJJX+jLhXUvpMgGD3lVJwi6KrdRx1XXySEux7oo7MaNwxyGyxNJC4qmf
fcrxgtaFcmupiyeNabVk7V0dQ6XMNLnAj4hGrOnBWMwvPfslAIDS2J44hmBmx55e7EaccLhfp0rb
B+5yaNrBhEkavqp4uPpOfGOWepi7cd118ZYU5pfGr9EGTmBcWG8Ny9p2S8YsX34rdN+ARjcDwLgI
jBdf9A+5Vr9ncXx0bOePNfdR1sNVoJUvp+kFgvNsFPaG1BW59STYg4mYpQ6ao+2zAE3cwNMQ75lE
2EtdNNdZ/ZClsrjnPmwW3EG9MPBaeceB67NMeNgM03iYK5d/4BDW0ERG3KzMbsG5b3VbZEfGSiYo
luQY9bgAWtO8JgXSoyV/81D8I1I4xlOitnMHuDqPMbPJdD+FvGWVeD08CIfHKIOoqepXtpmThV0/
6bFImiMCCEe4l65vPz05A8vGHqHyiAAqIr1jlF6CUxBwrWmGTV0Ml6y1+w1Kq5vAgDFxZPMOoQvX
dvboIdRx+D5R6DW2EXXBiMwGFAtaxVlR59pgRJ2PADeIIrTl5e4AHed3qzAxVRj5VmjLyZUDw9a0
lf/JCWjyG60s5E9wPZQD60XVPQ4Sltqs3XChtUaiSgqV2X/owUzba0XOQlB/9Dmwdl6AINf18qph
Xn7Qx7in6sfejimqQOduRhuKFF9J7GKRatVfmSYIrDUcvARYAQaTQvCYKCdCmkXUUnUUYoRCcg/1
QvUF2MmQLRfRyM9FoIgdzGpbprxHVWv8WRNZFn3/zx2qo0No3rrCYTO64uDZ+busZlxywt7mRQNj
h9MuR7TWS/NeiAMFtzRYzfwuIEtDW47cUCujGmssyAhtZLVBRpfzaOHIod8lZcSpljsqDehUypZk
jKlBOM215RR4rLTycbbVi5GYN9Wp5FjaxjmNIUi9zkPHU0bIEkMDBVI48kL3Pjq0vEYJpR7GLH1i
64fuk3JbzDxTXmGudTlMUStRJ2dtAH9BIoqNpklpE7CdidcGKUCLjbs71pOzdu6GR187Ak9wMqnm
x21kNHWdEQ6F8WRb3gH1K3/Ckvqod4o/s/aXyJ+R8EodvcvUYTspSc/M/VZEnjsdFA++0Oed4zOv
lfpMd6+9aSzEhaJpQzTISE2F+973ZQ/wnm5dvwnAyAzqi0kIyeY3PFJsMP2yYkjDu5XlJy/4NGvv
raSBApvsnkM8rMcMt12wtgwepm720XP3brLCLvve2WB8g/ZnDqTLiC+LvBFDK2ZUInc4CxsPgSHD
8jQrdP9Z8gamZfA3i7ON+Sp4eKw3GrLRkqVXvUNFRWLjY9lVj3HeHDNCgGQCoqJpFpdvj9Kr8kQY
eNo9IqVdWSPwCLdJVJAjSxRKS5eYSRFy2k7oVrP4E+Sd9sLcuYM5BqldyRvK9Ccf7YSjFYdK5ynR
URAs4L+oHFgfKTkUo8sbheDSCsSmMj1UJQbvWO9z/KZMz7HxVPjVQQTg4gWK61pN/3iQcGF0myFf
kLXS42l1AQL5Gegtbsqwa8rfDmp0Go2TNwWPjWatmcQ/xSIPxOxs0yq4LXb1M3vtemrav8GARr6b
TOO+dHZeYxC24IBEZCTQ5U+W0ggVTKPWRUs9EwDnkhBSl5FbGZGagm3pohcZjf4muaA4TS5kCdyG
hOFVDxIWVMj03eQCPRsNVkAt/qQSbqEZYfDYhudo7tEaIIGrN3lB2EvluCsPmTz+DLjoMY+fRTfj
ndTUd1Hqm1yJY+3Eu6ZoPtz/sL/mwAbG818LG9qJUGTpvbhG+qg8iO+qKZeVnRkXp7MhO7OhjwYn
X9OeeGBT4wnQOeT99okg2q2cl4Nj+78iuR+3Uzg59bbhbjWb6hIUQzgiLFXstzu9Fj9D5a4LPX/v
c1SwfYVUFdYwytg6J2Xd8kk75DPT4fBTFt5TFwD/VjnhbQN/LYk1hS3IUnB3gbTzGaOxg50aqSxr
LzEvCGp3QWWHwlkwVFQyWCXZtG2Vf7VR8bkYKY1KRNbc8jBZFzRt5T0FkHwDzhnUVro8JMBxqaoj
s2qeJ9uMOorXF1wHiUD10dfDUVT+NUcVoTqQVVi1OSjuTzYDxcy+4RrROOGXk9LZsT+Glje8uDbR
aK1/GZz2TozzXqcmTKL4KKXJvZt/eFlf/o8wwP8jcNL+r8BJ2iB0BJsmqg5+7W7zZKDBHfyDmc7/
I/rz/4gJ/u+u4KTsKNIo6L8eA7wGU79OJzKGcCr0WXkGJX6xNfd/hY7fw+3+P1Id/7stGNOq6TVj
Uv+nTaCMmm22dbbkEKzSQ/f/L6vX+q9ESs33eqNaBiIxZP4H9I/LaIj/R2vE/xVg+t99wVBR6BJ1
vow59P4fZ+ex3DYbZdsnQhVymBIECZLKsuIEZUs2cs54+l7UvQMbLRBd/9AqF0CkL5yz99ob88/4
FGxRvx2GZ++Xv/2PlFdlRn9MPHPUYOok7oR4ki7Dpl+DyX8xhb+7/zPcYyRn3oCXDJq8PLqYqn+U
U3Sly+xCxyB71fBBaJWfHPNIy7Y9wJV7f6ADJWvZb9FT0TlFiZ1VDft6vbNpZTDOqjitAt8fdl1+
LvGHrGaxME8lBTrluQsnG/0v6yH0WkoPs7GijjfClDU70q/k+lfVmKciOlOrtBPeef8wyMaLZAz9
ln72dV8AHcv77WDiUT+XtgvqvY41mlehMV4npfaW6V7hhuz+60b/tEYsJIW5m0QUf3LFD2mjn2HI
5FebuX2+k2AcVgClC5+lNMM31nHMLo5xwZ0Makqs/3RG2IovSF79WhbYl/OIyz6VGm8owtytlM9Y
fSEuBdie3SmKTXvwMl5z4SrEWfJV2ECekgt8jnVND6iEvpIU1bsoQtkUk5UPcukcM/RsAmSEUKqM
AUw1Hd9C8k3HWzLqeylJVyih0gJMU1H+xZhmQ5DXU0HK1rAjOdPJ9y3ROS/1ztrTi99YEJE2NNgu
37OlSBRlRgsVS6UePEYWVwLoNVi//U4EBxMQbRceEBtu2k60AZsdDRZPY6fatSQwU4m0OfThhu4q
RDZaz7pBlb4ETbbyq87zwXef9uyFRKhlWFoIwbnb5WQVp3tgMIfsuA6fPg8/351gNhGlcdIEwQiw
NKl/NNXJwnU2siVc+fkLb8k89lr2Cd9UNCMDqWtXV6JD9Cf2q2v9EDwL15INKPQpvqUa8XD5fPLC
xzWPwI46Cp+qhfpVBcmU7NInJozcrn8q2/SI5tExHGSSkPE2w5MYbgDXbf3tdJddy5viOrHNFfLs
wj39+nV/4XfDtm76cZAyt9ROlQmM5meyFpG7dEPPf//r0INcBknpcWiq56yTnoXq1GBEKoc/l+/g
EvR9Ho6NQX0UhIbPwD83qkrgp8KY/gCOZUtxuzclkH0+3fIsPwW59Xr5pEsXNZu/TIPMpkzjosLJ
8dFsBMO9Abu4HFZew6Xjz8YRM/DSYWyY3xsoUnL51EADC6Kjkj9d/v1L0HpZ/vepKHCsavULa+0o
O9myMQztwHFupKPHS2b8zu7x4ay8XItPaDYkeOKg5JPMOz7s/AfVQdq5657/L/Hl+tL7OxsTOpnu
Lbl9BMlP5Y1UhsfSQAqiF+reID5X12kaIBHoe8oCPRa2CaH6KGYkXhQbqiluSZTuqBsU9ntjH3cf
xAMfjAjei0qPNzLGW11UjyZ0Fzn33LGW3Aob8VlWYeAh/hWCm8gy42hMtLLLhoqdH4an0UrdMhEd
D/vMoPnvWlS5JqKxYRI//aFFF5cZdidFxz4pnDClhymgCYzlR2MMr8Q8/izg1nm1LuzbIvqt4fVT
S1zytXbosvFFlCMSDCVHR0DajsoTjcv3LhpvEwHw35TmL5ffk4X7Oo9njaYMIXxZxq7pPSf91uoP
orwyHS9MleJsXPBG3aREFcVuId6JjLFpc3f5Ny8d+Hwtfw04eV+DOslAiQf6z6a5C6xx7T1eOvLs
q0cImZTkWccuTjawq+FPb4874yB+ooHzZRLV8h0O0pVwy4UhYB7PatLVaURfS1z4oSf8Ow8VVT58
OWAezGJlH7H0eGejQJgrZm8pdN1E7VSMn2YOZ4H+4+XnsLQYEmeffdzJWTZlauI2r6PdP4PpIWcB
fcqzuDtnCK0n2CxdxuzrlxRBL4JOZnypa5J9BQQxKYUHufNXnsXCCb5CJ/96pdCZGT6mrhghJEp4
WnFUI0ZqgP/tRn0t8P46PG67sdShchGWSmczTTbqcdomW5qbdKavJ1p+2Jr39cqHt7R5lGY701DV
JcHD6saSY3TIJrjFw7Jtjtae1UW2Wc0ZPT/mb9ZpX5GZf12VPGr//6bVjrfX7WhHF6PfTTbSgSPe
7cv3bmkn+TXB/X2WqdDqfOgSV6nCvamwpWtrCEph+F5V0y6L+v2Zihd2OamO73WKPtkTdpkEOzbx
XCiizqT12wqwYiaWjigUmwY0DWU1mDsibbUOOXDeQfkPQd0llUx3DqsNnXMJXqa6B5qR0qCXNw2a
wozOYJmGdxN116qgK5zqz3Tw4ciwedooSDIGn86DMty1tABCDyiPeY4Kt9I70cQgII4njSql3yAr
gZnEEql0tEp51Km9NxjNeyLSqxboh8cvSIjQWbmHSyGmXx/wX/dQL1tdQVpMNtp+zG+Q0kq8feYd
lgwCzW7lZFf9pBxqr+cqLm1dpNn6hmKj2aAgyN3n4KpgW4z1jhREZYuhC60bc6PdOAhcMDzAObRX
01oXFttfX8RfFwrXtJAFpk6X4rK10QrGa+h2mqK9KZV+/vdVhAYzRvQUJ9qDriu3QYWbo84MCLGW
hmEIibFJW8RQp/vLL/DCrTCt2dZ3NCLV6mKWet0O8KmTbX3HckriVmM72cQ/wF1tAObbvbu2HPt+
YjHnSdCYLajxaxAPE5BzQ472sGofo8Rir2quDP3f5m+L5jz92Qt6y+8nihJSe2wi5EYvEH2C7E7m
PhLoA7v68s37/nma1nwNoauJZkVkHmYsIOooPvotWZrT5NZd4ERgJy6fZmHENOcxzWyNMB2r52XQ
k7qvDu1ecIrIDg/yLmXGt1au5vtZxrTUfxcuWW7UA1X4CBcwyNbOzjUna9eKeQsfuWnNPrlBa/NU
nDg679mrei5N9LYabqWHwe638qayvQdGwf5XujJnLr1ms7UFAdNGJ4q4ABssN40Y3dEBuupE7TbP
utvLz2Xphs0WGNNEkQ3OfuQabY5C10hu1FwG+rHyPL5Go/89g5nWbF3RjTB7B9Ar+Jxs/ZzvbBME
jh/OTvAukcH3fxgQz0/hm1OZs1FA0300NT1pdKG4TwitD496BmnSGaqNvMOHs832iNEu37aFzZ9p
ziph1tABDc65LnFPgxod7k62a0acyg1uOsFRbMgBq/GC57f3uyubrTa60vSJsWcs8MzqJhuQOcnh
SvLmwis2D08O046QFZPr8FsIRZJJW8Kwm779rSbix+V7JZ+f9Xc///zu/TVlqAOdIUOvKbJ14Jpg
x1rG9FDIAMxGP9zKTXQQtehA0OSuMpoTfrfHFmF2XLdukyu7TEl+QET5HQQ5MGvZnuJ0r1F1u/zj
lq5/NmCg8NNgCQqpm5aQgMBky24nHQZ2pZePvzTumbMxI1VSr60CThAPqPNG/5ClxGuNtZ2l4r7n
S3gJCn1XC9VnSqNNNprt5RMvjOvmbOywwlpKld7Er1wP1zI6tsxEGeJH00HHWk+vTF65wqWXczaC
ZAF1/7Ziryj3D3BszozMy1eweOtmY0ehy2pl4lRjka3s8Ig+oUSzw6vyAChxi7R+5TQLr8A8e7nS
wjzB2B658nvviA6c4Si2LafeDg60nt8om+xq7+9WZ5GFGzZPY1YsJctjLWFUZ71WOtJOu/KPoD1v
DSrcw/V6nPjShc2GDSnRJkX3uH8xF6TSlm9hCZjPsrf28SxMHsb5xH992CWLaAr1dBfkjKRh0XMC
Si0SJrTLT2bp8LNxA4VwrSgDNyqOqQuYwqE5u3zStdDhpedw/vtfv36KFciqwdkUrtLEKJQ/qjn5
Ky/V0rFnX71USbJHDkzspvIxDD4F7eXyLTlPL98MpYb872/2NaCmlcpxk+gK15BtyLch/h4hOyby
QZBXzrL05c3jmKM8hnKgUFjS30U4JYfU8Q5owQA3/1CcbC/dXb6axfPMvnDP8LwiOleDwOu42TZ6
1FCLHxpHcrDW/sZwcPk8C09jnsNchkGb5hXrtl7bJRLb0khaOfLCKDuPXk7EOuBpnGdm/Ua3+geS
qTx+vFZvizxeKTbIC9+xPvuOYxql6K2phRaVdhWDCSRmCpytAfeM/GrV8KEelrR0I43NL6i2pBwl
9C+QpuPYaTMqH7I19SjyPssp/+OH4ykdp7MmdXRKuSC6oX2TRWAKo34TDNFb6eFGuHzjv+oh37yv
84Rn1Fx53Y5A6oePmIyx40hbhuXSNth2m+k+Dpzg53mUXR/zFs84GzR6WSSuiuQVV3/qj902utPt
7HZ4aU4A9P8EN+MWiM2w8exh5R1eegNmowhuqAyiNW0MZNcPOXS9rWoCBYyqa5RClMuLt8u3cmEw
1GcjSpj7URoi5HLN4FpWt75yBd3w8qGX9jX6bFSR5dRPOoNji/fjESkxfTNtFx79a7rsbKCRcDmi
axzylW3N0qZAny0ZfMPPvFLmfP19s/X22S7YFafxbrDLw9dmcKUjvnie2fBS+SIeqnNRxkRShC9w
c24ODqINgwHHqZ3cZ0/KWhXtq1f2zas+z362UE+IQ3MOe/fxAdW5Y6TI3MBySts6g4s+ZmQyKf1r
HuG3SdEKCw29B9CWkCnjW6lIKHL1BhZ+FVuAeRRS8kGy7iXr0Lybw8sATSefENBhaPCISnMuP/uF
sWUeJ13o05QAV8QRWSFOMSnf1ZBJbnqglZdPsDD2arPBi90qKGjJotXsd1fjZOxDbbIvH3rpt8+W
H0KGmJQSKX1mYkkK97yI1x/U4uXy0b929d890NlIUqpR2Mln7YSgNzWpbniHsd4AF4ZC2avXbavj
oQzfLdN/rgvyoWtUzCSPDBQVs6R5rE3hzdOa/RRHVLs9/9qSSluq/RPYwR6RjP9zmjC4kCMlBdPO
anG1GjQOiW+T8f4XARK5nPhPg0ZvXpO+QF3VUPrtGBp3IiajTR3nVz2BkaYiYpVB+5cSJRAi1dd1
V9JrR42SXaJD+CiNA2wRx4g9uGLUcpkH/UJ+9+XoHaqV7YWi3eMJpXPxAt8FwWT7w+peSsIGkGY+
KPFvL5VJumtvmihibplstSq2Wq/sAgmvJHVHbYSegEkqM61NDbMqizsEgb8m6i+qol5XbHbGFqCD
obQvWADcoledFm8OMVPQ8IZtoSDBypXr1BLfh1Hf+muP8Ctq+ZtHqM4GmohMh0CciGJq9Gk3WGD2
rtO8hpSlbkcDRNKIvws01U5IH9AQbEXhUUyo5VjqPsQtLk9Pg2Q4vkAtl+ieGOoPNN3GSGDt3BJl
0kv3Wo3ryUAzO9b0L/3d1L8T9LTttFOkHgPSHpgEDuH0HACs9qETq7pjEobXmqcewUkML63OD0Nf
IKhhEgcar40Tyva1IuJC/8jUZrOTbnRhoqH5cofXDunDn+oAmhp18me9bSZbs9NtZisrM9TC2lSb
zVCDEYQQcBlK9BYsHBEsE5D0VH2o1edRu7XabmVE+dJlffNUtdl0BV4kKwafizKa5l0R250f0j00
C+wIUyg9lgwyel/eWUi5kAqFR4g9wcqQszSazV6o3JQsQxI5dZQaO/heVyX8p8vjzdIsrM1mK1MM
MtSxcHqkD+u1vTkvkiwyOwlVJ0aW8hWWOkjKLF0un29hQTGPJ59GarSGrkUEl20qkb58ta8wSV8+
+EL1Wp2Vx8jrFYY6nmI3BCQDEpHmBFG/cg3MtCNSJhpOpNC9AmuuVq5mYS5QZ9OMjM8gqhHAuyy9
qcn75GsHzkjM8OXrWVjlqbOpRi9VExdBnrvT+TuNx+sgOPg1hPAJLIaw/W8nmU04eYC9pesQwdAW
48NBkEb2bPij18KNBJft8kkW3mB1NiIA9hLoxHKSkLoKDjmDtNf/dmTl370ptXcR9lnMdByPTi2d
AlNcuTFLn4Y6++Ijbgj5CRrNA3HEuu+rv5XzkgK18wukw/BaEhrjqFflLRtvsoEbpbV1kD5J7mc/
+nIwbSkF6akz3jIIshG5fMHy+av/ZiCaqzpzBFJ6OtF3wqb9O5QSLG9V+gv4Ku7AOrlJqwDTtI/Q
ATeBjOdQTkI8kP5LHxNVWFjRo1oRIapL1EwmUp1pFqZx90I08nsarC3wlp73bFQZWhVL09hwswLv
OumtQ+u/X778hSPPxeadCHkf5Fbs5oZnj8zhir5yYxc+5rm0XM6bjoRwZKZBqh0QFiGa0X4JIGaA
C63sQRZGv7m0PMkDMcmiGjmCyva4/Eircoev+vKdWfr9s9GiUkmjCRn/XEnCeog9KFDOkTBv2ri/
fIKF4XUuKx/6PNbHHjmx7kGmJHNlhxPjuq3rq1JktalXBO5U2u8+ag6XT7hUqVFmw8bEZFGb5wHQ
MAtc69a5v87IUY+Msn73I+oFVNlApAE40BQbWSDv68m0SyldueSlBzYbXQwhQhqmj6xkxvQ5g9BH
NtX1FKxt3xYEduZcCWw1IiiVpsmxA9BF3ymueeh3wp7w35VbuLSfUGZrBzzjhUVdkJogjqQqVrZt
W18HGAnhGSp7wtSuGwP/LtISFvdtguXIBHpey1vTJB6HRGQwFe9t8jutqt6Z1ORN96onZI7gJMr2
ClvvfViJthmPD74YgLAeDbskcASoF6IKn3Qq0gK6qz4V74PM/9NNJBKK0qsp9Lsmiw546VOw2vop
naw9LBCcAIglLVZxfqlshjMXzIrACNLX76SNmMPawfVFRt+NkX0SHP8aJd7npHhXQNZ3nkDTVRg8
xxAk5CCmf6h77w7dwGNZBXdnIs3E7mkakmtJ1XaKBMUlybEcQOvyeIVCuHDA94MAW70BYyBoXvpG
AVkfnRRyY4VOVnGy644OEJxAkYLQRCE4dRgFmyF+T1KRYCbDASiwByz6Marle1bkN7r5czT7tXl0
aRX61e36q3wclX2RlaADeWEAjPwgDGLf7uK74vh/aGkuvPRz0RR9gqmp4Aq6QpH+VhScn0CEHJKX
KPl205taBQRPC/CrcDGyxzJ+ZUV1mEogpGJzb4nKR9nWK2Pawmg/F1jVRuqTL1zmripFv0RFuUVK
sHLopaucrd08oey10TwvrhLBCaZnWdLcNUHAwsLta0Xx11OSBim1RvbQyBkAB0YQ9wkM3um5+Czl
4s801baXB8ilazj//a/zhIpatJHC8FGozzExLSTtqcZ/XFnNxUVFiAuRXBTqczU8Re81XOuwLGzZ
5hoilf5robKkcmMQmDC1hvCdgMui+T2dhxx15d4sTR5ff//r5hCIJoC15fcrt6V4IE71iDxH2nZ/
wk8III/Wj//2DGYDrGYUYiAalGKD8EmErZ0/Q9heOfTSElSZraPIMhKbhGQiVzTEO0hXuPORrujZ
h2KigxJH9aVjKo48M3xSRdB74IaAH6KoO6h1eC0DQrZkkjnT2CM5N6yIkI17tHHnXJyEsDbfTwkW
AONjNQdFin8VKjkrQpjAcKPTo8lHtc5tqRlesH1txq53Rz+4KruSZA8fWF9QjttwiF9acXT1ofs5
GeVD1imvbZa+tg1hEYr2iW33SfK82iGzkY76Gaqo1wARyNMKNeUkRKHbphJBW5l6MLWzczi4nTT4
sgoOc1nyBhC1JQGzFgUbgxkABm+UPKtCf19ZEGjVPtprarazSuW9jNM7KF6gitCAlRG9iBo+pyV5
pVMxV4VJ9dFSQvOi+q4oyRv3E6dtjZtM8g6j5j975dg6oQrjsYE/qlfda1xCZoMy7viRfhAi7Qb/
61uK/FAxxbcMVEemQzjs6/qpyUmJ6dW8IqEAMkUxQedVJNAwiq6cNMChg9zej5Z56pLxNe2mD5Cp
224IcMib2TEYh6vA9INNNMASH3SAn+1r4EVXIDR+iXrw2ClTTEosgL4qGJyCSXTwwSbUXU3Gc3Kn
toNLGes6G0vRaZLRgyHeX2smQryw7R6UUn8+R8/ITc8EbUikK0mO2MAGCNRb3ywGJzCbwzhC8Rfk
7mROJPrKfXpSKumBkGmIrsXwsy49bTtNkAJkQHDNCJogoCbJY0O4WcA6GQBDWm35qtXwt1JJPIle
c+VF3RuUIA1ozvgYwI8gPKwuNgBP7bzUXsO+uVNG47qqzV1W6Xt2VFdZ7v1olOHPABg1yUdKD6BZ
eq16iJr2VyT18LWAsxVhh9G6fadjeJRUcsL18hGY7FUteDSfPN+2QNjnjXiq9NzRTBP9gSHaBRnY
RLyxdhG7a3HSTt6YkxeOWshWzRIERBCdwGvdiZH8g2TKfdUUrtVbLq2wGxJjngMZt7o+KlBiMC9p
U7O34JinRXCoi+gGTFu/kUqc/dxYZKpQnGToPTpf6lQR7mSpWzGJVBsexl4PeoRcbe2UWnooZKJh
Uu+Mr5Ces77/hNdtD30D9iUdCZIuC4StLJuA7Jz9D1Hz5smhm4xER4RDDjth2KsQNUEAc2eJYov0
wAbpCrBeCXyWV/1V540NPDhypGXCPsg4Cx2Wncf+bJImBe869zobwsg27F4a1btl17ONB/OPB/3D
UiJ/q0fNXReO19JEMAVUIeJZyscuqjZpZOwSRiny0AtHU7LbWM2PnUlkQZoVKPr4n6lOzm9INVrl
1kBeAhvQw/6IJtMxYGxsEgUIrYiAUkL20Ef6to6Iwsnw+cIq0K7x0xD7YhQDktKRlLCsZ4WJ+XMU
SjfUmbMlqqSkOrbSsIdHoNvy8JFG1U3d+q4Qdk7YEVyaJv5D2Ld0Seoz7d4iy7nU4ZhkoENK6aMX
E2eyBlzjuv5jEPFr6RMssCp/GwS+eFHfdQNpIHnK3qehXQGgeBuOsTNyp3nxkQqlBaEa/k4wu58x
CaFaTq28DY0P3dNtVU7uyhLwkIDkzQ4yyVFFa5sC1kyqFg1c3d8kwvS7UvrJnUTr1EgRcSH9w1ia
SEnl+IMwVXjtbXXFm/08dcoBVeNey5I7w+Jx5B3hKJIFhtwsXCVkDGpUANpJS7aQX+ZEAo3CvuwI
rS3S2wFO3URmGiHCVExIp9B0GBjgHEqqPh1BWDCm9krb7hmD34rC2ISj8NOMENZKSvQHs9bvWPTc
gMSrUVG2cSLskkJ68amoTV75C+mPXQwyuEeoqCb3G54QzTyp4QXy9waIJH30JkJoUkcy6wo2ovQ8
CvWdAafUynGMwy9i5S6A6yIH9Mw5J7tJJW4pJR+eF0ncylYF/E2IEWNppFJhJ+779k2zZHFTtMAO
8kG11YyQFwU6S513duBJtMVL883MtT80nW6qQX0CPiTBTPoIDHIcRM8Wx+IkDEStltVVLxeQ/ZvC
zko0fGYtnsyqPufN5aFtCeRepoVKcG6388AsFbXlGhBEO8DnhEht85hQ2FB9lSSGKI2iEMXgyphc
oaGPw2QKPkGp7VQd7RSebilNN00CVHCwXuI+vNPgvpqiTmI6CZGm0P3IUxJFjDDf+2P8SwTPBft+
2EfJqJyR8ViYrHQP/YRozyBJoM+ROSr3mhOQw0M7OmP/9S401jbCD417mkDuIHgsY8mVqvYQxkFP
+mK2h0a2EeJw14Pwq6OoPkpB8WQNULxKRO51hWmKHKnY8jaqNcGTzbI3su5OUc/0EqQNkTEaVCEl
P28ix6uGbIKVgsxCvWHu6DQLJTR5spS9D75b7+P9eWuMRGNlb7/UqJ07OAXYsVkhspfKQlBgG99l
ZrRDm+azda/YZ33AmnJ78VSzzYYE+la12vMiEajqh3okTHRrHioXCIZwz2TsrsELlu7ZrAhEDHET
CR0eW1Wv37qgdQKA1hg5nwhFbbZdZm5LQf9lYm27vERdWqHOTZwDtBPBGtmhyeyubfp0/+82Nhu6
H6wI/2CA2cRYX9d2JUvLevm8VfxrWS/myWQQdpO7gdQQbXUomYmj/C1pdq1bkOPFkpbUaxthGBEZ
8sqreD74NzVXeVYHykav7wWry13SXjaaZAeUKFZu4PkQ3x1a/vd6BDVX9FyigdXI4ltSlLBvxSsg
W9kVcOY9VO5rEJew4y0iiB4rY3iJZevNIDz08vkXtpBfVea/bmczZWFXkUXsdp54jDDOhIFPJUZ6
uHz4pcc1BwSkZtqkQsKbf/aSoatFddEYG1JL9ulu/LVWWF3YUoqzzk9fo5KfPDpkSFrPsVX5a2mO
jthi6bTCM/yS0JMGTPHli1qotM7NlVk5eYGgSWedXXfdGZCO1cktKzjubMUvn2Lxvs0+ZLlSwLGS
E+6mGL0ObJbuR5h6xYYW6nNx790oay/gwqstzmoIFvGm+FP5nmSQjYYMyTdcebWWqpvi7FMlgd1i
UyXTCIcaCgletQdytqWUZpwRwR0lHnk0PmRVAo2+SnJYaI/M7ZfWlArN2CjIfKbutVXRlFs5WaS4
/1uN3jd2IZH+eym294MllzRmvLWhaeFTEmdfchN1KvxfWqleq2+H6aNIJ+LQf11+IZYOPiszlCRM
KZKm44Dq68k1dLJuutx7h7S2VipeatuLs2KDNpgjVGyUr6h+HuU0fJWy6jmLpFPGQAoOe7wr6/aT
1EkSxjT/ysjT1oEIvFHy4LUJ5T+XL/T7j8uY26q0omIBCRsA9YRrgZmqq/eo/IQ+vvLxfn8jjbmL
SvVMvdGss743/xMXUDCPXeT8t58+m+VFMgg8Hbi6mwtXgaeden3YCykhGfLKS/B9XdGY26YqkGnT
pMc0v8JXuWk+yZlM9n1c/4y04hWzfrlyj74fTsF+/DsnDUHl56leg6rEzybIR7l0mxRYWnnTBJ8J
nJrL92vBz8Ju5d/zJObQ11kCciSC/7eXzHIXNRNITs0BIhSRkjW+gQz+iMrwph81KjahMxGpR/fB
DjR5C1d2zVqz9FbMJnhRTxXBivglRCYF/rYS39Rmxau9IA4lUPLfq4xbKVKTtkldYq8dY1fu9YPv
hPvONbMNbRh0jsExZJNzLa6cceliZmNFLzZyNKpAEcXkESUfuM591/23icmYe6vSVlCTOIOUc3YH
E41DbJpDYJsduDF9kw2Vu5WX4/uFkTF3VgWSESUhLFo3OKQ3kNjdZqNuIFXbX64qe22XsdBSMeam
KnKrAhJSMSJ7yRY9+C6+ptam2MI+QXQurMyFC4/EnA0NvlVGfa+QAeGp91r7KeX7oluTJi2MCnM3
VRLoPgpQLiAN5GMrDqewp8AKWtqjXxqST7byQL6fWQ1zNioIPjANXSYsVOt3sozuQGosYxtIVGGH
Ci1kwzhBPraH4lBLoifR0reXz/z9psYwZ8OETD55IUZIL8ywuKt8Hdg7SK5RM2lQildy05Luoogv
E5avlce1MBcSg/zvN9v4qhmqBNXx8jWtLe10W3KJJiaC1v8hOYlTYtY5/OdXcDZCyBOsVLJ3uLOq
+CaTdJN3FNx1uOfARzChRGQCCi9+1e+yLLr2Wu3x8o1dmGvN2UDRWUWZWA30lTbdBugAh+AHDmP2
UMrKk1t6NWdLit4r0MrGA4QdP/gRKnQoGsNwIHPbZhXtI5Ld/9OFzN1UpJyblY6fzw2GE3Igsh9c
o7u16mLl+F/ykv+9SzPm9qkuNeBL+cy8Qtltzpl0qgYlLFEObZsQl8UrMTafSsRaUk+DT1lWDAph
Iqpb40FBgGHq3kkMUSj6gN03QZ3QN8l/+j0AGcvciQpt5cysiZkCpUkO6CHAr7WTgL72nXUIWmLT
JEH8QxgR3PLUISQC2w0i2wHxSBn/bBXodHKRvuSyuGqiWHg3jNlHJ4m6Tq2KGbHZ9Q7E7e3ZRhtt
/et+p+6iL68p+d8r93dheDSUfz+3SKXLHHn4wQnwyJPW9o0/pvHj8rtx/sHfPbrZx5XhaDerIAG0
ZwHBkTY9mK7LR/7S7Xx36Nn3AyZUM7X6TL7sGrheRmgDvFXIw+wIktPrrZDW+0akiCmQBpeQS09i
Yv8OX+VBzLybRieiIApsMkvvW/mcAZpdRUkBwphEuqEuHypI+6GuPpspTjq2aFQeyBYweAyk6HS8
TYJeboox/5y6dDco41ak9yRM+rYtC4uNvO5cvs6FIo8xr7kEqj91glYkOKYQYNvJbjjU9uBmaMB3
/da3kZPnO8B1a+gxa2GqMWbTZZJaWpkkbOKECLKELD/0KZFeUzPcMC29q3SDYgPgekz3RpdUiHm9
5ESQz0pdg4zXfGRp8NZOhDkSoKJnAtka7aMhjPe5xgdy1ndZmo50bODxWNWPsuYbjsuTNPlXYwqJ
3ZpMtB56fYDX6WqDcsfYAvO33gVKsbOq+jWBw7KxrI9gOEeIhz0pHBr49aBji6l5t0SNguRN3zy9
vxYGyjmacVN7JHeVacEKQH3VBP1JmbBEyoGwTc/xIpEVk2BL6ro5PvSFf4BhcQpjndcmLBwfYdpW
JRzQ7mnoCGJH5ZUWjiIQc2rRAKaWS7iFlR5okzxY2njnadYdaqiH2kv30JX/aP702CTDb8rj+26Q
74yy3qdx7/ZNewUQ+FHRniaR1Fa9i44mPVXaLADNV96ehel7btg0Y3WYypCtqwyCAUzGMWo27Y7Q
RfJZDoRO7Rp0xrW4oVNHW8flRl4+8RdU9bvPc7ZgsQJFERKFGMRhiq8suXLUkGAZ/APWOIAXTW1d
OWbae2f0DiuKLZT47QRMDN7wtgpO8aRuTb7EifBbUm3VPr3v8C+f+ea5rzkN+U5nxm+tfUSAizxj
Okpk8MjNYyXe1hn491sRpX3bHGpaPytXtDCfGrP5dOha1BOZgPeVuAW9RhUsND+aUnNT7ACy394S
JroRq6sEv45CntYI94Jc1L56HQrTyc+U+jOJvjgrrDLpty5XZM1OwCe7DW6foniM5JqXqLI1OSM/
psIjL2ECke04Lu/MiGgFNBWoqqFEW/tQgHMU1iuDzMIUMLdLyj3BKVOE/JJkgJ2EXEYj5iPBQn75
1i0dflYhlONCaZOal5D8bET7TtYT7O2Nj5ePvlCuM+ZuSRVmSpWkHJ7wdMbG8jd924FX+4xk6H+V
a/Pkwlw2dzbCc5XL8uzEReZYbnyv1zcEjqzcooXv9IvR91cpOCEDKUVWiXM7bLZCbGte6RaBSrAQ
fBvpaPXXuXa8fL+WTjVbXOQN+U0lTRFXjvtdLhB12Om/mtjaDYG17wfizTrCab3s9+XTLT382fKC
mOVGb0K6IlEXXClIyAiReGwg418+/OLTny0xWo3PRqrpJOn3zZXqTK56kG+Fe82OaUpIh5WzLD38
+WqjyYzCUimnsgm5yX8OV5ILMOBjOhp7cRs52fUawW7pds1HGQkg/dhRErYEuh1F/UIawpOJ2+vy
hSwcfu5ZHPAjDr4RJm4xndI22TYJ+GZhWrlNC+vWubcQWUFjeWddX4nGJwuinRfqv3uTWAa5JMPk
8iUslLaNucGQ5GmhrWKuIRHj2yy1nBbXWhv6Dp6vG1EuD5HZHgGZ2ZqYP1w+55fo65vpTDtf8V/f
Zx10vmYO+Mpqhf5wXb9nZlZTfSXiblApVZTCJla1Y2vh4CiwuxLsIL3IJtIlojwqn1ihpMj3eU2y
mQQFsy8AT/Tiz74UTurQv5PmuhmykkGXidDB//FSK7r2P8ydW3OkOpq1/0rHvmePhDiIL6b7Ikny
6DzY6fShbghXlc0ZBAIk8eu/lZ49PVU55fJMX01HdEdU204bEDq871rPQvgM3SnmX9K/+DKZPntn
PljJ3Mvg+OFiPLDDWwTVg03t80g1E5LjEA3sAW1Dke+CzPDf37SPxtrVREN5rOGUR1vGv8C722SV
lxQwUP2J2fddRv2rZ3I1s1BtISC20uhGBsgkRrDbk6eAyiFWs+hFt0NC5Est9YuKDSI7tpP9ptIy
rNz6PHmUQR7gzFNWvxUEJ7xxQowCd08Nuu3YTSxqHwk2LsRDjiBwlFknlJd3ApK+6cIxrfht3PJX
C/jof+1OXc1hsoHOp09xJUV/57Ynoc59/cld+uhZX01cPLtEPHGUN4RKdgAYRjDHAN5GjvB2QnaC
QOd/7RKu5q2GQoPC+xKXkCFXCJKMGGEEbvXZfvKDsXTtXYupLUetMWTTEuZ0HCQE8uK84ZP7/8Hs
fm1e69zJUpBINatyREaEG0MeGPxr9//apobsxbpBHDDmc+UsevKd8AOg6ggSOgbq/ve3/oNHfG1V
Q32kgxIVSwajOBIqgiRt25zazA2hLV2Nxae91/dTwy/eOOfydH6YOMpBu5MBS3yVAdQPjQ3qgHGY
VzjXg5ROXb4iIFOwGgl7Leon3HZDkuUPujuACy7thZUKhXQliSkSmc82BaQhdlatnsLeUycZsyeC
zCNLduOMjPAxGNhcOg7fME3aBYwFM+MDua7j9t5NuwM3b8mAwDdsKcwAgZDrs2rB1Xc/NciwqftD
M3hIEhHIB0dkM7wODe9XwkVKKR6ubvVN0KMl4J+mxLEuRgn8wf10X0OJqR29gnDSnscx0lMshXwE
hcRFZFTO6lg88Tie1Uip82AgLuO3lOlQTs2KJ9Wu917H9qLpoaQNHZwvPZwVIMKji9b/TGby0Y7n
2tDXTgC3OllVvhtXwMSMrDs/0iiaV4s6pM+/H1QfvRJXk2vQxgQXHgfLVmxb/2zFn6ykH1V3r519
la4IEpVKrN4gthGxcCvQpGfQrITOoluyZoHjNKh6899fxgc7kms/+MgSBBdQiEesqUC8e/tYSPm1
r/pVHHSfLacfbKivQ14kOsPDdKnQOMtkxbb9yl2iIrL5TCv1wet97bpLoXfwJompr6QParzR+SVc
6hlFtZn+3GF9WWl+8WZfG/CsCQJW5MyXq2A1RBfFlxVCpLhh8Iv/D9wtl8Hzq99yucQf5o+mRDzf
MDXlqptfyvpZFJS7+J4tsT+cOY9usskef//YP7pnV9s1Z/RyN/Ww6qWAmIBfPmgU8CaEN1N4jN5+
/zveK3C/upqr2dD3HdcmCVojtXMDTuTMITsZtKt8uiTqvkD6OjfIyXZKM/crsAj7ae63eFlrODrM
zoddAW75pKhWtF7yOpgxO59TN3IksAT9+MmNoO4H5bxrH5+tx7pyKwX5VGLKWWygKacVUAQNGyOR
tA9xZzaqZs9FEmwAboWOy+SzS9LgHFkxL21ffhsrIPrtLlibyn+QdNolTrGQmbinE0qerjOB8BoA
8KDK0K6CLVfZFkk7oPsmcNZlcMP22XgmMeanpoCoNS/f/LhiIRrQSx/nBfweigmbjUOYZtog6o69
cI7k5qzxZtBtHnXhvyLvM5/HnryVfuaFUD6YWdykA9g4MQsTMc4RYntChCmCb9jNmKFZHow73RQn
XSAXFurgenBuUywCUwUHBHPhOyqpe0RSVgqIPco0fmsfWUburLrdCDotG/4AxfOEqOjhS+KhsqMK
FGDNuIALNoLUNIqT9swkQpA8Z9VbY5ghKz4tECudoVvfeTgLZHUkXQh1LRQfEYm1shrEVdT4aZqt
K5PbIepJS1WOYQlVhy/qgwEzIvBR2LnELtjdGx+aLw0CtnnrHKjPxhlOFyeXsbu8RYKahSoHuhJR
QsZ5nLWR35C5auttIDvEq3J357TlxrTjN2LMVmhvGWc21FJIw8p7ewdvy4b4wYn3dFdV1k3Pn5q2
gGyrQChmjatMHjE6nlxF1qmXP1LON5LHOxwgkRzSOecxgw1RuJcwmGTrpfEm8WtvNragYI5IRYRg
KqBIO2tANPn96/bRK321IPmJ5U52h7OlxFQOw+uAddrqv5fgL2WtFdG4/syV/9ECe+0MdSqkr8WX
aerC6wOALuLPyRIbgWW/zM+fHfQ/0KX678eaHybDVALAXmSmWdFD8YKFYwWIKIKWvpiFPSdbuCH5
J5KEj+7c1dYcee4l2pkgfmYQ28KRhHbZfGpuHAdz0WeKgQ9+x7VeGMGCJGMJ1kB4LDTamEmHxoCF
jbSMguaTrfQHW5JrzbAHYbdxy8sNwwYs9egR08Unu5IPlnD7clk/PAs1cpUEOW5RvtY3xaZfXRpt
5Wb4RLjxbhH9xVLxDnr74fMnbArrXmNESdAfvbBd6i32PcmGVTPE0i+zqAp7MIRmZF4hM2vlH6fP
Cj4fXdnVIhUQk8bxBIfv++YERSusthfW3vL3byV9x5H96tKu3sveqZFC1TnNCnanKiqcdJuKcuNU
iAzv9CsFAAFSknPdp2vUbM41FFNhwdGSy3kKarlha9UbENTJPFXlBvm1D0gmi/hgHfIYvRCpMU8q
Jz9w5K3CyZOFVTLsEk9EHQkmWCNBmW9HOFAaiS0emHgAbXYRtBKhoJDD0DFGIjnQVoylaEyn2Xwq
6CxJy93Y6n1dNAtQJvdu0J45CdBfIM6XzpvgIUM2KCXkxsrNM6kbK0RgPVI4jXebugh5dBwStRUd
Znnr39pJPEds4E0zQRrFs/6GKDBuyfhi5QkaRq6AuTszzyCWn1vEKs6kiBc9lhcPjMjAMudaV491
yc/Ks+e4fSdqIY8sCHYZHFuqd3Pkgucn5kh4Wsy2w3eGRdNj3IBf6pjmi1A4b4we8nJNcmBiIGGu
9Z7ZWXFZU197U5y1SuGlU2hYm7rauU4Q1U6NSrz3LODk6J0LzYklHuooED5YduSZ8YaPyXGc7MNE
0nkKK+qSONkyE+bgT/2+KPM7vIzgKNjQwk6j7e2s0jpzq76tWbqJ8QSHxsHF196d3VtrzyCB1Omz
R6TXrTMD72CQ0HDqs31sV/MJbi2hOthK7HuJZlnpjk+orJ8cGuDMZp8yjqOcupMDVubEHeeVO9DI
nfS33oFjKNZfATuMQABBtZ92EYyz2HFg6WE8z+YZsx6aAQ6DtnRmyEncjMUIXIIbixAz/LvYI/1k
gXqvRfziTXjv4P7wkiPEUyPT20Ul2qiFZNlODwE2FwoUfFh2zHjJorlRbJiZ0r0AvGALQYBsB60+
gqvRDjKzvEZKfdP598ipTG5V7C7iQYQ5zCyJqV24ZtgtRgS6ZJZ6UtJem5TcBRYswkIkSL6s7kqO
7VCNfjh6U/GsrO23oQIpADstJcoFQl9XTq23nq12g+CHET5GB244dGX9VZ4WAFqZGR9s9Oi8Zd+X
n5zBPirY0qs5yPhyGFsbR+QkSDBee5Cp0vuhbU+x6z+ViHrPMQ9igQSepjz/fl66fPSvnsVlDfnh
WQx4FBWzUa/vrSSq5AaCAN7r6Pcf/sGh8n1F/+HDkSVumhZ1FiDOXwFnM2pD+G2Vf7IWfXRCft+W
/PDxTaPT1kFU8co9kZBERM8uGTBIcEYYzFrvkPIbfsabf38Ev7pPV+VBD5FPbnEx+SO0OYo35Aw4
hf1cb/G/TxetVTaHrlA1n4yED3YJ7wPkhyurSeYNvEevpumDywxG5nUZH0rPWiZFvJTNZzueD57+
tfEBuAkXpLD3ar3caGQGA1eMN++zzc77qfgXd+3a8uA0KdLSLwq1PP9Cy3rH0q1t35rGA2TOee2U
t0i8FkqQ+0vYulWFQ/BQSHzzfSyfEnUwVh/mDgzhbOMj0T0JUPaAWYKVa4uBHaTdeY8eQVrqNRe7
NHmjWGkSMsFXsy5xhiPWtirPGvlcY+Yufj+kPxp09qUw8MOjgfmYxKBnXXYo+T2JishW93wu5wjy
nsEzAA0Egfblk13DRzu5q1EnpqkaJMVevsvmiAhCdPVnzaEPnvw1o8OyOlNpH7sRXsFY1u+n8czy
T0bvO4TjF4/9Gs6RTcizEEXSIDxsCG3av8JmOfcK5HTzeI+txraruoNVpLdjhaNvC7z7xe4/I6S9
k0iaR2MdOA88NsDx9TKBsnCyMZn//gF+tMW8xnV4Gkorx4LKNR+GDZWw5GtIEoLiTVRk21QQ1qQu
YqXNQ5LlIWr/i5hUp0l5h7jJQ2CL9rxOvjE3XVWJDnUnwM4AD+b3f9wHT+Vdnf3D4ArGOPMJQwkL
5K60WhfOjfJuf//RH8zF134gSd2ATBbm4tG7i5Ff5XjnckTsDz3//vM/WryuI9cIT/LGG5DDh7Ha
4hBfQ5xhT2hozosuYsWthK3QsH8pnAPp4D+/hdor8PsYjji1OaZFvc5tAXQJ/+RaPrpXV4ui8FEM
qjIQLXTNw4Qky9Tjm8pDkGHwaUj0Zb74xTtybQHygyL1gU/F7cI+C0eeBTYtKHNJtjSZmhWg1UhX
HSwAeS3LQexqApcLosR//7A+usCrSawLBq9wc6wvkxbREKR7Px3uYyQW+YRE/9qvuJq6MDmr2q7x
hBDZHtTWIuMaFN+3Uo6fzI0fLcnXViBHFUC0xB6W5AZLR5IPkBfa2zSt5+hOvlaN9zY2w8GBHlZV
01liKsmEeoG+PYJnHTnx/DPF02XQ/fdHiSPHz4NxhHqSVHmM4eLAnLwU/dfxL0DMv33T/y95bY7/
8SnyH/+Of39rhOmyJO2v/vmPg3itT333+trvXsS/X370n9/68w/+Y5d96xrZvPXX3/XTD+Hz//r9
85f+5ad/RHWf9eZ2eO3M3SuIWv37L8BfevnO/+kX//b6/in3Rrz+/Y9vzVD3l09Lsqb+468vrb//
/Q96Se77tx8//68v7l8q/BwqYC/1y3/7gdcX2f/9D8v1/nQ8ZBlxhjB61+eXLaB6ff+SR/8E8cp3
CAGh3aWBi/N23XR9+vc/+J+uSygN8DViOw7QG3/8TeJwgy/RPykopZf/ME4dL4DI9z//tJ8e0n89
tL/VQ3VssrqXl2t59xv815hwPeL5lNrUdu0Azjdy7eTKnbxt/WBIQwZH3w6AVFA83NreBI1Ru7Ea
i0Xfi/Km83CsBLfYEWHXyn47lFkFLalJ2y3SX0w0TtQ5d4Z7qyZoixvwhPMsZCOrw1IBQow6ej+e
HG7kJlddPR9Sy4kKgUN3lwz1XqY8Ow45Lc92wSqcbouJfRfQBM9d0QfHxFaIQTMGAIXMie2TKpMc
wDBLq3HWIKPo0IGf12E1HgGokLrdtcQtHnCAg/sekWZhSxjdB5Nx5pAQF7dW5RYoGZhig8eTQMA6
WjmEHKh4pnhjj0GSjMfAC5AI5PjqIKa6UTNe4niO4DPjlLOyoLJGpzAhp8RkMd7eQu4RGpE8STL0
+yzNMgbrImauGDnv3yV384PognbhFLzat7Y3fvWlnz45MQIxKNDRiOBLanqmzdAdbc/mq26CONXW
xH/pnCG55ULZ2GTbIM9UjU7WyGBrZlK5ybF22nwlXShlmxRVA7spQChvLdqj1MzcI81pdRMjWWkJ
yEawNC2EmtBYmbnF2xyTOSfxFibc4Bkwj24fNGh+zRjiZLcwvgebRPtywfN0vKHAQnzBgulv88Jg
efZdGeHD9INfcPVQ1rEHpByjdwLqvR5oZgXTejc0Z8gjh3WCePPH1udkbce6XfGxhhcEdcaVp2jy
3EuUgZSfNgaU5Ql0HCbKO3QcaFjLIfhWIpYtQoVCOjPfa72FcVUVTXU5rHDclRtXTmbpeUN5Vw8+
OSDoMNgbq2mX1dAWW1jG/HmLxFpk2/o96Ip2G9SoepfWuA54bh3H2Mu+SdEG86QD3WSGwCIdozxj
+d8SAG5nXWuSKJEKTiYBz9yqagDbAgMDJ/0KcpiaTePRxKBpzlWSon2C0hAJA9bYcNkVzr4H9CRy
XA03NUUzZhdULVIQGa0AsZdFkK7jofCPnA9siUGR3uP07uClIlo8KWc0X7p+SjtAVoDOgMTaDVZ2
Zbf2WsdMztOuGVjoDBYL7TGoStTUHHuWu9wsg6LrFq7wyjXXVnBXOLzfE9MiohXtj2RGXGu6M0S7
Z3cixQNOcAV21xqnAiRTB6DrpO6p9AuEYFsDSIcOted5nrF1JVm/HlgRHHLbN2Hi1QKa4D4+xL1P
QwZUzTqXE/IHYpo+AgbehxjLQHMKkKU0htqmC+J+a1BfnvuicqI6w/ruZq7eNbbFkUZJAXJoba0P
FYGb2bmodVq48Lal34jNMDbTHIE/w1eRmHEVVwKYj+6SLwnISrZgTtBukjorFqiRycj1VbEBE8d/
TEcgauomnxYDlT2qIjnaC6l0s5X2GPIyBebb41gpF2c1DNmVyNn4rIUdv0xJ3m88m3K0+eouB95u
GAGTAiZqivO8npEipcVs7P3sLUH7EDG+VrKufDvdQAhBkVaRD3JTT558q4iFwKgsADXH74fDqLrq
LnYNRTPJmb6pNi7mrB7RqiXcmweG9fcTZSnYo5ZVIrY7BtdJxBKae12h8mZ7wV53XQtFe2+aiNc5
bCVDntx38BykYRFw4KARa/GCOx3v0GhJFl6ue3DfNTRQLO/atUL85hwhIvlOK7u2wkS2/qvNc2/f
ZVmbhFmnXDRynSZ+gNxPIakz2FpkCDBR2/JGlcHwmLVBcVP5RbFIGlQoVZ5By09NBWoVg16wnaoO
YKu87g7QCSigf3Kx8YY4dkPAmKeoTK3siEdqBsS6DO5KZ9YEFQr48u4zBdf9mICl60YjyPvrgIjm
LNreW5bEgljcB1nyK40ZanMdWullweJt4LeTFTUkpS/p0NX7IM70Ykr7FPIUwoZ7jIfED/1CQIab
9q45TXWBCozbwMFQIOpELB06tMeKTYk1B6ZC1KHoOnHXkmJc6oGotcPd0Qs7SqZvIxv0HS69vS2q
oL/nxuk2nRnExq6sbJVnNEdyCdGJwjlDly9lI+stZSgGzTLLFuu6rBTiRVPEY0vMNS/CBh0TCeHs
hMGG+VoYdtQ4xRdzP0+ctSk7NJOh/UeawJCDNQUWxHAOvBhmOrvGrKXARXyyiyn/AgkcUhrqQNzg
9DFGXLrdGpueYG3BeXKLycDaU63lnalGD/Aw0Tt7NTFIcUqayXVZwCKIeMqMvwVmqBZDI9ADch0P
pE6aIyDZziiFlbxVh7KjVTwLpO4eXCt1oaLuJT9IGw6vmZrSCdSsmjNoQXo5IvAkGOaZZPQV67BU
c+kX04FBPsDnGOBCrG2X13zhsy4480D1HEdxz0XoLHSUsOaMAdmYxs7SbZD11WuKOLo61KmoLGwZ
TD2F2Nk5w4LEwzR8Ew3OLItaURQjSD0CozONjhnWU9W+SHB3w8G/7B28tmvR5J78kc0ssFAu/W0p
QayyVdbe+JBScky8ppTi6MHVCh2QzDCV8xq6p95LrGYL4CW1QqCnCqg70wn+TXTN8htqqXZWTrWk
d9JqgILq6sLOIEPjsdrlvg7cQ0Lt5p6aPuegIPGx3IySmybMKlX6c+30AUWWelXyN06LgUS+Lrsl
eu3DuqUAf901TkoZzBMXkVTqa8s/OaXGg/ISBW7S0GrXIGmkdPXRH3VN4eoUOMGxhcUYf4TOKr4P
Mn9ciwCraCTNQM6ognHkvwJStaqm2urmHfW8Mhx5TN1n14ndmc0Bp3rw4fspX2WAojVoiTlGpcft
USBFgTQl5h015LNcJayd1Znfvgwta48ZMmObOVMkx5kR3aIwiVN5cBOOnF2/1vb3Cani39GUgWS2
sazKDj2PD6e0kwiT6Nt2leQJcrgoukPMwUFmBv/BxTXEpdQzj2H/NisDJZ6sEU9r1pRN+XWAM3BR
BW13ZJpOD1SjmTTwCZOU1+TWIq1KsupHIjFopcJL0rb1MZGWtWXtJUgzr0m+DlTlrWwXBjCI2ABl
onncQVqWiy8t/EmLceTFbnIruu9J0YL6N7brAgz153rs2r227BxUw4atctqNz27Sxec6L0es+l3Q
R6qo4ifhmnZObaW/p27QnH2P4Qyt7ZQsK783R1H39RNK7fA+yNh6YGMPHmDBjQcIh5LrEeCvcydj
jkCMi9vV8QUk2o7270uYhg1aJ1l2SGtAupCPh5aOY6yFKpxxU4wIcnY13FmAX/AFOD+IcAfoKvDr
vSvIhmHP/JhAVoLVLkGcXmkr9JacrF7bJvaXZRyglzVRv3oilRq2lTVly0SJbsVNbR88z0/XxM/8
sGh7lsLF2XarwBP9Ou5FALql9M2MFnyYUTWI58STkGuMjQOaSDPqpzTNXQvF8b475QQmzhlimZsc
9DAegxLXiTQNL2sN9H840EIIMdj9xvfJJOGHbSo8H28gA2o6Q3OaXDoi0LWuvnZQcy+ckYn7pCbl
q13WMJ51Qj9LScDeGqZEAzHYa/d7NVr0a6GNezu5xt0VtjVusFCOixyxQBEYseLGSDbcoQcc3OpR
iX1ZNfFtgtIEeph6ihSBcDJPETKSsSJd2HnvLao+YMsKJcJ5Id10DgYmvhlAxkgx1AO8aeTzmAUX
kB0kzUntIswXnMpZUTAC0SL1D7n20cZ21RR6mYWGb0qnk19ZZOUaf1gMyAgBkKqqYUTL+xUZRrZC
wrMdEgD2oyYgJIyDHrV/k70xHOvmZBrSeTwA5YP/a9rIvMKQn4C5CxvsJ2ccUQCz2rfl19Yg8ZPS
Ui/gMCnnqFLw23Li3qPlxt4WeEp7V8veX/LBg2FTQEGpOpTKnbSkt76SAQXsLRY7DsfvNoN+/kYw
hAbr0kJPuIrLYyas/Fs2ivI8xFO6lwW1nhk+5sayi2Df5UAxVm3hIcaFJjso7NMlIjbEc6XAGhmm
Itvb6DvfksJWvV5KQ9qSbBHnFT/ENqkeGsqaSNQ1X5ZZMq1Y4VZbyodpOfVW8FY0lXlzLxapTlbd
RdFqs9VIO3LmlajXpbLjfccA4jaxNgsBvuVOeu53qybNQ5uUBZqsaMCRkdkAmzr6S656Dx1bT1Jo
WoPp62XPvIZlDtBnr0RFs48l7G9xnwTfOgZ7QwVU5bpGIuyN78QlgNAWHVs4GFtF56M9JDuGYYdM
pxgV7xH7r1faUfsoIZA9eWNmHdoUAh6HovA+Y06eqBmuRcXLbvQgGY79Qi8qUORCllj2thcOAPZp
Jrbx6KIPz3LbvreDdLwfG9I2S5zdJLrzXKoTFVisIKsT8uC4Q7LEzNzhcAU3+GiEhYnR4N3LbTWs
B2mRoyJBt8g76iNNyC3WpGTdhYfHF7rCNGuadERfxOserXYaETfu2NO6y1sccLB38E+jrmQFdW+p
N6boHbTXNV3VMZKrgdFrI4QO9be0bfIj5OJV1NrYuhQkyZcJAUtPA/r3iIwlTCRGFdtMlPmeDiwF
sbArl2le9rBCBs08zVATHdGbf+GYOJZ+G2D3XXjg9tpw1YMpHXtR0xEEABaCrmOZOXu/7bBvqVxD
0Oyp6wX2COxexUD8FVhzFzh79ZE99a1CBpJANkTfd1hLnXIRMMvMeQoV3dypMreceUEnvmOXo9mC
pzinziimJ2RMmWDPS0gEGlWmc6jvvEWB1RBatSxeCKt159jJQXSXeI8ZvLWbSjF7xxEIOsM5UG+o
Sfmm13D8VEqOM10BAT0FxnnKfS4WE55h5EDAt6Ye9xf4r7fBgb84OXZM1+MI7suAM+/awlnsBsPI
B3g3Qd6HD3diVwd1hFPdMHfTiq2Svgkir8N5WXpIjZJoj4UpCg8PbpVgeejtZmcBLnjME/ScXeRN
gQXkmK8o1YhIpFyuILAYVlmemQ0+vYgmHcObUlzmYKE8MHSrmOwbUUKyjTuLCERNHpteq5MoEKbV
cSRAi5x3r16B9xwpGCL0AY6MJuHItXbzizOnapNvAMmSME07/RXTQxE5jk2fiECWtyFw3VXIe484
8hwqJLAhxa21enmPoojaNGWWLVlKLVg+dTE+oDpWHQU8tshw89zhQAdRIgwqEHeprLJFCUkttuPa
uauLIdvaF9iAHhu6gtwC/IE4wXAqnKm9FGggN4u7ZukE6bBl1PeX4E24YdIlMDeDiLygBPFxcZBV
20z7ydwSlO0Mt+D/hqeme7FMXt07KfbSM0zdbQTqJbhNsbYhGslcK+o75twFsZTowovixfH1eOqR
HYBeD5Vb1tSQyMJ22y0U5ICXp8fMV+gZi9u2hcFuJgooASckT4YSztsvyRBAYO8D1KOztG4g4S6T
9ZAxBjQvp8k8he034g4TEFy3zbriF9evK5ON9gBFwROPPJUNOOo5k39jowu9rEvbYyHBvmoL2oNS
Ueyq4Yh4FXnAFh1YCSRi3mC3plZQzbHnCS/OoslYdt9mI9gWBYcNqxKTd1S6KmDkgZIETqwOitMY
IY1hXaKwNdQlgKSlT6Fz8SiuxUYQXhQjnPnAsFfdZxP6sJ4UdjFjQQfNSt1NwR0OC0AhN4mMDyOS
GUKGg8Mb6KKZM2tH2OKhXK03TW2nj7WFWZeDnQODR9vXG9IGKHymEuwQijzHqIDdcls4VXqLShqK
T52VHzta8nVGDayLsTF3dhkne4qN630K4/9Ko6MXeaIcv/cwaS17H16GUWZQppoMyjEBxY3VEvWq
xsHacpEGexbo9BF0dxH5g909FZcXaxgvBuwYswsOJdkUjpMmwKryDA2GzmgDO75I2HPeWNCWOyhz
gejRPeE4ohaoM2bb9+sCtTrfqs4Y7DNY355qR6WPfmXak6qhpsdUzcajV1O0jmvtvXFk5cxclcK5
ivF0CoQf/IfQ5q/i/U916X92BK6bBx+2BH5qI/y2xfB/sXlwocF83Dw4DV1Wo43wU/vg8iP/2T5g
fwa+g4IO97zAYezi8vyrfeDyPwHEpzyAgpqhJXDBfv3VPvD+JJQ4KOUzG30Cn1107v9sH6AMa4MH
FzDi+ja05f+L7oHN3qlIP3YPUBwLbB5cWhued/k7fu4sJbbdeTmWGpQWLwVl8J3loqICBQEXJLAW
+8kkXjc5i2+LSXQQVvgotNSMYH2z2h4w5fJbGjtyI8syvdM4sxapVaLUnTmRTqG1b+ISk/ig1SN4
/XqbmulB56Q949ttMIV4u059CkVDxr75rj5rVqLcYHfWpaYDikQO4ju6D+Bw44z/1clp8jCWaX/X
+mBesJI1y6kKkr1jUEwzVvy9ieP4jQQFndulKbZAwpjQosOBqDZ70JCChL3r9jviPAMaggY7bQX4
vkiAQg6GmgtrHOa522cLWqg8DETthggUMCtgA2zMtuWbrFGPItikzHI/PZVFvkXNoJsxmQVH2KvZ
3chh58XDfqOirWBgy8ulq/smIlyl8xoxD3DNwbcIzz3KxEwu/Tyu97RWOaquepqhRAVaI+FRLNT0
YBGNnJ+Md3xtCfMWK2yCU1SJo952rXWcgLPRajK9qtKR89x3OZwVzbcUjaJoKIcx9AFLxmkvzvU+
hUAiytD8vQtSKKagjU+bNYHAAGZwCBqxWaNLnInF7aQ9v4MDtgJmuZTVvtEtv5dlmkNzMqGSEuZY
4pb1gKV8lmSAE6CakZ7zy45q3iPzcAwnq/J9QCE65ysfR9QtB9pWDSSQMbZQg4edGuLb/MGatapD
SFwxpWV+68TZhARLF4jneZZZLbgOpEeGr83aSNhW8ygqs/YE59vBarLZgOwKbd2AVn8OUj4fpHMu
SpHM3BxRDgblzuIGPjzQuaMKm0qOg0vWFevEgqReyA1Ir2htDV/c7hWlf/c+kFif7cGgR9PU5FgA
+O1MBpVTlDRAaUd3GeRoKBvuex9Q76B+Lfm0BEAaJoTvU1A+E5LLVa/A5SuEASZf3BYoyKLPRu/j
/guw6vs0V+v/z9557EiupO35XrTngD6CW5r0leVdb4iq6m56b4Lk1evJwS9p5geEgfZanFmcg+mu
yiQjvu+1W+EO1PxBAel985Sqi6PP9lOhVulnJJMg0UQ+qvRsTw7X3qJvYXX6OCyqJXkjZuy8Oe+m
o45i7Y/aShb8UHGrOt39lBjSH5J0Z09T8iqHdvSN0tplmfgzgVn4i0KzNE8Nm/rY5wfDmUIqAnwt
jbPrUGoPdQc4iQKGqcIIC/xZasPex72bovH1Z6UYAmD0Kj1HEJV5RQBR5lvFykXh7GmY9dMZAxTd
fA8Muh+9sw6vSeGKcJZWjM4zxkPBlsc96W75Hr4cAmHe9eBJr6AAj9qYk0TvvGz9PBx7ZygvjTc+
eHUiLkURv1TTpn1My0SczWAakTmRizBlBslq5iWG8KiwBoqJFHPy6IEpwqnaD7IsA7HmV62moWor
91ynm35pm/7Ubm+ZejSKOGDLzvIjCyOMT6QPb9zrPBG7taMxsZoDvoWdOf6kzt4y3xbyGMSP493N
LX3ycUQsWDntBaYWGhXNd+gC1f4QxY9i+kmZaEwriXXnLOR3NT/q2y+3vrTDi01rVs/Oe3A5llwu
e3o3nO1Z6/MnVyPfE6eHTIkqQYxmZmaYlbFvLTzQm73zvPQ5db+87g5rxaOb095gmx+UWA0TKmvt
MberO1Yg1k4g90Oz0W9aXywNtGruGG+Pc9LssDcEXXwER9kOg/lgp1vk4nTveoldk39LlRMsgZFk
7Nvyjpx6cmlnalzMZ3ym/izEfZUl73a77PJOfsy691K4f0CvD3NLDVJH5UKmX8fGCNNOvYx2EeZQ
wSZlUMBRm/vGwbAjHu/ZIMbeMt3nGmhquUGKY/PRFys5/QbcaJ9Ptm+1H3ZKwUO7qtVH7xNmhhUB
p0QO+tE+p6sDNxBAIIQV/B4H3E4fls90bZ83eqxKeXJHk4DgrYcUQdpS67d3CTeqRGOTP1Rb826N
60WIMkhpA5gaIU+6Kf4mnjxa63pVeQkcpTcfTnEvHesYEznrizi/Wv2cB+A7gazmqxDuuTTSc66N
h1rTE99r28BqLG+ngz7pngYtlVEwMZ0dHRp66jE3GYrQ+2XVGAJ7Z+eM6d+1bq+cARAYtnvVyhmh
Q1+GJUn6SIrHO7VYl67K7XM1O9WFpgR50FK8TZ6kWSrTSK9p9OLQlv0jJt5rmQFqJ1V2VuxqLWd5
JLzqdV2a6yhdm0RKF3FZ7PJIefh4u7EjXqSIP6QYyl8QsGFhNurerqxrXybPydLu9DFGez7uHOoM
Fsc8rKZ9Kiiganu+DL3OGFt1+h30bUTgh1QacqTUzoBQpOjcGLGC4YIvqvyYKiJNhLktVOMQxlR0
h3UZxsDp5kBXCnuWVt/N1vjXKamEajqCE4HZKcrN6x+5qR2XlgrsfPyjBrKLzUnuZzG352TpLT+d
8lBl2kkg1470YjyV9Hj6QtVD0MIn7Pq+fkRrENZ23gTLxjU0zrMWLIgTIzMX8zXjIz9t9ESfvXi1
TpTLBO4M1KO399zpCMSV1aGAKHfDVr4UkodtKQ5WQ2gEd/udQydGU2c0BsmntSj/GMbahqQm6i+l
RQBZVdrlfcOEcCLrD9552gAOhsGvNXWqvNr4htbrfbH0TuAk9xrTInjK3ci1XtGumbbHWEj8zZ5P
8sZXXr6MSbVjeznNdPwuzZ6DKWkLNwSIepVueak5PEuOkMr9WKuVLnHDfZxym/BaEEiqgZqgneSf
1pxO2uh+q9Gmo611Tksaj0+p0DlxqBZZz2vJTlibVMa663SS4ibfFN2448zXQLPkGGy3bBqt9oZj
s9C2DAE891ZotCYYNuIl7CYuWat5GUolGqqp0/dMTu9eLrFVgOQBaZWf5Tbo7/T4kDTa9d9tnPMY
UMUiU/h3yppekniTfpdkh37obwgAy5k/zObZwuWCAZy2kMWkDdGB9raCcoSwsydrgjDfUjI8sspn
F9XvMkNfn6vV+lqmqXoCF0+eXdZj21sDfYaMITKtwGULDn+HUsAglB3VCLXV+6kDP+cUeexVYp8s
UPRoTk2WKhFY6RJ4S3XX51W+Sxf3cdv4QXjJOADcs6R6vLGbMtRb9+jMVs9z5uCqSBKN0h1z4Qhr
KMqxrIekXS9ZQ1TiNtweBFxmBnvs2hW9TyvNQ+eWVzFumHe8+gxR/Nb03WXTKMxw6yRKvewdNONl
qpf4XNHgRjOuc8KDuaC94Q2sna2LLFGXx7x/ye3XzWkEj2yLgq0bzyIe5Im2p/oRQuMZEAhnj4KE
tlx1X3GBvuElup+t7MOTW7rvttzdlRiBANt7I8S2yQVUR547/CLpefVbOwHesNMHizMqgNIbAk3L
NX4xLfJSuAl3eVwNAHlj+ttU3lejWWNAJPq3TLUnMmqiXolvskHuTGd637aUWW9p/X6edmP1e2nj
izvTh4LvNPKAKCbacqJeZKg7FkkF+MyhAnMgmmMzmkYIGNrR5L65ewpoiYyXnNqrtlKlM/MiDZ2c
eJWpWBzn6ttQ8fswEshuNGW0mNBMmlwQptTxnz5VZBP35bfhlLSkU3lFQE/cHME2+5MGNb3kG14j
Ygg4cILNMo7tSo9VOxSfpnnjxOHseF7t1ac/VRzalYxCN0MC4MUeAyW8VRi3/M3EcXFuLhkt5Hpf
BV1LV1diIUaokvheyuHaGukuH8TeaOy3dhr+zoXx0hXO/VK658ShnzWpegzPoqVSUqr3mTfJZ1F4
dB10A345LwB3lfKCNS5eypQOrnUkGaJZ8pmx1v1MYzJkcXS2vj5gZ8gnVrT22THq/BArhO4YeT8b
OPez4J3BqNtSr0sqKxMSfF9Mm+ZPqqbivA5sAsi7HmTTLnANa3yOwYpRBNk8q41XPsi2W8KlFUaY
2OTv+V2aGzxGszw7HT30yZwbF05kdQBsik/e7PY+cBf9ZCr+BKszQns2mE+14QQ8Pke9trb+PFTf
cV1kR2dw3hpyACO55d+VJp8NS/3OnPzb0BzcorkZ71gbGJYsCuKtrvquptQ4JgsoZj6rF8Pru0dv
M2MQM1ivqvbWt75Px6MwJ3XKALqyJndPiaOGfeK4U9CLOX3C84RjWh/Ixlttfphq+dbN5U2fZBlM
7HzwKXFyPxl9G6mlFIHjzNlu0W/HcLL8Xkr+8STBulv1XaQ8uSibxWHebh9GOtwZbUW0tDMWF81K
bqsjGFCY18n0rBHp9D2h6CEYYCz6gWasjp3RXxuNn4x3C7a7YLMlb2/waCGyXMbG85olSpyKwuu5
TKUxPVk5yXgmyrSIXYc1TiRLvl8Gq+Vud83j1PaMUAVtRbXv9Rsu4tLWmulRX3NvQpEO1dP5QG+b
Ouhakl7bRrJWVlDRHHbdkDR7T2lCXGJvrQ6dPsdTqHSdRAn2etvgEZXWFE5QcaGLhzzxZ6NeTl2a
ElFSLZkBtW7FdcDKogUZpTH7HHoskBo1QInP8SrsMOmMutoVdmu6kVd41ZVVuqh3Oc4vPVpW2M+o
tCjl8gejNveVJ+sxGlSBJdapNxr+jMlIKTOy7PM6IccC0gAHtfeVxjealnUVLOMY9ljIJYEpuftM
ZVhkoq0Bmx59QUGeZ8U7Ua9Z5PAsSutvjwMvl/SrFcbRxiAmIexDU+WwNfBMnCcquWR5iPOPty1B
wCS9pMYYWfpiqOCbtdNmEWdqb9rRnLI30FsjXOgcDHTBNJdsZmRX3ZH2szHaeOuCfktnwhvJHtzs
gihQY1cUzUedTT+Lg1eosGsXpKD6cJBgbWV+Wqf4MR10yKKOHQLytWey6X/VFtmaqAtdX4FGRHWz
8Sqnvdq7Gg+4YC2lGU8ZD8qNZeIn8+1nNqfqhLuvOcSbDslMmFwwUXC156R4KhVmOWt7i8cuGDoF
5GFVqLrSbQmMNrl4hvk0tIOi1S0TYA5YQre0yaOBwXtHSMFdtWkM2rIv/WQpTZacbA9dFIdxo7Cy
j/Vzf+udKbde+bPlXvmkn0odDthYByJzPVB/yfQfrbFk/HRvyQbb8+TZT23f8DUJF5GoOrA096Ep
YbpXNbwvJSqlymFeKJCKDl4WanoJEtT0vp6a/IC1yaU8VA/KAZno7fqajtUrvYcRvHe0UufY5vUD
nsEzvX/vjZacuhLV6rS8zVmVHcx5gGCpjl0riiDTKJhrzHt97sPUqZ+SOu53gxtjnsUTOU0iSi2d
QKzMYlBEORSuw/qYafpr1SafrU7eJiDdz5AP7bloPfOUVtORWIjr4hlvziJ4BKGTWYS1z85MfjJn
fG7hOXiIu89mLe4bfTx3OfLXTZlPNrw1x+IkmNvsfSv0cDOGwDbkHe9W0MPbVS01gyDygXSNO44B
3N4NipzNu6tz782s+h3Po0lALcXJbtYnvuZ1LygIELxM18KkDD7GoVp24xtoVx+gfip3zbziRPYe
Bmv9EE4SxPT5+okyPJQ8djiVz7H7q021j8TYaKICHwnU2DCDeV5gN/NDX+m6b9SgBDI/kSbcH4hC
2KMFCNLSAviiLK8so0J3jmvvor5xuiiTEuEp6W2tGPZtU/wgaX3xBMYBpSgCXBLv4JjNk7E2HAKs
K4E+dr+7kvSLpT8ZW7ZzKUBbOu8+G1amRe09XeZwtMQTyq2Ejy87Iiv8tBHF+H1Do2STv9epffAk
VfOwQoZKQhvfG5K5s84rPCfpSVTLw9KVd7Iv5tCdk29a65FNEfw8E+SU6u+WtNqwkt3j6OYUPWhL
Rjhp/51ALd6QPomDz5/q3PSrbvyY9BbjtRfptK7FpkahYm7/qRdUQQ3N4E8iGYnsSD/bynQ48+Nm
58XLQ9LpvwoWRpLV3/uhtQ6ui1igIokgxwgczEipi64t9lApZLZwrJ4mOPLbbYAbePFeXL1+xAPL
2pAKk2GnuOsl7dIatMMgTq6Xvcyr90yxxbdKb5118V5tW6hX82FrP9DTnxLXZPbTj0s1vaReMwU1
fBw6w12JyEInCsRSr25R7zOJZTiHoolGFIewV6hQTY1jqBV/9bx8JtirDmBZCz8xq1exlmfcNff1
lGH8y95slvcZ48CYjj8mZbBop80Q9PdsKnVMRPm7tfSjMt2HJZ3SyO75g01jehTSeSwEGnmHDFth
Wq9ukkSo2NBrupdm7J41CgRHggrElt1r2+gyc1vvRcIlzGqDQnsS455f5vbZ6TlaIef2w8LcWrvb
hmdo7YXk5r816tze8iSXg3g2Rv1ZS7eTLcsd2RBP0tVfwN4Rx/aIGlOSs62lPaIcZWsEcFuz9Au3
8n1s1788Hlt/THGnIvTbXPlb9MNvI+sB7+MPc3U/HHKTO0pktVJQ8YnRu9DcULT2Y1x4J9ygB3O1
38aNYuY5fW0X+2RwI/vTlH7baJydG46fU1AYz5q/jumppbPSmOyTrVFJ39QwjE04pqtvYXtHUxki
SqI2b6rv29tfRYQYGbmnss/flrSJOM7vO8uOXDf+ZFW9tLH9e+QI7zxv3/agX1X9iix2Z7jFdTVR
Dxq8bsW6B/MMyU8Bg1aPDnIxhnVnsc98s/6Up2Heb5E01X6M2/dt+iU42li0zuVQPurDM5KlwF24
hXWbvhGhTgniPBbYEHUhXaXoFNl0ZS5Z5awrsH+wbvKwjc7ZrPFLDVq5Q8Hky/aDL/VRd/h3+ebd
mx5jJX8qiZQIDLrdJPuo3rTrjP6jHaf1WLhWGJdeaBQ2AfhewDV2k9FYUTlTJS5IoDNnd6YJoKSl
s0s/Z3SZmVcTf0ZFvYhjmEIv3hHtRlw1bPBSeXsSXxjaJUaPvN6z2d2xl33DJcUh4hSmxnZj2Ui8
qHTlc7YtpzGz8F1VEeW61G/S9KhsukW9iQdcrY+SZTWt2xO1sOdsQ9ZnTNUx09FJJkW0WMAY3UZD
Vb6TG/kyGw2qWX5Q2uc8Jvs1XeFF9F3VOseNk7TW/jTARUVDvLDqTs7YRYP+3czGc5tk55yaWId+
vMr+yuPhsWC69NNNZ/Kdrnl/Hi116UzjxzZc7untWOf9fmG8Go31Rc/JIm9FdnB6ciUt8zA0y9k2
k4PUCsIZ9P5UJ90BGSOdj465TwWtMivxkYbpPtHHe1+tii1hvXcs7ZTkG1x/pweLrbOStFfV8SGY
l3Kz3iGDGFris9t7v0areMUk4g9pcW80kNh28bqaJCGVQzCsyz4u1mvRAm8N79U4Hpt4Q04ah66R
32nCunq6c49Axx9vuHSn3RngxbDioS2nfQlmv6IgJrZPhADjO5du09xrfjNLn3v9VOljuICTb3MW
Oi4D2Egdo4h3rrHcuRbnXFKHKwr3XmBftj7rxg6Z7C9LbJC8XlxsBWnHb9zlXPDbdCpLb8+477Mi
7dCw7IxpPtUQxaoGcJgHsg/qCfWMG+qxCRrGrVtDQWnZ3TTXCnXTEPYmgrV5OWZzvXe8j8zhD2mt
Ny/WozjfnhJTXNqiXsJ0mim0iF8odcZxgf5EkzFjGi9O0+CSruajMTpf3khu5IBUCJcUJa/8Xqkk
BHB8KQwEkUIUu9oeLm7cneRQIhbV4l2nthC7w74pC7TRt8DX8k6z4rDsRbRNXpBTMctFHG4ZXoIY
m75ZnHEg7ipedLUUJyQjh67wwi6hRscz/+CuiGaD1BHDfPunhmWb9+YiA8wgKJHLw5bnX7lnRhkZ
lIipfuJ529md8Wxh3Vh6nCJkDa6696lYFMN+IySraK4LmT7EYIC81sBEt4jTIphpu9UIIiFSy83P
pEIcGoQ4tTH0uHL4PVKvZKTUk/hQcZf2gKgSWkWbn5Aiufd9QzvIaI0X2oC5/ZbHSSt+pjiPT2uG
okjm7YeXx98y955Ssnh3y8gDutAWu5/X9R0Vy9+mtu6R+BDFZV3SFgEudfCsLFzH18zWsijt4c36
uT5mORIYwGM/E3/LCWRhNsxLKna9XqOILqb0w7IzO8icNdxSKqeyOTkb86XMy1+WceGxC7XcekmJ
m7RyWexlQkdtx5s/2xm9qdsONXHQePLNHh9Lla8IRx3ndhz92mo91NEHo84bwob6iJicR9ejvUTO
rvMlb6YEtcWctzkfbT/4WrK+LOje9q6i2omOGl4d63lGJXvuWvOjw/WPoPRrKXFOYEFqSYXXbmlI
5XXI5XHUxJsr5WWqbFDp9k32d80NxicORKg2zIkuhlOD67DCVNAdVHgDHUI3OZhaIzLjg9gAzTeN
7q7lUaWNkLZxh3qQ7GmzSKI2EEp+tv3aHJmwwYBqjVTMRvtuxiM+huJnK8gQ89wxqpcue/IMoI02
46+AhF93jnwoPHJeYoHaGafOVSglWf3KRxJyVj7Opw3OjlXEiLoO1ZZpnRNFFRjkfdgLA1UqeQsg
DTrprGWAsOerda8LZ57LO+FDM38hkzNMMw/AYEd+v2K/VvHXMpsNPFp3N2SKv1I/JcMQWRU6ZAIh
W1p+FgqS7ZtckfPxtUtGvBWwMVCCyBUVcGPeMPovNOYFa3XJPTyIcEDRMJaOA5Yex0eh0h1XZLo3
Ul7xHvt2aiMNHOKdEWfhkGSUDWTZT54Nz7jItIu62fUryNDCG09WjeskoXk71LErmq37QL/zk1cR
Xo+r7+J6JprXuvAI/qS1M7OPbjKdgStOcYk/fBy3q13GDwCr100Z+WXgTdlrUIlN3Ge7LF32DFFv
2cY4UCYzS2Mpi1AVUgY3lcJtmth2iKq2vZLw1StQCGr35a+ah9BLB3vHYiDv6xihPsDWfUecsa97
OK+s8lyNBB25G0hLU3VdMNtOvG/S/s6WuL/8zh7DWum/WiLpHFl2O8QYkenggSpHcnQMDzVc10dY
HajD+U1g6h94DoB3hjx3y05tXtHVnczD2yKn4yDYOAH/jBFBbAoAygefO6eNtCRodnIXNYIsmqII
JlUl4dbuqP7+wvbK90s+DTWeur6UO9ODIXJpjMdrRbOJAyyxlmHr5OE2TgSDFtNv5oWawdbgpSpH
InTr716KkzU3D4aqRj/28DiVnuu+G/ONidIF4n1bnWvFCG6DNtVp+jGMTIdaCeiNDrHyzd6kxUrh
QqvQBZ5J2KgZSZpokE9p27G74bRkslToQLJKhkk2p7/VCg4y9kSJYJqyTjGiqIPp6a9ARvR+FQQO
VYrmijjKaodPZ2UFdosvKx6IwNX2uYPeTjOGdy9Nu6g023CaxrvFsPMr+M5RUXsfmynoI0SVq9zj
qGgsmpT5YLbswy2uLtMdD0ayQya/nD3Abz1f9vqI6MJCSrYagBnmkr1h4fjsUCKCp3XXHpCcBla8
um7ZB9ST3xeG0z7cZMZNB7xuesjFY+4dV89p6XDqCFvBBZHnzh7hcfvqqhlNT6UNJ4DNYX1TRSZy
sh+Kad4pZUaDtvBpC4NAeQvdfT3vDctwAhTJIHkWvPOshxlMpWl7yHjyGB49c9hUrBdnWl5h3arA
HEizisfyRSkC1HGTkHW0HFuNAibH5smox6DMYgx6jfOiXAN0TZkinPr5AWHn17Sp+1hj0qSzx+rc
aW+0BIzxRuTEOIrLKGhPt7PDOLi0WyTVsrf74jdt95+oOe6sEWWigv3DBAAuTcdrCUOjaeMO7C4c
zD9r/DqyJfYICSaIP+omruakPXLvBePMZZOXFuxd94pgcE/36RTOdvw5T96OhYx3z3puPGNP+UGI
WDh0Yg1eEHnfYcU8gqe0jjRHnEGB0mCkQ35IHrQiefSa5wQJaqO/WW4eugrLpm6TLraxMIz6xevt
Q3mT3Bu8Rbps4B/45NuZ33/Gt3vQZkETz51TTw0TAVUq9fDUGY7ndxzC8EvJ/G0kOJAQwa8B/Kfu
J2v1EvfYPK1++1LtdFdpj55+Q6pJTjIb3c/GNMpLERUK09OoPy31urP1/EHO6tC0dALZ8bsBzNJm
9F8XzhFx7p1tsYUZdfNQM36nLaiaQ2albl7j5tNURciZevKIvZI3/pO/sy1xIGjdXVyDgZbtn07g
xF7fRPws6KVKy+Oq21c5nVW6Rj0OIq/xAnIyr5792IKcmeXD4IDz/N3G32Idg0W19155+qelfCHQ
KOfl17nzcuvGEn3GJlmj6qek1CsmiXW22RbdfmcWZLOoaWTSCLF9BwPQ7cJ455GaCMtQVZWKEm2v
WfljNfA2uPn9ao68Vwhy+rBla9ITaVzwAEBurz/TNvA0Ib0orbvbsVwY19RlvIEwTtgrZ20geKVG
FKZ7gMib7wI32oN91eN9lZZhrXMfFH/sDG8kj4+1oTyxHtEDP0p5KPk+VtwJN/oAh+Vry1Wckcxd
w/bGt5g6Hu2Skqub4t1BcyWQPMfpbgVW7BKBmOQJRubcbhdh/rabY9vjVVhWH4/yrtmeKtyaY3x0
ijRgHojqji+qjQ+ZeYu74mmrk4AHgqkgjazMeFpg87XpDcfh0Y2tyGWVvT235fzJOp6v1s602JkM
wbWN33qkC2bw3ioCABK/mm0YCTHzSRs3Q/M2aOtFVp35oxWzehDD7dTvNO0wGlXDg5Qmv4100Rgx
fmvKeeICcNOLDcXva9XaPmnsPafElOuhbzUU8vpaHpzcKqN+2TC2bDjNWrw1f0FRqQnD1cnWYrun
NuvNCNLruYAHikZJAeDY9X82byv+U43jvydq3FIdJOzRLeHB000p/3vbS5OVtUQK2ODk634ZDcyc
s8PK/h+ynG5xLv9HZSkt+kFNW6DatCVnHXHE/66ytAar3FQyNDQG87tjrsQV/k/Z6f9X4P4PQ/Kd
/d8VuA9f/Vcyfa3/rsDl//K/FLj2PxC3ope1TR3XI//8bwWua/7DtfnyoTb4L553S9r6LwWuZnj/
YFiwiPCwTahN/dZ1/18SXM0U/yB1w5L8oR7/yyP0/yLC/fcn0LUdiz+KdcsmvMOwrNvP969xX2tB
sKJygVqshGUGZsV3LTKZ2zgR4b98MP8l0v7XsJD/8Df999RW07an0byBOpisH9JyyBiAnKeuj/9D
ZJLt/nuqnCu8f2afmFI3DU8nfPv23/8lZSquhk7zBoI+iUYRDwvVH0tBoAOz6WJwPrfJM2ozgjum
NLeCnI/guevoHjs1mykoNK6I0YkoUQVupP5udJ+XMk4PfQGQUqBJec20uOv9ep3VwhuFLxsgsWzG
UMvyvgoLNcQNSdStswP3RkeUjtkLOoDxgUiJRlyNNRFHzqgGrZnHgL7X5m0td3nWeNnJbbxGntMc
h0SUOB3rS6LSbuS8E7lxpEpT5SG5GYrcLtf5y9A7t37b6/DqcsNIfXQSxK7HeBshOqG4KQUeqqZ7
0CQuHezWtTnsZlHXRgQD2aLIxYE9+oDQ1lXLh9nZFW5r0BQxDU1+coXKdb+66agO2SC2AcKdgRcB
iK5hJ+g1yvFWAxyAWJNmtk9KKBdxVGMxkHWTngzHVZOoPqqxI+y279IKIm1IYRbMaQmadVt+aQXn
3x1l2kR5W61Wcbo7w/AB9SDGR3tsuzJKY3HfuY25fAkaIDDloaS8OOmYtNFYk1O3UzW23rCW7Tgw
YgsXh0ZZ6zXTo9ZUqFkrzWx2cnGX6nHG2pjys2GU+C3VXPMpti2X1jxPtChvnaz3sSMzZh8yOJq7
pRyLYzbUS3ns8ZSm40pEN1JAovlIUNd/D7MHdbXqKoGVQeqDlls2BdOOY5ENhsvJk8GMf/Br6zCV
w6VuQuxqnkQelbiw1UkMKEEWpYrfsjTv4PFOBKdGGgb4eV+adjL6vdfaKsSfpTEVL55HiWln5d/T
qFgdnaTZLlyhyB0d7iYRwe+t70ggql/lauNRcoTQrHPViWU8FtIkRsQr6kKx+A1OR1TGsPxoA/Tj
oDnU8LX4VAM1xR48vUjHv1U7EHMwJT+Js9X5axzXixXExeAOgajMjRhfTSvscIjj6jG3trV+yQdp
SczNMQkQW5xBFY6ASI/67SEZAl1wnYaLlWYqqupJf8bfmbU7u7SGade2ltDPyC6a9CFlx1oHIdUp
Xqzm4vZy1g+biM0+aDITgEmz6xHtOTE5V6adoTwWyeLV+zQRyy/TxR17QVVuu+jrsfpjR80aPdL4
LcC7ZbL0ELRO4UZcvPQd4v2L3ZMjCwPj0RzeiC6ULNiej2kWU/aR2lXc7WvGtEC5JgbCQZTli1HX
7T00vkWMPX722ncsOpn9xaokylIrrQWyTzTevkVTKIgSwa9QkZl+073mUEr41mJ8PoNMJcKGJFsh
CkvS2i38qDUsclK8xJilLT5BdGJH+KNZnPpxoU96NPQlPnp1a+evTovD+aJNZjHuNRKzumsKj+2r
ykPHzmzY9EE/WwA6VWqscajLVWGQLmn0RpxbYQVq7Cl7JBtwbi+bi0CO2bgFGxvrG61iYt7Ftu31
4YjciLUlG3vvot9MZDuXNR/8oddAbWMdf0PguF0b4/AjmidSPT92qAHzg3JbfaYeqqIe0tDmY4Q3
Q51U8Q2r/Wx5A6I8fUFpk+pts55Rok9PvYNsPjJxKs6h5mbXuaxTB2xRN7JTZieaQkIkFKlLXbAg
FOkTgj2GfF0vemVatvxbDytlvJF0bM15EKm5rhOeCzKXCdRwEVuGohp1nZVEb0hwQ/O5uO1N6eNW
EUqZskGSorz7oTNV/4B90HjXm04omk5TwDSjVPMLwtDxwSCnWCBtFguoSAfSN3vKe9ctzmOoJEWe
T5GW3rDHGWgd037G47BqWK+Ew7lUOuv6UJuIRl+MZCAHeNX7+oLcQnyaEOcIStPypd4Ybid0MoiN
i+85L8a/Q6K8/8nemSxHjl3Z9lfK3lhIQ98MywHv2bp7MEhOYAySgb7v8fVvgaFSkiCLbtK4TDJJ
lqkMOICL25yz99r+IiJ+ktJQI1AnbUQ9BylgKF1kS9AfiCV1vYAur6dItxV10Bc3MyQVPXDi1fm1
CgL1VwBQp18okp8xaouii5OnwDDKdFeVWlrYctv05iawdMzFhV/jSOxM+MBXriJFL5luxfG975a9
fmfpkSQyDtyUPxY9UBYUG12RzXGbJKUbOiQcBIWDxFPnfNpR0IZiDS3FyyoGKcCJZd5MyA+171Ca
imQhEMEalsRPRvCQ7tw8t0QgMJ1o4JpPqd+b1xO3RpRcLTtoamH56BdEVLtZo8F61ivkgEHiMu/W
cUL7sPPkMUQGKXIyILEHuRDqTjVn0vLBAkN/Zn48mUrSCEs/lRT90hIAMwwiyIieJB+7ogCWkvYs
+5tCNoSd6mv0JJLMJz3CpSjQs3w1jieIJXqXuqKENigNwHsLWMxdgvPlV0SYx80Ai4hs9mBIDYe2
S1hMEuKwcQrR/+Whe+7lRVnjgF0ICl7SjZEHxEyMbkZ/vKooJdVSVKFMAKWPUiLipLjUYhfwgmZC
F0iocuJSalAG20YqcoqGTFBzPk8r2R7lnscQEjFOFhcu7maLdwoyghcFqNQhR7VOYxkYPjUpil17
bLCAT6wyLbzidKTSjMP40q/prG7THHuv1kPqzmPvutdaZEr07UaMC4ly4LOSdwLTkb9gOzu5B0m8
bTCyhg3ZvONYPUWiyvm5zXvfLvE0h1M7MNWQZwJDU200yWixiFtgjkJlw8lrMRa+m2/j0aJB0KQZ
bSiz1mj6wGKCtFsUqMbv0kzMhcveo9ElLxTmXcpJHlUIhJeSdPWPMZ3+EYRWgICYTgIyR0QDlIJr
tOa9pYc6TQXWSGrHPuJZx8CToGz/EcFCqHSlpM5hSbSNRhk2ij3IKduWEJ3lnecqabH6R+yC+Yma
JFx2dJD93YgWHnFT5L+OGJZ+UNWP6m1QWnJ8hgg520mbooJBTzKmQ51liOZbDs27/a2KBV0S1JDg
agPLAKR37aYbI3gNPfHU32/aZ1vp6VLw7lVZUzSRqdOcJba2AIQCNQyipZaW8TWbU2AFYXkpmIq6
inyMBppfVf8WtFP/c02FA4mkUgnkYPRx+25ZWlFlkRUuo16uoCtMMRKYaqV9ztvEY+VFP//v9FoP
f+CT7173xLb8wJ787+S1DJ6f0v86PiXZ04cjLNEg/zzB0vj5S1KZs2FJWtTfpyHwTw8p7s2/RM6h
2ERVhRPklFzyrxMsf0s1TNHSRZEaBxrBv0+wkvqXplLssLCWcgK1LP3fOcF+ZLzqnPConiiGyemV
zjuH6Y/DxUtZATyiQI86pgRILIss0JZxba1H9c84+cAo/eYE++dKqFNlWlRTKWV2ViadPG3Z1wrH
hinJxzXOGafJzzHRZ+TttxvSNMsgM2py2urS9E2++7zNqAxa3HBAx67paNvBo7Z3HYxLO/wijreS
N+fo22+86r8LRH+uqPOKZJMqhWrMQ1tEwFKyRtPoVDqDHQR27+i9Pe4Jb1iVT8OKeIeFvC+u3UVt
ByvzzOf+5f3qElIIVTIYQ/LsBYJMSbooFtsTC4S5a0+sq3sOa5vKQaCJnUZdeM657GZpmkQ+3fK7
i84mGfheRicZVXviYOaw/jigUjaqg4zf4Qy1fPdZfVH6eLuFT1dTsVJrkozLeZ51Rz6RKtaKhMVq
h2fJuM72+SWZVXbrZFfR3vpV7JJddOlusOikV+3V+ViW2ZIxDV1NZ+XV8HtDi1VnYwo8FknePc84
7fZFeaWO5UJuV9/f5ccy4z9H0btrzNYK8IAhSjNuElXRIghujLOhy1S9Pr+0d1eYgYjdOCHBz8un
cSqtFCdcUQ6ZAgPfBua1/0M+fH9HX0wt75+aNgtMAveSFwIoqJOv/RbxKzb+XZS1dqbWm+8v9PUX
+PedafNvoGDTJU3PrnZaKlC2bscr8HaP7TZa+itKZZfVhbsAD4Ve9Uo4k6P0xvT/PDz/NTq02cfQ
TgA4jkTtSV4Xdyg9rWuoGzt2ufvmklObI95H2+IiPJir6DrchItgdfZ7PDN4Jprx+0mvsVqLjhE/
oeQB+A8IlKBkkN5eXKgr5TXcAf08U480JhDz5+GkscfQkA8r2nyiVVDMylXatKfGQLYW4gAN0MbH
eryI5Fs2HDb0hWXfXWXIVtXhV+wlqDFK3Mnpwgu3ZaMu/NzEtRot9QS8VOho7U+tbReReISku670
+zpW0DD+9kwXQ2CyQfTjmzdVui6twE5b/GwGKlTRUb1+GUhIR3vCfqpFJN0GnoCxorID8SGCnZmF
TtJmNpkttPUfY+93a/zCrGBHKEYM5ccw/jKnLmD/ouuqQ9nuKNc4FMpulYAP0TheRE+UI44aXX8x
fMV0njmh9DzqT3mPkcBHOtdFdOXUdj24025bphxH2zB44qRFRC1lQOngiqfBvRuTR/oklXFDVnhT
YL4lKWas97Xxw83WUrdFxI9W9qDBf2yLe4OOs6I9BuLJaJGyZGAETTLth8EO2xs1ewESTgTIEcqw
xAkwQzQFs4j7UBfsm1Hl5Nzypep7K3MwYKjxfHIXbX0tbXL3pUxCmnLHVPRXrdnZVdKtFKuwG+W2
Co5hx4FQlhdxDcPLNZeVJxy0MVyA0/0FqaetfqY050YfARkKVwpVy6J+1isqOYa01vJ0J3QiguLO
TsB8orI2CaUZxeVgPsUYsY3WRfVilLZcinbEZcpkck3SM5YSR6bJiSN+C0LqhrCftOfBxS5lzvYQ
FkgbL8LogN2IPjZQ4kzbqCopRoG39fjJSvwyaM/Qt7bAdVYc4W3yl7ilblPDa6wiYSlIRxhSC0No
Ljx5qqFTERYjdCQVto2XHKMXBEKKwlO9V7uSEBZmqEvr/Efi4fzKT4OqrDpkRBY1mwY0jSriJ/QC
OyQKgIaZ01rmRWVGCFxBZaLiIJQkNtprzGpr9ggLdejWUZIu2yxYhyAHCvIhol5aSVl+YeLyL1Rl
h7PZ6SoJHYT6mhtPSolxYM/5ea+KvwTt0PtXaitdc7rfIiHYxpaxMILyRrAix6oTO/V/Yt7n8fYO
+MVIVK6kjhw0RTzBYbI5uIsO9dkfAIx21IyXEnqGwPIvu/zYxFeC8uhm8nKkh994OWrjbVeIOxyR
u3zydwwt9QEgRdGpzhkbqIV8yDe94dqNJIDb3gmSjMQGuDAMgza1Nl0L2UA01jQWseEViL+lTaSP
q7BzgTTsXP2HjHp/GKHQPUXFDjyr7bbxOsofQvNhUDwESday5xRjYZPrQJyYPpZK97kuCVeSkVOV
Tkr/XaOAUGVPmUQBXXvFrn0fKgES+BF9nLmSGtnJZem6sLQLWGGb1mvXutndNtT09L5d+xP80ruT
eOx6zZvVxj3UTFx2Mn6EX+UAIwolA7nJIDj4YindZjw4oLULsRZttXqsiLBXu190INayzBzVd0sz
6mDJDSuMu4t+GO0I1BkQ05XnckxHDqPLGn0K7ypNb6sc5hVqLTGIF3X3pGnr0B2caqTn7KvLNu0v
4wQfaMHfDDDmM80miJbboxjfGRRZgNdcFHm8k6mFimkEJLvbtWF6aSnhFSRwAJAtYDcfDQnSCZVR
RSEdM7WyBJ+9qAuD7LGc/wNcRAsfR2HB4wpuakTW0Adt37vlAHKIPBox1uVodkhefRxw+AALn4Th
lLrlvSS5thqIa6ZoLOG3CCbU5DrGeSZHj0DvljVojhjjGiw+KicyAIsrWJdm/ORb4roIQ9toiOyC
VFuiDhwr6KpYtPTgQqlePFoGmfjie6SjYUAZ69feW/VCQFHhMh3LVQBduolTOv04fOC6gNuAbEZN
bvSXA6rWwVdsqUe3LHs70GSLAovGNG90LkXACfkYtXahl1fkl67U4EEefopW64w6xeKXDqNcjBqs
sX73uH1MekX9wCQCBsaiKK3HBW2ZGwU3RyfgqolOinQ9GOuiE21J2RbDvp7m6Ac5fMC8TOSdA1sB
8xEhJ+EK6MPCl0T4UhZyTHCgqrkKpUNea1vmlAAkRwUMzJSnl35NtupSxXuX9UffbeweYCB2/MWY
XHYqEGsLFjaqbXW4r+tXl71FQ3EIAWJr+qgWrmMV8Q+6uMBQV1JBdT4c7Lyt91QR14PBG8lO3Nai
lZ8EVFZ1yB9cIyVugO5Trq3jh4BLw/JdKBDRDMzrmfDSy7uovzXqA30L1rYRGsR1C6cVULMjEEPu
Fae+3QZ4f4gNc2K0eC7mfj5ScL0O/SxyznPbCw5+fJ+owFma31HFr8JmiYzMJh59mZmXoU7jSSVe
07dFFl7EVFvK1HbUE/oG/0GkmFE37qIK5Qdhoj7gOPfDW1m8GPRwugeczSmDfaNFoGcN5bqe0PXN
CwEFi6Ev7ASQSImORpr8dZJ6nMC/WemvSBsEpWctctTANe9ySH3m/XIrFSeXScWTjGXq07dAV4ks
W1xyIsh7l/qWtVLlH4PqORkmi9GzLjuBRkwUrwyI/3psQfFGNu7L+wEpSUM7LxwRj2InKJHrUNnd
q3TXtLaywT0uVTCXVoCuDT6Nb1zQA3La9pK1Fhc3H0q2auMcLSD2bSq3hcCbGe+p27MU5Y7PI20g
bEoyIwjptrsNUwlmxD2Eq8tUm4j9iqMqd/6wU1kz0Rjamq+sFAAmicoXTXsgNhGC5ggNPdkxIb/H
/FlpSFJtobpOUf806W/hmLEwUXSOLAVM8tkSlyJqSZXIqJr3l65qMXd6eiiy/lsJiHyNwcjyjXbC
hY/exUwqIrqezhwEvtwHv9uTzg5RfF9VmJteeyIPZ4tBeyM5he070tVoSzawbj6Pc4fTL8+G7y45
O1VJspu4EL3rk9KaFyog4wRnSKhjlt/r5g0twy3yGfhvqk1a4kroYfM03UWXj9tJUev2V57O5H0R
EL6bWhdGisrXeonQzU3Bxy68mu8f0VsG66fTyt+/9y346l19JKAbKjT4CE76Y7pNL2BhcBI09tVl
fAO+fuk6+TIipVdbsx1YywtaYw/d1lrXNra3M7/l69rFu98yO7dlboW9hxb0SV23F/XWWsUr36n3
OHPXsoOgJ7X/s5PSu0vOTkqiJMRFge721NnBFYAtYxXsLO62ushO6mqq0Jy95Jfn7neXnAbtuyce
uaObQ69quCSr4U1yq2+zi8FhSXbETbcJ7e/fsHTuetOIfXe9FklkF0bVWz1qSXFmRVTllt4xycvJ
SthaL99f7+vyzLv7mxX2dLPQC/rfzUncpSdjRTK2uZu+veJHsqPvaaN8XCUOUG4M23egZUCD7L//
CdKZs+jboH93y4raGC1hWNNAqrcdp+56AVjZrq/ETXGu2DC9ru8+oNkc05aJlegNrzO+ECgxqst4
1e6VK3zdy+5aXKTrs5/J9Cd+uqJODZk6rWzqby/g3d2VSVm4uuHWJ22hr8utuiyuskd/BXn81Nud
A+cOu9ouvWz22bmblb6c3t5de1bcAPDWWzFEuVMJqmWsQAfqNwKQgkE7qdLJGJ/R6i7BiDtNdJfq
v1M5ux8aHJ25L53qlANYWLJdqXZigFXLM0GDGHeBcCoD0dawoLYBHkZt3NWFurPybM9REoYSZylM
5WMeXCSiuolGJoTc3yugexCyxo8upFWwYr9BK60CMT2OnGeQAkGJ/422YhNH5abj39K9gOA9fjQa
BK3bIYDXzDwHZIu9a+SyPWpM49lk1CBtipw6U9UFPMKHQO33RLPc9mn+7DZ4/2RchVK19dSDFyko
U375krBOFWk/Jv6NFxXYFl+VvFr5+TGMD8WgbLqGLGEpXQilh0e7JcY7dvDMkht4lee/0LIB/hD3
ZfM6VK+RItkme6waX7zFKTUyvZXRqkDxCVCK4TQkUbQ1ReLr6+DQ+LTVGmIVwoZdifcYleh29LF7
HQVoaJ2+6cByQay1wKu4azWXzswt02L23Uicpp53I1GD+4GwgeL69J0xcS67FQDlVXVm2H1dUtN1
WaGQj7rPnC2qMWqKvIuK+lTfu2sdudOipcw8bjHwkv24qdbtptwkF2wUb/ofMCvljXd99rP7clL5
+0dYs/qlEaQEfkPcOVF9oJPAntEWt0hTlohl1mcmsK8/s3/dsDVbCd0eGq+r5/Wpv9ecZqnvSDe3
+z2d+3V6N02f5evZvsX06X5+mX9fc/ZpJ3pl9eaYNqdi2S3Dl2yHwVR6zLbuPriW9+fKpF8Pnb+v
Nhs6Yg4l0Ax5muG23lbraF0uqbmc78Z8OT2/e2vz1ZbAlkQS5LfV1rRB7XsbMFXrekdEp7VITppd
rs91KL4uQL+76GzJ1URv6BRJqk9TML2xKQ7DZewItvBq8iXegUJfgjV0/K11QjZ35pv8enX4+8HO
lt9R1SQtDlkdEMFZU/hSRhUqvR6K4ioGRNlzPP9+sE7dju/GzawbEuVDFiuyXJ9YsLZqM4C5PDRG
Df4QUUx7+/3Fvt7NvHu00+2/m3KsDrq37hP0E26jA55w23skF+RSXsl01YSbczf3ZWuLbugE/UXP
a86zQ2WzGI3KD4CAr1mHjNW4sewaxvjiz+7wbP9uGvfzp/n+erPXJwxggoTCrNkdivboAGS5Znmy
n7Ntuoyu9avvH6fy1csj+NCAQCyjgSDB8MPjbEhuChrFwKaictBLqvhkiPWx6tTBNgPtiUiEo9Xr
y9KFRi/K2MeJyEhrR3fBM4r1hgy9S+o1e0PPUcaQt7VCBXRQhVxcaATZdznsqmsdcmkasDCERzpA
C9+i+iLVV3qsXnrZzkSAa4HrGnJ1FVfcd+tuiTk4d6PT7Pzpub670dk8IHmqrKA+TU6p8SsSTDvI
azK84P7VaYvAqUN+ZGIYVUGiEwbjBxb1zealhjvX1A+trl+kXG0RDMSnyNGF0ulrrR3WWSBd4p++
CwvvXrda6qP6bRVSbZLgrckNPqaAcj6lte9f25dfwfvXNptgZDMxtDHgtZErfcOM5nhL4Urf5sts
Gy/r7Gyk9FvT+rvHNxuWiSXkTRmaySneeptHHRg04WI75SfRL8fUXAj2s7JTlu69vjHWTDh4Rm7A
WKWvkdNcH8Ml9CfnP3kETKI66VOiSbt7NnKFpJXRuSanmqAqaW/2B604IVHCimJduKaGMPWyErtN
CczSwzJTta9nfsH825FUDZuJTLNLwbRFdsDHX4AKnTeMlvTYa/KNBefEyZViD3oQjMKwIdDWkUvl
SAzPEroALnZLvs/ddidNykghvi7R6gIOMDbkba7fftr/OUj+n8J3/b8bSI5kSiVZ+l/bKn5KX6r3
IpzpH/wjwkHr9ZdkYWawsPKI06v7Hw2OpGl/UQdTRV4ovmpUMH9LcLS/RFlX1Inhzl+33nRi/2Mi
keS/FP4y8hyLPw7wx79Fcp/vHvCPWFOwKEh46N6i8el819Saa+iJcWy9Gy296LWLonxswab4gks/
krq2xxqko4jVX6zeg8P5I6l3qjVpkpGbBDclIrkgypfvHuXNn4/9vWBnXp7587sUZGtYQWTNlGeT
jiIleCm6yDhOS5Ns+7Y0OokNYHs6W9PJftRwUwv/5lSnIc9Dhi4ZMlYUVVON2VXDRg0GPObycUTM
XeQYda2aNjGt+/L3qNFEx89XWXRFtY08EnzEJw8n8tyvmC0f069A6WEaOqYHwgXfJuR3246xHDrV
sxTxqBBm6NQi6YwdGenLRh6ekIgWoCElbVOYIviPIt0iACzO/IR5XYVMHg0Lk6EgH2PSU8XZUl10
QKwUN4+OaWLGp1rvqmUQDJ4tJBZBv0p5S2bdPT9yHVgFfNWxf62LOna6XqBMHIOcsLogwgCquEtf
d9Gq6tLPYAjaZY4hD3QIgBWNzsqZQTObJP/8as3QNUlSTEmb75963ZOF2I+iI2VQ2SbqbpUe4Qna
JCo5ki3sEk6MpT0g3/n+wrPzxafrzhYsaQwT9OBct12Zu2nHT4jpql6fO5q+HT3fLYx/roNojzTn
6SbN2SLga4U+VIRjHQvBl/CDEs8VkqcqjO2hJX/P8WG2QPYHohOnxk8Jpe2KaCOUA1Vi7HvD0Dau
3OhkMIN9xVXR/fTJTV3iEedk6WbqvnNRftPjv5WL+rcQduQpCtitwiqb6MbBUq/Ky1r0r3Ty8ha1
Ss89ryCfq1Z/3RD9taAbnSC6rrWl4YIAtAY6a7qCJyZQ82sJYa8dgIOBpzch9Uvzkr0ptArDv+EI
caUNpErFlrLNkR6u20bG1N+HYPowaxUFBRAyJIBGNPugfeMcAhQr/EuNBnKf6atAU7qpQbruJoWG
l44btdOJNXPpH6qy3BMGlbykvrcJCuVQ9GDbsdQK0D09NCOW9aOesqc6tSkdxdNe3dx4JZwKSLU+
jtux0YpN1tXxzg/rcDlk4/XQ0OhuALYLYt1vPc3Yyk0Urr4fVtOwmb1umb0GgR4WxwHjbT/9bh7w
pBoRBznPx67xtimPto1Gx8LxQxTzuU/nzS44uxjbCxX9osq/dGU29SmKNxQoeYQDkvWfQkUX1gqB
DdS19mAmukT33dxllbRK9PbY5dURl3l2ZcQqzdvs0swzcZcDaIf9SDCvR3R1hU1tkarlUsiioxTm
R6aZhzxVjiRkXoCFntKXxjuoDT4Y+OC+0AxotK16RMhDFhXRA3A0rodMl9A6JNCf0oUpNsLaUJFq
q6O2t1JaT5mvBDCPALkAOZqYTN5eG+hdhFVQoUwfYLjR7idvbdd6ZrKEq0m7iB4d+vvKLqVSsuXB
W4cmRPGsUu91skoWeoiLoRJaeyj7u4pEWiibPUaeYpNyh/SQWih2EZ3eUOyW+ggR0aqSg6+Zx8FP
X8mkeA5GUl0RZlTRNlHkS7CQy8zigOo1wGRakoyyFFNSVisY3t34sq/c35JWnpLKbe04R/ZRgWlB
R731ktpY6I12rWY6PCCZ6bbTfrRRjRW+KS8qMbvo6d/SQR0u3ZrfLgrIoGRRRyhRNrlTEFDriCk2
KKVuER8oR0HJXNj20nMPXAK5k3ilDxFlCb/aaQ3c2hxk0/eDWJpv51lGRYsllRmZVVWX9NnIEnKw
vqZhmrdBTw1WS0jj6k1VuBilRHDMKESyEOaiwz862G1XcFLyk+B361GOVVta3aYrwPYelOQpdl1h
KcJbt5vUN0mIMrt1oxAV55Ua3PG6k3wCQcjcqAkwnzqSTX5pJLk4AZpKQsH9zMZtgcM+QXvTZ+2o
OC2I0l+Z3pL0Qcp6VDtiPp2/i0HcoLYNbXwoph2CaPc7Kfuptr66rTXwKF4mGPfk22BCTBVvpXij
chLDhup0RYjNEnY5/eFMbH9gjgEy1xvX6aTYijETbcKMivFA2gkCruqWpJ/smgxy6PJKl11CTRJW
ND4BcUFOIbERf4TZ9BeC2je/TDLgOVzmICtkQHD9GNLQjMtdwY5mJYX6vRnStI8kSPpiyhsVNbtC
0LQuScRcYA1SLl2hwW1SGJFD+hDRb7nIhAxQS9arqRZMSVcORYRsSvGE3Uy+GoU0Jk2DxF6j6Hf6
9ATNrjyGaYV/VSzaHcx0tkluKV9Vgzlc9EmKCGFi8RVV6W3JYDUupeLW1yJIjqNlJgujwctrmgHo
rQzWXDtI8kqQgDYC9SOsLQblqecBRytezTIlomopxySgD6naY1fStQtLxTwjiq51dPFSrDUDMRuA
xPhnC8drD3EWlozZJxSppf6ebmZ+ZrWfFb0mATwxjuokXbfYn89Nyr1Ve40ah8qhihPlOtcwCqLS
CvofnS8d2kAuH0TQGA/D2Io3339Ln/YZhmngTGRDpyLoN6zZrsyaWE4odZVblVbMVIhW1tib1+eq
s2992A9rwXQd7owFYSIQiLMSeC+1CO48Rb5F0xosEgitu2ZNugGbg58EpayCdlFs84O8yNfSMlwK
W+H0/Y1+2v5jQIB2QGFR4iFrUIc/HnfFjKyojp3QbUmi6hpCL8BfAA/4lRW2Lm0y7Gq17bYNoYiL
qQO+UEXGdREmqKOUTLu1GmZxN22H3fc/bKrcfHgypsZpyaAbphq6yBj4+Lt0jS1YGPnGIW20ciF3
0qUbSMd//xr4K0zsyJz4kbN/vEY6mKEkDoZ+YO+FYCSXDhxUtDML/lc38v4is9ImYaYJPQ5LP2SD
9qoNPVR+kGXf38jnt8jTwg7EY4KIQMlvNvNXcUR+dKLph9xcayi/L6q17wTrPFnS0Itu8LqDX92c
q9ZMf+r8HSmaRvfGos7IrvLj82uTUZaYivWDbqFoKXtoKADG0ep9f3efz0jcHbtwtJNTMfMTrCAA
PGyOJGIcfCV+bkjltrUefWzNChuNJVBSjW12MRZ2ro3CwSAsymkwzbNZvKiC/kSeFpgCogbKsXpo
A++ktmWI9JOjtZ8Q1CR549P3v/irB/P+B8/eOULcUEDNxw/uQUDHCyl76TlGf3+ReRGb6ZHHYkjU
sDWeCf/58fFnSqT2meTph0lyMCDxQAVzHayHFc2rx2Zz5mqf9sizq82OXgZGW78ioO2gXQNyf6gW
BqHOUOT2z96pfoL8LkIVXIS35y78+VnqEkNMpGDAacx8U6i/25v3chySv2mqByEVtpyfN1GRvKpx
++vM/c1rASw27J0YXvgnEbvP6yCB2pVdpLvqIelKk40S6aJ6Fy3UmozNbnyISXpwu2Gr9u21Unnr
76/+1U2yc5BMqlTUm+brTVaHVlcX3GSq/faEOyiNmvBPAM3/as36PBFNN2jpWNEQgSlzE1hU+VoH
Zls9xEAKBNjUNbyK729jmjA/TggfLyF/HJFxI464vrkE4MS10t34fbU13Sdav44on3lhXz+yv29n
tkT7qtIMfaCrh7bvV35hLDQ0KYl5+/0dzWvy0x7kw1Obnuq74RcXAQsEh8cDEkz/NDwlt+6NeRpv
2UKbz+HG37nZ8swlv3yKhsFGns+b8tB05+8uWShdC+DQ1w5BUcp7dCjaYZT6ynFRzS9df3hGi0P1
YSQq22t6MG4lREk4Tuq+6JKHiqRju0/H116ulx72WlzKxpmp56tnz9r8dn4VzU+Ls6kR4lgVhnqo
EMz3k85VHhfEI/4Hl0EngatW000SCmZ7gMEdc3YvvnqojXITj8+a6oIcO8PC+eJeYCyg7yC8iW3A
fKNRDYk8JNSO2WjQZCnDCPiAttetLPn3Pw7coVSoZUt7szF9fK1+F/LuukE5MKMDxg6NmxbDDehH
a0MYyAmQ8OuZgfTFlKaKRJQiJpIkQ1Vnn4goBJWne7VyQG9PhUWhYDC4JOaNvm8jpFpxDhug6Ter
1CiWGgSLM3f8xYzz4fqzbwcAosxpnTJQkkaOO4ZPypA+f3+PnzbqHBHe3+LsW4G+4EJobJSDOuC2
IWJYsNUuzTaloHH4lfOc9A75h99mApuh5Mweda6bejug0BlAu8KaoeHk/fhKm7pXpTJJecCPyWiL
S8mhc73E9cFG/rq6SF7iJUEWP7+/5TfP1WyW5Z7/dVVpeu3v5gc5V7UobHmsYP+NbVhr3QnwXsT2
HJ9K7fcnd1QJGaMmcSX6prIN8xZWKWph1i0FZxFFHDFBJC+05dat86VOBtL3P3Eu7Zk/mPnOMJKT
rjdNoAcd/k300yfFGTdgUJxoX7wCr7aN9XSqwfCQoGyLHM/RD9//hK/H3t8PSf74kAqzSrSWOtIB
8C4Ce9wY0vL7K3wxcXx4DbOva2wSWsAj9xi1xe/C8MdFEyC3F9z+THXyqzHOJKjxFWMVp0/w8VZM
1a27ViUMxKRWlg0/TJEcB7/cGHV+ERFQSWHP88/uLqc/dT7K2C7IU38CAN98P+RLRAS54ygfLAFy
JBx46OG/5UR5tirx2SA4uKHqJnrhhsy+1yyXz7T2v1p4aYvo9POoy/I/ZnedRU0hx2krvw2hfqv8
osxtU6ZZlBgdu/25s8zbV/PpfjX20zKpzgYWto9P2aiokslGxPXqnHwnA8YItA9MaIIIVxblv2gV
V2lA4uVwZqh+NZBYd1QTkN1UcpjNYWOvuKWX69Khk7aiKWx6JEwhGSPfD9evbpDanMQOmqP+1PL6
eIN6T8azNxbgSAmCSCVj24b6nkTb+xY7u9IqwLtbUCOkjpXGuYnyi5VIh8JhYa02Oc+/NUffTVlB
GHc5NUTtgOpmlRW402SgwMZe0YE4aWvBM53MxJ4hn/l05kL4aSKiEAomgGICiAVz9pEmckc0Tp+x
l4LaIvaDsohFoAQwBRal/lxJd15gLiFq2VI1YmshvRJeauLDo84e4thckrq4aEPjkuiSVZ6MK615
bKLLoGyxXKh2F1JoHCtSfUQqhWyrz7yy6dfNxuS0+1QU0IgovObFGQ0Xap2GgXagvElkL5CpQ5eq
8N/FfUJU7BASckfQdSBuy/B3LtTbejDOPMEvanD8BDBotEpNDvuzB4iOvvPb6VhkaLWteJMidZuY
sP20DhMM/+2+fn/TX60djFK21PSjdZCfs0WV8pJWRSNxUPDCtt54Y2KRUVM6Un6FxTR7MhMTNOtz
B2e2DcqlDxpUUrBhT8G+oncgRZCTTXmZDKqd656tW6OLavaiDMczU9QXS8z7HzqXjpodGblwAdXD
YOw96S617s48CfXTzGApOvgajr/TBg5p0MdP1ouMWkMmqx5URX1JOnDCRVEoP5pIvomipt4R27Hx
PABD0Yjdl17SBtKevM7Nbq+3yJLNLCDqo85/041akXiNv7JTrgZRf4RyMeCpHpWFqrZXnKXuYxdm
vq6nwULyK4rwANM96zUX+pXXWrvKMhLbF9X0NYCjZ2ejAHhNBHdr9opmB6GxGLNRp2WQYN9utlZd
aI6sgw2KtfSOluk98vIVTPiOPFda0hJhGi609MTsbwSyYBcp9CVTVQoShs2bumhGJ1OKxsYYJmGT
s9ZmjXsYmjnxV+kNP34DOuVSz9qtJxLAnublbTdI13Jm2HpaP2uYTsBSG1d6R862ET9UBTityHUJ
SRzWVkzwcpCdhrAAeiSsoEDuCqV/ipLkKfOLG1MZhU0pxuVeHSLpuglEFBGkS2z1ZvglatXPuBSu
rMY6hJ68z/XyUiFCiCwy77fXCNduEC4tsQlvCg1+coOcTDVSMHARmVHUqyaTrFTASLNIM5DjprbF
ZrwzEpf0ZP93mAkXpZdCZKtXYqLvKAowN4c0CzxJd7JIuEgl/dgFNRGv2bgliuG+zmrSta2Oxhn/
nKXEdtwTEeGn7WWWmz8rFbc5W77/T9p57TauRVv2iwgwh1cGRUu2nO0Xwq7AnNMmv76H6jbQVfKB
hYsuoF5NkdzcYa055wi0Wf1I+BgQ7YN9qOdy3TjZXWSDmQxB3Xll2jRbk9Owz273NGbxEyJ3Mq2n
TN6SSx2tGuIP6KVJxGyNZrKakJw22hiSjWlAhkhyGsI2ISyzuW0nhyOhZj8awt5mA83zol+GvU5D
TsiEJ4/WvC9i6Zk8e9WVQrIh+6G+05PqDjPBjgBKKOsiIaTNiaHoZMlmkkHkyM7bHBG3SaDWJ0n3
wrMyEOSjvW6sYaUZYhuCN3FRQtRuLEmPkkTXRW4dO0hDBW2jrT5Q61VcOY8f7CV8NKw6vSd8K5hG
sJJ64ezGgvjNJH/s5jm9KdN+o8/JB7nZmFki/a4b0+OUL9YxLWIYmN3Q3oN/2DW4X33UYCd6yHdK
bOYbgTHzSTT6A6UiCsranRD1h6MunyRkPg3W8qjDCcz6+EWhKeW3I25I07IhrxkxEaNGH9CYAdlo
9ZrbdoV+MIEB3jS2gspDzhPsGVbjTbGdr61lhL09OE2gCmctp1H/KsDIYyKkeFVBNyGungeYzsPv
7yemLycQqr2cedBWcu6R+XexY4GossQRBYcTjlccxM6t9SpuiiAKHK/DGeKajU/MVrcl4HCrvV25
+OVe4vLi5r+TIiHdWiIqTT/l2/D/akCkdevFgbX9/kqX++7LC13MvpOk69myGPpJpQmEum8TYZHT
N/+/l7koFtdTUYu8joyTpepBOFUkf0JAc6jwWM6R9NeD1aJjneUrZ7T/XFvOMcAy5QhE3BcLu1U2
wLEUmQOSjtEFzIxDi6++lgf1Zaicm3cqcgcqLDKFjS+reaqUY9rO6v3QEjMRkqPhF1a1T5Kph1g3
bjtwiqYkgpRthqtK4nmo9OU5abtlO0eTuZOi4aVTwigwQhi3qGOvtfr+8xfyG41z7VUmu+ti4y9K
p5FnInnv7UO5HbfjLSCAYpMFCNCfipvuhuTcYCRgSfKMKwPs0tFGGQjvi+zI9N9IsyL36N+hTEhB
PyGeke97oviwZYOuH0zHbVXgw21sKrvQEN0qjcokWKr8yIYoDmqjG/7XQ4GDrC1bxIPxRZMz9e/P
mM+nsHBs5vsyvjflOTBZ8LplunII+LKTdNDXoOwl3Enmdi9vNppEq2iSJO4d2MNSoa6hfW2XqFj3
6tZMIFQmV02L56ng7/3z+QsmK5lkcdOgfXE5T+mTLgOqY6ogNWudPZPZ5eHYQA0QtFtjg38ehTPs
H19+nDfWY7wx6LJmK8dX99c6vdd+ycWklUZp2UaNZZ5G+0mSSGJRgWUVz61x9/2c9aUpdHnLF5NW
N2EU79LKPk27etvfRrthFT0ugeqe3SlXS9XnKsrlA/5rIbgcOZIcKRKRwvKpC6xXzY925Leu/rhe
V5F/bZh++VIvJuQ/9/7XKbKxeIjWsMgnwkclWEDWbNdPknjPp8pLCBoloSf+DXfneVYa9CQfNksR
Uox78wwEks64wL1hp8H3T/y/3uzfj+DiG8ZnXHLKrORTqMCVVBAkjT8Rqj+cA9C/v9LlB3R5+xfl
1GUkOzaaEvNUULwlMHnZzSBvjA4+jSj9uqyfDOVaCVe7PORcXvRiqY8kIdVL3JmnhZ28a9qK9Z4w
vtZSEf8KbfO5oQKV6svTaJtPKrIJP2HWY/sWP8Zznq9wGCiHkYRDL9KmrSrpa/YwPs4tODZTjNyK
ru1gy2yM7WQB6bYcFxshmEzCN2JKo/AKurc+O7Sn1oYH1OjA5OQRLYJUz7sxnK5+p+fQxS9D+u85
42I5hsgUy4OVx/eqhLyTGHHitVXSXupK/JpT20dRBtE3S2BUo21EIvmaLhkkrKzba0TpumU73DRJ
BzdRVK9O3xXBYCe3Wqp9tnjj3CUPSYOSncrnzAdD1ZATcvKnvbwIYlrG6UeHXY+sk+pWJjaxnNsH
RIGPIlPu9DA6OAmWnTAX/BrlwRLtQ5GZ9GBL6z03lV/g4g8kBNceZSZK/aV+MELCmKQmIWFKbM2m
X2vk7My6/torpIY1dkb5v7pLYos0A6FsJxN2UdSC/ZznjZIT+UXSx6kyW9i+VRDNCsalGNy1mein
xE43Sa3/ngdd9+tUClhZTzhu7yRV39sy74+WzkC3tjvOfX4C810Q5aJK62acbdfIaMGbkXaKcmfj
lMlzUkg8zTDZZWc6epXG+HSFvcvk8vO8Ng9ttlEABiMIclxlhsjdV81udEjrUKCWuVoy3qKONd1F
mmZPVOFAjBXClAZWbsWO3B2l+SdH12Fdi6EluD9cMJck+krKetLtl4k8E12C3CNOWTnslC46toay
swjr6TTCy3XdeErO3MpcLrAHj6Oytirr15IpCUloRMbkNVayOjo1iUqgLay1OrZ2tUB5mKrSfRPn
w30RdW+kjBjwiQFhjeNRqZ33M74FlfkD7aHYM5xpBwwNYhwUswpK2JQR0p8YajBJHIntMrrL4xnn
S2f5kwL0bDBmA0uXIEWlIJo+HCvbpZIDqmWwYjBQGvpsPcniQ0/E+EmWNOJglveZZPnYGV/GUX2X
7VYGvS5CXyAGJuzo9xCHEzWAlMRAM3mYqwLQTgJ9B8Ket5BZsg4BwnlaIr2C0c5WVUeGmpoup5oV
zgPN8Z5l+g77tXJE2KTdNkj5NqoQJ1m0e3V2MtcpBZRUgqt0ArIgfB2KM65R6XXAEibZNGUU3UZO
o4Kriw9OAfO1dITKbSqRF3ekgyv90JE2hx5e1ucHS80dd7TV+qiqzSYxxVONSdq1jRx1tslYmwuI
v+yuTDTchQ3yFrVIqInBXZz+JIUyeOlFCl+1iXKFA0LdJ1iKFBHNZEOaKI1fj2AuAb8zpKiM1lVI
ZpAxfHYkl/sNY9GfrKgIFJ0E6BZ+L1AsxnaRJxXKPL2/UUcVMOrifDqW2kLBhjCeS4KAOGkwd1ED
sV2ezAD1DgKrqWHVAK64+FAEPhWlZUz0g/lMI8vwQlP8YoyDveg44BdON34mRfdRpNijujYp/Apg
4XoZOoP0ptohpDpfyxLvKg3RMI5OtVNUQlnGOd9Krf4DiwXS9owVNGG2SCX9zL/qj0lkU1Noh01c
Z1C+UlBOYVosAdGD6ioNLTLrjEfwxcWp0Qp9ow0LOEnRkw9EvjUAVkE1wgTL3uT9cwUeklJLvS8i
6RMACKniRdyi/CT8Ke3stTXQlyxAj4+dcoiE/Lu20ldCe2BzG4o3TeMn4dHPdCgyP57peYvGKP1+
smI+GX0nev2gV06/HWZZ90IDy59Az+9WunRoSUesU3Fa4poQmxRhrySOQ2s/xWbyKWVg75KM6oae
tvImzIbbsGz4cqppa+YTHbxU/lRj804t8q1lZsA65u5TzwCRaMlrIlAi923xMJxNh7XxK26yl7rF
XV2Pv02tJxOyTe7Bqr73lvJmqoPDUjH/jGptBM3Zar4sUwgZC1J2YhAh6KGboE/n17HriEkqmnVi
14fGTAoUtyA740W5qYqczLpCvEOl/AhJ7/aMMdmCNCDk7gwuZXf5iwyGZw2iSmzae5NcowKyFEuo
pNLsCw/CsH+GSbEZ4Kw5i0bR2Op+Gk79q84pGpbGqg2jU9b15EyFKeeAEPD6TEa5reLhXubDFAq/
NdtyFTq83woLRKrkPDWsJdNcH0Iy6FZaWhxkmss0ErIhsChWn4sEblMoD3Okab4dSztZDOcFX91b
of6UtPGpKDsUWGIAi0jbtpTCp5xvEXfufdWaWIPE8luXO7pNCoRXW7DHm/O3qATeYHZiLcXJW2qY
kWuMKWr4GX5F46iHkZlWrZ2jBvE1A5XCI3B+WXaywZ1320XWS57V92NUx6fkTLCvHRW02zA/oUKg
15OouTdq4X5U8dnIPTAbTK8iV39ahEZoMupvp4VNrFZnDa9VkBw4Sie7pN6Ci+1ESATJx7I9uHUI
S88paH1O6ISNtD8XKvMPmai+Iqvf61o8S4042fTTYLVsQFLwl5VoduNmfIes+SRrybu8zI9Z5KDG
TiUXRsDs4oaEXdvoEESMaZs2WdA7oAMqpT5K+gINvcju5EZ21ko44G22xnUoE7G2mAArFsPJIds2
iASr3I0cMAeqsWundjfNvAtVfytHkAOO+WfKKt8UJTLQQ+Q31VzeUQ/kQQMyTCNSn2SDCReeD+mL
MBH4OHw9pMpIUOBG1xBPWCXS5MF2niK1XIG4RR+fSBhMIBSw8CdYibX6mDZxRMhZJXhYhgtw7i4e
6NUY5kZbtAfRaa9lquxN2ETupHV3oyUeLYeZ2yyW0lMU+baY9Heb2CUpHw+AWo+DU2DZjUx8DJFO
k0L2F8Ncdck5CKRVf7dnkq3EC3VZm6CU98W2aZufKMMfTbNIVnGsHueyuAlp1xFyCObB6LbO0t8A
SX4GEbeHiHjMxuGQjuZjV/abiCnXpc98Q3sLALw2MP1Q9MQgHNhquh95fftelVehPtwvafPYi25D
ejvQjjAOurYnyAxsxmhFa8Ank5uEcInhvBVunwB0sUEPybqE6lnNV0uXkBRq5buB2XhylHXbMYO1
hrThVlZdQx08n7KbLIxA72ZBlCJ+QJdLPmgWfuQFQY0L72/KlltbLUgvTe3crYv6d2NMH/hUhnWc
j69q0znEppkPiDE11wxrStd68YZy+eQgHx+r6hyYV3pyo/xGdO+PU+Q1/fhQ1Vbl2bVKolUISnpQ
5R8TbyFKJpXJX6bZp/MezdwTdbhXa/W9C23CewfMdg79BddJ58+qSbdSWvwY4jKY5/wxTpKUnJP0
0Kjlhs34b0cLf1s1Qft1vU8bYgGGmoL9fJp7ByCRLN/2HTSVJRW/sA/9ABAfjEstP7dQifwkJVAt
Z+a/KWX+7Pcnsy8K1ctT0sXxXpT9YpWRbJ/iG3OdbDAuQynFjfBEIbxZE/W5smN/eSKb3B97v2YH
J2N/8XLv+9/xn6f/vw+jF6d/FoS0GZTJPpU3zcc51gC9NrOVG3kEfV49kF87G14clZJS9OBRLO46
qz0TGEQkrj3Zq3d0LtL+debPemnGHWw6JwjqLompQR1v6uiYKNl9bO4j6W1p632IpamKb9VJvfJi
vzTNL17slyA1TmWJHi7EGFpMO30Sv0G2IDRQsEMUafVTmbP2INKBfBpybFQz2Xz/Rq884kvth55q
+BAJL70f0ulOkzdR217Rv30RMV3e4rnG8/cTboFgn6UBf2TE3TGj0K2+jUROyb65kfyG/9eqCtfe
6mUtUO601ppKbqsLiLD1c/+cXkYyJOll7Vq9Jle8Usi/hIGkWiEyreVq+vqcE2Nv/8fNcc01+gfP
9281zKZxrcJ7AAdCzfvi64tEO5R9S7lR2jS/o4//yV8nBYfIX/IJMxJGimIlr+iZuMpjt5a8czA7
uQJ3w0P7a/q85u340j421H9/z8X3KepRUho4LSfVHA9do7mOTqjrtKHufteRlNnM1VOVCT/DX8qR
9remgw+T06fGYqeqYh1NHKDrjlfSK65bVrMOn2e9jUYiXMd+VWj1ajLk40KnuVO6tZCIpbLolVY3
hAt7C8HbtXGrGcuxjc/q8NDY9RrRmaQWp3G+b7MkkBcyuXQQgE1LHmFDocIc/5ddekzemqLjizsr
T1ROnP8O7y6GQZiIdD7FJcFiMviZ9O37b/Syk/LnCuQD4EzA00nH/uIKGoKXMCrmUz/lAV5G+sIs
jGH49P1lvkwF5xv5f5exLmR/OCXVGAqJOLXSfBqM4gflhmtzwX8XM0GOOPxmluSLEaxYsVyMRZfc
q2FSwmhSUxIvtHorWSYN9U4bfa0C8l72E2bkYcz9oTZHjyjiMMiG8qAlxesiZGKtIoysSs/25ftn
8CVF4XJIXzzrMV9EhgvfOFVJfxcT0YzrLCiz+C2vLX8ZFAZoY95EVnts9PhHurRrVBE+RShKG8bW
GaV9kpErFA5PcmzyVUratQL8uVnyzSRwCUTokIwgea0lrGPF8dw1zLxk22yBevnXiv1fRoSKbwxJ
DiJo6DL2ZVgKmoiWSpyqn+LqfZqPw5xcedzXLnCxNLRLrWl5q+Hyag+29nIuO1x5n1++nYtbuPg6
41qOZSNxrNNZKKo3nrM6P7AM2lZA5cAtA7l3ne3Vmfo/XtI/T+5843+teSaO/do2K+kUb+UdZMEV
LvuVua6p+MA5yR+cQFtPgzfcGGvZNz7qq3GPX5ckDGcK+SKmhc6JL+3fH5AVdSu1RbGcGn2mEtx4
55qa0o4vqXKbZpYr5no1U2v7/nF//bz/verF+5RmmJ9tny8nwynfp056nBvSjMq8Jw1fQdjx/dWu
3ePFuzWlOrWKbj436olb3iXrbKsE8ubay/yPttC/d3XxMpO8NgGeKTpNKGXVdW4RJO+EJfWu2Dnr
anXevkQPIW6lqxvgL747pqN/XuNFd0SJYtGryXS+dPMMUg00BiJny4NLMHqqOx6k/zWWx7i85sVZ
Y+kMGXSBYfDJoMe5r/8kiRHl7o337dUkjD8dvIvp7J87vFgRQP+mvEjuMPo4t0+1TRQskfsnIJEA
8yu73avP82LHEs/Z2Nd2yITzMPpO5RabZp0d5J8d5tg7lSm0/FV8fj9KlfPf/O4OL5aUeul6qDKG
dap/TGcF/zp6J1L6pdpRB/SKLVUObEWu9pSsrm6Dr3yPl2tFFatlZSsRB6gtMc2Pig+v7uQcdb+4
waq9E1wzWhlXPsv/mnL/mnqMi6nHEJOps923Tx1+ELt3vMmu1xo5cd8/12v3djHXxEk2h3EvWyd7
Sdda/VqC8CDpdNNZp+8vdG3QXEpUM71t6OQoIYdvHFqEL3ceAENPd4GZyn67ztfXYmi+iNMvvkHj
YsqR6SR1BuBXhAUwPXbtreCkPfjO7/MyT3bTlWf5H8fQf+YZ43KeWTS10xQ2FeraRPMkNsradDWv
X18TI129s4vZRZtldTacTPozmYYklKar8cUKzlnd7OGvN/XPT+ry68PaaylowzUdafq/C2ED21PX
ilE/pU7spctG665lTV27wsW7CtNxnkt10E8i6zaDXHrEJwRXhuB5MH93FxfvJxntVksb3WDT129J
rmpcYhwO5g8tmPfdvn/7/nL/9QX//cwu3lGxOINOvpBxGjVEgeZxrk5dV/jfX+SPweO7e7qY+Scz
aSlr8QHraw4AbrWzNsPB3i4v9tYu3WSrearfnutKd/GT5nYBTI/b9nA9+vQ/B//ft3uxKHRmX5r1
yA9pG0THQDQyMOa34U/xgrUa/Xl+TfN+7flerAhNIZfOFCFvbGkKafInIqOtaSRXBs2X8IfzJPLX
fV3WlooGnHWoONJZnXQSqh/upjW6lcBNSH54EV7xuHwQ+703N4l/bQZT/0wZF68X2QVnB2jT52rF
xZBVlih2CiaVU510t32lDsQzaRYBJ8WuVeThdhyn2F3qUbhxJlZ52r2juwC4Q6str/rXWlEfarru
B7mO7mcc91Bkfxod8Byt50se+vC1H8vI07SmWguLpvkgKe6IQNblT6zkZVIJwYE2bDnZm0TPQXOy
WydsbmO7vO8q8HgwDOgCDAfDHm7tJNnnQ/gkculzGMo9oTQ3/TK/a+fALJGVJ7lOP5JypBUo3Vlz
/mD0yrZYlN1oj4FYxA2yhVWPO8JXEwncS6/t52I6FUV2xDcJxgjyNh2kl7wPT5mTHbqzpEPPyx8L
5G4AXunOnuM1RYYtUOg3XC43Yq7okNH8VQogyJOmu/C0n1hZiSPopbdkyh5tlU6slDmhJ9lEpaii
PcZ9AjUtHX53kfwutdlbokjwcVQVre80BnrZbCJgaXQs7ToIC2veQlLDv1bV+67Nf+gKuO9kEntj
mB8NhO1Ho88pviTpc01aDapusOVj00cBasrbElI4sskSo1j/EYvZ8eZUOjaKeTtny8GUyxvYaJtU
i+6GWF0JeVrRuOvdzoDYPdBps5VxnUvtfT2qLzFEcdKgKGUhM97OVXcvJGUzaRbU7vBk1c7DEGnm
Ko4kt9DXiyyOiv2OU0Ufys0Yx4k3o3nHZrpv6zKFXiLvulQBT9SsaEZEB6lDXBQP6c+lidCYLCGZ
8vQXaRHtagJ6WGnX+pS/ZVVjuHEleXljPuFZ+a3PHfnv6atBIEBgdRVQGAGQpuwwLMy+EtJ3Kyh6
eXEb115phnd15mywlaUU4JFRK+Xia8n0OifDLpzBtJVmhjEoi7eaeSYKEX20qDV5tvhMxi77lWtE
TUvh8kqMN37LNA2KpD1quU0+P8QNz6pMc8tAFmh4kQlpDozmjG7+Jh2s0k2H+AcSDhLjMwYlnV8l
Vfda1b8UlYqGG2ZKZpu3aKQyT9K7xssV++eSxBtQBPAEUyMnH20ubxNSoEkkfFMaynGqI2SvB8wC
P3PLWJsJu7WbO23o6dPMAGnm3sYXMahRUKQyx+mQYluyaC/ZZNFF1Mq1qdN9y0SN7yOBrZDK7Y01
h09yi0C3kfJkUyDf8kclp/2Ysu+fCfySlmrfFMljUea3ea+Uj4bt7JUy/oWAIYZCZB8LbQ5XUm1d
PSGc9wP/TFtUwdDLktQGJB3X9uW2siYVqHMotkkbfZdwPOg3sOk4/ch+GvApXDmRfNk8nC9na7Zj
aPinYef+uz3pHDvpUdfNpyz9JakM/NL7fpn9stacq3rEgqLylakEXO5/cntUartr55PFN6E46UMy
WmsSua6Jb83/2I8TMkm2hOlQp0Qr9e+dOGPuDF1jLCctLPKg7kdmWKNcF7Yhk45FK7srCyuo8mFd
5FjNOvLiSF/DGix0LK4FMSshDqI1cdBrw85uUhm0VsissOHrOKOiKo+CBtKz3npvs0xyexha8E47
nzy4Dbi2/WjpKDhC1e+tEQK7MvwuI8hBTY96qk26fWE3t0g3VhYWf5JSifZK421fsC7Gyouslm9S
HN60vdgBL0O5YTTH2cgfFzWDONKkPv3M0KUkvZ5jYl+aEPAp/k1FOVQDUKwu9SUD8Z5c3Y6msRMi
XE9aZhGzWZ+KLuJ0oj6IZXjtgYrpodx4bKiqVa9Wv5yufWpT9VVMw2Fw2h+1rj+qwvT0dqF8vaA4
K8Y3S4oJQ7Zn6caIm9/KKDWusKVjbZ0Jf60WiMHeTmqYBZKNjY7uB/qdQU5ZWWDr4f58Mc4Ja3nf
vwA+e26c+Eavsycpcramld7J2Yx/2S4eus5AWLbEPu6QyG3H5MMi8CatkKrjGUDYRjFnUbpNVCv6
ms9oU0S0b9Lox2xnjQcMbgW/aaUb6kazwxj4EOk3cUgFd1aGV5LAvSHSV2qn525ID993ZOMpLNKH
UO9/isS4bYf8oZE7ezWYMpyvqto5hfg5lILtX5buaqXem5O8L1vpNczzG2OkNz6J6scSLbtazvDK
OE9YggLdXI5RmLSuNA+bxMg/+NIt4vO6XQU3cHTkab0sMjqS2vSSfr7BmPojmc8ri5qzShjrs860
6Y2PfjEYn7PieJLEKBDJrVTO98y1lOLDZ8fKdnSjYcJmBAPmZBPqpnZj6Mqx6vIncn8PlVQ6nqrX
XlYXKywYv9VuKgOML+sW9IevKjRGtHS0PaGaB9FOLC9SmK5iOe/A5vWWX0vmAqfPfnBy8ruaSa33
ziizginqVk/Kt1koe4Jd2RTNo4EGTa18BB5HNdVWTQpnRM37F6dSV7axALHRu2NuKa8493eTVS3e
WKJAqYh+y8c8d1upWpWifJW05jlSu94zU4lsx1J6U83hnR7h8zKCAtNknjoe57u06Z7hgp49f9Wz
FU2ym2XLup2mX9JkNVtt1A9nwZyi0vkXquJKsboVRiaOhHvAZYxPpSwA8LE+eDWd+aSqjloZxTeV
3qGZl5FjmUv5FvWRtMEYl9FYaSD1jaWNegZphAuxmj3skv8oxfw8m3wJajFMd1mjet04YMZSwvWI
TpA3Wmyipr8XpfG2UNP2SJwnI1/XsT0ShYvyo/mp9tmJlJA7oUqv8aKuWTL8dmE3EtZ38FQ3RtIf
cozFlTw8pMuylizZG3ApYaKZV228PEmLTAYfqXohfGCnajZ4FWTP7CtkQ2K2PJRVqISW+KbV1ReJ
LL2kCI+2kZxQ8SBjSYPBqgMOIVtTSxO/GcQ6athl2MUbEUw/M8d8xDb9aEfRxhp7OxjbLPLlaFnX
fR6oxty5eViytQDVqQ+tyVY7tj2W0F9zFSu3Ca4Mkvq6cW8aVjCXBibjfKOn4bFiA+Axyh/CefzZ
V+mD0Rrn2XRrG87DPNSS34Hw80r0HZ4lI+gzCzm97SNBJqUoGWVRma2iJg03SjdtSBD7GTGctT7Z
DtCc3KKwthMMumdjxt8yo33bFYZMsd+pqoclFAH7HIKCohYdg2U0H+GcdVu+Csa6JF6lRBWBmob7
2AhRwcgRrugle9HUyS+YUVzF0Nk06pYVjMpUeHOiUHMyNASemW8t7c6IUpBzfKKuokXP5pJPqB2R
OUmzHXuF0tb+3EEG7M1yxjTODopSHQ2eqmEvl6HHxW6YlfVPNaqyGxG3Bzkh62E6O0WFwcN28JhM
VXWP+YXNkDq8Zd3y2SSK7s9KjBYrE/06HIps5wz9jKjNSNeRhbRc6OozH8OrbKRQjyzYqFI5Blkj
Hx1lsIjCE8JLc2A/s924bOAjT56JUyo0tMCSAg8+a9qgdTATKdNtitlvSnKUq4sBJm/QkkDpEmPd
juVrGOXdGnjCs51rCbpUsU9VhGAmBxsjZ0vnOIEahrfJhKwNkbmNvqcsyVYlaBHJD/ZmoGPP3QzQ
MLVQDztEa1oiNF1ST4kqhSg6dkTDor4mqhSb8C6umyOSp/a2irr0qNYGlc2iLYJUSdQgVOp61zRZ
5UUYMpMxKv0EUhL5qqVYMdPsEfv+QOnWeY1ERqw6kW9vRzBUzbzfN5G8wkSVb5Fb/kpq5LnDrHzI
cc0KO3Z9IKxaeMKcHFc2w8+JPF924wWR3nO8KmXprsyJTFGcceYGYmK36+qeaErAUQ4CLnO6PUMB
/A6IBoHDM8WH2XgLDVPfCny9BzuFizRMzhw4LazgCpme76StuIvl0u/yEjV0Md3x+UXrUmGfUlf1
NkbxvOHm5RUqwOd8MOAMl5LhOQME29Kxms+xys9HwOIw29PoxRq61qERN8lwxntWFqpdaUp3bUjm
il405iZuia9vsm4/02TUiz5hu0wTwJTICqiJQA2qoqm2SNN4IeSeaDgAQrNN17ZItw2HDN0IT1HG
UUUxkLWAhpwj9SaUyH5vjXE/IsMtBrExjKElJ91aWYP+qx9QKqpd8og79Dg7xXZJnH3clItb1HW8
tmR7bXYxQkrU25Di5jTaDxHuilYHlxnrykpU801rSW9Yb4F6qTdZxYHVyg6Zrbsj4k4cM9Fu1JRd
2043RTGgAUvfZGe5M5VFx2WPIV3VpSOv7KYYOT7J6CrdqiOR2landd9Nq0VddlBK6C/1w1uqyufT
PIwlE8JTrjnLbshiRMNRpXo0oHZp1QWVKO+Vbsj82slWOQUSNyt1svIRspqKuu6qlgMcnE42CdFS
7oXMnkBKew4tUhhMuIIqyUSyoCDJA5d+VBWhc8PojJ2xlw+sHUAsaWdWZF+72Sz7dt0vniQbgVrF
HFEbuNJRLt750ZhMJiP+iOS2csmxTlYZx3TOCpBG+5UUDx7msk0TFd0vLG8J3K/Q+RjM4qGlcuEN
Tv6I4YNgCT1H5qiRXy3VrLHpPirtjqUmK+/blvNhbygmB+H6llmhgHQcrjqlfghHkrRVDKH1NHVu
ykHtva/yn1ai3IUOwjb0LL/DhlEo4gSl86jhlo70+DAm2R0BxU8pmxOZkT0uerWXRX63OPQSyg5M
Kv0/vkIx3E4KCo1Jcn6adrx4cV+g2ejMbWjzQ/NceuzzrtwtRbgntulIcAj50QSycGAGXWtWy+ia
wsLUQLahWv9sWKhcy2mPaSpj/jbK2HWsHk363Nyllsl3I33qpuS3ehJ0cn0c0nE1OEgA6Q7I6bJW
dRJ89fZXaMTrGCe+J0Lrvho4pcSlHgdZKYmdLDXjKjP7ZpVq6Ge75MUJS+KDRhKjzfAIPsBvpXSP
YYZhceY1L6zuSsRmHcdDULdMhpMxvXSV8Jswf3Zs8UBqROH1Yelb8VnIm/Wfzv8h7bx2JDe2bftF
BOjNazJdVZZjV3WZfiHa0nvPrz+DvYGjTBZv8mofQAIECerICIZda64xewkspMnJYnxt+rHYwPN6
49Dk2a6kmEnKxyotHxsxodIJC8JIvemy4nlIqdHNJYDXvrkdk/KJOEc2CUNDmwqffUxViNnUMcGx
fB+jgcY8dOBVYnDRQ6eah8GPsTJlXE4kDsPOsIAVhKhiBM7VHJKV2+WnLoA2MmDHbHVYsvnhvZpn
t5XCGYQI4FYvzTtR6yZpA4kPIBCDjnlak2L5Co5fhYGhCP1L2RSnNEKd4hfcwoMnQZE+8iD8UZQa
duKi+8PPfMyswujUtqC6CzW8USuQqNRw7IrQfyWQvo8k5RXjv8cqGp49mXdIqtdfy6bcK0jRNwq3
uY2MVOU49rj9hThG5cJrUaaokH0MIgvM3pT+1osL20TizAPlKWzx7iZqNOhau2G8NsnDRJI0k5+h
nm41IU1Olt7/UoJItHvf/ermyX3l9bt0GHjUdY+Rqz6Fvn8rhMqzWgQoCRSu1tzRqeIHTs1V6iaX
CZwR2kySDfVlPTAjtUpWovJrD+xZVF5wFfL9o6c7MK55+XoHSdXv2r7dczys5IM+RSVkciVnb/lZ
aN4Ti1xv1JzcmvcWNvukXiPv/WWHXoRZZi3MYu5ZHoiDSsmfg7ir3MgKRphD/EsoitqmcPy9L8ov
IaW1+1GvOo5y3kluKJQ8m+Jpx7Ajr2CrLPN9b8qPcjIgy1fNnSLgERAr5I+juMCU2G+2Kfbnela4
2zhKY25sAhmFtj1kfv+V3MMpjrEF8f3sRhXch6Abvvpq9iAKmrDRq0pgjZqHvBO9I+wMCR95qPVh
8mESr1SSFPIEe4muCNRMJ8qI2bsc8HLmqFTN/o8WeK/8y8A2lebBKOsGAT3qVS2N34ySywrw7XdE
y3dDrjhR0bDpi6WtGKWJNYoEZE7jrQ1cT15RYC2Eg6Ak8ZIRRXmCus6Ss17ZWygKMIbQ3eC5DI18
y2oHgWKNu+txp09TaApsieCR8F8BzTSHx8adrg2hXAyOWQ6bwvuSB3+uN7DQE4U6b+jKhjkZ3swS
e1lf9Fpd5oOjmFSy+Ibtmt2tFCcrS2GxGXBRsqEDogSEexnWEjXFLHWdZrSKiXQw/BdlVd692MZZ
zHH2UaoxgUbiEqNT1VOb3XvSXWGsfPelzcMCVcWilnTwXLMVTSDJs/SiGyhtth6HUfwmu9VBgXfJ
i8tbCTkuJcwB5UoqUCnJgjk2608cZkSL82ggx8uj+EW3x6PxBbf7Dbj4Y+z8f7gVT2HS2XZykWya
TYY6SbLRM+sBzUqHsS1PDhL0xX19zA5Top4a2HJT2taT+FDer5X0LgicgUSeZbqmpXAm9mr7CFQq
U8dRwNe3W/lW3k163Da0pYfEQssSH9v79cz29Mku+jxFdmE7EGolcAzm/bLZTPQRBmlm7xA1E4RH
ndRKaZxS4Tj0a7C+vyLWeVuyaOBNpP7dN2ZtaVoS6IQd+r8yuozxhV58K36XsS12ty3YPPgwYCzq
w3BMN8atuI32a8P8aQbTXeLXosz01UEuzBZiXBV+Cw+xdzyqtlOvJyzG+468TXZzfWNZmr4X33N2
0GpR01IvN+gOSSNtE/jtTdbK3r6XxZ+i4Z0k+DckG7sf05sSAx1/iwfCphwp4R6EndSI++u/51PH
cWtGX0y6CToSpInZamorwSoEPUfBEHyBzbHNyEt3lKaW+sq6XVxEZw3NUh95K4WhVVoWCXnz9j+m
BJO56lrKYykvDZRkkjOLGupSa/YlQzFKmkYvVMcYIlvzfpieeNdJ8aHCUUNXfo3YL3VufjSNr6qe
bZOksnWpevU1/70Ohj0GNTc1zChSdTBMDDtIVrbKv3L9i8kOq1dRoZVokoGsew7LLtq2lEtquByK
/njXTCGk35FEnX2IQWGUHw3cLTpdfCwsCFhEBqKfskYoyaWmNxTtXPlGGfoGjxKIxfCUU6ypie5Q
Nc7Wu+kq8mnX58dCcdDl753tPyxZQxRjXXXqPeWkP6NjdQ/EILa9++i3ZXM1uiuo9Aabke2bY00M
07WNu+u/4dMJNhuy2SfF8CPGGcbSHVU/mVTEqqj5QmXlKF4Salx8mNnCpIjM1cTMN5yUEvpO1E5J
qFDtSSHqvp4KcksKbTM9InKLk8ehcbXn671cKHiwdANRLXYhUM5Na7YNkul1PV/WBye3qr08Zr+I
WdhJ8dOVgjsh+hrH7zKBgDKTt4b5tZOK4xBiLZMc0tLfup23l930MJKiL4W7whJsomp2UNSPUZFv
ej151MrwJtW/x+0fKsqw0VJxPmpvMbV6UkpupKRmRW79Ub/RPPFeqUtqkoebTrwd4XZ72UjdV/Ls
9QIsAmw9eKJd7/3nb3zZ+dmV3YisQtHcSnOEPkMKf5J9St+Fr9cbkT7vdpetTJvU2WHKJ+yJb0SG
o38jH+1PIk3jFG7NLdEUhtUR9/1rf8gPxUoi9vMRB7r+n2+Lx+Nlw3Fc4LJRKobTSBmUiiDQbT3X
qIudaGlNbiBWqb1j0XhgNGLKS6HBtU4WBzc5QoltPar7JjQAp5XJxhSyG0+KfsWuRaoEVZ0iiJTz
h/dJqeBgp9RrXPzPEmUOR409VdMlcGmkri9/vNErMkWzPbft+3Zr3jYPwttI5fd9foxuum1zMzwr
v80f3ak4Xf9cn44MwlQ4qYK1Naf08jx9HRVKIdYtxS8hEuz/HBn+cd3HZqmZCSBFKyoGCuase5A5
CyKONYIaxXiRGjndgU90uhYfI+yAxSL4mibFNzMHEHG9f5/mPP0zuWvIeCjyYp3rIiNiEH1XS53j
Az3a4IYdb8yQsGm+Woi48F7idoVlNFoA4pVzjpkAQY2AeTY4FLtsMiJJbrp2i1vqDBc4eFXcI2De
z3YvGd0EHuMxu1dobngumzoK7zUM8HI//mlktkvESYveOKUfuckETFqI8M71b7LYgmJRMw29lVN6
1o3Eb/wsEqvB6YuXoHxP1Jvrf/7nLYiPzltJh2Jj4d06n20F5lMNVEs+xV6/He+yW7y83kj53fc7
aaeevL37YGyVlVYXekV38FSTuRhxUk5L4GzfS1PQz9ZAoxRi2oJSU4A0flnp2DQyFxcbRTxvY17h
JUpB0eoAiBEy93tYw/v0sQ/301MpPkU3zZ2+N08UzHmP/r89OqaGISTj7EQsQDFnn0wuDQ04m9U7
bvrWle9SfKqrlVvb4vidNTGbd0pdy4EX0cRAYDbSf8TKyla3tMdOnndsriYPIXxVL7+Q6QkBnA1m
dvAqvZN0IaWmuRvtFOwSnEmrrUiNT/Gg7ChT3uq7659uYeletD27+fS+FbRiRRQiwOmgAHESmMk2
jvXt9WaWBpEnpShpuiWzo8+eGl7ZqL7QCL1DJOsBhOLOkoOVeT59h/kcPG9i9shIXXHAOBZ9VdDo
93Hf84hTA+WI3P1I9fWrIIfVBrPM+vV6zz7fHZmCGPzoiqQpmvnJCS1MlYhqAeZH1YCuqcz4Nm+E
e72NsM7rS3EHC7a/CxV4vnCtUPX73fjr+k9YWn1nv+DvLzxb4WpKxifJjd6JhQpB0odHrKpWSSkA
jfWa39cb+1wBfdnfv3U3Z63VUqJomeC2nMxMVOVuikjg4rI131tnvdJkaeKc9232VRG+ylaSM7p+
NCla3jXfX7n8f5aLzzo0uwNkgq9byfQB3a/NTrUhLe6VU3FbB9t4L+zKHaIrCiEri5LncqMfQwdh
7bAhefVrbTf7HPD5+1PADitEHyF1zHaC3gPO25KsdbTH+q6/M/bhe7BzuaE223DcdC+kG1YL+v4f
E/ifRmdbAIKsTpConkWKbzm5LvzQcGS8G938kVeFsdUFY6+l3ruo1ye5TaKVi9CnazldVmQuQzJg
Xs2a7+BtL45CVhDO7XzBFqsvRnKf8QyoQmFlC1poiGNX5rhgnercei53WXUYjSYI897RKwXNwHur
TzA3ZEeEt1aWyPRHzbYimsL8D9aIRRZ0duTq3YgzWFz2TqEph1qXv2lSZr2jSNqGONsqEO3UxLtr
2vSlrnjT5oYiwMolpesZ6srr43OvqbymWBO9Pvc/xKCXvQZplxd6Ck8qJ3VHLBgCG3Im+Ws3Wiu9
/rxSaYkwGn8jCyWidtkSQKhcaP20d9TwubHuAn2tpvdz+GyqIp/qFkX87kWgOJctZEXdK2JudHhO
Jt8jCO3b8Nl8QZIp2Z6d7QMyDpu1d8hiryZrZZwCIbHO3yGNXwalUVmdo8JNk8Cevl2fKwvnL1MF
H3WTFY+52WyqiFaewN5wO8elUrDoum0MTqj914ZGVPojw5UttGcYhPAOuBw6H98dOPgezCY3Prli
9C5hFH+9J5/PX27MislNH3Wz/MmTEuJOKwpqWzp9+56Y1e3YjzsLMDAQC7sE5jNVB1xvcWG7pElu
TNz9KC7FbuCyVwFhmyBDlebUcHh+glM7jBvMVqpNXrJjUuZzF+8Ir/775w7NEikWcedYSBBNBXRN
lYylkwlPeepUqrRJtHplu/o8MaZG9IlrTCuf6qxL0UAxOMo0oqYkhkPz24CNS16iJLo+igsz/KIh
+XIQCTupZialNOQhOBXhbYX6ytVs6UNhmk2xv0LAkK1+9qFQJDc4TuTl39q8H3+LjdEz3nX7fof/
/CmnGGuNtr6w8bHPT344BJ7Jrs0WVuJGgmqg8HfE1gR7CrgI/UTg3uLisDKAC1/qvCV9Ft+hXsN3
y6RPHTUgP2/kKEA1GZ2Un+yuf6mlYdR45MikJ+FCE0m+/FRqhszeD7Xkb7LEvIVBTgLMvUFEfK9w
N/nvyhzZ/IhW46UEYRxaw+zTCcBb87iReHaX0E2hsXjhykxf6pYOoI7HKVbC0xvoslu+oBd+Co+S
fb3d5r/ap3jr7QS7tcOH9It+lN/SwyqReZrVl0e0dNHmNH3ObrEmC7iNG5m3vpnc6wGwBvr4DXb4
rqnUnSl7xrEeA+U7btw/G6SNqRJgyapk1srkWYgJcLgQSSfChlvOp5iAGply3wBbo/PlXfSleUhu
G5zcqcqlcmc3bBGZybvkcS1XsjToBAO4n3AT4uvOD54K11AhjzmuO7vBg1XYVLZ0nFg/QEb2mg2w
ab9Wurew05jsmWTU0btNboKXY47HU9Yi/wBU2yWpHQjJfVn1awO60ogyW41Uu8VohbjmacDZMv2p
Nc2VY2dhvZvSxGUncIjvqTKbriY1J2EqUlkjivcNtnAa4ll9Je2x1IvzNmbTM0Y1XiQjIYFMPGp5
u0vENRnFwv540YvZXmL4kpcKI8/lmFwZOsitZfWAAzt7hC5/fd9aHDA0G/hi4bjMoF1+d8zoC7fu
PVQIWbmVPfV7oZt3VKesxFEWe6Rg1KBDS5q2/stmqAntqgjFtYP2HsinamcuxSqCf4iKw/UOfSYv
cBNF8fC/Tc1iQkU8uHUx0CNTLSroLxmLKMZYqIytAMRatfPjVN9aRYkwsa5/qH5LGUwwdrbSRPoN
phndsR0pM4uDBnR06G4LoSyZrfrv6z/0kyWVNl2ZNcLnskFt56dUfqnAD8uEunICUUdnLfbKQdCN
x1RGZm9Vcog4fEipYWgIynjvAGOrbUS4a9/60o5LgYSkm5hQakrPdeWKj2MwVLYlxfd1592knpBs
jajVNrGKKv36L1+aM+c/fDbCOIu0Yx/WtWM26bOKNfdOshD0hwVKvestLS01gm+STgIAP+q53KcN
uopUu145Rseh3b6mmE1db+Ez+2n6CnjtsvVhh/gJd6QmZtCEvdg447Py2G/xgTpIW3yViGVg354e
g5voJf8u7aggFU/VW/S20v7iYFI9Z8iceSL5/suVoZuo2wJJ7xwd1cEX2ZZ/F9EmswFiHwFbKnbx
q7Tjb+IqJWT6c2eHLDIttnrSAkTV53eHyEQmDK+Dx41hZ4UdfTEaW9oS1rTbDeKtQd2Bn33PnkQI
N2th76XdgEvFFPjGYB7H38s+RyrkhCKi7a7cy/Wrp/4sKFKpV6BZiyNLXJNnD09f0hyXrXCGdgin
tc5pJQTToQuwp+q+aFm48rha3HH0s4ZmB4KlWkIUdm3txHfxk7ZHJ/Otabb9JH+6878ouwJnLEf/
QVXNqf+4Pn0WF8hZ07PZM1DAklNoRI6s46gQgnIroYNeWyOL3+usldmCT71Cop6GORreQNl7glQZ
7IqD9UDau8g2xU3wXlFDsV0N1qz1bjZPMl+rqwHaqyOJb13heO7L9dH7zCGaFj9pF8JBGnfbeVyk
gioblVFYctESbQHg/xF7NmKJ2S8UMP/FEcgLi9iTquALNM/1dSZlJGLjlo7Sqnsyi5t8+I2S8ila
kzItzfuzhuYOgmXgV0Ym0lCsIYdWNEoqlF1q/vsaY4k3B9sWrx70WfN3Y5M3bmyC1HYMd5/oz52I
7a6SrVzBl2YAVq04PSF2w7dwdj2Ja0+pU5m0n5whBVdfhuhfg4uYApMoCcdnAJv6/IGTh1U4wpFG
UKcEp6TunqQM092ikb9dn2uLPTlrZ7ZJCCLqZQvWuAOOgmIZKX+S9PTwf2tjthv4dV8oWcTVp8yC
16aCVeA1r9ebWJxcZ92YbQWDn0ygAy93rPwxtl5y6Zu8dldca2K26ikz0xTXrHNHbQ0+xIcRv7nW
yspfOv3Ovro5e4nUaqzUWk1ewdN7d9MZQgvTQm62gIG3suEplIbA4r0+dMszgBicKBI7QsJ5eR6Z
BmmnrpSxD4jTr0TdbpVkDc66PHT/NCFfNuFLHf4VA19HUH8r1kdb/eCN9H/shnLZhtJpqUjdaOak
sCnq9F0p1wyg1noxDeTZ+79T0hpgVJU5hOq3pXKsGgg96vP/7WtMP+KskRByr0KtJ8F3s8YY7xRm
7v6/aGECaRIPx5HNmM3jJJJGQXbrzOk070am3EtQkpUmptU2v8QZ/zQxn8bGSOBOjaC3FkDfAKun
7lYjVm6j+I+3PJPBHIRKvYdmsHK3mnarzw1P6hyyQqY0vz1K+iATeKdvomCSbqu2CTaNLTYa1EJf
H8XFlco90bAsBd3/3EhPaZPGNysmQ6j0G4mqDLl9U/qvWs6pE79fb+uzSHU6DM4am68fyy9NHfwP
sdDowYRTBrAGOsWzgLk8tIHv+WbcKbvs8Qjbrtv8+3w/F3G6idqXe7ElzrbvtmuzVJQnFU2V3Y75
rSSQD+j/ffRiUhxN6lCUrsp8Vsa1oeBZgOSk6gL8T+4sChWvj+LC8kVwROJEMTHJ/mTOqFitW2Vd
kTmW/KfV4f1bjyN1fdcbWXo9WxzaMFt4IPKMme2mIQcdL/SeGFk0NLu4pvg3NKFAFKhCrXtTKymV
HfJt0kn9hgLHWygb995YhjZy8o/cECQCpqLBMy+lTE/XX2SVUo82/p37YQlGI/vj+d6aO+bCqiEn
QY6MTQF69HzVlG4lmLgzsrGJ6q7ocQ3CcKIR8KwS1+I6fyPbsxV60db0W872t4G6wMRomswpDOGU
ZeJWLIVTinsuOGmjeU7U3yohXFm87dThvkDKHKXde1vmu8HyHxFOUMkw9BRj+uVeExRvjwvcs4tv
czykt3KrfAsNcTPqcnIwXPFJByePsZMMy0H9UmA1ZqUvndi+ZUK/BUSzBfS1G/ScKlVKtZoUuXRH
NScO2kF/UwJdMNw6x6ASK6AQUjyAKy/D9y+NpI0LDEDxgl1UBjaAibfMogwOfoyctF9M86PUiwc2
or1eRTeVuXJJWDiwGcKploWSC4l77uUQKl4PAC0gMZcE0ZuXGLejYW2vT+OltXLexOyoy+SyNroa
UYGEhAJRcON/N1fnwlo/ZkcdADZRbNuAU8LlPS/5P3HIOF7vx2c5+jREZ2M1m24wm6omSQhZl9vB
lvbpk3hffetvjPf/VIuIv6j37F89cH5PyXY4Fm/DWkRjsZcT8xGe0lSENjtus3EscteS0b7I8S/Z
aF5qL/BWPtdiG8pEbCLCSB3arA0ZRiLQL2aEoX6xpO95f399GBenwz9//jxdVVrMtpgiQadWfSrU
MdMpbxphXNk7l2JedOB/uzF/VRUxvlSu7PeOIm3SG7HfDveeI/8K7iHx7Zobwl23Ju4e+snfWU+g
Na53cnEXPGt9dsi2iTwmMDyQRGVt43i+8i77TbdBCtnb9RB1K8fRWnOzVVx1NeY+BrM/+tOzy6jq
zyH8WKtTWpkY+vTfz3ZbuSRGMvRIBYIy2uuWsgn6n9dHbXFqIBMQJfJQALdmizgu0kHKBlrwgHIU
4KmaoNsq4r/XPrOOz5qZreMehlWftGgq8MxK9fIgeffNsMYNWxyts0ZmF50k6tX/xP+M+pnzJQQc
cX2wFr85tczsbJqhfQob5A32I03DYPWNb3ccEUq4dfFnEptoBYG21BUimJQ7ihRZsjFcfnhP7aVS
z6vKmXyURoLFurHSl4VsIKAqFR9nQiAmFWGzCYzt0uiF5d+tdQRUsDEetb1yDO7dffhqOdVLtg9v
10ykPw8gbSL5oqyA6A4Jm8tuGaPWAmlkhzCFu6yLD65+k4o4iMrS7vqX+ny9x9oEEdRkpIEuZT6t
Sx2XOV78paOP2X0kAuaIe/+21YJnM3O3YV8X9vUGP6+jywZnE7wh/itV0wQnGrh1g9+SXO1IGa20
8nlayJTCKpPkitHjTLocvzEXqkGJJ/VLatryIGEYkT5f78haE9N/P9tyGtGMep4zqdPHuDiClWjq
lU4sDBWdIO8CHwqF0vzpJZSjlbUVLdSYvJXdT8l7bNbuWAvB82mk4DRzl5KofZ8toE4tRcFThtJR
hXg7qgJGYUFyQjV7CuTqFPg6+JzYNTeyWO19NXkYVKw3Wlh2xiA9+nExbkVwS1tZqJ3QNZ8bs/VW
pujSQE9F4AB58Zv/zDjU8CnxmrJ0xlp7q8Pu1vKyFTuZhRNZBgX5TxuzWVkrLqauTcF82Up78/eI
jf1d5Pj7wDYO3TZH3P5U2zjJ/TbuWBkr3/kznhsDm/PWZ/txU4RdJHi0HmI01r6gTN5pu+wuu0ES
Tatr7S0OqKYhq5OpsEdfejlzZehGmpuhOEq1wt+1ancI4Tb9N1/trJHZiAIQlrDFpJE+/OjyD2/4
8u+XH0k7ovkw3ab37mUnQiHrrKwKiLL3FpEXf7suvlnYhBHe0AABQ40TYPbEJavbqXUnFA6oVjsd
kT0nfyKlOxrB6/W+fC6DmyYA6cC/4ZxJjnrZGVx24kENzcgB3EklYZKDfzUr2xu0+s7MmsEOcnA4
Yhmhe7HcB96CH1riP3RjiytPGj3rRbb3gZIdhbg5cbjfy7lBHkUqHi3P3FBZHeBOG0PhqGAXXf/t
i4PE85+AA2Vwn+JDkYS+PsJ5xGn6b9H4EpFsa1kv5tr9a62d2a1Vg4VXj5FfOpH23hTKIUseG0yT
tbBYmbgLIn4+hoWhMscv0ai/JSlnG3vdW5lUyF1DUqrbDa/lc7htN5N1Gmak9aoXx7TYLuMEsoI+
02L4jOnlNPv0uaaAGwSE6lDsfNMCmXEt7I2SldWy1srssDIqcNlh52eAD91NCxu40F8tdSUouXCX
4KaimhJhJ8JCc/pIOCS1EKdu4ohhjltk4xZ2OOA12WCXs/FiX9mNLVi76/NvaTM7b3SaN2dfy8u0
xBsLt3B8ysAbI9vLSbHSxOKMOG9jtj+LgFrCWkx68q/k6VEVNvtpb/6P/+LaO3rxRD5vbZbi0Ufo
J63bNE7mQ4tCeVjA/jPtxsXkIM6+eoLwZIrW3q8QIymYZYqeYRujuO17zS5G1Va94mtp+h+YvIO2
uz7aS6vw/LfNbgtyp1uQSofGqVz5pe4U2yifeyF5HuJ+ZdBXvuu8bK4VYiEwkqJxNDffZ/oXVfVW
WkCTtLT2/pmwc2TKkPq8tVxu9tgW3ghC4tlyIJNQ1xMfe3K/wNYcJ14LPzQXeK5edxvPL60DvCBn
sEynIFb9kCnNDanFh7oS432epjdwaT+4RuFlb1goxjKy8vhnq/j/Cm+mVNwBD0l+ll3jbVpwx5tA
zdyNACJeoUa0MtV649XSG+XQ3jYfYSANOii0gVtWB9uw8ZpsI4fxn6zFIDooa0c2yg8raW5lc3gW
elyR4p5zI+mO4+hKBLFNHJLSDlStFu0bAURhmoj3cVCe3JFinsDUtnUJ1WMI7/EU32G6fnDVsdo2
QXYHIOmQFtGPxNLu/Rz0oVK2r2YZP6lde9RCoMWd5YFYKx6aQg7sTFUbWw0Hedt3KSwYucu+Gyph
prp2wcGYUXIraRkGg15/U1SyfgNrud1WnW++lmEm7/yyBsdGxvlDILlgR12j2nDUYyiH2DxFxCDj
iHyhkqLmiAXomFHtfdfMsLI7DfXFJpoYi01AVFfLw8jOrZH1GRvVLkxk+PeZ+htWW3HfpAMAvcBV
4y245HCvYNB9Gjwdq+pMy2+J1I7HVNLHXdK75uMYSfqmSFx9G7XZsDPLelJ0gZTE1xkMrdp9JEKN
j3RpQJrNq97dQ9Qb9hWt7ARLzW8jWejsnApGfmXb21Xae8yiJK9tczCGra+ZZG4GAT/GHqD/g9k1
cOX8Nj0FGQ00Pv5d2hC/xmHo8NDexwTzpa5I9kSpzFMctBksLHKOm0bJc7uE1cY/6uNRrQRxb+kN
dlk+YaxcHuqdq5ZPg5srdtBXDf+DCr+/w3A6l8yXQotuYjyT1UJrjoLQ1XaE/SqI+fhObSA+iloi
bVvi+LteV70PBbeDfcoDBQ6bf6xFiupiInPHpK94pGa+aBdZKG58w4thAfZPaq5rO7/KcR9scH0W
svRbL1jjJhUM9rPAPaTKIaDyaPgT1TfJkCe7TuBqk1TV91I1bsPBUDZhhPOANOb7PMiflMQEyNBR
NgGVQTxYvnBqAABss9DbpkOMQMagbF35mgSFd8R+O9qIZjluJKEjpxSOpwis+T7woPmlDcYjMH2x
9G3BcqLdmFSKTY6VPVcxwbXuxAgTcB8syUYtysdOFcdbbWzetBJAt9g8dVn8Cr5Q4nLFY8hXq6Pa
gZMMR43gXuJWR1fq7zQvOZXMdduNqt/BX+PqsX3SXPOQAZcxczjK0HKbne+1IJcp69iy7YGbicdD
X/c3YtfdqqLr1LUIR1EFqqSOb3XrH1W3fBma4k7ElnkMc28jmHpklxFoYnnsvhuy8CyDAt9VpLPg
k5n7oAhKu8v88kHvJLwC3MHfaubwBjA02hhClR2Q6qBEM/DqUCPxDTYO2HSBmFeTBEclpKxRMqwf
gxuF+2aiYXimEu86ytg2iZQCDUW80WlluR+CmIyBVAT7huzDUVXb2DaAmm9kbOg3fqW9pAbyysQa
3hurwnFD13fwF9HdWclLjSrE1or+g+3kZxYL9w0gx50akivTouCBHS3ZtqK2wSgj25DWeevF8kuE
80K9CY20QKeZwAxImqeia4fbMTAi2ygAtWe1cezT9As2CepNU2AzMibo/sKUuwNENnbGoqNUBrEi
tQpuCcCQiWBm9c+mSu/iNFa2FijLrap46YuQhD06vSYtPgg6KpUtZmJSQbsLvEPWmMVHoSjis9I1
469+zJKTZ2XGk2Ck/X0mZnG/iQVd/yq7g/qAI+v4K2HXOpi5lcFnrE6VMhr3Wg5SuRjF9MYblGJT
uyPWz1lY3KpFMuDGHXwZXS9YCagt3BQBHxG4QP7Om/RvodnZfUocugRmaJw6XmLuFd09hmHzy2hX
4RnTfX12771oZ/odZ+34nq/xl5o4Za5D+gxLvqo82iQP4IIG/f3oWw9pEEDHx/vFC+/kegQu2K/F
WxeuGRc/Y7rwnP2MgkLDqhWVxBmU9h1/G0DRY75SJb/0vqeagIQvxQwUgM1jLGPRZekI+/OvzI09
ws48+29KG4eL6OdwlFdu+0udOmtPm6lrQHKj8w+bEPQwNjbGF4F7xvV74NKV+LxLc7+5Wkn8PKui
yGHavoggDTcYBkDr10x9R8nWTZ0qH/nAZcpvc+zRLfkHds3PfiytqPrWbsvGNM/OPmBMLUIWdGbL
XTf46QX9hmiX3Up3Xf9RxBns7WbXGvEpUU9lV9warvbNnM4RSLYahU+QUTe55P8i7//j+git3JTn
UWOl64aqIn7qQN/eZEq+SYI7Sv84xlZeXQsL9vzVZUyT4WwA5F61sIoxa8c1Q7ssU3sQakCaa3Hb
hWIcmUA+1ThIp8ifz5NWrjuMoVnz0IJ9+kfZc9ALb9Gt50xOuOJzu/Psvj+mX/2VlNzSOE4UyClc
NYlFZ+9jP8g9q87j1okwNqzin7Ho9D53obVRXHi8Up05YTNlpBNo0y6HscqNMEiTCJ3LCNddi8T+
OOrGXZmmr7GPpWwePY+DoO/y1nxUjUiwqYx/4siXN57r7iV8F2pMNUDk/qrd+jXT6mNaJI9Y+Z48
1XVC33hrB+uecO/LKDUHuSoPiR/VO97Lz71cnKSi+tN4w6MVidYuJB2PTUvmo4nl6czn/wrwPN6W
3LG2Xd4bm8Rz/wRJIgFvbhNwZ1zs3TJVbUvPH9uCCrsyA0eVyMVPL2l/6mbxEMf5iyDV6GaMY9f1
rS10QQaoGMOgOhvzlXfi4paHnN5E1julaufykKYXdKluqQMNb7rvmIvtcR4JY6S9kl0CErStbRmu
7UnTtjY/Us7bnG0FuRxFk1aWQDHJ/AaUVNFGG7eS76DXQNm/DbuXhvNc6Q/Xl/rC1Jmy3sBKZfgd
hMEup85Qe1qVhG3hZDntNT8041sicZDAIrfKFRnrgmSaFLsm40YvGlSTz9+sYu2F4mBZhaNtxn19
0x3a40+Iu1/WI1OLTRGRQn1DeuAzA1FRB1/GCKLgG2r7+tHbgazhCwq3sbOWv10awvOmZp+uU9Oh
oM+EWnmIKVJnE4DbRMGw4R0AM755vv7Flk4NsGMw+mA8IpSah6pktbGIs5mFU//0HsB4/qkeyg/p
aNn5Tv1p3EKz6f+IW+KpW2O70vQ0G2azFNIUvlPU+rI05qVYfmHEcYR5JRqGJtq7qnkwtXpfps3J
knsgfiH2GVlFrLFIDDy8uvpH1Vkf13/EQuDj4jfMQkyp1AJ2NvTEKRp3X5OT27hZhqNBl31wMRw2
hJPsSNGqlRW6sJdzq5zEbwb1GmiwLheKYDZBPrZGArDEO8iTeYLdBuohbW7+i+6dtTOfTXxc16sZ
4qgTgKuHmu2bA0/hKYuq8B4vCJcT5Vq55i3cujRuzspUswp/eS7IT90elEXppY6veo8CzEQYN6D5
r3dt4bTXQKDoSOUnHOs8360LmdVIEWXOFLYdpFz/lVTiaRyz8t+3A45VmhzSmKzSfP+WB8wVpEAP
cSOV7DQQtkHk2rgMr6yGhRmhk/gAos7JByB52hf+h7Qv641UV7v+RUjYDIZboKCmJFWZ0zconaTB
ZgZjhl//LVr6zk4qpZT2fo/2xVF3K46Nh2dYw6fgRVEYFE64ro9pO8K25Q36CV7NW3hB9Rf6FGdf
JBPqkTjx6Hh/g8yyccCDmjr1MUeZ3YP/jhdvQOj3rdyDxyLoM5doemcO2ZfU4iRyKbC1B6jLFZAi
reG8MchVVTLlEWSRBC49RHuHeP7Tz9vjXFz+5WJbFvzTghocPhRaUzVH+wpp45qsYau4m7fzqvW1
zcW77MwUv4x28vlMh6duWWA0haco3cRRBwqPgDKQHZBo9mmIR3/116w9ujDPZfFOblGMzGB5B6lY
hj7g13mqAv45BseDUed+vYHNAeDXsAe4q/bEl7686n67F0KaM4hX6D3/M+Qpe7qqO8eBtys6DRvo
kEwrIxCB1L08xFvfPzibdmet+MY9EljoFl1URmTToQZ2YebLxL5NHN02h+JYmuapfo5RNDDwybv2
OMHbB7qI8V4mwKrRG52Qe6uxb5t+2FBySXLj/Mb6Z9zTejzNhQ2u1oQgJ7VeR/i21OmmgeIRLj2I
+9tAypkfKZHbWqX3tK/XVX4x5zxzWQAJCgwOuoyIgE5p+boJAcRU4JsjCF5ZIYdCaRqSXQFwOPx3
gv4gH4bdxXbM2Z32z6jmSTJdZSPcM+FCdjRRD25LKLAeJYHf0PhqzocYNF/ihATV+HqaVgO1fDpm
//6S/DzvU+JK7jCYvtISe70so0zNfgn3tnjgD/MlWgHU4s9ur/+t8d+//3R/KAv2MVQvmmPci9/S
QPc4N8H+qmEVJ90XiHQ/T5XMViomEHhnbe5145jDUSl5kFq3Q5t7kxg5xDAc7WDEOSzRWnspkk21
100weajSDakMHYaG2uDNvSQePLF+C5gz+vEEHd4ZRbo4IW1YInoLoP3wSCb8S3hvdYEx4I8cx94w
dz7SyYDtabuFs+KVZg6ZV8PO1c9leUUH+DeYQ7HV4ZPnkQbVRtchYUL73mtgGdizBsZFqQGjUU2z
PKNJUYvPWojrJm/WVP+G8YAR6HBTzImS/sJ+hP0hHMhamcD71YD1iJyeCdyQKtbk6FrAfoII8wZ4
LoooyjH83DL5ZpIwaxytzgpgnoqClriGbdYDiZsYnho19foYnjv98Cxz8xAz53YS/babcrWGVVG+
Kmu+60CB05l6z1R9l1rkwcmy+95AaR3FzR1MzO5qS/xxXRRKZ0If2lGG9gjDMtkMrQffAfiqwd+u
c+M/Dsv3ilhhhhKqza09S6anLBtW+SJ5VbLitoqrlZGBTJYaj2Om3iFru4IV2mG2UcPnjX03xYDD
otiLCrjW/FK9vYNrFw/MergpWvYcIyrxZG7dCUN77Slo00mLO8ktySLXJMVqLtlB1ICkQ/fb0/iI
FltWjr5tgdad4Z+7Y22v2GTW4c+vxJmI7MvBOXmBExiHzoYu22NRDWHeOsidL0Sal0ZY/v7Tcanc
DnI0ZVzBTeRRqD+2cyHdo2eTsE+X3mldoho4hzWjWyOKQMMEriqpj7yigqervTdTE1bE2bwe4OEa
FwlsKmG5WUzm06zmI9o80ocRMjxbOsQbqmYrqyih+r4At1oYexVpmXjM0SAcSJ9EbaJmlpCbkUz0
KmucPiDAn8ElsoFFSooymuuSFCJt6r1poMKSo+Hpzcp54ZOTrNJGHgqbPMLKDgrOsXVlEhUMvIAB
ngHZ/KZxA4h4u2jZDK8uM6ZrWwww6ISXpxK8XXdNsylVCsPlrGzX2lBc4cqFAIOdvyVS3pF6njxj
ItMai8CDCm7Ljo1aGpnko8NhZhYXW6vsHktzipzGum0SNzD7emXP5q6ypqCu0JYl8IUQ/IYkfCM0
HsJTdETNxAKOHClmP80PTZE+Aw+009TScxXGBgoRfgU8MTfQWEmp84AWDEoyM3QOWzhO2PUdH1Oo
36DL1lfstyyHBzwUdwKGfGrsH/UmK4Kmco76qG/dtmDgOcrUVyy+YkTZUd7Zd/jRbyO8rv0Szq3l
WOmwMWOHsoJFfZxlbylL7QgErC0sbn9VJqo8KqbMx7XwnCTo+LuwVHIs8xrW32t3BN1Gtu2VnXe5
xzMNHZB+eqkrLQFKBs2vomy2FecdvprgK67luCpd9D/N57FG9AbxX+Bz+dpK4Oed2A36J1brwcx3
C1umEJIB8LpOkc+AKXzbxqJA62+EIVb6GMPJzRZ2Bup77JtZjkNPJPNNUl1hp7IIJBMXWZiz1SGR
iC5RFrUSTdxB6B+wxYHPGzz+8riAYZasbp2SZoE1jL8saRxhA2CHkLW4SdiSKmrdCl5FgV0mMPhO
ktmr6wTlTid9srThpSu1J3e2P1KLo3lnOnOQDDRw+uK6Stpjm9TKgz/RoR/gGVXAVGAo8w9iN8cm
R3eQWPAt6dSNrpALow3wURBrpffmtrb0DhL3xU2CyAMtNuMhS/Lf4F8iY0Bbi4zdlZ2Qp84o3NXP
l9e5guuX2+sklHebuuAzbNvgMFA92n/Inq0R7ER0Ix7bR3c73dH1sCYX6qBLxP4tvLSgaI7c8ozo
d0/SAYZneXYkjYbIRtzULXQnM7ljI0CRiQ7vop+nefYG/TTgyQ0KV9i45yxpjl3ZrCawNN2iutQj
OFMYZJAR/9+kTmq7NoGgD8MrB4+N6roMUTGzIi2i/0FiABnCp3FOvthooAZQw2X1COj2Xdm322aY
aaBqK/XLor0ktXdp5U6Tr0Kiqw4zpiPjul8MeGVN/+dvc/7x+TShb3UiaWa1iutjPclNDAmAeXxz
hXkF2EGXTtvJhC3p0EXjYsoyp/+eh7ws5yLMboEx+a1tJnQCF2ib10cH7U4yFbeS9H6qpksH7WyE
/884p+2yOqUZIPB5fWzm/CqdjD5oEPDiYhl2pCpQo7fiFuiABqXjPBV+RZ1VMhtwn5Vx5IAH+e9L
L5+nfdpacyCeBEdOSxxN6xl1GA+CYd7c6v/p3P1vca0lEfgUuWCGtIWIUH0krrNCK/yYGuzhwvY5
Wx74tLAn8VeMws+A4riAQUJ8LK6zdbaa14KgYZRcWSvxqAfwW3Q8/TccUl4ujH3+zP8zv5N7BUlx
0ccZyj2WN6ySnbHOIiNqr//rof9noJPLZRr6gesEx7CUc9g66IzlGhyrp6BQf36e09kDD2E6JCAo
H3+zEhhhVytZU9VHZVc3jUoOPYE1+M9jLL/tt/v/0xgnJx5KpcU4pzgLJt2aDso6zhR0nfpPR+7T
MCflG84GW6FUXGFnuDflgXgiAHqIe4gAfaQ/0cUsfrl6v80L7G6GPga6Uqc9GgDwJGxOHRDmJz+O
Fiut/Dc/AvuCko3jGX79S/yKV5eQ9udeUzRMGRTRcErxf74esqGaCpVarD3qpuZxNw2H9JWQzmc4
0s789vOnO7c9AB1HtwZpNqQLT9Z0miAH1goDAjeaiUoQf+1iODX9n8Y4lVMHsMiZIYSGMQwAAuFF
O3ldm10il59bNiR/qO2B+/u9yM0ok4oC2nQsbOC6cnj2drHh+LDo3rvK0kKWoI3388SWxTnZH1Ct
o0tFDZXob+zV3CkhRpGDgqFCZ2usi4hvzNC8aMNlnvlI0MNaCITLfvjGVwMSCHiFDk0Cmcy915Vq
S1iqI6zX3o2x+8Dnu5+o6D1m1kBJAefoI5kxfK1z8WcUaKeZl9A7Z9vGAGUc7tBDbUXIrd+cxH6f
Bb1DiUw+ALKJ8opkxy7JxNukIylLVWUB2WqHppscSCwiwwRksSzYR545G7zxbpDU8a4o4Dhr6Dcp
j29s+AL5FkKMwJD4tzqVVxUfkUiMA72w/GeWxUX1Dv9hTdAJOHkpjJzZJQVeA0IawKdPTkD7958/
8PeLDRUjdE2hDov/fZNgdjojj+NB0CPaftW2B8diFY9d5ekiv3TZfL9r4GWyoCTQ44Ny+99OxKen
NWl0ID+0kaCZ6e6ANnzsyuSKzf2xYPUFdMT3dVtsUyB6u9REAQA9OfOWqfo0x7Y+8glXShInO3sw
b39eubPTccF7BCHRWl7zr5dYXSCLi21Mx1kczWCz7rJfTaIdKu3480Dfj/0i/QEhZKha/UWgfR2o
EDBGt+qiPfYy88xuOzjPeQaQH7R73exS3nHGWeTraMu0P30lmMbn+F1AINLWcwgvs/dqK0K1i0MO
8yaymn+Za7gc+NX650meaT2DTEQdYMEMINK/CXMDwGCzucuRkgb1pnhM71lY3hWR5lu/7HvraPxJ
/AxPrj9Fl/RNvm+WryOfzLhOEo56NUbOlQgqYt3aIvm4MLvvxwxjwLNg8fyAxsnpQZZA6HVqxqq2
7WakXgfJXuWE8dp8o+Gw4e8oFcCMy3NWP4/7fY9+HXaZ+qePOekEPV1NtMeUv9pT4Zv8mvDnkucX
3r+z00MHEWr+UN6BevbXcZqM1aosUU/oDD2AR2TQpyZKn23483TOcI4xn0/jnHwqkYhaL5fNCUHB
sN3A6xwAn6ALFzfXejuupF9H1dPPg57dHp/GPAlWTG3QDLtGfyvvtLfM0AI90S5cV/R7VI554VKk
lCzCTKeUVlIOTo6EoD02q3ZvhX0EYKlCYQnRX/esh2KdBcNa3xdhElawfL8o8XN+YT/9AvTrB6Sd
har1jF+gDcytEQLUDsfnbeajAbA4JZRHLUivsgsre6aUg6ATaA8TNsC6CcHPr6PqjBc9ZLMrRBcq
wMHYWGvracHT7J/GlQMdlq0bvP/8Nc9QWjEmrICxj+DfCA3Or2NOllC8cubmqEfZI6m8yfbGzfQA
hCS7llv1GN/1e7HO191Nc5ceLz0aZxf68/AnCw0GjNvDqnjJv1SwNEu7aP6roW0jyHfW1V0S/Pt3
FzOGECJbMBgoGpw8hkaRTZY+YJVBZRdwpavm2G+TPuQXw5Uz1wBAWCBLQzcWcg305KjEYpATWtDl
0U0myAQP4AcPY0TZcAnTduZMIksC4QuSKkB8nOIjUPvMYptCscguzANigEOXds8/b5RvczFRXEE8
ikgFTgDfPNBmFzLGuQLSoxQmqvRc/TK40Xo0oRdOAX4kttyXIBtD4e1D9AXxCTx+p1tStgrUS55B
L79ALwliEAWqqusq6VBBl+bv3AR7NLbsa2WxHkjZvxgwceDwtfZkoaGI23OvUPX70AEpCcNK2IGx
D93tVpQbJWAqjgBRaL5hWnUtdP2dWzn+hr+5SvPyooG4r4GR0ro5mGKMAz6a6ybv7wfTjvSs+V1O
YmUPsL1JqzJZJYpujTo1t63eth6EyXBNFcXBbrutzGUbpUm3zfLk1yzz2rcQ3gUQTfxlFFyu+Ehh
nZnzO03BwdYC6cEFSzZqJmteSc5/pZUIWU6E18DCuN3Ntwp03ztc8cZINqNm1uiuDEAWCLTZpV6u
IY3k5x2CIiEQ9MdTExjC2BWxs7eh6+3VNpgoFVAIMMB4pVyGmpFdk8766Ag6jVqrulVnoWZVDIdS
UAgKM3v0qql8aaf2FvK1hz5OrlCrwQ9gdh30qt4MRl+A7KbfCNVu0cZhKxhJrG2WHV0pfTQHAU8b
0f0FtSJw9QlV24zf9YPx5FKtDpC33Ou9k/p22u2cCealsXmfwuI3gHYPtKPcqvJzAZRf2wETaqeE
bEGJehPlUIUyZfBEoaAWxg2UrdnMyhvg0qb9GFP1JvA0IfsQK1fvNXiyldDVms0rpymdjVCzCXIK
vau1svAd0TeQstJWEj0vNFNgG4McL4NSgwJfyzIiwIyIx6q0frAzsS1Jb4I9xANidoeuTUavrDUO
1CiYgPaAHwMUUwGOUMO2rUNrX3Q1BK8o9edp2I5wRMg7IdbMydasHV7rLmYbmHejueHg55oJpHXS
uVcrMU/XmdaDIQb6On6NqfVKs353R2c7AS3r6QU2Nbx1YQmTje9NR0INKaDT0heVtB2a0JCvtJpp
8jQTvCEy5B9DgS5fS8opbNFpiyQFdFglSRnkNfigKrevdArFLybMfTo3kDsTNTnCXXUAFM4CJHa0
PN1uNAg8DvE6HZpXWPFt4hG0hBwEnrgp1onmygB0dFD8tPhpmq2Nbb4hmQLPCA3waWg3cOsOhd1P
qy7v3ke71HYdNn4wpUnjz6aVec3Q32kJg9gdeZ+YC4qbEgVIQEuvR+MvWmO+tCP6VKim3kpUMVYS
ITIYk/B2nY2h9vJavx+Fo3lgCVkBOI9tpHpoA4JdeTP3bNpzyX6r0m1DVpZ3CAWfTG0cA7PKQKCt
0e2SDaQ4wZiBzRNwbHNi/55yPb9N7STHtlDaNlODvZ6H+j1Ds2u0xe8JoPQ1lBnWAPqpVSplvxzi
1BM5u4U3RO5NbntrFMYf8J9A5wTWFz5Gv60Kff3WQneQOnGglTU4ekhfspo+iiSu0XQCk3Sq7U3M
XBrY87jNkNb5ADjdKMPdVEW2Iim/7WZIrHHbAJKJjtB1BlthHl2JP6JPbWsbvmjhwDppyRpyswdZ
DEhm6+nJLpLnqQMouGyZN6rFG2cASy0FWCG2IV+Pwkrpka56q9GitM1sl0l4EVVpFNPYr4wRXjMj
5BXt6k/tTk/SoriT6pssdhMPLxS0mxr6Qlj84pgjgM6J2LQxkBFGXvwyc9dazZ3caaBsokuXZL6S
6X7oLepzPt65drFWvfaGqvMcznayj3Vr5QzwDdFdqORq+EKOvtHmeGORtvdG4ER7uAJkre9U4sFC
7xioYPW75UNE3LaJelieAhdP+yiPzQK+30bvKct5qsxRBlCuATgFrKqQ68UvqtfZGmED9Ws9LQIB
WpbPSlzewzw+Zl1PsP8TuRo5XFlnS+ybOE12Q1nfG2h/Zikdt4kTP0jD8ruEmAEQdoFl5k+NMQQS
NQ2fpE0kzfpRT4e1u2iGgau2m6piCxCGZw32bmiQ/GTwNEv0I95huFVTsZ6T0rlrRqgz8gIAy9rW
vbEZRFCP3LibsoYc41lb99gmcMxJjaBsSe9pOsASKm6Eh6Q8tEZXB/kN/goWegarqZuD3rIBCCD1
XT2g3aSYfsxw+iE+ze4Vnd6MbnqRsXq3xwweJmIh0OkAMOWy0n240IegwiLV5lMJODK61ab91s8W
oF1/6T1m++RKqI1isI8O0vWe3iyFK+lUQTbRjSrTTVqhUaIgt4quECh0QMwVfqzyEJrFcGsfVx3r
9047xJ499+sCHkAaqSJW1daCUNg7A2D6ZQXdX4imruBQ9AofiMJTYrzDEzxH7dhkYdo39zb8Kr2e
Ou/WFL9zGzeF0sGCsF3m9Voe6Tq/zQBNqRQo47yq8Hjn0w2tGN6bcrhvUXOzBXtsM4qoYixuB7t4
1Ht6Te3BClxuhaOpolpUe6lZYVfkH3qnT1gWZwz62Ww90g+mx1p6DxHLjWytUJlzOOjZi8hSGNbN
+TOILKGhVxEMV6K4TK4dHZGHti3z5Jlb9W2XIWCJIb+Y2BnEj6GoWOXOAHGnFAeqvO6VtgYyF5Am
bW4ixaxtO+HmGnh3pXJ66ObmmSo9xj4z5mBO5e/JTveGjdqga8sIM2+CBMAmobmF72YuRCC1bDtx
cYujeaPF9VMc8ysncZ5TMgRA5OSeGKG8LPm6HOo6opJE+PT3mTbjEw5uNAPJ7vXFUPp2PRWA9SCD
t3vDDakq521a1tf21DzAyU0GoMhvC9NMFwZ66fGZPxasAOKrAu+c5aU/jAzcFS47ry9pNDr6oYf6
HTQwnqYaJ9gE2zpscxkhFEZPniEiqucKZnYJ9eH+/KBNOAiAWHs81fYdcXcaRyEj7541y429KhG3
1Uxdf8rKq9mKt3Ghr5tkephTY8NEuq4T/h7D8sDS2VE0+gumnOxoC6wmG/s75ohonNt+TxPotqNG
iSbf8Now9ctdrtO8rkNZVVARTtI1tcXD3CE8aSEtnEv7Gq0u3dPx5MhJA/rAtdbYWaVPtfYADeIp
wKSu57SEi2OiDsqy8VuXO7doHomJAoliFXAReM/kXLmAt9HF4hwmztBEBf8TFalc0KAx7Z2tKME3
bTbVjF9Cn0DeRjQAkJsFZvWg/TayEUxbcHFT1wicblzbFD8VT8xRzcYNx76Ejbq6Tkr5h1cEzwww
LZ0dgNiUesqd14hi37mYN+VIVmk5JQEwj08IHf6YnXxxpuQxFTA5SbsYNDvTLoK4czmM7/NHkul/
Wgfw8HxyKn+aCd4izZ8W9ah0ym861z5IkyqvnLrfdKaPJIemNJfWm27UV6C/gjjVpdekNaHlo4qr
BuzhyMxkvKe1SpaH95eGJNcH47wBLaR+yeCTu5S/X3lJXocEyqZOG6F+sYf/4pPNyIZTuG1bdQ12
H4FygQn/NtWY61JXpjeWeKzaHuRvBjWdQJjm42RrD1CLfrMt1AMgYuBE3cI3RVp2k5fZA5x5P0jm
rOoy3o2OeBK2+dBDsNVzGIWoZrUD1+dBT5vHNLdbEAv5FGq96WyzBfikpQkuSxyCMNXTja7NuLyS
buMYsE11ijI0nHZbT2LvjNneGutD6fDGm93uyi3yItQrsHv0fFqbi6hKUw93WTXvNGtIg3LMVlA9
uM4G8yUt7dHHgxiwPrnOUqaFI7jkXgsuM0K+hcnuFA+QYBlw/NpXWJ5vB10r8fTh6k+ytPFy1r/C
ZoJBVR4aQcasK8Tp8F20Bxuiit1d3QyHJB2iSmR3pqwBD2JtkKvpZTDzR0MfpRcP2t5w29fUoECE
xtm6Awy4Kycz5LwUkZaQ25zTHe1UpGJrU7f6dZH0V52gzxathtVYwbRykK9ihEpwrOlvMZdmlE1w
d6WiOdiinHydF086TKfBWccgYmrwoLjsSgNycSqdl1FbcDlk+GVm8b7r+qhNq7DS0wfo3B1hAfTc
NFT68yLVMYLTMKlxU1l0C1mN+7bP1ukkI9bnkdWSA4Dtsz/O3Y3TJ5siTvYliN+z2dyR2bpBuOH4
zZTWEF3JXi0jDV1nlqFyWhv3o0p8CFrcaU67T2HlzEt7QBon/7RwKoH9IsI3d+x3rZLHOUH6JvPp
rS+aD+nqMEdCyO9MeG+GnMFzrE62hFvbpMUmtlIUxFTbvKTmZAaJNGSAUMINnWqUPqHFB1oAepAK
SDrA+PE6ngrLr5R7V+S6ihJaiMA0kdKAKvoEhY4XluDSQLhqBTHSUUdv1trMXu15BlxvBE+hNsb7
WteyDeC4cAhMM8zVdUMprE3Xm8t7pF+JsgWiS7c+UCLZjwAcAqDovsSlVIFVEtAoOzzyQhO7wZ5W
AkBipAR3jFVNNFTWU2kIKA672npyxpu25upPLep+y2RP1kwfxgDI69sMgkKeoVpjny6g+liIaOq0
9793mTWaWPnlQDmM3w4NlEUyG4utWdOHa7WxD2LsB3PTJIRdE5CGUC+PR2ngms2KTSLHndb2uZfF
zf0I5AcUR/Z12UQM3W+kL2/tqFNvUAbzC9UfUk7CarBfBa/XGYSkQ9BWZJhbaofYxQ3hIep4GePK
V2a8F0u1gGWOGzhu+6et9cYD0YV7o9k9Naxcx/34UvD+hpS4jjLeQtcc2GYtgfxiwsatk87aqtFQ
KJjbzMuz7noirAt7AIsRPMvB5zkoniMKyJcUsr/Vm5YKzaKAblGQfFHg/lo0TDKQVpoxQTFoJG9t
icBfIlz+9wWnv6qMqNJBnfxUclIBm63VjsOPDXnpHAUGgbt2EBT+PMp3vg+msvCVwWICmO0bQ8RO
JZdOnGSo9CIT9Dt/4aXwyIRfDqQ/wkvWD0vJ77S29Wm4U3YIn6A/kgK3c9Rrss5A31viHaDp/Cwd
gflc/Ty7c0U7SPITcLQWntspKxrXSwNRdo0DWzrtdEdbjZb2iB12+38bZtkun9oqlVv1KEq6HHmL
8ZTFcZRU+RIoXZjNuV1nI0ICDxN7Dk3/k2F6ZiQtyi1HvcMJ0Pv8xUUp5sIg3xksy4ZYpOphJ4wy
gX3SYxaDBrEHky9oJLrl6wYtN3tvRXogIx5cakid2Q5YGGpCLxiYgm+Oz7VR13Fl5eKYdXxVCs3w
aiCbJSQT/JTbV02ZX2oZLUfzZAOicYqOG+jr0E49bQUXcZrlmuIaDHQEHuZryL4A6VvujRYAf+1q
QJpkj3QH/WWLXgBYfsN5AeMCi2bA9NAhBi/x5NZIDdITmXUCVWoe4z2Q8U5L6xUtCjCUWAplJMu6
KRQMcf719jRQSobC62J1DOjA132jqlYTkw0RirFhR7yXZEOy/o02Pb20uGcq1wa4kDARAfv6u5ty
zYEQpBpGSjfDo7lKttJDHYf/ZQ6W/qVGxpnzgNEYemS4hdFGPZlXq4uuFRlAuHX1i8/X/fT+87qd
uxvhOcxw/4ICvfizfV04kwotYxLguMFPrlN4pi08QWs1AA7xl/R8aUJLu/Jkb2IgfdFWAEwBoO+v
47UCnxAwWH4Eawk5E1R6BIgg8rYf5gvt9UsjLVv1043ltKwFNErwI3PbwG5QEIYYPehamnEBKH3m
G4EWa7o2BF3gceeeTMkRtlNWFuHHenQfaAPZqd56vfCZzuy6L2OcTGYaiCESavIjzL7eh6YvIenF
OfoWzwWNDW/q3F+8Gz8qsOI8yxSvTlXtkXZc2vzn1pRgLzKo+pPvWg7uWM5TbrTlMYbiMuy8EUZ1
WZl56SzHFYlnHsHdT91wNdvInZDs9HVGIVxI3CtLL8tVbSsnMiqI3thK53dWCiW1n1fqzHMItXEc
0EUe2KKntrMNQrVkEDkAfa3ctNzcmUn5ZMWXGN5nh0EkAaPIxQxN/3YuO7xNiZYea/JIrFfT7IDT
uvt5Kn8Flk7PClrj/xtk2XifdvAQ63qdE4NDnt9zIhaC/RXawWJ4XBwIaLz8siTBmfvb/DzkMu9P
Q3alndMSdkxHBTUE47m7tmEshbY48/sADCMETJtms8BS+MWe7bljBBMcB7c49pdxipAsuwrmABkk
LStqrGpmKa+3+tr/eU2/gfugEG/A75Jh80LS9RTBNA9Wq+ci5cdiVkM4ONrvASWhRolrB2Bv5XaH
Qrav0nYu3LNn98uijQs5ANBwTtv+ueuiiWjq1RGpgAehwyAlmjdC2fHn6Z07n3gn8OxDB9/Gvf71
8xVlnFFY22kH9P22dEiV59b5IVbqd5fwC4S0M3ENIJJosYN1TZcX8etYCarPDY1N7QBluW5urwy0
ihcHXyRCkRLlhdv8b+R3ehggQQB3SAdXLZby63Az4WgFSkM7tGYW2Rl0a1WPPkSberEUuW+34IdK
QPJjDYpa8T20BoFQYzdALW9707iZqfJdYT+7s7kt6nhNMxLRTK6RSh5iuwxpX90NVfeL0uzF5UsX
k1wQhSDLb/htBpBsYKBqI3Y43XuNK0pcTXZ8EBso6S2hA/eNSL7q9zy89MyefdctC+85HO4Wv96T
gwyxInhHGBx0RDBDvREcNfRB/PRueBGQJFq5iV+UHr2QJJy7PSzkIkgaF6d25+RWJJqrEVYNybFo
ltJfHMyyjlrW+TV6pLP4yGx+4Tx/x9Mslg/6AvWwTDxM7gnSY6pMFO0USxfB9OMUWZ69Zbt4w66y
q3olX4kfe3R9SaPm3GlGdA1AMjCqFJHZ172I+k9q9qSBSDcxVpI+OBIVJEde2PJnv+HnYZbT/uky
ziBmNhRppR0seMPEkRFAUSHQ/P9vi8o2P18e52e1INQNxGf23/37abhCtQMK+hiOkysUnjyo/S3a
jv9hEESciP0W2Nwp8CNmTT2Dy5gcrc5G6xz0Z52gItJduAjPzuXTMEs89WkupCxrEJ0L3BYJmovd
Q63rodmOF0Y5dwUy0wTEl+L+Aw/j6yjQVhA5QRv5gKTIS/gzt0ECHedVDZ1ch1xCHJr4aaf3B8PB
ohZSSWixnIwm40ovZd5lR1WIMlAx22vMuiTkcWmQkz03ddRA0a7NjjTT0dHUHF8R41JF5twr/Hkm
J09HmlhaasohOwqCyjMzyp3ZuncyY3+4nI/uKPYwi7tu3eQStv9sSAUdfzAjoM4Fv8aTkZVd8xFC
ztohKRGyxdZwnQlosPglC3JIDqOhjKgjHbYzxI1jIFryZBg9Nx3GVSbRaPvXZwG5KryrIBjm4lOd
XJedDrr8FJfuYWIB+hlRHwsgAooLm/TMF/0yyvL3n45CnzmCkgIpZKWryYfOzmpEHP/vB8F1bxCc
A8QEUHb6OojJmcEzJ82Os2kIP5V2ULh4YH5erzPbZnn4oZgFcsCSD38dJC41IVsK8UxUnveVm9sh
nB5S3y1duhINQatknN/gZvFOIVH889BnFhFDQ8FuQaUD9Huybxqd5WiNzuIoVKX8CcrOPvj+FyKq
M9Hbl0GW5/XTlzLLVAp0OnCdQOhiqAw4IY5ryPiuaW1fqNOcnQ+AWg6mBHOhU7vtYdQciWBYHNOp
aVaOUFfoHv6H0iQ4D/+PtPNajltJtvYTIQLe3AJtaUFShtINQhbeezz9+aAzZ3YTRDT+rX8uZiKk
GGVXoSorzcq1LGQWCXjUd8WgXO8suhWV55bSh6R3U+bQ600Q/ezJF17xjZGFpxfiZko8KvxuV2a3
eWadrEzYxZFuh4l28PPaSYVh7wvSnUaPO8FfGlm6cS5XHps541RmKjfSQWNxLrMgFPjzKnqqDOsj
/I8SuCSSc6Khz9dP4ZahxVrrFGLJYBSjJ0lNvuiyeWNKmWmTymyc9lU7s6qezqQH4dXipUmriJYm
J/5pmmrYUfX4C8ObnW1k3saJf48NnotB1E7IfUjLmMp5e+TDRpjZROkyGJItnJiC2Ocfm1Md2RCk
39G02om3/m5rFm8taGSentkSRi8oMi+zMU8X4WSlUuEGQwXluulUgXiE/8QWIVUJNOopSFG11qua
NIex84/eUKL64u/1GAIXK96n4pYO28rV5xdRukTzlmbNEt2rjkpEEETd1PPzky6EN5GqnAnh79V0
6z1Y+biMZUjzzAlka++ClhJwSTCGakSpNIH7IXrSwvHTNIob6c6Kh5k1beemi0mJfVkhiSevyaRe
D58iQZ9sjVkrm57IxkFdeRHeGJl/xIXHFIe+M8yOCzFEo0Y/dthrVdLaslHMJb/+c9L6+r4cuxAS
9s7cML61wsUt6cvabOSeUmaUgQasGmWfZUm44VvWskaDEV/aBwZtHoYyFksMojJFigArunzKptA2
/U/x+GHsxKMvfJPNFoLXglJCawMU3ljh2qmkViHP6SrV/GU3xoxVOSl9Kpv92L2qQQ57K3hmGAaY
SKzLaGvcfW1DVRUpJ5NmIO2sRTyUNaI4TOUQPQlN9VOQpHlA8ed1D7qWUwGhBEI/3328zmI71drs
ufA99efqx6ChK6EmziTA99mDCbdSoAufPJF4sPzQaeVOiPN9aVpbSeu8kMWbRXmGTji/Ajf9Z2Dj
4tjKQTcN1CnA8O+HnbQL98wEQ0rpgAk/Wm50v+nwVnaWDiGU24S8iJQv2yNSU0uDnmR8SEd0unMZ
H9NfBezNZ/3RY+RZPnXC761M4v3hoShuolso0Qwy3026JJ41mXrT6m6tk7IIEEMRqPV7uQWRDC5z
I1l+79UoqJC4zhk5/ZJlQMP9kYSmrRVXM09h2e5rkRB/Olw/Pe+3cTYCTSW9Q8Tbl1EgDGPG1Cu5
4ob5xDgBeK1Y2dCfWzMx09rBH0og8S6W6HxhROyxVV0/zg6RUCKLUJ+vr+LPXrw9ftTwmT/SAC7P
RcKF40qlAKGeUjZc7+M8kKPuc8q8fWnnv0Cl/YTpa3CSByisDnM7VH/W4ebaQhfM8fK1nzAfnosb
oAV6BkifMr1aBrYoVGdITGlpSMdSyE8RbGTXl/ynrXTN3jJ+D6oWHZSUUjpUmMJnUNTDd+uhOHkn
5Tju8l32hDrF7aAy8nXd8vuS2LzXyGnS0bYQp1v4my7Lx0odJgrOFGKLGC8tfwTFfeTdrSZkT0DX
Xjf4Z/D+3VIpcjN0zItBoeXt1laCngRtRt8ruUOy+N48+2cmFZgSrDeu3PvHl6VRzpRwY0S+2uIY
9Ui6dIIUs5Cy/1D04VELRHD5YCth1yN1tzrxIUuse2a//jUnLRJ82lzwo8UNSOCPit7F8elVNYsi
LQxhNkvtSYlOdHpvpq0QZsWD8ezNPABIahvvwAhDa9TMDhUc0l46SQWhcDHW5zBOf1B7P17/bKvn
RAdjSy0dcv3l2yf7gB0rH0hCHhnNvjDDz2Fc1jbLhOZKLj+mkxrZobIp+rl2EXUGjWehbpByS/FE
D/i8BMbyf1+G5GftaN+nk/5FefDPwpHXaJef2gCUrb31PKyAMCRIFph+ZvQZAoRlOasbspbeb0vo
j0rLQ39Mj2AELbs/WMecoc9y47SuLJSDwhKpF+u0ahcXMYjkPsG1giwxogL6rmxXVuIZ6NqMtY06
2wsB+V//pivnB9oipulIfkl/l2IfXW71pVXrpguJNpNimm1Zn7sJiRNmGK5bWnn9Li1p87DtxX0o
FaDIgcbiSrW5G0QmeSTwbqVVbIRPGytaVmA0VRhDRHt02N7qQyemR6tOGdXxD+1mtXN9SXQR6EdK
tEAXwaBnDkUF+Tnte113wADd5sLBV8yP1zdu5bll4/6xMv/9xcapbTV65uiFT0pn7MZY3Kvt4bqF
NX9MoMf1oggMQcHyFIyIqWsVhRjX0OrDUH7RmNKSKyCAsdUeJiY4+L8w19X9NMpyw6ms7iFDxnOm
hzzqMijqwi6S1T+XO532INt7OB5j8JqbBd0tQ/LbbUxQJ5YFCLqefCt+Kn3gspl0God4Yz0r0TuQ
G5w+dDAwg+D+39qxxkSehNAPIcLr98oBRClIPstpD/WdfhpPm3Rx8+9evKUofatUG0V0kED6v7UX
e4Ma08tEPqeomXxK88SJixSe+iAUd7kQgHJohN9+A1a6UIF2+81hGoeenmSXmH9zxy9+y/yCXBzV
Ngk9Azk79rhnBkFvdt3YOoLabSQnq1ccsVOQDTwL5hJA0dZG3ZuxZLqF2jt5BkmtETGJNuwL5fP1
m7FqiTxvRqkpCk/Q2wV5rVn5Ys7dg4sFraXaDhtlV1TfYnGLsnr1eP5jaclY3Yi1D5eVydblaLeJ
Sv8lMcYPPoRu11eEvOnKgeGOUzQz4Ux8F1qP6jiTNcohnNywTHp6CrEAZDqPFkOEt7zjTiUoYOMk
9DOENoTXxIOrGFJkdNYsq7sJixyi0Lj4REZ+11Jwdro6Lm4mxbjTvWR6AnOHUFnRnetUYvRGsLLH
MRy+RaMknielOFSCBV9Drh+h6jHsMpirWAi5IYfyO7bqo4Q+txOiosigMKp5suVPe505VlVsfacM
ho+gtu5gx9/FXSo7wNtTxzcq76hZNazNZgdHc9zf6nr8bHb8GDNPABGar00ZRyf6eU+tbw3QKzcg
u6z0Jq4NYpZSLT8EfjE4Yjoho1unzFp48uhoXnpqdebxBbGZTmla3VsFA6vjaL3GmXyjmzEAejlj
Krad11NV6OAk8WshdG6chfqtb4BMD4r2xffa+9Crp1uz9XKnbadPRS75h6nun/GLD1VhvuSN/OIL
FfMcsnqQJvVrrSenXs8+pEr4rcoCh/Qx2dNOlG2tlBMn8YvjHBPovmocygJGXUVBU9HQPTuRGYeO
raHfNxWD5ho5hW00eX9u1Ea6myL9c6sowTnNIWeNouFLHTVfxa7acISz31n6JbJEEL+0I4ii5gN/
6QtSIZLzXAue5CmTbSPoLccXg9+aVgCdCZOvSqn9a2kb6kBMMYPN+dPxXNYschPYYwelksugjA0U
fucxoa9C1imFxyragNS9p8Z5a+0Pe8jFAhs1QwWq1QPUlgzNlsc+2+VaVjp6mqOmZ3xtLP+265Rh
byXMnsdDJdOujs4QNY626Ck/29T47st1vhtDOGOrEaVQKJc2PPJa8HCxJcvnVTJahnpKQ3dDj+Og
9vfMem9Erav+RNZUCvEQz1MWePuhdZSMGIUDZzbB7xerT5P+tfEiJ203+kHvOUL+bPg/huYfcrHh
UVUYvQjhgtvs4BWf7OBnB9cM2K9olzoNWj8pNL/n5th9ROTwsJUMrJUkZN4agwYbeCJrWVnRGzNQ
jSLXXekl+JC46ak+Ro/hffbZQHxy1+zLu+R5BqSGj/0p/iychQ1Jh7UXgreVUImqDo2BRWChykJN
ebNSXL+B2rQSfxSKfhwqCKuvvxCr3xOYijYXxUhGFgEFrhHiICM03bExbLK8+6qDPb19aQVvd93S
6ooQ20QhlNiTgtXbD1pKU2VKjBC7aWfYXfcQa2CU89e/MUI3XaN/MxfF3hrpSi0dCiVT3AS+DU1D
T3SU7A4M6nUzK20inA9Apv+1w3oWdjqQ5GqQKm65t15EJzwxH7YT9oZT75i1cX1HPG0dydX9g32V
OJNaGajktyZJ+cHAKJ7stgpS9oMD6Jt5BP+vVkbXR6I+S4C5pGr0Bl43phEU7p0h7dKH4dw8Zof8
OAe1yafyHCqc+i380uop/MfokrsRsZZ8QBtYcSNrgm/khkm3UyDfByjAXf9wa5to0RIF0Dkzbv75
rhdeJckbvR7aUncTTbwNhfaGesuZJ/T3dTNr67GkWUILsjFTXIKKWlSTQ2VgEyU1dsh8HUNkch6g
ZWrd/I0lUJyzaNUsi/T2VMhiFhWo63Lg8y9jGh1r39yh6su0ufB83dLq1s140f9Ykt9aStO288e4
V9xBmekrJpQc4p0VK1sHcKWKR38HXAOdUI0kZ+GRmoklxOgjADJD/5YR0GdxH++HW3tWc3xm9HSv
HdUDFB/B3tv/xRLJTKl6ibr5Dh9AraLPRK9VXE/1z1SDJjSRUQOrYdG5bmg1b4RH8L+WFpsJHr35
X9RZzVihA2MTosil0h60NjsRfIc34mieCCASJ/BV3bHE8AhIfd8MNGaqMD5s/JzZXS3DN0uhfqma
5ozPXLw2vpS3+Gd8c3DWb/r79Egsjxtj5PR83dJahHJpaFHe6Kq2VLIRQ0PwLDHg3A3JXzwzlxYW
bhJNhf/4LzM7lp61K5RXpdligV0B/9KEvNiw2QFc+BG+XpxNBLeuVyOfLiJrGjXygYxusiO9dyxf
uUEbFCo+BcoI2fwqVdoxmUbpJZaCxyry+5PRRd8lNXQjmYHlgvbbY9GWL36p3pdN/YJog10rNTl9
KtygB+E2gKac3kTf5voHkVevtUIgx/OvIt+2cCDG0AGJiWUZMgCAjymeixDV/JxBrel4AJHtTFNf
ilQ6AUN7kPv6rhM1J9UkqEaYftW8/JPmV5+qAHIggsZHrUTCNhnjc+hlr4qR7LumhABG2mdJR8gs
dN+u//6tn7+4SH5f5SD4JdUdLfiN5PRzLjapDTvBy3U7qx79YpsWN8QKyYTjTFHdOJLRfCh2hdad
Y/IMGmQbLn1lSbQN53eeEtl7HHsWxUpaCLHuFkl4jhtJoKiiMlE+ab+vr2mt4v3G0qKCYzZNpYu+
Twp1yB/CW+nW2qc9IYz3SNZ2ZJz5ur2Vy897SPJAmgjP4rLN1/dN10+tqrmyVP8USunghepG2LxW
73hjY3ExtVxRIyUZFBf8TsNU/C77QpFg2sFQqdiqbULptUO7snK03vmLCG1m92OFFAXnauBbp8As
FjM4pSIj7f5t5oca8gcz2wL+ra4Q5AOoBEzRxlu8j7glJcjzgobsJ+VHxwBxivbG8zPUpdacFbmy
Ld5ufbn531y8D7OI7H9tLg6KpxeJ32S16proznQyUrnVJ3G4q1V0asINnM7KTQNLSStGZ1xKoq/2
dhfFsEuQ2WJ9WVo/ZqV3LlCrUNP2Ji+8rax+7arB7AwcgO62SXDz1lYTCiJERxNf7He/j1O7dhqQ
m7vYyTTbe5z22jxXNOWHTfzDyoNLH0Zi8Idav/SuJ+pbBkBbpZZd794/9R9jZr8prT1Ux60vJ7+/
dH/wB9ROyWaJNxbb6Q8MpwmcGYY8xMSmGhF9IFs5NKeO+OpDyxA4YRUljfwMtu2E+IzpyPf6Prg3
3K378f7LgsUVIbnWTMAKHN+3u+1B0CwWzE5A9Sc6avmtjjtH8Xn9gq0pjDVLoASZh4CpnSB88V2l
tEys1qo0N4cwCKnehiprVz0ErbgRyL0/QBCXcBP/TN1R+VrkmyECO+LASXaTqTx4IL0C+Ew66XDd
ca5YmZNmeRao1cEKLZYztRyWAJfq9r3xMLXmA5gaJ9HrT//WDKNuMNvPGFyaNMvkOcqnLtRrvk8M
5czY6w/ILH1K/Pzpupn3H2eei56JNgnvadcvjoERc797I9Fdg7HL2JB3Gl0MnwKetrVv78/+bMkk
MYJyFcja4tEuSt3qA1I+t6goAbRpfOuhtbCRsKzcsLdW5l9xEQsWslYnAeyIbjRJu1l3Uss6pxTh
py+0M/SPdtAUO6o5CMoxxCyqj2mLiF0+wKeR7gy/uUuV/BCD/kc/0s4zyREFzYUsyG7qD2rp74Er
bQHXVzcGSiVJJp/jfxZOQcsMKtCRpxG9wBDopXurT7Z48+c34e2bwbagkEDvAcZ5yVhcDX/KckHi
QLmyD2lPCR9cmx0NP9jBol5o9J41fQPa8v6VemPRXBRlAthM+7S1NLdpXxuvtC0RwkMGAKe+3w3+
Fkv7+0v51tpiD+sUsHIi9ppbjcFOFX4xEc1E6saVXP1Q3OYZ+MxeLpvOMAClo55p+Jcuv/FD+F70
LaTv+vnFJcNSAFMCPBdvz69UU1nqyg6uVQPxWC1V+FQCVLPDLDhWJwpidlr6sRvRRkSbEc7vEoEh
/Pawq3OkFmMDSiBQC8muGek9FDpYzCogUB7ks64L6LTBcmnnQfk6i83JWmvYeisP/9oR8zUuFrG4
hFlamkoYEMrmoeAo3l2izrRjG55r/Wv8s1MLz5UFUA2lSAi6ggRiotAUyMKYKb/uHreMzO7zwp0E
qNQWjZ8BaWjDT6HkfanHaaO4vnp0Z0JqQCBUEpclFlHLU+ht8YshLSu5eNZwWmG/RfuxbmXG8YA4
Aei5OFeGFKUiMzj4Mgivgyx2QA7ak/fr+natvibM7s264/Qk3vU8mqEKrDbTXKNUHK2ZdoOJbFMA
y663ha9eN8WOAZCVwActPBrdwCJlRGU+Y/2RRNkR/B7scQT7Zna8vqpVVwa99n9M6QtXpkU9PFYE
Uq5axnZjINLWQ63U9OgcIvza9Ru3Z3VlsKSArYZeiQmwt2fOTAdfM+dEME1QGqIGm8gdZKvJoY6q
b9dXtnoqLkwtjndHnyGOm1FzLYRbE6VBH7qCp/X731gBGAuBOLIgS/Sa3xSi1kO/7EJquPMmxSmB
P0TCj+tW5g/+7onjFv2flYXT6Ux1bCjJ6K4qFbZXPBjBzxgqbMv/ApnyQfSOdJH2102ufykkehiH
lU0AqG+/1CAnzHyIAW0xiryinOwS6cYq6ZonG4/pqiHyAmY7gQ28UwPqtTJNlbHl9loIKRWJXZWf
ZfN7Ag/19RWtHghmH+fK44z7W9wqutZDrXa66hbBc9R81ittxwk5XDey+qX+a4QJn7fbFulSR0SG
54ZVuICFIDU+csfsQSfakrJ9U8P9qRUb0Om1LZTwfvMsEUO5y3xHb+nupTLfismX2ygJXrTOOzUA
koTU3PDoW6bmv794NLQp7AbkcjVIS73DoAGl8DJwGcXZCH9d38l1S0h5Uc2Y4ZmLXGSkjdf1BQW3
Fv63Uo9gLf7RVb8McwusuPYOMhT0X0OLmoNZCXXW+oQlTQrNJOshTyi2gDirRsAL0yyko/ZOQCgE
LjgC1VDdtCzOfho+wvv38fqGrfQKmeq4sLH4NroMs3zjI5Iw/NBemw8WtCmDaKtf1A/Vb99FoV21
W9hyv1w3u3atLq0uvlMcw99XNimHr8q+pZ32bCbWrzbKN27v6nHARcwtcmDXyygftvFGsPye+msF
o6mQtaEziKG+E6AaVJOtKdENa8sIXyn7BqJQYqPRKJ770Hyq+u62mER8bb7xAm+ZWjhauI2ysjA6
XpCEIltVOrle29AZ7dKk3Ij4Vj/VP3toym8v79DJZiXpOVdKyhD0lQBgPqOesvHGrx71CyuLcCwa
gaVTUVRdZchuhzg/ZZF+vn7m1qIWlGQ0Mm4iMmhF3i5EGv3MiCd9cJVJO0l+fJTS2NbLT6Xx4qfe
xnrk1S90YW1xwmlnwAlJJuEKjRN/SlL+S74xb6RdsgsOoQOXqXiGTVqgcTg4kiPv1EMA0dyfIRJr
twXn/pMzL4MBypUqM/xAusGRv128R8NDzmUqzwi23gNA1U4mHO82D883v5efjMh8ikwACcME0e04
BEBvy/31/VfU93VFfA1bL0kmVWjcztsfEXmjqNYy7wCqAo9hVj22qQqtZ/sMu5BB8aF/UMLpOZOq
n0Aqv/WRemJa8akVumDWCVfsXs4pXYvQAlKX65Pipg3ic9cw/5qhgVwKQ7qrhircwx/6JIyULMvw
6OXDc6vhx7QWBgPJuJl1cPNY+Ywy4kn2e3NH0eVTj8ZCoAP0jXJ9ZybKIVcnxc5z5U4tohdmDRjH
irqnsvMcrx8Qau/u9BJ+QtU7do0B+C8Ib5IJhrHJuJtk9ZwahPy59yFAbFAeECf3gCUIzR0KSjdN
zEa3Ici+AhYds2bUaxrobo0q+hKhojtClzgjnH/MN0C0Dv36fKtvRrxjEY+FPfbC0WvEl3qUYbBG
eA7wnRjT7Aq8266wfns1GjG5oj8ZRgPPvIxag1acE1OEWL/8VHTNbTsw+llp+nfBM46KJ32IYhUK
eNW4I/wm9M1QdepP4zhCN64Vt+LYH4J0sCiH5be+JX/UdPqFfXEsdSKTZBbaEHrfrcfuVi/SgybB
hGu04W8pp10rR78gublD1qFl++tTJBb7zkq+eQHwTkuFmShqkOYyhdtOAuBd6c+iN3yQh+inaPn7
tJ3uJS18FZPpddTqH00AKWJuCU7bW3eClz+Cl4AI2AstfkLCUGDVPhnyFNtDz2RGEPyOvbRi5NsL
D41S3ORJsUt1OdwPcXrfhuZdpczas75yEOCM33kavPR169RdFzqFDL4ySZNTPMlfstGaOaTDyBam
5GYKBPo3BuIyDAqidDeVip3pgq3Use/UlnWO9OEp8EPZjivE4TsGCxR5hMmNwegQRXoIz/Wfuu9V
xyTqfgWIzwSdjNpS5jCaoNuyMJ0aTf1cJdIj0MTXppWfEGW4L+PgVDbqyYvqYxCau1GTv6lCdp8g
0TBm7WkYSlIwyAmCoH2oBPORFCBAtEZ1qW/QVRqMhApw+ZIThRVp9AJTc2bXPsjSuFEdQ/U6R8+T
X7FQ/tAGhhRqdQ+U1lE7hEr89AcFwM8QyRdOGianJh4eh3o6d5Vw51fpV3GqbhlqfAhC/9hV+qFs
O0dFpR4tg+5A94YJbfNjqYkV1ODdAcLxx8rsIbkMxVcxQBQj68vYqSthN3T5s5GwBj/mD5LwQ1wx
SeT1RmhLZvLQ962jGNGPKopuDZ8usGZOo1M1OE7f4PjMbZ9ZU7ubbrzKuJUs4YMssy2jlb16XfZ5
MKBVGMRMc9okSO89uRF3vcqfRVXPtxOALUWlSVs8RyUnx0PCY7/LB/lOa4qT2qQflSm6C7rsxuya
cyIUJ2b+fZQN1Gafz0IstcGptiLkTgbfg0V+2jW98CEr9V1gaq8wRzz4cfuSm3zmWurrXVvJw51J
OdLRWovVVMZJUJMbzaxF2xCm89hZN1IQWMgOVT+mRDwPYpnSANJhbNCHr6revPaWfsxqsnBPEr9L
ut85VSU9SqNyqwfeMUuFs6zXlpOK3b2YDi99SbE3TITJNpQetl1luNf18acOJCcoUxSXsu4uDvVn
OUWSIwq721SHUFqp70I554qIwkbKvfpQXjwKi/hCN72+9WWCXCGFry/wEWuZqMHCjm5nKNlef4P+
IBPfvYMX1hZxhqCmg6QGjerqGYN3jIJgLkUuxq+Uc68nxn5QEC4iZ1XACXsvSaW9ZkW5py74kBmo
Z3h192xO7e+66j+mZn8G+PithwEI2gel34e19TvIFdnRjca9/svXw7B/3s45gLrIofw6CNLRMAcX
9vcaoUZf+uTJ2eEvjFwELYsooVfrKZkG2nFdbN41QXvS0uK2NcWf182sBnsXwcgiEisytQjQ0QAW
JuYjNVkkIDJB2Aj3towsArDMQmyhqXXFVQrx3jS5n1m0kdeuAKUIaIim5mlxVaZN+/ajKE0aSj6a
WG6vF06c1ftc7e6Mrv1lig7DyFn6ZWg/7HaK/7HUi78oIl3YXg6xCeUgZ6OkDW6YIfRhRY/FdKoq
72+qBBTeoYCEd1Re4thjqYFIUDEGN6lR/2mzG+aCjypEyVYBlOb6sVg94tR9mY2ldkTz+e1uGkIT
9JkPqlmQgp00opoGd3+/kXmuHosLI/PfX9wjNMRyif+oLmwJZ127g2Vw4+Ctp9QXJha3SAyCzPB0
ZXDlY+CqTvlUOsFj7BT74TcBph3Qz7K3Oumry9JhvQASSh97yXuhZTVh80RCPQ2fQ/8lCl+vf5vV
5Oni31946aQUoynV+PcjAXpVbyoeBTH6ZXmTO7OrDeNW63p9Ey8MLg5DZDLBG4XUJZpXpAYQG3rQ
PlvMjBV29sm0i2fGfFTbe9A2Pt7WPi6OBz8oFaamol3qHZou3kXpFs3TloXF6UD9pk78QSSfzpFS
jVG20BTipOufa629OUNU6F/DtCcuC7FRH3ViX8VUdRhE8Oc4ZUSk8ZhB97rvu9zY0yFDKFDtrY3C
7Po5+cfw4pzkhlcrPhpyczZwY/Uqupi5vPN6HEde/8g8ZHqur3TVaVysdHFOEjmvkQVMVFdrUHfs
HiZ60hBcOX9jBZoV0O04h+Uggg7tN/NvI1bEB0bp7aT+ZoV/88LPVC7/sbEoKcrNOCHRyUpE+Uto
uGb5JBkbJlZjLcY1ZlpdaJOW3NueAiJRzaXBDWh6lcknDdjZFDzVyYa3WL+9F4YWa8kQcfITLRnd
qpNrp9fRuBt88nZE8qByoMKMmnX8EbHCr2lKtgatle4o5ixUpT2VevgA9Ere/cUnvPhJ1lvHn5tR
rpUVHf+obR9M2X/I2uKA5tfxupn1LdZMVG6ZUqYR8taMrwdtkkCKQkggMs2X2dCdOz15WOcr++um
Vo8+0wKahE4CnbHFioq86UWl5VDSPbDH/E6VMgfFuA1XsmaFQTZiAMo2hDmLOCohhqLPz1BC5A27
KHqSPQ/upK24fK00dGllcWCMsM0UGfCui/Tirn4QEKW0I1qlrvSUnyGltQtKZJVDLnNKPmq9vTm7
vPoDII2HZRXAG2WTt9/NEpMmTpFRcwUfVVY0UHRbCCZH1/zPRVEj21Woe0NNoDwC5n4cO2mrf7vm
OeWLH7AIiidUsNoM6VEqoKWDwNr3zvDorLYqoq5yvtetYGPPVz/shcHFh/U8sYmakHDLt8Z9ok6I
v0flHqnTrR7a2osH5QkYJ0DpQOsWLpqBiUrpGFB1s2x6IhV+rvxm49at4E5RRgYuxFwGoi7mkhlP
LtNh7GscTnTuzoLkpMfejT9a1FaLbzoioI5nlwfhbLV/tYn/tWvNx+oinByrrIEoA69iZvU9o9h3
ZRns20nZcKhrXmW+5wx+EIszpfbWjJz7aRw2+ej6Y/OpL6t7z0cfuf+e5+nfLOgfS8ve/jAF+RAi
6OhWERqUxugYypdC3poFXV8Pj5AMo8mMun67nqEd86bwJPrsQf5bTKpjPCXnUVXve2XY2LrZcywz
flDd/zW1uFepIihJpxW6q+cPKj448GTbjx8U+aZGJU5q+/11r7x62i/sLa6VHEELzUw79xjIVQ55
SrrVyFi9uBcWFr5SCDW5EuY8KTWzHR3BVEVuK9jSFlr/RMxccuLmcbTFrZWGKmNMsRxdQ0ZIudBP
Yd3voja/HTfF2lcXNHtdsAoqWBnp7WlA57HyzBSMIqG3E5pNYbd1cGAUfmsycsvQIjot5V4eU6R4
3KQtD12m37QWkklIQl4/Autm5qFVw+B8L6dWgiQ3Rl3B4WnVqxcIR1lArVTZcqsrU8D4PP0fM4vV
dJXYRnEPUMr82Oy8Y3sE6acx3cPxtr2fdEWUoznT1dnR3j+k0r6tHeOs/kWBYMZpAQBExOQdY5eS
C1lOf4FR5MbYicO9knf7OhWdyfp9fVNXW1jAjK0Z/MvGLkk/zQTGFySadDfQWJr1Y0I0Vk4fPd9N
PwzfIXiAxXY09Y3wZ/VlIYNSgBPAhP0OhQ9thdbXIbtc7/Wbyh3voV84ZrftASFl3yEk2ekPANO3
JAnW3AglEOY14B+E+33hRtICHZ4qGQCedOqHRs4Z0NpSZflDC7B0jTPhksUNN+ayy9t7l5dW46U6
AeQcdCGkvmdI6RZpzH332fxgfS3v0JQ8VU72cfTt4NfWmMHaLbm0vnDMfWCYfTnjk/JR20tQW4Tl
cDK3lDDW3NillcU+BkU/lKbHy0lg7NUHRYI9PK5jpuS7/fUDuroeUGoKjxrHZIn160PKx7nVzYn9
dG8WjJzJzXAjWc23/z87i2tPhGWoRVmqblR9kRkeFIpbo/n39DmgTv6UDmQmTZEBfHs0UIOPrdyg
/DIlX+v4E5JTVvDrL9aBf+R0w/kHBPOtCc3KKrWxKC0qfguoClqz/qWWtp6xFW4MVsLUwNz4ZyR+
6TY8oSCYL6LRFW+YF7/rH7qX+GY4Zd+V+8nRbpQ9ciL3Wu7Ej1s1udUDARiOFc5EasvhFim15EnK
Mzob0bj3hnuz6s8lMy3/fhuJC8WZoXXOOBdfilgDap0wpMknRI7SIjzL+wnr+3Ura9fo0soi5vDB
b2WAKxR3QvcUMOY+pFdn6TXSqBsVpDXHp4p4eYasmYFfOr6qIz5AokVxhVh0aoLQUXy+vpa17zLz
d8zs0XNCsoxsQFqpPQrFbh0xWwSjzU/JtDaejdVVXNiY//4iL2CWSMirmkvatcO3xuzdAKL/68uY
P+zSe8PBQVeVWBDa+EVOgIDuwIiYpLiaZKMHZ9wUufIpSL1bOYy9g9Ifr5tb3bV/zC11OgeUuJMq
o9chWg9i2p8sKb1Lm2BjUVtWFqGgUtDgTQzm67rsUaaR26Txrqu2eNRnF/lu62a3gLYUpMJLWmMx
tcxC8ymPGjFSz2V+IPu3NTV1yuqxnlD3TV/bTNyX1qcx+TqEP67v5Npdor0BVwElOEbAFjeWVn0E
Romd1KLRCbzikIX3Fmq+ofTxuqG1zSRm4bJAr4UPXxiKW8tIk0yS3T7x7FiI9hb8nzq8QNfNrJ11
HefDTAzI83elk9JIRN+zIoYqlNYu1Nwu+99/YwHIFlEKKjjLXES2piqVB3p50/RbB6EkTv+eXAHv
NoPC/mNhcV8b+vBVn3OZDISUxzA/SlpyW4xb1cG1O3tpZv5iF26hbdQoqAyehMabdkrW3lXWgxD9
qL3aNqPsfH3XVuO7S2vzQbywJosIqSYp2ybe1A9ggKRTCkFFc8P8u6seSLV20cfwoJ781+7ef9nC
nK2evostXZw+i51U4AmnOaoItir8EP9fBixWjSBMOashyBD3LJygl/SyMQS0ktssfCm97M7X0vOo
pRtPxtqVhZRFIRQCiQvXwNudnKbQ8Lu5G9WVH9Jqsqv2d6n9moCSXv9ka1eJ4qOsA22XoLVdLKcw
Ad0kAN5dY2yPQnFsNvslq/kMzypRP6O3IhP2b5ciUydThRTfF921v43X+NTGdn7f3HqH9FyEjnoY
jvJtfxscr69sdQchGmf3LPjNl+o9YLXTVEw9nF7v/7TKyhaG8DRMzbHYEtWd92jp3GdK8/+ztLjK
RThOkzfRR0mbxm5ax8p3enMcw18Z3q/RX8wtaMYfPvj3Fi1RNMgR4SlZnI4xTpNARtHAtWZ4lN+Z
P8JKrRzQYMJJMEChT0LMGEnxP6RdWZPTOrf9Ra6y5Ul+9ZSk04PTEw0vLmjA82x5+vV3me+eQ6J2
RQUH3qAq25K2tva41vijU5ZAsuRxFxtS4ZYq+n5KKfNkWrmayTCNNimArTCsQ1Qr465J+qdRB9Ni
12AKEmP1+zyNjqaVnjC8/SlZmenlSH8cwr6yBzn/FjcksTuaxk/NDLI+S68FD+eWeiJFo1s4QFDW
8bqTFaCtnxSgPHXta2Lc1tLrdSUR/T5nsKTe7No6z9QANABuvgDLgsmCx1ckgrNKgMmIUtZEwEaR
5mOk0Ae1mAUitmzS+S5xvnJpGUUPWCU1qCZQeagPVj0DttG/vlXbQihmNwC5DfhM7honWRyOGa0B
rq+jPUlndkTfqygSPO0iKfyBYKhryqtUDWYDkJbJHZCjnBBtUNfXsn0mv9fCnclCm7Q2UFcJNNr7
esucpXi6LmEzCsQr8e92cWcSwwOKkHTGY+QsPr2ZntNAekDD4B4mInf1U/xI/fZuBo3fXSPqEtoq
LQF+EnkBtOWRDxEooB2Ugc6IaFKtPJIhmgAvoFK3Uno3Upq9xrKbmdQ3oyE5IZM/XV/5ekLXbNPq
Cp/5AJq6ZNHwy+OY71M0OBuJV6kNpr9frsvZ7IUyQRL/jxFULwURkFd0LMLTRXZ0l+3Hu+qlPbYe
0Dg85WU+aoIXeUtnzsWt/3+2LiAONKbC8Iz1c+nkJlh3FYHObLpPgLmBRwuwuZUu41KEAYRFLUsx
LGw+5Yf60NyrbuNMRxLQQ/JS71tPhg81TA6mkUNH8l3Bhm6e3Jl4boVDxIoiqeDa1G+Nhynm9rkP
Oid/UgsbVdEOyd7EDo/RA5pUr0veuvTwhBF6gzbARNnpct1RabVyPyCjEBupvdTAiCt/GhYTSNk8
QMzeI9qGt/MhwWkWRmTOYFYKKLnLrDsr+nF9Fdu/j1wxnByU/fkoX54yLexq3Dq5ju05emx1gX5s
C4AbtU4yQOs5q5Vn2gg0dPi3CPTRUpw78En+wsibIML4RwRntdRRosCkxJ3S5gfVAlZDeG/F36/v
0/obHwzEmQzO5UybkpCixzJM5bva75fiUBDpJgTtW6kXNxaaX6/L21Tr3/L4PMLCEktqWYSks9J/
G9X8qQ1HB8WDfZqT5+uiNhX5TBSnyBMuDx0lBNpq91axyaF9Y8+YZrsu5Vf9+sMOrp25ACdBGs7g
7ISSowmYzuiazX4aJ7obbqfDss8AiWfr3mP83oGrIVwh14Eo6hrHdlfe6YEop7WpjDBSmoGcBirg
3FLZbOmS2iDUo81shygIItq/vszNzTyTwD8kGeDWelQrgrS/CYt+jVdtknz+GyErSwkKj0BI5e5U
VjUaa5YcqTn2HsavA7kjCBWuy9gsJGE4418h3K0iao+hhAiWgcB4LvNesahDy9TuaXQrRS1A6gfM
mJigqH0sMI17Xfr2Nv4Wzl23vliaRF3TaKxBqjaT3SE7sLwVHNa6Tx9U8t8lAuTg0oSnNVCVFEBr
ByGklPoXLWcAOejdBvlhGolUQ7CjwFO5FNctXa/SEtoXFjs9BFU72GFBggaE/y+h+mMcTmQa7aR+
L1RRY9623v+znSgPXkpu0IU6KxkkW7nuKKy3hSPFIgn87W4yi0Sr97ZIzKaY2prr6T/pBEpIl4ug
VrJULMZwngnQ+kYCwvoM7lnWdKLsqmgtq3KeOU2EyeMwoV4RRDJmTZSTuXz9L9qNsumlgAqDymkN
8IlATb6oINwMVRsDX4Lt2l6FCYQgQBugL51bhVJNIWFofQsAwH1XRe2ppURwfzYbGFdSgn9kcAsp
zUiKR4aFdJ7iG45+zJ+Wak/d1osf4yPZA6Avxz8frm/f5lt8JpUzfzXojXWK1vFAkhY/sai7yPcL
sJhS1jtzO993lUDgBt2KhkF54OKvzwYKOJzEUEprzC0BkppOD7JKXKBDtDVGrYCil4MhvgErg2na
IxDKrq90OyA7E8wZ4ViNdI0UcG2y1+5VQaO/P94tjRd5gw2g2ZvplR3AH9A9ZO64F7LgbpnH81Vz
RjgsVGOs4ZYG+S0FfoRhD5ojvzQv0ZfsTjt0roXUi2u+ppjauhGd8aqdvGnG+Cs6WBFRoMDF7fiU
mTKuOOxJpH4uksim7Vs5i8q3W07WuRBud8uWWWpvQYjJ5NfYnI6JrrlzOv1IK9HM0AZJ+KpCvxfE
bWaFQaquAZE1MLkHV3PQVAvs/V3iMHfx6L59YXvqXFeeLQNwJpGnO2gA88EGo8UWsuIQsmHXjoog
aN/WkH8XxRfzm2QE28cAS2kSyc9kyxsxwj0AVWro3uVaESxItIeEe8amceiGDAPIQfvWJzb7Ou6W
o+Rgks9003vVk4+YMhWsUKCHfFdmoauSORSIv+Y8trUkdlj8yiwRfe5mk9L5WXFvG9ATLdD/wBNZ
Huid9UR3GJO9bZ8OyhFQp45ZHCcH3ZmKR8Apalu1LUKa+HWfPtw3MBIBCQeFY42f0WpZsSzSDEMz
3pgPoPtCB0B1oxwHYBy70XP8uCa80QL/qR0FJm5TS1Gu0ukvh5wfuS9UzEpiFB8j9/SBJXuzEpHd
bp7gmQD+jYpplzarz99YORB/9zNIL8DBJ1jGppS1eQKFDxQN+DIzS1UTyWSVBAprkJ/GPHMSpntW
gIny+q3etFm/BfGBoS7BKc8bhixgh9HPUvKSmjgdmXYWiCavixKsiY+WUKEoENF3U2BG94SAoX48
Fr0IYUy0Hu5Oy028AFEao6aZPrtKo9hRNNsaWIHGUoS7tK3kZ3vHOak07xpk7LEgcAbkDt2tmapY
fhyOpqMCmMBWvfkpPlXf0Dsv8iBEe8ldcDUE142UIHnbebO3svOyyolu6EHZKU7kSKBK3cfCrsPN
u3W23vWjzhxZACkTsAoRLZAz9t3MtXckUwVA16Lj427XUBQ0rTODBL3+HVKc0rofja90ev9vqsi5
A0akV+E8IeJt4YnIaWTrQ+SZVIQ8vSrbByt4tmGcQ2Dmc9osFKdETt3PaF/6MXCEK+ZMXuHGnghL
V3Q8nEugWWk3TRjyD1gIOvghOUjRz/+0bb+gRs4UoMu1DAn9ZgqihvrGnK9Z/NhKBG+kYB0aF9dW
bEjqHNMfCMweZBAYh4kiaJ8V3B6NMxJxOee9HsK6Vmbq9FNsq/IEOD1BT5VICmce4C9hloW0GF8D
8UxR5HbSPieGiBxDJIWzBIlG+riWUCyKlPEW/rU7Gsp9qXXu9aPfAIaHw/lbl3k6r6RRlzpva8wk
q45WrC4n3qQbEmj2lO2Hzh4a2xRYOZEicMZAlotGifse9EBR+mNeQfxTtfwbpKXzdXGmIERZsouT
DrkMBpSXZvTKfnFMI/eu75/AsGmcKUhoZC7gWyPBQneo53iMDUBnJ3bV0f8oiTMDtLCkJcwGpHqL
5E5jpYdc7COakZ86sxZouGBR/DR8lQ0Tcsrot2NjdFDAjsjSDljwxJWi/fXt2/Zof6sfXx5JZBIp
0VqtlG90X/+klMhRIpPndV+U40r+NfvEHe6KB3P08tzrSrtA8P5J1LAk0EidMxx6E0kpcgUkGKh6
TKjuhh0TPBoiEZzVIFYlA3kXYVarKt/qpD/KWfh6fTM3w6yzvVw/4cyMg3SLJeiVJEHR9fbQHRcL
WEJIAyhAUJGTv/LIz6StBuxMmlSV0qTTBu0FTLWLQbPHtnOuL0i0Z7yhGExJQpkB72ydqg6Vw9ZR
utK9LmS9N1cec745u+oySksUNDDsFu5qf9ivGZP8RtS/vL0WCz2fvyhk+Zm6TOoIU3WsZZy/5Evs
170u8LG2X4x/JfDTcwWFZjUA3Qk6+lYNGPc0foK9z76+W4Jl8NAITTQbVZzgWarjBRFm7es0E5z6
dhpN+70Q7jaWVQYILoLGFQ3BdAPQlHYKANhlK3HjDGPQGqeElN7wNzVODHL/c0J8X2SroGdtnrA0
y/xRAoeoBmrYf9u8dXPPrsxQt42mNLABJVL6LPlCE1E2d4PjB885mkcB0IjZUKTELkVISWPoAIPT
gvDHfIOpvK+zg4nwZ4Aj3NQ+eOucRPHJaBuIKHpv8eTb6b54mI9sbwieq82k7/mXcC9jtYBaoGnR
o9Z5QwtiR1YCrS/yVoQ+2CXgGGDe50vkGo/X93jzFoAHQgEYK6bg+PG3Igbc9RxCbK4Wx179oo/g
25hlwbu1+UKeSeFUdKkiwgwZPvmIEhdtY9sYGzBrAxaTyYIbJ1oQ93BoEYiiGgalkYsYr9+7xTKP
dALffPPpAHT3msdVV4aUS7Xpynjsp2z1aXPZzhe6BwUSeJFVL5R25SLCc9xe0j/SdL6gtijdbCRg
rQ5ydF3E/SlJUiTIRR7gZiENrZn/v6gPjekgOc5aWiDgiLTpMU71g85oZi/6ONhWBagqJZiXOQgx
jF/GNvqVBXZMtEpOR0gbLiVAAtdGrKcMSIidonm96M3fVsTfa+S0o8McS0qj1UDO+2Gk+zlPbdLG
flRZf2O8znaTM14WXfpxKdYMzJR/ik0G3MZFlIRbf+PDW3wmY93SMwOJ3rhMGkpc3lDKdxqRgIyU
5H8x4wPwBUBMoZ0abep8NlobOoxQW/UYhDLgCGj+oo3LQYvA03vdEm0sRsHAL3rgMVCEMTbuTiVl
3OpVVI5BVy8oh99HrSTQsE0JuLIrTyOGV/hBdiPPgH0DWmzAmLW2OQBqTQThviUB0xWAqwJbBIhC
ueeEGayqFmUZgnWQg2q5bte1Ngs2aivhhqIZOPaAPY6/PPVFHi+SCTgkOYhvo6/V8iA9tAfiqfvw
YIDh0jUkH/CLrywgx1gQ6WzcUXAbY3QFaFzIHvPzUQUFgCBgCgcwSx9aCXOM2YHSxPtzRTAxZUtA
GUaA5c7dUYAFxVVdQhEyckJtB4ZHdDe3d9BCdxOQYMH8xDuxbLLyLFcraII7epoTO0b0VFhe7JvO
4KlO0Xpd5pjMlY9mIKp9bNVbVmIZeBvy2tjHJ4BjTPSiYSCGawuoDTv+PD0BE/QT+T4h4byC8EaO
JWzR2Tq4c5mccY2KOZeVBCGqnsp+kRxjVfUsUTVuw7hiYRrsBPbUwrjjpTliZp60Qzlrwdqxdp9b
M7gyFwXMv4N+jznFP/ffIQ3XGc3gBAj5nPFjTRqCewpp2JWfGaPEdoZinFWphz/XxnMxfFAlTdpS
9aUSRCUCe7grKSBa/kIEQX3IWL1p7VeL/5kZB75lPi8JuNZMUDI5xtAEUqu9XZexeTZnMlbLdSaj
THupUPrV0a0B0JuCmlP6QZCQU5K/ub44lX9Xw51LNU1rm904AlPT/Db0/T0dYwER3qY2n4ngzwTD
2l1qtiTIuj7AENu9abDnoRfhwInEcPqcdV1jUozLgNnyba6+dsqnSRREiY6F9/qTpu5ThlJvZlC7
w7F0Ye7lBezArPyNIp9tGve+Tqk8d3jdwY44Ac151uX3KhHhnWz4xeuN/Ofs+cy4RebcSIFAE6i5
o6rL0QIQdB0gW+4Xdf8Xrzla9TC9jaYVPBXceubMAtwbFgQimKCKKg+hhH/9zmy95mC6h53+n9PA
nT9mxrJJj+MxiJYXg062JE4ni0Tw568Wpjn1cK4mP9wBBHjaF8506lz43NTPXLQvfCm+XV/VVrM8
BgJ+L4vbuGgeh1ohkNm6ip8bXokkzuCMbvkIUAv2hME8wUltKjnG4AmGqjGMzo9fyT3pzEgJ4TWY
GKolq+3ByLvqWp2I4nhrwExBGhs+MXQCkRK3tkIxmA7GLYw8V/bkT262DysndwuHHEAxZ9iKMz9F
zE58SaArW4UBherrIDwGUcFpwZk9NZIreDS/XIrJ/YW0H9vRbnKkXX5DIyFEx+ZNOxO37vmZPW/l
aY7Ssh2DZMheAM7kpIP2hDEQya4G437qqAg6clugIa8k2IgN+YEEVphNN+r5GBhG+sno+htwVn3X
jME1cuO9p5Mgwt60vfpvcdx7FWqL0soRlHSk+oM2WHdLm892QyeBbm4uCxNdJjVAEwlrcrmP4bzI
dTaZA0Ko+3aKb5ISQznLt0i2bMmqBY/w5m2HX4ThNZCL6XxXBkLPmWZaMQZa+WqQL00vak7a2jUg
CyC2gQ9GMON9uZo+GdJqSBAQJimx8/6uYqcy/IsuYkQ2/y8E7b18f2/Zgd1rxGxIaN1naCsAFWY/
Pl83UlcXAhncsYCggOhTic4dcDqdem30FTk9KF0vuLVbp3++FM4tbqhVq00eA/mvKQ6S/Mim8EaX
I1dtMUwubHgUSeMCmxpeSw5scVSmB+paAOOwwsQt5hnUup2jqE/Xt3DTIp0vjrtC2pQwbVzBLIw8
8hvQE9cY5GlYDLygxXLVRna1Vga2PGakWHoc5/ypZOS/KgtnFmPGlsoAfmGgm495Ve+6usQM2J+P
hl5oJGcMp7hr/ofp3WNXbSs3gEBPBAWp9Te4XMuFjPVwzwyuaXQISUdNCUDL5Vh9f6N2r0AWtJm4
PXVjZg+iLBMNxoiBP0CStQNMnaYDfmku6U2uZw8Ej1iWModllU/qLzl4CEp59Nrk/brKbNknlEAV
0MKu4RsfiHSzlo20KqcAoPIvbTW5FWGCqE0kglPKeKrroU3UcR3qvEGN+dhNo+Dp2EpkYmzi9zI4
nSMyU7U5rhUE2KOn3iK63pve7Kue9qnbX9+xTYfjXBanegA97+cZUDvBKLe1E7PxgRLiWwY4xiJ9
ryf6TdHJrlRbzrICJY3ZtNdq8CSZqbJLunSvto1bmezl+meJdplT1kRGJhdAl0qALnYnziyHyAIv
UiSBc1yztCUZq8gY0OHFyNs7qUgEF27zCTg7Rf4tk2ihDSHiSJkZu3HITqNZvFhq+xcprbMD5EOW
XAPtQyMrcKRqdI0Z1B/l2GeijNOm6f+9GL6ZZ2V/6tsaRBOhru769OvUAiZUN3dMwzgsEyzpV8fu
B1t1Jo171mprwvAhwwXovMmVvRwNV+EzAAkahj57eziulOorrm0HgiC33tFHVAvnzilUwe3YtJln
38E9eF3dVyj2wEnNxhYYNyPK7BF1k8JyY0nU9rWhLkTGtCVQlVQ4Pjx6xRRbSLCPCNbKaBcvs21i
FFjUL7eh9OcyeF0BqVY6wGSPoC3svT4imVOmyNldv7tb+cELKZzvU7fS2KLGjkS4N3qGk3hU2oOb
bCe77U16wpi45U6iQujGSeGpAbQCrCYm3/hibpolc9NEqRy0Cr3PDNCD0cHXQTFh55P+eH2BW7sI
RFSg9YAvAPUzbn2VaUpAblSSUwieRHm66dKv1wUgnfjxsV4dUwRkyA0iXuHsX0eTCBkoNTlJxvAe
q1K4oxnoiHN1ArJyr5cH1IN3mIar7Mgo2kOTZjVeVLW0m1nCNYlipPlU6yEniAaogcmUKvxch+a+
A/mWXeej7qqApbTbVL5LKIhpIuVRL6UCyJBatM5oATcqBdtXqJ1GCyLTTslsVa97+OTSAwGrud3H
CfCXkrViDyp2EDIvu6VIQfE0LW6WdKWfmpIB0EDrLdXLRyLrg90PklNmPQjaMFOxTEnjKmBuqqzy
87yAntqMAJMQlwnIp4tZOVErvImyEiFvxYrItjpNupkYzT9RM9Z3/QL277Dvs6Oe6m+gMruTJiux
+0jzUyl8o/ryEFZJ4mqxelSjmbq9or3NpFlQD2SSMy0GyNx7LHbqlZcsroFkQbs9ekm/xjW4y1pw
jDet5qtSDz6vhgBgXUOn10y0Z9qiVyCvMp90Su0MEfY7YiBRndsCXEpdFTsjw0EAJHXYV8bU2EXU
vDIyHuI2Lh4BaPKmDuW3pY4jX636b1YlPRi5VnnXVWhDRy8UiHvekipps6bMoECJ7BAz9sJY1De9
ceWA/wWyWh2AcxZ4AS8dSjWZinqkcnoqFuKOWdAQYitzYSf9n7d5agC+UTByo8gASeUe0qWbMhpP
QE9XSe1VI5rAy6g/5gCzdq9v2lYnCpC2DaQIkAcBlBC3pFGtJSvTVeC0N/2tiQSFO4CX0i3bEiEG
1Nkcm8c6lga76fXBrxFIir5gfdm4l+/iC/hzWwBxtahRehodwMC6nRN51O182a/8xBeNcm08ORfC
+I2tqjAc5jk90XkBarDs1mBYxxix4EHYEoNHdE2GACkVNY1LRaknQzJmQ0tPlTy/h0nvNPXjqGaL
QMy6NfzWnYvhto7mA6AJwWd4knWJuUrbvxty/laNFMj7dXcy8jxGroeYArFb18ACjCCoLUyg+/DX
ADifFlONjAZaYTljejcpX1k0u0XiX1fOjRutgXlCxRJRNsIzd7mLeSRNEerOeHUwXrfo2edZEgF1
bZUVAQemaivZJR4evgCm96S3il4y8XKvg5vNrv4WUS/caza14z0Y+fx5H3oYR2aiXdwUDX4EIGbI
Oqr0PJyuWhZ9VSUxDYCi7+NFy2z6mj/0n8pjwXagLW8BuEY9w3Too+gabCUarHPZ6xGfhcYtQITV
pDWSEyYadyuujelVt4oD7kM3EiaTV23n1NSywG+BABVuO7b5UtgkoT2gZFZyQkb5MTYHPEHWPO2N
FrxklOqAfZFCQUC5cQEtawV+1mBEV5fiUuTcLr1WkoiiF7V70qQFrRayLReFwE5/vIBIWAOHHAhv
K5iDzGlomETJwuY2OXWaL8cYzlTu8vkxRIatqUw3FgX7v6zx5U4ijwsEzxVXjgDrhbMro2IsZpQ2
APTS62nPtPAbMBYA6zJOiad0ID6cEP5jMi/ZYxYBpKzJAv9DY5JbR8azFicPtJ9/plSSXUUik683
0ui2OqtvrUUND/oQm04Ta4d+0kFLiBjRBrEb0vA1ex/k/qaLQziXMnXUKT4QMEyWKXsYVfZZbQkA
pQqSwVnKnqgU05tWiicHTWSS2+dNs1vAOUwi/Q7dHI4iFZ0nZf2dSeGaqVEePSuznBzCTLF2cTmU
Kwdi5WO8bA/OCdOZqT76jZUW7phHsg3nsfZyvRRhV23cRwD36Iq12mtUofhOiWXW2pmwBP76qbwd
XP1pAvOm16HA0+6n2ZG+pq/dAW2zP0SITx/t6aVgzoyrs541gxUnJ7BvgPextVs9QU2gPOSpIMz8
eC0uJXHPH+2zHChBfXJisnoPP/8RfQ37fBlEYD2bclBUAcOGBjeG7wcBL8oYhzl8sTIBZ2SE2YSw
liO7jWqB97C1daYJnCy8Dmsth1tQOPah0cuVEcyq5sok96veuuvk5dDmxuv112ijCKejh+dfWfzA
YU+TAdVFxQx0Y9nBh7gFeVXlkTy9GYzQAQfkvUzj1o6VJnVSixUrKAhxykI/DEkqKqVuNJ+ijApq
JgMQpLoOsj3ewoUZWkMVZKYbEJbEUv2qAOwviUtbG+7q0c0VB1TpEvGY2h/bNjoaxfBQDuReGxVR
o/xG/IuPWbuLiIHe3A90KkY5GhO1ohUubfQAh6J584/URUiG9IGXfNeBo7M3/3x+CEINOFkgcsEf
/uzHoSwyVdWACNW2TkzvGvozxGjP9VPfSMzo8lprWueB0fvDF4BI14D/jC7JCSYPiOA9+GKGBxX4
DuHB8hCNtrrduIvDDtrRKh3S2+VOD/5CzS8+gnuujd6w9DwsrKBCH6dWvBflSy09FbnoIDfuLYCh
kU8AviaKsTwIljLqc2HKzArAWsu6lwZEt8WfY/YAYWsFOUf/NnrS+FxCm3WNRaU6OaXM8tHktBtG
62DVvaDhZMPFgVdlYJoaVTugLPHNRnk5dCph8OykvbHT/WZH3RWzVP3FwSCq4m0ZBzgCUBCFaCAv
+jA2HtVLOtbYOd1e/LWWrCQ+whh38tJ9BbQ5V+iFb4RukKavkOcU8OQfui/RjhZn2RrwgooCLN8h
6g2hn6elI0dHlj5T6tLZ3I8g+L1+JT665cA5WNHjDYIG049RMHjt2hSNjuBnKr63c/O8WJqIkHDD
rhMsDGktjJCjyMvZ9YoYFYYTOhIYxdPcKI/W8KI2ndeRYnd9MRsaDxYtzQR6CKBYP4AtygOIZJZ8
NFDf/aFRgOSRn8vfvFIExB+gmjIVUJ/wOKgaTqlkAzhBkuWrJIcPVutH0XTHqKghd6OOohN4veDk
xZ6hIZNzSI24VRNQ1sSnPI+qfUaMe1ZHqq2aBUiuc6aBJDoGC3QCS9VGxGmo+paPoSgVs7mpZ1+x
atBZdFHnhMWmhle5zF7CsbLzprMXEeTGloqcL3X9iDMhEQq/1AxVM1DlxkEe2Qu70Zai0mlLUZy9
9dgSZKmBeIPw5WPz6WCALxXeKa4a6CK7Zn5tU2bPK/NzextrlTPnlWO2sldQDf+eDU41N35cYBYk
ST0A2AnCji1XlazYFAZAYWDb+KpfFSlS1CRAgFJNCf2omTq6EUUjidGpN1bMHks9vW168sMY06PV
1qc6rgIs64HF7a6K+oOVsjtQzH/Vgaf35/cJzbkILsExABB5zi3p1DJWpLmBcQAtXQ1izXh6yGZR
wn3r7M+lkMuz77IyiRQTUsaiR+6U/tQn466Yw5MW54frC9qydoBcXa+TRtGlxIVcVdZXXVnBEoFP
bbINo/0aFaPAi92WgV9H0z68Gf44J3NWQbUOGZaaU4f1i6ugj1HgyWwKQTQM/TVlQNtyJ0M7CbMN
OdpJe1ae8sF4zNNFcPgbIpCCteAlAwcVCsqJyIDP2a9jgAEhn+X0vRXR2m3+PpKi2CmY0Q8NW9VS
miqgK6Bcee7Kfa/bY56LWt+2nnLAjMorqQguvcynRI0utSJDxypat70tHjEs7i3HzNHgynbfyV40
NrnlqKgrOraJ6bvVjeZ2bSirxkR9GcoM51l+zY6VE7qDgwRQZ/c7Yfl7wzhfiOPuzporGJKekSCd
/RY0h6fY1zDeila779lLdJi8yKGNJ8F5cP/4Jl0I5t6mdig6rWc9CSTSevNQOlR6vi5hAyUMB3a2
lasCnb0JamEYDIVUEsw3YIHW/dItMIww2azy0dhuj27lJqUtfzINJ/IrT0RutqWfcJ4pwF3RivEx
DCpyqW0mNDn3Se5W1eCg5HJ9hVuHt8KAAcNbg3v7azjybIGpOdZKBqCboFBy19TuGgW9OVREK/Ax
YQecMTgSqHMomHjgY8ucFBHcpYIEWAvYRjQUM2uqoBZHT0DnfQICnGiSbMNxgSOL52ItZyKI/PXi
nS1MjpK0pgQLi5fa041PXfnOVADLaS892qwXM3ET89OoaU4X63+slygAowCNEAEf8KEBtSxkpcR0
EJBK2ztLquwa4eqfntqFhF+e/NnirFYN2ymB5tcoWoLUwIH74KeViHr3o/pdiuEMSWz0qtQOMwCe
mtpv9GWlvYu/X1/Kx5cXMgxg/2FcSkFrMOd1tfjf2jQwuVzMtTubCpDqP2tIj2fh5+uCNnyuS0nr
l5xt2mzkXRF2GFaeCbVb1ShsUN7ew2tNXKmnBEnI7LSkEp7L6i2JjBslyxpvXsqjRhs0fk/FAg9t
ErStbYB846tgqOHdyhbmxrg9RhV0UZcBI+gzOPDCnwpBijDzqrt5dDrQ4qEnu7XHB20P++kN6AQA
LfEfRyyYkMH+IwUMvMkPvp9K0FQDgjJMUuT0uY/YSZHD20lKRLDeWyeNSWuDgitsPW0uBENGZ0wY
xUobvYJfjVnm7GlpfrJMlGJZf+gyqY0FURQfMeEHY/PB+1mUGmjIrRLkh2ivHvv97Gs+OYr2bXM9
FuAcUO5EGs/kTg709m0LdHu0fU0vDaN2sVCbzGsvT/bHWVYs6EwS98IOSaSTOoP5pGpv2KgQFLaV
MT8Zwv31OyJaEveiaqOBmroFQWFNbwbtbclf5pHt6zy4LmfzLp6vaLU8Z3cxnEvMCeC1QHZjcNtn
BBpA6UKLvoWalQ2uqPfWsdKd6DndVIyzfeRsDQBatCosTIyL7KI92/WA0LduWqFH9PFNvTwuztAM
6rSYlSlBMaraVwFHHMZvbTwfBHu4ZZ3P95ALJAZFlpq6wgjofENvlNgGwLileImDLiGUusfGK0dP
XHsTSeVqCxkjvQJsWiUIs++1fAfLIXjbRAI4M4FizwS8RFyripWZHVcU0TBJRcUZgaZTroF9slJE
9Xi90Vxeho4RlwsGWdu3sbKeYyb/vH5Uv8oTHyzSb8Xj/Z9xmRujyTA9PzrSg3Q0drJXMls9Ric9
sou3zpX97I18AnKe8xO5d5SJkez7Y0/vQispZ0Tw9OZyhXxjEJaBqt/qSOCk6Ie6vtLNi42RFPSz
rElfUDdfXuxSa/MQ76wCaJjuXj82u+kY3Zm41bcGbrbq1TscrIjVTNmoF6DqDbpaij4wOF58f4ua
pEoYN9DKMjYxPtnXDsZfwEVcRg9Y5D2ws9BriSlqZ1KQXUnVYj+X/Y+OWbtCSyWbjNS3CuO5S6cH
1UBHt4lOa9QZ3Wi2HsEb7cTKxOwplFobGVIZtZD5pUvkYNH1tyiMWx9cj7nTZ3IGtqfGq9pBccNl
eZEaajpR1u7iukc7Ik0BEpG8kWRC5XqabSYBdqYtgi5Z0IWZ6pnfzooMZy6KHVmfnvoifsEo3VcW
R0AtjfO9rKSyzaKkPphJeUfTEFVSJfs0z+oQJEbvhVYDcropepjL8ACw7U9janSO1Sa6XXZAYu8b
dtPMdH5aTGPxstQ6qFL0oyaAqxjG7qAqIxJf9Q1t8zdgTPnLXDO7kMydQsKXmKWxk7AMzI6V6kdl
+zXT0rtSqy1bN8LHZckf9F71Z1Z+mYvQ0ZQudbJ2emJWlNq0DzOnNvLnNi0zrx2kk1GSyZsrMPsi
/KrtxJhbZ4lltmsLefLhKFC4gEkJct4wdlnS3KmzuviqiZp0m2eyn/eDk5H6FQNnd6ZmTu6fKzJi
Inhmvxhz0E96qciWJMlZalSABvIM4JXMdj4AWrjZoUHFR+05fazvUbwm+z/HLEMshjYtkHXAH/uQ
koiWTrbmqIQ/mCfuCBA7Mzdswzou8vDnfh9CPrC8wSlDrY03StLYpGgwzBH6mU9VXzhZf4qZaBpv
4y28EMJZnZzofaeHGEAxK+LlbecDQcK2ZuZdP64Nc34hhjM7qGigm3S2MKEtfQqz1NZm00dbgrfq
3nVJG6EsJGlAqIBmrKOnl3oRUlZOcgwXaTF+mmQ4aNltMr9ruP5mKLKm25v3Wxa3eeh8lGn7f6R9
WXOkuBbmLyJCgNheWXJPG69V9gth1wJILGJH/Pr5smepNM0k0zX9cKPjOqKVEkfS0TnfAn+UMGvr
z6ZOTy1vtzUTK9XftSnNFo/WCYvrS8iZQ+5W9FsXvTiNsukZnHfk2sW7cL3jWkVqh9QcIJ75ew80
I4eDyYv3Xmscy1x/YiL7fvsTrQ0xy78K1KIYGVXUhVLDEzXk6yO2cjysDTHLvRqSWHWqxVpIarHP
OwKlrUqnK6F2SaVmWQOW6oILBcoJtNnZd8GVw3qB/xv0dmyaaHoX+dbJrbtcu0urxi/FCi9ncRNd
jXeZ9FVSngElU9SXT+MkL1Ovwz/wcit1PsxqV94ZixF3NdIl8K9GclSuOYUCjmKLf3UnpSeuiCLV
s5T4dZoqnLe6/nI7KJb2koWSDI4CqDWp8+Z+Yigm6eUlKXfUg9n3uzSN3sWUrp0PS5EBJQqE9sU4
CXWgr1PTCx4ZPMIbIxFV7HYaZLHraOX5tDQXZDrA8oKfZYFG+nWMShV2pVwO1TR+jhMesJK5jTas
hMPaKLNw6EYtU/KLe1E0fABQ5Dn6MV9vMC4F3fVcLr/iOhR02rIswVyy0//iTMPWZ99tstfBh2r0
jnnm+f/BgWHhKYgbz4KoOJAuaJDMNnCrlziEgFpERj76kPn2+EMUZlUAKc3mnL9YQeNrm2w3/ioE
gAvemjft8qz/DD97RdF6GlB3wdr2VD+wVA6BrBO/EMCqFSZZQy6sTXaWy1hFnqoloC1hD4WB7KdO
PdSypufyPd9SP93rB91j0ucChab+V+yvgbeWdjuY/wb83ACeALfk6yfu0NCsRtIiXVbvUCW+B41g
sH5NgrpctVZOlqWgdTQ4awO+AHf1OZRY5IOMSR2pIRmoL9THuisDFerZtw+TpU3uQKIWxufA7/+L
CC9SkRQlYSqq5vRoRdmxq/67VAfo2waq8hAXQVd63jSadJCv87ZDEWsaOndK2xASNMbKDbO4Wpfm
l4lyNYWR29cvo6pT18JYXQvjuEEPd2Qu0cEFU6K12t/yuxDAGQC88VWAoP06UhM5XenUowpscheg
yEk9G84qo8c2pj+gJeB1+ab22OiS/66chyweAkEXSC2MY+lsjrYN6AkFWjDUe3pyhh9xtZMiXzmR
F/bzl0FmZ6Uwy7TPqwFky3qT8/JcUljI0iCxs5VDeTHyrr7YbCBnbA2RqCXOrVx/prUDec9WzVfC
ey0sZh8LWRnR9YvoZlYZpquL/tMaldwjsvp1ex8tLBuEE/FyB4r74l83GwhC2oUmJx29cF05wirm
nkSOvhFkLDwR9dHfRLtjoNkFOw6A1WeRYGXNlKS5jSddRj1HviZlBhbT2otn8QtdjTL7QlaChlIK
dkwYZ70/NbVXWSvl4OURQJgAtA7Wu3OZkTEb0IdQINkPUfDdYBcvhuGsEG8XACE4fnAm/O8xLl/u
6lqmYppooaMpUAXjhgTwc/g1bDPf3pe4MvD+xY2BGlXS+crKyEsNEePytgJHGsA3ID++jowKRpPE
UIvHZTVuhtfodxsOHzyAUy6cT7X7+jX6PjQ+Q0PZOXXHtef3wl11Pfq8LihwK+ddh4jUO8e1kzQ9
xJm1y21IbUoFjO6+zaaVK2thE3wZcvaiTBV+uWFSTK6EvTskoPBm7YFAhT7c/+dIs/dkNDpmNQDC
G6rm6Ko894Z+H9flxklW9vUCJR4CJ38+4rwM6DBGGY3xEY2nttuqiCAexIdh3MbINsZg+lB/oSj2
vtaSWdgZX4ad7T0k5F0KvgOKJzT2DSf2ymjt6l9AV3yd2uzM6nkOLumIqWm2qFxqxw9574DOJqPa
r1pUxPTmjU7WNk/sxC3V6KNnKXctCD+vndKXGvXsffhltvM9il6a0QCTGuK9Lt6i4Q1tVu5bqtgm
TfTejJpPKPclkT/rkb/bifPpZKW5jSzdg2qF1zSu9U1OdgzGaB9MdbvX+uKNxTxC+EnV66PIRCEF
rI4iEu4YD+/QD+y9BpoGrcESP626xi/68WQ67VGJhnMeDftJ5sTLRAdL4mF85OP4DIjkawzKKjAT
xW+7bT8Gsz1Du607p7T+zsjAgsyODE8XQ+mhTLomVL+4vaDeZ+lIc+AbPzv1Y+r0KhOAp+RddNJI
BcpsWW80dumP8DVldBTPVj7K7GEBscoqgjfDRZcui7xOyX5zrgUclWjXzuTe7lDdBEPm0HXmXT/C
Bbw1ghzF2XMpjMSFehrYvFPI6/bESP474SD9Oig3uwQ1Bmi1vPfplProKKMZbSc/1Zru0IV8wV/f
6tY2gZCbEGxa4+dx7qcNOdcJ32ZNc4xkpLm5pm2dZordVoBnTK2q+FY12pGXhmdn7IfKMi8R1ibH
n12L6485gWdCnvhQJjwUtoAzkvIEmZXPZIhAz+0vZOmqOaBk/K50yb1jJfnBTHjI4hSQIyvZjlV7
sLr2yHsQqAWTsIkiw4lLXezEVP5QquSgy+HBahQFDOD2YcjUTyK1e+ZMG5rHPWai/lLUyPaZpW8d
HewDKvJAJ6j3GnV90EowE8WQbNOBxVvGmNeL6kAqDTRFmikus1XAJYti9OOCHiC+z12ji/apKO8J
qCsb7ijwOKz7PSHDE8ofDymJUTfUD+3Q924cTTulL3eF3R9kb9BdqRuqa2TKTh/4Dwjl7EvZgZDQ
qd8cG70qq+TBwIAVgO+E6pOIn6VqxltI8hMv75J2j/3znPXofjsZ/vOyYI4bl/07VupOqtF9karP
gxVZ+I3Na0/5hzXQyG2t+s0pJ/wntPKDOfpDaWoCMjC66mVT/ajU8nepK8mvdCjkQVfJsxiUGNYT
OXOrJO+9qqc/swKq9qJs96DRIDSK6XXMy8KDffRLr3aqWyfxD81iodNP4KBDnsjlxLBdsy0Gt6QI
3bQaDmYNhvugBTDXyb2pNo9OYh15a70VUD2DqkN2moTYKkmys7Xqo3ScZ9L3n5DN3I1wcXCjmMFj
Mcp/jqWueUpbqlvZZ585dDF81WT3hmLtbTyAocVMFEBQe88yprNUGjcf6JtW8tq/nXyunuSzR7ii
lBa8XAagq2AcqLgNZBZKD6y0UxGsVxwu18Ktw3qW1kzAPgxOiqupT18A1S6tz0hZ4Siu5C5zNwMt
LRRd6XEfqMDP4BG3bVqoCowPZku9CVDt28u3MqG5rYHZQKvAyC1kiAJygWgFV7jhBm0Ng7Q2zCxn
EbqaqKxykEn01qdVOW86LzaUN2siVYvXxJ+MZa5+MUoYkUpDIm0n56RTPcf4PtBPWT/dXrW1bzTL
UGKR9aS/hIHVOy9gmgwudv2wbYYiDpLeUAIjMaeVRGHxSrq6AWdj4slYkV5BnDOoWrhNW5sumeD8
+RczuxpllhdNo6owOaLyolVhMgA1L2Ekid7qpRko2OftwRaAmcjCgLwBZgptMigafH0lgJEAEnCD
9lwt6h8VTLtdRkt/kk3mKRW6qabWdgduFNlBKMUvo88tN1dz1QUwSHg6jx+5rPDIbHUvjlXmlelg
eErOH2//zMXgdYB2UsFhQzFqlgzgbqcsKiwSwmXmR+lwXISlZ1bFx+1hFmP3apjZQTYVRqcluUKg
e5PuIQqJC+i1wb9O9Vp+sxRKKlRiUMQBNxKota/Lbkcd8nob3S8TNkdDDtHsKF7ZIUtPTxDjID8G
RjLos3PaLOx/pxIJFEFFOHse7tr7irrmW3SKdmTT3o1bbad9xk/ltzXY5sLH+jLubBVTKm08/zI1
VPTH3pzcBpcnjA9WNuPaKLMVLIXV6mqPUYZpcu1GeCX7AJV1ZZSF73Q9l/lVoA+yyBQbo9ScBBY4
JiPf3o65xXmALgJ5drRT0Oj4GgmG5DH0OVECbTvm68V+snvXVNb4R4vzuBpldnSVIITXMQp7uNKK
oDbZE/ReVqrjaxO5/P2q0mEVgiaQ0lDDSXPcBgkeNbiv1is4z7VRZm81u+jUPgdYOJxqArMu3R0S
J5DRGtB6CfYM7ZU/n2V24oy8cozS4CSEcPU77evGzwBpgufFMdVgzTq01jelziw3ESKHWrrij9a4
cjYvfzPAcC6nHkpUs8ho6RRnZYb9q1nfLCcgq6TSf0Dps1wKk/wzwjwqpsms4/Kyh6DwAkY0PHKM
3FWJW73rravv9FMDxgP35PcBmJcP9aN6kjv6WJQnY7+mfLH4YdFThGHFpUU7n60+abosOCFhJbvK
y3IFippF78Uaqva3d9ziul6NNJu1QZSuI5VECBGHebmjbqYMmJ7bgyxcJZjIn+nMdkMrayNv2wJX
SfoyOj+6NIxU1JiNlXr54qoBPGEhQPCGm7eEDKE0Pe2hNZY6+UYRADuzJvLHKCtWDsLF+fwZaM6x
H3Ki4M6ySWhKvGlTCtO1ItOAVtKfM8dYa/6uTGtORR4BucLpHgGS2eXwAUp2Zjo81ulqDWqh8gNe
PLjqFAJnkCSZXSKDPrF6inGaZHUhfGVkm7KmR1zasG+l9T4H8qWw2aslkvMYDcl/70FcjY4S1NcT
s1HysgSqh4RjFO37qfrGCrm5HYZLgD7z0rPB3CyKmc7iEM6JiimaCucY2sCbPODcha1vual8huzV
rz3Fj+j2L3pFJireunHxrgArZpZVCiUmqVKD4j0qk6+Y0VlBR0qa8evt2S3tZKRQkNgDc06DVtDX
BeQwJJdVVqMlBa2VkQEU9/v2AAtUbmg1wEb6Qtu1LljMryOkpIT0qNbjDAbb06+LGvWVnJuuoQ9v
UF87oEPyOUz2OVX7n3oyOiu7bmkfXA8/O6qmcYxow/H1Sv1Zlt0eWhYABCYrKcgCsQ6zBHUBAHzw
CsAq+DpL2PcZMqmiKcx4vxlKq4BtNzuaAMj7tSgMN4/612qqmesUzjEpKEoxMF0fxgwINGuNc7nU
uIB4BKBh+D2A1c0zIpNTHGSMTkAMin2hucWzChfs/MzhKSOC+jW5p34f0E1yLB5SoNyD29986aS7
Hn625iPPza5L8cnLod1SATCa2qPwrEbqOyT1/vuLA7KNANuitwqllPn5DaWAjKv6MIUq7x/kYEk3
MlTp2e2wd/Lyr77zn9Hmh3jZtsbII4zG9iKCFsi4612A3R+qPVb5gJNgJXwXnyAgnV40+TQwW+en
z9An9Rjl6mXAAvbpQGozP31pD/Te2WYBAwVwM27ZQdmvjbygDoKQhjbZRXqGwgdmfu5Fca6YyUBC
FOzA52LPoO4iiuJgelSC5J4VrhOMnupV4ZTBHqLeOqEV/t3GukA2ABnHa29O1eGmGMxUgAo/Cqag
oZ0TN5JlibZBLQFKTRyfm1AByIr0zkjid10vt/CCfa2MCjQEqTgrof3PRp4nfMgS8NpHCx/GCrOs
dmJsiiGIPYV16UZb0yue6C/lsT5Sn+9Tz8KKjAEMhJ/Sp+Ih9jmUO1ci4jLArR8wexs2tKsnaY1W
CDfK4zhkG6LBfjkxrUBv62OSlist3qXNrEGVC8goYtr/wuYWpKAyHm0ZGvwxs9pAyR4iAit7eLr+
91NDQ6iBWwr4+7/hmKIrU8vG1pKD5qUTlNuS7wo51dYaZXFxRrCOsxHVUPqY4+IUjF0qejuFqfbm
iNxTsnOSQSEPMr23Z7R0uWoWXJ8I7oZLfvT1UkjNoR+Fo0gQPzc9d1yhrT2uwSNbCgeQ5QzIwVw0
k2a7VDVQtjcHxCNN4A0qne/AlyQu1M9+0sj2qiJ7zrlqbPKJF65VqJ+yck4NhT+frr3kunGwzfiU
D6B7aOWAUjrdRKP+Cu++AHYoh0l2v4sEAi+qHeKRP6DBoB8rS5VBK5sgrtCw67vpgY6Fn1LuVaO5
15sBjYJYvNIEfYhcAUvgAsANJoVYrtCbY2b2wo2ZGZqq7nOuPvaN6GA2k+9GkH1HMwsFxXsi7+5b
lhtuE0WvUHrdN4xa/qiWW84U6Yp+uGdKAfB7Q9SjYeV3WtW8ctpkoLhOx8w2N3VBAy2vdn1VgQ4B
IkWV2q/VGO+ZQjej2QdSy/dGlEFBRLaBbhW7rlAPUC28R0J7TkcVWmW2snUk2l5qceAsMd2GQnhu
bJkHuNIHZLi2U8pfBrOBI2pFnzNTfFpN3u1bAkXFoq59h9stHvLOG+0gfZahfW/p7YfWkMIdKgD2
W/vxguD2FcVKXbuPKZow5jP0eyvPZPxcT+QXrYU4mfJXYz3ivtlN76NubAA3+4Uvej+hreYbNKkC
XgvFVTQtaMnE0U4sAJCAeqBbN9XTpLQf0eDcVSkOalp3pwnwKg/4nRNr126NJXSVqV3F42XzXdUw
TEtV0qFFzFdBW7r2GU+AID8rgf3cbJz3Zl/dy2/G/m/22Z89MDuTQSUCIAJ5Zmh3wwkdnuc0WjOT
W+rQmMiRYVCBiwivuNk+s6u+aMpIn8Kxar6NzZAF46T+ZJH+ojPnxcnBSOa17MAbnqCnl4nWNy07
yEzlv1sWWFCfwNmFxwiy9jlN3pZQYhuhoxEyBiI+STwbx//t9dSWDhWKQx9iOxce8LySwBj0Los8
nkIAQlowSXnmQroaRgyFKfZRU5+mklVu7fQnA1IoLQPhtHRz6EAbbPT6vPRJbfo4cfpAiWR6qGy0
7wsVlXFb6/VNOsYhExRtLjX6IVrart3R+sKZeP3zZ/mnavGJ9qrAt9roG/LBD/VRvlle5zfbFAVc
vw2Ib++0o+UPD3TL/ewF7Pift9dweQlB/TUAXMKNNnsXZ82YEl3Bb8jg/WRTGOy83B7gEnDzPACH
9AWQY1MoxM2CvrVBxyKJgaC306eBZJ1rFgqkcpqV+38xA70eaJZw8Eode5tjJvB2yt3CQM++syqG
VmqC7N6pP2PuMBfND4h0pZ0L0/fO6xsChRGnf9Q0fjAcELirDpl5U6HwlxfZ5vZSLK01UmNLvxDv
ABSb3bMRmvh8mhozLPmwNTTI0XdNuVaOWlpv5EBQy4E4xUWU7+vBRiSry7KajBBNs12sxBAk0gJ1
sFf23uIwyBggpoU8hM4B9TZLq7xyOswlE6Fq0K1TJd97QlcatItPRHQ0gHQE9BtqsrP4ZKwpIhXC
XiGtysnlSPEAs4jvoskSXlrH1I8q60WKDH6ZZiI3ipWFiiIeE05/UK3/gRbbG+Fir5YotjsknoJJ
dyAs2kDO1Kjq77c/8BKIC0qQGkV7Dc0YdY7EQxnT6JwOSWh3MO6LveKKTXeOD9yLdiMu1rtqQ47N
bs0bdSlRBGAR3H2IEUDy83LOXN1ljQTVvgCvOZRGfpiM6U3jchuT/i1VtTWVkKW0/nqs2ZnVdAnU
/QtHhgIsvwQObZkO99yTUz7Zk7qyXxZLWhchq4t6IEpL82pFAg1DRVGoDONX5R4Y/G6bbMgevFDI
aj4XYMYmv9YI74vtgOsxta+LSdiQWw0yxDDJk6NusPtWFp4B2otravpGq9unsjH2qVbcx72+h57J
qtLZ0jFx/Qtmn5OVkQVQSWuGPR9bAIiiH6oc4iDP7PyeWQQYn15Ab9TS5FNJU7EttUkJ1Jz0geia
9NEZ1ModGBKx28G9tOOvf9bsy+dtlVm5itOLUiCN8NCuXzv+cHuMxegCUwmyTzqcmucIiUTR1Ti3
8MFzqb3yKD9wJ7mv1MrXlfQTwMHft4dbnBKapualgKBp2uysBIbMLFSBlUZauqFq73aEHHR95Qxb
zDWNq2FmN1NZmTpybsMIjbhw8wbs6mJ0eAW8X6zsMgpcGTT0ULyIivapUKnPcFXuhADezuiqnZKW
r/YwDHB0Hse/OMUh346KODTyoSc5u5G0InbMNsVlgeuPSglglx5E9Rpcd7HqeD3MbE+ZdptMfTyZ
KA7RwwXYihQr/WVBX4v4A+BLn2tyzpcVnScd6HZBxAi19n8bs6SpHiVTpZqh7gzfqj5+qptu2xNg
LHsdjj2l8R3emq+3g+lyE83HvBR/cACjtoqd8vXggIRFinpBZoaTk23S/EDMDXjv1GbBJFKX6txt
5dotvLiykLmCKuJFCxRaBF8HVYxM19h0qXrc4125A/oOV01+ghahx/30fq1iuphk4dUEvjXEdwiS
16/jFaPaWTHVZVgG/FWc1E26a58uTkn1LsYJeR+H2knbDUf17fbi/sMu+9fqXg08CyGLoEGfpEj1
odPW+RpMwXgN/6W8Qo8KksrbbBo/Rkv7pTZ1e0crmfsTtTeyVDdUIK3LBnoq++YRzwUotBu2cM3I
ACq/PJRgA9rM2Q4NAIYWKV/qVkcNuh+OU+LAOvOiMClRRhzHX1PraG43QMJWh+MITeWmUqqHWu++
K6l5Z2pyWLkAl84ncNshwE/Az0KH5etqM2dIW0ZwPiVa/QJpgVPEtJPVZysEgqUL52qYOfSBZNqU
jkyToU7u0vYNRNOVY+b/Ejb/ZyL/OtfBpEPlGOc63eo/FGA4G7cI2599eFH1Gz17fEp21UZHffCw
xhtcfBFfz24WOU0Fe9m+SE1ANZ3fkst7sywlkLFT4jlKv4uJArpzYaAq5GwJGeFJotuKm6FIezuE
Vxdhdq/Hjs2NKKrNcDiUr80HexObRPPGb/G5PzSIskMT1od2dItf6l/0jmFuAczJP8yheRyBYEag
9CzN0ICqPeC+rG4hFbH2lRfD6M8o8zASYzQCCKIboUljePqdtM5ciaPF/YBjzoRWFV4D88cqKGN1
xKwIxqNNdJra3w08qWxzpVe7/J3+jDLvnYy9kYu0RaKjPbSnfm/s9J26SxJXzd3xYG2dQxG05/rF
2f+FnLoFKXmUS0xbw3tn3kRpLJ2msZ2boQUtSC6ZV0dPvb5ejMWx8a+z9KKhpqFfg4bF7Fixo7gk
4nJpmGexH7bVNgHyY/TaD+biUeWvicQvJXU4vGA4DlK+AenEr6dYZVE2amaL8rJmHkpTdTUB4WX0
ZTjAT4at+3+xzy41ZrhzGJYOUc+v4ylSs6EfOhqhcmy/a9Id/eqRvEyf6YvzgU2fP1dhdQ/poJc1
AuribYzD+kJjv/jlzIvcqWgYyqSdBMomUQ7xrjpkUCA3UT8G1B7M6NhX19AaS5kOOhHQAUSjh4D9
9XWyBD7SUR+rMkyJs+PT+KDT+LesiIeb+oPA2Biv5Hp3e4WXNjq6/SgvoOcGOd7ZAtelIxKTSQPN
eOyKaqN2K0flPwyTeYRejzDLmGO1ThJNCCvMU/0NRKBo02Lnuy0SBDe3YdUNvZcNoFQVtA+znyOq
99CQa0uPlJX0q8HQvLiQcJoztvrkqfUn6Z+Fxe3XXuU2iunTFGTMlGeeKceptOVZGC1126zP3AkI
UNdE/d3t6pwfhrwBq0EfIARLfmfWlOA3lM9J0TX3rQXrN1HYlp8L9Wj18hkYiYBq2UmFSBLMXM54
XQRRzs5K32xLJT/rkHt1BrYVY3GC9sqA9oJVBs4IzP7Yb6qqE3vHHoctb1rTK3U7aCR7BhZH+gk1
95UFVc7GOWUdrDXaFoRglNx3jsj8mo3Q+6nvyyRPd6MZHeWQ/y4V8vHfPztQiwasLsBJhyb811BL
0K9WCgXPGDnG70AGb8sKUhS3x1i8rR1dhwYpRsGbaRZbjSYNO69yDCLbV8Jb89nqTOa3tEoPvYY4
yMS4R8XgQlcpnbtRZXupKhs7Vv9mtlc/ZBaCHRpGdVMMRsggj9Vljx30sG7Pdek2u57q7FzMRK/1
MGUywkbSnejCdCy2aLUEt0dZWlFIR+IfimIEGqOztAMJrJWqhaGHBM+Qqb4v7DOxDA8h7HbGg27f
GWSCT8pbE3d+yYuV4RfOCsC44S4KuWgNpgWzScLbq5YTqEihYX/G0W8Kg6Lb8zMRdbOjwkbyqKLq
Rg1YCMwCpmqSPuGyHkMIN3ll8r3N+La1erdp1ur1ayPNIkJC8t3R4paG1EiPOBz9roVLbHTfDb9v
T2lpzS5vco0CHKlBPubrRuumUZ+6qhrDwRaHuFT22RqtdW2Ey9+vKoYk1yhz0NsIE1xI9rAt4rXe
zEJwoyr8Zw6Xv1+NMAktwp1PoLfbtYi1V438pEirby/UUoHwyyiXT3Y1CpQrtIlkDlRxfOMHjuMG
jp0eSiU/2iAPYZ2YbkwYAa3s20tEzSPuemqziOstu2siAxEXpRnYg/Dl7F5LSNJpWVCP8i/2z/Vg
s6ATcRqVo5mP4ZR+RMpPOTUra7gWCrMNmsJtKa1bUF3aPPbizvnQiHxY+UyXH/nvFaNw74HuKzCV
s6oBmG+WUoDmh0ZXWgS67qHLbP8GL26THpTA8uqAfK+affpTNd18Y+1Xhr/sl1vDa1+jRJMxPENj
fLAmsL5fnP7QENlFPxt/AI0O9oJrR+4S+AZh+We+sw2sNgPpiWyxpnI0XNOeyA7gn+F9BL5sm2b2
pyDlU20hU8jjJ0DyAGuIklOUQeKlyB4VjrZ3qvfWixoNZEu75q1Aq8NV7PJcZX1+F+VgF99eo3+f
bXBgVG205/AkQNFsFgWw5ZNJlzskJDlewdmbyVNI0Mcey4vd7ZEWgJYYSvufOkx4EczZxQyPz0m0
URfyKENyXHPmaxPf1QXEI8c4fUobB67XNmykrDp5Ljtzhb2wEPB4Yv3JXmdTpVKx2qqNzVDNXuz+
aK+pZi+cfOj9AMoP1JVN6LwkF4ly7DSAd0LSPvLhLPi3sluRn1vsil2PMYvoNjPqROC+/Ucbxj6M
z4XqqjBd9lvpwRAruk92RUDc1Ic85RQmQeHFn7c/42WVZnvKvAjEwKsPxlf45+ue4gnpBU8xSyET
4iF/zU6GKeJ9FA/9fRJHR4jUjciy0SLS9b9hBF0PPjv2Aehp0q5BJQUc4JPW6r7eJlsA1VcO+sUv
eZXwzo4tFPY0pS4tIyzYidlnIGbGtZfO/+UG+3NUzG5iGzCQKMp6iCMOxlYZ6aHR7RFa1fSVt+Da
O7y5U0ezdLVJ/y0bM/dHrj23kGFRbBPc9VjZ3v6uC3PGq9kB3OwfitJcdSiC7quSw1kBj/Uw0Vs3
Mh91tlYR+PdpgxFs7H3gxKCgPsdtSFVPOli+UtyZfNdkn0OGA5Lf4w0T3J7N2kCz1QWm2oY0CqTS
bLhm12IC2Gh09TQOND1dCZa1oWYbwnZ4D4GCDEmbUu+ZBr2X5shF/VKwlWLewvn1ZfFmwV/nsUw1
h49hkgmP2cLLzJWpgE7y792NgoIOVQBdhVy7OUtxajx2CqO2oUEq0+xJi5Nxm2kDXNfF8KTAJ8fl
U3NnWSDukzLZWHUX9oPS72GG6IvcOatUPqoDb3Z1CSOd1o6DFMo+OCiY26V89IR9uRCBEhvtu1Kg
3NzLyPJgiPFLKY3zYFbe1Fi+VibjgbRwV+qjBi96ST4zddiUULxwh1o6G55l3xXb2cC6epfm+DGD
0wWkY6/g47w4LcCMRvLK1PJXw8qg4mRrtNYTbz2en1IU0htmuITDEL4Ggg/0fdK7MHR7bGv1R9/J
AycZsHPyNPCs8BtcW/6g2uC+jifSGdY9hSOVh4UJNAH3dWAU4BWcKe/o5P0eS+nHovfNoTzrhfPc
GbAniPS96NXHIqs/aUUf0qbmbkSmc4sqv8fVMfdZOuXeyKxdVaY7OjmQSolgWkm5/aPRbL+XgEa2
kADu0umxY+KodpPi5rS812s0BmWVNn4fpQEQE1u1J5uE0r1dp9u8qr5nlTxRAUQRb3eREId0MLcj
mL4Dp2HbVn7Z1cyva0fxtWh4GVpkzanuwFmCkshVpmgj0IANhhRMPLgUBEyJP5S4+a7TERbvxUfF
jECM6UemKUfFZHe2yGA5mqfRhlbtcwtdY1fTdAQL7Z4YGw+ofbTbXJCjIvOzoThAXGrTU9QL25U9
JBlsO4IiCmgrBdzm3ELogDSyap9lI9y/LKhV1JB9Hj453CjcMa8/gad758UErepWZK6cnMckL7k3
ZMrkgg95juEY70PY9inVxufa6t4MZryAJw9Dmqwp3FGDaLPel+cuYrtcjSGt1iaIP6DHXHih/CBN
DXEWQwrPwUus0MQ5S+M70dS2C7QdzMWa386I+6GVAo7t8uckzUeto7+6Pu22NNY2Msl+QkTzE3pu
Hx0HTt2UpA3AR9om/MJu1j00KYJMN3dFDpPCuh72A3F+OgzyzVV0hhzxSXPMHxWYnPU4OV6n95kf
E21jm0PlZvifTaFN91zAZ6eXcLEG3mdb5vKlLpMXZ5A6+JPmS50NUPaLCNCljeaaaY/26wQFmZ7Z
771qv04lXlBSxC+DDSQNxxs0mCSpfEHUT6WD+xKffuY0BklEhyOgY+0NUhylkwdGa5zgsQqNFEub
IE4NzRYiPWxAuEwnzj1voT0NnZwscjwGtGmZlIGiND8hX4E2hAkpibw5D5rxYBnikWadZ0E6xG1V
+9myOPHB0tj0aN+NPfcaR4G+yPCtpj2MaQwn1FrQRv4HaV+2HDeubPtFjOAEDq+catBEjZb1wpBl
m/MEEgTJrz+LunHaVRRv4bT7aXfsjlYWwEQikblyLZB54CTi2gSd+c8x1121Lplj5fozGLDxD8tI
DS6bdMzf43HeAQU0eHJce0Y1vA+117xnKZhbAZSy30EQBGG5+S5hEHEupOqxnvMnpuENOzMQ72F8
FzCQ4gC9j9jBDPKVliAqNtaMOZqaumNCfqt5fZ+28mNuKy96LT9A8q+GDHXi52VyZ1hF4lJz9jNM
u/UWRZnQjhwDHEEA1SyR5Cam8LDeuBtb/E0mpe92VZYOWLXe+ok4doSlxLNXFOXLTLm572U7oCrm
2AEZibxsZGFj2+BYrNid0mi+rZW3RoPGJvrgOkZZy992k+aeIan2jjE0GCoVY/6Aiz3FMfYPg6eH
jKj1ESA1VCdj9HJLQ7saumXzGsnP8vqBFMXvPrOOmHj0agBIHYWmtZMh+NhQf4GkQt4FptHHjpmm
DzoDfYJcktyllPw0C+yRyrDCUmt/t6zcGXVlOxU6zZ6aNjfQywFbvFKOj6iKWTfcNH4AFHTbxRUo
vUH2MpTNUUvTHlXaEsw/s03veEMOVa3hp2jVU5khLsx16YGhp3WGFL+r1tubyuqfbJ1d0ZJXL+ME
fPco0UUEqMCnSOwbPaayC7gF0NW6fT9Cbs6R6XBPBnplqM1TLs9PY1UFFq1fpRLjGjbNY5DhyR6T
oqAtK49l5Ccno+zorQE91X6e0f+XUkg7DvEO6Ho5kBnm/XoUj44d0d4JA68MqTlxCJBabqS2PwHt
qI5FkuSehMtCz+unvMOYBsqtTi3XkG2e+l2TdWDoShsvzaebqkB9uRtvFbDFQN+kM51ZtvyszW8n
buBZBY6kItVDnpNDXtpXEh+/j8h5aJPdlbKOs9N8U7Phg+tkdDH9vLcxSQIxjOpnPgzZLiqHBzPv
nmZGbtRcCeK8fjZy9sKz+QYY9VtDm7wMTSRfN/vGAdeIJ+XVu9LJkz/2yi5mLKBdoTp4Br2B0Guh
Yk6+DXP/vWb4L+eyCaGF9z4AMep1DOeiluE6VKKWV85D6wLM9p4UGbLPTPEVqHJrevUy8yh2Kw1j
LCCpOKL/I3laXN3MLH2SwCFZT/y5ltmvITE+NDV9rVLzR99bO2Yh62NAEhlQaJyznLpxB/pHauZ7
6J7vdCWOnJHNAAP0SQmu9cEfIauu4bQ6ZtzcpBY3/CTvEOoH8xvmGoxdYkABmFEGqYDqOHT9K6pB
h0xpb6MI6Av8fl+fox1yKz8iFtRMKmQYNglyzgIrtR7mbP6dp/V9lFtHSBq0r5FaNl4/sNsi1mWn
0FMdCFUw9VHjXmnL54HZlo/RCebOpLuXbHILUYcS0acNosSAilvhc6OwnDqBIJ9MHjUyXE2p/CHX
9Aeysqu4g4tJ80+qDIc0T+F40T7qq29ZjBDUTS/YHFRMi/kwFtqxGmaGlRLw0hTZXqfkzp5VH2PU
j01ZPOLV+a1o0mNE7Xe5szy7tvdWB7aidEDwItC3NvwqLUY3yvJrS51vQCr+tJA61lF7HQ3JNTMh
d1dEzK/7rPGrePyujL3uaZzemlIXpItat0UnNOQLLvtEKnJg3SwTHCTsWu8MoAbyBHp5WVU53ayQ
BwLGZUdXokCRQB3dFdb3Lh8esgLaLgCSHWw9AauWMe+RuaGln0+3PYQknTQuXzG0Cq2oWftWGPZb
q5YPGqs0V6IyHl+m8RAj/XW4Bhg2i7DBeax2Dii03rqx3Nf29KsZy2onpSgfgQelcaRy9OgMQG8c
y6g/Nr/0UXmwxrr1+rJ8IjbklMB18jwl5r0mz9+p1s2OWqeSO2G0/E5TY4ygWPNToei5M6Z1i8mU
3PImK302OIt2OesUr6+YeWUP9MbM4sEH/WEZplGEemA0y7cVKjheLOEiA8YYN7GEMriD48iQZbSp
N3D2GmVVtsvMyu/orDmJ2fyUNPtKbsbftMNtynh/lDt2qMcCd3eW3mFadpEvppAvxw6yCcM3ObCa
jdPABXYD2KhcFRnvgXaQHh5BK+YMbQryLE3/nUbqHRjK7eOYQYHCYMN9N+IDpLaW+jGL0ctqY+r0
iWjs8bPqsKpKnL1bVtXSlClWEqsSD1XoqbBGBV8QZll43zqNlPtEYXsd9CRRm3WKwyw8q2s4pWXr
VRAbSairMf5vMh77Pj1MaePiTv9m0yF3uGKozqxmaCdClcM2YttFez0sovnFgJKGM8WsdGhU3MUa
9RWDgSNMxy2k7ahl31VJpjitOgRNNO2Mpg+0mcuONU9+k3RBz0gXTLrdHEkJoB+Ra4xlmNctkMsO
sKiVG6XSPsUvCTKqdA/9KEn7mamV27UIB3OOsbNeaWsBJOhz9PbSTq6qZFI2lMnYlmh2QPhJHaH5
t8eMFv9V7lqM5PauhgHC3MvvsvvsGQJAPjj06rv0MbsRTepsPnf/PEXN1eh8P6NWwGkyhmX3YXGo
QokA8yIDqyqP0ubSNMyyHoI/108l4PQmQPkE9dWNctmpY5qrgt3cgukPKEg91LR8Z1V17fQMcRFY
s8bNG+smkvGES7uG+2YVtYL3/GZN52QLtfNaHXhtpGxhewzH4YqQa2PJ1gVFiS3k+9kCV5UWbva1
wWf4S+8tBCMdBk5HyU0CJDE7za8f2WNyz65EzrG9MowYQfHT0r8AeBc9CUIS1CnaTHeL4VihMGbO
95eLSFsOYmAq0oSeLob/1yMIZTt0KsZJlDAffshatWtofbhsYat29McC/un8A+WjMjcFLtKQdtzR
5/tSst0eUP7047Kdre06tbNydTJWVoHgz0OF0+eB5L8aau+giymAb3xOpq6DB0REFVkDttqEBvr5
ekAjWyTRQBToRsqvqYlndJlOz12Wf+vT4V6pNIc2eeKpatvgem5eC3WZ20Tm0Ru/a4vj/a1UuIf5
QhOvF4k3pqqbkWpy51zzUzb+VkfmKRZE4iuoxAV9r8x7mxv2MZrm53aCphLu6NtUlmq3xB1qRvWT
Taf3y5u5LOJ8kZCkxgjhwpy/TCesTpWWAYXPUQoK1cF0S/IdpQDcE6hB8IcEqetlY1+/3Lmx1fGq
ZXXO6nwBMWqJ26UW5lhVx0p1/7+ZWX7GST+1GZW8TYbWCMvBdGLyiJK+A9S0IB6Jdm5VwWwpSXhJ
lw6JfqWVGNKXnuZ24bJpnAzjoZeX9PX0YucwGoMZGCDqvrRjUEvL83Q2CKi/w659NrNfl//+18UA
Z47QIANhAQTWWnUAXF4oUgwpD3tVzZy5y/Ykra8rk1xh5uzZlJBaXTb4dUHnBlc5TjyPJWozJQ+J
Qa8LVFAbrgtcewvIZgODaHxKKSybd+4HlQ2B5T6FDeTInv5SQRQxkMAZgEHdh950m53pXV7UV//G
ok4MrhY1J1GF+a0CiRv9IAng5Mk9Jl0EfrdFgXhmZZXUxOVYWHgx8LB0rriPatfIgzvtR+ku5BiK
m35nqWfs8yC6hXrQ5QVubqmJQSZ0PCDrASTM+Zaa0SixdMSWdj4IeBunhlIjFLGhQOd0zMm95CiU
Gd+6Vhb6B0vG5Q/s6Oo0a0xOUbyGSftxLAKMvtroIz3jS0Ikt0NNiKBR2I+ecSV5IozElpNiDgK3
srXMw62FmCJ9UjDamPPQZI+19cFtgb9sLu3k7y/2TwLVGCd1UzYVD6Mu9RIOiTkzzPKDwrkv+G6b
ljC4qqjQSDTNNRgnkpRCaeIMxw26qzmQwHyE/JJb75bxlRmUVa5ykz52P0Q7KLK7WmFJucKKGDu4
1By1/lnNgtL8LsWC1OPrh8LwCCiPwAiKsgGmdM83UstHnYL9Bw0cUEFLbXVdlNNOsIXL4V3dlGc2
1HMbSmnMqK1ObGEefZ7KeUdrdT/1aQAkzSPr0ekf5CxEXysoDEZ2XYrRjHLWXU6KH8AIPzQtnqRV
k+DNLCU7VhIiCAyiTVhd5QOjUENpFRaienBj0+5WX4qMl3fh6z2BjQb4BdgKsJRAzPx8E9RRqmkf
aSjQTgBoyuNbWZm3FGV3OZquY54LHnAbjWUQxalQ7ZCB0V0Gdc/tmTlwPaZOGPw2fc9+ggmFeKnh
yo2jO6NPXCXf1ZajC+Pc1l5C5c+GWAvSciixndulTJr7qsjU0B4Dm+6HV/3YBHjTuiAWMZX7/Cl2
xRKQIqOr6yNv8kWoLGGYgFXB9SHVIYvRubr8Bb++4ZYd/bOy1e0h6Wk1QeEcpMCHFHHA9nlgBHkg
UmTYeErBDpSMwCmomEA0r+xQyajzHAybUCk2HcsCDseFWkLlYfY1hPCP5ZFq17vqVftNEwSDr7cw
LAN3CyC5Aa7gtb5lLVktmEJAHhHlB6seocP6UCiiW/hrYFuM2GCoQ8BZ5lHOHQQSKko1j9UAglJ1
p6fs0HAQwJjlvleF3Ixbh+7U1uI3J9cEKvulLtt8DlUZ6rpZGzRq+cuIF0lIMHqmpohmcGsDNRBg
YQ4bVSNggM7tlUpkRI2NQ251JarXzfhsZ71n2t0k8MWNMWWgqE4srWJqRNss4d08IGTNNwqY5C3U
Yge58wG/u5FyaBwoUKtool5Be0KXfStOni8fh+21YvRAMyDkZCrLvz/Z2wxTkFFL0Hqayh2c5UDh
M7IuujuWHVvfHUBh/2Nl8aYTKwrUjsa5HgYcutlD/fdRcj/KQxvkd6IUdMsvkeqixwOYgiyvA/RM
+iblGvyy4Npx6pd2vunYQ/RKRMW1rWgFMTKorelElxFRztdEp6yig2mzMDKyY6x130hrffz7j4PQ
gfcIOJ2gIbZyRDmBpgaH2DF4xROvK3+0s+JOpS3wwi0XwEQAGGsVuLu6hvIZVcUlJTVBvUY6RxkT
h6NE3/SCcsK2FRt8CgocDaOu59uVtpMa01zCoSLoBk/LDWaZu2quRCDIzUOFGbl/LK3CRZsDG2gD
HRlOkhSDohmvAFVq+H2Tt6ZP9dHw6q7ysbWQhcgs/dBg4hSM7VQXXd7L6V17PXJ2ZO1wxUXN9HzJ
kToDtqDHYFg226tCA0dRDlHWnKJXlaOL6MtV2R9M6GW44JOGzLZqDZ6ZKO2hbiz7x2VX+oTor34M
dh3fGRcDWEXW4z55HKN1UDagfICanpGXjzJo9gyKNCJOXqak2lvSMbUqF714h6u/ugZEMq2BWVq0
WsAn5Q2YqRzi2s8mCl3Z6v7yz9vwjrNft7r6NV70Els8nfMCzZgE7FKVJxsi6YuN6HBmZvVFoLs2
D8QCS7Q+vQ394KjD5Mk4VAU+yeUFbWTL+Oa6pWJkDo+O9RBZl4G9O5YSJbTRhsTIsQNzHqSSMN3V
hvlo3qSotf97k7iNUcfAQJeCGb1zd5PjkUZo3pNQN/qHxDzWJhiRAP6rWesZdunEIp6HjQiIx9sf
g4v/n0R12rVAHygAcI5Mu9cV+lCySnCGtvzitO6zMsFAuJA1MipmXFa9TAardf3CJcm9vHMbCYYC
xn1MnqBWAvj0KjbJqdJPaNqREAj6gBfRrTnfUb0O6hqNe8BM/pu1VXySu06f1QScdHYJPRuwpNlo
vSlccpajlsidYHFbX8lUwFdkY4HgIVwtjkHyNRknSQsVlV7LiXVIhTM1W2jwBQqON5GMTPcLBazJ
ACmYxsYAa1MZXQOqpDiYenlXJxlQjmbcy00DrCtTGsQTdqcSWeAmWx9wYWQF2QgGVL9AUY2W8ETG
YzMEy5Gf62lgAdCYTGBpnqyjntuC4WKRudUX7JumNCY1x3KzGvRTWX1dkmaf65VfZRVa2VYvSrc3
5r8gIQrNVUxqIoJ/6ZHU6cyHLs+WodTRm73cB9TCxrivtCsD+/u/57jD6DK4VNCQAYgYl+n5yS60
2MToZayHeU9wjf7udV0Q8Dfi46mF9Xg2iUpKqFTooVl9TxgKaXEa9CCdbu0DgiWtW//yodsIJCDW
kJGnLTTvX6ZdS6htDgmokEMjqwKZoBmLrzUYreBsb1wwMIPJAZQICEFCfb5xbWTaQ51jWR0BnehH
NwOn2t3Xigh7vXGoz+ys7kvSxG3XVmiZKZAAACNklojeJhs+fmZh5QKxDdhbVqMVmLXcIYhM6Gk7
JAYhriEFFZCpl7/P50NjlZ9gWt4kKPNDJReT1+c7N7Q9dEjAShJinHwOFA8iZWDwM9xlqr3305A+
qBA22IuYojb94sTs6oLhGkAVFcSjQuCnr2qMsiisxyBddri8PJGZVRAuFAlnu0Tztqevff06cdtR
pP1lG1slh7MtXIUlrqQZTyUYkXfy0X7tbodH5Sry9Cf5FfPUYYc2v30QVTg3mJsRK052cFn6SRag
21Wu5dkCQUbPON+z2h0rR/sGMIz5EF/HB+iuHapbdtD3+R3fmwfjIR0C8vPy2jf3F/QEGLZEWPky
cEzrlGS8B1SuUYHqGr+bgC5r9Pmykc0jcWJkfejsec7jmWg4EvKzlUsvOuC6XVTsDQgvmUkimA/a
OuML0y7QLeh3gBn7fGM1uagJzTHTp8S3LAtjYBr+/XpODSzB7OTLKYCiA4OC+VGOeUuA2FwVsN0Z
swhRbvvN4F+2tvWJTq2tQqNKrUS3OQSisSZPpW+FAiD8LMISbAXgUyurbwTB71buegxwKNqPJKsO
df9cJeVOVpqPy8sRfZ1VfEzKPG6NuBqhmmQ4gHwB/C5gHBMsZc3EUqskNpVFEDhrnnBTOqOt7zWz
Beo68S6vZcuxTzZtTeyDTxOXFcUArgp0ZalkLxjMajCUAJRs2t1KFcYWLxsUbJ69irpQYwTNK1LV
kA3vOiLFLL9eNiDau1W8raoGCE4QloRNnt1mOnH1RrtRmiaYtPTfi8mj4wIVeRCVoE6P/z0/RmBB
0KtRwvAXVa51nTtUuZnzv4gFKlJrsuiPgTlndTv26LVoIL0yQnB3page9I/gz/h5ec+2PgoYXvFk
RfEE2fTqgBYROh/QDUVWS/lR6ez7rooFLr2cvvUlD3I1XcdAEnr565CWRVnH6cANjNQqC0P03tYx
omqnRPLINH/EvPYmAwwZlxe2FXlQigfP5Of3WZMYU4uUUwRJ99Cqf+kT+MGs0lXlv4mmGsxANQFU
ppi7O3cDZJfU0Eqmo9pj3kcjbniQteuBhEKyHw2LYECk/MUx0tBegBa6oYIleuV5KuZNwFWHR0E6
RD+HQf9g+v7fbx08DtQMoKYD/cPK7xZV6bxq8XjUG2WnEFCwpVVQQULrL8wAhrP0ukxZX1MmYT6z
RUoYIT1KpQPoSW6yCLD/aeoEadhn/r12QJBYKGiSojgMjsrzj9T2IO9ivQkcYj+UwCeTQJetu0Ju
f5AUrFrACO01VXq3aOlzi/2OdXuf2Enm8Tw70DQz/CHD4LtJ+S6ZJGEFZ8NR0Q1ANJGBLfjKPAQ6
Bz1OcyQYGppfjtVjfK2E1qBa5e7l/d44h2eGVjd/QfhYN0o2hil/l1DxJTZ3sv6byZ9HlMubvhTY
21wY9DR0aDqADkZfbXtdWn1UTekY5tp3qcFUx2R5UvRweVEbtxhqrX+MLPHtJJ3JyFSPnOFSAeOs
W6iPxcB2rJb2UfKj4E+XbYkWtPz7E1vgZ7ambETMj5ppL1WJ26h3dKICNmyRldVn6suF4F7B4Ouk
jy6L48OcATcmV4JyxkbgP9u4VeDPCwwZjJaGt3gzvdoU4P7P6dD/tmOLS57smNpFhhJz3MjmYDua
8qCRycvpt8tGlhi7Ot5nK1nFYHPIGTLpZapWiveQI3eKBsxhCnHj5oHZN1b8RpmI20PwkcgK9mna
o6Sl2ayFeU7ebZuBhmfheNRZcHltGynN6drW5V0YydGnwRBXC4hl2hYQdZBdk3xHMuD9N0ur7Awv
VdCgjireOWq04zIecNrPDqoUGDoTxH3RmlZxocykmVQayiVxGu+HeiReV7XcrdLyqsMo1eVlbbVA
sIOQUwCHHfgO1v0YuWoAs0gMaPwpY0D0UgmqdKL3mI6U3TaK5CClGXVLSp+4ndzk3QBwpgRod1Fh
OouZGKZrefRWzwsnPbHvSE+rIw59ERgYsxf81sVrvnryP7/VWnkVN1SDdnKihJwpO5up3th2YC5k
5VULdi3XBHW7y+U69Zlt7gfOY8HFvx0T/thfXfyYRoF4lkmVkCQZEHYp4Es9TF5epcjIytHAz93p
YzopYdeojtZOUDwXvTS2T+efdaw8rDDTyqoWudZCTTB0nt9UevFAlfz18ko2QIlIJkCNilYPMmh5
jRmgZOYmtwBKHIJ4r/vTr6UC4lmHLuiupSM9lkFyP0UuBKQCUct7q3QGnm0016GfAQjzWjh4zkqj
08p6wXkuqP3ElaSrDApZru6oAeQxfmjTjtSBqPKzubUnZlcRPanjDsdD5qHEO8x6JcWNQptnWRUl
bZtecmJnFdQVObbntG542I5e1vWupfx7ihB8PMNGYCOYh0If/PxugqdrfYMpaoAPlRsA66sx2yWS
KAnaWgfkOTDnAFAV0txlP09uQCutidoPwAJG1fykj/1vcFAJ8tttE1ABAcoRTLzrZ2KjKJPdpoAx
c+uVle9mLKoKb/o5KNqAWkGVFho1q0VwVucg/4SfGzdQqOT+7LGdrbjjVXqjPNg30V0e9rfGVf9L
CkUCCZvx+9T2Kh2CllMeU1uBEOwU70cVUtUYiN5jBDesah00DDkEnditCXVVnrXHhMq7oYkOKZj/
cigjGl10BQ46v0C90rEamTh5jZT/chzY/AB4/RkgL7R1c/0iAxBqrmXeIgxAvOMqI8zV9V4RXGQb
xEHIxvAcwyNTNpeG27kntaZqSPaCVueYTnYhFhAUXvIICad97wzUIZmbQ3/G/D0dMt+Edlwggpht
uwEQ0Hh6ApeMev3qF+S8YWWFX6DuosRtb4eDfJPdRZhI/GY8zm5buppPXVB9/LJ/CpGoy7Wwvhvx
4EWP2wIX4pdeGI0IU6n+uXzuQ9jHye/xmTGiBLakH0Ky9GUpX63ZIIP/BPStn8CoqGNgMsKxJXfA
Juj39FAF5U5/ijwiO+WN8TN7UQMQfMxekzvpnfpw2aM2IOf42CCjBWQD5IdwrPOtluSJc9uOl5uF
HjCc8swWVSHqa5OjufTeDnEOLptUl0vxy5L/MWmuJ5liPVV5bgAtncU+Jh+gc6YFldfeyAcM7U/O
cLQxE1bHgE8vIHQZd0zxVvaLNK0gQRAs3lzjXydpwsgWX/xsAcBqAfj/92Bw+n/c+KU3/SAi4uGt
Ewx6YxxduJgGbO35drcIqpOZ4XPLw+wo+n4APcvl7d3qli8Myv+YWMUxlVIm9w2goXIOEpXfOoWK
zXVXPEqAw1U/YwIKHE2Qzm1u5KnN1RuvmwZJkSbEbe5C7w7948Qz3WHPAjUog+JZCgRr3Dqjp/ZW
yQGbaKaVNrZxyUmA+XPnb8Q3nMix9tNepEW+9fI/NbY6IkPJQIXxuThI4SkNaEdGc6+C3X+2Iflb
iqonAhdZv/gMm5uYZsX3k7rDkL3awmeRyMAqvpPSNHLNwJGvWtub56r0Cxbl3uVPJDKyfMGTdISm
VWQWRBnCoUS/jn8kwl6MyMIq9666Kuu6ZXJlItN7JtUvMrQfBIdJZGP59yeraAZmNqRDqCqjW5K2
roXJ68v7tIXBPz2ua5K8qcvNVJ7gytbN9JLu4cr70k3d6HGR4R2exWM3Ancmq/gQ9yOohjQkvFY2
FU+ZEgM3PlZ3qVm9tS00wEilRoJK0/In1xH/5ASt598w7G4nELZExOfTGwBmt4lce23JjgVwGZf3
c9sUnimoKRsYVVkF2KZKZJ13MFVL6JUUNQi5ICtImJONf7WoP5ZW+9iARKCZlmsMTPIHlVk/Jjo/
W3p9VKdekJItP/rr/v0xtQ6vIOSMoT7HIYw6QlGr+gBJ1MMclT//Yu8wrYr2DNIB0G+eeztT0ziT
Muwd1X6b4GHjURJg6N1hnfZw2dIW4AiF/z+mVgHcBPkSM5ckKzsYllvGTupHnv0+upMHAdbpSqjw
sZV0nBpcBfGxpVSNwcSEPEc/jtflPbkFTfxB2oFN6P9gb9MN/6zvM8c+CRzJVE4kBzV4WMi3eLfu
mrI8aLWx17tEEKK2LJlI09Ggwfw5mNfPP1rdDAQYOCwsMw0/JR95X3lKa+9G8hdIbrTt/lhaOXyG
uci6wrBqaKbElXPFNbXyyTQiAdpuq4tyZmflhhHISSDUbA+43KuD8Rsv5W4X+/J3yPpF1+01u2Y/
VTzQMIEpyiu2ztnpCldeaYEpGgU8Loco0vW27pVjAFI0UcQXWVm5otGpaU017GPrTy7eiOwhRb40
4E01vMvXsdu4sccEXrKF3jndVGNV8avGVM9Ac8nD5nUM8tvk+3woPMB2rWv1rr5WXHCw8ke+H74L
DvrWbXOypev3DZt6wyyWFHv8kO7aWwvsTfdgg/SVRcMUZOxe80ZzDyLFnqhwtXysddA8tayeH4zC
apoKHLhyaJnZcwGAniclRuc31EZPJYmfkUDkb73VWjvBkpc/fMnwKjEBOU6hZiW2uvOhLGV5EF3A
aFvnIRdmvroXzoIJ/MlYJSkmh6ClbSMCoHLLfQiJ3Julkz7ry3PKBVPzE/ZWckTbu5nz44EOCRVd
N60vNUkZKXFiYRIs5AkGwON9/4hDCkz4S3sY7jmYFa9kAUxhsxR5anL1SXVot6vNoLFw1FADUOm0
y7Vqr0gNxPIocRItuseEyS7RM5fJLHWbyQ4Vo//ocxRzjJph/qR5FXztrRQRFNU2xC7wiv8yqJPo
aJzUVSSH5LE6jAf5OfVb85p9zLjKlJvhVz0DjiQIIVs2LYyIK8BCY6DlC+RAlVhLWDuEVKVPo65O
i3D2IAoZW00ClF+WciLsAH9yfoBsrY4xMwI/BgGmY4OtNilsj2nX4C5wswG7awe2zByZv/zFlp4a
Xl00ZdQVE/rkWF7AfC2YD+QKhITljenGIb8mz5LkYILzstEl6K4P7anN1aUzTDhCQ2QMn1xG2n7Y
8yDZ/x8O61ZwOLWzumJ0O6rSrvgMDtwvvqf3Fl7K5WE6DM+xZwn8ZPNxcWptddV0Zkkrq4O1+c7Y
ya71ApEqz/Tra/KbuBQlFVFU2PbM//UZfV3bASsnCuC9jm3MMGZjKOkuU2NBGNgsIP1ZFZQPzh0T
7C/9WC+rAjcvdTQHkgf39NoMMq/cZd8MCWlCfWMAGGo5yX7Y1Y/VMQ4a77LDiFa6ikW0m+xG5vgR
cWW6uW4AQCcJTGyldqfrXF0kcMlEja0Jb2gL8p+sBgvmfSXtpOnpvy1lWepJstr1uRETjudFEUM+
uQN56yiqXG9WpU7XsgomYJyDAMscy2HSMcXFY1EJlIz1L5XZ4hOqOt+PXZP5UgNaY6nU8XTLRCoW
m4+O09+wiiuMKZoNYmz4jfWhda3TtkAcoX3fFy8D/+hMUGdmsaPkppvpqQNaTEGM2cpITu2vYkxX
qpkMBkk84wqvhFgcGsIOH2R3qExngNxkSkUsOps35qnJVbiJFYjUQYlryUWi3QS6v9zjbwvjFg+Y
6qjX2T1olKvcESYlIt9dRZ5lmfkgRwN4RSxQTTv5VXNX3CV36X2+Kw/dkzSiGe+wK1EKL1rxpyOe
ObPZKWmCy2MIrON8rTzhZRmmN/3R3kHe85H+4kKGMUGY/SLaTiBoIk06Lo8x0ILig+zz+/QmdQ1n
8vr72XArVxRnhctchR9QTxq1VX/eI/GD7vZheUzuliyTe90T6C0h5yAJHmZbeeaJL30mhCc7G4Ot
P+qXK1JToL5hzBUym0EDbzQERwQnReA9nxt+YqqctNiqOpxUJYVKHZ4p4/gj7VVfh83/FPs+9/nE
EqKeXkFLeQ65/DaRHwm4iC8bEH6pVdRBn0lP2gZfSn2DiEtz0LzWjQ7arfVo2ahYL/WH/8N7b+vd
dfqx1rFmbrgmyZ8HPwbvGVp42R3LvOhpPKqpA110VyJukoPw1OkgCiJIPJYb4/+fTemfDb6TXe1U
kkJMB9/PBOnsmD4p2e/LuypykFV4qeNGYmVh4sSlb2Wp7ySrAg+p5tmD4G68nBfq60KOwkbIbKmd
HGa4g0tyJHF60EYKZtYdZbnXM/2x4rXAZwQnbc0DldSVlalQfgul4o02mE+yoCnIRIgBkWeuxfpi
PGvmcokhybWO7FD2Men1SPco+HnJA3R9/FiYH24Wd0788jO3O/EMNPdrqV+IS6g3gjXMAqcyiNl1
J3kcnOW9ujQd52QfAegSiJg3BGdCXeU5rZRV0bzk3sTex9YAIjbDM6PHEa82RQQ+Et0J6zea3ht2
2wK4j3uovu0eimDYSyBA2EGo8Uq/ij2w6ogaVYJDoa4iDdgPbb1jS9S0M2eMWoccjR8ZEeHCRd65
Ci15oiulZqHwLaugtI9BGbSQ+KeiIURRuqauchdz1ttMnckQgsvuCcR5BtDu/bQbDPujtdvGAw/3
k0m1q2jWvvdqgsEi6E0WrPnXWlCYjvrnGayvp1V1uSkVqiILT3l7F5F6D2Guw+VoJjoV63lVo5tb
QhsLB75yisPoDU949MpOvSN+602dDxWHoDkmPvumCeKb4GOuByMn1pCinVFsHfLJZ7LxhGv+waDp
g2CFy5vswo2gqedvjMoErXhl4NwPweQjEY2PUCtxp0DzW0uYfW5eP+BFADmSZSjmuugYN31mQIEW
9EHZe2/f2nl4eTWiv79ajALEeUuXDmqP96fVv82zKFRtx+aTJazefg2Rma1mMKHv+gMHu3TrZEHT
O9BhuR7BrTzrTn5nf5f/YlZCWygl/nfrVjEyo2iqpiY4g8wGpN4AZ0I602mZGlzewU2ID0g3oQ2m
LGyz61NlLBD3gZVzaJWRo1pBPWbXkOS5Hqb+pm+kD9YDTGmZ19FCRj63LgB0Tm4BDSbVwYC5FNdK
Ja+b2D2n807w25bP98VX//y29Wm0W+i9VxGbQ5T2HmX1tY1BcJ2nV7w19mQeDjbEjXq7xyioER16
FaIolif4CZuh/OQnrEocEYj9qzyL5lA+Wkd6UP0scHBPpo7xOPia3+xA6BJagsLK5v14YnTl1oQr
amUWOvsf0q6suU5d6f4iqgQIAa8Me/K0PcSx80LFGUAgQIAYxK//1s6tumcb78/UyX05Dzlx2hKt
Vqt79VrHeRQHXtKrEQo6QVk4r1aTffGyeff5Ki8fo//6wHJcRlMPuEuCYpEJMRtpN4e6sVdO6sXw
drakhTsze7A02u/DMcHIbj88zCrdE/HvVXpxRZxZOf0WZ0lNWpOhhB78fKyks5X8znS7uB5Wvs7/
ExL+2a7F9a4IRHjbDPehtZX75pbc2DuUuSA2E/URiXKIl30RW+d/9cTFba+0B6Frp52PTYEkUdED
JsZuaCK/K55HdS4PGLw69nYT1q4I7TF98Jrqfq6tV8iSRtxEqXiVc+RyZnC234vMwKGcee0IGi66
PUHHoP0hY+gLhN2+2Nj5XxDPvv+8i8cG9zSm74ocscoGhQpTu8646U1zJSSuHHm66NCdHmxdMpEB
FOLsQVK9N8r8UdnZfWL7X/+ng7cE8tpEz96QYf8SE5cv3tTcWwFHrBxtugglbulnGRU4d70s92yS
sdc9/W9rWFyQPvdmsG3ZA/jD5cMwjzfD4K9cBGuLOP3/s2NtMCD5hxzxydZG5KNA15srH+Ii6Pgs
cizxgJVlZkBdWPMRYm3PSN7zwPdrGQ9k2HvGvK275q2fwRTezhDcyU/kB8OV3fZRinmqpCygogYo
mmdsyjTbDHTYTQ5bGxRf24VF2GEOT416mnAVoZIYVgZ4VsmwOj3zBwP0yaVLF3FGz5h016ChgfoB
h5qfW7+AZ/y+NvhOJuPOcPm+KtMfVi/mwGCQK8FbZw5rI7ly6u6ltJoNm4pbl9iHkeC+JPTbMInY
EPkeBzZqy3lvCTesmwL84T00jYj/teL8lgEHHZWdvuudYQqyFsTVTAwQa7GtLKQE0hq5lypIyngH
ljW/JGRkWNG8GGAt9epyN4n+viMpnKPpAQ6T07U/2w8JJk6Dxii3/TjMWzvhKgaKbA4pxvqDtBN7
Y6w3ZqJGaHbVGOBAhzx23IQFZla6sQIDM0AYh2luH8GMcsNYFnutZwZ1ybIAWqCbkecb6LZcswSD
lUNePpi+c8xSND7svtvNhjyYgt0Cyr6D4te+cfWdgcHPwJDssRur19pD/j1a7MZp8mcFHbSg9Mc+
7CV0iEEUFVldutN28tol81elxhen80LdGjc0Hw+el30Di/R1bUI2j2XFs+gmFLOFUQSt28aDOe2c
wS2hs6D3WYlGv6NvSAL12dE8eKV55YOzJmhS8/s4JzyyUhqTHDCwgsek6A6WDxG9merHhkwscLr0
+9yWNyZysdjtxq3X0MeSjCEU3vc2rZ99DNj6w3jv+xOIsk1WBgBuv+TU+lX6/QODXGRSjndja2+m
bA6dfLIDKZuNsqBgxrtjZxR7EBs/zLS6y5wRKgP0amj9CB2seLa6yOvsJugsZNpDaoIdZmR7mTUP
n4exlQSFLq4y1pu9ARkv5JozJA2cr8zMN3m21qxau1sWN1jRA2+thxNp60gjMZZH6H/9bAr+vW8Q
VD5f0Uq8WOJXFfFomTi4x+oU4up1fuhrd2XQf2U5y2FFaAhZoGzF/WUkCXr6KKtALmK0ntW0cgNc
ruL8k2k4i3uMlYVn8A6szyOgFQ3w8dtkD5G8jfdCNyQAUudube7pYsHxzOLiXmPOUEIuCOUGx5wC
iz+3M2BQ/XPSVmHjHzJ6qPs1yriLEx+YdACrrklc5i0H5IWuRGG2qKaSA9/5VpxZYXOTHOlrCQh+
F/EnUA4EDjiZ9VXpP7XNKpjkj1jsh+h/9hssLhnHzabKdMAEUPoQV+xLGxKRmDzwE+93XlEI12Um
ApiDAnoPYdF9BR27tqnuGlm2B4y0QzwU3GjfuoqcIpMGZfXMoMoFoS6eKC9KS1W9DGyUkdkCNCJk
o6MeUiCZayc3yqK3M3QQGzmqYORu7I14KySpC1wiwCO72Yc+HmjhnliXZxGvKEU01I9qbm6LOoEK
Rno9CmGHpIMaWSpoKCkmOQawTsS8sq+shqkAErz9Jre6K2rIt1nRh87RfuiWBmTwihaVLFU+eTYB
piK30Dea5LAtQI4cWXMy35XctTa5b22YYd+kU+3elpO8ZWBIDlydr1FlXTxbDgGkB+LLp8LX+6QH
ARrFLn9CAWAEfScV5R2FuiTIJRk6z80qn+pFcyfSNOaZQNH8efSc5ViDX7tprQTMtSAJIEnsnmja
yita/U1GemZo4WFSCQuRooCPD4mAYMn4Nlfib+LSmY1FDgNgtaRzWZITLadTlJvG+sW1BoVfHvxF
jD0ztLg1ajBxebVGAMSwhx3SVsREKyv6CyMehRMwG2OFH+bA2OgTUUlynMprm95U7Roo8eK3x1Cr
i4FCoJmWYWdi2SS10OSYkgYKuUZMhPfDsudnYqabz9dy2vnP4sviy6gKg4XFacwqd5AuOeaVyrI3
4qPMkbLXxKvYyge6eK2fxbPFB2JNmVY2R0GXWySsSxG0rI98+vXzVV0uCZwkWFzg70CksrgsoF/o
zV166mgEUAXb9GmYdduT7EQfdXvneXysq4DM0Vp3//Lq/jG7fBi1mAgvJrxamKujDgmkZ0CcpFxz
wMtmfLjfH3aYJc6n0sKrHb8HUJZ1hxoCmLp0nkxFV07txYTF+sfM4o73awcqgAm6bRNDlqfukM2u
nKRLpNE2hoBxw554sH22CKqK18poXLyhbPrDsxsIPrM9ZGWfTSOJTEgMTg39nqvhFp3oACJX8edu
cnGBOMI2EOI2ZmsXzu/kFZQekwExtmdfuZG+jkiNPzdx8VOdmVj4u6mMdMbQa380GPth1aCcTYh9
1SRixePX7Cw2kmg9QGMWt5Pp7cQ4fK2UG0tT7j5fzcqGLUsxaBM6jQcuJ3BuPTj1V5sMf7NdGFAh
DKxeIGo6LfPs1qtHbfLS64ZjZ0IjsfXAs5CFxHv9i2WcWVlceUafjQ4El8GLD7qoMnuc/TVRlIuf
48zCwrOKtNdNbdbkWEBvhY40IOZvZaw1HC9n4WdmFt4lkkm1JHNBrH3PyQ7zhVeYCNjaAiqT+lqi
MRDpVVj1RR84s7nwNEunkk4Tgg8V/t4HewSUFFbc7OL994+JJQsHZ2oqpzlHfOvfeEc2Bf3lEhkI
729GCr0zQ4tuAlTBK68fQRU/ZcVuHPYJL1eWcnG3zq7yhatlKpMTzwDv411y7SoAMrhYucIv+tqZ
iYWvJR6IUjwLJgyUQTBSEEzyJy7uvzmZZ1YWrqZ8TkejhhVKddR2j92Qxc1f9QvOjCx8y9BeWjS5
1x/7drx10+a+JRq5f+/9/DwAXLx3gEr3QBwIejVwx72PM2wyHAkiTnIUe7Uv7utQBc4WvZYQHNbx
57ZOG7PMsM5NLTyAqS4rJoLmkav9Jz83/SA1xjvdOk8kt6MhbX+3RfX2uc2LD9dzowuf8FJdksmA
apT3bYxJ7F6hJbIlr+0VNMOj2AvSUBzEDnLeGzRK13q0l3z+pNOEZxL41KBu8n5z0ZU0O+Sv2Fzl
R5nEi7T7q2HucxuL3ASTxyzza3iKSjFzpW5SVKMM8jZVPPLZo87RduFDMPp/cXNAyRRXkw0CBPAW
vV+aDQGNOTEyckTSDKEGL1ByBUx4KfadW1i4S+GZs+EZBqrKpIgtCmhoUr64co79kYuVM33RFqh7
QXCAvXSXpWUg+6HVxWCrSr9ZPXA/04+pBw7HbFay/suGGCooIPzHdIb9ftuo1YGXw0S1CDtX5EMM
3vhgcuot1Eg/d/xLsRCZA9hkAFlmdMmTQoVrcGfq+yP3SChBayQhv4z69+dWTqfnw5E+s7L4Rj1U
OlRL1UkxiwRz+iyID3nvCbprXVDna+OF/yktfGZvcZp1I6RjdFiVJzLovE7i2aDJM8gMY9TKedBy
tw1mDxyolNRXKgF6Op/5FmUKiL5BMlnK4QYUZhUEQrM7WRtZjM2LRtt9GDrjbjT6x7b3dn6BqSFF
jxNFAaa3N1LHLWkPuqowr2DVJxGkBxRBIitJv42DONCePQytGaWzerYHFad4QJZ8DFwDJWpzdliQ
Nf1OF2lcIdBGZicASGL2zTgmdxgoPBR6GPcFH+Ika2LLBA99NYepMezAq3TrVGTnyHqTAQIeZZn8
ZZrls0j8bZHIOLfcqB2MMez87Dimog7yAW+8TB1YAdS655bXU2X80Free6MxBF7e2CGI76xgLH21
MfJpKyr9QiXYdkVph0Of3hBtQE9SGvsGCpqB0TTD1s+zKRIeRH799inT3m3p5busLaGyq/fzbNb4
YRONnxYiMp3tfi+dpg8ga3VXD7YbTJ7cp407BCjsmwHzWRMabpbGORmPRaWeBpomoSr4QzrN81Z0
rg7Aw1rEVOY3qlDb0WeAo47pS67nm8HJdtwrH3Vl3QqDdHvJnftZ89suFwdIv/6cnUKFJOVfc+bf
NBUHgnxM46mrDqNkWZg1nABYV751fvHAVY5CpZdeaz7HoDvOw9OcPcrEAJQJT0eDyUU8JFkRSjGB
DL51Nx5w/5EjzF85FxlKgP4Bb0OIDFNwGIyl9dplTREknpGHypdHy5+nK92NG0f137lKjzanVx5X
O4CK2+0ouyitc4x25tnWlu5WO+xVWx2oyKALg1aPcdXI6TWbcwEPcvgmdaxYGM4vu2XA9tT1nVXJ
g91138uR7aQ1kED7cx5YXTEGEzpTwTDmdxWdX4dR3OTQxMh9DRweyaagdJv7LnXQ7lC5iDOQ0lad
pkHteW9KY61V6oOEztDx3NtxYdM9xzRfoHtxXQ28DX1RPbpdeteW40PStVeJEhrz82C86DB7Yhci
D1tPPFjW8NVKtBPQzDVClaDDU+QdVG+MuGyym1FOT7bB+6Cshl8jepOWmL8bbN6CYKcKFTfb3djW
d6NjYHBPjxurdLwI0nn4nqLCpgobhyw33IhxQnZySG9AQH/UrYcTJ6EhBXa3fqN93kY1ulQbr5iz
sLVA0VGY5R6iJECTCrPfCEmqyDeb7yiqbmTF7iXvwrEzD3lm7auc3iXc/oFXOyie0vqXmQJ814pn
z6i/y8wtt4MLRSLLyrzAaqrfs1JdCDFsP9Ai/+IR8tvI+b6b6KbKWfk8JdbWpOiouC2aeLaPSDJP
fZjp8cbpuzp0OhtQb4kPaBGZbqp6zrZF64dWPu7bjj9WNlGBP3nhXI23qs498MD6e+iNbUtuDVix
eJ0adm+4oDypxjdMOkTGXEVVj9q8MXRR61ltPBe6C5oOKD5vKq6mUV8lTdqFhFdHJylEbBMPJWZo
EKRMQe5j5lezKg5DnxcBXvAiqFS+c4Vb7VJO7+ppvuu7SaMA77F9UctrRIYiFE7CA991fvAB+g09
qJqgztcWASSInpM86YIp8x/UQFnMGtIEJfGwiQ7fKgsS9oylPmIKcQ4G2g5BpufvwIq0IWRU37qa
Pdey2ydkTAIMzfdRU5P7tJhfaG6EjV2BkGlg1XUyyDlM6PQjyWkC76YinDzjtiCNjGeeiA3qOUUs
G/k6+GS+AkAvCwitNtz0jQDSk1MAXMt9nUzQK278NHZVupt7aIFPIKV6GHy32Quj3fcz+ZY4KgkJ
TfcaykhBY6P94BpNF3OVHNFMASLE8a+zpP4FBm2KBj3/XSZGVHRFGdhKVBuw31aBaVdOXGRwI6NQ
N4lnqaD3arKfeobGtGdEBE0yg9cNrnJtD9dtaSA8g3AM+QOL8HE2yNT6A2b9XwjN07Bp0hbaWvKV
VMYUtq2ErLTb2ocaMTVyadmHNQZEQos3B3P27g3LfUrBjBFaY1IGFESpV0XhaUwcoY2LKd76Ftfp
d8vp9rOSV4AAfrF5D5m2hr9lvH/uaTGE7tg96wQyGXbVbIvS51F9IgFQM6RQpVGErCJbjnIuCOU7
P8LwgRNWgt9yrvot0+0G80DDvjHUwRnQnAFda3lQhvcT2/zVaU7aRLMxbL15Et/8ickNXsHFxhyq
n07nP1QQ7Arcxk6fHAk5NVEAb2RM9l1iWAdJyy+mYSRB2tBNKiBmHGbKxLTqRH45tnuV19bGNQy4
XIFz2/S47Sgx3kzGD9C9MdEhImA59QzIwrBsy2qoi3vNqAMkjEXYjgkNhEM25agOOlVIfEi2sXxx
D+e7GV1VxBVNfpWOJcNC50ed9QRdO8+8RpchiaRV/XS79laM5N7FsO6vwfTKOIHwt6mnrfThznZP
N6Ouvg3SJGGuJtwtLmAHdulNQduVW8mQsYrGPPjANZw8KDa99pZa2euIPq4Wapfn+Ptocz1btbeZ
cr8JB+GNUQ8AYTiWeRf3OplCKI13+7HFJEhJ0ex3/SxurQl05Tl/kNKie6twD3yk0FRKjDQAR8ym
Tuada44/0QgH40h5aBQ6oENn71g/NWEqCKiQHB30BvS/efHNzeWWtuldz9ND7g036OS8WlMClMMI
cQlI2Easr+LMRAphOT9oY9yBL3snbRpNHANTqZSBdpIWKVR7Bf75b4OTv/J0HEOj8691NrggSxDX
QrBjzeUeZyiilrodujpKehnV2olOdDIGohZmv09gndYA1iPdmAZXYVeY191MIgsdvq+4HYqb0jR1
UCsdNhO97iCbYk8KrKvONRhxbidnuCI0eenU/DBPhYymEr9mWz3WYq42aaUijH/iapvcuBDzW5sr
HOjBToO5V3c9sjxXNltSVeDknLuwzbgV2oax52UC+IoBOpoekkQIJsVmdDBY0iGP5cOACc+pfqp7
45p0ToIcO7sv8nxXmBDyU8kh9aco8X3Q2apwaPFMKoCyCpyk2je986IVZI38KrsiRfvol+xL5ZXH
ufG+0FZFRm/fwdMOSUoPkJUgodH2P3gybFEt/iqz0/B8XWyVBPyDGc6VgCg49ma+wysHLs/kDrcG
hBQSUwRGZzylNoSwTFsGmOFkQdeIK9XqvTQoUkAjjzqU5vKCb4Ea+aplgfJZmYYjZ1eiyMyAQD+j
BmFB7LTpbWkPN5XZPaZ+c2d2XESCEvi7C4ZJe3qrh/QF0mNjUFVOWDgFQVu4Bsppcq6kbz43pg+K
rLJFtK1/DrzZzgDmhMoRe89UBTR+9SPSjEdZT89o+D15CXKzsbizC3Krs27DM9YCWtNfNwxq0kbC
3uwC+ZkAe4qW/JoTvCX4ZMWVWz/NzNlUVfEgu2JT++INrKQ3Be183HvsOpUJfgwQl9nPdyVn35lG
bIIElHT7G1bgB3fehOjrsup+avshVrkRZ8SRG+VPv0C5IiK8CIBgTPEmsYBSxa2CFwBy2bx/Hdry
UTrJ16qs9m6igjItsLF1DHaee2b2/pYhDiR1HmVd9sQzYFo6d+tnmCttRANfGWOQDJJIzvXOberD
iIwlIMxDym/bAZH1AISvf1cU5NpU4/fG1mi1wNcmMJOYyAIMMn0tuvwpJd2vfMwxg99DYHhEVsQb
TMmKir6SBBCo1El/IGWJisb72UsBnUUMTuFMNDsmZJyKUgW6RZY12CSmTvsgs/wKMCWIstuRo9Ah
ZRYpo88fsJfrQ2cv2EU1by4ELo7emY+lrOvdAE2QqLUEA8bKRj7gGu7BMO0utmckPzbI3YOh6q4s
w/4ibQjWFvpFiBppm1XtS+hGoMNCQ1zSEC9pQTVm1ZOxMmtysYAAEY4/xQMQfS4Kg2iPezIZ2v6Y
4zWTJ3IzVAgpuQ5IN64URU7/1MfH9n9NLWE6sqE9AhuUqum2fEBI348bfS0O3Uph+CJW1weVK2ME
srmQGHlfE7HSzCroqUUglB1luQEImrzLeRU3hHyZmvSo1S3Pr1WDF7RKy8gZQDr6uRtcrJbg45D/
qDIsZ86qoZ98FFwxw+dUQOn517Kjoa/blT7implTvfCsqUPa0k6zFDsqMX41oCiT2UOAYeHN56u5
XNQ9W85iRylSHK9za/NomqBiauGNwv9psqe8f0tJtm8FEkYuDznVYV/0K3U7iFRfcpwz84uq0Dyw
umtnA9zhJHGuoVDOEX7LKTK0u/cqywqJYX2dq9q7ATsbwpUi9wOqVB5PMxQRNBJ1s70DBmYK5NA9
5TYSSS1bOy6Z7PBW9B4R0POgkby609qWkSSQhbOSqY2lTZ5Np7rOcpvHdYKEoEq9H5nhbueke0i8
8Uczj2+GZz96CM2RU2f2oUyHMRQS3RUImF25ELy/TdtugCYuJsggjXnbgCwrKCxn3ilC917W/s4q
/ZCMcx2SanoEUO7VK0FzUsJ3zIIcjGF+xbvki6yKQ2rI77YEc3rWlbtCpVuquN5MIG/EkyQTgVUk
24lYW5Z1eTQUJOxROQw180PJ9KPbmpvOTZAzZVuHqs3QgccFgCRW5z9QSn/NS4zL5/V3d273KP/u
rLwudqdXSTO5R6ua37SrvzvOCCfz8Fbmvh8OIwS29Qwc56yi2uo3Tlb8MAxAAJqOhGkurhOkvflA
vxsNhDJq4r00IzmMdH4G7/hr4tAH6NdDHARcyIFABW20ysidycbtmxNO9dHpgQWRblxWYA7w+kML
PorRVo+E0l9FidFNkGBMtRlXHr3mZhX76A8GvKf3UGD/YtbqyZ09iLRJajyMvlZFCBHq+jibff0I
hBcEgUd5JFoSlGhoHfeDtauo86D7ogI7Pqv3pjFk4ThNL4pZapub3TNj7bXS3a7D0y60m1pFmT1e
qzFDmQPv377MDlMz7WdSfMNXEGGjtLyaLHDqt647RpmTOXdI7OUN0sBhU9EBdYPUErGwwIX4+cm9
0DBAGwb6Bi5DHRotmfcBwp1OcCsbtWE5V1u3NHe5Y62UbC9cIDDh4ngy5rh0WYHWk0mmImEo2bYQ
J0/czQgiXVA4xXqVpecCPdA7U4twN6CXCMECb4byaxGSZAcEQKC6Fs5444Huq63DJvNCFKpXdvHi
EhE2CW6VE23xokrclSkqkQ2U0S1w59YZj8GbD96QKbTF98+/l33RFEigcSPj7oL60vsPZtmQRkCP
FhcHEPZtY0a6St68TIAHe+YclZx6w3B4BcrkAQDZTixqF701jif54KSghGlRjuoy+xbqyTTCQzPZ
4PnaRRB3eZZg/Lh2NQaGKNLTAjXk3G2u8apBibKYAfacBHI8TVHSnWYbHFKUonLKd1nSF2iS2BFr
dbYBJAMoeFuuUZV8WDk7TU4yaGm5FlZPFpsMtrR51jnGNbVf74WD8h6igmkP4ttodsXXz/f5w8V5
UkwChZjNPMQJssSn+HSY0W6SKBibejtV1o6LqQubNtMr+eCHA3gy5ENnDLgLVKeWba1Bkb60aAta
gty96soqYqWzlu98OBYLG6edPcsChEqEX7ewgRIfUqvcRUXZ1sW16c3PHSV3ePi0NzNjHC29LMKT
YmXi7cKXe7fGxZcjbmcIW8O+J5x7gueQVaWbyfSeal89fv7dPpL6LNa6SK9LOXtjVnb4cNaTlza4
gqqw4L+zdNhb2bHwX0GjHwDpH39u99JnRNfXZ9DCBfHasp83oZqV8glm82F8oGn922P835ugxLEt
vL1AUA6utfdf0eu9gZMC/u9O1k/WzDLsxjn7H40sXEWNJQbaQbUPTTcLxb4fufjXnU9mYhkMCCNK
oZ/9oUVdORCRxFzQ0VbIE5sBFHgGQAEBn919b/VyJdG+8GHemVt0q5VdTowPQD0CO1zGGBAsAlNS
sXLETnv/7uVyWhQjUKaiEKfDbff+2+S08caOoY1DiiLq0q88q4IONefPnexDmnuyAhUfbBtgex/E
BMfUMFw3lcMRPTwUyQ9GUUdlXgW6buOmyuJ5bdZgzeDCG0TFUw1tJ0zim9eqBJuZ/61DbqfR6pA2
WPDSFVLhC4HCY8g3IBbiImFYYhIp9TsJ0M4p6j4x/qhQkq7N36xV/97Lz+24i7nGwXOVMk7CJJz0
IXKFn54BCd/PP9bHObrTfYX7409IsN0ljNxmKnEbCW4iGQ0Rrip2GJ74VXMPcfgjyv5OfKLfBFL6
SvV3/Y79zRLPrC8+Xa4xI6I5rNPpew1d02FNfPmCy79b3sLlm77PXTli9HeE4phG/S7wi+08WGtO
f+EAQ08UUvfQe2QnzND7oyUNUWo1YKiy8pIuZLNA4QbZ3crHOgFjFgf4nZXTb3F2Rfpmqry5wAFO
bnQsN9Mu2TV7NPPBWbU2TbO2oNPGnpmyR4fYLaYpjwnyUQJsyQZtqjXO8UtGXNNHGu1TbNryPqJo
23SWD3xtj2qNgbmzTV8WdPP5rl1yAUinsj+UFj5UQN+vxLBEaVkpIKNZq68zPrw1yHSgC+2qlfB6
cTVnhhZBvJjb1mdZifkth17VzNll2b9GC+O0omyL2Ar+2I86NjNe121TYHzBRVHZL29EnQe9Xnso
XFwIAoKDmVdGsXPvd6zXvlKzAPwV4FT3ntRzEdnjtGrm4oeB6hIuCcjb0iUG3ys64Qrgko82+yEm
lBULCSjO27//+h5I7U/6X+ZHanYAH+3eaYEDmyuQWlY+ZAet0Bt+/4UVpAsMNLbgs13CBeeSclSx
8HrMAAdw/CfUcwOOB8nnVi58F8jYWj6wSxZeqMvjYmNmi7fgrz2mKYqrrpNuZ8zurhi58FVghIHI
3sIl7v5h3Dk7+J0xitlrgQyk1WNXDQcG2MOADszfLOUfK6c7/cyKW2iU7FPSH0GfeVfmUEdCA/bx
cxsfK6iQ2yIIydgx6jDcy++NlLyYTN1O/5lBnKMqEndq52zZJj/xgKyc/ov79o+xZVkYj4S2tzAO
DHGQ+zLvw5zfTEjjPl/ShdTDR25ledArs8BfvFiRNbtZIlyUuUt0YqzJjBgZ/1R4jGg+/QYr5i6t
ySKuhS20HAvvzPcbWJ965Ny11VG65m2bgfu/Me9p0f7F1sGhoSWHWANQ3iJCpwWx+wqD4ODh3g1u
FngUZUz96/Otu3R4LAZ/wPsVCfCSVoyNowQGOoMR78VDoW8q0+hzCxd3C3mvh6QQae/y40y4uird
uepYub/dhzGXoVmusQxdWoVtEts0T+99yFm//yId5tnRTFXqWAB+NTgyrJ1/zZGNU4P4cpocQhCA
Ovd7E1XuO2lpYqPaCWiPyuhi/MlKvDylXYtE5jQzC2A1iiXeB+HhZBizdkj87qgclC5T5JeKhNCx
BvDzsSrUX7gxgqaPJylac5Boe78iMhe+pL3bHV3bCKvsW4P5TC7Fyue/9Gn8/9R8HITN5b5lFS0V
m2l3ZKOLni0PgflYWciaiVN4OIuaVZv4nlJmd+z7IlBNf01YstJIWzOxSJjt0u5mXWIVwDtuLM6v
cFZWOiGXzskpHaPQncYrapleTLUvR4IyxLEC3CDQJb8RQkLTFblA/O9P5Lml02LP9msYUOwWFYGb
DS81eUHtCgI+K9/k4mpQ6kAGY0Ij3V9smO9OygGvZYfBqi+k+JVLcNZWa4nyxfOCJiki1wm1v3xy
ggOunGpRd6juK8zsqAEifvP8QGsHKrQ8f6qKZKUe/tEPLKCkzdN/gMhG2f391uWg1DHyPO/Qk2v2
tOnASICEYeVBc9kI5FFxxfhQ3lzsna4KYqR50h4n/WtQ7j5Hif9zD/i4cVgBYhjxT4kzgvP7ZWjp
z7UevPaYmgIAVxpM7Hc9PvktpB0S8+lzYx9dAcbA2YrDj4/kLV2hGLX2MXjZHoVTBD3Jdgyj2aTg
K2Yu7tqZmUXuJKXJZgTvFsV1ck2AbuZ2/q+jwPuVLPIMoG2VrlwLK+nmjQNgSuXm959v1qVVQCmJ
QsDxz3zn4stknNltR832aMjhJzcEmmzmWuC/aMOiyFwoGkTwz/dfHyx5wI9bPXbKoiGXRsTVtBLM
PmZkFsGkhwt9e/Q7YOS9Caoxj5Snqj32VhG74Bwc3MCoi8Bq1tj1Li0GohUwhRoDWvIn7zsLZsBc
iF4YszoCOglVzRr1jJRXKyfykguf7n04sYXHzDJlrjVQ5Jr2MGLdoJF3qJFdWma6smmXluIgf/EJ
0vOPJUIFQtAUIxIKiEcWy+TRH/z433sXgiV0n0HI4PrLekwpkCq7ulLQpP0/0q5jOXJcy34RI+jN
liatTMpXacOQqiR6BxqA/Po51Jt5xYQYienqXvRGEXUT4HW45hy2Qb8N8V5Egrl6VQsR8yGX36PF
KjdBS+vUosHUhtWhlW9iTRbkxmv6Nb9dYO/w/IA3OZdSN1UjjVHWAUrrBmXbwGQ3GaZApfLt8oWt
nmYhRz2XE3VZIZE86k6qeYxN62pwbqbSEUBJiIRwNj9OGHMF/GeH3aXbGtPQg37IHSYIyKs3ZsHp
Y3EcIAw8MSuJ4yLt8rA9YaARoLBDi348cEq6F6qS7eVLW4sumDgCXZ5lyviP+zh60qRUCbX2hMer
m9XOtTJqn4Nk3/aku4bb/OdKjcUlUAvPVYbv79kcObOBtYf2hHlYy6w90xKVg1c+kKIDwxTXNxPk
8A6Tmr3WpXjgndQI48bFj8IgwGj5cfnWuA9kyioiPvoQJsoxiMr8DlZSs4EAhwOzZRP2j6zRA1CX
51jYBhBByHN+5puk+ZcsTDSkCi1qG/iDZNQOZto9Yszln80ufRPB+X8EsZy2DrwynmV345g9xmX/
KNFMhDnOfZlvcrigr+Z9o4NlBE/xznCjeZofONimIXpf8hvj/ysHK3Iol+IZw6dkphSXrK9kAF59
gHPLU99A3IlewEP6xgJs4OhufS2kZJjD8OI1+CUTLHwm+uYoAqjafPbFZ0objCbIsdydkueS+BNw
jsH8cIu5op2817ZYYOsibN8C4NzLI68VMl+sXa2B/BMVNfQtbX70Q7eIKYcJMCaYRgKl0o5RS9+7
qv68rParp1yI4eKFnJCCMLWeMDfY7fttttW2/y+ipDXzAgU4slCU8b5Xb/XQGphmTdNpHG+xB+Mp
LmDbYl/3ndFTVWwLuBXKRq4kpMpbszY0lW1D1lE+UPh6biI3Ttor1ghwMXODIUVgLw5/YW0osKjo
6aACjqnIc00p0rGqZ/TKk9L9oKm2Zd2mVIbN5Q+1eg485lTMG2GKjy/mRpHTai32XE9pAaDtrsL+
xO9/KsHGBRngaMeiMGpFnNNwkimOo9yG01BC2Y3m0vSoilrYfGsPZgUpsGFFwXQeRHHRVnWabIxN
HQwdHgErT+4am/YV8+Sg6cEmxs8w8kd/fChfMfCFJR/rI7kVWTYXH//zC/CpsOeN+RRMVZ1/LkUf
sJxFAHdjV/G2iNmzkjQfU8du9Tz+EQofRl+Weu5IcOKFPC6JGaNwAhMv5Onb0Qs/nU10SDz5l7NV
gswvn0TH++44ZnE4FroLgP3mZ33ktNWcKrbx9Leij4lgO46CJsQ2BU/xVTHAKUI7Bo0SdH3Ob9Gi
fZvIGmaxWfo0RAOm8LF2SAWp2XevgbMshMx/X/jg0ei1tmMAOpSk3O3Cx6rF+sm4U9SHy6r/RcHx
7RstBHG6j+1rY6hbuEETi7l+N5IkKCp0/go51DyjrDVgEtqSl5Va60aVvSNTvO802RuTeOOooexb
yvjYR4gEaUKUB6yxDl7bZFvDBBaVTtW7MpUa//KPFn0BLvgmPRYH9QJfIDeugDHnhvEWFLyCvFUk
hPNtKTqHVWGleE8Y4WZomJ/JpVfUrcC7CcTY/FTBoGJNE5vfJ1sGMlns1TXWU4CeevnG1tUJvT0k
x4aD5t65OunVRMPMoRNmDadkH8mJ5XYJpoclMt5OjiWo8nzVVr8r1R9xs0tfaC+y2YSBfw0x74Bd
IKwf3uWlG2/qHWafb+zBld3iASh53uVDzp/9m1RHR08BhUxZ5jvLxqjZ1IqQK9nOTTTop3hK4iBS
ilMPrXY7s/jpYLH9ssyVBA2FRkc3MFqoyCoKZ+dH7dWmM1pazV5dJa6yyY6AgPDNRyAnNh4B1QVw
WAUOaL49/pwA/rVRBwRGOWDnzkViD7vsKwNptFp9OCjZ6sJEnR+I+4oUaDKhpQGoLQcjuOci2lTt
5GzuzkRjfD3QZPD7urnOentye0vdhRE2qkZswoD7/LYFQrDgVr+KJ/wRdUNVdeBRos/FP3xkTORW
xYzzGgFkwMrusY24sbCXb0zWNbNvAKDjxhG2tjIs/maJVyBqdqcKU9G9E/522iGwlTjI+yQAkqan
a80hHB+cPt8NcuFhqHAHzu7dZUVYs+PFL9Y4O8ZMi0RogWwLg8tAyMxc2/4E8vH+spS1T7+UwkVw
owcuwahKyOkK0IEoEcbg0kwQekQn4aK2nSqInRreg5I++Xp8MLE+SpnARawLwUjajByGUjPnXXuK
fSWlKCEECBkmzEZjrl0KvsnqbZmGgwkAjDN8qzanmtXlDYGhYDRfYs9kFBRp1vIpffHvz/IXbm4o
Mb8HhWtP4TSjQVsl2zg2BcmblMoeLafatVHquqwB88V8s4yFTM4y+8IoQmVUZgRk7Ypo9+mEGQqt
cyWAwtpYVEB93c3Gz8tCV7/WQiiXjaSD1BiUQigbjgZirnFVFgKFWItQy7vknFqEhQmjNpzxhHFG
LPIBkAOrOBZsG0RQgitcFTXvcaEcZYLalXPZTiF1ZRhRiLKLTUWACkSi/FqJs9TtJKBY/MXdLaRx
SlJMTlsaEbLS0kiPEyuPbIDZNhXwTv+dIE4zaNzqhdrjBuNiDDTzum+qjUTv/p0QThPMLpMZSqDt
ySnlJ8zWBUnWvkWsE5xl1XIXl8ZpQ26W7VRgE+GElWWvx25zJgmerqsS5uexjOmDuex9brs5HRnI
MBq8KvVPsFW44STqDq+q2R8JOhcRamxctdoEHIGE/DZTkBSXJ6W23DD7cfmTrMtBSxC6bAEMn/vu
CemwAATUkBNQnv2hDsLco03qy7nI9azmOsgHNAC0opyBQv75naGtp2MlPBlP2PuWczfHWMhdiRke
O8Y0sUuv6GP7EKPXcn/5gGveZyl2zvsWbjbKBizeOzigYX0g+MflQW5e/p0IThtkkzm9zdCfyPrK
o2r5hFLlbqTl5rKY1Rfx4ih8ts+sAnmURrrTwOydScngYhoWACYY6WOWeZqc+IF0+cGsUGWLy/za
NsIY2c14RRi6DJd/zPq1asDHxvKs8W12haShNEFHxxPp401YvWIrzzeoYDh7Vgk+XCE1RiaHJA6s
k9zFOr2Gt3ETjietTH2m3JSoHTpW7mPrPI3/Ye//K2s1MIqFDV3kjOgEnCtKk4TTaIKq4kQGrBEC
SUhRbiXgj/zFvS2kqOdSysRIEwXYH6fafkrqN0t9JOZfBMPlQbgIBVhVMzJRXj4VReZLcupWFUpf
2b2uPl0+y2w63z7P4ixccDJKyyKlXnWnMGseu1i+l2DegNJgNwSbnQCYMT2wppT+ZalrvtfQFNVC
LDdR4uU8llXonWoU6nhqLObVhQbCNEvgM5Q1r7iUMf994TTUrlcnliIfB6jC83AVHQGg4rOX6FpD
9WnEa3SXuvVW1IQUSeU8ZNolAOpqIBVLZ7scD8K677YzJlVWCLL01Ts0DYxs2vY8ucPdYdfURmUr
1XhCItN7dGAbPSlFHn/1OFicA6w9GlB4Dp5f4lDKY4+9jfFkZZtGSz0bzJ9jxADSpAuMavU4C0nz
3xefKx/sKdQkHMcokufOjl8KWw0FMkSn4a5MLbpw7MMCeV9qjB54AR/UMrkC3TX1VYluL+v4ujDD
QUdaRhuFHxEyeqUxGKYC0FPXsEv2A9bgxqwIWkc0hM7v0X+5va/RPQsvKdPm3V4ENJMa4OWzqg++
9INu2W7ads/9reSL9HvNX4CIEhVsrJECMJTT77BhfU0rKATBymidNuBfcQY31Y2NXsUPuc0eR7MR
vLLWbnIpkwv/aIJPIXhrRjBUvLXspx1bQMD6UEpRKWdNBeGNsGOOYW5URLlQVelENjGWNJ7Glvhj
VHiE/bysE7OC8d7WRFcL00DzwuG3kZHBMUrWQCdq+72q7hkQ7iT7+W9kYMYCDR+Upx1OybNCk8tI
S+Fbc8ej1YOkJx6xRIj2q4mMqaP9DTQKwKryQ4OkyCPZLnFZTRGU+0r2kmA4Yp0eIHaFh56GX8Su
CIKDR0H5j6IvhHJOIpWmodQbjZ3UbbTD5KBVuWHiZYEUoJI5esBqKV3NKzb5db0FIJt6rK9Fv2G1
MoZePybyVfS9HL4yFfWFAqJZTEsmarPLLVBNESLZLnXC57oOfxNHzrxS1X/EZXtL0RAU+LBVJf0j
ni8zFUUOnusen3cy1Z1s7iZ45r9QoIUELonKUy3KUJ5h4BexXI2oXh9f5dKvfydEPXf3sZlhOhtZ
92mI7zuluwnNj5iYu8tC1u8KQ2AYA55xPrjoFVu1lcsTY6dJ03o3SsHJhV3/v/ogf4RwOllhxaDG
QgtDt/pdyV6I9HH5EKuJDIbw/3sKzqBTLbb6UoHSJ8/ZTXnSrqq77FBsw51+a7vVo/xovoxHZX9Z
6qrPXQid/74Ix2zK9K5kFNxizS/GoqOGN5fa7QdhY0J4PC6iAGxKUhNAZKFVACy0Q3TMAnSgvJlS
2fwhHSo/QxATkYHOrvybI14cjwspgKtTrb436alIwsCRCtfKrJMcnwaqbVTld1HWu6R8/IsrxVjF
/HqGwzS5g9bK0ER9g8ezRV8AmupPElBdIa5l/mVBq1FmIYg7XB7lHYBpR3aiys+h77wabAmd/nBZ
yNfe0bcrRBaA6acvrANOLQFAgKrJHC3ZxjyQ39pVe1c+AOdl22+qvXpFDsM1ATKO2AHP/ueSYE41
J/Cytb2sMlDFDH6yq14LDw2A/bhPD7Egx16/yT9n5D5ZqLAG2XzLTkUzAWdJ97qo88Br5l2+y1Vj
W1wl98HKhOROQR12curHqqqB0Kx4Bjb1K+E82bq1LURxOQ6TgepQyvhqM3s56jf1pnidi8eB7psI
nVqQB5W5Bai+4IiCm+RrYREeYkOrw98nxmNjXRnSg5zdXb5FkQgublkhBo4Bl9miRj1sEmJsNBuc
sNEgUPzVoPLnBnUuchUj1i+nUWpORHI8iWqfWqE+Xz7JqndaiNDOnW9kkbhpGE5SGMp9ybq92mG4
sKQzXBsQl5tWu48GZcZTM58uS167Q9SDAC2P9Ym5+XcuuRr1RCkUvCQSQEP3wAOcX7CDwKrW1B0j
wHi1osUD98F9KBTAdKIUmOcZzC4Ay6uU24FqdMAI/AuN+Hp8Yezma2Xu/DQjTfFImDrsGbHmesy0
l75p9ibNB0EKsHZriM8Ges7q3MrivldmDjIoFGC/ZlIrLtDb70EC32NCQhbRKIgkcckGQDe7Iu6R
m2E/12cjdWlv+aUsgr8QieHUQAeYLtElJJm6WgBAse28iNpAbyjaX5f1bc2YljfH+XJ07RoG3q8R
HXrVK5MGCNyRd1nE6llmRj7LQccccDnnSjBpoVPlKkRkNd3Ik/USRdENC0X87GtK/UX89yUG+0fn
Ygo1TbpGwiOVTMDLYyFIr286jYFmmN7/xYHAkKZhsRlzfXzhJ0uzsmgKi5000CUTFu0AgL6R5Gh7
WczKpzFQVcI+INZasT3DKXUT2bQGTCasVOpztx6bwgVa6GUZK99mHtfWkJqbCjZOufjKMqrqmYXc
zyrGxu1kJ3Ftje7MYni5LAjbsbh/Lms4E8XF2B5oU5KUOEATot3v2gaarp2aCBEGCYpEUTymgo+3
T9N3PK8OoZ2+VQyo8mYW+0pONG+U9YPSe429qTvroDbNDogq131RTV7TtpFLq3QTMWer1hZGo6bo
bgIzMvjWsbeh3jtymQcmtW9sY8bKjdJDk3SHMB8CRQGnQKw8K8Vggtiq6z2njNAT6ErMx8X1S4Hx
TXdG45dQSj30Mgnk2PCnRr6aSu2WAhQalC3PqmS3u96Oj3k0bFIzUr0BZJ2u1IHp1dL28aQnAHdW
D1PTGugNK7antjpYSBXgn/b5sWyrXVeTOzVKd60K5u4uIkFEjADTkgHI8Z7qQmqBms22WVbHyIEm
1dOtMrDz+hpd55loun8bNXVP6/7KhE9vemDf0xzA50WuXEelfJN3URjIwEz0KbHJjqXaK/bMphNg
f0Hq1xMwFxQvTV62QBDqu6CMqfXRt2guDkbuVzF6simIn31Tr64wc8aCsgISXJvph6LLH4AMv6cg
O/BTubqW43pb9swGFHN7DZ6wH4kNJue+AXJ5TDZFlTwbUr6z6kYG6ndNAwcvmtEuUgCTEk8HtCxB
6x64c5sY1HKYmHpX9f5ZGcwtVqOOVqo+GUlIMIYiv2VNsxlr/dmZTMvr6PDqhN0RIwfHQq8NT4qy
YJyx1uUQtWYjey2m/o4yuXVBJP+iaOFDqYKO2ummLSDDGDC/y1cVmNGONQQSiJ6VxPbQAvgJtgoQ
DwOrB1dOPwx8MidqHis1PYaWdEBq73cdMG9KetSK5oeasZvCRB0EMz0BkCkTt5IszW2M7MomOjbT
IqDBmpPPGorxcSc6AFbkd03j63HQG/BUp9ejI+3TDkCSQFJu+nEvR80Ns/JtWVHPAlNxYOXdYzKE
27Qar8do8kPNQCYy1flWNspdCcjnOGJHZxxzzOkqR9ArwnKKEpCMwGZX+h9VipEIvU3KTThOYBvI
P7sesPwhHJ3ftcW7PAyNGxnpu1aOR6rkQOaNAcg35hiUzqcBaP1Dc3QoujrYvQUy3cgAvRkd5ST/
iFj6CFTeW8A/xMCISj4mvYM2Y98MaIi3mhLvm8l6BquC7RoNMGKdJuhoGwV6Rd7wqU81ENZ9qTXe
adaUXitZr3LW3xtJFcS6tq/AiOI1oSMiD11ztIgcFipKMz4dX3bshrpgID9oT6jbAbL53cweLzu/
ldAE1/dfAQ4Xmigtu5DZMjvZwNyZsjIoB1CeAzVTZbog2M4O+5uXnRsFeOLOHLhc4oAAyEq0jlE7
cmokQooLBNLR+N1C7XVRy3b1WCpuDWU41cKj+jzigiyrloAOjeqOQ+6lDOwdJNmGU7zJq83lC/zq
yn47lgZ3B5gChER++daWaRR1FMG9LCfsXtoD2YOrFNioU3ItM/lAZl6ZPM2edACMxwl9cgiIP+oe
nFOqNO20fChu8rwM3S7FSIahRftBBmZZW0DVQVex6c0ww6enH6iJ+QxTPHj+kWPPwnuQVTB3qnTT
HSoVk4Qd/WxAEA2uoBTGpgG5HUBlP+AsKFhzkg28xfOkRhQUjMPg1ZYKRtMScPx1oqg36UToHvD6
gHUKy6ehhqdHv7TbZRpB3AnHDz1Uo11lpZHfAbN0BDajW2hS78Y6wPzZpIweNbroasqYn1aGF7L+
wFpg3QLU9Nnuq/GqCM1Pm4AryrGqX8ABQ28l/AQmSupFXY+Zett56Eii+6DvfEyk+jEak3pb22yr
KSMIwOBy3SEPGw8Apn+RBhq2ZjroN2IdAmX+c23JyryTiIKqAetBMQu6AGo/ZbYIq2FVJxdSuCwD
PXqHFj1MrQUhU6y/R0q6C7P7sI/++ZPj7DhcVtvHGiDmmwlFkFD3olDdj8lbI8QnXM3P/hyHLzZL
YTKk2BJipxAxCAV2HUQMgxT7l81r1QEupHDvwQ7INyptUa8ywweAdniJIyK4E51jTg4X1Uxtas2e
lHAVBtnZSeyC6mawREijq0LmRzO2D+dqLef7OhsUrnbc420mW7eDOewLw9oapBUMVIjEzCq4OEul
Fhq1K6zc9AD4VWFaoOVCgqEIFGxVkxen4ewFjqaR+w5XFocHpMzYPbgqk9jTlffLH18kh7MYCoBF
IiOInzR6zIpTBLcoZS9xbAqUbDUyLc7DGYzUq+DCYQZUAGD+VQXgW3DAlZ3m0roOpOLt8qlWVfr/
pCnYROU+UgeGhiHBR3LUdGMy9SYjonnJi3oAEZzV9LIEmhwKVxOn5VNupfuu6e5sI9n9u5NwplNO
Ki3zFnqghvUt3uqBWQ2/LovgcaHmth7webAUBddsgbqAs5zIBHVL2uK20r0W+8N+OoJD9JN9Yi/u
JfJF/J5rGy9n4jgL0lHMTeUsRwcP/MuulkmbMs/fmzF9sWmoAexe2ZShAxBJgyC6G3tgz3vIl3ek
+8l0ornEQCVOo6ieMhq9Sol8suoq8uuZkS4cchHK4OqHXtwOZ4mZmuiAuarZCTAALmpyg/5o5oKS
3NpuGp768Fq2jCXgb4MeNK4jqauxyjwvQw63jgxJXqO7JnWj69YHj8jV3NS17+kLHk2hEoh2t9b6
CWe/YDaphV/DiIs1gqOWnaLn8RNzce3NeN1cG5Y7/lTuGqxvPHc307X80nSuLIqmq+a6OD2ngOA9
jNOU6ngnUMNFA9d3OlFXVSSCUzolCQsgL0nkVCmv4xCk9stlI1rVksUROC2R0XI2QUBWn1QsFspR
59ryVYYhwstSRKfgvLUOAgGryeANJPOjt1K3EAGdzP/At0x7cQzOTSsxhhBJotKTPKL5HP6o6M8x
sYJBvjfqZ9MKRV9+NSwsMnvOveVaq9djBNeT1MTT4vfSIL7ZYG6/eHKc58uXt/qJZiyP+XWElwR3
Nuy8Z2aSo9rVV1irAfUQJiHrp8sy1javkBj+V4jJRZ5GIU3ahQgLluI2z6gjoEcMRkBfB/Gdp3hg
uyv89LV/Fw0GrcbxhVwuHFWDE1WowiJV1IzNCOF9XbpTqwR0ur98xFUdXEjiPlmJt7wk2TF6FGqC
bE6/0wqwYf47GdzbMk5ZHY/WHJHsfssc6QYodoL5c4E2mPMxl/4uYTSpMUyP6XBvGKegt16hiYL3
+KqQP+b0NcyyEOJQpcpJr9foF8gHUAGlvmqAuBA0hJvLF7YmCFViIEyj1QJcFM79pHIxtGbWwTE0
j5bxak43WipIE9a++1IE53ucUCrlJISIUqnBWdShTqe2eLlePohICmekmQpcOnlCy5cZnxrAPK1R
tKUokKByFgp+1Qr8TRbKTZb6Iy7I6CujLgsUeOV7AAEFy3MAXEEFn9/9lzunr+oMoy8FhR8FgSp1
MtfUJsFtrVj9mRhOiVGnBddLiuUw0F26inkwrV0Oyq9O+n35q4jkzMdd6LElJ71RKnNyYA1Y5Kw8
JTT9Wt3SQRdAIYkkzX9fSIpG7DqNJbItFR0pQgo/dx6s9HOKE8HVrajB2dVxFkOcfopDVKpR8TaD
iSj7Op8Ee6IiJeAsBiTUhaZUBV6k2CEvm8ybwtQrBlEMFZ2EM5mh7RLASeMJZ4c3UgoeStCyXv78
Agn89EAThyQ2WyRPdTQGIP+bEhEU/1oCvPwcPDTCBN/YW0bFMEPL/PGNPYxP2V3z0b2UR+OuQbkI
AyaZnx5GDEv8nkSLC6IDcjHNGs3K7CooQ9TGblH/NOQfl29QoAr8/nc3OsagduArpBK6+ikI4wsw
r5SZI6qCiE4y/31hPwNVkxyEbBR8K+MReHtBXKeCCojARHn4UDC3ov1a4LJkYC515XXLIq9ufyvh
5+U7Wz0KxhNsGXiLM8T3+VGIloL9mUHrLClzDfWnZAt8zUryCfaHPwI4+8ziXg21HBEts513Ymkf
JYijMXV5iNTuMyXYjbh8oFUlWMjjDFXBoFMSRgS5oTS+9l32CIbex1QXQaRdFoP9yvN7a9hAaWzO
1mqm6JR99D36AOBqvHyYy5cH+JZzKZEU9Q5jCD16Chwk+gNby15GjzRmIHUWVcNWVWHeRrcxVw3g
au7mNHnSsPQYwTuYH10Zg2P0/vJp5n+Ae/egDAIUsXkTUfkGuWQkNTrglkJPjlQeEFLB5Knc6JXe
HnQ8wcNKb4LJGcyHCOTdgotcP9sf0VzEy9tQj2xJphjptwAEYz4ktkjEqkYsTsdZkpqNxCRAMT+N
ExDzOuUop7nP1EwQ70Qn4eypBelv5gyMnuJ+pzXRpwHiXcFlrZ5EM9HiAhDRDMd+rnVEUbRKq1F3
t4enTp+JTpnLKtGYz6qHw/AFpjtkWwMi0bkUmSm1NpXI3kAQE/RdfqdMmCoxrHQr9cK3zuqRFsK4
7681Y+SA9hWpO5pQ9bwtgHSnerqs36tCgPkP6ESAZaLed34ip1Hq3AnxrjeUeot8dJPpV1ovqGKJ
hHAnGQHAkJG6ASnvkHhOgVJiOc/kby4fRZnV6JutLs7CaXOltk4TTUkLQC/PvFM2cmDsjHflHQsj
R+N18vIbOnjYjvHyrf43Gj6PmAFEFcQmPMJJCUjusTZ7cHKZboqFokipBDFi1YYsHSVZ0Fpgno1T
cPTaKeYmYUOmshtl1YXCCySsbRHDzf0RoZ7rQqWrpO/CimAG1fpR/859wKX4Q6Buit/ExdyLkDtF
KFE7l0j1Moo7CddmPET32KL0Sr94sh+zvXGQDvZRPsbbyzqyqomLI863vMiCmqFNM7VAFlQDNSmW
r2zpl+z8uixj/UsB6gY0N/ha30xKCvORgn391MR3KXmwJZHXFgngzAkMI8gTsxLmxN7K7NpMf/7F
AWaeEazSAKyHV7WI2JNStAM96SDOxGBRg3nxv5CAkvZc1EbJnx/MDDGt6bDJoKd8aHzwh2EvXpCL
fr3WvzmDhQjuS4dVqOmSBhGKtMneRsu3t/mV1Xv611pS4/f2FuuFpeUrnualLrnLNqKGxup3WvwE
zrcSZ6I1A9E5TPZWN/dGIgp6a1PjpgJeqpmoDqOA/CJNKUEDQYkO+8HIvdputGIzsx0h/IHzYKP3
Xg08XzcPsG8oYjpctd2lbO6Ca8dsZYBfU3iLRgqU0AWs2wfwGgBJBnYsV1d9p96UnqjisHap2G5D
rMImOWAHuYwvS8Dm0cgxwTwn27W0frBD4Q7dbEC87ixk8IRiWT7pqVFjlHy+1hprDLsWI2JeunG8
1seUoe6FR3ZdX/+Nwizlcj5eBgZhTHJkfEkTuhaIPqlorXytmzPvdisz5C/wffg3mtpJppQNYDZs
g3qfhYG91bHWE/qI/pWDzxbv8juMs1zru1TgetcW9CAaVS8HXEKgV+XCM+DBhqGQGxj9Hrie16Hf
AaxU9atb0SrgqoosBHHpJmnB+g6OWnqapGtMeLqhKcJLX001lmfhtJAYEyYMWwQuadcGNNA2raft
MD9XDUH83v6yAMKaBlIKyEp/+pm8X/aeqzWRhXS+UlkofTYxHYNx5p3tUY8Gujc86KAqxEhS6aYb
2wcDrG+BWaPdmi+JL6qUrkXRpXxOTynQKXrJhvyiesYwlUfsx8IxRenInG58s8I/n1Hl0hGaWTbA
ZZHxhNfh1n5OAnDEur1vJq65i/71mbhUpM7BEZvHNQFGJYad0/cYOwJEWPdfe07OuTaYMoFKBxM8
zz9S2chzObdBLFqbEYCpYsnt0MB3DcDibZQyvG378CYk7DDEmiq60FW39kc4z7w0OamFjUUYYOc7
t2noVjdFkPp4xjo3MMXXaq+9qSAqD0SWv6ou83lnWAnA4HCGX1QzTUKLUIyyxlHu4NfA0X3URksE
nDL/Q980BlSqWORGPQCZ+PntZsAEbXoC2j9S36LRd5VhqjvH2OmYXNXoel22wlUvg0I+hik1Y0Zk
PhdGU/Sji1qDEXTFXuv1m8yw7v+5CEAEo/wzL8lCzrkI3R7iLMnhZWiKTQ/Z8En/87KEtXVxNPCB
y2LNOGwocpyLSLGnMoR1BqesIyDUGwDOXJmKy+6Yp2+KDUKB4ExCiVzeMCapOVopJAKTFI6z38a+
/BP0ae6EHTfn9BcLbljSRfvLweMW47bcZ2qIrRd2LoH0tM62VlpFbmht40YSEUKsqcNSDuethrxM
I2WyQNGIl1OJbu4/R1sGJtriINyX6gejwvIqqG8jPfUlggV70bzfmp0CeA3sOeiBY+mDs1P0x8FF
zEAySqNHmRhe3zB3nH5f1rg1D6iDNwuw0TKy/C/1WLzAqgr9ryTE58dg1D6763bjRgn0oygHWPN1
KGig4y4bMgZnOFcQJ1NLxwaMmUV3BevZKgW5BaL/S+KIakJrt7aUxL3GyjKVIyMCOyOrwy0pNAxj
KSCbjEVfZ9VwloK4z8PqsQXjNh2QuimbTnFDwPEdooPjGVvpoLA9mEf9y99qTaeXErlEygp1K8sT
Bs7bwXElh3pZbewvi1ibMZsnt2c3h2wUanHugNSyAu+QhQ8Ffp4qByQt9g98c28qPgs6LxbOM62e
aSGPO9PYOJOqM8gD5zYGsQ1PL0VHml0KH4aAbYnhLw0PM/z//EjY0B8rp6xgR1+pWY6axrR1ttWm
vJY2l69vzZqWoubTLqypLsehI0Arw3hYtGuBlU83+oZsRRF8rbK2FMNZ0zwfE3VDM5zSpNqMyah4
CK3Y/Rk0ExCNyY6VUbF37Hh3+XSr32pxkZxphXFamESB2EHvvLS8ifK3fy4AAD3gvgH4y1y+O78+
JQMQYJGCwBXsmntVzX8mTPpxWcTqO3khgx/8GUds7jIdMpzY7YMxoK0L8JEk6Dp3/N0F6X2iuZiq
N0QBabU4sBTMRT4p60lbTODATffYcKhBHPdZHFIA2s9Q7/UEnie3A4Sdm3vj9vKZ174bhhtkDNrO
gET8TD/LTLW0y3hAr94KzLCxPalnJLgsZNUfLqVwlmyRQekqFVIQbeW3fpsE5F33jdhDn87DtLLf
Ue+yyDVXb4KRZU73ZmgdzlcxczS7srL7E4gffw0hhu4nW38wx2IU5JZfoZZ3IQjESFpAtoFOHWdw
WMhwJrtw+lNlKa2vg9e8I7bjdmX70Eb6i6WQX2rV+7aJnhcZ67exnBc36ICtEms32rpf1eOuVqtD
OravcmztzKn56YB9181Jt2369i3sDnl6K7UYhS8kL2m0vZFHx5SUpzYzg1xtK1etQx+r7O+6QV6q
KPwYJ+UuiTFGkmoTNgNjiblDXLxiuaQ6srKQ3bitJZS+lR5Zdzu4odZPnp26bbWdMnLXpRHBCbDt
1kKcB/qN0qVmEShjuc+yuPELzUBaY9v3tl38Nui0bTu678xOBuettA/HovSYCcy9shmPoO64ydWK
PVYhaQ5yE0kb6lDb18BiuB812vjpoDw3Wv6YlOQBq5wiePjVRzhUwJg5ZlHQ4AtRksmKZsRC4pfr
pZmrHO1T/ysKbIz0zcms6o5Hw8s20mNxBAXNZU1ckz5nT3hSoRuF7RlOFYk2UkPv4PilnXlX7hU/
96ed/FHeAsz9SDdqj6qm6jcP8V17FKbwc6OY086ZXE1HgdiBOfD2XTmyEvaZ1J8SVgWlrGx6RsGW
Qtq7uoiucpJvdJJiSjlvPUMW5cFrJSzU/RBWVbwlVeAHnTvtXCaJXSe4+G7TBtMm2vV3eLC82H60
7311E+/AlnBNd6KMcsWpQSz+s7/AXPlBFBkT54YcK6Cujn0Va10oL4s+6kqYBdWTjcQYTczZy5yf
LJkAKkpRW0GGN9perQfMjz3jpdi2P2f4luJkEZe80T0ga31RrveVEfMfdSmce8B0HZX/h7MvW45U
Sbb9IswgGOOVISelJDSX6gWTVCWGICCYh68/i7r3ns4kuYmp+2X3Nm1LJ0b3cF++1sCRIEDUwj/o
rhnsdN/f0ydrKzb5Nr1Jvs3WZZAdujHcxuXPE+w8eFSfyXZNx2Mpu4bWIvRcQpN0oiedbW69ToKk
bTHV6bH/Ve7zjw6prNvoXrmTbvPncrRNR96QI3ezbfHzkAOmrUllaVKRmzfxG0FaRk3aYglytFiD
FJiv5bWW9tGphXlQoxRKX3LoXxOR2lD2cvVqbasuTiDA06iFoi4A4MLsiNRtQsayriFN7Mrf5n25
J964jx8kL9gMG6iHfKjfxBYOXZU2WgrnkauA05/Mg65vtoUBzs2tuoPl9Jg9001/wxx1mzyWNt9I
qzm7pdjqzNpszxISy1U8wlrw0nx3r5GTuNFG9tHG+T16xSY6rAXCCxHAmcHZxJIJr1UMMNgF9UYQ
H5KDdpFGK6qiC1E9eAJR0DGhKYvJnFkxxmFAf6kJ6RfScvSmVrET9vyLBNx0JQKXb2Y1BK17LyrW
9CCXTCODZqKSDeJL5CnPr6BeNIacCRDKt9aemYnTpV8tWoYHTbFz+smNg5Y+XHdlS+fh1OJsDdFv
2wRDGI0gg3sV0FlR1f8CbD01/oFyEaWyqdx4PiYOLgX0fdHah3aPm3KUyXRUqNbGMZ3b+f15YmUe
53fMqKVeCmQfR9JO5K8oHeyYv/SYuesTttRKANUyhPYmgkOkambXo1A0JhK8MnFTZ4BYoeTHt9of
1jvMEajWk6OaO+EmXoMuLy7UidlZvN1xXrdKnEI0akTslRUbM1mNa5Z6wEyLAJJEcf0iTTRbK0mU
VjawZgTJYXJAk95zp4DlBuLUo1sDyg7xjvq3EksvlYljEBTjm8wqV+6y0ja5+R4k9V8zSaiT0Ap0
54O+H/JW8cp4/BiCZhuQOFipMy9eQVBPRSAIIXgTeMTzzRW2EORDQz040O0g8KDL4eGeRZkwbu0x
BXNX6cSbtfrL4lYD+YsyUcBM++Dcpp7xVGMBjoxOm6MV/ZVGukf3WRG9X99piysO0WENuE08Q+b9
f1rDYjMBq5YvlxRUfF3xHaeDc93G0o0KrIEOWi2CiuT8TWVi7WTOMZYkTw9l1T5rkXbfCnlz3czi
UE7MzDbvoJeDKYOqwrcK/ZBk0T5W6UrjyJqJ2U7QzDEZSoadEI6NXdFH8NVcH8Pywf/PIOZwayvP
GYkgGeWzNvdIkZf70UTNT5Xk27bON3IMBugyt55C8IREvQK9r0EBO0gqDW7Ygb4EfcN2WavP1z9r
aQUh5AJhd0RqKCTMXIac1UmfKjJo13niBOGLptx1b/+FiYnaVVOmx7A5m1qRSqyA5Nl09dxneNaT
aheoaxwBi7ELeAj+n5W5BkASG6i5d7DS/9K+9WOIgqP8ZPxq/CmZsBajLc4aKkcTkhDlnX9rfZq5
43xUDNAU+dyUXZV2Hpe/UmMFyLywJS2AYynaR1XcTfMHhVGpQZ4muLJBWfUQ9t2mZEKsuKM1GzP/
nTSBlnUJLolKLbyMdq5Rrxys6TqbedazUczCIb21iCh5j20feFHdOmnG9q1xo7bq1tJ//3ingf4Z
oghTqQjkdLOdlvRDECDNDgYkDilGQ23sPK7KLRqtV6ZtYf3BjgIGXECLIeg1L7ZIaoYccagD3Unv
rbwBZfKdhH9cH82CowC3BkRBDDAHXgov4oYQpOnBFSYa3U0j6sb0tqwG2+hfrxtaGg1CRsQiEzQH
dd5zjySJDI+2CHdAgV5oWWSu6E2b52st10uM6hOrPmI4vNEIwP/ndqK4EZYlAhDgbWnpNlv+Ij/1
jl440Gv1zLWtvTQqxNlQkoSS9CXLPpEM8IFZaD/uzRcQ2nh6cRzDNRDX0vmxcD4R70+Dml8EoWGx
Nu0huJUCN2XmqVtpxf766ixOG/T3oAgLjRNkZaeBnlw2LAL41oy0ytcikIwVY5u7JqkM+IfkT1LU
lhNXiou2p9sOMDMn1I2jGgIgef0rzOkmmJ9jCoVVBby0SKLMHQWvRYv4GGw9qspTN1XDYTtYxqPV
JMiGS0n0q4yRVlU7ryNtsAmUFG8r7O1DKtrWAx0x/p0aGTBYg/SoJmkHjJtFX7LWiA8CtPffJnyc
YUZ7E3hsFoTBjTZUzQ766QE4Yi3lRi8jGX0I1qcax6D+t6rMgYI7vgSCw7ZC6Z6n7Y71xg0dJQ8K
BPGmatpPCHDn29pA90ISQ0u3IzbwG5JtVvVbJHFPC7X7LIg2UiDdtmn7G2CDHetKdFZUlLmFor2m
gCXbCskfE4a4OQ22Q49iu6SbYJWyUkSxwoSrCc3aTXrpNhXZn0Lkz7kcblIzd3IOAjDLCP6aJYhe
atbdBhRd5NeX5nKjI2VnYI/jwakBOTHrDNElvSDlgMtIpwFELgub9Ypd6yte/PI2OrcyuyQSqBFE
BQGhVsS5E0G7lLBPTLdXD2sNB5ce49zStBNP9nsXSXhAVwHahFvt22qa+yCyGlQixsfcrEdn1MWv
6xO4bBDhz/Rs1ox5Y4Aa6iQK4fz8gLQ2q18TRsHPOoIw8EX6L5jNMToLehLTGwlY89lp1mTs01Gb
oK1Io6st3fW9uRIuLy4VnbR68KpBd81sqUBnm4aCogNqhMRXl96JrLcZrVDxWwkeL28/jOXE0Gyl
0BEPYrupg7ANu8qp0nGfcWVNGGhtNDOvobdFo4+WinucS5CY+TTEgyX/bQrDu74L1gYz/f1k2wUk
GLWqROuTVT/KIBJo1hzSsgETnHF4kOHAzpYlhko0j1QAgupx00S1zbSfNzxO6/EfC7P1kAfSNaQB
BFXVHwumPxoVf7w+SYt3zYmF2WIYCkpIaDwCbgqVIF16Byeg01VP141cTtRElgxaOAPKujIoZs9X
oohMAzJ14Euuo8ey/2tEn9d//3IQ+H0LOrqo/CB8n6MWwmZAXYiB64Akb1oYu1aO9udoLTSYHqUX
DvPEyuzR2ne8Q4O1ACEOvWvBTF9E2rYD5XQH8gMm9eB9jFciheVx4T2i4R7Dy2T6+8kOhmapolcR
kM9mVj6SVNxDSfBp7Mqft8sAAQn8Nlq1sDjzBCfcHvxoBbbzeASled7uRhGuPJaXb+T/dWlzGcEw
jbUMSCPQMJmGowXda8+beFsObby/GfM1h3O5386Pzezk64Oc5MlEj5KO5c4su2Pbr3iYy5WhMgpD
UPJDnsS4kDOOIQhWgW8ToGbwGzLxAs0/ewzWQEZrVmbj0Hgj1YaCw5l0uYvkstUnD0G11pyxkMjA
lY+nPAE0a2IYnh1PKTLSIghzAN0HGwh0B83pA9BMW9nvnTq1LRvFpdqBTuJalWv64fMTNfkaUGAS
aD8RxPbn+3vM9UqUaofWlm17rLbtTt1W+3q79rhfcjiqqiBmxAWBKtZsfEwEIBEB5MzHJe70yTt0
6UER/96jQH/9HlradyeG5p0KYLzM+9QQaMKIP3gNftbu9b8wAP4nXHK4FC7gelFdVXkp8c4HtSi0
lw6E5O51C4tLQgFthOQnaMDngkVDzfIREpq9r5TBd91lNxnVbyW1+2RdpthtG/8a0VeO/QH9ouuW
lzY7EFr/a3m22TPAt5B8ATVOKbeynUpTDVshu1RmKy5vAYoDaC3yVqDwwiscUdv5tit6uWiCMC5Q
GwChsNO76obv1LfCcMy7+hDdpZXN3/vf7GkNXrc0RNQKIOkHJclLSGdfaUEmYir8vjqY9CtOhZOs
KR8tbXZLV/EqR2oOvYmzM4Uyfz0IHggfSULH7McNBFUeRaA7pjWuecR/2Ln5AUZxQEXZX1cuNVUJ
6QLQrXXCj44clc3ioynuIIXoxVvzAVTdYO7eas/KNj9Wx+KZHI0d1Ma3in994yzUV4EnPvmKaUpO
3GSMToG0AEEwhuxYt9Fz4se7bKO8SY/RJwld+Ytuk934Ej9VO76SDFs4Loj5NbgBfAK96DSFrF2Z
oX7V+Cw3v4WS9HbQxIpTFMaLLKUQQckIONMhUtJX6cpJ/Ve8nU3+mW1yPmxNyXQK7pIG7eLqXZIm
LyGtvqDP6w6p8aIntbClPnvWskKzzSYaHHBHD9uiVb/AvvoowuJdzrE8HI1qlYAa9hBIOXiPIYvb
GmUKqm6xiYvxpTXVYzjqMWBG4HbQek8KCnMf1/mvTK7faxX0C6wd1qpqZOEqRb0fdVfoAk76lLMz
2o6RFYcWqoTydqqYa578t/XHneVHX13rTk01+hZKun+Mt9yN343P5k//Ir2vOShyGfPhsjv5jNkc
JyzFlQs6JXgoNKLEbA++vTtgMNx+o8a24pLQSTeRyxzNJpviSMFH4RiNA0p3tyF2A196SLdrBaeF
Ktf5V82CdiYqK85rfNXEwqI5lRP4Y4V6Y+VOvrp4op0tPV8/ZP8qZ/PdhqwlclaoB055xfPdBorv
hlpcr32jgVgS/v8DAzzDVeIeuuAaCMlz8zZQ4hurVT8T8OH6Iqj2oWkiJdNz17CCX0wqClcFM6sr
ygYQyNz6rXaKjEg9BjpLl7eiynw5HcEg2YI4QNiKDiKeKK/w38YDOmsL3thSZ7raqN+OKhIxTWds
wW5t2rGO/FjXtInd1aFio/q7zdPwjXfKi9UWuyCbeNBVscH1i9ySUu7yXhZ2zvU/WqYd4qh+ZGGz
EVrNPK0YdqBp0m71vPwdyum+GPL33uBbwU1wM7fKkenRF2j2C0/XR7A615LXh2lp96UCXYB8h07M
QzZIsSc3pemYIbgSTaNG/DSxOiQa1+2xrj+YqtRvJqzaTNczG2hy5kS0LjyzBqyvzUxbKbR8jwd/
7Ims7O61RoGUdDGgC0QCQXloJbWLpzTAnKLpbdIYX70MYE6eK59dWnqk1aVdaUCoC8UO4UY6Paad
vL2+KRb8GfKkUOebZGOoOs+aF02X9mAOQOqjjVypUL9FVx8tbq28Ty7MAL0CsgOKxh7kwy4ArEMu
96Oc8NzXW6WyTcF9K6s+al6sVBsWSk54B01YUl2GEspFaxTAkBwk/lYNxFf1OiG4pTsGibXOHZ7J
KoLtYlR4C5vQIpcBGwS2Y94TMZQ6kQFHqP1Epq4WwV8wO+j/XF+hhWhAgf4J0kYoOoAvZRYNpKFi
9mD0bnyAIzeoCby0ZIxBWio5Il8lzlm6swESAA5x6l3S5saYwiI6gNjb55K5admvKlFX3O2ahdkT
vALgNMtDWGhFAj0Nyy7y/fUJW7MweyuUZVEHXQALgbJTg7f45/JbQL5MopgmQkC8uGe/3+RKM6S9
iS1GQydq47sSPVCjGa+czMVh/MfM/CVSkWEsmAb3manNpioCyFM3D9dnamn/UvhG7CrsZJSZzh0C
G6SBVREOiyCvCnxeC5mR5Pm6jQX3Cy10+BwN8Es8t2ezBbkgwxQx9OY59KHL3lI9SkyAK4x9ooQf
TABak0n523WjyErg02e+7tTsBXgoD80oFRwQpSpyaWxmB+zsPxEIqpuIMoc0dG8m0b4nwQ1hauYY
tX6IGZyRnKGfIOossCLLg3ywwgGAEyu6pV2aHuqR3ogsu4vQq7IhVnofQcDMUSTFQ6d5Z5tp4cbd
aNltbB11DgY/KdEfS149Sy2yPxXdmkbzoIXNF0hyn2IF9EMgnjiUAMBXXdZ4Jg2PkpQdldFCs1hZ
yXYYtLXX6Ylsx5NyAvTsQsi7ZODPKjQHGXLXbDleIKz/VivplWcVEDvRIdMDl2nVMU5R4eFQPwEP
POheeVegu2TU8YgufDDvPICZ849U8eeqkCaK6OeMBA9J3x9Yz3ZjSftnHsYbddRuWyahtiLkZ3Sz
IRyIlAfwF0e2nJDMgcd9VlsZKjt9v+tyY6e2zV1XxO/EaneFXDyGff2KNlboCoa0mHyMx1LIBoXj
a6hKh4rXGyBVPikaYSwmetsIwjtDhyKrDC9pN5V204WV7oAoPXWToNvGiXWrleBJZkr9OwuzR4XG
mS2R/hc1pBcrDFuvVLpjWmSeMQpPT1JPdFSzix79Ih14fAnEZpTevGVj4bEhv8P0bqI8eg3TsLBp
jXqUypTsOMR16dGBRLaUAoqfKNZNB5wQhFHibUr40RImIkbTTFFDQ9YYeimvAcQ5vKiKoHAUki99
NDZMQhCURjXiuRFuftLS6Vy1if6mfY9wpwSguxR8L8ay3dA62mqJwYF1Myob9QhmN0p8l/SqR8L+
nebDa1O29zLFs0CM0V0ng1CGFRHEe2IdEzDe5RqypklaPplp9aD1SNG1/Wtd1e+SaX3qZdF4YWCA
WVJ10ki6y3iYOeokjgGtWLSuKNhvZisewLLxBBFq+TbNKwmk+9YnDaG1nUBNLurFrUFH3VbRJmLn
gipeLeRvaolnQwlvzQnNLMItI9AFktviHmD/DTh2PoKOvTRBtB0TxSNpgr3EcsOJgAMYcusOdIT6
XRYmld1DU95Og/QmitVt1opXQDlDuymhmWeF8q4Y9F/V2EEKRKvlA3DrblTkgZ0mBRQbzOFJVgrE
b+RZyYQjFPWTKHluK0xC1KEeGEfOKK8M2Wu5+mUJvXLCAlsiEvIDl1FainiY25SNAP0l6InPSH+A
atVLHEP+B4kabbBeaYurIlHifV/Xj5yoB02MG25p74PCuntg+L9jvPccJac1qFGmJ1z6BprAP1Io
FKfTqspGxA3mYLQhe1aZPFSVpG2iUSnculGgaJ4wiPUEvXEYuuwXB5LL1SDEeZsq/B3ZDtkFB+no
ZCgk2Wo3/q1TupITvfA5E8gY1PQQIUeRCqLP5w6BJgkfSU8yHw9mWzUQX5srAdolKh79o0CDgFYM
LWL6hfZ4JuCZNcYz37zvU4ci4ZDfQd26BDBdO+gb7hUO27KjIA/BL5s/G18B3kMTXmgNynEZKuJL
UFQAFGEqakCT6Hywhg7UWq2pKTIf5j1qzAe4pAF8CFO/X+CMKymOhakF7f8Ee9ARnOrzJgtNGHlD
G4gj1Jb5G9xhd6Ei/zzIPjMxfcJJEqWu864Jqor7NAMAwSjuxzrbgDpwBUx9EZBi3lCswe5ApRTZ
2CmqODGT5z3nQ1ClvmyBDiAOKHcMFm9J15INa/5c9+QLxqBBDsiV8q9hf/5m7Yict+juYL4adi5n
aM7SdafQa6eO16iwL6IhdN5o6EZDKQ0kceY8hx6r0GJD+wDzcejh152MPgH04F0fz8I2ODUyF5rp
h7RqslJmvlV+0+IP03++OPh95LGQzMK0zdstcrXNKS0H5jfyb3g8r1M/Y+lPqJUr0eniupzYmf5+
sglCpLDlKMY4ZEg/WU3mstjnauolay2ra4ZmMaoa9jQJAGjwI/KapuiaJg+j6oufy4CjgoGkCJ6M
U1Z+vs8kOtBWNhAvZs1BhWs2tYMc3sX6GsHvxXAIAA3Q15r6EMB1Mb9h2aBnvZrFtR+ywyg/5cFf
+o9lc631aZqWefwLXjv0PKGtC31Us0MKNbm2Ri9ihWeWsFtgL/vKMRDL9Pw1q9cS1gtMRICqod/3
X0MA0Hcza4Up9VzjIApEh9NR2Unel74FSvx2rVtkoUX13NBs29V5C3ZFM4KhI3vMZY8f2HZ63cu1
NzyXznCz1r60tF7ovaFTawBaEuc4PL1JkWeSgtKvRAoubmaHYWQPU+IwjVaqJxdXA7aGjuSIPOEK
L5GSaSNGpoe09K0cPF81fa/E2oNvaTR47xlwRHRqi5v796bL9LFrS3+0PkmmewU9sOQj7o3N9Vtu
xc6//XJyO1ijRFmediXawNGopPwmCrSVrD2y1j+9hjBnU1MWoPvY6hc4Zp4ppU77svQLbsQu0L/P
AvVxG6Xjzm50dDJcH9fSEhmWBgQBqp0A/s3mL4Z0TloiN+eXOdkj7jvGXKyMSF2yYaKQiyVSgUqa
IzJVXiH/OvbA1oBLMWkMMIgyiO7B525Jzw1b5wK9sTw6jHl9ownyGOHd4mSiPlhjR+1kTO4HUD/o
ZrQdkGtLmg+rqTdjrGzCdjhSDvcJTVYrthg0MurGJkHnUAijUi0M8a5QkJPMDOWWhkjTklzzqAFp
yDwvyAqeYMndGkSbiIVAOifP7wwOHpmCa0bi18GHAk7RVLZLqPxdX7CLjYjWOQh8o6pjQDcRxfFz
N4WrMQxyK2Q+GCRtQ7yEZWxHheKlmrTi2JctgYHRNIiBVMrMTyFZxPQ8oAkcr3CJJnZ9lTtthPd3
lP03poA+1cE3B43JOVam4hyKKqqV+G1ZvkInACyfzHzpeP+WhhBA+C9m8MTYLF/XsizrKLL4ft1a
vwIqfdOe3xdJfytzuJPrtha2BIBSQO6itIq86lyJmXUMtS88x30r4XsLSCknR6Bci5+LcSPHhKSq
rAAtA4jm7BirNZNIU+B6ImDUxkm0afj3+kiW6jvICKO3+Z9Y+gV+MTEpr/sE1K/dIdvrm/pevWl3
xh4PPU/ato/li/K+YnEp4wU0y1SYRhe5PG+nRn6/DCQBiIS2tbayJzbt7qt3em9ws0O4+npavKVQ
M564wSCDMi/Ao0YTZWZtgNFRcfHIs/NgXNkMCxZwOQBBi85hY+qePD+6SluqKtMAZOTaITSO2HnX
J2zt98n57+OkxKxK8PtBHLh6ecc4XRnBxXYm9GwEswdmLpvpKLJpBHJjN324tdjvWqgrDmMJ+wOo
gCUrEwZ8gfs1Yj3avOAwIjHuuYy0UaS8d8NH1ckO17QXYj2WIyrJ2bfShnZbaS4TSMvEmdca2crH
LE3q6bdMfz9x/Gqv5QgPcbKa7LOFRvbw+PNFO/39acpPfh9kAmYfdnXpg8TNrpHdNMVKh8909meB
89lsTvf8iQUFjXmdQmHBoMEd2oI3VhB/yXrxNaT0OKiRY+goFEK88frAFkgYwDmhUQvxOuLMC9qm
aIhLJRYxLgxwHNV+fV+9jGD0vDG98Ng70rbc5vFmeCvQCruyZgvNDDCt4zBrxNLgVGb7VNNHSmoe
YlLBIEZHl93qnmFX+/Qgae5/Y23CQKMOCNwOAuvZ5ds0gkL9jhR+iCprQryMbfBv+xFFrSkdqo0g
qaqsDRLjnmKWm+vTvLA/0f8Ngg2KvM8lfCdkhWyomSj8tBs3wqo8mobudRMLp/7MxMxhcos1YVZk
MGHuWv6gjX7Ur9RtluBPqG9OzgVMJdoFI3aYVTynjAP+dKj3UWeX981Lch/fVmAjGI7k2D2R2gaE
YI3te+muOTM8Ox1mmaBxWE8xuGPky6/mLu5tHbKiDmRGvWbf1Q7S9W919/Ob9MzsLLiSZL2W9ZwV
flMR1+IoHI9el48rB2Fxc5zM6mzlsqIuq1RLCiQy6I6jJ8TgzcrmmOZndrvoEKkCTNcAIPgizQCt
hVwKE+DWgvJRkwQUpm9Lpj+ocrtynyyNRQEgFKlzAw1r8+ha0YJSrSCm4Qst2RV14sX5yiac5vxi
KHgKoawPgDvyJucXZYW6Ra/jXYB+y/Z27JObVBGupoMdWKBPdk0DfXE8oBsATY45JR1nd5Tc6tD0
GXCqZPNNUt5lna9sscWVmVgakADEMsyfdnVakS7KwsLPJAsVru9BMezpYRVJf6/fD4uGJhArkMfA
RFwgwgtDluRSAoLQAqtR8Kyrv8PgIY3jla12md8meB+g5RJpGXSpGfMtYBaVSNpwzIG/4nfdNn2i
j7KvPqgHayPvNLpibmGBKN4+kCvEdgDAY7YdSBHFkai0zs875Zvm4OHNQ2nFN1+mfyYmFILeVYCO
dbz5ZzEhlPBiZmRF4rN4RLNdXUpuShoEG8jT5dqAFqGs3ZrBcA8Sq87JDaa4Wti+VzRim4wx7/pK
TkM6OwH4GlCy4HyBexN+czZkU86yVEWrrp/V0oM6pBtWgEthYhC7budix/yzgzWE6qBMjHlGgNQT
EECqE7C/5V+KIDtilgdJ6b510a6UEC5WcWZq+vtJ9NMPVmroUZn4ILvbSZLu9Vm28lBZnDVjkv75
B6KYk23oXcbCzOIwkfwW5EsLwFG5qpm0ZmR2lXOVy70EQS5f1So7VLlXysPOTNdKBpeJz2m+sPiA
6eKhgrU5ny9U/vNEG1jio8twq3LodPbg33QLswVbBss1kGt3hk3UIULVtwQSO+t/eu7+fQHs61Nf
jjHvRCWlafQSyto+t4w7GbqXSZ28Xt9/S5sCqWoFzKUG7pN5DjQdpTDPhjSeahaq0drx8HXdwGUE
ikGcWiDn0xgT3O6shIUkcuPdBMcMNgaKnOhCzlCLW7G2OB48lMDCYaomiPPPrfVtKBWsJrhF2m4T
sP6hoJCQRU53hHAccHhfMXobI9LdoiKwp4R3dhxbaG8NPbOkP1XymUZ+8i2zkedqSPVOyIlfhbeU
PzTimWe/ro934SyAtRedBsD5/atsnQ8X4rFKndZB5NcZd5Ix2GRRBrDmzxNFCpoawLBogmUJp2J2
FFpplFo6qFOiKHI1U9oKYDkHktxGa2yYF5EHmjyQkUL4i7It+JVn966QYmUcoNnid70Ero57pUDn
ThPaGaAfRbVyXV1uFhhDahndLRruenm2WUwdROtqjEte5h6uAhvahSvX+3QXnbuRyX0A4AcEuob0
zSy0qSFNmGc97qouSUYvH2LNVdUg8kopN+9JUm3VCpnZsfk52A9kogSVKLRk4PLCy+98Y5S6NUiJ
issrqlXVZq15owXt5/XNtzB9yK8BLDfR/E047HMboxFlVMLAwGUSvssm2xb6GqTg8uk8jQMVGtTx
geNHZHBuAw3uAQF8BKlXrULrka7dSEHu0KK+jbNuk2X9S0PTm0Fp74suhi5oyjqPgTEbcPpM20B/
O7WFNCYey4Pajli2crtdnj+wGaG/wkDAgue9Nk3RiU8NoYObsApBy0ADp67f9PwrB1js+jxfxggw
MvV/oQaCsu/8TjMJgHRDUiF1qjZIMdY6EADagP6bsHtvWLVWXrwMLgHgOLU3u7cYsEzAtSEmqcCp
OOHXQ48+Cq/Y92CKXCvOXm6iyRhuazgJGRRds43aKpzLiZLhDNbxExCL92O75hQuFwntkwDyAmRL
TAuB+fkiJYkZx1EbxL6a0gFbpP4cSDp4IQ031xdqIYaFJTA2IKkJ2vaLymxKWdTlEY2B/M/2wq9s
ZdfvCpBz9x8pErVrnQaXDT44HSqgNlCoQd0PR/18ZLHUaFFJYng7vf5DjLKyYxOJM5EpH4YlbZJJ
0LjG9nRaUHJtwBHqNZAgtiOL+QM0RxW5HGySpMeaV08i0QoHPpXbbZ5FTpwT5rAEGUWt6TUQ7rQf
1ydrcVVABoZaGP6HzNjs21mYB8ARxb4C8FmqoBxm2p32ct0Ibjr8zPwGhgIhMmAoI07MdudmZJD4
yEB7xn5l0B7Q6vYO79no2NXpbZ5UGykmkPQo4meZsRejK4UNwdQ/RtZs04Tct1bbO3mXv4Ief4cu
nN+haEIXwgX3nSa+alN4ZQt8oKrVlSPT8jeIFLyBykcjGCwbhZDMSzn5Cnl7x6yBO8wArbnEHloV
7CVSEB8yE04hM7dNln/1OToIamhXmE2nApqn/Wo6kzlJFwjXUMRLoQK8KMWPlWQFrlnppUOt+K3R
aeHwGsTYpnVTFtpWEeZNmtYPNAFgncl4r0OS94jMW7RjCTukVvtRBulrMyQQuLdCYFqNd6ECEssC
/idjfKuY6OOoOuyFsrsJ4uFXUCu/wUECNixF34Fm5lEA522H3BgOLdJ8uaTrdtrlf6hUQJWiCXel
Dgzwsa5c5U02AfoslS0hw402Gs9iDImtR3XiII0meyzKbkTa1x96Hclu0/QHzUyKo6Ql+5z0wg0q
4uhRvIuy+L220JumqhvwjSDaEYB0ai8JCI/tUUrzTZOlT2Dgj228P5q3oc+Pah3uIQ4zHFiZQCkv
sR6aUN7mcvWUl/FrTwrmjn3zZSgSPiYQrzGQgXacFb+GOrwtibHRTdQ9gFzU7KFRQ7cKae/wIR7t
omMfuhGVtq5F44sgweBQFPdvJEl9DCEM6I4BiFcYCv4rjmDpvCNUByEqbkq09c3jsBotmGlc4UHQ
cLU6hkqP5hbIUNjAkBJHzUe3kszSRf33b9Ul1XNpQuZAIOlKU7GN9D4FknVE4rc9ZG1zG+bWLi2L
r2zM/5SVTu3eCu9kqctswyzXaCUv47qza16fkaY0EuuVzsoTHyo+HojLXCYZNlVyrwoBR/7x1XJu
bBbXVZkwoqqDMYjBfgFReYvO+tq2xBofx+Xdcm5n5ijbJiDYFXhRp4i6JfQ7NJCkBve/c/0SW5w7
OBNUnrHsSPucX2GMaODjpCn8sQYfkqOZqTQDIHs7fohqltiik9f0epZjgBObU0xyEtiQMNEzOsWP
/0eWoXKQDEaA507KDBIIfdzrQ1y09y/EAXoUO3we5zVWV0l5psSQW8r2aFrI7H5HnQaCgzyx5Z36
88gfB4nCEor6yNXNplTtJaKVHMOzSLzRaLFRk3bl9ff/Oaz/sTGbwjQORw3ZncQPupHZ3OjfeUaL
myqQ3boynnBlDJ+MUZRE1EhztF5JjgZL4BjgrxwT3aB+F43DQeqKwbOC0npFFFAdE1UDuoxWxO4T
8lGmpuQLSWZ3IDr68SlS4DIJ6rT/l3bvfAuMUhflSo3gIhL3en03SLe98tOGIfXcxCx8pkUmJGaG
id8P5QgKNCRx5P7H2KuZkdlat5IZ5RLDEyJl3A4QBBgk8Fa272UUez6Q2Vo3WhppbRtNxwVkMx/m
rr8x0ZpGt9pG9fgmdNfUD/8Jus3imrPVmT2+SMlKPKBhEYDx4SD2zR3z4sP/sPdd3a1bWZp/xctP
Mw9wgwCRZnX1wzkITJKofHVfsBQoJCJn/Pr5NnRtShBLLLt61bh6bPpSRDx5n72/nfrIjFbpmXYl
f0fsaisy63sEOkht+MzDOv+kk9xnndGkbydYHKyNvEBNUYvc6uz9DRLCMc+aL6PNW3D5vdWuTykZ
qSu/aviEoauiRhfyENOyiGpTEJ+K6HrYq0w7lYf5s9/6x7ZNI1xGklxLFeLUwMxjrrDkW4eUEpuZ
GVndWnrQfaZfQ1ucwOuGUYj5U7z9iRk1NcIoyijJ6xqzFrmML1SEY1K1UwZ2NPGnPQnpFYgLLHJI
//JxgVdzRApO/MHf9pK8VLtyIXbaRaUJi68Xx7FiyOgNqD4sH+Er9rGY3MhdIS96f1toJRP7lZE/
Z/kJWvV5i0T1gbKQ5Q90ItMtUobzRgmkwt+2RrMCXFAyCdlkuVBlF1pRn+tGfvN1o46gw6PCCiH3
AYxR931sldrkvqSk6DxfCWUE4RNgTRDIT3DYj+Bd1j54XizAYM8FuqO4Oi/q8P7rGhxbB+AFKPY5
cDKo6T5WIBajYqjK2odRmpTAELPCzlHMrEQrN6mb3X5d2NExRIBPxKxEqjN96jvaanowa+EWtq0q
Jyhv99Wm2v9u9QQ6FM6ppPfGtjPNk1HMczmJ48zfYkOYMRFqOkV0T6l1Pq8qCJxknQ1HGEyUT4ZU
bQEO2QU83HXJuiDXrjo4Yfv4eSpSEUAzJFiSwlZwuqrUoPECYBpbRfHvoDcTQCOMe3TgRT/EHp9n
2u7rsYGWFEP9cSGjSOBCGmwuoHqe5jfRYrjhzY0m3M78pmRyo9lD1QSsymWd6X3j9FJ/kyv1td64
ORJUB1dFa9yKueBoQ+30/tDA5UiP4bglXdX1zPRd5TaV55akCYgGlfU3QopNJJT774aIcId1UcAA
oemuXbHZ5VF9N8jxLnY9YyOIkOHTFoEPGtWGtAimWBQDpvR9YsLfBPltpOquGWbIzRioA1RDncEh
Kq91xIFcheWsvs5g/cD8Aske0mgO+VX1elbO5mdaEWwHCGcMVuohL8R65eXInNNAW7l0/SRjIgLx
M1/KruBP+QyHLY2rbdus0lg+SzL/VfQQEayYC3azT6+yrJYWYSzeNFXg2VWHCNQIjo7UOrnIo8S/
F9ThQvAVXiBqKtwGKy8D+e8DA3a37pPeJcH3PIouEBezQdSvai3tYWVblVHM94Xk5GK0bGUNOIAe
bryyVxjW8BZxJBsuwq8ulOtNnwmQgdJonVXuTinFjGm6fuEns1cxlWZ2HMSVmZYl/P6a2V1aBp0V
pu1NXM0eM7H3uVA2537cpmgudL5ts1Bk5CGN4WNWaMnzgICeALKzmT0P/ce+EBadHmgWMgUlLNX3
GpsH7r2aR9+FYY44BV1+So/7mVTA/YvAyh+c/IQVErsmhg58DsAl9QZbVpNzMfPPq9hYD3l6g2yv
HoOn6VMR9og/ET/mYb2GPcVulmoPfT/bJb0XmV8vkGOLfg4AmejKXAHS/5FSRm0oKbkKCEjybubp
mYIO/7qAo01+V8BEDlR6bH1eMwTbXPw+dLDDS+fwYfrdTmboV8BYsgodOZpDlXgnkc32GrKIey0k
JGmnI2B+350YuaOt0KD1ptyCn7MJZIM6JIaHboqky2J/KUgPYXiC3/+ciQnQMlY6snTBehJaq8lQ
qJkShtke/kTQvOWA+ypY+VG6eRAuhk3mTNSDwALSiXxasIlHoGQkJtOHzdzNd6XoOlU7yBZQK5kJ
gr4UmnATVfo6z4S98/WIfrbCoopKEkLbQDiEMcIEnXSTAVG1esGHxa23yJG+4ak8g/4SEml2DsPv
4azomLGNrk9JEtLnbR0FQ9WLLoIbBxbRx2EW99UcQl0cbOHLnq/rSDPdGLHe4ngzGM0t8oVvvU7X
4JDtLQy5mXGEXTZjrVJMPY/BZaSrPTldSwWkZq9DWqIizEB2oytPbpB1vjZKq57LPaheUHIdiI+l
VogEk9bBCWfQY4vu/Z40kQwMD07TStPBkL1Fnhl5KXe19fUYHS0BZpUIbkLGcp9M5dGMIUZgpS3C
4znyfnYu+fX110UcGwwwPQomKjhXGPZ8HAwgsnWgkQica9E9IisjEVsp2ogh9Rqk8uwEzHNs/ZH7
5RwhTjD4Y0Cpdwtc711suh40IbmevQ7x/rzpm0Ug6jdft+mIXAPUCkzEDCHIEOJkqmL12xAmaQr6
reWqo1y0lsQT27/W5yxa0RT39wwgrfYKt3LNOhW94digvS98sjtketSKDcLsb3MB+6Xc8T4/sXSP
diPS1yCQ/xwGlFOlrpr7rodgWcE2QNSszk2Aw4ssg5b16248WgxRZLjxaKAPE/Zb87U4EWY6PCN1
BKPfGzewKRaBm7snyjnaYYdy5hPgtJtrmRdXGvaWHuZ3PkLvhekfWEjg7dEO8MUwXaOmvpt4SMir
7utECrZGeDsLL5P+8uuuOtoEyJmIToW9BUz+x/d3QSDlMtJswVEnWMFFZLlHENivizg6Gu+KoCq8
a8K8ULxEgri8zarORox0rouFFYPH/CPFHNS9k5YMpC1KZlDnu24ew3IE8aBc+b7NZ3+A7iiw+Cc7
KjIpnWyTg1YhfIQIm5lKyJBt3pVew1BaK1l06aX+/e9vE4w7UNQMRgoQJz92XZX1RVdWdbBtxOJJ
yXUrb9R7ITnlyvDZEoIYMBjkUIRh4gE+FlOmhlRLpRhsxVqK7EKfXXq1IiznYX8pNbOMITjGwPbB
CYbj2LwAoYM8idbBzHjSkUktVoiy1QRbP21sFWHrWKVXL1WBdNC/vxcRsRKGi/gPGtlJLw4ddKmy
DClFUlOFtd3sDramyDbTnAqPeWxLAn8GF2PgHQSqfOxHparrTlDBHwyNuEZ0jGWT9qkpzpJlHwbV
CVp6tDDwgkj0gnCVnyjDoMghDAxgXiSJhQ17i8pDBvqInGV/vx0kbFUoqD6MHAhSmawsLa0lBCBR
/W2pZ0jSKrFQyfhcClnQ3H09UseoEcKzgvmElx1o3mSk5lE5q1RENobFG3wtJQQ40E55Jp4oYooc
KgYi1pQtJICkDW7nmbhqhVNi1tGJfWjFlJF2Ea1maKQSVnXa0thveoSB7/Lbf6qndOnjVMtDH6k7
XTRDib3zOAtv3EE7gQ0e5bPfjcbUgsGYD24k9KA+cs0GO0jMxAxNdxnwTDOTGQKUDly1M2denZ8a
pKNzm1ggJNhA5LUp+4goX2KC5JKwP4AU6hdGCkcx+ayqe9sIlVM5I4hRnCI0MD74rbAJN+x7lZIr
8xwEXW2sxm1e4MHdmaFqxKYoDudFoeUnCNLx5iERGayYYVkz7dgC2aHU2YAtpO6t2IA+rfH2d4mk
X7bdqTizR+ciiN6vRU0237ZOkjAVQZK6JOSyEVhygTCbknGCGB0rRkc4RGRlUeBeMaV8VZdhHBsZ
JEKYrctaRzShpLt0i1Ob75Gxgtc5MAeY8UP19cnaHYYZbjLT/G2zL804Wc2H3pqJvenXCE4Ui+bX
i+wIkAxW/F1xNJDvWJdYrwELlgqgVZgzC3tE5xoS3ouiI7sBTE1gkKKLZo5zcXECqTzSoWS3RywG
BWGZ2p7rZZCVWg9Q18iQZlq40hFGNp7v+dcNPDIRP5QymR3AdBTkw0YpcWxwL3w1Stesva2uP3xd
zhGiq5OWAV5n8LSDCP2xH12980IvKLFXNarZCNldGp9iZI92mAGLcAAwEDun3ATC9AZaUaIppRqv
vGK4RiKY+0rXlRNr92hTIL4glhJa88l9vkW6va7QYjQlydbxECyTrjoRS+ZYU+BxANU3GD9YX9Ei
eDfrSreGp/QQ+bDU1x9rvJ8lc+kqK7Enfj0sx4YfixUqkjHX1VQcc/vUh42a7yNJgs7j8m4o7svE
t/3+lJXfZ7dsWKKSmT48r+CRD6HsY5OUOKxnUhH40EXWyC3ZnleIggBjc4Wi1nOEO0N4rz8wt5HY
G4wzMl4ZnwJeFXnhd33de9uwP+/KG0Rt4Am8A4zk8etOPGJED/dNpAmG7ygCLn8CIpBru5l3gEa3
7hmAXatbuAvNkcyMB78qHv/jufs/3i7dvu1K5X/9J46fkdi+CDzEpf94+F9nwXORlulr9Z/02G+3
Te66yHbJdVXsdtXZYza988ODeP+P8s3H6vHDgZVUQdVf1ruiv9qVSC47FoKa0p3/6MWfduNbbvps
97efn9M6qehtXpAmP/+4tHz5288y5uZ/vH/9j2vnjzEeAyje7KqfluX+MXmZPrZ7LKu//az8Qisf
GV/gSgv8Eoq3n39qd3Rl9gvC8ZOnCDA7GcafxFUmaVH5f/tZUOa/AO0U4cBBca4ooMnPP5Vp/XZN
/QWWl3ilCvtprEMApr9W8MNIHUbup6SOtymCapaozxg+/sBnwNQbkhwwQzhyABSDImiyrAcfaTxm
pevCZ9/rWGz0AmLb5UICiyFNWI1f48leibz1+Gs893bP4Xg8mf32iCjBtCxAVEf27mWH9xxeO33Z
u9sPr+xgz/SjQociDmUbeTiYXQ57kLcbD+Uc7jmce7tn0pzD5fGXOvbAWNa07Fww+rfCDs9MmnP0
ufGew41j+W/vPtakSfXqdOjN1KgHeGocGYbJa8eKHW3mu94dbxofnJQ/loDkVL0ZIM3524w4dt94
bjoNJtU7dNGx4o5Ve1Lw+D65CBWoXSNlWVVFtinoC7Eas40rI6Z4kQmr8fx4CnJ9VDFY1Gabt5/j
2RJbClMqNbLGh3U121dsvDJ+vR2Pl/pWdW1grY/v7jkUOL53fORwLsuRQK7ysFZ+q9fhtsO9b++T
WwPGv79V5FDvJtWGPVLCoFXje2aVL4z1eGtFCx8X0X5XTyp138oIpHRoy/jgpIvGNyawfH0r9VDA
+Ovt4bcixgfH5iuJ9/R2RVRD9CYpYkV7fEDSfzR2PHpX6fH40O6xw8d2Hi6oISKp5fuoWSAms8Kz
HgYQSLHmXY5fqbJXrVmF1IkeUli9nasEoVgUA2yHx1vGCyCZzXowhuvDo6o6iy7iQH+763AeLkgI
FDvXzkuv/FFKG4m3njRP1oe7ZjrmRuv1+8U+CSKPB5gbZlEOojXeM1AN4WA62H6Tz/jhOVGoC4Sl
6ZN3xYq+Im5KOdocbovTrtnGpXVo1Xgt1wcn1Ib+7HBeaOudFIb71XjDeH5eiAmveiN1xiaM59xW
grxU9oZ5KKQukH47mCXRu/rVuViuZCV4Hp96e76ea/Ara9+6/VByV27KSNtvD2eyZDjToVHevPVJ
7yJZkNoV0fJQZqJICpTY/T80iPMEUPfYleMLPg7iWCy81aILSBfvenM8T4MYtJV2Pj44NuPLQTy0
4TCQh3MyBvbdQI4XxoHMpOYfGcgETiA0PRUD2aA5DWKsG/3ZoVd+G8RDmcj+g0yYmNnOeNvYC79r
EPt6/1z3Rehxjwaw9Bv78PbxnV8M4Hh9vH0cxFAckPPit/VwGMS3AsZViBh36bvJNa7CcQDH14wP
fxzAREpCSw2D1NojccBCLJTShKlcctvArmEZ9GnOx8M+VbS1PMBbYDyM9nmITPfaw3iEWLTttjLc
1XgEhHd/DVT47c7ebZLbOFuUcKS4CaosvZ3PE1sthvnleAmY0KUi9cnF+Gxe7UM2D2NEaKHnlByk
AWih8vbmMh80HkeZvhivwlrft6Q59MHjszM9r22/CyRrvNruZX+BpMU/2uOFzY/2jFd7o9Dftacz
hGBsDyznktuxPW7jrcf3alX21p7x2njq1/aMB9QendozHgmdfil/bI9K7Rkvju0xegpRTj1Rwj4I
tgOdvhivurPet0RqD0yOojdw/Hdx+jdpjP+nzPsHpv8fEwacXUp8dDl91Z9QDpgDffv7cgCHi175
0/9a73b7IPH+9w+BoHwvEdAL3iQCQ/0FjqrwVyWVBvwAyeDhTSLAFagd4IcM53HEphuv/CoRzCAu
wFsXujYKeKHpBCT8KhHMpF9Gm3TIr/BKIHb+90gEVLP3wCNiKUAfAagCqlDgfYACPwrF/nyQkzzv
kB+HaezM/J6yC0TJ47BRZE8e89jzVme73YzdbOfmdnv/ULBbn73erkJWszuNXRhsffkSMhx75t27
bv0hvbyXVqbRED/VbQKKZnu/0dqunTtI5cy+w0IZ9Ul5zlDJnKd8YALrTHj0MHiKOAVDLSTTekSg
d6pjxnv8OFGlUfd9kJ+AtUy6C8P5ARbJ6qoVBHTXzM7RRSU+AXt6mqFe1FuJefFUshuIJmwb85zv
PLa7inFpZ/B7ka0ez89vX/MFQo2zmF0CxmOB6bNrREFi1w8PLrtN+N2e7y2R3fbs9Z+svDRRFSOk
6J+n8iPY+EXPT0PCdXojCFKCnr97ytkTZgBDT3+nQfgGn032LUaPxuwuYi8au0vpJ3Ji4dPip8i/
SxxR3TFZdLNhm/vNfccSBiNC3mDUpGvn/j5h9xq/v79X2dWzjugDGVP4OWY7Rg2jgcmtsSdECcBw
09ghvBKsul/3/O7u9fr163k/9XWZTrLRtP8d9gZdGhjQCk11zxDpvmYXysCa9dxg6voFvjXiCUuc
k+VNkNFKLRN4tmOdlUj9boHTMc7D+wy+EM8w+hQUHu5OxZI6OZqEcL5r4r/zaIrq1yR2apgHl+Yo
U+YYzm83HaZPZOFPykv2FJoeqxYNiEXEr7bbPYjt1dVu1zBMxqsOp3fj1253Be9LvvVx+043XXMn
cHrD7hFEwrdeXtYtu/bMS8MERbl7CRE0o2Uuf3lp2UvEdL6O2PrlpTDXNXvBiTsZ3lm4/fWyZ9ev
RM1fT6nOTs4o6pJ3w/vfMKMQjeFEN092slmZxX1aYBbTer/AjkU7A312zSJFh4V2gG1DYN87szE1
ZEpNQTuqDdHilLlOaw32N/o5UnSFvSjsO+hGDkIzmCL/hpwkvLTgyYm/KWutbyKnHyBGdy81kR+i
OfDLwivfSFHK5vzpIrIGdv+QsdbcOLA4QTg/w4mXDwN/UJnLNjp7rnA9QZbWBJ+MbSpLZ7h/AAHa
JAxXNh5HdFzWWTh7DpGUP5zjJN2tM9FWVnNbMlNbAkFaBebr5Z5f77l+fvmCWiHBBSjVKcT+dFdP
Nua/uvoPd/VJ4jFhOP4HEI9TbN80TcK/gO07xSVPTS//lVzyKVorT6ww/lluYYz49JkRUxF4UoYJ
pTa1+pDjoOiiiBgxkUscbNgNAgzwG+SmIla4BJeFE1fEKMVWsgTjNYBrivluu5nxAhTuEfY77BZJ
IUfytOeXNcPO9CqyHFxwzwzz+voWd61O7kpjdLGvaj7hcxpk3UU2HdQ8R+rP7zPi53IHWUzwoerC
vAyZSW+oGXBntujvrx/sJk+g9BG7fL27A3d5UeJe6E+4dybwZwd79pqOdlePPYtMcfFKnKdn4g/x
8hUSinp8hUvsDu28vfZZZN+2uAXc/+UrduCeiez6NoYsQIzl5df85N+ZvYcRmzBb4VwIvUzDzthj
uGZoZ+rE1s3TxW7nmgNj27G9OA2hZUtZf889VLgYhyewXy99EqdePBPMrszu7l5eXk6ZAJysIWmj
3/EL//oaIp7yUfbi0IkTlmYAViUOLjqRGIHgCn5MEEoHu8eOT4zEmg5JEKFDYgzOwD0Y4C2IgRBh
Qk3Xv72J2XQLoimYCMlgp6wxU1bDO/Y7MR85Tg84IeFZ1SE+JSUhB9fePv6W7gE6y2kcr67AND7o
YCQy9vDoMkjnzd1gPZyDVXgwHDh30dXWTJd0BtfZucruddwNVyt2j5VI/z+cZ8yaIVo4UosxLFLc
cg8+BQEqOXEkD8bq4VxwBOf2PDmhHpdpxX21Iic8G0JPSKmAwNEOHNwrlyHbmVcwVeVtyinqhsRx
CB2EqjJRAdcW7wLuwYvBMVSWNGZ/nS97nVHqVVS3hKsDAj8xuJGJG8lOwJGdMiE4Wd8J4/P/ur6n
Z+2Effhr1v4Ds/bUPmJMcJT/KfvIqZ1/at7059n5j9NuQ4eFEQg4wlh+3F5mg1hm7VDPHQPJ5nQ2
LFwD4E8b8faU18eYmfUzRTsUNdlrs7xDQL0cRa0r0xhZCsQDAvHv+UUOvBKiP5zDsEE8IRYPu3JG
SW5giv1E2y/k/d1um7DH24JkQEBMDHDmCGlpOMr4qmC7bchCq2cvYBqwLwMmfG3Z68vXLMNo/flV
MyYbstLMEfZQqOaOzFpemOEmOIeAjGBvc+7zmSkAIpYs/NrMuYi/iVmfKYvIKhEMLrCQVnxhz9ah
mTqe5Vkw5gJoESPcxQD3uNYEnUdiihnvzf0VMiNuZMi0Mj5I5ng1WIiaxOFay0UWXRS84rD0BhMV
mC5HkAyOXAoc5tL4LQDDAE/inIw0Ix4HEg5DONnpEVBZKvwabS/M1CpMGUXSp7GpJxq7BghQWpU5
swe7M5EKlhc31COSFS2itYq+SMyc12e549shEnEIyOzu2gHvuH/eIdH8nnU8N+dMgPGZbnpWaCNu
60WAv/GZYTW4j7ppxkV0FHSA6JgC351Dv+lXbO4XmAexWeEwMukffQI7OzPGXnG5jg8SLFv06+uJ
Ma7xrybGZMfW5mmg1gXmd7/q+feYVSaxPN/xm1gdiUMAeCKuGV8DYFpA31sArvBMIkSL0JiBXTwp
NvHbKUkJM+AtvUUszQwLAK6xwDUqC1zLw/kjcSTntxW/xX9gQukrZLePt4+QHzA1nIS/CmYLllnb
vrzcfd3Qv0PsDrNgstXv86HJS6wDMGHUMsJ0NIZc8Pg7dzob6TVwBFTo+03Kt8/biDvA756f5yzg
93u2vWqAIxOAs7pOOLCkEZy+fAWDtZ1xCAChBVHhRJ1PDs5kt/8fOzgjFvhOXvgzDA5ShB1ldn+b
UeOMe1fp/6/oCnJ/HesdeGMiqRuQBUmZUF1hXrmDn2ZzpwaVLUwR1Le0SquxieLCXhfUtrbiu87u
7LnTggIDjF3loM/VeN/coVXZQR4b7PQxWc7sma2vBshYM1Oxaa+KLQRAskJTsJqFdtUsiDKroMCq
iSATcGutVgG2qAa0t7cbbFAivmsTn28DZCPBqc142fHSbKyBK45ozyzPNBC3CQHQ4CcbLltLuO55
uGmwM7Q4i7RtJqG6JGyBIpQmUP3zENv47aPMIXfRR8dusHF2Mde3BFFfRc72am4inwY+V1B1Oh1+
zFm3UkE3oJzaPgd8T+oB8A29vQFdxY/t5h5g8iM4hcUeilvAE2A8bCJP4Bxe1ndEfIBWa+xSARui
MAAuL9R9r1TDa0L/cb3FdQQhwwOQ7sMVR0Rc27P3TmyW2Kt6u7aR6QM955vlbY4eUu3YzKBpcC2d
a9iGv6a+o/b7s2T4bjpM9pmiCfXEbwtiQH7dgnNLP0MgDQx3bSnPg92YGYZZdeq7/bK2ZHvOZVM2
/fFbNklCVjnCdJqxNTORWwZsSekg27cdgyvZY+MdFp4F+2+zw1/PAq+yAutil07uzJ5oUyZ2JrFp
yqSOf03PIYQ2nvOs4DLAZMqd0MzPiMcJ7dkTvWG2CO0cz/tm7AhWjA1egIKxWccO3fV2Z7mjO1J8
fJu+vdXeDlazRe7gL0oMkAS5dGLUO7ASe2/nfI/vCDWLrBiZvVAntJGYjL1dowahnaKckcNywGWd
xQ61p1v7trcKzWGRUn1s+ot6oiUp7qKSx38Xvt0tYpwRuHDeLGIuIJ2LYCE4iqlZAQ/wF0vCqgAP
0GIgxqW2SxMB6sCeRDeiLTiIXct7u7OQ9NscLERtt8G2vHSWh8WoOxidcRF3dmXSYlXwmZm1g4Cb
FrGSkZWYnZ1bMvRUqrV3UnNvpWZqVueDJZoJx4K2JIwfgkCaqiPhfhFLy7UycIbgEcEihVfIuY3l
GZm+hUz2NnTpVgpe2RHADMHMh2UouOWi41r9Yu+gWhby5JjgopzKJr8W1G+OehJ7V3PfMWAwr3M4
7pqhlVwRn1qh5b09oIUhOCr/zMWED+wCR/0CqrZFYFPbO6vCGWGpX4VOYFbgS10CVcDMFRbC4XCB
h7bANZwRbUJkclPmHn6hMrZk7y0D8zq39kuE57Qyp7JKZItrLA/8bwzuDlweWtbZKkfq9JGk6SB3
ZIaggAmlJ0srA6uqW7rlWlSj1kTcMUdHz6LR4JypG3T0HNqFNhoPGkaixmrSzN4s0MJ0qZqZ5V5H
PIWiSrQry7AMkMPSlNBWD61x0QMDxro1NSe+kezazE1IUXa8jG5q8/Z8Mwc1et46IHYdfxNlNve5
uTW405A5BFlswCQUTCKoTczWCCRsnkHp9gP4+u6RVgtUDvpPFS8eVfIIVm9DSfYIiOr2dm/BPgI6
roTv+St075fQcCb8+vb8EWwh8FRSbroWzuNawksYpsBGBZSPdHoAy0hrCuMMqkKOH28gmwGOjmoD
BtJYFCahbzRrMWUWiKRhg7yhX3NsP72FvscsQSANXi5CzIGQR/cpZoCGPqSeda0C6wOjZRvorR69
lC81pzUjDqmGJ9jQaMQQ0RTTkSanDkMPmkEhxzZCswlzP8YaykFyK6wqEVMVWw96fODRjUHuHE7i
hJil55Kp4DQtyRzFtIi6iUlmhVhAgR3YeDFPrQjJwtAbeCTBrKemaBhwGWdRPVRatXy8TDjhUC1p
tFF/khAo9qwsIwkRkoV/FLaRWF3UAqGkTbqx4S0Oap1jG5fOMHuBQNf4TWuO4ngm2DS9q2Spg8nW
HfdOBBWXrApKU1DC2+gSJtI/6BWA6gVR5r39Rqu7BSnChZFCwQB8q1JHQNCijVy+0s3IoU1d3bRb
hGC2qhXW3WXADUvFaFTMc7J15OjYaA1u4Bh+Z2cq5r9h0ZOu2Syqe6LfdE/MfZxrILgFWAvj5jz+
1rjnaOMvbNdY1wbqAuo4jj9WrQ3LZqxLCaNOInQIchSYnp04LYjQHsmRXV4vEkd5cDEkFebdHCtb
hVAt29VGBzNDazozEWl5oVuqpWDIiICFVrossV5LM4CmuMCHBEbNKXhg1yzkCuZIAAoI6Rh9X4NN
wj5pjxMB12gckKUZ9LbGnIvAnswvZIcgf3klYkollg+uwGlhLuBar6+3m13sXG3vSY18PRoqkX7i
+hWkCpwGKoRZRFNdx8toprmo6J4by3pBx/hgHo6Lw0JIrpG8gjidEEinXl1vxjKH6TYF4wTJdRvJ
hbSexmyG2d9awVnQgfxlA1OtCvLyYMYCLK26k2H3j7Ks74qeOJTV8yRwexlFk+JfYE9kn+bDvggm
B2SfQdIuVGGkXYE0LC8CUhtB5USmH0SOrO39jEOmBR92TdZqGYexEZRAt7fXqRmTSViAHfASmvwE
Bh134Nq+ZrLGVKdfrFRjojlM5r2gdBJWaoV44hqrQcQGJntWVSw0xNf1TUlgpYrA5axDHCE496CB
LZtTZFmepxwJ0kSZ72FTkRFaX2Lfj/i85BUMD9RTw0x1+aquUwgvcsV926Cv/RhMnTLjc2yEdnin
replbtjlRf10onfGCI1fFTmB8tqikWYSFUnShg7GOWKj/uuu56PFH7hlUohlJvadNQzPWnzLbyY3
LezCYuwymBIpX3YEeuTYcFIMP+EiNwJYUwE/sZVDkUiqU0wVz4ISFaBIx1ycAvvvQjJpOGkXsa1u
7kHSKsgLsFADIwqwYQeboB2ghz1ObrfPz6OEcL/FzzmDuyaoEs4j48tiq8JCEg8W2NDdjcFhcgJq
tUw35eZhBh0P0JZR0YOdF3svJBLSAD0/73H0/AwkEo/umfOwen0FcHGNTRftFcyXADZEozlRjBM1
9tCeo9GISmev79bYWTYIm8df7lzS8AJEAxW8K8w7cB2MuEB0GnZnTGpAetAq4gr14OUd+nPsZ7y5
svGFOzxaBqcm/8nhnUCcfw3vv9PwntwWpnDCf9+2cNwg4922MBFdZ/80qTpulfyuxClWGURGhNSj
v2qXYfBHeuMW2VlgHauBDpGymLYksjUEpRlYCN7n2cFSJ2z2HqaFQKIZREcYy5FRGuGTgUnGs5eh
A73/C1ALWAti6b9itwot6B6+prYnmzDhGvd/viac4nwNcaIX/IvzBWT0F+f7RznfE0vGEP/k7Cci
ex3j6d5hfJMd2K3nQhToKVQskAiJySKLF+SUst3L7gfo6wLhkFbteEX5hjCONhw1TdHqLddxHZH3
QJEQEQjYHOywkMqGkRBnWBH3lrUtX6rXLWCKAWJ1ACGd5N893zu5LSHaPcFVHcSnBgANBCE8mUN4
9AC6yQABBjtZNkCTZQBkAMNwVw1JW8TbJFs0pYUHIQueZIsKYnlx3oNT04GTDlyC9RehwvoobZ+K
6o8MFCf6bELq55keZE1HPLtNQHk+SpiAyaGYJAD8TbLuRtC8+0aAOKFw6Tl6zfYWkgXNm1ncKDZy
o0J5OwNKWp97aw3H1RLSN0ymF3MIoXThbMSZNpkNJra+BRRpJhewobZKQJMERpYAJhM7WtUOZBwA
qtFlf1s7xfUeuuDSmcHOne4DnOnM1qkDsBXwaggYFYIRYFcfOHzkkF07ieDE2ZKI3awKC9+cQMYS
4wG3bVO9ls9olOiuAP80q0LmjwB3z1lmlXbgAMnHG2nc6bq4NYBUE9hJQCvx1yOMCug3cqIRMKCM
1VQuwQceUCsI0dbcroCG9xhXcPojPkLyq2GK6xmgGP+utXEXof94pt2iZsjgAOgVmXWR/AzvqhYB
gAMDgnmM2ZHAYWQPeA9C/n17X0B3gMwoeBKgKd5P0nHo6ICEQoIWvxFISABjYGZmgWEEOILB9Z3y
CTI1gDvpElqGBcEHeyd0ZksdkEENrUMPMAmSNYaeYIbCpCVElmSVqTBaQDQd9pjFOTTWdBdNE9Jk
AyW66BcJQCgCJCDJQ7oZP3ibCtiB+O/CrMc5Lv+AfitAgpjlwJp6OwqYhEe1TYuKaCPq6GFR4JIp
sRTfAyBWwrBIfdKh02rCs6wBKgUDTZTB/1NxLjDPPWGRQEoItoMagcvb+N7lytLlMVAvdZwksUO4
TTBOERoCenNv01Js0dkZYAgCsgjPJEQT+NhCwDu1h3YtLH0s/fFj71cN0GWE0wIu+qba6W3N6e0c
Q9NhehF61PDWllctVDzuNTJG0KQ6h5J+SYp6mrAjGjRi56PqHtOSlEfKuW7K+Ec4enTrLoUrMFLr
+LbBFCEMHnoCm+4XgD9BssPUhP7BhjPSQgSaDVwbqLaL9nXWzFJtsoagyQCEfUG4DQ1RCORVAiIL
EoR3CEDHYqt1fL5HrWJMq4rhvCODHBH6k9A/TlO5vEdiAchbOQaVUMYAk7xyYkCENLGAUKPvaCTm
V/6IV5MqJ7+nkQAK7vh0zw2RMuGG7qWzOrBP+q0sQ0e6IqT8DQ9VMYXiNe4G8PjPE70Jc/gX0fuL
6P1F9P4iev/ORG/0CvyEPh6Y46mJiyzEsWe0sIcgq7MaKmbikXLzmVgcg0OZJYDvIFVsAtJNSiHp
TDGNEyH/x3hQX9ViImOIYh7FRgcWveVwRwXDjURS4DGSjXxB7GcFngPKBKgYA9gDKNyHTUSGTUID
/wxrQZi9y1BQwgcOvBKpa964Pt0MRiwTORChYpGWxPMpZ6T2mjNw68DuG0tx2nGLJ/WGDqYCTnBQ
gJKSeFTNgm2AYgTmgF/DEDISyhxjsBHs+oetqDpBfVNRj5FjAXb+wnp2TZpj4oVg4QHTg8YmmxT5
Yn4mXoLR2JDQgrEB1xUuQzDU9Ju2Q+qZDvqOtw2TODPiyegvFDq8XBELRBxeuCHRR7tGFpHHZEMM
/OzZ/U7nUCr6t8JTlWnOL4khLMzZhQeYlKpEr6r57Dr7lluzC2FBul/a442Fu8tMY5GZvfNmtFh8
ky7JhEbCO6I76Jls9wwGNXCWB19I/CHUcJvuW3RHgoOPc43tfk824ipcumfgIy/ojrc7YduyJOML
tHW5X84dcUXn6Z/3GDyqED5qKNJJvUT/asu4plaTcr0e31G+qo6KasiQNcYPPUpdE98lG7ISkFba
9X5DPs/0EFjZV/JYIQlmv8wCJq5g9sGSzR79Ti8g0wL9zF+iJ2EQ+vZKas3/Ze/MmpNHsm79X849
EYiZ29QsMQ/G5obwCGIWM/z671lyd5y3qYryiVNd3V93UC77tUFIqczUzp1rr72XQl66UTGBDs87
p0B/1pp/3xgdeJaq7SuhXAVj9aVL62j9TqgsrKfcMKLw1+hMOgXdsWx8d9ZkrJtfQOWhp+DEhmrR
0d02OFNUgA6pFt3Yrt4IdLLperrRcEgLvHOitZXuyZm2dLUSbKFCtGuc8cvVihW9X/HFJp34yat6
7eIVn8+cW+FS7UTXfzuP/jo5Ja6rdNUS59g1CJ92dS42z/xueRAm7Oq72lTjnLtwG5aig6M21GiV
QEFaE038UsQhRahKijfqZYsG1HzFZDMCk1t9Rkf0aRtOfMrgBAW78JQEZS9hg5gE2j+mdt2DUE12
LEHLItvLaaDw7dKbca01r84HFCOsRVd265VoFxZh6Gx6+9e8mwSnMAkm0LMO4c1ZBCuXrHZOsg2R
c8Vw6Ozaj2ozmicqnGeXfwhLtijIepXtuYOkNueFfBtehXO2Dvx7gyci0hcisDQLgq6zr5iihxQc
b+qN3WDi36ANTYOLs2otWrvwwsE61ZZ+qj5vw/VAjdBNX5xdWIkK9v6J8q6wyW6JsbxF7+JwKkyh
rvp92zU6M+9uWgX74mwH20H9eRfy0S8ux3DoZ+7d8k4N9a5wi7Obtw8MWPq0KwDSWt6mpZPSjo/a
1yEsFtiEF+xlZ9mZRPxJjyfBISx7p4FFz+TdqrdvlcFBNr1DqL8L9M7Wqz1p266/EHLmuJVb5lN5
+DXi2Jz9Atyh41i8mxVMBlLznClk5euCGFTJvYVnvwgcUHS2XpnhOPpbrxpfm5sIqhG/rZ36qBiz
s/c33YV7HoropN3vN71o7kCtgrQ0RVlw7lXZXHeLb2JHLSIEhfkQEEF3092zz1kJFGBDXiSaz3sZ
W8oKEHeCMv59pNhOS+8WC2JI4SyRoZdt5sUjF/1s6i6i1N/7p5k5NlfjhUhbGeN6b5/9M5fidr0D
b/pF7pzb4kpige05j4AAKh2nwznkKiu4gUuQiO8nUdItskIVg217yX2JZJByb+iSeCJEaUZvod6o
6aktehUbsKkp0pcLtxhYdMyewy3SzNftRUR3cYoijC5xrm6xoAgxznS3Gg3xu1LapXsWYV79sfY0
IhqdPfyerJdg0IsLRpP4jK6z98VHO/sCqCDcZ/dDVNlV0xF17OqqOtIy1QAIK5iE5PnBmDj61QCm
Fa9xlhFctdG6PY3Uw3u7Cqwz52y0gC6ZZzdee0LCEFbYN/ttwWNdAvS5BT2dYM/MYIB0Kvj+C25N
jadJsSaWGl/21FdChy5MY4v+XDWT7qyNVkkzQSNH2+htnPh8gZrsggVb7yqEJ2E8lfbRqze1xbfc
o1dlI3x19hnRoQpNYREeCGyegBIEAZw9Mumdojtv5QU7g8td3KSzCQvQqQp4I3WWSBEd8FI88fjF
AZuFW1aIeShDfmTzqhVabAUhNXUW1WIbkhVb7RNoR4lYfgWf5iA+Pu0QZijI4QaQAQIoWhafSjNq
BucJSUfoo6IMKrikFAPID75KISgBUwgVtKD1HD3L3wM2nJ2y+DqRSD5Ve8tZOXOwEwqEP1eDpAch
hSw3bdKPwdnGwtOKsi0yjbg8W+cc7IbQ6YAM6tAKZ/RGDmzSEtHILXhnT16T8CowNacEaCCiCo+l
D4MT1Ed4j1wGUY/EClrFuUYxAwnKeJJlVh+8FfDNHeQzvb/xzoJw8M3AS0U5gdAGvTADMsSnPZDQ
QWHbSHevnpSXViT2O3H3wZT73dli452DImu4KCjMGm+swdkzLAK49JX39XMV6+98K3OUeF+8wBng
lnCdhBt8v9BblOQ3Akm4T1pTgUVbpS/Bb0NhVMqxyONJJlkS65V2H/ioTrT0y84mOAJRaMUvcMEy
jhKrPjNkkr0KshbOfCYFZXPhYzFI5CPvSDSQi72lawD16A6SM4J8sAFJKkfKr4SCxWRNbPN+YZgO
giH9RVhl2uwYYg0CeBWcyaWLLpRwHZCwHNKrNImH6ejOogrDsXmbZt1PFQ+gG8AfMDpmOQrH+L1Q
xTIe7gGSUZGUjzJ3SVS/THrIAi4ZScQ8C/awxe91unoLZrR0a97JX4OAkRcSIg6PC13ytpy8Es/B
3gRhr/18kAB8Tr1cI/HqL2sc68zdbR1hHK44mtwSb8F03ztnrxSf+3AcufiZ5ulKtJhpQiqGO4nB
ltwq39zyji4QVmq1pg3NE1b3M/ZNdAbhgaKskVhaA9NUGk/SzoUJDLXzaNnU39AVGSG5uYL05PIm
0KkSGklzvJ0/i8RmmzcX/YRuXAOSCfyj1AmMtho3NucZUaM32AVRmvQ0kj6kGe3r8wuIdqWgEsyD
7JkOoa2KaEn/bZhBZbqD6wGsi7C2DMU7l88GhAb1s8K1vrlOaumaOa7rA2bKfvg6d569CpRJUryn
DhhucOZL7dT1SWeiO4+Q/mAo+lue8ZWzdgvM12/IdA/CenVODN6uyTsU9LjGdDGD8g2UatCW/nWU
A6mGJOpvuR99uoTt22mSYrf2MMNX4ZlnVWlWV1rznUWku9WxFQ+lX7NvL/nEVM85Z5cK73I4hSim
/pvCPgLF5lhYhkxd2PBepU10g2m7ZcLMxTQEksw3Tk+LjpLFi1ieK7Z4aleBT8u+6pykzpY4DJAq
RL0TdD0mUEY/xhYh4FAJZZdE0lvZ27jUUeRGEGnVrXXKnHvlFQJRebEobdnBM5bkyiuaBcsh7eAI
CPtgpsyoqi3sNWPzsVxr4U7YNCb4G1bmMcA9FSeb7WelM42mbrk3Hc8IB2AMfeHSoNLMyDpLTAo/
sA7r0orYnMKRXvnalo70KJSYz0e+E76otuIuGtVWaQuT5hKcYmG7B34DxGfqXQM6kIkElhstCQqx
MfYQYsFE7cGrEa4QX48tQc3uTtgBFHAlE49oO/27dHNehUdMq04J4u11VGAezKMtZmPHjJmjFr0j
0WvRvsLBSfhcwrzbsvPmLy49wWSqvA+RBSxeESsxZa5l4C/Pw9UrQtH+vr3lU8mphBAlGSXB05DH
6SQRySFByoixErJnd08k8mGm2rL06rIz0H7SmPqfhDrQ4aiENXo+N1yFU3vD5FYzpkyoUiDe8t+G
kAfi7LBEMaHgdmeBln175l5jTTYMQPa47nwQbHICb5j0gleD+XsmCQODznQA/8bArZi0ZfvYKBC+
uTLlFdjbEoCbBTm/7BexxatQTGYWBBZaxByxd2QWRlmAhSUsD5s75+8bZ8ZhFsg4VIL0A1OaPaA5
KLEV9p1lNsfKnTva11j3UrNzIVxwxvfAVUnn49yLEACG6as4hNqquxP7XTZeRqVC279bP7WvYRTt
eL0Sa+iUq8cg0jN1JwtUrDGkMtjYNfocYjAXUzJfHg5GiWe2FCx52grmQPcwxXjCMbO+TKiKAVW5
8RwTluedZ43hyPyjAjeeayqpUuGOq1N7x6qAqSiiVrXfCa3RT7Q52sMm/eYpF+CYT0yZiIge94u9
fTo6Ce/qtHse6bNTJFynWMMhWwsWwDay5ZoQhyxot3/BlfG2XKbq57p1vx7l/FlQcFZMULHXdTNT
DIWciU2HrBaWCdIgcRvJcSBKooyGKn7ooV+yYcDiXC66F55fTcI6JUZkLJZUOdBoW3JCcAM5A66o
hQd7CQ48aTgirkzoDTfhgmXI4WrgQ+NyyMO+NuuZh5xkuRgpriy7zVBZI5UssTVnqvjcGl8edBwp
ja2yCy48+HL8NH+/nUPcT7p/gkuElWEToZ2OckW02MkWKJh5ZJYdjLxwpXrmeKXqnxi6VSj3j4hT
U4lE6j99US6QHQtcfvYG04icWQ+LEihkKX8Cs6gIEWORx+2tMA5T7nrl8sBio2YZuFYjUsVnsGGC
zm72ppHyKGtfxUaG3+rYP+09NgRMCZ/yysZX+q5yS7RjnGE5Zxy7t8uNOTsw+p5WkEvCHkNZJ8Xg
Ru/JOYWL3ZxjvmF/MufVO1psbhh/PaspuQ0XNoiExE0OJ19u7SYkhUj9wb0ssNZLdv6TSLb4ynGc
EyNUwzprbuFuq/fJ5yhgXRWevfl7j3Bvv0J/pmSHaLmF6eyksRyBY8wiYfdEvV5iQfV8KOCo+LFs
tZJ+ckxUBjB7OkSrx7kj/jn3tTvYw1ReM0HzwYzGK0K7ZlW+QcJ8mbP84DFhXvmGRr/gElenLMed
tmkBPbC44jjg6J/haXNCHmnZtXnEEp4dD2ObOcTj+3RjJI+Zy5rFRb/ILSHid8Airrmw5hmbGB76
DWZfec+ya8qKnqJwNI+tJgJE9Lgeac1vskfoV1wZjPspg7sICLOJ0By1hmtcGh1X5qg15uP2pHPj
pNPuFS7BPCjbl9e8U/06sTEpMxsnZk+2whV3E4VHwvSYevr6ZE8HyXfaG/MUM8PWYkLL9JzBGo9n
8ukC+b6HQHlFbJoElfBELdk6s33mmUVSmhlaxUQVeG0TLQLUnoGpAGEmFOLh8WPaEclHiqOui7gk
yQVKOKriRE/Ck13kARKYQEU3LUXkPPGUrL1tf+Vuusoh0teS51vUBRj0nHDO9x4+/ZrdrzatWtQ0
t2UL1s7WI9+KWQdNwalFZBfhm1qeUByVegOtokeBAtk2TNk4XDn73BM7f43jUmNayUvQs3VjNKbM
UJpMmZ8KVrPIAp03qj+ieXEM2ZLRA9gHduIiH8g+ag5nOwtMOaNkyCXCf756C54bluJG3S22tCm8
egkrGAR2VlNtdGRtFQSwsG+aB7MeqyPjpQ3mJrPnR2fSVurisbFs1Vlt5fF/w+nVaGtyXztzDota
yYgB44bGOBo4uuDBzCE5f7jOw3pY77Bf+FsegdyNC2uWfHzF9gXEX51qlIY37qzIvkebWNEn2MKz
Kr+nTqE9behhnkDL2WPSZnOTxAW3Tg+CW7DfmSu/grkxBzYQdLQByRCYcG4KQmCXwJHCsqyBGCiz
LEssFazjXFtCuADzwARLjFNeWBdIWDUQ4AC5Hjgi4TWtBxZ4zCGefoqYA12aUcc7A9W4QB7JYugs
hmcHmTxAg3lPvstc7qsvpwspcJ/4O8/qBPqHIvICKHB7sJryNIWTXLDNclhFNVmDbILT9U4OAQ+w
y1uGESKcGuXADJEldoSvlpiHm6a8JWWKfK8xrK9Mc61j8mLZsjqTF6Fe6hsqZwEgC2Msx2UPbJGt
kMZK6L9YPd9QL1hnYiZR4fXCQrYCu1P1BZQP+mLeAJ5JsnWYsWGUWsgrSoHc2JthgSHU/qDEbWq5
0lK/Y7+pyVn0N6EWWnxONplKrrMYYpkWpZVhTugS+fzLHg4WRmyS7cAPvE6sZsD5mL4WblehjXuB
WzxjmKmxDdapVJ8by64w1itDeHUPIK97KoVNabsWT1x3HlQBUkwPlkU46wwqRCUGFrPEEAgrUmtl
06kAxKS0GBwLcwwaJOPLEgXClFVTyHAPzijPVZ+rOWXSg7QuJHSzBi5D/iMq+XKdvW1hxtT9Kel6
CVArA0fXC5AtMYk03CmLlWa3zAo8M18Dd8mAvJKde5728m7aEkBdicqeIM8jKPyeO9eUZQoAuR3Y
wxyYYJdXHkP9znTR9GXaM3XYKvt7TOa366D+wkZ6VVwDlmOmX60hIPNGHIPYA1g1LQPpxyBiHCjt
ZFOva4fXMTVtZaKQVFDHgnn8vaDxgJnKHiWckHJjR/DzU0NZWWJ3sF0A2LuAYsrKyMplsBHzU57s
37+BnPy0UfXxsnhNfhAgnbcEhKOWR0IhZtzzLFkSNz4xJdY+rTnyndmIaKP9XAmUu3lhg8sq1zi1
ivZ+QHgPy/Jd+aPoXtgfabPK2uhpPZy7JyzWxpntWAwPGuVYSyrfzjnUlgLaDGmj2rkLEdTOtcjJ
ZK7karOTZFU/DLWIC3GYRaU8G7gZeZZsJ9nEkx7XhmmjvUhb8JioX995nmypCa/ug9wgS2nKNlLl
jrbvAAqOGEviL30zmab8NmtWeXUCEEFeV0e/17KexTew00Dcpj0/0yDXIBVqnyVCcAlyJb4TCkmx
dIqh+Gf6OyXCueVdzZCtdnrMAr2zjzcjNSkly2Jul1pzILJySE4WLgo7Qu5QjssSF2RDCRVcAp7Y
lXcCeqJ/wKH8bVf7030fNIpthwK3pBu5yqBdwZPSdpLdCjsn67vz2M8K2DuzW2NXBMyyiY8/5Pf8
VHAmI7v+Uhzhv6jgzA/FiSp3mQp/ojjR/0N0+y434RHdfkS3H9Ftled4RLf/A6PbKuXyiG4/otuP
6Dau5iO6rcDqI7r9iG4/otuP6PYjuv2Ibj+i24/o9iO6DTlVvNNHdPsR3X5Etx/R7Ud0+xHdfkS3
H9HtR3T7Ed1+RLf/OdHtn1RhKndVe/6XqsKUVWTzN9ngRYrzkwEtQfO73Ojc9pab52dHlGxV7JHa
cnXz/F3XcmXGTb1ycjJ5buTP6hIt2yOK53eoJ4mOqdTEKEh5cFujBvKn0NReXyUyR01nZGv/OI/7
x5belZb697X0pyKstbup8e8swvpjVf6KqrT+wtJ4VOV/VOV/VOV/VOV/VOX/d1fl/0lep3JXP/sh
r/PfLK/zY+nN+yo3j9Kb/6cqauRvnN9fCjLduZT/6aWQfixAdcdL/WsKUFm/t+Wo16q1asWq5Iv5
6l2vL8qFRVovrlUP6Ep9lT15bxUVgchyn6bUNvzjjUOhqlqC98P86wXvbjupXWbr6Y6KV1tqDFFn
hzRQVXRS2kWRyj8qshqrnM+V0hYWFXTOkPClYLKllIyKuOTJSimQrrAlt4VclEDFRJTroiobeyp7
oCaCGFnRqVJURHkqovqTJ0X+W1ZcFX6+so2k6pSgULUiuRO9Kgqr1JxCWKXcg6p/KetSmYHkryj7
yZeqUNG3oLwrQVQZP1nuaVYgQXx9JY0qX3LL56v2LJjHSzLLyC2DKq+yGWSJkeek+gsqLERJGlqe
UKlGCfCURqKIaBkm+8FTOY1VjFpTu0L2SZ56PCovqkISqtegVP0aCXgbksfhmNuFeEeLZsHRyTXL
ZD2dKHWh3MSaSSHtkxGQ5dUp+3dOFsEuey8hq1YpFsrWnNlHsruKcP5IqaCigtjoWb6dWZPbRpof
rPWVp1zeCvm36IV6q76qXqoAgHL1zsEmrlEm9btcVN6WtpIKpyZPFHzIdKYupLtQWJa2kdkDRHig
j9C0giF7oGzUhkqW1LV0xeJ/ySoLk7ZTJ0emQr0LRBiOJBWoSuafnYF3HO3HDHzMwH/qDPzR5t5B
En/W5lJb7/dsbr1ULdWsfLVeu8eVrlaufJitMPLO85Py71WuLB9VqJR186poGcQU76GSW7UttVmn
Kk0D6alibz544Qkd1ufnq918Hkv60EuN12zyw2mPPYCoi9P0vLe2N/bIK2y2m+R4ketVsd+8N2/c
5i3SSqW7gj6CHyq77yLtFeXI9dDKC6WkhyQL6ggS9KGgBGWdEDJTGqNUFZIo1I9bfOMQWXlypam5
RBKeaQ+KcVv1pwdvA5RdbmbdTm0uxjW9N/4ZJG526bBnBuWDCQfhYOqG2H3TC2fkjPbQEZqa0P/M
2Z89JXqjLsQ3r/U+J2RNoihoT6NLTGupxGU41xJhyLXZLPT/cmb2C7c+NdVW8lnbmtLcbN/KKzNN
TR3ZXoplrMxkbnJ0ZErbEKmZdPinpxzZuReu7FASRT6CEZJyu/AveXOZmq/vf/rGfPbIVQx7n8pn
/Ky7nyHiEcb4BgXLhV3okILXQzuqg37NyX43n6Tw9mh3eOKQ3kmX4zZC9bypOZ9+WLe5dhh2evQ3
+ZrSwPn+t7ci9b836H1yOkQx1RdTGhOSouf3NhV7uvWShUlI8We2vBVHi27atchdr/a4QSum6vj4
NmIJ/dyS2Fdzp9Qgw9R/7i9mBx7ZXg1LYT5E+C5QameKMFwzca8bym4pJR4RyfgWk4McFOZmQU2h
MgeRe08hA5LM2qXO8q32UpubTXMxtVMqD5HCt7HPrcvJXlMcoGLmqH+uuRezRJHni4RF77gxu53Z
dHb+LTXTo7Ho/XEVJPSyN6WTKT9Vgk07j6YZCcgXs104HLbvXxamtLDXSVQcHj82nXOjcKI+xo5m
V4BQj6zd56g2vH2sEfagaEvvMDdXxvrmVNd2BeXigzOhhgq5xpQToNbB3kYi8Twjxe5mv+aR+VhR
8+JIFaJabzlMF/Z+Zg4Ls3+fG6WiIzhuFldzu5jDnIS75cw+DyhIoyywemdrbywSDteuP/s691fO
cWaS99O4MDPF4W18GF/GyXvyXEId/F33Wf5cGqphDPtDm4Lcw4uf5xJDpbu3ohZy562yHUXDiGpF
7uvUjlpTuxVNjPvCl20H3aXtfDw9FU1M7jKFOREIcpyn5tZB8iSIcUIMon+8EjuxE2Ac0BRC1JR2
Pj0dbSp5xsjf2bHTRBdFJqQZN/lIEH+Q6Y2kiaqoXA3X7+9s29huy7btvhN347jrPDkORqY5Hjff
3rxeOBh47eb4rTnGuozHIN11M/HHV7eZt/N2JRqjF0jCKnbq73U1UZBqZupIkot9OtOIuExhUcqH
mWf9cvB492gwZ7EUW1XlU4JT56jgP0uXtYx8km7m6Tmm9CRiS3qR83AsQoplGcGVCpVGZf7gTLpK
wedN3tX7ct24goSWdF4O1/+S5Hyq2XSLupWumdhxbqB0xu5H9+Or+1EnO/Lrq5uPr6a/8vooktkB
KvTUwqq8zYy9aqsiTRAgYoY0FDpmV7Nq05F+/6tPhyYO0+xqZlHOCboqP94Nzob/u2fKauWc7rop
YULeRFdm6Z/NstmVmP055oCvbpUP8Yu+rmbq8A6VsbpTJwgYF+pw2BEz4gNxqSB+jmPnKQgY/Kcf
9Ax/XpzudiCPxemxOD0Wp8fi9FicHovTX704FX5PDajOhqlWyvPDysCsX+OxpdtmWjolFLGm+PQV
PKZEoZw5/rNqnCRUi1KVljK15lhnqW5Qdv4Yq7AqQsN+g5b93wbU7iTPFml5WdisZyV/2rokZvFa
b59r9hU1Y4CUpTmU7NOg9nr5mKD6PCyk5ngx/MxRLw64Jtr263mTUp3w5u9qpviWRCtwrIlj8epw
9TntHqh9iYdP+ZxhrlWsmkOcDPNnw2/8XHyegmX+b39QiO9SNcWVOc/NZWqObGxeCx0K3B3N7mrq
r+UqMuyVlxs7n2htDu4qrFJLYnCLCnUdkBTM9dmK8hRYec3V7Nvr8ePMXooNX8meLG3wq+4EAct3
KprUzbSTruwCKqgLc/ikHiJFb/3z16qXmsrSJL1FapfKhiri60Z6NVU8/HbBP3Nh6uB8Tb+qMzOp
Ojm85K/Zxky/tu/r9+37bm7OU/1f3JpKK40T4DKcb+rO96ycOcaLkzdbuFVcpCFfJTNHHvpt2i+A
HlJOq71ob6k3FBTeeH1PNbq1KX7SvDze18ws3s8f/DZv/vHg/zT5anfaALt/+eS7YyM8Jt9/z+Sr
/k5coG4VykWrbFnFarV+R0W63gq3w3EpHTSwopw5UelctQPL8Y7t8HDd3zcpK46s0ieVydyl+Vw0
s1LiFBA7DvdDFMuixFAtifrmFjq8U2mhUruXSkw3G1PiV7xbUzj23FA/5UQBLFWWoVCMSrwM2RT5
bKRn3a2/WZt5d5caNqa5Rkpt4T9+xn68zfvNx3/mbRZrGq67daRuFQtWrZqvWKVy8S48vTweavvN
DbWTvF9lGyvhh0pXKmazQcUvI9qHufX20SbeR2hnPFeaOy/f3Xwd3jkO9engyjw4EMN4ynkfaVB8
kRIYahjU3Fmw9a0NVbemO3G7T0vb6lTca5S3mx51s1TAi5pQEn9fUMWJylDUXaKIMeJfB6AsQXoC
AD9v1Di7EXfZup+7uFQ0pQFa84PPTXPiqHYtEJ1PKdWqeyKKUAE6IF5AuSVKHdY+gLeW6Cvnvfdv
iXkqfgfrGN06Tkcda+Ck9065aVaNTs2pumUXKCxP7WjViaPepUHh7mDyVMGr8jLZzvxdp3bVpLEe
JVyQCuW9akuLveXnw9H86xAdvRFlliNu5J2CbBWn8XJ2Rq2aRJxv9qgDoEbps5EVbSgSvKa8lz/i
nT2Xaoy2hINeh8gh8pFitJT3kPc24Rpwpt/tCnQ4eGVk1WPBGnv3WZhE/HFpL4BivmspHhzQlg+g
h5MnPINYjP0hwGHFp3YsiSskNZ7jo2kSUwLnVaQFbLfczqAQ59KeNWLUQAi2Ue3Mm4Xn6PScfl13
ZouerX2N5hRvR71EIAqhnIjKSd6lU8D9mTeuUbGti6p9qj0+sUF/inwtzEfrpexP2jXzGnxJbDrf
TRzAtbwxKfK3Kbeu8oP5Z/eFEvOEdk7uJnxRgTZqRkaU9m7S0TkwSYpo+VfACGpHAln8FHss/Y4z
9Q8PwZ1NK84X1u285yFwHJDs8ZZa/80xjoPzDK4M7usySnun1n6xJaNign6f2lnUyXWC+Go/B04w
nJvgjw3Qz0/mnQV6PJmPJ1MaB/9VT2bxp+XpjhSwPd5mFUtPZhlAV3pAmJamR2VfwjgEmJDoQc/F
6VRR1Lail33oWhHGg7p4ru38AEj+aCXuwsP/Givxw/J9FzHcHdL0cNll/SNjP2lW22e3mYP/ndpj
i2KIdXVXaNzX12vDprwka5SWxGmnAdre/aGLfhyuO73Iv3K4irr1P/BsSnc75L+4a35PnL5ulSuF
Yg1STfGbGPYLYrCvHOunRbIo+WsVxc+ztbYJfZUc64uCsizTNyd3/sGJzcK3v+mCX655t0/bn2bL
+e3MNZ+f83a7PYW/8/Iy7Pd/GPbC74SR/+He7pzI8zzd5/O7ufYEl/fVxam3l4M0scsUaCZ8mjhL
GCh4j1UzD4pIdBQHCxRSbpA60olZXpzj/qcb/6lBdwv6P6Ozf+yEu/X6L++EHxt0Zzunu0stSTeM
yuZmFr3Z2UymEHvq3qxjUXPSTjf4tTuSQxJ73d1GaXtHCK1kV1MzGVbDP/Zmyj8NyJ3trKyqi0Jy
YSYqulZv5+1pcCLUmJiLI2UvKkA/VWEbVb2S6w0GJ/xl1djfhyrDvUVn5tzYttb8Nhzm/GXLstet
rRkhHY5/vzMFE8g5zDkff7LVd9b1f0erf3zq74zwX/XUF+4M7F85v35P0f5XC5RBZr9Y1/JsWqmX
V8wv9jUTU4n24zCfg1dSqpvt0r38aFl/B//9h+vdWdY/e73fXcsqlXKpUgV1LmSLyy+3t4Gjky/k
gJvPKWJrG1gSr/ujmTXXPxjOgp7D36wYv1zozpKv94tKskuwGfUi7A9sRh4Jj4k530y6syuoIZ3s
KXIRiQOwfDJ0cf75gjxC2jmC155MaW2ql+b6dQnzwdksYCb+8RNZ0PX/qH13hn26Wubr8xXtu7J1
DHPooX+tB6fBrp100+GuXaPGcS0oPG9bt69a+/x2alLRuJm0f2jFT710Z+r/1b3002y5M/z//7Pl
p9G4s+p/zWhUyhlp/rezQk9GFV3ZcvXOTi+vx+p1fUxL/gIQAmBE5A7nCdYF7IRuM356KjX30VOT
kIT4Knq56SBbBXnhqRnHz84TYq3ftBBe5GPifDw9H22HI6A4dEvNADZH0yH7EhpHnFHeNgaKm+c0
oZ40vbHqh4vopj8hwYEiHJccgPdNPmZdh4qvkvGU9y24K4veFolKVEOf1yiSogTrHSDcJa30iarn
lAe/CkMB7KmAylVNKaoaEYLXUJicmfAbr9QFvwF4EV+l5BM+4atIw1fAdVfW2CdIOZNxyomAiODr
pS6ck9Mz3CIkbVcmnUlYF87KOYIC8zxvFHwLEOccLRuS7EMA1+PtfSQ8cEq9f3/7vGzU+wCEzQlY
FNBRuV0mvLJBrRUAkAtoczYPZ6Ggosm4bGbh9HWJtq4AqcXTybMQ3mpIljZ1J4jHSop1Htaa1yj9
QgRunLNM3i+3ryisLnmq/cVTsc0gnNG+XTbwXqtmhkBobWZPe5vUtuj9V4JRX0nv0FgOFq3y8zRY
Dyyq2yMG2sA2heA4i+ASqhD8zawiiIaIIc6dcoBuJDREaXEWG1JnRITz6F2QDMyv7Nu5cx3u/Sva
D1tvX7FrK6qUI3DRRLolpgK8cxiFyXASQudDgsAdm85nD0JeD5oeEJUJYddBaPRDeItsukLYeuHJ
Ciu7eJJD2pHC6xcEJ+aSraC+//B1SOVvMMuiHc2oFB71XwuJGSYeISMzFCdq2gf5hlqNBhVuTuul
Q/H8Jvy+o/OOqs3LJIQzGfj+6yvhptGZMuTEt6RCdQy6kH8o2R5VnqUdIEGoPCJIkxg8j90fHEGk
/DorezfKAWAujf++spMUjD4xOVMA1k/MYGNDinNHI+4lpbss3oVC70/Nsi+aIFIgpkz1fWl1Sl5u
6+aGJ5QbE06uvlnYny+N6GrAITdAgktioV9wiexWqzGREgQlJPeO6wITox+HwiKHwYbKeWfiZVWC
cqNZaj6u9ET08k5E0ER9wGh//nmG87T9/EKCzlmOd1DkXEGpe08I3QbcNWnuUCDIQ5zza51Fkzu0
V83LwRDWdJML9NJZv7iBTDjLEOj3uqvE6GH/Qwp232pyszFxvilxwj5h50V7iCIZkgXoJelr5hwC
VIbMi0t8rz9tn4P07Yr7GX3LgWzNK2Mm9UiJ0pzN2qZSPTEKeFcd4MvWy8kuu4lfmCOw8+l3bkg1
fE4GTDzz1hTl9rl9YWb1EF3ppr4Vw6qMdtwTE3b2jFJBczMmQcDAXwwguCIr8bmGnIjixBpi3Tas
m0GICtRoCmq9BaGW8Ikks87vR2T/LLvVj8kSPzmA9cdA7PolYU7q7/e3zZmpMM3m7hApMWdYAoxm
Tg5frp5QuI4GtRAuR6VwPSpszcSb+iXz8grqmTiolnQSdcZyPB9LnlEiizPjzuJruDPpCe99CaoP
pP6Ws0/oj57MEa0LoO+Xm4teTl7MtZhAqj0sP+X81svyaUTGBB+rmI6kENTp6Jg7PfdF2mGIEEiA
AJ6ixED7RGaRDZGOkKR/0j4yO2i5XRBNsQgoFbwr8gbo7Wx5gCZ8oW3AWzukNV5WYQWpqBNpGnuE
ywhO49HwGERwkJ0ODUjR66vFc/NS746KrcLLKVBKyGEkTQ3LWKbupVEaFYNiLAFa5GbNFOWLXVwh
V+FECCHHPn/FNn925eSbcNN4qfva10C2nAOBX/mOWq2XmmYwd0xqfjREKQCFvR1qAppUZ4h8UPrm
phQrIlbKBASBnl9GZPZnQkBIDm5C6bFtUcREmtMh5OZLhU1RkyJ6SbPW1ePkx+fGaHTz30c+Xfqe
qT71PhmCiz2S1lDR10O0NO+jUTnbX11QFpmYYdRH/Y8vr39uuNCHg0G4N17oN1RZYO8Q29jxNUfZ
yHHemk3ojUeTBlqDIUB+sON0eRhakk6VzN6uy/x65b+bHQ1XDso4lo0k3Na4cJOHw5kJXluuT581
QrR+sUFLDz42XGYGBhYzXGLuzem8L2mpdDIWdqdx+bqxRbRA489OS2qvZLSMau0Rh4wuxm+8v4/c
l9GoUYzYLr4fTOd9SxetMdzY7CnP1VsmxAv1exJ+zpyTAUn034355IqY9B7PqO37ZsDDCi+cZQQK
Kg8r3zdI4bRuZb/L/BOIgmI9GEg17b1uj2BKI5nMFXo9dF8glYsegkxwtEJyGSHlJh41Qt76uiF9
trGxt5maMHlWcw7PSO8cMpCG48l88u4aujsiaV2dixXJ7nH3dsPTWDRaNqY26M4Jznx0+1tFSbRo
BH0ELG3MKAp3LDVRwYHSu4WGIbMD356ToBZsBu224h5Q4EVE7/Wm7ueJPl/YvvvCtev8m/eYpCUe
ytGIZ6dGj1tRwDyWyMVUkVtiVxwx6ny+d9aGjxLf4fMIn2HGoOiTSHTh3wGbfKuhTIAFEmTrthXv
ueaA5dIb5+1xyX1DFdrk0b8+dlcIJ9dJR7qFdW9vNhHa4nVJNX5tQA30e/uN7lYGAfJvnKDIisRJ
kAJB1C8XYryXdh/pO5Fn4Udjl7FOPHRrN+p+HIkidaXlicQY6yMCwkh60kXDiQkiMV/Fqt35UdTC
Brp21P+A+ezTS5ZTj5O4itTR24ClMUdywoCotlm47QspCiyJCHvvjfLLLL5FZi+yrKItRCcwzO1z
7w3ppXFqhz6Tp5fx6t2BZSAx4724bxJxnsnkN8lIixiOhmlBt7WdLxoDCIJYs5mGdj3Mms+gvmJC
6PIOeQAXDJhm5mKsrIi1h6eD4lvCKzJYkvY5InGjVwczciJu35aLtrM2fq/5tPAU8JAvvfaAB4L4
V/ttj+L2mHEjb2Mg4e6BsiPeViz+7Z6hpMh7o/E2CJGlefdfeJgJ77ZBM3lImFlz9LBXSB+RN4HT
IFeCx4R8ChqVcARNMWE5uDGWMGq46zPtfZM8FTJh3Ao97LtGc3tis9YkcmQQZtQKIKvpD/ZobOve
pO697ItO4EMkn4kXAHl65u7beR3r0mQ4PkFKxgL9UB/pcZSJ4UEOBxDz7fBzMEAHKc6hBlRCDsvi
+NDfIm44IvtBCSZq0wqxwaNfjgGu+EKFyAz2Wd9qzGf2YIoAkI5LEDTUVHhbdyy0qercql6keQdT
Mn42VOR0fJLtkdrl4O3sv0lRS+psOdNmOLX6KUo8YrG/NNrG1LsWV6PzV9iHsLfEYPEAozKEt4zy
GpPmhlvFaokBUQlKnN7mJcfCyT2iqc4EpPObtLcdttUWfXAA1tYeMEv0OxMYIS+yY94YwGab3/bM
1u+XvDZHasQ4Wr1Go6esA4NBjw+athIocUa4QbpTB5JhQwTfIUEns3Ibfmo0eSfk8/K/B+03pMLo
Fl2AC77xc/CW2m/oZxnUDrkgHo5H2/hFXdwe0CT9kh05WJPLQy4AiSz879EIRTkw171PxiUMewOy
g/DGmZYXJdmE3oBUpHHFHnv/w96Z7TauZWn6VRJ53cySOLNRVUBzFjVLlqcbQQ5boiSKpDhoevr+
ljK7K8JxEC6grxrwiWNb4+bmHta01/p/ygjGb2EoBTdSEAR1ndd74nweWufa6yFM2UkTlgtlRvEM
Kzb6INGLtXtj8GGxo1eaf+nR2BFy5WUkxGNvDyx+ZQrJ5QPWZPModTLCeCUFPRC4SgmRyIa9+Bzw
311ceND4LfVKKIg9+5BxY+JejY7bwhT2TyL5I7fL69vkQaxupGi8Ia+G20UxMrT4G+yiheRRQH45
ZTfHY3j1GOo33XNCOQN6e9iFs603wdYUQSn0VZnIBO5DyqI0BhtPiGW6j48sVd6y+shfSOFEVJSh
0zc9o2/1HaS2MIfdfO555eAjOCxLO0FWZfD9SWFWyhw+iFslm7FGuwn9n/wT3XZfqXSspjhX3kcA
ilyCuxM59dH00TFy/7PDUNSOzvKPoa3M3POdt11o9karEgdiqvj2cDls149UM8Dpiom2wZxykjxY
LfuXKL07PecxHg+kVcd3IQmskn/6PEu2lHAjP0l2R0+5L3+EK+TC7sBNmBy3//yshW9sYdJKqHWi
3+kYxsVgMBhg7o8CKmRGOxIyVpRbjcfjI78ePj6iyK0O7ge2Qg9Nyhq/L/MZ61K2ArPFKmXGwh7M
ZvdnD8gqkcdsRVbxw1h2BcvggdU6oxWZqP3wFH/0sHvcIAgSCnM8inZEqo3QY6MgSVZXP6Ej+JBk
HlAQJa7eYm543gj7MoCaWUVdj0hQSALgnkYjmlm53AHN4HAmo9VolASLpOOuO1j90204T0Z8z/2Y
zBBJ3JRIKSw+vugl3DNaZo4ODFBAo9GVsiv4FY+9pBuce6sR5UJXrFPpiB3uYqEEOz7w4u0RZXr2
09GTgb3RknNjwlJG1g211XhUJcmm6DsrpEIpEWna9MsY0+xR0saethMIZ3HiwokTmBME7dBCVYrh
I0yQk5Yy5ItH9TAL56HC8SkfnpH2/lAWH2lDKeSstl/F+IIYdJKDIiZiRg+CUT3IubsGSYgL1Zda
QjYnWWpiX9Lczr8OU9hZO6sT8YFiJkyIuF7sGXHNpOSvjloErOLefDvS4LTRcS2iDtSV1YC6rzsJ
575PBu6ECrNed/CK/owdbpPLsS1uPZ0iSLY28936wYTFv3WN/nUkvjTKyYe0caVCiClqVwtpA2LD
TvBqI2qEI3Oc+a9DO9nGPDSldh29s3u59dQV255xuPmXQUkoRD5fzKQuPp/sZ9fAQY9s4y2MhmJo
mOvj6BrYBHCa+/h1qPFX2NjlA2KHdxRaPY5oD6I7IeF7vXKcLH7nqScDcgisJ6yYYRay6R1aPFOB
f10Z4TKxwiMj2rv56cuNEXGIxRxHQ66YdOjDYbaMjPDMDZKOjDHF2U+iwtEIHeHgijgVcaxjOR3Z
JdTleVwmfNMoqeSz5XvnUQrBNH9sPx6ZuyMkj3aiewgvv3cZZBMxUjATq56dbGIohuH0M5PdCXy0
m38aXAZFTXTjwGDYydAokN/HUfpS9RqSGA3RLmOEIjXp7oPiCk1u86B6b/d+Yn6OVRgTb3Q3n2gD
hbnZxNybv5wyzC5yNdzHby28pjojET5gS4vVL3GQ2YaFjoZT5HYKV6Y07xExtMLX/ayLa8PqeTv1
ZD1dYEHVkw4UjXbUxyZNFsIjW7mJPyUyKbE9QWN4ziZCwnlFJl8guATwjR4Px+chMgnvfjt75TOi
wTcJVgDmwnVYu8M22JMVVi62pFNiPFIFB5xCwXgMqfPdRX3LHWoAKzQDZWxHdtQGlnsNXimYmyIi
koZsduRfAG+0N7glFi6AXrjCr41nilzYjU5E5N2Sag3VVQdLUjk5poMcO7AQwMLlSUyemIDwUhcT
DYlhhgfKKXUkxuG9crcTA3+w7l0ey1mSbMLkBf88igbp6OLdNXAUjhlXhPixt9Ig752nwdR/J2YI
IJ5OlPTGRmwYPonLZid3OT08Nv6QEOP0ho5nMMoB2WwWDgTgCtOsdyBBTer/CvdN1JrYb2+9j8FL
MJkxd9gbZJUnqjcWEdAjnoIdgURH7V8fmTpmsA4eq1CS3KCSzyK6Q/9jzweQr+qJslyimPjXCerH
cyC9eh2zvDa8pNNJy30kRkcFXr+/65341vP07pxcRou6B6tmz0kuK6kAZTQZTyexEtFmLxeB75Pw
ATG/vX8c40bjWEfCVH4QGkFCIpV3DAkfbiFWnheYy7tAgiKk0con4Wbs+DTccYF0aLxFQhzo8dlk
upfTdELl5L3WcXruE/gk5Q4rWgLmEhA3XGvMuiKpL84jtb8DvKKEwL2Jlk/Sy2aKnhIO+WxWzoj8
jI7CwUuMJvGu7pryRtKFUYEM7LAZnFJfT7LeZkQsnlLHdGiPLJ/Sw7nwJRIWQb/V8IvWPSW50l/0
T4e4TSWqSJaT5jUj61HAdctZFlczk7BlAt7FhGjS4NobnXFzCRQRGBCeVZso0MjrUxPaEIcXY3w7
slyFeHTvFipj6wdZkdznOlmJGwvxeKJMX9QfWnKDcZXMvwuJzLg1q4UWSNyodHdcAHPx6Ul0CtNB
CS2Jm9GAsm3F+yE82z/wn4lw8vUBqamE/LTRjyVVw6b79LJ6mS+m8S6aE9dJVkK3fOw56+M9J9Qy
iI0JpMggmMdzYcKczpOVGRLhOPhB7D32N6Mrqw+EDA9nfxOuUxe/NvZGoq+f0hlRH9GwxUB3jSmm
ju564uvawh7pUcW5n6tPjGKZrNiQKGfbpdBXlgwLI8Sy4XsvbGFZH/twPm1B9cCXxu/qPNHl1n0X
LJJnik1YDjt+ngWRRc4jxJ/uW72Wh6X/XA2G2NrDYfxeRpxi3Oaa6/UNTg38d8K382XAjRCY6PcF
XqbxLVKFyVMdUiwsR/kIFaZ9JKE6sfrWc1g1iUYJhf0lkAmwooGBWUb8cLQl94vJ8WJ1CAgK+71G
bsnKwlXnUIVLHvopJw3U6BAbuWeLn6WmFbJN/306nc/ZAwRtR4RS9r0BmQfYaHjK/hvCxwOlRTjB
ZSmZGJTYPfOGQCM8r8hCCnPlVOiZU57nNx1Z3CFuDgQN2qhCGaH7Hrb9y0ALh8fR0S1mxej0AKoK
bziorbs23fZFQuAgwkKr4/SXE/K2ZpeeyaGFjsnRRspTG11fjb7TXz52QFAoEs3fx8YJ9XOaC3Wu
yK2aC6Ojg2xSj24D/fGKUSUGu3A2o4+8Ezr89IAZknKVbZx69mOX2P0bDXKnyhMMz6F40B3qhKIG
wtOgLDHQi4vXfTOgvX7qEuOEJnpB1X7yIOHmclwvOHH1jCc8FkAXbPfweoxQnfm85PTCP77uEyIN
w0OS+e2Gj+HTxBc4cCHmRcUS17ae4CMP8nm33y4Y77kAKWhP4ktklBBcP8QJgsaagcBXABlAfBfx
GaBZhkNcsB5q9PSuQ0zt/oRgiTg2FU5rFuLWDMXbMPpF8iYyF9gIPKaHS4rvX7sWNM2nuYNlgXua
OG8FyAWiIlvaNyBDLuh1lTJCR4+KKblaFjpvGq7RW/EqXWw/zhiKxVCsxuNQI661TbKw1V2rg5+2
5/GRwblgZnpWbMRleJrIfYhFg4uUGP1mDot6WE/PUTk+TnPf6tMv3mmHWeO1w+uiZa45ieKHGRkD
ypMob+2QIZ1yf8SfRZAeglNKEBq9RddYEBJyyv1D0oyLqVzO6devR6otroszvtilh5PHd4upjNOm
ZHEdpsBVaAQIepBeE5PEOT28iseWhw1n9/FV1kPO1RuFwdUX12FDbw/34MhlnvunsYUVLJzhtwc8
Yis8j86sKACNXrCfJjkCZnTq3aDlHhQzI0SjNj1MNr8djc+j/OGV49MxJ6Q40kOxLPmE7hkhplDD
PsBH7yZvh+T4mvWwfPq+jSBynRKgi8h0iwFzh7dUgF6BYhbl3AXJwT1iW+XEOgwAKSAlD/dTAELe
LvHFNXfyvzPaDBX80SbG1ySerypEzDa6e3qziB3FtljjEyAPCGc+X/39BF3sodDc7cseb1KJqlHH
rzBkCF2jDABDIuLcjJzE5kyv7emhGdb8viGlcF9It+rVD5fH85wt4Olh6ba9DZzLdQ+V1vGFKRnB
jh7NONbo+LtYPJ4s7vhK4iRmqKLdrr1yJp8yEEAdTKZdnMarLsTfqru6EaOnH+tyRRrUY+0/GcMu
zk4VPB0G53D3KH70C70UrdYOjES4wYFdQkV0uZOr76AyN1gYIvrzYLFQ+xIynixEIdD1Ca4lWhdG
Yg9HcREDz+DNFyBGECRVXaAiFnx3NAcLAN907s2P4xJlhXjHVRSrsOPSzlxOkcQtr2hnzlepkAPg
4jjGDfVoDlEvp5077qfyal6V7hicRGLJQFW9wOn04izAiOFYh0ZRHvINfskBJ9VBYU6UdhdIGFoM
0XxawOy9x4Yo+H7pnSK93wxVCRZ4CzUu924+1bFdmuiIrYHsSo7zU6RyZiVtmLwjjxdmrPf12Hz6
J4Xz3j9JEzRYp679xlt9NS5QA6dhMddBDbl82E/NkD7L2Q3lgJdhx1VjsY0Oof2GKuWrR7QYJowo
W+kEOA5cqKHrEn4+LZZve1/nGhljfcflEJ7yBuZo7rLrnl6LkP7A381P1ESnITqcWxbFSHnUlJgo
mF86FmSWnDDYKKBiyhZmn6eRzVdOkYzIZajHJ74ODfg050KAjTB6HcyBLJCLl0kRyifbcRfHQ4wu
GhcacP7KSjHj00wmSz4p5OIH3+7bMZPNidv+HgIw+4vmboxyGfpXTiuP40RxHlT/GJKcQ880Vjxr
zOccTBrpBqeRDVu5IJNlBF94cO2Z4UpekddF72ZxMWm800y4sSXUUbEhMLuwELyR0I9fIoaVp0Qd
ZKvhIBARUv2Ej7P+Rpx7YLURNd54C40rl4yFSphC8xY3+fWvLxYTlVsVbc81li520Mh70Qiq+HQy
SPByNjBzS7TD8MT24GyTwyxefOGI0QxH7MhgdJiMAq9ZDYKnl9Z/OvSILN5AieOkZjAZwFlPEIra
osGTFk2eJkR4Bvy4AwI0OZkAqxGbjC0jY3dibcjtLBKOPL0gcXEAOD0nvjOKKA9yyeNufUIZEvzn
3A+RhDFHH1feqmLrDfi9WnAutOC/xqMZokUV+C4FFjnPsAL5/+Bz8wlTCzAMv1X+8h9r+8oz+UfE
i00o+/Kfv+SzvARUjLTBKTFIMmbMQeGCh3P2P56HWJN8Ok74xz5n3DmZvS+n+V06wAqPyXoXDHNW
z1w44fc+9hQ4JmwcgTyZ82Dtzef3j85ph8e0eOVdmrx7Smu2dxrEfPDKXojFHpPNxDpkUyRrLo6c
mCfzueerfRFBoJfwXbrIpeUzNChbwHwDX4Vv/FMSLTw67y14h/gYkm2BGEM4ykMEFkv0Pnx8XMBy
5rzOQ77DOCKp+CNSQmQY0lLeuY9TnBQ+bSJPZftLiwlbEm+MwQHEhbv2uDMPeJXYn8Z94FZw0f21
YLasY4z22Pem03gax1OPw1gechg0Pbv9+wnX1L+nF0z9ZZAhKqmU5Gv87/j2KIsom3TkA5TgxdN3
8eWX3ru4Wu9TuVb6YfnGJG5jIZgH94Wj9IfiLY593/OJtr5zhMuF+Dp/PV6TLslj8GHoEl2QXmBH
8xyD/p1mMOClVlPe9Kc8ieP1nF7x4pT0jyn/STKEdLNPW/01b71zPRrgR/7wmFvlWhtxCP01j+SG
/DVv8LOksEM6F8fv/PQF3YZmMOjjtT/nFX8td8b9SSsCWaP05IJ4G1EW8VwyUe4doBPkZ6zX1CbS
FkMp/9YUmOV4ztK/6VzSCsDOwX299tcKCzSP8iGZxvi/8/VaUo7XKbMoR625d+0D2EOujpy18lH+
4t+vS2/Nq+d4nkdrXtpyD8yrfFmRA8l5vAW1J+YduYiEA6ZcWZB/5MmaFrgUKDyMwHqTu1TPca7J
tdy5rHmCt2v5Lk/wFuexHPKyE1jxXFeQg1hZAg/EqRnn73s8OfbLvd85O4cH+3DN7KzXxH85ImX5
lbj8cTyv5E8qm7e8eOnr0oiOiuLGQ7uaMxJzBolOEJ6arrkves4dihvKVaXD95uhWwq5CzzHg8uj
ZIrpzaM5X5GBWHucXgroE9cG5eiNfAe6yTDmXhmd2dLxgd0Zo5yI6rKpwwul98k+rHC/DuNqUXLS
OTapAUXz4XUY3GF28cgCGVcfUh6cD5mpJyoqyg9BypJ8KBAqGVkZ/9S9Ax8x54wBd76eMtMed7UN
+TXldqbc332c1+v7qSMjzKvyS6abB7KykCj3p1fWOLMt0xKvGVdaYdJx32WIObTgMBJfWmaDjsTr
vY84w+/EFoiTRYbZkZhxvBDBgbgSdE7sohzpgaRB0ImQkpZljmNP1ml/Ol2DsclSnhJ6YulPd8N4
zYYTWQFME2uMtwRIao3DLpuBDfxOMoZs4/fc2w1FOhDF8fprGpBGjgQA2Zx9NqflT/vv/EV8+HwJ
8AXyjH2PnS6bW3a1tBcjKqRFtok940LLoJX+0H4W9d/fiRXIl5E/8pX3NY/XCJT77m/dtYi4aS1f
QEK89993EcEJuWz/HTgsBAKHvYKCxfM61meggY4kj0FuhT+048vtvffBneKpH/v991biC77f739R
A/DfyC79lE//nV36nV36nV36nV3qf2eXPnxnl35nl35nl35nl35nl9597+/sUk5MvrNLv7NLv7NL
v7NL5djwO7v0O7v0O7v0O7v0O7v0O7v0O7v0O7v0O7v0O7v0O7v0O7v0O7u0/v8tuzQP1Y/v5NLv
5NLv5NLv5NLv5NLv5NLv5NLv5FLSvSQX8zu59Du59Du59Du59Du5dFPkf8vbw6TY5k39H383un+F
JKt1O7ZhWZ2OY5qfoFqNrXKpi72pRUIIW/Mj/xpoeMxIKmsh2QH2U6r+qftP6mA3MEDtqwEXNMiE
l4z/dGH5O6+EYU5eaz2YW8BiOINB0AHDwaGuUwOuwQHK5RCkzxrVoOcRWBGBHnQoMRWIhN3kDJRA
3mthNrG91juF/POzezuCyyCfE5wXKi5BDTKo15Q6RqmUNPpSYHmQcz/qMvdBMy+BjaEIkVrGnGrH
bpz55RwkQ49HodY33nacEMo7lDACqASWFABhYEyFm6RYUDAZd+MU1B3AqABJ2ybdt620cQeDkqpT
Ld6/QiwNoEGaCyM3CGJFBFKcvEAz9wbesjmk4DGVf6+8GvJBeQKp+GITpHOQR8BwtH3gIa0RnEML
0NVoSfEAi/SdwAKzRwUtB4qhnvARCZ7S1hNGIqinB1vP9EFAA3YONiAv7+fxFjwZiKD9W6T7Hdis
9TnEf4nualQoQjgdCg1gDbxeE2hTLYL9msdHX3sF/Z52TfiO5NFmcKIkqHEvU93VfajzBpZUkeu+
MYQKh0ZoJtJg867gyjn/4KPAqZjuHvjCM0wX8q8JjOnJc17LYD+Qi/zgCIrL0qjFtygo5/IAE/Go
HjjRBYy8Tij/zoCyqD+uYT04Dq5gNRTUK1IDFUst1jEsKOs6+LBxhWr/dIRc+BorYAzkUebt7j81
lfMW1R4K1SNCKEx9ROT05NEm5NXehuoJoRkGANAnH58EfGoBhHrYd3rnvtKTcoZNmL5KhYB8ylEo
EjhzEaeXD8/97EMa2b3KF+U1mxUPwZBngysttEc1K9aZ1wA6CCpGh/0h5eQZJeCNL/gMQlZk+NTK
A8V57zLdg0AspJyifyavXzq9DZWJdB9YUXbT/cqeI92L02Ebt08UxlBG4/Tafha18W7ovMgN0o+R
02P/Lc70LVssA4v9aHv6zJHbuLe8k7+ga2qTLFrS5hICLAEZlbJ95cHg20pPmaSJAC1sxrtIdrFw
a/8Zq/prEfMJpPlbxHyLmG8R8y1i/vsipmuLlfIr/roDBa7RMU3L1h1L+0RIetN3u+ziaGpknsCK
OfV3m3hb9W11fDj0mso3KYvM51lOPbC+cfVOfGliU+ubt5N7BS3gmCY5EDwgRAMXlvol9Lm3uANc
h5lUdqi3gakHNnAYpX+s56ddpCmRsowr0CMsSsUHu3zvFtsgNUNrl1R5TzsPlmbvnAbL1jMy36QI
+9Ivb71tES5P8fb6cKhAKXGmx+WgW/dSULEL4LOLdVlNbYrv7b6hLEp10tkO9+mzcu1nbQ/8iovb
PYfOZqRuHvR9nGXhqYqVY0/vRMtOdNL9zPStPNDT6GoO80u42YQG5FSVf3hSwTmj2F8Ld5dAo/j3
Fm0tCBwoaGuvH1dUoOEyMkXrG0V83vXb3Q9zr7m3Y7S7DWuAknbhteg1+6gLQkL7kinrKwXhh3Pq
XrDcrn7DZW5hC46WGmnLaX4o3av6vNzMu8te9yFPJ7ryqFNJvYv0/K3YrbPzJJMuPm72o8Z+4X/V
DE5VaOT9cjMstgtHDzOrX9TDzrW/PQz0bKHf+loWGbeg6g6rbq/taVZfPUXO5qGpRlt7dtOSlvLH
W2BF3Su0eerQrLna8HSJzaanU19Pod7Oay6R0e13lL6ij66H6Xb3ctV7h+UXZERfr8ZPHBHfq/F7
Nf6/rsZ/+3H5n5uPYvJPIVj/57/z/EdRXqvtJm0+Pf3P/9XWTbXKtqv8b25bfazavxXrv82bVbOt
m+2P+t+lsf/75f/89Slt/etagHKtfnkS5M22uU7bj+o6+6jbrLn3gl7JJ/+7b/7t497Kw7X8+I+/
/yjavJHWNtsi//u/3uq947dCqPFvPzf/r/dGqwNf84pi/7dena3y9/rztz5WdfMff1e6hvUPSGaN
jmraBiw2Ng2eP/75lmn8w1F12+7AZq7DQIvyyIuqSfma/Q8H5nPD0Qyja2qGpUOzUxft/T21+w/H
cNSOo+tqV7NNS/37/+nhL9PyX9P0syeui1D4RYUZhtbRu7bjWLqjWeYnFUbz+zI91+r07NXAWtxe
661XA0Vi9Pa3rVfuwtNpoumLzBpv9ClEWpY1xLfURnhj61s10K9ATRTm41ZZpAj54tI3dmfPAdhF
8EkUQEl2SRe2XJ1q9NRxU9XNVdd511r/2qIuqbpVtMlPk/CvW/z5ltTfaGAMmFKganY6HVsTZhRu
+cdqts03hCK6/+N42pYXFb6UyR7cy1ts1qEKtk95CvUyvJzCsoT64Uy/4V0IKA3/yM4AzYF25Rsv
N1BaDSBLIGfbeFnSxn/umqyfz6NNoW1H02BlslUe/Nq1U7tUzX3HMie3wzirescq7Nx6tjNSqx+N
/ZZucCutnmZTPa6nrrJ/1cvR4bpQt3FzntD7tkohFgBnqNDdrTU5HYDc2m7GHcC2i0kZ490bBZ6z
Eh3wrTQ1bNKC27LhSakWdfHa5qVnpD0ne9w3Q2MTmvrFXZYvXat/zJUgszueqVI1D4ogGPogNqS3
pOmGxi74inhW/S38wxT9PA6fVJWyNfNqWejm5BQWqxbMzxQM0HSen8PbdXA9P6QqILhWYG8SI6gy
N413GTX8eMNtcLZYkr0im6oghd6IZ3xB2db9zaj71LdPJEda4Si3PKVv+W5gHh+BA/W2xhOA7r6R
b0GAPZDUEap5XGyo87f8P68QTVr/tB9/GZlPgbFNpRd6s+Hqx9KzYRa+useN29n0znaA+VJcpsDh
G6fQOhAyuXWj7j6xHWBQDr7D5G/9tpjsweZT/YbIjad9LAFQfjdw1WE4XjTdYQl01DGol96fu92V
WvBfu20hRZAjGkJOZXn/urCVEpLtKlO02bZCF7gdxAPQX+bZPRKKALfPCtIUtvP9ZONdNuAh6IWf
o66VL7z+3+OKBv1QLUf2t2bY+idxtrw4db5t6MfG8vWzn72kXg360w4rcXRaElFypsR7gFBT/Hob
suLtIvjzUFhC//bbUNiq01ER0Y6lfhoKw7gYrVkttdnZa4DHvxJZVMHxrX9U9pvSYsJWhbyh7Utv
0+5ddQnGVftW5eCgnd5027cv3tYZ6OcHB4Ct03snfd1vWn/fgMdawEOU2j1tuxtUtyrc1W6pgfFT
m+PqdbsB2P32fjs/HACROICODvRfkNb+xnJBZLM/rivtR3EGbvC1M7PBkTBfy+N0+7RRF900McvY
hPFcCbSkMN5zZXRNoz1kLm1fcQb7/CFLE6sbdorkz4Ol/r7c4V/XLYbLtKGidj4FaZZKbW4yi/k6
E0YCffgWHPCknjaBAZKx4Vl7t1t6Z8DFDuERLps39Un9ka+1RA8vixbv4S1tvtiBhsjgX+bP7NCT
DgvINLsqevHXpeyUl7bbapoxu1TB8tBXifXeYg1Gd2dkVT21nCyd0s2UsalG+mnQVb09gCpbxrsc
NA548/vHsooKe7DZgIJxTYzL0k2Vvnq4uVblKWrPgM3HedKP/gY4yevoCAdVPt4Ad9fMLPXFIIyW
RyN07/55Z3kHha0Sa0s1uGrQVh27MzsbGvmsymeX7RcehFgVn+6827WwLQzT1E3d6H7STsbGvp3q
3aU7y59vrad2evlg2b8CtoYSybwGyF/lWb+C9Vi8Wh1WrgXIL8uwe/Sugwz4oybMEug2hqfQ0bz8
ARy8YtUBCHtSMGCrGlqldV6D8VSCtvPndWSIwvh10n7turz/k86HIrBdmq2+nzfhHpw32MJ0b+PY
bqMPOjdP6Yx04BGVoAry0X6YncMcHPoyrl6yrtuCpwpCXx/Q0B9L1d0/Xx7Nhx0IcI27BMpj7+3h
29wRUj6H2cwEpt0ED3vTL6v3tHJvprfceWrhZ6CENm7nrRqdhueb34BQHf35Hn+XsSb3iOHA1ECH
aH7mndS3t8OmdM7dGTZMrzq5BXFXmJv2ProhDdkqQLZysGG63b3AzREeILrc+0pD3VfBb0P9Uzdk
Ff001HXRvSo3m26oUQ3EeOHuIcSwdxwVaJHdgp9XDb/Uyb+pl0+3/mllOlfFOm+2qTqDFW1ir7Sn
JcK13wAcDQwhyGKIDX9Z+M2C8EC5JzKfnr4Q69pvZsGnLnxaYWXLGKnGrUsXyqXblD2t9cx8dAu1
CmKZsgBkdGk+pTrcQvwQ2OG4xL2c/a634yRJ8Uo73O4Dez9ZQpNkVOEpnZpQeNzGSgo03HGQBsV5
rS4hklzO2nrzhWK8UwH+adZEEP80a8YlbXbHC3u7aj0r8w77J4UjE1YuYP8KK9gaHJvxvhk7du52
TQlMtWB9Dxna9fXkwnXZTnaJOVpaXr3089w3U79zImzF6Yjg4aLQsDUl4M/xQ2D9KHduOm3fsapD
29N2g9A8+1BXFhAnzezwBvrco8iBDWd4naSphobj5g/sWWfsTHY3VzWCVDDD9rBMZK4tiMby8ePT
n7fU71zZnyb1k7Wll7rWHvdad3bWwz3kezc3vNT+lit5O8XrbJILbIL7QHuywct81io3JwwEoLwS
FClofnvf2CTHrqvSewCSOFxKwZLktAcUu8xrLTcDyC5U4HY5fzGf983+p/n8pKUuuV5uteKozkrw
wrxldDp5Osx1SksX3StIkvUFKOagyDwnAuZyH1gpNsdG4+BHU4Aw/vNA/m7QfxpIcXx+Wl5NlV+W
KLzuDMTs4HLw6pu3v/jVO7CuxaO5geUPxcCRbtkEBVit8O7ol6hmhUVGlmhIbCyP2wNr6Quhqf6l
TvtJWn2yxrYnJS+Urbaf49rpYMIv3Ur1rxccjsYJhaGjAi2aydsAhwdtm5kDkacCLEzQ9Pildf/V
rGmfqINP2qnZ53YHNYXRXrkneBFMhId7BuXLL9E5lluykK5hB/ziFgt+71tw8cGxB+T3V8ay/pvx
9eukfQ5fX8tufitKg94ALI7vC/eaA6DUDkNwK/jt3n6qbFxoL/SPugzVG8jI7vbg5uCjquFmUQXi
/dteyg59aMN2cDHdIyHmj6zwACerkQ1QD63KlQP8MxCBzsvxaYn+/+qo73ej/9N9fNJITpY2jnXo
7uccfF7dw6olhAErjO1fOIfHnIxU6JN2i/0eIqzlF3rhK62sfVJNzU0/m1eiKPPTj3ILdL4TasDs
giPNcXj/1DeAna1WKVFiVweQ/eZrZ9ca/Hn3db9a5don5bTtpNryXDMCZeYd64FueefKtV/pkIoR
GtfRGYBwEHEzr347vVjzM/jYvAgmbu9y9C/h8sp0TXM82tJXH3l2hRsn2EPzBd8gcgQG2d75tf5Q
Rpp/vLp2tD+4p7EWF6vz4+UBW3BreRv4S4+l5W5PDPpgZy6MOrKA/D/5Vu2TIpG7NZSsL0Y2brUw
N2KnijbWxNB7xCzq3d4tnzQ7VDdxe3Z36/PzBUj7nRNkzqALy+IhnVTZo7F5UgvIC+pueE0Vd5/2
d9a8g/DbPFv5+njp285Yr+LmFmcb0PI7UwHEr153I3CDQXo7gq9auxftSaWLjmtt8ehJJEmnR9st
SBeAAX5kzy4vavWFePxr8/S/pNDd6/9JPOqtUWzygkXi5PjGflGFFdQchav8wH7CqH48gzc4hnSr
rxahvZ2YZ6966kxSqHcAQ/XN2UsZ1xAzkRegR4o+TLtBMdQObv2MHlLQq74JYt40hd4F53rpWYOT
4+Lr3XbB7RLpZVAWXqvHlenlRI66X9ze3av+gzK6204/3d7NslNnWSJkyU4IioufLRFtM6IlNekx
N+988yzYP8Hlhh5pmGIqJpjfnj0uMGLJAyE3p3DNzNMgUATbHCrGZnQBLBniItM7j1PAcW9efvOO
B29XeTlQf18GpH5z2kWEWFqn0zF0jvTsT+bR6ZirmyzFPIJ6GFKO1LsgEntbJzhcpjfoEv0ldHae
3VcsP5/tAFZf5JHVU/Lwi538l1bmT/34bJBsr1rV3dIPA9qXA7D1nEh5GxtHCyeEXI4cyku7f42t
F73zxSx2/9KH+unan0yKdpdmt434F+r0JH5ePctTV5tZw+PWXT63ExwN8A2/uOG/1EE/XfST4VDm
xdG+iDdxCq9Xt4XNCyIZ2CK9rL/EdkExeyUwlV8ZLL9H+T5N+Ce7wLTTWs/ak8qEK5enbgqgy87f
dYODEhrFY8tkg/drjjhN9bRm+OebvivW3/bLf92088kMMLRL96BuM5UQ0fXs7/Ecampmia+sxBkt
W1epL66uxJ0T3tV5uNNIyQra43O9HGreJeulx9DazJfetQEI/xSbu4fu7fmySQ7EmQ5DXf0ibP3X
Cvan/n6KqhGgWWaKwiQ1vg0vdg1jj0reGkTROti+wRKi7y0MIUu4cd6yqPzS2BUd+qfx+qTgW7XT
2Tkak0UwUQ+aNup4zUP3OuqqAwsGCmIVK6gJEX6OiEjdveIwVNMbxA23oCD3r19/NSJ/aVb+NCLS
458k3uWwse3t8rSf1+umV0y3H+o7AU5kGiyb19j4KjTT/WKbOJ8UfJW1F9129tn8VgXFFR4NE8Je
s2ct0sa9jZQhDlUAEvsXu/P384pfd4nzSSzuODLaFbczhM+Ph8cdDCHjPYixh37zo0697lwd5QNC
PZCCuqlv+uUbfuHrDcb0qve/SfvO3miRrdtfhESR+UqRO3fb7fAFORKKnOHX34VfXY3N49etqyvN
OZrzjM5AQ1G19wp7TTviJhflGNgEYSCymyDOlb/MvujnV661p95tQl8yhY4Gb1VhNNvxqiLaadu8
J6dJs3nVkJHYndD40D2Er39/f9qyk/21nla7bF/wSV3qeHvhNUSmQrDvO6fjd+0jeyGxUad229EM
laRGGW9GfkA5m/fxT0YeggOqPemCKeloc+xUsQbtiI5r5mjbehEiluIPud0owbXlNoWwaZeYwuoR
p3r+UA2GVBpYJi3w2Dpxc+3r3HsMEMjVO+yteurvS9rwhqbbAYFyTuEh/rCKbg/9R6Q8ZMhBkz29
oPqInYEKgc14u+EfJN0rZnu+To9NaGZL/vNS7wI47Gx1K5wq1chU4+8n+C9NsVoYq7OiEkQp1Pss
vTDeKTJ88jkFGFRPl3zaqLqjoJwxSUBL7FHvZURzpB2nZqs+sdYceWsuERLi4h92+L+9VR0tWmuI
nCCyeOQZo3UoTb5wq9gO6s3A3/9972TZrf56+6sjR9SGQOsVvP0EUWc5kkLRdYUIlF7YwIxYf19N
ulFZ6KuDpqwrjdNEfLmjbshozelU7uVoMOfgnisQ2RV4S/5di8ytfLt0opbU+j3yLIjL8V4Csety
Y/1HyOgYXLoSOZFkv+QRiyhpK91uIaeJ7VoyCI4QQA9BdKMkEX57XBrhF8RRlnheXL1qTZVrvpsE
oMJL7BtP68gJBbePTfVxBrmwJ6IrPKWfhQfwdMruK+hwn2Xuypni09+P8tfu+fudrF5cLMRd3+UA
GQaE9qWZPSdbzVn61AZwh2CTyMbjwsckInNk0Pwc7fPldq34a8f3/TZWb7SP2igoFjBScmI3IYYm
2Klu84hvgUKZc+Ydj8LNhVgWy6kEzWUEGdTCfz+LX1HYbzfxtey+HUAN0J+czZmAIzlwkJ/kKGjV
peMA8lfYiNI+n25iKdJvxen3a64PvZC0Rdd0KPN1IHRG95m9oBaQTh2CybGPQ8MrviFmEAiBKU5b
zescwDxPExLAlsDEAvLywB0AlaVG9VgP5mCCxfF5CAj0j3bHedgtaXuusXUwEyTH+99P7Ncm5fvd
r47QMqtZFOgtuzAU+C+pRNHYxucl3xJxsjROHaVCT5uBba0MVbNLl4GYof3rpFlD4mSJIxy0S/we
DqDujPS54KicOBMgVN5QVB+7FoAPi9kFCtnXrL2x4f7LKmLD/X73q5O4CiPSpSOePRr7KjWEiE6f
IVIOkfAEpgPMPTKARk8mVifYkPg/8cypdhrEAGwXO9V9eA8Es9wkh9mrmFl8ICwNWy5CfLJLouNv
01f+MKLPkuwG0+m3yWbaDnfDBf0XNHlKi7nvwDQ1ZEnDgHBqDmJpxzBehJdK8dvCnhFlhpSUs1YD
6FmOnlvl+i8VsyDImsITXuDBfGirpZeFXZzwUcBfWpTJU25Wo1k0dtQbvARF4uLWSPfBsW9ooFlC
5EZ2DT6n/gzFrYLdIDJZYOCvkLchPIROJRkp32widvsbWT7+n4fLzxtdrTKZBb1WFrhRsOALyoIg
LZQBkWjNyDXpnWIfNV5YQHLoTBVVkdc4OTnqh7EXDHl6mxCxh7C+IACU0qTmCBp3pn23FWe/Cvc8
Z45Qf6YCegAgu9to7owSoaI8ks3eRIo8I2AsbqiHVMGZmrZQn3q5jvj3CTRqfpf1Nz6pX/qCnz92
tSjrvhHkrsePhXgo8UYoRhC0lX0wOlReq55AGiCGkOx4N6oR2nLjk/jlYPp59VUVV8lyhWWBq7PJ
YswrsKNYjWLHqTkoS2XRU26iLZIhq1OqQqiK+MRUNnoEgWpWqdzC4P558doi6hEg5tIJLwpfYOu3
DVnXOCXPOj66SA54jBbAV+xq1xi2myV9t94HrR8D88EHUvpDaaq9Jd54HV/Kgh9rb3ULq5NaqRK1
iWvcwlC86wAyPgG1cEh8jz8GZJnxr7104GhN/FhzI/Ayb+psJG+hP4mGtJAXJpF8RGlInhTZJN7L
2sffO7D2ay30fRNbvTE15sW6q8DSJsVdqu9msp1QD3VwcYWWqUqtNbd+8Dz1LxqSkTtHv8SgwYNL
Im4z5gbFlbTYbQzwSPELFFMxAVlWm4IMSdehFcxAW2gH8ihwloITCQnrOIDcOTYkQNOTbrT4NoBE
3SXJvrUDR4QPKw59ntggAvYlyG5igyAAcWriuUEiTZodKc26yqkm2gA8q/3oZX4xG4iiu7Sv0JUw
Hz4qmh+419lLD/pmbhA+Rx7Ck3YsN90uDKmNNMLXYV8eRg9perkxiA7/QpJzUW6ApCLYLnCS7Yix
wglSG3krQqQ5otl0AExIbE0MzZue+228ST043HBEBpsSjp7sVdoLiKpFWjANT/F9BVgvN8YCFjKR
IDqvAIhAw3vml/IWob1u7ARPM5IHBZ0mb5ofPSkvPdQlhgjgbTTkbbebH5piWx6HXVcg850h61l/
bS/VSIf72BddhASGlIsRksxcTd3ETWLgsYbCjhNMiNkFPHWkTmY0W/7EAIzc7WJXbo3qvkwO+NVk
05xUgptSjjKQ+dcMLrCKOeorf6/asb/0iuI2RGv5pPhobC20VP1jgRx55nGXHOebYqdHMN7sBZgY
Tr3mCnILmcatbXJbpN3qMPtBGidulyjKJWlRUwzcFwBWXUa6Ix1nQL6v3Vm49rNdnDtETodWd672
A6QLuTXs5c28QfYzujxQMjkOitZuXobR7MkxfdLFbSLRGqUv0R3o8U/gQMbp0sM4ldlRfVfCtZXZ
rEQpxDx+SXmDGJx7TM3QWkLdx9QIvOylmqE12ihIyOVdXaL8fXcPnH2+y4+ZP2/0PXb18MR8paAi
ImPeAZbCCoe0Q9S2031yySzcKHruJbPbrHpEHHM40nwBYSTbccN74rlzIALgIUcwJLLBY33IYNS7
yi3MkaMdI/qx+Rgfwl14kp7UZwWdI9g3EHP48kWVKqWht7YwUKZuefghkVa3Fc0EpUS/HcDyv5nS
qX0jyKYE8f7GbRNLccudDM3ZXQuBh/SyK73U6zuDePEL2pw4c1BmNQ+cL7j395Glm21o8rjBzphO
ICmX3EMF2XPgiHbkOt0Jd6CZyLzUhspjjU4Gm0J+L22KJwbTGaxukQnkp/qs4WbcjqPPPVVgqAnq
bM4D9F3CgFlumQmnGoMYx2btZt6hVsmXnFw4DkYIHTeQfG2UDPk7wgPEcmVnhhPCBRHW3BqRbMaH
9qMD0fCWNx8icZWIMzXeyNtnGXZDhGKi4kF9m/pZ4/WynUNawW2RebiZHqbebgrEywAf7Y9Shtbe
KCYXdAuoiuClwJkoGNxko1Se4KBozOalrw7t8Jg/QZ3F74broCOdVHMUWu2ykzZYWMo8qPbJQTh2
ayQHpltI5KQlq8zhnCiOdpSXOHKjRrOMjyY3FIS6lf44b6FpCfVtmxvhCX8WPg/DUg8WIGAkODYm
CBDsbDQgfomZOUOmMAxPfXMRk0OPvYGVL/WSkIntFP8uExZdiF7yTywxbt9joQAGnk8xsTsESCNF
esc9Bza364dtEhyhW8jCszbasrypP4FUx4IZQxsh+CAo1FNxF6ivQYObMcHr93tEARbHBlHigH4y
7l6IrAhZoiBg8gCoTwPsvcVtBJd4zq2uBnZwIQiCbInTpkYfjcYUvKjcEanBw6N8Jk521B4IPjPd
mKH5my058boWaAu+pB482CPnE0UzQu1VziywRFU/0UhwOCRzp36KsqnY6bIJuqFG4s7CQRndK3oQ
OTUS+evFH9LiQY5pcYxkQ4itahE0YecrHH6uzKnZtSfuU79qkZmAclEM/A2HOFgR1G637eVmP3Av
6qcOL6o4mGFpMN1V3hrN1feiEyB7DreOa2l34Uk9T0fpXe9skEGW7iRIUBwIbUGM1LNFoPlEAYEG
b/ljl8VmsQ0CdyFTeoRcYn+183t5oFiC2SW61zJDeE3RBRsqVAjzhh81N78GePBit8VFmUnwVSDm
czSiBjHG8EajLIAWMaJQNUnZjpVm+lwiXvq1Rn99SXyhcLUeUVQhnNhCWloNdnjw5dBzMgriF5lU
wT5XEjNDpuemH3Ec0Dp2e/xzpM0NqED8+A2iy32PXiGgEf60OzYXAZ/fCZLMGWrwl/itOMTaouEJ
yXlMNw0y/l7FyZmRSi47iLGsKksqTQ1Ic2Nm84Z1Rq9QDnlNrwNuSHIGQMDdDQxH/h0CkQRREAQ4
vfhVnRvJhVo1JWQivC9GloSNuaCNbDYpYmTREJmxZqFyz2WnGJC9OsouCoas33LFYBSiXTBmyPUF
oAA6ktEiLxESuadT3puScGbpdm6uWoFXS2iNiEGsbpFZ9UfOzJZ/FPhzruB0RVv5OSNiV8YQkqQz
51sc+pfO/0ft+NVf/vcTV6XZFOplnMHhdgboWXqTDimmIfNm5fSNAvwQ3+d54pCyOtkEdi+2qWac
PiIom3E+x+CFVJ8khwzWKmLpjaHvMkiQa3i1NYTFgiPA+zTVd1jiIorjBIABucQXBu6vNnUnpNBU
t9D6lAXOpOGuEV0+3UGZm0hmxm1IaKJCIvfMrhpa5mcpv6FC/V/AlP9+/KpwFjM4MbJcImc9Qth7
iRxqgAI2SoeUjhaCX+Fy/rsUVpYV88fj/rJlfOsW6ixR0nkq2UW9KFDcGhFilEHnQoUE8fRpuQOM
BFAs/qoiLTl29Y24qU59C4kZZT5Yn+Ejfl5gd3YKnupX7OISTH6UfwreAzuF4xouP1/owJADkAJ8
+NleCd4GBFtogOF24Dcl5yrwCgCm4TadZnS5wT0FZ40qO9GLA/PW+vqVSYDP5f9+Quv2SEafGFVc
BcLE0pwZRG5OEZDcnXoMKvDUwNAFg78fPmTEhzNKeCNEknZBAV0U+C7kRTJq1pCeHsMtwWaYuOkA
rbuRXJXRVhuDgOkngG9D3lCfRECiDMfxcsQzKJ9dFAF+/VFBzwnhN8i2ejvwNEZZGrrs4e8X+7sU
4/sPXX1IrOL1ggtrdokni3hy5QX5noQW+8R/jebwor5qi07LTOG0qIyZUa40obiR/K9ivEIA8VkC
290ZeNXpvM3OWIwI/ZOMCAImrMvMUVEn6Hh3KMlba0IeN8MObzQfs3w/4FFs0jfxobpHknVoKWZ0
ba34mFsheI0Bkw4gfnLBCKje1BnphCkNipHu0zO7m0Y725fohWbEQ7eIWC1f+EeIlO+0xwWiYzbq
G/1YHBNjEKy8O+CsxCMWC5pMJgxjgtFfx5cIRxyAqHzHw8nRmYVuT4KlS0aGVkYwutmuFbvCv2IR
yXH2kNBephlviN6Nt7Agwf98XujBJZ6AovpHySzyTc+JLcSarVlxxwybdB1CRpGJxrgJUSg6TeN3
ZqQBnkmRQJ2XopHMAewv97cotF+ZO+3brawAISkKCOFxnwCtOxkFG4iOR31EyqEjhYUlFSfdySCQ
Q9gwMFQ1HzHn4e+HISzY2F8PY3V68XzL1/UAAD/81HYcQHxPT54kuIPyHeaCzIZ+Dx3QVVXsMXYV
jmoQfAOzxgyJAPgAsNAbe9/v+Pm3J7L6QjpSJEUb4H6kXTLZ9RtfOji3kcKe0bHyRUjgrPpTh5RE
MLsaqeIoukDD3zjTf5VMfX8vqz0/0tQqVPIcui0oeM38qG9ia+YNeVM58T2j6gnC3a86S3iowSxj
XoiJwG3n73dDhBvvZkVpkCqXhgBO7gusydsQQi3Atm/zl54ZI0duXO33Tfjbk18xFxUvc1I3FezS
+TJEBrnBrvFswUZdAStJvVk00wpNOH/tn9gVCpDpOt+hmUguDBvFaEF1cOJOMko1gCHKNs+P8mBm
6TMJd1l0lt4UYsrzrlft4nFKzNqaTGUTXqLRRz+sgRpGJnZkN2w3lwa3xVkOH4UeuES1QpDYt8Cw
X0/Y/37rF5n07YRt0EHM3YwnW9szUJjU5iWzRUEiuroKEq33Y2DgMJ8j0HtyWUKLh8SrIZ4qQMfd
+AK/NIA/v0AglRh3BHMUHJ9EX6HXDZeWUzvw5MJj48vMTgMyadeBI+utOT0X0NlF/UVKr4kdoNuS
krcYyPpzMeEOAa2gDQIpjM0bSKoRtIbGb1sIRtMZ+6pA5XiCvQoZ7gHOkVuq919kMj/vfLV7JXIk
D2FFyIVcUq9Fs9LYSU8BXTmqJQI1oSH+F5TrkBXf2reUf7+Nn9de7VtM4Cq5bCdyaWKvClA8J1sR
ijFeBr2kuxFvNuEi2g6AEVqlbkdmVnSwdnZAMrmQooQApIhBUpmtKjjlAIzld8Kwa6CNQw62jdkA
Rb/Tad1sNQFWO7NHaxR5k7at0ZFUwkMXP8fdrsHemD5Ood8V9uI0QNp4hEO0RN2iatsyg9y/YkdB
AG5BzhW/jUZETt/YJJYN8d/lI0kqL+sa3IEr+Q0evxaGWYUHYQFqAQY0RQAksDuPLuYv2fghyqEd
3QYEDjo17dbll3f81+WX9/TtS8q4POn7cSCLvNZSC0NGlro/ulOJIoFQGH3RBC5C/r9/tbBswH9d
dvXRZFHCq3E+ElA+kGveVWdNAS5Zl5b8wO4VD1Y+Z9y3kyE+q85sAXYcjQa38xqgVnRR92F+w/7v
W/qd7xD/exGrr6FPpapoZDwJ+ZLeKS9ZYygvKMtiholZOcyaSwsHB1i1xDNr6k2V/S8GreWL+O/6
qy9CC/MmEOSCQLkAD0qANZfCJby0oqlg4fHwqHx7YA9m/BxCvosjnkM/bxKojtFywgc4WhyqR48A
4oYKv/HaYiNIVtFYvI3uG6vbYcFGUU+Sftf3cL95hYyTYtdVzi2y4pcq4OdvWVUBuT5PXFbPeL0t
5qc4qg1AOrL7yazQ7lGYWstmC18FUfeKIaW2ZCcWWob8xir7Xza4/x7pqgyIOV4quwCvFO50oOzA
6IAWBlAC0i7B2LFoDzXNAk0sYgLYjYb/3+uvCoC8YinJaqxyjRmgPIBrD/vKAcoNL5WRIKFadTVD
vmLCC/afp//P9byqB6QombheKgk4qwKLFwPqYtzAqHdUR+g1pATzbgR5CedBENtV4QFbKW+xeP/q
Y36sgy/i+9vuUrdFEHcx1oGqOiJcD72px850FhIXaN62Oy30fAFR9IQ3Ys7alycCYOut9/DrbWAZ
qJos8MvwhZ+bHJukIBGnBJ82SvRuD+7EBdRhFYebXrZft9NvV1otfHXMlaKIInIZUzrBpYDZbE8N
5vPVVqyc1drGV0tj+2bV/W9LhOf87bKrhd7PrJJGbWHQH3tTtBtnHkAyiw+sP4l41k5/joHR5OF7
qD4VBRA2+9Yz/qXk/nkLq7VOuljr5TpcdnRVh6OAQSsOuqkMcXSjmZ9y2vVoPUc6whzGbKJu2xCz
9FooSpjiz9zb38v/Fz3Rz/tZLX+lyAD7iByPFiB0dWCYVMteq94bYV2p08euP7U8WGQAqxIA08jq
2F1TuMsKjRT373v5xSHw417Wn4HYzXI/JCh2VOV+bB0dikoRDjJbYotRCIDZdAUBx3RTwIxIZquR
o3ygh9PHzwKsJIx3HbSUGAPhQmo45l5wJ92xbZL6gfTGPUevJQwAIUy5hZkAlqAKtIz7NHWkwIFY
ST1l71J3AfwOUKRPSrOVHrTKaUMfgg64CLLqRiPyS0v689euKho+E6sxaJYnr/v8BMARprAcAuy0
cHnOGfIt4zD0yQ5Eq5vsGfgPRCWwt3f7dHKahAIkG+T/dxDw5z2typxUD2N5rLADMBXfR2YN8p6F
INtQ40KCLrSbkLvp6f2lI/t5UfHntlMXAQn0AQ+iYn4DckPSgFmlk8GYm137zu/ik1BseIwajeV9
BqQnGzFENOmPoXxsodexxM/A0EpviE2IqHQqfpLJgqGUqCYYjgQs9B3HWc0TAFf8KshkTIhWnc6v
7HSyxtoeGr/FegjpBRVL60zAYS3JLhQPeM+tl/77FqsJmHajL0LC1W+d1Y5g3g12oETY9uYwgpfs
ofWyiVu7Mcjd7lFkns5cCVMqob+HZesZ2qpbM1i0X9sK6b/bWBVxJE9EFtR45HJLMSKhwrQaqk6L
TRWXzAG/qLUFlXtRAbaGuoBGpdGoQEhlW8LIBbDKZovaU1paBiJYGImjD58JmnVM9lJtbGlAxAjl
RKfGx2v0qtku81knqKaAK8Q06Az8xBFYrzlXlAetuf+ym0ZmeA+LeW3248JuaKHDiuesszBUTEu3
gEJG2RhVW22N9KKZKRrZymsO82AJ6UnHpIGeO9fyQzrDgK/dOBv/HdKgLIv0vye2PhtTcR4BHUDT
JENLEdNMgTuQ3EFmMOcG2Hozn2gKfjA4KB1FAYfdCXvKbEmbDIIkKBPuuZuOHWU5r/5pD77d1OoY
ncaK6+sWN8X73Yv2UaGRo7zXf0ILMdtaedT6bZO6HOjCV0ivJJ2CkQvvQw8jZHVwbYEHS80FQCtG
/SpvICBl3hUbe8aQvpfwju0yCLYMDRoDXX7Hr3kYXe1dLOks3qmNPRafSuuLmNcH9k6DOs5mxJpU
o6M8/CvgzyDo/ahq0Gu5hz5Agizu7u/z4n85u/57J6vjPC0qpgqLzmxpymYowHkPMog68EAKg2an
vRWm93gPmMg0mBhVw7uqOfXm33fxe0P07SWsTvS8ZgxFE+4CFkJ9zxnj+9xaOYQP2LzPrWE9dGjY
RQAst51Sy6L75/1/UwSujpAhTbK4CXDpabSiCsP/Uj/EyWBlTm2JYCZlkIWdqdjM1sbtrVLmF1QX
n8S3q68OCwz6mlJ1xtVZZnEhVCFtaYhoYEy9xqRjAqZCd2QqAqLHzOUb3yP5d0TJSui1euyDXE8i
eqfoUiS+BiIBL79ky8aFgco5aOyvOU+zEbJPOBJqxZOb2hX5RfPQUsImEAqFIQaarWqhXcalAc2i
ocB21I2nFFYCDUoHIYIFQsXMpcQBdRBL1oAZGBHGd4xVu41JRVnr1uj9pQC+WozR1o9zYAKTCSuD
UXAJE6YzWuoM22822EVsY8TxEJgEuyUcbQXQLJk2h/yjRu9cpBii0dnhvBXbg4aZSgMt0HyA7BId
QfZjecfnbo6KUYgP6lHMqcyOKTAzaAnY+wBeH5TkdmLPASZ1Q3pU3tU8DJKnItnw4l4b/SDZc7Kj
gNqmwYSRyAB8H7NzDRgFMicNBioMBlkmVqPD030Fs7UrQ7o2dMB0KuDAGD0NdfBkSprV4EuDLwNy
We6zkrdKvSvRMra0Hj1BPuRQ2R46OP1TPN1sPtcDb3Bg7rnqecKgrgF91VVTTiTZ1NF7n7yVHSqv
FoYhSNrKiIESftTYro+uf3+jwj/9xmqxrKrcFFVNqRVQBabxNstMuKVEyEZDEw7UCeoS4PwQxqU8
5pMH3nAcYcJDuxdeZ8XkwEVnx6UbASN7467+PVR+3tYX5/6t78uLFMSEpEYXQdoM0mM6XCQoA+Zj
mF5ymEJH/CfBqdc5ZQjdQ0TrbethQsVmlLct+nJobPK3bnaSR9I7akYxJYtV51jcNIPbxjbBVOkM
2y8sKQZ3yjIbA1U3+hFqqPAAflDYZkfRr1/ycwbUHzQQEFnsj+g0QZVJmxCcNeZ+4ywFaVhifoI+
01YzJ6/0g4dR3HRwDuPoiCkX4TLL1JUug+8AM7jhgcFMbP6OYKY42hkR6uxdBKNukVjiXsW/NNXs
SbVUgEOgNTESGx9XOr4TCQRUf6zQfWvg+icnzTHaLUAjhg2cKpJRwHW0gH4Az93mNEDhNls9ZHR7
9TATEzbB0VRh29egp1KdbHqqA7vBDBiGTiae70ES5toOg6DAD4qtlYTHIhvAvWManAPBXqRDfjc4
4oPUdhZEaJidaGDDwHQpDJuHb7uCTwsiIID4Hgb/bXQgFZMZ2CEmkSsu4xzsDn1xZV6zDSC2hpw/
NcXawBhabvaYsMy2BU9QQ58D9ZqMIVIQ5oa7StwGnI9GJBTh9zGUyKn1R0iCAo4K2an9gARkxBiL
QtkNgUAnVGFSJ2DdfiaCzctOpg7O3EymHCmQ/n3U5bYOMRqWQYa/VEPjKRrR7dAUZN/8xm+KC77G
IYIeuD3U6Ws9YpZBYnRQ3hTiYY6ujc9uNRT/ApirFb46IwJeS/JaIhFg23imCvNYfWwkv4EOcgYE
rVo9qBdD0/xBuGotRhBxI5QsVx04x9AbLeQPFsE65xnEAGQbJfubxs6vuQA/DtHVLa5K8lKsonBg
UgRCaHxjuVVA5HRW7WGHs6z4ULRtLJslePM7bSs/R3sVw8bk0Ri/xCm7CJ0hTLLn+rpozydDNxOZ
dgEtbuwVX9qAv+5yVepJsRjrEdcJ5ww1MAYGjiZKvQ+I+h2t3wHonPG9l5ZQGgmDUNUTG1NAAydd
0MoTSN+17hA+g0CfkmM1+KKTQLcFu6psy9mDrm2SCPP4BWKJMdlUktOnL5ivpWQuQIo3/ozRTjeF
6/90IJqMgZsYUKkQWcCAuFXtpjJdabkeBrR+cVRBhODrcCJONDkuwwaze9BrZKLd24hW3eLdFlza
QkzdGPclrysoIkGuLkuiSvCXJmhLv/ZtBw7VWQnGopRgvVY7aE2lexWjATG+5V2RMeDMwPyo1JYf
IeJSLGgWcIZOuTP193ywV+A35c1U9urShxCMpZg34cIin2OeZ/Ze1F5PfILIhXDHMRewQ2rmsIeO
XgNflI6j/cBwJdEV77ALwcnBWZCGksQcMG0ktsHYSK83HbvLUv6+iNa/dlUvqrAPj0NUSed0u/gy
ph2GrsFWL+8KT3MzzbjV7pKlCPvrgqvPP53GRO/SQjqzTy114NmBaTkwAOIoVNzAMolOEQfUQcRw
lGWAw7ARbtjM/5E1rX/y6uvmo0RnQoE7wEC2R340c+SB4Dz7lH1WYoJB6VQ3lhT5B05fX3LVXCtN
PIQQRUrnoo0x8+49ip/neTb1ErxyG2FG17XhjrP0oYknlrk1vOORW5RnWDJpWtcGyRSrlcFVxBMl
IC9GWXXbCshc9hoiH4NyH4pkDpjqjal7MEJaiZ8oFOLe/5klhWmg/X2w0U8caEDMShQOoIcaAIyZ
yUOZDyGNsutgzhXdqKQFb8qT38NvhhrB0dpNmr6lk89DtxvLh1GzMsAijGo9hIdWEBwYt9OA0U/q
a6G6DMEb2oHxmx7xKyBKekuHTJcdMeRLTC2O3NX5Rhj3ueQQyUH9mRQeF9s4SsVuM8VuyKNGMNXX
yJbM/KpjSyJ+Px/ieSNjht58J6bXCqMEOxQBffjZso62Aya6k5QK/dvfhdjtV7bq7kdxjuooxipp
4Z9ZBESznYAznTZK4WC6oaj5o3KoNIs0lE1+IGyy0ROzE5c+8uKlYHgc8IyYhMewFzsqNpilxMr7
Cka4ZFtKTtXvphBzJA9t4WHKe4l5bbXdM78KdkW9iwoLb2/JIUHuDu8qsyfp+zqy6je598TJxwvh
xIcp95joktYRFRf6cyhLJ4EWwMz7nZhgk8KAEXewStHUJbeq7AlJN5kTQ++m2QEE8ZLTxkets/nK
CaFYni1OPGHAL3T/G+jdSsonLg+HJtwfKHXgPJbcFiNH8tRhkSNB4a/TKKAyZqiEW0wD5KASAQBp
4o/LEtLACtPrMX4FSUa8AVsZuOMJIrRbjfZyxP21mayOQL0QtVaIv/bq9IiigFkVDkDhXSBQBDiV
hxL1WEwmAUV2vLFA1qcVPmkRQ1F0QdB0DFb9krB8OyaieUpipUz/Z31gjCKM/BhGA+9mhowb4t24
2rpbWV9ttWcRTucAbOTSOfjIARCanFFfIjsFvILWDtN8Ujezy8K+cdVf9uofv3G1bbGKVAODFufc
lVRU3R55U6oHAH6w0mMJ52qI42+0Etgr1BrTdvsdanvjxj388op/3MPqOwwGZZYDJkjnifaAHRtK
XtFPQ6uv8ZvucabxE3j3ypKRrXNrPpH0y+H449qr5SUWktpOOd4xZp4ihUvwFd4rREdvIHRwJAW9
4djv+XEnxKcc6r+A8hg5jeghuF6MzCwx5RQFLiBMWNxh+RPMfrLmT5EuRtnJgf6vR/VVmrpo6z6M
AcqjTMlHiQkHEbnxJtU1LLheP6vaqhjnhKBvkM7SM+ZRDZ9FvrzCo4gP/yFOLUyYVvnFUwMB5bxJ
D2XlN5qlVw+TVhscJiWUtsZBgWMI7wo4KM2BRlJLz5PqQDCEwTSpTcbnEtMMiK+WNEh7HC6REVQu
tj3h0mebEn4DzL3aZV6H4amLiwWwAux+qjXmL1rmTUgGyc6kpdhy4BJGwamJIDz8KlnYnop3YrRK
OY1fSfKaSTu987QGiksvm16J8JDEtyQNt9788mV8+7rLgYm5nDHpzDE7zsx2W9r9hjxjcpr6nJx7
uGWk898LXbz1ilaAxJwVw1yQDDUCRkKXpyLfj3bnRhh5BcOUmWiujNM1OEqJB5tG5xAbTj3QhP+H
tDNbTlzbuvQTEQHqdateojNgjO0bhe20JdR3SIKnr09ZFVG52RmbP6pu8pztTCOhZq05xxzN7GP2
rh3iuX/uAoYc5/NeQwmFAsmlEzAj9aW5bqsPGtDlo5Gt/GAJvOeS1aIuJxeR5YETA9ozy4U3ABpk
aLncGIstGVMH+0ZbJ6N9RoVoL5wOx3nVw/r242bJ3s2j0mSkzj6Z7USKPdnsM2s2dxeZpQ3LqjXV
I/vjbwKaFJrFUR3xBKFhturYZi6BOhBc27yGZpLY/307/kXEuHtjfsts/3gCrplQ5Qs1kfYibF9s
VCcryRkqC7pQWE+yOXzF+8gUEgfwL5nspov3wdPDBwv/v4bD96cx3YM/TiMaLimzMJagRAcysxJ4
368zBMUJKXUlGx5avnrZ4QFtlq+AZvhC5Rbit8iYPZTyzn/T7++2W9ZD9j1NU7FEvp/G9vVNGUa9
jA+QtgtkPQK4phnKCCCFI/0K1jAvzUrcYgIdDEGbW/1r4Vf+bGJ49zh2gLs40g6BiE1jlf0SZk/l
S78Kd1puqwumd6A15R4PH9Sf2fTPR3aamZ1/iBAxMP9Htziivsu41IKhMmZwWtlRt+UHJ4HqUHJp
TBfu1Z0dGv/3aNDuXhdfhT+YC4R+5z21VFDmlhrZ4oxB2xV9j3ctf11V6xZ9ZPiJbIsuSJEC4mTm
NgSy9Y4SaMgMBo/5DdPYfOEK66vZ+J3TWbyGCMV25Y/uXX40s3PGL2mDTWCQPKHe5W93Q7DQDUU/
5Usuic+S55f7M8S47eVnsKVdveR0lomvrsbXAoQgUEdHV30d3uAL5slk2ln5x2vvLLYaoO5OXVVf
UnC5MWi72JS8C2QMH/EKD8KqXsdohFftC9I11utB5hkha2goXAzn2815f3NglZs3rCem0Z4tO5or
EI83wk67mkVfG4mvKahp8RAI8OoJYn/6E33Fa6ogAiRDDx8WF3xhk24SMpLMfJO/aIFIm47gFS/F
OVLuHo1IB4O0sc579YtIi87PDrHZr5JnyUU8yjCxfLlZ102CDyrkpYAPgV/7kjw3k9IBeeztWfaA
7ZNXXfe6XwkDRnIlYwv3/MoUMEm8ra7KIc+YBLsM2YZv/IKgsKfBRZsGwV5uTzKQ5MyBJ8AgOSzq
IN0vLLyJbppxXtYso9MYSl5MFl0yrFdUn+pytoFdvSoDcTKcoR3pD5BAvNQlhPIdxXGOa7Tb/MKG
3i0ZuK/Rp4rskNKA2nm212GMJMgj3y+75MBfvWXb4pNpZO4ulgrEvCOa+7o2gDS13j4fy2/paf4b
mSFx42xPgpqQ8MgWu5bJaK1H1chfqz0dKWjoJt/JXloiXY5SQ/HzdXHAGV/jyDOGjaa4MFEP5998
eHWov8eWW+k0/KSkRqoFR3ma1NViYmKbyM/0hQlkBg9ChC47Q1jEOMFqcamA3f0pXp6Kg4YGb1d/
qwtebsx8AQWNls+q7OtRkyzw/xm2HnSVujOe8vfcO9sNv8ssL/LEvR6at9PCQECcYBs0x/ebhR+F
aJYYtRm9R8t2uvBgUpW8vTIjltdaZ5WplZPtiQ0HPr3872juE3rYY+X1nyWWjOhv4kkGD/XelyUf
Z+s6eYn7FnEHpADRzlBZmdVPRRRo7wmLpZyti/4J0wFsvnda/IIiptRebrzr3IQ5U89PdkYE5FEU
TKTnKLLDN7T/No1zO5jxJ7fy+gtQV4+2dMaAtc4tUJAsTvrFyaFJLTZqi3zWrl+Tl+tT9hG/DEw2
0HZGM6OcQV425bkt555ETBm0Zq4EvLkfwIzLG6XQ/Am7QvwW2q1O2oqrurOfavakWb1Z+nOcwqZK
fgoVJakEgxKwO6d20Di7mByhuAIaWU2cBNwwfTgtEIzJbKCTBLbvA92G+qxwwoxxy6d+QiGJc4Ev
wA0erO5l/iwHk6g58XI8GJzrCgY1FL7UyY78ltHtUTrtcdOzzk8y7Vv61kWYhnwumMXbQ+fNFn7R
OXKQkMaGFMvBVPwbeTLuHPy2bOPhKg4qTqb7VvFbeEuYRPYuuRp7uANoXyzsOp3aj/jKnTkekYAq
ON+8lZIZsmKss2MvMDduck/p3R5rD178QH7SclP+iZ6u/vlXVdpkMzBYVlN/1M36F1O3oC9s8QOg
G4+nVgPsCL/a5/Rr8IsX8Yqpfr+pNhLyZtViEV3HSxUEeYoEEbBDwaxtbujv2YcaZHZFKugByaTm
NJCmwb8lc2ri0PEMz1ltVpvGDfc6drlJcDtCoVVI5qTjbRi1SUtC3/BgoAFrTGytYeThcL2CEY4W
HJO2w/gxWY9mbmHLKM7ojEfDK1GoRis0r5OLqaOcoq9uj0+pHX/TGdQrxanMYi1euIoYHBuEPODg
DuUjOhA6AAkC+L//xnMfT2303ihBT1efTATtVG2UJQJhPI7Ui9VntnAqnRkuqTwNlAUOJkKU7gbj
HhNlsFce2ufcmTiD4Vo5nlkU9nMvWrAQTxajoR37wqbjWArmrPVnieh7Pa6n6TH/b7c4Nmvdkp/l
yBO476GFM3SxgQ8axBC9yeKJv/NtxIOE8a533sbBdBX4BWs4nbfjhvksAcYIHaZkVmlff/bHi18E
3bfutwE4ql2tK8aSJKQcdJF5xOSaXH/qPZdoEuRGBh41GkE3DOpSznsab0xyUJME2oArfHvJ7GQ3
YEhhVlb0BYxZ7DI3elH9ap2x6GFD/HzZCsvLMj0xrTzKmPMPnnjsjjVhLLU9Gzx+efGWb0FW7PIT
DyeEZkQ5HCms2iBbV+tkozk6JjUcQnk/H5qg3ZY8E2+AJVgdVGtpOWdWUBj4zLTPPRt4aHG8Ewzo
c+ULs2XM8CpGaudfcPZcmEzqtU+iZ72E9ZX28PuKPx4OSiferDMrMbtfagPVNYNdwIREfpSgAObB
nWrgjwrvV81cfFVBeZjieKeNud42a0SMDDJ3fbm6zZe3ywMgVfwLUq4I5HAJiqjJOpHV/6xNx3rR
1YowpzaBDjalSXES6YuOpYg/uTywe1g5UoJppWGZSGhH8uNlreI3/R3ZM/JLUMLQSiOZJde33P4P
6Kt/AQ/+cYZ36Hartkk85pKwm4qdurAW2O+RNR1KnMu4h/1lMuZfZJsJanvQPzy6OHeFO5frVkrD
TdhNDhmUiuADaDo/ub0wOa8Wb7p2IkfYeHBY4S+d6z++8vT3fzQMuXbVqv4qC7vp1eIVQRygicYA
8x2z1O4KcOlhRVwhGGGYT8yBBT1j0xEGRg7J2b+W9hXKs+6CyU9GFzo7j3Rx0x4RoHG7IUW2KEoo
sZBYspPhFTPtWnhIdcw53yiX+uepBiADm4Y/sRTpOUaZO/2A6u/yWtWTFRJILuk/DXTCrltf8MAP
JvJAgZ/T5KUQCAlboOwCKuIoEmECIa6ZYZNYxpEYWcupB5FE1l7lJBCbZYqh/kSt0VbT7ikJmV2H
0KTB1U1cZQqrX/YNMi3WvdbJ5w67iLpYQuEfmwgRd+tdpO2l2yTVMbtemGlhC1WfHlJTpt79rnH6
x025A9KGThgEreSmlPO323jKlO8sfyaU3KywDDQ72YnFt7E2hdtmcoRXSm+Gi9jDCdu/ZHU0k/84
jTssLZkJeT9rf78OIS3k21RdI+cm/N0pbLK5H9mz/cs7+f6AdwBakud1kp4VYZf5dACzLxF0aRrk
qpqpBr+3v4cvnqb+5aX/R5d699IvpBLlYCbr+8aaHcTRUVF647yBPSzbAR6sGTuOthl2/GfNxd6F
6/mufVFc6R3XU+1Yf6gGreDz6MQ+ptft1UaaP1DBTc0atp4fEI9LONHvo1P4gOozD1qP3fsINK2r
qb7G7mAWxKKfsYfJVnjNX+0IqqosmvWP+gR4W9LNCfRTF+ril8QfbC0Ajseb/uVipy9KIG+ZLiJ2
h8Nwdc40MvSSFNmhjdtT3RgSsSKvPcxM/cRfzhZG1tpVg62AlzRW0vjtD6dc5668ld4lF4r0JYg2
RQkLjz/EAyyXxWv/qrhEdthXNyKvBmn7hraJKnm2UuACEFYArOBBtg4/4ucIBMkBAYkbL/Zvr1wr
GnnSLA3abrXcwpdhjE+D/wwQIOqIUkAB5ma01ALVYKZhQcFwBLNbyTCVTHz2jGgpzoKqfuswP48M
IbhsoJO/sisWds9YCaOjmn/Jt7ZvIer30RmtyV5oZlx/iifoWOleDJGyG83z/AOfeAUXjs3wMo9w
qMakqkJMjAHlHIP/veyMB2w4zaKzdajdDIuhzEeGFgBXYbZvEWCF64klg+z0U8dP9IQ/uAN1yxcc
p8LqfqEkkiHShEa7I5q4bTYYk/LPh/dJXnfjn9/8MqieiBCOFItuGz8sOmIk/GKzPpc2FlC0xMVT
/EobJHuXdVFZpAuCtc7XDAJp13/EVfsuO91KMovQKX7ldDJcsLPGyl2vtzMopYroaJqFrAkawvyY
/JqvG/AWdFY7jGF8BkKewpusuFdbOKq046nxGT9xtb47/BKgXJ7gor5UgnnZiN5nt2JBfsdEjLXS
BHLpMMwhfphosQQV+GGBjyBgiyvYKQQ+ohrygM9baIb6SdQFkYP0qqIjmbclrvweZY0tBVOMZPcZ
BpM9A7+wlr2EG548A1S4mp9YHFOCgUg/bsRPU8sbO9VnDaNCR34K0Q0Q4AMLp8/LaGRftOUjv46t
0HuxPY/r7Iul3aIJ1/AwpTNsRyTiHaJkeYVz7me5W5z07DWHhSY4MZV4P8UzoPucU4/yUZMl1V4+
b5XeUxfH7OyMyKYHqrgy/L6layncV9Wpujht4hYLVGBOg8nMBW+YZlm0S8yXZqmxVyzNL3ubWdd4
amqXnni2gfsBSxvV3RU+mBP+utJcMqCFOVPVp2o5K6xyMYDuv7P70BGfR/dWWrEShEOgf4Qx/uWG
tpoXRLGnK7pM7DW3iWaGEU5Dw6GXlwsyMIsttGhBxIRzbtCHzEUiRJa0NsVwnM+CqFlnqZ8pDv7A
57cFLVVB1zH7wbiy2VDEZzdDXGzR9lcqdERDPNZP8k/mkUgmv4R8ICMdm9JUx2aUvkry+m9Fcesm
qLDrJDUaH5Yr3aRC0rXOEHE9D/1r589h1mIqxhLKO1MtqQtKovTSfcU7KtukK6ahS0o0OW0o/jrV
1FkomW+TnqIATSpevJSIMthnL5jD2s331ZdoryN5JckvM2FdD6/i7Sjw0di+rAumoEyWFbIacDYi
OsjGLmWLBmXTf3eQqOzM1j71F8Gbn/CyGrCkxk8r2QHKOvBv7Iwm+rIqcbBS8slZ4a1gLj57LtZk
LG4YYrDzpIdqJ30u1jRR2hLfHQF7LBK44ZQQgGGUzxQ7B22PQ4OfBEUgUuDqPl280dBJUTLaPzxn
K26ug/cvVLrzQfOmH1cmWSu0+RAdiX1r2GKaQECPysQHe2AfBj9ZUmT/4KtFP4ApR2QJm92xINYi
tSo4kV75PCl9CnfxdvXCU+xNMhvVP47u+UDdz++T9vAE0TOYwdgTaChjO1k3AS0XYiUa4GDAYgyK
+dwQnIYuTJwZl60ESR4J4TJ+119Iw+A0bzDQFaw1KcClVeoo+3gnvzXr8BQdEPWvBa9z+aUpAOQU
7mlmaCPVCcuvsfGN7anrSNyDaFNfzQ067SdMaqGhcoluay64c9uC4bqkRjUunLPwRA/Z/A6duSwX
ELhwsOFLguV9VsfZZZu5s+eRV4vPJAMMa38rWak4dl+2c9Jzebp9Rkr6k7KH8EQzvMXzeyVvX+rt
sMSmjF1nmxx5fTD1nj0Lm9kTNtpm+K57sh/uz4k58+UH02fiiv9d1v2j0rirp2qKjCQ7V/peeeew
i0NUuDJ0KxbtgF39WztW3yCskzmjssYQPha+k/S9CLcJFXQYrdGf4sm5xEXvpuPStSmFt1pGGfCD
VjcOgX3hJ17MahbEIcuYQ73SSN9s+NoPOy6DKXBTr2LUziNJrIujLgvZTlYXO2FYVipOjwv7Yi03
uyJ2q/L9JljzajmMHmMaDs5mcnEztqPSbN7Yp8ZJ1NGHzrV1WOmPyE7x4ej6QBQsEihZ85HVIzge
3Muwx0LzS4i2ZILNQYmqZdQ12Hb8dqp4ZkvnJqDIKazrsZEmB160tuOv+Ev+7H6J+F/T0UKnsORP
TCXPOxb0CysWC51Ca+zGNXsyG/F5ScGPAycLQc+uU8FVw/QtrMl9NUfcbiCM3EwBY3RbOnK0a2pp
CgcW5wbIaPXWfrMz4Ob1jFljc4AFm1wM/wrDCX36EpjXlO1ie/3B/BcjfiyonhOrPWayN1ZsWM3N
yrpTpu86xdWJQgzx05kxzjxj4B6AV+F+hnrByF6Ut4L7m7jhLwyiymmUxZ8KXotoZKCRs7FdrKx3
atKCW0NjAbgZFVs/qYmJmb/ePsPRFd66FjyvO3HaGX4Pu+YTFJSNR3xP39Oj4KeSMe57b6KZPnfy
OiJlkZaf5f0wghl9yu/XchXjDEUGxDo5VQd8JQX++UdCd/d6ec0He5LuFf5ic104AmQTe3his8I1
jfERH8FQVz1Kz5l15dTfAIZJXK1OXws44E58YsKfhUsxNHEuXw+RF58U1dZ+sWjP4LyXLP3cEK/F
fYt3W3NkxhMhA0sDMojwlSHLIyJJnmIwCkrrBV6kPs0O+FqsOG1vNhgQQSNB9YNrH88ES98ZSx67
qx0MHSSI4Dx08aadHcd3DeZN4kCEms3fr6FP0Oe7jpoLl8jC0gH1gOD2xb4kT21u5s+5dXaIA/2Y
zdcLpkqAubBfwVV6VnPl1My3nJJmfFzx4uscdpvybCfVE9qc1Mzelc6/Kab6on1R9+HMiIE7r2jt
kPwKw732Ohk9LpZbJEwG5RtClyr3sqtVsfOsyme4/LUx/5QJyZlDqzFVNkVY5WbDU/qpvnQfkckX
xfgNAleq2Nm7Xjkck01vBGtnQmpSRIAkJg6oj8zl0eHtmLXTZ1CA/CZz5z0feD4MZFCZ88pK0QV7
QGlS8kawWLfmw89Oyca4eGE9nkMJmpnq4GWpJfbbDL8IlqbSC1u8CLFUpOYfd0BSrWADthf4PXB6
5K+0h/IQ2kR2TtwKaK5Xlw1DNs+1lToyzzPeU99Rc1LiN3HmNYMfa6tQRhFARJoSUsGjos1bOEm4
O/P+csEYKkSB+BwnT7f11cPjSOA6CwaUY+jKM5b1B0DI38fp/3dWeTfBnyepKFzLJD5M+AtGJ7C4
OqzXqfmAryegcgLHhYfJPfqjPeFujK+GkioM1SzCQNwgYbqm+5OdCFvF7D2k6MVWsO/WVUiWxrKW
D/J8f03JZRs8FSoX/pEjxWc0Blm6LtF7FKti2dhRbupHdc1Efy9tIfzcqJ/E3qLwysEOaNZ+ybsG
XzCwA59KMFi4F2Q3LhWCYGQ5edhBUSz5ve6KwNicbyHlS+djfKMs/LiKq4n0hXnNR787X3CxYHoP
Vc3SobaTNFyssnLVJ247oO/tWM3ssBGM5PzUsXrA4x8CbDDYpqjOuekrlSiQ2Gly2qCZG0nug5v6
4OJqd619UuaXxSKPJsYBD5pg3zzQBKd/iWBaE/LwAMP7l5oM+OLP/f23ZvIPLE2p8kvaCRyuR2jP
hNNUMW7loDMApQvz73itHQaLWBFcXrLXkdrxEXL0F+DoH2dwh+YNfaJXSRrD23G7yaPHHpzY+38w
XLr/pncA1bwSR02N+aY4gTMkbdFmThOlCRdCpfaAjbS4l7zeH+2ubpLbbHFLc75V4veri5u7F4cH
CjD90eX7G+L1j+t3D0Cda+EsSgRpT24pw4di4uv99lX65eRF8ojbrDz6XncsK2nWCHWu8b2I0bua
ID48LzfNSzsnYvNhdl/MX5KLR/ZfBED/TgFQGbVsskNWC7dd/TbzWKeH8T19U15xOrVHCDLkSToi
aAVyH+yWTfJjD9m099rl0/kp3I72xb8+zyieMMJzEgrDAG0fYRMBqUFPkzUoPOOL9+BFfLC6aver
a1rqZ2UKKI993ozpgcGNTxZ5M35fXBxAUQiMH5ozCSz/+9jCX/A9ZQHnUpwrqqgqv/G/P97KS9w0
ap4DprIIYDIaHhyxRBlscmWlajmGbpgH3QHjHycpl320Vq/s4bHdUZVNeasdVoBehh8xefP984Nz
+8sT8I9zu3sCLpdxPM/QDe+k92ZFNh4CQm3VHpmdA3zuVVN1a4eGbyRsgjliZyy+C/eRguFvD/0/
TuLu5gwxwhBJBOadXuZKMitn9CbrwhzYbEsH+uCG/I259o/j3W15oTQbhnrOl54XSy2zhMbIf9A6
QBGVSXsa7NACuGLPnRImFAtLvz1lpHHLDHRqiWMsEqcioAX6BbSHM5eI2PBxfR2cJqOnFB5Q+4Rp
j7jH4v94fO71HeRbXeZdITKY6dwYsgptBOaSrdmpgcx0Dn0VyXFWjNLRGVaLdXb1AFBoe6PDIwW5
9OBp+dd2li3maTvjRo0UkXm7OrerNgkyeX+W0M2B88WMrSCsKNtG8srBq0eXRqIL7aIMIEXMKju2
LoM3x4zGmtcW8xuRcLHyLdddzJTn5GSiksvN4j0U7Lz2sh2T0BsRvo/2yb+sBn8+APf7ZJqhRcsj
3shJdV1xZpoLlH5Rf2c1alZxsVXF7bAA9lSzeMmhuWCKzoPfm3LmqzVELKNoXmAMubHdP2Lyafq0
Sd7f8T/mlNJUVfyxYIh60+SFPG8xsRECzE7j1RDI3RRlhh97TZgISl1lHX3CWiSvmznY8w0FEgPM
1BFoXmTj/IMbR4vfItzDD1py5biYUY+bV/TtVUv2Aci4Xns185RxYWl0qVJlDnDHGkZjtj63Uu0w
J+4chaACmso8AmIY83marl16OncGTf0lKKAYp4b0ruySVaZ4xMUhglzdMNIiPvznuo9epoej8WCI
1VeTHp+PmMi8OwQeFwBtpmxryGgSYL0LjnCl6V3xhcSv6lVL4BMYGUKJgn7JxI0eXYJiIxy7/GbH
wz+LsBCHyWu0y+Qo+wvsRrBitmvG9HDB1thAvGlraLifTQKENZsZ9ZLHNnNmEGEvnyhmlf3iScU8
trYuCUNxGJPLCWQSL7aIj5y5gOrwKYtWjppFtDQSW51UcnDa8BbfjN451aZY3d6YebeFl+K6kRs6
fa1ZsWiXDizYNAlqWCeMz4iV4ksrmNa+zA7kyUhrfAohyXavxQpuWYOwigAzP3mK9nr0cUl8KdC3
yTOgg+Y2hJy0tqRaxCWEu4sNZY+hgU8xmek+P74h7a6W/eRx7Gl8acHQGysU3Kpd48P8NmHhwgRf
YHQhYjvbGv3Frjvn9izdjjechqVdRQ2NK2TrFmh2tF/aSGCGm8VPCRdi1UNuuvotUFeKCv5Fh8UZ
GjdGH+oJe7IKCNNSnoAnPqvGHr6jnbxXNPumvusamluAEua1RMYbahVUcAYE57K++c02sUaRQI/J
wz60pCcYX/CYxE9IXFMOR+o2jLnhy2mE40LpouHvW7PRcDj91Deg5QTSzTbnHZ8fBe3wnGyTL4Yc
n9k2Xysy5DHMVSZrQ7NfQhgbT4xJQfthdeFou47BsWMWlc9LbUyBGNNEsTiFUIgOKWuPr62wpFsW
NZVM4Vw301/jiknECVA+LC0+DQxzoz03pxqTNlaCmRk+AXeHFjN61DW3E5dhmkRAA0u21QEiXxrM
B3+UfM5ckZknov9FQXSG1gFRGK9xDMKR5DAEQHKi2RnCpTBZJrTbLthCiZeqfd4pvd3dvnIM4Pvf
82xCDADPthh4F+GzMH9VCS7D4RM24CViGDDfZ7+Pm1r9Z7zVIv+8y7Yj1JIIEiAfqJ4d0auefud7
DXwhlaQ3ZGW3UzqZ0JuY69r1buI/xA73CgS7MNjxEJMOR8D0Z2YF5lnii+VBuivXs02Mr/fEl4Dw
V+gOGZ67yekai+N1zoSl3dS7sD72dCHgCL1NCoDkaYldu+kSbgNk1/QpXzcnvDzeAe0HowPlWYC6
WMKI6sANZ+78wPMF3bAliiw+pd/VqX3rbDnI/dBT95A2NhG0RlOxMDw7Y5H8AUCOueUUT1yvIpYF
7IG/UkyTkR7b5294Hn7yidtyBGuVgXbzgmitaowxODP025KYUBA7Lm+iNQwBgjlyuw9ypq+Jkb/y
x2KXbW5BZWenLPFIpBGIdjBobIuGuplVC8G1iQmQvhZY1lJ9nbWrC2+ZjGUMKZ9QSV/hDYxBET4p
UPlAgDYgKLw0koNZnhIxv1E3XOvSIOQHiVKreotFICZBLrI6Via6hVvxS2Uxbrw0+ihaJrnhk4yi
h6yRknmF3O6lFi+X63uHQJvti4k5u0Y2s1FyZkx42+upqb6F8168fAr6Z595pforgQllZAja6s6r
pF0BloWryvgTf9TQJTZQIwHqo2dxvg2T/bnzB1IOok2y8IqCgJ8pvrqeMmLISRfc4ebo83cN5jPk
sNLtBbeFKRiR++CVcMJia2BOpcnf5/kp61fN9YiAvO8wmAAd4ooY1SZ9zbACEK1RsyC5qd8KKW+d
PxHKCODyBKfdZl6BUZLiKDena43585UkwffhGRCqxdLST4DVLGQJb8PqdmQ+JBgBgFG3g9VnwhUU
vCZIt/wEpt27wjRpnXkR814aAYEWEjgPE8WvNJ7YTcxrjiRFvyvLGrbve8fQYyecmMBsMatkKAC9
CRDruiTh2B8O3fHqaScIThgdznEuKCdjzbPVnmKDsBUzWcupHW4ErzgKn9K+ORZH5gQyAw9tNyYv
vfxUzfYJWCA/8RLGEIXXwKpjF1QSVGERQ5TLEtXJNTGl6/5yincEpAzpTv6FLQH5e7T0Mw8kpIPp
VtkSa6uLRDdOllOPtWYOgyNUesoBypQg+Ya4jctNWwVqYY7SRhP9ARGDP3OSNXGHwGl5/toPRk14
KfEs60h2bzBl4UeNrlo6l6X4pO0ZdjDmOFVHXV2VBSP+8Ed8I1GOAf4q3apWjaM7E0zN7L8ad2bp
KyE3QIFAIXCvIEdCWl+X51N8xE9YZrg2N/67x3lE6lDu2oss7auZMIfZ1H1NWMH8yGM6AyzAineT
P0lLCJD/v4e86zCqsrplYk6HITC0cvBa6ra8IeYXKwn5QSBBkCAf+stOmMd/lI3qXS9Xp0IshMM4
9XJoPxmxlxMRd3+D3zkp+9PtI0vZv+FN/+Dn3F1ZbM6jLGqooyW3kW1Evj0mH2LmVLBGVjx0cLUa
VADDaVQJjaejgl1LsM9U6j24x4/Ya3cXXAlV9Yz4deqx2+YLCxoI8RDFPkhexW5ifJm86h/DNeLf
erM/KvX73mw2F4ZzslgIuzzx9QUj9N3/RqPEz977ulgYY2xliZmXweSkE0z1htnBV/yhuxJBLhRT
ATEOaO5SXozIyU//fVEe3Z5/tWuXsEty4TpdlIXT+5nTT/rLoDg/3yjMZ3a9utkQVSNnlyiehkQM
U1nNyctHlnwPHsz7dutcJaFYqTyYRD7wffHaeqFhtcYdMymGHRboy/8ga/LRUe+gyFK6aXKnX7g3
Pww0Icxv2JVj46YamXi84Rz9IzO9fSKgJbIWPnFM2cQPZGDHbE8tg2L2BuBC5/cbVLx0N0eR/OLs
sZgXLi3Qg3v1F+D0z1dJm77NHz3feSFeqlauhR1T2f2lX71DO6XyEj4EuOVvDdKBqZAWL87iFD4n
HzDpa0h4a3m+NS4tGMWUrHEuA6gDxezBuf1NWvaPc7uDP+c3PZaGrp/OTYhN3CysdvSp7TG2IY4M
nGY3Ra+qjMojgERA5e9HkM1fIaI/X7Q7XPRSK8plaCacyp3As5s5jVhHT3yvABILc8ZQ0PrvO7J4
0IVrd8tpf66pZ6Z3u3cms6XeuKxRuZgUUhgMdZvc0ZkmP7jUgvToqHdLqijPxKhXVHrVSRXpjeIe
By24cg0Zg4MVn20Sm+u5mTT2SKWdmCPAIPckc9Sf+YqBY+yRSAkxxSCn0p9lOP2ahdctJ5ELjm7a
B+Qt5tk8Pp2fRs6l3mAfVD2fPeEorxi9ERWRT0EK2NnOSGsoTcbkHRnkHzOKVAQyH3jQQdFZpFMO
K8ydVrFLcFwNqYNLRgjhTiRiNmOg92Sy6Iew/CbiVXrpD/U6PV4TuJvWJd3UUODYB2QrTH6lEA2Y
mpO+HNL5bWtiB1SzpDT3WCsaX3eqg7gipmi+2A4LX0NKl7NUNmbxJHyc5d0cNQrj2flv/ddQOy3U
oACiAsguhgZ2jbGagcYPR8f4IHuciU8R/VqeCDCHzdDyPZYkEyrk3kUoh7+S1zBoF77+Svgn/5AH
jSThC9Z0+QqTJXW2bc7cdSevTDh2WryLX0vS3fcFQAElmYwbxlLX9gSGim7Xef1ikxbWmfpYswQy
KYETbW2E/OEPkBD6z4FiuHhSwUCMG/NNuqMn6degHoVkdaVXqNg4Ot6zITuK/WerfVWYFTAc/O5H
Qruecf0xZvpr2e3GYd+TiHuNl5nK/Bv7tvwYlZmlZ0ZRklC7vUT4umnGYk6fGn5m59eq+Y4EFaQA
JJ8hv/7K586fy9qbX5YSYSJhRa77SjjFJNNY6rBrJ9QHQfODd+zR/nm3bYvdEEoJXgW81tzv7ZQt
PQ2MJmH+w9HKg2PpE7j5xwp7W/R1mE9kYpiaL6yqU0FGr2tfe7QmF+/BN3uw++jT2fxxNLXqyjGd
DdPR8r0w7NPreljHtLADHugSWjEJztbD7/i3UcMfy+TvYe+fRyVtOFsk8JerhYXitHpeWGf7dwBF
b89XZNZBQZjkUo8Hf4u/Yap/Hvp+u82EQR+nTT79mYypMxLdfNwUzxSemDn2OFk2Cz+eY4R08R7W
2w9WTf1u9xzbcdHrFcoOyc06G2ONyW4c0klOFo9bgtahW6KN+e97/C9LPsaCf+6L+t2+2M/CUek6
yt+ERWVfwFAMlWWK1Qys2kmrMDOx9pcQeyn7hDAcDBc2PVYl2CaGWxEt1Vgf5/rzoz5A/BtK/+ed
uNsryzafSdGcOzHqxg0H8qtKDzK3y3dGTG/zi3k+jhPitmHxg/IbEUX7dFl3eIHMIEVthl8zdXlN
V4szZ6hbtbL776v2qJrQ7/bVjmnPuThTTQzYrE5sYCS0DZAc5Tqep7I/WaiPdmf2+opAQiYCtMHd
g81deLQY3G2z3VWGcd9MvRL0YCS6kXc9Tj5SkJfQ6OH6u8ST2byuZHPuee1JlB+tfA8aFv1u5dPi
Pu2zlJUPFfrUM2AYfQ5SezoHGPAWjE3VxEPzwfd+0Atr87tFMB9vF10uqKP+z9x8oqdNxRsaGvPy
hJfH26PHcfHfa5I2v1sJ27apb1nHIVM0CXZPkbhsnojFI5yBJhy+EWHaL4ybH7cAD7+t8M9FeC4W
lZRHv0s47Nng415R46NgVp6vTrWJajoezCEfrsL/vfZr87ulUO2VsegynvDpIuM8PcUzT/lLVI9X
R7TVCpXjo5nWg3JVm98tgfNzVl4jnSWwtfvYIpVests1hhtQBnML9A1isTMmD56nB0ugNr9bAvWr
opRixRL4v0g7r93IsWzbfhEB2iD5GjThFFLImxdCUirpvefX30E1cEqKVCcbt14ajayqpInNbdaa
c8za4dwfeZtevFZOytpLnc+EbaU7kX84M+Fn27K2H+ZGoUxnAP8dEXZkcSytBfLfFyJDPJv+PLXp
hi7l0xZRjAdYMcaXEc+5294ouLun38zMzHbAXzcahAYEbz5MGAr66EuJHEpdQdjikbxfmPX+/r0b
4tmsp2tBGgQ1RSiAvBPmf9WRtkaPN0BgzqGgi/n5KoRe/vfLyvM89t9rQoZ4Ns9NmrAqytnIVe9X
c14jkHQleVGhOAhuIA0oIdQHRGbz+ixtIu8yRTz+LkYXfnZFhB2a7ApClFSvcePi9Vy6u6UP5WwS
9BopbGSKKNeKvsP4wxaQtkXhpi/GB+mrA0G29CAoOToywlayxq9iPGhPGMLJhcJHfPi30+OnEOjL
/mmauqSt288y0qpyg8md3ZeAXmbpKeVW13tClK/ZxkKPf+F4a0hnc+SqqdgHN4yOaLZArr05f9ZE
HUcKa89mbfE5F0bj5/18eU4zQ1Cgq7x4UoIHVh9kxrOi1TJsFXw0QkNK6LMbIJQWfvI/iNvf90zG
5zT25cpCLEywKpmSG2SO6Jbt+hjhQ/50PBIf+sGeY+e9/v0rWLzo2dzoSYGoK1otX3v31YW3Nx/T
a+9kOrUd31U3/dWsxVNOC9dcGNuf9/TlQfXcmyZ9/M98TDBhTTCZ2xXzZsewxXfZFQgLjhyBDvHf
L/yj3Oif7Z/xuR5/ubDGchtIxuf+Sk+gK7q4zT7oB4JU9aSnAqw3llPE48I1M5A9JTbdUiujo5/L
JJVuaiS3arcxZbLgxH+5+TM+TxFfbi7z22gS54pxjp2gvOvFXTneawF53fA2fBRk6RPxVZiJ/Axd
AztQ4kor2qn/+gs4mxj7SB67KGMcQguYd8dRvxZLktiSN0mbpT6cod/x34EsWVgyFw5KxAh+35TI
jdxk0rxkIpFEn1Fcmk9Zt8H55haH0U1PIe6H6n9UiEqf24C/LAjnDCwhb6OhbT8X7B4TaOxoJqCg
Te00Kkf9bYCvJtkPoN/oWH2mGan5Vbq6qGcLLM53Nmu9fxDUKwR0VrNF3T/s9MfxtYGxQ7Ym3BKk
fvV2zqCat5Xjk665RWmtjJ3KdvpZg8N4AgHPwls918e5RhO99uFrM15IUBJCkwmBfxXj9OSMt1GX
YPuyV97lCM6bcyTsGYdemGRRCJlwBvaoUvar2a7H4HmhYGqlqSVCSfI3Qus2899Irrpq+4GTCq8S
fqwCgl2+sgzdcI0IM7EabJc2vOrC5Pp59vgyxntPyfqy5ctHzCKd1GsQR8o78oXG7R0OG+m6/QDt
Mh5ndQQQldldPx0xP6FjxrqJQZ0XM/vddquPel51NsGVaREjRsHtwL9CX/EFfEa52g33iKWWBYv/
ZdtsSvPh1jSk871KH1ZeUijULsBmwYUBv/SB8XEDKhV4imJ5a6bMjb+UJvRfZul/Lnv2SeZ+KRSi
ysSVvSO36jaDh5HmMxCkdSHSTE5jAgKfI4w3f58yFx/47JNs067t26LB9j3yG8mWxFumXsreAxUs
Bxb6VnAy/u1lz3cbMZnCeV+08nUIbJ5tIYNfALyE1NIig5V8vyO5TVt/qdew9KLPdxv6EKa+H/D7
otg3uCzVVk7AbDQ+5k9ocMirgR3CjPQv3/P5tqNOmjTJG7bm+q2MQZsfd3ibt93afuxmEpz7/30Y
+79Rdb7hoAcUaKBA5OsVZRDFMvYTsA81dylnIpHPHICDdAblpUr+0pj6/OdfZoHOFHp1TGi+iXvh
CdA5qK8N0KXGMZ5m9b/49j+1an4+bP/ztPPc9OWqWZGJg6pxVfXYkLhmRaRAr/BGzxtpGJiTBRAJ
3u0KBvPyEfTnie+fi5+dvHp/lv/PjXaIXzi21xJt2OFA1JIOLiNgAiT/nWiyxWH184nvn+uena2y
Ua6brGBYQV3eeZsJ+GW4D1xkLI5wxGa9zV2kHrgu/z5t/JeT5j/XPZuwUlWQV21Szj/xdJEUa068
K3ZUEI+ILb0ydhOSIGmTTRYCmohiJI1G/W60UiBqx9Sz/Sdcz/7T/zCfzXWNPxf5f27sbD4TVnFf
6yljvnma3P5y5pUEBDtwY8yeysKGc2mkn28pZHElhWbFmEueGsod/sGEJLQpUtBhyOawFlrZZkkV
vTSHnS+yld+YqpfwiMK2I8CLNs4nx+UE+AVBlpvAQULwslhlmX/Sv7xZ+ayi5MdK25YJQxydwQMI
NRK06aGv++OsWA93UmoLKYVDFe8xxVMW/b8Puf9yUPy/X1Y+Ky15ZR2Pfcu21YNlsA9ap2YPIVjB
CIAmyp3/wWmz8FF/VoC+zCh+IaT+IHF2ihIrmDmT3QmlmcQy1UyMKNJv5hqp+bxUuvgvBa1/HvVs
Kssjv+u0seKMCpoHpfPs2biHsUPNZo4dwvTtLo6qn8vC/1zzbAaLkzIokogverYv9cf/VGPB0V2K
2LIXfso/Xyyrji6tdFMT8YZ8hnp8ebGSUHbtGLf6STRuW2e2pEjTRY5MF+GKoe/Y5K6F5DLbdIv9
/D/ny+9XPnuzqAz6FY4U/TTL30fUqptV7eqo3ZXLd2naSlYCxOMxhX+2lAHyw1zx/dJnL7hssrRZ
jTy0Km5q8Sjns6MCnQVxOs2GIJVkO+UQ6BERKEs1/x+mjO/XPlsmdLHUtdrnsWcyN0ComQOCJSG1
RoFwSqj3oOZp6rfZduGX/nPS+H7hs3VCQ38mGjoXrqaTsVnJz3J7k4t8uia+1twNob5DlJPvQEZL
V+g6xvjudgyvFu7iz4LE97s4WxR8r037fKj0kx9t0WtJJ8IZEncc9hPdFgenc0aZ1umw/yw9/5/L
0bcrf9pKvox00+vzWSemn8Jo5yV7ToiEA0kHvSMicQcXNzklm1FcqjQtvHX1rKam960QenXGUNuI
05Wh3BkxkEf22FLnElBb5A/KeCXimHDizMUiXWpHdeaRugvvfeE7P3dzVLlZipJfzl8b+0887Y4K
zZXqGnkLiJqrOWh8pk7K48L+5IfOy/f3frZYpOOq1uq00U+NrbFeEVLMYdGVSsdfWQGOfujBsygv
MwndsUEILu6Blx59HpJffvhRbcJSC7mByrdr/4jSOzwSfI+xJt9GrQtkTnmIPcJCAdotFZeXPvfP
Y/qXiw9GDViu5703ZB/t8+bN113Cb3xHZRdkCdmpma50kuitOCayY+ndL42+s4lOMHUvS6JEP9Wk
kDphcajLU4xFwx77HayfQHhqtZuhvWhPWPMDJ68eMzwiwcLg04z5N/7bhuVs0hPHVB8mnxUt2pWr
dQm/S01IhN8egv3MGa2wmEvY+mz/Zkb6lkd2NGByQU68QMyabNjGj1CSXIG+ARglRbrBlfJbdgr4
mJQudsHzcCsbNkwrJDoeQIA1wWYv5TFVZjkPop4M5U8doj4aNyvUzY8wewE2aOIbbgpj2BAHwwbC
qbZocrWW7ItkF5jSZiItIoPxZz4k44Vu3E1Jbpcz0IP+AHRiZIwaHDHzLgvRUrhZi6ZeuFH9LU9q
t8j31fy10SjrFq+x9zBAMlVejRyIxOqFehLRilJ7uRLhT61Oo4jU51XrP2bwBJHh/S4ECGkM5F12
rio+JfWjQW0GEwmajVazZfwVY36Dgim/X50w8dxGV1VhS7SOCZ1mJYPxLNHwsyTMFgp7wusw2JPq
3FWbkegbbUM9pyI7iWYcumjZYSKQsGhjp6PfMkWWJL2p/bOnXQ6A5PkbHqU3P95Ib96K1LuDv3rE
9uc3L/rqKCn0TiEVaaAHAQyunnlBY4mM3BHIJKCDUNhe9SL5a1PZEVx4UxzgPhGK8Ks5wGiuHlH5
NLP1fV2+55I9mY/+8IjPY9oR7SCLJxnOU7OnBRTXdpLsStinA7nD3abYKCpdU+AuNgdKIvk2EEY3
aek0H6q2gyp0FXR2DOUnVneQcPo5jZq6HhD4ytbfR6fgJ3oJfs01u3RzJ1szLw2WCIXBmbUISm3v
H5ILQuT24WV6A5P6ATgv2QKUKV9l9p+caKCxzpLWdAslbvamFXaJOfMKFxwEA7xVkh1sxP3qOOgb
/1LeTK56iXge3w0cpaG1i6O2oxlMMrq5rRDNgw4CyzqfTs1dxs9wKZHaB6j/GptY6l/MUFqCBXfI
VBkJhjvcd9fDfbHH2A5AFWwqKPItkKR+S7G6rzZKbGOlsLCizeU6x7fq25QESop3W97DPbI6Fv4L
obeaD1LWnPJKsOU37KO+hI6+2n9CbWdmESX4PnQbsgMBb1CZ+cjZJt7jkOaPtH4+S0trmaBzF/Uj
jobKt/CIG8xwM1mKKr4WfPQmUA474kuMrgw4UpsONwLImavEdFb5bngBKBHsVc8ei/14iPaW56Eu
XAMGJkOeUKMjZoh+J0NoYehQMlB6gJNhBNNyA0m3Sd94b6s3AROl5d3g+J4dEPoOwkZ4NTEatyMN
LEI+7VL4bLEQTd9YKrPKByGisJOoI8IGxndlzHAR/n8PleWT2CvC4shdf274rYzrlNwl3AEr6M7C
wYzstkZZaM/vJHYKSB8TjKeaf4hpRtsYrOOrWQjbd644zSQTrd8CwB03mCxgAvc7cydkF/4V/zDu
CGNhUtAuBVi9g9XQi8VQiB6PvF95uEgs7Zmkzyy/EWhM+Xs1m/m3Pa3Jyw4ML42JvHOH4j7o7wQo
3Dt8gsEL6BCyqabOSZPrMH1KgTEMF/xhTeyDcMNN8ie5uiMJXeq2ouE2PRwpFxkI5gj+D016vBgb
QFI0H/rZ9aGpNv8Of2dUuDEzHgKG9gQrtxWs4sVbXQ3ehRo6qQs+BSKGDjm2XYvGXkgOUUfXf/EQ
/OdOEt0T4d/sLmjgSedqK0GpPG0yOBKO2sGA+0boHAnSvkr2KVCZ4+DI1DtQSQNdWdhL/Xly+X7l
s5PLmKRhE2eUiBt3tknmN/1G2sJG33KEucI7BX88ve0P5dIOdumJz1ZzWfLlcFJ54sZepY4JEjLe
YxA7yhA6X1dutDdt/WLhWZeuebZyx6LgC1XNs7Y6QZvOal/N/FNXgh+SOuTXArfdtG+LP+7SK543
Nl+2TbEhRmIcU5QOdkyhsCLz/bT1diFJdwpAl2iL/+q6PQSbhcf985Dw/ac9O57IityWckwRb44h
3mFGhZiZk/C4iWscW7IxfzVLvbifK3j/N5LlczmULORG3M4XhTMMAsPxJvhl8KpUGuJj+8b2cW26
k74v56AGh5lefvBVJxEes8ypJmcqTgmUBtU/hav7WMPleethz1sa9T/u4b7c5dlJRivHofUC7lLk
+LIjtJGueUkb2ZeoNm1Eu3kpoBYubB1/7lN+uepZqSsTQzEbIwYCsSKk94QYYqVDTHuqcjBU7hRy
TRGo7ZbqPj9RuomylDVJ0zR4Gfr5dfPCl3JBFK+nBtuxC4q6OYXAOjCNZQ/E7XJ8M7UrMX2Xqj36
RR3aeHfKu2MK3DS6jnocSGQ9XYAgGeDkm27OkgabRIGcYHvjRdqwPUyuxdVeaHeJsDCMfxIWfrv7
+bf88vmovdDoTTyKzBRzPmVi43Au1t2jCcSfFvOzKlvaS3pBrjC6dbqlVhPZ4mibobPwPf0wfXy7
kfmff7mRIAwaMiMHEc2D/Ls4xXv5mfy76hFXJ9yVihwGV03XCxf9qb387apnE3Spi3kS5/x4uNo5
3rMtBaQubDrSIkB1nWh+km2fV5ep7gLSJkUzuRueFJdSSLNWLszUktSL1mdXerH66F808d0vZgX+
itw0Nqo+n5qVY2bOLM4aQWZByYV4O74qtvjRstjOBdkY5swT/SycnCEGbpnqu+NfIvA8GvsaMMKa
7nYUOnHzHj2zbCE5ku9D+YVmCeExIvZ8MrPe5QfohOSkIAkoN6CuwN+STNITih4FVwRPQzOmXacB
Dy4mZT1UZCqNW8hpXf0gMTGk841pD75ChNBmFbq9dizj64rAD28LNuHvb/1T1X12xvv20s9Wp8Tz
Gl9UZPFaTkZORUeBsDIfXWnADz5Kz2Jym3u3SJO99saQyFq8CUXH6CnL+yyjosl/8g78EAgERs6G
XmB9iNnZ+I3d6lsl26CPy6LfeA7KkKyrreJd+uNtIT8XxUNHuo64DYurXNgPFXYSu6zY9w2bTNuU
/U7Jth3+7RD83K1BQNI4noCBFPllqL8p+UMrYf0lKcyVf5kQ9DjOHLrtpyT0d3SQ9sj0DuToWiaq
SbFxiuDawMnQOnlLpuVTQy5QRLAjRLa9FuhrI4w3tUxbf9Wu4QcN4cKX/VPp/dtbnhfOLx9UHpVp
nOt8UHPVdFYjIHA4ckZ12ae66s3ff1Nl/s3+9pueLcOmJKaSofIhDa6/FT9EYIeoJl+Hq5FUYdRD
NnRnx9/ybYhgiG0Sxvtn2AbaDVk7wqPQOPGhvTeecUhfExliHtJqX5ENw9YxJSz+7ze7OOmdrd1R
txIbP1FAbXMqmxpr9Xt8bW/wN2KwiC7NDaHsUWbTG5kjNe4CZ7H1qM0v/y+v69yImWgs1WXOj2O2
AMeJxhr6dQ2n5BDcDbYHqMCf44nu+yP5XUc4obh/5gzM2YhOq66+Vkhs34i/Z5i31D0A1JQIMD4p
sJgsGdkfeYEs+LNYNGLA1UQM2vV0WXMyAqXmVOAPWooJto9G5inyt/7b31+wMq95f3u8sx2AsRpE
szd4POO+YVFpibTdqi8D1M1hHz+Scwuw8jT8au/NG6jOU4FLGxUVp/N18BtQACRLdP986eqtCNdX
3XIIGYFhLtym/Ge9T/v6iZwbPdupESsjYCKCGqPT7ITLzdlYcwzdzn5hNzARW1GyAec5gNos7ZXv
UGwQif7CF0MZTJ9zUyjCRjFmM3dYbHwoP+ykdBKyZY4vCuKWcwxYXyti4cVolMNph5WRbXWuudO7
chdrG3MbAWgn4wGGSmCrQgGLEOQyx/qi7iy/fdfEW1/ca9K7AjI97ODdgvWF0gCrx5WbK5P/UBk8
J6+pvRh3ImdB3/ttQpQY8/tIujfky7K9ToN7uX9UkK+awVHmpA5XojI7V87Brq291s2650i9JMrG
Hp3UEWGm9MAyNhEyjXtSlO8mQAjo4Ui65ijNgtPw7+x14djVO52tKSmDBHmru5KUXOFQhQ/kcYuU
RGSSBRBnk0IE8yAoUXci+AdtTQ5rSPCTI3K3htX3tvSLqBaOqgMTLRF1ZuRUmAGJx81UMpPW5t1W
AArzNpab0YOLc9dSj6KiU2MzuSmkK9xoTfBkQKlpOYsO8S5Q7zSJTql3LynXqn+g2u1T8EiuAa6J
i0X/n+aBrz/w2UxUhejbJqMTr3OHpelU3hRXYNB1OJUQcMn0mDOksuvsgxJFcP/3j/QnY8vXwXVu
MPMGofJWI4OrceNXEOOuhl7tLYPsFm68beXUFyNZouojpbLsXrhbuPqfrUuO4yuDgT0zIFef0LMv
y5MyyF1WRdTapSsAl8WvGeWSY7VvrX4HF2ppzv/hab9f72yBGobRyI1g0k/x79awIDn3kDoUaPY7
U90V3cn75d1KM81rouzsn3qFfvxR65zFdqbyA8bw+62c/eiK1OVZV3Ar/d5/BZJMwsMB/1lWbHsq
1wZ2c4Xtw468h8kOD+pHzt7xqt6A4FtR9J25PjG9V/6ng6eWX6Tsy1eWKRzKCNYLDfYc67z4Ud6r
+FfmQD4SYQ4D2z9csNqjrAJappZ5JT1O40U+rMMX88as1/49zCGy6vpxQ3zcyLXKNbZV8NVIgFd3
7IKpZ7N0S9g8SYBgwzrziSp034/TLoVLvDPiQ0f1HEzN8Nb2xziGHqPTsqGEfFdhJ1W3hPiK2ZvG
7GE44H2yKzhKs14Qm6F6xRaOCutNiqdIPsX3mKs4NKYv+gGtiuvZpMp1j36wXe3EK5Is35TH/j56
V9z29/yIhgH15jiD8CYruxSvqpmgVOj7qb7FQ69S5wS2aeAodMu5gt+s5ffxav4rD/E9FfpyVi76
e2SOq3ATufWRKCObMIGX3LgMLxW3vwmzOXlgTwWcOrkEUASI63UQuWJ8ArFkpked/PfJ7qAO8oI1
u/Hc8sienm1qdVXfzNEVN/TM4ePmL5ld12tFYOabs9mD7BpeUamxsXzJSeJZ81K6R+UtvS7ILeyd
+BqR3bQNy1ePL4Os9NySWfdBlX6gyIyBvsCgJOGpO03NoWebB5HJqF9q8clsL5N8F9IbMMvGIi4o
DrYCyXT0M1Z7UToMIIGCZwYR6YNB/ejRMsDhvKbfAArJEd8T5VlguVlRatYsjeC0x+pej96b6F14
poZbEpQnHIT8ldrtSnuJO849ZMwiexBvqvjSVEFWRQ8RwprKv02G1BoSfR0g4JZ9tLUFl5wx2fpa
D36XkbYte1ciX1x8Z7so6nuV6WBFbfowFS4nT5/PAggsYmsqx3QNiHDE16C8VjKxmjGgEhrSrsGO
ckrfYC2bIt5RMuOjZzXSbVGvNhTG2/RIETddKXN9OL2NQgR1pMUkyQNRYSht6+xppdxT743TY8TB
bUUqshtRRp9IDBBvBiKQiNQAYFgwTrRNn+e2Lh/4A0qj3nABaxqr5HW1BNiT/twFfJsvzvvRgTkq
XdQOc29udOaEEBhgb+9IbclC79+WCnk/6IG/X+5s8yZmSVhp1UgjemVrHkSnB8y5CFlQ1loF0Cnl
NdZP4CQZm0pM4iQEcnorvRM8exvOGfGvvLiZlSjwEy1DpQeDoVVTDlR78xYukD3OnYvCcOgMZC96
sourfQSY3slXx8VW/p/Hku/PMm9Uv6wyeqwJclfz6jKZQFUmrwAmAQzwq+itfuoe5mG97l6kllZD
NSycwLSli5/XVozSSJsaHQGMQRo9/uV4XUG3kn974zr6lYROZs5BuvNk21zR6OYLgbrm1IPD69bf
YnUNfdmOJnIhqBUQenRsiNe91q4bgl6NW1kiAWStHaVq7Z/SU07moHFIgl27Y6fFN/5MKETmBE5F
KBGK0ZsObuXCUf7npvU/q7h6VrVJVd0UNI1VHKBMsWsUJsAXpiDMQJ0Tlb+G9iZzej5HGyzkwgZi
6e2elW7EtvP8Zph/WhaMvcphXJrs4nE8EWwOGnfm0MfkdSxuJP7csn0fUvN9fR1SephmRs51YUs+
aO/M7DwfmYb62u92qkBpf6635K6akBPN7Lb0yudX+v1s9f368/19uX5UCOVKqbh+uxc/83d1pMG1
dQPcAtzaK3Pl6mbJI/BDcfX7Rc92T5pK1TnOESeom3oGugaWqN0Od9gYsL9Z7zDkJiuHOzldhMyd
Cx/Sz6PsH+nZuYqxa6rRlKKCWUffEKrlFBOFFngu4xMJbxoxh0N5mLE4ybCEAvrzIMtzf7ny2Sec
pHpidjqiHFnaE/bRVI7nbzNtHUW7qL2gwyyx2jtl6y4M7h8H2Zfrnn9XehGEZl7rJ6V/DPJnnbQS
aZvYYfMS5NtROU3sXuzYfPPlSzT34y9ycb3twj38eTr+/uxnH5gZT+AZer5tqKkNAe3G6yxZ1Whk
orqHoAJ0eD0nZe4Wrrv07GcfmKxOZaC0+SxAioS9h7WLjeGKbduGrJxoO8cQ0jOsrKa4IBfDWrj6
j5/Xlzd/9nmtmjiaGpWr107bXBBJjPpiTtkkbIPsK/WCmxHt8WAKS4+99LrPPrGyMfVMUFDdDTQs
9G1sHCqRhEgPGgTb1XIbaK5o66SwMb8Cn1l67h+n0y/PfXYo8WsJTyfYq1NeuXmyHx2kLWxU2Z2z
v6YI7R+FjUJSGF6EnR4tO/0Xrv9JifgyrQVCUQVTw2LJr97sDXJF7KwEeIPeUSeBJDtw1E+2ROsS
OBwtz+pLlz/b9HRTI9Rj8vmzx+Ku2mUcpUiQ3UMdazYEnDskp0CmtYP4cnFGn1/tHzP6P6/+s5r2
5dGbQYzYZaK9aueYOdExiyfWVLqJQ4alx+EgVO/64Raji53Wj5n/S4WTG6q7xTGwMPY/y1FfbkTJ
mrLCVzRL0EgnCzk4So/NljgLAzMXoigUSq6kLC3k8xz6l8dXz744tRNFXa46hMXsN1Hd3IlE6tjS
tkZ7KF8g4RmP/4PnYOFZ1bPPzZz0VSXrjHdkQToAmNghxp3Sf2dJVsVdkNllEsf0Lz8z9ewz05N+
1CWJYa5uUkqfnX8gCcd0OYFpomV6TxCAi8sSgWd5n0173+50599NcNoZUqPy5ckUFZYWY1j30oYT
RWYh/yg3bbOZ8PaByyKNZhn284O3XxcVERmGJsuSJp5feOwSnjs3ptvkAnr0r+5OQFaLtBQ1DKz1
h6BZd2/+NQxc9q6X4W5AiaRxKKNfOn1Kft6Sj6lfo/oclrzPP43AL3emn72SuujKqY9QeeceBkJE
n3NdfcVHwHHlAE9g2BIPZ//9d/ihtvvtdehnM86o6AI8FY5S1I+Fo0ClPLEaOxSo4bbNupR3FcF1
jkyPC8nc01hpa0N8mJLjpNxL5p0PIAQhGdOk5RNUg/W4vECGAxHYey5Wj/lMQUZzuDhF/LRKfX1V
Zweq0kuEqRl9/UTSMD0EInRIoSwJs7RKuydK8T+zJGqnpff1oxT/65XnH/HL5DSVSeIN8yawtyCt
eRu2oJw58cVlo1Pv1IDWBnzWpWblj3vPr5ed55Evl9XDLjU9mQfuLeEq+rV6TWzSMMXnGr8YXIfp
voYFFG2WZAWLj3u2+5qCKBfret7zQvj2N5BtKeMB6cY9k3rbVGFiDEaLMsTimfmn/dfXJz7bfyWB
apriLH8fYjcIaMbstfKomLuiclINlZdLE7TKT9jExEudfDDTaSkcL3weP8BAv38eZ6tCLcvhmE1M
UyyKDeHWgjNjh2ipgwZoP5pHkp2rFAgmJbTZ77LuSFF0atD4S12YxTs5WymCfihjf8UZoB1pQW9E
UoK9yyjYgJY3xXVuOPocUueE7E0SGiv7BBlQjdtoP6pbCmKLO9Sl2epsCQkkQWuEgFV67l5SkLIF
R7qp4MM0CLNNO378+0T1Y+X8y3g471V2ZSKVU8V4yOonOXwslN8JJGz9kiJzdhNHJ0g55Bxkz01/
L1Qop6urDjQUx7Gs2y3cyk+L9tdbOZsz/RUJVYYxfxT1fqJUvqWgynnXzr090tk5jK1BU7j8ypeu
ezbrdU0TidrIYPTMU98ALzzQOlDmkrq18lxmYSE/5CZyafamztIP/un8ON8gfX3q85kvjdNVEvTz
Dz6DCC5GEWgkZuS5bu4nrkZyfEvljWVT2aroTikNg6ZAg8qyjsajHe58x6dsuSakJrGk2s3HA2T9
cO+78Rs11za68ZOrtn/QfMyA1IOF5dV/aR41zubRyEv6uAgD1tg56oNE79awEYyTLhARbIDLgbx6
K68crt5t/+2yZZzNpoUYdtGYsb1vkNPvPO+WcGYGaEEyQCkevP4wOGqzC8oLc7fsa1lYM42zCTWV
/aSps4gdV/Wm7tN026V304EAbFonllFdw/InOITg7kWdwY91m69D52wWZUNfD57I0cIYnFA8il1r
YSuisZBQBHWH5lSr75XmRsUhR5TaHap44yH7tRa+26U3cDaFlr4utanJ2bZGjMiRni2nSLcI8Uw1
sdEzM442GpaFZcnk0jpqnM2WRquEldTxBkAtotgfPwKb/AsieXdA+QlFIzR3eP774/4g0/y2dp13
VkMhEtRmYM8wXrN0iUBvKZjNVhOBqoVk0doynRjHJE22wxi68a32G4eRSVlFsgAJHr0VjoG/39MP
cqDv93Q2depZODZawyBs7Ij4ItIDAPZpc0kl3axWN2QPkDy8JC/80dL1Zfx9SsG+7J4EoUtLbcVX
H6NG8dw8/2D7UN/V075BZh7E64tSvanSW8XygxeJPtjSPuLH5snXOzibPBOlkdpu4rcocDZtVIDA
7KpX8idB0JDXMqDeZXDEwhJ9rjjX5UyrQ8lcsWksiOfeFMSQxNhH0tknOxpk8hDRmS6tjktXPZvk
JD9Mg1XBTzyTKqX4QvdARwjOgHUzeB2cuKIZkJe3CwNr6apns5ukhV0zaZ/lut7JCKAnpCRFSGVe
86gBsnqSHxYuuTCdnCM5szhsxVzDYkStiNax1b/MjR3iffEqyJQq0Ey84ENYQvWpn522P1ZiSTYl
STI1Rf2cbr8M57AodF9hL0BODnFOJG4V5a71HAlrRmSAdR5XVh+s1rq5cgF1AtFKGgRZfQqqaDfQ
UqZrfi2Xlt6S8vxaFeQt33gZibyU7q02OJaEtYzMvyG7au8tQLulqBdVci+FcJX3indV4gpdPQnK
isTcO4McYN2/6BWowP2pINiG7HqdwNpteQkL2q/XxXCoiaEhHnuEq+UZ9JekA5jnYpNHrHymK29C
dSPPTrg13PkH9K+jExF4NLjqB0JVdbBlw5JQBPnr7AlQ7hMkb9VCvSWCAHzHpVpTI7OE5ohX1B1B
m694RGKn+ZDF0DI4RhdwdY3yIsiOKXuXWirWk9Zc+hm0aAgf7cFE4TKsTY9rWTUapeShAQ+Q3tV5
YYs4Vu5Myl+g9AYnUt4akX47uSG2ohPHobjh1M1AUFW9negHy46hnUwDtc/KKk3QWNqL2t81uJFE
hajIDID4tsKJ48UgwnUr6n97zVWdv/qz3c/fVfm2eFz9mpOo0xwW91igkvtQBR4iRnEhtRs5nzX1
U0b2C5qIzpoqtN6y7vgBdiPSm8KLkmHRRvcpvv/Bkt3oUAc27kBLwSAzdfbAkb3OXV3bR/F1PEde
99dEVFbxsduLT+KO5KAE9y9SyZVFniFn/UADwCxs+G+ejfp6haNIi+48lOx8Z12+w1+ID0+4uiLR
hRAAtm02ErW5Q3w3R7MDSZPrSwJTzBVmKH5+VyHqC87J/Lkg+GiPYuaC306m3fzYhfg2oSmrkA+X
OYqsnVBsjIwQa0ttt+a9dl3Vl1l/kXaPzC2iE/xWCtTtr0RPE3lT5Rsp+R36N1p4bczykXAj+K7v
FU4bMtwuVxcZeXC0MQu/Wnd0hjsyh5AboEertlK0LbJNnLpyep+DvQzF07NfXJmy50ZR5pZIvDzf
mVhER7BTpeWX2k5Ji3to+ia530OvACQnpY2oklq7EM2XqLoJ9StfeSN0lYScEXy1ljc3Kkl/5UWR
Poj9Ux+b7qBEfLCd1Su0OMwZoySBQEH/Lh+6+kUsOfBOxDOz7Z4bxRqALJxkg4H1atfq+npIPHci
Ab0mMJ1I32DcE7/sh1difB1qmzZ0EysMWGWtmmAGDG82HfXmeXhGzxbto01v1chCoq0gPlTdIaqv
ivw+CE9+9xAFvzhJJcVL1DljcJVjxiK5SgbRHJw6yRUUDaUiqPhjpj7qfOJjcjQM1y+rtdlvtCs5
qBzZVG0VXFFLhpqB70vddKjQiczI6BsLmBG9Q9uQQ9SSe1q6E/mRyGH4mPV27XtMRq4nb/1IsiPV
TiNLp7xCbBNpxTKut3xvkCVEklA53RTT04pB4ne/zVMEjSm/GJI3VVaA9t/kFAsk8SDl9715+Psa
8POh6J+p+FOQ/GUqnvQsmYJmNd1KtyMSJ2LjZVv1nzRgpTRdUfLGIMeQlVstPi8IFcW6fvbVtZDb
1Cts3vLzsBmQk5QEEG7Gx+ilgw23KV41cceQGW/9Z8DX5DB5j6C0DPrsxULd+wfJNDuyf57g8wm/
PEGbhHLY5tp0q2KTCW48CQXkJRO+n/wKiMNBAhNdpqQiKWil3nu7uAR+b6GkmUscU2INR6lnJAGi
2FWmJbyIvyABlqSMWW1j5aJtMCkhs1moBmg/Lvdf7vrsHDfBiA/LQeW9l3aa/wqgc5trqjMrNLP1
dZtvMBwn+m+925d0pJmQkPhiOJhBbKZ+SGXbK+08dlPzl/7Ccet34jRkgG5WBOfRZTi0p+r/kXZe
TXIiadv+RUTgzWlhyraXWmqdEDItoKDw/td/F73vt6plezsnZg5nFBJFkvnkY27z2HySsV3ENtLe
g7g9/zbvovvxubq3f8g/9B/5K5Bw9K+SL9Pjx3vqXcDG9RdZlSl5mkqFgyr8PajstNkYWLve9btk
HyWwgLeXbzStwcyCo4eLEOQQK3GagqYTgAUm8uiDy2EDzVe+yK/gjBAL7Dzl9/wdu1MLIAfhbWi2
hnJoIRHj1IlXLS732Ubawmp9zZtik/6AQJm5ALh6zTURYgewK1Q0FX3AVUHUFUmpjim9DH3a6eed
FW2hyBfu1Psd9A/7c7qIa8CFbRRRCfLejO1qedcDAGUicYl00jYua+205EMhylf+uCmT/aK9pJgB
NH3PhsHiffxl3+8+/Nm1xqr6aS9RqxqdZVL9tIDjPQugP1nqeNnD3wB/j8IZMV4CQbAVPHlZzg9S
RmPVOhqyXLN7gz0l7XDWsrGS9OnhPipH21uoI/PzGRLqbQz1Wv0yfRG++Ludq6sXX3bDVZDRVPsy
tksbtUxO6GWSo118+tfoOmC2gZa023AbeICuRcnyO+D6/whvxipQFFKYl9ZymLKTQQbq3E6++X3x
sXbzH4zaYC3iPfibTNbr7i9BhCABaFaaVwZ0r+hnJvbkWXodH32JVXkUAWiwrIg2WutBmzQSVgKW
21Ce6h+TttE3/W/FlegilwcQiI6n/RLshCV6fPT8VaHkNG3aVgbPtz9X3xVP1zeQNnS4BXBi8qC0
vCFGWHPaOZ/IBlKqUhAugsrpHebLf36UVT9oNLFX1E22gwzOLLpZlKOVmwSSVb3X8A9l6vUS4ysl
3ffSvZycztmTgXvUsKmXtpBwc4q+yCreds2oNTm75L4BFqhjK5jXN02xBXkcM/uSdrV6NwxfEuMn
BqvxZUNXHU26IBbhi97v11wdklVIlPthRtlqtu5jaz8r3jgF2GfBWuh/NduaVtGDeXmyMjfaweKb
mbxvwHglqNNVx2G+RxKHZgpW9M8mftHD3i4FIcQSbJw3PPnVGZ6brsrNGUAm+nz780u8l34NsBUt
QN4aAgTIWijRlo4Gh9kl1Vl4TEAHt9pzrh9K3ziGxVZrd7AqvTG42Mu87jOwBm+BFD43p8gFaWIG
TnYA+2oduHrR2AC5HHr5Lo/dZSLbu+rPFhUIkuWX4iuAWga2+us5PjbfzO+V++ZPWE6LWcucfbFj
v7kD2Fi7NhPt7sFqJ9FF8m79/+d7matonqXw/MOEeW1PH/kSIe7LmErb/Gx9BQNqqI0MQmimWsHH
J1h9swf44Aibq2CuJsVwsQc2ijnt4+KOWlh38RyWUy8kxln9tnEzpN/BnddfashDdXUg3oHq3ua/
R4rmTYfXi4wIRZzi+RnhMdp+Gy9fk+yn3RoBOx9b6OyHfT4m44usBcXoh+gY14TFc/s09Tc91G68
XMs90i8VfPNoSXMHyJzRIjczWb7jfCqyn3UYqOVpSrclBlvUJcb+Eu0LzHzjzfRKea6/ONYGjXiH
YXpKMgPYhL4B2lZbA9WITRofJrSTUT+9r2yK//Rn39+m5m2iBc4xMUBjGfzF3uQvJoHUjZ6EHa0z
NlgWv6Q9zsJBuNVOyYMEr4ix8OVbfp/6beM2N9XnegaE76qkhtvzXfVgRwjYGk+LtPryDlvbk76E
latwYZBS1pvc2TgRmZOX3Rs73MCeFyZcutOO0UE5DmUQt2641/PAuDG2l5N9sjMysZNWB9I3C9jI
SbopVOoZ1H6CuH/EWUo2TmnkjeT6JJ7z1m6PE770WK86+pMavsTRvqJINBGfcpJf47BrkpeiPfYg
oJzye8aqnCsiNvs/TSCPSvpultNPSXTKE+4TvT1EyugjlQ7fFrcQeDxSTuF7YXFjSmIEMOo53UUD
IAdklHoNMTtPhmplUSYF+fB30ItXCZe5uvzbpq/KTNOWPhk+ZHgBbs19u2nUTY2451+QsBIkG+b6
yrfLWAkvtD0XxToTGe30jdthjL65ge41IjJZmm7592b0V/FgdbOf1eLSSIpt3uPbzmxJQSXOm+m3
vv57tESTSAIyyGhJdImZomC0utZzU7Gcmsz2Xj7AtDhfTtACsohpdUR3DczmhPFsPb1e4l2puo65
RSt7xL4ArW1vwIUWaX9wwi/1Uc75jQFyUyYo3ggnql9EMh9NGmsDDTZE9i32LulnBRFyZ5dnJw6i
De7Ctz6TueNb7Vqkda1fOd9yK4BTPr4k8mN8gac+IhgUA0iGJDdgLV9vsu3fUPH/j8TCXCUWel2U
qTKQ7bWeZINW6B77iJ/oLVnu+XGE3IZJUb1By3/xmUL4xqO8ViF+uaq8cV4oZwmIsUhDcLkIPorX
qwSjPielHSqkXOq23EO3X4hE9O1cU920aEF8fD28P2K52oarNEIJm9Ypeq6l876+uN12/iLh2YCz
NkQND9KKKG9RBInBGreU6bOu2GEMhi1zsXPFB5GqFeQiWXbh0he7MFbV3M6Ag4HEDtsfwjWZtyCp
fH/E8ue910imdHKa9JKbS10n/eR8P7H7N9q3GeV163XYyYIyXZTErhU3hqmYI83mtVUcyM/fYjvc
zNh5z+lntX/UtSNiCfbpXG1pdBW6b2U0wiHz5tXz2P2Q4+PY35l/ocQUVLfWKtgqVTzI/Qyeq7ps
UwNtATekGdx7XecBJfvZoGQ8oEy2Mxy/xLCdu9kT7D/RL1iF39yWh05WAYZc1E+69qK7MnYCKCeA
INMxvdRfK/W5lPzcn5g9by/JJ8HzBem8tQrDbRyapZUClAlh1qsPsAQ6pF8S5MXwaPfi/NhBw/tN
uxmXeQqsZhItwPKCHxx3axWKKXPPF0OhwRBLXMC3StApe0v1e9pQ1sNg7cHRYh0SnmbpUXQNCA/B
KgCmdSxhVkGSvigtoxvSuOm3f/lDcvojZK2ETxQt9yq4DXodR3PFhpPlbcogOTssfSlPVQNdB6Nf
ZMAp9hXmFirIoKncYRssFLhaEt6PVnwV8uzQNptyIsAuIhOwQBveeXHOQgoME/GtMOIJLts1FqnO
yrZsFvINre45yMkzgYgDioNk7soBBq/ITEFz/QurvRzfD950bU5dDkyB7O6t5mjrB9OdFsJo4qKo
ZRZ3i0cl6h7CyCrY0GuBAsmMq8palvd8Mg9OS3LgjTvz00KBmGk1/j4Pj/QOt4Jz/O4iI2ClMOc0
bWPdmK5Dp9FKE8jEVJ/KEHLeC+4qqV+oQaR7so005cvs429Vu060EwIV3n3nq6evaqzKGkutc4Cb
lSOiAnJ7Uij7ES9RMIHMMLd18G1mADb9zc119eRVBNfbcHY0lOiBihC9uU93VNOLv+EMWIoEi9OF
LOJG9JXf0AD/tbWunrusyFV9f5mlPpXQ5r83P9ftNkH7h5nNXT/9SttvmkEXqNc3yLNu7Pt6N2+j
GKhGcDY3xkNUbKaX1p88Mnr093L8QzfKjXpKf6KtbpN6PE77ZX/Yn/GmTIJLvq+1DVKTil/9GH4U
T45XB9YdspW3CCmwvBTNl2PtWodz5cI94T/5nyd1co9P2iGiXfcdr9uH6D7H44sp9fKHcr35vVhL
l155+oU3O81rcFwLev4vYMiWaPLRQq0umNBJ9DLt+EANdLvRa5BcQzIXG/RZ3zk+dxxWYMN3FIIt
FE27neaq6ttLpbko1RNt0tVNMyRWV0kOfLh5vk+q23O3C6eDGh0K6xm4BZBEe19D1Yl/S+PBEibb
7+Z9VxtmdddcmrnutIth3pfqcy0/q10gJ1+MJ7hi4Ux+sdVpMfdJ4PijOxiPUkJN61fFZ9ncxcUv
ClSLXNyf/UrzVLwDp1aEp383Ebn6faubycYbqRxNICGKhYn2lzKjPPFAa5u5y4yhZuTYneU3q1lr
vmPPltuq+pLEyubjQKa+eztd/Y7V7RS3UyxXEjG78UHtKmq9MRmr9um30ZMvX/TBL7ZA/PVjnCCj
FWT5z8gGWf07qR+mmZQ9IeZkot+0cAk+2MPrIUimFX1r5LBdEDhGikrdypdDLt8ieL3AQ2gsqMgr
BEb90xyPhptlvtad1L/iQSw4TOuRSC5FmdxLCbBmEzXdu3ODlZ+FoBn52ZJAOD4y85d6L3fbQeKC
S9tlPLIcesFHEi3IKt6rTlZUMiRLupu9J2mnWr6nLYw8583k0h9BKWjZy+gCVwzi6WqaCM/evjnR
nUXfRhVs3Lfh51Uklq28O2PSYd43BwjbZ/n+fK/62lFVj2d7U8JxwPentg5t5TcF5MQl1xrbTaSi
EoPW4rFSjw7GSOPwrLRmYPa+Ym3aL2G/A+Va3Zg69L0NEMDxxyK7YdzGKPnoew29v/C57O/H0ENp
WUa5oIl3Cj0/2faV890UQ/3blyhJI7gxbfFYR06uvANAAmIUQY47lN3AwpjVZ6tdPOFq+yATgDqv
0Tfl0/SdmvcevNG8cY7lE45pd4hEGuZ2uOk+o9AQEQ3szbjgSDbhvYmHA1JIn7903U7H18za0qdE
7Cj9ZH0zJtQAXMtV76zPKXN9NPD8Iaj2/Nabbt9/K8+vESoTKZbzO61A6nZjIUyCfaCyyN7Ckii/
4ZprZp/y7D7B62TijTTf3FlIgdkbRGJLuhlIKWwrdA8zVusOyeFCcuViT99MvzwkGqCGoB5oLzMt
ZiSfD59SFg/nCdNdRqXGzWCjr+3BPlHwZqg2SXfbS7vp7X/SpnMAANzJ7X3VuBqAESVAUSI3XXP2
2leEnAzmcTdhsombTfs44iz4dP6Wpf75Vb/FSV69Wfg56AnDfYTonG4QdGWAhLbqMwCq9MuiU/Y6
/VCGPQLBymtVAjlpjoQb6YRWBrONyxkp+03BJW1vssLVtV21/PHHp+kNgfZReFnlEpPVXeZLE70V
BdZwzLuDQZvfG51/FQVj6UJdbprdvBQF5UhREIpEjd6vz/+EXWN1TZc6mVTqUJ+PFQlG2JxwzuC2
jgIHFRgPAjNIV+UwLgp8fb7NlT0UjgXbgHrx3yIxI531/3PZt5H/1YmOEme01YyLuldP4VYF8KId
CyzWb1X112iT5aRBOR0M/TZzw/ON4GOIQuzqnjbzmZZQ9dZ/HdEzY1hQ3kUE9KC1d9iVMYCmD+7p
Gf4C+Mw7mAsKgqsmyBSM1U1sDKOhpioleQb29fylB/p8ntnMAI96eJ1V0YD+eb7Ry4breATEdXb7
8EeGSs4ew5z8kDOQDOrowZCebCt2Dfurg/uaZn0tWt+xMLej7zJVn2RU9ccvILZmX0c+B2kfMYb8
3V7e1ZdcXeZnK9crZ0m5Wk/7unihlDLev7OLrPl2EA5KBTfBeuYmNZdq0M98Ov2b7JafuoMS0EJv
9xMSnWjkoM8B0PG3vV+C8I1536GrmPn1TY3p448M4RsRWuh9HPuf11/PvEZ11uIGPYJ7LcHt2E92
iAzRYd8jStn6OWjyxUwJLpL38R5+2yEfBJT1yAsse1onETm3M+ELqXIdT/fytEOhE9PM/o2PFmGN
IAGCOSbS/oJPs3Q0PdW5qeR7XX21i5tOwjivv69MDzGoXv6SWMd2ge2qnzOsLNAkAqJ8iOqvFlq4
A3h8yflaL6rt4NVcpXwIEYbUtlV5mM1bs3locFq8rbdL3r9JJXTFT0X/q24L5EBF5/fdmv9qzVcF
YT0YcglexbzPaMzvIyxfl169V9cBPXpX+ZwGwupXEDLWI5RzZ9jllJGyhvpRP1AJwkS1Cq+EPXCc
IOoWfvfVfnt4VPncNM0PEXBDdIW8DTyuQmZXg+cbYqby1P6dH+P+oruYruJD7pqePQaKeWxTSJgb
sPOQjMRsK9Gyr4qrUbFa9Ry9EdxCWJ4YDxnLnZGja8Wb41X2VxBC73bTrr71KlYnadZ3esFDa08J
Ms3Lml29jHcTP8Hw0ULPxoYbhAsTQywmKaJVt0TPX0XqS5LJaS4R3kz4jsVd3ezP/Vaj4AeL3QUd
9RMa5sUFaGJ2CC3PRCYULbAoSFRGOoci3ZX7DhjLqD6GUdCGd3Gz04Kz5oPhTi06sajjPEvSXWRt
aE5OC3PWuu1d3f6c9G4Ozjt/CKUXrfrckMNlAWhehBAz9eFliLaaKwFnc8DsBbX5NM9IcERUVEGp
7Btod+B71G0TPTrtCSzxpbqZ7L1dPaCUW7BapYt3grBF9X79bZoGXmSy6eirLRI1iaVJI1GJym0Z
CWPj2wDNQBGYIZO5mX2sClH7FgTD/xGE/zx2tUlm2zmfm5BbocV2HG29klydY2HnTLRwGkbbKWZ7
/OPHrvYGTV6tdjqdssSXdBh62zJQFDf0Lu12wc1J2SHzQU9N2v7j4P8+fUf9877rO1dWQvkykcnZ
E4LQX7TkuxbdkqzZqODR/LTMEPSB7ygPinW0QBwkd1X6VfAbBJ96XTCrtWpE7cTBIORMwRw0S0CI
fMbwZ6BsaO2DYMNFREiDfr8L+u93X9fHALUupl1SCwJ0XcRNYbpjOOYpdiCjH0qTK8rpCGbiK/f9
UcKfVV9DBjFshD22MGqSbIOthwvp+RwkNwkcf9fZ2kEapLKobhCt8uqqUxrTMRSTVY7pKVJ397+W
OTWOpEaMw27xwoUci8lZojVeftXVVRPbltU18tvGthrfCHK89ShXrM3Sc3WmDXlOQGElCrbvw0Gv
VnhVoQyyM9tS8cZZUvOj4gE46zYLtV4B0zLvZI+24UQ75B/Gj3U1Ugy47KYRjbvk4kHRQbVThhVo
MDfxBq9oqIJSD+KSKJsVvu8qbuWX3lDaivd14IDF3mQj4YWnmupOg5sgO3I/+y3GYgG8dvcfHt9V
7Oo1tWiUkQoEegWqTZ8WF2UUSy9fld/hpvBa9P3FtYJoN6/ilmRVUS53VMGA43wn9qHTwHHaDiB/
XGkbolIYLMvsiF72/arh3zFjXTWEo6E1UwEApipdxAKkG42uoqvsFLzc3bghU5/9FIsQL3KEruDa
+2nTn4evUHFRioJ0rCtkq6irdPK+yCgy88snBXF1bmJOlZFjCwAaXf1OWjluJPcnNu0ZwD6TgBZu
JjQNylMSfVv8lPCosg5adaoSQBriWcvS1fvvsuLPj13+/OrkJ05V12rKTdr450/RTlmUxR5pV3so
bAlnSu9jkf+c9zUQqm+GpEOK8V/DWcApW+1Hwp44we2K0G64dcYTIrhg9OFX9Y9n7vDMVZXvNNZn
3VNEt+r7qd6fd19FPcWp87pfBBVaUs1F6hf6DW3ordNv8qCGArzRtov3cZk8RUGTiEAxy+b/aOlX
wa9PoAJrHaE+LHF8uzGLZ6n52nWPhY0WUYHWDv6e+jbtPiXhzVB9isK7oTuY6BGPdCl9QXgQbdpV
InepzaQFVIkswEwGi7AB2ZTEMLdokDrHdCT2afEJ47/onK7ioZVEkWx2b3z0RrrPLlgFKuAcwSY5
boryLzCZ74v39AXDU1GMEMQmcxUQMR4oqrzi2RG9sfNei305ospASqJI4IweNcig/swQa5sLtZ9E
n34VF7tzk5wT5e3ei53tcN53yT6R8GUA2Ky1G+cRmdfwUKUndcnfG3C/EEGAkAk+umD517glVR0c
TFbPzEB0HzoGsAWm6Vy/xQFpmWm67WI8qSHpL1oeBUV3cyv4AYK8478QS4UeznFGPOjQuWPPbxRu
f74ATCUi5jLAdMFo/u3S9t9Hfw1dSjuUdYozCUCGW2UAVwhRn53p0XS/7HukHGUxA0Rwwv4Ll3TJ
wEa2XMDImz0gleTmd7HXvSzorPkmfxVNs98Hpf2JtdYqurVlaAIGJLzMBbRgc8a3DuQjvjaUaBEc
ePuTYnxV8nvannArIxoIwiMmeuVVhCNvz7PoDDJmnO8nX0PrQ+WEzbi7MBE+xbjI+G3qZ8JgJjja
a/yR6chxZhV0Ti4hU5XtyDwtMOGsniy3sbdQavuDk/4VKNASMz4I6W/Nhavb9CLXjWxZbzWSRCfO
lxFTZox3SW/bHRlPHczpYZGbqMc9d7k7idiYosL4jcJw9QOqhcdh5ByosD7p0hcs0YLoGyjnaZcX
987WpPO9NSDxioKp6CCvApqqX/6PQdLizkFbzvJKBPzABEFwltRdMt/CrmppWf2Vwyx4+BqMpIaN
3dc52wy2HtBeTDaAqeQ/hhdzEzFIJXjiNYkm7j8Mn2soUlZ1fakUPDdjYkJJDJfLTQ8YsYMH6bz2
WbMXGT98Gvfd7p8FzjUgiflAlc1YhjGsRXlh8FtlA7S/u+8ttyVmN9io4hyJeLrY301wabw5B19t
sTzucxlOxYIu3Nr43wVaD4kA0XoUl87IeVwkHE7V/E0GTkj9EFVQa/misB7PmdSTXA8G9bHqDgmS
LrS16b64hbM5294ZdVBaXf+0ZrRXwayRm1wzh7c7+22IJG203SX1h/aG0dFXFMwhNe+NWpQlijb3
KjGbY739l8ZG610M8qMOCdxlpGxNzIWOk4E6I9wjQHBBKVSNEcRve5WeGaVVKMYEjrNsfPMwoWoe
4GyGsoOMdtOm6rDyyyBmeYLNLXrsKjMLuy7WKJNJSzIXuvwphtjvJtsmozCQPef5LzQURau8il+a
za7SDZJBS6d/+rUPtzKZUJBB5AKrMsERjoDedfvarfT92O0/fuP/AZD5dzrirIQv1UTK58qiCovO
TxfloQ7v5Odzu29mX/NK5yHHBs5+dkhTmAM27WGOb5TvrUVyvh26W9DkaUriJIrpglvUWdWxl6Ga
nQl51ntI7uRIGyZHQC1RTkCcYFv9WiiAswixJHrmuhyV2zGza54JF9+wdkWBzvUOalX1Rkyes50E
mGKriYWH35eU+ZMuOcumvAprkSalo4QULIVwyfI/YAXMBpisUw8Rb0DC5YB0PmIyWbCYhuyYN9r9
Jw1To03ZAQ+i/3o06R/56e3sLbLAKYSmk4XOFOdkq9fY5+2T8yNGRo52zLa9CAH8Bur+IPV4Azde
/X556JNEDWXMx0DCNsEFjmKNejA/pn4Nx5vh/Kpkd3nzYlpMSi/Po/Klcs+LjcYd4hmwEZ1uSzuq
NBnojtmDMuUn0DZT+ViWuyKDPiRREYxBtjF/dvBh0PvIYNVryGTZWJsgwofNO32zC8kN8KAkfQH9
O0I5GXeSyU+ZsJBUkYbB0vhVz26GcqeXZNtbmzQYHDj/EiC59hlB/428kX/kZIU46/QOsU3yZiE6
Q5CnOatYfhniJj3rnLf6fJKgjvqGgaHHxfEtFD7OPpS1dt4DG8p9flCZ+bmb26eLsK0vCHTOKrZr
st3qhkSemps7zQb3lXuGvnf87LJV0DwH+TkhHuF/HGxEOeJatSkpYkltNGqfGSmXQHUZnqSH2A6W
0cnIBIquizMIe8yq6GVXUb0wmOLPBmhmdCqU6ibEAMkAwBzezaBidiEC4+m2K05xCGm2q/cZ/uvS
/ZA8Rs0nPd6GBjq8aFkKWxCCyO+sIn9vTbUc2W8tCIaci6OC+pr4FJ0zPGcfT+qlCYWAibD4/vDB
liyvYv4lxP2z0smjuvSJj3+JAglJOm9OPtF+K+5QYgIhnAB+zFyh9efHow0evortSq/K4zjw8MXK
poZeLY/b3p2+0nf7DlIZYx8RGkn4yFVo70rJOReLKhoCgESQgamG4XgVaiVvsg/Y+1DnCzstolVe
hfXGMoxcWQoiYyM9Ybva/0JAhO4Sgo8/2+/Tvt1GYvDAh1ud1V1uuatYDHA/mvKOre5ofpL7WbmJ
EZkM8HIKD82iDANVgkavKzjYy1b9n1cAj13W4uqxuSyHZjYuSFL7tmz2yS7tT3V61xvbMD9dFNQW
vksTdWgyHbXcwwVc2+0u6vdJSEBaPuVHP2QV14w6U6y5Z2SHwMg9ltgLF0V6XpS47GOIiJEoYRR9
5FWeGlXTFPeLcP9lArsK1hzJMArPZqHfXPZNiHFWuW2wSRSt+IfpCiu+imnnfAi1eiKAL4peOrhQ
9hYWlVQCD+ddwm9gBi01otf9sG/NU1chS3e6BDkRpnV1vTe63aJBoEK3XlR+AjP/LjnQfszyBVM9
9pgiSlY/LsEsWVkFrtS4XOK54OsuXKPiEWYtKgc+ZizAEV4i9rb0EvpoVQl293trrVu6LqPXaJjW
uto2aKwUxlJtv9mgDH4fIhyCh5oKfx6Oo8M4y0vxWd4Knvve5rp+7ipuNb2sd0ozLhMSNPpf+rvi
s+ODsSIJtgPzS878Rgy9ee8TXz90iTBXR7lJwkIuopk8eKHALInBudzNpJ3o2UXN7vyoevW2fGV4
1sye04vWevnn1wf4+vHLt7h6fB3F8VmruRQNZAPJIZOjspPc7sWoN0tWkn8WHmHRE1exq6r0GLFW
njg/zV+XHuXlW72zQVsBDYUwey/cTqLPuopRyTg6nUabcEFkdr6OrDkF3mFRXViqjerr4Nmq17p1
eRIiGkTvugpXjdyVg2Yv9e1eCSimjtUrHpJvSqjyp/RJF3XZRZtpFaUG2DrOnHJyGO1XD4veU4zq
iN9j5lvCgT/amzjbqZuCVHALNz0P/uEJWsWry9TX6agwBda5b7052kKgo1uV3UToMbq5vNcD+kWl
2/wF2WHBWq8r6youVUkteTYmnjhiY+95hgs//KyhJ8Hx8gCgC95WsNrrsjm/hBrYJAqxSQ+M4k5P
d9gYq771JXq18IPzlXmXKw+XcKP5YeMCYRNu7WXrfnB6nVXEUqNBSaOJsxTB24h8dI9DQPmbysXI
E9mZNMhkhHJsZN4A8Ihjl+BkrStpQ1N7o8bukeH7M0Lw7R54EGIHc3ff5J8znFIX1qKyKxqMT5F4
lAWKhO8mmlfBa10JR53ZQSTiZC/3k9ZvGspML5+A0xFLYDnJu24T5iKND8H1tC4pFfnsyIVC52IM
LrMrLYNMlh5C6sVb5L0WrjVSH+LBrWi1V3Esy4tzWSXcFONPGdlZOEPoycJBuXVugAyll0URzz6i
NCtaZtE+X0WxcHBUpbR44dqTcWFLHtMC8Xv8UDFmRQmm03+O5tEm5CyoRTQ+u+aomb7gsIm2+iq0
VXFI+mVIb+CwMUgBY1aISwy97xBOm27LsEV701gxLWH29y6/4nqjreKaMU5K2SyQbFo7OxVZn3Ng
yItxbxni9LuIP1325te8DUrshKVNJW8sgKHDRkL62/1HC2Gvq0lHz+x5XlQPjI2B9s6hv1eQuHUl
X98kFJWghEuuNgpoIxc8Wn8v2/+zDPa6lrRazY4aeIb38WmBgDa31fO0wG5Gb/xkItRlLOTlSb4Z
fKm5UTEY+GWq20sVLMYJAByaQG38Cip3TDsJEb5GO03O1m8TV09RkTgZTQBX8CZ6yjnN01Y0StE+
PkCYvK9yHdlwYsXk5+sPvZfAv3jWX/UyGL6P+6zawcvqMn98auZNrWyUXf+D2yNAMyVk7AIZ2kew
cNj14Isccl6sazdq6tbw3yt4VpK4XfHxqbPl5b67ysyMUBvNXCf3t6Ey2dtavbfMLYabF0y7Qfgu
PZy4PCa/kFeFG48to1vYL4K99vGdaq/L23Nbh/EYA8fXcYbfq5dDhrLEOd/r+iOAX7zTMCrfVkJZ
ddGrLx/y6tUjOdOGRCXgNP6lvA+r+zwYKD9KzrqzTDuhAJ4MMNT+mN6O2m3IuRNVXqI3XwXbi6rF
sdGDw8UijUMMjAw+fqVzq6b1TtomIFHFEC3RQ1eBNmsucTjCdOZmCbc5ZAu/3zUautcOhrOUWxMy
M8J48vF1Zq8r20bqIBhZ5E3w7TynpgCh+Y+IL3oeKEW2rtn+lbJHdBZXEXXoI0uNRs6iamy0YmOE
1PHFTXZEe3aDHdy8sb6XC/n/JNjRghC2Lmm1qQ8v2VJ9sKMlv9VdFN1qBeGzXbhZUIpezWGqXcFT
BR9WWTXhuiwsx9pgNzUkB6O3WMlkpWfQOIcu7rdLl4gOuuipgi/7pp50dYx0Lbsgkk3rr3Luq/lu
km65s4tF5nGKP7d+izgwvN4DhM1/WOTZb5nb1aPt6JJpyZnUGKozjE182HllDCgYsAHK+DXE7ClR
j+ZdLvHV9fTWDr96aJr0ZSKNE0NM564yjgVarx5S91kHQSF+ist98ZlW+OPwc3Gwte86z5pgtyC6
TRRLvR6GxoyzWIZng3A9RJ9iFdGAPueZUnCyW2vf+a2zLWpG6dG0jdCgDVFQlONtJ7l4SQnR/KK9
t4pkkap0nW7Z/2ri4OzKO/a7llIBXO5brhr6YgP1JRv734WJrawiWes4xiWMCSqhdXtJn5zwMPi6
dazzIJ6ez+c7M3tMnbtuvs+zJ7yjy6PZHpX+JbI/CU6eIM68Yaeu9kRpS8l5GMiWlOawQBjAB2UY
McTqZ8el6YBYT7wzRsRkku7vTDivt+MqxBnKMIx6TnWSoyXD7UnXbiAv80sdb7dbSd7VS2zNtmJb
EsH9qa76dnpbdefuzDTfKB9QzEyAYptuTRupu4VGGX/KZTRMDNs1A+BJNiTu+YcT7gUrL9jybzn1
1cpXpuIgeED+0uOa7unyHkI8RBZph0zRxe9xA6IRUA97YRtvWdcP9p66SvOqzlalsGbDp5dXDWuD
TntRXT3ZFelR0m+s/KdjfNXyX5aCqo+80MtS+FoHK0GnsY02/3AVltN5tQqXsTnXbUzZkuGbtx8T
D/PN0EMyNj0sQsy1q2NF+jeFfq82n7p8navnOrXTTpM5LClUuFXijXnQ/e4m3EtuuLMe0k/Ih+KI
s1A/RTesIN68IcOvnqwiGDPXLbgdLQ3yverHmBBte2hLEcUJfpWYRgbz2f+H67yKchISH04ObOd+
wGcEwSJ4hIoNPAyQt43bhW8fVRzjxdWY6G1XgW7K9ThsJS663NohpgE57TwEKhAK7JV8aXHZ4qL7
W7Jr1193VQxnQx2ZU0sW82bHMyCvyEAgpsdEUVDQAgJ2+FeSNtHLriJaURixkis89jwF9jb8veCx
zjTiEYCgsKPVR9U5Cg18BdFMW0WzSC2mUI1Z4pQOag3IkI5x+Ax0fCvjZzYG1b59xI0Si9CKGZxY
81EQyLRV8uaUZX+2bLpcyhicZ7xkkNhrgDe6lbT4VJNLgPxjvfdV4Ql2tWDBtVUoy8PMipRoQS/A
qmkbLJqjV/zD3AaCTUCX6bzBfFDwTNHrLr/p6vxm5iW3qprLQ4HKWtzW+3SxGKqiA7C7/GXyCi9R
Hv+mcd7VntZWESsGphFOOmHb2ET5tmgDJiH25vHRUPckcu6cw4oFoW4wJ7f+lmjF9cNX+Vl1tpsa
JZqFvmRO9FFxlvqa+EXvt37dBJEbHlE7CUzRqPxdR5Lr567CVjXp/1dm2skOXg5VQGb9pCgx0Gm+
S9uf4/Q0w1pDPGIOMuO3QgCHxxTY3oybBZZI94P26kzf5pzm21Ds03ZXw2Rpvxr6ccS2Q4asfzPF
txLdCnn+Idgpot25in1mV0J+ytgpJPlddkAD9xxEftrvQ5JcD824imxPTAkWpHRvChxXG7RuE1OL
9YUiO27MbRIFGc7xzMvAk5i4OC+9JVR5yOKFQHvRC6/i39CGRXruAIZCIzoD+boxzoFUbRMkdcrn
CXCLq9fbyCv+aRb7Bmm7emV1NqzyEhJ4Mx32RE5Kt4O3REuCiI9NU2ZuzABd38YVKuwKFltfBb82
1opZW7qNC8QslHfnbnP5TBKBSRV463ym5WoMu79JKLw6GW+9yKtX1ho1xgia4rWXgqi8pTT3o/Jk
erJyGiFSgJdpY7R0hCih5cR9kD3q6/CHWRa6AG9XK0aCMvzfII3oEuxogyDGABncHe7O/qUPOozJ
AsGREgRffRUEpzY2qgT+PWlbTZd0iYFsMR/fOVnxFtXBBm+1itmd4LmCek1fxb8upR2D1iM3exZk
49NQEHTKe6bRgT5hg+emzBcYbXQ4VbghochPmyckfIS5+7KdPlr9VTxMLPlcz4t7pYnx0k7bxaTK
Ix6i9KGSQHieRau9DmAQIkcM0pbzXNguJYrsKzuSt+z/sXcd25EjV/ZXdHqPHkTARcwZaQGbnskk
mSRrg0ML7z2+fi7Y3SoWyEloRtvZ6KiaZEaGf/HeNYDIWd2Ebi8dYBj/3WyAPAvfZGUYR1HA0wje
OI3jOiPIaFCLRXrTd+FugadhZvd02wfOwjQvHGDy7ADLJzx/6COx2hk02ogjFPACK5RXueyk41UR
WNUUJLNktdDuwkDPFQV6GidKpWJZS6D6bfrXqWImd1jTk36kEZdgfwW2slSg/RaI+OkMmQsK9O34
J6K+MxSuT7c6noMMltHkJRpWLeRrYflmwxcn6XRkeM9Jb2fprZJAbs52k70HJfml6GphBuZKA17e
/QlGCBsj/7BERpADFjwAxbAyt2lrwJnHLNulGZiC5Asba66zh9Syp3INUB56HUOcrr2f6gfuA27t
9b8517MjrB8pL2oRqa7OSJ4qFbCHAoJDhnybrJHrnBBxqrBdRFosrbDZAaYNMVfFqJ8qFd5KvGM9
xKCha7Ca0H8tKjrAaZvjEhR7oQDN5uoCTTcKPmUffRX5IVrBG8Q3S9+G6JvmuJkOXm+2Wzw+vr+T
NSZpXIJGxLwqo6osioVJdDuES6liFYkFmKUMg7RSPNXEGmCTQfXuNihWbni1dETLH/mTr0vpZ/Oz
oSZeIikeTulj+5ChyM9vUAWHUpVb6gR26eWKjnt/R9Y4TwYLPiJZAbtM1cngPwCRWmZIR+VKanQf
TuriGqCFJt16T4lmepDY+ZFj7YPbgyj8h9DbJVsHT+NVjN3Z6Z2mF4Fdh076poC5umMHWJpWz77T
4apgRmNET4A0W91bYrEz7FBRrEnxv9JWAisOLNtrfGGUhhtrKK/y/IULu4qcYb0kq3dOgbx0w/eu
5iQ+XOSauxzmySrgbqexuWtzcNsgVsrva9jEBfdN8VBUra4VNjnBQgLqoVB3bRPdF2Hj9EDq9yyz
SbkNwgO8Lmlr5c/JXYrnA0xo1DSBpvAQbiEwBQmbCGWW0JHbVp+8uWClG74w9z1kt1m2G0LIQK6g
XJeFTuiaMcwnm33TrnA3DfgUpbjhWW00MCPlid6PZrt12VmFT6H32Ip6ArFmNAkqJDwka6jxG163
4qcmNNUGXtiNDfhTKT0RqBFA0ZLDWFPUyXO79W/wfySEtJ5B5CsXWhWyjvAHHAjBctchPFjhHXGq
n/vnaE8SKNih3QhdkA+oTFKyHUJzlCCwaZAUl8oVkdakfY00qwbdH8BMwDRDM5fWcq57b6m77cNr
Vu9L9VrM9qDSpQOI70YlncPAULQt6AfaOXmpr+VtcIX0XIYwoNpwX5dP6Rvdc6Aub8Ny3RdrevBh
ifjMody1E2EBYwsrFMrGRxLCmHLdiUaTW1A1Ga+0zoEV6NjB0xTcicOAgbxNnl1pzdQNeM+1t2pb
wKWuuLBu79I9syJNl1E2eQS8CMniLWTvcIqwk6TtPIhKQoFdhWolg35At+624b5srbE24d0q6FD2
AMs7tzxm47/G7Vo5hvtMXkNH2/X0scXmNJTH8ZE3FjmCNVFBflOzWvGh2eImbEBPgDehDn5EASuw
wgHJL6p1vzN4uivueXiAvLTyOh5hauC9e9VWecywZADnB0ko9jcpJLRQpH7O7tFfDIOHGtcBFMFO
Wg33+MT0TQqdRtMruAJgKSA39wp9N6hkSo+KgAe47uc27NCSysAYQdszS9devqF826x68OFyPVtN
CdP+ZagPHjEk8Gb2aMkDcBGlnpW8bzZdqfs70F9A6sikFeBXEVRCO0f+ody0D65qFrGe7rrr4B7j
hAruTr4WtoI9ZBsKX2V9PGLoA8iPw4nzuoIjS2aVPXJ5RoRsabnBQHio3nROuphv+v6K/nm+zWJQ
qWgi4jVIRMRrwBKgJZLsEXS/5NCH+EOheCEm+B/QJT8bnIWhUdznrTKByGWneIKncmMmUJeCe5WP
dQRZf9u3Ye0MM4FoRTME4J3q5PHW0zYR7D8a6/L9TacY8NLxPgtO61wp675DjKje1SZcXpVqxZgB
RmLr7lvyLpfUKN0NKilQMavuq3Ydxc9FfHLzW5E5YIxBvUT1T6XWop5qBZMbi7UZ4uule+hbcous
/Ry1WSw7lCSJ2wzkFqwE1IxB++YQBt4koRlA1ATep8ilNOaiXOD378N/NjsvIA8sDUg+iThDnDaP
bZE4CVbmIzJk0LU1XbCkhI0CQ3LBEuGqvEhO/QjRL0zPvJTsafDb8KaibuVaHggVtuBC1df2RVtm
hsB1OQAerYX9Fd9RSMoZUb+Ch1mvlE6lHMZsTduruNiQ9Foaz0O/9iygfTvDB58XDh5wcleqO9Fd
Z9m1iHIk/FXdRxfgKhUiYHZWFYbcHUS42pXIcCsHKZJQv5KW1NbJwhKcF67jSCzkED7gRynf88Eu
clSu8EyCOyz053FE1YeaXg0Mzq6O11jF5LajQFjGdqWlB9P3YeXP2Z7Oik9ZCCHrZd6WkBeCHhkB
+sbub8gKXFGGMGKwgxroStdFil8SlzIB06a/NM+zMJrhUJDDyRIiJ2aJXY9UAMyd4G8GlWi9T8wi
g40t8NImLot4OSGw1PFZkKcqoTvKFWLMympgY24i313BMQpP1PAJQniw5b6DYW2+dPh8/0z5Od6z
s9ctir5nk/xdZcVQfUwtqYBCuwkJRSgqT/UcoJ9wPcFyvd6IqN7BF8/SVDDQF58xC7fAvIJdJAMt
pAAzX1k0Wrkjkv6+jRimRe3SSkT4fXl2uvhMm4b10qzPDl/aSpUi1YAwwBd8wtX5jwkEnMd0DZLa
ZKMFYUjU7c02W1puS8fa7DQdQ6/JehiVQiTETOMPjovpQyFGlW4EwxuPU9OKhJpDjzDGWLhyFsZ6
Xq8O2qovOpBBMNY1IIzqy4j6kmomPSwRh9AWYcI+wT1Bj1D28NElFC6FN517VcKmfSROB1mCcoPl
yJZGhV6ejnkNu5SHoJc97ILebqEtAWX3eiXAxtDyV+o2hxbBUoML225eu87LKHXLDIA7ArvabBtA
iP4JDo2enayj8PThTpAbiE+XpmDpNv1IpXw66LwwSPvRxW0K8YGneo1FAIF6Y1LnETO9PE3mIoia
L8/7Hy/VC8t9XqXulGSM84kvUPt3oo/sJiTJG6P2rRBWfRrCO6i+cu+O9wf4WrBxxcZ1ipQVTqKX
FigqFbcf0oKwDIhPZbWbHmppdcqFnSudkmA3wkdcu+uzl1B2aD+5QWo3atPfNtCni7wNvAM0dts0
HSCVGsJTOYh0Gb5+bnudNftBhegqzJFTCxeh3Ad4J1X6++ieswiChYaKwDDeJoKZOjEuXUd9F2Hi
bXUH5YrBXVIX6E2pFKZS/mhlU6y2MpSWhFXc3sbZHWnXo6TXkNOEuUtuN8lDXdz5GtcVejM0sKe2
UwFyo/eN+IQndAYWpbDGK7lHHO1uIXQjZfCZX5iKhYNnXrUXORObYFKHC6Dp4gjRDqZ2ZIUcXd3Y
BdfxAGg2kgVIXrOYUZCWtv90Nn1aeymtNNmLkbupzQ5wIBjK5g5cAlwLZRbmAAusnAPtXomg5I6H
7BA4GQAN/bDPAYwVhh/MdQb1ioZQ6RSENTN85aRmh45aJMYXRsrg/6Q69Cn0/HA3/vSFFUWpuugP
fKrrVC3o8rCXx92Ybn0Qqy0YPz7DiqZeEsdeOhxml0NFEj8OJte/Gj6oRyzAwJpUtKLqSvRPOKAt
jyDiJMF5YW1Mn3tpl87uhqSQGK+nQ8mrT2aVIawtXut6lcIOzFQAOlAMxKElHovrFIbFbbCH+dkq
qJZoCAtfY44D0OCc5VIBD5MmPRTxTa9YyHlJevjSTaaXAWwwq52fORp8QAi4xqCCBjbeqguDsbBR
5mgA1SMuoz0uymxan/DnTabKlFWkpwQaJjpo1ZD4hHnKZvGIXur/dFl9WnVpWZdaLKAUB20KW/Su
ajhc9EYr4sJ0amhSdI4UrOMneULXF+leE04q0jtp/wf/5T9e+v/03rLjHxNf/eO/8O+XLB8gNe/X
s3/+Yx+8lFmVvdf/Nf3ZP3/t1z/6x1X+lt7U5dtbvX/K57/5yx/i8/9s33yqn375h5XWQT1cN2/l
cHqrmrj+aATfdPrNf/WHf3v7+JTbIX/7+28vWZPW06d5QZb+9ueP1q9//03FhvuPzx//588OTwn+
bPNUtkH1t3UVP6Wv8z97e6rqv/8mEIX/zpmsqjInKgctBlule/vjR6r4u0gkhXDKNCLyqWydZsB+
4c/E3yVVYhrngGGC8Koy/KzKmr9+Btw955zhF2SJgg/721/f8ZfJ+jl5f0ub5JgFaV39/Tfy1V5A
U6hIGBEZvp7EP97/n5aR5sfU5wIbr6BEmCUB/FFCfaDqqleMoDoEI7iC5Y5EdnAv+FPKTWpBamex
nkUejIyvEuRQEfuK15Tdw3dTK1eK55SASciGwFYQ9qtfRx+Is23bGr0EXxmdgX8HMZ8SZMB1CIeB
QqfnzhmCTdDvJVjSIBP3JuUmh6GZ6uBJKiumIphFsGJTes3MA7O6riOYqh5CXK5r3NKhslcf8eCz
vD1Vd0xUnB6ChumOCA/Ufe1gIcUks4PnzTlo9mWyHn3kKe5596MWHf8QVRuxdiA8kVB479yH8Pdx
4S3w3qvIDhtq8CQ2m2LYtvIt7rz+KQCCooS7pmpAorEsznxcaYoOYh2Ybt5oh0/JcOO9uhFMEXSO
PLSrd7tqlx/yJ9jawL66BvtFNCoEN0A8svuGHsf3+pBvIPkKV1IOA2xY3B165IxfW2DuzSxZIzlJ
YTugAYx88lGJFSG6YiXaba5ZnexkzZT1CWSnf/xYz/+/s3+j0zH9P2/t2yz1nj5v6Y/f/2tPa9Lv
mqSJmoKFhJ0tIjz5a09r6u+UMPw2dhTRyLRv/9rTRPkdv004l+BehfARZ8tfW5rS33EOiCqTuaqJ
MgER6X+xo6fb9/PtLCrTfiYSDg9ZJtp8P1OcWhkEpfg5EAeHC5pTQftRoeNG0+ItTUQjrIZNIi1z
GhYant/HdRnlPCAVP4+dv8uS3myVBLkjweGRAsslvB1Q46n9yvSa0hxpbMXj+wBSSaGNe5K5R7F6
Y0pr1AXsqnIgJT2YGVLpMeobi3vloRAKcxBEC/X5ldRCp6R4ktRXrbiWw8AsimHFfNhDATFF/PBQ
jr1VxBTiE2yylxIBd3bTBxUFH79WQfMojAKlVWQ17gJfW48FfD2854aW27BFbbjy9oPG11UUbEct
2qThbQVlYKFG3klC5Sih+364jwuUtsofabVnTf4+xPVrV0G+WQn2vc93qk+OStyAUaGu5GK8kVSq
x2DToN9GxJJjm6Y3JMvXI8UziksJBG+D4j5pyk3kRhC1r3wPFaXcZl0i6GkLEi8DyZAzWFlNBsaw
OhyhWMp+8FI15aJflUGw17zmmSUjkkOgqFXAgA0wDJJZBTpNIJ0pagR1Ndg8Vd9gXLuqqAfBpco3
8pLeDhnRS8pMiqpIVFKdR8ewT/Q838W5q+PDt6EHNEDd/1AhalUKL40CjEStBHoV0FUXX41ac6PE
7btQ1nadQJIh6EDDDDlejQDshGl9NXiTyq5SgYkbA6Hlu/6iuNP3K5BqlFFNk0U6RUyfr7Kg6QOa
hfV9ZxTn7ICUSa83d9XE0nLhpVbBTU3cDfVki3vd3ddL7c9DwT923s/mp6/3qXkvDNOqzNF8O5a6
lkC57YokC8H3Qhfnm6xo/EYFhaG+j3cTHqbcdtBwjTdL2fR5tvGPrshMkhgBpZTPShB5g7BA6gbt
3KHC4MI1Ls8hqNLctrnv+MOi6sQ0MV/PrJ/NzSYu6aLOj1NBPcMI7IEEOkcy8z76Id6FeIuXFvYz
EG2pXkd6e/gXLH/mKKN5b2cTR0sitFTotDPxh0NfwumQ+qNZ5IoV5SVU3PmdRt2Tm2oPKm0emTcs
vbbneaVfvwD5wuEtZFV2RaKdXWA41QYZ3Iw6CCufheRGpnd+8th6b32xi+Mb1yPmp7vtz5Dwcwh4
ea7JnMUbiqEWKzzRzvUgbig0cxhtzFbjOCZREe210+XmvoAk0FlFkznuUAnxLflQmfm0TXgh4AdV
rZ49OJcZwclHgcI1VRMn4weaeLlG8nV1KZoiEdy6CpXluX5MKNG+7bIKDSqP4HoE0t3/vkeqin0v
E4JwQJ1jBKsAICriE37uPizmoCf3BnctvTNBirW61RJp8Ztz5pfmEEp8Pmc6SrLEDQp+LviBxhRh
NSqjCV1d7tUX+hzm6Zdmpq/xaZ7EOKkVzav5WQOyNCwVHdwV0wPPvWlBWKQo5MIOSym8lYyAdCQI
y0ETLcrWcfEIYN17PVAw6u7EdJfi9d2BXe0/1iXAVVoDi8zWFCGQxVW+sJqXBmeWPAr8wOdtK7Fz
W1ty4NqicFvScKER9YMbPjuxVERquGY0xrCqZs2wQqwlRRP5WXRDgAZU7zn1/beCV+2qT0LkKcsR
hakkznTNVwUzSgJwBfxNkwQmTM124VDetSxa591xlKO1W1b7coCap/JQgGHeRwPCnIMrbqQ4WPtd
+dyhlh6yq4jHsU47GRaoz7EHsyNAf7OgNsK+Ww+V+kMl6lpjkQmM7oGIrqMmyIJQXNhedZcW3atY
ArDg5wWeTCF47VrUnQJJ2rlBsAIcjOg0AE4kvlHLH7UGe3NEBaeAAHTA6GbkxWqgwBDwfrQ0Jdcp
gXCb0iaOmHunGA9EGcKQCBrAhi89B6ZBThySaS2k5phBTDHKR+x2X4OWZsRe604kRuIBkdP0AIZB
p6QIIujh30cEnp4+8hg4jJRmPEuThpqMBcXBiBzTB8/z7SEur9O2g9pye1sHwrZUPdOHlWrXARZE
IrMYETwJQMADRVm0hVO6/Zoi3JCAU1AgxNJGudkFuaFC2rUbzjRAVjk8eC5QrgIF/C59F5D07oC8
THKzaeObwYMXRMYgjh/pNKO6QhIncPFyGxDB+eEqgvqwHDQGr7ydWj0QAn3FNNtXIbl1Yc2VFwzG
qeODAiXqwPV1ScwsH6AYVcwtrY1WRf6Y+o95sOph9gixbBq8Vvktl4kTwKNmzACsHlJT7UIIid8m
pXuo0vqoeUfVTZ2m6h5igBOKQF41NXLS7RivvUlazxMtAcDFMHTf26K8GxRo3A/py9BFB/gOr0nU
2b6XbzMuW9T1zVZleokkdAu1XSWXrNFPrTzisCyT7wNtXIcdoFWJa2uFv0naZFWViMcZEMCNkBwi
uARLJTJtSfCYld6PjArWmAO10fioIBXbgDYok9Ynral1zSvOZZvoGiwvpcjfu6WHMLlae4VnJWnk
1GlgJEN3K4T5mobaawIdjUHxbwp+KqHjx2miJ6OTpgJW8tqTXuV8MN3oTlak67w5uSJolXgeZPGz
6kPqqDpG7CGI9k0EnmET6H1x8MlohRKHQAhgTFhebXmvYn9BsnocfDwf6KESk6tegB1JPoIpeB2U
AxZIsJEH9wHEsthMeGpGyjYfbv36gWm90WB7B08wJg4BlQn4zsteC2wPz4fS0RMR1wrv9TJBVB4P
OhvY2fdVIynYQZUmAtMO0gVjrwFlFdrZgBkXrjp+nwagM6HGOzT3InusfdURgfsZ3Oya906VvXX9
mZNzKDyK4Lhl+X3sK0YNsznWaKvavePqnZQ8Q0ajJFuh3ghAg8VrIiEfXOlZ/1qIHqBTR6l7HKHV
XkBhOGuwwSMr71skdsJ8K4zcThmYNqr82IOh3XUKUjV1/IgTBn42zIhG+pJAM5NDvXEtD4+S9OAN
e6HbBTSxlQRwxNYshtfKfQqy0WRaAIWUEgIN+4Gv/QJoIAojU4i5dfVLXYt63nWrEUA7ArBePCYY
r9dMkJEQ8pjZ94JZ1oDbVAAM5rWRRLs+9bZEHX2YU1TQGVL9q6FsD6yoLA/WJRCFf6OlYMc4vobu
vhS42dcgnpO1Wr33dJ+nO5X98Hiqp0mlx3RbgUQmAdo0umbqvncirOyS19g7au2tSk84QSBLIBtM
tLt8kxXutqnLPXIBzzVWPakDVGOI7YnpOo247g7DUVVTvBZHHGuDk7Y4NlvXJv4mSEFHARZGJvVW
haGXLL3EpQNUIWl3VbGTym0brlBYzfDsi4Kp0inYmrhqu8e8hbJ8fvSh4Bvt4aErDScibVxemG26
Besko3tVgxef9sBUy0d5Mke5tAXYrAAqNLM6UqNH1y5pwLp21BHksaLXqbzr/BsVwkz4cRX3m7IG
ogxwPAK574TuFKU0q/4hTDdFsJWKWyV8VMTrOMj1IYEhts9lU00AL5RPeGKTqNWLwpZadq4S4AaZ
PMLl/aiMz6Ek30vyQ4kp01LUzOPgWiB8y1hx02Ay5L4za7E4at0Is+vq4CVto0tpIFohDjCcMccK
8pUqEgCKKDlwDrtnQ1BsB9xNAAREgjFKiVWMEU7aSMqtIqpWQ4e1BfR6nL3HcmXkCtxlMoDvOEyx
8ZbPRfnBL9u925Ib5onbMIRBtjyCwue9C50MnVq3fNTiSQqBQOxe2tPoJAVwvHV7QCeTqDe2MJjS
xIxvGtc7s5ascS0/arBrr0cgN6NePPgNkhRSfd0OyH10aRroTae8NICwtRlW9wAcXBRKZu/XVy6n
IO9oj6PQED33TyIS9Rl8IDscWG21lvpHcHfNIaPXia9aJfJ+IiDqnAA/DYuWzIX3ATkrygDqJTVz
sEPwpG8K2F3HcIKFS7rfVgaRnN4vbRZz05Ncq/f2MdafFxYoskVOWQa6BshuXlV66ArHJmcorgHS
KXL3WSRNvApHSPqovkzNrFEfLsea370JVMTo0JSESBhjbCoJfoo1SZhVQS/mUwTdWdE2Badt0mqN
n1SbPrtGZl1u75v35i/NzSJosMDDTmYBP2fpGZz4RAgNDs9gFwXmKUKluEYvNziFg/Nw8XP/ZrF0
ySGpHiceP0O2yrDh1QDX5nZcqtpOX3veikokvK2orBA2VyJLhN5Pm9Hn59DvTA/w6gyCApc78oEn
u9TGLPBt3UorK9rycwVrEU+RbnoSIHlfOzTP1kTcw3zttm7zteIORiz0zkLz34b3n7o4S0yEYtGx
vsJTC/KYZ1gHHSYtKfEKhqMGNdPDpNksPV5u85uUCxK3P0d1lpzwBDYkqaowNMk2wLM6MOiyS2cJ
YbTUs1kSokfaFskzTF7WnBIR5OmB6334fLkv3260n53h80xD6A6imqZ4tyhXU/IRiB7f9KGxM5ik
Amwq3UvHyy1+oQd8PCP/OXx8nl5I6rKSKcPwQQDR1uzolNqI+uWjC9qJZ9Wr6C63Jp08JDLFVbyX
1gAML6rFfT+4KpcmH3qJzjODreq6TVJyvAptScNlfKXYlSMYNY7iQ6JY6kPzOmxdK1t4Q3+/IX82
O5tTDaLXtO3RbJIcBr4vvWBhOy40ME8HMiEth5ZRdk7jK85uepToFqZvjsD7Y/r+2YV5fRtPtL6F
qyE/A4wx6YVDztEGb8oEAj1HjkNz6BGkd+grijB+ufkXgHdLX4D+ejXEvRL3Y6Kxs5IiB68BW89g
V+YCTRv19QNPpHvPb422S5E09xaOm4Vl84FU+XQtsd6tqyJg2PrsQdZ2tXDDypvLA/wBXv16oP4c
4NldNFBxiHOa4urb1LvGySAk/QK20hH65Mts1qUOTT//1KFciLxYanDxwXjOmugx44pbMG7SuTMx
sW6ul/DRSwt0dl2wQImT0cfy0chotOotiRX73xzA2ZWQNS7OTZ4gHWYxRzIzB2mpaUlS09/IhyWj
ki8U/fmGmF8HeG0NvYL1WJv+sUG4ApIoKsbX8ru7yW/j2/CxRGJm0Ok+eUof8WizujtawWQWQdsD
YVAjMUBn6WT4hqwRTPmlkZmT18UiPmRp6GeHD0MCLxeTaWEhK1ng2MVzEtdkYU4e7iKQQcLrwkx8
F+UgxfTXKTunpUvqIERtC94RmPhJaQvweC11gHImgSUTV5of3aQFkrz9Pljs7sLKlqcc/6eV3RV1
ylERYmcqPyQ9XFmy26ioFhL1Sx2cnUWVKFIxUFR2FvtYr2Bh4kobMc5sCUyoy2P5AbC8cCzMc8p+
5TE6pJg9F4pQ8Iccd5PPeWIEEI62s41vy+a4qS3uoFBYXSH5ukLuS9eWpvTbYf2Z2p5XkwU4CwD6
jXirtePEgA2V5Q5QX/csdUc2JfLbpwyQx2IB2/Xt0v3Z6vxaw9NIlFytR3ZVg6+MdOjUt8vD++1E
fmpgtlpyrgklkqfs3AvljiHiIAB/dOC9ic2S5NMXOs8sjz4XbUmiuCrp0PGzBFFz5gyD4T0N1+la
gpe5eyQH4mjXKhKTuaEkVvoUHaFAtehMsTCP85usl8NMVlx0OGsqK+idHE+eLF6Ks75ftZ/GdZrY
z7vQ91EhZMAA+Gv3Gr7pkKyEIFDkyHrxA8hEI1+hCLuRV/GdsOsMZNsmPaSl4iVZmt1pMD59i4QI
YiaqCHLZHsrIg4Wo04IsrwXf552yUd4npTH/xyIPd9r9X7bsp85PX+tTs6IYy0PWo1lI2z4lVg9l
M/UK2lNoDVzAhaNoaUJntx5Xx5o1CKzPnuyZOeSFaxXmxWJnXt4oH9W4S52aXXcRjcoyZJyf+Sre
ETtZ4cFl5/eBU5jZujlOEk+LsvXf1GM/V56k2c1FQiT9XQXZANmp1+nVn7hzm1j+ZumkWVor8zur
jHwtqxtMGpJHuxH0tlW25wfNQgUCgGGdmq0DcaXT0k6ZpufCsM6vK1GmnSZWuEniTrn1eedwqV1R
7T3i7TpeHNApfXKptdm9BYVyzZdTaQr7/B3On1XjBHu2g+LlBmHfstHU9+1xCSVqCMgCzPjrTlAE
JXP7ASXeEbj8YFXgqaXBWPpBuwZYARVRli4t02+XjCSqmoYaLJHmRWWlwzp1RywZje9l+abNISJb
08FUWtHJkmsu70Te6Mg8bYbF8u+3L5RPbc/2vVooqRSlaFvcsA1ZuTjnJkZIuFlSrP7+rfCppdmm
z2ovavOu/DhenXHtrokz2K4+ZT2WHwvfXsKfGpvtfMIiprES3erLlYx6justqvR9e1B/amK20fus
qIsiQ3/yl/4Ffr2jKZmJEz7XWzGyJ4pRdZMdxdWSEdrXZlVVJADPEhwzMoCvvy5P2fVZSWiPMkzV
A2FVgkYIdkjiQbX/x+Xj85vsx69NzXcCcV0RJUnkW3RNz06QPMW79c7HW3mfb2Fgk1vRutmlk2z2
qn2LDbL2BOBujctfY5qqX/f/r99idi0LUhR6JRgMZ3gEH3qhRg05N0Ql2tKugX79WqRLWitfz7df
W5xdwXUvJnmgplBeAAumDei6lNtz4ZNNm+f3ebF05X/wUS71cLYHO18Kx0aNORBE04tMWqkhCpN6
Dv6BiIqRQ669W2onNl9rPqQg9pkF+syUbCaP5GpZe/jr3vm1+7ONqvh9pBU9QJipCjc7aQ3DYPvy
lC61MNudGo0UP5BKdkZ5k9HXXr6//Plf44tfezDbmlQuZAVqbkhHqlDZk+EtkSaO4K0ut7LQi7lJ
SyOwZqgj9MIt3sL8HGkL+29hp88tWYBtl9MBeINzWMhWV0JkOWCr1NuHwUJHvkHLTOOloYahAssp
zU3X4SLqVY0MUE649lawNOz1cQfJBDu/QZ1s2DfQFLY12NgSsAXhDQ2lxrtBMGitf0hDgNPvXB7Z
D5Lk1x3x8wvNdmAEAALTSqR6psSdoFhkJ74BvuDDEQ1qDtDRkpxxMi4ojlB9liHmeAMmz1JS+5t8
86/DMtuXkVJ3QiWg8OFFcqtH0DZ2YfpQEt8sxNhhvrB128ys6tThbWqWQ3EzSlPxSywWHtTfrzTO
VODAEJSosx2Z+qJXZFminiPUezUACLrF18+3W4bisyeAm0bnDg2Sl3adGAlA8YU9xC0gJcNCSLG0
Cz35JiTHmEqSKgKETlEwm3UlAvIk8pRWPSMO2gVNqKthZMq9BKsf146K6FiopwacQ+ZuPOVplAS9
9Ok2LnyURxccpr54aEwQeK4ywglHp9X5u1LLKr+Lgqo6Z3J1nXhITuDIzcvipcsbe4gCS9L6H000
HpSB2KU7aADduPBQSyRdCP33jFHoSID5QIVDFfV7gKrgAZqMpzKTbtxWrXTeIlEJ9ZOkvMJp5Hi8
BN8faBy/3YSsxypW/BVKeYchKw5aJuLUB47w8laajrr5Tvrcx2lpfXrXFXKV9v3YV+dahOwP83d9
BUcjXzpCo2PiwFhiNuhQ37UuN/vx9LjU7mwHu+PQSkRO63ORRKqdirWrCwn0HESU8ytWrrsMgFy1
RhJeiUUsgO7AM9fV+7q/UTkY0ml17OFMHEvc7iH8pILLSnnv65V4JjlAtkIOtAAopx5EwFPlqVNg
esDQELjmfs2feQNFiQQgMpmuROLviqZ+ALXhiZYV5HqCVjVEv3tMYXhUxVG2sMinNTzrOyJ5BbQo
JomarMzWOBTDAIyPgxqQ3FNSD8BkQVo4PwY+UqXe2+WB/hBZ+9oYx6ENapXC5mTXTB6QBsq0+pyR
dpMJ3o+At6iOl4dRrs30v0n7ruZYdW7bX0QVSQJeSZ3cdju1wwu1lgMgMggRfv0d+N57Vpvur6lz
TtXeT6vKaglpamrOEeLuT2HK68hUfLmsKpSI0GUZAngey+ReJ3BbCUrQe8xOtQ05/1NFtdua+V6u
gVPiAnVowd6VuLyRI30vB8qG1fKmDkNUxAkIqWkHInBhN+j2p/I7j5Cd9A3Mqsy1RKCIb5nvvK8g
GsR3MQWuowKeaoAdhsKiVRFYT3JQeHKCl3FlPpSsvAuBq2EQsi+TyvArc3i+vlTnnwUEFdUi00LB
Mnv+zALlJIGXK+2PrXjWoaiSkQ7qXBSlsxRQlWThBPyo8f/+MBgObBldMwgodObsBFRxbuoS3nVH
g3w04FOaevvNo/qloIXPxHeh9LtIrn0SPuGvHkqthzrOkUij05ix18rxPpaVTcHzu+urcCGdNhQV
Vz0oPliKucxbWI4W4UQB/qrM72VjeBqNz1inu6jQAYtr71HtWzgOl+7RidCK1zTYggRc4t8xCHTG
MAyDZDgyBQA2AqBjOeZbRZ9kCPBcCMfohljSczcSO4iy+1giO2uUYZ5sLATDC9+ETtOe+Ie6jDM6
vYZPouFAR1PiohLHCDT8MYYruw7SYDciSqMnKMifHv4ClgbVK27+ZSnachnwKOl9D0xPXEP1vckg
wA78m2L2C2Xj891JLaKBZKWbOsGzbrZddGY1gEYA0dkPxbqSvgW0zKTkU4ewpQlVq+ub4OJgOiUy
PgZFoJoNVna0ryNu9kecbWcs3rXozchvsfi2AED3+lgXbiCcOXDHpjXX4Q7+e83VLhBD05PhGOvk
ruDsBtq/60JIO6ZjXoOarRUj2yrIoK6PeyF9/jXu7BFA+7Cq4mnX9UZim9lLF1hwqekcTWQL2+ry
av7XDOe7qk5TTRo02h57cIqEDD0Z+S+Vv8X4RKtxYVYXUkGLmAbCik5UqpHZDgbbxMpZVcogILzw
Dk4M9cLnmj7977CFfXgywKy7AIv1QEnzGGELhmLBl5Vu8+Tj+pc5E+hA4vVrDPX3lrACI6GszXtU
2uWtDAFoVNpReBJofEHvP0NZdgld9CNxc21a2u8hc00XQQLHwSPtyZ2aZW5mlD7wqDuSoJ4hAx5Q
vzSJdFdzzY5ZA7l22bECOBwpvS3Yd9JGjlQuPPD0ixvHAttyupAICo6/f5TWykFOcREcjRGum4Cr
5nr3kqQIf3W97QzuM5I/hEZ5U0BJGVcs/E/Fc9a/1dVTYYHTYNTeEIbAYULCp8ezpEFmmphwXxrp
p44IyiF4URiqj0bYI5iUmxQJqmhzO4ThYqJCVLwntxkla7017huokNtFFKxiAypakN+jLdw2IW+o
QZ2f9X8VYJPrwbphnbCjtt1YzVK5fmk1pn8/Cc5aLCwzL3FgCZT6+uHbVL6oHtqZte3MfGGXX94P
J0s/i0pmGMZRIqu4BgXzGgaL0QGcbWD3OcnfZVVAgUy9pzFdqwPzqvBZipP7ONaPIj02AszBvrWr
8b9rNzKdi6m4B80oJCng2v5eAdXSUs2krD/2H+UG3l26DYImMJF2Cd9XYFKVRTOnS0HSlKdnP9Tn
gLqbHYsWemARsIv9MUl0xwg2gODZPHwt4reFIz8d6fn5M3HhGkg9VMxsFlZqpaVRzyzcOKjgsQjC
wOK91/l3XMMpWRqgNIlycBE9dqDQWz1Qk1m1EKV/wvDZT1AVbXpAa7hqZxcCa0HxLYtGHBPF2mhM
XnO4WjJgheOcPJSlsjYHqFHV+j2TJe/69C8FVVMFewsEKxDEfnQMTrY274Igr+QCjBCWg6gAlb/w
oADWe32US49r63SY2QyTQMlrSqv+qCpsmxZoAYXSCKKsVmyMUH6KQ9jXIOESDaQSpOlQ9aRYhbLw
hjZ7CfV0zZOlW3hh5nR2X9Eg0zSR4ruL5DmIb3P5rmYL7/gLGe3prOdbazD0rERnWDlWrerkYIRw
812FEohTpZWfCagnknizsNLn23kiu6saqge4iqk5W+m0yK1GFuEAfMroK/AU4S+BD+COx1fpSjlc
H+0HqPB75/4abV5phJCcBiXPugMLYgvBrBqbiGkPZgzbFvDHdaX/kHi3rpFPZ+3gATjpjsFtOWxM
kXpG9cfUYKLaPKYcrCnwX0vxFpCdFmePVfVZ5n8HExdveF9Z95r5ff2Xn4f03z98duqztNcTnCZx
TOlDnMEgCrx4A0yFvBr8qF3KNC+PBmkDHSFUU3+u25NTVoLTLYVkQEyvLV+S+1WPkpYNir6b9orH
quLh+ux+tO3Pv8u/AWeXiEgEBds/lo962exzGEGVumqDPXdbwN7UgOJk0UITugr2khXfGpS/Dl0E
8W5g8SOt99uYuoU0rswEHCC5XbMiu6uQgqsS7L51WEuBXxhVmdMz0EAU5sci3sARcFOjLhIzsuJS
elDxafXhoQxek1B5GgVeslXgjSqE9eBSnZjpemzUFW1AgQFNKHcAonvPeAk7aRnymNVnLq2vr8n5
eZ+++L8lmR0MvABQH40sZPvs29LfWf4SgcP+PxgDVwiUKvCqhFjE72vSiiWlqaiBmKI/tP0+Cx9C
6en6EOdpNqbxr1Yw6WSc5iIlGHyqZQp+TK33sf9gtFnI48+D1u8BZnPo26ySTTHiJYrOtgHlB7Vb
0+GWW8OH2UGnoVqSAp4W/myvnsxovlezOBkKgvelXnM3VmVItakOAfejqAR89LobOM7vRL9kwXTx
TJ4MO9sPREtZBfWL4RgUnxJ7G8B3S+MXHZrcYZUtrOnCR5u/w5qsHFD2QTITjk9aNtgd9CWvb4sL
aeOvzzZXrKUl6I/Q6OiB7kD7De6yBry6Ew+AJFhtDN30hHGlbfcoABqK/Sy5/1+OP91LJyGOgDwh
hFXJR+jK2oUCxmPRPHQK96VQckdpeAgieRPTYNvSm9p8DUBXJkGg20UIbzG9tlX4eklJsXADLy38
LItUQRwsGo11x3ZEvZ7fAvO8cOQXttHPi/Jk3qlZJAlXIrRhzdLOopdAM53RghgTRx4eLUm3Xhzt
pHQ3O/1tKYd90IwQFS4+e7JGPgqCIW5HUKEWN+3FQIBmiIHqjon0f1rbk5lRRaUDSQoF5ZHAV+XW
CRlQtVKxlViwj/vgvs+ahWz0hzFwFgtOxpyC+MmY45AmdBRBeww1aOf3ibBsWsH7G68iyR3CYVPC
ii6Wud/E0Z6ULwxP0dQAV26geWXreetBKSbIk5uy1V+ksd5IQwyyGeQ2ho6+tAKa/r2WPjBJuyXx
iKeisc1CBkeJJS7UD5jybCYomCETAxiCzO0jhkjXx87o+HGUxoceVgNEVRO7HhNH02/U+JaXMtwZ
QBpFWZnRXR7xndXtzVz1hAVO2QDSvwkYH73Pxi8rfhnpo168DQGojxbsgdJNBBJbWOdekzIwncGu
WtxrF+PyyQxm30KxOG8aQ4FUZvY+gtHrKGp408BDmkAIh0HMnsvBloQwHr0eSi5AOw2Zgk6CgGZZ
MrTcfm8CNUhTSQ379shVdZ0okGFQQdhmknRTNBiWFBkq+xnQTg04mophjejJqa+B0u8VLl4NlsEv
IwxXqRnfUTO7Vdv8OUffsObttyb3H9d/7fk7dfqx4Njh/YTbZJ7j0xi4qV4Y7bGFhgNvViSuPT1Y
RXTJR+lS/kKh7TGpYCGxn/du9MBsaD6Q5tgEj6P0xoHhHaHSdn02F4ho00x+cDyWjl7DbO0JyqFZ
y7r+SGmDvx+AtG7alCd+1IegHT9aKlvVALsagNQuja3iu86PDDT9UGTG6wVaXrPMw5DHodHyHG9R
qYX0YnmgGvuSmmKrJdzvOz9NXlRJ76FUGt+BWFzCF+367C9FV2ripqIyUnWIBP7eeFmSZNloRDIs
imC5lq5iWThR+i2Hzzmi+vWxLu6bk7Fmk+2lJOCWXuO+prIPETEUbqDFo0VfQE09XR/q4s45GWqW
YDVZwYu6TMdjGN434aMuof8rLeF0L68dCvYKVaF2Y8zmY8RJyaXKrI6gcDtpyNwiUWFs0dlRc9Cy
cqEgZV662A1Zk9EfV1Ajmu9T1ONGOVCN4gj2L+xnb7VO3plIiiEGgj5ugvyq1gAJCbMdG5EL8eIG
ChdoOkABg2+aCL7AyluvEpcX8bbu8xUpQHocSqgiM0/T1a2aVZ4OFnAOmW6WgTyuPEnjYIdi2zDZ
7SHo1Qy3JExzNGpWSbUzrU82BGs8MVDbhBt6iD+d7RR0PBM4Jiq69UjAzy+kwMOF4QHS4gzCwAO5
sgfOvUI9QKDtPlJrv+0JCOAggZVb3oa+pRLPih8bC+IbQj/kfeZIn8F96RrxbVr+beMOyi+RQ5l+
pCX1pCq3RdLd1J3ldYZkm01+I1Iow/TFJjObXTzi6P73gbA4LyraZygNQtlKn/vpxQ2aaGBg86Oc
wGO87lYVpKbUCB28CJT9ADzI5J2O6VbV27WSw3Sj3xLOycLpPS8yAXyOSqGuQRsUq/iTIp8kDxJM
XAUhEX/hcFHsn+q7Zh+58T5fwwUbv8cFTs2tFO/64TpvGfwe9QcxdDKqWaGnGSQxf5k8oFMEyRXd
cE9x6gdgorbRNvSXQOrnzUIMiZzCklG3A9BSnp01PaesrFQtRY1HuIY/bcLH0ANqou1s5V3ZTkSk
6F3HxQlZoRdjIZycnXS8bzEu8hXUMlCdnY1eh1YmD1mfHNtEtQPlfZCFnYovPeq8oOFLy3sWJ6fR
UKDU5MmFC+2f3zE5bKO6IKNIjtqj8lE/8U/yAlpQ+EzhMWdB7VPZi738N3j4fzKdv/R3r+p3zcad
Bc1UU7S6LofkSKNXoy5XVUI3Qf4HRPCNSLuF19PlSZro/aP4K4Nm/nuS6H50AYJJcoS8iZtBQg9c
HZ9F9+bSM+1HNPvXHfszrX8jza44ng2KFKcJf7GgaRLhUa2n5D5R6N4s07VEgZ1jgx0Ngz2yP3EL
fSFgAdRJnc7YV7gNiw5Il1ziPgQinBBmzGkKUN4N4eNj2gE2lMJCxyz9kfdAhFJ34aj9tJp//Xrk
WcgKdZUgM4F81Ow5R5okH2MocB61OvJqxDoo96RK4XfUPGhhDM2u0VdbaORWkScCWKKJalOqbG0F
HZ4KqU86yTXaSZsGngsWaqMaxDqacVt3YF+YitvQxhtocJOY0FO0oBMS1y+RxfxhII6kFY48wHrG
aFu4d2kV5D47KK1wJ5H8hjI4CUC+phbvlWb4tB9vMnMVEmK3abm1JM2H81mmhE5l7XEDZQIVL50c
qHoMmQodWmjgq9aqR224w6FNiupRErcFgVNZ/RGLu3rMVoN4SKp9oN9ys4SbzB2nOwAAWsHcdmoL
wiZFRs0uhkB1uk9oNOFz8/G5jT8k66aNYGELjG4CDaxRAvacH5Q4caCudW+Uf8nwkBQM31O6z+UB
5ene+Ggq60sRmpc2nyIQfqUoPkK2H9f9OzFww9G69orhwYBEB/8qzNSJW2pHkml38XBgoe5C/diO
Mu2xxRXE4cGW4NFjdHcqfOYi8RL3w8Yq2C2KBrAbU+Cwly8JuZ/FqZ/NQiFRp+NMyT9R9CQwD0Go
RlLdFYBqmqv2u/Mip32fhA0aX/mGJV0Pm8TIa2R7KRU6T6Kn+1C3JsFaqhNAn34fZyZFQxaUhjgG
lgE0WIDmHA8ZeESlV6PmqwbvsShDuxjFQz3onynRXq6flPN48vsHzM7JxGjQOsCtjkRvD6PUe3GQ
/e2g8iPieCGPPUvEZgFlFp9FVQBIZmXJ0VIPUvSy3Ds6+4yzAWaBGDs5HtJIS44hINOW6N2cqE6K
x1YyNHa9qIVxVvWYDTd7AKUsNixlMJJjIAHgW7z2Hd7ZkWkbjMIQiOMULYndn38sRbEMPLnQGNBl
4Fx/75aeIqNkJk+O9aQo/6gBa4a3nt0HD9c3xXmbEVM7HWgW+zU2yFJTm8lRQfhDvXNFstRflQQa
wso77wY3Kv7kLPEXhp12+6+gPRt2vkMgdNgrxnS5QUa8i3Ofmh0+XOerhoSSq+Vw1dpwhbppzu0a
gnNWHC7dHNOGv/YbZpsoKGOCGgHjL2yjfw97uFg4UGZyy1sNfTGojC0ciumTXRtutokEV8MO90x6
NLLWlUAH419x998G3PxeV2PWwLTCtLSajjBwFVBGbV6Naqm2+R92zFQIUBWgEOc4ZIgoAV5Sxsmx
4aZbkank062jDqpdCPZBKDtdD6+YJsEFuWTSfXkJ/w09xZ2T6N2VQzmB/5NjAX3aDApWzbBjylIT
4BzP/7OI/4aZHT7CdAAbAj0Bp06608JV9zA8Q0gF+dHz6JBtuYWuvafvxB/IE8Kda5FgfyncWKYF
1CO0xdH7nx2OwhqUqqKIbm0DWuSkhIEsnk0unDq8uRDgtMfrx/FSvD4dcHYSMsBzzKowGCQgU1dj
QNfGX/+7EWabn41N3oRBz44jqpW8/BDIi66PcDFi/lu0H4j3yd4wWNMF2PTsiDPgpuGHBE9tLf8I
o7fr4yys1ZxOGiRtjSxiYAAjPgT6o6YuwKzOK53T7juZyCxR4JU0FJ1isuPUE7Yg55fpki3Bvptx
5mgN/JF0mKiWYhUa7a7K3tAo1mETqTbg8HHJC3XLGdPg1iDJXi3JKlAtmBMuab/+EIPPotnJr5yC
6+lyQwktHGQ8hbQKNQ8KuQlAGZR22HcSeU+E6WXpYwKd0x74LB0M0U5+iIonRYF/DBA1FQxS2Ueh
toAzQwEOon0EjCEA7Zw4j9+kIXUy2rtJ+qcD5t+09jFroSYI23INavVdjpbxRoJeYyxTL2eRk8Kr
tQV4Mau79fWvfc4DnX2NWcgRRBVEwN8VmkqDxw/FfQToH7mP1j1Mjp2lO+JSXnP67WeRRzaSsorV
err2PwsYSnOYzymTbqNS7U0YUFyf3NKRmd39kVRETJQWLgt1y/UB4vPQUKaVo8D07fpI56Dq2TLO
QlpEOtloVJz/DtZ69cF6Cb0ElH3ThhszvEMXQ+iFdPv3KZqFtGY08hbbAjHcgOSeQafyowPFYi+q
lcc+58+y/l2AYtALvG2HJl7oMS4t7TzeKaTlZV0mYCX2LsR/7aDQnAxsHLLworl4V+BVgf/AQbLm
rX9uytlYJwXuilbaFTVxtODAUtVWYFJc9wI98yU8wzmPf/qWJ0POviUjaSPkrmNHWI/Xm+Yhek3e
JW8SvIk/4YG+Udfpulwt1cZ/6h1nEedk2NkXlahlJJGJ1KZLv+ve8g3e7jtkh2CLbLJY7j1aQAZj
EHC+aIt1nnSocJbNd4h+SEGtxiY5arPSR9KkmyyHjFUAIk/Zv9adcuy7YV+F1laGwHCrk8cMKsyh
/m6CatF0lovs3y6D9LYdsH0s5po6Hs3ouOlQWO7z+E7qrHsC7zjWF7uwzm6FNvzJRfDcNaNLuGn/
T87SyULM9pYEjUizCZA7d6ayG8PbxtxVcrK3rGzTDNRhme700JgccwhjFK3XkT8yAuz1H3Fedfm9
CebohaBSCq4FSMUMI3ip0TYN03DHGYQxyFcNgV3N7PY5sFN6AkNJlJUGAQFldXCSuvV0tdjoIXf6
YnDGUHPavvdhuLrSAAYy6/qTW4eugNVqubR1L+aP/1buJ2icXFoZN/CsqMPkmAGInhUtCFxAXMHw
7vriLA0zv8HVHAdViRB72nYNctLWiPiBZNn2+jAXY8zJbGZXMDJUIMSBfT72ZTnJO7ud9VXC76Pu
5IWvvTSh2SWoj2Mtpy1LjroFKVY8sXPIabFuIbO6WIc8CSxzylMZwFREUnBJkMfooHwYB+LWbn0z
wG0O/XA/gD6zXe7ARITnnIMG2a1w0lsKP1hdceBbu3T1T3C/WcBRp24SpCpUgkLzbH0h/hCNdU/Z
MUj4TdG3DrhQXoqal6iz3ZBIa2BIHNn4tmAMkGnywg1yYc1/jT5bcy1NDLSzEWUt42/Hcxh0vnVs
YcWXxpj+/eQ8mFVVahDdQ96fN6tuNBwDwH0dWOPrG3UKSNcWcpZnhEQOa1HjLmabYKWtJQ82Wis4
wyykMz8YgGvjzC4myiNJSAxtgYi1LsRTN9mI9CnJvV6OYGnbeiFt90b3pfdwr45TN0GnDemdK5vB
Ww63nIq1N0BZeyz/0Gm7cIYunNZf33N2fXW87VQzl+IjTyEunyluEAFomduDOWyuL/elC/rXUNP3
OPmsoaR2NDCQmyuZuSForgUUzNUQoPwKVt49FNbhfDAm3GXK65i858VDRgqUqVGNjA/gni6Ew4WZ
z0HV4SDVbd+gNyQNgEFIdKOW46YMDG8MFyLimcOeDADSyZGdAy9iXVa6TpYY6EDxKzg7PhWmnZIC
kJqge4ZEwcpk3FGUER4PIVq2Te3VugCKBuhXSw03iqLcMS6mKrQdFfS9Ssf7flT3IXkxjT+0g4xW
IRlrawD9p6ufWUlfINMO+BCMaPHYoW1115vWVmvVm141VmQAMAbAFCQO0AfPnTa8UboaPwj1LNLg
cadtynRwZa16aX56KMOqCaHsXd8L/basoMCfR6AfbGQauJNIdSkRtNAtp198z03R5OzoTIh/gLrA
y53XxXnCUbTO5BjG9H/a7rEPH6/vyUt7YELEgEyB+rcx5wuWSTEUYdvGx6za1TqUuuq1FD5pvbwQ
Ay7Vbiai2X8NNIs1OZaoNNsGx+z/9nuf2EHfjlC0h/4u1MtX+kcbudJK86o7/YUl9hIU9xxzOWHg
Tn7ALAg1rWIxK+VYyW1wX92WB20XbMwn3ZaIrTjMZl5wCz/dRR/hpRWexRdhprVWpJh404Veg/IK
RCmdsbohwdf1T3np0jid4Cy6cKVSa/T14mMe/pW01gc5zuMGe/kfjALcD6xfFJTB51Qf3Qqo4HWO
6TRfI4yfKbpJRrVQazm/mFRgAizwl2AEBYPP2f0n2jrpeiaFxzgJfS6kO+AKN1IPudEIKZVlEbwn
VGiUZwvs2Qv4gN9xapYhZti+tI8Qp2CfICBWFDl14oD7YnlkL7zmKQK1HP4nS+WF8/n+HnaW0chJ
pFGRTvd9BLvvMHkQsMC0UsWJBskmEuw8GmnfFaN//VtePJSnYXmey4zdMGhyEEN15rUWh0g9BgJ9
NvYszE8ZXiSVIewMgdmAIwdvN1r1NsgMBK/Co33qmSMgGkIcAkjjwBvP/V/+uNkmGFIZMk0hZ0fu
Q/0ztKXX0ucbONp9ifVH54cHWAg+hG+VX+/T1ZJ2zAV8yu9PMotXZARGMy6QWhuPnUf8KrSrFUwn
3qhdbPIHcQvf72fr8/qUL53g088xC1F6piB7LVDBb7PHtP+UYHURLwyxuMNn4agVJrdEjPR1JLof
tM9wY7QN2D7EpHfMFkpN0eCIdFznOl812RNTDRiw577RyQvZx9JkZ+FKkvM8BNQrOcooOuryJMSB
G7b7ur6kl6LvyZLO+y6SaQRd1Al2rJNnUReukW045MVQSfOuD7QwHWPGUdIZKGJj0jKo/GSrgjwl
ol+Z6gKF6wc3epYO/Hv6GLP4lHYqPCR1vO412A8LWPlS2PAgJKNpFd4C/nOM6+y9ESg5i6Fd1ymW
VKfT2SnTDQcCvBKK38KwKI/YQeuNO6MOnV6HhYgW3XND3ZJAepKJeq+aKG62OvrescqhH6YdrQal
YUA9E626JRwQrVRuatcsM0eXhq1Jhpe6zvyMSw5FNYbXf0Axt2Wg3UaIHnUJ9NaMVdAUrlpn66HP
b5AEujr9qiuCgeFDBe9fud53wOpFJLdViy4lIAuvRmMWYwlq73rU5HjEAqqNCvk2i0wUpyW7gjOX
xRs/DE3PQts90N8LGWBCdmxV8B/LV6iabihUV/K2NtHpBby5iskbdGaAK2T1wpvMnA75tU88i8lx
VhnRiJbCEaIwLtdrj+psAzjAfQxBm64D3BwWWhIHkDw+NASJu8i9KohQqMlRWnql5QE6u0zIXm7+
LQFkIDKKZCP1DKr6Qxza8gArUEVamV3jpSGY3lRz9La1wYPwYWjtoi63yzIdzO3gM6WQ46PIjiDp
AUNUvNokU4LShrYqivFG6PFB4BVn1HyXhdyOKXuPxwJ4GyPwtaRblWPsFAY8Dfm4gbCBh7bunxEV
ChGb2yTSXSOKV2NobGNyyMS46dAlgXHaDg2vR3kQnhwpN4Vcr5I824PG3vtZDoVSpbWlCm5wMG4Q
qCvChmuU9F1d1H4BNKZCwy9Zjz2lESsAD2vbynIXFjS2FEe3tbJU8zsXKKKqOumfyIDXweZ8bu1A
ATHjYgijY2/uKX0aQaiLB7FRA/LVDoWXZek9NdmKDtRVJDQrK9Q8I7AKRyeDhD+Xe7c0axcdMofR
17QTrtknjpzAUswKd9okJtX8aRs4ADF5FUZuCjEdDksr8qCpLWib40HixlsvUVsx85XSomeT6gA3
HTJJWwhwS694Y4qAJ69XTYWMxDA0U6sAYKtX8RS9BkBCO+yRbjp/cMVe8dTIBm/ntl6sIVyO4wCT
6fCEVyFb+XvwRjd63qUaTq9SOWrZQ1LoRQessJKChbxjaaRZiGWRWkbpiOpSiDiZph382gM4yZg3
WbqIPbp8afyb1SwmjamudZxPtQe8uzT9K5JgcPYN/oxvleU6N957+IeplDt1W6xAJ9pEmbqTgn4l
p0suBRffRzL0QP7/Cs/iTtE3Ka3TCrXEvfWof/c3ulPfZfewn13xbXlMYZVgV4/585Kmxn9IQv8N
PNtXTZfRoiMol9bu4AwAfsVe3cD5SHoefIhO3JRO6A4rrINjuN3aWgCnL857luiNMWoMgZoxKGXX
qs03lj9C2uIe8d686bfRw7gvKg9VGB9o4YVY/x+SsX9TnyV8A5y/9C7FTWPu2SEJ7dSXvEkhcXAr
P55E0N1m6YUzbd/z6+XfkLP8L9BUuQ8ZthzbjG5jx9v+LxrB9vhN/WE9LmmgTn/t2mizJE+gsCFM
cEaPYZdBG4M8TPI5mprbUGZCp6dy4Q+5cH4XztRcOB/ehEqKwmF8NM0M+MyvIjVtaxFtM52GKxOb
e8IYXRlXMS+waau7VrwlbW9fzyd1bWmIWSAq8ijo9CBFoXmw3KRV7BhK55rhwJUa/zMHzUV4qBn5
plaaV6qFG2GQx1ptnpLRvOs5uanAOpLz2g0B22S4wMuUPJBC2RL4JeRcBtw8DRwrg9OpaNaG2fuN
mrsMaq1MQbqAd0AEYTYj/GjBHo8N8Prw+m2hzlaWQDUor3IR2AN5BF/FzrXIJYDCSd3tYDROnr1H
SetkZbZSIm5X/KPo71IS7lu+t9AFA5/dtiLTBf3aVnJkKuUrTMNtSXkGhcTmKUxuBtlpR7HrK8mX
0tRXSzjM9gfOjb8xfKlbJI8lVbz8JcdR0Y5hOXiUfIgsPsQycSjAt0FoU6veS3q+6YPipoh1z1Sr
Evx1MDnAeOhjE+AdnPgOWJ6Rp9smQ94uPoLhTe+eYLboU5o5jQyOe4mMJancwICdYTYecoh9ZXHm
cumG5xAEAIExKhsXJRMngtE80+BrmXEvjRMvyuCLSVVbA1mlp8Am5IYHlbqkHVeqwbF6pW3WH1x6
0A22I/xTCh57Q7GLAuow3+r4XWvyGiJk9tirTtm/mXA5BoUf3JIPwiamXbYmQYOWXmoH00VRG3YH
mmX7IWcw0UW/VZHWjYA+Iz4kbNlvOd3raW83RuKrJqz58hw6QHBfMdoHq/3iTeVAucc1GIbQWulz
jChUm6g3SPJKgSyBomS5TQY4hlqxU8Fh0sJWqSIHJUS3UTVHNYFIxHKbra+PwOk15rrq/vIKVdto
bYbbgFdPQwL7Va4BRkz9Zuz8uuQeHVI30KKdUbgEFkoEiqxBWdmREvumMjg1urWVBCVB6LkMED7o
VWSPRu+VOXwfU90BZtuNEri6FI/MANIUqWuA8okM786qzR1w4R+CLLgtuLDbUqwJY14uv1iKjtT3
kze3ug6ecz74g3YoWfExtmwjxmxbN4UThDhBKhEuzBN3gdzvYnarTieBV6s2/itJBV5LsIa3KtWF
+KFXhPWe9MFNiExWEHkD1B3qzymM2+G/2JYu6U2XBwNIS7D/wvKMRrGCxYlHAtOuhORqWrHSee4x
PXMUAy9WuCLZzRTLOn1LwaRtJYxWhPp90bSeAax88Qj9Dq+38Onb9KbCTujbGuBwrGGSSpu2/0yn
zd7Jhz57s3Rj1+rmc4ef01DYsJrUEXh8sfRYysmqoatUZvcB+HTlKEDJZG6KbLvoJUdCKCnR7BLA
iYsczH8CV8IMIGJWoTn/pAzFJqZiS6Ft10/Ye33I1wqJEahE80eWrdiuKzhuAIpEIUhX5k/G0G07
hhsfyptlnR80KAYVMmQrMDk8tCBNkQsfcpXrEPIkSq1uGsiktvqTBUR6kqpbqKo4SYmV5fEN+Ayx
GThj0DmUqw7vo3WuwdGUGiujrfayTPxayp9ZEtxGhukYqKSTv1CTsXk+2Em0s6R2neFFq42Ga0jR
Ua7J9v+Qdl3NkSLp9q9szDtzSRISiNjdB1x5lZFtvRBSdzXek7hffw/a2ekSVSvWPMx0dFRLWSRp
PnMMBQ5bFb5X0Tfq5utCrzecwLw1TU3iv0asedFoVNiYxE2bxXctaPuxCysYN11JOrQr0U2wE61w
ikF8kLJat4TyLmdQxmr8BdTj9n7Xgi3AxqOw2aBs6wRCi5Z8CiWhaPCNTt+67mhHy44Eah5e863G
n1zogDmjP6McWEN4JxBDHTK7jr1lKfdrlC7he6uspOgdea4Jcb4dcYddDsNccDCdPOkwqmcS6L1H
JD4R4puSq1keWEDtEB/lKFrVCtQOkCsFof8WKfooR+u0ofvgkQoJn7+PmLDLwmGPds5MFDZ3aU8C
YThTc5pCN/cpGagdBLhjWqSOTJ+pOc0FXB937kUOE2aRK/MA4/B1vnUX6jLoDPXUrEVHsurHdA1p
xpkYbyadmGoktgVl8LgAcswPeGKgD7ouM2R5MGGt0Pv4Omb4Fw3GP4O7D+Oui8fLqCq2VYBQugW0
0KAO8L6Ot5aoATi8zZb+MrFA0t7PSlzPhHlTYCzwaUFPBgAE5AUMVIONoq8KzWKmUhvdUoWYBc5A
yEipP3llwUdcXs5+g3GBfBWPTcLaIZd7uYxQGCstEbJYRrOHk7Yp3/snzwRh/zyXut2u0vya6Ulg
G0SsIizDE4f6+8g4A7PcgBO8EeCUKJM5SbeZ7THF0Aq5TAPi+sh+h7s62XkFXIifvl47t0AeaNH+
+URT/KxOIawWeSgMpz2zNR6YVEvXJYQL6jZkZgekXkLBQtBhEI1X2NCTwIhV41iFuB4t+52Yu5Y7
unYKdY57mZWwJK4AuQLYSZeemZcsI/3VlT2H43KmcySaa5eJjw7zr68/iZYVFrQJgr3wKXgaHPYk
PUYdOApO7HTL4djEcPccXVdG1+aHcJkfw8GQjPkyxezXmBxkpIXwXpVCgreRtnW8JyGKbhrAv1Bc
7yBM62nCQvKp7fq5kxb3ZQE6RxnYggRqQ46MBVJcKKhVSr8Fn85C5db0ybzU2dwxOOUAp8Axe8Xg
hU8+JK4SYK26PrHK4AH1KJQNwcRFY08eFZ+y0AphNl+xV09q1n4Fj/ivl92/qCr9em+T7F+XQx9N
aAAyRycK0UYkuJbW1KnMYicfgI44xif6FNu+rR7m0u+bCZaMwh0MqyCwPTV2c6O4j4NWR+9b21T5
Y93NKXjf3La/BpimogmtVTVxx/R+nGJSG+roLyB6/9WxfzHOpDiG4CbsepEFTwVCt5C7pgc4WNyH
S2Aq71zElroPFa9Af0nL1qn9+5rDnrsARBuc4N5TFmmQ2DOv9eZ5fPGVJtuxgIAjE3vM7fhaG1xD
sJSyG1hSEpz+/utc9WrmVU65Lw2hQxhROXwSBcVUlR4QdX1mpd488S+eaPwKF3crT+vIT2pMstQJ
BtJfyf0RhZWpCk+xMOdpOzfWZFNUshzmqibiMItKLBxU4upDUAULRKVG03Drf3xZkxKY6kl5zEcS
iHKfo8FamNpBXKHw+XFEzoPpb3a7L2ZyUvXCZsAV4OLpwlWwrHaqrSw0B8DkuTV4Myq5GGcSE6DJ
Katyo41rMHprtt6mfdQ3wVE9xYbdWrAflbbN2bOoMdfOv908vhh5Eh1IeuhHCZcAksC57/anRKqW
Xf5t1G/vusJpA+rIqLFEKEH4ydgKSNCn8I50rKgEc1ILM6fQNHho3B6+BwwLFyBRQwanNEKS6mX/
3SH0J1Jpav3B6n7ohBwVsRYWYImN0C+8h8PTcvQlJ7b7HB75O1o3ztdr9/bG/zXqZFeqLmulwsVM
e8WhAHDYn4fV315Gv4aYbEaogySiGGIIcdGbNZYR3YqPxaJZQtoJ0kEGvGTtch3de5Z0+t8ebrIv
oTruKzHF/ZHm3wIYZwcsnjnU5qZvuhXTuhc6D+GKhmYHTEkkffn1I9xefL8mb7IHucQF7lLg14IG
OT3hVgEpEZrNiQHdogNJo8LGHzg5cbLjSN7kmdoRdFJeym294rtsFz9z9A9AzL9XZtrwMytiirFv
pTbLVZSnYKST74QWLW/3RMJnqb2DMQhK2t39/zSJU3g8H9XJQgKQXouKiqYVVhwmi1bVZu6BmcXw
MccXN1zR9nLYt+iEQPnGDNvBYO3MxM2shg820sUIidr1IWchLhrgnCT52KNh6afPX8/W7ej211r4
+PxiFEqCovah1gsQV8AgvY4rjWxASBH32Ky+RSqDnINZx8dbzLvLJThFyXN5AK6mHwL4WcKaorsL
KUCFCh2rXZzDO6DNoc8aQKfrNU1UQwlUg8KmQ1DShRhFFhsrdhoM0Jtykwndqs6Gx6I4DeSB+xBC
YplZQ92oKtzXkilnpe43aQfYldvchUFnuxCo09zc8QpqSWG+0IfMUDwFwGpkPkX930DgLyZ4ci6B
5VJ2goD1rwrr3P+m9ZtZNebbMcKf+/mja3fxDrnr1vCAwG2ioQxLimUt34F4b6wq2OwIENVvvW9f
r5prGhMCKg1aPWgvqyKo/ZMgWhKFNIcVavOYolKZ1ACF1LVkwxf1pCQd3btZvgpd8SGNqzMkJLd6
IhzKsjoNfrklIcrTGc0c6L1ajdyZGX3UlKcoAGZ4UJv7KPM3YqxsBc/baGH7kDXlndymGjR3h31X
ZJ0hQ18a04qqTb4t4cIo+9/9yEcJHOzmqjqkIOhoHJVyFNIhVP3IeL5wewHF5JQuFCVvZi7zq336
MReyTBWoHIxIzM+xbhILqda1XvPYoU4l+DBzF6DH4v/4esrHZfKpZvN5lCk2iygJD2oUNx/xP7Oq
kpF/LLSAPnTnrwe6OtgmA01ebVYoMbBfGEguMhPbxKzyYAbhfn3oTMaYJDySr3q1NE4ZFaU3idaA
6SDVgUaY3zUgAJ3gxOpobWr2Q23LMEWUU0twCztX0v+cJj/5KmNudrF3EDSgwC8L/DHeqi8iSLmr
fA8lE+EuXXawns+cKDfydfcUbqRNfnbv5hgVV3t3Mv74Oi7Hx9Emyz12Uu52910JCiIKuhCpcjoG
g3bEujASWAAG9vVLnltN45q+GFV35YbzBqNGqrgqKh8YMhdtrNziSm19PdRVejZ5wMn5lzek06oE
QyldhtYQHHayA6xKLF9U0SGZCQJv7kUVmQol0JFEteLzc3Ey+KoKRvZj1+tGGh/bMjcGf2aH3Fy+
EC2CrRGGIFc7Xu31iEHMu3504aoGYezUCNzyPhiARNEpNd1YBb6q7hauBgFWMXc0SCQbSUJ0qHfy
Y64pM1NMPmrGk9OBwOoH6jwgDTBpGtGFfRSncJVQHrsGXeTIYIhGhNyS5Neq0E0PqlceblVULZeE
9T+rNLDqCH7jXL0T8xwsdNEoii3S2tCAOBiauItBIShIF0C7hg6pnn0PPFT5R1K+FU1g+kBmxTiG
XLTFYSCxGISNmI+NmIcsB68DfTzqtWhUy/uG0peg6swK/hYeqnoKBSovOvTBS6sumozAi0jZwUsF
zT11mRPAwSwWDwZVHKGAyJXm2bkUWeGArKj/AR7Q6EProzWQhLss7kwUlfFw3l2SPoOYYfb6Qkig
8U4RuUBNsPtRiCV6ZK5TgxUk+aIFCykP2rLEKDNoYAQPTRhuG3ZEhQ+KvMyELUufaWD6lzYKjU6h
tmYJYyjRCdmiYO9eTHaRwN45tLWKQkNqiAI9i6B+hDJvXIN5BSF5WdsOISj/4WsEdgFJIRnYLnp1
QcDc6gZujgxKDT4wfY6KE5eMLEZ7k6hP3IVfRLpknJhgEFq9tCK8+l5rhRkVxSPcsVeeXMBHjrX3
RV+tYOO4kfi2iw4t6a3W6025KRdf79wbRxMWFeTj4dwK4ow6yXd4IVaQchyUx3BVr+iyXioLf/ln
Gfj/PgnSVX//K/7+Pcv7EjYQ9eSvf98F38usyn7Wfx1/7M9/9vmH/r7Pz+l9XZ7P9e4tn/7LTz+I
3//H+NZb/fbpLza8z+r+yM9lfzpXPK4/BvHO2fgv/90P/3L++C0PfX7+22/fM9Szxt/mBVn62x8f
rX787TcNwjX/d/nr//js7i3BjznnH+fyrT7/+Mt9jT+qv2Q///IxD+m5Ct6mv+f8VtV/+w2KoL+L
VGES4q5RzFXHddGePz6h6u+IPlRNgo8NNIY13NtpVtY+fkj8XYROmA5dOXwALSZct1XGPz76Hb4w
kiKKgGRCmRaWcb/98/se/nG+/ONNYXr++PulsqA0UbnWRDSZYa1EFGjNQgECSmGfz183poreZQLq
RgrfagoFk7pLw6UfCstBhJSGaCqVCOBaG27hkWikyb4Vngs08v0AZ0oKWfwofNGL4I1kKreSILeg
W3uvy8SmoX7k/lby3gjqtQXEmjWGCkNgp8M7RGYBdkjuScbsgueOWPzk8SF2NxKyGJwLJVrqrQfP
Y7jWpt9p/FpVkuX2UJwGgUOQYUwl5hbtBScrXAOhvFFRtoJZkOn5oMh156QHiQ3/+Y3tBxBKLIw6
hHGovvOjHwpRzQrfG6STewptE6WP7wcIXRD5FLc4CdNSe9PddA9fpFUKyKpesn1a4+vHaYaCMlwI
0hbSGGF3DgQcWrW8k7T+J6hZJlg/r0DmvGcMGq3LGI4UcX9syE4nj2qZmQBkyxW8J/rE8MLHMtjD
4AOAl4Pkgi1FUQQNDa+91+J9m64CoPSU/j6XD7iOjaHV1nANNKnCLQYyZY6+lVK6W7cS7ChT4BCY
izZxNVPXQzOLQws2c7YeHSp6rkax1lRfKJJnZh0sNplohfBez7IG1kndTiHZroOgOg7chZhnBhyh
nRGW4XHVIklkqe1JqhWLDaAKyo+1pxM09YMFBOU8bXDKAXUbX39p4BKJxKIHDL5YN2H2pNTfXXBZ
daAzaBndVxA+7FyG/mwkvOcZPgHMN5PJSzH4x0514YheyneRgLKa3kZ7t+IbGEv81BTfblF+4qtI
ffTD4kCDZ9Vtzh0wGEXhLnO33ShN/qK6kiGXUE1oii3wWq6SG2mWORRuXDI8VfW8Qg1DtjpIuOT8
Re5deKwwU9ZiIG/QMpPeRmFGFXCxMKe4reB4KCEhyJqlRkoDZCU7Z63JlZ1S3klibNZxudaTU1Bk
RqIUcOpcuqW/qeEZFkHUUfLf8xhgo1aUgHWu2YsCWBSMXncxn/PU+3ze/2Pzjshs9DV1SERP+wJB
xzyl6OXg6KXPIuTnQWsA/BCKKgBueADacO8Qe3NmuZ8jtutBJ/EvYBx+jfZdcFQ8OOw0GxBG4cQx
l3B8LkJdjzKJd/PQ11oa4tHcuncaLYSDdZ/Ywr2H/LPysegGArxKY6jtu0ZyFCofWPrqNtTqe4Kl
+B72HgAfc2jem8+ORBpaimPmOKXB6EongVFOgiOv3pv6ngDWF6ozVaRJsPrHo18MMsm1oOFY9SmR
giMeUQMhzG7vQOa0Whgqv0ovgOHYWWrw/yi/uB50EoczOHizJMJbZclCD/eytusDW5zT650I8vxj
GHibIaiiH/aMk2HKoeTtQPvwqBiNNSJ0m8h0Ld2EcocNso5gzWVrE4Hi6xEny7WP+nioGoyohWTR
5Pte1Y91JpjY8pYKRChPFBsm6iaKW7ZEBFODfZSOxDYAsSRJwJmJ0cZIy8LIauZcRA83bt+bb/py
NqaLHG7otC6H8Ajom00cxWHADmyaJbvXFwAQAtO602aKW5PmzfV8TLI7IY00tXExpnvOClN/aU+w
OVwkraHsRpqFCbVZJ0QdwZx5VkRSF+WQ63EnsakSe5IujON2DlvzRbLgDgJno17MgWVu7dHLSR1P
lotMOcjVRBVRiT1G0kOp4/5d6/lM0jpBIl0/zCRqqtRM1nwVYwA7b6hG+k19BxxnpeCthUesZDM1
Aef/egZvnYgXzzU1NY1DMMxZ3YVHiB6uG9Ra8ioytSjdCXTpD8ceh+HXA066DldPqUwKS2HUsj7T
MaK8aHDB2t4agCcTLtjUzM3Amlsit26zywecnHtFqYpSDh0WDOctU6deto7s/Jm9fEpeLmPemfVx
pa8iFwN6ahjGAzpOCn+EgBJ7ylzraUK8+OfkIa5GmRGy4dMEv/G0Aq4AAJyGK7AIlft0lSwh4+Yb
kIY2JSdZaS/kqTlGztw6+Rc7/M+Rp/0buVYghdBgZGlBnPRAHqCqqmyE00iEEGE8YISxJXxz7a9X
y+eq0cfzgj1OkMpAawHByGSxeDXsknWBBccEMmC0fVHpGW1YoLhLwK3ymUT31jMC1IIyjKJBZ/+K
mAaorV6CVRseAcD4SRyQS8TOAJnH5IIx3NHeFi3ve78su7m4ZLwuftVt/njMi4Eni5QGsdbDEDI8
pk1/aFnumYgIja47R96w9kA2bHzXzgIXHgcVMeMu3JGuWnLh2FfV3P6c+y6Ty1TsZVAoAPc8ek+Y
AsgjWcMyMqHaCa6zUR1KU3yfXVw3TqFPEz+5TkOfNT2N8fyjxYAMeKm6zkzBrBz1cZSxdhU7czxH
6y0JttXPs8OPj3Q1/UhTRV1FwqNNy4WpEuawnENYOA4PLZ0qAg4SEqXbzo4V9Igs3ZpTRJpguP54
5ZAiRUGFEVGaQgdzCaUuOKUhNMpjsxV6hwSaKcA0Ucjw6MlrnKHNV7hHEboq4vCSSsh7SthcQmzd
i4t3WUYeGj1Tjzp1+P3rTSddzQckvXUYpsIxnsB+5KPMeHHZ9RTCZT18kw890JlS1ppJIVuDjqza
T1VAFNlzD3tiSRdtWB2+I/VcxzEy6YCZuZwvs6xYwQ/NIjVZAldrDZEM71PwADz0XEpBWXjxHKJh
opCI2Ry/sQRUOg5FqMyK05jH7RUPWTw71BZ0D5axBTj9x8UpbuaUma7W6mSoSajD4rKUlEpmh3ZI
9iLdtSCeqlgxI1eCoT+V0zkwyvW5NBlyEuWkDF6jwfh0HX/Rcs+KB99Oszc4Vq7Upn4LGRqYcQh1
VHdN2+hdGmoTTpFwr5RX6Hg/fb06rmNfhgozIxqKO4xpoPJ+DoWgdo1jUlfpwY1+ApN9DCThNUpJ
DJX+n2n3oxV+VIh4dR7DkYouUv1n1yhLAvCoDtqMzgJicDi1GMSfkwC9zgMm32zyalQt9SCAQelB
FLSjmpTrAm3WdmjuVIi2FvDw7rV9r2krGhMwjEvAi2L0j2cNrq9OUOi8oOYlQx8I7QEyjQV6V9ay
BEbTB6KuWv4d1KGTIoPoJaOxXqF7rQG5JKOj47ZGMIibGr3LQAjg/NzOneVXUQmDAhIMN2CUCz+T
K/FlIIvSFN5S7QEQH0f2OlSsfNEUm/eqSUxo3RhNIgBOpYRb+G8bXUwNzhXIDFCj7gbTj2RrZu1c
3eeTLzQJo9FyFyTW5e1hjMaU5+IYbGKrWTZwyTUrUDjR3M+ceCGdtNL8eui5qZgE16Xvh6HrFu1B
U15gQQSiHYp03fHrQa5zr8/PN8WNtbEod5H0z+eDArAtmElt0QV8ZhMIJgWWi56CPTPqGAV9ur8m
o06iJCJq4eDLGFVcB8v+jOVkIusy9Sd/PXfSXq/tTytqrCFf5kEp5dA15JhGCKPDdOldS2amcNyj
Xz3LeDdd3D2VQBo9V6v2wLND7nqo1EFVIdoTv5ibtZkVMQV0i+BaSSrFrI1qyCxbxAj0IG3BgeGE
3La/yU0zhlzAzDq8+XzQDEONfDTQnd5UbU2CDnQ77IC4Mmo5trNKsIr2havqzO6/+XwXI01OQ41B
KkZM43HzK4Yeouyj/BjLkDOL7+o+HBffxTCTy0nNVN+NkNUdxnLDYNWHBqA77OpRWxqysi/9CzH5
Cpne+1xOfuMm+jz05DRJmyEeEpgV4TRxa7hxy946lH/KeWBIduxoh8AMvMWAsNGFCZravPlQum+M
yJkLCW5uiospmJwtfjUEFR/fadTBGk58k9tu7uAc99XVtlDhCqTAbhPOkZNtwXwWBSB7jY8qfM8d
dwUVMYP+lIz839Ds/yBYfTXa+MAXm7Cp+qSXWdIeGgb1ZfjMwSRr4Xe4IsTAyEGLDjXXcDt4IYXZ
UvFDh4MtR9Vh3Sjgwna51bffUpCWPT+x5e4+pngTg4ub713uH2O0KyA3AnsTcTPo2VPCkfl3FbxI
mqXIYR6coWvtJ+go8N4JhtlVc/O0vJjKcd9cPFxf//MOGs3F6ge+qJe10Vr5SVrOLYzrYsfH5vj1
2iZ7sFChgh4q2XjGtGBROsFxzJfLxPLM0uw3c5nM7S3/a7jJXkwFufYzERsiAafT4+yhjqA0F8xe
43OrcbLxyqxl2SDiFoiBRtdkw3c0K1nJDnADMu64uRrOdQA8mcbJBmsbpaYkwnrUuQH9mlN1zF67
DT2BOk5jA3JMu8CCvz35NnO2zTzn2Mi9XCox7HoL103H1weCfbAcliCIg/hjKGZo4y6fuRuu05jP
zzk2by/Hk3Wg2xMN7w/KU8DjIkYza9tf1rt5QsHc0px6OMWNMuSw2MMed4bgjzocjAxhBmRG1r8x
3sy20yYnmCb6MZP5x2FNHMGgS7aCiIAZ/oIS/Mti3Lgcvji+Prw1L3Z46DWtBkMoxHqwH2sA2sCh
gjQbil6BWYLtrwm9UaWV8/Vqmdl82uRcSQqlzTRkywchIruSM6gtaLDwmxnldoj56/jSJkcKF1BH
6j7WCN7amli6ZHdL3Y5WQ4xlCeOybidYs7yQ8e18NaWTk8X1oW2X5pjS4mdyl9iJ5Hg72WAv/ADs
z7N6IHP9qpuZwsVjTo4YymhZdRkuvJEMFR+g48VAsgGidxlXqM1A5sa3iQ3ULpk1N7oV0cCiF25A
KICMxkCfd2GuBRLPed0cIh8CPjkkfAAl6kon6ZgBz0o4bUszQRS7tXYUjKgwHVgbjPp5yDTzNT8S
u/bQc5ykLdwJFf1BFSuDp+cuzo24TEEnlUywy40P39lym+h3bS2vIIBow4ttzVBYaVrJUQfu9NlO
SyAXEvRrHdjfGvFf7aJwB+n/InUtBqno0cZEobnNBnimVoopErZu1QY1XN1hwbZBM3SAf6BCXphc
GRJDKVR+86X7OFoqwlNB771+I0BRxJUBn6h8p45bk/aulTBqiED5LMtAWgcaM+I2gvTIfYDyMMsU
S6hqJ9GoQfR2L/9nGGtUgXB8IslVdQnlK/w3eXFoySVlDlu6QwWURuadeZqYajhXhL8V7SmyzBja
jZp+1R8XK8XnPhebQ+qnBkB+ZpO2cxfBre12OcYkAEu6qlaLEmPwNbfLVbMfbf0AuhgWyjpz0Kml
c/vt1lV3OeLk9PLjOgEaHyOOpibeklroyyAuggDcOtjT1ddH5c3LB5VFBLNj1fuq5Q0FCt7Bgw4X
K+rsspnvxy4Qt9rGgBXQvIHKVZtwXBgXw40Pf3EhAKfpenWBu8eHaPsYPXsrHaLtqTl3g0s3F8fF
SJNbDg5wvgtVsDFiwNlhw85ynUCVAdoTC7L0772dvoseBsFmlmwAemOKCJdgiwS2+FwsePOboEaH
Oi7Kh1dYULkokkqX0gZ6I8gRKBzt2VzX9+a0/hpi2hPqI71O3QoiuKoCp4ZG2A5KbaYu1LBVKyM1
4DHoTw2Y7XCWAn3zjL4YehIp4WV6qDtn2Op2/FDEy7q0iyfqQD7IqRxY0i1At7e9ykrltbScvQ1v
XU5A2OJ6AAQPCOPJQeNzCO2GVdUc2A66Lqfy0D8mEaLgfCl+L7a9BWb6a2BB7Pbh631z85rQAewF
UISNq+zzOi40Vxf8CNdEM/hW3p6hl4NUa45JezMMZaCFoYCp4UCddt20kkBIK27aQwhrb6VXrDCF
IStAdgzSNj1IODk0VNSgs0QYY3mzcmu3nhLPKAHfiNNVnV6GGsSLOABqqCigmC+bqRM6IwcBO0Z0
IH2+jl9RMXn+embHqGka31yMOaWdx67uuuE4sz7RcZlB56ZXTb0WIPw0k1TcfDpZhF09AQ4TSMnP
77BPu1rSCrkdq8NE2RL13p3jbsDd78bjYOfL0DYH5UecYrhQfA+EdCC4oxJ4bvrursyHDrbH0IHs
1ae8fhZCUGnlU45aNBjZh7iQVuBBLdyRdZBBuhmYjZaVy2EIAXJ88rO964t3TNwC9QLMVL+UhPwB
1n5mo4sQsiK5Be0suPUAQZ5WZMdlCrwfMBll5AxRuWTlSYFEj4fKjKamhl9KToiEaoANQId+Oeea
AUg3HALsohPNLJHB/JKMpoNeV3eupPuweXeFlRIECyGgGyLvXR0pe6NbXcxsGUJhpZSbLYDjXqsa
vr8te++pVRgw3kC0A0WYQ40tG/wlVsQCtsdLCqChECyKPjM8QNliBECyAu0gKKjV7OQ2wEw2UgDB
t2iBzp1R62fOXARgOrSE+COvf2oZ3QUVsQX1NYdeViDCCj5RHjMf4kiR58LnILQFqLnSmhmif2pg
iMAqoO8jmCSUmp0Li4E1WwlnI0lE281GX1DIGMbfSjfdZVx6jVS4wujlUsOfkQ5jX5mOgrtmOaSQ
IVIwCrrwcIOCy5OdJToqiOyYxmzRhbAZVaEnk8M4Ke9NqaYGOkd226so3rSGDk/LgSNvrnhgiV5q
AkdoiaPMWuWjXBMC+/EqJNLSk1p7cMG+S/IVZ998Dvm6hNpCcT904rOXNbs4OqGD44cuSrRQX1Rk
o1dbKwKJRKfBAYcKloIk7OGUvBR7/y4PRMeFIHaHKKbCnGqeZiRkKUqFUSVPSVk9ZkViq+BOxe73
oj128uDIrn/XQ4F5CCuDkWhfKPWuTjQnxGDBAMNKpV74Y+NLfSM9N0VeGoNUL+IBv6R/TVU4UPDc
FuJ2UUrfuQLtJ4pPwgct1heFIC4TtdmWHoFmiGLrBTfTFvC+FOJa9FsitPtUlR10scxEgd2ZHplF
k5l5ApNMRMSw5PASyD1DKIKAH5BrJYTwWquLTh4nm1gpFyns7soQ7loQN1tkcWAVsbBQqee0XXku
y3QNRDT8pB8j4cTgbpBwsBERdYsksKuKm7GaLyDmu2I0tNJAN2Kt3kMH0CbyS+HGTt2WYMyxjSgX
37ok2Lid8jREyAgppE+Wo9MHeeTadzEMzD6OdrJEvsOywihrZVVSuP4E3QKu9GYmrxO92ZJU2MLC
1oCU3EsSPHUpP8Qi/LAb1ShixcxZ9eSr/CyBTZMLPRqPeDdJCP8g1UkoWcGf7iyW6aKWq13btyup
0w1Z7TCaDHuRdOEC0VhC8KGIbV1Zt/Af8XcSqY3Yf2u9M4GGa/hN99FpF/gqzkQzVymI1cUC5yRW
nfTgNt4iKlBmCkoQhsFzALvGR7jhBoJgJVh9MoPHQExfWP/eMFun30nlQX0rNjO3PnWeZ7WSalMV
yrsstgWkcSF9SwTJSNTB6eRjDbBFnkJJLy4sPSWoGqP932hWCWqijpZ1dBzyRa/sQr91WiW1a9ff
4Lv7/jqsVFuLtsTPrSEFp4T7hqictGyV5RmSNVRJQY80OLQiteHOxcGgVsiREtEM0x8CO6RAoPpZ
benKsGPyHioHyavXOFw817m4KgGxKWDqLoQ7udgwvmLdgWlPDG30QU/sRoXyWYOyd7smFPTLLrEj
LGJXg1Jhe0zyg1c+1oLjdppT071YbJmOIxfiVsGPTn/rvDsI84XRK4Fompw+pfFbLcBDXc4NLr3A
iwsPtPHlsy5uVfLGtMfSfYhK1E3azGikfSBCvQ5K2HFRmxLXThxnjlaBhpMzbKsnlwGEmYJyWnBD
RdVFoYotBvw+wgZMksxK6YPufZPdXShAz7R3UvhFRDXs5V3wc9UGTXRq8wiwZ2hJBnkN2PNWFtFP
wIWcYcSAxyD9JKZGXCeVQpjPiFChOxbCg6qhMN5mS8LDbYi9m8JKTO7v3VCCWw8MtnR5pUrRM5GQ
tmJ6s4I5HDc96AG2j1Zoq69TSIwJMfDdGX0aYNY8lGCRCWuNNiuVP/YVgA29tPF6zRxA8mxVZMeq
vxx1HNnazZ7c7iXRgOIYvrcwyxHibVwfYljmVHoIwDdEjLxX2GGZYFdCzRBuXMVLVfaW13dGXVQL
En6Lilc9qQDwqZ9YsU1zyF4kBNWOwFD5KYHJzNDW8NFqDBEnaVCVBsz9WgpmVMZAkJW/IaCzORJv
Gh6z/nng0BJFwV5S+X1CKivwlS38SHDJR4tBAqeR+yYrYLASNaA4dsu811cuoWtRq9cxXSkQM3cL
8M5bUJVUb18WJ6HQ1k0UGU384g33HAyAvMAxAch+gwNRSAMbqvFQ7InvBHTTtHAXq2hxI5gCjqQs
NIf2qqOLO9/3jEQsnGxozdqDJZC0o906AsQ8ffHd3CjklV6tW3mf4yLRJfCB7nIozCtA3gtgOMCl
MPOopSIEqUA2SyhdDc2x8yBjGEDRQlxHImQHRzdZD9KsmYUF0uKxG0na6SGWNJT5C5dveYT1pYO1
nyqLHqLtaRYZMnco7mo4cJkJ+CrDQ1eKazlV1pHe4WiSlr4CMkZj5oO8EjVuUVBLBED8e8m1gZ6y
Yig1+GCm68EzSZ77qDIpfx8GzRCF2nKrUW1wn2To4EA3WstRfe0y4Gig7FgYeZXjX8kW6us7MKhs
n7sL5oHc4v/w0TER49Im6mOXiXakv0fkJHHZdAWgXTgIByoMCis00vPeSLwNyR8ZtA8zb6vEwCFr
6opLIBnge3cxxKkAspKbHbRXTS/dJrL/6ELWVUyCtSC9dJ28CblsV2jb5DRfRhAfUysoJMYLofFP
JX9SKJBSQfZY+WzJA2HlAlvB1cHO3O4QSoOjNKEtydG6Sd75M/3+/6R9V3PkONLtL2IEDeheacpK
VSXTci8MtVqi956//h5oNkYsFG/hm5nYjX3pDWUBSCQTmSfPaSXc/gF6iUm68s1+LfYvEHS05KK2
BPjPKN+Rxt+3EDf1kmTbd9VvH3ARQ4aKufgBsme3Q6ICRtpdBjL63qStjWLTVd5hADNLJa8JwijE
HNYFPoCJGoM/f7KS8LMwkWKQTTQ+qFVqJSloOZHckV9lNq2RaKyb6VMUbsRgsvRRPwDK4ZY96Pp1
33DaHGLL7SrQg5taHneShv+3FhyGYLJj/Xde6mutbQ4Y7HlOFcNqKmUjlvW+H9DwREKWjZWd+vE2
hOBODu7cPpHcEDUAFcLbCWYRBzld4Xtu5UDVGYgNMigyp64At5TpelntNrjCRfA2jYM7Kd5ujBpH
HgsnFDBf1DebqlBRgN0olbEVlN8CADVKQFZdqSJMKpaKRDLp/FVGS3j9WwtYmY4gkGYVGOTAYRod
VaRe+fhpiO8S9LgnfRUF0GEGXkpR4ZiZnWOAESl+2O7FUkH7CE8CGYLGgWwFyqmcbn2QCiDeDSWO
j4ibDIQUnj8ceoIenubfqpjsyvpd0v3uu6egBYGb/wB9ODDlWY3xB2PMtfjg5ZIzUFmE0rSEcJ9i
Zj/WpTWUJu021zeRDo6QIF1hgMCGOiv4XdttGAuIML1liNB8UxF/go8SG4KJ4jF4r/RDDmZ/axLD
LXrC+AgaX2EBts4OOQ+EK+N4WpkNZjV9/9koZTxbDNdvySbEpE0tgviriO0sQN/DS0EqZ6BbAN0k
cEBWHlQQEpwohpZjpMMxMKj4u46kPNcTaIpqcoMZefCLCLY8xOsO1UBQvyIDRqiBwDll5jTUhzYb
LNF/1nqkdkq/U+THKflIzHexecx8DNYQlPTST4QpV1SOQypuJ091YlDG+uouSqHuCbTQmAagXEbB
H6KYjS6vkM1mIa8IuFTX0DHjqdG3oyoZTBEwaqYgM3q1P3mheRJzcwvBjqdYqZHYQBYygNBpfhMm
4gYSztCnRibcdutReBbJTaE/5aAvFIreuf4wX+x3zH8T0++QEqnzW0VHI8A8IQdYIUHehwJ577LE
kXDxWyNcj91YYMwN4cM8FFmy0fvEwYiTe/2nLD6qdWLoKiW9QGnk/OUeqxitFnIDL/eksAvptUuf
rhtYLLygei2qBOVKWWIrHxDnGFQytOjfqntk5psIfVXP3JU3qs2HrDNk6X+Vy3UTtkTENpGw5fKw
S0cojoiALUjNehqNbYBHt2l2jqAJtog3iDA9yd27Um4Cf3KIDCLtEK/y0tv3Ir5NGbRqol1oiusm
90VIe6fulJrrERUHP0fXASzqYoCRbh9cuxom3/Cdwh13oiGF/HkGYpDUzpp8H/Um55wWXcYQwcEh
A6KoyxfVjzhppKTEwshbfAAfCaJuYCEoPFKM/PSOCYd+z8P1yEv9zblR6j2zGnNtgqCtz0f0bsNw
2ykNhu+3croTWkTZYxx7jqBGqzrtEBwSYO90x0Qozyu8/uv7aNoFI/L1eK1rniWCZLd95LjWUoFr
/vOYq10reNzq4dSf6IwUwMPE1vfSvttjsnUXHDDlb5fgL8gsXq2UZ5e5voHoZXmLJO9UlY/gBLOL
MbzVYmWX5zyMzKUl8FFSaRn00DTjovtT9JMQAcqNgnd+VOq9r6VuQQW5Cp4k8mXtmRqCGYQAETwL
zFaGZdWruorKuojXF8bOICjgTBgQbCvVAut2Ivnr64d3GXjODTJ7GOUQZxBrGPTaya6A5MpJv7lu
4jLywwQgTN9NrUsmn5KIU5VCSvykahH+vGDpXW1VVWuHceKqoFC8bu4S/q7BHs4IhH+iDhQ8U7+X
fS+WK8lsKaKjd8NmhfKA/jE40k2NTheYVC3MZitvCmpmtoS6/ornl/SQzgu++AEQnMbUJWhULtoj
qiAb3mQEWHB5V0Nqq5LedIknHLLokj9G2AZJMemhiF5XB4xFdBIwVwrVLFSzwViL58GvCZNqlFgr
dk1H4nXYLnszdH3AadP2j3zRopAUHzplqtaeFB25kjLd+xAf0EuQX3TNpsZFz3VoTUPQXcHIIudw
l/xVkURFE1VMBeHLch4KNXXUBCQ73Qnj/dYt1Bg36obOcxDArOJXPsxqyXln9tghNrMVEuJ3PnqX
BTjD2t9jgVF0M7CgCmkjtVxdX96S5yg6bgoRkREDSH++uqrExHshSO3JyFHSeQiFXccbBVzym7kJ
pl8J/ReQnnswIQx704QIRboOQQebDbwO3uVHi95AJHoSNGww8U13dvbRAtNLhllRozuBjMEe37MV
1EfWYB1PHdQrObdhySvmtmhYndnSWrPP8xa2ZAyHeGXkdD2ntbIwAHC+HMbxsr6B/nkPE+LdaNNB
YCBGbgUb32IruScb3ngz/XNsDCEG2oCYHQLpl8rsXpMUbex5wKiQdfXNjNKvZswo/1840+VgKIIl
9NJUEzkhchqJsSOmqCODne4bhgZ9HjToIbj0bAIB2gASYCtf4xYPShtR7Lqncw0zRyboNYh5OswP
NA44a5p620Hrz99IG/RFHjQLaH7L1z8ollHgNu2/W26Xu/uzauYw43JK/oK8ercDjhKtXUgcSPRI
oaVG7FFZURVkCgWangHzRTAtdqi6hhjSA4dl/gp6HkD0DtzIuvT5J/jyK5KE9yjmjc79eEwkAk4J
tPjRbkCujMc3itvAJVHJ+TtweNCzWAdbA5WE99DhtfW/D/tyW/42b9LAP7tGpKiiHtqy/SkDUYTg
Gjtlr0Ks8r5Lrf5jXDXu5A5QWpV/F7eiz3OIRY+Ht9MHooI3CpP6FJMxgWYQMDB0SEf4IVYvOH9h
vWXJgmCBbawgiG2FKxTW+D6x7JAz+0wmVGQ+tAML3IR+F8ebzum2yjMEKTBlAfgIqIldWvu0knXO
SY+WI8vMMHMF9UHM/XzCVQe9R7UFP//GROKc7QdbWA+3/4d5W/oHL455ZpC5epOYN03bwmD+pSiO
AO2bO2RHDpbqokXaQRrxHtyGq/Lh/8BucIk+QryZ2WY8vCl8tQLtX39SjugaOtUJ85C38qu67m98
G7UMnt7HAr73zKDG+DTmsTzJS7BYFL5QI12be/ND3aRrOtj2WrnCOvUhJsdLARdQSOdmmS950fST
PnQwSydAZDd08dpeTTs6H+7ZOkeuZfHiYuxDQ8YLZCE6/+cX15Qw+4iCJVAVW3XVrpESgd49vTFu
zDtQI+10J7lBedQZ7/9FEMf3XTQUUdRMTJue221EJId1DLvTERX4FKFTJ7b22RkArIyv/Ur5Qqcc
2H2widsc0zRPYZ1YRZqEHB+GdXbYRYWunNfGRXcySH4nqGStG2itZ9mG+JAi7YlT01a/nq3UGIP5
nbYy0Znm/IaltEMFFSCeNxieIGy6hoJbDVW4GGkHEIi7fo0ujw4Vs1fprgcKP3GTO/QQuV/OpSRx
bpXuzCxKx30byaUOqyUAbuV9/hbAk4Pn4IkOw0y/Ygf8HyjW/8e1Mi5W1L1P5BxWe1s1rWrbViDa
srtN8AUIgehUO0+0hAgzaNftLqWr88XSI5gtdqqlOhU9vLz7BO0otI2Ivm4BXhXRIbluiXeYzPcH
tJRjogOadJKUm2Z4Etq3639/oXQEL5l5C/OBySc/bsAWR3FlzY3xpTjgOEBbAEoQ+LYh+L0Jr7HI
OTbeophvi+HHXtRnsKmZD0j9Qf7DGwRdPCBULel4O5gNWNoIX/MFI03L7qSAULfSAFv4FRQ3CnCk
nO2jbn1x4VXQbmLqVBElFhiXJiH69mNPtw/zyYd2Hf4CABkpqj19Jva/AK3itGbmmI+kB+qkLpZh
zrsFV8HG3/k36VayGxsMX5bG8fLFKz0zxnwVx6gvBK2gawshkVz+Vk0X2tycDVx6ts9WxE6ctJBV
FboORrqVsatBaDPshDWdG1U5N2kxo1ER+vFCxxi3+s3tPLu0HYQO44IAw0gLgt22eKBllwFaIxEm
H6EiyNm9hdo2Pasfe8zNEvypr/MC3wItPSloGVXKSW8kK873WvlLRHMn00D3Kb61yHU4m7p8cj+m
mQuWyaogicP3UrU12L3bN2nju0B2uKMj3phPsVNwCYPk5Tv3Y5TxTV0oyjYZAY713krMKO0BARNt
ZRUeuhUUqu3EGZ7BcGzpt+NKcYFtwJdPfikOiVv88h0uNSxvCxjnrbpUk4FK6oCA7hyohzrlOjgW
z1CDdCW72qHF/jqcONu+HAz+3gG2LFOkwDHFkPr+xnF229gtbUhDbqMD1rsn99etLQZRDc8x4PKR
5ny7+8yd9VoyIyJ2ePoXX32EnqzHMbB8YWYW6C+YWYDSIgEoDcvJbvJDYBcPpm6RE81OvX2FDrs1
vV5f0tITgM6DAIEL4tWLgjbYHVWU7cXmBKpBYtcNJiODXVIkB7BgoN0leZx7cknbiTrD3CDjslIT
RBmS1+Yk+7FT1kAwy8BT4vIAWUSKzBqbej+MgBDEkulGAwAJeGxPJRZfj3dTA/nKrL9NTNCBhAP4
zweoigLS9pRMOyUd7sDUu4em1w3ko9wB4DgVEqkiWtwRWKCvb9ySs2smhrtQPIAmDNv/kZqSFILY
Yx0DBN/r3hmFX5CD42S39Mqw37q5FcYfOk1QpkEdmpMWgorUg+pQ321V3+tsaRIPanGAJrqd5hOn
jLZkVpcowTxcQpXYnDqo9cLD+7899ZAWThM8eCPloMXDNoCsbFzfVqp6K6OWz3GOxYo9cniFqKIu
GmCwPnd/s1WKxidJA0FhyYLmxVbMdRHAmX5ADUD6nfpgFAXSJPC7916CFprgy0e1992pDldjiNpU
SoB2CABBkmJHSHS38vS76+dO/ZM9ER1vDUMCQF6/wK0PrS7nKqmb0ygHt2Aj6cUvTY8sQjAQ5/0O
QpnjAUshfm5PPt8SWWjAp5u2zaksPtoIGWKKmQfgnBUIKV9f2VJ0m1tiNt9oQy8xCqzM1O7T/lmc
7q///aVQo6NhIEEBlXKHM5+HsogjQJiwEgPyZooHuVkDYrVt5ZAISCYZiL3r9pZuKHh/UTTF/TQk
1pmaYozExJyak9oBYVc/GN4uKn5ft/HdXTl3BwNVerTosC46MsEsKigkAv7Juj014ZsG6u/Bbx5K
4I2HRFpPqXdslH3U1BvdHHj59qUjwrJmgnnluwPCFoaLZPBB/dS1J1+PbE+TnTiVjnII7BnK+G1U
bQTD+Li+2ktfPDfJxG61FDCPAjb/kzGhhjAAbTYhnRvfe96Q3UIiB0u6IsnfGAiMaZx7fQ22Lr0t
Bkx+7syXdh3fNkjwy0cqBMtrql+6ybkpJmcsx9YL1QmmKunUgBtLGqEZAozt9a1bqAOdm2Hyw454
XWiUMCM8JI+1hRfz3rT7Vb5tT0iEOUGDtybmoOrKE/Hfvj111UtSgfh6KzY8OQueDcbzB08Nk0iB
DRn+NgKPKALVYYY88aOF1/LZxn2X8GcpkVhPVaF32Lj+rrqZyI1m52vtEYxKgMmhlkUHyXuXR6qw
eLl+/E9h6lni2KGzTBeXmfqahL4lJ94qBMkB8ZDal+paVqTP6x6yvJ+QuaFlLErYdu7ypg/JTQMg
tNMw4JUUf+peDemZP9eNXMZ4bCbq+iKozKisDv0Rs83sxELJ++HbyFdS7Bvz6b/9feYy6U0WRZCS
aoEigMCR+iyXPG7PxZOZrYC5R6E4mFMoYAVheaoASS7SzO7C5zZ/MwVAsdF8vr6ihbrx+ZYxd8mY
MkVWMywJWMcR+ZeLtAcA4cSZvnEtIE5sp1VxF3ID00Ij4twyc8P8yPcGkGO3JwCwcyA6V96Xv++O
ycpz5EfYTRsXlJiuz6celuEGF1+1n01mFYCCsZXMMMSao22tQQLRTnfpmjyq69pbIxNfDa//YpN1
tHoME7gQE9kB45emFEemV7SnvAEYXMaUblkApNsdQjnYSOPniDpmNoGtUADDDkCivQB4uYKelA4x
DUsPeOwjzGUEWAMIOVRzUdFWF+5JDdUpcLrp6gFNMJvEkxWnbxmPA5FnhLksXmWkUJc01MM0ZHaQ
+MARPIwej7mLZ4XZWgUDrhketFiKBM7o+gMsenaC7vj1E2QCy8WGMbckSEQvwH6qBxlYZaEjGOV8
/ucWJLC0QnGCBi42naslqSNBMaqHoo0ARjed2Gj/2WfzexFzE3SRs+joiyI0WcikHhrlSccbvPtl
9F//bRVMAA5NgrHiHCbE8CFKnsuWVxChTjO7uhdrYJwKc3i9Opaiemh3ZDc5w8MInTYAA9G8RLB8
BzTGGgxXwVgPZ/PYVPjCMuNoo5rnhilI6kFvTDqtBjp/0fNepH60lF7dGYn6K4EGguX1xmfd8egM
ltx8fnaMA6IwncXTiHX70qOcnDQFWK+YA2VZcvK5DSYghx6GdztMRh6C8hiYj1XOo31g+3ffewj/
liGtAryazjr55IlKXgNPe8BLX31QX0DOsYaIw2//pors9kPaYezTSh/Q2IEy0XXPZDPUC9uM98sJ
KSN19NQDopBdQRo6cKp9+zI6qQOVb+e6taWtnC+UuQc9GD+iJoSxNH7G68pKMap33QJbS7tYD3MT
Qj8TIyitqAfwYrmVuUHl4q7bEFyDtFvHsm2eeJT9vEUxN6AC6B04aAR0rQFOA6sa6/X1RfEsMF4u
CmYjAlKIbfOhneWFEAHk8EQvxY/5wTA+nkNKu0g8HAwZj34A8a1Gc7sA2CbN5DWrl67sjylDZDry
BoC2rSJTU2sMRgNKZYPIN9vqri9bPnAWIvyuDVdtu7q+iTy7TKbdpYqaiSocw4zBLpxGqzQgViKI
7n8zQ5Os2dckGPMO5EK4yyrSRg/c4rWkWlnUcOIubzXKuZlO0tH4zrGLkdFDD661fPDNDZyzWvY7
cKggqTLA08NsWaN5Ru/FgXaom9yO5c+ger++WdSt2M8Wiqh/G2A2q24yfCdMXzvooF0H15A9NtoG
q3HrIHFkSDVWabTrBM51Wnb2H6vM3nl6QZK+htU6P+FJBsrBFLzvvdX54eb6+ujVv7Y+usEzZ+ih
6FmYGTZQ7NS7sLjrxNid/M7xkdu38vG6MfbN/L/Q97Mu6jMza7WYqUlhwloFOmI7S1eZA2291OrA
0+DKlSM72Rv4xnmNbbpd7CJ1QDwpxznQimwWX1ZeHaUKtlOA2p5L3GiF6rwfW/5aRP/JF5z/w1Nl
yf3nNpmIGFRwnVKGTRVPMwOKem4M0SfB0hz5Jbj3LAxgq1sQ4nK2eMlf52aZMBlWGMxtEpgt+3dS
mJsMY+sBzhLiiIegD52wJU5o1Nt/cbBor2voeotA97D3cBqqUvCF79X6h6p6hDYYRcYRxztm1RPC
zJ5fTFpy3blN5mrquU/Q9kK4zNEMkDoqo/UaVLFVAflcgz33+hIvzhMAYUDKQW+Nqh8kKJgrmQhx
HElBWx599IbydvhTQk7Z72VOh2PRjC6KuoaKi4aQdn5DwHEjBKRTy2NTifvc2CddeC/JDcdLqPOd
XQi6mJkVZusweZjoIFgoj6QKnV55KZXUQkHBEjAR3Xbkq5MEzvbxLDLb1wiGKlTJVB67SnvI809J
m+xsahxB0u5bE9N0QmlfPzC2QCIRZpFMaMM4UgZWNLk8CplvBxJAmWnQb4ROsUMJTFR06h5K2WYc
rIlXYfhIvs+kwc58aVtCuHTAcO71H3QR1L9/D7RLIJuK/2VFkoMJ42VSqeH3lHeNWlmFjolU/Wh2
vFLUsg/9bYitkrRTauSgoSqPUxBs/HELMgF3Cl6ur2b5QH+MMI46tBE4QHqsRs4Rt03RGkBvkDVf
Wh+5kngknWZdN8hbFeOzJYG8aRRhVSYGrEm4U8pipZe/rhtha1v/c5qfZTF+Oma13g4mliXujHgD
MafJkp7jXxRFX02QRQWax8dAot1vlMfrpnnrY9y1HNFzEEKsT0Npx4gP4DCyfcJJZ+gfubz4P8uj
P2L2AY5GtSdQC8TF74xdUXqOmGXu9XVcvhXP/Vyn92Bmw686v6qp+yGYEMP2Riv7U53aNZ39Sayw
s5TUieS1AhpZ755HQnfxUWCM03+fGTf7EoyMhJ6fBhGioLTHGq4ZYLC7wAQ8J7HgHRm9IzNjpR8N
MmaNcGQROL7DTdHolu/dXd9P3oqYL7pc+LUGKkZspyIDvSL2d4p8pylYGU8DiLMcFn8VQhEbivNY
Tl34q7x7mxKyAY0d5x5zXJDl+Y2iVhAqkZ5QB2/A0LsgfFzfMU6gZdl9wbiU6yX1gdIsdmXSWB7o
DzRZcpS8+6ev0nN3Y4l9cy2KVDXAlhk9WA39GnXf3CX+oe952kQXiR1jiQkPdTl2IaHhgTQgWJDx
JpAkJ0hePfkP8I22CHqyindULMn8/6LhN9oCmALQi547OBLIApQ6PYxCqcLpJ3vY1msBRC6W/Kdx
oey7AwWIDW6EO4HPmrzsKD/Gmds1qVlcNQqMD9G7NIBAAcLX1x1lOUUw6Tybjq4CMHrn6+uBjohB
v1UCHO55IPCP9/XacIBSh+4qiB2QpA+lBWYTTtxYcFBUFSSRpnnoz7N4rRKK2ZXmI/2qQjzwK2Tn
Pnq7Tjk8XV/fQuhApwZUe+j/Q/nYZI4PLNeCGda4CKFSun2Y2336KoAIKRBOqtRxNnMhepwZY44r
IVPtBzKMkQrXINuooKaJ4CnXl7RsBQVIrElHq5P5PpM4GUBRRxByx7cYzCZ6BEZrXr1s6XzQ5v/b
CHPXjDD19Ix+JUPQ/ANCb7XDszx9+gYntPMWw7hfUKNhGAdI9ssmBin37x6MaRni1fUtW7hHOJif
1dDVzr5SitT6oDWEFWI+9MOt/0877jRKnBlg3CwKe13MQ2xXIz5n7aFW/+CAOIvgbRXrXUYeCEOn
0O+6CL4bzN+BJ0nxP69v1WWBglkK87HtIeZhkABmGmdEUzOtrUACe4J6r791bpE5IAeMbV5Tn7M2
wtQboYcaiZhUKY8ZdBKq5K6CN2giD+HIs8Ik7JKK+dBSx80JEcDzwdaqxwpgp+sbyDMin/taY+ap
LAJndAxzaQ3aBahxBzbmOp3/ZoaJArlnGmHSYy2Csc50Hdw4ICovnv+bESYKCF1qkqrEsZigLcLr
35rCytLD/+hy7DfIqFoJmHeYqaAhY3yZe6qT0a6Sd3lV2d3nv/quonmMkVoZzzLlYoZbnaZ8BA9i
eYxiYpXdQz5xPjuXaQOdB6ZTkmAIFhVob517gWKmcTw0UX3sJ9zWvNPuk0z/LQkjaAYCNyEexPQq
kAup0Z8pKIGoJKt+Mh256bd9Ot6EKYjWC2hz9dtID9fXT/UiGuK3AXQHjW8M+QHNST14Fg3bHDUb
wy/rowhMMV7kaG5P7nUTl2kFtUHoyung1wUeO8wFJTFD2ABB8qE+xJth491Iz8RpHfUr/chs3xl4
sKfFdRFFpxz64LRh02o17ps4S2DTR4tOKD4MXjLBM8Bc7TIDKKCki5LLrx4dniTWORkEzwLjNnkN
9XlFg4WoyEGo+GpMvBjIs0D/fXb4fTt5mdHCQpc9quOx8b+unzzv7zPONXhjFw0dPQQ8eOPfiS5x
4ivPAPMtr3uSpZVMD2EI3QrAiTrjfWkXTWBwERmjJhOF5cFqjamqIxMmTCiFCMlnJfFclaULkoB8
VcEiZSJESJgi//732TFoYtWkfVTVxxotPGe4eZO/1BaTONkJfNeO8Uf/BRWG1CnHFeSsbQBQQGKq
/5udnP0Gxp070BJnfYXfMAGyI2bgEIy52pXUYc+qLcw6GYcexzBK9aCm6/TWGJWP3W7TpFblJvcR
xKvKiTvZRB3s0iLYOcAro1CQ/LmDe/1UKpgSr4/p9GbE+5j8UXklskX/oAQgf5lgZ/BBbY2dIliU
LgELkH4K+f2/uEQzA0yiApXGQdUUGJj8yUoBuK8T3jViVV7/8kADArQU1wUaHOaipoY/VLI3NUcj
jt/xfjqJbXDyunovxMmxaBqMenQOpM22vtS4otc5adTsoctij3rjFGX8CRnSF8CXfoFV6kmUE3Qd
MrC1gwK7nkzQBna84vHF85+6EsYXqcYHBmLYd0/vdZnXTQp+MIF4SeuDN3RYlZm0Q53LlbM3SKhs
ZSHgPFAusTMwC2gAzpqGggvpNT0py0FSq+aIWQIdFYZmOzbiykBdWVGGJz+OIGpaOKj2xS4BGdR1
R6DBjHVmaJlgogfYfNp5OXdmecqrVPHQ/JiEBBTiuKaasSGVvy9UTqq35NMQK4WWH0ZEVSD9zi2Z
eetNwpQ3R0lsbN+YtmTkzQlzTLB0SL4WkUFryuZIir1QHdLhz/XN4v19ZrNGABTNmmTNUahBVRhZ
I6gir1u4BOJQZ/jZpe9/n4XtqGzImGTYJbTBp5tkNeWbMnIhueP02wRjEy26xpyUYNkF/j4YtlKC
ZqOOWSv4n9lldqvQuuep11tMGfGCNW//6L/PFieISSinWYELhhZi2db2YJicDVwKziY2UDGgLm1e
TC9lWQWlWQBZjuq4T5p+M8VPSsUlAORZYVKE3KtMzSOwUoFMAnWlbCWZr6bbYNYRPHcPHjTUYxdT
1imnc7m4gbPVMVWAtpcUYOvi5piBRRk6GaWacJxBpg/hi4AwM8EUAczBF8A5DRPkrnwf39v18DuN
HIwi+laJ0Zb72pFQjMSoE2hbBSqpAFZ/i4cQW74Gs1/BBAs1DqOx8PArxp1sB6D5tjyHghhHp7oL
jzxznG1l40adqQNEdXGvNeVRyTFjJfDS7qVPiwmJdzgkJDMu6OhU2chLT4ua45CbrZ0OiVOm+dNY
ggtbe+6hKGGQ8pMoBefbsnC1MSWEqjLlWkWVkvEXzeyzvDab6ljqqS2b1augvuT6uvHUX9fjlkJD
H+M2Z5YYt+lTU27MsKuOpPfBcltV6zDtPduvo8oK5OQDZHjQV1NV8aTI2Vcsy09j+pyJYY7qBbmV
DZG4sm64WVg8QWP7vs2QB/SjAC74LH5PoMngVemwpsISWvcyhc1GlFInS9XEAkc7ClWyq9YQEvAC
zn1YemeC1ITIsi4pioz6/HnMEr08TnyIEB0rmN6FBXBqgv0x2MYLpAw9S9tDGdLJOfd8ySoFeWD8
Eg98CTOR51YxfwkGbwk5ZvPSvofv0SnfxW8F5LK+NNOCcggSd7DVQ4H9n4fPM7tMYMNnuRNbHXYV
8zioW6n71Te8tdEdY1zlzAbjlGbVJ4JZw0a0HW4SB5zVAVQQ1DvKf2E8+/wBA+p7rEEMHoo6OgEY
BWSHD3W8QTTSmtXR+EVAxWwrlraeHPQrQfWV296f4Gtc9Y2rfsr7wOWNYy3EFgDbwHypI8eSLhAJ
jSzFyeRhtUR/MdONpt9ev3mLrjIzwCIR/FoPpqKlBtYyuHfUfR47vps9Q5hkDawriBhj23TGNcfs
4qb+rEtncqFGibPSaGC2dqWVehO74WcOBSCygZSSiYRFXiWuN95g/DIz3NaqOU3BhS/wfFt1+fyC
eG1RpIoA86F/O4ABoLlR+i1niYs2MOAtQxXZQPOKvYRiRHoj/WuJL9U2hui07+oHYmUYTMfdj9zq
F4/y7xK5jJ6LNDPK3ECZlKDsHvEy61bNVtTs6Jja04HSgFW72BEll4fdX14l+nOgHgHqllV+bsA2
ovgqDBreSVMfTAXaPTxdsWUnpU3A/xlhMr/Mw1AnEVAJ0O78Termt+HtVj7Jfyhjp+QGu9wAv+D1
41u8eDOTzOm1QlELdYJ1Fd6dOW4UCEhcN8AOqtIHLo7qZ1HMUcV9b6JRBguqlWz9TQ3iQPMApmXo
6fIYzBY+5LosGfgP5mjA1cDctjCUY3zsUDAq0ZnOVcoXdGP6L3WRcXbtsjtDe34zS8zFyv0oydQC
J9UHkK8GBTfEVdCOwaC2BT1WC6C1EDJNfNrBJTec22W+s3nURk2jwC44gQcn3mDG7reySe1qPyGD
AEM8hNmU3v433j83yzhmjnRXUXVaovJ2bXoqh2eoTnP8hLc0xhOTaUprfYQNOoyQZ05gQ3jic7jX
10CYoCWNhiSEIpvX62aX/J/mKxqmVqAkyhYAvUCtJo9kKMJ7N4rQW57Ga+EuVS7Afv5jgvGVkNRt
gyYaSrFlbMl16WrxuC66EPJH4MUY1MdUeCRavhe1gheb6Z9mv+lz04y7aGQIu8QraPm/c4pTe9tg
uqN3SsgFhyte85C3lYyTpGEXypMGY0OZA+iSWz0P5XSJiaPXbraVjI80yGyJP+KCdytoywpWCDnd
X5EDNj3QXoB6tKmt8AM40mfe22fROWeGmSAWqWElmjXWJkKTJs/fRyLZZsZ1lcUANjPDJH0kzUmW
0NZJ44i25MQuBp1VyGkOtS2e+tUoI6+3BmRjfF5E3gqZp4kQCSA4b2AaanIesOkpkIW3016wC7eG
yvEGr1knWf+bz8/8QOmLcFbr8MJE9ROIgB9LCLPI4Y3B42nhLIudjYfGeKtGQl4fY2RAA3h686+E
N/RGT+XKLft+9c0WQUrdSD16wfv6t6/eiTHervJDHaRAMTer6/GK4yEKE0xGrYGyjARHzHywhI0f
QvRMQkgOKRXnE8fbOCZ0GKmhp0aLjcvDZzO77ciLNHCScnnRBvBHsoGXq35Rhgq1RA8TX0a+0zfr
Ph5/ybEoQjzQuK37bgf1l3uijbYJJZsmVHZB29q6B8mhQIKQIprgSuLUMS5+mbuNMf3uEv+mkJN7
vU+PXunZphd/Rno6WH46Of/iFNBQhnAy1Tpgq7RJ7mldJxr1UUKC0WzwC61W+9BSXndgcYN+7LAl
F9UfmkbNYKecZIwkK66S7BSx47xSeFaYtGkK9KRJIlgZMgMaQh+q/wKBT+v6lvGMMI4bV8TIElCg
HrPahwoZtDHrVyW7v25kMYOGnoCuy3jJUkrV83hSKXFZa56J/AhgwGgLZPGfwC7XGroqaPJbqewk
tWXsxQ3hDL4uL+/HMBM+xwbKtVoEwyMqEcYpKj9k3huWZ4KNlVNbBmYFEwYYn5B8QuViV5m80vBi
gPnZQRZ6K9V1gxFXWIkxcTiMPeQic1eFulXiDY//7bTYfB2DD0OF5iHcG/QN79Uf2nOFvmF4Ez0N
bgPeEgHaTxiU5hEDXQLDaR4xWyTjjCXkPOvewGcn/IKkqvKoWsU2hTwV6qc12HkBrllLX2Q1gj+L
S1qxdIwK2lgSJvTR3Gb5kJqxVfTBk+pjm5B1Wb51g7LCONo//E5oCp5ABKUUExO1aG0zK2xE8EF4
wDffSroHLd4OT6G3rvyTZrwQdfG++8uSTtsJkgb2Krre2dcvCqsElVJRuG274OCDgy3X89UkgkC6
K+2s1lYV6KRrNadKO5hUTTlOxH58v81DhRuFRwMbyoIEhtiUBaRNwu2o+jvS/5aGzPLy0hIhAyNJ
vC4Qe3isNXp7Zottc81LG18WbsUuX7eFf08yYkWewPm+XFT2WTtMHBsyrVMLTxFuk20DicKbDkJ7
dg1B9WjEsILpGBWn3sjbRiZ+ETFUxbqHQU2HGAmhMqImIFmBHZSnMOIMfV2E6b+WB+AFiu5g82HL
xbUP/XRh0oRbQ8hPuQYuKZg/CSVUIV9BH22TvFnF+uDq6XSrKMI6QOXKj0ZHDyFfW//D0M3+GHJ+
pv0go7gDctLbOH8oqv0oAzDDyXQWLgkiDkjWRPQtNdpEPrdhgIFbgQTSePh/pH3ZbqTM1uULNVJA
MN4y5eDE6dll36Aql80UzAQBPH0v6ld325BKdE5L38WR6sg7I4iIPa29lpYWOJa9mzKIa7KTrEDM
WDrLWWuzUoGYJfGLfLI33tl5Bd8DVB2E24YxAwxm/vGVVJIuMhR5TFhX7smRYtQ18vS3Zp+drB2U
/ezxNd5Y7/o0gfURujd4gMBgj4Tm53InVlB1SOsa2ozCocLy46k8RgMG30YObupO2Vjh7Pp+LvCn
vcUnxC4mEWKL+jbVJhen9zhOEKpIwRRd1E4NLgjNGB4mEW6cnAvLpGBhBJUz6EFRu15+VUSjSa7D
bKgmfs8KzxxatyMQ0I4j+EvxcP07rs3h7AAqAtl6EAWvgHXhWFtU4hoNOk04Rl26FdSaQbZuVwO1
S2trznTL3MKFWL1I6Fz4CYCmd7rw3gzDHSfZKW8Hd8q3kqj1y/pzcYsjg+ifVBLgikE13OSAW1qP
qbSxfyu3D7EMDNdAJ8aErqICjbKfx1KqBR9SOtGAH8N7/RihVA1tP7Tz3zBbZCDTAMdzBrESDsnk
rXGw1REFWAZkmPCTOrpVKzdZJX2NsnI5BEy2XIgSp3YBaXT0h6VdUTOn76TSiyvQdzbRxmu7uv0L
y0uflRZgEWmrIcgZxEcLyYde7Ebxbhk0zoy1IMjFU67+46habGykpoLRHCY67RNK14DDs71VMbdT
N9zUqpi2tLRYDF65SesVWJIBlksq6Waomd/Kn8X4qxP1rmj5wYx/T9L++tW7aNdULGgogHQV49CL
HImJEb2zkA2BgOR7VU8+Nz9zLbELiBI3L0nbe6D6g9Lrxre7tLHmPGGimOrcl1u8MKkoBUQlZrMT
EGhCtbsYksHy85B+/TcLnFXCVOCbMKSzuH+NaBQLBKdDgM6KzXsEjcp0HscTnXxWtr7B5H2Ytk5Y
btWWVxhMRBSgrAJvxoyC00CK8PNWZpVWJFD504MqUvxMYgnGI3WwL9XJb9Yov6eY2LSgbhZj3rDK
D9ZQ3RKjvmdZ9TwURykBvXEqParAS+kpv0nLcT9ySHtLqnd9i+bf8cPJYOoeLweYGyjgXbjMP39n
29V5bgqiBATz6ST51KzHiG48URdtQAUU/BQmIOFLoFk2tDJCZqoEPAri4llUT4L+ub6M9ZGyAK5Q
FOw4cK+gNfu5DFTZJQDNKyUwwuc6By+CxHze39JKta8bmkPGH/tlEpgB9hO+WZ/Jmn4aKuWs7IE0
UgPRUk8tGz/pVVvWVBvwbbdIYxSttooMK5c1mwSAAw1skOlDffKnyZhHAxCWXA1QVER/rt8P5NS1
BpSBlb289SZcWh+yLJAwoHYF1rXF+jLIMpu6CY8lpnPYcVvm2uModQcIU/mxZR4agNQ3tnT17bC+
7yaVn+vLc67reR6pAWGPbfKZW89D9ivb5AW+aIbSWRgSKMQVIMZMi6ybehO+uHnq5A7cL9GdbCR+
qI2Je/2QbJla5B1GydI0BoI4iERyE7WjO5SvvFZ8k2684Mq8N8vjSBE3QWMPQYC5fGb6Si3GmVE3
EI7sD0/+rEBwC3Ddvg3Uu5ihLYJwMcMAae5jrN5unPR+q0Oy6l+ARgNeUkEUjq2l5vIJsSCMWvaY
CAmg0X2uniR7eBSf8SN9gOj2TjwZn7FnQfRzY49X3fLZLGD0OKOgC9GQKf88NkIScUGLXA3MLvH4
VLmxTD/lp1SPd1QNA+hS3mLn7Ex5MEV8tPrw1sq7p+sfeu1B8SPQlJUxaQo4/6qDTkibkbhjaqDn
0D7qIAtX14/tWD/GQxWkNfclI97rZf8q6/GGF730LCBwAKUrXDhZlVzSWteTAhqygdxRR1c6f4iV
XZeDJ3eCBnq61cZZPeJY6VwJwYajtL1y2tEIh10CwxyUSdm7YctOGk8+MV2VO9f39NILhDoWmfWU
ZrKbRXRQl7k55E1Jg9RivqjR/AKViB52rqwMjhYVUOdrts7SpQuLkSWqQtAZynvLVz2EnkAUDXMS
EnnJLfTdMR2FxjcKZ29a7tHKmSmFOofsN1+lddUA+2qAAgu4D8h/r54lSQezmzThM4bln5FXJ5ay
nYjqh74BvpLiMyqkssXEbxW5vrH67IXpmF8c5ObQlOOx3ZpmXYEA5mv1/fcs3i6dRPLUNPg95Fjc
GfvsiCk25a12hdvYE9ToCiAd/l7/4peOFu4PIhAZ6QuI8n7eZPgcCKhUMQ3yMTq03bPVmG6TyBvn
6qIVjM1RtGVwspZutOdlXfOaK4GQHisITExGj3Bsa6b/ohUMp2G+B6Niqwd5hATSwMwWgchYOPn4
luo4PMbWENGl82qq4NpCZIGewNJLkzo2+rKI4Ms6YZvsb0k7ry7uq/Dr+pe5bAf1R1QCCHL0Rehh
tZmZsyKjgUxAVVvFDjpzogiazSaxesGPIVD+P4aWei5CbnjPBhwBYd123WNX//8tRFuENUVCwZ6V
MRoo6SsoMmy1DTObiek2LJoNn3x5zyB7T+e0Y6Womte1miRwTYGAhOmYNq4VAvVEUr/s+g33c3HX
gO0FtAov12oQ1Ew4Xgk5p0ESDfYA8W5ebFhYYcLn52Cm3qV4Huee5uIEyPooR6Qo1QBDCcYj9+TT
GER7uk92GXJuYWsB8VWf7NNd42egAC6cLRTlatz1f34COCTQmUTwuaSXgzCWZLAW8WHr6XiDQru1
IQxiyQ7odag9fvQedLwxH7HTDbskruRuVTkuRjiIa4DFhTArYp1FqNHlRqtGvMImxPex2bhxWP1t
CsBGR/kAgIGjx6NvVP0ZgjrHlJSOWiW7EpgtR1a5bIsUw+bTuPmrLgUA8FUKyEUNFJ2XGEXSlWqP
KQD8qncD0wi9qzi6I/8JD+Bn8/ND+VcGmxLZb03aXPLP383O5/9bt0AqCxkqy5kayA37aKh+7kN9
J0bqxqLyK5M4PIkP15+hdY0LpxCrxBoR5+B/LD5A1kOjhBEcAfmx/2VA1conQRuYhxgv0nP1kj7E
e35WX8WN5G9Yvrza/2d5voLfVpsOaFBabUiRnLgt2em7ZF8H0X322ewhft58JU/8RH5B/xBNta0v
PN+tZXBvobQ963pC927JaGZpzOhjE2nESKFqjWArS33U2zyw7dv6mL6P02fSNRsv5SUH9s3oElMM
DHUpaZNFg8GEEHJf2mmfe0X25/q+XrQCiWMdXkzGF53//du2TkYM7pJYoUEJljbT+kpYb3faRgHv
wvOoo2GOGhNFhrAaO8urrgHACZVRCxOGSKPtGlyf19exYWKJZWC1nAnV6Gmggy4tw7Uf5I3i4LqS
hPlJANjBnKFYMqoAi60KlcSMadzSYEYFl0f+HJ+z+9hNHOmdIKkD4tsHuSfmXS23csOHesOdXfhS
P8wvrnsnKUM59Q0NiqL3o1Z4g1p7hfQf6mrhIPxc5SLqL/NBTvMKq5yK1pEBJ2/iX6ax1TS68GQa
oNcmeMR1KJ4vxzw1cK0I00QYMGEwOp9MeyDqvtI1J6xqGyvd2LsLjweQ6sqcnqPsoy/ZJsVImMwJ
UpmyiR9E95K2YH01P5U4OQilcEj/ef00rjtyM/8qVjb3p+i6DIZppgL5Q9wFNZD5/aHeVa/Wu2nP
DjrcYsxS1mdfQcYyE1HMaj0rLs0ynaKqAN4ABzPt7caVTsp9/TLzOedBtgtPBmZW3G4vPYPYL7Gr
B7DP3pObGe96fdXrZ/Ln71jUj4TANECa43eQiPt6Az684W86oNaraQ5IFJ0MDV+t21RWJZfWjwhP
xYdFERUVpZ9vGDPLDPVz2gRwTR5Va1dl7C5X9+rU+HD+XhO1f0yWHxWK6odxyKxTWCa2Uv4x6w+V
faQAk+bdexdVjqwdIoC7kSc4vfZ3QvedMqB22WOln5vxtjYBWDGK+3oIesT7efyiRmKfVAMGKSHp
Ot0V0Qsp5F2npHtwgLokw/MwQLyCQ82r2xdK6o+x2IUmsc1SdzXI7UXT364tzxGEj3j/p9AwM2n5
TYcOefOHWydqfvH+XBnPccHdsnpIUJnLvA7cs9OOg9iDVtphNNgube/78pRG82+DnPfE/AyRWEOh
Rjk+yPKHXgZ5CvWcAozl9FmvH1XlQwuBoNCZX1Php9BsZgbFP9ZOAvE/NowOoCQ7Wlr7rgrtvB4e
SUX2vKfPpOntUqiOWcr7vtdAFQOG4elNV3MnUzSPh+yQydw2wskutIe4v2Ej/gAhToN4XyBypNIf
ddwb0ACVusRXMBpadaeJnNLw1YpHh0S/ijaHfJw5a0H5iX4zlIYnTWBI6N8mfiys2DUFWE4TJMNR
5UH0xqXmcyruwlGyzS59loq/NfHiCGiGArzLkIfrtddJ/qrb1gY0ekd4ZasQ7OTme6TglyqqU4LA
xRDvFp+g2sxt3oGnfvwazDSoKLmN2+JddMm+1AEJth7BzuUbEqB/2aNhfqQId3M8lJlc+aOFPh/S
s7yv/N74PaWJUwPSnkeKJ8V3HQb9i3GEhhzZZZXATlseUQp7yEAgZH41fe8Jbdp39bHVO5+a1U7S
D3IceaT/LdHYD0ntgQrPYrlTZplH2jegr23QsOw0Up3k+pVbYJRpmGtq0YlL2pGmsS8hGwB45onm
8Y2kMd/C8jDfjGw1OmosczCRcuL4jDpnnmaNLuWlx0Ao2KqTC7yBXU0Ac1f1HvU/e5DetEjYMe3s
oWMHqzywKnUVs4cmU/MoyYUzifjZUPs9wdBT22vugFcn5NAs/BjyezNqbF2LXCtWnNBsnSjUXZZB
3D7WD40EpU2shqJc2dW79kZg0qefAJlX7YTK97gMWiE5o5w6ZTr6mtC8DJSbvYhtkfe2NPWBVH2C
Ld9mfW63WXPPlF/JHDbRt5jMfyNhdociQEON28zq34TR4/6k3X2pUpeT5yrNPauenGnIvbC76VTN
iYXsjVzxiBVIZMLRql3D4C5Pq/0Y5748GeBBzO2ajnal7HvObqnV+Z2q73qWe5WJ4S+tstNYcpJa
PsW6ZoMb2JajVwi12tYImdRI95LqLcx+12Wzj/GIDNbvUIB0JgzB0PsVkdqOkuwXKgJORmt0p1xT
P1Tye9n8ahp2lxANUuvtk8Zu2jrZUXyqxHgf6jur/7Qif655qKkGXKsFVsHEIdrfESdYzaUTi5Mb
GRqtk+r32QcXN1r1nHWRUxl3dYehwwQk7NlNlx+a5lOZPoz2U0neminQtdwm1teEV6YsnvI50wOt
mzm4fXoruOSWxrFECClFJdJ67W40Q7uGDn0zOGkWemHU46nd1YVlg8/+xpK+BAXnlKruwvrR0Epo
xz/GWefIEVSOwi02rQsJrKKiQY7AAwVy9KkW2YtksiruiNQEEDz4pdQONfdN52X75IhBThvbXj51
iTPGkCt14ht23BosU/4FGj8zCfRzgOM0ge4FzcSywtbESc7UhKApQO4tDsioWt1Z9KU1fapN/jRU
TkQPAz+StLa5Rlxd05FbTTbivdtJ/2OYk0fBhJNLIJR65lA9NUnomFJsD20wiE+CU8rwrpqR4ep8
epb1P5CSrfmL0jcuMxqnUQc71bk/oL89DqWddJGtzw9bC1YadcrQeUx2Y8q8qTT2843AXbRZ/Mfo
A5mVQBFB6lCbn8pQDbKO+ibvbC2BHFvaYEr4vTLuASG1J+kmK/qDTsdAkyYHrUaS3nZArNf6nShB
64lWXQXJru7dUO9CdlOmwunlz0rKTkZZBFk7nsvMsJXxWWpOBTq0ptr7vTrcS22PEahKPNQx2be1
4jXkOcE2Wk23C7nq1SAMMfrfPWjZc8tyaPMZDZ+d/isff7Gus0He7lmxsFsjd8PquU6echl4vmTw
iimyIwGEqBJ+FWrmdvLoFujDR2TXjZAaHyzb4FBglQ9hqnmy0r6b5S3Na5v08o2us2NsPWYsxf/R
V6qnzEBNxDhKZfQqNekpl8lb0mkul2sHR8aRuuJR/KP6MFyQuLp6UQRxU91YDZ4pAO+TEmOx6QkC
7G6u/mUofGdh79Upekhp4TY9dSfo0hD5xDvZycmfGn7VLA4y7l1BZVvpQebYnMc8vAFBvpN1yp0F
9EAEBskk9KAP5zYsPM5xScGep2xwZq04IT8p2kc/gmNgeBVy7bfGXtZvM3PfmwQZtgLgpello2Zn
04OofxWGBvelegXCLmm6SSQ3QX8JdAtymXoj8gWMJW2Mm/6j8VxdHoTUiHKh94m+7884j2OCq6gm
Cye9sHx5jP0k7g9pB8ALUIXj+NHU4DLlPi9DfKw7IRRnKN/V+CnKjwggGP1Cemqbe0t6jf7W3W06
vKI5nUEQpEhrtzb7xzHqdoziwGPH1M5r61PBzzJ7LYanyPqSh6emi3eKkNyxre/iWN+VdedIvWXr
5eD1zOEi/dvK92iy7rjGPVx2v+DiGU13RykyL4qyoxHmN2UJF0gKZpeR7E3Tm5FSV5K4qw+Ro5fR
h4SYtS21Ey+rfWsmdmLeT9MzY9Noj3rstPo7CBLuiqS1hz7ZNxLx9TZzKEDoLfyW8RjXN1Cg3IFQ
xOmj4kij6KA0ra936Z0lQNEkq04vDbter+2mZ+7/anOemlGZdoFWeqHUObyMnWKroT3np6uvNwMx
UCtHHraM0q16SEbRjm0Qgj3aQuHQ4LkXtyDuqJ6v5yHrTBmP7DdLizxk7PNUqTVYMqbB5s1f3qM0
am6V37bWs3AmcmuWKgK6NtAlzU8kyc2boIzAmIB06/p6LpQ95wUBe4DRU/R2lyNA1IxrM8nKNsAT
bO6iPd/Jr/mu2dducrB2wCTtqx3bbRIgzCtYfDEVAG8DkMCZvWyJ5eitMZPM0WwC7Tz5hj/tESyC
2m/mV5mrbFtQnQuNZLjnb/YWFQ4t0bPaGmBvHmeHgh1WicjJKQ+yh7D7z9Y874UO2097i1KHlkQh
QeO2Cf7NLz61t+Wxv0kc7ha3kDndb4tuXegx/rQ41ym+VdvqdKLWSGGxcQeM3mmo37Nzh++oY5Qd
N7K2xc3Wtl7Mjr/t6qJxYChMAIQ821Rrn9SB2m0JPW8ta1mqzMBGX0wSPpy6Az3HDQnYo+QZjrYT
bn9bHNN7AKc2ag3/RtGuHM4l90HUhgmp5sMpHOHR03gUnoyKh3mUT9haqOvFR8PtXHNHvMxDbpE5
005H/A5M8hjbHNXidJ/5Yr91ay5s91z1AVDRAkxoheMqaz5l9RS2QTNzEpWvhfzr+mtAL5RZZicI
7IxpoZq67JFrUsxTEbIuiFn7xLrUHTCuVkH32hg+ZO0kl7JrCMgzNr8ZG71J53tLQTAOEGErmU4y
VeecIT6KB7AypW9aKvtmOzpc/2KAFo1N7zNZgeTTJ9hyjh2HqoAKIl1F3bfEH5rRTcKPnr5Gfeuz
tPTrHhpKJNklkKb+z589wNmhsf0vYIbQ9uJ+0hHpT6ErCQC1xWnA1Cr1EXA8IgMZjvEtBEhLu9mF
nnt9f9elSVgFhk2GRPpse/GuS3JeR0U8JWhP13YCoU5BRk9ugeqBt464urtu7sKr99PefKC+vQmo
4FCzlrHK6UM/TqUd7WU09dgLZDEIpP8Sd6uPt3aPs0EUJ2c+FoBIFuUyCkFdkytagk5KtxeYxG0F
uWn1l+vrWlsB6aSC9j7cPahhl6Pv6qT3mRbSJIgJkn5Etpn0e9zkyrnw9Pw0s/D1hKl60xkwww71
7+5AXeZCntrtnd7DuHbuVs5/TiwMGQrQMyCSMUxMJa2AMVnfd5SkfQZgTLUjmIAyyJYY5LpgDRMY
TkOXZ9aiXrle9PY0vS6yoG5RlFMqj1MLNZbKbgcZRb9nEW1ctmU0M/NofJsbW/b9x6wCu6MMKmPW
YuY1jj0hbkiONM3YULJbnot/hmSCoj9Gx5QVfEmqmkZiJYbjgK3B9Xqo+s5ulS0hz+UlXlpZONqw
U7t4UjKM4MnkgOqZLr2QVnMnnjhx+fqfnfR/tua2FjB3OIzLpnSdpFzPMgp2qh7+BSXfliJjhBTa
dTPLI/E/Zub5DEw1gbJ/cW2tzoysOpfAoARwUh7HQamgEIABw9xAJtGxF6PZ0t6+aHLutQNTiM72
8gEmUqsRdFSac4vp6UjqbTRSQJUrIc2FT60nL6+2tFkunsNvJhcfTg8ThULvoDnHaNiHSgrOzYei
/oLs5saB31rbIixquxoqx2ganJNMOcZGsxsT7KCAU0tRhEPFYIuTedUT+vcBcavRCUVfd+W3RcYx
MznG7XksXsqm3nf9AMIA07P07lRH7GZC9VM0JerP6b6S44325aV7hxEQAnQq8JGIT366GQzFMYxM
ghwuMdOj3BgQFB3AkLjR6V3GJvMav1tZhPB6mddmmTYz2d0vPWe/DaXwWVy9SHp61ErDSTGUgvxv
f/1qbK1tfg2+udCQoYVd60NzliXTi6dTV3d2Ym2xSVx6UwDAUS0T2Su4chcXEOh5BTVXBVYq7dRF
J9XCKAObu+YtampbyLKLa/pmbeHYJgxKsDSemrM0DUfU9V1ido7YalReWtOM2lVMpOSg2Frs3GBJ
eoPiGa6b9J4UoPylqheJEvVb5Vj2W5d7vSZD17BzOH86oMpLpHAUT6YlGiu9Qy+G16fGBF4Ilanr
h2G9pJ9GFvGUbMZ6pU5pdkfMyhmyt5QDDBypds8+6CS868aW0f583L+vaF7xt5MnSzO/cgljGppM
SfqeRxvucgVsXlpY3CgmLDnuSZTdqVryKKfxoy64Z4WaPaJtCQjqLgSLCw0toOmTLdtb32txOuRE
60ShJ9kd6kEAatJTec9ru0e+2kHo88xuO2f4ZKgw/jefEGcfoGrDwODO4m1GG0iSupymd4RFNsba
UO/OHF1Dp4k3e7KlrXtplQDuAdYjA7onL3HOpG1QVYYHv+sT5jYRInB0ilL5vzkqcyxHQCg5522L
o1JRM636Ic/ustZy1ElABr70r5/G9euLUHEe+/8Xda9giI1I+ChxrKSxRrSkIQaGPSvb8hCW1MG/
uhiFcsZN5bZLZ3RG2GKUTAGqd1WYTSc+TGohJXcyOA2KykAbcJr7P2Ox7wbuhILvwkT1weT31YX0
1/VFr1IADFvOcEQV2EsVG7tEZzVIP4SoteQuPhFnRj3wwckdyv3O5q71hYE6Z6x3xt/rZlfxw1yO
w04TxQIvgLxEAxXCImjfhvEdz7u7rKwwc406MHqoQiNHoVhOn/65bnG9UIDSwSOmICwB+gjJ1c/H
plcyg0oGYvQISYHWC7ukkNzICm/oPpkeYTYY6lcd3QtQWrSVEtkSbmYoQT1qiEGHElobx211cf79
HkDyAMgEfGx5TbswzkSkIZSf++6EvcT5aKv6lttdYQ5RysWy/6+ZNRG/xtM2AVfQKLCSHORRvXxn
hmSvxKFrmjyIDDMw87mzi3WjNT/R1i1H41BTdZdXqlfqFQjznq9/jYuLx8APANmoxWBM6+fHAL2A
ZQ51DtI6FGWzITC639bwdt3GOmTE0lVkFkCWqgg5lnDLCDLpdQ9pszNLVXxENLAnMNVl5nTXDtRt
yLkx0e/RpYdJUg5KWW7EVRfsKwBMKUhqUJhd5xzSOIxS2Ib8XArrABUJ1xwzT0MTN2WlO4aDq9eY
NGrEqUmknTmyLfuzc/te5EOTBy8lNIJRSsAcyjI8GXM1Dxu03M9V/NwYsS0ntcfFeDOY0BFrn4tC
B+ZH8s2s9tDaB1zkiRoHhp5ePAZGvMm3uvL2888B6wluPqZEVjMFoHnVlSE2OUgE4Q6rycfkemxH
Rx2kryPo4aNf0IQFymaDCODCxYddXHiK+UMDxYeFH9batGwH1vfnIZHSGZfjRwbYSPmA7Ii8F2ri
TqlyJH3/UEl3E+hucEMAvgLGqe2dqfy9cSrJpa/y7efMT+O3oCepskFqM9GfDcDJRsGcurQcE2x5
vH/Vct2OE8iWYRwpAqxlw/T8xK0OhAESbwy5o6q07J+LlmRM1gGJ6kJm11DDIi2H0FLjtny0NZK5
gv2mBjvTmhwE/9ywrlywrmPMC+8vggV9OYXBJp12Uhz15+i3ubMUGzSSfuYMwLHYCFQSf3O07oJB
JPwzcThor9eyFFUp9zTOs/7MG31XaLIzjvOBy8fBEeoIcu4YKNDKpamGNnwm7rMx3o0P11e9fujm
gWQsGoffWtNQ6K3azyNn/DwMkLAvbJV8NsCT/BdGcMAxdyRDvn7pTbMhpPVMoXxO1DdVYp4MfMmY
6RsllBXxDY4NuJFUkDSATRwVtEVgSRKlMUqTtmdilLENAAZIBCrrNksm9G6FFxGtsPuyeZ9kegBT
bkDj6kCTjT72+lFTCUbM8IygiLge9sfZMoQuVH6O4aJrmuzhAo6DDsafQmwk/RdeDtgCFhUcudpM
KLcIGTKiopiP5u+5J2iFGrdDFfuGykpH602IoimNL4w7hUHuOR3PkcIgVI75yYS1bqR0B6P4c/0z
r1puQGkSMNohhMGU5jw1+vPpAA2cVCSTjBmB++wWMkjuZKP+V37M9JrGb0yOIKXeOFryKir+ZxPz
Zv/89CpS4ykvSIRa1hldda/qbeJAwfgMEifJMU/pV8dsxed3GBjfJ67lJludqkufW0HABu4KKgNK
uFgyyOuJlbcRBDfAymGWqNVNspNZx/w/L4b/210VEwogyrDoan5PHkfAUqt89k/ax+hJdgZaHFt3
jWAeGhTnZsf/bC1v7RPxRVHIxd2V5/8WvqkZaG4IqkK5pI4cIf/VycfGmbm4gTP3loWKHI7xItLq
QlEzq9Q7rKp4iojXOqBSA2WVo34AIfobOJbUi/z2z1YhYdWZ+bed3wzPP+ybn9PklAignRqQ5FdP
xRs6C4F2C9gGBAttYH7Zs+5tLPXyZmJkDTUFYqwmuBNDmwpFQ4mwQM770hwK3zz0mFt8waSNQ+wi
YE70et3m+nlHQVmdqWsMhaDRsPh+8iD3POcttEbyCJjQOzkE4Lnd0suc/8pPv/3TyiJk0E3GzHjU
unMV4YVFVJJDumcoPiekh3K41cy4ELf+NLe4cxlH5bjHlPnZrOSdPA1+Zyo7DY3RUmkB1gkdzIvM
da6TMR0ZSd3rW7rCGc4H59ue6nMA9e3gJDybwrrGagHP7N3JrXwZwpou6lAOG+2QetydvHliBHVK
sFQU2oafu/xNMSiI+4L0YZWbZECbGSbuZM98VgHl3b3w9On6Ii8dVVDH4O+AfgOEJYtb2bTlyLQ6
wb1XdbtQxH6g5u66iYuHBnOb0GqhCmgnFyYGnvUKSOP4GWXlwwBwF8t0j3e1n4yxA2mODXOX3hnI
fWC/YA0kavPP+fbVCEkqE4gy3AQE2CMYRLQpAnxf2IJt7N1FtwznpyC/QWS/CiTbemo6MmBlvV//
VpzWxhvjhn8zYE9Cm9/pnR25m37w0qlAlQuNS+TTCCcX21mJvNPjXEA5a2/eyw3wJ9StP5sb0P58
dS/iFN8U78bh+ie8vFIEHwi6cBLhAn9uatZ0kOYusaniGH7Gh+KgeqmvH4Z780m1iU9O23ORF9cJ
zVdMFwEhseo885rRRAdIAqK5f1RJB3j0b6vyjSs2P1jLBw2VGPyHz2isBAgbPnAtLgk/h7FiN1oH
QoS7HFymXFHBRIOsq9nQUr90GQBGAE0SUTFrurzThWinIk2QeyTIrjTjU+8F4Oq63dHIjfgWG+zF
5YFPjM6hKqgAFp9tQjhYluCbO0uYKAKc4EYB20wq3TCRHjvJ8MrNK3HpPZlZmtFOR2VtReDR8X4C
BBOhOdLX4jDlqNnZGJcBjyFo7BMbgldu+YiRot67fkIvnhYQe8HzzQSGy4iUNzmrQLbcnZUqsTvk
zFn2XKv/cT8aHgEVFFQLMcCNguXCIZFCcKtUoT0VVZFvTF8agKORlR0y9lBBM+n6kuY/tjib4GQF
KQtS1LktvTCml1Kb8AqM4VNW7Kwh3/dy7VqdYvcpKN7rp4hWXmx2G8/npXAJUkmgJ4CUoQIylqVZ
DcQSmLDGVXcwPPRi3ESA1XM/uqNO7sb3W/C9CwcGbC94x/4pAa9rY5GUi1gYzbmq3/TmfURV6vo2
Xl6QiTE+lBogcbx0CJFSVaKaMRHaecYjks/pj+RgXqg9zDIwQDxv8b9eXBKkL+dyH4Ue5OLWGaxJ
o0GZ60vV5DDEY0a/1dK58IzgjlnI5udhZpQXf77HcWY2RNK67syPY2OzJ/PIW9u6KR6bPyiX/8qf
OGZ5nrr36nMLL3txcd8sL0JAmRa4aCFSv5kjQViYyY/jrS+2rkyBUOSbjcURpAOzJsidNmdLaf2i
Tl1Ss51SgoS5BNK71WyBnnvZf+HTHq4flgvPCBJ63LWZWW1NNzJIiohwG0Fo35ruoMyTRZOTki1O
ngvFcLCezoUYE+AjYAAXR6Q1QbXIUH7DJVMaG9qAt0hLHOuBPhgBd7O74ZbY0Ki03M0BfOXCq4Iz
ifl/9L81sLv9PDlCzXQOve/ubERz9dPwE0wOFH4Ze5gotWMP8iab7H0XCjaQfoL4GgiPUAheKYy3
Rc64ZkCt0nqcEpsE8SNCaGaHHwqoNLUUMM///DOC+hT4DAS22OhFvcSslbEZTQRmlgTddssnqWmz
auMSXgg0oWeFCAX0tci7lq4cE9iVpmVwOcICpAYjaklxrpR3sqmycCn6QjkN/ttCuQvUZItvVqpx
P2EL0TqJxW0Wz3mXhk64go6xFnk8hkyM+r85+64mSXGt219EBAj/ik2f5U2/EF1dXXgPAvTr71Kd
L+6phIzkzMTMxDx175SQ2dp7mWDYl4b4YGb0SSJsl5P6pOrCplfqxBIraWWf8IiXdxPfH3jecgU9
zMBs/dZ6XcWwVZDPRdH6wVT6KJF5yRTtUvkhLLNHRR69dlxT8F2mM5dR+dn0I7XXGhJXOFnlc9K8
i0qyIzUKqPloa8FRASq6T7OVrOJKoQs7RISkAur1+ACLmc/VPGdFIMOXisJJKb0PwIXca4DPyzZU
titbEKxVAbhrw+QuxhrWrw5NS35I/RjmKIwdFMsRVAFJIHWTRyG3TFvaNNXOtDtX8Rq/rnaqI24G
yV4tVi+XNR/yf6PPyiVyN9I00BGdI7LPNXcBr3ZIWLsN2wm++Tegnqgeze1a4GtL6mfc2ZVWohGr
Bsb/jVrapD4fKdkYa5/06viQ20CHB/IPC/ZgznS5MCJBBhCZOord2qqIVpyb221hg1dkSa64acJd
/2+n9kfo2fpVA0VlE5/axgEW2YnR8QUS1C8Afxb31B4czeuOcNApBOR4a5fq8mrDd/0RfLaqIiGg
STAhOLpejuRkXqceg+BP64xuCQC9HGyK/liWzurbcXnjIDB04IBYg7rWQuITbl1BBYCSfM6/Jjvc
FF7u6+2dDqGjwh02cKm5ffZfKRRfxuO/58f2UbUkIUaFeJO4A8uPUqhTPaABABln044rFFGDNwV5
hL4dbeZy0s2agsKV+w5630Bmm8j/UO6c64nxPS1lEiNnQ61/Bbm678PMxg87KBXbMiEBjkLaj0nh
FpNjTpWHBG9a+97LRM1AhR5IFZitKtDOnX1vlmg0MLtWOhvHweW0nzbxiXKn26Inuwxekn4sb8Xe
W5n9K1/7Iuzs+GiFnha93kg4Pni2naETYVV7tDn93APNeO2mv7KbEQ4cDcCeYaE5h/mzSQEVLyLS
OSGq0+YfioRmjPCRVqtNp2XPEvP5jRoEWhx9gFlOMTUhyRVtJN/nIj838qN6JF7phd5qw/7qJELZ
F2AM9AAWhaVejMWh0zpyblqXl49Lm1qEI8Zt3cei8YvVjuy1iMgsCHBw11qUYj2xASJU5Mz+NNv2
vnvtvfgusAo3/R8Mva4cRegP/jfY7BysMrNu9cwgZ7OL/b7ULQF9d0gWrmyBazsAOS6qZArXMJ5/
sVDQWBHWATm3TLBIIuzakd3fXu7LdxhKjD9C8Gn9cdbIElTMBC1ERkI+J31fy4lD9cEhyvMEgYXb
sa6kgQiGMg56yYBWg35+GUwIK1FAF0U+yyD4aE53oFt9M26ogvXgCJFt3jM3cePzWuv4O12eZXsI
zPm6XOoXhY/LwCTNJRlECRklx6xxGnPbTdBOah7h3+w2bnqntW4PLYuD8aeacINO4Lsk9//m4r74
FbOTRVfG0JDCjCcmsKrpazvJ4ZUbeZUb4hc4RQuxfEjX/RuqCHQHL0LPZh6AVy0IGUJrEOYATUsE
E2vl4/KM+dYcz97VQgrKfGhgjjtHmVxYoPqC3VnpgX6VT6Hd+KtZ5rWTU4JKOIpZ0DxDX+7yoxZJ
qJapmJKzHLqm4ReRH9mxazjGgfvSx7HTBkde8snPq6H5rpiPFfxhVJcggskhy5ehZaTxRCtxR/wn
q0687iPWXWpDYM8Vtnm50qlfAhvx+SDUoEBBEs3qhdPIFApTIES1dA6hhBoHiZ+y3KukdkugIJPI
qGBDRYI2/TYyIu/2d7121MkAGaH2BMwP+EaXQ431gHY0QGhJDLZi/StsGujfFs7tKNeOoZ9RZsdQ
aLQNRI0q6Yw15EVh5E70NQG5o83vY7hy3Q52pS0HKIKG0iDXlsXTd/YcjYU0y6sasLV+HFF1aqjd
4WYfNIg0hnBmZa3Ta4L7rViiVGc20ZU5vfo9f/yAOVGVDYROVdeJZ2akDDomwhMuEKvogFcqGjut
k7suSQ5jqG8rc42/swwOi5z/GIOokJBb5HZyOaS5GeU9NurgBrtyZ2zH3XQo7tcS58WDiAdC3mYA
1o+O7hz0ERm1SiUBqMFQh85RAoWPStsYirBhmWIHcukMExgLRvt0+/Mubs1Z2Nla6ow6UcwMtZOg
iawoeBzGv7cDLHjw0HHlLWpsfyTCwGvPTtN4yJNKCpT2LJ/pAZ3czBPc0AcsErKev9ttBhhAYncO
e1+JuygrzuLOjlhp0FhctKhsy13yxLRypxSahTLcqTUVd6prB0JGrpoHDouUlQ1KFsf7LPZszwBo
WZGpRdeOesJ5gC7YM3DGyg5ERy9CyzA4TO8oSasusjwV9U3IzDf2tMmO4rTyS5a7l/8S7FrgplDJ
XGQRGdXBflEGePf1OYpiojuS0ZdH+qEwA7YhdPRVKB318vhLZDkcVNKHlc/AF9DF6Y8fAJE7OHrx
JGZhcwVMmDQ18LvHPa6hwKF/hC7qZ160GR7/hRoBX2wweoT0OXxD0BKeHcDFVE7QJJb5xI8hVxvF
vQpRsMbjaq6JKyTrSvrXdtDPkLMd1JZVRdsRcNfWndINsaFysoEcpwVMs2HR36UTe2vkxWtnBV5A
0NJV8OAErvXymgkCQAiGSAMibhejZGRsBw/tDX/tSFqmoHw2Ia4O9B1eXSgiX8aB8sFImIn6OC8O
YXgcnOSOe2j0+ONLaEduuKoncX1o/z/kHIWRhRN8SCD7A/gOz4qMbcqFJNbzoavLUkMLGJBQyMPO
bzWBTmpLesCEWgjz+cVT4SC9tbWDCtBVa6WrTtjLvhSfy/8GnN9i1aAZNe3VBnOJ4jFzdE9G7yax
yFvxENrdMXTUz9tbb5GMzCLO9kLbB7nWhAHIg5BCDJ504xTVv2+HuHq8oHECCUdRBjhw3l9Qu0w3
cDuj22YNLqdxcASGy5+t1d+1J8HVjQa4KceToZsxzyOzUqqnoEefaOzedEGyOrL65uJTMj+sePLI
e5TQEZgX+VVKWYYcrj13tbFhGtuUUXWfQuUH8kwbA6pRSgt9iiL7koIUJR54x67M57VlaXDIJ6gx
oFnPK9C6KUyFFIjtuZLTw1glKHOr5LVvxK/ciNy83koD6BOydMCyfqEdWt5V/HX7NyxeClg2UJLX
UJAARQKnzOWmp6Aa9YAOo6cPWTUtDD01DQDSB4sDHLbbodSr8417CWL8qOcs2LXmYExmp3QYbnEu
OvWlYvBZDT7F+kSlBrhX4k3xX9p27iQBP2H0No1GWxnAGiHiIWo+mvGZUno0I8jqTMdR6iyQCG0l
jEwLnWYGOyFiT4CKUfpcsmZHcvmtYpoDj6OjDP1D0WxsJkkbPSPgqBSPDLKOIdE3sVaAvabJlpH3
fwfpuexqW8xhCpcKxyTB4TC9xkp3B9kbH/wPu5c+bs/LsqIIpgJ6vVzoAb7FYB5ffoNRIbrZqgCq
iDvmcPEoqLWDFfQo+ECDita/uE+w1vBSglg9dvK8dNLotRy0pO3PA9ikqpg/c+eMNiWONKBoqBVf
NSwai0Jcy+yv7ehvDtj/ff7Z1Rn3XVYA6AfCPws8Abpe6lTupFS0s+pJaqHSJRlWWJYeUC2bCP5f
UmAeYih2rfE1r/wOCT1SwDcBGEAveHZS0q7XczXCZSBKkDwcf0nN3e0Punix4XsCso1hKoAZLmpT
LIM2dRZHzRln8iPRCmccqk/axF6Uxk6jral2XR3Pj3CzeU1J1EVVmkBOThQds+DF6LVPd+WUQD8F
aRY2LtdmnD3qKTHbCulXc84O0JLRPPjeITXYQOYl6gBNoy/wYAt7S/xAvXQNH391NkHjM3RkJsAd
zU6oiZExTBJcbPgFABWH0h8aqxszfpKU5zb6E0jHYHjTMKudAXm1JCl9ldaPiW6ci4Q4tQl/GiyC
lf7wf0DTs8sDbe9vjwNwTRZn91RlQ1pnfXMmk+rWsXRPlOxXzLBudapD5/8zzzQraYkfM/1AIaqe
lQAMw4nEapXkK8tGjyaiV4aQPVLBl0vz1FIbzUNLF2Q44iVq4g3M+NDMegOVL1vVs0e1E6w2Llws
XhTbm9xTqs8c2ngNJB5qPOj66recbDQdSNZAsXo5PZLuL5RqQ1O1NXwhSfgrVPfylDq9AIvGtrY0
M9/VWYCuVPpH5qqPyg5q0C5T6HaKD00A0UIztWmluboQb1hi7tHiAsPtXamfYSG364FCqfDAA5XH
FKdtSBMIdT+0E7X07oW28l1jtNtEiD0jEy1WFCBEVbuI9A+ohh3Cug7BmIvwzo3wPGMWlFktIZjs
1hw8CRq0etD6pKj3RTc45aBtReW5kJ90cId0NB5iGeAl2bSD8LdKf7EOjHhT/hQwH0olbIpRcWoR
qM1y3w1/yriyoeL7oNW1PVXKAVoq+3KEC5WxMWouNDjgxaYLphXphVM14jZrIOFsZs5IwU01A1jW
9lBFgH0tVURHFXKvlT/SDPSMiNqVCpUGWMuaebPKsr62+CEyAz05dNg4YeDyapBZDRM7uW7OJXQv
SLyDpcHz0N4xyOdbaaJv8uJPU1K7V3YEIHToxm/jfLBTYXKTSd3ksubAg8OuksqGsqA4pO6kSb8K
wytBTWVwVg/UUzzuMyiiCBBbDtSXGPJRZT96mcFgydxaXKE5QuxIwkUYSnYYB3Y4nnDfQsT3kOvE
BXbBoUPoCjn0lLNjl4yWAXb2aFRww8SiA/F0ENO3tqIhlnrkVIJ5LATitNTY6Ln4Bv3msS69CS7P
MgMMSBueSTu6Ynmn47gsh3oXTJD8VVpLDCGBXJVenJieHqmHUSqezEj2taTYBpAJuX2Kf8PqFzsc
LCQ4tWP2gVq6nPtGiIqKQgzhnDcQYGKlDUD1WcNCaSDRHFd0C8B2j8q0HEHoOk8AmHpVGOjNLcZY
/e4I/DZq1R71DYk/a+W+SUcwgcUdjXs/jFFJV18mqEyqNMOffjCrFvKQD0m8FYcSurLwNkW+oUbG
Mxvjk2kEUHwEK0bDbu/716AS7lWWHWtIlbJRRVrzpbB9BrhE2QgHFGDRFk0sSPk6Cc4MHRLFaevr
qrDviL5Tzb+3Z+raBQTSFrfFRDK7KPkKNIIWsoSHo64+hGGIz/15O8CVZyJeAN/QBbD/F4g4pSdR
2PcQuam0CRro0x3Vin2cJj7FjpNq0wdF1qPhtL0ddonkwkWO54GBHisgBeL85T2JepjCC7HDeyf9
XW2JnbuJA00k5buIQ30coqB8RO4abnLZ5r4MPOdTB5pUlDEvbLTu4Cbvrc8+aH9nwgC+73cQvXb7
V50r6PH2t/W/oBnEK/U0DB1ZOk4d9LvJrI4n6EY+SBHqeCOWWFmLb/KQ/y3M3Gf9U8sTZx3a6vKb
mOhWB6FiU++tTnnQ0/tQg4T5sdGTYz1CqTxsN7RjD3HwqPaazerwSJT2UwhDX6p1Lx/rc5LnnhjK
ngY/ooKgBVuDlhroTqn8gWmYgwUBOvMxZDsNTURFfJPkAzMeS7Xm3Ho3AUksriFwO/7KhHeJbGMI
iSroPRT1riiS9zhvbX0o3ViAzDvko6P+Ie8qN6iHv2of/iqNUz/9DY33FOrCmpDdp/p7wTIHEB0H
qSl8BWAkC83wSfeqai/hIhpEBaxZ45fYYMPmYHrKiWtMDylICHkRfQlQoyuHyBlNFPsmOOSJSJCU
t764Z6AzBgrDLf9BTTcZn0blQRlOZHgeIFAP9eTbi5dceVwClAcVIVjrQoJwnubCpGxI6hRloyYt
jklRWCrcE2ryoFHdHkeABBpz/J1I031ODDDkJfhTicYTnoGHXIV4Ok6aQdchXavvxLD2O7H/VGVQ
aBXxAX5qmXP7115LMGU8hdF7B24RgP3Ls1YbpNSUGxNPIEBqaz205ehd0yo/b7KVeblWmgHPUOfi
cCqw83P8htGHldxVEpg/O93rB7ecfPqa+o1LvMxtlU0E0P7K+bWEmmE/4x8wA5CnL2UhCo1CQiU2
u3OW2Qz/QqoVvuN3cekZXFgUzaq9BEf3lUm9VtEDfhGMBJVjvhd0ElUIpKBrCM6vEP0MYg+n/pg4
xUexSSAD8QcvfWVT+Kq8FvdKQRxLDmcHYDIobswJa5gMsxig2/9dSaxAIY0ei9fWwZ130F5BQ/oX
7y3cOnyOoTKyYEJwUCUjGurvnerCVswpIsGhETSwp6+aiKvgm2tHI0j+QEdC5Q2EvNmDpJfqGlYG
uBUqUXtUAnPD9NLJu4MIDeM+lzpXHgbHNBiXnl4poUDgEhthnpSgsM9VB1EtWPhchU1OsliqsXpN
0dalg6ieWyFEcao40lx9iiTZwXEAR47aHQPIqYdPmoCHRyknuxxGGaPmGQKa6djdNNKdOm63cf0x
lA+k/oxVaFtjTQwNs0eYAshJ66sGPQN8qsX7CMnJVL4lg1cDEiqKqidWylbT2KNhjvdlcAcX7y/g
dazEfJbNdzKV+xToeyO5y5EfjeDEN5nk5y1YI3g9Jrn2EFZn04wdibaPQfVUQTM/FJKnNoJlUgp/
DBhLNOJLozEnFeDKUBvIbT7rNLFqmKKQMT1HzmQS1H/GY9/s22rPInhtwMomeu/7xFG19zTJrVDb
Absxddsh/FMI74IavmgQ9WnkQ6WchwpsGYZBU6cZHzJGbKIfsuZ9gG4TDQ27o6UftZE9xPep5MXS
sYTIeiYPhxH+FR2MOJQkfmmhYF00h1LD62VUEsdQ8t0Eaw1GTl1SukxO79r0qZPwJ8TfY+0Z3d++
Suw6fwiTXUQ/KAxfErzXqlRwC7yGjJZtm/CRpS3UE6qNVlQuwBv7iFCb6y7LEAF7YgPSDqhmJwJI
4JCT2Crjlz7+JlSwBZDGm0C0zZJuO5m9VZDaYT2KW91dMr3fPrWvnqWQYMVpyl1uF1zxqB5kFSJQ
nCRXPDWSJW3UByRHpdWdmh00ffarIphXj9IfIedZuSYnNaDBCDnsIPAAZKdd2uFfMH7/SDaez5vc
sFbTsWvnGdJbvAMgXwRY+Ox2kpuC4I1RQ+NlSI7g9Ni5iQyDqtCgKmMHVYtdmhMP/nMv1IAAfFYc
mrTZ61gMt+ebnyzzzY+fwS9KdOYXkqOEyT0KkpDZIeVXBjsi2vxNwhVAhbISg9/UP1BPjRSLRiLn
6AIB5hdGVgae1z8fBZrDXIwKnPQF31DLjDrLc6k95+XfXNylcWE10/3tGFeXCbo9+BjIXZewplYu
KCxscPXFL4Mb2fQRBmaRR7aZJdxHmxzVxvfV6/ZKEgO84jd8AkgqVBcvp67tAjFu8hhJjM+8ztxO
MD2srNI3T73X9j5z9ZcB1ZTwf7A/vNZ3v4g9qyGXQdcZgQFGZeeIdn2qUcy3zVfe5aJ4Nj5xO/M8
8UDHWMPDXlkvCIwkAx8SxMB5aZBA706JwK48Z6jkJjjLxjX6+7Vn2EUI/hN+LEkzhyBhBjbcd1M5
8Gvdzu6APvVSH/5d+sbMncw1nfFOOstryGo+bbMdhzUKYQh000XwcmeFz0jOhKqVVfjnFHDTAitK
7jQnTQ9Aa8rUhcP07WV7ZYMTaEPIKBqjz2bMaYG6HE0tuHv1eSzf6+G9k5/YuLIzroSQQOuADx06
P6qpzkbUpEqRB3oHvaZOAqTGhOVqbkvx5z8eCKLgbweIBsHmL+cM6KEsSNFjoCEUslE/SyVEUjrn
dhgwZJYf6Geg+UsZlUqpL0tQntoIm0yBVcxUWInYoRyDdIOSzyT9HGDwKthMbFB67bww/5NH3SY0
FWsK9rTZ5hQJEV4d5pNU3wtp5VfFkYl3fbQxuZ6VDAer8RWuNaJhT42tdngPnU19Ewg9LJ73uW4V
4t300UT31bDJQk9KSqvKvbA/dfnO/JTUzxwZRHqn97aaZBYzPwhz+g63e+MmggVHsnD4SJq3tNiO
4e8GIub9YGmJYhNS+q0E0arhIzNipx9z5B4VbEr2tWgrRWgrQBxAWesjaz6EZk+0B2R2WXSgEEWX
fosw6CIvJfFGiAvUVledcGFM4y4p/Kp0SHAk2X7MYG6zM2GHKf5Kh6dg9Fi14T4sKnrW1SZPPTIc
W/FOTu8HcAoiL2tso3Dy2GapA+UovTqxymHFJiRfOugOgl/pu0ZsnCJwhm6npQ/KYx09GfmXlL8P
sKFFryc9JfDoCshWqp7aclMIvlalEDP93UBGvXsutX0LiFC3k+BaVtHaHpGLtR3Ml1CHGIw3gUS+
3uuHKIBAA1Ochu0FuXD6JnMbBWqbKXSDME5AVqOsskAztxX9ZLS/YuEYG3CF0VBmp4c4/5BN15Rz
Sym+CuPeSESrF84wMMuFPyo7ErpTQjThUOhVC120Eh3yO+VjWsn4Pa/gWXTiLqD3BXmXZdlLIeU4
0l/VYMC78BNe9CiSQBIcXvTihFwOlYoiHGy51V1R+YRcidUGxNKNyc6Nh9v74coNdLEbZq2tLjbg
KaiAndoQ04l0FMljeJrVbm4M3u1I144RPCoVAI0AYYP5yOWZ3PSkhUQCFJLkgNn6OGzCklqM/ptc
4WdrdHalNn0Wl4rEMCAKU8LiJWL3Egjnt8dy9YLhOg+6iMOeczYvBwOghmSWrV6jzodNiJxSs2Dg
tNGcIATk+9tNhRNJ4KMoWPJakfHqFfMj+Kx9Rwf0qKUQwcvJYvAYg1MGPQCg4mkO0Tb0qz2EwDK1
+1aww8d/TLEApugb6agBBQBx0Flmm8RtAqGLGBLGSQFfKOOklpolDi0Olmgl7eN/1ewq5bBA/mYF
MAyIrctJlsZah4eRNGFtRhZy402BqyHtzYciApmk6p06q9yBNf7tj3s1LE82QUKHMMO83CNHY5V1
AZvOOVxDVaGAm5RqkeCx6SH7AsR7K4KK2z7fDnolHdOgI6VyTUZOu5gPVs7MyBTSQTs1FXElNdkE
qJuOJE69Nkz2LfJSGKL6JcvfRxLusCof42AgVm2gLhf12Sal0GM1yMonWIL9wXWU8IN0gE7hQjvf
tfClG4cYojQnbCxXC0lpqUr+UmbZ71jtna7Pnd5UnxMC2XoJVm6mBjR+jlkLdkxM3aJC1aCCwqSI
zkQDrw9G3lu8hsykWrnXl3sCv5OD+pBzIRWSZ9se4ksd1P2IeWJcs1mAO4UEFTL13FSmH+dPXf++
8r2Wx9llwFn6PEXcXSFTzNM0Kh9lZu6jHhmDTHZak0J8DeWPDLCMkhQ+ZdBmlzKnMMwHFkA9iMjC
p9zSlWXLR3i5W/gPQu0dQGwRCKXZbkmDAX93omEG0CXuO7jONaJdjb/THNirLlp59F2f7/9G4/fK
jwy7bttKiltEG8vQLpHlkAKWuMW5RiGGwv8r0Ncm/Nr4OD8BdSyOJZsXfINopEzosvAsFbJtaiCr
67qtCOprbPDmI/CyZTKeYwhv0KTbTKrm1uwlnQqvKUdfCZq92vdfKh1X8tblBQoSIyxD4OuBbQAQ
5OVEVFPaCBVyq3OdaJ4WfaYGHhfIKuOSrSzxK1hzHsrAIodM8JLBlEWJwWhPwvOkoLHRRRSVoYyb
yW1LqhybfgqtJE22GXlShHy7st6XzQEumoHapQSFI1RqZ+OEljbEFBWRndHVlnachhY4sF/KYbFg
qTbZ1CsoDmWxnL9FOjj/jL/G55gjvQkVJWt6dk7z1lIq1aqEldRnuYMvI8yu0UQTq0ZpWnYO1Gmn
ZbLflXcdOvMrE3ctDB6DvK8C9ZZFrbkwtIL0ai6ep91RtOk2deHAEkLeARqj6V11X8YexNnWoi6X
JaoYCr6XDNVALmZ8uSxTqZtGaUBUeGyC14yCumM+lLtwh+c9qMXE6QtreiVrorZrYWdzajKZQiob
YaWz5vcnQOeKDUn86T3dik7iRqllQAN0r1SutLIPr1QWMWKN17jRE1paPA2JIYy6XDJ0QKXeJgDN
Ax+c+ty4e0e8zl5Xcr22RLnkJRScIJW9gIWVQzfh5wTTmSEVyiYA9ulmZfFc23U/Q8zmc5SnrGOi
OUEqo9jqXg1/wOg3s3l+JzjqygGzPGH5DP53PPLlmhFzPMCnJmLnRis3YgC0kNBvx1LxdJo+U0l9
uz04smyLIJ6BrgjyLHR/5ie62jJWKa02QcOTvcWv+hmoJhc6+pybbTitk5yK2Ia3Mk4YTj0rVttd
V38B59Tw/zhuYzbiMIoEJcCT68xMqy18SftDbKjQ4XVp/xH/AEN0p5mW+auLjopsS66yN5017Ywr
iR/qNj9+A19lP25SSWixhiqJnaMShWBLcshfGUIobuQ0m/YNWI/GsDMUx1Ovr9zbX2A19uxQ18S2
QwF7ZOcSfYsOWCUHiIUcBUjFoW6sb8rKsKPuINsEQshr3KkrZ4UM8jSg1LzkCpDg5cDVOiJBMobs
nDWqFaNzmyBj6w+6utLsu/JYA+L5R6BZqlZR8GQh3j+BMwAr19bSeR8eDAz6ld5N28qPnrMHEQOE
Tuzr7Qm+cvYjMvS6kB0ga5mzKmMlFFKtjNlZQfsnVZ/6SXKifE2H7AocmA9QN6ESi4W0qI8HklS1
mo6bDKyW2Br8BKc9QAQugVi4Vdmr3Y0rG1cxIY/P/4Nc3pxm34bQ0SBqMJxH2D8bguCmmQHc0KkT
4VKBR1NqABtnvEmdubZgr0zoReTZZtFSsTeKThjO0Vb/o0Pb7bG8j3GnTWfhqO/CtxEYk8fVy5Rf
lpepNQqrP8Y72yaRoOudJCMqEVVXpNWpFWCfLMheFeWOrE1w34VIOQHwejJRfEv926to/iCFHxdU
IyAqjTWEyuj8QRonmop3H6ghKoEKG3ydx0Czsgze0zG+sBYbR00af3WytpJyLx5/PLAJwDfepWhS
oJN1uUPzUhZG+P5yEozk1bvqjlLL9ODNcJ/6phtAAkbembtkTzbqO/oUwnZt5uc37OwHzA3sugBe
BWzAD4iRrrBpq0Bh7/bcLtKG7xCcwQo1B2QP81NImYoxakywRkDDkzyAE3chaM+dBSQOl8aIvW5N
yW/+dEJEjvXGwxo5PKAOs3OPKoJItQDy3RO8F0IpvQsSKPuLMYOBcu4h2wCGVj6uDHN+2P4nKBi6
eB8TaFbPbjo42EBlLAWTAvQiJ95XMJmwkse0tEExkn3B55QWK/s7MEf+vB16vmXnkWdbtk5aXABB
C+Iq8KLDcM+y10Bia59xnijNo8y2KIgYYtCUGJ8JMftd5eWaDTu0xoWDxaayQ0f8p3Ww74A45vjV
zbVyZwm2CXhjU0gYVslcPLG9iB1LuUMjYa2Fe2UPQBvuv4FmKeAQCKTu+PyVqW5H+V0WfN3+QFeO
F3RJcGSDVIS60bwJqbalaUx8PeZZbPVavhugk1NCy09m5X2URlaOXkIihitvBb7Mfx6qmEAZxB5w
fqFmiQrfbBuIMKVFDd7E4RL1Hwyo6EyGVEQ8Pfb6F8sE6/YgF49nHo6z1PFWB0QT8NzLs4yWtM7i
DtStLGfbUgp3DYuA+xEtyrp7MKv3KYyax5xB36r7ezv2AliH2CidcYt08DtAaJnFDqqs7bpwAocp
Mo5iPGwaQwLuPZZPUAVy47JQfVkFaIOJTogmgI0XMUwEga9nNkwzHkd10H2jF6H6wvoTuHa2FkH3
QpfflDJ/Hf/5LcvzFa7Nh7cA78bNKdnBoLa9GYrjCaayLkgSsVWX/VMXaa+10QMltE0N/Q4Eqb+6
EtgkUNBbau7ipkNBOMo8kq/Z5i1XqIEyMCS6+ANaXRgeQBK0HMKwVE+GmttVGNrGWO6NYFNCDJIF
FKk7Hgztmr7clasBUnYyavw4qOFOMp+GJK/lIYLj1inJiuPEkkPT9Hc4Yd04QJox1Z7WA2oUctsO
9OeA0NH06ogX8ApzZHlfQFNQAwmDm5PgoTm7hXG0GVOcjv1Jq0PYIKHmLzMXYlMOyVXgmdvnnq25
NC/3Joo8WGUgUuL6X7grdCzt634K2KkP2lMnO1L3AMwo2pN3Qqa7t3fH/GbSuNEArl+8grjx1vz4
GUnQTIES9ycjfp0moHRGCHX1DG4Kq2LZ86P0OxTEfzjRSl9qvzZl0xop7qKTCOoiMKqK1WbKZhhK
SFZMW7V9qEviA4xzz4jxShvZHSi6uW9EWXMCvvZDVM7PwPmHpH3eUu8EFuVmkXanTKAOVo+fB2sF
8fme4WPFcQd8PU9r8L/L867JVDFOQtadSqDLqp6D/bTd0A4Y0+il1DxBbeouLIvt7a85v+3/Exby
8NzNVltgiMWwBx4I2p7ooLLXUIRA/xg7afd6O8p8SyAK0lGUBrlr7hJQGZuBQEMz6gDFVr2QNg7a
J5aamH4bFqc+1u6Ddo1dfGVgQBpDxhdQC7zm5vVPtEFCWGur7WkExyUMNb+MO4+k97cHtqhIQIIH
pV18NwUKZkuCb9R0YwnV7PgUQtNJTLHZxeKNqf1LXgn7UkpeRnk8FBMUmCU8v0Zii+JjqskvUavc
C3nnF1p+qHB99GZsFXE/2BA3/Ifn0fdPRM6GfaRCfWqOZu1oXYoCjAdPYaGfWEo9Ep3MEYQV8DNZ
fgjzt5U5WUw9n5MfAfkJ8rNCwgByTDIE7Jw2s8IMjhYOmFdcdS10ta30IB9b04oPxl3o9x4XEoRc
0Wvi1u+FvwrZ4nf1z7QFo0c1F+8hPH2/GSaXPyZmTUSNPg1PZq1CWhwwywgoeaUFm6F+VQtwfhr6
OOb0t5mZvgh1qNuTsdjWl+EXYMZCHMaoKsJTFOpew2r0QDPeYnOZieeoRgEsbe8g3+bdDrsoMfxn
2Eh2IU+so1Yzy9bQ0lGpnpfhKVVFZ4zljawDJgIEr4fs1EvSahv3+h9FiSDENXX72ADkStX+qZY2
/xVojwI5xu0SgWq+nPyqEuuq7Q0gMyQgOAJgVAP/9kCvzS+AWxADRRcRjTS+Fn+sNSKPSgY7vvBk
wI7LZPFrFrHUGqTaYkw+KY1fJe1hrAfndthFrvE9sh9xZ2vcjPUxFkvE7UwLiNDKUzugDzsRtfqo
tUoHiJcBin8rq2lxjvL5lNHQx14G2WBe/5QypVKGAYu5nkBU6v8fad/V3DiSbP1XNuYd+8GbG3f3
AZZGFEmZltQvCLVagi3YKrhf/x1o5k6TJS4xu/syERNqKVEuKyvz5DnJk8ZiRyzrIJVbLwKHogmG
gesjnZeIPz9YOPhQOFMkj/hYWOq7pkyi6HZsfMukroSMFWmeC8gBREO2UKW84DlmZTDQDYN+He+M
ebVPVjPL4sFIVUHYmfKLrgKsXlpu2qkLpap5bb4M6ZcV/kyONWY3GmCll456V9im/NHXe4EutBd+
ecJ87pETO9zUmXE/DiKFHaGz7EnTnShOtnJIXpLavBl0zdPFCLtGaIMOb4XPZft/b8P/RO/l4ffh
tP/8X/z/W1mNTRLFlPvff+6r9+KeNu/vdPda/e/8q3/+0/Nf/OcuQRNpW35Q/l+d/RL+/h/23Vf6
evY/XkETOh7ZezPevbcsp58G8KXzv/yrP/zb++dfeRir93/89laygs5/LcJ76rc/frT++Y/fTPlk
A89//o+f3b4S/JrfvBdv8d/mCSre2+SV/83315b+4zcB0IO/I0kGhwF4DET95nRA//77jzT174Cf
Q1ZnpoYEZTc2YVE2NMavGX+fm08s5NjwrEFOSMfWakv2+TPZ+DukJdCwhr8JqBq6sn77v0k4W65f
y/e3gpFDCUXv9h+/nUecgG9CnQ0IYxCHo70H1VTOr1VJOSI0U5A+0Ae0WiM7vATgPD8FMzgEba+I
NeexzFRl3O7Ew7eCKlotH8H2tdK0yI7BkpFQspKWQjEOqv3VFFbw9FhHWVqWVCjlY7jrNd/cxE7q
0hXuQKDqRlsISlc4LF38567kq00unq4bNQS4kMrHtA63RY8Cah1MUb2Ux7o8i2iPQIhhoNbPeaya
wlVXXS4fZ1S2dNODGDp3Iw9NkHu0UjvEp++Ru5RmPb8Gfh8b9hpQR9LM4sTnRtoSnDqVEenHUXwR
Rz1QmtLNzI9WrDxNor6pLbhlrlv1q0FuAbNI0vKoM7Uj+h7Ww0+0+qS+cAtCrAMga+vOK+7CJ0gP
qE/CC5Ct3skB/uNonB4Fzo9+tc4t5ZCToq0bQzv2re7iSeSjMdgtm2ZdMnFVpaBOnaA3XQr+II8L
63tpF53O9HxMTy4kcQghe4fXwzHRTZskpRNPxAML5O/e+sxZnw4RaPqzO+nrGLnzXhdSVAiVoB2h
bJqgKTVfhTIYHliL3LKfR3cZuk3F6Nms20NCijmtALC6bId6fiQGsKwDEHbiLmlBjlYLN31PbTEl
m7I5tMaM+Z1WxbQbongtdujuJ4knh8k9uPHdsKw3ltGBkCdCvTLyKjxwLTZtRkVxDAQxjf49EhRA
dWSXQhFLzcZ9K1o3FnLDxUcUa2sD3DxgcFB0MNdCSwd6Ovclkwun6+MgJYrbh++hXttmb2wqS7Gt
kKyhmurF6E0b2niV5T8acAmk2UuPhtwGIMFcgjsY7+sQ7VhexGR0tD7qFSKdTcRiW6mRSRqlXa0o
jyYYY3ULZFsZej4y/alIRNsoKzuWbknYOcUILkKtP8SabMv4WyKwRZLYrOR+tK10j/zNcyocabgd
JMWOq2exDxp0c8wd6HhMuAKzvoUls+Wm9vQSuI9a2tBhdAztR4y/rFfwycJMXO2UuosG9hsDqOtO
bezEQjNzAUW5FP22klPFk11Ay4/JTxHa9/FDQUR/rhw6rfBa1Pqd0txqHeAPKGbnx3J6jgGyLgR/
KnZUrW/qlAJzna6M7iPMB6/QMa1RacsG0mhNYQ8p1gsxTFHENqTSfV3L7KwCs0OnHURtBCZZd0sa
uZIq2lSBCsBQOr31qktgzjM1R6vwZ1nhNUrQW7E9GQgn0SfMOv1RYh+ANUKRs2mD2urA1VHalkls
CRBZXeocbWg2UTs44EO9iWQJKxt5JYoyU435siq/L7o7SDeij/xnzCB9d9cqAsRyiU9yzS9lGVQp
YWCkx0GIvueN4FST4SXojmvZKgNVSNmFdpqAF1RclbLijOBXMSi0C8JdpA1I/CaOIUO9ARWRdBK+
i8hhgtTvcZqAaqtAvxi/FzlC8DjFwwcpBhCMwnvbI6Boaf4wWpuqZ06B/C0dE0foxO9tFz+NcKNN
j42dDtsqFrwOyMeCFAHDea/BZxFJTUCEEETl3U2ESRtAhAGe9o2QYNRQmanZoUOrIBvfoLLoGLGx
nsyPQqA7EKlggTaVgqK9qblpg0xEOn4rFGhH90gGxoVytMB+BllcR2hEv+pDpNOQxVX7pxg9AhCq
Wsdxtxog9RyOj/kEcWnNcORyWiVj4WoxRIr61ybNnQLq86SsnDTbatkj/Ik7gTcRJPULfvE8PPnD
XaHYiGcIUvPIAp77xUIz+kFJJe0oAkUng2DEqLPVdbd/0fVKEMUE2HQOujjX2wADAPywrh1T9Zte
vlbsrok+rpu4GJggWfunDW4YdUehCYsn13Gmu88PhR8dBSe8gZj0AarWAEXa8cJ7lXuY/9/M/TI5
BxQnN4pVk1Qd61E7ongzerqT+tUPy1Ft+m2mhl9iArsQnkCyHm9FFEvBYcxXS6U0ifVS6LSjqfce
pU9lhk7hqQaBjnd9Ki9sCBhCfgnBLx7iPHJCj9scJKmqdpRECAKJeyN5u25AmePRX6+2z4k7s8BN
nAL2DzLVsGDuVLCogXPriYFPknjlLv/R7sIXy8+hFGkbqZMEMwk2vBsSxY/qNs7c7jE+spV6J/jw
btc/7MI+PfsuLsdR6yyS4gpHoc5w9jvTFvWPqZwWrHBtUBg+XiNQEzDQ6o483hemkqY2mixRR+U4
xk/aCKKNOA8o+j+oBdZtafD6InVTS3SFVPE0VVhY3gvm0R+HMrSBRwMYwvjaSoxGMPSVicpRDcgd
8boVOnz2M84o9pb4wOQvmxYFjFNbc/h7ckREPH7SQi+VoxwgrxOAhjII12DadWp0AuPa8wdHdPVV
Yb/Nii+RU2wENw4gLL3ggZa+g4vtEfjh1GgYM0iVbcpuNetHLVFHUboFbzr/obOtfTZg5D3OB5w0
GUoCHVWOIPnAE6zy1ZkfgzxHuull1FyBvy4mypInuj48iW8VAMzdUIcsVY64T8AVXeYbEC6uSfIB
8DsK18LbIMde2I3uTB5VgZOqGsJdJTDPAimv3WXbXllKq305S9xEcO+MVBKMiICl7miosS2TH7ry
MfYf18/rV6fPGZlD8ZPtZUSyXClCpxxnlIzkatvaCQ+GNzmjS4McdBnKEqDti3PkLHJXGViuZDVK
Maz0Bh3tiT2/EDMHbTjP8d3M9QNOTndhkEuLO8/06SCtNgbeAWco+TZ6oqesQoA0Z+5kbUO9Gizd
gps7Syd3yej88xOjjVmXxFAG5QhSEhBT3A5FFURR4Wb5Eou9Me+Ea0eG87pamTdxhZLfEW0tgjfm
kxNnLxmAiWj0653ItFZ6q94TC9nKSld3LclANEG/M6OBgh2yi12CSI3OhKFlpTwooPoZoGUcETRd
SqC7shOmvFrjdFuW/UOZRe5UIxQFY3tT3McyQq52XElh6khqt1Lr8dkApb5dj1WQ1oqMkNcIlBr4
oKbZxSC4bOU3IYmdQbvXxdwLLXRaKmArjVQ3H2RI4/4w+63SqZCBQzZkAFsNgjuwurlNuhHjatWy
5JHU/Z6Qyu4SxZ6GPHYIOAjwZJwcWauOsmT6tYxucHlw1UkGZvEHa9JbI1+4hOdZPZl1JBtmSVEV
NAnoofva/16jrt8lchrvx67dEvI2IX3TU4gzy/NTazFW4vbTF3PcRZASbUL0mccAQQ2uJoPZPcC7
yhLcYk8CyPs6lQkESsDiLajrFtwjBwJB6wQ3Vs77V7PktlZls/He0wHiQ+JDfGS35e3cmS54tWsE
3a2EUyy7MxVG+6NarF5x/pD/Bp27GPJBMaQoxAToQuuIE6hUhhuoPy6kdzgrCC1O71tc7+fHtk8G
2SpquCcK3hbdar0sGb2+XkKFLJnhJrQlqkozfVKOaK4AHa9l60DwsMpaipS4TcoPh0/vJ2JYUmgM
Yzhu/CCbYPp1cSZbyKMYnrDT6QZdxNK3Bg0GhbOEkV4Y42cYdeIB5TDSKyXC3WJCFIV+78enhn5f
cO1fAuHz5fp8YZzYsLKw0AcJrj1Ef8qs0VU61bb3dT/dLB2CpeFwVyXt5ATiJBgOQ5YNLTd2AQCt
CeLIhSHNf+fEr/yxZMhBz40ZINSdv+NkSEmSKT1tzd+zqBMyqID0EwdP/EB2C6D7F2npPx8+1yxy
V1UfhkxvIQ/6eSVLrvUkls6czXwrJidE6hYsjI/hnbaGysL1sXKIgTmQn0/br7FyN5fQJZIE/lcZ
4Ud8YLdyY4tei2vSEZz8AxjIGzDd+LNWc4V1PUbuElXZ5TX9ZZ877VJr9gUrLPmYkPe2nUCdWzgS
bb3rw1yywh12Sa+QScEEH2uh9CfQMGdmgmzTwlm4HFj9ORaD849GBqk6IoewAnbedPSrJFoYx5IF
rkpSDQ1y7eDvPoq9AiqB0RVkw78+VVwt+cuO+Ix1TnZ/PxTowiwFGVmIwZ13f7uL0HjldpDdK32k
EP/9gsz5HuTryGkoFFGRwGL2jUFdMNmYAgqUgXpgPoJgEIdtjN62HhbGuTSX889PxpkyhGwRxWq1
Xv06N+6gAx7lAsixhna1qUE5uXjOL98FvzbIvE1PTHYjk1qlgckxb+12JI5ZRnaR1Y6F5aR0iQCf
a9D5upScW0H5OrZGiomtPWSZw2DmGg6G7WDYnTN4IGB/pDswlbDVEsnAwnnj8R5GqIJDWYLhUtlo
1HgHthrsvuxxYQkXHLXBOY8+V1O5B7fvsXElX8fd001ut012vT/r2sayby6gjrkQkPeWBudHZDqy
uh9hsM8/KgtZ8OGGQD8ukZeIZhYm0ORcSZhpqVoKcFgS2lRyY7JH+ZCrS8mif/H4/HND8lVXgQki
S0fcdJ1PbtntBE5vZKdQKgzm9yeBSmQWxN+XMhlL+3KuoZ+eg0bsR5S6Mbr50mlvtS1KB/U7BGwJ
noTMFUHX4lWgSVjXq+s7ZuEAmlwEYQl1oYjzme8KUIane43eRNOzCAoC5f66pc+S+JUr3fziXrK+
KAimVh3YqyLroJoQ3hv9pmGoF1Sg0WG3lsU8ZNKcCdUTOdGftGTa6XoO5pcl7OrSNc8nRKVGi/TJ
mgfu617jhgELkmz7EL6QnX6gNloroBKVHlV2e99vlwrEi+vN+SEmTATEqJiLcZPcmhvVM570fh26
lsNcyevyQN02u9BbKtXOx//aEnCxTZ5Y4PrNcVvmeee3cuUim2MLseIyAt1eowqs5t8uE5xfZSbn
kaCpOZlRi3BKMddh/1KrsZdp1fr63rp4c+HZi0Q6+nHwBD4/PkneyVFkItuggNY7a8EeHC5tmK+F
gXkgv2zwsQxKaHkamjVyX3szkNzM08B86Sbr/qbYgFF10RPN3/xlrU7scZENGD/rFP3KcHgZSGqB
h5TVetUnAGUWotvkkW7rmXYXRs2mK2Lg50lvy9r41OdVUJB2FavjAZzCj0osrqccOQtLfb4+6dLF
3XTyhZzTGhk1Cn3C0lIXVEpmoPgs6H6g9L/pVp2T3DAXfF/MDp+WW8WXTHNuKwanp0YLSQY+7HVI
RTc37swwsdUo8qRkbfatuzDWeSzXVoNzXkYJlAEFyS1y3uDx9eqgW40HJZhvVe2wFCwsbGeDi4oA
O0vjATOLY/oYmqrTN0u9GJ8QlGvj4RxQokdiKeJAIabtPdXJMCaI63jsmPvlDhSJwEnexCt2UCLn
mCx2xi8NkPNDllnGA9r2EN/mSLFNTgkXdH3BlixwbiccM0ULE1gY6DpHbTilxL9u4eLNebL7OZ9j
qtGkUNClH4VJd8BSaFfhepqRNwh9xFb0rlu7GP78ssaHP+jt71Q9MeQjM+4bCZTooK+Db114/KoX
BjUjzkAcjXYFcBdwO2/shywuJF041pp4IAAz2MCCQqhaiUF9x2TQ7ZvN4E0gMwYcGdlcQiFNaqqt
TabII+mcgZjZnZIsvpUZerQNeUZkxPo21QjxBh3PlkFRD5lMHXncEGN0a2TojOyhZijclD+ZLHsW
pAxsTR5HWxzSnVmYSDCA+1FqwA5WD54UosWynOU3oNnB7KjKBjdUe2YnEt2xJGtdmYUFZHgy0Lul
zQNLy39/b51NEnd2TKIOIcYjHEkNLqCGhreVIC6AU/n05hxYnxnhjoiU520tyVQ4goznARGC079b
t+2tsk22ugpGgZnuZH6xCKaTgeI0c9Jdhv8E17fdpXgYDelzu7SEdnv02p3frBZpK/SKlfl+8OHe
x111PxO1s5tJWuVIGIA3g23BobhgdQ7mOe90ZpXbhlbYd7Fgpfk+VqFfDiWslZT39kjREZ4RP0ni
vWHoNxI04Yz4cN32hZvlzDS3uFIBMsS8L/J9ZrB1A+LssDE8aDF4FSDdZte6utIs7KdLocWZTW6t
sY8JMrywKe3pjaAiExq6YEGZJTSh/eKFS75kaYycc9TKMiVZGef73gQf5CS4grKq1DsRTOqVOK0J
0ENpyV4kIz/iTe7HJYtsFo1PqjQatkaBRR0Vc08F62XKCm+Cik1P1A+G1JnTpvmmkMR38HKG4W6U
o22qtD4T0zUYAaDRKdyyonod83sQLEBuJfVrFQ/9AUziQK9paQdAlAaRlelbp1MNHg5fQLq3sZTs
gmWrUCq+q2ZyK8XKW68pHs4gxNTcsgAkKjcREDFb1xNXhupLahUrE2Cg67tjcak4r9/RAhiABEs1
k18P62ll3ugocite8xc4hb9iKuAETk4fH3NSCIGZU4vTJ+jZvh5eDJ36IfhvI7jAsAFwUG39Bp2L
LQW1aRxoOcRZsH8s4LNArelMdISG3mT3MyMrVq0mkTN1MZICb2VEnBBQDI2sR6DfdSsOzAhaUnRv
smcFAt7X5+1CMHs2EC6YDTuZWjjR4RGXi4NiiTdVdJfrDPQLmj2l7xK4+EYrX123eunJeWaWi1BV
3GKm0JB834FPBDpViRdrqg3JRbeG2kiGqDWnd4gk7bYt0Euv+nl5kJsXYY62/4Mb/OxbuJC1Ydlg
EAE7p+4bdBlltjzWbgXo5cKY5zFd8Z0G57FLS6kyuZ53KCI7w2+dCew7dFOuh6BflUszfKHYcTYq
zlNXSSpWsoEZbrCwgo5IiOp2BrghBDuhB0e8rHtrq4cJiWwlBqTq+mCVhYvC4Ly1kdRtGtc4IOka
rK7mBpLdbvNE76cVVFFJIO+VnQH4ehXQYC5SQFbRuleerX2F6noDIvJZ63Ype7u01zlvXtMGTVXS
fGVaG9Se7WZQHCoPaHp6rqwe3UjIAJpsKbsyb5+vyw6BzVkrC22wnFXZjMNKLEsBAT1oCgGVi/0M
IYIRxKsmsNZLdA2XMhhY+F/2uDsEFMeiWRtmOKM0SltUHioUf4GbECCRBN290FgJ+cb0zW0VLBXx
/oUT/mWbc8Jp17VVk2LTzbBAwWYg6CHY4toGoKNgkVDq8nr+ae1zD57kqIHEpmKoZ/le/S5Km2G4
h/iY6OVuuAbTVmInxCmkoFQ9As0hr3+onH611Cyx9Amc++xa2io0w2Q37QaMhT4UzpwWeGCq1BBS
AiYYiIguerp+uGZHcWVHKZzzLMGTrIY9xj1Q00GoDmDiz+sWLmUQTjeRwvkq8PCItK8wrrk7IwRr
8zppnGhFDJQekl23EX0DDeRr4MqFAYd4KRBaGiHnvMxMg0CUPI9Q1SHsK9t5vxBqzafu2hxy/glP
bKNUGCw0Y+EkUFusu3XXMScS9sIS/+LSJuE8gDjIvSHmmMwqHT1DYr5UZEEEDDP6a3dQ6fKiIoW+
5MJDZR7BtRFyfkCt46RAl0O+H8GwDUiwjRSvzwTgpRcqDUuLxR36Us2zYUDIvydgG4/a0RH6/+wy
+/Okq1yNoWJWlSQixtL50crYRptBXkML2QXLz6pg64XNv+Cx+c7NttOR5JmtmYMeCM1Tm7+yTgI8
PIfGqAwRocaWKVIxqepm9UZWPqJpWNieX1t3PgPMXyPmzrgZGa0wyvgGtqnWZBVtim25TrfCYkvU
JYDq6VFXufAnnFqSSwKWL74p1vRQO7E73RoBO8Tekrf8F4/WX6Pi3ApgklUYo0dnLw9eCzgk5B1t
YLpWLAILopz7k0fxrFpM2V487KDeUGYVRtDqcjvUEmJRHyIMsRi0VadHNtjZHVzVdoW+tqlaykhf
PO+/zPH3Evj3Q3koYU4y9mhKgnb4JlTfJjH1IKXnAIOMhgj6nxzCE5vcRSSEgOMXKtpyGqjQtgqe
Xuli4vtiTHdig9uTWmN0FhgBfr/dre2wEtfl2vwrN/vFE2iiGxQ6aYr5RVvEYBXLQqEs9kqRBF0z
reVQuQetkWNJ7L1GU8gsiJ2jySWPKlcIRY8oGgRpl6T3Lu4bCw0A4HxB2yrfBFBRqkRTArJnQfoW
Sbo7iAP0E7JVM8h3I1tK/X5tFsSZByoa1Ekg6QTRMnfrJejtppHek331nNROThzwfVi5kx5iPBUI
FF0EaTPz8EEy5EG8qRyAJoMF13dp655+AnctikjflQMhoLfuHsFEtLYq4ihy4kBZyWN4fBkp3c6c
DNIPucAT1sJjKX8w2sye4ukmF2Jfpfd62ztTKSx82jx4/jo7/bJ5rU6CPZ21uVUnmJwoHB4zw7Rr
RX2sO23h4XLpMjs1w92akSnkMq3yAr5/xWLVraT/BLUy97sijwjeIf2LZFYPWm+xNFSCywzaxF7i
ZYF5IwVzfRE1i/XS9fzp3biZO7XHu6NSTaJKIv20HyIIkKHPq4NYcJb2u5LVrlyKq0kCPlJ77UHO
J5vaTSxCjTPM7TJ+H/T3zkod8GC6iCfsqUWcND6q8W1RfC+A05gK0bZUIQipeYum7H1IGAV/hLaw
9peAPmdD4LxbHCGeHmON7BFa5+umswXwxgqe6krIXXvAfC1eVZ/Psmuzxjk7qUwjWWhlsi89caNv
rLWwIk+KDYplL9mIaNm19b0VxL7+EHnNyrqFLqgveRAxeCoekx8Lx3Le3Nc+hruj40gaNbXupn0q
TIFCh1UvjY+Vbj3mEiR4xJe5kVFow5veaBw1/DF1OIE6GN/G9iBNgwMHt8rR0nb9q5Slr+Ju8063
hLmxiOxbXXTluHeqfFrr9NvQdA5RUPU0DyGUyKOxAmcalGfyoGqhIx4fDKBEClVbTVbnlWp5W4NZ
pa1eml4I0l53KQAVef8INr7NSIa3WaVFsWpomCdbMky+BOm1eGxuu7w8Aqy9KvJqW1E9MCGJe32E
SwPkHDL6ikRlCLHtMjQqimkPzaHurqxWsbmPq6Xc+oV43YSAHVqUcOdpYM08d3BKojeiSgnZi3Lk
gQMvGEH9D2pam2rxfxBPn9nivFzR61CalBsQYJvm+9C0gTVDgyy67VrA0+vSTtHzD3EfWbwZ2fv1
SZUvXO5nxrloDNEhqSioffaqOKDXeLArCJESw/BaOfFLpV0JaCbWQQGTmxIS/AB7iHrQiMptGO7j
ga0VY0uKym6E285oXZLRVaVptsVutExe2ACX8pQn34p45HxR+oypepnBd1YG3U19dxxxjEYInkvo
pS1yHaxTKzW/o+CZkMvnsZfQ8G1sGBJLdXe4Pm+Xkitn38I5wYRqfTVKmDfq997oZR4CsAP6opFC
Q+vN+r+0xvm/UpYyScJx2w/gCzcM1ZeIuUmNbE17v4xaaOf5EGJwhMFaMT35HkpLuLLr5wGR+/nU
q3mE0mqJ4YYKZK7k5xxuDtpl6RL1/IWQ52xaOS8WVlaOyGYg+3xN13Wgr7VA98XVUk/GhfjlzAzn
S2SKXlqrxE4aNR3S0Y+lIh9GiS6EL0tWuPhNmsBLVzawEmYg5hm3WWveQMFsYW8sTRnnqgpRbotC
qQuk+aAU5MaO4M+TJ60EZ27ukF0U5gLkVv9C5cWaXdOXq/BPN4kC6Pm2aNU4K+SpKfZNFG9p830K
gfiN0VZnAqcK5LdqJN6UqtCsw5WYQNbbVFcWdGutA9LRoO1UbGXSPR0hD9GlQK9AaRB/1ydjRWsN
JbS9mG+sZitZu6YS0N2v29BqHufYh6YeYS/RCPL60MJjldyZErjicxSAyydNa+2qXilZ4dTTxhBr
18qE+1KpVhUKcayda3WRjRq+XRY/BBG3dD46Vvfa4XsIaVZCVOO2lp2huRkGxS8r6Lmb38YJLbgt
qnCZO6nZS8ESV9fRnCG8D8OrnoGHE+2ydJg8k0KJPovXhBK3z16gDRNAc/K+GKgLmbpBjTxVEzx9
PJjQ44jJWp5qHz2znlGjXzsl/qzpMEqgwM+kY1qhswqTB9UbGyrZ21bMFjbpJa8KwQ5wvxgiuIRA
DX2+hkI35UNmqjkUOQ1bBQcFBBGU1UQB3W687CFy+r+iYrFoljscnVjiwEGpfR+NXqU5euXksj3D
qetA8EQLRLlrKNS7kK1duEYu7Nmz8XLnpRVVorHeyPeiKNgEnAJVVHmNqjm1vq4gJ6RGzWrhiF64
ZM9McscEYhagMZEw1njdf2j+fDTHgxSkryp8G/TaHq7bu+ARzszNPz95nTVIIEHJCOYKa3DrMt7R
ovFaRfbbnCE0JDtrEP16WBL9Vi5cEhaUxABKRfM8+Co5uzraEpWsS/o7I/3O0oM0SPZoUt+qQxTK
dWiFlV6bHNH/B8FBzXhIs+KxMJVn1hovhI74sgYtw2hVEYfSbwfQpw0MMq2k+U4psvdjGT5UeemI
jfotq+7rqHsDDmZLQuaI2WbqX1jxU0vfapDhQmChiRYWkds2cxObAl1l0dKQFwCtFXcDlo2hSwrT
5buBljc9DW8k6xjrpjuCp0MY8ltwkCxY5GOMLya5y5CguSGVGZNAhD+4kou+8cyzUDhCY40fD078
eH3bXFi+s0uRW74iixTBEESyj8POo1MLr9WCkF5z5jj/uqnLYSc6D4GVgQbLF8JWlinFWFoN2Red
HIBK5aBZQCNCIfku15FakZOHPuuPcp87QD3YINa+q0X6nIlaDfjmtJIbiIfX08+0LV+SPNsydFoN
Y4vSKgSHUoiqZ0tNwRfOFPRafn0wF4GpWaJnI40RJwe/K/zMqMZ0s1QVvVSqPbPDbbPUyPs+j8m0
p1JkVyq1BaHxwin5UQzGrg8/yqLxaTYe4q7YDKa1IxbVAoHFz1pu2AjlnUgfY5chWTXTsNKedMB+
gUsB0kxoCTbukxGAGZQG4vJHqREbLADQvN+HQ43Ca+lcX2XuyMzgrLOxcPs3G6peIFkx7YWpcKKs
2JTi85BCHrUvNwo4cgwokF63OP/FL/HIySpxd1moZVSNpdli7nemeCuE8UIh5xIk9GxQ/L1Vxlme
j3RCH3OgqOIGCFRbSIHYBkpjZA5DVCKBzwK5ZSZZezOdISeGXfev4mAGeDHZxkhuQCX8Uo/yT4K8
cIgr/r+bBe6GEytlakY1IQiVQnvKQJfyct3AxcD2ZJrnhT+5YKY47alQQPQqmx5ZOqzL/AaAnwV+
y8t5phMrnD8iesjKPMRMqzukmdagz3A1r/V1e44LlpNMl2ovpyvLd9zqTB1MqcOoZmwA8EAsICD2
bV7ZYRmZfamkdGaMez+aZjea9byNZn8y7iIPqrQb1S+Oxvq/WqvPS+ZkrcSSSM0oJgjRM4gcIbyB
4kaRF+51K/9iPODfRrrcNA2DG4/eGaVaqzrCuSoFewGKAVZ6P46la/XrXAeVTRfZJD7k5hLpHISN
Lh76X6Y515xlitRPAzJfWgfqWOlVNcA7JZDvo/JiZrrTd6YLMbMHqC4EPQHsBuLQPaM+a1cmKBFQ
AghY9h5a0GWwAnOgfiPsSwN6hrcaCAvClZU/MGF0wQLh6F3i4UZeWfSly4pdlEe2YCAx1A9kU0SC
PbTpIS/bV02MnUZVP5JSvtOHfJvI7VqMc08tUyhmN34qSmBtSA9grry3IBCdoHhp4WdmrHlTJgdp
+zJod2k4bS0TrU6q9aPpvkUAUOu1GZQNGJDBjJdWk6N1uZNI9Vows5VWAueBBvvCQMcXcD1Vf1uj
4b9KAbfAc6m32CppRgwSB8gab0WxXCfDc1xNrk6+M2K4tZ7eCUNnm1IYTGLv9mwI9DD0aCJCPuKn
UcgBVCDsJNZ8mhRrYkp+ISQbrRXBE1x7aartxZKBoVwOMgscjsq9PKA7siggGFndC6q8iyLDYfk3
udd2igKuC1HGj9N1lUw+ct3rPtHXLRq5cgKQNBQDB8sRCxrEMUR+yrdU2U7RTuzB12f4CvkJzzFT
ijqGUK/E7GVIn8RqzYDbEyFWkCWFF0GoVugVYB0naBdZdhR3e3DBeY1cfBvGhwh1f5Y3TyGLN6NZ
fRuS0K8JHpfXT8bsbE+upC9BHHclGbVuxKwx5TtBmnxzREKtTpwRGIMaZ2Ux5cADjr6Y464nyxCi
HHGsfFe21O7R714SuukxozEdKjstWr8loluTlzp5beJny+r8vLNWtWxCkaeINoa6RHJy0Y9bIgQh
cZRAy8AX7tIu7TSrwYNLDswNBKPR6Z85QEe7wFw5ibsUqS3a426niKBTT6tRLPhMiECieloNNnoB
kEmq99CUWYhyLoXNp8Pjrim9E8HTMmJ4I7tBgJObmZfSuyIsFwjwL/XigZX3z3n8/PmJJ5/wctWb
wcr3E1xNkiT7yBxAXCg20Owz0/5nr/2kojm6aib8sKYNS1APSutDlb3loJasynhOKYiH1AoVtxDx
BoPwfEuXgg/+1fIZ9Z1+JncTEDzIiiYxAebJ9zlNIptW2OYDAbI2RA/SqBGoaTf2WJfB8P9Ju64d
yZEk+UUESAaD4pUqVWWxtJgXolRTM6jV15+x5nY7KzovY3cOmIcBCmhPhnD3cDc3kzSvLaDkDela
UQX/XAP3x3JxYWGeQ3DdljgGOfwc+tG2/GYd+kfIoHZbiKe47UNzZ/0ib9We3Wf3wubtuRzJAgeP
ivkEgLb5ssrYR1ZtRUuBU2+AiKrd6lAyyzwg5jcQDc52AMSxAdViUbw/B+tAwxrNC9Dq6pCJ585j
mhbhrJZY/5igIDihINg/Dtuw2U+O4shXmRu5mgi1e36xfxu1uNK8scylWaY4mzKI7RD9AN6q3zCN
YkdeshlviqtCtRk6KC/JTQqytVggNHZ2sU/Mc2cuBa1czAaYx4ME9J4SZmV2cS6SJT8HxDtdWos7
UuWkTOARwdLi/Or479dKAR3u6DV6n1DUta1bC/XWzoGW0l0fCQLJ+Yt18pHc01AaQiKP/bcf1TYY
ygd2VX5NrqRNuY98RdDgEK0o93ajzJQUPcaK6s17HQUjJP/S5u1yaDyXuJ2cVIsLjWOi0riz8EEg
2erAGVIJWQ3Px4KTNePC4QABrIiU+IzOHb3FHTc5RCrDq85TnOVYHYWNGtGycU+vpZZZ1+k4IZNy
ZQRrNT6Brh+tfTWI32R/1cUU00OIjHIBr0y0ikBxPg/a7n2uHycMfbWp4N0rssF5FVnWVAy2Ya+G
9kVmd8wEzOD+8nE4v1lgql+VPiA5SfnFS2YQzw6oRI/73ou2GeZ7wJR9g5qlr25DzxIE1POe8sQe
t27dEqIn0eKb0h2mVD7WJ+YqkI00EKS1O9VNfBGU9lzVG3qavz+RW8YCmo/mkFI4qo30Urr5/Qh9
4ePgEadxKs3OHSRp/79V5dm31BjvB5rgK2lgvBj+ss2cyjMD1Udhz7VcUQVL9Im8BjiVB23BhDgA
m0ed2j2iAHDnG/CpVlDupPsewMksoAJ3xee9f2cdvxdW51yzjEA/tg3en5iDBLXqSkcEfsJ9sjGQ
+Kn3APxfdZvIFaELz52hH7V2LvJkZBkZ3sTI5Z8mF1232K6PIIi+0YPsgYD5KPZmUcJ5boV/2OS+
FfpUaV5T3BPzKAW9boM6/nna4rH0gbLpVX+jHSK//gfVmB9GuejTz1NJughGpS0Squ062m1esRe0
rwA5L55bAZvbuYLCD3tcAAqNxphoiIXt2ls5b0BTnsc7tQXXGhpU4EOU1PJR1qKrGJKRl2/MmbB0
2sbgcxkaxkiswmi8SxWMo7SKref/fbrywwJ3aPTIanM2x+MdGXOvMW77uLQJe7/8Gd8jTCcvT1wJ
qJtDAhIVGYy6yLyoQ1xL1hDVZn43tobTAWjbNLUPGuWXbEg/rSkqbWNJVVuzwOWpFepB72VXiz/1
pXBaLf3I5fJNJTOaqiCDR3ODJNl2igowYqLKrC7skMnmppCV17Tu3/qxaiHXiBEx3D8ZlXgdnJaY
2orI9VioThQ95EMTmPn1XIIrJr8B+s1PperA2vYREDe4+iS5kkl9DdqNzNW65RbwDcWuFlAyjtC5
J1CujKZ6n8/ZkQ3aLhlAS69UW6PRvixMWKvDp9qMEIBqNgkBY3lV35lS+ZAnpT92zW2TPudShfpK
7Ldy3QPR00HOfjEdmqCDExGHJCLdnO+Z35PlX1/iEBCjGA/X0ThQeE0nKZ5BnAIBgiBrVGcIi+OU
Jk91Pjq5RoImYXtVzQF4ZrPuGRlmI9F8zluUBehzEt21aI+X4KpQ2sTppdSGU4WyieyAAzsbX2PW
uHq02HoJljXZshm4fPHSA6eiLc0fSn3T0Le58eboxhyPNQ5XXr1PJLcteThSdYKAVvWAdhaa3ZNT
S5jpS6/DdqeNryWQYRYoItXHKATJoHqNELlBw8U38pURPrrWUQAqoFyYLUBI0pcmDrdJDF6WtrAh
DCgIXfx0999LCJFgNBNlA2LtXLRkc8dqOqkkIDPm3iHsAmBZFGZbECMew0h1KX4Zm3I7Z7mvqA4Z
mWsMGy3MHqA74/TkyyhWHFx7PQOPEI/hhwUlgEwkPsgn5vzP5AvHtFFIrEf4mdJwKHcG6NctDwIU
Gmr9G+qIST35SvUfBjn/0aWdRPu+W9VYrWNqWgA+HQaT2VnMnDDGuGr9S6+u4vw5bkXP6m/v98ex
/r0n34txUoXIuzJSkrwlQWmoL5AvcYfiCoKlrpHJjppk+6muajduxldTybYaZY3dT0AoVa38oc4P
5riUwGgZmMqX5sSdU7AfRBB1szMZHMYZ8KpF/wBeiP0830dyCBbyh0JufEjNvbP6LpZyr6qvipk5
TBkxGSsvdppDl09Vxq1kbOR+n6fAP0O4/AreYMyvqjE7ptGdvNznxLiXUqQhrQGtZqV4mEfVsEPw
+S3Szhjf856hAPbExq+pvRnq0tf022H+K2aqrQwPRnOVFk+ovpbxQ94f17babPR2qr1QjMd28Ead
BRJvE3p82mDTEM52wbXDrRnRn0471Sl7sMsQ+aVuGDC//dVEK5vGYMVTgZ6DDJoi23pYeIIY8Gfx
kWrGGgIwIW3BDf1s1Mikb8uQQOAjn8JN1X9Nc+XKueK3Jd1lk7a5bI1PTNZz+cMcF7PpmE4ZSxGg
R8cI0of6DaXOVRvA8NSPoUTDdJ0vFbKCcfH6D6vr0+XkRPaA0SSJxKSAWADgSs0DrYhLw6s6xkwS
BEoqgtHvrHNmnbq0QUsbqhtsoFt1jv3LC3Cm1kspZgU0BVKFq6jRz1+iVeFQEA3fP+g6GDhuovmx
G1s7h7iRFKaCveUzpO/vPrXGvW2ZnneQO4U1wgZ/GVpbHVOPgJqZLmgjzKkXt4daTf00HgXZ9pkV
x/yFBQ59CgZlyvPngRJs1DIwZAcrznhVSzGUl8sr+X/41N8mONefRb0izdVqYmNuNKAr8wMoTUGT
H3u5kO+Wf3muS3n6QSZXvgqNsZ2YBWs5cRbLrnaaBzC5mxDHOkpHnNujqD4oWEKeQa9cIO01ljMJ
0AtyKhlFSUtwPkQWuFdCVbZmOYB9J4j6wmvkRwISGsEmre7jz1jw703iafEWSZGWSBsJaE/MdLcC
myxv9MsnnTiKl3viHu2665cMrt98etUTMODJKb5pfYIo22Tzn8FDz9zjH8eBu8cyVVtFknEcSl3y
ywa36MEw97KxbBJQbAgWcd2HS9/EXePE6lXaqlhEqFISh/rtxnTx2gHjs/ufsGWsRY1L5rgiS0/w
To5GLGHYVW7CoPK53HYYHZ5b0DqAQ7DR3MsfuP7+Swa5KssoS2ocqjjpBdRTYwPzfh3zmPWRph+X
DYl8Bl/5LnQjamiHbet85YP4q1oA9eSPlQu23IjICXkIE+8z+Gdix7pQLnRYK3J7ebHuaeJOzVbx
VQ/1ji88UXYjs7tfeJxUhR0/VU/xtnBR/guEg/6Cm25x6WCD8bWlBsw9yKTRG4w7XQttiS4u0Uc3
J40HIhbbrF/kYltDOGfIKgDJwJYZSm+XN2C9FvxO494Q0GJhUBD6Lvj7ye1kiW4kpomT3FbXFroP
M9FB8C9kRj93oE7NcBcmX4bE0KJ1m1HTtaiHNlY3bCp/2n5M4OnxIu1qVa51ZyHBwLmFPrXM3R3W
zovB0FIOygxvkTXBywSTo+du56kF7rLMCfBR0YzLMkAIJ5u3mE/1JlrfyY18qCDOlcyaoNpxNvad
muQjbd5Ycb86cRos9TG7WwVqQrd22/q46npoW2GH6px7PbHIz8ClQ6UMPfg+UHe1lmsgm8PIr+5X
Wk/IEIC7v901prvm3QCtV5tB9ITha4XfN/fUPndfrKpGwWX1uKMDgqQnqKoB9ky3q5rJh2ZhlsVD
9LoFe7TAEwruB08VMYPzpNNjbC6BQkEOJidLB4tTJno2C04p4ZJ+DICM+Pr1lFbMrlGxkStBcU5k
Yf37yUWXu3ycEwUW2NQ4y6K5pmguSbRUnCsBxC5lMYWFrh9tlESs1kCFTHQSRN/BeZKhrsfaKHEQ
IR7hFtBzWBIR/OPsW/30sHE+Q2XzQDvIzAVJvXjAD9t6cpeHt2wlnNLvkgZT9j3mTev0ULmX3fG5
BwLUfVE9WWV4gY/iDsJoFmpF+4oERoDKtM2c6Eg3ONp74RPs7I0+scQdCBXztWki9+t24XE1ySXg
RpCoyclH2W4yOkA78NC0lUMkjBWQQxghh++OZgjNyYK2GriuJN9C1nh5AbRzpwgKwZCNUzUNUsic
a7MKTdXrGeMptAzA4+hgQtIdo8xVIL2ptpj4qVyzvGvqHaUNCBB2Q701aYmhjUPWNI4xPxlGMMeS
I0f5dhn2BVq8HUjeBw9qaV6Tvg46mg3l/NoM47O+KP4sgzWhze24bW1DT720DPdjrTryrOxRdjga
KT1A17GxQ1Yh1UIVxVnSJXHCEWBf6DduL3//d9ODC8g/3qPc2QMsQTJ1eZYCPSr9VAvvE3l5A/uI
qyVPmCuH/3nr5ju5HF3aL/6cYJpWlzdhkrpJG7kYvfZMMPbQCKynwGfUYENuWLlXquiQL9neBC1p
qFTOUoN6sgKiY5EwhGyGASqCuyYLf1Gpvg7r0tWhKqe9hupbM9932aFTnxbrYZHVTT29FzlYR/th
dqY+ewScG6Dz6Ra09u/xtBAPdTW3qHRfV14l5agbtxoor6O5RpFyH4dBaG2sNiij+Lqh6e3lxeOb
/d9R4uTwUO5NaCZD2zdKB9qDenBY+lXFUdB1D6xk10kMPP5YuImqbDOrsWMr8bOO+R0A+tUwo5Iz
sO1SdD6ZXsm4ufzD+DGLP34YF76aySyTzGjLQGkwI2dOO9MoS7ebwnLHWghu1PVnbI6bsLZcysD0
zNB+DkvpPteSQwdcnUKOTYw+StQfpN604R/i8j43r9O52NUtWAPIZLfYdzIadk/ULZSdqhEUpwxK
RXlyU60DF3J56MtbGoPsEbRmoifRmSyIQBEapKmmSTApzHn/2Gp0KlWmGsh7glas7ppPKbjmVD92
VxzXfFUajv6MyXj6Bpw12H8FjuOM3/hhn4sLaZcPKDxTNdAxj5++tt0twJKXd1H0idzVzHWjr8Fi
oQZjBp3t8KoZ7koJZzttnDoBVglTrZcNnol1P76JyyzZBNpHqhhqsGR35fgUz6Zg18iZx/kPC5y3
hQp7alkYIgksnERLLjGpca0OI6R0McIMKoKmfU3zdqckw6Zk+NTitR9rO8UpS8xnkvrT/Fe03Pfq
cUgLO9GBW0Jq2M3ZvlUbv5CuemhrdHl2pUwy6O+tfaxUd00R/zVHePW0X1osuQNAvUOKIKOOCUCy
JTj2YpFfECwk/+6LhgyYkkpSMZWj7bXChdBC5sVAKij7ASM6N+i+CKlANMFx4Z94kYZWUq+FatBr
8q0ejZs607YpWmWSdltOut3MgG+qJfQPE6cpge9D8yFvFQfTk+FwrWJGsjByTM1/hBmyHBNi7uxt
loiTK8BYxPtV5NiiqEH5pbLLyXsa30rtvVnfJjIGaqzObVPLM9FiMehBmj8B6/Ok7C5PjW2NrKaz
ZKeRb6fyI8TotYLAX80VERyvMynG6enisVc9rSLQCWHZi7DFRNJD34FsQWn82fgq+l+X74rIFpc4
yWEUZ/WAy5m2O9DGuzk6603QMAL2y6fLps6FmR/fxadOcty0coKdXV+zHRCC6FZ4YQadQ3OlYQKn
vQtKjW0fYM8ELmF1Y1x68MM052at1mRQE4RLSKFpvdS6Y1UoZWiYadUMgamzHhX8KgqlK4MP/yaJ
IS6dS8OkBhVYuUcwBOTA2OQY3728muc6hgR6zv+2w61mOS9NnBEGt5oz5q/C8WjPRMo1Vbdp+kVr
SKRDYyzdZzoGb5rCaVr1cWk/5z50UMkEmBY8M5kNwUfKQIMA3uquF/T+z723f/xEbtWNqM3RI0Bw
ab38oQs3OfGUQwatX9Uf5fvGiW9FtWYepLJmDD9McvFMqbokTfRODdivCC51Nz2s2p3A4rthv4EK
NyChorN11kuebAQX3yYNcpNmhA2Pm9RpwpscqILLey06UlxAC40+QziDhQVvhyWxGRDseGlcNiJc
Oi6oVTTCzKGEpVu5FwfozKAV0dnafe/O7rxjgbifdfZW/l45nl5vtoyB0F5TULevFDtlIGFTFQwu
lEg1e8Ea8hgR/mTw7HpVQtpJz/HvN934kGlh44dSRfbTjGmXZgCnd2JUe6OhIFuRndHsD1ELKA7N
M8xfZm+dgumKASM90wAUgtGRR70uHqPuRY8+SVQjXT704ZvaDqENMcPERf3DLibj3mgKu07XhpVx
F5X62zzgNjS6P7T6a11GW6BNP5tx+gQyA5xb6KC1aelJ8p02BdE4eCXGZEK8m1xjHjY9Q4cLXT59
Dg9o6XpmYvjNkOnbfpb3isSQXGCeC/L1A632uUl2kZbaCyCSox4MyqOUNvgpIOQH66RsTkhWINCE
bES+brU7Cw9om9SPNI83bPq6fLTOpksn+6z+LKJYfR5hPXoVUMAOyMNsk+w04Bzp7rIZwUX8g1Ew
U8FQClHCoJ+POdnN5X9LpfzHGeJ87jC12URRcwqS3C6vml3ph6752fvJZ+Q0QjbScwWVU2f2/eg/
KT4hPuXD3OHem8dqN25Ale4nN2Bhc+HRBddDtHac3+zkCrynAw6nYQJJ3wFW271c3h1VZILzk3QI
02jpJCXoK2fem/voQFEiQs9c/kzRwZj/Sl1MQmFcoW7xKIfEFXCiTn4U17bPdU9+rCvnT0lf6akk
JWpA7cFld8p2AKRwpdEaHktHiGE8m9CenH7Or9b9nI5m0uL0l1/leJNH92Xf7fpQBmUHxNEVt0Mp
TiHMwSyDsySjnTdQuhgwJZntZUbcMDv2kQjjKAgp/JN/Ri5kmR2cvTm9NfR6zO6V6AlEMfZk3KE8
Zccdoif0ZjDUkpc3pXFfERNMWLF7+VCIgg7lXvhJ14GkWoJraD2wMa19VQQed7rtwK8mu5lvvIr2
Q3AMKeeMkraZqDHO+HL4waW5mwddkJp9C5f9kW3+3nFKfvq7tsxZWePRH+Rqf2t0xlvGEN9o89pN
nxWFLEHy0ZuDlwDAPj0y7Zm0H4VW25Xa3bVm/YTOkicn1DGSQKlu5kG259WRY9ZPGxS4cJAf45k4
lfu5fYvqp1TJ7X6k4CZ70DH4WBoeyDJR380BvkGBDoqp/TXpwWFZfdb9cWigWE/vpPlXp7zWxUed
g25GwciDqrqjif+noT9msmtG6GhZxwxwMpqqEOfu762pfwzVJxXQRqOF8MtrXR/GFtXe1K2nyi8I
SNZaDCSydzJ0tlHcSNbixUp+sKqbKH/PoN8AKKhjlNAQioc5RO5PgSCy0CgdieKNrBYFfZEH/R6o
PfGgAMUpeslq5GbR4A996oVlCBwVkl1p9soRCxd+stp0GvOQ6sJupeDmUy7/1YtR6uaOKui+hLcK
wBZXi9t8YgshHdvZeBbE+AEuZpcWO/NF6HTRDec8ujX8K1YZxns4QihFv1OXVHDUz+GgTl0pP8iQ
z1WBtGRBahqMv6QXHQNubuguhp0f1skzI3G6zE4CUX9JkDlSzoMvs8pq2VojI4itYozbxb9UaT30
jSAunj1BCsSnAT9CX0GVOQdFAHYrpEJRwf852BA0cszaAoSNbLr5NUoyDE+jzGPaCQF4VwTPPreF
p7Y5V1WhrLNQVI+DcqWKAiEdkskMwDuBD17Lu7y7OjXDu6ueELONCT6xbkC6PrksfjHxcM0UyZsr
GWPPH9PSOlQWiaidc8WKIusUVDoKZE24+0HGqjYyhidsWP7KmhcyChLCs4H+1AB3B6DIJetgvVXv
FrQvjCR0wG+9q3IV5VQLSD2Mdc8VOCOXfTe9TYuxb6xJsLjnP/E3lw6X9Fh5zVivgdiGxHc1EMUj
kM6C7Vu354/tO6Hr4e5CBaZI1k4wsep7EKgRo9EDMkt0dqHzINmMbYWObT14l0xyKU1lVB1q7zD5
t6ps4skgYIErW03mj8vr5S88ew1+fyAPWWNFvhB5gDV5QGFv2E7sqzZFtU7BKvIotXRSm7g1KyWY
b82/TGAsUl+9YS8gHdwRb95K/uVv+lYy4JYQSFUwPKNMRE2Mgf3MEfpGk+WZ4qNqiByn5uuIJBDC
WpvK1J6lyGh2YxrdgIjQK1Efn6x7XQ8S65hTJKpKbbexdDuo8THWenekf0XsYEHySJ56f6wrX5vA
uh+byG7H1jGavRI+Shh2R5cmY8ZdrOfUN9LlSiPLw+WvOoc3+PFV3FmURp1NkYyvWjNr1WkBsJAK
G5QI1+V7Z+u2Bj4nSTmIwsGZQPvDLHcep1KppKwgCuTB7rLiSStiO9IG0NHk2754qAEYFXzn6vUv
7B4/oN5KJmah1u9cCVS+v/Mx2sg+8arjP+k4n37cN03PSQ7TDcY0oB7x9/3WsKbgrKLabpHt7Evy
lo2yXzw8ptPOjr9EseEc9OuH8dUTnBjvw8UCuBjGOxcwfxgvVS+KHKvckXpF70EMAWQfiY9yxADK
LjezlZcecBIMcvyDJ+qPn8KFqTI1/vdshUCZzVUwZO+Xd/WMn/lhYPXlJ98aZZOaaaoM/goKpt/k
1YqOmdBdnwkIP4xwMQ+N9UjXKtS8WJGBuvF5bBb38mesh/3S2eSCXl9KdJDWkJMDpwqKXeBUV/I9
YalVdAc4DwZeM0wgGLCDp5uzHg1UJSvP2uReEohm8kRbw/mVUFrkrtJwwRWjs9kaR81PJmeClTvX
ofixOZwf6a1/XWt5n2zb0csmZxi+uxMQ/HZC5OyyjVRafm/2MQ67sru8c98Pwz+27vcQA59NS6So
yjHGEAOVrF+KHr3Xg/Whs19KNNhkCupFRVsQ+pmKBllNEA+1mRNZeNtgPZYQdDghOt4bMHO08dsk
P7Z4MVq0cebpWZNUTHEQN1XZNq9NX8KgX2woXpgn+0rRvKSQ7Hh4C6W9pPlW85DFdwC52IPxOcCT
L6rbgm0A3OR2OdSuXs77XJNdsNa4HSlslSjQjcYIS4p3azZ+5dEgQGGpZ/L903ELPt8HFwHDMPE6
bpHtC3CP1fUdSUt/sBaXjZY7axFQdIPfdcCyYDoHLMJOBtEpBaRj1Kzsoflg6rFnoa1Ksd1Ok49+
qhruUwryAnWjqNVWsJNnI9LJTnInqUwSqmEiRwrSAmTRvaQeWY2xVVl2wFv/2bA+c7o8YbexWr7I
ysJ8jWKVaSnX3jzl6R77tpES4kbylNm5rO6H2PSLHmUxadxY6VNmjR6t6dZEyU4fun09YOC+sTCH
G5ZOXH1kurJjOtRQMRIXMQDL5vdUAw/tkoLrFe8lKIXgaGfbtkr9eJ2YlisnNaxmm5gqeCyl6qU2
FPRPF/JZRznm5oAbbDDGJLfZITazW10KkgKazia6OKhYhwxkFHXrCVbxnCf7vYj8PLcUYgYvMnAd
0grq5JMBhvZDN20uG/nG6l64dPwUdxpJiVZbBc6Wyq7lMf0akn47ax9qUXqttFWKG3kAsHq6sjBJ
2feGRynkrAvwNSamk0oRyni/FJLZKMQDu4pJRfSOaxBBoSQ8v0qj4Cqc9YQna8IH5CEcNMnCmmSd
sqkK3YmXxCfoel9ele/8k1+V05EbzuO2UWmNk7reOCd+iD8B44y2sZOj4G05o5/t6l0M6MKr/E+Q
xz+QXNzNCaM2YlM1SIE2MKdWa0ieCpbwXNHi1MQ3mvAk0GPYmiyRhW8b/GqXd9vosKoPAc3nGN1V
aJs+mqL/rYb32jv4YZQrJKDGpmuKBKPJQnzIffiKCFF9Nvs+2bPv5/DJd7UUyjbW+l3lVXat/9Id
5bDsVim8yotu0gkl9ZUaG9N4grNyLhM4tctlZsgQsz7tsGWjnHgsfMzK51C90ubZ0fMEUiaJp2SY
x9YsFIZENZJzFWSsq6ViDA1TWqrBGa+lQqJlgwvRueUOPV/kPKBhALHybp2iApH2fzCVei6JO7W5
/v1koTuMbkoo6UvBpEJNommDKNb9Ir225OcsPJTzc1j3YFeWGzsa0xuZWH7bJI4aCnGvZ1dexQOS
yoZKicHlYMWQWlFTVVh5RVrF/2xWf8rFe1e0zzmafpJmU716tsrF0+vOEWz72VU4Mc65iEkDcW2W
ljjRbA46q8fbHLPRnexFEE7QGN594S5bsid0yOEjS6frZui4ADFhj5Uu+DG8bsrf1wtCW6oCbjBi
8L0yydLHjlSpFJgqs6O2285FaGcTqNGZHQK5YwK6SXTFbSocjnE6lknlTvP4qJbJVm++ioY5VRY0
aXugVnjVN/W9PmTHmrRQDCkxXFl6ejymTiWHn+rw6/JKnvPpOqgzFAUzhuAm51zDlEla3poQsW4Y
zm1UOm29I3kh6Pmcy6FOrXCRw0yNuY2rLA6WgtljVriF/GKi353JH5c/51zZDcXS39/DXckQQtBF
kzUxXiArzXl5D5EPp9jBr0IKU1TnPleh/WGNu4wFlYymT/I4ABO4HQ6ZT8PZl8wQkFrTG2ZPhaLS
fDCjG8l4uvyhohVd9/XEDQCMnpIGbHPBvLSexHLPoMRXWvCOUREmTLim6285sRVLRqWOC3ZvZcjW
dBvJ71azF0f61d2KmeNFJ5LzK1MaTSxdzwqbJyfNoo0+VI7SdYLp2vWf4ZOM04PCeRB5mpc6b7F1
Y3sVzaY/zFdyLkP247lmoqC/Hu9Ltri8IodsUIoSfQwyfPAEK4Wvk+ckt1BfA7AxJeAEDcELoRwo
CLZZbm5QdRHEScHX8j3XCtoNdDTNKAhz8jpPBM//DPyYKJIp6V9ywdzLp/Ns7eZkdfneKoSul74m
2MS1GBe/LnWg4CIe6n3qS2AXhmrsX2xwlCOqqtUTsI0b8w4zn2KA1Nlc8vSHcJ4H/ISh3uUhQOUg
6VsrBVkMDgPbstwaxJXOgvnP1ItA1r9L9L3oUS1adc4Z9cRMkL/DufYLEIdgoM6XyM1aPMrqbRwn
gjh0DvN26o34jmOStsBuKmUcEPSjTOMvGeM8UMS2+xaOSd43aYI3aOGW+H4yX9VhMGux4KgL3BLf
dlTHErPKC066JD3qxW3GNqSPAmhICYjSzubRp/vK+aQk1KUl6+I4QBcHEOjxSrNqhNDRk/psD8Y7
PEZrz4LUCa2UrSKBpwByJWA6AkUPBfLQEuHkRIvPP+VUKlFw28KfrNVKWbcl7epvP9m7veawcJfv
++3lW6YLztf3ZMqJY15GZcIgKFYb2r57OX1CZ98d0nBbz8O2iZttJcUoI960FtnVBBwCMYCX836Z
wQdKb8Mx3wzImgaFevq0V3UNlU3gI/HApAR6LiBoW5i3HqUif68L6MCN9U5LGtA7V26s71HYiKF4
0eug2pw3qtQBCHpdVwyocSibR+UmygEDIJrTkQyoL4v5Qxo5VYmWA8kdqx0wmqO4pZ48yuS+yW5a
8MqoBphkqgxdBNXLTMANaWYNTgko9UqO9AGQ4BWJnqu2rZ3aGhHv0MhehkgwHircS+7ehhmjUIRE
cF0Dnv7GbpN9sUmgX666quQkvggXIgh53yRHJ/s4gliaNKg3BKQhTkZNCGFqYJ3+J1XskzujczlD
NuU1+I/gjpaxdmmxToQKVk70IdytlGMTVb0oXS2AE25owHk0XIFNQBDNRBnJ98U4WTAWzfIC0ps4
yBBe5CcAQDbd3gRlfXsvCamHRR/FZQpxgcpYybA7TYiC5Ucej3YyTIKIKTLCpQh6l2UUEL81n9sO
BIMENfPFmIlzz6aTE2Bw01ZGEbdEX+Ck8uZYV+lmSpnAJwm+w+DeE9pomHE3FHGgzszrAU3o0eVu
wlSwXALPZ3BhfWjKNodie4yum24bzSGj+Y6wr9Z6hcygd9nNij6J8wZSHNIuBlAuQE/VhuIP2F+g
s5X3/mUzZ6sJUIiCCBVIvCn69j/TbCUJaSTlDWhg9waITYkRejH6XWyuwPZu7SjBKGfuN5gPYTk6
xLK1oSmmGkVZxPkQ/u+f8f3mOblbtS4rSm0gqHw7v6fogPLrKtJQeWXtTB6OJTImjDUKmzrrOv6Z
Jf82zO2pKnfjPEkwTO3RWxubYKQbbJBVoZaib61XUef23CgV8qXfBrmNzWKt09LeQG6IAaMqDBMn
XW60+quPdNtatYhHdZMnQBLFN3TQwLYXkdc8KdD/cHTEwxRkuhAMRu/juc8MsCMgSEHa0Zhc5PV2
Z4x2W8suCNs8FSyAWqt6NeIYqfGsD2MJJ6hyZ1X2kvBxkLJn1B4hwZNTby7edFET4/94qP7+1NUx
nGxqHIGRhK1rm+70veZk++ZAMKQ8HcVknbz47nc5xCDU0AhFTUzjO0lVnve1UldREFkAZC2Vu6aA
tO3n7Rhh5qzT8/moGFlqF4TEB0s2YpSPRh8YYFut4+3QT+9Jb9yFBSgRw6m7jgpQr0+TbeqG6lfN
oEP4gIRulOqHqJ5vtaHZV6q16+TQSaTKz4pB4ADO5gOnX8RFgGYcBzKocGqjQz/yhxUqmuHxkEPk
B+yu/yzinNrjPEGHaeeFqOuqscLB2BIg/YndqMNG4HHWG8XfuBM7fJNjGak6NqxFgg5xzRRYSGA0
twPkNZdiH6tbMTDwbOA+tciFh1bOFjPJvi2GmJ2F+FKAVNWD1tawZ/1WXNI/61VPLXJeJe0VDTxD
HbyqMwEWogDA+s7AV7uCHynGWudbSTiWQ9YDcWlhOc+Sq+h/NSDhhDr0gl4XYJbjl4UHZxJKXho+
682NMl5ZmGuBp0nIIUbTf+q/5j7HNGbl1tUvQ/6oIR6cz3c9A9XKXSEH43RdgASiNrQDMXqnMsE+
WGwKzOtWaKhBUN6PdHYPeYj7IgchYS3Hz5lyPzIRrOzPcKjrkGfD1DB0SEyLr/tOfRtWAC2ymxhS
6OD6tA31f0j7ruXWcW3bL2IVA0gCrwyigmXJObywbC+bOWd+/R30PWdbC9YW9uld/dBVHRYEEJhx
zDGINQ6iQdffy+j66XfjLJaZBrLk10NwSNk7qBg3JAEquRO1+c45u9NVuICV6JCRrjrcDjVUrWbW
EarkwEj7diEpIisi2tES05zYYDXsutrI+uCQP88rNI+3IGQBnSH0V4/LC4CvoMFOPNV6tjVzukfO
elXS4GcZwUn2q2BdpV4zA04PZZtx5RvQgWTutJId3XzShuk/EXwSGRnOmElxPtZp/T9PXjK+hj3d
NM63jcGL/w86JOdiw5P98kHuOCfgTQH9FjLxwYUEKf2SH2Jo4KwwE7maXQwCPmSxxYr/IJETnTUf
/obDrGKq9Xuzo5Mq11P0TOqvpRAgb4rNIt9KdkqfAH0N3nNRQCPaOGfqynqauzybAhBRZJ4U+8eu
2pvji+ljyiwX9n/OhWunx8zZuBgSGFlk4DqXunGsMKwR9rdmGGKAuXKS6q0sd3qGwQIMECvqZNUa
iJDBnCvwYKIfwVkJre1Kmpt4v/K2vyK2Wa5jMAq2Lpou8apCMihCpYliAXN55SevWK7zWk9H+Gbi
aStWOgjFl770bGO2Yl3ke3gTgeEQ2CiTs1EllAc6tBmCQ9UAx5gkrqa21hR1VteJoKGipTgTJUXx
lBs+ri/TwbUK7qQZBoo0lQspPcGutPPmkIHhkpgGyLO5gwxyXR5zqYGYSdUX0KYx34q22RF0Sgqj
8UK/Abtovy9KyINp9FUxUEebU8+QXolvWA3QLJLZrBsTGmCL5AmtkJYVXp0DgdO7TJIBPUptFRUv
JU/BxHJNjdBSDTDmgK2pUjeJ8YBJ931WmbdN3j1cvpairXFfDH0+MLhqSxmkAUyGRJg+ftFMgbDC
N9Dzd5Dxc4Dcxwr9GX0CXYE/IboTT49A617HmaRt43hYaUHomfG0k0bjYx5KdL/aFAR5Eljzg9hm
mME0utnOWew0vltkoT1O+gLyty+fxHfv89KP5JwPSFkTs4t6iBSxapdFQPNkax/ceNCU7Sbf0UJw
pUM+t3+KtGiVFQ8g+nXQbXf8/GrQFXuMbyZwlGXg1hswMk7hmZdPzFhjY0TRDolXQkIa5JFJfSWp
hp1D+jFGQgFWcFcOW49g5j6BXJuPDMzsAjvooqvGuBrG1AVV+RosB5iozZJVkJi5bejV/eXtiy4C
5/umOe/6JsNFoGXksB5a4ax3QZn+z8zgv64Cz/WmSk1XhRkSlPFDReN/3WHQdfYAvvxYBCgwyuZc
3tdiVn99VcIINSHhLrPvFPDECKakCqpgqfOFRunF4KmY2vXlFc6e3M8K/I4MI51HdcTlJl28RU3f
C7Vuo6vy6vIyZw3eyTJcPlI3qIKrE/piOvkY4trpIgOChArY43NBaVS0EuecjaiZqxzjyAdVN8Fq
9dYFoEbWnL4OBZfhe3T9wsf5xQKhBhh4NnOIyGhXyiRdTQ2GwCHkcJVITHYnv7hduBEsmrT3TRN+
kHE+6GYD9SyIS1l9ER41o+usmuWOlkFudQYDyPDEjHiVGeVbWKH0Y7StpwZkHYHggBxairmFsX1X
lfImiKsHOqmN3U1IjLu94Y9fJA3dhb87ptGnTuvrSMpfE0kVXMkzANq/8xLe0qQQTGWzUhwV/R2C
jqu2Y+BtYTYIji0V064aMqtseBumd2IEaEuBqz7O7+rmE5X+lZbmq3wmQNgKQ5TfH/7v38XZgITA
qlIgQ46DXLxXLd0OXX6XJOltlY+gCC2sUM4gtzFsg6q3+kl9yMEe5s8rJai9GWQvRNgnXFb8+4L8
9Yv4oZbWz+QsjqbiOGXBFQG32KgRLwojd4ZWMSTGPCX2nyO2jlPi1EMCgO8tmA53wDpYE0ZI5Qqf
VpZXreSvtFAk/yV6+IvpOTEtcT0TPV9My3dRztjIkAYhwfvlZ3++DnHy7pdfcbJKog9+M5Wo6S9R
XNM70TbwiIV3v457FHSERdWzcerJesslOVkv6wak0jHcYOvQFnDW7/F9FG/BHwRNTLdwcgyJbQSb
FC3KBQilCuQ6mbDJ8AqbguLoIUWjhFi9G2ZbgKrTV9HAyO+7jqT9ZJvcGzSr5n+KLb2fQg00Ximp
vjNlcyWbAsqQ89HPyVLcs1IKmZFKR1W+12Zkr8AV9MecKEvYl1pt3oSuoqRurDWbIqeRFSn1rmxH
t/KXKTylszLJ2KlastUG474MNWusPk3ydPkLCI6DJxmpsqadFIIP0NZrOUTPMv4wVejkijTsBe6Y
B3E1+tTMU4rbZXb5LmVo8RoCtIzgVRLOe4VZOwQ5AYzCpK3T6ZPd+BnA+KHoyopObLnSp++E+PEi
Pw9/jB5YO9UeDdT9OIOeNJWjPZGH22pUAIk7dkbmqe0nyNd3Y6Ds/Bic8oVaXcV1KQhhz+f0PzeN
cBYJMPcJ6h/IMRtXWfmPQ2AroPtLHGj6JjbkXrzCMeTbZFhFQrshOnbOTI2NkQZhhNRvSaGb1qvV
DYPK6OVberY5cPJqCWecZBXWfFIQmkRltimGm1h+mhEyZLrsDEjZ4/ZYp18G1HOkfHy4vPZigv52
RX8ZDMKZqMwHoUxY4l4lkOuMAWpn/QPKmnYItYP25fJa51P3kw/JWadoHLs6n7FPyDBPqUUAKV/C
5AYiQG/VpkU96L+Mk3lqVNkcg7ZJpaWxDyFeDdiI8M/lTQluCA/s0mkxRnWCp0/70pnJ4wChg7j8
urzIWfuCxqmqaRDcUBn3lWbU8HIQG0J81wB7CiNeSgQA0XMMLZCSRiEAxQATHLdcIF5OStHH1QiV
yj57NOTyCQwGlaUgAbnKp2JrtPKNkoGlm8RXkD+BiqXk+06oRICTjqGjQ367NpLHKVevcxSJZUOB
mHX0p5SN67qctvivd4MmX6lDd3v5aM4h3QwN9XBdhmbwIknyt8UqmUQzFkbZIYiDVQ9uv8bXTduX
w9vciO9RBUD9q2h3CPxusib1ovElNxQvSJSHKMLkN2m2saRJ0N5p1zFbqBKiI3iUUBbGNA0CH0iP
65nyePlHn8vK8aMhIW8QXVMJP3HMMHUPVv02O1SDDsj0cDUqxl1SZJ4pUzeSyW4qyRvIB3ZgfD00
0KEzsj/mrD5qffJW9d2W1RDvYORazqtHeZGFUuRtol9HRmCZ0hUSAWdKJm+WZqsxsMBUfaWohCTQ
MTEocbpBtSq1hF0HU9U8ZM8S5jcrbXRYGOyioPegnL4aG4yLSfJR6smzRAGdxJe/fApnfI2BLrvC
CDDbJnDsf3+5KSQBG+QOh8AAx2womOhkiITht0Gu6PJSvxnzTOjEaZjglBVDoWAc/3stQMTRiCqB
V+9X0XX32LiFax60VWjPmGxZyIcw33fVhjY9KG689XeSIzJFv0Ne7ifwVh70Wo1KI0x2jzupespM
zHzJ4cPAZCcwto3BLAATbhrZWHWgoSSxSIJjCcj+MvXc+txDaYCeL/JwTg8KBHSK+k3uZTvviR1I
D/X0zJQM7XLRPOpvmCC3KGfyi9A3mZlNUIrVP6r5vgP7YOhjlHA6xqTaFdGz7pcr9N3cSR2tWGnc
2UR8HGOStC8FkMVflpr7KXzAGrSoayq4Apr6mUYeymEte758zX578r/X4FsfXalUbT7L6QE9l6s8
MVcZNL7CcpvnvQPEjB0XYHxG/s4eul7UJV++34Xvy1twnRVR1yWSdAhHMGBjpC9JNyAsPwbsQZkF
GxXcJR7+MxllSSQSBkdmrpXwpTKnwSLaYI20upM785jHm2bwRXHS+S9oGpjVgKvSvuOLk+BU8pM0
Ls3FR8HrgO4CYx2h01vpo3K7SB3HlrprZEukuv3bw3x/1J9lufgzyJgUoNjGwC2X3huYoIyLYB+M
EOmTdumQu232WoVfvXqtJtOLrN1PmO5W23EPvva1Zu798BGY3C0xkt5NBsUKyys9y+4UX1R4+je3
7+eHckYOVd5FZafF+QBdFgQWaVVwsA+elgc7Cfkm6EltafTRD/IUQzT2+jtM546Js29NXGRdHOLr
NK7vmTvlirjZNofgBUTkVuYWTbdhMz5UT5ef3O8RTm5ZzqzVmR+GRodltX5Xs7VhmlsaMmehzQlf
uuBeVlDhUZ+D8kaSmNOj/luAxb3pmRcDF5nVQFMRFF4Gq1QaxDvtwVSGGl7xzdfybZEIZ9bOP9Of
j8RZRNOMmqQcETDGIA+ywhdzhbK4jijfXwUQ0Z5Wk4NJkim3ungFaWaBIzz/cH9W54ygYVQV6UrY
44WOMUf4rXjQIfEaQTj5PUb52xj9ax2eJCOb4nKeRjibVHn01T14uF293kjKbCfyzRD+6TJ/V/aG
IK4S7I6ny2ARkY00lijONlgvZJOat/BjCJFyAkP0HW2cGCIK4VVlihGPN2BKegQ/trtw16kbydWv
exvCCeiYrITlpF9cTX/f9G87dbJqWlJNjsELeejVYO2Xj0bY2yGGDTUofuaxTSG/UJvNTZ4XN5ff
2L8JXX6+JmcBFbOIyNBivwvNEHR0FzgisYorc2vsZCGjy+9chNsoZ8fMXAa/jU/pQVe+akhohbEV
o9xJrpMKyuUgPkjr9TgytwluqDZbtNz5+sGvakfOt2m01sP3MXnH/4hKDHjBCuN1Zs8FuP0vn4ro
snH2rsVIpzQGBsVTCqDSlkClbeFAEs24/YbzcafBGTgzUOpY6Up2qJPbQHlI6g5m6kNXBsuMK0dl
L7L+jL6xHYMogsRrva3sRGE2G7y02adsRjxwZDWKq37kxOFkK+btaPZrY8w+G1KBI+hJyXdwcNdS
bAgifJFPUDljN8lRIlXp4rGfJ3fJ93XgAyRwEGDieqHMiW9AESfm3fxdnOTOjDNziqxNXRx8mzlo
3oAeN9kmtokpNivxFm462YE8zCa81u1+z17irchCCAwE3z3DLIzetHWKkAEEHuSQlp8zEfSzftUE
/t6ixiXsBO9gQTShaES1da6nNumTu8s3XGTFeSknyNZSE7M7eIiHYF3f9eCEHpzyVmxRl7dywV3w
LTONoQ+c0AR33EyQdD9pfbcCyYzNAhFsRhP4329yrhMryrJmVFINsIepZjf9XL/LoMowoR+XS8ZW
bZGCU8WTEnMfQk1GSsGESWZHLdu7gKAJKmerVjt2AIDQQraySIH+MHQfKgVcJNlG65gnGR8oRcpZ
ZkNS3I3h2f0R4lSjBsnuhyltNxn9MNhWrdmWYRwqDoSPTuAnvoEfJztsGxoTqYL5jDe+t2S3/bpb
sW3riboNAguocRZwIJgOpRRXUCb+FZ1TAERWsf7ahZOb1Mau9T/TUQRLFK3JWUMQ3/esyRE+zcox
yvYRZBLkARTXt2kBzZe2dgKfrgTPYHlKl24nZ8VUP9QnsJtin4l2nU0fBrlnRu2M5a7J3kC6Bqx5
7uQ5W2tVJlhb9DA4Q1bFoJHr0sXzwlBWhGwZ2XcKWElEA33/pkLyLx/P90pCmpZgTMwZbg3Z0kd9
HTpqjOE0G5Td+9qF7LNNdvLKt1qPHQHW6J7ivYhcUGDT+D5KS4oZbLVwF1n10WWT1wKue/lbCgwz
30eZlMHMQVsKFECvWU00eWBzAzBF/u/CbJ6OPJrkokf3Lz1IMCxq9V6A1nnW9Y+sz9Y9agEJICg5
y73Lm/uOb39dVBPQJoWiGIo0GRf55OUbIwuVXtWXl5+MTvfW3lfbCEkFpMqdykvsBeZKJIdtYaAc
2SptQ1CNPXu8Jz9A/fsHoPKKiUhtiVXUxzA5mMW1mF7p3GM8WUL7e4m+7uOZsIhheFZ1jBIUZwTS
VH4quCjfXaVLZ8nFvCwo+i4PDbhwBJamfDdJt6r5og9ouxPbrwDVGFXMoEiQTh6VDXgcwDh1m9fj
CoCrK1ZTz2+2kCW3Z72y+ogcjKmxJ7BjadU6qTq30ztbBXVAzionKj8MX7FyM/QCzKoqi2wp+iOD
9DRM1IvUlyo9hnmMiZVjjtEU0mUQU25DFCKaXLUCOgv2fj58Ojnj5TOf3KN8VM3ZGPAZQe151aLY
Etq9gz693RFLgn5k+MYAW9Y9GaItOlh6tqKg96whOPkBnGcZpabCKHPFQFHeoWQBqOX0ePmtnK9M
nizBOZJ8bPVGDlQG5OpCVBE7o2xJ16iCEpCZwsrZ0R3kw/RcYBlEL4TzJSBNKTCaX9LDaOrrCfpl
MZS+4laUfy9/zKXby/mNCLzMw4jXcdCrvYy4Pi5eVOU5BWBIGaR3hb0HAN71UWgbTbRpI7ygAjxI
1SOaTKu421N5WBOiCiqwZ333z5Hz1dG8hhqpWnTmd8a0pOcLO2G2EoUlvwFYS2h8sg5nBnskZRlk
opCZ0c4NOgPKauasIQGiwVafi9GL0lEF3T6iuG4ikeWDJcDuquFOoyBI0lt/sKU6vEuGbpM3ozV0
+kIaALR+YjNU7ZnaPQGr5RhJcQ+0w+BMofIRVo01KL1DKQEsmYELPWXBxpSj/iYdaLgyVUC2mvFN
CevXcvZ8v8K0NwDbeMCKpgoe8Pm86+QEuM+fJ1md0mRm3/Ca3IHgbeI2nRPtMbONOmn5Oj2ln3oh
7LeKPBAPbZJ6SHSGWY2Hm0PrcbgPp0+Z3isjBtChVVa3ja2RKz+6C+JDkW5Lebxqoh0x869YKbwF
mVPNxJbiVdNe12K0+tlo6udY+LZbX4WzzqrJPBTugGLJRrlKnXAV2UCsSA+gPbxqrmak8KJs8Hxs
dbIu5xbhr41ClvEa5yTyYgwoVkOJpKHdk8Zfq9Wur3eSWhw0Ayhl41CDtxF9vbpsbQbxGZhcdA5I
TO1GA1vHBG6lenzwE3V92SKKrD5f1K+SJpV9bTQPIEL+TtaNwJY/0zsgeG1pX22kLcgmFVu1YCgd
0MmLwO/n69c/x8TTealmnKOTOy4m2d8WNwWacgnUYqo78ZCkwAx/KwadeDglbpIqTxcHI4+2rL7q
UNRGh/TyiYp8DD+roASDXoUpYurJZofsuoHEj7ck0WCn8Kor6NZ9/gPIA2f8ONc555jBzEvcNarc
qGRbQa308q5EVpxznLHeBFo6fFvxGoo+/fr/W3ERuQZI4C/7MJNzleDKokkhteahkoONjN7PRkUT
02EQ3bKbIHkLMoz4RiYy7XIOZeBLZS8hyqsK9Ctp0l0GUqEEclmw5X1wI+nDpiqbrabMADHUX9MY
ztdUKaA9EVQy6ou6ZKutGX12AMxYSjPGYBQd3RHScV5iJJJj4FwtUkA/omIzZhhkFXwmI6g4m0RT
bUSkHlWSZ13WPMA4YodN9aqlMhjE9H3JgCSNq2di0mMI+mboAFttFrp9hIEJ4OO0FsgeyanlylMC
vCtgUpsaxXkaeiqUB8ATENJbJfhKkfIuHK2LO6mqjSJ3mN5VrTHNXwya3iiAkbp+mHyUJluNpnSn
kXBTGcpNW96wOn+safXYm6YDnbSnyKfI7Ez1hRh7c1pQe+rOz8x9N3UruRyvsi6prKKPYoAiCCT6
5vQNY0wuqGl9EqduRwO7S0Ik3NhJlyNkoiAsXYD/UQdZ1Ti05RBFt2RCd441T8pk3oV9vY/U6HZW
9Ne2JTNOFdSawThZQ49tvpa9fkT4rFh+ClETwyeGraFwAqOwKqPO7tSvcboym8Grkz+x5D9XykcQ
DS4BjtgHxVf4mmYRJjfLtdxgUn72r6Ig/IA88XtMQYTQQld36sBHBnnmy89BZLUol5CwTlZrP4PV
8vfSR7IOttD5gZmcX/8DGKvIgXFJSVLUaU41OLDgLXhUX/PNwlWfP0m3BCy8dnRs7cU2/5/pUf42
KTxQw0AlTC0iGMs6KoFSVywUpFdBdSc4yMVwXIhZKWe5QO0Hol8Zyww29bJHfZW4yvtMNsz270x3
BPdBC7VTt+qFYcvvIWVuh5xNa+eo1UcCo9kyC2SGLSrpNiYEUfBDoRpt29DLyv9Ap+V8gfXH41HO
xGFYSA6bUTMh9ymvDDlzTXSU8HeLmYpnRjPw6fn1UORuP8ve5eP+zb7A7ZmLEU1owdGSTuxQtaYb
s1sMKkWlYtdKCdq8l2A8pFDHG4g30edsupUQCE/fquHPmXqoh9AJSiSCw1YpVFgkDEFNDYYMYwsG
zpaQMyrzuO+bva+89cpTg85zAcKtgo7gYNbJA5Hwh+tTlVk0xtB59hkVr6xQBGxYou/Kq9gqQ5E2
rMJ31e7GFUWfBkZlR53eJhqIx9AN/4dvBcAuk6qKCSWtv1NnJE0YmtbQgjQYtByORTNYaiLIo873
48x/LcK3F7KxBV4vxCIL1xU6nfa8UzfZxgB5LduIJi6XO/j7Wf4sxmVTXSirUS+Z9ECb2gOQOkfo
Z8g1Jksrd5431ZwIAozzJfqT7XHhMs2LCI48o4esKR8M46mfj9FALEP5AzFte0BuJSX0Neula9ns
Yohg+LcUvMykmZ9ykBX7bWAlaD9bvsTcug3Q7ZcljzSFnSKdb039GJnErrRoAHVIGDg9/PB2kPXr
cUyv07g27EJvPkO53uvZHWE7OqAdr2xK6evyCxR+Rs5z+LWhJrSHcD2Y8JzZCe0EXF8Iek1Pc9tP
URainA/cfj4k5zxGX56NUZ8lKLegOBjZzU39p7hh199UkltYuT9osl5nKwyF55aookPPWneKEbmF
mESl3x/9JOKWZEilSijSHyTAzwjNDqSBSuUUgHi5HyFRG6ahlRk1cU2TZCs0aKJ1BFkGTLa1oTWw
baKNVjd/6YVkyaB6n4PKIvNHYJY2hXbeWNyiMeCo+I/0+LOhjZ1K1Bqnys5LYpfjcxYeASK3UgU6
ewz/NL3rGzSy5dmeQMRVgtJe72PENMSVtM8AUWNQN06Y3SrgSaF1asVQ4ywl7VjM/iYn6nXYK1uN
6F4FXlsaUDtmzzFLV3PSO35suL4E9RgYzzoZrWr4bNSbST027VGrAmfMwXkovyoRyCaL0BnGjzna
Q6GX5tmbFM67bO6uBzN4D+JilYYg42EPhhmsUjY8Krl/nYOnzTd8pw5igbk8n72ffCPOHYV9H0xS
WQTH/1X8wE+U3HJVV67kLvKMgd2EFm5HsIKTtENXehGNJZ+NcE5+Amc/jVKSQhXQ2YMEyYJEu0v0
rzHHFBy9v/z4zlYYf9bh2x2Ym9LnBLNWBwApFPpEdcF8zG+w++JeTxbgzKbcEVmKqgo2ugrdqB68
JIMOX31T1vmVGma2NkAoLYosgv6h1N9GseSEaeD8d7vkLCkrglADlA4/Ahx68TY0RLym51Pck21y
NoxJsUwyFc1GDXOJZPIhMIjALQ4stdahrtWhrD1pe6MqcNcBRRyPGZQkGh+SFODJ9SGn+t9tmLNx
0IcIk4UD7bCQbPpGaHe1KExdPtwvf3iyY644TpU8M9sEjYGFWjVaQ+DIBR0AwAztg9BkC4wmPxmi
Jj4rWY7TBeT/uQMpV2izd3SsQCh+MD6gN+wkDjuC80FUQBQ9Dy4gHipjBB8aniGYiTzDU20NI3r5
EzS4VsMVKkD/QFdseS9MNYDgx1+/xPbazAgk2lbBsc8D0IU3qwLQnnme0JyfmE0ip2jWfaSs1YD+
kfsAWh/vl6+OcvawT34B91g6avis8NERoHvTglOYc8t/NCprXlOnhtgRA+3BoYgQNkaOCM1xPhY4
WZx7RyYmZNVWSSF9gIy/iJ5yzJGHGKuf1omUbkP/Wuq3EWvdtH9lUn5zeetnq2Eni3Ovxgd5aJdX
GlKB7FP3N4wNVh7/ubyG8Hi5d6Ooksowlgj1isf4HlrU7SG6McAzYCMSKSxqQXW2cGI4VZDgFKJ+
iOjbcrklKEMCsJRA6IN4zWN/1d7nKPwyu0VfW4dEwuiybebIO9EDPhtynRws94w6HzCkqFi+al2D
avVxrDqvAZV8xBLPN/fgyLWjMBY93rMR+8mqnBtvS4xaKwk2q6O/AeVe2ClzlToxdFrewJPyrDrt
fmtu0QIWKnicDyFO1ub8dwp+2TGKNXrodGthWUpcgDTc7nVR2VCPEJ5xUZCEnKXru6Wn7sSV3fOO
9+cXfOfcJ4GmnxcdbXXI7yzjghjeXsh/jLvZRsZy4+9CCJT9g4ttEsiEUtgvyFBwFzuJAqnyJYQS
KPRWNYqKrLEmlmPgbNZSRzKY15FoO6nhS6mV+BzzpqbvcXVbSH5kJTMBBZNcajbz59fLv+xcLHX6
w7hLH0qKhnlOKETM4W0gY7aJIO6X7hVxDWwxjbxPPF2Ju+cRHQ1wqEG1kHjdW+aO68jWveIYf+uV
i8pRZ7/w6Wrc/aYhicyyRpNpQt60EFWa74BtgR7YWBVQ/xPSA4vOkbvTeYrqrK6H7FAkyNQKw5Up
hFLpC5tSwV365hK6cJC/MnsGXqE6zjXosRZ20Nc2BMtdcMq9tgT6GWq0DjSlsjOzvyrVCsUW5AGj
n7/Ipu8l0YccUd0dcwRbDUWrflQpMDQQ2E6CnLpVqTzUFXIgiKGWAKThHSr1/DJrmDRqSvkFs67E
CvThCfS3t62mRnaAolSodjfdiD9RktXrOcNQhx5lYOuUzR5JF1gsMZBbdo+anu/J0KEUyzyS3kvQ
S5tn6CMNgTGuGKDsxgCm6Km1DeM1SMtVAJ63lXbHICOt1Tl42Wu3qLas0K00+CwRMVcNqhlDcBvm
xqaVzFVTyG5GbpsOHDPTq6zhdRX6FjSplhxDmTBaD8rb5dezOL1Ln4IL4EFv2UMJgdCDiXOZe+AQ
+vvLK5xzuyf3mIdX5kAPa0UFFbcRJKdGjOpf1DtjWHiXlznreU/X4WILyIjNrSnDQEGmoiWPUGnR
hm3W2IB1zAlmmr9iyMFlUwH4ig/e9D9B8EgWzEXx2s3MFvwY0aaXYz8xz8iLUjLkiCxrZ3LbP+At
Www0tAgmK38ERZudrYanQLYuLytalbPRUZDL2agvgNy4tsAOuZ6M1EKHwL28jMg08ZDI2qzTgRip
9j0EgxN+CO+AEnQW9Fy7xz0SOR/RJeUMLwSOU0pCXzqo6RfKJVvEGv9X5gHE5aeXhzO2vaqljd8A
muuT+440ztgDugbF+ssHt/zOS4+NM7HyZMQKG1QKSVwwy2qaO5cfUQuUYUacvJME4aDgNvDJf4XJ
PF2fUD9lUATSRmOVoqGhFs3q8qbOBvUnZ8fjGRt9DEplRCAmb4PZWogXW5B/pLOlWpEzWCLHKPBT
PLgxN1DGCoIKQ65EsnO5saifWHL+NgNcJtjZYjIufC8e4FiCT6guMJFyCJrZCtQcLKSNv6mCt4F+
pFnjsuAtb0Aod0vz3E6bx3DwHy7/hLOR5unhcoYETdTKUEu4ytbBx3vL1m1uKe/ogoFatnKabqnx
Z/dLCGLckhljgbKQbuVs9eP0N3BmBdoxplHWACM2rraCk7rJ74IEAmQgMkKtLAFzjmyln6JHf7Zt
dLosF9gVIHQmVQ9cPi3SY9IVuyyuNmwKt1GPJSkkIuLYiyAm0ZRMUCMUPR3O4MQDnmrlL/i1sofC
6GuJrrgsEsUSWDXC2RytruspQBH50LeS69cHBCuCp3kuMTs9Qc7eYGqwl2aGmU41LG9yprhqBhBA
nTv6CAxXAcKD8BAlunP5zp4/PA08BTqE7zXGOWKlDmc69ZV2ILnkXU10H4P06fISZ9vRqLD/aw3u
WQx0hlpqBk8HxATYZsF1VLw3JNoMWW81bBfHn+10FXSbNBAtLdrd8u9PPHs85PIwDlh5UF4GctPr
KABOgomi89/tZ3fczQ98PeqUJfQnFThNUXuPlPBjro4ai7a+fCzb11QVYcbP+6afNbkrH+nNYIYU
ldwGpZm8wpjBtaz/GTWQV2MIS/D5RItxV7+QEaFHZsug42igg+VpDvlclDcJqBrtZNNFVnFfbkOI
CVmzwNOfdx8/++TeRDZFLC8X1G9eTq4Uk705K+sWEhJZLdIPvHxVIHf/91UJKAvrdgnHFPSD0uey
/FKTZ8FJnjci/7sdInPxu59rC7tEi8eGUdfpIXgND+x29rIrsqo9zPU0T8Y/GMn6eXpEVv/eVaSa
5TwktXaIYurk7NqfRd0R0blxBiQ1yOzndacdsmJXSypElu5YMQpCdNHBcRYkiczYkFTc98F8bslD
PIoo+ZY7/Dt4+PkynKGAoHcTycgBIIambkv0xorpOY9rD+YR6U/rdVQoWCNakrMb4KRhikRhNyrX
hDLyo7ZRt4qj7TBBGW3rtQ6xQEuG1N0qeB52omnoy2+ayJwBSalf14YJs28qFoMgdwQCDCBiZ3DT
t4Go5KjoyzW7dLycCRnVFNNfeUMPiSHtVOTpTQcVzlySMAeWxQC3aRAMb9S5dZheaSt/TqFoMgSj
1RZxBwOXfbVDIm+liKFLLrUApIVgqARxG4oGFKheMOlZ0YDRWrjoyZ5ibaOD5jE2WL2JjcKwVODm
CxWzwSb4wYzQcEzWUTejKUDAifaE5hf685X6Uho6Jivikjr+1LTuFKMaWphttZ/mLFvHGWQHZz3t
UcaYN3ToZlAjhpCqyzswEs27xG8rq1ampy5OIov2KZBjkq7dd2E17NI4M6yJUnMnGxoIX4tiBa2W
7QiIIMgBvIBsJmPcVBXI+dO+Bwe7qWQHXe0Rk9fKez1Pd42hQBZDCvYSQ84T6W7W+QWIO7C/rFxa
dnF2241QhpHiQws1DPArRxbTcqDBpwwiG4m/yswvSWZu3NUbyhKMbOjjOiXBDGJc5ttakr76fe+U
I/XmtvYCud80/4+0L1uOW1eC/CJGkCABkK/celd3a7X9gpAsmfu+8+snqTtx3GLrNmfueZbdILaq
QlVWpizWTCAZUBgVFEyRcQRiRpnY4vO7hoE4pAhkf9UnFbUJ0/d6428znzidFDio872HCdCAuV49
g8Hr3NW5mfSDFYDAKNDsEEVUL4LXyMPsoAm6ToBkDKr0hxT/VOPoNLYd0Kkq9NmIvsnTqDb9hIBG
aOx/KWO1p3r1BOYNCKaIdUmyXaNA4kBn6T4AqRAKFWCbKD0Ig4TqelBVnBjVkQtwvxuIRNA9OXSW
5ysQi6LpxwBR9rF6FuUSAcq3xhHCCDIIlSB7MncqQVL4PsAh6rGFyGnZaytG38e6/l8ix4tRZm6F
GlL9n9aUlr7lA/BhReQ28WtArdc+eNdJYS/4sW9DnosBZ16l09VaIVPDU2chnw1YGvCpOtRNXyp3
Kl6wt3Td2KMTO+kqEWDC+5feYB4VBEqq+VWrolB+6htigvVlYYRv9+2fiBX799Vt9mqe1QYH7k/4
f6oEWePxqcqyh4VlvB3dgCjs6yi4WiFN0WaM3jjqytTOIodAg6R1pRCQG80kbuxUw7uKRClUpv5d
ZPCZKLgIjQmjgussV4+h9Aolow2F0bw9v6VFVL9OT+GEgN8ow4Mm+2ihGMX5j75eqCf8l3zGP477
E253MQ2FiFCLJKxh5XTOaCdObLc7Dv0K1Yl/LQLAvz34F+diFiakbSZ1cY/ME1mpaIO7U92iRg9a
4KAcbIrfQEhCfVBT7M5WnWGN0soSw/vSkZkFDX2cq0KdggYBjyZqJCaTAnpqbFeViwX3hRjhM4d7
sbS+XoV5XSJ2nMS3prIZoK8jAhSUASboTQ/ZjNKziGIBbG0sqbhf6+V8Jvn+buwsZJAGiGuHDV4d
QCxt+FrdgYZOi5ywcLqnXDfLB58ex8JpuxNSjAcQgdrysX2GftVKhuzCm/wGekUDYU3ZW+DdgTes
zfLD+KknZgLw1i5e/S+dwsDN/l9br80ZEdG5lyMvaajHIgisvLrX40Xqsm+P38UQszVJE91r5Gbi
JLCV38E6diWrqm0tXKl35BHdmZ+njiSmuOun3k976fR9n+W5+ICZ5e10qTfaVlePjXwe63ED9Fxg
xmXkxHIO6UjZRHfD3ofSQqgtvASvubyn8/DP0Gha+GpNmlgKiELwdppOo/6nOY92ZU7SwUBhmjnY
tkCrYxZIBC/K333bK3U59Oz1UUlxl40cl26C11BidnfVwYvMeq3ceZnZbwe7XRUCGdTcApOwZAax
CdGepfv4fRB9sQIz4xNpqmbkWmIcW+9V1yWc8/HcieBVEyLbGtR4ZWpil+gCjP3XESoKEYL5PL4r
5d5UvYciNKwBsBWKXmFWbHNx8OVtwM4havCZ0sB/IyobJoBhCOGHLZPQJ1x7qKqplgRGsRDdCw16
4bIDiwvT7zkaGwqzUkorR1k9oHuFvI/+QwVqq1TbJ/FP5md2vDfEwRB/BvUxyYylvMTkHq8eFRfr
MbOF3BcE0h2a+gkelczK6nf1lrip47lLubnPPq9bY83eS0Wa9khcCRh+2b8bjGcpuKf9cWTvDI0g
0QiaLAK5vt99NUEvq02dBOvaWNVg++yeQKK5GbJkDb1QUP9kWzy0bA1vGxoUpjxA4Dp1/Oou71+k
FAVGrz2XY71OG7RuZ54DUnILer42gyXMSLTxxlUdh1bWPHLjCUB1MBTeaeOPLn0mzXioh36jp5Bn
BOFHtkrH3dieB+nFj+qNRzLHYGeDAp4Fcse2PucaMevuTw6upiDYKMxz2v5Xk3C3lJTQ5HiRQUls
VWtgWKiRuZdwxeMQ35xA5c+5HSp862outnJm2Agd2kEMCrZSRkOMLFbGMFrI3Jmloa4mkvnbw32f
JL8Yb2bHBj0swCjNYaurxDHq7l6DUmBRTCx5SmdXSWrnDQR8IK8XquDATxHjIiZryD2QFceWJgvT
XzJu83gTdMeDiBQY9mYrfo0ucQIn1EB3UZvJptr0K2ECve/mlgdploVQ99uGhAvrdhWFZlDcUchn
j0vnpJUN0mDf1u2Jj4HtUC9vD8tsSN8Cvy8Hnb0gfD1BRq/s1X9eEKIzddtrwOPtpm/R/j8i7EI7
ejZ9RO/aUl1qspU37vNn0fQitulJ2vfAiapHltKtULhbx/I+AIPK7YP2fUXo70Gbh6dtEcq8F3CY
lSOBks2AehKY/hs08eiqqd4Lt1ItxQL46JwBxRjfTYnApaj125jx4htmfgP4+oaKAnYypvd9vQvV
xvLZC3IsC7fqdnRCPzvAL9YUVlCIUVdVlBYBlId6wuAqjrz2V7fXdGnrZqaYg8B30EWmHUO/c1gp
mW0B1JzyP5XnL1ZtZpIaPxN5VWIYtGiapRjNEoKbvVctLNqC5fu8KBeL1sRKReNUwBKxqe0DIvVF
Y7WeMLs4h05J5v6rxftsuL4YLiJepedVDIUW6NsOPd+m5BePmiWbMr2Pb1yvz2txMYznoVezG4h6
1AlaYQPDaVPJzfV4pXaqaQQfeveWFiPAPt3ChVs465+h3OXABNXm0peQGqiR8aoPdYfcVvSah0uH
/VtGQDSOUFXXmEL0OX0zqMCkAMG4cfQgaY9WmdSFS0eCLnJ8m995ENGyiascilO8hQ3bQM4ztFIL
lT1ryZZ9f+/+fsksDlJGbUDlrNSOUcw+FBa5g370h2LdIA03QrWnfPfpQvLg+zv4d8jZHWwH2g1V
XmhHRf3Dkugjbb2XCqJqtw/rf3GLf4e5uoN53nV4chzj6jz1poig3vfBm6+F8M8SiC30c1v9SMf0
rHutzdp9U/1qJMUqqFdYTAtAZMEm4Nm4cGmNq9CTMoaWD6pQSkBsNCeHY810zqK0OcpD9CKPCOxi
pYBu6zDcx9DtcXqSy2btgRzLL44Rzz9UT955CROupsabwajuwVUsmyXlQAf64TBs2sLrTFqxI2ky
eyirldwGWz+uVbsEn7zTq3q0pUaIMnpf2HFEPwqtV60yqbYkjd71cMLPMQ42332hlncSB7QSYPXa
6Fy/YG6St2tVF4hek43RIpYzRifSH8JOeczOLGehqY6nUUGjNXnkJV8lXnJfZSACkSHbqCr3Y9Lu
BQ+3PG2lHSdY3JCevRQNWgqBRETsu7Gcdq9FKuUW/ouJilBqRlp6rKNgN2Qtcu1ohUPkKEORIPCe
g4GZsl/eJWEE3enMeOjKFkB+HUiUkv6ogAszCv9Fa8ACo0SeW6EzXCkbpy3HO0+JwFVRPTREeAvb
emWLZ7s6e+f5Ku00IHyaI41/SgrUpaG/Oma/+yG303CJ9e/qCk2DaYZOVA3nh86bz6JEZprqZQ0Y
qX6G7DDEv+Juffv+fDufiyFm1yccfZqGHPPpqr2vArzfp9CIfwlaiCOGP2+PdWWEZtOZ/n5heCMe
VkWmYTp1adgeqG1I0T96RXQyQrJqpf6Y522JPq1mYdyFZZzjpprap72uT8tI/tT0aNQuoU+3p3Yd
IX+d2xwzFdGUV4mHdSTndC9bFaoSloeUX16aAZik9/WTcJZSLUvzIl/XsyPQTFcNzMvgqLknb2NI
zLZb6Ai78pazic1yKqHed23o580RIFwrqriTQVXHk/9I9UIP1NJsZjcr1xqSEobZjEifKMkh70dA
v19v79PSINPfL47gSEQBKSUMkkPKuFfuEpi1rnr8d4PMnC3XwjEiGc7CYISQrzvrsBMVXViuaTm+
hE+zfZm513JkuEmTbWDdU1A8Sfzl9iSWfn9mGGLoqgSVwO9TkjseEkCF93R7hKW9mJmDlI8GeMyx
TOkAEc0+tEqQBJXKj9ujLJzfudJNEdT+EEzzKDR092eZzdXDiOxjNY5LEe239s3QNLRzyypR5xEt
51kYNiTvjwnr7MzPd13HQ3OAUgnL2lfwr7znbXFC9fqlZPmznqf3Qxw8xdXwk3vFSzBI694vkAJC
pxzJpDfdaBbOzPVTE4dGNwxCJq9CZX225KD/hnIt0dKT2hqu0gClluoGWPt4YUaGekJb+U601Kbl
77jYF4iJiuFYDR+Zf87VB6nkduo1mTlUyUuTo+oscg70w5LXu84g4ysN2aCq/Kl8Mseb9X3qod2U
padE1K7e6tsBVfQGnIIKpF29IXniMp36Au6qcAnI9Il0nl0rNPLJjMHjQnNlzkUJdWGDG22cnwCI
cQIvP4DHFBgLIt6TQQKb4DBu0hK9DaF0AO5DM6tegOmKVZ1NlczSitAO2u65BS0+mrL34dA5ItGQ
fzeYPfDSVoNfdSw9+oRbtP/FO3TN0wBqu5pNtPDQlU5dd6kZhLLVkWYrxQU4/VNuZVm24PevAXeU
YaIoRciaDBmiOeMDr7xYK2mK6qgOkmTB3koNHSK5DwXwH2REhj7nG0+GzGhf+auxHBbcynV2Zxpf
1zRZVwkz2Dw8bjLQB7ZKlJ8A8iu0FJSUgdk2AZLk3Kn8Pwl5EmXuGj2cDoRPjRItGJtWQcWuQrpa
Q78IVUDs8mDUhnPbYNDrkIjLGifQlSKAWkCn9quPaAL0cRO1ak6gHXAmThCWgPCDxvwsev9HpErb
Ji8eWzrsVUS1SNHm/ibXakilpKmTKwMYkWSQc4VmAJyGEYGUMQOIoR8tXGynKF+ATXPl4BESxybp
GKRTz02I6piKjG2ExPQAovE6zZ40iJPwVjeHwofMY25XWWJxFWRv7XAXBOiM0wEXKCkEIBUILiml
DXHdX3lSQ+Das30ttce0c/P2V4xHUZzK93Le7zJ4onrqrOPpsz+G9u2Vuy60UqycTqCMNDWUGZ8p
1Qvvmo7BqIqgbE6j5kwZLBRebPbgPU5NexD8Xd0e7tpDfR1t5mZ1sNP21MBoaUGfa03cG/Th9gjX
hISzCc2cbOEToSImbU6436G+wcqN9sS9x6EIvdIVG90fU2ZuSrou8Zd8c0G+Tm/mgIPEKFmF/MHJ
I9IqC58jbGtcdI7cFe4gEhftmaMoV1Qi6CnSrHD8LStA37TnjkGVFYn5iftnqO2S0QVHd+1Sv37Z
7IJEomtFk+OCeNlHD/rxcvwtcMC4Fy1cxaU1mKeiaMp4I2SMVP3Rx40A8+9hKAEvTRyojFjIhNHW
NkqzgxSKxdz6KVjWv5ri268O4ctk504d6RvOoxqfkOXdnZw325yccCVPMhqfsuBppKe84o+BAE1k
lZqG9zws8fF9zvLWJ8zi/FTPDdGpYXPq61VWghCIgz6LdGZr4uW+1iM3+9GvJ1iNMNPtWrLVn7ev
wcJFI9MSXVxraUBjqt9iCdKw3Xfgsiu9aOFIffN++rrM0zdcjEHjjOQZMKInMazHd21LnOIJ9JIH
wVfKVnMjGzmxBfuxeLqmAPVizBZC96oWYF7t75Q6YQviB8v4wVYdoAutyazQ1e3eCiu3UfdKfgd5
lOXO44W7RGZGDI8p9B23XnOCi7RTZZtGxwZSoV68FNksznZmy+KgB45omq12NqqtvFXcxhKHfJM4
45pb6IxwmO0VZ9nN0Mm+VJi+rqZ9taRXkhpg6BOjh9E7UKk6KrtX7RjLW9lDZtLELmLX++lZ2cOS
/MxnG/P15WEAiSDaQBJ2BqDq2izJFb9uTkXyXvCdVghHUN/qDXdQPXvQ9+DYBUHfoQfJCJeh7u35
KH180BY81fID7548chz1+l4S3AYY0Gzjncd/iOqhEqp7+559VpRufevsonPR11EhxziQyFAANAfV
LSSLLaBToAayzSCstNiTM9nqW0PO7jbaYcCAJn3uCzi5dspasmSnO/i2gSOhmwT0cfQEjVx3mRZw
aejZlR+54rWShtn27sTI+R9e5WUa2++t198DMLvleO0kgzb5kKwDbnfM7SDb3N63b55Vk/H6O8Ts
EgMWkaiUYogJ/JH1NgAOHlg3RsdozXI/2gypIGik506MhvY7dEKX9wMIOZbhHwubObviNfoqeV/C
iEqFdwir2iRQxQzRTHN7vv/FlPyd7yw0UaIqTf0ig1t25D/QYsRzt5DXzZ2y9lYjapVoIOgd/urL
a7yhyP8DXd1/Ccz+fsF0ti5Md5CKUq8HrLi20redI5mpnVnBU/IBCkQz20CY8YXV5hJF93RUblyW
OS+fUCCeRRlGHQz/jsW/Cdfv8+68sLpXhbFPU/nP3D4LCxdzC8dQGEBjTKvb7qtPzSpAqDdkvTSd
T6N7az4zexNFBdeq6WooD+lmtCG91GyZclDtbCX2Ezq3c9mGmSP07dPKZLv0vrXUbQ9SjHXhalAb
XQIaLNzV+cs/1wyhIsbC0yuqNoovHOotpECWTo4xszoxLdWxSDBEt6V2ulEQz5cnIPgtA3YWyPXS
TGxvEUtwXaaaberMCjXC6IaaYFPbqjBjSGx2kL7l+hmkNa4AEjWEvq0YN2oOdoSIWY3R3mdJeohH
ag3oEWgRkxR94ajCWHA610VKfBlT4RqZTKfM1ezL5EzxMujdNydXXoFxMjPr8J6D/ONZRp87Hjvw
BAPeq6aaoyRAzKy1hg2ofbaQBbUWkhLfeYTLT5nZ0diPRFhXUn0a9AdDJKsYK1HpG4jMAkHW2Fom
2Z60BKz57sxdDjozmtzQKzDpY/5Vjboz+B5qb6lNfGleM3tJeRrHko95TZpr/87TXc5kZhQLXkS9
HMOh6qKz2yo2e/q4YJsWZjIHIZWyKvNKhoeRz9AoWANWi04aoEttpMRWmZsest+jBYIvdzof1RLX
+8JWzWFIwQBMIViqYa9yhMiQLJfThRM4bfbcIl4s4Rzx7tOGEUNGOO5RCPoOf5Kis1PA68fB9vX/
Kfi6HG0WfBVZKzK5h1EYfyisMovirojB9YrGHquyZXVPreC3J20DwIDEw5RmWCZ+XdrQmTnM9Vrx
DTZ9gtTbYf9rKOt1IKJ9SH/G0Z3cvC5WAa+hsl8NzjxL5OeQgAPTdX0CGziEAPkWoq+RGcjGvSqD
pJFJH3JaoS0eC5FCkktSLd5BEJECNFs1ZiJQN0TVPu6RiGZJbBLCQfhfVD80KpwSD7eFIz85wVtH
YmaUmqQtKgiuwWGUn4xU0Vaymp/RBpV1K3lYAmJ9f8Q5ZQQlBEP7BJleOH+/SyKmcBzAibed971d
pcWCxf82TYfw4p8xZntugOQ98X2MAZY8pwJZz5ptNFCZyXvqWctvjKUpzRyMggYsIKNhYIPOOEeZ
cqi1BWKMxRnN9igWFc0REjanplAcXVHsPj4wTd/Jsr+X5NjhSN2HHKzNZfmUNo1T6v3CMVma5MyL
DJCuYb4/GUbv7EdnxheaWJZ+f+ZCYuAD/Nbzm1Ncha4wBjMIls7Fp8Lel5MOVTaChDw1uIzUN5v5
D3XkUSz3/nCUSXdOB+jM5Fz/pUgy0ltofhyaHHwZAd82PDqMPNn1vvHH9zVprVDhAz+CSkgfUvAA
9pDbqBKwEzRSA+ZiIIWLQHn0lWLtdcV7GagvWVUfOGl0OxKAdHajyQK2K4n0U82Q/gfMOEgNU40h
Apimdt8vQdyuuZoxVaoQVVaQ5jeMObKiUPtWa4M+gTi2f4CCiNWPoTNKEIgrvfIlVrtVPwTHqu/e
vZK4qijB6xjZNbjAvY7YQTg6Hvmhs8KmkIWH5LddSsVbrYRPzUjOpXfO+h9K/D5IsFfyCfoBJsod
lpJI+7yFGo9SQwtVPrdI+fs92MojtutV+ue24bo6MdMUEdRplOIDtHkZQ4dKhEhJmx/reiuiqfS0
mNS58pZfh5hHA1JskKHPhvworbVty++r8gTYd+6mKfh3YdvdkZk6f5fk45Q/WMqQT5d6flwvJjiP
BpQqRIdfjtHDQDqNzXveqegnTU2qvdxeyatn32yas2dSriZMY6LLjx7EgKT+OYtkK2ELBbGlQabt
vDD8Cu9Y6inYrg4E35EqrJyflU5biG+u3P1sKjNb7GcNMDYBphKGTykrIEL5WmpPsvSLxI0tqeij
BrPl7dW7zhbMxpwZZ1UNwqoBQ8Ox246uZGxS6QhWtEDZpDlAMgLvi9YBa/moPUaapddOgo6S1VKs
NdnHW4dlZp+TlmWccxwWoUH2IxVOob1TtgJHHASyXkPp4/akP/E+t8ab2esuDWIjxrSPOmRVgxrP
umDgz2WaryHYwPZBGKxJC2hiMTG/+2AF0aCPBxJwZYVYw4368L7VMsevoTUSoT8mBcd6jhZn2YeI
Z0tiMNa9S2W58SG+4snZFkJfUEzMUJIPofKCuvV6gMKXzMZjQAU6zHuTF8qmGcSqrmTHb1/9tFwN
SWpV3Z+6Jgt0J9eP7NmWzzwJZEYNua37/EgBgOhzzc3CJwUsbUxKbQIxySiGOlMP3ZvcgfwL6NzO
tFJWvnFSfArdlHaB/Wfh1M/LSCjac0Utsfkqyx09ysFeWphsCCFjaMu157YTEtbLndtn4Ppl/bkK
EJpRqEyhqjA7cwCKtGosYdi2T622g5qSB1YDEF+0EwxYHvDASG0peuyHl66EOBtjbsGSbc2G3ETv
+Uuqd1bP60OBJtEmL3ejVPzC41R6CvTaUjTZEXWXLN3Wq3B39tGzgxtXERM1vNLR3wf3wXpEQhh9
nH88RLsQ4l4Y7bO8MbsmhoI3I2egPmVwel+tXpFnMu2UKjkG4EgoAgHSFnnvQ/So67KdAiVi+Dgb
8N671EN3sG94j0pYfAxcf+U+FF6hKq8EyG9Wle8YIrZH9DlWInQTSRxa4GmtQKs7U21LZqIAj/On
0IWj9Y3ZnsQBNKRWdQYUx6y80CSJr+t+Lh8LNDAb1YbwNUvSze2TZHxzgL+MMvNAjMdQWBlL+Ujy
2jTInYquueCNjMcxS8y0Gawoj5xCRTpWuqslZSVafU+ztzGiULNLzD57UOR3I72LWt0KQKnqMQ/8
FIOZ94GdyIkVBtQcEoBOEjBLQOPPLz6qBITnHqAnQIoPYBCFVhI9kPaxjFSrBldCrbZTgAZd9tKS
R6i/IbpWzpDftCTvJ2m5CZFhY9wZwVqu5b2U92aOZsAs5GuPDk6jqPuBVHcx+rY0j557SbV1fzjz
OBxM1WjAcxxpr3UUncu+2ZSB5xApMrsi3fAS6Ui93xDW70twaehs2GlBcCAGSnd6xExB0BkBpjH0
I+OKEZR+zKav3tRCWxk1sDatccyH8dCycOX5/e8s03LArdBHpWo/FKDQggpEGNHIXoGu/qXo/Q45
B6fNjnRs3dvb+lk4nZ9+VWUGoL2UgWpjZiDAuzPWUku7Y879fay7VKqspDoaMoc+6TuVgPaGiZYM
zDwpLcgZbfIA+vM4AwkL8AKIwYt1CFUCNUIYUojVDGzSzDrV2mL1kEzfcutbZ3YhjbVWIo3aHQVp
Nritb4q2LzogXJoyvkP/EvQmtPAth9ZFnIQHJNUekulZ7+vijQQMelzhe19y9KyU6DeAQyztViF/
5DZ5MkiwazmIR0rlrtYHqMJHj1BI4aYhdKuP0jXjP9N91Ud25GMveb1ufCSlPdmtAFlqfMmi0LpV
pbcAiBqagJ5Te+VQSBvyfdMjIlzrqDGK+F6XgTeXt614GcVKbx+ogtJaz0wtRZz6pysGwCseQ01b
BRIy75H2lElQQwf0LCzCU0p1R7TEqmNtm48couFGCeR3+DtDp2bVpW44KhANCNp1X1VPTQv9zUg6
SFFpiS60a7TFqhL+fYzOuRBCYyD5Lz8qHlvoTbUE+s4jZLQIfQ7i3yBac4PimPlb+GeToTe9g3xM
AtydDu5bnpzLBhxbiQUMomlkH9V4NoDyYFN7Zn2W6SmMQdMI+Y8sSuxGf1YBo2WQ86BsQD9ZbwVk
x9DBl+cgIUsVG5rSIj31w2NEwwcD0mx5L/28fcy/eVcqioE+GAakl6rh4fHVyCMRoUmDlinHIa3t
eEi3g1pZBRoi9GgA7S6zjRBK3RAe9sGM5inPQ3E00tGq2oPC0ZEPQsC2eQni7lio6l7WHkAp4+RM
sf2GH1iKDKRyjHBnNfGCnY955DAmTKPG9ldGY6mSUVvgr3thYgmfcm38v05sbpYzr87lABMLeAYw
+1Mbg77HWFi+63fc10HmScIiTDNWpMoxG6Dw68t2DBn52zt07V6+DjF7e/TgMs7yMlGOHa5Ix7Zi
XPEKdDjjW9Juq3irGY+3B/wmQPw64rSyF68dKUpC2FOsXOuqbv4zrA/Nql5PSShCbNhcXIa1rzuh
RRaeWd+vpqEABKtyFTDYrwNrehGWFWPhMR+ftWaTwUPentr3Z+KfAeZ4YzRxdFI26uFREeA90D0F
98t771ptYQmv7fG0gn/HmV0qmUEYKZAwzhCX0HuO9kGwCzvdzhN5Y4glCkh1+rmv5v/rcLOjLsJs
8NNEDo/NCCoJoa0gkmKStF4zluxp06yUqtvxDMam8uC94zi+l2od6JnSh2JBo64y9iusQyfkMZr7
Yiuh2R36TtBRUKxLDZEaFk4zkyBGhdEjB4OrFhuC1Yh8XpnIHzzNHNC1LoSf13lD6HZcLuLsbqmG
hpxNz+Sjn4BIF5pO1ED2KrCDQaC2AE4Eja5D+ffgw+PWxLMMaemRcI35mH3C7O7pLI5iNfUiqD7f
IRR+1BGCRAz1toRFdleCPQny6cODJtl5sBcRUtx6u7QM0zRvbe7sNnIhdDAScPk4an9SPYBsCaCn
zEekCUBdfOZABXO+CgS1jHwfySefyc7tW7N0mmc5gjRU9KYuQEqmxfy5URKQF1Dkxvg+TBW375ql
4ZaO8yzyEiGXJVrDqIoePFQobnNkhxE0mr0AoXdYuHFx9BvfVOofmTpYtMLjrcQrzHCMcs8hGNoQ
kBw0bzGJrXiiHwu9g0KeSH5XFAXyhXiWPObKSesfUVV0lXzLWrLKZKDCVbeshN0yYAVF7GajYoHj
3JF8xdaNeEdi4y7MfqVTaIK+erSaWYOP9yoafik4aTyvRsQA+iBDBs29b7btdsxzExy6psedQvS2
CrT60Apb6K3ZVJKdlmC9H57rutnGxKnAHKEB60QFW6Ht9rHzG9Vkef//TZQ5O9SzYHGASH3cl9jO
sot2CamtKsUHtwt8L0umdmbLM9og66or4dEzJh1dshpFuCqDheLCgsdgsydqBhC9j5dpiFzGW89R
lC7LpXfAZDxv3L/5I7KX5XHwAtjyyuntFtLy8Uqg+VEz670CmfYNnmETfVTnjhMggpYntNHKZk4B
VIgXbMG0M7c+ZWbnwfxHBnQsh8ekfU2wlkMhb4oqOkLcYNVHv0X98a8uPpuZv7BpmrbjJDx2LbOl
bnTxWHdH7yz80FageHd7tO8DnX+c5rwhO1TLjjbIlR89GZChmEOcgrNNWh8oLJ6MTBkfGbfw5LRv
j7t0hmbmzfc6JasLjpNaQQOrknYI9xfara8RJl/vHJuZtKjKWi8WcCRsoMeuLo6esqaTzHDzZsDx
+olsJ21gqbxEoi1342BcD3K6CYrwkYFg0gC8vFUGJw+bze3JLy36zBhInPVS1iC6jEFhR3c1lLf9
NdktIT0/eeKvjq5uUJlDwU7HmxpH+yKm9NkwssEn8jFJELwKgndP3m77Rr2XAtGYUlZMooaGv5YD
D5WoGIpuMoQJQ8p+BFLHAJiv9hV7JuprD9LiTEaffIVD8t6K6iXyDuD4s5Vy0xd7nkZrA3i3Mv1F
PvO3g6zbqu6/Q3ajsUgGBjG2S0CVanR8qzfR+5CyXReP90rTnXI9/EmCRc7+b134xeRn96iNWNPE
caR80gb7NaRVuaMXdgsCtnylvvtoMFlI8n57pi9GnKzzxXIXbEj7No/RhVP9rFEZHJUFwztdilv7
Obs0hSjkNKkxAAP/ZwloLvqVTN5MfZtLnSvfepKLuczuTg3YZEinudRZ9aHkaN31kZgy+oWb8P2z
52Kc2VXosk4NaoZdAk9tv9OsZjWuDUczhx/IaIjIld3CjcBnoy/FV9f4+sk6XIw8XdKL3aL9UJFM
mWYYJ9bItwOiiBqqoiF7rUH5nP4MOCDvwN0jpaZxYFGMYo+c3G1LcE2R9fUr5r60j6pBkaav0BAV
hbG8ynI0fAF4kvxRE+/Q1HuarqWcbiv+FIDOL9ddiYFPVz0CJbMlZb9N08qqAg1Jz9708g9NeQ6y
VwFGxTE9wZlsU/pEomw7tr6pFdoauia489SWhYzsOzh0lNKU9MEJ6gAZI2iywlJ0YWnV8KiJGrtc
Hm2jUGyqZlYLpIlfGiaRGgeggYMXdlYBaC/KjS+yqNZNkEDF3tPffKGgwEskk8r3Qgpkk4QFB8Ob
wBzuIUEem2k5gnmd3TcZdwM5eG59xWF5ilCTZNCeCI8oLx5Iv0i3893rAkASmas6Wu10ZNm/bnuW
RuPgx6p8pEls13oMOrwBgbXCTLD6Kk1ojf1OAWYm1IHw/KWi+w/tNLc3/btDf/kNfBZAVQ2kHhrg
Do602WqMWAWkbcX/Ie27miPXkWZ/ESNoQPdK36028tLohaGRZug9CZpf/yV1765a6N7Gxp7zNmci
phogUCiTlZkJo13LM5IaTDjmH1IpWogydOUjXJ4Xs7dKPbsZQigxGQbnEF66CjJK9bJEJKCyRbYx
XurhkjQoSh96R7TBIWZSH3Jv/uChrhbdpMGqr80Dtl78ECdG2VZ5J2hRTfQvo6NLgKw9pE7ogEwD
Q8m2CIV4bscTSIZzB3q6ULZBLlDIGshtJx7kAiLS46uSAL8h7NPxroLuNirykumnwPovgz8ixTMh
W1yEy80kmt441BZdmTHD3zU9hu3zqL73uh/Bz/cL2PyjongFJQhopqUNNK89WguyZRoCIFLa0vka
Qb6o1nIcxGSB4MBEzZuB1K9AwCqWoRCMvWp56fWidqQL+g3dogvPIXilt0ZlyCibgqsbSIqPXokA
G+l/A6xyKw7qs6JR30gmTzVL3MMGOtc0DOJlelSTGHCwxfDKAaLMUeZFsfA2xKkXdf22aT9SnXhi
FjrFIB8asESXWgdKvm0vqfZihDiOzxQyYJKqoK6MAbMOPeL5RY5Sq6gAwxIUV4Pidjv+bQD5SDPy
DKRDg15yeC+FBpI4lO6XD6o/4ytbdZVZswhdNzpuQql0+jZ1Fk3AsKghOkom22IMPkAhegD3YoAa
zqHWhjeqqVYsqqhPIyiRevRIECYBDUPK/ZgMu1m3lab8TSGKaxEVCmrKKoXRlM5cg147ouhgl2Lm
hD2YrcHRSGqyKzXqFSrKMVJyiBL5TgUJbBfLQV7oLxoFB+UYbpNEdRJYE/tiRoH4xcw6t8mGXZ9V
dyJKD51a9laiYFJI1ndGj16g5gq66suJZAktPZSJkLljvtZe69ptqPpsgHbG0sv4XoolpGPPsxFh
0Dnx4iLBR56C667lQoTw44AzyYqepWOFsTzxoIn63x4JRCRkG9o+l+HzPzPEhJZinLU4cjDUx6ab
LXg3EGKpYu+Pgu5fN3WpJvVjUUwkZ4R0LkW5FQ+jjdnjJGh8w5F0G0gaS/PmQOMRFZ2P24Ob6tQ1
MYEcBgBwFopBPLQS+hziPi0f60a+AesYLkLqxPOmE27H8Nf1dX7JxDHh3Q+zTHiniCCFB0OUeBCV
zNWN1sGwPJqGGaRy74ERtSY0/Ez9TjBuU4DSB+MjFB1Ua3wJg+JtlWzMFj678YlwmONdLd40A1S/
y5fReNHLyG91pADLMa9ANd7+onA7uiQFRB6968vgOnYmdJTVsk1KAY5d3CoJqBEsebIS6I4rfnYr
Qh8Of/ofhlKZT8bEkWBxGg2VUvEA9vgd7SWni95F6JWC97+EHwf70VQAxltaVf6iyq+xwXvUL7Qu
fx4aJrCISF1oxfr1MtRzY2sdI0wd876btgrGj6BQK9mpZRIsfggw6QAiXsEGrzL3Xb0QuZ+eIhba
IcilMEzrY965WCQpXag/kC/aY3fwpgL4Qp9OrgpwExe8wDPNVODDcI7KVsdHCPGUpUMaEGECbXSx
cI7YhUTrxxIZL9cIuhB2E7YaIpegmL1Dofrl+iFej8uVq8gO+JoFACliBvemKu0ujHKvGBO/kz+p
IjuF9j5MH9ft6evpuGaQ8XHxLM0xXaMhgtmXsc8sDT2DJnsVFW8Q1OdW6UFZgAHMqnB0wXBEFSIB
6BlB1vNRGh5DPbOMroYXULdoUGmYGFZ8TX4U5DuaovFZZnayQM4VipH5qDvVgoBBlUFaukB++4MM
T3r7WCExqKsjns8XjNT08YeJJnECXc506T4bwK4rw83NYT8g4BdHVHRvUmAa1OEmnz8gALJTe2Fj
hJ/yTNw6Bnma9BglAFR9mhgTFZc3Y9m13d2gbWYES93YW1Ea2XE+PCTkycjzYyRjzLgCg2qNa9EO
4Eoz3on+WE3djVwMNyaao9e3nPesfM3JniSAY4zcE7OB8PIQsNRQTyzsGSh2tFf87oanVHjZGsCZ
qiiJpqKw0Ke5AjClmdcHs6l2Q4NkK5q8UqRulc5Olx7javndpjdS9Ag2OVPlnOfV554drxPrjHus
tGnJBBHWMdmDErS8WbQ7Ifkb5+q7UUm8fGK9f9esMa5QBH4FXBSwBnxzDIgeOuzVcq+CxRXs048q
TjcVV/nX2inmz6frn5WzUhY/pTSzXJoDbJc9pmiVaT9mf/oKSgPojsc5Z1u/2PyvrJRt5EcUooG0
hzW9MA9Dn+M6/dLbyl6qwanUfT4etO4ogBLQBJlbUlKkELtpeoKut42yK4R0/eurvwAtxSv0/aEN
xjUKA2BhwoIfNGcPoA/YSxMBladuyUSz0uh3ryD1btDcgaxijKH3CLIEtaHaBnktQLbZZdsCSJDU
BJiJ98vW6OXaVrERY4QHOlkvgKKpv0pUdlTBTZeNCiRG2LwqArlt8teoIDaqEY4e3ldV7yTJYCkK
5Ibyknf7L/S7fmwU43AxVNll0LkTD1DX/p3V920fuWlu+o0KjSLNjxd6s6hOr94POadMePGVPPlE
69+f+J24kMxUWTdi0bJNQkKvXGSkLRXHzOU47MQOE04mXdyiAAw7Q7m8zODhVXNcf1cw70oRQiky
ggNRP0rDTl5xtqDU7FNOvZJ7GtfLerJUsupqJgQ/oZrekl78I1TToTUfFHMriYEx6Z9JHURQXQC9
lrzsxSIC91fQ9Q86wM/RYleFEJgyj+WCt/+ML5xVlXSjgh+ljuYTKtZmK71xKUrO6R3WgPRk9xkf
aKzaV62mZsdM0P6a4Owe0OiU0cTP0sE2MBpvZT3ZR6X6uMjaBox7zSjYRQZyDzq7elbyfPK61Veu
39mk9ohRDXE97wJaHDL0z80lsxutgjB3ZkkCkjgp3lH8v2Eygb+uMXuXfkpUtZs5iDUaLCENZJXj
FL6C0Wu/iokYUyEX8zpFxDhvRRvkytqW2OO9aXqR275gANiBOMmznNmgwwrgC/ijWBcDve/PZDL+
0kzKhoCrTDykivhLw5lTYtCNhaM3Vp9d/pYRDtqG9xkYL9gX0Zj3a94cZwOgWkB84XFQpWgjUM2P
Rk4L7OJRN8UViitLKjkLcRIxDzWCRDafX5pxr89vdXV//cVZ/eTZFzwxwXiZHjLgYrGamCrIuBUP
Jsi1rlu4nFmdmGC8SLc0U92uwXhdyl4EMlyjgORb7A/AErZy/pyQOiiEd1MWrdIwHhIoFU/5pgXT
LTjkrarPrShMLL3/lQoPEOBy0vFGXh6KkRtRXgziT34o41kaFOLCMVv3wsNU83hM3OyPBsKc2sLY
4iB9VSsMd7b1DxzpyONhxy/XcU/sMz4nHhOxrApsVNeYd0l/E0fvCrS3526fIw3XJgjJkeJJBiOT
8SA0t0SafZNKwfXP9SXq++NEfGnO6P/m+GZ+BZABSVSIABXnI1TGgICG3bjdZxi5CJe3bLkdhIcG
sKIZ4/NCZILjB42X8k+FyQ6iv+jp21RVtlYhDVqfYACiwgQQn0BtMr+I7wvECz2kH5XpIEpHPXzF
NJ0tdC00DV8TESiTQ5VmtlKiadO9Uu05hZihCkB2PX1SqcOgQX/f1hqm6KrI7rQxIPnydH0Dzsv7
PzeALe+DPWYQwlQ0j4IMdO8CvUMw6LRmZucYk6pUqI+g7xKKA06F8KTlyTYlWCyOo1IfBzN0dI0n
833Ox8L8JMbPxm0VF4sM6vFxqx+rg/YueeZR/4g/gS6jt9HWhNb2FB5mI0Aj2lnZ23ijcWeOj/kF
jKPV+gq44Am/QKPLPqleqsY85JjopcutwLN1nmwxxhgvG4bmoi8yRH9qvGUrN5pDLeF9uTP93M33
PG2F83ohY46JJUOhDJtQgbkYl9wAD5mIUQBS7TpxMwrUTuZkUyZVEPOGNs+pnBjDTCgpZf00ah0U
UHpZOlR148kCgFjC7IZmtSXyLyL8nQk0h6XSymcwR6hJABVMcJ3fDErlq13pz1Tdmq3g9dmTgUkF
Xb2pUqgujgCKQiVLaxB6LxwHcT4FxPxq5slQTPCbFwmOAuTlMaDRgM/DAhwccYd+XOA5QSToTFDD
6i1QJ2Cu9DUNaP6yCkXxZQDOfSbzY5jHZRlHLauSmgB3CyI9eRsiLEYtAKM0aJ+8GrDNJ2A6Dw4Z
o8xDkfeLqBsZRP6S7EHqbzPzRolCuwr/khwCrBB01TPoGcLL0fh+Gh5C8Y88LndVxQOxnuVkzO9g
XDUZpl5OkXMdlR5C1EeMx4Jd4FeWVLzo8+xl/GmIzcoFTeiUpYdUEdDNrxAdzEEb2Vn5g2DnlupX
G+LAA25kMK3NAdcbcFbJJultJ8QTFSA6QXzMMehoNaG8BAKqPrQxa0xdobH1xO73IdQHeW/yeYTL
rJzxe+iIqzGqsavUYvOc3Ne30mPj0yCxzX2DNNudHQwnON1v2YrdqLR4U54Kb+cZV0i7XOjksDaO
OYltSJLfzOL0POoVFNBzQL7iEB1KE3pZBypVekCUabJzNLomkEuEIXEkyJzE+vSitsaKPy5HCOZG
b1G7BFW/iSvtCXKYeMiIeZ+UilOT2Jr7O4D+S2gRJ+ZBV+6yEaNUSxndze1yJ9bFb8CmH+iA6Sx0
qLJ6J6BYfv0BPgtJmS1n3HGBNYTmRI1juzwr0aq/pXHOM88C43cTzHjnqQQPNkfjNhMEX24kbjR5
VqFglsG4yb7tikkxoK0eI1SJlFek6cDaTm4y6HZcA5sCCtbGeI80AfguHkEP7wk1GL9YimIyK9Kq
7I4nza+9KRBvh8H6f+pEuZ28XP9mvKDJYFwiAQFHTkYIanVLBcKKT53qjoS5rnaK0QcD4xJtjosI
uKfw1s6pFfVg6WhiW4EPqahDs/TP9R+0fsKzKBaM2+CB0hUQmDP3JqdVq2XzZCDE3BipDgHtJ6Il
nHN02TucWGGOagr05RJFGCgk/uTENpKZENxto9ftC7sHzdhiC7nVbgnq99Fbfldl/8UTeDEyO/kN
7GFe+hC+WTaPxTTYYwIx6yMk8lAWfJ91TvbL21TmSDfQiC/KTDGOGBKy1BHoCvKMGgBnAvXy83qy
IubsdlJfj2kDbZ/Ohex4q4LHAnOPYPUE5bg3Z0/qsrK3KYbDlw276G5PTDPHuA1l8KcCbntMZxDC
9QC/g4VPyQEqUGyCGmzSJdsl0+3rh3X9V68dVuYdN2s9MgFng6sAThOD71AVLWxZ/zCAvJe3Ssop
K5wPKa+u6XuVbI+x6+ZQmo2MHIt0U4a/9CGzl3y4QTkJfO0pBUWPDE1NCEkozT42G5foo5eHO2P2
ehQZxaQL0lL1oO8OhCFYuR9yomKuz7DiUbFouXL6UjfGTMz1Xboc6538bCYLUoslbZfKhE87ivbi
yNsokALDWXwFI7a2bPFRTmSFcl35Mqy01qL2Uq80vQHt1ze17d0KV5gSoLiSxxYDWRinEAKAYTcU
WDdrXl07waiiH5LJQO+Wom8Oafm+UiHjPiGnSIXaz6DXlGnGY7ysQ38NpoDWXgp5nbqjRLaptmvk
w9DuBnUXdvGmkPeZSOyYQJEx1f6Y7R+SV84wUr8r4xsd8xvXN/ni03iyx6zfTEBHr1e4ezlN/Bak
66HEOX3cz8g4TW0W1Uxu4DQ7F0CczjIxABxUSBpWOdtR29Rvkfc/6RSfLItxktNSL2q7LksHH0df
QhGWB93huOGvO3dSK48yIDKXAnfYWKWiszulOfZJ6dVtEAvP178Rxw1/TTafmBKhmxk1QwM6WwP8
rHm2MSTi95j2um6G+6EYZzimqm5OPdKLlQVWtjsbAxwh5DkHp9mkNwD4/eKF21yTjCeUlwU08QO+
k2rVO207HkDN6STACg3UWvni+ELHHI+vMGDOTKsmksk4jemmB2kvDbLN4uZbXteCc6++xhFPvtkS
0aSZaxwPqdsaYNE1KS8Y4ZyKL3jSiYUh68yGUhmPc/7YISeax78TiPY4Z+JiVPt9kViVi1oe4k5p
8YHEbftYejTokQAKvnbDr4dezPtOTDF+IitJK5XjytZQLK4wD14GtZR0ZXTL7jirWr3aFTf/NfB9
sndSR8oaSEhynCAwYQ2JDboG8PED9NN5kZ39F/ypnCf/S7blxCLGyUw9g271cQD7RyfexcLNmJZW
3d1UtXZbAVXMWSJvN5mgymgVOlYpPlznopcoHPNHAD2OkSvdEwB248VKfpGAX6DhnXvGh9RzksZd
KRkoTnR46lJnqiOHszTe12OchpjN+A/geFxhFcWnBl8vAvd77+rhYaV54TN18fzUV9xw8vk6Mc1K
AekddlM4zrrTb3Iv8+PnZge4ub5dWcZ5pYDzbuzPqI1VZKvENktV4avuVryDTn1lrys08A+5wAFu
FJ90m7l/7cEYok/OAtLfr5BIuuXs9mU/Y+i6KIHN8Yx/Xq/UQi7qr4O0MrI6OgS10Y5xKx/81E6X
7WrjZoJ8Mg8Zx7PLVGIwb0XiuK6VYz3oRz2FXHQ2v5YSj0P6cuZsfq9vPW0nn7ZVygIdhmitta+i
1LmHuZYNKHk0L3W1Q8XrsV8+vN/mGC8nazPGc4xiTSGLw0reHDuIxu8nG9Q7gfqLd4ou38dvc+su
n6xOrnQxA+3iqpuKGYGW2jH4zK+fkMuR0LcJJkvMJXXQRR0iwkUJguVKdTEc4gjgIJZq0WmHx+vW
Lvu1b2uMXxunTkUZFNbEVnKXZReX4crGggYTJy3lnT/Gk5XqVIcGQTQEOi+rb/8uYeQ0/eReX85/
8Czf62GcGUgNi2jqv66XomAyCKXO1Fvpc9EHhfRSaE1+7P7DU8GiC8ZsGca2RxW9Lt7G5GMueHQ7
nK/EUsDrFJDsfL1URS55at55pvwG2kyQ36a8CIVzoVhIwJAVGnJPvKyogq4CEJb6slJ+JxsdfM6Z
YfEiu/9QBPr3F2M53rUETFzp+BUSRZ0FqlaPoHFUuivrPES6XTrcd5/oz6EStMpPIJjgEUde7mB9
+yyWA54II3S/dDiRIXvRTXAHibKjgl8sxehGnN2acmQtD1Hxyjmrl7Pj75UzzmQinSaMJkLO0UaW
i+i5DxQfHciAt8fnYKivt+/bEuNT+liuG5KpylFRxt+JPKQe+GPXGlS8KoN5Rtn/XZRIwzCwchhz
o7MWTK/JFWjw59+cRV+O3L5/CuNwjI4aJKN4h+Ld4Gp/EUV5qaPeLy+mO9mzUxaWuQU01o2cifP0
8iwzHohmPRWltFKO8tSCFEFQ36QG880A5JI2A/ORPtpllnic9fLuE+OQUA9CIGAg1AHo+HXV1gGU
GYoUk4thKjSaec/8RQdoiKAEM0QNU88Gc6iGMSOFZpZ4f+3meQZw2YYM/W+Ql7u94VQO7o/HbTFd
SgJPbTLHq02zgc6pth5k0V4z3dqw6gdwx4FWR/oSUpjc3tYHp4c24q/0CbqenF0+JxHHCT/9Ccyx
Whqxy6QcVxjsDGh5gJplKDBXvsCHaZXsyCl9I2P6t0yLW4Gov7O+XrwYrV9LmFRIU/d9bLVxBWYP
TBhDEm+sLaFYGhdJzWxNrfZeQGgaVJUYjSzi6RinwLbqqNpb7TjZsrKT9cppY6DO58Ua6Wvcd7+n
Jf6Y5chRQLJVRPmfUBQ+aXRvoifUVIGqYvJ0WPoCY6OYy9AU4XXuoa9JHxMAVBflBvLZIMUh3lxo
7iTJHk3B4V/rVtaY4NUBgVm9FdBvX0QNfIgVmGmoh5aMJUWGY86RXUYRVL5jO0rpRpklP0/BKQKR
uAQ5INhWJ6kA/HZTzNJGDkcrkQs3wj4MgH6bB7RabsBDdwteJFDwDMtTtiCaagyQ/+XQ6JaTBvFI
ugHVBoQYl2DUXkLaBMDY2gWWEgJ6O+47zHHqrQS+iMQqM1+BCy1Ar9DpYCcRDSBxXgvxXkvvu+5+
HP8SAJa1wGwPxjDaYfGICs1fJD52jDQ/lN6jCt0QSI7Z5qg8cE7OJSd8enAYryBOUIpqKxycdBMF
xTbzMUtsgWKQK094KQA6NcQ4ghw5a6RRvHPCJDgj9FZlJMp18/f6ejhW2FAkphRXQcT1j5WdAjnU
he4Qc123wbtsbDhi9ktjNAP2DPJ79yuLg/yHbkBV+JYew9veArYn2zfO6Mg7TPxMfxJHA/cBD+C7
Jixs0eFkP9lAZWkoAWXrl6PDzXwuvRBJXH4ILRKM3EY2b1tXL38S9+vg/kkWCcZSENjGg2wZuIJm
cX99Y1c/eW1JTDLTFE05VGsyo4QLuBsla9IeE+E9jv9ct8N7JMx1uSfLWTD4WTZgwETWtLJ+buJf
nY1xrTVM7rzQgq/gB1mXUqfT78U8EhJpFQhhf+Xfoo1eAIiOFWcJqDWBTlb29NLtuXfOuPT6nhpl
noUuzYRxklA/UaS/eZT7pIl2cZTeg05qRHNV/9Olre4ZbXYQatDOQcU3DLPXEqz3XgvpZhs8vK6h
LYZdytNtCLjYLMmbpuosMDdbxvQMjiZ/iXK7B3xHSD8jAIiiQ6G+AvoNzfJHFXVXIk12RjbdJIE5
AH/UnnMNM0HCr6rcqrrflK+duM9kAoZTEDQ26HUCoaxs64n6jbyvzMcRKBl0P5SlxYC2ZDXTEfq9
kOFF0yh7V6P3PNetWPnM9HuKZ0sVnkUxmEZU0EerT0JHxlixKNONSdX9YLZ/JfMpTjADnW0nqgwe
led9N8abRep+aV3tt5P4HqmSyzlx54VPU5JF0xTlVRhNZqsvtbSA1JpAo3S0R3c4KAEF7Uu3Wfb8
Obzzg/bT1Oo4Tg43EN1ipHTIYCqIFIADxc5GHsbi/KL+NMG4g3gR//9qSJoHA93PYC6dTUvNOM2e
c0Wun2GNybxOS5nmHY1DBQV9cMzf50Mgo5h/X7jNXgISuLFwa10JrXNQ6ORB5uVPiadixBRcfIK9
7EH6BTIDbsB3vsM/gq0veuKTHc4I4HTQJVaOpVQF6bLXYx7J1kV/K8kqWKuJrAFN+/MbGi1iB5Wg
eA1SNnuWJWtE8XpMNN6xvBi5nthhPG4nVNqoVsjciZ/fJocBpBiOBBBe7aELZcsPTeLDPSF4Be6a
H6xfRDAaJ+YZP0wkqRqLDkg42Tc/pqOxVx3Ul3cAqb5PO4RkbmZLfpd5k92+Q8hg32za+8Ibgya4
fj1528345jpSqsps4ZsHvQAhruZGFLNJVeldN7N627P37WS5jDeeajCOqAZ22wD0tcn30ihZ7YKA
My3v6FJzrJ0j59fLc2KOuTxhjFkqZQXd9g4wMuDubWwJFDeS6vbzw5htBMvDswdaQ0xignTE6mQo
V91P+s2o9jbtLD4HB2+fmRhQMGL0lFT8oqjDFCANbyRVfqI6LzS6+Op9L5yl1YmgxRjSCag34rcb
8hS5gr0mgOKutdNtaXPrJxdDsRN7DLKApnqIwdcRKDug5LaFG3uRT7fp8+RCG4VbyefcWY3x7/kU
12XX9wpWFwVgc3aSDfHSLTerPd9FyN+BwV2FAI5oAnb+0we1pIiLcKU7D59me8XlRn8ylCoyNHBr
q3QxWM9jRrvgD36aZJYm1kKsFxPCzKaQ7ztlDsyoC6aq7NyMogIlAYFW001iQGUz1d9n4e9AKyek
qB+1OdoHCUhBa303ydVG6EJvQs+oF5QS08QYcILMQRnpT2oqbNNF4DnS8yPw85czDlvucxOdZ2zW
+r4TO3eqpwSp1CoCh0kUbqOb920Yvx3JeQZoCaYsWgfNGpT9MwJh3FWact5V3hBwAXo8g4ynRkUw
LOJMNI7iBCr7+LGJq0OtZsBXGcJh6u4j0I8L9U6hoMHVxu6hV17antdcOX93f24y46bnfjSSMEKx
HnCasO9cpZt5PpP3HRkXraJ+roPy0TjGG8wPbNTYjX+VjnozBdGu2KVBvd9CeXjTQmfNU+18m3CD
iwtu++cqWbe9zOY8rRM0xhsUqd21OJpCpHoGZgmVEcNagKIAb+FsGQ9QfIe+LPAG8R2PPvACjO7n
z2B8dWjWc6xm2Alx5XuFuOHopxCVzeweVRU8Jqi9wLQYSFyQAOessRM0VWomyUSwAV/ykLbykvna
rnOI124ha+GE79df5fXU/HyV14WaqklAvI73kllolVQyGQxgPYVe2YaVbpcYmlDBGt8VtXXd1Pn7
9yNuZuEPRNTqsVuzgFpPgy6arbSoN0recLzReZzx0wzjHUwjVsyuroVjSkdLwvB9P3wK0+jEigAh
MV5z5tKtPEltWPRDn2vtLKSVcTT7bWH+yejff7ZpzK03lCYd4xGbFmJkXSGjjyqYmzfcEfXzStjP
XWOufqgnjZmm+loJ6w4l+vE9KIbaA78Sxtsw5oLrSimPsraCN6rD0mG+PX28vmM8A8yJXswk0osY
X6STH6ekd7N6cv6RBRbAgI1cplGBhXjZRfWjgSbCdQOcm0LWJZ6kWGVUhXEf4WMM49GgeN9QPC0V
Hq7vAu4cP1VSFMUgGrTvRCbGSaIQyHIRs1vE118Vuo0whhdMN4WNUvZrPW/Kg7BtARvTOInt+olZ
n3Nqd32GTpbXAsEo1mWKKTzwTqZdYwuAdpKhcijoDyDf6JjQ+bu+oxcd+qlNJkTJwhybOsNmWgPq
CjWBpjtSGbyQNUaQFAzNbpOmtFqw3pUgG4+MTy25lzEHpSucR/acNwM8/ae/hPm4TdXkUthgcK02
0W3XfApqnX4PfRLIeYEN5WVJMZROYqdWAKTqwJA4F06uN3Y61I5u3Kgxb8j44mlTJcgCShDM1VTm
GAyLGUeGXmMiq3kGS57fiQ046ngkUTwrzEfHBFQEJbIQPZroMGVpUCSKbWiJ/b9855PFMN8ZorFh
nBeLfoSE5OxiSOJFcMsA85ZIgZqN9KxB0trnhgsX35wTq8w37SdxBkIxXyFNdBdvDD+2zRewub6v
Q3yrGnK9lX+bjhn8w9Wum35ykxbg0EkJ4XnYHbFYFZPXLnLaNeOD4JsDwng03fI9LxS9gPPBGT5Z
L/MqKRVp8kEFtLs30PeRppemljHTFiLTIOgxQWimPWA0CCVGP8y0vZJiUOr60i/6kJNfwLxXmq53
KLsKSDmA2ZIhcaTXoK9Ox8+in6wsrR6yObm/bvKcVHu9uSc2macr1spUMGRz3e0ZaY56I6uQ+sQ0
XYpmFZBHGjYdQNskqP+0ArcLcaGP/9M887BpoPIe6TDrR7CSGz5xU69+0TaNEz0uLph2uJRmF5AR
PwyylYRZr/sxhb4R8KqhP/iZ33mC/98AHTkfk022px6Y/x57ezSN3xMFTbUpOVVS2Jp8X6fRpm7f
rn/JCzPhP1fGOKN4IcsyKjHm9NH3k5/MZZfGhi1HG3Ry09Ejvxqn2olOhHSugw5a7QrqQc0A0Psv
QNQcx/hF3Hpyh0MN861RhbtkYFqHjJ2v0RvwIvMc4+qCzh7d78PLcutjUkyGtMj6Mf3BlYGMamwa
EDTsKtB+yRaoFDmIi/+wyQQC3xKBgvXXQ3iyMKoNWgNtZf3YvlIHKLaX5I64JehNBLSa8nfT7dAl
VO1pL9+MAZqE6ub6V74c36Ad8q8fwNxX6GLMLd42HWUJzOW8i26nfiEEc4S23WPvF8f6Di1m3k6v
zu98p7/NMve0E6YibyDweVw+1sE28wa4RDT5ndxCFftRvAFYALBablVkfabPzCKHW7Efuo4Q4+db
gLhCVysDieM6cbDssi1o6H3JhjL5/n+AFOH+nNhi7o8wa20vjhgrXjEfdNMfY0ewAeuzIb6OkV6T
lzquW3Ztbcyrro26Go4kFI76cmv2nYNQxsW8lNhjdGmEuhpKMjy2mstv3MkamTe9iLU8BlBkjY7H
xZbdaIsG22RLdvNZOKAgfLl+Wi/ezxNzzFMOURddJmBrO5rhk6hDWOfz+r9/MUQ5+feZJ3ucFq2I
jBlDpqg+A1luQXD+LVk+R2F8zbiSOpzvxbzOUrh0NK8F4VgW1BpJDblw1VYQBDSGsYPcNi+mvpi9
niyOuek9SKOopGfI+ddBFDtG/qr6w0YMeJHPxZfqxBBzt2NtFNWkmcA6YS6enupga4utppi9UIWO
CKDBpTn/uf7hOGf/bMgGgkS0HvHhqqn2YoDXWrSJzUi+66TPZGy2jUCspeGCqtYrdeXKsUM3eSl3
rVwm0S0mzaBnB+zaWtLFUK5PPIzt/w+F/R8uhR3BqUUB4mGmGt3q3XZKTC/rP2T6S2pyW8zRX1UD
IJU5eejlgO77a7IVqayf66KJccWpt6zTdINmxYBCtC8QuXVbQPSMylreV9yc6dTOP/usjHsJ47kh
eRRHt5FW2JRGQSNvWrm3hNi0a+Bdad7dKiYnhL0Ya5wsmHEyUWZmwtBikxvlV6M9QK/eJjln0Pny
s3tihPE0okDlOhmnEJ238Ytc1NQt+tKqvulSF5p+Vvag0r26UTgBx+UA+cQw43WKODXKSVu9Tj3s
Sb1LC/EjFIz3svqY6Bjo4PpLoY8HRK9tlOLvBXJGaKnwKEAvPv8nv4LxRWk7YAoC2nFHIiC4Gcq3
NKdOqDa7JuN2sNd39vySGsraKUdL3GDc0VQslOQYukYtYRNiGEFFuKr0hj0qujcTHNr8OS2faEkc
teu9Qmx5sQ7nB7CIMxIrahR3rXkctpO3Mi2HTokpQMUuwLHMi6wun95/r5ZFng2xHqZFmkW3UioC
HpNsjBgztnLPuZn/4QB/22GiGyxIbxoKt1CgMwwxjxqxMqip7PDYbYoPaRtinDJzcp+X014uUmnf
htkwRy3oICFmRf+l3YkugB6+Irm9pUFc2ULXZXYqL/fFyr3uinj7yriiEUQhop7o5jHTXyJJ3aPm
VQoC53Zejj++18a4nqLqlGjBBCJI5ZELlKoN3goQYEKCd36SiX99Rf8hePu2xvighICUNgtxCWtn
+Kt6nR872uMqmWYEtc8rpF5+ob+NMX5HNCVCjYWA9Ewsj908BuCSJRF9k1ap4fQj757lUfz9D1fI
uJlWqPtoRGcC4f5sryX7wqdgMhP81s48XtjDWyHjZ9KhTU0h1aLbdJOAN0DbFEgaxeB/YBNbg4B/
7STkWODvTlLGIh+m2SgQBKcbusmPiV/tAEgEFoNXgr5+5EFM/dPQGJlNJEu4aU390Sx+3d/21QPn
C12OoL4Xw7gR2nVQN1qZrv7VFV8z3wS5r+AXXuRVAcfedV+sioz3yItJa/+PtCtrbhvnlr+IVSS4
vxJcJNmy5DV2Xlh2nHAnuG+//jY1db8osEaYmnlNqnwEEOhzcJbuaPW7w6viryRPULE0vYVCAP1x
FnYNCa6YLnOo0aRRP2c6Tn33OrkaxXvzDdQAgeJZ38SjsJdzUWcng4MPpTQIgzKdfYAsEXr9aZbs
e7T0Q4rRqeyXOHpjhtcOpaDZ+XK4//sTcjCi1gSKbRlAS1PeIJfp1ZigNhu8n0BczqT3UdgpeR0l
oV7357kk8giyRAPnEurlk08oSjLNUd+s06qBHjlrAD69q5OTR5iSFTa9XA5dfi+XwxQS5XHIILqD
BKeKj2pQNPyzQLqDQNAWsqaUHYYaTCHC1MV6VP4+jNF5ESaLSZUl1evJ9ast8TLPkpxu03jEzz1p
2z3ngYj9TXD/T8ftDGgkiZE8za3VxW8xlBRIgOqFCatOl3My/9vQL6JL2mgv8oTPKYNvRfpYu6xH
H/MF38UjvoI9PF3XsxWFSR7rMyr9h6gDe5ImQ0ReMMQpssDhSwlB89AekaUlmUZlUjpJIoswTICZ
p97181U0dVOkaEfECQwD6MKD2WSgUZBtQaoThFR9uo6Z1/2afgrIzsz1mSrF84yIsrMgUKK/N+Br
q6ObHv3dgxH5oBCn/WAIQEUQ5umn+PPMarQk4awYsLpmz6ZbpAg/ku9JYAbr8LvxkT2K8VP07Thc
MUinQ/APIS0xjTc1+mZPIjLkrxI+a3XkN0KfHttnq5rGclZNUAxBAtLwSvUHmMvcBazmS6RR03xq
iArVTKt3C/BzSgVLvFiVqTyD9hBM4eh826X2eBsqNY00aP0gup+WjmoRuuUTA7O7Zn6jW0lQysWP
PNNsTL+ivZDUtyCmuau9uZCoqsqTc/18iLaNi3v0chpDaIsCjs2bCVxDtVgw4nLq6n8QcZqQPdu2
OFxMJddA/raOIPX7LGi8ePNPiiwCyOPzw0Wo6DLpQc+VRZZntQj1G8CtrLxc37JTPuoKmPO0TxYz
5yiHGP3BwmxZxZqjqpFNNtdeNcB9jSB6bIz0lShsb8rhsZXAqKGONV2g6Rh2RoCh06Gc3ushfCit
JnbImP6cKh2VgmFyzDnzwQGV3ShmZzyD0QrVx2XaqyPQKDQJoy1k6dLoP17YU9Pa2TeqMuil9DHC
Xy1Q/eym3puecQg3gxciRyRtTTfdxs/Xt1EQCJyIZM9MjkRpy3o27EOJLgEp8hc7+qXP93NxSKRO
yLcoOhvr/59Zk8xugeDlKRHGoD2KOs1yoz6oe9lnR+JDkJDmz6K5eQH28qRPYOCNzLKwpcNQ2VB3
zpy8tZ6T5Aiq1G3TvqSh7bSD+R8dDOGAcIHwhUwI0pprUC45LS0fp81aL2fbcgdJxNC7/h0vMI/8
AYunIY+zrbWGRal6CyEAlD+TO0JjWj9HP5tyY93qwZongYb3FkPXka99s11RhuhSRKehtcfAI9TQ
1VPK7Mw6JlOhVNSW4WGxR7ro0KeH6meifDNQtxYs9BJWnpta///MVNZgcEiRciRJUB2XvTpyoMoa
uybEz8o7/bnJXLFbu9hMc26UO7hxX0WlAka4Q4uaUydBayyHxIQxYEKWuZEWuYt2bKLcXdICEup3
LUSK4V8aJ5sHr8EQfK7fqXUUXN8K0U5wrwZj6oYY5LPhwWhTZ55DKnWZf93ExVzn+cK5czxL+STN
Tbue4/5Xe7emrbNn5bsZgBgvc8Qc5hcfYOcGubfBVA51pzK0mujO6EU3KFNv18eeJpTuFh1Zzuea
StlHg6VKBw10wX1O1fZRWVhgLq/Xt/ASwp4tiHe8ElikkjrE1bC6ZxY91XWLqcTXPr01DFFT7yV4
PTfFZRvsvMoks5FQ2+uybQ7CWi19r1ImSrwLzh3veUupnDq1t9b27bUKpnQr49wuCkbf8I1Ngs54
4Mx/20TuTWAnkDs1tAy5ftvA6G/vRew5ko/KjMx6qInAW/TJOIjB4F2klnFoH+bd/AtJStecb4sg
QRs4AsQbVnu5Z/j/pLgu2lkOZrJKaReb1NGxHyFrJYGnKX+5vpGnpyAfNp2fEQ40Ym1OeyNN1mzR
gHRKTGNEGLK/jpqIBr4upm7ObXHgAY1PPYP4AhKWm8k3fehmHjtUZsAw9A8aE0R7xwMHK1nV6ohk
ZrsOWDnvCrMSOFnR/eIgIzT6mOhrsFTDC4ShQY0JmhqCBLYAl/g6LP60VJq9Ih3q4aNefAY2iDZ6
kSLRQbj0BD77OHzhtU4wt0ZSpCbWg7BGKLjHUAHCNM0QzOiUEWVfBN+HL7zGizT1XQpPElqvcfWZ
pf8mej5fEIcREDJX8O7DI0oF9Syh/V3zqHwoH82GqFTa9YfMjxkVjcFdii7PjXJQkeeVVZgGIDfp
HtLl1zItQTn8NLrateRvuhwF4bQIIiABOvGjALPcMUNrNOnQYbJRit6qBVMiQ7lblshjki04jheL
1+cr5ACD6UM4T3URHsg9AnYKpWotCxQLURAF8zCGZMDA6JFNGd6mWPteFL6Ljg2HIXlfabq8HlNb
gh5xGETgRRBA4qWE9vkKOeSAxnSkkfbUbxmChj31jRLZ8/ZW9aqAfTOfBOZEF49DER0oL2fLsjaR
VE+y1wfDjQbSd3QMr/0OORV1AAhQix8jgDRk07ABH7AaMGxq+lo2Q5ehDa4vS3AR+Nn7uAI1i7QA
6//iaIWSuI9ZoqAX+GbBcdDWb3kW/dut3oYQvoyODKpYDjry0GCkdqITIVoMByUynKTUNQB6sp+L
AL2MFJlIvBxPo1las2tdcOXct0/gsz72G3V7fStFPpqfyyDmqE0KrvJhUDMwGtVu22fuomjbpot3
Q0ww1du4Cxv2U7ZZ2YKumxdtMReEEEkthnDEeYnQKTJ/WMhVXjdwci1XYhCNgxRd1Y1G79GjT7LG
GTLmWAtSdGMxu6BC6mmZDJ+D1R9yXdnlfbSd8tCFynQ1YEyiaV0LAvNhhuflsPiGNnpqLAWy2d0O
euuCnQlqlvGnpkVeBRlsy9xrCvQ49XtrQY2hgPqHEYvo7C6wy6H0+vv1q3EYNWtJMU8lwjYbdEJa
VLgdOC+dKh/8pDaCZHoPq8aZIfthMslB9jBomLw3q3SrRcRvm3XyRm8d1Lg2rLith8LFZN5/cxon
RbGze4MROFUrwEJ0CJsPJbo1+vRZR54sV55N8EVd/74XE8+aYmu2YdmyavBqMKbaEJMY8MTDK9QY
zUPnWwG4z55rg2ouGEZkUAsGZCMcj7gcOv22S/4Eh6ix2jiUcXLjrRGsgsPFPUwqNyGS+5AdpJAd
RHpAzO13+cb8tsvBhRSRZEnDHg0j3ZMhgVleBEirB/p6YX4bWH/A+deTGLSL5xl9qcbiz5K8bdv3
rESEkyyutBR0KgXT/Zd9xm+DHAZYBeqDkYoVLeYvuZepqnyXEs0VnJNLZavzc8LhgF3kaT8o+F5r
KzHIndD6n2zjjQydHlFnwQU6qfWO/l4Rd0cLyVRaJUXUlG6NX6w4Ybn90MHxym/ADYpuw1ucjUNK
dUd6HL4nQu1A0Z5yYUbUhDJZ7DY8yEzxFLv6XJBNHorp5fquig4jF17MddNh0hZnxbIqmsrvGXRA
rlv4G7z7317y3VgQXOpZ2SB1IiHyhNQ4CVS3D1hQfRiP7e1S07Wnce14tzbkVfNlIdekYCv5Di0S
yWgcsnFwzPx7Cbxsa8tRBlGeY4WLK7eOJ/9Km2Emy5iGhyQpTZCzVH7VhjQyQbJfZA5ph2DUky1J
pU2vWMBSMt5lieZf32zB5+SZS6dp0SCngeegaRcOg6YUqKP+mwUOXKZSl2syjdERlG4okbzkqIZc
tyD6XByadK2+TFKNFNiQDDStsm2fPatK/XjdiuiK2xycMLWCEkKvrfQQiq+9kPc2WFyIYD03N0qA
EoOfHNQd+tyeZUdHQtx2RQkP0To5jNGkrOsBadGxANFLujy08Xcp/XF9lX/zHvt9+TgYacGz0doS
ikS6xKhNBsuxlNJNI3CpqumznDz0Q3nHigbMjcW2KNtDl3+MMW6kFNIFw/ak3jVozdctAe78TdT6
+4dxwKNPFobujRYJ1QC0FZAd6P3ybpUUFDtcgS2Tb+Dqxq7qe/DHQvIZlMv6t8b8nGQt38YZXMgM
DdIKpax5nya7vlKIKNNwHRjwyPjTHRdF3oU1FCnhS6xdc0BKHKPMJVgBV9STBK748lvk/7fVlNcf
c+b7G1kZIjT9WWhasXar+MVKaSaelxduKRfEVENdyWqHakJiaK6KAvTQtL6yHGT7DR2ATlTcLmb2
oIafZSHaz+v3xuRbvMpkMpKmGNYigxWsfUh1EGJPyQ9r7YAFFVUlHC0SmeQgqVD0IenW7D/agVwp
fs4HUFFo+ub6Zb0O3qbMIVIkm3qBaQ1QUTDFKaKbEdSl1y38TY719/HgMCeTx6zNR0xVrzFU/lmB
oXLt3hrey5343l3QFT2PokyZA5+MLVmW9Dj58k73Zd1F6U0btxrUZjI3JrTETLB1P6OUe7NSc0LY
E0RG+sFYQoeYu8InlTt+iDJEf1Oj+r0FHPBEkpZXxADFtbGvthXSzBhqxwgAhKxPsiCi9ul1R/8+
LDD5ni6jSaeFgOHkEA3M0y10C9S108r2LkneMvm/OTXzdG3Prv9kTbaOp3EIaudmG79KYGB6zn4u
H+UhLx3Lrd3Js/zqnkEVEp1Sfrk3MEdyELXsidbMgZCSVooRazjIZFJ9tV42JJecQYburdwEWiKa
wxPcG76cbIF3teoMbLFc/6rRoDFbgmtzqvpf+4hc0FOHRWhAVhN8J3uGcq2T+kkAUd5uW7o4xA8S
SB1v+tRRA9mVHTrMwbCvqO1KN+ReTx327fotFmA83x+WS6gq6PpaiwxQUQNF+3xKngnnKVe8ubZq
Do8StcUY3jr8N1Jtpx9mr+lB7hi7OFSvsp8dLV/bZI+iwyO6oPyELqjQo7IJOxtneO22a/eS6Wjb
9dVFMFKGlgQxV/cKRNdWygGVMsZJUxpqdJzn7jbWzJIuqgHFwI8lvDOl1Mmr0Cn7xWntkhJoiEtM
oU28z6zsLdEi3wZNX5dqRwaJ9+ufWuB4Tn0c5/cZpBHQi17fTmEfLKzzEC/6LLdFB/zi2xokATLY
lhQM63IODuLTqUKqE+lKfCQ0fGk+c9/aDrTYJujgl3RH87sAtGn6k37S3xHVey4u9OwHcGetVNOZ
oXsgPqJ3mhZW6s4hHvma6V/fz4vIdGZm/f+z/UQbfyLLjIWHop7BYll4vQQxUXCUa3IghWVw3dpp
Sv7LuTozx50rkKWA+LwBqwoGzp261pwukrwWLyaJICVbyzSPPjI0yNNMrzdMj7ap3OzSqb9vUgXT
5wQUDq0OLt1SGWxnUtrGKWZE4zKmcWNWfIsSEylKEv2qo2H+GY8VelmY9a2PnkvI2wxg6Qzt5yEJ
b/Qk8zvb2k5zdhNCXHyUj5Vxa5ffClC5ZMXrvNjHoZ7YpkyzY1QrUAo+Wr2eO7Wy79tgzkrMHM1F
QzX5OFVkr7XkGOtN5EUp3gpTnQYx/lbIKq9LuowyGdLDdVMnG1XVPbkb3Ov7ev2w4ND++RVtwpaB
rXMSRrRnUbxvoiekRLfXjVzOS/7v41kydycKu5yXaMLTCW7WbcdbmxgUcp63Y/JYaMdKY2C5nV8i
fc/qQ5b1B2VMfLWHdHQkiOm/4LCBFlZb1jTdIpin42u8dgQK41EZ5LuqLTbSmB5DAwyDdfmYWQIK
iq/Yy5ni3ipjO7ZxW/Ty3f/X+4kF6sy1lwEz7aVToiQq+JZfnBlnkY8VZMhTlkUt3+XNm4XwaEoh
Lk90Wqsaratj2SHFtsiCi/nVoXNW+ecLg8bJNGJL80n5BtJpqg5Pdkw2cXGQ9VUfAIVLVT8qhm93
N1UUu9OAgk40UB1iRD2Uj6zS9EIwPBL0+YL42BodME1ucvQxp1l808/lDTLoiwCmvzaWcT+bO/im
ZI9tHeNnN6ApCvq7KXZMOyghS1N5euPUoDB/h7IuJNKCfzAQ8eXanayr1l9SsyafXFJjaOLoOqyj
u8t0Y/OHHsM/r/NDoBPPbofoPu1QxBM/JP7mWP62zK3bTmIlJNEo30G4/HVp3HV2TqKYLMt9e9dB
mkUUhHwJCLilcnffUpBpBm+PfGeDB7gxFJqvDxXFJfrawNfRORdR9n19UXMmOQ84Ihdk2h1MYr6z
XPxhq5w6QJXR7TVa+KLoTvQxOU8Iga1RIusKwbToKPlrzwo6DqLk79epVW5VnAfUGWNmY+PMtN7k
YhTX7Sp3QRnCG+joNg7rwfFioDnQFQXJXwUFOMvcO0+Zk9moZSxQqQbK2LhpyH0lhU6FLpxmlyXt
zzgPBpDpQMIXAd1T2N7nke4JnMgKX39EAH/8CotPPWW6VUtLg18xKvAXy7Qp9Z9pr2wlMjoFoMcu
IbyxbLsIGjwx3qIk2Vz/Bada3bVfwEG6EnYkMcEFdqeqeH8WLiu63ZR+n6zqpm0QPiC8KMD0Dxah
WetvmqFz1Oi2h6y8/GnEn5bxq17qG7tjVE51p0lyV0E5mTQQoCfETW0MRkm5O4Ejrx6PdaFASuYh
NRLHgIoDsYbnerqVpZYm+uxOrD+gpweSLRWV0erbYOG5VtJEOi76bR32jh11uyZvAqMs6fVtEECI
xSfG9Mgw84lhG5ah9k3Sb1j0NvWFO2OB0aqqwHb16IcS2kjl0puliKajiAduhalrn4LzOqbU2VOK
6eK7ClLMqqlQNCDdX1+nyASHlNow6npmwoFr0qOhH81MVL4W3KsvYZFilOqQrVi8hgjdUzkExnu9
D111b/wIHT1HtlGExqJFcdBYyzGEdk2ASJQbjra8ho2oi2FFu2tfhkPDpSrlcllhCh/+vi0GN4nj
TVt+NyfD7eeX69/oaxaOAwUOFBOzJfkonRzp6Ckuhou+dzfrYCHzzVHMTC3CIA4JewkyGL2xnolA
+zXvFzDxYRiPhivpoNhZX3edFp/wGklvmcu6OAMpJitMP5Ix9m0NjZzS4A3aTkp70d2+7svwgv3z
PdCHWtmQGEey0byicGWqazTtEJlUN1Agz7Z4O8ugSxGPNwqODT/eONl5mnTrwWTJ7Eiq6YTzD2L+
aCGTOWU/rp+ay4Hy/8dA1gngzp6unRwRS0oAHqWseaGZBlWId2s6H8iSgckj3RWjtVHG/3gz+NlH
UHkUcVPBbDOkx7pBahZNhLbxGNnfiCx46AjuOZ/YKqGQksoTDiprftraTptFjeGis8kBSVdDR7IN
cVDU5Rhb9U3T17QN5++gRZPUz6h8uv7JROvhUKVJkxitPjCXVrLXqRqmOAVQIjr5HJLgLY75KFCT
3w26cldGkCuc2aue5KIbtnqmK/jI56F0cC526gg7odL43WBhXAW8OdOPHjo2y9g52mC6toagIT0C
2gK5j/0+/xe7iWqPYtmmAh1Bm9vNqms6yMDhN3RdRNEtRWxhb+el83FugttOKVU6NFOv2wkdO1Vl
7pLPVLNKKk2Y5ifUnns3Uu6jaokxR6Tvyzp0kPx70LKakn55a0rJq/TGzzX133yB85/GgXijRnVS
5PhpY0yRjWwUpGKtrUmHX6ZFuwcZKoaip/lFV//bps0Hr80QFaWWnVz9yt1Q0w5TIhZkuCcPZHMY
CM336V6UCfw6mwbveG6VQ3O7MQa7krHScrSdWvY7UAfZZe5F5UaK740kpsY8O3IYP0KKiFozUob3
xQyNcETY3ZzSyO49zcTzUDQNsaIDfwnOfxiXqmh7uZmM9YepY3pX9Uet+TTQvjLnyfY6bnxNPXFb
sF7HM6wfa32OwxXrV8XbGTtOXMj/BPjajW8gWQGllp+hN4sVBr7M/XKGV0Q7M4z5NDUBqSEiVAnE
kBW0aOp7KSm9ZrkJkaEcX5UkodNQCBZ8CSjPd3aFuTOzmKvu+2o9aFqEHCPYFK3Yvb6llzz1uQUe
+W2GMZ0VKBftxzBNQVpjepRojlbMdzZrRc++y0fFNAhGSGR0L3ILihpJi6tcBlaBbWzC2BN0k4KR
gbBpoNnTqrMq48Yi1guuL/PiybF0y5ItDICvLKN/7iSQSVZqaWxPBV72sCSu/rEqRPQ+KhaOYTlG
+U84Oi6FmOdmOeBU4lQp7VhuT+InoAcpvAGqsogxX6d9IqbmuOT2zs1xYFikRl4bxdKiMjV68uJp
na+twmMrhyvSCg3SNW48eYkvIvu6mIE7s8yzD3dwtiboM1bLMhR4YtoOh/Viho8rqem0XxiNfzaT
8w+mSi+dqXPTHC7mpFCTkejrHs8eAQXFY+RBTI22zImj04AZGA622UF4ptY/zOPeuWEO95a0J5la
4uOu4h8NWFUzmoNUuruThfw96qV7em6LQ74ZwqdgA1SwSBZ7KbRyS/sRBKTIud4U41u2IDmMFJxe
IJZfbFeD5L21ytyQDYFUYYg25aJBKzXGaUCEVnxv5JZ2eIYw/ZtUMScxP+dhH+WNy/T0bhiRLp3B
ZtN9T9oDszHxj/ZEO+5obVTbrCmZAINOsxPXNpJD117BSNioDu1BNR/6NKExG18iEn1aw1Oe6pSk
PwmrNmPKNs2c+EaFOk3qMaSE1AmN4ejomxNkocHyY1VPRRXSwXpSbDi64j6JH8IGmfLa11GSmB/b
bMJfT72EoUW21vwFvOd4uXstWHrYspNDzNOnL2Gd0kbKChEIrdfv2jo59GsTW12bBFsMXUMiEGVT
Wv8EkaWVO5KjfGTQr4No+4YkTgNZYb9E18fmOgyKfgCH9o21zCSS+vZgaxBggl4yWawd+BJopdeH
sUldsrxIo4CJ5mKK6fzsctgLJpp6bjFjjd4rzURqRHHAduV1vypstrOOuopCJfOS3zy3yMEu6ewo
Q2M+bkumUwM0UFP7ghI21dHDiDzj/CKxn8YUOZj3Ak+VI5Wvi/rS9I+yEVO52zcxpE4xSZRENj4O
bo39HgJYdGRZcnYXpz3+x1NAhZEoMlXKxeugAGGTt6YN+i7IEfx2GUBPr72sXjw2lIGlgqNm8NP5
OemeI5bS3jgWJiSRZNvpkxLDYCDJGkdHVlOIFvlFrqFDNRjjh9z+qGyMVStQb9Ikp7Ax+pmjPQ5/
u2mZC/bx0Wy8sC59ZpTb1NL8cokfrPJVtjvZ6br8MHe5RU0y3F8/SiKPanC+RjGSbOpkINJ6mDGc
j8omLcCYhpfALqEgaPBAayQ6wBdTRGdf1lwDtbOIaGinUOsTgP062F6DBDaQvN7vXkLH+pa4Iq7A
i8WHc3OcbzH1US91k/wF8fEro5Y7+s1d+xiJnfelt+S5Lc6dsKwqJtCCt+iHLB4Up3WGjRoA0xxI
WoKmW3RJhGvjXMqkajFURgAG5e3sVWAk7ECYXW+74B/4aNHaOISHoHZtWt3qvhD3VW8Yki2Qayu2
lt88w/MIJYzJV30+ROznu8lhrVZqjUxarC5PC39Ibs0p3IUVuhQt280Xa4NasYpSZtjssxDxrimb
mykqflXoFKdFnpWePSoYi++7n4NewzlEA7RTQbdiq+Z8bLXpMy6kWzlJ3xMo/rqy1RhOGhIoThuq
SsOkfAN/d3JTYDTjKe8qY5OFWh5Y7XSoyGiAku5HteS0aE1fX1JMOjXUbkJ/qJ50PKcLc6NKL6hv
O3X4A0wEmJAeKQlxvbF5qh5UM5Ag+uzl0JmtEm89dXRlFlEDXDNmOUNRo3UUE/82/cjsJihzUGyD
xzMNK6pkL0Xf0yVHk2g+O0MY0nK6m0frrmtiFM8BQ6rXVfdpKNO0gPHCqVAH0qt7w9pJdu5EBDwh
0iczH5T8IRt6GtXMt6Sbpp0CqJH5mQ7FRTDg2bXpxZkElobQ06zFSbXGK2OJxhNzWuU+1d7MGdNM
Q+xl5q5RfxL9s6mf7VyGDjDICeatkZKgi6Hgh55SLbFB6w5GhB5xSTXRoincNMN4SW5DI7R0ITK4
YcMNbqtrT3RVCrLkysO8mh5LLzo60uKlcKZuF0c/uxJdU2Xj5Gt1qwDHOVQAmb3Rkm0p986wmP4w
gwK0CKRiZw1gSmwWt8/IRMusQ5tK8kag4Whlj6P+Pk71t1QCDYzdVZTp6j6NsaPTo60/2mBSn/I7
k9S1W7RrK1T02chHyySOLaPHdHxHOceP+lcrJRuIeTkhA2tt+5DhCSvlmFUHU2IWpZ6l38QsUDHb
xt7DZS83T7Zu0WLuHX16rlbGW3svVVBlbbxBR5w/PSb9tq/QTwo6ydYsazrZn1Olvc5F+6hG+Ws+
3YFD+5Cwu0zr7li6WxmdQja9xkN4FxvMK9P6Nm/nXYrq1cj2cQYOsCV51suU2vlnn//savkgad2T
wJ1cdNkm0XWiqaBG5gfpJ22sNNCzdwcJPa/e4hZehgZmyVMCHOQahIZiBsU1CvgSjp2Z5AA36pSF
RFEKk+bwtnQ35kCeQQZNzdqiWj/TfBTMwlwMv84Mcog7pKFR51bSHUY7pHIcFEvlJvpRn1Cob7SH
gtxpQuZZwZPQ5EI+K42GOrftFp1ditfaeDGQmBbpewoFrwxpOaWqgHch7YBdtfReRc+kMH0yHudF
1PH/dbSEw2QuEOw0bS7LGYHgDPHk6bslLw7pjmatPJnmTkIeGIN4tYGoPPyokuqmz2I6khe1xrw8
urvC6SaubnM7drIFnVjxnT2JOmaF4QUXOLJizlkWwmtogdIHK9lGQclT7w4vIXHAaej9m1P/Oy1h
ckEUavEYFJ4RqIK33x9atzwNfECiTnYxv+qPj2JebtFT3eJCKBWMSmNqnmyqfrF2a93lkGCY0MxU
D8E6E5HOFB6EuARtdoIXiOA48kOtTcXmaA6Rh8H8JW26x1JacUUkkiZ6UVrc1QaLV2IZudUeMuXe
yEaaq6ABh+y7rD9JxaOR/IoKED3ZjLIh9uVUoiUQfhw3oORxtHhxIZIDLwi/0XwLMS02ZU+Ksmfk
ME2gSByR2m9cycjoOEuuaoBdPE72Sp/sZr3xptz2+pw5koZoCui5WCZoYQfJTRDvQ/5BSAd3ETl/
nyGLQxWDTUZpSqcc0+h15kP8ugbiSG25GfLhw20JHWlR8HgaLv+CnWdGuYCuW3p0soNo51DPm3yq
Gp+keEV2tyMeKdq4ywE0DNqAMwaq9B7PvsiRKsWxJL/qvlXoeJernrJpdDRkTubBmdVvvfTR2d/D
Gt4xf22ZBZ2YXzKe6128OGP0Sym+pRA/Ci3Kkp5KypOkzGimAMdEdZvFuYs7a5PYVdNdpCjoWz1o
1nMvNe71C3txr88QnFt21ElQfDWA4ENevtdteRObssDE5efymQ0uch3DIczDaLXhx7o3gohu04JZ
FRm86UZ2V3YL0dckF8PzM5Ock8glpo0R5DdhcnzBG9hsQCdcBzbNbhcCOZFVJ7zyTHTSoYBsuRKG
UNaisRicRPvLeQimkyQtCrjkwWg2BttXmkhwVgRA3O7OpAtZz+CDNPk7y17aaHFU0dz31+nCPx2d
xe2nXhthFye4HZ2bvZOXzJvAqekqq/qcRJcd5hohvQQJusTR1r5AYTZ2hbdrt5PbxjiuZ3VOgLJr
Hnh6WtXgVlV5KWjhUESnZ13MNWOczxz6KrUVhsXKw0drPGT5USNHKRF0/Iueq7x6BjgQ8SZpsKYO
OuLGy6p6m23rp/Je/BS/GKf9Bjd+MltjZSlXLVa0srCoGyRiTsOCwmSGIIHMD2CvJHPtYMMT59vy
uLr+HzM0+9b3sOgbibI1/BR2oS6GPijYvdfCWfxwV+BI/oBURb2VXZCyUyGLhOAI8k2xpaQnUs2Q
OVkLAuGvlR162KzDKu3nPxi7vIgbZ1+Mw2VbHfuqnbo1jlpnYzDWRXDTBqQz8KAyQHGfU100j30Z
qM+MclCiDMxoYmgAHuZ7A7FiD9FxUM0+ji6IQv3EFZadRceFQ5WlwEyyVJ3qDfbrXwkbw7FetY04
fyJCML6pwJwH9NyOCKA6d3Drh27x49eYJl5BTTSottvppZtwcPoYmSnhQi+eHQNS54ZmKLJucFk3
Iy5AB6CZ69mZ3OpzvRnIhOGd6iAodsnDdZ9+Oeg/M7f+nLOcolWES91FUYegnyFr6aUHzTXvR9f+
hZlAYcx/om7+gpdn5rh4LeulJFZHOFtI1YWPHYotxI3rtzahqlseGAjUyxetcS28PJq9bt5kynEd
wRQHccKFc7emgGZe2TN42/WO6gmSqWsSEDkuyJaBRVgk43Gxg8E6Wzl3YXS77RO5xcrTrUJQtKHD
AdkH6HhJzKneEg+S7xR6oqCXXqjRuK2M7RcerouxztmP4G5RBNpzTN/iR6yHCyXZ9XRpTunUT/ja
/4BRUbjLnDPuO2WqZPn0vaUfmseCtUxYvf/F3yh0/Re98dnyOG+MJtSwz0tYw6A7mHNfjLXIAwFR
1EQ3tbuWHHInBk1S7uS7f1cRPTPOPWeHJO1tjeEmybvmCTy+G9tbCczWqEM0P3wxjvttii8EgFBe
ZUTD2a3zR1aGH2ixRnNhLKpdXXQsZ2Y4KEJhNSmrKOtAHNIiVWtthvG4yD0UFfS7tmtB22LIQRKX
SJxUftMaGx0yC6k93yzd6P43nDI5nOrYUKnWChzpNgw0qmwKHKV1xnXY/3dwMDmYCisU0UL03+Oe
oJfAOIHDSgA1A5cA+iL911Pa4Qosmhw4EHQ4SrIuIeiyDG8ZBpq0zNeZ7tgDlBTtz7E8JPZOlrZ9
9JqbrpZ1tI8w/6Gj6zM0A2V2WzNyY6v1JDweZY0EyyxttKi/qdUIaejeh+43Be01LcfXqEUfewTC
aVZt9SkLZhZvkLl2R3nyawwEyOhdSqVAwlvo/0j7sua2ca3bX8QqAhxAvnIQJVmDbXlKXlh2YnOe
Z/76u+jz3Y4C6wjpk6eurq42BBDY2Nh7DRpdp3IGjm9iG6yx4hi17OUXUfwGqfRiAw6xHVnXJLd1
cw+AvZ2Me7NPDwoMpwMtc1WUGnIVSCUdDgm3ieZqMeS8RsORtdCW4vuwkFzD3OURW6Osnb/1LbMm
+aihCZ2CUpAaMhrw6ZGm8r6Zy5+xgjeRGYmgOfRi0nu207m42KhhE0DHHy0a4JEnaH8Vx0T/1mAF
DBnBY45WpXSM4seqk6zczGxirIx0tEA/chPq22wAk7POVx0oBFmaOanUua20UzLTrcD6isM32OxZ
dZPu2xGCFMCRi46HILAzLs7GsQ7ZlBobdsEWoa3+/wN7/wRS2LMkbg6KQhAXaicd+sIFcBFIOmGE
s2WQnnxfEP/qkldDTgxtwtAV3l+iiMTFWFrkiHQtzkm6yQwnOaC/5GS2Ca14KMJNvtXfy2sR0eAi
Xens5uZrhkHgV9OkY3PEG5pa47wqFXgNgQPgFag1LeCimKAO5P7BfC9mvb/2JV8xVFWf0HjEfIOD
702HBcyUWp0zvtK16EFGBV+ULxv2g2RC93C5VHr09Tprbst1kw3HRJmtVpWdCTU9lVQblrwmGnuS
qlNQhuuBlm7d35o1Ww1s07H3MkYHqyfeaN4NQb8DPdDJ5Ah/zghXgjtBsBv44p9CMynxe5T3Pzc9
+u4olnnjunTTVwLY1dDb4gz2Iv71fDcsP+osYS60JKjGBht/UUtRqMV8a0neFhUNH+ksktU/aMUv
p+nK/cBT8XUjGhU24Nu0zryKDCdCSfE52C75qv6CZMojUIwE5bFY/UFBRRBb+IJOqY8aINCY8ZIp
I2EFAr+4WzRierfpbWAH/2Dji8bk4pk05Yqmlvi0y5jyE82dZZEVz39pZygw/gEk4KswzVK3+lUH
/Lwjzj7sNMxa0yvIMKInvUbF1hrsCSLQ5c8mwY6ej9oqXS1ixblh1+kzy1xpXlcPHVtPDrCw78J8
cpnil2/+6/fwDG/GjI7qOpYdLzO014Exmde6o3moDVrE1ux0m7prMX3l4lY7G5YL7DEbtLlSsNUI
/RFVsaXp3/rhGejmW1LQ+0kjG8EpvvjgPRuQi+mdFAfx9FlWXkW6pa3+Q3ENMkAnF5F30SPhYpj7
NRyvZVwYqg8vQHzmPBqe5Gi+U+aHYRY9qy9hps82E69lbEqZzupllKYOViMrnAaJRZ4+amxlQrYB
3uKBbNxLei9gy3w1v/h9F/PqxlFZoPujfu4afQth6DXxqs3yoBUVuS6mTGfryKXIqPJONFs+m9pH
rqwEm97s12nn1uoqAhNd1dxA+9fuFNzkuNgb+1k05CbGhETfM422tUafsjR3r+9IwcFTlx10FgiU
Mis6ucIJYLR2m1FxNBacyr45xNlWKSXr70bjUk+1DsayW9bRzw8TQWlyhqpHroKCZLjK8O36YF91
N7kV5OJqObUmrMsxWu2wxi3SdRrd02QdoMvySb82NkYHxAlwL27hW1W6Im79PXJCARhAtMR8kKl8
4NRTLLFWgbYz7MqA3Rr+dJtUkIcSEbwupglnO5ULMIZWd7O2VHoYib9LCn2qw/+tD/lrDI3rK7NB
9xPKsK6apfyYDRikNRCg6+0JGKHQnd1yK/ahv7SIJpGBGCEqk02+fz53WYpPiXm1iC3D6IFx4M6z
cVNNmsWyTLBPtUuB82w4Pg0e0FIJus6gh2EyTuowuwPAKab+0VQ/ikbySmMo3RgCAh8Z/PQeVDb5
Lyzz03WXtaYrQTbFyqbC3KIA5RkGDBx6yYrH1quA/PRRqC5bVtrQodlOcb0OQ/nYMwCKGGyZCLiM
5thqVm4g8wbsebazJIYagtRVa12O9oGft1aRk1NWZpLr94ZLkn4rJ8yZG4iqTsD6TgWgV+0A86xO
GtYT+eH7GIV0N35eumZpAjCPBcyXVqq2Gct7H3qF14+eaPm4YkowdWMSVyY9yIAsdblVNj/U8f36
GJfu7vNPRH+PXCok37HY2IWAVeDVD2FzIzoF4Q6fqNQequnH9eFEU+KuADPvGAPVkB6MPLBieReo
YMC1p78bhIv5LE8Gw1/as1rs25X/OkMtLny7PsbFbsb5wi0zPQ/5dfh/F4vq1RnwEJ9pSOSZqIlC
a9xpTn9Q6L8Uls7H5AL/wOIxHHWsnnqnvQRr3Y5Xkqs71Q7hF8XLP2Ami7YHF/yBy/6/F94IrSAV
VZZm1+veWMluLcm3AREpxov2Bxfl59yvsmRpaIcLTXgpZEk3I0jRgo8nGoaL72GiqsUI4uehXYW3
5su885+yu8VsqXchzgP/YXUdboVVAcGofJ8UchY1M1OfHqbaQlkAJnLTPnIB7jiNdv0E9El/yFZg
c42316criPp833Q2chW2iljUuaFuSCoHdvV2adJ1UMUPXdN514cT7FK+d1qF4PlIGRZ39B/BhAVI
VNSeFY3ARREf8b2J+mWE/EFG/qE8/t0MuACSAnbXzMsuVIP4OMzhjkx3fzfCslXOosc0TEko5RhB
VoNtQ3VUPQVzuFiDOgsWvDB1rUJ3/vOrD3YZOs3sKpkd3EC0+bi45zQoS69gXmviIQoI2/XZXUr0
z4fmooaqQmSg/TzFFTRzOmMVDalr5gX4Gg2Ks5Klj7dhISrJLtGPf/2ej8rFDpiupowtCdUQEfCX
gAWqidcFsgewjiCACMKiycWPlsQ+MZaH/0SrtZxrntwQzy9eY2XYSWFoVSxwry/p1S1PZJ5DjQxn
IpOPLc9g5pzFj1G5+bsBuGRDUzpZ9ZdvViTxydfUvV6JFJevfiDMgcs1MlOGeG2HOTRucpBeghtt
nZ7Gmxrd6mY3LN3q8Lt//6/d0PF++WdbYFQuWBh+KGlkyeXH/EjDcl+X2t0CTr++fBdf0efDcDEj
oyjb5wtYWcu+1Wh8FNEJKrrA/qPCVxJXUWBMJBV3YW8KdsZFrIpJFGaoEGAxFf7xWcO7LWvRIz+Y
p+rVxwu+skMHIEzbPxYP3QYCJivRVXZR+O58TC4TSeuETWWDRe0rbZfWMCeACNMMt5sp7h1qAjsV
VB4McLf19KH6H1pwU5BTDl4DZekKyt6O2r9R6GcNZfZd6Vembr51OgQq9bWclpYKoWyrghac4Btd
vgh/rRQXl9oipmkRYqXIUffgTg4WFrUQEYFDkX+AKKBs/9NlFjUhLh/eX+NykamdS9VMlUA5hPAC
gq2KNQ6C0yuaGReQsL+bQMoxMyiag3xznDsVhP9tUiuQG3y5voyXj/E/s+Efrlrt01xdih05/ZBb
8y6ejGdF2UadIG1Z7sCv8fzXOFxE0kkAl58W44RdeRrVZgvpUCjjCDaFaBQuKClApcZmh1FaM/8w
Jvqaal4OYsr1Nfsvt/GvyXBRqC6jkBYLlmP8IR2DG7wvg5tki47QC8SFPvRVdiy+JSvRxruIAjw7
pxoXldqAkmQypqUoDhibx9ZLB2C0xydVaIQkWsjlv5+lNBk+VT0sDYfaGJ5n1UPB7T6MBAADwUnS
uLjTk5SVbNnnrT9ZZPjehoK3o/BDcTFCkgMg48oli0AbYSEdf48eW0vzAPJZ/DuW6jm4pMKU6SLN
4PxLcTGiwO0eVEtsqibL8KBq/012YZx9xw6aC07RQweWLJpT0kbkoi0IHRoXOprA74NpuR+NOF/p
xj5MH5OuW/vtKa5V0TFY/tiVM83rHtBqHNV2KXIPNnh/erJmgecstDfFXsQ4jU2lWMNqchLV7gD9
D01IkIqyU9FS83i50pzCtFqS72mrtm8ReFORV09WtBscUtmV0zkoYXoFgJeie1MQOnUu2EhwmW7D
cRmZ6PeyHK868AZpbazLfnIEEedyjvpPxPkUlT47j0ZTFIo2Y6lhCHevFBYoBvmD8tIsPPrQ0Z0J
gCen73bKZ//xf3ui/RqdCzxNO3WJvlwS0ky9sTWwsveCCQo2Li+O4ucFDX309rGXsldQ0E3VzR/A
GbGX1mr0AD2LuFkVG+qIqXCCWKdzYWiuJmoEPWYHG9RnrYILaQc/auX1+gwFwU7nQ5GaQLV7SbJM
XQdPZnZTEV5LNAIXdGAU//+/Et4wpjytUvZ3lzhPe68hUGjqyyWeROWhBAmNakeS/virheLBbQkp
Ddotx6rCFYvkqvhZURH3TLBUjMtGGJorUrh8DNlstmULNJnxd3cbj1erTGXq62WEWCNO6qeO4j9d
X6eL25aqskmB51JVlQv1rRLXCpOQh2oKFJ/9jZT/bDrBBXoxwv8ag88OO6qpQ730acwgdaLJGyno
YQYEZrRXAyJbcXjHDKHuwMW4ejYo93ESP5warVsmBqavaUFhDZxgVEcNJzNBlrLDe1TcLCiEmE72
/FdrqnEhXc6NwTQCDJ0Bh6bAlCSdZisXHaPLidzZDLn8UUrzMdIzBLsFQzI7UILa5mtodsNBXZQQ
iBaTC91DEPVK7kv0UJl41xXjpjMTSwX5bCxz5/riXQT7mmfT4pJGNS9ivP2weumueYIkhsfccdt/
Gt2LeVuC7c8nj03XqlO15OCS7t+mnW4rWfJEY9UVTOrixXQ2KS5uh3VsKGGGSfmP0+QWuSe7CeDE
2UsDemxrhXTbvipPyQqyd/b1oS82a8/XkwvoNIfeEEqKyiGunRqYcWiAbwqoG0DUCgW/0gqfgHsz
PWmLgktmp27kdM/C0yhaZy7M6D0kyMsZP8Jcd275oNumuvkPwzJbIBq9Jz8z2Nm8XZ87oDeXkstf
684nl1ElU6PyR/no91oCEqqUeTQa9AO0ab6bow8I3vQ4VB+NBAGF1yn5Vo4/9eG2VDdq41ThTom+
gYJZQNMoicHgGwI3rAJkorEzzA1I1HjkppZa7Ct/Aw1r0NMWxRvEGSl088bfFU1la1kL7ZjADpSP
vAePx4Qp1Hw3QyYASLisTFZN0G76PkK3EmcYQTiF/U34ncbog86m7Ru6RckzlHicDlIORg979f1Y
zVbG8H8dm57A9glS59LOHDPoNqRge647f91Wu1LZDOS26fEHgGMP61clPObDUacnwgg0IqBrmHd2
34QwXwggOjnYVda5fqG7GnQTfFMFSvcxjGsrZsU3JXsBfDiYQG1IHyQdJJZlpR6rpHZCiNgT9kbk
+yxGvU47Bua8DqU30yBu7j8mgJmZkFVUI32lksbBs91qUI5QIDxRgA/ZUxsWFJaivod1YpsgGZUd
kElp5xlRCYcGfe3348EfDdtvhxQ6RMkE2nPgXd8qgg3KPwAISX2mlbijDBrdqGrgwPXpQcpF3EnR
fuSuBgqh00GLcQ5gLmIPwYmNcGE9VMltbUBMw5wEh/8izvDs8PMZv1qyRDI0jKd/n1fgp6A/6BiA
1/on9WV2FyassL4guCt07q5Qq0QfzCXUZU9ogcoQe6QOyWzV/Q/wrKjv1ALv5uBHvBVR4y8mZGen
ffnIZ++bRp2NaZIxdAMpTyqPlikqqolGWCZ/NgLTS2kclsnJ+H6+/uirgtrT5dLt2Ry4m6IfsOuD
ASNMdzg0xmQBFN1vQP270VwAe8hH8A10uRvhZxPNjLsmmBYzgPAxLqRXTh0u3qUNyexgQ7bqC5yZ
hG9u0YDclVAMUa6B6aIcykx2+ylw2CzInkVryT8CJl2B3AzDEEvhZkT9+yF2fOdH5yjQ1PYWS9D8
UbSQgu3PPwoqRTfDIUFGkU8j9I6+z/NHRvxbNRMNJEqU+McBC/wQhoOYHTvWO7aa1/4qPBg4WjWc
TkWAx4vMs7NIwpNZWN/AIEzCvHCXH4yI2ho6Gkl6GIbEnpOHNkArL4KxFnlVYBvXPyvmqw6LACmH
yVtVAKs4eAWZ3YqBN3U9dF9ecaZRQyZwV/ys7ZydyUpqJaORkZz202ilLLQKCVcuSupqXQuGugzx
oL/G4k7JnI0jxFfBkBjrdQwGh5M6/sZ8lF4VzSJ28RO6/pvrs7ucOf4akTsmTbHo1/ZACMBbelVB
eksaDKdOA1uFjm49v1wf7XIh7NcEP7PJs8UcyqIrBxXDpbtS2lZgbP2Qn8pVs4/2tdtRNBK8oHV9
iCRD7FVYhrt8C/8z2U/i59nokMv1TT/6ZEzNoJzsW6hmRlZ25zvIGz5gWIOrA4BeYSwSjctdy0WY
VVKiY1wCE+18rNCTggN7/PP64go26qeGxNnskIiaebBw++Kpgjfcu5ZSK+x1sK4EwEjhV1xi79lI
fl2ikwYXHrgaoQoW6Baosc1hGEEygEiTrWlW9xCFXmvP7xDfcq9P83Jg//URuVu4g5mgFi7nsZ1z
e5S/FZrgjhR9Le4SjvW8JAHFHtVp46bdezkwux1Fl8fyzb/Upc9OAncRR0CsGF2GrxVuohmCvCjv
2FhLamUPiwuWqJj0X95pv5aNCy1KwNpIBikTSC59q99VLrTJ9nHjqOCMw9pv1X8030B3g+TnQbPV
N/K/VOXOpsvFmdzwqw5YMtQvq2HTtCtTatY1e/6rrcGzEUqzGKjvY03rmroQVHP0SvDZBJuPF0GL
p0z1WYRpjMW0G2iyMTPBCILdp3Bll6SB53bbYHsn5on0t1L/SCbBEBe1A8xfH0Phzu+MB9Fs+I2M
OvbgSqhbwVnlPq22vlODmJQ9QKtzlZ3ydwpfJ1HsEM2PO77JHMo+69Af1CzdW5x4tJV2E2zTmwxi
1KZXONDGEw66VOOuHDaFO9J11cyplGDQBtoP0IFYKDIRjCxdiPOv/if4x9nqcid79AmcMxSctATv
2Cb1qhnmgP7fBSmFO87tDNWlKsY2YSrkAyvIDPp2B5+r6wdK9LG4U6tItMqaHNudDrGXwEexNepN
Mb//1Sg82yVKqKLQGqP46rgh001WtxvDv7s+yH/J1v8JgDzbZew0LS9VaDvL2+I+tIu7+cZw4lNv
LXLvMImEtylgGc71UZfPcGXj8UwXCaqJUq4gIpkIewO0FGg/7rNqG0HqXdI0u6m96wP+l7Ltr2ly
8QMtKmWWoZCJaU5Pi4gM/OqgWTOCgS5K2gUJh8qFkU6C3GjrLxudYaOPG0ktrRIYU1I8Xp+UaCAu
ZnRtMIWkx2aflZ9V/Z5JigVIFWwurw8jioufmmpneY0Ss57MfiGDzRb+JC/GbCP/dso1VazWDdel
HX4H1RtEOySnop0iOGoqFzWGqsfLrsQcVTOwiVLbLP8Ik8P1GS5/5Np25KJGNfVyouig6oYJSmwy
2Hrx3k/6VdZ7gQjSKpoQFzsyUzJwrHGq8xIwkKHC24ncTCLnJVFew3d//CGah3jJo5gS2nEue23/
NAZkRSFrmzWPY/eq6VDTiO6mtLFqgKCt2yZfTQBpmlrnaRVUTOLXPq2+X1/p/1Ia++ccalyDSFFl
qZsZwk0BX4dNDvVmeZOufHiQk+3smijGi543go/L94UkKQYhbHlbybJk+bBSykjtmtX3ob2b22+C
6S1h5MpO0rgww0Jap2VdAp+P7hBqH3BVXC9uu9AChDDun2jhiEbkok1Y1ak/JRix+jA8OULXPV4l
MHAFpLg+0D/xBln+4rU5cmFHGyopGxa9An2vmBYAVKq9fEF4i++gGjEiefgDxoVomlyqMiRtyciE
QfvU2BRmBSfrwsmjbKVI9SaJTc9vvpeApum9hIo1NBoNOJtlIq0G0dS5aARHrLqvZ+ylyC+tuPxR
iTyxhOeDC0Xg5NQRSDOoBEDx1h1y2Aku3BJ6WkQoXlFl+i4WWft6G1OqEELAgdMXT2rug85yjSZR
6c9HXyktuBRZZQJtaRCCUrg51MpgkUYWZFBfF/L3IbnPWXYzWqgSIm4RDnuzSQ8JjMf+9Vn8fQzu
Y2l0yjMpwxjsGN2ry5VvqZBuZ1vUx0FCF3bbRHPiPh01fH9qE4zXuEpno2cDfW+QgjSvfYIuVA1p
KrGG4QXlh98nyV0nTarkQbSoz/jEPFJ6Q1i21efZmkiLNiNqV/iMld9bUdLYUwNTWuZ1gDklveL6
BL2kDsrqR0PRXWJuIoISbQes3b2UQ9q0jCFWXInyza9vjt9+8JfHaFMq8/SppbwN1tMePkqQxZjt
hXEjivwX6oa/j8VdNl0PYqOxSC/C4NptN/CWqaxom3iap0Pvxf5fGtu/D7hUN84yJaKZkgKtu/mo
Nolb4eTA1MKCS6F3fWsLDuyXx/BQs7LQgN9X6gqGHz/iSLHz4G0G6CJoI68QYm4upM+/T2zZ+2cT
K0I9jBL/U6cQes+nRTxlvoO/qeMH1r/Pn38fiwtHyVxngAUuQRbduTyEB6IPHwNpXg2RqFP3NTf4
fSguDCU5HL9GhtOT6Q18pQGMVzzVlDclC/d0ElVJLlATfh+Oi0gpXBB1SpvmqOfvuSFvNZmB/6M4
RJstbbhpQIYYiO/pcSLYMBdS+N9H5mITnsBwROgxUdVrXhGd4E0A6+iFt2g4swcoAn1hd8Et22qj
I6+zt+v7VRAZFS5IyegQ1nUWy8ek/Dnrtd3M+l8Ge/6xrMOhCF6BSIMW3Ucw8O2hxLU5eyidrBTD
NR1ROePCTf3bkvIPZyobWaEqWNKlzRUYDlstkO7U0k0rul2ifXISoVZFAY1/NzcGgG+JYsx4xUJc
WblBjRLRs4LtBgTCbHnNnH4QbB1BrFG5jJbMsy5NJk6+MYESUlvAcdigXTlE9x1wuMdciJddguTv
+eXvC8vFmiFW2iSqsbD9Clr20qd4CnP7EJxQHXbvYmVF0RS5gDMRcJRpg+1ZuZ0LjV6baidWueUx
S2D3EkGqTnH15JhRGDU66Z1IQe7rM/73+XJBiJWBZMTLFR7Auaugu8DX7Lxq9gkgc9fP4VcjAwab
DcoMjSiUmvjH72E8kIPFcrhCuxnPk+DGfNFal7H7pHCDeK+/A5IcQTF7UcsLSivLZbsih/YeOKE3
0d0s/CnLLji7USIAI6FPuPyUI3thvZWZdhTtYwW72VagEIj6jAP+r/kxwmAECmW+xdhNf584yUm9
FyzLl/jELQu3x2ulKHRoT4PMgOBB4ntQGlTJBWYogq9ju8rhMAGkNtw63a5dj0+GtXB7HpQnhaxN
9UGs5/XlWuJ+D3cCcMj7vg1z5SAN47oZ70YorSZk5aOBnrSC2sfXmLIMpnzqJ5m6QXjB406ewRIt
auXQr9BuSexstHzUgeMDcWPLh+rg+7/PlJch8dqA9a9BDV3m7oO0bkd4YQXqwaw1KxmZpUnZTWwk
0gY4llsjaOxeoc4osa1BYrcNjZthhMtPZlQPtTaur3/9L207omqKgcLDwtkzFZ2Hr/dRnyUqM+X9
YOeb5eroYOz8mD2qUIdrNr0nQUJFui1OoiOANeYiHT8yd/IlTNtQS0neQzd/HSpwOpx/zhnd1CRc
6fRGK446MAbhe1fOMJsAKy/HqWgbSy+b/ZAtEo8Hmnpzi84pcGURKeG3tqv8l0Fq1/Go2xGFSDxB
4wAPYXRlgPeI1w19M6u1MaSpnYJ9Xocw7qlaOwlh/z3dVEV5q8BDwtShlocCEdO+M+1JAWO4wxtG
SzWg+V5kspEVeLk1z12fWbIx3UDoDi3jat+Q0iGwBZxJv0kq+GjCknGAT5TWa+uwQFs0AWmnBywp
hxfisFdkuMM2sJvI2nUead6gBnYj+d4sPdAak8mCVSr/ALQJOLp8GwFS3sWAP5i7McwtM4bVow9b
RBS3qlZ1kubJj+6ytnOjNHcI3pMQr7XrIXOkHkyy5pnCBGDx1MvDRSYHCj0dbBeSb0H54AMi2IOB
ATu8yDKCZ6VunF6FhROtd0r/ZGS1XS9qlmNssV7aDD2Dy9ZpngYri4pdmd2xKXWh/uwGaX6AbYZD
NcOlg+I2oQ8FvWqT6gCR56ZVFvmhToklaZk9EWk1Dk89SVZU7e1OaVydTuvYgLdYIjkUbkrh9A5f
Abv33zrzI5rupOExrxQXJaZNauYW+pZun4RrrOotvCi3kh6vhsa0kgy8Xlgah0lpmUZyDBW2UENh
TgWnvUTdK0XoyUW9ox0Ma83nnK3kWrPb+gO1ldAKRoJ0BnLGKdvlpu8Y+gANQbwFZQiFtEjeQB2P
p58B0ayWvlTjjyLbjXRfo6tDzBcZ1k0aKVe9Nu3JNO2z4Ecyj15fQJp6bvDHXqISu21AVjZJbq2f
ckIAVCxXKdWx23o7DO59bLPab52S6h4lvtvI2kZSwMIaHuW5hqBoszKydzUAOiGL1iYrd/48rxQo
kE0wBUrQskjjwSb6Q6WWd6yO3LmERUdiByinBNWxzfJ1r0MjLryJasOVEuIOSeiMoMPHkebGbemM
5Q3Vj7marnr9to3otqzAlfffjMFf5dJTXxKvjp6qal3VEA8se7Rux1UUShC9IVYPnG+BXZxJgx3K
vTVE9yZK5YzCUqQvHR3AzaHO1kt1qqq6rRQUtq4Hblkwa9Dfc4AGsA03Yw3nr6J1GFCwtlQGVpSZ
ThLU94wU94bcO6FPNzmwiwVJtlUIpNXsxeXjYJ6MobZzWYIStX8XZe/RnB+TFrlUDPdGM0IBvXEk
lewj0m7TgoChOm0jebKa7KaRf87Szxpg5dZ4uh5lv0j0IdbpxJAZqNm6CetxLub7lVHogE7Je0SB
hzyzu0PiZp7q+N9aq3Gyx/omfm4Qb2FmaaWefl8/sk0UCg2VP8Es59kl9zs+32hneYfZ1+YULL9j
UdxHY/9U3w6PXWWVJ+iCbuSTvwMr023hLmd3b7q6yT0RNvzLy4H/CXwWFqtBK/v4CfHOgP5+tC3f
go3uJBviyuthXbiKqIPDJxT/GVGliw+7whReixR00Mhv4ZaNxV/yPtgjqRbqfASmndaiSAiE0Uq+
YcydnkVIqi+lA35sPtED4b6mxuf1CoqdjRbjY+Qxb9hM60rgtcHncfxQXB5HaRfRourlfUh3mZ/b
SSOCovG5+ucIkOuCZpdiysZX4g6bNbMo5P3EYJVAjpps2nMHc81/7Su3jEQVjelISJCcmcsnPdun
cAxsurjLl6yk3sWqrT6lDsxaoRhSzSvZ+RONIfXSzmR4GmgaXglUN3kFAzmE/ldYzfK+hikUttMu
jgd36rJNhtpgPqMoCOWvWS/dqoOeZ/NDLqmjjrFNG7wYQgRyKXKGCi5gTQpoOXIpQ9vORb1GLdHL
MmZlaMFImmIZag+Zs+/MmF15NG1ZN2w5e5qkW6PfZO0uykC1LT9Mv7PDEm043LtZgX0qzfcpEvMG
yMbS1IFyMrw2ujUMwNNMfSvPDypuCdolVpL/jKjplhIwPeozzU6FdiDQF+ujb1BZtOfsblQ/4sZH
ApFbevahIfdKy97LazAz1OcEKY1UDW5Tzrh0kP030mrWQ2uaGlRHvwWg/0W4LaQERi4hHEJgcj9W
FfhNUN7LABtm5p4EyD9QAUASIOPukyixJ2QUJNkBz+nocuYF+QlRwNJRjWmyUzR66AcquKEmKdvI
/YscPyR9a1E8s4t8WmXqw7LAVTXbQxpaWiZvYuUAUVRLQduXJaOVpS9zdVMyadWCRGBUb6TxLY2N
8Ct4pfJs42KxpP6k5i8F5CEI7uN6o7DaHip4VTFiq/hn6TdWOHwkSe3hBfLSKfG3dHiWqAoUO4Ap
TW/FtQxmhGbJkEGbtHClQmRLbyerS7Qb0nQ3cfDkay/agFsrXedzYg3Zaca/DUq2Z+NHIwUwNDHd
ukFpZpRgiI13ZvNdbqEZjlsZl12Tb8epsHNNt1U6A5nSWyS/82PdKjIg6YPepTq9S0xlk9bgJUDr
tQQejdTSSloy1CHyfDrd6DV1DKLZrBstoqU3JjZdsTxmIvTk1NTSiu65QIpJBxPEkMKWq9zxNeQR
e3XaDhFWE8+gqJbtuX5WQFCSSbw1YOBZj+NKqo7dVK8awBYyYPrmXllF9ASujVsn1a2qQC1dPfR1
uYnjdc5S9P6+p5F+hO2wbcz1Zqx+ZH2MFCtz+uxt0t5n87ZvcP+Sjy6qV3X+0AOw0ph4ZWoHJfHd
GoosUgpdx+5N6X+yAO33Fq6CkPIoR9hyhjH0+wH+NT4ieD/Smjhz2VnGfAqRrPUmsxOU/mMFeUZo
zSWgnfCOiMZxT2rD02fwDj+6DLdBhO6vIm0o6q3AunpKfmqm58pHKzH9ocaTi8rBxsA7YOhPc0Pc
sS5uWTasyjxfj9lH3xY2Y7dTFd9Oqm7XeMSX5BQPnqwhnaFwBE9mD7FzP0JuMGbkQ1H2hCFYQJW+
RHvCj24GuEvn5XMPx1N5vlfKQyiNVoNydsWOQ3KnIXTkxpMe7EIaLQ9GKCbBKhTfVzeAl6LMMucH
xVdv9TB2Uz13egnQlTJ05STf6PLo1SZAXbEKo8YJ5YRSW/cSnEvaQ6DGVo1j5ddodKVuDl5PYur4
+BuKj6k4g/8NWq+WSV5oBwvT/qMfnlONWBBWRvj4lkh7tfsYpC0sYa0IZI8abd9KeU/YcZpg/t46
QbGJWmTmuWaPBSJZXjmEPE1x6wZSsKbtNoI/PAqI0VzfwrjACuN56zbEGiTiNf19hOg3BUuvemKy
lUeJW86IpA1mpn1oeuqWqe/K0uBBlcglY3Xs687Kyhrv53s07sCbcgusklbmK4ZCugzb+UA7ZmQ/
yLkVd5kNAs4xDVEThsOsP4mE5C49r3+7U/hHbl4VRIWk5L5uNnrC7Dip1yMajFHnO9UARYUYdjxB
Ymn5JkOaGw4R2Emm9f8YO48luZEg234RzKDFFjJlab2BVZFFaK3x9e+AsxgyWa9rFr3pZhMJIBDh
fv2KcdYOZhLvjRX51pB/U45aG6Z3UQYaUNcVkWPO0I1LOXRiCMKkSuYC4iS5sdz5dVqwUxKsGOJ9
QMqwEhonobgVmJ/FVuvK6a9ufVnX2TXZ7dXpIxLuOkO1p345KPw8rTM+p8LaY+Z/K2hsTPrgGMKj
xPLX0v5+LQdqBLoK/K91DqiieVcStqdk9g01c7oocUNBcdPopifrdjUdabCORgYElqe7JuwaG+/c
45hIXi1n7pQYvjqpJ9P4sXB8rmp3JQsjm7B5HjIYJbrsaktNxvLZNGa3WWJvFsegUZ8S822afof2
2vp0rHXrlDSNUxXHDTEQZpGw4vtqiJ2oEFyre6+iYzsPbpU99538atIBOsmo7dWQTTyvca7rgiw6
t2p7VGlwEmXxx8hw8mI8SKV4Y00WJyhksthw/ruZ+EcWQXH059u7lJhgQFtpadWJBAvbYuOMib2+
dFfZwXSX6/pJu02vNnVj9qD7M6Fk3w2o/j+X3wpp3ZDAUi9qM6XG56qtanAbzGKJEgiGc+Gtx+xx
mzCbcOXzw7KjPoxt+fhdPf3lwrVUUdU1Zhry5dghM1IxTBZzPbNmszhFUbifotdvnu8XwJQh/3GR
i5q9rtNmriWCO5Tr1d/SZC0v3BV7xUk9giu/A+C21u/yW1QU05BUWZMtEmj+LnWjbupSLsctqf6G
wKmNPV4n3nikbvJmh7qlvqr27ZW+qzP7+8ywL7oG48/LX25QidjMwozAE62w0xqvavb434/T1L7o
vwyFhGgNu19TVi+LeUyajHWc2/Xcl2SzT529KoktKdrO6mOvtoxjKj6bw5OQvT1pwnu0as4w0uHz
/QvD7Ou15hei7oYF0N9Sur/Nq/BSXdJHSWqd2JK8aCAjdpF/5OpjAzLdkjRQJadG4EAfokBtH8vh
V1Mz269Vu12yQA6rn6PWu9qs+rKQ+craYALT2pJ5FibLr/P21Wyawk4Fycman4M52ZMZwY2jV+wy
vyJVZSlNPwoHt870PVlDtwOmwb1W+U0aPrVisR846wQAnSWHwiwlt3h9okItg6WAkSBOO9xnwDua
XaRSfYR3Rmk4SXkzmaS1USjL/eLXoDGm1Po4CZ/q/rU2+R8wGq6kx7Z515XGb3JgtOWzg8WAWenZ
Wjt/ytVXFQQnS6ezQMSOWP1Y0sZtJ8ltxnofRtIObwe3Vr2p1ZHa/iC2004j8Jz6NS3v5OhjTBWv
KNhktRK0nWaBV2XIyK3KO0w0nTEdEXIq8rWmxogsiKMi+L6hjRi8lIdULz6Jfp6qPugKmFoIFpWT
vDCvXijjYozD+ijd46zcRXpQdw8o1Em8V5zQkI9yJThWZDmm3jkcXXaSpH5P1zH0V1L50VpCYAER
VXLhFIPCvcOaNRRb6j8m60o3cJOhrO+wANfLxe61zm17wVUHxvWmkdubAZmh1NdhFlFIWgTlqJ5Z
UwBZ9FcVzhDZ5moycoQsQdlw4dVyRwr1gUS3VCkpmHKCgMRADHW3NQVHw/Y5sZ4rQ90J2kM/9hSh
RHjkCs5yyjmSF1ts0VEPehCNbaCNIacUHRtu+lZUBakiOJlo+qquB0sj26rIWlGrXaYIQaa+DKYU
6PLg9BOK1UHdyWEDR3F10rC3zZYSKn7FD9wTLQC38HPiwVLCOoYVc4FyP5j3usIJPDTHRncrZfIr
iQzkinulSORcHocIoDx9Kcg8GjCMHprPZF7pa4fINtrXNjftYex/mO0KOj042NM6dZv5EVFNS0R6
0ooNVUVQMhFl0Ry660K+r4CVmHqbd3Q6+n0tk4inNW5f1/agbs3W4hhK6lr1WdVvVsZL4PU2/CS7
TSmEQtnr+ldDhI85Wy4ZLeV4mw3X9VLs4lzcJZytIbycHqyxz3KPHh03gYoY20xyDU3aqTymubtq
KRI38ar10kzsm0lrR9ZDkZ0UAeuNtLILWQJ8jHxVQyBUsjAnFvjUngqz80vzuWKo28jkyiWjpxn3
ZZ87Q/+wWBSRT0VV2KNAaZBeYZ+3z6JPRXzF0szVprtByQ/4VruayJcaN04tAFSIr/267KpEZGqX
0rE+LuvoCPpLN7yCDO9jeCsK5D0Lcy12nUoS3by8aRcGCqa9tmcdk4bBsOf8No57t6sPzQacq8Qp
RiVzh5bSRj/0a2orxFDFgFp9bk8kZFHfOybdbw9TJNYf8zF052l1tWJFoH8qlpclYpin8c9IVrne
PZryPVOWKkzdunyK5JcYNuyq0c7rqH3qyk0L2cZfyIsVvtN4Jjek8yIxvy5E6TErdj17gyUx859z
x6q0fUN0gr68ZdK7mBWHvouvSQG6mo38thSY5zSvisTYZVCwLVfP9bJ5I/BpkSu1av2uy9DKco3J
gikmPWriG81uZmRXUs4G32zR87KnDY8SzYqVX8ng3GEpunqOkWxjkWKk2WlVuEsXXc1NFij5L7Xv
PHKu3BRuP6V/uLSnin49zaiN0hTVaHMQCKY2R3NXhOFBsO7hyTttXQSCXDP7BSMvWsAFXN4X06/U
+26S7F6PHMzDr5WS9kyHjciUoZlFX6qeQ5X8njJxKB9IvedLMWNXkyQ/V9pzvlTBMhm8tc5eBIY7
seCuhmmH2etcpKeazTPt8jsGce7KyUKQNDFpPwHlg8koz4U22WMNFABiouiyrfSfLYiLHhINGG27
GnuwIjtMavyIoVciQ4O/HoRnSfwRVceo33ZGmvm8cju98/Wo2gKUnUzSgyJJqcjvBj5msdqsuDSW
K3vEtvnW9fu8cR5y81XqFFuYP9eogf2goyPUH7VRpjy3flqjYo+T6uaFAcvacpq4JVw9cQvApKo1
APZ/DYJ1lUVRoFvEe3WKvyZqIAgRAsHB7ucCWwndx6jL6dK1ZQ1kThrHTm/Wrto9CmHtFKHlmrPm
SMCNk8KWMd/mzatVr+ymnS+37UlP82MVEmWu5w56cjde3nLOvc7MPaW7XQ0rsLByo+TzJeYvmnSr
6e3ZEk5T99ZiQSRmrpqQCiR0VBe1W2ELIuT6rZaZXle+WYt6rFUcMKx7Ud8RaAyRhxmaIPlpjZuP
HAIdZK4saC4USFtBVV6o5aEFPIhJWhstoPS4sOX0FWuLykpYfImfD7ym9mEhXT3txmObVwwwZ6/T
f9By+JPcY5O8BIt4FQ7sVUP82HafZpQynruSLSalVBFmUiC0fKyip0b+1Ffdl40Nb6qdtAjSntWZ
iY4F5S9qHtJkn4eDnZLpLiWVq3OCzfF4nEL2jWnyjLHwSDlwJLQ8TN8PbUMAtop5WW3eGKV6SqKK
maPkT5RPscrAon6o9bcZcdEaqvaQfMgibuWd9ZHTijBpdWrKNJL3/DwyvUl+VtbyUM0gxSqOJGGQ
Y6NZF/sRL5JolBwLAoQYOn36XK3Tfs10+GGcUMpbmltPqmw4OjXKSFMXt7KT5spBMyR3RGa96I8r
yIMkj0c5E+1BmR4iRsRFcYLYuQP2kpRzub43aKYTjdZf/tlVtww2PWMdPNG4GshLF2XjrtEZjtWC
rxT9z6ntvWIYbmYldMtmOXRVTDih5qIS9gR86/hXVsMLaaOjYIKRAazxnwmWYpwhM/mUrjLtkORv
VYMl0jw6GWNPNcKWRMZ2t7bXuHba1HBagWfXD3ZcDV6GYcsYG7+L4q4vAD5eQ4qzUFJZ6Fdz9Tik
d2an00xGXrJpkXGvUbuPYb1rjB9hw9+fkjDI7ifMXrSkbNiCm1HLiMZrK2lumfmQz8AYImec31FY
2mafH0Jw3d8T7pSihwyEPBZ9XX2RAJVwYwcDm9xwfGmNfT8vp2159+bjmn8UTBjj6Rq8GUt8e3vg
WRQM402UWU6Uy7s+vktZ92s1UotIzqj+XCS+rTy08/FM9lQSDbtBH/aafqd1CvvHj0avXM36NZVn
K33vxadJ3wjYih2Jy64DH5BAdDuJKUA/7VNm563xWZgCVSFcbfNWBSdEPu0N1eKoAzxXaXbE+Ucf
ER2dFZ6+hn5uLrTthq2rra0SX1gLC7gX0W9UUqr5xrNhAN/YGdC+1H3H5vq3t9N1QwFepVUW6fE2
7tUfYwwN09PCiobld6u8RZJrQbz7Xkr+D7VSolT88zoX48U5w1u/VDvwHFpyZUecEaTieCd/Hyn4
b7v415Uus1TyqGiWougXBjNbyLOx+59kv9UBlpTt9Pb7SNN/W/6/r3gxL1RbQck1OV7PYQm8KIhX
sVJ4fZb5/92m/uO4evEMzYuuf5KGxVSbcjn/zuSDOuIqO1g3Dv2ZFyZ2dR3+5rB/J/H63d//3f//
fX8XYzu1zXqx0ouFkazkS26/r1+bAEpDsD5vilSqnUDx8rfcMXHI3GiOi0sB863U7MulyveyISsw
k4wLVMfiw2s4d5ezGmi+cux3WgAF6lu7nC9YP9zuH9e5+CSKOjXzNeE68q3oqJDdzJsMMWK8G8Gq
vosb/gJ+5WqaIiPr0DXjH1PychnyWc61+Vz9Sh8MPzz3+wRFc+dSCXh0MWSmupUrfCvx/GKW+PeF
L2AVzCalUJjk+SwG+qEgnDxzyDObbDokQveSa9PLv8vpkf/FWf6+5sUr7PImGeNVmc+0O423+nh7
BRFG7HAar9ej6OUucqxAvgZbsGVXuOX9etOuPOSP/fchgF9+ttAdDBiXxkYt+3vrmyGTT7nWEqqL
+1q/HwiV0t36I0GchdMWGGF0LX5H5vvumhfMQV2M1CLartm69b58ZfDjCg5TU7vaiGw3W8Dlt/Dd
lw/9j/vcftMfW3zZKno+Sd38+/OtDrS5XnHaiOUj9wlgHXS70Rfc74b9X6CwvOw/rnuxwNq+Lo0o
4bpqkNxFR8XPjtKuf87eNou7lWt3ta0dIBu55af+XfDEl5vFHxe/WGk60V4wtdLtvEFYcvifvHB5
9x1H8B925rYnmyKgoQwMBFfy4uGaxjLGkcZ11Nt6bz6lcAAa17rN7yIiQyP/W27K9tAu9mJDlygg
JcsyDQY3f79MUMxek0dZPkMtshcKtDBKD+rWImjEgRlXlvFgmW9C8zEz8l8BJKW5cqy+/zRyAmai
2v3vM+mLx8zPsQhJswxZFy+JK8VYkPBRKDLveItly4Itlv3/UD5sR+i/t/2/17k4+kazi1DGcttq
YP6q/XBPT4/FIAd67ejffKTMPr652sVD7qM8VMNRks+DrMKfKP10AZWrxCBWfvSAbpl6b1mPKYk6
tfUwUSkvdDzr/NKNCdlPlb1OV7r4KMMQK+BGrpkIngl7t8awu8zcaBJoiygHtWexCe1pNW3BIFMJ
WYs1MFejIcLkJGdOLSWGK+iELwC4imIDwaL3lQagoJXoXOtDm7yLKu917V/SqvclFaoG06+ixEuw
Exik41opQ0nFaNWU5lsxST4mqKprXB2K8k5qRyddFNcg4s4KIRpYNQ0m3Xay3gtD7fYVDQ4lMpW6
Iiy2VcNoFK5GkxlDjmOYdGjnGw2tbmYS/QYWPdJDZszpVwlqgAhTan7F5NaRarobYctT6mFgVGBw
KSHe0FTyN2pPHzpDW4l2oYzo4W7hsjhwna/75oeeX4kdcKycHYQ8O/aFBPoN41l40eM24NNw4zLD
3n4CnL0aQhgYmd+XpyU9I7eiG8AjLn3PaQGVAg/KfL2JqfeBGT9S4Va27lZTcyC9BXHmN5puz4q6
dZPwbB96KTBS7GnlW1N9nvPrgV5fm39IwnMmRc4kiHTW5W2pxVfaOjjasjp1/yEJmddFrWsSEpjW
FZW6DBWl8ExILArUy4rZ3CBmTri8jBPumE3jqj0S2Pwtll6MIXHlFRKsbpyzfnENcPMCE9J181xS
bnLmm4b+MMdvqvAjBdiVkZ9CkigxilTwY1d5aSGsVk1+b5i2YcDsqKbiRosIzWCm3w89aQGKNSS/
EOYgtX4ISRDTBceK4ArNldRy6hiWLbe3VndMu5upvi2tk1I9VQohJPNJsHZNJNKkRMGS54EZvisa
phPR7EpKfZDrCWx7tFuwODLv7by4H4crARDUKq+g98S9QT776obtaZIE4gJVt4qfDGwQi/QGLilA
lgLee9eqLxOc0WVkWg8AqHEoH9tpdirlPc2AW0BTopinGL8v64eQFcdYw3kIQ/zEuq6GdRfpqR0X
gyNY5A/Iw0mITIiZcKKY6RiNbvfUM1KU31IRHAwe2wKpEn9L2tvOF8reLXoOJvNtIZRlMiAXgwW1
+X3Fvx3E0hMqKMNGupvKkyZozkJUUi3WLmDcKZ5nb5lkX5qAzQAoy8Zvq6c6DD8IdXTbKj+mi3FY
TMWrG/FoKRpv6zOLCpyln2RegxT+krC3z+GHVyAJJauKbg2SVhIU87hvF/a47HHNar+UBrs2Xrt6
Ny+GLcSROyrKrubdmR3OhCog9Nh5PchV3r5XlQmmQwlFeFpRuZKsuykMlC5qgMqf88Q6E8YEJIc5
nuFL0M9LOJXW+KHkkZukrOo8dSQY31VD0Ex1UIs3lNVeszyr2qOkQmve8nafl41Y1cd2y36V14NX
qKadxaVbx7Lb9XeiAPrLAGWcihej9smesvW23a0QosIxcwsJEW4rOBBenWpiQg+Jy+odjNBv8rUG
95rtBrZNPbf2CKEe6i7uCPOuyK6TMnGV9i0s+WqEvcUajMNHYzrngwT6CNjSwQoSVGdafzKG12eI
47mAYKR1l2F1a/6EKrwKEBnW7G6yFk/PrzNsrOToMbVmW7YsWP5P0vIQK7/M7rmT37XwbBZ1MMuf
fa0EFhO31Wy+OU6/Ksr/Ok8v6kOlkS3FZC3RvP4PGXNhmEWPVe3nYNmpu+8rCvnriuJ/j9aLCkZp
JTkcVC7Zu5JfPQ18KA/pDXKOnPK0ckxXCZrYRSfgRgzavMVfnyKn8PtPSE7Ct9XqFwXyXw/gomjk
sFWFTlHlszbB/lesYxwlAIqr/d91y/Yc/6ueuCgPsQ+c5Soc5LNlfMSkLeVr9c0VflsZ/dclLtrI
dRAUrZwojYxr0wH4edJO3ZVyRNP5oPhIEsAlINi43UnbZuh74RZVGRaClocTJ2jUDib/R+XlxEvL
buv8Hywbvqvdtv/+Z1+Q5EPf5PzAdD+fJq98zQ5JgC1xE5iI4rMbSFabJL4iFiJxvytkv6uxLjMe
+0RJ0jEU/2fZjX5zzPf5z+at3ksuRTvyEa+aINOuHoBkc2Pu9CMTPlfZ//c6kMWvFgJUChi1lipJ
5sXqH6YIQLroprNRlEEOvVUp0OV06wmpAlpKZBWKct2lP4u42xlMr6D4uJaZBwXgfSyddDyiG6va
14PIQAuOaKrc//cv/O3N9s86orUA86Cd0i4tS0YrmyQZSxpKXyY1e0YK16sbO9276tT++hwF885w
1H3PYMLL9qqf+RslnljyoHzk0fk1a+c71OLrx/bHj7rYp9JKX8y040fJQUZKneT3brkvb2qfftZT
zpMrupteGUe2Xf2tL+XXu6QB69jQNndT8QJwS5al6mZt3XbJiWsTTHPYFO/gYA6jdHX3PcT3FX4J
DU3lSfMGLOvS6DUvK0kTKDoRzcCw6ZlsRkjjyHqVksluQW+T5VrWE2c71P57AUhf9j5/XPriWWtR
a8lxZEnneo1dc2m8kQlHFj2ENa4CyUM4v5r1bbJaftat31F/vtyOTVVFU2ZoyN0vOiGTGVc2Js22
+CYPHxk3us2C6tN0N4yEYwANjv2dn5X85cb0x0UvbjjrlNRM83jbmMKgdHGEIHmoeO/uYHBmb5FH
1pHHuNkz7XQX3xYnyYFlljnlmSxrdOTT7ltC2Ze7xB+/6GKXyLRxDqc5ks/Lod1rx/74Y3WEQw9y
8t/v+h9nfuAEQ//jQhfH32woAswOLjT6Crp4exz93Cc1Gd/p7DyW7M1FsN246Mo2bbY9ndJd/4gv
+10YOjXdwrP0nTbl67dhsPmQg4Io4OJjk5NFlsww2e59cRB5kY8mEauR+uI5Ogi8Cskx3rt99JL4
3wlRzd80z783P6YSsq4zoNB0UbwkElYmBMWqkMSzKhHrfUILGgwQjZswD9RZdxOth4yKGWMPA3PV
NMwhCPyY8RRUJi+JVoo+zTiWxHLks+KIyUehPav1gwluIsf6HncJhpQwPpsnvVrtqu9vt1R0a9CQ
psQvFcwBCcWhbtypnfIi97cT7VQ/M7ZgqrbQWk7wmK18QfSZO1lRuJEyw7+Cyi7AwmkrTy/0A5D9
iYkv+MF8XJrJ7yV0hmnHBEu0YySOE2rBWkHTqofhWVFST6dhkJLQCev3uH4zGJRWuerI0nsaWV4j
qwzZ830W154gqk5MiyhlqSegwVb15xKytIXgclZBdSduiW41Vcl6knk7cr8juhRacuyIneClzIhl
cmdVHtO0fkhFvcPvlEiWxZPQEq7MmJu19lux5D6vzFbyuo5pebOXKmZ35uIl3YcF62fAcZPutg9/
GDDhxZV5vqx5UWIFEJQexxTWcolstnQNYI2smNyG8Vgzr7tMh4pPmZfxY2jlRXmGb9PSjqt+ZalO
JUxw4/0ZMu2SGoGsgRnqlV+slZuImR2Xv+ToRl2qx6WSD9i0bnjHwbJq30QfIOhvYvck817MPvG1
LLuOVKjp073KKE3su/uZHnvMUljdkaeVGnYb0rHLAQKiz1HV7cKMUBr2Ly2u2WIrOUkxBBLD/8WA
4ILC0qoEyN/04Gnt1hJJ0ZC6q0J0F/ooJWq80mpOJRInpZgfSo1Wt8I8sd7HqfVSCTejbuyjqtxJ
BlPSR1WnFBRiwan6JujbO5GelmKA8eGMzDC7TxuCMvLt2LlFVFg6S/0UwdAgkiqQywh1SDbJoC9X
q0WagXUbYihuhebOmJb3tm6hZOlSkErWqR5BBIoaTYRajNc8iwaaqrjiMtD1x54UuWhADGDiZypg
zdHDVo9zyH7kBzI974cYfpu1W1Nr30Rw6tqiPlZ66Q2NfN8Uol8ms6fJKd6Qp54INaO4E+LVMSVg
LQla6PQ+wccTz2H4ZFng3bBGcYR3FO19KVfwiXiPo59nZtOh0bKbfkkCBqhq8rO3HmPjE5PfdYET
/RL2H1nHVtA3bqF07jqnXpNuJMXGm/qnsL2qoPSZGrJjcJJp2EfTnZpIx9yQoWaGUDXFfSUwUJWx
EK5gZC+Tq6V3i4hOZMGNLUkcCdbnQruMxrnBEy4bHgA76BJfK/m+l1/XelMmr9CKiuOIXHqQhCBC
Ui3S1qujdiwY30eRvl+GwdFrlECDHKw/e9160qQfExyutEPDzxdU6R9xHx3meghkfd6XLKIEGoaz
iKGrjuMpp6IbePNKAqfHrE9DmHuG2B/m8LbIO7ef8bpY5mPGO1VEsEDSdGwl7vdqJu312oLN1YJE
hFumnN3UyU4FEC4tFuNPNaevWNkzumMIJplnH2Uswj6gEdFXP5uexGiGpnYMrdtxlINEQ+kKs6+L
W4+qj1ST1YWzicA7dIx6cVILz75VP/cTSNW71lxPcX5u1Nafb6p5QGuS7sTqTjGhAFnWDqaa0n5I
Gry9tLsdBNNrI+NsUssMk/iKQtUu1N5DhLavx473c57Km545WM8iKnWwiiz2Bh1SBxtzrbyG+XKq
1yf4LPc1lMi5B0ugTK/YZvSC79PsrCuFHC2pXpBr38ZoKhRcIwY93SXGtTFnUPPU6b4MDWQEEJRG
9ADh60D8Sj3kfs3Pqtr3ZUaxYTScFVBSwSFVI8hjSnE0V0a/r+AYanCGG+slSp9aoOKoZ1eVnzJh
tWfYRAIAzsj1e8hz2yYnz59W+RnlD9Ym9NrkPthamhAEmm4LccGuFp1FXT8WQ++Eoepb6+TVUnkP
w1RHPyWCY1n1p7HIbj8icSzJhEHlVqmmgyhx14GvJXG0E9c3qS3BrFZbkkD9ZrQbunwooucSq852
RByfHqsUe48h9geycChBnWQ9sFlrfAoqE+VCTXdax8QXy1cSBCGl3gi9FaRLd9az8YC4hRCxGyt8
Nfof9abw2ZDSQt7VALAGBDuq5htFRCCPu2ojQPZn4ZVEEJC46IocZmXCySOBcgm1m6a/kmkO5jzy
ihho1hROSr5yactRuug4sFt2svWySsLJrIX7JVZsDUe8XvPxqYeDXsBlgtVZLLypeheb/VsYGm6f
qE4KyrUQvNIQVzn+jGCPhpDIZJ1qSf5UQe6ntkKu9TMqs9Nsla6JX4PGcupLP5nV44xio4XjJUuR
TdKDo0vLLyOer2C7uKsYA8oPJzP9iTPDXmRNVkrFGal7lXZT6KqfCw3WKYdJuZrwbFvNV6HLCFNO
OFRuKuscre/pepdOL3L5rkJbKUrMBV6okHwEro5UPLf1cw1FqrZQXZtsBHQdOiCYYUWnTU8Xzdh0
Uhcmk+CL6R0nqS/IkOE4XrqXudVh+IrOZBR229I8UuOMg4jfQuYZOfVDebX2/Vni1O6L2jPj6dES
8ESTW46t2BVV8RPpa+zEC2Xe/DHIrUfaGYDcfL30r+G8y19NQXAVaXG4sUlQnCYnjkW87QziirKX
LJ5cNgYI6qcKwVVu3lQpE/V8PkSiekVw33WPNHTS6qBtj93GskQaVohaYHCCKXO4Bx8Ao2+cPAeS
HXmQ7PwLqfG5BBTZ7Xr4g8sATTpG/TkdZNG0Z8L6RPjyUYKeR5EQXfbgqQyLwDJXuNtLvhyKnOOo
pJBAQbrwOa5SAbXp3FkEq6sjLE5M6FBPtuLE4GGC4qThEfEihtcy9LaoqQ4K8cqK/EEnkD0YFayS
eiXoqna78nqerjPlLhff+qW4Jqj2SMfYazluTHwq7bGkcYwNvCaQlKntwVIq4Nhxp9O8lfnnOCn8
EPMgqN1O0ha3nAunhrOFkM4jvNyJll86YR5IGOAwHjPjY05jhJvbHWMFQSpEgrCJyCRn7odtnW2m
v8leb6Cvs7QnS3oXukCbcLFPQsTRBEBiLJTAhFSFRzEC16BokMcWoJTBQUevqaPpbdVDkeaeFMZ7
UbIcq7jHQMOP14dEpQVYmNmvwA9p6RVa6MhrfZ4rKO1GAa1u85G4KtlHNC0KauuX2IB1m6M/jjAm
SX7py7vchItvNuRvg8EDKK7EkYZrECVMBLIWf6nZr6nGV9BWPDACVVGvmjD1QyHymz51+csDWX1M
MVQM9fdqrjbuFkOPE/xHAG+i3Ugii3Dq6KM0WPryJq8+TGMgowjZH88wV9BYIhqg63EWrQ1qxkSj
YgRQojyRB1QWw56WDQ0u6HhhHhtBtRWD9aPEmZfFbBtS8aCtotMZ2lGEB2lwvOn6L0xC3dG46jN9
Z4TxMR0R5YalL2shJyczvnRwFKvy49rw5I0Yttk76L+a/FqdvjFc/4JfgqcArRtqcEW0TPMC5WsL
BsYsOSgXe+vU/dpcFrcUI8FLTv1xPuAKfVrP309sFWvr0i9btz8ufAnwxbqWJ2vRzGe5qpyhDu2o
+qnHe1WydqIpu7BObbGELxmrbouIT9buB87IjW4u1bon5I8GI6450tx+WYO47oI26l3GKzcJJ1Je
Mc+anzHXdLUGurwy7Eapf6vKp7WA8Cj8NOWHpiHuKnpZizuNUJhMi4Myq+ylDVblVOGNmwheSC+Z
Zbmjy++j+RjFsN7RM+fpo5DV3qxxYk6fEnWoiOPfLFEfxj1uJw9TyR9kpUcvmfbeoo1cu3aPI5Sr
pIyeEEH1oIXV3KPcIO2WL1doTLSENxa82ky6FerHIY/5izKqCfTHMJz7WAsU5bFDfgjjlmqF0SCN
yop6bAbaaCk4smOtPS3GfcLfmWXPqRD7Bjcy/BwX1rok0qYWD5XymlMAV9Piyt17a5wX876CeF2t
P2IYphI1YSRbRyv90SHxr9mSl4J5RsLcCO2q9f7/SPuu5chxZdsvYgQtQL4WTXkj21K/MFpSN733
/Pq7oB1nqxqqIc658zATEzMxnQUQSACZyxRoXarIJHr1OuK0UIAghdQZqO8DBOygVgNerVK+gX6z
DRuwxFO8IpTt3L+MuuSYKtkm6QcoS64PBOrc55u8b3eaicMOp5ACSyDaHgMtcs128CJ53mUK3pNa
dMJxis5bsIHkGLgkMP4DZtSoYkej6GaO8a7Fr0rJfK6D50BRgcSGGgzt7qcG6KzobM17C5dw2pMV
YI7AC4PJCuUXXOX9GfsOotqtdqny56lHpWQenC7rVmmOnByVqwQpekoB8521fQ9kLa3QFyrfIVPh
TlioATDfURrvoJvgRuoPGWZ9qpngxANeHfe2Aehhg/rHFHk3aMuHrEn2RYjTM3jTkcObfsSbUfNK
GUDZBBxrQ/YmVAzAGEY/2IDs9wa1gVFvtznu+BLs4HAUO4EK9FX6nCc+9GWAqgfnPi8zEEdDpFMQ
Tlt0D6Tc1VtckizJM8dHQn+hXLE32ucMuuhzsJZbdWdluR3qXqf661iXnbmGLcYGWRcge9yGE3yI
onOs+BxmP7T+os3bqFxXxTlW859zR5/nGmo9wQyi0jnHHaoY5q3qp57UnHycYT5g8/iIn6dEhQag
+Ul0DECdw0M6AvSFSmitogggoSw36ie8dX/48UnV7xJ/Y2Iqwj5ap6gd6o2xGaoJYubynyb9mUwR
FAyew2Y/Z5epGeGjBcdJX7eZUoGqP+eQB68lXMAx8CF57pQP6JBuTBQ9Sp16GchYdaHYJdDi5vTM
NLdKsHuqaN5ibbqq9pThLWHutQoqdmWybnHwS/6lpMM6BnkOzZBTIA92XO/x2HwNYV8ctXfgsYK5
HUJgkDlYog3TB0DmtsBlFHCDwTTgrpcq26qD9AT5NYBTEEFIi+DQaAoLngJ3MmlXtZGeVRm6TMbg
Fs2DOnoyhGeneh9JJ1mDqqj81OKmQvOnAc17CZpSY2kdUwlVQO1hpDhaPoCMODVZ+KOLZM8A6Tcp
Id9h4ZbT/56Myraij1wGM75EkzT4k2uZV5jbYfiY5tNc/WpmC3UzoLmJscrH3DXjR6O+xFqFG+2h
Jc9zeIEwix3h3dKJ7cG+V0//OoIsroKY13FVVnU2olyfo9WU7MjWOkrr4twI9GW+V6v/DsShhIJZ
VpQkiYHoC3u7Ift+hlhCELnLRdobmK+/w3BF8dCarT7KEYb5wEirn7CJf1C3DMG3CV1JcIB/R+/9
HYwrhpeqIvlyDRTdwN6kqDumoCX1reZ2xlmrU2d5bKwpuXRoc4XuOIysQIJYFtjLb0oHlVTwVyFJ
hr+AbC4gFAd40XLEGzBBNkAK6LnKcHSf3NyrNqShjqPUxmQGPDE5ZSfwQAEjCz12TWGKOkwrX/nT
nxIQmZxOUG//h9vRV3A2H1fBaU99aFwmDBvJ3KJxKKCg/FN7k+51AHBVBzwP8lZ4+VFYVmeL5PtM
f0Xm7mUgIam+ooLC3Tr1Adg5G+6wMAZg6Nv2vhZ2FkTTTNgmvRppppBSDX2DTbPigYy5xzs4OUZr
5NdDdxi80c0BtdU+pM2wLwT78gZy/a9vTLgMYPZ+0pUKdkzjQrXnlDvFEag5ywWj6bnclU/xGrKx
FxFw/R826n/nmHD5YIJ8dAnnUPk4eujv94+VzeTMQcCAK+MBZ4ZQqvZ2AvoKyGWG3qzUKSSBfMw1
dTPXkN9OpU1pifyNvkM2/p5OLifkYTlYzeAPx4JKaykxHEk5awT2Lv93O030/a53J49vVWsAlKLJ
YstmcMGDhZhCC28elHvd6U3k9va91fR3MK77FQGEF+p+yBDD5o6RUTSQUcRdttsp9esrceAPf5Li
YpCwLMr4p9m+o6q9srrnAtgorJj1cnq7Aa/BmCyFACAsy7Bw4PZ5jZpulbQBOyz8u/wx20R3yW9c
JRww/uzGWSs/oicCeM10IHv4553owbpUe3qpBKnu1tKEeoOuUBNNbPzt7/1vgOdVTJM5HFv64RsX
WT514//Z0oGtlusg3IazoEOgkVkZjvIdS6fGJn5AMRtMn/yebCQxDOHWG/M6HrffEh14sr5FvP8k
teIO/Zyn3Bv3EClw2x+hZ9zLZwBeQSPooSQJedBXa2NtRX3Kmx/5+ndwGzKcolKue0wug23h7jH8
hIjf2jpFyOfZI+pda5D4jv+xdp8OrS295j/LdXrUthAhWF5wN6cE/XqiUJlCw5ebkrRryqlN4/mY
1U91/VZoVABsuoFHwEdmJBx0qhWIRnLbx5Bb1OGMYEZDOATiI9iBsPsSAKckZsfcHsxXKO54Bv2z
1pUSKkBGIK3k8LeOSuTydH1T3v9cslej4fZnr0+DFkwThMXWmheg5fLk71Cy3I1v6ImtOpjtFY4W
2CgCDhtRu//m9eNqKj9hNleHck2aNKaTNqPdT3Y4lDd04+/YrWe6MA+M9ileReiri8BXtz4hsE6W
ouoUyo5Qyfo7GbT5bISt3ClHI3qa0BeSZNQ5M9NLZnLKfJDCgWaJoQ3Sg+psJiKZ8xtpHvQF8J1k
NNhNIHj+jp70lkYDNFUx5YwL2G4YuUp85blxSv4VhktG6NwFHWrlyrFWoTbb7/ruzySzFtarYAl9
7qm/7nKQkTR1GTUw8CBUmT8kY6XWkjYaQAIZIyj8tpcE1IRAA8enmw8poBOmlm8CCzCNKQJLNjzS
Mr+bU5Rz0RGPGmMXA7oMwOphGApbHQOgygew7wt66dt5S6f4olPAuGi5m/HoTksDXZN2PY/aLoQJ
zJhneJEDSEvkeE1hHzpoEEFL8rdisLYNyKZyVXuTL+1pON9NTDAAsHoZ/fIhK2xfMi89+h9lDrBD
TcIn9VOIAOIdNZAUubo1p5cYVfF2HiHTS59rHSJ+Sv2WKvh/mwB0/WxTQxugRV+8s34X9H6yiBsT
/BsNkqmhCacb89xCyi0YoTVDgdxBAX9GH6XJilUy/8mb/CGxrF1kqduEmO+ybG5mCr3nDvzQAX23
xPd8yNpQKJe002StiKRuSS6fTQlIQZo/E594qQIVipmsNOjCaPlgM7Y1HcMfujk7cTV5VdV7c13b
re6DBg9yRWm40lhsjeCjjo9BiVs+KNRKr699SM1Wsr716XjIlOjUocgLjwWUsDOobkWHGRDgoC1W
MVjDoflCfQuFm8BNJ9mmc+SOqL5b0HVMZKai04FkDFcCKNXYNADPy5DtOECxezTcpGpdKG1swqF8
8pMzQa2yg9w38q0TNu2jQa0DaTPHB4a7VwucIy1+9vK6/cwu35YtkDVUlols4B/+3od5Hve0q/QR
2Qe0ePoy/VEOmuHmcLRCu+rFOKofuCvjFYQyQw5atSu8oH/LBNg4lmwQ8O9M3I/4t5+WVYUuRwV7
F5AdyICoD0QgBnvDqfqN1aPZ1nF0FRdMqnfIZAs8Xcm3BMFF506XqTCyVDZyUC+JeRli8Fmh4NJl
0knqwYRvw/ou64NtVv82ILedzU8AZsHmC7hKY7rk1WvcAkcTQiF0wHdXFKeDuAd6zyuz+0l0CHuQ
xmH6RF0l2wQYmnqExGRxGpTgMvjQKYJqRymHl2Zqt1p96oYHa4KUTwbpIdN0s3xGqxhmLOAGWbUX
hs1WK/S3EMt+RKe5t7wWAAppbtdj/9bi2IJgHpqd1poEkJYxpn3Tqr8gabNrA7BulMqtQA+TjHaP
+robwasZTJq2EpkHsgnjF9T15+TOUkOyAjB78DmR2CGFdQchDQ8ATcfaJ3eMKZwdmhcUE1Dtl38I
z9LvXxMXbIOYYKGh0aHy0r9Jo5QaEgi7gxXP7SNqlwD/H8c35pTaOd0j/dOgACZcw9+uKAbCAouK
VxKETemnnvXVEa4WQTE1idYfI9CgEtb/hMrg8kb9dlzLeD1cGcDp3I1LJX0N/zc4kNQ1HO5HaPNn
0GfXYq/rc7sqY6hDKV6izw4xfo/xIEAAfg7h+rPy4bl9gm6HHGkhvP18IHXmbAJ8xdw2CfpZw55o
d4biewV4NDBHSIcBja7QltQUTX9oJqaBJ8GnQ+lVNG3Tld+MXkypF8+t6E3Mfwf+R3Jrb4DMfE2Y
Y91slWszV73BOC9/hs9stDAPBl9C6X2ilYY1n4N4dkl1boh/rw7mLjJ0J7ambhNB0M2BldK8nfRE
huLPHDnyTIu1RVDNLyodCvPThPWZwFAczV4F2LjWetB86TWppAg4Oej7j5I0rSoU284QtEWLMx/v
Q8vUXuN0vJ+gLx/m+sUwi19lodudrpwy1AO7CPIu/h317ysfmGs0mzPjwxrwpv0xGD9S5ZhAgkol
m0gJnQKV5yTYBMMuo29W/hR0D1Z0P053vf+zLgXVS8FX4Q1tfG0ogjGJ5HMNZaIwBlBAFYFz2eJf
+ircNU8FFMnSJhggFYa5oiVkS5RsrWjaIUyfE2iACBaBIBp3Zo5DooQDEJZnufiQjF9q/qprb8sh
+CzKrWSDzelVRhmTxIRFNtzjJNxF0mKbNjiMmoee5GiHSnaINbYckM+cfEC+6EsA+YRkSXO2yh7g
pfrgg6bWAJxnVpoglCiVGey3XA1uMKS4jSR8Lf9ovXRreGfa87raTg//C4IL+/JLK4NLm0o6NJXR
wxe59XpHdnOv/aFuAdD1Uhd+MYIap+ircUmyBka8LisEo/Nl0h4CZVdAERMdltma4JQhklIQfTMu
3WWdRZQMj6xTMZB1Qk8w5MJtA358vkhSX7CF+cIxrJdJmbAvBhzNZh43RDLc5fUnisC9B0mYJlRi
Tm2yRh+rTr9Pe1HqXl4JfCFYK/0M9jdwnzPpPuleAWNto+flQXy7TXO7iHCZIYR6auybWAD1+3Sf
TPjuK8Uj9rzv99Gxk1bB2sdD17pDYxXAGJB0RIlQNI3sv19trZxGDRQTMY0QcvV8INasqhRcBb5V
1PlBcqkCHFwajzOsaJkTV3eK32OHcUEGB63aB0mo5Ht7leu40qFzD2QIN6eZpk2JauYNihH3I1mD
pACA9cWHpvLyx7u9eb/icFMXNLkJ9Cni6Do5TmWL6UO5thndkJgOVB/A6J8Ei14TjY2byobKQNc3
OBobt9wCKwx/L3ghGR445GugqjzAO/D40lzIi+HaALLwCUVj1YOA4I/8KYHMQumisFquAgjuPIte
Zix9fE+dXxPCfvzVWpKkcUCfuG7OCeCKFWoGYTZv5gDgfND/fYAn2vnS5rmz/Bn+4ab5FZbL2CgK
lT3Uq+Vz2CirqIWXQpt5fpFtLbCsQiZFhxQXo6QZ40ykRrubWgDfEtugoC9sswJoaTT8iQS03whc
dAhtQN98XP6R7LssTQ2X6MM8a7pA9bHNguGpINVJ714iSF0uR/mHnfY1FVyCD8Fwg0cFwrDOZGSB
6wfPPRDc0LtqT/8beaXb96j/CajK3O22sWaIPygIGGnxOp0MqJNW0CytT35IL7nw0rE8jSpfBKzT
XiKSUjTnoX3r50NQWRAlVASb7BtT8D/56mtQ7IpwvY6DAlbJEqLUL3AXWIXQ2wEYlnUkZpfRakux
WjY7rf55fagyl7P8KRhmWlewi+yk00x3mgwBJ+jnpi1kMaVTCr1nGRmmDQCGlHzBLYQlqqXgXCKT
TdnoYmBjz30MJGO7D9L67l8tTFXm8lZpTSFkTZG3GPky2IMSCJPTd7CSbHMjC0vky5kZtdW/P+BQ
Q6QJ9VXMJmBHmgpS/IDK6Q7ybv50blH0EIxOtCy5DGRmeVD0GhYMED5nCzZT4COnzjw7gM+jinAo
XqNXMVpy+SwAUPnvURIK7YyoQlSpeNVDaPzmkp2Zv1M5FoxPFIjLKoNlQhlDxcfrJ9Ccdc1Wi2NH
gpXeCkR0vrU2uJ33Sai92nnQjOyHFnQ85C+IK/wC3whKV0x9v3uMHnUvdqFMa1euUJBJsAM+HyBX
cYnmp3E6YQc0qIaXFMSDDPUfVV37qFBP2ntRwJ/F31dyfLIAwy2g7ppXH43W/rsErn7KzF39kLzB
paIuYCYNZZbumdiVbcL7BBm8/4UizkbcLBMlu88j5SpiP0aG2ZW4AE55s4chzphBDXX8oOa9GTxF
KA+VCoiyBMCLcA0TOlAyZojFdg+CLcQS3EIO+vyZVz9jKmSzoBr7Ak17aGECNPiTE6HMnMqWk6sx
oM4HAxSEwETNqACuj9J1NEcvyz9DtA64NFWDbBPGwDKdlUK7+DGsq8LX5QiCvfQJerka5yADlEwn
JHop8xLf8sDvVECOppr37+JwKYn4fQnqWokHWNqsGzlAZVlZ5QOEpKRRVBIXfDouD7VSZzRRg0kb
YYqpFxnAitB/Kc0NnNjXy6MSJPZPvNLV7MGDUtN8C6vEKI2tnKOG1VjH2XzpoucZi6NIrD/LAT83
3MK65JutatbUIxlhI83MFACJB93xSQreTDMAh+dVNnEea4DVgTFg1M9mI0iIN9cjqtIK0Q0LziDc
I7fsSZNkctiec6Pa91MAkHMmSjnsivZthFcxuNsO2AmKAhh6ewYP5yLH+3Cozj3rnMO8mZS/gnw6
ZepbVgmb6OwPXgrM3XmkZqhqEmHdQHzoIP/K3HHTeZBvtPufklA65OYRfTVKNtNXK6fU4lw1eowS
ph3nIUp3o3QZh+3yahF9Li59gPgxwbwWQVCOPZJ63E1FJfpcN2+KVwNhCeZqICAumKgYo65eg4fe
l+aqbPa6VoIMCwnB5I500RqGYFsgZy8+TBuWB3gze10F57LKUEwjlXMEl4MBhetjSCGxNcIqrS9F
47x5IFyF4rJKFsk6evGYS4hIPOtYG8zUsnebLei1jlir4/Yr8ioed8kBbbBJ4hlDYzdUaaW7GZgB
0aqxy3P8qh0glOUA2uAOGWS/1qkr/4BVgyBnf5O3+bz+fP0G/voTVwZ4baxnwnBz+jOsiELIiq9Y
bzWx0RbeJLgMQdEaRAKImNnwCujHVYpOp+glfzPPXv0QLu/UcZPVGQxNzyCsxKEEuMEmaP4UMJvT
0h5tbpE0zDesJz9yLglNIdXBckcu0NezuvLB3rtkcJJlb1fUU06A51t2vIddn7u8oEUD5XJQp89K
BKtwlCxMqI9ZcCiREriR9G4AvW8fj728EUS8Xcy+mlsuE0EkUVFK9mRmC01/ZohFOI45xrP4hfAN
p8RPK5eQrJnIAR0+FxTkzExIgqDaAdVIm96BPQzqIgojEBwFK3YVeKLSIksGC/mdv+roQ1SOupXg
FQaSOC3yY21sdKK6MOYBzKEfBRMrCsflJrWXJr3VU4STtG1rmsDNxO4co3+oflRwSFleOIJU/znz
V2mYWpYVQoaiPStmvcmaZq3rm+UIglzL33VSyKekw4RvB1sypiZS1F5Xzbu0F9Vn2SJY+E78FScK
dfSJJwylBb/dlDNw0sneBNt6eTwsgS6F4XJKVEV1Mc4IE9bJXsqedPl5noMtJEaVDOL4gMtE4+/l
kKKRcVkFDLFCNTpkFakIjpQeI60+1Imo6iZYCp9Z/WopxHkX5GRAFAVk7Sl8gC63vTwOwVJQuZSh
57SYOrbY6lR6gP1DqsZrbVShKyZ6gIoisRm9GguZ67nQ2GUwKuAmkrSbyL/AdR7itYLVffti/ZUG
P9GxV5EqqVWVVvtMTXhcU2/ewNbpULFzrQYoVJSMBIn+U2T8KhyBiE4YxPhIDSRTJg2KI42/Twfw
I1Vg0GbqjEokuA1+HtdLK579pquYjRnHscp6K6FmeboJ/mi48mPIbEryVk/vqHIptSPp/uWi5y4y
QZ9XWgba6zmymlNYe0ap7nrjx/KKVEQntsZVftOqaXSYjKL/NuMdVpfhOTDJMyT/4T8xVJA2gbkz
7E42agyd2kJGDgPGwfeMQG8dP4DIcFhG2a6E3AHQgpIEv2XoozC4uR3mSmT39QSlpsy8yKMP47wZ
GgBhCDwEjHVQ5ZJiAAtJpB3SzDxlZYsIjbxTjcabhnOXg3urTSu4LOF3teA+QXmnraFjkrghxDPQ
kXCU4J4yDZSg3BgQJA4gAtAeK7ifwAtslcTwhHkMFXWlmjBqhkFJ6Hc7WBDtoHIMXTxflXeJT2Hg
C57pGvxTmKyPb2N/JibE9Yp1XTzN2Was2keaA9ojmXYJsFWlb8ZWWZn+a1xBWhn3DB3scHj0vrck
+p3n92b50kqhm08wiJ7e+qg4hpDEqXDZMi2gN/PE2vpK87McYkYMLx0Ce2RYksDpRIfnewbetBuV
uLKacZ5CBAZtjHxufyvhfILzn6fqycqC9qwO4A2tERdgRTcLwue41e9AgKeYpx4uvaZ05+dnNT5L
iczkTiPRxheky0/pwqtdMRpdoQcdO24Ay8xc+C0xiTjc9ezU8CABMDnpRuwDIYrKHQWF2vk0ZafP
pBK4JKdHE+Kuy3tCkGK+4aPbumxMdo7CY3MTQJpIe687t7JSrx6Y/lYgOBWEW5A7FsAGazSZ4iaJ
9eylH7Rfmc/VUbKZu0a4Dy4ooEEeSHivE5wRGndGjEOTRS0DTcUg0PtBt+riP4xRm4EGtzyjovvr
Zzv0aq1EXZsEusGqgqgHNyfzN4VO+gGLZgMhTXmresk7k++DxxYo84LpFa0Y7j6ZqcaQlOwxbwA/
3PXYubrggBAtGO58SIpU9WMtw0Q2j21ab0rpZAHCCdDBKpv3c515y9N5+zpkMs9STaPkE9p6NZuS
ao56VmBEfdMhWUKbTIHwhgC89Q8H+1cUbt6UlIyAsOH80ZEad4anbFgJX8r3zGg2CVfC4j17o30/
Zr8CctOYJzpzWDPncw/Zmaq8pwV0wstND/B+kdozZGGDYDujgq2BQ04rw+2gnLE8s7cbr+rXb+AO
3YZElPTswVw7QEUbHjTl7HEHKW2PXWfEJKbbS+e/8b5JHDYjfJHQfT1nYe8UQD0Dux63qhvUT2lZ
ehKVXMEIWYJcmGXKXd+xdPLcYmlbX3fDL6inrjMb5hCD08P9Fdj1s/C73t6AX2Nkv+hquaYN2Cgy
xDMwp/S9t9aqq2wY+82HzlH0eU0UKwwLtggvXQqgvmrWJbuVaok3SacBVrplJqjq/kMJ4GtkXOLu
IrWq65ptRC9GnYPVtqAisWO+FCKEs2gSuWRdNoWvt+xCnxf9pST90ehF5LHb58HXaNh/v/pO0Lo3
ULnGnPV6cs6z9OhDyD/4heuvYJeJPg6XWaR0xiWGvYgh1mVbY+X4srZr/MfllS7aWlw6sfpYrXQg
4M9JBTl+ZGWz2VUTLG/1cq1Pz4HQ4Eg0LC53KEUZpiGrfSnDw6yFNu1A7fy/apf/pxL034/EG5wF
NTULK8c6iKzoLI/jMZSel+dNMAyeK6rQUJtUE/Omh/IpmXNbGQOngrXnchjBgub9zNoIKmYkRRgL
3abSSjYGtFP+XQh24Fwt6KgDFhqEbJz8BqzSS/+gxR/LEQRbxmSDvIqgRWMPkSNEmMrAC7r3pISI
oW+T6fdyHNFksW92HWfoOtx18dXhk3mI1GQrw9t6OYQomZnc9s9BFQzmAGOBTchW/kmDB4vc400U
0MNABth/o3AdvJRSLvhKojnkssHc6jINWIOgJeomVFI3TnEUTujZZ3eCIbKT5tvZRwg00hT04b75
J7Vqr/aFhGtovKUvulusmR6A/x4wFypbyLO8eZ+5isYtDr1r/EpLkQ8aF5WR7F5ZBa5yL/1ElQQS
qM60yf5/8D9XAblVksBu2kgNBDTL9FjCx7ISodOVm8nhKgS3SOaqmVHNxMfqIWIsN8ldWscPVSsf
IrRVE6rtIJO7m1KocFn1Q5cNR0Xf6qTa16DFxWPxuPxBby6dq1/DLR0Z0pG5WmDAENp8MbN7a9jM
sB4NVMFdmP05S+uGO0r02kwUPJUQJ5gverqtRrzyp49sgtimPzrLgxJNMXeMmKY5Gf6MYGmq3U3t
c2DpT00uaADeTChfM8fXin0SWXFFEaQtxo0+UihuGYLdJpg0nhulmPlMwNwGpLCrf8IluuxgIQLC
xoo5Ulnln+VZEw2Ibf2rDIn6cJUmBNGoRPapbm1iXbC7BN/lW3kY7wIoeUOITK1Opu7vMu2tgnjU
8jBEQdgwr4aRARLTpgzFExnlr45md0w91TQFn+ab0vznLeLq87OfcRXGMH2KnK7M59HaVpA4LdLE
QYEK8qeqlTjlPFT2rLVMhxbu8olN+xpmPdWhhgxnPAEgbWpwhnL9BmJxnZ7ZRhg5FsyLQvIekt5G
k94J/EsVnHrDWvVQTLRMiOYtz9RtwNPVGLhUVJfaqHeMOCDlq85VbQJWpT3uI+DRQWJn3WU4owvO
qtuP4qugXMYxI6skNduco+cra/Z6Ygj4PtnIDuwbYZv5LwfJZR5lhAx4wjIP05ZATXB8ZMYxbIwm
JLThCSR6ZwhSKq9YkhglxIYt3ALSznJ0ElziKvd0yAXlcJZfHpwgQfCV57mtq0Rm92UVArJTctF6
41epx/dgtJ+J6DUgGBdfrYyCADyWDJgRI5LtXH6Naqj1gvpdh4VgWJ9dnIXTQuNSUTmrUyWzU8mH
YZg7+3CyMTfttCeTasvPZY/ubeAyA1uUubXuba6ga3iy/FMHXqX1BqqeCaaqaCUJ8iNf1LRUlIcn
BtKZwF0r5OGNikAzgtSlcamrHax6TkdEKBTtpARv1ARVkTwsrxnRZ+QSV6bFqOBF+IzQsLBRwISK
bWLL1aulUm85kmg47JdcpciERjmx2Fc0i/olw9O+a1+HRjCc27yhr3yicfnEL1OAFrqQ7W/F8w2o
DXjz9ADS9Jspb3In9CzYICU9OA6OrB1i43GEDbHopipaG1ySqWR18tGRxJebKLRAOzsggmNNFIG7
0+h+bNSGjAiD2T8MYX9nhZvlzyVIJjrXxiIt6Q3scFztQ/Xdj9fS6B8qVYFi4zkVsb1uLw3LAClJ
scxvvqd+BtyHjp4t2tH1hzyvYVAIxwzRfrq91L+icGkEouZSRXJE6QrrTun/SBIg6HFmz/TH8tT9
w6H2FUn7e6lD9QJ2XD4u9f4xO6H2uOtBkjDfaxyh4soc+9Tfs+NXMC5NVEVVtSrsPM5F9CLFyaqA
SSFetG5oaWspH50Ecv91+fQvh8jljdLKfYikYHk07uiE6mexLnthPsSaCeUtUc3z9nr/GiSXPJo6
iyFfFOMUHdsXP8gveiEk04rWB5c6giiWJcp0AZj8VQDd+Xkfoa0yAg2ESiS0PJ0IhwwFClzfxTsi
qn3ehJvCmud/NgGXNIbB6JpANgHhXfVOvwWYHCcaTC7F4oWiyeSSh6G2CYUhAdCY7+1Bccr8GH+m
xQm+qKuagsaTry3Bi+92I+BreLyAdRoaEzTGMbv6Gh0rFQK5EBX7D9sRTrfpdEw80RH9D4/r/04p
L5U6E61IehUDHWwL48RFpT00oA4wp8BO+6NV7wMM+TJhhV6Qzywu04DWHg1hjNUamBq8YoyN4bcf
oSp4P/3DWfc1PC7NGPpsRNKszWAooLkNt+Sk+VHXW2o8ZsAIBPDPKdONDleIRAs/Wqn/7SeganSN
I0fGbqKRW3XRvZlDKyfP4NvRe8s5QjQLXGKKwlkNkwGz35LWbYl5mFL5SZI1wUElnAY+FRkkQZcV
cXpvcsvIMQ7yE/x1s+aZtq6Fx9TG31bO6JrySTH3cOid2K4SIUNvl/uuFjiXoowkgJGNjp8Ro+Wk
6o+Kf1Dz3TBo0MF/MdWPtIc4uQ5fo+l9eZ4F29ni8pbZqkNbFVhtdR7A59l4TFPBgcZSz8IRY3Gp
qS9pmSUZIsz6hzkbezWjeEMnThFHz8zVSIdq978bE5eiujYNzSDBZPpp+HMo5adQVH0QfC/Izvx9
SNcmJUXCvpeaxe/1+Ceu4lcrASom6i++TB4kcgnMEvY673mwXR7d8s5QePYCzJrnvugxnzrKpzDL
7iDYX53lVCSvcRsI8d81qchcItINorf4evOZQkqcudIks2EHNUxgSOcSGHhEg80cWSAZtspGAHt9
2LfF47qPMzeZLbuigbs8dHJzLUGgCspuuqJ9swhFG0zWShVVH9BMV7joPUwqBbd4wAskbIx1qU04
gxJJtQMcU5A9m+DvAGOg+WedwnhEegNFwUmrNa2bldI+zdhQMyRbWtir6ikSANFdBTkwJ/FOzw0n
N7SDpoE4BWs4AvmyBuUyVa+cvMO9ZRxepEmBrv0HZOBdYnQrKznp0Eevixxia6Wta77rB9Qd6h9G
+kCq0ak7atPqKVCLHXTwVgPMnK143jeSv9Lii6rUhwp0uD4pNlZVQ3XtkimXIj1XxiuVyxV0qBy1
7eFvmrstxI2Wp5bt82+79GpmuQSU1pAmhBsd+Cph51VlYYfZoQphTYEZk4m2Wo52u1x0FY5LO6oP
GbI6Y5XrF6CVtMmDjgHYnZ7k1q6KLtfkZMDYiJ5WouXDpaJMbgZjCrBryzp7qyEvmcx34QzG2zkj
9y0cbZZHKZpTLg/N7UhBPGQdr7Y4j0W56uiv0VCPSnfo+81yrNvXla8Z5a9IOUmpBREznCDbAXyq
2f0fjIj/gNmFLdgFsvpHKkhGN6+9V1E5/IKfRv5EGQEo1D8mOX0cleysoY+sGuvl8d3MeleBuGTk
dyXwjwx/KenpKwhcd7r2HIe75SDflLk/K7FXUbhLkTUqaV0wOEYHmtaQNtsEquNmgtWJHh9sPYB7
jzVpPTXKphlVaHxdFD+wLXiu+0ayLsvK1WE3Y4ylQ9POXv5xbLUs7NBPk5erEkhgtrrUKvhtUgSz
peDJkMgmnQMgPv/0xkmCPZqcNYKYghVssa9yFbPUwwaPUcz6BE97s5ScKo0PVCsPDexGtB/LA7x5
FbmafC4FlbmE9pWEAVa+cvYnbWdMpmBHipYrG+/VePTUr8OOfd+ioE8keCw180fn/wqElGu2HJc+
Fpdp6rmOAzVEoOCX8W7ukl2yTg4xVDFtCBMKS0a3awYmnKeh4Iq2Ii8fmTUj0KrUr/H8G9z+MfcS
WNPKL9I6drEcH5e/k0JuLourcNzlXBlbOD9JIJT7xHLRg7QD2Hx2BD0GbR1VwLzC52rSd6SYnB7a
VQUpVmS+RDB3yRL4VkHsehp+xsO6AptVKeG80tky3syxia4lbIDAv3MpjDdC9TTVMJgsf/b9C3Dm
bj2dpOEDstd2HEGUEeZb+TjCIQwaa82vEEav+EOMMbBT9U2Xd1rwrPdPybAh6EGprZOVoxMFD3Fx
nkIIIKrHzvwhEw9GZ9a4H42f4zTBaew5GQ+KudXjyB5hPUXbxsa9LjR3s+YgA61a9Q86rnYQZDio
CjuHkRYugk5kRtsxLFylfaDdVocBJMT1VqOurDr/NMuwei3h35O8auQAqx5ZxU9GTXHE/XcM4Vid
Q0MWVOJeuejK0wzcQrJv/Ichzd1GeewgZ6j4sLmtYVVZ+05ST9siqiFqF21btPEM8t4N0CTNyzsN
zkKl0uPiCfZTeSrmg1zCGqO+S/pT1Dw3Y+9UCRRcAzjcT5kN063/R9p39tjJc+3+IiTAgOErdbeZ
Pb19QZlkQsemmPbrz0VenWd2uDmb572PFCWKJopxW7bXusrH0EJpWYCW10EsEmZrcf+uN/dmPbgw
X4Vv4EMP07sWI2LUjtE/h3Wgmo8VvNCgKOy38DsRtbB1WA7WiXXfN5DXnNT3FChnEx6LIUsfJqk7
NgxCNbBUr1w9Fu80C3+pKd/NdEoT7o09wX9hEY5CUVg/grX7QiaCjsRf11fu1rpdhLMkgwmwOqcR
qFzD/VKFCSDatUavl++KWnGvt7aetbjYJouAphcFjq0KzRUSNLn3mhf7YGNoDZDndmjPCb3/Aucw
n7j/iDwXjS5CXNKOeqrPmjhtvetO9XmuT6G3mCon8bferasXqovGFmEuL2XLSGeUyjSUT1P8o8Cz
FT6ncTfauBjYAsav18d0q8HFlSoGWFLoPXoHUqdbNBA0iPdmqhx0vI/L5llWd9fbW3/offdwKbkm
TRjNYk5VhjeKz/1hF+7oYVZY35661SvORVOLu1RmZrGmzsslbvVbA3bJ8lS9R+rn/2eP5qPr4gxs
DANEDwHufai81/Iv0v4y2LtIdkMpOznujQPP4elb2mm/VcRZv/Vf9HBxvaKQohB0RvzEEKppDopP
wME13Em3mQLzbRCBVXebpLB66F+0ujitKmYZEZurxEr53sD9FhuwbVU4/f28PrLz/7PceTpRZKpB
yF0hdLHzDAZRTQZbzXNvFAdF73aFiDfuY2tduWxisd+mJIZOctvhraT9DonszCK3egMyJt3iFW61
tNhoSmJmxVhD7IeVxwwudby2reFZgafi9UFbfbdcdOkfEMq4a8OmEPMT7K2x4FPGI7ilycm4U/Lm
Sy/Bytb0fdq1bZCVJIFZY3HOOuTZpWZfSM8EV/LrX7R2SFx+0GIbRp0StjTCNKb0VwGXQpKfyPAQ
Yu3kIrjelLq25S/bWuxFEHYqY5ggVFix/NYoLAjgxJU79uptwyJI0whIzMfZc2gVbpbcGfwXLZlD
JEhomke1yr2m1o8hhSOa9rNR70gc3+aN7k0J8UZcZggHaADa1tc/evVYu/zoxS4u+oIwhWLGZvqI
ZNMj/Qzd1i72QxDC4tXZgnn8QTn8c2NpUHc2DWJRbXFs91Kqt6VgKG5QuL6a1YfB7uL+tg1Vr2vv
Q+NgiUAo0NJJP3oVBChv0mAxDuPaLudwGwCLS9bcqYd6vAX/Rij75SGEOCzYAedx+GukQHP0Tx3c
obnC3YhupQHWt9L3588/vwi4umUO5cChUxtS3YFFkD2YM2ks86uabyyo1Qirk++2FjFIV9Je6Wcp
N0hDl7hxRIdS8coOQgcDcirMbQ34g2+/P9b3zHezi2hR6EUqwSwRAor8boC2Qg7imXLX8cCq72kx
2rr0LJB1CSefhiM4hkfDCHrloEFCkGnZ+/UFur6p/vMxS23oUh2FEdcFNnB+YiXKQ9NTqO6vt7Ee
67/bWAQJJmt5WRJ0OKGmbegQZYRn4PUm1udSAzoWfmy6Zi5V1BuusXgc0QZTEgturPmu4gM8m42X
ODXu8vxxGFPHhPN7Emn3ZktgCzq8GfAVz0FEvP4t8/z9Ywd+f8pySPFAy4YWmjnnokkAKINCP7ik
igoXxmnPeAMnTAueCYN3vdXVjXPR6mKQhaqZI3gQWFWxYVtIbpTiCELQToOE3/WWVqfzoiX17y1K
aZGWA2peuFZST2iDWyYbqaU/QP1rQ7iImiIsNM6tfDobVHjUkGEgXjbSAcpY51yF4GJGbru65JDY
nKBKwpEt6ImwZQXvSyuW32tqFHavshLQbyDbh+gpafp78MmPpaLfNWW7T6BhY9e92Thh3jjIr9pR
+DoRHQ+6Q6xwu+6SA3z/XJPtjL5yW2TtByneN4x4Zv9k1r+4KYH+Fz0WuelZaXbXwBcDgB6vIeWd
FEEPteSuOeDNPfW/WShQ2YadbAllUB2v175EaBXEliHONyEfXhN3ygs70huAj/OTKUBZoOKkwR5b
yPdSMmDNpPDuHnkDwEF704PnADqbCh/nIZZ9BJN9zh7DBKZNBphK5SMjr9nUgGZMXZU1/vX5Xw0Z
s+OhRnWLqMoibBITTtkjnEqgCPUArU1HyH7Vb1wP1/fQdxuLuxu8gPVI76H3lyIlMkwPqvpU1LDg
64IOxhBtHoG3e3+9W+sb6LvJ+ZMuTp6ir2lR5jk2EHDYdWyLOLyFi7kXhluQoj/01H8u7/80tYQw
Q+9/TEsOU4ywO48CzGOYtBQQwE66M9fBPhdgrpBuXxDTT3PFVqFszh7S4oc1/hxwITf4BI9bbmsm
HiGpBwvkAy7Zqd2ZLS64HxXHx8tvhBR71CZk8NVLm1TKTo3Ke4mmQQgDBsUq55TERqBfmTVIWWo6
zDANVdGXopdt0rSkYpTjstOdyK7b/Xc+eCsL8K9mFgtwYCwyqMqr8wh3T4XA/ryeAFTcikJ/gIWL
afqrncUiJMwsQvziwNFxP5ZjW4l+13BZr0vNrwicKyx458qpE2oMcf6rT2tHsUYnh+sKQIShZe5T
5pn5S2pQT+KnQu8dPT/q3Y++O7ZNEEKdU0l2YMbZvKdONZ4ygIoqnBD1JsZs/tRFV7Bfv1fc4nRA
cY/iVYf9ZKhPBultkR84UoC0/xCKZddWsbu+mf4EgWsNLg6JGo6IfdYiSLTu7KSSeNmX8YujKuAm
pxQqx/MFy7f2qF5xsVHRXk3wXnZ2cXrgiZTGEUPbMO90S6RXQHGCOxHsJqciyIfXJr/TlU9ZecyH
+IkMW2iM1fsd7Fx0WKsourp01RqbNq2HZpzOompdq49OmZXAFOe+4G+dwv5NML5obI5qF1ErKvsQ
+xo1XajmeEX2s9IfJlSer8/mami8aGSx4aJa0zGdNdTTRwhxir1aT7akdbaO1X69pdWikn7R1GLP
QchRkmOzwuDV9Ck3Jz9XtfrelKAA1ijZjzxC0VqvIBplauxn1mtHvRjPdcv3kdQRO4kb6iUg7DpY
5I3LZbUKQsWAj/u/obpcfufitIgLVg2kGCbc00db60rbzBnUg7ZyGOtr+Xs8lizrZFSUoRtAd8C1
IOD+zPsiAY78/473Ne/Kf+zai9YWYcIYrFhNIqRMhmrwh/om0z94GwaZdU9pazcQ2MbecgYKH3lN
htH5FqFuVa/mYljpImzImShzCHoDRkHhRBB95qUjxJllwqvrWU7lQ6rxygctY2PZbezZJeka0kaG
NSRY4eUszOKFGOrYLRyzdVRuA/Z+W+wVmHH2x8zf9HKew9G1QV+k3HDNkmKZYguDmBH0De6ef0TT
6Uzwe0tQnvK3MJ6rSoOXwzyfsBdRQ4101Ay4ivt1XAQtu8lguJmd1Y7cCtgn2gJmWyoswFqp2I8A
b9ghHx2jaz/SsPxpME5sSOw/Uqq5IzyxoFvsFMX0nqim2IhuW9OyiG4GbcNKERgaq2Z+FRMbZniu
LuNxQxSXKc3GMlh92Vws/0Wcy7kwiKBYBY28j5XQTsgWdXg1RX458ov4JvJGVVsF+3lOkc+aklMA
ogqqG/9SV/myrUWMEqQb9Fah0xlC5Da8fO1O+6qiU1L9pPEXart2PfzqJbFrVeHlVmWL8rdabCGj
Vi5r6sVHLFOWoS4pPXx6Jhg9o5LJf4QkA9hp4+6+er35nrgl8TucIomPRoOJ4yhL9juQ0XCh1u00
0nYJ/b3tGLxy0/2rV4s4ZQH5kOsKwj8cZ22ZfaaJ+ax1xCEtXFCLj5ShwGjl3vUotbE8zcW9Jgzb
tBtyLE8Rvkn10dwktv8/ThtLMw1N04mxpNooSo1qb0VHQIeJX9ml30EPt9nLNqSrNlnG67eK78YW
ca+T1RLaNmjMnPZSHTtZUnlZxGwpyTbCyHre3LKopRHDMOmSq9L32lgB7jaeJbqvAVDOYENa10kQ
5W+QN8ZZRj3Z6mDvqe4ymXxUVvgYddmx6z6isNkAE6/O4sW3LCKAQVH1rYg6npOwQ+L12LbSRhhb
GViiWDK8sk30Vl7OYtUIjathV52tRAZTrPbhfuN1o/A6srW71/Lbf7W1mEQaijo15KE6S4pxjMLO
N414X4emYwnJF3poAwHt1yH34YSCJ45i0x6rqSzZRp9XRvWv71icaKPIcpFBYu/c5tSv6J3E8t31
3beWYvyricVhhLy6MrXpVOFq6gNFQd+wjrzZG9tE7K7d/oRK5ybY+Q+7b3E7+KvV5ZlU9UNa9aw6
6ynvfRSaPmDaglsJKtRduue0e2+wmaGSxg6a0n9KfXEKJRfr3bewmMHyyUb4MTyTdleZ0C82fo/5
W1i9pfmLab40cijbg/hUygfV/A31Uhf5D00ON4Zua3IWS77Uom6IJUyOSPvdYOVHGCRtzP/KMfPX
MC3OOkUSYa7Mk2PVptMZX2Ec73j1fH0JbPRDW1yPY7WW8ghyAWdZmK4sWY7U/+9D/GU3tMW5wuWh
jmmGFnog54wSSrXNRh82goO2OEQEiZQ20SGwXqsQ/BEiIEnrihI6td3++mhttbQIDdpkABAYIwxF
rXDivHIzTg9CNL4Fe8jrTW3M/rLoNSldqZnz7EPg0RXV7wkSiCz0rzey9jb9a3IWAaCIRquTmajO
aWk6sfVZGMj9iO4tMt7CLHdq696oKztJH2im2E01HEgFY2Zpsqvsp4SKGQxM7CoFBLLf4iOvqdT9
9WmLKFFFhmh7vYa35zjktpLnB2GhtNfGPi6BNktwU2/bfQ4odwQFMhSIfSrvirHZCeIpGXs3wnBf
i8yXN8F9Kzelv75ssffhpZJHcjmvaFjguNot3vB3NTnJXgY5c/hDa54q7FTem2/9PgPcr9qIPVsn
1LIyBBv7aSIFPqDyelwOCZhJfWDux7MKvzIAff4LNtTKs+Wyz8sKUNKyiStgYQFerDS7OrS7/UyI
pZ55Zk+tZ9r9ucDJeFJ3Wy+7rd4ujUuj4rtpdvs/fgZWAAETW7Z3SPttRN2NgKgvwlUxKRPN5sm1
UFVOIDOZbG66rSYW8SovMthu5miCnI2DdI6OgIdCzI9TFxRIT96FjrzBD9wIJksf0yQnuhzOwUSr
lV0yvDHUvMkUbAST9VY0lE9MTTa0JTOlL6KmpybWiG4bsUPedL+BIANHlQesix8QLfCkffGKbP9G
u+tr87vdxZR1AuzfkKBd+dD/kIECfdDA00vdzOFQYL+R98izzE6jwJ9uCTRsdXkxlbEs9/CoQtMt
7J/N7BWZb3jBbA3s3IF/Xpi+O7g4dqTODM1kHtjaspuXWdg1dju7ijwrYH7kaw/XB3SrU/PPL1Ip
UxySDmhsfh5gVCRb8dEsgKHQ6FYY25q3xeFD+1Qfwzaa4+jgqk4DeOmOq+B1anaNtXOamXbFKxyL
CNukgmz1cf62iz6OiZoMUom2i5TfFZCybCAkY9Vi48Kwxi9E3PyeusVZkQMDzQy4iJy7Or3JStVN
6OhFfeIa4cw6Ko2vWnBbinVbCn+W9Kxmr0R9RnmMacwXvID3YmI9WEoEiHRX7zL6L2TZ/vrAxS0T
fio8TBsMRGlBUpPdpZtKhmtDfVlCWyynWjAGe4aUnIcBEqzSCwR9bX1TOnttj1y2suhHp0FxP2wt
fi5eZAfVmQMsvtzRF/viLLlbuNe1G8BFY0tLEYPrEJtLVHqnBe2+CWb5EM2XN4++jZH7k3m7WKRF
q6vMzKrqzGGMUho7vfscFHljG64ppFzWBP9kUC5aMYpqnGLVku8yVFmbaXJMqrq6MHe6aJ2x1HYm
bx+0VPfUOne1pj6WZeEi/+Bp7bRPBBiytLFVS5ur/fU5ZYCQJ4Wdha9xhHJcBFFJsqUvsZZU/+ub
F3FXjkYl7SaDnyeluuFN2z6amUGdzmp3plHB2xz1Hb+os8HXQ9C0Lb5xoK49BC4XwCIiJyoeplTF
zEwA7jevwHi5jXaSoVR+PRSvFR3/6uhi83RF0ej5aHLoZtjDnXrQDt0elwY7d7udcbI4empPHtxq
PrbW+Fpe96+mF+FZGVBuFxAF/UO6x+0/iN0oGGGDG99vke21tSvR5XguwjGWuTyqSklmvzx7gktG
mRU/2JS/xcoQWMYNZhCAGFTnkp1oZ2Feze1FYVtwa9LbvQ4fj6HwdONmEtgk6VMOiCQBttJutfq1
yW6KElmaSXmw4BPQdKHNhhw4mgMSPZDJkjWnFZ0riQYS8VHPPK166viAWiAJfxBZnGnFn6xMOctF
9mjIrStvnLebk7w4JKa+VJO0QlV+DieZN4MdMhuPmv4re9ZcKzB23EEG2DyUAX3aWGDzTlneLS5H
fhE3w6kFUr9C3FQDMwAlB8EMSYAPoNp8Dl9sstXexkwvgSKwFwBgSW/m80Zywig9xCP1u7T3BOsD
YEsBb91HcoCTz5Wa5thrqOMoqZ1IhbfR860vWaQ+zAmA+0rB1mpd7TA95W64B9/VoQFxYA0jA8m6
xT9dS9pebil1PsQuQm3EwBNnBceto37pGvR/mGyor9h9XbqVpjssbG6tKbnBVDeZXxeSjpOywdIM
lIg61/u/erjABM8imqrKqrWYeEWOk3ZIcg7Ls99hqkLH+5GO3cbVdU3bjsx+JP/TClkS5ZVGpWQc
Eag16LO1JkQ3+StWdtva0X3e+0nmaqh+Kk72Bb7VH9pvEduJ7OL32gCi19aYm3+NVSARe2s61u6f
l9+2WAAtcEoMtjn8XEVveWkdqmZPksTv4SMCitr10V5dbBfjsJj5Fjc4bhYYhyiE7j25bZOt9byO
7bloYnEmZvKIG60eczwrtUN44L64CQHPmUA5siUndvTXbLAlr4OPAXGY3//6Hwn1WTHG8PrYlo/K
l3xMzihFi8+t02QNxP3XQpgH6GLpo9BTh12DAZAPyU4VroVI/AUVefI6AT4OG2g3dsrYzoLGxSqB
K+v4KmwCwmTtNAwRwYVNmv6+hS3fWgKL47VuNcGZrvGzgClcWAEPVRXMtmi7YypPXatSNnCg13cd
WeLJTKGIDI8PALBAK64R5IgMzmKXb+y79cP7YjHMHb8Y7qEzeA1njjm4oSjrkCO7iU7Vvgu2p3ar
S4vTC+hjo5xSnZ/T6j03+d5KbuSs3rilbjWyiFYi13Qo3WL5qGNhN32z66fKrmHscn2bbo3b8mbP
YxXuQnLIzuZHEkMrsHsz5TdqGq4wO2TaADEEHEeIR5r872toRNUtHcwhjejEWty2dBglml1koWHt
XokGP0qr/fW+mcYc0K6c9UvRVPjqNHkqDfQOalil3RPLg+ONX9fS/VRJOxWUEZBFs4nAENV4VUUK
nGX6hEPBg+C43+EUloeZTGge0kKJ7Ax+wrRSII3R3HYtOAbmyYRaIvg8R6Ru7aQw4FsLDmz4nADG
q3fdA9KWYIWiSK8ygHhhokSIC9aUDWibl0wQOI08s2LP0KbD7e2h6k6iu+EZ1BpvOv6VKB+mKBxh
KvCRhls18vuCP1dAKArNcJURWykPnSEpHC2tbbVIUJMHaQm0YcFam5X8Vg0jmFacaVPbXQhX5sov
De4VWnMSEzn1VuhLRXQuePZkCupZMkN17z6EZteoqfDQ6T0rUWzAsx+oQuGFFMTWZKdqEVDV9FGH
BP65cmpag8T6LgjsJCGK6nL8PeeKPSmw0INo5yDTXQcORC6ArIxDOzIA8apQ34tDR1E1n7SV07L5
IOIwIJUcEPVcSUEKpJmLyMGo6wFUe3fwRndDCccmJjNnkg+rdLfSmZ/Jv5U09Tv2q0tEQHu6T+ty
X2tjAA7q0WgAzE3qg9USZhcFu2miziv76oRwEYQleayG59n9ooaobCsH6IQNpRkHKLVg1KIvJpJT
pYygRHWVB+qs11HJRvoCj8V+p5vjixJCg1WZ7pqhgUKjtp8EPrEcm72ihbeNOn6lLRJK8FaqijaQ
JO6q1X5skPRMgfxVf6sJVE5kwPHYMzdrhyi3kgSSJ2zR88YEEq29m9LoSzEw03EEOHHxiVLxDh5x
rqorHz1DcgUelxH0hcI8fy519aNWqgMyHPu0l1xVEscQFuNhwt04VFC6ELZU6XCrak5mqR7NZnjJ
k/JWhTRAHGG3ZxpE20w8AVBuaMMbPX2fxhjsgMxLp9u0f4nppwWaeSb8XoscI36R+t/KaDrySD7h
XPLeoVyc6+GuTUuv1H+zXvfM6E2X4icjA/3FJHv4ZB6scrxHOfRTnhgG+7GrAW2u85DZ0fAZDb3b
6/EOGlhuPFnvSRP6xJytoEswzZPoaCYEFlunggUFtIBUWvmkKk9hogAKa3kyxYst1YMi726VKbZj
+pYjoUTiAeTOzEV1m0kge5qTHDBh3aR9ecA9zp+09sAm9WQ11IF/67zp3Vyrncl8jOPqflL6mzhG
Wbg0nAjgyYJpbjO9SeoZovjIFyAN0Pa2AmY11E/8pqBepg+yXSi1AdnaZm+ZtxXc0CfA0gx1+tD5
T02u4qA05FMV9W6ts2Mcp8xJQunR7AEe0wbzR021XZmXe5WkYIJExzDjDm8gPlZNDzKJdmoWPknx
oIDsg/BCVYf2p8oASpIOoEF07phQuyDKnuJPE/a62lw0wXtPlkofegLYKZk3RXyvgj1myPWpzCU/
jaDXwCWgxExbYrEbY9MoTIPwL9hNauOl/ZeA52Zd/o7qA0VBcISozwiPmHjsDxkUXzLr0JHwbcB9
X5TGbQVhINFyLylkLywtH/KRvm6xO4j97IbpBnk4m+q37QBz1uzVyl+s5nNk2sFMf0BKwNfi14jd
V+J3hdJ4PHhq1tiVOe4nCFF2ReSEDNajCm5ROcQG4/dSYP5QCJvgJtPGD8DBnQsrvGuo5lhI8Sga
CUIZ3BBZ8VqEKApZgY7LxsGMDkbkpeDh6vZse6Y3g20CJ57jpdLipcLMfd/ujCzQxzONdyV5Umnr
5MZtme71DNDwwrHyfV488rD91BRfb34OyltIaieGf8+bnvlJ9ShhZKUOcfCkNvBrnYAsAlTLukEF
CdkuiCHZceka8L4zYHj31nCnSLFX4faWZccyDiayyw3TnSLL0RUjoMBvtuUPowyy9iExfo5dbFvT
bEP3ZEKNUfY0+RUJow+WlziMPkBFcHP889RXKY6a+gY6jWAEvuRq7/W0PidlD2OHGlQElDb7X316
qmQEXwmc3ijZNbqCSbyNq8dUDX1Tga61Th4S6SjJJTCFkq/kaZBp6VMVQ3XKInc9CI2BgsLcFKav
gwGBhSGaeVua0tqZNHYQYc9TB+Hez63UoeBKyJE46BO3dc680gRhJ0w+kGvapYl06GM8GGm+U/Nn
NakEJB9+i1D+Cc3mfY26kp2N7FDgZBx5fGjMN1zF4ArodDQ5lFLlMqlT7bzEG7eITxOQzpzInpnA
rJbBtVG4WZj8HKT8sZC4D0Hvx6TLXDrsmqKxxcgcrY0xixXmBLjVonI0w2+wjLXmvsWjedhTEH6s
sn3q08pVisCEZjo86xHwvDrJQhzH5GnERPcscUl7yAz9ILT0POijzfriycoxglL3MLW9O6TQ82+6
B0mv7yapuKnram9YcOKT9Ls8zW4HMAqyXkIsp4Gi1V6lI0OZVKcswb0mMaxdlVqOzLgnZZNr9qEd
1poL5vRJk+vAyj9wCgea0X2lpHdMuNg25COWICYwlb7Bod8pFNDhzZsoAd+kUz9SXh/wWK1kYhe5
EZA8P8XpA6khA9x7raBurfzWpwh+aUYAXQsftk63uSn5g254Rh8HXH+IE7Gn1W0M+pN620oQk4RU
WDOOP8dqsIuIf8Ef1E+ayJt0w4mryIkTSIeJmW2Xum0C9TJS7iKJemkiblSp3NWRDA2ztzoiB8Ip
rBUl18R9B4pWQ6bui844m/0EhzVidwX32rQ/9sqbJmevU8a8EPe0srD8qPkows5J1M7pcfvT6p9N
I5wUFr+1CT6SBh/08UYrW1yxWlvq6x0oho940AcMG1Lv+VsKAgj0tW2tgIhkjSiEr1LLk6FlQZ5I
vlE8N5Hq4GoXAUvOUL4STe+ZnQUdNYiqFIBpwE1dAfmHssyTovEO1xUH7tEu0jLZ2L0aun6HDbID
jwmiZ8AmmO8RVqNhCRvrB6X20NU1ZvfYoUr1qrV4FkB1TyS+VBcYyuEnY9WLAguTeniAMxx6eACk
wDNM0zcLSLCx2C50CEn9rEdYRuvTE+AOL2oiv+dw7CVYRFTX7Waw7AoYYj3KoNQi3eTAf7Vpcyhp
50Mu+tArA/uz85KmcqqKweFcRTzW/EGDA6u854w4jShAKtSCClYxIwTfRvUTfLtnoCrvDTJ5wJzZ
rZGfTRzqyIO6TT1r6xFbwkUJBgSB3kBoOuEnJIpw7pHHCY/0Thp+TUP0kMogY5oAULW/Y0jvFZE4
5ZY4heZ9EhFXDVUwel7alLuMTo6kpTZHciuaxItCMxfIPb/sodhfASvYYnfyMXpsCQ/gSPCYj/dU
L97bbNiPjPimljjQH3BbVXFGq9oVOsjocehnA4QpE81vJPrc08KWcHcssOjU4ndmRHZJ2EObnqCg
mfIukKXXonpuo6PWHmdtAWY5vM+hStNAdWKENAp80cOACLxcY3DB4sId8yyg1rST8xQx/asUOjiC
iR22yY1BIItZY+Yq05XA+NGtwSvLLfDh/La89mxapC4AUS2yLkUBSzdaJx6b34DkBkb7rmblM3iD
+7Rq7irxev21tlXi+KMdcPGCr+WetFOK9HuPVxOejb7ABSrFXb/KP3DJduT4hbf+WEf/5qUtU8tQ
KEHdwlxkDkTUsYqGaJfxxG7MwTbGYxv92ujdnBT455h+t7JMGohGx3aT6J0czNUad/RQ6QQR9T7x
JAegPrssvdBW7QS6IPdbkJK5C9caXyQTCjWKk8nq+blD15rJz6p9D+IHDqVu3JJQ+/OovtKYtZAK
pXjr9EAFk7OZPkblY5aDWVNWENaV1dRt9IeMz4pJkl1ByBOuUnbKPwVep/Ro4gnZK4aNW7LTjUgO
RyAM5S3ktCZ3yAeYYpON5NQqHEz9nvul5nGYTF1EpRz56Qn+UtIPSpKATv2xVvq9Fb4zltijkQZN
81CZMfhB/NbE+0FPghbo0Tjp9nKG2E7q6lSELLi+ZDYmbamLrNWalY55WZ3j8BAl90Nv4UrYnYdS
8a1wi+y31dgil8pRtrTiqQCURcBkRcPBwSq3kO5LIErIlhbzem5Yp5D/Btvf+kNtudjpAloyZt4g
4rHpWeYk0NPx3ySXtO8WFtnnrpbMfFRieseyykvkU6TkG9WE1f180cJywGIx9XKKU7uWIAVi4PGA
VxO3PjnioykhaBnxxnpYD5AXTS7CstpFcRPxBGBM9SkK+UOmQXRWQq5FIb3PuEbBJ8fMRUZuW7Hm
Xl+Na7wC5LO/h3ROWF5MGgcIMMuBAj8n3SyXXQRhknh9Cwmj/rmp5gIGcaUi3TUoReZamtpD1Wwk
K1eL0P/J8apL7eZIY1CllZF4HUNuG9UP2poe4MhuoW5CdVaPwIumFuE6bgfkLJnCz3p3jPUXNuvR
9ond9qbuDGryXDYHMRkB73LDAVt6N4s7l8kYO2qt+mAvuKJnB5GDWFgA9lIa5sbyWwUJXqZP5w19
MR018lNSpRrsjCdYKCLo0v+CO6OnFyh5hE9lexJ4NcnsmDILiUtA+out5bi6iy8SuIshwoujl03o
I9xVHlCYnuYlQNJDHtGvgKJX7fhe2lDFX53+iwYXp1jFjZHrIGqD4Ad1h/FFapHtk251M9oAO1zv
mbas4dUMynylrLOzlGcnrga6Jjbi0+ry+k9X/oEc7AwV+g8Qf4CyU37DmvGsWxK0rQf9ycBDXovK
XZjF0ymW+ofr23i1rHDR8CIwMkESs6aEnRu8IgZNPfPuU8qVje6tF/gvmllERwbNZpOkWJ3/F+lW
AIoYOUUAJ3FUvB3zmPjabfWJGtfWztiavPnnFxujNyNtzARWiQRKf0p7XxnM8/VBXD0sL3q3DIVZ
Y/KxmM+vInP1UwhdphEpwIaBcplvLPqt7izKJJTCECvOUCaZ8ORTyauG7MVGb+bJ+MeF7aI7i1Bi
TFpXZ1M7P0Dqn7nSvUeWHCGIpagHQgEAE4esCBLKHCUpiJkOXxAXdaBZXvlRzd67tDtB03LH+EOp
3RErf5+gWCz3phtaR0NmgSVeVUODavod8CR41hMkKGWHancK7AxN0JDNFlycmyhTfMN4L9j4Mll+
qkb2kEIvXMqcJK9xC7unPDnoYt9knduiGtPnB6UqnVptkB2Pj1VX7yeSfomc63iz1P+HtO9ajlxX
tvwiRtABJF7pyht5tV4YklqiJ0EDuq+/izoTs6vZNcV97rx2RzcKIJBIZC7jQVzsCWUoSGwqGiTG
qHIs2iFHkyt6xlNZKwlo56NpQUaW2B0V51QPD02YPLeB8D2VQHTDaH1nitx4DWf1w+1FX4jfujyL
nqrMlR5sp+IHAoMatQzFeWYhfDrSqlqhA2Hl3WbpHXD9Er/41LMQ2tO6jkmtG2cg+bdwFrFKO3TA
Aveot2y9vRBr5q1FZeyrIJnSPCCPSgnVHor6WObcXsir54OqTDM0vN/Mn3W+PO4F7euo6MxzjOo3
Q0G1CpegDD9qwn8dkIsxZiGFkyQp66LFGYSGKyA8pwyuhWuqd988ekJlCLu6GrxijPaRz18zow3s
MSlROM/ou95QDkVfuFhzoaBSEgzPeTlCD6facZS1LEkO8OXvYlR6uwCM6ET5UNJk3YUGgUU51KeE
yM7ghYSAP4ttjaMhp4UThorVh+yly1DKTaD+gbJBzoVlKp3F62eiIx8VUCKSDVuDJC8MDCzfn24Y
jbwSHSZ+g3CydkUpSqPB4i67+uEv1msWHynM++RI9LjduA5a+aoijSWqndadKTovyBVjqOf2YrBY
ugrHwI2UPZfdpkwWVESWfscsdgaaLlQzqcwzG1GWRiu7j7w0X9JPvH6oLqY7i5+yHtXRoGoTOFbG
wwmEcOXYeYOjWuVDbi8BS5YmNQscTR2jVhR3uMF7YbedvplU0IPW3/z350pXZIq6PFM1qs4nBUj8
6BPZOFcVsaIGggJkfXuEq+CwyyFmM4kzY4CjLdat8dgJxlGak2zjB8mONmKfj2BPNAfUeN2FUa9l
kZejzkJgQeOWjn2EUR1zJXnEQqq8ClCTRhWmt3lk46Taw3opLbka8C/GnftNVgqtOxREKcZVvAn8
n56kY+mg4+Pwu2G3yJm6tk90RVdUWYHDH+ym/8yDRqH6Y0n5tCuVYKW/p05hU1g5qZ8weAQC75QB
7/i/nOU/o87yy5JEXSAJgQtmS7dFYKXehHVCx25a1wgKCUuyH1eDs64CkQIKjkL0ufGjVKKDPqpF
fKeq8VZSUy8fh33os21D9WedwFijUVzfSB7lMNn6eranHFhaiF6glMt8aK4DCBUFHGQ79LXhMp7q
6lMF05fJi9RpoVHesTeY3r9lXbGnLNlofHQN/qwFuQu+sgOMl9OUT1W0icHam2pdddvZ9aSSXnKP
tsbj0HcPetdssx5fIoucqqnffZ1uAk5WULGHlWo8tWzQBZempn+wHkEql0vq3d74V/cDJRTO4yDP
Q17xz/0gh12fdxXWaRTboCboJKNcni+drmuIGx0cfRkkfSYzMjtdAEckOZFl9EpbeafR0gqixzp8
yUxyyss7GSlOVB5qcw9jw2ThScyu5bEXY9NZ4VGNNAjfDONwEhGMLIISUpvdnuvDPi/oRxeoEK00
oRqvhEloUxIG65qbgydFerCpAFZ0qnIUTwG0Q9yKAR4iG+gfomei4Ee3ZexUsN5GO80poAvf1iAL
hWKjAL+r9+lTYfZ3IcG9H3BghKLQHmof1laRrQfnBOYZY/apyAAhZqZVIwkO+71If9UlvYPnhufH
yl4BJqHP2Zrx0jGnvn2aeEOAckK9G5MvgOI9BtxoF+zk5KSAg6ry2m45fBI16b2f5OfQLI59bpdm
4upoNfXhp66cAwAUqEntHNVVoT4N5r0yHIsGvJzRQfHkE96LZ61+g+rGXW2Gq9j/pvUvNdy1g7aj
RLcDoCQNZTvCTEAY66Gm2wjvHJk0dt6ypa1zxdJPu/x8s4CFEJYoqU/oGeIDG+i4b1LEY5Da10sc
tmspI3TUTGDOdCSO2myPmiPEhxqWQM5kyO1aBeBiSYfwmpWUdjHE3A+0bJkE5cWYnWu3ClAcEW/R
lq9j00YyZqwKB8QgsTYe/4UzxsLk5vx2jZp5lMoxnIbhv1PVL9V47Po3OfA3sog2uQF7F73x6klY
uNGcKIJ1QjlaXPvvSyjEVBmVp2ijG/Is2lDeNULuYDRkVOqKGqClLGo5XHmF/zHEFPAuMn8utZ0Z
trV5ngC9DEoOkdvvlHXofGYbgealLe+II3ZLIOpracsf486yyjHCqYjHAEpqjqbZ/Wu0TtxIt2i3
6u8aV7F7vNPX6LNL7UKAWxx5lpOhygxxI17+Z8bFceJFll/AauGcgDPhobebrxaneyWq/jHdWZbG
fUVVzLSnZ/YwqR0FP9RdAYdAAqTyv9jAS+PNTidPVaH5KA2cnl9lWwWMe1yvqJNtNDfylkrqC1to
/kJFDFArIODxKVmKXlTpGUBMiMKJSxVIw3Hp+105m5dL+YPFvdix7YBuWyD3wyncJBk0DmAaDxKG
09qFsMfBUuz2uKw+sjToLCNLjUjnco71zGRUifvEGsnj7cziGob4j3lNn/RiXrCTQ6w1MASHefO6
XiWrVgasXbNzt1snS/qCVxKZP0abhZa2b6GalIbjqZKpa+aQpmz3SDYW5rS0bLPoUgOaDNcIRJfG
qdEFhEmeU9qS22xHdtRTT8UjQXKW0PlLg85CSylDNVjtMTUJLLdYfk/T88K0Fk7XT+H24lOVYZ7A
OA0hBBeTR1flfbI1neKVrACLOywb0C1NaBY8Gj0ZfdpgZ0Cj3OprFDHY3e0ZLe2GebhoU2a2FCMQ
9sGCzpLSI8/fb4+xECbUWWI5MA5sZoEwMaKOUO6N2geg5qmq39Khdm4PdXXBNA0CvIZuaPK86Vub
SRfyAspSguRO1KI818tLYejqHrgYY3Zc0duqU7nNzHPljV6/L7epB4TjXqDy2K/4gSzsuatf6GK4
acoXW47LZQRAEeCTKmA4bVNZhfqVgGl7e+GuSTsR82KY2YGlQ6IDt+MPpzbv15KQXoyyRRoef4R+
sxn8BzX53ecUcLdwH3b8xYQ7O/gVv0p1ySJw6RPODnFfFpFUptpwGtH9S7IRnlBLkl1LSzpLBCoo
t1cax5LGPLZlKYKvEzCy2UKv6Oq2v1jR2eE1ZBrHuqoPp1IHOXD8arJyrfPXcAT+NVnIF6+Rsi8+
398Gs7GW4z2Zsak88tpsMrfaiGO2BWT/ENxNVFzYqu2hz/WouIDUcidddb+XL8vbC/uX1yypDL+L
fAULS4EFokddv48AJP//2qp/Gc0yH2zqVBdTEIaFqj2p6Bgu7E8YGIH1BoAPsehYMW26WQn7j+Wd
nXktgPJZWkvDqUArpjSfs/LAqmM5LGyZpfWbnfUkiCSoRk/XCzwx4/SkoMKiJAsBZeGoK/LsqMdh
reRxlU2lrfAcrKeKa2MpK0h2o+9Md8tJ6TWx1T+Wb3ami7DveRsF5hmghkfomd77mjlZDjzGSnwv
oaXk552HOocWm7/KqKgnMpBwVPNOLvVP2YwcWVYcQzmVbQtUIpwzzWilg6mzsLGmi+jWV57FBZ7R
MI8glHgaKoECVgsYMIYq1gSSjGMV7SgulA6AzFRbuIWvAamIqWsARUCu0FSM+Ydvip6gMA0NikNU
2v2p+1Zt8JYO5AO1jbXpaNRpvptnAPQ7ODQu1cR/buC/Jn4x/GxHjAZYppAOmHYE8SC3L+7F25Ra
93fDq4ZNAee5leklTvIgbdSXpYg/5Rh/j04NcyooUCSnf95woDAlCec6w+j/SX8rt96gibe+/Xl/
au63xpkd4rYN4rYy5OisAapfJVjhqoIkPb9vQPdPm10PYDggq310P/WbjLhdZQ1b53rjgBDt6WVx
zs3+XlFOZhiCmgNgrs7doqtjKBDAsBH+jX4EkeCs3JhL6q7XeNHYIP+s0WyDqMPk+F4Z0dmHTr5S
kCeSgIUSvzcjjZ044K4sQL8fqm2jEZhNrxNdAZXhXDToPWu/xwiUFPZsdt9BLD2kIXwou50PqkQy
bstE7MI2dbSeOCUMdmAh491e+KXvO9tdAc8ZArYZnaO2AsqerQCxWmXoMzZJaalhvsuJiVa3vpTS
XA3aF2s2izq9OYiW8HTaV8STe4tMxOENHJ8Q6AC+z632AOuwQ/Rye7rX6wwX487CiGCShFqqP7Uq
cFpRxIdSQOxEq95WvclWWV4vE5OnNby1t2fJRlFBlqIjCRoHykruftXhJ2wPFxZ06TvO3gqD3/Mq
YRTf0YefFlTo4eciqnTVC0AA2J3U+DBXNZYwplPd8sbM5nhYAklTXUE58gzBCZDUs1Xt5cepyfQv
9BamSHNrrFkkEkGvar2KndqBvpSBdWGEycHnwJD7a+GD2mZksFSlwNKmiTMCaqRwc3V79yws8k+V
/iLdD1kSdVTR2JmoMB6rgYqngPA3vsM1j+j3ZfQB9MbCh502x61pz4KLFOVaR3wlOldD6qoGWWlD
BGbDueGxV3dk5asStW5P83oS8s8hYbOgEKM5qouhnZK4zi1zx8+cSasve6Upjgms4apVtFgguNZF
vAyjc9Z06I8VMZganbkWWBCvXpW03o9B6Ab1eZCEW1aw1DPDYzOkq0A2j8SYWMdLWp2LP2MWIVKw
L3lV4SQ15SYovwcwjLsaHOGUblqiPECpViN3nezFpr7T0/q+SxYgWAvhgs3ChSGBCtgnPX5AD4SP
HEL8HIR/c+nsLkTguWbIqKFt1Id6BHQQBN6VDY+PVZevYGy0DiVjDVqG00pQKVNisDU4/PZkR+/E
loUlCCLMbdtqoS51+3Qh18BJuDhdeTUiwxsJnkk+eYnZAB+2fTeAZJymu7yPV1khueOQLVyAPzot
/+8Dhh7in8PyAbdQHZrsrJ38O+kV+Cw4K2gH6vQ78hJ6klu5ZDuB+jIYwnC8ZJylUu31LWfqxCQa
jGEImcLs5cxbVhlS4Ufn1hPPo6Mm1vAFk2arc8gz7IaXvX6vX4MXI87SLZDR8l4au+jca9+cr8Oi
2qo5JMZ5m7/VAFgXZbYukFEHxkqV8MeKjwI86Plda2wytVrY8df0YYl58XNmAaeGhXvQChadSe8h
o5PXU/0f4BpX9DswQKc3UMms0R7dzFFB1FrfDnhXj8LF8LNkRGM5IzlE4M6kzR8hW67ZLYp5YQxl
Aip/3x7r+nvrYrBZfEGSm9RZh8Ei+DMleuVJxIcMhgSdta5HYX70xT33q2+zQMQF4xpc6zX8kbws
1vfoAFvUnxBQ2QDLp9bOcu4y4I8Sku1YXfyvXqMXv3V2JCtz8AMInEZnpkAevS1sI//w9W0V+w+D
7u/ldIBtl+n0LNp0YebF4MKDioiIslQ7vBoTL37I7JBKTQafxJqzs59Bx2CQoV9c20r0+/a3me7S
v0LBP6PMu+wRrUyDFCCHhVSHDLRhk/jr9gjXGESXO/1H1uPiqIMNL9dpF2nwICue6TZsbX+rv9cW
9v2eeePasIXDjxUkZI1VC2KYN/YOVGTd2z/jGq7rj58xS6YCNQRWWgGRiUjlb+AnbK7qbpcKmxiy
3SVoL2rFc660VlY+R7h3G5493P4JS2s9i0A8ktIiyBR2Fvy5ZF+8X3q2LxxqOkucYDBAs5ph79K4
WA84M2NebgwldQsCBr6hutqob6CeYVdZAjhjBeu+cFUZaBoDOmDRVsiWz5aKSNffuRdbbBbpTA5h
GCWQcdugs1tt2K5cQTBkNWn1txtt52+mLi9kFlQ4y9qK3aDTC6UTeZ2W1rCLV4tydVcv3YvfMwt9
9QhhE3xvBtRsBwPg2pZ8u1hVJ7IGkhKQqur9nd+3K/YLr5clX+rrzbWLwWehEKJ+KZcZ7r2wle5i
HT+BDSsV/uwxNKgTwI7gRzdkT4l4arWFVH7xBMxCW9qWetM3OOvdFk62OHnqpnamt2dlQ45lIYlf
WuVZ+DJo0MVxjL0YjeZLGUHrAFgTIKS9Vt3oQbphU+ECkPDbR8xcGHbuzqUUXd+YWgq5CPEU99AP
g8pGJhV25UMOHsohCXvOAR0iCDQtexPkE0RSR1JlK6xHUHVfZOXBCOFzHMfnMtr60K2NGxTIY32X
A9ge5/I7VHsKsL1bLYQqSB0fA+OuG7VdXTw15D6PH2nQ2EEOOZ0xgLIMeJLNh1Efuf8pw0tQliWL
Qvu9hvBmLqjDIExSsHcJPpEl3ROxBbnZVoeVMgKPBot5fsrFe27eq8ozPALsErozZD2wQxUIKxXP
dfBaNqVVJLssh/hEuOlzeBM/5FCeyAPm9srTAGKIwpW1AuK3GROshborUr4aYt2thGQVhiKDaCby
7QCF5Kamz9w338fBX8i91R+E4o2bZo5gDFgCreSRgjcQK2ACB6XbRzh73aZlvZe16f0AHrcB2Z2y
E3Y5LVwc2iaI+Yq8NzsU/VrdyQV/EHp4r4FLGmfMKTgaRK25V5r21JWfqBedJdpB6YFvfPXR5K1j
xmwTjoUj5a9Rj5sn/8qg7K30VgkBlziobIM2rmZsJagOQLjTG+noZQKmbnG2kiFi2Hb5jolJhK5Y
0R5SC4nxK1cgmQFX96qjnsRNS/FhLAhfgexbg49CBy5161NXr6I1REhtrf/Miq+yR08AL/hKDe0y
53debfnPfNVXZN+bqSdDHoqBl6/CkwViD+sU5m5pRgJoCaZ7UbdH0wBnbZDr5zqDAJEZqE7nD98m
CTeyRL28GfDtYGqo16GTVw+iS92od8EIsnvCbR0K1HlheirEG7JYXqtl8TZAM4SH2PMsXSvl6MZD
5yA6nDVUTzhsR/xQh53sKy0610fWBVPm9yyMPrUq2QditDPCXJMWj33FTpWRfI1cewKKcDtq+oeI
uR3q2p5MtMGuexu0Euz+HjRGCW8piOwUsi2BckfQ+Emosenkl8IwVsJnXprAxLdJv2Tf3BgMtIaw
RIkOhkADgzcr3bEosGOefCYS/aX5D5V+ospZy1CaCHQvGxJIQAuIA9RWWiGhUE2bQu8pl7THjlUg
6Atb5O9t4GXRuk8CKwQUgAxPmnyX1G8KvDB16EGAomMH1ZMBnQajh66kQIFzeFLFWReJm5doDNBo
BV0uu6gjCI4lLcYKNg2kWXm+aUF7MX3oGEEAErgGH+pE3ak1ygdzLJ2wCuDPPm6h2LdpYDOUn7Ue
Bmqt4XK8780k2fg8UaBxoFsKKKhJBL0RKATLVpRIH1CW+DCqvHVGkq8atYO+BTQHBKTNS4iYVW0H
vQjlURFAg0mjUxafYw074yrcFHnnKH7/ApHMVV5tFAn6CBCyDt/aSesYdjXeWFSbNIjBeNoBiQHV
sMJNi9e23RjdRw4pMflDgiySH5xlKNsyAVXDWHNzaux4wbymMF9LPfEkCG8Du+z5/lOZbPtsa0Ty
JoHQCVc3IAytNZh/ywqsHYzmhbFuM0IW7XbsN6b86VaEmWV4RSf30J8y1FOvQH/c90opO+XR05B8
Kb6xr7X0BJt30HtbMaDnGOLwBuMvYTa9MwgNPq8dBE7EnnbyAQCpYxtCTIysA8rvAMCzlSY+NMbv
Wnqtijdf24BQaMES0WaDYpl89DQZvASYQBYjWjWARsP8M00gNzw0du2T3Vji9stf8eCHq1YOxZpn
LTkW9UdijpbOCojSHFpAabV3De17bdf6hzwEW72+r7Hjgeu30E2FKhwAnHL+bPbPvb9NQyC2hsAW
wVPbw4QS8o9a2FhdW61p768LU99UcrCURExJwq1FniWxkNTTJcikTFXs+j151zxY/+VW8Ca50+O9
Odb7ekPX2Sl4WMooll7w866UrnONFuiPn+NNlcGl1gLUkSZOJdzkLcHLeXRNP4ajnRMtNlyntOzv
WZuyqmiqSdlPOePiDdNkUTvmGl6wiYCQiAjx7QN5j4aBHQZAAPeF7N3ezNdrNOY/I86yZp5Aqs7o
Ua6APtQxkxSILTQGUuRuFCdTK2Vof6mfBpJHWqmupL5I/qGS21WjoIajG7tahSyVnwmwA1r/SPFW
pgYiFNWhuCa1+0yBTtvtX3xNwBUPrH9+8Sy1bfRiyCQJa5T5L7AfI7R1mbmFVzxkVlI440GIR2Cv
m91K1Oxd9EAdpvALgcCOWjFHrl96Ut/HRHniAmpLY9a4lERHycT0slKDUdZo1dB2ywK6TRFt1eRQ
YOdJeM7QKoGT+7lqnlXydntWP1/2ry/PTE1lKpHBvpjNSk19tZWbNkJhWMGl3R3Q2Z/sTuBdAaaA
hef5QuJ8vfl6MeIsTReDb6iQtEZpRgGgWYhNxdtzq7+3RevyrP0tYONs6SnU3zSIxQEkVWvkCJQR
SijGrjTRBam1bCdB6b5lGtIEspDKXX9HXPzAWWqfSKlcqRWWhMPIVxWdJ8AMAPPo19inkBtsdwYi
UyW0E5P5WodjadTQpdf8tbc0w9egRFVBTzBnx0P4NEqzEptt0l7pfez7SX/FKT4DCAG5GnFk9V90
pq+GoMthZ29HbqKGWHc4lfIWCp2hHQFBO1GNWrSIVQzs75ZfUouDzrYgtOQlCVZz0xb0V/BNHhLw
IdDGCx1z37h57xjvZbP+F9ZF04U53/uXs53txHRoeRMbJvpPdusoDiSOJIAmdavY6GuY0S757l4r
X1wON9tXAfI2tY7xTbkonb6IbU4PUn3WySJX7UoTDw1cRkCnYgynejYSzUzBQhRATvk+WE87B3pf
EO2RttVqkT55ZVaXY81RyZpSy7I6TJVuDcKMWWurPtTL9Pe+CMEtge2snBxUYzxE6kM9lA5nxA11
/i6P/TqqoscmjD4WQtqPk9Hsu/7xk2bF97Er4niEbiMy92DAE6PCE6GrILYV92eRdduhhakLS3RI
Ehrp3me1sJpM/IJ9qtx2T6GSfFfQd21kSO6NT2Ub2r4E83gohiE7eJPECRBzCxwpq8E/7EA+ZwpM
RrLEhd4VlMPcWP+dN3iFREYCzcG0XkN5xe7CBs5oxlH2qWU0qMgB5BJAhCUuU+Sb3PXxgBDmh4R8
vqkAt84P4aSOAm3HSd8mlAX0aJlT+YoVAA+VyXjE1D94vYKedPUBSlEWLBdslRd4+u0j8xApEAFR
z6x+ICqUipJzHT3x3FEgaJeGkq1VtVch94aG72CuW+2phuZmxMRjGYsNzys3UgF+HOt7MwNfIQkO
Uhd/NB0OqPKtJE+xujbVuyZmSOU/O8ZsvFZKvXcphQxnzMKTSbLN7e/6wzmcf1YDMCVEQ6LqqjbL
fxuhdkhBFfVkHqDo1juxZuGJ0D/E9QHinI16LrfYU3brpnwnHmM4z6Hyo3vFL3wmNJKV7wzkN1vd
cTw7vUVQzxSRb/26WeJIRZSRCIcRIhIAeUMaa43b1B33qW8xWIiF3iSbZWzZnQK9TJT/Sqdz1D3Q
MIvIm6VfMiuTdtjvCm2kHsi8bTa+mmILSczb3+InLbg129n9VEFC2ggEMJ05yABesG5O2ksZWFOj
DefCRXljcPrcAfd7u9TauZY60st9MLuk4oobpplifjp95VX5lLU6VK1afdUjcYSHO5BcTXI/9p1H
+Piq+IeeIZVtTrH2u+y/Yw0UKumXrKlbk5KPoYstkhqWgCDQ7TW6klNTplNNVlQwiqB+gw1zkVMP
GeyGRQDRkiF1ojo9D+GmIQchg2jeL32OK1C6y7HmbY48jNWiY5p6KiJ+DLttemojqPpQmMSO8T3E
3DxRoha6JI2lLAX/2ZHEAxN9vgE36JgYp7jWn+NWdduxdaCM50DZ4ZzFw6M0msco2EoKYFF6Yjim
WW5IQ+AjgNytw7LcXver++Pi9ps/Ziqal4RTJJiSTJ6rEGL+0qZnhw5YUlM1UH6EOGbLPEXNXRMK
KKohOT3xbT/2vQ7abloOKU8gQVimrfAGdXwSfslJABjVwoP+ylPzj2tqdk6jcjSbpsV7r87RIwTI
LWRBZtMkAvHA3/gj2hVQJFtCnyx9stnJlWnnVyUgU+diaE4tSZ8gLmy1cnDfh3whk14aanZQM6pF
oA0gNaDxC3ZKDjOV5EgTqCmACr5w2pbGmiWRMkv9UiqD+NyJj6R6D8bhoOrwEEK16/b2Wtzz86yx
kPUQntPxuQ4ea7ge+eod5uP5fbmKJLm0QrAFOr3+CIYdLZOHxlSPPJEdQkD8GaBiK8b17V90rTD0
x0aaRZpCFkpdtkl8ZuxdrbOdiZbXwGBOk6FIgx4UQe1ADZ1agjL2ZCSrB5aW4ZU5Nqi78PYtIuRQ
FE8KNQ5KKO9zEa+4DrJNANawYUOI2q2DX5ne21K5U6FM3Wj7khWeAVkPKiubDpULO+5BQjeqY8uK
yYzwmAYaJEJGb+Dym59V32GBsAyKvSEaF3hPF8InXjPC9ZGC159tA4XttbQ5mOW92RUrKRkg6l5k
kNx+51NJWYCojGxmlOq9HFJHj8OvnCcmBElbaBNwyAaz+Ily9t224Bv3WURQMI4HJFB65JEyfurp
ohnFdKPP78CLODMn2hgSaXrWIM5M3vUKhzG38ZB6/0cUJ07skdwl3mK+fe1auRx1ltwSAmHj/yBL
UBjBVejoLDyQdjNkykaFtxoKElbCzb3WAkoHLf8Kr7fxTaK6E0kS1IuSTVA93N6ASxH35+8vrrow
DA1QZnD4jFOx43ts9FP5TLyix00LjXKo9rRICgang/L7VnWUL+hsL+Oqr1UWLs/BT6f+4mdgo5Qw
6sDPUEI4rzV3xMfrmTUrHbVbKsfPcZXo0OWN0BDLLKLog9XR5kjpJoKkTfWVqOMuappdrZ9g77G6
vUbXXrl//LhZtCex7vfG9OOm/FAH3FxPzqFXOpAkdBoUR63mTgYv4NftYaf/9dYenUV7omNFogwh
WBqLrSkB+4NW0+0hrqWbEOFnuikbqkmMWTzMjVEy22lico62nKFZefFNqsS7PYo+pRJ/zeSfYcwp
Bbr4uFoIqN7AcNqgVbSW0ZvQCQT8unoVFcQbGgbrErw7AWur4mYXZXxrwm8BhO9zmcDnMJMPcia/
jTx0/BrobF44XTVC9zrYK0BGWRBQPxF92ysQ1q6F8kBi9NCKrD/q0E9QSPdL1d9lIu6BqYb0/UOP
Zq+Ua3hqyetIHry0ZCvIyKL8B8UFeUm8cGGFzdmRLxEIQypjhWMBHgcVdtRpdjq83l7ha6VAevEh
zdkLxmzg/kZ1Xp3STfec7KZcXrlDyuapFhoN9lIh8OrWvPigswOh0HAgMkUiEpBiVaKFB4rYQoZ1
PTBdjDHLQPq000UzTUkH6I6r6irD7RBmHILhbM2RaOXSKi7lVQgdTOiT7tXEWMXiLkC/Sku/4mGt
NIkr95CraIrIG6CvQXzDGbTevb32V78whcMQYUyH6sFsLUSjhpTxlhzNNrM4miVh05xjqVo4qtdz
l4txpt9xcYgSSStCJSQAojq9k/8yoPL+YLiTpx4kMN3Aybf6C5ySF1Kmq7nZxajzr1DAZKEbE3Is
xtNgvMRDsR67di3Su9ur+COA/FeMuBholgRm/eCXnTKVlisO/4Za83jXWVmkQGMPrLVhzaHc1Q2a
RaqdMZTrInyQOLdysTMM3w5I7TbquBb8TY0kV+o/x1ZzMojypOMX1E/kDi4hsKzvwf/QU0D/H8jo
WxlXTyx91eRxxVDLyUXk6rxzovGVVuO+CRIb5eMthyA94GeeGYzQlEnAeoGUErwxBYOwR/7OkhcF
4QNTQ80mdFQ4j6H6DbOn0dKCZ1NrEZTySV7casO7tpCOI4ScC1HvClKt1Cp+FCbMYbbdSO9lEEoC
X1hCQ3Vdy9HJh0x+ChBEvINCvMXQRnuv9UOj1naXdqsoHe2iq+wGWkv+XVygncz2Al4BRS22A/Sj
i6hY2IVLm312YbRJInhZmvqxLxUrgx5qZh4gjLSQlCxtullSnNdwE0ppSo5SvY0ovFzSA6QV17K5
sOkWZjMnTOiZDyXNWNKPHGGFpCD5j1+J33kLW/va7ffPzp5Lf6sDl3LZBJnKqEPXyDe+0k/2PmiO
SrskSUFCQQJRlO7tURfWcM7vLhjexEMSk2NpPuj178KPod/3GHfqwkNRn66WGwd3TsNIiBIXvABy
vWlANfT3OZ7cZbYJ9DcmTxoQewpRHxS1DjEIMLXEt1r0xslD66MfjEfOmKRffZC9M5rAhrDPwRvs
UY1Kivy7ag3AAQugIDm2MoKr+EKp5rkLUOzt6MEHCKPBY8M3gNhFQ91tROkNcAzrDMU14hR/FiDu
F6ilxA9UM+6B0HD++0W+qBPN8aN9GTW1BOryiQ3nfmQwl1BdWcYJX6iLTMdqvsaX40wJ1kXsbxTg
HxsJNSKWkKcYAIuYeL5+GqvQokJs9aVovLR5ZneanFZJ1vOMHBV6L0nVKkdnsTerQ+EvsAyWTuD0
9xcTg10dyYUiyFGNRvTnlJ2PIriilgth69r6yRdHcJrvxTCK2gE1B5TasR7wLk0HG6YdePwTuE6B
sClz+MWMC+fvp3ky/2aXY84uND+JzVQemH7M68dCQLkc5ioRcYXkb1l25v1z27XbyWXr9pZcmuos
Qsfa0A5R1ZCjkch2wkwbebebklfUOR0dMraFFC9szqXNMovWSdjQUgl8/ShAR45VOJ9EbD1UB7kb
n2/P7er7+f9+RmMulx1pYHepUUWOcX6K2SePehj7mBu53Mbhktzf7VkZP42qiy2jS3nvhz7SraQi
bikROOT8D2lf1hypjnX7i4gAAQJeGXNwOtPp2S+EhzKDmCcBv/5buPueoqjs5EZ3xHnziVJKSFtb
e6/BqDzYGz0Dkr4SQ9fGWhzvHEJhXR3ivqshEdxkiqsOksuy6i6ENPf1JbyE8qW/t6UmLl4KQIok
ciRjDQMi2rk6OAW6PhB+tkIeWuJ4y/Iz6eFfBdIph0nV9dGvH/e/xLrarAhkZiCu5PBWg1TAbV5V
J5TvV5LWtX2yiCpoXxoy93H3jZDLykiMUley7ZrEZFrh1MTwrs9qiob/+aRDreLP6NLgrQmQBi54
SnNT589V9Xh9gLVlW4SSMdb1NOvqKXwVtpAqro5dr1T9SpRcW7ZF6NDh04mECOTGsZQtzh9UXYC2
5GCVxDCzZg2UszapRdio43zoQ8bV26YGhrMVrEEHTEFb2wsrcRiY4T+/DmA/Nbrs2GtNGp90Hjht
KAGhBUV/Ut9ymbhZCUUs4FNide3xtDLFn7M4iyFcG0nbNDlisUbhZqi4LSu9mH1e3x2rM1yEjwj2
jY0eYBgZKNOkD6wEGWUoKZYyiB5PCTIq+Y4ad0X5tjLy9ctGW7ZrJAnP61zUJhSGaAWB2RxBmDj6
DZS+Jwp3YzHBQmMcHL3kcU0vjqyt7iJJ8asapXMV2BPYd1lxjYqSjOoRp4bj+4bohFXsqb7opmAF
U6k/CJKx8VFOR8phZ9A6gumNRTL/haAUniiik0gwO8xFuzUMrx5g8arDzDYfPliorkTBlXjxU26c
bYvUEIpS0Kfj3D3KTIYzpL65/mGms3MlIv3UEmYj5ME4xqWBmoTP32spBVqgtIPqrWSZWdbhRq8r
U4OA9/VBL9dwf1/PSzxaK5WalMeI7tNuqE4FP0HdVNXQP586+5KjP7fMapK9+shik0OC1tbXJKfW
NuQihJWiAIq9glyEwZiXwnlOBcSvE06RZsA9U0OdYOUIrMTMnzWZrfQwxjJ4dqF6S8NDD1vaVhIt
PYzcokT3xYheri/xyvSWbYu8hLJOCdr2bSVWJtTorSoHIhyWtVX2BInrPfjpm+sjXhI8mecLSwsl
TuOADxqCS2OAxsEHm7aHXpjEiqE5BRR9BFzvWFcWUTkQr4KpiIkTFB9j/xmXAMB2AKJAcVhI90XE
XfgnqCt3/SUx3j9+4CL6pWh3xZXeI5dgxbNIXuGOCH/c9AB1JaiVDwcWyi6RSqegAYyeUUzpYieU
7hOI4JtFDHJplDs0/+LyPlXe+qFwegp3WkM8gGGVNgH+1u39xgBA+wtAEbevYAtpgABGwmrTVWif
8VRqXJA5rLjNHlPuO7ykntCzFxGFy0whDqMUqBH8wZCh5BFFlqz2NqheuFx/JWFt6TBLI3Jl9RCt
L8EgqXRHKLpN029ouU2oeJu0IwgWJWxwBcuQhs1Qxm6rRYiuN1ldQItfhc2paBnoYOoGamIdxFbg
E66ARKPx9jYaJA/ujccW4rylpr/03cjtWuoRExS1wnM5xlO8HQRbK2vdilMxcvMyHKwqARSmBu0j
SZBHjSO+OhvTjw7OiQ3kiFVm1CshZCUyLrtAMIpFe6xDTjBJZ+O7gjPxfn0/r6TaP+pgs/OqDHHf
Jz6eR5KSborsOx2h4SP+InzlUr48E0hTS9CkJOKPmPhsnE4NlTIMov6oaWepeDKaNZL25cDze4Dp
B8wGYO2QGn2OARp7bK1acPTwRxJzAvHI8HFk7qhbwQko5o1mY9tfX8a16U1382z0UYN8YIv3FxTb
ArsawBzr/xvxMhzs3zNcpNXQ8+V6F2OM6TqRiC3b/cYAIbe9idH9sRg03tv/cVqLRFsdupSO06JK
feiomFYV3f9vC7e4oMaizgY2jaCDrOLzhxr77/oI/yEd/GfdloAiYwTAQdHC/ijuum3rwbnVVVyY
fK92gS4nYL8HWvS2UPDqSm36QEx7yfqvRng2wnhtNiv7nJI/d5qREZpqPmZTvBiSaWuGicr7XWLr
r8h1dctvPVjzYiuspZeXZFfm24/Kfw48FqKAYiIG5la25aqrtlaznSRna1ssH0S7ghLE2qArx2rJ
kh7hjE15iRWNlBKAVg110xURgR+Xgr9Tw98fbXFym67MVdjF8aOG9orfdhvKN0rzVrZQH6RR/2Sk
4rMKg1i7DoOzMmoI9T/ulGGHMgFYkXok3PDiSQh3nf5eD19+LsDP8siVd8phJaRlh5jdcAjDj3J2
IICTldW4CQeY1cjo74qgVZLEu77jL+1DSQSeSqO6qKAv/OeXAjZb1sop1iYQI4vYPmJvcMy5PsYl
ZgGdD7I4uBQI3VRVp+2QRWhLgWeRvqpC4MjDt1BWZgIpvKCDlrP/Y83QqGvv2EtbYz7+4rlc9DKp
xWmSRGq8ripgcu+uTPH6Ov6ljMk10L8IDaYdzyDuEtog68Gf2pwkMXswV3eVCbYXehj29YGvT+0v
LUzCI62DpEl/bLP4ZoyKLZXO10e4jHmVCEytJ/wN+SEIze4rJcmKBmXK9hgFh3HSyZ8ETTrLAAP7
Jj7jvtRvpgdrvAcL0FkZewoUyxOnESrDqGzao0sRSZ4qepcpVQuRCcmNP0d7CiKSh2GBLDcTb5WA
MoXEvwaksNNRKAQitGXuUQeh2tboAR47t9qqN9FOsQeXf/ZAqwwbupazXawoarPhps87W9tQisQ2
8zE//yC5sh3s/E0C2TEU1q21+HgR5zAfaxG9fK2N2NBiahDk/JrkOBW7t4AJ2f1rvDWcw8VTr1EN
SGD8Z0CA/s+5tQS67XCaGf6ZG8U+mdyTkfZvVke7dADnoy3uurHVjNoYf3DoKKcUe1/cwPTTm5Ke
sbQiYD3ByAxtZbOmK3nxspuPvLjsOvTeA+jLQA16p5koGHnhEaRu+Y2COFm6wna8R9Np5VyszXax
b7SOtJkotRCpD7gtBs2jygWrTaCPn5+M7gOkxm3ho6alm4mUOpx/KdKNlu6S9vX6D7kUfuZzX+wp
SjUj7nJwE+Dweihg+ldUawKLl+ox8yEWqSxASDCATrCN4i2a/Zt/pWTrrKi1mSwuQq0YxmwoMZPI
kLdNUnkQkrq+VhdRKDMA/09RbnbYeRQGCk0wBEQFNHR6IBLyL1nhqcKD5MFODAsK75CsX7slyLRI
f4W13xySn7/PhobXm8+m4H5U8tsyeBbyDAX3164AFSh4FQPujRGkB1TZ6wPUm2J1GyQHQ4f2IjKb
IsQTQlMsPU8dFS7cav2hjuNoU8K28LrwdLU/VHVqdu2aS/nFozXv3S6OVsulqo1GmAVNRlUK7LgC
B8fLRtZkQVHsXVl1nblUJJoPuDhXTVdHKG6gKc30e4KTIxLYMYDe1PofmVbsjOHh+p4g6tqXWe47
SSlrUcraY57fC1AGQ7VbGiPAVhR5K49DZMOt6sg5r5yB9yCFomzsKpPTcamF4DflbXlOtYY4YPVJ
jpxQkAkN2lta1QGVqBYiBI9FYinaCCbQCDhDWXtlJz5CuOLMVNHqdLblcNurB2a2ZX/OUPeTgi8f
ID9iAKtKnkh2F/TvXb8jsFAcS8VUtNxMM2SL0keUCJC9UO28vhHC2h7hYdYZu0KHSkKON1MKOZwd
b0JTCGHM0AAKq+LOySJLZ5Lphw9JfBz4R5q/DMOHIAzgsESTJTPaeBCPojZ6sWaUfQLFYvYSJG/b
2lXIJo97sFJh8C6+lSKkEmpAD8cnSXHr+jaMABxKwTiKwUsuoFJ7hkSVJUSJpcDNVNXh65OiRx5/
9UpjxZJvtYV8k5Rwse/APPZh9HTPmgdf9aHcUdsUkEPYV5iNOL5EAC4FwBUHvuxUaZmg0iVbaeij
aQVBBh62kFzJpgLVUWcQ3+O5iVTCjjl3VApvySEm8h4q7pCDeRHZGd9qW8hPwjgphZwpPGH4eO/X
LXTHoM+Y1ebIPyr0BHRsQYnlVimNVjGeCNQHFFiZxWK5Ff3RlnqvVwUrCyCpNDaQUXlRtVMn/grw
7ZVet7WcmEZ3p0DTgAxfPXjHaQBJHAH+m/VoEelBKQxrGOH/Jd8F7GjQL6rgPdhyC3LeJpOJHYQf
ND6k1U6ttn16atEIV7vGjOQNLWqzwbdS+2eqbpkEDni5E4sT6OJOwD9JdVtFX1KaWoKOFe8kE/eE
JfnnJk4AKgG3EEbdYwDtG7Lr0/tRfiDRq2Fn2k0r70hDJ66ErWuSXQ4fpTiCEH30hdMgPmugv41g
22QqhCcqbBD5oMgHqYfUI7fGsoCK8ob3gdNpvVVlmc3jygzyuyIBSraB3kMq2qRnDoc1V6hDbxra
aEbS4/GFoAJ9fomEZotSf6eDHEu5OaJUS8QvZYAZX/jByV0+GKYvoqISbgYNVMST2hbW9aBwETM9
vygW76U8VKtegnrPT9bbnhNXtxs4+tBXvAzB7BM3LHLXyjeXU9HZFbF4JEm1HxrqdAF2bnTOd6k3
EffyBwgaraaiF7OX30P9MB5nt1EetFAPUw1AchSKo8FMpnzjEXx9FafAeeXKkxfpZ11DXRUqs8NR
Dp2yxNMyhHbBdPhPum9fH2ptPosYrle6jDkhRUnpSwLJkRYy0LhH1pK+i4+h2bIttoUvFKSlHNtC
3MGaEhqL1sSuDB4ErwHO3zTswbs+r7WNuDRhi40WdnUN1rBzYZPXqm7xgIOM+xduVmARtADQ9rds
lVR6+anye6bKou/ch7KYpwTJfO2kt5DHyO/oqbMmN6vQgenoumr7Wm62dGSLBbWHNAV2v7grkfaU
lgyO8g+rEw2NbwKvx+nlEtkQNF857RcTz9lcFw8XaJdmSDenrLCH8nRTuLXycf0zXsygZyMssyjw
rnNB0NSjqve2XJRQB6pPcZ9aZRJAKAn3NTWTfq25dPn9B69nTVEJBbhwMazIpEGqSASoXQg3C5a5
YwA3y1p1IxXFENptBckbkHIIClgxPD0IEV05lxdzq9kvmJZ+Fmc0H55ouYxzaYSPo35mAMGXJaxn
ztfX9yJHQ5uNs3gFlUmp+E2YKkciDzCQgNIrS2wpG06D30Aw7NSVHx1BG6rMNmUubBrpuSTwFGfR
IddONdG+dEH2WuELGhTnpIZSsQZz8yZ+LfT3vDvLwh2X4p0KMp0+vMnqCRAFC32Db4KbdUjlD1HH
LU1aCJbyW6UCaJ8a+ZvciO9pTk6VgBLUCBzP9TlfDHmzKS9eZVXU64UaUxXsV9ERK8XRQCbO1ei/
ORyzYRaRVWh7JnaFrB6FYd8FijXWycoeuXzvzYZYRFVD+H/vy0x/HI0YAnTla8lSiGtSYJ5Gp0wT
mw5830lAosvP15fx0ntjvnMWl24tGTEaAdAyyORfUBuylEpB2xBe3Pel8T6surKtnEm6RAHGIo+l
FpK7qMn4nuHCwcGiyCnK7VQDWq2MXJ8dOJF/nj9FoRERtHg49u7gUCt2mw/pDMOCf+uqMFvYJlZ4
U+7HlUr9tC3+uvv/+aZUXMTUSKsKMQkhGQbQmtVVuWnkryzDU46le9Y/Xf+GF+8Og0wVLgWkd+Wn
gDoLM30Yi2nABAVIHuE42njqHKId1Ecn00DdhI7RPt51eDelK2fw0s0xH3exc4H3HgejUjFuBW5/
nJkZf70+tUs3x3yExfaMVKHTGj9QjkJ0btrKkcr2RoC2ZTq2GxWqGrkYbAbITl4f9eIunQ27hGqU
tCtyKmFBa2faN6U35b+qN2W+vkVWyFIrc1yWKeMSmRr2igIBccESy69eTGCBMAJVIO/rStyMIcAa
2mq6Pd1+yy06n+Nii8IBNmh4RZWTqo9eVJVQ682FD7XxzZEW8PZNflXKYA+QwhqpANHwvIIjMYCE
Qr3GS7l0Sue/ZHFPq2oxcEmWsQBpbIMvCl263suV0OvJLpFAQBZFZ+0DX7qZ52MubmZIzQ1U5yGS
ngljp9PiXOUQf5PqACBaeAT0A7JKre2sLNfkuyiLoYzH75kMgms5SgLsnEUv8R/ZyB6KfiBW7pe9
V/sSJGB1n0HQZcrAg/KlU6GXFiALwXMcb+eqax0B1kim3t756mgLMQQ7GGyMRd8B11q3UkPyxuTT
6KpbztJnURp9C/jiTUvwDMRjPx5SWMdC/dDYZaJvx91zQUB/bHHIs83QaGYI4Bt7xgPUZN8jB/eJ
3hJlDwvcMxP7icNtwtQaQMOHUfvoi1+NACFHQEMKhvr0aKKucwiybwkz4sMwddBrDT92ODdBZsmj
ejCMzoVkjq0kref7kgO98p2eF07htweDdm7SHiQC9cm+3ItpBUlZyRPSbico1Oub8FMG5VPg0iOr
D0MURl4oDFYPTUUz7RvZSQlszQMK7TvhLOvii4giaLpTyX2Uw0Bb8R0iajvgWY5FozsBtISAVRqq
rUIb8AGGg9/HZ70JTAidmQWDsjte4BmgDW3hW3qD6sLK3Xk5TPxWGqGLtCvPA0HIgB4+qma2bd8L
F/quuM7g8A7ZJXsNkHoRGzCvDU6XzjzMkxhiCwB04YngQ+YaXtF77lK3Oazemxdjw2xii8ButG0d
8kAcjhXoilPZUxJN7RbiWQ7ECT0BKpQrN8nqUi4CvQ95qpEB0Iu5JV/c87dQrHoa7NRmx3WkyKXc
cbaQSzFn3yjLqp1UW1D3BCyusktUpHxSruSOax9MW6QfwEODWutjnJwo9yPUBwd9X3baripRbdIf
jH4qBwrItuPzWny7FNx/f0BtEdzFuPJbuEBDA2cXnhQn90CDuJkkuf9/gDdrsXRxDOAD1SEIQdeX
0cBGB+wtEW50vBtSECFW5nVxY/7OdJZtBCUoedcHigJ5vh7KcYndANSALqJkoaq2CWyirWzMi42L
+UWxOHTdKOtNjkiHowAxVpdt6sd+E/yCQOdLsPsEsk638JqMthJsjIVtbKnH1uLP9bNyKz+sTF65
mG9NZGVN1lRR0xcLrdeZpHQImccEuVaRkdtQrr+1Ib1l9cDNgdfUlopuvJE0iFyiIdi5g+ATe8S/
aEYaitlFCLlYPqqQ6CoQpLRXNbjrYo/6O6k71P4hVd5L+muU9qUKsGPWwKjktswfqrEzifCuoI3I
os6T0g9VPNYUhWvwdwcUPUcH/dd3SJH5OcwYJHJORm6Fcvoidi00T5RqP9Sth3vyQW1yMDqi5yo5
Geprl9+K4odidA8JxJp6ploAP0Gerbip2R3maoVFuuuEL+hLwS8jM2sN8sS65OCFVESfNe3dJEis
phJMUWFWCRnhrHiTg2PBIO4Gr4UgQmTumocIRMSUtRCfhiBoAeSt+ELJk4DqdJyga8ChNtt9V9Ay
yNBaSCBmAqiEEWmQFYB6MXjISr4j1S6FpSgNzS4lULR7DjMANFuocCEnkoS3OH83YPggyUCL4sFW
trhBOYTQ4g8hBZo4ToFVTcweNWgVvzw/cVlBefgmy75lH/Jx+KHhcB+OuDljtCfqAtzAHs+93GHo
HhPSmCDOixR2YNmnP5xqqMjVGnWCCPLPEVSWHLm7u77dpo39V36oA5FDDR0AiCXyoU8KiNNqCCGS
yKwqGCD2POJaxRUAL6WkXM1Hp2B4bbwpysxut4AoDZVLQHEUD7LRtvQM+vQhviV24UFR7/rcLr65
jdnkFqfazxkjWQUowiQKEu1xmu1sI7qyI/xXuqtYwt8LubhMoVFbBD56GXiEit90R5/QI2IbbZ97
gVeh5+T0nhiZwCvfsxcYLjrXp7r2GRcXq5KiFaSHaChmsXg0ulsDjgPhLmvrQxKt1WQuxqffM/25
D2efsGriNEnBgT/KPp5KKUSOhMq+Pp2LldnZav582dkYPOr7Np8SBcWjsNom9vQ8M6zaTqSDKjiT
Y95/lw7N5rW4TUspKcIeZqkYU/nO3NgVrE9ULM/EnnAya/XYi8+h2WiL5xCiRz2EAMscNdLe+sNu
RGuLVr8yeTNSekjiz5UVvXh9z8abvupsRaURUvAgluLgATObtrdD+tzrdyi7u7Xco0nVs8TposwV
0QZNiuDUyfEz9OojM+CQV6QZeJXtyle+5AM6PzNLlk1VQimN/wt2RQFqUQ4o4OCQWlMnChLyjuzA
h/wNSrl2/at7nuo56p0GMGll8T2rra5Z+UGXgQCzRVpEJ0mEOlYY4KOgy7lt0MruTGqBdeBFSPgD
lFkgHO6teQutnN1lXQfmfYWkTWAAueZmrwJDrXzp+TlskkMVrkLBpp7GlQD84yw22weGoCdlFabk
aKes8iRdsnoQrSUtsdnQu21zALzVW1nXi5n4LKNZLGsLHAfcH3rlpCCD6r+H6KOFt+zKBr+YNM4G
WQR7IkedEiqo5lQynBSM/EZIoV2GBrxKAxhPVLsQfAlal1uf+XuhgjBJr6tOVZCVyV4s9Mx+x+Ii
MGI0vxMK/UwfYjODIVt5XLmATbqgdiTRbSk/JeF2Ze4Xb9XZmIvwHwQt2NFQF0K+8dq2jV0DNaAn
6GBJgx3DFEXNbrUs/8W0ciND1P366Be/LtwwKJSAYEL4Y6oz21HgmgTxpPd9jIfBikV0/JXSKiJ5
ZZifc/DXzv09zlIKhPrNCOhmp5zyILRIDgnhEP2ymm7yJBYxVdBqkka8EQ3dK1o44g2pF2PpgQSw
ErTkBTB09BzQFrVfyaF+erzXftn0eWYrQCqNa2hModEMbcmpnoLk0Ka1W75zoK0apyJmXbv6rrNF
KEy52X1w0I9G5omAbmQO3MPjW7m5ab61EOgT8CRNCCJ5a/fbxQtgtnyL6423AZRhNFxvZRaaFT+p
tWtEx0H8+p92w7Id15QZoz2km48k37e+6PjVS5avdYxXtpyh/LngGR+KuspjpDuM26OOR1uMLoqe
bK7P5SKzzpit2fQ7Zh+W43WQBQVK30XY2lLQOiALn0RRbqyirHagAbghFWy9Gj0GIlYv9TabwD9R
4SWS8j4AEAn9FPDbtepeEfmeqr4jtGzlV15Olma/chFeU5n5o6E27VESXN/DoRhhjhY4mpUYt6IL
Lx9XXQk4F6+s2YiLWAubiJoZxqCcKCgywYCbGYpvIgQeOBEParsy2uVreTbcIqSq4agGQGgrp2RL
v+OHfhvsNKu84W71nmxgP7YOCJ8Ow7UTvQiooY5USAhxY3UF5MrSrVA/MyZ+a8yH9Xix48Bekft8
AIArZFuj4yt3yPX9bSz7Z7CzrfOBY31lQJhUsNJFGM0mVbYyzPXPCPH8P7e3j/q4BAlZcqSK4NVQ
+QZz0qT8qWCjU8UrDZDLNZZ/viK0uv8cLY91cVQ7BCDi+d54w70aLubHzs5OtQcwntn5jv4QbUFf
2Cg3dD88l24BazkQiO4gtnX9ZF8yUJ1LOquLHazSdPDbqWg3Mdeydtd3pqJbxCk9VP3N6EEnN/WN
+i2jlNbR1bfGtGH/3l54bv9bvHqxoaHS2jdwTZ1QwPxGx9gjrghZbR1deIdliAuJBGdlwmt532JH
S5lkSEyl7Y9pgboHcs3Ezt0p+1UB8Yu7Cr6fMD1RKUyxp0RtFjTBylK6dBjosSn5aGXEGFDggeUE
lAD2heYVWmWmwUM8nhr+kKaQZUPKwKCZT4rR9lGCrov3JGgfqkC6IzVU8olW3tKh2XVNuxn1AajO
QLAiOHUkLAYjZI0ufvGenP38xd2iwGwy0lr4EEy26UpzmxkarIJku6seVz7J9C/9tQtmIy1uF61I
k4pOj3blzR+cur2BuQFePihVJeizPtbbFGSQNYz22tdZXhZ60+V+i6036IUZF+EmS4Tb2thUyZtC
1hR6fri616a4OGYkGKQk6jKYKMSbanwi1Sc2odtADWxUUHMELii8jRM0uxi8E+IWXg37tn8Xeo+L
qOtpqBJOUqTGk8FbUwr9qWOXmzRITYoa3/XPsfY1FmdSD+t/twsAz7/TAIvm0trja22IxRnMKfDO
bYXilwFIZ62DrN+uIBJWNu9SxjWjQgGBGEaPeQcUNV4ADS5mtdHtItJX1utycvR7+y51U/0y72Om
kymESm5OXagZZilcOOAjBp1GM3F9+7O3mvdR9orcGzpTxdNgs6bYvLKm+uJWSUCE1MAIGY4S6Wxi
CFbaReb/tDOWyq0xI3EiF1F3pGNkw1bJjKC2fX2IlVO5VCgNk5FVKAl3R0ERAGiPTcO/I+i1NuWm
bFcE3S534WYfbhF3eorHkxEQADy9wRoc6H+jwhI/a17mhLs1r/bpH7sSAfRFvCl9kvBxuupaAzQA
UbCLUncVf+1orQ2zCDRSNLaVShG1GeTj+g5Ia7TIk7pfyxsuvrRna7eIEkqaxEPT4wjD5ZOoLSQm
tmmi2BwQ8EZ/qdMXvz53ZWQ2wD1e3yJrR3sRPHhHS/i2TP44JVBU4bHtXzMRWCNtJYT8h6r5P/f3
8p0NJYuqK2Ueg4/RvudR5fR1Zqpyb1ZEQarUPmoae9Zx9eq6ZlZDtzLPlS+51OLMijjtghoFqjF9
SzLmiYCnRUgVr6/m2iiLsNGJch80HYrYPuSRxeKtD6mVaivKM2uDLDKhJOAiDIWxWWpyJ+h39fDc
DiticSu7YvkSbjOuSHWHIYBBt0QFyCU/hJwL3D/kNYXLy43u33vfmKY7S+zUsYC/4fRcICQ8s2xX
GQiF9U4sQSp6DiVijUCnGP739S+1NsPp77NR0fYDRLuZQqNYQWIFVI6MuIQ+MWas7ImLV4mhof6r
A8YMZsSfI/V1n8BFtyPHpN106NLQtSh/uYQ1G2ERPfwQsaPyxfgOMud38gvZNdvEZd55QpQYaIMl
k6tSuFt7rl+uEMzGXcSOUvLTIW/w5eJtllrt+2TfPVFWu9qdVBKEVWmGix/t94DLPKSui5gPtEdb
EaLeTdhauDL24tDeKjHzru+Pla+2TACqPuCU8ZIcm9EleWazZM1q6PKFOZvN4hy3UhEo9dTb+zGf
Eo6FG7pgNLm03uqdWXhrOfralKa/z7a83NRR2Ok13uWwCYHKEHKn62s2fe+/LuXZhBYnOaQ5ZYrc
xHcl11EXrw592Vit1ntdHu8Gptpd2sMUeVgZ9nIEmY27OMsCUbVBUCHpPdaS1QiKk1a9lfdI3Hh+
aqGfrTb8VjAMk0n5yrWiaGt7cnG864jkJGxx+GrBv81kBvs4vd5VtNnrrQ9An4QEFY7E4JAlEkj/
mXZfoMlEtewDIrGWqvwyhh38Qu0uVGw9yNzO11A0Ebyug1Bhw6ygL/GQl6pNxTsTwmKHIMr2emB8
a7y44S3blaDwMRkItq6y5Dp7EnvBM4joDCTeCeVj1nU3RauYfhNspUR6KFTfjHTQYJhwGFm4kaJH
ljILChemn/P9IBRu2XDopRUmE2Krz4Y7UpxI7Enldog+xUFGSeVdqrjDKbdDIdi0PrQ94Fg/MPQz
USd0Ah3JEvyx1ZhsVRJYSgI+lpqecwg9c57ekAEpe6rCyKHf1DUo9QKz/bGBOUPX26nOHQPiLjGo
fXYeGh+x1GwEyJtD7LyKjLtUMFw/RjFleO2NArIw0h5ChO7AYP0gC49KOmVpufDMBd1s4aXO8mab
qqGb1OxR48ldVsG4Q8G1XLTPo1Y51Bc2kOdSzbEFooIH204H15EhZAbMpDIcsaFuKDdmPlamAaVU
KBOZsHmClYN4KCF80lcNygbInZrQlYWXupa9mKQbkd33VbQbRcOsk8Cp+GiGPAKmJbfrGPq8BTe7
Hj1IVX4eYs1tjFNKziLANVn1i7ZInGM4Jxdo7VPmQeLalAVjI4FZmqeKDbULhwibsWzMeLzzZe0o
9NlJhRBYFcobLcFTJRL5TcrTF0UEz4qIu2LoQPSUtCcdL2CFdM4YsG0N0EoPX+hMhCd6DUOkQ1JD
nTV3xkLY1Dr4g+JN1LzVsA8FUieBHpgk3DA9tPPGG2HWlt4pwdnvHuNip2gnKC9K454Gd1DaEMRP
3Ke72N+mLPaU8LPgNSCtqWuMD0myKQTMvv3FAnCTmyeQGdtgH+gA6yaqjXx+9O9jdQfoNlrHr4b4
2dXgoYK3CWwkJXfq8MKAqgGiWIFcWOZExaGOnqLhPBJLlG/D8kUZASv9NRjOkLsC/A37/gtupR6k
YQ+asUcF1Bby2u19JzM8XeGgVjKP9LsO/on8VR0+oTYMregXkW7K+n0s85sxlOxMfmxH0ezIKUvu
at8Tta2Y4GQ2BPSg56g+Mp7sB+UBoF03BfO10VOvypXtEPt2wSV0ks66kp8VNTJp8iGrsI0RmBlV
U38eokb1l4DGHmFPHBdB2dtCi/5NT0y/LEyle+g51BHkZMNDuL77EP6XzVwX3L5gsDyonES4G4MQ
nufgmSmHoOwspbuXAYKty9csffL75mxALDBvoFcHoPDYAtD7gprJLuO+nQ+jHQFAi/8HPCoiHwnv
bb+6a4LcrrrUoQWxBJiAZ/tRpW+QO7FK5ExtGFmgn5ghsGzJnTZsZb+wgAL3ClY6XBpfYXpQDvcQ
2ccmzY4DlQ6J+BZD3m1Q4wfia18RRKljpTbDGsY/HJoe1WBHCEO6/qsTuz0I/3Zq6DCbejXkW5pm
dzAhgNsyJMB4D9BxsWEq9qgmC2YjnBsJGFOQuVGCdXoFz6bRa2TZVGDdEKAkEvKPZii9IipsMTZs
Kn/DYh24dHgZMMNRs6G2mKJvhliw87ZzUla6flqafgaf6FK1tbq0I0CS/aFx5DCHrRU0/arIKlXN
GyGh3MqS20OItEiRTOoQRMj4/aCxbRzDrgSwO1vtJQ/q2LuSfw/sRmAfFKYzfSe9hW1kpVl10yrJ
xgdRqkXkqf6PtC9rjlTnsv1FikCABLwyJjk6PZTLfiHK5TLzPPPr78J9+zgL50m6v348xxGllJC2
tvZeQym6XRkdvEi6p0F/TkRngiW7SN89JjqjhpCb9Pe1hqiaKC81CL9TXVthFp5z+TBO1K0y/3X0
mKXU3rEm4l0bs/3YbboRQAeBANO8VQtYt3ShRfPQGMrpt1ATgxbnYEqyWfTPyZIftYzrCuYVZJD2
Hp+MiCMAF6FTlgo0IKFNWK2S7q68bIDHR/WaqwwYAXmRQCRypvCKitE5/CEA+Q4NFBgK28WOWePv
0m3dbKu9UPd20rI25iJ5GEdRqhr4pJ553mygQWiOsNNQwh+3R7mWo/w1tUWaoHAWdbymKF+HEZ67
gV2hQUvH5yFX90kYO42nPsST9lQUqb0y9JXiwl9DL54H0MYCDJWPeB7UysmH7v3UapBLgPN6C+XA
/jmYwI5F4zGL5I2YryyveCUp/Gv0+e8XWSepO1S6pIaf1E4wwbd7I9JPgpp8xCbEkGIratUWfYoG
MEcIw7apKfTSoVXgGNGMegA3OJqpThLS+7R9C8W7pgPVstVLhlDgQ883q40Qd2w5vXWaU3AIHvof
K+s35+GLtPZyBmzugVzMIA7AXI7nygVPzPqjcFMreggdLhrSObjnGz/Qg5Wm1rwZbo246KBJIwPn
e94s1HN7aDc0iFUo5OkpZFa8Yc3H6FNc89Zwi6oFz7RE5dPET8IZHr3yB7Ba2KTw0AqfoUpgDybK
yk5Y6oMGUQYrq3TyOn00x9xe18z6tlvwPqaiOGu5MSbLS7muUeChMk2fT0rJRjK8aW0QxFfddr8t
8GKYxVMohJiFAG5mdBYkAajzcp+DKiNzvs0YKClIPG5voe9F7cV4i8DmS6kaoMw7U8JngWTZknbI
iWCueCDHEE8+amnnaNP9afB4Rrt7VWDq29NvMf4iyAksU2g6Q0k8yg+qSg6Rulbm+ITV/bWLFmMs
Itwgd6QY/To6q4fWAvPDyk6pI93LJj/VbmIVjubGb7fXdf7Zt4ZcRDahbRVp6nEyqyGzIlzmbQIW
Kh58hbgWRNeGWoQxSJ62tJsLzjVw0wZuzeYxMXNjBo/Gjyno9T+1bWpmTr65PcWVnfpNTGAIy7qf
yRgg1Rx49DsN94WHtHOEtgpfRbt9uwz//oZLIQEGu8AhKHEuIlhTmt1es0snyzfcrFvAzMFMghqF
Z9Zv/3t5t8XAixAkFVxu+dw45+OpVNPTKAHQRF9GGSBJyFUG1DdrCNtErd3Xkxsrkj5C8+f2Uq/t
4E/Do4tAz6deYISixaxQHRkusu+5iQGlRzxyYMtlDD/gR2coL+P/efqLeDRJ8KAFcwFMagpEX95a
QnHUlMrIGPJ2vtHkjxBvD46d14Tt49gnFocC5e3py9e3OETEmSJqorrEbUwkgMTn1I4AobAXmle/
FZ+BzVDaNKtnSJxwV7SabIwBL62SZm9iOT1Mmf/WFdWxKMczGISK1XjNfmDxRuQfXHyP0kmvofXT
CWfVL+2WsNeq9owpyhMTuppnrpLziF6iKKiWhzdDUNd3gBPuk6Z1a/JU4l0YT4NZBoIPxyfwWJU0
MbLJM/sEyX2tCu/TBDI4fZ7iP7dX4+q5kzSmalyUubis/w1h0xelIOGLTEefoMsYSltBLY/d6Dtg
EK5tvbXhFrXACTp8U9wRche54gxVNiGPxd3iGYTOT9XB6kk9pjuzfL49y6vn/WKWi31XdkHQC5nM
T9PYWbKwK+ArpZG1wuMchr+F6YtR5l9xca7EsY5hJ875yeOoa+avWgE0MpJ8qHl18PlU4b92e1pX
d/LFgPPfLwbsSUiqtkPOmeSdHvJjFW1C7mNm97fHWVu++atejMMZWkpC7PGTn/6hyu/c0wy+RtBf
m8vijtNALQQ6oQvPShBsCH/XxgG0ocrU+pWbZu0rLW44yG1AtSbD8R+LD0h63JHufvI/gjaAqMQO
TOSVFtN304jPkP8VbhYhP0taTxWnGH0R19/0B3HYSIKePyHP9OwZpK/1VnzC+zs6y7v/yMp0Mf7i
yKUAGcZ+KY7nIO70KLjroS/zH2wP8WuGi9NVKYlcKiM+XULAfsr+KP5DsObEcnULXoyxOFtDB2WP
JMONTSrhPlAjA458m3JYAyv8Swb7NZfFkerqCuw02o/nzu5/QOZtQ8zprrTkrWK3T8QKDfLqb9X9
9AFvqYc1kLH47Qm7+FbLgxbzJmBDOp6ZDkQstUF/O83wgtiI9xPsqWEWDEJU7o7uDG0at/FKnPze
q1n8gMUpFIAUZQJ4POc5gZ/AHY1fm11psi0qjC/q8fa++UzqvgXMi4+6OIqBOnI57NryVAiBMQHI
lGqJK6Fe5uZ+/ieqFFcrQjth4UMAoR0Jbtm8Yc9MjWEVqpKHmKdGT7kT9KqdtYkTE1jkNKDGQ3Iv
H3IzESeUals99t59aK0K1Ycf+2Yq/mTdsEm6BE9rNTr5ZbNLtcZKIkhYCYErpZ2p9vFLQNSDL6yR
ZL7jOP9e4c8CykUsHetwSmFhJJ0EXmyVqIME0T5UoBwEjkMh/xiaxgGMD2I2rdFimzcBgeQnk3Ta
tNB8eO1LH7YrQE6UKrokkZ6VmqvGhxGKlFIIWaoBb9iyNqKmP9/+WN8xn4sfvnisAyQdaqXXy5AZ
g9eY76iwtjRroy51uMrbPsxh3XoPU/PWlZ6A6l5rQF27W7+2yufGvVi2SlYSj4PudArbAgKM57lq
enuC89m6sRk/u8AXI8Rt1NK4RZyeFTYCBhItpNQi3m2BiTHBT1xJhb7bPy/WcxE1obmTcFn8XE8K
9DvQuplVGJ4FW/hEJ3piopuCo1c68aGwOgvinOv1gauX7sWqLqJqgHwFfbgyOsesMwRC3FQ9iSTS
pWzNiXaezbfVlThlEgcrW1syZatSU7O8akZU24keILhV8Row62pN5WKIRej2hVQqJo4PmO3z43hs
qB5a6FVFhmJkOlRawNY+li7IB0bylEMNY2WHXt0/F8MvYnfXKqKStgRN+yC/z/lzn71E3kbq8t9J
Vrm39+r1pOJisEWc9osm4RmHOCOUZB1vsqLMKO5GckwLI7Sg/OfrdKtBMxwFtdS/U4P9OvHuO9Jp
3sAXv2ERvaeSpqqcxf45VeBXLr6pY2F7gCvnaQiDsslhXbGj5E6C8xzEUW4vgLiy2sswKkIeFBBQ
PKTBhBYh6K3YNYoxhWx0jxIE4TUDDYwPuqWWvAk2tQ2RbxeINguKMFZsr6Eor1+bX0uxJNyqQwtJ
AQlbD2oCQAQWp1mVcHI+MYGx/p+9M/45S8tYGHdNGZMmUU/FNAAJvPeKCX65EAQpIKPJHa9aO1ls
zlFvnN5lbKxYFRVsSv2zGgh7VpJNEslbaD/plfKKO9XyIN3pVb4rCc2DrICICUkvfQTQPAEFtoUV
LMS39AiXQ6oQMyOPoQjx1viVhd1RHustJIXtApKzw8StiKAqoTQun1S9LJJNKidOx4qHTgSgXBEz
tJSZ3fMXNtyXmrdlRINN+h0hkp1nHOLckT5motWCuYiS2ZYJoTOKYAbwu5TDWSWUjbhCDylPN7C6
OOdp/ScKmk09zSaQ+c86qg2xFzZhvy0IlPAZspBaM/L4OOWeScVzCYGrDrrCfQOxB24I0ZOXJhaB
inDS90bYlAADqKgaDAe5kWBelm2Bfec+JGExSjWikwYaexkxsyaPGjru2XAu4repL6xQ8bd90Dvw
bISq7CGGBZAsxW7eAfqdVTjjECCqqAGP9qcmbx47kRxASIPBFzvUEAhqRPXYQc20Qz81mGCPBaJ+
9yx7sVXmmhmUhxzNb0976KP7qiD4Oa9TeS9Hhyndxs3RZ24KCEnymkHdGg5VEG5OH+e2vBcCvEi7
zVBBAw5sA+DfzbrjdlKF0Bf3QORqrX56YRJSjikFcLlAjxAiVQDDMFodc2/a1mH0OsTdtsnHlRv7
err89f5dYi0VNNeytAFyYz52EmRqLLqT56KCqRmpO7OOqcEM+Tk3R6i7+SZZedtdfy1cnPvFHZ6U
UPsOIoThTLij0OxEz0LgO61nT4IW6xr0Q8oW1hviE9WOkww/s+SVTeO2Z1DIEl4nAfAEaFIHb160
VuJcuQw/a4AX2UwYViKbxCk8D7DIqP+/R9K6JOvVZ9nFAizuXMAns9EXi+jc5u/ZDIcBXKEJPm4H
++/Av79vms+/X0ymjEbmdYIHkJoJAw7EeMHM6DueJhvUCIzqPoxtoduKnguxQhNt29vDXy8YfIXb
xV2rQqARvWgQTfw2eJSmAx6PaOAFdl47KtnT3Lk93He44WK2i3u1iBSZ0Blu2Nn1L/kH3n8QEB7t
T08wJImrQs8rW+Vzk1+sbtg2NPEr6DBmaDD6iCVQVnEjGBx1laLD9xpQFW8fAGZye55rwy7eE1Rs
kKx5eGnPdZHa4W5jBRthleFwvdr9tUU/8/CL6UkJlDDGWBiR46p65ne1noTQMIeoXFkEVlWpO98H
2TM9U5EZLAoPDTi31UlK9101ru2l6+fln3Krski4k8CPYMeRKeh4Kg6tFWRqpR6ztWGu5vVfgfET
zHcx5ykv1bAPpfGsAGLVya4IQSJguzSRrJyN7/3+z836NaFF1pvQqoxALg3PtAB9XRvvCrxEg+hF
NotW3WUK6ErdYIwkXNk9/5J9fg28OJVKLZOiH/GgiGXfBeS4Ss45Q+s43cfQHskgB9m6KoGgXr8y
8tonXBzPdGykThjy8awVB236qOtt1KyJhl4/G/9MbgkAFuuYyfGIMSKcjbk9LDnEqZx2c/sIXo9s
X8MsjuAk+k2mDui/F23vljkEF/KTlPV6O/igkA12k9Ur9IiVxVvSE8K4kfIQ7czT6D13vR2jw9AW
a/TU62/Nf6alzdnsxe73W5rIfl2PZ79jthqMZtOtQYDXtt+SqN9qatBGBGMEMLwpoNHrbea35f9E
Ou5fsoyv+SyyDKUD7ddjqFgzvYNlGXQ5Aj1vTeh8CafBCN+7Y+UkuBYARHfoibwrj7e3yfVSxVc4
WVIXUBHzy1hEqG5scVseQap+BoiFvnkmkJlHaiXb7E9l/VcHZ9zRu2wV0/0vl+LXGiwSDWTWEGIl
n7dF444xDG6NBNgNyCJXOkpPgT40APGtHPV/eWZ/jbqIbj2Tge2FZ8BZxQid+j7BDKiAw3ZY2yKB
ingv6fC/nQErr6KCpQnuc7LzKdPLziHgD+YSNClqz1Ii8/Yn+ZeU6OuXLcIfSpy0SOMRn8QMj/Uv
CXUiYhQwfTNmK7vg3jfgNfCiuGK1Uub4LqT8d8TXFvFPIo0apgCXfu5GWBygddwhVygdeo9ngy6B
BZdOJtKGtRLgysiArvx9ruWmrzUadQBqj4bnADSn6jF84N8SPX5EbwPvLTgP+GDC6qsEue8iCn/N
GtTzv8eOhT7umTIfAaSg6SYxJYqVpuf5gYFXX24nB2XldXG94vrPsZOWlH+ty4aI8mk8lxbgelZm
AoFJN8ToZiSNodopfMuAkcXjZq2WdfX+URRJZZLEgfaYw/hFBE3R+Z3CCCnvkEnnRnmdQEDPg2Of
EMvvwLOB+LmqrVxGV6P2xZiLE66hxiAWIcZUUpDbQasOYLh9+9R8wqq+1TEuxlicZ9pyNKvmMWYx
WlJbys/k3c8dKd6PqAv5cCfSuz1P9E42+uMEPAjSbm7D6gfKvgAb+81GyPVcc6NffmPBCwlI7dwM
LADJ1qAS4ne02rzjLn7r4oQniZSPBQSoz90AlSkeAj/sbTPxCWfP9qmGkh8eA3BQ7SFx3BaAC4h4
/fvwHypAs80VW1S3MuQsu2hmck6wxsgewdDYz3ZDYQZrp6mv0IkUN10SbqtINnOAnLXRARTWYp1w
6ADYVEMAxJXEiKdqR9PmMAGW2zNVgCSL4uQhyo6ogaBkrgM/zlusBIzQSyK5VQPE4uhtG4jNeeOD
Fj5FGrghPILnKoMgpGJ6c4WFE7yY62rrM/9xgPyJ1vyUow+ENaeLZNDcn0bAlVvETlIU0PHYxMIr
YZXRpQ5++9ZXEGa1yOpbqC5LyY6P/EFTfDv2ACshAQWRunM4uVerQ1T3OzLLgYIImdbiVqkyQ+hD
Q6FbUd4GMgpM6D9FwN/E+wqGKULuWaGU2oMc7GGadjcM5bYffibxBAyzYGkFhzeTrysR8KXsIaES
iACaKw8RKGGoPhJHKlCGouiSB6kVp6nucWZGhMCmLW0dDUXZsBXuwlI6VFNuDlpm+HkI3oz8GtPg
XkFVT0XcnkbIddba80SSrczqV9hgAeM9bhUi3JNG/jmDRoFxMyr62k4oy0zigxaou1BjmxTKzqyC
1WFHza7EphaBo9fwAICLViow05tNs8TIjkly7wVCB8N2xZ20aVtOharnPbTMmdLew+zK9GT6Xvmk
sYH3LgzaQdyz8tvSTEf2OA6iVfSNHUieCVwPCA2D3tXNqY+agyqjnQY50kjix0EbdEE4CuwQkkMt
IlyOo5VqnRko0OEHIQKiX3ZQAnNZ8A3ILH/K+m4SYIs4JW5fP6b1NiexkbJkz/n4J2jlPVPzAfh4
6ZxX8tPU5C6kMS2ZQLW0RG40IiOQwUL0i2c+eSBzUisDEFAe3rxYBH3a0wuoTCngN2dt+NLKmoOS
20rucDXT/Tq+0iKctV5TdWJQgfUmbSu0kqs7rf+PKgUXYyzCWaf0vtqowQxj6/Z1Y7Od6k73qUsn
q9imD/1GvL8dQFditLSISRnP4rguUHDrtZ+aYnP0VG4PcD3Pu5jSIrvI5YZFo4CXTwBkUAXmWAuX
jwjQfrJjbJM0HNAoHwovLoGPZiRHTq+l7u3fsHL5LaGI2D3Y7yUmmbjhJt5WG7zUkdT8Z02Dr6ku
QYhkjPKcdiiqz7a5s/EG2NoujFAtcQMA8koy8V1L5O/r5NMe5+JKb1gv0qTHwtaWZPcO3aEwYIoG
4PHetnY0Swa00/vNjMqBEZC0pQZ0f7e+Tezbi3u9VXIx6wUcpc+BkAJ7HDxC2EZAoN1CXf3Y2/Os
fVP4T/arKqgilajA+Tdxvbzi+aRl3anXjrBjBRB/zZfhemL4NcSyBt0TMR6ScpRRm0RMEUed2TVS
8bnib3inycq24br11hw8vuUxF4MustE6Fruqr9Fcm8VDYL8Hv2WYGfgIf7vWTt3yMbf7TQot9bXs
f21g8e/EUAj8hnJVhvhFrpU6EStHmeQ3Uv3q4Ap5e6dcDaAXc1xslCQsRUrGojtJgDxQUDcnaQtl
r5WAczWiXYwy//3iWNQy9WgO+NwJyhMVaXExrI1wfcdfDLFIpqecQU1c1sIzQC7+hm6gcp3q8M40
ZbtywtMaqWJtRouLJ6rbrBx9D8O1vxrYXfbp+faHmYP8rc23uHWiTOkhK8Cg9FuhCxa8x9Gj2omG
Rkc3jVpz8MKVgLw2o8Wt0+VxAj947IQmfxlnBhiYarendP3aufhGi2unjbKhrCMECtlp3LLcq6ik
dFCT+i8/O098A6YGfMSVUW+fJpBvFpuvUusSeLZZM3ku83l37LfIweLWs7foRyma1GJ434K6a6z1
z28fLsib/j1yI7EqRLLVntIG7XD1sQExstReVuZ3e6coywdsHqNVXE0iwtS2/SGDCI1JBib6hJOE
7tx8yfgGXhPQswLmpN4UK191bZKLCEJYiWeHRKWTpr7JiWLIYwkL3TXI4Lzd//04KMK8ey8iCLDi
SdkpaXfSRBEemY8kA/Ks+a0MMJpi3UrKt7ZjlrFkGkZoUWOf5miwRzw3AhBqxV9iz1fi4traLaKI
RKS87LwmPPMBV7SCPJ8Wps9XpcrnC+Pb6mmUAokviVQVFsGEy1nuhTk2Yj3rvM7KGrEBSmSKnRGh
lrNaQ1obbxFLonDKKCEDuctAxaPBUYz5UzuIG1LucfwNf4rAuSsNmR1kmMt6abzmL371B3zlP588
wovtUmtV5mUl2lHVTyAs9zUMLOVIh0eGMf0CwGsNurGSzEqLEDN1aYSKh0TuBm94yD1mJKIGucig
PQs5uNaFHLZmQ5oTzUxwtGHojP/WGgFXO7jV7QABWihCCcNwhPGlMcDaOG78ze0wcb2+/bUknwLB
F0tSBCGRhAK96n7bf+T3vTOjZ7pt+dTtZLc255Q4s1Jb2EEqNXHWtsTVI3Ux+vzBLkZPc9KK2OQ+
qoraRpl2Dd8mTbrvxafb07yeB1wMtAxHat/lvBwxTfgpBC8BkFoACR0VR7LgLb36vLgafC+GW8Ql
TS2TRp3farNazmhBfMqe11UGsjAwOVaVGvTQHDJnrXS1tqCLGDUWo9xHIgpXGnAofsF/SEMDLYbJ
GFF1uL2mV2PvRfRYXNt9zUOplQPhBAs8J/X/NHyXDshLYQA2TWuC+9eThK/RlpgzwlMvprPMnOyE
Gx48lAYx+B5KEkYxuqHdyeaq4ce8J26ExyWwDBzhFn4nQQfLp3CT+8//PaRgQgYmsDwDBNbbS3r1
611McnEcEo0mY+ZjxJrcqdUv2fuIUBXNo9PtYVa+3OdaX5w6VgIMJXYYRqMBLNrJlnqWJwcmER/F
1arCddD1xaQWZ8FTtGrqqQBv8ly8x6MbfmdZtmF1C71UUK4Ur9ST5Nnz4I/eQ5kr0zaln0FKJnby
3tObEbcSL/c+qmlMapwA/DQBrFZB/IgbzQpwekktgzr1UdNEv71O19+XFz99cZoC+Bswv5uF66B7
o4UbD6+8zwJkdobZHmQE7CEdrHjYBgjnYvEEhWxdYejlrvyOOSO8tRMXCYEXRmlcC7RFrxjNF2nj
mQPUWmD3WJ1DezUzvhq8Lma9SAuGZIogS493Zm110K4FN1u0wntq9geKvpY12j3MutTNnCSsA2Ku
5j4Xgy9yhLDwwqQV6vAcVY8p93YR1DTEsl85aPOeu7Wgi9g1SelIiJx0pwnCFj15b0Geuf3NVkZY
AnvUVIKfgIKHGmq1VkoKA/LqKxSO6/iPr7X6hOhdnuNEhSWUHHWnTussIk67EMwAmm2zOgBgkJlh
flI8vKQAu7k9OeSGtxdwCeypGJxPx0mDkw4dXys/hfIUU/ejWPwRFG+fB+wPrAc/4AYb7QVJHB1Z
ySGonGiSzvq0M4pmgH+elp0IjXN9iqTOVKbwwHu4d0FB4r4lg0WFAkoLCVoX/I2JVIeB7Fvjsaeo
yXexmENdQt6nyksg57aUKjqMK8w8HY4iRfXFHxyPFRZre50QXweMDHIi1Og7YvfjQxP9UKtCF1Ce
RgV9E9fc8FGwEcH0yHwNGkA/RlAQGrQMlPzPFMVAZf6BizTq41UUG6OIfk96F0evXStA6qY2Bu2D
+qVRRpsC0lnDeySdh3YzSpMxQGRNKx/LwdMriJQn5VMkw6MMwkzgzQB98XNK7vF/YBz/J5eeMnlP
hd5UxGNF3SSI9MDbR8GPuOuhIAzZCS3FG4daE3vkQmxW0g9B1uB8dV+SXwpmKaYfkvhTaGt9ZMD4
y1Bj9lyJfhSjpE9EQvEW5Xj5kMImawLKtEhcsf0TiL7pVwBr5m9jfSzSRu+jyG7FOzHd9R4cVcl9
HRyiYK7sP+S4KIL+SW7uUvm9iT5EtCb7QrAK9SNhyA4BI86Kvaw4eNLCRjPThUgy03a08p7D1Hwb
VX8qFFjlX8EwGTI+el9uZOwdksOhDj2iUdH0AOo9asaMTvQtCvbHBB35qb5LPEisZbJek8SgiavS
xuhqsNBq1W5LwN+JmSTchiq0XkVnD+uysuOv3ZmSLEoUNGFB05alRiYWjHpyJpxYcWBotdXKS57c
5fHPfDio+XsncJvhi0nJSYW6YyZ9jJ1iQfVUT4IB7TAxWEncr2a0lz9oUUWoad8lQYsHNj/DYvjg
bwnKyMGROJE1Pq8ltNcSk8vBRISDi0gDPbSxZEUtnLwhtdAKAwimilzFT83by/wZspaB+XKgOSe7
GIigLN8XOQaSTpNdBc5YQ43AqGeTT+igTRvZDffi7/Cd4MlWoAsIQfYX9FPXRUKuAgAuf8kibSkm
j8eQ6xFQW+5MSTiO8rnz3Az6AChNtXbplhSI2xAOhAcfC3JOjLUE9Grb4PInLNIPqAvKuSokABoh
jvFRgMpTrSvaqVclw1dCI0zfPciKyAKUvDZgvuhS+dr0ihnXkZPHm667CwTNSNp+U1ewX1TpW5+G
P1hyxF1krXy4T+jJrS+3yFHg4yuW7YCixRAKetCohgx8SNgmR7mNrXHoN/2kOQlMslICHXRPMOq4
1sUITd9cOivKr0Tdhso2IE8RSrVckM0aSn7DyEwxlyAmiAhRQKQQJQSz8fgLqndOKTZOrjK99wEH
gbAS92J7Nthhw7sKdOncZ1fEwmbKBOfoXSRBlr2v8dcecHkKg2PgB/oIeLtyUzQA+JKuvI8k7SGu
DjSezABhvlfvYunDCwozFia79zKjgvBhOyp2Vye6UmZbtMzsiYEiwLOzzAbDD+m5DImhTvYUxnqL
ABZU8i4Uz3EG2RuAFVRS/MjjxiT4UFIsPGlFdj/4Jbx0oB2p/hkIAPRUsP2ptYU4fq+b7jGXBFxd
6jaTZauEO6SilnYvlA/KEOyHXIDnpXjQcHHBRmYrNcqeNaIxSv4hbeo7pR82LUO1g6OUKZsVK37W
RN7J3nCmrNrGsnCURGzmcDZzbADmgiRgnKKRz4yxFUwfJcJBmFyZifvOwwthOo7NzzqpLVXLnpgy
7JWBmGMNGa+y0MH6ABQCkvnQnRJGjAj9NpG8NtiFgfYShr6r1JXBPY67V9mqsJWaCSx5GB5b2FIy
qczhdvvcaYKb+JHNveAUDOnB59BZgwG2EEAUTMa+zqcd0nITqC89pZOZ4+YfJs+S6xd1uouzQ0li
R/JeyLip/OEQdy1EOiWT1fE2Ccc7aUx2tdSjfe+f6rY2qbBV5Y3mw/Azxj869S6DApGaiq5QKlY1
xGYSFe5URXBUU+GqF9YSLmYG041jXqLDfKL8WfXevEozQzHc9pAL7CvJ8OrczlFdhZqEnqjpSypk
+ymH+TKRNl17hFY1pEJjPWO7Mv7NB9/waWGpkWjx3AJAIQuAkQZ1xJuIW4yJ43vooFEAMPziABjJ
Yw1BA99vdllS7YJJsL2xc6NA+V3I/m6MczMu7gpYRg11gUSmtH0ByBDtd51phlpgwyulMTJXId1B
hDDmyD8y1T9XFP7d/RtswJ4zKvk6GCx6UMZ2Bas9pe2haFha0ZC7ldrfp03w6AORl2QNhNxGO5Zk
S+PlQ6Whl5NG96OG469OGjpHMByV7cDjFoChD+IAcI8E+KAwJEY5ShYPS7cQK3CRZHwK9dCDWMOU
OxF8H+ptGC9PYOBuyhi89ug1yOBcKsiwAn+kyX1RpzrVYhtX4asvie9xGmwUKH7fDm1X0+zLMLx8
D7UNXiXQ5/o0XAk3yQMudtSNgvMat+xqkUOCNAokcCCDI7HF7VfmrRb2YimcaNjtBdQkx7uGPaX0
CaYes+oJzLmY1aUfYL5ADxB1+6kVVhIddv2q//oNi3vPj1AuJrNicKIVjjQobzJrXtIBrve0DH6N
UHD0ooIadRW+FLGXmV3UQtl10nK9GIvzwBsYC0kQXYFwYJAdY8A/JiIbYamAHhWmOsKqWyX1vmrr
fQugjRcEMJxnTtp2CDYhFBD3QS450As8Fkm9rWmty3JjtkKS6TIcBtv6uWvFnTL6kMGACw8dYXwv
OUH2IoS9XoLDFUVmKUEqsvno2aDTkiNR/Jia2griyIWlqoWk7fYOufZglhgXGNMULsl8UeftATZp
6g7P82yEMEACsYDxoSPBuRtbCPOGtqqtIQquvZIvR1wkf3gUd+gQcGAEczg6c8UN6unZh1bd7Yld
LWBfPDAX+9FTepmDeYjm35x5A78UNy0qMpLVZ+gTjDZSJAMlfff2qNdSbVj6YJ99tiU+06KLHLDq
1IhKCR7nNet+Nu2DGjBHkD+gkK3LAI/dHuw6sPVitEWSFbecjm0izdWOwqX7zCZg1MO+BSACQ7aT
LXH5PblbPepzxrxMly4nuUiX/Dgp4owI4RnKzL8VYNhlM/sxA1rh4byqaT6f2VuDLSJYgc8H2DRK
cO1EdDU85mBqrizj9SFkBitFgQuUL7YKUCDymJMq/EQmBzWk2YYNuN8/6FlzYB2M/OCwVi29zgPQ
vsZchKoYMjUjaN/dCeJJWyF5y6q7YPijhbjmFVMJJEvtYIeOlosGR+yV+V4vyX2Nvdg2RSzwdsoH
+ZRAedVTFWtMyEZpQG2lZg39S05eexE6zHK1mVVgb49+7fjTi4kvNg/PB6YQPvsYx8QlgW9MHXda
4c//bZTlrikL9JBBOj2xiRswirRTSHV1a7JU10/710IuCn5ASuaS3/XjCWCsEnjTAcUIAhmQqj9k
0hoz818qul+jLQp/gpBl3FPx2eDOjD0C6bnZNG36iPdsi7Nn+qe1cur1GPrPiMricoCabq+OE4x5
xwo5A4odnlpaioKXo6DlOy3Eu5HdK+P59re7Wh642CLK4oZg1aD5cdXJJ+0BLxfH39Y23aL+8z9i
yVzPGf4pjqiLw+DVRGLeIEgnCbQAEWo9qe/2efZcxXStp3otbl4kY+pi6/sc6pJDibLH/yPtvJYb
x6E0/ESsAjN5y6xgyXK2b1i2u5s5gZlPvz89W2M1Ri3sztxNlacLIsLBwQnfj7LLzYJ+CwXRcKQE
PLQCmPvykcdG5D3CDeYUrEpwdakvMjpCh73xNN0Pqbc0bp16OvDaA2oqBpQTRXYJ3/ymRQL9kbR2
dYwbT5eQNuXJpV+ys+ffzxyXbmmRl4IAII6+gpDom2JwkuSXbMv5AMwJgb80QdURcY+4elWW04xn
nVRy2LMXj+G5o8tsGJqrVQoCCw6FBrlqxU2d0AGZe62EzA/g3KOtQuJEyy/v0W+/ltk4wywOstwj
sdD2iZPrymYoRXcG2UXoO+/64bvoD5658ewaKWGZpR28Mzya40p1Il1yFjX1B/DyB6hVDBxDfbEh
6Xw6mTWT6jBLGhFdxGtdJyTmBNMvX5Wf2Ruw8Kvw+Lb9sWRWkfh8/Mbl/fj3tLK+L7JdSCIadXKC
R2pJ2mzNy9312eQsnMZYsnBuI3FGzf5xLO/7ERh7GeXj+aZK/w3R72wWtdX0nPudjQzBpmQgSNk0
ASkKaIv2QdoIhyaNOe7DpUvvfCjGW5o7Ikd6gUOmowehA6hSRUdERtI9uEdPRRq716eQt0jr38++
LG1MfRFr5DGRnLHrerNS2a+P8HWNsS7m+RcxJ9ooUjGV9BaJ8agOpli32zY/oW3wAUUsxCKl/FmR
GYCcxexsU0elHQlFyUWI87HUslNdd6950ntmNLgZWLt1Ufm5fK+N+oPaRUdwzf0CDcVol3iv8mnf
wX9Vpr2m7yaUyggLWkGiN1O67yfd1uOfgyha3Rr4WF5zbbQLSi21ORFQ/XPlJ42DOB/sTpS8EZ07
aag6ZH4b9IPYilYdlcGC4MRaNTFqL8VyN4oI7yv7uDVflnZ0EqU8quVkh1V0zIzXrryfCMJL4Ue5
VLfg6G57Kb3RJs4B/0NY/PuUMcYrgipHLIzwdAev3DSH/gZ4Ug1QcEiJQNMXuZ/BmuzJBV8pQ/8U
1B78uHszxqecW2CyruO1dWauwzwdk7KtcBoV8hYqt5L2gya31/fSxU6x873E2E+tEmVVrHEQlUXY
xobiDQsq5VMQ5CG7GecnOnsCSgmbBjZtODYNzMImMTzkDiyxv+3MrYy/TtIzQfNYWjzk8WNKK2Tq
PqGcC7iKGUhjiETTIKvoxjJdmmgbQu6NrrWIGlz/Fp7xYiyzNuaYMQkaj5XyEKKnrh8QxZfhMzQK
503wh4TF33uEdTRp2MxzFalASaSS16jouJLGIM3hlrTNE4kg1KOYe1KfUuydvN7T+D3p7wtaOHLn
lfIxIc9Zw3uo8C561g1NI0EUyarZmu9RXxvbKw9lRSrm0JpHuf5WcsgzVzPsorn7jseozB5tFLTG
kRwBmNYF6x/EIl+0EFV3O7cr3dUDhoYQL4xw8Vycjcnu2ZkCOoS+q7VoAsmqzK3sbFvZyU/43ain
rO5zxeL5ghcfwGdhIJXZXYaS6bFaIXaxjLsqlDeNFG3nuELqXIYdXI4UMdWMqv7UwyGA/vD1vc35
ZPa+lAWt0cQJpeFF+0FRQBGFs9WTz+uDXDxA3/PKxhVoIoL4oOvxKdHhcC+vIgAwcd5Zk85l2PG+
h7klF4CoqF7mySneo0HVUveZm/wUoO4EntnsACANGsvm/y0NgtagsyXU1h91djX3ECoIQ2hRHcca
IM3yZCxo88wfrk/iRXfjbBKZ62OajZLmIVYKSDkrVj5G5NkjkrvytDGl5+tjXezbP/8i5iQkA0xU
UxgSyuYgp5EKWyRwiasb1rRBEYe79vUqqiuGh6jdENNXUUYkv17/DbyVZM5FF6bgZClafKrz3Kkn
AULdeyn9b5PK2ttRBiFe0dd+5nabUTytpWSfove0NZuNmFLv+ifxzjprSZW57+pIRbNMRUNnATde
JtDL2Mgl0izkHqpPHbnJiseo57ybLhtTUzFFUyWiITEbdDZyPQ51FIkbZXebx7finD1d/7R1Nf7h
UqjfIzC7k6qEdgqV4xNwgrgekLvzF5fP2/zDDH6Pw1wLaa+2mlCgZkkSeqdSs4col35RrfEbMz5S
Y3aGBbVIECIVR/N9IJF//TMvv9Lg2xq6pkmywarLT5XQyOL6VELylFpLba2vNRCRnOg096gLFg+A
R8AHUezuJ1fafp3Ef0zy2eCMcdOrMprDEPHZtQB65bRFkCJFtvZ+Pkw7zYHa9VO26ffR7byhNn0M
D8XHF20B7qRj8DrZLqfUzn4Ns6mqpdGzMoXV04U3GUADYIPUKE/s2oRG4eDqczZabVJbTdFxLq2L
8Er5bGhmtxWalM0moPRYBdEbfrQ/YweJemMjbWJUSlultXZfkmANBupo8ZO28u0vJUjuMy8C4uX6
lrh4ts5+C7MjZU0SAXrAbzEWaBjgAd1xy4QuxanPP5exxiLSznGSgBEVNfqhRU+iVGW3Zljvwg4a
F/lLOL5W2dak5g1CMpxQ0kX81/ngjB1WkJmrZoLYLqKt2xxij6AcZdbabGvcr0zQnrr1G1/Cdf2m
K3udJTi1aYx8qYBQzzSNkLtDwWr4REufxKhpGPck7ThBycsxwu91NJgQxRhNpmyusaX1cGW7xAVY
zHxOHWOT2cmm26YHUBvdxDFcqBzbFPmd1Acvqwmub6eL197Zz2ACGB0alJpWx3bKopVM8BrWr62y
uT4G91vl3x2WqSmqYQwxyGhnh94qdpKfFE6S2MavZlucALBwO1TzPay5LAA7BhRGozAJp4m/zrzv
ZWxaLi8xKEGwIjTSvRUsJ6HsRpAjjsngWSs2vK3ooaoAY7V+8uAkQfuY+KpveGBbcOwBdyTGOJko
fhM1EUVUqNr1166RYSf72a0U8O4DznXARrWHrl2otlZrCfUAHDRYpwCGappLc5MX6113HXsaFUJ0
SdZg0CS21b6p9LldwSVf9B5UZwUm5KhkXwJCx7xtOEfxYgnF+WjMGdAUaJohuiyinyk8JUHjr103
qDvyZbvAFuS9+y7iuc7HY45DRvI+iscU49nLi9zbDQA2kmX4opMDHUc2i10fjE/tCAY2DsMT6nLt
iN+qwptj5iTExlJ03Txih0ZjkCTVTTORbSyp1hSj4wglvoZyk0AYRVGDzEAdJXQ6/4VZOJ8HZucK
oiBLAvr7sMrK1ryf9isvLQrkAAKrAerKfob70TO3uouCK5sC/m+VP/Mb3nJcsgjnv4K5ULM40XsJ
9WMnAUG8KgGYMHPMlLPHLvmr54MwV6qk1r2oJeunTv0hpDJqx0o/auv7DsK0JooVtAk86FjhHaRL
19r5uMxtOgmVUZR6vm41ZXZDFOLSBxV1EW7jm262wYsKAppBA+Xfv/Y6L9/OmVxWozBJDDOkCiY3
W0Gzyy+xA/N3ajnWljO7KnOXpmW+UJLjQA0eNEj9Lhi9tVf/X5nas9n8wm6fPbwBXRUTSUG55opA
LQH874JiY0BukCcswjNJbFXXiLRTLgrF6vej5lSwMNjWgMetVEjHotuTW+7Bm0LGGowmyKBKnIlA
03R4UA2YwnYjcemuX0+/K5ZdXTfM2RSCxTuWYg+rg3C9VSCtHetuZgq/+kZ4WurmsQkfaD1Df3iw
euUlBzNLn+mNSeV9PciBHM9uCilsYEp76E7Oamsbo+KlueSU+mCP4FuUUOK6bqcuRkkVxBxlUVXX
Bk3GXqcyFXS5UVf3PzukvuTLXv8VkZxs0Ubnq2XeSF7lAHPjcEbm2GiVMRudIc5DuK7KWlCOu91B
0nOjuyunPjtye49XS3dtbRhjUSk1RHoNjFah0wMX0haQcHSgQkPnFHrytvcWWwT2pd/xasYuFlSd
HSw2IxglTWrQWBFP0ik51JuVjkiDvEG/LUiFLjxB1F6jl9jmuTQXSx7OB2Ysx9RA8BOVTuIpfFzB
LAkUe4QD+nU8zePLBV101c5HYxyNstHFsilU8bSgazuZCAoAljczhfBF6xYUfj/BQ6BKvlhJ13fS
RTv8vYUV5tjNaq3NYy0hXoLCd6iXT2iESFWe13vxtjkbhbnQsxaEZiLgcMcVMhcoDK5mm4gQ3JtA
WodIOg9YcdmTOhuQubuTOO8nuG+rmUQ3pbhvb6Jg2dSlJbi5p6EBAoFD0Z3ehglaEs1x3kF0yOM1
pK+m8R/H5uxHMIeU9JOsKz3mdsreev0dOcz/tnbMsaRSlSitBvMjo+OhC4YSFa+Qabg+yMUYx5mR
Y2/qekLPgaqK64OleC/37VZ3FF/wtJtyY3qVr7vGBoyFY+ZHG/APwmClx2oe3aJ16F9hy85/C3Mq
F8Vo61nU4hPNHxvyogBxfP1rL+aYzkdgTmLWlnUNKaq/IjoJsfWPyRIAYo1uzS3ehmjf47r9nCPI
XukDTVF+U6whyw4yUO29QH/ISMdyPmz94Vc2o8rc4zCjjTnQ9a4SZRAzZ1dCV4aEwGQ3PpsJ+Ujl
XZY8E4lscxUkifTp+vgXs87nE8sYGlVvQftJlnUbje74VIFleI/qkri30G1mj15yK7r0lN3KT90J
1RKQa/tX/vz3cfwqVj/zMKapaOusn+PTjMdL3mU2RdZQhLTD9S+9eFmeDcOYHhpnhlZ3+NAmhfg1
ShyHIg9QKCDoSKc3j9cH404rY2PyUO7nucfVDNGSA9lWaNqhjgwaW+ZTt3zXXmbPeFl+SZ/yFpRP
F3pe7vVfwNu9jBEy1DFsRxkHpmprxxS2sma66swJ/nEGYd2AxOzlFihUOIei7IiI58qoiq3a5+uf
cimOcbZF2eIgI6VEkVZ7WuvQQTMN26iIiy4Kq2r86yNxbgY226nrld4s2oStOLwKcWONOq+Ghvct
jGvaECKKlYFlGYxuJysIohU1CgUgLJVwEeqcHa8xpiVTe1ku0jA+CePkZZPqQvn4oE4IGAwaNIDb
7Si4xhjZcAJKqyjLndz3djfULrI1jjSrFuqJjkOZcpaTt2nWv5+d91lo66ZYI5hN9XPKH7Ic1RKE
q8HMW0rWtSkHsQlnbBqEpWdrcUYfUumoDyD3C57OigCY+380ZNq6HmcfVmSoODQEWBhRnCzcgejP
uxvQZnZ9j158+H3bMY2xLFEWkgIfhwCwYVjoxoaeNjr7APetDkL/kEmIuOsV70XFuaU0xprIS0oT
aijr9bsS8v96SqtuekCTYmByUJoyZ+OyWVdSZXKdZXDQQNZx632X2zV8muKmf82C3INc3067h/KE
GyKTUz9/wjXfRjeinx9UG+37PgjlmzVsHd6hsfQm50qpc1aAzdKSbhJDcH9iPL3xrPWRANjEGJb3
1uGcE31dk7PtlOUy2hFRR3Sa0gJddADP41KW6oZzL15+Un1vKDZlmdAinvMcJyUanfUpV/nGQ/yc
7AmeyOkbNyazWrgrDo/OWCVR1QpT1b5iP4phi/uVlgQ5cqRLUWC9Bk55IS2e78hqwjRoa4QoNmxu
uqncGUBPwZKDLsh/gZjkIGC84Y7IWzrG+IxTltG8gInL9wjxu0vQjjb5oVijI7ulXzyHB+JrnBz+
xdT32TWpM+anS0aN0DleE1RovD6Iu8zXji0km+aAl4Ti3GI6Y4NQkjTXqop7ciKx0zXoSi7uIBzg
oiiaszt5zxydsTxiqgkzgu/xSXpDu7UT2+3jCujXHiLFAZPcIahZsPqXZgPquocQE/EHT79FmdQv
IdAO6Jy7bn15v4fNO/aqJs1ahN8zbyEtm1j0AZTdlwW9UKgxuFMexUD3Sq9CmKmzeicNdPiybr8v
i4BupR3vNF0sozxbdDYrKbV9PiXLly1Scsv8/LLNWzjw+scCxVFxYzyNvhpUaIHJ9spLbThwsufN
lKED3NKC4ZDdrlnwcbfc0LeEeyXyNqXBGLERorLSnK4RBu1TKOkJOoIuoB9zc99V/oyCdYSaDSDq
w5GHmeCcQYOxM0sehpBVh/nUUiwU+O1UrVwhfLq+H3jWk80bluZcTdm6AJMH5DqOOioMgA34IlrL
twunbJZz8NjOmKEhk1GBCn4qQA2swFefSWkb2rvWcqwJL1LDJg/1PArR0g8TJvmLF7oQIEULR+Wj
JRmi6rlXOoAcBo0D3IOreJJV++J//FTGxkRdZ7ZA6cMJQEdxqxxkUAoabQcS0vUV5O0TxsAUyrwU
A7LqRz0BYmyYHGgpOkmqcgwZZxiWLYPIWtkvNZ5KspFDVNpJK8g+zBzPiTcIE4eJpgmSSTEGmeXX
UKxBr0isRHi9PmEcz9pkjrQYTY0AmQQcLGkX04825gZ7OLuc1X6imaEaTULgSH9ODgAiYPQ6NFiv
z7Wwd3JXiLoJZZbr38XzE0zGYtQFOFWKii3feaNLsMlRf+8MARDFaBJWAvWWx2rnzeS6nGceHspX
qDIJ8HMXKQEYb/D6rOF8FG+IdarPhug0Y6A1NDRPcbE6kQiwCKVzfd6+/N0rHp3JOB51I+bVPCDL
ps4QAAa3LwOvQYmAdklnHNiUPkvptCkX8SWR6pcaEiJLWfu92X6UuRFaDfo7LEMXHwsyPUH7zQrr
x66WkcvOHBQWOPlwU9EbEFKH8VGQanT7o9lkaVRPE55H4GRzc7ZC3Zvzt6pcYwKSN0zGR5fdSSLg
XLFizd1BafaiaVo6EfD43cxxYfeL+RoqxkPeyIFRtBBcXcPfD3VJLB1cBmC+YGGn9j0cJdSOVY6Q
gcwwGpBuyXfN8klU6O6i2SRbO4Nz9CVqxTGcQZ3RcbR1XsT6IsH17Jo3GWMoAp3SY3um6LxevOYO
kriImTe413ZrxTua6p7MBvr0601u1afxGQ81TkL88kZSFE1XkVbTv8rAzjaSKY7LskxlelqnO4I6
DpqZru+ji4I8ivg9BLNX50rMlBhckZMhA2QSj8+ipIkgYxoPdS3vwgg9g4rgCFjkVMj3jVFCfbh2
egQ34lY40L5xlyl3cqFxKgX+zaLbanzUCq8A1D6Z1Y/rP/cPrs33z2W2vWCKapPXkYibP76tvdgr
g+RWAk6cD0y8bBC/h2KWvwCDdQGHLT2BhOIkYiA3YyDIJ+AhOLcUZvDi8+x7KOY6HEndKjk0q9B7
+piIH7o2uHVbu22of06a3DqoYkytyQAEsw7bxVbz4pBQ1QZ5j9hqIhuQfZYiPxPHx5yIbhpTAN9Q
JqYcJqLfGpXsKeNtWb4Dt4L37BtKWpAYfkRHwVC/Td1LAQc6XGwTFCBZgXMNINCKb1reejlHbyPk
MszcjehBCD0qQPOmuo3oazI+CeLToqFIYnC05oPON/0CUMCxnl9M7b4wHkrzs1eCznw0kFjqVNOq
us852i/KXTjFVru0G9obviYVNlnelBTQE4SHW7SvqPdq8Z71O6k+lMqh1p+XHlxfesghuJNCF3dI
LV15lcXyiZhBDHWeJNyoUMttxnCzkMNk/Mqw+doFcYriM5He8yqyBbDi0LWN6NqPTmsgNKhbhfo+
zc+K8j52+QoErLUWrsiRYgqa+Uk0fxop4qpRBbr6ndq0jhwG2SojKb7SHynmwZge5+HXKClWmnPc
sD9Esv/eEMpqGM4O/kjRg9YZxgp9GF3pSQ0amz5DUNaubBQ46Day+27xQ/I6e30+xACz8C7my17N
9y9grskqXRShgJLaUUkGCJB3wTyZDgE76/qB5ux8hTnPGki0JG5gfnoUbchDvCELNm+Efdfm/3Eo
5jzHYtsXYACnJwg5OZmI5GcU2ZIpW13FY5TyzNQ/0lj51JhdNq+ZCLyBbkuvC2S/PlC75tbbrLbh
n47A3wvF5rJ6gYhV2cviiUyAQ6dQWHPLeBJcIhW1nQMkaCiPOoJZU8pFk3CGZlGsOs2rukga49i4
wj0y2UDNty1kwVCiOz2rKMDAhQ7i0LuBCDeaUf4PoJLV7b3y8V/n6OycGKJCYlrDRo8UB0WDamNl
px0QM7Mnu91PnrTsxRacs9vy6wF3Nl7eqIXc5oMMpgYgnAjiEVtKE0/rJWtChX9dObWiAywtoqVS
uW/rmwhqln6z7ErxfUyFTa/ljUWyt6iKXSOrOY+EdQdfmw0Zfz/7dbLSIMTXNOaxIQaybZG/VNm+
mVQnVkmQIIgJtXpOMopzflmkUDwPstjCnTtqQDJJ8BFLCM5FsKR9s3DO7x9ex3/v9K+qqbPPM0iU
kEGolSOapOypfKrLl4hCLEIFtSptrL59qctTX6zx2mpndK/QAIZO89hbZa8atpaYeAPSxFUK/UXO
pNcF2MGtrIuwNz35cd2srWbr2kqs03b2Uxel0Wk/1PJxxi0UztDFIcROM9OnwCyms85ZhYv9AOf7
kjGjsVaOCErBUVQt4yRDd6uvUeHcbRH7tJMXBReX1e/+pYP8vSCMRZVMvTLqIlKOYw4xSVrCDfSA
bFyw80YquhD43TZV/USKRoB4af8M4KTfLaJm1fUPcWgar69aewiJOxW7tbPafLq+CrzNybhViWlk
UR7lC4SyciernsN62gKiGOIJcX0giXPyWEGKrMdnRWmD1xieCoZP3HmbHdawYHMT33eQr5rcHCUg
i218ScSgI8oHVxc1ijVi77wXLgrurm8/VntC0+upqpo0Pc36i1rX/thPmzks9stAt0aYO1VY+Qsp
gnhGhYOZvbSpZlfIQwI7ZwttBVIAhGeNPIBQlRPqkAuFNmos676iKbtYmay4mO0FDz2oIviTDrOb
UrhDd2McSF0HMDR1qRxu0PPvxKV222qmJZc76HbavWg4qYrmnzLD06k1LToCbpHPyIr22ywHFXE6
isut2gpB0lKn7VPwpZdyg1CRlSiAKUfNEXIFJSzsr3ksAtlAuCBF1aekbqDBdipB9jenfRSa2zwu
Np0SnVK981HuYJGqAsexCzoSbSYNnBlV38VSe6fRU9RpoC3fCcMuz/tN0iNJGiNX+zE2qEEBST/t
Mfxi3mjhqWqe01oFaki2hnIf6fRubGO3GMtdISrHclD2IdCc4eILZuUWnYpOHKjHm7OTx4OTZnBg
03S7gCpa10dleOxwUTcdekrGLSVAM+McVYjsz+bRmH5oFdTYAcpsP3R1tpSqxBpR1xRMLy/Nm6zW
3CVXPbzSxlR+UNPIyQnBC6yxpS5e2+0cE2xBMi7IEDyIXWUP6U5pN5oq7iX5U6+Q2MrUbKMODa6i
wq4yqObJ8Q8xSx4HPXagQ3mX54lbT3S3lHgaDP/CxTQIimhEk6jo3GM9F9U0cs0U5fkIEIEEBn55
0GLOjXgpvPTbGIwbO0wyFH/7EibKHgBSJAcF2s4VtABbcB1Cq40OaLG551UmXzh/v43KmH+t1CpV
J5N81HtfxEWoJxsjp8F1o3Op7fG3URijL4+dQI2hUo5CtBLHgSr80auflYZE8TD4E4UzDaVu3NBW
pYTbytR3dPxh0BdwP0JFOVATLGDOT7rw4frZPSSv/trZvRc1AESWxJzgEZrHegP5HcjIA+4cTDbe
khBfdIXb2P+PgzJuT9QRkiWaIB/Ll9btNsU22tYfy13jCH68K5zIaQMe8+gPGYi/rz6ZeaDplYbH
Sg/HM980mrUy+WhkwT7ZldOUFhrSOHEa3sQy+1gLU/SZSqpxpA0c6dz0kr50Taq6nLnkOC6swKtB
tSRr5/XhidCfA0t0WIubyb30CjoAqhmD+CDDmf+3dRzfE8r4EgrKi+cZBMzjbB7MUnZG9Wei8YrU
pa9ykCuOmcy4BDUaQ2UpE6ZjCh81mW+WCWs3HvPwWc7AVCW2Fr10ienJRo+bAFeVNVPEiRMsapWj
7qOYku6XmcnQgzCSrY7/3yz9kiqF1WtRbRmNDlEPKWotIU5fW5HeFQ2IwJCrRpW43klWqUQPCyEx
mNpS54pUE90IUc1cG95SLXJW7Vkhmb1igFbzWIEjkN7MA6DJeDaIff6qFsou1HNn0YugDEHfGUt3
CmM36TPEJ6ogMWtnnO1iMG11rCwjhJBLC1tQTz56B2yxbW2IDQfyokIp4mPqkCofIApIVOS1APNu
Jhss6BtZ7VTc951bDvh3IfEEFH/mS/EYCpOdp7JtKoNdVD+T5TOHSkNEgKBVIbeMzKyaf0pt54Qp
ONXVTpcBJtABjxnvgbKDaMNstbLhSUgOEoRoZnV0iAhAWRGu4s0IEN1DpDYYxXexeysaqKfGMeR4
Izc2RytPn/Ip9uYBrR0yJBqlyk0Xsi4InA18NaJC5HmqLBOq1/LyToTjItwhcWzpEODO95n+q4lL
FzFdX6emXTR+vrKZ91S4KdUfda5Z5aRbRu6jJCN5iIFllcTRpoi7ZtFTvUxeoYEirc1OpovAiwvu
qFO3AJtuLRLHzZqK6G0QEeQSoeGiirYp/6iF0Wl1ASTlEa/BxoZWga0LhQ2mvGlCswL/ucjYEmVk
JZDk1vZER1pY3UD2CR4WhDcQiRKKbUUpIGfEKZQOGCX0c6BcVBA8Gj3IpIIrNzlm8kKz2q5kajWQ
bAWZSVdQ0jG9mgAYzVPmkgHPgOxmMvfwvlFA781zUMkAZEHJ24DSOTUVVNdT7FwFdHfVl8RmI1Sn
fMr9mUx2O5hOnH5mYucvXeTVKUSKS8lOhAGbsAyU+Kj0htMtmiOX6KqsXoph3QmDF7bZTsaDrCwT
F66WPP+gtYSG9G2yNF6CQ4P9Cp0iw5rXdrLmMBOXYMbVGUzkvHdygzhV+RSXCUKd5m1dGre6AReq
ghaDgFOFOZog/hGDloR/n6SjYw6nRn4os1uh+ZkgiEmSxZrH1hpzAuxVyLvuONaS7dOBXxNH7YzY
yyqqXN/DiY43lb/KkC1uKNgLOP3oscIV5PEyA1+i1FcMGVvAWw80V4ZkWgPhoa/CHtNHU39LvdgG
vGkKRF+4CXHh1vbgA8rjNm54lF3ybCKbJ6H0z1pcOD6GNR5lUDpvCgkuOX5s9QzZI86d8vUuv/ZT
GT9FIkutNiN+qila4OU72RyYH7pHGqgEQgz+Za0NjD6NDwldCOHzcFo7mss7yE56vPpcXgiBbRWa
UIusCQQ/pXwZnAmFLfPPBLSC6SEHJ7HGHOEC94TbFSxUPBCHT/W73LP2nW9hyUJTqQ1KKY0iSiRn
t1e2xJWDzB+96EdMIa3p/B9kpzhBMrZgeMniCvLzGHLtHCXvq0MGkpmV30Hkiuuo8DwjtnA4TOpU
SBSMZtxItmC1NoRbNnhfOcqe32y4ullXthZbO6xoJdUhG431nPr9JEn2BBz5dZdo9ayuDcF4l6aA
Lutc7LFgaSDEoBc1XkN5FU6X3innjjNbNtypJIHSwjqKL/3Snhp7Za9CQPyJumvoIHHMh+uf9Yd+
vb8dLpaPVCud1hsqRlyl0xUUAx4jN7P10+KvLZSjI1m4aXMfUlFHXsceb9WY51FO07pLkJE5yQ2x
UiSsCI99zH0bMUUZUtEvRkuKFUfcPyGFYt88fKyeLGhaikU8yZk/lB3v2ccdlXn+oC2SpiTBa7Ny
y43+Mj/1w74qHTDL/MZBix4JIBOhde7gg2PL6WK+EOz67TXI7NPMhP58PeGLtZ5CqOaOhq8TbqK0
8K5vnD+kxf/eOAr5/Y0X56So87owgUyMglxEMR60OcCy2ecWmtfQ7pRu14SsFlkBDP2m5knM8XYu
yz0QodUuqtg/R+NGOAL0Yzc3H2oB8g5iKc6CjJyTB4h3e/2OF1lTOMZAYRaYikZExRrPI7IMN0Y+
buW2Tjfz2LvTDF8rV6DJ0UvdHgV4pbU2FaXVlkBiezSPOfIScn0vlIutidF+jGcf5QvQMfN0Vdh2
gDBWYQxO4mRBe43Qk5ieBIKADiCKXjcZ2ziHL4H6wZbGOYJzys8SclFygwqxUXEz0hxURT4gruaX
c+2bhAYCSniWNypzahIu3WC/bTTmpQYVQ0Nu6AqCsDWKLbCCpbJ9/tQm1uwgIclt8L1gLn4bkHmz
lTRdoHiB9z2EIux0Lq1MMDib+sK6ng/BXpHNKIt9FyOU0gnviONF6q+SBze4xHf5bQzGJIl6OIZ6
WckIRTVPkq3ZqZc8Nn6oWJ0GjDgyRg5xSGcD8Wp4Atj+CUIX0kHY8WrcOfPJXprokiSjGqXzMUmH
XVH2Ox0b77qRuJQA/e1jGWuEt5RSppFk/K+0S3m/luauBZrpiVeOe8nj+G2s9XvPgk7aGNNUbbB4
qvSzodCbosvT2PSbNtIeoWi6o+JDD9nBmGqBLGutDXrpy/XP5W2f9e9nv6AxE0mIl1A+GuSmAQUq
gq5Kzst/fcWUGE/kt+9kr03SxZOyxvtQZWtNeD2RVHoQzAiaofCsIziPICV9DKPxlJbm1tQFpJ2R
WRG6dwp5LjG7bwfofGkPpo4jBHuDcxUYA7QEcUVFeGvGOQXgWghSCDFa2YQwt6GKP4cuARN4QRUb
8inocp9i5Cykcdu0nKIH3iQyzwRZq9N6kTCJvYiwQLKHGkrSLs5/WynGeDWZBCcLSjYnOXoPCfDQ
ahkIPdedu/AwPF8qtplmxsM7i5J8henTDQLt00bdQan6fq3eLTazk8h4eRX3uQ9Y3fUP5BxutrEE
dNZRr0M8SUPjfukEL+uoe32ES9VKv30csw9r0gsUbTHiqWnyQFkVL6sy1my5SXQgcQtgE8XYgvKp
HXeiSwSgOZp6ObVT7KRm64Y9riXtXklnNxcTFIffluNNVz8JKsJe0T5pkA6UdxqQYlA04qz+paco
frqKHu2VU0G+2ANnB7VQa0GM63E56gXk1zJfiVGsH886ShujX6ik8DPtpkAnLFApUD2AtqiBAEpd
+BDtcqE5HwA24ta9gSATetl6GfqZoWemT2k6WCLE3pIUORWob16f8MsH4/tHMxcH3s5CmPUlCLjK
iYa9DSF3IGE5mZJ10f5pXL4HYTwbg5J2yIZMOc7Sa9ZWKcJfxSEFWDyTObXff/CSv4di7gapwQsY
5adIy9rlRo7dZV8uSDFZ66NnLWwCxHR5B14ZBPLqyLv8Vmfh2neu5+dsB8RF3IjxDGiW4qve6rr8
RcHhDXP5GH5/I3MjTGXeD/9D2nUtR44j2y9iBAztK105SSXTcv3CkFotEvTeff091O4dVXNqChu7
Lx3T0RGDAggkEpnHiARq3nk6uHkQO7P4/b/titUpVEIh5qaEGmzc57cZz3fpDA/gTvKqOKfG8ceJ
WUXlbOyMkoLucmclxqGIS7euS1cZ0S8cKjewFFstUQOtf+XZ+/82v1Wk1hszHOPQguq2oaM4WXgt
okMrw6/IvtMqt6xnXYxqvIwCtFSWPimWDKl9DjN0uoJrlFQRKSKNYbV3rN3J04Gtr52BeAnUuxZw
vQWguwkZPwIf4Ar+ap4qzffOFRf++AWrANJOYY9AB2sX8TQ50GQCqxO17mC7lCnZFg+1YStrykli
1lch7uSYiRxF9l7T+RFWr8i8qDsn+6ia/Mt7RPL1vsDNJ6MYcEZN4SMD9p2C20aPnWyQvjYlgXGN
cApZRfWiH2fY1QLC88Fd2NTuhsRTkNAWuxz1coBbIXwuK5JQ2cCrEELNYegSzUjvgrn2Fdh6s76+
ztBN0clroOSOnj+BDBLg6mka7lTgH9dUsY0YDICigx6n1JtcEjq/8oKT1YbBZBwzE4qnRHchJfM5
A41/k3lAcCTXhqd4lhMA0lLY4ra9L27JVlbhkMWiL5rgyQ8YkzpX21abjiN5atPhPughsK8TP4Wb
BVw4NukYbwGNJrLM9IvFeeHS+IL/nAw8hUTPuhKXhoihq52kV72W+1pW3cI1KLsPhil8GfIOifSx
MWASYzxoJRjRY2hrJYQT+qeyCN0s39bBAN7YaBdF65DU9NPpRyTe6qWPB/pTEgiP5AM0SMJNOrBn
o96RaMO0n7Oe7nP4hxfxTR9DuALpapC17qg8mdY7Sa9LC6zCMnOAY3aG8lczP/D2aJTvI0AOcYkK
W6S7LSk2vHzM03QPzwsvKSa7Mu6z6aoQ94k+Q+l6sq3mekwOTfYZNMC8iPw1YcyNS6C+W3DOwuep
BTolg5CXom2SmG9V7aeAzkXV/rh8qmWxYxWT0e8szBYNpmPRcRsJm6fQvdIlktghi4przJbedlEi
LGznxkMLjbmZF+zopti1b8nrUsBKHZkPjmRia1hWwUxrinuABmZaAyZLtgNDnQzgo8vr9w8P4r+S
jzUKI1YnI+r6Bbu9UX4t2AT0O6+sDcBM+1DONpUE4S+27MnhMKKCVmOzBGGI2ZiZu8gmom3rdqDC
wc11YN5/oMu5XFkXTuQaf9EyYYgk5EsxBScH8HiYInrZrvLLjdT1QvbZVoF4hvCAPhI9vSvQCzX0
fDdZ6kMeARKG51w+3utl54UBTIlDcGwBhXRMtIZJEnutguY4lcGuZT9nuTdO1hsWLp0RKFjv0rqm
P4oW+v94oV/eQrIxVllfpACzlxKMwYXp9G0H02UArCMqGUa6U1dJnhlyNQoZjvq/WlPtsXAUkF2b
nfVbcaU36lKZvrRpVoElz2LGey1cmiz9jtoF5POMDXOTo6zPKIst6xp5QKGx3lPUSMeXCZJuT4tN
ith0fnAMflEv80NpT2VZqQtzWxfF9blnKaQJYXva1w4of9t6fh+idwWP1T7xqqB0L+8QSXayroSn
6VSwKYLNaoCri6PwVt7rxjFCsfryOF8Fi0sTW70W1d7Uqol285EUv2sF9kMqmoliG9Qs9WYW4i9D
ZcDvnhEAUZQQHu4D7KhY2NoBizWPdTCWb6eWAfNQDbYVVcIPFWTdTerkVedE4VYd5zfBSx+Ga/aI
xjOUx/qJOApkPiE9Vvf0phaPY/MjbQW8eUFviEn+G8xGR0l0tPwBG+1p487q6JoBW/y3gEVX4Y1q
8jttuB6G8Aq+zw4BcRB4AbcGlUidF7tywC1zXLRB+kDK1qv0AAiy1NiAdZXZVRfBWf6XYiLdC17K
EM+Fagb7S+zHgEHKk9gRHx2l/dlDiYbNup/TpymRSRWeP59gHurM0jiBcfCfsaaC9x0thkw/DvAP
67qfMQecAb7rlbIp8agNAOLpu7cGsBG1vyFlLYkPZzf19/DrKzoBaLIYLK4d1fZd1LUfd6pjhr2d
xdxV4TUWarVkW5/rbpnkZMjVW6kIqrxTCnWp3IVb4qh3MbQmABqFwcpSwiaWTe+yHXHxiNsm0lN8
9i49GZ39ud5Nk+AHGADxTANHkekQdA+Xj9P54svJCKvjZGRpGJmtDn3y0B08w9egpo903g3s8p7e
LAhG0L390Jepl8hmtvz7ya01ANY8zilmJmJUByuu3YRm6V2e3JeE8aVYsRoEOixBYdS4tnQAxuIA
mgntuG0aclXE4lhZOYRMUP9ZrMtUNWIwfkdZHKZdPaDNrL5v4BiN4qRGXpgAQrg60DF2SjCLWvVT
YXhaWZXTAKyNDeJG9aeAgNcMu27L+uzCCtZwYGfGTwJkR/Ai9nV5W7fItwALm6GbbnfJdGcp1Jmz
Ca5rAMyp6X3Hre1gfEwQxgpjbrP5tipetO7H5VWRPZu+mponS8/iVAnnAZof6VW7S/bZ5tdS85LX
Gc5+4u/iqrpKTKIuac0qRKmIAE5UFyCZy6my5wvrf6W2a74gTHk0oMKgZZqNeHgn+WzZMyPPvfGK
6vOrJTp4Juypupmz8qaK2tqhKipHReHBs/ctnPvnRAcVhiauZI2Xg3lp560SmdFA+dfsQwjjQMKV
Q+hQA4y/Tmu/6X411o+uH3dxze3ZUA5V9tjn0teMbGFWkdqc8LicZuT8i9t6YuOhuecmbE9gCmK6
sHkXqDGxyM7v4r0025Ek49oKEZDFQyiyaMYLAEwnI7bskUN920qcnuMxDqHe6578GEAMS4QkO6Cm
ZN5fIeFkc2swCME5s6bjbDSfE6tdwwI4tIvtOSnhF276ZQhX0/4houGBN+3TQEKAUGl+nTXT26AM
/VUYPRUjnDR18B90qK7jvoHLJSrgeXY3FcYzFyXgN8UzbR+sWtHtYmzQ5S7DFkyyWHmsBLq0eAFQ
hbwpCUPWb0FcWym73pkC6+eg9XdkSq7gp+EAuOBwAgAjoLnKCOgbTKtFsbzoLcSZwjVHmF1lYDCi
2aZ3w74fXzX6ELWT2xW/eDz5U2jZKSzGkKlsKdgyaQi/r8TP2tuCThBa4LdN3QL527nd+FkmYsNJ
72gwBqXAFE+G6gZK51BgFHikHGJ49sFuZJ+EYOwxy2HJ/Ti2jgqYKafUTqEs3U3YO2Fj0+ge1pRu
nqKWBxNqA5aQTeNGgAwbHbW7EuMpoBV0+OhPOrmr1NYJI8utBZxKiOJqBajYA356+q7r5aZUJydJ
Rr8KhK+V431ccLAnDRvobzcK+GZobweKDK39yFHqiEPNUbXfKn0t5tSLQgGWDEBJeuJHOGrddMxH
AJca+MA0j40OHKNeOLwebC1mbjAFrtopnv5omG+0JB4zgGFHhyofEmdeFnCKvOFOJ88h7WyRbk3V
mboYcgelTXjuW0HrJFVgdwLkZJgdMu6GWu4Vc+EJEwDF9jaaezvHbw+CVzUeva7InDwUbqS85aPi
6j1WKW88Q419Pt/hpQM1HYi9xbAutgbXiJrbpFVedBWFG5KCCgfzzBrO4pPYSeLTcq3/LT6dXPur
NyzPoiBLOvy/VdSloO7hRE6xsZzG1ciiowcaufS1JRtydR0opZbOCRQrUBcASxYD8uelZqrbpl3v
o73smX72yXoyw9WTNVZMpYTOCjtyftUnlduIm5T1m8vruETRS8u4CvONHgd0slB24Cz/ARFWmA1F
tiZ2dc1dgOL3Isy2WpxJ8hpZGr5mLXQo39f1jK8HRPqVEnlLTSff4mGJYisHTlYKqZB8u/X7NVba
rDBG1MZ64O9tBoUtWJzYxVX7tIgBhb6sYf71kLiwsOvna5gZsJcplr3/MLrUbREA8QBywwOQ5OUO
RMJC8cR9D4I51PaXfWshV50dAyGsgF4A+rYfyy+Tl+HPJjXf22r9zh1DvNO6BE+QoH7r4tip+X9B
7Tl9cairjHyuA3CQOda6ZQWixV0Awd15frm8cc9ekyfTWKZ5ck2qtdbiYVHqx5EqLqAhtg6MjPU6
xYWtAThyebB/QP/8laVpq2dMUEMbdYCgDHqTmmtoKXoEs9MKuAL3ZAO1X5vHBsQ5UmcGTdiKfkmG
l9R51uoLaRRMcWsiES0muiXBkbSDO1V3tcm8JvMLUXhj/CBEIhEC+wdk3Pe0V4tcF5OCg4Meejka
b7QfDqxPN7WeeUm84XqA2+dxHLudGZRbFaTUCJoyrJOs/Rfw/28n6TsLX3MSOg16CCaixVGbR5Cy
H7jSgpvLNyRgD2M8ZV6htSWyiNzcGvFLkPd2YcKC1fSraHRVgh4k9CRTM3FK9CVirXUMAvp69pEs
BD6t8erW9MPotYsyt0R1ogNvx+qPpBNuD9JJ2ypuNhtuXMN2EbTvjtZ+hRRg0uh2anRHUak9TNwv
jdHRwvti/FBCBRSoYSP6xxmKunVs2rQB+ANm9HkMH+oahZzxY0bu2gWhJLBKwvm6oVRAMbzsOk07
MgL0IlNyryrQzbLiLc6kM3Q3QzfYrTJKslZZtFv3k0IQl1SaMe3YaqanzIrPtdnTcg1qL6EJB8m2
2sT6vk1rD9aSBH298j1J76kJ0YgJAhtsNyePA3vXswl54oG1IYhLpc+nN1b2Xm3NOzUEE6qZ00fa
hXiHRcnRakuZ6IDskljlFCQgpBtyBK6lBr8AGkN0UBK4gi1tUeFzCT5MVppZvy+zNEmLeEJpJr0a
nnLdsw7Kc2J5CvNKgq7sIsqFXLryNcsL2u38qEMM9F12U52PbSeRdJVnaEUHsF+JAsoAUdvppnIi
f/F94V70X8n2/nE1rNKNMACjLB5rRO2Yvs5GagfFY9S8W7nqDmpsWxOKuxAvShe6vnZnZo/wX5eU
4L7OwN/iycl8Vw/LQQsaU8+WNM4srnEDCi/PI+anKYIG1KWsADIjDL1PNcedojhc4HmllIuKkwJ+
STfaTZRBey509C70Q74TOnUoFOXixZIoyL0mXDTZp3KnJcFPJZIiUc++zL9///pxmgdBwUiBC7xE
GEp5j9MEAQrNfFQbECVjlIV2tSm8NtmZUEsxm9yR3EaSq3f9QkU3LlMyoIFgnDe+IJsqxWIatAlc
zdN/AbR6neysfXAQUraTLG1cX8OiSZpmFNGEWuaSfyf7wP21yGaTrfVfCT6f7tX1pQvnuyAlPc6F
ZkMcwsWjcYuXeOT/C9e8oLb96vny0i736YWt+TcBgW4cSb8kjVUAP8BBwN727fII56/0k92zinFd
pc+5qn69m8Tolr1TfuTuuF0mhY0D028idf86x2/4YyVXD6fc6AAB0HA7kLviaXSRqwExucWDFaYo
DlQgVBRpOdREoJU4KzaovJfnzM6Wc07mvIpw1lg1HVlKSemV8UKEA8+wjvvWc/Gz+mkogK0vkTaw
b4zfU+An3fP4E95ukjRGFmbXTL12YnNtUCWFfrj1UuyDXecnt7DSAfVcFtJl22gV4UTRmHjTQVeI
GnhdmdinsNO9vKaSIdb8Ao67MhOahm4Z9FXbz6U99L8NsGpbqKMISWnibpzq2Ssj4IFELiF+LJfN
hdO2pg1AA6QY28xAMyak/gyKc59VKC49R7QDFqm0LR7LNoEkw9CXfz95tYB9TSdz+Dp9c+2Cy7t4
ICyIOS2BjzSYmlI0w3KeL01y+ZAnI/aJRZSR4UMZ841evgXhozqrkm8lu1LX1LsxDEmrZAiVPeSr
VSfbo1NBD8EObmMP2R7uxi7f9AufBloLwYFsYTJ1zW40yKi+ZkfpW1+WV+mreBPojUqtbJqPwZx5
IIY48az9muD2udVE3QHNEH2oRTc4QTDNSPLHzu/ajm6ICUNOIIPy/qoKrxqzAVu+cXjSORbJwKaH
7K0OcnbPAVbuIB7xyPMatcPUVbkGZZ/Z5QBDznNmW8jti1xD5b72GJK2Onjo0eTUkskeoUjQR9dj
fGshg2BondbxR5xfwWbF57SFvp3iWPSDdsKrmoe5Q41xFADKPWSoDMz4uZo6ueMAwHbP9po22KqO
rFFH58YoZ0/0UKB9ybPGGcx9nTy3YNrrswpS+fvCda/RCCZix+Pcn5IGRKzrLPKjlnmpUYO0dcNJ
vqtn7mnQfKAD95MkcWI+u2aubI0GftXAXOX4imrnW/3k5Mm0gzybrdLA5sauAx19LgxnGEDkmK/i
8SFBMyMQz/34RiFOkYlNzT8B71LN1pnxbFKst2FInUhBw27kft7OnmINxyrMd0EW2ZkFRDvrJHtV
lkN8CWqcHAghSKQLBZfRkuR/iedsxOZfKX4uNfmQjrZKeNuir5oJ6gFIIr6ak/C3hbOisYE1jh2B
+7a9HDXP6XadXrVri5V0ZiZEP3DL8GrCo3iqH3M1PwQlJK+M8jDCWrSOUd01wuiD4QuHaWZA9Gpw
2qDYNyHMUJrI5rW2y0vNzZY6fdoBnhmZV7QL3AzA5ZylEHMIqL7Nmwq6VNDU0ue9mc2byzP5h/vS
opZpMd3UyCpRSUBqomnLYUff+MlcHtu2h+Z/HS+MHqdkyr2KHgeLukPSW4fK4N7l8c/Hze/hVzFE
C1RqxAumX0lLR59+aPPPXpVxW2TZ2JpW01msNrURNd54F+wRqLpN5eTPEOR3rd9a4UDoQLL9l599
4TpYu85YMXCXaoZrFSCNsKx9hh6RmConrgqJ9v8/fMC/oBZr55kYfQddr5T5mHPd6wP0Cutxn+bI
pc3J6VEBNXn2Vs/xvqwgrSna/y1DWfOGJnUMlD5D0jfEI+AdhY8ut2SPnt8j3zNc3a1JS1Vr7JBn
Ef4Duv8HPgg3bQP/8k78h+vs/7eiujaHgJib2QQVkgYEc+AfO/FFtWxbu3Hjm3qrbRbQO/eaKzT2
kU0OsnRySY//vme+x18dhT6gsQlILTt2BMorOVT1YA6uoh1e5lCKah4uT/d8Cet7tHWyrhSZySYV
/AwUx8sguLaa5zS8Hk2QCoCWUi3qzZAbujzo+XT2e9BVmJ61ZJyyAVOMqgYEoasikCXM59Hv9HuI
VVKeNX3UZxz4Ms0me7IxN2FoF3fFBrWu/nOCvAxQKsYuvZY1syVTs1a97EorQp3F3DqKUN0kWeG3
0pLE+XPw19SsVa5umH0GkUDKjhSqiEbO9vG0bXNJMfpLqevCNrSWusjJxT2YkEXLYpLeNQIwVare
tio4VjTpB3sM8pdOV7zWYKPbB6npQCzxGmVZSPqk8GWcPW5YLym0htL+Rsljp82UnU4LMOYaT20q
INjnZKfPB5XNV6iSNmDXZmpvK3MFAUKu3VMKiaoWlNJ05F5mpq9p3dlD8AYLKvfyTjzPrvneJxb/
c5rNRDNzmIB7TFGqNgMT/eLfTXAF6tAhKtWrfkCaVUegHqICEXTKkTc/rWjwp0x7Jpnus7a56TLU
0IAp8cfEkNwfy0G49BFWIQ/K1rys6kE/dmUITbGmsNUQIiVBua+V9l4FlnBQpN1CSQCylv138uWt
Mm/qsscbJt31VyrUEZJt/rAUYug+dEZvUeGLN+ZzLKOKSUKRtQp8dVRrlhGypTK6yPw0Nocv9eHe
eg927JbfTVf6lm3L3xl1TEemzHD+ov4+U6swWNRQhNDVRoUohVb0TjAB51A3h+Best1k46winxqo
UZQnCeAmIYQ59zn8eYA+2AwlWB9OD2FQcH09cPjBHpB5EJ4nr55s9VVITDvwWUWA76pu2h3Uk4IB
NTYKFJ/YLk7r7HZ0ovvAh/DTy7CDn+0B6NX2tXhv3mXsrn8oUf3/cmtkFSUp7418EPgpNVSU0M9L
vAyqsGiFB47hBD/EVbJDKd6LEpdRpyM2lVZVLwdRUHn/3OQziclECmy2xV1ONLbqCK/7t4zCAHYi
AJpyV7vLX18jq5haMpOZomdIBwtIeqXxZiA/wxG4IKuRbbQlbv1z5ABd+c/5sVBYUZTh/jOvF52q
CP0Ff6l8jJ6OtycUsmSp7uWooZF1qCpitHNGCmRdou8EAGqF/iHw6oeojaOGkSxuX46MGlkd2AGa
iX3BIEIx7MVN/9J5xc3i1AvDRQecqdEBWh7sRHWr7GSbV7ZzVkc4i5N0RvgHAhY4rlb19XZRsZME
ftkgq7OakYEVsF0DErWh+xrGHV19xWIZ4PUf3st/ncMv6OdpqA/NKdGtKUVICLf9w1I6AuLoZnHG
tG5lbX3JDvl6wZwMBiQXHinLkZvmEoZduVdDudBkcBZJbGN6uRxp/6EK/T211VmrzbKx+gEHgOzr
3bBffAin2WZQa3/6sst020+yg6L76IJUAdcSh71rko6jbMKrM1jHoBwPMWFHC2KEXbLINKNzQ03b
QC8ACAf78pQle+aLVHKyvoGg+sQTnECtya51oOlMfh1l1vbyKOfhwH9dI9qXlvzJMDFNMq1ICbpC
RuyXAMMJ7ak3cG9NkQNVTVe3fjH4fJBylMxPultXCQLJAx5AcpwBhKZ/Rsgu3WzTQ2qs+kHf2o1U
jUsSYr6g8CcTVeD2EQ4WHoKD06R2eJ/d1B/qJ2waIUvuJ04K3xg7spyosZMSfD9ZYfWcRCOKS987
eBVoNDPn5ZTzFNbEQwEcahzaQQi43RA5PVA3tU9IaCvBTYMyqZ7wTfOqGzujfGo0bWtU2NAxcbiG
kuqo7MMa7tspfLnm7WzckC6+aatkn8BYQghvLnV3DsRtXo9vaQjFPTFtFGi69rl+FRfNthiKbQAX
yolIbqnzmkYnU1yFOdQJwrxV8UXhu/w5zA6bHWBZlef6dhFz+AU5WWGTF+5oj9rnUqbB6UUa3v8H
0o7L9XThvvyqCpx8bNaCANxGS3CC5ZhqbWguE/m/nN5qXwHrZIRIDdW6oQjpYI9dNZtsI3bNjknb
f7KJrOIeoWImTY4lFcnzkMNgNRo8SQSQzWQV1wz0h6pZAReDbNg+0+3FMGLelsBmutCmg7NZDa8/
Yk9XNRJZWWfvbJTTdMtSdQ6B1L9RimIjrY1qxJXVxJBufQTCDmjrUJZfnF3G72HW1KHISqo0qXH4
493Irww/PfawhQHvNrpXalv1u6N8arIxVzkp6XumRhoeIVODYjUHbMMQshqobIzV9oCSDrR2OGNH
U9OvDUCfKdpvl/fHOZVUk5ys3Wp/6H2W1NoCFgbLv/xQfkFT1okg1QqySwZwvxdvX/GSVTRQCiAi
i0y03whXFj7PJwAnv2JZidPzliazVi/d/cabAWYSDtx+nfCnqdjtuwHvajQg70zf+NScabs0nBx4
2ElOytkb5OQnLHv59CeIjCoJR3rVQJk5pxZg7ukxmVR/gB63kY9extTd5cU/+311onKiU2aa1iov
bkwBrO9kdUedx7C28RtYbVwe4ewBPBlhdS3ptNKCkiLzTmDWx7WfDa3ARJA6nJ99K50Ms7oaBpQl
Y7UF+ASMC48awOlX3I7ayAlMGEQPBh6wRlI9aSkoGyasL1Tj0DXqzgR20SYUfygQNoegeiSBrZ3v
vv71w6z123VqmmAow7E/mmhZEh6/VlHjUlAnEu6Z1msFL80M2H0Vmmll29kN/K0jIwB0NdupPXOy
JNyrsL60RsgXpQ9NVMJMwtfH+obADwr+erPd9bMbFDUkoIv/KoU6+fGrEKOPbZ6latUhhRJb4xlG
4PZXQduG85K0Fnqexnwy2irY9AxGy2qdQnADPY9BV+Gk1MFdK/8dEJjyVWByxDaNI8dEZXGiqVNH
+2F4qDJJLfPyjrXWb2ECPyeFNNQ6gojHoUxPron6ePlQnK83n0x1FW1GC20Vo/kqII0+jAKzzB0U
j7qLIW3vGMWNtdFRY4GgtqwJeb6EeTL0KspQFS5a8OLgqF1xv37NXzNvGsHBuY+horBkTRWeAsQW
YKhU2/o/AdtcPqsWWSXmUDPhAjlBdzR69gautV8JuGrrvU2qyinL3CGqpwewVDd/QTRvY0H+php0
2NQ8hTywB43Ltrnsi6+ioIiydI4bpTsWg2EP47hTuvxmrkALIEP3u2v67VClAAQE3W0WmjuLikMr
IigMzeigW7Gti8K9vEEux2WLrKJmywgDQQxxuSsbQNcP3RRKJn32tXmyDVYBExGEAK+HDlyfqnad
AabfV3ZGda9EtKnI++X5fMly/C1h/h5uXTpouwKh10Ai0ULSyw3vC+GQJ6AcbiewB++FF7iLnkdz
n+C/DIf4/T1YcDgKg4ucRhe29alVjmJCTX7xv5VVo2RRel1sEFDrbLKeY73x9B/Ypu4exmgD6nDx
U8n87jHZsIf0BjA4NOBhcDfC6AxmxvAV/cjAZUJxVHFhfC/Fip3NCE5WbZUaaXpUGNOyalQxoUZ2
FEW5zWAHCJJYq6quoWwln2mppF76TKu4NIciLkSLEAw0DNu3V7BZNJgN344NVE827bYHMLBzzV+d
L677Z+GA32Yzu/2dej08ABGuhFtIftP5d/zJIqwCVkCSvpsChAu2yVC1m7fD7UIchzgvpF5kxPEv
DMalFVgFp4yRsquysj+KLvTSHi8iXETlQqkOgYO0IOit0Z8NUDRofOwUAGsoRJNxKxfqXV890+JO
rx5j8x2O3HaN/WMMs19MwtUoslmdYKPkjqielDpyQqVzE8g0W8ARKcXLbL31cWlPPRDWUERVzE+u
prbRvJh8sPPgIyVocYDWOIDpmiQQ9lYA0d8RqDfoGrRvQtPJ42ab6YPN+OsclnYWgMx5aMa3GOWW
2gCLVJSutmhnsxiGLRkQ0dBM+1RJ6vd4+jmgbTihTn0I3QBTIQkAsst9XR7pRWdMNDGWVELdw80j
s7WrRUO789unAIRG2EHIrCAkQfSrrXCST4NdQhuzwiUbDeMb4AZ2ENd3lw+MdFqrMKrNIGuRFptz
9Ntd+YDu5MIY82pvQPHEbjfpdfF8eUjJrNalB+gfZZGW1whVJoHAX+RkhmRS50VQvk/cuvYwZwNY
x02JR2uR7ktBjlAaNyEFPjy0odhkGRyO5ykBG0cU2r1OaXLLTDBzDSF+8OhZA+Q8n3/khs9rAJpQ
6ms/1Gix5bFcawuqj5psaz9KBmfMzMml7HdUP3VJDgUslGtSeqT1SzmkAM8p9wO8Q0h7MPQXNaFg
s4KdAg8XU20X25bSHtjoVBDJmIj5ROAsQ+EMOEcfvJsck0GlKQluSGJkG70JDyShN+Gc3xaJ+hMK
xVcMbFuYllHWuArUKQrx0QJlWiUH/JS7MAqRgV6Vw+RGlnDhoWHPsBEKgk6WCS4b5EK8WUsX6lS0
Q4yG9REuxN2n+gktg1fyO/JpaNNDsmncwe2O2h7SJ6q5nBHJ8+wLU3Rp/NUVY6V6NUZdMy3+gDmo
1eZoeJ0ybUqTBc7I4P5TqnO979l7PrRXDApGzYFOxzq56bvPKAohP3GTYzPijk67I0WI4+SlH4wb
c/htTe91WMDrDwWR+p4Gr+n0iLW2UanZCS21G3KrTzG0yWK7gdd1RTQ3gGQHvdGKWxh7h8ZjCta0
3m6IciAKP5AJXo76u1m1TgAIsBGbruh+6NOHAMwAz+Rcd/L8YxafdfWkQz6qDQEjVTcx37fdLp+3
VXZXjJMTWTWwiz+UXtaSXp5Dl9ZydXsmNOaUVwgGi8Yb+OTwYe5xRRYf7GBKAFxfYpOXxlrdilmd
QX9owL6p3WCjPkL6CxqR3UuzUZ9Auts0fm7DlfJmsaSDGMmhdJHmyYprslC0uitjWAm0XcXZ0QjT
I8/YfpyJJE39uhcuzXOVm2cjiDOGOU94ruh32kMHc434V+WoqMvYMxxnRy95pdeJL3snSR4pa9Kc
zttGExZSr8QQh0Rj26a9rorDmEo+pOwpuK5QWh3UF9sl5ard+mqafsY/wm3kkEf+jmsERS80LMjN
8CGvH5599YBOyeGrrqpk3dOuxJwVaoKvl2jmwcIDI5kJmvg//4vr6mQU9mdRS0O9vhUM66jDVSJV
a79sny6PcH4FT4ZYhTAIxSXDpMb6kSvvKDbbTfYcVtyv+vvSDA+1AfNN1bKz9on31zP50AbitgFD
136s/L6eXMnPOZu0n/ycVRQguUIVZhLrqEAeYg/Exk9hz/8y6nrpQch6At0UmStEGaRKcGcP5MnQ
q6Aw85GZJepaxyYGEryF9+tQ/JJM7+wT4WSM1aG3WCVEzTE9dZP/yCAN0O+tjXlASVZyNckmszr5
UdprlliiSzTkN2k07FNgAy5PRnYElk95kiGaIlWNKIRu8DTWDpyXIMwOrwP42F4eRrpDV1miyXIR
zVaKFsji2Dy73SaH/xEoC7b+K36C+5Eb7y2X7i4PK1nA9ZtbN/KW8BlHj6fdgRewA6/fLo9wfv0A
tlY1YjK+BrTPg5FoQQKPiBy073IAAAi5X6PL7tWztQoYVv17mDUQm9GkLkpj6Yw/QPETD/ME8BTh
sF+gMb9Z16OH7luMwoB4kLUFvtrTf7t+ToZervyTHaIkhExdVcMN5rp3y13mgQ6x4B56p/dQpL8b
r4dtJqE+nU0JT8ZchUwTUn46ncLpyGJlX6OGDRg+XOY3gjwXemaz6seYyLx0z++V7yXmf86zz6zU
aGBpBsG0Abzb8IZKl/LsjXoyreUnnCxlilXkYxFoKGa8mRrmkbZuOEHK/WeANLJqR3eALyaHYNI4
4t4z7+Cc51Ix3JgGjN5Nxb28d//hUH5PeRUs2ZSLfLHnwMW7cC03Daz5LGYrL5D/gFjN5Jf1kxr9
Bzm35NQYqwiqpdlItQFrTVToLRqqHVLYMCWdJHWSDbOKn9i2FawVov6YJlfM4k5R/gjiyJOs4tmc
9+SrrkJo01RZV1lYxYVDgwvPmw9sN/ncS6TcMdkeXUVRICEzeIRiKJ3Xfh6ODh1SCQbnPOfjezrm
cvudbNIwbmcKzdb/I+26eiS3me0vEiAqUNKrYoeZ6cmzuy/CzgblQGXq19+j+XA9bbrdNGzAwAJe
YNmkyKpi8QS4XwTja3uf+1BS9Uzw4z7cpKU5ThZfbCG+DDXYoAS8N0AaPlCsaO24KcCFigdZFi/d
lQFuQM275KNJVtIWIkySqWVhTKg58z09dM/mbuMYmxHUtrnf+G2Ue73kHUy6sEKAWRVLr+p6K00C
E7KH3b4O07ANanqkRjBDDiOUY3Jk09z+/uxj1mMDLMyCjwm2y01XrIexfL6+kpdRsmf7RQgimV4u
dh3DB68Pqu+V49lkR/vQVr8pSaT0O/69d/vb6dju9EN3gICJivSvfuumx2njYbqbAbMUW3m5KXX2
o4QA0zKtMBYN895MBPo7mC5NEOWmrnkY7gp/3KUHaXDfdsyVPPkhnHe21DypBo04yZaizR9mSHYb
kw4C/br3T9S+JKHNFoIOWSo2ORnqjoxrvrZJx+GRd2kfJR/3cqn7R4awhYDTVODqLWCv4XDOweqX
fg9vReCrPCWYPPolvyMwJx9e5rfyMO6Un7EMAyQ7NCI9BKiWuGCbr8W0ALaS+SrcjZ0+osng9Tm4
d7nLyviubCANouH+przgXEfXF0Fyhv5CHymNRi014CI6owvKDkZFqiw0yIYQolFpUjUfNgoVTHK+
qAHm9xVPUkEDULeKJ4XyRda3uAxK/DwgIo1jWKeuqM1k2ph90abEn+zZPt9eWyWlnGSjOkIEGmem
LVODqFeC6tJ1yl6lVtS0sguGbAWFKASPSAV6SqgoKtitwwcr0hrJXUIWU0S6RTtBPMvekm++V5Zj
jKchHHIH6hBU99ryTYELp7w7KamERXjKMM391AO5gp1R3m8gOD1q74ZI1uuRnjMhnhi4wuRqkdAT
69E3sMDnPiwDA+8IjhYAVsQ/pzq970043b3b9dFpJNcoyf3GEeKMpdIFYD98vlGJvRZSro2uHyCy
4BrK/aCH1w+0ZLJo/Pw5K86xkUysqcaP7KBB4g4q30cFX9KJIKQEEExwfcDrdb8h9pkoj/NlNPPp
pE3o5BrZLjFjaIqy4zRKek3XtwuAoH+emWnlHaxNcNoMC/70s/a4QvZy1KHSq75aoPGzrxBKda/P
7mIFpyG3aUS3dfwpFDaOknElzXA5tW8hYVao4Mds19PBXTxIng4e7FEZ2IPSjHsptJyPK4QWiJWm
iZlBkXQzMwA8YhPFGqPpCMVSvJpz36L/APd6kTd8PqoQacaqzmldYolhiRtkq3JYVXJqsjiw492S
j34Pry6os+0zPPA1K5EclIvd4PPhhcpGpxOrshaqIItZQHJ7P5hQz4fqbGmmnpn9sOi7Dl6QOhT+
kH5LoWvQ0PjIZijJWpBOtYaoAaTw+gaQfQfhmtX08AWxh5qfRvATSmC72xRaklCtvz7MxWfw86kL
MUprU3NZdTTCO795VYPanwaX/WB77aaFOLz5LBnuUko5H06ISWkaa6m+oefR0SFhM92guAXv60Ng
Cc83MQyAIG4Vybb19WE1MThNkPgwnA6rOXQnwwZ7b5X04mQDCBeueCb5BH0L50QBOLKLI4Xy5/Wl
uxSFPlcOSJ0/R6G05CuxSsM8jdpXvWk9Q42fifllUWM8Sj7koxpN0AW7PuZFt9bzQYUoNFbEWiCy
SBD6ICY/jNFQw1+V5kaMF9Wc3zXjortKPY9wjYbzg83Tp35pv41Lt4vJEAwTADiwcTWK8s7o59yF
XVHtGgVaeho0Cs3uNu1tt9n0d4bimaZ50Lca4izvvwGBcG9TyNPps1sh7mbjwai+JCuR5K1LSfJ8
hkLk6eNhogwa9qdxyUChGv0M8t9JsidTE1lKKrON3L6SeKE5H06INHOnkhjqcgCUwjZy2DMve8ii
TU243DXSzsb1GAIhuz9vmTGrO93IGsSQ6vc0Axs6wWfk9/UtIomdmogpW6d5hWL9BHjllyzHpKww
C7IXFQHUA0PZ74IlgFnMP+D6SUKXpgqxZOyKhjEbqi6brd1280eWmlFwzD4cW3e9rBq+yBc9+3Zi
45vpcO0A5BwzDeNo2U+AZbSxCyPCyChC7UdxD0O0XfqQ/5pVV1bxS7apiCTjvdGRjqPrZkL8nGZ2
0MBrgaxmMGj81oyZ5OBLds7H0p/du9uJr/VIC9xkkOwGrfFGBQBi2dm7WP2fr6gQXlJKzWQ1gUDb
OgrtTxJu+n7tOyg3BArkSHuulE8lCdQfP+lsZoRXCUqNEa96VdP5zlr4bVJB5Qbq59Bb54UaOnjS
GB0IGT+QApPG44B5Yuq/kSrRNFM3LfwHnoKQMOqFr7DpxNRH+ByOFW6mMrXky9/wcwQhYVS9UQBr
ittoXxwsSFiqm8EieZEc/8sB7XMU4RPSqmd5nMPwWpvei77bKzlAZuVzoyWh2hkA/xNfBZU5d+ZA
1yd0FhRF8tR9kelxvpTbJz/7pJAuWgayPU9u/ZTkiHa7Hc2Qg4hdAjLu1lRRRy+v/OQZANBXtfpA
e4JpITkzl4/o50ps3+PsZxA6xjPtkUlMvoQz8CjmqHnJYENevT1M1SIZTvZ5hUziKFo7mxm6SLmD
0m3Fy1E5uHyRod3+5iLyOS0hibASLVbApoGT5LtNKYD0HlhjaPtl93pUgszyQZ+RLaZsdkJZSp0+
ZXoO/NAEQudK4FmEjVQnsvepy0XV5+SEFDLwfG7XAqj1eS5eTaUM+TLCo5f4OmGBMfTfKZwO5q6Q
9KYuB6E/hhVfHpvEhJZshx27AgGSFoVfmbK0LBtCiC8t4VYXD9uh6FBog6faPW9gno0xijf8JYCH
hLzMlnw1Uf5J5fk6QcZtOlkNcU1WejE7JI2MgntxFN1EctBAqsEffz5oQ06qBTATCqm//WqcRvYF
XWL3ely7eJjPxhBO10hp2fYE2H29glyf/c3qwLQtv4wxmCPZ7vpYFz/V2VjCCatI11ZWtjEZgf+F
KoU765IRttPyl6rzbAThNMWkpjN0Eeiph2GcTuughQ76nH3bWBGTMd8pxb+iLmpnQwonCyCBolCz
np6gnehX6P/AtT6Y52Wftd8n9E8AunNhOqcubxZUMaf2hRhHO5UFycs12+fPEE+aYyg2sZAKTyzA
O2LpmmbAhnCjAxRbCHtOHzsaNj/LBNz7LGSSPu3F8HI2unAIa871FHaG0ylR+Q5CPvY0B9Ni3xVW
G9ngxMU2CS3Y7v2n/SSeQpNpcWJo2LsDb6Brcljh9HJ9hMsp92xiQtaPrUVblwbX3QziBQCxhvyV
RqsPTrqvQ1yOeraf4sDcJ56KdhEkI78N3zKp4cbFt/azTWZtJ+ss5ULyM4EumJJCwSV9ZuUB3VwP
5ptB70OlLKcu0hNM7iK5Ce7lyvVsAYQYZACLVWTaQLc+xvi6AnPeeO1xu3uAQheSQB5bP5yprxxi
8X3frtN6RqdQOyl418947w0zce3p2coR2HnuZwqqnzXxWpMC/G8HerkZEHxn5ZOTOKFaLK6dN0ED
T6iuTn0DCuy9ErKyf3TyZNdVLRJCbQYJHK6ubxZdEkstIb6pfZdVzMizBxbjTohfWff6Q6208UGZ
ph7iAfylMviemOaDUc1fITzZDtrv3tSiuia7eQT7HkaSpjJDhb0IiQl3FQ2TiB8THR2Q5KYlS9Bb
SURV84Eu/NCs/ZGt5RdQGXfjmr1WfUU9PVYOupE8lsXiuGoeW3CbTiRhVpKYLCHM9mqjdFnP8cqv
PC3J9sbebSQOyfG+fO8923tCaO2mxGwKO908nzNod6NnhyfvNoDpxb4MCibVgDAkYUxELxSQsNY7
ldET5O6DeTEtv6ss5q89TDZmIAtihbZuZtGv0K7VI4XYsVeV7Kmn6Z4hs9DYOfZQ9y9MuARCv9BB
QQ4pyDQz/JwZ6Am9KZA7mOfatVvmTukPc8Tjj3WjVz/Uovbgog0BpkNl3Znk1wKiy5oP351EiSi1
fVJNuyZbX8ymu7V1pfQG7jxC7B+w73HdjaTS0baFyWdSARoUx7Pki1+ujnWHwFbU1AxV9I0uYrWb
rZqmD+OhRXEM7R9AuWzfcDMFMDzbpaF6nCxJ+L1IttTORhXintND9I7ahJ4AoHPrBvwf8OdHO7md
WBsNDTzr7MdU78CdWN9748eQ3Rqdhk/1VR8RnY3xa2Lpqt+SJmD58/XTfvmwfy6IUDhpEEvQjKq1
TqMJtU88yzRWeoJ5o1fWxUMzyfiGf3MYPscTgktiKbyrS3yAPtgUILKDAbMT+HMpURX26MNIPvhF
Qv/50gtnHN4z1OAxSqkpfWwL7X5gOjhRdQvNcssf6i8LBERSbj+TtoFtY7kfFc2HFD3atYhZevWC
AOVuSsdmAWaD86s3p1+L9m+kLc9/pBAhMi1tGR1QIVM2uMm4iRpKbjB/U1j9se6G8NzXa4tT5hnW
fQDMbblZ/O4eSjie0mPtAXaNEB48+BZ68Z2UY/o31cfn2EJZldQNuB9pDZ284VAqx9bs3RFmHLoK
YpuDGg9RJHYgJq3u4X7oJI/Ac826sqPDw1qzYB1flulm3Dh4cDshX6ayl5zPbQ/8NVN//j6h87JQ
uNdkrUpPA/2RVsqtoqk/VTUNc8fcq3p1hES/JMdehB6cfXHRf2vQh9rMFkBXbETXan2Ih2e8OdO4
8Wj3XBUPbROV1uv1o75FmWvTFKKQrc1dVmuDddIGiCKog99Asv/6EJcz6udKbn9/VuAB6FASTAJc
OzhVM/VA+ibKHck8pHtZiFmpo0Io3sQouf6T5zvKwv+1sZ07aNA+pvG9k71ZDxCd9NFE8hvJJWH7
168toxDBltXKYB0FReF4rdGMvFMSO+y7Q8Ufr6+lbFcKkSurZl4iMQKLq+UITY9NUQTK3PoTXCOH
fjOnM2S7ctvo16YmxKFpLkDTwEnDU+7iGgvkJMva6xXuNey1Ba5Js83SG+fXZjT8lNx3ikyhT7J/
RN+cxop1daaTdaqcO6eDqXGxW4of19f1cnX0xx41xWhEphps/QRo9fymVUBAb6ooVqejwn/2DTmQ
CV6yTjlIXpIuQgTPTvxffHHgZGRWPaS2h4ZmYVav7wpBJcDLKmpgzWzm6gFGqU95Uye3pMwm3161
t2xWfjdOCy4wR4Ic0pAtm+r+jFtMM8DpyDYitSU/49S4rRUwHmcYb5n2AH5cK5UwkYQPU7hDoo40
HO6Y6QNH6bQ1/qnHIsWb75U7bcYbY/A/050Fasm4mscBvV2+Quc6Of2rXuNnNSU68KhGD+e0fDuA
8Mg1USEN5uwPVPaiL4vRoqndDBBwPU/Iypv0qX4c4H05BZuRkaztIFtZIZ5leTmB34bysGgmf2R4
UM9zydGWBC1TCFrpFOejCV2LU6Pax7TQvdrgEXdWH22H68dLdoSFsDUUZs6GAoUGTx4We3VXu/Lg
LyuZj2zJhEiFklWDwTZSAItxg55Y0ENB4vpEZCeWiiUTTYzc5Pgslv4b2r5BvqSw9a4hQKFChKkj
cVQmcECOYWscwxM5nackgCn0IwwQgESdPMagGTmOP5RiwCWvgRvDrP6GHnZzrBYARDo++kbBPYY3
8oplz9d/vWSB/vJepS3zsm45clsgs+r8fri/PoLk5vAXax411pNUg8y0MxEXOnhep2S+AgROTYtg
zKXQwy0uX0lOoi9PTYGqKUDUetCzyhvz6kiLKhjHGJfTyND206r57WwF7WbSjNvmf5vsttxnhQ1b
Mo2UBCViahReo26Qbbje1brhG6hPtUb2+STJX+yZt+nKzYGhZJ6hyFVq3NcU33Zmd8LXtNmhy2Wd
V0mAEP14aBPDv5ia9NT0nRfrFTJNfqtSdFk5lxws2dYUYpEBy2Q8MmNrtpnt8rH2ZkMSg2SrJ8Sg
wqkhYWMgVRVVEhINwnvZba9k0KfMQiuFqFIhE8WVFBUiBY6QYbLNuOIna0y8kUAlqChCJQH2plO8
pE3ddbACnsl6dbLrrdgvB7HHSGoV7MgV1u+ZowZT9asmja9Ob8yaXT17s5vfTnVvtImbsOl3pr+1
te3OBu59GTRrKtjjstxfIXyLd98GpPyVB9ePzt/0Xv8ouEQ/kwm4z9z533vvAKbT7Ce7zYkw8zKw
ae7SRwAxpFheSRYSe+oxSYeew6r0VPN7fPw0VmAVJpVFlITADwWNs6jQg1HZLyP62Y0xfu/Zr5SX
u6ROb6e1Poxr9aSX/S6j0zGeYWlP7rPkKSUJAFUT25nJsgkZPJmxsm+4BaPZUr3V7eKbmWT+AKQV
W80b2nQPS4x3hyT/gY10ME1tXw/9zxEbideNt1J4X06Ly2fo8uT0BiZQ+jGfgG7lZqUdx1W/J4XD
3EFfc4+j5IWFaMjH6UcJToyb4UnDzYfiX73vW9R2qEMNqopkJq2bMnvSELvymw15A4DRsutqty/g
agu4oqe98DVi0ab7aYSsO+hQyrmflts2SiWU0YtB7eyXaH+O2mY2M0dxQJyga3XTQqC1AF60qws/
zk1JULt8Es/GEspjGG7GZcx165RmbvY4PCemi87i3oS/GiQKohUvG/nmKpV4uVtHK5pLs4uNI7mc
Xtz3Z79CyFM6+O8Ki/HQs6q/oddBy++JLsn7skXdfsLZpu8GlbRVza2TAtfkidRha3xRusqFUZKk
m3D5vehsNttPORtK1Wk7WjO+nxo5J5gLOz+c1B/vyM7G3iF1ZJQhVjVQfGnPXjZJIUfF3VTVhMJV
m9lHBY3Q+lWb1SdThzgKsHEw3BpU7rVjdscpv9H6PtTzJ7X4PvPJT6XoLuk6CPmMt6uK1+1RB8h7
Dfu75Ybg3e5m00fF83ZA0tsBNvRo3Esi98Wkdrb8QpEdF/081haDNARvXG19X5LGrcovmfGgNkW4
Gslhqse9JFtcfjf7HFVkO6XIZiOr4eMeVxhyNCy3s0fnrjRKxSecewasqOJueYRvQLfPq+5tWWmY
gY6N/8FcZgLvP4+A+DW3pp5Qt0/W7yOL75yZfm/5AnplXLwbWgONw56YLlvZEsEZMY9UAsGrCpKH
xfMA9a2aKruU5wpqS45YWRfekGaw3Wu/LXr/U4dtYVQbBBibnpd+HTuPyrg8TmN7R7ra7zUHia6A
dKWOh417YI38kilHA5I141B9XxIaaep0mm0kwWTeTzaEKfLuqOijXynDN7WDcRTQs873dp4Dp6q9
WrmvrH7f9sluprd2fFiV34oJn8Tpvh1DNh55+5wC857Fv1rzzazv1+Lo2F85mrn2uJthxV1GTXHS
ybM+3TTd6La9HerZTamk4dQUrqY95rzwOwKS4FjtV7Vzx/lnBYpSyisvzmFHV0atc6Pwxyx7spMq
rIonhT+XDqiiSK4NmeG7owKJm/lrAp/AuxQxj73NXe6XCICj8sDoeww8vJnlJARCSdLgvh74yAfd
5SxUZFrDzbVC4LP0n1r7aEM8taq+XN+bkhhPPiqds0HW1QDKqcM5zG9oRPpdOXnm5oIdUK9BK2Tx
queOfugUcre2/coA2qqDQ5yUuXax8PjjjJCPZ66zH9J2Gew8N5hEym5ZBrkjePwQzW8e+6iIuoAa
9R78aJe3XxNEBjl27mIJfza+EJjh1GSMMSPWSV+OeoF+WatI8qnsewoBeElInqRxh3Ra5b45ARRV
pNHYR9e/6OUez9lEhMhqrYlSFXlMT0taHpJp2qe9GhSz89gtRahOTjhAuWot32ZM8vrQsgkKwbVf
cUG3Yyxhx49a3iGBlJ4xyZzIJR9KlImDOH/XdnHGTla3vhjjEKSZzPvuIpNM+2MNVZEbmqbKlMAf
UUefbLoxgv5hg62Z35yoCfl7fvg3RLLz4YSiTq/SrEN8YifWVXsoOodq0r912UMuc+K4/oVUkdI1
ckVbjE04kGgQHTMSv0/IM7MlNeplQP7Z8gklGzOnetHZtCnxar9bgHNuNHXH71bQKnkIY+V8dXsz
wPMvVDVlrdTLRK6zwbc1OAskDd5jqVIO2om1NjK67U0ETWZFDxhpPT6kbtkYYZ29xQQZDQpSkkMg
q2xEPmmWxWqcOoioyg6Z/dA+w/N2gJ4Q/L5BR+is4xZA5YqqkvJOZJR2CSP1rFjWyQH8yYY2P1Pw
xFsu6OhIr+hbCPlL3+psiYUQw/SJThS2PCeea0eLoX8fU3D+0wx6qqm+H2I4ARvouRiQdt0XWVQO
94P53CCRZunoFoBKasVNlRUQA0+9VoW71YAGWG3ZXq+9reZXruACyI2goo8gPEruE7KFEqKUnY8d
ywrDQR/qMNkPepscqxGP5Y4stW7N1L9fJSIyvho6d2Qh0EZqqQWJR76CLqEALjMpXzt7DvO4ue37
FT5Rt/hnXSO1XJjJv5qGnrmJBWDkXcG+U/NHmZVeqde421r/basCQfLno1I3PIeXDCoMIBd0bwSS
mh0LGLFRfwrKxQeKi/V7FOKhHL4mieIilwzWKvPMY0DVOxjdli00z6HOfT0dSaI4EfXOib0QZ5m4
juklmZd6821y2F50ign4+xZFjCz2XN9aRPT+apD/SqvJccWCXGfbA+6WvLB5cVdHBjq56BjzmTKI
6FOcTrXCpyFnHyTZYjebPjrWoJRYBw2qvurNurM8AIbnm8FbEq9cD4V9aH85WjjaLtyZf8lQKdcz
C9rGf95KawG9vQyCEycHZi4wCp+NXwwhQPJFZQsslFBZatAGj9NbYrEfcJTKykvuhj2FNO0GuSzj
Jx3CFf8A5impTkWK2cSH2FEoGkCdb0eb2Tysu0wFJbLj3UCz31++QcVV3XRMZTdW2UERwhUsw5dc
a5DObLC+oKqygv0oWVXJECKrrKid1k5VnJPypvoOzU2P32YHXA4DG4LmSFaJVMhFspwil2xMBqWH
UDs7dVMeaPqPwuiDtm9CXAJe4p5Kts22RFcCsUglG7KmzBW2bNXcsCdHJ5hDGnbSBu3HXenKOB93
rbPKw2mg9WHVBQOXbA5wLQW8YN0Z/ghNddBNneIIf3pgBIP/9vk+sEpnw05Guaa0NTYclOplO+g0
1+7yrnyw5ROveep+6bK3V8mO+dBwPRuymRa2Zjpq8MpqOrce0IqO9e/X5yWJKB8R8GwMq19Hc8zR
lEudl2XtcdafqlV2mfi4LVz7ZkK1qC9dribroONgtzdDBvCCO+z7uznS34GZ/0gXgO0CyJ3dN6Hi
08fs/fo0pbtGiJxOCs93c0ASVg/0d3HMAWFjPrRUfmowI4Gm0fXhZF9OiKCjbsagw+AGYBvO3gJr
tMwero9wGcv0R3UI950/pwKj4aBNWSaWVEeFXdpzNHXmkbEnHgMK+pauzzManzoDF3tlUaNNHqc/
FWTLYcq8Dr6+uvUFfBRJlJNtJyGOWkpTViZByKlMDlUJ1V/r1cM1RXYatevBRjTM0jRUx06T4alg
n99vKqKbYfp8AwENtDOlJY5sNKGCMziL13XGTWsI6YEdGq/y0JqHuynY8VItLEn21bcfc3Yi85q2
ao73ajge/rBz+gLvBk9nVvDvnoo/d5AIaTY6rjLDRs5b1nsHV4QObG5ol8ZLepPMM8TNZcAIyeb4
ECE4m5nNBm0GINkCXyVMeOyN/QMdZYQuWT2qC7Gm7PR2HQ3GUI+Or0S9q79u7n5bRbqqOxhbyxkb
kjz7YW5+Ni/D7BynsHEFSYbHtF+e4q67bYfyAThVXzekrSfZcEJw6ROT9XA3ZaDBTr4BAR4G0wa8
k0HHAKqiql8/ZMStyzuomDS1K1PYkKT5Dx/Js8lmVjs6rDVtpPntOXbYbY9x2k6WbyURVBcCCWFk
mI2tdomXb4u6hNBfkdxQZSlBRDZb8QqRgx7IBVMnHjj37sTbhwTmz0wPmvqn2d6Y691snqrxBtJO
lvaqF6ovieKSI2EIkWUiDugx27MbRP0y14bX3+/sSHZKkL5laaDCSe6587grM4G4TGf4PPuGEGSK
oVtbA4njRJ6WcONoGN5maPwh4wRk0c0CN+PjP4ikks8qwpcT1VTTakWRuFG4FZd65H2LpaD+bEYw
UKJxZZn/Yji1QdiARqltGB+cl7P9Wtj2hPcF2zr15BnIK4uUO7NL/MF+lXzKi1P7HEiEoEIWJreg
o7bdg3nAv5ECLNzNA5t46RFC4cs/6EZd3D1nQwq7p1fX2p4oyozCgsKvZQZZUu5NmUrzxRN/Noqw
V3JG6GwQMD3+/8Sb0cZ7k534yy3Fs3GEh/Asb6dm4Lj9FRQ2EEZfHvuiuSmttxx+f3Y1Hub4kBpP
fP65qN1e8vUutpHOBt++7vk2UWJ1AdmYnYhThlVifCdgEMSZ5SnNPRQifa3lEB9LQfGQWTFI5y0k
LFspHburG4CnQdolyTeVrm7NcNvuW29i9b60DiR+i4v6VuFE8vp1OQiezVuoi9fGMFp9nECxCIcb
rkXT8/Y6nHnF3viS/TQMuCTJMojsoAj5iyZ0mrNkNE4OpYHKvyhF5V//mrJzIdTGU5LDpzVH20tN
bpX1sWyOLZWAGS7zkc4WTkhQtUXzOF63i1PdHApcQgvGduOkuw1wHG064pmP75rG3hX6GnSp4cKb
070+zY/s8Jdr1edvEIGmq03yYqBxe7ItAjKqAbOT6aUixavCszt7itryfSzebXs3JEmgATZqNr9T
29w7drYzOvOmzpq7kRc3Cww/xl9pH/KuBE+58YYV4g/5sic2dn6iu1DR5qwMnbk6pv29U067arFC
KzuoMYk61uzwsOvC6xGSA4W71lWUr6bkuUOya0Rc6lJojjn3AP+Rze+Q7RnMXK4v50dlfW05hUCn
JDAM0PSUnfR8fqyq9k6xfimtssvrh5T0+xHCTd2LXt/PjgHU1LJ3FNVryEMH302FZr6uPUzxbyzn
DBNtFVq++bdMSQJWoDQr3jls3qiuQQ+r8Bx6V/OfA1E9VRskKCpJvhPRrjPA/qtjEPvUO08M0Kml
xuPEiKde+EldX6/L7MSz7SfETJbAbzYuBmBNIT492DuVu8ZDvYcNbEQquC2hNITRnGdSb/4JS/FI
9potOeYi1rUwKzIYNQKJkny31EfFrF26GpJdIRtECJCdQfOqoQiQymz5Iz8MbQ7H7h+SpZR9NSEm
Kq3ebl5g2xuBhgbFejOcqlsSta/Ea/z0YB02IUiZeZMs81AhTvZdUcYACFmnVhtAVsvdVc3crsHT
FtxF4Ve5t1M8Pn2daifUa1mrQHaghQBqK0o+kQ1oTvryUM1qSGktsWKVBWkR5ZoxhaG5Vesnkrde
Sh2vBjnIXwzjzWlfW5r4Klx01Xdd1UJC8synhvavbhmfh0QEsba0XfV6RlBBM/2QHdktamy/uAFf
CDWUAwAae7u+lyTrKiJYgcYprL7AzcmBkjgEhIFKCK+PICsaRPhqUqzxXFAImSS/y/0CdOQxf7L9
EtJaH2xQgL1C+J0ushfRyy/eZ2spBJycmUrelZgaEEu7vDC9qnJ2aU08Ere3aty/5roRteibHgwL
UtcLKJI5GmBOuX6Ha2x6XNUGihVgU7laynzJomyH5Ur2sIQyDv8i75jttOhLT37/mKF6dZNgoyjH
p/bYwaie7wf8rzB5+1c8oLN1EWJUqrXTWDPccQYV/T2rdttV1m7cct+12QkBqmUlL+u1wHvuA93M
PF/i53hnRRuKMjml0fW1lMRcUV9haXOjqTYg8IATeYgzDgRBIflesjGE8DNrOqhTsL08NRBC1Vt0
MdjXmA3B9Zl8NNGurJsoqeAMdjapeLA4VS13YVW/G/KXfAjt/jtc7RqAXLonzhpPnfW9Pu+KbI6M
pQ/S/laj0QiJoDVeAlsL0/TRbG6s0oxAjFWmVyAB4DZuuiaeu2eSoMYbYqC/74HKdut8U2p4vj4R
SYISsdklbek6D2g3Vys7GYl975D1Zz//nlpVEl22Q3xtxYQqjCdzo/XWlnBbWPcu+xaOjdfnIotf
tv7nyx4jY4qLj92ie6zhxRq+jZDLOmpfu2AK7JDviOKCgHh90MtvIJ+H1N7mfXbDHMjKJsZb/dTG
fZjTJJzSvn1KeaN502B5w/QOBRcdIoEA7a6uYqTHvu4CMxlO5uwE67zu7bELkpm7lb0FtVz15815
/vrPlK2+EMXaxSRs6kqI20Fx3lRMKMx8vT6CLCnbQrQak6ymK283VfZkZ7xsoC8D3XR235zkHSfZ
fIS4FZdlpWorB9ls7SBs+0KWnWQ6kkDyFzOJeEx5sYzWiQMTMGYF1HVQ6WvrA9TLvuWr6qsorPiC
htf0OvRq1KfqD67cm+lhBez4P/4YIaoVvDfTDsRflOTFXR/EEb+d72Az7hs+1OA4nEjd/1yHi8Dr
mHRmN+eAe8/T97n7FUOdxXS47PxsX+pKXBDRglM+jbNqok0CvyXdg7p99bg5LVkBieiJRL/GX/ZG
LC5eCliHgKq1mxUPTxjNqXuoTopv7v/NUsN93lBt03FMkdZsjU6rZfkCNvHLGKzFi5W5oLX/D4GG
bKK/JnGkPstNDS5DT88GFgJJapbGMNh6eyqXFEvxniTtIVvfcno/UCCgRtBmdTgRSPtU2975ywc4
G1cIDZARWC2UVAZkcWn9W2ncj041nlGH3/oBXKw7LSxXYMs+0Az/ALt8sQQ5G184ytU6JWmvg/OH
vQ095R04HMCOo76yDvxZ3clulxf329lwwuUIjtdxrlagqSroxfFauZv6zEvUFIp2iIqN9JFRNp5w
dPsK8kJjiv2EEtaJ+goQmPigOR5BFblRnhZ1B+YKfHLznbaTPVhfLF4/Jyt2kjq4MFumZranTkWp
YvKdWYz3sQnyX52DZFeGOkxvJQdoy7JX9pPY0Rkc08gVFftp9iCibmCiza0Bb/bZV6Lh7h80mGUD
bhvsLAOvSspRKmOFN+TI4kNM5tdGhCEHGhrv8tQjOS9iJ8boe8Naa9JCyB1GmoqHtA77acdlSRZw
fqfmjp+gDLi+qpebWGdfUogO06JOZfV/pF3Zctw4kPwiRvA+Xnn2pe7WYVn2C0OyLfAmeB9fv0lN
7HQLphu7noeJebDDaIBVhUJVVqaCr9hC6zAufgDJZTdKdY4pBX9LKDgQG3huMd9imZojAQxaNi2m
sQRPLn8V6ZlIrx25N4XRyaATGE1+Nbe23B2ksXM7GYr0sf4SWV400c3ypg6nhyJ+SJQXyMBz7IN3
fEy4KaJk1JA5q6epyb0ifdUUwxbHE+08Q8WIhFa6ksIbxlvNcq8Oj0lNBDKreS8jxCTtrgHZjYHC
FRqC1q/bH2l9HuRqHSaUyaZKYkPA9K0YqIFe25C2fYqPVgnttsRNg3kHufRt/BQ+kqf21fw/tKzX
u+RXv4CJbr0olkkRYy59AhepHD43xpfKorY87KquAVvYV0wMOQZ0OsJmN6mjp/Ui50JfzcyufgET
7xbS+r6OcY310+hNxrYyTI4vcFZgqz9DM4TUCA2KjJv6WXIn5IV7+0OuV9Aum2CrO0aeooQGVrwP
gOjSzxw38laEfGERVLxEc+nm3YiXbGFHa4AkbilAVEvfn55Bg79Z8mb6wEc0rFdarva1hNKrUFmU
hkTUHo4AlV7Udx7E7qC4ib9k6onmVwdthyDWH8XCjjyTYxjrL6WrxZkQlmimTOcpXzK95l2a/Mlb
JA3jX8lj/bW14611b+yiV9mv71MXdPXCz9sflWc2TOARW7HpWyrTU6wZPmQHbEvNODwDyz9x61My
ccYMhUFvcb2eRuQWIPBDn89vI4tnMbydMGFmarOyHwZ0+YHmOeg7xQUFCbEFx3DKreJRNAa44OwP
vfFbW2MCC6loFmqL5SiQFDJe9Pc+xjLgiTv/M4+x9ArG3qY/VU+ukEJWgek2rmpuwx/j8/yqbgqH
l1rxjoGJNFrWtEXa4d6vCQm07C6PeDWL9YrCxWTZMo+hwlbMWMUTyKlyPLWcIXdlb6E5Gp1evAMp
Zr2DZgSnJ8ZJGdmiTC0qdCI1ugZk3lZibhMwwxtFZEd45iX199tuwVuMyZ4KOpgZqKWQRfRv5vBt
LlHFiLd6u6lDkeMe652lq+Nkwk9aRfEoa/APcbcojFVp0Jr2uNfdxidPxTHHdGLkGd/Uu9IzULLh
BCCOd7KVGl1NBSnRkJha2o88AnFtgf+q19vHuT7BdLVHJswMciJngghHkRb45ibGtNYHwJ4Eizg0
5rfqwpOBZ+T7KC+6sxWYeBILPTThEKNfb8XR1XW/6x8+xNixNMkOFeQ3v8Xd9q8rMlf7ZoJSKqpC
Z0lIi9ETyVIjUChvFJz3/ZgQJEZlRVMRbiGVsBMBkwMqRKj+Ri1OvtoHE1VGJVZVYfq4IscDxWWs
BOlZ3vBGPnihha2uQGk3pzRHRW7aKaXdnyqgT4XnGbgiIKb3sWu5Aidv4i7J4IqyUJ5xRSE1W4J1
vOl0DHLbaoIxDERqZKNxu4+AT+G4Hc8sLSbCZFY0ilEUWyf6kj7LuzDot9THleXJW613UcLb9Xfx
qdvMHCwH535g5zUTLRUNyF9aEMHZQrTJblreIBFvheXPr9IpSCUnKKvC4QxieWS8rwkPPcVbgYkm
ZiOSNDbhVZq5IX1pE52HNuHEf3bisheiOhwq7EFAD3P6AbrhwdyN8UNB3jmRkfPyY4csLS0Xy9AA
uLvtANhTSzdFB6gVBbeEVG+djhgLOvUgNcjFXdF+GyQUK9JtWqC02QM3Js6uJHZPmRq/dZRXtJB5
p8DElglKVOoQ4aJvFTx+vZCeMdBXYbAQsCkEcRSlTJeif+ODZh3ZDFQctV340huudK++tMr9MjcF
uAjHYzkRj1UA1WcrLdSlZ5Kgdy+iCkhQjSybx9sf5gNV/+fcTmdnLdPSMsbSQArQ+oOHcXcPnOCE
HiQtQHzQjtaxFe15X5ugGXXkMwqDXrOtfHUvi7bhqnfJl7jcgpA9y9+gIZe/3f51S85868cxQUvE
4GU6lAhamC8xcsmWhs4Xin7TRN9uL7QOnv038uvsVGXe0DGJ43JJq8Vd8wo5OUBnQXbhN+7o0Yds
wy+x6+t2p4rA7CpgSWCnnuYO7CNJL6Lo24HW3hBBlT8vXBG4qUkpinauk22tPWDqVQY6K23vu/Hn
IEt2m+9yaIC05gtNQM2hH+Z2K8cPYBP0c8WEwtir3sdg3myA+9hn0QHiwm4CzYGof9fDu1A1fbXe
huLDbOTekETupEe+DrcCz42t5uCMAGdoMrmmeSeMmU2Ne2sE34cWuzT/mmZPbfqeh9/AbrMoF0AN
9wwDdVLdcqFQYIYIU+390CmuNhh2arVgeNe8DtdOcszM89hZHDzIepC8HCJzwWhGKKqZtjwEhN4D
8gVD6gXHE/9QWLmswaSu0oTJ4jkSUTkBqsbOZn/BVS9PnDw9WIDxRB5PuWkJOb8b/mVF5nLRJoDu
2gkrykN1ig3RmYZvShw99QoIO98kNDNv2/96sLmsx1w1sRi1YGuGII/YowZg3ccy9WSLc47rd8Bl
kcXbr27MOE1IO5uY8jPj8G4YSSCW8alowGJkzSeij+iQpokbCZl7e3PrSpjWZWEmPZUacdLBr4vT
vJ/e4RaIJvWhS7fWj3R24odmdPFqBQmeA6YBr4XIjFc+mZ0zmk7yOvnSe/86V84hvkNMtKft8Bhx
8bN/iD+Xn8jcQZ0Emeks6dCj/VDtjZzMJzvobaIkG8zveNgH5M3gXf9/qFleVmXzXXWszHTE2ElY
QztXrjf9/BbLxs4IX6xaBrkwzfdWJqLnZiLZ1ra9AhpoYHMUHfwriBSacmhK8V6pGxBh1sUdWJjk
IMZA7+0PuD6zffmA7GhYKpsppManpa1gZA4wiZMnuTghDGmmttTa6Z2FIeZ+oZBDBSm7n772d/nP
enlQcmxp/Ub698QU5kaiVOjMhsKU9GG2zREn191lVHky6eb2njmXw0dP4MpZ5tmSrLjOKmgx9DsR
JE99/W3q7wfL2jWpxAGYrk8eXh0wE+E68AGmREAUXV4Hwg/z3VCdlAZNIHygncon6XkIA8g6ojrI
7+Lw7JCdIosVXL8TeCs+lk8aN5SDateldopSkuBAbv0HfSbnbmu8Gr9gXV1hgwGV91Th3CTskNmc
glrB6BADRz9/LWcHE8+bfkM3QbrFUCmUxLjKxpyoyw6ZVVQcaiGDMYlFe9aVO5pRJJ0GJ4n6Q0H7
YrNM+BsVyB31Ld4R2aHeKhvi9Si4gu7Ajl3uy5a3JSaOkTIZwYgLQ+rB9qg0WwsKGtCSjzETX2Sb
+Rn8CkhLuLDhP1SXLntkI5kkp02+HCXgZRO6Se/DGDszaPFKZ3nhzgjl6XasnyM5yAAwKILMIz7o
wm877ToO5uJH7PxZWOUaOM1gyAtg0JBdQJdTb5FcFH2hO6gbriTq4pg3EgV22EzXO3GQQ8A2FwmV
IVjSEgCKAi1INjXAxeTr7Q3+oY7/7zmzQ2ZmLSSyGGGD0XZ+gZOAokfYmIHkLpg3O/JVV8tcEUyM
83cKqgDQFKkPt38Cx01/Gzfr6siURrhpVlF7yB/6mlM6+AMY47LH5RdchV6jz+qxochTKkn+0rcA
4L0oEpBTVe0p2s7UMU/R1o5idS+3d8ZLAlQmC6uUaSrLEYcLVhvRSctgoZIbczw40TukNnmyduOX
wuFFPo7Pqkxe1okR7hfw2Z2aXnZAreZKUe4WPCrYP1SgLsfKhCFKZKucZeyugZxfHXv1E/XHTeU2
B5APAxn3+H/A1fDcgwlHkRRK4ZR9UATksSN7mS8cjaPqgvDRbWc72qm8EMAzTyYQdamqTkKOAJjN
GgQJzlU6uLfNhLMCO5RIFHyiTPp48Zheon2HUihnBV4YY2Ux0kbVMSA4oJflS36BJiEeesWHQh54
1YOSN7TA25H82eGiJNbauINlpFOOWavCSQsxuH1oy4e+ESdZZJesVlYjlo0FMpjvudr7sXqOrcER
qi+dkoOtnhOkFlu+tdyy46sQMskVWgEhEuuI9GdJLqAkAgmcxo/jzCVmzlntD1XWf12LVacYE6tt
BwsejIEEchfHzpIdm0gmEDrCzinPkW4Xx38YaXiduN+jh/kBmFMXhmdFZid25KY3TCVGZd7oWmfq
xPdJhWZtRTjB8ffE+/MyTJAyIppZ2ogLHjiYn+a4NZS7MVS+ytOv24ayki19XogJU2oVTk3YVf9g
/lWncMku9HtP8UCOxOn1rfjZ57WY8CRFtKDmhAnVBdaZvMSQNv3RvUTHZY6ENJwE93cv+7wYE5lK
3dDmWkVJvMl0Ow9fLYUzF7OSHHxagQVnoIyrSXSAGbZueoSE9zTZI9gMkIRVdup0PigMXxtXCkQf
LwnZRsGQ9zzjGCOL3YBrpXNXt/h49XbC7KJkSIHUpbzvxjlKFrZBaZcmeoVq4UeWi0rBQQLB94Kk
6Gp3GezivxV4Sy433VVEGfVwxGQV7D+r6i+dsMmK6Om25fNWWP78agVBa1J1mho0aCOQcWUPrWBu
b6+w0h/9bCDL57taQiO6SDqrXqA1nVcdIY+QnfSzuLVSu3OXdFFwcSHrlNv+5a7MhA+FSNIcL8eX
h+rZIKqnTHrQEDVokiQgRXE2pK1RhY5qjS6Nnhu8u03RoSi0teRh4vF8/n4bfT4HJsbU5SQkALFj
2EpWjkm4L1LIQEaoqEP3rWzuTYlH07Lywv68IhNphiiUqISmI4hStZ06D99niO215q6JpX2R7To6
u7nySwACOBVDWxoT28RjNNfPU96jpDpD0+lgdOdeL+/MEilAPvsc21gu+c9X5udfyISnbqGqr6lA
T1aROGPzaMXnKDftSNvmVQ1xnGJDjNkeTQl6MimI9DOdU0nm3DAs3iNumrhDOR7NeyWB+qjq1sK0
EweIodP/uBJTRJqiXpsjAZ5mATJKH1q12WZphA6H9h8P1WQyq17P6jotEZFHP2m9Bb1S7/vdbLiL
tHJ4FDgb44QQdghHz0MTqnTwb3NW96HoKhbhVKp4H4kJUpI8QbJCgpUQI9zVSuNaUghgvuR0acfZ
DG8pJljJE4k6YQkZEs12dWuhsPA0WeStALU6x/YX275h+yx4I1L7vhyU5QXmpY1vYTCs3tTbwo9w
pyTPzeRHR2UCUxw0ov2FUoUPbOZ9OSYiVWmfxMOyWaFUXpKh3xOUfW/vknM3s0M1bSFPgxlhk1oF
3SI1sZtuVxa8K4a3ChNGQgOsTVaMVebOzg6lbi8VGMEr9umhPCCWSZDcSF1eHYbzAVlARzOVIQSy
cXxKDvawJHFmod0IQ/sspUcTBP5t8yNUeEGdY6Ds9IzQFpEuLk2iWi1fChEhu53QsbY2ZfEXY7qf
ojOL4xCKqmnzKEd/4tTK9vKMsiFodj/u8cpo7Qms7wPIGsWn+gts0+D4B+ebsmAO3UrnbNDxPsza
+xBD6wnakhKXGZbjAhYTWhSxkgZCEZUN4CwM7HIczOC2C/CWYEKKhOpOpoMD5iTIbxXElYjc8shf
Fke9EUpYSMcsYV6ssah66ij4az1dd6HzdzTwii/v5K1iPsY11H0VB8olXAZx3ndigojSS5mVmHg6
mSmkQS3BDcWjZUacZ8ZKO/azLTK5DJpWRqiBHgmjnvkx3c9QgIEmxbgDzM0RbXKCQtrtzybzNsYG
FVoJYzfjXqvdhcK2C1DrzAq7C9J7UIYqkpfNGDpZikqZl5/ol0yFnI8oOMITsMzWOW45DvHBBPnn
r6ywqI0qpGYiZRjdHfsBE/oQR9V+9qr1bJa7OMeEXE4i4iWVPckFarBEOMwEBUUojtpNqQd0Nhc5
D1ubIBmVRdsy0R46bap8qQI0GsmxpA3nlHSuFXWRn0YKuOga0L/3POXGlb7T9adUWB7t1kohbRdZ
+JSoIGPseUceZrdw0+8IK5nlqo/te3MAKsif9qHT8HxlybNunSKTHZEwSodiQFLcYHQIdV4QiJJD
uZ3viqDc3DahD06yW2sx77eumhPV6BCsl7exruEw8TYuH+qtcAoz1zp1jd+9i04BGDWUQjZRjvGs
1EZN38Fcz/AKwKzTbtJtctTeQ/BiWsnWqn4ABlnatPDqV7Ct9c8d9H9MZ5Dd5NiUthGovr4XXN4b
+w/+p8rmQr8m6R/z8devuEbutFAFXeDgmAEBscjhH5Y58F/oeNZTR+ckfSuF8cVMLisyoblpcs0M
UQICegwgoFbepvtJ7vZqL9sNCPZI2dtGBJL4CH+K+baxG1xJjt1JfkOvlBMMVoptn38ME8TjUUnq
MgbJSf1jzpxiGwaoK7uRL59hsZbh5MDhLxDf/G0sOCnUH56xl4NYUoKro6/SUS2iLjdPWmSbd01m
49nmke8CpgnFUwnhlxfFE/ehp3E2vZ7fXNZlIruVVFVNU8h6ZFuykTbo/MO4xA2PRmz98rosw0R2
oR96SVpYyiko+yWwGxVxB1RUvSdzvmkzJbjtlOth/bIcE9aBAstSomCyOockXJOL91o6nUq14jwk
/vD4/ncdtisYJ7MwJRVKpOqdAqBgZw/P88HyMz/c0r34mAMC/O6V2+EwPC1QosRRtrc3utLS+mSz
bJtwsgAqS0WwI7Tqr9Ea/NRCaqA8QYjWG0jij2ZyGjrjvs9nzt45R8z2C6PRNCpjyoEMn/aJAqRG
lW4ygSdD90Ed+nt0vZwwE12hxSQh8cFYWNdAX1OXQbPXlJ1fNMOpzXMIbuWT11r1m1i+N2ri6lDw
GdPDZGhoTg+jRyIwKc92J9+rhdOWlTP3jaOVdCPoklcUhdtPhjtWZF8DpNRlYQuiju5OFiG9nU4T
hFJmC3Evq75KTaH4aVP/GMTxFZOgtmk9hQ0Ed2LOua500z5/USYklrWAezlP6Gmq3+Ymfm6LeSNH
39rs11KtmZs3fX4roGNQ9keITgpgCmjk2bttVitMKJ9/BBMKkzyfhKHG152G2M/V2rcWtbSYWHYx
/Boj/I/uVbBbZOJrH9X4VWZQgWRO1aAQGD3jTw5iLfhyh9FdbW9ZB6ltNviLXj0clSq1DfquWdpW
zf2+RnInP/etshEgemJGPkkIZ0JlObFbNsTEVgxLK0Ytoz4u9ZYtDIdK+3X7uHg3h8pEUanJczGV
asSB7zpI1cZDB+nLNBjv5c5W7kBm/LxgMlB7mx44K68/FS/+wQTWpCVZM5smGOS8qghgojtMMT2o
L7JvYF3pYyjFcnNOps5zfia+DpkZmoMG86DqQYz0A7UeLTLw2vVLlvbbd9NUzVpIG3RwTX++E1GO
GfSswdOUPJOH4pzuLE/4Eh2jDYCZXMGp1RvqajHmIFvLLEuaE3oqUJvsieqP0ZOi7GLABVMqca77
5R+7tTPm/JpKz8ZEwmJh9tx1ol+PT0p0An0B6UdP5c1qrNrIZWvsLWWlepq0ilCehhJT2XAxXf8x
Ka9TTTa3rZG3EFP+JKohUGhMl6epexUSoHDKo6Y90ZDXblh16KsNMel9JgmFVWXYELQA7cgEaKz4
uwLr1RrMxSOXchG1qlGetHLy9BI1mBzkFVO0k9onrZceTTF3c33cTYl5MKkBGV6Z84pZzy6ufgJz
E1QaxviASyw/XjGqk0Fd0ktLZwzdHKxRJeaJ8TkfJ7+ECiK6982mQ6MhMhxQfPIa+asOf/VTmPuA
5hpV6xoGq6aGk5iyU+ulL2Na9L8ZEBOpW6Xp1cLq9VNCcseSIRpe4MmrYCmt45zu+gv1aktMdBEK
KTGpZZUnU2q/KGUOlponjGf6zXDfAz8fhz+y/ptcfEmieZ81g0cw1ThYnVMRoOG1nxXBMHXDozVd
9yBTlJfJAe03DaM6iyFaZijlKQU6qCrRK9E9QaR4fQju7aNe/6KXlZijHlVLLeJGR1CQDK+27pUC
tB4WTxXlD6d8WYY55Vm3qkog6mLDcCNMhivxKWsgOueSw7grn9KlaEvArCj9GDBd8Ov2JtcDxWV1
JqhnrZWjqWDoJ9movDmxHNJl/u0l1u+NyxJMKMdM6ABpC7k8CRgxiTEtLW37EC/l9kwbnhdyrOPj
MXD1SMyzgtKmg3WM5iaPAf8wt4CuCR3vwuAc2weS4mqdvpgjUpXAHmbT7GYUM6clJyVbTuX3C/Df
U/vAT1ytILQq7SO0vU9RcohEyRZp6+tWA4XZLxKUiIUvvcgDw/EOjwnohWlARy5vjZNRjftOhMYE
EYJBmw46OJ9v28QKaBXps3bZHhO5w7CYdNQtylPldZ7k03O+me4yJNOYtKrVYGGCWMgY4W4ClHN/
mWpw+wdwnPuj7HJ1vHlljFlpwetGsLHH4c9U21g1r+2zDnK52iUTQqqitgZDgZmEDfHGlNqJelcD
Uik8NQQ1m6kA+R2Yv7LKVshoy2PHcT3eLpnYIuiaAHV7GFEZvuSm4eb5oU9TziI8X2BCiCL1dS5J
uXGq8EIkSuVqUcfJBnlLMCEkFkQ5LhLUnar5ZNb6Qet4fWnep/oA+FwbhGKKMy1gkOBjc4Ehc/u9
vsXIXZD7xJW+3bY+jnN/5DVXiwnVkMyJDOtTtAewrNo13ngCiEgAhTdOnSHbpaFyMs9VU7DANSLj
RjckFgUIktu6F/MCo6bCCc89FNASP6ft33yoq1UYt55IpaVCg1g/6I3bSWcwkHNWWKzpt7h4tcKy
z6ujG+a0gnTYXJ5yc9+NqI4rjW3IQNMUBUoXqi3GtXf7Y62/Xa+WZLxYKiwhS8EwhPq16MhO7tXb
xmnuIpduyCE96HYEwHkjQv2Zk+ytG+XVyoz/NqVWWKk0XfJbMwlSYPqFoA663ueVt5eN3DpbxpMx
dK2WbYez7chLRyFtPxxms7etmQdJ5Rkj48+TpNCS5EtKMEcuCHEDuVGcagg5Nr+aeVyOj6WB66sy
7sqlAtckXxPrBzFLX0t0DyzdTkf1e46ZcCyTJYBTynjq6SwtV5oa1Idw10Aypd/I1FZyO/2yNMkW
QzFKv/nKY1PiHKjOvPdCSrNM6mAoswKhlpge8ICtqpxXb1gygBsGwnLA1ZSq0yD0JcB/ZJN65V39
loHDqPd08OHLiWM83T5T3raYcGLpUW0W1QjP64NIzjayfkrT/79YJlKRKytZfsRVRNGbKGnA3Y6z
m5L9JB67ngeR4PiVzgSQpjZFjRDEXkV+V6r8GKmibc69O1uRf/vAeBbPBIxwzOms1dhLg/FoaXrO
qjkwx72WYQrJkr3bi/G2xYSLuZWE0goHGLx8suII4IdtGW6r4u/wcVdfiAkXsSyOM02WXQErrFcL
3vSL6gLYTaDJWwRD6d7e2If65Q07Z9G8sZEIc5ICrFCK0QNRBC9Wa2ifDU9tIsOhyWYcBjvKNDdT
UShP5nOjdp6sP0IvdEOTjZTtq7B1pF455GP9pgh57kjaI0TUgts/lHdBsKBfK0pQalDwCVSolNan
BTSl3C84H3ljnP/q0XP5DCz0tywmUSYjgkzfko0ZHUa882/vZ/HnW+e+xJ8rV0Re1GvUhL9rprpp
xqMY85Bt623Eq00wIUVIGmvUSyzR4NmxPLdB8lC/gUfMwpye4kh38j4DiY8983BEvL0xYWYyy2Sm
IozYoo3f0v1YNP/x9JgwI4p1QkULeQoQEHZIC9uquv+4BBNfcMMREoOXArn+tp1bN+Q6+3IMt0yA
CSqYvieSHsLIhvzYCE1g5AEIATgtpBXekyXmW7JmahLIjmXG0FrLSMVUw0W2wB8kUBr0NcjKgRMq
TBDKzcfwSbUBwN3ja+EFqtjETe5NzziBit4zWtB1csc41ycIrn4SY5hZSue0BhjyY35y0UGcRbDE
2K3kDZozQjOlPmab1O82MrGjX8K+0+yBVz75kDv8/fQv58IYqTxMc19KGT1JJlox8c9+2ud4m1Qa
4EUl5N/EzC9R5ZVUaatgFiqde1vDlJcM4gJ1/DaB0Uk3CEZO05Oug8q6wFg9SXaiXPtZJeGvmW5v
oIMO4KpoUbRie3sisd+WEQgQzPJ5qmWoOSVvaZYFcZdFoGrNv+mg7lSalnNTrgMrrs6b8ZZMnFVT
NFoYmmPYC28+QsGb8bCka3f5tvCmjV47IU+NfD0KXA6YcSC9Vvu8KfCVDVJs+/RrC/2q2zH0D3fC
ZQnGgyoqKHojY2N6eDaTZ6TVrllH9jBlB1l/iFQt6ABhDKMSGntBXAt/9UC7LM9c1l1rGi0kW7DD
tLfbdnbRWffNSbLziNqTuTUMnlbJeh7y74osRYIxEK3XkkXPCpwMA0ywVu3JeBNjg3fdLl/nhnuw
FAgaaLV0VLgXmxGdfpvvEpgoshEQeeH2WApWYejopm8+WIrNo3tZoYL4FLRYXgQDwppxpmF1UAS8
k03h18qmbo+i4fWgnezu6q/5LvIX6eD6OdsU32M/fluEOECMk6Ntz7kK1gP15dSZEGqRMtPDaOlw
1tQ2u9Ap5/dWebxtzLxFmKA4dkWkYiINnzb63ndAK7T32sR7ja6X4C+hgKU/GKcKIzI9PKZF7Qf1
XLd0pNLFiZqYgdkbeHCDLxYcuI2EErlb8TTO/pCTXI6SCUVyr0hKX8JlFgaUdBN76S+xdeUT8H9n
CNK41kY6iQ+8IhQnFLHNY7D9Z5o8LXdgsRvqwZ35Mxgix1+YUCQYimDQHBujxZ2kvFvyENSJYk/V
BgqGA0BOWXWkCQ/btI7Su/qeTAiiRhNqWoTvKQcL7x7IbdzQLd4WKgLFQ2OQRzfPsVK2fQxFVisu
FFhpFz0qBCNcauYoEo/NexX3YoiWpgMPKIn6B1T3KjsW0X1Pu7Rckhbxg2A+cY3EiSowbJq26KZu
mENZiNcFXNvc9aqMcVZTTmpKUrjghzb5vOmVzdRDC3YC1UEdbPRim89uycFPfGRgbKi9XpYxncKC
pJGQNuaJZPZU2+1gSz/bEuw3EVQxYlRTtEB+RGGltYXvot+9TP7sLcBuXlNksZVbv4OxpTIumhGp
ybL9hRWl3fwjF/s38L+r7bJ3mJIVCqglEryt6m0ynI1y3pTVSzQcIAPIG+FcIvONLbG32DD2U0xk
ChBCNNq6/rVvX+IQs2baTyEEmVHs6eOLjDm8AdBytd0lJe/jrkWe680y1Sraihqwqxk2WyIZLM+J
HG1u3xur/aXrJZjbSdIype96WO1SMijc5k7UznPi1JAxP+aH5Ci7uUvqANRtLXg7ei9vnP+6S+bu
Qieklya5Nk9x9yM3t/P0dHuPHMdkKXSgKBy2Bp6Vp8L8OaL80qrfdAD6bi/CMX/2kjB0EM6nBOaf
tUFqHHP5vhZRe54fY3FBAr5MM0/JbC2bu/5yjOMLBdXRnLPKU5wVvtTiM5Vfxnbwx5x7T/A2x/i2
IGC6ptMWO/QVH1S0Qd+dBUXBwLYGUMVWcZoTDfIBHTq6M1z9mPY+r6bC+Yjs1TGJAqRvNNhpaz6M
kM+Y013VR/8xhrMY2KqZNbmkCKYL1/7sLoVpA9wqG9VVdgDouKU7bSzFvW06q9fw1ZdkAbDCEM+J
VOtYdZcf+1MJpt/YCR+Th9wF1tfhFY84X5NlxxnypJAUCf7WleZOrX5KysMo+jJG7WPd2pWlZBcl
b3yRE8lUxsezcdDCusTny8zaFayzEtX+7VPkuANLjKPNAqmnDF6up0OQDoO/CDGPEYoUU85ZavXl
eP3Blt9ylWBAdRlKy11Rgqc83sAbCpt8nwZgUZ3ZWSr8scoBOaw+wq9XZJ7DU9pLyqIWjq7rQsH6
8QiXHNDs9ZIXg7xb8sRNKr7x6hy8Q2ViTNapBfQ5chxqDQrEu9GgvpRuFdB13v54vJTtYzTm6kRr
SLFmYonwWbsSqDMTX5f88kvxRr3Z6bbYW+iGvB7AKuL96lBZlhxJTiTwvGB3kxJ00lOVv2nWg65P
Tpp9KaEEmODVKrUDx91XXUHCPJasSqppsZOKKurQZIgjAFbCzq4N0y2ElJMUrhvo1RqMu+VjkU1d
VZmn/Hn2VYx0LwRn1r3m/CPGcPvjrXYBjKvVlth99fGoqqM81BBcD+QwlyChAnmICE2CMtk2BfFQ
BAsM+qMiKCD3+0g4lumLXr20RWaHUBkyJOio1WaQUbzI+wwMsudQ5SIgV3O5q9/IuGyfGGCEN+NL
IVNIHPNclb70tf8aB5U7ajaCIOJ75own5RsoVf1eA408J+HifX3GkeNQF9VCx1mJyCnb2nDkIeR1
w3l7Zby2HIjZChlyZIgPYqAffKmPGEHUD40L+dxdiTKXc9sCVglxri2ASRDGkBTj1MPeUGv1wl26
o/tF0GuJSv9/8QtUG//3Q1oiO9bYF6GmyN3iPuO+rionFelGmQ0/J5Cgx2wAZ2c3zxLLMUDkRgbX
v2z0uCx3nae90J+Vg3LrpCyTnLGtPeOm1LhwhuUD/fbwuNojm/dHaUHIgt1AW0fpKrvVWpuC3rsQ
7iqjd7RpcBtdcyrQYJEhdyYwTw6xN3T3bdj6YxXbJCZOoiq8z7xW1rs+++Wwrhy9FeuwNAgYspb6
S78VJGf+Gm5nYs9Bvp291sl20z77BX4W/pncdBx8CCakGUM7hD0RitOwTM6IzgB8Fgk3omVL8X1H
n4voUeyedYx+JOadZYKMfIy3t42Bt30mzoWVMovDFBYAi1M7HIESy+yo+0kxzxJOvMn99dvpygiY
iGUOdSM2iYaIZU37GcbWTSeSdI5Jjoqs2qmMrqoJaKjG+cqrmfbVukyEUsY51jQDDiYmxJYUK6iq
l4rUT7fPcrWWd21LTJAyinSadbyYUC8gG5DIHudA3RaivWgeCvehvaB5u43EK0GtjoFdr8uEqp6E
ZVGYg3FMtPyrIQ6wFwndF9QxFaM7aIVgpxrZ9Vm566n8GLegO5xUrzUDMR/vwRGU2ZWSvqLfPdti
q/+Kavks0mmnJ5UXyfK+ivp0W6W5ZVNRTByBZhCr7LtwG1VCY9NQCYameQpLfEiipD8G639Iu7Lm
SHFu+YuIALGJV7ZaXeWl3bb7hWi7u0GA2PdffxN/9475GKYUMfdlIiYmxioJKXV0Tp5M6ZVbTQhE
KU7SmB6USAcLH5ZieswEH3aTn7WY+pr0qxUGJW2Oe0EZvtfJgcyylZUNHKXh7y5zVcW0pTx0I/2U
qN5QUS+sDlp4ZrTwQ20S3VJbndXLX7NCVgUanXXdgUjYg94ZxtBsZrqNujmqX6EDj1woGlOvTeT9
CF2TJBUJRgu2+WcItcCyNGhhNE0h+9iCjamzwpbLh0ARsdY3A+ivw/T59FuMoqejQdSZZ5LE1U7K
EddGJl7J0l7TOgE6CQDyM8ReDDVMcT70ENC8chWK4Hin18J3z4zvN+6lNRm4ZYOlwallDqL+Q8Hv
s0fTaaHqgYxibBvBSfTsF63fCgRxsxU5CUGAY+kLEgC2MbXuWMZuE8uC5dt+Yi0+1Qr3Wt7UPU3y
WTJigrX9THuQPTBbAEvpn+J7f2iE4s6b2TdqyKZmEYo76fPELr8Zz8cssYb/POtGr3ayp37coddR
ak4cqZU7OMHDFjI/dLtuqp0UtiKiac+xxPqbLn/CCof1hChTohnZtXBnfWAoebqS099Dfw9qhqIm
460bdDnYCnwlnjas7zFfxovDlKZeV8NCI5Ydg+s2F0fCWxizGG9NVpaaImtpZWX4ptAaVN1pr0O8
33gdLhAeEcDr1lZdjrXCs9aSp8GaXdkoye08baHqkXpk6k9TK6Qziea1ChBhNdFmoQlNDG03nPVT
DiP73q8P3R2UPgTT2rw1lvOaQWGxR61cN7vewBqOu+hAjrgSIGUAibcD/UXSx84ZvMzr9+hInfLn
2zHCFkQvR16FfFRr0S+cgUQzqoHPo3yX02SXTd3u9jCbyYflOPPvWMwwM2NmtBwznFWH4wMcE/fB
IfYlaDXKPoIgIhQx+Mx33Th1ZIVrVm31CcvN7Cobr7mm+sSsvSr4QJPqIZdMtwo8ChH7Pk58yzoo
xe8wzZzS3Omzy2C9LyPVtZrnEkSBoeCulRxjAv2qIbOnpHVGFZSU8CA1j/kwzDWKRnsq9FPT/1Kz
pySvbGO4kA4SGEqOv/lBSwmGwD4YcjawyDYkt6KBaIlFG3YFrqNVhuhSpQidp5dGTiAXeB16DcKz
Oy19TSLitsYh654ggCAaWbSJVvhWpwUf2gD4Fh90P7koroJ8brFnZ7Q77XK/f4cpjeDIiIZcoVyW
NbpqGeAf6Fb3XCfpKTD7l3DQBND9uUlubKJ1LQz5naAtWkytgwLGcXIjJxns9lHxpchu0Dg+vePd
OO0leLWjgdtpHpkKH7cGdpuwiHant9vHaLMSuThG63KZXNQ9S2VUk2Wj9kiW+CxLdmltPhC1nM2L
XlNFcxhlbk76M6t+9dXoKuwyTB887iGsEDot1FCyLP6FWp5uK1n0Q5N+suRtUEVlL8EXWjNErCLu
DbNGSZ8G6CAMpP2UQ3NHS/e3l2Qzs79ckhV2SkRXQzPHnaCUkPPRol2eDY8xJgd2jEea6RzWsV0N
1yTVXMae22Y0fdQf/Ns/Q3Azra0zCq1tm0HD4Us60+6GyKlQ/U7C0E0bTVRBERz0NUUE5RPo4Id4
I2daC/6a4RPNsqG4YY/ZuY5be7JKV43v4tC3ZEHWU/RRV5gq9RAdyhNE9Ar7WYwJEv8QNBv/3F7L
zWf58pOukEwuiZLF8WdIMZPhUr86jb7hJ74o9fQPd4SmUJ0YqqnQFYykOE2BoSE9nZGKOHn4reCZ
x9XJgSS0zUykPybuUIApePhKeSK4pgzt2aQEOwrv6Cjzm3JP+R2CaNs0zwTuYaqFzrMUGChXdsxy
sAUKJ6nokbG7ZJQdCycyHZ6MvPRKuHNr1pNi/Ixg5FOXVWtHdfwWlErgQPr1PZbYVSHTrzF7yIgs
Ojfbu+ivqa+1EjMrJUEzq71PinbHFDSj6yc9OatTBEHgtwG6jXTcB9N3kRrFfBn8HVG/xp1/1yIS
IHGZpSVDGUIFazQq2p2RtTtaUD/pq9PsERDXlQDF5/1ya8hVKNfHcSPnMKC/ToZxjNHtGOY6JPuP
ajQ8cCbq1f6H7fs1wxUioS+7atSMZPBCa+2yeW8j3ZOyP10HWRhYiw7fSPAaB0x0C89/9tYsV6Gc
xce4HWbzIIJKyy7YtbvAZQ6amZBYPSuwrhK5o229hqnxNc8ZLBZfcghrI2t6DAjZYmfoC5fX/wpu
vkZYwc04DUyCYyrkUJXsMUjx4TQFpY3YEwDO9gPta5wV4EzcmAI+eznEB/PD9KEGg7hUh6IZhAz/
7Svma7RVuKSjhy2UFS2DeuddJ5+tJjuaxSlEO8ftaYm2/QrcwO+3CtLhhBdQzR2hDFobL2lJj2Py
Y9JF2nC3l5CsawY0LplZa0p2NeL+KSfRtVHkndI1x3BoLnqIp2d1Z6q6LRWSo9NTibbP27Pdvpr+
b1XJuorQGxlpqnLWDcrf0BHAZi1vCBzdHmResn8+Y2TtT1nWrK6IjlnOGVX19B8BNu6LmrRunywi
rxBEKTUlaWaN3q7ubdhPqlHk3J7IPzzIvpZrhRbZNBClhZs5pOSgQ+QN++CXjqa5T+pw5fQvHeS5
RHvk9oYk8gowJKrQiUYAxv9z11NO/Bi496hsdD+JHXm9ne9FhbPb9w2RVxhSVpDbNBCbXScZzUhh
cJQRImmDZIMn6U1D9RSIbNw2pWC+gJHIKziRlbBqu9kEHDqlf3C7xdBuvx9/NvfKXvJMZEco/Bbt
5juSroPkVcjCM/EDSbTYK5ShrO3VbpJxIFm1m/T2EpPhNZAtT2PwG+0bu0XD9xQEpc0Rb9lxSEzc
i9wf+tQZaX9UQtnniepE/V7WYXzUvpSUO1OiO7QFMw+l1SAa3bHKnSk8yKVbBhAkRrNPq7VOP+Ye
rxQn1xQnDRjoPal8H6XjHgU3v+7gnTS+hMbPrAx35oRkfJF6lsogQx06JaFwfLxPc1SKCfU4f450
4qkGOiJIZgftdMpLda9niZua/ePtQ7EpMLv8cCvEjBEF0liC8XjvTBbcGG1NtzW0lNwNeNZOLuxo
fZRAqatBW8gZ/gzkiPTQqz7tMU2PCSU+BVt3XUzIC1UP0JEMOWtVRm1KfQmr/ltYvclSdSghwWmF
3L29AgIQXWuJtCOERrM5hqj101Aqdlf8UsDQuD3IP7xi/8KedV2gVjKlDwZQwKaS7yXlsdeNg6lA
NpO/Z2294+1bMeHaZZc6+QVDOZt1kGOFsHY0DH7f6E7av8rQn1aG0tEaaIkT8HCD4CDJhiSIDERf
YAXE5sAzxub1aFTlUoH722rQBUkdWkI5A36wkoi7IFybFS4zrvApk4DLMw8wc6fTEDuNXRVHHCcI
1jjQVHtH05OjehJcum2QRrthp0OUp4kFe2EGxht33boSkeEOCvMKc0+x7Ir826Q/ovy71om0nf4h
x/K1HVYIHTVMM7iER9jcyd2HTuTLEhqGz2HudPrOKjzT0Xcvhmtd5kY489jeD3eRx6ZHgu6W4KSh
4URwOwq/wgrBszJjfTv7J/YORGwT23JV23iYPkZwPchvjraIwO2QWrOhHj4X5a3KVp1mJ6qkCjD8
s1lkEWHXKDNBsgg/w6zpvh6JKxmmHfHsKY3vU+Pt9rGcd9at770Cv1FqqIZHxDwYtlrX23WWCNZV
cJzWtYKaoTpKCQ5+AOuouv0IG33PushWkSIym7dEZBktmNJa26SYOLoXLOB5UdY7Gj4pQbf/fy3a
J29r8YVyiEZEIUFI04SdLcOuPbdGATFRNIkVBkVm2CvGhEnA2MCh1TcjtgSALIhqP5u9FpNAN+WQ
BCjBX6kqv05951YTh2Q92sd6sgsU3PSWlxOBgIMluGvWLSQFm/oMBurgpKNkpLx3EZQ3TcUDd8BW
Yd0ghweoENtI1+1JByHn3oKMOt4P0Hwn0r6Z7ksGsW3rJyRg7QI3gQQxBh0KRqV5LtXQzZVXyNCB
I/c0Vs8cCTLZKI4au2gaag4QQeXhE532ZdzYKtpLJ7gsjyb+SAU+sDV4bcQcM/zocvpaGe8DGPll
09qW8V5QtpM7ya614Z5m2Zmod4HR2T3QmZf3Hf0OPdupleGcs0+U1Il0xR2T16r5YaIzzVDeWfNu
WJLdJZ3DTb8Ljw2kxjtIxWqt5eRW4ssadfKY/u40ag91+RhYvWrHkvJgqvFTzBQvhjtkpwV+FIw7
pSdHlaGcP7Q7VmsIoRtItVUD5vQSlwFkcRNDcIQ3v5qpaZY6J83I2u2iCxOqsx4voAYcGVjmNkcJ
XUz/4lAtxiD/nViQaqmZUr1DFJI8abrqqPEoGGHzbluMsDpTXV328LKYUJGl73XW+jUYqVVrIU5+
uT2V7dLeYqT5dC/OlmIwZlrjmMH6hz1Kdupn94hwUEwsUpueGy+w0VB0JxV2Lhp5E2wXI89fcjFy
GMRmmkqfVRkwqCf4Ve8sb3po3fLQONkRTkfolUqu/Tn1MgS07u2Ji1Z4dalDIbYKzNkLMUmaczrg
gVH2sAmXvDoQEUA2m1HpYqar21rVQGuJU1T65gYbHfCxB+fV6v90kpMWbvfS7E2v98uztWvBMIBi
rKzvRvogy3C5tDvqidLK2+HD4gfNn2ax9KqspTiJ2MDykT/Cfq85y8feM/3iKXeoK6We7FPfRC3p
XvGio+7C1AusWNEnEMH66hPgkPa5LgHWdbU8mbppxyrCp+pBhz+wWh4o2i66RMQ52sSHv5KChKy+
hWQGZQ1nQ4oegSepfup06uph4N/eXKKH2qcxx2KBA6NgdacjMOp8GT151BnRwjE6wU5O9vmlnlVZ
duEOqiz6Dil4ONK3Dgzb4ejgJG5vi4qRomQKWYVOddolVWl9/pw+tXltw67Sg/zJLv4p7WocN1ls
OS34uuvKpCmlSpbqeCjMciup371Lwzk4sCN8gy/52fDhFDK/SJEMdjLpUTjl2+UDsq5ERiUvOFdU
nLnhGdU9NytR81LejPYXGlzQZ+ulZF9oJV7+j7e//SarcfFIXxcWc3C7a2Th5tOu+tyL/EA6/DZg
GELQdhr65Tu6bexSlPnbRNOvfb122yjaOIaiFj7xoCGP37xUbfJcj+ExHUHQiGV7AiX49kQ3EXQx
4urmgNb9NAYEcZ+OaIhngyN392X/NPwLR2gqLxd0dVGg93mYrPZzQf8jQBJBo/mC9/bH5Gh+tUtg
Yy6IIj6f+DceG+uGQZ2ppLPmN9/cBQb+pw2Rwz1MknYUHjMi2wzhaCtQSnklKxaKiv+beKwxGt+Z
3ogWbHYVwe72lb/4cCv0p2itKMF6xYezjR3849zsqcFle4d0267xBjwXo4fmuYe1weH2jvmHWvhf
L+lPYu4CFnMj7+tRwcjaDrCIlJ8buRbIg3NDsgxTC9FUBWC/7hiscrOJIh21vCwt9hZqpEls+k0i
cggSnL11yyBCCTkkMS6yVO8dVY39unipm9gOjOAlC6CSk/68vZCiAVcB6GBgVvrsdCbx5wSeCqw/
xMGzaoyuKul2Q0bv9njbEczXlln3CyIRGslyVNBrUzzgJGKI51b9RvPBCbXEG/mfYvww+swdRnzQ
6UPSazvIuc15bONxghI8CKLRzzhMPYWHNtjXz7DCg/fN9D2nXPBjRYuzwqVgssDimLA4RU4dpuS7
vsrsLlN2OjoC1MHP+93t1RHcdOu2w2bq+iiaQ0mi7qxO80JVRoMIe0hqvteN80ghk1EOAoSaIeEG
QGmr4KlWh3oyQSiC/JeER9kDleC4U14s5fsgCx74m81dCwBeG1KkgaaFcg0Ajg7ZYU4zQ44Ilqc2
HC47SAE7VEc5cqYAV04FNeLYNg/xeEyR9ru90CKc1FbIRVhTT1qCTzszc2cOYoUimt9+9jTpb7og
AyAKm9YdiVmnVGnXgCw/D2edUihj6FCpbH28UHb0El5FOjHz1rzxUdfdiBMZhpSViJnG/E8kl+eW
MEEVcrNNa/Et9RW9oYz60opn8+14MK+1llxG+OimMh75eNCbuoxCrF+iVj4MhTv+G5uf5eAr3EqY
VJtthaBMn2r0lNRniWd+lyqiEEyA+2sBX72A4cw4p6TC7+0f46jvI/3K7gI/PNCnOTWtvcTJpRSQ
AQS4o69wp1WldAhmugGTwocCLJsoHO4l+RRSdZeMiIGr539zHL6ecWt2EA8G3egiZAlKvC1m7h87
aoePzxhlHwlAbhNvvsZa03G0xOrRKYtynVVnd1l/36aSHWeQ2GVgB4lS+9v3zWK01YOlSYu+Yyj1
XDVdd/QhhLpbYZeo6cnND2uGczVzmKbaWtD5XYnIrEcrTlTbIYGLUP+S4VGlxppHm2+KET5EWf+j
Rjcxmnyy9kWdhPzozRvgr5/7N5/FES+9ZKQzCxNFEarBmvzc45+GE8V+cN8c5/hG9SoYFdjG+9hg
Gi8iUZRtkF78htXBLhDRDREDdshd66Rl5gXMcif2oRd3jZniaMOdEX2EaQf/VYk4Ydm5Fi32kSK5
idy5VGntbkKnQdgjr8fPVJ04utkDGH2XAoKgaLVWKFB2eU4mim2b1dTRee/qwQN0o+0ufaoK05kg
xxoJ78vN18pieVYZtVqqdBYU2L+Qp8agpd9kDerA0j6vhdyFLSmnr3wPsin/nV5B42LQF3j+XpnF
nSKhToRO6NT6SNBNTJBZDZX7kip+zUVirJu4t5jk/N8X8bVMrL6dYrA8o77dT0Z3KMLMN3She+zm
PbUYZxV8pHIUlVMKhmcOvQPIvOE8hs6QKHeV/Ivi/h9KZDxMeWeMr2wyHKU3v2kVMspdL8Dc7R9i
WsjzwtjJ0GfUWkxYUq1Rn0kbcMr9g5ypjaLbbYzd5kqYXyOsQg655CwOR2zW+WiDTWpGO8hGT6fE
054lYqO251p3Wm5bKPtp6RUWQkjgizlZgomu5bnbLFZG1mBLVexnXiV+QgxfMNPtXfvXTNea3Bqt
KRImmKm2C/d67fLmOTUO5V3gGu50LA/FI4vt7kHG8ybw88Yh8zz/zYsN39IkGjUV0FFXO9iICo2q
JR4acM17CWcyQ2P5I8K825PdWs7lMOsN3JotRC1C6wp9Vg+dCU4NB8nbQ2xGWssxVntzsIKot3Ak
ryH/mOQafJDyxWhMLwmpW9aZ2/fwA5Pf09R4ltrD7cG3gGA59mrXtloc0ZQhFuHp9B7JL2ER/iph
63t7FOEUV9e0pXBwRwdMseojJy6/dQSlKjlxx/4OjB5HgtBL3r7FKQw7GjgN3x59C9EXc1yzT5qu
yfJpJsOocf1tSNtvlfbR5OhXFnEeNjUPLcVSDJlqsFEy13fHoJRmbHXWFTrOvnEMT/CVHezkR7dn
B+3VYDZhqJLMwkCok0iCc/kPi/w1+ryXFxhH+4SMwVxtmnrjqS3frfAcBuzesuDkODRuBmNfGhov
UETatbAkv73In2+79ZNkOffVgWStRa2JY/RhGn8gT4e2nR1PkjtQx3Eue6ep7hIl/q6ZLHJkOF7m
9FtuPcvWQyx3h4lmTj0c0BSH26H1ErTZquW1TS9T/WHQ8I5m0TExi9aB+PBJlmmLImemOSROLR/P
ePxfXHogWQAjmIbbGqqKdXawTNM2OGwCZBO2wvVgR92kQsA5BX8uNdLHSYrf9coy7gYpPUS16Fxv
Q8fX51hBRz9bQQcZeOAqOrrDqbbhvOcKFh1f9Naar5CDg/kWTfMXj4PoUA+KOw2CBNJnwubWECuA
UHhsJhENivuUD0dFBxGVj4Xqgcu2D9jgjbXq6eZwp2Q8RE2fHGsUo3qAVtrB26wv011goalsNM9o
XT2pWgJ+RKmWe7PrfvV59ycOy51SKdCJpvA2b84dlU48S4+kDk60YT9T9LsVTX0IGXfgteKoOUFY
1BiDW2fcN0Z6gUO96YypxODAqsv2gPq/07DgYklJKNjjWw+35RZfoVjWTcmUdyq/dophl0OB3im0
SNXvUcpsxDgMftm3v+9mBhYxi2ZQ0zAMha5idWj6wQXS0PnVqBNbq3AFyeZTz6Df1rVeySvHlBU3
yn4EvD0oMtyjh+xp4iC/DvzABskPZfPRUAoR/3XGsb9tisXPIv+NNKCHxFwuBwvartG3/md3ZfD/
bGx+tlAi/BFchO+mrUflch1WwGpwim+rTCoSLL2nOeVxLM5J+bMqXOqiQrrLoZQd2dp0Hl/iO5GX
xecFcWu6K2BlTdJyPR44VObZMY1Gp8BGNB+i7mfbg3WqWI7UfcjV8G9O92KVV4jaZQ1rw6Tj196E
2UTljTQUXRmidV1hlCFPbcVrDNH56Te273f6if1I7mYtrc7TQZJFP+v4Yt6LZBy3XnbL77kCrnKo
FFnpe1yUGnfjtIC/7znRv1uNr7KfJtpOVfB7b5+lTTherOYKyHiY1TGBAs5VYj8zrGZnEcFqikZY
wUNuIvLuFSymJV1phw59wne357CpO7BYt3VyZdCCFIorCr/WKSnspgzvoF7rFHFuy4m1MxJUEYGb
GTu2suXDTO84TqVN0eKppokrIYl3+/fMO/DGwVhzaMIsM6iuAhBrLfesvD+ZA/MkRaRoJxpmBTdx
EelyreD8GdmvQn6q0OGWRSIR+Xmr35rLCmLMTgFPsoakg6HXjhVrdlqfYMy7lwZBVmMzOb38iCs4
6bSa60wezat6LQ6F/x/sTO3h+yxjI+rAUDZTZMvhVjCiyjqp8NpXr+BJoN2PVx8F5b/1ykRzdzYe
JF79BrkHgbEme2lpHLW+xM9opdqJLfpttLjkj2kOA1iVQb8pUJ+zqdQOzEqIYzFU56KJfQ8CdIST
FtUcY2wHO27Q4q8wDfJuXbI3VHlvlEy1UzOC5heCgQsLEgDpFHvgKx0iVj33eESqse5PKNni27oW
z/0mnQ5yXKj7knaTX3X0nfPkHFBtsKsEhJeiY79omP3uSuWBm7BOjntHwQsitAYbAcGpzzCklvms
UF1avALmXK0zd1apH7lWXpSIQTkw3U+t8mHV3CFptVdJUTuMZY+USAaSBDpqVqF0J5dd5WoRm1wJ
ehsQZbtOYD1pAz+x0DhWcv4yZOPJmCynyvEDpjR56Uz508yVo1GofrCa8aUmiVsVgRdNkEWAIpDV
V2juUffI5KORubiDesHRrPVjXrE/8HEIyhM3dhPfDTWq2GZrQzQPidTSCZC61MlRqhInSOpvXHnn
1b6ajo1+zOb0kZo6XSnZpYY+aX7R8regY6KCx3zi/nZYVGLJmqnJSK2uwHQg+lDxEIFnC7IEAAjb
OPItR9f86KJ4lVD8ZPOeWoy3hlYrkQ2VtRxCALFX9u8Gvk6iPceEQjhQE+D49kPqa7R1DqUiLJxC
ApSF5dgB8lnBYbwaNvFzP80d4QEVzG2dTpEzcCP0WEPC5FheoJj8g6NrLzkgAwxVvNhOH/p97PRC
b2XRsCtQLfU6kCe14le1Lm2zzNFU/9InbzJaFLgilBncvPAXS7pCV8OA/ZNGFHpNkZlCQ044Zd8n
DotXLXL76mzAEQ+C4HZjQF8CBNUWyYj0mVFf7x7nT56F1yl+NjLu3L7ANq/sxc9aQXE7wOw9adXg
EoGNa0iPrSV8F28+GhZDrOB3SiTZQtt09yDF+ZFKza+g0hS7kJQL08w/DTW8ntW2haPsVOYE0hXr
77OyPPZ6f6Jy92xGdwNDI9vQeC0JIICzr+iPHImgOJVPaQvTxH5wJXSP6PI1U3toJ+BvyG+T/g3r
7ckBWIGRcgmLwe6U2YHpZ5cjM1knrhIH6NpmEH0n9VHVe98I6sexeYjq4FJrnWvK6cUsRGHYpoyR
9bUe5go6JmIFOh3xdhiP0rX/np2TF3B//XYHjgByXofZWnz4jrYy9iEJm8k2K7XL0VdAYsDMOFLS
hl/lh/AxOOov6A7sZy/B0u084gLvJVd9u73JBCeNzvnURV6G10UQJSlOWqFGzjDcx+gcVfs7PH/t
pK/t24NtP1a+1nf9ZERbfqdMjd49jCmuw/gN7l8OhDUOvYlIMIRiXdqcFHX0ZLkRDP1JHfvbrfAV
Ylur14TSEQOXuhzeQ4wwdXTTgEMbN0KbJw0IjGOTO0HeXsuu/0NLGI3TNFbsmircaVqk43AMy72a
R+qurkrcrgaZfBJrx2Yw0b48Ge9yVu+yAiihVEV014TTaBs0/QV76gdmxPcTl8HeG+CZPsZgcsNW
kbkoH/e+JJunseCPgoXehLTFbOfPvvisQz7FsQRzOjRHkiM5wr1tcvQcjMkc+N14SWCDttlNDnEL
0M5yIWdpE7sW468OUmMqYURzPGh6w+cqMLyjgg+6ScNaho6r06KoAY9piSEGP9jxubfWVUI7hY+0
5sdHy2WidPs2Ovw1qb91XwP84sSwEOprP6Aaes6P5TNDLfIJAeehB33D2JM98/VDjC5FkVrsNjgs
Bl9lW/JW0eCEi+eMBCFLAs9i6RiP+X4qk32KnoQGvYtmnxyH7oPIliuFnTuYmi1ptXt7a23Srr/W
/e/d2VYemJwhZO8dY8cuKngylUt31T26uJwBzWWZCyIeOm49yXqavNjbZ46ojr/5HvrCkTWnxQyL
CgpTHBJlP1vIyaEyriJQ7TsR6X3zGH2Ns6ayQD+AcKnUg8uYymdJic4jOiJ18tgNV5KidaRJ90wu
BSGe4FJek1tALoyTNC8ByQG8hiUo52exq86Bdgtl+/GpGUQybJundTFN8t9owYMO9NRm5IiYpRO1
9thMB8GuEXyxNZmlYnpJMg3BTIfTqv2sHdWH8KxF7QAiZeGp/5H6EtoHwDBIbNlWfqJLjQGAz9WF
7KWDkBk7h3R/uw0WM17FVjXv1L4ecNHTzs0gBIeXi5ud+Kt0Zx6JPWJP357/NnYsBlxFWpSGdcVi
eU5mqX5zLd5q5NzBoA+fO9h3KQ6xtX2cuWBXvKTPoumKFn/+74vbQO17eWxLLbgMyq8k/5OqJmzE
GgiFKgJwEL1O1qVsznVeZW0OiDSRoePfNBlWRcGhGQs4kmm2knoRe4KfsF2LdDg28zBfC7y23I3h
88yCBteB0r42qWWjc1MjgoKDIFgy1rcqG42KppkF+oXpB1XgxAZIkuM+0y9gzwrC/+3cyGJGqztU
j0NdkRiOTONDWN61fHpMD8U3GWbTdKc5aFvez2r4ELs51vDcc4PX6S7xRZQcwd4xVtesCvlenRfo
Ji36J8v8LQeJO0UPPSD+9gkRfL+1sS0J2hz0AFyug6Lv0wQubCxD20kooIF+uhLcOPlrT9u4anWY
zMnBpRg0TwpjW0XUYA7xXZcUTzHiFhjLwxEmMqEoXOTSk0WMl6jNXTOszrCPeR8s/Vh02d5oWGp3
co6+TYjTBeHvPHy0uvxXqRnyq1JAfCW3dQWCdsM4nrosftL7bo/2X2iMWxm6g/7EEL/KqOIWPSQ5
UKnigRnbVHuf6pf5pPboZEzv4CDsFWPna2brSTU5q7Lh5dlLwJk97hKI4r0O+d0U/OHJS0RlHLfw
gYwGnOyYH3DVq3XuhC1ormV8pp1yDFT+iBZNh1DZLmt1V3HlpKRvUx2dYLTglZoGNS3Z5jFc6TTT
ayd+yhLlOkTpY5MXJ/xp24i5z62hcmNJH+EYihddXqmnrpxs+BFxSFxZGnOYPHjEAr2iFGnAbXam
LF9JK+iGWFGtSiHu5FQuvME4FxoUJavRJ92p0d9alEpRh3XiJHETVES6mDikbZxgwL+je0TuX2/v
20+67q0NtUJ2reSaZBU4pigOuwOU1Fs5s6uGHaboqFQHOKzYbVf7cFq1k0b1zB4ZwqKEUiWsZSP5
mLH4nqZoTwzQqqiHu7qTIXp5jaHD3g/0RxWexwDy28MfczIBpdOuh2mQlX2MESzn4sDOisbRiGFT
M3Jl5RH+Ux7rdJSMR1dunuXcwOIQm8oM8h6tz+tLXP5KSQNXV5H9j+gEr26ZiqhDlJhARymwnKwm
dlrEdjkKnHy3A+EvWDRXIKyZWYs2BVzd6pPxwC7dOUN6D/zpV3zd2dgIjnDe7U8sGpKu4qMuIYky
QObz2jSmm0JNnYTXxvSTMf1oKro3deuoNi/I1zjNGP+WzNol4w8evd/+GYIoja7TVBaSQYOKvCar
2L5WC7QC/H8nujpbEtH6VGGYaAadEEi35vfwUsPyms4QQBfFlXbGKfFFdKnPzr0bR4iujpBERmUE
PCHdFwXf25gfWT65anevK9+n/m4sYIOcKaemwptaYpCHTVzS7czsrKKJI+8udfam4lGd1ODvF4DN
trCTYRdFr02IDo7wMYneGwl01eo72EyiiEdwP9LVrm8pHxM1wq6Pzp1lS4qN8NaLr8EhcYzUqV+j
i7UL7PQoakMSvBLo6hhMQWfEBUe8oxfkEIfPRabYMgeBOHwMpd5J4lIUwm5R6xbAS1fxSABJ1DTM
sTmm4n9Iu67lyI1l+UUdAY/GK+wYjqEn9wWxXAPX8B5ffxNUxNGwdzR9rs6bFAqxBm2qy2RlJsEg
YeaRsR0t9HtF23dWAjKfYScn1Ra6poJFFp18LgYpl1mqOjAbn4j5Q7VUTx7r4PbdEvguvncZdZUe
0aXNT4tuOC2GfmitOlHRCC6YyAyXxNOoASsCAHWnGtoKEcQS0geQDd3+lKsY6ot9sjhvZcWx2ioj
VmtG5QfDut/H5wiNMztWPANNry16BW5LHMuVt40DBuX9qiJ6FLG7XGsHy7qCBoyhGIau8XizMhpG
DJGi1reK92jr8KFxgFqqGfnJQQ3iTROYUDFmaCAI9vIaMOWL5fU4XaQ7VctGNRxnXEnFxguJ3ey/
rWMvPybHwJyuVz1XD2ilYuhS6EDXteU82RfTnCcrDUUJkwH9kr8+GqUJCiar3lfAQh8DhCQ4T9cK
ql/s/eF9Gmkaa+x1Vh0tY8c0aJu3jaeomMZW8NxHM3KuXVuIYCdXvM8Xu5z3GXRE5pGJ+zIkyVYG
5/0EUpEY4MlQbZwK/YqiiQRO4Mrd+WKScz9JMrSlSeL81OUT2pls2zZrz0IWnJ4rvuaLGc7XhJLc
d10rWSep+JUBqmgIgfWCM8KX3KO4y82mrtYOHlGdlQjTcNu3fAvR+2fx9Oi1et3lB/E1dzUGW3U/
opykBdU2h0INqMby0uk10OPexb0tgyN+7eeRQP2V7sgZhSaqdJBqcvV3Ud1OsId8IGUwGnWSCdY3
WXvpjANBo3wWgd1Fd4KPk3JVbeK2MYb7dWYfFCoQ8J1dxa4CEXGq0BLnaIqiVIxsgqVK+6noktdF
+mtctXbeAUgMFdF43tCqOaW1SNroStDxZU85N9OkmP8oQuxpr++tajNpVjDUD2mUiPzLetpv+LM/
ohswjMQgiLVweBh4CV0LZB8n4qmB5tMOIpEqClfoZGz7M1icY1tExX4t2fvyoZyf0cwOgxkSiC7Y
mwpCyd2qfEHPzQf4HRvbvF/1IpWN8bCIMARXYp0vdjlnU1qqJTUxnA2cjDPVg0+r7wUkkxRpsk2t
9tLwZW42WjsIFnz9nlvrzXkf8KtMapHh/Qil5D21WsegBSLxnVw9FIsIISVwdXzQo0ZtZLQmur/U
sE6VeZiy+uF2LCKywMU7swHlaalJUcrWY8e0gL9aRD1bkX/7I9ypDE3Ra7z2rachjd5GUAVUguT7
ktjIfZ0ckog9GhSgGQZfiTNBmsnP3exRFHV8cq7c2DpeDlOC20l6hOX3xdA8U+i21ib4MbrsgyEn
aYraNafCVRr9QWF3HTreKQWZXfmSATVT14es0R0M6PiVFTpjXzldZtqrnJaK81e3dDuD5VrCEFuZ
PSRNLpinFZw6i/NjEPEEub+c5Ji4shAagpGzHyCuUfuIpGyZ/v7fDgXnvDJ9DMM2xthKRU6x9M7S
H7f//vr/39oILiZauYPbfEEbvYcWiaQPfkHfFVYL4IWio815JgpQGIP0GyQEDbydxS91EUDxRAY4
F2SScmiNBXcnVO+7qPAwjuffXqjbr4jOs0lnCZIcWmWALoahM5PaGeVjB31cSHDfNnT7UwCGxo5d
BOTGYjbLkuLZ7/InKX7ox5+3//61XvCFu9Z5xugYWoYZNde6xQK8XHfq8x9QhHtk5H3uapsMuquw
8ICeQ0V3RlNndlOKZJtvnzpd4qozjdxGo56w/NRIZw2ktmR8rvAi3v7Q2xdV52cy1XzULQ2cQGCE
qxNHBpqxAU9728zOSoWPYpsk8Ayir+LuKl7BvlAUwk6WVgVRpfvAa/rQvBb1OkR2uDtLWgz9TDVO
SJ4Ha7NDOqiKV2a2/BoCQ7843UtoQ5oNWlc1nvzqCBpkekKJGaBUEa+YaI25i83qVp9Js7ZfdfVU
SKPTNoU7q51XA/9FJnp/e0tFX85d8xnyJelS4MsjcuzKnVW/sF6wiaJ7zgcVfbooxES3PG1ByzW1
NoBeen40lo/bn3INPHx5DT/j5Yt73i9LCPCwtWa/kxsVbuVPmwTMODUoNfeRUKhMUGLQP7uRF/ZI
1S0S67F2eNR3GS7EXe2sEmKaXW+hTwkOOBt9EO9//Mo1v7uwSheDNEr2aXVlVQItMsh0E9Crj9t5
U28E1gS+89P1XViLdaNg6N6uLBAVqDihhtRtwo3ZAhQG+I4PWnxUdgKBUcGh/CyIXxg1sctduJhg
UH+D0fIYO60z7Of33q9etDfVq5zIFUmWiJz4525fGA2txUrqGZ3GyQcdpe7Lm+IDRCyODDan+izG
7QqSC2j4fN1ItKFlnUgItmfQYy3Q09KnF0M7Urd1qwQsdnLmRZlDnpb0LCp5/8PRVamlKJqkUp5t
SZGNcMxzvFiNC9C2l3tovf1FI9VuZ6DIPJCxOr0ICHB9X/+2yh1dWSVqlDFM1Jpj6psl8VhYHiv2
Kjg+17Onv81wb2EkScaY5ghdUn1xCzAgKpUCHKOMyuq7Mr9o9aGmGJdUNMEzcq1Rg6P5t+H1Ml0c
IakzpEGXQ4ZVXUnWQCh7yJ9Nb3BIwDzybp1FCyrcx3XFLywmcYJaq4QwcNWqKJcVKErdytN+qE4K
iii7+YVSa4QM+fYSX3fpf38od3STJJnTxKLsNM+nbNpqieL07NuQiIY4RQeGewwlooYYPFmLbs2B
qq1bs/cqY4Ko5h9u/t9fw72BCTMiTGUoFEye2m9tp70wUKpJP1cG9gzgMU/owteA888U4W+D3ItY
q0o2MmJi+UZ9Lxd0m9MRDfHKMaT02GvMMVnmRNFeLTWHxIXAp6+LdsM6jyqLMZrU6zNOqY5ybS31
dsM0r6qhWDEUe6pqgkxFEWwiDyirRlD9monBgNgLgxG8CC20tzfR6FWyAwJCME7IOxXaCsZr+i0N
5iBExcOOTiyA/+k/hlF0S0Xfz3mheCAL8LAosQ4JkHTxa6oXzB7lfm9RsNo0BfNaqry2bX2uUtWX
q+RxTlLPBBI915JvA3iZ7UW3bBS+g9u36pMa/dbOcI6r79uSgKAHjV4XkyoxRGsVV9sZgGOzM7Q0
wUYfEy/KnRZSCWwd7fwvniXRbnE+rJ00o84XZGV9EVRk9BslQAHOu/2l19gALj2lvv6KC79V00gx
Gsli+NLRk120R7Y14rXoPgOkiAS5Hz12voGgTeQxRZvPeS45IVVUrklnH0nHSh3cMcq8trSORcYc
I0sFd+0farT/ueo8Is1kOovjUMfhh4Bk+A6xdieDzn1l5QCvgHtJe+iWzOuYKXJq1wO3vw1zTg0m
88aScJYMsIo77XEdpZuQyOj35B4E417kC5nl1uN56/hybk2ywAYtEzgWaYy8qlQdMs7OiMkwzNCB
3QZFYiq5OWRSW2I4mZK8amgaK5oomxMdLn5GqYvMuAjXRxF03ImDyT24cz2ySR1YzgrQhsy2T2q7
gXe39ffk9fbZFryN/MxSqY0gDZrxmmgjyG5QR6NQvIn0zmFZLbhGIlOcJ9Obeuw6AkgGdMXssYKq
df1TUbZS9HH7k0Qu3OAc06D2Wg0WC3Yq2w81iZxk+k4yDVWNOMD8udtmms+MB2aWjpIXToMqZ6UH
cXXfpiX4ugx/1trIzlILgKxqS8PiEAE5M9UG1DXkxK3joFKyh9u/WRSMGZwjm/smiVsLdELdbEAu
9TwbT9SKDxU9mHPohfLvMIq9vqd2mv/CWKMLrkDE20KAhsCfGpynwxQGBWs5HABI1lzJW0cgoEWQ
I0ls7wpM1DAnERaDRTY5J5eFbU60CdvFusVf2iMFPKI2e8FDKrKyutoLH15p6lLS9bVqZ5C2SI8o
QG3a4un2Nv5DXfs/fszg/RhbqrpvURxOGfHm5J5C37YbJT8GW04j1Y6ZT066qPuw1+xM+aZ3vSfl
FpysCReE51NpMc7eOAx4M0s5zXLphqHxUbLm3KkHvfu+Nsw0krgJE2296HZy7rDqVSKzHkHyYnaQ
tSCelj4nysPSi0pG/5BJ/meNzDUhutiJlCyKkQBQetJ6RP+1vi3jU2MsDrh14l1q+AxaGHXzw9Je
aoxZkWR+NkvwMSsKEKTfbu+X4NnhcbRxCMJw8FNi+rX4TdYmWS6K364uq6ph/kUG64fFM8U2SxxG
BYF/ZSgnJVNny4Nqt9W9OgmSnPVk/fGcXRjiblFby1ZFqcxOldTYYzJ4XRpCwSY86R0G7SFMElux
/y9W78Ikd6X0bkwsZil4Qdlx6mOoswpzVNFXcfeJGRW6E3lOoCA6uMY9DVQXmDY/8pIAwA1fd/In
HRy04vnCqyfj4tu46yC3hUaVTEX/1uqdBr2lTpKC28u3/okbO8ZnNkY0jaMKmSnoHdLdqtw4+vMd
gD6CgyEyw/UTTLWZyijELkE3fNtbsl0qqZuWeUDVx0G9N9lZ7kRw/OuB5N/Lp3NvfdOU8zLkeM7S
ZkvjepeirTegAj8iP+y0ZN+MjRulxm7pBR74+kN6YZl7/LWhyfpE1ugJnJOgtT31SBub7lWV4dbU
BNAqIrmYbgxGkmxonLuWFAVUqT3WifiarzdbL37KesYuHB3w6mmbEJwheojvZASYAHA4s9ecpy1z
UehpDwQCauFje2e8dYVn7aDK8KmQcPucXa8YXPwO7lEHFYJO6woJ/F/M9rGjguEHlhcntKtddhJB
PQR3R+dckd5lEHnMcOJmatlpuq2l5d885hdfxHmesQCDcENUekIMH5T16IUZYHOgTbq9cldjhgsz
nPeZ0pSFgFAqUJDVz50RVNmM+ExwYgUvhM55msFCcQXCmPRkqj9rEF2QnoHQdi9LIu4+gSPgEw2L
6nMShesLoZvBAIRKP75jRhP5uWzXy28zelcQGd9eQYH/5tOLXi5MMK4OiCd76F2lsROb1J8Sw+4w
CR9B4kjqo81tk4JNMzjXk+BVarOkhltloZNApCKSZbu0/rdd4+P13pRZAr5cclrgX/LpIxkqp0e4
Junl//sQWpictKikUVmmJk/5rKBZGapMjs4mDW11MOwZBAP6LCo1XAnLvtjhAS6haUqzXE3xWQnA
tO6Y+xQzm6+NZA/25KwSERXiQby0kXBU+E9/8dUy90IlUxiRDjyO58ayV70kVFYgVZNsp/u/tCnE
IPrVP3x9er9a5M5IRExMp6c1YDBz7RXJu5GHng4dhUlvvbkWIbKvvIZfzXFvUhwqkzUqCaYwoIxg
hFCKHGR/GJRtMqQoLzxX/a9ygqhkkQpgEX/eha+G15W/eIFw4aIp7XEXomVj0p0C/dxJgP7684Z/
NcE9LmMtDUsqqdF5LpW9VpbbpL2XE2CIoF+Hw+yUskgp7U8/9tUi97yYloURu6ohJ6l/XoeByoLY
Ub4ztDZYssYO89G2KlHWIjqj3IvTgt+nlgczOnfA7xYoQxNwE912XPIV2dGvX8a9N2Ned1poDtE5
DndWBkm2SL8PwbGoGa+qtrdauE0y7EdjtpX8obEiJ1/JEkMUWvNyI4eai/zdlgtrPxHz2ORxF8hd
Ddjvck7Kedf3M/JGCSNy73P8ULC3sJHcVLLeKNU2WhY+mqB3AgXnVmJAvS5DBIc9IO41XBAwOH38
e6jnR6XCFLIhuVmP6kBT3uWzvpXV1s5kE74c0UwO+dGe2HOh5bY1J89T99oWm7HHcKC+L/Jy36ST
U4+mJxWFMxXv1JrcunvVxh6amw9xii7bc5j8yBrfAhFgoZpub0ExoDuB0BbwqgDwrip+klkFhqbZ
S4iBZgBg69kdyY5t+1FrqJnNqpsbvc2yM1XAjL4YXg3V1ozYhrocBpAv5pCXA828ZuzT6k0dNlQ6
ZcoPKEJXDYr8oCJinQNyfxuqSll0FzeHCDKOrIeQ4U+MlUczOo5z51XDR6sd6vC1sz6M9OcM198Z
rQ1VHyejpx6suLcPiOgMcpEC0YwETZAmOpPuvptD2ypFJbrbFigPchrHtsSIXBudozqyKZ5oM8+8
2x9x219QHt6UMpnMxCgBkq1/QCzS02kcyCWE6OrqV1z3fjiagoDgtrOnPN4pA62qFpM0PiP1drsc
Q54pc6AHBjrSO1kSESJeSUAuLzHlsU3UVLVSUjR4Cldyog3QAMHyGgOYo+6GY+XMHyIw5W0nT3k5
eXNRinKWpxCs04+VNN0pUmQrWfZ4e9+uNG+/fhfnAdlolEtJcDYGv9m2LEgLR5bcqd+jUO21ruTL
k2vqkLMTjryJNpBzi1OvzUlJjOicQXiUhKGb9Jk9qaFvTKdp6AQhq8gad8vKrjeLNk+jc56RBzZ2
Ti43aKHVG8NY3FSXBV5fYO4zdrh4onsJIZ+sEVzq+LmyfhHMR7cYzpRHqBRmisCYaBN5EBAY/kwV
BFXk1PlrKlq4KjA/6NTV2wy4W3SPI7fdiWRSBAf0Ewl18YmjNQNgqhN6otbZBINyWdmt+nz7eP6Z
RX05nX8gf8A5BAUGGp2V4jGW7zJD2tRQpjK0Jrht6Eo2/dXS6kMvvibH60K1rIvO0yoPUHo9dBD2
6nFyZCfcT9ZdIjz/n/qB/xyu0s9dvTBZQPyrntGYRlW+eEIyXQLQtKuDZANdAnlPsX/sWENSrXWB
8nNzvzjorhGAasGDimqg+Iav7WvZFs/LiFadC8WQjZRRo+BF0ozSVpo5kEL5BZSQP9AXFlxLkan1
Hl2sAYBrlPRhFZ2TbAG75UepeKRIbPB63t7fK/IPX/eX8zZ9nyxDYeD+s22ysR5pAAmItSfX+upv
836FxqOY+zAELEh8TJXbwjE10XXhHFCUVwaLljE+A/p+pznDY54BxlZ5I+S2EL4cBsQh/r+YQPzy
2Z/d/ov11SlYE6a8Ck9LU9nUOM5z+T3TDLuRdtP0Qiaop75nU2Kr7VaHVIS2QGCyaPyGZYKNFmRL
9HODLn4JadeuPsUGzIvq0Qp0dpX6Mg6Wx6RvKs0OYNh7zbPZyUKBtIjAFX/Oil4YVhIlDhcSQv4b
rPVpn7sLRiOyczGDlrwWwbwF+Tb9rB5eWDMISnKVDlj/yjkOpMkKjpT3n4OXgze8gB3QSXeiwyUI
8D5pVC6NGjEq9nEXn2vlXUt+DIYgSrgyT/v1GK2H+8JArHbR2MTr5u0Wv3zIN0C2mt22hlBTe0bO
AFo+kF3BTcFnRMdsu3i0OJjFf8E0KrhGn8nWxS8Z2g5T33lHTk38ISNqn+i+t0TSAKJo77MheGGF
DonWLuu1aVw0TF/CAPSHAQgs3sq72e2cxFVE3PW301/KCw3TZGqNMh/i85y+mtIjURClzwoy4NI2
QowsxvtsSERGRYvJ+SRtjJphkTTk3JjnUnuwPk0gjTMTQa1L4OR5BeGqK9V5TnO4vhDhuSY5A76u
TlMvbTRRKCS47SpXdTLqIU2MBQ/KsiIvNu2hewW5jXEunzHPCRF0xe2CDEq39ihCuwgWk5cL1ic1
YkTHDkbVuaRnCUn7MooIUUX+hZcHLuOEYq4TNxGtfLKr0odoL28IOvnsqIIPIgAXTau40mBDCdq9
/YaKPpALkaQ+xxsmoaCXg40lZYuTp/etJHgnREbW/35x85JxKRX0POHK6Fs/PM3hR5oIHoQrrFJf
vBmvCWymnRT1VRKfy8UIwP5pT0bpVBAgmacTmwKJHDOm2imAWHNoui1gO+MUhOUCNj+5tElK7KWZ
d3nW2ip4UNmM/qX1WGl7WYP0gBBFdQX48vXncjFSEqvz1BJcn7fO7bb6Ztqgb6luw7vyR+flIGXt
QYClbfp97/Re+MDeTNc6Vz/EoEUFa38jYFW5GCpK46EeCQLWcs63cgf60goMmuh8j8mrDCYmad5K
tLX7aKcu3yvVEt1tkR/h3JVRxVYS92181lDLhlBgWqNtbHlrjB69GxsTCM5lcopANAsg8M28+rCh
h9TK1IKc6iazl/7YUHBA6Wcm5TZbflVscKNaFvhMgR/jwfHykOpZgs8FMVJoj/nZWHrXaEq7rlEF
00S+68rYypczpq1bf3HthggqE1WGu23WrrEr/AX5R1bayRZ85+BHFdVdr5DkfbWnfrWn132oSlX/
Vziu7yHC5Iy+7BU78YjMeipvnFqNc1tdOmhgSQ3JSYvD76VCXa2BknPPHCWMdxRyYRIAwLc9pfxJ
oXbLKOfGIkrnJka57azG6j0Zpg0GmgPD0oMxpD+NycjdKUnBGZ8NvyXocTqsN7RNlY22WdJvjDYB
aO/8xMLJSjF9QhXzJ2Hd+2g1T3miYCZMJkHX/5BLkLCBpHdM93L8MM+jr6kGOPq/ayhvFr8KBUVt
AFQio7bnPPLyvgoo3avpT1WDAlxa2QqcBIZFbStCnRYXltWRo7dAKnayWyItMJdj2vxk/alCpTS3
7sNoL4XfQG1rt1I+eap5Vmo/oSiaaigAHCQJhG4Khma1DghapbXT5ofe4s9kmJef6k0uKS6B2LBh
VbYWM7sAdypELnMA86ThDHo52yoKu+8emXIoqscSWpI0rhzTOOr9tpBqZ5I3pvwLOh6+nPya+96J
weFYxNA2yEKHyKA6gnKVXmPmwHiLizsd5ApJ+qqz81SDebGTbYwqbOPyqaEYi0XYmEZBs85mtIC5
xA9y/IMSSLphot8CNBOSPoP1y9A3qv4Rj4lDqm+oDTdgMpA6y+2GBzpMTo8OaNydFvVJzQbQhJ+l
+KNqTVeaoJhlHgw5cdi0qaIQ6kv3VRr0WGk5BkvJgpbbs9ZhbGsAoEHzBrW2wb3tRKrmV1ECSHrp
jVq6mcqPFH95ac5KUthR+UbCVxngRrX5kLMSQCoFE9/4L3HCnEb5rUExQccBv32gBQkGL1LNsiin
taxHZ32J0VV+VEQjgCID3BundiTuVWN9WlBykMFzbghID0UFHl5yWpqaUCpUFHDn2Fl8yYOSzs5y
rIPe2GgZ7BMhyltUcuAZeg3WQ/GqKYHVskdPwfhYmB2XDaCC0T26J369Xf0du6+cClwxvdvUNs67
qIwsqg3yeKQ5JgX4K7GyrVe/VE/ZRt4AZ4WJxPZpeImcdYxNBLC4An7+4t35aYthBnV+IeOh7vyx
sYc32a8fJFB+x/ZqenLIPegJ58EG9u8gBnkJQkgepWRUjRXKUWOdQlZshmI3949VmAS3b4SonsGz
+SqKwrquQMLbgN1wNqIHipHg1ortTrmn3cuoI/wn7a6NmyeBZdH38Q+aqgOdt57k0QGx+VpfkOzI
/tXZd4CVe+vciitKiAXRCD8qkdcTQAQUXQJ5APnmLNk9/VBpbactsUvpQ/CBf44mfT0+axx4EYz0
xlxUDSQ+zuk2nG0osOwxboJRTzCVdkLpEoHn0TnPk86JZSg1yOtKSduNDMphViE4KyITXNwsj4yV
JAYGw5qPZDxqqqjHLDoRXGC8dIC0Q0EoOqO56o76/YJKV2gJpQsE8TcPNQJHYVt06aof4ElOeVzQ
srWHV5TRfNXLfHJO941TOCJxOcHq8WCjGXNbjamicKrXJjhoqk2biN4Gwfrx4KKSlKRJ1yr0CqUj
NpiL3E6yNd0ZC2c8l9vCS9BGtydRJir6NC4KhsRTOqUlQEAEUVqu7ab8f2suUx7Q1FgDqWWCUn5V
fkOkE+hAHNy+raJsmh8u6Dp1lJYYfaDWA8qosaPNcKqDtSQh70AD6SvnYYOGhW5DcWEdm2a/lvdy
0wuF7a9Mrn1xGzz9NWlBbNy3SNO0YHwhj6pfuO0hASAzIB4CKAfih/md4sNLAwdxqAJRfUT01PLc
2JpcSJgUwJPAemd2DCSiDsaqgJKwAdRm363fkJpwQIgheuNF5Vl+PgFac1li6nCY0ff4DCDqzwGj
zdVG3pdO+tG/rd0NRfGW5+Gb9FSfx0dQ74RHkb6tyDtwTghk0Kmc1ujnRv1dxF6Ag2oe1Eyk1yOK
4/g5gwzvQiLrDLT16Ww3CqYmzVVrAckULSFy10INwXqeACCqoZI0hNKJtsumgmrJ7WMvqAnwMwaY
q4qVtkfJfUZbl0YQRBmgGdbXg5MwFtkgzPAqy/pV1qBHv21ZVALk6buVEJkQzZBbptvqLvxWAGdu
wGMhxfo2wRdnT/NdJyZ6E/hInsuysjqjog18pHGfI+NoPRCwe5H3C2OpElj8ISs2ZP8FzFlwqszV
hV7EAgULtX4ZgOmzxn3VDJhGUHGR7ys1dW8vq6BMYK7ff2FIk3JTrRne0Ek+g4LBmdrBGUKCib3E
bbunNEzvbxsUuQuTC3NKEFOXaTnH51AaDi1yuTI9LtK3kf3McskZM5C8WpKrY24mbAOLyJ7Vd3aK
nBP/p+BMCeI7kwuCZijiYfAaP6XtIQKURttRN2zT2OZmDAE3kbqH8ARzAVFkzeVQrXdYC4Y7gG0h
vA0u/9TXIaTmkyA+migug+pG/3l7yUV7zLkomgEFVZAB720qOTPm3aOaPMXguKhRSpwH5Gkgpb1t
UvQ88lSXEPVa6j4CSlS3QciwpoHJ7in5lWd2/EN+tR7AR1tslt3aVspOae+qAB6DfhIVdsEeizwn
z4IZqtGSmfOIjAVNLUi7oS+5StnpAfLQ+0JoT3CmeKJLSGfR3KiR/vaz4mbWgoFDhipTgjK7SV1S
SIILvHqCGyU3nvMybciEwU+EOmn5beh/yoaomS5w+XT9ARceApjKnqV9iApCk7gZSF41EjrlWNgT
MIEaaFLiBP+yTnQKjpAgH+K5wVNaGVBZQDq9CqdMkp+CyFcOAJSyQQ6R2t9fs8PgWMEUJCBMmYgN
zbjbv0DghCnvqRRQFk8J7k1TQSmrj1yQse3KIgQPwCj4WJFv4Em9M0bqegJe9RQewns9sS2w/YD4
apPsDEjA9XQjxR5y69T+V9TFXyJInt6bDX2p0b4OodfOnH7Z9qZyHBbTj6fSthRImpOXAfVKpSFb
MzK2SWoKogrlU5L31inmXNSYhSSdYlTakhSaHOYHrUFukmyIurfC7zNTICbcbLIWIFmpGYa1SZUB
vBGBRCNbftUmvMnS9cFszk6q1CDqbEpECVHqN0q3Gy31LANJi5q0K2vqs6yUgIP+ZsW2TUNfL4gz
UAiXmseSKBBH1d2ctec5H6DEoQU9QMmkQKG2NsAGVD+rc+nk5bTNVeoskfWbaER25jB7q6keqKAY
GLNEdyaKQeM6ZF6omGhY5lsjN+1E7x+bclEObdLD2zVj7s7VcjeCa6MB2pb0XevE+ohy71y8NZBT
7TuFebOSPlP6siTEbdJ0U3YhgFHqjLHI+DBqj1Z7p4/LXhmKl1TVXCtUXZS+mFuVieKhn49WTaCo
kV3kidMtWBkM5Azq4LS0spm8GeX7KM4xiwrtWfTZixk/XpeKj8mIN8QdcxWua+gLu9UHe2B7cD/b
cz87CYgCFfqkDIkn0dHp6jul7Lw2Ar9ANDlNJt1rheUk1ujM6vdp3FnsrtYGrAAkKtiTbC6+Vr/P
1rEdZqfAvCWIbHTlnOjUbjXQULSqbRmz23Szm0J2S23vpQZ1pQlVS+ZEmGFES8hJ5x4TMW9527gJ
BASB27fjqXIX7APVim+o27SboTReOkV2LfnQ0MyuCfXG/jwDhmNS01OT5VGqu4MaaS7rsqMZUzdP
63Neb6SmfVuUoxSdVOgSAJ2pRZaXxXdphe4FIDSxFgEfWuAs0Fm2raXCmDtUrtMWrcn9UrnzsVhG
nK/ZJXq6CcP6SMAR0HfPCyDnKU032dwGUwQ6Ew11WcvTouSAOu05lpZvc4ee0LjpJwIhN8VrVd2z
ZtUrWX4Y5RTzfaiaow2HmaecafZoPanWAUGMV3aKbzZxDToCbROZu4mSwOy0PR1/SARUSMbjAp0Z
tSh8ox4hww12BgviNr+LXAFHBHI1kMTFLsXCm/K27x6M4YziCpgG3ppKdQYJFBa15Pat9JrPBEfl
uzk9RMWU2loTb60s+QGlarA6lOVRZgs6MO9l1gRzz3bJENvxKO1NzGkyYN2zHP2JxJ+VwlmWBlB0
KAjnG1W+U+QzBBELCi2a4VVRZEcnhdPRjwjVPbXuTgywkAqJRzeg8wDaBWBZw6ZzGrQurAi3KSs8
Ix4dTYvsUNvlvWxL0+A1C5TbwTEEouR2U4mxCYIH0uKiyBRk92M6piCdb0BeJr0ODRjvZbDUzMpu
0EzQ31bFcEej8R6/3Tfnb2yQ3KJE0Xt8IIW6GbvkgUnTR9Oj2yJVALHefsYEKYzFhZ1oL8xjYiKF
WSPP9KWpztYgCPeuN1JVFYxmJtVBEselETMGUNtCB1tzVECOoz/2k2SDesGWIVdUWUD4Sei2hY+D
WWOkBdzNwyCgOroadl38AO6tTqOQRYrGkvMIHKUcLn7cK57cI2WbzGOPiYnba3q96nJhj9t0JWqx
pOgwrLWz0p491QXhMAgIMdUCkiX4BRSCoAbldE79OG9UQUT/iR364728MM/t6RQtQ1fHKPqsI2at
bb6O36XZLt6tH9JL4bNTDBhtuari0A32/XeBf2LeuGl/1nehLdnZo2Haokj76jm7+E3cGz6VbIwZ
wxZIOQTXpd6xatkD99Ttlb8ez/9thi/HlmUiyxVwf4BDdFuEoKkPry27eiC5kF+SoEi99ILoTPBl
fC02NlqGIJgRzACrW1J0BwnaB21tiFLjP9nzEIhdfJryNdSm/TglCkWLI90O2/qQBChsuFBL3pQb
wSKuf+nG+eFZZWZJhlAGgaX4roCtZZ8E5mElXFzpB0Q4zSuz41+/i0sh1BCaz5YM8RMMJP4fad+1
HDnONPtEjKA3t3TtWy2pWyPphjGWoHegffqT1B9nxcH0EF/sXitCaIBAolCVlWk6kttvmidkb0ak
nHE1hPsIx8b4lb+0nd0/J1fdp7d8H0HNmzNrhTNrBqWKoTdzapizSEFx7mAMgJcDPI4oekKD2kXL
x/8gNcn7pgwwEaOUxNjCSqc7ums3ySbaCRt5yyd88DYpg0hRlejjlERIRGqiC+sHt1d/icRy19fw
PvD908Frsp21edyq6DVVZvr+CFKx4qj7aItw5yF8FOCqZ8+LGapOf0y+TyBcv8MjgPMT7k508Qvm
d+PiQdpqbaeLVh6g0FnbBNz8JHpRG5lzGOc9+ccJWYzCnMWmVwNBt9BoReSXcbxSiVdcvA9kixHm
3bqYx0SVrKtNcHojU0MJ9aEPYPA4Ezak3NUbgNlLY33XoSRZNq1dYE1DhZtWvrs7F7+BOZmq1eul
SFAmJ7u5VRmEHZQKYmgr85L1d2xQf3tkWszZayZlTLqMzlU0ydeOeGyQ0oafmT0bOM8uJJhgojoN
qiU6/rQpHwVuPfejAr/2UZnDWNSySDoT2U5N+ZUHswvjT6RpHGu60OFRFopzZOIbxHtNuZXZO9qL
ICNsIrdsXvNcOnd4+BZW4wboVy0eJOOkCppbxrJfqT1Ut3TIBv6s4/cieJIk8QV9QugMUtGtb9iq
1NlSeazRRtyrX9PUbwXNiUPTQeu2k42Sa7SdS/T+IovmT6LPzIhBO5jddFGGcnJypdjp01smSpzQ
8G5mcHHhMGFEMeqxqCH38GD2iQflomGALbryZSqoW+TvcJPmgMfdQ7UYjwkRoNJaDk2QCA95Vm4n
dBDG8AHuW1myuxCNzsUTtc5Ufh9Nuh2b2tGQlo1SXPC97ubivoBjcBxBeGg41tEIx7Uc7e6RU5iC
I2pf44yXWrtPdvj8uWzRpRKbPNSgeASJV8Uv/WwjbawNrg2HJ2vDi5/Zuso01HJETCxMVfYboZ8T
G6CUpuVLapyFzDpV0NAKYaybj49Uf8U9xolnpfl2+ONkLKbKwF1eja3StpCA6EETor7xmvyqd5k3
HcbeFhq79ppd/mj95PdDcqfOwGCgGFpCQBtEmq84t5tsoz5PTg2STORaLs+96j4DczFPBvC6OEhM
SzcJ4vbeo1fdCfftW7ErZh4SF/M4x+uP4so0Gz/PUXrtjr+UnWKXO91J3f6pPQlPs9xmdYTcdNfA
oYirHn4X2RcTZaDO0oiRTImJF5ky+kbSu4UJjqtqeXkW7FSr9lRd2hmwfJLTlrOZOKecLasgjA3C
mmJoxXiaxve646ja331wL6bGoJY1RIZEgQQQ94DnvA8RAb/Z8UO3eYXWjgQDVqEmNElW4T2jdc8E
REuCOk0Kr4Uh5nAJPljNKyOxxZKpqzMFJuHRpcIt6YQdGRzLeCqAh1r41gf5cQDnE6YyOP6TrefF
g1hn27ZqX+O6c5XR2JqKdurCBGz8ULf7sHU6rQLNdQodId7BkNWVmwgOjfEXgspxV6O6pZwNOYYx
ILVlZLYypPEzlOjLMPepYX0ntDJsOjVPojT0sO6poWTdpTdRkzkhOQd22OKMJseBmjR4GZRj7AUA
c8PSnMqKHan6USnf1q+f+0n2z43D1makwoTRjoXDP8cg6AxMfcubnYKIGzlIMErwXELokzr9v+o4
WgzMYFwcE3lE5jW6CP1B6C+m+qPsOYeCc+jYMk2L4ng5CgBwCUFGM5QOOkrs9fW7G3gvZsGEcLpS
JLSfb2+1hZN9d561DUfkt/7bKAxwjUY0VXRMoks7fxLjh5UTJydcVhcHm9mCizIMSGUp2AvIEZU7
aCmgkOVaTvkS/Sw90Mwd6OW68DqAfiS3pYj3rRgAKyRBTXOK7RCDNN513xMicD4VB7tYnaWgbJMS
1V4IxwX7On81jOeo3tfRZf1T3WfgfO4I9jGomloqoitGQJVXeq1dNGpQf3DNffWeP+TfgstsgGkg
L3WO3mYK4/A/0F7v9wktfgPzHKxVamZphkuWfi888zG/GjLeFM0Nb9HEC1ztRPE5yXl0Zwnm8aih
jTHepDA85BGh7q65IYkKblHDklkxkGJK22oQ8FVH41UGOT+p3wLrudU4Nth3IXMxDBOppemUwFqt
wvmoyrNIoXOAuhahR7FONnmnbtc/8d2tuhiNQS6qh8qQZUV0CXTNztBZEcc8Ufz7EeBijPk3LB7C
egTIGtImupRl5ZqB9tp3wptUd1sNzugUlsZjJdoSdNa6itgpvIFU6bY+S96aMshGNRqpddljTZXs
wbImyNmWW1lVN4FWuIawWx/tLo4u5ssgXJLBKJZENALnZrA7AKgQJhvR4tmI3b/uFuPMs16saxoK
VWGqiJPClwgh9U7Zgt7Zxh4qmSBeVH66z0/xe/9Fu67P7/5bfzEwg290iKdYy/IIlAvJbyd7crPH
BlYyc6oWqbYHso2RjLZ+9agLebxjeD+vshididvwCYcqAzUQGbf8OrnGobih+8k27fr8P3G1OJ/z
4xW5WOZaHeBBmGO80ExdHaJdvfCo67yXyx2rdCRQPqf18bJZDDOAbI/mGJzEQVV+qiOs2zS36i/w
AdUVFNREpfMFTXAysfXyBukjwfyBkiHitvas0wo65Y6OXBNKg61cPmXluS2exBwXnJ4/pYOxEyf9
NNblM61QdLaaZKtp5JmzL3grxUBXKKaRhO6huWiivMJ6wCew4YB2Z3QN7NrGWyTekKP6xBmVg8sf
+2W5cGJfkMDA9zkZrU2uNbKwkLOG1kXrWace+XV5awGtqV3zGuLuxhiLT8YAm9XAP7Sj+GQR9RML
9fjhyUSKLXqPFDcZsv86UQbFwiyeBnGcmTolerjqBlbtw0ZRIX+YCHDcnW5DMW3jAbaTLf4Q58lW
ttCSRsPmTTDlY2xCdw6VFM7yzzfEH4+bxSIwaCeWuilFgwUGJcwXog79DDLM6tWktOywRX8YGtsU
2dWM5kgr9TWk2xyMilaEfP36D9Hm1V77IQwcNjrVhFTC15if/pY/00ejPXy6n4mvgfj4zXyToEFg
V7ewstNv2jEVHA0G4v7gmT6caCCIE+FtMB7AWPPbrXlqD6MN8tHcBeAKlwqYBk6A28M2qjvlp+kU
PqAJB5lNTqWTd11+tCEt9nM/xjkNFKArMvB4vhQbQ0SxsXdBs95g7Lf1ZePB6QfYL4aL4BwxxCru
xsabueUgJF3kXbDtPLDaN8WX6BtnPM5nYrVboD4u9LWK40p28UV9iTxM8KxCEEiBrob5jd+xxhuQ
CSC1HgI1k4zruI4mG8w9vxl4Nqv3Sa+fh+AjkF4sYq5FUyqn+Gawqt3XoNgeVaS953Lx8Etyqh/m
Nt3z0k8c3GM1WUCZHcV+bHEP9l/aCM+bRj+UovRY6RxhTk709MEFXUyug6BGIxkz7mjFBl0/aOt7
6lo0i8sajFdqzmj3qaWLtWRgDiZmhdAZmNe4UR7mru0q8XIwShJ32GZOcep/JnPh9KLDpge6F7ex
2ue3EunlS8FVe533xgqmsLos1jCURqZj6nMLTfbUbrrt98mprnTTcgLx+5nLxbQZ+Ep1Xe0LHaKd
RvhVQSt+YqX7UoHqMCLIR8usX8lg+jGVj13RnQVFFbz1g8nbTkxQF4spiicplr3Fs19vi0ukX0mx
j4SWhzi8kZgATjbjVC5KHJboBU5Vgd0gcBQcaRNeRNAaehdC+f5sCLo+v/vtm58L/MG5WGxjvQ01
KOUBePJjfBE90AkTz7you8af9sJGPfRbo7RBikPZiNvtdb/UsBicASFTiRqxLDDn4GRiS88TVjbF
Vd42nGQjLzhnBVvUSpJ76f9fgyi4OfBJVgKnGXZJirBhmx5gZIfWGWqAjE6GHkmQlie8wAkEWTmX
qtPkRESx+mJJ9VFRwBhpoeM+vqx/Ud4oM/AvPqjaa1NagIEEarTg0VCDxpfOF+ubd+MKBCgMHNV1
nRqq0WEuqIGnMy9ScWqQAtVaP5c4kmlNj3XbcK7J+6mXxYaZD9FicqFJu24KkW0ITgXsRrBbM1ek
R4Hu1dqe33qzNBUMy+hLbToQJFBGr8qc8in4wm895lwACgNNqCZIVWoCGoboJvfD46ir71Ko7qJE
3Ggk+rn+WXkLzgBRb1i9kc/pf3Gv+Q3U5LSN6tdcsQ5OWKAwKESbMqQ91EguFF5Vvb5tTU7GlhdZ
sQIrZT/I0OT5iKwkH4UhH8+Si4pSuO7PkRWPN8GZEKutkrWQ3ICUIcomCVq3O9HOE7pZ/zT3h1BV
Q8ZL1dB0Zs0GIlj6BBIx6tiyo5Uv1cTLpN+/G/4Z4Y+SrNWLQ4ZO+wuIpee8Qb9bGGGk1NFowAm0
7+/qz6EYSFYMc+z7EWaFQTVLHoE6LBCvgeCO9TqVxpf1lbtfgDU+R5N/P89FELVghEM6lUIFOo8h
vTxGZXQWJtVGYso1pwOp6oMsXtXhaxi+SI1+JoL4VDdQkY4buPBQxQ5zJMjWfxdvvefX3QJmNMEY
ErQ/oAcCImbQA3IoOURV41C1+3f37+cKMHBtdZMJwrtmwQvUgHubR57Lb8lPC5oN0Mj0ItfY0Vt8
inUHkk+cWd6/KT6HZjCcgphOBklEBpLuh4T4/QhLxIknJ3IfuD5HYSBbhQ+xEicYpWq/xnWyuzTk
vVBi+5y5HY9zx5sRA8lppZt9E6MtVS2hSkhaR5Vhg6dFu/Xt8Ze45XNODBjredzFlTZFl6nRQMYW
d5E02QM0dPIMsvlQbYpbzVEgXB5OT+tDf+iV/Xnxfg7NgI1ew4u7TOWZVYgHsAPaq0tyOwmdHH0U
z9EJxmtHComIua/d3CXQDBsCPJQhKOWDTy5cyA10+ET2ZGjo+MlL6zRfhB2PFHv3/EBuFNLZ8FbR
2f7RYrLC0RDxI0Wzs4Oy+JpnW3lqb4LBqcXcz/YuRmKOj4lnUdPm+OLBbaYaFnusBD1ABVDagACw
T7eJGz2jhstD5PsB5WJg9vAoQUZkQZ7zreU1g6XHh9Ne/mAdYjdzai89R7Bh3ude93M88LK9vPVl
zpQg5/AUqLToogQ3go6axECbB0QLxCHgYMR9hF7MkzlSgayVPZmUGZ+Ks3Y0DtWNfjHdygV9BBc2
OeWPc4qIN8P7jMvFuMwRE/oka9sSW2jOW6ngjwgmrHH3OXyK9yixXccH67E+Z28qvnDwBLZFkTyu
H7X7p3zxE5ijJk/QSOvTCM8ikD1BEdjCeXA3U4UlDp7cDSA+B2KZECQSa1MsJuggol+pBueyHxPO
d+QNwVzrjRRqkOZXgFia/izL7VEPjH9TolvMQv790qShMJUwtIUogQLZuuJbWLXwWYDedZlupaLk
MOLvQv1iNPaKHtXE6k3sD0K3UyrZ+ggyCFS71vfAh2LSH3C7GIbBFyPuuggS2eQSdXAc6KYnHeo/
YzJuCHT5klyFjWeWTh5pp2uXoBZL82uWD1crqfaqqG9D9P9EwRYWVM4Yy+9tDvW0Bg/Oaqw3VUzc
vA/28rgr5edKC1xVfMtItqvRuRZEmj3W/bZTjqQ5VQqYkH4aH0bpWiiVnaQ7UYeU2dyfVkMvp79Y
JLnCpMvTxXyfi92bVF4GLXargUdU4G0kBvcMUw97sy3iS4Beujw5SRLnw97PGi6WnAG3sBn0XOpV
vHQ281tH9axvgemlz/V2jolKxY9A4dnzXMNnPFn70AzOQds+nLQGL0uzi3eNrGJhK0emzUZVqDeN
NwKhufW99SGhuTYkA3FFWXX9GOBMzj0dqmpHwDnrC7SzpO3gEscqt8V+bv9NQfUaPMmDNdUWkp+P
wZf8EaJ4julH3008bDWHgHIubv9VKnXxIRj8i7LOkDMZB9qoyq0+Fk9W2u16uOuG5eCurwXnNLOU
irxo40ItcKGJRIHT6kuax5tsfPpvgzAYKKhWCgpKAoCi0b4MEq/XyJHWPWcunBNiMTgImbC+7Sgi
AwttpWNTgbrL4yTxhmDAz6RhENVaHF8i4Tms3zUgyvpS8QaY/754AJECPs8oSSBzb3R2a5hOqbfu
+hC8T84ASZeqqpimVXyZcuFZKCzbkEMXygGcW4k3EwZNIsSncWMgfonChzKvPbPmET/vt6V9nhO2
FTIqzVRNDRJfNLtz653sZV57gvnaa2rthXI7yA6VHfRsVcNbAUfw1h1dHeqO/XnqvfodUpqW4mvp
od7MXESu5tn9DO/i5zEwkzVWHYkKzhYoJU63a26wu6jA4t/CR9u1NoU7U47zwS4eQnWrcEKb++me
xegsiBR1jE6LML7o75pll9cGzEPBi45dj2UAgvm8N+D6BzdYA6QWcSPcneYbO1DQ4BQ6k8EVJ54v
gz+RG74GuqIjG8kmlZRqlJQRJs6gemSpXXyFOv5JyuzhcdO6sj/73aePlpsdeJ0r98/M57gMtMTo
cS9LgjNDmsInquUEgrGpQXtcP5r3l/BzGAZeCmHKJ8Gqk0stn6HP7dOYty14E5l/wQJf6lLNSBqP
8UVI0ESOatXgTwnPn4E3DQZhckVP4GBbJRc1DtyxgV9YKvDqCvdfYp9LxYQNEG9oW71RLTSGib8C
cJVxX4s/ZpVqcCkPqKDEB373wHxm1rYfc6J1teuEMKTJx8OkOiUbbaP74oF3//N2OXN00dxed5HY
xRcrS11sPCeHaVPfXHMCjkD0sr7nOAvJSpeaQlzmJMVCaoi76o7syQjfa7/ueay3v7ws//lkrGCp
Nulp3RUYibppZ4cAZLRfNKcAb1rISrwENt2bNr7fJr8l/r+UyjE/h2fOMDoxJpLoOMOBhMhK2xSZ
H8HLruwDNxZqzj3OOWescKllDDp8t+ZP+KDk/c1K4odx+rX+5f5ywXzOiDnM8IBVjLTDFTs/1SW0
hNcDxJlzBzo1j8W1uVCYUhlIFhQQeHCQfeJlm/6So/j8AcxBF5MyaFvIEcCvrYfdTPPRXZfAHNki
TnFtr7AEDCFl6hKP/znvE1MW33Pe2AsoMwdNztGCj0TQ0bAVH5yaL+Xh/y5WstefOGvNOyYM3kwl
rjbomMe4eQY3v0BgystOhjdhy4podhehtMhXhL2vbryYIwM4lEAfGyx7clEelO8jvnF67EFTd+lz
tA/eih6PJVv0+516QK36RAeo0vIK1byJM2AUl1LR0Z7iG5tQ094amQXnyHhbFf/x8mM77U1DHnoh
wK0hGTc1+0IsnqYfB73ZvnpJ0suxGdW59YvuPit5PCODv6Sv/jkVrNCpPCpqWanYKnIMCTAoYUvV
COf4BBJ+8bmE91VwFmE+U3NSJjw4YLvs076vOxoC3KSHOXNXoo3IQUbDerKc5KigIWeWe9upZzQ1
wlSh5cQuPHhnVVCLsMjjBo1gCHejM/wUzL1oIRfeHdLn2au9d7szmm6ll+qqbqHNfjKu60eUc2uy
EqkCPFvKSgAYDZPhJgkI682uBSs+KXZSyGEFcdeaAR8RxU3JiHCXqRsr9dHP8VDhIlNOuq04hRvv
RbvHkmsONAe369PknEdW/xTdKoEeRTiPphzujPo5Mc65+gZDLH99HE4Qx8qdZlUk9G2K42gSY0vU
YRdKFmfL8KbCQEvQNNC6KJr4okhwTxwhDwVbn8bRg7f1qfwls/XPiWTLuA1VNKGEggn4cLMk32Sj
D1x3kMNz6NcQSZxtjNTel/VBZ2heiRXZHls0SMV9CJ2ni16BQzX4TSJvheokBNqlTUxHJqq3PuBf
Xnyfs2QCHFmXG2miOIBFakP4Ai/OD4FgKCtDzSoF5RmCpf9tM7L1pnoYqlhOcebiTvZmPTQDWlNz
wCqWnICKA96sRKlJEE11yYDTDSpt6nfb2f8MfCXOhDi7nu2hDSo1qTRopF1gFWLLOTqKBl4/xgcO
MztDFg3N0OHhrUgWS1uo8ZLsR4I3GBzz7FprJmg21qPdjcmzJULpi0ggGozqeIJKH7ymoQRYNc13
NFipNir2sTMMlnUtqTa9Zy2tffhUw74sQyKnBDUxzBBaFynI37c+hABzqYJ7DSMABURsu4L/Sa5L
J9mqfyEa93KtfY/U9KuW0p9dURy03olnDbPKOg5l9LPIjZMWT/kWggJo9Cz1R11A3T8eKwWNJDA3
yFOngMuKKqjnMPpiRSaoBBpMpSG7SeCxbAoeSJlOREQnNRo37xCfTQrFf5I3jR6iego9gtwUON/w
Xli6XGD2uAdtPBY12kIu/R5x8bHdNLdinz8MB3UHVbRj+TSdKmi/feE1TdwJ+n8bl8lzRtMUybIC
6+wxQPW1qXedUPgDZG7XD/od2PxtGOaca1Y5lrSbkksz4hpPodffIuDVp0NNfqyPxJsQk4+Q9Kgl
YmkCoGlt52EFNxXf0Hi2obxR5jO5COTBSxpMimzhZaoe1e5BJMKmKCzejT0v/sqpY092CsM6muuI
C+Jd/zLToaF+9l305zeSdV1fNu4GnL/gYkZyaUE8Mspxwk/dMfk6B+4wPmsh0P40PoTX9EwOE4xo
UGHgCsLyNgfzTlEgDlgVjRVfmuSLmUZO2PaeKJymhJuBmbfZ2oLOF+BikvEgkmCYwgTxnuhM7pxf
7LaBL/qVn294Psj3RJ1+2/RMrJC1RihHY59cKk/6nh0oXmHJdvSQYpy7rt5zyGVUroa2HuLK3+lo
zySe9sDLcd67Y5c/g60YV12pNJB1mifde90uddE8rqPLrNpRuLzkJzS4rO+lOxfSbwMymBKY9QBa
IC4Lo7pG/TXTbuv//15s9NsADJrUJCdGI+P0qZA3gJbcJtkXG303T2pWjsKtEZx5iQPOJmVVhE0q
lXQcxBjiUa3XVrtWOQSB6sTTZn1y98j7v02OgRYhi4NKzAtkIjcJTBzlmwrjlmivpucU1GqyTWFS
5lA060kwKrOHdwm631Ho6N9mzchn4427fzhYx6oMB50sQhMS+wfaZF4G+1GYZxY69PsomEJ4wyc2
FoFPmb1H1/ltIRhE0ocoNKZ6SC7ac33U91low5gMpLcPNbKZQpy56RkVCb/sObcVbwMzgKROlSWV
ITbwoPZOImdulu/Wv7LEG4JBIrFq+0kxoNGnPA+vzVfygUTDvt7GX+HZeOQ3ffIGZMCI9MHQtSPu
kkaAxxpEisuUcOi6nCHYwiysPtq8oiouxfZVKybkY5P/GCZ9qCQvAFyWJg06mlg26hJodhBntjmC
20y0kfbKqXW1vfgquskr38SDcwrYSu0g9Gqr5Tj/g/V1otiL6VbnOVJzMMZiYhdYNyVmEyADC0FS
dxQaL0KnfjQbzXHlSHnTmb/lYiHpVGtgFEjzoZaQC0CXyr44UQQYpg13jI2KZAB0Itc3/Z330PJA
swJn6KOtyTTHuOIesA1aOmwJfZlLReCFMhYDHGBH1TDj01H52onzBnntgaBeAn+x3s2Rbp0l9dXG
SW8Zp8LD+34MbqRmCeqUCEJ8lP4SJt/sDH+IYzsw3tYXkvfxGPCAHpHWw1Q4udBO8GH65SjRr5JK
nPBz/rUrwZLFIEY7lYEcigKWsX+WUdonar/X1doTp84NeJmwVeyQRbYSi8RD1w4EYbuIVJ+mg84d
/Auhhs/thyHYsCSFDL8MruBFSm6m8GPE+2D9s/DmwIQltGwlVcpwbUgoXBQyLNcGXm8SbwgGIcZQ
H8K6nYAQ4WBTEQq6Ko9SNf/Kv352LBODDPk0hOHY4JRSSBOQ6UB/RBAJqVCrbuUL3fCE3T4s09fG
mzf7AolSUhpihRUDEvXon+03A1LAxY4Wu5Qe+uQQJgcErLM+QbVL95Tg/Z49mhDnfUdy3/weOugt
3oW+zOltuFer+W27MCiSW4ZeBBqW2sxkaL9L+1p/MATQNcxftXIl7TMpVUdOg2vWpOgrmG7rm2k9
yMV3YMBkEqUpHQlQbGaKzG+V6NGgtuCpcKyavOEMab/N0HO28CqyYFAGWaBDazWBjChBLiHPLz8E
A/QbeeTPe2n335aWQRZ9lIU0sBDixjuaOdKRPpQPyYZiYuBBQ9nro1lbQeo/d7Rd/03g0Hw4k/wo
hix2XKBlOoxL8WVFHKIIEmCW8aonr+vfb/UugNQNgzbwOKCipA1QTzLRbAoRX9H4RkbhbMB/YH0k
3nQY2FHEMMuwVcGPmGUe2+gYwHe3aQ1OdLf+jsSMGOxJy6hqy/7jHTn71eRufyNuAmMpaCJDxJan
RcyBuo8IevGV0kkrzGFGU6oOe6PPdrHF2QfrLwzMaF7ZxRC6VhWSMmGIOccuV5cc3PEfwQR2PvEN
p/ME06lN1zJfZdjSrX803vZg0KUMRqNvJnw0Ym2korJFGG2MOqS0ptZfH+le3Wd52j7CpcUss2Qi
aVhEeEcBSAxfm9yk31XVLbnNorKTRzcZPeTJQYhtwKr5xEsxcn8AAyp1MRRa3SKsFbYt3MGCfXeJ
v4eH+Vpp/fprFdjVj8JN/NThUYd4e4gBmloZhwAtPoAz1BfaPvPjrORtIs4YH2C3WN6qapMYBnfz
JoJA8Fvpo9OeuPPSghcC4cr3+MZrxuJsno8S/GJIuVJayC6iB8CaVDTnpLsgg45hJu2sTuVcCLwz
wuoyqJQWki5j98ggHksgD8OmEFlwkFC+NWAaF+4Q7shj+JyeeEVpDq6x6gy1EbUd0ZHlGYvvYwPt
+hHWeXx+3rz7VuIPVpsBAtaROUSAtTneKd+QYyBQL3kvH/AaOoqv1a7f5YMXwdkcWMftzuEdDpnB
oF4z28xo5jcfMEh9EV4TKITr3tzq2oGVEoSbEqnXMJ3DHLf4to4NvL3LoJBidk0xa6Jf0jJ06qiy
6fi4PsK93qcl+nyEf4u9qoqhYOUz+szZxwqtZtm7rDsWJD1Ogqd5w15yQqf7mUH7p0Ugx3tz8mbI
YE9nSnldNIiipvGlUQpfhpERZ4a8fcqADM37qu1ydDlUERzs88AuC80Weohdj42tKeWZlprgUjCW
21T2UxjNSMUTHIaOrRa1tpGQgndm13OIssgKNUxKrWeTHKBJKCrP3ZDZZvNQduJNm65hCSYZ2KBZ
fRBBzwtQVjAimJOVfmxppzH7JaH1T4uCTVH7ed9fRB3WdJPpponoz+YkxqDtk+qbaBy0Uj6j+dXJ
BXErCX4YPnT9Q1hsJ5Tk4MEEE59doUb+kGkPtRQ6YZr7at3szLBxWzP29eQ6tZs+G2y9ySEuKroq
/IpCgs0BMm6vE2dot03wnEng/ULiLpKgOoomSnQohj+HFgoxseKJ4m2Ui7cgq8967YjqtUn2IkRM
tPZHr3mansNeSTxmwVmJ9m0RbofMR/ylh7WdIHoXDNVO0LsOVUJbUHQngGiIFT/3dW7TYkPCyG7r
yBGq2JX17Jjmj7SDWUt7I82z3LWHsncVDRZ2KlylTPj6QGo2NgN4LX3V1HInQSAWPUAFaaBep7h5
exsty5cipFdq9WwYKXgmtfaTJIju09qZ+vElGOk5iWC3JMATPf2hmJs+5FxXnM2qMGFpK1lgR/Vl
chHqq5xOPwX9gO3J64nmnLo/FDQGkklJ1SSXBGY3haw+1GX0xjl2HNxmFTLiyBQ0Vcc7tYdB0rHZ
U9DpxxvMo7LTgCaZvbERj/0zuh2gW01+8qhD6wlcHLF5CRa4JpgqFFhLLOSMa4KNnmuwMlwLz5fO
I4f8Pb9x2xznb7NyU7E6GlpUTGNfxP8XyM2JT6Pz2+Y9lb7pwUu3VTaiL7rTDc/iQDgkpauSt0i5
wSeLhy+8z8tcG7kioPW7wQ9RN5qvw2MW3IYQikKToznBt/IEagrvNbCajMJyM69hIpHRSEukvOIw
d00tsEn+q7JaGzpuofq+vrV4Z4S5M2jaDZMu43mqiPVDK+yNCprS3FYQ3s3Pymf0gtX08uwGRP3e
i7btBsX+C3HjhwQtwT1ylOaXchM+kA3P24YTPqqzMPpi6zZpn0MiBLm2gISeKu4kA+5HQWLrlJfc
4Xw1tvcBBg9CYFqoCOQpvCLINk+eVLl1i8E8TSbhZa54o8m/zwtKrDAxjfHd5lCKtF73PMtpNn5Z
Odqj5MxkovQUb2SRqzjHW1HmadxFQRHA0Cu5RNm+a/Svlf4z62WbEov3CL8/ErRzIWBliAp7DsZQ
hL2MgTJ9u893ae5IW+FcbseH4KF+adFwLB8El5yCiXPk77F6EcZ9jsucibqLmyaX8eRoRui7j/X+
I4awQltAkBPAadC1cnSYxsnkwAPUi8U3MpaXGtYhXVXs6lp9SJPEt0LTTmGCTuPErzP1kUgB7+q5
fy18/lAmGjMGUGYVdCJemqmAUwcuVji9J4N1zNEnrSnK9n8QcLwPGP+MyR4odSBqSBXUhuZ6tHgT
LS92lQrtW5UrIjsiVTacAsNn3oXAG5a5y7U0DHtjJqHEI3FL9Vtt5NtW2a6D4T0ZpeWXV5lTlRSy
XuUaJjdupO9lZ8OnM95BxCAUt7DdDrfJHuC/02qfQF4JtMuv2gh5HhHmFLy83V9Sop/rzBwzmkqo
wsm48qXOcIvsrCWnQLqWCBO7R6m4Cgin1QoXYxC4oBy6tdyc4sKwZYN7+8+T/vMq/vwlzO1fU1mV
FPCkL+ps+xqUjlC3bjY+5rBJDTUIIiM8pfIh0n623YUIPMnQ+xfw5/DzzlgguDjKgzSaEnLDSuFq
OHdl9rL+2XkjzDi0GCFsTLFD0gRLjWpPRjeVGHjrI/B2L3Oj13KblSTWccvCx2UykPcHddEaeWQU
3jAMcOVWb4UDnQ8JduZwKfvJLkSejC13ZzKoU4DDlEREwdXzS3goniCv4vaxnUJzNEQa29rLdsJt
XvxLheKfXcC2QeVyMYktxS5ovAKyMiipwg8PpDfBE126CX1e3MDZE2wzVNIbpVVFGC/tiCdGIH/U
m/+0JzQGa8RY08opzfCxhK8DHdxYbu0q4bZk8ibC4EhkFNDkaQBp9XchdEdpo/iIvrblQRE3Ru8a
++l/kOHnfq75Vy2OVEtoUEvNfGht81GS7WIfehCfEb9PXxt4/Lm85Cd3QAYl4qIAi1ZCamkCb1UG
jSgtT0l6TkDhTRQIDAtPci3ZCKj3jfQdceh/+5YMguBxpPUw9UA7mSzbnfRVkK49j9DHiYY0BkOg
oFEKcoraIbxbrSHfCyhTy+Amdego+2+zYWAkNGg41TJqRmPS2IM22a14MTVeKun/kXZdS3Lj2PKL
GEFvXmnLdrVVt/qFIUvvPb/+Jlq7K16ops7EzKs6QiiAQB6fyS7eDbOicTAydf0gai2mC6Ivkj8/
5WAHYsqPwmIDQBjNJOHW/UWrxP8ghB9gyuMxtpQB6BjrE3SmJ28ec0/qurtRf1z0yZYhGd+AF0sf
39JEhVU1wR1keiaSJkos2qn11qxfb5808U35kSdQnMVdMcLyjHBxZWNnlcgtoVO8N1MiN0mYBn7o
KYOsglRXmASAKLmOGaupFC91TvSEEP7oHxNOQjLCKYZliPXGMcfR07s7qT0nufg+zJ0vNhlxUwlw
42eazDxeNEi8p/eVlt+pg/goYdT49iei9sQBSygI0zIpLabFhsYzdTCCzxH0/0DIVxuXMDUO+tAT
T4PaFYcmyjxNCVQwYHtk8TAo6U6ljTh18zg0yZVeNqsRUVy8B/15gl7DyNPu2leW1Jm9yJFf80P0
RLUJU6tyyGKValrEqYL0cfNY95heyDUbCRYn7Mq325/tL2o5v187By86aGuKqsMhgs82fYnQM4uR
UMvrPe2wdr5VeBh2g6g8WKuoNPxfJDv+tzQ/34BBt0hIdSTJe7ferydlZ4THVHLGwlafkn15hyLL
QXCbr9V8ElBeIjCF8s/4ySaj0iwljTGBNhzWb90nxhHGknXJSd5jEoU1DVuuRBjAvyiY/94z5820
fT4Z6FZke2azzrkLvcvx1fJmR/YxMQ7uZI/4wNczhL9XZPZl42JYkmjlcVcD0Sww2Salp0mHTDDg
qNXOkj3GWmOrFjLUWm3rqUYYEwJO+XEn0bQKiF/JKCZZw70xQhUxBmOJ4N7eI7UKhz2I3uVVC7HF
yBTtdrqH4rpdKxGBcATcGBzcCGYVdVoC50Uc+0BvDLeJCLtA7YMDmzhNQU6swweF3+IZOYQSlOek
/5eLcNhSQJagEgtki+QJrf/pYV2Doh2921+EvOc8rAxlkXUpyw391A8V6BTtXz3ayICB1Gif+FTi
g/g6/ETDIi1JOiqYeCsiDK9qiZvkn4k9EajMy+51/WxqSovPowYY1jix2Xl9Pzae4MFm+8KhezKr
3UTSE1A74yCjEYs8iVcsW2dQIdJ/NMI/0D3bpnNMDiLWULeEvMWVmFZI31jjQ66NJyX/NEO56vYZ
UkfI9roBo1ZsQA2zGNl9Yb4NIrhFzeQNes5fcvlfvlZ+QgG0i1PchiwQZlz40WArGfGQ/qJl7X/I
anKAoCgT3NIR9isOz3M67FLzOe2/q/E3HUgbSm+mBYK+8tWsn3uUnMx8BfqdpXTxE+191HZ5ioaQ
bidY1FOgHh+v0icvcrnMKgITORhdEX0DkTfajTuDTqbw82AhInRyPQ5SWmNoJCvEeqNvBiDwCKzk
koCnSvXFnV7u4zPVPkQ9CQ5dzDSSlkmE07Lkw9dB1p+6iqj3UH4RP7ggSnoBzUu8uvzU+2wwTH5B
m8u4Y6Qk3TPE8i6YO6UVDQhr/ccww6IotVlg2Rb+QQQxvoN1x1riZ3TTUQ4YlcDn5xeQDdeFWsPk
hBysfozWElSyR7srXM2XwO6V/iz2ymKbJy0wkZoA/UlU27RiLGH1+AmHwYpbRWLWOyye1MRwSnRg
NoLi30Ye4spYHPLkRTZky4LAbqpkR0KuupO/3F6Begb8LEMbQ+NjSVn1GeXfFXybta0d5x0enjcm
Z3h35JQktSkOgWZVbRWhx21RMC5tKh1av/fEpph1uZF+4MnppsIqC0R2LEM1edmuwWRdErA+Nibi
RLWyM6C4tRgHJHEVR6o64Sroqu6Ko3FnKd2+iQcwbym+MilebsWUp0JdPw5LhjoG4erw8eLgObT7
FkpVs41ERpXaK0ZeoZ8UetJFB2tM6BKHy6qqf71f9Y8JBzXvqgHlO9b0jCFMsPt5mFkCCw/FB3Db
7qr8nMOsNao4NUgAdNOXMF/28GT3eRvZg0YVI5mPemtLnLfSt6uxSDXKu6Mf7ayj9FpUjgGq2clm
o4GhndriEQ6MWthJTbI+E+lNVeQ8GbnQQjEvYYmGg/EUBkMQu6MNR1oCmwk9P0edKocpIdqsEynD
22iW9KBGkVeukFRoU3ucNSL4IKJVVWTXeOM59ZnSlYKB0ghU0T/4rDXJC7+3O9UO8TzOjE3b2qek
Oh47sFufk0OYJlpLcYqxLGsURpqz9uddb8MgvMlu6v2NCc/bz1HlRxwmbRFNoWlzFDD6fdoDborG
Rvusfl97s9ejdGzn8Y4unP7FzMl/vTmVH3NY8jScE73J70WwVnhMPdkOJxvkyE5iz4Kzn2N73anu
iEKK+Wp+bWdIHIdg6UM3U4oh7b9xFNT14pDJDNcC/MsqOggszKMPqo3yuV2OZZBFmSdXjY+0zZ0h
gf9l/Fmhtal5arJnvf3UZIpbQ+fyNljJt8FZ5UckDKnI5ww9XPgyJoRWWrfc16DyZTKAHV72vYrC
Nlq2MwdMwnjsaAe2PgZTMJWLmXIFTMTKjioYXm+5Mi0NNEWmqal8N4kxxXkn6h+tstUXIXZxQy/z
znAwvg8mMzbLThrd6wnyzZocxEnDlI9p8bHm5PX1ZT1Zflg5cmfnYG8EH4PfFe/ru1Ax3jriK1x3
MjaLcwiH4kZTgq6AFfgm6BgmXh+68mflQ8wH/K+NaJMl9qsuwGZJDuZEs5bb0QyTe+3CHkbqP+vP
k3vCt75Q2Sr2X/0BN5ulOJSzLEU1CxbrJpg1CusXU/9++xaTF4YDtG5KWinWsZnZZ2R70hE1S/U+
QZ8ai1Zwgpbm/OuPxiV2VK2Sm1hKWDCh/0yfNR96kG5xGmQ73vVIrVILUsfI+VFlkrW/ArJ+AC+y
AVWh9AdxjtSl4MApaQQjGkMYhnhf7wvITZqnFYPCjD6CCXreXu069vy+F3xZG5OthdGrSJsyqvPO
WV+H87hXA/HOemYUGqqDYaroYfhcAZtggg9sAhB8Q7s2aA/pIXRqKmVyvZ1684tYILexx50iVXo0
w89Rg3bf349P5SUB8/prsR6KYETwi95lE7UyV4SGJGCA5biPkBJ5p6aGKDjiC+TNmsC9MywItiGJ
DiuVvg3n4kWF2qhw1g6hXXry0ay99oWa7b/ubW3OgMOiRe2tUUpAYzw5M8YRQVgAzejeNsAJnb5T
bLLkauzSb07cUNc4GZicxuxrbwWYbxCqugVC8cydbDI2vuqab/bGIVE7qJOkyVgNdREIuDZnrQlU
6ahXfnIeU4c5Aig4HUGwoUBZcXUlA7yIXkaRJFF4pXF4VVulJWs58ljqWVEg2DM8DGdWpkghGGob
hwiiLTQ9zNUsxGbzHF5Ng2VGJevqGNDO7isQCA1PAgQl3L/jRVMmTePQalHlxYwURH29O7px4q4d
xghHxM0YdUG/3hRAtsAjAOWqb7XZIQdfay9lRcna8/KT5Cc75S18Md+Znlx2QPNkuTdTW973nuR0
e7bn+CU+GF+0Q+Uvx+r19m+56lf9/il8vX00iqHSpQyjcAP41aVvIAbf5TFSvcp9sf4wxI4wgYRx
4IvpSrouq1qh7lXMkZ8kcGGQZ7q9pevRymZPnItUl7WumFLMsgYj5kLBqHvILzF8I93O7xQv8Yev
FBkPhQ98VX2KzTZNJ1h2piorYKooOfxCI8UDG3Rwe4fsBdxwVPiKep1kxmTpMEhaB5b4LHG69L2q
3pK1Ra4iIszf9WTk5jg5MIIAQatLA5w+xlEVHXM3yuzQXYMEcqc6VBybV+Fe2t/e4fXs4GZRDnmU
Ea0tpYYtWtrjAt67bqidSRUDtfhiFe2zNPUeiAeOhmZCx6W9jDpE0eXSVoeFaUJ/WYvpoUQvkyG1
9ip9T3P1QTKpxgbyo3NIBdmaPBFZBgxkuHDDiyBzJt+C58/sP3nFrkbDmyPhkCoUwl63VphaNhco
4FJrcLcdA37P4kovGJalmuWv18g3K/I4tZR6oa7sntmmdBgruz5hohSDgNHL/BiWdvpJeABJ/K4Y
0FxLuV0EUvAF+niQof2qYbtG/9SuX+PMcG7fsY+J9xvP6I8afJN0cmLi87FyeHbswNgFkk8o01QX
6igJxDc4SJLRApMvLQqERvO5VoZDN1t3teg18guxJ/ZJbu2J84pmAeO/aoTwcHKQA4b/tV9AsWbh
1ca+qDntTr/MX0pMdL5nrrUHhfHt9amPxv6+cZNaNKXhRQDezRqKZ6blNRPFhUW9OoPDI12BjGmk
fkTAiyf0XolhHygeeRLoNb/Ttd2P1MKtI+WgKFbRGhUaKfZkRQdT7hxDynfCCpqBXPLNqrivtSyQ
FNGdVYk4zuvDqr9foMEhTBxlRW2JOM/JyWU7/b7cLY09ftVQllmRG56O8qn9tB6GfeaW5+T19sek
Li0HOBA1MNdxQZS1pnA9NAikG1B40cZdmSTUW6TW4qBmFttq1FjmltE/gfj+AZmNI4tlGBl0fCz8
2EtKm4r4KQeXL9yvYRUl1vyfIAKasWiJOUKR4gFSeba+yy6RS2WyKHPKF/LLOMyXVYB38vFJq8SR
v7AaaQaOkfGT+A1a6bk9w+v8R21dv6+SyUFQKlqJIDUm2tv173WvO3JWgTkp3hcWNZtDgABf0UfH
wNqpLI8yyJ+r6CkMv96+l+yB33iQJgcy0QS3RwiZWVJ+huDHFfTWb1NKRer6nMnmwDicmXqw6nYz
C36CqvSm4SS5qz+Iu3d1BddI5Onu4heFv4D2DfHYOHzFxDrSD1QwSLwMvtA/xyLmEDJAwBAD0xfV
mZTHUh3sUf53z50v3Je9NGoGo9yPe8FDNcxGH6CdFF4aEiO/1P3gcMUo1MwMOyzUg415Gl9Dihnm
enPE5tNxaBIJiqRnIjpoO290WaPbiKxs40BrVnX7n7KvgKoodYSdfNdDlo7yXIj7yVfvp05Jp6ZF
9N5Flyr6UUfPDTJEt98ABSN8rT5SIJCQQEntfr3oB/GcvWcv0Xn5PvlI6gUo1z8uO2OfEVeEsr18
0b5J5q7HJA57E9FuChALoLlDZdyfn9pApxiviKvPF+frHtT2GrN+5jm7g7c0o5vE8tYHDM7UyJli
gtJBt/IKXRZqSIdKC/AVe12Is6kUgDGT054Y2RUTxjVPKCsEKLfcUxEdZYj48r1RJrJUhTjYsrIj
UBUodudECHFQXTMQUFSSrZ7+xsQOdcLs7xt/TTO03lJKYFx+KjEeeppPoWp3L/3RQBIx/AZTtDx3
T/GByqdRT4Tza+oZ06QQaELaQfnRLhM4Je+GNQluvxEKBiwOaBa1a2uU9NB5/tN86Lw4UGz10NlS
fGIXNwFTVN3ZwsP4afwCQoSWZPYnvyqHQ2YiFtWaIHQ2nhanuJsChM4lri04H1ewjGByVeztmRr+
uo2v2h+FfQWq1vmCZ5NEb20f2+CKINCHSEBrfElfnwWxKNI6/4+SD+RZWDVDBjcbuMB9ZhkFpMFr
J7uv3P6H9Tl/aB/0r+VZf7z9idkX/GtXQBPl/39/Gz0X8yoXQKGI+FfXluOUS4+5nPgxqPVLdBev
EwUN1JJchGWaXbIkWpzfW9XzAkGaZsWwZQ1m8ryytR6VuFAh2hpuPxaNJ0A0JVmUmzbK8T1nW2pi
p0dP60hpmBFpM40v8rco7nVdWOVI5Y97Tb+AEQX81UhC3ps7TAwXTwrUQH2KR+Hq5izZUg1DlxVT
5J7I2A9zVRdAID16yKdPUvxA0vsxMPnjkvxegq8dF1Ylh5nWAOSW1pbN0l3NRwRWjlp9hvAy8TSu
J002q3G1mcQqhwbSFDmM1vRz9ltfPCi+hXk+ZAT3hmPEzrjY4VvpLTuKP444yw/rvUHzJAzjvtLh
eAxh6qR66dfpfs50Alap4+QfQBHroxpZ2X2qfRvNb6pmPbZd52ldaGcUqcpV+7Q5TM7VT5VMCU2N
pXKzd01Hij5F1bJ3q0mgAlCGFLcuCTvbzdkZpQEViBEr5SfZEdCwC/PL0nmqD9v7N0rp1M44yyvp
wyCbIx61GgyfmjtjF3n9a8h02pGCQtdCZhelbZFZNfacbm2TfdzNNnvJEoWhgUlkj1w6RlBfBGEQ
2Ut3vS64+XCc6a07RCqjBrUgOdADViOFXpBn3huY7YHop41sLZKkpTMTIy7U3eTQRGVVwdlEOUNO
JU8QwZHWYsmhsK1ZCmSFaroklvtwQDanqehipauQtLuv38CuHJQKNhlhm8NgS4fkeT0wzlDkLeIf
2vfbhu+6g/r7gD8S6Jul26jLhXL4SCOMbo1e5O+5D8pST/YT6UmEWBiZgCZu7Ee8vFlxqRWrhzgt
wprsKVkD9Jp6Wp95SkoVcGRqJQ5h+sGwrN4MGcVf9tg/t5f6qTWRx0dRJYwPK1L+lypQ3dKWHPE5
P2jxbhxddYf5mwrJ8NfhSImRXPWoNofNwZA8R2a3CshOleXn0UKuu6LEca/Hc5slOPwZwkUwhoQF
jeAclk4xxq+RYB9sJroMDXcvMoKFWWC61YuAhI+vsfmu0Rxq5orpxfsFLOjKrgdvU7dPD1SujTBO
Hy1wm2XSPu1GzYSrpve5E3XScVwkiJjnFJBf9c82B8khT5MVcq3NuDwsRFW9Dn0RoONXkGLT3d5T
oVr2fXwYX1A7LytnOpJlmqu1+836HAQlchbOcgee3QQ0zKKYOouw7KShsy35swwGt0Uyz5HW2+Lc
u7cxgXg2PMleq2GcUh41TKKVh1l/aWT5LlafmSbV7XUoF4fnbKsXvdAS3YBI/JP+MwathB+6jJ4W
ipZ+sq93rEPb9OsgdJRnYmniJfJEbkOT5dbESuc9SLcQNoLvBbonWF15qPZKAZqJ0qGG0qk1OTgS
2hnd9Qz4enS2lD4CVcJnJMwIT92WxutixiM8qqSZ/CnS7F479RaatLJ4tyxE9u16UPr7gioc0hjr
PCzQmGQtOwWyKmgb3I/oCMuR2kB/ySV0yJQ3gTAK5+soaz+aUYYJ+hoTHoZinCMlw8PMzlERQfJo
Wd9kPUbnW2SpjlI2L2BmEKvFi8RvbRF6sggCSCEzLPTAZ7nfaBnoZYbh5+2bdb3ivDkWzjPSp7yq
S+aQlafmriz9UrKVYwU+xodleVC+MnWZBXR2Uveiiu7wJH9VR788U7lDyq4rHHwJA3QcxVZlVV4T
49BgXAi0R2QtPd0HIfGL+I9ybJttc3BVdpHQojCArC/mb07qoUc/GTg4XAH1iPBpqUBynx7bgNon
YQ14hqrMBCMjuBKR2hNOfaMfdLnYJeLj7W9KGVW+QTdW9HQQUhhV1m/ZX5ZiF7WPLIfYwqLqHQgJ
bVlw1dAvLv9o6OH3ufIsVUMmipaVJPl9oXyOwaMdMxIydfFm0J7c3iUBTyoHT53c4c2kQI9VhHVR
NczhSP7tJajHobLfsDHeup7HFRSn2EFKvnaazsl7uNciez4KX7MD6ztG5+PiFj50Wj5IZ/dpQOZI
CfumcsBVF2E7gRH1V49NrX4QvlfB/GA9Kg8sZmLptFc9JfH/emZk8y05/IqWOi6nCNCgXaov5oG9
SnTBect3xnDZ+Pm7tdf2t0+ceh8cGo1Wr9RWosCWz5VnjdYd3so3a3m+vcr1+vJmZxzahKIB8sUa
t1QNcFN3MgiXwf0+IPfrgjDMQ2gYucJyML+inzx9SJ5ApNnsbv8G6qtyADQvsjiaFZjLzOxJXsNz
0o8+2CcCUSKiNcIK8W28TcvGG1k2ePTnE9O6G/zp9I/kXGXx95HypFQQqBmz0LKQfZUKe+47v0Dy
TJPeJYNSBLme394sxXIam1fZWDEovoyPmGHyoOuznqBZHSyemTha/5ozrkmopBhflvGAAClpXFqF
ivh6Ggc+0QCTrAsYhg11JbFBw/o9Fy9Kchr6p391TTQOgVaxl0QUK5L7qpOCqLoM0GTsyxaCkDpF
23m1AXVzrBzO9FHWDPMCE9zCBIte58zH9Q7OkZuA+/T2rqg8Cd9hG6Ms31YVZtI1Ww/CMqjv0YJg
G16d23nodW+TKyFRiIG1WSX5uKhvx2OMXM5myiIla4bglq2rhzGOA5A4EgaKWocHmUyQxxqUMvfL
ErrIHdqC9arls50mVPD3YdBvpLd4vioM3WtKV/U5KD+M/ThiNnuCEEhlPmWhaBvTdzSVXUbRE/II
Ar9hAL2LveFBANPZ1560YnSuCEDQ5xfqIRdeS/VLad5VOI9Ke86Nz3EjP0CC/rnJFrsbj5aYuYs2
u5P+XdXNu8aMkQD63GeFZmdLHTqJ1Tw3a0rcTvZRbuyQb9iFX1EjekTlpda+L6XqTmsUFKlga13k
Tr1MfDrKg+L7dfO00SujhhiBeWZZvB40W50zHhVosApn1pKdH4R9MfrrZ+JhsEtxa58ctqllLsez
XObIAdWnDsoOJ8ZiGHmGNy6XeHItZBHRZnlpjqNiK1SRhzplDtaMvjHrPME8Xts+GCF404HjCYbK
oqZ0IOnu3d4sYZn4fl4tSWR9WfBNxzl2tBW3S4XlrXrfwFhnHoFCYpmcRX+4vSoVaugczpVKHq4Q
H0dGJkILWda+F/PsdH0EPVbd62bwS9XFTkyic1U8tjGGDYfBa8FI+C9/BoOPjRVTJXm2oB7yK2ET
Du66Y2ol88EKIK/xUmUO1YxJ5S90DvhMoxdAqf8fAVH9h9QgacsK3tLHWIPHJoWRno7t4TV+ESk0
JNx1nUPDVgjTJmHyHoAmbyxWJ8sJiKC8dV4cfYGElBrNOFHWAK+iAT4BYfiUeQVyidJhvWM0oLLb
N7Zy0JwShAfS10b7tyEe38Ar6KXYdgquF0invLqoPdNsnVYTCf+RAAq+izcaG6UzixYl4Pk1yo/o
Udwt6r0E9XA5ggotyqW37yvxWPlW3jDp6tLqcozqHjR/OJv7Yq/76YGcrCK8EIODoHLpNaMxAICY
kgigv+uVmbJrVAjvqugP0e5rNXKLVXDKUPbVlKQkJRCQJ88atEWIlxDLs+bo8nN1J7mZl/rZC0tH
q3422JCGgNYt6RFR++ZQqe/QeiN0Wf4hPI/GAuQiIPOH9IdMEhNcb2f67enxrFryPOut3BZs3nvx
JoS0+RHeSZDvMLobUM1T1EXlUCfqDSG2KtTXIcMJ//zJDA23kAo3CxO3aB9yPfZv31QK4A0OavKw
UJNZxVXtv80+xJKOIwp+1jm8SF7qWS5Fx0tlFg32dDZIPi4JaB5YNCnsDFTAMNC07sYajTYsIQwN
Ci99UB+JPRLO5R8dvC3UqSEjDNsJF0E8sEVTvwRRgPFSfhECfYeY5zOV5Cc+Jd/DK0pG1I0WDLao
a04MsZa6s1zAgj3mya41ka40ZOJjUvvk/KFWzFdx6fEtpxjJdaH26mRyrOktkwrCIBMGim/fXatU
iKYSj2LC6Jv13cBkKfHNCAjlG3iLQelErUw/2A7qPWM6zp/E1FVdGCGY4W6vOcipuLq3vDZHShOX
uqU8OReoSPOmrHCSoAoNZK8Jht5lRfflxNp3c2c4UMVaAkv5Ft5FLUq16/Eu9PUM0c5lKBxhfghB
fhxSo8Hk7jiU0fthqEILZ9v7YbCcU18x7Nmwo30KSks2Ht0imfxPOs4w4WCoimqomsnTHkNYEmSy
2pLch+rnTptQqqW6oK92nG2X4LAMa0dSuyIH13mrL69OdVc6oMEKSsHGVNhBsEtXAv8vyqMuBu+8
Rjk1o72cxqB4olK7167v9qdwMFc0RtxqjOEsB3FOF2QBI0CQj/+kR3KzDB/pRZkgZLXwkQJ8V6xx
P6W5K4ozEXtctYHbZZg93oC2KRWT2MxIi7WYZZdQ5rhPPLQP7GO0RrKGL+pLfiTA+MhuuyCHZFm5
CuJi4LJkVrvYYtyccgiUuZP4lmo/VfQWLKHdhgcZkzZdGJ3HpnmSjEczzrwBDnof38Vt45oCOpxi
y53ii9h1p3iIgjFKvLwckThRkyaYpNydytpu4tKxosVJwKikthASR02tlkfVi2b0EhUqhCqA4Y00
+6WGZ2mYKDV971MZ8xGzIy6vUXnOEyuYwhXxyIT2PrRrJrhpdZx42mgQ0Micm1tnwzl9qlDndSOL
6OpeLdeKTcdQNG+qKbkGahkumdYmhaEZrO1X77Wj1IBlpj/MS/lE4Dz7tbd2w7ly1WDGsiR8JLeY
YjCIYZ4K55dA6/pCNzJc9Xe2N4vZ0M1VHmvI+xiqGt1DrQxN26Wb+sVZ3YM1D03bf2N86JpN3q7H
YS1rZ5C7Eu29s/AlQlKoFCun7V8kcJsSJ3nNJm9X4tCvm6cmGzs8UhbRlaMjFwcWzjF2t3B9Sm0G
7FTZ++p85HZRDucWq8EDnZDJLtvy2MxzbmetMtqK/igi5lDyxhlq7TMoqFr4QKj3l5SUKXG+fASp
VtGaLSVaRuawsHuocA+TI8fNnipQE4DOh5C4p6KhSwr6GdThNOFx52a3T0TL1tAYXj7q0mzLWunf
/qbU5jgYbOcwSkYZAxziVNiY5vDwIwJFe8ZQjHt7pasTjJsPyYeSKjj0kzrEPZXkzpcVzQ5zw250
2dVF0JlIoOesRz8X0dekEOVl4t7yUaSA3l6pYuUBNVnQzeTrourc3hwBZfw0qJZO8zBPfXIvF5Gt
x/sF3T5S8uP2IhSy8IFi3g7d0IfYR+e1+yZCm1/hxB1IZ0JbOi/Qyoj1HbEkdT84cImKOFGKFhit
Qg1Ez3blR1necga/fmUJHOtnLDqFTyXHqC/GIc2Qm2FYlqzBBryyGqYgheLfXkcOV/q1ysx6lRNQ
ZcPRkMwAFNpOUpjg6FrdUSmcZp0hA6ftzWom7Cv1IflwUZYLa261GUmpQ72XveSAPt9950oQCsRA
ND3tec313zw9PlLsYrWvBxBqfHSjla3XxM9xizwK81Flf11Bq+YAXsB9bsx7dExRhoOhyA0T/OfU
56waeYGnP1R3DQTIlhLDNtF5bit30RtPy1tvrHOnqlO/qgqnKiria1OOOx9OxlYnikqBEdvO7P1I
nR4Ws9adclXeo/GxAlehpUf+1L6AThTvFxZtKu2uK+zUAK+FPjppa3zqxUtSLad0WiA8EudBITNj
+6g1X5OUSsYTgMIHp6NphPXc4nYuiwEk+Wy2tR0ZLQFbV6dLtxeD/YyNr1JCvUSMhiy+r0dz30qS
NzS+JR3U9q7O1FOIbpy8gQWSDfnrKC1+s2RBpJfeiPLZWAi2US9IHEu2lkJyU46eu3V9xiFDIb4h
7BQBCHzwWinJJAtsbrgRTTs0vynNC4F0hPnlB0/NPgzz2QS4pntZ8GT0dbSyF7t4mSDUwvh3i2bm
rPZi/DtKPpAY3N/+AdQX5yCvUUTRnDLmDVc/4vBzne3AeU4BD3WMHOillRmFKaQ1MFA4guJYd3qo
ZyMfP6NtRofiLxQvyUFUKrbjJ1ENbbJ+8TdNjuT3jLvjFz1YER0LqHeTtY2r/SSbW81PpcbJqI0C
mKuwy+pT9aV4XFAfDaoHQwR79eCvpjN+GZ7Xd0xr9w/0VMXVjojt+pxTJWvJ2lhah+65NzCGPuoY
StNKO0JA2yG59K1+ZR5z5ZaZ21ziB6qp7Wphabs8C4g2j1qdIKAssEYhFC333V116M6Y+GsC1jzI
cqAWCkxee15erT3FSk5cYn5gtReaoukkdIFFuW6H5fTQx2uwSKt3+60QXgk/p7oMsMtGiR7jOkfU
rEaO2V6kHuU6PSQEdq62RmwPk/2UzWEaol4VlojoUQ3Omi/OTjR73QsIWUOk60ZPcaresbS7xCd1
LK9WvbdLc75XteZDVqPrC+7e7FaP2S4BxyDyoP/9juKz/jV+SP/BnN92VQ6HdLlVpkLHhrsyRaj1
aexVtyje/t0H5HCojWJtKNC1c5/Iz6Z8FsJ630bPfUny8t8GPIufQu2lWYwqCVCQmChYmUvrg7XB
bmC/5gztCshco5msLjDiBHK3WmtzO5kyiGOX37pMp+7SbTfI4udVtVZPlhmm7OODghAAeQHNy9Hb
WviCKzzfPuLbT9ESORBKxUVBqRMWE3LKTqWUQaS+mApFmXLbalo823SjdU0/FyxVhI7INgOshUIQ
GWVgItORyeHD1D0P/fCvvAGLn0VN5Ggyx7iCXDsG1ZfRRAv+SrhG1PGxv2/efTuVKbp4UHnMzKMF
f3ROf2R49be/EWGpLJFDl76HVnphohrXu4b9Xj0WXjF5wzmpnF+EBorTnzGBJ2GM+MeOSu0Sdgoo
9v/3aJSm1Y0lKvSy8GoquyXT7jEvZ2fTqZa/D1BftMT9rL0v7Zsyf5+Mb8PY2omW2o1V2IX+tZ0u
dfMkoFXj9qncRneLp6HuEyWU4xGHIoinsXeUDLS0Q22HSk8dP7USB0MiFF/EekEXxC+1evArGAfh
0XhEu+QeI5c+jORRUFC5IOwXcbn4WeDJ0IpJ07HDOVvAsl3YZtfYUk6iH7G/j9za5hJbY2OZCiuf
t6CVxIyK216ERyWy18des1tQOzKSOCO1q4qCOmqHHPr0RVw3llQwrvYZTISlOyDash5YsrDZtwfo
X4minVk+eaevFe5/my/rI/TebDmrEquzUhytdmm+oGlueYd2wgBz/dm6++X+rJ0d3Xdol6j8+h2P
a9otVHcN4fJaH/Wxza/Q20IuZggFfwTczUOFfLMKslLh0J9pNm7Cxn00jm8WS7JBiAyYrvsSrffR
cJgmcj/MZfzrAN76cFU2S4i9kZR1hfp26w65zcqV6Or1Fx/TTk7qReQ8PgWMH27ZZsGoVkPoQuAA
ISeQ7zEXwohz3G/lTwEi4h+dWU7+2F0yDApRXACE32V9+NebtTtp0sxaQmlWupiB4Tcv4b49amfm
OsvIcQsuk8UjC8LUi+GwKJv6ou11lEzjfT7aojcE4y59VVMbEoRBeUBcBnfMp1IzzJu78WH52WGp
KdcSWp9ou9fAMma8a4zzP/2kDC9S8rPrKFE0wl3g54UFIVlydBH9ehesaMlG2wufqo1Sn/CPKWEN
zMVGBPqD4mdfoQdEA8954sVP7c54Ny/zp/SYIfKkRhIpgypzkRdyWGKfSdhe70aP4UMLQZPo0ATr
qQTxob6XL/PP/FH50gf5D8ulhqhuJ/msjxTY5tom4ySFKE3jbKNzqV90DJlGGPNJlUNfLYSJvjqM
soFZmd3mzWKKNCUKJL1YIbxF9RkNy69dirwetD+Qymz2uZef29RTS8qwECaNnxOu47nuRRFdDEyM
h1EiCZFt3ZVPi+RDvQnzNzIb/VmUXUZ6C8xm3XornLskh2stxBX6bRjXt3LKy49IjDFAIft+pEhl
yCPmAjGhiGS0wMJ4M+dk3IdBjImfKhDu/o+061qOHFeyX8QIGhAkX2nKSqoq2ZZeGJK6mxb0/uv3
QHd3VBddU9iYeevoihAIl5nIPHlO5rFtukm0/0cX9uUzRDTLIcQmuritSDimlrag2k/1snRByuy2
sbqtYBGQjIIslYzF428c5feAfLvPzlGtZhQB5AJhBc6S/AyoyFfPn7oy33VpwHvZUX4PJmzg3GZ9
SnUzO3YIuxptk1IZVaZsBGHPRs1hmo3e0GMWPhi0d4n8yXDZFX9PQvATurnkKhRpeBEoXNeO958e
ouX37Hee9kuOlLiI5dGMvwYUG7qranQ0TQUBJ5czat3+V0I9njHk0SN7gJBRL21fv+wLv4cU0CBl
VuRJF2MZe6Pycqq7NZt2vRSm9GWP/7zR3+MIUWqRjCqDtDhP7pDf7d2yVcptX9+wU32bgUaZbeP9
8pToXn2Y3pzEq3blofulvMrclSmbr+A3UDwk1NShNV+Yn3by2TUQuslvyrJxlSZbk/COReyun4Jq
fHTMbefcLvPJLPZl+lBS/cls1gbw01kCnafK3iVW41pgaFxStOpC/AL0HC5YzpDOTl1HO5E58iAu
hAJ67rb9R5MuLjNLN1Rsrx2NtaOGazXVoSARo1kLvTHD2D7MI7qAi8hTinwTVVWwdAnsa+0ZZXfU
E+thyOPbNks9o+6ADOwDte2C629CIrFMYnf6qPeRnrRTeOhGkLn0w0ZVHrIlW8ULe+mG4g61JJRz
ohu8O5Aje+joVumpmxS9aydaYCqvTrk8D0N5rzmHLhv3dRFtYvPQ5r+tpfZ7Rk5KutxYdK3P23xx
3GIavXZo9qnV3xLUQVp1A9qfk0PiPdXH3dLFT61ZQYYdDJVK+pZHjeo3FaQBS6N27czYZXjjTLEM
tSg7Kfz3M3tpq1pDF4bsnOV8FlF2qMp0l84yyQXZKIJVZjOLO1uZASlJ3hFKaOVvKu2Klm2oYIw7
2JW6VGBW2iC6N1ckKA54I4Y+b3B3duqNvVE36j68iyX5TZnLEXvbSzDzRIoSRgDOVY/FaxLwLlM0
8gDPjuheVsm+HPF+mxjBXI+0Kg3LRkbcpB91lu7Y4KDhq1o5pRZUcbTpyzfF0l6v35a/wVr8NarY
2K7F9rA0HZJ/BKwfVoiJRak/Gbu4jDaL6WxYqd+EQ7gxrGfJyJfjs++RBdPtKG2XZRTz7fhLcdjW
a8XL99ktOQ5e80zBx2EcbfSySdhALr9jvocVLLmVT303NXgD5wNEM6Bnkf7sq8jT9EerfN9cn+PF
zpYzjyj2ujd9nJcF9/LmA0eU4W0K6wd1Z7AVHCxv+cjgHXWkF+hHclC27QeR4Fn+5nnzPVsehpxZ
ATqmZTGHWGSwN29rsMvCMa/51THX0bpHVxqKS/+s8/182oLt6VMyOsWIaXPdLWjFrzrQdhE/WeuP
4yo8RDwToAdN6quO5LkhuUREsEcktIupCDGyMtZuNOZ+/VRNw7ZlJ20ET7UCqcPi/fomXw57CMJg
y6AQ3dKFixvn6pB3TRtBNP6lBdhGcRq3pXbi6jmomMHylKP8Dx1nt26ZB/FW19StVUHAQVCDC/b6
x3wN9keg8v0xYgw2DmhxZoMKEXmAfcd7SEWnPpKwQKr0Tynq7y9dszZNHIHBg1yNZ7+gtJlkKIut
u2xP9iUi0X1yAAv23T+hCNDOvky476RxgGCdodC3mL+jtHPT9Mek3F+f/uXzfjaIcLvNBK+RogRY
VwXtHsWrpJuRMy2oSwsbOtpgcFveq5H6cYv4pI/80gpiFHvrsvKq6RRppoTg7WKYf/Y9Qrymlq2R
562GSYMrpjKpR5xMQpBz0QWfDSFccadAWdPucOQn7Rhlz41y15CHf7mswoWecXLNpsAYPLLXMxdG
LH+YXqzIrYIR6l2IfMGkoYIxVVajvuglzmYnXGgWJXhJ8zdFzohLF/uTFiclWpVZL0tdytZRCDNy
2xhBrY+tao0ecGkSNKEaMPp2fSllB0J492X9rEZGipUswkPVvGhUslUX3dvZegnGyDQJGFsigENY
2rhaq/lNw/xBR3ch6TyWK35eyh4llyFT32OKMYReEttoDMRJXJOqdzx711K3BzLGhN5YGbDktvhJ
QNxUgWwF3Xi094buUx88s1xDA0f+EJWssUijk1uNpkwVbGBkzuuwNjcVdOSvb+NlsPHZnAVDo82O
2sQq4LBcSK48hVAZg8JGMD3Js/aXQYBnYwlGhJTxQsloAeP4qe+abbFKnvTHCIpbPCOaPskYTqRz
EyxKrucUzKJVdHTQNYmcne33hpttVaSz7XupYqbk3ok0OeCAC2PT0fnTOtpM6OR+40ymxtrcNXfT
XXvAK2mWq7bxNbviJ8VAAYpm4Lydu+ioj42H0qbbTXdjPfip0j5AwtuPCaas9ysSD+6kRS/tvG1S
Gf+DbOqCySn0QtNNiqn3SuWpg7GZssRv6sK/flhl90GwOX3SL1qlzGg5huxql96H+iIZ4WLYdXZC
BauDXGebJBasTp9u2uhRr6hfmrFf1Hc60rwO6Ced+PlfTUqkx4mqNqdti66mCayTrNtljsRSSzbn
qy/oLHROImusFxOep+iybaV+LI4SGNIHtGRvREHKzDZIapsGD1gzr9COSaYG1xdKNg/RegwR8MsJ
4q5h3i+RuWHdI6DhEnt48Y3+fQBEuht7MukA9BMec/Umjn4RKA4Z5gPSgbtF+XV9PrKh+HzP9kVL
VEMlIz/NylOdtTuGKI8uaKNNu3uKTOr10WSrJ8YfxDDQ1bZkULpGgS3SDoaebUwgWq8Pcxk9draA
ginIx7KmM8UCpttKdyc8FY19A3IdKKbBgbpjAmApdFt+5U+y5mDJ3RUVJY2+o2oKGlAQBCBXt3MC
LpOHfEpwfYYXWXLP4n+R68aJ8TDhEvB4mWgrsDysuw1KXV54UgNjP99CciQ7xYfmIwGRl+pXu+VX
MwXxyXh1XmU9fbLVFnsVdWfRR6fFrnKJXJT92Vv5RI/6dgGLhxZ063SnHJ3X+EnW/i05TSI9jWnk
k5OHuIsaDZoFAD1nY4LE7PpKX85bfZ8lKsQmMIzJlFKMwpX3KFaaA0qTG44eG/cy1ZMvItwrnlSU
knT0VG8rHtGmWySKwXKFo7rq1y1xuwcuvjp45Ad9KG+AhjySw+I1Lj7jpfzQ70Jv3shOs8Q6iNw0
8VBrPPMJq917WOQJbXWls7fibaoPkoeXLC4TCWki2ilxpH2tc7HlxFtR0G3Ympfh+0Ox1u+v76sk
tKeCKQKdjVYz1oJKiTQbXUPTYOKs7H5bkqfYQq/CJOt8ka2lYJPCsOu7LMHOhtOmH6FXbRwi6yeJ
q0CWrJa920WWmU4pZycMYf54xTR/nR6SwPG4JTBQSxkCLlVVePXL9QWV+F6Rd6ag4OqvQrBvLf2P
ro13RqpIko18S67cDbEjsARqoouwVWhcTfw8RXuvZRwXo8eD+Z/BQr5vvdgVGMcAwag8v5Juwx0L
hsLlYCL1oK15txD4xPBqDmQqbbLkl0gvoyfoRShRJcLGqR4Xry252irHT9lue8z8fC3LI13GThDL
0dFlaFiWKPzRDsuSAB7LHdaw7Qdf/WXPu7Z2SRaoWZDHru1/8k439bFBpqLaTPPgNr9k+LG/8SHf
nyFcxzJWlSRytOg4/bB3lgrVrmnPGQxVaMmokGCY1s196Te3soEvn9rvcYVbaaplZKfxCKma4Y2M
o69YMoqiy5iqsxUWHgzVUE9DmOLYctWFDt1fyFFPLgPblglIVfjYBLwrgSw+g4R9tlayu3kvS/xc
bk44+wjhTZFN1pJDQQYfcQMdV3Nl76ojeP/WVtB/hje1X8xufGevKJeVlF0m2RkTcZcdOJrydhlg
jxoXpIonjiDJAk3zkLnHN3CQHtsqa/Kh3lS7OJAFS3/zBP9rk79+Pwty5zBMwnKKYgQoFJd52lSB
ugLNF+jCZR5TOpYQLhgT1bqqK6L/MESdIlhe5xYaBb/kPdqXCyLfmyqCLruKdSSHVjLmNT5H4L69
zwlEmuen+DC449Fa5/eUecsSDGvgrrbWFhAd2cmSXCARchmlucnaERcoTKIg7B9QLJZFYJft/vf2
CW+UOUO1PUmLhOdL7+f38tQ8cnIhroMKjp895BFGREGyCuLl6PJ7VMEigQlzoWGDQ0uXQ0EO7bRP
ZMoSl7FGZxsoWJ9sseNGJcibcFAJeU8/e+JaHbqluDyZESgjV1dWpKqSsqkJFmlh9TDlfZ8d5/rO
CNutmhT+bJTe9YBANopgcsZuspwwK9BH0zceUyC5UP+2ZUsoGUQEUuooZ2spSHePHM6tmYdkBHP7
8Hp9JpIzLsInI8twYsNpsyMrf9X6oTQ1yVJ9UWj/Gdr8ddhE4CSpQXbSzHB/dTq7i1LfIUn/mDvL
joTTvlH1JiiG4q0B3W3EtPuiSiK3yempLYGwVNDDP4wK9VgJhIo23jq15s2OBcIYJ3YZNIPNcFdZ
KyXMVlEH8pIROFck50gbHvJJXRWhs9IjiDdwlZFZmVyLQbWtIb3XlO0nKbMdbZBGdPRdOQwfVU6Z
X0/4gF5vei8eT/9urYUES1gtYTglOJtAk7u5avph1UjAjLIzw7f7zB0M0OZQbFAyHRW6gdQZaF4T
/ePfzYJ/wtkQWgss1azhWFo10vSDE7BhlETDl8EG38ZDhGQulqH2tB5QKGDROp5+xyCttOd2YzeD
x7q30QZPkgJtDM2QndaLcfj3YRWsVlNk2VBaMPnReKD9qylN4/3NW/B7BMFAWTaa9EmmRF9tDKPt
V1D5xqS2s9/cOb/kraMyry1WnbWiY0C+5fExY61b0F/OhMi3C5k/deC3j0Eol8DNDE3h1km3pePz
9eMiOZFinbmxi4Eh2wb8Yme5Wf2rNay1GUpevLJVFZVbhl5T8rBuY7wutFXzszvEPiwHAIVoPsp3
0UoWC8lmJYRCJVvirrU6PqtnkPefCj06UlOSWJZdA0MwGF1pdKpZq9yHGoAz1Wv9Z/jAAS/2P5G2
1r4vnIiFSxZlImrITRO5ma1hBcjd5vo5kDgaQzAbE2sz28oQpdfdE8l0D+iL1fURZCddlGNpQBuf
N8kSH5tCD7Qc/V3xPSs+rKxxY+0T6Wyz3Jjdh1NJgB2yqQlGY6riIVXmPgLWUt33aRQAHvByfW78
T1xxoiLCTK1JzowEuWzW3Szmkz1DzWb50IbCr8ZKYgNlbxpDiG5qsixT2Nj9IZn0L87vjykb8FCm
Zgn3GPoz+Dbiip7A1Po8NNo2qtWdUiydazfxKpzoSw8MS2whgM1AeAiFGzdtE7fsJZblb9KXf5lS
sZw8GjmbahPrzi+9YgYZnj+di5wJeKSgTRdI23gkt16sF6tmErbG1HMWANXrtrwNjQvuFiBX1bx8
Ux7kDyHJ2RLlVkIjN42kgkMyx3hrW79oInvlyCJ1EXtmFlTVmQ52Md5YZ4A7Lihsl4yeDekksM4h
WkcHxGyumSp7/fCDdOVUf4WOZ6EERQZ21qqvBM1yQ34hwT2Fj7V1TJHix8NZXQ13/UP1ls4nm92m
E1TNZAl+7m3FL9Adk1qqrtmWKYa/1KFMr0snPqY6dasJbR4tWycxGJeI82QuuyL8ef0iX1zt8xEF
z+GU1mIxFW2MA6R77MgbHpyXdMXJh2c/B93ZJ9nLX0WXTtH5oIIjSZxEDdMIaHAzaT7DKnkamMRA
XdrK8xH4F5xtZZmn82gUOETptr7T9s3GRH2kuZXmO/jyXNswwY3YSUvMiGIc3sJCvCywocuGfBNK
FtGqlUTTskkJ7+SxrmxVd6oEGlLTR16aD0bf+BFR9xoaonTbQmv66PW9BIt5ycqcL6XgToDJsS2H
84t3EeS0VW0F+nrk0GQd7xeTd+fjiJEo6YdImVJuzaJ761BtiWd9IIH0EO0UwCqMXY9mhXLVReDg
k927i/md88FFH0O1GuFGxrt0nINVutaqRJ0vh/Uu7vQHc5UD+hre9D4p3RL5nWZ0exkn5cXE4dk3
iKEpMkxFPDoNSuobemLv5o/5WX929vVttZ8/G+WonCIP2fCDcjPIZDElF1KMV9NlWcKB4tkdZzcT
orlqGSTGlZ/NKxfFEOxMSiDMlUAj7Fg50FlAkj+0trr62Q6jZCDJcRWD1JRpWtzOWEWj3U3me4cd
y7JHidWUXHsxPh2VtEwMUOXCas6BAf7L0De+cmTNOvJlGh0XcWrnB0MwMhZExyq1QFYOxE1e7NF5
neRBarvIbVt3w24KTG8ibvug+HbAgVWwdB4YB5sJpROZvOjXRl3bSMEIDUla6RrR4+OUs9YLU7KJ
hnBl4N+1if7E3AKHqwYIc+0p2RKUXfq2tNYmc9htv4xPxIl3OdKk1Pg5sUczfckmXCr9J+QaPrpQ
2Rt9e6cn9kfcZW5kn4qRbGakWvTbmXajq+iatFniUih7vriCeWvHmPVtjaPPFZ3qXfUTBoc/gvXt
+Dn6pgfC4VOjr/rOlaU9L9agzocWLR61/1cYBPHqp+a36/iQgaqq96Hw9go2rpW041I2WcHMKWQe
w8bC5SDrZDPoQT89Th8RyPkmj1dGsBfoXijvowcEPZIwXnIvxeg4nOKuqBYMratAqVF7ZWvEm1Jl
LbmasnEEuLY5Kk2hMVwWzggBS664IL3wixfntt3qG91t1oqcwlUSt4lhsVkpnc2flNx0r0POdu5F
b1r31T4LmaMB8TggpQ/O0TwaW8mE+YSuXEgxXjZoV0w0+Qp1knsD7djtiv5oXE6yLttDiREXA+QS
mkusi0u4aP3VWuLVZLHt4Fgrbch9yax4CHhtVoLNix19zFT7fwMrxY29PkOHee0bzRdTnfphFf/y
gAqGbbSzarJShACVFbqkmyEMdhwNQzYxiev4agM8i0yZ4qSpGmJi0w/V4xFj+YRKJA7n8EteI7vs
1x00r2pgoLNt4b6Xpl332C9w/EyGW1LFQ/B4faMuX7e/RhCp71QlpCi7cl2I8Mkmqa9lv/RJJtx7
sWatO9+jCJcaXiUbkwhaCY0/B5zVL4fPRbmcM7yoaAtmPtSU/hmr6PmwQtASt+iwnBUsXxtoK8Of
n6qDiQgMShs9elDmR7rX9/EpvJO9gS+27Z4PLDyQIjUxGRofOc2CfTJWikuIW0IoKt45lZ9nXoLi
VbB4euJ2b9zb26hk2cGS+WPNCbilrYyXxLbPv4efs7NDS0Kz162IsyoO93kz7mdi3ajoCAJlpgvN
Od+IDGTQ8k1st/fXz5d06wVDoJM0bQaaIJ7LlG0aQ00p1JNDFqc70JD7CqexHfPAogyUO6Vnoz+2
Ttyw39pFvBmNzKVtuE1kUPPLfvT7PAq2gjWmGVs1cMNDfbIXy9UrK7AX02V5GuR9LfFp0uPAP+ds
+aHalZvKkHK3bayWLdq1Ju8xdU7LS4cuBLThgTjFoy534bwoNZ7yzB16n9XBKEWgS0yKIwQtY0jD
sGERKpppujNLNAfrg8SlyWyKYLUmNam6EZqBUC5Aq91QeYkxuYOSSJ7T1zfxD+Y8RqOyrJgCjkXl
VsMBdlQ0/betm2mfbcH+0Sv6/07MH8x4hdXUTbvU4AafGnfOda8Joawwnf7VbfmDEy/W9AakvsAp
jFA3n1fVllOR5i+RghJLUN+83+WBp25oBEiwe33o65v2B0/epCks1CZMcKkf0/E5Nkyvj2TeUzaI
YIfAvKtQdG3nKKd/0qrYaG3oqzSSACSvH3FHBGppfWIsZQOfFikPhX0ikaSQIpuFYD2atoRUG8P5
LlDWUMibZu/JlEqKlpdjte8DJ9iMjDZh3sdg+52jH8t0p4HWl9ZQkZSJB8gmI9gD1kYlgNhwzbQg
Xh2zoB41r9efrp8u2ZYIJoEtwxI5nMivGMd96uzNvNhcH+FyCP/XeonIKadnlqpqXPqBpMEwEXS5
hh4pPiarWeUmdQdHeb0+Iv/mP0Pc7xGFoKYbnMkBjT4Sa9oxhaiVNYw+11ipNVcDHyNx8tUAlb3r
g0qOxVcR48yVFM6MPEzPOZTsys27Logy0E1b0GQtP66PJNkyETJl9TSdRhW3KGHjmxbFj5MmEWC8
WGb9Dkv+IKFLjUw3autLV46rprZrDZqWAE0GvD+8emolV0oSizhfyfSzxTMzu9djp0uPxsOChtJ+
Xd+aqccJADqUstGbDkUdr1o7r7U0OShxVl9A5LOh9cWx28qeQIoD4WLIZ22tFed1mBoMvVheloCq
V/dV4NKp5OrJToxgSNreSkkdIvhgOSDwUM0Yu96F8/eGfHq+fmQkkxQhRnFqqbbDsRyGnb/SjO16
hWzBWr5SWOcCsS7xyZITKlZbtFYvmrnpwbQ1/0YFvXZZaMsyqxergmdn9A+8kWIVUc1TLl/8T0jf
lU8MxSSL61zLGZVlKyg8HIwKrAFpD6x9mHPShNatXtu3BgCLD9VAMlvzmOEu70AgvTZrWT+t7DqK
/Gy5PStLXQGFUAcNdIGQEUS/PtcFKrdFwB6kmQ/+/LpiQEUuLwOgKzM1sLRcO1PzCxAZ8rYNC4K2
oKWR4ZdlS8vvydkN7MOh13Xev5XHH5YGTc4a7dZd7MbIZ/WtTORRNhr//Wy0chrzhqbIKOnqJmuA
HdZiIBTtu2Xap6UMbnERqnB+SAUnroMumqkElU+Fh45R45fLHNAk3nShdazzG1tZTWl0ULPCtcJJ
4ij+Jg/6lyMUIUG24ww9G3FuuhXZTTfJHkzu6/DGDJLHdKN3rrOVls4lR0estUSlSVQAAPmtnAH/
L3z2FvqfFjrI8rd/ey/E6so8J63i8KK5k7zbzit8/Fh+DEp1Z6aTm6fdWq3ppswBzS63ib1v42J7
3a5+QU2u3BSx+sIMUpgIZDgwPtlYL/VJexm4Rvymit3lBQSDZHSNl/F22tjb8AaE9qsZqe/yIc78
PkFTHWQTqtodkQM/mr6+tr1I8Sgg0K6sECeJicTqTbxUWlFyTKJOZh9sQmuWEARFG2fINqUGqlIr
cVEU+HcvQbGcMzWJOZKEGy6k+VmSBH1V+BGYtZy48XNL2oAliZlF8NFSWKmxzCY7Oqb6WLNNZB4s
mriVDkT5pLpliyqOE96pY7M3zHTdqsVdCzBAYTguU0cZXZQk8hVxSkqBWSoNYUDEvqi9FkQgLjat
9C4pK9+Zxw2pwqdkHIKyNF3Qt66tvj/UNQXm9cSq5ygEDXpjr9RlkYSqEvdsCCYQ3IVFFS89Oxr9
j3H+ASII9/q1kA0gWD2I4sRFP9fsGNvvcYNneft4fQBdtrT8uJ9Z8ciJwjYKsdFkbaIM4Jt7dBb+
SB8nP1O9BkJg4LVAHrMJop/Or56tZkCFkFHZKD5XDg/383YoPZk9kpw+sRIzD05oTcPCjiE6ZQzj
tpymu5S8SKZ+OYH/l1EXwUnQcUzpEqkMznny+/v5Vq1dCiWCB948m+zKW+L3YGDR9/kTuYle6SYZ
V9WTrFwpmyv3A2cbUNJuCSmdcYamlyGKPpQaKXeQ+V+frMRqiSWYGbhchHgYRQs/6ODcqjloq0Z0
eNWjWyjWqs+Rpk6I7OLKhuXn+2xyehH2c1fo7NjUcVDqoD2fsmmd29nruPwYzNnXzXibsPl2aq23
oVhcMAL4fWTtDDRGtfoQjFGxajQdOdLqto1lWWzZ2vPfzz6vbOyxAnkSDn+lez0E6SOl8cpU5twk
t1hkxEiwrU5U4Djr7fyhaW9Z4kieJbIRBEPECsZUxeIjDE3kGkoJmqxR1rAvG0Q0RiFBVX3AZrKI
enYYu2ZiBJJjej2N7xDBHFHLJJm1YEcsDb2wfQUCOyiHz4UBFpHyR52p73E5fSyLfsptG5rw+vQ7
ZGPr0iQkbj5b9i1t0fdUmOOJqdPeidvR7+icA9lqu5VaFW6OrJNr5ndOpIMxbkncpbc9QEvcJS9d
IFO3SVJ4cHesiFzVeM7HWzYlnkmX1dC2z0vxZmWxb9n5qqULWJ1b1FFZ/MjUxmsUO+iJuWpIuCcD
KBtVdT3bL0Zc+SRM18S2fbudN5lRvw9aVLl6o7/NSnyKS2AGy+cZEXo9QVGw/Jyd2bUiaB9Ux5Dd
zRa0KHUoXzWOW0+Fq1tP/ZK6aoURylW5aN4EWpW0+plpPyNTfU0T83202G3R9s+xHt+ZNNlAywH5
3Gk9NuTGSONd2ceS4uRFFgI8aHAINI2ooGv778uUkD5Oaq7lrZ8owB+lO7Kgs5+SxVOAHJhdBiZV
vEe2LDBeeNv8AGjGG2s21e8M2gDdjM7HDoiCf3LHzz9LMEFET6ZMo6iQEWQiKsqwsAB+ALx//eRe
uhznwwimZCKs1wYNw9DqZ2+/p7IkpuzvC2+7JppNAvXw/Njbe9V40OCork/gIrjrfAaCDemL0FDB
kPMfruv0tT316PG9xR2KXAvv4+aebpo39hCfnFeZD7wIbjsfWzAtuYM+nIEAwZduzVX1AKrXU3tb
Vb7Wek6KXmtkrnbQy5pACevmk1esk0MLaI/kCPMZim+Q868QjI9dJXoOcV2E9v0MwzPsBn2t5ePJ
GfeLLsnUXd1PWAJuCM9cT6JX7X/AJiWzUBP8TAd7fX1DL/nev2aDEYTk7VyalVMr6MFPdeAUx11S
IPcXsc/U7N+n2vJAW+RqjYwE9JJLPR9VCGeUhTV5uvD0TuF4ig1WrdbxUiWWOIqLBcfzcQRroxbD
ZI8TaA3IevJbV90hF80lKnLfQtcMRN7ACB+EEMcofRRk6yNXZlc3UnQtX8S/PTJYZMG6LI2RGnX1
RXfC7vu1EmQgA4FCBUB2Mvcr20/BwtRtpAM5iBmrO8jIbOh2BCtavpMlkS7irc9XVrA01NR6o2uR
sq6DfFsGnc/VAuNDn7r6wTrxVYyfpIky/kevraNgfKZhqrvaRmzBm18T5ma7BvnUrX3QQcQGnDIg
3hxuJuux+aKFuTauYHgImZ0O7NkM7FCZ36DHC0JQbpWNryCP2VljsyI5EmjWoKxaFV0ZM9gf1AIs
vrk3LirIGiGW/DMq3gzolY2TBooGzv9NAQX6CQn7Gv9bEXj1Xr1hau+mkFl0+uMQfSTdewiBeWaA
NzQ+qfropgygLzUJqlKBsz7ayWOVJNDVuinmY5HHPl2mxzynXkNML1qm9QIhcBfFxh/ETB3P6Kxg
oP0DtLlvkBR7qki7TovJi2f0fYOpFCkcr41klLAX02LnR0UwmDWYlSdwebGjfWv6/zkoSNgE+pZz
75qoM8icucRqiiWw0aJ1W6p4xqhGuWX9o+k0/yDjbmi6bULqE6BxkUeIkbArkGrE6Ye5NPPQBZ3u
dbt80cucjSBYyDHsh2zMYTKM4aWOX6BsezN2mjurn7HeS7zMpdf9+WwEK2kMrRX2JWwGc9qdY+86
G2BRG/SRNtuN0PRqi2V1fXYXd+hsdoJBTPTBKO0BXqfU60AJ143eSfzaZdN/NoRgCKmzEIgVIhtk
PiTv6m/UJRFjRhvou4ATSX8AyAVvk0xx2Y3zDubI526dAGdIW1eTIbm/8qJ/mA9TpcS04WAR9f63
F5+UpQNEtu3u0ijZkYkFGgBmigJNdb26p8P4hlrcru3mQ6KrpeuEU3bHcpK5pdPj4mb3OIKuldUe
q6dVx9LKayD+jGa8EuTZicdrPW0Oij8r7jwVAqoq/GmEiuXaoObv3i5qr6RWu8pmPZVEg1+4O2Fm
xNJtw3CoY+oqFRZZqZOYRkY3HQb6sSTQoSvQoqZYn0WW72iIrvEyHXfD+OBUG7sH/mup8XBpPCtu
PlWwvOYG8JBx/2mQ+6FuPvupBimz1qwWSLIiZRe6NcR5plxFAmLapFPid135qrTj784sMqBPqk0+
LNDN+RGaaGuw4vdQvVEZCJkKb06XY1+Fv4ukOsZL2HoTq5+62Pqx5MOrWajrYgqRKx5jX8nfh6wC
Nyvb5zPUzkquGU1XPeppVq69zl0NVbQ48pOiWPUxu88HEyKUeZKuq0556R0G5JZhvyxF7y+Kanlx
Ue5Iom5jqtdekfcHWrSPaUSTdR73zwAaQr23SsFEXdXLBhIQzWpqlbuhBcuc6dBtRrTPoutuegWq
xkusBVlh+HYcdoHdZWiIG/Pt9bt4qdxFLOyfpRm2phNR89vOUiXqMmc8YK1GKMwZj5aqea1terGV
e9ZgHrBHkLkYAoWqbjpUuzBqf6lat7n+IRdCF2KhBV21DNMEJla4JpXaG2plLugQp623ZNUmppOr
ENT78nfwKrkkTk9O+XR90AshxfmgIo2lXnchKJTIeNCj23o+LfRHikIKkVgjfg/+uCffUxO5LGk2
W2k0YhTNTFzN7l2jhtRHXEnu46Ui7X/NRvAabTwmFJrK44ED7PD4A6AO6G30cgXKOg/aciuj8JIt
n2DI26zqGyfHgLpxCsdHVV0leL7LWxr5h19bQMHQdOgb6dIcC1iy/tCqTeTDJO3q2AhU+jQqHySJ
930W2e5CJi8Jsxsz1/1/d1L4Upy9xeJiMMOxnceDNfEspRJYRbO26w/rn2QJiAWjqoGInpqOKfhj
0tY6cTSIdg5xHuj01wik7PW5XD4oZ0MI+xZByjSt4XoOQxHvM/1HOfZePrV+g/YCM/IK9VRlzK8M
lGjrbPHrJrj+ARfCm/+aorCfaelAGWnqxsOYt+44J2AiQTccwH4xgmdaydJOFyKc/xpO2Dvjf0j7
sua4cSbIX8QIkgAB4pVHX1KrddmS/cKwfPC+T/DXb7Y3Yt3G9Dbim3mYl3GEqgEWCoWqzKy6aCqT
9jDXfsgKeg1t5Q8o4PPjgARksjQJ1dVIdrG759VfuEphLg0mgi04FWXsRTLbF1RixNvsdanwOZqQ
dVUdjYVvbm/q1SjjovoJ1WKTEhUHUhuZleaI4acK493o2mOO5xwUWq2Nq2f+wowSZByQG4nbwneq
ZRP9quMo6NavhOg0Q3SrUU7BGpU5nyk2cZrKHSCY+27BYMBM96g8e/o/IsvFapSTUFuMpaJr55MR
343Tiw2l19tf5bqr//kqiqtLu6dzQbFdYnDwuHueOn/sQjk9DVLH/NaZUty8kXbdAtoxn5xp2TjQ
HXWFxxgAZRX19NUVnTXFy806TTG1Gjsn8sifAXHOMGKpG7/3GOeSMiu8vY06r1Pe4LURl5UY5/Pa
yl09fC2EgaESZihcZ3vbks7xlDyEyqjBENUKM5OjEye4PhfhFfGP20Z+t3Nu+J2K3HDjeW64W86n
CNjfKe2erC73W/rEltVzOtfLhvQQ182ncmiph4FaL6SuyzDFsC8PiErAgjoIKpEm2lVOt3fsMdqz
mo5hFdmfK3M91tZ8qM100yN/9ooJtEZhDM0eIl4PfV5jDhgCPdoaaAm9xP36KS/ukyj7hbnRb0ZB
PCfvfnXzcXDme95h4nv7LSprb8JPc3PXgmzuFHbaap1m31V4SdxY0MWO4E9zlgeiAjkG6IyKa0DR
OitK9BJVkxeTDT9qza9xPGzdYcfRRrz9dTVHQ4V/WOUSi6apcQFUqccdXAImRp9Hn+J8PNba21xz
NFTYR77GNDej89FoX9Pl3NWTfpLiXuWjLm+40nmjglAq8FJw0MQ57+7FzYbLxYHMKVKTyug3VePs
u0n6FHc3ZinNTVinxstSQ0PA7P7Fobw0rIQ2KYoxWwUShmj+tsZf+vgu0koqXftqlzbO/36xOMlg
oF1rcjJF8dWwWectg70Zos/SrnZTXgc5nm019M/mJDm5U7pdSP2EDmHimSXb9w46hHX+YFhQVmTx
tjNy/P/Yw+DyY5mxsO2+1ej1Rb21pyj+uWiALQ0m4fXbGYiJOna8miY7nkw7d3hKrE3hJvfFQvdd
DhIQh1xIbR4Tk991dhOmpDj1cb7vUX6q+fJWDM9Tj8L90PmtS4dDbS3bfqgD1meBnVTPRWU+rhYq
po7Mgtuufu08XW6aEpcxBGA25wJJx4xSvoibMFu/pGig/TcrSkw2M0oGKvH5HTxFrfk7W+4S7dzY
a+foYinqW9AVaW9jNiOMoLJgltgtiloLey21Qoc6S0rXJXXANXcMHCPMkt47/bhxmy+GBTnORWo2
TmdJCXco//BZtvg8SRRvrHZjoHWdn1qMjbz9ga5VeS8jg/po6WIrGjECYD5l99UeQ2gw1xdAQD8D
gF16zYO9G6HgOm3+RTcOZlGDPTeTbUdF58uumWnR5+RUZtYmNq0DawBfx+TJUv4Cg2OjWeX17fxj
TskW5bq4dkZjcipo9p4zqNOO5LWh38b8aam/1LLxc3CIIXfeMdcremr6iwHV6YkHwER4BiZ63v5B
10Sl/lq/EpDLcsiiiibkJA/deRg5UPUfbuYZFnrnbWC/Ex9841B8KRYvC+Vu/tBRCK+f/z87ct6x
i6DJpbm0RpqSU72aKBqdmvGrVeqAvVeNoDJFbdM2ObOUyNwvtOrMldunKkIRt4UKVfN9SP539CQV
F0aUSAbEQjWTidknQRkKNF0YtY2XVTVqUdzv60Hz6a660oU5JaTZdcoQ3qV96pznrnlvgQYtJrLl
qJre9pFrPfvLhal0BHtss3nMsHuzPwX5bl580w1zOAR6VtHvvrnYzj/QNzc/EvYo33T9GM3XU9+l
KWQpuNPi0ET9fd/KoK8RxhvNPXS1pHHx+VSCwsot2VCBz+d4ph/9snbT7v8OP5Yv+UYngn41Vfjz
8X53Hy68fuXNYpiFZZ9y65VJJOjL09xPnltKX+rLehpXUQkJ1YpLfXHgKs5pAkUA9egNeZvu5k3x
8FsPyk8D91kXWa/JJP7lNkpoWdH9stiC0FKtSWCmctsY7aYo+Qb4tyfWEPSH0F6G+DCmeWj6a9fD
2sX+KlGltofaGdB6OJGX9HkBnJ5t6+fqBVX+zRj0e8D3MUJeYqaFu8k3un69bruVaGO2BmIaw8cV
5uDHCw/7zNnTrvW50Ik1nO8L9RV46bRKzOmynFs8O39ZyTZT2vpQlteAOnUmlDjj9iKey5hgK9PV
S827fjI0kewaMOfSU9S3rE2n2ihsA+G5e0o6dDUqY2PMBgbOtYfK/iH6t8FNwjRdQrpA2NbedhHU
HFkGOR2MQrcAwMBjN+Hn/va3mkPkodrcDoHnbbyxzerTMsqHbmhQMTtRkDsJKAB8rjxp7M2o9/oU
F/T847ZBTchTiQrVslYYymXbp4kAB9hwr6+gOF7r6riaMKS+M0HZRwfQWs5moASJl3lVWB6Lgf4D
modOmkXprJ097SLoDbE11VG0AuDB83vaSCioZQ8iirdM4ssyXUTXHEOVXRDVEGVE08Q+ReZxyrKw
Yas3Jw9LrqPMXpt+8pf/KtEmMYvcaSss7DwCz2299S7eWlv5Xv0yN1Da8ccP1+/egcu47SS6CKsy
Axwg9ZyoEvZJRhAgkGV2EP0vhzk+T58sNns2yniZYXlp+uW2ZU1MUHVPueOuzB0RXouSHRLnVWj3
VOcrStQZiWXFbuvYpxW83JKIEPMc/K5YATBxfZvoeKWaA65yARooILRzhoOwyMwB5DjZ5MvrlE7g
itemBw2SYIKc/H/aRJUZUBRm5YoKQYVzCHiIO0srvfs7Z/lH3HIsxrkQ1EEp8+8TJ6O0qYYRAvJO
Xm3nud42eMNLukK1j93XcfFkOZXvOhCw7+INS6Jfq/PWG6AgbA2K5yt5clqymcvMxy0jvE7UeK4A
lBQZuhxT+0uVI1S3KVDUuAROhoheOvTTV/LJ7DlqQ1YINRFPDr03Qe6F2dAb7TBFfnUwaREqIEWx
c4iFF2kTjsOdWO6b6QN1T5Q20XrKhOabXc8SL3ZUvduN0hhYPNknQO2PaSnAN24mvxAFaMDHxJjD
mSR7GpWQmqjCxSq20NnWXJdX74aLn6De+VBOWvqkR+6YGX6cPcQVODTV823nvB7TLqwoB5Bm85IA
vHRO+s+KnpCye+LoPdyxxuuDBROd8sB5nNLHXleq0W2xKqW0QkppTjtEtaheQ7Nhu0Ws+2gZfXcW
92n8ZGbck2QAs0R+ptPDSmJN9niNBkrFn7ULpbwypFYqgbXB0wpSUa30LP59ot8w3wB8vx1d3J0z
jv7D4OjKvtcD+oVh++/zOjjOaq4WNj2dPmXC3cjMAhwH7KB4fuow5xoBfddhktdsJtvb39u+Ngfu
r0WTv23PlBTcrozxFK9p5kOE6gdb6AdKD36W3leuNfrSAhdyslewJBbmGR0jGyI7gKkjXG3xEh9G
thhQmxYYk+2g8zskgBCsbPlplMmdS+lLlVXHzFi7s/D0p1yk38Xolvt+St6NrPwCCUSPiyL22zwB
R4cW66aUE3SOKNlOgAQsJYYlRfwZMetEG/JRxCYkNLPhVMfss7MkY5Dn7k/c8g9OWhQ+epw2oPiI
ZSwy7heyfMqofM4XkBpiZmDcFOZUBNnq4lpJfGqC2EdWGrhpNXkGSpKBJaYyzIY49QrkKAG3cdbB
R9l3bv9oDKTwKBvv7Rna/EPUBEBWPvRxvyvrIqSN+WZGb3XP7hvhBo7zq8rTbWyVPmM8tMb+lZRQ
b+1WPxH4r499IsanbOyenex+NRhkmxyg4iu2ZWPtJ8x6WIbxgWUo0M6zFzvN/Qiolmt+6YfoHjqG
2PuzZnFN/SzKEI/4B+7mXySdtqNdPLuy3rK69q3hLsVf6TkAh9YRFJLYd/u1C/vRCZ2s/5Q7jt9N
1d4yxgOY1l6bSN8S0b51ihTMqHRXiMFru+RxNYhHrOyINtJZc6F6Xoi9k3X5VVZZ5o1rbwfd3D3w
JIFucjJ9kqh1+U2BAjWG9t73S3sUUt5BI7OuvziWEy6lu4Hfhef9ZqTyV3Sd2yLy03UooSgFNc8i
aaHn6+ZehRthsuFjGDOC7hfgYaYnml8JzTcVVBlkXr0VZfu6Om7jzaP0ZxfvA7DCfNQWg3Wwn+fY
3Nm08+zMCKfewuir+UFWr2TOQwDYH6Vdfs4isI/XZVO2o/Aq2w4Gsw9F/2lpO3RGbK8ofnXVW5t/
dw3pzf2XtRa+1Ravsqi8BVyi1qqgJ2nviIkXbwd4uDXDF3v07jFYcFl8Qc2g48NzO2RhbwKxMH2n
yXdmPnBkN7UbAbybe3m0hIWkQW5bEag4/bYA/tY25v3URV7qpv7qWrpGsy7kCyU/n5YxbkcbFRCU
0byBp34VQYpP5n7SHaAKc0qpfRBxgXeI4RHAZpLpAB0Mj8bFdmmhyKot22mvAiV/cUbmGJVZ26ds
jwdKtTkLyWefxRZjy/z4RSfr+LtAfyNdEkoSUiLfFL1ZTqeMx05Yz4iDoxl/dfODSXoA835VjnWg
BHOZDPlkdhD7Z6ZPKsvPzgfWjI2wiGRQT5WP+fMbzMpCXMn8xUpCe+aflzXfDun0WLpfKtcNh+Ie
AOGfxdSfFry4+vR9WGg4V86jSD6xqEI7PD3kJehniEhOZ2zWCLr2Y+F1RvtLClsgHzKWYEnnXyI1
esTU/LOFSbee0ViHqVt1zICrOL/LW1FJfRw7tzMnRUpuOXsC9a4IVxKGQzsgIhTfCIZwzSXxS3SN
evKzTVyfzL0m87neJHAF5YSbzDXV9yrp5myuU2EhKTF9DKhuIE9NAyvx+3sHCQnG6mgbBNeAwGhX
/rGpnAqDjiOFWLN1Mg/D3ujPM/T4Ljr00PRoAw4qOFRgIL0IOt9ZIGBnvERnxeFk1g+Vu5r4XfwS
5TRUHY/cxsWDoaOpJ5wp9uwI2kwDdGTJ55pKv8iHYHQxTnmwd8NS+i79RbLBMxJMnsvb8HbGcPXJ
dPFrlMNSCUeCl4h96SMGYQwTOqGV1zF5t3C2Oz8XWK0baHq9En1hU3HBanYqzJRxrRMdGPjh0noa
FovifVv5xQSWCvnGRB1kZokrHrNMhsjLosmT4gQ905BTjKAaLBcTdQzAbDuqextcbW5f/DolMV/7
1TSNc93Pgurz5Hw2k+mYJc9A5HoL0MoNuJ6DDahL/q+qgBeGlVx9RqtZulaMOkD/aZXPPes0B++8
r/8IjH8MqM9jvlSJHBgfT3JiQZseyibfiTEFoPdtnleNY/2uHtyypqTfs7PIBt0glAPr2nNr7okW
0poZ8DqJ5SdLFMozf9sF9mI6UkjE8/eki+9MeYTKqzfKeetmkOWEEmUHHSwGrR/njS+Nt0DbEENW
Ububv/e4a6mRBCkYoRVv7onR4VWTDQdG07eEQHWga7wmNjYm0PEdRqXQVZdxa04zVXJ98GPrng6I
ZUXyrQH3pjJcHBlNT0p3YlRKfrUk+TJNcI3zMw6bQLdntV3+lgRnsespTD6WA66soDzpKF46n1Hj
5uyCZt/AMgezPuWTx3E10JWG9crCxjCC2+Ho7OP/cBrceqbAxcCoSkTMuZOzgs82wrSzqTbTjmz7
fbfViZWfo9otM8pXGyq+Ru7cm6cO0H+ws/yWZ17WEqSFcnN7RTpTyoOsTOc45stgnrLoU5mh0DB/
N2DQiXa37Vx/7l5snfKlom7ldBks81Td2/55ds6yy7fWodiZO53mxvlP3do+5Qobe16VbtmZpzZ+
NeT3eNYhda9nKReLUa6lzCBVbVAsZhmakNeT1xbdfiHBup5sDBI2IOLm5Rhpk/Q/unb1MJ7we15X
GpDYVd+/+BHKPUUGSYyxHM1TgiQ/y1xfcMQfZuAqwmsNSgK3v+DVUHJhTrl4nJzacSUbmMtHL413
Jf3Vu/+qh35hRLlkKB+mtjUn8yTse8ofu/jLgOT29kI07vG7PnLRIbCLBCioYsbQa/RY2nwzO7XG
gmarfp+FCwtWOcdpH63YKvbDdh4y82sxaeQYf7+Tbjj571fNhY2cT3xsGxQl+2J4Kgs0GXPa7DE2
t/YYycDJnO6hhtNBpFoOQQHMkA/lFD825WPPUmCimwQpJJ7/non35F3X4dZze7w2YgkY5lwRDAPP
Ebkn+pLG7V2SfI0g02nbYudU5GkuV5+N4CCZ0mud99jhhwz1UpF/sLK/Y3XyaE6RR+zvC13DNjGO
eY/CTDLgvRyHQzP/ANkJzwwTtYTSG6u9LMIGKlAGj+9IlAa2vfo51KFye/iByX6ArNnl3sS0CpnW
iIf1p8IQG5k7h4TWByuX98B5Qk+wvktNiYmvVgOSUvdYZ1bIPZLgRqhKcT+nLYa0cVzA7HOTm0/T
MJymJoFeS3YqXAb8T9PsZ4d7S8+Q82bQAJfgaw2eXIqDy+p3K8Vc0AI1HQbtlxjULpDWbnumzm+U
YNwh7ZDrAM8k7t5owA8bd03mau4w67fE2y3XUUIxIJNrPzW2eYoxr6Vbrf1E3F01smBm/E6kwJUA
Iedk3XN/ziZXSFoIoFloNu1tYgZG+R7XbnCWKqm6d7d+kdWhqFsvrnI/QjXBnE6QwG2SwjMEeH78
xTQr8Aru2u6ODvmmdeNwRiLvuPjT8sfYQUqbfScFuWuHBHVQlCUK64nV7JmCEJeyd9s5kpUEbHzI
Zqhs4L3rDEZAzeTBjlB8Yus3AyBGjhe7RU6Z+yGzH2mZeIXzYKGelzfP0/RqoKyWZ+CNAebVJQ/E
eE7aYw4tFWN5H6fUn9PUW+oRuqJQb2wPUTJ7UbYve7w1hgncvXtZfVjd17V096xtQ9KbvuFUIZr/
G4qjUEvgC3oZMA5ZoBV71VDpALayWbPqgWY/xvmn0bw6y8/K+GnQHwkbUOQpvdSqvCp1/TzhyF34
tm/k/Yj5FQnwlr4tu2c3A0xSrubngZI2cOqRH8HCRKIj2CMG8B2iEQtdbP5qAux5l43iya7ih4TQ
g1mtzy1168CWzsdtJ9VkDKouq+RN2rYVMgbDmcKBjJsuczcihSoKuJC3TenOg3LNooo3rZXART52
313meK4do65oa06dbkHKPTpCaJFF8nyP8o+usbzCkKFRcK/kOmUVXRL0O5G+CNo2K9sacQpJELHu
S7d4TyIXZZvCqxO2x6faQbHpMUZpxijTwImi7e391N18yu06L2Xtjh2u8N5mQe18N3IdwlKTIKso
LmIY9UANaZ7KFClrUhQvBSApkGN5nYz+yc3yhwINyLZeNEFN4ykqeqtcaF5ZHTzFWSE7RJ9z98jl
++3d09lQsnJhRaWzFMhNMJMBOOlp+NQt7v/u8aDrgxXFMXjRctTMQdZW0taghYOHUwed9Rq5z0LL
jbqmi/GXFWUlVTOLaKpa81SH2T57jO/KQ3sEILPZgWQegteAhoB2guaV7fvLqHK5pcVSZDV11hMT
L1FehhKNVivSSRLorCh3GzUcl7s9rBQWpLSyz1l8HJJ08z97wl9LOf+Ii2PsmllvgpOIYnV8ss+d
svhzUxb/0RWU4BeXQJhmAkYKch8hCe4GUF4yrgl+uv1Sgl8j0M0B2Go95TFaQpDWylMeVmap2bFr
RdW/tkx5PUByfWC5iM2TBLzT9tEPe0mCwUOnAjKw5k7sdcjAK1H9L4NKrIugZ1a7ZoEnWgMBj+4Q
ze7W7ccDsNG6tZ2Pi5JPXZpSg15VuUXODYTVLsgfhj25W+/coMdgMfE53+gqHpoP9o9IV8+lwU24
hdMei0ZA4eWNMl0Yv9al+WtJSoSIXLriTXGOp94UnNWlJ9eL200csmAIzQBuaLUgiHqGduzVlTvq
L8tKmIAWDFkIZrWdZqvxZ7S7kuTX7dOr80UVqUrEUkc1Qfib/WpPNmVYQtzmDb1Cn266r81x3Oko
SRpnVMWzrbbEm4jT9dTUX5aKhXGB3peQ/mq/adZ2RcXpr+07/5KL0JQJYg8dsAyn0rJLb3XsXW5N
aGlCWWppNwua61O8hKa7blc785P622371zCxf9lX4smCi7jjDT5fHbKt7dNQroccb9LmtO7coNqx
07hnOQQ17g0MXDrGiccedHLeV5KQv36DEmt431uyKAdgO8D1RK3cB9fZayHGTutP6NWfhvqjrBpN
bqU7l2q8YVOZNAbiTSEyj6fwJDxfWrfZ395gjRkVxUpdubZmhjgq0DiOhzgASgdFOx7eNqNxWBWL
CpVaZCJxbp7MbA0FWcOkdA7O8NUxdAwD3YKUSMMq1NOrkuFoiD13u6Abn6PK+t/Tw0uP+EdLT/RN
KbrMPDUxhB/6KrB443O82G7v2tm5b1wEKseR9S5b7Pl8zNPSL9M4bIr32n5kNPNITf6bw6nIU3Ny
FpOnOGkxGwOHHKNk8p384/aKdF9HCScSvF+yDHA3C61xMa/BEE8B5lFo3O0aJumvD6SEjT4f464j
sFOlE97sgAHG4cpRO7INvx72HI9/c/KgLaT5YppQoWJM3anoZCHgfa41bJt+CMvlrmm/QYfHs6Qb
MKzabOPd7U3VHS4lVPDcis1ixZdrl69jM/oOBBci1GwnLX/7tj+qHbXG7NfZsHCKeQrt6+gN5KTN
7aVo/EOFl2YJbySRuEoz+zNLXiwUQqxcd3vqLmy1i9U0SOhbAznPWTHGua9OIpw39FVuIEb3kh2T
vaEpreuWpSQhAP5x256wcQt7hhKvXzQ/V/CHb++dLslSJ3zindIlA8Vd3YcyjFJffkMBzI8CZ/XA
GwlMCBV8wuviX40WvTxtKkHaXOOxFG5qnoZsDAprCfMIyqhGEdSN7lqkGhdUAogQHcYhGHiPpY0d
GOwOgDTNNl7/Vow5xOFAH3PlW7WYdN3NpY2gG5eem7Cgj76x6l9owWDL/lg5r/Mir+rqdhC9Na2n
lQq/E1+EeZQkzIHzKyddp+V6fPhj67ziC1sGITRr+xFFgPENwlzLfrCOA26T2+53/cv8saJ8GWdN
izWzTHyZigY1uV8TXaVZ92WUoJ6JYpFmvGDP1g2FhKM5HKjTaT6/brOUZG8eSD6xYl5PFVCcWRyD
3g43sFlYxUITt3XrUeK2Q6OEJg52rANUP7aBhgHsRegIFxorriKnS1s3hxIXFpTRxctJFpyHlUgk
8Lc/v86Mgn/g0mEdq631FK27OsHDroaSk84D/j/3+v9zMlW2bR5Jk/RgxZ5yiamqayegOQ5RQ/JA
6n4fG+OWkXz1mkh40Nz2/tsKlcBgpLbLY4YV5l3tDwLTbCFWV6aOZiOvJ31/lng+ZxenVZR1a9o2
TmsRHbvoqQFzLW1jvza+ZIkOIqPdz/NXvTA29eZsjw3CUA6R17IcfQoth/4jze6tkgY40qGxgjRm
lZpkU2tYiRZ9VyPV7Mk5WswQc8+Ctvkg0+w37c9hsn0oBoaY5xw2peZBqTnerhJDUgB80eCC3Qyi
jXZVh1E0ABdaeU7MNE+r84dSs3dHAHbqWCBwuyq4g7aOnCXp1tMAMG0L3fp21GLLrqC3nEsbymun
z3IAj0UBmMAwvvbJ8pjUX2VWh5BW6MazmCnZL4k8TUOuiV1Xa76XlpXTQOzMipho1xOQot/SkryS
onoS5rIp8uSLS1H6ZRGBsr11BD51X3egP9ds42Szb0kRMkw0u306dbutHJvK4mnZkH49JSQPaPqd
Qj//toVrEe5yxcpZgcbpXM4pLLjpu5kDdJLv3E4nEnvNPy+NKOeizYd6IguMFIR57RpvY8iFGsCs
17auIHwt0FyaUo7CYpHRtZwB188MdLvo926GaUAzGOtzvLNn4d/ePnb2xX+eB86AY0FiZTH1unN5
YWNSH0pJ6OkTKf1hPFKg3SAgChyqkRJMQxgPg2ke58FGQLCEfMGF/1E363vbL3Jrd93s1+M4BQ0w
o0NN/QQNYIwb3IyC7GgHckAdLT6RbthBqRRiM21WIHiuUC6FwCkAFPeGuz5XaPYnTbKRsXHvmg26
tEt+hFLtkSHzchjf9HnsJQK93jn2XFCHCED7DWSk++wlcvIgqg6Z+crG/j12GZrWg33HnDlHIYy+
RUX1lkUoipnDlkCIrAA1Fexmf8mlJoJe98b/t5tcudYL2vCFDRmSoczY96u7jUrxMNo68Y/r/vjH
jHKt23m8iDZP19PITWjxki2YMBtpQ4rL0onqXD/Bf0wpsUy0CwXLCNWOEgBlB2It46JDjelMKEGr
ScZhnlGCOrES0P/+GUT08LaXOxov50ocWoqyZAvYiqdlOWPMC28dXnhvgjHRbiQGfRTjcew/gSHg
O4vrAwdfWIknXBOMHQjLeWudBGNjBUVp73Mmjhzivit+5wRNnj5wM+nRwvEo+VrY1b6Mx21RR1vS
PUEl5k7icVc7m9iC3OOLufws4m9V0x3iHGA/JLE8S3YTtrQ3jGNr4X2Yu+TJGvoH8Ng/DG5QSP+c
a7zDUGBiIbgkjg49+ruaqIYAZnKQ/4Xg1HYVb3In3g0pa1DNre9q5yGKkyCaSDi2ZkCRkeZ19xWU
mI8cizFY+pRITLgDl2mF7gKGe0RkD/rnbqnzu5LNYW2VGJSOyalZDA34+Q3cW+6BdwC8KGbOgw/V
g+A11puoeu8tTRpx9a19uRLFWVs5Jaj643LnIjoTjZC4/yyjl7ofw6Rv/Kj7nIlm04lnKwWFiP5I
TfDUK+cQcRvjdJjmaromRuC4FncoJIEsSEQoG7tkdJKQniYP0Izx62QKlhnockgJW2UbCDMK5/xj
jOK7GIh6hzdo1mNkepO8nskyEOvxGcAsrOiCqjC3YiyghQp8vqsTEGHnn6F+/8ufqexaFiENIlFO
HiIQvH9fA6aNQUCYT2TwZ2MdiV9EeVjN1VfIjGQe2mBbMlQizBME3Rywx0NtDJVP+PiRWc6mN6Af
Yab+ZBVBkskNNca9rGOAdYdApNAiigmIeDhfUSaCHAHMLI2NbFocielHPiwehhW9ADEEvmRVbExh
31U2wUGDxLbz0k2Dl1jWZ1OkwQIanAH2Jh4cIVQVTkP+o8DIILOBqCAAVWaCwStG5rt57eFW2dZx
G9bGt8kF6i0fn5ISnS0ej5r88tpgSMe1OajOBEA5V+0C9RjYPfNiJg9AwnpwirCbcKu5L6m4y+Yp
aCNoombAWd0LowI46D4pTl30OK131gAPYONdFqVvHFi5ySnxYpcHG0ScvJOeXIuAjnOI2Xd5NfX+
MKcbJJmHfMr92hZf0G4vvSaBFkKVBtEQ7bPO1GQLVw/Y5eKURGgWJpsSBo92vAHtHtCJpPFmgsDo
p2G+7cIVpCLMPfXAS4MSDA80Yfyao15srZIbAZbNpDtV5AGsSIvwo70CfLtaOqD7+b75x3m4MOPi
3y+eXyV0ympjwnk4U4PcX86u3I6b+NHybQ++6OuQqtcu88s9VTKwhEcWqJQlgdK+3FM0XUf2nVlG
wIUONnHtor2wpLaV5qQTXZl3OOjDvIWGp2dNi8b9r7EELt1f7Sl1Q2FnUdziG7EGoL8ZQL6Vbl02
HLmdnRLgDwoLMcAgexfZX29FwVn8s+MxKBnJxl2qLcQFXXYa9M57LTm7XL4S5+QicK8O+GnmQX5e
cDql8NfEw3QtH/juQ1Xu3Aajzr080EH9dRuvZDhJS5qY1YgJI0cg6JuXSjduS7c2JcFJgMm0zOm8
tpi9Nz3E8qP4sBSf/9MBVLtRKWi5hoti70Mn2n1ZL6BK1WChaucAXHtAX34pJcw0lsMkiOo4gfZr
LlBSKtdAro9Wh1ntrdcPmJhEoWRKNfmD7jMp8aU1O6fqMbvvwZ4RcvFQyOpoc3sHr/FQ/zofSnDh
cyNHSWGDbsEBRMTfCswuB+/zzsL4Gy0eSxNciBJc2q4oo34dyIPVHtumOgvM+qLMttlSBLdXdt6c
G1FTbUPFuahsMF7JQzrRwMhaSD47Pu6Cu3FwtrP4FxyCy31Ue1IJho5wbmAfC5oEJG2DTmKwtRaA
r1mUEjLydrGH3OzPXyvd5Yd8exY5s7VclmtUk79WowQIF8OYnbHH8V027FBjxvwm2lNMl+etf45H
+uaQJl6oXalmFQnJIvgF6Y4L58+inO8N9Idu+4TmQKktqKzF63v87ewp6MWVdR+P0cttE+fzcsvt
lFAxGHRm7TndknO2r/ves8ciTIdqy6A1EBkosmk4GbqdU4MEZib2pkAK1GFw9uAUUBBYAr3OpC5Q
UCVQ/B/2vqzJbWPJ+q849DzQAIV9YnwfsJHsbq4gQZAvCBAkse87fv13IMm+rbau9DkmJmImYsK2
rG7sVVlVWZknz4mcXu6TEHPtYDAGP72yr/Gi1ghUoV/Jsl/+F72Qj5InvT+OExlg6SwqAYY8VQe+
XrWjtAqL6hdW8Ys56SO5LZOhq/oCtucj7hgABuD0jjqAdGHIq6/T7b97w3/4j3z31RDqf/wnfvYA
6wfReNB8+PEf2+KRmU31eDRrt/jP+dI/T/3H9z/iym931tzG/e4HPWtQwLlvH9V4eNRt0nx5Jt5h
PvP/9+Bvjy93OY7F4/dPXt5mzXw3P8yzT98Ore6/f5Iw+P/9/e2/Hdu4KS5T3PhR/baqEze7f7zq
4dbN758owIo/cyJNZAZOMNR0Zh+sf/zzkCRIosiBMpsW5t1JlldN8Psn+jP5IiEGOhaa53gWuh6f
fqvz9usxRpIlhAdkkXCsBMZt9tMfb/hdJ/yzU37L2nSXh1lT//7pixjTPwetxPHcnMQFAwArszzh
xQ+2XZVUVw4pyx446TzI6wn1t6i1BCavvlE1worGyKwDEVVLk+50h2KyhAxby0NZuCz1GhdvHDUo
HUKvcvugnHJJCfu2XYvsWnbexGkNRr+OvNTwEFDUDoaZU9dA8nuVIiSQb/1u0UA1j1W71GQntZkU
cVIBgax5PTuMKyADea2NVU5S5IdzjvZddkD6vHW0gIM3q0zZG7ehBH2M82WbRF/VOv6Wua5DrwJq
9dl8b5vf2/j/OqOWMU3+a6NetG763pjns78aM8Nxn2VeABWBJPEITjFwYL7a8nxEYGZpExTqggRg
jlx/M2WG/Swg6CLAuDioSNEcbvfNknGIzNEYmSDeBSoz6e/Y8fzwd4uPhGi5LHAoFOYECaIusvhh
LWhZPwJbBZVs6X2jIZBhRagj2hFZhSq9EaGYCI4dQWjpGV+cW4iIh/6ulb4NrO8G0o+ezwmECGBN
oxHDwfF3O1UIaQiou5KSLYTNaERG/OCZMfC+2l+secKX6f/diP36pe+e9GHEFixC7QKo77edJBhD
zhkxypqmXnoDK6LGyQNArhGE2elLB/Y0PwcZNYSR0D9LwHz1PDl2crHIm0QJa2FJgYqeGepVKeWg
oWK2UlqsfB4Bm9w32mxS6bbS5J6gRM8H7iJeDlgiUgfBDyEOFB/UJRyHNECQamlZgUIz2w25vw1Q
NUQLYLfMwXc0iKD0CoyQj/UK4I2YohYxDaSNL8rLGrJMA+8SoYlR1UgbXZ6t6pFZZIxggA1Qrcp2
DW4SiFXmwmsYTouuavQkmfSRPbTB0hdrva/tCKti4RtOnmljSnSOrpcEOFQWLEeDE1wgiqM3DmjG
h0hNkCemo2gBM9IJLa8Hkqm53Bkx32xLuTJkgg1wOzJL2umWZcaeSCdd2HTvB9JxZC8dg+3pAEJ7
wR16fEJjx4y08NNazwOzF+HSp/lKbsS9LyWvBVXhA7vFLPjQZ61RQnNu1gsfWISzI0ojzrQKpdyQ
Uh+VzOJ25KhX1LGCmb9XI35U6Lw9j1yixnliQBNqRdHVUqr7TRJXmzRC7VxZB7u5Eo/DbDo6ncoG
aG6eHOWSGCUyBADvKU1C6YyIlN/B2ZRPYDeUJO0PPZ1oLZBjXEUOMkSHskbUUjBcRlG9aFVKAJZj
GsBIc8ihPMon6bKhC33kg0ktatkQUmYH3sRVNnGHNts1pXBmmeGlKWotExDAr1hqzVP8Mi6lF0kq
XmAqRxo66FLbrpoaVbKlrLbjaDRiBtaM1oA0KdDCycpJyqVECcuwzRdUdw4RcS1mql3iGAOBUiGp
DEwzS66TtyAFOGTc8MK2DOIVjRrByQyaDudmSjeGKAeECkoOdjtQD4a8sJKmUBUrXpE5Vqshdj6i
5LXNzCoqlC4aNeSgDbaEKPQMixBDRiEMIPeI2iFGPObcEohFNQmhBczw9KimPb8Xo+uIzXDVnaNx
fKOoSWu5DlW8qZKx/C4s8u0gamCeVvj9EEEpK1fiBfUoHDXajBgAR/9U+jrLjocKfFwoclqiPHHP
LOQcBBe+Uy9IPtlVIxh16OcgfJEQbIYCrCrH04EUbbxAeW+gVjnv6FXAHQWnWaWgKFTasPKoaORQ
VFyWSKkzjppj8IFdAaWfNK1ASvI1F1ilK8PXCnbfcMxSmEDDERdaimxL2s/ZON8gARxqFJsbTTTo
fE2/5SgVjadSY4QCVAVvYvOa+7KeF/VWbHoj4s4FD1b/qdD6IlLr4THBQpWp41+SXlhQYLpt+ksw
uFKdvYLVA2Qj0h2BqT0DDsiiL5fhRGkxy3hhFaklD0nMvj1gN6F0E2bv/CaWsl7UUIb0y3NQR3hC
Scwi7yYM8nKZJ/IyZcC7lJIcOefIazIk9KfUrDtfy9pu0YvMKsp7mwunAhQy4qIa2oeA2jiFDryQ
txy+XtJholbMC8U6Np27ObXNYvGa0oUd5/0ZwmQqJ0CVXno4gIAwXadx/BNKjUqTFpEyVJDtA0MZ
uOyyFx4kdX5JIAbMvQohmrW7RsxJLIMFBHX1UsieyCy91VS771vpLRFFfYLGI7IQSlO9lfwp9F9S
qtzTBaWjdFEnDQvatEmTxsRwIBkzFhAqC3kTkW0j5QBTa1i96UQ9HSNdLtze78EyVhloC9CT2YnI
qhiuGkJtLySL7n7SnZsORMB0ukzKYRuzuDvbrxoU9vK5o7PgI67AR8yPkKQEy6zo+jU+C02aNxsU
hyP9cXfiYYlSRppMB1Z+yf3Y4sD3AAYelRTgtBsqDfynSozC3kxgFEbm10HE6VEMstwK2b3xKvHD
GrB6xakk26G0oE5wBah7BACRBaIH+ZOFXrJTXBm6YbTeCbc815sOhDgUSUqX0DWOsJBnIa+ymCb7
0nI4WU9kRKWOEujqwBRNJToYhRR+iCGquqJiUPT1YHhskMlhF1kPCiWm0kuufBECzBdOsa7b1J6J
4YKG2dfzRNhPK7rbs6TeVdQmRq16X4BhBTQzEGyWuHQdO6DLiziIlpJDCaSdJN3qulo1EGlm2oPf
yhrhHuxIa/mEaFIpvMW8dGyoXlAJQ7mRePJbULfknJJJkQbCWJQ9g32NSCg+5s06vRPujS2vWc/p
HFhx417S5+apggQZfVkTGFbJZ17FUXytx+m1onvkACl/NWWvUgt0qX/NqF3jQK6kV8QU3PrxlgIP
9NggzUFFekMvCtGQshnZ0xUrSqZXOXXtAoLEx4jlHPx6mFE1fmAhmlG91NJp5GWjbMKFKIvG0PUb
UZ4iVGRT6H9ezWrazDNKZ6V6X/D5MZCC2zgKQEXtCdagTBrdDHzp+di/9I6oCFN1n7LkVc6geddF
IUJGk04yaFPzgeqjDJPtw7dqxJxRrasiVWpSQKbqGQccIIdXsMr7froMu+iFQ70wG6DyXAJxUBcZ
YZsuwUavOKjxFctGA/WulseOSbEYFFi2QzRvSt7gOwFyzmkZoV6kvFC7ujmDPPEQDu2Fimmtm45D
fGvwAhHLQmOuO/jo9ZQcOYhmkfHNYfchxJ37wV/SLYM3hvcjFLs+A9YB5GYl1M5EN0GJeRYTA2Rw
qkjtC+FRNMhvF5PBTCALYTIjETDnDUgnw70aKR5YPYAp8l9hBr4PkXxzi985ix+CjmD2KJHwExKg
IE4iSt+JcC+qXwUAP+DF/3iKLAhEmHcA0vwW75zfnGHrsHTgkvaqw8OONVAJ51dnJaq9hj0dC+Is
BNJ+Ken9IQf21+d+iDh1FR0FBYHTP/MgwcXTA9BKI4qLAan4qrAsFqEhrpjVz139DyHCb4/loV4u
QSdP5D+q2vjELxlgD1LgyOMNoAhGmqt9rzaKoHDQnA9lIz7//JEfyrz++sg5vPeuheuS7iNK4NGP
20YLD+ES3kqvstxW0joIpo+rKcEX04pvyG81+LSu/K/wY/MG5uO2Q0SVtASs3g9EvphGGnnw1qfb
waGMEhTIkIsHvjNO35jQ+vnX/shopVlPbK7K/ivrEx9QiIcmTrIl1FtQrAr5nHG/iFV+Edf9+Dnv
n/EhnCwTCRoOKNDfsjUxAzA/+oI8II8xrCiKChXiV0uufHCVSVjY1HjvUMFXcRNSZQ3WnbtPOVoj
HVppI8Hd6tJQz3NixPLk0gyQmTHSv8mcPxclXa6yRcGUGwd0rjKIugHUgNOmJ3Vj0FSAsrV91fVK
CJwVnWIx4INlFWSrAOzzajq1a7pNtrmMpFxddmqWFuMr36KYGzhoOIadlQTsOo1/scn8QQdIiDER
mmPg0nIfFbxDqD9HvN9k2zyA04skoS+6PPtL2u1fPebj8B0rSk67JN0yXrzhjXJRnZPX5jV5nV4m
PdJ7RkUwcvdz2/rASf5lJH33bR826k0c+WnD1hkG76BhO6XJRrbiWHtEhnmuk/aRPY870zHg8vaa
A61pBaQfv6oq/j4c/+0tZALjpvE20sf0HdwjXs7LKdv64IWl4Q0l1OHnH/qDxgWGEMNHoDnAFD/K
CHB8wNEAg6TbGLsXhFEXwL+oYI37RQT5Bx/y3WM+RCMgPVmJIO7AtDDIWgNXlo3+XuriS1t994gP
axhLugpxijzdOlGl5CUo/OK/xw3+xyM4WoKUFCPL9NyY76bXgoJWQEXjEdgTreRX2ICaKOALfEuN
X5Gl/SBQhXkNoVuQ97MocfnwNSDvn9JmqpNtWYK00pdSbArnqpb+1oavDZdgrQywwQQF58/t4UMW
4+s3AmYtQu5IYhB4/vDgWoo7zqGxas0l5t1KasEIF6r8YtSw2Z9jB8v/2gM/Ur5L2PSAzqlNsTqj
8lqrlXhfLeelOVkGL7+Czs1zxYf5HPPVn1/3kd09FPigFhkJdkgGjZ2sXHp2QDW00i8gKT/qPsIK
CD8BMMQLHytbRTClEyHo0q1UQQT2Sk+UQoVbIQEZdgHxrOpNnuwv7fh/kehPyG68M6k5ffNdfmX5
cKv7t/zKb8ix/Lb2tDxzkz9+V7+PU3+519dAtch+nrMqzDyzIhoriXjK10A1jiAILSPnAWJ3Tv4S
wv4WqKZ4gug24sbQWCc0CyHTPwPVFM9+xj4VpW4isIOYU+GH/o2UC/tlNnlnq0jpzE/iMDVDwoOW
vkBk3802jS8LlNP48YtEvYG9Cv6FXID5qgyMQiz3dVaxShtTkNVtUE4/R1MlLmS12KfXqK8Brxw1
CqoAiNoACWlsODOUEdCI3DTRG7B7iRbWIDPKqnRZTtGLI08Y4G2P3QyFiEdUJxSwFNAEJnyhDlMr
qIALIEQS9noykSWp2kCnOugCpE4ExiyJBoCcz5G/xSWJkAh6SqNiuBboXG9CcMcjp9RoItjkVYbv
tjLIXRcdSOlLaYrVkGZ5zRmhYlNKJFWTrAOjSv0yUsMlpnKjaMcjRboXCmRaKqo0VpxU5WBmSoHJ
k8fWYNNXSKVWL2IDHdVGytQqxWRZ9qBHpjJoc8hyt5HSwH/t2FVId60eQR44HmNwiiPkDBeOvUVJ
3y05igazWhBp9MABcQ4pKlJWqZKPDoeqAQNflgFlW2yjHkDP0ceuMUr3+VQHegWAOwRkeg1d+sJL
PeKUTN+DCptXGKGX13nWPCYIaSpQkr/6Vf3GoMILdGKbrJzgO5Qd4CRMv+gJc+kpHxgrEL2oUGJK
FYrCGyDs0KryVOuhnG5QEM0pkg9oPQfE7ECj1gdaUW6KWoEFjRAQ4PMxsJc+fcPCkqqN0NtUl72E
rQaCK0N2jlEaLFsdeWNEXoBZTPxqDfdtKbJxqYx8qUHdB5VKHQINFLIECnLaRy5IDbD2D0UNkj3o
JYDCJxagpTi8tQhlQL/WaPEqRWFBw3OZOtMCVOk2KSUEeUPaC9lzHmLX6usQ2wS/VZhTXz8pEOtV
jlhFmLBgyB8QGhQzEFdHYLhnWd+I0znoBSEVbP9ZTk2iSu8nSq9r+hKLsUoLCL403aasqEXHla9x
zi1yB/t8qMUceCAyZMKaUrvJqBIBf4RQ6rcJQVUmOSOsk2lhJQCnkUD0klCLKec8v8C1dDEiXtTG
el1A9BK8AS/OwKqEQn4yF5bAryx5AbKOrTHwk92zzUZyWuhlTrY8oI/8toCUAAfOtTiVNqwULka+
X/O+uM/kMtQiiP0miMaqAavmeS0jKNVsyrbnFPrQ8T7RoS7tJQxC9ImzYRMEgGXwD6f+sib1LK1g
tAioUnSKVqEWopgtoijSZAH6BJeYB7qUjxApGNWIHVY82OgTxmAQxOvAoSy1qMQIEH4UIrPM/Ne6
LQhCvkBmYZNujBlieQ2F9FA4MbcG3SpWgNZXie7H0zpOJ4hJOUD/tjWYFimE2ydaKQq50+g2o1Rk
B5bcNC1kJ3rJAx6weEgM+ajSRtDmDkqrHTOB9pJmwYHaiKUCpgqiRsMe31hrJQHDMhOkepw50Nvo
cAgc2RLA+qzMBUrYgBxkzFJKpevyhY8xzxWSiCrszA9VqkAwUp6eddmr/10r6TFP8e9P077/Mjn8
HazhfwaOAQVFP11oYRHz+vpXKMOXC99hGcBzzvEiEbHZA2Lhj2X1C8wBLpEASIKEsnBgAv9MANOf
4WyKrCzztIDkMZY7vMqfWAbkimcfGPWaWKuRQf5bC6v8wTebsQwyy7HznkdA0dxHUC3HS2NVg3fq
0EEdLX6ByjrEG/xiR3GPQUaQW2m0EbvKVT9oTvHaCKjdNHLILDkLn9+n4R4U1jNQHOA/oAsorUPi
ib3l4N+YXoJ+E2ZYFENWrzEhDN2GdY4N5zLndtiL8TEs3mJhN3brgFs1/HoUQBQVbuVchxxNVxki
mGBTNUYJbmrQ7cs0aJ2OEOIRYWOMhlKL+aXI2Dli+o1Kp3tCdAqS7W1UGuygcqU+9gaksYS4wNBR
Wf+c86fRRNZ0CM2CjSCqgsxAiPgPt2x4c5SNiVN6ok+xFvFaAfmqSUtvKbsdIsxI0ol69c//XSPr
fxsECKUDPxs6r2Hmp2722+HxeH7njs6X/TFwBOYzdgqEhVLxe2+UYgT2sygwAhEZoHkwPHDNN3dU
nCFAAjuDfEQW+Io5xvht1AifaVbisX0ErkIE4ABj+294o7Mz/H7jhOFMM5IEcBLiBByYEPEO77e+
EQr8snaMin3RgwTdCJH/iQaVargc/2OiUpjg5EldPBm0H0ZrYWCE/QDnFgHuIoX00Y5PfYaPUSHj
07GCLHg7CMupr+AWth2oSlBnKMsjf5acMY1XI1c1oC1tM6aLpdc8j1Hzg4W9iAe9zWIuL4xYmobU
AxtujbRhhpVCGLV/A7lcA3mgMNmzUQ+vc+oEwIKkUhZQ39UGgBdJAlJfgCZAyCqSI6xUBFvP+Td+
cZDnNHNAobZSiXOHM2SqyV9JjLlOmYYAlFigAAAPbkb70D2rmxauGYlZLErAxfugCAmDGHJhgV+A
gxjX4/yYF9Z9PNdhR4TFNXIvuVw11E8adbaSEoQZYkt9Eo96iZpO+FCgngQBcz2SAmmRCCO3zwM6
VxCfkU6JwHe3JIwCg0/THqqWPFQRxHFWNKojAt8MrijSGmUxQKYnFMn45AQqCUD8wkGgpq2T4vTO
hH+AZflQOQBQmAhbwHwMi8SEDQP93iZI3VBtkIXpvjNYA5o1hnCvgOFAdL9ehJiXNLhOS0f3A6NE
3q3TAFn4+RuQ7wuh/voGMP/3VgmvgQCugjeglgJizAsBoF8oU8Dx15olFKSYxSwVsu21DPrlwYKC
lnN3+b85rRlnWCMzhxv/NQQMKilh3aRu/SOHYL7067yGHfdnqDwgI8AiGEIDy/WHPzAf4VmkK2FG
OChLOPLHNpuhP3PALAL3hTrnuZ//nNcoHJoNT4CiJRJJf3diw9z1oXbhC6oR90G9H6ZLkZ2xZ++N
qKL8JuYrwixlok4e3AHnOu4z2z+zd8ZsPMetn9zVd7lrYg82vYcaA1kPO/E+7eQj1Gam3WAzO1zG
bEOrfaZP0eRNHkVu9/ls6th5ocWbDDRgwOqdqJChO0+274q4WWdTF/kOnui96AU4XTR9l94P2wT7
21tqxeciVHgzs4cd702m6PX7Llcae9wXdkAU+TjY4dk/0wfuSg7tE3zFwCUNXlsp8mX+gvEpeq1L
XH/TgINCEW3BouzkLjw5q3axHWjMeh+6mGAFi1iNObqAeRWX9jDcoX969OcfwNGdK/jDHvCf8MRk
193kMznRj8ZESHo88bf6wZ950LGfCqCpCs2x6itzbszEk9wBdafH+ooT60d/Cuz0hX8VUSW47x/t
tduOLvZ2g9lf26vkEqs+dMjdP7tjfeCs5MK/RZfsMh3HDXWjT90xYbXhmAradAxioz1A1/dIW71b
3IMLXlWwpAcm7sBG6Lp2IVZaH0AShpfP7oCdTsfOxLPGzXjCp+2a+wTwy6v/Gl2qC2dJVrfrTHBa
dmbg4fbgqX/Lr9S53jcmOVWXyEOhtmxzQI4/g4sgoOxdKcBmroxudJcoXXhO3aJOX5ILQViquE/H
6BKCcRzv56NgErT0+IhuW+Fj8JhLCTDdUYihWKhQaCh89rF3x5N4m1uYnZt7MAl6BBc2W7Sd9ETf
usEdL2vOCZ59+xTt2BorhVh4KwticORJP6UnfMH0zJtoRdiNUyngSG/xQkyn0C4K/wB15KGAY8e1
gkvwNWgdNBQAExVaBPWVoYbruOe8abwBGjeYHJ5M2fMJjR67oofL+FAJ7rKduiIEDRKF8WSzTBTx
yJuTJy2iY3JP7rkbuwIurEwOulwWPha6cZneYS06ty5n8Tew80Bp7ggCPljCnrZot8e++l66DN7n
2IRKaAEJMuwmz3k6iYKejFIDTZPOZ+H7xmfqti79DGl1OOIbGA8ljaIXeewNoErcfaAVFrIGoMi/
5df8yp6BMIivvKMBqIfSCfwd7gFa9yqe6VNlVthZBop4S69tqfQn8SxjDTmj7ekTRHEfdKzjV7CH
/kBOLaxzOIpn9iZdhmNdqSOgBrCH8jAdyane14fmiBfO7uOGf6NPGDLjCU2Ibt7V18iDBwGTB1jx
3B7a/Wx8ELytMiW91tcAvdncZ76sREFhBG6LM06RXav5S/vAYDu3wE92SnMUbd4b7PrpI2GOriMW
gi0T4C730cJIx0xQuqGL/m1diJYH6BHKk+3oTp6yLdsAqqC5ZksjCv0kT9BjBDAVDJMt68UW/tJV
WudBNeIaWxUBABA7CKXqAPdHx/DH+hm6Ya30h/k1XbCIwqy6bXCp99StPcm34YZZYT/imQlML1Gi
S3d3AI55DrPtAU0XXNBAtAttPIxWxoadwlrRrRFIbJ8UpxedIpuwAtwaBoEXxRDGN82PdxkbTBsY
2dB8UoEey/FrjwJFiwmTsVhz2lF39jJ55BC7uDllYyRhGsT7j25yEazqLlichTpCyUq8DEqRm+KO
rtnKGB+oeLeCu7OQXpznOGh4qEDpc48gmlS7dQKzw30wQNCbGPmQPMREgO9Dg3FPfARItCiPGzHE
wvSldXNXuOJ82C96dDpyT0LptCU9s7vzZMls1DVWAdnDJ7YlCvOUhAAIpKPBK6JFgL+7vEcASEYj
YL2gnwy4FwEtsoYOfU6ejC0esXwgCnqGaEFsyV5wQW8e+ht3CLGM8GZlYzyTQ2NnmC7QZZb4Nni+
lT95kzV9C1FUJlImL0Lg70AdyZo/UsfJw+/AEV88fIscWK85BpfYTW+NnZ/JmvFSl/F4/Fawmh2+
ILQQd+5v3Um8MLv4HLpTh6kY6wynU6/lGWul6ME0c7i9CrpDRNTYQ3PRlQKlD2D/bNHXy5tzKmwZ
ZgVtw6d4HPeTxx3ovX+Wrvylx9XnwYZxd1vqzJ8rs8cqGy0cHS8D2pD7bDoeFmcswGb/5D08y8ou
lIdeQtMRa4w0/zTdgDJmz/yNO0IihBxDhKeO7ZPeTCbENy8j9EtunSejWaEwUp2dS/nIMqU542T2
BkCdc0kHJX3gR/+EiYXZYA5hb53CrYqbcIkf7Fm6hA8pUqRL/hAgUvJAIFFEAPfqn6obQ+MXww26
pqCGwVEegrZn3F+6lLEiXPAb5tY/oGki3sZd/JiwpsZXhCM7s9phFUguxQUaWkCMAV7tDmZ9TW7j
FsKY1jzfYKYuDH4Z1fMufrKxfl1kU8RM4liI8XZbyRru9bXbOQjP4h4EA7Qy60dQavU+vw7nFisP
f8P08mh23ZY+gXW53Xf3Fqt4Z3IuIJ60pDXBAg/vjtm9djH6MOowbHPgcfF/PlHxs3NNrUlaYdQK
I0YxhjBGDZYMe7qESOAwNzLbgDDPWNxJcmFV+IsVXzHvto8OE1p0iezRal0JrshgOs/WbTFlBhfM
Zxw+Gi8PxNW8jnfzVNG6WFTqA7Goc3nFZLNJRQROMKk4x/xRmBB5aveV2ZhYZDG5YxKfO7JHfR4a
un9gUk6vM03PNb3y81oXXqcbOle64A90DOZjXNBf+xOOYSWfraeGR4C2geXgnvB+BlB8zOfid+w5
TjY9/KCyxJ3KBwPeAizuE3Bl8xlDqX9ZBeZe8AF09xwL7gFzbDDztPvsQmSd79TOhGs0mPQpu2OS
ElRcksA54bGA1fin5bQOplaifkYbT4GHnR3uDqelP8HZumCRb3ZYpG5ze556WWewGGG9uDZb7jT/
LUFECIdHFyb+bHbCg4GPRz8RurbRksCyjFZyhybKnj6FLiYpFl5Lex3MFssZZX9xd7qj4DY72EGA
cTJfZNeHyJtXUM7qjuiGB3MrTAx5OIhwIgaz2WFBeKAJAQ/NH/EpIHp3g10Lb84dAyhxMDIpDJIT
Rli/S87OMcs1+RS5xdkxESO+ggrzWd3YdfiobeokXwEVhPEdwSaxdaCObQtv09OvZuA0vRue/S6y
ert7Ns/WazH694FLe9Nm3A6H6TkdarzZFXfFP4mLUDZ7qD2Epo94m+N0qKxx19wkkzlIXmDRHneU
951OgzpJCdzRo060zZmjTZuV9cbvpwNQnsFZMHuPtqcDdSUe51HQRT0GLrvubXYvXPxH5B6kY2IB
E2hCgQbejnglJtkVCXjNI4s/RGf2Gt2ku/AWTBq+ZS80qnMf0M3svt/5b6PNHtA0+Lc442oceItu
9EU8MEinPDC9TDf+jIZcyYfkJp6kAlPXdIN5xifuwh1R4IFLK9O5kN30RMsxG+ECCHH8oBHitDN8
cW+Pu9ZmNonVuJM7mrKVXny1XZV3wStc/5KjgBHupCXYzmuUacOmucoW7xaubDk24KTNwb/HFzDj
9Md6VxzCVg/xc32ULfbUbjO3PEo2f2qPIzx7zwG2WsFpVypShBtY+Opjs2/NPgNDCVIvGu/69wr3
RvuEWOFPmVXbw9OxWZdZTyfhVgCF6da7uVBCcW6ApZJzaQJ1M536bUarjSvZ7FN8ipXC2Y5HZv1I
RfBQw4KyHhSiPSVvUiGP++Q8xFQiq7GIiSnUY9fTYdinvSrcxx3ZIVDjnwp4hxC64hQBsuAQDb+C
LvqCpQGjHwbLnOPrhKCHZACZiVYG1BOTvl7CQmg0m3CBNVoyNKl3kklsyRwOo925nRtehPMQK4xb
240LMhPWiu9ziFa6JVegXCdLwv7tOq2bfQ89yPP0GNx2F3vddQBNj9mUCpTR5AvKkkp455imj1Sp
ppfKRRexFtS7TjycrVopjyHe6dE8erPbN/vBFdD16+owTUrK6wz8GPjxT8erDs0juNa7xGLXzL54
oj8lT5g7aXB9rElrSIXvJlgGzi8s6HEGFqiYOTt5Rm56RC8Rm8KQpG0gXjOXtqW32hbQY5yHARm5
6Ie52/Hl/iVz5xMwFOaBmWS6YONoMOnAI05PyU5c9BZSynORwbPFBG/5dxGOFNSLZtPBNfgTqlhp
qnaY9uEZjkqEaoVUC4lGbNyd0qlUx3l4Fc7ubdwOpo3dnyuYeaXBADi7euIUXN5ZX97ahJbuk9nj
s3BvYjMWY4nPzBrwOwxSe9pzdobmtFobz8sRqD9H7rQJ3GRDG3iVwEVztQQGFmGWYTH0zWmDT3Qj
C3nwzB0OtF3jo7ATJQos3+53FFiZFPaAF9uWeGd2jSbzkDXFI6ZN4kom3h+T0mz6/4+989huHUnW
9av0unP2gjfDQ4BG2toSvZtgkRQFgiBBePf054OqbrcEqYWu7skd3FXb1BZNIDMjI/8M88f1raJX
Tx8dMuZ+TCq3baCnysbPmdDz3tmIb9rGfVU20sZT2XOR14946UiWMW0PUW/hGL+Vb9r8+iux/QeV
k3cesSnqKc/Em41jb4c0ntTcpfRTmzPkefrGK0R0r6tsK22E7XWlLLR5b1VsMWlbc1dspWNx1Obm
Lnx/JxuK9nHMsPbELKzqqbQI95d1IzbbYDfFaW8pvTIj62rjMqoV2rVgqRchIw72+i7aMG/pW7jS
R/nAXIpvmN25AOB4yTHk8u+KlWQRxZmEmTq/nXndWIhTc59ti01wIAsfgMeUB/twVc5YemHO+mpz
YvvY22YZ1gl7UmMDCqig1ujnPMeqVMfyDRbpmfEqHWlcXT+XoRUe7pszj1htG8OoLDxugogFkHGh
cu3bprjTXw697i0Jak4vezSHHIdGm4QNHNjHy8GZGwvM7rykmg51Y0K4vUzFaXMG9ZbGvJ7mfHX9
FqzrZwpNtgmWF4MzE6jE4zbpLFRQJQfFFrMtEXUtGvuNmddn7olCXvpiADMJKK2l7eVwPgQCbeLs
8lCOy1/VhLdyRkgTZmvrPoV759U/Yexrsn1PIBV3yelK7vFTSl7EjYNKJxi0daDlA988Bwe+9iBg
5KQjGztecxA+8w7hRXt6fwNH6dZ4NZfOq8ITaAyUV+8bd0mJDZGl02V1XkuvVCFoT8Ik5goIAemB
LcNxxTq+NMc3LPJsIWPRWzUGx1lUaD0D1uaXu309CEe+i5+I0+wYrjnK6qkw4dh7FV6MBRCaA7V6
cVIrEm1pkbN61Rbo/QS8Xl8PPD5HypPxmh4A0wxP/h0eeMB4rW2x48xLzjU+XOMZcBSbQ7DB6Nj1
OB96kHutH8BRHm3ZG++Bs+XtTgMEM3c8I30rbABi9XIhV6QRiYwApBIpzGFMEghZA6plbBkJpzIn
yjpkHgOWyDtl+UPOXUIBkhqv4owMC+2pXEvz+wljwMouvZ25lCY8CCfz3DsFb8LWeeWfzPAWa3Ks
Xu6y5e2UBR8N1+5SZMTAVnSoeYITtFTAS3EWHxT2z43MhAaNMmShbxR9l6IKuMrXPCE5BnVti4e8
udDwFvoCAskqhYONZ/EHXFc46rbeDlTJRee+yw/y+mqAj8GY4AlYHN1dzJmU2ekcNxuOPbw51ImA
g6fCHjSbLnAG4M3Y6+to6lBpsZTXQFGUhf/SBqT4JwZxO6VrmQZ6IG2pecz8wIkqz1gqlkZAd/OD
sShRHGeLajc/2/ZmJFxTEuo3f4ps5Cqw6vX7Wop0xJ2xkuUaFeE3AoKDewLFL+UZA19rT8VEwjy5
S+1VnqZvYAGsBc4EruWbcsU/pWO8SiiIZS+/ihzH8d5PbMDMq/eKLUODqKN6Vd+Shbdxt/qbuArq
vr8p5oSLVsnC3Z4FS1/F09tW9SzeLq+EhbAA+ywC0wqBVE6DkWBGymf6qlCsCzUp22qeLWqAjLBI
Z+SEwM4X7PjQqnwuFnQzXLqbYnHHNTGvd+Eunwms38t9m+7inXjyN9ohnpYnsezLy2ge4rAapCcP
jOQetTFTcSK/UFunS2kdnIKTsJYOvVdiV/zPmgwro4b0k5KTBnEBItITgGRZb+9z2j4Wh2odnvRF
ccAjoEClzU1ijTegWJcvxrKe4BVQDvdDcMq3l5OPNwAv86GXD3qLW+OBEGaXU4RQ3ibRR7JxIaSn
puPjDpjGXygm/RWpKjvM7/N4p4Hdal5y1s6BR2J0VO8rh+SFUHd5itGKU7mMd/JJ/G1w4aZehyfl
/yj1j+aAJVK30plzkE/FopiTKhVt5WW9rEvLWRcvzibeZS/XHRG0HPzjbpPX7CWZJ5N6f3vtkZ+z
lVfiW8b9IQcHgdjmMZjGOKLxCw5JQIC2SRqDH+7zlcy5siA7upmqEIwJmqpNkGgBsnOoHdwDYpyN
98rPS62fNfh34m7d13xK9bO4vG0JxgMxKk4XDubQsOngOaFsbJnMhYV+7fuv4Ddv6x6DnbPOV9rx
ti1eUh46nrnH7KXXIHd1pRz0RUQm8KuwAXUoBx/4uCz3KfSUzXnPQYqMGIiprIs12FhY1yDwbJIt
gAleHzCRr0BWoItwxXkEMp6He24siAkG8T6eNVii+Y+aW65U2lz9nRyLibEI1zF7kj11sclh2AlH
aeO8QxBKDOOpuMyX8j6fFeh0drGp1QMCSvx2X2HDS/fi3gR/8/Xehvk7VXMGw9SwBXFF72KwYnOA
cyM7pOt4fdspHBfO4h0Klatg78z9k8oliqN/qy8ddsLx+sYdr6IQqp+zZiCbYAWSYVzKdchaNJCa
O0S6jybXus/IAbSbfMWygUzf4RMlmoFhO0fmyzmCNq50pDvGeybRHGVP5pv7CkQWQFXbIrecDcc1
aLRg6hbxHoDNg5/3FzDH+xIhCmOivlFuboAEt85Ls3bliu9TrHKfTxHgveZvjDjem2eLf8qrZEJp
sb9RnrJ5TGf252Ths9jckub6SlxyzcnmFAWyS4U1y9w0NOxTcRafqgO5mdXhDKXg9k3eUrAWHdhu
5rYnDnuv4tZno1z60TppXHXbOz5wKkYOwrN3IJS0kWYesSINf2C+zW79YuofojX+QgJO+ea2rufR
2lkqu/KF0NaLvPBWwUakkdGxPvaOEmEZ+Yg/jqgVPjrR9le3Pb/xH5xRbWIHfWMZ4VgUj5FuJ2/y
MeKlGOREZAIfMQvEpbeJnJEMTfgimTmr+x7PIH5kaIn3MaCVNOx98da8dY9jutf4bHXucL3BfZ/s
S8kmzCLhz6s3uKDAunh18QzzS0XvueDwa8OHxbNdqgPjTUDtWPyGo6bxF4kI4Ufn1/Q8YDBAX4IU
+Af5P+GtaB5xc8e1GTEov3Ep43h1987OXfkH3pIfnV3G6HDXjiGXPUq/gw2uyWkv44tjNvWmImGG
gNy2nuDvot1yv5xEb8ayWYd6S2diYvXpNjnUc3IOyhdz0cy1MJO5p82TNUS6u2Cjb4tDPXF24kS5
9emV2XyLNHOW+iufJ76Y84S4vdD7jbMTns3FnVBj4xZHw/b1RJgKzzh1N8W0mqlb7Dllv9Pe9noK
yYF9PwLwL27VefbWOGB1uweQmt7faqKK7+snzbTl7e28FKYKxBhTmUHqR3dVz6uZNGv+jDcMl5k2
dvIi47sWQYQXN91oO20XvclzZm7FmVFvOTuEKQ9cTW+rd6f/OjnESv9yuq2dXY47cKMu3odIni7D
EQhouatims7yZW+BQ7ueKLPoEB9vK+m3NCsnFVQEfXHbe9VfES/MzIW3VvHyMy33Q1RZTEAqoXS9
BbuFK3IyzybiycONdypPlCzor+7h1myU60nfmluKlfw1UYxDfOJx+YieNXvtfWslHDCHimjmusAD
wIZ7v24Lh8uO80bcc5zx/sspO5jsLJyEa76VXxcF9rm+wSG4zhrakPOp93pf39b3tba7rd3VbR2t
kcXmTNbyIj6K8+vpfnDJUJnjxIdmZFceGZo8F1+l37jtcfPvU3ojrxrPv7tSX4XnYirN2Fp4XNG3
xoV/f2u8sPOc6DArBPSMLYIea2lHZfS80bsb2mb8BmDH7MLsTZwTE1gwNkjD3HVGMIY1OC852wl3
NwZAmvF84SkhfoDKLXUsQDWF6OnOWoeQURCZK196i3Lirol3b1glbhyzC+s8Y+Q3jpxnc3tb6wuZ
h0qP5Yu67S2MXXrkfY2U+kXExEhkvdn1izB73xY19Vtrc6suGuvThMbDI5Mwj1E+Z8/nzqd6SySA
nSjyYwZfbqTD9XRGlfJtuvXX0NgyW3jFJ9kBnHGQt+gGa9trNttlUAJGUN/7+nxitOpCXzBNfrNE
0oEFiVGI3kJ935jC8/3NWd4O56V7KNby9hcW1LGCRoEcInJYRmEmbthvvaP2pgPHAG/rM7u1mjVa
lZ4U3Pun8ihMsawrYynPs4NzoLFZbxuetEb90FfhoC4a/UNF/P55ByKr1kweI9W32YFNm3lDdVsq
9mXHGTBPZ4DD8AQya57Wqezelki/ACnzHx82F2hkDpDI5uUyXd5wuk6iA2iLX/iXEKM/gcR4tkP2
guPuJEq/aNaN+wyX4om/eYDrNLT+PGdI2hUW5a4E/h20tbfJd4BJ5opcaHMb7NTSAo+yp9xjPC1e
qEw21tE2AsUCzxAnrtJZOtMO9aqHQ4hbwzY/xdNoYpztYBbuvdfbtnzWV/lUXRprccnQspfyWdzD
6iSuJJ795G48wP0Sv9VOWQs9q5oXfPv9NZuAdU7GAcB7AgQxOuDEId5V6/wUzaWDAYwMp1RSMijQ
dIOAeez41PjY/EF5YvOCyecldz1j8MfwBXBn9hJtnbVxIHvSAzHyLo1QVrxzQpsnWzId+C7nvgz+
TlKLZGTVUvdAyYlGrLJBP8oajLkTV5e9dlTf5BUMGvhCsxco9LG+MwNE+OxnzCaQfl68hLtknk7B
Hx4QEZwwvWW8OZ15R2OdL0HINS474wBOZl2UAyPFKF1PUvOIS+fAcqIhvFTyVDnQK50mrLu2bi4E
zAlIDFr9tZnZjMQ/Mnkv5eluECDMDvwkneEkXPDxyyk/KWtk1/t4qh2MA3NWn2C7jnfuxjkUjL4B
GhKTq6+iLehc4RZMLI73VQdUh7/Pu+DE89zX+HLdRov5mVTbmHl2zO5+KA4pa59PvSNFxk0+KXsI
GhnQSaPWOz4qbqm/t52d3pj8wMp+NXcP4eCtYfLYCs+cNsAQF69wc/yZr8QIA86x5oiEMInN3MR6
jWU5EWYJFrbi1PPwG69MUhE4neotzyn+B7le/5Mlaby/emRz9rP4tM/+dn/72zzFHCepd0zayeD/
L6Z5N9yR/zqva7K/3qp4/7f/Se/X66dk1eZz/0hWbbKwIJajbInqdqHJ/fu/jHWkq0oi2VwGyawQ
z5EJ9mdWl/Z3URJEWeDdIimketMM5c9sVeXv1MZQ8ES53B95rOJfyVZtMw28Z6tSvEiZlgpjnaG0
SoapNvJJyey50zvlKhVk1/7AX1JpxM3tObHLwXUQQ98x+jBN3+VDNvmOHwq2vkhtJZIliWS4amK6
03Nsu+NgSKHWWJ2a03KQWjAM2B3iWrWMX8S1amq1yEl05YY42bV78/xJGdxGyVC8WO4op3zS6Utj
eR+PjEGHXFbpx2E2+fUf6tLo30Jzr9v5PGWUz8Uqhr7ll2NHtnZ0XwHoh3RErUtHpmerT857picV
5P9YUbXVp+NGozI1q2/naWHV0ME3yU3kkbmPppWSIk8Mg0IhrR+POhe1Y5bVJgX1w2jPKenX59Q9
TxNIlAbVILEoD2KSlXk+OI+TOczt2KKofx1l/Z8n+kudgi58GnIrvfaSJxTuld55KjyS1fqoPehQ
2Qq//tv1VFtJtKqnO/Llihzttzg8W2L/PqLcynZsD/Lc3mN96u4mLXZsFRXL8nFWdTPrCVLPcFnO
YhBPspGPzuoj2vNawq/ONeyayUajP6yh6WDCjABzwBo+kN/4dH+UqOgrLILm1G/rj/FM5JTF7XTi
gFW7NmozmB/sQlP28lH8Vbl4mWeiQuXwPAkmt8F95FmZ7U3OY3qbWK7d2Sf8m7zoT6rTskSVQT6r
fEWiHsaT+p4bELoZSzHV7DzfxVpvaPo9K4hN20hupeVqaceQuzZNyzRJsRH1fO96nppGaeuJ2C+E
ExxfduZ2dAQVm5H8NLctY+QJV1r4NMoLyR8NK/qXrJ+Pk9/eyH8AmFrB9LYQBw0fsyt0bM+OVdXa
FskvoaQLw/MUjiUrk86WrHWQUHRJaJkeLXHE3CmR4Mo4eem78Re7Y3+xqu0M/vgC03hML7epXOeD
qlpcQ5264S5DJnaoo9ayMFftnoQxHEzT60P6QB6uO2jId0Qrn97mWQefQKNaPyiE1kzqh71eJmni
hDRPA1tX9jlwHoooGjoifrMgHFby1XJCp0Nkh3nRWubFv/eC6qzfz9NL+qDenxrGOfjB+2UZ/U6i
p7sO22FA67GfT4cuzddaVsVXKPR0Ek7Echg/hE/QGdji+GwDOUbiSBi6lm/3HoRxpzHt2HFay7aE
RehneqMzySB4qAayHY2aHUetcT96Mh8l2M+LdTHuVKJGSX5a2JZN0XL3LIUXdrpKNF/yKRIW9LGs
Bn3FXAr6jrohYgMuYTzPEqD3xn9aHH6e8q792LI1ieokhiYy4zBWDBQvsaroL7JvtDFdux1ZWKT3
Xpk1R4XY25BGxvE/Oifaxb6aZNQ5orhyMvU5o4+uGpXiwLyEBkHo4vfPA+3YQ3rL8JSRDrs9THHT
KoOAs1cM9VBY6tntdyJeYM8ryIK7Bx2WvGNy9ZaNUCmucjPWGNJMKEcSz7oFw59H1QU69JZpEG9J
aGgRmpva9L6bBMN8nD8afZmAkms7Voe0DqOnt6zCJSglvb6jr4Wl92mTZnlTfaCPLrCaaIP/UlbL
FlwUPZeL2zvAIb92lP/KhvcFecRgi04k3jWu1v43i1uQwjSBtXvwxtnvsu9b/sN5HHLF6bI1Haam
zTqeyt5VuV244dQS4d8LDaYS6fVSK3YYhNNY3nTMYgco1Vv7+5Yplxo2twaUlnY8kcfmAHdGP32+
Pv7VJkJfjl6jBR/OmRy5coYySuJO8C927Kwiop66s+oYVcckGq3NfHM0T/Wam5OrwjlWkkrmKPqA
ZtzVyNQkK5KqYSJcMZ4C4ZWbcNvHAayNsU8sRbpVN+tel6PUFXIKHwPR7ni4jl1vNEvy8bSWwyiL
GmhMP9NhQsicLDgOsWPD/4MTUQpttKprZ3acJEbL1Ojn3jWS6vd1zm3SIvpqPDoPdev+kM4EiFPG
t/XPw+waZcvwCOdQuxoxmKQOg19FCI+T5smzn2W06Qbfjw6pqbunOBea9TZxU1TS6DeJEJLaxAfr
dXKeNi4I3RKGPtFhncqCztux/J0xoCxYFzVR1zTz3RHzYf2gE05jXzlrk1rPe6Hx0jwB/+ybZnkm
JGXUmk7kU8wgSJyYUMmd9b6o3KGF9q4GvLAQTXnFyJd8HNpOLrry0BOEOh7IWn5VbS/P4p59D+Xc
tIPzTeW2T0uqxK6hK4ftRIQFZXytqhw6FtNIydOVNSiQr6Wml1acCGI2CmpV6z3CMl4o98VVSExj
qEMLS+Q344pCTBWe4Dr19P77Wvx/Lqb/A2n9B7X8wsX0fCr+Zu2vp9d74O0/+Q6bz/1ZEKpLfxdo
TiEZMDfiCDTZDX82CFANuP41QZVhZoDzwQCX/KMg1Pi7IKmCCnUXbFpQ96OJf/oOe5L0d2ghdFEQ
VEkx30tM/0Kp+2c0r6mwOpm09hFkXYCmVGh7mtTSMZXqkulL3S9I8BfNwApqyRhdLw5en/q20t2r
P4LJOLEwqKcP0zX5A85+7A/Q2sUapBhQTv1R1krdK9P02SCKehrWtPetlsYy37izxhGDG/FXYfaT
J8EWxl3en8+m6au81pkHgU8Q389mtbwm0viWEyL3YhK/fh5VAz/+Cd3/FNL01GzWT8Nt/HlQslAp
lR5cqiUNVWOSeqmWiHp0+DA6G7E33/STpNZwIB+GtVFyq2VzhDemXT5AK2RdXqQH90E7yoMAell3
qMJG03FZ7xij0jrPdVcI1F7mVEs/EXduUT16Hq1kJcKj4vn6R9eRTz1yPmlJcyz+MEyldabLuaz3
BA9hzbGJjgwpciKBD17ZeKRv9defl+9bHfnn8inN03ww8tcaUuWbgjSVtp+RMIwuXQD2nWbyy4Bg
n4TmrGEGbg9I0gMT5sGISsmbhHEBl5RVKg/VsvxlVnRBL8rkUEjaYyGrv8vUWBkXLtgx5QaxHP7y
Mv9m5wnBNxjdKH00/ade0tvf9csEajHZzuF+ioyKJM+itIS8dKmtkbmtZhoE2RBP9cNSIRobSr4t
VwRZDe12uteF8kt3zLEbUAsgZdnIyPLryNfNW8dl6/str+kKxktQVPn99Q/Te08V3/d6vXJ5eSo3
Acxfljg2bHVAD9X7wrVCSt1+Xs/m5tGebE1UYbCU9KalTwvBR7BunC8pm0TXqY7SaZ6hwS03/FnI
d0oDDIG4R6LIH8v9WWkcly5fYagTRYWv2ydH2tj9LKBtpxtL+VFAsyE/TFuhZWeh8M1y6SmFXafO
ryy/De+5N3br9KUugmGsmLXlVF2tvLvktmZP88yrU8MAvFRGTZAnH8uj87ibALR1W/3DaH4cX8to
wvThxFHMKl2fnNFtUP4KB/mgaWnaeIw7vSvfma+P0lqG048dUZYCpDW0n1R70cvYtyt/0hukfcqg
bBiHIom4yyjP7C4K0O9kQ1FjKigldM5ay5ppl1TIz9d7uSxNbeL1lIeggoPsmtNMV17+rDStyOAf
swr9k0EjIBGo0HYzOHJ014ywKJblUHiD/c0m//hO5c91BUc73bH7pi10MdN+t99M2HgAO4ZIc6PW
3MYRvIz30i+XqkDRi5n1A31zS7qatLW8rH8MDQQuQsYCgbzYjuPo+VlQIOMrORSKAU0JH8sx+f5U
AynjLifrtyP6IKrZ/B/23pULZSQGrFgQla9FdZvqvWp4gZm/Azh8uwk+jqllReLkfk1oolAu6QA7
EO3st/FQDKunKy797it5iyj+6wy2TIqflYrkiV61TG1jJDoUql7snpUN9Uc6p9nRhDCufR0ZXffR
707zj4NsWRRJ9nzBpb0NC9e0pMJ/M/af9MfUikeB1RU2/s4um5KiyBp/0uy6JUy9XdMQWvpySZM5
++pr/eK2+HmPfStBbjQdFC1CofpZOZSkpuvftSxpXjPVi5UgH/6D71c4USSwJLH9lk6ooVtAIpeQ
BHP+fc3x+JKU+7OEZg7aB6T5QUJLD2of2tX0zBx5Yklpg15TgqNmYwTN4WC8W2Varn6W+O2GgilY
EVTV4M/WnMGeU+FXvZZL817RJCAa9hL6nOhdUKPV/+xPDf+nHLGFUmGyr0K5UbXsUsaWc3ae0lB+
UWoVRxAcVXbvrh88egjZQRCPmYcX36PNaK2TOa/QUsTV1FOsZmSkS2vfuCbD3DBejDr/bfoC6YjK
ICqFgVtSMxVR3S+llBeZFQR5F0eGw8KnEC2QX86OZPtibAzCs/dYuu4JynGJflKuM6AF9SuN2sl1
Bd3+qlxjYt41KCLi+EWUaNNxVyO6NTk6TcWa7O0ad6pXx1ZhUm2mJbDrgIwpr9V+0U396U4huu8W
vWEWCXBOyMGjLBeTsIzKfk++zPVCg3X/Il8eQr8h9NLPT1UaHapbMQlUKnoqam8FfZTW6jRW/W0W
uBMvrx57dTC+iNnjXbwd9WscWnWkviQyydbE6yEr0SS6/Ki9cSSkme1G2S6oJGmc0n0o9NxZfE9H
da7Mz1I+NW5xbKnyhSRo1z/GmnKiidlvV4SBMCmyxyLoHZxYnkp++rt2yWbSU3mn9vRR5pHMVV5J
QOuZ0auo5nH/4hJnkiB31d1HIzZwZYVN+pPkTBwJ35aPI8ivjnIBlPUlJlL2btCXX5ykw5R93fpk
90gk3dBbBnRptoyLL9+DgkmB60fKyGKMxpdQHv+8U745wZFBVw1VEoGuOAo+m5fUqDNFuLqcpn3B
f3TH6q/biF0qjuBETx7ykTwIR1204V+352eZLSym+15JQ8MzED1NFoZTzPAx/br6QQdr+Pdj4wSn
CSC4Gba9z2MLTdos6KbXnAQRhB7euB7D2UiVCj0GZOsyuPlWl4/9642Zof1TZDviVEuiK5aFUZCO
CVzWHWEuO+IQfuOpGogvYXR7yHLl4ec1/Ar4PstsAT6j0Ok8pyNTpDVUoPXPtHwqPAM/rD74WVKL
o64xeJ9FNWfvB6SSi0aUn8NesYyhzLKvZ5rwvKeDlb+MBwWfwPn5HAyk80C2bva/kefSjOTzSfJZ
fMvV7FRCUFwiRho8Nc1YPLpGFENlCCFzd2CmayWbzflxqMLZ6Bl3ZF2fyImnaUW00ofkSA3iNaS5
N8pWZvftZUzG9a+wa56/3SAKpGxortnsy8+yzSK5F5GmMk56g2XnZXrehJXbYV2+F2KIOOgMia3Q
vP5hgNzp3FQrm7WsvPVV1celKzwpldvlXflWPdEcfJD8Ntp3hOs5kKNaQ87tbOlZv6j68jCxLkPf
qiEZedLMfnNXIODVuYZdkltLqF0KL7q52DZdf8lgbnLOFKx6ZOxIdse+aBTvi2Jy4YPzTmcy9daC
aZ7nOT1JK5ZNFF969znoz/5DOWjaA4WjpGNOpW83gqHicaC/sai2Lyf3axkpqZ8UFAndIawcywvS
9quBPnQHxoM0FzmAbfXZGVOcCcfnQ5NFoM06xvyt/himrMkaFMPw+n/WH6nwCMlmebHMh+Xw/qzQ
xgVW/SaASafgQe+R9HBv2Inuu6S2LJCmxLFWR0i9PmF7RFvDCvQGFKwSDE4eLuPkpRhXo/9yqC27
U/huGIpyWnCQ+Pvzk/tc2j2YYpyHYBzebKyu7XcmpP6LNf7n/La0N/PvsSOZ3K2bewxkPLV9teMH
xZJ/3U83iuyNl3J1t88Dz7cCGvf8G16M5nz8otUfVrhlIRS/Llj89yeAqJ7CGCt4EO1wWBQDkTQw
q2nH7tCnaEu8swmOCx0q1rXWzf7+YKEC+PrNm8ta30rqCWnJR5NUegv0f17dZh5/GmVr76pBTH8G
n1GqMmWaZjH0nMt/MhDCv7KqiRo02S0RvUL2Uyllu6ZSPPBxqOG/sAxHnf88kuZrPo9EokM5ad+a
Kksy6dqf56un3m93qazKpQvdUg0BW1DQgM+/WKq3UUJl9LO078HAh1G1YJx7V/EdB/di2Ru7+2gV
LGr68NJv5ja60ji4f34mfelJoXDEYkt2eYG+B3cfpLfAHaS94vlyRno+rHHa3wYNeRSZoFrfm8gk
9urbrhyUbxXlnxLbKYpGL5Ik+cwq+nn4nErnkSNyt/p5Ur9V+Q8yWkbVvNJRNizDYun58tahTbvm
0ZCRq//PYr7xkoOkPsiRPqsK4e1bcFYCMONLMWhMd/3Lp4cffDTD8ve/gdy6xtWyoLcyTyItY7Wa
EIvzKA1i+NoePKs5n2jYaVMZ5dpdzplv/F2fR9kyoXVCx4sw04t353JiiWvo4C11qgzTkTkxO1Ku
pK4xNq9/MFdGFAvi5cYpoUxzu6B2icaAFysjk1Yd3h7hy4TyjWoCeoWTUkfXF9udBLNgGoy6FLXr
QVp20/VJ6om8CIt2xkXaO19H6C0dW73lz1r0Lb76oEQte+M7WVimQmPWrihQRN9mODu0kLt7r+zY
F9+4Yz8vZcvYRHR+qr0eG0MZNQnnNB225NFtIo3pmd4h69tj78OwWpZFzzNV8FR0NRb9UaikFpL7
haNYng777eyCcVW7IEbHkrXvjYriXxQpifDMqt6LHN0mRSquuRt0hFW79n07F9FJCdZrVdbsw2Ig
4RxtvNqZHT4TxQOB6w8/a0jXGaG37EwmOkGm6Syb89urG+zvjPxf8hhqgwfyzogSNMGe2wPs9FJn
MP77OTXpRqXSXI58h8/78SxpqZroV9wnDs3Vae941SNozc0uN8N3+iKKmqGKlFxpRtuD6gfh3VUE
xlg95k/SoHyFozSxIkuf6bvMpqn5QBqqEGkEO9Ix7Z8n+OsWVOi3hXdD0YkokQzweYyKWkZu6mDH
z3S+Vy/Gs3sLxuY9HsbnvCNC+HU6EaULMh1nNdJM2k5VvWfmpGq4iJJTKzfgCdTiQe/etfu+EdNE
d4AxTV6K0o5dK5l7M8+GlC0d42Y5d60vYMPcSrZ+nrjvxDTBI7o0Kor65fabi0l5rYw4X2amY8Vy
Su9o2c7u4/9ECgF4nHgGg2otz0W4vAdu86VT7F1nplD/82enun+dvfDdSHASEOnTZZkkoJaMzAkv
Ru9iZMv8WA+hDap2iXW2pcAqcQPZzJ0JAjNt2p3+1bHhPpO4+kmGYFJb1ZIrRiH3v6TMlrF0yg2p
78bSQOwq2vg6OIRolD3izNdlQo2f9Ts1SqdMpCBbXq/UMxMz8opfSph0JIp/Bc5IoYmOQBxHIWeq
ZfFT9ZZ7t+yaLaOg6ru1DP/Jc3JxLMF9Nr0OE/ytLLpdNtEijG1bv1XxEsZCpGTLICn6sb93YY0x
e0qfLESbiJn18yJ9J43UBCqyRAE/aDtYql0E2t7qfrasLk37dte6RQ96TJFxNjW9joae360VWQRk
DQqSQg/b1lpFCdz/uifDWY3X/t6T+0r4cPWOPw/oq8Fjr2oKEVli3E2jg88KEUZ3wZTucrq8Fuss
6sEBlD+5SUlH+S4o/tUBiCTdEHSVC1tTmduSVBoUCWVFypEs9E2Zanght8vbrzA9kmDS15MO+9oq
ymycq0RAkIdNEpUm1vdZoHdJgqoXyQnezZ4JBZhO8w1/mRQWJRhDeZBDdJBa3dj8u2VDF4n80b+R
TtOtKwcdYOLzPVaYUTGw0iuxHUV4jmjA89cXrmnmSD4izU3ktrsoN/TexfPjdBk2dKtir3+Fb7Jn
hAspzzsOxe+U/qOoFuigSs8jo/4O04+362nwJonXsQRN/vVsqWpXQ+VvhXGSKDT4YBLbicJZ4av8
0E+XlYe9jXvwJeR20yNGUp2Bek0Gf3kaqfYm2fM95Yg84c9KIl7jssCfkCwT3R/e6O9WZOWohMrD
rMMOA//NyMgnbWInHMZfE5syPxIz/3pPlrnSo60kPEr3RZQaVgKJadYRS+2S1YL3Qs8Lb7cEWYmb
2z1SJq8m2cux2tddGMoMt2MWv9F5hiYDmjgzv6ZTBY6UVKl5S9B5CIC0FxnGuqpa/fWlEgVdwvVN
J6QvTmGRxpNUlV/Yz6IG0eJtYCqJRXudYdnVdvorAlVFyABocPqe9da28m7g3f3zWYu5HKUP1+Ef
UZHu/PTvZk2UsIU0dyFB2Ghe/3DBLanWEok9x8ve9frQg3RCydW+WRqjn+ftO10g1Q3AxZH1FQFe
E9917oGbLB1YMPJrONDL2rpUmFzIrovepeOO8o2dbw5iQxTA7pzJrROlTkJZKWohWgLi+56wU6Xg
0bzVVmzSI5Tmb8Hl8PP4vkmMUTUSogGEApUrHDKf57Eyb2URlUm0vMqWrgzkoT9oajjrqS/aZ+5E
sGyN7i/ZWO/wUHxzdgIBWEHyIgxZaV+I5BqrqElhtEzdPV3QrKsAc/82hNjtfyn7suVIca7bJyIC
IQZxm0DO6dku2zdETdbAKCQQ8PT/yu/mdLk62nE6om+6owoShLT32mv47x/4+Ymi0EBcIbKBKAiY
13Plz9/H5YwQXC7cS9+rO23h9RcekZj+sYQwjzeMfghdfbF/fF6any/5af9wJSDROfTgTMdOpd6v
9Z7bL8qb/7E5/gmvfr7GpyqxwxhkBqN1erlKtRB9g0mH26p9e/8VH+yvSuDTlT4jjWLkGisIV7rS
B72NyJ7A98gaiPqXbZcX/revxtbBZ2wTdTy+aQREEUzoAhTBn15ZnLqer06/xMGIWPRyawckpwqe
zRWExb4+Vs1Z9pdqDs6JgFvr73SBM6z/NsN+xyTIjLMfJvnd9eN9HTf7KZkKXd1H9IiM3i8W17+8
hj9v9dP3irw4E9sFt3qVP1+fi4VGV+z9/ZfgRfh5J6IpljCS+qCewEn7F/cq1bYu8e/4HIwwgy17
0W4d57QoodjNmdfAAc8f65wK7xv2Zw9Fr0O/ZUi8SRYF27wBTsGUIQlIJ47lDf4puqmF8Y5Pfpbp
GG9iv4VTj0l0ng6lO4J/BcYFXgWgpgVsoTWBCp8jYAYVxsE07KNK/GhbJig/JS+bXJGG5mbBcEis
11SVnpyo9cpz4wF/p6AAbdVMp1vOSHqnooFmo/C6yxBO8YYxd9IugYNgM6qTDmS371sK59hwhjpi
TfsL0dG089fIbKtkVNtWIxhTtupnu6YSgiDzGPvBvmLxcGYOc6gyOcay34c8hes+DWDKIJEpbcqF
F4EidRG2mA6yxGDMm+KxNDX9vVT+yxpbU5QBgqIFuFo8rfBwox12+bbw0yG8BQNTHyahx7wc291U
1hdv7KEjtNRlNIWqqQlAy5x1tBEj4kOhrdI3XHu4XyRcZ3ME+yYoULpbXAEdj/cMARVcxhsk8jT8
4DG9bcKwKPsejC2ZbJEXTWHPFh79etpZl56REY5UwxQ0/aDk87ae0ifIUEWmhiRFJId/Ktn4JhIE
kTbJUYqgzZHVOO1FVdcbCxFALsZqO6Bi20yk7LLEHoc2kyMuvyKnFMHMcIfCQJxCxFGOBeKLHx0h
vxcxPA1seJrStdlDK3BjNaJNJObrRwAX7gAS5/eyg7GYAQ92t4aj3a6LS78oo/9XS/5zw7suf9R/
qCtYjOPxKhL653kf01kCwCPmfxPIK7vXV7ukUDd9eEDs2NWhBiSaFP3JtI387X+fIV9e/NOOFA6x
4d2Ci1+J4WQDruBOPCJPyssQ7lFEgCubRxtnWNjZf1/581aIXw0cD5HzAQ5JNGKfqpwu9oVrGzU8
98HvfkHl0TdfbWHXB/fpwYYI3bsyO3AptHp/PtiQL/Ok6kU/z8yscFush7xj8bhdPf8nUrtfXXod
q6aTy6tygDh9sMlGkN58cR9//1JAHjGKn+RKLvsLXBmQRjnPnqefAwRujgruevf//Sg/Fxz4AP+4
wPUG/lEwSrWQcvVK/bwgOFT3Y0Hcu8Wyn8cvluq/XQgADgmBgSVYrJ+OZjX1ONOaTj93PpgeuhjL
ctPZDxlUXzyyv08EVDTXN4aLoN37vDiiKjCKWIVfRNm4iUI6Zd3S7KPV5MZPfkszfPEI/5pzXpcj
MGUUbuABQpD3qZhqr2rPmtj+Wa00KVyXYPQRJ3UxdnN5GwAgyxVt6kzD3QjJpdUrr5BuRsq91Pgm
DfzDbpSjdPffL/Yv5ivuCsrCBIBwCNYg+Vw0z51a5TTx/rnp3bsn390qtwLWiwnVW2hXM9Y+BPRX
CIIpFEGFhOHy5J54GGe+ufh9XAwuPNbq0sH3/Is7ux7/n74t3A+EccDx8KY+C7RlOPGGiLgDacAD
p1XvrYKZfB+PL7SLt0NUZvPKDwzTCMgS78eIb1PQgngJN///vpPg77VCkTKcAMVOYsBV4aeNJGxK
UGXnqH0u2yEjk4BweLrBIAHuplw1sHxX26Upt+B10mm3rmTbkqcQe4KGmGr2YU/x2MEVI/FBrZii
nPJ4NydmydKufePduONJnY21LVYS/i7t/P/ZK+DTxe4E3XMI17eUfEa/BiNGxavJPnszfXfsREEN
j+H9EjTzF2Smvx8Tvtsr9BpSNCXYdf/cJMpVSIhbI/TiZj0Yy7drd6goXKCD6LZKSfHfb+Wv8vH6
w4Cd4J2kkKT+9T0x7cNbpvSG57WNdiVPLmJFyGP7uIACjazl/bRM+zL50ab+F3vUX7Owz1f+1KNQ
cEtEd72yOF/1F2Gmd82eH2G9squezHbMSdZtvTtYnH7xhP9ln8fWgYcInS8DM+RTxdyUQ7n6DRrq
PnoI5Wtdf5kcHPz10V03J8AcuERA4s8HmlilUODFDc+JB4ILiS8rq9LN7MZM6/AI0XiFUMGxQSAh
4A9rdSHnFBa7iAlp+sKI74z+8Eb4Ury2/WUevjMT3aZx+0UD928LDWpnwDEQw1/zc/9caES4evFt
NDyr8nmw/OQlv5ex8LykWGXwRT/6uQX+37v+x7U+ves2mvmwOlzLjPFFRjAmlUMuUUaKqSssWPIm
oF/sN391jZ+v+ekQHCo/mloJFKgPq3NH4Ts36vfGIJt1pLsIcYrSwheApNtGeodV29xYTAKC5A1x
2Tuhvlh018/2z30YS+L/PYHPCl5vSls4XwAskoYXUbACqFSFT7/aZf91bf/jMp9KKRv1UpDrj2b0
KQSpJNFfoRn/8kOACoGQTqEkuZIQ/lw2k2JdI6MQMF4I390gRV4tsrh8sv/vjenfLoOP9IpIYjb0
Fz5egffTVlrjMqvergx24mm/c8tXBMrr3X56LRgTX7VEkO1dZ2p//hpfsqUh/Pql3tqDPIYH+FsV
6vgVoEDhPfAvV0qwJiHDhbj0r0kNWudkCUk5QKc3TvAMM8dhYHy7SKYLp2Dw3TgDLbBZdppwUbAp
3M8jgiEciZ+W2iAsZIwOfsV+XV2GNskUhAj5bH9OVst9Zbz3RlXnJnW5nUeTk3nwsrhdwDAWd4Ik
x3mpD2L07mtFHljID0PS3Hid/B5X3nNXQmq3iDfW6mFTeRz2gWb6rZB2vxcToCM6NGI7iU5n1egj
g8IXcTaWdbPF43yZl84caZw8O+afSxB/M1Jx5LFQhG6a+dVjFLi8CxCEEMPGc9TPHjOnupzGdzeS
o5H6vNK8d/ywcu92gVlGsKYQ3I5vsYkRWTK7m3pBozggNMkF35IeYhoXikOyut8AuOAEneK4mpvb
niKBfTVwYEs5hPkTYnlrfolpsieePVB3TH9a7d6GCOQVLAcIh93Fj0zBCUEkTZQ8wWzvbJpe7pxK
flSTPoZt+eQ6DbShGeHNjo66FfPBRnO/sY1F6PVaqi0l7lENIcnXOi002D+HGpQVtPP1eZ70bzex
KU9BqcRfIraWLm6bhvbGGPabTWTZBWSciwlUqYLQVt1EPE7yBjPRXNm22rK1ulFsQuSXuIikfRCQ
pMyxBOE+vk9E9WqhIpJz/dOk6a7zqsPIybFyUXqQzXqo7KwyYnowgq35QUvON3rtX/FnHyZa+1nK
LcklgdG94b/AvL+pSw/obt3uRlV+SxZyo339MDcrKQY17/s0eB8i6EbW+Uk0CFUzsG1u53jdeJFu
72mq6vNgyvs2Qo6nWdotMN0HlXhkM4T1rWiak6QeZiYufMALQZQECBSZZd4pVDzZV+N65EmAv0xM
T3GP3Ip6AoyjJ4LOuo5hQzbCuAVCqA85Qk9eqWA8GAfB8OJmP6fD6AOouSItUYPQpGasXkRNgdxx
1OCkjAEx1cN3ML+wvqvqg4rg1bXJLQ/Hx2BWbmPT9VR6EJUNgXfjSq3zcEHqlFDBTonke0yQdGCQ
HKsU7nAs75K5/Vhs+1bVcLo213kogJFcL3P8ztJe7dOUn6HQ+mECb886+Jdj1Fzv5Sr7PJzNViVl
tAEuopGHZuctLOfibI5VdAwGEhdrafdYSPep8ArKOnxq4VnDn1HVyBwzJfiJNPpWDWOQVdjSNn3f
vLVzjUM7fS1TYw9QzL72zp83Y0APlMH3yLfI2WgDkLMxh6sY13mk+UHzpN/IuQcu5/vZ0EX8gu9z
wRe1fOPxAOIohdzNNXc4s7vdWK81kE9pChZUsHJSCK1LvVbv2xle/BG7s2N4b2X0jTAHdzU7bGrm
jbmeY55xDYRL2HWGlGz6AbSpRriyngvaxOd6Ct6rQeYBOqhjNIRBroP6RxDOFMs1+gB2JW8Ils66
idhaZoBokJampr0Lpqqgk/5W9fKHThAjIED4zXonTE6T8VdU+3ADmolF+ihMWVfMw9vKO7Rh/5I2
yQBHLH5rafTI6fIEytQz76uLz9ROsxnrmkEtwPsTeP7I8xY1ttHZbFDtwQJ08pHdFbRwcprZbRTI
u6FueBYyzWEImUD1agP0VwZ+7pDrlTnaiucp5cOGNusvMrjfU4fgSKG7x7HzHVayJZs0ca9+XCVQ
wC+3VwUn0uUQTlJG7e+6VciLYMiMqebB7oUN7gb4c5ya2YdycR2BiGsNj7m6+tUP9T3paJC1kXrR
oflOytpBDV6PGdq8CZ+evMiW3NEqKGwE1yMxJOdSB0gr7U42rRK8sei57upXAqFWZgy/BSfjhvWI
bbsyGCdLm2wYYEHPygYGWv34LZbLvDHC301o9+BmI+8a0IaECJ9MG9mNEsG5dOa4zsG7xTexmZdW
5QsBH7rtTmVaX0a9hptpCW5CAo5W25xB+ThGHDkI0vdJthLvJJO4ysYW4QkmFnmn+hVFI/E3tW0+
orh7rLHwtqOIwFThHZCHZEerNdeab52yJ0snm7dpe9/PUIFoQaADw/hxAasqr5w5wTsUNJP+o0IT
sERxdYHas75NZ9MVkApFAKPYc7yUPablCyDvxHQ7HGkB5rD44DvseX3Efo0DzkavMxpuze13mGjl
cOw8rgzm4IQvCPWk9hc8HRxm/HXy4Cca9rGWgREHyWfmR4pnjicIPSffuW4QqSH9fS2jbZjCzTRQ
883Q8uemM/DdQk6xahGjxrClR3Z9gE/vFmwdwOqLd5hpcOx8DVVtbQ+DQfxLStqPeSoBsiLJqE+m
p7lq511gZ7w+T72kwfSkVP9cBwgDiGdEF4jZHumMMA8hYZLW9Efa1nALuapaQ3ju5gb4WAazzO1A
FQLsIZSNtt6EpLMlqn8CokWwQZws54r0VR7q4WQrHADcgzPKgK8hj72ebtioIXsGQTCLF9nlZWn4
TUltshvaadlFnkQv6LjJYKOminVZkX9WdUULw9VB9bu1W+AU4Yc8Ywn+txtO2O6fKvzxALsCF3LK
vD46LF2DUmKUyBKavXMa2NPKEpertjl6OCUp8OhwTvpCttVjSp3Lx7jv8C74Xb9EVTEkmEUGkWbf
tCW03/AEdHrNkMFW0fbSLMIgb8hcuMDbnazJB5k2B7Sct8M0oxquOM1RC97VRsMkxB/fgzQ4RKmQ
79JLJUyggynMWRpnazfyPFjsch+J/pYaF+CjTngW+X5z1JMa8mbkPIsVwyTC4mtXreG7aPZ/0Gro
Dp2iL5bVe9ciwsVhJlOH0iGWqn6IotkUVStkZm2pzkE83i/pBD22vaFV3W+bzspjO4FsBQZRuME6
elwDHt4ufYfzwlTexTPlZg4xDG2q6RIlQ5c5lBX5WsaQBssJSUzycUVrtbFru1Mch2KdXOIZ+X0Y
MPibwIujs1MggYwROxHlDtzBzVwrAdimyn0pvawfwq1wMSLsBRGb1CFYDB8Xklf74dg3S1gYbG3c
Y1ujYVhQG5E1Df7LwsSWqeW8tAnm7aqEnCvup31YlbDBtO0Bd1VnMybkxSJ8jBcIqFfLBK5B0udd
MCU45UfkeEh5D/bPuYzETw3njjzoysM4VDcmcOzFLTw9+bp5KzV/6V1aaxxHWEBBb9UpVcTtlh4i
I4hZK/TRm0F5KO/WeZsMPtnBvYtiEGCBWgM6Jbh6miuWPqZJ/w10lee27B70upytulY8MXvsZ6zY
GC6+k2lvRxt/pCAwZqxL97rq0jxwYbJNBzrn9RCQjDoEKPb9TxKGV94Boxt08UiLrz0/426im2ny
kAqI/PpUJvTiDevtEjhwIMewuRMsHF4GZu154L48taHznroBaY5hObTbHvaMRZXA9xWK+WDbWci/
07budo7q6odApsOWzv3ZQrRzhNjFYm6Gatt4zC9aa8PdsiCXrQ/0mIUDxmZJd2QKplhxjL1ibt7L
OtpOqixEYm7LWLfb1W/f+YiYP616m4eBj7R3uRxNnyBlpl6eaRQ9a1g1raFJYcUQffN5+wYjl+7i
ef3d6EYHzA8TrA525AXTHbaK9FJ7/ZGY9a1GtTZd06A3g0bCielO1F1TU0N8FE0IiVqgn2Itf7UM
D5vHPYeaSqabeEH911FvugQwOt8krJo2q1N9UYkpPXeRSuBf2U85H8cCZk65Sy3LzSijjEfNRTBT
LCUC8UqujkmMBOG18vEoZnHXQSq9iW1lz85n302XPnPcbm5ScU6r7tBLdZR+dJNqftRRf9BjgMei
9rZMkbsbwm9AtB7L6hSZ7uE0574HZhV3at5qEjyEjX6MmLz14vZVlP7dKlJYbI7BXTBQiOWDovUR
Wz9DpjwRWWCr/h3FQBVpN9xWffM8Buq+4+WO1fiiJ+V9AzTkIY5q2SVUvUcLnsEy0y2LHLJ9GGzj
eLQfDBkL22MHSxz9xqBG3vTBqgsooW5d4KkdXYIDapCfakWl65Y9Dfn3TmMMahdQmvqE7IK1ujOo
tAB+BVFueIIQ0yRBBimOP1n231CZQWU3i1PX+gc20hzOxflk4SyFoTcOkCl4mywaMs9Gz3CGQM5q
XZ/qNb1Loi4pTJTC87TD90/9/p6JZiiG65S6ZDX0kT4pRhH+cp7tNmvULg9k6S+uGh+jCMbhKX2c
ZX8SqjoMMVa2r6AsZao8kMlDiin8EcagwZr0EGCj6aqPtUcsJoL+uQ6xac2YyUqQ+QzI76IN3piP
EnoKbvuBtyA/RdsapaLtzF767fdGjV0WWvFIV29XOvUtcjQD3ruNRXsUzD402I42bohu4gBpxLR6
lb2V8BqHkJ+sl0kGAE/hjWEC8OzRSktGMJquM9FazEXsmdbpSXV+xghkB11URMQgNEd6P3yTbBMi
nlpCzukU7z3t5WlabXmCSTKNt64NDqLWBZH2jEWRLWXwJgJMeacEmT2L+hGiXlhi8nOgdD8m/G2d
5PeQqstYin0SGsTLTjXHCTjfAIt7dhyPeuiWY7OMR+FPOwmDjo0OcML1zLlNRxEIprksojgtN9Yi
hq0u74GPJhu/N0XnV/e9r3diguFxg5FnOWLrt96DZ+UPuqgLG91ezdGJ1UhMN94h8tsDt8E783uO
5scdbR8hx7ubaUaS5We81o8u5d8rMRflYm/piA3bQxkQjDD3czEIQX4e0f62TzsgEd4BiP2BzU0e
j/N7w5G5xdMuyqZkJAX8VY5NiFk7/E1wGqS3PnFIGVaIce4Veo+Orm+gDTiwZs1exfEjWflOed0L
PMcvncHWKOrbSaJ1r9b70M3I8TMDGvz0HNfih2fXRxOgiUhhmiIoHNyCeEX3jGBhZLR4m9FgDwxN
icgkaC82MSHfKNGvg1cNu3IqYU4awmKOtdMxdvouaMo9T+sqS4IyygbFLjZIcUrx7nX2mSwaOBVj
TauzipXOVrGEucX+m+sUyVMtT/huCEsB3C94HcMaYyz2MfmqGELMwVfvtZrJu5QIxiL0fQxhSMW8
tPCGIZv9ZsySLj3gfAA/PmyP3ij3Hmt5NjR0H8fz76mun8LR5xk8SVA0uX0NZShv/N1c8dw1wdYY
/2Oq/DuFPTeE8SNIN6bwaJoPRGZteY0kBqGk670x68rgHT7j8N5DWck9ZCwPDn8ZjDwIj29TiLOy
Dmt98MPTAJYlFstL50UPQoI6svrD72Fe1l2yIp3VIMl2ct97Ux6XJb5Uq0K47/o4huPNAmOszVqK
WxkhBSKiMItvdmAQ5yaOjk0QXqyLLmnY5gzW65tSkF3SAf0LwGNgVbF2SOMK2HjbVfNWjvVFJcgF
Te2Di5MJaRP+ka3+pbLRvR0rP2vK9ChBT2mi5Y2qdu+TcqvHh0ndwh/yV8imTaCrnRigyGoj/1DN
Nwy1X4I5Egqx26EbH1FdfSd1s/P7dR/Ldit1n3VxcyzbdevAQEbhaTBwacK+SHtyZ427x/ABEZh1
uy0HgYqxflqpysA7xxmw9K/1iFmYaJD2bdrdoEJsi9jM7UlMIzBK0DpwdiKWd+j1BVXXb7ZEG6rW
HZqBLPUwZSebdQJaiBRMxHR1p7i+920GcPOdSpTEOAnqpG6yWib7pBLfxiraUTV4u06gDmzW4cU1
/rYeG43GD6hoz7nEeQzHcMnmOxw/wWbx6y0aHrXlkRfjnFhZsYYuKvo1WgufmIM31qeGhvPGF0N/
BIIp8jph99LFSLhuvSKVQ9ZX/qMd9a4z9iVR5q7RYj/FCFDuHHY3UX0vAQYeSCMvBr3uiep0veuF
1VlZkTe64MRXQTNg0wrtNp39n5OWhZAq52Q6RFzsva4EAAi4kWhRjD3bR2OzhcvVrp1Qzslp/Rak
8pFSHPgotR5cCOiubPkOLKkDBOn9DnDKa7D68JrD97CrotagoJmAW8Bd6WatQkS2d1heDMGSABts
JjrEO9JYA/oaASTNvdGbxEd+jNYS3ynsfeho3nw57QKHCdUY3qWKz5kq1w7mxtcw+BDkrVaVJ2lM
fW2rHkszYWKLd10Bqd8woXE4jeWTKBnLF3jjZ54i92WXHJc1xUjG7eTQ3rXgMxfGYgJeV+htMSRa
i74FfZuT9SVqS75X9Thsuy5Bqxs/1UvwgWkBdljZP9RKJiiI7be61seuW1/KqPpVzzV/oCW4ZBLD
epT8y3Mw+T/7SN4PGk0puPjfpS0rYGIrmpShv9Srghdajd0a4jzkvY7kLu2Rvum17c9+XofDGnhZ
rfglkT4uIePCKtfsfc/ew3RbHWzDwXZazgGTr4mYwixRdD2LMbgpmcmt6M94L+dFm0s8ErjZkxAu
0fS9C5afLXKuirWtHyPT3C2sX9G+YJ9kQH+ycbx6VMtEZxjuI26DwLjQDpewRyVmQnRbPQmzibQ/
fHHtZUGL26ilwp4QotVfGqSnr9KiOaPIaGyTJwUdJQCU+yll2K9qxBFXNXSHTL8LOh61kx9R1J+B
5P6SdDhataDUgwexavF1YhGPGx0hvZa35S7xAkAtSk+5KatdWSFXKfCLYCp3oCjtQuuDkxVdm0aQ
oIaDTmCdPXvL2XWA6JYOEg6S3htRpUVk2G1QtQCq1w+GNe/aKL9q6VqHkM6pexhGY7ZmEc+VRPZe
qC0md9ogy4/Tw6BUg249fO2N+u3549ZbegKcpbxQUv0afX3TG/6KvexSN+mvySJM1k7xR5vCZbkc
m5vSOvhUKewvDYqBTpkLuhl2xrmBdJWZxZvOX9csSDAhJIF6aChyyFyHcQOP/LcuREvombhISnYa
PWBRXjLNxWwAD8xLJXdNm85QdHsHEBJ/KVudaQK/PzWYfe3H23CodrMAcrtU5HsbxyeaRKc6vQ6K
+U2wIF5Bmzs9pW+maVTufAH0ukPRPBHxyAJ+VlFUiFq+Wd3f9Sn/SDq6Van+IKIEuW8NUZEsIdA1
c28GzBBA6dhcY/M2GgsNbMgnAYSCJ7TK4jEWm6huLiTtDs56l5KBkOxWYPprogAKhDD/FbCIqlwL
Og+CZgjvPPSIVbTp+jbNiUHnZgQEFzg+bDKd3MAARBtyn1j1Uq5Qf4xtD017aW+D2Dx0BloXYjq0
ydqcsaknOBx62I111S6QKI5EOSFrDXnrrTa3QHC3rIoLHw2jnYJjHNi9SlE5oyfq7Po+pTA3c4K3
eWncCq6izJdh2vFZiSwI44LBVy2s2mfWRZgxr0Ai0E0uB+YlpFgkeRTlQvcA3D9ahhHjZKrfOEiK
ZUKqBaBlzYO97+gWbwq9cehdiCCnitAJUBsNi4C0Z0zz5mxu5Y9qJCnqafnMOIekPTTDblirB9CO
wKHQzSWc4Y8kXdgWY2ymXPeAT8cwKTcr9dV2nmKEFhlzMS3rM+GT3Kn1IZy99wj97cZf3VjUINsW
gjRAhmOGQVb/CEkMiKbVdxabE4XJaRbXa7TBIPEWPwk9R2fuuhhMH6BPCipfZMoELX0DweZ+Hd3O
leSh8haJmx1IFtb9HWf8jqTrre7LO9Bo7kHO2XsSVsl96X30Wmw7Tn4oixjNtZzzZZ3uJxU/N4t3
issVVWozQ1YPbm6GBvhsenkHGa6fA0vZIUsIC0Oi7CIA0QVApKLRLcLRkt7D+5e3a1g91rzDoExq
DfEpGbLV0ze+V9+uCbmRbn1b4/Zp1mzHSszc2DTDXq65R8oCkp7GPsq8GieBdT9GTV6rCL15Ow2n
qBIN/PzsaQFSl/rJsRr4ZZnCGyrsT4OdaFx0dRQ8SLK0D+frnOXiB8EJBOecT9xsaA8AuE6iSxSU
29F3+w5IIV4o9uSqmt4xt/q9uPBDNPGuNKbNlRuua70+9MPU5FXc3lZ+1+MMlvAfigFM+rKVGWMa
M7EWIci1vzeJ+w78HLt2cycHtok7L3NViwJ07rw86mOYwldR/SMawYJqommnzHQzoJVaaFxU4/Qz
qskDNU2YE48d2h5934i0d5/t4s7+LGPQzcfYntN1OTkmMCQLgArruT/ZBoUFuGiHmCHuJ8QcB2ld
PzyUhtQpfB5x1rn2VFYG6atz/CsaoF2E5F/BSxe6k/ewWxlCHyKRI3ACGc6oWucSX3V/C97LHtDa
GZj1q7ry2ZYJohH47u8iYr87FMBhj6h26EFe1Sxf4nnezsYWOh1vksCdW1nare+zywrevGf9caOi
dXlLp9Z/V0LbPaz1JRoI686R4QPKbTWtm87BWLuyyy8isbBmxpdNo82r9RDt28C9Ufk0Lwm+ynZB
wmIyvGCL7TY1HRzYzUse2h7tZk2SfEzVj2WCj0Lsv1Yj8AYJ1eNm0eM5pktT8LU+wxq9wKy2kLUr
xAChSpgc/dUeWFI+l2VzM/nrgVXLTVSWZ6Sj1FldyQowrj6miFyiIAhm3f+Rdh7LjSPRmn4iRMCb
LUDQU55SlTYISVUF7z2efj50xExLLF4h+s62jZKZSHPMb7oBd2Ile2jyHH9LTnweh61Tp3LrGko3
P4/DhlDpoUZxYW7AFhQqbztJ3qS+tZcojHpyO2zHPN4TYh2SMUBQeQooPIniCQDZhpLZjdaqkwOT
ByPzin6LcVOPqk0b67Uxc1ev+72pDa+tdrAC+lshpz0K6r0hmDeyVpymHMRop+Dlzl6+KcaQLg0a
jzn6AeyH4k2TOFtTD50vyAdevWFcS5n1qNS5YOuxTrOpas99V9X8guGh6ssTHjsOWhibpq6Ok+ff
ZJ0Rric5/1PFQFTEPN2JVneQpAh1Mp0K67jCGuo5tKgnG614KNT8huDwMJrZzzQaVtkQvVFFdDvD
P2h1vsfxZtcNw2+xz/cIxK7Hutn3MCrNdPqgz+nbU6lvAy3a95G8DYUxoreEG0thju9ZNxzboNsY
XjbwsXzFEStK12aRrxDUIXCYmg/ZjB4kLprKRzYNuoGeFJt8rLD+Ez03G8UDXiUvppo8V369M5X6
hzVa1MBEVxxp6ohUZydDHbD1UtygDQ9hlb8Mo2A4YR39hN916OrwT2UEz60sF7aWxdsq4qopSv12
0szjoHiugDUSKvL1vhNUanF1j69Ozcuj73j4NuVAiCZRvcVjR/rFPXAshOC2Nse9Nbab0FPeCwLR
0cChvMh/CaH6VojDQa3oyPciNiiagM9oSrlWAXQxBHzFQZpeg2l6yzztRyHGT7GXjWshEzYTzGyn
ExKyaPVg9dGNqvb7qhgpHepbekhbsQ7WtNAfRrF/GXLAfEZ2SKf0qUZvGZpwvs2raD1V1VGPLZle
ovKr6HTFQU7hEE0BnyJO3FCSQttSiWyrAmFFAehPn7xntdE4SRr9UkEJCOim2gja/hpIcayS4mZW
dm4G18rJpWDL4YY1SVtCbcm5M6rSXg2AQXyEduw2ZrjWh2SNhsOGBMjciwI6zDpAvN4YHsXYoCY0
9uQCcbDmS5ylYSIiiGLf7UJzB2v3IPrmepiUX40IdEODx5DIw+9BwP5Bm2ke6YTwd9xtWk1/T0vO
QxUETwCljmkI8dz326MVqEe1Rg1D9e8lFDI3/hQ+DxVZey5QYtV0p/ELYqTxqUtaCqJdvtFH4eh7
yX2SSL+AI98knfmjGLzHuNSPk1VvpVp2x0y867qxJL4If5RGvR3y9Lk15cNUi1tEP+5zC3drNONu
jbnw5NUI2hLipxR5oUS5w5Ssily6r8zi1iv11vbymEZ03FROLpevFJVOiSX/UFruraYb9nHX7YQ+
ues8Mnn6uJvMVGnXIzelK9sgSzai2b8gTLXRquEee5M9XbO934Uv4uRvYw6H3TfhNtJyhAFDEvjB
w0a1yM7VAOYjswzcPLrAc4watoNYUsSsWvKhIKcY2pPiDoq40fwQ5HnbpkfFgxKglYIrF1BiJqmt
7WjQ6Q9a9arMRLoWOryBun8yKuuUKrQGc4lMgzpQr0WejT7qJtPau7FhA6YmrTFvNvwh7gHOM6a3
nSijmlyFTl/Gj4qYnXz+hBpJq4EedmT9MSZyX13axfR+M3G4m4nPbdzelF36Klj5M7C8k5/PIXcc
r2MzPdR9bXeUvYPBPGpaKcJaOjdCclKTVy/uD2JGuzsuyT2r1m6k8Z50ZdMk6b4ZvL0pFDtQBbt4
pOct//HUaCUOyk2Tjnu1aNyiU9y0D8594D0VwC010dtZ+E2U5BTgCuKtoHXHUpOPpq8/mGZH59eA
jqTznKXFn0GuKSCBwKgBW6vhYE++5o4tYZ8ROEKLhGOnbyYw2b4ePYz5+COJaDZkvOlOLSL7q2kk
fURE27GfnfbCVZqEB1bM1XkntKl3xcKjNCS7hQEJKgi8O11vHEQiwOYjRdWl95keHMEWbqJ2dJsy
J7l+E+onS0EHQBlfkzK5LbppE3h+49RB50SYZ9DsPcMXoe19VzBEVrdY6wTyuhT1U9kMPz01fptS
80aHFeaH9ePkE+K1cx8nHe2xTXd1N9xLfughEYeYC62UIBZ3ol/5K2AmDfWEdDfUVKGNhnhYAhsi
b3o9CGkwmOi5/WhrkVj9rNFoKwEgKGmGpJ3o5GX8LFv+LzVVnEqg61Gl27LBQQ903Cr2E7f0uvOM
X+oUxdX17qwgjFtzO45TszasbqWbRewIoAG5F9b14G3yjKgmqB5p+G4MLVvr1rjCd+AkNTEVwvC2
tch8RWUGFa6EJjjDSzvKWrNpuhz3AZ8drR+tRiMhKTfWKG6QXF7LBGoVT3plea4FlSsbyFVQPve1
+B48oTO1ke3VBAsakP0seiuaxKFSstbyx0FK9nGiHcOO+iaVeUluXyhErFojXVWa9EyXzbJLA1DM
0ElUgiygAERLKAdRC09sISeoDafHUMJnQ6R3GZoOmQEAOHldSY+RNjylNHBkKjK9yF8tfMpK2bps
siNYoEd57P54OVtXq18AVtwpyY2fWR+e+qaRrfcinzLQ01elCY85b7Y26W6aCbT+0IOhszpV9d0w
GuM6btMXOhJgJl/q4UPR6BQbGKvSw6tiqbcn3iLAWhKRp+hgSuaIg+7AsXX8KoSE4t+17XATx8EO
s9Z1NvZHsfIck8rlZCQv6ajt4Mm4UVQ5mWjdt4k137zUCzmHfUN6ZgAWEmh5WHW0E6R+3dTtUxX/
tgzpNJbSqi6GQ24SIQhAJYPxZpqGNxpWlEVTp1VeqwpwlMaDidP2ndkotyz9IZvCnaQFRyWK7uI5
xA8A1ysNsRrhlhx3d6NQOeWInVvUrUV6DBAu7Z54yE5aHdgWda8gfZnf8rrwnEAFKjPI1C2ayZEi
/V4Tm00haY9hC35pqo0nj4vVzqNy1ejWTvNk15uUlyDIwIdFWzkxA+AkZJdjfxuCF5p66Y+lkitH
/W+xDQ61T6NymNZTkyCzriqbihuXBAxbHZ4eraM4JxW3I7BGs1WB1NXvHO9VC3tSJV20DW1AY2qQ
nmVauXR7AdYL5BN9vq0FHH98buag9+4mobpTKEpVhnEoW2kHlee5E8LDXBW2k678U5XBRuvrd1kL
t3lt3qRivh3r4QAmZW211lOSchUl+dZsirXmpRuJUnOLXbsu5a4s9OCqRF72ZNgRkj8PHnlfCAFA
CVWoN2V27siVIh+YCe1HmGaVE8vhDb/dwChoxIwhGg9yBHBMzeVgK5U05StjBJYOCR4pPXsMJjIw
iTbrMNDYbLk9SUSziRcirpyqEPd+BmkUQRVKGAHetUOY3cNYPaW6voIztQ8N7Q7Jkw0WCkeFhqcy
VtuitE6QZ6mkNPUr4C8LPMupFIZdarQHXrpt1wR/JA92bODRYFOPUlRuU7neoXX7yuP8Egz9i5GO
IC7UAIyM0j1OevWRQzz3faQvB2mFTtgj8eU5sNKbTM6bFVIK90gHO3ITiraRtobbFd0+1NuDMVak
Y3Lzm5U9JyrvUjOVL/x3vENp9ZHRgnfbCQounWVpoN/VjfVzlddvYQwoKwIxDoWi2qi9/tFKxi4s
CNnkCcywmEIvKiTzwzJS0jWatn4O17CTrZ1uUdQ2tea1rUALzvxX+l9Ux+Psp2ZI0LfA7Lfej07s
7gs9MGyL2MCmhkPzvBhOpv5kSsFgm2V/IihDGa/It5YwrdNhIrfDjKw3ytRJK5k8MgcUYTS0+Ifx
Hpn5J7Gja1sEceDoOU2cVDp4Pc9FLD0WwXCo62krqDgZRHRRJBMT+2L85Qf0ZjUBx7hm3EcSYmqW
tJeCprWtoLOTYtg3ofBHk/27MhDeeaSPQxudkiF9yRTxLAHrAou6M/TMNSSAPK11EOJuXPmN+aII
sexEbb8WsG7gLPs/wiAT6cMWaz8tb/KM0K7ti22mjDwmJUz3KHsz4bWVRvczDeY2fKCgaJAAN/eV
HwU0znSM3Ez19h1uE5g3HsuGNggdbhpNdFsxcjBXsaCdOqDdakV5op7bs3Th5fhnyfXc1QLAtCl6
ytL+qQfQ68MXmsEBuzYATsi2/xEE5p1SCr/afPJdVSc0TNo4BrKWP+dq1DtQLjowHNpPq0gfNLFc
lX27UjuAvb64U7X2JoXRPynJ0zimAxby3kGcBhLiAThm0ReRHRfxA30lOp993tuCF+5wIbghqPqT
BOqrQZNGL4lLhjotgaBmuSONOZKFww9DSX5aPr2MJqvWcLoeh7L40yXCSMc73mS9OW77ttkZdWTZ
QjXXgz2D9Y+mu7gxb0aLVooWgLCA5XZDMe2kJGBydcUDrRCbW3nAE56SMq5k2s9QaUgxPPO2L4Zt
J1ARzAGu8IgJQX7yJ2NVWOq2U8MPHCKozesAimXvJ+W6gPK2AiZY1QnfJ3CE5tjStco1Yjv62g4o
W97tSi/tzucX+uCGnQpCGknAViksEOfKaiy05zwvybg4BgUFQanrN1qQQiPoxp9eNbstZYRO5brQ
6nGl0JkzMqJ3YtPK1r3KacbhPSun3WCFuxrLLWRCbinSH3FTWiHjs/MAvjYTmW/b7jMleaEU8+Ep
tFPFNNyWGX5cOu7kgskNYm1pqZ6EuD0VqsBWtAxEBADW5YpThALZer8RTO3OEqz9QCxADmM+pFml
2sYgdLs6RNbKiEBHcm5lWwAQujFMOOzjXFoBD2flNa3Uiaqjp3gOvLmPgR4tMBMSpWH6aYIJI/FC
oUeMZ/VvwKs55e+2N27jxnvWuQcUo12Lo3eXCB2w3I4+1aCqHALFtDAoEKdt2MINyoqM29GHmCmU
amRj5QHrodBfjT54jKUGDKWk/mxDGpqpSOgYSuUaFcuz1YmCM1lB6sIzYSzLe4qRRJKM5jWu/VPe
ai4PCQ5RudjY0yhsqjB6TtPATbuR/2zS4HsIa7CKdKbF4ZSqRLeEuepdP4G6Fqw6OeEwF9+UFniu
2h/u+Jl3WtE++KDkHSVG/DArPWsXZ/Cbvd4fdpaYoNYFGXkTRbRKu66J13LrHYs5FgQy9VHXxk6R
mnTlhdojGE8f92V6UC1910R5BKOzzysRWZgWWQAKuxL1MY6MRGagcr2baMnywE6hhImwfBem9SaM
gKOL+qYIEgzFjYHbYtzBPYVM0/wRRCJLepR3AaEFdRZxWitU7LNc2yVq80sZknMqNUdB7jtHlc33
VhfXZLa0suu5o+ohyyuEwc8pMG8SYqwOMyfadlvcCxH/8TEn0KbqVscnfjCCn72UbxUve4vl/Beb
Ecxrk53KIHvIYzoczciLrsbjykjoEkQBGWtnWg/87LdGH548Tz9Av8rxKUZWXOy5L+NDVrY7S4nP
Gir+K0J61U0swZEFRdnHVLtdIJK3qYcQkWBOu7BBAz+YoBwjKmTQ7G0PVei5baNAeuyOU0djMpAe
gnySUZgCp9JZ8rsYyS7SUwr/I0URihZ2pvs68IzuEcwkMB3fW2WJ+mAMJCX4GL2kmnygx2wXRbNr
gvJHSXGIwtCTIRV7XQQYnOvYQ2SJfIhA7viy8Ki24VFq1XdrDE9B3P9IsvqUCaSlUUxIKXKuFL9f
keNnm//OKDMMQ1H0WfIHgaOvVK+wbgsVrcTqTOv0Ce7feyErJXFlvSRCeo269nmgmR36iebvCaVf
KXRyz7LKHUuUnb1OVNS+n430N7EbDxeT3uosySfp/whGfBplNInuoj6uUKMIb5ojXSPVVn82duN6
P+o7bKbFhRGv8EUZ0NBVGGwQHy7lrlov9kwtSaqzX2lvalhu+0D5ZQzhVm+S5y7NFyij11bR1Lhs
DHIXOOOX9FSqEwL4nOqcGPRRbwoEzJcUya4OgbQFmhOzluYla9+vszRVqMyfpwqCXGzr5q5KB2fh
Q11bN3jj/2+UmbL56UNJteR16NqUmGFUu3Gyn+rT3PgkN9jJa+P5jfzv0Z/vD3tJ4Eq9QrtFNEw1
oCKrClIQF2vYoFYyBrIEuRsCJG1WvVvhfyW4fVC8WFperv1c3EhF8hAAG970qfBAy+ReVLtmIzQt
Yp8We2oq3ry+mIE3GjkIBlbBjKMq825nVYlANXTca3H2o1d10FEzVK+MSU6S8V3pOnodKeUnc5rO
CMzdpKm5xcUBUCG0wmB2jR/QS1ET9awLZrjKAzMCDa/cZ9AuaATS343lajjwZuGIZT3XwJUORScQ
SQdDtMBHl68cKAVZZGSD0esS2Xlfv9Ok5zqeoFbBgerd9sF4gY9+T+mtPKm7dJ+fLFe5h7C8tZ6L
e+7YFprQbxq5S36V8nw9XFBSP/8O5cJFTfJlxY8koThXK2+jP0craApA+4tf5m860EjEN3h7zPjT
J5RvbhvTBZLL/pEX6OFXFGe0L7/j4r4EDx17UuiXZ8027wfZrjyg0baxjtbqnfHqsZtvzDVkh/tl
r8Rr+iWfPoVycYMmEwa5vmIWZ0n9SJND1fOE629jXLkLZ/MKXfrLHC/ov7mutuQhrDWOOIJb3sxS
wZZL8RjW50dxA0J1vSSjtTTkxXXgjYKflTnLKpQEKu+TuCTY85c2PCRjlDYo62GuoUm8RF83MjTX
PkGWsDiLe29fn1KH7HE/mzf76yVp/WuT0fFTB6Iiopp1+SZU4LMJJLLirAMBKGmJ5wu359IA8075
dHl2qTGFKk3Tsz9u6yZdV7K4QDS/pkOh6CCKVfRr0MC4FMvROgMrwNbL2ecdrt5AqOMDcnbvyWFw
JIdT9lggM9ugO9e7S7zwK9Oj5c4Dji4QyKxLTRRfH7xykIfsTNhMxXxbkQYsbPH5uri4TlQZliEq
QCIKn9rFFhetUMPsGshAstPW2oHCu61t8rtgXy4spCxeeemYAlcnLw1DXu6GCKWJQanF9Ez4Qxgn
VL8LNXxrw1Rws856hnD1lJoSmQT6ard0TohuGxpd8qiZM7t9JsGW2r3v93CtRW/LP78d23EvSVjq
1KqJlpxZ1mu1DyYbqApgfxX6xaSC8izEfLLJRlw9sd67ErB9qgAkBRyDBEINHWUKx2Admvk2HvLJ
icdocPPMrNZUU7YtciA34LjUVQV7eZ3qwENrtvVdVw/w1seetk8o8HJRhD70Q4akT4t4k5obBUxf
Y9qqSJHZhSSRMRlPiD53hNx68DDKGrK+UXbO+jR9MQJZ2MmeIKzkoWuQSQoLV0mUcR1Q/NyPKYZm
IQ+226Piw31fP8CJepdAkTlRSWUxjYRyVY8AfbS5ekW1eHLGRNJutFGSbwJBASpLFLVToaqiECu/
lyENG68PRKfUE1BUpvTi98ArI4lStiZG9XGKYJuTR5MkVZlVovjaPfsWIOt8sgaAY2K8RbvkUErD
RunQboNg9uwP0qORe1hNgTiTKxFtTk8/j5UwbNs2Q6VGlMxjYyQN0eFU4KFG6jEm3i3SAuoaPpCw
GsP2MZ4K2mLlO5RWQIzwUB0r7axtU5mtq40BABQ55vBFsbyVMqBrnoXGnphNf3j7s3XuGb9ieu2D
4WOrA7/F7mbWr2/1pisnyXgr0S21p9YK3TDVcht9s4bvkIpOCJHYhhb9OoQ9maHR0r3RCmkFkZlS
vZ74+87Dy8YQX4wiuyXVREpY+KFOBGtdXrcr4hI4NEmXnCRBVFfAZjEzVOdKvJlB5kvie/7/vR+K
ArxNFfdbA+aLmeovghK6Zq/sRSs6sRN7Qp0GAKXkln8aH4iDRXd9TyEcqaNIrtZp2/tuJnXCnqoy
nWmzaDYprCIaZ7763MfpqxzIIxSzSd1kwHhv24p1KQW5XVXmGAN0EHwHkzv22iQn+8mgl2fFIzhW
TUCDzzLeNWHSd3pl0vacUxQLt2UKY6YrVSMynhAp7GaY6wixfgOgK958fyldCbzRkJRlWdQJTv+S
yyIU1xFIDFBaw39VpSExEuBA5F26+66EdCBjREUmWZ/1jeff8en10AwDgKQ+Z8zYgbnc7SC67e4Q
OhNw5A0OH2tvIaK4MjOTa5bOgThLyMkXQZM/1pqaiwEBRdE5SXsTg0fKiofvl+/Kq2FKIu0lSUMa
BdGmr9PKcAGb/DJEbczTbqdS+eMBkVlYu4UxtIsodKLs0qY1ryKoc9soc/AZ99/P4spr8XkW2sVS
CVFkSlRu8/M40zGBVsEg97JbsIF3Zmi+8qQtWA1cnRI+6TLPPEJkl7sBBeBa6UKmlPvmIVGKNdqp
f76fk3wlcsWb+t8xLuIVgQbZmKVMSt3kNzRR9hguu/1mjix919hGa8GxTtpGXcNd3tc72hqNPWya
U7/9X4RmpizrhiWiLq//lc5IXVGWch/nZ9yyNPUVqtXCDrkWOH0e4TJRSeCZdNKQ52cDbg6VnoeE
Z21WpCwF/BbLHTileNVvq/vokLjCStl9v9ZXkluaCyAyydd0KhIXYe6sxKnmXpSfk7SgZG0CSFVv
FWRdqrlb7RvTWszCJVOCK9HUl0HnH/XpRiHAhaoz1+AaZA6FkgIX7xUoOVleFVoJs5EGlQmL1AEZ
6/qF2qy+n/T1Rf8064uzD80TXKzMrGltPGXH0SU0uNGdeB/dAjxYGZvsRnqmk19slspa1xLCT3NH
CfXr3MdCFMFrBDmJqbSmrWfLjvg2nnNMxOrV4FLUhOKyhXG2cKdKMn/4IoT9MvDFTSFmmjrIFVuZ
1uG6Kexk5d1ZrnWvr0FGFWdzYbxr98S/G8sS55/z6RsnSjKFYtPE556yezz9IE5a+IrXXonPI1zE
5BhJWtpYpPm5Uz6qZidokpsj3vr9Vrk+CG6kCLfyBOoX5yMpGtGa5DE+Z8nZGN5B0oO7XLgDlsa4
OA66LwT0sLkC8qA/oeK6geq7FeV+IbX4H7bev3O52PVBr+V6Pl9mdEfpjDhis16DbSZlZ8dH6Sqz
rQ0tCJl/FNmLG//qTYPKqfGPqQXW4F83RNCmMrUzsrS6cMo/xc7fIi698e8z4od1+5E8l0fJ0dfJ
vpec+P37r3hFNhPdXUVnbAyDEYacP8Gn3Rj5ZlaYlUqKGPjDqhrM81hmYNeAD9MAgsdTjG9+hQE8
fGZfJYfsBe2lyMunwmzQghn0TTCAMqjyGZ3WdG4fysgwSdEB595ZUO2Qt0hijZUGI1e4A3H+ogvQ
g6OpWHAVunasEBrUcFCVVZKYi29oqFEKWpF0iExmp7aJawrygsje1X2ikkmT7VK8+ssImOd3VItR
Sam1DqtVmLvpXnlp3g2XWHyluDCaLNKs/+6sSMnFpAIyi7uhF0/18OtHok+Vte3kJWf5vtgFmJ3F
5w9IRE/NZrk4dvUJwODCohQPk1e81KwrpNYfap1Dp59EzkJtIwUXrQTnY3K0vXJqXAUH3ODec6b/
aoHyzzQ/jTx/4k97EYWPPMTdjZGBQYrSq1LPlEqaWeIEdy9YuMCuHbvP87xY1DGJYRoFSX72hXwX
Ca1dBBpz+kDuYFNDXYy1hYjimmQkqskanhDIr/5tteF3DZjORIzPwxrMmq3Um+rRW8X4gGagz+2y
X2/D1ZIE4bV63ZdRL94bEli/07URfryDUeZNe2q2QNdW4zG/DRaaKoszvHh5kkxt0y4nfJhNOUfu
kx19j+CWqhA2nFhwErfxvt4vOXQvjnuxc9IuMbykYVzvFWHfXwgboXAfrsNzuQLR8zQ+IkqVi/Zi
BngtHv/8RS/2kJk0ZmVEfNFkB2gWjDjNUQeUD4if28lVt7QgVsaT/xj89wz3yze9yANAcCVlCu31
nEfN1k/FXeNJ4NeW3viroZFGIm2iPQDw3rz4nnqghb1P9QHb35G7QFmVTrDODiMGWYCwl87HtStc
UywVQwzKe39ZcrVmoBdRq+Xn8JnWhFNv5nymXAn3850zm3HJD9+/flc/H2VZkTAfPRLzrxhGa7VC
MQCEq9O+N5tNWWoPTai8hEH49P1QV+f2aaiLUAbur1BmFdGtH4dwHKFJgZr8foil2Vy+gJmPbpcf
wN4awNAN1mOumPeUrm6zyfz5/VDXN8a/07EugvVE0ZDiGfzs3KIaASZyl619F3FOzx1XGoWPxSBp
Yf0u3RGEpMR9et6JI7cYrcC3Yj1sPwYnxst0VTnC7v97xIt7s0ySCSoGU9QeAxkn1XYzCxvYJcLR
+hpJD3tZx/X6smInTrlUNSSyzq8voNwbsB19Pz4rt6KDUfQmPQkOVFknOKTrpVbgtR6/SRDzf0e7
/IitFo9GXCOZ3qyRiZRtbevdzRc1DET03LCYX7wv599/mWppBneJAtxe0q2L+eVmW+lxacHCSukp
WkPDWgaKb49TXXAqyrNUjk9SEZp2PID1A0QsUoaeVSNjdZsBgNpR2OZmaLTbAE4KsEjlqaqCI3QK
1V7Y4nPY/T//Vqz0vn6Lqp2sCK237Bzsih3kvL23LXcRSejyulzd3AQE/whlS5Z4sSxiMhiV0Anp
WYWfr+lPwCkXJnN14f8dQbqYTCZGLKogk2Psk91JpXPXv8b3gPR21qu2sUwHjckt+YZzD3FzYez5
b18uJCLlioTbkWjqlx6cJqhASYnK6Ozl1j3+ADNzWXE6iz6MbEQIh01iSS+lOgoK2iWQpxYCvWur
S9BuzNr6GIFcrq6Fi0ObyayuoVSuaTV2pf38forXVlfnzJqKIZMZXLZEUZGp0AOFDO5PWwXmjFHs
igCDW1oNnfwSwsRTs4WcdY4s/l7Uf4e8eE8k35w6LagywMPEjMpjCHMh0ZZcZ68unUTPTdMNXcZB
5esZyFuo34IU5udIs1A22KnyYvXl6kQ+DTH/hE9Bfza1uS4YfJ3sqNGtUh1kg11v1dgqzwoCzDfp
Xfqz2iy5fi0NO//7T8OiH1YFUL7Tc4lmlm2ViTNBc0bsdCHEWFrBi0iNVnlZDi05DV5mvQ28UbEz
Zcle+drLr39aw4s4RlPhxKKQnJ1zJaHnhF20Y+jtG+fhV60G4+r73S5dnZOh0/CV6cYC/Pm6dojp
G16R04jt1sraWo9n7678jWCS3bm8jPDd3tWFVbwa4OvkvhLOXjq4tIsayWAkCMDpSUQSIzrdroSc
55g7f1ccytXkzNEojh5LLeer8/w0qPx1nr7RC4HQdeG5gSk4xPTajKV5zX/ir2OMYKVJlx5n7Mue
duADcQZRy7z2BQ30chP+rlDKtaHBuOIW5a/vP921XT/fgBrwF5kb+eI8p3qk+Hmopmf6O7ZCkxKx
EcTDPPv7Ya4tnEGZhJfMmk3aL76WBVI6homWnrkMQ6Qx+yD730xk3guyNbtI/1Op+XR8fTQkOkDS
6XnM2ockLjZyPd31lrmw1a9MxFKw4pIJWMjaL5tIuS8mAIXh1qiZtGmHAQHAxThjaYyLXaZmpsdq
cZqAJaAuQM/Z6U/xb+HZfOxXwp98FT8O0cIHurIPvszrYh+0BsKhMBrCs4aSdigdYS4J0Ke/3wVL
g8wT//SNdL9oUTFnF0jDo9L9ArkNfeT7Ia5cfHiLYO5N8mYC5byYR51WTUgnPjmXuugk0kenSdsh
+pN4S/vtWqxsMQSrBvCJ4HWe7KfJJB4E8gY1Rr5S79Y3Gbavje0/gSwhIhRW0t33E7s6Hr013Kkx
LkX6++IITeCZdS7z9Ax+YA4/o7X3i7b5cK/tEc49Z5ulSvC1r4XzEEfJ5Fih7/J1ghlS/FrNbj/r
OhTbQliX3uDWVf7f4xbLkgiTqC+Kyl8XXiaPvoLWErJL8ABjWcW8+T2v5d33y3ftTMEcmHHLAJj/
svcoDIwllDxOz6YW3KlT9mQF/f33Q1x7kqwZPsxE+Eh/uaAVg6FIQjzBgqYHS0uSFjYEWjvdlCvo
CYQUdjE4VmQvFdmu7fn5AqccDAwK05evH2rq01YqlYydGMeHJK1+IzR+bpMWWec+XArery6kpSuS
IWFLKF7uimqMJCPu8/hMDZoAkFTUyFb/eSHpsCoUnGVF4mW/rNyrUYWai6rPb3v8VjxJFJlApT4I
b9JmcIOD+o5J1ULA/vdmn4ekns6Jlv+2ecO6duyolbCG6h9BeRvbH1b8/P20rg/B0VXnDjKecl8/
k58anlW1g3+O8p9x2NhaeKr++/U3T+PfMeat8vlSIjqZtAIu4xRB6BYh8fSrFhoZaqULH+nvTcdI
2Gqr+KtZf5fm4jZBWgrZrrMiE2jpYfgOBegUWuVWZ4e43y/d35vu62AXuU3VJLHQqiodUm/4aIvo
FRjAEm7+6uf5NKGL6w6zmrBJEyM+B+gxmUqLI1ni1l6xcEvMP/VrfMdU8P4BvDonoJcPVDl5aQ7D
IjrLoxPVHmSrHoCgalh7ecw2/LvABkrrfL9+82//btB5fT9ti0HCCVqtZQbFzLNYd9twBxxps1Q/
uronPs3tYocPmeC1aF5EZ9wdHodMO3ZAzOyo1lez0O73U7q6JT6NdbHT1Tj/JxKLzqoxbnAHskts
G74f4uqO+DTERVYTx/AScCCJz6o0HrIqvOP4vkAf+s9WfzP+n2sOoSGTfuXFMGiCNpUfBpT4qHJF
zUvXwKyvnvRuqXkuXfs+n0e6PEamlcXdvA1g4bvSMb0p1thaO/kPbwfW84hxykf9Lj58v4rX9p4B
4hjMNqg4yupf955Rw0kr84hV3IRbxES2MzYcJbKFVuy8Spdb/PMwF/sBocNGCbqaNwOhB8x8WULP
1urGUWgup/jtfD+rKynv/NX+ndbFVytErx8BL85rKeGUsUavdgWg9x2io+OhkuyI2yXw9rX9+HnI
i883TlIwiVISn6sCfLjxABLDbeN+4WK/dkF9HuXiHkynCeSmOMVn+NO2KJ+KaESD5SGo4/9D2nk1
x40sWfgXIQLevDbQlk6kmiKlF4TcwHuPX78fdGPvNNGIxs5szMM8MELZVajKSnPynG0GB7tfbFd2
8roa+GEn57AubzDjKKm5ZnIiICEQwUs7KMpdHshnGSU9stedEPZfVBG+kdaXz//C/FT0BuA4lSPn
Ac0I+4qfNUr4B47v3SmHSc8cConDWoFp6faBCVUUXktdBE748SKIWSZ7rmeGr23xkEVQLIAjrr/l
wEpWViQvXAVUNhnFMBloU+ZPDDVJ0wftE75Knwd7asT4jvfAOPh2AqCudUWWDiWBmoSeI7db02dp
iUq21VWuKZwjgBi2plbvbZodGLxcwzAtOXyoYESRyiMDdHP43YAcOuSNUfhqMpPcfBVaccXdL15p
ywQrggYsMfw8QKuzLldLDfcY37v7ZEvvIbTlc/w2tVuA2+1LJM/X8HWLh+LC5sxtQY+EOpTScPqq
94b5dEhoP2tlilZSudKKX/xQF5ZmDiuTgqqTKwpmJcwV2vBFdfuNBDvCyuGbvvfcD0+gGx4zFIDF
eTJiyYPfNBa1/XaHchhZakFGt0FclepVH675jsWjTs6lWlBjyFQgP94piGfRufQ46j08sSTFqCWV
dvXeb+X7aQBpzQP/QV5drc6i760xeEL1e7aJo+rBFqeqbCIvKIT9To3uMppyUII+ThOWD8ZrdW8e
xt854vA8BZoN1Y6W40cPt/d58Wte/JDZWxD6TahnVO8opfjIG7xlAqJsw8r2Lh7OCyOz3YXLph3p
nxDjC8YxErvHUVQh89GCt75HYfH2ihajE+tva3PFUgiEVCFEsIu9HbapvFF20dbfQesd/oC+Bucl
HAvGEffVSsloIXKQRBC9+GadJ3NeSY7joBiVDLtm5TpCSgk7mEgY4SVvIS/RtbV1Tn5+doawR6WA
7psIeGy2q60qpKYCa99r/rN+nw5tf/B/6F9Vx9qbh+xpFUSxcEcu7c07fX7YKLUpsz6PKvKueGn2
hS1/HZ4GazPdkWBcCSAWBlt1aB3AEAJsmkbc5pfEFcS4gnTxte36kyj3n2rVuqv9TnaqlgKmrIDg
NQMYMTPIuYp6+Ko2+VM9IrjSgnQcaKzLBoTw0P67ckHRJGzvBgBL206w4JDNhl3ssZR6Uo65fQQX
LpUkyozkGszsQ3Y1e6FVxpsy1eTLmL1+lArAJi28Q6W+EvAvnXTsGBIjIqLFfPvsBCBuxQmQoug1
f4fZ+jsdrk3wnNjClwme1DkwoT7AfbD2Ui9gCfguf5udj1g0bTMIahNOZRUo8fSNj1Ta9j9Y6hos
6+Gf45qxB4BUneRnKVjOzkGSSknulWbw2rhvrvCrT1Ymhhc/18W/P/OBkMSS1HotPrB4zr0M6UF0
O5Xvt8/EUlTwYRVXH8ttjNTiha7+Gh3frl7zH4GtU89L/2CQoNBaWZa8EBBfWvzz94tsPRqF2i2G
gNTifXyv7/Od/2S8er9l3RZA1HROd9+cEUTdpvthPzH/HW+veGGmZPpuQA8kGWjG1VilpyLY66N2
9zrCKKIqaN5D4CKgeRXaNRznuayCplOgnoJZ/bFNIOuRK3iOkVZ4FyPhVTRH+COnm6u2OihYeIQ3
otmcohSRgMyHWCXN4EqMwx6JF09A27OE8a6Uebk9KVjZzIWokbVMYGZqiVCtzq60ZqWMTjYaZ969
D5IXX1tz52sGpr9ffCxKrxFMjYSlOryTpSsdCkQwb3+QPxnQ1YtxsYjpIlzYYL4Ueb0x54PkLVKN
Rg/5UtL/LBrhTPayDxo6uorP6GnqCaGjKNUxs6DMgrXGU8IvA15s07XNYUyEez2DWKbKvcdglOxB
rl4KKIIRdPqZKDQAGTpE7aNpPwmlJOz00t1D+HHoQsq8fqi4K35QXty7aVhg6nVKxjx3GOUQrl53
oJ06DXgkduoEJ/MTkEngmihIOWS60HFpTrY3ACEpUA3Z1u8iP1QgUyJ7LbhbiHbwyBbkQDQiZObY
P+5yVaLhZhVa8BpX1sAUZfLUiwH0XgWSHnXv3P6mi28AASTU4jq48auZujBW+rC2ugBnzPAoghav
CSP6dmv3W/QX79DzKnV0YDaovO5vm17adcRLVFWdeqVXoEoeQKtSI9YZpMpxqItjSrX7tolFFyYR
3UyvG/Mgc6YTaiNWFaSszviMPsc9mvenCgKCPQHydti59wiSHtV7+EK7TdLugn8BhwWpfmF/dis1
vUbFKyyEc4N6p6DeMT3F5O5aDWgpkgOWB/gfLhemDGZPQ9dYTSK4gg/6f9jq342DdpftUZne+gdX
mIY97dvbuvjlYA2AiIkclYHMjye0GPJaMUFTv7aBE4U/xLxc8TQLLSz27cLCLB3N0JthUpfsbeIm
aI+hYyII8QudTQfSP1D+6J3BVVevmZ1e6rmDuzQ7u3pJIiMOkbMw/zju3JN1V71ab962fNMe4caw
4WZ/RkR3wk6vzWhO//Ity7MYwkUFGsmcJnoNJsG8Jpyk+5THngdj8IRtpAor4cR0JG7Zmx2Z1u1E
tezI2wQmF0f48NQ6ftTSLxJ+PB3ijZx+LYq1iHzJs11srzEFHBfvR+8NlgtWgfcDfYBNJYnQ640u
ePjsU6V2K+HD4o5yioBIwNVGreujsWjsI8TX3PBVzJWvSUG8oAfPqoAeB/pY0BSvVmIXD8+FQfmj
wSHyrcqVKGyMntM6vQNo9Wv+OXwH8O+MIMWNE+KVwzE8ufZabXsxpKan/N/FzsKLPGgNUMiE1NV2
3MnbaCtVtvLS2hVMOfi27O1fOIALczO3Vspq1VQWCYrgoq8SMQyal85tE2ufb+5jEL6rwKZHr42Q
1HeJ5H5Rpcjchm5BcO2Hjwge99vbJhfd2sWqZk5HiSoXThLi+FFR/0o8RPbUofnn8+VYuDAyrfvi
Dmham4RQRYdMgzHsEvzyvWLNiy2Uvj6YmPkSlBGrbpigW0pEMQrRjOP4qKB3d0THYb+WXC06kov1
zByJKCHfEiS4zIYjEMB2WruAdnDbya9KLI5u0B+CeKWEuHLT5pUEL2TuP2pITFL0OYhJN518TCFJ
KlIEnp4Z//z/HYw/g0wX30zucRu9QGw9NPKpL9yDK+sr/ng5UiE3lRn+Z0R2Xo2RIP6oxow1Dc/m
c/KSgjUQtuGbv4Nv8CB8G+2ReAzKSwfFvOMq7OpPDnz1Hvxtfr6lotd0wFK68LXYmvTHjDvE7Z6Q
dkZEmPj8aJ1oXjmCM66giRZPz4XZmZNWG1VMhEAIaMppu2oPe8pOpxa0FmouPjwXZmauObf03NUG
Wh6WlYYHqzC3BWowOxHeyyG2zrfdyOSZbm3lzBePzQDjUV+HYF4JmvNj1EmbTHi+bWRhGJJLZ4J8
Yfgcsp05qQPY59gIaoHn7Tm9F57ae8XRfkz61dvWNvbQWtZfqmm8jEZLvpYILmDAMM5gMIV1DQjB
vEDV5EGAbFLoUVyfqKN0YDFTb0dlGtk8UB493F7somO+MDf9/eL+9RDfmwqc9K9i5j83FYQ6NEdu
m/hzwOdfDe4wSBfhpALANPtqYoP8XUsUxgtqntDVYfqx2zXH+LQGTljguYOIc0KtA7ugDz2/6Z7r
q6PckPdMs7qT+KO3AUXHaL/Ku40Qha3tCTTt/KHft9+JF7bU8NdyzMX7PpXgdMhhwErPk0yTBozp
lyw3ZqpbeEOOAmROR9S5V+xwGrHZuXcReq2H4bBW/1v6mpemZ89TkrpFNzIt8yp5DcJcj0GyMnC9
urjZm4SOpuWNSF8iOF9mG5KJd4tGwc6Cf3br+kDRyMaCDUVBpks69b2RUMRwkWaWI/0UpFphF74p
HrIxHJGjFHZeW6xkbAvBDXNGtEQ5ZxMMcHagCyUaY6MhLXRl7wTjrMUwatHfWTE6ZvGap5ic2+xk
fzA2+auL2zPkSlmU7mTs2wQHRNDnt3nsqd9p38tV6M1iPeHi65qzGF8ElQgnlA8e5pmC3RR+TNCO
BLtwhfOITZPh/l44rk4TL1UruVKqZTGkCe/obJmeUoewc/OCcajFnGqegqpFvunqB+iNEbF8UN2v
WrMGJV48zMBvaadDfkPx6OPmMoVSukJdCmcE9tQNyppfhD48rvimJSPMnaqM9pPiXw2+0+NII9dj
IHwqmMfoDDOB1/y2XibS2+IoRWhbrII5Fy8RlA+mCfuCjOTl7GkOxV4tRBHqCSZst74Np9ihsFvi
AteRHlWGiOUDzYHqTXNur3bRPzL7R+ND1afezexDGghkA9/K81eE/AY7+mId5L16UrfjoUYtZlNu
40coHYSN+gRJ9lG+r1+t1RdnKWCApGlqrVKfuoIu9H5bWHkyjU+jfJ4LGyWFREt+KWp9d3u1i5nb
paW5K4A/F67HgjGcadq/a4yTVohPAgXcsLNOKho7FaTXZhpGWwGx30lG9LHOyhWHtHTCLn/FbM+L
tFJGYQLbtKV0n+nSD7NKzrdXuhjhXtqYpVdFVA9tKzEKP1Wpuv14ho+v2ktn5aB+R1bIqZin7gO7
+iRDMouie7pKMbvgdqXLXzC7rIxmIK098eloreZYZnVMMyRI0GZF5a601opYy9aYGp96FzLQlI+u
IYnTxlcZR4ISjeZt1agnoSk/g8k9u8gG5W22EksvfkM4oydsCuovc0xAk/LUixYjIZMllHjGtdmM
5bM6QV4YAYZhdT4TFLtDDICOUef0nnE4mRuJIoCtls5/Rg3WCF0XTwzPhWmo4kTkPLcXdr7RyeMw
DaCYz/F99D364kabPzOvni3Ywmv8mFmb4Jz8qu2JcevfRCoTEJLmOI1kaf4FFa1PDDVLmQBs9U0K
9TBY9v3tWzFdrNnjPNHH/tfELDNBLqluOug8X339t+FpKI49BcXaSVzwZvQRJESAeH1la14FN6wk
qlW4OF+VDJKL8VemyLtR/DYganx7NQuJOX6bOWGc5jSDNzvymRTRbvdixoVr9bMSJ4gaq1voaxFi
K5q7sAVYlDNnsWJ14aIBZlMlc2qXA12dXWtTGuSi8/X4NSsVdGvbN6MNXtAv3gFqCvlu6kpEtXQu
aUvCnD41JkmCZvFlE3hGn0icC/cbepCifILotYbQcQvD+WO5raudoaFMhYYEAicb4y9inr3nrD6U
C5+VCNKiwcBLZV5B3tA01c2sn/ANO+8A56V0QK0Yek+6sYfmITrEzkRR1u3kJ8/doF9iR8gKvebR
nSvZyC6sj64ubgxjiYzxQdED8m+WRGUDihImooKv4p64m26ScjhqkGX/dj8JcKUJewRJw63wy/rV
vK0TtS3cJZgyJgilTmp6RVflumPjaz2gKL/rnQLG0gD21HSd2H4xoCYu4sBBn3yFz5PlIk7DoA9e
KSS8SEWO/NWgfZbbAQlT2fxL89Sfhjk8GXrlI1TXUa90k7siVP66fdkW/D298b9/xnQ8LuP6TMsH
vU3obWmQuyR/hdFKULAEOfhgYXaxdBFh3sQluC2dHunJLzIazZvg1P6YojBavd7/Adq2tqpZdihm
YdlmATbjFs3p5ttYqPbtfVs6JpfJ1+yQwvbv5VJHPqSi7LIvyI1sr+q/w+f0/zQ0+0DUTcww7HMM
WZ0jdVB1JEimrVUOl4oxH/K72VeCRzcdUjTnz51d3udH5Hwox5Rv6LPazS95Ff39p9o5e7I+2Jt9
IaQpazTcpv3bx1Dj29VDe5iQlR2EJ6tg5aWY44O1ma8VknwIo5jVBV+QrDxUe0g51E26GbcmtBBr
L/7aZs7Bf4gyo5sNO+sZLP17fCyPyoHW4+S8ekRiWeBqJWY6bje2c55neY2eRCqKxFyy9Bx8T16S
U7iTDJhE+20uUrFftbjgvzQJoi9ycV2/nrWWM7TPGT2MqPWGZ8UZDzBXc1g8YihY2/a3b9sSaGRK
I6lRMnUNEm8WE5hdnfdlwrRAjcTFRnj3Hvt75j4O9T5+yJ1xF/BW5bvoJDlwIQvbZlc57pP3CfJx
g7fzJDzLTrQTk83tn7VALwjeQdGogDGnq0EU+9F76kPsj0bpBjyeDVWR5lG0/bP25L3Ux54bBGnt
tv7rJ0J0dn8y75H53k5kvT+HY/C0VhFc8LNEZRrIdaoXxrVwgYcXt1p0Qs7pzzLYBF/+jNU6iIh3
HnSy8RYe2ee173IdqlF6UqHsA17FHNg8yx4EhqwT0bPOnmz9DDX3KDaMAyj1SaryX6lU3kXjWpy2
0NUnFSIsBLIMpaU1LxsnsGgNveAaXK5hayS7+jPC0tzmzklfPDobd/7WWx9Yng7YxwtmUE2AL1DW
ILe74kDpZXhW2lE3znKkghUbkmjTorIG2fddoSC7JFbyo5GLuW0KXoeMYvFSJrWx8pZePzoff8TM
aUIwaEE3Y0C5NnwL2m9t7+5EIdnePtQLxTesTOMPQDMY5JpXoyKPw2WKyA0gofKs/8UB2iNKsLX2
wrd88zXeyj+m4tttowswvY9GZ0vrexU1jFwyzjVt79AmVnCiA8DOrfZZ38dfi98TUZT/VJ+mHtZ4
QmISupY3ZRs+r1G2TG/B1ZfmTpMrTmnwPPwsvUQuXW8wzkH5yxJ+dt5JKr6OsrLJldH2Us1OqPiu
rH56XW/ZnOKZiyhsbCutGAe2vKdMJnK0fjLS5oAwDJ6FR2o223Hf7YpPI3iqmlksxe6O5YN1RPIL
5pi1jHnxlJEnM+8wDWDPE1bdjAJPVvgxtRJ4QBn956gK9i3KAs7tZS9eZfnC0ixvNVylQ4qoM87x
PXIWCrd4QoXqTvBQOcapfJEiR/8/vM/LX/jvBc5ityYLBiTTWuOcj5/LMXQq4w0d902lerYppcfC
kNFEWOk2r23q7Aujit6YXsVSyzLbeQKj7QPiynF7WNnSPy736igh0KZTToZjbT6h6GU5Ug5daZ3L
vPF2steFjocM8pcGSWe7ivP8IUWYYx9m6nh0VVQe4kKtTwjCu3YfuPBv5xXNm6gdnU5ErzLLjG4L
HvlFVysQoQwTQGiW2aorPNRepTp1k8R2yRi/LSPq5wx6LyH0mDNPEngHpTOOcWc5mTf8rAf/R2YF
J2Mwj5FODTKuYh1l1wxdennX+prjekCSE/mTF5nAc8WjblT3qJ50qKor4rmxBNdRKu2oluO9Gqan
IKprKrjdp4LlbdACybeaEsNJkFTypu6G1oFtfCPoSfsge+1b47rB4yiV435s/ewZ4kcF7leaDMjE
Cy7zLUh4CDwnmWU5XmYerTj71YihvpFHs9pWMYqVyqTEGwgbWnye447+QTaso2T4+8C0nkbJpQxo
SOaERnowlQQJeXQnesgyK10E4Cn1iV3Gys+oi394qbmrkOPiyr9YkfY6hOObF6cnT60P6lg6rYE0
rWLeNX33XYqHT7Vm/azUdFu6cFX5dbcxhPRUo/daDsnOSq07sHtPqhDvgCzvYlk56kWxR/HpU1D6
5R2w9nLXSz11tlwLd4mR9fe9WkK3rKCPKbYaZLuylDxWSjMgQtk1kL/HJcL1Qhwc1SDSP5llrnzS
e3NEu1Dr3nzLRGxDQSP9Tk+EnaaXZ6HPAjtrwq/ItL/2fukfhDEM7SpROqTg13A9i7dJo+AlShZY
/DnWFqli18v73DpHCWcwTdE7GRrGMcSxW3uYrjtCPEwGdRoKUZJ+xQYVZlUsV0ponQtXr/dKY4yO
5SYPRVYNm0qkqzqm5LNubBSPljcRsFXevkwKZsSiuPsaj51qA+rq7yS32I8GspVmQKNF08d2ywT2
u9h39cprsrQ5lJOYIFMUIvQ5l4vURUCCg8E8m0Z0DsIUgRrZ/e4W2dqM4aIhA4YijVgB8O0sqwra
EbGIIDHPoR5v9Ma1oxoZ5LVsasXKHFSSlEId9GPFcrqW6p/+q2j8e7l21+iZr2sGxiQ9Yqo6NH6T
+NfHN9jMEiWSMss4R31/VNzyzgvjteL3dbHNYLMI0aEzg51jbmMQcqTKp1dglNMXJE65Z/mDl3f1
pgrUL7efgqV9u7Q1KxzkvYpaR4CtrHPfpaF+lEPhrROH420zC5n8xzVNsc1F7NJWjSkKqDqfcyRV
6Xvfx5XvuFV70hB3RQ3gGSamPUK7HQwyojNqxkrHYnGdKIBNTRlg9/NycRwFmtsGDeFKrR2Fxj0o
wsAMo7m7vc7FTzelu+oE77Dm5dqo6GHUS4mK1PSzMAla196mk36KibQSFa0YmuNbrYY0M+qJTswe
QSORLMcInT5Vvg5htmJqodTKt/t7UcYsrU6FLinVeIpKUEu07gKUmuAm/eY6xhaP6tD/duRdbevi
RnQiJ0FTe+X0LAW+4Bcm/0oSedUfbmKtynidSOZS8T71tG1tNoeuJdqu0+GuM7WVDGpxc4ntqbyr
AGfmLotBkyHx65TDAuMjTBVb7G/Qy0IDcgU/smxpahROIs9XDehJWEnP1ICVVXw6338xkC60fSZ3
cqv8+i/Opva3rem3XFzB3JQKhT6zcU6je1XuGEnSdwMH00P/7LalJSfJNCFZEe18hHNnLt9Hb08P
U1M/S013TJXxMayLlRd36UggwEj+OT1iV1Rkmd/qeUzwfjZQRY58Htj6MfClBzd8Sc0vt5ez5Dt0
9GAoYPFQ8mB+3Di6Xb4yCHwkk0DPilERlFAfQL/ytpnFXbswM/394vtIWZ1qooKZrvAc1Xxp/X/z
sBBk69THaF5dkdCqY1HC6oYFRLsKW82bR7eq+43sCxtUu1daVwtHW2UenrYVZGomEzEfl4PYXhgE
EISdpcG8dzXttYjagyVFL0Ahtrd3bgGhyGN5YWt2tAljRD/2B+MsPjfbrtxMNC+hk9gFNNxHyxaf
oqO7gQrC3/iva7jShc/2wfbsZVOloi+CVDTOeiq8QHfzVsjlymFfKBWzPkWEFuxP9W4eyZqDagqi
VnN1e+Vbbnb7rkKqUS0sABQvAeLmKA3TgqrRFKeIrJrnzpT2UaGvnNCFQp6qU+5Beo1qJm23j580
FyRB8BX8ooJCfIimnts8iB4cAOHgqPVbY6wcoYWLhz0abWitkqzOiRUUuYqaRAsJGqjXtvXn1KrI
RuKVVU3eaJYLI/EGZzGlY826gjxpld8rEs4Qv0g8XtG9FIqXKs02IWQYgq/u8/RHmr3ePrJLW0md
mrsxsSleJQxaLI5GYXnaedBjVI4VQ9pEZhzYRu6futxwQk17TszVqt2C29REzpGkQlwL0+HsCzap
XwtZF2jnpqQ8ufVeenXbkxBup0YOc9HvyvCkZY+DMyGw10pGa8Znt9RDvN6H8lw7W/oPHaBc4Qeb
EKLFTPc2/r/JCKYSMI4HSWnxiiejqkxkHtVEO5fCsLH8r4nL/HK4Nj//p841Oz1T6vfnFaKQMu+p
SH1qep0w7Sil5WATSRDC2WVro7g4lfbbTb0RIfr+kskbXg2o6fxtL+/HVzQxnNtHagFXbJDMAfLk
yaXNMA9bqlQ3QyN21XOQfubsyXYTtwhTfu7HLePHx1A+iuNw9EQoNG9bXnD1dFwg+DN1aCCvgusm
aC2RhEU9w4WzscrUzgeW65H25q0nrRhbOEVk9NM3JT3CJ0x/v3gm+zxOqqTO1XPX544RfRUkzYY4
cVN7VMz+KQMP0BIa/LB+I3YE9HKuRVB7NODlNKDxXT1IzSffWJugmW/dZEBh5ya4JVoHc14EOQlQ
JZNp8HvQJNoedbCNZSJkqipOFsj/MAn6jzE6MZyPCfY427rBLE3K5yZsnWp8VOruUOnFTtbrlSHn
uW/7jxkDRi2mbflGMyfTJ6LZVa3uwwRv3smauE9iSMncONjLeWj3fRSgI5yvtdnm7/AfqwYIFbYT
4NG8Iu/l8ZD0LouLIyXaVLL4tQqM99sHff4g/ccGA35A90XO+iywDaosV6LUD0BQ6jV1OuCDVh6/
Rbm+xkMzP+V/LPHkyehJ86HmOKqsNS3fqFL/FQXIY6O26XZUlOPoeQfPyj4lbrDGynQVY8wtzsJP
QR27svEz62x9Lo8Qnz1UyJpHdjlshvv8m7sdf/3zveTAMwLxx3fMoVQtWgHiiHzKK7j4n3Vg/SVa
VBPlEkz8bUNLx5EOhUbqQ+HmCrtkjUIWVPIIzKNA2CNuNoL5w8hp+OrfXUndNYa0YnDpJMIigTOk
7U33cXb++YMVlHEvnMNKuTP6/j4Z10hPlw7iFLAwj0N1E9jnRyeoh6UXSuMgnIv0l1+qx8aFnyJd
kypZtKLDPKbgnxDrmi1Eq3OqWxKUC7H7vas022vfPXkt/Fo8eGyJQlsSdhie7I9r6cpSgxyUCZ++
HcLN2Bs/OjHK7VLuTo02IEwNKZ+e9Tu1Cn4nsfU7dLNHruG2KKu1rHLJG1/+lNkdiPoxzrOq816l
VD5m2mc1aU6exuz5z9tHcnnNE12YZADru2LgAyyBK0F8GmCLd3B7uz8G9O+mSQnah13ETMwahG9x
aShC68QIIgjGme+XUygxPLcTzim9hig4SS38E8V9W3fb22tbMERMS9QOzwPN4Tlpt+UFql83onAW
+2hbIiWqJvWmiRjYKtbyomVTpJfTRWNRM3dcxIPiFzk3e2yprle+ItquF0IzbErntunblchj4Tqw
sv+am5MJ9QwwSJrFFpqxfBerpV03yNJm9f72Bl5ls3jiD3Zm9TatNuOw1bAzPqn7buuJtpFtpPtu
n+2lx/SL8SDucuhNfkkFVBlrQfrVMMbcuvzxOlZxlPbZEHlg51GT8Daay+zwiZmMfXCckDsd/CTm
xtPs6il5WhvxXfDVH5Y+8wV+MHRVouLXAss6jkZjG5Fqj8pnpWY+aniSx5WLuPZJZxc+0dIoFQa2
WvEh6oG83IUJGf0+5/YnXTADxTaJHkcE/uP5a57HaSfLEcCr1j1xcDZlFXPLV2qJa0Zma+nLsqn7
1BLOBtiToj9kEcBY9fvtlVx14zkeLIWs3DCph10R2IRtWXcpwMY/nitrHVnduI5lt1t1p526e+NL
+izeeZV92+zCTceqRSVgQlBd0aN7AThoJeIlUgrtQHv1gJK9bYDnGl5uG7oCAf5nff+1NKdmheC2
raFzEICYuHsVukN/J35S9tM0meWsSlJNV/kye5xbm11137U8ofZwll2OgkzfvlpGiIyRfg/UMtw0
ZfXFD4JHsS52TdYXdl5Ia/CK6VRc/QKFtHF6fXmIZu+Cp5le68W8RHW395vXHonp2zu6eCwncV2N
EVQyxOnvF/la09d+GBUGvDRaReHe2o7SQenX+nLL3+3CzHSCLszUfqxpWa1i5jScyuM04K08TO2J
iQF2jZVmyUlSr+c6837r8GzN/FQWCM3oKTjJfidYG9J9n/qJt/WfBFv71tvIBPxsGEWcmiHrWmKT
B776ZKQ5IKzo216l24mAtAOTj8SXx+RRcfrDuNf2E+w+chjfWrl5S6GKRZKGDh+aQ6x0dkBkz2xE
vcuEcx8I1DPc/LGXlWDTdPWWLskp7LVTVXRnHPe2yaRqk0vZC5KB4Ub11mZZF73AxU+ZXo8P3ziw
ZAoKxnmI3uripCGLqxWPsrJ2ZBfvBG4aYBMTy1dSw37EYFJk1oQwTTxsRkOQNo3wT2V1/lx9ClMW
1L6MOc0LR2UgaEoWB7AIB7QKnwJB+DcXj+FvnanKiWts9uGgc5WipmUVsvBpkN417T1J18oXSzuF
7jmtcGgWeRRm96AByyj4NcXvrP4xdr/j/sdt57F40Qgmp2oWqJir3guqdb3kpqNLZT88l5WTPU6B
kHeKmAZrC9ti2u1+OE54Wcd/XbG9dM/wKIzeMBh2rQZDP8FPIRJ1uWc61AZfpyGXaQpNMm293US7
teBnyVNOlHeoJFAUuqqbBIXWNd1krykzu/BKO2z5/xqjydIlAplKWYuZfOmqTqJXWlcohaXxlH41
gm4jWd3GTd9HX3ZW9m95PX9bmg7PxXWlcJ9bMXCxs7aBsKWhZ3Yoevg3NdiC2r/83pGdJkI3aM07
L67QBItjTpotMA58tGuYbikpbueeLWHXFAnJ49eGYYU1cvPFs39hZuaNwHihmOfL7lnt27u0Hl9h
/Dvf3sIlE7RrwBIz/mVSY/64kmQskAUsEp6ZJrozleje7NX9bRPXH4mGjgxWgbsFkPcqNAUa1Y8N
BPRmsk/dcQO39GZcVTW/XsjUNpLp5vCIiLjPjwvx4yCO2pprbApvIv+6AA3C7XUsWWAV/MexBn8x
rfPisCFL7491Y2rnOLU2MrXUYTQOt00sbdWUrBtQWUw3dObs0larqyD01bPavoTB1zS/k1armAvP
LdCRCyPTOi/WUbeh61pjjJG9soMd8rl+g/3RmeKY6EnnwXNuL2rZIM8DHMAUG69KEb7SqB2QTvOM
hHEPw4rwVum2taXq2G4o+UCYu8pAt7iRvKy8GYwhXM3umb1YEBwU6hmO5o3s/haVL5rkrQQuC0bo
URq0zKmRmVekbILf+BQ8MuXsqZ7jTczv5c+kWFMHn3zJx1iMrYN2EQ0lWGqurk/iyrnX1wZ9vOLR
jVQngjjASk4FNJYscXf7Wy2ccWl6juBzQe8IDtGPZyM3w3E05Uo7h4PmeNQFinQFgHw1H8IBwASV
0ukNuu6agVfSoEftrXMNl319nDgsg9+6Yz5Jtma3D8FOXC04TL96toW87ii80ZOYRAhmOVDLrEYc
y6FOxtU7lb5DoWUfkFDq2cYAwP8krHfKlkzCKkQ+zksIAfvMHQVRXGSDz1er33tHcSJepQeKVNyy
8TXYWce1QurCh5tYjP7X3hytlY5VGgqDK561vt+NWXKMk5fbR+Oq+ceHIx+f8G0Tovsas5QxvAsr
iXjOql9xd1L6ftvK99GgEiY9y66104IegZhx5Uhev7UfzM5xl+mY6Ilf6eK5o/k5tD8Mtd0E2bEo
n2+vb2kHIRygsEisSZw5e9PdCtENDzL0cydV3cF0a39D9TFd6VwtWTFRlUNPDFHXKy6OrgtTYqNq
POc0BoTeeksr/cs/Xsg0dzVxr0E7clXt9gKYwPxOUM6hUtKKEIt33uU1qpil0/DByrTQi1dEqiug
or6mnIFyN7aXFG9Gl5mMHeVgzIv2Z5Yhdz0Uxk4rJZiVAyNacSQL3vfDD5j+fvEDYAxrK7DQwxmF
p30RmFSkAu+rIIzH29s53dSZ8+C0w1xCikBbeF4CdqPY6yu/Vv6Uo6p9xATMxPC/NsK2tJyJKc/g
5V/oIcnlIArjaAwAcKSNrn5u+s+JMK6EMAt3CSgBqrQopXGH52e8q+Uk7uRkOEMN6ci+ZJvRjy4N
HQ1Zp9u7tvTo01ykqU0TUwY9N7tOqjdEkWkm4p/xuIlxpxU3rrLRnQYqfnkjvyFwt2Ly+m5BcQMY
QwIHbgJAmZ0I1U31xmx5WeL74NE8ATjZ6Z/0X4Et7jw7/xbssh+3LV5/MyCcxiSNCiTCvMriXaHw
THc0lXPS3Ptx5gzSY5auCaZdgWPB+gL7MKD0Ro8SlzN7SuSo9UnuB+UMYEh69160nUopCF6oT9aL
saXr8SxKm2En3jOESr1e3NRf//kyL37AvGDZSbkct7ppskwUwy3pU65U2zJSVxzwQoGNhYIsAexi
gCCYQ4ckqem1VGpMUMATER+H5pTwTg872fnnI6PTrmoTswd0LADf5sWRIillrQfkfJaM5uCN0pdW
z/ZAxB1DD53YqHadOK5E9wuV7Wl1jLnANC0jiDmLQyw5CMS6wqb8rP4VJcB3auMEa91f4q5+RPZY
rmy+YPK0lkcuGoZbgZK6Sqf1iqUvL5vAjPVC/3MZmSaQv+ujnT+5R/fApFW2ac5xvA9Wo6ClC3lh
dv50G4WXRFlcS+fUOCbqs098cPtkLjSyeLF1MguiVUqH8yMzdAhzRgKR3UQ/ONXSg99gjRnPhupz
3KqHSTYOScY3JKbW0pprX4prY08pAkw9g7lpVazJpEIirl5x93oBi5c22roMnqFYC+4WnOlHW9Nv
uXjrzBZlG6UgBpoYxBUfCSj4w2CgC87ZWfnub9fqRP9D2nUtSY4kxy+CEVrQaPcAWaJ1obun5wU2
LQYJldDy6+nZR95WAWDhdvhwZre2OxOFFJEhPNwXIgK4HRcfN/PeBp8YVdgg1iN7DQxtyQ7+e7Jp
YRofvMf4oDlT2KkP3Et+Mzgxb2Uf9amwet6UnzZ2eBlIs1/CVhlFK/SWZxkJNGSrQEvx6eNjA8oE
Cp1Nw7DYmLXkjDtoLzxvGFxx6hcGZ4EN11BOmQpJAQNF70y2YEryjnMglGPnfvUkmuBp0JytFGXl
pqBtjogQ4G+UzebpQivnRdTKyuRDN++pTuSjRgv7+odtmJhnCP2UGXlV1bwvJ8UdJihvZGjlXjex
dk6R1AlAU8CD8wsufUA3EqERO9kXPcEFvsxjExzqqUcdDsqNVr/xYqxsFWPTQodEBivZojufUhVu
XFUB1OtTMwNyLq/8ikbWH3wVYF/A0jIFl0U3BGXATO8iBNSDG0WMrdADk4LTmPHoFC/UKTyOboQy
ax8GSDtOPYSTl/zJk4yR5zhGMEjgTyQDl636FKstJq0NK3P3zOUKjYQGEfQgfclRawXNIUy2pFy2
jMzevK7n9LbRxNGfSPUSd8VHwXWHLMg2ovSV0w3YxL9W7Du2OPOQah/E3YixVj/SFNcAMZQ0bByD
FX+PoTwRMQMETZaYQzIK7ZSH1eiXJXnSB+WYpBBB5UUFoNxxY//X/C+SAIYYR7SwhAHqCR8EcYMD
oN+iaMaajSHm0XXBDHxqgxBn14JkJL/lLPWURSbv5i71olca7qYtafK1qAy1ICQlCkgIcKlnGzjV
REmqQR3wxEqu/DV1rg7tQVAQWOV9/m9wrrKi9mW+hTauAek4jUnbLnDrkATmuSAdUWaoXE6yi5sO
yCWMWGePyVf8qj2Diiz9pf3ObSBkLM2/ftcXYGs8fAD7KMggoB6D3uss2A4qmUewlADdo2CCOYay
QxapptbRuw6EY1GbOHJ6jKbSCjLe5srIKmWMokeCzWfdIYzfubKwq4q3O8wa80J8JyX9XatsbsrK
q3j+M+fEtCrAVghAJhRFLN7SUxME53Zx1B7JrrKq5978g/fpwt7sELR1pEZIrXi/BEFCPL1M+tYQ
74Lug608RlIBUkZ1nbHrXMY4RZOXRR4lvN+5zT4FkU9HTIU3y1tGAs70e+LU4WLTeNjqP69cbB2z
jABgI1ZdYrzisaeAKMijj2azqbSvShXd8tFbUAQbPmrFFTLqTGQcKEUin5t9YdXwcUz7fPRr7lVX
7zLpd6ecrp/ftReYoUIRjgJMjhms2flNJbUd86iEDWCrBGJq74z8O9sLTtKioRi5Wydjdd8gFYpZ
LwQvyzmTrkuALinU9js2LR7EZ4GzCGpnn4VjeNRpGzPFCP+ALtym6bVbcG561h/rZHEoxwamWagm
W7VFDTfxGDUfkGPQSMd8+0YQtbKFmN9BeRzkzGhnzXNxkHHTNqJwTkmyk5vAilVotf26vocrTxlk
7NFkYsUTNpF1eRHAg98VvUQan2sATxXMWt10H+LSx56bmGf0hhpjAjzle1+7Z3FaeGjM3s33/8R3
bG4Tcw6XHh0VLcw2qmxGn+GeLj8ISWAYRLLe+oOc2YV8U6eZKUzHqXghIzGL4DlNH4XiN0Y8NhLu
5Uqi9g4kPQhkmFD6PN8WKyEvBgmGS1WxCrABm60EVbzr27WSgzLUCgONsCxwAcZWUwWEwzHX+GLg
RKAecRpf2RE7stof9UeZm6UfgGA6dRh2ZnNtlwcSjzOKCcAKgSYIEJrLtRXkBJNyCq4AY6Ei1JKO
ggCKchi3yW56DpAIN+b21Vv6zAuzBmOrOAu3APOK4pTdvDoHk0T4SKFOWNS/K+n1+uJu2Zm9O7Ue
adrAp50/9ZItgERxMEqvVD9B9vAHhoABYU1X1HjnLaKJ60RhUKXKH8kPIfnd5Y8c9xAMG9X/td0y
IFSOAhfQ7ouiKFeHiLI6ufINmh+aIrvTJ+k4jfrfxmmyoT+03DEajSs3fwTCtlBFbpxKX4xB2hn0
hymhJxrqG8M+K6082NGR5jF2VFRdZ7szqZlY6MVU+fKj9mO6YSMdIo7DDfjI7HYvPLfvY7hx21Yi
Y1xpLCCyPlw1hNeXJ08TMwGdPLnAgVcg9GrckK/SYeVC4zUHaVP/RnOEp9me/pN0UHIqi3vI36Mt
CMiKb7n4Hezknt0AtAqksiuD2odaFe6YYWrxy/UjuVK1YyqOQMEC4g500BznTqE8pAWtUfzreZuQ
c56YnKHh8WZsIiDtX7dm/FbKzbCK2XpQj2CiBe/Q5Yd1ApeqWjVgUz3qVzfEY6rcvANxyztG1S8c
m+P0CLaC4qVCD2GbI5O5jsvXAvYxJgs4FGN+m7ego7KIiwak8H5qeG087qIp3t9P460qvaCthmIT
b0H4xrq+1t/HZm4V8n/gSMAknrFgEFSisdI7gqM8GSZ/4C36Ccpd/iXQLBlkjiAMSTHsrdqdkz4p
1AN7dvcSWhAr4B4FZ7sZtHR7OqMzZNkWuKCBYJjtATeCe4Nold/G4lEtwDQ3BS6YPK08kTa+fOmS
LkzNRw7G3sCk2YjtHpUMNEkfTSta+fS3dchZhwTFdoNRaUuomMxcRVhOgAeJUfUdJYbH8vYb+AxY
t+JJDjmEVgNS6a3XkR3VxaZC8QCDImxScP44FnQIO0kscYGa92bULQIitxLgnbzo3HKTUX5t08BJ
z64NehdosV1uWqHWsdHpTeULFWYYMsUZldgM5JekbL3rp3Xtu3A1MckEUA0KYDMfGJY6pxmTWvok
6D0jkNw2rb1hLOyOVnsxjLb8/DLOBqcHFhEfxvza/D0hvB4bEdd130kFKONsFdwe4OSt91C3+gqp
ueVcV9JwDLqAjoAVAYC10uZOiM/TnitxHduWv8sxCCM13GM0QVlGllpoKcicrXMt+NUCfjTzLgds
Em0GMFrxphhqD0OsP8STsQMB3BufZIkF6Odg1lmvOnys/erkKd24Ritp0OUvnuUioyYDTx9R5jZ7
JwHCTbJbw6LIR6TbyI8+ZYC1P0bdzE7C2/XTsHLuLtZq5izUuhplIUPoQrQ2MvUeQ+BCF9q8nAWQ
MoQ20HVzy4fv4kPnpQeuFyJ9qtrK7+SvcNg3yVZZkv3e2a1lrFQyBHxRSkY94PIeGSpt8lrJKh8i
t2As/mfDnR60/fXvWHF8mOoyUDyGj11pAI5TWvcVaf04eib8axliqgtzZNeNrL3hoIUDPAypAepJ
8550QrpUFuoRyYGHKp5V3ho1xPCIDTlUEIimhZfYhi1tBLMrgRmqNWdW2ZE5C06IBGGoZOwaXNj8
V+Ei/zZr960DzXllfvMib5z+7wdpvmeInDG2gx41TM/uK6UB33RlWwLW0vt9nd8GAq6i3A9Pehn/
GvuqNwkY7a1WJj8DGr1Lw3ia2h6Ar15WDyCQbcF+FMceFLlFa1Ck2yB4jguItLdab3HGJJtq0k6m
WhEHLH6pqev5T5lPPoae/BDV4k4ToptABtaYb9vI0vXGrnv+rgOkvlKMAyadbcbuWE7DjypNDVvU
yX1S1pWT1JNmB0I2mqmYg61QBlWGLiYjZtKg7w2JkMJq6yZ3Nk7Fyh1CPwsZI4uvGKPf5f5oeJVa
vaflt0MlVn+rgsDG1jCcydvVT/m1Umzuc8PmSlx1YVOc2ZzaICVdX/pMJK2/JXZn5jfGofKUredi
9etQJsGoLcv455U8aSqUPlGK0ue9yRUUR0XQqD5EVvzLKC16h3EZO3m//nXLojGjTvjL5OzAq22p
y2nUlSgx6LEN5qbHpKgPQqCrJt8LL5xYHQHu2nKFKyAolIh1tAXwQqH9MH+maDTJQjHA6cd7/SCY
paXuJa/Fq7jFqr3mrAAxARIOqHoGZLzcvKCI47ruUBMqo8rjM22XlvVtk25NEa4EFgCaoE7DIK1L
zmGuG0O5qTQkNf0NiatfqcaZuIkaga5xpb1e37O1Y3JujP37MyeFkTODtONY+Yk6WGm8rydxw/uu
hRHIFDEgz0gOQKg4expLo6whbZLXfvLCI3epPR0FZFcKzCKz0M4G8hhjHpWT+SMOanbI7NCVn7bg
M2sZ1fmvmBdLuLjuhWESiu/Yt75DFQq6JtCe0EyMZFvF7+aoocAtOFFjyYYbO/RZvbu+1CtP6sUv
mPmbMJXzXmShadkkmOsdoaFimCSheyIE73oRmNkY3xZBtFloZH/x7F24MDxzOnTgRSon2GOQ5KNC
mx+mnbwXDvGu+NoC0K2UvlFd/2uz53MGHKUEnIU84qA9Gvc31GWCMeN973Je5nJ7eWNNV+p+l/Zm
5zetiqmpBGROtRN4UJ2UbCl8aD2mH6GjR2JizCGqbYqBhxemUfO1BdL4Pz6Ykd6DaQVudvbo1pMe
llWLIHk8DDYYynfDu3FXu5NVmc3j+LoFxViJM1G3Yg13EY05PPKX9zUA76zWS1oJAMHLUJ2k/Fh+
UmghXj+qK54OkDoBGAKEZUBLsVzkzCsA6lG3uU5qX45fM6W1dfA2D+NWZrh+J8E3gRFj9C0WXU1a
cyNfg0QD4fqYmh1KKkfgBU/dEUkwuCYB+fDAinpDD/Exs7elOVZ935n52b1oJHCCqV1c+WoQgFEg
slHMs68v5EIUAik3U4rHNyL0XDIGh/FYlwM4wPA4NXvyAJ7gYi+5NZwOsSG2OJrN63TDtG5RIz5p
DohsBWi1ijZYNslgktbm/I1ftBqCnP2ieY5k6EakFPhFxY8R/pdYwk5+1oDqhhiZu2dVa2reBak7
UCe3E0zcbYbja+t+viazByGK0lCSMfD0DeYtH9tnDOUXRyb1KznDF/mpPWypiK1lAOfbMBdhmXLS
iEamlP50auxi33rBG4NuNcfS1k0Qft/3u02bKwn7hc3ZVdXTjDaJis8Ub0EuB5uZNxA3QnwpOPyu
fh3//jwrzhobZwVOAEpS84cWz3iYcC0KVhn9KPJj0P++fnTWIq1zA/M3NAIrMmITmW1cs5eOzU57
lF2WyuQbzKyrJ+SvLzFmSyfQXi0iHYbUElQx/FvWbb0ba28iwMKIFsEsipLYzG2TtpLzYRRwC1C9
MHnoaVk1MRKrCErFi8JCM42WvkN55ASWPWi+gmzeFMB1uZGzrQy+Ys8YXIvVqzA4N4spp0ngAq7H
Iek+KOYkXxCI7aRj7mlO2JkQa2FN4/YkyGboShspwuoin5mehespdA9KnbkmTid7LgF+vxI/r5+Y
NRN4RrC+DGmLHP/yHWmNkZKsK5ERZGQHElm73VItX3upzi2wX3D2UmVa0gx8WCOhAkiLGKIlaMew
2hr/WrUCGiY2AwYGvHlmPaUiS38DWCmrZ10pdpCydSO+/4NjD4wlSIJREkEFc7ZcI9cqFIKKKCnS
5yy5UaXn69uxoOdmr9G5gdlq5Y0+Dqncl2hmdJBUEUziGk62V934sCXishbtnpuaHeyojoZCDvEt
aQnAqvEQ91+tFFsBHayi/QXKA4tUwuH6960eN9xJDFdA5ReEapeHgSM0VmmGz+PDH0KbmWG35QHX
wi9EDADIMB7ExRxgxFfhUBpq4Re5GfQ2kiWmVM9ZVWamulW9yAJwYDw6Mtobke3rX7ca654bn+2e
OkWjOFUwDoGpl86nLrnPDuFTd8PiXckLaif7xIh8/DO0xQ1/ubqbZ989281EC8OGlnqBugU8/67b
YW50L+62Muy1Ai50q0AxAJIShiOchQbVmKoVmi7YwUNwCO8wmQgd+w7lILtxRDDPcAf5PTpttdvW
SnVgmsQ4mMzaXiD8uDw4vELjitToZ3YuCoRmhajHSbzoRnSpY7xVqJVsXY/V2Pfc5Cz4FDISkYnD
ZrJxyGEfHCCxuws8FBVOMr45s1o3yhivSWXl94a9iWZfdWlnnzzzNWVpVFw4wT7qbD2xfjQ30FX3
HgxLBL6xBbI73iWbYnir1+fM6OwEj0MZ53GLdQ4EUPyWrzIP36B3ppBsJb2rltiYlYrSMh6e2UFq
s0Eo63xCh3oYLPCU7ErKm0P6EGqP12/lWrUG+rfQKFVwNxc9yzqrQeSlIQE1CjTCpeiXrtSfgUj2
Va96DY3c6+ZWvguTK4yWGbEl/ND8pBIkbUqJFVRE0ZQaYgWljAZDanLB7+uW1i7FhanZCS2hyxMC
Fs2ys/RhQMIimDF6hSmDndZ2DPgQBgCOxgZc6P8wi6Is3DjQQnMXgNMRE5WiUMPANMVb/QhEAdLB
zuHtca+/b8NoVm7CNyUCmpMQOltQI8EhVMpY5VjSUjC5+rYMcwczvn8/pb6wMku7lIECyGqkla9T
yec7aUenxsvrdgPcsvZIoAqhoG0NYYOlNEWWBEEzTD38ClQIFTe1A1t+CB6UfMeY3ZSDaGcnSPUC
s/DQaxvfuOa+wTCF4wkWC2S88zhJC6jC9bXEwBIYkYlMCW2WbgdZW4AfRZsRHtq7TU+2diUQY2LQ
FqQTujgHo6SIM+ogFVllr3fiBwBxGct14NcuNBateAdxpOdwE3K5Emuwzi/8C8iDQJ458589XxZ9
EHSIBIwRVUTJSutk68FfeXUvbMzcJag2uKjNYUMAsKszuwjIWBP/37hnOEviqvvxXgA1DsAhsH+H
toX3J/Wti98we/k5ALRFpcJv4A/RLnkEGzyELC3VLH6pbveF5vrWfq5dRwy3szgbze4FurOBxJbR
hcALVEb3EYtAglQxplYF7eO6f1vdwL/szOGXMlJMwNxhx4CclyjcxOJWPi6s7h9IHKARA74f6DFc
hhXIJ8V00ut/Yof03xlqPtHzcMx2sRt+BTvDy234GfFYn6L75PX6560FGBg7B2gJbAto4M5jmkEW
+S4rQxZg1CBhTw9laoLVddjT++iWDW9Jh6zB7AwBoGVPdpkt8+ZWe3d1jfHl6IKiJ4kVuFwAMcSo
c2ogxSzi4CQVKOQpm/2FlQdYwu3/XxvzkSopExOGWsdFHEpb7n+mqPrqxmiViZs1f5AzMy7XbwUw
OJs5JmjoA1KVmpz7PPqoBYp0/EC2nCh7V2fl+nMbczAQr/aZOoRcDoo7uo920QHtCYfcSZBb/5Pp
UB1TW2CJlzBWBWqYWTyh0h5Uj8OQ+1T+auPUmvLeun4Q1/aHFXdhAJQVmN25PAOI9tuqlFEDMHJf
6Q6tBAhQ+dGOkclt9gLXfAdGtRgTGkBki7EVbTKarqvj0tcxeTQFb7n6kWj5n3yQikvNozwOQ7MP
krtcALFhiwPXSvchJ7/LZIjcVodwIAWiwqsLCJJeX8O1e4QjjtgEsxkyABOXa6hkqZprRgWT+dia
4OGzGz3/vG5jbe0wmAxgEQicQAwz+yxugADnyEeFrwuNF2v6HaXA7hvlVpK+agf6NwjtGIHJHFnS
V11JxjFGDtBELpiWeKQfwMfwYknt61+01psBqZyEoU4Un9QFgi/n5RwcNwpGRu3xd3YX7TDPAnFg
MlmSFWNwdbOat/5t/zI4v7pdo02U02AQk9CRCVgYOJgd4mqW+DF2qG+D3MlOPWl//TvXbhimygUI
ITO4yTzqApgyaFNZzcFQhsGgpKYffJPcEyO6R/Fzl5VbN3r1NGJSCJxOjMh7fgGMOG6qVsJXdunb
yD/wwdv171kNI2V2zsFcx2TcZk4pxCzeoA5T7jfGZJWy4WDUNTpqBt4rHcYtJnDgaWN2E0BMySJ6
DrmBtu7dLjQqE1QQr1IcHuKK6pDnTTc3mUV2c/8M3g7Ul0BChieAbcdZybES9TTMO7wBGea/tYNc
BnY5IRtKXqHJYUAUVWolsxs+5ek1oe/gl9xIAdeXR8O7ztDr4K9hP/D8B+SKEoXZiGMtWdxHuRvc
AW0cUOUE9gfCQTpZ8LRW8QfsKLB5ZpedizO72VDwXSH1eCtwbfdTbEB9qRdfwhD1go0TsLrGDNYB
Rg9w68+DFwynVVo61vl3IsGZxMIQGmcx7ibJGm7H9z+pAEns6vyvQfYon3+bGLeC1DXfN9eWJwti
xxIoqoZdhyEOA0QUn/8GvSy/lrqgygVFFUajvuAuyQQi1OJQ5H6EWMNNafPbGKfcVMUotmUleRHV
5Dg0JcWI0/AopuJtn0jKW6NRbpdVieTJHXkW+xjinmVrSULq5KXu5V3t0MF4yhsA/5W4/DnR7g1v
5luYyzeYv/kKdY7YZZ74FQj4obTcPFeFesRhO+hKfJIn5S3ppD0vc48Zn1pdIbgpJGjzsdyTDEld
PITHrm4OUSBxZserz1oDNFOvPnI9ZSgVV8FLKE2tV3YFcGS88SqDZj/h868CbKhmnQt3tao7vWG8
geUVyCR1ICCm0R9VtfTwjMJNd8FjVLcHVUjRutd/JgN5lrv6NGbTKRWGr1QmtzEEHtuAWHkAnUAs
RZ2TxzYNUTIbUcJLWk/TWxeQTC+PB6doyK3Waoe+Va20oDdTy4N2J9B28Zjfa11hjWJ/bLLKUYLE
hZ77cxgDCtMMR8oVb6QZX8eYx1hRv4vrgpgTUE0Rz+/TSdzK3tdiP9xo5O7gpEUdcvbQtxRCnVyv
UlZflgGAc2svw7EPIaJpdnc4gs71i7bydGCSGtJ2GPhEIjvHTqGeTBsmQ+oHXLvnh9ATssnW+de4
Qxm732QKWfm8C3OzIghpVTmQIpHifeydwUdp911zNKRBUMHdLuysIY9kDLLi6Uc/ZSls0eJlaSBf
Tn2htDkgCu7AkXXXvoigcS69wE+ew1uksifcnSZzmJp64W05FrZhs8cCTK+A0LLxHExkzZ4yDXAx
TDthgcv895ApVkqlx3L4wfPAB6cA4kXZsZG1rRdixX1eWJ15s5DE2aQC2wiUiHEqCfcLSk2hKae4
fb32KFICliTDnOIsNZOcvwWQ04orxWyafisEW4kV8EvA18nG4jTsw6VfLRLSBlzdUr8llvQj2hX3
cEwfeYjEk7+JHWy6p0hbRldP9V9G55wKBXTcq0Yq2TEbnVgyY97ORNd4YsOwggod00j1xvfY6w/j
bmvDv6OtxY4bQFEYOHviouepSCSOeYyo+jVgvr+Gm+Y+PYWDJb/lH4onupU53HahRR77neFfv8xr
KAdQu/5lmm3G2SOGShSNMMJNwVJpWH1U7jqh3+VDYnVyBgULlnHtG8VNpPGBtE+yipg0qdFSIYKd
5qeNH8NO9mwdMI8pooyjQRNhwVSohREtBqVEmARwjIkILja1MN2Nw/DRFP3vWlb2CE3vy1D6SQLl
NR3kzfh/7fAxxntkajh6i9ETWhpjneVS9g1801wgDR0ltpQJyA/lQB3qBduw7++60ey7AQVDSwCE
k0yCZXbi6wRc++2E/Zc5+SChBoTjl2ju2Hc/NaopZq4272L9uwOLrSlVHgdCezDy8m6XN7cBGe+Q
Ee0Fsf1KwuKmCvRXJSYPidzZWpv6WW4glUmQv6Q5qB/ixObGCvwT0D1PiwI4t7z55LS83rhQK2kN
mIl54NvQ4lAW860RVOhpXacpEJqhIzWZjdk/Uxn5Dbe1YWYOLyF91jWhkaU+F2S2EvCHNKJuwGcb
uId1M0B9GCx/0eeIvaDs9UwRSOoPRm9NSbPXmhZcv8FGI2Pl8KEEgSX7nrheTFCEap7oHYI4Xwvv
iPAuZX9Sbb+wMPPyaSEJnNjCQiQ13lAIaMj8FCev0b+qhLfiInVCsEJKWm8X/XsTql6S8V4pf46S
Yant7437vvK2o9/PZqE0lP8XZZEc9yEJSzHxiZHdZeGPTMEkuzpaKeKwYYhN0shWxN/pXL0f6mZX
haN5/Rcoq78AtR/5G08IRdpL98ePvaoGIeLahm+9oi2pm+XCox5XOkrk4qMQTjdFnkygQRcqpxVk
2VE744GSweXF9FOM6g+acBMLFg9KCupCMOYAocfpZtqqYDcXAomalZDQA1S0Aj/sasHFmOaDGqSQ
F5ON8lS1gjO0IbFIpL8YWk2csAW37ZTJ7yQmmhuPLdKzREbZ19ATs5LISyWE4LEW5T1g/NQe4a8Q
/YvlLsKgrxdNFWhWwxa5SB2dlDoL7EJs34fYYLVHaqYTfbu+hsvJXrQw8YTAb+H9ZEWFyzUUkrLg
g6yNTtDI8djMQNp/Uf5dCY6R15k10HIonaAzPB7bI9jqAjsULDk0NcEdx4/89fqvWdxU/BimWYLT
hGrbAs9BE4C0oJeMH6MON6HKOSKXPUl9Zl03s6wTwQ4LD9mUL4u6ZwcH5GZ6r4H8C9hAAbyOkWOE
ZvXKxvdll9+JYJjYsLjwDTODszgYVAIY6dbz6FRhdtySpcQmYrfJ/rmIPWdWZi9R1ikRIUKJz3Lp
TQdwcnaYakvu/aqHfmdtVcdoPzjlg34kTt8MttI5xuf1pV3bwbOV/W5SnEUkEQb90BnA4Q3SHRGK
j0ap7oBh3nif1pYTrKOMzYUhbecXv4ngXA0AeE9iGTlZ2PiYOdpf/xC2IxevOtYS5LMgsJDQdV9M
exaEVlqlK+TE1dBSyNrCSsgLJbk36fRRFt8jtd04I2tLx8RJmCI0BlnnJZAkHPIGzKfkBEG84DWZ
SowVTixUECDNdf3j1kxhuBTT7QjUmA7z5aVPxSDlClEMT7z0qDST3Y+KKW+O5i6XEJgEdAHQDQO+
bQEqp7kuDiOtyEkcMTyKSEKg1Byz3GkM3hLKDACmLYnGlZsNmzp043A60A6ftzemZOj4js/JiWUC
yTE/tEg0kVCPruTwxb8hfrx0oDwcJ/C3oHZRFei3ztYShMxFHUc9HmXa+mFkHElGNLMX7xW+tDUN
OjP5D6AJ3RxgONKFpppGdjiCL7aH0mgt7Fq+hZgvknG8CYRkRynGiyTnd0qHoSa5cji93Lg9K+Ri
QLN9E2iCOUhaSIWMQ1/qbZMkPv3R2NW+cLknSO7U9gAAOP3aSpAWhw11fygrAAsPgAfKx7MFIlIT
62WiE18z7juiWwYYxcOp2/qoRWkNZqD0Db5+UFYu+W56rpcA6VIjxP4M6ti+QEwMMHv6mgBRW9/w
dolOtr1Vm/3e3gs/wcwCwonJLUaYOS+oJF0Y1rncRZicGAMzyeJ9T1ydaxpr7EALFxdxjjHqOjA5
TXYnQQrtIqoh6sk3oi1OnWBWAXBEjSb8Sgqo6Ero85h80DyGenKoyviNi4wTj7DyVhybw0Dju1pJ
nEHgGiRX6o98KHZZxj/xcfkZCxXa5ipgiVoEsM51j7H0uJf3ioViZ35dLoUWc/a4VzyXuyNfHVOl
+fr/mZidkyDh8ppJiZ8iauxGOlqjtllmXv0MuCLmkKDXOu9NSkYElnQ9I4h2vlU4Dklpqg+yPVmM
XVx6g2bO1tO/fJSxcmcm2bk9WzkhHcIAlLxw68DQC9+D1WQXHzZxG2veFuGbgdyXCSrNPZ+BHsUE
+Q1yqoAv5J3UFiLZidLpq9upN4Olm5VJUzuxq1h76zBaKNfHLQKBVe8LmAE6RYwDZ/GuJC3KAwUE
r7+9L7gm3Ek9MPoOTEBbJDG7fFOxbbmhGtrYaEwB+ICS2/yrcQfaQikRMY46aIjr+3pTBH1RW2IX
HPIzeE3AOL6oKXRpnzaZOka+YPwyosIEhdhBQdspBe8+6uzX78DisDBjKkbLENZANmMOMor6qUvw
fMGbnB0WkLh6180sVg1mcAdANoNxCBzOWdDfK7UwGZFK/CT9lKvbST79//7+mbcQEUvkqGoTH8Nr
pqC/UeiN/m0LuL7IPVFyYxHGzFlQkc/7FKPVfkcgVNlIdoSK13UTiwuFtxzpLXhH2bOFM3Z5cYFW
Al0P5B5OugqG8ApZW5Q4ikI8kdYe4Gd4ULj36yaXeH35m6QcjIiIA9Eimm0MFYYx45NYPBW034OP
1qyjQ52Vp0yRLAnd0CDkHb28x58GEdFgWBvmF6NizDxT1oFePLq9c0gAYG9g42kN4ZSSGCDawQVt
rF1pAH9xg6WVuRVKnKvlyiFIttS8F0fy2zSiUTYwvIwSRoUaIF5ShVPWJ040CdZANg7lso0KE5gU
wJkBPgp/1SzrK4NB5qKeF0+MuLDZUwg7grJAVfdJ7vZu+tSeIju1KOcl8gZF8yIEgmUknJKI+BAY
98V9i5WWw9CPcMqz0CzFnwYwypmwVQ9ZLiFIdzAVjyI0sFeLqp3aKDpgRAJ/6rryTg/oa6iJWyeE
3dyLcAffwXSs0N1A7oAxpstLEfJBTAA/mE7SQGxomB/UIKYmnxqvla7Cx+s3Yzm8cBGww1mlZxbK
luYAhOjG3VwuKKgvDcTd+B+o0OYJTKCUNbqIIX9K6sak3V2vPWfK8/XbsLj/7BN5Ju8DpMVy04qS
VuLQxN1JiWu7ld6SID+EWn6gOUqyYnHLC+HfrYfihQGIFwcFJTVwks+cmjDJsaQixjsNKOfplXFT
SYkL0NTL9Q9bxv/MDqDe6DhibBDyJ5ebmKtALA0ViVH+6B20AkBF2e2KXe8yNVxti+VrEZgzayAW
RmsEmugLOoBpHBMwyavRSZ1uZfI4qMB3g28kjbaIIRbn/9LQvJysS1mdDK2GqsAI2ovyo8//tiwm
s8CkxyQe9U4AFS4XTq9ZybxVohNVC+6oFbzhpN0w/e1AGFZ0ZgooOmSXMz9F6GhwnNKjWESOEcA+
5ghMzsYFWjpD9vdDtRpZiwafNJ9D7Hu9TUiCxYr35R266j+L6I1z0DZFcxasYKIDnrsMldDHLVmM
1V06MzyLh5WKiOGUCNGJD1/5ODWlnLc3zvciZGPfBh8PFwheucUrOkZZJhlkjE6DG+4SJzyUkDCQ
dqAjFYYb7VvapPCUN13ak64zVee6eXHhI2fm2b8/i/h5vU3VSZgivDPg6rOond9qmskNHwXdF7oL
kUzGq+zkk114+anf1cB594IT3G1l3svRiu9f8q/i7hyOW4ddQMdoiE4Sso/Aaz2ZMzW6i4DOZ3JA
PGS97C7eOFoL33xpdI7PbcFNGQtCF52y4WdVq6Ze7zfFTle+DBgGFHDRnMK8BqLlyzUucl4Bd5DM
PSnm5LKh9tTNbzHNyxq+Dm9iYV+v7+rKhWGoCcTm7FiBI3j28sVhAdosNGCehI/Ac7sH0I0TW9Uc
uJqXcg/aicoSUa3ztK23bvkOYQwV6Ds0V4EcWMhHAeLad0kwBE+1ijwqBQmcBA6T5Oek+KIxmZPx
dP1Ll7cH6Ek27/jdwQfJ2eXS9jQwKOY6gqcEHOzgfjJzpTTFHFrYzSdwnBunZfk6wBoKuRIq/1B0
mc+wR1owACOuBk9jGzoNhEqDhrOF4KbtN169pd8Bfg/DIoznHLHffMwo4YHNT7k8eAq1Y05+D/H/
4Lj/42P4z/Arf/hnFFT/47/wzx95MVZRSJrZP/7jvviip6b6+mpufxX/xf7ov/7Tyz/4j9voo8rr
/Hcz/68u/hD+/v+xb/9qfl38g0ObqBkf269q/G/mvmQ9Uh3d9lXOV3PtCwIEDGoCROuIcBfhJid8
dqYNiE4ggYCnP4vcp+qmw76OU7ObU6ctGvHrb1Zz9ya7Qv1eAFc6/8//7Q//6+33XzmO4u2f//hZ
d5Wa/1qS1dU//udHm1///AeKoD+20Pz3/+eHh5cSv3fIOpxwf/+lf//3txep/vkPAgrAX1AvQUWB
73SupfBa9Nu/f4SOGebL4H6gGrWw8ZE7qXT+Ne8vVNxw7MPJZKFONRBDZd39/TP/L5T6+JOzbD3a
y47zj3/d+oeX9H9f2n9VXXlTZ0Ap/vMfyI2xn/9IaWF6gF6Q5c46T/jMgAn8uN9dBYkFSC6JU1mk
N61fLFNY20dMoO8v+bQv65XdtqA2tcOSwrajQwyFmW4eGsIRkZAOBcuiumfCGhdu2gFx444rMtlL
mlxjgBhVXiECXujrVEMpTToMClLTbQta36402IqyepH44gWWymEHqk+ZsxXJmo0Pl9OwG/cApF3Z
Ls4MKOwqa+cSN/SqDt9iGozJo+sehZv/FOa4Ueyhpfwqa+zbWnWBA9EG8j4YjwVmPmOx1CY6vAKd
V/IgU70vtb3Om3jZWuMm8/uA2MmuFtNBONdT4YQxdYLGd5dVAmmk2g5ERW8GF9a1FYYh5IeRm++8
tK6rbjjo6Qjlmt0k1zacZb0si0zenPw6rwPC9VXHevCzUmdRdDTi7iotAJa36Zs3dFdTLp7j9HmY
nt3p1SDlo5889e6WGOOSy3fp3rkD5POra4WoAxx0oKbXTEFevrmR4pQWj05SR35316DPn590rEKO
aqMRp0lcVcbJNzaAWq5JfFNkcMp8N5IXltx4/CZ246DhReQbtyxeyRjtYoIDA9qRvHlNZHtqJrHA
+w9bq4TNgxd4/SGBaps4dPEtAboRMTj2i0CwVUn23I77UJQ57GFvBjJGfW8ti9iIPGfnVPdxdmjF
XeEd/AkOntfutHX0j8bYQdkTM/MHh+97Wl57Dgmh2bQg7KgL76kTzzaw3NbT2NGFiblB36mdY8Ed
QeUrn+cBqMth1/QW8B9XpgFtbrwi5e5SSsPJulf6hRN2iNmmkA9u+svSyaI1iptK3HMk3fHgRNiO
aDAHalhz/VOPv+BfEArqBvChXuQqwdzeC430VeVPfvFYuUc19kNg5OnVIO51aoQ0vTIncrK8fu9N
NtCnUGMitbuQCQxyra61gUTox1WZF30Q1+1LWuXvRdNvDHfVjG9wbhmGW6+S8Hk/DBbcWaG3S9vA
7EF7q9ofsb3LWb4pYJVYJMmxYvqO+uQh5XLlE6h8mkb3DuxrZpGnukizVaXYAeDNv/O4/yie/z+j
9IfI/m3U//8yniMK/59/Bc1P8fzhpepeVPcxpOM3/g7pAHz8hbHobzkEx0ZdjHj6d0RHO/EvVJTQ
5Ju5F9AmR9D+d0C3/sI8n6FcR2oxY2SQsP0roFP8QbRXAaBDVQU6CpK9f13b/yKgf2pCo25GAxrl
LbqC6OCdZxQjoTkISP1w0uFss4Dq1g5+DiFdqhXZ8P0lYr8350N/nB/O7/Uw38Jq4Op8UpYRRjHm
opTDqSJJGaicvtrWsOkkAqDrDwtkThujSDcZkQsCq3fo6T/UOmGhENP7KOEYUspr4nsPrU1E0PR6
pYv8IRfNj4KMAgKeet0b9Lauyicr9XRY27Vclh1JA2YOPFSNl0Uj717AUloJpvrQyDQGUW19yPLZ
l8/V28YAKM311C/PzIALdCt7Bc8wtfJ7Q2AmWeIrGgvQAZM0gJFYsyqIfR/77OfUcAh4mJMTOhIg
bT7UIZUK1t6jDXHTqYJ3YmJ0oTkB7ljnEiCVDCYTXlpWS20PUPLsu4cxj2+sMQYh0YNmt9OBkNh3
mIbVtRVRFET47iOj8BaOO8C5VhR+oAoCx/JcdyFgPze6nPKgdushQCMbkm5pNJnDz9Sqbwopwj+2
+f9spT9zgU96R3iV2L6gv0LxkX2eWHfcomk/OvqU+fQB6r5gmYiwdscIDberYiB45P2zD0kM5VxY
Gtv/fBOByoM5BtRJ51TpLOlmLm+EWZD+1BXrOsHk37wZmh/f3x49z7VhnwKsKNKteU6KHP+ssWDH
NGOJl/UnKVkbmk5chzUoqwG+liJIHLqzWv1MpfFWt/3a8cd3S+f3ieHKoLTdWzlW77WPwwN21F4w
KJGGxBv6qOZ2GqTCfuWWVUdoLdnLZkww6CbDTc7SvTPaT9/fyKcGFhTx0B+bVYpBtv1s/sGTDBml
yJrT8FMvrF0GPclkMy7HHRxnLyK6v3hsvwswFF+ITlACPWuXQc+ciCT36tOYo+UHedN0VrxNM3BG
7HRBinLTCMh59NMCSoh4ADZAUh5fSU2jtBZlZNbJXd41G5KW28ED8LP3Gzy/5NaHCsEmJulPNbjp
whmKp57Y3m0rLCN0Ndru3z+28wpofmp4XCBmzsZBAKx+THSheDDxPh/rk21uzapYNkn195H5oQL6
8AEh9z7fx2DIo7k+S+XMmqlna/i1V5qlUM2pzDo4puXspmwH6Ajbcm1KfqOS2AFnF95eo7ineZuF
/oA0z/KPvd+Vm8kt9YLYPAsgofcW09IIjSmzg0zFaLSZMsCEcxE3/g314I6QqrtEmrc1dGY3VmM9
VUbVrYuJLbWKt43woOuSwc2sEVfg8L5TPGspkqiyobJllUwGo1e92nbH9lBRAzagd65onEE2YYRE
KamcqIvFiFiX3bIStkC8uOZdjmETlc4KNnH+Qrm8DYhlt0HWNvsJM6mtgrftMvbglF7YYqO0jfS8
GvcTLe2gHaD1j075Kk0acHbojkzG3SD6n8BSn5yB3zlpkYVFL+6tuGijLMXToWim27V7UuVQhHYX
t5BdZ2+1nhQA3E0JZmOJmb/wNk4i+6AavBtis6dcOiLoMu2sW+5sR8KQWsF4KBRW/QpiXbxOnRqW
OTZfwrVqWBPh2AHVvhsWqth3sdMHyUA6+MDV7abiIeXtlVPiIsD9CZVPqzti6QOFtNcomoN0jWc+
IhnvkmZd4L2YMVnAaYUuYVUzXrHYc94a2b+mdvaQ+F4UJ1XkW8OvvMseBjq+sGoCCEK2h1ZOOzm4
OIfI02So4kZzvm5q9ZDx/icpknbpdBaLGnMsFzB5u3L6yYzaZjjGVBgrr6lUUEvjUSblgxnbDziX
7bA1UwcC0+y2LQh8O2D3ibHW7JPFi7eckjzSTCVRnPmXoOhnRSWSAgyYgAeC+jj0hb7QjZocI2dT
fZplIEu018ud3GCQe2Gw9EWyM+ccFH4wyHU++yM62p6A5GkqJDveqrzTcCxUa3rEcbsplxi5s7vv
Y8inxtt8Y38ueNa+BbLEgI0VFoS0+g4Qq4UJV056UwQsGKNqkcGW4FJQYcgbzw5HEHoBVkO/z0b3
5nzIr7Pa9GXH8tNUusZ+Ap0NPJqav/ZKMZyW0I8naJFdeUCPRF7SbaqYP8Vy4Ath5SQwktqMVAWz
gglssbz03mpe/mATLRZTm2Q/DMvej7Vz05ZkCMDLU8tccbLqvQTnfi5tK6ADaXeOBrN07PGFafuQ
VO1Tb6qrzi5OpSyOdZpuK8eNMtreG6XXhUOCJKdqdb6k2nFDayBu5HsYgye+vEXJKAJXm9W2F546
TT2/KhI5LXPqxD+kmd772fjMCqM7Wsq6qwf7paDpQY1IaGu1wz5AUVg8DDG2tAcPzqCDS+KitaDB
bmhQuFOqiqBWrg8BkanFcM4w1lVG77IkhjiunbK1Xyt75RvN41iTgOZQxOT9Drjo1TT4UWOU3TXr
m42ucoi0Gv6NlKDzNCVcWJsCMhId39UaaGQyePdtz/i1CZ+U3nBPhVvIwGjqnUkFxtblUudoecQS
iOoexXIr1bTUrjeGypY7RHi9bm2KQ5IlTiRqCz5aGhQ0kw+3FbVv7XqkgVukd76aoI5YEkzBISDg
c3IHENKaJNQJZS+MG2J07RLwqylI3BE6EAYgV5RXx8lpgWlzyqWbtEPol/Zj2mTLEsRLIeAhWThF
ta4KKLmxCRISjWuRtcPtLLTMii7z1FZPk+RJkBulCJXnTZFK3eYmdbxXTuv3whNPyXy4NGVxx4uW
3cKpVG1Gi04RtbP7hiMq8dh86IUL5WnwMAO3zWRAG6ve1iRFGasMtwygkA7fim60QshmH6iQ3vL7
T/aLIxl0LMy9DYwUP1sLFblTJGbnZyfF6x33YrAn1Q5D/gvLfMIuIDKAAoX6DnpAqLrO04u66Iyi
1m52Grc0hHkuxKPsjV4yIKov4Vc+EZ+Q9oH8PkMKEVzR1j1LyXqdJJzkJDnZK8jq/+hO5Qn2kTcg
KS+GA1vDIOmqrqPvn+MXsfbDoucCMmWcKN00cXKapadLiKehGQPVNmfFlgLa88YFCb5P1QgIFL+r
aJTYyNk+EUoUUxV3xtI6SiO5TaixLlqYIiGt6e0nNv5SrH4tpx1R/yli7fe6wG8huYb0/acCmjhy
yOE9ah01zR8rjPc9fedXUI1x82ACEEQkYk/9S9PbT493XhZnC7wLMNkBxmDex3+MzaZJa2LUtnnM
PYhJeVs0Ypf2Jl6qhRk6RXDZ7wlzhrODBUs6UNiYYd6Aq3nnEB9ouhSOhB3wsUZXqbHzd2HWFnjC
dQr0AlkOwokjQL/jhTkinIt83NYgB6ApkgVCDg89Or0ecQAH67akKtOQDeZSdNCFrNwqqAtrZ6GG
D5Wb22GVGMhzC9TIOt3GOltbaOQtjUKAdZGiuu072QR54SNQ9QXcDG0Ko5K6uwGsbwMIwDLOoRtY
FgvUw3vA4ECgxiGxcAh94nlRF4FT1fVtmTfrvO5L7JCURHbpJ4uuy1XQN1kOHkqFLkBhPw+qX1ZZ
fEUq2HZa9CTG1A5Z1VUHeL5vMBe68c1y7aXpvkzQGmZ2cm9axAytyXkoLKB3265cO3bPIBVt36cM
pp8+pD6RfqpD4mZt0NbpS1OgGMwqvuoVCDQsRz6o0GmfK+h9oc2wFZ69yiSqfCV9dSWMcS2ghrpO
RdLvGyqQzNEJMHFBq3UrkeUa6FYEEDv+maILsuECDem2g8VQJhc+m6C4YdSPJWftcsoBN0HTHVAe
04atlmVDl0N6NxMGUcGkGgjLWW0opRk4dpOEnhFnj0nhtgHEt/D0raFdZRbDPK/sfoLEI+9ALHoY
BqhzI3fGxnBib9naGei0sfFWTuhN16rc525zKHGSBTTtoJ1ex+MWyMSoK/Mx4mP5o7E7IMiUebSL
aWkQ39mpOF7RlN0nKChuWGJdVczgKE8SZA/YGkR10InszCyK26peC5ekv2KH91tqSLWyNSi8dglc
gOjqE63Y3dAqiOFqQ54QM8pNnuONcK2hRN31O2zpV5Ol0yKT6LDoSiM5jPVTlRRGMHJ24DZ7EaJq
tlXGYvxv3Ye1Wb10pncc88xdtQN/sdHE0qooQHZKnigMo4OG6X02+H6Yj3qHqvbOhNT3vW9k9fU4
xJhzoJBLOOwWbLlyp3kPm/Ci8Rr06GHxMljSOOR6ciC/Ge+gr2EjZidbq6+enAFcMsJxyINgsC9t
vO+G7R2bwJeVzindhI9NdFkfKkOuB5GtaJeJa9r5G8DA14aBfoafAlzgOOhZNOyFjOV9KTIzZIBU
ozdyPUgHMzQ08kGq2xQxCoEcFM3SWABZDQB2Bvdc6F7vKik2Tbw17EMqODZIesvLHpCxDmrtrEG3
eiiB5PJKsXEaL4mUL40gp16yNCBrGBh2OgGU6lwShv0ybDFIF7o2fOrQrPoYKeF5NVGDVQhbnRsU
PbJh6i+BVjxl6rG7iIP81G35HSVnY1wwYqD9Zp0t57faRm5U02O1UxANHdbJrgNXgMLUKFle8oX+
pKH292oe4K+YeX8GppQmolyrS/pbmjVfo70/PtRT2B0KK4iBZLjybuQyuYlTOLIs6xb6N8tL6cV5
n+z8Es5qHKlRZFMp6DEt3IhPajFI940OHL6rF1nTl9Y668lBiNai+YB3OVPR4u3wq3OidJlDQCgG
Yhtm71WQdNBKuNS2Pm8GzfeI/qkBABg0UAz/LIPCODynVHrm0SAOykSToFuNFONCyvT1KhgGYMQ/
8zLmyu6PM92MVZn0msHYHXj7/kYeQMcpgdKAB9QRvMKgaRaXJIXP013cGCA/oG7NPNwZE/5xyaJH
ks8k0oi4LtaVfqcd3WQwrfv+zs5BGeernG2RBKUcQfpkHumIQ6jNVk7iLV24PTj9vlZ3k32JsvXF
PgHgmAKQyFAKg+Xy8bZ6LTgxrMk8NhUViJjNle4rL6gcc23y9kJb4ctn+MdiZ68NXVCTeLFpHmVl
oaFfjasqM3YG9+6+f4pfrgO40Ny7AB/pPOXrW0P7PbCix5E+S0sEsZWGnFyytvvdH/hzQjO/rFmG
xLWBeQee7uwbE13Hc4ky+OhpoJ3U6L4yFOoApkOebsyh2TWh99WMA0wN3fhejfY18t8lz0c7NEr4
+QGcfIXwGDXQCRqtMXTToQwaXW/jqTEWmHJ0F3ThP9U3v68YWB8IiAAO+klxa2BdDjFezIzhiroA
J9hYdG9elPxgkbMiWws1/pWx9i4UHOc9q3lRlIkAaUBgH9jQsy8nca16dGtvOvIWDKWkaFUEW9h7
7ThlEOdZBUUCgeyD71WdX9hwXywNkC1wJhBwhgzYeSKe2f1oF/WI7AiGfeXW29S7mZAjLz3XL+LR
jOICwhw4W+g5nkU93g6gDViFeZxAu9p6k65neHsZOHm3E0UNEe6qgDOcb6QLSUsVEe6cdDKiKZHa
O8U6vAOvf/uPPwKg7ek8/YHLD0iEH7/s3Ci6mBr4CHKyM8l15yOVu/BmP7nS4NViDTQj0UWDWMU5
rwCCDk490HyOw0YbdFvnptikzyyc1skqgdoW4MZ7YBXRzEv2AyB1W/UuoJuyMSK+gGIpuSB79MV3
D2FISFAB4IPNdo5LnDClqHXVT0fRPqUQE6vhEDaRS4fPOZthvmn4+SKdw8kDxtfZgx25RzWqgumY
eNYhrTJIatTt/El7SaDbWAd5WllBFqM20m7x7vniP+abzZcARzccfDOwCGoJH9+tW9ZO4kzeeLRv
x8VsAtRLiFsPt/luCtlyXDtze+zC0fSpEXO+6Fn0zlNUPKz9vWgLF5p83zxNIdzGoiy6qEDzxbGE
9AGYdSz6hQD0ZBp5rKH6cEyzskFPs7iXPoyEsoqgE+g2VeCYmMlAliLozXQpDZCM896aFqkfHzBt
fMdWiJfoRj44RFwYd36RJX+4tPkI/yP3aFtPmYBLjUc9DmjctlGtH6nYFL0bJmT1/Tf85VomUNTo
mmB+fN6h9htLeKAsjkdVD1eea19jjrfjnbvXZvyOcuwSN+mL9dDxB+kUgHM2s6A+3ltamz1rdD8i
/TCB42Xs6DYj+vBC/YBGBPh/8iL144s3DU0fe1ZLQLOEnqPSk8JsB8DAxuNkJF6kZVmFrCRy6QjY
+dldfmEXf3WHOBEchCxwvD6hXkk3VRLTuPGIkuqKS75Eo0YhSIxuVA35qy7s6fj9O/ziDAKHEN8o
yF4Ilue4V3DyG5WkZPjNvauWCnyI+Qy6hH//NEHBl/JhnfmM+mNfFn5duSlmDUfYnPcROsanbFGG
TguF5vkzrZ8LtGk239/bVzFh9nXDzgSvjEH47eOik0eSzCHu8FszfYQ5aPOWrWYjGPp6aa2vDhuo
UBsQtcOJjqba2SHrjybLlHCGY4csOUpTaJjzgbeQL1IId6m5qli6EqZxQncCcjGDveexeo9L8FVN
xAVU9/x1KotkkRT1ilk2D5MuBWQsVyqaMjNfVnZ3zGTM0WiahigeuoNChn/VdyR/hKqLvfr+4X21
80Hdgs6ND8GbT+MnCb5CYnLHgMuMt8D866FojaM7gcrFWfL4/Vpfvihkw7AuhlkIdE/PHp7bG13D
G2ocqxY+VXVSvFlVIjC2kc7Wg7pcBBPyX6hDlxWzJ/QlU4YMxjlduIovDmgPaCaweFFtzMXbx+3S
971Z+Uoax9GrUWFzdm0mMrni5pR66KzAhqLpfCPq0EALjH7qlnLoIb2P+VAw+FYfpF7ViNDkIr0V
NPYunexfpHEeRDkw9QRKB+XQ2UPSmZXKKncm6L1ZT7AUjbIfZaifIbr2NFstk2i6JIH75Vf7x5Ln
5KIWNkNJD6Q6BEqNsB4iezGtfwJ16YVmCN2jyHi9xOi2LtzlecmX1oZX57E7QXbX624SbJiAQ/g3
SlT/aIvukQ4p1IWA+Vp6hbVsDUkOroBjWSPIW2dw80rqgYWA+jyjpb8dxbivW62DlvZ1xHrrBsoS
MiIT06HIjXvLTn5U2HoBxi0WRMuME2/UceQEysaTAa2YEj1Wq3KXvSxuG9e/VOB+fbfI/ChDMvFJ
NrylcWIT8JKPo7ke+8cBkIzvN/Vvcv9ZGYjvF9/UPKKaBds+bmqAsyHNX07DsRS5G3W51rCZ7txf
yTDWoZzgbud03SJrgfOamq5f2rl1miZAi6FBTFapi9lk1TI/SCTpVgb3d40LLf2p18beYt1LbXfL
SldyMw0pJDVGOM0iNPWhVdFLQWLO4P68E5B0GYXQJQbiQMGD5PTxTqDEYLp51TRHS0Il3tdrRxp7
R/HVGGNnwhKqh0TTiE5grciuGubGWRr9h0/z9zVATQ3QfTQhvfOyhbm66SsSw09ogjV43/bAFFo7
JzGue8+ABlamIwIEnajcW3fUG03aA/Dt7wXA2WM/hl2CSrbVhxHOPQgmYDsn+VKwbpPJOhhHsqwz
+xr2x4tirB6+v/T5rDt/eoiwoMmCXTfzXD4+PS1aSntz9raC3aZR+2FsFKvBFztcY5jUF4LV+b62
51gOJNRsB4p+1Pm7mlo3AZiIDzCRrsOYuEFqXmyzfd4PH9eYf/5HSlFymdX1UAzHxGGnycasZzI3
BFMaIdvArtFPbPCQx8cEhoeNow5tpS84sX1+prgCiCMAWYgc4xO7Bjoz+ElP9BFyr9cTUKag4UQW
E5E3gumGzsr3rxDP7dNLRO8b1uNQU8Z38AlgU9O+syFGrY/So3vVA/1kpcQPyg7wBo1qemEJ91VI
K8NVYDxG3dzbppPIoroySvAbqbeN4w7a8CM5Da1nHuw2Bq7CLwElKOulkzU3Tk+NyKWJhc9q0vcD
xAJC0xxqTKH8QzE0ZgghsyLUTXyoMhijNJCH2BhxU+3btuULSNN5Yeb7mBsklC80Qwok/O6nAa8o
3vVXnWbQRS2ugUWzwxSWNgvREBcMDGUGkLEfA2AwoNfpFRt8Ig8dGmUwK/JOjdXThe8Qho+8rK7d
zHxQDMhhlpsKUNzyESXPgwV7s2ByCJQbe8in9YlaF7Q3YB7F35WsR9AhYwIyYv5kc6jNwRTyWljw
Q0mAvwm9pn2B790vqI4vnbG/Hx3BIoix0y2khF61AIvEact7Ok1TMBYKxwp8dBcQGnqaMv5g9KN4
qit082CbJwNmFG/cIltimc/Mwm+0vnylBTC1fVuslM54EBOnQlWIrUowBA0zgFyW/pB7UeYO77oV
zyVtFq6KQXdIx3tUj7CXT9gPaPKNoUUIqCcjcg2m9oOBbvnk6WdLI41sc7FLakOGk0j7UFtoo6tS
jNDxUhGUxmFi6tCtnU9oAzm/Kt94NjMrm4E4Ys38MlsaVfoIQa5DIbt2w5WELrM/7u0ue4pxXfDR
gBRDywewXEC+qaaDSwBRY2RUUPBznQ2v06QK7AoawEYvNz1YoUA9Fk0wEvsdGtxv338R5xkbwowP
gCogHrPGAE6FjyEgK9IJ2jlef0w6lgCNTfegsMl5qP3r+4W+iGfITKF5BVYWDuvzVp1UPB20mvoj
Tbc97IIN45Lfxm8hho8BekanzupdYIWhrXCWfWq07E3pW+qomm4Kqa3jUJdsn8Y2PjKLYdJMSP86
zq/VneJs4WJmGACbqQNFzXppOzC6GjCgDpIs1zcFtmjo1ONw/f2D+ARYmKUyoDMNVYq5T/tJ+HdI
Br8q+r77nRJaS9RUYbl3FyxApr5Mt5csGed+xcen4qAbDG0zdLVAvzjvJTnKkTGGc/JImHVVwv4h
dLv+urdYHsiW3PYa3ZY0ExcC+5d3OY/h5oqOzunGx42Vu11X08STqBzZytzJ1Tyd6sMpxDGy8qNL
nOXPNkZ4qn+ud9a2kS3CCpi/8lh57NUW+TNvCjRGExmWqQni6yDY3mx1HwnTVAsw2F+ViZFBwkV/
Fbs1zldPq62AEnjkcvCq+sFOT3UPllHD9UvmuGl4YR/Y541GbAQkY3hCHqSPIQ1wlliObuoYDZTu
jj7X3WqwkBW2RQq0sl3vnAZmViC/YkBbD0925/KlZKhavUZZYWnEG+T2bcBtPQa2N5yQnkKwrhle
MjCdrpVLl9LRQL4aOSxg0CI1clQcU9q916BUBTqPwZHrxyh22IPTJPtqvk/ReE7k5kxsUTrGYRNP
73U8APORatDMzM45iSrja+na/TrJxYl12gkKBuqGS7P3sSoqANmz9kSGpAnqONmCBsRW0AN+t+JK
REYcP8lZuawn5lOnvee+0fZeyXFjVl4cOP5wa43jFQHmcTF1SYa0Gi4lScz6qJjB3ENpInWOY7HI
J4pCEkKLYccHPAjx2CbVJqWoObgCW68kN3Ge37eVc+X107uDjRg0nf0Oqbw8HJuUB4zTvUvFI3Aa
B4MLDUy3cWTAmsfxNb7PGjp8+tEXA2Agmb4uEuUFDUxjQztmNLDbgQVmLZ+sHhwTw4/LFbRjswX1
kzEc4GK1sEXfLUYymAsdC4AnLPYrF+QxSyGtbUNkAOFVZUFht/mipEaGWouiRhPDNbdwBuJcCysW
V6usG/my8Etvw70xWULqBvg7BAqvJXjuxAqqBDlb1kBvgbtOpAEGg+dAC3xNo6dlU7EiMKf5gvHA
oWHMQ5nEqyTPh7DDgb7tvNj7aUgYFFCKGuXC7v6caGFAh6EZ5kH4Mj+NJyxrsOPJgvvRLBZCAliA
wIbOAc8eojkXbTnmwv0sxuFTAMkCcxCKpvlZas6BCTUE/h05DFLNdbt2Zjr/ZfzgVzeF4G0waoO4
5ZwPIIBOkV5sF+J36P7bHoAsIKm3ohH8IC5Nnebv//yu/ljtXBEhT6kWgEkJhNA+8p9YWKUB4Ji/
l7OghhJdQvB96lYgIkEu4N/3d67qK/oKjhi8Euhl6oe5RZKGE4RyoPoGNbbuWIIqmwfl4/db5auX
9+ei80P/owqh3CtjMvtqGttkba3V1fzyICiz+X6ZTy2y85s7C7dVl3m0c3Fz3h78hOW0ntk/7hb0
voun0adB7N9rYU8CZwpdrPPTzykHT3QtNooPSnUbTcd8W+EQOgIm2C8cOLR1a6qCIhyeL9ykf951
nFcGjRLoRPAKXbCdPj7NNBVpQiZYgGWGRaLC4j86s3dCzcQ9WCZPfJAYpaArGIEyCLAhTZ9Mo2yD
tIQ5kpEZ/rpkVMHnIgfwvZtu+7a+t8g0LXzg6tBQJcB60zwo4j4LW6o3WeytisFZwRNkM1T2kbgg
fLRjiUIetik9He6ZmZMVV+1PG903kJRA0tXuiXbxYSTjW9FgGFGDh6wzWBpT+LckOCIo92/ECDj6
1KfvjOan0Z9uVEUPIO3sBsKf/Lx/UIN9oJl7B2T2tW+OT9oH1tqO41/ZWC9dwq5tztxAxPY+brm1
TtMKTthwjLFtdqc7utPpCLy7bz/Feb+uiLFt2lYFyhAAsrkPSTo8g+92J8xpA67EO2Pjg2iUROsu
29mVxxdopXC4bCYa9zq98yxeDQMS2xrIW0ub96Bj7rtJHsYxCbUcgQQoXkYNhqdwrnoJgpM1vGZt
/XNg2Zpn4MfJkq/8BIXUROkvTyRs4emBrJVZmkEN67hwEHCrU8K6qdOCBZD9hcz4IEHG65Em5D5O
PVkfOl35oTtftSeB+DAq61Rw+quNoS7rD+TaNsS7KxOGUSa5LrTK8RolWxQmiP6mi3OW1FepAqWG
u+1ipEgSRoD+0eH6b9LOazlWbNu2X0QE3rwC6eSllH8htLTWwnuYmK+/jbpxoqTMDOU++7zUQ6mi
SGAyzRi9t872WcksN0QHsJpy862YisFz2uG+GdVtEAeFK3LxrvKnVao7EQ544ykZjQd+4bMm+B+z
9wQG0s7Xha7fy6LmFpLpV+dUkl/iO0XzqKCuJwpy3RDH5ddO3+6FJfV+26KezYJSvUYtUwOVs56V
0el8Z1Rqr2tCVvdhHt2xl55HDcuqXRYcr7WgdClxZ6tEiYonfnoFn33CmGqWk4ejMdrlTgoovbGc
VWmj5Yy7/A8wx8YjEjNcFaw366qoCm9WMnurq026NjGHuFZtW5/CHC+dwiQkQmTNhT6q4oyy4fhc
tlBh/i02HUyKojeULI+d6nGSHBKVX3R9XpfymTPZibmCkqYpayyanJsOl7MS7R9+j47lrIoRY+ac
/+i1Ut5UzyECz1zpcCmryzoCB8NuIGwSt81+Oxg8IBG4tZGd21afWDUhRyPbWfDRCjrH7xPg5CiR
0nUhT26IcbdIngLftlGtXSMFeGkqPyydyEWQ7PatCjfgotATf67KjzMz8anfgeWJ+R9oLDnQy7L3
ZVmLYNAXykA4XTPhXYx0/GSVL8pmFYwV+0Ji42fTGyYJsG+MmqDeJmniyuU5tPWJJ4+SgC47KLXl
mHGw6jn1EIXW6GSPQ1tukrr1NBDH7byb2jPr64kRS6sQLgvFUXlxcn6/X3jjXdjJZf5Yiu6q0NpV
a0buwNz183M9cT8UsVlZOTxYgAEO7iep2ihB+lw/6l3kuIY8f+hOvokde5PIzllNxHHVgl0eYwjB
IyPqaGNJuXewYbzUj3Ogb8sG145SXMXyRm0t5OzlvtaDdSACD4H5g9aCiq7T9JZEnWfNaB/+ixv/
8lMOZoQAsMyMo5TifZpexn32MsmUhmisYXHVz2w9l7F5sPP8dtsHD3keq0nEVkMe7/SSDaTqzbXX
p4WP6QE//XZo9DWCofXPN3iMyqJ7/vVhLy/jyxdTF1KtxEt7Ii2ru3pOmfv6D6NPd4b+HjIBrsp0
GL2YbcBMXsnQMb5kLVvpXfFe6cp7rFjPxL2e0RydHG9fHvvBfkpoRdLbMj/KGSYvrOAlUPiH4KKd
KQudHGmUMGBHQrU62jHGfRzZhlXUj2DDt5NkXUazcf/zA/6nZ3D4WpkCUEUsCira+d8fcCdKObWH
tKb/Oayw2s9Ax7cNmr17jtK+8qxd9I+lP22Dm9LHWJ64eucaZ6aJU0Pr629YnveXl1wJ9sulktSP
+LA5ppu7gIALV0qdi8iR17pkQKLo+3tdrs9MyMetBgPTDkDVBfLBXLj8sC8XjhQCj2gMkxcuO89E
wa9TK/lFs4e6q7DYbcbez0/7xHz49XqHS17WJzZVZlbwoUVGzG78t9x0O0fLzmmKqdPy0w/eKwy0
BbyG1xXl2EGtTS9MdPEJoZTyMA/u0M4cDg31PQymS1XOCS+q0+t2mvbRmF0linhvU+VjGKfJlbL2
o7Ocp2zsU4KAaBDk+X42nY6FKCTcUhpyN4/L+6lsXoteo0EY1KavKjBKRD4q1GTKu6AZrhCjx7dG
LpIVduoPky2Vr6b0lkXZun2gYxPX0L8qCS84sddgKjEkLU9FN+LPfyySQQ4aRInx2Qujv1OT6D6f
qEl39l81HPY5OVmu0g3ZZdbapBRZcusaffcxT/WlZjfRhv+zBXjI/FVrmDsGYw7dfhQPKS3Iq6Kq
W1wXqUPzumbTSFQS/CA19HRJ+hsIchqB991y4nczZUg9SsS7Lm3MCyEmQgfqpPfhX+zxL9HHDmp6
MTUGG5qX5BFP868oyHdRYG4jo7htBkK+Q9XOt9BTppWSVa+DRHJBLYNJMSv9MrKTbTCU6arknO22
uYoKQl5gLGV0IdeYs/R2CK7AE35Ikd64Qqul9QSuWUY1te7LicNFiG8Iuytp8E4YgDvA2l8FI1rM
So9XVTn8MY0Q463VrboMVXQnkhv+y9jtFe0mUPuHukUII3fxLyvRSnpfwVuRap3ryA3wFPTj60Ej
dggh/J9OWPd1JmteN2ftVk2NfJXmzlNgzmgmUuUllicBGJOfrmnEqGRhdTv1Ub4TouwBgSmPhizi
TQBQxLUb7X1oLZM9ZnZnjGDSBMlzK8OBHNNkyW2NgHs9TFboJ04UrhaBkFuXg4BVljToLatU3VLH
JqY31v/gUFrlRlSv+ljOLotB6eCCaW+WqGkSJTT0ZiucXVHbg6v3CWyq2bqJk6r3sZg9zOZUYKVT
bQ8AW+eJNt2aWbqdi+ou7Cgc5eWLbsW4sZrmpejmN9Okd2Cj0UNdJK7kIPoc8/6p1EvsvgNUgLoe
aKHVlr1Nugw3clXlnlbHF5M2Bq5DedUdZoafE2coVSM5cbPCuUsagGmF8Psy3yP1XOlNgmAiVT1L
dKM3BkRPJUZ1a0mGnwpqiJIkuYGc7KLYrD1NF8DTWk6JSBTTqA48h4V5VPX9FOEIbqTCXteGPrsY
kTdNaX+GUwgqNPLpJinYk5sbaMs3usGGVC6oMTsa31au5/OdGIwl+1G/QLKwHYVZ7mrDjlxrHke3
R5FDCVused9/ZmqfeUvmgZ2lxC1IpnDHQv7MycyrK/E+sv7Qc0yzYN3qFScsqbtz9JyMLIJq1k0U
T/5g2O11aRahN87yHVzjlRHhO+vMgYJnHVySXiu7iYLvj3IFiKE01ne5Ffx2hiz05pDHIKpU98sA
gUDb+tEQkp/YSs2FaK13zvhXmkEAXRBdIWZ4M5qG/IQ0JzLLGbXMjecFKzdOu3GUnOs0kHSU+dNb
LE27TErvJZlvSpsjkhDGydg6Q967ztyqGzAa0sZKwi2uaMdLHNJz4+EOCN+KIv8fi0MtQvdLWRjj
Kls6ipnWKOgY2uTVxB++GaxK8rJpuDfDBql8hyoxT54DCAZuThV223QNubwyShuiQLOX2DY9udHW
8+hcKD3CeiyXM9AcTVunoGPCiflK098Lp3gyuPuynRtPqNLGmZlQCkkjEa8s1b+hZud+Sg6HT8Xo
sjKct5zaulvNUoRAR9z3IAbpM4h5o5v9bQGj4aNEc+4VdLB8queWnwWSWCHbEvc6mcB5VFWuHg97
9oA7keWlb+SRs+Ti0vwmRtGDQ5B5cRa+MWdxCgee4FZKqPqMatrgTriLdJrfaqZc2ZgBQbYXL6In
R0utc8OPu6XT21BnrBxG0yTUfSBVN7VF3UXKuZjSVhelZtUe7I2LeswetQZrUNVHzHeLwSWwqzut
nX7Jrf5bVnLJm/JE+DorItx7zn4kCjw5cxa6QSAUH6Oyw7ulR0TvuGSep4jhLIFGeWz+suV+lU9G
sAocA9OHPGsrqY7MldrY2gqILGfIQcn9PG0ushmxu2X1r1AKSUh1+tiXmhpcu6msDTu/09M2gLkX
8+knzV1nGpvQyLdT2t4CquzctCsB8FVdssr7hm62ar0EiroNZ2ArSnk9De0r0U4D4c7duTL9cQwR
fcivW4eDttnABytHGgHaWoTBKmjXWUVjP0VAM8b6ZdVZ1wkYxD7O9wBQPNH8U/rbKDWjgGrTeq4R
PYE0GstNbpv83E/mai+N54ci4XhmafotPf8zO6sjZyE1Tn40HV7E8YhiDx0ndZ/TsaiJDNU30icH
eeWX/uZ4MZ5j4TYkN3vDmZ3zqcK4tUR54HrDbn6U5U67PzKEQaUkEdEqSVBnhZRvtXZNOO8mE8AR
iFZsoEMwTtwFCzRG0lJY8zgnb37eV3LwPNru4VTT6XLT8IDIpR+czsomH4aSyYNZBOOw1ioZYspy
1csXRCavlQYOWhPmv1qBEycz6ALFpUbVWcobponsb05UttvVw4OVRwzb2ba36EaoQUj4yae8Q0hs
fY59GayLYNbf2jj51POEtcjEvCySwt6IaNS8qXPujNioPCllcXGUC6Q1tzlR4Z6VRrZvx1bkVgDR
1vHQMjXpYlNI800a8XA0OX4aq+A61OdtLKl0PBNjn07NCDKTaiuqMbQPIDRyi6DKIQ992UBiZaad
cI0RfNHIJsodGwCattzNe0NN810lwdLszBpaqNRBe6Lp7xVWH35iyq0hlVCyvV2acHMUOl6ZDw/a
LGc7pUtQxerDLYVkw53I1UYo01+ouXE1dCpl+mpexwpl8Mi6GvXxRVGCG13Uzaoxg4YSpVp5WiKY
ivPZWKux/IdO1LPpzHi6w3XYaRoyBAQkFGjeo0p+GNlVb7osSj17CCB1BpeOeZWoVzV147j1RLdB
fDNtiQZ7x8gVkwE23qMYesv19NeZUXR8HAKevyiGqTHCpj/sUGQIP6jgVhnnMFh+rvVZPSL78NJr
wdnBJUROMVztQltVm8zTHn+++LEkgWsDFCP0dwlUOjyvlNikm2ggWXVQdNcJf4WahfP5Xs8pCNoP
YTCcqyyc+mK+XvBglitsSSXmKMwe0/F2Er8cs4PtHq4kFhr6r0AQWMvDGc/utPr5To8Pgcudct5e
rISLkfD7oVMEc9qkkpM+hmiR8A4wfkdvbtozlzkhffl+nYNTNRDstIavlqIWBL4dI9/V3+T0LjCM
NaGkK1ukNAai31ZtTKs8YlQCsppUiF157VwiQXCzETaffC4Q+OQg+3L7BwfTMLFqzem5fae5X1oJ
hty5jfgA50aLpznzEE49a9IiUNYsPTC85d+fNZzBYG7ZPT9iUYbZNfl5VUKYEGcKkCenX5SKmgGi
C4/lYYHZQAiX2ZqRPhKwuOrmaaf1GZ2O0ZPQYWT3KqKAKXmRM/H757F0QlJjUli1FB2K4XLtg/rY
XM2p05VK+kikMmxlk20cK1GdAMzllNSM4iXJU3Ar0c5U6l0a49FTxUsmV9uff8ipz5eoPFgryHed
o6LoMEFbMVXycydLqVypkldLqHCPcl8DWZZF772unlv0jstjCJjAEUFHo1txtACz88qFTjfzUZma
ldIB0hEQo0PZD2vxPmvpm5JA3xuHq7ELriBWfsxOcR/OBiqQ/sw4O9FI5rdw8lskzGRgaMtA/FJJ
MhUhObMyJI9BUO5CQ3COHvPrYRhWZWNwOig/ETuy1422Uqm5Vv/28+M/sRkxWf1Nm0QBfsJRmE6Q
D51khURHRjvhTysCiS6cnLjKJa0N9uhT9nTOU3BcYPp+xYPacxbKHcoykbLh6nbtxtx1q2j7H+gr
7BNDS1eZKG2SESnGHX7DRagpTTrxbRlTuLfz8d5q0odcWDdDZe0cAL2uk2WoL/UPOw5QzGENpvta
b8w+WDWdc5GhATJaELK1ejlq8fuYVpkrBcEnQDYvGqoL0yh+xyiQUMGCJcqtfJ30bYTYudwWOtY0
vf+rpunfNNZCz4mCu1adr5Av73KpXmWGdtspoNHwyhqXmhhIqDOb+1ot33J7hrVg2+8IxfZCbje6
YPKpabkUivGSC3sTdbCChJrelpX4mw7tdTNnW2HF7zWVGxczTQRaBV5RTtbUuinpCUlwLtdwUPbt
xL5fL4qtOrf86zF+AFI4A92WOMhb0d2ISMntJft20PuFH1T8GlUOW3DtKndImr9O4QReB3OXXZ9O
ORKM6DzA8CGP2qvz+lFS8/sq6V+NrL931PxFjPnDqAG9A+OzzdPoJm3a30Vqv+tS/lbHikQbq7Tv
7SzfQ/wxfFFkRIjXI63SiWLCwEm4jOni12bxm27rI3XQemtkRklBMLrRI+e9Udr9qIi/TlRhj38d
Y+OjMVPDK0uErnOpDV49t/I6d/K1UcPmmrOredKaV10F+WsOM7sGO76UI2nX91EGzhL2fNXY7VaT
pss0xlQwOOp0WSJwXweSzeE6bYKV5EQkdwOza3CluHGe38gSlUy60DjabOU1HuKGUkCiw5ezE88K
0BNUevY3TaQ9J5/Jo4vXg89PbkShvM9zcjXIycwjzq+nCPMLzNEb6hWfbZfuzHG81joLWZejJDt2
tB844O21nACBnSIITEbwpNvNVtcGuhhD+VfV4tcs6mrmDRIDYmu+LBVOVKGqvaomtQ5hSOlak4zb
yAlvkomd5mDeNqrzWdhjvo47W3U5NP0eM905s+Cd+vg1JE9Y/Bc8xiE0LZvgS4Rd/O/H/x+Kq5YG
4fcq9uLgwd6NOB91/uF1iDdV9AKZ7j9JrN0Oi8zWWQ1rZVXenjNTnrqlRSaDBQAw5JFSuCcGGpJ+
lDCDLlIgRPXrdtdtzgFhTixarJIq4modebV66J7M5JZRXTjOHvOvazbUms65n04IjSwZnA86W/S9
xy+nkZF4YiCJHrv1vFZX9aZ5oQq4UI319aIziv3kGgTRmRXo+PlZKuErdHthpdCxWv7+ZQVMQR12
VRc4e6LODMRCqGuyqV2rrcrZuxB7PavZUhJiEKnYu2u5uk1CgHDW2NmrVuFgJ1ccgXR2LllMwpK+
mNVqGJLF8kn8/FuPf+oCw6DvYyxc4aPNilGYIq7L2dlLJjyKNGHHok/UKAaNL7FAY7SUIPdGiPRH
bmz73JM6PnlAITax8Js4To8z00ajaiejq619FIi3SanWCvPICDVHo0Nu5zkWzaUc1nYXxfj4851T
ZTz6ohBB/H8VBACHoy8qTzUYcVlg7HU1SXxGz3OqIaApsrIC6hveKlZ0VWbJZdGO20CJsxsp0cVN
POstNffZAUtq6Z7ecGzJx9CgKtQsfMvMTVqmcGspvAfFzcC+2w+dYDsN5nM5jLZfqfJlEYOZy+YB
sFZ+ScvxwZ5TExW2g1VKCne1VV51iQKiXdfeHS34HOtqValChWCuep2p1r7MhO9ReJH8qZaFW2la
vnXGRFB2ofaGEut3R0HBV5Ce+m0z0Y+Xg/c4p0ki1OlhTCl5SoF5U1nVRb7Uy1s7/KMDiaa2Hiqr
RK4INknsD4UCg4txQSPihGQJfBKaO5sWme3TEyiIW4cThZ8UbefJtf0aEKbZSmy12IWCx9yEwWJD
M4TphXG9nis1exqz8F2x8xsNLrHRAkG3YvPKnMVnkQTaqm2St34AHjpF8s0CTdGr6iV35E2XOLBJ
ZRWIm/lYDOWHNWl3OBvRNSuMGNZTqrpG5E9yR9+sgBV7ZrQcD5aFCrCIPwn+wvC4TM9fvumlx1RO
jhHsk8yDVVPftzf0FbYdbeLquXCXkG/18vdZuc7xrM9lgarQkaamRSHi+2XbsQ8jiAvwcxw+SFun
gWmTDOBXDiGG0O/wDavVH1ykZMCr9jYvrARzkvNw5u5P/wyLJZXN5xIO+/1nzLzIHh5gsC+ukrtq
PV5SnvfGZwRC3rlV4eSDxk3K0ZEV6KjyYjfdVIB+C/bpUK3r6peTzatc08+8z3NXWXbaX1+n1WS5
rObBvlW0XV8rl3NMKF93zuB8fMLn9X25mYOVwFhQRia1vD1O941hxQ+5LCO6xBrnDpnyxkx7Zj4/
XlO/XfAfU8WX+6rMmpaHUQT7uv09T++l9vTzSDjz3A5P97AshrKhB7WnL+irtILMYa9gD/m/XUX9
/nawWrA1TZpgn9m/KoS1MoT4GVDlz1c5tfYxYdFCwnDLgfVgUNeRhQCtY/8hq+I6NPR9bAvAzrZ0
R6/1V6pjNBvM7sa2zmI4TpxR8RoZyCccTKzUGA8qP21S0XEzOa9be/M+2BS+VOzqP85K2wy+7Dvp
qm/PfljHUh1r8RsQ3rKU6lFCfH+oeVPieVbj5HGkv+7ZRrRVRnOHSbij+TKci5I+eYso3pgyYHyY
8uGE2fTjFIt2jB+HeVqHRkLpwfA1XX4UNpTJoK5cZRi2eV9g83PuRyXcaQitaQjehf05lZ+2DJjv
m2d7CdddwI5sbKkLfL93dhh5i5U4BLMiUYUPV1ZZ3pjK2D3kllbvrLBt1tEwP1StLC5D08KPJQU1
IFGt2HaNruLDrIvNSOXGjySzfRsy0X0YNnFV3A2V8c4or+wqTi7Gtiq9TqvyG2uuy1UZSf3rKNA0
pGrR3yAoqa/7ZAmfCXL5tVJa49VgHFZnRvbxq15ul2M2CkvlWLkqSV2l1llEErk17tjckE8/ik+r
LMaVYHvwv55LuZqpMHpYp/AMHwxmZbQC0qt4uCp6Chcf+HaMVERL3dk67vF28fuVDmZtpKgTN2yH
j8G1fWG82Lt4h9TuJfTPIaaOp7nlQgZ+ZaSUMFeWv3+ZRvM87kaTndijxB5KFYYrd49ycWauPneR
g6q0RqliJH0ifKzHyS8Re5iZ5Jvqx8+z3Im66Pd7OXg9xUwu7DCF0WO2sxEY3IGc9qwV5PvninSI
/wD0eaIB+f2KB69JDZJRyysGxMKntGw3pZTkde7EYVVKV5If/DcDEO0i2r/F2nHYMFHEaFUTbfTH
Tr0byqumLD1BIsqZ53i8tHJa1SyOqxyLj7GKkkNG9zwU4aMyazGCm45HaWWPM5kJvkEPG8GKaLzO
Hp9jqZgvxBRTRmMVubRpxuJ8yyNfr5tzxIhTnzpJkERigNo2WEq+j9RQG8rRypLwsTRjgq7aMHXT
gKw5ox93QjmLUFwmysOJFIKNvJQgiY84nNXNsBSJ01gSKbyThw3CS+CJQ5W+mnyOAJf1GaXtEbeW
bSBF/X+vd7ATMIa+twtsDnuxnl9xBRZwy/14hV5g2/vOBXaGbjWRsC1fNRfT9tzl/4Hw/nS7B+tG
U8QpWxFb2id8qVdS5lBp0lCw6B2NdC0Ef6aUiYUcSLw0TXBX9j0sSZsdi90P5fUstD+d1RRePg1k
900EYUYI/PXQ0dYq6S5blQEXUi8FgTC1fdm5tZJPu6RLr83WvgH94A8B99bUue+UkL8zs2lewzKW
zo3tk6Poy2Nexv6X+W6SoyCiq8Bj/rQ3uudczluMDlLhC694rtzuhh8guYTWlKufv6pzFz6YaCXR
KR3OM8YTlErc9QhEKIfk2rm43xPXoQCAtpdCw7LbO/hMJkcu4qYKpH2Ypx9t3z7HhpxDTYi2Qmof
f76n402/zbWggbHtQUh7WKkz2yivMwqS+6FM0I3qJNWV9aM9dTBP82lfjs6Zr+TEQqKwjSRylURY
zT5sC3STI1JhjdI+In2SRCWdWnMUPP98Vyc2dJz8KGbqnGgsA6jo9zHSl3OfJQ6BIYOXf2hrxJyJ
n7OSdCsUykgYntAnnpnYT60k0M6AXHA9lCxHs1sxGHi7Q2lv3KqejlrAxcywiLE9CBfVRjrz5k6N
Egq5S4Ni+cchIqE1WgKRZpOzZ1zdKAWq37mMYupx0tWEkOTMV7d8VAeTi/L1asuv+fLR4UAGLCNx
tteyCCL19Bor/1seNdMnl9A1UvDs5a0dvLOw1cNWrbUAvsd4pVfWukzNc+/o5ENDc0rKnkaqj31w
rpjiWdIHdQr20337N9zmF1RhgMiRzQ5xbxNdTlvnCrX17blV/+Tj+/e6h+ywAKzLwOPlbC30R7OT
typOzDMb6VNfFkio/7m3Q1hYPmlB7szUPdDmBOP91L3K9v1/8V19vcbBEmcNs5GGBcMAmQWiY9Vj
UfUpFzgmOHhkPh1W5hz1xbn3trz7o+H35d4OxoaMblYNAt7bEnK1WNDZpLjF5exV7ripNuecDece
5fI6v4x2US3nlJbLSTT0QtTepDgrwcPPD/PEWCTyVLXpWdB9R+v//SJt1jsjbaJgjxlprfWXs1ZR
IQy8kdim/+ZK5gIYXuj9h9KVOazLom+40lgUKGeBXBFExGKuR/KFEp3j0JxoZNjIgUAU0ASSKdUf
rF/VlDBtEYi4D66jK3Mjr1oXu7uEqIJCXHinrNI1+X1nAMfHBRLkc5Q8SWhces6HVQoFHZhmTYIv
u45eh7H8gwA4pIFs3mqzlKzIsPzTR/RvY0y+Pz/dE4MFoiZHSYJrAcEcTsR1rIeW0cXBvprv4vHN
KpDwq2dWzVMLGlIJEJQw7VGNHDLtU0ktRIkGa6/ss8gPtw5fQIdv4a31E2BIPqTI8xABVuXj704F
9Q7OaxGpgOb7PkZzs7LnmSbf3mGsrjDusqtNy79wVCxfcpwXitC6h15P8dquj9Z1m42XdaHsMigl
7oI9A5DVF7S+U+EZKQzgTAl9Y0pR4ysPyWxQM0/SjS3MYQVbtlnTsK9XFWGb12OusnYPebRKnelS
NqWnBj44euVuVWjpQ9IWf0WvBd5URO+sxndtmF2a2vBqT/rvCgP1GBW3ExCSKakvMyv1jBirRzsR
qFBGz6JTr3J0iPlkr/SAyDKtaG/1mH4B2Kqa7r952U7jqzPXKkHY+DnbEjRcdj9oscdmSfcYhRrg
jnG8sKVKutYmeHfyqLx38ngVBtbfeJSjnQG2E0KumvqzHl5bjRB+XdCQCQehvtF3Dn/lzDIbZOXo
PmDDfFRJS2BJpH9MRICPosCdUcM4JRDMeLLLAVSZOn50RjS5TYs/X3YqV+2gzCSj9JvuXbjKMvTN
hl5uw9LAgF1Euy4eVmaDfreAhbcpdUEat2illQijT7mRn+JEv6sCTP55aF0VnQTYJ7OB11TmRVsk
/0QWtymUpTZkkcwd+kOzXF+MShW642BtgqzieG4C5poUpkppVn87dR1d9CQLXatk0e3KyKEna6j5
HZGy701dX0gdZw7mPOImtAIBQlu/0TDAJDC1eNeMcfaUGKSYGvalb5PxtZ4b+2PuyBhS7JRCrj4R
eKm00aoos2EH8Erb9PL4m59JiI1z3UZld5+J+AbN4tvYZGhmJ5s6Wn6hyNGmsyoMOn1HE4mTzdtU
1n4jsr0o40dk+iQ84UX04MBPLqJx32maX+OIXHsAX2ZPT+k8h+umnh80IIZuNCI5aGvlE0MLsMVR
vZ3NkSjR5E1pSPusTd5BXhJAP8D/XpslUW+2RjVd1GW+yloeetZj/Dem6cpC9kW2Hg25op6QxDeG
4oZyglh9Hv5EaaO7VmAoWK7N3iU5Or+MimUow6hbR3l1M2Z8Iy2lv6ztqMok9ZrjX7EeFQMxahKE
6EoSzdXiziL3PpLzC+QP6fUwit8BNB23sIve1VMhNnmHgNCZ7HFTG4mxjvjq3U7MkV+gooGRn28i
Iw0+QnNo7uKmHVdOBoUqqjNl3WkMcieZki0adNNV9dq5QI5LJxifmpsraDH0cUo24CQ7Nxd0IoOA
FK1mNNrtECmcjssxsD1YfeMmdxDVY3Xot22i1h792GHV0+rclU4x+2bENaWBi2h1ZLzOclD42UTm
LknT7W0vx8maYNXfgeRQyaH+D2+tUXmSKo2vmLhi4jpbP5j4adYQquhTSgHtFFhnqduMdG3U3EE2
n5xB+ZPI8bs6h4WnhxPHFdC8XjCq+I4UYe9mDAtrfFUy9o+WFMU5oghvq099mMXuoDyTKfgc9+FT
poC/GFGFrEE3EJ6U2zdy0O+zOP4otW4tOUiBRseO/Hjo3kUAGggRtdsMwYddE+DKY/EkJ/gzFkQ2
N1Aepgb7uRlEj23UQ+eY5R7ZjNlhq0su8OqhtIDXMeXNMyYdevMpHht7RL4WWaVYdTpN0kmjc98Q
A6snEp30wJjWMROIr6JAuBZdRjrwUP2R4cRep3I/bxPbqN9CqZvcLG7tjQLq6ClynF1IS+JOy0fn
yRycGNpFdJdMZG0qUko6pEWexKfimD0u43DYkTv9lCwWnNZBSWDiXnOTgkerJv1dEUnrxohv5R5i
U2gPj8gkBHCrvNzIYVY/OwjGVoOTAPdoLrpeMu+sKUhvpjy1H/RKBcWhl806a0eUU7WEgF2PLhjK
JT1h4tQbwHgrWwIeLUuTcw1WYxYYgMW4HQqsTVNaZl4twvhFT6x8U8sasVt6m6/aQcf6Zs2uRoiz
O6H/RWYGMqPmfQ4ZIeBBgvAg6p77tNY920TmHaUDbhCJ6ZTIiFEahnvsqOtWlu6cxu5RYjMmFeoz
a5pfJp1i+bIL5dS3igYwV1GdQ4+e3ItBaF0EHrgL2JV9X8Cz0GbRUyV7ny07MU9+VlftJllj8wC7
7S/Y4v/gJHyiqMC29t+LHmyfa8csu2riovp9+mFe9JvAby6LvdgSGE7umyuui410pb+cC/45YTtf
9tP/Xvhgu0K4sDFz1rL37Sr9kBc55cosvBE8EC/Mb9z5abok+uEcse7k7sxm68fJlYCsI0krLZvY
Eoi8OJ4MK1QBG7Flxr4fV42LX9i37s7V/E8UGyBioKyE0YDO6ig3p5LaKGjbkmKf3RsbcAWS74TN
+EbaMcswEBqkPBNGkHEiFDrt8JxiN10b82SyqTJ//7wDPqGj5kCtqgRsoPPUjsJqwsapbQl/7J4N
xFVaz6NndvabLYkIo21G2F3x0VqN4eoyYop4OgcoPN6Bc3l6omzBaVISkvR9kMsTaV1m3Fv7dkmu
j8xXBQOzN+nDc1P1vytBvk/iBM4mV6bqKo5SqPs9ktMixDedmoWzVxGRfaKM1c6dW4/P/WjYFUr9
SOHAAh7WNKzcjuCBCGs/3Be7ggKlX15jHWQCBp9Y+uMTg8P/+WWcu+Ty9y9nVwsmDpGWnbWftekK
09520uMzZ61Tz/vrXR18ZqR6UOELJwsxEqX0yqTjKLbodTc/38mJz2p5eowpGO+Qkw+VHAPhLEOH
XHjfRx4C18hDucvmyC9fUep0K2BBko8q9NxLO+7cfb/sQZHj/7F3Xs2NW9m+/ypTfsdc5HDqzDwQ
jEqkRElt9wuqWy0j54xPf3+QfcYiyCJO+77eKteMXR2W9sYOa6/1D6Zf13UrlcaxUrg6USkZWZAI
GPYZWsKlOxwiXmM40nffelU6KJX+cn3c548u4svYIMFJ4DiZYg17NasKniHGUWstcrxFjJxrqw+j
q/zMWrn4IXVskCjHAgudFmPFXM1zmbvjWJnfI+6y0njqhl+vj+bSV5R5sqJSwaioVE6uIF0wC70M
I+PIc2LrKut0g1faV2ff3sEZfum35RfUp67HvDAutAOZOXCyEjWIyQKNckXsh0LRj7gMIdom2CU0
5n4eaHVhr43lBkodGKIAqp2UcLpB8cxBquRjzO3yIUQnYAecgUFtVgr2PvLtz0vfUSaknk2NY6wG
nAFRUaQXuzzppeOoJDjW39J32NM7ZeWv5yrM55eMLDE0VEb4fxPS5ORcNf1STTVtUI69VGR20+Fq
CUkS+SNzIIsThC9SvwoElWo3UJvbrjb6nVgG6lI0qsP1D3q2JfgJUKBVLBACVFimLRGwV0j/Dgkc
Ysc84BCyVyMZNoClrZUBBOjfCWaa7Af5Qk/EpXFvdl2iHPPmLqBRGYUALd01ygYzB9zlUf0nkDIe
RJ+O6j5P0cNuYuXoZNG921TPYYBgtdDsOzOeAwWe1cfGGTQoWyKKAaxkKhhjFl1cAONVjqN6Cpah
3abEtgd3aXzoc6lcuh5AG8mA/Bs1z9fn82yXEBrUOQtp7PmcFTpVNUTQRGnlo6o79BLDbdXMuccp
l6YSQA6aO+wMVspkJyIwgHWHEMhHvRnQ0zNtOWvps2K9uhUdKhNVbFTIfZfVQld8B8kTxdh03rcm
DnpbL4cfg9YB+De+C2LTrwZaYgvZr1/yqNsNSgC5tEFiwnI8vIpz9XurO6996uhLp42/NXWED3HM
g61IEEaQgWhnSaKtSrFytzpmNfeCGq8chaJrCx/7+tSeHXTj1I4OScilIktgTYaNiEIgx00kH9F0
PLaV8uZLFQKMqDdej8NaYS2eVOCJpEKd4CSQQHlOr4ohq4UwzxWZswDh2gpWvg244UfbKt3acBHp
HvJcWxWNKSyMst01Y0MKPYbvBX4liyZKdnWr6LhWNo+CmY1UKoW6X+9hVJDggmQl5bOUytHWa6tb
Key2hSd98ZzkpU16c9k1xbBIS/cFvGBoZ5nnAKB1cXcu8wfDk7DwbWvFFsVy3VqqbgMX4ze4+kF2
enQr0xcj93d6EiIRKejEyqxHhRrOkETmjnpMuUAfEBPkXHuDlYbovie2UHiF2yTsvsYDMm5xiGQ0
IOnObsT8zghVDAD0+DeLIRZ68ypF/qENsse8bG7KWv6CQjeixnL93UhbzS5z8S5TrU2oZk9J3b4P
Tf5UupKJpawarou23/DqzGwvUp49NVvLQ/Z7kFR3jiHs4jx9CaLyV83x36ifLAdFzrZ+ItGkT/pv
rtj8ZroWClOihsx9vK5y68DzfFsNMU905TU36kNvjRRyDJGC1ju0VbJr9UxaDxHqB61PSa0o8qNb
aDGUb8PleSpsJY4K0ndj2TnZrxbv+4E3z7IW0CGpUPEPVNQlB9V48CAE3IdSGqLen6fbPsrEw4Dc
4qL2A+2mEyl5UTpucVnJqeFiP0glQm2WiWTaVSXf1EPVrOYW6fkahV2l41kPbo5ewOS+wv88NeM+
HXj+FTvrVvvesd13+VLYRIhALrp8MfvivLAtTkJOcsU+17H97giJBc9GWkKaRIRqozyqa3XbfzF+
zIxwHMFkF56Em+RSsHBxijQIxx96dYsXMX9rEXscqkMCbD72DDvseNio/VoJ5txzLhzjJ7HHX/90
W+k5Bt2uQ2xXvi+6vd6+Xh/cOYBFxndNRdoLyhAP6WnfSAhDv0KxeDj2taPYCjVlvDPsSnDdJ8f3
f5RlVyALYNxJaKSagjJAdi+zTacD2XTFdRYr/qKxXHR6RD1dVgVY0ai96UxV2Jm+f590enNXVxbn
OIaMmzYZcFCtnMLGJ17fyJXzO/Rv/1VEsOa+CylMK1468266MINYapEmYmqnK2f+cg4+rwl+yNJR
rGo7Mx4jf04E5EKEEXk/PplAs569N11Ry8Q2ssSjFMNRVALRRRYXHdrrX+pSFPJqBXiKAbxsus/S
wLQ6zdHFY5i9ihpFwb+RMYAD+CvAZFflMEQMqSFANmg7tfTW5uDMABrnxjDZSchxi05GUn+Meoh/
gQhVJFGS/8eJGn+IT1tmQLjLaHRHPBr+N823bNxNZiJcSABOZmry0knboEKFj5nS2/auDGWoPV1y
67uz8jIfb5nJ0UMkHLUt2E/WmWOr7GgeJo+ayOFqboajt5N/V+1o6S2zL0hLWd9Qhluna6+znZlj
/UJq9znwVH3PT3WoB5Djjn2/Evv4a+NGX0gCbXGY0Ye8kCKrNIV4y8nU1c7cYvPArHz8aaCQeS9l
paxj/110qwXZYUKLsB9uq2p9fSNdmFRFAxEJGRPUC4y2Sf42JK0rqWVaH/WsvZPhD9V53kBr6iqU
d7Ceb7BWJYMwAvhSNHz6tMOQh4L3nZPTczUQISHRTdcomdU3hhZU68JNo+X1H1I+/wCqiPy5JWFb
SQ15ihGDfNKELZWYo2DUj6mBukkIWRpdF+G2bqwC4DiMr7zJvopF6kDAqjaWn3cLOdF2nis/SlHw
PS2DberVd/0Qf0eHz+WKcpwtgnE3Zja8AG6/8d36kGPPBrAYmRuaT7P8vfMdr2IDTBkJgD+Q2Ck+
q6pSszOHuDr6vva9EEsUcDJ3lWs5ClzoRvUBLtC+FD/S4DnSTZDoU9AbLQP8iGrlLna0H9fn9eLP
wzqDHc9JeoYETgNEYCscMY9OEq+6/FC38cyXO0ekygz5U4gJuNnxEr1OeX2xZ5E0fw5+jZbppvzq
riwb3wt7+Jas8BBB8e4m2cyV0T6g9KcHBsEBpIO9hTSLUd3p4ReR8OaNJZbHoMcuNiqNYIO5x5fM
p+cZS4K7MZGbdJUMpwC/2dK+tRs5qDbi2NqVhHJ0vJRetaxSqNx4r5pW3ivRJovVLUUXJISyAr08
sh67q2XJxifRW4ZZ/tCl4rsaZns5rXAjltR3DMxTmKzuxtOzZlFmwtHqw9juXLFYyrLTbbN+zo3t
/FBWR1ERqjMqbyZ5utL0WJToAuflMXfMW5Sc0VwrN7yyn64voPPKGp/3c5zJNSm4YSQNCXFGR8rk
WVrmNu6gtrOWbowbTIG31vP1iB9bffpNP0ec3Jpm7QWB6GUlC6pfhdtov4fkv5aW4Yp001tCI6XP
oq3GXs/wGG60DeaEN1m48r7GkHI3wsGcuf8unKCnczDusk9XbNy4jRjHzMFoTqJu9BvxW8KlhMvd
UngEtbFEimCfbOaq7Od3BWFBLFqol9H4mIK3+sHxsnwIyqPjB9ZqGPQvgodkGX1aYFVdJCz6Vgkw
tUGzJg1wlb/+HT76BmffgRoxMGEQT2cQqxSdt34IzYLsxcvuA2TAaGngGlf2rr/rfBeUB2ZANh3L
VS9mv6UOsAO249HM0psGSXgldO+8JFpbXhAtIlN842jccz29CmGprZxGUTZa28q3mpMUG4idD01R
+At685iqUTnRouxBjatoWYvmGgDGIygA33bL9klslJs+Fe7DtN4ibHav1e7OGqw7VQoOUlC9qrHx
nQn1FlrU76NC6tZxUbwNLUSfrOAskuNq2Kp9ouxEv94qmeNR/jbcmfm7tHMoC6MAx+4zEc2anE2V
mYhV7kgFjDYDK6NFCErf50z0nsKDeNcAKZxbMBdDos7FkQD0mSLu5HGqol3WkPsXR3FTrqo7vINH
cotlqwvUc+sdfcL1nzH/z1v3X+57evhjQZT//m/++y3FzM13vWryn/++99+KtEx/r/57/GP/+W2n
f+jf++w9OVbF+3t1/y2b/s6TP8jf/2f85bfq28l/rJIKYM5j/V70T+9lHVUfQfhJx9/5v/3Ff7x/
/C3Pffb+r1/e0jqpxr/N9dPklz9/affjX7/AtPi0Y8a//89ffPgW8+cevtVFffb737+VFX9U1/+J
3qDFY5NqJBQcTu/2/T+/AmHapPrFQ5SU7Jd/JCliiP/6RRD/OR7nPJXGPgmpmjbSrEjM/ucXEarC
T5ZKnMaqkn75n5GffKO/vtk/khq8k59U5b9++YOw9Xlz0/Iabw6gmnRU4clMFmekunGqe4lzgB6z
wARrZe1rHBdVZZOG1Up5VvZZuxBuK/9Wf5CkhXRU6kW+tQB43Ke37SNvAPe1jnvYoQ/iwE486OWT
gGkCJnh1sEMYdz1A8RjWaplv099LsHvuAqyd8KVp8nUCzifTfhThi1TuQu/Rp5wqLxJlqb/H0ao7
+sNjYUYAxPBK4fEkLZOdsYYotcLoGz6IdqxXXWNTPzU8LIes78HSevLQaMiix0BG4V0r1ukiQ2hq
lDeTG4UX/RMs1riQVrp332NpUxcPqnkQwm5tlToKhCoGsGjXNu+iFiwFeaD4uKisZxfVc2zXlmn7
jK7pIk3vSum28/caigyx8+77r3p8h0qHFt9KcYD72Daq16Hy0IRIzsY733tVeR1j1lAL64yirZAg
6pwhHGhH4laHLJOsYmcx6nItawX11/ioDw+RdF9I1Ua7yTXpTaKyKYj3mt8sS7NbZoq4VCOsuVRv
IYdfpSICw7YBm18/lUyltVM9jGZ2OJrnzaqx07vmG4Ixze9UE9timZhLGdLVG7pvv2GaixDkzcsf
4AxZXSvSa9MtQE5Y9lvxWvm2unWUH1DVvDd/hcGdHe/6pXQvf4/Xxo1mq7d4nia2dRft1N9HOQdg
l3unXqX32m24UTaY2n8374Jv/V08OmUfGuMO59PqpdvIse1rd+mPWMXSOj/Ky2aTHyt55xsbS11I
yZslZXa5r+7dbl3+qHflXbkeHqqts0XGUYRWhX7NEvfkfCXfpAY48MZF6/RoyqtBW/bOc0a64MKa
WY6aTLCSUtsdfjj+uusyu5NvqxAkfkqjcwDDsNFcYPJb7VDfRt3CP3pUdoNnkSUXgqTKXvryVpHW
8gNGx96jaiyGbqPXa/7FEp5Ur36sbxExXoH5kV7+9Ln6/wfrLzxDrx2sh29Z/e0fD+/tPza1n7x/
Ozljxz/65xmrWf8Erayg82aItA//OmJV8Z/IJaA1B6mbk1blj/x1xHI7WgirwNsZIS38ub+OWEn6
51h8pPiAk+zYSFZ+5oz96FyeHLE6/XWa3oBWNNUCf3+aNRqlUjV5MGSH9kbVFiVy5HQS+zUSi0tQ
zMuuXYbFMnrIVuKbXG2a1R8WdMoc9/ksKcD/hJ9jRFZD34XePz69P2WvMi+kIFb4OYqwDVdFXd/F
IjZtqIfxRC4kDfkFBM58w+Lt74eqju5OLT6pnQ7OraRRGA6ptaK93870W88QPeMPRmGPTiEIbuAI
Y/776QdrW0cWS63ODoblrkzk4Q2rRYIsBnMIZVq3ll114yLkgaz0DNSdtXFS4p5E1idNUU8W0wrs
d3bQwPwtPd7odhZQ+xDdds5uYbxIp6vg0yCnXeWkJ0nPzS47pOBYEEB/0Mpnp5K+pJQ46MR+2ih/
3vOf7/Xpi+GPcX04VnO9k3+czigw3V4yhiw7SOFdptX2YA2LKM1vrFpd4tdwZ3CCyoW6uR5VGlfy
2RjB/SlUnSlsiZP3URqgk98PbnYoV90SKoYNAty9jVf+Cj6c3a10GQZNTvrpreakuS5+yU+hx1//
tIYcQcq8OAowgLEekkhYk8dvY62feQWPA7g2wMkWqhzTdQEnZweE4hdFjsdhUC1mJnEuxiQjC5U+
aBrLyw6Vu8p26iq1cdQeoU+29dXaFItwWd+G3kxx8NL0AQDiGMU8bHznnU5fYPkh0C0zPYTVkyM2
dxYC3XgqLK+PbS7KZH1Itds0YeCkh05Kl4iibzvXX6rtnM7Ymakvy1+BkglYBvVe+seTzxQJAf7L
QTiuQ2mdNXZxSB+FB3nfHih6riXSDaSgkpfwKNx1L4k9xyC78AVPwk++oGMFdejnPt4QiU6GaYJl
11Y/PZMnISZ3SosMlWy6LBKr+5Ikj3htULmt/kYQYA7cjmPrhTr16aLwtECnUqqlhxrD99o9tlq8
9Pp6ZlFcmq3PUaYfy2qGEsnM9OC6Fh4l7hLxh5mD6cK5NOI1/jOQyQcxnVbsIpHVLReHAS2jOLh3
I2GT6NmCWqndtxj1Xv8+4w89OShOIk6+Ty9bZgzhJD2A1V2g0rM00xfM4mxM32aO+ovTR5JD/43a
Au/G048ESwWdcrTNDq322HU94mRzAg8XI/BGRD6YV+yZ33QWtipq8GJ6iI1j7/5I+rnq7cUABlV/
naQEpNn465/O7nIo2tFLPj2I6Id3UmGHWOVc/x4XjwQKw/+JMZkmNcjBfuZ1egh22lpNbXoGBlpd
6jZ/DymLtEt5qSLwbUdYM9+K38GSqIs5Ba+Li2JUdKRODgF+yqtjN/WaAmHlUCqPHtQfUzt42MbT
bJlJa+YCTbaUV+dFI9Q5qw+7kMr66qjazk9/801rJnW7kGfQoPtrRJONFdSeY/aISx/EG20d3oy6
m+o6uJmbuIv791OYyW4C8pE7apVxO4F4EEtjFdQwrgDGOB3yC5IdDHOH0qVkWUGeiX9GbaSztnMX
mK2W6RHfalXceXax9x8dSs4UGDe81U08eOdujXGupkfG54iTnE3FSsSy8NM9gCFfovNvB8atlb0M
JQwh6CvX98MZV2O8Iin5WHQM0EM667ACvgp9FKnH8bUrBH9rHaKzs4NEtlNu8ud21x9BO89cKPI4
hvMx/ifqtL2qYqmjqV07RnU24TZZ4hizbJ4xTK8O+nu+MZfjVmy+aa86sjHHprPni6PjTj/7Gf6s
x8mEm+T8RqJUwMhZs5GK9i15/tDUtqzM5XEXw0BKlintoQOpTh41gqInFMgpiFmjU0DzGguPNfM8
8xnHvOzzYCwu5vHUR94cSSYUW/n1T0dnmPnomeE/cJA3wt7ZZGt/RZN8Jdx3q+pxnqQ7XaOEY8Yk
lov5AQme1JXFvJMLK1PzfVIjUrt1XUNC63hoc2j4rYtzFCzUItsVTlsXM8SL6XxOQ0+2R1EN0Esb
J9tD6SvsXFVvtF59aEy5XF+f0+lhMwYahTuxXkVN+EyCjndo36lgW/ZeoW3SAZZeLWgFrLZKWwQC
iE9fFt7KlobE9bhnz+CPwAiF0SXQaYBP+RsI4uSakTXZXu3zZikOBUCArlVHVz24cl8Cp89v6rRQ
X0zNzaFg4/S4ymTNn9ukU9wXPwfaw0ikURkZRRona8qoaJOGRtYf8jg2o0WpV/oylZT8yRChXC8M
JPrA11kBXj790DbxEp5ZX2yGWEWdF4nF3sFLLRnw+hJTc1kqIAw4XiznPm4EHa8q8JNQ0qKCxqhZ
RqWGRWgWJnbZeVWxuT6n08ziYyio23DQ4RiifzggftoejaQMqOgm3aGEKIxbE2W8MkizmaU5vW7H
KJAnIEmRuwApmyzNNA1VsTbQaIdYCbBR98FZL3QrKR5M9I0UO5QdqOXXR3ZhO1DHoUcAkIMuwVjb
+rzxETapPEcEdNlowMi+i81N279dDyFf2AnUz3hnAOWGTDHtIg0yzut62rQHK8bS0QYujyB9Qynn
ph05l+skzoRfo9CrpEek+0oDOY4iDLQfZpS6PPctSayQ2IX1Sw5SR79WCppV62SQw9IW+la01nUS
1aIdi75cwtyt3Fc08UH7S1UeHqMsCbJF6JvRSD7n5RE0Lau+t7JqD7XVffW0Es7y9SFfmFUofTx3
kJMwsEqYnG+pVhiBhn7FoZOfYuyeK2+naj+rncJyARKCeg/0MXa7NMnOFCeRaXBG9UGhyqTYKkKT
74XiNS96FKXFzKlyYQeYFgJw1GSgN6FdfrpO+hoPTrcvq0OVC/u0Dp87U5l5gUgXLqGTGOOsftpl
TpT0YmPArA12yrqp7PEe99HD2IhLtn5Be9OYO6QubDnoGcBvZRFDi7OetDqADO5Qj36Q69raGaU3
PPd17XfrJPdkb6Vi2/5yfWlMU12+2knEySavUzcW0pyJHJlFWD5uq5W+xvd8ez3M+QpESZgFoqBP
SV9w+haKFL9uYlXFSteSl3kvP8hVsJSy9Mv1MB+L7DRx0CkBG6OPEsHO6Daui2hEGjUZmXvy7H5r
7sqHjzrdRlvpkT3aMexAXX2fcwS5NDzcWFj5AKfx6pgsld4zweYMifOA8cDWYrVrxauLEsH10V2M
wjXOPY7lGzTd0wUZ1hK91DR1Hsj1kE7t25s+th4CxZibxfOrEowiOimI/qELQK/gNFDK0degoVAd
SnM4DkL92Gbdo1yIu05H5EAMvopmhnJABuw/11ed4Pz0/Qb2nKo5NXN0RsXpQDW4uHphyAzULe6k
COxR38wcIOeXwCjTLKqI48IqJSs4HWKPtn5vGdTShk59CY3kVQvFL6gN0Nd1n0sJLgZsgOuf7/zM
Qo539HT4kLk54yRCMWnyzIidh7IKFn6xK8If1wOcrw8C6Cje0kQfm+yTVQj5X6oSN3T3enUH3kTs
UG6Z8eW+GALIF6cu9cezuzPX5cJIoJo+oAFmx9ZtkvTYO327Po7zU/AD44FGs8Uq5wOdfhu+TO+j
0xsfMjyW1fA9FCW8UB61OQ7u+dk3wrxBII34Feg4xmmcwnQABoVDcPDK3wK6sYiKLMGd3BUo0SjV
a2oIv3aDPgNgvzA4jnaOCJpVFk2M6TuNJwRUHyk6+JJfLpshvHEF55D55quS9539UzM5omSgqSk8
bkZKgCZPVnmQR1lXoaW/96TfPfHV8/NFUb0Wze56mHGiPp26Z2EmC69JuM+KAIkYMOA3QaUmC04V
iVwRmZ0+MnZdLvs/dxZOQ055fx7WGFGfZs6+N5CJGcRVr6V2iKLQ9ZFN1vtZmMlJSNJklcBgPYBX
aEQJ0nDTobS8pN4597CenA5nkSZzOMC716PKIZuJ2202lF9lz+3/xmjGVB5PA+qRfxDUPmU0mR/m
mL+Gxl6NO4Qj8YXEmctp56qSlybtc5jJUHxUsLU4DKEnu84Pp3jQBH3jxf3L9U8z2UgfE4ZkGLkS
wpvspsnaVlOxB90qG/h2yItUKV8jwMdyor44ovU3ttHnUJODIsySVEvSwDtEAEnaotuhvXuT1NK2
a/O5S/7SsCy0r1TOHuS8p4e46ehxEFa9sY9yzGb3bSHdYKy5SLDJvT5/l77S50CTbCKWczxLs4il
Hfar2nVvwM2vWXwzh/mFdQ0eAXUNatR04aaFfMWrZdQyDH2fhMU7Qv/3gB7vr49kWvUbl8JJjMlQ
QDv3iYAH917d+E+StWhX4krb5vfCqlwO/cI9/K90rycpxB9RJZ47iG6Sqk+zJE9xShmLE/cwiIQs
v5pwq9osWJbNAUc8TJ0fZ4Y5HjaTY5YH1l8BJyu+1rTORMvf2ge7agdgbMQhyWtb3s4Vpi+c5+Sx
MBZA0CmALScXcJF6ZjzkkrlPcbzfqYojQwOLrOfY97FFjod47QxZ93Opxcd0fgo6LTf4bZ17Icry
B9+kaUGdGrxT+sOXC3c9M48Xttjn4RmTeTRwgmOTqcJ+xDtnv7k4ZQ/NQcHB+xajnXW06jF7N+59
MUDocdaX4cK+A8sPuwaeNXiVKbLdggFYik5k7lU82SzHxwZUPAit9nR9lHNhJoNMxYhygxY7e7fN
MF52u1vDqW8LJ5rT0ZkLNM72p0sld1E2MOQc2SpMLXhKboU6WzdiMZM3TeuI4/pAGxw0J5rsdL+n
pSHZSmQ/VbNhj3bVXpByLOv0VaXrdoOuSGYYd7L+klXRQQiKmeP/wghN3Kr4VuA/dBwPTkcoNKbl
eUUr71Wps5WK0nAUbzSj/xthyN+p0nBM8uiZ7LpKjNw870xtH4Wi7Xv4RYdfInmuH3N+HoPaJhWk
GIsa5pnQj6AFsZYXrrHHKGBd+M1e8oN4Js+YizFZe77oO4iLe9aei9t2UHAcwplW4IUjn6yWLsTY
wseMb1rScuvGQ5UvGJAmzaBMtOlKECjQuk+dK684lN8al0J+8lvQfMd1+CYPxXVZhHYrvMFG+OkP
N2bYoOD4gUAuT1//Dd7RXqFr+t6yHE6MclGAR0VIeGZWz5fhRyI/Yqt5GZ9RX1W1lP2k7fqPZSjr
/aK1dlU1cwpPO4RsM6JwU4+KpTTFp4u9MD1UaJQAvUNjI/UPIzQ5WJvLqv2qaQthgzKD3X6Za5V/
ZDWnV9tp1MkhknR9GyaG7h6oHQnOfZAlXbGLwH8YC/TiPXFjmipk98grX+KgDZ27RDXkbG9ERteu
4rzJkk0s6H21qYa61wU7EdXgRy6qym+Z3pqV7Vc6LEBHEHNlgYdZksNkDwbM66WszL+YYdelmzaW
0IgPIuQj15obmBjAFK0KrcGTM2mpWIJRvWLd4eyHzirzJbMX/oitovYXaVGAfsbzWvyalmpU73RV
9fdGp+W4P7nUTAVbzwJduPGtPG3XcVB1X2qpsCw0C0FTLLpOCh0ECOHxebqQunuUBlrIQVrrDw8+
2mPSLVdywH3UUgFUdrLvmfk2qbOgexO9NjV5AQkYBsaKM8R27KjwGeXUSn/XHaGtkHaIfee+lsyR
CpJXOD2+apQWzW1X8ci/s+p6UJc/e/uwNymrfFxy/NvkLPO9lte10ah7bYDaGqHG6UIB/EmNonGt
jthPaOAksqM82OnBHKSm1/WZLO9zce8A5baUZCGnM22QC9sOZAOsBNAoonLGeUzGCkJGL2EfDB15
DwjD/sHKo+31Cbt0oI07DwQFeQH/OxmLZ7Vyk8XlwNW2cB6ltb8NARjKvxl2u+7Thbft7r2bOfWc
80SPrsB4iMK+0iCETD9Tk7EcIu7UAl1g2rq2WwBxR6t0wCg4bt6vj/E87+JYoTiEwjOFPQzuTj8X
0hk5ImBNv3eFYm3V0C4a9aGWlScx+jtn5cizBsOB3gpJw2koKY/S2sWSao+OzQLFB9ungO/qX68P
6MI9R8+Y65QVPr5AJtPnNBGMoowORJdSOVKfXGlYXY8w/g2Tc5EmOGoxIloEytnryeq6xghNqdt7
xvdI+D5IxSpzy2WuftFceSGY5SpK5rL/Swte4oTC0oJWsTHdVWIfJMbgJMJesTZ5htye/ntd6DOX
2aWBMWlU99hSqMVOCitRzQqpMbHYRzoUHc1Cth2RUTddmNlz6/XLYXiU6bten82pPMZ4YIzuEuMd
hw8qBebTZVH7fc9R38V7boylpznapqpCAaJN3e/1slkJub8cQiRlEILOXDNYmGEGKbMWD4El/tob
8Upo1Uej9tdUwH+lCN4s4KmhmYF4bxQaoyYz9jiZt1Lc6KlHLTIpk5UfOs8IbyzTxN+Ba7OFqjNm
Bnbhkxk4VynUZUfzgql/la6lBU2VeNgjyUE+HC1CL160cxWDC8sdN0imDk04Wr7TPCfytKpDdDje
KwmOkEH+kpXlb9e/0IWBjPBuHetNcPOoMZ1+oCqtdaWs/WGfy2g+fRXbB0+aSR0vhsD7FhAEqH6S
ttMQqW+Gbt9Y/T4B7wTwzzTe3OHt+jA+qhqTfUvvhJOVedJHzMVpkFBHxEnwopiKRLVLb/wbY+3e
mM/iXt05mOwU28JYKF+rlbMY9WPNJ5jb+RY/pQoO1fr6z3I+Xhb6+KrgOQ8+c1qAGZQQw1i9GvZR
9qxVx6p5CaO5pPFijDETNz8+2rRiT8pamu3A+sMrapm4+abrwkVkZetaUVE0F7YVHVMOFbYSBLIw
OcRNvM3L38pYWTaeuLs+4mkXkG2OZzbVbkozKu2D6Y/T506od5ZY0tRsQLlFSxfT2hJZwWY1rPqd
+iW4hx6VbOYeAlMmNYH52DwTTbwHoedM59roI6+IRC84yB5E2Fy0DQGkYvpr3Luw8DBqx7jnTaiU
ftma1rKRDVuLqkNffnFUdWuNGvDmKIguCD/JCDn7wSb5tZWaqHhbIWauNQpOkWd7VbzyAvOn075x
/BBx8IzlqJ1eHVKCwbWhRcHB0X81xG7ZooFlxnOmp1NCxp+j+SvMJJEwK6/prTYJDmaAuXb2Uivx
QoMFi8Kptxq8apep/n0s/4gr894ruq+VKb2rQcPLxVNRGlfLDdDcTSXVdjm3888zKmYAaRdIW8AT
uLpPNz62wejGNqwAdC1bxBNouDT5MjKTt8xkPfo/nzaexpNP43mJrKAi5AaHKLKrYif+PizRs9yg
YOCsM8Re1uJShtIxC/o9vwtO407S1dJIyhQNQlZ6xvnVjc185acL1GC1dLJFkc004gFPh2ZpLqTU
TvAPeob/nl6tDK25MV1t5u688MVOwkxSRaPS5D4PmUHXiG5Npd8W+gbl3tdBcldlPacAdn5Sng5q
cjGkUmn1jamE+6YLEjwB+kjoN0rby9UeZZommFkfF8KZPI2NkZKt01KfhGv8XnbNoSoOmaR4kItl
eW1JAJCQxfVn7tULlQOeexABx5SYDGEKAHIBM+tDDz+kWbe49kXr9F14QiVlL9nyIviqBTCsrx/0
l0bH6f6Ba+IJaE1ONVTcFCl0IQmIEubcnbNNkmrZ5Mbqb4Thb6enBb6DcuzpQoSYHGuOkTAwWLqV
ufGSH4nqztQ3L46FawuNeWbxrC5ndkmrpGGaHzzlzqzdTSSLdyjt/I31h8T6X2Em54VQYnGlGQ1h
mo03cofFdtFI/swNfGFPseDGc3D0SgJgdDpjlCz6rq7F/OArffaSxwSButRs6mrAertQhQcM1uWZ
oBeOJPBaRNUhv2J+NlkNliPnTWjCQ8iwGw6WbeY6tlKKePJdXw7wZKePMla4SiGYRBjw5fRxKQ9F
J+mhnx6KpfdsQl17klf+jb8V3sRVuPpQBjqiJmL1C++22LRbRIxxFpqtmV34KVBYQLWLKiqX7uSm
cSo/FD0kcg5xJh1iyTtqZbsOTW+TWOkMFO7CzCL6KZFSgQYF/D35nE3VYPni6/mB1Nn8XWlUB3fX
pCn1n99oJ3Em93pjYP+Bv052EFgcsolDy0OrJTPL5MLaxGMKOTRgH/wzvVactg9I4QphX+rB+1g9
W7hZdoMhZrjsxbZedEM9E/HS9FEX5skJOQFZtMn0+Vh9eD5+lAc6GN+CxtUWkeC/Xl+UF+pHo//Z
X0Emc2epuZxlaZsfWhvfnjUlx3zTZKv20MECsPE8sgUVoXx/jmJ5Kedl05Hx8cwAT6VP7k88T1q6
afCoujfEHJCUlpqFtvX2cBKRjNiJayT0n/1fM3Q49nMJ97ilT59ZIGk+xbYm5wxifRGgVLY89auA
fWiw54rXfs66WRo301kgXoywHvjnjJAg1r7gO4HETSP3Gyv+v6R915LcurLlFzGC3rzSluluVlu1
9IJQy9B7z6+/C33ujKpQnMKRJhShlx1bWQCBBJC5jHonlhis1eqw7kvwootqqtgNIV7tITWoS61Q
frn9gelQrn4B2oZ4seKEQI67HOoyavVIEqTUOSskLzFBRnDmjigQXmwFKLMWkS7/7Krou7AmeFaY
6fh++wdszjWOQNBPDWims6egmY2SWpopGHmrYGfSuxav0PUrof62chLs1g61oAsFap4EICerLCQW
ZRlrMfIrvC7sbBrtdpmcXn+s5aBJx6fbw9o4d3HmUkwefbjheL+c1zgdQJgRhPok5fmhjqQH2A87
y1DwMApXhwZomqh3oSoAmCj1G72MIyxRoU9lOYdiJBiFayhT33zpUxDm7LyWYByUKHoW7RPNiiGB
3Ul17eWomwnHbk40eZdFXS57op5U0g9dr02d84S/+rpQ8xPxValmLB5WbPm57OSoKFIyQvRNCtQS
9lJaf+zl+4xbtL/KhogEdP+nxyt1/GNvIOvYZmpqDaGcADxTyBqubHki/e3VEFHozQNvcAvikOxl
YCngyhaX6hBaZNAMxyirevCjvh1q0DABFnFvr6Kt6cNYIP2BEhxkvplBJfJkZFUvDqEukNwZ6kZN
oXkfm7sp70Q40xmzfzvgdY3DoPwFVDMVxMTBzKzbjMzLMkTKFE6H6mEMtR1EhnZ4B0sDnIkAX/UK
t4wP5gPkgf4lMrpbUBJBTRoA3cuVXKs9wFxknkLxUUH9+TQEsTsa9gxfSshXH/KnOYBZZKi9cOLS
ObzIgGitgg8GyC4MMOgeuoybFqIKT7hmCqnNfB8CaCPsLJgD06FCM3WovdsBr9IQE49+8zNggwKC
jSrjWh6KZoImgiSEcVT6ioCysFVXlqvJA++lcV03/MwSkMeiD1+oDzNXhUWv6z7TzDks72RneAC4
zY+d7lsTQKJE8mzBg9Mc/sguah2Zm32FzJozHevgLwHtMLKm2erP72BuE5mgoawA67pQrt/K4l2J
3seKs4Ll6/m9jMF8TwCK6gjzOKNGOkI7wxG+rDvtSYfFvPgqfengeKV58rv2lnvxE7ErH1Lr2mt8
sNxssYcjD8ZyfY/5HDKKNoDdoeHCdiR6sHY0aPzN4QrHq+BTxsadcf7gMN+h17LCKyc5iZh4y615
jczr2xsTnMkfxqITCB0iOBT2i4/en0Ehbb7Bjk+wu6+6PXvaWwI3OE7WojN8uaOgEPQJq8GxBJYX
c6fIplKCOak4hSQGjYzU/gSR/qWWOOf5dWUAo8OtAcB0GYVRiOFc7qQaDPEevL8JX7qFJd1b80RF
j+neNaPgvzNQ20jIeJlR8houaxDYZhbwVCwdmM44zyRphBFlLyv72qowv1JcohWuZX97x6fnJy6H
YDiizIJz/nKI0gCJplhAsphmoZSdcWk6yW6mngteu7qJ0oONGpajwArkK/sWawY8cVe1GQBeA7bg
OATmnpKLl30b/HUjkAnFzKGMhpWVSPUQSta3Na3BoLkbJTG4nWVZmhVNNRcDYtJANJNsMtN2CKM3
+RDtjGP1ap4ghx0/NV8TNw+Sj9sBN9KOilMaRQlIGKMUwmy1oVinNbWsPhTigTq9WqZd1LCvhBWu
BzyJDEU9gweH2FiNUJrAdYQC8oEjY2ZyRI89suDbGMJg7oRrr5tm+X2cWYEm/MOeBjYIxT6Y/KgU
5325EDP4/UIQshzCVDfvGpD9vSTKYXsLtIv91xP5aTSAThrM3dDkuoyUr2h91TkmMjGaALz7oNWM
H0D7/qrqaT+ZEidZ0TlikhWSFGrBqF7J6lUpczHFsrQEvQ+N5WR0jwuwVrfHs3UCnEf4RCCeHfiS
2bQzsRCBagGvrmSnvr6vHtcvxCW+GRKQx9Qv1teKB8nbSMN4FaCmjAs4/Wh0xZ7FzbWiVLM1XsJV
noFOejOQjUXl++3RbQTBhQKgcoqXuW7ewo8pmVaykgdpGTq7Aw3Fzvv0IydcqSdeJObeJFdzFMv9
1ISj4KfDUTOJO+FsuT2cjV18MRxmztp+qguik+rByNuPzoJTw6jX6k5bkw8YUd+BjLJw1h9r5UUT
Fb2SgUJuIf9ekWnAYx8HQWmnUJmhrXKQvdSPYFHpwc2XHtD/habDxpIHtwFXEgpxAmiGmclcnIU2
WyqVwhUM0zZXNd4NazFwlsZWCsZDAoVtrA4Qhdk3cETQ2Ldw+3mo1Xa2xR7C8XiReeUsu1pkeiYM
w6NJ2guytYvqwZkIrNOLAqavPCT/1tJRsAXQNlfwJGfrxusiFXWZVM2D1OpfZUV4rAspqFMeyHEz
DHhfBuhXFDxK5/1swzViPRFQX1QgXDS4FUPowmnXqbStBmbPt9fp1ifEhFK2OTh5eKhdhsrKQgQ7
tIGo+tLBl/zRUE+3A2yNBVhH9PZNJJArvoiKm6MqZYMCnPfTKj6mhj/zeHJbIXTwdqHxTMkH7DIs
1840u2xVQjMpJHTiJGjRYrUcSWl0nOnaOChRm4UfCqqkgOewZ0qrlWteKJUCRBWcds3XHliW1VSc
HsjF2/NGL2TMcXIRibn7duLYztNcK6HYRqsrynHqQ07QhOkPgY+ybC7fhmExX+YV8ty3I29NpwFw
GmjyqKlfLXI5MWOlTPHFZk2HcTQE563RXq3ft6NsbmqYjIDEC3NKFLqZS3cpA1OA+5uC5zIJdKd7
nI/6HtpQzuImP5ajwOkRbH05UAxRnKQCQ1fucaRoNbJGqRImouEIkDfu0m9F9lSMPPm2jcoHMJLo
M6LFg57flZcGtAfiXMskOVwei+/Jbgqae5QfILixBgN8qqDACyQNFG1rnhXN1gmAGxUkrpChoKLA
4krSRUbXyhCk0Ho2A1gSoM3eetFL5LQO34T2uuYMCMFZNJbiOEDZGT12RMuKZ4iT7PSht5sWDgFm
GprzewKN5BZKfNk4u4lqcLbHNcaCic7sj7LJLBVsYjlMfpuPy2/prnnMvllPwvfsDokyqJ/Gp/7X
72HHuwxtfV5LQg0S6iNAmQFFcpkxAZ9YB03HsOt39dEKi4dx34dA4UWP6n49iMJh2ccH4yRxHnAb
u/IiLPOAi+q11KqVSKG+QBxm+LqkT0rKc5DcSDq4u0Kc6fNAgGLA5dhWAFEMtRgl8HFP0GtyRuNF
6H4szbM+PJfchjz9REyKu4jGzKTZrpJcNq0U5oNDrVWjA6Tyc+z/3oGMNu96tHHSXURjJrBOAU+c
QFcMW5fenqGSWu0FiHRPbqVCdrt1Il8e/j6VXsRkcpwRwxFkEQcpRDknxJsKVxLRMdsvt1Mpnafr
eQSMAiUSXMNYD1dRbBWFiKUURmv+AqceG05qGhH9Jq72nfG3mGLsOwoB+D/BmAuDWGhRYYmVFA7V
D5E6YVichb79nf4EYEqMcY/lKauNFAr1V8NqbHjBc3IHb77oLzi7XpWFkJuVhfnqq87VyEdlvSpd
B2Rv2Bg8qhErQ01v5bBjxVcB6AR/s3xZtYwAcBETKSxV6MoWaL8Ljlz6deV2vvZIdnC83FGapLqD
viw8lmonEe1qd3uF0HV2tULOfgSzr4uuVaIe8gtgZka70h93yV7AMcRTUdk8gFCfhDcjsAeovTPr
XRWIAKEnSwxxFwtgHYYtXXv1d4iB4ADiZWJWKOlzaqEzgvoZvfjpbNmu7xMN3QxVRKlJdNDVLf34
GaJviV3sll8RvGkAeggGUJ0AYqUlaPKgZLb6YRx6FPVEmHH8r2b8hRfHuf7z5vih+wz+n46rxhXE
Qx36KS1xbQxhVm8PfeGIkKCFsJdXErQ/lARFTJgHjF/a8lnPlxOI25xbztbmQekBYPzP8grbhQVI
YO0GdRZDufmdwx9iiHkswK1SMOA/f0KwCSDvhT7qEIIaAJgHyGi7Bcr/0Gtz2weauXOHJ4W6eeae
x2Rygo54RVsipnk/U2NWW3cAY3lod/lRu59+AEDQ+NOxqj2Fk4y2Tl08LSgMmyJG2RtVDp5vJkSd
GArNPumAUoPRbZHw6s/057PbEwsGN0OkPcjgMXcZ6MNXkaBHYkiFk2NHOa47gvIzhCP2aKC88iQ+
Nj8hZGsUYKAA/4fB0WUCHPXK7AZLAFXVJ49QxT/GfnK/RnZ+HIH4ltEZhNBmK3DS7saFEQ8mNOYp
wQG9G7Z5BLuuNMvMWn1INFiptq/aMgetkLgkm522A7OhfM7FwrcE4qg8bsD19f8yNpPz1XmYCNUt
ClsI+1nV4qTiYyU2xy7hgYR4keiSOjtdxmaGYltm4IBMv4jkTsbguvVtGf/+gUhHBB1Y1EV0ENOZ
RaOlAuqQWEuhaTzXenNMVXy6trSJ8gMP3xMyPmeZbg6MPtbQ/QMhi63CTLM8TCkIGGG0QO5y/RZl
b106AFHDgSJsxgGOS4NeG8hrbNcHinjKQhUiQ5BE3No4QIDTzjvs96b762wJnSCUcYDKQ3ZRWfQp
OJ1GH/WGGFbLCt11mNX8/Vv6IgJbsh3ylBArI2K4LgRQ/0gV38q4iHaNuVTu7TP+OvUjlApyCqqo
JijazLrLJ1lau0QWw7j4ZmZvFjyc/yUA5f5hCSAfMkkYXEwc7qMghoXoQR/TVmBFfDvCRoWbjuFP
CGaXCjMwfn2PEHXu1Pvan3cyjGYmRxE9BRYdcMx081/Gvvqits7MKVRtz9+f2Mz8rUjMAmq2OGME
0WmgkqlVT7eHd33vxOioojcc5SBayd5XpkgH7RQ39RDAklO1JH5XjPdCnAWQ7GxtNH5eb8ejv/jy
WKHxsCOBm8H96HO2zzJRB6PwRJ8VHCtxa6c1mAXwfKsr8R8WHto5KOVQBUfALi4TXhf3y6hWJi59
6i9rJPY487zwNu5VEJVTFLq4obd7VZISUxGmc6VI7xwDtFNieudwxGcrqPwyEPy/nzbU+JDjcGMH
KYkZjzpATUVYFkrZ7d0hkh3YglrK8+0gGz1nDOlPFI3pTs3LWgPMv4poubnJ98XTnexgngCNCebY
KU6UTcsDTWxP41lM5siYQejJyIqYmj264745RN5oqyi54eJ2b3CuTlvH/cUImYtiDm56PYuIthz6
fXYQnMxZD7qPh7bL4wlv3GiALMX3gnIjFQVgqX8KmaM0J/qKG1T0ZKFG4ij+EGSB/AywY7bXK1vx
0gOvpsgKa+MFQsOiUo8OMe6HLHK2i1YLBRODhpX8fq8VIFg67WBP4HrDJP4brqjH1oMuwFNUOuu3
uPENlABPkM7k7MHPg4TZ6zB+oS4+0Ba/FqbtK7FrCgkTkFvdmtgD7lauBE3h17hKVs/qTMMr40g5
zmkiOPCkiQ6FbgocisVGwrn4EUwKnY1CzIXcguhFGUZR5Wj93QgZ2ts7ZyNPwzoKVQ6U+y3V/LQc
OMtqSZxLgwYFxBBg/cTJ4vpZ0Wre23JzJHhZoq2FNXVVnJ5XoPXRfgfx3PqQ1gxakhAYzt5vj2Rr
P9JqG5IMbjoKitJM5ixKQmBGv4TDYfCSXRPQ1TK4ilO4ERePvzFvSJx4lYP2BVQBm9YmAx20qBzm
sLHixBlEXHlM8sEZ0XUBEcq6f4KwWa2Os0kizTjjZbH6opf7RWYnkdN/sZzcXkD2Sm15V78Kk52/
8tLbxr0R4ChgC9CfobmAuZ+Y4I4M7bIAmybfTdMYzDLxp053oaHNWYIbvQtsazDDP8nhOM/pTzlb
g4uhJbCQ1qYw7/t934Fesb62Sex2w2JLEcSFlexZaSuHWIm9Qlp5ntVjm/GYwlsZFj8Dtt2AHFBC
MpNhh6RooMKH2Vbbzh6X8t1Un+ZS8jW8/MEbcwDztKPofcl0R8p4goBblzUqUwVdGYPaZbK3Z3B/
8kxOU1Dk7wiqK/Ge1nBT33J6r9nr+9bD8ez+X8fT/2eRZWNrngNL2XVcxs3Y5usyhXr1kExfW+Dc
m+jr7XW8sVcuoJzMAxmW3Vocj4ByFqb1XucaNL94SqVbIShElbK8wUxmhwG7qSWramsMo8pymjg/
ptJf+pHQ0wnNNcAFwR9UoYnKLI9Mbi0Vuh1jiL789yxN7kbS7ONMeDB7Hnx8azTnoZi9l62k0CE2
MYZjhJdU91QPnLLzxuY2TZxsKD1RJRWTqd4T6BlM5mqMYadYO9LMjpZ23xQ1CoZ25rwKN67pCIXm
B5gbJuQb6VjPNncMFHy2lBK+TA5pDmgyxeazMMjfYFe0h/g7j995PXUUVwMA4ufD6oonZVQtHKXL
TA1H5WeTgHgv/n22gjwHuGDQ6IBm8hU/UFiGWmwESQJuaHZXN3cnkN6d/7Ra60fxg1cGvt6hOKAh
OggmClWRZdUeyKQCTbbogFNWkicAWjOAHIv/w7u9STdagJBhgAoUlG+gHA+dzcsPpS/dCAyFNIW9
XouxvbZoikI/aABYDuRVyfQnQTLSp9g0KuGpgUfje9+S70JN9msyxdnOgP1iHDSTVlXHFK6L0y7L
pgXSSyNRXmcIeNWuBU+fx9s/e+N7SzK+hAgnYXDz2I0/ykVprepMHpIlU8BQ0RMb08V5SW98AgAi
IJCC5Qtcn8be9PMOnEZ9JA9mJ+3ipbpf1ruyq/8/ozAJxiTRCipQRx6EyXDJWNm5gUNH4NkDXO99
6NeIKM7h4oJPzVJTxKrQY2VOhzAbjcmeM7Wwc00BUJcML3qWK5xRbVSbIRCAdzpF5+JSxhZ9UeAd
IeKVTmGMT3M33hm77AA5aaH2Muyaai+6hbajNj3i018vjfPAbEe9VfNGIGY2han6Kxonl6BLdDvC
1p65CMEsDCjrTWCG0rHtddTup8YeXyxfeGqP5W7yuzvJax35CCg74NwK51TduDbJmFkgmlDbAwGb
fS5NydiivVdhw0LYEh5EfvPLohKojuKUj/9yIUQ4atmNRzx166Cb5CyR54UmjJlgjiGxviwopysP
g3pHRk56vb7ygp2FoqQIqSDodbOD0uYFIPZZHENAQ5F3LC9FDaTpy6Oo7QYrciLpx+1vuLG3wVqG
8xxVsUCbh6kcADo+iKssj2FRENqOiH/HlS7YtcqDPm9kqotA7FoRQddMJnUMl/yHvHzpzbfbA9l4
/0BgCZcTGcoslCXJXKPHsmznSsAdaHJGHEyFJ9mwUdppAVYh93lAyzaXL+TLYMxpYRTwMDFjIO5H
H12roEfXNd6JO94rZKMUAXQ9ygFo5tDTiW3mSDUocIU4DIgzedUT7Y8Rl5rdUWQTXDrCv3a+xEXv
MiSTh6VUFadRRUhR/iZUP6uZp2bOHZRyuZWyTgDIYB6HsGhtSAbdabviFfwIP3oZXJj42fBFcnkP
/a20fz6RdHmebd9aKC1rziak/XU/5D+AvLOn+WSZEWcDby3z8zhMmoiyfF60BWOL+o+5lW1oxHAi
bKWI8wjMOs+TNF6NAd8nFu4NUrltSQJBk7xuldxBUL1O4LUUZd7kMat9ytMUJQCEBHkpsfXAeNYD
3XQSgFxyW7zPvBncNFg+B0IwoW9U+Mohu9OCjhKJQMUGE/v2Xt9KWudTwNzfBR3WfnKO36NYuU2W
x0iV7UUPbgf5fPCye/w8Cs0BZ0tGGtvWGFdEIffJk3YH6KILSZavhgdt3HfV1gC+2f8IEihTi3sd
uADarrZc+b4OoH9Q2KY3h51ml7zO51bqAXIZGGZqdnDFzu4rOPUYyefHiHYdypLUr5HPh9lcyH/C
sDZ/SxF1Ra70Q1j2kdOBxBtlnLvrRtUameYsBHMkdPWQUseGAQVPWrJGxcr0e3v0FMc8ijviLI8J
t86wuXTOYjLZDVJ8XWsYiJn9Vh/hcrdX8IShrpCmZJdv/yky8J4wG/XUy4EyCY8IKkzbC3yydE8C
bTfuWm+mvXGulvnmIXg+pUyaSyyjjOIKkUY/e6AtL7xeQFWlOTXiYmZ4c8nkOmHQzaFKMZeW9hQP
D6bycxZ+3t6E21MH7DDkVUXx+vnX1iCLzG02hKY5HixS/9Sk5teCZoqta8kX1cpNJwVEu5iLFyHh
EZ23V+hZdCbXarJIrLkBvwhgJ9kmwRBQXLHwtjRusdeg9FO+CgonuW1uvLOYTLLtunFqOg0j1pXB
prhXSeMdIRsfDu93lRrCoSeOm8xlZiODlJRDlLeh0sfelJknTONBEuaP2x9v49hAIRpsDqxIsARZ
UIGazMNMgFoEo6P5rVTRs0naVyklnjAABH471taQUPRG/wRN0Wvtpx42NubUCk0oFXEISc+XUiLQ
sGy+3w4jbWRf6iuJNj8Kw2j3M19nyPBMFduuDsUA0IjA8qsIdzKztnW3c3VbcsgxceN7YT+FfJT0
xiDxKADPH5Q3NEhZxbl4iazWKuMBfZkBpkf9US6zozLwJAU3vttFGCaJEKmUrBTGPaHVxEfLmB+h
uGnPMSBuSv56ez43FvtFKGYlilkXGzpJkBm12DHU93LlHTL0AcOc4hcRmC2cLnFUqXE+hE2h3EtR
to+b8gW+MJ4lTqdFbGEIKub7ZTWf8fDhLMqt/IHyMoyPoB0ALRH2+p4mFVGmVOhD9VE95KfmITlm
XuyXOynIXkCI6O87Ttdso5AOReWzkMwBB//sxiQa6UM5yCEIKQGbnB0AAPP+4ygr3sESbjfsWv/2
h9xcmmdhmSNuMWEDqcr4kCS6j8UnC0LfKBBzUiPdXFff8iwIszCFRciWtsX6b5vUSavKH0gS6O0c
6L3pdRavJsgbE7M48WYQpq7C14Mk2ovYGYcqiXdLyWNa8EbFrNA+m6UZkjvQxNOse2UZPbhI75u1
gRJ258sWzwxue1TIk7SzBkACk8FSLSk77Lkep3YCWMrPOnmTck6a3IxBobu4o8r4m4kxzIJVQqoE
uhXN42BWtgydz67mHWNbyRi0GFTzaJsaun/MB1oUsauaHBxW9RG16LvKng6Sr3rTL8q3l4IVrM+H
eBc51XN9zwNzbhX2UCimpBUgyCEAyDwPaF1aGccFTqbu4sx3U6DsKBx7PGjB5GpgycSHYaftb2+z
rXx5FpS9lQ9Sl0SjMPehhLq01vyIE44A/OacUrIRPINBuIeqwOXdQCeoc4NX3Yf6/foDdco7qBHd
iffV/Wz65Gf8hTzPb+NT/bjs4G7Es1XdGh66F1R6kGqrsuVs+K1OagJx0zDOa6crvi4Rp/Oz0eWE
a8WfCGxPuZH7MYLAW0/Bv5CdSA76HhMZAElyzy3e0FTLpqvzWMz7Bu63KgGcAKPZzy5qamHhWBC4
B9f0EHELHJuJ/zwak/hFEQ3rlTrr9j9yPDOio/qaeBAXuIt/d+7ijo/1tygcdjxVsmuBQPRK0END
YRQoPrQemb0uSh0BUStHXF8Pyj3stYLs3tg1jj7Zlie8CffDXbpLd5lvudGH5uLvZ96P2Mg3uGFC
fho0KspzZfbiShZ5EEBYC80+tQ3zpYtOasIzat8M8ml6ihszSo3MzoiWRp+gENTB+O9kjrAZioMC
9Y/bG5wXhDkMMjjuNOgLdqEBiN2SQkaUfKAtxomyIb0DBu2nbDGYDjBKZpamRTIxSpSpo10JPTAP
ujPdV0/rXtoJD6pb/l4dPE9tmPAWNq6zb4tPFWHKR+gAcY70jR1/8UOYVQvfWLFaJ/wQyXhK5mei
cqS+ZDoSZhNSUwQgCtC/wknELM+lWSsIifUdXsT1Pjq24fSbBLXfBalfOGRnBNHX8UE5xLsSmC7L
5ZFltoqdF/GZWpWpjuAWrl2H7WGE+mHcF4+Zio2hBM2ddtCcubHzQH26vYq2svhFVGZDNFJFJsVC
1PJuvlNnqIKTr+uuQMcJ6imu8VZ64jG9X+z8kZ+JNpawRaUfARKFbsDV6xKSgEQdB70NBUW31XW0
pclw1pK3U7a6T2gJAz+pQ9IODQzmy0LkuxitZGlCdeqDolmdCACZASpG/QwB8jJ11wGIFesoaJOd
ThrMOX9Pq+xHReeKPVgBVf1c1seCewO/LtAqaMBTLgS6pbA9Y/KEPlqrlcKhM2zfF1ARh0CIbI3q
VKOb87Y65rvup96yG740HxIHdrxR/0Fs+MNg3g0AadgXYoTTTclNqUKlVoNpXvNaVFBIm1zJE3da
6om8cvdGF+4yIN3fZ0VSGEGrcSohIO3CKW7q5tLnIUds6JQ9Gnvt5+2VTfPf5Xam8SAUIUJd6doL
vZ6npCYt4sXQ+Ybc7eMU/Ryr5lvGzcQbO5e6deBYw0qmcGFmD9US6hedSepwCYzGHbxoB8USWu5N
9mSXF+76pqPlw5N53ppRGbA39BgBsoZyIPOSGtRV6YggV+hjSb7uJN58JK7hdK7qF34Uqhwp5q1h
XsRjvqCUSiIxU6UKtbB6UB1lF1MHLOBctQMVm6OqRDxQNDcms0VIs9QEWl10jJPX/pQzG/RyT3vM
XuKdetcGxJu+8FCYGxd2aEhBrJ6qJFKqOXPmpbFRlXUhVqGowTTTPJRf+1A5Zq8g0gXVvnpJIxst
qbDhvcjpB2OWLNWuAmgK/VUct0yeKnqxhx/BVOEEMn4YfhMkMGhvPbop+6AMuPDl6yOVamXpwOaA
ZgaNWmZyM22RiJAMNB4WbWdTvWbaXoN3F1VuKXAD41516V64GiOw9FQsQLmWjEXDsC+SqqrC7iDE
dr6XfMEuvOwQQ1Robh3tPoM2LpUOqB1lsnlUyesTByMGShO8ATwbIJSAX3eWhJKB5KXW6mXY9u9l
Gi7tYy/zvuJGVr+IwWwTWN6LqRkhBlRTFLSEAHh4gJ6KdpyP2sMSms/92/x9GZ3CT/yYQ2La+KLw
WYCIBmBk+MNmIqOZ10Sb5TJcJMPp19JuLF6Pb+NhBM0TFKnwF2byStKiVSOh7/KqxMkR7SyoQI1I
AemuxAWBuxPppY5ZLYBcA7EEri2klFm1DpzNkzxBXxI1Kvl3tosOOKLeB1dyII/nCy+3T4ythArb
L2wHAP5AmWZXhzmqMXzVtALQUlgznyg0ut8ZjhKsTvMz87l7YeOIuojHrJQeavBFJhsF2lrollqx
m4Elve70U+cbQVHbRm5Xrrz7F1A2lN5QbYejECADsB+73Ab5nE9pZcBcwVrrwimlKN+VcVxz7pbX
ixFRsNtgUEr14ljNNWPCI92Mxz4c5NKaYJ4Wjy+VEuc8t4/raVSxSHSod4EBDjQM8zJomtTKSk3p
wjYyda+sugc9Gg5Kq96ny6A6txfJVQahJHOqMCub8oZxM1Y+kksx1SccTHYtHCfYYSy8cjAvCPN9
IqMH8lOOKqhhBG3Z7jL4BIG3yBnK1fdhhsIcN6uZjGJBEMWUD2LxXYt+/e1UoeAF1V/gWdEBgazQ
5SozIjFWrGQmoTwL33IQcKU58YyRR6e8nqzLMPS/n+V0iO/3jQCIZRjHT+V8SqfVjqSPfxkKlSH5
LJmzAkzLXHTJNK1ZqA7Fu7gu95U47Cwr4+yYq8MRJr7QLNZRuVahL8AKIkZWvUq9WGQhIfMI5Xar
DCsymsdIjQp7XqJ03zSKECQGjsioq3kn11UHhIbHNYBakkvXOgJ1VMmTCqnCk5Alr+NiuVNSHDIF
L6EOUgaaZrcSdNUtYIvmwfuHCT4LzazFUqzTwRCwrWZFcIZusIdctPv29+0o1ysedS+ULJEtFNQ0
WIz1smYr7OCE6lTGNerz6ndJKzh1w6tkhDkE6xE1czRQgGNjkpEW9+ki9lZ1ikbypObTM5GLr6Vm
/FYB+r09mq2FjyMYxQpVRSWLXZSpFEkJcnx1yhvzVzTBvwbKxeAMNZP794FUlEJBVqZK/6yXgVFV
+hjD2wjTZvgLiGYkl30yceV+ryowmLvzOMw7aoiVdiRiQx6AHtoPr7QIAd8EJ9/Fj7yzd2sl4OUL
+w6cgNd246ZKUCmYzPqkAB50BzXXzjcrhSfHuPWFcMxiU0GJTrsymYNm35y0c1qf4AigOiASVHZb
x50rEPJ++xNdXToxdTj7qKAe1t2VfcfUC5MoDVgL8WC5Qzb4IN0eVuHrCvhaM+UHE6+Z2xG3xgbJ
R4gq4PEJfV/mjFqzcmmUaa5OndDtxBnqvnNRAN0fa/+Qe88DMakBg6Gv3zQNRwi7+jC+aP0qXgTX
Mkaeqe3W5kUKxMMETzCwupgTSxW0VtJq+FkYaBUO8eNa1L5Anqvuy+25u6414nOdB6KTe3ZmySt8
K1BqBGU0l7xRyY59RF7i9Sd4+3afLW4lzDDFm30NjHOSfpOHyo8JoBEWbInaLKjlyhGVn9grrjnF
BwF1u3Ey7ds/cusDozJk4jIM+0Jcdi5/YyFnkyxAXfZUR8NxhEthCfBCLfH2yNZOPA/DJEwzhoJ9
leXlaVlbaA4r453Kh0JuBoGQChIgRMzx+Lscy6ql9bCSVHvoh151ukWARHRa/IPhI2gCMB0Cil9R
0X1jxqLBZbuH9GRx6sB2cUoq6q07VIt6fSw6D5egh9IrA+nr338oyrbH6HAnheLl5eBMMRKNBf2w
h3kcs9exqJPTnOjJh9x2+v52qGuUFRYu5fLgbUnZNiwpogfdsKc+fw94gipHuWvNKjBTGRp8irWY
xFPb0ej9muQ61M7iWB+DSejaxhPUqFk4C3Tjo0rQDqWKkWACXpndAyZX11ZN1Aeg422oN5Tk19+P
9iIC8z3heYJDNi6qUzbKsrsQyIhKWTwcUbwRnDhOs2PRNpFbwxvdi0orP2lWtnJO+etKLaol6JZR
exkI2FwJA+DLNqJFZuUBDjqdJ85ws0Cv/3dRgbEPgHRpQzlj9vSM5oTMeJ7hJe0Mhkj21TTw2kHX
7QL6Y8BOoawDlI7ZB7mcm+oyjTJ5oFx+Axo+1kdf2tVsS71NUhddbUf28Wgt7usZdru28JUnv25u
JGmJ1sjwrkChAw+xy+WuQntUFOo5C6GHaYjOguPwUWqGDibu6P5D/xp1i7h2q4j0xAMruEru9M6Q
W2eZ9bQPVqVMFHDRzAqV9l6NjRQLNatwqWkbATR5sbGWu7GcqzFIlnZUYF80gQn7ocLLVQ6WYkpM
X11ikJkjjSSL3XR5VhEbGrdrH9noyc0/KqMVqeGYKa9uPCnSFzNpgT4sVaHw9F6oTFercH93dRhX
Z7tUiCzxgdTqgGJDaRj5fZSsS+kqxZrl3pzCBdLT50bqHEGs+8aejGbNX0Gob0avWATRcOu4H4a3
TMb91o8ajVi2mWRG7qkrXue2ofeTYCuNnnT2jOxouWtsjGBO5f3c+LMit5kd61H9kVZwTzuSGuSw
vSWOY3Q/LcWQgy8D9vsYCoKU9L5k9mpZ2PVQuVFnldMLBM+zCgYrcv/dsMbeVzOtj+7hejh8wF83
F56LpazHyclHcHDsFf9I+W5ltSnv1XhR+5csGhsZ9jNprzVgyo2F4XVSVU5flZnK79SJNc026RQF
cBelMeS7ruw0HrJm66w7T2vMzVNKplGpiFye9Om1iw+SeL9knPvSRrZC5gTBE7xtgMXZt92oF41k
dGN50pJJtDt13knR8IOTsGj98qJe9pme/wRh7hWDLqdaQXqc2e/aj/Sk7Ip7GZTo5EVymlMd8OD1
W2OC0yTaKxCjQFWEmTa9UaKq0vrqpIOPBI3geDgJUVRwkCb0X2EHhR2GSwIIjHBzYy6Ak5AVJFmL
8iRD4EJXNbvo/oez6+pxHOeWv0iAcnhVcOgge7p70r4QE0VROYdff4u9wP1sWjDRi8UCi1lgjkmR
hyfUqTJ93PcobV7V8ht+GagNvY8/Lkh3/mdUeFRHWmI6Q2mQxyUKZoSU+TEbRhnCasOVXRkR9s/Q
e6UjVl2eGzyOVlOFg4sGB9EhtiB5yja/FKYA8FSC5/6GpmnoyWAuBaIsNPmf09kIAcWV1J75Z7j5
TKhdgGMIPH03RE2QysrUeayxYxgtT538yPQ3EF760H7ylUU2Xry5dRfW+IIvIujambMVrrw8p/NJ
caZgsaEDpjdBNf6V3KkNS3h/8fiivwdeo/eq8YUlZTCVEQSH7qnI/R7YhvMSl6cUPI89EPMWwGPR
/Myp654/jJR8f/j/Z1hY4lin6BBriG8GZ/lu0azxs8H6mifQB7u/xI3DcfWicq9ysUJIgfWePQ31
eVy0/gnMYd5x6PQPUwljOZfvtrCctJ6Nep20Al+s9xmtfRPzIhl29P5iNrwF5nWRXOFfzhonuEAN
cEKdJWV26lwL4/rDJ8ye+lppQCdA8UvS+o39u5xdSZS2cfghPIZcGOOEQDSIlaWpqDHcXcHxWtr4
BdHG56b0ntSJPBpKv9eKTuISN94rnEVEhRClA0BTnBXuyx4SXF5bnCv7rWXtYVB3ldpLjGwcfH7g
8aSA8wbD44ILhPpGNeaJg2xmQnKffs/AKUhz5kMQRPLNNpcDr8RFJEGjJL6NSzOBZjMZ87PtvDbj
02Kcm0QCeNgokHBvgfAZcksgUBEWk6driiejzM9zbZX+rDcPWrl8SbRuCehklz5dKMipFE82HLZx
t0CzgO6EhnAU3Vbh1De5TnNnpsW5Rw0VYr/BlMpe4Y0TD7fEKe15MfDmxBPXzlsTktlnY/2NbCVQ
BhokCdmpaxlQ9zuSxodeHSTefuuTIfbmJEJIA1RRcMnu+q6tZ6WAwjriza7XE5/lq+pTxZDNsW1l
QDiGMIUcDxA0VdhDalNdLYljvzNJqFEaeSxI932EmcG9MQXSruPWwb+0J7iQcWxANAsc0tl81h9A
aPXUcdRBXIO/WANJWhWCD/BZJly8vaFodEIDQUW7U792wnTt3GrM4B5BNBTQGjw2CuTAekl5esNP
WQ7CGoh68hMjshXllpmSrFGLc5bTT7RrT21h/zLpfNSWPDYbXVbXv+0Wo94OHC1UcLnDuknSoWG5
0E5H4JFViV+CZ31MKkwKtvAiSwjWAX9RV1DoGg/5Ugcuk5zSW+gXzKM2otouWBygbCUUsdxlNdzG
dLMzO/ZHjpBpT9pTGWpAymBaZW89GHi9oWNos0A2SLy11ZemhQ8KlQB31ehUnPGg7lhSYyysmtE7
WbSH0bKeCr3vw/tP3+0UyftqkcggHIckj3gpDTeZrDSHSXNv7CodDPd+9eyGc7DsphDo9vqb/jgc
7hvduiyYWvl/m8LlzDQNrtUGsUiiJG9eChhoaT5A3SWii2wmc9MUarOg5UDRGewK11dERYvILa0x
O1de3BnjblFt35tI4MCtfnhRiGOB6UIbDm0cEUeBucgOfAcZiEzUFvjyRD/QpIu6tPypE0Qt941t
FdVQTkMLx0Vs4uCpuF5X0ykekgBWnrsuf1PWeddUyucqSR+VZHoowWYDmj20Z7UoW8vdfdsbzyJn
uMYHxGwEZ6y4Nj27VQmCZLc4Y0oB56M/TMmxqdhzXTAgMlHWsD/dN8j/QiFL4Cw0aHACMneLlWMd
I/3SqznW+mdx3Ki0ZLM/G47UhkIyV5EBje9NHqIhDHN6vIkIxZSnOgdzd1qyHA/TKIubN244kKva
u2YNyN9E6dVec8vVpTWJq5TkYTn1UalOdJcw8kBc0Jno07f7m7e5tAuD/IJcBOoVrYHFLitg+9xv
kPKFHNUzQYHqvpGtVQGdzslFANu4wUEbyzJmuZ0UZ6P+rjef06k7JNoZwse+UliS47cRugCzgRYD
RNKR3Iu5VQfde7PvkcWVXWU9p1rfPhQpSU8D1HSOajFr/uCicteC3DrSczrI2Ky3NpQPgfK8Dl0z
EaIArnyMmKCieiYYNgVGLnCA5/BYKnHMW4f+0gz/GRffrVDTbkTuA/rd8usErQWrlr6zG74RkdH/
ViIcDdQRSkbWIT+nfy3fzkMIIUS8HuuhkcTlTQB6fud3lAZL21uIUgliXDTwxVSkwqvvMaA/ACJU
vpkPiXr4FzfF/gLIDSSh9wB6rGwnC3o3zUJrCP4SRC43ZPJ26aalWs7FOWm+lO3ert4a4/P9i3CL
BwOxMPjr/t+GkDMk+F81A+0f9rRO/eqHswM6/rgYKKmCPag7FhiLlpwU2bKEitDa28zRK5hELbJf
H2nxpx0lhcj7Jm5gA1lVlqzP4fILbSr8penVoFiHZ2ultmQxm8cekYGLtNi4ZUIyrSkdXA3fCNLu
e9ue92Y/S+LZrZAHXh5uHqRmmEQTO3tZ1o10hEjxeQroW/vWnioQXdiv45fWL6MsTE4yov3tRf3P
IHefF3e5L60SQi74QuArj9Ll6HUyPNv2ubtYk3DuDEgu11nB8w+EcRiN3OlnSM0GygPnu4GEmIxi
fcvjX+6hcOiSZF4y3SCgf+71aMWnDJu8fRy06Y24yd+hQeHk/s3a2kN8Ma7OB+VjAHGv97CdLbNd
emKditXMfMta4yFx/5MRnRMQ8gGHG1R+5aXeSFvDOxm5GrARCI/RMInkAdu6TBZgF2BsNG18cQ6p
ujgNA7P0uUtxxFcwPrfAo+tfRk/CDLlpg4e7gExjGEuEpXosa5eWedaJGamf5seC/EGbSfJJtpJs
IIYxyAD8AwYmxAJJscx6RVc8xXnD4nyY9xSDjxlU7EflYTDtR6qx13Qwjx1ToPYOXrPlP/Rz8Qsw
nsvFJ5EIi2VIvSicyUIXdazQKerK7FBXxpf7J28r4OCMOHjsOczufd7g4nsxY3GmGtXw2DaqGq00
8sIy5QmDiZ+WhTx0ZR14amL7NSQXJc5w6yteWhYeaK+Yc2exu+zsZEvyVOWll/jLSCCr5pp9/fX+
MvlfJkTZGLbkdG2YZsNgtXDBHIIaQO9Y+XktMKwwUeiqaBDIgS7e0APHd9/YhvvADYMaK/CkJsZR
BGOLpxur5SAt8xiGpRxrXxWKb5IqWFLn0ZUGwVvp0pU9YSeNTF0Md1iz81qSyS9ZcSBDdlhZsiP5
EDLWgzuVPs1eh+aprAG+kS/BNlBPoENB/URMQRMwCQIE12bnniw+Acv4VNtfGgfl/4T47ZTs1TU/
3N/erW/pqkgy/r2b4vZqzCYuArvsjB6lnxaQkezcxxSiXRQok/9gCoEwLyzzKpSQiDqjl6zjkmbn
tNWiYvind98Uzd5jZPe+nQ3/D9g53CXiRa4dJ9z0aU6dee09Mx6zIbRr7WUqbUm9d+O6oaBsclFK
jnIXW5OJC52/dRzZ2ak/TdPJQ5PbopIvs3HwL22IM/Z44MjMdNjo+l8FcYN++TmtXzPPCWbpG71x
Cq5sCZ/GcFoCZwFbs9ZGUPeJMpv5vZk+Mhk0civ8uDKlX79pbO0qve1hih1n3R9iTntlhs6+45O+
nB5KVinTZBspnAeTUPSYZ1hsv9G3/liGTTD+LEmQI7CvfU4ZTA/uz6nZz1kkmxPcPCg4hw5cl6ej
Vnm9WjK4uTkjzj/rebTUXb+f1vnRdJY8+g9n/sKOENR5CZK3EbMKZwZGJczmpOwIAHkhOZJb8TDQ
nwCdgkYJQiJiLan17JpM+sDO0LKx914bam/5TgmwmYsR1GmgY07PU3xZOrb5Bbk+D688IlQRdjEd
8GpOKsxmFcBABdSgPGL96jzlyWSTslNV2kqqZps+5MKisJ81QTaQ5B07T9PP1X50ydv977W1Ij6D
BxwfkEZwJNfnoixMtSw6mp5RpSp8s1qjKVnjtFG/t5nz5KqprFS9dRAxnIz+jYv5P8wZXRs0F7Ym
WWbRM1cmZr+aoKgCE1W4MgAnSv6Da4W2f0zyaMu4NGSGhfd0HcBFSSudnm1A4gOTaMu+NLp4KPtV
8s02T+flGoVjMgIv2I6NSc/ZF9UNyF80qiIvKv+Oi7/8cn31CWx+qsTo9vJAfwjhDv4l+UG6CPkU
xZsAUV7omXazT1VtDcy62o1NL6vybLloJKAwg9cTtCSCFzMyZSa2wUCiV3T+YDiBBfH0HNUPbR33
9w/nrSlUi4HCA/gGmDb0Va7XZM1t3bsUTdKyWmqf6kPxBM7c5Yk4xbobk+7XfXO3W8gFbpCqQecc
UhemYC4hJbBtatWeE0jalMmTVy4+boEkjry90eBJg6NHlxQobvQVrxdlo8CHiZeiPmdZFrbmN2+V
FQtu7zS3ANIYPt8LPyUkunlvrmqiM4IZdM7pkkXJH+Olt8N0wtQ0n2FWwMi2JD5Nol4GMdtIsIAL
RqKIbhSaMzcwXaDjk4W4JcHcZPPDg0Ypn25YUqiEZrArq8ttfDLML4Pj/52CGif/ejPnxPH0pVrr
80TLAsL03QNwilD/nqQg2Y2zeGVJ+GzO2FQIlbGuIRhAz0kBeAaQG8OMUORQd8UZZZhT/iwblt76
lFxhgnMcccZHIR4qpnJAfcGpzyspMUu7aMVTvraFT4A/DtHeZ0jFZ9A83L8IG8B9fMQLs0JsNKlU
y90aJ4jPo2thvgNFx9KHjn50nNjq/Inzn4CxwTN8/SVlgaH5a3NANFhJOdW3rsvlTxG+cIZCod6i
nQvV2z71jR2EvEIkIrMazIEWcKD5jB8h5XHgK7xOLa93QPjcoLlNXRtdHNyhf1kH7HO6BwoqsHf1
XjMkG/4+ZXBjjuu8cEQZpwm5PsdmU1XdMHveaVQU1X4ETJRB2RL4UBqBVls5AArDbL+khII3CZUk
SO1ai/7Vbj0Grm19bJhfpl4/+vY0mX1EM9aqUTFbwKQnHVLnCHR0A31RSsQCYTK1jRFATthqv48g
NxxDlDZZExWd0iRRQY11Dpo0xcelfWL8nKqxNp/zvjMXyCcv2qfJnJLUpwZQGJLoYOtjo5DFW3Sc
7UoscyoV+IVJnQNp2f+ynE/JIoNNbd0nsLyBtQjwGD7her3P6JBVUNyhxVk3p1z7XLRLqT5lS5Oq
p9mw2/LL6tr9z7Y3x4VIvvGNq0LtEQO14BkF/SdchWC69khKqi7D2LWByLgzJpCymakCHPck42nd
MIWkHY0eB3MgAJQID8BcjIauFNl6cpckMnOgxNFtrbMquu8m3oefrk4tRpHQ4MT3gkAIrAmntsIf
DZjtLkCxVR6dPqo6aAdXezNkP4hvfKnakOFPdsvB7iSbuW2aCzFz23iyhbe6gmATJP705eQkkR4o
nOgmALa79J34l+1P0JaIIUZgZBBMBgXW/XXfPAV82Re2Bac81Zi5rLN8PVndpzJRH0oDHigtw8Re
Jdi02w95bUm/Pq5q144mSfAhyfqP1b0m9ostk5zfNIE+NdQs8c8tVEZVWTF41XpKTMUf1cXXATtf
srf7W3ZbkETTHzEVr1KD6EDkCutHOntuytwTAQo4t/2xJgEIMsAZ9pmQer8MWrAak+Q73SwNzV2u
zwIlXzBx3OhLJ6DHRJscyL5i0cNiGPcY4w4RHoT317bhU0Czy1UCOCvzzeSKy4bWdkslO1ugwnCr
CsUx16/G72R+tRVpJ4i/d1d3DhyEOsd9ArjB69jC4bMVAO8TJycxO1rfhk+chR3czz4GIA2oi8i5
5W+/HFpO71ytuOOcaej6CELZimSIq0g8exR1yFFNU59BDtnzVZfk2Q4DpnUa9ZaJyw+iHnRXKiIj
4L0NKvmNAzszH/rE8sVFq3O6TArGxk9K6740CqZGBtRP2IiDCiYg2wl13Y6yXN33XRZlhAZKJuO3
vNkH4ScI+2Aq1Ms1pVlPIAsBsxawTnl5rMsqLLNvXm/sSAK+v6H89sGzxa1y9gwM2vHzJXjy0m2B
f2XWcvIwiqU7eDcczcfzAsYuFra6/sEeDHC9fLyO88JxARTxeaQjISXmvudnENynmLhSXpdeea0H
qdyx6ELfDaEaBZfAiTXF6aZpdc3UVLT5uR70fd3nrxBv36Gz/8qqRrKFohf41xTSSDwTaLuIFY58
oXZdI6R5bvqflvora97sRdZWktkQ3naKlDhflWV+JmwMG0y1utYUrGkRfew0vC8Fl96DV0PmaAhm
+pXRrASfyrNnp7ZfpPMUjrTALNpAe98snHPF9H73X2xyxANAKiBxE974Bqm3Pozt/AzdlT2m758I
y55tYh2mRXmZ2+qDPvvfJSLyw3Dp+7TntbupgUmt6gnmimb6p5rIPxZbOmC0hu/3l7X1xXDGuVPB
MJgpJlZ9b0yDPpTzs+nmj1PfHrWM+FARkVwo8W3gywGtMHA8wKPiFRKyl7zN0zSd7QlIswojz89m
mgfL+FoMXQiEWHB/TfxTXD4N78bgHlGfxL83D1GqOuu4Vt6EU5j4Sv+0qL/uG9jaNK7FxOczEXiJ
7kHvcuIorYPVmO5zTt6cTn2yFV2yDJkVvqcXlSxzZmAQGK3pOSsf3RZKVm4RDKosx93yQCghA/EP
hifMSgp3SVNAPpOQfH5WC7CKoibz21iK/VLpnz4KeeafhVdwgSCHviJo3K7XgwwtHaYqxfiMpTwT
0Er5SgoY1mr8+PDX4fGAyqUIQclxQ1UAhHIHnrz5OWGdEZC+Qfi9DCzUU1MW8oifiHM5ov7noIUO
WBJAZddLIp3ZUFPPirjJWkjOsMp1vlcoOk3+Ujn2n4+tixtDsR0de1T70dIW3sCmzsEu0dt5PKZG
MvrOWPROoFf1/BlJSd/s71vjBfXLSwRrKEqjTQJfxyVohXNRucukUZ0WcT5aqxFk2sDYQalLtfjp
rE3Nfgzu4kEmZa06XDLDYNDhuP8LbjYXkHWQtkFVAR1Y3m++3tyyNw2CcCqL1c7ed9P6ra05kSco
RT7oa/lSEdIhh8KpBH5cOJhNSQEoJ3keK402g1MR+kxmuKTuBBCOvUJt8P66xAjq3RzKkgjF+cih
6HK93Ewsw5yzuMtqhhgSfFIuVTGmMpSgKQ5IN5SntXHYZ4wLrpVv6rJsSrzy/AfghoA9AJcDz6ew
Xoh42RZZ9Syu6tbUo8JOSBqwvvCUKJ/qwtn1aW9bkmrs1nlCjoz+CtCXeAOE82RPmMquMUMfj1rV
mqGV077zVwCE2Veaeg0JdELSb4iHHO3RWtWpljSht3YdsRyOko022Y22q661Kna3WeK0ZUjKde9t
GaG+4PVBhdYqc6rVt9L2hJRCBrre2m7M6YBTA3UIXiO4PsfaBGRhVUxznKNbcMo1L+/9ZGhs74Ai
sdk/5M5ayHqs4hPIP/GlTeHtoE2aeB1gPfFYVb5jDb6iy0DzN9cTJoDBM+Ab8KjjMF8vy64N5pWz
OcWLbaLQTMMUYpKtmxzv35at3XvnesPoLHJLWyhwYDagsutsneLCxC5RoBn8SalebWt0A8OtM8nl
3Ng4W7NVCB66KkdgCR9rnFdMhzN1irVl/JmtxepXzLCi+2uSGRG+zpyXCZgV9Cmmo/VW94YWGjaR
6QVtbNzVSviFvAgfkLlklNTaFM81hHZMH8n5X/BxvqWNlMt6cz1oUXHGcBCLimlpDo4GvE3t9E4T
URJcJD9R0W+h4BiGdF8faXNY7GTyWRsH0EWOxqlM+cCPSISCKbsK2+b2cZV7LOosrTrS1SteJ72y
D/c/2MZeujoSWrRqMTlxQxWZL1kLyQ+rj/sc4iJDslPpdMIZ8jWaSR6jDT+JewWObAAl4S3FTBfx
ngJ3MfexAk4Co7a/ls36qfHUZ1ZlXzxjfLRtWZ9WYvIdgXVxUtAvteqqW/pYH5fD6LVfOQ22XXm7
Lmk/OekzG9/ub+fWl7tY4/sU2YXBjurIbiYYbIZ0Z0yLX1ElMhfZura+2qUZ4Z0Dl0bpNCbM0I7u
CrULElBZGHP/Gbm45IBs3AAU9gBtRU0KJ0WElQyAbGoMINdYg79tVvoj7VfJpm2bwHuNDrCOOEUo
eGlV4iTU6bEaDzju5VsjnSy93S8whHOmKpw6xLPihRozR6GtN7Wxns7pU1cRJez6RfEx90kHv3CU
OdndPwg3CAHMWvF41kFCgAT05hFZx3nM6zxvY66XOjyvj/bZBOA+Wna8v0ReMF3qSPbxpogm2uQb
fXH6UFVQwccFm13UHssdOY6PyfP8oMIkKvQyPMLt5UJgiXov8MKgTdPFaM/Ra9JVedrElmJ+rnX1
GWJ1v4Ce+a60cZokfTDMUnTv7VG5tikc/KKxDQWELk3cmu7iq8gNioXJ1L/5I3WdIHAjSEkwk6Fz
EYXrbewrUASWddbEhE7K0eioG1KUTpLQScwnlLXUb5mb6FLU8MYhBdsiiLp5lZlPtl6bxQAZyAQw
qRFr7fzHMSFIAZ4epllhviSH0Ux8aOMe6mkJ17Q5GfoP+O0d2Dw/dST/5C702FbOKUvT0E7AwmNk
L62dBTnADav9a27TY98Y4WLOb3qGOrau/c1Hc086PVLcfD+6JgQD8rBQk2Am1Xkql/Gl6qDEnOfj
bwK+ULUDC3y1hhCmLx5AbjbGjZWuO3fp0SJvkLNZ3cv9G7T5qZGBAvyIWhgStevtwDBGXuq1XcdN
WvRBWzCEeqQ3w/tWbh02z47+Z0XYdKdfUlb1Vh0XqxFVi3lAJemhbWUUGFuLwRGBIYjJI/cTYj0y
tv3stkMdK1R9AQXl4oPy4ffHl8J7yyo4yTE0aAhLmTVQMhl2XuOxY4uv5Eq5yxvahGR2P1rwgKMB
FxncG/o8KBOIgNFqHfMsTao6dpHl+FlvPGcK+ZqV5Mv9JW1tG6YSHAzJojaO/7g+A0RNIGPR0zpW
zfKnupQUPXBNdgQ2jfDiAy49Wi5ijDeyLh89y63iFmTFoaE1XcQGxZDUCbduN5wl15jC3YY63vVS
HH0ZjKQ1YaVYj3bRhw0hh9RSApd8v79pW0f60pJwDpRiQImQwpJTe+5upJRErkK6HdQHZHpkW4vi
JRtQUaBmDUXk60W5Tte44BeqQFSNniJ6ZHHeubvCIo9DPf66v6xNW7YD7TM0iG6JGvR1mTK7mauY
ZKDjiuiqgWbfK/P6tRtnTDxqTa/Yko9288TxQo0No1gjeLlF8DXY6c3BSYssLmyPGYFuTCnacZAi
BrQKxaFRbaIMNQc9rPATZC2H27webw8WyuMIB91o8cS0xUhtwytjFGU9jIpT9rmaW/cPq1gX03x5
URoMHRFrclM/axP19eP7ja4n4O1cbAa+6/rbGqmSWJw3M6am+rld1DSAgNJDTfTYqswh+LAxNMDA
/evy2vONisvcK41dOGsZW8RKd1bbVg9J2htfCLH0UO+lDuzmw+KVvbQn3JGZemSsMHcZdwX9Z1jd
T82EB9bM5s+uWh4NoGL8VC8+SlQOtwmr0MjhX/RWyoXUI6KIbi7jlIHdJdAKZ0AW3idpHd3fzq3o
88oS9xEXkSDYXwlS6KGM1U/OqX1iZ+ugRE04tz77sYR5lOysUGKSP2FC1ATJT1QX+HlB7U04Lzlp
gERlRYkiLnAoUOMAcqvq1AdmLvPBAU3JAzKJEuLllY64ZM3Hh3y0M4m2y40vx4VFgfwdTYphaPHC
OkperzaQVLGuswwokRYhVVBCsvfDGdg7sTgq5JxXE0+h8KCPWdE0eIzLGNGc8TvvcPvVIfm5AMp3
UPNZJumwsS4+nefgb0NMioGo6++JGlzWtw3J49axF8xnZG+u3Xy9/wVv3g1O+QR2bN5HRS/6Jg1j
iaW2HmyUuv4nM0en/ElWzA2/rEhFP9jJQOsZ/T+0ogFxQKVNzJPBOumOpTnncbbaGIsotVejd57G
IZdxcd84URiycdMBlAVMCoiw643rmD7XrcvyGFV+DDwXk25x9jML2r5DYhhjWJkgcPFbqmWzr9TM
1oMmG7MPV0qvf4YhHJcGUxIVcQvsbWGtYT2qDsL5DLJhftIM5T9rYjazpNxy815qIA4DoBR0DpoN
LJMQO2l2WgKz3WbxomgvGigHgZuwpn7ZjW4DPgJbb73z/QN0A9nCV4UcDfJsAyQS6PwLJosyQYnH
yVjcz1BGdHbpQ6EcIFqrxeuDsu9OIMx51hkUNj9KIyYa5u7+wt2tQ4nhhpyymKpjHprIPqMGmq9B
C5ik5KXauImg40AE/+9VFGnZXMjMmU6SsHgqrfNcsEM955KLeJvH80+H8TygNNDPuOmjYBARRH2L
wlApM1Q88fVAXzW16b4XTaKngTsvlPmanrlDYPdeDmhK61Xfsm4l30Y70ezAcNKykKgqbCyc8/dC
RUrDVQKR9vUeK/WIvpzl4uP2NETB4wvhksf3T9DGbUW+B5QsYF1QyxWpussUAMucKkXczraqBIoG
No1g7t18QjNdKYposGeNIuE029+9U4+JXyAskvimrYsDTmhMCnAQ/83kUTKlS10VbRGn4FvJokJV
lmHXda09+zmm2ZETJ7m6hvdXfkNIjAYOIF9YMiZagfsQ553qMmkb+Pg0bkPMKxtB1QS1t7cwiBl1
eyVwgsmMuvlRs3btDyNiURlIZfz49bx6wYWfIHzhPBtMozbwE+ix+9vSsLD9BqxhAIf3B/OU0ihX
IhUDzcd+X++93/c34PZ4Yf24xxiYRm34ZvAqcWmRqlqVxgOIqHUyg1nRO943cfthr00IXqKrW08B
x28ap7nup167U6wciPtub+IduG9q8yBz+U1AVx1MQQn+XusrSkCrXsRF47W+0bLxMNUNiPPoWh+H
fiJ7T0/A6lOaNoDedqFI4iD9dq0QE0CyhM1Edc4WKX2yNBuNUrEKcIq71Vc4mzSAmGvyWS1U3c+7
ZooWqCp0NoUeS588tGVWBakOGjM2q3Fb2n8dvWWBZScvmBOYw2ylSHfajMPyy4fcc1A/rUKDYHEa
NYqjywtQHZv7gJrK4f5evg82XZ9LvhbgAtCgALuUKpzLEuXVKm80YBHybvFnOwekWmVvIK3ufKvS
2t2CFvvDkCjkwW7dJgA7Yx32SvJAVuUwNetx0J3Qa41f7WpTH9P5XxVSgjw6f5h1As5vq9sBRhpk
2KCwX9QTzazPupbtAOX+MeraAwg79qpV01C3yBEv6kPvUb8evHik6fOkTDsvUXZ5Vx11Nh6rTjkm
pfaQN2rsZQOGGIpZco5vAzWcY8xn8Vgb0ac4+99qoOana57GxpIpPp9E8+cOmcRqrjIBpw2XoKFa
oYFgAC1e1OEEp68kdj0MeIn6DgKU4wwIqMJqE595tkFVbAAuBM1jWzbgJK7wX88LgSrMaYF0TwSE
QFZPIWNaQ1aCGCM07mooqkOCS2NBAgcsSXQ3jIET1ONScDzPFhFcvT4ZQ24z+5RBFwKcUUgDRz+X
ktNumcFwADwCcupbqlNQRKFWrmjWyaB016Ep2jAzMjxF4nk2zYBACTkCMIQ3w3tT7w1J2/fWqTPy
MG1Mf65e9TLb37+T4rnAB0JAjfkDyA9ZSBj4/78IuKzZxih/bVinwWv8Gumz/bOoT5P5GfQkkoBr
yxQ6sCiD4BziSAipj+aUa7MsWFCv/LNwa8z1jTEe2ma3ZM3u/rq2dg8sXvDZNte/EJE5Y9l51uLA
WF65QbIsoZUkp9HqPt83c5Of8/27tMNfw4v9MweLmnTsLJBNrW2IWn+5qwY+ng6gdwkiZnSVw2Q3
yCYTb2VIuV1kqxgaQeH2pmdjp4nZFl1rneZfYNTvn/RAj7QDCdd4+jWEZTxAHlAWV2zu6YVNwX2D
E7MCsT9sNs2XZvmuqihCyOhAxeiB7ycPy1FUwezPDW6xdQpCyZjjcoHebbD+mOvP+19s6xReGhAO
vJq6ig55BevUelCraFXnaanb2ncnaEPY7fwNM3uSJ3yDvgBrAkwNvhePNDh/r89I7qSdUqzQB+dC
wyZkccnRi/kkgLIvdvnnShLfS+2JbVgjwyuYeOaJ/DOG6UE7eNH4YOwxzRyyKAllql9Se8K5UPJB
w2QI1ucd1l0Ce+XXxgowlLvnM38Qbm5lcDidb9llJPF+TC62VPAlKmkwXo0I9DQ9TBFYtHeM+sUz
VfGax+bRAvuaD6rIg3LGZFxrBY7hqz8VSU158+5fflfh7qNlMiRji3V3UX20nrII1++lPww7LdB9
9olgxlL2afmnu7dufkUv3I3Sr2NZwsOeSssFjnzUuhMrulL1DYXSH3W1VoGRqKewWBn7YyqL930y
x0aCU7vxAxzSjpAUI2vgsoKPvf4RC+laxTbL9bQsg6/OVmAYFXSSZMKWYmkXw3BXZoQof2SgfnFX
jDvlxm83/dZWWVAlL7X2zFjqgzPYv+8YZKvimcDF1hYuYOx2y9ZTU/22QEihqmdzlLUC3pud9z4g
D/cvrAxosXseVbgvGDHw3QXDsp9/EsM3oa4KTIEBTsT8WX3Eue13bL8cih2NOtWXanXfLBfy3Hg+
+IOMQiG4Za9/SJLZetaVCz+8KOg+kH3H9bPD/lBHeD9Ay+GnO/3l/hZvOHfAOUEbpPJ0/IYi0UoH
YzB6UEK6SxEpOfGp1NfKTAiHBqIB0MukIMOjle+9gnRkR8P2ax0tA0aQoRmJsStZIWnrLb5alnBy
2qZ1VxRi7ZORhO2TGi0gXzqRY3uYfrVfpqfuDLHwRxkpzsbgN2Lq/9/MG9ZEtVOnmXOFnNixfoOa
jeLzCfAM88fc+lk/62/2q/5Neeg/6Y/ZKxQUJBdma6sxPqlCuBeKVzewR4RebTbnFacktg/Q7X1M
gJ39LzZQQgKvBM7MjdKKiUu/QgkIpO5zCXwZw0hQrpgyxujNlcDZoHz9zjooXEq1TxLHoo4X58VT
hkG5ap0kqe/WbQM67/8tCC5z6CHWOkE5LIb+bFBANcuezlRLP5hP4lVEjRjR4Dv9ARgrru+07Q5a
kuaefdLMNUzaP2UDyh3Vk3yTjQgKtUxUDqHvBsYsMadjKUtybWox5K+U6nFlnrIr3az/2WSG/TiZ
NX1AHql/sJaHpaFHq6IozSVMdbFaW5F5hszXop+AeCmfKBvpYwPt9ChvyzTqADrcf9hVcao6NIbR
5gdogH/QCz+d2dpamczVTt5Y0R1RLYTxeSNraojFHZTHMP0BmAdPUzAOJFixSYLXuraXk133h4zS
A7KJZ3NVgqUDY8v9FW3awnp44gD2W9Hh63rfATjO8tPcfbJ7mgXZ+DhY9WMxeV/vW7q5TnxVF5b0
673r16Yql8nJTitlfdh3heMzk0rFgflfc/WUcjPA6mPKDphGpP3XZuZ6mrvMZRCwb51uRU8foqk+
a1LeLoB6b/8385KsnnymL9Rj/lQVVhF1q9uvO48U1RTNgNcnLzm0V2Q91Jvrjp+GAgSwFKi0I9cV
rjumQN2UDKh4aOZvLQHpRlvvTBSC7+/zphXAIdET4vqHIt7Fsv+PtC9bjhtXtv0iRnAeXknWKFWV
JNtqyS8M293mPJMAia+/C9rnbleBPIVQn+7Y0Q+O7SyAiUQic+VaDXhwaEEvU8m4Upvn+kNpkk2r
V/b2vqnlHQdYMeA7qOtaAF4CeH672cRw03GilXsZ9OpQWdD3HAvU72v22GvvrDC3EEDdqtlfmCFQ
Wvdc99PFVsskaCs6hrkpyUD5jXr76fmvAQ4Ll7mFrphw42ZNO9Slk7uXfLLDvOhPM3loot1QAUBh
Qa9TczdIMyTbvcz3AWwFNoZ/WjRWMeJ8uwdt0+e1YRUaqFY40UgRTvt8F5+GjQvKnO5kvSuyXV+k
+9wiGnBAj6B4hiN1axGcEE3aVkS74M/etNb6ajfuVue6SJm6zUEuwwFotdsBi2rqu8lxJD9g6WHw
Lj5zhw4W6E4+cpCrKKjqioK4UWqX3H4Yi3MzvKQyFbpVE5jfAvoUVBuLViPKvk3sRniPZ9HPYXwC
+n/0vt533uVDAqu4MiHkhJPnKE6uZDCRRMGkT9vULC5dp/u4caAcrZ3V6LODkRhdwkMfTFjADOPk
iDjl3BhQos5NUJXwIgnt/ch+8dS3++tacUikFJDu43EGV4nYEzfGJmlUZWSXoVX3mpFf4EwHcx5D
1WgfrKEErcz40BaOryS6z9QxgOLhtqySb86sfjbBAd06mKQ4YwpvU4gRL0HVHLPh0DxtMKo0NqBk
tOxAH57ur1hfxnwPnIiAjqFABGIWET6ht62XW1FZXdD/NzazHkPpGfrcfhmn3gtG8K2DFmVGCMFB
vfQZMBYHh01fJ1AyQU2THttWeW8H9hqDcHxXEcDo3DrRt+WYeEejSKComkfmAe1Cz9fsTqZjsLgX
gRrkbBC4G1HSBXRIOM15nBm5luBBqyH5y32l/3RKzi3gQY5cGeysOE23FpgT0Uife3apauLz/ttc
eeH9T7A4r9wEOggm/gsXt4VbF8qbSqMUeJXrBJCnuQwcpfWjRCZBsmYGCF0kYHzUZPGhNWqVDqiR
Z0Se2icEnFJI8aJoksX0pR3UT1Ehhi3wwSMG3e5YOuvUZrVegAMN/H9av2fWBqQRm26vPE/jS5YG
VkB2SigD3i6SaFxcODKIrai/o7Uo+EJHK2JBABVHV1fCqitPXAzE7dmeWpPv5TLXk5kTvhqQhVVc
emy+ZF32gj7Q6+CS1vf6XzaEjywWSeZiF8AHsKvcLE+4Ki2mNVFWqPMlOdhHZz/tB78P9a0KoapU
/gCXrU5w+2J0aeHFOFhdGM3B+Bodk6B+rr95L4AkHfU3UBsNL+ZDGtY/7x8Gfv/e5CEfywR9H9D+
SIxM4X5OHYtQbeznizXkO1K9Wca7bX1LRhmzwzL9EgwJCSVRQetSqXAXGkxhiBlj5yELCYQ0jGP5
Xh33lVRzbFliFUwKJ8MkWVGUFp1RqaoO/ZnGQWHvWL03St8JTB+iylsXEKCn9lL+Qi0yTnyoVpmS
2vnq8eT8iP+zwUKiNyldN05Y+UVP/+pBZ5N0v0YmqeNKbIiQ/qokbgYcfHnRZnDhul7tQ3/vmzJ0
kuLtMvzzM4G2N1J2UGaIdKoZZhA7rVPmy6iAsNuvnX72MGQMbrbPZm34chwAz4ULoVAr0tYXrRKl
GchbL6bRxo8tnUioxm63q1JQ73z+AGBwCAtCEgJQkfAsQAXISJlqsEvesJNa02OUzyfLnvd6ov2L
z4Q7B89l0CYBGypETISUNs26EiGFWO+xlvyCCgRE7CfJ/bb2laA2gPFv9KvxP+GkmV7aZjTWpwuL
KPWVKfu7aitJsrRuA+kSxlWQHor0D2nBpsQEed6lyKHBONjNK2ZtFcmnWXNrkIt8gGcxKCe+Vpih
pT1zJhhRn5phgvIN2q16JtmutQh4bYX/iqsXQp23jl1aGi6W9pnZ7UNH530FnTWHfr3vaevL4ZcK
kg70qoXP7w2QM28gBXVxPJBHK72fTt7j0Nb/3DezGmkxPwJAMKoygNsIN2XhcBqJOWaX/jc0HwDS
M6DMhyAI8M9vE3xa/rADrv1d/ReBDjViaHICkIhhHNHtXKub+zwpL5CQzXyPmbtkav7qCEYC7i9w
1feuDAlhvaTgd6t5woPpMFdBb25+v29g9UNdGRBCtgICDqq3HTI3NpBAdUEHXFNku5BblARU/lPF
2/dqz8S+quH2iYYR3fLS6MP3yG3sTZ10R9rW27lsAevM9qMBlrz7y1vdPzwMUQUA4wgupluHp7VZ
Vxmt5wuFWswMYiCvmSXrWt3BKxPCJ+poW4x6FxUXhw2HBBLmszXuodwoiUKrSRo67P9divClIBEX
gdOkwlIC6NG8Q3Hphb65vg5e7+ab+XJ/31YXhQkczBihRAus+O2+AcqiTfGgsgtT8kukFhcrmg4o
5b/dN7MajxC5AWfhmD2xMhTRsSal4c0XRYMeNrFex5S91RgFnHryb44siuxYE+pQC15LGpUdGVoy
XXJz+NWXru472pT6qMXZklfKms8BSskHDkHstaCmGudoMgF3ny5eYfVBB0qUn02hGjL1wLVPZHNK
VwwPuKDnEC/zEnA30E8SlBO6J530j6yj2yImXz7/iVCOMjRcsXir2oIZZe7VtHQVclHUxKfRG2uS
oFC/07T5F0cVTAiAIdsIqNjAW5cbE7uaY5SGL6h7+8TRj0kbSXxgzd146QWCHpxQUpwegQ+mSt65
82VufidFjUv2iDnHzZhJguqqHbgZIHwoCVoiBVZVWSzLDQ0td4/4CjhTyfBTSQ4TkanYr/kA9+f/
b0gIb6mbKpFLm/kyYSZtp7gs28+GnUF6kVab+34gMyVEBKa5c+FkGiKBmkEJq6v8FFqVIN35+/N2
MEOFPg7v7y2EV0odYdQtYgqKkfgQDcluVpJvQ6JJatJry8GoOVSiQA0N0LngbS4rqeLONr00Xu34
bmlNh2R06oAk+ry7v6Kl4BAyfN4/R+b9AT8TEEVJlpppD5j5pXHjh8xRH5SorQ9zYvp0qpowrclz
zeytE0+XDIpS962vLRTTUlgmSMXcRckkQ/lHLQGhuqRQE2CUhJUB/JTdhffN8P0Sbnc8Y3RsKDhu
uMzY7el1gaOnZVGgqJmPEJC0q38Y1NO2942snCsYQZkWDIYOJpn0WyMMzQUSWzGMzKVPMAbhZh1g
xx1AqoPkul3ZNqQLOLtAQGP4S0wsQUUwtXhUYtsK932uxxdIeVShonSS2svqvl3ZEfxQpyxqh9Eh
l56wfxQwVvk2plw29/dt1QggQKhd4UpYNAamMgbh+qiRS+oBe5RbYduY/+bTXJkQPo1euznIZBtQ
9Wc/TMiTEs9+U8z+byXTw/uL4TFN9DRQS1oo1OM/i5dSHFvjqCdwghSThuasBiamcpLmF+3eAbL4
F24AjUE8LJE7QrlQOLrWRBXImMzZpSzg1oNbtUE6G3Oo1Ok/95fF4+diWVy5jveqOKTy1reJEgGj
VbcqZLrSbT6nYWRERzokm7yOgrbWsFQZ4cbSx9Eu4h1mHgVxwQuLG6nBWFx7E0w+EgsCD6Agfb6/
qhUTmL6FEcisomorNho02ptgtnTrS59BqcXwdgREGvEk+0xLBSjUZNFRQegBSRLIEcTbyR0ML2N2
DXiNtdXrgD0YKaC9FxAr52CMQtNgq2S7vDx9aZK9DJCykprDOiicgTAHvmYRlzA5xfpCsQAcAqaH
w8T61jcP3aY9FMdR9WUQpmUYRE0f7Bk8DAJOLMamuqdgGEjJfCHUCqlFggLNXS3t/LZMJIdt5YGN
Gg7yS5T28c6GfwpuiWKbxya8D5PH9Ayw1Hn8xsGbgX6wfWc3vEAXLfmeyW5M7uy3hwFWkTqhLMb1
N8VOZttCnhdhsbiMoDEOSK3ovj2+O7WNsZF6b7EfI/uZV27iMzA3G4X97b7XLuMlIOgYTABWHAV/
DAPeLnpq1cR245JdAFD7OgzDt9lrDvdNLA8GN4GeI/pi6AeK3zBzCj1LSYHMzeCMv2NYN8qGZrKs
bXUl4BYGhg8NzkXkp41lxEaHTDSev+UDALdERke0DMdYCFiteaUU6CTxfVBNuRKPDXoVQ/RjyHl9
TNs4sxMgKmxi+vf9XVtdDgbNQagHcjgwFtx+mLG2E60tI2RSkZ75rI8OlTPIYD6rn8bBZwHrFua4
xCopM0fNBflodZnQdCnwRiQxdKYcmWzW6sbhw/NJNT4bIKylBvHPpBRog1TGb2OmgTNiBgGQCKqh
namrm/s7t4R9A4OBdxUIAvB/NhbKk/ZQW3nj4VU6BuaOq3unmyS0H+uDu+WywP8iRiGJR10baAhg
wcR8sFcVhWmlRS5e+a5EGJt1orBrfzdgO7q/sLWvdW1ISDyqDKxBiotnsF27R29mW81WHrJexrCo
r30uAGnwIkEFHQ97/udXpdMmamZcZHaGOSJw2VnmQ94k9TZig3awzdHe6WoDHSGnfS37PsxnyAYQ
D3RDZfuTdt7oxx571fvml6p4XzsV7Zch6fd1nxa7OWVPg9qdDRe0hlW17VRzqxOQUUaYatrYhkzi
b+X2wB35ZyHCVTl0vVaCTCJDSEiDlP6Vm8eBpIHtfJZcRMVzA0IRYEZVcS0uSCGY2oM2NXGyy6g/
x92+pfmpK3+x1JPkaCsLQvMEQxsWSJ5Qs+J/fvVlUvBVlXrcsKeapvsiAV9M+t1gxrYZZUS7K+EH
iklAA6AUAoZfkZsFbO3zlPUVe/LUL4T+YJmkPrF226JuhLE4A4ktn1S6XUrPBjrOxJif9N3wqP7o
kceQPZraz85RDYtjeil2soO6siaU3rjwIsCasChc8KULxjyAUbIn0miQeypCO5NJTa0cnQ80Gh5t
QL6AdPp2VSBf0ZlhUfLUa88K+2LHaWiqr4nr+lkv670uwwHSWTA9gdSQ4+ws/udXzoDLPHFpnHVP
M3AmXfcFohk+qWSxe4lsAUWQByE7PqOJwSdRVkrzWmgeZnjSz89o123yB82P6cb7ZQJnlqDVa6eb
DxUtN+TybONeG4Iq38hUM1f8BT8DRUagUfEcAnnI7WqhH1ImNuf17DdbutF7vwhfuID9sJlDu/Ih
DHeQ5WbLdwpM8q3FMwX/iHy2HYVEVdH10SWPvJ81JpOJhWH9LP2tGz+7CAO/Rr+7H+FX0utbk0Lo
TQY0IwbnY5XRrnW2PVY4oZdubjs7bL7JVrg8ETAHfBTOOIL9Im7ZHo3iLtXKJw+njzJ/gAjS/RUt
I5aH2jBHEeO8cfro28+WuTXYqitaPsXtk+J0oQ1hdqNVANCRIfJlloQkg0I6o6mnPLpMUbRxUm8z
DeXDRA3fw8P5/qJWtg0XPecggswjZ7O5XRSphtgD13f95NnQ8nbUtjgi4sgoltatIKHgE/acCu/W
ijUSR+1NDUJmdn+sdbKLeyJ5sy5MoPaMEQmoCyAzQ0tW2DPoAdpdwdwCgjuQ13K6+QgQm0SPjf8d
Nw+cWxsiQ67Jcmgkk6J6sud511XFsY36o+3EYZEO4agrI6b+M5BeapKzJLMrVBmiDLoPc1/Fl6qM
d1kKiqrECi3IpxrDL2eyz6gkbuO0De+7xopVPMnxzoHEO4iixDumH/O8AK4bUkdTqmxdCm7vyNW/
VPN8bBPoZtrjXum5wLw3S7oXS9AlSD2vTQsLJv1k9Jhdtz6e5hPYWTMISzqB7SNAbpuTJ018uZsL
XxZtbxuYY1DzYbWC9yQOSxy1o/YlrphpbEDQUGVBrgJIuDWROsx712hasnc7NyGH+9u8uPuwVkiD
8kY4hKwWWmDabGWY7rQxTeX2ELFJ/cLCHLplSaLXsp6NthNnoDTBiAX+e3Fa247z0U30yD2bu+nR
2JO9CYVteuh2skisLS4bwRI/qle3uVnXtI01WCoe5xfyCzKMit8HyVZ9T79FW3OErjFu+aBO/HEv
nbnjLwfhS6Ly4OCmxzQTp/a8Nd4Cb9Jb0GUHlXC874P8OQrT3XAcw2Tf7FJNEj6XJSxQFnsfw/0A
hXIF21tzedJDvbYr+qcITLh007W6temsyM1OjZc7GFLNvf7rnM/RgdoJhDqLeM6+uJMWgRsiHXza
PiVz0foKqSEZ2p6Mptg0w9C2m/tO9vH8vd2W/8GYcxAdpqSFCBzPZYEknPVPve0crWreAHu7t9zy
B1oqFyWytynpN4icZ28a3sY+85HpPqKzByqJytmomWXjRp2ey1TZxAN7GCx1r8zD16lWfM/pH+2G
/XbyeBtncWjh8U3TMuib70mvBRp9HGjpj3n0GhMl9MivqvlGlTRo6vkRhfwn1Iw2Xlw+1o4sbq7c
CVenGpBm4eNoUa6WZpQ/2V0UDhS68nYqc4AVf8P7nItocK2FhaBFV1aZ1tUQhLNzvzk023iTWTsv
KPz2YO+rMZSerrVQdW1QuLFHj8wTPmR05jBFFvZBjcnSUM3ODkqmfLQ1zYMqMIcHaGnI5OzXYhUm
klGUAukyHorC4VJMAtIyPc2fVCXVtJB6cfc9Yqyz/akAhY7MaZdHGRghlNY1zEFDIF34fObcuFli
W8XTkCjvGGB4onP1WcAbgu+1CWFBoNCrMwdn+KlpvQGYYAj7Ar/V+Xo0S1qXi5yOh3kNIDFMXCN/
FLtgqCiBQg/qgWc9+0vLL5iO2sT6S1vJcAzirY2COnRzkehzbjD0y4UVtfGQuXmeZudoTiDAOM2W
eoxSiz2qpddulMzGXGSMsSEcZ916Us2GSS5v0Uf+8wNQtgQ5Nx/sE/wzIZ0DLhAlPQNePgcmnalv
K8hVoFwmwwmtmgJJJIrOiMIolN2e72YatdYYaQp67anbER0Ewazpp50bu47knIuhBLwSSCtRT1ex
v2AdE974OrQf4moYyjMqs1QL4fSzuXW7wZVVK8TLE4Y8CKkATAhYIZClwpoM6AKBZWvOz3k+hUVE
MfeZ+V323upfKNU3tGPf7l8Ny00EfINT94K4F3MAYm6e9fqgNDHYtwpn7pKNPmtzCp0Y1U42eBPo
MlqJRXbAF4hOCMi20HXhUIvbj4a3TabajLNzhtM22llb9LH6XRS2YfrV2KkXULn7pN1WqJvIhpTE
MyiaFrK80kSjvs1hmlDHASFTRMlvjDJmu7rTphfLMofX+3u7NIhGHQC1OPWImSg93K61UgcQ9EWg
lXRBmNlTd+f0uCWcv7A12/uWFukd8F43pgS/KfMc9yf++nNK9CC3vhMchib/VVe7EtPqjUN+GPYU
TJmsu78oqnxsKqcAxMWASt5HhnSV7UVo5Dp5YRVQYB0Og7VHHw8iVulGAYCdhsZZ3SKfTlGu7vz+
sQ4JCBeR74SyxG95bmwVrz4EVg4qxe+53WrTSc2RRANIUuNO30Loi3xxehcYVqvqwpKmOmZ1SqdE
8SqvJV95eYJgGgEcZwIZ50JTqvEyO+on0PMSKym3eBelXmgOc/eCHpeURXzVGKameSkHCCJRtaui
dV5A8TYH62NNNOACBu/32Kv9bkYu1Yf3vWrFf3nLntvhskuOcJlEeoJ5ryzKzqlWFL5JPWaH7WTX
RlgP5UBPKEZ/tjMAP8atxT+iDocGYuD2O3o9sUAvQbKz2zq/K4+iHmEpPaabNbsYJMtbBnVM2Gug
d0K/A0zBYvFjGgjUTQZQsFZgYCehY5PsTeu6TCZRtGoHrAEo1oIyf1F9M2fToKYNxtVKtZtD7ybd
Jq4KQ1KdWLWCBx6PBBbIyHmmenUQwUsw6mnspOfSSpSjq1DyAkCmrFS7ZgUk6zjr6LCieC8kZQNL
P17u6Zn0BAUPtavVV/CnQmj4866HgAksD2BJQAELdkieji4wpekZgt+BzrzobGKKY+NN6fSQqEW0
u29u7VjB5yDVoAOPBE7V281LXejDZ5XJl9VX5QbAEqABGov2ie+QGiWB++Z4NLp+juEbgXsL8/T8
lkc9WohWs9VUCaVFfO7tzII4ZZ4cCPqau8GdoNvgEOb4WtNXT/etLo8zUDE6p4xHtZ0z+N0uslI7
ezAGTzkxlsyBQcajVQ+bIYrHfYMQKSlsrFoDDoDzLqKmL3IHZIOlKGphKqeichqUNCIyP9ilMXwH
2Z721PQOlXzDpWsisUDPAvkTriEgf26X17LRc6vGTs/F4FF0K3DfzzsXaBaZkvry631IRAIxBywA
RkCFPKLoZmqAbATcr5j088i400yF+fpkxz715sPEJpnFpXvCImT2cIWj2LAQiG4jq2ydegDhLRgZ
HpCIKqFO3XoDVgLj05kuTGFohk8AfWBVbndRb7O+RX0zPTNv7J+B/s9T3/IY/XS04hUacENjnhkR
X8zdh6Fq47Ee0/OcxK+1ooBa1dN/3ff3NYdAaRuFDRQTAdcQTlnRJBOQTODobcwmPuZKHZ1i160l
G7bmDddWhNARV1GMlBdWWPpdb4YEoq/dw6i/jmrb+M0kmzlaWxTSF/Dl4qWFFEA4xGo7jc1kOAkX
m20wmq1XbnRxZqbKRtxWDWHYHE8RtFY0V1hXBsWFOenU5KwofX92QYTRQXiYYGLn818JCRSfDOba
wGJhsq7tidaGkZynUe8vNnTv3ntWymjdltEIHOQAmxmc2waxVwgO4GalKcms5Aw6e9SsFHdD1WTf
GWnrZ6Muce6144oqMkBteJlyoNDtGUIGiNwsx9bFsV5dQAGLjptS9nE41ekosbW6MAR1qKqiUoLy
7q0tAkCM0o0sOWvZyAKrB8YyQ696M1uGgvonm9Kv97/XikEoM6G4gGI5v0eEm3nAwJuRz2NyHiPb
BC8d0HrmqMSBk5AmnKZYFpBWNpPHdXBjoHQNonH+e67yGijwjrOKs3y2IGbmN2W25VK9AXb1s8MM
wI0h9gEQzaFRy2mTOqV57DglPLEiczh0cYYJGvJZ2qMPKxhsgrPbHDoqeCKAXbR15yg+Q80h23Qo
Vbh6rob3P9LK4cVk6h8jglc0Wdk2CvNiVGHsilxoSnuyBf0y/bRSKvaMM2SgkY3cyRHz9RyE86k5
JMkZWGK3DMc2zfWtRzJNIhy85gWc/gIvLXRhcQ3eekFuJ5Q0nh2f4/qMmrXfOZDdZG/3d23VCFfb
BNYKtAEigrEmmQsykTE+NxV7djvtFUPEW8cjn87DsGf8/CBA8MqLEB4ikARYEJaIz9OQjyhZdWOQ
RapdhEU/dEAdDTN9/RcLu7IonCGwjjMQNXfx2cjGY+5WoecM8w65RLn9pCHUHrnEMWyh14vZnNvP
VNkVy+yaKieLWr45eYAy2POpnmixu2+I/+KbDBqJM9plvGeNCi7G3W4N9V3FYrWg3slRiyNgAfp2
sNIvdp3HIbNimcoxv+sEa3jeg6Ie6+JMMMKyyIhhAzehzomMlhqSpHynfXPsDAxjW5gPgo4vyFhV
2Zz0wh1RxkBcR5TgIgdLRCuJWdWrM6yysj0B3tZsqe6127rOZZfwuilEdD4Kshw2SEFUDo3CyTnF
fRGQaBsroBuYJEipRVD6WM8fI0JQQpVWzUgEI5k6BDMDVaT1ft8rZMsQvhPOWx+PMSyw/qtX7VP2
hVmSw7tmAlVgpMd8EmkxvFzG4GoiDCb0dNjbBhpLvRsa42dHWQBh4EDM/5rhe3l16w1VOaZ0hBlO
AKsVjW9oX+tIl+RessXwP7+ygkllB6rJfL/G5NEdm9danYoAD7T9/e+y6Oj/Zzm4WYFWg0KaeFxJ
b6vDmMKVIR3wY37VHgvNb0/pyTqRjRr2ERhYZeyd62v7Y1LwthIsYmadwKReeUEMPls9BTSPfbpg
9fGhQNODAihmy8XHIFIyp21QUD51HhjwQOMJTKv2AoogWWdgdT24k9DaQS15Mb7OWgq2Abd3Tnhq
PzjFBVPfoFyVkQ0s6/N4PWM+ns9/QNMVJatbl5gTGmlWUSunIdS2SVAeiRIQcLxbGMsIAEU6Jvv2
C8k3ffmcNyEdfHeU3CHLMHH7C4SHB5uNAW8N/IKmGP3UMAKXRRJ/XDXBGQ4wHYsLRBVMKJB1p3ZU
KKdSa/4ZLfTjKlmjdsUEsiGk5Bq4G5aSgFE0V0rqAoNU5/ScaclfCbN+3D9VEhMiq0rRNGbm1TCR
Ob/cDGxUn0XugwMUnHggwMVQBVp5YjNxGpopBQVodBqTeE87fZOVs+RjL70aJvAq4/cq2mpiuzBF
EQLEnHZ0IhUAmNXgN+PgZ2UmCXQLoMbHUq7sCF+cab1imLUbndg0eGHcWA8xFDrAnQA1kpnDHLri
MGjRg+kMb4bZfLWr9NGOh62t6KHnXQbQViWT8zp45a/7H3FtA9Dg5kzfKHljFur2vOW01mtEquik
QmPbs8EmO58zaJ3936xwV7oK9G2ranEf6dEJvJO+Rf4eFBpajkxGTbYW/udXVlIvSxuMcEcnr3+O
jC9W/Owlf99fyGIkgn/I6/3iieGVjcTI9NYc4fRKq//tdf12ilTfrq1div6WXsQHOli7lrmBM1XH
pKb7oUm2jkv+hd9e/wwxTCoNJOMUbKjGyn2dR1vbbk+Q3drcXy5fzW3iebta0W3nmGAEEDsaTd/a
ERAdcgLnoT+ksyQirsX9m30VipralPe2MRrRaT6OP6LCp+cirHfmu3ZOD9OmSYPhNXnIt17ofqMy
qY21QIZpZ6jzYOIAJRMhmed0JlXFlOhU5OwpduN9OfaS7/W/rO+PDSEdmADeGmYjVk7e3rnEUOsC
mfZDFbbBBO0GMyS/WbXr0Xo+u38p4afFTLnTgrwJHLqAK0Dk6tZpof2rtM4Epy2ZOgUu0cI2pzI4
xPrRAJUpL3ciNxUrC0y3qNEzNUKSpQaUBUYYH2njj6Gyq8MKko3hZ8kQPw7jlUVhU1lOzTaaYXEe
/obilT+DhvP+AVig5T9MYM4BqZWNf8XxjciY8skoxuhk+XSjET/ufW877a2z6Revxm/t1PxTbh1J
74Ifq8Wx+2NUvFlpTRoWuQSBLPoxR5oP0J7tNX5PKsixJE+dokvcc/WcXxkUTgBols1CV7HK3Gle
3BGyYXoLtWvjOe6pBIm0kovDGa9sCR+tLwfSYESTu8mHYl04PdiHHOhaLTCC4tkLHQnKSrY44YqL
UnSMaQmDqpcFbTKDy/Ih9ZBNUpn+0WoguVqaeM2VtMimbIpOA9Iho8S1bkgDicyGcJbnyNRj0xui
U/dLqwFtNR61vQMWROfUp/5wLkPlXTYyIjPJN/jqzss0qsWuDXecBvtptI2Lmo6fftZypwC0CUcM
ebHYkdTzUmFTDhNaHQee+tg0zdZ2P/08vzUi3GYjWndxzGh0SpnhM8bpWVPQW8gIVtZP75+1CFfZ
UMzliH+wXUbim/XPNqkDzXquAL5zvw+pHd4PUevm0J9Dpxqtd7FREqWNgl5tF53MovT2XdoDltFX
j201HsHhsAeBNxTwZlpJqimrp4ojbvDw5AIR4qnSysrKox6rrKOHBBAq69Ga40Oay6DjPJVZBMMr
Q8KhKrtCjfoZ6+NiplBJC0uNhZr1ZR6on1qyXGBBivkR8K/MCeeLqikY6aMW5yuE5Bf44X5PfVjH
fmUAVYQfEMxbt9iid+MEytH4rYbmXhb+ZSsWzhs0EAB6YTjicf+q5c0myyGeGh1AwOyT3JS4z4d+
8739FVJJLzFTTAHDWpE/orIX5PnPpMTd3Tw35RdKOr+yf0HdAuXudnffc1fjytVWC+cR0xvoolC4
UBbhLOaAd/+8b0C6NuEoAokJIU2glT9SkvrFeUgwyWHs+q/1RfbR1jO8P6sRISN4a0+AXPA79JVt
9dcyxtRBenSpP/0FOolftPbzv4fA/av6x4WgtAzYuO4zFlrZeOyDuUe8wQ2tN6ukwrvESf36zAnJ
3eJ7zb5UhWyQcfUxiz7Vf20JNzjJdKIPDtrZ2kX54rxNh+aSn0r6cYWTc/GihxBy3/V7mazxeupw
ZViIOTXrUqXqsEh9N260sNzkx+iQ79KAhvlTtUm/aJJraT39u7IoBB/AUJNS00qUII7FoTnwUc2s
8s0nzAscEig3qXvvIGNclRoVQlAepwO6C1imBorKCKrCCVeUC5t9+za/Ved2S/dMslD+Vy6DwJ9P
KoQchnaQ1ugNXgjN7Of6m1f8E3v/Mrb+sSKEmgivc7vxsJvtZtzEexM6OT76F+pJeXO2+dHZIMKV
OsashqDI/YEeil29uR8S1mPOn58gxJwsm/JULeG7w/CmRI8F+yQ303+ujz9/vxBxINSmK42Ov1+p
wRXXg0U5k03GLbXb8Zzjk+soiQHDBTTcbT7mzLOjjjO2sd9Yb8WTt8229hMfM2LBHE47/aE50b0s
CVz1Sj48CSIN9KEWyGmvH/IKw5rYOeiasdDbQrM0B6sLlzmcw/GL/lcs5VBfc8trm8JKh7bpGJhy
+ANvAL3/uYw3qSXrIUuMiK8tMPWOrCEZXlt6szNG9wf1uq/ZhPGF+663ljFdLcYSQnStMtfI7CI6
JWD3rkywd6gMIrnEjywZS9P6x/oPngAtfkyx3LpIppoYCMtN72T4JCxf0NblkGhj5xzjJ7ax9/k2
DmVqiavru7IpxJCGgOq4TXXvVOjnOo392oAKu/1Fsw/393HV/8Gqz8ESH4sTwgjp1UHhTAsII81h
eiz3CkLjztvEh1bHJTsfIBr13IyhrPe2WuG4NiwEj6KIQO0CDpjTiArHFPY+/YcnFDaQ5tNZ3VuS
hX7APsWoDKAk/kEDC7e6cN81oNzT7JF5J5Xfd1sVzu+7r0PyGLGdmwbmty7aUuiAh0qgf6VbezsE
FPoY3/K3rPTT5HujBh50a3ayH7Z6Yq5+l3ArZkY0acydvFNaj1uDJn5H8MTJovD+h16L1dfLF5zY
hZp4pBMNyy/AzmU/tNLG+vo5uVqJ4LOd7U3t4GCHuXBr+TKex+d2p2y6jXWs/y724Bney+DYUpuC
+9p5atoDmb1TcigOLOyeMCvws/zmBfwLgnARuL10G23u7yWPlKIrcQQGBgUNTBKJhOSuAfZkPHfR
crJY/pCbafQyVI76qA6W9za53UUrTLhUNo31ez9imkES/JbfkhMXgBAMaGOOohK+JaiXdFqNtXZK
ISrSkFfSvt5f4LoB3prkHa9FIyPu+yaOYxjwwK6tJ99mGRnwMsPm3A5oFaF4hdEysTNJWi2q0eFX
TxFTQ634bmdOADlRHxXXcJbVQ5axFEQF6LIawHzwoq1w8qd4BJty3agnp8XrM3UfADrbGi2EdyFq
/+lPc2uL7+xVeScd57Fp2lo9TeW0V53uudcyCd/1cu8g8sKrBOjtuphEFF4MoOkdJzbHOGYAcrJn
j841ORgxa/Nzgyml/ottKlb5CBxrL5tIXJoGZhnNLRBGA8QHBNft6vjgsTknOnayVDzL98YyJcBJ
J3YUjphLSjdNM+iW72RT+WlAH7gz4exgA+NyaujP35pOQYHXe3XGN9bEAFJRFr4zypCly4MNG/AU
DCrgXC9Q9ZC8A57QVdmpULsXtQYZaGMPR7cGy8Wg536H5k2mARVpV+an66p89Jxz3QFKiAEWYWdJ
5s25Q2x6ggqW+jBpKjsmbovuUN6MJ0gTyZRC1t6d4KvRMfKF1XJistv9ZGmVDHFWe7xyXPv9b+P/
kXadvXHzzPYXCVAvXyXtrpu8thM75QvhlEdUIUX18uvvYW55vZSwQp4L5FMCZHao4XDKmTNH60Y7
9NnJ8EJJJ4Dy8YGdtScxHPb2tG28eECdekDbu9iLBJ6/S9GFPaFBPM5+YlvfBjCu2M5b4T5f92Br
S/0zmog9q0iDAGNTztMeJxs8nq2f8OxU2PSezc1NB2KGmoejOe0I23CXmCUFOljSFAAEqIQyfWPX
GYgCvMQqHgafh5q9NzSwdmGgYvwgQRruB7fCqZkFjvC8RB9S7D/6PIz+Z7e70bh1un5uG3ZxIUkl
RsmMglFM2wGagmA3va/vvC6sfnsv4ovMTQDNQ2ctFknFw92iz/r2Sb5JyeaE5hpwqEpMP9pZbs+N
7SVgBnfOwbl6BJXoa/29fZUcXH1M6IG/NyVWlVdxdkz3Ss1rs8SriiEGDBmAjBXzQ5dnvABvXdXe
bCRW+qoXoSt42P4t66QJuDaGujHRJbeardb3YRF7ppnY75A0zsuMsL4rPlnunrGoimDCCjB/MA3L
OT/ArZVz7Lu8C3qwdjymjhbcUjcforQvyaGeq2CncK1aPuC7Olqh8IkmgEarq4ypP2Ows4U81rT+
4vEba5pfrxvkWplLCcqDalkTWOkLE8oAdhLyHkx5Dk4ucpxmd2OlvKcf47o/2mCGELzGAGtibeWl
BTQFvG1VjvxpOOYkDMzQMCPfugfThIGtJkHUHLw7LftUd7fN9ywuI3PnNLd0hdl7HhjuwNioYnR6
6mnB0PD8PFXjm97xX8D6fjaM/O+PFLZhw/FLE1y94r3jT0NXjJJAJI9MpsdAUIUOe/nrD4dhP5AG
GDAMvGqKl5/qwm/gKslj5ufgUcx6ZlhRb5MSfcMqb/ZqtivHhY+HzjKId/6HFkX5eCPRCkyTMfLY
IrszYnCxdfZN0EYa2DTGOP1ViRA7FumhwmJzMBDF17VVHfQf6cDMm0gHgPJVoYMNKKonYkHbpm6D
mzrXq5jkKdapE7qEFBQbO0HghqlIXf9Xnjq72SMHKWvHIo/Cv8VY4oGWLuBWe2v3Ni6EIRmdAUFw
0LdQRylrwpuhw+T1Uz3md0P+IjDcKKrlKPI6Im0X2c1eHLShlwXqYUljD8pqpAaXV3C2wC0G0jv2
xAzvwLPyAWX45zEVO43zDb8lqTHBW4rxWlQAFTHAr5qa3/rsqe6zqEIpeNn5Phv2gA6stHxcgHVZ
sbTpYs4drZ4o579ZH7Aw1ZYS3qSyj7rTDn9vfrLhiyW/iF7hQBR9Bg3rdebOYU+W/lbb7E40IvZI
f2B7WKmtg5ONUdDLya6FyvWZTgHNaWOzJ8zHRyYuGUv/hSpog/4ptKGJrK4hQd+lWMbFDR4D1wIK
bNC1uLN5/3nAUHRUuNr46frNXZUQcHUxf/8fgdIkP8RWmJevWuZU5JGaoX+ikRGy35KzXGBNcfdm
hiLS4r00cU2pqAhV0hm3IAWdRwiVjOXZvXWTncajdgI/CKTt4Vc3rvGFhop1kIFz0gN381jmHTv2
/BMd9P51wKzlUUcicNA80T/0VTPtXIKNyyypCDHTAX5YkCopEVXa+BPDBAl5NAzuh26QalGf6XeB
Mf/e+YYynFde7o+SVHfISJu3pV15Z4Pr4WCRUGfnwkLVEqiBkb3V9Ve34GHv8L8cZYLt4LrJHAZE
afAnioYaJh9MH+x6T5UQvykpsUW3Fa+BU+6khxtfEImFHNED9a2OtdqXNgrgoN8Zg+6eua6/pLb/
pWLsrg8EqIB6GtbZIkIN43uH68e6cdmxoxhMxQiGMRim1pnKFCu8O16wp2roveMMBpjvwrPsb9el
rCrBOERQ9iMWQCNGUlEpF7Bf5pqD5d6HmYTiJ781DwumMcLq5/RPe4uYL9oruW44Z3C4gJkFcEuM
B67yNVYJMqW+h7loY3h1Uo99o9nYPAzYxoaCe63vabhxkACQ4yJgahXr+FSiHNaWeVH3nfeo99Yx
XZyoDEqUFv7RCywNMDTjudSsG5oN2G/CwG29gPUl7cKusU74gced417/GDnYhaohpgMAVVZrb8Qo
ZyPA4uZHJ6zeqpfiIIpoqeIp0hwU/M2QHnRx6NOdwtjaF0ipHloJOG9JHXppwQYZlwG0wfbj0N0u
5rnJbrpxp1246mWAtg9WKveEgNl/TRyr8zHo7Qq1Ev5gRm7EsaEknn6waHnREtnMK9OIpKHNwr11
hNuS5X4fB7hvudzqUjsUv7AkELf3sfmJM32XaFTNC51H0ARWNDaiHO3tLHa+9exfHCu+IpBKKNNi
ckWpc4wO6S3eFhZACkZojP/0GKflWMN83WbkA3HpXk0UakHngrFrlKfUIWjhtFx0ATcepyEwsbrX
CYTxPRiX3o0mP2iRGVVBFkTF4LI9Ypf1XYVExHxolGIsB3i2y5PNbDJBd6E/tuJtqe/y/h01j9o+
XVdw405ACm4ESmEIBwPFOsEyMc92yvVH13z2nDNd3q///yvwDExTLjLSMU8JClY4uks18ORNoIL0
lscUDI2Yx5v1/ltTcPHd4XodzrpOtNBs8sG5bW1mPVg1RR8TqXfdxI2eBXsDVWt9UfVD2g6yQ2mx
apCVZ9S1eGUtj0uDzResj8d8D2q2/nAQAbuUp4nl7eqTNYvBmT0rXx4p7xcjHEhPwTuk28C0Zb5B
6WHIOnienXOWH+rSUuUGOxQj5JrGdUECeNImKN1pflx+YlmJeSB9bGtYQbNQVDSrb7ofgsdyDxK+
8XWRSyP7lAPUGxOswVJopsjm+bGLxS1joTh3N+PRuxt/mTfO03UV13cRy+ZAVGKAMArsyCr7Qa2B
s6Qyef4UDF8K+uyxOvTHr4b9zHaXd659NgDopo7VOoC5o7SvFJKcMQNFT1MBJA3mvzpt4tonYTvv
NTTWloKiO5wYusHgBcCzfHk3GEVmVJYzfQo6L+5MFhGNHz2bn+hf33IIQrsOTwMUwzNxKYiAA7/1
u5o+5cAdsuoLpjJfr3+c9b2SEvAKoISP4rYaD1qVl/pawekTXsIHe87DrN+jh9v4KAE4eLBwATSG
MATFIQJXrwfAWNCnZZxumpQlXC9eeL73Xm98lAsx8t8/ZEWZZ2qpKHFWdp2Hg/vuCRrq81OHvsv1
I9vTR9r7B0HlxFut66EPLV6NAeMO9oNT7FaH9tSRAfYHKVVPvMVyIcUJrZ/tuxXXJ/Gj80Nym0X+
uf6MPnF1xs6vPVL2Te3AFYpsGQ8AIvhLuTkrxGCSkj5hvZwVkcZOxkl7FqW9HK4f44blgeogAFsy
yA6wuUlRELQdxVAYWopSjR2X+fDDF/bn6yI2PA8IDnQQ56N6DUenWN40maXcnJY+acJ5AxHyXY9u
YTgg7Yo6k4q4aeAirovc1OqDSMUKc2aXDtbMpU8Fpd8rf3l1yr3t4isgJPSBWqADlZOLINNWDLDI
c2CCDT19ss7l1+JtftO+FK/Njf9pBqHDwQe8Z+/1XRsFbAGxKvbag6R8FS0OYKcs51lfHqeaPC0D
NjJb6Wnq+530e314aN5LbjDpJ1CoV9xdjQwgnUqLPxHuzmHnTIdm4nvLmjYqGZfHpxie4N1I2YTj
s0/kNB/GZLgRBxQjH5tI/2s0t/xWyKHQzQd4ABGvYg96wVKB9kb6REoRDyO5gXishkqPmaaFNO12
HoyNuP5SnmIbFSpgk9H1UjnriBHmRaDRfeTDUb8tw+BE7iekGeaxFXEKX7Jzpbd8Foq8MBEE3mj1
K+9i4zLWAGMJw1x4xKZvbZqHfCijxdrrGK0tBWoCTyB7U+BVUumZnQy4Bdcs0icsCQBcNMu/uUu+
E7dsagO2JtSCUMFY9QPaugEhSlGmT2a+YP2AlSPhTR9GUT005u11r7ElCnwlYCQDRAcVWKVa4iy+
jmG2RTtnEztYZIkZJWFtODFIxHbu2Poqw6mjVI0aryRLVGEJ4OGfe3eo0idw+xaIkYYBDA/mC/fT
HW6oLUEWyhUIpBFiAjhz+ZD0KdYrltjL+7SI59xLAiwqs92dBHrLwaMvhCQayFsYgnJuM13cNssZ
rL3of6FOwKMqNZo72hdgbHSwpywgy07AvmV56ERJmhJZFFDPr9CmlmBeNX1yyrE+DVNuRKSu9/gW
1uUzH8UH18b3QX1g1Z1pB+y/KBYfUqrxNi2B7/PqMOUvpoeNPVQc7WHPxct87jIPuZCoFiQn7GJF
ixHPsa3pkaEXn4y5umk0EZvkpJl5nOlDDOb8f64b/voDAjQliSjRgkKFRw3YRdA4AXUc7eyT8h6r
PrBiHdM2KUf3wcjRzqz4r+sCV1zFaJaCpxcVUMAtpGAlr/VTzyvbqYPEiRxZO4e9X4eU9G9YchK5
RDuCiSYuF+DSRbMTOK5vOfIgeEdZXZZ5gzStDyHd7LpUG0YRnDPwVd043nKYKisNA+zyCytvr4a3
JU16RwTcqEaANPRSWqmLnOuaE5yJLpCwp24iDIJlcaS57YK83HErGx8SKmEHGdI8MIuqlXOvsoyy
lrp5DdI70YbupIfYiBm1wQ9S1TuXcEs3HCCeGsmYtlpBlgNnTAQtg/O4NMhgacNiSrBNCw2s0MnS
PZbFjVYtSsUONAMQQtYhFF9WliZx/cn1z2BJfRieypgBbz98Wm7K++Fujp1IBw3APXb0eZ+vm+va
iV4KVhzcWGUz61oIbuyfGWBPmlPGRjfG16VIw1PuPtRDpRNfD1GySuvoapWuTTNBWlHyLJ6nKvi8
gF15p/WwKQW0LhbqneALVEGoQ2E2be4Uwdkfuv5ol8K8paa/xxG8dWIATgJMgsY2sKbyV3y4ZN2E
He2U6f650tohGmpu/2znrIsIlovsVYy2NMJSG3QATFzq1TrkqqqwnqOe/TMZ9N9e1X9huRZf/zSb
6siHGkVFQ18VT/QmLUd3qSHC5rFTBnes56fe2ONI2tQEI+7oCjlYvax+m9YkTcs77p9TC6urJyqs
Q83E9O1fKIN6A5prgC2umIdpn3cE5I3+GX0tPCjsGCzGDSAQ/8LPovwKWk/ULVHGVC4NhrxTIdek
n/va+W27GjxE6zRxpb00Zrccr+u00Y2V7Ljwr/jWwHmqpOhZwIfWtjKst0v74yCyt6rwXhvdSIjf
J8P40NPvWJ92dAsMhRsYH6NjdQhy41xSP+7p3wfG+DWSSwNNPgAvVUobu5/1ak7lr9E+2V4TOoW3
c7pbpvJRgpI+8ZKWDsVS0vOc6Y8lJYcJ6JTrZ7rl3mEech0W8A6rjrphLpo7cIiwO3RdeH6gg3Nv
T3UYTKfrkjaiHqAz/iNJXr8P3iLQ0toVKB2csd3uvnF/mM5t1f9gojoUI4FXNz/VfG+Ca+tKw9HC
OMGju06m56lnfg7g1DmfPxVYBZF1z5n+47pe21b5QYjy+hu5CLrKgBD2DzZd3NGfNG5BQ4zdQPQl
+8YkI4fPwnGvCLcRBqA+j3wJ7h0e8U/d+cN5+gKNnw7LJs7OhK5VO1avYFBNkCtGhtAeB7fOb64r
umGNwCWCjhGL6T34e/nvHwROLdbTmRz+ERQyfdgRgqkg4u/N9W0YJHRCMQydJDRiVbQKz2xtNjLP
OxMsYSE/Ugo24jaPbWfniVyNESM6tQBWR+MFMaqOouylOq2bpViCQrxzcxQPqE0AacGewc1ZRNnJ
ObnHHmOFt0XMf2Nv1x4ibOsoP8qW3/bDUQ5dFVQzDvo893YQilF7bAvx8+8/F+BuAKzidcY4iOI8
nFmreDrlCKQawLYX5gCrju3V14VsfS0knZgPw/YT5IVKiG/bs8YCIILPZvNjAFIQkyFAjHgHzdoj
rNs6MvADIz/DH5lXXB6ZgUDXnLzaO5epk3C/TLq5er+uzIa3kEG8rPQB0Yaht0sRzki9qW1952xT
kOhQ/Uvn+BHr7NvrYjY0uRCjGJ4NMgctqzTn3ILZPQC6XedoBV+X8af1qcSZkmAJGwdRCJPp5qUu
mWcNAjs/nbNbj4DJhm7ZsilaAp3aYT2atDoFfjVXz50pKve2J0ZHIh+ZRZJrPHN5pKfzhFU9gpv0
xrW79vfIUQA4lii4fgZQnulPpajyPMGJGTXAMz3DcJrhZHNcLYEE0rOA4G9qJzVOKc/GYAjr3s3p
zvO18cmQ1SIwRH0AfPlqb7YudKxmGqCm6NEeckesrNSPndibxN/4ZDA5ROw6ilSSo/ryNC0rZ0ur
6c650N2EM/vT2O0h3Dc1QY8e+0kQrWEs4VKEvwxYylqDgTHISX3Ci1ackY2R2DZz/e8NEP1PdCXR
B0WnUC1qZ5hSEUtmBGdH/0nnH0b/L5IcVG0wXYGWJ9ChKqQlACum25p9cDY6c+zCnjP/Z94V/o6R
b4CDfMQsaP2jQol4Wu2oERiUPjnIhO3TeFhi64ad+qN3mmMd25UBqNwxto1y9oU8dYAZMGIL+BjI
AwXDabjtXymA387JOEyv2e6uUmMjYPqonTrGTIGD7ljRBtgfHfxsy9BtjkMW+nd25NwvN809yIHL
dwdLneeQv/Tn/aHwDed+8QNUl8sRGPK0xrBF0WKOuojywD1pRh/a/t4E6ob1w+WaqOBjqxNSSSXr
N6tisewCCSt2OsdW9tzQOhwxtX3dK25cY1wvuWADOaTceHt5xwYkK0HXlj4idgJPkcZdE3y9LmJD
kQsRyjUGYbZZV4C3nx2bY0sj85vQJQva1oLs3OKN+A+SEJDBwWM+TG3qmV5lsiXTvPNgL7HTDAfL
qX9i1qiKUGbDiIotvl1XbcMcXNCzAUQvw01Ivjy9SqRDz9teBi3vWvs8avyAGCoyrJ1Jhw27RwMH
sBALWDBntUW6wk5eu0FgiDhzsOK5KpJ2nL8axXzv6NqnvOiPBkWTReyNhW1ZB2DzqDqhVokmpvIu
F8yySoDYUQDq3OEu9R36XOiD9un6KW7gQSTTKuZm4eXxQqtJrF8zzewyhEySls2MwFV8I+69E6Yg
jnSnL7DRvoQsSbcI9+ih3qTcYD0vaY11GQjPOjRWIrn+qA7JWNskCrJhvssCAWYJjduhXozFYRg5
BWrUsLQb22cpjwqqmV9m4NKNk13waa+JpV4WRKaAcqO2CAZ5LOxVSyFikBNlZTkkee8Xh6KsnBcO
BNST0O36L++lFIU2Aoar5HquVa/dwJYiTI+NQ+J0oJkiOU6gNSYrRghVxde/8IZWmJrEgi7ECnJ3
kBLcYwaX9GwyhwSYoMhqUOJmbuguP/6NFPTUMY8GAIEK9eAGoW5aGkPiGye+ANj/T6q/XBfxp2P6
MYjEocFLIo8EOkEOekhNP6QpGM2pAlZDhqbNwakDQ8/TMs2g9s7G/ACaTbACdU1zz2eW3oqybNJQ
3mlwURQixIg3xjcNxrKD1S3uT1cvRNRZXnWkQLGduKbXR7duAH1schEWGrhw5myyv3EMxsfYB/t5
EXUZNSME21lKbom1gJXLrfRwWhpgxX3exprVibtMs1MQw3b6cyuE8dDg8u0c9SrD/3MOWCAntzJh
AEvFBmmj7g19iy+qYX7zrIXiyO6me/82PaW3wUm7w8TXcS9F3LIiGMj/yVQeEpGRyupGyIRhh8Hw
5hsNQIB7TL6qz/ujGTBcgPui7rmaagPY2XHqdhiSiZLpWMye9pD2XfeXT9UfKQBRoE4BBPeqY1HD
O3HQ6EPK6MTgVXxIbfdrZ6CVkNqijLKq3UnuN9X6j0C1w5ZNxNA6vRkSgwV65DX9b633d3rWmx8I
xQM0kmVV2lGuuZ8W7ljVNTyKOSVDq90alZGHlV/vwPvVZ/fP4YEJAcE6YA148i8vYdAQowHfCwxh
WdDWdUKzetaaDDOoe1vOtzRCbxDOC+OSqIIrGpUgQjWcxuuTRWvtqCly40Bpa4WFnu4txtv6QCg4
QhIyBDwASrzniCxz7AGisooWYcBmFjrU2Xlqt4UA+IxZMXBiqC3rYbA0t3WsPgEtbxGljrP8aEvg
vMLrbnLr2Dy54QyQPkxnqt7B89NpqAR06bTh0Lf+j9y0jpO+NwC6ZQcfxUhtPzjjfvJmf84gBmAx
57AwghXyVln/Hqu5vSsD1u6MwW2qBTy+hJFiekW1BoM3Wo5mDNTKp+neSNP7tvKro2MTY8c9rBrF
0sTlqMX/ilJKVUFf5yMS/D5Jsd/25LIlIaRM2GSIEBxcv4mbF88D9hfGRTbrEfUReV7/hFuWgiI+
Um+wgAD/Kc/iw9laaYB9Nt3cJ/XSv/tD/XMwvON1EWpU+986YmwR4Tp2XKnRc9EIDko0vU8qJ6gf
xqli92ZrNSHzPLRwq0zDUBsHdr1zuuadeHCU1+Wr6cIf+WAgQBSEruOqW9HmpV7idvcJNevlMMp6
Sb4MWYySL+5e0C2HIqd7hYBNG/ogVPmwnd6WVT228CjE0W4bUlanoa7n2G+7vQxyFevClwA6hDzI
8+GMVwfMzEEbzJHAXmN3PpiR+d5G6UHv4olGKXLmaHnNjt3eCMLqWBWpyq0EsHLSkSaDh2MuwwZk
kOP0bvI0DqgRNW2zc1NW54lNX3IniBy8xZY0FTHaamk1tdnQJV5aVA9j1Q4n0QbLw1Db5c/r9rIh
CuM4iJhxGyTAW/l0aOSArs0o22TOHdTGDUOcqKZhmXeuuTfXRa3qOPh02AmBVanYF44MU4WmFFOV
DyzT2qR8WI7WkR3yTyzSP3mn+mj+IFEeXZe38qRys5OcNkIMisRDbVpqdc5rFE3rxM9Ke4gcpo3J
2KRURJlHsSPCDAZ9r1G6cZwIpdGEQqwD/mC1UIlR1bG3AA9Jura7pZkfOc10qFN+uq7amskMQlCi
RJiAxi8iIPk7PniyXsPCrGYRIpFL1/M0LmMKFsEgLO7rxHn0n7JoOIwPFZgt6UP5u8dO04jFRZwe
jU/ICW/3hsQ3jhobaGWFAgEFdnwoI0hDRcYWpLMi8RoPiTvl3myH3HGEHlNhts+mPVZ/jTqVUQXK
95guwZpYOHQluBBuSjxjsiucQfEijsVJvwUAM+yAOU13y3SbGmICEipiRAicsJcH7mskqMHnUSWO
VdfgOl9yZM9aUWGdakv9/CeZJm86XP/KG04HgywwYPQRsFJEvZti6UrN08Yqyeb8dirspJuylyU3
boiV/sp6bS8wXOuIjh8Cd1xPzN+vlnWPVGfFxB0QELXssHRj1Fd5grmMkNR7w+obbhyyYLrA4qHa
vgp3s9TA8BHvsXT8rXno5XKKyI/t0LkTb8D+hNnuzoaNK4NJCckahTuDa29Zl1+wmTRwTpSQqN1P
8D79icSn9ER+eSD1W8LgHWNrEwttIKWjcQzFjzoOTiA+nMKAR9hY3uSY0rzt6Nv1b2yuP7IMvGwg
z7FyHiUSxQGPgvd+V2gsCTLvFx/6h9zzD4RWyDFo+T7p2Mqdm4yE08yTqsEC+snNXyrm37kteQYU
vo+bqT3BH90ztM5Cr/AAGENiPqTlTe/yM/fKF4oJum/N0FQAozAsWvSs7+M4mztO6U8d56KOgHIe
oBLgLcFnhQNUTrhOPbdrBqgivqYvdjQ8Ye+N9UXc22H+bpSh8d5IGlr6e48Lb524K4KVy+mUPSeZ
AcEe+HoO9t14yjEyF47frO+SSzKNoHhs7Q2UrH091AUOXSJycT3VYragrdOy3mWJzsHx25hx6YsI
fLw7eYf88eqpAh+HhiXEOatbmYneaSklLJlN723wnLuCkJ0cYEsEnivUsSRkerXObZwmngdDyhOb
/eQWi2rb2HFlmxKAY5BcggaQcfIWfHivRrML6OD5LMGIfuSN4o70e1XGtfcCfBE5OiILoF4RfF+K
MPzWWLTFYwm2RoIMZRS43I73wlw7P6V1sfdZVoE+bA4zNpZsVgNTrDaqi1pHwGTbLGkE7W6z1K3i
wTBvmeY9DVkGAgne0BD0+vwAetq9/Vdbun4Urtw0D3sRqzG3WGL0XRtVk/5dMJGH1lzwA+g5fl/3
UVsfD4EbICiYnMPUmiIN1XKrxEAlS6irfyZBZ0Y90dx/YeawbiTXKHZKkMHl57P03Ji03mCof4jp
thwFhtHnYW9x1pYqwDJi4l2OMANRcymlATviGLQtvK0+/wNWqT6cED39/XF9kOEpwZBYxqz2poYl
aS0BO0PUiGInlF6rIV8KWJ6HfRFr9k/XEZ5e1DlLsraTm4Aqo7rlY1a8XNdEvj2XrudSjDTDj7dW
6I1X0wy3tgeDUTAgkq1DO7NC16QhyfQb1n25LnF9q5DyoDYlW/3I01X6K3AmzSPuS5HMwRfLnEAs
iWowCHElRZXZ8dvcMR9oOf/l0IMkP8QeZ/iNP45WDe76fC6sDvlCgjGf5cF/44M3Rjy1vwHnQqJq
MP29p1LawOXJwgeCvQYYFCCtYPKXJxuIunNSrBRPapNUT7kvR26obx+HxWhOC34rCLns4JQZnn4Q
tKijZab2XxsR5t2QqvwpdqMhplzrPh/TFJO9WdKY1plix3MIzh++c62lY79U9FKItOQPJuTPpSgD
A0JMoo9xl4FUQhv619KfY27PHkaxd2km1laLfAivAMLLP5Qiyh0HeDJzyzSjyWC7oS0RKa158Mk/
hfVQ68fW3INvrm0W8vAtkfHh+QGzxaWKqWEPlY3p1WQE88xxKjtvCDPug8WD+u6h9konro3ZlXnC
V9vZG/qUflE9YPhldGtR+sG8saJtPaVOE7CCJp6W3lBLRzPv3eh3AoQNIRJmhI4wQlSUQBVTCcxh
dPTJp4lR9OIOgxBOPNoFi81U2+NfXbs2AElAlIIRVhDbAkl6eZoz0Dl2aTs0AYL7BuvPwsKYd0rt
eyLMSxEetQJCMojINXR6MBZ8h3n6PrruyTYMHzx+DsBKBoKqFWM80cqcOsSiyaTzCECwz2Khtx64
XjRRACxgvV8Xt/mFMDyPRw2xIqp5lzqNAOQzXVtokpnsgEfnFDjzsc2av/cZoJFCqxDxFeaoVOyc
HSzgIW1daLXMf0bP82PRdXv8Bhs3+EKK8u5kgc00S+ADGW19CzzCue01BHG6fhTEwdqxip9Gcbh+
gCvUj+zlwtxApwe3jG6bcoJa1s5eCcgcsiwSz7oTtZl+iyXDcB3nuZ6fp/5mmQ1Qx74OFTZAlTt9
pk17+SBe8SJVjiBzDmAven43mzxseHFrLk9ODRbKzNlRdsNlXegqremDV57rycyBCaIJraYfDWjp
Itfjj6RzsVywZce5AmOh5HuyGtAxXD/nzcsHVDFMCBVAoBYuRRsBL6fFgaGC6eGpqAZwVuxlAlt3
AbyWIEbHxCyA9cpRgnp30Jyqw11IvVfDE89o/r/lfrUTNWxp8lGMcois8Ro3K3qamHMQvHiDxe80
lw7dzgu6p41yGcgoaNbqDU1aN/1cVNW70Iz7dPdmb905MHDI4X4TpWC1OKvZcz9awQBtUCKKMfQc
C/u1Mo5Czw7YsoFNCLV2uG4KWyaPejAqdwA2oQ8p//2DFZo0NXtaj3g4xc+mKe9Y9inlzq0p5Org
r9dlbZ4iysHYJgFwAta8XMoqzMoY8rmmyVyVUUrmqLeWmOt/TVEOJwLeXYT/KP5ihEmx7hwxwlw7
iAVQCfk+TfVblzVkxyDWyd+lDOX5At0by8oMBsH9OQzM+pgP3cEs+KtrvV4/tE0LR4Xjz7kBIKLE
Fpo1EqJpJU06YT5a9fItSKc9XqkdGSp7Fe9o4RUNx2X1upMN1jywq+98+007+48aalKBVllmp6LC
c5LxcBm/ApsYyvImYezYpc3Ow7+hkITJozMlMfkIDC8tjfGcAEJNodCUupE+sOpIlmVvb+WeFOXu
DIKNdeaSNMEahV92QA9+1v/9sf0JbLFmGyX91bR+n+USjB/QRAOTbcPYL9v4jnoDIPMD0ub5dN3W
NqxaTrcgvkR8gVhauaAGGMvytkVGxDU7GoUZd3SIHWwQX8jLdUkbrgCS8NTa6CDKgv7lB+q9oe3q
Cc/D3GdHa1hOfcfvfSb+jUIoeNlIRIDPV+HX1tzmGrI5mlgjdr/2S9RrLCwXLeyYt2NyG74b0/Po
4aGoAZoZtRtU1w0ZB1++qTOPxIxNeXwJOdC8S1eEbfodE9o7EjfPEPU8QDeBtVvNfDtpxQS+F/wc
dY90Zidh27GjsZvrn2qjpAyEOTogIGaTkHw1u6nazkFtF4FK34TCDMHnlWKY4h7I+Xg+Buad9w9g
0U6E+Z1ob3x/81CB48XUI0aUMP93aSautpC+q+HKyXTWbCMmjfghMOHFmP3daNvbec52HPvWnUYl
GRgtPIhIf5THo3YYUJ4U7lZb/nHc7wDFxdePc0slzP5hTAR1g/Vui9zNsH9vQGbMUcsJluB+JFZ5
HN0xkwi8L3atPaDYZOx8xC1bAZoYgwj4I1ERlwfpYcN529IgTUbvU9s8cvbLHXeC5y3nYYJ6Qy4d
l3MCypOo6fowtMGcPTYg8AuJJdfgzQdOtHhx6eH6IW68JigryPKhtErAWS7V0Yt8djVZXiDG8t5q
mEJwwSSR+e1nVOWwo6AGYP/vJUowK0gAcHy4BpcSy9GpPZ87aSIEcGFjYLehGOxHbI2vMI7dfO16
drwucQ3VAZmDrPWipI50cg0jMfW0B2tvmmij/xLUmCsGDA2vPxbOWIepaE4mCFxmt4hmbu0Y6Qo5
jUTsQrZywLVnp701pTQpQB80O+9zMBxbg79ZoJdMgy4KSgeoVKx28tlLseyV1jdURyyKsireCLR2
gOS5PG0G4nZ9BpHxg7CzkHjYKe9g1miobsoa5NB6cxD4uzQzT3PafL5+7Ou0DLhJ4JIs0PDIbQrK
h9bY7Ka1LaoEzOefnaz0TgVvugiA2xroFizujX3MxIel0e4xyq0vEDy5HFRHEQl4EBUCXLZjoxct
QYvRSMCgEc3YcioMFvb9Xud37Q1AkWwCjQ6OdzSZVWMWGlkKLMpiwH6lxmeyYOVxqJXMerUBL96j
E9hQCxUrJDO4p8g4VWhgUAu3neeKJdjA2N9kwm+OJqmn07wsejQ6lHy6/gHXygEAIQda4RiAf1Vj
v7I1qx5hGd58Y/jW+LoW9g3FmgjT2Bt5Xmt2KUmJ/1pPeA2qyzRprIeSPdv0TcvuNPL7/6ePchWr
0S9Aloi63zR94h2e4BljXt3eS7upi4/RbUB18DSpZr9M7uy0WEyZwGzsQ5t6n/mo38qF4BEgOjvF
vw1hEugIU0fHHTRiyh3z83lATwP5BukDF+lTycOqmb+DqiENJwb9rp+gPKGL8iw2vcgZEB3dfUng
Jd/8DzmuGDDmXDXCfwBY3vhHz1zna+H4/Wd0G4wvMyK6+6zy8jeLTXtMTvJ/ViWDFwRTjKiy4PGQ
B/FBclM4Rl21xHsQo1GB/adk2m+74fpOFWRl8lAQSbXkL8C80IpKmk1TDncCMYXwj22jgaqmOwY5
3ZkWkis8VgpJohgEIIjJACUO5C/5oBBr/PG/KLqu7UhxIPpFnAMivxI6uZ2zX3Q8nlmUkYiCr9/r
x5mdtZsGVFW3bvA73vH7LFFFQ1zwNyvHpzjH7oSmKFGdQU1CZN3fRM9vKx1EY+fwTYfRG6DXa6ZS
XRdy/lSha8Z4fwqHcKtVwf4Gdv1KrP6P7D6pY9+nNTioOZ510sL48sYV/TGY7QfPlhv0GE9jNr9m
Jr6SZHy2O32HbCOvmZq6k4KbU50wxNPPC4uartRHbaYrK3NkTyEMcHbqT7KKr3Td5oZv/I1nEjpn
/KHLw0Me8Rcz9aparIursrdnkkwnuqQfwwy8ohPrLTTFOJIZahAjvmH9ZmsmU4xIUXHpKPXQoM3D
QeZjq7sgblaT/is0oa2d/dborrhEGEjqFM1DxexvPAkkFhXLU4VBYdwradVZGf2+rcl6MSK6jnDa
iOPf71dkY+vgsoCPvZu3goLYlVvKuoouMm9CH6An71nxGqhpu8rByYavajr0U5e/96suaj/uaq1T
bsvncGTxK+vHv2G5sg84WtNbcPOW/ZTDCJQeZjkhnl2m4mlOixNskGjTZYu9H1JLa1fsj3NmtzpO
9IHky5Olbq57ufansRRrNa9dDPa87w6BX76HhatmmTJXw2fO1lCguNYz4+ucr+cpUZ9FyD893sda
sAJ7Iqve+q7fq5z7P7mYuzrTyV0g0IdMJDjB1PmEzv3oBLcHG5GtyhZF2o3LAAOr/bREPZAIH5IM
gccP24uTm0PWZM4eV7FfIKH3zdQVQytoUNyWKRyzm4EJ8ddJ5EOOERse4oKPb8JP0fvI5Li22Rrk
b3pV6/PAxugJm8AkqlXEs7sQXdhe7zZ24Gclyfg2rX0EZ/OxLE7MWzwoS2lA47LBfi7HdLoNxt4i
NGvcd1nhIweuigw4MSTj4X26KAZzf9HflN3Ev0GemA5RFphXvPLkTu4mQdbWqj4miuVMA/3Ndy7I
Px2xE0vKHx3Qx8iV6hJzt7Rc2LGJA8WbEV4cTWfG8GJWOda50KSOkW/Hf+/PXHi4o+/YdM6Dfd5X
rOLLeB4aKFGj2kwTr1Rh1FsSuqBOO9chwg3Eg3UM4ffiwq7CjuItAQewgq/rr3/90lc2Xc7YLM0V
lIWyCTaKDDEd/mRDyU9AZ9m9Mht0tAt7iBWPayaUbvmELFQBiXGjM9BssVuGz6IMH5NoWCtwHUSF
HMbvZCOqkgkYq7l/UHG0VtoXf1fT/d0cOlIEHHfH2OKup330lzMoN/q0q2c9vXhjezgA/04+5DsL
BXjtc3leZZJXulxfoi55jql4zhk7hmzNTzLU30NovtIg+2/NcxiKgPBcRdmeV0LBennPp6XesCw4
TKGk8L/BF1uOcXhbDnw+Ia3H14oMrHbwIa6wndIV6dKyohq6QEExLCcs/YmUXg8lN19eybdscUgz
ZFn/sMBH4mknPGhiBZ+AcI4Q77OAsuWXHbrkFMb2ZOvhPxlnuHPbz4wDF/ACP43TAPP5EnYAiVoO
0cojYAH+FklPWyWyeWpmr/Vxz/mEvzefyieussanOIv10MzYJyFwcAiWqR6DQb4TrtNzrLErAxsg
rTYQeQ9RZ2wLaWF5u6e0b7aI+cZsguBIprKmZtI3rGMc5Kg9bYH9740zcVBv6NWahNHyJhactiby
/V0RLlELmdfXMrO+pVCI/tjSpUdahuMh53hIg3LvjwJn2cF0hDf5lotGOa+vJhfT8wYX3EMQcXaw
ir6POcaTYVzNpVBomGkWvU9ILa+yaIlhLZIUwcs4LeSccK5O5T79Bxz8NRqovJ1TJe8hvfwXsSyo
vfFBlflcVTw3r5QPCI+d53eI7JYqxC6mSWf3D4zfvhqWaG6ROjs9IGx3r1K1x4cCXJmaL0g30AYB
A7HI3+yAJxi+DXudZyk8u5NctCaE4ADidt2Ev090Scvu1Zs9P8HdKR6rLSln2Pd1kz1jV/ao+9FW
ZRC+LeXU4feT9V+2RtNLptOiSbuMPu8J/8aCJbnBS89gchEOtYfDZ9OvPbkB18efV/j3NhosUFxX
QNVdqbw6ch9FB8IZeSTpkh6cJh/DliKhPpAwk4AU/dcNvzhwuWpQIGh2RzLp22iP2ZkMA/5NCG5s
DwOyeeQ4NUR/vysJnWGB4QY/hJNr0uFwzMv1m8QMx0YIXcT7Opf5YSh7JHqm21IlMn+a+UQq4CV/
k3g2lWZTehAJntdyjchlT/IRnlqgugAh+pSQ/tTRNkY3pGDzNdo6lMV9pVWXjajzi3+dCRufFxKo
552krtoH+LTOaTiBvDLheSjS4kMvw1e3ZEWL8+17jnN3CVMY7G0AC5td0ehkA4Xb0Ge05gwYXu/E
+8qT/aKLZajikrtmiCgMjqjrb7geH12ME5fhPL30DhYzyRTzh6TjP8W8TjVXzlzVhEPeiHRsbbmt
J/SL71yNKPlgvPS3zo3utYuGrBlpok9qymSljPOqmvPsSDSuI+jMUsmpHGCr1EXVHG4FHtF0eRoC
th40FoeN63rMBmGoDnYXru22xF2S2ERV7xH6g4d+gAp3RYooDsEzZTjVfhP9apx3UyN7HCKdzqaD
nUtwNul6A9lb+Mp22n8kokQ2cEDwP6xdf9158WWAStYlGd483Z+1+2UrYp5sE8TaH9cx8+2axGPt
oRWrFlOicmuktqapj775Duq/KDiertR/KCQB19EKHX2HKLAGybVhNa16OQ7JNFegO8QoTJgSgzlP
G9CwxHEvjD0xNFxnR7fpPu/Lx9RoCKsH+pqtyKLcLUwT4PKCtjIPdDMXfVIrMcwwVJjIUWcFqt6m
/s6W/tgsW8Gkkns7eX2H//IHwQ+INaRFDMPOktR9KZZjBivWFtngJWylRokxmX2ly/CtKd5SH/1m
kovxM+z5Wq1oMA6YMFSbERq1jmXpKZi5eyp0llVOMkTJdErV2zzmbxiIV/iYjZxVkxfgy8fdv5CW
+cfgY/mSTgte7zAE8bzqODx6h2lTzW8EEgx04aT7Ncw7agt2HM7Cs4mO/qK6wd3EDizlZJ3iveIE
qsKbLUmf3LDVy/pviiNIz4GmViv22neQt+lDGvfsJY0RJYq8VHPjEnwShU3jzVKkyOlDBUWQ0qiQ
N8LS21ib/cJ74XSTmADz9VLCvcbJHB7QeyLs3Ux28NKczxb08otf6tIgdWXWmT0s8LE/Fhnrq3WM
dJv5AbllY2xQyvLRg+mFKKD4skZ7WdN1tnXSR9k/a1Z3Q5iQb9YhraeSZt0OG2oZbsjEkQ0qPLIW
ZLL3hymI9bdd7fiqZbZ95QPw/ogTnBEQNLfxHvOalx6vz7B8x7qX5zmVkBaHW3fAcaJu0x4d2cAJ
ks4Mmk83JelhMBM9umSVtWGQ7aYj7njIJV5OP4BOHcJ+Ot3Q4yU+XRpJNn4Rbi4vdogtupEAROsd
flbEAR0A/+svEkfOrCTd2U3L0MR79Dfp4y8SlGj/QUVr9mV4hYIygXFxBotHKXCUpEFcDXM3P8BT
YDtHYt0RasHT+KEnxH/C15PZtk9Y3kSDpWjKOGrmPMzBR7aSGXLvXB+E3/tHxIpEhyxh0Z1UNAOh
nkPlLcL1Aq2YuZkNnPXGcsH3Q0UKAj5ATX7fW7bVaQiTLqkX+iCs5s0EQm2D/e45XsR9jnXeWTMW
1yshpywK8nox64MY95+MmqUma79UhqjnWIVPUYosCYQYg5n8PvZbIwpXD8v47WJxn8nymYfmTc7D
K0n7TxvDP5aS3NfFbp5t/2thm3L0/o5Xek7uYp5+2pJefEKPewYbVunpre/nK+gUL5gMXMtLch3H
LahUOt+XK26rBeOtGmcL+8DsU2G/dSn86lCRhxsuu59sG15Vl0BzLrcnhHGAwz5kvtJuw3YlPPoI
BjQ8RjiB5Z/ZWhCYfIWnLfLI40iL+5GysNVD+AX7gfIAb8v+VowQDfCwxCpVn3aR7k05p6JGKfMV
OsIzILG/MqYvS7ZKeNbF55ySI8Og16yFiTAcp//5fIcHTUe22gWA7En+PZsiwJsyPXQBuDi/8qdm
lwnOG0a2Ju/K1rixxW+AreDU04otcHQzBoTozOUV9ah7ydj4bfxXyNiD04nYuwFQMpHfcNu5I2Hw
MWhRuYC/xLP6+o3JiWCRVI+gM6mM3ExpcrCZvcuZ+onwbrGk57UZ+gtzCpFhQfbQJ/IB8AbmLUpI
TeOR1BOnD5GYDmmQHGfTI4HG848ZzRj16q9JciCC6a20mFdm2X310/wPeUb3gpQ/caf+SUb+lIFb
app5XFq0uUpn4X2wBO8j0kM8tLh1X4jXLc9g0MuLh930LzIanq0fv/J1E4dl2iOYS2cggpugwch4
SdxSVLuKPpJ9bLfVPnjVP6icNjzvP3SyFzWenLgZF8gMwc/JHoyM/hVDaqqpAJJDyBvSMa87tVev
igET7XooVjgmbDZcKpCjLtqLnzFhZyfKb2WmC4unGH4M4m+eLbeYDfHQ93PjCA47IUyKl8whVbnv
MFkAeakxpB8dY65BiH1Up9Ld6gA5rdGIdgUr9EqJDXY6Pl5RkBGdYdh6W+z7A9P2sTDFz6bYCb3t
E4cdcoV3VOOEjOH/mKHPpedwKjgqWfw38vvfoTc/bBdXCVuCJhX554Ds53pJbNGCJfflRh1UuyEA
5tzrnsQf4KPth7kcJSpy9ogsPOxcprU4dLl8MGa5zyIQO3p4TuJ8QeJrwB770N7Dsx1/oGJtAqai
houlbPc80g0Y2gTVGFLuHbr3CnZoM6rH9ga93iUGVlFtA793JWbRRS9dG+uyMSXGp85sp35XLwbb
M9br6+jG980PaDYKKQ7FZD6pCb9zT+9ZhCZjQgedcszaqTa3ehX3co1gAMPzpNL9kLeWLGen1ku/
d/eFLm/HKcyq3BUf847pJZZSXjel/20L/4P6yQD9h3Ht1fY49WDoREgCQpVkmOsNCE8XUsB+EiMl
vvtSR0e14BGPli2CriqZo7ZLUAOp9vFp2KFhy4Ilr+0KBHIU7SzXrhbdeO3J5JoY+lo2dwco4V7c
mH6IPWQ1lEq6msKO1AMiHGuW+MfSYMEsRBo0ydrJI8ALcmDCo0u0fqpWGxS1dMFaY32i6zyRSeOd
AMd4kpu6WAm2R2+W6EKSgR5ono77U5JL4WuN8M8jAFxa76m3966DZ3O1xt3iWm2tQGT8HONRQoeh
W7klFgxLPL1nK5Cvly+FtxWhib9sfvvFkHMaPUia+vd9W6fzxqCebMVq6T2IgN2P7/r+lsk1e4eA
SiwNE8t6gX4Ad13NXIkq78VvcCT0/1iBpfjiOnSH9ZSPuk7ncbqVLk4/5aZNTWy0HeNUR6c5SWjF
l2z6N0cL7Pc2zx4NFGCuDiLB4mozSXGBdxob0DUqEJ4geshfPV2Lq9t8BqZhmD2FHddtZ6CKh58f
f1oTG0MZNwTBE2gU8Tugtg6YNQvl0aQze18dmh+kAZG+6icUhHIqI38cZ6gWT47rACC+WfNGebC+
WxUSqepIcnUcbMcwQSdzi2VgiF/o1btCjEFaWx8ByJvG+R8bApJh8jQOgyjr8EDHzvdPhPLpMEDy
ChZol/1XDBwux84HEg3pPl4MCbaxTkB6iKtpLmJVly4DoZHoxXwNfTyHVQzXcWxrxyHEZjPz5fOs
DWRjkju8cX4j5H70y9rXiY+GTw9an6jxkoVlA0vb8T62cxNqtoaXMPFzhuvuZpi1ZQm2ZnE+w/in
F6yMq1kCxBzlujRIDdyuuRnGdmIBGyHgTsLXWZXBdc0T+hbsASYgSrL5Iy8n/8DKjH0Vs1nvAyDT
r2VhsksxCnOS0g8XV/jgwIpZMOybV87RcMUDpIxzTo4DJdPJsEDdm2yy16QUAWqlDzagtUtQYiCK
wqGxZRYcZYTkNQC+G7J6+6hdyVjUeDcLDMaJaDYOKZsM+/44RLI8p3DGuoGBdQojsGKAAKhXrSx9
eSlzsdy6tctavbESXksMm0MD8xVq074Bm6d7GBa4+qgeGDBc3jlwBZg8vE+p5MeC4Gu/wi4p/VZC
jy97EXWqnjDyAOER2h2mMRpPtlN8qsQeRAh3gffRcUljd+q5GdHNb26qFkKW4SgtSD4A8oriqyc9
f0ar7i/93GGgGId+bUYhg6IKftsHDIKBQa5vEhwKO0/HMJyXtz7fPQHvO9fnyaXR0fkoazHRC1EV
yL36S6AK+cN7PxnsgnHE7RC1ValQUDF4MEWA0dTjYMrKw64S81W4XwAa5FdgLr7urE8aDqrAJUAy
3Z3wyj13iWcDBv+tR6AMYtdgchRBSSgNGFx4zqf1qo0T4O8ExX82mlQzYM33SLjdXwYNJ+oqEsPe
djiZPoJtys6Fx7z5Ee9LF9Zx6IobjLIAEVyP3EKaV3FoARswUJC++m7rz33XkbdtLpY7tE/dUSvP
jrnJo2YBcFnjN08G0wa3dyElKaKqKRuOFnkw25kE4l4l0RU1Vda+zHAYBxQ9Mcam4pBE2t1mcvJV
qLCNrfBxv0B6lI9+K6djt5f8fpegUedxR+AVuubVhHG9pcp7sAnTtV7CfK82kfDD6H8VU6bsjqPB
GsKl7AMU/TWoTED/66TKq2JLimPq4fBcsvCF2QGBOOkGZzxC8Vf9EoGOhEuXFn3xojDnhx4fTKw6
OjDN9pvCGiANxXYz70BTcND5OhsQrOMHOCKWI1qQ2ZT/NsV/LMcA1O1Lfs3yQlSjTFiVWNRqLWfE
l6bfbECmoUQcV5VTgUeyyM0BKNPYhNyLWmgYDtNocW+4gAwzfQzsK0jOOMQw+CjlWpeTx3jmP4vt
JVptNGJA+EvQqibS5AYcrm4kV8f0TxqOCz4WxWm+r3c6iffaswJYa5T6I7JAvx0VTwX4Iq/QbedH
KFTHCrzoDXeGImYMY2lFlM+B2AX8xGPAPbGX2zHJhq5OHMYAOjnRbhp0XMTMXfpoTBrRbes1GDso
0EmBBjAfCtKdTPSb6bw7c2cD/q/Mg988YHbZ8/0a9voVPL70bL2kDVXlekwBwZ16cJdP8xzxxwSx
lzdzkIbf2criT6eA49py72oUCCj9tB+vXczMGXtG90l9CXWLWRP/nKkMFmEF+AhOZudgyhnG0X5d
79IOiuS69EUqqjIDNVFuRdL2AebMja1FwxZkv64SMUpqlud8txh4ojm4WIsIWgx+SW1kD1GbySLQ
DNl02aYd6Y0DpnCNeN5KlKs9xHZCPPAicUSjGrQb6hnuIRxwf63a6zXDs7cMcPpFYQPWxUc1whYP
dQ6S3fCx5zlpRTGhP80WRCgAxKbdMcI2qE2zAaRNMYlHk6Po1Tbv5rGC8Kcz7TJq8L/mcV/jGvI7
/QlTjQwycT+JsaLdoL6HAuB0FRUiLk7lytclx0ZqMeMRrGS5/J3YSrBvMuzPSp0Kq9RwHsN9d9ai
CUW3F8+w/ijCK5ZjaXSWsg9A5YPYZgRYFyJzChe+NByT3dRX5bzIR7XmjD9SYHCvKiFcXkAssRNw
/3C837AmqYXl+QEFar2O3nUtm1d/M/RABysxwhgb/I4EC5Uk1t0PTvHuq4y67CYJ7ITOvUzl/Wq5
vFt8Gl16PS6K2kNoDPD6i40Mt1USkBBON5ScdE73exX324+At1+9lS5sg0W5r231GOsS0t1LP8cf
Sq3qDCeg9EZucGGssCxxaAodg6GwMS97QNIHEW8hDHNYeil5tLQ9wZEwJBG6hRA9va7yUNkrYuG6
S7nT6SFG9NlTghy1OiNjeemLbEPXuaFBxNdQ1KxDbkrmMQUXoU6Hakr2xVZiFgVD+EfOf4E8dwM8
yd8FOt9vI/Sz99b75G7Yfi2VYW1T/COm7A9DmEloM2YwEBextwHYDA0b9XDZU5gbFq7cTmg9+ibt
u/HPgrTXEQDdPl8R9dc9sQAjH+RoJH1LXCdfvMriP2mfg74BlvVp6aBThq+Mmju/5me3pOIuxh19
gg2IA4Bt9hEQPHLqRMOwrP5kfVT8V+54UtshLVhWo4cBJK4YEc86hySsAskJEDVsufTPhuDOoBkT
joVXB6vCl5KPGU4rGPhKaDhpsF2WvgdqSqx63BiVqikKnj+Jkm2/YHNOrhOP1i94GmmJSJ9NPOB1
Th4TqhIHmB2wF/YEkam7PlRpLSAmmJo87KC/60UntsqVEV0Oc1D2/WEjOvIPgHJ52nTL+DvPCCbv
sANd6NEMbjrZfhPP1OpB3oRAu5sR6eCVBYFiwXyKJKOakcWaA3pq1Z+V/wWQly7I0VP1OYDOGabr
Hzul2b+VGZim7i7u5npI1QioczQ4RfdNhLeqdAtWXuF0VvsaNcah97qCWQC4vFiA+sK2EKLq5yDd
+F7BQCbAuRj3KsISGm0gTCKMzIEzCBcAK1rgcPpgqIeYkRdLB7xSh/9BsKHiWmB39wTcFy0CVlLD
2qjMIE8HVhXyRwZrpiujeIpXpks1bLWjAXCvzzp/Kudpw0oG/cAZWcH2PSd6fB5Ha49uIfmTwxam
rPESY7mQA1weGunz+LEQqX3lNhk0jkflMyy40v6xK4MCBDo4QR1Sq1h3Q+iCE6b3PWkSacsnWYiM
VjCzF/ayg8IgHzxGkPkfyuoEkEnPyHXkW5kMR4d7DnjQOv1fj91LI5buGO4JujYD5xDv+H35yyAj
POpbjdt7g4+RvMSTXNpkcU8Ok+FjHkA9xldTNBTKtdbYOTj8rt/Wu3jJhK3TnM1PSLKijTHYFdsU
/qX7pn4yWGBSid53F+NTt9HBwXsXkhG6dOklggCupQm25h4ruookHmU7l7FFEY0l2esE7ma1DiZ9
rxbgExkDoaGS87QeZDzGlcDQByirGEvZCNjTVtu46BbU6ldkks31pNbHxVJUq2maoleU0jiqcydc
rex6BlEPcWLayNd1BWxfYbmMhfTA/MVYd0MpfpLk4n4qzH2f7WgNctO6UqcHO6g7G2JoSPIDS7Op
9S47oS9/MSyih3BKTnovn7H0PBbb/o1539fMxlj8qr9dggagXL4w9wFUcpwCxsA8loV4IkOn26UI
AfhBTVnpkXxlCYZ2T5e+TjOYMISURecNA2Drg0JQLHT5gLyOAR97CphuQDVCTv1ol4cUuTItS537
TGMWNhMcYW5HxxXagLB/mWeK8QQnbeXhH2cFBu5iLxwCWWLXAkftKkWVOk26gyO9SR+cN1kVEH4e
Svni9AQ/MnIfblgxhFBSNjjnsBGmQGjKcL3rYBa3K/xs2jk85SChZCBvPcUiyv5sOfbf8Ow85Tm/
wF6lqOlGc0xP6x3WW6gV+XiSnLdTpI8C/USaTk8T6Bs0I1eCJt4O6M5J9pxy6D8la1eYmdeBRGZz
jkXHOhxhanqY4SKrFjiZKWAKHUbSYJxwkOZ/B5tdXR+gn8wfbeda+ErdAqW+CWHThXbrpvhNDt2D
6/47OMzuFMX0gWb0KRiQEQg1+8OmLay8XfFn3MdruEMOTcrXfoCheT7drWo4UEpBHenBQbE1dhm3
QdS10Tx8ZR1pXWwOiUc9YQv4EyWINdk76zAcbHNomtnAFCLIsKSe/f0vJBYt+y1CZg7wMCPniKyI
CUjzmov1GGwbgHce3yWW3Kza5HUZ7E1GtlvNtnNMp5tlSHEH+4ZNGF1lOtdaBbUcwUlV6fS9qfhS
ALescubPswo4phv2PPIpA01gmnEBWl6WVL0BWmp/xUNZpmu+0oOUpIIyHvbfw3iWdH4YFcMu/ynU
y2nc1kuOPwKqvPX5G9bIB0+L2jH1p1iLE7KQjmgEProwa4JIrc1AMepuYnZNluIK7ADageGDPLo+
FDWFozRl21FuGVSO2QPl8+/m4DZIP0j+kYoBWDJu7rTK58HlD2Giu4qlsHUr4OCFYWqf1xpwy0Ps
8pciR0uLY24g8EGwJ6vH887VedjzF+J0bRcxQwCuTnK7RQA1Lrg7IotPIfoDUX/JcpSA7qq8WF52
Ls+SE7AcxBVvxLsl5Skf//UFphkscVC01uA7X+KlZmCuVFJN98BVoPhyD2M5POYbO8mRPxQUm4UB
zQ4Wb/osetzdvT8x+y4jvJRlXgE/oT05efM8i+UgV38qANSgKhvElQJz/92UuX07wbzqFjlELQCD
R0YOm4WbpsdQ3cUfsIxqEf/RsrA/g9sKDBibhSjogdotKDxlW1Is9+ivdfxSKQc5jRgfC83PaO2A
c/2i1AAHT5rhOYoZcDPMCbkx70YYQHz+TzDBeAARhYH1SOQYbopyPDAMpVXMl9Zsv150m8WKvKvC
gZyAsIH8PR80Dd4w5F0QTHbKNDAbbMMughZvfWQ+JhfdzlP5YHBuN4S7AmMaOncQbUAaABFmwFcq
zF7LAYhUMVawEG1IwE4pYlRW3T1q2f2nVg9azFA4VIgRUzG/RqOrlp2d0DZdESeJLVy0VcVQpm3I
NhCp0NhUxAILRUYnJF/qDnNgY2SAxfDef5Vd2g6+UGDhkJ/VADax3UFm83tBt6XpRphzBzZ5w8r+
UxfcVwjFxNwRFg8kHo7emVMaOGx1YvrqM/0M8OqTx+GrLfkLHow71FjQ+eiEBGYgUXXQdQ9pvHTY
7pCfOck+fJ/xauJM1bGRHzQPbna2PgLfvCP9DgIT3/9bshI1EUkbF7vNwzG0fq7jFbol6cgTSowA
k8jemA6ZfPP/HJ3HcuRGEES/CBHw5jpw4x09LwhySQIN793X640uOkgbK3IG6K6qfJnFUtp9WRSv
mUD5c8zxXqSAX6Lzil68yVp9GsapPaq5sqUuf2P4HIp1fZIr8zVR5XcgOl9LTS/XixenJMs5Ur8M
O32OZNnj/md84Hj15LywWm1vKPAvekuCjugTr8i4txtnlr3FcEoGbQ++ibAy1N1wbWV/zUuPnz4k
4DwUqsxOdDsAxPFVjTF7OX/aWuQvsn5P5OKSiTIs6+KcMaVRnOyUrA/jlBqxUH2+LGn9WtQ6YqJV
eZbavfdWf6CG8/qp+RRq9Jkm6XFCbLI6WLE2nUEiuhVlsf/NZB4crat2xiofVjn+rpP6nVrtJ4rX
r6kiDqu1Wb3FRKbtYBLNH4aT3wpI4Karzd9uyq6M3VzaTtT2T9WWz5SEnmz1AUPNY2uf0oTPPF2B
ixRgIRmJuW6Xs7LIr1mZLW69Pg325Mdr8aQyTdCmz0QxtrS5zNaq0Izy91SaQi39MvVDZrHDjYY1
6xly1LWnDPllkeptVj4lvfmCFPpq9fcGoXtRr7NsBJYjfNluQ21+YebylrdKqOXElcVfcW0i4ctv
U/Zp2FR/HZ+UVMIn3pXZvC+V7Fuz8EAeSfXZlYVKV5HTY6bj98rcptGuQy2zVugr1ngVVfaUNk8P
FKYGJkoHTF56uOoHWwMVSc4gZQfTcNxBSYJstk+281VZ1CNJWr0wc9nCmW81qR42tJnPVmceecS1
TTe2/yQdjKVW2MeaVemT7MQMWWh7dxa27T02mLMVix/NJuVmiFlAH7XlkzxJr32jPqtq3HsiWf3R
lI6ZmR6tBUxBqaA7Cs4+oV4WEHC3Q593O7STEC049tZiuik1bJHV27YPFty6kqrtO1MNDcn4g7x4
NuRIhCpDmbM1D9lGM9dnKVXCTPRbFpvtiKnNXHtO3oXEHNisO8OlspX9HiHXGb6cekskg5vpsZsP
iiePJ+F8sRLqaej2lnGTasm1ndd8TNxi1HcdnE5kvIOzHIXIvFkZadnQkWziwFf08Y6z2hfLr9Ru
E4pYef1YjXte73INDK+PfdgN1ZI2Tbobu5LB8ryJ569WLd9yRz/ZC5IwXIfUBFpXokmr96oeXINT
0kJ7q8zyrKaVLzMnT+kSG2vEasJr0sZPpfEjp++ldF/nPigmzH3lfojlPRnxbT1degAfmRYgNvO7
RJxXgvhc5n8zIqbKxxYtB9aiLUWxN6e3x0GXO54o7+3KfCr9p8nP9hxfhK7vKvlXz6ujJdXktXWB
KPOgab6hNnw0YxcEf6MoLG8udbdRtUMvaz4zAl3AnCT7lt8uMrtQyf/a6m9UzHCx5L0tZaFkda5q
w4Xw1fTxaWG1SQzlIZXBlBPoE9/r6a2l7G4VZhcgLR9EA/3Uay5gaLQVVXs+a3rPD5ckgdKYvhLz
gA0xpaMRSJOTbNZq3ptaEbD+kFap9LVJXE2j8WB+XBvGp5grWp7nDukQveVkRdZh1pYnq2qe0tG6
wVn4FX9qjAOjM3ZMHx9DWle1nirIdVWlxCm42TByFRWomKO5EoM/pD9CLop1U4jVZSXO1ppmL2bQ
6E6o6Tpyabnq7oMpWpt6a6o5qB+rYq1mFykyDbHwGmkEYbT2TQVIVvmNbfPRXsq45twugJlGyBLy
X7VxY2fOpiBVvSzazZCfwFtcDQ3aBoY3om8D/iy1fQOqQKqe4sH2NbtjqIh0tvwT8aMF7DfQtUnx
J3Lpbaj+fxUCtDQ8jpBjfJwNJf1Qmh+OHb04i3HorfhgWYnHrvPJqw35kmhWMKTMn7IxKI00aKAE
V2cO+PZkwV/1pluJr6s/cz2FrE88MkJ/avlAzYfMML+zIuuYtvLBQegiZMBV4+ZmFcKF/fEl+6Gw
whfPaVCm/XWOZ48GnsXMU82uHUtxm5J9WpGa+93jOmo1OUwHDd9BfEfjJ55jGoBBxn3mdFxiGWfT
igreMB7YLiYpWdJ9YL8N6sohWuZLrwxBpKSeKRM1Q2thdydhf0c1yL/aHJvua1GWrQoiF8U3ljOc
UPv2UbewGWD2dSqA3BS0uqTJLp4wf6TxN26eWusxU6yexXqqCG6qk7tVx1c5urWK2DZFfGIJacB+
hr1CDGspBZOcu2N8XdY4HIrX3P6nqa9VSxksuv1i9/el/jUe329hbUzTOlgLzt4G13fHjHOYTzVT
u9SWUKJaX+hM9dttvVowc+Jk0Px0jcO6Nnsv5HWjtEMowZ31rQBZg6kRpmf1UFPmn6UG6rIzy4/U
PswgfQNavsTbFFspRGwW5ml+KUxEb7N1yT3eVFkWNI+iqLZ23eT4aptT9gWF9ONYN7McT7iKuODX
TW8uu3hcXdxe2xQ9UiDiVmhXLYq8Y2XHavgduFjnbo9VlNpy9qSSpD7rgzkql8+v5SRB0yNKMGIQ
431aGF+rKVkbJsSN9Ork47adxoCsLLcf5Fs0Ti7EnpvM6b5Y2/O0nIWu/Epqt52FyghT37Z2dK/l
eg/N6aEhvZcmlVgVH/qiOtlzfsA448+pfescwF7TOGppGyiLwWp344QBYTPZkR932rtefhJq+Wkn
znEccQA40YuEEDAUWiCP5iUtCGNj8dqDReQGc+dYeKWdnYp1iNCGR3DCKglT7VEuD376QJrYC+BJ
9oRogk1knCE/hyLbmbGx1RuAnjR+hXnDHZKxRCTT5dd1qK4lyZqbkuUwrKyB7dYdnlBjorsTWZFt
VTFc09ghlkc1vmNlAdpTCRuuuuLPyZdhExtm4tVVnF/bSHsBMbB4zh6SuK39OFpEz1aS4G11iSvb
I00OuEkv1r2VJn5jGH7BozpDhupZ/+CfGDUm5zJOvHVOdqXeUNQpO9vAzEEw98p0ZjNH5W614nTT
Ov2GBeHbMUkuqjF43DK7tZBcyRo5OwmcTatNssj/sul7rL8h496c/KOW9JeoEf4o2TupksJF5si2
PXa2+2L4iOLIK0B2JgJp9T52ZxjLjdQm75KR7i3g1CXjPyTKbeX6WdlLq2b1ZhCTP5TSrVZw61Ts
EIjmZt50DaePrp17awZisSTEJrtOGVHQ0U6mwviDjS8XdBM9cCwuwkJXP6nf001KUBZWjETZpqXZ
Iq8Y0mEZx+XS5vOTBC8eyg6flWokn+lSfJMX8jE0MUaY8sZiYq8Z5INRogBMLC+3rX0h6weHKjKJ
lL0yLZuuhzpry+1cm1Tmzj4ViaczXACL3ZbGyzBUl66sNx0yE3sK/IYLyXAWL4HQWUvpULTOSYan
1XB7RTEr4Bt6I1CCsiyvajRtOmr6ZVWfIlaqta2xRZ93Wdzz9ligvk7ZZRweL7p0nJnQ07Ld5d70
BjVLN9mIjduwscJE4WAixvGKJtSrIgdyY7BUqCmnOBOkheus11NXt5DV81HZCls6Qdrs6OL35Pxd
+wQ1cNTfiqpnX/Gku3qs/D32Z1sad6XIg0WpXRKZMIUQV1coflm8DOBPPHrPFDoUk6x1TH7SXH/J
x5nqrHRHCWOYkmzmwfG0wfLTReGoeDQTD5hc/SirHKMPIpP+QGqrQFKHj9Gcad3j9rFrga+XYs5x
0mskTRvAP5uGZTkWBfipSPMg1+ZfOtwgKxArE/TyybrIiOe6aF2mrG4WkS9c226V3JppOEQTRcGk
+FYU81znB53qX02yv2atdvNihsYjH5c5f2EvlBoEC+UUBXV3M7UJavAbSvRUWLMnT6bbztO21cu9
k3d3IjVO6dIyxSr3SZ9ux55qbMBiX9TJq2rqODSA6lIO4CgNp9y56sPg1r3s5m3t5aWNEU7dpK0U
GmQA9kvBw25/yHXt6/XK6dy5NpuHpkqCHSYMHoQrUQe3i9TPSB/2CmppLaeekiXbWIYsrlq/K/R6
w0zcUrPdg9nVp8QdMQ9iUHHZw3aTuPEHJvkZSkGZL55pDq9jvmzzKN0TR3uZ1ei57hyu5oxnXXa7
eDmQecSma4ZqFCTCCQyjfB5keatpkjdOjVfHy7Vqp9CUDI+t6FM7XoWg7RYHZX0bUPlJLfNSjgbM
8cdpyXfEPbtFx40x/WE98RLZOElW/6GwGjs3u73T0lFExmUYXlKnC638lerVV/MVSFb2DJxsGZNB
m8litjobRYOFSFFsbZwsKROlQQ6U+p/KUy3qxAOW3uC3YeJVB06Ll0GwulBOD5lxr/v0CeDDWyYc
WlnKbIPhd2Wk2DV4e3EuHdLMOnUKJxNr0i693ITUUGgT+PmXWN3qVHlt3++6BE/nzOMtKfWWQBU4
Mw3pm2EEeukvsYplgJHy2glS8FfGn2ZzMOsVGpnl9Bih1CroJPNpcFZSeO3+DNrOfA2V5lKMRfLS
cCQgpsDH6XZjcIdYQVMocN7oWlvBX+TGD7dcNzOKGeN6xehU+9Ii8OM7UurLmbFnE8VRrB24i42a
DH7e7sB9x02Fd2xjs3oDLt4ufEPLrd2oxvKWWVMS2Ir2hlP1dS2xUlGU6K5NN+EuLQMqRrNvUuOI
TaMAjcbtUMF5rM+1VWXbTqe2z4xVuoC+vzPm1X6Rp7l8WTbLep34J+4rv4q0565oLrOZ//Ra9CeK
zEeN8CZT5UfCZlOYqq8JwqOSyUCpGPeW9WVkleKR87sti4F/r9+7TqOORDLW1LBbYC81ZzqoTfzV
R+ZHvGqaWzqw/X38vI6TZzQwW4pE0xuH/TyE7K242VH50nBoDgYXX93vOCKCIo24L/g/5PVFN8dN
ocKrq2PYmGJXyq9A5Ld5TZ6WeN60BgplixuEoUYqWaGN7GNYnbFJyBrZxHV8QmnZaJJ0LWo2EpOa
ro31KYrHq1NRoLSMqTlJvD4ybr09uHo5+1FE8qJiY27iMJCczToODW4bcRvoR5lpeXA9+wb+VjNa
d4RY2qhl3sDhJ4+P4pKNxjl2CPSd0/wWZ9mTYSCuO5jTyuaoDmm4TN1+Wp23sc22c1v+zE5zsYfh
yC3pT20VWpHBG83lN9lYXFHuk155ZcMb5h1WEety9lvwzOmp/I5IgTvXvK8xTzB/wotpGSDfuI8r
ts2pJdn8eWBXlefU0abscrdMG+FycN/wcDDVgHeLVfSppdmiJe9KG0dEUWL6W/2oWL7suXzuhult
NOurpNmBPFt7eBcSB9MvW4KtjUwjHGpehQbsuADzXsG45brbGnl0rCcYUWO2hV8vDHdE8dMqg4pz
KzI3edcGDdsQNpIsvTJnv68r139ROJdkWBfQJGqB6hThmediljaqQDq2dqw1BIjtP+b406peEotG
cFqlkPFmqJJygk7pJW3+ViMYmJXwTK367gVqgtbs7RprxVJ9GLOGbUe4qszhIKzD0BSwdtKrYF91
a7wtltjOxVWT+61SUwTI+T92c6ubhZZAy8b7qpj3x9efLEYgYuP4eDV6xLaYC4usED9t84Nho52I
zvrTBuXb6UXYmsnZaA1XWf1BoXPMcHApJdjffB1te3aH/mQwEml7KRz4ukmF3uHdDVJN/44c+2r3
6l4TE8S6A5qRh+QI7LUk5c167WH1VbQ0FR+XkzT7Og3ZWOdafRWUjbRdRUcl3G7UdQliZooGA6V8
3CU2o8dEYs62+ksan0VGrAY8CzrnqGV+H/10hCknGd3O9DSZKBQP50vCrF49L3S2bUXFLoXgukGa
tJeS+m+sO1eG56nzPzEpm1bujzY/1zo6lxKWqQDo3ChZ3frFKr21jXLlhH5faSarorzatYTtTn6u
5vWWG/b3tKCVO/29kvHA9uXTxA0G5BnMFq0+0Zw/SU9VAfJV2sopxpWmT2Xrt4XMBc6cwpEF6xG4
9BsnUORyNxT1rpd/MdB4es6IJN9aNLbKSFJna1F+Xh0dmxXL3y04w+g4gXHmThQ00nDu5vI8SOMj
UDqnu86Oklzzhoh9YsC+JEVEL/vSTdEhGdeffDCX0Mm61DWqkW0Qs209KrYo6KcchUZuGs+yzJXp
HN6VPHaKi6zUVWCVUUc1V3Owp/3sFUXkU1tSM2oOysISDlH5aon4SRbVCyTTpS2qF3PtPkUK4OfI
l8GQ9jHXMgLRVztf0pWHHbuv0a+uwjyge+x5J8eU6XBXnxDYTgMhbaTU0PBgcVdmDBhpVXpALR+j
IXYpQe5el1PHpaWqPKup/MzE8i6vAxOgtLHPsVXvkkJU16kvDBfmgOz6flC3Ros3XhvHA9zkdlrL
9SUH35bH6p7LrNyr2tkVa/tvEuxrdVL1rhSRuukM3kNzBBLKzHKLqZ/DXlT/hi4PDXk4zqw93IyZ
fF+Mtd84jRS5g7b8yysZ7qH4KwgXYPyIAZN0fcY05l6rxE5LO4xq4sdIstiLobU3Sf9w9zUdi22U
5aAY5t5iXNrm1iey1xqQa+djuPHzOilDU+lusBCQpUskh7XJsBmg2bOnBU5HSb7K0cF6iJm3sLew
7ket77xRpxUoJL8zzAuN150wzhdJKWK/7+wTe7u/mpqdD7O/VAYrk8qI66Y4Puj4ThH3utP80WiO
EjEthd0znM1+yP2AYECfzfQ9Ct6HTDJDtHanyYabkOVvDAvulI1wy28qDXULsYMnkE55CZIMfwQb
9KJH2xihQieHSuNiSXKvkX8TYIVNnbxjXvdRcULFaZDthOek1Rlx6djh03Tm86wAs/DVu1rvBP/H
upcyLz0demcZd96GsF6UMIKjgtjhsqng/AWBAXPDU4Oxl3CmYFD0jzQuLpOu3AZeBXaHYrT+mhpl
40w7w3C11XSTIn8SiQKl4+n20ehDq2UKTp8sUSAbfp8+T1IgZmg11oVtJrotVozOxgmdhQ2xGNL/
YuqLeLolIrmqKw6bsn12Rvs2zus5ijAEJVRVYu/g8iIulDtA6ORu0MHE40BEAhcsor85Rr45XOP4
LNsirOu3PH0fjfey/Kv1tKX7JNC3kjzgdsoiYzmrUYLlnb/ZyXe6VvsZM3e5scKCi8VRzxX/j7iP
6PPxz66S39rsIUvHraiI9+hBaDZGC1uRTWQyZB1c2AurW052/JQaezpVo7uVzKYYlauXmd+xO8kL
A5AJ3bPc4Up3YUgp9LJDjI1P1L+z+fjeeHznZA+EvhnUAaj1K6dojOC6p5NlOOFMi4ufZ1MwV2wJ
HO/mUwauQpYSdVZucUSYVwQTW8b+PWsBxOfEFpmiMP20+o7wpxRwnCh0ao+eULKf0b5mrblfpleH
3A5D0QOd8VFtfOdWuwVkwdtIoetMJyei23sRojlLdvtBk3Wce+0dYHurk4q7Waz42urLp5BgAseb
0u2b+D0r5o2CH6rPXmY5DfJqOXfxeHIySg/6EZZph1PyO1bvhoZNoHs11ZgTAEJRSsmkNZmoPcna
xai0UBlv5nJpyic4/JL+D65Ax/wBZrHq2V0yhhDSYivx7kr0QU2X7RIFKl9oB/SdUxUJTAe6WzO0
NJr4gpGDpIWa17UIrKUKOzB+ver2gnFkyVwgHsznsSRjYtSn8zhNCWUicCzcuQo3N8bOpV8raVPU
+SlepLCKbo4qLmmquPaUqiEur1tjaH9S3L+ncHItonBsq27TKN9jUwfwcbS+GFiFIph3yP4oKr4K
rf9NyQNzh1TfQrS2m2Yov1nSe7WifxaxhLomvVeNGUR4Rvxslfe9rTyPGL6kaPFQzvcaBJng8pxa
gA7rsZCErejLmD4r0nyxR6JuSq3eiVl8lyK+yP172eEqXlslSBuikECtArGm9rMyjmhZ6vixOHEQ
JZF9jHRt3EeZMfpyynbfwmre8BxbJDaYa2gY0wsbbz/HrL+neB03s4QxaVx6PB5G9iMUzeMTCDuJ
2yzP1i+avK2qWNux7bf8JduqkHGq2kGBTb9aq2cTLx3DOMY56BcLwO4Rg4abIRcPfXTTHbTQNE//
plit9viFku2K5jqBnNd4I/Kku0u2MCE34O82s+pE1ynJfirVWjZYUAD/qUH1SKI36PsTS90fFakI
GcdtYr7gVZ+6oLek5m+pZ4EBTAfZ02L5rjP6kasHjMNUoEESnsY3JW+YMOs2mzIWX420TwV3I5f0
5PeyfMZTg6miSy9qynfD4yxl6WmO7TNxFlsSSIHeI+pf9W6UwweEzG4pmzDKxB6lnOcl9R4G/Ii/
K3uw6uXWTuSnSlOf01k9rwlbVgXbgepkh1X33KiO2+vZp0n5TJ4h24xbsZsG41DmLZbnpbhEUGPY
oHGeyB+xnH2VD9eFEbFGZp0MdyAuCJ7Hn/qfCFRinnaLrjLtPLaADFYZI0BYL4UqDkan4vAbtyrb
HFQV1AJXreAIxiZyi/Ls1nXlc45BLyN/IiWKh8wPt7JqT5A2iXX9PCrAnU38LBaDul157tk1EjXm
GT1+z7j/D3YNWKMM10T1Oo1+EM5esOARP+BmkP6xmM2vpeYCDn1JMAqx/7WhwsrDNFeCycTbZxTp
Tz0OyZa3D6CZ50B0P4SAQAmbEeZIkTwZS++wdRQchq3zTtcDSKXerCU0H/2FgHsvcrp9ZYgnEn9c
oul59W0ZNYo6sm1CafotEBhqZQ4Wgn6L7NBT5RlZSnMWswWmPHXm+BCsQotKPsmKpwmpQBQPcy7z
67p26PyHbW9ou1avwl7RoF+5nCx6gKVGSOsWFOqBk+Wkx/nnrLW+FDNEoFeU837TmPT8y+ugZ65l
YYheSzdi50TbxoGjHTK7eYv4cRL8daQKSH6hGD4hCt6gLGGVJOgJkAjInmRLnpr0bnYStAFxp6vm
zWK7oMF0LKGF3VlDiY3eQ5mFsyPTz1inapSeH7KwQZARFJrXiCAe08dvShLNVyU9wHpjazvVrZil
9xnwh9MKv2PCGJA3m1kFzcA1LfPPyvkYHnL6jDTLDOGBH3tt+id005fS38LqdnYzPXwOAT4rUJBq
07QGLHMXttkCO6Bi7UX0TX+7HnUnSlg8Zn40SvdvHeWf9pHt9WbYiFwpOviKsdUc7rlgIC8Z7NvG
ohyQPuzGj/GqY78qk/7VDMZG6pJ9n74lzcfcVju9u+dS8tb00WcCIyzzDuYQL0ukBvRsW1ICjpHG
EYvH4U5T5MoP7yEySbap+58uYuBTJfe5y8ip2eaJdTSb4teq2ncw+Mck8rVOtP+bQOh3kKqZo+l1
1hWWdRMPhkc3NhJmNURSYn46rXq7X0hEyDtW2XW5t/BOrI85kHGl5N/EkKMOrqFhXfE6oExDqyeY
biaOthIWy1iWK9C8mxItFHOpyQVJJXPtjug4BYMUo6kPj+9c7ZnmlNK5ZoCrdvohjur3RI53ZMcc
9fnhsiITsMkLt0iKbaW9yD1O/6k8OqJCUkuf69j28C3/nyGyIbrqTVkNME/pGRvQpdP1bco4S4jl
qsLlKxMUXm6yy1VNT1NkvdcykgJFjVygZqGak2tBbsuLWuuhxurVvrf81SjERuLDUB9aIjvlD7Y1
hWPUIMTT+AEiZbCZqhSnbs/0s6N5Gxfps9LJldaMmQ8N82FT1r84jHw1aY/E7vi5UWJ6TPmljK2s
XGNVFfgRj7ml/DkMkrQczT5WjuR1APFDzkwwGJO1EJhlfJB99EW36E9T/2kx8tOi6BQLTjQczq+k
uH4W0bQjioox+7XNMQgu/yIeorq5iBSb/GQf24dBaJmPmWK/whQaLinWe9E0t66/mk1z7dXYLxg8
Kxn+q2wkaUhEwz+J+YkjkWXjOHCrqEL1mt3V8UUW/WEY4N6r8RIp037KpRP7H4/J0GKCd1zHkbaV
0T11hfKUCOBwNmhLiKEKyfix7FyN+gt7mLLJJnTnlhwTlxVKzFMk7caIdQxSzEt8gMTMtBlmFXUZ
vqyOgrx1RscmBkWOjiXc2jE3dOsijNkKVrt7K2w54FNnzqakl7J660f4wHi5iZbbc5Xl/YOIa9tr
H+sSv97sbDodUZfQLCA0kb05tb2ZChIi6vlOBMwRBWHHOJt1UQujKwwa+9bubq1sfzgZuQ144Umh
maJPqex/4JLDVRuuyTK/j/F47OP4OJrdP+bBrO3RpddmSuEPq0BZncsArNuRFjXPdKM1XVMyi4si
JxQH479S5mmws7Xyh46y1rZMGxwl9eNeOsEQE343fKLAg2PypuFgw377sPlU7zhGHyAK5j5rfFju
6ZqzpiRDkNmHvKJnVUwN0tAR6JdJAvAWoWVM1jlaHOQ/O/kSfXmRzaQOY0GoYSFXZw0GL1OctzVe
nrRs3gkLp/QYeYmW3DPt3uRL2FPqmhhP1aW7GDFI9YoLzLT3aj3eEedfhF4/SN8mgCl+BZZgmH5p
KLaJLvB5chkkcaKQChPqmYZmOPxGaBTSBGncfsFwbkWcXZlnbs18ODikn41dR/gBfauk6PsCjE5B
9yFRZLppDXCbWB+Ck6nsTDzj84SQqs/zZbYYk8pz/+p05XcWZ57ZEjCVf3U0qQ205jw5yiYxhxtc
zI0J16HtkqAq7etU5rdWg8rU9SwwMBhBKzZXp1f2Muptg1PPZsLi8O96znOT1H+GcF4uk4FTpcOh
XrLrAs5XKKjTNgNL6MBrYQmLMea60Q0gxrVwwceJSOIZXbQoHM0WAq7Tp13BuFkMyl4YSOx6/izr
OSyc4NiFv2uoxhnUWVD9w1QTYDJsZetfbitbeSBBbGmJm4sOjEX4QYvX0YjPSs70+xE4mA52mGkF
wWLOU2KQOYNV+qJb4sDJssXc/Wpa2W9ir2E8YGwrxGXs/pWwkY/pmwrRjuE1kEYtpKDZWgMiGHMS
mX88jHnJqKJGLvofMT/PTlHjMqDOGg3ndY75QxamDhVtLlqrdzPCZ+kU407TtF0cD3snnQ1/GttX
tlQz8xzP+MK2dTeHIF876NhLuvRbW++OTlZ8aDkFKzE5y6YfKRbz6jtTh/s0wD/2ObpS3E+vrWqc
EH8LKnQN39p8Qp3b5rJyqyPrqnbxfX2wnDQ6opMOcqufaqliVEjmC0iIFTGjqXQ8FfkANjvYr3xv
sESGQl3QI1GscAh6I3c+VQ5TmoEBqk2OvKp+wpbCIpuQZU5iE9TQUpYOXa0+NimOKYROOaW7VHLi
nB+TkA6H6fWd4vu9XRd1O4lRmaliUmpNMsFdDMjx54LusGvGtvUxp9zGgk99HgxU+rwD4U2Y2WCD
L1B0mXj7OvuUfovJyv0k7qLvTobgDDoaFDdhv5k3csrauo1zcewYgazvc5NsS7M4c22SzpLVB4fg
mYePY9QHQPdl8LtoZb61pjuaPa8FrsX/yl7ouTzhBQisiq6yVpuXamZ4bjW8LmNrs+F2xbEvBvMf
in2Qpwo6yPhZK8C13aS+wYR/ic4J9JXcQ5Je99oa7zoNdYQ89u8WPqrl2NRy8dwmEcBOBGshBp4l
BhNswHobRLtnrtfdl5lEa72lGGWP4Fua6OeZcIGtGbVbTR7iM4GVwpOkbJ9KqLFka55oXE5aj5k/
MVoI3wcAR5biLR5EHUo0pyBvQTpkTLqmVsHZV4dODs0TObelJRqvkUoInQSPkqJYHm/Nmzx/yj3f
Qd9+PexyRcdBWDG47vv6qvGuPXa77+MKctqyup+yxjhWrs0zStMrgYS5R1zfc9Kt3yg52L7H9uk/
zs6jSXrlOqJ/hcG1EELBFACFqEUbtHfjZzaIcR88Ct79ep2WNqJCQUZoSVF8/aYbpm7ezJMk5DaB
Ui6bIm3teIAKovjYDMphYzQZvAGHdwJUmj8rmpQEFehoweCoWWGTZTd4Snrai0iz57JHelgQDxME
iPggybC6aDLixmj59zNHD9dpevDCeqd31g4vF6mQJPDzHDGIoJ3hKyBPvmYbb6I17IMxY7U1R8af
majvAvoAKDMo3+uBC4E4DStHewieZMl1j3/jrSAjirXEkKvQDK2lgrzIignelPzt7P4NoDLRFmZF
rmeXhdXchevWC8l3fCrmeymfleV1/pDyphVaUG9kUZGHgwxTEJJElnPW1eQMewO0nD8UvGnw05Iu
1y2MQIiPjsE3V9jvnKq3YR++OVn/nCvtko8h63aOdJpYT3Psu1jQalSx2Oh9QyUPhRnd7K73A/Jl
FOx954O60M2D1yR5DWAfEK75ANKwNx0C8gbmmEJ7dVrcE6Z+nKXxFmvc8e28qtNiD4SC3QGPOASa
aHoCoQHPBUiGDJjLHaonlFH4KXeHm0HgB2l5rFsvWU4iWOmt9xCa9knW9GRyJNOD/C3IXqqxJi0A
62uoMTOqd9fpX2ymvTI0dzrEO04QwIBQ853yOmA60l3zFMz6meuWmzhipcJDyNXNXTOZR1UFa9gk
D13UP4TBvK7N8BHAx6rnXdYx25sBc40x/aksVIo2bdwtT4iXcOg/ZxG+FC7QrELBh1WbSrOX/d0Q
43Q7IAFLgcjZDJwEQg7BSO1lpFY5inJqL2Q4f1kcpXUQWp3WPlZkWkuJtjZkG4fVRDLFh3EOHjXN
fhSgg4ehI2Ex7gw2/Q3CaMOjz4PhOdTOSZ9nkFndGvLnSptBQzSPXiefJVPuPESbUu+YEZrHNG0P
GZlGFo6crZPBuyE1WVB/WJHiQ925OgBJrbzb5t+DOWTpHzXXsc/3dn4fT9l66GGy14PsQpfCvgF+
ys4bf0TP4UqhdxWHltBsGrLaFsMqKX+M7Evc48/05nUAb102vxXiH754L3vgBJss5s4VC8lLZeYk
r3fq2Bl/PO4GyzFWstTgaLBq0YFyBtapE8XK6sZ1G1db2h6PhWs+eFG0jh28kUDJunjkQZa8ak73
YVbG3dAL+curWLyPmL6boxF0fBGKMwA46W7BD4TDFULF3rHyclVqE19g/mbYai/VyDqx2RJaXaV9
/O7k6WawEYZ7bZfEZGPwy7FGRdTVA/cazfholV286Zl4FFEH5pSdjGJvvGp7DlSCMOsYq3Vt4dV3
+lWuYRdJtBPWm83dmlRM7SFxDmFlPkjmxJKczYTsPAyIIWzvnLlZhqm7aCvujTi+eTNxTYx5pkMa
CMmBNhUfZOjaCbOddHDYctTIkvuw2rQbEXob6aY7jovwXZz5Kcq4cGSKD/Du4qIOgYMe9B0MPXjt
lj2qtsHJ10bTTzTwspY6eYTuhiY6ml7NPQmFWib5Oylcjl51v8VXAwU83oQurmxYrcTIP8I83rqT
gBQtz+XY+/ccVJjnxzQb3ggFrkTCr2sMvMCzZh2XDEdWfutAZJSl+1qoP7b9rEKHa9IjTe/aFz3T
n6RZvhCcahej2T5FjHJKg6XYE7Js2YTm/SMkp9WoiyW+1gfiy+uUB1E7h2/1/cUtuXuaGJor/miw
3JsUY/JM9bv7lemtXxYvgL98z3vNVI3tBcqSwTEex+vUTcTVtHUJwZhiYKww4sb5zEe03LTG86BN
G8TZZT28uGwmvAYkQ3lMZ7QVh3HXJInjYbBPaU6JOswN+qbO623Tf+TInwWBvN7EG8xzi3jLlvX6
J6bQP5MboWQUvomxijzsm6MFDxVY18qROz3UVir/bbmGU/x9JK93QetujBFZCZdtznDj1tMFIDaw
0f6HkferdsWBSnp84Mb4p/ems+TRNnl4anTd8GNk1rTE5yvwzRkIBzn57Gz86tzyx7LcK9g3VhNU
r5tcuEml/NCYn9Io3zQU17Vjs63ps5DkHd1YbPKyYifCKOLlbEPqjdGAmaqj3X0nkKZwvgXQIQmG
K5y2TTU+Sk3cpjTZBso6D01+HjRt33b2aSC0ZsfxZh68lcvd7RrwL/nGowklRW8ObgCoifcZwzKr
iWFtWEzt0DEJGK67mGsrGd+t0GXCsFDSn71o9u0u8ctarmkIgA1C3Qjw0Gh2dyGdWJ7znmXgwPiP
NgcwFYtDgNBcF+F2auYjDq894ZMD2d2TYnw1xvyRfzJirruamJUnvPc55jTJMwfs2SlIwyfQ3Nu2
bHB3NPiu8I08El68CZUT3HWWs+Ws1RAeOnJbfp/oB9l6l9lxCQoGftObb50AKOrUvkJTjcpyb7BD
YD0ymL+dsn0ZJv4od5lRnniSA+cAPOjZhL4IzeXjNbGjDYadvVbMP0HUrLEmgo4GMdNzLRZ14bdz
vi4zeSQbfqiK+jyXwzeIkFsCtLmU9SHCuFzcrZ6heR1JwrsBm0ib/YAxEk9O1pZK/VqEW6cQy5Al
kTe7B9t2OSHanHF/ddEd5j7d9CZNn4gYAYVgfNzBjKZL66UvEVNBTT7BJtVsd15+nUvbPnMgm1Yc
JiwWlEg/rSs3esPucvL0j6nhf+WwzIzD4RfJbek2gCMRZSKFOp7P74XWfbU9x1uYePA8jo3eQC4o
2Z/1wdusaevUcJ4yU9v3wbQOMFqk6fRicKobbYAn6LobJYJkZ5FGkXnYL2oTllJTYjQkMLTwyuEp
yM21nAhUuWluLnpWvxlsm8Ahixx19oo1G0eHgP2stnLiD8Oa114pCe3o5/6e4Lb0yO/NwB842RVh
sikK9j9MJ53VnHXg1g4d1NmsX+20v7MId45I8TzcepNXJ97wou3fHHaLc1Nssjy5uVl7jZsPfU4h
SxXtkjjrn5Q6PLtT59Hk4qoQZ2ge+E2C8I359IjqgfPIFJ9G236BYv8Wwng2G/IPuHSglfFTL1pi
94uUc7kV8WhObGoO8vuVVC3LfH50NYtpZ/STbNxwkWxCZ7qCrliF/PlwkIIPxe/R9Tmc0ch4dbzp
YAvvS85I07qaH5zaOPL+Y9eNYVeDLetWX01IJl/L/BTu8Cy6VZuZ7xhh34RH8YAmOfvOZMnrjUY9
EJlznqXJkzNjXJeFuc3jcjW17aWzkve6kqvEdmBvp8MabsB5sMwHm6SBysNVw0koMfI/fWm73GyY
XVIj2ptG+mZhCaZreYPzfkc+YAMdi6TnvDU05yvVvUWIiwUBFxijYPxxzBQqY3QIWX6Xs/fWZNNj
ptRrRBZwBPGNKE84osBUZh4L3iacDq4yddd3ux8E581kRut2+O5gE7qT95xl2UduFdsZpovT03PA
0J1opS9Qf0Gs7u2gwcxIHgOjgDV/6/lH2nwmkBhZ2cHnpiFaQaXtHjrOaUgQ66imro2rvsNSZkQP
zKMr2yr3/cijEwYlZ5Q9XQ7fpE0PGc4ng9HONZ1NRJ2GGVkbRe0S0YtdVJk78DTMPASIsCf0TbXs
hnjXCYenER/V4OAFHNnXwREq+mUac1+rh6PjGEQLO+o18vviBA6Ij0ljOynO6cBGIVusZyF2dgqX
evwv+Jb69BKe524RLHS3fZ8SpJWIt14LFHpmTwtIboyHbUYq1m0MLFHOlZPqMQvaNdjkfZ8j0rFj
azkPi5Ydj+esRo/FC02HbMhzv03ze0Lo3BIl0ABP8FdwdRsAHuz+aOKmbNz7ISE4QYH7kK0JPYm2
A+8d4/jzHKE1p4h4JP2L+WkscwR1qOSh/M6gNIG/Pmjj9AAqDIcTNnuCRaHOWncimC/AFdJyj6wp
ey5VQIKVJMgcfLcUayRZfrDMxE9a09ewFYoquJRVc9ba5LlU2iEYo7UykzcNGGLGbcDAdw9Sdn7i
5s+ssjjIlAsXpts0W+tknF5jywBfkS4Hs8I1n12wtqykIMlmTCRPp5jiT3Mf3nlugKk5lroYe5Qv
S2tV2VfX+R7BOIee7vdESvMYmZTIWRwXxwRlygkYdFxOYPGxrJ+50bB2/vZVTwgEXxLwBCtkEVe9
mCD+7i5LdDyXKOo0l5go8Do7kT/UI8FosGtGFK9TFh8QJLc9phk6uK7zqGMGzJf4NKIFv322NMxP
lrgkMnhHKlyHPWa1vJSsW/C5J5zOWA0O1S4ZwIo5xsbzcJTdCzk01KbEfqb7CvMAKTfjG0WbvvZs
28jkomEFbctFFX1wsAC92J7pF+d6GDd6RToQMllPmq3Rmfx6lWBbimgsaA4IBe5TmmVY0CftjTqj
owf0ACfGaQIL2gUBDlebD0clufHoeNFljVHW+0lM0y+KFsqKgMotvMPEcMKhcev21XOWelupz5up
HA6gcPPFlGXQRWy+DZcnUCfvm0TEth5Qk2Fly0xzduygeE6OmL7K+TCUGC8A56iVbqlHK+ephN3i
EqfFruT+THN234n5xaS+NbJoJzKcplGHPQ4bkCBx5FZ7LfP4hThBmDSYgB0jGzkf8xlZYS63HtV+
RmO/AkNM8DMVp4C3sUaYB4/ZTatMCrzf70i71Oz8psEbHZN4D7gm5nzbqngz9CCl2E7ZaAJRzf4V
M9I805fABWC7DCReBogjXIloftcAI9tlexF1BtowZ1nvrKX90enhfhiNi5d1qzEUJ2HCOY2MJSsk
vBfZgXzZprF737LVxtS/C1fuh6hei0y7luZwktJdTL116zzvyCqPxptiMyUO4QXu7dA39XnXFrAs
ySpMRrBypGx4itzobVgrEV+FNvkOcf9oQviqJEpHzrPCJBoumX8E7BX2wUeiHSx2+4ntSLuq6gNq
1cqOp3XLVBFFPI6JgpjB9IC/9pCYvPrUUm+ScxCSd05T0CwDJR7YiGzbqkGUj8t5ss+RUdyi6v6O
Vb4rsxPO5GsCUj0E8TQV+UUl867gaJKG70OLqdyol4YHm9cEjk9Wf7BSGDfg0YpVUx/rPPDt8bG1
gbRoPRtkbvCs2HFRw5stnhiNfJEyWh2Tim6JKthixVzrxb4Jx0eVzQeNyOLUIStKqLEYM3S8IE01
v2BQ2tUxkkovrvSL8dWRPO6Gk8lwnQR7iWI+k01rhnnLGv9haKETTf0lZ5IiTXPpjF2bSChJHy2b
9q4DkDug0MfVT8dZuikFV6B79OiGYPfMNDJsSrzDAnuaIuo5KHgkrKMCM98G1nwAULJiB7U2sCIn
8rUQEaoiKKKw247mWY+ajV3fT3EcMqxTpGfrnHEiqHouud+4PTsO+rF1yAiutSXV3zCmOEinzGvC
pMCEKzKDx3l3frebFheVAQ1yDt8zHhcuPKxwytbTaG3sbvjQMWr1vDMrXPt/ih6tRJB7yMetUTxo
1UNbnL3QW2aFeQrncEszkm+TviorPL7duP+vxqGZK6q72TB3S+sPHBOU3vQTouLeiKqvCB26zg1A
ATwdiP40xFFCTCMhmKQQgYcg7ko0UOd5F92J/OaQrqle8ofmCfw7vx6qRZ3p/qD0n0qvPrJBEjJD
AEbP7P0yNS5IoYA1Qu1HTzJA0kBphJUwSvcvQD5Bt86CGpq4fIib4YPrBdnXbIP1aHZro6thMDWv
oWd8G3I6NDI9s8N6YQvoYs9v0LNnXkkZYwQprdJyNg3hU8vJVkSw+JrrO/oFe2AuyPXyOJqlu8ky
ElrOmD4S9n8163snEv5aigZJFGnhzo7kM9L+azslHvNmt9IqTO099RozOhG2S9yodQQcNE7lQ+Ww
2DcFs6p1w6xAfek5BMZVeoxAHfPwDEt9Yr8PsY47xrLLQ1xRkoDJeKNb8R9F5tQ0q/eJbSZXWflE
dAGCizXyfQRpQY4S34/eNmxv61mStiy2ZhVA45mIUvEUek+9GRIDrVNoKzxNYU4SBYR/Ip3mld/2
FOTRe0+BGGuoAcC4rWUbNc/Ru9cx2Pb5iH8LvO8ajHUAdgvdrXSy/KyqwT4i1eZv9Hvgj+1JWOeq
d/dJr1qoa7xlEjU76B3BWxPQDSCK5iXS8MIxclKuQIITindubcM4afe0LcG05NB8yZxGK1GsnOlE
dcL9KSCKDvtPp5tbyL6HpqWjQpHqL1BuUxudmX4CyLH7fmCS6fPkOZEEGJPk02yB7pqdd7Tuz9Ky
RPeouYNYAL1FcUtOkAmPpTJK8axzgRjUnM0JKMnUiSnkjMcfs4AWO+TWoxmlyrdCDViCOeCEH2t2
zW0wnIXQx+1Um9NZJW76qMAWrqXUsdlJbTXmIyYI7DOePWPRce3wNpRtugW2sahaXh5m/05VebPI
zfuahuViF3VUftQeJR7kFj3utTYuiF8g+WKiiSxy9+DGB/CKuQgOLtjTUMv3cQkZtkA3qdTWakso
q9TbkO5LdfeGLIwzzcCcg/sUNxoJfo0atsqoGO3tPFipgoeolQPLCWS1Iy3IVa5xhGb9WTBvOjHA
SyKxTo+r1gqCWwZ/TJ/iE1wSv+TF28mGLW+1Rwr4juec42FU+eQKm9VoaRwgDE6MfYcHzx0pF4lU
QIG1a+/4sruFFemnPL/rrKWHObj8xhp3EFFusiEL8m00dI9xjBSZSQ37YP5A2d41QoyJI7b5sqeI
iNVXaz/0uvmY5cihmtU/T2rAA1BcJ8M96VV+Ssry2jcxmfEWqkU7bvqagTeMH22jPwI9Jx2IHX40
L7mePwvgMyXBMfzFRCamEYVbheKsI6dVjrV0ZsLSRLw6xzoZU8XbUbuHPPIWgZ5gJ5QoXtOBfLMr
jkVMUUYFeTinesGBBVFY3q/Q4I57pg1xUKTJmutdbkdaXFbgdOmQa3GuejXHKfLPCyoRU18CxN0Y
8ei91AKT4wxU7aeyMmzRg2tPW1MKcSvyzOfp7q2DwfzheQodB8YHa5mbndbnoGO+7RXaOslxVrNB
uLTrmMx+P8htEWPHNpNNHrh0mJsQhvIM0ScUOn8XjGq9LcCVhry2zU0zZQcAnevZwyVV4ADcEkSE
ejiN4dFWLEhwS22ctnFWeU+pThcdnLS7wWXGt0Onh4O6Y7pYn3UykzDDXBZBAb+fzNa2VTyFqkF7
glIOayUDplXrqHn4ZfgVbPvJBPjc1Jq9QXqMqZ4DTFYxqCzKqf/KMYuB9HGgCTWvDowdUrWKuEyJ
adW7WxS7krl6/NLn/GbOHd1hTaAvajvcG60nyQCZK8cGDRKn/WYgw9dA+izz+kSj37Wle6TxNDaP
DucKDQ2o1rXHzrC+HBG+V6lGbgybo2GarBFxRFSh72YV9rziJUzFOW80CE6IpLn4rPX212rAdxn3
uA2m7hs6NaGa6ZxUxSqxWr/J8RhSWQ+EbAtvC/eQXp8QhZZAhEjRK+MNzW2rD3wxblTsW83hfxYp
fwwpMkQyJtMUdzdapNWqZSOx1oLY2vZlJ3zXtN5nj4Qs6hXk3ESHcUG2NOMa2VOvgL/HBNJF5HbY
4cbt9lklajzHlnEA3zBhTROd/cK+1OV8OH/E96lyNnLwu1ntsjBQe0wvJ1qMDg1VSENWbBK3IEXB
KaqgrxO6MuIQbJqvqY4AX2e8zjU13XpdcPCJA/Bwk9/drYaJd4YAHXPwy69sdcnekxur3f5ouHW/
kgN9noqzH19YuKyr7LGvdKxR7v0f2mNhGip5vxON5qLdMdthGf90GrRDiRGsn917k8nLJNuvCkVl
OTh46FgKd177k6Tmsm4a6VtWe8wmlhfM1K9ZX2CIxwQayWKHkXSHf9bdwsdlXRqZR4fH4tgNhFzu
pke9JkzjWI3vTc2TMMCp8uJ8LqTzmXrD1S287153HiEY+Y6ujq17rwNtv1IV4OX3yG/aPTZZ5PlF
H3PNKLKhJaN+B7hxAf3haTTlM4VRJ9H8iQ3yGpHdPxotrIMCzAqGrpH1ZLP1KF3zIpCS2pDtSFUP
S3SpfWXIN62MnnqSnguVYWV0nAi7fY4dCySJ6UApQ6TqsCA3jIXDCOBL7jO+G0/GG3Inm7G1UMz6
c1tTEJBJ+357Tm9STScxuGeSk8gFc0xdjrUurazckCBczJAfLJMqldAhziRT9ZpKobHAxDrPjsnn
EHDFcuzLCcCdyHfotpuskDzUtVvbC3YUZCITdm55u+sSWugG5rG+mvZhVQrMZPR+Sh2+stVLVt4O
NXkq7H5cZ/ypPLRUu9khVhP1H/Gimx27SBXb9P6Ax2UtAVOGVWzCoXrRWdpvGbMioKRhXsyoUBAU
nIMOZXqFjROsVQlUk29hSY8bQb2hG9aaBK5MudSu60B/dUWzqFWNAyJ8C5nYzDkG3a0KGlk99WV1
0dk1JfBSmwUc8yYtZ7Ie0IQTsQ6ELDc8oFt6AXApYGK8E1Xm2ViLMW9fNdrEPzmkDoeZ9k8rADVP
AlQWTwG//68yG/uBqrrkgGWyRzBweJUTHuv2bdRLfEyKSGYVt79tOlhvpXMnx3SEjhZDxkzaAg9Z
FROzXT2rZm3bffhU152Nu520jrzntvh9+2g40RKKvpgT5xIiPdB7uYNsvKmgNOiJxctJ7QcBP2pK
n3U93mQ6trexQgx2dqyh9mHS1bB6vJ3CgslUdwjnzvDrNPvEwvfkUIsKGRzZPSdPRA2CmiYCIiGv
SXE/9uPd2OhC+8pMx6WBWKz7fnwyvUTHfQMXVViCO46d0TxYH5qLodRUd8WuMKitma8QMn5s17m5
bf813bceNlY816D4TcwxaKSOGpo+ukql3rAf47hrC+rZk2xZNVpFHDDQcFTTvVYVpGC1hJkrJsyL
bTfFOksjjWb9yUK1jirapJrRObaNh5n7/rosL4Y7+ZjRt24IOKxt0RqlVe0zaf3ohnqk3+xldDiE
VjBHHavvb05FFEbkBq0F8hdX1p0ijg/RspEepnGaKZqiEdYWuEmMSabLthAQGNv2l9vhahv1g6W0
I+8uYBCSpQ/iht9mYCNyCkJiFseDlT2bXaBROJxLX6h2V0IkInmRKyS05kkV2rdX8+8wGTXGZUAs
VsXRLFThvnHCGwaBo9CMJ0srKbQJ/caWcOWm+jR65i3LG2zykcPrPKRxYXaxoqhB8GQo3lj0zstI
MPAkxR5l9ok05GGax5Whm4cxK/eN53VrIadwM5S4QxLBxgbHhEErRJYH9ZEkeLDIhHsJOzysEe7w
gSKxZDj0Qn+aOWdT3eIhiholgG5Y6KONHYID7qf0EtzELttxmKEFXRHxV+ohKjs9om814fiPdZxP
Uw5+oJ5sMLg0QawY9sp1N8NoQJ650XP85KTjAAwoWjfDuKRZ1U8IZ/WS3QWVwMoA7lrsS0vfz3q5
phF+whyZQRtLgqtlsegdw22Uasc2DR8dQnUlfLBCv7PwoRoVgCV0Z0kGk+yHtarHemU5nK640lrk
1jnqt6rNX20knmGK9mlEuKt77Hjz53a4mupiJRxAcAZKL8b6RJtWDZHmAHfqgm0RFWPFAwDwGQq6
etOs57huV1HEFzI1xt5lzVLTRMD3Md6YpVc6hx9KhTZWrlbcYqsOb725KTitKGhgUJp4Fr5QAnAo
6VVkYXW8pwgHeqPU3EOfLWETBmTPDBaiGDBy+9vNbWgUgEQZozxioYmhn/QODZgTx2xXSM31JSYB
yKFuLah7bnvKXkV+mIaDsqbTJKptaQU7Q/yh/nrN7eBTYcnbHx0MQoATQZEmm6LlnyzL/AbodAfd
K3af6PrYjJJ1Gw51JxlfWPYeZT9y8DE4+WfviUJo7Kx1H1qrhoa5JOofYVKd5cBb3bF2VvFdRRZ5
j+BkdZeIr8aOidXKVUWTmXLyQ1lFvuQU3Jb2bWBfG2WYI2QZvktF405UfXZVcHRd3LB6AivR667V
/Nka7llgl62Tx0h/Gbpwl5YjBWXM7e596UzbbcwU1tyLRNJlxEVfktkqg/EIW87vMdbp70DkD1pD
MyBklth1l11hXdP5GVI7T/aKT+s2HqsTm6UdFSIG1LKZxzYRd18MV736NQx2K/Z7QAFTXeWvRvmV
aNHOGNM1JqfRwF4V/WjtTmizX0/XASSBPhsrgZiDeObfzc9R82GRLhDibeLKM0zrBEP8NtTtIaSN
JlTvRHgXhXpUUI6dsvJDzEYIBdrgLNUMtdpOjqN+ks0pl+NHTzOhnIC1uCw0XW0XE28pXQKOs/6I
4W/DkdUHOgMbEsWXy9Us7VeSo5N6SrqvCndTORXvEWVKFl2MhQ1Brf0Ta0/CdHcerwH2Loy7hzAl
bp+dpPvIjL3IANb0/LNgpVIAkmyN3n0qRrQvvXukNJPO7XzH6ZswcXnyLMIiNvpt/5vgcb7DMHpD
3wrRrGqR7RqXpFmTEpEPURjtcimwPPPORziK4BhC4Sbr34JyoJ3SnV6oudpGQQT+OF8G2rPMZmqp
ifwXbyNMAsK0NctOie1jIACk2NtF6Wc4XGkMeUoVJVx5RiY1AAiUPIjmRBf2ukzkrpZkUrw0Y6c4
L2XJpoJhISJyNus2cLB5QWc2plKuWhtPN0veOAEdwUwXO/YjKIoPxMq5vnTsdwMsa7KA8EnErGwA
yANPZEXMJE+InwzsyElINTVIMefEDL5SHd2JCsm0Ni935F9fgCA0ObvaFZEfuHdtarwWUf5d1bLF
Npa+uHa1KQU7M3QLMjm6Tfg2/9O07lXxU8P62Ah6LTxbngz9t506H+s3OgWckQQkmRPy3E2vYKf2
Zc+7y53yN57WC8tr1wPSw1S7Lw1Akjo4pPHsXfspOMcNxe25Zv00s74bG4Nc+Gi+eW27p2uTTw2u
9RjsrVy/GBF+CUHmNwy2Y5sw2cmr03p4ZopLFuWfts6bvoVQw3sc1kKVVThzGfTdFOm5qou32lMf
3cxNUXnYa3TvYqfZ2b3/kUbN9IspAFdAYyRrJ8Fpp+E5LyykcaJi3bYz46tNTbur5Ydu0HezXq00
M7kNBSXJBQz1IDmYzYhwBTmchkNcj7q7cwXOFaHOg0puEa3u2QywPAK/GTa3lO6czEPLtq0rbvbj
GNuHCB75Lr8DX/oUI+Mw/TETsOB38P8mStqMMBkH4UG5qPpRiVObJLIKHsM4fcL1WvGZw+MkrFOB
NyUzqn2fBkfABx/ElJ/d8Z4wHIFs1zL4bQbOdIWRFAenQ9waVa2gb9Q7ZEr8pw37/hKTa8eGUHer
H+VQ2KnNB57fq4iKd97QB86iApWkZx3rHiecv12rHfXYMNdNH/5RPeaBwnQ3dRH8BGP9DMTspCwL
R6OhXYw85JRUzdw70adTsnDO74w7Z7A/Cf3hZLx7W3UQ5wiCZ7vQr6Rx3xxvfuhpcMAQSJTV5bDB
v6a3oLmSf/8y3jMMfHYGn5Krr6SiYVNXhDvyydtF1B/hS88ornEx90TOc0rIZCnxfq1rqlWXYV2d
C+wpDlBP10p/3NL9jAGII4rF/jCx6goYSoASeT0ejqhc4lfYOMn0W2PSGIHjUJPGnj+1gm0kzM9m
MF/hFFCF1kZ7MJ7IFhpcutZ+5YenKLCrX/JObtlp7abG2oVYQsqIRxyGYV6buf0pQvOVOvh6afKa
Ja8WLmEf+bMDeJ2L9yJUtctoAbfU5CxD9hzmZL53VQE7u7uUebmv55ltS1jfxix/NDXQBhErTScf
fY/2iTycczCTqE2lNW+HsVs7UvML+LVwOCiO773nsDcubRnSVAr+23K7d9Ma0ZBt78m6u0JKeCqG
Gd+MTn+QlMV24bxOB/ySRolxOpY247pZfuljcbHxP2O/R9fM80++xUsUTJBKnSfsbmtsvt8iin5x
NxwtFf2CV9gEoiP8qBjbXYiAGssf7JSABlhYj3V2xIGiLTMXRmGif0lLljsXEBXCJZxC1N5P3YLx
APOHyCyV66VbDAu6luMF0TubmgbF09N1SRvqtEh6e5UFeJ2iHo+atTYM60/bqYM+l5hopbHX6Ovq
w4mfwnrqwRoB7geK1kO+ie8tBh+xegkL0Z6qoPqTlEiqgsJ6IqJdjKTRkkdiYKhALxaV4UvRfccc
2sMqPqs0fKbv4bWSUJZ1TrEU277Jli+kNvEQx1kr0dqinU6eBkigQ640yj/cwdrzaSA62CwkTZ7e
qc43KyNtNNn4AP76l3/9j3//Hv8t/FVXSiRCVfyF4sgrLXFt87e/2n/9S/nf/9fdz9/+6pJFs1xp
eJ4AiiJd03P4778/H+Ii5P9Z/AsgqJwe4DK62oMOJ95zeGOY7mqovMM//iDxzz7J/ftPKgLaNCuP
T0pf+lW7cw5Dt3Lfky/vZO852/zeCQRX7/hPPtX8u78PjV+60rQtz0LXorvT/F9/XyKII1XSdC7s
ZpbA/pa04rB7ACW4GFbmeuJG/md/qPgnH/m//lDBUiobMPddsl28LR6xby4m31zT9Ognm3/851n/
x0dZ/HS2J6Q0bO/+1/+PXy+XMx1GpSYvJf4khD+IW5d//Al//6v99/dnCQnyS1i67sn7H/s/PoE6
ujao3My5NNQa1Eiww5z4zvT8//gUU/9P0s5zx3El2dZPRIDe/JUoU06sqq62f4g21fTe8+nvxx7c
syWKENF7D85ggNNAhTIZGRkZsWItTWGiRVNVRb+0goFILYXOdPrYg2Wn/+RWwackbVa2a3ExZ2Zm
zsC1a8YdKAYuJjImSuXtJFJAWLm9GmnJA+BRUPgyoqkb8mzTvJZ4VVaN4cBSeTd8C21hS8a6K37J
xzUPWFqSoemkYji5xRm+3LlIleDuVwODvBcdid4PwhdLotTs0T3dryxr0ZaBv+mqZEny/CuVgBTi
GkY9Z8x9oKl1CLSEjpfES9lLLe9XH0bJZ0NMg3vox4LejnIt+OoWTd8w2TXA5tBKUZJMT0/lAdCJ
W20bqOKzlY+8dCZ4Hf7fr5x9ZIPUNEpaQ3eCsvPuTLACuxZe2JeVzZg29p/A+b+DYUqSpcgS31k2
Z99YN3JeRgIznDSohy1FM2JL9F5+HR8gzkd46+BtgSnZ4fa23aVvAJxf0U1J1CRdtS6/dxr2dQlZ
te5M2PFKfcnqeJcyTHzbiiQurU62wH+KInbkaZPPjr0aDUZWD6XuwNUJm+Dgv4vV+zsd/Ue3EA9B
WGqbKvHfgw7S8dump+g421dDItxA0ahIJvs8s6yEYu+JkgG9YrEXSV5wLQTo6weXl/kIgyj9o7fb
Jhc8xpBMhT9KbDBEedrzs8UaYeh7RtobwGCeS+PNRUf3vxmYHdJJxRBw1WAwe6nsS1Bqbufe3TYh
yUv7ZlomU20a19w8UKMY6eY6VQsHROdBsUOEBLeqTe1znz+pp+H1trnFr3Rmbfo1Z1s2lJ7HkBbW
aKxvp36CLIs7pYbeVvsOoTbCNr9uG5xO7dwtZGKcKeqGwYbN3AI6c5rZZW44ETAxeExcO4qptI1w
fI7iAUzLyvleOGfGub3Z8TY0N2p1PaxOLmQC3nhf0Vuy1NPtRS0ZMVVLs3QZ5WdVmoWqWs5o7kqF
jrQFvIjxsYRXimxl5UT9+TPzvaNEwiCbahnMTM0Os+9XJI6Dp5MDjVBCbaQvCdiwbfDN/eU9Inf2
qiAZtfF5MR7M3d+v8Nz07GiVoWKpBNDyBKoH6YpIoXOTSuJeUxELvG1qISATNsjyaDbgmfNTnLS6
KEplqDu6/8VDFptvR5K7SZgdu21oKTheWJod51xkALT1C+GU0EoZ6+6tyL/7crdnzPdgmSocBGS2
kWZ3gbBfMT253dWnPFvkzGOYOKCnN/Ipw7vkNXgI7Sm7bOzkF1wfh9u2lpwT19QodKN1y0V3ecRb
s8gL2ZM1uLv6k14zSiBq9aQxNKzs50L4pX+mEoBNSyMQz/LljNmFvuoEzSkDkfKDD1dM+vdZLC8d
GS1PJppVRZ1Fj1yOTN00VVAYXCg+HOVKAf69XTloiwsxLEKUahiSaMz8QmNUGPHaRHOYSfwGB+FH
K6w+/PVHYSH/mJh9/6LyvbbsdajJ4DKgKUpJLpQ//70N3kpchjQIdGX+PfQkUqJIjzQnyiF3r4df
MR0jVBxX3kkL55X86R8zs0wG6GCX+UKkO3BQPwha94Fxb1op7lT4+3tXNiWZ55/JeiQ0YC9deWy0
TtMFVoQMwCMgMKrPGWwvqWz8Cw84NzQ7M9Bfi7RuFc3JKMwkFdRV0bASApac7NzELJgXIrSyrZFV
Jys1rW8dhB7efRYh4b6yZ0sJxcWmzUJ3RE+zG4eR879p7epEpXQnOtKWrvAxfTJXYsBSTMWaqv5J
3C1Tmzm2UjeVKcRBctIjWMEDaZ/mDOKa3RPo8mMjID6ljE85wmaIYazsqLS8pYYlifijKc9vDrfU
c9HvCsNp7tX77sALJThBQr3Ttv6O9kX45B+MwL59yBYSKDJc1TBlUSMFmKdr1M+UtgJ5ewoV8WuE
0n2L6JCi588wCH4Re+GDWEOvfNvm4olTTFkiEwAKpcyOgRDKfZvrRn3SaHAkVQ0pL8MpdguC6weF
WWXF3PTJZncVhW9Toy6hKebVoz6VinKUYmgUw/FEvWlXNu/aEOyN3mU699vtpS1cVryKJPbRkuEB
EmenAjJcrdQzk95h5j2q6EKC4aGxOySZvnIuFjeRxz2fjaQNY5exRIVp0WMJmmPAm96BB/BLQD8h
FFAgEv7FogxZI+E1REP8c0LPkmxaWzoEHBz11nfpmZm/4I1+0HVGBW7bmZXm/rxlTenM0CxsdT2K
t5U7lKf4S7/3jgweuXbIl+Ih238qAZHvmEdC0Wjl0C+dAZWakmbxX3rwszPfw8TYtkOlOCF9N7kz
4UljqkompYGKTdfzDeiUlaUu+eS5yVmuYSWjCmqNfLRRA2sz6PlvITaeir5768Lmm9mOn25v7eIS
+YDUIKmxatpsZ3MaomEloIEhyGiOQr4d5B5Cl96dBwdJ640AQKrdbZNLR0ElDbZIpijszotPRRZ3
QA8bxZEn9oTiG4ToMDTEx39jRWVdmqqb8vxKlYok6Lyh0xym8z7qofICEB5QRvovjoBKef//m5nt
X+Z6NdAPWIsaiYnqYOsHT56+FqimTGMeqFRD0qiF81YR5ZlTMDRTR2Zlqo5k3vd9/9hAjyq48Fcw
Xy8KAbrWxfsIY+ntHVx0xTOrs/zHqtxIL/WgcrqpWdcL6Suo7GPVBZ8VJrgsFI7+3p7G41maSuFg
g2fRXw4Hk/eRV55aHmGt+KgMAM6nWaXWqZS1RGhpcYR9mWKKBsDUmH03v0CWnqnf4qQlNJRjK5Lf
zCAKANInAbRg8OnS3xxr78PtNS75vm5Rqeb9R93KnOX58NbFSN6aumP2oHhS7wMrfjU96/dtM9Nt
MncYQ5Epg2qiLlJ2vbwDhgwfqpTQcIRRO/pZ8Bwiq3XbxNI1Q3eG7JukVSQ6X5pAF1ZM0iLTuWb2
NVMoUjra2gi/DET3ty0t7RlLMAxNkwzd0qfFnt0yMJ+rXeeR50HHiWJoBqeJXlYHQDBrvaalbbPg
EOGFTiy88kAjANliCK3mNCZIhsoHsR2j0LIS/6Rp92dfx5LJBFTSZKyos+OMpDhkHHqtwUYH80Oh
htAKVE2CuK3kv3bipCWDlCSTfSPj2ZVG1y3pXLt1R/egZyJyU0yhr7ShFlZOoVih0SbiMLI5O+tV
g/LiOMbk0gUaziFjh6O5Ek6WTKiTN8pAMKnbzj6joXWGIXS6yuNTfoe87r1TUZ38a1exOFuabCrk
WlfvKBnNZoS+VNXJDe8doos3JaOFlgpfb5tZXIohKYZm4vuSNEuxKg2B3XKMVWeAqrkbpFMKxOq2
iQWnt1RItVCQ0USJstGl09Mq602GglWHWvPHWgmf5UGMYcZNVj789dXCF6fDym5hjM27tBPrhs70
W6Y4UGf/SkrGkdNIe8hkyC80Qf6qGf4xslqkNYQvtxd4HT8skTIYFxrHwLqqaZuSQHTRuTjz4FEs
HgCFPKIfwaT730d6/rpOli/hdaT7M9euLWChoIgYzS9edOQeI+00AORIP5fMLt9e0/WlgilQ6uRT
PJmuasBAVlA80wPFUYBWjQlzdPEPv/jpN7Crpyv5zbUPXtqa1X9d2Rq7SsGWWo+/+lLf9/74dns5
Sya4rCSVBFgRjXluGBeuljKHpzjW8FsMflAhtW8bWHI+g2Cj8lDhzIqzNXiJBPeT7lWnriSJARvj
xj9ThZmvxi7QMPLdT/Jae2ppTWRR8LzgCnRUZkmGoghiVBJ/nbAWQIi+ys3v22taMkD0Uelmsi5Z
nLlbA/o00MqWMbFsDBlry95NCApu27gODpQCKH1JmkVF4iq3RR4zYeynUB0jzO5MuJJq1IGgblq5
4pfN8DL9U66+6nShXlMGUe1xKYiMMsPJIJuAmVp55dQsFHKm5fxjZ+YGcldoVtiR3kKlYUt2deiP
EEJsrENmC1/XCv4LZxRjpmqCoabiNq+lmEFXa0yLlSdrSJgYDqKnGsqvIYJrTs/i1hZy4fX215qu
88vrflrePxZnobzXKV/0almeAvhrqQ5tB3iIYF9Le2HiVGNIfKXWsBBaJZGDK0IhSmtUmWV/aSRG
IGqb8lSRNBVm9VMQDcbVAQy3tfnj7xcnMQghabIxtW9m5ykzBtSmjbp0Mt2zZeau73oIyCARVw9g
IcE7ooVjq1WyUptdOGXEJRVYARKEmiLPThnUdIFQNRQExkjPRlSm0QXdC4IHxfHt9S2cAUVWWR8Z
i0ERYPr3s+RTByYaWVGrOrH6KxCTTQ2NmrIKApp2aeYiiqypChGJMHvVq+/DwpUEgYFO60N5pxz7
Y7Jt9ujsbtsnz242f70keshgJEAVETyMWeYeaVERI042Oj1Kew9xMwLSjxXpsQuNcCXAL+weGRL5
nmmoCjfj7GQ3uVRJQ4YodemPrQAwN5IOcUGRe8M4cLRWPly0hjFV1BidvtrFRhyA2IoMKBY9SvV/
uI2gZYQK7fb+LUQQykEygCZqJjD0zvbPyvQGhjiYCMLc20rDJ7pQG+Z4xPBrrf59BL4wNYWWM+9z
gx6VZiWWnVh5DuoD+mZ+9/YvVmNS4OJpI+HgMxNQUVVRzkXpCBnkPAyVw1a0HXMp/9XrdQ77nDdI
sIdBzhSsnOGrz0ULSrTEySYAIVjsLxfn+UFLdU2VHB/XKBTxmHjVLslWDvBVMMTrwKFQwwY+Ycnz
HCMRC8HKRUF0orQ7NJn5wYBAJ1PzidI0X1nRlS2dfZxQitjiOTWH3BS+X6Kr20sOzJF3Yh6D+/bA
H303UEm5/dUW4p9FUDIpTorTd5vFP1/3tdw0Giw15t2Qyzs1Vlfc/OrzsBiDHYMxjIKF9OcVe+Z7
iRR2HcIYEox/ovVk8dRhVjMsigdPFtoft5ezcEXCJMFaNE6ORdZ06Qp+q4RdGFeSA4U2qmIM0RmM
4G1gOnlC1O8TY6hf4hJSzdtWF1dIZssDBBAcb7lLq0NmKl7ZlZKTMz9CJRLmrdZUmAxm9uK2Jfn6
yW9NFR+auyLQL0L8pSmrge2jV1zRYcq0gINc9uCgENo4ZsCc6R5h36RZFjCqoxUjIzwdmk9mUKT+
M6qyRno/GIWMnFDUaNCeS2ghHCJBbT7IElT8ewM2xfFer5rwkbdWIj6YbZoNoN8kuG0C18uY5i3h
1mp2Q5FCAHl7aVc+b3CIuSDlPziRK8wdfElSMOqZ5LR9wuSKcszc8nuGBFOPbsl/MzULvKLpWh4d
Bokpi++pBY9maKJIfNTM37ftXB2uaUnTs1vHL3QO2eXHglCryv0mkBzKXuqd4SbxHYPka1CJq43j
fEFdZwAqULlK5kcY3DYM0D5H2Ag/WrwVU+WbC3veoP7tB5rscH65qWSR9uUsG1TUojD8rJacNG3u
Pd9FJgQlTKuHd89dibVLB8pUJyAPa4Kgfvr3s5DRaWSdksExNgsPfuz7Qn+No7VTuwBenRb0j5Vp
Y8+smH2R9LWLlanviyTy+wQxMQ7pLvy2BjG5+kZ4giaq8vRYwCXmpUcZ0dAKCXcuDy2HQwhh5W0t
Rl+HLqgZJ6yL3W3Hu3oPT+aoXU1Id2O6RS5XNnhxU7phKjphC7m+kRpPQwVAbmitY5GUL4HpfRd1
JbuvY+/1tuWlhf5p4dF4Nej6zu6TMBj8KFC0wXGT7KfKsEcoxijMi7CZMft329bS8TqzNT9eEW12
y22swYlK82FQ0nci9N86IhtJfc6kV845vnqEh3ncIEclDY44OqL/a0RH0NjfXsU1IAAbJv3xqX9M
hWTuG2LeDpEfitjIn5tp6E//VYo/lY7RzImMKIE9qnyJheJfBMFzs7MzFiuAAcpwHJzRTcIfgx4A
4O4iYdej7kwWUGQvK+u8SnenderEQkriYG3nr8mBSfGs6AZIcW1xmz4zVQ9Az473cGnfRZLdfcmr
DcrwTvzuZStrXfKUc9PTv5+d9Civitbt2eIMaXc3/Khl/8IVLQ42Tk8ovkJ2VbpWhZWRDDQxophh
ydT6AoN++XllC6/iIoBhOlsgGngv4C7zcx3ojZfGSufUP8V7896aYHFPzHu29K+ReXN4R8SHv64g
z4zO3l50U4YsjobOcVFDGBhYbfRf4Bs3/3Ft8uU3KpD7UssEM+A2YYF3D4xnvojQ3H12j+hWbMeP
ab+Jt2uru8bEzJY3u9ZCnzG8QRg7BxKW8Uv7WP5Sd8UhOPgnpEwJ09t1aPufntbFM31mc+aP0OPW
WRGInVPa2SfmwNzfzUH6DIwj/OF/gn/3ZHxqP9Yf44/W2+1dvnYgHhSWafFo56nGbX65yTlER2bT
Ah2FPRlrurXr6gq1EGWt57twA/2vLwkchnLHvDbgZppYB1YjnPTkIeFgI4F4H5jjnTdpYqbtXQ0f
OzqBK02IhRBzYXWWiGc5uISyTatTxNCqOzJkDi2lJNTwyZ8sHqW3N/O63kj5gzhGC06eGkXzTlTc
q60LkkIDo5q/5fv2OCFUjXtaAza9tpX0a+HTyeAtZb4fKFUIXC4/nR9EkCam6eBYVaY8VnE5PoxG
OXzwDa883F7Y4sfjUW3RzBGnxtGlKXSOQsFlTtBBYEl7NQvTfxysWDh0YhHc+QHCBZrhvneanB6E
VK8/3ba+EKxlEmIF/6SWQLS7tC7lUDEMgto7uhJuRRhBaj2+u21icS/PTFydv6AxRUGDgarRjp4H
YbUhQjJd7m6bWVvJbB9lhlVT6ooI5Abq52Go9kLcrXj8NaJp8sGzpczcIjLLrBJCdmuqeTMtf4/U
WXYw7X472OD6UJBp92ul7+V10fbQ+D9LVGfbp0Z5h4Kc3CNV3H/RIFNEkHMl8VrKiki3JPI7blQN
+t5LLxA7t+ItYiLkJso7V/edJvCfEJ7/girNTze1SjgP1C8NZCCwrvyrTZ2wmdzokkxp+NJ4HSmm
YLn4R7UTf4N8g7qR8vqb9iJt5U3ib2iSvUOead92l+V4cmZ2tq+eV+tWHeMv3dY8QEL17tv1ptvz
BH5fr95OjnF5B4kTaoDGMEvU1SsgYa4PlpUBRnd9dIDE5IjmSgJdkDZ87Ty3fLq9tqUTN0GsdcAB
E5hkdhQGV3CrMhN7B20NyK3aI3hJG67xlZC8tCiLhB2/mb7evBJTRiXKByNIzMDojfdc1sXqXmUI
PNkrrRDGO7HXYumvA/NlYXCWuGj8ijqOeOVHbfzsRtLHSusf3eDvg8mlmZlP9iZpZ5NR+WlRFXpS
4As49sybrJy76w0EvkqBk2PHMLZmzr5TgZa1Eit0HU25nRjM4A5ilvQLkowATbW1N8i1V2CNyTtJ
AzkFum72WlR7wCIUl8qT7FG4kIzktYXGHm4zNLZv+9/1Y5+CBY9hHXgp5U5eW5dHWithQ4Y3TnZa
yc7v8j3IFMRybeSVwD6vneQ/0MPLw0UxevoP+Tpplj7bRtVL+w5BdN9B2PS52ZnfvJP/rDw2k6TC
Bsb6O/VDche9pa/R12LPRgf71bz2+hK//Amzi8F3SzcpXH7CcN8+NruI8cKNvkMK5KE6eLvgSbxT
IVK6i3doW+yr48p2T05/awOmTO3sxWVFgDELHevdFtHGrbSBZ95G7vsAK8deWbnOF3J41goeSEKW
mq88f1risGrumplPPm0eRltHkGpTO95Ot7UDGn1IhO/X+v8LwfrS5ixY637bDJmCzW7b2tlrc2iP
ykGeWm0HYbXVdn0sJ2NkYgonE7DhLG9H0iQ01aTkFrRO6HBvEll51gNvK7f5SqD+UyKff7kJ6CIz
aA32ac4jUNBoiYx++nL36Gsd8rto3CCdrO7dA5MRr8gZS9/8T+5P6otZvvkA1mJ323emjbv1A2Yn
Ve8LsVAmx62rfCPnyAdrK0NSC+8vZsjP1jiLO0NWK2R9mEBM4lC+FfC2btO9awfb7FEc9v0use/R
c3VftZUr/jrgTYbhapjKICJglctj0QyokcUJTqNCP+Er2TbTXye2j9s7+Ac3dr2F/5iZnX3PtDpN
KFmfevCfvQftqP0IXoyT9pTc6RD17hNbeGaWXV/5cst2qbrB02DoBv2Qy+V5TV8LKGFOYU/87R66
U7H1bWTPtvqXfDe1oSM7ctay0cXTz5T+/1mdXcCBj4j2OPg+TW/vWCMGBoP3Hl5rdYOsvR3t/QG6
pU3/fHuTF930zOrsPs4LVbASlbUWbffoisI+cn/ctvDn/Xj1Gc9MzEKMpkae7+eBTxrqHsSP0XF8
KO6DXf65hmNBuJf39S54q+6gv943x+xYPtZ29zn7N6Gcppo8JQV01ubBNTG6Ri3FyHfSR3n3FOx8
KnZQRNun/KCtBPLF42FqVP2BvwGTmJ3LvMwg4qUa6hijtbFK+AaGX2iDrR2PySGu9vUfM8bsbQH3
eJqXY+g7ipPeGfvgXrWhethC8bsN7LWLeGVNxuxMpNDFdjJUnk5r3VfocUdfcn1lunrallvrmR2A
DnG7vCsxoR7M++pQH7u9ul9n4LjGG0/IaZpMdBQmJog/YfXsUq8tV+48eO5g+7Ac6wsIq21/TCGv
3FuHGGlm2/94+wQsnDHmuGk2QQLB/8774L7AoLMZlJ7jCZBMCP42H95uW1i6xi2GJWHPYQbUvOrR
eWodtjDHeY4UWKcYNeQylzheTfYhSkYgVQGkvT8Qd7FbsT0hqo4gzRph0IKH0NNlXPd/ONb5a7Nn
A5o+Dz1HQ28hQ74JoZPNIK+5/XVxjFRUBqvD5UPRypxFEznVMqbELAFZPUSO8nCrMdolwWOJXqQk
eiuvooXCBOYoIgFGkhXqONOqz5zFKuoyMFzO8v8ywGQHc1120G0oQ54ZrdzAr1xv/JXK1cJdoAMG
oWIAmBpWjXnxqIlbOS5FTThVO4XH+7iF+T6Ef3orfMt8uwcbz7DVAZXktQfGdYaGYewZJkPr14PX
vLPLooB6DdSBSXrG7ualredfNPf1tsden4k/k/80lKk4XoOTQs3MK8OoNOQDxL1cDBA5Dys54LWn
6GCtSAD5drxe554iIqKKdq5RnOrMlXYw89qW1/ebwdfkTa00by77+/eLUsEZ8vScumxzGF5mgcET
akaEYLF+En3hs96NKw55fcpIaeF34hnIBAit2Et/TJkJ9ds6LU7UBx5KuIeDQnqCkFlauV0WNg9e
EoPCGHm6Rj/+0k5TxZIoyGBqkZ84VCmsvQg7qPqr3KNEnksr7/WFlGuiwwKbqTFAgMnZ9RKYQtsH
jaI6wrH4LfyUHhted/UDHJDN135rHYa7/JsXbdcaXgu7CYsBc/MKNR2mNqddODvdnRh6dRC2uRP5
sE8Lsq2k7t4Lq/1f+wXtf8CF7KWCw8+SrNEqa0uP0xz65WSn6B5c4fXLbRNLKwGUiWcA75qYGS5X
UocVAyuJB3+29KWDgl2Q3vSqWPlMC0bALTK1An8ZHFbzOSppLCBuj9TMyWGQgsRISuEn9PuVd83k
wpd5ACeWu9kA/2lwjGYfxdL9KvXFNnMGNLhF5BmaWkNcJdoMKeJxye8cQbTbm3cd9QDbS+A0ADFa
1Pbmd0pvCUlqjsVJya301AvGuxCr2VG0kNdKMnklPZTXzE3bfOZ1zG15Xcez9aRawlsOAXSUN5uy
YIC3HO2s9T5CXmxXaA3qxnPkWscoekaf8cn0fk2qczX6YR5qeGj/2b6UI4HyBrZo63nfTLQpVE/c
Fi0P+HI83N6k648/bdI0rsTnua5yaV5OM7+EkVMvmre4DqNN3rqPYRn8vG3nOvJgR+YagswEmM4c
ke7Ffenl1tRuEJVTMwx3iJs/mqUKkSlMxqGmrkS6hRo9BvHrCXg04T1msUdMYEv3VS+Hdt0FtxAK
cNGU8FNmRf8EbxKAsm5ANsV7D9r8F42ytYxm0R3O7M/zXlNF6coPSicGWRV48TYNKMb47SSPtvIK
ur51p6XCcAe4euIKmQUiDXWySiplFSp6RnKUJn4IAUzc/n4LKRNGJrgYc50mEInZ+WUYUW7h48lO
0odh6x6S3Rj7topavLDjCkYycAM5a6zaiOmtAZSWfBQ+iAl+xykmhbo8WWMw+rzpW/cUJTIyOOpw
FAtDQ8c0XumtLG3kuaGZz8CnHgdUsDpHcGthE5VauxW7NRacpZNwbmTmGKmhR5IsVO6psurPZZZs
/TxJEWnwELlV3K9K0a/EwUWDzMmC8OfDXTVn29DIaRMrYOPKu8w4KTwhYotSoCFhMFgxtvitzozN
3KRrXSNkVrfjyYI+QA1HKwpDmXY/wl+0W3HJaacur5TpkoeGh9l0S2aI79IvvN5sPKZ13FPSKfuw
gOyl6URUmryD52kveRC+pplmoOYb3OVjfycX+n0atiuHb3HBYF25P6nxXvUbCy32aFYk7snsdTvL
Sg/WeAj3g79GyfPxaAkxoQHrxdR3vFxs39FPZxDfPRWi8B5U+puixm+BoK1UjhaXc2ZmdmnmGrjn
NMFMo6BLqpzU+qVFge32l1szMv372VUpR0KQJI3PWpL+NSp9u4uFp0rJ97fNLB5nEjOGPpmikeZj
LVZTBk0iCdYp817M+Lsk/L799xfvGKZlZCCu4B64ZC7XUUQxXUopcE+dlR5rTT0BQH5AYD7YxE04
SUUjoOKLaJyVI2q+qHz+i308tz97NoyRIObmyMdSpa8haUInfx6LNWjtUvg4NzLLQZOg1Ex3DPGI
uvsi9DIVzAHUU1U8qGiCJ9XaJPx1omiKZ/aUebS3pDAz29g9pZaabyrG27g2E9sYxk8h2pIouH1W
+yz6b1upzEK/5XmgyNLpeKXZVjClw9h986tmd9tjlhz/fG1TRDtzfFXTBBRU8chCfgvRswi6DwoY
+dtGFj8Yj61pVE2fCvqXRopCqA2Lx/OpRLbFUGDB75UM2hPhI9NkcD+MfbUS9JcOGr16ClUUUxi3
mp3nKK4MreFlcSqtj1Lya1Q+3F7Rokuc/f1ZoI8Q8c1Qzpm2LbV7zT/EMnLdJ79zcg2JyFVuwbX1
zM614MN0KiKcexL74MEXqmojj9L322uafvP88jrfs/nZTaOhQvXUOikQ8ocG6kXy0dU+9qNyvG1o
cTF/Ln8GxEkPp38/97mkL2QeP9YJcv4X04ue4YRfWcuaidn3l0dLkHjWWSe1+NmY3iZ2P/23Ncwc
IO7SikcKmyWUT5r+Ivnvt//+QtONoHO2SbMvPjZm63a0GE7Jb/1F/JTvlR+9uIk/TwpFm+JOfszv
64+Cbb1JK3n14tYxEWkBGOK5YswiQlZ2cpj3mnXq9fIY1sZT2Y8rWe1i0DkzMcscokRFRbBSOZ3o
yI+tv7GK9+qvx6ihu6AaxyuSOS2AgLN1xE3fiXpsmidXzvKHZETUfmh9046boF6ZM1pYD7PazBhR
RRDJW2frGUbyyyJWzFPQNVsJmUjk2WiSGitBbaF6Bd8mAz9w9dC3vwJapa2rtqbemCfv0x/02kt0
pGXoGLtuL+2SD+Wp3gb7NSSlNF2ns7hwYXV2XMus9gUZcu6TegiOIG/FjZVswvgp+sggUPLROyj3
0i7bxy9UqJX2pdIOa3y4f6qNt37C7DjXA/IOssxPcJ/cg/wNNr7f1ofehpLp4O+l1+rJfEYy6sl7
lnbi0T8U7sbdTyho2Nc26WENr7L0uWHtAqsLfR248plnMfElwL9WmqfUL5+bXDnoHamHp62ESXpF
Szs/tQUmUhy+wSwiexpdAXf63vyMuriP3LSJdrnk9rR4oh5xMk3rRTTTPQXR1nbUn/JBiGNebmGj
3Me9ZcT7spfa5AOjSDJsX+jCQKuZSKKTNgj2PgoMuCG4V1NNto3Y95uj1xgCaolDJYg2vwiY1mBF
yrDpfFPQd5XZSnW8iUR9qB+DyBDdQxq3Tb4VhECF9a4Xyn2qFkK6TWumTPeSHHbqLsxNs9nrSK+k
ewjY/WqLKEzpvcSZWjGXLCPgV4tVWqO62iq+YrtGbYyoBpqC91sLR6RmkFRMjpUUZ+Gda3gIaCE7
FGbHTksq5TFEw6LYV7kkdD8RJCjRRqrTVnhG0DlO9mquaMlTXnpj9GSold4jReipErI7qQSYtQ2a
eAtdWifvhFzWkWzp8+oruC5f38jQLQ5bjVaYfuwQqLf2eaJFXwO/E3foTBc//syPb2uzQedY7j2j
ZRK/8MJDbkZDdJS6uBWRZCtLd9NC6iI/14CMDroepMYHXfDc93xQG++o8/8eDxLJ3gdZ9kTpKSnr
xNoj7F06SoTG7F41pRY56QTmrO1Q+3WN8hNaf0+JlUbyxtKZYTwiiFYDvhdSv31Js9anujMg4HE3
Ij4ao6DNAwtlwjaNM/kToxahtI0TUWm2YZ1n7bauXHV87dV0zHZqThHMHrXQQG938FT/yAyFEYPF
6lUt3EENVmY7i3eMsReVOB7vaZOh0V0i3mJu4spCv7SLIYrf50M8QuUvVsb0nDKC+GRlANsRBS8t
9U4gUfrRWWHebnl6xQ3Ko6PQbfPS6pHRruWCbzoWubqTBo8/7IKp048gnSPrPoRbZ7SLzguz+8wf
iuohbVNUgLrIkzVb89Fr2/aNURIj0RcYN2jhmZP4q6YOQLETKCE0SOOlrV9mIerHsZi9IuBYy29i
UAb0EpEKEGlExFKCYLyQaUV0V8ii2+1SPJx6oa+Y4n1Ky0448Kna5jAiwZk86lLj/0jMXLaeq7ZS
su++Vwb6NkzNstiFUVSk+wGZu/KY1Ly8YPxzE3nTilkA21/UV3TWUdHykCUq62+qLjfdti/KJH9S
UqVBtDCRxXKHgJGHCFjmh+UuBHiqHSTJTYNd1tOxOSRiC0e9bHpxtw8lYsMz0qHMsLsmPKVKjJKb
mg7d+Nw2Sty8VK4vZnehapa/uVXIY/2R3dxXQSgbth/owdozYKlix5uU6xhooWxq5ixparsiUsRB
N07Zrv1Sdba0B1lYTP2XX6JnV3fpfWbtLXsNRjSFydntgVk6jQymTaPOM7Meqaac1oZxMq28swfP
gk0SYftG9I5dbnzq3EzceE27v53BTX/1yipPffgrCRHiXJFBK0dBTOijnDztS2oc6mleRXpq0P68
bWfhNqKfNSU6vHMAEc0SRTM3WiFTZeNk9IpdNNGzEHRHX/B3t80sLgd+NuCZFDCupjfUTpARJB2N
E6ytRfyzsX672Zc4/nHbygIUlL2aaAglsKDcMLNvpXiqFcBRYZ6EY7/XfyO0+wBCqTigU3ykXr63
tpUtHMR6l73JdriLD9EaVHFpP89/wWw/Y48PCsO1eSogpSUAHvzO26na2tTImpnZ3S4FsuZnBgvV
0GWsU2sjobA16bevbOjSdztfzqxYolDwFBt1srMR76vv3kP1ZJkvwlZ/DJ7KnXI/7oo9So7Pwe9w
a9nxbvzePpVPwYfqmK38lIVsBsIpFTZBxhlx1lkVoB2suuqF0DyVSHd8qrx0fFcbeHluL3jRCrQJ
CF6QIIOF4ViePS41PxeGgQbLKTSQfA3SD9z9KxXJpTycyirUGRR5gUfPgXvEk9g3gJif0P89FJ+y
U7UttqadCIDouKo24aYt0HhZi2OLSzsLn7MNHIpGc5WGiGJJz4KIQlqXr2yePKWuV0HrzMSs6ERG
opH0YUL/1n6RmO9TPwqfs35jPqOuaid31Vv1C4n0+wmUktn5oXhYA9AtnYvzO2KWXI/0IQqj5ReY
43BMJf17HffPo1W93naTP5XQWyudvdkUbaTNC53YaRIAq9/krbFJHkyG2Zkd2YJBv+9OZrYN7oGf
26KjHcwvZL7ZG/Kgzvp0ydqXnf79zGmDcRi49vkxZlfanfz/SPuu3ciVZNsvIkBvXmnKSWLJq9Uv
hNSGZJJJ77/+rNS9Z3ZVFlF5tOdhsAdoQFGRjIwMu9YrJrnc6/qKJLBjP5HQK2rSWRmONbJvyICW
QFULbGf9dT95ITgREgYwO+TcVpjshxIxoLvcZof0jv4gH+pGOmC0wiu8WpB6r77tJ0K56460Zmin
Bs+Sbs5bZXa2y6AGnWYhtG+Jq4/5extNogSQPQG87aA6giYu+tQo43O+ezGtIc8mfC7dKsFZPdxq
o/PWpfUzNYqDWvWv17/dqjgN+T52/BhzGOfCaWNKdZx3VijRKPGIVvyMlfmnBQpJrXceVP1fdMww
qfIfeQ7nZ4YowyAJk0cd+V6OCrCMS+aTQYhAr7WrjsVs4NwADQbDdtwxUhIv6qiiAdjHPVaznVkL
sMtiebqdfZuCA0gSjOBBR7tKw8gZ96irdmdPPZBwQicF+lv516pEu1QrF4wBAjE0T6wCXNDMIE8a
dY3aZqg5/S3Qy/dKQYPrdiASwdl6QbR4alLDDGFyyEsIsNFF/Zu1S4wdHLCugIDja+b33E8YEfaP
0Pg1QgxHYxOl9toXiv3IJmDlFNUlQfGifnuaDbErbJuBhQIrhR8BUyPJLqpeM8IBfAtg8qyqWwxK
5gJjW3EUFvqhmA41sEmA/5wrVvf12GPCApi/Df1s2+ndyUFWHeVPiZO9oGBwR7ENJXCJKwZuAckG
S9bYHQRkJHdxZ6PUeiTbRlilH3Z6r/SPAxHEIms2YYLYAKCKDCqCLxGB86dR6qo1Qk3uU28x0fIl
dSvaPFuVYjMuHCClXLIJzpVil1YiQ5E86tw6kv5Gipb9m9MCRCgQ8cFjh4np8y80klgZKWphIZXt
tyiabqhMsMPaba/forWPAvxbjBBjcY8JOhdjliRvSEz1UMKyYwpIgSz3U7C8/3dSOGUkmywaKSBF
kY7O8LdqXk3hiDK779wzxPimTPZBkCvxUyhJIrdDijm5kHQgSoh7zGsQPAqgtMGDZIo+z1pv+Uwc
d3AkIf2yqLEelsteH+9qIzku06Od3y7zXV6/4IJhiq34F0ZxqiN3jvUyFbVRJXrYkr0+PSz1Z6qL
wDRWLALOBywMmObBiDA/rQQ0L9Aa9a36xQJFYdv6q1V+uyEFpGeWLoBXl3EKst9wEn/NRQI6b5p0
x4mOwLaa7hVLhNN1GSY4DMzVsTAwiSSaR3OT007NamtsjnNWhSP2zZ02fSYGuY2S9DWpMYj1XRPH
h8GgC5q6mNfDAZ6rVOamPaIT2YAIDNOsHcpQrhxrVlBh+2hzXdSlpTPQCGwpg7gC2Pf8nLqUZ62t
RX1ztDP1YBuxtU20GooZ9LOM5efrwi77HZjNxOYg27xGsYj32rZRz3mjRfWx6kBv0vy2aQPFqlsp
Gfw8xYvoND7qk98/TRwhwEGRIANu5OJ9iohcj03dHJEMpK/LJFuPcRa9F/Ik2sBeWeLA18KLBHwM
RlXAJ+KKE3W5jGVi7PN1e+kzDhywHjsPyU7e5S+ihZ61T3cqjLMSrUMEWDJh1kxCZDl3cQvwCMDj
ukDzEkziX15k4EAiMcc6ncr+j3ZukZiI17WuVJGh6YUf01+9pHuaKiRBXRWDWILhSOCL8cMFo9Jb
2IasayCh9UHaYlLWtzbLbnDRkHmQewy9uDpqKuCwv26YIrnsqE98CFFbogIJsj6WqFJr0jseBTfV
X64LWSluMDDNf7TjQmWqREpcppCyHMdADpSdY7ndTU9cIxgCGRWiCgshoPIU9Z2/vs75c3YumEsH
artOG3mBYBZ6Gpt8EweZ12Jrbwm6bb8TrUFfxjTn4rjgzKzQq+ijqj6yNaa4BylU8yQ4ysuY80wE
PzjEZrRGE50MbJoNqt89j9t6m90tlmvfdoG6Uf3moXkhL8qfwhNVMS9EYzYWYIpsBhfZ1cUdzxRs
XMoaKYEgke6IOewbM94gDQoivfbKAd2tWsQnemGeGAeEV0EKBA/NAEzPzXPRwdyhlpinl+O7Iv7Z
gIOw6gUz+5dLnpwQzkhypWn7no4lljyV0jWAXPvaYdGyK9zhCeRlnvK4sE1PhlKwJ24U3QGDxO/u
xhthW5w5kzNz5X4JZz+FqSV1UX/9kuS+Dad9Fixv2bb1Z8wZePJNInBuF/Z6Jg+8sOfHG2MFu7cy
yMuNxnXUBy39/iI0EwFwJlCUI0m+2F1d6jYarb4vj8kt2Ssb3TN2/R801rJtdDs0rrqJbnTZrT9F
OFuXW/RfgpHAoLwBrDZ+Yb+uiTSh6F4CkaB+Jb81X7mJd/XH4hcb7M96XVCZ2MOedxSrcH6zFe3Q
X2a9TD52TdjmJJop/MIJ4E/yTo+l4tgofh9gHTrsf47o13zJHpQ7xvgn7ktdejxOLPvkJw5diyNN
SUunwIao7Kme6Tmf0b3jTZ7tjs8d5AtSn4sIEfIQerKRONaU4pcMVUoT0AjOBbCFIwxdFUh+qPbU
g0oliLRoS7JcWE9g8Tl/S5hAlnEBoIgnVAFZeOxEC76s86RgCJW4aTDcVEH1Wv7W/mB9OPiuy4WK
wGZGJMWigIsRGQrSLLDGYURe384BJhkKd/mMOj96VkJMUKKGQX1ymN/6N6dyTce/Ln3tip4K575n
WYAiiHZDcSzweKVw80QUAqxKQHXGZAgwbPP73GLMVF/QnaqL46ybtwVIGh24wOtKrFklZjHx9zE/
Dk4iPq43MssYF0ejx+iuf2WBjQnExPZ2CdjG9/8B3o9FgJyJICHCsjz6QuBZ5xPy1k6IOdoKxeqr
7GW7/Jh5OoBl812xrXfXdbsIRgGRi70imD6YeJHrccGoBcjndLAqemxsKayqbfxbw/TKZImIZS9n
piAIqM94/mH2ILbiItE002oJaCf0GH/ohyJyl426Ve9mLwPySeL/cga/sb16r3zoN2Ar965rebnW
y0nn7FBZJj3SCkjvs0P2Wu1pEO3152J27WNuuppH3MwXYtismOaZyiw8OHFmRZWCwq2D0OKWRK78
Yf/JgRFSBRhymAItwAwHOYiEimRyEXGskm6U2DG38dvQ3JZzJAi51wzGwh4iIjWGNcuPeumNUXXd
aObHpWu3i9YCLrpxJWN4GurH6x9tJXoC2PE/kjiLwQukLY0OSWM7vyot+k9G55WG4AVYe+nOxHCm
EWdt1gOTPQfmSJYfZClQPT1o78x96bigoTT+yq1fPBRC4NC1L3WqHmcdyuBMwDeyoN6IMiWIDUtZ
MFQqVI0zBosAVVaRcILIjqYf5kHxu6f2rsNsx1a6y5aNhswlCkTV60uoLFw2oFQj2EYdDsUdPuwt
UkvNJSPHi4Nhrj9xIMF9jb72od60gmbX+iH+I4oLfhWtxWZhDg3L9rcR3cfk/boNrsVhZ7pwz4ts
TgmG5iAg+2vi/VQ/xm3xRJ4wugKE0GbX+5oX/1JvpHfq9wzqVdRYW/VcJ4fJ17A0nabEWGAm6oPS
BkvjUzhMKaj9ZfSzdrcAakgM/rV+9f5zrPyrEKNyli0atEax3tfS/nY0mudszD6vn+5lZn1uKV/N
9xMP2RXmYCfGl6WAPqDyddMDTTBiTAyb+Z5Uu+aue6G2K/KSIv0414JgotLtGoeqgTvS1ej0dx7J
zeKIKuuXhSWmIIYuUA5UMMHDw+G1nTzmkQMFu43cuBjYAbiKNAHlFd9tM96I8G9Wr8OJOO7Cg+hu
7PGc50cHvQkvcWrbnfoxEbymIinc/W7nBNNjDawDKFguWUqMl4pWg0UiuHuNmc0BQ9YQkVDLB8K5
izDp2w8Z+gMMSBy5HXBINU4LC/zeqUy07Niht1pZPfmVj91mUWkWYhRCVCK7tDjAK2ADkbFhgT+d
RyZKwPFR23qXHY2iecEy+QuQkj5ahb5ev1Fflbbz0PFMDg9NVMW11Odxn6EaoG3q1l32xk55i5Bl
/OxfnA3w0v3/d7+cLf39MoQUWF624tX6TuSaV2yf/RQHxg8MYMC8cg9cXKldjMUZHLA/MDY1r/Sc
Rx17yOVmvhFBGF0aDKSAawzAT2hmXzDeoAtggu5OJkdJ6p5AfnPfma1//WzXPiFGtbBJCJhAQJFy
+kRROhvm1BHkMq2nVo8oJ7sd+fPfCeFu8KBaM2i+enIEG4uXJAPwUuZNqom4K9Z0YTCnyJsAqXrR
8ptyq16cQkkBGfQ5Jw9Zg0BcOIe5En+gBYsoEWNhMlj7+L6ButgyRpIlKWz86Zd0zFo38dLA9odD
k7vJY703vEwILny5GgE4phOpPMh9Z6UU+y2QyhCNi3f6GO8Y4uEDOTqPbueavau+2/t+M/rA4gWe
XHJwsILngudxlPCCi1jOVgp057+HS7FoT8DVFkUStkWi2aUB3X6aFFDL1k20t7xy32CDydlqAYsl
8iB9au6AAPR/iCRWvvnZuajn6YhWlDlR2NdgYVm1cYCe5Mcvb+le2nbbJHMj6gpLgsxPc+7oTCb3
0OqlUhZxD5nAV9hBovIZA0g02UmPvxjAtBYswC79kfnRo51gD0Hg4hWReOY1TuKLGqOKALv9Urlv
N3kLnE3zT/MEWkdU0ACbqMxuu+9/t5Vr/Gm2wtILCw6vac95jK511Nh0vr68tgEubf2zfkHk2L9I
3uBph/E22dm7/ECP0l4ZAtHhr8Su54bH+ZJIL0qArUH72TO31EQK8BNkj/D/ZuHNw84IRpA+VA+Y
rJN3WBOOxWk3+7wXBwDMC4BeADEJ0Fbn528PFbCYOhxAdDdjdiYN6J0TSHezT1z5pt8J03xmwtfk
cRobTTugyAF5gP+Ld/mGbqubwnBnLIPJOzuchcW8lWcHDUMNAEN4coyLNqyR9Nh5BDh1qI/taxv9
NCfQZZeV3w6gnrQfSPqpyT90TEuyZQwVHGzGxuiz5+tvxuWPYHyXGvrbbJgHP+X8lPPRNLN27KRQ
BVo8Nl7Mfb1EogBmVQiIQ1Qs96B/cjGGbqhRqkaVFGpFDoAPFIhohZ2Nf6HJiRAuJtPGslf6DpoY
9TtQRkDDm/j/QgJ2BfHkAYXwgjPRbNPGoaBWDREgHyjpgxbaXBfBjOzcCDVEIigYGsC7wMwY15bA
VN9QDbEMxAGF/M4K6Qbzu3stxRKeXf26LurSpTNR6E0oOA0MUvD3C2BlVTWOUajEN83wWlRbXRP0
l9a0YQwcmHRi0058hdykZR/JBgA8QFbrkuiXHc+YqcncyRbF/Ozj8ud2Kom7vGCm6WyTAlSAxpI3
JZOXjo6L2QAPIwC9SK0Vc0YJC7yjjPIRxX8uwcjUlibSALWysX4CteQ7NvJFQdaaQjrI01hzAZL4
ofimlSYJW1qQYan1Q2rYyaHMluERTYcOSJR14y9KPH27IgLkOPgktviCjiN/TyXMY5SoAgKaIc3i
jemUZBPTSBTUrJRzmRjgeTJMfgRcXFDTAjG3GmSs+zPEbPtj2VU7ZQFE9+QpnuGhwslqS8TDllWL
6XCho1+zSsY/w/CO4H758Ze2iLssH7EvrW5ZPbnbj1vGVsuggnUgv27HvbqTxBXdy/cMWp+IZVZ1
Ek9EckXHUVmY1owguvZiw5ewf4P+6raqXedeVP5ZM6FTgdwFN62pGbtOhp7TR6yx98N0W2CWObWE
ndTh++4XdwFEZWiTAwOMH4OhS51Vjg6IcDOb1L1qT3RX6e0SXHdal1cPEFgMcdBBt+YSlDUH6Jbd
ZpMZDqnuFlbhKvHbv5HgoMuAe4fOFzvV08+k9FXVpr0ZYovAm+wnjMMLfPylDmzmCghbmCQA+Cs/
ICflhdFiewAD6Ln0ZOkEvLipoPS44tvPRHC2FpegosiV3ApzzfQwzoD1y9tu2l4/qZXyIhTREaIx
slOMhDOLPzkqW6Pm0gyQom/loAEzcg2QYWzu6GhRGJ4T72OgNWExVCSXfQLO2cPzImH/AgTG63Uu
tzNL7HA2MVs2UTbSDxvU2UAnQ3tE3i8H49BHrvZRbhqMKXx7/MqGxgAqA16jjhY3jzxZdCMpShKZ
oSr1vk5+2clPnDRo5X8LjvYy+YAggJ8CAIGhA/OdySGlhZNiTwBH2+3nF/pTkQAjS13jUX3qAsVT
gunOKB8r9cZWgtTYlm/Xf8CljbLLhQ4zOr9ArbC5T0tIrWeqpAIiAHMhivIhVYIx9ctvqKOBjckW
YBKiFcSn99i+artuwDL+KBs/kt70uioNTAICe6f8MIpyf12flTYsSklfuwoMR9zh35xllpO6SzQr
VIj1YGKgjUaOuyj1n8oyPQwFg/mQelb7WmCmLh0NbOLfRJpoZXflVFFpwjQYYkigJPJgIKYyYv+/
wnKpDop5NR+QSYkQYC8fN1Yy+0cE9+GyNFF6WkNPMMyqYK0nOmgcJaSqVSGAFV0pwJ+L4pyMOVFT
R8wNbe6WjXnQ/OoYPyCb2bd+f6ve6rvqLgpFr/flxYBQeH4Mt+DxvoABp1JKirGhVqjKQxNa6VDc
jMlUwve0oxtVVrGdyAywLpM2ggdu7WQB4YK2JaAlkLVxz2mX6VJqz4mFxQo1/VOgIvuxQFQAJIDO
K+oKSM8Cm10zF/gZqIkpMGxycP2jymyUJRobK5QP6a5NnrTWG25qf4Bzzdpt/kBirwLVnOCJXam9
ouXwj1i+DGxTqQZ1GMSSfWa6DPjf9MdN9eEcGHC2sNDBvPW5Nz8Xx3nzuiyx8JFCXN7Sz6b4XfaY
Wyia+04yfYU0bgGEHmc80Cj3u9kSGPGKOSGTw1PMeo1wRJzwspBR2KrxUZOiBJkChrPG97mhXl1U
sduWi59bRHC+K1/1TCSXcbNNdmexUyucM93XQRBuZz+uG87l6w/7xK4ue6SQSPKjg/ZASCuXeDyq
JPaS9KjEx1TNBddh/eT+EcL+/eTxl4CBYcQRdsCG5gewSb1ofO7pe6Qnbjvd037w/zuduLugAILM
llqm04D8Jxldy3xLiC6QsvIqsYlxtFkwzqmZfMJaToY2aIUJKVq/eEOm/XEaDD0pLcjcUQJ9oVH7
81/oBcg4oN9YADzig0ETnJRRDzYKFIF+Anpmb47DxmlFnMwrvgt6gVGOeU2sa3Fm3hSEJjGQQ8Pa
ebPaB8k2DmZTeG0tau+tWgV2ODHrj7mqCxKNgTgYUAMHddhYGfpuo5uZ0nuMSQ+pvsfDPsXa5/Xz
W/1i/wjknZWeFTRNLERkefU+JZZPFaUB1ox+W1bLFtN72+viVi/viTjuIEu6JJIjI/RUjTGIauNR
ib69nQEkJLwyWBiF20efhWl8crEMve4BM4K9RDmTnzLNcKtF2hoA1iHNLDD3VbPAar8MfAjDgKxz
UV1LUmLVEKU1/a6JsJlaO8CgPsT12/Vju9yEh1LgsMagGED2Efdxj6dsxlKuRgM+0758HIPyJoaf
2DH2KtVLvPYOoDqsoWFtzU3/w9rCiwBXW6DtyrdjF039wjlGxsK5kGhqp1QeFGCexpjAIK+IegU+
ccUYAUaKphgjLjBwsOfnWaT1oPRGrYVNTj2SIgcxA6I1XmZZW5p9XD/TNWHYUEKUjowEtULuHUF6
MKhpmWthNaf02FXzWLrZ3KnhONpNkKeketImYx4FOq7YDFC+LcYHiLF02Oi5jmVRSCZNbDXEgrpH
01+JqbuUPDnS63X1Vr7WqRx+2r+M1KyIJEMN40JzaX5rURGC90qLkXGeY4sMRLMAOeJHM+XWISjc
RchBMCo57Iun6c28n+/TPQm1YN7FHQhRXFEAu5I1g/USFxyGAkKUi0WvftarHJV4xJEImsdHrM1i
xslCT6kI6/vkgfwRSry0FDRRYPCImlGeueBLwJohcpHyC0pg2TR7NUDB62a5aXbKtrwlj+YmD+ab
6FG4grIqF0U+kAbbWO0x2L+feLImj3JUG1EfQIQV6PQ1mj9p1t2SwrxLhuav44AqK9Hz3dgNbj5+
lFnt9cUIjsKsS9wF5Dgu1tS8WO4EjuAyPsKap4YWOzaX2WQNM/GT3yWpebmYmCgOm7p2l7T281ID
H/X3vcG5GE59ic51pjqILevavB0MGzFLthhB2VeP/TLlmxagI9fvzOXdNFCNQUINBissHfH+BwW4
pB5aRQ8zfXAza1MQsml0ya3S39cFXT7zaBiomPu1GXqiyXeNiF5JfVG2ekjn5F6pFYxB0TCJnsq4
uJFr4jXWLHA7zK2cZwlYr8OOMewYzLsYgjn/ZnY5p8mU1WpIpWav68svBfbh2VX82Lb2DtB1oIMC
KJ5L1OLluq6Xm7rQE9cVWR/mty1UH89FL2OeLuosKWgsOeDlU5VdrxV3S7l89ln7DlrgTTelO3tO
H8dqaQWfdFXvE+HcE903qDeVE1HDcpBeVAVMRmOGkQMipW7XFKA0N95jU9mkDPVOoDf70xdHjnAR
LhKwn4DoOdc768hsLosNHN7eUT2HNA+mNH9QbN/HdfmoLeS+zJODnehbIHg86AhZ3CgDst001E+C
n3L5GCBywBYNsn4ERheQx4bRa2ZCNAW189mbAzYJEh8cr3MRm3v2Dsg5O4HENeVPJXLKWyMZ6JJD
ItDrrCPNjT91Oi7uAEYTcAY0gKTPVb9KK+oWAxzVPKSyN3XaEBDa/C0ySfAxLm8222LF1daRqiJd
5fqCRE/t3EwMJYxRYU2p5dbmrupLr3ZE3Zm1o2a7JajoYlzpYsWEyHKmDvqshGCOO8gDRhyXXPk3
V4q1CsC2pCBJ4LevSjpIqlLqUGfR75NujrYLqWc/knI4fsX8AxhLVATJAixbI98DOlCUTq6dJyvk
2uDeAWoBn3bNCH1VmS5KKMkSvAiI1mR9t0S3nfTnuiExJ89folNB7LhP3poWJbJCriZYLqWfgwye
1hRTK9mDnP9Mun/z7SyE8Xjm0YtBHfBcmDQqdjFDM8RM8xHEcjdxn+yv68P+xIU+JyI4P0xSOOel
T9UwnV5Uu3EbM/L0Udlcl7J6aidS2L+fnFquA/o3mxI11DCUkM0DbFC71YCdOWOePhZV9kQ6caWM
JrP0esmZTrPqabHl28ZrL4mg1FbfEYyxoJ6PTX8E7twdpgkBtkhlKkDRpreqmoUY7NjUeHW8RZtt
1L2Xw+jkQd3MP6YFc/3Xj3TtXmN4FH8O6R4GWZjDOzlS1POMJpciJVwq+wN0ZxsU59+ui1i9VEAb
wTIcGoG41ucisrw05h4sjqE6fNgId6Rl8lTshun31+WsWseJHM43Aw4Ws99IZ8PWrCS3bMoX2vdP
NFGeadzcdUUk6FVcRjt4fU7kcQGA0jQ6Ku7wVoin7pF29S74x36XKePSqq1XWZqoV/bfhthB2MFY
5DGQii4M7OX8NMlsjWYFVO4wHoyg1o0b1L4tN6vlg7ZUf1IyFW6lqaK1D6bLxf0+kcqnd11L8eLh
Gxqz/dh32b2qjaE29R+loseuHPWHzJ5rL3W6A+3jkV3MzdQb34bhZLEltkhZkgSsH5Wz1qgpnSgu
VMQey7hPy2lfSup9ptnP1y1p7VKciuG8cwqgEruZ8coXRb236+w5RfdBEMGty/jP081jCkVDXWSx
hBNNAfM82vmhWOIf19VYmdY7Cw/4wH9O1ZSWTI9Eb2w/jpQ7LR62E/ClXavAHcEkHbCXjSl2La0M
EjXzJ6P+GedD5sVp/17m2ae8gPvTKGPcWvPgyP1hoNXkZVMuQr5Z87Ywakx/WNinN76gBE8ckTWm
vVSzF9EBfUqcl6YnZ8AM6DXp9/VTWXMTp4K4CwS4CjmZW0UJB5inA/oU2UqCzgmV8RHb9f5/J4y7
Nwv2IKuhQkBhDYlvZ42ntR8AlPZ1626ZBZ97VTHMBLEqASIYHjDPUpxEGcBhEaaEIup0yG1TJAGS
2MWXshnOgopygXWJlo0MSMfqHp99OU5ljrKKoLC1lo+mte6XKTuQsfONJsqBCF2Iel9rTwkekf8I
ZD/oxEjmuO/aRRsVrJVq3iSpaPI9UiSWSRIJPhyzAt7hMScLkBPgmV3s56aJnKIdDEl6k99hJ2GX
AuYkttP92De3aQ8azcp5v24r6yLZh1NQR0NWe66cXCC8TdD6DZfJAo4sgKdcdY4ewUjyEY9d5CYq
KAEAQf56XezqmULB/xXLPZtJYSi1XEKsFcW/MJF3m5n5r0iydqXeP14XtWovSB4A5orW/gXU/jIN
y+wknRISzDy5Epk2+YzHohmz2c0k6ThYpghsdVW7E5HcBWwzLdc7o8GlUBfNtaToVp7IcwTWlQ4Q
6NfVW3VhgIdCPQIYcZgqOP+AUUutljStEtJ6dhXrOa/+dIXgCNf1+UcGdwOwIStJowN9StYErYbl
tRmcN4lqd2NPJsEbJVKIc5XT1LY1AX9ASDstsEuQF9fPiiL6RCIp3CcCNQGxmwoqzRLe8hvTOebD
tydOWU0KBA6Y8cAELb98WOtjJZngZAiHZPbbqnu2hvRXqTTYIaVEMC25ZuQsQWbDjCu940JXl5Lo
BYwcs2ixlvu6+rsHBUu/AP0mFviMtbM7Faaem1wmz4DxHisl7NLZxCzt8Eef2mfQGgjMbl0OSgwM
5waFPe4b2VhSKpwlVcIoM+7NOT9KY3cLDCNBnLkqBtUcBLgoWV60PUFZYM25jLObeuz/qf20B8lG
KFcIBL5/VR2NsS8DBOyyIVmbzTQ0IGgIZ2xJO9I7VqJ8xrFxXcrKZcXAtmNgbBa4C2gqnH8d4BPW
Iy6RHKYpOqtK88Ppx9u+UJ7HqNpfF7VycoiZGG8NXA+adpwhjI41dXVSyaEOqFdFi//OirNBoLC7
LmZVoxMxXAA+9nIhjUknh9jP86rR/GwmDSHkpBhgf7I+rwsT6cRC6NPXvsqyYUgaGVOdeC4aM73r
5+Yxr6rn63JWpsCA4gWSUWRUGJGC+Z0Liro+TfSulpGhmne2IwWO1d2nTWNt4qg8dHq5TRUJNAaY
L5Bm8z0ZLdOFme4NJxcMnqyqfPJLOI8Lst+mlKdSDqvoV5f/UDAVb6eiHabVj3gihLvMau1IgyIX
ctgrD4N1pyN/XIwfUyKC0hUow8/+6n0PTRwo0w0/tHl2p/mjR+oh+HgCbfixz3bO5zHPoI261QFH
oKBj7WdjMO3iOwdrQcB3SNy5OjAomuC/FM1dulxySi1CCw1g3BNwuJ7pjj6kh8jXffnXgp2GR0YV
ZaIqK3hiVpbQzgxW565hndS9pCXQGQBdmxHb+3SrEtBENUdG3tBvDAjf0aNdBVBbEdRZ2LXjQuPT
26Jz1zJ1qv8vfDFuqfqWCfFAVnqh5+oxwzq5+E5bWjVGsGSMmjV7ybVkv7+z910wpq6Zus0DfSr+
iMYAvpKVa2oxOzsR2gJ/15gcnGm36bHlufjNE2b3urch8tJ98sig+MkDeSntzXUrWjtOjH3jdcC8
BWvZn8sdVH2MQLSERyJyYndOlNbNu0LgSlePlFXvTUDzAGGFb2on6BMp6EMtgJzubY/Ku3in7MDk
7JoSrCWQDnkQP4ksZcUBWArb5QCdCR4NfrRCbfROMbCfEiKB9MiIPQMJkHyqyAWseIBTMV8V1pMv
hxKtXWYpXUJF/92gA2Y0ALMwI9BsFtvr32pVIcQNQHNAhIexkfNvFY8kkROaLOGiaccMFE2xAoNs
I0UgZ+1zWQhPsN+M1TUTVnEuyBzHRnaKeA6V3IMvo9ixJFiFaX2q+nko+42XinFBmNc4vwEWYJSw
QwF4KEYQwwltqLLIbYPPpUWLr4ztppIXb1HBPDZHGyWuXtPp1Z7psayBLpYQty1Gf3T+RUH8/Gdw
b+DQS6Apy/A5E4f6UWr7RaEdVC10wLYrY7LWAKW1YW5sTNFc/7orLuBcMvcw5nHsZIWBA1C3lps+
WhtyP26jfXVjut3fIrQ3qNLdiSAyV5z5mVQ+7zezTiX6CKnGEa+I/Zfussw1iVt8Oi9J2B3iZx2I
ChlQpTyFuNbv60pfmvS5dC79x0im0VcNTjttO7+NdV9NAMSXOILAcU0MilIo72Gg1roE/5Oq1rHN
bA7H6rdj9a6Zv8SGALxRJIN7mGw0Z1DoggzHfCkRphmgSvs+KAS2f7DJBGg4MHNfwIHXjTZgjqea
Qzuqds0MTvohFfQV1tQ4FcF9kclMkiXqijmkGtxz3rhKl/qS/nD9u18+O+eKcLELnqJCN1pIkUiB
bbNq2OUD1u2uC2Eeg/cop6pwcYoympNdD+UcDugS6EQLOlq7dv08NnOg9KKS+uU7AJUAjQoILKDb
w4GdO82MdktSaPj+RvLSdXepnex63fKN7Nd1rVaP7kQOd3SA98oXHUP+YVZlvmXknk3U4LqIFRvA
Yw0KJyDO473hG9GmM5AlRSYAepzEHdQXmvRY/n7+thAVzh7FRkxzoJ/CubvGABVANpVj2DevkQM7
S3/MuqDysqLI104Gin3A6bvYqsxIA8BGyRzCpX5vu9I1u7cpFQSkK99dxaC+g3QWK2cO/yovjV2g
8S0PYQ96beuvHv3RAZ0s3lBd0UXDlceYBT4LK4Oc29e01Kk+W/aA6sRhyJ479S6VBJH9imlpCAOB
bQJ8cox+c09wp6hS3TktVGkTl7Z4emMRgNSqCKS5QHnHKNgFumXTqaVJnHQIHeN3Mk1epxrut+1K
g0H9rwS+4SvLs2RICRlCq6CeI2m3iXbjlCJPvPY1gPloo76iYRKLDy7nua2Wgig92GY+zP6YA9OW
iPqN7Ity/gsz0NjKRHsau0X85zCoWS55PPZh0f9QMAba/1Tjj7xrPNltTT9Rfnz/4AAzIxsABkeM
zjswij61GslTHybx4jJKoErF/3pb8H1YAMVpxeY+VQDvMxAxflFdB9vDAlbdIWSG4Kbgd3WxPntM
ZelgoBbrLrJC0b1VRUwtK/cULVsACDC8I2xrsS96EqerltrDcTp9GOV5OPa5v6hApal/Keks0HDl
3YEzYJPIKFhiQJALIVsnopNV4bth5+EYFRXwqSUKZkOjvEFqeYMtehFt9MqtwuQj5h5VDHjDHDnd
pLHWh7yde4BA9Df1Yv1APil4dlYMni3uAP+TjSYhNzg/vqhcAANit32YY3EPHC4urVtftkTx96p1
nIjhNMHWhJrlfdOHsU4O2KW5aZdh3khkCRSzmLBgk/7B+tnjdcv/yi0ubPJEKrOdE9soZLyqNun7
kC5yZXtEphr5aWqt/RarkfoJYPVIPzhA1yD7HmNAyraSitLwADk1OP5CokXeplpiZ9hqBM2RN0x5
jm3jKAIQm5ZZxH7Ic0V4kdYMGs1qeGrgeWNnmws4Yo3qjdanfWhXzcaSP/L6fkpLDxAu3vXjWfsm
OvJ2Nl2/Aiw3WMCCQT+tCzEB4dky5kq6YxW9zZPhJstDPf6+Lm5l1w/CGLwgdoxxewxOsZ4uPUnt
tkNKki0gBc032VZ5kBLgKwEbUph5fvVfuK8PXHJgCYKxVlMgm/v6WT0XjkS0UAMdQrpbdrKyUVPw
LwZLmL/W+2kr37SfZr3V9rB72fK0Zyq70ua62iuf8+xXcDaoRwCOLIxEAyXbffkKwNtaTzxBcL/i
mUw8J/AUQNcB2AR3icup1dKqiVSsiv8Pad+1G7kObPtFApTDq6SOttXOYV4ET6IilePX30XjnrO7
KaF5PReY/bQBVxdVLFZcq7ZcFOlvu3Y7FZgZAjDNqSxjQUCxgpwKYLkzgdzRxmbfx3blqKiltQf5
jm0VjN7stY/1ToR8vuKg4PoMrPxjfh5DnLwopRy7eYBuwBnQ3Gwq71TwO7upLgL5XDnEC0Hch5Lk
epDzEIJGOaJ+hpP0OtC4NJJ2qufiZ0nVv9ctY6UeY11I5OIyEHhnWIj6OsXmE8gC/VOMg8zeRm/w
QzCRlLgVIrCtNZ94IZR7xYw4sqkGSuBA+TXHruYDsPVDwqwO5o29sgImCojCLbcEm4x20j6ua7zi
cQDMg2AE2QeCLH6tedYrJw1z7PPI2DokESZhpbdsBOajDYD5CpAskr65LnHVes4kch911rrcAQo0
DNWQtuBrP+rmro5ENFRregFEmPkY1FvR7Ln0NGj5DWmqYGGAWCR2x5Ee0zojXiZJexA7nZRwQv9A
9Lqxn865t4uXm7OevMD0DJXaLjDwQOnpn8mqvKwAPJ6wtbMahpw9o5zJAKLArGa174JepYcyJjdZ
IsofVr6TrilY3UGHG76aj4kdrTInOqZdUM7t3ajRbW4C49CoRC3atUM7l8OpksYZlSdCES1OB6d9
SPOfof6nAW7BdbNbO7FzMZxBjE6G2rWcdcGcGTsnLZ4koghy4FVNEBVi8AWP3GJ1Myw0E9sCSRe0
0SOpCXoYnTfmkSfpb9d1Wf00+DIIsjEbukBAiZ0R4KgyBNHih10wMIvYk7pCcGIrUoB28r9XiG/r
ISu1gVCHK+SE8TMYbva2kwe2cKNwBQ8KLwkeL7C7K5iq4XFkFDrFpNSJGkS35LXBDs+9tc03iR/6
5oHux2MU9K/RHvXwoxgNauWTYSQK4w4MAw3asv9/Fo7muRGZXY9JczMGUUJHZV8ZdT+Rose+TUW7
k2uaAvcDA3TMQLAQy078TNpIyFiRBnN0jJSJ4elaiZcXXvvTIK56IIcYFWBW8Q/B6r3X7sdv8/8B
cAX1BoDwgRoNiz2cfyprqqddQTBTrB5Lc3TbqdoYkgjhYMVuLqRwFxprQ6nSqpIcjBgOtPIfukU3
cyIiQBdJ4e5zODlDPjMpZfQ4gZYskjt3Dl+vXzR2IJxDdzSAFqIogP4MChCXH6wE04ZU1rIckByr
X4QgFQvkPAls5SfG7PbXha3YIrgGMWmOy8DIsvmvY0tFzLY4A3WWjvb0jJfZl5xp21nP3xeEhBi7
2DABzMVwR+fUppbHRi8HGMR9Qo3CbYDPV4bWhpgCj7j2kZA0oeiIQgQaXFwUHDsJEJOMBJIIdmlT
bI64Q1g9OlUt4k9cce+AZTFRTwO+JNILTieixOhl9BnT6aQ2p1QXNR/ZH+BNATPp+MvYw2KY0Jem
IOskbdvMmLEFQO86PLmuWZAtUbXfVqfeg/VHwuSX/T7Z6rdHRWxoBbcBKCYMG/ID5JkT1XVpRnKQ
gmO1ka3S7UsNqQT5Puc4GGnPJfFnqPeJkjdEDoq/+nHaaH66YXhezVb9Re7RiwThgygVW342iDSQ
6qL+beM5Uy9PtZc1mlbFNAf9HLqGfWOIUgiRAO4GU2rTWRrVGRYo7+piHF3ABYkIsZdmDi3QKcLl
BFr5YvGqz7A2MdgD+t+V7Tvma6kr99akC1K8VSlAm2cxmQ1CRs4CE6uwgGFQzYHdFhslN39Vdf1S
VZWgyr5SFIA2yNExYYZ+PoqUl99EU6PcntsCls4WBHQrizfzROqt2nTyXVLYz5ZaN3dKPo7bpibz
LlRGaVtNSOWLKUq+3b7CnZPRR8TGMaKDL4TssyezcoxR61MJDfIhCX0EWIDgTo2/1x3i2snC5wIM
ErXfZahbJmnUKSVOdipe2xqUexQrPt+O2cBwiQgT+SUYwYETcXmq6DU0Ax30KZiy8G6YpL8ArPWV
sHy/rsryxYIYBh2LyQXGZMxUPTuvZuxTy44m9F/r6dms5cwHr/kuqzLM6RMbWSSQIK9LXLlhFxI5
s4zDDDxdcT8FtKpYhqy8jGX38/syGHYIMGwAMLnwgUaTh0lF0CYb2kFxsWf2B+S8v67LWClOAUzj
a26GtRsWZeu4xjITCIWHoNqYu2bT+/ZRN9wGjCIe2UyDW/1pAXydH0bTNXbzJut96SACN2RWcPnK
YCADtN14YHRjCUiVhGWa9ZIEcgUMf7+Pity7/ZAqGFQ0frTKVN11Zp5gwE4WbRivfEWUm1GowlPN
CI85318V4LooDJinQrPBr/R82OdRHgo69yuYG8gnMDOP0QDw+2AV8tI8rcpyqjiW2iC7dU6jX37E
G5SaN+1m/DSOxEuBJC7ail1ebowxoy3I0gvsy/FhFZFz/MvVNpgwXtOgwj09W9brddtZlwFoUngq
BFX85TazpMBK8dwGqWy7mpHt0QJxAS8ieAHWjg/QczJKxMgjWCv08vj0kNIaO2oNwEPGbQx2gvYw
HxitIxhlGSh+VGyABy94ENgfvbRJbI0yTGosPIBymw+tMABbmXITN8ChY8Nk6U4DTI+4qrj0XI4O
chNUvlXGK8c/bxHJAS0rZXUAWMbtrG1iNCEIgAZMkGSGgyDWXvlgsAcdCCyGjBkofpi0UOcoL3Kj
wtxV4s3RT6catmjqXLeK5bwx6yCjUgoIFHar+EuVhZhXU1I7BhmfsrVAwpu+lG8tAxrG+Umo6wlc
8cJ7QB7AhxBsAygB0T2XQWgYbUTBJo8xtW+4RtVsaRM41PGI/ksLAY2YUf8fNETQgz0fpNG4zpxE
nSZSWTlZfBpHcBmr+kFzQpcO1l2WtYeoj7yBfhZhvS9i6ktGo7pW1Lha8SL4GSwkuTBRKI43DwGY
hnPGQsblvYhQdHNip49OKUFWi8bqMJYHazRQzozKTaGab32E0i1V3AjRDAAcjm30+/pvYCK4n8B2
u2FSKgafZP5bE3RaC2WSycnBC9U5ry2QDDq36QSXcc2mgHzJyu5Yb4Fb41o2KTgx5sGqCVh62lv9
tT0VHuNI6zcRcec7SVidXtwUINCiFwWYJIZahGCdO1rbYWAvQA+a5/pFl2igFcN7HSsi17a4/njZ
GSk9rBdp1sKS8nCY+85pGCx3GlRB/RsLG8NueAEPw6Y4jK9ohiU35J3eCYesV74cyjEIzgBKjolI
nq9W6VrDGTPZDOJX6ak+aLfgG30In2eQHydBdwhvomPzJot8w+LBZSMZ2FZScXtQYuUDW7tzUkTL
hR00A6rsivxBR7RDqX4XlUA4SYatQbHIRtvfMGdvKJPtWP2V5B4zmvLmuuUuvzCbPWLDVKjzIvbg
UiSHRmWhIncNWvV2mD5G62OeRBsyS20vZbD/fxaWYlt11KdqAo/G2AKY/1GiovruMm1B4oXUHzyk
X3uc/DNl5k3l2MBZ+iquqZsMg7S5Jx+sHcWbaIiu4YpC4EDCkwiUSAD184NbFNu5+azh81FQwWxl
YNLMN/GOHOStugWIPSPWE3ymdYlIyeBh2GYsd/H7UC1tI4mAySw5m5TeTqOI4GL5fCDwxT1nWJEY
hOHXY5JynC1TkizgAb6DBukQAxBVQrtNG96M7lelfZtGDUHMuTz2e86MYhrJbANFwEZJvtxLYMYC
tYKbDNpWFuIordg4AmpwqDHGBn1R541Ms1fzorUCYP8DL0kDFLS9A79PD0Ixu5LI9vqVWvYRMYMP
jDwTc4oMd5MPOpEKGX1kl3ZQ+tmhvs3uFTcB3L/uGtEXbbKY+XfpxRRVxSw5ZgjhQS2+tjyE5qTU
wN4M5P5zmh+oAnrh+GjbohGFlZPE7B1a2piFwMQ638KXgezpxA3kqFl+ACGNH2P9sdFerh/gijaI
pMFzDQe5grROSOMg0xnMgIYD0JUrj7Z/McHgdkkiiAQX0S08P+JbNhoJKKAFNOU0Ar1KlhozyLtH
SaG7oesObYQl/ji8yRTTzyjmsqNc5P6ZU70MF9CaxPGhmMPiBd7p9mohDU1Rm9jsKQ+YKCG+caPt
2z32JrZFt1fFnHor/uNCIu+CqSQ3hg1Fk0P4t49dZxseTF8DbfN0q/w/UYF+hey8ktgHYThPcFgL
lHeip2GqpaqBl1V5t4/pvnlJqKveh9vwlN5Pty043BLMPgsOd8VErTOxPItbFg9T3FiKEUgp6mO5
m7eKa5Jsc91El217pLJslIXh9APfkE/G+rrTG9OujEB/KG+7T5CUbZvRLXZO4jkg9ph8dMx6V0Xc
KXwLlsESRGNwGAEEVn0W8W49FFpMs9QI+qQHodKNnGToXv0Exum+m4igiL9mOOfCuBg/RuzQOnJi
BHWSu2X2dx5yQd6y9nZf6MO/BIaZVEqVG4GBGXVdqrzcbhCuk/scAyZDWu1C9IPBh+QpOvbC0tjt
FRG3w5Jrj33OszPlcusil9qCaFBTO8me7impV0eujHSi9AsvOYX3OqDX6yAwiJekbveU/bBzd7wr
vexOlMetnzgiMcwt4NbwsORmn2ESTIuMICxvLOzmgDXVv268Xwg6/NXEQvn/iuCKvINk6E3dxkZg
39k7daPcFJWrlJt4N+5TGC/jBmbFGHpUb7Jd6A0340cGUp7rv2JdT4TBwJ5GYZsP2dC9IyBrZT9C
e9Csh3gSkawtBaCvgDQJK9PIiRfj9VXT101DHSUYUEWwyrc6fv+uBgw8FQEZWxNb5g7dHE6RXMvY
LweInK78aYvH6wKWvuxSANPwLEYCS0gGJEaGVEc/QkD8duFdgyGh60JWkspLKexXnElpZJDtNRKk
NMfJ095RqrDdNgfXMPgdH2KfnETB7EqABPBgBjOAcBN1XT5cKVqdRhk4HgMsy5+iD7od9/LH+KCe
0ufETTYDuoVvAiWZE7k0eby04PJALxeJ+oJ3ihbDTGq2phzeVZ/kRv8kmQ/QXzA/kUN6GDehWz4o
hQeMuWkvBJRcViiAXMoSXM2xvrLNyxOekWMZSo4unvM0bHTAV6Kw66XPxKs98VTDitGogDxgMG+g
X1vQyNGwadLYwK7XyOaQqs9G+1U4IkS5Faf9FQECAwW5gmLwYBs9MdXWBlYkADDc+hDnbkvdfGf8
mL3QTYlf7oSru8ugCVhgqA6gWwhQxUWslkpmkWP1ZED5MzwSQBGoG7baythPJR11H8/xRcVPVV5a
DXMd2ANB/Y7B9F9+uMZquzmRcnQFaqCdbZu/KvoBxluytQKsKZ46v3wM3wE6DxJOF2vgPhagBHa7
jFCxv4F+H+4LyHgWK3VO3Wql0YV9QF7DHwp4mKsd1gWMn9Of0HeAmZ7fEw/wVn1QeuKtxWUgjmAf
NQpMHaNUiqripfoYyrZjlWLnxg7NPZnnt4rBaUVl+NgS8+W6pmuyGEC7CZhEhP38IJCJ6UsdEHNd
UBXmoR6zEuPhZdDpxkemK5kg7l+5I6zWwQwJCdrijijdSOsxRs236hxrM/RlB+xHpXo1aSNCG106
HjgcyEBbB4SL6P5dnuFAHWpUGZoeNJ8dstWaNDxI0mSMOyJh4uOQ0MkwnluUqdP7Rk1mUYduGS2i
Wfz1A5AdstXwS/l5U5DUBqcT4Ltyr3R+oP7umc3gZk3n6uEoeNSXU06wVTaDgRo0jBXFhEtxCM8c
MuilgUSj+tS9SHGLF+tRvgegUPbab1S4V+WgDGhsuWQ77YXjtEtXeymfmdnZYxYXiTxTFfIZiTPZ
021cuZY3oTDT7rq3SNDSWoYYl9I4/9DXtFEdCdJIankxRtiMb9NGcefJfb5MQT+wHSGhR23dnm2v
wJ7L9Zu3BCflZHDBbxIVpIxDJgMI8eU28Xu321rHdmcdrktaXjuUOkG3Dk+C3GXBrzeMwJAZkiYM
YJSqL+f7ZLbHk12NhSBrWToTBBaG7DCEctRh+HLZVNbm3MiKGgALzAWPsFupv2IQS0xFLXDQKyph
RAEDTqxBjSoC5yJ74DoYiZkbpygEOWfeT4qvgQfCU9pUZNsrSmE+EvOD2OYEy6LFXS2lpEmlNlUX
AJn7TQuN31qfn8IKwF11LRpqWfNaeNmZbwRCM8bZLq+RVultTyvZOBU44wdQFgGOechs/cVS9fBk
D1GSuTlJFYaCCnDqzXU7WZF+8fnYJT+7xA5mz2Wjm1Xg1Va+HI1+0dd36fg0RrE/FxHALffXBa44
SYQVmDPBejp6inxBV1KjOAqtFpj2xNnNgA8rs/cam+W5YW5CYcS98iEZhxhgqdCqAwo1i3TO1LMJ
6UyDAPNqTg2v15VNk9zmiebHpSOwTpEk7vFR22jSk6aBpObJIpGv5U8gSDY1wfdatqaZqz/TiDPN
siyoEhetBg9Cgq9lomaX7ibixwB0aQ7ZMX6yfBGSA/ujlyE9e1+AqoJCq44kgnO+Y6hazYBiSOBE
pRcbcFs5KshYzbpuG6tikD1iXxeSFpkDVuilAnClWjBVvyK5wqBa4mkdFXyplZwI2pyJ4Wx+mspe
GkocYen3IIk1vWL0Qr9FfAvW8327ix5ElbJV4ziTyJlhD1yjdgByKDbDU1ejn2U/eIWGskf4fP0E
V17JC9U4K1TCTmu6EoKwzOuN+rskWr1YFwBMWTgjdMB5Opw+mbo+13ItSLLPzAYlmaA/uX5S//19
7qS6PjbLFMuKoLk4xVbxkaj1Vu9V1ynn7857souEXYT/0YQ7qjoKW7mjTBPz0EqF20ZPbf55/XOs
ObtzGdxlnccisZIKMpQktDeOmUxep850E8tOd2rB2/wT7NOFoCy7+okY2o2CdV22AHTp83JSAuhv
gFCrKPeUlAcqjQInvvqV2EQzZgEADME/+qFjAP5+wsIYZuz69ikPf9vdMdNEwGpr/gCJioaxB7z7
mG6+1KQEAQk6dLEWqO3k0uyhQlcnrEVkaqtSvlpI2CbB3jvn3Kws76ktWViUyo1dZ1q+Piqu2oso
Rpa4NDA49PfZGgRjSOWrjXWmFjU459QvZuohqA/Zrb2LvG5HjvTGuMs+pV2yLx/oXfRy3QrXDAKZ
LQhuUf1DjsspKEWj1dZyrQZV+C6nL739XZRJKAYGXeybmohfFtYwOxq2o+JSDdLO8Zwm2+btA3aa
BFLWtMAmFooDbJsfzHeXxoA/iJ2OBMRbEr3LBsD5tIbg+VmxatgZhohQg0AFgJcgNYNpF+gjBY1R
ejaAYioF25Zk8PtGJGrF5lhgDmvDXj3iZi7oY2kd+jVYztOq5zn8iKSnOH+4/tVXCu24OAAjQTdW
ATsUD69hddXUSlqjolGPQnvl6X/VY42FGHVT7XKvn/zZu5VvtR02Ll3gL9hu9RT7wrmWlZrnxc/g
qQPVXDbw4fAzmk19CE23fBrd3EsP0b45Db//H5hOV0Ja6M2SEdCNYRuCM/d5ULqEDDBHfTdtJkA/
mW63Q+F9Z/rmCZsR5GMMiqfpxkIBdGf41099LSu/kM5+3VnEOSttGA0E6rKCP3aPttJj+0x9srF9
TA5uu0Pul3fEs2/oP5T52UmDuQYlcpCtLmq9tWVWjgzRI0KLRE/wjUtR7LR+uP/JYHfoTL0+rCUr
13G4xUbdjdsSPU7183/Ua18TkIQ/onGzcQ7C0u7KY3qhHvddnQTOW4vhAGo/qn0M7QxH84GFb2wA
JQs9AwugqidvKaY2wHr4T9/1P8W57xoqc9lGFQ53AIAc2lauad8Wd8Zj88t6UFAUxCov+jjjfXOj
kKOwIsv8AReAX+jO1Q1Ipg7AU4F0fee853s2i4bBN6//1PeiysFaeHwui4f/U+xCklQTzwX5ZMsp
LbZRN/MOaMiP0U26jU/ho6gnKBTJucPI0booG6Fev80D3QOyyAk8lRvAbe4YjmJ6ErIvrzlglLDZ
JDGCi4Wv70alGMy2YAdK9s5PtCDzl3jXY/1c9u198RT96PbS918wTIz8J5O9cGd3R6FWZWgTZGbA
TkElxnWoqAS6MgrAOIn/k8H0PpOBgHYoQGYGPIRddpB+jbdy7Bn78cbxyo3+S6EbluCQJ9E8vVAu
5xeUIpo1ufq/5xmiSRBhjj/FTGF+yB6t1+pJfcvulHvRduJKUACuLsZ9iL4mJhu5oCDDAnhe9iOC
Aq06WNL8VhLn9/WbvyoC8weAj1IZiSV3ouqgN+GkQISt5VvVjLy6JP51EStOFbMNrKwF8BMWIV5+
NEeig9kbPbZjJ+Mmo5Y/099VMbiaXmx0M3PlSQTEtKYUxrRYfRAigbZyKZHalaXQEZ9rHLU/UQju
kjIngtm9lSuGBBHVdJaLIPzg/HUyjUU7z6BCKsMJmODPcpp7ivF0/ehWFTkTwini6AWwl4DFGqDN
7ispmEDi7XUJK1HhhRqc641JUpLQhoRhxJSS8qh12oYkPzMqGvJeOy9wsTL6Q3TBULS9/CZKqMtj
K0GQrCS/58iovNZsXjoHNHTXNRIJ4jTS6hbjHhSCDGdyw/zXEFN30kWbomtGjXYe20HBFgq6FJfq
AG8vBH4kiJWsme7y4qcyPY4aOaj6j6qinl4LCgdrhoDVTRgzqn1LEK4RXCZknNFaJ47+adTGG41k
UT66VnwDgsh/QriTUwHChs1EsJjQzJt/jX54bH7Ykjs+SD8A5oPdL3lbbKWDJGLCWAuizwXzb3JG
THR6VGjHOHSLR9TGyCYFjjIAY38DuMfXH6+biOA0v1Bwzp6RTFfrPmT0hHJ+VCvqGpNoJmXVCLFC
wNI51Nj5rnYDqqYEy7gg3ij/NEXmjm3sFZIIRmxNCmbN2YoX9g6RVXFGCAofbIaA4KopFcBdx241
Gf7YfZddntVBsJNgQBRmlPnEMcSdbqwYFEhJ8zxaP0x03JL+4/oXWdUEHQK87SjELjLGohuMPgHO
fABaY5CxYUU+BRF1XQl8w6qJsw1vID+y3j//XcwYyIJZBY6SSP3TN5vmVflV3gMt+VTeOPNdhcxC
BXqu5IsmVdYsDniWoGED9xE2u7irRaqk18YYLZYmN4HRr7uR8fbtE0SDBb1oIGfrFhJEzhZiqoPd
M1cCEKC6kf6ig/PISETOdS2WvRDDRULhlJiSLWVQZBPuKMZNx719ILvGV4AwBPRR5+B8P65Eogsr
R9rH+lWcpyWNUjTghoP56a8mGN/tTJT2rfhyBMqoVzCUTjTZudZbncnOIJuYIlKGNyl8liX5pDvR
1nYOqWme1LETvLkrxn4hjwuIuliqMq0HDUtV3kd1tjUw+iKmOliVgkkPDAxgIW7xQhVGE2L3A+fW
ZG/IrwDRiGVCQxHcqBXDdoBGD1hYJBvLcShLr5KyCQEGotUPzdh4g6J7/2DYbGsQc8eYdebH+wYF
j3kNAIqg1m9joFxq2U2hCvc+VuIgQDLACNjqF+4n50qVsWw7ignvILmVTuGRntq9/rt12+O0ZTlF
7Gd3+U2x/wfVUMhBuQ94P4vBQtLHoMYdDDmg1q8MJVlQnLuV/n33Db+KphoLvQFMyjkGtEwGYF1D
SDr3RyesPaXX7vpY1LpbMwTMiuGqGvCti12FiibNLM+jHFTTnab9IMX3gSVw/ICJZYuW2IZc+O64
beK+jDVQLvj2Tn51bpQb/d6m225bHOTb8i7Ud9q9qOK1VOtSqHrpVqcyH/Ua49NgQ7+h8odtzoIL
tLymTABePOxC2Ng54l6GUJmkPMwADmMmqlthuVhrfk7m93uPkAKQRraqisYWH66qMolbCWW1YJ6S
0dcby/GqqsQGkC3Fm+8aNRPF6JLge7ANx3m3SmlbbdRnANCkozunD618oqboIV89tS8KI4DnoE/H
nZqi5iRKC9hCpt9a1dtY3oTJ83U9VibzoQiq1GhIM9AF3iWkVMvUrpwYr0i8b7Sb9Dje2IfeM13N
qz6qewU422724vwu/euS15X7TzCXKmnthMk4E4LtWXJn+pCMPyIA31wXsnR40A4b0oD2xaq0ye8u
h/GctSgR4TM1j03/I55Bw6wfc1PQh1y7P4jp8LCi5Q1iK6brWahdm+pUN7BvgJ7SbeiMvjGLYu01
Tdi2PPSAY0D35FKEFJswucIEI8LwDlJZ4LZWyluu/ssVQhkGMQi2S5cYIl1JJy2zjSnIpmiTGpon
z5DWirBs1j7+uRhOG7WN2wT73oBQiKhb96WbzNO+a0zB518paWFrCD1U1p5BFvs1l3v2YZxMibua
aj1yrtFXUZQsU89ON/nOAt7n5Bt/sgc99Ie96GutDPxeCubiubZte4ekEExv7clVN/Pe2kzv/YZ4
5THeimadVgJW9FaR08LIAcoChNpL6zDypJZG0xgCw5285L7FXFr2NZlW+YNv9m67ExXTme+5rGZf
SuR8k11iLSul+oA0GqhVwO6zc8lNMPys7o2imR+bDghQrt5mQHkA2sOYu6Fcdunm+v1eBrXovSH4
Y6B0lgVHdql3rJt0CtNuAFPHTwOTR7YRnWp5X1XYiHFcTQp31+Wt2C1YwdmguKzJ2IDhAijVaPOy
yAvMFztkBJAagik3LGKQsnT6lD19X5gCcP2vmTJr8WhWmBvrZScFT0DS+XqbvMaOftckpqDqsuJZ
QMYHiDMg72Kpm38BzGw06kmO+kCOh7schCReLINcEABAihcW4M6+rtVKdgp0kTN5nK2G+lwrTk6A
538kn9LJPg5B482uswmBG/eUPdaP8l40ebquI4BigJwFJADeQYdK3uVTZneBYraulpebOtYYCaUq
WSI+3pW3AFcfdWZsukBLPgiRu9xAdUEFl0BZuCp2+IRYGWtGiF1qlJqZUaDgfGn0uEXTgIkKODXD
HNCtby3tt9qWLfWnpq1FM8pr+mBqDPCZIIXEW8pJMwCTNGcOkPFNCpwIedoVksgkVhRC9gYgP5g6
wCX5LjcplZl00dgGmpJ1PjiMZx/xouPWRSXKSlccM+M6BQSHgUFNFsdfHl6aDIpZNSGDhel94G54
WeRKaKxoR/T/HnTBHM/KAwRxbAUDiAEAhOHjxJjKILsEmgdayb0PjI3xUAJN1bV9/UQ/MaK8Nd/K
F+ILCZTY+3Lpni/lqpdqhrZRpiU1G2zolQd9o7yh/TA+KEfNaz0U6/ZEUJhZmYy5FMg9eMPYzDlw
Y5tgbh3gxnWB1rwCdM2lcb/tqgacBrqbTJU36zV6IskTKtggjrRcYgPVOE3vEo34mS0dMWUl+gYs
Fr92FszCz4IAqalMMOdZ+OTNQ6vW+9KWvLz+jFXb0zUQWzrFDZIuV29AJ2aWDwJ3t3Q97GAYZDxK
SkgZuCejkp06aWe1Cei7Gnlt7w7otSdPzmaqN6bbY6Zja+4x7q+7hcCxr8T2EM22GHBzcbd4r2ck
JJewbNwEjZm+pbm2bZT81NbG3nF24Czw65bc5ta8JdKr7qTe1Gp+T+ZjR/GoDQ6gLv9YVbe5fh7L
u375mzh30utNP4YKLkRnRigKKXLuN8UE8qtImEsvPdelKO7kR+K0NcaJm6AGadj02yl/Xldl/XKz
VRVM1IJXg5+DdgCurqsAYmCMdKH1FV+Sjd7ve9kt3yqswNLHefTGzie2KxwnWLWrM+GcVZNIicyS
jDjI2g0fwB11m/nKjfWIXvGu6l0Kos3UzzwRBMwS+g3QL0jl/1dpzoFWgzz13TAxBzoXrqL52lN9
m+812Q01dwYUe4r9rnmT3JRAI2ZcowBXEAKVrX/a/34EZ0V21oHIUIHyg7K3ld9RLEocmW0sfMaZ
lpztmGYdSk0xNEE7F74GchEzfyzDdlv0R1P9vG5HK1cCuQmW1tB5wPu3KGqDbKy3SphRpv3pkw9a
pW6ciMq/IiHciWkV0OlzFUKA5l7VL2P7+A9xCWYTz/TgzqwoCMAfQtw3R67R2oi9DEyrlIhS1BXD
vxDDxY8zIEvKqYIYoypdPDqbMUv9MDM8WQQgtXpmmLnESgy6DYvOU5N31kyIDoXme738LFH5b6XH
6x9/pS2IUzsTwqlDKNG7UoGQpG7/KlbsO4PqRZhxq1MDGMo/5spxcwfIfykmqFV5q6nWUcWs8/Wf
IVKVS+fyKqvtlPnKpkeAnFVuS5+SUlQGXLm2eG8w5YR9HJQX+CKG3ql1PiaQkhnZpoicdzWORDd3
zTwAxo/Jaez9K4hcL1/72jHrBnvmTTDRzHKNXH6O80F2tWYGc08meGJXFULIqlomyvaYPL0UNnWp
kdqkQpilGkBbBaSrSeu3659mVSEGbQCGI5ahcaEciYuxyPOkCfJJ2Vt5gr5d3N2Fqn47ZpZou00k
jAvjxpgWtDGzJiB14mbGoU2JmxYPufJyXak1e0P5FEueLEty+BalVSjhXBlhHUjSS2lj1s/8lPvX
/z8Z3MEZDgV3Z810UeMq9nSdQc31fZO7caEgJL0ubfXkzjTiTk6nhk5jYo6nWXOOspb5cWs+x3P8
Isv17rqor8Iv9zph2IixI6MYiAInd1tnbKWWjjIbALYzN0gzx3t6mJ+7XeazSdUKGKymP2xRwN2C
JdYFNds22vcbY4P/vnBDRcHI2tdkiH4MehuFaj7nLRNi90NcIBDCmFDV/rA7yy8AxnFd7VVXeS6G
u22Nk6NcEoNmuPbbW2Nr7Ks79SP2nJ3qx6f2RTRFyd4r/pQZxx062oy8h8/dpEKZ6y7HFy1nLfer
OJFcp7HTfa5S6zkkoXl0irJ+uq7k6lGeCeWMlmKOC+8F0OUrLK6nyY9QfUlyQbl6pVxoYvwec+UM
WA9pMPdSK1Jaowmtt+hva+8OGCg9Gf8k1/TrDHV/PDSdbw2eqEy55i3PxXJPXRQPWTI6VnuamsSd
jNAdAV/zD8fHEEwwicfA5znNEl1LtVYClqccvjXRX0d5ticRBAj7mQu7OJPBqWEMsZYSpTFOJmjU
/HZyCoQeNpgwzD+lhLx+KktXLmxBh3Pd+pFQANAcK/+LmfhUQkpPrBQxrycpvlW4EdsXtz/azC/p
Jsrdepf90f/lyUZvXUc/ACorNvec9qE15jWmb09zX+6UEYNsdZoU/j98NTTR8ISixrToptVWQTH0
atdBpat3YxE+JaHpT7X9D4E2ppVwelinYMCgl681QA+7CsXdOhir/KcVF9jkAorZjCFLwVuw6jnO
BHEWQrShM5MaguKxecjSHIh2RvehKWAvocp9Ns7fn6Fl/Os24GGAMAV2ee5BSCMdmvWwDVNpdH+2
tH4Xkszafv8zgUYYeCkotSOOY4WWs0JKJuXKMIEL+5Sk9r5VK59k9qlvRXWLtfsFAUBlZ3OtC6ID
RI9h6SS9cXJy9BQw4qq/ZEWueSB2kFvwwyXNR1to5Z0VOSLgm7VHHGvGjCQTcx7Yj7zU0NBLapPc
qYLQLrWN1kn3kSQdsfZp+EbYikhh1xRFPIx5MwzXQiD31WZpnrRumupAywgcIh2Jq5jNQQG4uitl
00Et7Mg1Z1Ww7r/2xKAPjzkQLFsYCCAulawBYKqVUg+x9ZAcE70NNyEjkrcwRHq4bjFrHh8wnIwC
lAHt89XWmMwacdRJO1VS5o/0t9MIYrzVD4bBEhCAqlhq5t/oeQQ5fTSG+smmZYW4DslLmn4mQEVx
AZstQv1cVQew3mxtEnSF/OZsBaQ8tUwRd1nU8S0t+4yqahL4DpEMLo6koyINbI7iJFetr5qOD2zM
/fWvsmoAlo4vDywxGS2fSwMonRT5kVLWASGF4VqgnpG9vpOkwbWq0GgET/KqQugnI4FhPVGdV0jO
TR0k0eopyyL1NgLmyK9aGfr/Q9qXNMeNA83+IkYQ3Hkl2avElmRbsqwLw5JtEtwJ7vz1L6G3TDea
0Xj2d5iZgyKmGmChUKjKypTEptWzBAQDeODQFzFFAV9Lnwa1dik7ZVMcqBo1PFsd3rto+DMx9pr2
00vcRP/g3XxgCa9ZEGPCyS/3kdB2ttTFaU6ZlrJ3a2bmI+oRsht47WudWxH2b2hyt6sKzXjIEyMs
JveLzpzYmyPZHbJ2lD5re2jFIPKKECoyTVlr6H1zatso7AfypXK1DQgCPhrFlT0YPg++mEO5OLUg
foXm55UKADPTwV46Zjx02+IFGEs0q0FqOw1b+ts+2ZDjND6qj+rAZQ7S35mK4rzX7Jv34iEOivfb
p2HNP0G8iae1CYwfKE4vv6LWWaU9jibW3djPhR7v5nL++6Yg7uQzG/w3nN2cpFC0OF1gg0HO1KML
0HZJKqlFrPoJetLAV6G4AhbRSxvtXIApY9T4OhInRGpteHptNcdOiwuJ469w4GA9Z7b4bzlbj946
DXGUKDrlaH0PURX0BA3+5VVp58dWrQIbac5i21ttlOBkVzIroEpB2IaGIUAd4gWdV2RCTlWibpDO
mkcn6z5K4y9OvDwuhvlUR8qP287BQ6Hgp3wQAYy3XJ/WFtnyi9J2E2uxolMMgAp4fn0t7X1DeStd
BxCDytMnfTfXuSSYrRxF8D07vBaMYRIs+HJ7EwrhGzTKmpOdJqqvVYlxN/CZCEeLuy2zc5JKLp1V
gxpybw1rQLVTyHuc1GlUfNIGnOMq22jL3DwZ2VJ8VUvjzWzM7K+JoPg504DpB78Rh2ddrg81xmIo
BgOBEzJaW4Dy6y0p7FbyzF052MD+ICnANC0+oAiKSYa8SjMbVuooC7IUMeXvL1K8VoA+cQhmzfm8
8uU6UFNviqnqGWCNFdvEpfmYjeMvKLo3wW03vHZ7yD5iAoLnUWAQFB2C5LPZ1qwyHuLqt04D3e2R
KfZe03+HApD/D7YANeMpFTIdsatFcxbPdp7h40SPJtQW1fqLiRHsrsagUa5LFnYdtLAwFNh5KsLf
ZcKTYrAZCFsBTnxgVaiCkpdpb6A+2d1e0bUjIPR+QvMQFlEvE45TiqclGSK3PoHvt6gA26EyCd21
ZQBMALUePlh0RVFt2bVlRKlZn3Q188nyxWIE0h6q5Mus1G2geXhmhi/0LOx2kdYCYaXX6L2xg1P5
SeBCcll5I37sx8RzA/deBg2WrUxwcUVP07xldn0aFydYlN4vjV1iydBka/4N+glQ6WOU6Fqspxhi
TS3ysT5FJE62OrOaAFSuYCJrI6eYPZSN1C2klk2JY6ya5cgTDLeR6xHKJAONbppl7AF8H4EylfdA
qh17giFiSARDV16Sd69cm5+qov/PHr9tzr5f0asQkKhxtOZZ/w7cLehM++ojMeptOXWPfWoerDZ6
WArzvlv+PuZe2NaFV5+KmltR9WA2NCjdUyhjmEX++vfnDJpO/3d5unCYF9Nooi7D8uxyuisW686q
ZWTw1xfV5SrEm0Nj85LRsTkNs2HvKBc+6l1qnYa6BVNsQcnm9pJW7eFGxNgChOiu2MNHGg3IXyFl
mtJkryTJhs6Zr8Vl0KWyxtXqSTszxZ31zDkSSlhbdTm/rtJX4uZ/jHgKM02mtyBbEX9InZnJi4lm
c1zDD6ZyX0BjzJspsDi6nv1swLghCVnri8IsOydNRGVPiFgVxuqaxl0QGJXe3M1z6gRKbvcHUneu
5FOtm8JsE6ZnEARFtLyuxwvQimVz0vHE3NttBZH2jOTHoXUTSRYqMSWepVIHvwKGCaOTWkZeofWB
20OqBcHxH5wP2RFyMl4aFW9iXekSirmaCCSv0StbyrsyWSAzUia7hspKG9fvZxws8NmA1x0k/Y5Y
20uY3k59Cu+bUnAgf1Vq1Cyn+5m4gAR9VKkkrV67kV0U2JBaI2sCN/KlE7YFlEVGPUGkUN4b9uRM
L7d3bgWag+WcGRD8zm0iaKRFyNshJ/a6FL59RzfDvnzXn8Yt8fWXOvZL//+DBYPHn8v3Aurkmgms
FbjvwOrKPefsdPUgP8+tvq0/xykavwVTPDAwHkDYoG8loMWXbOTaQi8M8uN+ZjBWzbQjaVd/MgRl
i5dt6FPhszxgxWbxaw+Ac999jME0IkNyfQ4Q31qrELAyTR2aRmE1ukhkCwqXLTCGZMdZa+sdk81t
r3gMmh5ctQVBBBSGwt0CGMZox2VdnzT0qRb9YGYybtIV2h/kbxg9B0YYqShm8S630qjzqDABrQDc
Ix8tzZsMjeleXheqcqRJTIB7zSNNb/dT3unGpkhBEayOrer3I8Rfp8yIt8ya+ib2WEHmP6SnvHwL
JqMOueDogBGlBb0GilMdK7Z5TDP6dNvrr8MS19gAGx5G4HjhXFjAWC31nBhqcbIcam9YYUIyZMzN
DYDfxfa2qetbBK9SwB7ARYb2PXDVl3s1EycdWBoVp75cHM9sZ4aR1eo1mvqwz0dZ+WRtYaCdxhSP
hemaq48/UVb0bmUWp6Z9L6Yf1IIcZiLL4a+TQSwJ+GaoE/A5fVHLV0NMTRwLSwIWXgX38/LNjPpv
i+I85rX+YXUSWOramqCqyLvm0HK8KrdVUMQqenDhnrr2mMXfnAjkldXh9le6PjTo7gIjjl4NqtV4
0V1+pbRJexp1WnFCEQ6tQlbd6Yoqm5ZecwXsFhrkyJLI1YzNZDqRbpV6cUoTcO8VEzzBGB6bok08
igh/e0WruwYsNbSjUenFoOzliiidWIZWSnFy6Hxo2nTXYR6qZ73kJK2u6cyMcD8NQDM0lBGYGe1i
g4C+hxoQCnet9V1fZkk1ZM3x8LpHHQGvYN4PulxTpPZKMyhtcQLN8xeAfMovjJn3JEVDIzUqzPKU
qWw+iT80LkO3ixF6jKoBAgC7ogjrUEW9pnQqPelODhi28lTVL+PwvtTHUvtGquJNcWQIsxWTWBrm
FaAqwXnkhS2t07mOm3mmn2xNmDPcZQeyQftpd9tBVt7IoD5QDUAoQLNw3SZPEkzJZE5JP28lNfPI
ErQ7xaf+UED7gOH96pFUyq670p2/NCuk1Z1mxjEpKoqEY9yUP3qIp0NxAKS0up/sEYdDU4bolJrk
O3529ZtJv2AyCCY5eXv/5HbesDc8+k3VoK6QbHJfOsZ7fSwc1E/gpGgQABMgdg6VqS+1PpqiEwMP
UJqZgbs8Kfo3O5F+RX5/XDoot4RyF3dS5HGCtxSTDS1NYzEewPOoeKzutW2b63u1645q24VThES4
yotTAVIi8FxLOqTXcRPW+dAGDiSSb7HK3BnDoPU9Gx8SRt27ptWjQ2zI6vVrm2kT1Ndwia6gxzEx
OvaoAlenqnmJae6jyBJUfeLjDRPcPhPXQdNxMBYIDSyUpvCGFRyliesE3Za+Olk12ZHB9RX1LUll
NeRVK5iK40IRwDGLpby5yeaqNMrqVKb0YNbdZi7TQE/dw+3FXEdLLAYNULQt0by+KrUZudp3g1FU
aHPM3mh9HZQosLvWW2ooqtvG/ra1lUVxSlSHK95h98RKdaWO6mIOpDylY4d+iqMd89HFRaDTL/9i
CJItGF4HFFxMqCxIK2q5G8FQMXXBbJd5YIKK3C+dLpOEyLU1ASEIFhXo1IIxgTvmWdzInTllfRKX
J81oufQuGAiH/qhNi6QhtTJrhaorytaom/DkQPSIeEbC4JZVxR9h28Qvg+kdYzYgWCo37Fk2mLBy
Zi+MCZmBNnBTEdxvih5q7Scp329/oJWL5XI1QkgalzJr7Ig73obz/nndYwZJHSvAeMeA+ituFl/W
Jl0J8dwm57SAviPmh4STW8c00vAAqT5fd/C7dpdsMUEELggYfIvlTK98l4S4i2Y2V7EB6JHXHS59
g+A6gSgDpItNr76vTvU2Phav0QPB2FiyWWQhY9VDzs0JH22cwBI0DE4JnsopULwc8nHaD3NHNlMo
l3pamVFDExbhVgdjODxPPGNxNep2YdbcWg1HxPP8BM6G+K2747rJTeQZr+kX9X4JWWj+kNErXof7
i8eZGIQdY7b63lmK09iDa3Vu/b5+BWW1PzTPtx31+nhfZCLiKgezaJpeq+nJHpNNTI/5jLKDNNpz
z7t0FFjBvAp2Es6p2qJnmkBbKHpBT327NKELubBsY1aW+q62OvTxbKcrMdCnsfJXYSMyeEbZ6pb/
DysF3AMJJQbrrjrepd7Z7lgpyalrFtOLMmP25nF5iqv+8e8NYdAWus8QE0FfVnhHtRWB9k8d5Sez
Y78cnYWLuVT+pEV/T1SIc47/P6oQgFFr4lPATmY6UQJDBRCymfkVTNwQYwFnQSzTuljxEo6XQn6F
2RYg8YWTp+rMUBwzLk6TFcVhZOblpon2ZCGjJG6uGgL0B1VZMMQBpHgZURwyJp2eYElTqWZ7SKH8
tJ32ydCpTBnzsxwquCQv/ILNHr169OKEr6Sxrisalcan2c8Pmq8HgJzdZRASzo7Nl9bjDMeur9/p
702DAVzgxsFEX3n5BnEbsw476y7ZuKXffbAnuTT8ddbCK+D//Ta+S2d3LgBPCc2dDHIfRQbN07Gx
HM8hqfXUZ920BwSVJN5QF+n32467coFc2hXv+q6zFNPGnhi78cUE6XDm608OqoKgT9vEW9m7cmW4
/9Ie34ezdZIiVek8YZ3zkVFP+5MOfr1tQhtE1j4qg90GmZrm1Tvpg+H6+r80LLhZpTK3XOI0PllP
0a45Vn7hd14bKE9zwHB1Rb6Mv0a6tUIEnKwkG3TMx3w+NIs93VR+9M14GF741ua78kPyKSUu5Aol
N/TVWmJkWGE7eyAz2cCfj4bPr8xuT2afpwTIgDt0gdUvEtN8826cLFfICpD4mONkcNMb1eeE6MWm
vG9PiQ8W+h3ZTagh5J61h0cF0p7pyr3pGtAMQAhBIetKVQ+N9SwdliQ+OW9D4Bytn9BWKiZvumP7
5Gf2bXiJNC6CSfxRJia2csVdWBZWPSV5Orp2HJ+qrFPsYO6mpP02sqocoF3at3TfV8wcvMydkugZ
wQ/j3ZrZajKOk1VHA2AdCSCyFgCThdgxdMtgdDHOcBQ6zONZEg9rk59zjqYUey5DgKykutzWfxaF
qDFbZeGONvZ8eZi2CYY4A7rR0kB75Ml78xj33ryXJoMrF8WFUSF0dJZaplA6jU9JsssgG9w0D1r9
L/HwfGVCmDBy0plahb10npet+tLuOPF8ve9yrz8AT7aVZfArCg6XWylEibgqza7EawtVZX8JXOTT
BHLwHsjD/e6uxAQTeO89yLsNL+UGAn/M179yQWElMA+SQ8xvdPEQo4vIX81AOwD2exmaky4hWj9H
Smg9ka1534B//mPyzT9INALZ6NT6t/zPlvAtQSczz6PlKmGHXvZUjL+nqPtoBxlz9GpswH2P1ihq
9lfDKVOaUxAPaUpY5fazNVKwSkQBKumGNy9dcHv/Vpd0ZkuIBhaJ9A5tISWsaYwnWJy/kSb9VTvt
r3+wg6YKB8ZiLOAzGpzdoDNifKFPiDqRC5bTh6Y7ZkQWz9cuS+PMBv/7mY2+S1WCob0Yr7whGO61
Tbsb7prA3EVevtfARSx7nK/HsDOLQgwzpxbzMCosqk/jhgRoLgfsew75g/qUH0tf1stZaYvi2J3Z
E5x9AuxvblCSPc07lIkS8CE8Jn4W+zQEPstEPzb/Uh7bR3UvO/ArGB9uGfk76pYq/hH2dpgWI7Mz
+Eni4OG1lGgSOokDgWhtBksg4Bx5VT8CxRoms7Vjrv33cHFun6ONNTwhcN4vv+0wMZc5kaGEozFv
7RHXhFl6E5XUdlY9CJNUKIqh0X1FRzdEpU0ow8kj3VM3fXSLbGpg/QueWRC+oFKBwztpdCV0nq2d
5i+H/ikN6HNpe5NffIuQRRrvSjAo3j8cvzOzQuSynbKpOosoYdbcTVXmJ+ULRtb/h0aEWyhqxkhT
YqzN7I5gfJjqU2w8314H/51itMfEOHog8EGQMgtuQN3MJlUOE8NkLndGqac+hi6GQ52Y9ZEUgNRH
uuJIctS1GAkgPQQw0SQA3EfYvBisySrpZniFOXc+SI2fC5e8R9Uiqc+v2sGi4OZQc7jqmOHwxb3T
DkoYZfuKvaXjT6P7fXv/1q4WIEgAiAbQ/brwa3X2NOtNh/0DGg8jYUhxByAupzLeTCBS3ty2tnac
sDXoN4BnH6OJwsalrMAoVlUpKCygaaSBrF1Kar1uAiqvIDlHZ1MckAGpT9ZHPcOVnA0eUyufsefb
i1j7Kg7Xkf0/FgSXqxSzN522VUI6Il0c48euyp/VHuWLf7HDhQuB0oAwgRAZyqQrtKEusVlautdz
83uNvmWWDDL1g9X1oEFqcWQU2MmEG5+Oerq47QgXiH+mHfPyLgPBoMSVxc+CiXUwueGdwcfjoIwm
fPmo6cg8YMj8VCaDb4Mauaa/bm+X6MmfFvDJMUsA0Tp0Ri8vBFR0m3iIyQQQwAcpvpVj7yXNnS7T
dhN3i5vhiBDUA1FPup6UQGa9RKyd8DylGxuKJ9kyHgpDlsXqQlz732aQ66Em7lxTcSeshMS8VU0n
mnvGEbqfb/FxfJyOoDxK9yoUsrsft7dvfV3/GeRp9VmuREZTwUXbTCdL/YGY6pXaD2eRxM0r6BFW
BXJvUGHg32hdi5OgVtmhD5CYwwmyhdUf9ajzmfw8yB/Q/HTux4+68W3mgcRhx8lD64BItnVlkZz9
F78CY7f4EfzvZ4scusnOh6wcAExevHYAuWxXe7YMrHZtBUh+IPF52RHTmuJAhs0qrYkt1p3iMSu8
tHZdz2V4TILD8+fffjQODgFpMndINLmEC7Yoc8zQqiDVSfSO9X435JhlUzQC+jUrRiYa3DYnXrZo
mJjATppQwcC4jiFKGGUWy0aj0zF6Fb/G7Vv10YL3cUTaQL/fNnS9g6gNo3GB3riDwRmxiWCUHZst
8DVjypGaip+VS1aAs0GLkqAFeFfGBrNmDu4IZD6iICqqQugA9+MYT0Beoe59XNrOVxmYeitZynXV
BcKMEy+sgx8cnwxuKJpJpmSsZr08GU/L1t42O3vjhkBpYviPBtISJf+/nWdGojXhQNdOFMflyK3t
rGO9HfYMvCg8n4St3e3PxW880RS4EQDJU1H6BlnL5bGqDMammvboptU6yY6zoU/ao2YYSf0AukTL
Ok6qOk+eVlWVszEbTWcH2ruRvr39M65vAGwsogsq/fgPlEcuf0Y2p8aUGIkZjm3zMA8lDUqaxl4T
Ga0PsYRacj9frxrDFGjMQ80CI4JXbA4lTiUtkeVgBvHBjgYk6go9lpOLjlftzaCrqYYFsuG6TChm
zS6GjD9lxFAPEE8hL75nNGlJSLv3SRl9SqPQ0qwgyb/G4HfMkjhMVZmk4apRNG3guByrIkbO1gA3
jJkPWKz2J1PptpgdNKFa3+zrIANvXJ3rh4S+3P6g5DrgcCJwPp5l8/FjMZmLOmcaKmu2Q6PRt47S
H1rF3c8l3ZSlGRBF/aVV5Eud51tnqd400hw63QoaBKTWyD5maj3iJ+/75G+RBbi5wHWqQceE3yJX
7SvWYNtVO7ZCOIBXm5VvgEVmGGSdnuucCVBgFEcABAbCC52yS3+eaUFABVFZoVFF2GywVeqyZ/x1
5MMwmgrMJJ62QKiLGIkJrF6j1RMzNNrklST63p0KnNlWkv2tfEfklXhewGlXjkrtpG5rVrYZDlai
9RtLnYt0N9PYhkzjUMTtfmjmHhNeqsmk3OjXS4TQCE4nqHAhOoPX2uUujpEaFf1UAu96HH/mB3PL
izI0rHaZP4IvynFQDpUxAF2vF8JeiEOY3uVzDWJxZOq6PEWBOzuNbrs8lgsz9o4VW7vFmdQfdrQ4
T7iLZHRZa6cFQRWMIpjNA6mHqISlNdChoTi/4YxWtF9FKNEPOD/bydX2mVkdKxXfWAebZW1aG2Ck
XsY+BjdvNLz0yvAU99YSaCWSokxNXX9Ma0MSn6/q7fzcYKQZ1RTchIjRwj3RGMXQZEZjhlpd+XbC
vuSjY/vanN5Djrn2oc4ReZ3lTnutZUdrtrbNsBwsrW12swb5KKXt6P52hLn+UPhFvI4EJDR+ki1c
yX1JzcWoUzO0KQOBZ2L/gXTQ4qlkeICWWOeXLZrt/zOTwr081gQBqaBm6HTRvVNqYTlOe71VkkB3
nNyvlVpG2XZ9Ai4XKcSRblAqy65h0cAm533tmdbrCODV7XWtpDdQ7UZqjYQNo6za1ddNQOrXpo4R
5tG7MqdvzNS2mdtrHiGF7gGtYPlaN/4ua/aqkeHZ7BvVi41agpy+TgLwK3TIh2PsmrN/CYtdWvSY
HQYG+Swj2yEFN78NH+9f2+xvR4ngzRBFAdYX5xsTy5/H8ewxwXAMB5cwM0zbfKOpi1fj8QxiokDt
m7t6sb2+k0HNeD5/mWhxk1Bj4aw9Jg7SZSzTrAqc/fNohm2NO679xfJ0nybWZjLq4ww4CmiXnm9/
1ZUDgj4SWg4Y/8OLV0yN6zmH9B3Q3GG7PAzK+6KNewrN4pRg8ibJJRnVyoWHBA5TiHikIYcTT6Nj
J5gyB6FDmOgL+FnKWbEsz3VqVcIxduUjqNthIAuBEpIwBuaYxG1MsxEIRTO0qhNR3ysr3RTt5CFY
ShZ0HfG4JeRLHOSCe1ZM+fNEL2crhqXsJSo2ybLlXWWnBqbX116JT6wtz8ctyRm4akMQPLQBerdQ
bcFLF755uUBl7noSa7MRpvf2wxQkqddjsn0JihwciYixb722cWXNiKsUkRvFbgLny8ntRahNoU1x
NqitEbrK/GSSJKCudt/0oVI729nMf0x0H42y1tiVf3KjHAnDq4kapusvV+p0pGJOB6NTbD4nab9n
uXOcqnGX1UnQJNrf3hcwhwY9IGGg5bgGKqoKlEJHUDqEy/SdQLuubJjXlz+srAkmQ4LGuho841/x
zJiopBnFVtdTrcPatlyeL4WMWf+a7IutG0w/bh/zNUe9sCV4zGBkcYXKqRF2wRQsgBQlgZpiTbv4
nuNY6UM5bKgjSQjWPh4fRMIXJKjUilMuOnSKVLOD0ZHRPSqp20ptt/OQbqox8ftZJj53hdr53FDM
ZQAfzUvqYsTOrFGzYu6hXO+wOWI8YtgM6LN0e84iOh60fRwF1fvtrb0KaviKIDFF4ctE2EYx49JD
7cl25rJnWKRVY7LmpZlk3AVXgE++rnMTfJ/PbqK40RdKwTIULqr7zEj508qrTT2irECrezsGXmMa
M6+I2i3LfhuT+9T36Q97qje2PvugG9ikHRp3prHB6/nL368eWTAqy6D1xc4LfpXObo3XC0J6tnR8
iGkbFzLSkLUNPjchJFTNXEd9a9dGSOrIn0sAzuZftxdx1ezkG2wR9BoxRIRTL+bzA1VUUKKORugM
DHrARRBj+nFukSi6sz/Ew0axVH8ZOy+ZpeMv/Odf3PncNgZ8MHHA2Y5M4bJCqlg5mYqQw09mf6Ib
Ljdvgws2fxs92cNlNQ6cWxO8lRlLWhrzpzXVVzdAsQHudYD6ypN2T7f93fAs48S4frYICxS8tzPV
xdALbG7xx9kZPnBPpACIPg1MMBgfpk31CGJJPQe/bx3KKlfXFWnBuFhBnesRA0Ywnk54DxLNdxR1
3xfjjqKoMdD7Jkt8ZXkaFYiiggVVG1poJ+dhZie+TWY0NosDJncCPB+CmskGWj51lm59e+HtWmcl
Bmu437Wb4mT47Ct1/cQv3kBXMxzaHQag9/MWIgSb8tn0nXd9t2yYXz2YP2sfBGKSXvh1gn+5V+JY
VM5SzPJUuI803ASJxjbz+DCp4G80la9TBKaN6mdOn5QR8i/ZoZ9kxXupfSGWdDaADqb+6ZvlIS48
93uM8K3vxvu254/4ze1TvxZX8HyHkCjv9F5xd+eT0VYOgbmCRH5q/tB0GRXGVTrPNxRs6mhcY+b3
it86JlEPBDs+bwbylybrtyWcTlnYrlbynea+z6kimcHkwUJ0KEwt8YsI0exqrrSOGGolKRLDQf8D
9sggJRjGks4x8yBxy4rwBjO0qNUzB/d6NNdfinLxUpvsgdgIdCprXq6YQo0MnUVeEEXzTzi/eL9T
pEgwleY2fe5xC7+wVnU/QJyaPinz4G5vO8XKBuo6vhdMogViiY/cCtLmag9MTDjHybEj9Jc7QSo5
WyT52JoZ6BLyJ56Ou018ds2gLmMJamlArA/hoMQILs7WVCTZ7IqHY0yEM27wvi9mcy/zBgxq5Evf
R2rY5cnv2bK2StpIyMlWXPzChHCfLFSr1AI00iE1nceuReBKdUABU+LbpnKKo/aQ9f3zX38jsGPy
wRfeQ4Ji3uWyqiHLoBKIY6WkXxzll5XfR8Pv2yZWMlde4sAUOOqaKKkJyyqhZo5xOWRcVvWLJPdW
rQamdkicMqiqJbhta9XFz2wJy0HRxjFyF1nrrD4NZhPGfbkh1AYzsS55rq54HRINvBwRlnROf3y5
cVFXo3fJYqQa9s6O8/vSIo9tVEhSwrX1gH3FQvcE0/pgVbi0grf3kjf4SxhB8r7at9CP/DCBFAMP
fIZBVbQSYlXGVL3mhhqYr5D8g8oOtdFLm12HwmaDzlMI2bqjUzqBy0DlYCxE8RKUMbrBfikre5J8
ubXUBqUoDNRwyk0Hc4iXZpOlShXdrrRQPdJ9HhTPLcY1Gj8KNDwFDnzazAIdAgD8e5nQ+somwzIY
K/iQ23UFwF3GKstbWE7yzt6PegEkLrMf06bzQTnw67aHruXHGB/m1EeYOwOgU8DsN3rSq1kRIVz1
NdQDOJ1ebiueoSlBobO9uywgwbfM3/YSAY+TjRK/XYtjoPgFJAstGUz8C9uMkc6+ifDHkGmWr0e9
FxFZo2TVBArXmOHiB0TkKEIHpU171JLCaXnsrBcrl3UT1wyAkhtlIsxjo90lxGJj1J0lKTQ97FTm
kei1TL7e/khrHoHXJwDR6KWBFVk4AlmG3sg8Qi6cRc7GsDFJgWq72364pbm9bWnVHdCsQ4QkAGGj
Iiy4vU3KyW4nPSwJqUuvQHL/hIKeuyVLQX1qNjYGOCyKRjvaxqE7E91HgT+WeMVKNMOjkwNO0IlB
b1r4FdOiGG2GQYVwbD7IAH0XMFsUspG5lV29MML/fvb0blhm2eiXwQhUk6IK0mA0C0jKW4Lfbu/q
ioNcWBKCcz5ZjVJWDB4YPQ/psbYl5aa1lSATgNY3qjHArwgroX2haqO2kLCL66+drj2V2QTWOVak
nkOzOLi9mlVrJhdS4UO4KKdd7pvuQEa6tEYSItE6kg790yTT2K7TqsFTtMKRMJmtbB66f2h04t8g
BBHlHUiLgbkhcUmY5SCGKQibQAeS726vacXheIsRUwfwejCLCrkoBo3tBdAZEhq168/RywQ14GqS
NTRXrdgEwwAGJ5cVU0NL79uy7RwS5voLgTIGbUDaIvEF7ktCAm+iH8zLNiDAuAJXt0mdGmAxJ6G9
qMcFJB9diQdK/1pTxTeZpBq/cjefGzOFy2MhWowJQeAoijhMrHTrTqOPwX2vsqBDBt5hKdnh2g7y
ewLtPsCzrvjmVDV3+0nt4XuF4esKyEvUx1iXyfisWgFUCt0MzggvenhSJkwDMpSE9ejMvjNgkKic
s59JrkmO0ppvI4sHGwVAAoBlCW4Xdw24Z3tHDYuxYAf0T/vSM8ZRkdwfK+uxMIAMDg9gEq+Z8+y8
b5YxmtVQM+LDXKrbLO43pJ83f32IwKEAFCf4O7jaGF/tWUDNYlOpdKVSQ6ttPwYTdeGhfKs12ZjQ
SvxBOIAdXgoGikbYNKNns8IWqqIqOz0MbeMTJb0vlOI7ShwyIZ21+iyYmVGp4e8sNO6E/GRR5shJ
6wRrCuv7/oXuG7DIZbvqN9sPx3lr/oFc7a74an2RlUy0leIhmoXcrAVSD4yOXu4m09Q8LVptwfPY
j8L8oO54FdHw5+fyodpZj+TL+Ejvo68uuHVN3/qeZJ776/YHXXFP/ATOC49QAtSb8EGnMbGLFlow
YV2a93mMvlACki3JXS8zwp33zGssfXZyBp6gsM2R1GT5tp+z4K/XAUcB4wueRhjydoVanFENVRm5
eMkWiu5XVe2no6Q4s+KT/1lAEi0EQrq0ep07sNCkUdjQ7uSkUA42aPVnMMtKsmMyY0I62DRQCh5c
RQ2TKFzmFxWQ0cX6Wkd/bu/aStS4WJNQnIeKzYDXCSVhlQzBTOjGwsTEaDbb22bW6rgXdgRHrzJW
VlRLSGh+nX1zi/5fdje8R7X3kXucNnpCgTQL1NY3Ci8upTK1/OMLFybMgyAd6lGYBxF7n8AzmS3g
rGpImgiq62aUeshvv7SgOu5TA7359nfdZK03JrIh1tUNBkIMfNk4ZXhlXnr+iBkf0DJyp1Hqn1lO
HzSavWIznm5v8Kq78EIHuspgjxTrXrQxoh64DzVsE8VXE3UDIRJojuVb0Jh/vW3qaiQK3RY8I/+z
JRzm1AZwQluwmerOxlvOH/36oAfLPgoiqNl7E5g3p9+KFDG7EkMguArGJTR4gFMTX2BuqzF7Gkws
sau35mScoqGQ5FVrH4tX2/jNwwchhJWZLRC0/WipYdRUvjIlnq5Evj4ebm/g2rcCWhAcFHBIvPYE
l6A9yRWzaNUQyqaP00h+A+oAtuXpOBV/KwzKP5WDxBolclDdXQH6s6HLHMgpqWHvKjs2pDutWSRH
e+2zoGqDdJQjUECMKTh4yVD/UsYlNBN2x6jxsZBIRry5BpgAXv+zmIes96qCECeumpAuX0LrTQeF
E9GfK9/1i95XdlWQBUnz/A/dBd4OBUUgOLdQSRYCVjrWjlNH5hxaA8ak6W9tkL1/V9zgwgLf2LM7
EXIWYNpWYSHC2LcdHRqq+SRKfbuQPeZWPtGFJcGtk0JpcyuGpbR8K9GHBW/UbY9eOTcXBvhSz5ai
R64WmSkMqNZrDvpda/muVZJKtcyG8L5ulsZ1R9OawwYpREoxMk6XTd1Of33vounjohbJVeyulSA6
1qhdirlBzMV+73V6nxvtkZTLvZn++ts944YwAQcNOwC3bWE9Bk1bRSl19CjVX0pn+G6meySWgX5W
SpyfFUaAb4B4RSlcSIsWa85il0VzONLvuTF5iBQ7C1TA1dIfKnR/hq82HtuNnnppM2/VfNzoMRBJ
OgqgPdsypw3Y8np75SsXyMVvEhmOFXVyrSFz8Jv8IWAHbWP84eyYabAU4GVrqVc9Ml8jvqyb/FlG
vkwDYBiPclTX0DMEF9ClnyoTWTLW8iOnWOTBVdtl08Td8qVaRhvt63buf829Gf8ozM6JgklT4/sq
Uxv08e3c2kWoFu+WvmWPfWzkj6riFsdqme1XJVYq6iV9UT9pblM5fjz3/dfCGqc/yaIW3xoFXJVk
Qvchb9LO2EGTlmDmqJrS0+KO49b4X6R92XLcOLbtr3T0O/uCM3ninH4AyZyVGi1Z9cKwZZkDCM4T
+PV3UVVdzmTyJq98Iioqokq2QJAbG3tYey1SRyE1a6ZAvrPTKns9lDKrnupqCF9N20ZAlJJCd0M0
vX7EdQXgJG+lGIA4PdrHVt/taknOdh3cc0cTqP/e5x1wxYYfa07Y9qSikhH033Xs/wk80M3KF5x9
1YSN+S4N4JfMK8JG61zLbptnwGH0fa0ZyFKN2uLfOpPEPY2AyznWna+9Dh3pNgpAY88Ns9ltRSTI
APGk4TbUz+06ulEs7u8qwFf2nTwIkCDVYYN/o75/xDi8ZFAJV9JGDc1CvStLSVf2Q1yBR9OXFX4r
9FyLV77ZBtkKEqokcKMgMxsHd3+qbzWrbh/0YTC/JbpPHoy4qr/WkAW5iYzI76jcgps5j/zQpJlV
JYt100s/CvNBqxkDzaicYkry3Hz0qDJ97FDc1Jir0kqvVB5sKYA4yDETu7owVlz/2XXrut8OSuXq
9joN3xeOzhgbXFjwr0eYYs4GASgNyvnj0bFvC4MGD2wz0H4DefukpqBx85qttknWQUchUiktlOk+
CPGnyyPJQohJxlGBaeW48Cu7Cm0sX6pO4xHP3subhEAg2Cu9Yusf2EgI6IR/mFC32ZYtDVbagYCl
ZancP+tCTh9kcuMY8UiJCt2Um0a5ByMrAvfbqP/J6mcuvwbZTVjvjOaWtSatRXbfqpVTti2t7Rj6
9UtT9HNWcfooE0feyr5e2i3eSRir+86vaNYsCXHNevHTNSYhY64OoR5Bj+tGkil51pzIC2/LkErg
jBnzJ0XB3BjYh74rmyWfObc7cDBi7hNpNW7ESdJLSpYolcH7G/TiDK8RebQPQj9eSK0vC5pggkGD
A6EqeEcx63J+srquleyyLvob6CUXUEY3uqd2uNUSjQZAGS2cofGRp0Zsos0yDtWMSd80tbZTnxQk
wWI7xalocjuidFQvv1mKIWet9HSlyX0DRElSpQIrjQQnuOKczjr0+pqzve0BsIS8lz+WjZuwscW4
sMtxF9d2OQlgVdEC0qL+tXa7lV9g/3TcJ3v8LRs5eaGjDZ2Ef8AVS5ocY6k2st0GU2ckqxcMZKZn
BQs5WWMSw8I4eK/XcX+TBumWqFFF86KDDF58ZzHUe0i0T4Jyp0n6vTCSTyfXSKNk80MXClwqU8CC
FAEXkXZWd6P0EtrfqYN028P0JB20z4Mlz5eaHHSWBEJquIalAoMqXF3nYelet4y5E20juf0AlSDV
nZw1FhUkrFo23ED5zjEaMI9iLuL6EpexOhJPgLJwkMH4fDEC2catbQrSixsrGlAU0MHL1jm8lBZS
z9llAPaB5B1KOmjOnttdp0E3qw2RErR1/NVI7eGF9+k2qkX+dH0/M68MLTcE6pgNBgBjWiAWWR9m
hd7A/RZPgV/SKl3SFblMBoHNR+kB9Xu0yS+IxhWzKYeQMQEQielgBosS5QhmTM+sgvX1vVyWwrAS
PDlK6xgHupi365mUKtkYxMRbCHDtojUHAX6+XuKZnfs2sACMpmAo9ZK1IpNrHvSSDten+9QwXwoI
3sVLJFUzkEM0bvAPHDla/xhEPbcAOyJmlSKtQTjUeXygzZrd1JRvpTWmDXZLUcfcnk5Xm8R/YdMY
IGGQ+xs1gquRJaA+a9WpmLkkVzXTkRgFRtBEHCcjoc4xWSmwCsat8SO1q/YQ/1AP5l5CzgZEqbJV
1xxccUfV0zZKTeMv/OW6gcyYItJfAIBw2WPqburtoi6RVGEH4gboL6cLX5ryj6zArEFULqTao6M5
vaFALgamCVTqQc2NIzzdpA4NMN1oC0iPDBUapXoX1Omu14IQLJ2GVj0OZfQsah/54Oc2+LEuRFYA
sxiDmo8xhJPrCt1ls+Mi5kcAYRqvle18bGTWAPs0SU/9HAI8CyvO7RSvcpSsH4crp2EzD8xBgLwy
OSqFD9FHqWnVwQ2yIP6SyXYq07zS8y81SEvfru906rfGaX8bWobj9CRqttM5Iwa3W2pRw44SJw/A
dfwgVr5wN15MwYxvE8SYBqpkgNvpUxgH1LRJUMdqcrRr+W2INWXbDY29NZsq3mV2ylcgzbMPkuWb
HHTMWbLGeLrxFSmOuWC3sy8ZfSxgZ0AyYEyB+GWsdDzpSQK/qQLchBpr/TWvTeurHlg9RNl7LfKp
GVui8K6/5dmFR355EM+gXW2PX+HEnnrNjmSwzOANtIx89ZNa3yVpZW3bshB7K+z6owQj/H590ekp
HV87phqBzRghNChXny9amhFBji8lx0Rw9QBireYpqIm1y1NefrFtaan89nGZTk+rjrOK0glGgQCL
Pl8Q8j1Wb3N85zCysk08FKZbKtqTZkobMHCjTBTYtQPSiB2LAkYHO+IUypLNqofwEDJzrXcIEFRu
C/xlVUq3GPZp1nZZVbSElhQFW/j7AARSr8pbZgOGXMm8w0UIiIYeAPnqZ9IfeULuy6I0HK5HGX6b
HQDRI3P8FjP3AksvqA/63VUsCnFj603jyFbrdWn505b5T7Ws1zkTB6OVv4Buy8X083uSpJLXk56t
c+L3bmYkgVsy+S4w7L0WtPehb9ypoX5MWHnf5ZFF5YJ1FB2WVY/LzbMrlnno6aOQZkVPMoS2KPSc
oF7flvmTFjeaU0FNmMadVXiaHryHVv0cVoKsW72zKM9Ij4NvJhvNytJVNWSYdCd5t4KK1dvAkpdB
SjxG8GJLzeWNIRxmND+KNGjG7uaOgzwJaaerC0i9agF5LmU58WrRfDaWGw3tQzUB5xSTJ1OuFxTe
1aa1jeTYMAwpMi49N4R8CcN+iQp8vKunBoZONEruH0PoUwBcVEltopcDjlGE71ZWQbsOIHP2I+Wq
5NhyFO3yHLyFctQG28+fJQMTrWiAmyhsTF1YQWQGqAm2qMfMujOjpLnNQjvfpqncPgU4hwtx60Uy
M77TkcUdTDNIKiBycH6W2tJIi6ZokmOtplFGQ51kUFXUxqvANIP8WW55H7oQWh7YBqrwz35ZorjW
5PVCPWca0Hw8B2CA6PrDf4Ot/Pw5VB/yl7CY5AgpSf4lKA2lQNGvVSwH43nVAo5ozmPh9SK/gQsZ
vdb5YiJhbUn6JDmWHdGe0K7Sb8K+yR7roPK3XU6WBvmnge7H5mC0CKsx4mtPh7FrqSBBmcUJhDjD
BrMwqbSKldYfS4P2DxkRB5yKyLYkK32g9VrRuNet6vLyxUe2MDepwmviK0/2q2ZmlxgV9lt0Aw5L
Buz2FzPv+yX5gYsqw8dGTxaaBMGG1YVg7cBC2jra8N4LzMdoN4o+yU5ruWWFGopjvTDiiv3SHMTs
HsHKBDmfkd9qema50Isu7vCOpRZDqBLI+1Fsvv4ax9c0dQug84N6Orq/JniZzs2mrSQfkRyWIEWV
lk4rDJM5flj7q9AXQ+eAZzd9CqEhssS0e7kw+MHQ5lbHhAxQp0kMrnE17BFqhMdeABOWlsYYotra
V2Mw7F3sK8SJzBCs39e3O/dGT7c7/vwkmMhQGy/jXGJHwAuFF5dBtAZouFzweHMHH73nEXcLgCdq
G+erDFoFmi3TZMcYLGTCkaIGXU61YPlDJpeFtRAgzZ183KngLzSh0HFBlGNpDOK7KYNnt6yYUEUd
SrfCG1+TyC8QLlbx4/WXOLs93COIxUY4kDp5iT6KUbadK+yY2ZHgTmiZ9WuTN5mOKa4q5e711eYu
LhCUINdFY9pG/Hn+MgGMTTKrR5SdSVLthty/8yvxEMb+S1b4imMEuJNrpXq+vursS7WQxGObJgqz
4zs4MRRAWpRaj3x2TKWUMycvhWJ7FrcSKAB0AAQD0lhZS7Xui4R79DUQz0MgiMQe8wuTVdNGC/uh
VdnRKmSMuGLOBTSbdveaAE+5Ce2EH7IkAwV/FsqOb7Nq00mkuZG1qnEsUi9xmsy9AxSNkUCC0YTg
Lj1/B6ESQcKC482LtLITh4Pr2F7hW9SpyzvcpK6t1Gr2G58bKGwwFIJhcoQrny+qJIDeQgSBHdsq
ifZAfRprtYgQzII2yamtBqpBtYlbveTGknj6nF2PHWOUQmFokDA8X1rwvgpZytixz4vXpPLv1KyW
3K6K2oU9XgAuxu98stJUw1VishXZdcI+VCX8wInfRtUS41ZZBU4juWSz5CPmbmsgL3Fe4eIxozL5
lIltJrLVxwyEmmmw79GP7vUWDEMy6VwtDPOGNkMT74hc+psErNerz5+m0+UnH7WAuk3M85QdBzmq
txAi62gEuOkK1d5gT5S+2Vxfb/QJ01sNBJQIuYACQklgco4Sw4i4r4XsyDDilKF/U4ZLZY45t3S6
xHh4ThzEIPS+LkssYReJ7EaiRtqC+HdlFnnqKJEGaS2MgDlyFrcLNYHZYwnQEWpIY/Vq6hB1vDkw
F+Sg18pDIFajNuESBUTavtOy3l/rCl+qBM++TpSQDCgWAUk7xVjrCi5maG2zI+qeXl8dCUt/48aE
a/97hcnRKwJkbzbDCmUosX1hd/ZKscLsgQ9W7l23jQseDBy+kcMPg5kgLsLI0djaOflyJig2wigm
7Fivkq2cUfZgr6Kd/0OtaOuh8Xpr7MmL/kns28eiCiBcOH4I5qYWCdk3s9SNgR0LSFPf2TWkL+y6
qFagyGnW1zc448ZQKvq11MQyK1BZgO4KlwhaHemLwnTLEyW8KbU4WSrOzNjiOE8C8OU4f3wB6ZOL
pu2BPUA8RdS9jyZwqusrzh5kNO6v72rGg4EIGuH+2B0HmnwSqAqhsl6W/BhSVrKrd2DPNTNcywnF
deHIOVQi9Z9t1jjXV52x/JF0ArvDSCZwSxPHJVtJQzKC/cXlIB8HrseHZBztur7KBVB9tI7TZSbm
D+5OIhjLGHKMegtJNZCiUUN3hUbjW8kbJY6Kg7aqHZQs4lWiroz0Rh3WNkSvFuf+56wHBUfcFZhR
RQV38p41ofRxY+JqysJ8JZNmFfZsVeSfxTWOO0buOKY1QMWD1+v8EGLEP1TqUIqPtZYedEld11r0
eZ8yzvljqEsH/aE5vfOsTC3CMBxTGxNVBioUq+9d1tvZaw1cor+Q7M/cBwiTQHk81jhw9Uy8SoNO
IrwnAkZLCtmDL1JF29TpUGmA2/S8dO1uUF+lzDfgZdTY/HLdgsb7e3LhAQINpVQyKttfjNravlK2
IW9xDlsQ6VPwCfZQwkCVLKYYOuzYqik0oInBVSuZC8jBmY0DnYg5X/xrpCKYfEkD9DuJH+JuF1aA
cposV8kal2AkUxFUY/aTVtV3XY6ryjEy++f1fc8uPorOYbgERFjTEFVpUonZHHehUrL4aQisUqFZ
LOp9EanDysh9/y1PBxRFwmyBZWzGM8BnIzVASW1MnSfbbsCwkOiAahx5EqLMWak91XwWOdf3N/td
x0aRAVwdALrjU5zcVWHLbQgm4ZjEkeWATMBtBd8b2vc0re6GuF4gKp3d08lqo284Wc3sGRJ9DXsK
DVBySE18WzZCdq9vacaR24iwbZxLNJUvMqsOnwdHBQ6mSXwVcSeo1F5NGMy2LpqGtoEe3koDGR7L
lISeaXJtIXyacXAgLB6HcXD5A3E23STnEubDEGoUIvEHOlgACruWsNiPBnwNS4iDuVB/TCWARQc1
v32BaiNVSITqGzGSKKJ9K7oy0THzHpC9D/ryjrZtaJqUDAgNQAAbj5gBE8zCNARt5EaVGIr7QhGJ
SwJTWaLknjs8ygjYlJHcQWhhcuv4KiuNvBbxMQmUFtJVRvXIUp4fQDkcPWgQED7onR9tOWYkf+Pw
oGIBZ4EaCQY3Jt+gqXKmtpYaH+Valbx2KB8HSEV61w1tzppPF5nEQSXqSpUek/hoYoo39CqZaQx0
dTFpf8MDjiUsHSZtY/J1shspSwotUhWEJkMZN17mJ4JhULSt3rJyUN5aPzHu8jTunsDDKy9RwIy/
fOr5MZACqgMItI7qeedntjKsXi4SeIg84yP3kF0E2TbONPJFpIw3C1udXw2tMeQuGs7uaFInHgI3
kFLicMVHa+gjN1N5g1aSD7Rkl/YLAd/S55ukrKQWvMp1vNVETglVq/ouHpaoG+bcqwKcGjSXUT+7
yPgLuBydxHJ89EX9XA9A7gN0m7pqoqBnpg2Z13PW/45ZjhiUcWhJR8Pv/BWKTBStXbcwy1aJf8a+
LnlNpCYL4chMYI5oZLwxgLLHZNRklQREukpkYBVZaopVFuedCxCWf4g0Tp6B6VoiL51ruiA+1hEo
AwUPY5zch5USmQRDsvERmKfMCVHZdfUEobqs1oGrFnntwLtCj8jsA7dRCutWZLr8O9aJMii4P2QQ
SUyLdnVclKWwMuC+NYUazDz0ubzu6s/q+CB2hVjQr2UmjkXEI+dCl8dIwHsPqhOUM2nhkpx/nUjw
CWpgAEZNsQVaFmaWofD4WKH/f2uIQHWI0CUKTIWNc2dXOyMvdYeYRQlZW6WCrEwurO/XPejs8Th5
COXcVCUNJMVoG8ZH2xZduU3lbjgWIykwVQB8t134RJnTMDDCZuHwz3VdbFzQqFWNA1b4nudLB0UL
igwVzhtcOTIQj5D8G9Lc9BgiTbflsgBCPAY0mzfmUcJMmYO2JjkkuVq6CsIwN6l7CJlKA+o+CCkQ
FBrm+/WXM+sKT17OxOBtqYT3i2BsmfRi1ve937hSpS/Ef7NOEJyL2ohEQPo58e5AQsoqSGWio+hl
+7HmLd8pdV8+XN/Kx0jIxSUyUgKgR4uIdtoxzXMjaYw6RuBXdvk24Xp3V8ptd0wBDNumRqlRs2nB
wM/qCqqIGGeuaWBGg+5lmgh0qpiDtM8MOYicGIUoqMS2ERjn44F8V/S0YQ5an8ERXo4cUyVJl67A
uZd0aisTM83Uyg9AzwMzNVFYrNPusQz54/VXNPe1VZw4KNuAZhfiexN7FEiDOzbAtVQoTlE1Mri1
jhWJDI6ipVm6vr7c7BdBvwOexgQfCXLK8/Vskmdjtw75MSbW1UPInyJxD34y3cfIhtMSaj6AdNdD
6RjNSHYX64+BsU66bbhQmpjd98lzTM6hAAymiE3cwsD77Erh38ZE24VJv5B5zC0DCqW/DXASVyRp
lCq1HWGZKHlE3PhQGeZtxg3v+mudc2gIOUdaYYQwcC/nb7U2c7WXkyA+krRINjmBcKJdtJmbJll/
m1pKD/amyPod0wGsB00UUL2gsXG+qGTJQ0rSGgkyiGl/BJ2k655a+8W7VpXhkkjR3IscZVHQfASL
OEj6zheLIQ8SyZkWH3UMB6W0TCITQtINKcAIH1VL6en426Z+Y4xjQJWCYiqIX85XEzzXJCAQEfnW
IvBCo+t2ZY5Jnbj26zX+vLhPeaR5ZlnrMa3ruPnj+vec2y08IIhpxw45/jlfP+v0HGE2gg5WDt+B
8aWi71ddJRbSlaVlJtts7Rhv08QyvjUciZ5sLVa9h1LhXN/NXGUaodOv7YzPcRJdk0gJMtFjnSba
YqgrxexesjJe7YEqj3FCixJDDYkXuZ9F3o4BDYh7gCZH4IbUePoac9b8edl2ZQsFY0uS8sStOgzp
RWqqLfWi5g7hGJWiUmViuWmHL5OZSLmC8CmvccAt1kSPpgrboULU1r0kdyDpUpKlzv9cQAzFVkQL
qKbYF3iDFCikLmtLHIysFpj9U5StEcN5JsmQulbbKKF7/WvOGg2qxlBkQvmRqJOPaXFRMmYieIpA
QT1YKfSfQ0qkpSR+aZmJdylLy0JnDYFiVDIqEajtdpy2AO/973YzftQT02w4SB5JgWiHSYj72tpt
QGqXmp8lGP2wRCTRgF9AUgtH4XwZ349aNHar+KhkgZphYDtQD1GVKEdjFDdcOG9z9Q8drRi4S4xT
wCrOFwvCnCs8QY4EgZ5whTqehoq7JGHwvU1uCQ/k+5KD8TiUAEb5/NtEExZ9IJDQojo92aZagX1W
EzjoeaOxhIa+xYRT5QNgiWB/tBYscXRPUy89UuCMcDhMQEzpOnsU8uQsr6Ij2BAw/4sZ4Gzz+f2c
rjDZT180qlHqbXRE896JROwoIRoz0VKSOWfrQBKiZQceGriOSaCH6T/dgIuKjlwpNkXZOw0JV/Fi
02e2ZofOB+iPAb4CpdTEMPo4G3qrLKNj/rV21VWzDl3ltXVqrzlkrtgstVfnt/X3cvYk1qtUv25s
iACghBM4nVAcxqBGa97/xjf6takpCagWKmEHuYjoSFTlC/gGXWFwl2TBwl05Z2zoQ4DfY+SsQIH3
/FDxIutREII/6gXvHkyjiJ0iV5ca/HOvDLUT8EpB0GYEgZyv0mPSGRMT8OZlprpxw3aGkkL0bgkd
N3sjn64zMewuU3r0GHFQIQWxkSnvafLIb2zM41oUDKp7blEfIpcL7mH2HQJ2PlLRj+nv5B32kVWS
IdWjI8NkAx2Kah/lyvvnzQHzY3+vMTlLlcjwbi0zwnC1vAcf3IrFwvVr4zes7nSZSWiRD2D+6mMs
A+eGuXqAyMH0AWiM9xu7QX94HJsGLm0KqEFaypCRIYFVhIGtoG2ws5tWx7iJzra/sxQGIWB1qF5P
O/lxoqWGxPzoWCnijUnyT8MKAMZHFeD6OrNGgAbmf9aZmHhX+BKpUxvr2P2D2ZQ/hj5eok+auwFR
XcEEsjxWIqcsGRZL+qJONBiaEHtfVTF719rPidY8S0aqU6Oo9xlA1AuxxNzOMBuHqRbw90N1dGIT
FUZlIHtnREc5z6xNxf0X1QyXYtqlRcafnwQsssTTtIVGJZCezKaGOuyRRXz5/Cc63cjopU7WKMxQ
tGSwomM5YDyC+5BeLMjv1ItPF5nYAUqqCRo4+EYIZGKnrgovIVay8EnGJ70IEVDSB+0ConL0cs93
QpKiKUFMhxABCKLMb6mWxE6iLGmUzpb1oBv59zoTz2aSqMrAC4NAYS3ZNOGODnx+TkdRQsutXBF6
YepVW3/PVktpx6xBnCw9cXixVhVS0WHpoFT26P9z2Hr/WdHKMX493d/EtCUhg4rNxiLIFh25fEvB
PPIbNodG4sjvDkHdKbY4K4Yc4GgSYSDMNtzKNl6yAIK9/7tFJuUYrTLtSOl6XA5GzF4SpgkvIvpS
Wj3/RX5tZRJmNaSHBpIQEfSbOb5Kuc2YKBZ2Ml7QF4aNa3SkLIRw1bQlwLssazuWhDchLxgouY0b
UTY7tMwKNK6SV1ONzIUVZ2OG02B4YgPtEJZxkSDcxmy5lDgoivZQAXSZJ3mF2yo7qYRoiUIld0m+
ZvYQn8T5E5dXVOgRgy0DfjXON1G3G0JHw+DVb5jGySITn9dKYZNUA2Lwwa5/SkJ7DDn/dBsH87Eo
YanQFwaGc1ogYHFI9EhFrtkokf+z4o1tfYVuVQtuDK0k5adzl1FiF/PNABsDDzjNjurBqkd0CWy9
HZTSiazIRxaWqQ+ilczBu/72Ls0RQ6oYCUJeAfXcC1oqOfVrRR+AzbMNK/rKbau6iXU/WYfgSTzw
loh9l2jZUoF8PEjnhwA7VCCqOlK9AoSqnHt30HQYrWQByJ0O6N10/tApaG9GNWrXnQ5KSPQuChuM
nkIha7sjfbv10xbYiOt7Hy+qyVOgNYTemAK5LrjJyXHHzHpg2gPqPlkWPtg2pFbDLvlmgljC8SWx
UFC+9C2ArI/UXyPbIPL7yWJx3WA0NEAa4oel/6O2Ap08Z8zUky8fm/o/b/1/Be/Z3Z/PX/37v/Hf
b1kuShRr6sl//vs2f08f6/L9vb75lv/3+Ff//qPnf/HfN9FbmVXZz3r6p87+En7/X+u73+pvZ//h
pTUIFu6b91I8vFdNUn8sgCcd/+T/7w//8f7xW55E/v4//3zLmlFP/uE9iLL0n3/9aPvjf/6JzPfk
+46//68fHr9x/L2bb2UVfkuSf2yr5Fv6o7r4q+/fqhq/xVT+hQQNiFsAlcfhVlhF9/7xE4P8C03U
EYsDqmN0OeFJwOBeh/hL2r9Ai2riPGJoEFqVYwJeZc34I+1fGDwZR13+/nv//M8rOPtYvz7eP9KG
32VRWlfjLz63ExgjXIwMTkrQooMN4MIoi8BvjCIjwWPltQcj2XZsH7r5PkypDcFiyQnQ1XM02rl5
RY1D9h6/atyVs1d1xTweoDbkcKeQA9pobptutGBjxHcauyP6i2Rx2onXNPnWlEfzpcb8KXtOyhJ4
9JWi7HMJqf6uTaEjBaFuPaHBsIPOGdVit7Rd0jnZDUZrhFd3oJp22BpUmaC3iYLHIdvq1j0IyVAx
NdAIasQuhoaRL20NKKOpG/yEC/yqbao4Ohru8opj3lN2xLvyrVozw4nBvQZq9hulpLFP9ZWebdV2
5bssW5kBWGwMKlwFozyY/aJD4hHKq0eBydww1tyYrYGo18Sh9GPPQlEzsxpnY6uPXfeut699A217
awdeitoGU9VgvBRG4qSdp8lOwW/6btNlm7xlm6RBN7F7lod1U+5ykIASSuLbJIeWFXjQtiZzU/JV
K5s1J9/71lv0RZNJm7++O7wQCFpABAGnfO4SwbLKGx7LwWO7wtNBcK2HHO9aowX4vQCqV7cnZ+Mv
wzsztPHS/+X8LtebRPGY8hVRxrFe58grzUnc4bv1yjBFKK0Tz/edpfTno7x8bcFJ5SLPe0tICRZM
tgpU05JmL9v3GPXtN0SlFUc3IcJANYinVDeiT7LvcmVVp1+V1oNQY+tgLIQcZWMliBu89SXUaYZD
oW11scMFAcd9n9vPprbYifgIXy8fG+hjDBpgdHfaobMr0WKSSQke624/rOLKtdiG506xZv2upq3w
0gKz6WttVRRgJpWyVbokp6KOV8O1R5iEUY0lF2Zl4831K0wmCi/UHUjjSoUnE2ogw2N7C3M6HnMG
fMXqgJC19W96sDs6McgnJMA0ncDrNDdymH3LSnRp02ClRhu2UltPVE7LaGng4TP0dSqwI2rrBVs7
DzL+Y2u/3uHEtu3B1lkp9OBRu8+ehdc+hU7hhCG1PdJQkjiDMzwj0HEzvNDUWVh86e1NDN0mMBYt
1oLHwhtJucyV8q7W1HeT7/6GH/7Ub1VzSg7cjYtFJuo/S+fXvt7E7pnUShUgj8GjolOzdFF1ivPb
wdX9rSwehbJGuXAFJGWGrqS8LjB9JNOAuaq24bpbqWCKPcgo7dnbAYN+a9Ju7GgVKfte+5ZbO4gy
699GaoJoRQInLZ7Crd7QfKtByoWCcwQE3+K5vMXLdu/A09pCpO9BMWhFB/pU+y55blMK6EQZQ1QS
1Kq5RUFADq6FgIJ4To1ovhpekoYaggbwzSszc7uSQnoWfyZ4qd/k2ww6kFt48JVQKWQpYI/Npmu9
4D5+iyJHf6xjl1HzsQI3pGPehe+q4YCUj3z3Hb5vvMGNvwI8IOUuaKlk2elp+v1OhRG+ZRqtYR8+
WA/FvfkDm/LXiqfvtV27Ut/Qi0NPCSDU4U2Jn0CX2RVrBb7gNf2SdSsb5B+3vtev5FWYrmRjrUOV
0KJB55kQQwbAVv5S8j3wS/D1uD+2kfmdFzeDo2Iudpfo94Wxbfz7mN8pYIDot7r8lfV3MbpzfBVo
30PzpRLP6dqO9mgrQGuGmuH7YNwZ3d2gv5ji64L5zsYD46jaX/5nkvlyiMxYgqjj4Td2eeWGXyNP
cqKD9tZ7YitDVHa15KondESX53U8UidlpCRvotJPYbIg0WjktdK6yVYbHMMBPMHCnY+rHA6c7Ubq
VhVXM27YOF8t0cwZ190GapvnjxEK3zB7GScXg+7KGtx92k7XHFhiVKzsllbwakq/1uu7fC89yPAd
e20r39v30s4sKFhRXMAlvybbzJPu9Pdeo1JHMWeYvokR9UfNO2Pf6V74MHjkUB0s1VMf6ifVNRwf
Uy5uS80b1iLyqKHgqWysVfZE3MwNHq0HoAZTh6jbaGkS7APg/P/2FRd19qRkJLNy7Bjq7pAk3xWp
2/BNm20z42Xc4KaEvq0nrRF/uaHuGoM7BDvgKbInadfd1j0d/ii/5UcFYzjWw4Ihjk762rNNcjZM
NLNK4Xg2MHB60m3+xAMK7bTtOJ1PK0w00u4x/mPRCEb7vrbspHgBmK2vcQ3LGn80Hij7zQ0vcPZb
D4r0RYorDcZZuErjlvUeV0pY0+HJzGgKzxW6hupWFiifvFxbdW4HqW4AwrxA2wjlFvGk1kAXaIfo
l7YFjdfkPhq2QtlF39KC9uk6jsBDsmFu4MqpU7rFM0Z/mdts0tQJvsLv2ptuWJWUubHYgV6itqmp
O3HpYLhlv4g/nI/X/uMHLpQuOdReg3g8DLVbJBSaJWto/3ijC1Md7jI4vOvf+yPgnL548A0BRA5S
MpQiJvdW3BZI0WUjeIy3jac45iqHIHfqWE4NDucxYJSOLeTrIaPnmEhIBtwE1N8vF5Fmw5/TB5l4
wIj3PEvHnVvg/aXpHdupCE8HijE79YGtESeL+pa81rs70TiVTdm2UNxyl/wRrJRj5Hv5AZTNr/k6
cTTiKetiA33gV7BifmGys6TzN6kn/+k6Tx924joB/dNqoD4QbfzUcYIFVQpHogZkEuCuYsTz8rAZ
QATKtC8gy11odc4mEb9Wh3LCucfkZm6UYvxm6aHcdjf+VgMFKIGNwke7xuJqczYJZmQUmAEZuGRW
jatGivTcwpepDr7khU4FFmlL+mn167C+I6rbgUyJHIZwLVIvjB+awUurG7NdV85AkdohczQQ4Xwx
qL32uSP9oYiVcQuWY/xPcBxDIuQJECM127cc3AMeAUe0gzzhoOqr2A2RBxsgcMo3GfOQvNbETfON
QLaauYih2p+FRNvvmDHjwiNOYUDFD2X9JtzZtqszyMwng2OptPQGDzKIwKn4a41tIr5uPBthGtya
7qQgkApp4475JwZkuwPZarVrIzPzTE7fGjcDvwyon9O1QqHOFihee6MFh/T/kvZdu5Ej27JfRIBJ
z9fMpCknlapUci+EXNN7z6+/Qc3eZyR2Qbw4BxhoGi2gmUymWStWrAh/BD/11uc5QaZ4khsbv8wL
3ikGS4st8Tcl1LZlV5veBO+P4G+b/r5tgAzdi2t1yAV14J8FOZN9QL6bxf2WPTWCHyohAR8V4W9v
lTf5NncMHu4Jqyj4OaC+r4BqC+uXvx64JIo2Xh77eWLinuh4D6H32ArOxSMghCznem497nV4ODSX
Ow31iIZV0dq5dW1RfntheVHRIV2LAmH/9cLYfuXAx5qiYhjh5kdt/F73OCLh8TZ6DcBi4wgbYSP+
IkGcF8gndkn59vs5ejWY+j6exb1ZF74RqD7GAxROhlUC7WxBQehbs3QL8yWI9rAm2gganxNvga/x
Za/GFMBYJRzhaDz9q7tcVIopnFL4V4rbtj1lNT5IlkHtn+twlD8j+xLPk5P3dCBWF7FiN9o5XN8v
Alfg0ehxv975AsucwoeHOXS+u7XSzqI88Z8F822AiwkySVEEeZoH53qLiwbeGHYIpbS38Rac+r2H
o0vgRUnHNV3ohbj513MBw4LLPvvqgdm1uOByQHGQptf9czAdWysdODKjyUc+NntksohYPoT3vR2E
m0dKEO+WDK73YkfbYlNAY8YSQm6YbGW1XFm9Pwa1uOxIS6Yk63Ckop/czuz8gMXq7XFtsFm11btp
16gd1+6MH09c3FikiyJtCvHEhmcb4amwB7eBG265gSCetZpaXElnvj9tqS/et14yQZbCP4/bGeaC
HcabeQqBABDWn7U3c/N/fb9lH3Si5mk4jngimTVFWF4hdAlm64mGmj0fMl44qzfjlczlx1sulnRW
NpIQNXgmYkLxT3lTO91Ofinhtm0b3DhPzHsqj5EVzdHk7wtIXnv0vMC+5W7jFMepOL+uCgCXpTeE
6xPXOks5Vs/ptnPFs/YcPJXM1OmUbYjqjMCOwBV4Gpj/3J8Dy1MPI/JusItiy6hwxdJqi5uiKimU
vqOB6ZvfR3ztgPwxWQt4Cx5c/9mH6R+Rzecisor79iGJKHEbd0b+xsZSH1LM1fC88uyfJaC/zoBl
NVaK4Rw8yJitwVYTO3jO7ARtr0x9mfdcZ5GHxIUGmWSvvvQciS2iax29vgrkUnD8/OWG20coCMlS
GJy9AyK1i4FIbWL1MbVXheGvLYjvT1rgXzrKy0Tv4uBcJayGlzHhkQQcDJJJh85jdcL6ChFpMnBx
xi95vUbUJde2/PcBLM5ZME7TGDJVwblXaRXS0aonmnAUCmAfFu9NByYNkCGc1rfClYz1xxwvztI+
mDQ0giXBufOtpmWlAaR78KgHJwVPo1797hV/Mh3Jq2zPCFkvONnIp4KlQJRkrDpuyvZsnqSOCZUS
W5Dtmnv0NUswUSE6+rVNqsCAIZZW9jCZQ5TfFsfiSG7GOtabHJ+stgbebODq9jY+KXblmHw6/r4D
rt6C377Okmgjd2lW9EMQIL8eWaUwqbGN6Z6goAOljT/5xo9oxYac9d28VnBDWhn4hSoffFT0jx4b
1iyMVke0COBAgh36JMaIhMGuBaSeXogCErSwyUv2R5SZZKM+K1JYD8xeLFTezoep5OrP674jV0/T
L9rh3IkAkZ7FaTrJotGa80EuvsQPEFMANag5J7fBOUMGIlhmTMvIEgprKp0KxGzpMotm+VsDCJJd
PaqHltewSJkGADJJduonPusIjVz2t3F3TBje4PfP+RXd/r10wJP8z4AXhykR4M5g5POBZlKJSQ+V
xPoQN155UYhd6paMshqYJt2dobLabvnwAPU2S+02xTa0C981Jhrh5PvUYuDxI2GA5OVVSP7aqft9
VueN++2OQn+A5+sdBgmZ09QCd8z7A6TZJUBsBh+1nniy+43aW+vM5q821b/nB/1jcBuGqvEyGmiS
QhoHDRmyoTP1HozCbXHMeNYOvIczwovHpc20NWiPrkLo+RYAd0Ll1cu3RcRXvtT10+nfkSxiBNIP
TQiV1hndbDbjoQb43VKi3Fb5ZuzvkvaoJweUPDumOu0+sYZgm7HZfBHUJ+y9wGT9rayg4GoX81yx
oYeP9rZ/K8/BS8LK3e+jvRolEvA1/jtvi41QQOI1KgN8spl3DDNXLKKGAmt3cruULJ+vNcatfqjF
Qs5jAAtgC6Me+j7ZfsZ7B/WQrr0Zn8kLcvmRykDyMpQph3ctw2fCJR1I9hof9Vo2izvk3/deLNWo
iT3BT/DeSU6JDV01y/PdXkbxGSVuuUOhhDUUOPGcp0QvbUHYpNxk5SXUVjhIX4Lbv63cxT1eq5OZ
kx4TIqZWDe0VVhxbZ9LvKkBhaEv2vD8yNm8P2dK48Hk6Aewc9wIbQyc0gLBIKfN8Z3ZdreVLHKPi
v89gXg9wfNzKeKUOovjdswlWAJxETeNBqmHhUT52UFyVb83Q+n09ffHh/3obUDDU2YoYvS6LK65X
J7/Mqjnps5LgNYy38CMbrT53esES4w3hiXSCB1tSOZPkKiGvosdcO6UheGoFQ81SNqwM/IQAAgmr
ilPS1Yjl38Et70Q9MSBa32JwXeNgTivevXfDDvmYTCO0mrfIH2KF5z2bTsKncW4DKwwsyLdCcvdc
ORUqi+z36boGK86taf+dLnVxJ1Z1gh5S0JTO4t0sDE4lC+y9G22DNEaj4KUdk5fssPbURc/vP9Hx
96cujqhA70mblXhqY4+sJ4ewONbaDoYosyMVZFKYOW1CiRpP2I6RtiOsaBCkrJUArkFYP15+cfZk
daf08CDH57CFajPtITWPTMT27oHP62ist5v1Z16Nmr9N+OL46apcjIx5CRCgHrHdDLsSOCFCZ1Z+
piyXzr639SWeBg7wv8TKHD95Wvnmc3j69xaBLQduAfBFl8TaKEkEUUqK4DwBw6xt8kw2uNQNCA2w
OUkPBbd89xsLmuHwdbR9W79fGcD8eX8bwCJ+1gczqwsNc6A4fUIVlJ81DjerexmHiM/Xeqmux1qw
d/nv+y6OBNX0+7boa6w2Puhu4F007xxXR1C0qZHc6PWhfVXrTWduApaH2960lNiSMR5E7WwsD2n7
pJNNRdy85IHry9zzKosod0Gy8VqnnI/olGdMge7RjSCvYOFXBg/ZINAZ0cgJJVWYBv0MaUgDWc18
ahKcZ1A5oWFja3MeS4BYl8JLkhDWpDsPBXK9+5SrvRKBeoviiVXD1Y33slsbz/BBaSxiRZY27n1e
8KK4l1r0NOKig+Wy4FbmPnOSYqVj+cruAv9RhFe0os76yUvhu8rotTALugQpsOeAfBxuBdb2qFSg
ZM4MV3TJ2mRdyQh/PnKxuaCiPdVNjEd2tu9GMHJ0vyhttTVXRqqt6EYMLaq/r+arX+j7ey5ucs0L
e6018NCehZUtbSPEmRnvghvwU2k9PqfVTZ88gASqktOQHjQcc4iV9QdTvJASEcjzYCVwJyj+VGyM
b3277D1LTJ4U6dJLF0V5FYp9J1rKBFVEs79fK8ep1yMwsMa/+kMhRrzYHjAoSOu2QmVJgpGdd5cc
PaCRjS2CZhFSkC1y/5BtjK14iLfAdpLzeCDeJnqPILIHaAcVJ7Q6fXj30R+iUjVguDQ2kIirj5JE
x/3MJKCyVd2EKcN+yww+sPDib/LokiDECfjsBXHXPWrHVqYq+lNpf8idmOmHwu3c5pw7Ieuf3ps3
1HOUnipILvCTQ0WxRPxa7BoXyFfOojM2giFsZHnTaFuhcMSGh9Ex1WfouUeqmYfHPqIoy4DmaOT2
aFjQHwMRkFa7/JN0x753A1vZTCAEUDAXQRs0RQawnxqR1RDLzFwCYR8DDKOAoibUuWiLwr8m9QyC
Z0jPclhtjdEuCu2otCCMSGVtCyFgZ1QeC9Fkcf46JE9pvu+9P2WLpVA+otIMx8tqhzwPnXdUHt4b
NIN0G0FxYsMC/aoWaIt/HoQ0J8XJlfNKdovSGXRYzjtDxXqBNgUEQZ0Ast0Y7QjKghXKzNtLkWUW
lsGznXIrItUYtnG0G0qn8FhWMwNuuW7m7bRj53HjOUOLCAPpUfmQfaoa92J4bGEBOT51qAS/ah8Y
gL+JSuZvwPIBwdKz63fBZDg+ULJKkMXcKAFwVjxvD/83ueMw8azDIz5GHmHO4W5CQ5OGxUFORtom
PiNo+xW997o7B4lPNd+gEwzgQzRav0fFe6IUGCTCnyLdoD1+OhjGbVe8lxAaK8lD/9SBMpTYoXKq
KrsBZUOPeqeD/6xfHmT1KQWddZByWg8ApKqTqj2PxieOcRUTpTOwnozMLqCQqV2i4LZucDDKtxBU
yNpjHXzM0bc4FVRtj0IBbDMqeDI8eNHoqOY95kYnVq/KbDB82x/u6vbW6w5m8Bwo8EzFmpnMFogO
PGzHbRk/eIODRQkyAC2dpGatxjJb71g+IScF5o8id2iBS5Vux8/6AncFqwhZeK8XcOKsSmcUXLWz
dQsEDV4M1Auh8LiNgq0UFlRAwVA07/NJYbrvgluaDzXN+kO0BWlHdNXwYzCQ+8JlID/p5aVG+3o1
gVGkvEpvOkxyIads3qllC9j1HBeo8MvBWdpJ4x6i2bEect+48+XXPAq4LJ9l5bERTimx6tbuMNMD
CFkpgzRj3bxmw03WF9RXDuF4gjU4N+9hlQU2DL6mNeqsrOyutqR8BDX3We503oIwRSIBKhmDUxc5
gzkQoPKMgY1OK+U98RGB9y0dAJOF2a6pA14WKKubMi1dMIbEG8TmkSN/mBDg16AOaUJDPIXnMEuH
WyKBwqFt8oRr0qYwPyMv58pJuyminXwsVPRq4xyqC9QFeQ82b9Rt8i6E4SzBlYpEGQNCkSKDTfNd
EVmwg6ghwwTacRA7ifmpaNG+xS6Tuo+ghkQQqqwwDKT1W3A3jVsffxLhE3Uiw9b0Puv4rpUurWbY
XdhiZ2H9I50r1UOVv7bl5BTqMQpxmoHpWVreaYBdtfepoKOO9FQir8QI7Kw7JEwHfimcOuVRFZBk
0Vp9absHkEkiEyXhbV6dG7CUFeCKNH/TZ33FGV5HYxvczgLvUyvOXfpa9SxLaqtZ0+//SqP+CuFw
r8P+UVdVyKH9DEtGEY27YzTM6F4ElgsvTDQN6w0EuniEiGi6DRpLMcBz47HGe5DuQgpV+47Djgbx
LpH3kmAZoMZBGb21oBapM9+0QANMSkcfTgnsnhjYpCkObihzHFPZystbYQzhrW3LwHrJH793wmSP
wxo0Py6sRKjS1QgVbd0Qz1agX7eMXbKk6/pOmYJzarAiwelqoz7mvdZ/cNKYIXiOBnhBhMUqk8DM
AecLi49sM4CqbApck8traOpV5PbbgBaRzQjFW7hskwDVl46bKDMVh64FT56FryL4c8qwyZki0KC0
AMqlYCL9EXJHwlnyudZdeLWsQqCYLGkQ/PhbbVjwu7DsCnXOsImdd/t8zl8g7W8WvCq3vtWB+iDc
gQKj3htwLwfNYQXGvv51kLlps+ofUJTF4lPzOlYmw5wno28A8iGHrOxyAjeVqwY14puUmbmVkk9B
e57DzQjuESxHfR6sizGAmbT6sRIDXvs8kKkHyX5ui/zLDDOFgqKWD8I8J8VmxDAQ7YAFkDpktCeT
NvZkd4D9EkvzoTIKqrdVtjxD+Ruey5ElS65GdYdYGsJVsDykTUpOMQ65eJX7+OVkudy430a6ZFH0
ba2WiebhyFd3rcYDMF71udzcJtzQeMfBZ9FQRnzA8ZZWLIvsLL7FwsqB8Na0FLZwp2Al4sKPBm+4
r/On/49a7px3/zXGmVMA+Rq0bH9F3N9g3LjQBylQ0/AcPihbhQGNchERvqSbyE0ssC9XMMgvG5ff
nrfIR8lUqn3T4Xk9E5nngOWHei4AZGz+3oSHPW091rVQlXeEd8KNgTUCj3ghvhkNrxFMZgCOtgoI
RWzA9V4g7UI75CPOJicAgrm2AeVr+Ts6BtHNAX8LmOgtUsIWnA94CmH5dzbk2Lye+24Grnf77D2T
jKIYDOBbnFlT/cXjuHpySNRL3XPV235/CEoH/KnCPxCmNFYtcxgr4rWFJ6Fjpex2wUfRu6KZAg1L
Ljr/fZ9I19CP70NfAD+qmGRtX/jh+eHQcQwzD0FiG5EttDx8adobOd+G0rmbDiJuzvii5zfYIBxk
YTcNN5N5SGLcC4MjHP/PI1tgQZBMDZTUw6TCDHpbTbZeW3W91wZraJmnc6GxRrCBY1Y7RrTTwDl6
SDc6OajylmQOMbgKQZONmlnGbp36dI0yiZ4yqDCAaAV95SWjJEg6f6gSaT5eqk11Vi5hYgVgDUPy
k2eIXsINpkbneWARlqGu7oyym4K+GLEJRHXk+SGAHja29u+fU75Wb/k+rsXG8bQwl6YcVwGca43k
Mzc5EGHH27aXgHshz0xujocwu7QNGD6PfsfDmJe9VY9bAxQ23nJSHEWPAkNBvS3lKcqjEY1Fmge2
Ue6C9iBlbhnYpF1Dia9toe8DX+S8YmvCgtf8usMm3OjYuqmNdjdPvlMicKJpDn9A1Q1kTNtM8Eqt
wNY41B6fyucs3ZIyoF2yFchBAosPI+ZrxfWroPy3ARoLwmWS52khxfjipVU/NEhTzYNcbQrjAkEq
Ell6azX11vOs9kFP2Gi1d1rwNCAhQESJEgIY3RrPBVuO3LzifcIg3do9dLMDjpWg5BFYggndPPxy
Y96N+5TQwFo9puaQZHmqfn+FxTFVqWqWNSrmeLANbVeLLyNaIrJzkYsAGsHuBfuxwGVtd4C3Kwdb
bDczIW8lYADhh5CbTCHgW9pKdvL2CXhK/UZDh552MJ8bfT+u8Rm/Qrq/hws3aw19mmjbXRwASmSC
QjQiop1A/i1uRstQ7hDSajo1cAP0yJfMBM0kym0eNdTgY7kBsa2MEajWG/gJIU5VNlq2qQrbN+9i
cANRxjdB4i5oKzADISJU9Kb6BQqnv2/CqwUtSHr9z8AXoaGXA2doKgy8ep/7kAJAerxGDyeWc+7U
zuyqgQWtWqClJpkVd0yJgbOCcwM/0N+HchVKQnMpjO5EGDT8JdnQmaSEVzeQ1toaLVgCuXOjzVfr
n7JDr+G0loZcLV98f+DiAKr8xIAdchuc5ZYqFYhJlhpYA4gNggUnERW+2ltIhbcb1Kw4WYnJr3Xw
wTBeRMyHxmvgaosFrqtNBjc/THxevhuOABJw1t0EfOzpe61YaQeYs0Y1LeMA9tx+jX92lc7w/fGL
uzRvtaBE8yMeD340WGec2LDWllHJQoA72QWaF9BNZeDzSwnzWijz8Vy0s/EC+2L05tpIwKW1G+Fq
aP59UItdhLtdVPIQHwRXTvgaeDQENtGxIKJmZDdns0aRiQHFCx5EO3IVzQmfgF6UzUHa9UBnf1+P
V4NdRZdVaFgrcO9bQpsjKvXFKPVA/lFUmbAaD8TuiasjU4kKyLbZqg6GoJk5oYIuLYS7X42WGJWY
3SqbgcX1Rro1wcFuDkjyEQuujO9amqmAwwvFDtBF/+rNzbRSDCYfnzCEa+KtsjUS10+cRGDToy/Z
AAN7fTNyItzoGkUlZkYk+sj1PtGiijO9p78P50sd4a8j8NtwFpXgibR+CAGFmdGLy1CyQivgCSyR
44cQmGWm3mrTEzisVUPxE9w+yDcAk8VP/E37KViZqzqTBRSTZxJYPb6CRF8FHnQfMfn+97FegfqR
DX8b64L8ZYB/K/jF/Gk5nGg+AaYcZvcgNON8NE7GEramXXe1ePv9iYuzJvE6KcwqPDHZAHbTbjT5
HiBh++L5G1gaodPHUQurG8EC3ytoJmosLacoGcntbeM96BA/DPWtjqYh+IG4v0/GHK0svhsUXyCf
JmrQ2oA5zE8wpqmHKSzGbO6ogXa53bmtLThz0Pz7Y7QrN/r35yxzR2CGoVkb6czonVu7Uaptbgbp
Qt7GnHWP4SUFAIGC7SOEM+PLNPEiYvoNBDq7iadODUnzSwC88dMraDmnHLRCAjM60jOQ+azB+nI8
jvUUwD4HHLBtdZ5bj2vedjRw0YMByqibbWM7sNqJJ8qNAQ9eILYGQFygpclE0+SpAzTS6V/LbvUw
uZK7/Hj7xXFPJjOtxBCzPL/9XIQboOZFfX8ztccyfVNFCjfxoHLCiyLT5rECpUvjo02sGIqbd2Ko
cl34lNTDEO3Qvfr7p7l28/4Y3OIyCMosTTV4DH7RaGpWI/PDfO8nNrP7wLX4/XHXjvnZthPJPgSJ
IVO5WHFj0AiN0avCSVZOpHVEiDc48RYNMqnyDqIjOm2qQ57YYNSB6y3qCO8tsbJ9kTYqD/nap4Gn
5LUdAHc2Da5UaCz7Gu83xKCcdNFXu8RH9jazv1HkQFOy6gg40sGiuUC8QpLpXCK612OKIy1tblWU
eFLqJW/+JXpLVQYEvwbiruHseEQPb6m55CbsrLJ5JrDIAPonz3G1imWmYC3u+taSC6cQnWyHSkhN
bN+ZcUBLRNNi2nRUGE6tyhTzpLX3fc8EcBtnAjCBSxZYRXvVkVluJwfIeprPyV1YWehwag7iY9lQ
rI4MnLpqR87D+0QoencEdEcopxI90u+I/kWTdzK6lmFg7OfcQ6P1oDI0uAtoWE4t7QCqbYOWVJCY
9tOtTqh3aez00bhrEYHa9dbkgZWf0flbjE6T28MoWNOaXdWV6q9q4LT8ny+yDASmGnZyHr5I+NBa
KjoOYmc6zV2Fih1tezdduUqvb4Bvz5vPrm8rANXNBu7OOJvAWEMUDFgfl5fnIuCxQvt/w1r78XYL
BJL0ESxGJrwdDJUcjYHhXbOZaE0scGmx71fyVfNKoDB7txhwkJ5NspXFzdyMejt1niecQmEfo2rS
6U5bvOdYltI2zx0ldYz0aGZI+HiUsLBH3zsDsSxTwEjgGqrRjZMLVi7fhxPEWJgiO2Z9a7xIla0+
SdZccvUvUMTUULic4/WkfJhGNzccXbQSWMePKEM64O1CrCVG6NbDnBj9hkhn9qGAGOqm1DsuhK5R
bgr9uVKcGjblFY8CILK2T/Ygq4L+jxJXc9NQBZw+mtS0qtHXG2e01eeMHwUU9cOLqXdn2kXMsqMc
OmNhgXyYVW4QwTSPo8axRkS6FkX8mNdFFKEZqadCeks4BehFRaOOBd0YFOUcHYwJsFHe0/NaC8c1
HR48clbjQX8QQr7F0Vk3stghqxROOQQr+FQdFMim7YWd5kgaBQOrf/B38Z1+Go/SdMQniCVuPAV/
KgJkX8RM9by8n3lBgh3edJ1lvJnPpStuQxfVl+48C0EAUUMj82B5yiZDsWrlqlHnnbuMNr69gLaA
JjIZlgIQEsPZf07uyZ6cIR/EdTfC4dZQ8VO7w42cvrVMcUSUPcGKpzKHqhRhoSOdNcGOjHO+IYfO
sOqjeYgeAeDfajbOaeO5svBCFC2PB/EN2NEe1StQXkCF1xsGMKuHns9a0HsNkvz+PZb+K3qiCoY6
mFgCOR1ZIu9Hy68pmkRKwJJ3+pO5i+yA6x7omFq491EVTWhz16GTbC7YyqxxgoGKxFptoLrWnwzn
SBUmxDBwUEDP+HmkTUKVm20kCSfsiwZUtAElUZdwE0WCnKGKaloTMpMAjWWBDfIEjV+hNOkhAPPg
9CpZk5tiK8e+E6e2FoJsj/Zk9FWn/punfUARzWcFqNird/G1q/j7qBdHlVIrIxk8UTiJ4SZIbFWB
7NNutFILMh8sUm19OowmVDE8ilJMAdxnJTSZw/Cfy1MnMy6OrA+dw39p6gmtP+ai6qe4O8OHLLCm
YWdS5ZXQyqAF/G8TrigUBTSdlhmiy7GC4JWtZ9Yo8BTsG0NkSLb0gfXuzm9WMqwrcQrYXOiVnSmQ
wJiWkEEjNmqVmH1yDtVd5h262pUsCZoA/h6OJ76Vp7do6Jbve8NFShxZiVOrK3TfK9v35xAWkeJU
mrLvK6ArSTpLvK1cQh6bG+kuMxwjsSQI6YjggEJyK79AlUNBLldyguT3UOBuKLZDQ8eeoc9ZKYHp
zm3x3jnQ5s0A2YIBrYzoaXS0vWf35gn0lM5HpRyEzvlqjLZCB+kuCrdFpd7FMQOp/LFHuWIlOv2y
oVssge+cuWU+5EPYAf+1M2fOmDml0mdSuAL2b3eIQqdDm3iDNvboHZKRcbkXp0unum1xioeDMtzl
AbrpPMBJ+T5FU7h8N9PVUnuceClCQUcLgBT0BO1GzWOmnVUVnW1Rh+bN3EWGkiU79MMDchLHlXV9
JaD6SQRcHLtq10ELnOC7gQvUIsYJIG8DRp2yaYCfihJTQDJZSfgk5WrcAdzEwH0Fr7Gl92fhF55Q
TZVwKlOQt/ICyjkNT7SYwisZu8lko1Di0noinsL67rWRP+V3tWWyeCRKQNXEoLLCFHDpoZ7gH2LR
HeQ9yHFGD7kipl08pArKnCV/JCNELoq7KHwNyeGrhxkeD5h+QrZmwHzpoZ7swbTmuhVQbCgdgXLz
HqjYLW3IqvxPXd7noz3ybKJNjeOS3FlpeSfqm6iGcMeXIEslOfh3fO+QhJtktCCFR4sO9vAYn2sY
hypCnOEanutLezmLQO2ihbcTg/dePQrgmCiC29QA2M9a5HTadgoDnhp7beaRFKxBu2Pk+IWtg1sS
+j5NtJQmyPqGrZGdEu2QyK+CfpeXL3r5KIxvAmikRqAjuHnsxDeibESyk4IPYXiXx33s/8n6T4jf
sgai6Ga9g74jFTwDrW0gy8HZ0QBzCOpa/cPQSlQ27/vRKVB1jKE+FeKFOrsyn9XuGAxw+07RBp7n
t2XDpfQ1VI9amnECnegiuk/UQwlgDh4lyLkhOvTQR7tYRS+d/DLHsppdOK3eoon8GGsvBhrMiXeq
yE7xng3z2TCeC+ksTm8xCp8Zkh4ChAMkQqOBIV0LF0gUFtOCa8ZdJ5/j9E7IX/P6PABKh78tyHVo
v8zcLnYKYy/7nxHaSoVTJD4ZngDt+T9xsS1BQ0LvUH2Oij2pQWZiQrRr+w/T+4CsMmubP0P4rkX3
OfiHfXjray9Vj893L4hPaGPRlRufvBnmvaLcNlBRSd+m5C2R7AS8jfhGSw4ZulNvSfQ+q+9NJgQm
jr3qZB60Fsgl8lY2kj5f1T9PpFkDXNdx9sOr6G9Pb8WMOr3PhRO0am006buK+acw7Fk+Wd2WEc9z
u9HvYL2AYLiZcZO6Z758FjNmtg8yeYWXE5bUFnSkmcmIu6t/LmUcpDRGdU+QD0K2FaBK0m7U+ktV
IoV6kxm/gf8rphSyNjla8GQUgkFB3NZoOqpvBah+RTOGOGJFVwHTkS3eJ+29JF4y+UZLN1gqEUOt
BsLiSEjN1kXNCXI1kVN0FjrNzOxCtL16r6/YOSozjPLXVCHogaOCArf1ZXW7mgp4S7czgqxvRDag
uBKn1HcrSI9ZqqsjRPcfUeEo9K0KhpfKfG0/yh9xYEnBxST3UO5Q4FrGJJpd/PZIhJD2gFa9XYv2
49JBe5M6gmw+C2+o8UMJ2n0G6s5qf8+1qsyX5QBAShyfqNn+DN60IFdbtUjnUggMePUdQRkbFQGQ
Qma6+xH5/vg4ociEoeLaKGlxSpAWr1EbrtwaWHgaSFr/GcYcLX1Li4nXwhMlQquq/1ptIAzyrKl7
qKIcZnxQ38g0rlfKUddUF348cZHf6NqQT4aAF+8DlklcaGHdyOsb2TWBR81tBeYNschnyNeYzNe6
Sr4/+ev33951NOqxF7LoH47ULAXpqTcD2D/6LZTq0GIAxRreBJveQ9cFRedpB92x9ZrDfA//tX7/
nfFliNcPVdjBiHsG0WMgnUjGwAnReagBMS2gHoQenxAsHyTBJdTMJ9SQqRI/YwV4r79HwteIWj/m
YxHpNY1n+mON+dDu6lcECBf90XvWPoQDqh3d9h/x09EFST1t6No2XlsGX9Wrbx8jHCSjJwMePqem
6rRvjpOroeLfPBQ33i6BipIW/q960g1ggAD/of08u87+XO5JJaqxJgXBuVUptDNRZg7sOubmybRG
W7FBpS3xPxSYV7XtrjEifzx6kfeUWWR26AVA/RjVNuKQBF1dD5N3UPNnRXvy0JMQngQDWOxODW6C
ftfNnd87Er2Q2gV7zsfmh4BOke6GobYAoyeKLSknQ3oYsk/4UNK4cvFX0fBSVhtdsSfQaw9xfSBg
ECt7KeT1bQjNHZl6B4Rn6hnw4e/LSb0WC36f28WJJguJ1JkG5rZ7V4dHcXKz++ZcXibTrm5N0Dfu
InDvwA8vqHyTPuHaBa/sLJ2rAuq4fNQvpW9l0Py71S9FRdsnBBopeu5KlkJ891VG6T8A74OC+4sc
H5eVUdrhY/YERGoiD8VTNiOhMuhKb2a2F0+/v9v1owPnNNTs4QsBCsDPdWO2Qy55sumf03ovQ+RY
QO8M8KBwRDuYwYN6H3SvbUErUOU7COWBc/pP9qzXBv19KNc4NQYUdZAjwmBbgWvcz6E05uCFZC5p
z/TKttuL0p0Yb7tyMyLolzlxUxxbxh5kdEQtPCIHEiNZ3PTSPtTcGHK3Y/helxdUTnzcc7KVmJaQ
71VxFyiPUJENjH3UubG0cthcq459H/ayNuTXQugZOWqHeUVHg3mZlXSs+OhA2tZoJXC5g1bVJySb
RRlbMe6cFh4s8ELpxI1m+5ENzkJheYEKbrPz+4xeP4r+ndFlC5Wkxnmt/D/Ozmy5bSzbtl+ECPTN
K9GwJyVRrV8QkmWjIfoe+Po74LpxSqJ5zRP3pSoj05kECWDvtdeac0yDX7RxfG0hmetuTimYGSCM
f1tEP7t+/b9ZEv6cji63gj8yCJHoGZH7+f1W+oTOqFpeMd6lBz4k6iKqPvGepf5BkXeluM7FFdpV
+rTW2nzR5H0UOISedLFbqW6V5otIXJnyvXTemdLe0lwptTP9d1T8TqU1jMR8EzvkFtp4M+DSxSZH
qlXceLNRCA1gSgfR/Ajb3WQ4leYl6JjB32M4QY9SbMvM1cwl27NVr8dyW4/7hsncUhgWRrYVmgct
2Fs4fcYXRXk0aR4Jg2zHbQXvZSHlKNPd5NYE65pxF3o9mpH/+2NdrJ/+kGIlSzAFghOJMld08/q9
BJCRWeyZDAbpXKGUpz6GhrCJg/ux3SBlQgpF3qbsZdhTwo2aw9t2wnB1q6t09RlisqSSHUTUKIlf
F7dSHMekSznfMKnP2LEBs7mJ06z6nyPNQcihj5M7d9huqaiudIxgLnz54IsCTpDMxFCwnJzO8Zpm
OkxotzumAzB2eW3ZIVPI0m7wj6DXDG438671er9++sViVKcd8WMl3nB9Xn0YrKF+XMhvszh/+pHc
Z/Ytyts1qePX73vZXR61qU7aiu+rPwGqdwYZmYbTCMcjpF2e0cb0IJpJKU1Nu5cd8MrBMi3Q4CU/
LJT4dvR7whWRezeWkGt735ff4XJ/UKXEHFE2Qb/wSDmZe6uGq933TvUfJKr774+7/i7896br8+V8
KZ7KXMj7cuBnn9X+au3xK9SaB0oQWX8ITtuWnyLXiu2f4e/BnsRVKLo+k5Wt/9pQONAQmVmhtx5F
5doh9uuPcDHSKwXTbzUNZEHt+kufcMUMhkof2H5Jhz9vPB8GMw2p3k3YdXhlfX0X2Wn4EEHDC93M
zbV1P6vbl2ENIA+nk27ja0kEpPH477zbaa/XIAt0rkgh0UnPIxTy4oqjSdHajrRuzNZuZT1Fwh1P
VLekhacd+35BYG9Te6O1jDpbFpzSWqu7GVV08xQ2Dx//2gi+XMf8z7/czyxuRT2X4R7XECMLtEbI
x9NfFWEKjmXaChNKVrFb9b86Lw3/+tSL7WeQclkflTE4WeW6n+UJWU3XVlqqOhS6+CnC/i3oH4V4
mOtkQDy0IbCwmm4O7hdSGwIkO1a9ptmNPIOPcr3M5qbxUpDXnY+jVjAc31g3qhc1btA8MqdSwuOg
HtN+a8Vrba7l7KgEBt8Xmzy9L5P9rVnDn1X3r2+I2wKfDnE2qIG+/65WPkXBKDd/oDS1WdiyCCa0
+vAzxh3lunFEu+PaMl6VXX+WF5PqxqmNpHcoFgOKNN0Ne9cnotpmcbXCLdpN061ee/7Uj4YDEwxY
4KqtQ3e3XaPfQvP0Gk0QMXBEbFT9IxmhKc+BFPdTfhjcsr5PteepoPvnttWyV7CmAQGdhVu3lsnr
+9GXb37xREVJfVYEpQbasdG8/lcnzjQ2wW05FzD9IUTITkUnOt06Y18dmBrI1SQFuQkp3xf7IMnC
eVm0BdoByWmc8E62hY/Q62xK+S60Z6i1eHvznf+jf9/m/37oxR6YCEWZmnkJfRZm1tmTZsplmm04
D7yYQBQoL+8C8j1sdMwxTrvjTaja1eX/y7e+2AZVI8tUXchZR36Sy+CAcoNi9EdcM+0Fh4H/jfX/
xhf+ow7/sl4UVqYag86vDGI2DpYRmb39XLu2nAB4rRgbk0eC6hxWpD0djKdEXA9u/zm9i0TNIb5h
jdlqMEofb0MzrpllSKX5n5vxp3/35dq6ttSHIawALabLtH2IUqcf3VHaKCnvGJ7DY5cd9Rl2O3I0
cUJc4j1KjHLYDOdX5ASminv4lCiPZ3MtW4uJidEPIV6dhb0pO2rMLsDbcotedbUb9/WiLzbUkbBh
KVSRR0lwE8+r4fXsnxrmOC4e6ruaRSD35HW+88eTkLpUlmFGf/DMi3tryUJLfuVhtsitYwqIVglD
x/c1y8wzsxv6GFNtvBnjU+m7ubFA1S/vE2t/rryQsJKOfFJv0J9SyOHpWtCoL4fzIu13eD3W0qoN
fmV+4fmU6xKm46manelU/sPjjDAPlG2mrVmjJ356dVEl0kHh3SzmUV6hONpA/y8pvTTDgKzXq3Of
LRKapv1RMY5ldG80q3rZrBiAOtmQLOryqEhrPThUDMhdP/0RVndZsg7zk8H8G9Na4DW4iResvAh5
Fd1LtIWVuSlSzNqJIhf9u9Z4ccoQZoHVIwLKMDErNMOFTpvbhyJUANGNVE4ew5ORnoJkN05eVvP0
NmvZ/yi7jSYdDXkfK0ud84rmcdgxNC8PlyTvhOLSPL9bJEsgjPCxPGwbgokweL8MhDWEC/Nhyuyw
t0N9ZfBCmNAX471EDT8ZzzED4X+/t1eLdRgd0MtNmQP8pd5YS1ViXaYa1y78CW2n4Vqz2Nq9fGmh
bBgdxXL7whH525wFnVuHFPNamfHl462LEaEQjlkkGXy8ulSIqIDLZNN5G0h1kF7FcFXMJp2tXk0M
zU515zTGsXgLIyd5Sx+Ykw67WnTjajOS3TF04XMT/qjxlhLspLgaRVFCLIzT7qcXAVtR56HP8UjN
ObPgmynfJok2Z6RmvVcZB/Kw8+C5ETeVdi9MS2tYGdN7G8WOBMdH3VjCQbbW4CAEWPi5q3KespZQ
7I4TdIDkrsBOTK5S8dCAeNacIn+Hb4c0uys8HWuT5Qn9KtJWCufVm8mCVxvmX3/Di06QJGapAURE
eNAW8sZ6LVqEZBb7qvo664Hi+/8fCJH59QMvl6agTgU1Y8SKmdWdMYCf6GpthpZgU4knvV3H3/yK
F1VT1UjASWsek1nI2t3FJeZBHS7HiFJsYfFk3myO/j8+ElY0Snzejcvjcx+NkWwq/fxk6qY9E3+Q
Lq5bB7baKt7eVoHc/MCLkoGYkVIr6kF4GEhrEah34SR6FqYQgRwul6VLRlV04+2/urIr//2SF1VC
YBAubfl8SaJkPP+5vldWtHgPTJxowzVPzJqgg9g3PvSax4Hn538+9fLAXJe1NCQK33QG6LXFxyQg
DnWSn92Rc/RCkX6ytE6Pse6KTyRbTDVqacy+d1QQYI5E8v5aaPMDEv4TLBe1czNWJ2MTt9tx2ozh
OjQQvfKqNhkoDz1ZpKmPxPAtqn832aOsn8DAtPGvMg4XZ+W1mP/wQCYcyQTRSvDvRywwZMfpS9YU
AAxVuUrZbtIRvv1OKIkh+dnumWiznPRPebLMk604beLkyF5lvEBUDxC9zeyi7L4By4TCrHo6Kx9d
M9iV0HmmXy+EIlmcs0chozNktJ6V5MwMMbic2RObdT5vnSQIvdNkFnfDwZoATyxUmo38StSKdf8q
9cxCg4WR3AX10gg3ebnJ6ozljkky85liJ/TrcNgL520WbZqpd2q2tEh4bBBBlG4zLY1poyUHBI7u
jVt7TdNqzZpPpP2k9ODx+l4qCFlLIGjEYHz2Jc8DLbnwmtjroWQp2/IpOBNYA5An5f/vzbv8V3DP
zaugDMuIJyJP1m2cLg2izcBiHDKQxOSaipcanomjW7ZcETSF6BqTJwhHS7prh/dYZh/QHzJhnxZ3
hbkyvGmbIC9eSQiV0gMhr2fCY1JXwWqg3wN7UFDCkxBleGcsce/5QV8WmBXXKpFK9S9opr6D+Dmb
nAHUDO3KT1E6hc+a6qWKrR6NZTpuDRGleI16BIBOszGHbVEe9AY4+nOY6fBkdqb8UJ1HLMInoXpK
MddnSKUzODx96WqaU6pPpvggRJ9d8d5gXT5TTGK06G4jxucO5MUxZDb4m3iBJdCCl5WbOMpRO/jh
rLGng9yOC+BlAdX2Stn661GzxSO9R8qwFE3gLUOoOS/K//rwiwUtiePCnMRobiF0IUB1817fi4aN
ujtFHzMcu59JtDD6LbSVelMJC2tlyTbDf2Pn70cOD8BB3HAtrTWFf1RFTwW6vHglncRDxMHRM+/9
ZbDFOaY+SSwA4EzM2bZx/gUUKCai63dWfTDAUQ7aQ4DLARvXsJxgEDFxGo6xdVBPzQbSz/AgH4v8
DtaLX7stZN3n5qBSc3kMcz6bbJk/jrvMlZ6eEuCwtxbga1JObhCAWl4YKKx/pG9fjiZR70txYyHl
HOaieF3PNf6waOUNqXbmuyDZuuZAg8UwshgDUAy0mEnhWpbNhllaMdmarZdugQiOd81FonarQPsz
afj7Jv73Ai9O7WOrFhnBq3/6FYbqBmZBLt46VhFUuCXjsnoB1CO7E7qFZXmYckXGIw+SbweGCwmJ
cLHBnjvz5zVn3dYN5RWyq1Z0psFJ7m+Jv2AB/vXIMQ7TJEJzNeJEwWl/X378QDvL8tk/n/zSq8nX
y5+Lch+c11m7keVlJR0yAz/Lm14CP+HQrdr6L1SCvJuxl+4FhlOwOfDuOKDP4qO5xgq1MVisdRdu
z/ioPNNvE7tFxi9tlydYMemx2KsrfxtNW108lJNnmmtJuLP8FwGMUia9WerrOX/sxecgQX+uv8U6
TUbjmcmdk4icAcbO1itYM81Bzt5D4FmW9ITyxvUtxC167w0p7fNuDbRL6j8rgU25vctR2Rg7ETSP
LnuguZaZtu8qkk9pEA3m4xgyIgJR05ja3Sj8ilo0Q/0iAfNU+iG1bGKH2EkU1H9dfZKD3/X55+iz
hlYvSbON4KOFG0Fdm/260I5JfRJBplnJnqwXWVgH+ZMS35+VF0Wbp2JoKrPfE6gLguJ/K9km7RdW
5xCMGkJyUBYi9xwyo7DKrWfmSrYBLFfQfkTiawfrSdKCnVnpqwmpWEMgypC+6vFWDFYApGWV6JoV
RCv/U42W+qwb2lrKmv9agXZK7h7bYVNn73wn6/2suiJ/CoeSPdxX5kk8WfFr/qoKHkPbanSYr8+y
I+RJSG/qflG/9T/RRFvGzNfKYTCV2NLHu2LkV1tEsSvrK/1R28s/x58IRulON9Dv9Cf+GhUYndlF
YD6Vwwl4jjWhydrow4tvHWV1ditrpk1iiEKaDmJ8JkLw5PKFWCi2aTEsdiXDKXpHEZdj+Rqkb223
jbVNjw3mHOcL5czmbm2y7LMf7/RyrWnbPt7lxqpEL2WeouhJ61K0Vgx4u/dUnjlkjvXUySuWsR/4
ZQXDHgOnkVe5RFMpOyRwx0z/Z6A64bBLX8/joYR3z7yht1sBNSSHg+bYlz+k0Iu1vcDDo3craehX
BWYwHW6EzwlLRFMYFE95NHqDOCEaNHBD/PKF3ynSvaIlbWsAOpcYc16iNKCfHPKVL9Ejrhu7jT/J
SLOrBlsdp/nqfEw44EM0t60UYViCvUkEWCyzA52s8TMrN+NIMKGRrIoELa+AdQjLa8Hdn+jO0N/N
dWSa80hlBH9cUNVsM33Z5hwaVwLtLVDINos2b3PAhTp6jhd1U5+PMv8m9IOnotxGpTNpjlwtW4Hg
oy2kfb96QfPEq2mruEcZ+srbpsocdfrJXm3IXtpuq+wj1F+a8yHIXq3Q51y3rdU5EiKMWFVg7b2m
6MJr/5Eo3seisM2PuclgYIbYRZPpRmSkGHej8UP3H8/nY+R14quGdzjdy3gNxu4uC3+b3bQ8G3tQ
7tL4KJYbrqJIcrdOHst8TQYKise1CnlYrVOKwIPKk51Mr5G2hLwlq/s8fuyN+xJquexZ4Mb80MVg
aKpLNIJdf+8PO8l6Voxd4PWdh+O/L19K494StwNigCa6U1mWs40VPKft09Bt8/q3ZAzLhAjJ8qOv
DKiJhE6270XwLkGr686xXXZPVrP0zVMY/6gCWjbw0cfOkSdAdY4csVA8TxjIJnOfKljW1E2fbkfr
brRexGwr0vxUNpn/EYfLPriv6nWD2nZE4ey/K+W9Zb2btMOj7kko11PgjnBOg+yuItI5G+9UdZv3
uyI9NsrPSFkX/aI0D+doretvPkW8kj1hKpLafdWtAIWWxWZqGUvHx5ajfjgxSt5OBFNpRG+tsvOh
CDcR+A8N2ucPdcR33x1SegNKAJJqxV0lHnlo1UX2g/aHUh38EvIhq9YpGp4V8m1zT/KBvXE2ANok
F4RCPojK3jJBm6xr85CfT2K8MSAaJA9Bc8gCFmgNL9P53mKbWAkCxE/X6OkLNAtJ9tAah3OSQDO8
ndutBQd+WCUKwj/aFoHDimD7zXaiehXIid7RQmpQMoM/FrY5etAJozj5pXSlcMkTPc3gHIoOfOgY
56fCy+b/ytUfkvwiNG+gIxaVrIE3cGRY/WxAyHzhTwpQhN0pf8q6xwmER36WnJqSKsMtglUPbis9
Nu1HQHumn834JgZibIk0AuLD1IlIUvWFYOxqYZtSe2vctQXjZ3Y1sHwSIHfEusULvLd6+Nka9z4x
y0a7KHOGNpi15fLF6NY4qEJpWwmfo+mh80LtTBCTsEbmmRpvYlOjlaZaj+7knrHcKeFbWtHSUO5i
eOTmyeTbt/eJZlvhDyO/r8hEU2ZXoSzeOsT+fXKeKw2VdHRkijKDhe+VRi2rNJ26MDlJp5YJGcZe
wLosRQ7kgHdjsmOm2yxFt+qxK1OU7597UY/JrdqIiCOTk7qX2WTd5BP57LDAk0lmHPsL5xvaiDcP
7Vcmqd8/96KymsQQa5ga8bnL0bXQGh1qvFxAXpbCK7Uq9R+QxeRNER0diX16h+47O/mGW+61rblW
lsGbkCxinCrdTiZQAfaQ9UuHo8NAj4V0c/N3mntQ3+vW79d7oc0IyUA3m/n+4ERq3WBVHOmo8EqM
dKmYjK3w8N04+/591vr+iRddcjEee9nSAg63IxJopuCyjQzYktA98H5JywBToYjXHx/c442P/nts
+v2jL05a6qRHSabwZWXdUREzAdIytLVvulNEc3uJqxGvAolvKN5Rq73GsJYj7//Dmfj9Ki7O/oFi
6OdE5CoaKjJs3ERssw1x3kP21XtivYpH0mLEcXer7r8yNOeToQiY1PwWto+L76+0Yh/6evyHZ3wg
9/mxdrO15mmr81O+l03XX8/RhqXolXf/i/HSH333X8/al4+/+OJN0pNKXpxZC35GL1Qnm+Ah/ixY
CHS3ku/gIC7OOfot8VRJL1FBKe/PCnfqLTaU6q5tfway4qqcSYbqTdOeI7oSNQ6TEMMpyq/Y30Ct
JWVtpU4rX/OUsHcaooJ6cKkdld5IzxpAbu6fCmEzMjDP/YN/nsCfArDun0TrMHaGnVVOQAME2DGJ
R4qtyM++Bgoy2OPMEYM9/q5mOI3Ngwm4t5ffxoEGefugTAdzGbZYR3A6HBqOnNW+RjYU944ZAHc2
lI1vbOXy0Kg7bW7E1Pehrtvn8akuf9XFFiSrjRJsfI4Npq3sI51fPcgt9TyOl0T91RafDWP9MznS
P9QCWVTo25K803qSHZZ6/RAbH1W8E82TMt4p+kqU8oUcvWjdKcoOeWgtLG1XhsceMC7SR6rb2dTc
S1uO9YW2LXEKGOzXlJRs6LQE7eoF1BSJetGvEqEhPbp0ISyHjbwGRo7Wbpt8tG/TPah12cl35DqP
PMj0JD3xOE1r+VTTlqP8/1X5TrHKnmPYmTQZFvEHh4LqI/zof+KwaX63o9cwXxS8s0Guua2o3UKW
n2PkDObIeFHDae+/+FyRNS7Sz/ItBGDfLqgNuHcwOJAJWZWnmkvrvBHNtaEtit/zymENDmfRCntq
flTjp3pkI6/s0n9K0Gm3G+w5+d2wVCnfoaklq35HDG3s0zlINp246iZ3QNryJj2Z2Fa35zdDcBml
DZPbcmB5D4EPPwMDJV7sHDmdRags9n/LFkNHRslT46bYtSHc5pVAzeovLP5t9bdV3DG7lYMlfyYE
3qwvuneZoGiZyIolWczncJk1npY65nTIo4fovJOwVOHveSd8uDok+dbK7wwKS7SBfrUq8m2QxaRp
rzrpXlRdpGK0/WwIwkRtP0XmR5Vvs3BfW09iyYwOoxHRJ/GaEy0es1zY6MYKk6gcIdLcdhj8KHdl
HpEF1XL8Ir8B5wOncDc8VL+x/02pU2E6FvMF7VjkcOdPsZkP9329ypLNOJxCEfZXxyH2U/APjXBS
qmcsg8V57RO00awLYnLqtVR7aCi02qMtWLW4mSpHUjZT5iJxmpINyqFgzukI6WoNC5mO8qM6nTTg
06Zzlu9qKpXA+C2QwqUQIO5bK4WudMzSUIrPKQPHtkjhBe90f1nxZxhsapBkZX8xOyH+vYf8Eel+
X8RoEmLw1hWL1gk5tt8LGmsIWi0sm/SEoUhOHdFl3FZpJMLbWuSZ3X2XbbJp1Wpu3i1FlOK6B/Tu
CFXSrkM7GhyaQaRAKrAIQy9J7LTCW3bTMHGFnvX9Ki9GT5OUi1Ir1umpHknnWyjeWaMftWQejgO+
sqfULXRkFTSZ9HSv4cB3/v0z3byAi7pPydNq7OMuPbWjPYFK8UrABBSwHh3jGQo+wjOUTIfzJeZc
+v036k55vg3/uk0X9V8/1qXY5216okU+2dXaDNc1dnOCyl7nOgN/jlg5jeb5xqozUQQUjLs5CW4q
Tn8v//4tbl7LRU0YiaWqjwOPjELfNl7hy23dhD1PB5tgKxJRaY4IKhnXiMMbODq4lAVjy74HOQfh
47+v5sokGxc1cAIVBrIBivXizsRpWWRymKUnYZXthJ8Rr9xK2pJi9SkeZZBY4zr3pnJh3aUf//7k
K/qS7598cU/ycMREUad88jZ4Jura3IeCh51DG7zuNXoPHsLPZh1sGyw9hE6uE1p1NMATj36SPBzE
U2GwNOyCNenUB3kl3HGa0h+AYvz7Mq8cHb5f5sXtmsZI7RqNH2iW6Xef4y+ie2xrn71bZCHNxnqA
m7dUX3DBrjywX2/LRSE++XkyBUmezv7xSXwOrb1qtU7wnxDChLJI3kGAqYLlRFuhMNe9uKSQENXW
zYkL6NVX6h9B3AG2Ncd1yIkyr70IrGLnv1vhg9gzXZtbEiqatjsTkqjk+wyOUthMKOqUXdJBQ18m
55pUsBfsumVKaIzazq2AVTKKS3FAVRD9nPBbTSsheNJEfG5svNKmzQ6te8ZlHzI5wTyBJDGHAFXW
4NdGL7FWzyXwdzTGhiex2E1Hv3lozycFdlzLkKHVCBfGuZrjXNWtbOE3p2EUPYwNMNHTLmD294iR
HzVRPbv7sRyoDGc6c9Vokq3lx5zNsJgB8UzWzfVATgIHvRwPTaqCQfzshTtxRBWIljX7nPMuJEfl
IjvltyEBehCO3OtFqpzdwQD+nYCunX7I584J2oe43SjnXRw9+Pxccvfehe9yfggpdgzlV5X+iIva
jkiUj8JHFBka/FDSHYtlbefDY9MdooAUBeYkabvMOxVDMpPIRl6I8KRIlNRnTjzOiQlYUZTvcIz6
vofwNiDQrbgzrJc8X5gBTVC7/awxpxerFOiR/yx0e1j0PZJP0WE2GXnhk7FTSOREuCu+lyTVztD9
bSAeY/EulZai7+rQAIR1ZHo63U+j32eDbWarM8jGvP9Vk+eJTqlw2wiGMKW0breyazXIBZJn07q3
wt9h5yikt1WEbJnLOoHrct6lylzm5Mip5GWcbBpxPRnbkON8+zBNPxgHGdOqGpzqdyQeRnNlTath
RFjKl2apLXaB/hBQCdsVGASpXakJ7Ar0PWBaqFmUZ03cpzyWqQ7qSX7Te3ixEFoD1zfXcR4t8nZp
Ghi7l+VuQgNK73Ep+/sGEmpP6Vw3r0H80EHRoK6Qlrn6i6I0zJYTXF/mqqN8OtOSEmEqM5sWBF6I
89x4+hXUr2fCD6mTNLrgwRJ8hCJvDI4UZu2kQ4k6fdapk9CgAN206JS6SurklTtGIk8ujwiOcGnb
CEyT34T+We/34vmuSx6h3GYrSDBkEKFo1x56ayNZ+SI9fwr6pgGDK50sXoRRRTWDKJfg0HKvAhd3
Y20Rl9tYWhVMpMVmWVmneDr2yu8I4oEQ0+p+wDY2zvK6uIYLJ2j0Y50AG1M40xma/wBXCJJMbaYB
gPyIItXw9YMLttXQUcwTfhC/2EsN9RpZXME+9fcGRNx0qWbHRn6cW+1+9iiay7c0sQcurpXtiRBw
HWtC76VWshhAFo2jbpsV/8Hxg9cBSCZ1G+HMULKf6KkNIMahu40n6byUyRIxvBvr9bxtXG71X1fO
i4aCEKCSq7C6s16zMpjPmRcgs+GoGO2I452bJgz7Dfffn/pHcfXXpyqyKREi8CeR7nsd2IHokqIw
AkZSvvYsgXWyaOnGapFJCas4Zf7ZTmsm5lJ/CogWaARPjikLX1lLw9pVWRCJUYdYMu3ZCcXfKkCE
HQDPTbH10WI5qF45qBKrEjjS/fjKX6nWRnhS8ruWlE6+4HkRMsjZUMfni+G32p/i+IVj03xnCgN4
4SL5jR8JqWNqF8/TMvsg9GczHIRNvyM8j55l4sXPk2FHYKd1JKXAn4byI1IwVZdOFnqjwDzJgfBs
kRAI7m3mrArtqpZXgS/fqhb/bsyw5Sq6zGBXgZepXdxCU5gsK23Y/Aae8nnb1dhLKjuaIKeQxWPk
LrCbwRVVhi1/QHNsZb9ulvbzp/x9S/97FRftkcKI81qSypT+g6O1Swxc58Kld9wiSFiR9kIQTE7U
vMrMJNx0BfzqFZb+DJ4CXMoA8M04bnv8BrMAsHPFbPXvR+565fblV7ron/RNZQnpXCLULlaVgUZd
z/NhB8zLmCsyOqOk1hf2E03DHC1idaMwuoKl/XaX9AsRYluz90k6n5+1dotQu58I1ZNpSzLhRGnq
mMKiq2wsaZx+NGJgyW4AApQiVdJsEhvWtw4ZVwS33y/o4iwmWFE7GXKV/jHTEM41Nl4QruVww2Ra
gqznNUyRRvKpXRoCmVuY2zjZCoYb0OznPFvhQfLm2RX7+K0u3xXx1vdruziB5VFZtlLJwzQ/zmSk
JeFOKyEldQx2w591hgH0pcqWKgWdcDe5agE9MbG1dAeLAewGTk8m4HZlPSAj1io37G4dZOcL+MfT
/kcj8EVSoeWDbIU5R8QAIGzuolBQe0cCJuxQQpQMdjDt9m6uOgVuf9XLEPclHtly9Dtm0qlw+9B4
9WyNxIP0AxlLJZl439dUJR+NTBY4IAAY0Nmx6RLRI8qPClrGxEHjpqqwUHjS8niJZKIoTkOCcdAh
gUwCQEX7yJXCX2nuoLQOsjXv7XzuvvEWXi3Uv1zkxSmGhlSr406ZT5bnmbo4SAfKrjkKmGymOTsC
zh4kG4kpDwhRp2XxlF0N0NmNRfPqsfLrr3VxTkmmsxarSphi5qS+Lg/swJA09kYNPsgtAZkSsElU
FqsCroElMz+4bBWzwdtHyr9b+jzrX36Si7NLLyohWsUzV4JZcV2ARijYAImAQ2AWosiGq5S+yX+m
hGZ+s9dwxeL9/eMvdo+p19MUY0VKagaNT02ezd1Awc5MFPTPnCfaZqbCmDx9E1flh5JziPOJ/Pn3
c3H9dnyhk11chSVMqS+LQnLSAhzmuc6ywnwVUoG4lxZ06JD0d4YHfzRf+9jRQIX+HJstnBzDcG8d
J68YxIhL5HyPdUmTGL1dPBujPEaaP03Jafopec0nUyZpm9pmu7Z8oHL+SOMO4exxkl1BX1basdKW
3ce5XKcc/O1Gd2pHV2xtziA3GBwXWHVdsXTz5EdCnXOu1tpmzkawqKt3JUZZeaWf93pzWNXtITZc
P3POCjPbG6/eFSf692918ZyZuZCoTTQwv9kr2P5+hvFTjsUtw6qEq3ox/qRfGdBF/E1G0JlabDOu
OU8RCf5JBuDmlmtSvbKCfvuRL+74KGVTa4ljcoppbFPnEUY3oFTZ1dG+mbZq8yyGlW3JK0mO9pKA
cmXizGAGy7pymx/j1kRctEjWerSWzJ2JZmLYB8BgS+PYthuWWUlax5lDIzXTOAxQDdElM4xlT1FY
eXHbLf79AF/RpPLrmjohLkQd/R38VRhCP8mwnjDTM81/7Ocp7XxomNzuR1Uubmr6rv18YICM2SsD
JV29eEaNqi6jeH5GGyoYtkHHUkmWcms7YcmkqvD6fjFFa+bYosdA25o2mAUEiZaCLS6K/a3ruQJV
Adr55Xouni6tnBIzTcR5OpbSNWAjDHsM6gpxCnNE95IauTsTDbFmnMCz70jrUTn++x5cAUN+v4aL
R6oU9CQtlfmRWkcrfoQSEmS3NNTVpIULDFnjsINATe7HKiq37NMUopO2NzOb46GUOkwiMOiA3xt3
TCpUYa8YPSMajgxotox9fEBhtaX3Iqzq+LEZOEBoN95R88pewK9oaJZFWgTOzYuaLEslKTbMP99g
sJY4sirGOoz4Hf25/VH/CBsIOba2VRwWkSM7V2MeC6hO3UkYPCV742xUgzhovQzaL/Es2iKPV8Yx
OsALUKisRVsLnaF8lFmGmAxxoEVdqHhSd7CiNyt3spf6tW9tBhWT4A46MgjWLtv4nRzM43wa7O5N
BgiV44dOb4KGaDfxZNfkrzC4Uh7Qw9aeNrjCU9pSzdO9Xwi/rcATzg7KEZkpyaZAH8lRCrQTnKMb
P961Cl+WFSJnMVtLJG1cVPi6yiSelxO8YbalI2xL3YZ2kl21B8FGfqf8ZyHQ2Me1Q7K81ai+Mh/m
6VMMEDuaxP+YF09flU2KaQbyHLIr2myl9ADn12C2Ocnkbiwh4NGCw6lop43tC0ARovrWT3DlNP/t
Gi4OYYphlN0QKvNbmGPnSz1GsZ4seaP2oS2hCboIZHxbvRUSc62IIHNOgi6qYr6VLtviIQgcIWvU
5ER7vjLpU67pimbaczltynkB6OmcBG6LKnGddB+ZiEZ3SUKu879AF185DX+7lIsKs2t9yapFPQHN
sK9dpWIz3cjtrua0ZSG3HZaDtungvZo0KBMmcjP67uZqePU9/vJ7XKzOJcoQSyu4CAJfGKZPnpiu
esWzjE2+TIadbx7ztQ6qYuEjVIyKlZF5/14Lr42Qvv0MF+tx1hn+Wfe15AT8HO1QuE/VTYZvRFQW
M7aasvL/kHaeu40j67q+IgLM4a+YlGxJzvYfwXbbjGImRfLqz0Pj7DW2rN0arA0MBjNAo6tUrPCF
N4Dq1uYNxDP/0tt+9jGcLAiR59V1Q/vKhb9lR8dDEab5hFXQr4AIL6gQ2porXA3OgYbVxXN/dtMj
jIfnIigpKhA/E594lK2q0A/T0ws6DSXAl3E+iYlRUnDAuVPP3fx3v/DbmCfLK3WHOhEVxmSLUaGc
wTrxDR9FGAIo19paF9T/zt9t38Y7uVxyo5CyrAR8ki6KhTCDG/Kh4sq7kLcoMKP66IwP6qN6oCo+
B3749710hj/AzfZt8NNbRdMwgLLA3FiNnS5y3MPrfJ3X1ArzD8vWyRbkpSm8IwgqU2zvXCFaEIRF
JMXyTEaA01h2/UIkOub2ORw9QOcXsrmzyzPVvizKx4ZpGSfLY5j1qGeBCRArRYJnDSyK92vvZ04D
XBZT6tpB2TQyFwIiD/4hvZPz+cUC2Jmmqfx9DierlBzkcTAig6xhM3oHoAcHLwa9aNeu9U5qN7gV
Kl0o02KrqyRL0DGHiU59ucl+NhT7PpGTd7ALpHAf10wEVJqlo9u67J36sASDbh/8PvTe9Vmk/dHV
LyV3UEKXvsbZTOPbBE5N2holSszygLRbTnlVR5dWpxO2ErJdgjfE8qBeFwDmEadJbHORwGNrHmBK
QbDUpLm6ziGXY2Zptf9Fyeb79zmNreK01GmrW9Pb2Eq+RszcLbPAOaR+r84hAljaMuEgATtok/sD
HDlKxuiEe1SQ9mi4LA/WpV177uL6vk5TjP/tmmwacVTkkF2bLoCnPKdoigAiRo28dQ531ewIIrtw
xz9/P81nBPmMH+ug/Bw1S1QpDwtGBTtcTQChrzQ72CjzYzePwnlDIQBzo8ZpcBG/NlbjGsZUaLgY
xca2hG1CaEtetU2ARtCC8iYcIPWb8XC1dxT15Ui048hgFrIVoJT6DxUcQ/GiGjX4uQh6IfDgEoGG
vnwJyOceXcWCS6srU3P+NCWqU9pe3Z7akg6UZ1LXl+7C7RGgaE7uvbL2aB5aFdLvOm6RAbFYSWeH
ThWoJiIRGZPQ42wHSjnpL13e2tkP/W1mJ69FqMtGpYVUN4r3BP4gfTY9mQfdujZXRbtqocP0Nkj0
0UvCXS6OeIK9DvhAdEDMZGUpZlMmkJfXe+U5Hm8HBNIOj2n7hIl45+TltqOjqNP9xCRh5MiL5UOL
eHSKzUe2xfK9fNhnqwhGefOk8umo5uggoZLmpgyvxMhO0qWhu1D30hdsyYL5JHkTijMl3TVf2v4w
Wz01BlREmA/XY4boTWcrydySlsd8Y8RzeImZed0t5fQlMdwjsSZEph3Or7p19TwW12a1kIEtH2Bb
+lDNAD9Z/qFfidhBIb17TyAMKzOeI/uYaw4ybJMSqDAVKtvPSF+bxrqx7sx+qQuLDgFJ5KEpsfph
spBccV7Evqndw0QAzZRQa0V9xk+rNSQMC8swhNdBS4lOINFA3uBCDGhdVReRdNsHd1lCca96UAFB
GCsQasdbhEOwm2B39ttw/6QVn5lbjuvsPoauU97+/RSef7G+bYmTF8vsI6LPiM3aPGGTg30p7SKy
duPmgI25LXsNJH48gbh9Lgw8He+TyrX8/ZScPFNmcgzaIqXwKfsyVWmbc7y1XtV3dJ85Buithv6F
ES/t/pP3aKyiRJKO/NQSXPTTHl+Y2BtyT3idNHkalH9nfFrhQtByhunONffPAmsn/Za0PSolgmFT
hDahNlNHAKnqw5+loNvcx/eXvG/OAXQYUMOaWYFjaXzlh99ucznt9QgjtMMtG6ulrJ47VeWkoR9b
81a4DrAQXoW8KuABuiVG1yghUyIS4DPQd2STAtHExDnB1h1IpBtiDB+bT/D5ADEqqW+JG4px/6Ig
f/7j/GfWX5ndt1kP/THQJXFqHkqTMiwKBGhtKxC4IsptkotZ5mHWwlC59HkujXtS6aiBt6VFMLXj
4M/Js/5uuM/9yK9o7bL7Fbf7N4ZYZ/PUb9/o1A8raPa1eFCKqa8EsIU+KSaUoGYWaMrHNNsEGvaz
rzBenZuAcD+rdwkq6iMI6P/qTFiKZcoU736peStJlbV1B6qN3gOAnDsqdrcHO5+cN6j7oOo4sxzo
NH8f9VzLjy36z6jyz6efGLlUj+H/jLpHE/UBMpXGh4Yp6eV0JKn2kyjvF6Mvoj+HFl3hd4gaFjdQ
7ZBOf74YK55/tP+Z0kk00oWFnComjTTYX0LtomBfv/SabxEFau4I2wMvXMj8DtgIKYU929k486Zr
xPySpxzhFkjlgKMKT4DOav99uc7m0KqIAAcW0wr57MnFVTXBMTmEdGa0qcpWLCavFn07XkNwnU8y
V+ND6Q2r6O3CsFO+enpDfxv29ObSUk3M8oRh00VPQulCZe9pB2EG7ViwRLEoBbWvPV/qzX2ZZf0e
l1hEpIzFljx5kqifHQ7B/utwIPGL27uUb+TRlfs5rMkq3cT4aFUOhu84bTjZH4yzATqpvV1Szjkg
SR8JMw3SmGN1D80UXwFtAjIeKn49oOId3ejyVmvXvewfquUh9EG0aCW3HFZyqwigz7CLko2e3gGo
vkibMX5dN6YKysXEmE+m3aVbJ78taWvL3Edl8p/XIIr+5NTHkqM7apsc4jWbTLaRjChktz0uFAPU
/t5uPxrdB1NvUFWNXTWmJwm+AVOAuS55crCsuk9MjkCVQYYqHOn4iR+Znx3iuQC5tCxfyZr9pKYO
qerXeILbTYNI8fCcps9ysGlHehHXQWHMj4clZIyDskxQqJUJO161TfBg3XaE15/pfnYc7bB7KtU7
iBw7uXVgF3BFp49DQdtmj/gE6n34F8evwOoP6gN2xlLJDe7oKnQkd9S9sVjpGjw9/U/WIwgS+ikj
ors+zqInWHF2qc5hr7YbUN8Aegf+aN/fx+pzB5Up618Njlmr6a5WU06N7H19h4hfD5vUMuCX+Anv
uXiDjadcLCvKARkd5BJBhSTeVOr1GMyteNUNS6l7butVaj2oMMvHvJ0du4898c5zcnyIVW2WpW9O
ULrm8SM1MQl1UFQ5CCuKGoe3SbML7Mybft2+Fcl1rW2ao4tqecfehAMGgip3hOcR2XrK47GPO0b4
0tOkewHKSVivi7b1J/zACPTCFaH9SvqnfYUutiryD3Dgk30ldXqdJIEKBXMJXNFKN0bIgbCeFOFV
C94quHLVyE1ezfcd7ogLPN5FKLrXQo8tFRUKR7D1dhEUu6MizfrmOt6vtHqbaO/V/pGQ29mn96JR
owbngU0sbgb6wVCr5H2M2ckNqkSH3msQtQBfFyn3Y/rQxs9ivkD6AFm08KLSx8VfexI7ZhAVrTAR
E1LoDu8CI9hmVjRLM4SxmNKhw4NvNzbzKPBqWBqE+/oNhCP5sOQir1/Du55bHcDsOphnHpxiFNGv
smFmjIukcY9sOpH0ZU+vJhgfS5ULxYYLUbZLUXPZlZW56qX5yKGhC1LAGHFbuOChwtU/feO/X8Ly
+Q9rTZrnkkpR/6So2OXm8bjfd9OFYTyJqRvvF6UlziATf7nJm/EKGx7VR55VwKkOm2kAVqASBzu/
vayO91Uw/XE1f22zf2ZzkkBGSOO1GAckt7hRcdM6xR7miTLN6i3IXWXK2bNiqUJ6dZTgao+gNSCj
/ZupoTtUvEr7NdAFUtuLL+S5a1WRFEvRTI2o97RTnpV4u6RHgVUCbUk12xfMGXoi1VtnR/SbRg+0
Z+oe5/p44fv8fptZke8jn6yIoki0QBsz4ZHkdjQhFWXIPizS0q2y+eTs3obUt4pxJ0pvAHwvvijT
Vj/9It/HPzn4ZZ+mkiIYyW3ujp7mya/tjhrHbQI94ugYADydwI7d6Lada87ft+bvROPkp5+cQj0u
rDLb89Nx5hubZWDApdsJZM4Z1e4uBV0mcWGIqIHDm7Xuy8myGvDRYuh2sLZQdE3mIjoizZMUQaaT
d1X7doCJJF0l0c1hfNTsEVuUyfDt7/M+c6Q0qrOiis4LrvDK6WYRe8Hq+noAdwRxFT0Xywfa2UJI
pEPRc4vMonv9TnkBDEzPcTd0s4M1P+wX8jzzk0s797dTLxv2+2RO9k9smcnYymMxCZfvCS8PtvAO
cHGlPFIjeBb/hJ859WqYHWjiACCo0w3gZRDgFz7m72LtyTxO9pFkJGqfxn1xq7UzMB/ycqqnJcto
B6LEpxy4wLYJLVA6pv8i+fu9iadFIEsmwsW68rRtV5cHI20qreD1qhaTcTXKLNJ+BdFpYm2gGvMu
fFb2sCpwmEqvLjZRpvj55xn6Ofx0u3zLPfeZ2OOZphS3QDkQjBIzN8DMenBpUo8MDooOvY3nyB7Q
yVwqtJfLxiVl24mXnvHfeeHXV/hnIU5u+0busTFXpYLebXw3wu3rZuVrGDrVelyje3ZL9qE7h4U4
3FbXBuoYPqfswo32tf3/thonOzLsjmGc0DW8Fayro2gjwyp5orI0KJWhhS16KiQrP1TXIsLGMF5z
E+z4aKd3VBm08VpEfEy4Sm6GfGUGu4m+AgGInavfSI2bRX6ZroLqPiPURtSt6q6FditUtnwbmrCq
1gb407tBucbwYx20zyVFiIH4rbU7cUPlTksdK9ho1CSs8M6SMCER8RwQXyOc7G1BQB3zq6OfxVuM
UOj3wHxRH8d4pVHNozWFvqXwGe2fI+LZVu5h3kJbTGb9cdPl2HU+jeOrMN4JgLm2OGn9/dZRfj/k
bDJTpSijqDov1MkBIx7D+tLUi6l51XvVInsutA/xsDxeDx/9Wzvh7aGADikqSK5uzYSXTvKVa+oA
lGS3iptjH1M/Nji44y6HWVPsJI8XZnjuFAL5QBoVIzSQH8rPY6Du0yiMC2Yoow5cv3bxDd0SlYbN
jYIv06zVbTzj0/5P3HnqVrkBkAtAHbIDfl7QU0M8Yl9Fyek+MQ4hP+TeBKTB/T+3WtfYUyK9Hmt0
RbqFFPvlpbmfO8Lf535yhBMaCLLYMfcQpTdPUjBRscEHE9dOSp16hapIyf+0Pn6HwzV06SvzWbuu
vaqaQUEBa6LsUE6S/KODZuocsvj4HEh2jimuCXLOoXN7YT+Q8/26dWhMUwWxIKKalnya5rJ9La1t
0vh22Cmzo60Zfh/c6GH4ZO2pfF+hu/IHDZ8QHyEsLSpplnwSsxaDZ77AZkEDhuRmqNfdeyatUSbW
dFRZ66Up7vrjSpSeM2tDlV2UKq8q71qsH0tIrTWV5e2hWcOwIDAW9dmhskNhZxRzCoF9txWPV8iU
Z+SM+nGRpFuwNY0xq4ipYuY3SVrz57ATmBjMJZ7TwAmRQztet6lbQM9wlCfZJrG8EpD2WSX3zRHv
wBmCKY+HOfE5FnH8G4+718mTmyqzk76htzMiyfRoXINURqvSkmel7CvyFEbpWMWz2VtILK5CYlh4
PQma5QEhThFVM5kPaDwn6O+0ycdY+CxbXChGXLVRZUL8x4Xj0ir0GG0A/ohi6ThplbOcwCiY4xYf
ac6QuJLsBuOu4S8LbDPCPGNY7hHhDNFn0hD3+uyKhQjVCkQlUmg4OO02cbHosKaVQ3TkdToi6COh
P4/O+Z3ReWV+UwYfbey3MaJejoZAY7WqYkSgFswAnIeCYtAdi4odIHtv38M2XjWTV6hdlPb+XQ+n
FAMSvQQb7lNYwu01V+Um36AWbOtXJka9D3BOCHMVwqstglNAgff2ZC8st17wqejrQl+3aHnuB6fv
5ljBhDpcMj+UV728QgTIUm6FYJ7cAre4gWgkS3Y3eS5ODfKGXhRGkbgUD4vimtonDRFHv2mNpc5B
4CEuZ7q6qMX3WnYrslprbVAmdcFrwV9wTFtoUdqyU7tc0QhxkAItnLif89eTh8WUyKAS1aDIpFlz
b201zElW0PfBAqLC/5G+DMgCxS5wseY50hZwaoGlSOF8mLePwrqkTmori+wKDCNMNZuqCepfK0LK
CerA1YgXuWcOkyCTeR08VMEysw8OADvEYYad4JHGhwlidDNGLM2ZKr4PyabeVH47L93jCom7AjAW
2hXZ1ZekjLG4VVx0PHEG6J5iwq1hrj6aK1wDmllzpWCw8pFgCky4+NIrKzqkBZVAtaGKpK66nfUJ
wW2gluljUntXbuV5Pe894V27FdbHeXlb+Hg3Fn7uHRfi6HWkpl6yQK6RfhdKxrB00nnfeHRB+LQg
qCA9rAUv/Eg/iqXsFZ8DDONwqWz3N8kGo+v+BaVULVmYHbPJvX26JlaagKeTrIE4rEQMNFQ7h90f
r2lwoc6C3CIQnHy5f8Bl0ha3eySGr+tF5ib46jJzqmEcKPBTC6TGdhxz6HNri7+spHcf+XQCQjuc
Q1905JvUL/zerxe8WXEyH3GFlXYofb8U+GhOcFkGomqVbbBjBSDC25C9Nq8SdNJZ5YcvzY6j7shP
4Ss64tf9vCRzWElgAe4RCLuFDZMsdKf09847EaHNd6eFtuzcyg0Wgd+9MZdgYrol0GYpmWmzqeC3
Vcs5Poau1dtK9pDs1ynyySZPVFe+TSrfI6Ko671T30MZX8SfdeP3Bx+6P+ZhxHYByEJp0p+EXqUj
Q0BSjxBdOTPvDEYYZnI1B5UsopufY4x+2OLd4VmZU76H2Yp2Lpoex8ApHto7BBAq3QneCz/1hQtm
b7+hDeRehinJMmZ66Bec1nt6KI95LjUxgSJ6JN1SvFewdqGjtSFtUSmbC1e8wWroVjftH+CSb+Le
oYnPKbzCA/bCW3Ymtvk5m5NMsBrTPhuDOr7lZRqx7sKGB927OwxMzXuQzjSE+8alOKF+qCXSJDMu
SiUk0IHehm9xiNBF+VU7TL3oLsVBLXCAXC9a68KqfT2pP0Pbn/M8KaSTq6NKlrNqSgA7zsERV19m
yqwc/aPsTRLJ2N/1bkrSyf5RfPHxEiDvq/f/lxmcOkeg6dIGcs9KVTjL+Kjj3CJg7mC3yBZJXov3
tHGUZ+Ou8Y6GMzrdH7Vf0JY/cMgRf7VRgAYlrK/RdIzd/Amdo6q0JZQRMhf2p0xFCNUTZ3jjOeZC
1hxI4hc+9f+yhKYEJ2HqRugnSxiX+73cVnlMPQptt0+MjZBl23X4EYTXtO3t7oUbxo6Xl1buN6H/
a8f/Z2DjpI8qpFFwPGiHmEILCojmrL2SVoKrOsqOXhESMJW9H53hcCEbOpMXT1vmn2FP+oOHTimL
fZ1NUVryOkkbaOt8Kc1LHyXv63ytfA5roobmSniWb/4ej5+pU/wcWv4Zj0eq1GeyzFJn6/w122pr
Dk+C+ORm/1zMtV18095ZH7HbPsY7dRW9/wtdsbMh6rcff5oRhKOUFiNrjv4Gjmo7DvJI+2cG0DBA
Xns73nBbEp4ivoOnhFXOiEauhAuwFX36nb/PzD+f4CS2xxBSzBXcKNhyo1dmRGUr+lHHdKmAGDo6
B1RJpaU4zPevwZcSIFedtW3fKNhDxOi32qJ/xxKOdFVRJhkRdJiTapV/Wpt+kZkvRJNJj17pfPpF
xxmXknGvvRDYSNCgoO6ndNDRV8ZLvSCpafyGijlhb9k/1iY31YqDF2UeNz1Cb+lLu7pUITpbZvu+
A09qAmIw5GOVsQMnv6Tiz4SkDtCMGO6OL8N9+1FeyVTh4xmWpHXt5spagE2MsNFTdxW+aAv96ojl
yKZ/ZjkQZpALP1sbjnhRO1mdvsLfvtJJ2aA1zHAYUaH/onGKD0ZrF1tYSzS4d/JgBw9i51jruMT2
Ob5SttnaxHd2+ixfXefUVXMEqCb39JIXAuNrCIqAovNZRx2K2m2EB7Mtc2l+6o1b6i4CUOr8X/g2
ndtrJvm5JBmWgd3oyWL3wWAEg1ZEX79i8rmXHqcCFLqkbnZVX3iPfnOPuNMmro6FGBEFSf1ktEMt
mbiakgLGC9qcY8P2pN6z/8wNW60zbNOjWTvQnUSef54Ka/SVybWFyhMd1CSwcJ+CfxM7t8knXAJO
uHe02KFegvH8tPcbzUYVSB3XOYVXlIQLF2WQLLcJ8i9dz2cvq+8/5eTz68X//JTxq6gKNR7Zlbtm
s3+wKK7eGG8hLdnHYdN/ErFruT+265jAWwxmF27Ns1/w25qe1Fnyo9klUc2aUqVAIZI+oavCNUqc
GI0kzdeF+RA9ABfram/f+eiKarmnRdtjvTqgoTspBXbPf5/SbwjQyWc+CY+yogxNJWNK2ROwsM4+
+vip2ulqpJ5mS1ehe6miebZP8/1rnLzS+0A+KkLLiL3Xg78jiEWkCOc/kmKkTtBoqVxqZlNY72Df
YGPWg8YATi620oHF2wjHiz4qv0lRPxfh9P2G4F0b8sCUpp6d3KFU6hCyBm5MmIP2rImSb7zRg0VO
itr/0btnVb3OBz/KCRuJkGrEod9GjFInNP0BxSdo/HeSsKiGp0hYRflCCZbG8U4rhFlBZt72H6OG
mvNFZ7czJdofZ9Y4CQiUQ1mVg8TvGC0U/ByWN4HWhkcs+p4UnBA6UO/QyUvyDZ4W2PLNpqwbSzL3
Ur3u/JEzRI3NTmtQPm0NxnmGlG7+taJHnBbcw8B7tkTPIDouTBTGV4Lol8CLXSl1Kx94vuofskUp
rHDMyE3vwiafDvjp/Y9B7H9mc3IBUAqurSRlNumigv/3Ojr4Tii5g54wTLAlj+ly/zhl1MPFHti5
MAXSBaU0zTQ17TQm1SJR7jUpmbbW0ZUQqmncWMKRE4/LfnCkZHkMfBiYk03J1BMllAnbTaE6f18B
ebpZfq/Af6ZxusONMOvNJvj6HiKqF6TDXoJ70kgjJTPRLvaMwpXRHaaVbE9qHcTtlp380eCgIW5+
9BuqRhKqzz5K3Rfv53PP87c1Ot22aJzUeiuzRrXbrCmXqeYTeOSjdt2RVgOz7mftcyg/m5PR03QX
pAivL4zYodyc7++o9vxXbR+O0j/fzZiu8m99lyZKlEoUmFOIXkIMNwLOdbCwJDcIlongAVpIkJfK
KELl+RIcIwrMOeoL/t+/m3J+5/7z3U6i3LYODlmFzjdLY8TrwFyZCN/MDsVNmD2V2U17vBtQ2VRf
9v02HW6KDtlvTxQ2IVJY0dXEJIop0ugJ8OV5VTomPj7RKt0TT+7iiOCwRBbCDQkjvUtNu984uulO
hduEBwRdb+OUblLLXVskmhChy6y8a95h1wlLSXbQ7bIREMDVDwMAhwI2MjSDF/gt/40H9azJ7ZGu
wmVVhbMr+W0+Jw/dAVkRrU7DaSUBvpPwo2IwVeErcbbHJ96G7rw/2OjSfXH3rUu56dk9/m34k1cv
iLOsgQsWTQoGRFIZbmjWzdSDR9gTjAf1vPrxUrvsN92Sb2CBumEjG8B8vx7/b5s4lYp9a2VGdIsY
CQVrcnX6M6vs6JXCBxS7dyF1DOq7n+kSQ4p9vWpBm6fB4pIBzW/nz5N5TIvzbR5Z1bMd8AJHs7p+
zaiucW5scaFSF/6yHKXmCLDl+u9n5+xr+P3Xn0SwUTeME6w0Ijk5vOq1F/behJuvmw3iVqqHTj6I
mohqMHplkxt1Sf3vaFOkvzCPc0/A93mcvD6dHgS11DCPKbrAwTe0gQAej25zRFu/2YjybW4+BODU
StPvNC8jn3B1psgZSES/7ih7ly9N4sfxCmp249faMhXm4SUX9TNfCWwWIE5Mw1XVVL7e9G9fSU9b
rUlNtfiaZwfSFu0mlyCMhI5aqY1kNSokaI1eyDTOhKCMa4iSIups0l/aTEcDjwpJocUdoLarAbKt
/miPPI/kyJgPpV7nB1z5f/8oZ2pFPwc9uQ5kqSqGuubHopeZLcATJpYTvn/FvrMKw3vBjUhULV9d
T+UqQ/QujD9tvp8P8s/xT+6DOBPCsJbkL6BHjkoo/mV+QBuh81CuN+CB3AeAvai2+wkIKnnxfxte
P6lY4f1RiUPOz4cNr3kCSm4gCRwF4H/rFDKGL4tj8Sw7mR+oG+nwemH03yfix4/XT+JUE/HUwcz4
4r3XllQOPZSPTfg+LjpKyLTzMrRIWjuRNVc+EVshBNGEhX5R1+3sN4CGTnILHx4XgZ/XUhME1qDX
4FuSYbY3HKRARz/3i5K0uiX9GK/71/6F0pXg7+vt35dAOTe2pUg6+h466OnThnbZIWPQD3VOKnh0
h4fc8DLDH0a/L+YVCyBiYg8kgIL9dnhCe6+Xlw0rBcQUblDnl5GjfaB/RUurSbZ7ZV6SXm8rz6D5
8AiSU95PaM+qc/8+a+vMrGFsQyGFaghk4BdEeKzrXima4ta8QoBBz7fWcRUFV61WIDVOAXBWrxC6
dzPftMnunOoOGFU4LxOHVqaxUjMnwvDTaYeZAOwCWBaNkCcFWetZs0k3B+DQ2DkZbnSvqKktmZHT
HK5oi+6xAyIXVhcq0pYKSjuHp/7NfFaa6zF39neoDqMkQFUch6Z17uhvDYQEHFyUD3VtvoHZlSNP
GZZN4qiP1W6sZ/q8uVcjj24YRoOHh8lXtqMbvJHukelMl/Wmbl0ZV+yeXtzj4T14ogWJF9PFfE2Z
oreTS+DHcp5cQomxz0sz7YpJw1isZtq7+tmDAoVuANzrpSSwNb0YncPn/L19qhESRn2w2jXcTSAF
PPCxX8JHX3xxGY2O64oIPvIOcNKe//7hz1yXuqKJoimagDAU+euXfHsb5HavWmIn46qyHNIlaqpo
CytzMRtnjboZSCZgpqEO5SWKG7opTZIA1/YLQIozDQrSSTAqqH6IqvQLlRD1xWgGQt3f5BpVt5m1
GVwBPmD5OnBIh7VKYVSHERGj05Hs2naTBHT4W3mWArlGfribB0eYJJBn4hyc994n0ivg1+5B63PN
eqiXY5Dyh+xfcXrlugo+BEgF8iQZi78VaJ24c+t8oamzVLuYBJ2J1eiUgb2ZhL8BXZyucC4mTRfL
4fFmmKjIs2Q5KenqM+J9sAxhtyy8bq7CN5owwNXUxW5H51Jt5kwI8HMSJ4FaX3ahHkd6h2vk6B3h
LM4QAfVpXyJLYVMQfcwR0blQQ5emt+bnKWDQiT0vgo9VldNagakhrxkHyZG9lW2VVTNHZtWR1//C
IOJ3EP5zpNNIrBK7qrSqaRdH8+NV/1ZhI0crcqrF1TNTt3N/KmQfEWUhGyFFL2EaQQCAYjblUtO8
NNoMdLhHN8t9pF0LIkfjEh7r/Gf4tiIndUIcrbOqkqLjjYZ7SQe+rvV7ALutgzEB8raMeQnddyYI
+7k0J1dRWahtJGd8hHDRPijrkgwNh0i/eaVcRK//0nhnChI/xzuJf/T2KGudwVlGC0l/CpunI9jR
I5bfq0JfRLnfciMf7jowZnK+Nuiyh+ujQSdPnb5XRvt7v9CSRzDcLMg47Mgg2k9LKi/F7r8rtkyT
O89S6SiSxJ58CYyHBGV/wE2qHK/iZolIiewPqVvamnWnhtgDHO8CaZUZSIxjBy9d1e2ThgGk5aTW
x0G9QqkIzMqF4E39/Wzoisk9IYkyT7B1ChKuyyHVOlk63tDndMdm0aZzwIxHlIzyOerOGwrXITpM
A35wjiU5gmIbuKdjDE8CAnGRBzAABz7r8MVLbTpIo90/4NfRY9epLsTMpgCL08hrnywO780HKXH5
RvOyAYB14ZdMH/n05E+9M0IglZv9NAiq40LJo/1wvFH9/DoDfq34xfWEe7nwep1dsG/jnFxrobyv
4jQ2jzcSNlq1p1YetcgXvBw7bTpUwQ4sZ+JdKt78/xfp5w/kWZSgiZmmQah3moCPUSbEfZ/SsulW
lbFQei9cIBBu3eIeUX8WkhNoq5b7HOjk2kRIGz2kDHOkUhVpPoWzlFoF3SYzWlSB22+NbRXOw6vo
cx8tFPkDUmRG4A7MVbwatBnuZuZV/to0Ln+5rnptfh2Z9oG7LZ5cXSrKwPNcnKkvWjVXDSBxYWHH
QA/xPpF2x/QzZ8BQeNkPSAduRzp1JsoUiXWrGYsYs7kRLergEN4c04+kvU9GlPyg7hpzMX+Iw9aR
RvPFkh6E/E6T1kEB+kZ8lspFGt4H6YcB+wXFLRgGKdqozYcePqrJZyV9FKndyH9QLfer/dI8+PIh
RHLATZ+UbYBGCA618V3wehg2LE7+uS9siW6hsErXceW0n9BiiTrH2wY/TASpzc2AgHS5mCqp4NDR
jka20m13po4EuWrOtP0yahTIM0+JhOnzDMLUwfIow9vhuGXU/Y5QFIx1MGz4RgEnRCif9iVCuMZC
jB9b6AqHmsBDneWKOutbTANodjbZs4amcVuvzRpZQwHGPs7rn0p+FZq+YdyL41WH56R53Up3mrnp
aTGNW7la0fUEwtZik2aXlMFhYENsxrBPtA6eIlGRMhbmssAjl0auXd0mBfnZ9CCl1zhhtsWVBbKp
XdTOfn7wh3uxn+0De7q1QWGDo1mMnwG6IQBuipUA2QUkU+nCb7mmKZ5aTpvZluXqDl03qjD6Aj1P
qvIQMtot8PFb4WXY5tjyzdGocBMvuJVnr0cPuyMy0wR7GAlq3o1Cb4FK6FjdlE5QzTNtVq4l3RG9
GKvZnFaHizj08IRUOPFDFuNP5Ov8AvS78fNFAmEj39XiqlvijknbCU87Liv2pqff4reCySfS7nfR
1vrsrumZaJ/FQ/pQPtEtSnO+DYL7NqJzSv6gr+UtWiQIkMzGubrQ8Anuy+sDTI+d+kb7jJA59ZJ6
UQmPQGmH9/q976GOv9JmYudRgq/s+tnEQim7DlDEj5DfmMVO608rST8d/GMc4z873qj6HEBQZjl6
Yx/QWQBjle63vEjHldXem5vDnbHrZv3MambdnLUqPjtXdrBzuAVlns6eqfYQIlscOhTzsueqvun3
1IAc/Gakg9+Nc7I7um6g87iS5ef+Td9SE+KBs5pXrV4frVko7ayinFsCiK9jgQdzjA8htgNgBubM
PQ03Vvcy9WLvxXKR9E+1Zmdv0vVIfTeJnXzY1iUMYCJKA8w+DZnoMcGgD3LJbi+tSwNTqlkDkO5Z
M70xtkl/5X6htffpa964B2Cf1vWxWiDxH8UvQvQIvh7aHaOb0uyI6Gjt0uZnV/G1U82r8RWonhJw
dg/gaKXcUUB41VPvvBiArC6OkiOCoJORzrDxTaKJ3g8zzE0P8Qu2YrNaEu90VjIs3sNxjpiFgVqv
4FIvFKlYYE3ZvqaQUoBKVfBkvPyp+KRIJSp2ajjNQ1I74Q3ZQJ09p5rhJiY28Tt9DeTQXIub6lNC
bKtf6Y7hY4LlBXeUuKyDO7DCuF3g8hogf99nqwJEa/WELYAk+kq95ugM2EnUiPfV74Zlt8OWvUJy
qtxMsCeOJZgAvldvIL3uKJXXShhFuZb+jAtv3nt6c9UVvhm8B8o1gpUIpBuu2IvzkBegBywhhJg2
PGTJrsgWonIbYRG3C66E1wN0YW5t0lTxcAOaAiRfDXM2djLk8gQ8jzt3RLcB+Q8NBnb/3rGSQg1/
ALlsRM9R+QfSifqHm4Jr45/mWoubq2APWgusPEEsulSR8mgpG7H3hQwTzKvOfA4i3Fp5FyvaVeY+
sUshdTUL73flUadcedyZR9Qd95BqF2XsW7xECVa1GVd39yAfbhR9J4huo14Z+o4tJh6XGORGWIHi
pVDuu63RcRGNb8DecKmEt/7/ODuv5baxbV0/EaqQwy0BMFOkqKwblGRJyDnj6fcHnzq1ZFplrr0v
utvltkUQmJhzjH/8IXfGyNGw8uFrmh5ocMvxcadmaKHxgF2Th2RPUDbN8EYPT7V6IyGgCGnJiifS
DvTas2Vlft6k1q/aYcUdVLqPvtuEgYxxTOvoNSHThwAKpzS940u5qIn5KjCeLgpXfLHaTzNDX4Oa
qV3yd80WZttK5g5zXpJ8G9kiYpsOsUvZka+tbfNhm0G25eeMGDFBCAyWLTfb2kXmkntCTwzxxUg3
NO9FvZtaAPd1Et8mT+JGuRU6qkMnt754cLXhRu1J//A6u4QRUdl5j4nvQjL4wdz+Xds4RrVjdyzC
I8nPAMWSSh7Gga/WK3cV6anJnAz6zO0yx2cv3JnCpgx/MQvyvHU07BPKOu4FBWH3SGizblGZtqey
O/CCR3QUmG/jY16sUujYboLtYbHoIwffTl9apqrDHxfapRIe225dCgshc2TdNeWbVt9rxn0Zv0/5
tuKmpgzlzdsmy2xfu+Gr814k48xCpaZkPbQRdH3Y8i8eYzQi8kqMrHsbYfgYPcrRqYmOWvosieeh
2Ul0tR/Jk/dhqg52STxBj78OU1bblOqNEd17+Vs/27pl3daoGrvmIOhrkv60O0uvyB+TTypMHQuZ
eXdSuhv8MxYhXiH1qp+2gbgnvSsOSPnKnv3MsPNpNRGTmTBoNBvQRuOoVydD3XfBKlVfzGJXE30h
dKtOummatULaQuwvy8UQrAbFFbDlsZZx64xoEvCeTmgLbY98R2FbC5xGcP8AbPSstlM2OS04+DWx
2CZU/cAmj8MWoKNIOnieTu+pPMbSqfOfZfEmLlDJNptReAhEXIYdGGzsr/x7YjyL1kJwjNZphrUR
rKdgPfQbXz/g64kjkqN6TgixXbd9HROp6F4d9iXqI0b/6SJnt5C8cxnfMuwpCcPxrReJTGoKYN1u
xpVpLhvhPAlnnaWXxDeisJvGbQv1nhhbie0O153iVfVvOH5m2y2Y2F0AKtlu5mDePr7PQEWQT4H3
ESo+0Hvo+brCCJoQAcE7Sxh4cJGB/2m2X8idtOJhvlxQOWJna6JnhJmCn/EH7GF6Ljogvegoc5k1
3tIlQ7p4AqeG19x9WNTFfrG1hpUR7fLxV55t6vGsaLZaQtRY1KgamohO0S5kon46e+puk4YScle1
6bLob0vxvTDd+l3qbqHMG9l5YuxTUU+gU82WQgZneq+zscgkp6PKjf3MheBOeQSJU9/yh6XG0Tko
Z2xxfJ+pHNohZIJPBVP1CxXDAPEhEiDkUX3hCYYLgfwUZ2s13Yy+xs722WijLZD7HRz6ge462gXR
nLCLZ8Ge0X/hr8d8O3YfgzESMI/kcc1nTP2i0esVazwcG6fMcB/pPjpyF71iFZTgheyObe5ApOKv
KGy36slIz3G+jaJVYuyjlvIRz1UqLiSu8W2qrDV9XzZfwj5Bj+bXu9G4rawctHtBVmEKsByeEh9l
iyt3j2VCUvx7CvjDforJmVe4UJMU9ghFcivzseqIZHqHuGGq/bJRHd1YQBcY+oUsulp7L+zRfqTs
loH1aJ7z6ayrR0zJ1e5xagu7Dklsugnl2c+gQCMAEa+RlkrjaN2mUx3ZoPnoyXFkoyIunc0xcmOu
leLIYlyJqRdxQgRUhenBKB4IX1CGVZUvAevEm6g+WsZj0a3TfA0Bk5UxklFSH5WId6qAcMRJ6+3y
chWWKxEyOoF1o9OHx7JwPdh/ovHSKptpWEWmC0cxb5cocxPlBvuzhI9PTdPRRFiVmoAKbaL+LuHw
K0eVRSMiKW6iG9wNuWgvXWia3XcfTcomSkpvSnKAHD/7CUnjcD7WDB0Hvi+bL4TIaifXX3J0+HcT
rPwNZdCLGtQAIgN52u0LxKVpGvZC8fcQllgfErI3zD7tyiNEa69ktA3tAeTXRV1QTktC4/FWwPkK
2Eth/sgidclMaA18FJxaXcnKsTEfg+IB2asImeDKeE79YVpvAYICDDC5lqRLTFAqqzqsTCm865iX
p8VJH4/cGjzZpXpLLwxFa026+Mwa8lzTctWG4FMnD+whfrWwefZ+DcuJqBpbm2ZCqkWKFZNEEdkT
mjrlZIqPWrBcRVQv6lm3ts20MaybFJQEI7aqpXl10K5ExZI9se4+/v0gfiLAzV/J0kRJt8y/PJgz
NYUnxKfcKcfWJUxAkHCbcwXSoDAGtAXyTRZyj1CdlNUd5YXqTPEaF0x9SY0UvvgTDnNXbvdPo3IL
Y3J4GqqCJZh2MQnzRUGsBzkL70idwoCiyEhWAY1LoZPgeBa7zKtL0pcQVFWmE997TILz4/WprDwP
/i7xklniaZB7RLDA5WBQkEJZifI0vIsNRn6EcAFDJ8k+b5ZeaHeFk0THsFnFwkEo0DsZp0xZosNR
l4iKruohpJ/W4PeLmV+obzMPsEe/anUuZj4d5sAgDnWinDuII3ZjkdG+xT1fDcBjfbQ4Ey5gV+Cx
36ysy9vBUECTRdzScAO4QB/TsOgwQuSxcAXZrrM2U0GH6Z985RnJrm30PtzEZqFQgUHe6gp+q32M
KbJHgjfhma0ocFE1YRKiVkdDv+cIix54C1YZQdj+emqPVLavPpzdyMVWa0eSxXO9lm81Yx9kZ2z+
PHZ0u9PXZveI84xCevdvhS9mgYjvLFh0C1W/lQgqVbVVXDoio/rq4EOqcQk3g4xUcR7T5zla6Pz7
JfphXKJaiolTlwwKagG9/flw0lzou8Ti4RDtKR7Q/mJu6GYFi9QJK4dRIHGzo+P3XAK1DwcaNRcl
+ZXLkH9aI98v42KNDFxhVs8LNsJIo53JIyBS2CHNM02OysB38H+KHGxARygmvxQNd0gZlAmHacEt
iQ9BiAV9zfiAQvbvO/SDewPiq1kfwlBJNv/KuhkqUYJX54d3AugFqajL1NwZyPX9XU+WG1g2KSaO
qJ/y7FxIW3V4ise7ETLoF3mJyNN876W+dk36PEW4XNDfr0n986nlTd1bpJph+TG6TbzswJqd/JFa
nVRQD6+OF817kz4qY02Cdh4c8ukoIN5tCJQmksAu/YOeffki+mNbHNxMhT18Sqsl926eV1EAdSKm
XIQwQ/PplHVMkxSd9Gyp99sQMzKTbWUtC7cqyJFebgzhlJm72f+pfwAUF+p9XFGQ7ao3aBCai3Mn
FYfmDNWJAGgFiBLJLh0uusf/9ZMi1YWtVzNEQ1H+4ohGWmBNpmXldxli0JXgo/ol/Ao2xCvxNggG
zcT2PgbSoh1B3aWb9ENFO0pQAx16cm3E/8Ou98fFXDJFgynL80rjYmrvhDQZvwndmUiEnt0d4mHX
DA4ZpVgDry2YutrV0CHzb6z+z8+/eLG1cErLIDDyO4oOsO3EOPf+0asJauf98ov8oOTDnWwKLjS2
CVFrycv20Bm3AlrZm9jFkUQBFkP1SS9B71qDJQThEtXMWXPbg7dZ/ELNiUT0UblBPElmTvBmgXvG
D8UcF71KP3rot3NTUO7Gzok9x/C3YvdFkVmU2Dxay/4ufME4p8esVcUgvnht7/XAyb7maHBsYNOD
Qjuk0spnggzv+TNL2QdGmBwpAegVNDNkvMNm9mRyhJl29u/F9MPskPs3q/YVUcVg81J9KfoT+VY0
A3eGX2AUgvJdWoj5bAzYztaeFin0FHOH69PVH/bCPz/5YoSYFogJ4mFeOa4V0eYOT5F1jImMKxfw
S+87yAH3ozvUB8u6rWqibNwx6RBtfQ36QcAUt6xuk4SjpJ9Tga4NY/R5a/lz6/nz6i7K3ynBbV/0
g+IOk7UWoMc7UFaWb/H4IHWrUVrrwW0fPmPFpQHiPfbJJiCaaG1SJYfbtpwYG9ykr94GY4DdLLPq
F4podzxVWDpnRPro5YOFp7gNG8zCX1Vu8YgUmiAo65S9VvHOx3eJfBmI1YoGXL6Vs9sEsMVDah5m
xADiFmCPgQO9p93kHMc+4vB/r4yf2CYKOTg6syhtNpO8KPKiRkg1OYqKO1i/lJjTpkU394XZQvRC
W+obS+MJnRmOg25bOiOkN4uAS0zsQShI2qx/e9+SVLKnE8ZXJTIAnxf9k0Uy7ce/r/TnlfTtSi/m
9EXWhEkh/75S4om7ZlvLW5T/wUe8xsdrZzE4eVVGN0qhuyx6aTFtpa2x1T7LpbWlT1kHexJTr1zT
j+vn2zVd1GJVWA+BOXBN3bOIYAAjL6y/KwdyxrztYHmymlYBwHK0FX9NX94zjcaaGxS8gl1IJ+MK
aeLv9D/ceL4/zIuXjaEjU/CCy6E7FqoZZNAfqNnLeJ0KLq99s+lX9YP+YpxhtIGqHJudvu+qRU70
67BjHkJcmewAPqzUK7zb33T9yzdNE+lhRM4z0pcu1lldT14fz3dqrJbN0tqPeBTc32p3BYhvxzrb
1W+pvtSJmtmPhyxaVnflVkGfayz6B6tbQg5mAAC+ViDZvq8Hm9/LeUOWVgcsTJKxeszes51sHWTx
sRO3Sn0T9na871VXvRs/BvUw06rJs8Isg9bJbRGfS3YZvqgkTA/9rSy/lcQiI1itiSNueiAOLGTW
1LTxL5w8573K+ffa0f6uEiEYsiVjp2JCnvttt/Ktk8it1hDSLoVsSoArkW1Tda8y9gFxzJqDF/K0
io1WwlBDLY27/U7jFDJX0VuEpoja5kHBK9MecTbpsEpcZkxFGaSl2V7GwYBcZu2u+8CSHFsURlkk
8pGWsqAA9ffauE2nx4mFCTK11UAKwZBrqqexa/Cl31lgFLb33uPWeeUr/6BN/uMrWxcE09TrDdmK
+cp057TtgxOTHMXhB+DgePvxo/TdGons0tsx9axtRrTX9rurl3BRSQxqZDV1nMx85ljA3h5eFTPS
xBnepcjGNszDYRXLBRkkxkaFCLXpWl+t/N3P/nkXLtoDozaNImxjVjJz9ld08/RveQjBaImDvT6u
4mIfm3sYXbiuEDkj5S65ePQtDO7InT6kd6mx9Zs7bye5o+xImMbb8u4aPV/5uyrnKikV4GGgnOcX
f1bl0BaEqSvzYvbpk5yRmTkETpbex4jkc1sc60NNOpv6kMVHSuvpiQbzycyW01l7NQELwC6wfLEJ
1KUqfbfim1zbsPNVhxyAvD9Yug3TQHDK9ZW36qcdWbPU34a1+uwRfXHZmqonxlgU+BXAm+B8aGTH
GJdFstRUN8bQNViZb+NDcuxX/ln6RapU7QjjV8DUHFAZOGHdyoSin33tFNzlK7NxaKIbcREfxM24
bPcA0WT+Gf4T1tvJSoMQ0xPsuhJAxjj8cNg0l0wweIMKqmBhc60t+PG8ntmWiiyKsH20ixPHKvvE
yiPYoc84PQPMjOKsD584EJkJOX13DmmDMhxS8caW64WylxbkmdxbwyJ/ZojZVmCSgNqbMAXKI6R5
kd/LS+1hlpH++0n8uMwR+qBMNkG01EtasGpKfVW1/Vz54buJ4w2WPZ+V4qoP1ruCrFd5MFqWh/DV
kDDBtGTeoIUVru1EdsoFU6nliJl4clv1m7R6yplLjdjlKOtc36rq6t8X+wPWBXvqGxno4njy/ByW
SQiVlTwHPEgY5UzLoF0DdJH90t+H+blLng3lVYYUEqxCfdOXMFoHhkQ5wT2na2EDijRvAn+el1yQ
TCQb2caaRBf45zoOtTQVQ0zHz7nnEgUlnjqKi+lYcxcTEaZZ7WoJbiXac96+mdPBI8A99+5q4UmS
UbGonwMVkFec/OIzVF7gkiikZuQ9AXOhi1p81dDtyglzyerWF9j4YIENQ7noQsyF443XnnPC333z
ubVwoiMwWCh8O4VPw1Bh1ZTFQhqeLG87BvCT4SD0+gxloImdibR1s4nb9NgT2ZnE3WIUcB6vDdZq
i3dTRgYF/UZOLiDyI38YVxLm0C2nmKB8psWnVsPRkE7WsygTtk3eB84ddi+vPP+5zCFEcJ2j2PK7
sCHwwCaM1DbrR9wGsMFkouTHEMZh6msHOBRT5sLKJLVcJDRslgiK6qYqzqb4S6gm5rrmoho2Js7A
ln9P8EZYvWDhLSTbLHjGeyePOUnJ8ysY4o0PacQ8CGpVurXyld48Q1GA1MwPcBLldgTvq2dWDGZR
ZkmJ7GDRY6yYEuZ7mHP0AFAq4njVPshfyh0kGSyGZjl1h4fv1OwNYS/MGZsOJ485norHmrnPu7KD
V4Q/TuFYLvb200xM8F9wqfpUGfUTRcnMhw9othF0d9GJzfdefizjZYqdjeFIOeNYiD/hTFcpA5LZ
GYvNlImkxD9QvBXDV6s+z/GDxqbEJrJadvyPssERg0kevy8ImGzlgGPe0yBAwcxfGugn+U1KnS3B
IHspiEJha83c1oSnRXqm44UPKFRaGPzNs2/S2byWwZs/PmWEqsShG5NHK83usol3oxBSK63G+GwS
XRraQjCPSGV8oIQ7QefRymRkb5vRRYU67hLRjYobXeFB1O9xRIAW8zRzY/rnDMaakX920m1HFhDL
Hz/vWnOpZYHspQ6DwoHR4yHjA6WVjAlkuiX52ov2Mdk19caD0QtWe+azwHVEb1sh4BSWRXMOugeS
RNg+uwfcC/jho0nY0bII7ysmpdlZUo+tscc5PHzIla9greurkFvv732KyYVY4PSQRSsZPRtcoW0w
bL3cvbJj/V1FsEGwv85IHluscXE++wVW9OnYzlxZuVroMFw0V8S3zILFs5dpeGYmmquYtr7UyCZx
kX7EAmQzJ3HbtXhNNvMDsPjn5czn8rdqthiVGht8LseLth0SDTvTUMUuCihRiSvjCTHNBAJYRywX
+Xly6W/1OccPFzffu4WXci2z4YeTcr4iTZQlExY5JcyfVzSpnZRU+TgAZDpaYge4tt+rjH3uqk1e
P2gliTgduZIYifOKkjBWuz0eWcAUKxFfIvh8zW4+bcgbjI8m3YbiZvG880c+M5d+DdEF28F/P1Tp
hw7uz4u+qA0rTenbMuiGs3FnPZP8AioLbCzVTuQ7oUS4BUpBb5nT//yCg9gj5I9tgBzRsOGBlKfJ
1NYBDV2q1Guvipdh+Cmpa7l4Gy1rMc6GTPw3FZ8FO30O79mrTBgsc90LwQx805aBxaHLSHzoUkPT
DNjP1Dax03fjMXbi+Eg1F2yTtXgfuQRHTHIHYnPfRyR/2aN1L3THurtRHtp7QI5PgQSK9wHsRrUZ
nFlgpXYMySKGlLqMxt+EaAI1PRfrNvFutij7Nbv18r6zQ91EZ6hTyVldFzZDVu+s0eWzXMKjcjIY
Gb9C4ZPZMpahKJHQuuopZ3BxsvYW1Ly3YF2EWxJ5TOxQoEekPLASO1Lj2hr7wePpz8d18RJC5TBG
K+5maQSLnjASH+iQEa89mwhMqEgZF1rOcCWvV50P/7+KA0MCzkMiAdv7ojjwZK2Y4lodzq14X1lH
2j+Ic+W+xf6OeX+FB8xAYBQ0rdyBd4blFk9vaeRLiaD4T9DrpF7gwCcUp5n8qGDMAl3OHqxF+EbA
rfeFIy4UpxeQqBQnIZ0yHq0D8W7ZnD1a2F2O+LEPrnypHzBK7uW3L3UBXuRa3HiCx5eSpAWezuXj
7GYTHQ00NwvtFnM4yVWvhg/+lvP961Ze9AtVmYyp1YrD2Y/vJCoZmIp7UC/EBnGySbUX/4yHVKJD
XeKwsp4zbU8wMwQf3YbxSY3hGtvUKVbNp/ImLikrEswFs6dBfangmixgkvCE3uJ9CU0Gw/7VcEPR
nR9zhI13BdnCthJiPxicNdt80j7jPaI1E1My9Giq5sp4a5557Sisrp0ef3d3f9zsy6TBKamjoMlY
uHG1HOtliS2qvCCQk15coes0YdasFH83i19GFStvpHflhkazsGzpQYL7A7NI3HRnmCr/hSx/rrb/
eijY+s6zcFX+K+RHCpu0SCRlrsa1YWeJdwAZyLE9e+x3o7nxT0x0ZNIi2HDWV0GKax9+sQUjcWyM
sebDE0Z3K5m87WQ18Va3kDVKB2IUpubF7Lvpw3y+8lx+lNQxnENfMqNCfyXnyMk0iGbES9Bjz4C0
hWnqck6fHaPVIG71ZBmENmGpuQMFy7uBC3Pt6//ACNEVS8RIiu5fEv9qMJO21fqknuYtzToqS2Xf
yLb6Jrybt0ws7HpVkXyt2zidmxvc5lf5hz+wtexkZEFYWEKxzrFHhcEPhC1BqXbya43lj6UG0hs4
EkQ2yzi4/HmwV9IUFozO2CgyzCNdbwVPKlMf6ngnqk+jvy31PdPeYjqyZRVnkal0EO0KZjfi++Rv
ImxNruBaP9hicc+wtJjjszG4EC82kUSv0q5rvOE83pqvxhHpuD1QQdsERSmNi3Qz+KU8Qd2t6h2O
qeJHRiNlOMlj2C0qV8V2cuHdM7hyk22E4QwhJAcOTFhzB/OcwN+D49LTZ9mGxkE8XREd81D/fttU
0ZIMMn7w0tbki6vHAsb0Y3OidHvAZxzoHwvncN2m26G5R7YgqXsdWveIYJeW1BWpz0U1X4nFV08G
lsppoJoU+PwzSq9FA5kX5baoLqBwN4u4PerxjY/xbX+r5NtpcI3waKJKNm9zcx8PKxkiOXujBmoi
pXeU7MbnjLXGHqlUKnRUHZB3nYCGmoBg4oKhSeg7gQBER2AtLSq+nbB/oC54OLQXGynFHUpxaWUF
gDsF3+lx0Vu3eeXimOrZ8eb/xUvgZmvabPeji/vzOn6yeghnPsxNRh7pvkRKEPj3SvlFI6I1v+pB
gvFbrFX9K4PbXb0EnEc6drfY6VqAQ1e8D34Tay62PxUCgySqokQyzO/K9lst3ZpD7nkCO1AP345B
DBlnhVM9+a8GvtTSfgZN7xErPuXQn+z2GLjCybO912nYUWT3NxA/zHGFH6xCH4LqNkmeC7rPsTrG
5ib3VymWe1/4AnbrccMJgxwimhaG+dh3y2RY9eMvsfu0pGXY3ljdbSV8ZdSN/0XW9d/4t/7Ht7zo
GHJvgqEdoruUDwDg1V62hYWyY5j8DhPhwMwL/5Nlv7uKAM/L+V9392L7KGVVszLlN9RDjEZFesPg
YGwhaetIW4duVN518VYgmNlb0S0F28H7qjSgyqtD2R+quD9uwMVASyrGobaC+TEbtr4aqvtCcWAk
o3eohU2dHyeAGGiXS428w8kJoKh2j0W//XfL8RPyhWyacC/GWLJhXrZJbaHUWp5xOzDmxYgRZbHN
OCtAjL+HksbU5b5sOAURP9+i4Y8XXbdWpue8uVGiRzNYXrmaH+/Jt6u5OHylrCBbRJDmpY/fbR+v
h26VKW7ilNicw+z3VTfTtsz4oFLri/wlfOl0yDK0HzkMrOjGA/kpWjYo+M84iEGi/vcF/nRA/3G7
Lir+tO8nuSH2ApmlMQObDIQTYPwtlNcg3IB5Q+UhPJoyeVDu+vbmauU234G/lu+3O3Tx2qhd1kzD
fIeGZSNDcLUxC/S5P7ZFjVZHN0k1LLJ2CQbvd3R01GeI3PI3lQOnRQPvVLRtd/++Kdb8mX9dk6IQ
EccCwt/54pWqpKQloIFrmo74lfohygibtIwUJzzfFksaPkxjhOg4KdBnffbyFLRywvBJp7okiGF2
M666U8BjM6BwM4HrxQQUMl6H8Qlqnd4TkoSCCudgvb+XW9wttRU+GMgtkO+Ag2I38Kw/d6BxFkzk
lUDJflt9wrO1EDAEH2mzyAwUDUgQ1m2xJQgt4vDpP+XoHnoxUWfZqiX/6BNaSNe55U680TbWaXzi
1vmYfsenlKiBKICajhu8eFbkncnVzN/rtan1dQsQYM4Vcn2n0Ft7j5T3g3/ntSzHFZLFayf2T0tA
lSFwSYx7Zcb2PI5v54Mo5hYGIuycQBZu19mIcebgiH45uEOOc941msRPbS5S5/984MWaC9JcT0vU
Q3xgco9V00DrcyhXplM7HOiP8S+BVMmr7IyfOkKVooqULIYFlnJZmAxd6wtCVM/f0yN476GrV1Kz
sBiHqctgtNtTUp3/i2/70x707WOViyllYg6pqaYI7Wd3PrIL1K2p0xdBgxju5kagdDo3kI5Ihexr
2uefYP/vX/n3UOXbo828VveIc5jfbg6nQNsjPXBL7nIYnxuyv6+ehj+uJQLBTEuysB25hBKKqtK8
ztS6M1w6iqFkaZy9dedS3ZCgPFxbuT9/PziaoiYqMIsv6Sbq0OZxmzTzIx2QDS0U4zD6d4aF6GV4
BMWHXLvwpeduxP2l3Kb6jRxsc2JETPBhiQptJBPSjz9EumiROO2QqjAK0esm4zqC5dVm7/rAXKHc
pwh55O7YibM2dEMMd074gHXomJMU8dobT1rniKSo2Al6tEUknDvrsU5KBoAPqfTOdKemJzaiD7ha
I3URatMmXE8SNmXVw9CvzadMd/rseYAK5MAYR3SMAx+A8N4wkVoDrvhbmJIx0Y8jhczE32+HL6E4
x4wpUpjzwyY2Dqp+DNmlNf1JTVRU3Tc9wXz9vfcONy1yGblgY6iQMhA7aGsCEjdxQ8g3aC0lN0R3
2/KTZrVCgws0PsWo7pbx07+3dniYP+ztM6v2/z+xiyolKKpc7/2xO1ckWWS++xyYm0I6lU3EdBVA
Du1hLL2qKSCeFD/2I2JMpEyjdNBTJyWcU0UPI45kYxZfuXprtjFDY4rm9qnwfolATPmgrrNUs335
dbB+GV7lViel8u6V7FXkASUqBj7FLhwfiIW08MULLRpQPk0jfCUxJSfvmrXG36ozfaFbZJ8JqR2Y
8iK3alenV2nUgRnwqdVeZNiSQalsB0Y+mYHqKD5L8rCsa6YwMvkoNaoVTbIRKEJONmBAjACWvP+h
tUubDzln5qO/6NNbqN9P/kNIYqF+L+IpPu3G6pTgnzkE70L3LOifaZ8QoOIBd2POYq1JmlxLQrtC
vLA0+mHVDZlNgHOMf4Jh1svJmlNjsbk0BfyMHiUBFEk5jcnO8F4y0Um0t6IONthxglIb7RKBglHY
2ugiwNWmA3a4bmUjxxKGF+J/rHErYxfmjquk2KeiUwxg2Q7/w5hslSSPZAVhEtqWo0+/GHBUW/0p
KiHhOXq3TZl3qdG5944e8nBzI9fraLIbf2mZdu0t0PpHj+UBcIxmioZK+xzgM5HAHf6C+E1kBv45
mIWVySsUlBL09cSkTrlJqWKHlfo+YIRuPo2NiV7tFCKilOJsqTLH3Cp24xoQzMn9s5yS+7BpVJue
gLH8AYslEgOGh7pEGv+gZCRpiMC5+RHs6U2u6fawtDp47wKVRb7Q3iZlC5+awrXcdMxvkptpWPgf
89X7tqUvMhm28GKqlwW82RFrKeS1NVGozZY4qGp4KKS12i26lCGXjmAX0pvLnNAAN32Anu1HS+uT
qFejWUoJJxISJFeTd82t8CpjGYAdTrUVKSbyp/SO3rC4Hb5EZ/SIHb5pxQC3g3Xf8FoDEtqAfzwT
c9fKjtt7C3XdMjMyn5o3DlRWVuBWws2ou2JHIQ7OSLpKfsoMZ3hkxNVQ1ZXvKNfehtFNkGPc4dyb
fjIeyI7dMfmYAaNuoR8VgzS2ZN+k6wQPW1wNoaS2mFwmyUZfMxDll2109r1fk3rbYiuUt+vZ+HcX
xDuiVzFKGBzdHh8ya6ntrcpFbJbBwuSZFju+ilB+RYnL1woRvBaO8ZY9NnPSSXdOOsxZ7CihrXJg
lCGqxdCzBWEmead5kKjDJATSqCN11r9dfoDNL4MH/LTCAPetGfzs3sRF98Cd0pjAuhD2dZPYq4WB
J96i0QSKxx2jZ+o9vG/K/MCnQRh1Y28J7RK7ZRPTVR21jiNJBxEzJyTmHNzcWpH0ZKYXtSOmttIs
FXGD1BJxcSMfFFKmmk3drRBb4uIgeoyF7ZQEJvQ/hNaBjhKcjfvJ8Oqf8C9/aO8CZiVvYe3IC5iP
XIh/z+KHWU7OKhLeVVTZirmTwrUHEBSdRXYG44lRxaQ5PHDdWpfdljfQ9zYMQ0rsDdIGO9Zl5S9b
za2SFUZ3pgANyiErwEkd0GRmHvgtagRZmVuuPuUto/iD8r5gmTC06kQXE6ixPJK010yYReziZh23
SPCZsK4bXNZ/h5kydzNnJeo2YhkSD8v7DcgsL9Rf/DiDsKx4j8Vv6cjJMu1WtfaRBM869MZSfUR9
U7wIwWGeijfCTW7OP55PHjU3B9c+If8kPTlOl9nA2yIcJBxBAC9/Weqy73foqqaiQTn9XLSffixQ
0FfOUAxYKel2KYabjl8LSWYrYNCdepy144NFgATaU+8UoK5srTlPK9KOWXKQ0bZzdHv4QY4UErgF
MlOnSxD9TdctwW31YcHUmdZeYPyDfwPT2PalQnkXQA5tIPrdduK7GD32ONJHaMG0s3+rzcnCLEEc
SCfL5tBDQ4TeixJDRudJeC5TROKFxh0iY23TEbAcvAzCJzLDhKAHEZiElOjSVdSnhOmnx94UoD8u
HwJsvgWniEPcNz6DniHi3RyKR02ivAXic5uvGZ8l4zaLIiS7NyHrbVZBCt4nqIxRtq5K5WuEj2Z5
Z+LP2D4W7S0hrnbR35KJpdBExYSD3dZIRDV+yIouJ4l2hr5vEBb+uyT4QWWjq1BSZmDeFIENL9qP
PvUi9C0F9kfqcmZzgiGxTHCsRzlIWxRw9wggja3j7w3Rpoz5P9at3y/ioiUZRasvO5NCcq5bVVta
hLfVDqbJKnERXl1DeH+E5L5/3EWHm9WTWRkt85IMzSvnOjs0QZL0By3zmxjp5jGLjom67rQjyW9V
tJxNQ4tgmfvbrkBK6KgOrI7ZTCVhmSzq0kVSq51AdCV0zQO8S5dJZU5ShlOb2DSv6nm3x6cBp0vM
CpbTKf/qHDyCVaZIL/GJN3XO6LryZH+YCgF+iSIhs6KKNfkFEuypaVmrIUN89VXHBYHHeZxT7+SP
bHTa5Zyrnb9Mj4krUIMiB/z3p8s/MBq+f/olO9TI6igRdB7p7PmF95pdUsToq+y+X5G2RPAa1lVI
NFq6v2rlQyOcQ+uYB//7Mn7QurC8/3MTrAveANlQhh7MlxFtwnXixGAo6o0Q3VvZGrkh1RadEU4M
2mFA4nYVFPwJSvn+6XO/9q0BTKtJVwSNTzdf0+DA9Gf26KcibCgKFDvk2HI5zpJge80PS/mp0AdL
wOV3hgHlS8aZYpZhFjHHOMMc15kKYloEgXJR29PaMu4rBZd+FKcLDVoEzgrdfRBBuW6Xkh3sMCYu
tuVdtJLukARHqK8JPmvhn7kf2DvhtGHIyxJKZL8p3688rZ/v13+u+mJqHGSSlOhayyDzsbpP13AW
bKqKrXD4zcG0MeZx//2JvwHRS7DLUCXJ0mb45a/hZN0ZSeR7M2y7BZ1XzM0UOMJzId30lh30GLiQ
YUBIpa1mRJdgfrComKdgUaC6PuXYXl0mMNYdY1ucsVpbC/fprv8fzs5juXEsyKJfhAh4syVh6EQn
rw1CpSrBE46wXz8HWkyrWBwxYpYd3R2EYN7Ll3nvubMC+6qdfFBJUYmPd+WOjn42gx4X9t6Ny7/2
mL9f/sULVgl9cFJbbpiPTbYE8L1h1qKvqtcBJ1Pi1RE++WWaHsi3qNHJQ9IoednUez1Zm9hAYipr
6qh0hQ2cADK+D/+pIJkSIdUM+RyVSd/fyQyz0n0ivPYMborhNVffw+41qJ/5atrY0zQsZC9p8iGp
z7dW6qv97O9/38XulAt5VZ0sZD84qHEWnBAZCQ7ta9FuMUWcloLTEm2JdpHq5mGSM6jtvjmvcdpH
N5sr067w06tysUmNQ9w2xfRyYuP/kLV1sTy5ME5kjImUJFCxBjI48DQgFf75Kf8fd0EFjCrJBhON
ix6WqMamGZbM9GqnrWy6ZwA7J7973rxyJB04NvnIirLpxDKvCjdwC05fjd3IN7aUrx7dv7fgvwu5
WE3Lc9AmhsDjMASXRKvC9DrJ42jeNrxBKaGl+t7Ungv5sRHJs5lZbylgLIQ+dLGFwi2CJYWR2+Lo
qYo16tHJFxs937hZ13pgBl+zqIB9ttDS/b3mDll01tOWlS8bCbVctrbK5sPtOgFwYANELCUsBfUO
y+OcJoMcrHHColuLUFm65i1hnz49mn/umEbLBSYDpqxL/mFqtSmAfiYMpTar0OTQKk9Rw+jmXKOc
AIosOzLZ05xzersU5wjDpEU/RVBO1QVY9hl9mmrOMBlraDSv7XJDPpinOOIa3R+kLc+fDR/lh+Wd
sQ1kv/CZuS1JeNLg+B+IRSeR+zlddMt0Nc3xwxvrz9VesqGDPySxWaepfFFj9CGPgJ5vfyTi2NHJ
9VUPSeF1iRe04FO30viWsApSWPZ4NmGDzH5+2FdsN7r67fcvqwwl9gMr6hHKI56P+JujJYjB6En6
3TjdU3l2i2wDxriTYAr8FrNtwRRyXXCYMVzZtA26LTCnaHuNs3ZfH/K39lfx7C+MQ/EeIqriLE6X
iMQ53Ae0oFLX/9A+U4Uj4dJSXyED6DD31E1zKr7aKk+csqzCzYG1oeSP0eXfWgeurvb/3e3LYkbU
0+7URbza5lvCG+Oc93k/E8FY/Gbu6UDagfMZ/D6JC/Yp2j6zeteswXR/wNR+QmDs3vJnXH+7v13Q
xfZjaENThSlLYqwvrH6rntbduGO6OensiSVOtiVZv9qWVnA4boqKyd+g7f3xJelfxdTJandSoWh4
aL9c0CAngQBFf5rxEApUiVSM2TyZj+EcfI3JHBDjx7I+L/rAVcmVFW0V50P9qjIHol12plWMptOI
fsdkC+Dc9WrD9Y9VeHcGAmobtnoTsX+tXPn+9l3sTlLpn86BP50jUFFkTrXMnICkJfDT0Lu7dsar
/5Xhe+Olv1bYG+YUgGkqSGcuvRhKr4xGlvbt0aB3lG8p84AFPg7GWrIW6AVR5aJn61fobeZn9S2Z
h/KEdwJJQ0WSkj8/0E46zUVSf4tjiig02Z7avTF+KD5+gULwQpchJD0IVyrWKUAzW2HNirTHEfNl
sEwZ90lwcf32s0BURSMdbqVHcqjkP4VDR9QtWZhGZGeaMhulF4pHaMamY5+EGx//1aMr5F4m3aak
wD+42I2aPA+aIkc6NDGU6ch25VYbn8zsV9KBJSvvQYvIB4mgDUAnzbpvd4JdgZWLYUfd+DKvTkK+
X8rFh9CeZEMvFRXVzV3xwOvv+UsY4nRYKJ3p7v38AlyvB7794RfvXdT10JK0STNlLKVqEQp3DNZR
KEXO0C50RhgUSzhvGo++ZPBqdDZ7LWPYEPrsrLyZf3V1Vfp2NdNX8u2QI7O9jXXB357iYIRv6UXG
OksRP5h2061MBai2jmxneaYBj0fw5mTx6lHz+82/OM4XUTBWesvtgDEsLhq0dpDPFmiLwE25H/WE
g7cGBzsAA2t9DcvlNEPIfJvycPOFvJiu5ILRZIrBnVB1myFY2HoGkDcFK8HSh9OKIVG2m9QFWkKA
d0aI7LAxhye2/PjGsebmlVwUQVFaWaM2MueBoyalc3E+IvfC4EApRDKYeTDtztU015A9jReFoDqK
n1sF85XoUJ3jp6JPdBJKIOniNS2yXO2ySdonLECTBFhCZrTR4gzNMevME/ZgyS5RQQEVlcM/bBIF
cBVIDgZcBWcwH0fV8zcqexrrGKeUGSdWc6OaB0H4NKMStdMtM+fV+vb7FV+8yk2nMi6WDVRM9Qb2
smKtQJEGpHOA7WUuFdnRiGI6O+TNTtFWTbyJSTInUGVNxh3ef0y5YmRrASiGfafYMt6y+lkUXgWG
ij8vAdq0oFzWld+v9OKdb9PkBLhOn4Q+6Gr8dKXPhXPjDTgI1YyuZf2o5r9iu8w3wh8ZgSt/x7At
qq91gflE2BNAMYcwq4u/qvRDII/lhHCPYi04P8eyJ9tBzwSuIB19ClQSJ9ZvuaTXnGGWKBcAjWtX
XCDBh3V8por38S3ceoevrStYI3FUI8OkjXXxDqtRmAVnyEN81gaeLJzeS+B/jGHnQ/Wi8IXxN3go
36dTxKl6G5sbF3BNPEtI0n8XcNGNiNswrCSwoBz4yIzk08mLTR17J2Ht5xtLee+FddPdpWo6U7k/
C3yzDo+faU/Y28zHKm9snZy5VQTwK1hFyqPIdGyihNqa5Eq/f34jrm4K36/2ohRX67Es9cQi+YBs
IWJrad7LKxEnn9Myf3MZmoNCJq9eXHbGL4x25jQ0sgP5dvzntTPPtyv5utJvG0JASHfe6ianRGl2
9u9II1S8MXbhAGignFQbJCk4fQWbNuRy18cWxlF6WHXD7ykf8efbcs049P0hfm0e3y6mHislDXVu
iwDwjliHejHCZELxKsK2Ne78cAVRqNA5Gxkrg4i0lsQdcgmcDvutR7DIYVic2kUcrGTTFSh9FGhP
KW3pyhPCg0qUz8gh7NaJ/9q5yuRkY1qGKmpX7Lb1qTp3GlfdEeVIli3JQThjgIZ6REqOE6UND152
Bq3uSsqNYka98uGZmJFF7CgGx+iv3uK3W+ZnppwqGookIgYAIrF5T+UMaGYYGKnsjPqqA+k5N3/D
9VYfmA23DyhNmj244YxpRz/HpWQYM+1X401KJu4okp+ZPKOxGAJuRcsh5PM+n3faXdreIeoSvpRt
IMHVHbgV8cYrcK0++OvvufiOB61PraRHhtO6wUIjf5Q2bBAyJz6oGJhWoIGWU5Ha/GpwgaVzkJh0
9CO+lxs39mvDu1i0iT+DCkhngmmLeFGwxv6Qd3kltMeS8xlx3idnktLhQ5tn43YitIXoKbyfP4Br
f/1fP3pRmipmTd/ubLX89Q29M8KXTy4yM+CQPbW/nZCS7UiaK2Z4xObiQmJ+yl7S2DVCvoV1A2py
rVD+62ouaoIyr8I4z3kWzArpzBQkQkSeOrM8XHg324fXNGd//drFfl4WojSYU+IO6UsFICI2s36B
TB89J4B3jgY0TG5tzddqL0uesI8mqdrKP2DLGEVlphTBFHnR0GMSDlj6SPoCrxs41OIsNRi4//Sc
j1kTYbOYpwnne6uW+RK2Xb5sDH4k3aStrVMf/12W13KgRn6ZTpMPnm60MgNmn04HOFlE9vah74zP
7sEEfR0WSKxmAIEa1WnLOZ5ydIcKRCd7VJ7Vet8HK6Hzwv5uiiv8+eW8+oC+X+RFxRwHY2LkfTNp
EbUXmtBOy2B2z5R8Xi+nGJwKrNWNjfLqV/j9Ny/qirw4l2Gmff3mVBfX83pCcp5nKAHQX82amyL1
a3uQBeYchiG/C/Ty4heHECScNVXjNbzNeb5Qp26p7UPhbvZx90R23AyB/+AB0D+jj7XDp3FeP5yP
ujx7VKx55nsGVJMEE0Ue7rC8oNq2GiAAeMOffn4g1ypgSwXoM7WaMS1dFl1lY4wnq1Knlzdm4m/X
bwVT9hXyxdqYURdiqEfXTnC2JjmwvEMXnfCkG0Wkq+k8rg0ChLiMZxhIksAuz7Qpf77Cq68MTUU0
sRZmSYSHf7/XoZAYdRayiCL6IqzHaTxSTfzfYAK89DhtJOHbzTV0+lYuv6Xvv3mxgxRWfRpOPR2X
iH42nFl+pifK+sjsTCuJDVm21b3arZJuzglzp7oZkWVOHqErcvzgLQo2QvtgnO9G0dVPN+6Hceva
Luq+GpUWWwot0KimUMX9gHqIDBPQpSPjCRu+uEPNJQp/OlwYkXLvT1j8aHcyH5rImCugltr9Wds1
4osCmUCoKiAvw6ziTANrkcl3UmKetsGL7Grxs4ILgeYrztejtg7MzUlZgrgX1Peie5IgUDlyvtOm
0wKBbb+04aHzXwt5nYi/4vwoxfsmwesW4Qgd2Yy63xz6ulWXrU94vOR3gW5JvI5pYw+bJn5o4z3I
7452RiasM/2GU+LqKvDtkaoXM5W41nOxPrfTyhMdGc3NY9dcqkv688t+y5N7/fm1laeV7IdX6NKZ
IaBH6MqKje9sx/WCQM5nolyQCOY2B182CHwaoYthyiMi2TndQX1PGR9yHMOiiSfodxHPfr6iazWm
pZH0OPURJbjRF1sxpy7OuylXpHrmSkfLErvRglZhQAdT/GBTmEuYXd1bngf12p34/rsXm7Kphbqk
TqpoggafhtMzShOkwBDF0aCetxX5NLNG+0WkCIU6iFvXtIHdTtAeNm3Dm2ZcKf0T0iLz+cnjhAoA
9zwfT/SeAn3WEEAzILB1B3H2iVJTiAE42G3q+e00LLlxRLwmL+AeGiarkUz8+6VXMGtI7s4qzqji
SqzdpHdGkM48xlB7yc7eBOqSN+KiiLdCtAXU8vMTVKZP+/Kd+vbrX17Ab4W6GhjpoJX8eu8OjuWq
70PuGS80LoKFi5QO53iDUikeN2FCkMs6zu7Ubo5nMUAoLXmnfF3KdrnPmRI0UOENp2/vBGKHdRo0
Lrx1XPjJLqepwS58Sxt/LR3OAiekTc0hvJ/mRS1cBH5fAtybinK4XS2ArDImogdyJ0KFSnS1ZI5Y
o0U0yCZ9WtR28d6f7jUOHpWnNbuxXwanx6B7UZBm5ifw0AEQEvfnG/y12/1zg79d5EXtfOqxk+sx
g9epw8wJqFDn1ug2rc3VTUcbAobcOF4hqq2UlXpTwnO1hvt+ky4+Uf8kN2dRR5w1pSHsZULgTJv4
y5GVijP+vB48+YwHaEEOS2B+Tm5ZYwP+IXX1xFUfBvSVMVL8OVOppt2q+MDiZK9X64Jm5M93Sp12
wH/vlDql6FkEoakXu1AaJ1WfB5wZMZ69T0WV1LqqtIZXDeuzT+aRbp87j44UYRpZ6rXnfvaQAznQ
7w2ycCXfVSbRHlpG3RkRVYyL08nRxIV5RgC2iXGqRQxIofSURGrp6iJwz+0yiVcBoBogo9Waj545
Ll84GsxfP/9tV+BpOq+qSW4llZGOi5O//dtnJpt1eMprMB6neGMhdS6Rvev9uzGhe9SDtAgh5g5k
p4Q5wrXgmT6HTyqai8X1hUV8Eol2vwR4Q6jw7H6Kt6r3sVOWTsiasa7Le+EBc0Gtr/AlGeKiBqDI
afTmBze9K/88IWKQgafIeLsuJ9Fja0aNFqBFYgzdFrMpWFB96ra099w+mw1kHsmLVFgDf0ojVrDB
nRTcMY5f0w2+vKQ/39Wr51Lt2/VcbAOBdjKqLi+npTMUt61+TBKobej75WorUQ8DOafBqtXvaEYN
Tx2fq5yJIa4ZUX7Pooefr+bKl048ucyhXJZYyP85tGmmJQSGxZfWrbR7PfMImSncUdtBqZoTzYJH
sYmOg91bCMZE9uxb0exXBFu0ebgdk5GG/firMP/2kqWa0CZtHcvH6mOSasevVefWb4iPxLtgba6M
l6o6DCMXMpe/HK6Buf/KgtP2GUHKELlo05ishLPmg0Qg5IlkWTWo/Rhwl9Sh2+H00onHqr1Rfl7Z
Af+67q8l7Nt1G2HZBkpaSixRMtoyZaOXdKJnsavbpIa1yoNC4OExs2vQQDddt1eqKn6d3YMtRKVX
dVnDVK3pl0pXi0eRyDFP12fqnwYdOSkc84bNWFvK3Z1IsFHgCHRFGTvYGh1s9BGs2HPNdAQauS2C
+gffgT/98zt1ZfUm6xdRmUbeL+i3S3FEI8cn/MmydLQYVRNcgYYAg2NUfCYj0s9x15ODi89oRR3z
DOW06zwwOA0EScLEzuNbWG6rkTOhS0w9vqZH8kWCeNE3Dg2DZrB/vljZ/LcsYyeebMOkjpoTOuDv
VW708yhKSkVmBUeREkCMK5OlLi4DAVnKbx0PhPZngJwcKwglp0aSHWZvlUl24cFoRqzoB73YJ72t
NPhLnsYX7aWG+sZkolEOViLOTwy8guq3LL4N4pughYRgoa6QlkmNUZmj8VZUD2fZsmX5zUjJaoHJ
LIozEwjRuBJxs3V3JwKn/zBLi5KnMXwlxv6E8Om3qG9iKkb/MyZIkpScMnqy/H5eS64AP0eQEe4P
R414viH51TEH0QhmpM+r4zggKqRTZrnxZMk7uXkgZkE7iM2Sk5xo/YmIWgNOZlcDVkHyhvh/Ipsu
iYVxmuK0HeYoryry8AhEpEpm3BdB1PfyYW2aS45aCcBnjCd/rG4RdztFdhVGWW955+G5MGVU1rti
RCkzF5GCb0pOT05oLRNxUUqcm5NFnf/2CT6pYPrPGbOP0aaXbIWFkRzEatUGdmbexyjhStxXixKf
ggmrxier81lnqOMIGAWCxbn38HZn/cZvnqiQm2qdqjZpQQGWM+kxKD1SeKL0znjIaIbHM1VZks7T
k8zDbKX1PztAmy0t03ZZR64Vr1OqyVpdTslNZukNHMvGD5H68CyvG2PVELjZ4RmIoz91/GrqO9hz
3QNMOeldNI8DqMK533o51gLxrMzr0MFwEJtr1fKEQ77RHHOfTLID3y5+jQudrEr/43TE0AsfBsvc
Qt4WqxDlPy4L4U3a9vTAp9P+K6GDO8GhTti32+m/o+YH0p75S1/AM7PGCWRm4sy4o5TMHzFIfIKU
4P+DO1V4+fgctB4qgVHSoSge1RxOnm/g6jmEJ2fgrVXGt6J/JNiR3MZYWnQ+noAPjCPglUen2SP5
/E1C0XI4hqubzbGpk/H3jv33Fzl9sd+WVkVNz5VGhvQxyGztRXQGY689V+uzkz+oo9uzzq4mYI8y
4RfJv/h5QdCnAvynX7/osxigLKxAjNRj8pk9lQIuCNxZ6KCqYqenK1ZkW7LimTwwpt1Uv08KDSKs
bHZEdHIyA6ZJJ0tQdkM8fWLyeR7cScoSj7FAutnMaCestzaBAFxRmfesyeQUWfMzEF1XLJbtocfu
Q/QSDhxktpxFqWNLFAwc+wbzzqJ3eprpo81pJRHmQTm55E4NAroZ+e6kCP18K65w3EwN2LUiq7qm
G6ip/34QctlGSUqz99i/sOyZn/k7faD6SauXPQ1D/eSgCZv0V8pdaA+PICXtfGnoLgoggPdGcwzO
y0ifrGK3J0VffYrLx6RpgEVEnVz1f/wbjKMUuTNT+ei3bLgeQdHsM2Q61OcP2bzXvdKaYwyccuHs
2LfBw+nSjOoAnl8zz/p72o86p0eXh+CJC0yO92PxKHeb2l8mHdJDTGqIJMlBZMg6wv8R8YvduL1f
Nuif/oSLSnCMBGGUjExm2IWNGJGYZRwSGvSn57xn/D6TV3m2iE93kGXBbuoLCUKigJtp1qhk1swq
auz5+Ug4F5y7k77Xs2XQPxGeYdyaCF9/EZDhMpMG5yR9fTPfvkihCjojiEWZDD3Yw7aerJie4GXE
PqviO04oFae6C7I3RmEDc/LJKdDMjxzc3MjFZ7LAUQJScoH9bZKGnW9porRrXy1v6v9eofz3qxoM
gtEXYDeOlgxEMFAO53qR4qOZ8lEVPuN99ynB3swwaCq/s9OaIw2ZZMz+O/ZDW/8EQsg4oqOR2WzP
yAN8V7P2KoqZwZVW6Va3fsXqyhpXpvqU6aQ5HsGaGY5xwMtrFXvE8eNcDIHVYKabOvioIfY3PsZ/
+518jAYoMZBRV3g6eZIIlhWV09sCGF1cWKGXZOswPY4a5rz7rPBEY0+9RyvWF1ywsLO4Ovrlqj3x
epVrv3Q0bKj7W8O9K9ZqrsukH83cVtH/Ge5pUgMBx69kGnyQpzM3xXOJBvuY6g6Q7cyaW+h6bfEP
gBr9XRndwXLkks6f0W+yx2pHnpPPEEh5IA6BIkr7VHEM1bjW2C9VuYHiek8kCBgQ6rIMhRPSomKm
Bfu4RsLjqqajtwt1NlizWFzm4GaI2a5J8jREjyiUFuNv7qXWOhg/02qTRgfFeDaDTRdsko8Gm+Vw
CKzVFwiZ1QHpHz78lZCwoJSs8s45e9JpBN9sBUpX31b4ZJytOXT9c+pKEuPcGWUv01+xdhB61uGO
LMd58Hq7lyL9e/7l+UBFAMOsm5wWLvazRtKysy7zW2Sah44FPZ+WL1uOM9QLEcT37enWlR7X3z95
MTaoMqkR/WKQj1NliwzEaYkN2QRsENGcmDHoCKQ1DW+sa+16385FlyVDmyhxv3xc0Jl7flJdkW/o
litKu/oNfbsXFx0NTR0BNmWjfKw12CaODnIXSyp7ljw7wXgFEAaZ9IXbhbH0XoaehFRdrd30RNee
smgWwAkwlTVsqtwjuTZ6o5Ht9HMQbUn5Gml/8OTXG9kec5Sh2Rr4vlVtR2q3PKXXXb5ik6Z2VkzM
Cv4MmYVFTFM2lcqCgyOb5KNbH+eVoREYPmTqBvxYPtJ/2lPNUJOT/LXF+J7O0L0tvYCuuz3tfBju
SXgFIjbe2NmuHU81XZb4MCUNffzlNK2NSrHlA5aPCTuzQ6R5ZJ+YQJsbuSQH084Su8dyr8/F/iHz
wPzQ+dFUsGjsGg5bLq5oCz0x20p+a/zxb+uYG/Ltyi5ezdbK5eSUjNKk0RlfzuJeymfo9e3JIXgm
EpBJ6I6Mb8vT3WFBKih28Vveq6u7KWjCaSdVFMQuF2WV4JsNq2YkTfJp0i+oW0LUEKAHeLmwEI8H
odv3w1OdeIXlWluOZwfZWDRorUMHy/c52EnANfVnX+KwH8Idv2tg6t7oDP0fV2mquGPpL+AS+3tH
lXMO975SSTBFZtHTedzWFU6GM+e0O0nFLWXDa4JzFL/gkMeu8SuZN7ZECHR6P6YrLNvtu5U+N8kR
QzjtK6Tr1Y1K/Ura5PQs/7vCi/op0saRf5nIx9MHe8/kLEFzxgaonSgwbMIxYP0h0kF/2nJkQmxj
LhAusTVj9b+V/6ZNP3ZZzH2/mIuHGhsBvpyzLx61nTlCfCKfrSL7Aiz3vo2c8siWdko3tNciyw75
CoCsA/gVpn5x/YcNkeiTkXZxv4hyxsm2fD+8hMfw/BSI9xOoYfRinF8GgvbN8NITwhO9VHfwFZAj
PXeKQ+CA8AmlwH9pwyUDRvlNX9+GvV2BVnLHLRFepa5A97zcS8wwL7K+8qXjGZiA04hLrV50Jc4G
BD3KL5KxzrPSVj/EyraAsuOSmhAFcu2J5/XtJhhMrmv33AL6xgiKdtPX1vetLPWl7OyXaige6Q9Z
ZKVnXrDl6D7muz7ZWMmj3mx0jgM0o9WUSCOObSeCAY0yBhEN/Aqw9CIW7CGft9D2m6myHgYXGgvI
cTK+g4Gz/xJDzHnrPyeFnalL6gvQsVgzxV2JIlMT6F/dSTUVV9rOe/2hBZ2mDct4XFpvcKmVbK2p
68BwSiGaMUzx8n3vJW7oqTiUvBBhSenWG12eFDIDSR3ZYSDF/RlVSsdZkTCz5E4DIzEshXrWEJQp
uak4G0Um/mQAeSjLWaXGT3oHxls3gY5RtYh7NNfkx0cAiGxF2XWvMBlOn2E5H7WZypZ6UFbixvJo
n6xVO1mWoaOCoGfG5FT0YojKZemd9ZZ9aoD98DdwfiKdVCbZq0BCPRlVqO9ih0+ekXjmUUjMFA+3
/rHhT0RnyBALwQTd6qX8IREYSXRR4OTIPGit2bq/oMRWjuWLckAsIbx30bYLoR2cXD98UiuaKYA5
dLuM31poufSqRPg4KFSARlTvgxttyg7wwTs9Dfm+bAifg5TD1JQUHC+ItuIOlQl3fxZvJWOuGfNS
X8Bd7g33K5FtIvR3L77uSIMdczrRZuk7EGnizHYzpVoPBVmsrnHwBeA6cxKvC39emeTybhXSfHK3
+lPuwrX5MmFZtVkcH3IR0hqZyKCmQD5UIB/M4DcnzTBfWcOijZeFAZ9hblDfCgtfcmuFJXudKo8D
jbtAJMlIONawXEvGaQnFyIuZPvXaozxqcADf82wfWE5LDcF7E8xrdYbiMPpzWkiH05P50nvhgaQj
eXk6dNT85HjMhM8xXFpIDIPlAB7mrQ3c3pP+dIzSCYIXQWysIDffixtNIJMXp1Sx5XUuQR8DII2P
vNcR9jHAp8EWfNOzUmxa8jLjpyxfMnmUgXGbbgxEvcNW+IHTKKUhsU/OrG/7ol+p5kOv2gFtt/N+
zO9iCGuJ+KrXWMpwpURbX3Qk6xiDe8hiICK7jufTkfoSRpskXnTmNuH4vlVEgrNR2NhNuOPsRpFW
50+FdaeKD2W9l6TNWfoUwkeZY4OBRPTOPD/G0pNWktsNfsCVtVnGS6NE9CZfaPKR0WfG89Nj/1g2
M0Av1BSs/sXp/QTSQID9sKzOO6tbyeBWsC+jXNPtwHjI620zLORszT+eBS+LF2W9aSMezV2XP8np
H53D92itTuKnoG2y7kONHnp6n1OKe5sw8aJvU1f3A4fRoeTEYp8JaScS3F/IR0PemmdihutbOW5X
ZpEmUZuEKEBBo/b6kmN9Ww41PZbGtmM/PH+IPFbAvVAljGBigBvReynuDGuZF5xu6MaHAbiG7oWZ
StxKtlXbY11SHprxTCHaHkc8RrTXEXM1mNVkcUbaYh18lArBsFaru7E5wlyxyBDQl6X00Sh2hMFF
Gem63mX6Y23cdboTH25JKKQr8n/+RB1r5TRg0P+JQwg5GFs+tHwYjVhKgRkGxVb6iJ7CltLEEYjP
JAMAQ1wjeTiGJeiG0nk1ZW0mb5q/6gdcih5YgNT4FWIa0NBGKHRWTXCJhIIQoBHzPmi06ayZMaM4
TKj/fRFcQPJWnydMI5MUDHWh5CIYm2VQ5atpKBY6lEeZBVJQk2eyeKcQGCENbh++mwIIlTVpRo1p
YzeXicESAi9unHJVzvv16Vnd0QdU/d0QeGeRpB4PE0IlezAi2eixEKmvjUWjdtXhBOjOL2L82DSe
AHGjkFfjHOJwIT9McvJmzuBYyJwsf/XZx04jNeJdp32QJFDXy0mIHB5V/k6rou3ORKXgPhnFXoJS
yzEE/tNBAV0EPGGWxxvf8In4XZX5K3t44TvgIHFQlPOUHA7rLpUXYXzoPvSXTp2bRT6TSPRqvQip
M6GB5R34YelQrA04xSibtiji6HmTa5LAglcAW96Z95ITO6lXsaTdog5f6R1PlihVNrCM/5sE2fR4
oI2iq45iGbkKeuvAuh+gNhmEYp43TeaYCJ51phpQ7/WaYJi7bHwbWdIySilOZfonGmG2OkFi9ADn
7ElXtn7nEQUUnmj779txUXF+gxxQLbV8u4kslDlkMgcWTCcjOCRtaNc0mnRO28FdraL+DjzDd0J9
VkgezfRAsU3LRXCGcMecUMVj/MtUbxxzlH+HWoguzQl8TpOBaJWL4l1IGl3KixR1XkKGtp0BHioP
LfEYnDVeLIUdlwAM4+38LC7pXdWmR6dlzNYjkCqRcdwwC7fZ/uwNC1ZL8nFl2dExekizjiyjP7Lk
+MoulNbBea/cUuEb/xbSf1/6RVU/nMM61oVTdT8SDWbuKgn6FjFRYMa8MoWSx67QMSgU9A+GdCZg
EbAUA5PBg0YcgYSMVIKQWj9bkBjV95TzUXAQJIYsypF8IJBqgzKXVhKVqTUTaBIdiPDRVukRtuFM
fgFbPJU/x+J5mrOAovKtQz0++QXRLp5AJz5rV43unKTlqX+UqzvZWvJ+W+dNId2VpJWoDvWcS4jx
vV/dyxhmoPciepdBKd5406/Iraf7BPMceQZKNvNCSCQl8SiFRlnd6/WmLgmbBhf70Iy0MWkXz0+/
Sjs6v0jZpyG9gjL6nbtA8255IL8mAH+fev6+iIu2a+HL5Vg2VXUvrthwjI9kXEriviS2vCS4ume2
N6/fBIe2CWqGkWq6/Bj0RQSmCyWGzXAS8YqOg8K50Sz9t+k1XZfBYJf0hUlo9ffhdcgyNS6yqLov
LaKe8RxgBbI7iC8ZCs8ZTXbQu61vn1oqY2R/cLSmGbnQ/qrmRuJVmIjq9unna7rSi8EKiMJYRk1j
EhF50YhTqAbOGb6ce4oa4IUWra7CVZDD2Kq+6VzVTc4AEVE/Aj78+aevVAZ///Q/XQ9f00tDrO7p
egiBrcbPFTTSaiagcIakOM4szfFlryf0bK3/yd9O9+Ag/zRvNcfmyCVaLc83sYT4d5UYThzPlTcf
ETYS241xOL03y9Lt/5jqUkVocYe6QCqodX/Fp48gceX1iZOOfCOJ9av7cPniYVFjdaMKwLFzcTPj
9HzKipyPrHdT7XcxcTgCy6bFWISewf6Hrs7o7zPZS8ESBrsyv+/K37Wy8uE3+tRixLppT+dhHZ/m
ab08412edG2GwyBUfeLoMWd8lM5j9CV9A5TyMS9qmGnb2lqKxatuLiIzmgmrgiguejIxpimm/5Iz
dVNv9fCu5DJMIGRLV2h2oDG7bMScY5EwJbGs71UW5ufs5FmDOxKZiaMLpRsyN7+X5x05ZbTQjLIF
XbnIQRWeyx16mHRLA5vDGDXpvAzImHMSpZz7dJ4q9UFNBqdQDn55J3WPUXUgcqyuF9F5ofp3jX5U
cD3e7g5fgSfw9xh0Q6YalW36YuFSrdSIwWzX95O4MCQDT8ecDP1R9sCI1lPXJNiXvc1fWee0SZMl
KCuGSptR3EbiTjXUWdRSi5U7tuuRTwbDdTTvMfOE3lD8abLntkA/gYAoPPCwXWnL8aWP5iagSJ+W
rJHAjgi2Q/1QoEk71U+g2u1Q4hvwt5VGICJXEMXHEHrI6BbVU+b/iou1SPGC4/K2UQ9/wT9djOl+
TL4zzTD+lcucMzGO9E6p75vVacmoo2euDFayQioy9BxToeJq6hNghX4xMtxoN6A+momh0q/bYleA
QJmyKkbtvRO2frEVkEHJFBz+MQWkGR4Hf1s2sGLPqyRbFrVzgjSuE8raG7TyAM+zwZ/I2aTy78DB
jGIN4RPGULvPk4/0nNnEWzTkFnWQ+zndGI9kT7xydK6SKYx43KdkH1firlOesvpFrV4Mzvoh1j2o
7Tln9+GBQ4RGwOKXg1Y+lqlmR+ovCqgJNX+vmfteO6Au6JYnOmR5sNY6nu3puZIPBnzcVAJrLnuD
73HiJOmC2efvEtsroqZxzdSgPTkc94N2dUqXVf8etC+FjrlNWrSH/xfKmydlolLD1W2J/yDLhzyQ
yiJKpje3IyRmDUtlkhFabHT0HcxgLZGYxTDr59X7itTs75+9qIgqdhPeD352yucqi8+UIRoiDI90
pzl/rGEbCQ/W1YO1vLhpAbn2dqLRV2j64cpEdf33TnoWVYJhYqu+Tz5HF+f8s4gbppr1trY57+LJ
I33fz8cBOOqu4fDDN8JJkOScW7L9K71Hi/OgJLGpwxKguP/7QmTpnFMW/g9p57UbO3at63c514cA
c7g4N0WyokqplJZuiJXEnDOffn+UN9wSVVAZPnC7bS+4wVnknGOO8AcWgsXXzF8Ce6AwsV0VtzTw
RIDbtnwKDAdFLBxsnZlViOQ1moMwMz3n+y9yhnM8r0XVOcz8xYDj81oMr5YGwWMtaI8Bl+pe/HrF
BBmm9Kt1r9zH/iaHT/kk7esHWrnb2ITDfwmocjaf+LiIRe6VBkFP/sMiDORLkBpMt5DdHIGBt92i
fRq55v0lYb8zkODPP3zxEfqyNtRJ5Znkm+g3AwFJGFr4uz42VrTmxnJbjb+z7rqNnQqRFnnHK7HN
HzTX/jCfreUrA1aejZZkbqeSTS8inhxgVkp+lXYIuswRlka4l9wxedeE7aW79MwwlPXjLk+DhCa2
sfR4iGVzFBKB9cN+SfYMDDYCQvwR9RvayjhTX76+la+z3s+PXKCZpiiM+yr15utbMFAscPrJhuEx
4Ypiuh70D6ZicMNbUGguSE1tdNQWS0DxakYRlPm26xwUbuUDgdOH64D79N/8BpXlCzniGVzy53Uu
DnpdZkGuVayzcSzVDX9aEn7uNiDF/nXWRM2e6eB2wCVoucyjcsCZ1fuFeIlHap7L3YEdzZ+JGxGa
yefDlWuWrCocsROscwTCinZjkYtgqTM9a80ew8tyZSHBXO5FbAkrlBvjGzjshbaRDVfVbgssHQxe
7LWuX2U0qKcdY10ToQeYM+ii0/eMtq12EOdqX3pgVLOhUNeL69RNblLSPspJ/m/idUrDlOt+bbmU
7k8Rxj5u6Wh7I91L4jYh13ofKYnlMS/vkjc69D5CfLm4VjQn20Cd1zw036n9fIbeUrRpBHrW8qP6
jB5CjSjNiN0GwsiXCAnnw+SHt7e4LAzLMAfP4u0VaBRh/IRy4Tr/OVyhyIiuZDFPn1FjaTi0LvuM
Shg/wgCGpff3Qoz8OpxhP31YiPb5M2pTLVSlykIkDvR0nPwNRs4Gsl10qlZqjxMBLg3BDf3tn1Tl
TTmLs2tPGAlEb7PySeJau5rxp+qkN9Gj8ufC6s5eayi0zNpt5KLaYrf3RQoVVpwjOLppyKnbir6Z
HccrZ0I5HYXD9C/jg3BFzs/stZpALm0122gdOmTcbv+FZR5v68N6FhVaK6u4PxisB5rcQ6uvOnQ3
jsZ2xvMwbKClNovnqAzNGRf+unSVnJmk4pxGl8gk/YTIsgThi1rUNKHhlaeu2ho0Cul9OUHl0g9W
TmBYYEceAACTmQMg7dvbXm5WKMbHxqbLD4pdQv+4CF3Qzu0fQwOPbagKA/t3z8vfP+/DzK//3/+R
/q9Z1l09mmY5o33Zy0XgKJUjPo3X/V/JvCtIcafwhwZts1MkpkeQATp5NaqnBl2SeqPACG3HVXhd
XXmb4SG/yx/12yB31MYeRnS5ZgFsBAIhfWM2OwoOwvp9AfTSxZutCiig9n3yYBQ/4xTzsKcOVULE
k0r8M50WNHZ3azKCKpl+93dJ5zbBb//SQPlsjgGfXsc/UqOJsWwXiImg+R1BhKzvX0LCKfL509Db
WkBVC75UiY/Im3tHhq9QkwN8b0kCe/POg5ZjKcplgv+5M4NBIHAAQGjIdCyzHtEYhTpTqlNypW+M
dbmpttN+tqKblWgu7sk5UC0qfFnUGetaEsilLxiS3osSXzBo4eBqh83gtC7zQ1W/VONJW/fKunyN
oE01IPqupmw/zBc4ZYCcrgdxpybz5bn2a/v7qHEu5ZJFTKBmdQPpKyYi9Ppo8Oa20pT+yHbGWhn+
Bk6JV7uxm2OWFexUvJJAAFy4nC8+eBHVm7LquBL9ivCQoSBBxyK5oYzHEsNfzWzLVHfTdQkQRNn9
Nz/ZgtwGc2LGES06adGox3Upsw0ZhcGwBM+BGopWvOMME+gQtvV0+fDr5z6+JIJZUim2TODHny+P
pBbyOix4qrrxt4RmFV0OHw/6fa2ObogzTdMesviHOGoUvtuoyR192KUgC9GFFWz5r4WJIi01/ixx
A3wARK7gn3T2wR8aWwX6PjWbDX78DZQv1acHiouuCdIy6RWQFa+IwCM9lDiJjKoNyxJb9F68GpSD
l95NIRPVxs16Jjmha2n9KnlVcCosHFTm8LTRbpPjpbz7XICWP76PRRIZdYJRjIJFMCQG2hHO8qRB
aEhGCPH86jtXrKD0QCFlrp/oK+FvTrS0+z9Yp3gMGRBBZkD9/cY4VwrIMrfnPG3BLXTZf/ZrTREq
wZjzWuNF0NwEY4WAUTJgT+oQZWWhh0nr3tZep8kpBMeSXBGYiEcreL7SwvwGFgtTkmgnw4So1hOs
QrRp+wcMMUVzneXrvkDoJ4JLcglKe253fVz6onKS5UIIqtQkw6yvMCVIABG4MdU0QyvftX4jI4Bs
O/JmDkgM5EuQdgRlxQCO8ZWAmh6lVYExzIUzfi4Bl1HJsURLRzADv7DPe75rOlWuBl7oHPAz1Zaf
yrsISepsBMNUPsYAe2dHB9S4XTVcD4+XETXGfKyWMffjEhZhZkyFYWglljC35pqdalJUZjdA9xAC
w+7HfPUYnb2rYgwYijyh6uC2XD/AB6aVQJH7KoBPkZnWgJrrd2nvIpsU6Uc/vmZ62mc/Oa4hQ/nZ
ZHX+WWlwD+REJKX3YRg+M5Kc3lBioTW/ryJ7digrrr0DijH+7+y1V+ETsctWlIx5csyTF1VRViVN
h2jcF62D8oSCQ26/LXlTiC7rzmXg7rli7tM3WsSlwmj/9xuVLmCKXX7HJn8Q2hVk/Jiu3FtwG/ww
f4IPxWHoGhqCtYofKJbQRhNfzGbj49S3KtfYzu9gFKgXmuLnUgY8FQ0RmC9hkz30eQc1xZDkuaWz
r9/gS3rpafJu6pAKamZpRMBSHVQpewFgyDFF2o+5LAZUt118i27Axft7ftiXvfRhMcu9FA5VHwbs
pfoNStqqwuoaiZT46kgDiRXJuR2sdfGAKQOkNe9GHdbhLebU+a4I8Z0ig3G+D1hniH5YLeMAhiYj
xSV85s9vR6ubmdDMgoKr8Np6wfOiwCg1XVvAU/5IJhZNeySS5y5xPsucKP5VdkJixSyudHxn6TqT
I4I2tAv9VRZW0jVT0uk+jQ6w9BXAT+KNlt+GxhbW7PAGrGh8UAugAhSg0Hcf6CWL9U5/GdfyDnXO
6pe+u28xhKxRdNgaTFRoyhYMyVYGcOjZKac41spWQ5Kreg7++iKiSXYDBGx2eJNp3grIwruN8pww
xTHGl6J/UDTctqyVBTKrDZExuK89R7+0w87MlT+9w0Xk9Io2idqUd9itgTzAAwydQrxC9Rgn5RXj
/PxmxiU8R3+KtQBwVV81TwqwIRSNuvh6Nl0FrXXhIjqDAiRNFhVN1NHihqW+2PVSFwcD3sr1CTob
Bpy2KWJg4gbY2CFI+9a7+jRP830Xjoqhrejz/ESjsmTg9Vsvdx6aAZgLz9lbs2m3UrkzLynVnIHD
f17g4iQovimFg8gCcQNLZEcmcUOHNH3O1vljhx0HjTRAHWW6zsub8dF3m5UsXRnVnNb9CFzfUdAc
duoRH74LMIGzaQWptQIvXsSp/ktGX+NDFyaMYuTEof5FgoXMWd4rtHcGF4YFhsueMwxA+PAF62Un
9W9bA0uz4B7GkRu4ePQE1t/vz+kZ4DGv68OiFntM8gsJi0cWhfUdQnt219hZ/Jg05HJcyOu2vRHg
JRb1YQyfYHRZ8QkcjujoB+RRxKBdCekJQxqQH46KKZaGtlzV/ujCC/P3s8H24zIX2y4eR7mXA74q
RnUVqDO7mp6Befb36Z6e4g+AjyndKqpMzIVwm5kQl3OkYS8a6+/f1xk1lPl9kZuTJsPXX45CxUEu
xcHs6pNPvww1ehXnZZTFV+JrsVPdgKbWdG+eZEzAjvNg07vSmXWGKiZ5B7GDoHfLXLwBrtPCXMhe
8VFQgx9jscU1rIUm8xI61kXS0BmK+Oc1L9odkll76jSveTZFlZo7i05VcoN4cvzUmLSzvWFVq89l
vu7onnv7wjoJ0gOYDQdohRMSEuV1ol9B1FwFJLuasYroKIG3aJ8v3mNn+reYT0Bvgs0gMrVcfOcJ
rmqXZtW8VIRm5xEM01ZEV0wsPB0B1CXuBKHmtuO1nxK50ZATt5rhpu1auSi3Pb+W5Z36cS2LSDIV
3SjC/J/zs3ffJjQHAh/uQhhsJ3zh57lH5fQVDGx3ptlVDf2BS0qGc2fsuzUsUqChniRRHJt53yvc
5/iYbQf8GTb85KveiUNHro7M6aL35rBanr7f7WePHQ07HS9P2UBscFGPWnUQRkHy/gpaN2lcmnZw
zCjLkMepDykKcdmtP556yKBXGMNIaCWJCcB6wb6UsEtn38Q/S1nKEJXyUBb8e07YpfXUuCoh0VaV
A8gAF7lSXE+bq7h2fM0miue74FLT8OwpMhBaQCyVWllannxPEjs1TYr65EX7eVuWASy6U+Jo428x
fwwLWpWomKVEwEDdqM3GyA4FbNw2fhxbYGsAYW3vumh3SLRZwaFUp3nmUsqPTfQrwJHxwpc7lzvQ
ZAQBg2Q9C160XIPBM5R4jLgGMURtNlpxN9rptbGWfnlXBgzmWekqVaFTkTBFK+3NwuaGmscHXTlb
poBd7y/2tOT5xHzZzR8WtQhEWow0aZazKO9v7QIhhYlT2y0+g/KvWQAaHD5TBRzq5gjvgPwzb0y8
YZ0OVchkl6LpruMmeeFFfdURttCp+edFLbZ4LE+paYkJiSpaE0gnor0HSWnFhM8VtE3fHeEKpijL
ppw15vBUhHr9HxQ7Z5tOABJgDdIUNmkOf06YZT8x89ZjHTU4QCa+sluIuNm7YYO0PSojIYyW/2Bi
drYQ/vjcZbPDSvK6ylIiTFGsPFRcbmj+XatuvtHwYv/hAeNCqnNP3gbgdXJNRCwtVyT3u+gZfja3
pAnNtzAlxESXsyhlpAk1pkF9mm3U6g0SiLfxPlvTUirpSEP3X3W/VKqW7AqF9hvSkrh6MG8QD3f7
rSr+bFDQNlwJEj9t2wv1zDvp+svW1ZkaoLAps10W9Uxh9YXXTP68NmT1qK83KNwW5rGQgLU+hDFa
lOtqcszuqOl7AxGsBL4YoQoPPEO2NW2PKDaEtzRclWBWWy41t7duGsPRNCw393hpklcV4itwYmgt
Wf6WMPQXbypEmjybQsk6ycVvNT5p0lsErAQyxCi6YXVAolMSdkoEpzOzdWNl1TfFiN6qet1HN1jE
XIQonLmh3yMgWRA8R2v5Iko5LPW6BQk5N05MYESICOqbunzMux+hfEBXNGWGNw9Q0vagDSvwtxot
Mw/h/e7Bby4c33NwjU/LWeSvRk6RyJapTm219pFYXM8z8D7aKNm2cMlhGlq1DACNnXaJWfhe4C+2
BK5hoqrAK1YMFFc/n1i0x9O8ECuYB3aYnOTwBkdb+p1r33zW+1+ev1YKRwO16iZrDSUZBVmUrYmH
l7xulA2zkLzZWdUah1v51vRvPREJkiw9iCu5u0VS5UKYO/vZUHkTZVFTvmoIViOcAZn69YQfdwcN
EnTJHHLVnYFxNToy7jwn/DPYDL1SOyGtYh6O6+6l+vFcmAMI8O91LK9xX8mKtBn06pQnTmOt3kcb
dv433MyJKJEGVN/lDve50uvTUxent6SbUIDqpaNv3ZS0GbId2FQ0XYcnhD1Uxxz3YANmEXFO5mTj
o2xJu7Dd4+ILH8WZDYAu1Pbn9+2H97DYt2FnSBWyfxWJnb/tkJxj22J8wBme7ZVs/H1n/JvSr6Y/
/387YYlWb4tENkJZA63OqX0akvsYek9wIxZoW/2LmquIWJk4Gl1GjLAFcjs8BzxvczniS+KZHJsP
Y5KlkGAydlqkKbgvTKEcDdWpZjfCKGrupfhKQBAIgjCXcWB7x/janDwnCZ2kdQEmWuMhLSa375Gx
ClIgdNc4ftALV9F3rHeZcBQBqgu3FSR41JOKwE1L8KXZTRo9528BVzuEuTvhJOMyqLn4bWzTuwJk
V7zpoYJWmyo9xrotKRWCzeshgsi6RoupNHYEsLiBxgB+DkDCvkEhyLJcSIdQ6+TssQgfSPs8Dx7K
LOWWodMJ4mFyg+pvleyoU2rm/9zhzVpfx8BZRd1HtyiMuo1fH0d8xc0ecbGqdkbhZzs9J9J2bLYm
DsXDrtc3Eg0B6Re24mV7aB6Zhmg/VJitEj09EBn4mYCnVS75nr2jzb4EOF2a7QFELuUlfge/rEiW
UhVctyIiQPM0rN/t1/LQDrcp8+r4aOR7cVf+NqZVfxs8GXfWpobQ8Se6bte8Fu6+J1gq7RqmGqTg
HVpa1wwatvrjRQu8r71iS6QvBUSZpqPJhGSRxjVdF6GJbpQUjilkHxlJYm0bnMxbLuH8p/JQvMyy
xVIHjK0ygXpuPJpj4a2BAR4QGyvbGOilT3fzbZvMLtOO1F/o/3wNfZ+XuAx9Rj1qrVWwRLNjrFTt
cHEDwQgPntqaXsGufUghya6rSw/WvqS4iwcvop/A/CUoM4UHYzwRDKca47DSPwZxtxqKHgAYuRU9
/vRAD4jPNmt+xCnqZOYq1NcQzxHOjJrt7OtqhevIkYeNJXIUoXuBIXNNMAF3OHg1mQtJ3BEYMSlX
oXA05bcme+sB3aTibWj+SlLVbgHw1C85spCO8pMOvVOoFxK1r6CzxY9dBNYxw75OtKTypB/D+26e
2+68B37AE11jxR2RyXW/D6hUU8uyZn6kBO+Bjcd/WQYx3AYEta+G8kRHOMlRYbmG+kQhgWVWmexF
4TlM1a0C2yzHQ21MV+gGem/h/UsgO+qbAalb89azbktrV5rbmFtdOqIvKF1pV2Xn4LWWITiEuM7K
cnu8c9udCn0CSavWzmXHewFjhIaCD/V7PFnSZjCcXF6VRur40ANAoh8BU5iM7tn1O0C8+K63Ckzt
/Rg4P1EdG82tZNpx5QDnlMJd3u66/DkXDxGuxdB9pXxfJQQoWuWto6+z1+YuwCdX3rXpFexS0bvT
M05N8Eqy0EAu9r1D58HfWeXPZYNOgnGhI/K1hpxfNv+ChmMYyF0sDnqSK1XR16ACzEcL8oa61hS7
mE1b1+0mg9+hbrNTjBo5krXsPGRuTNtItirF5ujIAMx28RtCjhfVu77U25+X9X4GPwBohnEkWPZC
eZKql0Hflh6FrboenAlSvpNCAUWmUnA62uHDvoJS7q+4DFInus8Yr0tbuQaBvQ9Azs8mIfr991v0
a1N8sbpFBIhkQAUKvayTBbuL5nu9m90ThXvcSlPsMQJzpYqH2HS5+Tu8nVbWBm6ahH6d4WT3+NDM
6I5G2PoISl2CeXyt+hZrWxxYq+4KXGhAW+Rc1zB6jZ2IB5PginmwkqB2ejdRSC18KqFU0QPMdpmy
pb+K3xT96PBKlZwez7WB6/yH176M7UsHOHnFjPJS6SPNCf2n+3Cx0kVzMq41oxklvjG6A95enCEB
JLHPzSruD3Fiq79nlRfkJA1v+/33k76kSe9PtjDY0DUJjZBFmlTkVT55ZjzT9O6l7tC6BXiYcF9H
10G1ESEV/O7etDfjqQntSsSd9WL37f1Yff3t/6xg0bqppiHNahGOY+ih4Quisvs9TgQW/9gM0kr3
Tj2CJb78Q0lePT7cFKJa0RJTcDhNXzsOqGkcSjgiHWjNjTCeFOFmhOHj34nNbw93JrV885GQQ2qq
OQ7tXmp2ovZD0ra+vhYY6Rq2F7vlo383zKz+EhHaEs5gdpT81yJ/aay7/IiCSz3swVqeol81VPw7
upKNfEMma/HPmii6zNruyCY70utgl3gZk66h/vuEVZztPyDFiIYVygxy/6x5z9yUeCv+5KzYwZ2G
ijHMrQcfg6noud347hTf/TZe50GWfgjckmRiCP8EcbMiW8rEl6G90Z8BvYn4cxlO6SKSEcSOJz9O
xZUmvuDVkGW/xvwlulOvWwFNAMbuKtSLGi233LHIeyc4Mi3SADB2KtPBjWKV6/cQiM1pbRmITxBQ
Xj3SxrC4mYmyiF7A8eefDfaXkQrnMxfFQrdVMxQFvMTnSjep1KEuJCpd+dg4BXappjMeZ818beYf
G/UaeenLsrtzJP+y5T48de4mfgipWSOIRRXx1OK3hHSca6DAMiu3vw0qGMkjuVz1jpoIQFDupkO3
Qnak9o7W3vLvQp1Gy3BimAb8dtiiXFpJL/8Bbu5s2P+wxkUPIAt834gn1jiPKmj/bOayeth6sVPu
2bdAllx11WDGnFLUcUVBt3EZN1OR7PkP9saFQDEHgu/e2aKbV8MoqtX5SzE/uYK3VoQ/6/IW2sBc
X6LztkdSVEPutd7V5v27D9P3C/g6H5sj1YcXsohUtaCocjyyAHUzCHtIRSJ9rnluEKPsZW7LdKs9
d+ad1N4m0q8cf6yenT11G3HYVODcKnvARFt2LbsKd+gu056uZznaY8C9JMcPRrcTkztR3QnSYTYW
DLxb2XNCGjyX3uS8p797k4uA18WapwtQfXmTSBpgPuYgK29rx6zk0M/+Lxdj7NkgTwN4NisguV6i
pENNLGM9A3YGjdy4UZGQ0zf0gR9JWjLkFR0ovLZV2ujSI95G5r76/tN9bZLMnw4MqILhr/gVA6sL
fZNaYHyhF/eZC4S8SdYw5IppXQ9ODVMN8mzUodrec+VC3fZcQ3Cj4rYFaoH38l6U3Kx7+H5RX5ts
i0UtPkNRV2VQ83f6rqQqubo3hD3dNg+Lq+aKGm+eIEA2sHCYaQ4Cbh1pj9cXOMPhEIl0Z+nkC68k
rLaP/k8qrYrhTtWPOFN6EbwyFKu03r44xTwbuT68yUWOKqJEJmuY3HAI5DcuuHG08azV/kyOH+Hw
GOgV2JaNvweTMre9IGUO65y+NR7sEWjoB/wuMV+ncQhRb0CZEeArnkfKpQ9+Nnj9e5nGe13zIcC2
gxpkgcoy3/3/YnEX60SGNUUIM23sytNrYfUOmwAPQ6HX1lv0MoRoW+O1jkiWjfpsTGHyH9DPzh6+
Dytb5KvNMHl9F/HV6bgY28bYEksmp1KcFH6OfzXRPIn0TbqJPNB594N+aFI3K57KXQ4T3qQqxQIW
Q9pL03/50htb5KrpEOEQMUc3JHPAJgI0g8dtPoreCZRwYBtYT8ww6a5aG/6xtHZWtK/aR1JRDIPt
JNhlJaPklXfRbkw9szC2FOhdCzEaqqPFPaT3ZiW0HS9sQGvK0ZSnhGYa6Uyy9uVNyBgSdCdDW8v1
hbUhHstqh7ZGWzne76legwJM/6YhTbBdn6Fb4BT1dqzXVC3U/s8I4+F/UTxU/p2KIC2gSD2+mtlI
NVnMptFvVc+xkFy6UFa/L3kRgD/9pMVVpswxUmc2dUo5O9aq1g9au5HJN3XYPnsIB4OTWLz0QNsm
nlMhGtVudO0+JUghS+qpDIY3CD5Wdj/3/y9dD+rX6+HT6hb3nJf53WjV8wtfq3sfwvPTfMPiI4Ux
JfSWVeqE6+6S8O7XYd0sBzdDtJmPMXR4n1J9OLGJqAViJfPUTJr7o0XFHJrIDBIGIk3sRif/0bJR
CxhStwTXh5gMitd2NCM25YtR7kyu8Wkxi8OA/n3XjhqLmSdBcMeAfklgdn2Hq4NzYU447SHRLeh7
OkbJoRntGKpbD2V+PZr03p1mk8nrWppFUx4TdOF+fH93fEUvLN7WMm2Ncq8zRRaIVt2gudUtuUYQ
OvVKeQ7WG/kP3bd4y01GPwX5L/DRCCdm3YV9/LWLuljFvJM+fDMwA74Mwa4ikTCMX019R4MamxlE
5oK9FzFvKBxcOHSxWEUY1Kg7MGDBesy46k8Im/XxWkcAzpsR9ILry8BMrtR1xD8J2qq/Q0NMhuYY
73ylQYkYKwRX7C+0XM6l/wp9LdBO5ixDuGQljGqXVlXc/OtDw6Yk7tG7fMQPAT7lDv3WeQB7yRDn
XKz9+NR3PMaH9zYak5WFPk+1mncYEFOqvHnEfMpK1la7qR5oYtrBCUuxV1ACCtx1QT8oyP7oANtR
kV83wb5RHbm5BGg/G2v/eR3vregPC1Mj3VcLlQ+a0FOWqjvDuM/be7UCeHzUUItA7MbWfmHD6cbj
WpF/VPGJcah0XaP8gIbcxsBsA8Hjp0vU9XO50qc3tjiQZmDFkhTwxrRVaaLvrI2HLqZBcmzDYwYr
YFrl3VHFXUZkXNzZXlOuGFMwl9bugy0GU9H1pDmkHQG3VD27YuKEruWiE4y21O9GJiD88aUw8lVa
Zz4fH17n4pSapZrmscDrbBAQRcnrUMrHwD+obnwXOCHHA6ngKwW4OjZnRPOhfKzG/cXezpnrRkJu
wGDcIc/As+Vce+Je79RJF0/ieGyso6H+loqHptmL8EupW4pD0+wa73fUX8cp7lcl6RFlhzA+9VG4
kqNxJUx/O5CI2oMfHdWfcnYCZlfKeEWtjcopS5u/y8pdDX6/oDiV9N+YsyAXkUT3o3BikD5J13Kw
69pTZe4n6bdPZc3/bpD5nPWgMqhIz0SCJl2JJVqV29z7OcuKJTTsR5wZtBDyKzQBby9z+yCWVQqv
Rn1FZzhA6UxzgUQLEynIc0FvNh7gth2F4qoyr7rI6VFbAc0Zo5xoN/rz2B5CYTNgXgNVszpC8UKe
DI3LZISlMQ+3OhPk+Gzyzswk7Ddlv+mSQ2bQrHgdzEOVPQvJc6bsZfBiwUaMf6bQUHThEcJWVa4t
f4enQp6+tNWpUk6hvlfqwga+gfdgNuyVEPOO5+8vgq/DVksyDQM1F0yPEP9Yts+qqFQyYVSzUzMn
RQ3fiwY8StHFn/Ex5caMdykco+4qXV8yxLr46EX90vajPMaTktEfg+Uht/dC4Go0ImjggFZZhTvR
31jKHbZT9PkZWV64fc4+30SVCQYdTqZfiJ1N4ltlNVrZSUVFE7JtvZVtaz0nqpKxqkboHyba+rQN
bSzu6u33L/5MSSmhlfXP0xc5nJ6ksjiNRnby0WLz7+T6t1TeaNpOCtdyspniG8AIq57WuCtsIsMe
GCgxhAvSLfvdTO3hlbVdyNy+UqnYDFgmWZIkKThhLaeaethYiH5W0A004OkVtIDpumTzYbVgrDVx
BXkGGnDGn1nrrnnDcLQOb1tkzmgsZgLcAd3W65sEP0uvsaPmtpzLzekN23sUWOINHA/LGS0f3yC8
xmN0y5vbUXhROmMd07b+/gWrX9PQ+cewtxWRv77wwlQF7p5u5dlJ3Egv8XY6iFCanyvIkoy7dOnk
h09h+Fv37mW5X+XAlFTH2sxh1Mzx3LAxYFYyx6IKBswqzuF9+jFViSPemei4raJm049HNd3Gv0qR
3QHxrncC8YB9nrAS1t//FmO+nj4n/J9/y+L60sTOahQty0iUpDWyJusqpA2RHCX5p7lrmPJjY1p5
CPrJbqxGjlLsUT0/CsEPT/g7kA6ZgoZTEYn3/yqS6NFNaK5QG8zpm/xQEXeYyg284+lxPOWgdh/L
m7ZwkHBFMSS5kx7Brxd32SujhAyRWxOGHJyQ5kb406OocV+91G/WjRhvUTPaxNnE534L/L2G7o7c
/d1a/jZAfIOxTqg4wsMl/NmZsaY8a6zRl6E9RH23qDd6KQlyNcnykwc0jn4UiT9ZfwaBft0jOcix
9v4D45czlzOPhbMvqygmSV8KjojW76jkdU5PSCDJEq9VOw23mbrVhS1mVdjWCXttvAF5r7i0/XF/
Gq6K/Ccir99vjq+iaiDNaEuJs/8pt/OSoN30bS/FZVWeQnWdUYYaqKCgmQllAfcC1O5AVyj2+BS9
iOg5q9ASVl6xWsm307WfrAXaBL+to0wnsXK6PQ7ETI+QWx6lVdCuJTAU5LIQbUF9CD/pIKxFJqih
0//hThzzndC5U/RURZtMnQVqv/9lZ6oUWZpp3pKko7ShiYvSPUkLPwKaxS97k/f4Lx0puUnMlOs2
cuU/yewmZzNF3vbPU2/LGS/fGS+s4exn/riGRZw2xby1Ui0tT75wVSh/M2ML00mlVeXfmY7iXfXd
8yjcWeKmc+GlMKLcRAgOmk//1asAAopTuaQiPPK5VJoSI1f6OALEIfTQEm479Kwhr1LxvKkuGsIp
FQBuZuu4JxzL21mk+W6Sj+JWVIDkX7i83vk4n+PR/GH+Wc2icKvIOduhCMpTFSLivE4trBT2OS38
FinegZmMU+oHDwJ8JDPdovvvp9t2Y5hrsqi5BYSqLHMuxDhEPuL4kokb1OMIFhij3SZtukIXQUMR
lGBcyr9iyuCy2qSMDS5OUs6AY/gl8OjZXbSIcH/8/F61WBoHrTGKU/iUPCS3k3870kgl2xkPonQ0
k5Wx1Q75YxttSoAxs86AtQlxUEvAT9nCEfjmlan8MnIcQ6jbkQBn5miHz99/ff1r0+/zKhepkmkl
OnQUrThlL6K2Evpncdrm4nFM3VijEW033cp6URztuW6dHPtg7mlrptZo+VZCHELbdZDR6cy/5Njg
HOh8vabHEI42ApjI/vbeTyu/NhEtTtaIbIQ7a1pBEHpprzJ9Hf7BWkhJVm5wUA9k9bf4ggvRQU2O
JsfQTmsbe/D6l/Un/HWpzn1PPr9ssw8fZ9EsLttsio2Mj8O1R3r9c7ZVYJ4oRRZmxQ4DcDaNROPC
4NThkyc3wYUk4nwE+mcF6oxv+VDQZoUSRPrECnowa8hfoMyCUP3cqF6XnTvj3YYbzNCQeKYCC/Ub
CaahjSfZxSJs/sLfvIolQw7HbjxyFas4oVEOmBtGF88MHMmZQb3v2iyJeBT17fCmrweUfy4yFN6v
0a8rwJyS5iLD7mUwVnslGoWmxyYdgYkGsZo90tVRAND5wZMp3sB5N78SDf9BfxNWv9XgaKS2JCOO
vomg/wMZrA8gPDrAfS0xgPoQqrIdT3C219W1MaDSTldnhV1pD9LbF29lQbXHahcl0GrkFap7WnBs
jEN/JbkJVa50o/32MWTClAK1qpN+HwZQPzEwj5zx/vvzdwYkIiN+Ior/kr/8wr0KArQih1YuTqp6
yHun2DWh03SbGp9H9WfRXBMmmP1bdq9eV+OTIo6rOnwyjRviWCb/mFzV2+nGMcaq0et7sgO0ryM3
vrBZzx4XDfYp7Sgy+C9Av0QUUqua2uKUvwGYREZ9lUD1wzcBO4xIP9DLnsdz6D0TgzH3vST5dKag
mt/Sv5+/RPGlXZU0nlrNx3WkqNlOwy2x0x5/QJy3HtEFn2f+PYLWHfT5C7XLmU4cD4ePaYlMCdHr
WOQKWjiTb+u4oJ669oVbH4dX13fNncXj0pWhk9wDAWCTXiojv0605gcbMtrHNGvQc/scIiqzDYJS
G9kbd95deV2jXg85w64O4i7cqfBTZs+GZN9v661/4V44U0SiSCSBsidDAYe6rN67AvpiEPeUsJsY
03sbKFVVPZf6rT/cmdGtFD/k+X3YHZHKJXNzSvTeERQKf0jRkzr9ng9MIx7a4EK5cgYNxLJQhMbs
ic/xxaYv09opZ3g2p8b6m1weYILJPzkdqBCgjsMeHCeC114RuMQuHIKzqQnKODMjFp4MgP7Pn6Nv
C6NRzCY75Z4b0+qr3TrepvfSAxyZWvhrRhuxfNS8Hxmc0u5GD/ajjz6ZXSiu8Auu2iMC+jKe90wX
3wmMgQTo7w2P1NFbhS/mL3NyOtMFpSB026F4HOXHwt/G2TYfLh3ns3cPAoGyQhE721ctbr9EE6M2
zHoUg23Rxnq6tFBvP4pxA2rimI4vACYAe0Akx/+g2kw5eb13qOQDSpMY0F6IgGcyEFmUCS2YHpCL
L49XpnT0uvFDPQU7sPA42Hj+cQjdjCHaIQ4PLbqLM0P7xms2qK5WT7MYU2Yb0lq21uUInh60z+7C
muSvdyINSTSB1Nn5DyPqz59alHPBUkLWVPwPZ+e127iypeEnEsAcbkVSVJYtOfYN4bbdTGLOfPr5
2APMsWVNazA4wMbZ6MZWiSpWrfWvP/TQQN9N5U+rbKt0PY7biYq7hoxtUBcQjIOVOjyYdJOttGQB
0YjY6VQ5eZaS3XhO19qFr2tSLwqGUS/NJk1ZU0Qi84uGb25WgDMeZ844LMN+QzElpa9T2k04N2F9
D+uu/TODFT4nE/7fz+faq/BtLRejYknv06idxgSKO2SbDuTR38TyukeZichR6iy2PvwvlUThu9RO
3BL5MkQdZrKTBfUU9bNpPFhj85oIUhvtHUm7SHUsdqBRWgFpDNE+Nx3uZxUF3tNtz8prN9q3bzDt
gC/lV1vUshBGfIPKKfvN4HSMNAjj9jFJjLBdPXKR5U969glio3C1Pt0su4SfKJIkce3LmmZg7aAa
F/2BlMliYLT5X8dyRUT2widNlp0C0nb9hSCPmP/fPRb5HWGk9N0DR4Ncu2fFIUQGkKhETiQ+991a
Kzfj8GLihzq4efULinjkn3zhmFvnpfg07nLMmuT5uCAZoSitidrS/hY3giOte3qNbc+ceQ9f1tNf
Ki5S2qZ4ZQi/zq8MzWj2Yls2Fvpe36Ol8z5Ag85Yw+EeXwzIsQ1niFzlVQwW6XhEUDLmjlAdUkBO
769Kw5wrDJGp8oEpkP1QJqROgQ9zEW/D8GhosHQJIygitC8eWlCid+NHokCChhN03X1guzfLF/7h
Fp/5+ruE3biiaToSmMvJfY6Uj2RdA/I4JrblsoVAjwgBfI2J6sAlkj9q3qemOZP3XP+mNOuqfqh1
C+cAfPRuvEz/y2I0/Mc0/A1+5PzWaisnZQXLMxkIO2cUckiDI9adxif0J3191tZNttWru7TeSgud
OQ2SVBykOrJUbizlp7Um/jGC9p+lXHTfsywa41iC8ko6uvDHUBZjsSpJe5yiLBGnodFhChM7Z1Kf
bHyioplzltdZ4DYfoMp2dmtMdWU+JFF6TDapoBMQtC4qoDQTw6QT8skkrfKY1zyc1WOT48pCQoz5
4OfkD6HkW0W2RryJvy7KZU2UT343Or14CKRlajDYau3zr1uv7xVSAGYiYOxMNyYM6dIbTPMBx8YC
1GQUn/La5OglRS0/4MNaTEOGuXbSiRDO9kEiurU6F1bavFg1tdWoK4/r1Pr3gXwFX2c5Ovx8ChMT
M8mLw6ROcz/FUm4qkKsEzU3dQcs4zZ49c6uUe8k/JZP4nDwDJPvFuwdZmdyzzg7l7ciFylGcusDN
wCKNVXibyCPdDDyszo7YgEXq6cyc3jIReNLpQ6l10vTGF7hW4X/7Ahc4BKVKn3kGXyB+8ojrsWXt
oD8j3bV0ATKnyujN32fQO5LgVb0Z/nyl0ObDVegdKkxbsN7vl0Gjmgm0Ei+f5CuMt8lXEm3lngDo
uxq7i5P0CbhJwvyd78LbGeYQslJq36lEOkPdwYl6Sjb1nBY4PL3Rffz0CeSVVCg6ORemIdql98+o
SsO5J/DnVGCSKs6HattBAa9iKCf9QdcwPsh39I4e+UgKh3fUrzf0X+dt+BaT3ZTQJOP9FLynApCi
nUgLjUPOXwqcxUoE8vVYZ0uz3xYeoU8EvVMQrjJ8E/40r/lSSbeIUbqFvg42Zbjr8SM3SVNi+JkM
zxgKYWk3oL3V7aq8h0edMfmWH4ZVeBAj8lCs8Hdwk4tz7ZdSBVmmH5OQ6/9gRUhCIceCkp9mAEbi
VrgXjvoW54e1tw71hfTY7ZpHnTz0xfhbwUtqS5/0TndKfFGQrKEBYHG4qwBRdjcb+WvX+ZeVXTIn
zl2oj0rEytg+2JX7g2Ny7TaW9sf7oyPPwch9gUFyuVR3coKbIcRIAi1VfqN1yNBnnbq3jC2vqHZw
cqNn/Yvg/CQuRW0ni3Xe5gz5VcMVEkrlReOExZ2M2riyAxTUCArJiIksaPfZZmzfJNzuK6Qz9POp
TLD5rUHg1brr65ou6q6iUIrI01kT/CUCqmyzncPvT3Pbd4qICMU+21fx1sdPRFfsoF1lt7yqtAlW
v0Cbvj2ViztF1MXWLySwjNnScBVLXWajFWbYXD4CYUqqXWDr5/+p26eqwYQ/lgk05mdL7mtSogQM
RyZDUjndIyDsyl9hTay1X6/7+Ll2IswzzpCn/bM1SFs6u0Lm79zT8uF8pXHIUhUxytMWk6cEIYpb
4xgmTgZoXRZ2WRVzLyYkmmyOkcRJ/UnGS7qKHhjWp8HHrH2oZ5+zCI0Xh28UEkuv39+8b6enf/ls
NCxpsYuWDZMg1O8HYXKm16PPnX6dGUHBcm7hspSvNGtQ7Xx48lJG2Ln5ipw+f1DXbY8V0/as2Z73
iEjIbm5da1dvBQ3iriARSqGxqu/rySMhrjohy089Vs0VStiQzC4C+dyQGeoO7wZvj1ikO8rYSX7e
2qt/EfofT+PLp18MaOTzOYrEKOFa0CFx2EX/qOgItc5EXRH9GNZvergdohX+a/j9tZswP4KI6STz
uJFM8ogNMqaV67TahxHazLXRbTQZ9oed6C6TcAM295gQSwLYXFvepP2/SU6a+rB/fYOLsiAIZ3KX
mtF0AmT5Rw6rdxW8oyF2xR583yK3lP7L26n9AdgUYzhkw9BO55NPnIxNgAfPOOTWBTglqjVyshsO
Y3+rpIv1Tca7Jm7LVFI/Mo7UwJuiSFRQJszQzbc4uNf7jdT+1tWD0i3FxCJHEAlSf7+o1H3OTUVQ
qPo8YglrUpoCkR70YEFobKY7OICMw9Zvl5XEqGolp1BhSH2cC5HtEwSpugmU9YeocCXZ0csFrkVl
QkjDvtQ2fnhUisk4Mi2ez/o9e6tV4SIdcDiCwvliLHr4pYw9DEeaIWiaafZMGaweMUBSbuKI05u5
ofor9Z5AnzJzUQ/3JoVntas+SCmF6ON9ejWHxuzT9G/uUgr0nz+yqWMhjUiNadMPo3etqXTNE3ro
CDkjVqtKMEzGh0823GZwiMeZJdDOdqy4hDU+W0wsNcMFatd9Ww0fjfhkRMuz/yZVW09wzZ6AoiVu
sDPdVUTiltpn6JImx56O4H/OkJLxr8kfaxxcqJhtXLoIJlWqY4xLTJk9iOx7xYHx07ylr/G90s3L
cAr1JWJr3MdkcnkLiUKDVIhw06FRh4KKdSGgDolGqZVOhs/wuOdKNv1T4twjZfA1xShQmSf5QgdY
FON7I8cKm0Z9mb0LDVXLCX99Uu9Ml4qsteNuUWBe0K/Jq0y8CZqdmAb1MQvtbPY4jpbyolDRivOM
nNv4WVSn2ZSINAjPH+ZepB0GaE48IgS6BQXTASmYBXmvLxfMF/pjilqdIY05Nw7hKnkZ13gV8Pqg
usEiG1orSuBx3T+F5U4zoKErFYUhxReJaJNnVpYcySvuXqrXloxegaThTQ5oL6/U8MCXjpRlEqyL
eKMOW7HHbQe+WHIf9hb1F4Ffjygt6cqOiTnPtpNvh7Q8PwpLYwkT/pjvpa33LMaOJEBRw/h0zn/y
2X/B9Vl9izTU36VpoUeO7XV1pz7K5zuz2ymY+2V2QUgJ9nmM3DzkEth17BTRyevDkEHMIHxYujHn
vSJAJekLTYZqYjk0Qc3fT/aEIiCTCPyeEH2n/TAyq/rUz7t4lz/XWFOjz4XoyklEUQsHxtgRDWIn
J/kT9fFevOtIq3L111v33xXJ5/dVXVQnI9mW56BiVZ2FxnqtPQ27YXCzX8YrPKnORsyM5EaC5mdL
iO4f/t3EXaObfHsmF5VJ6gWh1kdVeuJFRUQgWYo1SQl4IZ1hMblVtHMog+otNO9a8/jtcy+6fq8Y
9NhomvSkn6iFauBFomYx7LTJB61/w9qQx3mdLsNHrsFFO/ko4k1Sk87drOsYF/qzJbn8PouCrWvN
Ft6R3D9CLzKrwZKO+cAtmOJaWfBtwRdlgZrUIxpAFhw/TZ5dJhnlc/0orDxQJst7n5KBImanAMdv
N36i6b98eWF93bYXJUGqd3FZqnyy/xTdtQegQu+DpDFum+DJdM9L/AfW+qsm/7rxuVeK1m/f+OIi
bwrZjFODz4UkRmz3ZGPBbJYE8cizVEc5qO5/O3KJzY0XlSSCG1/5ojPXG1n3Y4GxhzntDuNX7SNE
s6RxLpWWiD01QTrRlnp2XSwlnJXCebgkn8amY14Fb8KKtHB517wgZgIlDH7XuZU2i2Zh3jeKoz/K
++lVF+YoNbfiWl9LB/mIRTA+Xpx2HO3nzq4IXdKdZkbhO5vy34fZSno1VAvSneQvtbuc6TyMyukw
ZFbBiBaSh7/uoHlipsB4cmcaW+bmY0ZQlk1ol2oc0he9mYZmJ/U1uDdtwT0/YD/rzPAEmqfv5sP5
UTl6ZwcL4vEDiHNza7J3DWcD7sPkBbRGgxt8UWdrXaidy4kO2S5aW3sS5yqOJPnjGCwEfFHI6Caz
8Y8O480yoAPZ6sylNcDiIUxXJiqoG7DfFUcgAlGIP4Cnq+KrRSnx/TROR12cKVpCKOZwZ+jWxHXr
ToJ3Z6gvreGW3pq5Z6wJc2JPG2HnjUvORksiSuSkxghOJlSf1s1KeAVImFIngV2tLMrBkV48Osmn
2aPy0RI3i+uLvMbzAo8jzpR429CBIV2xoOoz9zloB6Sem/q3adWO8TK8Q/BWbMQrnXJXZnYjnwLC
UKIWo4HuD5jWaC6MwdWBHtdmhDcoiIxrbLpVRIeV73Vtk+6bBzkmxbJhUL2vGkKs5902fyu2kyAY
Jrmyycf7mHuS6WZ7iHPbg6woL8Vwg83PzH9PhLdsYAJ3vPE6X+mzvj3vi2PED1GDSh7PmzJyAQpe
Yv7COp1wO3P98P9i+nT1APnyC18cIKMhBKE6fSJAaeoWwrIyppipSplTg0i80raC5xRwm2GbhgOa
dQPgk68twBQUhb5yGmdfepPP1ABpiWAmoNwHKKbKvQZtk+hiW4FjQ1k4OMNbC0X/nenqwL84so3q
xArKxRlfXMPtz/PmgSmENbyIwBXSe6Y4aoJ3GbN351brZ0yH2uU5/3W1F4WAeVakIFbwlwfHyf6Y
BnRxQgDwtp6LoIPb/MX7TL312J3GsSeN/YHK2RisM0GqDeGc93q7kYZdEj7z5ZSzC8eMRr7zNmK9
G2DCJyqWHlsmOVgIz3VzF0Yrv4mdgcAAnRcwWnbeXoUChuGqdS7A+fljPKrcmvoUXhKJ68RdYlKA
FCGJt2l2J5ckgSywMAC5fJDkY+/vtoHyEoQPuvBmMLtINmJHE5Ouq2qtxYuwfGnTj0qP5xK2Ep5J
4NdaTD+8YDuDuGW6LQ1goSzav9HYxk2f1GtXiimgDWDACsXh8vgzyzwJIkFPTrp/lNNDXq/toT52
8XNkrkS7+NVuZBf78ui8NOQPM7srh/kZlLF/ng7526DU1eP4y3r0i9FqPOLNRvuCq/ak4UGNK1nx
Esf8mZXlizOjQFKLndBYmuK6s4s773m2ql+FYIEmJe1uHMbqtRLDBIjWCICUfgabt4o5Yo3aJCf4
eN00lzQMCyLexMWcWVrbLvLht5S8pd02w4TM6176et8Gi5LDrgEJvlP77Uy7r3ijNXwYiUTAV9ZM
G/yjbQXBLlaXoS0Y6VxqPnGfCqfM96XWc9mtqvCA/D2w0h2nKeWm4mpov6CbkPBo2oW47lvH0G7L
gMRrx+HXr3xRgJ4jYZAHg69sKr+DbY3QvmH0mOuPZnI4Fy9S/SbUj622hYZcn4+lfEzFU5yzefHa
bJWIZgfZjrA+V4eq+ZDDu6jHmWbYp+zvWbmsZs8SJW1WDIybIegXHzHa3IE8PHBZ9UPDMaQ5msqn
kH/qOBT2+WslHIJuLUp2uJm0xcIJsbNSLSt5qxdPZ7KI1YB7SLqfEZqmOlprmX/C5Nd5PDC+9Blv
EvcSyK+GjFUN5FVsWN7TzCUORmXW6R/H7pc+Pobi06C7ZnlMwkdx2IWcZtVbJr9rBppCbVWJJzkn
fLU/JtW6keeC7CQD3S0zwihZ6dIyR9Ccu6gWtXAvHvFcKuBJw9vAudcVRrJCbFnaEDKRPv777roy
k5PhgDG5VnUUHT9qlyboRaE4lwmd27l4EGZb2P/yAqlb9+c8bOvmrjCffHFBlx7hqpLDX1/igIWr
ebvQKNO8p7o+GP2HBgB6czzwE4T/trbLFzkZmqSOsyLhlhMXrWJpsAceis4BX/AwiT3vyvhBSI5S
sK+dFuI3Te9GU3CdRE9tldGdTtRpqVpqs/r3Q9N/vtQTiEmkGN7mBkT6i+u3H0R0Y4nQnExjh5NC
a/xOsDWWGIt3ijJ/Kbtnw/U3jdv/7rCImguPPZ5pVqHvNeLSUx8ZxktvR82cQiF68JdnmyEHOJXw
BntVJpwFyAIwnaiNpQo9tz5glaMGD174pEVu1O7bJYBBQiwHWpP8M6jeqdFC+UkW12a1jbvnhk2X
6E6N1zA21AtTflYxnu+GbUkCTLFsJso+w5+npnvxm00mKDiGbIjL+fdTuqI+/Qv1Tkm8UM5+qIQi
nbCGMtCaUw0CmTI0WfvDr9pwk+4RAy2OQgYWPXAauIkMk+qBMNaKkLTQBW8JdufiT9gs40lTE6yN
ePfvxV0Z039f3EXNBkd+FMpCbk4DAPBZ2orKH7yZC8doV3q10YQFbYhA6IwOg6SaUyj01iA7pRsb
r0l0/+/F/J0mfa9Pvi/mYj8x7c2avlCb0xhutWIBrMewPsUJcnTSihEOcdkcU2fE+oumXUJpNieZ
1VoVUTmuRUsjB2FyHCcep5sdWDeZLsvzbYXnFRrh93VeNI+pr/pyXvLQ/OpYJJ9+6jDDlGZbINsj
np28mU7Q3IWtg9md4j91yhE+ASKQmd239lC6uDTd2GTylTNimif8zya76L2a+jz4hJuyyezpbZfm
yoiXwbrvn0E51cL+m8jBhj8IqdVPIskNbr1Nv8BvE7ByBIm0iCbE5472lPhMkYKBBbcumiQWHEmL
EVe3W+TD66+GPOUxM5DQSLD83qGFxijnsmg2pzZ9nVXLpN6eB7LaXCQjtbgvi6X+myszWphWZa57
fFIR/MOLjUKrmK1xLMQkUDy2ZPCGixC5+42H+jPRhLhF4T/LUy8qqJlvdJnS6M0JukM0Ba43b+NC
I3bMwTsOd1nFCoolKWkGgIUz9r/H6ogjkoihROngxJeri4HtqD2j0a7t7rzzc+ffb8z11/fLCi8A
x86LM61SOFvGblMw14pB2bAKDKpdTwqMw4AgqjZZvxc5VrtFCalJw1+rQgFXdjee1hXN+PenddFd
CFqe95FsNCdRkuZSRe+PU9OTjDbEv1PAkRE3p2AU4mPgbZTSodMZoYDVdnB47y1kUiWHtGwr5T2y
4CP3SDfayHsL3S1GbY7dydjd413z7wd4hfHyfdHy9x0YGF0iiTN+4srpAMPRWevMbe+ZCKByxqY0
4Y71l2g1e8drT15w1ODBuEG+9c37/wdBc1qMISjkLOiwby7OP99I414IZg0X/UC2sfiQ075ioJO/
nm1vNTCgqPStaN6Zj5OPf1w9xP7eR8thKIeR+/3G9X5l0v59ORfHHILQYGYOHskUq0CcbJD5Nbgk
mADA2ZYiUuy74Q6nIal2tWGB8V61kiQrWHNOoN0jS64Qb2r8r5+9nBSiyXCNKdrFDyaUvVBnMs9I
SO8E6kbEDFq1aAxL6xAypvIcd/TATiJ3Jj72DLSNAzl1Pp6zxVHFZMjOFU655S2w6eayLor9LvT9
tBGD9jQT7Lg61pwWsvfW24qDlKjAsM0dmpXRLPXwQO9zUooddnIx4erMSBmJTMwA+8bWng7PH7fp
lyc1VW9fyKC1ruWDPvjtieO/zh9G9vW8ekM3PgbuWN6LimW2C0KGTCQac8LQemPBL7roie7uJluA
v9qcrN700a71OcPQpd4inF0/v76s8aL88BKtyZSBx9a/m+USnhaJ0iaz+UmL0M6HDyW0NS5ThuT2
sIrB5OPfN57S1RrWkHQRNb/+M11OT5r+3Klhy8XZOQWj6zNynN7+OwGfPMzJQMTsDrdpee/ho0ue
hiNoDjFVOn40tC1ksRArnOXPN9Y1ves/fr0v67o4TXs8YONSituTeMCeJxscUXyCG+RVW2OYYxkh
VJQWlje4LZYLEJGJTuNQpQM2Tj3cvUX4AvznifRqdnKeYKlbdNMr/nwcD19WePEmzmbyTBrqc3sC
drFfYGQ1T6P8lGA7yen0rg2riFBqbdk8IY7XmHPuKG+Jh8xRl+iWKmV/G0KYWJHrRa6+Vw7lW33f
qORvgArZPplR7UJ/le8wq7xxssk/W/PvS798W8sxj42Kh5uiBwXcD1QeLwRZK+V9Le5DYqZh8Kyw
KDmdn02gY8w5i1UQHLJ4cmVPn5JyJ9Rrr7FwI2SGJ98J0VKWLKlZ/HsbKLe2wcVLHGdijB9P1J7k
efAgBo58XoRY5UG06n+1E8W7b+H6OtAiyf32RteY7VuqdcnuQJ5wh1wqOtLfNrf4Frm6wQaoKl+U
EzSTA6qxISDzEwOROR693Un77ZGCjLuXufXz3EHRXlL3xU7wmS3//bWuCMS+/wAX732UAhUNMXsn
2iI6CYv3sTWRJq6zt7ia96fgvXiElBLCtI4X/rBoTGysF0YJeIa13bwx3U6xhAc4b0GOgNtJbrx9
V9RR0/oIaeEeFsUfWpJm8M46Pq+cCvKRNnS69wqrVV2pOgBHaJtJvlijb7wpBZq++M/X/n8++LLX
j2fFYJhB0jKKg2mXrxIAMi7ZZELS6yUBQnDY2ngOJePWWfy/bLX/fPRFLSklZRB0CR8d5Q9Z+umN
K2M8TGOvjkYm/h3nyAW1JbmfwHFM+Uecex+jF91/MpAYmmsdI4Qk2FVPo80trIqW2IMZ5W9+v4ts
I9xo6jYO7CY8gvRmRDfX92KP88s6E+cNqDjlqj0oK7ndVf02ER5vbLifdJJvP+hfx4gvl6HUSc1M
U/lyKCOoqURX7U9yufK1eXyUHCnedOKCLR89eo0bxlsyPwP2n23aN3m5t/aWfnFuKrE6q5KAvQVb
RT4D6ShPREdgIgYx7Xyeay/lOnfFaP7vJ3D9qoVyCyEYEPaHJjNRmpnudWV7KoZVu8DyTul545by
QGpI5c4cKdlm2ZbYM2T5Lblrv3M3QAjn3FjGtIt+bPAvy7g4emtz1uthVbQnjURuso/6TXenvahW
drjtqSvf+rCL0zOqjczkKGth2vtLhByFk4e2IixlBFkBXB/M1GWGNHMGqMq9sQYWPwQHRkf0LiIx
CvQdTbEMxb03nsx4JYT2EDPohTJ146FcLdW+PJSL47ALinqcaXV7MozTSJ6O0K9wmRNtJuHKMj+/
MI6sXszmCHuF4mxXRw7GVfH/D0TAm9lUEPCoinJxAiQzU4/reJy2yNxzZVv+3WCeI7oZGQTYe3EW
EfJMBFFj6bxDYFTSa05nkv3KTDxvnmePKVTt5oh7RkKlneW23K7Iuh08oPn57Z/3en/+Zb0XNZLM
+K01h46+rDzGM8yQXFHcysRO9gtgds0NlyMsb2J/xZOerst0yWAQDbIqOWK76PmVk1VGLCpC6hjU
NrFTN7n5TH/O3Dh4vqzx4m3vlDA5n8W2PYUQoqT2EdE3Sd0Wy6gsREdtCdq9abrf6NLBNEkwF54a
dmRFd2zNGJCQyIg/GOGy6LdESk2newWiYXBmi/KiE981KcLQ8q2tF2YA3TrFnDysP/+9P/+X9+g/
G+PipT2ffU/ytJ4voS4ksniR6OH4pqEBeZpCSRXC3qXy0xN23YjsqHuDMEPtREH1q24+/WhfQ9Oa
gOnY0+dxtlPlRSKcqvGjW6oP/17q1UYMkJWMGVSX5o90tXGUwzNIPijEQX4PYWHZen6IwIA52DDT
dslsrsSFqs8Vxgqyldh1sNT0IwbpWusC0N6odK643ePQC69/inm8osJojcKXi7GYAAbPbTBlUVKy
CNZpeYjNTSDtZ+YyVtYdYuin9gQvDVuiXFsL4aZ6zUJSO54Ntoe3RBhpxvelRyk679V5VTkRurPO
JgmFQhBwx3vVqk0JREKAUUmb0iUvsj/MMSQSFRu2ZtutmmyVMtwjeMW68dCvValoTRARqyIB5trF
ORtIeVQLotgiYE5GJ2+BbCxfdJVdFVnwUFazg95A9Ppvis8uhoXwmRluqC3zP5TVsjuLV/ofZXnr
4V9FML6u6+JcbdpzXsgjB1rp2xKJJPF6LJfKuMNhEZDMKtyZNQiLKFjIhQtJc5ZSVi/UkvgwtwoJ
866RHN7Eaq/NmnBB+s/Tmp7ml1ok1+R+HCOpPQ1YbNZbVavmHWMAoXzyApRXv6UinbeSMPcqG0qm
RyxhpC86Gj5JXUJj0POtjiHMvOFqUE7RsL6FHFxhNbBnvyzwAvjRwmGWDb48/ZwjB33qwBMfhoOe
3bfSXhHcAECjl+aJfM9IGXH3yjOe6n5LiFXACP9cHc/mnvyq1OPP1oVdlLZ5378ldnaQJMczH8rm
EOFgbCW3AOUrJmbfVz5dtF8eraIpVXUuhKnMC/epspW0DRk6abkkQQWKLzYP8Hyp7Qxp3rfrVnag
+8j6vOOlQpEVurjGD6/SgwKiXJI0NUebje+hcoj2eFV7iyTCGnjyPJTOBy1fVcUyI215VW0np4Zb
BfkV3uZk7g0UCBbI5Pwv4Prly5y7JNDiXmmJ6iCU4RmGSxc9G+saWo3TLnPTHnsG4NI6ThayFVA8
3od28Hjj1b52f31dxMXRXwdqIfgai6jtmsQWLVzpwyIZV9QBUJaG4i5KaRjve8jE01D5bvbpT1am
Vhw8icknYD26K2w/iq0we83z37cDRa42819XeHH41H3oh4rMbsVG2OHqN0nceg9g2WZzWIVnpOPJ
KfdcQHumQfWeecLwi/dKLjd1ulboge38yMXLUiFMZx84GFDrSfNZvCm53Nx/P8+rM9Ovq704krrA
kNOx0CbEKzyavMWpLTZr3ZsrsKGx3VSpwIVJsDyogHKPDadWSnNy72V3eb8hODmtlxmy6EJ+8PK7
mfYhlw9xSptCDKIT9ssadirJaOIGeqEurVJzY2KpEf3CwbkHLRVWSHEUkYzRHTms+VN4Jz6ZwO+a
I4dWvod+w+0SPXEGkuvkt5bUrhu8CUMCkPKXgjFv6Cpwx2FpBqsIOkWEX/pS8NxZ5mL5dfusnMqj
y3bh6+O6OCubyGwSfaa2p+4eZuSZi28hIPGKntN63cLHY9CFuxCTQEsplkWzSoIjmi+MSifbjEJy
bv1+V6ccXxd0cTaGY+q1fcNui1b5A7AAUq982IjGMjxjcHHQklON81FhYdMakUPsVHumbna4696x
ehjPtlYuO/xUXf6S/9QXC83AcPWk8frcpKBcHa/hh4ukUBE0Q5cvHp7flPks602uv/farpLTDE4z
Pi8TUU7QFgHe2kAbIjsfpir8DCRgmKLlBprYlbKI39Ozq5iL2z/q3znGjx/1y7ounmFvNJI5BqxL
nRM1aOQfLYkrGDOupqRebKrUOdqCJj0Is4Pf/B8ah6u98NcHc3FNiASya8n0YNJhyofsuLUGJwWu
MDCFOZNGM9n+/Wlnd320kq1+X2HrCDJ2qyW/BvZ8WYZyOV/UyjqJjOk5KEeC/JyyPJBduci84xTQ
0dVLtV9S2+W/fPvmbPMaBPr1sy96vd7343M9MNPynxQQOB8is0vtVjzRmLj5sPVABHEyvZ8CePNj
J2yLfCV+xq+3k2aU649BgTrM7IvR18UBnkbkEOTJbLq0s5ljCgB8HFbdqYPrLhvLBP9fTpdi4xv8
Flj09Pf1iPP6+KH1D57hjLWVars4WJGl5NEzTRo0+LfecOfLn6Z0HxQMySInGak/pdXkTntvjpEV
FcfsVGkHLd15OTK2fa75/xca3jXkCcYb7YgkybQAFw3gEHu5GIt+d4ph2+GCwWzFxBFmXlawAnEW
Wc4+6+GQl0elhmws4g0S56tCuTlrUa+BIV8XcnGTl3mkDrOeheD2L9mmudPaX734VMxOPSpPeRuQ
iFovC86oKHpt+teMwDRrkv0J99HwmwGy0a+l4s0fqJvbZzTUCcFuZzsO3vTkc8BJ+smEK1YumUw+
yAAVs9emcEtEZOddN9todWD58mOAx4OH/6ep7Wt50y3bW3SbK0pYmbJp+h/ku5/64DBtImKF+Jqy
7Mjmzq+PDY+8sZo/PdzS0YJz0xLlmt8pjOel9VkmfHCJGxRmqJa49D8NXF5xf33oyKLCQA/qHOFx
5/tcoQCqN0FCOtg+x9MWSV33UIibsv1o5dWsYlrViPakpwmI3TpFsmILqhObv3MNv7WzNvfK+1m2
mcjij+l94FQYPloC3rol8tsiXQ3qr0Y5KLjPir2bR/a/645rWAlNsWCC/+lYWP8dhH8tJvVh7PtI
wYJSBndwlfJjrHaGv9DF41mwkSAm2l2NEFHZx+iTtW0fLROAd59DAUWnk2s2ztzteZ8Jx0Z+nOEM
leEfslduxhlP2/DictCQEDCMIwdT+WFM5kuZ2bRtI3A5NIQ+4KQ8LpVJxTaRP1Vr/MRC70b/atz6
zIuiLDDCqvSnz/R27I0ULoI0l8O5CslRm89eIg9N4Jx7XWesZQUPxFDIa1Tw4zvvdJsBFrrZW4FX
+oQl4YmtjOszo95l99g8Zjv4rVuIvnjGICAIG3UeeKfhJUKSKjs16a35s2QCRqXLluwjBHRrz3fE
dC8y23lCmeUYDuL72YP0TGaiillxu5IUF0+4rIUetWqmnFS7qTa1voXbmoy2TpzDa1NhLz3XX4nr
yNL5sBlJqHi85bN87SL/9ltdFBiN3zeC1vHcsFi0Q4KGheWUBolZ5iQtTHwXnQScsU8GNZhb3XrV
r2E92ADgpAIJkbDeywbJbAUEXmrExy/O7Nl5vxDcdDVyqha75DEV5ko+b5ncmGt/1TocrHaHFRNM
4g9huPV+XRGsyt8WM+2xLy9YWp/lXpHPAuSNMsTAz4LjiLFhxMtPAR3Y2BLJ4jxTkXnM22Y3dnMK
ioioE/6N1ENHPFsJnSguQ1jcP8ritjD2OL1XaAb8SeETbIvn/nU2s40zcapOTqB4sRKLVczogGxX
dcPUks1l/BoCSyBmod6Rgtnhfkp1x42K7NSdWC3VGqlCg4JX1hz+2mhC1X8rotUMaNuXs8kEufBQ
pJM4YZXMRHVrY4ZboXfkcm0kS7m2imgJPozNuc73wj5Je1CDjYZAFQluCUWXH/owFrvRPORMpMXh
WYOn3Mpb7nFv5igEbkPnupdB0muEQL+SYS0O7zN5FcCB3M4+hcN/cXZevY1z2bb9RQSYw6uYlG05
2y+Eyy4zZzHp19/B6nv7lGWhdHGARvf38DVEM+y99lpzjllNC3gkxNBq5Rf/MIwejZl++IiJawQN
mO1q4U6CYkZjl1ddtBESR/WvgIbNYOu3A+dQYJExXDcbn67+wG/S6ouY6RPZbDpttTDCg/bEuKq/
i8CxGL72lGySZh/Q61Bw8C6goLBM4xs5vXMabIxNQHJbu4xzry9oDC1CUhIa+cEKbqV2O0rrhDsa
7Fp8sc0KuQKtrQwPh0m97dDHVWEgqAY9rkWNuPi0wjHLRiFpm0YiGZkVZlljLyw4RjhVYyxG3dFB
UE9uvTXB2SsiVtXFRBk83mSnHYR7dl6DcFBGFgCd6al6grKY0gdSecLy2lt9oTTDqo6dAUMDsqRz
T8MpLY9qeGL8EU17NPSjo9vG86Q743GHRk/DQG3rtBf5/O3kXW4wrgSU06TxEKT+O8M3uFSfheSq
tkW/0JWAk6hqMgRvibDks6KqzYU6SBvldC+/dQ1guD9fWm7zXkreuO1JDZ2B06hqdXOrxN6gEnhx
ixEZv3VW8DFEiyObGCZPNneZhK+4ou13H3X7UVlad3myCSU88E4Eo6Gyk2bBk6hQGUkIPWgKZSvp
6LX6HKeOB89KNnW+K+D6URUEd0OxUmB+1LwGC4JPql1Yuwqhnq+lW4VO2+6LzMaRl3btAk2lqa7H
8BoK8c/B7mwPNQFsQnTURUTt1tm6fEyrYWyzbmJdhjvL9zsnSmrS3djvtcglMkin2/hoGPiTpVUq
3gwKM9qgeePDKhtedBviaLYMFmnsR03lyAqZLcdV398d7WGjfMpAV5S3jhNr4hhTf2U3luZ6/8fV
Q5DDRyjLGn/B95W0V6WmKqsJ4jUKFr6X0p/TcfPhoIj+bJ+meUde9CQATByvGVUuWLiRsv/142cz
pVKXYw6nPT9OHpYbwqI9vVXV28TEZhUvlVpxSBPoblN05cVSD9e6ZjPZRkGh4FwXi4fKTxGUTNpj
xIh8WNEXafz/zbzQlFU66rC4Se86/yzDMSi0Jpam+wrgwQc7x5HA71Vzy0w+B9yRuObnB7DEaKdg
6ljFnjaQYffvgvIPGPTHUzJUtIqyMveKz87QYZqPY3hMThwnGGw0Nj3BdASwnHiCq7fyPkWyD5Mj
Yt7iqJ4pOsLTHKaU03UCtqw/8g9At2wYOdm9WHtFyipxJHRPVZbXGtoX92YmMJA4Je4b/ZDvb1QS
ifpYZ/HpPkxWBvZEhsGv+mMPUmxOUQSiwZQNZxFiJS5VyXzYA+6V23XhGIjtyaQGJ/iKWdDZJ2nG
Ul0d63C6j9EcWPJWltYhQmemZQDLaO27RbmayL4K16P4euK0FQgflvmAuWa8QzyLn9LOdSJettWb
pZOVYAMz6Q540YtrR4VLTXQgVGCo5rCGn16tkxCJdS8JIz5eQDmNhzcf4pNveNJG2HOeo+n8LHS3
jfVqdq8GJ4rEYhE8pOZT2agLsXysHdHTkDQS2xwDUg8cLeTk+Hxk55LZ9DXiACP1Nn4avsxd8AgA
PkFOl2C9vzqYunDmBRWlGKJpzmEP5x9KdFIUwRpYSsaSvOEB+2Vl7HLfgguyyJCtTa7RU7CSsGX9
OXxPGpW4fy285oIVTDF1UZ2HKjLT4POHHwbtKNXyON1L5k4n2HciKJ1aYj2PcasKh/e1NuWl2cG3
XzxrsYVmFSqTxjLGe0btF9VY2oFlOu1B1fbsgobbOu0WUGlfk1dX2de0zBcX8b//5LPlQWj1wmRi
PN3XbvagvguJNz3CKwM70rjKOmRsoi2Pj9E1P8uFk9zff7d51lKredyhMv/dwgY7KqEvjraV0G+L
JO4wijhy8L62ulw6BX37zbP9inlo3mcKu63qQxczFlT5Nrxh/wNAis3jTZjQqQhLU9pSV1qIl0Z1
3377bLtqWx5ywBt+rwWcgUTXCFYjCZosJ3OaKlwWB7aTzVqcOCAuJ+N57kYT8EgqF1oy/H4w2iaH
kFsHwvzcM7dW+qOJe+b6RzDXZOcbxl9vhHlWs/Un9f8WJSa5D1ihC5Y+N1gNt3MQaDKhY7/6ZC5V
En//5NmZLBKPU4kue7q3kPNDwo1RZJ8e5nhN9SFbpJrLtpRexcFd3G50NmdCshBaEXbzfbs5DUap
SkI73WNydBUv3UhL/XUyb9HKzJFC057wvkWgLRM3QLG7Pv6++vlfqtv/voKzP3wMNUuIj1xB7yke
m3PqCm5kehH5b06hbeY+Y09od5u95OqVT/BPJ+nHc/7rrz/bbHMNEp7SHOfPgVD19DOCo0Cfg+Ty
lZxtGax9ZS4kCHb+IxbL4KkR7q49+Iudgb///rOGTqdXka6L/P0go9QcmgpVia2izCdexSZCmZcP
cuG4HG6PrApN4UwvEGkM//o7eGlghJD0f16Gs43/2GUKwWbcDg7zqcQKkWcURgzQCCCE7TRQHTli
/jSvVyaaK63fI1KxoNFIqKx2AQOKjGnkvGylTyF2uOvz/stPDBcne6RFjSKerdVpLVa6Wpa8LYIH
rUC2Q/oO6W1QPlnqk2o3SLecBpwTQ112Cr9otn1/Q65OHEAOvjqZuFQpmWCD5y1TMbHjfv96Itbw
Qk70gjzcLJ8xXHROaoB9D90+sucSREdeGtjySvO12haPq/Tz+L+BpYMMMagZgbQqJvPj71ehVSRP
CLo6oyUoE8wXIfOG8jZIVprX+rGv0GPCgsg25gBMFZM3IFk9EjK6QCDvrtUxlwqIb1dz9j1bVSgz
RNDme6Ii6tmEayhhW8nuVgUpP9cCk/+URWef8LefO3sE49Cq2hDxc81LC6VAJkeWfHT6HovYsIc7
4sKSTz1dJgTAlZvZrPtRlYvwvYrc7ikhjGQpwVWqWHvyxW8odsDcf9EomPOyVrRXCn1BtiqDmK+g
W8AgUHA43cmBDy0FFRB+HtUF9UA6ODIM6t++dLBliDfCTjhAVIMcY9rJQazXgDbaX7HpGfGGpNpM
WP27ZL+k0/l2F84WEXRDxyJuuQvwLhggEIeHaqSzk9yuHkx43ioGwHmAo/iV7FsDp5db16oBK2QL
05uWGP6hiR9f/31V2oWl/dtVna8nsTJahcKLmX4xtpTUba0cGN2UyBdON1DBidpzUbUqwGtSR4NF
SmgMq50MtGqB96Jr3TT0Z3QdwPoKo+xifDbuUlLslUW/0HbSPtG8Ue8XonXTFh7hU0m2Bo09QlSj
dJteBkeoZ0+ojBbNPAzm69DdttkhGD9rHmcxLixHuOLS+zMI/fE+0oiaGSsGZPmzCosghVbqA54E
5qDOFV0OEOrgTqXbagyvHjrdk7pNW3tj8Dii2smFp07ZkOlBUvrx91hBYK0gWlKNnTK3Vh6r1Kdj
Q0ItnmeVjnDlFDJdwWkNAdOxxp1konhaJeNV9cfl7xgiER1rCHHaucLWNOjxC40JdgrX+6p9S38f
afXZOG5n5IuwMhTn36/LpVH3nFL53188KxCL5BjHmUluJq55sBe/Zga6ayyT+9iXP/Sb8JZpe2s8
RnsEAetrsF7zwvnr26+fraJmUqhRofLrAy+hr6B9YAmHJAiKN8DnTzON6xncdD86zOE4PEZfZbbR
U2cE5/G7vtPfj/dCiJ7DEcu7zDw0lXtEUsikPiGL3ss1p8UEJSw6cErdMsnoUwIsJxcZZ9Q+IfQr
s0PySX0dWT1njgbQSb9osmXCEpS7TImLZlFtJi9Z4juG/FV4puVqzc1J8LVi25BZkmyG9CHvbi3t
1iq3J9kT0n3aPidvRfYhpjf0/66FjZsXv3CamjhAoQohqvy+9cRt2Ld1wAZI2AXlY3cHBGQb75uH
IFue9N896C59U2EEooyZ4HJ6kK1olTEtlwqbVqMlzJRECJLrCIuMn32q7+VhAm1V3tFqPAWbIHGV
ABHNvh4BuW40yRVBZBd2L9ol/1/p3ZgcjOH1h6h9qM0quYPdIzpFvqBQAjHa9nYhcmYEl31Ql6ET
+YyYam2FstU62ciVk9EpmHSXNyNDlwpN7dSS7N3vJgLthFUYEcNsQ6243he7UO9jDP2fO3f2sofH
dCz6jtdtAp0tpij1FkUGfFHxo+URg4kK7rP0NPXqBn1JIU18D+NmlYSVn9kqYR+1RRHxzAYb/73V
0OhFJLjQZKf8CtsFYPMOnuYMAjqh+NZ3QXJb9U8RJTJ9J+txaFfHxgsjtxLfuk9x2ZkeZBgNYj28
3sW18viPSfZ8Pf3ras+N7ZE0NFkwsp5mGMlkf5ZQSdKvEY20Czk96JdN/iJPa/hM5EDhGvOlHVQq
WTiwI0TyOwMXudiCqmssJ+iwnRNXukrIU5W8j6yZHfow7whAEdPdMft17HeD6SmLpF0rwXJAeU8f
qOu9k7wfiietfMyMbQb6OQ1er52D5Hkz/PGHysSv8SVJivUHS/TXUE4Nek0NYrmYyeqcACNXfO/e
4yX9lxKxR3cTDGvM+0iUE4rxoFmmvW/FtlT/GbvK06own+yiuINocrVBMpds/7q0s+oiqo69bKZc
GmonR/9S7fLkh5wLND94KUKPdMrna7WDdGllkf+6HWe1g2oMwpQN/GbvWR90KgiaOjldT0XgakjG
53YFRb4TI73xxMq/shVdexhnPSl28dBKAn5d3bH9zYhdH8dNah+lWYV9FF/rGXabbGgc2qbiH/P3
Kxdw7ZafnXPE6FS0YjNfgJ8i+QSExKz6MaVBra0b/KszhuuatuDS+Y+wg/++gvpZR6oVCQYdI+q1
uf84mE5HuMF4CxlBMFbRtEHNe6JiwRHiVyjQlVVcvwUwkVJzaSaPCkHqj3H3otcHeMK0VC30NnYi
LCEgtd3vo+GK+ZWyV5kXyfMXUxHpWik0yoERnN0lwZK7vjXE+S4JH0bidfVtFLusYYo3xl7DkMvO
Ndsi2Y9TvHKTJk9jhg0Qd6ADG0p04hdxmVZYGG7U7rYX8JQLFQeIZdYRoeBfOy5egsZYf13u+VqW
TzxS1TzNR6PAj5PdTbqJXVyvYeoOspdZr0TGW9h3HVnwFxmTYDndmkdIryladFv5lFbk3asEOxBF
2v8Wr+pZLowqiQCzCMUU1bmAPSuBJk0OjMYCZB0hFLFPuP5D9mm4y37EV0jNasvGMvycj/gpkWDk
VSebawe6yzfpr4s4Oz8qDb5ShdefZ9rqnA3WxWfhNaBBeqzsbvSUJ/u+dsNxKfCaoVGbB86RuEpJ
pGHMO0tpf3Wc/Fq7yO+AgsdVygzHWv4vvs+/b9XZsdMIj8c0kblV86fS3TUR6Jd0Z9nZtNA/mPst
ozUer3//6KXmx7fnc7YOmzm8Nek0Ffeyb6KMtbNmHbU+rck43Z84XBbLqfByrNbNQXTae5pmkLoN
6kQB4cbNtVHBxR2LeQUhTowsDBaH78VfUWulnJtDgb64dxR8S+QDjAAHINISNCa5GhmydPMAGS/q
FxUhXUQ2w0gcVvEbBM6JFJOTM/Jvpvv6+X9zp0wRLaMpiQTsnj0eUxWmIpa4tGiFiIxqkHf2tV5H
5IerK9j1JOlORzjli9GcQ7oew4Ei5raJ1tXu2u55aUxroRb977WcPTVcPcJYTlyL/ghBpgck2A6v
RvscsrNXW2BG3Sp6gsAkdZ46W8ZF3DwhTTfSfjg53FOTWOW70e/0yi1SxEnXOjYXOpAqayjs2Vmh
wPOcN8O/Ko/xlDbqkB1n+uKcsE55Ht2bubVqJjx+4yGHoZL4JvBW6RWT/ewvb/2pciR5cs0ML3zy
JIEEJuypd//9GI2fZzKuDA+wDuruAhY3z8IiTVtuXetGZBGsRB/REUPcg9SuEgXPP7x9T6rXLP15
tCIjOLuJDwZ4eMGmCVj1+/o3uTCLyXpKO0cxck4UD54ZRSwY/KXVCC3+Tow/ldY+1i757keyWCBZ
R56xo18EL6OTbPGX1rsWXUUZcj/UQmwaDKkUUhL2QUyaOk1QLDW7EAZgvy+Ll9x4O83Op3yhpIRO
33cdh4j2OetveLeuHJkvbIDzDbIMUTJIb0Bf9v3RKeJpyIaAZShh4k9UnNrvGiAu6cJCXPYrQhiV
DgjEqWEIjuuODs4xJD7WvvNgAcNKxbQLt3+ZUlioq0kBp4l5UwcYro2HKv3Qr0ecXCgyuGSDJ/pn
6ZDPO7gRG8xJTFnEktX0VMBYH1bGcZNQhg/LoNoOw6pk1oJLxCOZDsNTdMPjCW7noSd7pFvQEtmI
Js1lPxfvTkQ9Kss+Wg/yr9C56kT/c/++FxjYEcgZwxDJ+6foZ0tc3CMnaHV4huK0ykx/+jI+UA6Q
8GWuc7dGnA23YiV2N3rNOUF4GtKUzRzrQraXjF2Mm6Ug0hOALLSyDtbx58jpeNO+xWuSiNgsqGOl
9wkGlpdU+6L1lGCfYUGuhHtwlioH9pyegR6/n+rPMLkrxveodGGOnHQ7Mm4H8S62PElYhsUfkO/g
tcWuoqnF+QSk23Eh3sklczQyJ94Gww5g+YobdFeSens11OdC74YbxZ0yqG8QL5w/1bDV01hrhxzF
wsQf5XG81KWVUr8OOIQ4mw1YmBndyQtZfeqMO7N+VcZd5pfXaqwLPsr5QjRLtES8Lz/EC0EhD5YV
KBAok7XuW8A/NQa7QY+m+am2ttnRDtcf7UdR7ZvTUkjXJp/p6mgfs81RQtx42pTT7/Cq7fTCcYbL
MnSCFnCss1+evUh0Cg2lksz8vk6ea2NjHr0GnMnsQzuuUYOiRhduCoZfAQkby+v+8wsRA6pIPB3c
57lOFs9LuzxItDYM53ol9ShZCpeQkgrNnuVZlTMATvGyEnypgA9SeIbucNQPLPpIKtIlgmBEjari
mNg7Sy86BICgXIgfocNRNVY5hvok5Vb4dsp1QAjYteTVCzvo94s/KwkjKZh0uWDJIMDDGVcMpYbX
2NoqKOLq8L6v3Lo/BMISeHa+qlFaHbJ3+kRLLX6SwmXZ33aABceQXEJPNr1kWIny47WV+OImisRo
bqsgMpLPi6E2Sk2hmyMRyi/JmwrHqNcEo+Ns4/Ds6BJCtJta+WwwtRWuDPs+R1uDVDUSOIDcaxYy
/oEkIPsa7Uv9eUTi3v11XWd9pmxqhXjqybSYJ/4yQ4n7oV54cbTqUhSfC6t0jDv1AZXn9FkfXxV5
hWxTZIoFp/e4nl5CIlXQIqD7EG61W3GfSY4RE9PqmpZtKU5cuQb429HHOWEASLoarHih5uX650kf
0pg5n/7sw4n50psmKOc+wJRvesZZLVDulmPorZjuTUd45FKVdwLkWVysdRFz9pw5R9du5AWZyvcL
ObuRolzJYyw1BW79gSsQ1UUvQkgfa/+E3DV5HhxLcOt7A9VWYOxhq10/n/1sCny/hLPdPq1L0Sry
ej50BL46aw3lmWlQ8kE74Lo7gCGSTVavfqUOu1Dpf//hsw9w6EK9DHoegp6shaMPxho/iJt5EAog
is4O+naRIL06WL9G2S1ti+Kn82JbNVYkR0ZQsjGRlLukpkxbXO2c/ZzCfr+6s2Jft0SlmYxqbk+B
ZYMWY6sxYz8HTo4RP/COz9TwUGG8tIbb6JCM2ES3UeLr17IiL74jYMYUizwoDSDT2QMqC7U0LaPg
gHag3V2KS13xQg1E6eL0zCjOlb0EBQtjapo51mr4vI75vyDoUGfS2X8v4exRmVbXDZNMzgBrZbmI
aBIqdtsynLQ7EpWkt/ZD/Ih4WjwhpCVbFSP0cthc24YvkIO+X8bZM2lKoSdXljsBrNKN4JHmiz9K
AhtjDI33zRxXd1VRNd/e82rt77/97KSl5F0j0DmYO9vk0b1a5qL2EfA7oxsXdvV2/eh0QTr2/c88
OzpZME2jMOAXGwSa1S1GHIuhMUeERU9Vyh/bYEZeXbcBXSxM//5TzxqU6TBR6BT8MGhqZqsFx0pb
JGZNumvlTVtiGXTnU8DR7Xs7eiGdQ05+HSsXl0n0jE97JefekS5JZ7ePar2QLVLeEEgb8K2YNvkm
aR2kmHe3wvxpOzCwxGqO1StkAgGcTPPVVb+eAWyuLDtmsiXgqnqaIz0YnC2S7ZHIGFn0hcAjuE8P
tuFpFww3UkCg6RIHUFN6I/WvNizl1qY3cW0vvlhsmWzCnGZnGa10tmdMtVVJ3ZhwcwwY/FvzRDto
Ub6FruXmW6BRHPpbDX/DgnQrHNlX2jQXt9y/f/5sp7AEJLxdzc8bBJxMtI6l1gmY66o2ayRrdslM
6p6U8VP6FhzvYEVrvc86nniSyZo5x58RY+klCo7EQzXnmvW1nXHqGDeBuZuR4aclCbiitVTQZrpj
QjNsGxz3SerG1ygVF6aivOB/3cqzFa0fqyCXu4jveG3cN1uD34vRgwGWg4uP5N0+8XkpxKY7IqYy
eRGbuIfeODTxurDU4zUP9kKw08uNIKyrcA9MKCjt4ZHnD02xGw6J9ZDwdDhV8BYqt0rNeD+4m5Rn
WfLkQNoVJrFBdso8c+a5UszbXeTqylbI7zPhfnbAYP0N7eNpHcah3XP4ULnLpfyrzg/R2wBjwOhu
0huJk+Vx04p3pvTLFMCIcv7SbskKHHXGvYvhOW83qnpTFMwSNR9+aPfrWp9FuvpinK3NpSjKxdDG
89E3l/3p9BZKaEe2cGGjZlcet4FwWx+3qnSQhAyqB9+vRHdRLlysLLpP1J+vt29C8lDU7lR73e+4
f60xeIDAc4LCPwm7ylp2fh6uBHswvxRfEpdC9lmH+xHPmbHsUCTwGW+E0h2NgxbM33vyoiiz3xRL
3EqCfZPbZnd3bJfeUUGIJgvIXyxOUf4UsJfcFemqR7mRu837iRc6WxO3yhh7/GVQe32Y4a41Njxt
8UnA/9c6SvV6clhe5mOOgbiTjjbTwyJf1+BIyeG0RmcwPoRwN+iPg7Gy4mWPhbJ0tPRgoYQgZEZY
sGjF/L/WYMCT06+s81LqD26LuYJ8Y9V49nK4QfN2IicPIp+LCjPXYBKZKu8nrV404osyYo/CRxNb
HF10y7WC5Wlc9+JLtwiulQA/zKvgT4ixxrbKuoMv9FwSFkRNkkFqFe8NY0WG3AkcJ0keXzjesJsd
iYMmp+mB8xaHfjsVCC7bQGyV6aLVADpJc8s/01eoieZxTmy4PuI5Pw6cX97ZFtkXaqqoJpen+mLh
Q0KVgsVYLEQc1DPyUDfZKHyRHO2H5Eu/qVfZsrxpHkllApAs1Y+l9CsNt4P6GN8My3YjvSaP/UiG
0NX6Yb6Ov7fyP9epoek3ED/Sezlbd5LpOEXqOIkz9iCGfKj4WrNDG+QJdihu5tmIJu2kwoksonyv
apV/6Klo1oo60fIocmfX1h/X0l8tUTEhNSxXZfNeAum7BdfxbLp4DVvINTTaWqafzXGvM/KuXGRf
BqvdE1Ix3Ys/1F8TyYmba/7VHzay/1wRbQ3EhmTEnZMHQqsIpzjuzXvlpthKN0ZBxHi9H54KkrM+
K21FyRGOc4wZdjJO9QxHphHYwApFbZU/NMNt04CcQ8tiN63d1fjyno3YO2kQklykRAVpl6TGaTgd
F8RR5+08Zc320UaDjnckU/urDLc1ZLjF+Ji86c8B68FbxzpDj+qeBI+B+Nz7Tlxo6r3Vr2B+SsJi
4uoCDGmnux5j8DXt7vlh6M8NoaPCf7QLLf6wouM+1al1X7xMk21N+xgtAq8FLvWb8DBht9xnG6vC
fuykyJhZGF7qYCHnQO4JJEV1YsWb/hq60rh2VWff19BXQT32kYWsI1uldLzAdKwyltGbekB04FOT
q0SyZBSoBEylsh9EZMPGXyFNlRM4PLsg/Iuc3Q40MfZZKkmnwpDLHJBs6/GxhqTmZUT5LSqipo4s
srapOSfBjkCYr7UNmdF2tpEO4x15DkdjVtENtQMnJyY+ufNLlDMnVKEBI4XbKXgXy1c5ujumyyPq
VKe7r6sZfJXa5X16z1J55Rj5Z5Dw/aP+TxPs/z2ys2q51Zt0KuXQuu+EbawcDBoL5hLdychq+Anr
Upb8apVudNrSBCbg5YOZ6wq/ZcFLMIAsaxMNfrXRYNMs1GAX1TZgCIZ/wS2xttLgUCZpgpu+5l53
JClvIXwKWzLDtGqh79tf4T3JoRtI08Iqf+6YZNrEGZ6oPkdfuSJ8/HH6meXAokazAg8NlLk/opa/
lo80SCWz6kUAIC6xMtjraQv5zXK6abfJEm4XiW93/x6VgBs4XzHPfvO8uKgGWRFig3wd37hPW7Sd
JZmLTGe2KD6hI42uRe6Ytc9Y0Md7c3zTD5DDxdxpY1v4SN/hA8DBiwmsGjcto2fUrU3nk1HcYULj
36LnbUGy9/nAAEFFxSyOE6H6fY032rAQkTmmi4pU3GQVnfbhcds3DqfxmIx5C+T34mQSmvRF9hog
VzKwjOqhKG7wf+fpMu8fpWbZd74ybFpABrJ1r5xuT6avhZw12kVkrtDsVgQ0QbryuvL22KyUDPFt
eRumyyldS8HayOxSXkMaNRb5F8xpNGeDfAjwZwvRXXREOPjVvCSrBCGaXN6W1A2mXUzP3ekGCrie
rCSCp3R9cwr96FawZu1sGL7E3VZXHqCigCh0NIguzapql1LoD9EO2ksSO0G0G6dNLuSsqgcDDmqP
jRsTdm3rX5FqV6GvGg4g7JG/HliPiW5tr1krkEZSsMpa36Rmx+vd/W7us5F2iqe1u6H22vfss/OZ
1JRruFvahqQzchiFhc/hIKx2yvGzF9kQF/BB/PwmekxpHC4RqS1RlIad/59xuGJguW7WJI8AVMwo
cwUnFQ5StqqtpdHfJag7AvOXJa+raNc0HxKefOAqhT+rN0qvf8wH78iXuG5vht7u5R2IkNDydW70
KlpaTzXTthSWnOhI9RMFjNxioJ+pXTW63vfkyXicXtrVuOOE1fvmCzMOUlJdtV9qd+2rgk982x8Q
teI97U8LLINx4GstM2y/F7kzXgxv7AMaijs5taPt5zTiLl6cXBSZNVEqTPrhCURuvILy9Rqqi+CB
wor5cpB7GccJa9E/JcuSy8+WAmeCiFhrbPyo3slrGZzsxF9xmjicP4he/Zk+oGfTDoY/PllEqEa2
CUilIjKFRA2ntRbCjiki8Wt3NJN8IkG8coXITAxdtEAkWY3rYJkYUFVonMYPp6fTuwxeQyPTxAMG
wvIlS9AUbNETt0Be3yMQTv2mfWm+4odCXGYZU3wesFuxFXQLvrsuwK+wSHnyMRGuavLYlgvlbUAg
2vnZ8FgAhdO8nM97WioH9aOB7B76BnkEuatTBhBKSBPi/fQe3k4sdB8hkJAnej5CeMj2k+BVT/lD
e5ve5pzd5S23iv0h15fpqnqydtJbupq4+ldzfFZrTlL1Qc6YgzrajocsNARyc3nyC2wB6YuIT944
K3m2TquEb022boD8WdPNtv8y0udy3AhANraTczycHg1Oab7uJS4ckNkKEP2+tgha5wKW83X3rOuk
yoJ+qnnQDwwHn7J0yzd7bKCK+MbI6tGsqMbNdjt33tHlx+8xoGQItacISi3Kmoj/5VwGeIfNqbVE
W4cLKvnH9C1hFKm1Lzi8k85nV6fPU33Wa2l5TA9yvOErxzGkL+f3QvyAdooGquLM/oRd3WtXJtR+
2c/eMz5/pCLZWp08jH+Lo+Y1WGUiN3rnrSRW/PhVvOPd75/q/K2CrRExkSqRyJ9cQks6AWzDLw6/
pKt2qPu/9I+hX5SRk5Y3AYHv5oret0wanmd88cYzqsG0rFfrklnq5783G/nHKYK9RqIyZ5CkSjrz
Nvaiv/Y3xSwVM2v67OHo1U/WDC9cRB90M5KF6YS76EudX8Xki1ATxMtMDwieeJ7SnXFNJfgDGzc/
cMlUNHJ6TAuuylmnp9eEMIjELnvQ06/GY/FX37Jtsw3W6aa6x0WQ2uOdKC1Ohs3hMmVJym/S1cnN
XGvVs2r4xuCfrtycH6f8P9eE4gPQC0BMsl++35wpNKRjYnBNlC+Q23Xy+Ta1tlB3hXWD76EsYaiN
i7L9qPRVgoeBkPP4vhBeYYJhf1WUNwvcQo6CIdzNJJiid3oYFXVWsQUe0nanWW5lbYdsq6GJxOIA
7rr3h8bFs2m95sLmWt/CPG+rnv9BZ0+7yos4B8mUPQzierRuTv2zJHrCBvmweNsO0Pgi3bZkwVEU
zali1xxiJxx+pfXvsOSzAeoS8b5axiFn7dedDG3Cvreem+C5IEpehFontLLTHg8A0BLr3lwEpE6X
tri4Z+uYsp0wrAvrTv7F4CwP7yZ5+6er6vRQA0xiDVxtjqQhs7b7FPDvaBu5XbNeCj4IFHmjcuxP
Fomb0XSrHsf3AvCzg4sYaQedoWxurVnNU9scQE25GCwKPvr3f38tP0y3/7l/BnwITPVzquj3F0LR
MkNrBon7Z4/JlgYAkqQOwsYmVryEwDB9js8uez+leJi1yNSs/76CH5qL8ys4qw0lzYq1zjplD1Ox
H1z6PJnlQ4JSmcY0J8/EeRgfYzuX1xRtVW6X8wwFOI6JegwXZj73MPblCUc6mg2OJEhsnnlYR3HH
dEeDQCr/fzhifwgBzy/67DvCEmpUYSP+uW1cwzot/TB6CGmIal6MVoJHK1iPTIUVZSvXNmc/lfvp
JDHZQDXtSvlBDP1K95T2UyS2MesJdcDa3P5O0k1tXLnFf5Qg3842rESsQ6ahoaKSaZl+f8itMFZp
WmDAgDQaFHuVagH/lfq7Oe0tY9mIt6b+MtkajJ3qFi0TKXynyROFWwkaD9OixjkdB/jFvrlWtlNN
jLDdLIUcTLYTP3SIGHxjN8Da+YJdE6yzmlRj27L27LsxNA+EJCVp3hP7rVnR8lryQY3VvjrZNftF
4Y/4vHKqAGTT6+IO5s3jNfvMjxm9idPLUHX+W1QvxEtP42k0VC1J7npCGkLa/vmv8uQeM08wfQwG
U0qHwm8Nm1JZr7yxxFuxNJ0oX6GY5Go17WHQPqNiLdauIL601sEsViJBk1ea8z/myX+uUwNwCI7E
Mn/0USI96JVTZcR3yo15wEQDHErFGccW/qW6McIjvfDgzjZgq0jSeyKv0TU31yOPf4wKz6/jbFEd
tfyUhseY+1WvRNiFrpbbhYMGiom8tIfANKnEuzJBgjxFkZ0y11WuUcl+jK/OL+LsQB52WdkIepTc
gc+iNsLjpD/96U3SPWJags13QfFyhEhlXxvSXH5h5toB0N8MsTlbFetJ7uSTkUl3J4k/24HRZKTe
DP8pnNP0GSmPYw6EAciktp4bx6eAiZSjUUB2IlgWQ7Ol/kDUnkh2AnboDuK4L1VXvuofk6Q/N+iv
izz7qodTUYlaxNsiY2fmm0Kt2eMFb1b9DZbaYgsBVtyZCyINUu/aq/pz35g/qb9+/HwBzKZTJCU8
nchYWsd1CvmoQ1LlFpbHu/J/ODuPJbexbdt+ESLgTZcgQG+SaZUdRBolvPf4+jug17gSM6MY953T
UUlVIhIE9l57rTnHbF2ZhCei/hYxoLPW6Yp3UqiAN/z33vG98ThfhUHf0TT1HwRVpjQ1QVtL4gV7
c79NIWu9iF/q1wRbqKb+3Q/+qgqWYlDNR/xy9sTCCQYa2nxke/xFHpHqbrnNuqPOVJYu1UczHSgM
U3NFw7kf3TFxWd+UzNG+rIyTG8dI61mkpey5wZNHGjmyuxcSrIRX7VVZQUdbxy8qaxmTfJNkiWFb
kdmDzxLxEvig8hSe/GnppYvyXbplN/hWCM23wpRoORok03wTceV9OMWhmoaXahmUD8Wm6Vex/5zp
Tp+toCuGy0RYYpIYHhLhUHGGo00CBdamaRXZ/CQeyrw/9ut0uu/ALIeOAthVgX9hPVBGUef891f3
vQ11db3yv3sSdKE6bwuGXlCweLcxETBNQpTK1BUBzZzm7jNYZBbltMbdf3+2/uO9skx8BPTRv0M8
w0gNiqDhzUk21ksoOt1D+5Y+4U2mUyNNR6T95AgI8iKX1rgMDOmjGc61tw8pGSdBOFlqtfCz7cR4
m9iwACYKlxzNTLSYEd5GltaK5+bABB/91+q52Mn36sk8ccwf6KGqwUpjVjgkcFyh5DC7SvqL6J9j
72OcdkX4osF7M6qzOtGp4T8BCy6fQ1zGer0spNNwrG6Ga/y83v91P66+i66qAJ2q7I9gEVWyzxzE
y0UBivsYR6sGtwUi4U2fuMDgbQyKDYYv25NvPMHavF79U6XwRJhYO3QIxqipjKsFv+pIFQ9SnuDi
hXaBvCRGmf4YZUevPqg45yxyz9ceFTJtCfAqw1KW3TR975uTNS5x1HGVmkMSNHXjAPx3mRuHDlxn
bvvCMm02E1qS/JdiPeN2xcsdnjPtoBUbEqLb5QTB286OAvlujJ4erGFT/UFG1x3u0JEZ7lq9GVH2
rR9w9eNeqSTScNR8FZrWpXaQwYTSyQqWjXgsXEvY8Q34jNlodxmc+bV9VO0LDPvJrbDZ713vq4u4
MimlkpekYtaIF81YicmyYGNNf4XDXiaOdEVI7xdD1/wCwHeSiTJK2q36JGO8wjRRuBHKu8hlYl7c
l48iJxliftE82vHv9hcjjQqKmbkk5EEjdjYlH2CRnsb3aKvZyYV+XBSvDabD/XPyFqxB+YZb1VyI
GDKyBZmFtAQHTiQ3et9/hI7fHjFcjAYuRlkXrwV7aTdGCTSl8BJtBoCqvghFhLADato0fR6sd807
JdUmbd9acdXMqpl6OZVbBnvqK9l53bg3BjL9DhJtXTspdum48wmMRT+AzyevDp7+W6ifImg4XnTx
S0oBn+1w+ui0oxY5463t7/spZP72DJWiVjQht/7ZpP9qdUyjKTWGwSPE0edLx3mY7RrVifaTOy3J
tnjGpuwjvS8Xv7N3HY3sp/5LXQaaq9PxpOY+g+ucmbaGA2T5Vr/rG9huLk/+vrir5zs2MymUp3K6
cMgGazstFXPxIAk23giVYtK2/JX5m9lu4H5sQnJGhG2KF1s76r+6xQzW8W3/hXEPfWzPLoFd9Qc4
aK3OsN3+7+3gx0Lq7yu9egn8LtNHM2ThUU687MZHt5FwTCn5Uj3PAPl2oz01r9HdzRrqxwVvTiXB
dEA84vU4PlW0rLIs7lBPet0cBuyPDGI6W1+kZyajtrXJyxtHjO+nbb4VS+QTqRXwxF8jLYMwsJS2
4pFJi6eI2bQwqBS2sl1RpJVbn11X7XDBA2M8G5S7jPDOheORgE5zWy3Wub5B30I7vGd2RI4GQgvl
zlIfRO+O3MHkYDHJc//769Hm08b1S/v3JV89SGbkqYAr4vACU0DnOLTMy3OeA++lEmOZoXvO428e
x3g91+fZWeVO4u0ygalS2LTDsW8PSQe4N9+r/V0KElZV7wP6yCR7NuUWREKN/Cq1hUdCJfiYRnDq
1hahzwrPSXkc6wfWvviUW3cjeFlTT8m5izirY0aR33IWa5ClySG4tTYrP5RIMnqNGeCjatJ8Fvm3
RLKiQunawIwvJai9Emf7xpe3wGImYctklvq16Hddy1ZmD5MbaRoA3GPAeMN7141x7Vue+xoYkm2K
/VEclEXKzEIp1y0dEdXnt6eWI0ywjPQ5faPHzoJWGZxw5+FaZOGwondBPFb1gxVdpGQvOs2D/MXI
uNsPD9az0pBAZocr81P8VO6mL1b0+EH7kmmmgUSr3ZplXln3v9TqpBlHudtF7WNW68uaBKGQ6Vxo
bEbO/3HODPiO+SitesYZOOMbxxgXLE/FpblLeS4xYoTKqayPLchnurnNZfrgl9T6soiBdpExTflA
zJZhtsRDFRE5TB99Id1z7ML/q7/2OOm9Q2Guqg8VVgvVLmQVWpfmnpKXn11OQbcutG6TjnsBQrq2
FC2yrJiJHQtspXTeGKCJJ11eKuQYzuMFVOh4dge7ZBpC9+NNC7ckItS4Cwc0H/YoL2XrMQxWAZto
vbSUbYMnMrz00zOp5zFBs0yWQFRXTqUcgMfyY7HrfpT9Cs3R0F3445y09swlJKaddq3xGal3Gv1z
2oXlWuS/7/YJDzpUBg1dI1DhtYFuP8Ogh/CpQkjgaV+FCD+iQmDacQICMrzRg4tCWPCUf0zNY8/O
0IeUr+MScx92Ju+TBuggPXbhaYxWQ3vOJDucXnRjryHGIaEwd2PdLnU7LRdILBv0la2GPrO+w6vR
xwvpnaALNhoP/NcjKGOEG2l/0J6VyEXBoxDC1R1AqjYFA69zXNhTfzTaapGZB0kjDXo9KkyjTr15
FjgKvMm1KzAdJkjunguV2bSEAwM2AgC6YlehEhaPNbZz84K2M6p+S8Jxkl4NTpvjJgzfRfhI2t7y
THQI0xIlaS3bE31YZRcWs6rTUJc8Jiy7qqe4IrgYw5HBhQuLQuQvP4nNb80s7ZhYQw74mT0W5B98
KembiiJDjF7897H7CAp22xFlia0brtVu/FurnnFdHlo4IyDTaobEoH6ms//78o9ek5j+JMSX6qX8
ol1XoW5sqCG2XrpVp0cxX6mgiriFgtvQUeYtoMsGJ11YJP6F6YEl4xuy221cOMWHcV/KW+FDfCMW
gVDjYRO8JDInXmbX64g9r2p7KFFoz8GWlRMozylYh/F7PpBc86V6a+izSDVMjP2QcO8IqX8J1uN9
cpfEq063hX7jye+pyZQa02y8SsGYhAYSd2ikO6k7eJKTkLtb+UDIcfuZwWgrzckPXVzaQ2b7z/+9
YSjXG8b1rbtqjFiSn8iRHCYX5V77qBGjqOWczNLehd2yysBFL9AYTVwktUeBtJhwnm3hMEUtl7md
b4PlR7wxCbk4l9q+aZ40n9boIj61z/l7uvvva/129GJj0yymQ4DtVIl0oes13hwNrBvqRO2hfAwg
uZI9GOAV+kdnDmoI7ZERqJM5c37BjY++PgXz0book6Wi4avVxev5lCAJk6YoUnjRD9kmP87xT+Fq
Ipndlpxq5S+NG/gpSfz+TM99c1GHIKtBoLpWrgVNJlVhHkiXfkvbyHtlfTYkBv/A73cG1US9MZgc
x+JGalc6thGJI8/4rIXsuvmxl381w04y1gQulf5hlLZjugqCi4hkCYL+CkD+c7tjiS96lM2zkBvv
IaeJ9CM/tbtoz2MOWt9KMGEgE4GlH2mPHSr8mFivD0nfZjHCpXEv++Do7j2CmplSs+hYuaPfW3cC
LGPYbGhFkD6RD6ds/HBXGfc+zPluF2Qr3Vgn8grNL+6F+CMF6TeupHIhehsjuAubAwzw2PrQ/d1A
OiJ9U7qYdF92g/YgBqvRJySN9DmFeAzHe/Bc+STcFUf+KnFd3nrk5tP83/XUn+/9r2/hqp5KMiEs
85pHLtjoWyKjVwAnVnMSN6qkm0SfP6f2b582z0AhEugyXMR/17EinLyi4LG4EHMQtLYkuOhiwq8M
scib8qGKm0y/VAxJ+iURDfGbiNjfd0JEjOpT8ZCw/e/DZ/nQfmUP4gSlg/quv9TDwnzzrRdANMEv
9Q0MBC4SK2V1L20J00iI1mpZH9Bt2LNOVEiXceNoqIXNbm3WL3Wdgnbdj4GBkP2BGjYkeUx5kAC5
HqVDe5+sq2N9NnfJq/g+Va+QAMrCGa3l+H8+ecxfhaTih1ENE9zR9Xm01oVM7zq2Ihh/7rAR3lkm
IbnQ6Ad4escQ8YKEOIa+j/bkRln97Xx2/dlXTR+t61Q/T/nsWTXaAIL/Hbx4W8Y/THl61xAXKcws
dWGiQjt6LkISpzj2Dxzj0bjUp/Icnq05sHhgDFys5uwECHAhDfD3W934b5OA6yu92gonNTEyWefM
ArASLQ/K7n6ZY/+f8+qcCe5zcaQ0U2JellufrcyP5/Xj+/c3dLWXCK0YmVFbhHxDwRmg4tpXl6lE
71QE8kEygfjcB+vMCx0yZXGFQ0cglcDtq1UGUfw45HvyD5PqkUYSDEMcqsLZdFTlxqnu20nh+g5d
deNjRemLuOG7nCHyhkkhsNXSDUIRCmYgil7NhEZXV612q4s7/8X/dXvmrfivDoTQTJIcm/MD/DG5
2UO4nj1/5jJ94V16E1YJAuj61vol/rSA/f2dXDUKAy8QvCzmvJ5+teOiRHx6yDRbndey34G3nJJD
B4irczvvVxqfodcM4CvkYk++JjakLDl12qYcDmX7GhvotcK1tkuIWVXeCRxSzO1AHQuIej3ItvIO
qf2iHEzEN8Mzw0okQ5W+YHCbcbw0dnlKn3cxze3gE7Ix1ZonY8Z2ehPklZYuQ6wF2FEoe+RFp8/q
qZ4ZNhQskXB4JtYQUUvHrO+pLZIenidT7kcFeRs50GO+Hs1qaXbyoiHZRc/dslolB5piKK6IvFbv
c4E8cFS2/aFuiMWoXuTAjp+kU/wOHM4Dmglp9pyv/z+Khtk9gHSEtCDrT3/h7y9ckDIvKZJ5xWKU
GtnSwnfq8MgPj4bzqSBLoo1f/vszvwlp/jzdf33m1TvoU0y0HjR9PtNEIolGyW47TowocTttFecu
KsIJbzAEuFXcEjPlANRgP+NgL8HXabB9gbdo726nXPz4JP51ZVfv3WBZgxSk8XSBoyHj5yqPczfh
DmhoqYJvcSdOpEf1FPpQklA9dcfqVR73GYEN2sm/L298Od/8HfONUg0m/MQjYKa/7qDnpZzLDCmm
i3jH047JdzH0rkiq9bF/g5ikaE7T2dY7ltdfJODem6ozSlTEZ7NcKkjMiGn7mOU8pIuDxgrCp//+
Hn9cpWhVGoiPZM0kQu3fxSIrrdTLk2i6zLAZadipaHePwzprf3foDzVyk96Jf/k/Q5v+3JW/PvZq
jaogG4hBxMd243FyRcdPafoDU1EPY3/H82Quw7dqo+3/xFifmP2Q0oxhx8VPwUCvvQ8clBO5uEet
cGvd/un5+fuOXK1kjeyNPaaciQau5hpk3di4gY5Emi0qDJC77OO/vwH52o18fSuuSj81VyZTyzE9
KCeASMVOTO6jeF95m3kvFQLXz90aELNrchmlW5hLpXZbDa/PLQ/NN6nD9ZVcnXtEkWnPWPKTa7Gr
r3hWE2eOQBmxk81BIrFNU8mGQpJBFZWcvnfHm3XFN+7E/7sGQ4M4ySFIv66+plor5TblGmb8AAEW
CaNrj5aWdq70N3WinTh8mo/JhuWm4qp4qWGZOl6EyAuRVOWEAaUjgyPdLYllyd3JeI5di4Hvm8Bg
gaZGs+jbGy/Rj18h6F4RYgdtXJSF/75EcWeKrV6NIo9M9SCnTwYjE5g0AnLCzm5f8k2/kR6z14KT
bLvzK6d7DG8uNN+0rPOd++sirCsYn2zFSVwmnXhRDzSJKK8z9jpMHvNaszL4ZXrECORWwQp4J6bM
Fv8gNZu4UQPkur+yHAfhwjwghlxhD90Gn+kx5DTuMaZfy9kKADY6qhkSHiHV33TWwj8SA4cjrDq3
B1PeabSXHGmJXK156B60db5SjsJT2qyQxqTqxar2SXGvqC9G+5gqn6l49soHMXWrdN2Ry1pDG3Io
FzMfVTmo5S3d0ORVGuw02Gev3WzdEhDhCycTru6ceEeEIpvLB82+mvBCvKSPwyNleQ6A6Vbf58eC
c56BMsVHkwcn5t/vtyqHMgu6TrpYALphFNJQJeEndTzDDqxDXy16Jz+SKbPRdsq7pawnyYEpPZsR
QdFqNjroKV2iQZA7wJwvMtXJgakzrc5bpTGsZS7luvibAQYSwkHAfNc+OC2RgoAyYbpI3a4RXKNZ
JYmbqZ9EAZMF2jNRxdrBhKBB4e/kIjaPhafbHQq43+HWMoB4LLno8bNy5hcKXubSWOIdA4gPZSxa
v032LP7ea/HWp8lfHvJNu6EFtazX1il+MvYE3dyVboCAbW0Gy+oNifxo5wmqDVt5VcgJq8/AYYTx
fcq3o6AtPby4Gr1k7yspnzv6AX3kCPURGHKulPS+N+ZSa74M6a0GjgLNU10w02+e+fmIZw3nILPB
YES56N5na9NmWqnFHZ/Y+8u8hdrrTpRAE/guRIC2/EvcWIkTvMv3Q+WOZ1KuQsmdKtvMFkJ0jzGP
RwrlttoVCL5/G82nVeII84go3LbWdhGEGw8N4Z3w1SRgTGyxwywCLRJhC4mGq7ghjmyTMf8IA2dK
nYSWWraV1EMRPQjDfhJ2srxr4lNUbuN4lY8reLQGkws/2BqFgzmwppeJWz7nWHAu9G3Cs+xHH4IH
4Cl9gVeTqGvoUR1FNG/wmPnLTn5sRBwRH0O+lcKHsaMTfZAknIe/2TiYoY/xsQldfdbRbqeS7IUZ
s6eiYKPdGhSLSEReE9IASBeC5MSFqzNXbl45Yfr+vd7zXSxA3qFz4FPCnh5MZ080WsLXAlsCmPSB
LxfDvJ3hu8Am4S+AobXdLySF8kOJIyal4bKIjuZ97Ypu7vJuB/nFpr/vFaQwJAd/PkQXC/+9rFzl
3nhQPTvnsjRanNkmiCFPLWiw04HXO5uOnxzscJtNy1w91eIiQVAg2Oh0pc6pOicM3YhuOL4P9YCg
h6HkQPeYkDio3MUCWpkA0oGmOQ5WDsgExbg8oRzj0U2jRm54PdcY/Mz4LgAOrB8mdelnm4S42m4z
I36jRWc4JgSAgXy4dR/NnOemt00kAfKjma9DEAjTiyKs+SSjWxetSWPqqwc1LQgLml3nBo1s4DTy
wTKxlix0cVGYTh7bYnonxY5O6V4sGfnq+NlJNOolh09qxhetPQj6PsPNQ75Ks0OnpB/DZxOrd/BI
v86HByBWbstAxNGBnqkfCfRfVDMdzC/mK3H628IWJEn7Rv5EiC0M51JeN+KT7+2SyMGC1aafLZui
lL4pAhF4wkvX1PYUHtEf81BoC+tBzpFqGU5XPCIWMy8SffrsxWzPVbTL26+6exIZ2vUEZcnqIZ9N
yog7ZlZ36fFms/M+3owv+DYd/rPX4bLV6FuSOfZHXPvXiadre3OsTdplI/7aZiO3y0qctfuo27eB
c286CnEBrFz/Xar9+LEzVEghLxLs7XV3Npb0xKQ7M10A47UrdIgicSu1LfIAwRvc9K4FmwFxeT/d
1KH+WKgjkkBToMoi/NqrstSUfL/IRGoMbYG1n+PBwhseAtewWWFXHkdWqozdrZ8Y3tcP+8nfH3tV
ncaFlU5FTZ+nxBMa3zeYEuNtOUGTfkvLajmY07qRpmUgC/akp4dICmyBefTsn9hHI/XCsy5t4bjL
GRSXwLGqADzDvi4Kt84/NZYogltLhLP+igBx/uoW/2u9RilYy1vazWkZoY62sMFlduod8/YiTMdG
/9Ay0TE5u7+08NxTcRMk5iJjGj0US917NnNU/V7jEhFVcQ2qq6JYJ4uvwtvm+bSlJBar5VjZ1Udk
wlXYNPlJxMxXPoTSYerKRU5S6Uh1JPFrTf1tUnsPfLeddPa7d3l4RJpM0mQTUj7ZMHlHQNoosuBJ
wFDJAbNrp+J5uNPycy9spRps57yOpdIi1Pm0JZDIKaeSB+ixEnrHSjZYd7CtTTut2CnKNmCKGJLl
6SP7U351JMUyLRTPPQae8iHxmLpeJnyZnBPyz+w4bqZD/SAwQY/2aUme+QLdq/kQPhLHtMyOyoop
UactlLtIPBRvaoxSYCEUT+gHVG6HDzkiynciYsscL2PxGfMbbeKq8j7sCBRdBfj9sq+WcTvfNn/U
bKOj9jVYsJ1BvQ3p7OOzoo08PLfGmr/Y7rQXQ3sBrIbBKWB2vDBZ6rZlsKK6M3HaslIzU4aqUg5w
GVeChj6J0Lz+LTXhHkJbemRT9T5k8oOwZsezRXGOXOXstcR/gfoTEnM1LlprETKmxUNGMkcRLxoE
t7CCPAeHL9EI5B8YyXL4Ko7d68QeMSwoH0VsWAw2zHGhpF+19pFu/Ogxl/ce4R8lVMnHIl1BOvhs
dkKKHZxOtU/c38wHC++pElyCAo7eCbvfcGdZNjYHFGHDdnQnJ9OXpYuu1ykVm3/Gb/yin4Zkqeob
4XF243gH5a7SZlJa9GWMB0F5wdUXU5p9YR00DsVTjP7zoaJ22KTdAqIHYor9rH2gW3iiZ4UaH3ta
4nhr4y6nkvQdttAUSjWKGGGVdZ+mQDTEc5s/DjkSkV186HMX82SHkVspV5BiuhIz+baChJkcFGJk
k4QZP90Ibxnj+o77tZIcVLpcJfhFA9YTiupeY5eEyzH4vg1Y0oud9FWCk3ovO4zIAVragk0YZ3Ls
98pTQt63Zee/EIAPNHtymBucmaXHqtzHjNUZbPSuhoIPut08sWEbPpIvbEpL84V0YlW1x/KUFgsh
tAN1N5T7unlmE1WxPnvLUnnrQHT0/FzVvWA+idlaMpyACeA9VSJfbh0s+mfhk305VjYjI6Kp+TV6
Awr1B50s3KrSbC+DOm6zhaEsGFvXrHZdwyjrBVd3j80jPP73ZvFjh4yY19nVreDvuFYS0fyVZxIB
GgMbF3OXugPKqVHMHVpAYrAVqnv53He7vFpP/TIwduy1GAmJzML06p8D/Sj59xpvMDBiO3nMb3Rs
8ZX/sLLjOWPAoTNtZBf991Cj9r6A3aGYlU4Qh0igKrnzuHjMzXBRfGQNC6DHmrrJUOV06QHl2kF9
GFEUns3eTqaPvMVJaBOqkaEeIReiPlNLPkxOeQqGBc8BTik6kFSHJOzwlHI038pIPLQDUH7d/8wj
7v/Z6j5F/rsJCuhp/NUSOBQ9+OqRSp9L6Ky5uPc3cylJLhVhNyMk9mapP/h0bV+yN8G0mYogBViW
0TFXj3DR+XWrsFZtp2Il6vupOQ/xQRuXNXg3w4kgSmdnTyEqxZnTHTio1b0dPNO5Jcv8IJ5B/gKC
Ny7imSXTulO+hLuI4x0TeorWXzn0WA2BJSF74wE9/3L6qkhCx+b6mL1zM5TInoxF/Choq5DFjkhQ
YeGvJgD8Nl3/CIKo05Nq1XMaQcIcrqxPix3CVueQAJRcToiAhyf4CzN67mQHRpLTI4eDs/+lX6h4
y7V+wEyqfYxb+RBz0FwkKmADuIr39bOU7dXWjSzigTZtzJt8Vw57amGqPMGN823SrTNjH8d3bXPO
wmMxuCF1ow6Wf1mML+yFcdcuIDQK7Zp4BFF0QMAKqJIKW3/lAAigieo51+Zwdwp1Qm1JU1n68V1W
4NfLXXk1Rxu0w15qDzEFZL73EZsKnCWr6NjUwA9vmVF+bFeBNJvDhrBPkRf87wM8hoafCjJQX3+2
nm3ECMwh7QqZpxjEOdzuVsAghSYokg7sbQmJmU41MP1geHjL80iCwPfXCdODPGeqofQHoPnv1TSy
prV5SOOqeZlL0nplXaBDa9PFqned9RCTxD3WOF57crb3hXip0aulwbpcZfFJjJ9YHJbqyJxjW6gc
fKZ9muzqYa0aZ68nFg9SsSJwju0bTuwHTVyahevFT2n9GMNsaMyt6G9kf+MVblFt1dxGDGu5MbbV
aa+Od4U8chpZSj21EKKaB0ACXvglMqWfdEdPP9SR5k+49mepT+0G5doKMJC3u6LYGNN+wnIDexYt
kK+jN3GHz6JfMWfjnxLgGeXe0jYG9U+TPkjj18QRpclVzsDGpa4tyGRwtlliQxRgBJEfGm+FGL/o
bHaQfnL4heJW1kYmVAdLx+j2xW/yvhKNoK9hUZHP0634hwaRVkr94UrhApM2sYGwHU5kHga609VL
Im8JbkM+kh/MDCOcR/A9fyY9cCaVxV0GZ4BujXXIq41XLpOvjgV/wZlyxV6LgqkK7RzcI/RaZTuX
OVQKGEb4TZwE8sr/jLL596hgTc906Dil57DjDxeG5wh3zRtsvMfW+FBS0o/F0zTAiSdbAG2UB+OC
FXKJR23ksUv3qnw2U2gCKiSp/iiMdwJKh/ylr1flL/UZulhbOpJxBhqe66sh+mxjYr2eJmXXhF8B
pzoR6/09MAOl59xNq6ZgPtBP06r3y4OfnGh5piR9FFH8VQd7HzEiRGlqu1OKGey33KwZrYXa2xi5
YqYtIgOENNg/qqI6phngP0s6WkXWNhhBKt7WUvyIhV9D+Zahq/PRn6+0eDVl72G9kvRnvbaLdklw
VL8T2RZCY9t5TwFWSQA6tRTTTVwpwkXPlzJyJ5V/Y4ieUnWTP9/ayn7ayf5+9bSrzuegqKIY+PS8
qjlxusXtGRwAj7QYKFGkokZcgekgpoi+10wr7xyRRhKtCOqPA/M+w3dhLyAd+ZOgodpm7yr+XeSQ
cN/emgbNa9JVe24OFZ+51/zv28G1t8Y0K3VWCXYd4jKGZfVZv6KG6pAXaDbgOv2zsZbqPXLjB99W
HJhuAY4Kwilavuy1sbnlUfomv4cQNSvaEKvrs2/rumFYh0Eb1gmen5rmxEz36vlc7WTGy9ZyIkaw
3p3XvAIw6KFViXPUkzb7kyInLofZtNlHCo/PDiWiHM20vT++lFI4YeqSzUU7PDWa6IT6wTdePURn
lX5E7tdBkOqGX+302a/Fy43C63th8+9PdLUveKZHLFzHaHK80z7KgZGbW5vLhGYd9Lp06zs6ncMF
YIRJX8DdaKsHxZkh1beeyx80Ev9eyFXbuDTSaqpFX7ygkAYSkTTrUXMJ0ZTWMpuorYiHSV7hUrcg
7i9vTXN+ULHx6bqISlmzJJ3//7shDbknZtFQ8ekHgeYrUiJ6UTjxF95SOaoLas51/yl7izRalPf+
7R3x+1zr38+fOwt/9Wj6IlIrSQtFHnVwPqzpEIFAP6g23SLfwcHH2cPGXhKspidtXAxvs7xe+Lzx
MHx/4f69iiudSirGaVKKsUjLJoJHsPb8lwSjPwfBh0A6kqMWbukboQ/mTGBPX1JwaMylqT6l3sok
rclzbr1wf9T8/y4B/17R1eOpqHEbCV02X5F3F23Q+1eZje63AJRDICkZfhy16ieJrRBKxuQSby6v
eIwzemthwUZnfKCnghjOpL+3nFE/9glhtm8pbc5GeRzhtKSEEk17ol60dhebZ7+8mGQgpEScavdx
e4qyRfxbRC7fwhP5c4icn4addwq5LaYtbMMP5qzjqhu31bCJ8AAS3ZUcdeYyzC0WcbCIpydl2MDA
r80tx/tSdjpydISHEVEfe8yobapwm074X9Zh9jAlqzLYZcrKyu5F/0jsE+RpAw9ey7/jaggAtz5b
222h2w8l4r/3+uoNrFTPQlA5zhocYI/BDGhpgIHrIMP2zEIQxhChYIPiScDCLXRhqzPobDapi4jj
Vq7LnzSs//rir2becZ8X0yiUhFCcuhftwyDghh0d5cov0iFbVnkyZnAuQ3igZ6JzAFml8SKCzzOu
lJ34WB4AUFz8lfCIbu6OscbWeCoRzFp32dbYlnsw9WtwAEdro67bDQZ+vJpOtO13lbIwCdcSn1ty
ZSWOv8u2WDJ2iU+cQsab7IjvHcP5nhskP2sKIto/z//f732TjlUU6tPF09n6Ea/VtqrvEBV2Mz7o
zoeRxUCQQTLH+YWy9hSSHkqZwF+xcSz9ZYJu1Ozjz/jTosHQbgcYbxomYZcjvu9O5/9eH9Sf14f/
vdqr/uakBI3p15jtaqfYZJ/manCtNVko2pfRLYKXAh/jvgEuEGwZ/+n+RqpWEUWZZ2ccOj/aD464
MpwgSgeHNpfd0msoF2rKQJR7LzKrMA467T7vyff3sb7SKNAfs9u5Lrd+jKvTR+e1uZV57OJUml/U
y57mxiYl4qz0z1fNmp6VxnDP/13ynOEF+W1ckufpmH3Ra/tFcU9EjberT/lprO2KqYuxjXxOUb8b
c39TYDE/59/eAwoOGQeNIsn61UvZK4UVjPO0nAfEGuCeXnC49Bqi1y4Ceuxq8gN2E982za3Ub1Dp
3cqt0358RA0Vt6Fq6gAyrzYFS9BofqgsCxLpC8J9k//SFDJ+UDtPGKvo4Qp4lJyQ5mIRLkzm9ouw
OOvTplK+wgxCNnYIUo1oL8Vb66LvAWh52YnaR29WXZ2wjrgpMrETGYi0RZSFkR9F87FTYzdluihX
WIkXg7Gc+de+q0+c7BBDud7F2Nx6vH+YGvAy/vWTXm02fW/W8aC0OLpfIUn6cwRAineSZd8ybNYI
gG93Jhk/N+rcb/Euf6pKBjOWrmLp/KZjN0Ml6urQmkUtbGRgieH7bYxdPe+31bp+IRpkuMf9YmPB
xNFxDm6peH5+yP73Aq6qD7GfIn+MeK9VVOBzfkm2ZHGli8Psl0HiMlRtzpdz8AOt/Jtr4I+1D7QQ
Sn1y3mXp6gEThrS1Gj2Zax94YpLbhMnsFuvzHR7LZF/TZvOW/VkOtoxp7Uklf52slNpbeaMbzEfr
xiErotuh3YOzbjnzFP6/F74fNCuWJBMDpc4tFNKVrtp/MbIvrSuEWWjT519BfVDqjeI9asUpTRDx
MSFWIT1ybr6XTZr/9SatHqJ8xY1cgc26cTE/lex/X8zVKlxqdYqPj1px9slmeIWOUIWghrdvw2dy
4uxv65z0F5zD8SkDe9lAjwheb92TH+Z7/96Tq1XUkDNFEwxK5u4D5CSQMvWxfQywfQRPw5dkR3RF
X8Ll7eX7x1r9r5/fvDrBpkOUTn4RzU9r6L/U8SYkLYXtEHGLHSzVT8CGVrxpkdIj7LbF55s/+U/7
h4wfgERmpotY/v8t1pW+FuFKIkKz1slGmK9Apl9rLmsSwI7sBKfbRJs/qpnrfYCjsI72UJXJ8b66
22nWjbkUKUgPD3KFnmE19m8djbP/4ey8mhvnriz6i1CFHF4JAgxiEqn8gpK61QCRc/r1s9B+sJri
iDXz4rI/20UI4d5zz9l7bSz3zDxAi27UFeMODNsPXrYP36lORXd6/7QHU13cFGpefQf/eznWxTOg
iy+NwbSFBit/pw4zDUgJpoU7/5555lzfw92TyhlJCK7uIiNGZ77FW3vLj3P1QXy5iotT21D4URoW
tA3DFUemvHbSM0sXQkD62u5UHulTfC5y4hvrwdXDKqNlgkjYEHWkQ/++AV3sy0WsIB/r031nzBU3
IePpDAjRCSQoKsWDhsrnzGj950//6k7x9XenG/KlXPS6qir9MzuUh4FksOlSmsv6UJ8KGzG/3cDh
YsYfwEbEeMVJVWdiOhF6b1zFtYrg61Vcvv+CJKXSyFXEm0FwANAspndf0/D/lOj0b7aLr20QX3/v
4iyQN4Eingt+LxuXbbVU4+ctZvMZe/Pc+039pdKPmjHMbFHWWAARaQda9AxuPPQrnTMWvC8P/WIT
8CN669rYT+sO9i5ZXfvlQTJ+qTmpZltD3Iz6XrLuG3rXGoa8bnvm8tSjWa2FYSUjBSCNTmHI1tte
7iTavmz3Ydnbfp/MRTZV7Ly3iscrU7V/r/hipxAtzatMQEdHK5h5W+MlP4jb7B4T7JCxpdJV5p4l
TnosSHtkqeQgOs9X0oYx/Sxmlk8b/da7I1/7ZBX8jTIJuBMo5WLh0FM/6TuPLyco5zrqQFt/xCTn
faowa5FEFo/wF6ujjol3Jv72XOm+fDKeyBd1QCXfwk9c/Yy/XszF+lFEZ7EoSy4GvUZYrhDUSXO+
5D00HE7rMeUIsN3moX0snn/+hK4u56QbEr45UQupLP79kBW5qNIsHFlA3FZYw+iRRdS2m3i8o4vI
9K1dkiA3zmkF6UtNdX10H6s25SkpzZzZVwEo+PzLd9Xjz9d19Y5MZT4jIlqc0t8ewZcFpsqsXNA7
rsufqArqH4zkblJDLd8JDno2G/2IP/fjh1vnfeVaCaoixZxiUnGTXa6oiWzWAO7q8eiHBDiHD+M8
se5qctqntirhRsaDpD6O/FeKC3TFGQBO0HxWT0gVbCULZ+Q7Uhm2U+6mtaFSZc7WLiuLVQKdfDG7
dSpiu+cJXW7IuF3RuGokM5p/3Wlf7tRQTyELcYNVIX3qdTJjSHMmedpy6tQl/1TlPD8pIOkk4u8K
Z/kLILwGiqp1ylLJEYCxEAMtPKMUpm2Fn5MYpwR5Y25Xx/hVeOmZ8uPspZf0xrTVT19Ffal7ayk6
AZSGsazc+5t8SdMZdp1N/qS+xOKDUadBFT8zT4yhuweGQY5cA4Gyo1O/0P5ouFUHG9mEpAObXKOp
yJfB3liCFe36ebKul4hEzOxB3wfLfis+x90ygbBb/zFP6B5lxUFGCu91YCZMvmbxi3iDpeiWDuc0
4T3M5pzeYHEpb0yDxVNrzLDlD2yK2MVmDHsBxqKAXXe7imlw/DwcOhcxaDQP77hYDUgjLFEneUEE
mOJphv9CbjfqQpUoxFeR6OnAAA+3Mhh50+PR+k1U7/nHcbYMaEYdsnBifbQ4ALbJo0KcHQoIMXuH
9IgKdCSWuHC0bCl2NJfxvFvJSzWsO9MpOT7cTzbL1gkT2BmE7z2095jtmxOtXtwkWzoUdQdNaWWO
cytcqMoSCSSpN2kEvh3jXI/61UU/Z/6NaUhaF2yeHrLCkkoEhjJ0ON7NC5rH4GcJTxn0fIUgQziT
A/JLgf7db8xgn/aLjunbaD7lmk1y2m91nOXVHjrEz9/3FYMN7e0vb+3FVtpGvqcOA+0EQufj8r5s
FyLukY6h6q4JD/351QxoXGpvtXWoUqwk+EiIzLEVA2NYLM2K/neUbH11EoOW6wixs93AI7ix016t
8L9e5cXqiA6kSMczq5AXM2JnYOeCd191O3/dlqgsOG3gYKPpwcvzSVSigQT2prN1+o2fvu+LvbPJ
IiMPTe6UumAZwggQkeEzj10xZEIKLfKuGyexk2v4a4lZsj0qN56Vca3sMXDUc85QoKcYF0WmIHP6
yIsKhwnJ0cVOaGfdo0xi9H2sONZzdO+1jonmSEqsmfYh5POGy0kGV6nvcrfZwQuo7lvvQeCN1BfY
BrVNdUykpTD74JgEGFeW5sKbcE9fORrdaDglv0HFZz5dJvqsi0o6muqj1BAXhCjkoKor0SgZBbkF
WSaoq2U3l91B2yI2KvmMGAo86ztkrf5HuqgR1WJb+/nVvTp7MyxM9xy/DaB3F7cjI1E6NCekZQW5
AomeNZO653LY4ab3cdRRiMpIEO3mjYA24qyxGOJqROlAvwnKJuYMuqg5GuS5CTL+RVmg4+rXObob
Nnlz2up1BSUWymQequnZ6B7EwNWaGyW8fO29Ir/IIMaIv+KbNPXcF02bdqF09FA//iEoo/3VAupi
o50Lx0mebx3F13GZvLVL5Psr4Q1pEKhXyjNcFJLNenG7DrpSlIFR0E1ajDIUvcsWX+zl5iBZxNsF
52mmIjQzlDO87PNk0R2UBG89tpF4fWvAK11bjv754enCvmyimm4IchgO0pGuIYgQ0UCeSjyLDd/R
0iatgonpFLkw+QslrJrCbcenhIQWMViFwoKZTg6IgMlzfGdw8YyG1Potj1THqk4NtuXhtwLiIyjm
Zxmn2EeLDLs5BIzWSEeTiOND8uItUSjl2XzQN9PGKT4NykGXbTPZh8nnuVylBtmxc7kBpDJJLFXC
Lqy1vkz2BPIsTRuCYgi6QZnJ6+KdKI+nXrHRLBjojA8jqk9rVjhG45SSK62ywS5QSio7C19xuDOK
N4yOKVlt52ETxfcd6X/LPPloo1+KuSFGTYTdp28D4hlwRAF9Av7Saqew2IjZC1VNsVH8VTP8lqI7
y3QEf1X3S0t/7tmQgAmx2SiLmLPZ2cHxngYrZVygYI37mfF6fv750/xbrV6slYCeALgRUK1gq7qo
o9saN5UyFBJrpYCEmM6+icB3RiXjTv0JLBcTgnaFwoMPc33rmHNtu/jn56dS7ctbNCpZ2YACYGVw
iPBBUTM3XmQ7WUp37QwVw6z+o2jIUctFdTM5SrtSt/7z2xerkphXY18lvnSMkkUa26ZhF6Z9lhcI
dhoaIv4uS2YS8WkIqzo3wTQiLBVlifVDz2fDa0fb5jfiPcOzJbCPUecoFP14okNbfJXeul/oefW9
9oYpZNMR6QGNncFiC79dXcXUIKQ8fFgrXCHIPk2T9jhOlbUW/Ik7B4dEbN8KylKnXe/7kzZgmpP/
rWiXwvrclNJz0fV0XEgxJlbhlwZD1umlGdWNcepfGFWdd+Y9DHZ/Z7yApHLCU/kRVHdkean+5xjf
W5hAoLhS7CyoRPM/TYNWaFltBlQlLRwwp3uwsK/jqsHMIrkCxO1uZh3yT+s1kpybLaQryzG6UvB1
umIaYHgvXl05M8LUMzjUGy1F7lF2usfA5fCZqyu5XUXEey3Ucef5CyjagD1cMdjf+HimbsnFLeU0
zBkCNzo2icsRoJwUciCcE3RjPK96Teg9ogdM6YC5QETATz2Jcxr/InPJn39ZvVJgGOyniAEni8a3
I4whB4qWN+rkkmjnwStAJXABNoHHCK9rSiyIa4Wb9TP9M3hl+ltM9CsP1opSz8LiZICcjW1jcMbz
thjdLNrEvoviLv9rgys08t71e09HnL2RkFY3SzmneX6jVLzWT7DAOOOBlVBvfJuPFZSJJM2F6hEX
D8bfudKfRnXCrEC/TYnO9FdhvB0R2A/u64bBXc5p7BGAQdm/JrpjUuzSg/j5vhrf1gS+DMyPFtgr
k4PjJfauEXO9OftcU+UEhzBYlN5y2iImhKT+LnyANK5rtoSDxqbaPCtIgULUzSATgzv/+Pf5B2IH
vWxtqfscZSJHfk4FpQODG58s6IBFaasftAHCEeIacn00cmsdZ/iLiWmC/1m0Rf1LeCAGxulrC5f1
/YB0KDPm8n2WL6eBuE/VbJv7SYHsM1eiA5SxodXH+kmzhd7uh8XNMde3F/3vbbGIPJWgNWnGRQu7
9ORGE8JRPvZQkUga2qDKcIR0yXEPXeNalGc635sdbjmg/fxE5L/96H8+sum3DctA40Px+O0zz6wy
F71UkSfTcb5HBZrskEUSemorv6yXSdowtqxmJh5fyi1GOJyNAcf56DOYQxJOhesg2MTqx/Qf/BCv
hYU2Hu0e82udXtqYYGUhM8CNV6JdH1Cmhsa2iHdaPQswimrUz2pEP2347NvaiZQXiWZt5yPa32Qw
oqXcVYj6id9C/2NMNujJdMv2CAY9n/TUEYDOfeQH9bwdgPkp6xJrhf7kDY9RWy/j6N1X75V8Wi62
obGIuj0frgJQUET5koC2y0uooO9ms2ksEf25MhebTTuXeTWCxCWJ0ekHaebh/uFf1XmpLwJYOAZn
muZDImHMh6WYqQ8ijGLEpLKs4ilYcBhBniojB6Vmy39bE4YKBao8b979u4Y4K99tFhbKqdZp/Dtj
fOsGxDR2PhLBxChAZ3kv9pq3Q+ILwI+0rd8KdtNgKzf9skzQ+wHpTMtDnue7yEcanu+L2nnXIigV
1kfJf9nUpDcpzayOaGcoDJoQGcR2YnyKhDQVWCPalnFxu0hL0L8F1t5fEkRsSHkxTnnipbrhs6Sj
oZecqroeQvqJgbNGibcaBKSa6TzvrPesfJmOwFb53ulHcb6OinlqF62LsrMBmBMvxfM8crsP+K68
DaWbodCa1Y8cmmcTf0zmVOYG4wKWlsgafpQWJFphH4alToMNKO9wr8uORVJ44VTpNgoW59/iQ73r
SXL1HVKwbMSnVu+0juS08ku+0OYyYT/Reojnw3NnrMEzuuIvWhh2+oarmNRx9P8omObCKvA2lriE
WAXzYbCFE+G3f01V7VFYTBbkbta+VnuI9xjPJ9jIlC7dCwCICnpHTH/t0GJ8Nty1nU0pvPj5e5S+
Nc8uPseLik3IeqlUGj7HCRzLzvPaPbbLEkLTSP/+5sqjftvkp59jwDwxRdjstItNvm16NQuKTkVF
RhBD7Q6ek93RUJ6J55V8DPC3zrHma6jJAseSYbBOjbdxoSzqD/bB8pU03+a+MJ45ENmaY3Ae8tu1
nzwmias9hkcRRJdIt86cG/fYeGi9yTbhYYefb5o8lZLf1rAvf8XFTZO9rGZNEuWjETz6lRs/AEjk
QaJAhY60yz9ggNPzQrwFhJNU35OHS+NJZutpHztOKT9fjfmtEpToSxCWSvVgWSJr+r9Fd5UFg5Wk
osIj7BxRfCtZvhlvEEsiIvcIBnhwn12xA7atcjWNf6/U67RZo1AnlMXsHgugE0ju0xcvXLBQ5ulW
BZkeafeI3LX6vhveIw1R+iyLFqG+Gq03hHgGNvgQS8CwrvP1ILl4U/CYyy42dQie5CQeQS13XbAa
iUbqjnHh1hG+QfR967FNwWOuU0KWqk8/dQMf5MC8+N3gPSjsoVwzudHwAMLFCDZB+NIb2aKYkBDq
5lzf55TzBpMIZZ3QdZZ2LCKTaJsKezzf+Db+TnIvHjNYY1OyuMH862ULnoArkc5hJx71ezFmVynt
3vuwvMfQOKphObNc2jf61oJ42CED5Est6fHWkq2mmusz9TNDYs67bVO9BUGAdgybDeMoxVUEWxxh
lDtsVAVRe/FLQGZfOsPdBnCrPHXBZxbN2dZETObZzJNmEizptfIenJcdYjjKFA6QqBez+o7Fq+jc
orkrWtbOdq+jihI1lF1Puughz/to802pPePYRuo4KZt/9+9dsyCVcNE9aw+etBYXxXMos+uSNPpo
qc8Jh4Gh0V1VX9N8OVsPUob98iF8+79PGrivOlWISpwQ5pPLeltSa/ptDEBYDES7XRHNrdqC+ugh
+Qm0FSqTHA/KmQZZ4/oHJppvYnvohzWG1CraYxyWUCJNdPdHkg9G25tlc4I1gS/Oi/3t2effZKPL
t4GZCC/DJAH7pr4S+kZvLK1QJrFDciqZBSiwgDXCwh/j4a42V1FzjPC9Wo+9eCDwtYILKSEoR/1q
14UDGaErVjAeZIxQgVN5e8XMbbm878i7EYX3mIBY7z/Mx3xxs497pRAG8qICTjRoK30TNmW6Gom+
WcsUwhiAq4eWmA6ARVPStD6X0oOBaf9xkhW12o3l6VsAzvT1cChQZM6olvFNL6F1mSrFSjo95YjG
n7BWkjcDW8l5S3FV6M+Q99iy7RDqbxCSxfCcDa4xLrPkTSafYc6rSeO/2pdguEFwAcfjMNS61S0x
zzcCPtcJvJSny+40Sc8vimIzQczSR5F6xNqdMwmsP/zuXc0OUKGfjD1WpW1MHOxshgePl9LUNrKx
qjDdlk8YtYrpxG96M1OiI062xcI6RLd4LvqVh0jJrBm0XS2ZWeXFFSqdVFXnMZWPQgHbY9aQPrXQ
XFbmIF914VMG8RFUn6Ds1WbrZRvaaapyEj7QzYUPivnQmg/Cc7aIbPmE6Y/8J8pqr0ncMXowzSf+
JkDtI2sQGy4++Gw9jWJ0l4OZCv8FKRfmqHkcHkbZbaEy9/dDfRClzI7FF0/lpPARhL8S82FUny0G
apWizFT0hth+y9NTo2JZcj3xxrn572jv4ptEBUZ2EGxjhTPFtFF/6Te1fSFXiRz+57U2xT1HvEFd
a9UyiVhLtHRWE8NCzJIGOChMV3iAE3wg8TyVF6o30z6lztELp8HqBJ1Eg0NxUOtdmW3QnAfnrYKu
gXl3vGhmP2/Z1pUD2D/XfdFtNYUh1TMhko+5sWI54Duky2zeM1VLJloa4bqNk6qmKzdOgKvcQMAO
Ex8stnryGbguDWdw22zRITP5GIpHEqMTfKnaQvbXln0W3FZ5N0CQ21T9CKqVO0VlXn1+HVnaxxFU
ebds8k0s0CLA74ghfYFCLZgaYQXwZw5JFa2eue/N0mbqWO4n2wUKrntEZPbZeIgncd8GUyVbo6e+
l9Zg5/FCDpIp2NvXFmK9RGk0V6CboN7Nua8C5Tzs67M8b9kTRyZbGgbhoLvPmLVZmjUPGsr1qdOh
7ozg0Kc39EnalYqNj4YktAmPCm5weiBfXhQh95Qs97jhorlT1ReslxMerEDzAR8MK36GPIqhr0iP
EDyMLr5YymNRYxo073MsxtFdVsBtFCs7WRilrXdbdDav+sz7FTyJFK/C7PxJJD1RE+0OEQmBgq0b
+ycJTHVML5gXKgY5T5CMYkiY4DdtdgyLx659GvsX/Vb6jXWlpjfQdMhk34D7V//Ob77+salaDY3f
TV/F4Ggq86VVwn5u079P0giQH6P67KX2n2r/rsg+YmsdJ5tC3sqwuG2vW9XqRrby2RkbsGpjqsN8
Ey0QYSjqkiBPMAI5xm+irlwMQiJnGrQrOVmxd3qCwszUt1UB0v0OrgSMbnhmG/Rn5LuNCAAYUNW0
XWfkVMMGXMj5UQAXW+ic5LmlxSaD2TcnJcgneYqIIkeqDpxFRqdVOJhi0B/f9UJ1g/APKhTmQ+E2
EXcemKSHvGcyqYy8S0hkl57wKga7OuJkcatVd632N0zSYKcVh5t8uQgLQeNXbSxNNzeWSUjje0Qe
TJkKg346rAA3mOYYz/pGhLTrUJXBD+JNOpd8ymsjdLg7P68m36Ui7FxMjFBATGHs7GP/vty+nkWZ
3J4VjISSK9u8pPGuuJ8gK7yhM+1RHDe+G2x//tXrN+LLr16sYVIbVvKgyNONwKdLKJJHIvUCpHwd
3PUtlIc1lnycUnVx6IPVWVhkyUbI7PIzA7Gdroclr9jPlyRpV45CBMWAg5T5yDXzb0bRlzc/DTKp
EryMa6LjqPlPpfneKkfF2srMbb1Dbq3P49YnZ6BsUKIMfLaNQq7ch6e/IOlXFzjYS4J6RKgjtGGq
pHfO1cHw7jWxuxtJG0gOGhMqC+qUL6GjQItTECvTvqkimRNItOAumv2ipH+cEIZJeKdtTPO6cdEX
dwZCpoQu9hzK2jaheC0YdnpdYFcT0Uim9B0cOlVgyYR5Oj4EkJFId1U+JzfXSGTg8Kr4L1F/BwTb
5oMJBofQ7cmtuBxJDNXsFr2r+oQxQixXXbkFg1IyXgvex+PfGf2QvubdSM/npQROwcsSgptA4MrI
lRUJdce8TRa9d8dRBGwGtSvKtMCV/BkNImHtv/XHwWSU4bb9Jmcd6IJ1H+6F4jnw7ixvYw47KCsK
Trh7pK6PkKNOuvqe18jXZafOjirJDeclDlxNxj91qIXPrjkAyB5PGoCce4F58UqVHUr7wEElU+ow
/VQUH3Mlf0vrfShxne3q59flr2PjonpA4w9zboqx4TB3sSloUlyGQxmzKaw1t1DcalxjJ+cYMrwN
73xFeDsQk2NyMg6ysjBxm1fGITiBknwqKkeMjwKcAgFiVF45ZvLRFBu5okeVO+TjmWyKZYqFPaID
CPJxW1SP1tkF/AhfBMtswbFv19GhZzrH98nIbIwcidWLW5R296327JFfEoUsw/oi5babGyM9emQh
tOFThE5HITQmROGYBvQVfr4x6pXdkhujMxQ3TVn7FhhhRGE8hmmgHHPBZRgsGAtDfhKqNZLEObSf
6e8bP+Bl30M4tR4bVm/nvKSEQHwdrBrFxcb/EJvrswGNBUCiG45PKDBTMF2LhjMQU3StdiXKCONd
JNm7zF2IEDeFYVcWAwagqFckU6TVZEy9qC+LQRKWeZnJxdTaQp67yZtTpix8Mk0klRD69N7Ez09H
lD/H2MO9YDICq4eARsN6ibVXpbagJB40ioMYC6A577IXYW7dmppMNfvlO8giOen8KO0Z+v97kWUf
SW2JFfwovoFjAtFekfI10xkrIjgEIUpvA9RhOBO0tUiylrfsmWnOp1AnaElAaTSKwmypEfuMs45/
yEvx/3kbOMIpqBCVKVzqYntp8kpI8KImrI8+x7IdzmmYK8wXzT9ai7zKkVR4dCfxj1jO5D/enwIR
XLQg1S0nq1A91IarsS7QaBh2RXcXW/O2/d3OGKW4iXseeeNJMN9rMck1rZOiG4lAgln3/SdiVPvn
F/v7eHzas7/8KRd7li+Bfh70cNopzXtvPa44PIGFsRykwDNkVDS8kDLFC9ytwo0S9OZvX6w2XlZI
Q6dwGztbKwHvETHoKuVcdZpt+WzYorVH4WD+6hK7ptC+2QG49jVMg1W8RdQvymUzi4aGF8WCpR6F
ZeP0zVqJ7XTFmmf7646jWm3TxTPsSWTrMTshziq88apfO76aimWClDYthKWXNbiaSJZQV1l8MsGk
YxZtqAEzDTCNRW4liFmAewvl/FjVR1/cqtKiSh0TI2Y5L31nGJcx8rNsJ0ngnk+FuA2UTav9xiFF
4Eejz3qGKU/CL/Jrhj/Io9TRxiTNmcY80PJ/IbBhqF+k7rErtgHjFtX40Jk5da5JSMHAvyuU3xpq
Hn88lAonnWmH7J/Ncjn0z4HELOWh2tO1Hz6yD3b5vrvxiV3rkfxza6aT/5elSugDvzVCX2H+60mv
0jSjbJyJCENp6Tumt6RMOQ+u+mCG8xxdJqgU3ykMcnnpe2UzGaMf7EaPpCGWhbFd3uoxf5cHTR/O
l2d3sZYOWpjTG/HiU4NxFPAuKN5N+iqj8QUGig6CEwKYHVqegkvsCywzv1xi1RvtZkMEBquuk6Wr
0F+aTmo4jTX33n/+srVvE/SLC5xe/y93cIylKpS7gK8LH2R4flSr4zDs/dKNhRmYTU+EBDaTiMUp
jrS1gdjwejRvujn3lLswZSkLX4u3gmmfv2z8pYBcBw+PuhYApJHtHdgokhK7S2dSRSQW4/c7KZ3k
CP5ByneiYltEzHjoYwFHzZCgBp83/fdX9gk2Yhqliqwq2uXnG+PMK0dfmMam/hL/pvNXs7u4tdhf
mwfxfdKRpeJkdH75kSpdaVSSZ9FjWkZP5jp1DcBk+2auuzJf4PxWjOZ3xRDP7evvXbz5eWXISp14
8uS4/OXrM7A78qx6n/Sd3txbKtESMRhy6dGJKS5ubm5XX+yvv3/xYne4DMvsLE/dyQJMIGmpidtA
9GG+CvdndAPIZrbakMI5l3/LoCph6thh/MyI0LfVu4FoL5QWFX6AWj2hOrq1Y0070mV98PX6Lt5r
y0sYAAvcn26NMgTcjTR7aD6jRTfR+5wBi83+phjwSp/RVCcVhy5ZKIsuERwmeKpCienYwnaglScx
WnYEhgm5i957Mhh1UxZIa94p+iQ6vrnYXKuJvv7+xXitLsUwSMxSPRrZtg5AM/Z3ivZLteK5MbjJ
37jCfu6tJ49Knq4EGUkJqPeeGQoG4TZbi5ELukwBnUcdfRLmPc8Om2pzuHWlV/d0bcIGyKjtULdc
VG9mkSWJejZl4iTkP3BVncBmNonFB5csYhvKMZtEGwtt9o2j7tWzy5dfNqb18Mt6l7YIovVCQ8KB
Qin/RfI1m2OHcUcDyDDz1sWa4Zo/oXmmfEF5BVsywLPFsIcIi5rJ3Ztav0b92lL2IRC3h2Ju4SE4
H8onASglNsItbnzRPUOC24ysfqkD8oYIikMYLuRdsKn+IJCBeoCwDSj2Y0Gk2/NAB2jCrRUQPlhT
wRP6EojefAZI6+fl/rsDjGWDRXCy/WkggC5reynqBbKG6cJErIeek+L7JHPhvG+Twq4J6VPiM2f7
RQHvUs630x8wDS/v8z/mbDJvx4s83WQJ5hUAJbZCqPCrSE1r+uYNnOI1BdI/F3rx/SpinXVd3PZH
K51pPoWXLfzCY4LWn+So0FpHoM28rl6KtSvTOjlweuoIlqGMT6G146jem79zg4GXa71rjGreDABh
f5p+h8NRpdcD7Ro+oPkqAN6UmEoQSK+sQulx+O0pjthM6MACDdkwM1/ETQ0b7/ynZh2V4kM7qWBi
1ty92SBpZ455bCQn9T5NlEu5dKdE4EtX7WJKbAhwxBXg8YSlhn42c0t/raRHWvz+888P9q92/N/1
bsognjIUiLJDJHTxReWd70eJHk8VukjKGrO/1InkRVotBXp+xkzRVm22ombP210NV6x6jlI43I9J
cFJwn0yq3+GMEIuT1OcUY6AFNi1mDCkFqluNruKYEYx54L0UIyQI8/KB/NPOwTVL+NeME3oF3M5y
NHwZ5FNOPNVju06CuWbaffmkMLdzzfwFWb4Xw+dV3+NxrQ+/oZN54DknL5hCdlRFGVafJHNzpg0a
rOH7A+L++UZ9dz0hnwB7RQ9Mx/2MCPTfBUDwukjxc1HlRvVgmmYhCBhrA/bD7FYxbagQ2SLBMY5m
E0LZ2ZMINfxNZi/9wNumaG36tcvHRn9dsyb1JvLji8fm5ZbWpVqkHHm4lK5i8btIKB5y2ZE+UrKu
1Te5WlvCc9eseuMEAi5FlqF+AljQlirwDvV8p2Fscs7OlJUMOPVTJaCP7MDBmEHOHJwgRCy18xyw
FMaqY5wjGr/0DSnOHjOLtaGvsw6JpozLGJm27yqSuPTBzVv5G5q/n2/9lbVXxbCJJU9hCKezVf57
6/PaynNF5BSJ/cEZEecr+lvJYqvqh3BEvO6ShqlCS6T3aaxReo139RRmCWZoH0b7MmNseIKcJod3
TPIrwynak/Vo7vUpYkEZbYQNgKXq7tF7KV45HBOfBvnIYly3izVp1qNTD9SOeKh99Uyqc9QcCjpm
5I6j6HoWP6CVTcx3u9wUFU5OXoVklcCiDXP+4c934q9Q8PKxf7kTf6vyL7tQg4PCKtRpHD4XvLWp
utAirPZORillLpphBhlKR/0dPCK/95KFUrNcidtKvh8xx2D52NZAg5VJoV4eVN/WuXXH8nR+04j9
eFQg0xATwAlVnfFWNGDraamju4sw973jmGVPs1DRH8+6LZUk2IbAFcGv3o2ty9I5HCp1jjut6u6t
xoXrw7a8j4/je8AqUmzCBKJTCk74CWmY2h8kf1JINPtctMP8Q7JsHbZEMUsXN5sQ0+vx/aapSEuY
x7OJXZScbaZ5rSAK8alas8Ra+2RHA6V6G5992NfMQIimhcvzBP3zJD57u1tFy9+V4affv9iSRkuM
Bkx5yam2Zvpj9EwkoiP+waDZ3A/BMqNvI+MEptybaWjouxk3LtsMpNGxxLGmqZycIs57N1b+7456
FjTL0BAOU3Nr39oDQz+qQdGr8UlcG0AxyymXr3saBoe0j6fgZfj0Hc1J30FvpcKJPOTIvXn4+V5s
cwkmE3ZFQkmlXTbjUGDXHUVFfJIXCH606FFDuow0lt64k/Fc6FXQnL9Vy12Z3/zzs8pFLeeZbVql
iTCplBHk9m6mz2oKFkdwtHTduBXrAXW4HX7efBWuvor//YP/lllfvt8sG4XUk/HG64NN11PZKP1d
rQLZrlcBZl76cJtmwvXXdOzwkqjHPnBTBqYHdWJaTLXVfMDhqeKi/Aw7eIAFsm4X6uvP68wV2eC/
d0j+d8Vt/EFTeos7NLVys2PUPSJfldM/g8Nrq8C6wM0CDbl5QTGFgyMlqkybm58iESAPqmnLDBRR
hdrdcehn/QerSx3seb/jYS9K83A3ANOk90tsWLoFth2Dp4Mz51XPkzKA3uTq5z9H/n7Amv4ctHoW
gczfhU9VyshcL8/aJLpUnUI4CI1dR5sB58Zecac3jvLwWGqTDX9bL8OnRkMgv9YL/jrkkrQob2vl
r5TU/17UxbJgEVyTj0mgYUhdnOW1Oe6LaJUfKtsjtrOeVcfADkykA1Ax5/KwPqsMWLdGumP4LT8Q
iopEpLY1bS5MkegSc+6y3xroFVzpFkL5f/lg/nv/LjdgJZNyufY1Du1cTgJtJnQHJBKEvRrbqcJv
ThDAbsnmr4xF/uPF1wkpYuu/LLnMczXKSmLI/CxrEnNWtnKpPHndg5q9I2q3lWZXT4euviJKkrgW
Anoo/c7PqTx9LyjY9Llquaqx9eWD0S3Pc61Zld3aK06ZDFYhq3cR/gj2dah/hIljimufmFnq8jI7
788FA+YbG/i1NxG8AGUMk2OyQS7N/mkttKIVcYAtOSTMcxOMzhm482SFg+v+gOVEUReRMBs9p9tA
HQ1gO/lzZYZAmlH/8ATd7nY1+R3/JU032pzO1GSWf2tAZGmZDkJAs2uaOFSYKBDUSm94IRzKu4nX
Ldq3GohXWrD85nRU01VVVKAa/bvEjKp2bptKnR6u5OoEuA00Nc9YnyrcgyZNy3abmeWssdb9mjGR
w9Ho1aSrkC4raOwkUuCtD/3VWV2FtiDOMed61Z2k3pAeS8q34kHjOcko1aiymXFfFA8FvZFY7WtG
c7/Ou/Oyz5fMh7SdtEZ6UrtkuBAn5fy8XJHBdeNHL5YGOTeEEQMAbwlF3mAn4SpQf1sxQVvZjhaA
Gi6DDBv+m4pwWyFiTTSwVLAgbAVvK9PCziHVFQ9qfYzD3O77u7Q/IUdkfgXwc576d1390YZkWXJA
Xabd3fmpc6BMMpoZEEOl5NJzznNCWHcS9NUz1sWXxJjXCX3clVEsIxnLqgG4/s1c/IfUYNXumP1K
jMdQcHLc1OcVMVXw+fn8jKVWbVrTltI/lhHanrQRhr3J/7sp56Gv2h46TrCNdPUcjitDAj9AYFTh
O2PKq67YXb0m2YR4bq19b7ytTnJs+IinxW2EdSgtAka6WbFSaEL/D2fnsdw4lnXdJ0IEvJmCMHQS
JcprwlBmKuG9x9P/C9mDTlH8kx3foKszqiqKIAjce+45e68Nd7vPHENAtQwEOVsIByBstSXoCorz
c1gIqx6BHCVgl3/0FYlcsPkmH3lj5xWPBijnBmWhT+huYacuidRT5LXDmveUHJhxickDXhwLx4om
hvlc4zP05pr+j98RXGZHpx0lMTFTPJ060tOrcb3fayXKJHaxZZqDetc6W4NJDx3VTDwtVk+8kuhI
eUsJg5E4k4EmYRfQfuXSw7+fxAvd2qU2U3g9mdcvpeLXl7QoymzM82yZ2EfzDNt5h2KDV5CIQiJP
xJXqUzdyIhv8IPmFsNStAke1IfXxW4BFTMgQUwT6WYRVyOW6IZ7j2t50YUX9eolnDW21tCJMcLVy
TIkn5wlLq3slBuQTrLH3wMBAIfSpOoT5rKJXQfNmKpM+xRlz264xWdvdhrB5x7iGMLiwZX69rLN1
Yw7VMR7DRRnjMmUWaau7gq2jQkBT6xjs27YyPuFt969+9HegDJzuZUGFqsr/vmmPzaQfutDgSaky
n0CTUXImDfiu8CKS3DhVd6htRuFGZcml+w6D5T3GiXoiQ4ZOXQpiFyX9EHxoxXMz3ra/ocYzjJjW
p9mORJuFF+IBAmrTi9UrA8vL9+yvCz+rOrMuLaR2DpZ7BtcgJ6PrV7iCgIOGIyIeODouD3p49VSt
XXy1/vrcZQ/4qypXB73IpDhahAtxyAqZmbtx2BCChx8QTUD8ooDo16tdazxhm8nzg1DHWNxAF82N
WzT7TLjrHYDBqXyLh0xpdnO7M535tjttjYUSmu+Wip+c9bn6WUCyEe/VYTeYH5P03CU9hTIJ35Mn
NISpDh0g90fZK5xIcIZ1icVkFcj3lXl/bUB94VjKY2JpDKcZcOnf3LcnLavMaFhUbKing2PvDOT0
2NOtjNcq3PCcBi7dwNeeeZujNw7tlPxNaD0UCE6OxIgFIJxe/73e6Mtb8fWo/PWazja+U3MqATxB
NIg5B88yrylpC9aEW1o7ltbBPAWrMDrOXqS+FVh3p1spemIPs+zmVl8VAHeEaZWUj1Y4gPF4HuRP
7SZNfyfBx6T8DMuHEiRQvDQ2OIuo2TETNsJnPx6mzpZqTyBxCFdN7rX0eIhCvK2CrRrzMxab8ba/
YYF9GxFowwQ3Bkw1NxHJQKf1L1nbtigMmFhhQWfgGt//+55cMHBqhiqy9jIdgiNxjqgQCGwVZEHl
nmxmBxANkLfVyPtc7FXUwYKNZzDFVI9ttrINEZ35Xi5R+6AkTqlRCMgMf7WkOQ52Yi65mMLwrI/N
qg0NJ+oOKU1fbXaqBSh9GGiKoFbWUNYOXpDAnscahDkU/kV5aMMbxSAq9y6vMDOupmYNgpnszgY3
v2k39N6m7Sm9oV9dsP2N+/70eyi27bgtWDWst6Hcdhi5GVHQiGt/qzE2DYeoc3zRxiIigJJL67Hv
N/PbeBehpay37C9V51XYYhiFWp+mDtnKfG5ZRo//vsUXWiFfb/GyQPy1AMjR1HZDokFx4NBNQOLD
lD30+oZJT7hmQTjR155XyZ1FGUNxwChyMHFPX2tUfQ/RY+GGNgzzeHGVcTr8ehmmOIwnMqLkhXFo
qa7k9YRr42+eGJigk9wO+crIdnHmm7Qel8fVvn0b0AATahzQKWEvKRE920riIwruE8wFN1L4bLa3
1/qQF6bWX65UOuugdKV+6hRgiKzUJ3958waSMREdLxtF7Df/h2MTn6fAv2H8pHFrzuqQ7GQpcZ0z
fYsVKEiudNrGus7TfieId4Q2eIwicCiarjhu+9IXKm/CovU6EiTyXCh7sbmvGeBbHjI6Xv8rzRLt
0hGBM4JIONaiejs/0xlKLMdWRPyNhZ+sfpXhAtROrrmzAs0b1Y3dPqDtzFAdKTc41FvXnDyWfbwB
pKb2qEJHAW+T6lsMVvuHiTj1lqQPjjpvGvW4tltqhd/Eoq6Mt5PEX5j4EZ2UkEqL+y0/Jj+q7peM
FrscFmqheZsIu+oHe7XVPV55Ty58U0wfkq6I7Be6dN6vi2M5NGulUTizCYfpo/PHHQw6v4JvkvwU
rmqoLsxcOCX/9/POG3VaZ/S9IVJEdSrZpbNTY1bE/NnfGIYXkKFKthZNalwnLvtzBsdez2664TdG
DuME0syryitHsz9S/rMN6ssVnZ1a1UQTUj0aMKUR8cc3p8eO4vJ3UfxGnxewRLavhAf00YfGzWnW
snIf9n6HaAgszGP2LrjSLUOrBpP9OAGmWlwmv0aL6QxHoFPHDH1+F6S1UvhStRvrX/hHR8z19MZW
//4pv7PNAZn8fWvPaq1BUYZ+lOL0Id8Pz0Lr6vFnOHpj+1hJjAFIUOyCw1T4JDMV4WvXERVFzMRU
3krhh94m9uwE/Y+mvjsVD2361p1eaSEnbr/uPLWDgbPGHg/xY5PUj5V4S65lPm0i43ci3AMVZIFl
DMOTSsJAva0LBRHPS51vK+lFUrw0e1bxO7xf089fqvJQ4okKzBNTVzhFfV1dpzAowiJkzZo4wNXw
gxxJsv8zyLZuh/C5Gu5l4digMa8fOp2NdihXKiPF4jjod3Mz2pPmWNBSordhhnWoHWRGt8J948T1
z1i+CaGxqfdYaM32gVDdjBcDM5j5PJKaxvRTBxhGn6djmZqPiQkQoPA0Onk/2skvSgcaCTLZ207Y
Xe8mfK+p8NQuiyZWRCSvZzVVr5lTVLX6gigKSGcDKBc6YeihwPyZu+KOxId3Vo4rj9dyM8/fE6TM
4D0NGnegVr7ebKVPQqvtZek4or/GQWKsZ7x883x34ojGCq5Pdv7LgEDwTndircq/CeWs8qcmuk2q
94ngmSUom5vVGHui8kzy4UThl0QQIPma0c5YhMOLcPSzl7whsMlArtuDJe1EBnNPpBI0w2/rrUpf
y2Ct87W98qb9jA5l/Q5XRwvWcXeg7TxAPe06TCNXvvyFdhq2EI1vz93WsTGfnf2asp3zCLfQcmpe
dz5Jy0y7HwFJLj3JhdyH1vMaieqCNY+mIlw1dVHccmY/+9DSUufMMvr/bMnmR+Se7qLsRx0fpv6m
nPacxNGdIM+Y8YFnACco5BdmKFP0HyGPYO91zU7P16Bvw5uSoHTJSz9TzdGg3uAO1++LqwCb78X+
1ys+ezCTNtQjsxrBl7VblclC9lZuaGxAGiinH4Sui93NQCucuepPdRP1Llx+/wmrBG54srKLjVi6
SwrhaZe3106i3xtwXy/tbK2QjCFupWHg0vQ1Y9V2T4MSo6bbwd5rGHHDa1jIvAJ30Mnr8sri/B1P
BKxF5mimLnlMJs2er29PpUioqwp+y9ohr3eVOnrsBNsSRmXsx9ohKlby6bcVvA0q8cOfpsgs35Mm
B7WRxTFOcgY4cvNKdlpCSJZfUKA9CJWTMkNUfQ4sKQkaTKnhza05uxQGaSt3yTWb1AXDEqnbFG2L
3RztxPkTKeJWivJClI9Lj1vrb83hXmwPJM4rnFKo1pB0fAgpo77KG9bSJq7eM+ttfJOsI2qYeNpe
WwkvtJxJ8lAUCe+WpJH2dnZbxTTLdTknAFK8x5CY/Y6AtkVuNLlBsp7rjTJ5XbJBeGe9ENGMIbc3
vFn0Tfl3m2zV5Yxo2zVZYHAHmMj8YIFZ/3vVvHTHJNVEz4E/RgGudlbmmr3WyCdLjR7makkuBNDz
szoK6BESp+bsl9mndfih/AYIM38Um4yfExAnoP918BBJV0qdP6vU1yVcB3ABmVgS6Tt+AyIPkUb4
SpqzhHsTom9ITfa4aDNxjsTErOpIEpmUNnB3sLEjTfr3vfgjZfj+8QsmUoTRhTzx6ztgTmovxk0d
PfSkDOrwxD2602nqxcp+cY21JFcSf+RY1g35MJXB7uH3Mt1wEgIc6bG5gRGKICT6ZEzQoPinXMNY
Caim80viNepNajgBQZQYp1dNt4o5TRD5nK5GWoTo1IIj0ZDLyPuG1FThV8gM4hqD+0LnUpf+7JDQ
9M3v5rk2T5qQzKLoQViPk8ehubG1l+DddISPeb3IXIqVsMp/oysDfkHY4Iol3GUnA6AY26QO6le0
c386Cee3nAMMdBP6DZy0zjZtdT6JcxFnEYHhdk22N70U6LJlt1pM3TXcJBBCtvWD/sBpILrVydtb
CNnK5MTjsWdMUTtAWFEvVD9Fb/RHVCRPluzJSCN1iJVkeiOvu/KYXGh2chP/uuazo7s1yVKV6FH0
oDwUnD8JkWeaIPmZfD/9jp6XRGVI4viKdRe9KunvvWnHB+N2OvCjA0rm9KWlWzgo2NOXsE5r04Oe
4yEi5Nx0yo/FnmI52pX95TtMkHV9SRVaJJWwTs5JHFVN6i0GORJEvOojRb+pRa6p7Cz9xjw9x81L
NT7qNAGm6E6UNGRlUnuU29W4Uok1zx0t86sBG7lFiCLarcFdOsr9hB8agkPlyD0dbfpZGE5MAxnu
rZoe+sRFdB+8GTNZpehjJRrDfezSnmnh162H6Brb74+Z7/xh+vsrnu3ukSBgZifA4CHeJLoXti4j
pGkx+mjQDe+qtXYo9yO2JClyC9yK3eIMuIfHrYkvY+tOowOfQ0BrBG4bEEyFCTC2E3kTFG6UO/ri
tLxpdJuxTDA/ldYaq5mRecMCn6QJUe6C5Z9BmLJndZ+efhBt94nQCXeHvJs5SOJZpl31pm7ARrGM
cmbR3Fp819L10D7OER01dzKOY7atdY+FYUy3xNjnNWMry4b913ZPSopx2hZfq838PN5UycGAsRen
uxNAmJgGhPRTHe40406Nvczwq9zr5l09fdCvGYK7tH1uTTzuxF+uzWZtQqvBnX3dWCh/K8OXCgLR
g8qEl7Lw7I3WizLoamEU6dMk6VYR8OLa0r7BD8hK52gec3IJTAOSOdX/icJLiYlsWA/whYjysBXY
ZqvwYQk+HN1AsUf/dOLNeCoykK0lSYmKJ2xOT021ovOhdx6UjiuV0J8a4dtT9NcXOHu9TW3Umxb7
5YP+XjxntyjszE8ekjzyp9nGKBQHOwtU/lNw3+7kxzze8PtANSFG+4QnBhFrueIF4sitvlpbMKEv
wMsFMmaFdZa9pp+VCP9sNV4bGn8//XDbZXkZa+sLGvasFq/ELjXSvqMWn+jfpzTJOAdgbQZhRF3u
AKJT5htibslKYVN1kR5sIPj+ewOVxOXefLt3f13F2Ruo1EKcjoIUPYzUqxK5vMfS/FCQyhaOBPN3
dGvBZ6oDjRknRnHUn1kqT8/pod2NqcM7V6JDrl6i/p56DUY9UcBAmsfSr0ChoGT7Q8A03iHoMdql
4Ty6Y8aKtaSzUSCkrR3t+RlwJ/E3lGOFbfeVn0L8xb+Iilp6n0aPPPg6X6c0KM3nOToIyiYYfQwF
ulE5k/XMgSX8wcCkAwWxjz8APbEkQBIRHYW+CU2ChORwHJl+i5QCorXhZuIjzOGG/IR832m0rV9M
g6xi50+nbHVCgjjsOZHiUbLqA7T5UfAtrljwZ+VK+fRHlPrt7tPNXczOGhiMs1ouL+O2ioUueuDd
KFHICPuTulNTV9DXVC4FWV7aKzS7vt8xf2FGN5ggeYg7IMB6sYIHKriFFdH2U+zq+xI5SHkDzlJL
iSH7iUxNkN8j8xDkh7HzNOyUy2gsyW023dOLyJAOXRBlhcp/asNpaTB4z71/P2DKpacc0JDKRkVL
kPbC1wpN6vtMV+OB+mWEREg0bLNV8QCSro54wLKj5/nVeC2O/aF5Tw8ohnPLGxK+7S5KfLrZiumF
6Hfig35nPoq/4mQrfLCG4KTX3Ik4FvjXgEKNlzHFKwwm69pg5dJxACqeSvYcSBsEyme/UH+S066t
2+jBeGiYa4Y8XBQ91LWQD2+TbfI0sfvaZsUWylR5JaeeYTgdJodXc9+64brkZ9tR1JDJtoOTdO32
Lj30swfoy+WdDbbrTM6LoSD7JxP2Zuan0x27V7FOaBX6Fi0cggHST+FhfCSGnJHt2LBQG9o9QJsE
xsqsiTDg4VcKWwmXF87OR4n0m921MaK0bCH/usyzp0DDcd9ZEkkyyyhAIixgt1A54Bm7WeR2v8Sr
m9ql320hmrK8IqTSv52Oo4l4HamvuuOCIPdJvgYHON1i8rBSj/DkiPlk42PnQMNM+qaJMM5wTjCm
il3DAQHjdvuUcJobNoG0tFYx2JyaK2XpBekabv7/XuN5SlgSLToO5NrH+qdFtKqX76XGFfAtIjzM
VvK8wlqW1av8l/pkdg769YjhBWUZuqvZ7tBZx+vgRn8zVkEG5KZwSt+cveGQF6uiBMI+vIAzl0ih
gKCZ29HbMot+Ua+cBy79tMAj4cbC51KVbwrhbDSUWUnKjnZ/+Nhu6kOwxb37C6XuttwGcGSunH8v
rShfPvDskZ/mU2oUp6A7anZ0C53uWL6eNJvlUn9PfeRe8rNwmJ28tIkXWS+0lfg4h+wKKyZ2hB1I
tnjofi5QYZjgv2a/X8wYNxPDlCNzvd21BHHjwhv65XLPHn2J2xN0ERg6OsXBh05M7QNLOA5G66e6
HV+FfX2Tvy/qPdJxGGFvsNU80nNs8xVq2oajZ+EQBVUvyF08MZU9YqjBZbe8P8xjV6IjQ3gcb2Uv
AqxZ2PRKCugdT83bYNl4kwpkWnBQW3IcVo1lW8cKA41bOaNreu2TvG6IS33UFhNtmaCqvyYgvwDo
4xk3sSNIC1b429wrHOYuCSqe8fLVOggRjCM71twhuO9DtztCFvFQ1XZrMOJuterXCdvcyvJRZW5V
2a4IkSfj0s5+yi/dD57mmCITNiN5Iv/epi50Y79e5lkJ2apZUtQll9k6nbnKjohXHdQZfuuWH+lR
tv8HXfsF3dTXzzzbWhqO9lreZDwZMQeKxNXRdcjdk9A/nKINfHBi9Ox+eEiHnZZ48nhItF3WzbY8
3VSlH5MGKthS5yowdRDoADvhv0JAxOwaJ5YrL4NcYnqNsC7XhXanqw6s7z5rd2L1NCw7gV2vg31e
OP0PdgTUgBmdtpXY+RryvYk9YqGyEWYd9G4SbGWmiciSGlt/i+7huK6W8xDFBDFow6NFuytnuF+s
htoVaj5rpSSbqdmI406XnKYC/7zrxfvC9IdhJ5+25eSm0lYePaxw4RizYXmFtEtoQWMuYtpv2crk
4vMfAqe0HKvymtMWnyQmSYbbGu6vH5Joy3dkcKwKskgcBp5DBK2EoFG/Mr15eq0YXRBTMr9J2V7p
1nMHeQcLJgdnqE8IfK/UcVcfn7M1KTCDcIhTHh+MmyebEL6EmCa61MGN/BjBCpKdClD/VXKvtvS3
zvbVL2/X2eIyp1mpViKLL/EKo+qGjxMA78ZVmiVYmLCHSlxD7hWzrWbayXv1HryHvUfHK1N2p8S1
Tk7y+afwNuUXo2GhsFu6HT9F1glwfPwR1zc0h0V0XxA2ixH/ZDeRW9F8h6CL9W/xW8egkFpMGAFV
6GNkXqlwLjXAvnzFswOKGuRZZOnLAqJgMyjVlQVidlrRhxUbL1wSqRwRnCcPIsZHLNAS2Dib8B4K
RCHdaqCf588kcCLkmbIXzFeaNH8s/v/6Bc7axU2cCIrVmyaDM8XrrXUjunqw6saVcFrpsdtJkJWW
YDD5Z0uFFXhRZ9ef4h8A7/1U+Uzg/72SyctP/v+/IEQi/PO/ZCrpPE4hszxWFcxmwqvCetuvcItn
ET+a0x6ap9PSJB7uSPuhoZk+EymxyUd3ilx5vYznm+118fgFHwNrnSVzDsBExEngrFEr9VGkzks5
ZklsUSvjAQD7FPKDUuvQxlE0V8lWIxVZZ0cumlsVzP4HRHQdn09D38OWACfDn9thMXpAfayZbgrd
6Olqpbosut9u318XujRL/rp9aizrbZik3R+kQ7VFZiy6y2aAvvB1AY1rA57rYvfvH+1SH/vL7Vnq
578+lbz1LJENbg8GW/I+PGLvjMWbB8BWsXzwOyVgdBCgnNmgWmM4weKT+CzxvM5MO9uX8g0OqqMc
IRIpkos4raBvBwQv9RLu6+iYgc/pZHgUAaHmmwo6c4VNYsSGC/XYUQg2WgNyLT9pvcWxK1/juF4a
WvAFF2wzM/Xvvcwpq41Qos90PN38x0vTPgQ0Dw6cuj/TZoVcnnkKFMSX09ry4bZGXkBSrmgP5N1f
a3pcPhv8dTFnS8qUGEkOCro7TqRCmxiNwxVZBeMv5uq8GPemH0OLp6sVe8E2mbY/R92Jnk5vxhMW
MOzXub+S620fYp31//0cXJrPfrlNZ6vJYM0DOHHW82Elb9M7bZ/3q7q0i94xB5cHgDdjeDOrdf5i
kNVBowU0jeoW2QqY3kP2OGzYkqG54JsilC6mqWKDWZhjX6MaluzoRb4WHfGnQ3H+vqDyIX9NZIJH
q/rrkysWTdjPWU7hZG1Po8sExoj3zeTGIJQmh/5fCPN2UTAhQXQg1Ezw1PYzzK7WBt9GJht8MooT
oNvYxw0ozpJnRfeJ4BvHji+wWMU1fRcb8GAcxXTq0U0TLAcf5iuHnuYxZrYKdfffP8OFNdSARyVi
BRNltHTnHdGinNMgGOiIqn4dMl3tOghQW/BFUeFm8tts+b25FmKqRMYcoVfRWWptBVDhtjZfB2Fb
Kze99ibCjWr88ulasap+P1JwearC3Yaihs7qrHAUx2S0BiEIH1R/wlQQ3i/O620wgIuFfYnG2Pzd
EflW3Sn8kUnR7AmZl98FYPyjLYkpkewZza36SAXG0AgUxeAJfvRTgCQTQb7m8DHdLDsCEQzmHabb
68XvhQf961c4K5iGU1cF3WgED8pB9ye335CiARefnHKID3ypYBf/bEVHsryFfQy7mfPZw/Ssr7Bt
v1jIyUQv+Zn9ind16sJosgmQoDwpdfImrhlQLwjMvl7rWZE1nbK5CYdT8NB7pj/LXM7T/Cg+6amt
f+QihYZDsLuHBBbBCZW12vi5dh/K6+uXcvm2EWKgi/DCv4s/y6mT1XIWw4f6dQzctrOn7fzKflo2
61h9ZuBBnzsXnqJdfZh/FOKrPlAnK+/GvcahRt2ryZ44v7Cxg7cZlQ9qwNEpS+gDqb2M14X9VTz2
BZQQN++/V3wuAtX00hhy2QqY8ACNGPHzvFngT4HuMiBU7BMSo94ldKLyGK4pqV/71yb6F46gyyUw
HeYACo/aOFvuy1kxC0GJlyHTROj9K6aPDFt1+rNCYsDpk3bKvgH6/94f8rcER5A93OTg9FI/fQjI
eb5dgoU0zp2ZeRPgduD0Uzlc7f/w+36v579e6tn6r6bGiZuZhg+MYnS77P3iloTf1xx0ZbW3ys0o
eqq1QvGbAeBJMK0Mb+Q0kpD2x2bJfNgLskdeBKP40RC3zS8tmLwS127pBeuvYWAGoKaTUSDI57+q
VGpjKUhW+IDpcrIJS41BX0us707Iih87fb7PdnQy9sktaxO5TthBys1Ew6LcEoQTxl7EQDJ2URiR
8fc7PEFFAZUA6c6abBTUtel0v7oH+WU4OdqngZydMAEi7EFgb2t/WF8t+8TvHUqD1EkwXnR6Tfnb
mqpMijJNhYlzS/RlDj8I0WTGQsMOs4eAyQ1CXpS70fCRBn5dPRbCnZ7vZsmhcZfOt1q9YRZOgBQT
xbx1i25/ElzGaDxhebuqsMvcW8f0Zfbnec25KsWhotvRHQftsLzrf2dEc2Lq7fwT5S704vmWMbkI
NIXTM8o4t8PIZzhDugog5OKPFmoPaGbgIs8vrZ3M0QY0okj6xCKrdjimyw+csfmbHUdQIoZ6VnVb
jZ6DCnV8s4uEzzG5D1+Ue0ISV+kWOIdZEetT7kP9TjHcIV+jH2DjzsZ9pG/jYj9HHGM+53g3EpfD
MIYcpGtajgtWE34BUtZA6UND/Ca8KedY76tKQ125BYHvk0GEZjzZRcyDh5Vyu5hL4GvdRgS2sNAy
anItxh/EAtlAcEbo5QxsrtQB3w8DXy7p/DGfwigrU0sXqAPowMm/zffgo96rEH6flR0PhGpjYYxf
/hynCoS5W90bKlc9OQ3HBUzW13b+y/fIonXNREJaIga/VltJ2AlDEXBBDcJ/zIacmmwN9nHlq5hR
ACB/AsbFB5u+N7tpLTziNZleJME+GctNgmD4+O879Gd887X84w79dUFnfbOsn+tFTyoceyg7CJcD
n/jQvnpMy8Ppvt1YuwHyADjRJ5Gh/NKz2feql2j0j7zxqP+kz7ca1igLf9Q30yZAAnybrifnDmsH
Ik2kIE+zX64RE9mKO1b2fFP7CXY80nYZkP5YE+Y5HEbQglu64nf//mqXtg0D/SWstcUi921yNVQE
yJykKnwQ/cQAo2tDLetsBoMMAjgjP990v7OPbnE1eIJ+6PBbqgeOX+02fKYVmybrqtlE7YaEUUh0
jbQg6Wo6mC4qC4xhV7riFzpQxperPdvkWsUI4l6cBXTIjukv4K00wi3tmvvgcdEhdsnqf5HWSEuh
dv4A/H2XznasZp4ns+wAPS2TnTrYGetFkJTurJtin9xpz8YnP45/DdZw6WORhgPC03C7fse1ZJ0y
TkKjzccuXI2Bj/aLObWAzvLR8PAbyGspeoEs+h9lTnjlmHbBzAGyFRc89kmgWETlfH0N+8ZoxXQ4
tUdVfIzTwi5qT0yd1/a1d04w+dnwltmDfMefFlEWk2xwVw3pWsDM9S2BdyPZtZiRje2U3BbopSY2
BWt8jotNb6ckEsXrjhZeSWCVwCQPEW7q5umdCLjIdLXEGRJ8UNtw2xlb3XoUyPW13ub+8WqUx4XT
3dcvetYNkYZ4kPTImI/GQm/zBvA+1SoKsOIDE64JaqwkhgywyvaisbOsdcmR2WbFxjsWImxpH3Dn
mc1Tgp7hdFpXsIY5kTISJaKJqcVJ24zWXpwoRQHyR7ChjuDf1123m4I9uAZiHDU/hdx/ZV3XLjy0
FC/LHsNkgjr67ACl6eEQYLKaFzuwhD8d+u18yKanUG85gmyUnsYLDj6kF+lornTjpSmYTkRLLEWC
5a2q3pnBhfl66InS3IeESwT8q6q4wQttT7UBO/ndtK2ZjpoCqxGqeqdg9jhM+aukPmTKkwoOhen9
ugYT1x4yeT1GAAm9oLidwkMkzitjfi1HGvcLVuFHSzbMj3+vbhdfoL9vwdkBLBbCdipNa2bgMbiC
7MhM1u1xEwExjVNmDN4go54HLnQd+HyhpbsQj/97+88OVF0aT7Ee8Nm1E4kbtbyF9yvXHkmN69yj
6WUnpy1SQTQgAiqu2MYYQWQCqCPZLVdUhAKoFb+/ZkdAjvB9LeN4sNSBJlESlIJfX+uBxpDQ5Rz7
o5PbucJPc3Yluyd8MPBIvgx7G53jXe+JK81LD9p+PIye8FowXbtpXFGBaeOkRE82b6bRrxoSNEnE
5JBY5PKqU3az9tSQOBrXhyJAlKreT5TDWknt1u6EfGOCrsAw7VfJvhbXcnIb+fh96NYRcUb8OoDb
0DVTJIo7RfUCvJxZ/B5rnopH7NRBR3fIce2ppbObnilnY+7k8L5uHifxwETIqhzwRSjaoEfhMkg3
CvvotC0WuXz/e2L9QOnlloEXPGZPAhJIeom0OYAeN7eW6I78sxB+j6Mm7/Tj6lsj24qBn4h3Esbx
g5nd4Nk/YufPK+aVGUAq64G9PPlFviTwVZ2gOsvuDFq7wN8UpvHKekIP2rsyvOLTMb4J59cIx6ih
7yOTzMpiL5ND3h0C5UmB9SFkLIPNe3J6bCH886cQ35sAmSxJvIpUsXEFdb+tbFjQAuZsuu9UX3cL
7UC5O0ERR/5/re0FhOTSs2JC4+VJhvR3rsKOlRxabxqKf96f9i5hA6yeCLNwG0yGzMrkfh1A7tZJ
mOO5iT87FucKWJT8Q0/ctNs105tYcgrO76WT329M2YeaHcKXJn6C8BY/zFcyAaekHRi3cveTjCk7
l7GdS0W5WkLJaPzh5HTMbEStuDGARAXPUnQscZeLt8ppm3R7hiNIW1HwLb5HQhwLh24Vnhp+JAy8
SKRAncu2hXbAFuIDBy1xBbzCxKM5uoTmavP7NKArpWMgZS99fZfl7ymzZAFFoxG9clT9EGeiqEVX
MZmvIEZPSrubnnMdZfpHVFq2FArbbrhTzftZeSnAxFTZTWLdTwm8rqvuz+XlPCtElhg1vAQAD7Vv
5ZrajKYgd+0iMWmwdLKi4UeTxTWSChO/Q0m4wGrpbq+0Q73JnQ6T8zEd92oPOgAep2qsm/pR1JcA
WluROpucyusH50sFvEX+Abx3dJacnM92HrNu6qyciuUqCdSThw9R9sd9GPo124RbHdEFDH7s4VF/
72c3al1oFAD80m3RvWIFJcDp2o27IOHntsFVgywsEslsnZ8pxG4kpJ0bR+oJyb0nv2QNpsEMcg/u
kXLkB3NSOCYl0yyOs9f8ohcE5Xz+0kYg00KH8nN2S/RKbrXcPP1nJ1JX001zG96V4h1vQnM7P0rd
jo6MBNcJ3NXPJAQ3DHHBzl+CgqxX12TZXCYGMTU39KaOwoFjY83Cc+1GXeoD8nwtqRB0kZZguq/b
A5CprNOTPxdK0yM82cO8onbrT14yrK2Z6eMqGlYVie+b/r5/UpGNxk4+Ymz3SFFpxKv+zAsK8eWJ
t7BDoqxDSnT20wHcTc1cL0XKptXcrCENLzJb1EMcVl4JQjIIj+99vfo8BfcnDWj0fAsFSdSdZXdj
E/MUSMSFO+WuLLhq7lsWtArs46wIsUNp8ruD8uAm3XaUtznWTj1+whrDPNm0w+BeRxAdZuQ/vZvW
5rou+WKZgFNNFCXIf/AnzqrstO4ExOEBDyZzQqyjZADNISoFu1mlkJyHNyAaxMEQyszGW9s48Bde
cuHFcuc0MxJOxiPOfHqmh7P6d/WkLHXv+WJjagqWF5kikpSQr49COEl9WHLeOtbFYwBAJWZrtOVt
+0i0Trie4l0TbNRhE4933MeSthFMI6fIPBW3LxmT4lZBSqGv29ork61GapezOAhi1Dm0i4CI/Pty
LyhNeE7+utyzw6GlhmMon1AJWnT8rc3AGFpaLxkhtgfBUFqZMgMwWwFX1SlufU+5s5pWKmALRoec
UnZTx5y/Bubxf2lofLmys5JrjKKx0ltxZj1U8KNtGpTkhLNKu6D8yITf6ulzqt4hXdkLOEAh4MTR
9XcRmWiwVtpDr91GFjbuo5UdBVz7V27bhTmLhbINW6y0KNzMswcwIsUt6Q1uW+Nqr7wYEwF6s00M
Lx6cfFG9O5rh4WbpXQNXBZHd24YwxvtriLsLPXQaEHi+OO7yOnw7rlQmOsGw4Wy/UNBCqrPmVuH/
YzZ15DILVH18F9fQYq5GTFz+aJnNAf4YWNTzkjgtqzyuTh1b5R6mSdLYhmxPN6fxnnAhXz+Ex5jD
2zFPXUIu6s/05tp3v/Do8t3/ewF/Jud/TcYldawTE4U6NllqbaIcMFnGHpWTYdjZyliN2+nA2kvK
RbrDEcJOZb5on+NTIiwz0K5w5ofYp/ORXXP5//FXfl0DuDLTwKADoe/74itGZjz27AeL8iN0KPRn
xSkVpz/5wVE7SK+0CXGjwIJj3pE2DqKgAf8YApp3iQv7bO7V3K1QiyR+cZ9EPM4sr3a5g2hq9E5j
bePTTie+r9+UL+DNUCme+Ayx3FSxlz8R8bWxDtFH9BunJqP8dEVXioAYjY4P+g68989kd28obHo3
PWJYeUXdhbb+WP8/zs5rt3Fti7JfRIA5vIpBybItyanqhbDLZSYxZ359D/oCfcuSYfVt4KCeThW3
GHZYa84x3eBB9YbfAdI74MixTeAbp97+bo55XtOS/9uoixB6XQ6ffHPazyD2K5/VZVX16407qxl2
Wh9ORcXGv7eTVzVhrQLllC3FeI0mkO4lnA6RmLOM55ttybHvwc6V91O0k7UZ/6Z8zMqz63PRNyKM
r+M624gYSTP5WSlYB7FzUA3ThSRoERFXsgvf0h1pBsrwxBovdZ7k061emOQr7k5PyUMFU/lF2NU3
JEvv0tYJ/uqRE0gODuqKntai7WbdQJwtP7PlPbp2ZAlne6SXHR4D4ymAI1ltQ39VyM8/3+tvnG/8
JktBB22pkkzF7OtClSTzxxP71kGTFlipnNDONzHKUTd+pz57o9r98j8JclSRKwISSBZolvNBgHJy
vYgrT36RQ4c0G/rEohOil7hXKcuyCQtsOV0H2Wq4Zhn4RlL1ZcznVfe+DBOZfHH/UwwT0O6ifPq7
fExt9R4cCpWy7jQ3LmXwsu6s+IVq2tLqeLu6ys8v4sUX/t+bJ53N/8VQxtnU69ahx6Mv/pLuzR0N
YEd9jDbaIX/smI3eIRMc64O29e/1h6YCAOYo6bqocKGDrl5G94qtCnaNLoO21dt0zYP+DfV8vlcU
IXULmyjVi6/Pd+h9M5bqwD+U0l6p1l21a8XfJhlNxJD8BkdBn/BNRfeG3YaElMZux40WeUlgl3zc
5mKUtoBF2ojQT2B31o4JamOuWqd80VEENE6n8X56ZUa5cR2WdvUqdwsNl12xnAYnoS1vi4vTcuBD
aFDPe9ovdFnZsJ5MNzIXA5r10943wf4uS2PDJJzXtqLctsb1Vs039e+vN+Jsi9MKolb2Y+wfRMOO
XtF/O/kjqHH5nZ+ALHouBJPKllzjE3w/afzzAM4+sKFLM7bDkX9A4TIgoEWj/drgcbDWJ4SgHSR5
u+8JJSWCclOB1Cc8HrEGEqMKA+ICB/Ime2A/69CpbxU6qXYEdBAH1FFb8vdvIUmpL6pHMucbOJ9e
29XKSg49YpNqTrTJNu1BPzv1M1rgn2eOb3T9X26oeaYjTMYqCjpNYOVfUzMI341VeKS1cGekDlPF
0roK8vmG7GfKaG4wRLChYVN9Nv+yf60muU39g7nDThxTyZ/eJlSUBCA7s9Z3uNV0W1hf2x1/s5n/
et2zUujY9UUnh6xHJSp7cRmkjvpbvw0fdbfn1LP4xMHPcIcakhHffPzUbaRVs/VZpozHHjrCRluq
HhV6O/sbgle7llF3WWr6Or6zb1xutUyuUjYaCfhv0Jn+zZyQEjHxwOuglxYgoQxcrL3ScrYJXldv
qpfHHUZAaLEuapAHLpBOxqiKZjWa1qEaPMx1dvo0m/xxGuwAbBVHv0F52Bn0yG25fUiDDdnRg+nV
1hMB2IY9wh/oj0RLT69sTHzBFp9jG7SxsK3+IgfwVPhtRJGna1lZi+zgrk2S35DbqC/grmMPS9dU
/mxi/ruHrPPK72rm8ek4B7ipbrBP3GALzGHVrYoCkX9IHBoIDPnZWlsPP39I5mVVedYTzCkcFFg4
LZ49vrbTy2mCCXKwTr/ylM5gA8yOYFinMu8q5Q8nyLB4UIh7TrzGXwXZu3yiq7CsbqgZEPY6qDvr
VSRGsvXC8C7+EEWPzHH89Jr4GDbkPq40ZU17v46WLDuV/9z/YpKBjavr7smfpf01oJbqgF1Tlyne
2ma3rwrJrkmnRPlvLPjX9AdlP95V6SJZT0RA5+iDThnKINsvnOnkytoqNuyCDBXaASTR+s4IZYJA
xmmhCST9oL5+i4mWwwSg7ppfV+7f5SmM+ycrMIJUcCfWedmlNKZ5lSutgwrMzrxtxWVKAfMlC1xg
j4l/n2I6nT0EnADmPgJ0vjHe5NatRiSJjvxwMXk86RttFawosqaL6mXu0N1gr31TVec0OaaAF9tF
WQFThJiZuwzGQ3CQpM0Ub2SdjIGF9VhVXlRvRF7wtYHWK110m5HUIG1rDmTUb9FttKOHC7DjcJbZ
iXIM3wz//nSIt2wBIBDHz+y/OehviAxJ8pUieTWLwXNwF1wTgEvffayKTCWPl03hvHg2jdbF2AxN
01uHxvsPuAp1KHg5egmzGxGT58/P5/PrOdsl8Xz+e72z6XOoI4OUxs46hOM92WCt4bEENy/F2vDk
J4TnyGAyTPXODKR5zOuFupGXbIQgw7YbStEyTom16g6rmsBl/uvcGKUCUpkCuRZrarrUpgX+1oCZ
1e3/SIR5ITMFwEiWPaQ8yQ5XJ2DzkJgxtr4Ou6l1NPBA5VIslj//0m8XqH9/6dmXnI1SZQjhYB3G
ffAaHepb1NWJIxJVas/rU0dQCIhrm+TKny/8jXqaTwAWDX9ipLroN+vjSdL7prUOw6eMlsqxv9FW
p4o25VwZBW8aenMSpb6qaLDY1pMxoIyZ2fWUwGysQt3VODr5m83xXPtCJ0swCEqUs5vRiuZY59Ck
Dq1Bp+Jpqjd1+2oJ0CbSD6l4kKZ7ZFQYyTnZyb4bKjbiCZrHBQGvdB26BkHEiLx/If3SEzIgkbvl
MBF/0VT7M3kkPyeLdFVUu/KT2Zq91cGqa7bJ39Nb+QfH+EisgYCqwk7zFYxQuk04+OAPrOmeK+VS
X7de9WG9VkxYj41ITfRRO7lxTPt2AzTW+m3efRrLxJdT6grCzQiAzJrtZtjnfDa1s3gZcJR5O2nI
q5was0m1hlXdSwslvOulbWXsi2zldygdqtSVFTertqforlduTXbCD+QTayzSJUZNSKyEZy/qO6Pw
SkbqDMrz2Ho6S/W4SAlSws8G3ci3reYBf81LmD9eeXsuu90mxVMkQ0Dq4RqdV4nL3JRHTaW4GN8A
ycVpPvs0Myq7K6lwcFKhcCb6ieX7BYpas8EIO/tfi2kptbNbPOvc6T16k6+ibb6bqP4d13kdAO+r
bHShdRC2+A/ybb9HHrFu3q23RAN2eBM8crtzMJjkKosLY1havU20gbgS3n++Q9+0IL7eobMps8mq
SfCnaC6/PmG84/i/CgrbfKIzd8MxfgPYsPB4sGO/bI2ngeiwRHkuUPOwdrJufsAu90yYMSfsa8TW
Toey/Ut1RUOqpt6n/Z+fh/u5ET6fcZF/46LRdF2+qEum4qnQ4kEwDzkhe+ZdF90oumu1mV2ld114
D6nArLal5bBZBHSDOGXyRPdEgAkvbkPg1Hs5eKny3OaegpU0vj/RtWzXLTgFMhGFVR8/sT/w+yUA
QEl32FhS6feDZR4u1ZC5OFtUfztQo9ca8MZ8m89+F7ESdFbAGJPhdf6inlpfqvPeMA8GtR+NFukq
0F60chUK6zEHu/+kiSi9Offjf7R8j2I2MwuLuZ8t9cntRO9UzgoUS1uGsivepzfTRyHByHIbEW4X
5AlXNJZAnlQspUmxO6EyY/M3klzmdb5r1PdRQKJvl7JLeo6t/aSuGgzigOqFbVdsMF+b4SzoGU+4
z+aGYSaSLPEBrU/BoRq7UemWp10oe6O2NPMVNmy2lEb3YJCVZnoSeAmdHvg1sux3E/GXu3b2GZXT
aUq7FgeaCYYMdfcLChWBxHsCtYoNHd+CisW78DhMg91Wq7labK74rMO/wNz87k8bbygdjlc75N/M
Ogp4E+YcTSG36bx70+ulL8iJbB78xwZXQk3c8KLZ6muRHvlspBJXPpiZa8VF7ZtJReHlgZdE0Zi2
/dl5XArkvmkKyTxId6W0bFPOa9M9xs/PEIpJWeXocdLideo/9ADowUZS1qVwGOBDYkPqFvEHj7Yh
9mGcE92NjXHalPGN8Jis/T+dvDxZNmlKaTRzNHpcWhsLxLf1QOdMWPmtFwDSBiyArMKiMu+ouVvP
UcXOdGXC0r/ZE//7K8/JAbKmBrU0KOZBH3dadxT0NbkfZbIK7+djTfyQLPptsYnTxWkjrE13Dq5W
PCpAs+GKDRR70DnNLc6dtF9kqRthEjKAnM3WW99cgrzi2NAWFNogmxvU+LSdkBONR72TZY3/aXyZ
d5NdgoAFAiSreNU6IoZyHiyx2NyCa84o8+J1YgkD6wzuiqh43qqz7cag56MlTegt5KVxl9deLt6V
wT4Ub4vxWE93ovCMDFChWSncoj3Ny3dSDI/pBN9hwUeB7sTfBMUycjk15I4Z3Vu+Xev3VeSJ3YpC
LhsFyqKa7xSnhyCBMoWe2tYgXdLffDa2TCxNsQpgawmGo4qcZwnWFgCDLnLJ8Y/BO16KprrPsPgH
Dh+aRd5QdUvqpJDbnX5bhccBFVCNVa+yaOnDQ39pSUcqnEjF+r0YEVmPQG6R1t2UgELCR4QsMmve
HEd0Tbx/2dORVXkuBYvAMdgNfNrj/jkO61aoiJ3cV0ADbwhyz0YvKm3wwySIL/Nlot6ODZKV6q7m
TaKS6DWDHXjW2F1pol7KrT7HAWsRQYQ8a76/1i7DMR7VpI2qg1W5hbHO08Y5ZXyC6od2EuiLrKX6
AX2MBcQz3AwCAYYbrViqxtIY0TpvZPQcyhEBdv/HDFyq67+y02asVgVcInml+dtBj+xMwFfu+n23
VCm3BWS+8PRvKIXeKnPpch/ifEf/ZrpTv2oGzNKjnZPthaJbGnbozIJsP7V3xKpO/odEf73ID0iP
c/lxSl8V6fjzwi5ffNafdwQFGqnuSCE+q73/PBlcu6baj21FZyS6PbV2onlW7Y6uni+pZya3KREC
7x3sLVDuRnmTlg601gzhhvfzQC65RPNAyNAEBKzB9Tg/Q4ppl5VqzyuCWEZ5gvw0/TGzbc5kiIfn
Pxbscg43pWllnPaW6fmGiwulyjd17hnlMra8ynqgRyIdtF2GKfGp2WTjwX+vPWsp3tCjp9zhtPRG
TujD2TNF+lKQtyGlYwOk2N9qJ9xbAwKnheb8/NPki3IMP42+PdlazCOqet7U7XMpN+NMrA6J7851
NA2s9eSG4e0IVtrTkgeNOka0bB3TXEfCZiBQyPPVdeJ71ele3dL6iJ5+HtKlFpNsjTldg/goC4jm
uZZswuYX6r5WzgVIwrTlaYVQY3B0Si42Ll8Jv7YrkzmnexFgrqsKoEthy9n157n3n9dOzC1Z9xuu
n8bPLVjLvSSS9K4VbmoSijS9leAa50nPYOE2uxfqQsVEnsVDI6zUeDfNmLADQNYrd2X+/L/sBs9G
dTY9xGOfq0OulodEWk4pc1PZrzLlLhg3sxHWBaCybOxRW1dg2mD7RN4Uuz8P4bK4zwvCDhv2k6Hx
NZ671vtIjKzuJFcQGEfXQAh3ap+t7hZMVaWsjPZlrG4b/w2TZXJ7Qsjp73X1qBkbURTcHMVb93Ci
wZqq7wGO3LRzicwAwcWg6QCA8qL0iZMhJ0CX5SmL30QfSfBdpRKMjh5Ufgzqo0VsMP1hNiRa+Uhj
NyLITi6XTX7lg79sn8hIGfmxULghUgO+/foKDKbkk/HMzaaZFt63y3Q5HWQs5ChvRwf8nG5bTvD2
8+397lME7QDUVOXtvwxql6reqCq/quiga3j7q51s0+E3Z93OelrQwG92ZAnLaGA71IO/I081FuRg
Jk6T0H8QrtyDy2PVfA/+OxzjrONhpEZgSL6uH/oNwqm+9tTSPmG9X+t7OVqboZ0yW+BdBJWTLVTC
Gk4O8PsChS5Fl3y2r2Kl5EUFFkAMkuz1EBhcYaluxfaZvhntsjLjEdvF7/HYEVNEHAGM2oPIEXt5
zaLwzSKPRUg0Kct95qael2eGdApPoYSw5gQlbZ3VjlDbIqriYIWbigD62a8MN2hJxuFUErji5M9X
jfaXhXc2oog3oAOjooHyfvYJy9boRxgakfYFtGsxiIS2RIk14INhGvWyZtv2D8ES8QxZw9UNBFh5
ABJZuNd0RtLlZDKPBOUeto1vFP9NG7S6mSQiWAd/ow8kN+PbXUw0KREWrmZ0ZXlPTCbszhLV9u9r
e65vXnWuT+2QTi0dlAvjlkrUl9Kf0lkuTIynHq0laNt7FJf4RsJ72pWNnXNwHDakKbEHZy0lpCiL
7OgBfOWGqOlrrub/qIa+zK9Qw2VURQyG7QZw4a+fvBArUWf45bjvBC9Kl7m0gcdn0vEPKhpbiBeH
rUm1GN3aiXigFd32bF1Ea7Hb692eYA1UbC1W/+KX0T+Sg1rXrhHMxwNRcUSEDi4BgOUfiuVURVEO
detmkT2Nd2ycey+l35DBsgCuAbf5nWBLKFT30UPxQb29zR8DzhfVHfp/tV9ouECQI4b2iFwkdhWD
WPLbijaXfIQuDFxo7DfhaaeSuONUVO+iJed6XvOGIoJCgJ8UUu9T7k6QusVHI5XoDtxOya4wPbTM
NIfV+k5XoFZmtyMoHJKwmH0fdfyGMO2x8/jvabwsm2W2nfGJkBmdmIZyewyBuJqe2tyDF9LHtxGD
T9etdKlyWiKISkNBNslswC31a3mhMpjQiJZ9bBs9Nk32ONRl4Yc7OnBhuepXMpUtcIxj7iWnXXM6
GOF9r+4qNfTU4jkyHiBD8K/h/gRwf2VLdFnX/nwTzBlCSh33YvKvRslKwqYd93NtsFpJ/m4kPBBp
ZbOqzFsq8DlHK1p4pMNHy5/XgMuF5+zaZ9WLXk8DsUXQvx/MO9LKRZAlayXdx14VehiC9fA1zt0Y
faQMZujKted9zeUX8N/fff4FRELvWyXXrl2Ur121ljwZP7jdqGtUJyE9yo3yejrRUVXozi+uXH2u
RFxcnelAx/VKd/Jcd42aq0w6vxqpek7QtNz2NytIAqmQZmpBhCLxlC55zibtdoFji3fKbq4teZe1
o/nu/zOGs7sf64lVTUYz34Fc/lUPv2PSRkDI1Btf26ICwhEy7dNhp/hOJ84uYzMBjk7pO0TpD6p5
jtNJmmP899qEfbknZWRIf+d9l/mZSfJ1dlKZMRs1SeaRqTSCsEzAOFui/lbWRucJ6mqwPJMybYfg
aleSVbIT0k3QbmWsDX7/5EuvSXVFRnvZWTsb09k+WetjI1QzxuT/Hj+atbSCvL6ChDa5nBWvamMv
16yzy52tnnUuSEZafN6C6KDb7Y4Q7Tx+Z+4iWSJ3Em2NLYhecblsa/vqpPDd66nQbNJQvsJCOS+k
nfSsaaSe17Nj28Vu1QmttRjZleJinQjhtDuVS2ez7pZp61JQBWyl01Werh9PLk7F833470jOi11K
VKtpprBQ0S2kcy5gLMElqSxE4M6rYiveIa7LPuK3wtXJOhD9pVYuwo3xfuV7nb+F8+/132GcqcFS
MnOHouGGNE76StZxYAONKJ7/NK4YulhzYO0zuztXrnrlMVhzvfOfs1mkpWZYnLgqG3NzH2pUme2o
XmT30YoTwm/j1l/px6hdWkgiKUuiLVxd3bxcbJ7OHsDZ4UBso34MBR5AMd6KtvFCuN6ASt0edW9G
s9wlewijv+h64GFhI4cdklwrauMtVNL0Pvf6t0Ra+IT5Df+zNOZsZGfzl5KXYmPGjAyYcIfVqXk3
kCq+47Fb6g71/tPEEMp7S6eCla/0a0fUaw/nbAEZilZP+/ny+NusluCchf7R8vPdYLTH12QTPBqZ
Q5dAhDF+2qRe4InLq22T7+eJf76Ps2kpb0ddMBpGoS7702aAvq4uVJzmTvPWDguEnHC1ICmQOeVi
iPCN/TUA+6Vi8/MxAPcUNba5F66m/CRWSWoW414G5E0TtV6X+rylFYsbqqqWG0gfcbJSOPskIiZE
z+oXRDJnsFZ6m3gcvbKvfDUXkqmzAZ3dkkypTaUzGBCNxWwNzquRSSo118HfVPA40wKORJF9i5kN
Rb9DzMGV63+3s1BgB+jYSBFMna/tQU6wWqBz/RhtFgEAJojeRXdX7v8Dt3NifRt0n9kh4Lquzhnz
a3cxU/1z9bOvItTbtq/H+atAMFa7k8Z3gF9Az+1p5cu3tXRDkclfZOWNma2RIP/84y8BvfPNV+dE
H/7Usbp9nbKysi27NMAjgLVYWp66ZYXxxS7tLF8LdihS8+uf6ux18J0Aip9wI/YPfXN3wtdrPYQO
Un2UMqOLnRQALF7UPfRG3fJOCFZ12wj/VMox6p70eA5f+1Nvhdglkernn/DtrvSfn3BeCpCMTErF
QBj2GOLUD8kR/yr5aljQIp2PitUBxTz53eoVlvJn5f38wZGrQu6cqINKPD+SsRWiXC+Yw948wQGU
7aJ0UCbVVK4JYIjY6tBziIR1bawCYdfmu9DlRMAnDSGenIYMtCQiaWTbrUOyXEFZVYO4W0TbRr2/
coO+m/l0DTEd7qw59PtsMZQsHrLV6cO+wKEOOTtZVZDqCN1Sd+grQH3QPNB+/9/U8V9TgS3Ly65a
dL5blOcNNAYMSgwEbH5918bRzFK1lYZ9lN+iQhy28gc9oVO9l6uFuSlt5a3H6podhO6jmP4kS8gK
Sv0mARKK+xup34mSLY83NUe1KzfocgbisE9Bl3nZMCT8M18HJhqpiuyQdRspa+8axZ36eHKqN6ZD
wUZhIi2D0MVLnayrZYQ2GmXK85URXN6audyAZQfvEob2z3LXPzsHMS0lRfY/t48SbBqJltdChsSw
lmZJpj8dawXXGWXTq7Pf5fzz9cpns6900uNMEbmydNQRTGzZKgS6U/8tnvHFt3bUvsiLApPi9mpR
43KnIhPeOB8caDpzqDrbMvuBRZhYE877gVO3SCVY2pMz7lrMA/J6LiNkbpvaeBlmGv+VSf/SqgS4
iJYJs5+KZ+wizMEMgkzPc+V01Pfq7+CpmHXesJ/2EoEBRN2/E48F4hrV8K47VsSTYN/SHZhd4m0G
bRInpSFv6mCb/FJX12xU+rxN/DKznI3t7JGYQyWeqiRWDiGh7dFNr21zRIzWcAv8svwls3E2kcz7
TDE29m87k3Y+smaUH9VKQFNm/M5Q4enJG53ToNur8Xsc3PS0LNN9J7+VtKpIvGyqxu3awfEdDooc
DgiC5jXvTJqmm9paJ6JnQndLdxPzRO62H0m9LWU7dEcQBNGdVjxqOAZK8U3B25dTCyMu3bxJ/S0T
2M+fxqVk8fNu0NZCRUOW+DlGaRzqho11qMytBR/dNJ9ite/0v4j3h/Xp9FAdQ68jfQREHaEwXupZ
cLS8CuoJ0kToZCO4BzSIO+q8JcwZimSEXKlkQLtaC3zLDx2kuIOrvCKVIZAbtIWPyyJ2qmPgGm6+
lh3TQrfvSspzZdzE8ZYeqS3E+M3NhwjgYUe9Idc2P//qy30iv5ope3Zbg665WF3yoK+jXErSY/Gi
LkVbdE2V4cO05NvQ9uBY4EL/Sjz/oK3FKyvbpQ/p89q6TECACrrqvL8wnkq9G+tTekw/epLTNkmy
IdEkXejN48lwJ4k2ot0+DQ/FnfQ8UNYT8FdzztmkwqKOFyb3sfIsH1HaioooDrlsay0Bg/D2IMZZ
m5Z71RVwMZWcjfhsEyVKXaXriaEekDFK8o0+rqdmqZh4ezZCcKOwjaf/meV7g/Y0cVEEBZWgTZet
ymaFHkXxMBS2gS9g9kXihzHi7SS+QAcrwlVE5xroTd17Q/QxNe+Fwsng2g+4hJie/YCzw0kp1b2c
yXzygD44t99Qn4W+ykfOggjcPl6U5g1OsPk9tQdCcjbSCGMFl+9dSVeZ5F26smRVOz+/hZeFnbNh
nc1EqYyGNshUFVOtgc7QXCEJnpO6uhv8BLh8f2WqJ/WOWTmK7yJcbh3JbuxEYFKBD+oADvl5QJfi
v3lAMvJIGYotWTxnK3XiU4DUc0ulNI9WNeYNHLYQ06WQqoK+jHq2W27SHefUK2kTDAt88iB3lwZ0
hs3MNAPEv4AI96JQwWdtuxVi2dbMmyKZzZ83yEGu4Ysut4lnI54n+39W9rGJckPuTfUwkDOW0b5e
m/q2JtFsPvSpwgr2yChQqIcGQD+qZj/WznL/+WHjj3cSUvbq5x6u2hv01FFdaVBTri2G8107X3D+
vavK1zHGWmeqaaWr9PYKzQ31g5isOZRm5Sb08mhZoe9lozjX1KsN3vd4K5IWUm4aQNCOfPj5EUvG
xV5ovmNkEGnw0C3anGffghgJYdoNoXYoEEGSSngXSRjldnn5VCtMRC4hYerg5NJ/wCA4d+NPhP8U
4qkl1meTyi+tdqySuz6kP9XtRGEVg/Dqd6awwqE7iDZeN3kBqDJGYJe6TFsE0M2HHtb49exdb06r
jHC4CUsoSG5PJ4mGaE4FJnLg9O0v3V81+caE6k3E38KSF2K4a2pcNNEihnHo1uFGYTWiJryeWkrB
PFcf55Hv6uVLIBzCxFYfIDvyAdEklpwTZGDNJu49iO4HOgunJ+m3aWBdQCwTTZ6hvUyC2/Pvlws/
WKTbLHyvfoO7zD3odBjN1HwV6HeswF13Y5xWQb9RioAGN+Rxkh3Y2FiL6cPHDApzd2eouCxcleyU
lR4soPDHa8FYihOrOLp8eDOTsBgbzKU0UU9grm5afWNibYFf2C/UxK5gabmWw8Gl6Z8L6aYnuGor
hX9U8bFGe9au8uRloFCAgMrwpM5FYSlCPQsIZqbFg78ZboH+kJyghw4bKqPeuC3/9xPh/AbNYbs4
UEQ2eWcHjc43Ir3yfRlpjmjPfDcVXq47kyiT98yN9yat6Wuv7cU+GtkBtHyLrjwRq3jivn5D5YlI
iTKZ5MNwV1Wrmv1auZ4tHYQ6OaL4NGJrAYiAQuzax3tRvjAMTlOz+MfgyElA9dcLp/V0sqzqFB/x
e8E7JUCgR4H0gA6ofGIWVv9S/4eGZrijF6/yB6uHO7yjGWC+iC9pajevrCPLa5t75XJKmUdl0rSE
zaYRmf11VIHIoXnqi/hYsmFwyAt+JZPrtJC8aNUdM89fiwDDRXi9IR6AfW8uUS6f8u20sR4nSk+x
uwl3eknQ4mwDxcH08yTzzcL2dXhns/IUGuboFxk3DQDjbECVtuExMynABUsqozKGh5v2RnbIvXlW
1uNeezDeAbRfGcW1m3T26Ay9twx4lvHR32EHfiBSMLLVj/HJgmUfMUsBEwvaDWhZB4n/Tj8I62tN
pUtwJm+PxBOSdGZbVOpnr61yaiU5jBqZqb9Zwz/oIreqlycHWg9dV1X0+hZoCuncpNrQeuYAICMF
uwmlXyfxoUF5gkR5Bg5lkqezD0dY09L2vI/aDzV/7jXMxsyzonVlH2DMz+frisWwNQsyk64jWD63
nVdpH/Zp70uHFmYjKbFLlotQ+VCg7oqEo3tBc2Mmm5lSEhGPkqP3dErBleO1aN1O1kI1j9JLkqxF
kfzMo4QziPx0hynfC+9CcVE9C+mClBKxwNsrwCuSNiYMfCP9O6Qhdj7bVPiU49+GeSsRqRtgZprD
ctcRbqJEJdrJejUmDFE2D7AAnuiURyLvxtLtnxsQBWPCSQNrycIvlrXkmtGdL6/UYqnpLkmOP79j
ykVDZn7A/9ypsw+xiv3CMkbeMenYGOtU86hxULEaXpggMrKSPozAse4mWFIb/TM6Q3iKDQfJZsNP
rVBuvnebybY2wy08YvNWd38e32VXcx4fYX2wmjjg4U/6OlGchDao9FSOj43kzO8OZuJy138EyiZA
EOwkbreV17Kx5l3rAAoUt7gcpk257m8K6NKnHSbUKyP67qv8d0RzteifHVvcjnOCAiOK1+WTv8MG
IJV7yVzDv/PSXbBMeeOhsVGvSJ3mSXpCb/eZxXJlGN8+uH9uzNmXqcW9NpYDw9AWQuAShSyCqWK1
ful3/r18f39P4koL9dFC++ucBocAqv8HN/HlyerL4zl3lltRS0pMNsZHE1OpsfKDnQ8LpXGEYWuM
RzjQLsKrbDrqCm5JhyZbrZFfsiJXlIzRalyHJhLTrYEvFRvttO5AatdekW6EwenaG63Y0uiQy7u2
vJuCfZUeDU49zSG5D+z8TnA64T3K1sKwLOEyqUv06j/f5E9jw8U88t+bfC4wDdPUikq/j49itC57
J+UNizhr2WrCntHWX0k6aBNXhKWtriuc427+Gm2NZ+iBTuGOozf+oaBA7qlpPKpH5TdBLt2mJa/6
BcgiXJfcFgWoIUS5+DM+JMR9eE2ZfVn+/voBmWdLmU6FTc803hM6SpqXTC7QHfYc6qIwSdpaCNWi
flBXxvrnO6dc1EznyxqKqqLNhTV0fudESwiUeF67TuvwXuE6d1DxtOFIbWD6I+8t+gKLwMPqjGMB
GCUVgbvyVlslj1Bly/CxD1yCwgyRgupKQ9WGB9faTWAHAzb0ZuGSH2eCZL9STPpuW0IBmo0JPXIS
EM+10orcNUlda9Gx8RguFaVKA7s/3XKyiONFKFFlYxNvbPwnah6STYAjYiYYigi8tNSJCeICfInC
kqitSqQa5ynlDaUYHxTt/bVj2SX5dsab/jPYs9O3nw2jEclKdOwL4nqhTgCUXKiCi8CW0Oy6+ZOK
doAoqnelZ8JmpPrY5ocwX1sSIno7+Cvf97+SXb7LOb79VXW7fJTX2UcAXfIDyk0V2fETGJzMEydP
75ZjuA2Jqivs9K6gUcE5IVlwwsMjkUANXYgQLfonscA1t7LQE/zvnaizX3u2EFhdIk1pbUZHEvJa
fSYLVGCVnc5cWdajJd72wm1nglalSxwuaCj5/SqhwQNd+fXkYDNrdxqAJI7NogeNUTFfsLeSx/k7
ZoWud0Eyv4QPsWXHW/SMv64WlL/Z/395WGerxmiKTR63RnSszSMvP0Ho5lNDQl90oKjd3gzhEt4s
j6XK1hTJhN+6clOXv9rJk8Vbf/QmCrAc98eV6F95579bYcG+g75iN86B+hwrFOeJPI1VGB8zuhva
HA2NySYJX6zE1p+mF32TbxJUIpMjiK70m9gkuG005qu/cDm1x/RYv5EMdGX2+GZxM2SRlF5TZ/d2
gSrDi8z3aSXSIaFIiCQEeTH5mXdiRR4f9Gx7dpkT+NpiAEN1eppu6jktYYsssfLYF3OKFFdlRWrP
Wq5W+E1u0Rg6bfjragXsykA/Vef/bAbqqdXMwSolsGkeUG0lOLB9nNFMPZsQCgaK9DorxaXU8cOl
GEJN9dTVdZ7lN4UvkPESDSo07goZTmdfRxdkWsXWUppLNMKuQQZrriXzMS2eSJNUpL9wKHx85Jj3
tM4Ok19Z8lCod9S5xWaJZXIIHwqEQU7SAE2ImeVWtiTBj1j51pJmBr3J5ZUnrF7u0L8M+Ox76IRk
bMZRR0Sb763yhcDD3kUFltxnxzLciAVgjHVGX9uJvcSuMXGh9VyUwlKjd1GQm5oRAY8IARIJdm9M
zhVEv10tWrbB25uLi1p+ndCA/jzqS5AOk9C/t/ls0+XXhp6fsoKvGCePakesXSuL4c1OAKjFTHzX
zu+Xgs6vl/z0Gf3zholWhgUm4pI9b311H/7hhDCnLX+oHtPXEnfN/4dK6+yaZ4eCydcSteqz6MjS
7Pv30NMo3dvDymSHOyxrcZvEzp/Wmdx0rjHFhScgaBUX5nTlBHztfn+e0//58YWiB5I532/CxIAT
evkSCsImepgJ4kRx3l57wJeW0/mXUyuBBYqa88IlkrWDotRpFpIPRUoE6ymXRe4h/1XeanVBqSRR
XhKK26AJ+914e5cPsx6/e1f+D2Pvsdy4mjbdXhEi4M0Ujp6ikZ8gVFIJIAwJ767+X9D+4nQVpSie
QQ+6d3cLJAG8j8lcKTgnsiIDYFkpAC6/XfVL2OcbBXsmzkraRfa0mFBzX439gFwRblZ9Vip+nT2y
y7OdxNgAiY8YeQn7sJifinnHXMa/9cL6+Rv94wNelYNpPUZmYl4wMfqKr5zc4WGcTwYcTMa/jWmF
fOsv/rC74Ctl9IUHbbKhXa/1y0wTlSjOybkiUEF1cHKGPlaM+gOmdsk5Ld6xzLZMW38cNtITSFoe
9AZQcrsh6TrRSiy6qM/vQveWalf9YUrAlZn4x5Spi/k2Sc5OvREZ4uk4LM1l+XJGbYr8k7recgak
482vRpwz6jYf1Ydmkz2U84bWxE0r4EfnrRI5o7QsmZU9D8M2Zi3+UX/KgBkXeN36RYlDuyLVmxHw
wtgx6awnyfuN99EXYvqqP8FAC08EWTu4ra9j4Y/nQ8/KQZCJNDrqG+pVdjAC+RmjVyzTO1aBlKew
3uX3+CDLdvlo3uns5vba8uL26hS/nHFeUgj++vdL8juDa3qGmK/yIPEoqeLVLSbWwbnOz0Z0TM2Z
km8Y01efseyGo1PgRiideC0uzxBlNBTpCIQ8VsjjU8xmSLTV++pZ2HeTyMmzxobOdiMyWeftDjH/
xpf385lpMiACB2uilb8ar0VxVTdlIYgHfZ+72VPpF91rDmbhJWkeVegvxTxdAFZ2I78eDnWyqZW7
+jwfPpp3lsbKkkFOsU7WoMP6ErCbsaQ5uXmP/vi8cneKCglx0Lqu+6i8UZsk6o0JnFwgNJtGUG4L
9GScAGFET938Wn7qeQ2VgR+mUQW//3XEWq8LyrlgqHYIh7tEegnK98gxQdply1JcmxEjrHQ+yq4A
ommNLhFzCURnzadf0IeVoewb7WASd3aQVQdhWmE9FIojJ2u4w+yHnBNBStHilB1b08MR17cbw5Wx
BNwquH/8dXnbYEjTcGF+CytHymddxHaAkyxN73HhXXUqp/odZ5Rmc2ROk0/6UfWS/iVyO203AHdG
3TeQx0lo9rLTPSH+CP3YCbIV4oZEnUfqvviImNGJt7BLX8Lf68eYLFCDGRcWRaIg/x4pwWxXTKHs
xcMZoIFua357NBv31N6htArdkGg7yOMag3mfhS9VzaU7EhClqADxHbw88C4uHswg3fAq4SMM6SDc
Xpsxesi57MA9czAnOUbpZluWT33vdT09SGSbNe7DacKSEbhtn7DNr9Rib0BpIjYycEfCLBxx0SO7
vbhRPw+zDfNTFfGjPrdkclQS2+wPpvpWld6EvBaQw1S7Tlk08XNkPlbRXdj6YLvq31jClAcRovFg
rS40ErE9PPXtwlDtS2Sfnfr03gQrZN432ogfv1fo7gYnD0Zh87q1SQetlkYLHL7ce9qxf04KR90S
aTEZ9zDfCj5B5o+9bNf3pxVziH10zJ/6vbGPtiQKTNX7LwHOpyMR2ZfuKmWVjMtUo4ImftwpaOHa
bJOREpmwMFS3Sbco2efk86iGZES5uoshG3MGFJ616u+luRocFOWuhL2ctx9Cf+iC+aUmHP3kmRKN
a+mN4wb1NwYdiKha78bDvKhmOJUljfyReSmvhviOH0GLV5a0Mo09Ne4ALVVVYICf1XXMwiRmTn1G
HIWd96LMI2Oddo5e2f9+w9OJ/VC9G5aGZJBFOzucq3YjT6VGzMM8PJqneSaim2AJ8FmNGyURYegv
KzN21ObkV5ePMKsIA2wc3Nv2gG0y057z7qjUM7ZgwOvP3dPZ2ijRQzZugGvUOt+e4tan16LahsL6
FADlST+1wA9VtkGn2MlV06uqbSWshUvhFsM84Uc9q4WrZW9naQVWSKoDByxbBGtcmLXGLCZnBCXM
eaWUrkAsX39yFP3jRGSJcMps1FwiWW9sjoU7AaSGDoSb/7g1DpLsDgIxhXsS4VEWvwXpCs+EXDgo
rBrgymTImPJKGdaycMjbyURRE+AWO8gC2enq7lfSJBIxqYSTtlaJx5UTsI87FSFE8m61vyQtdIn3
dmRjdDUUZiOSsWFSxliARkDjSyWmNuaNfRq/nE+LPp6zxTsxImAGOrjhA82ePu+z1WhxRA4LOVsj
CMbqBLCKQ9OIl7V8r5iTRPjSbweAY+IsbR7H073JA6hGq6Ba8pdUyRUQ12ezvPGVJ8F5z1p7FDcj
iYgIy4yHwhXSmYG9L7XcYmSlXx2ibCYgnhjyzRjgYmNvl9UzVXg1pL2OmcgVff14EVgNOQmS25wk
jnUifOjtvWlBn6VlC4SPNvfkDw39bfxcD3NJfTYRCDFb4/NO5j9657ObKUgLzdGNunmgvYqnu1Hy
jeRXmOlez/8T9VXY7Ez5xtD3p9ElGkuAaKLI6YES9e+3sSBLmaCqQnQEHG0d5XERN7NmAB7EWsZW
7s4RqO/FeUfljPGWzGB83wRdnX3ou8VpJ2uOdNiNswAFL2ii7FVsbUG3Q+aeD0nuQrwC0i3P0wts
gBvP5Y9nnkX8BsowJq7fzrygFxNDK4i5Y5+uNLY8GS3dM8xAMuNec0zqpEUkdvI6KMeSISC5u5Yt
qD56fupXw3DJJkGkIJ2nGrd/Q8ex4nGos4Mm+jLREtYUB/rvV8mPNfiflzzNCf6oYDFxaqFVEzqo
HePUhwbZuwLlPi+NQ+/nz5IvkYyIsdeAL6GC281w3/+WYicFPAw233AlMEmgjgdbS5YINjhqKFHa
13oj/kobNzjPV2qykT4uv8bzQVNs5RbiWvppwg7ndvoQUG0IsLs6vavKSrKmFclNrGdsQqTQ682Z
TvDPeSUZc0XFS+uxJdIovnEGR9gHXAxASuIzt5WOJluBBe8wrFAdgyKgpe1MGleV8nwy/EBaJFhU
x1nVz7N+rmpbiXMZTCgcRsMel8JswLIebrtxlaH6OMF6AFhDULDkdRc3Ry10x57k4ii1HwE2VNYj
UUql33LqkGqXs0OO5v1vzt55sR4H76I6F943y0vpWtz28n3KlAMtxiMAzeFZLUk9QoWC4tTBUUs8
pEvSROdrr8yM5btuZ/TrEvctwNi9kZLhbOeETlA9THtysCsk5ZBdyR0Vh/MLBi/wY6SCXV7/fUfp
Pwge/vw5vjaef9xRVpxUuWjQwpP8lWVeyZs0SeZdpYDwX3fVJLQKXlVEh8HyYhJZjsUHgixLHPuy
KVEEofBR/Kx0Ggb51Ubs3cp0Qf1rAi9WN6Kg0mbQAAyekP3lGSUAg7OGnBisg/pqRCoKiAQsE9sN
GTHQTCP7vceTj2nDZAboBeQ94RYptpExAYVCba7goWG0cLA0W/djT1hcbjRkPwiGQeIh18S+QdT4
N2jgiRrFMAuCHzgusTalmoeIPNzqDzw9v9O9/NSslEX7zHSVVYGrrU6vKKMuCdmfSwF/phf4Aw49
PrO2iajo2PbLvpDu1eZOUB6083No7JAQD/kbhyG5B9Nyadr75+IyKb0OmU19H6q/0mzbjkstWhJ3
eO4880JHeCD5rfsVFTYSjr6D9Hrj9fK9QTaRcCMCQEpOvCQv879fL+JA6FeclOUho+JHsz164YVF
Ma/Bhdm56OyIj5bmaLW62XuiHQKkXFHA1n4++NojQ9tiVoQvEd3yjeZT+h5SPF2Zgc6FBtk0vzlr
siQX+mIs9UOGfC5WPmUE2ufQjmRK/QpJwS5tlhfhKOkHOTjiRlN1FjGeCMlC82X4pK6eH4RyOqst
O4kXIdkL5cI6wbhIVG88c18KL2PP2meo7A723YV/iQiDw0UkvAi5W5jEFXJw8wxvTg+KiUja4Hhg
ECS3ANbDwjuBPcTsl1Sz4CkR14CaXHIDQDuDvFoY2jHijlVOz32/SE6zuLurgdSaLsN2VVuXZwQM
fkH0LwjTGc2/yHaM10H6NI2aussmBbttPUenzdg9KPIMl4Etn/Dl9+Qut8+htCvNlXFait2uCBYp
CO9sF58+zrfML+rU5P/Vek0/Az4DViDMob49G2FfFK0pjvoBiHWTHqMZKdiEIznSKvEYSp1WxH0M
22yPNBTVi9OvTWnWWrP0hf3MPlT802v9S5Lnxp48wJA3C0jlzo6y+XAs/CqYFeR97oNfXTTDU3u6
yVn/vrz5unxaG155YJ6+mvk/Xnan9JR1mK51FLjZ1oRsp9NxUaq46CLZup7PvqHj38RiO28II9ta
n5d6PwBmKJdd7EcGS/f/H9N96Uu/9f1r/d91Xc2AirOuS0Nn6QdaIDiJKfdmdl6RhmcVG2PcDoRP
DNx/z6MbZMsWQAGq5jMQvplWzRWZ2v7OIDXMsZIDnwi1lebKqJvn7FKWJEacKxheboWKU1y3Iuu+
/DmSD3riphKVbT7adNO2StTgyHZPpBhS+8zPCsND36nlUwwSInSwmKIfjYuaw7JPnsPOQ1+r7iTp
LbSyeXZa4zktCmWunKsjeiBHAaFEfSrYOT/yNO3mDJ6ZjrHrVgMttIve2GFkpTEdR/ZP8GFRPGnx
VhzWwvlQIFkhaCzk4K7zBwA9diYT11Q8aLgaY9NrYw/qUS1AQPqoeM5VpEqGgNEAq1qXEYt7IfTh
8dKmftWy+k7v1eBeU5dBuOp01ZMeGUbdVunhcfz+dHBTmXR5UyLFtz3cYDbNJb1ctK+ng+ECfF1f
EnytcEkt0LfNExTceBOKdo08PvJDDr7Qrdq3mBkQjBjVV4g/z7cXxmjBJj63TnOSwWWw4NTn4522
MF6s++DhhAcj2MUcnhkZN8EmG15V6C2ijpZ1JqGJbNxW9oxkCr0Y6XGP4KVblVmsHb295MlcxNgS
biLhqYbQuwuY8DAUgRc32Llmm3fJ/UQyafCVI70o3vHKjNtiIbr1nvTLwUPEu+YdCoiu4REl2Jc8
Bh+B87vQwfDwqG3EEFM8SXBUxbpFZgCxDqY5pbj3ErlJ4jG52OiBIbsTW2z42bOpe+NeY/P+3iw0
OiZaOdzumo1+NjKPOr7uyd1no0BHQHayW+aG1VxeXRLHUl3tRb5h2NC+aTFMhnn/+xWvl5TlmWZ3
FFLtQPzBQCP5jHSKUwFFdHVyOjRoDZsIp4CejHrtHubxTHHH9eVtigVo582LKD+J2dugbBHpMFCG
qNwjeYCsW7vveeTncElX8DndfKuu4O2Q35J7mkLbRmM+casHyM3vzUeCD2Eu2nnjMvUBGZdITn5L
M2n88D4HiGjqCro/5XvStzQERgWIUONtwGMyScZOb6TlCUSrcpe1DwOjW+MBAcGAwZ9aBTQxd8LF
h2qE8i2Il5ylqJODGET1rDdmKTMy+aNBYcEPVboEGYq1r56PWCS71/hIOmnH7+qOqJk+x2SpgrgI
XaXwiYNTgnUvEg88Fx6jz0Zzhjvu8IhvHFldODvRFEyZjMdLRFENqgNmtYm1/GnU7nNzRQwfeEBc
ocGh3/27Qpa+s5ymGwItMCoXoM3fLM1WNYpGKSDoDz8RjoUS1pyCYv21ip9a3iSy9GJx0wbIs1A9
yktoKpdkWTBmPJbFRoXDmiOLqeQXJXprVYcJmfaLE31lvRp7DFHwn9dKOkG45WPzQpVM2DTOHhTk
jFalbNYQrSK5lJQJkEhAlXxlSIP2wlSnwNAB2A/J2jE1EsHUO9Mu2AKPzjg6VTVHYCriWmOEoPTv
tGMw41p/XJnqVjbWdeMPNeixY6g7skJAIhRUupnTE+x/6bwsrGUAW457YbA59UjHu+gQvx6NeFdH
vECWhvaU14hFS+JwwJlrdv0iG7ZR3UXRHByGoNroHuTUb57TR04CFoOO9HD+XZM1kc+SX5Sy7NqF
Zv/vX0v5Nmvjx+JXQqdl6iYD7asS9my2l6RBv3GgdIcCnTyGh3AV33M/auVS33ekYMgerkjd0bQN
30SV7JLwWA5rkvcmo5/ihQwVoWwk85bJMvGjnLK9PTauavoWbEpGlxLMD31Jv/jva/++Tr269qsy
QLfOyaWkoz5wYlCU1CfaR+SAfqYuDZb6U2O6Eil/cV/VR9LTih5cYozIjmPOE96ix/ozPfBrW5+S
6Y6fPSX7Qn8iD+5SePxiKtDbI5yMjvwAY5WQovs4Frb0kKC4k+1qkS/FeegK68qY1tNxsUB3/+9P
+B0GNn1CmSUS4xaR5urKjWIFZa/r/Tg5jiJrlkjzWPThVpiP4xPlRGyfVHc4rVvI0tPuQwEGWs4u
cK0fz/z7O/XWq/6nAxtvjDIllLAzutZrZ6coN9A9w73D2mB+MteEN0rSZtQ6wSZVPeu0HsEYEHaK
9Fp0e4qJjgTmQn+SMHNS0vTjOogWWrEEE5TEj6S/pNCDns8oaOTV6ag81BuVoq31+2QGR7PNGT1v
KnPZdnfxeF/Kz0Q4g2DV2jtjnOnBLKVI0WdZvohYpBFK4t8imnzfkE2/ACHfMMZRWMlfJ8IfJbBl
1rk1CuZUAgczNMq+rCJVciajjuTxYLa+cotM/aU7uCpv//qbV1MrIdRDRS4ob4fZRGPG/ot75bwY
JLyehU2Uj+aJ79YBPwx4H7KgvYRoEuNe4gCub4mlvuaR1xfDulUmtxB7CQff3z1uNp2DhcgXwOyb
cVkMnvxOp5jmx3QCmxwZJ930XBJz9X6Z3ZCPETz3Q43ICp0mg0fA+nbLpUpRF1oi6oRLMSvhrrJN
zYWnqEjvYm9LXy3oh3aiaKiOUnzHEiqN78AxYwS9xKRuOlQVo/RG8GMcoNH6MMMP8/KQWY8XbSeC
mms/q24RxF6iuonhpfE9lLdQXHXIrElVbsFIwMqfmdXLCLcto8QjyUG+x6srTswa068fLtgSlI/h
cq+2x+i8FeWtmr/qwmzMZ6Y5kxjP5PJ+TI4R5YjEXkwtYy+jd8UjWBCj+OVLtVODjYrmm+LLSHxg
EYNmISbsnO/l4lcRw7GkKA2qtxP/4Gzh0vOJ09EJWohPECWL52DcxwSlGJ7YoWPCLGV2qiMMz0ZM
dcjc/bQq+6XOTCwdc5v1TjksyUCvdhViTsWOWvcyInqxfF3yzo1bGUs1cI3uZQQsG86xop67uXar
TvipbuTAgWdrGaIuXS/IpbhqYt3IGFFklOFr4/6/DBpidvAhcnuxa6h41T0HBHBMRewtgcaPj/af
F3D1mBnSRU9MiQuQ9617mhczbI8gB00UATERXTd3xt/UfLxKsIxIKOjAuFEZ/f0kRf3YiheBmUyd
4lLdjdp7KmSbk547EeyByoET6pTlSqAnSFTTMe9DCOn+aWdqIU45+2LcWY/jm45lPCT6V1gWO5Jb
fOnG7/Ilqr964BXEkQCGTRWi81fF8McbT6iS9NQnunZQdFYP6xjAey34NPUeuxJHmsvxTBjdovNo
e6mjSH9f16KrkVxJymo5T++bZH6KSzsEaMQOrVg3yO3azTlwoafjTDzq5izAcfRGSK8q23yQSJ4N
KoWzw0NLJ0UHcDHmBSB+zCEP1j7fsjagkwkDpnhuRSWLUE98CHxl3yMnPVFE+QajN4SPVFUHeZUw
X8SPDKp70zPUWieNHe31atvLx6D5MIzSrrXoxizwp/fkRO9AlTJRcfkC//51G46R89gMKvGzNRIK
SlBPfGOJzeYfROdjyD5vKjZl2yIv9Xe0uVEpTDfP1a/GwTzBLIgYZKt0tVayukJThKDH6Yu8i8ZR
X5kCpIFlBXvLaSZjr8VoARtioXrktvRvI6ZKEr4rR+7XrtUs/n0935dFoEQkxVBpD2TcdtdPN3oi
5SyNXI84G5bhW8/c7VDuauZUlbSgOySOaJ6zePFqD20HDhL2eSwLKRWLl7bHCV99JPfQLvA6EYgd
Os0u9vLCZrL/7wv9qVv560Kv3gLtIHRFKnOh8isIH6KHmkeWKESDhYuT9kSfMPE6Naphf5LZyrYp
Mlzx1HprVXf/vpTvdji+M4MpIRQ9LObfYBOyMVRwKFC4IPScxc84fI1mmZnPprgIVNVuhJ0UIdNw
c+6vY+O0X7uF4nf7xO/L0OHZIFQADjmMYB45GG+XkyeN3qX0NHllEvB245a/Hg9KxAJQDeL+VIh8
Nr4JILjdg9HIpfSA7gAuJbKO93wRBwu4x4aM8V29v7yrUKGjVWy6mqPhMU/X8jpxh5W2uNz6Ia96
8/+7GhVbHoUy1cLVEyDXellbsUCS2iI7AMhk8M0aWX8xgCsAcxkZMd96pV8fIf/3N1GhwbCaNJ1X
9Xmp19ol1IOUhz7K/GYrFggUXJVMiIfL4uyV2vG8uVmSXq8d/vurEKjBBE/KrWu3b6lWZ8Iv8+wg
7uUlE4e1Bu+ysxNkA6CVPk6pK4PSJfbZ8uPCRU1wrueMAXAunLzsgQkUr/Spf77XENEwd8E3yYG0
GZHDlfvoTb0X2Nm1fi57jBqp43OcAsj9mFc6iKaT0RZDP1K8MVybv8N+rmvuUPhh60J8jPFpP9IX
86jD5yA4kM0+jTNhZDK1BzkY9LDCGt87EzS64VDh3TQbhFkUrCoKTEKRLw8RqpMTtBnKEYhdu6L1
+K+FJIF5p3vSYFYZRyVpkOq8jOZnRD4iOkOyGZxcmEvtoiqP5/MBuiSxeaXC5TQ7Cpt4bxR2hbDb
wYOegxFuhd8SJpVqFbKEEMpXS3lq0FcSH97RCY/dvm4Xl1t+SP2q5vnvl2PgyRpXlVDBXRXTelgX
9XhO08PlEzOkUc3PWsRAZDPWyxEyY7JOi5eTshzpZWrtt1m95/pvOQdtUT1KY+Em3NYC8JlwN4lL
xtaGl5Sk2BYwDxelU2VbGagM1uHe5WBG+CHG76fmTie88DxXyIqF8K0QvGCPg5Ni0KLdxSaaHs+o
ZBmeOCqaBJkkAfldaw9G7Y+vRvQ8Qj82UH00POPnrFiqnLgZSow2QzSIKb/SfsPvmyPw+vfrUP3p
y5q00uxPKBH1ryPmj0JEwVwejpmWHgrPnOHB0WHoE4NrrgrDx2UuZ0sF5HU7zUXwfQnKGqBiBn1U
BFkF7szFUJXpOwLgoT+HZ266xYigrQe1oP2CUstNP2HNh2NiLmXt7gRIOPlI1F+JhYKGMzszPiX5
dWhn8vyWP+E6x+HrPqAaxPLMW544h6vJBcOYc17HenqQGNfGczAw1efo5zvrV/9rauuU7NPasw3z
bznnrsm0//1lKoRpZTslBF69sU5pk1tqZqSH02f4li94EO/SJwAm6VafJ/4tmtT16frtz11VRYYk
RJVRmCntc7Sb6ADTd4tixCvklSQig2N+6yuepDtwjsrCT7T5bZG4Np3hfxRH/3cVyB85sRhKXjfx
TRC2YtVbKekMOK8h5I5zsbNPv8N99XB5tX41gCfLaYobf5DFfDm0d2nhjmc7JVcY6bC5k18ILX0j
FdXcoZFk8sraEdI3r5QnaE+8TWHvnW3hBQxOZ9ppum0h1+duY5GIbSd3vKVq3YEDdGPPez0p+O+D
mYoCQfIr4O3qfdLWYtzINeePOjOXGaEXk8CcHa9UkATjEE+UOVLpJOvWmVbmpDGDYih5lLUFYtob
5cC12Ob6Yq5t8XJwaa22btNDGnqlvIb6HJnzVPstc4OxgxO9SnRafXYBYd56PfNoeI6bSEvtTkZ2
DDydF02fuinGZsp3Cj+jXofWL+EzVfe8qlrx7ivSQRZtvflUVDczSK0yvaB0gremeIpvmgKvGrav
DwQ8AhAWs1FYpVcVhVDoVl90VXpIPhlTLzDh979qvMWtm9EeSii6FyJy2HQ7ElCMFWPW+YEdzyXi
yxoGW1s+RWAuw+w+fhgVMF1oKTf5LYbe9YRkukqNf+HW5HFmjXZ1D5igDg1LMBOqAZJ3KKTflGi6
ATT2iK/tKiDmiNaelmvOxKE0HdyXwic1gQNqln0bhz+x2cSd3RrdfP3eV0/dnxd2LZXRil6otSrK
DqVLVhIrWGueSHdQ2yemWDLH58I09ZCsRcWpfOKVgeBvutwOPgqkA+f+o882kvQLo6BVzwXFUfqn
IXNHqLA2lBsVicsyTL02J0Z3huyi3sGj2ZyQBBnNoXm3tKUqrQ6ludfDCUEeOONkmK2OKitRkEh2
GF1m3W9a60uiILVkrIrI8zlnKX/hGXFKWkk8a2wE7vp6F9Z3WbsxzxqJffyF/lOYxcuSqGMdlnHK
7w21zVTviCga6YvPz4XSLiREeVX1pOa604qTbRDmk/oggXXIOlher0SUhwHXOyz7AZL8BTwcr4nw
8xzNBzmxZdO+7b26dk983SyMWjQkyyLJd9emFB3bVVOfT8jfwE35sjfwMGouNZ4c+jqhZQ16zD3B
Xup52mlyLvA9qAKhC2YKCESv5gZcXAcw3BnXVrdHZnMxfeGjIPYGLd9N/d50Gl3fQpJCqYTESJ/6
or+baqsuc1nPqOmH5mEsCSM8IV8ho46Uo3GThRvBeosQ/8Mq416KcJP5RTT1k8wPImD4FHSJYJf5
U12t1GbRndMZ+ecxNB55n6YM33SsfKNrnXYXkVFrL2xi3J/W2tRmCYcSS2J72ple1rfeldKXNOhf
n+yq7bQESQ1ODT8EdJq5gWYp2IvRIih3F3nTWdysqzJEI/tofkpM5sRlkG4LdcXZaYiuLhzjMxt7
Xp4OGVtnuFDtXbfJxtloYXdcpub0m02pc/3s1HpWsKYzRHirMJhPlzJEELgkAz+tHw4+URuUyvRo
ZbAdDf6//SzfpwXxlpXXSfbAIBTpZo8W9ZM1ZEdiIYWT7l+Oxu/UcDLCsrWF1ZO0NM+O5TLe69sz
aluwA07fzYvRreOZrM1Owkpo5y2uvph51iuLUT1Far4t9CkfHNwm+R1xv1e6lzbZaRdfqN2+dqVb
4YA/tU6kmPzvhroqf8RKD4VaD+KDSK98crKCEGIvX+R+5KNZLdW7GCB3cI88Y/CGlDh6wM8vJfaF
zk9MW9McmYhgdna3AqSue///Hsw/LuyqUDoHF7WuFDOmRJkm/rHfsr7XcXhBOy6ExBFP72J1hy4V
RxDDMu7uQLDPT8k6Phg6G19XH92R/F20H0FxVFmhh8Ovacs4+OYwuXPNvLTH8xtSkBtl+q1n9OqU
bEQpwSMWJgeUp3kGLNL6xZKwyP0z8CvGuNw08cyQUM0jNMGxYwsGYwpb0oh3XvB4kpNu+DGqU8lL
nyCd1Y9daxcyO1tk6Gy18JHxhtUvSGkYaqCE38GpOSl3jfRAEKAjBPPKulHKfB1N355OFVmdKE3T
hGtrB2KeLk40PT5QmZdr2TH8yz69LBTrJeoewa8pwaqutw0XqhwylaW8ZyDMTG3xPgjcgKzQZsMD
keN4MV9i1v/aTrZciTZJvjFn+6kCnIwSImFFZK99208pXdPrCklgh4kesoCHihEiWga0+wnnXqKZ
TqzOVLROBHROuC3NGfu50S2afJmhneILlaLphXrrun6Yxvx1XVfvN1Nrk3NO+PBhvBuf2cxOJILc
N34JwoqxWq+jvZschBJYaLt8Ax8zAASg1MaeqZ8XbL1vJaFeD2i/njCSQSdoiEHr/fXP/2gnw6Q2
yhPekUPw2nnFVpnz7LceyjtlW3vI1JdoNtBgDU/0kv6/n5Efj118gAriERJ4MYz9fY7FnWRGqXzJ
DgKQj/eW9n7o3mTcT2tNdRS3refpe0Q0qz4jCVEx7ys4fyfEofMArQxodkiyCGspiuYR0uq0hwvE
7dQQleDjYIiLyTtw45J/eqz/vOSpO//j69KrqeOIi+xwesSewJop2ZYfw9nVz94lnQuoTNAoM5eH
c3HyZMuT8jnhdlE5C9xSngvnbdGDQVyOIzjfXS7PYv6nAseVfW7uostX1QRPu+0Iib3x9F7jlb9+
6T8v/aoiDuPuLMhWmh2+EjikjaUSUIj0nJBMiRGvPWy7TTGDelkDwzqnm8vz8KzoNswc3vSmuG6q
faL9JvYzWJzyBVkZt0YbhJr9UNjoGFgNVdUUNvtXhU1dyIMYBx1Fuwradd1bS1l9HiX2K5hgxMtO
Hzda+KZmHlXviOo5Q+7E/FeZND7CJJkRwJczrCvuk2CLCUDRoM8CL1lk2VFD44akhTmxTNA4kEMP
pwYSR89cWpeXAr1S16MubEQC64l7aA5dtMnLTWr9uuBKb9NXLX2V1MfLiN3M7on0q1wi7vCfZ2yi
K/JDHAM1LxIJbzw0JTTGxTaFH6m4Ov5FdW0Yz9qjUB9Cp5/lj+UBC4V413oM0veKg5/tskg/QQOd
85WGqjjDH/msy2zWxbkxjFzWLwUCqY4SeMIepOV7Xb4Dme6iN7GZyQK9jCQ5EZLkXXRAWCfsRxl9
D3D59jJwN+7CDvPaIiJ7nLrFKA9qsQjrZb1S70CiYVHGlIKvQMAHNTGlWCU7w4upeBWLOOc0Ey5b
uiSiH8A510udnY3mCPv27FoENdbQ9U9IGk5erN6fWb9VjzL3z+5Eos/Q3UgsudZ+/HcX/3GLXL1B
y95qR0njAQxeW1cg7iDzSxkTDTpFL3rR1uACyHhk33s62elbJ9yhT6zB6uSODljx4Xbs4U/DHO3P
m/aqeOpMJYi7irdYvCgX3UxZ9b+M2AmX56NACINtRsxy4jnhJYSDNW4Zz4gL//db6ceXuA6wnYXD
T8TAWtGHpgm4BA3fNyKyWbkDuDvnhlnUpR1j1fnUubeW01b9Ji3uh4Ekn///++PG9FD/8UqsrUKL
koT3irqhiczeum3c2DB8T4kbqwuZ0isNX7piPqKJCBzxqOyFve6rTzgQMibbAQ6/u7zdEFc7UhPE
s+zp39+O+vNb5X8XeLVhVqtePklZlmGutt3TdnQVV0MwcVnLyjEa38P8UNIum14jPuvQUcGIEVQH
0MSYRgNkIiMRbCvuJ5ehzOVlROTCUw57l1cm02WcwcZey1/b4GCcvFpzonbOROPfn+Hno/KPL/lq
NBpk1hhG/ZkOlf7TuuuIz6oY2JLBrrS+2C3gt8jRMtSeOnM9QMwMDkLwXPU+1TNVI37Vd7xcGhwp
FSuQvovjnZqS7nAmiWPbZoeG5urfV/zjPUlZYeD/mDLIrguLNKrrrBCT7JC/c1sYkMbQChdeQTe/
sh5O4KkB9pDWjS+StoYq499/X56Kh+tidRJkocEFH/ONdjpEnRUEVpwdTAaR6PUiJ1nmAk6BRSKv
GizJGiC4RQgXr3Q0lMYXe1s/hs55z394zEOK1ZcBRePQ+N1w6yiejtpv16ZNO2AqacYNV4WPUEWV
FtW0uTXBI+YnU1YZT1ixbNWHUfa0bGPkngS6N0ad4uWDg061USdfSBk6abgw+mVH5/gSa08XtOoX
v+9nJa3hjc3rzz8hFfT/Y+48dxzH0jR9K4X6PayhN4vpBlakKK9QREjh/ghhKXpvr34fKqs6M5S5
FT0DLLCNQnRSlCiKPDznM68B4jWaxl8ux4URR7iTEhtC50/2kkO3FckNinj5TFPwo+xsOgrTY+oM
4UqR3PYroN+lDs95srd+OIGLyV4LjMA0AvJShQCRNhUCFri+E87D43rOFznIoEmVY776pf3rr+K8
H7/5YlKXzDzElIlvbq/Bj8XbblG+H1GEHnHq5JPT7im/zTZfscYu8QHjD9ZHoATryYj9uaxatoqa
1kJQRDdIO9bprtZWMm2mdN8G9wrtyRA6VUgQAywmcPUxROjcUrNzYY5JuxJNq2Ge5xs8BqseJYNp
1NuCNinExSn7qDxXGa+U9j9IaThllBQs2G60mS/HctEoPiLL0Zhqadk+6G4DSG1oj/hU8RaRE9xi
cgi25MPon6rkvU2uhniqI5Bl63NaBZENW/6LR/8XK9KnU7oI0o9Wa5ptKdLNoTKqrCFGqP1TWNFU
qakUDOSDo6JHNYFCGGv28fiaY/NjEc1ktgjZA58+fXqKZpLiHivim7lGQHEv7P/+LH/1dH06y4t4
vFA95cg4GLsUHvfPkYfDINgoFx1xz6xx5479aaY7BYzTfvnfdy3/c6z9deNgxX1et/OgPuVVxfdD
e0F1tidPn+ZPPcJSo1UThrIuiK8JMO2Oih/I3geqtc/q3Hfg+/z9pbiUgPx2KmSAFOvNUXP2Iu43
iy6vj30NSCF5VFitguOV2R7Keh1GsODmdboSq7X4XG9OjrbNsRRRp+aVN2yhx8vytq5m+rCLgwP2
GIm/gUodFsse6wEHHY+Xvz/VX1UWkDBXVSAelBV+apqpIQVkVM6Dm1yblNld0q3S0gVmDzcheADH
CFlVDOByrwDIQJ32tCnQ9iydxjDq0GLx6MhO/gRc/Odr97+893T3beUo//lfbL+mWV/43qm62Pzn
xn8t0jL9qP5r/Ni/3vb5Q/+8yt6T26p4f682z9nlOz99kOP/+f3Oc/X8aQO1Vx9L0/q96G/eyzqq
zl/CmY7v/Hd3/vZ+Psq+z97/8ftrWifVeDTPT5Pf/9y1ePvH77SZfrg/4/H/3Ll9jvnc7bOfVL/N
36P35Pk/fvvf5et7ggVL8ttz8vbbnrJF9Zz89vb8m10np+efDvv+XFb/+F1Q/zCls+seoQKAf9a5
339r38+7JPUPIL7QRCUdYLcljiTfJC2qEx8z/iDWxq4IRQ6NAgZo9N9/K9P6vE8V/8BOC78EvKE1
tGV+/+sCfbqV32/tbwBTdik/pfzH72cw+/dYYfS/Q8oVdUEckQgV0M7//JgOXdz5cUp4J4/VaxHs
vZ7VmJ/LR3ljjn+6WqbDb4mhc9487zDCAHb+ebuQ/X3Z+vpcMqqqwEyi8da4y33bCdeO9yW04r8d
Sw/BSIVVMkwGS3xNDZQvTK+tdlCZw+nQEH8qPYIKfqX7ey3F94KJ378bjoGJAU0SPjRilk8EhXC4
yAc4xm3/knvCri3041siAzXKNUhsaZiBoC2ZdGHmyJFMtpakH5GmYiPWxmiCy57wLorBpk/N7rWp
63sjr5JnvQXkHWFP9ZgVkQj6g6pemOjPXegTgcsJ+XxWR/NC0ypIr750YxgYiIRqZVz745+hctQa
bZHz+0vNCDZq327OW+c3KZGnz8eGMrA2zfj2triU6ilW2ILz7bCihPhsO37N+SMRLLcfBvCf9//H
+02b8lNwiEkC4xAbLAs9XBGDuLPAzg/5lKzkSiLo/hK0bLrVj+mdmobenXc0W9psYbasojDYwaZE
TScuw7fjdVip5mug9UC6m1i9yopg9AfKc9cQlPLOyIP9+Y15KN4mfdzctSjDuZGlDEuliGSkCiqY
6amlvfYfUm2Eb5oSpbYVI7/jC5gCK33Ru5GYWYcu1u7O74iO/nUnSMJdHPgn1zy2yM+0p+xKtswB
+dc2eTUHDIbN4E1PCmRpJLnfKWZoLYQQ+rdlejVFauXxfFpVp20zvW3uYw2jReXYZCvP14xt19JU
LAxFeinyv34AwgtGUHnXYg9PirHkz7ouPO6j0Hg5f9uxUdZN1gn3aoBgS177ItOw3GyziMh/iKPw
JUAh4fwTBoM2QHA6VtdhAVPCikfauTk0e7UCAzVehkZSlkmlNA+qD1hQFwNhFfl1sG0bRHNKHosD
YM5sVulw70V5WHtlMKwLrxrWIJF/3DzvOL8ltt51JaxpYv31hu+fDLqQ0uV5W5G7XZRJ+fzP1zRl
3HP+e/5kOWDgO1JHp98P/f3bL14LuwZ5IilT7e87fjzu+VWztULW/Tz782u+veHid/S9oKG5Yq2/
n/T3n/v9J53/ZWSlt66P8+8vn07q40mi0mWqqb5Uwnathflxa4x/zF6wtudN6RRfHbWgWkpZhHLI
eUchiNAoLC1xLt5M9JSstASm2fnN3/4OR3ouRuItvx/0/DHsHL1pL9ATOn/Ree95hypXEM8lb37x
gfNmVnYHjLeGxcVXJycxnYrhUbXPO74fsgqUYG1UIaI5n37Y+WiJ5D8OGvLpLeylL6rpTA2fJw4s
BVQWm3E5wjwCjaiLnIU+SB+i9kNj6GQQwMm04BFUhCYBPxMhNr+h2RmEiraWRAN3v/M/06piGx2s
oyqUy5QnJt0GGiXh7nSkUWJ4+rqUB9lEr4YPnt999AltIlMw3W9fcX4xDo5Id4jci9hDlUCp+quu
FaMDDhfUllvBXPt6Eh18uUJyXYna5XlvFMih07EUzIfxzYLgwy4R0xa8AJtyOJJFvMpyzpuFGYHM
0rEkPm/2itmuPI/C8PnIR+bxbdqLj+ctHiUDNCBl6vFbdbG00IA+RENCYyM3Ry6iFd+e98lhukbk
Ot6dt8y2fctDQA3nrabLkK72Gm913lTrI1lZVurz82brhSjAJa0JILM9bYdQSNcFMmByElp7A3W5
fUMhySzT0835JeuoPllGIsPFZ5/o1SHIhwgK5LipnKJgGljAvc7vDZpchrJWts55E+KBtcyOrEzi
eHDhJGrbujZuzh8tEjW7baARN8kgQs2RCONlC4Gw8bh6LL52zVBszsdByjhlZRRoLp7PwUARyscV
FKLAeLpDROVQEAF5Ga21t+oCwZYM5iYVNHX698scR74YrQQ1nAWVIWRKKYJcgoTh+0eW0aCYJBmZ
DsosT508YP5tTBTeKiGC4MOW6Snhnk7LeSMdX0kV5b6vMnxSz+82UsFuvCaZn3eeSkAK1r+OVXpx
vOni4kUb4mZviXm4P8GFTwwcRP91nGOQ3MpS+XJU42aB0DD2ZIPQ7tM4+xjaJnkbOmmhyoLxIOYm
DJjOKNe1PLQbIwHyFFRF8+R5BEfjW3WTjDZGNv02ySN/LuZyN++6rrjRzRj25/gWLUEPTxrKZ9bQ
iCiuBRWXeaP9GH3qttXKZR56AcRZNHv6PrVeJaNfqUC/HiqPXrCgFvkq7n3/KunpITdF076iu2AV
mvmaNqjgRak+YDylGksxkilAB1pxH6nlth2PVcbFK3GPtDdVBXB0D+9a8o7Hay0d+m/HCEhEe1Ou
n5QWLR1Zggda6cLO9/jVoobomVGipZAlx2JLUPlw3jr1Vbvz8Y2QQz07mO0AERzqsDhuSdaQHq5r
pNgn5wH0/yDn4U7x32Wy8ylJ+r8mT/8/pkSjYMR//pVR/JQS7evmOao/JTvjB74lOzgX/JXcSIb+
BzcMGJ+GCj3Eqx9yG43cBiVSi3RoLFKSln/PbSTxD9QdqfcrIJBF2VL+O8nNudD5Y3ID4hZCPIhv
ESYviLzL4lHGxOANTX9ACkCT1knc2Clsf6AZhYs4l0jxXbySEYaIUYOcyHa1C15PR7fWEMqEzWcr
2ZQ6Lvx1LZqV7bJCKUG6SV8Ry8MWTtTnRXd1RI2wdTRhXYw080UvwGDGfsPSJ8U1ldNDdF2Bt8Qo
VV2owZ7Of6jMYzDi0caUniUwbjCsvojxLyN8hRoBhomkh1Df+Pmff/UPd/cX+cIF2UKnT6rgk4y/
mYYOmvKTd7zahHWlI9l8gG7STADAozZ3XEDH3ZQP9L4G5AyUr9AtF3J9P38pI+zHno8c9ke1U9Xi
gFg5jk7YlGPlFMJ6tmZiNAdpKaa21m6tAkoa2lTeOkPrrjlYzeisB/BcE0EQApY7qW4IBhpBAriy
8OYnJnI+E/hE8BIiOi7ARQIaSDoCqH02++LKXcRLP125z7fhP0o0HNXgJBcHGU0lFxhGtQ1HoOSS
vKOzoVZ+dd8vqEE/X7aLwqTcSVYqiGJxwDByb70izlUu8MSKhd2xdeotAKdbWAkhpzIFjEZr+fWo
vg/5G2xU081mX5Ugv2nJfH7+Pg+ei+KCFxtDKWgMHigOqGEGyOvHyw47BT0s0GXpJ8GjUBJP9AZh
+74qr4P8CipTWLldLxM61HZM3dCieRLTKO5C2hMIsYk+gp6AOP3+cZQ+zPGbEx7jnF6oB5YPd2T4
alUorTUtRVQAQJ6PGFie7vzwbojCRRi/DEjVobYlTUyEBoL1qDfo27DgLPTBQJP7L4qyw43ELEh5
F9buONxI8C8h+5wmGh4GuAIIExpLivhgBbuCzmuEZH6390njedan2XtDmQLmlRKuQKhzgg2MmcBN
k7GdgGBeEk5wfcRXlgPW4ZWSEnNOhUf2g4DMzYn5Ygr4mMgvRrhTM2eUqcDkUplWm9NT1s+OCGuH
OxnuDKBQEHKC7HLc4ZDNjvCeN/zs7h3j3qceRO+TXt2mt/FtzuxGLJstpHbK97QnVCInRTeBNX1E
vuOqibd6OUPVsunmRwE/8nm3ld7727patFcifX3FRV4jwAU7udXKUbSRksV1L+8kjDm9bX2cBQXK
ZDrM52W60K+yrTJtDpod7huezWVfOvGb6FbTkb0eLdtFtq2QqaJnewPs90BvgSCNpui+3GV2u8pd
zHenw5N0p2BmtBDQN6emswEcqtgDJpLlLrnBXXKYDvZpq82Yo+coUiMGi/ydsDMKN6jWNSZwKtJ4
K+EGKUW7doVZfdu9G9GWsRVpTosaAs1YaRW/9MWqXEWb8kXBQfMLSIH0uV3w01N5icg28zyQYP0W
h6FzMcRIJwBIaXUBFo9u03dceUh3UNI1+BX1begco4dUOnwxF40P2k8PIquBQi2SXiXL6qcJNbRC
4RSZQ3HQkC+lSVNO9WV1BY7JWId2MtfhCwZz76Fcd9vgqf1KDPuiWfrtEgCTp9gJ+wYU9EWLvJPM
FG5WOU5MejGhnF0aZx0idJY0bNYLywGJyFMyNzbgSrAOuEMnNphKeMEmtqLBqbBhX3/tsXLRAfzr
xEYpFoiEMvTrz9el9eOgkLWiOPQnG41S6CL0YmA3OEDiB1vrKQDaJVj4lqK6f//3N+Xcbbu8KYpG
gsJSYUnm5VXRwHD2sdUXB0Ofq0QWdNPR7cX+Rt5bgpvOW1t7OEGcimeBwYzzgLYZ+V9czj1zUbJ+
YBFX4L4MwFhF2c+6DoK7r9rcP2X951UMejO+GdYoDn3ZS/akVC7iY1ocACabdl66PqAEu5BfEsvN
WtcQ23mZPfvH1B0iLG7RqqjvTXN3MjeluipOWz17URNHOM4kHY6b3iPcnKFYxUTa7Cgj4y/5UTfW
NCng+QYvSn9jta+NutHqu7jL5qUWTgzg15qLtIIM1pxFRGOKWgh4Ek+RoiKN3+izfAvYUQYJEDwd
ZXi6p62h7lT/UVB3oXJ1LG7M3NVwOTH2XbCTeowQNxlG7+qc+VJEDDDemNZjH+4Haz0MM4PIoaxY
OW2phs83UmgVlHUSzBAH168WVYLoPWGPt5D8hxiBEuQ55FkT34XWE1WDiahd6RZYL1sEXPt0QhEb
3wakrmU3VQ5FiJeIU4Wz7sRNnwDN4xUFX2hkVOOHE2aIvfgqgG36+8F2DnUvBxsdBer9Fp4dCGl9
HumimXSxlfrMQq+Vsm4NJyxRK57Kz0K8l71FVsy8ZS/MG9NFCrZZAVnRTPTMQluIrqp4rSLpGT4r
w60aLqij6vJMVB8bcXd6K6/ht24IuiqMXLVr46mMArumk93JyxaAW3wfle9c5Bw74y02Kc17hl6l
jEya5R5fmvc4c6zU5SELK8wkpgjaqq6P1FM3QcAqrlbmjVxNEFhux5K8LUEk7Wfot3MhJ4puI+P+
xZW6oAl+mxOwzLKokksI0OgXk1WBg5F1lI75Qbvt7fwZwmcnuhZ6i6VNIJKBDwScb0dP5RUd+i/m
hAsgzp9fjjPrSBMBM3vZ7pYqaMZoWeTMlOFzr7miwejB7hG5kAlhDPJtiZ2IBK4rhPMkKN8lgmxz
lVsGuxapYUQNG8TQpcVJ2Wgsfc00JDrGwttzvqJEX7RVfz7Xi3DzGGlx66mcK5Mn3fgBYbNh3gBd
vJXm3H/BYAhM6+M6x4OGmbWfgVuzbB+HVmoU9J89p7dcIwC56o7AE3zKaDG00/C1fzl+UQ+6QD78
fK4XE71K5e0YRNxU+QnRJBkrOSfLED/JduUshmmwOVZO+YTPVMPpyRMfoTH7GM6Aud0jFrjr2xXs
uWeAPGm1bPHlXhmMi69Jk78MFliO/rz/rJmfH9MAdEbSH7mmlQNNgoA5ySZlhwLlxKe3Oy2mBmp2
kLopMU4h0br1/ZcgZPUXcwW9RWVsQGu6YmjnFtIPLaJE6f2yiY/eoXjoyIXjsrYTCWgFiNgect2W
/tVElx6lYlEoHwa3ujg5NWwXBYSs8SIbWPPdmd7G5BG1lA+P+f8IbrIX7lEsnERIy0RuUy1jhCby
7M1sTAJtMADWrSjNUvk6rl4MVIT80hWOm8ab9co+rddBhMKfq6L3G8/DeCenKLqePOCPywFeJf5+
/ZtlPDXa4jS8pSwMefdY9nufINFotj4OaSLvVskO0m6D+m3yEhjkkOEVz1Co38qeLepbqsU4IYv9
tUeAbmjP6hDOs/6jEwgqnZqW2fgJu8d3Dexh50r1bZRe53Ew6RrWNHXpa5PB+KBSXcl2BPV/DXa1
OqKADunGLXDC9BEAWvhIndfKSkixRl3XJ/CzEEzEfiaY10EcIJgKSkwDTPIemcs8RZQ7eK89LCsr
EKhnLVQXQSLHwjQzlgBh+u9ZzqqrJVchK0rgmAjuETTdKDNhWWYoupC0Yx5RO7p4Y44ZETBDtIeK
96i5woAhzeZKP9OwjbPMdSXchWjLao4v20nHPid54okUSUZAPY+od6rK1bU8L6ire7bxXjyFooMl
ByIrLrpjsu/ySdQXOzQ9O2QyT0t6rp7nMIUb7RSaBiojgr7zgkepn4UEVkivIlOIjwKeCy/hLfLu
4Da1RY1kDdSFdyzW7bpHVkYjbV1otZNQE42mWoes92LgdvlLMibWUVpoASYotzLApWxRXtGtzMz7
9Epei9yLa8Ty3/zH7EmGhWlAijTvpWdCO+iI6FeWFWCoTRWtvHqSWdPMn8vGpjDuJWvd1U9RfBcL
+1yfaTCxomhaotRMKWEeC04Ouvu+O5RvMuKwM5YwkjqrnWbdnGwrvbIYld2j6Z6mxqLBfix0MMLq
3yuKtoxFhdq/OaEZoWWuWdFlmLXD2sqfKZdb3m0s28CCjOhNgE6MEV23IKWUJboL4we7rUgp3bJx
FBEBKDc3LJgeqUs/QdDFsosXddHvQlSdgyU2tCeUbK0ITVJtCShpNNZbasOVEM5rghi7h5zpFIDL
tY9UOGIi4XTdc72mCj2ygpL7dG0q61yb1hWatLW18N5y0DoOUjLT0IVJEM1iB/+NJaIn0Q0hWhoh
Jv9elgsUdPM3lCN91u51sM2MVVlc61yWHp1JJ1TWkmkjUEElGVEvPLVspFax8SE/wrLgtndreYJh
1Jz/U11Zgc65AOgM+viqtmYcI69n+kPMTxSmkbKHYoseIgfV4mmfK3ZcPuA50aL8uung5y6LOSq1
yVzAzDl9qAqyrXCNrzPEqRjNlCPK97kjviJgmXyguoD7k7nPPqTr9oHQ27zKH+J1gRDurFka1+oE
H4j+QVvm6zhykw8kHrQnvOzTh+ijfwjX3IJ8DMun/ZxMSvxKDvCisUFAPk7OqiFaGnPzT+rWQPhM
/xRb3iF5MCQ4tvjOTbtg3Zn6Tsj2Ur7R8k2HIv2yZXCUGA/Rk0EffaI6AKxye3iWNvEOsJx4ugmz
bFKnj/Jxk2Q7adY6xtKAsRElSODiu2BMhQO/Gp9cfBoiDiLc5A5AwGm0RO4XZDLSeMoXsLULruC4
UPPzUGkg+MLliTrw5wWwi72qyrLMO3QuEtPJPr8brTeJvfMczf9JtwL3DdIe0LuGpMRSdgqM4GEj
QyEK/g0Ym/lz9v75fMbb8cNaWGTAgDIz9Q4YDdz1CL8kjlTecyYo3fTZ+tS/x8znXrTSRpmLCea0
ozngS7XCQElZw+Ocozf30V0ntydHuBOhFl7Vs5NrTf1FLLnERcoKunjqqg7KdA5j2T3rkk38a/x9
0e5SZv0DJsk2ERIJifkSzNplcoiCmXiPcKg4OR7GHEYkjbGZOQ34b2SwaIaZ69OUEo3LnZLS5yR8
9Y77U7Y26qtesIutOvfcfP73OQZsZi7G5yRDNYC1ktOCMaHAfxE6h0Yi1ifLPx3EGZZIGm6L++S0
7v259sLta5F6yvIll0io4P3YjTpXUjwwbMF3dXMK8zxCYVGbjeredCCbPAOjSK233Xj+MmFdiXde
7sYY0GjNso/ndbQQiN3A+QTlpsTcBF55oN51PuyXEZipZ1scgDzEyE+zGsxjS8aQkb3tK8G3T1I5
ifpwBpMg3/iICFjLWrrPpDm6ZlV7I6W3Xujq/YdoPpXlTLfcU7+obrJo1mzjNxT8xDVkLKJqao3R
dXMd77PWCbbAqM1yrj+ctg3KxJMSHIULQzGgInjaiOGhFjZm9si07T+Os65JcA9HpzxSDpy1++YZ
GtROnTOamxsWmXLf3FXPOjqvUwqF6kqYFc90Fm+DefWc7oZ36oBGZ5v3Geq9hl3uWByO2oKFSdN5
MlO7RMl7mBXvXESdWPWd9q9iQ94ku9RZYLfFTG/c4724jkblvZuC2LuesCc7zam4RHNaxte+264o
vE3luViu0hFOnxC5TWK3n7N6tPZpmEWH0PUcrkJJXX7CYzkW+xIXynOFVivVHGuVreA2sDQBF36u
tuggHFQoD6ZtPFRrwcV2WthDZe9vaDMf/YXBXzwFN4zscg4QQtq18+QacpF00JbZNHkZw+BkiteJ
7wLnRLkoCTD7+CIR/EV95vNoHgv8Pzz6aVQajegHp0PzWlBesMut8eDfJOsOPQQQ/QcAc0n7Ztxw
wjMAb27oBgdA6jI2Nlvjg+y1wi4FN5cvzose2q8eMwvkIFBWLATPNPcfT8xQUyEXT5yYNfG2nWbt
FamYyvFHw1UlGavhjij6vMquTfyXjtfHJXGsOxIAsFOGgMff5K5chItsxSSTg7On4As2OIL8aAMy
lVKndOOFZNhMbagJLsbam4EgAcWBikjH5N5OFGHqD24kbUyIXuk7SLU03yg31QcSBsfbfI/k0aM+
iRfZtFxLiKf3LsJ3V+FCW47ldh4yksbCKatlBMkL/yUkphfyK34V+fo0H2bxQrGlTfGc4hz6Onwk
9G5wsLnur9TXxLfNVyIH/TWhNX02OsXv7d27lXZ/P6Fp42Lz03z2w4W+GAGgeWQLesuJ4tdxph0n
zS0SSLhcQH62e/x9HqikzJixXZAwIwMGXvKihLroEAuCrcAvLKDnAxwRiQcicwcXjpmyKeYSEYeP
x3D2bC0rG9cgSlozVduI8vS0jK/y23b1VRla+7kryGj+4bdcLKy1cKyk0OS3FC7Yj2nir3Ng8+pU
Du5pEBkySszaVq1u8rOrSv1skQjvinHVommFbL6tjkNnq3wEw0LBt1te6/m1aswrZHqqmyDbtXiV
ZKN6qBEuw3qmjv9NSqycH+O18ZTN09cO8dbkBqqak798aTv1i3LE+AN1SC8oaVK6uUjx9VNjlAnA
uQNMzOd4mBRHpLfwnjKX6juyYuWEJQllhDdq74Gj47mG7WXheHvCUGLX8k1/0YUVWY80zdcC+lPl
V8vjz0X4Tyd4yWRTMsOMCoUTLBhO18wl8AQi1ECehfuYC/c0Rmm1K7rDs+yat/57cO+tT3eE3tqd
/9BRDAOPqi5yy/n7Ua6PjcifRznteJ0+vUFU+XmeG8ThZAw66X67xEqTBkV7kzHW9+kzEtMU60+s
diXq25sELd+5rkyoNfHAl7f5U7cXuanzbq+sYjIzhC7RIIXum+yMuU+HgQA0YzHDVG0uTGEh30Gb
HOWnzKtCx3p5M4QL/GUQeDAnYj6VEVXG7ANVu1kkXVHlzZhADyRVmudmeK8kGyHckclqCZW4L67C
L3oUULnGoUORmybJZdHjVFhFLWXE1agK9itljIkn4oYaDP3ATf9GUdN4ivfNttnwcO761RBO/Eds
l5Y0ntac479BoRjDpYsbA3BCN6hCouopnaenH+b5IS6TVKt0j+mHsRston2HC8YuWBDhOJFLOXAi
fWC7bNqWaQsfaGN9qZ97tob9u3O4iH99zzwOocE56JvTvlnnHzzl5VRCGai21XRFfUZkUT855d3g
xFNvSWkHnqo8dlQn/QJorTKRXdLvBN+/EvfdwVGnPiFJhVP1RDnNmjVjxHoJ8KRSQAReG1Nj5tnI
DN6o9TJaGTPZUe8BjAsxwKG5Xs/MBzLCozVp+qc2crG6E26Ide9OOZLRTqbTPcrxmSY5J9k+UiK1
v5pJLzjC5xTFRPUVGUiwKxpQyM/Piz4czV7rDCaag78NmEKAJtJQk5b6Mp42K+ZGUuxhTien+MjX
xpJ0ESOhUdTky7L+BaX953O5WKEqKxRjv+b2RGtzSfdyeCMVzDZ6PBuIq6xJWeNWsQZYKJdQStwW
9cet4TnHawq2NLzyzmkWJ1I73TleRdHE2KADXK7jfCPfauKYKhsuHnHdKF+YppOwJT8m4GudaDRe
GZb+ookcb0GUwaQvSDPJpiq1QM0N1/Gv4jHrFyvYp+t+uYLlOGp2Cte9nIZbb67eJY43pfVM23ge
LI2FckudHB1J44qXjiH8q2uTKMyLpxqWIdLMMBgb0a2CRAJMZZiqerpKt5rsNI3NYKLutErtcZ2j
tnGH4rMY2/IDeIHaFjYJYhAmgfrSVKdNPG3hLmG8otjcW6a0oTkMdvhWaW68lmbmm7foVsaUsfgq
9U9Fjy1MY9gTD2roJJOXyAkAla2QaTDG+oTo0s7HvLaflytJcaI1hfIr66p7p8U3+fup/tdDd4RE
oQ2MesklAVAKsi6zatE7xL3d0vJ81dx8qXlr9VDe+NORtIYoKUWgV+UDY4kTj90SfVMNJ2Ap+5+d
C91PDfTmz62OqFelKMdDlVYHqtN3uIbnoKxUBCO2XbbMg92wGvEyjFgb1S6z2amUPKsQ0pptPMb3
/eyLazM+KpcznQysXQE0qhnWmSnzw2zb142nKCdD2GujnmeP0m8/1fUJRWos9LJpBz4ELu+omV2M
VSbFxu6PJG7ULVclbKY21VcuPxeaGt+ebpkVgP9prM+XC0Bg+KGqdJqwr6EXD9PY35TRvEy9SYsm
qSaC73RTayqa07BFBGKH8lTVvqFe4lPuwex8VURvhbdItecg2g3DEucs/hF49lfSmpfY8LFqg1iY
CEQcSjS80osQoktkvfGkxDtUD+lduB3W2jw/NFdBhppjPKuW2nXIKZG4H5qD6UZLnF7n6Rfx1TlO
+ekGMkOgQ6zQtzhD2X64gUoO+UHNdWGPzBTTMqINAIjCzsk91yDUYkbG9NZGjGKAsY2XkM8NlZz2
I9vX23w2DKNmOBlF9RGfpifN1YdtE6IS5mB8l4+G41R2bGGPl8nfDzzl53nNRMnYUHgmdS7fZYvd
ELzMb4+RdzgtsnWb21h9lDcFlOSXwKE29OahleJ76JW6eLtNZSddhDuIpMe5eTUq77Xr+kqcn3AN
YOfRTng8QKHjA/iVgMqFkO44HHkwJAo8Blw1Sb0ELIia3GmVyQXOHnA1RwmiwDOXdoeH4NROPJwe
g11zpXe28lIi0tleNyvlBtGp4I5EIHjOHRYYuaaeyNKBmHxBu2BCdBt7KIy49asOzzqcIwGC5C6e
YyRT3VJ1KVQluG+gDD5Byin9EFDsK6cmYbo08V7q3lZIzJeFoznZq3/P68zrwOprvGE2whdQnl8U
J7kAPI4jstwiVr4Y5iDWZbEZeB6TB3XWT9vZ2Pk4lMNDdt+UNl7tOElsSaxoIL61CwoWCJHWLzy+
CmR71ub69AWH/hxrfB7znJFqyHht09r/yaumjXGg10Bi74d2NZAxn5wBjxp49Oai0ib+IrvTbyM4
RRPcXhZg7YH4w9KOvihJfPuez+fB6EW7C64tqN+f1LEtoTaKVO7kfRwsa2BE1pWM82XSnQDW4oh9
j75yk06IlLTYLb3r6HikSeb0oT6xEKQy5NTpxYWWIuQ9wWqHrrdkLKRyCgoENXpmk/Lg06WdjVbY
t6pzcmAEAlmAN5dbU0vaqhbeQeujgsfuSkC4rFAqXFtYvuxXz7oCpxI4FnkdjNkuAvfroYFmd8uO
wBkLNxBmAqoRCv7O3MPXUVPHwccdmZwW6b05zkWJsEJtVAJ+YExoCIjtrSLNiBD0/DGks4ghJMJB
cwGyd+o07QZYHfWzFs/ywi04aX9lgGE6uqduBALinSOh0+YtNG+JDZUGxE9CJ2NO4bDwYNtNT6g7
ETsXGSkrxb88eRSb++F01ZB3dZO4OORPujopAc0k15Ll+iPOEPYVVlIAFlXa8dREMbclCntiOU3w
iH6Sg5UJvqPFaBk4oF2ttBcTeX9SL/rwuMES0AlLuXDF63xez4Mnqnr1Pfo6N4Xb2+qHUG7MbtTd
tI/gDBHuovYxKWfe1Ld1yjYKligU4N/bp25O3XAyYrjc7KXQZnl+iK+HRcfIiwBchnRn3VNJ7qva
xZWFWdwjVDPhxaPFOKkkG+cGsoN5PhkjOwufX4fsUerXI8ohpKwF9xOT286x3PSJTBWN3WEZ7i06
8jqdDMoT2izuZwG2BcGV3HkzT1PsFo9IQYCbdZorxaxsnJOxaQfmHhgEk3DJb2htpNIxETPoe9Cq
VDFecTIDZ41pka7a/0PdeS05jm3b9YuggDevBEnQe6Z7QaSFBwlvvl4D1efck8UsFa+k0IM6Oqqj
ywHc3Gbtuabp8L870FuibQpxOFxGY2GOr+ng5zuqQqwJuR9vctBM+mvhPCVm/YvCMbSwCnSMy0xr
V1I9NZM33E55uP6LvtzVWy+0I3OZKmPiFDPlmQBf4BjXnXhfFflM5+hd9R2e1wUjkVQ9/jvlp697
A2G6NmXpIFqv0ClbS5oOyRmcTgUHd90PDCjNdnolu++yjfK9qDzEFiF9QKjmx7Uacn5tq4NLWoJT
LnysxMlZwGyGrIC2w9q88paG+FTTkb5Y0z5tt6X/ZYTJBI0OOqvnPtTnFtHtFkby/cIsjwkd1DMO
aTSPxZjWYTOTAAPIi4fVk3EtGpISryKuHqOW1m6DQdBA5aGz0Y6MfNLJ8ypal41tBeNcJ0B9IPpk
6ry8xyj/A6ln2J/4RycrhNruZufug65XTY/9qX83nkAyl9LSfCZp1/FBtMhTWkRTa3c3le9nSfn7
U4fm0reKxOvSPjFDnio6/i6a9bN0GcwxVBzCeMmH/Hsd8QdY+Pen3QBggkm0jlc38qla0Pqj0TQU
DENmlj6lSXbPMmgYsZ87/n+N6K+b6bfPppLhIfVVLZ+gKVpwWifWETOTjWpni5JM15MII4hVs2RL
G9YXFpQhSu0xFwrHmwon9KC4J9RjvHP2wQdpI+5TCRU44rA//H1clJ+4G+NCL1EyEahQSA/117c3
7QrZVb28kE/uy1Uek5WmzGm4e9PYTpY65hjqxSFnQf6MScRWFhG+aTC83vsBLTRmIBpv4RcEWfY0
lAjW3BU3fomYdRnQhm7Gl494QXDDi36nz/vnb/PbW99oIBK15aiVcvmkjKBkrEDLJ4kDhNo/lE51
Z+r8oX5niEzkOvwgwzy7gTQktfVF1Y0IpzgOX2G9qz5JDN+mb7j6zssNjJfREACOY/EoOnpj9BL1
89+/JThOtxMKXSiWF6IqqQpkXOlmicrYB9RmgMmb/JJ9ESssfpEg3LbLhByRBLfGhWHMTBdHTTTW
rvAoNucoIO+XY484h1bJ5pL6RQzmPNQPLqMlzhsDfkUxtaKXkmZB6qA6xONHM+cxp9UQyq0pD8mD
dozn5iJ9LkxbRdQ2ysQXwTo33pOU00cfgrtbcdc8hN5SNu1am1z7adlPAUTDD3934Sx6h5iTJgOx
WTfGFVHGNQ27d48m17yaZJNuD9F77hpIU74CmKMf+AtBVKf18dCuBgiYm8kycLppP/HbMW4eKtY1
TxnKX20amDPYBBXYX0fzoDpI/TbYhdhoKvsWR0B/yJ1wxMszUePSTrccNVqZld1/meEq2GHJZj6F
nWETYs9fhJ2fhLf2ZbTqMpptTi85XeXExhIsTYCJgdypbV4zUm0yy/FhlynwMelRpuhGbdgZ3of3
LCws+kblQzwAGZgEWtXEqhEiqqVt9VtDeAzgHK28bknQSMi6QFb+PgT2Adgq87/Pl59T9ma63Oyt
HQpG/XphusAHHovRHJMOJ7osYT/IKR5408Kuzu6VgNdRquw9qgxgLh0gErbhgE5hE76480bWgIX+
tiX+eiXKcVzJTJjdNxtNondCHne5eqKBWUWLQN5r7tawnAvUiWCk0p7H8FDaXkSbBGwFBWa5xeYR
VKolnhdRVXaoKnEchF9+9RjVLzqqpULbX/rXFNpZlR5VTkchPxVySjXyorXLXH/PigHoSkdhD1/+
pLD9mmMK3/ajFt4UCPQ0zROd4PYJ8X2Ecpf6g59OQ2t2NQ5Jemz1D+36XCbk90Z4TtCEU40xJG0q
8YxWolsgc6ezLDt9/MI019wz7qNJtRKleUkoTbYRxS2Ubo9MXXAJR6meJEo9pVqIExDeSodeRScx
nnvZ0sqehxwKQCYVEkkzpwGgaxMwAT+eEbTmmiNEsdjOGaC70QroKaetLedrw9v7lp2shqOjgalF
4vpQQ9E6YOFcP6WQz+iTX6Y8VNqn5ybMhXist0s+i485Nixn7iD8uyT5rOGBJAK3y67pYFYuXXmM
KWb0XIg0Nmei93b1pvDLobY1rgNxzOd3UduSLEt9ImKdCyGaVTppEC4UY/UdSvOkm4f7/qxDRElZ
wX6CpJq7ZzFtZNK3OHz9ZXEUdv76MvP32kMJKGiNOuQo8nD9rU4g9z43YiYmlCrFTiFsoRxsxVmZ
7aCy5z3OURNkOaZMZWpL2S4L4EtDipy05bTc9JALuFyIl8uCjqh2tXt4KdCXDGnR0lr/4ti6YKs9
aqbqPBdHnxIUiUdy/5x2ApsS9/AQCVBrY649yZbaNn3vBws/Af92TpqWHHnsPIHl34JHrxyprg1N
vSTi1ZwU22ouj/JPBoR25RhzLmvSfurLeB/G4+uB634Je2uLhCInwfvDfYScEL50hFTbSWQryKAe
k/DZI0e0eLyaE/k6UWj+x/XkGk6Cey1z+QcxZViZOj43CE5p7dzinlaTNHDfA/UkbQkbo4+yajbG
TIM+s+MeQGc6fxEJox021JE8+28ITX4WoL+/wa0KSOv1xi9i3iCcR4d+qpKSdxloxtHSUFdSsXdZ
K11gVw+kWatY8tVjdR9s1K/LBPLKdXI9Z8oEDsQydKR5vx2Sq8fSWM5GwawPDmuhmKTzlvQdbgyS
o5jzvN+05lsurGsYct5SpBN/mbjSzDR2YffZN/TvCTDXDAKNQFUV5dz4wRLujYkkq7SmyaeMvO2l
KWgPr9Sn+jWb+uYueOdLbOjeoWUtBwVb00zFU0c8mzaJsSDFSquwGySuAQGpqW2NjZWEoysNxYV7
uEJ/JIFGGA8EyutbGyygbWb4/9Onteq3gAzxgnu/SyhJ609T80kX1vyPlIwv05zpMrnHtb/JUAfO
+vWVkCMm4UFgmregZW1p1xLvAOVElNG7/uWhKpwTtWVxy9tdP/rT0Axd9e/Y+uLRMy+52eIFUGDx
OHGfg8/I1tb1F+0qCOIDbB6cvA+XFgnRTayoWboxpxUuGP0I+v4bhkrTAcomueHobcNfzKzklVsB
Bmzne8T8n63Mmw92czTmilhJ2sUdPhi6m1UpgYjZ9bF/jM7F2m9GjUMD/BnedvLkHjVC1EaVTnU0
C1LaEFjz7tXD3evCj17mzTvdXE7iGr1FHpoK14UGw/wR5RZ6IkoloM5nYLRYnSGdwYGpePa/zKP+
zlqUvnBAO6Cjxg8eTICy7yCyOX208rSZ3Wsv/QT3hjc0TIiVIgZsWGf+fk1IMXt3w8iAbU44zivm
Bu2JSKIxvD5FXxDlheUPZdBQfG795eXohlv1zZrHdj6lodYRaK2Mosc7JcUfK4pv7zRcML9dXfQq
Mfsi0hU8OcCskXBKo2wDdJGrmB92Z+lRwPFW3bK758RRcI1VHuq9SfykZHOS3UH5fooThhEyoffR
sCH75hcA/+1tmqjvYzNXldNAm3aU8aXdgzXF0JO3wYKKkrQjTknlDKk5P7uQzO7c5G68kP+1Yr+9
wM3ELjxPza/cZJjY0lSm8NlUr96Spussn1SrCMbjrpqni6GT1jze6/ve/fg3U7gxvEKLBT4+MFqG
2TDAJHoQR/8QCOrgQOUUoRTh/Ki4It0b/J+tOwaf66tEjq2pMUNviktfs4BYhUoBex6W9ZU9Wp9L
b9E6zZ3oM9gLEKH6SVbOMfveBluCnXbkUtf3uhXan47S7+9xcy8N6z7E6Yr30NfZK/0T0eYiZA/0
VnmePsstMJ19sUlpKqJxVY0DNx9l3SKn/NGcInivFFQB+L1i+9JNiXqOnvO1vjF22TPUfvgelTyh
HPDCrdHwSVr8a5fBtAWia7c+HQ9ljVY8gQMYv1kff19sP8WgwwiTKjl4sBGu+WuD+Da9Md8XjNpQ
mN5zHZX5BMX5LHyrZy77ElRy6EQpLPuxMb7z3D9dfL8/92ZEs7gXMUISlZO27Wmqr9RJOPWPxobW
SXDGrGhiztr11U6dlljb052H//Hr/Pahb27dFxMHI4x9lJPq4LLmRA6I8aiag5TO7jzp3se8WbxZ
mF6ahtbdSXa4YUAvk1Z4TD+2j0IxMs4kUk01+9r+UqYTK0Theef5w/K8vZ19H+ab5auoZe5HMIBO
8WooAI2l147ydAQDEmC5X/pTYHzWMPISamJU99bunpe5+gMP/H2G3RaBXljGRsfkO3GvwjGeBo2/
Ll6lE+BqgRvBVZ1dQfKVqUoG/eZ6uk7R+dDTgZ8BW2MNtCAgtsjX4UyRnXaT7oFMewx0IHuOggzH
aw7H55oLPDq7j4D2/p3+102k3z/777ch/EXB+7ZCtArit1pr7EHvaA/AYmT3kW5c7C4uvq1e7Qz2
RwP31xF10On22L+p0H/o2GEBkGMvPGp2V9cma6x1Gl+28VYxgwflEAiH61sY2gM2mk7iaBDMSg1s
wpX7C3fPXyt8AUTYcXRDCCJ798ks4hM7delE0uTv8+TXLf0v8+SXRPPbhzRrPSiNiHmaPyWYQo71
tbXtCXLAAdPVHkOvneIDNrpA+/Aub8KjMQu3dJ82hDqO3bE417FG6bZRv7lQP9LurN6v1kayuReq
M8BPaQ19NaSZiXGKf+6lKS0jiTW3UOnIjHR3zB2/NMhJcGCy0C9j+8RRXiVkYEQDrT9eHt3NdZF/
GnPRCcohVj4gvztBG2EPIqsArwU6UuGIPM16gVtiYF8X/IJ5Wajdwa/nYO9/Hy/yef6+sH5pL78N
mBdiAqwOW0hGr6gb0GBoRbG4KZnAChqAmp6VbX5KM0CyMfYcG+3Vwwlw3PqjVJ6QqMQqFNt5SpDf
TnzmXekqjLkRC+4x5guwI5TeR+U6Vj8Ted76qISm3Ut15o+7kEQexTVP8A61hJAUwYjlTTI8tlDr
POkPFobe5aP/lj/KR31+xSzmFIo0kuEj+nyj3syDVkkri9ZkMQdVSSZm5SBPTaSdn20utZO2yNIP
jXGQkymeBHRPahTbKjcW0RZCQJV1T/eEbAGM1upJ7s0k91Pg3pbb8t2s5T9voIjxabFC3bmVxqiC
3FxUo1VO5dTYqgtvFizTaeZgv7gMH2inG4t45i9iR5jd8yv/4/3ZNAZBNHpoU7klR14S0w1lueHQ
x2QVOrO8uFyJWcIxcZDmoAlcsEsRbSZDbJLxuB7o8DD4X3oB4PXORv5rl/mxQL+9zM15iedY20hh
r9BnGiWwYkSYN8MigWga4lc+tvRFTzKEMBOvZ3ryQ/TyCzKEbnx5hpGv4NM3AnCiBdBHk4q8UGAQ
euPkGKPBuRcU+ceS1USwpeFvT2FxG6bXeZXnC2I+nDrunihFr0VPi9GEN0HcU/tTWDmbZKed0fco
52x7nyL4Czf/OVz/eQP19zuEJcfhxTN4g2bw4fY4MFbpB4WrTcsP7MPYZ/WoflVXuXPvImr8vPQN
KeUW3AQoCvBXb4qLUslI7oiT6FTWR9FpBA68Hh8JgqbiC5BncxRKJ66ci3uM0DYbMyg7yhM68kZH
EDQOjKN1eVI/q0EEdD2oxKu3z2ozv0CPvkxjTLTwzvcB294uT73o0KDuudVW8lgP3uRqn4Ob6/6D
2iwUIqcC88HDDaI+St088Q6KCdc9Q4F5LiqnvSyTkvRUx9OJ255BPL7QnGqmGVEvLbBAUG+KABFi
RnLnFUxbIbsr48K8kKq5do/0RdDZj/0UaZ9kiAjgaIT8GLVCVOL0ooPSa3DjkmWfzfWAHFQnVD9w
woqBDB2UVFFmM+3BK+iSpMKCnkTzZZjz4aJ/6Uca/bil+NCsw120DJ/dh+zAXRsAGHqIRtsBgDfd
1bv0OYBIxrkCWfcVjdNJ/2piFoLNyYOPJSlX791nsHDH8eOjfpQO9VsEt2E5oLgWVH+78OaoqtRz
ZEHKHgFHoebSn7UNAM6j+NSssNqY+7MSbuNlYi5JiaS4tNa9nc0ptCawukc4MY0GgQmuP7NsVk5V
x5qzxQOsppNo2zySVQ651MT0ALuMyfUh4dq1QDkuUyICbkoPwE+XHT7Cg3kvBNavbh4vxMf6pdoV
XJZ3LjaYYyxxpy46LXPW0XgkpGcpPQdbdapBP1ngIFovovVwNJkjD3lVNr08XeatE++DI3/XmEhS
dR5gCoOF2ACLGSOYIOR8c4aMYbWB8cbgmlv64RCy41fa/lzFjK8ixqoofGvWJEkRrpAzVx+hbSME
seBIwPE4WE66rKa/OOSqk0s2kNMY4u6hm14nIHPGbKBTgAsTYWJfnoy98ArH79MAcR9Eq/2B7J/0
wdxBkjkg05wJG3yPN9K4WA+/TPNAfOofBTjQHk+uiV4EHNw2444CZXASaCeQbqbaoQHuFEeGMtcy
h9SaC4gkhhuCjbIxXga9I01Vu88XhNvpZLwQPbW/8DWSoqZ+cnDjfFxnExLIgkWxr2hxPHLvy5wi
o7Cx4yOzZy9eVywkwZY/lD2pLP0XBNjgREO4ewpc4hbnEA8oXet9jibxOYkOEF/4hmm3kisa+MRO
zMlfy7/4AVDfU23XJ3EZC71TtvWtcQ7gnY3UlTDQNKfyCr/eQVI+x2NUTOei+IbRkyzZMMI0rpHR
3j1YQJK4r2UurB6Ap7FujAoCR8LxBWLHTns25GOErC+c1DESL/cjEp7+XjOZP0smljj+Criqa7qI
juv3PVlVC/Fa91V2aiiL23G0qVc5ekVb+9DPxpy4IGDz6WBJpZ3odByzSSiP8Gtec+aRMfjW07Os
acX2dkCib0K+6jhYX6gIXnxn3+zXFOHhSSWTpl1eZ/myimBMBY6WTXM4JtNwa87lOTPZWosfcPJw
f5ld0QMCx0LA2NNSMHHOAp1+fsUDgSbFIAafUkv2k4G58N9Ax+8Nx80RlQe+etEMhoPaQhzyR0bh
UX4eOs7WIj+gq3P+Pv7GUCL8fib+Pv43YIpKEFxSBy1bLIVUu7pOSRgDBxclp7Vw+RnJwlIxJhAO
udpAm/foqT1kD1zMWGbRuV7SOUOSax6EJzgOEVENABct98ZpA2RQjL0ZM3hMQgPyNE+d4CbP368T
9mtOcsEuBvh1HgGd4ErYveeErtH/mmkLEONjWY+LflleHPonJMReUdWET764aMAc4Zr7DmhtZy6E
aCmMlZ1gTNrmTkEv3xucm/qKDEKvvUoMTm1uKeZjTGdOL8Xmsp9ah7R6kLNZzqYCBrM09qgAPQtp
R+qYG/EgA2ez+dEBuAeE/qx9+cIQ5wx2WXRwfhh1uZ3qa2mRnaph74kOPlKhTUhXdyouui9sUsb1
DNKStUZF/Y7yQnkJUKbwX2QXYHLFDIbpUryDR/6hLP7trX6FcX+7+Qhy2cI4Zt7muBccL6+8l20s
k3P6qK8SeCZr8UlYiEtvrMy5Nljje4CCMSyMH/P4P8Mi3WDWhl+lOOOW2an/RXbmJG82pTJSnuUN
WrZ8HK6wxNxli+rs7csZLhMnZJfaJtqL6+s2WiYP4h71rLoXtsq0/dA/OQHm3Gyyyg5xejkqe3Gu
7pK9+XV5VbadTdz9pJ2JH+5HiXHvwn8V9tdXrbfxkgiIixpJRMdi9LJCM8A+8QkhMrTNtXUCwC/e
7okZzHsffkBbvo2+gbtxFLrY9/vzdJ5BQ36MOjvPx/QIpOMVeVI3GhQ5JCvt0q27SDYJMMms/mg/
6BenW+7zSuEMNUtEct7Ap1SajRhvCiQIeHM0EPxs69XahNsoI0eeyn3EpM+X6PE6G07tSliEsxoL
xEmuj7FKBHQ25g1i/Fm+aE7ZSp/SIfOmlC6TZoYR4lhr6Z1yVIJczEz5YL6J1LXmSF6i48aSUc74
ffc0+doft9ZvM+TmpLHEJIpMkxnir6JX76F4UL+uxazZMz7K8fJgimvvwTq6jvnZUP/sOiREGHbZ
yZlr8zFnjsTH+tFDFXJOl1fsFuNNfiDftjzANy0P0kNLc/yUqKhJxuaTtG7P9aE8i2+0ucZ3w+3v
fZabY8KqMq0xUj5LtShBSRHewhQvxvoTbJT/jjvgHwvxb2N3c0oobpVKscSmQ3U2r5x69sv+wkYa
uvz7eSSLw1z920K+2XOjUC480cs4AcnJ9a+j/FlE3Ae3FHsea5qhjaGIu458SKE5E5N4aebSSNXH
gTBBxEs3bQiwTqLxCR1Tq83DdoOjsdLhTDfShHEZTMxPejXMYWATf1A6JKGjA6LpO4LL5WZOvift
cNGfWVeQjJ2YjYhZNGoOK1ea4rIA4TqEzwt9ucFSfcQf9fEpJaoU6AlzU3VEljgk3OYZvif2efna
j0fSy7V+J30F2jXFhf+GSQpbM+567aQ6ofTsjvULEx9/IDYIaP6JPAkh8b7CLEETzU/BkcTY5pUj
zvcclpagjrEFqj7gsAu2lVOt1+vB2Cx4oP+mXKcqLwbxW/51BHG/P0ZvyskjrwMQzZsgu02++mNI
lN1zjxMokpR0gxhmIuA29ZQkg5jL3QrOZexPqqUwyz+9ZKpQ86YoEgVYD+dAGgX5hPKyxt+VvHRK
bCA4rgQl/R73BdXjNXD4EyCdwQVWz4RPzudn+GhsAuEOMARKdusLTgfeENKrdi5fKF6jp7Aely/a
udgCrhTLDHoiF6XryEJFhj3oU/R2Z8L9BMN/P7lububxRe7rumRqI+QoSRRxrK2QDTUlCpR9Z3sH
uCajdqYh/ctWsjDynHahLUB44g1fbACOUDvs8uhh/v5if2jC/P5iN12CpKtyKelYCIQ2Z8AlGBdg
draE6ccp6tvJjvoXOdo9+qH5p6IHpxfkN4OWybwFMWOjNBPzmg4V+TR6bVf4FCM/E48Z3zSF4Mg6
lKPmPX1jTQbRRJImjTTtJd7KvtIIvTimaXvXDZzzS4b/yqTnKpmtMnHSp+uqP9f6lw5TA3YrXiSB
4qDbxLZiyv/0/muljyixKNHVYksKTKivJcw/G8IoAHKdvp7KxFvArjm1yqrClkcemw+s512rj0Vp
io+KbzeJfYXpKDqQKKTLtinAol10ddlWa2dd6j5eamEqFMYkdspwlCFVtSaNfDa6p1Ad3/kG/1Sq
fR/Jm106NqtcU4JLdirHIuFPu346aH6Thc+1o15gzcmV50Nfdm+ICud/f7b149mgTPB7FHICdRWq
781pZwZ5I6mu6B7pUOs9lLSvUn2IzfdrWWNRuK6bwCncbmxUDoNOVpDp73sJhUmdT+omxGrtCUdC
d14lG8l7CYJZeZkH2pjDnw7NBeCeLK9Rjp4HAEDEnqtcZslboR77/lBeJ7Q2ZQngelzUeAfaERm1
W+FUvosbd206wcFdiHZnV1zyimVCZq+3IgUK/pjLPYfECAniGQIdc2ulyy48e2zkpb8WmlfalSP3
Ikyu3I5yM1j2xGIqONwF49iy8f/yxUnqbXXQAJ/cB++x7E7VhbJGo3NYQ6jyyfnkThNmZ3/Yj+In
8bIgz/PvQy//NG2XQYYp0IlppFQnb/33cizX4kzpm0o7mmt1Ua/6FWsD8Yna7jk1GEjZOyqusQra
59BkK4fnFlJPUi9mMeRAKIco8zg6MiiQReyOiwtkvTQ4mlW3UOFtVyH7TVnaCuhUMBm8vX1Pmyk4
0lYRljXXsYmXEm5/by6XqdO7fjT6maisivgMK0degRKA9YbBLOxPhnak2HIvM1dfG8WL+cZZkz1b
9NGGHD3luuRRMXJtrA0QHYXTLJtYWKN6sx4hOi4MFLd5NKkvmG4StkEG9quuzlHJKghvVAx6HWq8
C9DWdfA1iNsRHxcxnkUHa4fdnvlWmAducRmQNCJjrMzw0pBj+5pMpE0BUkn9yZHWrItmnSZ71X0Q
sM2AtUbsHwRkJxQPPt5fbEnTiLOBIgimvS19SQ5OHW+JN1fxeH8xRBzKny1x1HB24+N31Jbma+ZY
xt6wMSnBjMTHN/0tPWLYCHesmxSMavkY2TqwERSyg4nJwqfyCBPM2JGENhgogeRMgft9RquxEZpw
tVVlZPcj5VA+uqFDAdHFD5TTVBcOB/a78eIWYyc3RrR4tZdhuj9wZKIHEEhbpROEHgS+gDXFNzCM
lv6lnoXRe0pUcrn0wmkC7NHM+uvZsB5atRiH0S42LlO9MQhnYbbHZTXpCcmJsemNinzU1ViF9ck0
svrF1bG49mkUJYX7HOu7TH8RlZlxPdNek56F6d8nv/bjOB3mPgwmDecRXfnpWnbxLKNrAu1IBs9W
eKo2zRkYrGnXvo6fpFM0MwgQhbQU3a/2Mha0NUdHltqBhwbtZLqHNtiysDGYyMcRXUNp7D8o8Rj3
O5op3ke98Q8hbkzdzJyQF2cJXLYJ+o40p1c3eTM3ga0IhZSmZvh0rdaxMFPqdRouZdE2u7HmfmHT
lyLTuCfh/klq5GNjKsyiNySoE9ZNFSF4dVhFpq8dqaz0UfhhPpD8RhcUHuOYVafQ9BwNZk//+x69
w4OByBFGM9j6LVerDcRrZAmuemxs7I0c1srG4141ESbpjMnggl2Zb5hL3iOSSsPh9VudfvPgmzvn
lVwqsDserOSzAS0ilhMDH8iAXO8pzPUPhYse/gr2/8EEU2U+q8lYi4pyM9J6o1xhBynqUc+mODxh
B8IBRp9igTSu2iMji9Jx99Jlh+4MMh3hsIy7cv4iw7Qut54pzFA7GehXsOPI4jcSGGeWXuGhcbjC
xm3890JcXpt3sRxb1VTBewn4tnQscW1Ia9WauSnl/E7XsNLOyVKa6SjSrBQxQ0gLnlYSccJR7s5J
HKb1tyRcizvBi+pPc+FD1/dStf/7aNwysRCY6pzw6LnIMUYvot98C4WhXkvtqnHRbLRdq2nJoq9z
MPZ/fvz1E//5ISsCLMsyHcX3H3+dS04klxqOY7/e8v9BhND/d7GpGtXz/zoj6PE1joPiV0rqtCqr
9PW3uKDhz/4rG3UICZJk1VSG3qCCnwrw1b+zUQ3zf6DX0onsxSHCMAd51L+zUSWFX1JwiFQxKGbj
MVgM/85GJVMVGyMJlpyh6oT90g39d5bR7p91/E+y7Z/TUdVhWX1b7kNuEPj8YG1AmPoQpf57TdNi
wRNpceE/uJFykhpxqQpdyITGuc/39EdPBMKRiwelMxEIIaLpaXUVLzq+C1WFlJn8uA2u+i91EmIX
/0xydYIgArOcTJk1uj+XLzgmgSSLLbYqIZ6hGHm32bsWoJ2srPogangURClBXC6XECy9wz5e1yGr
zjJnua/Pg+t7J0nbMlIXoScd2lJFilcF20GLCV1gG6renZ1IEm9uSv+MyTD4rD22ol90kG+wm2K2
kVFZqU9dnb2ZGRceBoHe96TMks8LDDajRklnlh2e2iCwlqstiNGcGnozTbj+N9WplhvHw+nev5Ju
jC6w1LexJzt50ue2aLWPrUGnS7EOamVgyqIZPliEMHUFnC1qMPOghwhbHs2emizEWPlarWTimfum
xFO8WxYdySKedZldMHHIwkHJijGygco5/TL1SaI9pymGyNBNUqMaCdHWjP1lo8vzq17CBbOKg3/N
eGSAUFFGStsHnKtUOqJ2MmmhuMJ1Y0kU68y+qV9BGigH3x0kOKL53KXZPrYur8RgjMuqdkIwaQ1z
UL0IlrUpOqbOlZa0NA+qqsU+raTbJFPxkQ12RpM5iYVNo4yjk1+NSzfGPN1DNKw6UqbNLma1NRB6
657lZL2yLnpx5xZc/Py0nCtRmFBWGGOtBvaRWnFi6PIkUUEW8+sdFtjtFf2fCYCGAjcIQmRRVfy+
KAKRQEJ4kv4DrfyJht/7ST57k8SuIbgbX9lHR7bM3RPwFmvnacx+k/QS9gINb/ybp7r6te5CtS/P
Hif9MN1ivXtScRIuYx3j3iF89sPH0ujaFdh+pk4ku9R7aLhVgd4lOkZU6V6B5FwsV71nrDIMrb/t
cv/aPb5n697UBrdv+Is5+21h5GpZeXljlefC6pZxBwFLLO6obn+cfP+MAiUPOxK8Cra33zDvymxz
v8OF4xw8NBOVHq0y1mbeBBgUz9F+wvpZ4q08xrH8+e8fbtjpftsJfw3/fx58g8sIeliLbayXZ0EG
afejCWmchALVd7aX/8XX/J/n3HzNl1DIiQ7mOYEQLD34C+lHy2ZWS+cmbrCiBm2X/EejKxcqluMx
yjqro9WMDlPJ1x09XMEnJAxhTZgI+1i3Pv8+DLcl7/Al67wdYnKMgkTp9kSwAuzQrKouzzTBvVe0
nDPa++I5PA7+dvVXMadLF+/vyxP+MP6/PXfYlb9NrlSQEwObHSaX/NxUiU0DoXLvwNDSbT/px6e7
mV5urvlVd2GRlRoulaC6cgC3QarXmCaQ1I79e2RfcnAptdpmafJIgM7aTUmE8cVX33yIAmSAhbgy
ErT9lrLrLsRaebkjWsJcQEkrevhmSsm2kKWRYpEWwLXXT9AKZofIWzdAKjmpEVF9eb9kK81IUdTW
09YKD77ZrpUymwrJ2fShVpatrfbCoo+fU8Nfdqo4L4XEieA3GcFWEosRUoERHE67x3nyKuwEBZc2
c5nl5nAcYJaQDf4DhZOXzzUZc2m1CWg7IrwKpl3VPxbhewKpMIGRGfmEAHUdqLIfTK+FOUmk/Dm/
crvJ8Z+PIYpyi++a0bURcWD1FooZbuNWBDMS1XGnkmxUi+LYRzonFfjtAuVEafqakqUgqNFrcdmn
nUinyp8mlWm7QUUTOd55Al2VFKqIpKz6PLZDw325wIzXe6hjarP2ZRqdbrCUQuGc1s3Ul0WuecWk
HDxXMmOTRpKjmcG0L4wHT8ISX3gR4T9YRUSOQMKOzYkY15CQJQsWsosKM99I4ULt8R/NysS+SP3C
BVyiBiFENnfcLDqzI61NN5gVCgJPBXUXJrx1MVM5s8NOGWdowr0rxAsRspDnz2vpcjK7mSYfA6DH
zMoJXtCQjjafAg3vUg3nFwCIrHMXetGuCK1zOjlaNsWuVDGHIk6xw8TJXeSmNUowBizKI+XhwvO3
VRdsZLRrwdW/I+D9w/792xK72eKkSFUjLew4YVJv6vpY3xanO7vHTUfpX+vLwkCJahfHnpvdLSjj
IjLylnC2VT6PFgOLim9vJs/uMRx+iRVu9ms+zH896ZZq3opV21cBT6qf8nmCMHVUzwkApGEmbjOb
2ASOa5MAtQtSKhDvafyJ4wwOhfd0K38e1P+8x22HOvHS+lqxo6T9I+CTFN7bkJWfB9NvH/TmLthy
jscpRfTZe2Dx7Hx7oGFTyBFnP4bKv/+/Htnhhb7txL4Zh0V44YFQ1Sq7nkuQtN6F/ZCixuUfLZJ+
HEIWkLHSvqKqXfXjHvUarfC/T6ZbnsbtZFKGof/2IoamY0PZ8SKDAp4Q6YW2KUcnietsNwEJ+9VS
gMHFtvBgfapbi9gktoTGviJ/V+6UB7c8139eZsB9h8IED96bmS3XeV0XqlycuWb/T/a+rLltXVvz
r9y67zjFESCruvvBkuVJTmI7k/KCSpRsEgQ4giQI/vr+5LMHGbGse9ivXXVqV+2dE4gEsRaAtb5h
gLQAeMk/4XcMBgO4fe0qvEJPDP6c4VW0gQAwioi38c3b8+HU/t0ncMEYioYqrTieYETPM1ewo2H9
rdDxdeSBJj2tJ+jwvP2Lz0P+FmT/vLQLv6hZHiJX+PpTJNR1Pe18Hm5UBH8O1H3RAgCu0gN7PvbP
1D/Ovamz5FsuObybrf5U2PZGJ1+D6J3qH3taXUOzqK/PvOWrJ4+jl3TWu6g81dop0Z9SENshUngx
qy+xPbeaD+eXt6by8BRHizn3w4IM2N8+QcfhuQ8gQn4X5e2a6uHMC73yU8xDkw/I2kPtMnBSUjJ4
fu2LQX/y/F3XgYHKoVDlX5PaP3OeeuU7vfgh5zuNeQf3c1/rT1bd4nawVqO8DYofFQREba8v+j46
lwxf/0X4LYMl6MXgNL+cRXg2TWmFk9ZzSgg+g41Xtpt2ddhnwnfw5oQWORr1m2Yl5Oqp/fJ2OLyy
UPC6f/94etj8jj7hPCpdG7zYp94DIRJyCyWkBCZ0/v/ffsb5fBkp/nxHgs65HS6TGY4DRXvmV55j
11mQL97G+Xgy6+MqN3gbA0AVGdDqrfk3j6Ln33CgXwDlmwC38DiaO5FBvSCMp/3bL/pb8QnttOP5
dAIv14XNKx/rtIEob9ZAg8jCRfEuYUBMQ3r2+cf+f7Xyv2P0CRj0XMM4TVHNiuJDvfB09XKlRNP8
6vq6+q8brSChdly9fHWsv6qZXvovqEtQiKACR+DDfPufaib+6EApDVG1SqFvdKip/VnNhOF5CElN
OP2BWv1nDfTPYib+CALTqD16B2VH3DiT/6SWiczyIsX+9uiJc7lLMy0GMeDkPZR3OQApzP9Vjli9
4OKS/KCz906ydQCAOOJp/gTVVKhipcAQxpcJQIP8FvJsaKtHbAXAUQ1l1D3UG3HzSulj236g/B3c
uaEbH6lrNn9J4NjGfgr0SCsL0Ey/b6MHP0JL+OPIb/JsncFbAv6a8XeRPyXyHRneMWj+BneafqiT
bQQhUX0n8c87ApC2eK8nACwqoHHvfB/UKoEKD+qMFv7jPaw+rzLQ4z35g1XXnD+a9HMs3tfklwQ8
fUCDbIbhFJoz1bhp1H1ZfIjGG+pvRn4X15e0+ohriYSGO8x3iuugu8nB/Qe8pwMkyed6VQyPpX3K
w4+zd0PkF3/+NkoYlNxzfV32N9SiRnHVYRwD37HrQl3F6Zb66Oirz2m8DsCMAnBAvp/sFRxYohh4
9a1vLgt1B2u2Kb8Nzb0dP1gPe9A6h5XduAOsSMH/xRs3YfEBnhscXUvQ2+ev64PC5HR7+B+8VqMv
+fQwSLjOHPq8d2V5X8Xvuuip1U9c3Rf5QYyyAE0DjWS0WoEwgvNBcWXpbUdQFbsI5H0DBn1z1eb/
ViT9j/LIx7rE//7X4e/s68Z2Isv7//PyX1GF/3PI9ff++4t/uax6WH8/DL86+/hLo6rwVwH/8P/8
n/7hf/16HuWjbX797//e10PVH0bLRF0dhzMuYW+lgsdBa/H9t7/wV7zT9F8UUY67DQMtDsK4f8W7
jz/A8SIGmRiFyDQM/wn3xP8X/oDhno8+cfLvv/RnuEc+2hoUu7YHEi3+IuSl/nrzP4uPb7UuHH0s
An1ehlTnPUPfj3bhIel0IXVUbJPSpOkETpwAL3Mqo6iEGS6Z5w865RT38UF6mfoiUHD9oXM89KpU
XgDuBs1r4NRSkD/qqpG39RQGeQRvhrGD7SmX1aC9VR3pHPwTFTJ556FUUlxSlWfsPiQs0PAditS5
zfDlPfKf13HOhVOoelqzptoq2sldIzrUZFAh/Hr0Xf+cvdOl239Gd65QtAvyKahNuaUc+RcetVUG
GL9GaXHZ+M4WXpMEFxIblNu89Mvsgk9V3q1b03Ksur+3qP/g+Z1DSsmGqrKVLLdpX7WfuR9V30Ud
Py0b3DlooaNaFLMpyy2EEcJPgw8fsWasP749+MtD4z8z7xwWoQVQo8wbg65TCCB+5FQi2eEiX8pN
HmvWrd/+mcPB95/T3N8/45rCdCL15tbkoPwHtvKfmBS4XpR9F/KNLYLG84HMzMMPbOpacBfEAScl
0yaDgtbbv+/cj/95gMOJ/SgcdUy6CjaTfEsSMXcCOtZTAv+dVAMEyOlA3qes78BjnKNRQNxeJqpE
+yoISvph5uEstjGWUHiVwhiWbiSbPBvDWXf2kq+6hsTPL0ZUMPyac/CJILlXt92dZ2t/Ks7Uxl7e
mf5+/NhZwBPjugjLZEIHq0XxsINIV7VOR+gFxTY345WfcAgqvj1XJ0KdOucTv0tZNE613JKyh7uq
abx1WETVmfbVqdEPb3j0ISCyoWFmopI77anHMJkHVIRhobns0Z0sxZmtMygjyC1SZbzGLNWf6yY/
V58/9eiH/3786JMOWp/nyV2sZ7vq4wTVY0X86NvbD//y8vj3N6bON/YYz8eaFeE269Q47bPWGv9y
lD34uivJ1DRukoEDej17oirfV22V+GfETk+9mJO++iYVHsC+xTYtDIOHwiDacXOgTJ8Lv1M/4KSw
YEom5Tem2DKmVANBvqgDN3JibOF3d7NYxdFi9WFtWqiEvm/qHM1jZnZvf5cTD/8MOjv67GUg5FAZ
w+4qCF2usXeAZaOg/LZsdCcx4RJbdCL01TZVHQhsbZP5EO6exDmQ2Kmnd6LZyxt0t+NJbRtSwVQ5
7+KvyCHmTF46NboTzU0QNmM2eGpbhZkHEVJpP4yZLZdt27ETzqOfzTWvR3YXRDl6YH02PTI1iGWZ
6Fll5ei79jRminh+tU0rUzz5alaf5i5+fPuzPrcSXtnxYiemgrjXnocGzxY2qgTALD3EVG5sYPg9
yefUfByyyYMEgaqMT/6Qyuuqj5HxIImb5nOWwG8xrHNykdO+rHDrK2bgJlAIuYI5BLhSVUry7IM3
Rbnd6yBGX6xrGajXKoBmSzeNBbhYLQQl6znQsPNUISzTh5qhQdQQWvUZ2n8suQ6KzgNaWpSGTHrh
enZCPeYiULD78e5Iov+YvCYDAHiKFn4yJ85TKYHAAdroLu+D4T0ApjNULxQsB97+aCdWs4ttSG2V
c1Z0wZ0tQ30T6nD+Vk/KXC0b3Yl0iD3KyjcVaB6kfmp4BQXMeG5FeWbin7EHr6y4ZxDV0XpuKW+T
PmJqG0GUF/ddMs4NqPySgqpkO9KRqyHw9brXiQ1uAxk0Nx4XEEaUVXjAT845KX6mVklo1s49DfaQ
0ZhWsYqYXee9tu11QAJPZutls+FkjrSjRKPvPGxN7zXwqO1h8IY+NdhOy8Z3ckeoa9wHOTRymwI0
2bYQ5GPAWXsm7znlyb836+iwhI4mG7ehLPdAXr5LvBIiVTwduvQuy7nd9NJvxfe0HNsekrtU4zzr
zbpfcUKgqDahb77iYzQMy/Zul8JO5q6dqOr4XZFCsQO2eg0MMzjrzpV7T8WEk8ei2nRTQkh6V0xi
pJfVRDXYI1FAz/3A4YO/tmydhGGR1odeFv027JOs/5zNNvGhyz32EVpGPTr2N72KxypfdrqNnBRi
6ACUihnHu7LQzcdUU0AIhCrTp0XL7lkE/2hdJKSfaOu1810Ef69VQ0n73sbFOSGgEx/jmftxNHoe
4zBedZG4b9oSolWSXY2Zd+6Odmpw56Qwi9KWXp0V96MQXwbP9nem08myrfxQijmOF173JB/KLN8W
WEBb6OkDMt158HZcNu1OtGc59oWwI96jQS3hPjNy2oIEs142+GHCjmbdBG3Os6ou7pXwPlfBXN2N
UcgWToxz6i+LuZJBpvJtrTgqoJ2d7iYRzAtHd6K3bcjcFlQFjzII8y+gt4KMTWqeXS+bGSd2lQEI
MDQhDjnBGKBo3fCM3KAlpvqF39WJ1izM2rCPRXhXk7T61g4TvHOIHeiyo72LA8lzls/tnGNVpsL/
kEkmHk1dL0sFz65yR8uGp8j7JIS7KkSp2FWVT+GHsWVq2aIMnGgt0rxnIa3lfQI9a7AJQ/HF4qy8
7KzyjHk4evY8nlgHy9HsvijAOEq6GLXt4ex17cRN9xk0czR6lyekSkVYb6MqsvYeEzWxKz31gP/f
FCEDx1fGWqjLDIdo+B2wMW/EwmlzYjmYZh21kZ+Bg5gGK8aq6UPuN/2yeHgWjz16MdBziiwECuzR
0w0k16nHY8gLYlnJZfHwXG0+/oEoKDn1m+x+9mxz1QxV8dgX1F92jXY78nnSsNTMRXY/wKAapvQy
3ha+PSeg55il/n1mesacHj38pIQMgQCJ7rouDqKPHrq6EH0qhYb7eGC8qYGeg4lTy67nkhp/L4ba
vJ8MAxMv4rz018yTFN63XjBquIJCGp+IorPtugb6kHwTNk7mTaU1a7KV15Up1BKUT9XaFIG3FXMK
9ninhwwecBxQ8SmnBvcglB2rK2ypGga4surujQQiPk1LDw4cid9IdhuEYTFAUNAb5edhCIc/jOzE
cNF5uosvufXGW94EJP5sUJt/JG3hQyqXANEnvFlBj78fh7UaphwKgW3CIK1UFi10n+I2APY5zMCL
hRfGvI77ENBADXDvhmasAF0xRWkAnlMa5vGgokVz+yWcD732cOI+oNcJdg74T1SwJVM6fcKf1QvT
ugvh8fG4nfWQ1s1oknXS5PkDEUm6bE9yIUp6qLohi2XzmAEnsTa+AQmbGT/7vGhP8pxrVutr2GIp
r36sO1G8ow0zd37UnQOAHw4Ur5xWPSft8mrS40giiKilRZWhBuuLcLgOg67c4LTUhdvEL732lk5h
hrey6fjQT2WvP1dFA4reZmS6QM8zCMcHlA/TnAKoaXgLDmbhD9mZy8khl73yjM818KM4k1GYjDAC
VfemnTXEu4LxQxNRvSzHPUPjj0Y3YcEosQJumB75ROYcprGd3y9bGy6uXlJdUWVSsh04uspURPWH
opuHZbvaM6j86NGjQUdT2Vh1r3v/j6QMgoeON9Oy4sEzXeNocJN6dBQNJ9uo69Xj4Ac6vJiqolx2
z3tmRB4NH8g4EmmeZfeWZvWVNBV6KdVZFdkTO7LvnEJNPncz93OxNU3dlV/TPJTju7TI6jaHGHSL
pAndJwI4p0+5hIKnafozIK1Ti9U5oSZmIOg/ZeW9nKdPODnOH8hUpQsjwTmftg0MRxSMQrfCM3TL
qc4fu8Z+X5Zo6MtrgYT0KQuLuXlMYp0/DMg7EIbh3rQszlytV0mYX4dN2zzygY43A0yH7Gr2ILR0
5ihxeMxXsoTnnISkCeM6Z/iOWWALgJDHPpwvbD+m+SVpoIiqJS/C9bKpcpcX13OcKoqpkjUq296U
TzBjL+HjsGx8ZxEFgZZQOG26xxLl85sg9zqYhfMRSsHLxnfWURZHtW+VP92Nc5CsjbH5I6/rc4yu
EyHgOZecqEDlLrNx+1gCNLiR5EB7a/zAnMN2vhrcNE3Tlwu1bGNwRaJQbFFlVsl3NRSQtNEJKvf7
si8nnCPRmv2oQqOv0iaW/HLBpOFnD49zlLF4yFIRhLp7NAXICKaecJMYfQIR6mXjO1uxTXg/qEDO
dxVHM7ZsW3KNIoBcsmTx9E50B3FucAhKh0eueQDGiqwgOJ0jAy9ZUhjfqVgInAjjDqjUR1iLWIiS
QxGTjaU9k/gcHtefZ20M70S3F9Wkt5mmt9WoCSAPg9As+dR0gGitixYgCNjk2cz7lMCP6b5HPQOC
aXGB3iyE/7t8goGOyPm47qIJJPucygYnzppAOjnI+OeJpBD/7cVUgnQpKv9dAXrSdDFgRz2zUx+W
5m/JiaaxE3Ak9orE9mV3x0WnKKBTAYujjcST6SdmmLHXpmn6fms5LesrZT2IhKCV07UPb6+t14vp
mD8nYwmi8mkSc/yAB2kxHYSEZQfJLWNVD2V/Ymmyaf0hDNa5MpO+rURdZOMqq5LmPvBmH/R9QdKH
slED4HDQgRktJEnUOMYrUinwivwYRfXbuB7LMliyleKZnSxYGpnwOVPqnrdCP5QkanYjgfjd21Py
apbC6M4nqek093hreY9DGdlY3dHtPAGvuGx0JwcK2oFXPNXqvi1HOIkHNvoUe023bGZcPHYEtbqm
bnAirkGkXWUtXHsLA7Out5/9kHBeWayJk+jqsG2FnA25Kz1q5xs5yPiy9sck+JIaZNmLcWDjOy+I
6HQmuk98ChdBCvdzr0fhJN6iAQhdflbM9grXWMg+vP1Cr6NlKAj3L1O3Hm1v2jHCBbCrm/62B1rn
Pa3q0bsPMugBeaCGwoSbtmUFG5kq12jpM/zTgwIbg+oHmQi8t8s4gfhKmJV+dZ2O6CNc+qKEcV5a
J9067ZKovlUG/GhYmDGLBsCyleTSf1npZXVNon47FLrlKyhUZek6CsCWfHtyXp18qBI4K9WM3cB6
IcmPWI4PekqSdxLA8zOG8q8PDqT0y4lv+zAemtpEN20ahY+1VtFFE3P/x5JHj90dufBnVk5zwn8I
3RC4NpbRJ90E3pJVGcMb4eWzJ9UQwC6JA9HsgX9/Feg5/5VjqpbcrzC8syYHi3u9nfJs36HWCX/L
gl71XRX9XDY1znZsJjn7QR3HBfxB4WwFKijUTSBNRvIzSeLwmL8lCTz+4YsfnYboGOmaZiPknikt
4GCRtdCc6Ex3MBRh0wSWVqmGJekOv+VsXjJjQV13yAtQp6kMuTBlpqtV16ePb0+WY4785+kCPxC8
fBkbDa1FZcXuBNo526bxiwAt1nnYDsPQ4RJZzR1D8w7dB7i5W2HshZFV2m9EPuePuQrlrULALzqd
42mcnUm0k24AJLO7Pp6TG5IBXJaPUNh5+2VPhaQT71qgFtqqEB8uq0QPY5JAXXV8PHPQePWgA0s3
J+CHnk/UCPBwL4a87uW98TuALqWP/r0MJ3VtcCyH3yscupoCBaeb2ZowOnPIOvFm7r5l67QavF7M
u3FSuywX/UUbNMuWoLtFtcKLtTncMKCdwq8HXtAH1Uznmh+v7riYNScXpBMXrYxn/mME/WKdir6x
0J8gclvMXfbTxGR8bIK2PVP0OzVPTm5IB6lpSSe7q8QBohU2zWUQIG4Xra9neeWjxGA9yFHOkU+A
/mY5FP+5AYXbqMGeGf/wlK8knmcN/KPx6UgTX8qU/2g5meWm9NMguLRy6N/HnsqW7VuJkxDKOcsK
P8igih9UBoonVejdjLbcL5siJ8CzEs4tXVGTHwXtk0+sK/kXFB7P1FlOJOZnG5Cj+Wkl15RGPbTf
k1aH2SYzdQBfGm9oRQj1hBrq031OSr1e9C7MCXg5Sa+QDQDXQApbCAf1YAub2e6Wje4cRXUM1Imt
k/THwIMRdH3F649tC7OOZcM7W3xZZNTYpktuBu6/b0eUH7seoOllgztBnSQldBZ6DxbFUwO2ZDGO
t1UrzvnPnQhi5gRx3dasr0Me3ACF/lFTqBsylolFZ8L4Wc/jaA2BOOajXBarfZT7cX9RZiMUntOD
ytuyqXE29LDu64G0BE7Clak3TYQDRJ/Yc9n01NQ4wesV/RRbG2JJJjnUEgHI2lTdoiopKDdO7Cay
JdkMoDrsMCUkJ42HnS1Jpu/LJsbZnNueaZrOAf/BuuiPipniGqSm4MyR7cS8uKSFIQctNEeb+CbL
gnBdepAWTWf5+PaTn0g71InUoJy0KqwlP8Zy9FEeSwcQ60jdmneSD91wqdoc4qbLfssJ28Gigdn7
Q/pDVnFIvjdNHn+qGPH5JlfoLF5bVPuXRQJ1grhGkzQE1qTZdVNormapgmtS1B/efo9TH8SJYcoL
tIeqMdgOtfjZti10yr02WjhJhx89iuEA5+U0r4n4auCA8h5WKC0YlnOv1TojgCls4mYeooWz5MSz
LITV2tfNTk6s/sYyOffrRFSQGl42UU5El4L7QVERmBOCaXNpB1NcKeot2+upE9HS1sJLmwIeVyKJ
79BSCx6AOjy3gE4c7Z7BA0efQSbBkFVBmu0TTSUsZ/0Mkj3W91pIB6ftnT9X0UGV3czL1pSL7heE
GB83v+TG63P4P8wJzF3VwgX7bH1+9DKtiXBQTHW2B3LbXvpz3CcXY0XShWfH2AnsCBvPqEWJTzH7
9IIKCrm7WS0Cm8TxQTHyOCJaEg3Cn9tgF/jqMecRdEside47n4hlF9vftp4I2UhRi1BJ+YQDcHXp
h2H2sCgAXGy/rURZdSl69KDYso9lldANqKOL2k2YGCd8qdXhJIDx2GVA6l3ogo7viqhbBPLE6E7w
1nMK2iioqTegqAF7JaJoM+fnXJZPTbsTvHYa8irGgt9JD424SkEprC19u1k27c52DH1GQTnLcJcR
7BHY/+Eu7LpqWX3JRedHbTf4Xa1hqMY7r/sVdgU+8SopFS+m9aLnB9P/5YqPUs8fqAl2dd+Nqxq6
oaDnF8R8XDa8E64Z9HQlF1bsI1SK0X+Bc+eUjQsLZJETril6Pr3oymCnwjm/inRnNlrY4uuyZ3f2
3hIiO00gdb43Mmifok7VxcXIa3uzbPjDej3KlGaQBuBjHt4c4jWp5nCdxkIv2w5djLyZIl1iaoJd
N4TfYCEZP5Us1UuAGXH8bDZ99ORiqkTYhpH4msXK3GezCd8XadueWZGH6X3l9h458SoB8Ux0m8J7
0EsMFOlQ1O4+SnClx+9jnSxCOOMdnLi1CY7OLYDlN15Ao01mAS4hQtQ/Fn1bFxPfktJ2adaJfSqb
dp1LDh3/IvWWrRwXE28iZSkry+gmsjilQ/ez70GPGrp62eJxJb/nWMAjOxX1rpEwlQMoY0vifmHN
3IXFt8AMhRMkUXe0Nu+qwKC8NEMK6e15P7F2Qidk8zSgBRWj2LdNA9kvINjZCorePerafbaoy4+t
0AlcWUIoFCsZOU3K+DrIkuFyKKNzYLNTr+DstHIc9BzgHr0jRQwd3woX1WFVVnXPr2dwIfpl5/Ew
cLJP7hdcmoLdAIFcr5NBwdGy0frq7e9wmIpXYvjZSPkoQ7QxiWO/LcOdIeg+BlVCbmPZn0M0O5r4
fxfjXYnBBMfJIBQ82mVVNV9JIEJXcxpBa10Cffa+FiTK1yEws/Et9Ux5DwOFAmKO0xSjGyplcyW0
qeHJ0ofTN5VXRXFm9Z14axdbD93FvMoZ+HQXGbTEQN9sm6Fb5cDELvtoLr5eJkM8dFJWu075X2Cs
7IWrSRkwrRZ9NRdgPynND8JTJcSka2AmkvYWfRB7uWxwZ68upbE8nxiFBzK8dOFoDNImXdahjF14
fQuQcBE3BQZPEI3JoYmopKHLjmGBE/BDjl5LEwq6a4tsWGl/Cm/TsjknDndq1TgBr7t6ipQAqHmO
5+CO4I7/oKp84b3Yhc8rkPKqCq2rXUYCAiAGxSlPZGUWLVzzzm6dQBzJxgDp7VnTQUUX8LoUfXIm
FxGicTNw9mmDknSJEhTbRYpfY1kOqwHd9WVr0oUNTw0kS0idl7tk8Hvg42mqQRwVvn8mDZ7I5S5w
uCQW7J0CeUpWyru2sYSEReDzoLhixIvmL4siy0UQx2GFq1kqi73J2+k691n/hFNrf2bxH07qr6Ry
F0E8MCn5KJjcQzrJXjRJBx3PDqITsAWup1ysGatHABsBCFkve53DZB7tHam2CZVlLfdFAe9hNOlg
gG3CcyTcU41cF1Wc9RlrrKXxDqdj+JuDxXUZTQkFwVwDGG14R78EcDS47S0h/HJIOxvBFLkGN8JU
drhS0Bw6R6k9EfkuBDkRfISKM970UOa7GA392QuuliXz5/c/mkaoPbF8omGxB+lkHlcUDmXzZR8u
JOZgO3ciHxx/NPPzgO6QACgMhnl8k/FyYWvEJWRETWQEA7ZxX2f8pwcdws2Ynd0uXucyQy7LaUkF
XKq5QrFtP4wVSFF901Vfc+WrK6gACbZSiNFNFLVApQJnp941ulYfQ+Bq9iA2FdeL1rnL2giTVs4U
Qlh7m6TtNmVJA2OJulh2R3NZG1nbsBAQW7WnZoh+FnHGvYtWF82ZzHkoD7ySFZ6tOo5WV9zyyhIw
5XejH3u3StRjvvZbVT/0bKYZ0kQzitsZdm0otQMkU5752RMR4yLEAz/L8jnOiz3xMnjeJQc6rWct
P7fqTiRsFyEe1xWo32VHdzzUyWPbQ1ziIp8S820YLYSFl314Z8Onfhsy8Je8G9AN/YuE82JdZeZh
2eDOuZ5UHStlYPN93MXwSZBZNwN6U2hvWXZ2/a9Kkvbx6EdqD522/mMgyl5eFGT0Fn5gZ7svAPWQ
SLHhrqnMD9DGgK/ps/FMxL3+daPfoGbaQNSNwugtYWKeV3rS8wS75bZ96sJy2QRFLuIs85BhJyXD
XZbSbWthEZMn0SK8a/yb7Vk5xDxTZR7e1PP8nYcVv5i8c+2512Mr+g1t1pXjgCtTvuc+ytNFCuOf
qaHlIkQJjBpf7uoQ669LiBTFu0wDnb2C8lrOoSkL4bBFCxMuQS9/oFVkaPnkq13HdHajCqJ+QXFj
XFZQi1yAWQLsqVWIruJAWPwUdV39wEQQL8IORS66DEJruYI0D8wfOhWSq/Aw+XkiSHPmIHrq2zp7
tadYaEzmw7bJPxhk2LHqL+AJtbCagJrxy8n3a6oAQMVeVvAaRJQJnxpCKpCJW5QyIxczliaAxLNW
lnuwjdv3bAYpBS4YZb2o0gsT3pePTz1b0ly1au83yodvfQqw66YichnGNXKhYSOxuRwK7JYUrIer
DIfJX/8DsNaJtOZCwzTnyVhGQu5jFftwsZbJ2K1YpqPoMRin5MyB4rl28/uWD5VRZ5IY3LeCgbLd
GCYe+1r3oxc/tdEY32Orsfd1AHHenqfmso0Hth5LrvtvY1FH2XuItIbwrJnQQs1h11eC5ACGc7Rp
B1yov1kqpivOU7qWEBMEY1l7+Nzw7Qbo48LEDcwUaQ6/caqi9qck8fgTg/rfadOK6lM/yuyuS+QA
b0te642dQiztMYj1outP5GLVKj9EOxDVov1ETPyUBmz6rthsvxQMoMWqG1V6RRls7pdlMRe6Vuu+
TmjXIxEEdIKtbA0oYVFQujCNuai1jqUVm6O63E0iIjdxq5oWcaqHc5JMJxJN4iSaQZSAkKhJgqHt
jw8SlP0vxJAzUK9TC93JMlEzTtpH+fjG1mwWK1Nn9BeZ0NtI0zGRi+5N0W9otQ7ljANCcc95tUt6
X11Ddbu4XHI6g1r3yxhicG/ri6ku99gCyAokpH4P7B09A1N4/aoeHdTGj2/OPJmnytio3EHj9wvQ
wXMJBTnRfyt7Q+HTqpqdKIvo8e1XOXGHily53zZFPug67Og8JZDKKsKq3ekqCR78BqXWFaFJczVP
PmiPNbgolzoADEoRy3ZlqUp2ZmM4sSRcjFuZ+5DMa6dsH4SVIBd+0t9AHiGGbdf52+KJNe1C3QI7
hNVQa7qLJr94X6pEf1a1t6wuCmPJlx8tokbPdYw2oIC/wSetwQSGAd98boJOPbxzH0gUqFxgPPy7
7CqoDlZVUNgzseLYkfxViI9cqFsUVjiSNqi8XpTWg+wELoV3Nqs8eNdrArj8rkNR3PvMqqCDOMCQ
+2aVeXANBH3tHP7z1ApwkkI2D4OnBxrfDIzQDQ+YfKAKyhorhS5Zsiwtu7i4tLUSp0qgWjzt1dcq
UepDb7g+R0x2TPb+nkcXGjd2VTJaf873QHfp9mGgig3XTEeWrIcZUpYrErS4VrPAM6j4Cz+6CDMV
r1CX7n4lYTs+GEhHj7eKGZOvUtAUrmaLmBykyLoVWIUDrMoFnMDfDv0Ta8qVy9W99dDvFdUeeo/f
BW/Tzz6I+r+WDe70CToPqlkDhCz2TIf5B55l5FFXcpFqVhy5JnoGlyfT5X2yK/OqvS1qlQwr6aU8
PxMRp6bm8N+P6iIddFm8IOd0F7Chu7OGqMcCjJczF9hTozu5QhOlIlWn8W4ug/yqillzX2lfndmc
TmV019yYMxUlLel8cSFjgKouoll611xnA/nolSFjl0mAOIZySU1/daBL+hsyEjgYxD3wYxeVr7JF
HWjYlTn1uSjvzARG7Hg5dvewcb1oukX9ioOntfOBwiavfRQXLyPYsAbRfNWEZklYYGhn+03JJPq4
xdBDtEn8p2aRNg3GdSIC5XCUPyuMS8ZYXQQ+XZVTu3SmD2n1aMEGCgrhdMJM63h4YgW/sC39viCS
8dxOLNimzSaTzuOln0JXPIYp8VRtlg3tBEKjU9woGmEuy2HOL+g0XadTdOYU9WqQ4bGdHbMeUobD
A7wygmgHCvRKVIuOlhjZORxHZeZ5c8/JTwK1yi10p+gtcP+LQKoY3dkIUY1gOJN55jKEdYrf9hfz
uEgbLUxcHBoRM6gJhy9ZML0xcP2wgi2pTGBoJx6nmVYVIJbm0sbsFvUgfzUofg7gfOJTuvqwnGJR
jlF8WCb7AMWOEWDURQvQhUBBb8hMNjTjpQ1vmza44MGiHj8mxFkkFgdtSwZrLqHveN+R9PucLlJz
x9DOCvFQtU9KfzKXVQofgD/k+Mf/5ezKluTEte0XESExSPBKkkNlDa5yeewXwnb7gBACCUlMX39X
+r50c+xTETx2RFtFatjj2mvt2owt2mlFLjNHI9Zd1DHhPgdn7r5t3iKdoInpgzTCyr06zvzF93sQ
VBHUrv5t9QDgbroUU5rHtWzrgwNu9vMqSPdh335sDPbMuxEyefjqGSA2xku0KN7vW3ljrWnSJRlx
bjrqoT42N31ynXaf9q29MdeCTRLU2R656dgMueBo6IKx7fO+xTcGO/NQXY8mbIlLzzVbc93svSIb
c82NlYEEzOcYJCq8E1WMyqCU4Rvx3M0M/VfRCxdl8xoTsJf1YFDE1R4DcarW2haWpf2cl6DuXYrK
ZE2fRwZlqFMNrdphn1XcApzkRGg0UTsd2YIGlI7vUNne5zq3IKVliJKIJhixlX101Jlec9BQfN91
ylt8EumYlaBFmY6kfS6j9xyK1PsW3rxXXoEQdYynm35VepcuVZYzk+6M27bMn7NaLdg38Ki6kXyP
6+9oMX7c99mb50qGMaImwX6A3DkHTjyPtTvuW3rzWge2Qt46wNJiXvM47QtwDb9x5//gNbeUnm5G
F2i0CIBouuSlAvdZb3YuvXmsckrbSkXw9v1g6DEiLip8xaOXfXuyeaw8HabYj2w6TtX0YLT5OpLq
LUapP23KxncGbqSgwMEN7NLHTJtrkC5vFNb/sPIWhDQJJPGxnKufZigbvByojueJXMm+O7jFIA2l
isOO4MPNcGLd+3YXqzhEAjdPsmROt5xh3Zg1h4rPl6TeVW3B0hv/uWAGsY9L3JKOfQv7D4vdlZ1j
4e17HE0LahQ/HVvKoWeejeIAttHXXbdvCyzSJMrCrr45okGQgvXZw7RYs8sh8G1zFnwAGnCYmx+i
l8W81LuIM0FPttkRBV43Dw5/d8xiebc2DZSwzLrTam/xTQsmP5LOYEfQtb6wdXhRK99TCcFJbgxJ
hs5RaRiuiGnTU9a1p+RN9oA/vceNFXGcrHNbwx2s8TECJafba1i3mCY3puEsF4T2wfChzL6V/Rs9
qj988RbNJIULZt/iWldNAiEP8Y606o2Wy5+W3qRnNgYmuFS4d427JsnLsO/eoV/47wCc65THXSrU
D4MZ8nuIAY3PamRNsespbtFJk5G+hSALjnC04BbWICnbxa+J2vXmwbAkklEtUIxpa4iZhHHu4n1+
YIs9qsve8ASt4aMHR26jIJ8x/dy3HdG/NxsIt0aREiFf2d+T+Adle/iJsBebR2gygkkI+JYj639o
URdVtDOo36KMCKinjbklwVMni9ayPIQM8r7N2DjyinhbLQOet6ePjrQ5+lK7glS+hReFUCifkZ3h
rYwNOyw8fZRzN+wK2yEq/O8zrAdrqsZhR6QA8nbW+VLvwZ7ABWye4oh2jQcvIk5R3PHwHaPHPRvN
t4CcDNIXoInDfZ7BLHjiU0vyZE72xQh8i8dpQkvKPhX+2Iv+wjt6t9TDt30fvrnWHdRlyCy4O/aJ
h09kQCTsK+7wLW9TG2gQIIzYE96YO1BKnZYk2gOwwjFu7rUERAIZRuUBllY5Zh8OPMn2Xewt+qZj
kJ9obpXFfgAeshUecOLJ610PEliJf99s1yfahytc+aCW+olVbVj05TTtChT4FvCQVZJqW8KBMfdA
6Yd419RGxLdAB9AQajqI1B3H+bMBvVDJd97sLTuPTWKI2/rOH1kYfU77W9d8dPuu9hbcYFvTTywN
/HFdQJCava/SXah99II2p2ghxgna9Rp9BITueePUQy+hAbfrRW7xUxk0WiWQNwgku2i49w5EgTyS
cl9svcVPDSXEAifW+2OyDjmHhkLr93WbIM7+77s9TRAhM+6WSk8JwBHqpxf7qhZ8C0yCQAmYVDmW
jvp3LOuLat7FA4yrvQ0XVADDdXPrI7rHiCmxMExit+9BbkEqWdAOdAjw3Rp6IY9zz+PDGLlpnzPb
glLAQd9YCy24Y9WWx6lcz3OU7LOCW6iJDMwarQk+PIz7fOFL7pqdH30Lvv/Rg1uZieoeLdfjGP8n
nQ1UrD/vejdbbEnQ9q5LUizsE0MPdS3bk4d+4q4om/ONn2zFlOmuCpGm9/Zc9n9Bt2Tfe9/CSjSk
5jQmY6ZjHZWvQzi9DM3f+3Zk4yV504deh9V4zDitC9WHWe6DfVoOEd/CRCSu3iR7fLe17Jyl7YtZ
9pVb+BYhMkwVdLOAnzlK80wEuu3lvO9eb9EcTViB7IQ1MH8UUitTZQ9CpztDhy05EpDwMB23z6a0
0NG7eV/+yLc4DlDeznpeV39UgfpBCKCMq9g1OYVT3DxHCDLWMq1R2cpUeBTLy6x2ScJh5Y1lpeDt
JHOj/HHUj5LWFzm0+9KDLXQDuA10fcFHewy4/6TT6BIpG+68IJuCCIZ7FLLpwB15T/Nyqi99OT/v
eo5b6iMFrcUJGkQY2Z0/9uLJ7XzmW/wIBml9aCds9Bx8aNvP61vcpbcr8N/tIL5Fj0BKS5iwkv6Y
sbXAkFjRLtm+dGmLHnFZa5bI4tYR8GmnCPr2KWhFfIsf0Qjel+y2GdALBFE1yhbBTtuxpTTSU91k
bYnzG4nN1zo+RHTcd6O36JEaihyV0ojKqsm/o219NcP8Zdet25IZeTXoKK5udTj9qNIhL6N94fUW
OlI5EVd0xHZ4Vn7EcNdrM+h9iAO+BY/UAPnLVd3WhqHj2bMMdiYcW+CIAMufTShS6SjEYLvgn4I2
fdm101vgyGpH7iKJ8jIj42PvIdHaRWJX1ZNvkSN9u/aibnGtp2C81L36gCBnX9y0xY1MQzT2NMbS
dTu/ltF6mpLqP/t2hP071gPvYDWm6S0freaCOHNCj2pf1BRvkg1tuE8C0vqjpC9T5F8HK/eZ6a30
L8RTAjKPt+JTTU+Q3b4zw67JpIhviYq842zFjCIK+Q3kKM38yN9kh/ojp/9mQ1SCY4O8qH2osg5c
qAXI4OlSHmYC4rdv0RiEF8d4rE5dou1FKOmjK5Nz2f9tRVXh4SbExmiGNJgRl2neQwMg/IQ5tgZ8
XAFffPyNliXjRdQto3nwcWPclVKwCCV7DhSaBJtAhECgXdDS6wdWa9SEUVALokMz6/SNxPcX2ct/
uTP8gU08Mlow//bdlN07kFGxjxgEGZ9nkH+EScExEu9fAUoOsq8J4/6VJqPv3i1yCdxnkZH+sVPd
clq6OG4v9TCLl2YJBw6tDzFF6wW63KuGWJ8OFfmYxbVos5w2rV3sIWvX5h40HRoS7mJtzdG3qQ4O
rTG8BltPMjTs2q4Ajr8kGlQbf7d0DbvLetNHyesEs7hi9a39Pg+zlW/1pX/PCoCd2OQywi5lBqaM
9R3G5IkfIb66yHlEkfXGJBySoM/uQt5maX+p4iBtUeu2Q0f7PB6Cajxh4kC9m5e6C+51ihHltyRC
fjVTf3dAm9CrroIkrWtVgf7Tzv55tLGIPjaQjuBPtU8QPS7gffjKogCqLCEEOCXK2Xo5e0Ca2Zcm
601CTlnQhd1TGGXGf4eor4B4JGoS43HglX5GHgvNlzdS+19EMb/73E121Q2rdAmYqO6hENiMXxK1
2HHKR4h2RsM54c04vBtA8jq+nwLwl3+tqCHR53ES/iKmKpSfOz25+FNaTqYuZglpqDMxNL1A2n2y
B+vHQX9MwrUiP6ZIENLnjUnT7N7OPP65jEvvvkIZNE7LoqmnOID8OKYej6gd8eY7jwL5hZS87vfk
7CzberZF41aKCnItaW3Go54H+YOE0bTH4LJsW6ebFkCKpiiq30u7LGsuBInWYiakfcPB3Szgbw5q
W62rgsgbPWTy1UMh8KyaoYLTmHSLVL62ZfGGq7uhtX/3V/i/fZ2QvOzFShM0ncC1NhWUQfbL5g42
tLxbYuLKB0tTVBDuTbuk80uD8vUdeBm67jKZNG7zyjlD12LCzJf8O9V9HUbnyFZr9BDqITxz60h3
Fxpw1iKugKLeXQT2V/4y9Tbrilj2c/kxiFnQf04A7QoKXYJA/6uuwToGaYg2sLm0oz0GdTxkX6ju
HfsJLzTIw8g6KXMMgGqIvZiERVFeZYEqDz6r1HqVlbTfBtbwTxL07OGXauX60mUshjbM0gxivhvx
rXw96LXHTufg/OSdOtgksyMKU0O6fAcRT/yxN5HLLlLGROxp1+LebKILUwMs2YYre2BG27CAqM04
nEk212+s/6d7s/Go3sxRJmDMXytRJTqPhQqTnNFlfG5nP+4J7PAjNm5vars17VIpHkI5JdfB8fIF
KpnzG071VwLxu1u5cXpJWHe277PoAdpZTbLeTWGQ/mxbLshhlG7yyyFd1ozfDYlXZskj22b0AfpD
guA/VKK6BzXFdRjkQ6V4fU2zuZPH0Cj3F4guoc7SCwk2F3jI8DB10E84KzJOZbGiOP6Ycr+ARJh1
8ymenX5K5bze9McYqfNSivZvVeqxWMowAcKQQgRjzYNwBs7rqEtNdH/oEM9MedyJ9mO2NMFXCFro
Qk/LFOYaLKQQYO3rFBKrlTHnqlbtBO3cTk33Nmqq5AWDQZUOz11YK/cz6kNZ3sGZ9nOYyzHSTZeH
YjU8dyGrz2Cmn3+GGKkPozx20FaZMK+ojcohi6uTN5K83w8+sWzLpReTKgirwbp7aU09Pdaka+J8
nWzIH3w9sP6C5JV+KoNghArwQAyoqWERm9eIqqSCjFKXRd0lWha5Ps2uSdsr8ORl0Tsu7kxv7Hrt
Ohe+rxro2L0xHvD7KRmWbtu8TnYyWCGHcs3CVLNTG5RAzfiQLEXDFwZOXwEi8APYhJLo0GoyZqcl
5WsPmkPt6TXGHOZOH7QtwPZCZX51UfPqy0mUhTdjgslqDCrvqt7hJW7Cj4U31DIrxENS9fGxz+R6
7WG833iJvy2mYPVNtADxOttS5bN7cJTKc6UbJVAHijC8+Yb/+b372VZjK0RrbsFg2gO2hV0GFpHn
iA5vhYy/QK2/sSPbimwVDWsLGnN630Yj+eZaKBq9sqzMQGSfYkKqy/mQLD/AOBIdQOqIGT4IX6i4
gLji+hxGpqzOknWmC498Xkh/I9qvp/FzJWNT5YYFZfBS264x76c4JT87LoTSOXTQrfmr45mG8KqW
ZSkPOJVW/lBLUIqP6RyAEmRxZXdpFZNflCMNeeO0fnU2f/N7t/m2L9c5m6p0eFi7RCYQBgxGeiTQ
RfSPLFWLeuzL1dvXGm3R5i8Abpg4TQ6Cj2c2qOCkky7+Vk5kzdP6psx4YJEPqyIymKs8QhmAAWFE
yeMMWV7+UdxkpUPA5+bCUe4/JinNCsnr6aNuWm9z0XZQbxyd7k6Zo40qoLLe9U9c8ahFswq7C1Zw
btXBsTZTX4XuR8cg2+Y5KuczQ38vBhUeKbsXsfQEyuaMZF18DNMMXW1vkrgYKRond0vQd0mQZ9Jl
+oLewTQcwmSAFmBng/JQ1ZIOz7IhtSsUi9oDjQ36qfE6x9Vp8imPHhmE61Z4rxr2uXPcwwqotQMT
05rou36ZoGXn64w/Ee+DzwQ0DnURIGF9cjEp6yIdo+ZYadrSu155OVwbwqM+V5mpzXMJNvH2YVzR
62LhXP9wMVKpVfaYwQOQNKlhxTt+HBxqaN8XKmJR5rXrug/TPBr2VyWXqE2BlAdDWLLzvW3CvcaD
2kVC/OoBxCXrNZIkINCTX6ZP+57zJraRNUf5la7zQ6+J+eTTZvzEI/JG6nL7xt9c7m0/QWgVZgga
6wfZg5Gm4gMt8zWIGn0h2HOEOqAg9PTSlF0YLm/U1f8QTG37DHPdeyoCkGEMQRglh2jmVB4QW6Zg
7+hXQ9/4M7/glr/7bZuAh6AzvIDYk9/PTaT5tQX1f3sCGwdUJYirhP40kpSck17Sv+MEiW5tY03O
Hunh0pwpdILoqxwwXZGPdLUYl/nfx5n+Ycc3GTczZQz5aMgKx7xeZT4FXf0ChVMtL4qELYC5oyPy
LwYu8lODwdLv//uv/sHnbJUclE+dUyAbue/qenj1qSB/x4vbBWVh2X+1M0xpWmtIdp/FZrzqPuhQ
U3lTJyK8ud3fHOS2qwHWQuvUotV9WU2cPmjSjBrIuIDQp05T/9n2vnvy1qZ3TMWKHjDYUHefa4cS
0mGdQdnPneXdOernpRCVoYvJa+FDetIgkb3PhJfpIW0gR4+4ymEKuO/q9DbEXIfNG8HT7a3+7hfc
LsM/Ot1gwppnSAnQ+6mNKb0vMdt7yLJgpR+9YDU7gJYr2zUsDUHdjTlyGU2jtsJR9xhTP9EupSdW
Tq//+x79nvkAq2+sUULDoa3W1d0nVbyIlzoY3T0b1/QxnCIlQD1twEzB8hUEoFGBKuQ6X/Qctvzo
xOLfImL/hRv73X5u8rG5joXNBGmuSJrd/HMekvQ9qnX6YyZHbK2XZcRedRQ03RFCuTMvwNKUQNR3
FQwiVklX8s+B16T7MqkUUi+pgUrU31MKxc87QEvWi0SVbnznVwuG8TVLtc/bMm3eyUAFIzIBVSdF
A0HivzI+QQl4oObGbKr0iat6JJ8HhWLPpWblUMNrdQMr5hmD5Ae+rsO5GqGLdJrCMfhcT3V5HSra
kLsY1YCTReHvsR1lfYkH01UHS8SIwHaqMjvnw9yE6qAEeDwxpz5WC0Fi3UfRVxnT8aEkCySoaij9
gJAkjvUTiNhH9xIxoO7yrLFpsRjF4jO1XhBQeqoBQtCYnwliXkhkEd37rG4a2uVBT8vgwvQQnAce
VaAimssZBZK+W1KC8bsOE4kRUpd3gLh3818oF8bTXQa9PxIVQafghVsTJUNwoK52QfvczY5PrwJI
F1ostCbi4NeG+scerMjmoKSzTwTgLH3sNEuh8EchneC/eNtTeRdWQQyh2dYMQSH84nwBCiU6vUug
Hxw9BnKkd76RrL0KLduzHDo2voHw/UUT/LsLdrOj/3iwsur6xSfS3FvHuS4GVva0iHwSrwdIB9Vf
4lD36zvDBh+eFuhuJyyPE2OW9wOz4GZcQDoGOGLNKIuf1BBTUrRubo5ubqOnMIRh+lgL2tf3dW/W
i22XwOS9jlOQ8KbNLPIh1sg833CEf/C327YfAelijLICe7HB5H4IlG7vxMIFPXfe012NeNiFrVuD
UIGxirIXxpO/ZNz59EQDlKZO/9vu/NZ/JdE2TulVh3JDG7ZXA6nRk0k6e27K+g3r/KfFN4ddUVE7
B0bSK3graKFgQAtM3e0pmOLLN1FIWOLZotasrmkJSngDiO3FQXfquG9fNtsunI19L5vwJyyPOkF/
qPsyTLTZg63Ft2/yYOarEQHZrdjDZKzAbZZpi7s57V1/kwmHXmbKtCOKomg1HQA9XorBgFZ5195s
wwamkZNqHsvrlFlTTBIOacx23pktIqIE1ROl09xf46ThhRWdPUU+3lMJTKKtC1/ItAZWLdXVhxrD
kzfls7mb34q//3Ddty68T11nGOhGrxQ227UZLwBJ3NVUx6dvPDMCeig5glv82qepPvSD0sexIf/Z
d6Kbh0qiIUCdq1HX0tspJwohJo3EPg43jAP/2+YvxiBecN5cl6aTSCZTWjT9ynbexs1LVRZsaqJt
9PWX7D06A2VR23HPDA12ffNQBcrei4ZNv5JQP3vF3WGOURHZt+ubV6rQkpjBedhepUiuqtPVkdYm
fSMd+sNl3PaTfI3qIETE1dXHqFFIxdEuCcZdpTaQLm/i7nQymOel0f9/Onqd5MBdtwvkjMU3gbZa
lfJRP+prmHEOseDUHqn2bwTaf9qXTZxtS0z3txX2ZfLNkKeA954i9SYR+J9W37xSmzUTr4xTVzuP
X0qUF856MLvqIdiXzSu1i1qTqJ3hNWr2folmwA2gDbLP4W1xE1Ufao3uvb4qkBkdwh4SoEM7f9x1
07fsJukqNI/8rK6yrbPTaiUoNQ0GEfatvnmkTJhB9YFUVxaPF6RG06mt9gYCW46TCjApaM7gROXi
a8T3UHYdbvd916dvmU6AI0HBvTbmyjpwG3hF0o+DYumXfatvXqkRtpaDC+orqsrtUZLu3Lx91W+L
/Fckn0RbyhMALrKVlzhTsKnh/Qjo7QmoSlJXhGp1ptANUNeHBayO186Pwb6z3qo9AUu7Ih3JcNaL
+/7LqqGcuWu+GD9p83rR/hi6IHDdtVrGL+lairsO8Kp9kfa2MxW21CZB0yJeJdmlF1ChGGWwa0AV
X75xsT6E6H0/xs01jkLwsy+gWIs/o9xmmn0k89FW36kcZWe9h1GWfYy7FGhoGQzxWH/ed1U3b7iS
FQa5Gg6z7Ex6RJMrPQU8udu3+MbRkgzqIksW6SujCPsqBwRB4nbq7URbApQpo/NsaCWuuOsVUF0q
fNR9uU/eLNpSoFjmUPaekSrcjJsPmb00OmrPuzbmF+7mH9k4gNg9ptEJXlNTxVneyBVcEbRXY7Fv
/Y2z7ZvUZWAz1te00c+iJuEJOrFsn8faajT1wqNVGYTq/7PLX2lI1ug3ChV/cORbiSbrIxeaicEU
6OATWsldMWSYTNm3LZvXambTJugDy2vMNXhcRhMeAPb6e9/im3jY86RBCmVa2BkWXQnvsocx7fZJ
kkW/Ssn/uDHlMlRJ58vuaqJRYIxrWlC92ZmebbWZfJnFU73I/uoXBH69d+bi2nLYdxm3vCgK+ixD
xlJ5LQn/8GvTV7fXL21ZUcxaJraeq+6aWtWhfTi7/fuypUaBBnKZyTpD7jc1AMlI8O0O5V4jsGVH
IUu9Zugc33Y9cAfmkSRws0++GURQm9xvFAKBU1NdF3RGIRoU+SM4fd9AD/3hkW4ZUiqt17Er2+66
tMBBLRAnpujv7HukW7IREvFuaurQXEM0oPOlRUAcZW/2Xv706ZtXqkBnny5g77iWVVK/J8MU/nDm
TUHDP62+8aYlRjnlNEpz9RD4PZaAUX7kXSDecKc0/X0LEPxeG4+aTvWIOAnZAhntcifJbA/x6NOz
qJXRr8ahy3ZYMfRU5QAgle408jL8qiB5wfMUQJYOUtKrPy+sUacynviFjUMwPgxDa85pZPo2F3bu
DwI96OXa1iNSS+a7sYhk1qscIIn2vLZtL1ETX6rHYO1lePn1oqNSTAp4q7muD0NKKBB5IfpUHSiM
B1tEjjt1trcAG3pgGEW1LsgJDRboAsRQFgdwaonOmFYoMcVnQvpzMVHwOKHZDlAa6kQF0EzmJFPT
PgOOGhwsoGv0CO1kMx9StEE+VsuN4EVlQqFcr0tUaStDqvRMKtJCGVaqODraIcC4jFqXVpyZteP4
QiZd11/TLDTym60XXs15aNuJvy+XTLS5ak1VfjdoNUoo7SVpBzpngDhJXqW2/y47nMUpBuzgSzjc
/iLJhkQfkJM3P2JeNU9oIcbTS28QlpgwVo/h0BvUTL1d8slJgDNTYtxdKdCrwPQRVHhxZNn4ZZqz
7DAFEYWMQsDA/N4HbbXkKVtqlye2Dd4TbPZrNXbk4iOlnnoRevyL0bNn3zVo1QdaNF9KSjjG0nQz
HMkMbU0/NUAWjWXthpNZwr49W5ot/QcGOU/c1Gy2TwKY0R5z+3X/LQad6TmYRaJffDwl5UEA7vC0
lFI90cwBDzcSOFCpXPuezVNzsbqqLwrNkIdJyeUQrnHngJxo4+QQL0RjW6iCHjU2fLkLALiE+GJT
Th/kMoCGtCH+TFzYPFZdEL74cR7vGA2j5mw4HuYEnowxryLSHk3Qk7EQbkgK0U5sPngy+BMIRizP
42DqX6q0SsIc4/aG5R2xiy7Qr4DKm/FdKQCfXJGxYIgF/88C6F/6BGkydEGqiBt+qJj0wLe2PEay
ebsvJZog46cR0jPRvRlMkIFLcY3MnQrDHkJy1nS5qCI3PEkIyfhcWUd/VpRiMtL8OtMorP36ifOu
0gWx6freaUIB6S4de5hZIP+WINX46ldVvSv9pJZcEEheRsClPscoSh3xr9OPvScQqybgOdHA6/X9
twaygDc5Da9xvaWy+EW2JGUhvcWIZj4HgO48N3XQ0JMC+1vzRQAfEORuqE17AoNCcqBV4MSHavY2
uIaAAE2FdSHagjxtQBWNBnLa5wwvAyNm48xoQSaPsUwiaFQgqLHZu7iF0DLmLdL7sokAj7rdpunk
M0/H95ZKtEaFbIV6R4AjKYupnILqxYetArLRMfQO/UTSFJBvjWNbBWQsacKmM0xAd+257XoJ2Zm4
rK8E4Z/CNEKlyq+BcYHuij7miZEHlO+Afimkwl/OJzTLTI4hH5rmTJkheYwH0O90BUkYsYela1id
p24JBXDjds5ysOJNHBzMGBw5JeEEG1KT2MmbJQlBpjDjSeZjquqHKAk4+nS9SPBHDBpAccPBbsHR
6oRM3hheVqin6dOc+exTPGYjDKCf9BOQauopmTpgL8TEHIDSa1WpeDzI3odPTKnwewnM1AFNZEuP
oaVmOhA34JG7GDnAwfe33r4EMeAdgxu5vaaFnAiv6hQv3NJPJGD9X4swY2GToT6nK/B2KgYo/4pk
F2jrnoT9vc+C0AJClVYGr5fNy5dJB7DCbNBMP07APBVs7g19iDPv9auUYv7ApsBeFtr5rPBjEr13
rF7mR0LHEg3fYfD5DKW2OEertYEkVj23kH9JS/2fbmau+tkHrPxWKQIryFqkNHcEEwQpLDGYB4AC
Yb28eCEY+poWJLuiFyk9TJK0D4viPTBxolz78igaD3LFnARrdGdoy8tvZQu3djEYl/sg6AJUT6Ky
NMkbFpcsT2cXZq9BBxJPeQwgRtU9Jy4N74EJ7l8iiL5EEKuv1hcMTkJ6lNUCdAWA51YKZbCXko5R
dOdr7nCNDMjjc09K/ECbts2r5UOG7vZcD/K+6pOeXmLnWvfMJuAtqnwa41aOkAambjw1kVv6J4vQ
3B0nFgAVvNRx/1wl1fzBWmgIF6WD7izAKmnTv+qWBPEVhogcncGI9sOwxo5f11qU5AT2VvHTVXGS
Pth1TM83BYFjWYfxF9CrsAVx4swvE/qu8V11EzpEOy56XybKD0fII7PPMV3B3huqxvrDMMRxdyfr
EH61DRvRHEDDGzxWksQfY7DEynxuWmDrW4Gwf0lb8RNzJVn6qWoUgjvkqBJ+XPPVH6ZWwNJ4AeXQ
KSKlApF7CL88rTJ7Uk3bVTksdvu5jlskayUb24KmGKURbEjAzCchZsCmgf5UiiVPsaim+jjZJDoP
NIrrJ4+S+cmobn3C71z6K4HMRQ5ryabvC4KJO3AolkWV3p5dbAdfn2JoCc25b/T6CE9lnwmeNZBH
pG6iI3GZcfeqmyNbTDUu/iUOG1nYhs7JubZB/akbw4E8Q4ZeP/W+TPkrIJbz57WMmvCQlMgQZZFW
JUKY1emevHcZcBYakOQyn9LRHmpN40DkGkJQ3z0GDPVRJr8iJ4e/tdAU1hZFoPSDwoBZffJaLj+q
rlTygEk0uAJJ4XEP0EwXQKctTQQQN8AdVY7LPAGKGAIskQaYobo3aZfUJ9vc7lQ2mFjmWZw2EhQK
9ThVhe4UQhg20PYOcwchP1EXqr+ylAXqJIakWo4EJz7lIFlt/AebiOwJDjG7oke5kI81EOmicAyE
Yq8cuMfjvFThX3jStjp0cWnhIn0FMkieqz71f6OXnD0tBLomKDG64SJcOF4luemO0YgrCpjo4Px3
KKiv7B4/Lfk/zs5kyU5k6dZPhBkEEARTdr93dspMpaScYOqKvu95+v/jnDuo4kila0zKrKokNk2E
h/vytZaffegC+TlqcJQe9wNUtbT0hrEKk0ObSTf8aiU6QFaQS+1LqonK5ERn0cjKFc7HxGJ07IHQ
VWp7fwoYnqbD/NW9wRgiuVdF3zwxESR8yhguSrnd6P0DDB7N8HQ7yO1dm4TyVOA4EXpxvey9zo1H
81QUYwUptM/JEa1pngbS3NZQu6Kfx3erd4b63kEbx2CrqZiuk9mlcYdaBCaQbrd1fPI5T/KbJCgY
ntBa+VU1SwLLuQqDZIB9n3hB0RtfUzk63zPo1v2xZDhWRUAY/PQQzW6Ws3v1LD4G3TD8ZHeH8wHE
MMk9aUv3pclh8+wzvcww9zDUx4X1n91ZfoWyYHL62dkVnWO9lk7T1I+G7WoPE2yXboeeppv3CMja
12qO+az6NIzWrWCKQQkBOR+etb7nNTCHoVjGbBrWfHP8iXPainT4E8TnXveg5vhs46Gr+/6uUEE7
3hjfVt6PQazFz40f9NNH5sSmr5B+6czLYiafrEzTfRKuOTv3jKWLL93cBTWUtE7OxziLe3ErmRV+
G0Q8frMnIcxLpkdRg5q/cNM91ze+IqN1r1UupWBNjHZ4jmJZSBhB0eK90YSyyn+yBO3ilDCzwnmA
l2Fn59ps/BRudOLrFxkVTv+WSKuGlZuPHAeBNvf+CYK2KLszmy71L2lgEIE9AOb0S+YHjf7KrKk+
PFBfMjNLrzMMUE6FVtTIFoaq95sSHUeTmsFt1rux+KjMSSML7TvjBtNHPQiZ6cbnKuXpujCzGmox
gq9KpuZrxgv6EhVlwmdDtBE+iCqotXODHvPYmNYcQOeiQsO3tIOc/CBL0YekeD2JXqIoOvZJPslv
kKqNVz+ZNWuXaRVTazwdTv38SA7eedPstySBpSRKBXE0Z4eiJ7R/mATDe4JWr7RD05fx54Dub7Qv
3HEwTta8HNXZklEEgPnyZIVhztjMTNRITAonwAkhyn1MYNlhSSa9qGgZ6DaVc53+LGKjmF50CwHM
zq+lkmc/TGRyo1FbTM+aaMPXxIXq7OldGUc/s35O3pgP114iDbe7c+VrsttZpB41B/nIKTJF0kxe
ArCy6kHKPLBuzSikMDyE4GX1rXXbLvK6eqQssoNZWU+d6BxjZzGL6Fk3pIYgsDDaLD9k+uz0pH9R
+QoCNKU7lK5acBVF5r5pU41I0tT06ezLkqymmaM2f1DL0X7Na9yLmJJRjtn9BEU48SY77W2P1rBv
nziCMoVGRUWfu0goLJ+nQqQuZmyZfBqGSlR7Xe9N64T1hVM8FQwxzN6nvCGj8xXE+dqrsqZOfkw0
Ze6XFt8h4/GemMBN9q7CskD0MpQqkndtpBnv8Nrz5FiEZdXdcDvqH3TcRdSRE6S4UDOWkdd0ha5u
Fuc11Lfahe3UZW5j7sxUG14bus75fp661PA4uhDsZiS8T37IFBtSL84UUy0OBiIdo++MqyjIazWL
XDwzhx6otSaTGjKGeHJIJRpxuQ7aQxaWJBUdafJzpZWqOFpVoqUfCkH3LPACxvj9NfghiYLEcf/Q
MDr4TLHinxu/D4s7rA27F10Cyklhw5eHIho2+AC5LfPe4Cl/8+tqbkjcbbCHYO6c5qpqM0kfcls2
PhExoViy/So46FK65xI+KcrR0n9kUlUZM8xjUj4I9JC9uAYptFdCLmwOlSypSLRuGN+zWgh3V1eB
U+yGtpfvfWgFb1EUWlhcqDFLnROQbXQYiqQ/O8zZgII7NgAOUWHZ+3oGbJhsCspjZ9vNx8HlUDxK
s6+JUKAEBRPNXYcY5HPo9Qyb75I2NjwEXBymjYHx70dzUOqhAdK7MafG5ShTLnKOQJr1e2q7oTgk
7lT+cNQsP3Uq1NrJKwaVT0iSUdBYX6ZxHNpvnOTcvw96fxd1tet/aqtcO/pNXs07YfqdvO9Kt3Ke
utmd1JOdhW6zA/qp8suQC2c+Tbhv6ojJkmWrxzDjLU84WiDPVsHUxoNTAs7SE56MZR5I1ahr3JTN
sRQcZyUl4dBEu1EzSaI6Tr/HIG/DD41fd8krggzNn/ey61hG+NwBaxCnojsVzD1KhrgtqUyCovjQ
xSYK4lgwX7iNZ6Hz//RJeK7hg7EoLfZrL9F55IuVpaHFSdcW+gltCeFQTVRkbMJiRIiu1231QQ+s
9EsXIn5+gjoZ9j/1YLBc9Ocg7eUF91nY7drEuIY7l6Mj3RV2G4yHiFlU4dG3tel+mPy2fZEUSz87
u6l/lhq1p1/O0n4NLAMOaoC/6k+9qaeLyO3iqYEp/yxUzZIojLo8RGyFivPCtPxnsKi22VGYNKQY
BjWtyMdQHbvwPw3YdpJ3vFLl7IHbWMtCxUKcgsEttBPqvUHzSHt7/TJWTf650FsqyWCQpruvMq0s
X4c66e194MY5kpNEiuiW5iODYHzm/AT7xrCj4dwgTQmOjR+719SFwVIs49k8pSOytqgVyr0WC5LN
IIy06GMBn/dQK4xpPWrayTkFrW+dLTOOg7PfzlZ95M+haDyBYk4olPTUFpcFUAwvQc9BKL0eRWJ0
lJZeTGcNH5qbxfBrseNwQnmupoy1UkWKSTtlv8AKblo3wXFM29K464LZt16cDpTAc4GIvg9jllv7
oayIwVB7K3XRJ7/zT65F9mQtj7v0r4yj3pLN7IB0mrPfyx55Ga7iBwUjCE/7yjLi/I1o0rcni+lx
z4Fe+sgwqdD4kPVSJEhbCzg7NU7jwROuznyrJnO1wKsj5nK+Kq3k8qJj717NmUKTMnQU4pb6bviU
dEN46kFayj3lMsjV2FFaKSP1zZMD8+ENQig5tqeGNHa9ycB89SD8fjBPg4u+eNckTT3eRYaco5ck
1evPUOUjpvZGdnNuODHys4YjQfKWEtxeMkNxn3bopMKLG6N5dmdTiZ3uVv1uDOwhxTnBLT8lkcto
WFj3+Te62EjSgBUFDPGoG4dqVzTNON7NhC1S6RjccmBLnGeU9s+6oNzsC9ShF6zSXci4VS0M/Y0g
PB2Z9mjSwg6bJ62qSvevBSjxnF4hEQyE6B/6QC/UnYvMo/kiJLHkzcqr/oz7gAlHqABITmaLEfFB
5w6UNZRShCzDrkkIo/mBEhk9gpJBcvDTyrGeKKSF05L/hFF4zAJNNbvEd5JRHBkHnY1e3/ttR1gq
CvutMFvAqSGetS+gHY5zAa43TpOtZYHyaP1wYnQ6Th6krgTiynMwK3/R0SwR76Bg7CjHJxv+O8Kx
qywrRbJZWP0lq93yGnUKYNwZDHUf5n5CtcvU9eVkV4m+5978etcZwXwf+6qYTknV5/mhnwBm9lVD
cKmsdLB3VVrrd+T5TnQsZoPOCJJhAtC7Kpwh/lCQxcujGU5sDgsvjk9ytMr6ezZHY7xD19o/DUbQ
JqzH2k3td9/JcnVAJ0wMGmzHPGdOEJgUlGMY7SfdNLNjoXQz2wdTlj5lecLkOH0UE08Lbz2ad34X
W/JEXEmuXWF280kVYYSMmdSk7h4Z0cCQeqdmSsZxVENwb6HO6Z4KPSaEZkyFo3ZAl3szw7lB2GcY
0yGyjKE+JV1H88BFBvs41DLY91U5R+dSLyATJZ2VuPu5TNzq4yzr/iWLC79k9IGWnxjC2g/75WEf
dYw+g32BEUe275Ya7ZYBhn9rwoqvnPgGSE3QGOGrzyzS2ht8ghT9vCKH4cKkP1AtxisUOyBP234Y
xmYyaOAWlLmMKQlwTDcD4f9gpr1zteLaOEcIeNqd7eD/4WFdUn5xwa3pARCXTGSV/dln1yKVaYCK
k2FKz0y2YdhlnqncPSRTGz/K1Hb8a+csob/TCvt+KoCfToXNatuZXQZYWjM4ITqC8w7TN2nABDm5
Yyfri6+n5IEWEOvkWYEFMFgFlbaLJ47tz1XOUPVrF5pW/qMJ7UECOoHvXkODRouPYWAPZJI6hn+z
Wit66CLsovaRAxvyxBS2+gOtg5g/F4WKZJtIb6aybZYJP90Pwy/G8RW9VQfeL/WPhgYsCK7sTg/4
ZkTfK7xuFtsG3Zo9Wg698Q7MGeW3UAxJs7cYczKgaaAr+ZhUugOOO1KonkEF+WeQ+BpS2Faj9gEw
9vc5qM6nAMwp3OHQMKNzpzD9VoMFHRtQ6zcTxQETTTBacwGU8WGugb/MeIiw6eoJcpaWz86HxolT
44EMLr1ZQTB9GvKlMg8nMDq9dYK3KQRtV76pldeRnk3oCSvJ1KGwkqWtEjlIbP2+e0mCaiiOEsXB
X35hIQjJslLtBjezOgZvhklB7SxAHR0FvK7syTQPCU4TN/CoOthxaoTXNsoA4e3URaop5gm4hQz0
gLiUExw5na09RoGPHbM0s2VcY8RxI3UgVY80LN3JgMF+jzMwPLWNn8oDZ4lSV1NhlMOtDF/DEY8R
yWj44agy5i5iaULXgM518IiFfqe+ot4Jv/CgfAlSBRKLlKaeSwYTg7+VIvbNvViuwQDHJXEvS+o4
WY53RtOjfJAURYC2ScXEQtu+FXEcfhhzE2Az0Aw39dq+nYudGcrmqttaiJlLzExIS83Fu2rH7Oc0
RfNfJhYc3ytbFN91o2y/uzJGtx+O4kkkZn/JU72lxhjHd4WR77egMaOHch6Cyzg7oeaNXUSl73Zk
s5VfPFtZYtsHUWcjIC0jVzzp+zVW3ISZ/NCNdJICNswtnqVL406ET4XBIco36Ajructg9TLU3i1w
9xujQ6lodGDDB2GEE+kBkqCzDMdKp1NGeNgB5zrPdtX3V+oq+Ym5QoQ/zdHffM7GUxQ743eMRrIH
OoFB6FUmewNvMGM6J43rfwX8ZzNHaZ2+IvQoPlg+ZzWZkPvWFX4yJjvyLF4h51pceUL5+dehiBuM
28pGAXULPb93Rak9D3ZrXuawhF0mwqA4y3GmSYREGIMk6S8VceFGtxH9in2e+xmyum4raubJiqKj
Y8RhcNTHKSUpb037MR8H333v9FT1zE0f510cw1L6FFQmzamhHGAMCbrNn0d8ltJbojXgoBKk4GMH
HP/B10T/hE1XVnsZEjewWw6DYqe5lXkXASTekPF3P8CrMKygLcCcLTonzimdB733UqvUviVuTQaZ
zlb/BBwE84FfGBFEWpW+V3kSXwJ4jj6C6WwuOTf5xkfKOv9xyur4rJcj3913qAGVS4Xl0VCmWJKm
X/8kdWAPkq99TrMFfAkCCxOOUREXWURTFB/CwtFfjaqz76t5gdviwOc5iE5ku4Av/ZPuVOUhhh7a
7EEmx5e+TZKjj2PTY58r0OkhR43ltYXGX67MEqwp7K1gV5Uxv+eihOr2FbZhN1zC0gs2EH62q/ME
eNAfG+fs8pkcNI2zGm9ziVuFF+UIwCpE/EwiosyVdpt8tBydMyhRhaK+KGbhpTJsX2WFAwlGMSRw
OuT+c9tCTjtYYdc8M8uis3hOQw9OTR/MJ1viw7KbxrY1KbJU/7kwfbRSIaYkt6lNFG4fYzbcI+Fc
mtujPwRem9Du2gWpFb3kBSXALgpD47WxSPjoOozvlMX2vQIlKc+K7IIpo6VS2SHFgcQ4qUkLD/Wo
cYyO1QhymMqhfcQlWn30/ZivGOQNHTA3xAqSv1gGj3rgsMx0g1BRxk38DfevBe/u6SnuKaSHHcVQ
+mSlltwJofhyCW3pz7Rx3P8WCFPZg1PlRpDsM6OrXK8wR/MxiK24fSjsoXmGqZZfcFPIXoD+1V8d
rvE/ZJ4Oz3XZx19lGmrPI+HuQx0V3S22sO3ctahf7gMrg2kQkgYPT9PMaev5Y07VHtM+2WckS8d5
GIpbFbnYxdlpDFaAwRfQl7LtpfdBZT65jvlMwFMM0l6A3GxS9T5Mujrdk9fOu3oIx7eMSPWGg3FW
3GexBkEAIyxOF9ovJBL6QGMsBF0uL1krWFkktRLf9Jb13jm5vMvsLmWqqTs536MwSN+Sso6pD1kI
/iWpRsN9GTRr2KeZmd3DoAl/8n4dFIvgizVLyL9IrCeCFzmm3YvEpyrcafNU5B8YSlg5R22pAXcN
mC/WQAA9ET8V+Fq1J35MIBJIkD4llmCWnV1ytF2kAIK5DoZT5jedJubDIMOmO4COqr+AGbEJ7zBB
2htjo+Owb+IRko3cqrMrB7qRhwyKT3mxI5F+shIn/ivtXf2iHOaJPhu1RXpDH615r21tnl8xfdOD
SxwXrBNfSv2aayAyU5cRVrTB8c9jI8LnmS5FeZIIbZ+rYfbdRycAXKNtYYzftEwOFnuwaR5yBxK1
giQ1elavNH/fNBPIBme7FbxPll+EO6ygqqOgq3oQrlZ+KZoCA3uw3PZApisOemE1z4OEkDL5NgFy
qobndIpj6xDHi+8OZVNnnWRPTeExNZlmiqm5wT5u+nx6rYUpPoiSwk0Pw+rH0PN/rHKgk2ubKj7q
xmiCd4SafYH06x/ycAKEbKn6SGOCJWNpJAel40SZ8YBHRPgziKX85vad3l6G0iCG8AnbvUOHLdgh
ng5JZm3AQBkW2jetsiz6CAigP8UqU/1pViLHPk8t30LSg8q8WtESf2TSFoIKnC3spyovl77y1JJD
UO+pmbbX0v0vmHVKvpRTou8sTDffimGmYDU7kvUiqxKbiRMJXTMnkuWnohDaLaOzfkyJ+NpusGR6
7rop7j29sYM3MeCKmmVjDGhdleWDQ8+h84yw1P2ffh1xXxpZm3Xue5O+72RX4ReGXtJd0hxJ/Cnz
UETPYZfmxaUoTZYrEFRIOMh0MgdIQh7ePM4znVwRHyqVZIuWeHpxRDTu6cjantuSCiWBMU6Pfkqf
b6fmKTpWjiR9cGxqipvZtbADfMtqPkKniNSxjchVAGBJIEbVXMOyRyktZGGcRmgyPUQqsov7QA8g
JCXTWJ0z2Fzvk4+/noc54PATb57m6juc7Bn+ZOd+LEN9b7XCAi+bHPuVnQS24SVjMZvvvjGG2CGD
hn3Qps6svtKPCY6t1IV2GpOlm0i/569hrlqLPszckVy7lpHpsdeAiev33dDZD2YejuGlhVpSeXgc
/GAeTfmp6pPFlLzW5L5y+uzlP3iC0cThl1DM1UUfJsfaQwSiY60MqCy7CPXvIw7y+j4yk9b8xpxI
2vyTcs0dHTNA9Wr0oSBVDJofDb2QhWcPI8cMxSHZkhUarnnMOjnaFz3MgOia3uKbjoZFIo5mOTDP
gzmGcu+acRLeW6wBzt7aLwlRbVJfejPT62dK2PKLQcetwkCpUtUDf6KePcxgxm8sZEceqoyE4mM4
acDslQuYfw7SdroO5XLaDHVUh7fOl5F2dGyRHsiOrfgShr7Q8WKa7W6Ppb/Rnv0uTO1HnUaueuNM
SjOAmS7Cm4ec7c4Ndd99mOlr0CaURnZPB92Jr1OmUV5j0FidoD1YxyphDqkXpOB9uknfw7eFYnpR
ENzgf8Uns8yCdp+aPP+e3VgMp5Bc4ZZFnNiMSbM+RmZcHfPEiL8W0i7ecirS7lbjcDUek3IRn1vl
WHwYbGwMzrHl9veNJGeMfY5LWpPm7EGvmu2XkOkc9CN0wH0vRePPHcmFgAcOc+x0o/huD5FIztJY
/gBGa4DGmdL7zzAtUvtEQ14Z2/jq68FkZLigiV0X/D8RpAtBeIagsY0grK/kMiqpC2mYTFFLfIKM
1RArEagTwDZef6VrEz6UwCYukUMvQoH/CP6Yctz8QUr0awcJ21wPKesye+grIISrsjDI3Mkpch6z
ShviHWMy1UVIOxMvvahK7cRuyfxPLFb66+5Q+9U2XfN6mFnBaaoogYrrpOVfggKKp6uh9txEbF/P
M4sID+AIvL5FLukX83T4/yCH/0bNpK8o+YqMzqXygNBqY+6BTBi/Oxa8eVFicNXOSAjXPhWvsRhO
W/Jp2yOtWMB6NKZaO6oMmj6i3mxhR9uW9b7t4msSsIExmBEXwVWf0GeJNMy8dBGZ/vvVFwL3L+Rf
+ooBLBlKKUQ6JcCYvfyQhWAUjVCcHjMJ7KblJNbOeHRye5NyDMkUcLHX2fOCyNB/+/cn+LVHry3W
I9CS0YV2HDssqCrQsEPOOptmc6ffqTCj01m0AZ2PhMT6rpihIMI7ruH2kSuN8hbEsM1nCNN/iGxi
WWj/+z5RtvLf/yaswO8xLFXtGDdF3fMgdQjSS6Oz1GgN6zBsRFqBufocdTB7WzxtU/+s5nIZBi40
8LIimZZK3I3M5iKTaP5QgQ180J0y/ppzThwni3+1BtrWRQMjyMNZHkefyTZC+dE2GVDxh7f6a+q5
WA8W9Vuas74jkqu0jEe1FOxlHzWb1H9iPV1UHzScQqSmXaxFjClLeLnuwkP49wXxu1tf/vvfPkHl
KA42O0UmBp5feIK6fQcwEf9Jqf7rLQMd5Z/XZzYFrYcCO4xBz4ku0jF6b6id6LMZDdG08f2vQgo+
bDRjWwvhkhsUl7wCI+ZQ+9MqXWLHr1bpKqbg/xxU04hCB6xQXbD+AXEXRew89gxsUB8TR194jDD6
GfPkgsS4VkAmL+YQCpkocgQJIT/Tw2MLxEtdS4iglq3puxHf3o8CShHVToxGzKs6Fr03Io9NHkoN
5Ph12zdeha2gyyq9GDPIfQR8LwEH3dcbZc64+/3zAxfAZWNoBEsCMevHZgR+oNW9LRiux9rBsAqB
L3MCLvIlMG6x69VGOYpQq+gDq8+sLNoRnBV0XAYS21PPa9+2JtVKBij7AJ9JDUmaGHJYgUYan3NL
/dj0RdWy2/62a5POsKADZD3zPCqQuwC03vLCQBfnbddfRQUdEN2nA2XdhM6sDK35Voj8D8f/8vy/
2E1qFRCGOvWNqo7N21C3w7CPlMzGK96z1CYQi4ppr0VQXf/wEX6TH4q1Jb3CpzjEsU/cGLqgHyuQ
tg8d7K4Sp2Dot2gJWiOrd3rgDm+YgmruDlJwMUyeoxels9/2Mlfxo6KDnOM+Ba5oIqrKIvpIdev3
G7fIanNXjIe2m7ZmKbStDX3Ml4xoAK3cdO9rD3UJMKCVdtReUbF9UlHo7GFCTNtezNpAXU351ExW
0V5VC2erkZybWrrN3kU4690d9P7sNlN79cfK95Sdh6c02eg0ItYe4V3YxYN0ou5aNEi35dint3AY
040vZrW9rbqjG5SK9gpW0XrUleOZZvs2+yvhrDb3hJVAjulZd+3m4QF6NI5yFUDdtgWz2t4ZzLM0
sLn1/6ifl1dioPP4w3Ze7vAXsWPt1Sxno9e10mivVgQhtiETaoEYN158tU0tKSPHjPLuGikF+6yy
d7mT5hsvvtqlgS59jFCr7po42pts3fw0+hsV5+J/PJqtFvvHtpruIH5He4k3xNGJQZw2fdG1RTOI
o43eSjTXyrWDnWgj/+BkG52MhFxtUxlri/c3BERSd6YTgDsY1tYAsx6cB7VdL6C2NtfMkq/SiOsd
LeWNB/zaRS4ReQYN02yuU9ncC0u2O7PeaO8i1ra2xeDHvamhpUlSFKZSAHGlyRj8Qcz6m30kV5u0
osfS4S/YXIM0cfb/LcEnZ5PnB8Taf+YmUaPlgeam7TUIO7oGOQIynXNj22JcbVLlVpGEz9lcu9E4
RWKITzEaxm1Zz9p5dkAg9N+XvsC91WJjNifoBv79zn9TCK0N5AK7z1CshQRGd0zvAFu+RLUORz8m
//j3X/jNV127yCUxnOF0dlkzk3yu+qm6pMOQblsyaxe5ysnz0p9YkMGcvmZQ4u8Ng39su/NVrqyX
wmgGlTZXOg4N9CNsxPH78LcdSWsXOagzGmLBpL02XfAuKXZ3MLE3VufrCXs1lvyxJlFvGcl4Vgno
XzNq5R+20u/WzGqfCvqYUK87caOvXmFA08UL0zdU/vvoAgVue/mr/apTUM2WnMxbFhY1lD285NqQ
z/DvV//dI6w2rGWJyqnzyrzBzaQHDSEGilFCx+Inen3T3bj0V8frlE4Ar3IQN0svn3xaGZAZYA38
+yP8Zl+tXeUUbWg9p9GLzi5vC4h3CEj3rZ5Fmyb12mJtLIeko+rbflGi0OlR17apspeoUmLbKlpb
y9nJqJxETA2dtAo+YziYcf9ttqzxvQjKbv657S2t9jDSO0gqocNbsg0nvTix31/6If++7erL8vpb
wdunfYwWuG0DD2YSOjTmGdN2ddNtkX/tMhfoePh3htHRoYWA9597D+Oo2uTAKdY2c1bv9wa21Vx9
SrGaNHREPwhb5o3rc7WBczdvpxFBDv1zdERetAhe9NrQ/7CDf7f8VztYItIK5tbi7oN6/FiF3bRv
4276w+L83dVXO7ePMxxmR5urO3N8ppU7nBJkyH+4+rL4flEwrK3mcPWVGF7jUYOk1fLLt2ZEL7Nz
cpgx+xG9Zr+bImTd285Ic+mz/G2RZlohsX+AigQfWGI4HWcP8Nm1bYfk2nuORjSW1lXL1X08NM/x
rFcvaOCSbcfA2mQut4wx0HVlhihSepRfODZA/JssmribtvDaaC5V2qyGLHZCz8WL0nM11/4QBjgw
bLv8ssD+9vK7osf1z6q5PJDIjy7W7JMZwOfednXzn1dH0Ro7gmkkIT4U6LXdMmujHcxAyE/bfmC1
iZk95FZGODJyxB7T8Y7pUs5zbyfzH0Ds32wzc7WJmyCD/+OUivs30mdDhT6kq9CGobzt9lfbWHWq
Zl4PthvocKOz9MvuDo7BNj84pGP/fPtTboaMvustvCTCNDpMAssXRHHbwvPabc5tqshOIGWFnpmL
r2Na5gfU7ZsGodtibTeX2DGDfeqSe7cqMS9m7sGtrDca8QmxOnYX5mbZWg3rpqxn20PVqnb+DA1z
03cVq3MXlEiPGLBH0MFP4R2CHjPNpiTfb7v6es/qdaG1geH/CBOE4X4Ei7AKYU5tu/p6z3aNiKVp
+z86WGGXilEMu9w2g4/brr7asCamKFHX6ewoFIlPpWnaJ7pE8baEZG05V0UTlt2iZtUwMfcMhwhh
Sr+R9CHWnnMmvrRa63RcPU6MTxWULSwVym3WtGLtORe0c+e2wX8i8ZRHR7cfQ0yfkL5tevH/4zoX
pSkSo2k5qMKsuItR2J5g/2wsh9a+c0q0mpHk3YC+lUDvMwp1z+SOcOPNr7Yr9kEMrm58bp4mofFV
zmXqjWnIebjt5az2KyNtJmw9dP8H1cnrEGN/ZsBN2mQMLtbWc3nSz3aEFWrohX31JQPPxNAnRYK1
8eZXGxZnobbHJcG6FiVniB7A3ajEp20vRvzzCFGBM+CGCr3bq5K+OWGFD990Nuv0adv1Vwes1fRq
0q2J6+sQC/YgGjrM83ybEy1/+Z+3r/uEL6ta4kGDr5g3Iek/lItF17/f/W/y5DXHrFq6wzY9qasK
QuamNLgvfcGMXA5ekUCGM7VpG99MrPlmYkJt1pQpD5LGWY9QLaBhnkBC+fcHWdb5LxJ+fQUnoyxs
pKgn66rjsvCU2ALZm7IZsOBp8KTjbdnUmnUWYTkXoF4YrsNkNV+jCdAElVCWbCIxiTWjLAnnSioE
V9eoHfF6KnLtotnJ67+/oeVs/dUbWp25SdyC48+ZuBa94+6Ys03TDcP/bSXQmlKmN4zpQ/w3XAM7
ehwgTRx75pEdtt36eg8zGajPKaavgBkDTNYBc5a2S7Wf2y6/2sINuhU3DvX+mg2MU0Ra7h+0Odx2
oK+pYwXcX1kz4/7atP6PyG6LXSizL1tu3FhTxlQXhlEdj/5xKmJ5Qltp3tlx+6ct9csFw5DuVVSW
PbQ3vKaau8YZk2+5D7l6hwbJ/r7h5rn86qPGqrRMVQ31nV0bnxhG2TzM3PwfHI1/GQ64+OqT4t5t
WHY4q6uf9taDrZnyK92mMN7NsLn/NLphKe//Z0fxI6vYbIQONoumH9xGpqxggTYOUM+Ak2LtyUqM
KGZicGQc60A31DGRhVX+YScv1c8vfncNbugTo7lHPy5uLUO17pl1zsEw9lLC/g8YT1NGmYVGKu7a
+T4ZS9jMU8O4wj/sxd+82TXWMTCWq8yKPLhD1w2oiFbGbw7MdQaF6l1kLn/4mV8eTIw2XsVzS6ma
KaGd/4wiGSO5xkKX3KEd8BAwgovj0I8yZdNCXAMgumOrqIy0+C7vsPAsteChs8d5S1zkOZbX+Dd0
Qo4j7gtx4j8HlH43fV5ktMk8b7v1NcJrLZpN7JbauzwNo48tHhS4GXT1n9oQv/kI1ippdWWCGN0W
9Q0WfY0E2S7Q2AqndKyfxAa3RbfsMr773z/D8mV/saqt1ZvqTT0e61CbbtgQDOo+twD36SIWcXLG
g2HO4l1jkoneDN/NMRD99x/9XYxb/vvfPk+bd2mf5XZ293+cnVmTnLi2hX8REYCQgFfIzJpdk+1y
+YWw3W4hRgnEIH79XdR98VFXOSP0ch76dKtIjVtbe32rREkph2IfAq7xthSGq2env2CbFewl6Rz5
6uSpNlsNiQU8OzVXTtdFTC9rE4XMK6qZl6RPRnbsCmf8+FQGbsY3aN3aRXmLF91hjOInkYJhapBw
voB0yyl1hNat7RPlX1ENBEx9O0dsegAdbACtCgQq5bY47OSR8KCdrfAE8lQ0A/haW1WfIOI4VxL+
BvV+Z77a2SN4NBrc5Ob+Ju7H9BkP66n4NS6me6kgx+MZxHFEZlCp92MeQ3SDGmtAUWp5WxCTTIdh
hINwTr0eYmXk/dLc6IXc9zB+djy+7fzTAmqSApIivIYtfXM1s62EnJv5vktWmqV2/qllfPBxb+uu
cbaGh76bg+tx6Z0MwNC6tRnU/lZ4HDPvEeDfCqi4dQB0LeDrOfeyD45Q2/GArfU8V1S3t2u/u2rT
UIjluFMF2dUUdrB+3kwVfy0hnYanZCCX+dLAuqY5O/X3Of7e5LFiqxrmH0Sprb7xp6rREJKn6nKs
0uYbombAuyJ/8iEXFAvcTXqTesdaTdXFCvYJBWm8irqs0HDtftAQDAKC3cZKpeAlLN4Krhg80HPt
Qb8Kif8EFJiM9MbuCNE9eaFFJ3YB2AJSzQMq8PF7QwKF6gHEQgQNFalljnCYbSBjRCX4pAWrn7eh
ZP7TFiIBeMMghi0fBSAsIk/aIDqB19f4pxAdKC7XIQWWCAS5PugugUwFnvKiabf4XFT3wW4dWrsd
UJq+1DqOnnzIBgtgvP1NX1EynDmr98n13qBY253PNNHA5/lPRdXN7ZdW4rX6khfdmhyrGrwUpwPB
zsHhHY3XTaToI9hF8aVoK/29a4D/+nvrHxzZdg6OJVuooJTgt+MElMyrv6TNfA2hXXnkRnfkFEAw
fObA/mA07HycH0xxBThl+NR2zW61DjgZO618ZGdi+Lcw453x+E9GzvMquhsj3nCw/e70kojvI0kB
vIUisr2LpD8fh3Q3l41bQGlWJO81FYd27ELE26BumxaJnqUYbxYAcWA5CfavvgcYYg3jLPB4yO56
P66/IHEQvY5bHURx1hUzh+aGeXTCKpEr/hdFHpMEM7jvTpMCpOBBpQlYzBkw8BjFh3GqtrHIQapr
y2NPeqo+Gw/ENAlYbNn4r1wDZHTqgzJBUWfhmePUgLYG8EUgvlAzQKwEJS4HP1n4j03lhxTsTN5d
hLrg6Q+NKT8fdVkSA9aVv0Fu+vdp8sFU/4+8jEQhnPJq77Guhmq+4GUBY+ww3AZ+kvWuAnX7M9Y2
BwJDDSZQVGGDq5qdi1ckX5M5gNVlkSqnxwSW2pYeBjj2uY0L/pz40/ggvHLTgGkAWfL33/DRNLeO
IrniqjEgXXIzx+2YV/Fc/BPUW/jDrXUrAI02QHG3WQTXPaUDEjKs3A59s8Xj4e/tfzDQb54WfwS4
CVTNsGn26mfVKaC2djwWuOU60YBqbpCeuP0Va2NeTVhqnEredYBxDsA8bKfpiFoB+gMENhCA/v5X
PhoJa38GMKtJpqLyrpuBbLmmXveYehM7s3O+xczvbTd2POrPcgA1xr9hRG7ghvVQjJFhgJ69C2ms
DnA/0NshHItkQg6n7q7BuA6XDCBe8auuAUq9neMu8C4Y0L7tkVI/OCWFHoGJIhU7BmB+w5+5lHHf
g5QEJde3lVFT3mld+mic0mKNcHcfxgpezxAOPese1+wsEJRhcy3b+lBEYKJmmnel3x462oxJkcmi
g7nuiYAzf86Y6H3tBANN8H8vRf7QUglQxnId121LwaxL2qU5egXgnVFoVuRUm14uST4bBCw8ngXB
S0lCvQyK/9oxz2BnpoGIKlMudPNcgJYlDlM5xK9LP4OWWtV4jPz7jArf8sPvDLqdlga0IeChJ+T1
0sCUQOTbBAZRBj78eAQ8i+mvpqkGc1AK1WCHLlIGpO15vurXaDAgBDVa3ZIYNlTYQsFTzhNwNI99
WwRf+9EMeT0YWH9IaII8iLzKcmgyH7ov+FkEIIwBH52sYQaOOvMPBjEBoGBxKup833Pa23FoQuBz
oOSPL9EbbZPH9RY3WRSXQQX9rK70lAfAwvzTeAAlFpE33OL5GrDH0quDBI8oTegtEO6XpENdeBKI
KxCqmuhX3EUED7sR3kn5J8D5YOOQJclC7mRQtj8IsuinSiX8Om78XtwBMqFg15FGcXNa1nWow08V
VHfdvwo0pbuuBP4l84AwHx43ppCjOaEapmc/qA624DqUJclnGG2o71wkgGyLWi36Bi5D3qsCZehF
KESyl2031j+Nv8IRMqZaMnB8u2oFezyO8hmw0h0knrD+W9/5c/1JL8y/S6lRHvT24Kj/QvmBf+t5
MzPXtfba3wRQCHAHgP0vwDWEyR4cOAcDVG0GZx7uYawIPSxh57EnuF6EVxDccvR0m7bzXYvnPwAY
BhjVdwY0Q55Ed61kpkN3En2ZMEjLrzqwJ9RBexsYTyzuWh1l837LhOZrDqbca2kgUNiURixYj0Zv
46kF2BpkUdrAygYmEWX7ZdEFOCxxu4rP4bD54d08e8b8C2QZ4C6mwd0q41ha22eqmjX4pEcg2ROy
haiYkl7pqfvWD+u7ZdaxB9sNgPiCTKZbcTBmkQeK2AxMxKb1YNgCuOZjTaSP6/WYpNUFMHdUfh1A
yWbPrV8zeQ+US6pe4LylLyDWFVe4CAHfqHH/x9cTSAeRwJihuaCgWa1oxMCPosC3ZwwYr9+LbEKU
p/YAVR9RdV8GSNWtk74elqWcsigE//YCiYRi/jQFIObeCpq0SFmmsOGKxaUf9et4N27d6P3aklnL
9bDFrGtxxQEOCbCMMVLf6pAWyQWwHUH0AgJZzA/CTMgR4qITxC/AQ6aYrkTSDd7fc+FvL4NYyu16
xia+3AcebN9v8C69Nd9Aq4gzXKxYegsZT6UvByj4+bErQC3E9PYHftDK1+PLVCAr0R2KIFiW3diz
QsyyLeaXHwUiL2qitytBPVBi/aAA7QNks7sAFcFdFiblAnIiaoQkyeAmoNcjaCySfQKxpQAIkPH5
jjXwvzlAlcSTh1gOqYETS9KrIR/XZbqrktgjt02DvY4l8D7SWdVwXNMyoIJlfaqLdfXvIaAYfvkL
lHQx7KPOqYI/uD741hHro8I+GSNpbgCdZeOxhnEJolpMj7xZfNTezG7CGBwy1mnL56GYCK7Wz5EC
fiYE9QhI1uj3mX19DzDf29bt9DHxESzjYL1OvdkjKLokKbBdldrgNTMXwyOkjSXuzf14paNKxj9S
aNKwoa3SXEextxxCsCseQzjKLnclUG54pvfBZZ1B6G3ghPC5mUomLhItovQbAP7Rpw7Pmd1zoSR5
LJFHjE6k08055eQHcY/96hiMhMjQq/096w06Ay4ZYVaOdHFMlNnPjh6CGT8tlu0GCF9RHiqCl/3D
CNMAp7gtsdEDeNRnfdMu8knBYbbPYVdRVkdAks+9h/x/wfR/hzuxeQLFOI60j9v2qV+Haa0y8CTn
NDxIUxbTowTj0F+Bva7T+knEDWHL8xgLGf5LDFKxANHU4TNo2P1PUA0h5InacTz1bJTBS8EnGDOZ
FBWGIP/HCuZJHEvS5Li1Vz+TUI2Ao/rgGOd+EcPESskY4DlGATY2MUTeuCG2n+pmhkFAP4NWkkfR
oMILaFIn4HYkTIkSfLt/LLy1upiQKgSXCk487ac59jvxqAjAcnWNR1pwidDG1LR7Mqxr0mu81k/0
OBWwepGUCOCid8UKi1cYRIwg54Pwp4yW36fKrJfBAOqsMtUyZiFH+U/OqOgvF4lbDQRvA23BYevh
nAAw6W591Gugp4qimb6MpCLb7c4OPy5REvnZWHewHwExm38RMCC4T3A08UPN4ubCpK33xOBl+xnc
arBxwgDv4sU0VQAUT0X9NcQBCLBxHOonFaPE9ErgvIUPVoyky9cA1++vAM/qARQXH/TlRSmwo3m/
QzYiSBXuBFwLYP4F+f0rKlHg3GMmJIy/RoAo4wfXoC8hTpwQX4G+DMyoGGJMtDSqn6MYZjW8pLs/
UAgvOdiQqbA6tB1sxXrAG8wJsCP1zOINHnVTK4IrwGLRtyaYvZ/4VwfyBdVvMJuA8gjgUVSnAGcQ
buAGL0nMXmCjNGUC1nHofbRwqqN2JuJQDFGTDscFV/zpgSy7tc82dt7qHftq6KTMGKQ0OBMCOg6f
miQAfdeP9hkiwIYv0zxp2AySIDAZQAtNyGJHGenxgBB1c4RwZqoQxGWqbwH3KlLGQRaoCor/Y0sI
+IzdVMMZcJlAdwKpa2DtBcJX6C/aAETW12ELw0cA3nc7hNZ4/DVRYC1mS92AZtYDkJSZspT6sPqo
tbyc6G7et6YYnQN4ITDbyssFDxj1suguh9BTHGGSBvCOBx9Tfkw2PpgjgsY4zg0DiONzUMH8BknB
ljY32u96GNtVWFj4r2ruX8WxQbUJ7sHRZ9NBrBuAUA2GcYDg43cfLhpJdPAL4TSENCYTO4oEindF
O4G7UdMA9gJwbLBfSWJgkkccKNWNlmkFB5huGooDa4Fh8y5wcRhhheZXIPUr1G5cDuCpv7yBETcZ
ggAVNgPK5Y6wPgiSy550SgJACc4LDB7qlajf4HJ7Y3FK6kCGV0VSBjAjxMmxPXj90hLoN4phPUSb
CHI4coU4IeZBlJ+TGoDja+YzsP8nKFXuIqN2DLJiLHiEIwpM/oAzAxiYTVUirieKuC5fjEj9e/Dy
YE+IEcO2cIxh0UYhwUQg+mWoRO1NgL7XW/VlYHKpXtJgnz8wYqLJbUua8EXH4KqDOlmm0LLFvFP3
Kk3NXdfuJoU0Wn/5+E0+vP/SrY8OUTzC3GGMN3LdaFpTeMRU8fSatA12KUokO24LqGzJLellNbM8
KDjHW5lPS6iSUrXB/QxIR2BzEeCTWy+pw/Uaxj+QE7GZhMcARj5FA1sWcOdz1G5EX/5+yL9/LCbJ
/s//SG0UiGsrSOn2RYSwz0xqvgZv6pxs76PW98jij9YnBa+LoVLs0xJDii2oii+D6qxa+i1l/c6J
ZfMJ4CJDRrmN6nnUdQO7hc6AuQNzNY1FE4Mhz3BRivpswrKW8G2B7VxI53o5waYGGOXCgG9TcC8G
IDVdS7jy8RIme3Wgx+Gkt3B+mEAr2Q5JGMB2joCFeGSxHn5jHOkzqJBYTg5jgHb295U/emlpyzDQ
PZh7QbgCFkXzuXV620bTe9XFH00jERvyFXZQR6HjPGbyINpHt4+2gsOOwrIONqPIUFVI6LXoSOoS
6eCb97D6j2/uNrDAa0iy8V7z0DOToW8cO9rKQsIa1cdCFNPeMipz8o6pg1tv2MtoW8cU2WZ91Nj4
0xhEwdn1o601hOCrLaEBno6okQT8pwdp2nEIrRTVEuGLQQbXxy34zTovg+WJW29YFyDZzmE0D5gb
XTdeRDw8OX+ydeEJcOfkeFMDVoXSvJnhtiO/OX2z/dCNEjMF20nMOuzmh9WgHAc94ta0tQhx84Ch
QYNptyhc8xW0U06CbjwRW4sQeRwDUwaMYLO+xDPKpOR0dPtmaxGugL6KdNlbxvJO+JhzfePWsrUI
gYOE4/FOGMUi9BsvG2BK4NaytQhBcW7h7EXMsW/KMTogyRA+Lkl19r373dMMvW2txAkKBRTz4PWp
CYYXgiL3PpZncqgfNW0txY3MbJ7rVB+jhp/grfYs5OLY39ZiLOmgW8OwGEM0LZoSkgLHrcl+he24
7iWuYgbIXvIiKHkcynPK5w86xH6CFV3H/bnCmtHby+qD6+q6Gu0X15LAkkaI1BznuLzCof419J0k
jICkWcuxRngFWAORR8YUvDPjNCB3DXjQybnHXJyA/4l30L61KHEbpgimsUetOArgNIw0zL9OS+et
PuePM5fvWCmxYrl7OMapPx6dQxBb97CKynjbgpEsDXsLQYgTCxPdYa1H4Nh8E3VoecVrFpco7VBu
y/GN//hHd3RtPXUgZei3sAmI3AwG9Ae3nraWo6dgK90W6GkcBrwZgeT1T24tW2cjSxmLjUr2lod8
bjQcOrnbzmq/I5U6TCsGXdLRYCl2wUMwSbfusJ+O4PWLimgBo1h4ya77LWuAuyxok9Lxy60lyckG
bTfM4I4w/fhJ5L+sDN0CBjuhGAqFcpZ9XjO8AEPzdHQ+yOxcoh5aJONR43LsqL4q0uG+UP4vp0li
1ywMzTLNu2XfMeBw4GEFv5wFd9LZwIrEWpDYmeIGdry4E3R9tkdnkrjOQOuAVCRcPJgNI/Aj3dsd
KWqZ4xSxViTwXWnXtvvkniWo6Az+XQUtnWRZ6BNrVXZpDHs5iWmCS3ZeSXFCxbvTh1NbuVAiSSZW
jT5Jp5dR1afFlI4tWxFrUCPFNI/46AJPdiztD67HAbWzzPA5rRMRoukONo379c7vtFPMSm2QbOB1
FJktNB2T312CSrp0dDoPqE2RnWDLU6UlrtH7tQMpLHy00y5C0z3++eOkgb4QDCiYuxzhPF5/qaE9
/gcGntSJbkGoDZAVHvIifoQumcL6SwWXKG8ZneJKmlorEpnBdp7a0RxV8BoIlSNn63Rfoqm1IHVb
qBCn2fRLdvA06gWFYyDzhzNB1B4s/TeIoqm1IKcSr4Y+6cbjCCKBQRXnNL+GSU2qi7oSPclhB4RJ
77LbUhvv2vhTmkQwjzgOIZw2hMk2Hl+6NW0t0RofybtmMkdap18CGH2jnmRwG1qb7VqV4aD9cP9s
ZDMEgdMh9nK3z7ZC2JW3ybbOCvZk6OrQULg0O5GGkKW1LpYSzp1bU/bmSFJkkUcFHxKnMnA0ba1S
6e/WBSU6JCzlF1iTPoXbuQ75YDraRFdSwb3cq9f9bSiuPsOkaZCfh5kG04mMev0txES0U6xFbWKo
p7p1m1aB69owrA+pr55glSNd5M2ExlagpadCpLpi81uIuCTqQLZHtyljbTSTX8NAajT9EYqPLoOv
nwGPpvrh1ri116i2ivY3FQNv34J80xG97gC7+ezWuLXVGAQs6Qzd4pEk0wX8F/K4cpLCo7utnPE6
aFS2g3JwHNvqNhxg9AiTbKevtumsQPTjVRJeHsdpIOqErJi+JkCpuYUWsbVKk94TPFo7/QsWoG0G
WLo51XAPc5zi1kKdYay4Dk0wHhMRXcKm5UC80kWrgR4n/3tS1wmkVbC3Q4KwKDIFzj9qlhx73Jrh
uu3LqCErLil+cJ2WlGeoGXPLitHYmuHzzIG+WHADKr3yVqw9zD3A3nTsb2uGo3Rr6acJjUMxi7cF
eE/Wc/TVaR7aYFaGl+Den9ArECccAbe+WKMHt5ats1PAimyFGfGIGNTDRSi63F0a3Zq2tkEPUA1D
GnQIfGcQOc+PY7i4kHYItXmsqN2E8SlQYsdo1S9UJQ9p8eT20daaDOc4wHUTPV216YHq315NzqhB
9nX3TrBlk1gDrcKxGtAdcUdf4LIKAN10Vv/zQdvWguQNalh9xLO7ridPEbOF8+x2k7AprMxLwXTY
P9szD1upDnJ0ewugzFqNWzFRqUe0XIX0sH/0Ciyw2yhaa3HgW9nSPdURiPgADFQmVHcmZv5gGG38
6gBkaQCz4PG46uqT5vGBh6Vj09ZahNPk2IsBTZu+yKqlOPp0cLu12dRV1AehNnyVmCC4+GgUrZTt
i1NXUyuKZQCWlCl0wkeZgu0eAo0/uG2oNm6VVsDRm24Yj4UfVFml488AZLiF9TZtlS1I0GB/GlFQ
Q3N4fRwEMptuHWKtxTie4ZYN387jtIgjHFVvlkq5TWtqHY7bNk+dF+Cr9yN936x57LahUmstzmoE
Eazfrzlw8UvwwFCxM8qgj9aLtRQX1fXwSUPLvFmPK1RVEMC59bTNUyULJP2B3+KAwfNFmx5LMLSd
xtAGqYKzEHtRXWIMkxdQWm/IQE9uLVuHot+nqHtFtcvRpP2j31YP1O0JAE4+/xuUoVSAjh4MSCCo
h/e4WWEB+6/bN1tn4pLqSCVRMhxRbX2QRXr0ROS2xqN91vyR84kQJ3WVHw9HGVWXKQDrAyrs3b7a
WocwyCYFljliphWc/2V4MmHrlt2lNmsE7HDUucPXdD8UF1l8gdHkk9tXWwsRBsZzD/8QRAm9aC4H
+BGd+ppTt23PJoyAcDY2wDNBi1LDutIv7xu+uoU3duUOhf/12lYMk6Sqwmzq9A9catw6xS7dMbDs
3EDcG47zPMpsbOE2Xss0cttVbTTIyAz8PckYvSYoR8tgYbzkQVe6PQxTu4THo4WGoeocvTZp0+MV
oF0yOrCvTrPFpoGMycSauZyi1wpViVCwLd8gZf3l1ra1NOvB41I0KnrtjYGzt9zSHFWqs2OnW6sT
Jsolw2uD992jKBWNhW8yKdU5XO8Hh46Nseh7CfNkVHx+T7qAZYMPe1YUUjmeOzbGgm2q7AuU/v7a
JqYuGUvk5xFmoo6T3TowU1RiixHqebgdAMJMJoFKWBTjuO2Kdm0PcGPdiDII83OvH4KcBPwrGPqm
jq1bEayoZxGjpKf8LqYd5uNXYzPma8HGS6c5aRf5FKrRdcTT9peZTXeEJfctWSsn8z1CbQIFWWGG
vdJafqeoEblSnlieirh2nPA2gSJRSjZD60uw0pvPiszxr7UCFNmx463FOo6K1xKPpb8g0OV42pgx
a0qqNrcIwC73MdUQiQg6zl+Q/zdZrc2/sSql47eH/xsDwC0UTHa+Vj+INPMVr5LyGiBdt+uJzT/t
liZtm3rkPzSHsYoJ4DptRsIPbvPRWqtLEo6MDNjF/Kj5DHNmdeh25xmnxu26H59NTQro2PCNrEmU
wfgPcFV/cEvh2aU/2K5Wj8Wx+kZUT/MKus6a+I6vsXbxj4G/UkA5gcwO72z5HDUmXyonRBGhduVP
V07C27zFfAtndpBLXeVmns+5TH5wcNjFP1KDq+OTNvzGND80tVdnqF13nOh2+Q+K5wuOspTwmxzi
f8KE/FabkzMAOsU6TpGPCEKtUAHa8WXO+VhDoWpw9LnNRGuFssGfcFceux/CA5TuMizr7ZOfdLJy
ix0DK+iN2wjSfpMGr6yj7EBkPT8uECy5XeZs5OnghW2KTbf7kbYMZultZXK/5I5z3a4HmgkneNHk
3Q8/Te/mDlpntULd7tTxdklQCgdqGkL6+t3M/pzDjnY8cKncet1GnOJabnQKUeiPaVj7fO66MDce
/cfty63bKN41aVMtYftj93A7EDyQPyQF8dyG1K4KEmstfb+Q8jvs66MsWNYeoNzYMcqwC4P8rgV+
dItSiN2GBMopqDW1mTvHMbWWqoK8Nk731oemlVkRT91xDLpzmIM9j/BOltlmLfA6QH1GEW6vgkoe
/q7BUbhJQOoIj9W2BRdm8IR4LCAJPAfR2Af0vT9orV00jTFY++I1Wuo2PiZxsPaoZDHNUN6AmLkK
kgu8iriYMxC4if9vrABbBuXNhhQ/+7iDu3Pl9+WXDqwp5jQ4kV1HxJeUd94wDb9Kb7mU4CRnOnAi
R5PIlq3W8E3w2kCnP9sZBpsk7vrTBKMGpz06souJkq4ah2UiyctYvF15Knh4SnrO7vv9czGy64kW
FEor8GKTn8ssIwjowH7jrdtNM7JLimadxnWRbMkL7zjAJhJngGqKh79vRG8x6n8naGSXFbUJtIHw
bPF+JnKh6nfgAQ1+uTRzs5RX8RJvZX9It4Yvn/xh5u2tDuqW5JOGrv5UirUrYISDUkEvq+Nqie5D
HXn8H7YGzcJv4E4Hb3Cv5v23UXAlbyCp4d1t6m9wO8/IwOh8qioP8ygXxK9TkdUJFcHnv/+yD8bE
zrzLsSuBZy2bQ90OQb6R6KEh20+3tq2UHyL8Hg+ObXMAewD4ozQqHphQG3GZrCyxp1NYeSUNod1+
CvnGrqdqjr5VTXOuZJm82zNo3vr6kBsm12ih16NAVvS+LBmVt7A7gyWWWbb4Z7E2nQAPL5if5pmm
L3XJuc5x+wvi65j522OdlP7u0C3EekDJdvulEXBSOBVIfPYXE7T/PmwyOmHuTNcv+AdRKO/GpYKv
YhsSeZuAuXFZ19SnV3JYov5zP630nlK1gv63QpV3g0zcDPsyHjCaT0lQ3xKzpMFRe3Evi2yOws1L
LhyGkiW21ynIFJEHrAN/Anl1/NTqLvo2N8CE/b31vUv/s7rQurX9swnXTlzByycg/LrkwBusnIwX
UwxLVb7qM9v+253nnT9jL+K1YT2qlpvytuCjfgJjAQbb2dYXer6S81hVV+NK28vUr/SvZEmS6RRI
IktQVCY9B1+WNlCEZmUBbXWRr/NAboFNKpeLrl/7u97w0ptzONiPNySpksNQVqw4k6F793jEVLRO
e/Ck+rAXXQUd7VjqW2jLwGIDVIDcLSArIklfQcR9Zizeov33esmK09NKrJDA++kN4hbDfsesGL2f
IRPF7VxFizjBQIZe1T7qQQOReJh61FfNSS31JE/IZ/Npy2faB4BOQ1VdHf4+Qz5ajNYM0d4Mp5p+
SW4iHs0t4E8wAstpVUmXmyx62AoJxmYdl40F4zMTvLtvBQhJwK+E4bn08NtL9zu9alcumt7AdrsU
7JE3aR3UeY++SaajkgsJPheN0MG/fVXSSzEkUE0noMCIOeNpzJuX0Us7cmXaqd7uC+hOJ+StoeGc
YIoVjR4iIx2k43CoKx7k4dwKD4QCMJO8jBECqSDnuDBmo9TswSwo1oxOgRbB11Z1mlwWyxzmYkVF
qz6kS9MtZTaFYA167QhlpD8m4pvnQ5N/oabCXASmFY8Qti/t5w5YZHxhiL13PY3FENJ7XtG0yTyw
KsnBm5K18g7T6HcywzbNwfFUse+xR28tlboZzDIgt8enMkiyZur5PWJYGdwKD/bYYg6D5G4NVYQy
rETE1TVqY/t6N3Nqo1xtQf1YRmvlXwPAE0agAKwljIajItYXuDFEJQpnWHcRA7WynKvhelOqvDd+
VlIynCYJ09EqfPSbOLmq6RgPh1b2G71VKCiMHlEBM5SXdTCBBj7NKR8/wwSmJ1dw+1nC4Vo2dUEO
lfBBvXTbku2i0gJ20AmXC6Zs7Om8MIP/ZQ7a0G1BJNbVixmlqZyT4blfyHSxqID866UydCluZIld
WgrCUNHBDoZ9Ylx6p8gI/1KG3Znd8oPTJLH2ipBQHFRrOTybOkkflrbdLmAEEcxH2vPCqe4Ev8De
MELll3MVJo9MAWQ8wc/lNTbS9bhN//eGssQ1Ycjfq+dkSNO89TG2DVtHt96361aXQS/GVzhufY+S
e39B0JnPyC071VLiON+vlX+8xyZdM3t6FNUTm3r9nauYbyjsGJRTJgntW3MzrEMdd16/PhojWHMD
/SGsN1bVs+TJ6bSxayqZ3ADEm9byKewi+kmpqYmzqtuGb39v/u2N553NJN5PuT87aFrbtAwFv19C
soKSg/Jkc0n8dnswK26k1bXvyWkUAM3PcfLKhzmSsMQqwa/hVeiNBx+QO1BBVDyhd5OizLqhkfFh
CWYtroCXAT81qxsj77ghKMUoAkMqHwJH5XcgR7E2OTSD2HoFyDeukWVep0SAJ1YvW3foCf47VH2W
3SHtS0OvTOQZmXmA6pMrmaLLW5fUEYbRimrAZixwrxn5UzhiEwATrbqj49kMyVtC9L1OtldoS0sJ
tpP/6CtRXJqgGQbgbOBZ/BIJ5qcmNxEF2fTYjzudcCrWinyLkeRjeTun0fRjgAsiIRcBXXEujYuI
yBGQXBgHnwm0Pghp7HJMMIiSqDJT8MhTrw55RqrJa666hopzLtn72fRODzDrzDKpjocF0JhnEwv9
taUsbK/9BhVz11GjugQQvKZ5SsdKXafBhnP677P7o99lrX54HMVj2NPoUawCT8ko8v1H64Wfaf3t
le69H2UtfoCNJWvbLn6MKErd7lvP+F+QzB/vUAaIx9m+4NuSRysvLnvp8/kJBr3tvRo30p5Q15Lk
Bvg0qXIVqmn4Bze2JnqSxeBdAaWGa3eerjNvZF7piLEmW+A1Wx1UYuANDW+TZrsOJ798go5frHmN
1wmtMt3EPrtlYkvia+RZS+52AjPr/sn6pJRj3wXPdQwU0CRSeR1ATHf8+yh9cEjahaQiKucWwNr+
uUBa4gq7CERYhvX0QNqo/f33v/HRTLAW+Dj2QIgXlXwWIcemBVO/z1rR0KUMhQFxaW2iw6zJHKbh
M4/q4jHpaPLPwFR0pn8++nYriGCqiHQFUBZOYLCkfMyJT8DjOxm44tutvakPeQCqpKyfVFHBa7KV
LcBZJCx8t73Fri9F8RZKz4APfF7MgCi7iMtrYMeEW99Qa19BTVGFaIGFz36rJTBxIn6VqIt6/vus
+WBm2lWmBe0Ncmxx+1wMS3AhSNIt121bqZOUQRycOXs+wAkndt6rb9J4W2D2+bwv7vHA4GcQZn05
pkDqzYr/gwfwGe58OCS9PIS72kusiu1GBuvqVAPMErsyNTIbHk1ZVzwzjbShNsmV7txqHND4Pq3/
iDDaNJKo4p6K5ynqxakdquWp84vZbWui1sLuk2BlW82LZ64X8EkVuUW0VJ1p/KPxt9Z1K9PAcD0W
z6O/lBcq9USTFYqsw8GLYHJ6ZgJ8sL7tWlVeLVD3F+h9H9e6/SlvuwBn3qmEBd1vre8k3fw2DbsU
nGjlnfxijL7gzr1eOq0Qu2R1Sub/4+w7liTV1W6fiAghhBDTJE15m1VtJkRbIUAI4QQ8/V3Z/6QP
u7LzBrMdHbuUIGTXt4yWmWjDZ8g6y0+ooWY2vepIXJMvXqyQTrT99++c6aMlgZU3iNUaRlMclV/1
myl045UnHbmwipzOAx9s5MuYKKq9cpjyQB3T2Ln68ykXETBmkRbPlpFQ3aJaqYrNUPvlhW479zqL
k0M6zD7sC406ct6Tu4L3weNIyAVw8Vzjp9H894RTYM3GPlVHA9P/bRE04j4P4Kq37kucfvWv1pnX
AqeJ2fjCVPozBexmt1gmgXqsa34xn3tAflMaqulFQEmKA/9cPJejyH6ta30xoYXTc08RSHmkwNNz
uGi7km6CWl3ajs4sGMtYvR6nsCkmcXEEr6goE4nbYAmLxbnxN1nj95dqlOe+8HJOz4B4UV6IX7SC
NguqiuYzNNUrT3tL5iv303pMdR+89PHJ9LQYC10kY5aZCyMo+LM4fzDflvxXAccszynBX2CMqeS9
ZhGBqaiBq64Zpjeq4XzldoPEWPhaaePFn2U9wEekqKDJME2FAJqIwZdz31NfXhNi8iHpRySC6lqJ
busKHDXg1pkFP4pmRK4Uit/mTXdzeN/6XHwuAjaYOilmrOkyt6H3KLkp2hmX08FzLyARACFMTe3b
twIG0tlNNzdWwT0wiOSVDz9PgTzJ9mQKGwVMPKqKFe/cAeG5lVLXx76zkFaqEXs24UF+r2jXHuRI
80cJQstPV8EfFXar7YsafdZsehsGL/A2KA+yjFyaQFMVmcTYrnxqKSm/2CFKP6UnwsqOWWevbNTB
SjVVdZNIQBvTRkURfSIKnCTiT4BzJxP2yBiq4VF5K73WPDu4l/7iM1CKawmhevSdWPjQJzobZ6Rq
wYCXlx7Ms0Wju3RTpGYYD8gFow98Djok6hLLb6DVcwEwzjnHPV6rG3AVnNuTGrFne0Mb+0i8qDEJ
Q3NbARPyYcNM0cNCN/fTx7Zpuh80o2I8MDcYcSe7ExRg4mjwfrGppu5QDEit202q5/Pe4qOaKwyE
IX3SBJDmd2iqJvMgS3CvVAWjzkdWjv1BVEBsdyTgrE5qzLBfHEZH8kmms7nlwguznU0n/5e2faXe
wLF2u6Kf0m+B79Ev/dzH5Hbqctz796LqjLjicHV2iUSIdv6IFI3Z23KUhqcvvKSmPJiCajrsGJek
zhLN+w7B8qLAp984ntXvLXR2IRwYUPNLYX7rfTe0hmVRlCESnnudTfcSsYbFhhszx3tY5DbwM4Zz
HIyVAxXveUtwuKtIWey5oim9ZdAO0I0Y58a7iUEjzMkONQHr2XeSTVbtT75zt5oW5DFIK3rf+8CA
WVjjbywK/GCPQHf+jfV1DTyWRpOBz2JsXLUr5nEyP7muRcKLKc4+6yhv552F27j9nCLnVWxp3ub9
DeeDNtcaERopkosgmgs3hvI83lY6HdWhZXixeiSKPRgt8bO5L0S01U2NFQPJs7a/yWQ4D1uDm+rP
GZPvZxuWZFsg/DPfApXDANDCz+RDK/36k5hD/QUW54LdaaFTTHDKx/Cal7webvoBTBjQTDKxaYVs
eqQjKHyqomnKJw6b2h84II9XwRAHvyfix+KmRVDCns6Mj0kawBlyo3Nj52czRhCxqrrnd7Kqe7q1
kw7JHeLfMr4d4wHIGuHAmtQYmnpLBb7gZsqHsLktdSUf2TBinSnaIr7BB4mLx96rY4I/hPX8Lx7H
udvXqIjs2BTp7jNuPEL8IkUTqX2fYpLhDFF+4syX94znotpqV7XDztoxfhqprqeXyfbhRgN5e5AD
d1tYRGfZYaTUD59NWANWrFoRJA7c77d8QOw9Q9QXg3W+nMQuKv3gUWQjfc4jOwIialO+gTOujwg9
hVTQRINp6W+amGtUdIIMv58hKaZ4HorCwuUYXH5+bThgL9EHwVaPvbilCGP3NmXn8vnaWdzEURmd
PlWxTrOESRyFvCjI869tVpHtrFKQAWgxi9uiziL5SOFBLqDlb/jd5NXw/K7AsSthDu65eIPqzljf
6Eo5+G3bqLwFChwXyO5uzQ8DY/H8JkXI8FbAHG64QrWnOhiM9OiWMp8+ZQEN27tigH1uCO40fqSb
ukfY940/fBJ0YPNGQ7dtx9MS45/y3ZJJhe0VdUJ+8QNbfIVvrWTTxgLVALZSZ+oTGVU8bDkqecWt
0sjS2hUNFbB3Z+gMveVKl/MdzMBljVCQNOVbPrqc5hsQ58mdohi7GxhHe0mjkHZIM6+KEfval80e
adLBQUbSHryUsWGPNAjxFgZ9eK863CJLGrtDHEVwxxJ0cL9GpFT0B5kiQQSiXd5fEewQ+7HIw/5o
o6l9oFUE2+miYO6YSWJnbBMnS+zh5H9/cCSkPxrtWpXA+DsLtqJSMBwE42PTyhohJCAmh9mBzhk2
HwwOWn5yypfvuW2b4ZaWp/Yyw4k9WtZitynSMP3WkDKsE20Dsc1RRP4WxxFmhYqLU9ApInBgz1xN
9MLB4MyxZsnlhxGMcsgUEy+ILku3wsPBNSBrYZRlHqUAoxTivV689Mhs3lgVNM/eUI8XtK7i4yvE
ksmPfcl0UvnRi/N51mEsZzzbpK0tMYqoUEPS8PJ0FLGaPgTh6pdaXCRIQPhQIQ/jhfWnDaPVKszu
Ksp0ta60t6T5TyL1006Y6AVsedsiXdhHxtNA2vnnqhP5MmiShWmOjaiMXlqHjTOhKLGGh25oQNL5
9w+cOZIvqf4pQVGISdkf3RCWO9bEAF6LnFO5R06vWgcA0sW9godBalJ4+R9diJgZl4fDQySLS/yf
M6+wFHSlYa/rbLSYF2HR4hhjsNruuBidv40jHyWUf/fUmem3VHbpgjQ5Y3nwQrO8zLeqLYTeDfPa
sboUd7EoEhnLuvjFuAJHBdgOPoeeP6xDUf5wp/66l7a54G3cVNkrTwe1dYMLb8cuynfr+mZxLW2D
3g8Gl2f/hwTadqBP62fxUt5Foj5oZmZwD8C+irSEaqyKbddcxDHPfdklgpy1tCZFFbwMISKDDiRT
8aOn53mVRTYXy6Ticeh8lIpm8RLQzt0QP2DHfva7/Yq+B8900fc5ErBSFxbuuz82/IDCV5MgyHsV
4IDWF1M36IjoCz1P34OpH/eYyP4hx2n4dd2zL3o+nsOCpoqP3xGLRQCrxwFqfeU6NzW2pAqlcMPx
VJsXn6grgk2RQaqTUcRQrHr2JU+oyUG+Qgqw9zWYcFiZ/I5eCX9exVrAPfm0kf41X0mexn7flu47
Dj0B7i55tR3cxWjUj3ZjNL4o/KmxRU6D9fxPoCqEt7Hu3VUXBqvKpWh9semKXpRlT4bwe6V7k3ip
mbaVm76t6/XTJvBXv5icETdZ37yLus9J4oeQ8l4hx5dOaxZKPP1pkfjrBziSjKoAFdg31mlgVEiN
9YOkaidxATT/cLFB+4vp2s8k0nS08RuBSmVPPE9jQ5SrSrpofTFdDZhlEgHOMaAZqHhtgHvv6Dqa
/LvzP67FoPnFfA2YxJ08kzilz00ebqKcz+GLSpsq+sLHwJug609TX0HmYHMfACv4olUCDWdZfmMi
a8yaUxceYwHwsbQNOdzz1I/et7vCiZ8Qoa8bX0t3saxoY1Jbmf/Ihmg7RfCMonAov3DYOvPtl3Qe
KEGQ9uVG9hb14aeQN0XSAVa58HHONb6Y1KkIMyTuTOytLoP2gKL5tB3mdN2oXRJ5GhBSQPyd3RuU
AV850m6SE/N5Zbcs5rQe29rN0OG/2aq+HUbkpaTT2k1gyeAJe8QSQfDv3rI0FZuCYCEVAy1Wdvpi
Ntsx6nMvJO4NrPFii0vzMRznS2Trc190OZmh6BEWbvtvWc3NXRni4CbDbFr56Mu5HMKOTnNevHd2
BDgpxwbwqgzk9PXfi8W5p19M0qD2tdeMPH4rkW6b0LESSV/pp1WNLyk5QxN2XTS3etvRaD6yzuTb
GiaMa27aAVvScby59ic+KL3VKLAkcyzLZkP9NPqx7uEXM7UbWupXpcbDe9F1XQ/mMYem8MJN+0y3
L73S+jaAj2Zu9dYnufmB+FlwbGX/a92TL2bqjPj3HDgJQB/jdXvghd0tQ5TtunVgCRLwcc5rkxXx
VzintRuGdb3DNrZb9+in/vprXxcanohT5dDpjd3OvDyMUHuta3qxCFSiZlAhDHrrvDxRov2NMNLv
65peLAEA48s8pHP85uoouLE+2FlpO3YXzjofKwgw0BdrAFjJOMzXOvpuABaGn2SXVUGQMJQrbJWg
xOjV+2qYFdspZ0bhJUYWbYVg3cIHoIeLmERSd9L0gFolIpZ5H12Peg74SpHbknyD3ZLNY4COVVmz
YeF8PafpuiPEkneDyMEBXGa/3MZqasyVbubxKW964m1Xfbj/MG+YBfUfQrNtJaNiP+ZF+GnEaenC
hzszyZfMG791FihHVW6lZVUypLD9pTVb2TWLmaJLHqTlgMrsAFnPbxStUMtBbt+FtfWPtv4/1c2A
LSkpuV/5bPSEfG/YLMJ853wJ8BojqhneUHeKTWL9bGLbIc768lmM1Rj9RjlHAvJmWTvqEDe5ppxB
hAbM1m1hamAzRCx79fADGZaDWPsFF1MP0c1ZP8qcvbUdvHGeXJwBVoooiLjrXDzYktnCfN/PcqfF
21xHXTLCif+1kqlYwx1HPy/2Xy2CgeKCKt8BSf6uLHxTanUpIPfM+FvyWtxcxwB58uY9Re0mwid0
6T02teCSoc+5i8aS0DKVLVKdaVT8IF7hoSKYNtCTTPCQ1J9htzybGxvqUvxE0TPoXmIJ/c8hAIDJ
yqsqnCa+hioCVV/8v3uGyUPumrCCdlsGt5NUvwpJ23XHryXezmc4yEOvKL4Saw6tJb8bn62BWwO2
5Ot0TnUSSWH2m+ugDW4hEEoiwtb1ydJ3DimXAcmpsd90CqiYt1RsA7v2yRfni3QiwG1Vbr/1BDym
+EQTnjK7slsW61rcjRHmoJ+9R5nSm1iIMfFRz1r3PdniEABScodqtsi3gUqHrE5CL4TTSktgibQS
cVoyTyivS9G5uns3je/5GzbF1Nt4jK2S1gXsP7wTANBBFnXeG0vD5rOemNlOeQYi0IUt8fQVP1j5
l0C9JFLFDGyCbTq5IUvfNWPpI8oPNb61yiraHVUUh8E9oksHbMlh2vtJ3c+wL9jgPhjyA7yyIlYk
Ieig6mqOaS2v3CTzadihFAjj7ivUwmP2c0S12v/hhop3mygV7HNboOwI3j6So4N9RyZdD0mqc58d
QGugyE+NBhuHDz1CnKGZyGQRE2wyZSrKa6PnSIE6nlegYG+DQOXxwdEinG8jBBHk5aZiXTMdSIpt
bWsKP7Q39dzjHBj44xTdRjVl5pPMJoJImNyQF1taR+RGZoWWZjN0Ywg/feRDpWOxEmVYGls5WP4J
sCbDd6LDiP4qO9Ol7/PQDp8vfMePP+Oy5tWNwFADxEe/V5FgW0TKP5VT1m7XNb6YpNwjLTNgiL9Z
AbWWmFAczlxxASo/gacfDMClj2MLRY2zYwgDxwwsrgNyxaP+itcKQytNnV9cNYU28Q6ZqiQ+5BFE
H+vgkyXxDUyosm9KKd9dFt6U5VDvSCSzC112wlU/eqvFRm84m3iRZ96bGILaPBkizHQE4Smeb2HV
y6K7GorDdWYpbFkFA2Mr9kTTR1fND/K0znSaLUtfsmlMBXKQ+grzpSej+89YidZtV8u6F0OirUcQ
cf0GjkR41cxhcBA1X7ejBIs1f8rzPMykl7+LkV8jLLfcBYFYZzbGllUvh/zm2mVT/y563W0wMcy2
lMO6w2GwuPgBnoc0PbXqXSr5aZo1OPuKr6qUYh9ZDEjcAMdhDDsoIeMmg1ZlqBG3lR3XLRCLPhdU
IC4I/JM3HHHiDZ2HaYOtNrq0R308l5aV6pni6NRMgXiL++nBr6PrrA/X4WFLazpYhSjWscK9Wz2r
u9ik5cFjwq6DN5aBlJrjCj7EDXnXBG4zLK+GpDMrH31pTTdIPytZFLp3Y6rpppPhTwS5i3V32aU1
nRnsSIp5cu+jKNmmncs5kc0lM7AzR46lNZ01sPPAIj++05nyapOnXaHVhpeuS19jGAuF6+7MS5e6
GHp9UdPAvSMAYdhEkNlvwlh/WTXk/9yk/4KuoIGExYVl4zs4SGQHdYj+/0D2z+weS5e6VMfWG0tv
fG8Rg85vA/gpmI2ccKrcsD6th2000tB9Wvcmi8mL7FEg8c5FX9NskptpBvkqr1Y6S4Lthkn9Vz/Z
CVI5BVbqV1fxF9chy73BvWrdky8WTAZaZAUT0vG9rny5mRv9EhXzt3VtL9bLVPDKj6om+CqGRuzU
MJTXWdD06wDhpWOdsI7xrnfkq06Hh1rMMoFC8X3Vky8N68ALJKweiHuvfWO3Xqjh0gqV+rrFeOlY
xyaXjsw08bsi9Y0Foxe/9bzuwU+z4a+hkgbpFFcw3HzvIOPexQH9astqpavY0q6uyCKhihqNn8Zh
S9gN4+WPdc+9OB67rO1KBTer96INb6B9DsEQFWRlfy9mZzu6KIs80b8PsVW7zBTxhozjmkGOZIjF
BOqnwoLRHvRHY5HEs+m1HW5gbGlXsQ7Q/mISkWls8gqZYUcB+6/N1AzlbeaaVTGIXCx3QFdiRSxD
g9Y1K3c6i6f7krnpwgn+9PX+c4JH66f7yl+jkTqt4B0mcP89ybf+kLOyZvWzR//buuQlC6Oy918o
HDGvrSTlbVVWawYkHn0xkUxZVX1tlf9iK6Rhg8Dc3Y7DxePYqZWPOmaBB8mwrNImHtvj1EKeQqpY
FAdIH5p+J7qig1+NTy4VBE6Y3kc/tZhZE23BGCzz4ahpGL9O9eC/OwPx/RYQThXCby2eqyvfm327
YTxUr6MhdL9iUqMPF/NO+4WCDXLVHUkGWNwx+PhtqrmK17hnovnFtjg5MYaNnsJngZN4fE/BYgQZ
vezTbM0JDj+wmNquqkEvj4f52JOw/oLEtDufRv7rvzvnnLvb0s8VXLZmbvvQHtOapvwGskbwuFRd
8+hK9I5Xezn17lfaxsw9MyYL+coqWooH4AcIAyLBCMPNdu4PGbNQHmkxQHkUK1HD80jofNjkMnLF
NtVNjMpCX4zvAikudt8Xqil2MptJsXOEN/FNoRxkA5GAd8xUwwJp38IqQ+5Sd/JAIg1VzW72sxRm
INJ5X4its0Pg8MMRa5m35jrLxXIz7zUJGpX29JVXY3gPumv4mpXdqnobWl+sQ7a2tZ93GqobOEnt
tQcZaVw6k/z7S55Z5ZbbuRnzZixhY3UUMB97tiKHkt4HSrbmlIyHX6xEYhypH0W9O7bw0H9ovSqw
CfjsZhWbEO0v1iI1gCEaiYkc58i++wyqgE0NJORS82fWn6ULbW8HzxoNqTAut/O44XVmoa/B8veL
+pBFcBRvcxSY47rdCN12dDsolhcXJtm5T7NYgawPMGCOSvJK56rZ2Ryy0srP5zWXI/TcYgFC6d0M
zOXkFVR/nqBO3B592/NLy9tpmflg5SaL5ael6dA2VTweOWa//mns1OsDHNwk+OxB2N5MXhmWtzDl
Y3Sn8wCuoxtTlub6//691n2uoe5DoN8dJH4h3RB/bNP7yuXFb4LoObkj81C+FFHG4D4z+UP/yuEK
1D57NoDyLS7D/If0vAnqOGQHkeuSmfLI/bD6Bic+8bv05/btRIbufvQxXnqIHDiXuQPP8LfoWzjp
+ChYFVsFhTU4D7EurhnkPSQRruFu40PYRXZyspXcQfaZX/gkH96LOVD1/z0TCGw4MgqVeW2DyP+m
QGC41bPl4RH6lX64cPM4HTD++2GAvP/vj9As7nA9CO0zKwnqFdBAKXyYrlHtmzAubw7IeOHfajs3
3YWxEPwBsP77m2LpGCwArmj4e8Yvbdnp8Aj79c7di8xvutsuy7MvluX9a913Qb+B/Uwm95pWxbyd
ikrxq0nF1SFIgaPcsNRA45j5Mw6oEOTaSG+LyZfIk+Y1hzO6dK371pZGB3vhK0UeoqbJgXjVkPUd
gGaq67wo5xmWfaXHQYLsh9m7r2BIyW+Uie2YwEKERGkS+ST2Eh5q8w3ny5YmPNL5VRe0+M+UN8MN
FGZhCrdATMo9SHgYjRwakGs4C3t8i50mgE+pmXL/4Ly63k3YpD67agy2QRyy4NhyRAz1cGGcECid
QCAFeibcCAHecxPX8M2pRpfWbxrS1eC9aWpv3BNQph9nVoNp36ZVBffGFkF1VULDMagKaAxb+8g6
mQc7ORN7RbiFJZLAbTjfGCMwTCVJpzHBJowpQcPGf5/yEcZrTTx9gVo2qK/aDojsLjW4Je10XEWJ
rVt+J9JQXDs4RX42DQJGH2EVO6awEuwoTfessfZRdqkXXleaQq01aa++EQPxxo0wRW1uWyTNij2r
4/wHK2n0omsn74sGufZFReY02DTGz+UVp9bxa14FxXuvZ3ntJCT6V4zi4yWSjvxrjYpyuWGxG/N9
IRDtvU0bSb+TulGxRNVoAlXOLwr8kud/az2mzX3vJrhT8TSAghHr562CeekzhQb7i8r1/Nx2Kph+
CyhLS/TTQO9L4cM5EtSy8Eo7VcDpiM2RuaqgOWsTntn2YMO+r/auKaMogUxNJbT2eA91ozV7sGmh
lAXgR3e8VP41S8dpSIznsSONThVTEqfwWqx0w3YFab3bqoUThEN57CbjPP0EMK+ZdgpuOeUxMhp6
U2j/jE2Q+IX1ZnIBaZ7dic17laIoVmKgptCXwqqM76BqHm60h28MES3fTRE4prEAiNNXwwATTIVw
4tjiwFB4NU7LxhGsY31DaH2FJJfxm4z7urgN+7p/lf7gjzeylDjF06xNuz1lntAPsGmFSNtC3HGP
5qBC5WEDX5fpJLkjuKHuhYtgj4NrcH4Nrfv8pPu2/i0z9FGrTLEvMBwfTGD7L0aGBKwKwPOnHZPk
uMwaYhBVw9oHWBTzZOpNrWFA5ZxOenjv37hmRg+0HL5TVxjfbsfy1sidHb34qfPCAfouWTXzkxjy
+MFMMGTezrCgeSUZ7iX3XMFreIPqG1TASAwzECJCtEgcDqqbiQ7i2CuYo95lkKFPmzQNZggRQ8ba
t6kqRvY+hyMcbVLWeym8Rs38wHhrT+gbapWSh7l40IXhd62Xw3G39zOubsvasp8B1EgwsKag2o9F
28q9cn5Ot66a4QG7EZPnfdFgykDxH0FWJA1EXUpT/xdpMyq31oriGQcbHx7cumvFQddYpzBeeX4l
BKuhHfdy/aC9Fg895xBHwnA0SvVGthZ9FUc48LcEuvGy7ac91MYIMRthOLNtna5xz4yQ3UUjS7pr
4xDbfoBIAxX3PucS2meoYpDxlf3xVKNMtrHYaFtk/MqPQuLZBNXWDFJUJ02uIIi3vp7uwCfKqyte
6NC9Tk0hH3k/waRiHACFCFCX/C2ysVRiKz5mT1lTVFBpRzNEmeXgcFYb+mGChllW1JEnZP54n1KL
wn2cnFbDXyaG9wGk6D0uBJI1OFAmUQPPAvj+tA8shToZI10PWx9SWntojeAN/r8KSv4JEpwHb0SQ
G5xOxQPvUgp5exvGfM8hXH4I+zl+LcoqLu5CUzWYIC1mghedpM6w9BI/84oPD1kb0VtNRu8aZWZ6
2ymt9zwC/gsDc9Kk28ILSHCvAwvlmYbA/7WbkV5mQNgKE8K6QMErYk7dC/Uq1uyJHkf/Boscvwau
2FVJ2UicKXkdpoe5ruRPBvLyvUsb/mmAS/WxCHS7D4omgCzBKHswphlBwvBO5q5rbgDR0m6fk5o5
WLBVMAzKoi0CInhS1WaVcgNnmsXthWg+5dC+R6+8jXC16EONvSbKmyJe+fgLIMWCdaxGRB28Yl2o
xZ2QiCp+meOJf/p393xYnsYLLG4wxYSVwFXw0+JTynGc9EZQBGjm43wiahVVu9qXcJY0tZrwLSv+
7d8/+/HhP1oKyBCvh6hpVOqOJ8l90kK3D/UbDS4cyc61vjj8WwmBtuhneZyCE0DUw/fWj71VdRd0
2eLs30N16CwG+itHfhJLBLKHcOgoo1XITLRUkOnuxOVRvnslJVRYcGcYriL41a7BW3m0VJDJoI+I
bFr3qsJ52soAmkwf6MKq63a0VJAZq4emyiO4NikZ7RlrzFsGv4xVmE+0lJClWJqGRlP3qgVo9xPQ
yrfcs9mF68mZQbOUkDnoP2CuLdzrHwabHgHmQp5+6fJzrvXF5adVcE63TuijmGEln2Kx/Az/h7U9
c/rVv8Bc0pjcBWBpvWJHww0ymHBErbBpbVfN1qV+jEI6j5AKVh2Nw5DkIJU81jgirfysi9lqcoD0
AMvGRwR0lFtceIPrursomTzj6x8t9WMpIll74erp0fjVmL2lCJ0o70IL67Ur6Ny94M5GJ2OHEb6C
L4RA857YNK6jfcpj2EX1OoK5Ql13X2ED0rhdWmZwoZDV6aRho1w+Vqlzv3x2+oumLOAtvXIqLWoL
QAnHNgdkeHQ+AAwnG/M8gyRwoc/P3MWXkjNifQqtTAYTC1DgHnlowLijaa72ZcuB1K4aNkvpGbzz
ukqIzL5OIU4WWmTl0Qs0uTAoz73CYmcsLL5dDoH8qws0vFuafH6AfQ2NEbJxMlP59yucGz1LERps
Hqs8GAqDIswER5K2MK3caH0yQOkbYR963DizbSF1vCc+592NsjDs4QFLix1VsAnA2bCFqdVgvP66
DGkBK5w432apDbfKeLnaKBXioVEZnLKnfz/0uZ5ZrDVOVWlv4atxLCbTwgIKLkwSiROTf7AwA7xA
L/sYOwRj8n+XnFSFAC7K1r7ynJRb0Zcj34QEmZMqJ8WbDrD87HB61eKZgrRLkyrK2So+DiIEF9Bh
zzM+9X1dHqUhuLhR0Tx3o5ovvNnpDf4L58Cq63/fTLT9gHymMn6ZSOclZKAO8S4XCy/nPs7i9FAw
rCPonBIbwamQkJbIAtxrHfXDAaRPuMH8ewyce4nF8kFkyj2/Tu3R5YPbcx8Y7iEWshsunFJOs+yD
TlqK4aZZuhJBL/nRNiXAzYm34zeFRLMS5Om5mYEViCxPxopDXr/qjZYCOammuo14KJ8FPPXvkCoS
3OWw5b5Q5PhTOProhRbLCfEU3LYblz338ykXQ/nkTSHp5HMPLQ2mKuQpbuvD2etASoEb6TxFUQTo
K4yB2J0SKa7+/ZZnhsdSSpcqWji4jEdPIhD+N6JOru+FCe/DeSwvrGlnhsbSOtp1quVzJvMjpDb8
QATgKmva9u3fL3Cu9dO//3UUQTwNkpEYV8fJiwQa1uYuAB5y4dlP15KPvtJy5iseA/AGsa+A/bx+
RvrfGL7BeRHeNCUMNR6D2dpVNhQ8WlpIM/wE041TRyBN7UE1Oryv6oupRuf6abEO9Ny2VOOYfJQO
gH/S0hbWYRHMQNatYksdW8FTkHC60XvlAQXwPPlxCnSDyvjCAnDm+Zdith7UVjjEKw+bu0euma/i
mzGKLuxgf7iPH3znpZRNWDhgt6FsjkUF77BX65ewmgOwZMqfbVpSvoWmevpEoCV0CfjVAK4NLwEo
tVMwsl8qKhoft8p4fnEjUtESGQXgB4RAp/gX3kXtcfC86jt8QQebIKIS5jQAR5r9FDKT31fi5Jb4
79lwZjovRXNAwLt+alLxIq3pK6C9HciptYYnYxZcvHWdmRRLt2oH00Wduyk7Qh81kU0PAXS5dbxr
51veDeV2rC1//vf7nPvqp/f8a3bz2TERC/geKRpwiSoFg49W6QMXXtf+6Xf/at+5qpmyaI5eeMRw
lPAiB7hGAdP8d/N/PKw+GleL9aMYhhSZ534AI8+ufJHwTRwTZTOKm3CA6LkwL+fmV19N3j3kiMY9
pSGMgO6ApPr8jkibF4dUZv51wRhCthQxzttAWjjUT2Jm/UEPASBpNdlheC5ob5u3NIdL8jVojvT/
cXZtzXHi3PYXUSUECHjtq9ttJ25fJsm8UPNNJiCEACEEiF9/Vue8JIpxV/GWclUELbSlrb3Xxd9D
xGJuDyUag0fP6217I5Vf+iROumKGkrWiqoIXOoEcRVmfnAMvStedui5fEPZxpaz7MHhJCixaNSf2
AgnudQpRqLD+/rkzwFAiPebBi6lrQCESAZ1w2or668efe2FqXMogD6MxtL6iLyOubdOjKpiMPhUy
63brxneqf9DRjBr4CQWQoArzbQNtws9F6vVfPh79J2D4ncXqcupYDg3YNh2SJ0hEaoZeYD3QM6R1
QZPlAxL8UyCqvNiIcNDb1HB137RXxc8yqtDOqJpg7I4lnHaCPfQK7H7MRfDtJ+w+rnIfLRseJ98/
ftOleb5uTL9GbYDKMjRHgxe4jEEZWLZRfRhsb2/JRiwkm6Gz6/QMenezNfmPuoag0ovsKPLMIpta
g3q6KI6VF1m+6UJb38jCln7Q9e+//CArc5wHZcWfWVjLQwKnnY0iQP1/PF0LVyeXtpf3nSxoGxQv
dkIdq6jS+q8Obiw92iWmwifKzRatv/Yu8+I83MK/jd04sxcOCpeLlOS5iEc5mFdmiqE+SGIglptc
8fWyboPu2R+gqnbjRy5NoZPfsAGub8T46csIBOZDklwBZh2vo78+nsOl4Z2dAz3wNOJJ6j1otKx2
MFQ3e9+/5RH2k7b2TuS5rEfrN0CmeKX/RL0wx0+Q0TB/y2UeQ421FeIHqykyTs8g8djIEaLN0JPs
k6Po0cY/RiHp5Sn3Zffgtyr+JkgxTsesR7niszCF8vZc5IOBmh/KyMC9oxUzPNIEqiIPYQ517KMa
oY4KpERYbqOqkvwuaIOKHeKu6G5ZrF0j550f+Ae2lE6E2SJKL7nJO0is5rTIjmHbBWbXR6xfJVXD
4j9ApsKrx3jM00sItaQXkMRmbwtXTOw+q1aByx4VrZpEUWb5s47M9IDOeXoJPK9Yd/a53FEFpJUW
Xg554KtInGRzdvR7tbI65rLaNBrBKRxFzGveQuToUw4YNH0qPT84rpsbZ9M0Jgp8OmT5o1KkPLKp
V6eZet/WDe5skGHjc7+tpugpS0x3hgo6vUwMQJF1oztZGuv5nMsqjp6uZmUvkD8f7qE9wW/sggtb
h0tyC5Nsbtu8zR9/bh00wr+KIF2ZE7gst2TwQdGNqHeBn0FcnKlVbI8azDDeADgtvb2z8QEvBbBR
rNWrzLPmCVCn5HsKwfobS/6aubyzL7jqA7aE9DsJov6VFRw8VZrnYbr5/3tSQgN+7v0gfaLAzhzh
2tmsi2JXlkDHoUdBhYCYqldMnyUwCX8X0RDfOMt/3njf+01OZUcMgCah7ZVeYDwWR59yIDyKx0Sm
6DkbISB4PSaGZqdmnuGVl3STMndqQBE3Cij55MMGDoCgQBF4isVBRzYUvf7rXuMDqIA1zy7cF8xu
jUl6mLH21cg3Y6jThxFmzcmukdaEGNXvkBcJ3DaYKEy5gexq+1h5SfIDxilVcwjndHwN4R7mQ1Bf
cGnmHW0gMQhDg8pEe0wMOedJ4H2DrJ3RepsDh9A/kbKA+1TgR+YrbERpdiZh3nQPkLKPv3EFr5QA
OF1o1qe6+zq1GSPjho+95Z81fmy+lUikttC/9iZgs3tfZudATMUX/MzGHMOKedXj1IKmKaFLHsHj
NcyOpsvwccBKgt9CvYrRg1PC+UBJlsC2fvaqZxIhVchxe3kaEkBQVm0mLluA9EPWWtShnmEKOz6i
Klo89RpH9sejL6RULk8uueIbAtQbnsO0t18aiD0DKAKx762MOrqvPZAMbzxpIfD/IM3VoJcQr+XP
KEq14k5pT40nP4RJwce/ZGF8l8Kv0ZiMoqnQz0Kx8C3BBR+aUsWtk3ppY3FOo+tFZWo8m10IVnR9
zwYkteEQB5+zfKDgcIg2/RRKWT3VEwlu1HSXftH1779k8Vq0MxCZRfccIk97lIPsxaYlvliHMvhD
xrovCZlEIJ7zZM4gbwyPriHCTWHd56C/v3zm9UAZhGZ4Hu1cvPKgrl6joruFillwLI5dalRe84Ab
lefPEmCD4nvjZ1cYZg0p/TfODGSso0DA1hCiDpAiRbIbQWhirpO7pGeD/tubRuNdgoxG0Y0j/7oO
3tuknWNt1HCXTqFO+ZzAUOIvA6fTEO4uWDKbaoTHxo01vvAUl/UC9DUAwrxpn4lGsrpRdLw+xigs
xqqDWP+NDGPpMc63A6w+nquR1s9shkrbWcMz45GFtGYv3RTddA1fWN4uBaYJtYd83aYXNvFiwo8p
EggHcrgwrFqBLgkGB9NcSBDn0BWHqTUQ5i3QZsMtseGFOXJZJXDGYFT0oYSlEaF3WTKwf/LYMr71
uuj54x+wsDe71BLwric2ePjaOSxBIZQJzcyNHq5mtp6syVeFvs2NHGPhU7g0k8SDW6AHbOazyFhy
aggARwEH4/Dj37E0Vdff98s+ZmMUdGgRdz8qdNimDaoC7dGQZCqOfpMkt1wnl55y/fsvTxmB5oGM
EPNec+YXZIfmNcCnkCnpprs5A0zzRgguTdX17788hvPc1mnZ5W8aTjwwxBDmHJta34i8pdGD30dn
tu9hDzP5FwbCio+8DYaz21artW/vRDbxCG8j3DDfxh4XTjv3/KG33bqWjUsqEbwKLZqp3us4J9h6
56svz8zAErsx9e9LL7LYJSo0bVfToJrVswwSoHZFqQzQ12EJ/6QsQRq6yUxh5BOBJOG0wY0agMAB
ih0K6kNt9rkiBjQ21rPuks42ffl4cb//xWDK8/sXswUMAjwTJxdgE/xXOvr6r5msUu5mzIVnipmp
GjFCLyH85M8iieczqjrzjbhcenUnb2W8KNK4Ut5zAzz4Xnpe3m1wmDb/rJsZJ+wBN25xuy6DVyGm
t2bmptl1QMfeSgGW3t6Jd0s74SdRO7wyXBK2IxD/91MNVMq6l78+9Zcwh3DmVPBKX4l3V/6VBHQf
pZp1N0ZgCH4fHe6QSOMGGVwU0HTFAdKtMMeOKLf/fvz272erzHUg6Ow0aygIl291wbMjT+MaSl0F
Je3DmLS52CedEtE+rcM2vDPUs6uE7rBenaKphpohCJ/58ArlU6RdouCHCX7kqzpF6JT/Pms27zLW
oo19keBLPJgk0q91eHPrXUgpmQstBVE2CyhK/88AS+Thfa2hZgXrORPZjZx8Ue6arMX1c9vAb1Zu
cam82lF5QtoNEw0EXTeWB/Rck5UtauaiUbn2IXVfeMWjnQDp0Amp7vyOvX68RBbCxwWjopUXTgNq
0I9jy1s0UwBergVu8utGd2JfTiyyoD6EqM9G1V3eBNB+o+WtfsrSuzuhP4JFEMh09J6J6vQhL7Lm
teRDsG6ZuW4GDUMddoj77hkEvOxzXl0b8B7xoBu4bm6c4M/FDBlIEgLeFhbePw1q6OBYsPKWO9F1
iv+8iUDV4fcoQcquSQ5y28XYa1o9YlvfiSHourehnCz0GxPZyP3HP2XpWU68j7ycdE5CdqEz590B
NhB9sOetbO6oFvAwm6teFTem7fpx3/tdTvSPXie9HHyvi0lwpB9QrYUvYELrvjhAhb1dd9EHPP73
6VNhGKPzU6YXmtr8JNPM32W5Mi8Swlz/Jc0QwFy31vCsjzvi5ZeP53FhQbtI0yZGnlfrIrw0JMZV
C53BbwX8P3frRnfOedW0MaSopuI5h3D1K8hb0UtdgR308egLyDMAjX6fsdCSFvLpKrvomHto55bg
xRBSRO1G+sW1EpvKl8S/Wjw2Y8hfkmAM33RYGSBdZ/TW1ujKMRY7ewIZ0ROsI9I8j4loTo1m/DSP
t5SMFs7TP8CiRvkFZOXIhYeYw61mMEskQFfKLdyvm+o+7FP+tZ811uUIk8UvH8/s0qpwNgpbqTKn
FAcSg7PSj6yam2IbK0m+rhve2Sg4iDOTNxTNW9Z5V3odKNtqO/e3D9Sl93d2BytILxoQfv41YJZV
wyluvaE/kqmYx+1IYf1nwQ45khgGunwAi36HHau0f0tobvTTaSpbPTzCwBUuxAPcPaPzMEy3HGV+
Vh3f2U1iZzfRIYTl+raOLzjadfnAPUoAnewHD+h5IotPIxmat1mzAYS9yffbY5Nx7x8+9a0HldVw
hPmpTkCigz0ee4pQkaerqnLIoX6PJlILhjxtat6gRVntLIHF55zc/N0Ln8QFoTI/n0pST9Ol6bj6
Aiej5seUxePx4xW1sEUzZ6PhftewAAa91+NgBhm1z0ICf1pojH0DmKN6+vgp19He+XQuxBSuV/EQ
yZJcKE3j8k7NY0IeoSxT7cEiAR8UOdoQwb83S+y6vcVFnCKZZdGoE/EGcQJ65tYWz3EDJNzHv+dn
Jf+9H3T9WL/eNXg/wHElwC2vlsL/LwZ+Ns9BYgNf7SRzr+ifqZntASTyQoL3DQF+dJughwr4sHem
ydz5G9PX4hkYbNru0WHphu+hj2+9CdSVq3zjNa+h8d5rOtsRHcIQLnt+9UayfFRASEeo12WwW9C7
oIO+jGGRYaceKrHqqtVL7hKdyf/KdrrlM/SzKfHeGzg7lplav6aZbKHaKuABxUqZ7QH/iLNNotF/
As+3hR6N7WfvkM2yuC9GUz73ZVG2dyZh6fyEwg0td7BsAIMaUqHo5o9QIL2x+pdiy9nuVEMiFgue
XUypYctJiuJSlEyvKq4wFw9LRwq1pYz7lyYFFCEpZfE6UHPjKFjAFTIXDcu1lMpvx/pZNQEMY0PR
CQgjkDzQOwANm3GTCZaArhBD4zq9Fp3BPk/vuU37LUtj1CWxieCv0CKfyKZAsqx3Vrdwp/cnNOCg
HxSLY3G1e73AQIe326qVxbdQoxW4B3RnqDeNqdCh7DDiOvwAFuPvUQVFBT7Hed69MbgVRzubz+Z7
PAC5su6a4EJjM17SKKwDdoHrOXtQJevYLi6Hm6CxheXkomIJS1vf531wAXpuiPajEjmQYoTSG9vo
0vhOwgSvxqFqRFFAigEQCMVp8YTLJtl+vFssjX79+y97WtbNpU7nLn9WfYD2B3rJrNkWw01rmvfd
DhjsUH9/gInmBvdXMV9gUlz626xLRHomlS9FBEpS1vX7aWrC7wCMg9E8dE1sd0bajn2uUm3V3ce/
8ieu4J0dKXJ2JBQTQV33dXbJci/BrUf5ENltiuIuoZkZPmVCQIlGIUVke6LQx79nwIA/ZVVi6SbL
0wK+0Mxv/DfdBXCxbmWNYOm0BSALggDiiSSl7Q+RX2YdGt0T7fexDCnEOrgQR+3J0Oz8oZKHxqaA
9gaVPya7zDToqc7JWHyBwGr5A/oWt7TAF853F0ybsKmLTIaQonXND00kgd7klgAz7PWaBLuPJ/Ua
oO/NqZOaXbEKXdp26UXpTnk7DZneftPkpdgZL5r+rYsm2YvKsC/dAJGOj5+5sFxdpK3JVYoKKwDP
RokDhdHN11k10/8+Hnxh2lxjDh3K1tQlZRfbVriMw5YIQA3SK9Fvo4Tl0408YukxTvY1dqNp/CKH
Zp2gcfUEd00oVtik7R+iCdJbN56yNFPObS+HdSrMlZsIaBSAXcIMXr4NOjo3Ampp9Otv+2XboPXc
Qfktx0V4GHi/51Ocd4eiX4nPZ+H1ub+Mb7IAdCi/7N5yLqbPogM5vSuGahW2ibnAWHg6FnVR+OFF
ZJC+PYR9VrT3cZlacWPyF0LDBcCqLmCzCOL+bZw7yA6osfp2bYSPkBuSxbAHsILbh4CDvHZsWQgN
hI8X8NJXcTIbQm1cZpFGs90rS7Gh4VUDcNY48NeN70Q8zumMjD4JL2PlY59mvu3mPXCqKwvHLhw2
qdI0DQjAAribsI2aa/I5HVbyv5kL4mRGpixM0/6tgeLLaZwr8y3og3VaEMwFcYoGojpFONUPvKrS
H6EBi3DTQ2/kxjn9Mx16Z7d1YZzMgyoBbLTbN9CB0yc5VFmwk5TPdqPDYTbbph6m8ovMSvsvaSuY
wDdtBlkV3OlotGVQAKKD4Z96PYjHDkTjBwn3oU9jk4T/0rSpwBbqasmPKKJGHXyGYvWS86yHE61f
gdhbQy2y11psQPIKvyKn5/dS9HOzHUyRHtgI/X45doptwnGELBJPgoJC0QvKazjgqX8nLABXBCLo
XGzARY53HJDRYuONcRzchbZAMgaIR0rA+a/Lu2pQrDszf8K93UtTaGgTFPzrTTRZlr8hWHm2U9Bm
2CKYer3Xvpweoi7BI3Vp9NMMNvuXnEgv3XoJdPQhjUb0sR0pz9btfq6ng7jackETc3hDXpEX9z+F
CiAcVIg1DgYMJO7fdz98yrgqawq9RFqR5wSqo3+jALTyZHCdHXhQ5Vmq6+GNhNVr46f8JSjn5m3V
FuGCXgUDmbXHHeVCayDiDqOdouQI6+h1oijMhb0aIN0gPKSqZ6YynJUiBqsddKqbMqELO7fr70B4
Bj8Tyyk6fsYGz7QEEzcbVB5sGk/F2Z2Xif5kAS0f7oLQ3MpPFzZuFw6rUYCJsnmoH8a2slvg/82+
182NqshCvuHCXkHYmSZWmeBaS8ru0EpMTryFFP5+Ig3aAKu+u+tvSWmSz9ofsKgSL/ghYez9DM5S
dsswZKnp56IGKeQr8xGB/TY2M2QB6dXrPBRT9UQIoJCS4/J7iHnZ/I/WoKcdUfWBH5FfAVnggeUc
3M2WViv78a5JkBmgYVbmSYorTZF+YlZ1/2GTuuUPt7QWnOBnUPgTUraA++ks2OoJZK/Zg1bJuu/k
XseAVDGp7Qf4EVN1yqzozkPU30pt342eiMROaguDoRxsj96eswB6hjtDx/5z0nTDHcFH2SeygPCi
DSxS6QJdxn8//knv1hnxUCfTZagfqszE/ll1pDpxOqtTojxoQXp5gkO40SjwzANrv3/8uHe/Dx7n
pL4oH1nr5YF/pin/bjPNd3G/LsPC4M7H1wwKL9L04TnRUBWFrHC1mX3xuu7NnW/PxkmKzvrZwRKf
3iVVbs7pVNyYlqWvQH8/s0TOCYcHVXtPxgTafmMozRksW2h2gE3Y/B2WEqZa46T/WfdbnFTXIhua
0pwlBzEjVUSDs97GkE1fk+jiMziJrtWj8dtmyrDP5KiQRVF99IpbcMGFmXI7B5kPOm+mW4hpG3Re
uj0py6H8QmPwTzYRJm+TsxYSbD2fpuCwarbcdoLkHEZ0gyFnIDIo1Emj5gn89VUF1Qgarb9/+iSW
kAftaXLQHC14atvyLipSf7fu3d3wHj0ffIjMQgbpaiAw0XGfVtOqnive3YlmEhZ9FqvS3hs2wZ3V
G+weUPq3da/uRDP3gja2cFVAFuyNx6Th9r4w5mXd4E40t73ntUBtJRw2fRISklM4PIKGr9f0tzAx
Tjx7OkNBuU0xvJ/mn3Ehq/bgrvcrP6oTvlC1hvJ9pPKjHJMn0ZIfNClXrnUndmWkO9vI3jskPETj
ICEAA20Dno7rXt0twcPf18s1bBoeRBSe7Vihdq6Rr636qG4xHNVJ3o4TMQ8sQo16w+YJBciSrMNa
R8QthhPcgVJ0yKN8U1Ry2Ey6HjeSdv9b9/ZOqJIIDlQ9oFlQrpqr5s5L4OY0GdCM1w3vxGrSh6ax
FFdZ7JjlSRcgA8YzZEnXje4EK63aMui7MDgziraQmcBZqudbO8FCYuRWwaGWbvpSEhwogerFo4Jg
2bAZVcZPopyhaJWBf59eDIdJzXYGbXDlb3KCOMwsDjeP2HtVQNhaIU0pWXlZN19OCLMsK2BTl+Nj
j+rqShP09gCfgls0pJ/X0T8KHliqThyPI64PTZvPZyg4g0GXhskObubCOwAFO/hnDp8L/wg9IRiY
VFDpgmxLHuSop4G6/6+ES8YXAiX7A7ISyAMxD54qEL4OUXen0LHew2B5ih8z6lsA9mEQAKglLaFC
GmYkfJ0gs9bs/ayQkKwbaV58R66BZimENfpHXD/GvYJVykmSEO7hOFihB1M0LaR358RE4ePQscE/
rppkt94tPZWHWhTZQTbjp7HK0jvEV3mjjHGFKrwzw269u6k6NLNhAXvMfWbnE9TxIcwtBqb/4QbO
ZeWm9eFmeyrmRJhjDkOjcotrliC3qqTXyHrv+U7ekHEORgnsBQ6miV81pHwhaL/ucHSdnGVURX6C
SuIxgeMNHHijyjuwrC7XbXSuUEQesCJiIsPyaoP+M3r45Y8U5rfP6z66sxNxP0uiKU+9K/cRauhp
rjZeNb2tG9xJG0Af5NSMkXfINRv3wPt0W6VXuflFxK17Q2S8rRPItR9wIY92CoYUWzQJbtQxlpaL
s+HIBmLW/RxjudjoPyF4v5nQFlg3K85mo4qxCybYDhzIhAKMjUB05nm35s4dEbeszb0J1tZ+UeOC
Ci1cIaHtlRW3JKwWZsWtaosOENXejt6Bxs03PcMbs03GWwoiS4M7EZowWJXTIS6PVF81f7SyB48M
6w4Qt6I9djaH6LMEBkTofC+G6QLrglVevphzJ1cYW1JTEAvlObNogQYm8Pd5ZVa+uROgiY4GVPmV
PCOlbzc5Do3tPK68pf9RnhWeVwVBiQ/KVLnlmuIgu2VUd/317+y4bnWWxzlV187a0QQ9BwQHABP+
lnbX3ibsJG+SLJeWjROpY1KMAzoB8kw0nTcAw+RbZOVrADb4sk6oipiShk2DPFtTNEfCe7K/7aK9
8OZuIdYEnCZwIuGw0YHT4VdZBP/Ba8P7e9Uu41Zik6Lz0STy5TnsyvKTxN3ntYIo/bpkzy3BqijR
WsYJjo2K2B2dff8Fesp03bS7BVgYCZVzEgTybOhkD5C1SA8+7Hg362bGCddQZ6O9erActY8Vo8q4
2/UtD1aO7sQrZG5aXsAM5cAhGgr+h53ANazL6lZzbmnVOGeqBF8ajbWpORotzQYX5xdvullTXRqc
/l5dgfhXNpbN3BzHEQwnSSCxhc3t27p5dyI1a3JSx37THGk8vBiIcmw7Nul19zXXtjKxImj8yW+O
uvf+CmGbt1nbxYqIqyxE4BuSWjrLs2xgW8O6EYUbdQtntzDnf+gJNTn3vBGBmoTzP1KBVAaW4ipd
VLy5c6jq0VcejZPmqK5qblJgMcZdytf0DjG6cwdndVFVzKZYiwTGXoGdN8V4S69qaVqcKIXQYBsR
2cz3skcikxUIf/gh/Vi1FF3dCQl1dqKomO8ZSkIqo83Oy/J23Q7gEvIhUA2vkAh85tFkj3l7XYpX
HOS6N3ciVNIiKnpkAkcBe0gqumhTzEir1w3uRKg2XT/QHp5bY1rXMA+Ci1eRDvW6M8Pl3jPZVz7w
BPyUoxesIoBG/FiN6+blD+p9XU/C98f2CBuwv8JWqd0wpf7Kwa+Vll8QQiKqfSLzsD1aFv2XKVlu
u9XLxeXZ2xJ6Vj1N1Zm22hxGBc/2yeP6xqv/VO54Jw1z7RzlMMWwxIu7e/Cy7EHbbBh3Gaumchs2
nIAtB9PNLgWAMONNtg9BkLcbkVl/8uDTwQCwUJ72YN2p+PhJ5uX0T4D/+7kJh+bvVKVATVTZDKx9
XZEmfexNmIRq02eESVBM4SLUJRncBz5engs1BNc5ksEatekZ1/fQEurzHekG8nVUZXNKWhBUwsAr
FRjepbpPotEcayGQiH/85IXNyDWV1H2CTHmKsQB69AWMuJ5d460ezdLgzoluad0BlkzbowY1biNG
yFF4UbiutO56RkIdJFFMye6cQ8IeGX4TbaeJrKsYueT+ELZVmfWIOjdpEh5IG/Ovs2XNX+sm3Um+
UQ1Lqtabu3Mz4lhPp34Hrx52Yy29O+lAYl3X2C8hHeZ5C+Rq351JjJZxOF4dp5RlN6JuaXR3w0gE
jF2qFhVXOP9tdY8zoCOrmgJ4dedMB3mKNrLrurO2kwcLswrOJYi4NQsGoztnOpK/Mhqgyni2HbYj
XQIRBU2/W/eG6+n9x26E0Z1TPRx6rEjUgc5hD67VRgWq/krmpr4vCngbrlg3eMb1o/z6afuAJDi/
+AkeXvnOAHu3Uax8Xje4E6wwRqpNyiekJYN+hEY727RZXK1clPT3N7dhDHE62HKfWYrruDbUB66v
qiFouu7lnfOddrFOVApkPwmbJ9TOyt1QiGrl4E648piCipLCtlElSO9r7R+7dJ31bZi6PPzGNDqe
sqA7Uzg4HlQDUsKmm8p1opsY3wlYFZmoG4JSnyWryxJQLxsc+1l5q5r8GN+JWdLCWxsA4BmmpTiF
VVw9JxYd2lWf1XV5go/gqP0eQUWmCP7x/YsPpdd1SzJxAlbxTHDb+905m+h0x6Mw3gTXzXLdmzuh
CsSnn6fwNj1LkHz+Qp6VPqAisionxKQ7sSo0n0yVDIhVfVULLWDCefsKsbCT/UGpV5DmHwcNHRl7
3WUGBaoHLEbDH5Mi4Ditmx8nYIWuaxNX4/UXeP7OdPRLAovBdQGbOAELdjRpYEpVnBoQArYCD7sf
ZKd2q17d5cxLcAKawszFaazi6ijjgJzSXv9v3eBOuI6inUQ60uKUROjXNV6aHGaRrqk+IYdxYjXv
G9jVQYL30VRAPPPA5JtZpt/Xvbl7vIpeJXPSqiOthEZDj0Fwsx1u3MffJ0Bd06/fDxDgSZvORp2+
B2EYtqI1urDw3fVGvoOXO1TbmnoOThrUo2fAjpJzS3GdPODmZG60TRaC4g9ImQfpURyR/NRwj89b
Oyo4JpnZ17B5JZBp+HgOl57ixHXmiS6Jgl7f08DWe7Rp6bfGwB2gJUSuXAP094mEq3iv43b0T6wI
vyRhUu7a4ead7Lq7vZMExU5U67rFvZ10/onAeBhWqBPTwTYCF+zrx/OzNL4T2KGfdDZlxj9lTenf
swKI+aRJVl2Gw9SFlJFxIB0n2j/xqP8fzfq43XV9HBbr9g0XPgY7ba/0Bk1P42SKI2ylk09lyPn+
46m5bhDvTL0LH5MyqbSAGeLJlGHG7pusJOdaob5MWqrNncwqdumBBPjM6mqdbDxmzIl5SanqExX7
pwTMinNWd1AahvzcujPCRZVBAjBkRcWLE0j1zZbAY2YfiVWKQHj16xL7JZdmMvOrrM7YmQFW9gy3
O6j38ipeUxHG6E4gk76pCMBexQk+6BIWmHVX3oFHLuzLx197IRBcXFlS9nMJ7GZ7T2GeN7Ks3KXF
OjUwvLwTxZ4oIes6zeGp09kMHmLSTvneAE29MhCcKJZIjoiBCuaJNsr+a5IASmwDiVdZj4WpCy3T
ZqblDC/5+zE2xSYHpnkTtKuqDhjcOZ9ZSacqbVRwCk3M/kfSljcPsKfuvBsZ7/tSHXiAc0bDJx4S
2ND0PtOuRnMR6hg8OeVlnwm0MYma5x8NRAG/Bxy3KSh1yencoeUTHpsZ5Yk6Ailv1wdTRf6K5gLc
dmhEzHJlru+StK2GgBtJY3vPO0AqWKDoNqbZmqIIfrhzwjM1dWOodXSGvdnjzyUdNTdxUAvxEjnR
TkIQADzSRmfZobckmuqlVOSWiNLS4E6wGybqtLNddLIeIxsUB/ttkNa39ESXRncObJIRb1Bznp/y
poaAGQfFvHmMGFkju4xpd4IdugWBSMFuO8ENtb6HVYtXnPrIz1ZRjTC+E+y+JxSM+Cqbb1BrhoE5
/Ik2fC6ru483woWM6Q9oF+lgC+UB9VSNcGF5K62q1SehOH+rI9u09Y2jaOkxbti3Sgi4NEZnsPiu
WhxZIfROEbjTBx3nq0S9gaNzYj+Txi+NDLw76PF8FbkV26FcmZ67WC5tSshV+OkEVGkGNH4zzNVx
aumXjz/DwiJ1oVxQ7O7bKqfmbNrxk2h4+bUIoOWzbnAneAH4HPMy9fHqo4ajcTjh1Ydg5b7j0pjH
IAv01Z/mlBvQ1TOBu3RFbqq4Lk2ME73jBB0bKal3R6wPT52cQil8s/pGFzrRO6s68lnfYWpm0aWH
yHRQ7pxXteSwHp3YJa2ndOVzjD7MMt+3VaBPaQwg3arv6iK6mtRUIlONdwfjvflTfmVYM6+75SSx
MPN/QLom+JuDTpuXm2tBMxv7BmLV67qVYeoSlYkdk6HL8O5K1tW8a2zvZbtChv+tmxonsebJBKc1
mJjiDgXTxK9zJbMvakrXZacurIumYvTUnA35hkXAdSWkJ4c+Xnmi/MG7hU9ckhUBRreFZntcaZGd
zrd4mEuf1TlsVQC2M5Jfdr5iLZgEQSaA+sdu3bQ70SqC3ouSSkV3oZou4YTMcXV+8wfn1jYiC+NU
3ecpewAaqtngorYud3LRXDZg2tp2Sk+aBRAyz7wc9d0KUu2HVfPyB6ALQG2lezGeUdttN0Axkm0g
VkH1wtTFczXlNIwh68czVJnuFYX8UndbuH5hubhwLhsVlqV9oI+NGqYNM1W2uZ07LWQFLprLxmPT
g2umj6EcyxSa/qGJ9pqBSN8auba34RJlbQg+aJTr6E5UZbexgEj8iFCAXHe4/tTI+uUenPtdPjVJ
rO7R2ENDTBby0I5NeSNvWpp+J1qFMvmc87rPN3DluuMFzFtbuTar/+lH+8u7G7TJLUQ6xnNI2ifW
BuOxEFata7a5nhvUwl4v1nUPxln2qEfYa8wdwBfrAso5WSUMC6k3+/FJ6fQJijJQb+Pwzfp48Osh
8U4pyAV1ZUkBNmdbkFOCjWDXlMTMB21I2z62OQv5poKUePn3x8969wMH1C1EFNnoQUaSloeeaeND
oRbhDGloMxVrth48wMlwvKCusyroyoM3lnZX2DI8+GUr16QgGN35Drg4DJnNe3Ho84J8Iw1kwewY
wcpv1ey4pQhT8j7jxcAhjuN9iqpeb5GLTGvWUADlrd8rWJ41LC46VR6g+r8vEiLFpqtLkq+bGrcQ
4f0fZ1fWHDeqhX+RqkACJL2qNy+xk3biJJMXlXMzQRJoQRuSfv39Ok8TYqermKdbM3UxjeBwOOdb
IkWCwWDhoVVX7cyEInE6BYHn5C979z9HN+SBFWtUVMeq6i6XSXyrA7Yd/Jb9Eq//O3g5UqxMWR2L
Ip72tYq2I2S16JVWwBtb3q0lpFwkG6FNdaSC5/K2wt1ID7ZZrM+LHN/ViZlrI0G5rIPyuKoiPlZW
nqvAeDkEY3AnwxmplTzmVXXMm9SephpyDsXlI/stvHNYgaRS4cpVdUwCipZM02Vdu11TDn1r3Z2z
CsOhTTF0r46YMGSf1nAHz1cvORfI76S/bxlDQ2lgslAep3Bdv4oBxmxjaiYfqSyM7hzVcWF9S0Zs
yLRvDrOccVJhQua15m7RABxIVU+yRRjo0mgfrX2ZQez+GqzljUX/o2ywhDSZSV6AXbbRNptb9dkA
0uW77M5JLXp4/UjoIB87VVfZYGe5I4344Lcyl9/0nzCQg64cgylQHVVTgDoRPU+J8qrK4Ys6h3QO
NNz8QNE4DkH0HXQtwzPDrPGqtGJ455iKcYMHIsPUy6n6obfoIYzm739flfDXQ+yP/ACDO6eUL7Uc
a0LLZ9KNk3hMonGBwIvm89xloi+3HtUh2gb9oVC0Wb7NUbSsdTZZMSTwzga2EhT/PEo2IL+6tCug
DYI07MAhejzegTNe1ae+mRNz1686yNdshdVE8/WCRZ7LbCMMTywo5oILv6tgIMOaLFrzXoMrsqmS
n/icwEjRrska3EZo0OTlbh67tIW8b5/m+jwOUZVGGYsl5Kn3GyZCWTams1rPqoXhPYPWYLfYOutm
4IHkbil7wvKsCxs+feRoTXf3wSZtcpdWwI1+LpoBfaYj9CiDRd+IoOVEnZZ1xj973Q1Kf5U06NdD
LVouv80tLOR2DAIjOsTIiQhzSAa0Q7Rliq7rdlPTquWP6xjmxQsroq4ADQ4eR2mCu7MXQHrnnewn
yGmXquh+hrKLCByrAztE546oqb7F+EMIF2kzyl3CUbUosli2NDjk3YKWsNyapYUVdKzEkkmImnQv
Wjaz/LqONjc/m1nL9N9cjCiyznW8bDdbMUH0FD+Vq7u8GsfpqeF8ozsJ9fHgUZUt/BazWLSjeTAL
jUTWzK3cPkWFjfRRgOkU4GqLxL/zqKrwUOE1VRzRjKjszlRzWZ/qflm63Qwd7OmWUN5Xpz64aMK3
TKrhWEGjOt+V6TzFt7lNYBC7z+dgiLCZNlSV4gXmIru2CidzGyoD5FPZR+2HcGlgyRzLgU6HJkTV
+KYl0LA6zLRLpudgCwf6pakgCrgP1GLUA2BCxXQALqNuvsgp6tr7ChCwL5pPtfy31Eu0DvuOhjFQ
CSaMy6MxIthQdCJbDkE20G920xAwfgjVQMiZJFSOT9Ak1+YLqo6JeD9tEYj4Gag1aY8bTRkwbARQ
GnRv5gnpXL6ly/Kp7RSLDmoSwXyww9qgMEFosezhcbDkuxocjm43rtNmPqZ0WpKTYDlfdm25AaxW
wbs4eN8FsJt74inm9N7QlPXrbtFV2R1TOFmxDCTjfAIqGYwK890yLiKVaTTabb2fab8ND0BPDuJ9
hwOSf2lLgS8CtgjcT2tBe3MsQekmd73myfa8tlbOp3iKWvYFKiCQrKWG9cuBpKxmoD7qjv4Pf36A
YCtdGLwNALa1kFrpt7SLd0tfD/VjXDdLvcMs6Yjss2w6ethKWof7HJjZ7mc8lxPIpZLByNFmnVUN
jD9oMJTDU96zfH4XVbP+YKd14rewQ12mh6hAVnVAkwmdwVHYbr4LqyFJH3Ub1HDXSCoZVbewwqqq
fW40g3Pq3AVq2rEc4QvGHzk2L2sCvpvbtBkQo0Rp0esJOthZ7voR9eMfs0UAKLJBR1WSZ7SLE2D2
NRPhl44Ns3mSK+8QBDXUmenLDEVA8X1KKryHsx5tSvtdDL3oTbZB6Zp9gOov/NfyuOCmxv+l5cO8
C5SmZs5oWQ35x2ZluT3qok6IyboGjqY0a7Yq6lB3g7VCetPJJWke5k3l1aMGGL1/IEKuVN3gjR8J
yN/ygJcfLTNpdypJEan//f0KeOtSdzIpmOGEoxG4vKpGj//kULs+28F4yeREoVvW5XJc2gm8/2Ok
8Ut7GHp9wf+qz15zd8u6K/p2NFxrdRy2Yih2ooEn2TFiuL6udJTeWBy3sptXfNQVXlbHRE5fwkb2
+6Qgtd+D0GXrlqGYEUdVCVDXsp1arZvd1LVetVGsvJNN1VTUTTNExZGYqbrpu2o6pgXxYrlgdCed
KmA4GKolKFAqZoC8DZM6V2kV+716XMKuWHUskwq24RTDZ6qmDwnORea3aZx0CrhyriOOqVPJ551K
THdDdB17ju7kU6lkwoxjU+Bi6RCFI3KWMIZ48pu6c1YV0GY1rEqKY6lFDIcM/UjG0as5G8FB4vcM
uVhijapxiyw2lt8gO9Ddim265u54edy8kma6dV0DjfK+2FZIZ7f5eINcBZ6B2TQLZd4hxFvzMkWF
fkmWPk6Pbdh71e3wm5wm6jKZHMJfeflconqRRXHwee2l3yZ1C76sUlRG3YDj2wb5aUhaeWdY6wVi
x8yd45uQlOcM0n+QQG/VS1H0eZL1GmA0v+Djlno31o0G57o4xlFhPqRjI9W+51pfkzJ/I3K6Fstq
QV4MwmdxzKOoeJRiqh6DsiivVDXfGt05w1sx22jSWPuYwOlgBxTEgms5YTL0O8ZuwVen67DxaCuO
AOqxrOHS7mEV7VlpdGm8uVxQZ+ddeaxI9dT33dhnyzwGng/pP2q+UkXzUOLbSkv0DrL7N2Pbe/mo
Rnjx/x4m6giWDJ0hxbGpSrPLgW7L1JCEftvSZfLOZbEWHW7zI5yd30/RXO8r3njZz2HqTp1xXVMl
YvhIH20hIDNUsTULROvTIsDgzoFFmySJ443II8nZ9gixt4eW0t6vZuQyeQsyTSauEQ1sW9ssaZIn
LqBt6HWruEzejhRBh2dncayH9JbqZcnKavLL0H6Jz/6n7AJ4NjhoCyYewsH1AAVpdkqb1Qe+jCV3
7to5N6qbJLoL84AG87SNIJe3fpmfS+ONi9wU5TBhI2LO2TiwR2gPevlzR6FL45VVVKB2gnu8nWy9
4U2sijUbgzFN/Wbv+meHJUI53vmoFJQLzejMlmyApYrfIXW5vAuwFF0DT8ID7Xh8sD30myGzt/ol
OS6VNwxCkGNCbEezxBU7TVqitsNbsnhZtWL1nZNayV6yciLok0jwfEgSdnteSc9OjEuibWVrUShD
AthW/XhawSr80Bl4CvkdVhL9Hn5Fp2hcU5sfornqHoHQa7MylPlHr1Dg8minImYLhNjzQznHO2ia
57fBBF22vw/+K86+kgS6RNqSwGdPd0wemSla0BrMmu4ttN7iLGnXgH2eoRyaP45zNNvT2uVVsQs6
Wvb3+M1NcxprVjb7cV50CRVHCPLvVJdvBq/oLonbDN4P6kof85IdvjZPN82euiKGhjxeCEuc011L
e5juSiuq/Kj4aJOjACPDvMMbPPFrsFGXqLvBr6NWIQpsWrb6zIecHnv4iHp1qahrpl21I2zB4V1w
kHkQvtvWNd/ZyTbPV77r6+tFXaquyudGD6wnny0c2ACbiycUMFBjahpITmxbxc0Oai585aeuTBP9
Ll20iM5Emk6c6bbRZkdKGXaPNoUG+f8Ywzun3C02gndVAANn2UJUTcEaYeNMNl43KnUJwGOcJ2Ot
oQUAqbb6XcAL9hgQzl7+viSv56fUJQCLMepl0ZHgEMK76NRXxj40Ae28ojuKf7/HgCLtZT1XJj80
hWqPc0iLDIxjv5oHdR26KZ9QTF+wWZLeBrcoQ8pbRmnrdXdQ1587NjqhERkwuqVLti0TDAEKv3uV
/mHCPZdpiPZDfkEnJu/QwV9hvMGUV3Ckrgk35bPY1gUfNSiW/IeUidkZ1ph/vLaMy/3NUbOcw0YE
h2KQ4P4C5ZqJRHqp8UXUZf6WvItw6mxwiOxEPgxEgI2SJ14ETozuPLMpeiPIaRpsyD6FoAYpALte
1eh3mFziLy9R2GYDvipvmP6Qp6AYQcTDS1IJc3eygaSq0pFfIi8J2uqwRAFFQ0smXk1w6jpqp2kf
c5sizGgE4C8TL8dbmDd3J7894yQD28Z6kP8rCJrYqXwfzpW9qUbteWsk4e9hhvV48YbQ5DzE45r/
I6OiyITclF+FgyZO9l5wa6sRppEHyit+5GMJRRW6+OWoUCb9ffIC3YKiWpYUCHEY1nScf0tLz8P0
B+m3BmlPNpeZa71CkzNWF4yDl2ZHRF1H7GaNSVLXGF2S9LZVZr7RGxIirx3zB+t325peCpkfSCib
nbRRgM5H5fdooq5vBPZ4rSxM6Q8sUi9AKqYHStLR7yi5rF/AK9FADBFkLo2gL0Vr0ho6OJp7Sdph
3Z1btYXTIPw9g/RQt4rer7yJdkVNiN+dHTtHVQdJSilfg4OUIdkP0upsAQLhymdNXs1YaewcVcp4
jfYQzQ9WjuX4jRRVEBzWwuR6F5hqpAc95/xCVIY0aJPY0PMMuxzfBh2qcaiX4IBSrn3XFxb1zzxZ
Aq+nIHVNIzqCRmSEV/EBuM50V9OG7kjVKb+s2KX4RhB220jUpgdobtCbztZBBoOY0W/uLsMXl0k0
wXoiRYIJsWkkv2Jv5OpFM4vwRPo9vKGKzXsN9vs+XOJdu4pdM/gO7VTJQogwz3mNoUV1O/Nvkxdf
G1N2LlpNdF7RAuMW8rCIcleNvjN2Tu441W2Jnu7FhPY5mGo8BT94RUuXuSuYYVEXELFf6GeS//Qz
p8JSOMc1jHvd5SCrHsY6aO/JHA5ZPSzWL9S4KFmzYV+EOk4PsiyCW1zjAC2Y+EqkeeNl44Jk5xr1
QZHS9FARO+gMZc9m18Du9rPXirsg2RFE7KSBQtU+FvEJgl63Za+ulB/emLkLke1q+AE04SIgghgA
5AHF+tDLEDmif8Bj7cTaILLY2mGxH7oHqbx0UDGycxiBJas7NFrFPk9IthhzJk36yW+pnfMIjDMQ
E5BH2bN03aX1kBlT7/2GvnyC/1R9GVIYnQsMXUYsowQcNKBvvBS0sSTOTapCOEXO/Sz2KK09EXrP
5sjvuLt42HBidU1KjCziJDPB/5bYi92GOTu5roHXQkeGywZh8542P5E8ei61k+dC50pbQTHnLkIQ
kcFzXbVeDU7YZP3+FYc+qSMwHwQQgPqbEtUn2Bz6zdrFwBaEN7KusB5R0nwLSfJgqOdZdCGwrYLd
5nD5iC3J98vwvd38eoLUhb9GheibAfa2+66qL+KRmen9KgsuY7bFyaMrx8gGUs0AEmZ+vpdAPzon
Uca0GUNC4NcxytsWDLmLdORPr1Puwl6TpJnXvMWsFyEA4vuYNGe/gZ3rsYXnUjkNGBiWEFmq/p0X
vxqLC3YdGIVKD6gS+2F5lgPLNGB4flN2jqEt6+GCbMAXFF2Wan276dQvKrkQqi2p5lARbOitb++o
+gm30YPXpF34VDsFsSIxJk0tSnFRkhWtl+RZRF3gFECuEXyGBwwtit3afzVemsYY2LkQE6o2nifI
P0YSdj8auMhkZR7oT34r4tyJleHa8uYSPHDlLrzbscQLsUBdwFQlehk3DdbaBpJn6+UJplvPfe3i
pSTBjasSrHYXPycNP8K/wi9Qu/YGIQF6myQ4MTlp9oX+p6CjXyLpUmCBC16EHEh6sHr6Tgv6Q8ve
r6ONevLvN1dcqmosYcKwbwZ+itsVyBnP+rWLkqo7moTpjKUOzT2xJ2hxZF5bz0VIMSnCOi4xcLDY
J2Bnziz20vWNAG7+fTkA6R8XpTF0TdKHtal2AHddaaO8WngQwmVdkgB0BUBZiqc8h/hgOBXLPUvG
8CFZKHSIqK17qBGOOEh6iolPIo+/6SRTECJsWJkU6gnyDDoTa85vR2DLrgTFy6L80fzD6M7eCTvT
LvAcCM9r3NaPq13EXdLa4J8N7L3HQU3k4KscICC58fuXWbuxift2Gp/BdXxvzLr+00c1+fr3HfUL
wPHKT3GhOiSdQ74McKbFthpVZvsqUj9zymYYpcG8d9rbkHUPNby5UsiwNtAQGtdEHMnUVi+llKne
V3BCD45AzU+TV8kIP9nZjGFCgSjvqu1soGnQHtFvNubEC574RCyM71wQazclARrN6ZlVcXIruhUC
gJspr5zSy0Xw2pI6F4SswtWWS159VKzayA4Q9/m2VHP9sNHcTycEP8FN2qpw7NNiqiBbvpEDVGHX
22BLruXel4V47Sc476eBw9MZftjJeaj6YjnUTRTerCWZzV1jR3vs8ZrwevbghziJnET9MR7wgjuj
PdTAWnyJl49yKNTx7xv8jeDj4n9ECX1MhkfJU8llH9ywcmzucrlu5BH0CIEkXa8JeEKZbBYIpSfz
fCU/fSNEuNggoWMKtGdIX2SY0mgnAVaub7XYTLefjejn3cDBkssg3yO97mEhXMSQiqCsF0wkuq/B
avhmrdnGzwWtpLqSZL6xr13AEBwzijztkug+ZwvVFnUdU8xHaFBu7Gtsr+69yw5+Ze+5yCFrhQLX
yW5nElct28veho9qS8ro9Pcd8dbPcA5/ApQQRKXY8JyTFrY0CkFu29eAWtldo+Eic/j7n3nrZzhR
INEFoPSAnr0LQ2ZENgRGD7tlgwew3/hOAJhmus1l3Of3UJHQUJpO9WPA6//5De6c/3qJqOZjPj3B
0SB4aBNe3hd8uVadeesLOEferPEKHbxmebKmQFkzT8fa7sUAqs0FCaL6Kx/6rS/g5AAhqvVjMkh2
bpeu+koIcBDJHJd+GQZxcgDgZWBauXXLeaEre1ghuPq+DCav9ecu1Mf0fQDZ9nI621G1tygwt/dz
4iX+Ar+eS6j8T+WNFCAgsabqngcc42kPp0sT70h9be+87rOB8Z3bW6XovJO5JecpZ/VDvpaqzBKu
ArSGRzHzna2X8DHsIaf9E9SEYXqnAxvfDAbw8seU4ZJvo656GfXYQ64+x2P8kEi5VZA2lAWH/GY8
fFNAF8b7IU8J0MVKxyCa8Z5kU6Fj836maM5vVy7z1zcRdzFAUGiZ+mAS41klsFXLQEZQ39UwJ1f6
S6/7rWKxnDBh+qWZlygPzmWut5+lxK7ar0XS6ypDjjKLG0a4rY7gWwbpDUxRFYRN80Y/TRu/MLeh
NcI+aRq2xU4Voy0Olo/FJ2FkWe6RcrTQjq2LGVzHKfh3BbQW1pnYuDftUJv3yTCmd0l/+e/rBkmg
LGiLsruDQPXaHSd07TCFMtmifY8y34m0FYxd0a+1J5VzFK+3Al1Kr6PK3W65tcC3Jw1lL7WGu1we
duFhbkqfGiWW2ImULEADgoSzfTL9EDxNNTYkfmpvr2QYb+0QJ1YKFbNkHdbxbKVt7spYTe9Ge00n
71ee8udtyF0sVN2oADn/QM9qxkV4NqXkoGt1YxqjXCdgOlNH+XBjtwbvJwl9QXuIA5MAUzrb7m4L
kNVe2alv/UwnmgIBG3ArWfIyQnMt47hvdvEMC8a/XziX2PDaz3SiKVqsRRSFQfxSw3/4JKNg/Dk3
E/9YI/Z9iod2/WKAnnj5+x9746e4MCoyqi1Na0vOqqDkSIKigGKGJVf2wy9U0Cu/xcVR1YvMaY3q
1rmFdXB0MuMU7so6jdLMiqk7DGxDyjflBgq/eEkepxhi9qEJonqXlCKa9nAjB+2ZtjAOUmWKYx/P
0aae5qiJ130/d8s7kWCRWFhV/JZ16/olB0ceuaQRcDTCzg55puNJLDuDrX4M0nY8KWO2MuNAxAKj
Xgu5K3ME6f0UzOR9HYfDeMjpprrbte35TuAvva/HGvYPSVuYL1PbdhifrCy6Yy1YI4eWG9XcsaJc
v8SSRODXWugEgdmg9mG+1ORdDSjGeBjaaBGfhnXqyUHoypqdAp3oSyt6dphGnn4c4hxdXjBQuuZe
h6veT53Y5Gmdt/CD2po8ejcM0CzcAxG4xqd8adJwJwj0QXGdAybVgdrdZ0RuPEZtclxpVk7zFu/z
tNe3VZwH8am3cpvxa1UdZmk/LtNtWbP15yQLTbKoLmO2n9c5fmp1mTQHCnhUoDLV479ncsafULq2
8KEbutw88M2KZA/3ZvLstxGdMzUFBm4Gcc9eSErGfVfgJBubetEMBXfhTQpvuHGM0vF5alT5IS82
9TxjeX74zd255YdKmJbVzfq08jR6AnNPN3fUVCDK/3381xX8MX0nTw94aocacNsf6bot6qTh4ttl
rUgvqlRQoLlNadm0xzHARtAZiQtVHeJprr6zvMjj73+fxFuRwrmdFexx7cVv5Qm2KB/ZGCaPKdAz
n/wGv/zR/+RhDLISsEIf4pcSdle3eIBGdx2ZPvoN7txKKmWRTZJtfYL2kNrBIAx+3BEl3bXy6S/O
0mtRzk3iCwShIBmW+zJe7PhcU0nv6q5l5rRWRQN77k7l0EwA4ohD+gFcll0YTJH9N7YoHWVl29H4
Y1sCLhHjoOKwoW0msi2trzmnXrbJK/NzIXKkSsONRQ1/WTuwTw45IBp2J4JVVDdzi2Xfrxsjud/l
6ELm+maLQ6DU4xcB1YKjspO818nkJasquAuZa5McCgvbmJ6TZis+DT3ED7KqawevlyTUnH7fh1ML
LcJkAq7d5APfRZo1kLaNvGxzMHlnl5e6iuairMuzWrr0RziE9UeoPpkrl+0bB9SFzJUJXI7nYVif
ZGDIvoSztbnV4QZhGa9j5ILmWFjjqTHo5MVCVXUkOf9ihlZ+9hvcDf9TMal41LBaGuJE7ZIKSjY7
upZeFFIsvZNUGbJySN8kwQc5wNltNcvwOObztS7H65U17kLj0mlN0gqmFy9VRZPTGEbVtl8YctSu
NuF6C39b8omXZZjvCYH9jd9LwYXMoZqlFguqx8sW9c2eREjbjEmKK2noG9vJhcwN0IHRGm2JD6aG
J43sYQfDlZ8qquCu+4WReiZDrzC65OR5sh1EV4PNz4MWwzvnmCzJVq7gBJxF2NHPpunb/wWkWj2X
xjnHaPBZi4KmPJdVFNqDnQZaPKR4GvsV5aFG83sY0m3RV8nC2IsoR74XBOLg27zUfoHChdMJFAkQ
lcvkJVGLfhe0Jn8pt2S9sisvS/zKZePC6diUjBArWMb7wZCLMlILotbexHD9u5uXMX76e7x46684
57mNaSRVij2Z5xRIQDbbVd4Bx8sA29Vj7qUgIbiLr0MKHtt4RO8Mm3W+EZqTO57WPvAKDO4Un4Z6
VmbJ8+JpitVyD4njtUJePpVXeo2/2gavfAkXZteyReQ0jvNzy5oJ6m0iiXMCb4xqmHYDVIyKzKRq
W7/KZkXbpNuq8ZFsFcSQjwkEt75HGkoxaY2mit+xccF5FyS3IOhinZMShlNki4Y7SGN9+vuGeCPH
cS0whjSpg2Wa9DmEcJYCyXPR612gpH2Ao+F6B/3SOLqSjr8RGV0RS1GsAECLyd7LNI12qqfRabPE
s8r2B16P0ngRodRnFqEhN1SWf+xL5Xln/IHZ0+nUAaamzirG3GUF07658KvDcxe2B7EllkAQfToz
ug07tJybfYySpF/50XXDaKtpaRcZNGfWwN7NxCiM8YZf4bC+sX1c8F6u4hxQhW56HoK5w/NdMfbJ
wt1oOZoIbKHbkfRp7JdIuWg+kO6B0tf5eEbvbdjJbaAv1ZqWH/9+EN7YnS6gz7DSyKrsh/tVJ5Bt
I8psUVbM2q8hDRup3++msi9KIWqDJNa0/wvhO/4tJcn81W/yzr1dTz2r8zUpzuEQq4uGGT2h4Z8c
/j76L5zAKxHRhfdBkZrEc8iG97nm9UM71uvHEEo0lNzmdZoDMoZn/L8s4ePPUnT2oty7xfM9OtXr
mrVj3Hxv+z4/j2Pd3kRdItZvE8gbxV2lu4K/A0GWm8/QagzCjK8gDnopMMG4y8kGACkdqzBYhnvV
1IPMTBVGT2vTcb+wzJzXazhVQ0q2tUCNrk/vwhAVuNhc09N+azc6eT3u/RHShcBUEGhGArtUpj8u
1uaez0HXZSNfpxZe5f38YjjsEuo64LdzA9Tm3/fLG5N3oYT5WCXjBtr1+xL9uKzu4y7Yz80Y9/u/
j/+6YZXgLqJQdJXQglRweZ+DaP2sVlke0GuYwg8yABrlPilDPoIhlAyfiWjNifF8gqol5WlzkpWY
lo+sSIIlswWly2GLci9BDEzMqWgxoGqWKZjyD23XQVEM+gznKhLX6udvBFsXlFiKYggFD2FNCyBL
+VC3VdFnuUWtZM9aPJm+QtzHTH71CFfYzcieULbZ+tzWTB9EWbQ3RXMVe/IL5/RKSHGBiuWQNHWy
9c17+Klvj2a2ZtnJbm3iZmdGjhYfzhda60xMw1OxWn0LaQG2fQkGGCbuahgLVXDmgdQpjeZU3IRT
XXJYl/asbzJdDe071obsOMRaj7dbHhFwD6LGlpBQ/fsWfGuLO7Elj5tpXvEYe1ZoakCOtsYTrMIO
9DJ/wkZygguBwJsUC2nPoYA500k2RIvjGs78sS+byS+RdrGRjMkEqq9GPaM51+2G1LTnCJ3cKw+a
t5bIeWqs61Kquin1eYUFxqc8rMS5adIfXuvv4iNhBifmRoTV+0kyYM6EGuvmpoKb1XYlxrxRmnBx
kkOtaDQtoT6LsbQzpHaJbQ/S1Lp6X87ahmVGGysFOqkS+ANwW/vZR24Ix9mJIVC5igcoJevzBGSZ
2g0AxxX7zmzX+sVvfBdXUA6krZECudveD4VBNS3okO0Axuql+IbpO6lIsAbh2FR9/C1KdZNtEB0+
dWhv+l0trp7cwPtkncamfh4i1KFBWkJTiTLZ+rX1XDk50fAB5QMVfGClbm8TiOLfN9LLChkr45zp
ukqKFZ9bfIOVGxtuBchccq/W2trPfofCSRpCG0W8VTb/MLQB1LFRsuPNsUfa6Rf0XMzqtLXRDJuA
/ANsQMW7gavlnd687KcEdzGqKYUM+NJJ9d3Q0UIzSejHMrZeNncY3akZSFKUfAlZ8MFyvB1QupE3
TernvI7RnSPLBqZaRvv1R45M+KJnHcOP0UB03+/l7IJNc2VIVFb1+gKMc/sccW6/l0Vd+AVqV1JO
DilUW0VdfF/hp3IMdQGIZgjMhtemdFGmXJu4qVJbfC8sf1fSOT+tWlzTenojlrmacqtoLFmqpfmQ
lJc0b5ur91vqB8tg0N3+/cmWVzVHitWNJ8P5v0pxCaaQr02Ru2cwYTbns8lvmBJrh553gr5nGNU2
f/77wl8C7h8ZFmbvPDhVveZzrEd+U/YJ+VSF8GVGAFr1jidB4Gkq5O6dtsP7RIeM37QrTF+zZQU6
QFM8P//+G179vvgNl3//n/7mWnNAboXs78JN1VkYtnwXr4FP+oPB3Rxu0mW9olJZZkZv285yAC52
3Uj82Fr4A07AL0cDP91wHk+DBEkQ2TuQV9xCGtLnMsT4Trw3JG3tZip11ybI32QtU0hfi2tl0Msy
vLZ/nPwtn+qG8FyjwsoJWoYwZdygm68BR4dIftG9J00NKP88UvqC3hM7ztD6v417a/V79Ci2H3lq
x/edEDBy9toMLjg5SUyg1lYmZVbzIdkBdLvut7jwgXgx1F5+32p2yFvbjVLcSKjZ58daieZECelr
nxiO8Z07Ak+PfgmiEuNzWETDVCbex5vf1YzRncNe1s3cbXRCqFrnj3mkoaazQuTfb+GdlM6IYgKQ
pRI3xAA8GaZJeZcWSGKu1PVQkX19q7lihjad+QLhEnHTxrX9Z+gbsxeyaN4DHpJ8MlFV4KkONazv
tAzWnypa+ce4TEZ2GHRTHoA7DM9kAfmIZbZi9hB0OBMnBhe45AwJwBlQs6kAE7qMLoW9KRzDg0g6
iOVDtXL9JxzjYXpq15B/LAFYag94ZM3AmdIBXkVgM9kjkaG+qaBz+ZVBZGF6SLSe7ssmnn4QSOZ/
t8McvQMrYT0go0t5RsqGfA1oUj5OoAhv/+fsSprkxJXwLyJCiE1coaqrqrfq9ja2L0S3xxYCgcQi
BPz699W8iy27XRFcfJiYUFOgVKYyvwV4IqZTGC+a8sNCAlxWFluYMKdFlw45pfhURi5S7QCbiu5W
dZlm8CQMfhS4+iKldfHXpptD9hiZaQzyjqLnkdGgbguVFaLS78K4iaMfdRIBu8SjlvId9XqT7ohg
Qfd9iHVsT11Lu5Ntyj4wWSS1t2RWeElnj6IIrTzCMpY30OlprUlaNGx0bT+QiKC8hvdfNUJkb9bF
0mUxYYQBfNslIm/CleH5kVe6PO57/JYOpElMI6FY/YOHS3DQUUzvkERtufMq3JZz3q+ddyuhD1bv
266uzAeRlm362TeAt59NOHXtaWx7jDTF4Hv0rsKQH1bzbTjF+16gWuNN3993DS9ZlrB2flUiar7H
cdq8l9wrvhoOLzWPJEAfhCwEDE5HLYhhoo0AZEtHAfFmC1ZdufdYFUAtAPoB0wngffLOzE1/13d6
ORnGSrqXpPRZnsCZYrxynP45k7HfQMCyrNp6vYCUGZLyCfiim2iQnbfpdGEuBriYqtYsOHSOde3B
Es9LcHGJq03Tj5C58Fcl1YTJcJQcGTBWOdwQ6tvxEkZbjhfmKgGSKUxtL7B6GM4fhQgGWWYyJLTc
xHnE4zt5mF34QXHF2P9fTgOBp3yON6GksLiThOEUneLexSMBsF8FljBcFnO/mK9JLr21b5wsrCa0
1YeCY0hrEQ0wfEpam6VRsglbgzFT+mva6zDnV+BK4fEFWvoQYwVqvCPmcdOndXGs3dqNVTf17Gjm
dn24YL7rJ49PGPtvW99JqpwA/1KNc3o0nXy3jLPcJfZqG/vPBTRz0YMQNI/BayTpkaX4AmVm05DP
e+gndu95WFX8/bbf4GRXsLdEIJIE4FcLKggSVgu58K2m0a6Qb1GvlVdAZvZY4Ar8RIam/KDH4XXL
o8Pb99fNo7oasFwQwo8CB21uY4y4duNc4cDftr4TW2HR2h6quPGxE+kT6yYAXGO7aayOksmNLD9Z
klBJA0xwV+UYZFY7OfTbNqbLvimQfepqjuJj0/iHRfQQn13nqam3dGJw6DjFKpy/p7RjyaVYlR+6
ovPyyAvJpmsF+418EyrQnBU3B7K06pVO6WUwl3ZkWyZ0tSoJ4Nqos1Z2LHRfeJmpCB6/qof2Sjn5
xonJnGsdjTAEiGBeJTJVeJ+KAf6/UJu/Rjx7a3Vny/ORDmnol+bwf2dkdDZ3EQgn2169K1ZpDEll
iXHHHYXy+b6oMDJbtdm2aVwwNzNVE1uf2rsFljGQCmI71AybmKMhc+k3RddBK7X14agt4680HUCL
Dfoap+aWk4C5UFwGfISuZ5VCTrYbYE9QqA9Vua1/h4d30khsAFJIAPc9QbwryoxfT7utRukIyl8P
SbhDt9T4yhxMEvE85smYJ3ITdARP7iQP2M203lTEDO9FLjltBGj0gTRX3vqfAfRY/hIFP/VfFK86
EGmZLzJQy1ZQkEcdqxs6CLUcozGETV6bgBXCMx9I0S+66WEzj37NbrbzVG0s31yALnQCOl42CiMX
MUO9VcAEEF6soTxs21pOREPnZobL9qJuY8KHXVzz+a5KtN5W3LrSlXb1dZeuITsxM+h93fHusJFj
i8/jpDAGWs5iSq8EQ3KJHowXxxw69bCq3fRmXHguBYglLFOJk9SMnr9rPN7vW7at4cJcGC5VaOao
cA1PnAfmoIKYH6fyWvfqjWPaReEuFGOKdE4DkS2++gTuT3wzxQ3ZbXsxTkiLqUnZ0A/hCfp+64NJ
/GrIvFTTbVWzi8K15cIbQRM8PL0kLgBB3q8FDCW3PbwT0yTVaECUqcbNFyM0qnvvJHvYw21b3cm+
Q7WySQeggdW4zIVTWubrYj9uW9uJVFzjaI/Rjj4pLY7M60CmhVY67KS3Le9Um1zBa44Rrk8cbe2d
genFzQws58bVnVi1nERRN4b6NPg4qWHqJWzWDxwOl5ue3oXcNjRZgEdq9MlE09FUVuVVcPUq9EY4
uZDbWnlq4rTCm4dNJCyN0BDrU8AUtz26k37tKLs6mSt+W/QCLZoiSiGJHH/YtrgTq8oPliT2S367
SP9QQB985w0b267MRc/GKZiXCaX4qHSijyzGxTxbJ83/3fbsl8/xU/olMPjlY41gImDy5wUnFp7S
G68oLmC2KcrE69WI7Q635VvbjqB3TY0dt3WNmQuZJaJaSwHcxP+P4JBUcFWhWy8pLmaWDIGEu67B
6gqWFyhPPNh+TNMm40m0WJxojVUTNWUaLCIjof+Dq3V4N/lN/LTpu7qoWUhuxUx4njyZRn/qOh6A
V8e27RkXJYspEHp1bdefmjmy+WCDNB9bucmbHU1UJ1Q7qcQCbzDxUKBb+oNV4XDblYXdgjnD6k6s
Dgk41GINJVKTfbYFlYeg33pDcdUvi2A1dmw0dgybAO6Aog/gTkZP225XLka2XmCqsa4IJxUobwVp
gEb1LvWq+LRtzziJlUUwfpOUiAcz1f6D0BH9OIltijl4805qBcFZKmI7fYLcZpszuNagYYEe/CZP
PKzv5NbCi/UoMJc6dTRgd6zUxXmUG494F81qixGqywp8bTD9kVUthbNrFpYbyw4Xzkp634ZaEHli
njiDTG4OfQ19hE2f1YWyYqsYKMT78iQqwh8aOgLhl0Tb9owLRwXQYkVj3ZpjTWoMVZZI5pjST7tt
j+5EaxMBmkxINx2Gzo8zlrZTNvkbL7Yu/LSArD2fpDFHAfEDXD9Hv4GxcyU3DjWZC0BFGwGn5NSb
I1/sTWEW8hHX100i9CFzlTIZFCfLNeL1iZO5O8a0HQ5abcKeYnEnVuO+nNbRetPJimrc14S1m8Hb
WN2JVNUDOTuxBCIHCu0KZUCh8SO1CZOP1Z28qtJ47vpoEadLb45c2D/9dI3KdKmKfgcsQB/z12rJ
pHA5H0crTkDwRUfGodMUTNG7v2/2P5PVQ+YCQpnW2oKIJ05AdVc2N7TsvbwZhC5BdxjieyGjGQRZ
TMWqVAl1PwSgbO27Uke+ny0Ng8tYLWeADPImojo+Kx9S2t/4KrXddgNwgaMiaYcxnpU9XHrOqkRu
iDAwvZLeLkH9p5frBLsQIbhbaYJwiUMb3hV0AUwmCQaxAI0tMTBP9EDmKy/7rS/pdLXCcvQ1qwne
ddFXn3FutYell5sI3/iSl7/6U1UNumlFNGqY08K9ai9KAD16SX78fZ+89ehOmka9O4RkLQwmXsYL
86KmibrpvXJ5v219J/itaAeMz+fpFBLefl+YSr6V09bw/E3zVOgC1hnVcoKrnrgxAkpagxquNXEv
ReKf9pAT/Gh9lmYI5ukQVqPX5NBW4SwzivO7Uq7LzsJh8TDWEkOBTe/KhZQOE7Ru4Rk4HYHY+EB9
0NbltG30BTXRXzeR0gWHYnEy4v4RTp9tVNU3ybANNBkyFxxoGuvzvlqnE+5ngIOkmE0FobxGLnhj
j7rIQLCkWReFsMLKQGb9auvRAzzlmnbbW4s7sYtJZsWAUJ0hezM/w7YZNP5uCq4UNG+cQi4esKEU
IGrmm+PCmn4P6q94bzXiQIgO8mWAh22s+VxsICnW1oZr2RxZuL6YFuj40pSb9Erxdd0YhkpSINNh
PtkVysLCNFUOybErjMy33r+Tv/kKsptEZ+8YRwvoAyRg1S6aL4zbbUHlBHHXQlOrFnV3y5NC3NW4
W77z7NaqzMX4xXYevKZf1Wnxo+8FNOfuAYViV3bPG6/GhfgtJplZF+j51M0Y83DWhnvZb5PKCJkL
8DNpzYcx6hGzkkKskxF59LpRbuvFuwC/AmboaSu89RTThO14QOQ+ra7Ja7/1YpyYhRhrGUayQd8Q
qmk5QHfVbp43CfPhvVz+6M/pthSpngc5nxRtILfRAEbddhuvCS68gUstE8yf/DvbyA8C5NIcULaN
cerCG2CnzP2g9Myx8UBkHfBJ8+hqArkkij8kQ9eleIio6gwJp1PMTMsw6xVwELE9pKIyBupUe5OQ
UT8CVjg9RbykzbbpuIt6EBgvl4mN7KkIZuhxx21S1PvJkP7zluMB8hTO127D0Z/kYk//zepMj9E4
ALXXKog/b9TExT1QKDFHU2Hmkxn7ChTwkdzoCnX4tmd3mlukLUoOiqU9Edj+HRo1oayFS7W/qXRL
foMAQjgW2h4TXo1tDZpQQZyDGbXp2E9cAKAybRK0I977EHJyR3Cp/dhfF/N+6707MUy70vjUI8Op
rlKd26Qiu9YuL39/7f8xz34PBQgo/Lpn6tEvIE8roZ7eJCAntLfDIGiZ3CjF039bji5AD/cNHegj
ADpzu69QZCMoSU/3fQuZ/nsIY4y7i63BcwNtKsi8pyUwsjGHg2tgVN6XnLRHOKYH90ndxd9LTw3+
Pkpxu8g5F+mNFaJ69CCjZNaMK4wfYAXLNllyhImLPuxWc7G6G+2JBvOKEX37ySPbiq3EBR/abgkg
01bPpwUCsAcgsdKjVP2mdJm4RsTElhIuiHYEKgIysQKWm1m7XLtPv7GjXNyhHXqrlw4KEf+J6SyM
qyMGEpv664kLO8R2Vc1gy/k0iNLPm3ilN6UUmxw8wfZyyreBwxis1Dx5gjOd2IfcA6C4ar/9PRj+
+F6wuFO+2WgIoCZKy9fBF+OeyE4/VnQrJ9eVlLeRAOs/HPon6ndAQ1Nbm2gfICKrLUdoHLn1m+kK
naoGH5IV05zFCuO2FKKH+00vxy3g4mRVMuysfiLJRXqnxMvxYsyVtq3uHP9m8uppmb3xiUHL5LFL
SpTPqeLy323LOx2UpWw9DwDY4akeSp0tse+/n7GTtuRdvHi3hIMiPUp/wp6gy9zuYNwJ+UCcb1de
zSV7/3ZCY/XLbv2phkukD351rdYXCLzw4kbExnunVFyZHGrSwwqn77rvs3Lxy+gGzTDdZOncsU1+
v/jrTn6gDcR3xkI3TzF0PHMydOF+7DYND7C4G82JkjWPVPrES8wR7TTIe4jvXCPB//HCitXdcG4C
24Td2jw1sWzEgWrWf7+oGN6aIgnU+wsDbRNsE3/KuZjFQ9kmkN1dnpYk+AdtHAsdxmUT4DQO3bKO
kQ7z+XhYnrqq+lcsXZT30bZ+BBZ3eils9eK6R4n91NWCvu8K4r8GBtIWf4+7P3+C0IWzmsGOuLGm
89PgKy/NhhkpIRyjpc4oXyqW402id/D3v3WJh9/jJHRLPAaSaO3ZqX4Nqf8Dst7VXqNlfCUI31rc
CfEBDKJYgIL9RPVFtIVz88/aD+r5749+WeVPj+6EeJHWnZ11OD5RiMaf4riOT+EAES0PqIOPf/8T
b30JJ47rERsI+AX7xBMP4kqkjdlnOLGS6mMZ0mnKWlQE17RS3npZTlgXa6ThNyT6jwsokUE2UiCc
oAbUvv79p7y1vBPXhS4wv1+D5Ql8InVv1yKFIER0VYPureWdWIamd698T5knxrwvXeu10N0GuWHT
s7ulV6eqqgBfYnrqCEDGTYWnrkiZ3mxb3Qnmi0hACByVeeqK6DtXuDPPEVAx2xZ3UnQJAXk9zQt/
bcpR3A1NIh/KchvLPnT5Hg3Rs+Ah655U0K6H2NDhGIlrQmlvfNH/lN5/yqChxhQZdUX31EA8ZL/A
qeTiU7RNcQnz9V/zc72WaxUZ2nwrZpTqI4gZN11Lrsm0vvXsTtwW1pewWKu7p8JEaodjCKpDqfyy
7ZM6gRo3IQmSdQru0Ksn97aYi5e0h07TttWdOKWj5wHc3eCb9v7KId84+3zXg/WxBbESo7vlvPhZ
l70BwfMrwzl5V8z+8El77JqWyn+D+j8cyi6qngh6UXey+muxyO62aXD4Y5A4rI8o9rrosdYTZoyA
5CYmFxXUs6Xt5CcP5I2bNE0u8kmpovNtJODXMacC3ltrq31zk7ZlQXMvDMb40KRkBrQ6jaI1+gjK
d7ufKG30IYA8Qf8ISd72rCDI/w+MnIcim9agHnOKwh5U43mETlPp2Xq5r9NR1zdct5WfF0i4/87x
OjzWQBw0ryoSw2cx2sVkZCV02dLJikOXEoDxag2rg76GQq2Bz8jchkBrReDzbztrXFIA2BKq9itW
f4OAcwCf5krc4Gq2CR2Hp7/kyJ/OA9y7KgzDwuS82DpZ84LGfrVrL865mza+SwxQS6NICW2fM5RD
p0fidfbjZrHN0OUFxGUwYdIer2B7DA/kooaZtlvzk4v3j+PIw20DI/LFwqvkwXZ+aB6iqNk0/8Wr
d08c2kn0e4x8Qnj9WBZqVYazWW/qGmN558gxglScjqv5BgfCLoOAfHw7Bf01sZY3yjQX8k/KWgbN
MomzwZ2rfJhX2kLpTgQQyo71wLclcRf5b9fYGrgl1E/AmX2vCy2fcFW9Zqz5hiFN6CL/VQguvzdI
+dTRkY334AHMr2j71TdqrvGPWOQ9qSKZHFaMomHtMQ4vddMBrD7CeOMaHvvPV9rQZQhAETJW9STE
mVnw9wW7qN+aKamh+jupOKei4F+SVZZkx3g16mxcg+Ddpth0RbybwcA2APOhJ8FVfDJ9137uKUQM
/r76fyH+h6Th0gdges78YKT83ATB5WhvIBEvPlFZwWiBVHGZFYYDtVJGMlC7OLiQ9k0bLzQLA+go
rtBt9R7iER0i6BAs6ivXffw9iYIozpUHePxONB6cntJSg+mM3yJ2tIXkY8aM6A4jN2F/v8DisQI2
X43sNvbg7cEg6fcMH0XDsnANlMyGjvrysHSkXne2jkOxLxaNx2FA8dzOsFkcM6LDWT1Hyyj1oSgb
oSGWsADN2szS+6eEz1566y0aVi8BlEDuugl/ZwdTD3WEGaxIcmGT/nuQVJ28M6qF/MNQ2uUEEw5I
PIRBCMmdYa40+mwgsA7AKIMe0n31xwnMWwyT+2kPQxVIRBZwfjpCmLtnp7UGCOhY9uH0VOP2HuWi
qwKQHNq4HLNliSGkgPbU/DVOGvF9IG1nHvmCmR3PCj2oJjes0+HR+tPwsrZd9Cki3GcfvKrx2bVN
/UalFjl1YKjnsEkKKj4uYBHqW5Za6u+N9qotU4Y4dDHjYVn2ox47+iKYLjJBRHfTJ+uPv2/cN442
FzAuvIvVDxPReYHlZgN3S68vdjZeoru05/MmNlkMBtOviTeUI0tXldZPFureP2pdf4DbUfXt7z/h
jffvCtD3LJRJBZWSb15g6SdL4uoHHdNN7FA8upO47DLVpuJ49LpRI0Ybgpx1sm3aidWdvNWUbKy9
JilfZ7QRd35n/cO0RNMWThNWdwplEELbEAKc3jdZLNBICbzloHizaXKHfXk55H+qpuLZ9FNJ1XxX
R7CtT+pwD7jYNfnjNz6qS34Bd6y1yi+Lb9G6RDtr5zqv02ts5Uu994fD2hWbtz2usyGat2elJipv
6nZOEgCNh+DEC5PID5X2vGVjSesqyQ9jyW3TT/YOZqhzrqZG7r1GXxFQeit8L//9p2+Aq08/RfAd
ewV5HEZkaPEokU1hUJyXEL45mwLMpX2ULByWQHb+S7D4JPpoRhuWX/hYbdKYwkZytmk0Yu5H5Rq8
+IMqzhQXpfkeUM9gY4/BZX7wBRZmS1E0L7VKU6Br4T0C37Vkt+ntuNyPgqDDhtQZnYEfo8dOMe+2
VeG2q65L/eDJDMhh2rYvSS/jPSR7yttae9tU6kOX+sEF4XE/lnh0fwXem4FjGWRpB6P3ba/G2Z1s
paUdEtG+8CJ+Z8aRHjXsR7Z1GVzuh1n8dlS+DM/hEr+LO23u/QT/bHtyp/tSpunCeza0L21Z2Xd1
U9ViH2vwW7fdFF3qRzOjErV2bV5ZH78rBkBLZbW1/+LyPppm9Za5GunZXvS64CFmDkl4rZ/8xsHs
8j76RZhKdVHz2qYRdLYWTe6Jt9ptH9WlfVBgcIQNkuiWwJwTp+UQyma3hitMEDd9WJf6YeeU90AJ
l6/IWf/64M3vk2oeth2ULvWD+p5vDfxwX2Ep42XzWgVnT3NxpffyxlnvKpEDitr0hM/kTEM9oFRm
UJYAMi0M7a5VVSGP296QE7QcPqsdelveSyQp3fuAqR1Ge60iees3XHbVT/mKFrgWxJQmZ0VSf94R
fI/gJlYc4mjQbR/mK2fypTX9hwTvUkEMYHVtacx8XqaqSNDDS8gHOqfDA9PtcNP0M/tIEuTkK3/u
jZj4jRwyg+46T2Y5s4twkaDBASIi23xqoXb36yvD2UAmOjb0XM+lyMOSg+jW+gvZBO+KQ5cdMowV
3IP1Ep5xPea7sIK+e7/waNtucvkhPKrQC+5rco4bafqjVaGoD4sZom3x7DJEQOn2vLTqw3OcQv0E
IAh7WNurDcP/7nB/2Ei/0TuIH+kQ7uNnNk2TOnadRMdCNbjp5XzyumXfSKnJYcF9/gzh6jo61KCp
7WnURdAChGH9wzTCNSkrppWxDOKC/NQPEqrmYgFAw6xINLfFZFIU0ZD82JtFc/VYh8IHHZDPaaYE
7FFeZ9yEcytXv8C1ui72JNQELZK5iMoDF6oNX6N+ROsAzsJKQ0Vl1nLfoG6WedUEK5rDs/ZAQqvR
qqqSJM1JWwXLC0usbr+3s4o+MT+t0h0kgun3RNf0SzCi5LsDKQm366Cuv2kPbAe28qY6ezSBKyxd
DTl7RcA/VRPcp/8BMSe+7WHccuVa+kZEuXrpYo5RoYlLcicg7isK86xJwH120xFHnSMOfrLdUEyk
eQmiacxsA40KOKSNV7bkG4ePS3VpKJllIeRyJtQPYIrer08Cl3iIKo5QG15GCF+1EZk2tj5d+XQi
JhrNtY8I6Ey0M1MKzl7L23rr+vTX88dbBvAJlr55KYVocjpWq4BRL1SCryTNN4xuMKT/9Q9YdLao
oCk582VO6T3rp2Dcm6ovsniJV4w/wpbsVAxJi1zwGWKavErmrwkg/s90TMit4S0c2IHDu4dDmcfh
nm3Jnhvm86xK/OEd3BUgIae9wWwzaAxdTXbBE/jQzA29baANnsdzQE7tsI3UHIcug4atacCHZbHn
op9orpoxvfeNWbZ1mX/j0Fg2RbUm9oxMQG5CiIQekyS6Uja/9S1dDk03ipiFtovOoTea5NZMEyxG
OjGY+zJe1QBBPKrT06Xbe2dxcOVFAMXMOxY2rD7AdAOtujpi4nOlB3R/CaQpbF5BDzg+mKDybqoV
0H4Wdd3Rn9EDvRKv/n+F8R9OeZeb01akgSPysnwj0HP92EDR/FSaqfuyJnPd7aCYNhzRwUyD5yrh
kJMe+gXRZTgQNHeTV3rLYwV2Yt0f54pFp0oKmM8gWQdfqo4A3qQ0DH3zviVF91kkzUWMdupkBIOc
tY7vNUyEj71Xp+aMdqoUDx5s7mw+FaKt4ZVcTv67waPwFwjSYhVHWfS2/w4vAJbcppFV7VE2Wn8S
hW352adNUA55okZ4B3PiF2sWdgkqBZ8tVfwOljuD0VkRgOaHTrHxcQYFCoD7xyH0aXED/l8yZbYL
0+dQh0Ifxh50jUzXTf0RFM/lVjQNt4+Xtk9/I1cdfCsJFGeOBjnyc2NG/wClTt6jcxtc3hLC7iZg
84ym76TnTy2pqdnHlsk7seqFyYxjGnAeeNpFOosDuIN/nfoyDvcLKPccDVzZW3LHaB0BuUUujhld
lHjLvoU58YsKquouCJr0aTQE7gLwqfHUbbfCtEaAkbknxSj9bPXjRbwrAXnFL4XZWHCagxFz27II
sUGznpfB+m/bFfP0pI2hQS58f9nVUPc6i0TRZa88T0XZ2Cfq3njA/nSVPwOuTNSg8omr6iGlSfqi
V108ofuuh3tNWGE/e5ZW/f7Sok93YzASm2HHY5bSDKxTGebBxWGELDzc4tP43HYUWrvQvp6Gm6nG
RXOoFh/AnNRP52cug87PI+1HdtfLVg+nJm6Xdh/Knq/7iqb639UbYLw04fLRwctrNvEH7Q8h4ALj
JBqZ4XY5mHGfwIR9SXY88uaR3VA2wSZml6oK4XgBeDa7FloBFmok0uP/RjaC/c9O+n57i0kEn6Fw
FZjxB1lwt1R7kCSSd3QsRHwlBN9I9y7zyw664XHH41tlSHEOIQj3HqJD8kq6f+PS4WKHBY1LCwrM
elYXJd2hbTXU51u/+EfDde6asfZbP8HJYpD3WxIaCXpLIF+9F7KITtK7Tvv/ryP8pzPKaZKpCwyX
q877WjRJvOShhgp3C+et54IPKnxAi1rtVg+sxju0kwf1Avll/cE0oEe+XxGgH2pfqhvInnivRMfB
bcx4P+87r/O/15jM5oKKqLyJJhnFWVHOQYQ3pD2SdX2fhMdqqXlwW+o1vS1R2oArACu5rG19Me8W
yG6mu44M/GEdw8jkkK/TEjDn3vSoPwvgkIYJeL/bqZbrlFN/DqGb3/O0f4pBoBB3DUnx7j7GoIVR
cYQpDs2pUrgijgNbP4qlqeYD9IMBgAlbMdffUj7T9rYvB4jyRqCLwI8oEdO+aPxy3ukhpQ28yQcd
PoxL5ds9NM37/lTYALDD2lBM1Na5jWywr2o+NT+IaftKZDOQtckR3Jbgi20hspR21WryLqCsyJIY
8dkR2xZ3DEfxS5jyxN/Na22CrBYk9nMY+JJ9BE2fqswgdkIxOEk7GVB48TCYA3R09ZeHrrEyyUzq
V/oxaEwk/gW2UC6ZJ722gZvpUqcgJsImLvmEol7yvF0M979AZYc079tCt+kOFDpyn6xeFILk3nI8
ji6fyygq3pXFLI91KqASL0cIEgbTRF+nNIFyVGoLrrIKYtLyIJum3nUY8vhZHXbgAw/TjKfpevq+
mTy4CA6sTBHsc9pDeLyh/gcAGkaaeZMvmnsJcyzv0Ipx7bGqLNOP2nq93A30cssAp8p2eZkuthnB
Tw+a99zAmS3TTHkvPIoHL+/7EMZayKWFt4NmzohcURJIq5MwlEMeA93wMmg2Pc5hKu5JFCzPVNjq
oMQo2bksWu81rufoUU1lJ/eDwu4rIzuW7zGLELsZCePeVKVvsxJaPzt4wkWPpphJ+czrsAye5ynQ
57m+qIzDP6PTeZyUDX2fVAEPngcb98WDYhS3tXYMAzRVhkZHWdVQ/slC3P5Gy64qb5aWFQfANscB
Sp7x5ZPJuK5k5mmjKmwH03/WiYHW/OphgrlbCzhCth5+7ImWl9sfQJHsYajr4XMc2LE4mEHV6kd1
0Xussipe52DKkHVrkkkfUyeoitflY68Fe1eFkM8R+RIQENZ2ZFqSLpPcDCYD3T2kexvipiZXo57a
biHRM1yy6uF9yFOgblUtUbJAZwbioEmBFli2SouvOGjLw4xOweXKKGVQ54BNiOo19deI3tg2gVBE
gpFk9BxZ23CWQ8d7LveiYz3dSWA9yybr2AI3ON7ESvoYz+Jn/2inGueDHD16XLyZpF88I7V4AWM7
Cm6NHcR32xdhcxwNT8h55T3Nlw5FabqDJD70LsEZDzq5ExJnxievbLzmHmTJOtDgH5g2/Gfi3RAf
PLDq4pxhfll8ntekWRD9Y3wPt+uIZnCvx/25SbW6b1BCmGfQU/Q/6RIhmakomd+PbQHcWBKBtRQA
6CV3izRK30XgDXkZswAun6C1gr2fUnyVNUvjFt5aBY9xEmK4T3JRzMK/TQEOrm4q8MbjWxSt8n6F
vckTwXET76FIHtlMpIX6oYpZveMlvK0kgHbPiyIY1KCoHUByBsrjQyOYvZvhwfdge9Tk+VyY6uir
GUMdy8ruHMN9Y8w1D4d9tc4Y488jYPlVfHF9FSNBdQAtDECIU1C0Vznp7gvs8lizRx3Hyb6M2gJO
EnOwevhfbPu1nObqM6A+fbzjSUy7XetBxAqoi3qAUUOCtm4uh7L8SNa0m3ZkwSuBMQE9Dlylt6A3
0+cBmgHlZeAUTzdT20/hBQwHT8hMoYq9URLOscc1SdoiJ1RBsNFSWHkfUlRD685b+nDJoKgSqb2H
xk0NrEE1PrDE94c88hfW3fULGP5KRai+uEhWmwXwRP4sxAI0A0QfV/8Whmrrs2nGcOZ5hQSV7CFF
VvyPszNpkhvVovAvUoQQCKGtcqjZdqXt9rAhPD00SyAkJP36d7JXbdrVFcHW0U2RiMt0z/0OQrui
1DyvZE8ObVom6g6kkFTeCm7VA4G3oiq2PG/foFBteZr3roaIYovt09gvQKoOcV1ho9L0mUwbsEZE
6UzelnkGT80KjzUuL2RiRo1ricSzMWurBFqppMZzC2ovDnATl0dSxemvetOQ2qyZezCNGU8wk6ZN
QQECao6yjeOPaW3dxw131E+5G/LHdhim6UFudHDP45LDL6OYO1hJ9EU8ocgQlhEljLDLksUf94Hj
ELx03XJnpLU4n5MWJTlOqxx9ZDzCMpRkAEijnHif56OCIOQhjXJzZHZdH6G7WPktbMLtB5tIx7/g
UQd1l8SlBKvBbNTjsq/2DstCzj9uBIaQd5jVw3NLoUx/4ltX8ocZL8+qsHChPbdbKelxGXbY0mg4
Chyh/B+/pHuJZTRpohlHDFeKL66GC8YRygjavgHNmZsHPoKNjm12wk0QMLbxza6S/J7gF5l33eC2
HfD9jODr6zr7lCakQUW9Vio6jVvTTkcw6JPvZdZAvtIOm+LHIcP58TZuTP7oKo58QbtHtsFeH83l
CRgKfUyN2/rHuU8NXmUqhhlIsRHtNyl4Ht1dQ3re39W7Une5TBrcouoW7lYatVv/y5vRRvfY9fG8
J2UyFDHqX6OucCxHOJbtFJ+opMPHXSLH/m7OgNq4XeI52U/WzvX2OMEP9efSQ2zVVmOsNVLxiXhC
fQTBsSea4Cuedpm6YzxXRxSSoHCuUw1ICwQaKah1YGcKVH1TuGGeIKlpwWHOE8w2nGqbviAkLtfP
KLrL8cJERoMHjw25bX7UeBc96L2em6cKKdzDSoVoywMBMO0DdZzeDDi6LO+CntT8Qpgq2ftkravl
7b5f1ee8FDclXByPIa1TvxKm0ySHm9ywYpnsULEtquvMQNL+lc7/fRP49+Ga+sUwTHTlWgKs/1bu
qMNwohvOLpW4sE3z6sr7nMFZ904LaZ5nOi3LTcWmCaeSqAHdf19g+DdmDqEW8GMhsb2+K/4jRwLX
OeSTKWIQBbTNeauh8Uyr7ENY41dJxD8anyy8A3hup7tk1fZrTHV5w1fb3oW17j2s4jC4DpsDU00p
LHrgteS3PbL7n/+79T/e4zAw16vXb32PwPQWO0rFp87exaxXP6taXylf8F175Sb6R4Ui/oaX+O0g
nYDPL0r1h4nu6mkWcfcUo/wBNUyW1y0ykrgWoYomZR9gtZ0N72oIePJX/vj1h/xrGuKPJ7//QIaK
rGpQGlm9TsJC5wrP6TU8gv57+F5q3buhKloNsEgExreoUvsdicNlKhboTPvA3ns31ITigOAWVMO7
ASmQzS3tQylQtBbUe1+Vr8Uu4Yg+LHcwI8YS30TWFftodFAajGW+sh2OTNnGHKrtJTSJ9x3V6i6K
wyhpmS9r5yg8hMGDm8AJ3vrPouz2n+322ur1wnf1Ve0Az6w0iVN8VwHU26HKs+g+bWIZkpLHwHgx
PZRbOaf7fu07Ky8SapcPWEBD0oNo3AvppkLxJLyDUD8zzeqr5NBAjKMJUnGgdS+YWZmk0QDJLMgV
af4+iVDv7pI1zH0h8yXtuo6HfK0mtI5s/2HC295pwzXglT3ppa/qRWsTpTqDqMXeTWI1j40Dl9XA
vCqwdS9WB5NFPcvbCfTOHbyi6/leVPKvoFD1hewzSIy2iXt31+yNvE24245WzEG6H9RwiN8XyZlZ
QGrHK6YritxRwQjzXDeBgeoL1BPcnKJ+S0Dcqyq8jvStBa8WwJsPYSPj7b54DB8qvPRvD4kAAonB
G70YB6rClkhfg741UVIuqbUAmKlPQJnBfj19NRX+wnz0JbwbRDgrnO5wcEi34ZBMNCtw6wpSzuCj
epFaDQ3sE4dtgWmeys56w0l7N0PQ2yxa9/bVuI5pu+gKq0zcA/6le5PiGNx/CfuoXqS6StayQiHd
3cbZ9Ab01/QJl50wBlXma3iR3CFmdVdOi0jd84QbG7IagZHqS3ghW2cwp6rR9XVNTjCXXm6tST4F
jYsv4a0ksl+12vcHKZb3rIFRaiv7IAEdy3wJ7wYdLYAgKF0uMPLQNtthuYWJMj+F9d0LVBiJSzJL
godnYD3liGCNSJgFbubz62HuuMN+qQRK9nqAPIh0cWnRuOxHWNe9LVU4WkXQcCx3cSbyg8nW/bQ1
8RR2yPOLEZTcjdo2jXH/W3DDHHYOwsLw+JlfjYB1Hcj6Sm93rpzZaa7cdmqX17RnL6xgvoxZLxww
sWG+RtJkp3eKkR0p5rx65XbyUvPelsqrhCghUD1XbIKrw6ym7BbPqmGeNpkvYh7MoPqUYCpiDdNL
0cBO87jUgfueL2Ketg6HVtuj8zBQ5qeqn5PbKOvzV6SLL4yNL2Puhk7DgPA69MNA7FFnA7kheBsM
m5S+jjkZu6nHoxsqjXT2ITFmuumnqgpbCph//h1XAugogHSV7bfuksd6fl/Pbl5e0Uy8NDbXf//H
rTZGaXGNF/ntZpOTOs1TO58XFGAdg1YD5m2srLcyMk1SYdrQ5TPqyQHrW+1r6rvrGPzhwurLmEUM
JZkFRvamY6M+JyZx2UlCJnQetWp04Afw9tcBVYuigeLxRtRIVPIFD+ebrM9h4+NFLVi+6UgjjfGR
OWxnptXV3wgf5/dBzft6Zp2ku+qnfLup7Lqd5XZ9qKi7JkgmxzJfzdwYZHdy2BTdwDynOeirVwne
T4PsFDNfzQylPtlQdIhxH7DguHT/Hx5Ug0oP0HNvg8XRF5a/W7rdSLFiD0x2d2rn/q+wUfdCNtFT
s4FujCdoxaCZrfJ1Wm8BIRiDZOrovReziubLtCK9BTFSNh6Q7mZFlsw67FLsq5dFve87I2gdrhY/
ur2VBbStrzHFX1hufK2y7NNdNnqmZTHt/ILnLGQdq+DP6sUq7DcWJBEoFLHY/44JgCHHiMhD2Gf1
YjUxzWaiKYpvrsazMdBLRfBk93XKG5v2NU2xLckIdkhIErQAreMv/HfPX/D0y3yZ8gCVXzYDh3Ej
ILsZ8VAjxk+q6fujTMXyuU2X7ezYoH5OWTe+QSJq/UC70N3XFzHzFOcSNVxtHbLlfQKTp310z//9
w16YTb5Ol9Wa96um9naqoQSZsaOXGhCssMa9MIbN09gP62JuuwUWhBqH/WOf9e/CGvdC2OWSoDaJ
17cJJHCoe12eZ+TIX/neLw2Lt+sqCds+NY0JFiCI/A5VO87nVsGwLqzvye9Hhma1sxESNdJKtbbA
9+2KtRN12H7r63F5trmVjiR6hHFX9z7ucvfB4hbxyke9frw/HBl87ew86xWpt657uqLKWVIm2Rmq
XzMf8nZhYUdxX0GrFjk1o4H4ng+wApr0uD62sJEOKgkGa8J7gWqSZI8ynEme5jiuv4sMDy0JSYKg
gmjdS/9AHqKg3JAY/rXW943g9GBjQM2Cpo4vdd2mbOT5wNsnrbLhh87Y3p4MVWEAF/Tei1kFOLGB
rEY9TaoevuMlbTumSdm8ptV9IbB8Fr1GJj/iqN5/kpkcLjZNYxAP1BCWvvJliCxNqxlJ/uZRIC/y
7FoIYSPQcP975K/f7w8T31chNgB+1yJau6eq3fm9YOvyzPvGipsod+vXCjYN762mbVDhDT6EtxM7
NePZiInmUacs+wEFTXqEyxQNu7T4TFNl+Zj1wF084akuLlwj+TFPQlMOPtAUcNd6KVHV/JQInMkd
24aPadl0IVXxLPOBpollzVUOqp4GYAlulFvjsyPwz/3vz/zCDP0XkT4dZTzGsn4SU5Ofm4zJb7UR
4pW+X4/Hf5hEPpF+XuM2z8nYPo0JE489oq2D+AInz63am499Pc7ilYvRC+u0zzbdarOSmLvmSU4T
ps6k5v6gswpF5YumQxN21PUZp3xSAtUbvHlS1RYVA971YUteoRjnla/x0q/wNmK2mnyfEAVPMN0Q
GUo1WjW9jeKI5nfEQEAV9s29/RgYm1wrK+eyqJJJoEpl6k8ZDXwv9HGmumtWYiGtKIsmxdnx79ZH
XLVf6fxLQ+Sdqte65TBZbLrbWtSf+6V7WABsg5YnC8us8n+JN1CqsCk4WOAw1MunDdX4tyMb66AZ
xH3pRqXALCJD6jA6ffsBwvn+VK6BtyV4LXknrWwiJXSukNaa8usWzW9Wyj+ETBruY0sn0IKv6I8R
HS8l+bZFCbA8Nq4b8cqH/fNKBBvU3/uuV5PJTVCU8G1IeuAGCbVyXX4M6/31j/7j1apa15wRaMpv
xb58burqbdO9hqR5qd9ezDbYhgcoOOtH1UHeJJaYnXcTVUF7PM+9WIVOaaTKptdY3Qf7QWZNBuRU
UHU89FrerivqEScH4I9uNxAnD6j9WwuI54KeNbjPhoep/YD8VY6u49Ze30H4mt/uTdhVjvuE0gRS
3CUC0LLE7TSj9/GuUHMZ6A0OoMfv80VVezmvi0DrM0fNHGtxYiBroIsE9zVTWixgHWw4NQByBV/E
WPfLIZJhKgXuQ0qblpT1JK6tc4vkJ5e9OOxZEC4TYDYvTkU3lcBBJNeFYJhQIDHDdG1EDd0xKFJ9
1VRMItP14NqWRVqZ59a2XdG3gKGHte4Fa6ykhRanROerax7Owb/wGGr4BfvW32fN1BhcEAmkM0VC
YYyoQM042QTGUGGd96K1a0m1wxUNzc8Lnd6IepXHOU/5K0eoFxYyn1Oqp6iqWgWTrKLZs/RBdriM
jhBe3AT13ldEoUB8gYFsHt3wsW8K5fCSN8qwh2vuy6GmemiNcC36DtEChf4Evk212GTYpPQFUWzK
aWpH1iOilMx+sDyZ88NKkLwMHJzrAfof+9NVYgwye4n+S4iBH+ElXT+lsKgIm/a+KGpMxnjr4cR6
ziDOWWX1CJ5g4NBcZ9M/et6CsTrLvI7Pmk+3MY43h8zlSWDjXriKDo+MBNWZmPExkpR/Px0tLIrD
Aupfkqg4KQlLMCx707/JOnAcy5Z3gX33opVZrpu+2bZzoptibfOHoWzCDgU+4BOFQynKJBWGZVtd
ddQdni0yVb1Gw79+un/f2rgviIpIW1Io8vazHZ+RZn3MpAvr+L/EUF0DgQhKKs4owzj1WGTqKj0F
LS++FKqjVgpj9v1Mh/Um2h8nCIvCWvZiExKoxLgOH3KOt/PSVbc628Pi0pdAsQq1WAPV+xn5h3tU
UuV8CGFZMe7rn4BgKZXQ+IZrfTbdkdRhC5WvfEpR1EbyeN7PRCbvAGouC1a5b2ED7W2fuZD9FEVm
P7NWnFde/0iG9H1Y014wjnZFodw0YKDbaD1OqKG76RsWJoTmvuhJo7IMqLN8P88LRFtVv5tfvVJr
2DnaVz0l1pRll2L+yVadUW0DwXJgpPuaJ7aIQcbRuJ9RiZ6dZpQxvl+VHMJC0hc96W2NK7LtCJz9
Y0OXUx74DsN9SCEbCF14e92Ph13VD6xv8p/7MoTlqbkveRoqHDBQSHrd7q9CAS5Nf9pJmP0v9wGs
FvVbeZshhcZ5VRYODjkFMN9hW5oveJLlokALUOSMfE5dMEPoDWQ3TdgR0Rc82YbhQapr93O/Ll+M
kt+i6kdQgPpqJzKbri6jFENem2ErOqEBDi7D3lB56j0a6dkKXBbZdo6peh60/tLnVdiC6AudRF47
0ulyPw9S3cSCPgNQGBY/vsopBntjThTfzrn6GGkUi8eB1yBf4JSMUH4DpIUDhF777ixaIIWIC5wl
/9I39WnTLaBi3IjtqsSA61AB293AGe4LnLJcpUkGUMaZVg2kBkY8WNMH+Z4A/OudZiHvL03p8u3c
2KH6UdeoNIcx+ziGHSV8eZMaRlTYliY+D7AMBmxsv9ktdYHTxd8+TZumYsu2s20ackyRtwQ1BZrE
D0ERyrwtlHWdjHRexmdpDUgLFeqIQK23kQxyhcHYe0HKI1W2yGSRcyVgUxHPG70Z8Rz+Maj7vrSp
STuUOK9gCOlJy6JrS/WwDC7wuOUrm/DIvQ1C7hicZQTwbBP1jxbT8nNY37Pf71hNv2xTGsct9iMY
xDyJBAX8XWSysDdpX9xUwQ46TyWGpmF2PPGNAe28kyRsz6Dp753fymgdt4xdW18/NjYnRa8DHwF9
YRNnSGJoOsXnaeUp8BIxruX9YqfXYMjXI/4fbkK+tGnm3Qam/XQ9CEzO6fspY7p+GOYWFiZpVYEf
AU9hxcNWB1/rxLc1W6chwSSiO+r7p6W923mYgxoDoOj37+B2eP9ABhqfZwr6hFodPZIFTzxhU9QL
XlcPYzfWQBVPNAeWAoaLO3nVnu2FC6mvdnKJyFdjMUFRUO1gDw04XVbNa9glzBc7TQKoiCtU74yi
juqkyKhvzQi2ZNDA+GqmXYMHwU1Fzt3ulkJTLu/qrOnCgssXNOmmM7PkfIdWc1dwFQczBVD/IKdO
sOS90K2mDjjHQWFk7GR/NHosP4G36LqQsyolfufhowD8XwWmA2V/GTJA6Ru0jaNlr+P5vGARq9Hy
Tv/aov4gdFBVKlr2DghgB80gUGp+BM5mFv0h6XngaNDf47NKBYxdN4vR2M3FtZEDFqH9FDAJ0Wvv
aDDTtI4dR68BEsnz6tZ0QQ+XaNlbVVCYh3QmZHVHa7tbk76NzRqyK6Flb0WZamDMYLrJj62Zj3LP
YfMQIu+nxNdblYtNawrQ0bHr29t1qc5JGmSDhqa9vJG1sNRaZzTtwCGpcb4WmoQsJGjaOwQ4ZEFm
kaDpLIqfhrWPCux+QQpANH7dAP/xiqsq1VQDafITsHbjHQHO7zYPPLKjdS8cZ+z8C+w6+DHN6EOa
f+nSPuSZCy174QiJEkMmt+G4G803Bgf3EygcScjVDo17ETlRI+mU1sj8DdkzLtEHR+awye2rqzgs
WOqcoekWFBRHL0MfZOqFTnsBCToCinEitMxr+jRGGsANGrLZoGkvIlth69YhKwSeanMGvqzISeCC
7UuokoaaiZc8Pa4T/RV17SW19HvQ2ufrp7SwnSVRmZ+YnpLHWm/g6Kz7K/PvOoP/dUCkxJdPcbNr
3pRKniBgG+cjYRuFBZzZW3oAo1j8DPsJXnQyWIlHeGoVJ6m26cZQRt+pWdrX5N7XYPnTj/DCM3Nt
DPIRBQca9KBHSTUD9CeNPoR13gtRlJgPQHKt4pQuiTowmB4VXb8GubrgA3gx2tS8ygRIESc1gGu1
mKg9bCAunML67u+bowNvrm+zU17v5r6OxP44ivR//934S3PHi9RKQ0iTtSPgn3Aqf4PNbh1vxDyK
5EDLeA6c/V7MGlqhGFdRLAdZdJNV9hG230FrWOwLpXhsJpQJtOyUcDPjADqrO1Quk2//PTp/npTx
v4RSrWnyBIDa00bajZ/hSpZmtz0FpDzkxkJjXys1xCtvAf9LT2wAdtTVMn8GKpwHnbhiXy6VgEYG
n60F3W/JTUfbuehZ2HIQ+0opxUEonPmUghodAYEPkNYp6197nf7zrIxzL1wBkF+nKcnxVcc+pTcG
DLj2ho0K/EFpE7I8h31eL26h3iGuTSg7KevOVQ29vtUocw9r3A9bQYzAazKok0MJ4z7WpRUAaga4
5rD2vcid8ZBUmx1jNBAoyUrOD/WAd42wxr2I3SDJGlm3ofPzdKVpNAcwdYPUNTT2VVMqAXzFgaVz
0pKut3Le4o9UrUAPB/Xdl00NsSNWZGh+Ar34k44t+dWmQ/klrHXvBNyRKIH5YsxOVTKYkzMsyg+5
2bLxGNa+t83afF/2TpnufZ5UMMxMAY1bqAzKtWHovV12EvLKSl2795nFqaysa1iKpmElPGjdC1sB
zuPUIg/xfk5BFlDJdNjm9bW62RfWYp8yFUMxlc98SE66o829NjQuAKcJqrZG171otcqCigIQyCVR
dftXHbWoOVBNkHc0WvditRtWg5ICYS+Ngba0SVRf1OMwBR2JY18z5cySVbXtk5MwI3jFO5tPsMT4
K2g++oopaxE/Q0XsRdOlOra74g+crYFLgS+ZgrHzxsasXUHGJjMK3ZE4SMeyCzo54fz4+4VSxtpN
tXP2kqcrL/BKALCvCEJ10NhHSA0sR9HRXiYnJAk+ojDrG/CRYWuMr5RKOpMaSHfyC8Bjt1uOCsHQ
Qjj02wtSq/ZVjkQuFzNN9RWVGR+lA5o1bLp4W+pYIx/u6DRdZjoOQJ2u0aPO7Rx2XPK1UlXGyRq7
ebqw6LFcfso2pGwbY+LFp+1ZLcoegHaVk//FnPenes36wFno7aUrXlrXspHTpST8BHuDp1RVYWcA
XySVcLbNwL+jaRB5ZylvNUuC3qdiXyU1bXC2kc1qLlC/nsod6dNqjcQrW/R1M/v3ZS/2dVJYDUWZ
zsJglvS5vV2BEY7gY4sS0AIYT9ZAxs6X6hI0JX0XYw1rhW61vbmYXL+byJUAzVXYCdvXTik7k1g2
sb5UqXvjLOSkFiZFYbHky6cm09ZttxJ9YWUH44Vyj4uJNGFrjK+hAsI96tw2mMs05kvRTu7rzGiQ
/w2NfXjUKGu4JMB049KaFRzznOpHqpMtLFp9A1gRcVzimdAXeKG3yyHlC/xZgcMCgj5sxngRW9I4
yQc2zBdUwLaH3FVLQZM0bDr6SiqFx7yKjJRdtINskrWMH1KahR0FfC1ViyvfNLl6vRCVH80Ca4qe
hC0IvpBqgrUdXDDq8cLLLTlVObcHagFqDxpyX0yV1oMFqHfUlzHTD3N+BW6yJohlRmNfSsUBaU9g
0rbC1qgq6msi1Qa5cKBpbzd1Ip2ajk/rpanz8WCqkhwcy0IqRtG4t5mmWB0JDCP0hZBIwqFqyabP
ZWbW72FjnnjHIz5aPpe9vmicFgWRAh4AwKeGNe5tqV2HOmY7yeTSjVadWAMwneyDW/citG/HpWqM
oJcVtMoCAKAvOMP8Cuq5L6aCyHGLti1JLr0VBrDE7GdnxNewtsXvQ+4kWLJ6YfSyi0UV0Zr/6Msq
7Ak19gVVOkKVx77I8TLsY6yKdZLqXR3zjRZhnb/u5v/Iz9gkSgB2SsaLbbKf87Bux0rAISGs8fT3
xtlkQG43ZLyoHWSV+go6ELoObNyLUkvSchzjWuN8hyoeXGdgc5aMQWgJGvuCqigzI100xiWKyadI
D01BWvOaM961i384Kvm4KNVHMktgvHHpK7xcwzcBxb7bHrh8+XqqSi5LXsM1/KLmZS0i18XAwSdx
2KLui6nYElG2OjdeNkveMqnZaYSPY9gC42upNp5SiG37GYs6nk5z596zbHZhE8aXUskWPXbpMFzA
9tW3QixgZ3dV4FOGT4lCXkPandL5kszpr3SyVfM878PWvAsKJV9KJQGtFmM19xfXuLWAeeVPRtcg
oQqNfSUVpEDdVuvdXoBzh9VL0gujDnkGF/LA7+rF6kRwFWPlsF/2JPk1Vro/mQ3+OmFD4+2oG1AY
cmv74TLV/d7CQ6djhamq4XtY88nvixjqhac07+v+Qmg9H9xV8zzJMOtxDL23paZ7txiamv5i3P52
qoFipLV9BZLwwjLjO9qWG49H7HvdxeEMhutqV8wZ3C2ChsWXTtWoFWZ9LbsL3bvq0EFhfQMzmiCS
AI7m3p4KT9nR2QTDMqro3TLDasiMqgy7YfvKqWrm8ZTAAflCJOo0C+yr8oTaC/DFwobG21NRTKaw
fmXtBU/W8N6b86Ew8AsKbN3bVHWiRg7v6PbCGwtjFiq6I5tD56MvQ4LNuNsBBqkufz9Vl+n+qUyC
wKP4qF6gwjc+nybDqgtZ1+4Xdav8ngsYl4SNuhenpYjqiWdJeblqQRxBeqMxUZiGCoa1vy8CDhZp
bhj28rLG9L7Pl291s378736TOP1bVfKHA4EvSUrhGrxbHcG8bSC8mo8OuRplkbSVIlkPPFocXO0k
q9gmii4x8KeC7VokWg2zMcwGgrfEamwfFuhfZn1gdb3Golj0lNdPBPaaizmocWD8NPdbXqMIQlY1
CBSwYGt+bUspkgmq33TAJQq+dzOsmOp0qiZEdcrG8n7J2zTnd6JPDPkMq48of0NW+E9BwD4Cyvdj
YI3R0Mj2EbcFHcEp+AJEXUe/xlEpaFJkqC+29y5dZHKCHw4hHxScboZTy2tbHqxcpvKQwnD0ZOFv
fJ+QvMyfbcX6+STTWedFZUxq39mV7/R+3WRa4Zmwm7JPApVQMLZpK7x1VBFct07OtvWgC6YEbR6b
dM+XM0ymlhj6xViI2whOddgfwDVvjyQF7PKQL3WywGn0WpFDYabVP1Q2H9nZLINJzmlV8/EswEB2
N0TVizyOoMGoRzVs+X7canjR3AEI01UF/nVLH3MUxuHthbRM38GorU4PPXhEKDGliYmephJenef1
apBY6JzM35cRxZDnLLepOORNPaX3+d6aqHCW9pOCorOLSSGF7sbnpNxreJhS0+23sFhhQhxI0u5w
+u4lrFjPgyON+rQmC5t+1Vh5MsCxVZSa+74VQ5IVZh9W2x10F/N2OrlJV+ww6CbvJywguwYWI4WW
FIsIh1EtgA2itWO1F2QGI+sd7nxyNYWTkR2ekEoh4oj/LBJTQRsyoxag6VAf8CgzYCo+r52OwEHl
0V5ln+lioKF4QiqtMU8tfhZvDyPuLi05cinItsBXCmnsb9TayrwZ17aPQJEE0QclublmzQRnyn4r
77nJMT3GqQLNsqj3ZsneT3m/qq84yMGY5LTBFhFWg+PWy+QeAmXWgX9Qg9qJt5JK5d10ZOnY6K6Q
QEpmd4tFBdl5SzMo0iool8m12oPsw1h0INTBmhoOh+5QNk1b2qIu4ePIb/gqypai7onP8fd2qWrS
FRZWAXCKM4D3LL+iPdvb+GaE5KI/oQADuOm4odd4pTXl30g+rO5hdrx7ctM49AUwmasslMwT9pzB
cR5qrYmPJWYCa4en2cX1eFpoZ8q/LGWqvB+Y2YbzBHJtBKBGBqfgN/jfsv2I+GHJozFmTO/ENoxA
gelZT65Qc8azO5vyoTrgJMr0Vzg49/TeVVAOPyUbbPvKA4ov2FpU8S6mn4ugLpuKdEA5xo+RaAqH
WCEEsn1Dn4CNU5ASY7+Ak7mOpNDDWEZ/9XM1VmfrSp0f3Frn26Pg5upGsllmj1nciRu7tAnpD7vk
9f5g4JkqijRvWd0XrtwoLBlbmIClhzYReF1EmTqBngGuZzsu0xQepeOXes7L/p5Mcb59TY2p2RGe
nJuCLE8N/H8EMExyWO1o6SUdhAPWGle1qAdyMG/4G1nqDe6XeYuXlod6l6x/inPAH77hzY7JM5J3
oqOnvVFmKKJ5hPluSXWkflQouUyPckgZnsqTuZ5vGC+NPst95svHMan36W3cAab/lGAjc3jGzacO
LohmMYr+muQ8o+KBMkhtCzxjOHtDXLmbHy7qNnPiIlqWt7aha/OrWfRO37tZImW7JMOy3irTRuaU
w8LMvt3zxOmnGCuhuOMQYMd/7WmUpgfsnno+zBO92hM322BvMxjy1bdVqeLmnowgaX7fSo2y0UcY
3sS2gFqqlLd0axL+MPTRPGA5kMswnC3M5vb/oX4aDh68g7fWebWxXL/F9UaTA4ONJFxMM5g8lfuJ
wk1h3R/zoerb73PDwY089IB4Qr0Ec+f06whrsv1e5GXqttu8Tqi8x0qNdfeoXI1nr4KlC8cdnVRg
q5wkKOFjdgCE3PWHcobd0+06wNDsg3CUii+mMURXp8Zslf2KDLpACpTHvMyO3dpXEdzdmMzGtxQB
Tu7oNs7ZjUY2aXrWLi3twwKvgzo/lBbuyndrKeEzE8Ub7R93t7nqY1rJyN2rLVnnR1K1dL2Bg0a6
9oXp8JIAnw4eP6vVLvuPGsZ27n5UadbVR0HSif01bGKePq9qdxU98plagdQ4SAhLwWLUp0HDCNde
uLLOANLdDIhxfZlHNY7HtKu7bShS2KySsShFNTXwRWRMvxu3pOpP8E81ti7ydq15wcg4lWlBdn11
yci1qeVj3ia2O2F6W32zmooun+wqkDZPXE5gBaKH3r7vk3nGkSAiI2yz+m4BDDnSJvqMX7kt9yXp
msidyiXf13sgmAn9QnubVxdktGaIgEcunL3rx368PpMv+agO2E/2uj2WUCL2b4Rrclg/Gwo/mcbB
pBAFz00vqrOUim6/+s6q6ZvMQKLBc1XDouxH3CbV/BH2zkgHNxEh+j1s+PamPqRDPu6HGQkX0x1w
oWjt3QKzhOwt551FtUoHbNz8kw0boNHFCk868k2VK+gnoHyss34Y6wEWuEeKy3aERU/kMADPTDvC
5VVHbDhapG/F0TgZI8sN+OL7zJhyOe8w8B3eOZh93xub6pwVVcWs6mBq1SjysZx3rg8L065/mA2w
RU0h/8/RlW1HiivBL9I5IDbxCtTiKu92j+1+0Wn3IolVAiGQvv5G3TNvM92eciGUmRGREaA8kASL
GwAWo4jZbj3uM922+IpsFrXiPLb7nP5bckBGe91jKdyZeo4AxLbNLlphcbfkkAyRqqe0Lf/B/B1Q
O9HwPD8R4tvoGXXHt3ckIAXxworVTH9XH98+RrsPoUHvxMqmQFqh+lfkxPifSJTN+z8+DD10iUWX
87IC1tzGDZjlWRyRLL66n3ZLY7IgyhT5nUfZlhEY/z4Sw32GxNX+BTHao3jlCkKX6Zbq2IVDrKH3
iODTkrbzfRqlpnuMkJvtToUtXfesc0MHvP4p7z6RkUzRn+R9JA9ZH8bxMSY7G06TLPcIuunSbq7m
vFv8OSCm3lWaYtMG6arg1f8Oio/yXQuLFidnzvknuHfHkCwjlzwrRhQXJHAeCzN2/Yn4nURXEXJP
6pWgx6tH5LbPQHBGzr4KESt68MpP2WkSLeW8MvOAx76iS9sPSdxu/Ski20oewwAj149pBQ10WDg8
KE9pvOqlhh3lVr4Yso4M+evIR/8PjVa0/Irxn/sDgmdRt5JpGOQXwlsNvWMum9UpViQrz1nYxBZX
DtVtQd9IwpA/z+i7I8Tnmd6XUS3GKAl41klbXJBbTvqpkrNFTFLVJQpaxApCuHyvOVbltgNNI13A
qXWS9uhoqXwTityXjyV2/5GY7toJi4wVUNSbU3uR7GD7TkIvu9GoGqxNyBNgKJY/8xYbp92DT/tE
tPeLHCa2X4PClhOMlTQe+63DEplaLlFhVXmPJIuQNZj9/LLUcDRYPZI+YO7v/5Z+jsijFdPUl/hX
kZnrqDcT+T0MI3VNh1Bo1nRTwvO/2VgU8wkBsJGmMGFfkaKyWrP19Tr7gV0Sqccg65YSR6vQ+fBl
jOX+Diu3fldNa5KdveWIkfWvfTbgbqzajGbubkdQrj6su0EBxXYoKth3WCYfV/A0dOas0jhDR0Bh
K3RiQTPVTMP/TZ6X25nEwv3i2kObChPVa895aGvk7PLkI1oTXFqxHvHc4N/P0jsahAtfK/x41DXB
JJS+eHQx3XGf1zyZTnRcnL92qbCIr3aRJsOldys1F+fjndXp2peQmWedzY7oEaT/WQ6TTGrqNmpP
tEspt9UQlh1TnoNPxHvWq4g/oEKT6AeljNK7tAX56WsWWu1rnvXIkIMjlmENX7HCeoKyzm0GK+zo
dtHZ2ngvjkIn4/wUoXwjQwl5y8rEFTy6JlpJSQNmD5jawhpTstU9WErR4SPR+w2BWuNaAyZG0LaG
9FJmiBEet2icKuwJYotvs5FMKoO8lBpblvPPCZF8p7BKmOvLJZMNuLcorYC77Y9ZOm23nNscigLS
P5BtKzCyMelfR1TpV2ZvBF1msiT+vfq2HB9BfsXksBbjBvVthscnmsivUfSDGZK0by062fggPeNF
rScyxWfWFkaP9TAVDrZX0ZLcGdHOCKkFUmGexima/5psKEGnt7x9HCIzyFusdplLHAs/JzXOSX4Q
exyPz8j3Mak+ZLjIv0PRFrXMbpM1smeblma9cDUbTCE/aV7MsFyVpjVVmKMdP32Ac3l8yqZUbpAE
kIL9m3c237kd+q/4GEbmzEOaypH/y7EQ8A9BIhBWITFcWLxMcR4i5ATP3prvLS54f0C/1qYft5FO
Y40MWs/nchm5rW2O+LfXHH+LYjtp8UjdzIoJXXu/uMdEFKl4XjDgpHd4SSLElcW57bAQv4ob45/R
pxZAVpLXgqKxrHIzTsl/pk02d0o6ICP1TJztKp12xXQLzC7m8TrMo+Ci7hBQ9iskSN29Jy7Kx792
QNguqylCOCNM8bl+04lZnWuwASfdC9JhB3dAv6BdW62uCBBNakvtG0lY9rIjeX4+tUvvzonq57iZ
UDymrTJ4UBTspNrkB5l6BLXnu0T/E3dLmDj6GNVhvoynebtHOtsRUSzJ/ix6Hktf8STh5o0Q59fj
Nu1hgD9nVHyUTA/jz3gjMY5nC/PUIyIdV1XTdCnmCwriNj+uQ5n4huSpXOt2ICgCVY97eT+38PXW
9yZN4s7UlO0+eZuRpkxQDxY/Q+gEKGSoEWiLdOmq6NTOKrslafRKSqTqfRHXye4Rwd03T/vMY9nT
7fGKBdUUV/C6VKWPwmE1sBNFaBjrz7kF6vIYpNm6+xkJbodStTR/mebOGjR3NiFHI1uMwjUvyiVH
faX49QD6bIG+kyFW41+GuGOO6BUVTbhsJTbE72gLd274fuCv4BcGpMOrNlqL9eRoFCHJ2EYqrFWx
rzkkc9aYVp+6JKF3OdK4LauWInRTI6Ikg6fPplZaazPt0/2CoyLvgNTHLS6LMW6RzOxWfZoxH6hX
1W/CH6xaYgZ2LFt43Ji2FBNQlRVdligxeDxsqR1VvcQ50RUmo+KRMrl1oHfZPKDrALIFCfW8dkac
twK3F0wRhiGrB3R067VwIw46TEy4Tj6QroQkwLqLQ6m+LFaRohoSoA6HgyI//D2NkHv/io6m7Z5i
nO78vkjKtprgenvbstiAq+i+E68Jwtc3QBvtwMJ+z/uSXrIQ90sFw1GZdRUwbJh3Vck+Fv1UK3iH
Ajf3JJLAOQLksbBhVgV8VfWOlHYWIyWvBj6lK+P08A9Z3CtbGnwjbEcs527L8rTFTmyXkkJ+ijDt
DjcRqjhHj6U4JQ3LSp3PVTbOq/hQRKTjWeZk5o8DDf3gH0bdYjuqui3QQHuniAJkpDAn/3SFnedq
hCwHZoMzLt9oYRoHBeJuXyOYOvgzyVXU3XUlX3DupAox5vwENnM1bJl10t31CDYZ/4t3pIN/r3AV
4FOVFgwjHLLkiwmtixSl1t9zSgHdNi0mDKS2ZMvkyotMkDQkm5FG4Oh0H+/q3QTsrf8IWaxK24gx
H/KP3nMW7HnYy8hf+c4jKG+yck58jawESJXOUyB0uaQmwCwayzvoX35HUdpH94qEEE11NsB/983z
bTXJYcpwD8+YA+Zp+erRnJG/ACGL6Bcwxy+14V5ULdQ3bUo0tkZbJHIfRVfCqDnRyVqFrAAMuoIU
KQ5MR+CILE8ft8nB1DloZHSUye9sEL4maaSQRog7G9NwwAyjhKxTrXjF+/SZ7eoh4DHQKqdwZXVq
nb+QdyVqLTP2mnDbXWe58Mq6VJ4WGjDHI9hlrBRTc4NFBH8GivXRpUjzCnYNT7Ts0OjsK0nOmFiw
g7Wv6Tv4tyiCI2BEPvG8ymOLvf2alHY82M38WjZKHlvoDO4Wa2gTi6g4bUm/v29ti99jws5P3gkA
lH7vH+aQj5Xvp79qj//0loY7QHeharn7HqVmpKIzrolZWdfoTqYnhVWeI5vtD2EMNipL6OFX5I3g
1iOwj17ve1L8pGGCyEn49M/KdnxNS18eI58PJ5eQn65feL0T8mvEkTKVVbFsAi3EORW6x+6na3+V
Y+BYmutxn8LhuvJThMcTHOGNEwO2tYcsaeC8Yn/vPJ8fY55GT05NtOnbLPpvG8ryuY17yFwZ9qaq
IYW9ZJXFk62H5Ha5k/73uidvnqixRqM6QBGfhyrgOr6HkpVfNrfi3sQK+l25tcVbCVOZawD0hRLd
p4923XFsLPCoceL7uYxCdkYFWBvUen7MyjTBDG/nxmLHEmexm90BMJM428ylGNj9z9555ioHMLSC
8TDm8GXAA16ybD/DAea7SMJ0pTGQZteG6NW58VcOZ8kn7EqkJ9iY6xpJqr52k+Nd5dNEFlW0CvoY
mE0OnVHxqaMrri8ao21SBSf/MS2nM34JVUfST5d0RPYt8xsTSARM1GXNi63BmixrsIcvXmyv3HFT
4/SRRLYVhxHERgWuZqrNrPKnovT6TfBouU6FMmfqefGAPhROsgPCEhAFs+n/8OSSsx2xZFbTIV6u
BqlFxz6C00EVAQl95A5QIQkc05d39jte2SfQGt2kesnu2yHSX8McR396He+uGQpEolXG4t7Llnl+
XpB4VwMqj/91GhtsQLPkcaORfUDJHY9s2cvD3gJ0xeingRnIEpMBmf6jERF3oWMTkLw+PqBd1H+Q
CtUw69YDcVo1+JD4zu10absx/1Z+hpuyK8ypLTt5T739yrKFfAJ7/tHzVJ5b3WkAqR71xWk5ukNI
Un5XxNY8AnqFFUveRkUGdDi0vEkV32GwWYbsoKJ9qZBYTy5pruccHaxmU4OasUNv2K/oCGC2j+yr
CGhJVchpvWTLgHKoWveviEAXCtNPpBojkfzRk9r5KWlRZut15fMB145aoOjo/GEuNa4pGZXJncP0
fbG7WAHfuR2XAlIbm9Av8wnj7vxTRLjfas1sdipNMt8vbZvcDbkI11JSVKmxLMn3BGvN6NQvRLSV
0Oy5w1aoreSSTkAv0eadEQd++zb9U6Ez9R5PMbsbEVR6nxRZjiPeRR+rtwUQrT2e0F23rq1Za/1f
H7hCMEKqgXS4LeZ/yjJHneyH/t7opH8pkUY4H3ub+99Iy91ACJrr0q2AxpFrVNTd1BWiwmj84Xsr
908Jik9fdz6rNxgZsL1iZZJOF57j/3LZOFrOV8yUM4oJDCAZ9qp78iWyeE5OKUCgY9t28mokHT7I
FtNvwvBG0iw2d5lIog/bz+ICmB3qzagr5k8JtuwU9sW/5jSwn6O08a9lHM23KOb207uJHwBDD7/Q
hiOSBxYi+yGgkSRntdjbWoKGWzLeP7Tyxy6z/nfidogekMSgaFfNwgyXuIjDcwyq6BThNjsTUYDg
YDzNH0y37JcRZpwz/GBGdB1tSF2dBCped8ejY67hWgIdWPGLTTs3DRUiASRTqB2O1as9w9u7vHd4
vuiotol0J4PmO//kYe9ovRf5Jq5BT/FhKtF81ytjvXsQUzvG90H0xS+Ha2N6zbwG3jUK42GUwAv/
KiYzmhrgGv+zSY5ElqGjvT6r2BRzPcrU+UPcK/6+7HT91j7ZplOBT4P1mDjuXrsQOpz/UObvLMFz
pkLmMDJQTsNaChAcRYeY23DIh3Vt6zRas6zJIDc6jvNcHLLhNj9nPkPc1WDzI/xxSqCiK5CSLcuG
r35JbhEu3iMKJU7saZqkNNUWm+E9CISupogb3ZptStuuyZFTM4MBQ/feAIXrbMUixYf/CsxReZVZ
ilX0gblnvPMpbGeB2wE7FY+APLMb3Js/dZ3u7iYe+lenO1HUezrroQl8mt5yEqkHD4LCNFx3+SHN
17w7ACoczyAzAK5ZEecoUWT6EbtseNeRF8cU5eUElTkfa/hfYhS0+UoP61qECbxQFK5YuMh/p8Cs
ANvI/GHvo0nW+bYCch73afsFuxA4oiEkDQlsrVRvAilezRTlqkSoHFqtZgpAYc5rUDPY0jnhUYM5
17xteZjcQXGuulpjdKkD5uPCVNFGoKct++TGRC57EYFiHpJ7gjn7xEo3ZheYvuvHUa9R18RDFoln
AQ+TcCMMwh+WJMMJF/wkqm339hUTcFvTybY/ph40HOwtWkzrRTI9iH7PQW4x0LTVBky4UqBtbRUv
jB0WlUEdUMBu+XFIJswdIN3NdNAaa6RN2Cb9YXBMNeDA1hSNnhUjdY/G+56l6fy+Z1hkxcppfj9N
y9K/xWoXJz/nGBo7fMajN9K+wCXV/yrKQnwNyx516IYwUIGby+WOXpH39tBhYMNRgSBdY8cA4H+N
2JHkSVEWHdDfIqpAbB12EGY+3K8zyOCG6jl69aQc2t97ggxXhQOSn+CzVzz0KiO/E4No+kr243ZP
h4gDkgkoxdWQE34sMLs1WD4AhV9F/dZ9mLj12yl1bdJg86n/FTYHOkZ3sIutIMAtDwmXMjlPLXHf
EvTHEy1ctDdQNGb2uDAfrw9g3OBSQ1mGWM2JevWu4lbCFt5PfYYI0gUNogn5Eipp87Q9eJmpXxBR
0WdhAdAeCb6+cFr1NOHsFSaGhV1kqWrAKkn9onPyL94JRZs2leVZwqdgiGsJH73fZsnNa+Hg1XnC
NNGd7TDoP/lOPF5jEMjxEwddZyoAlMrVAbBa2YxusZ+JXUZQ5B7uzLXe5m49JKD3Qal3YYT6fce9
y2qwHiu7tu1cfKZLBu0Dj3EJHKBkZY8y2lR77Lpof1hZmnmAumH4N7QuNxcJVurS0769y1LAMwAG
AdnfbWOx1VFK+i9fDDS/RLQMIGMyIZtVIZL4mCyA0v/jprfHktr1T0hnKyuoH7aumSFvs1VRJsPP
fRdYyC6A+4lDLAY0aog2ci83L7uXHPLDf64b2o82C6TJ5RieJtAAY1U6+xYK5b9NUWYvbAq3aNgy
rOYOIyA7ZxD74BeWFChoFNxyQTT1/pXkM1xg0IBJ5InQeP4o14heJrTmLfpt595BR23TueRlYqs1
g/CxWb3MXR1HI1mqEUT4ePA5bCtXmkHT4pbkSTvDnmJKorPgshPwTcJIdsw6PPTK5oDTuEpIjElQ
ijdnhPgbVmde/CZS16jNKbSGIO3PC37VPzEo7XqcmVVXPg3FCfWO/OR+gIIxYgsWeW27niWCbn7b
gcr8VbEw31a153SuymUH4KB7JJUVTmUQbBPe4aZu+fQel6F8ApXW53cRhIR7w+cWu13QFpCzBsEA
ScyIzTdImee7ZDMYwE0ieXtjnlb5d4es/J6kRLDr4I14B4TMT9EY6yc2zmV7GJPNvi0OOMbBR9BF
1+2KlqPB9WwPcIGPL+OI6/wtgMy6Mpno/YjQIQnBjErnpyKFX3JVqMQ/TJShT4G3XncjjIgY2UO5
lTCn6LpdoG9jIu2b1mnLDm0BHvvsYqn6egOF/jJTO+KRoSug6MWE/09EYHtqjDjDhcypm+6Q4xnG
Yz4tyXJcs76UNbErCno/wPe1tRxwxI6tsddILBSSnD0pr/MyKMyQC8FApVPfYj8QFIrThn3vm5z+
QXVhPyFYXcQZTXUBRUS+Fh8KPgnfqXDy97YMxQUQgH0IAJuHAyIsfFmNMiLPxsjtb0ILeUHke3SQ
07Y+olpFn3m6bWulbRvvNegqMA7Ip6EXNKF4HJQRQWvwECkEp7MlfzuZLR8d8xYjpNPTgaO+wN8z
4AsGUciyB4w3zNfYihu+1F6OqFEUtq51gZCNP7ps42dG01TfcTZkLyKnWDfph8RcAQWV7gAuCKoc
+HKisxyg1Tgg4gPXCEUzfvYi40+S9T47ugUhEZVzmFJgC+VYWQVIR6qEqvQJy6HmoFdoTaHEEXg9
UDl5BnDZqgJa5YxfaJrkdyJdw2sCGvcHmacSA8+GkwrG8ZfslQYYYdkMidJcAnHuRCuffA+9IFpm
ttuHod1tqCjEPk/gszd58Bo8+RLa9bL13PzKu7A8i61M8cXEo+2bMHu8+artdI23Q/f/JO3aJ8CL
DAk92/wGnpgchMnWoopZCkQ7jzPQfHjt5cOSdMMXMqDCrylj5RmyWUAjNBTIrFuCfCR9mqaI4hjI
cghxt5cvrfO5/BWvSXLmMl0vVpiE/1Cw1s6/ITLBNkiPfM3DYgY7AtIfqcY0E8W/44imQ+XkoGIM
oTMMyHgWEwHSjvtzokEg1irj+1ZDvMBPgC3Tu0jPoDAyy405o6FEJkK/7fd7h9E9QxcNtZaf50tK
doebl/HyjuZMPkUGKPypTUb6eyKO/TDwQD4VbBie0In5T72G4UanR9MLQKbxzViXrY0aVXfULZLi
kZILr7TKpV38lNl088cZtNd/Q8L74TBuXY6D0UtI4Ab1FAyXfz1CRJvV0aEZzSIPIAm2Yzbs8JzY
Uj6ck7Dm19jk/WFqYRGhM7Ff+4FnRyDtWRVgCthhmNO0wd26vCEqgF2zGGmEUBxFh2FjaeNUvH+a
Md6GpuDrb5sS/7q3GPUnBE3XrVb6b94rWKcyBBw9p9CwAL/q9PiAna4RVx5cAcl59Ak+HIW9HEQK
+6KwzpjrU+D6A8JvoAxiJ2ntgTbVCdRdZ63nDTPDOtzj549pLSAmBNJRbuY84twcXY7GkKu4eDeI
Z7jSQeXI9iHJz6xdyu8xMdv9FqNvg6SAnEtoJlDi07LAlmwKxBAGl+JQwGS7JiOGYQUDvZcefNxF
JS2/Q1elfsw5qjz+dI4SPeKFUcR9IaJOHEkXMHomA7rKshS0Ah1lrnNp7We0UReqnkNrWbVTt9e2
YFeZSD/UdBMceSB9Xu1kh/yGLHeq2N3zkilwxFDFofxSCbeTEirgzIa9pvBxq9ga/9f5OD0WWAqH
todulaUFzEQ2HRAgM0RQFHUwBzKpOC8WtlXFtn7wYSwq35m8UryID3OOYhnb+AeSxH4WLv+Bck9+
rLn5AQrkWGYMy9Q02UCpkbbGGBxXGp53R73n/hJu6PgEjcKrVl3bRLFI6xa2MtDC6XNxW+mC0jOu
kRqyXTCNnnqTw++HSDzd3P6k6JBrMhvRlETMpxmEUW0McmnixZhqWjcHQHiDuA3qudrOraqLCBLI
QmZvIybESoq9QE82OQTVR3xrVlZEl3JJHyGfgi503rrnMaTIH19D4M3AOtOeynjjcBwjH/FCApgg
1tWpVRBuzzvkIvBSqybcvo/7DBohXbv/Rk3gbrDE1yjsf+Z81H+V3PZLnOAVKN/LDlGEyHvO9fNG
+ux1sIm2jQtTAXEqQy8+3DrISEtaK8/js5V+b0igEBjultSMbxmB2axN/thi8gpqABMAEHTJ36Bi
cppXz9GDUZo+eQL9BqI09688HnssbsYoEZHQWeMg1YkPRd8juRa6nRpybkh3EvaSlBvGFQtSqBqk
WL/SqdyuszbLu2Wb7m6SbziZ56O9V9iRa9Aqrucuxepc7eA7KGtf2rLKZqDflSQ8fXbcusM8KlDT
y80NbpP0FS4/aPrg6lyzNcLNQ2n+h7Yj5LCTxw7VCHv9z3mc0nuwQeG7sIv4QkrFhsYRfXSpqf+c
uzR/R0HdQcDF/dcSRBod5k4hO2/YcZx2Q/y9sQqKOXDI6VPRL+tLr9PwoBewCiVX204epev1Fa/b
cob0D/wcGdRQaVz/6BmFY39YbFpojTEUvYH7uSHLKn9N470/asvHw4jc90N8wyRLGc8PeMz8uWR2
g9pK+Pduy9gZ9M5875F0VjT9WMafSdLbZ1yt8lkEZtAJ7Wn3MxrpXkHv9w75ynJFyzejQ0qnsc6j
DEgVMK/5XRVWY7jtQqswFLPyEpkOg/8epdTUHMuFZ3jgbhj7e35MOSFXkWItPdtL9zF78p760n9D
T5R8I7Qs/6e56/4MUqILi0eSPvfC8yvEtNEbcIfQbNAJo4vZoT0LOk7PIlfjf1u4FcQsUQeX+vQ8
8r275j7qrgaN2ytMN7qDBaR+IYvsXikz0/0G/v81gHG+7uuuQTh3Ochl0O1b0xcTfEuBAIN1MSqP
YLodu+2w6H749rpoTwl0pQgal6xmGRdbDWg3VIMmLXoeh71vAUXL40349hBFFrGScIfVjcglPIbZ
iBFkUxs5th3+qQVZ2lMqKXkuZZfBjFWWOItbDsqo8P48pCkwjQ2S4H6Ylp9+mujblAz2oTTL+D6N
8Iip4KIDMRvjya3xKlhhq3QK7NXL+YZ3UsgcKljCJ5/InOzmCil84z30CCDUYBA3fzNgJ0VleHHT
E7tJsMq0WTmhSijKm6TY2+xxAAXSV4ghwIAbR1Cp/hthTTO8UQgeGPi0YvvPrkiNv4+ykqhvyQdB
DhATA3oqQ27RH3SuHI7RuGx9NWmEAELCzLp9OrJoN099bwsoH3iBnZAA7KEAJd7aRHxDFgfGpSDG
jm+ZX2OoRqEenE+gVURSEZ/MTYZ+DoeOW73TKjF66dEIQD7eUPwZ/wf8dJzzCgLSLH/26TSHGd/k
uPmvAiPDPOGa3lfoAlW5xqpmReHbpyWsBCpeULshvaYdUpA/ti2giQBH3slxqATkrWnTSkR63qWF
vUEy4O2Lo4d3WrMOLH9SN2zqno7K9JWkMpOP2a5SdyfHES70p2GEODhAC0D98CDTjdMfy6zMMjXQ
POXL1dNy61GZsjYNuEsHAxfjGVe+LiF/2X7AH3iKigqNNvAP6QrhX1zqNsg7aQ4U4j+kxS3dlacl
JKXtsvH9uNLOmMcN804qqnWgfolrTccSyYbgCwcCjnbe8r+cIBG+Dokm1tcGo5StYVnN/JtPoHVA
5GuPZvBINrKMZZ34AHvfI4Y1320AxwbN1mYSSIcFDg8wsNNNgNy2RTGZ6HATj7UZbM+hhJWquPYt
GxR497i9KQzLfczWavEtS8Db4OeBuVnzJI9d47a23NyNa+j8vcCZSfEmQU51HtogtwPQ2HFo0bDu
ET76Agccd8mBMnIcADqHQ2EBwp/yNR5Y01qRbC980DkgxDGX3S/caQHgLsQVtS6FwK5EP9qfzOTg
mTlu6KyK4gEKHYVcsxLUvoxVdEc0bAGgkRjXqE5Ra/TTIqC0/YMmaPJ7NYAMGZ9AgobyEKV4vQ7t
Imj/Y16AEr9y42ePrVmwPzlA7EG7GuZLbH5wMdZJ/i69uD0i3aFWogiDRW3KhA/LG0yszHqU5bTJ
uzHTGTtN2GgHzwcIiN7UjbjJfkF6P9t7R1K11XumWXHuoTPBMEGg+jdvNg2g+gz6w+mmxTJrikmC
aHEqCB8S9GNipO0Jrta7fO5hc42dZA59hDmAlcvZk3IMhukQynpx6Fts2MP2EeLN7hGCc0SF1ZAr
BXrZOWO6GWNonn7cWCp/omucyBNLAl/qaR9wILq4G8hdAp8MTC692eKnUcjEoa92E6i/mOnkKQxU
oEDuuem3P7aPk/INZlL4sEiJdcO/Emr8ToBO6YttPGx56uhLBLhpetQCQOozG/VeVoCfJ7kjIwTk
4l2+7isoITh8YuTHik1Aq3SQC2Tbx7SNc3niMaRuNaeQlX2WmRzKegkW6vTtpms+0zzsMBMnJIMs
RIXEQPAo7CbIU0Djixks9aZ/pu3/ODqT5Up1LIp+ERH0iOnl9m7TdtppTwi/bEQPQiAQX1/r1qwG
Fa/qXQvpnH3W3mfy5MnHp7+e3dAF/9jDnY77ld2QdcaaXiFf294ElPKNKrf2LWrrmfIgHwsxVHdK
pSJ9hLqol39t0sv8yc23vv2vSyWGnCVazCSZL+cdFtTb7HSJs85v62ZPgiCMhe/1cX/om25Fe4IV
1fQAmjEAOXxd7yupuNWGqvlQFUPVH7lHju8jGr6VO5iMJP8n062dr1U6U/R76yypOFpvWO3FSeZm
uKyJzePvYoCr/pK+wU+jl5GfeTGbFz7OBlJq780gxmccPczU3aDw+od1mt3mJPXCauWkBRTPvFYy
supsIub7oZ/q6CzbsVoQU9A5fw2hyzEdI7re97FyRv3OQPKuQZXtDqoGcL42wqER7G7rMPh0FIPu
qNaY/Up34Fc+uoJ5+H3nVmjwMnJGxIR5gn4XV5cbTzIz1Quz4Uz7kGA/St9PuuFaw3mOt6GEGpxT
RS9Gj99Atw3HFuEAuEYOS6vfqCVZTmxY56fuGpiS+cz4o4TM0uyg/R7amgdoDKupfQ76pp6yju2U
mILcoC6Xt5zV7v3erYvi521Gv7632ibLq08ehf9AfbIx1GcrwYjPBMNZuQcM96LppCaH42CVdYff
/NyV9zaQpKn/I6FQCntYFY3osyzBnN4Lwu6nOpNoG7dtAJgY8vTeHajJit0UjL4pM9VVnPhKG1nu
UyCYICY+zV89eY46pzfeXtTAObyiReW+NAMLGHiUQ43NhKR7Zh3M/WnMau7tiwn4eC5e3X025ISe
2nJEcRl8l9whpMCnGQ47HrLAKSasI7F2TfHdWo+PJvOl0zp3Q5JW+5oA2eYdFQbRKYIunJnXakYk
b0wYhMdakspbtgvmDRu/A/mI9ZFGeJmeeN5WlqwmDSJflCktA3FWtSo+GSRE59wBxj/ya9Q4Zvwu
7IOnfgGwPBopEC53Tjla/lXjwD8KNAAm3WueQQGI/je3pBZfWJWSOdolg4mC7uL1fR+3mVsFVl4F
CyLK76rvmpJ+xq8TSk3l5pS6LpU+zRmemOIOGiyZ7hZij7vmkA8OauYK29gevTBpZEbsYdXdm7Ur
Ntrt3K0hzpk/3KdOW0XMJ5gUZqaTDd3ZDN7Aoeqc5hhqqZMLZiMYut3EYWwAoOxS4yoD4mx3idt3
+XDGGczXc0yZZ8CEgL7P/0VF2BHVjVjlHyTdX0XEJWGFP8NKb+OUNWz2JbMED3TsqR3mspnmpNBO
/TH3wy2TlGYO+sHBJZkpKgCk2aCoA4xRyWiSKyrxlgA9utu4ggDp2b+62pnUwWctuUMZyoas7WYQ
Eg0mD7cGZJ8uNnKdqMqSXCaun9nel9t3s3C/poxwPcfWT7E34f0q0R/MEwa6Vt/73iL6Y9nAeryb
lkvlropdaTmcuV+M13xCBbgMobPFTsZBaKiy5hgHgfRtFZyKCPn0fHMIFqfBH/knDc66dftbW1D9
7gMCwo+irDbvCljt16ehdrZgO9RpH0duBsBiy1OBdFlndFKTvbNzh9MbaTHX7QnPGMjkfhwSBqoA
NgnhEnXlJVT6DH/AMAGVoawARn77renti3KmlplMT0vQvBRbwj9WLeh278VKFtB/NM5mPIlihI5P
wqQYf8yhLItLDr0QPqwzrk06v8kxH01YRONdsfg9ZilDJF021JgF+ShXtDtHb7Q7myxXVPbbkxuz
22NF/LW5Maeqrem62Bo1D97FzN4wXxl9pe6DlP3EPCJgMvZdJkGS3jckIrXnoZ61m7ndunDvFp4u
X3VTbwM/Oug4TjWorX2RBv17hJXcf2YK2TfPSQrvuGEM9uwQnoKmGJtr3G9WxFm5bWl/JgDFXw8j
5Wb3EfdzAHSUj0n1JxddI/M9GxqahlXWkzFXlZZl/D3jI4UPkL5oH9noDvm4GyP6oaycQawhEIhX
6YadW9y4x7M3jhbzWKNSq3ZRMt02Ka8wHbBLfhViYWzSDg/vAUzdm0+DY0MOxeT2kpM98y+N2UTN
Bw6n8u55MIdgv1W1CrFKdZv5GS+J491Jg5J1HtPO7aODUYNXHUo1KGe/9eydz8JyrodTk9fbBNUm
CCGjj2YqvwoFxlk0MzJYM+Yiv+p03qi/6xTfT9ZCWY4HW9t8OvuTFysWqce+uW5WEcPIYInxtqm4
BJ+HLS+6z4jBnXMMRqFSJlGrbnaTp/iNdK57/C/wSs3jVtdL/rMfljQospxFgcw0UX9HfG08k/Fj
ZPias5JV8+mzU00VFhdApWS/NjVFUVfSE15Y07fmTxoXLSVVsk3mWGgzUUXiRRLA3BOI3Mm4VPZ7
eOUbFTUFtZue2ERqi2dlVvZkwz/pAmOEKzrgKJAhmyP5RZHj7pt52ppLrnremoqXkZmYw/95fC0J
cQFBwTAIo2UyT/zIdbF5Tz0XI3edpR6msUVCAWebrDrX1jf5KY+B/TG8yKKgUOOQhzsA6bV/MY7x
wp2BCvDvV9/+X1J2WvE3RAIN/+QMEfKbajM6xUdT8Je6DvGIaQTVvV5/dZ5dhuuCrSnOQtTr5UdN
rdX9BXVsoYzywvrxf9CFiM5r1Cnveyx9MI5ahPPwFuEnHu7ZPpIm19KdIbSFSFbvlb01uWz2MKhe
/isAXIiv4axK5pNpwZfdw+EVfxgYMzLKpOIVf6racuaXKXUTPRVVYLrwBJ/kGS4YJHhxQKOh6CNH
xy1adxeFnJksrAOorz06f6F5oidSMMy+APqobl6+qP0HNxzzpCmU+e53XKmWuYu7JCPvQtOG63xx
lQhghyZvbFdGNhN/lnxNVP8hti14oxqt7ib6VLfjhPERPiSDkzYHpYGz9u7KCsM8i6ipu1MaxDy0
bHoY6iunvP/u+tU1ejd3qV+j6JfIDDsq/K684jvHDnQnhtmfXtyp1u4OSB81H6Pl6v60LWQ3xhQf
39x8CPFc1vFxAVpfvMy6OdrEbsUFLubjyPQ2KI5hwFrpy8RrmIYXHoheTIc0TYgIZFTNsr70hFjb
LryuRhXuaSumBUMt4yj54vDnoN0vDJM9PIpNn78ua7Ccel2WMJaUdD/yKEIVqAVz9W9mJV3/Lw3Z
xGuy3vWlAN1fmnn81ZVlWvDNR1jJz+iOtnQz3HIBwyqUXmeMT6tr+/lHoPrcv2+TJVF3Bpb1U3I/
2RPAMTK1bcZxyYZqntadTR3MxAJkYrsrTCC8b0xlNyIEexsNWkip0l9Yi6zk1WvNBsMalcvwgd54
g1omPvTwp8QIF35AboFJDk6Cz7FAWgz3CH/U+xCIN7rFOglqJWvf0ATbdage2gXaLfOAlVJo9yUP
xW+nEn2LIcfydTMJDlePgRi3FmqNigu6qN0KT8RIX7pU+XvMAD012pyXn8ZMzvgxLkGH/TrJ45kB
f4P3h2bBrnWDm8ovgkPubQNI6lqEtZ+jO0xrz3bSyWjRMqriwP9ZyrDKswIujWCDmhmWmsHHtdHd
XifI+5dRW9w2Tet77s9QaNq0gZtR2t0Qezo4+91UdHduwf/5va+EHs9bsfXixYssQ48ZVjhEC+2c
9Geq+0nSaI0qOaMgxO67RbRoLi7q2faD60/najfSsCrI6JStuLP22uItKZs2uujRrdyLNR0sDYyJ
WmHB+3Y8ThOw3E+POMn620+xRJwht0Of6Ve7TPdD5DGk2sFZpqo4RhKI4nXDkzgdG2L/cmpR0Tft
UxKHan6ffZJBX5ouHDXvY+TU6dkbEn/box5tZRYQjT1cUlturKVYhYc5Q9RiPWHLjfMsGGW84sYL
hOYe6Kbqajw4h4N386H8BeEsIPFw2bFMLZnsW0D1nL/PWs6op0PhgbpA07oPjpfcPudeR+IPMQqz
AEB2OvGUbth7zujYXXqgk2rqz76ILanOrrYSHnHxtdwOzKvl0yDLMIepDJAS9inXSnJBngnzcR8u
k9P+ER2VCcR2t0biONkywpI1q3mMdtqJ5fpzwJZe/1enbQN35KjEoR0ANeFMoLyO4Q0C1cXGpnaj
fcgq3j7Vmz8ibugAGeNOCQ0OQ4X55ifEGuv8m0IOHZpA1/X2LNJk9B9TPbft1Xa9bC4y156OCBzs
C3HHNN/ND4JfKy53Xk5ZjL6AtAO2WFDNKyDetAiuQcK/A2/eWAWMNUytrPlttLcsDwlI+CqvDsTv
TZfLt+myCqz/dzg7ARhAqJhM76N0qvssxpS3/nKDitHRNCx0qUUg/UObjmP8HUPOhb+J+2KgV1Vu
5e/dIrU1kXGB9nm7NNR+7rs3/wV2cBZj9T2lMYgIkMSRx66YGC/gHSIsBK/NHsivx+oV5ozmcEwy
20cEhvgIYhKXvdREbpiJG2AQH2cxQPdugQzIfI82viLiKVWwB8mfP3ivYbQLW1T1qWPqa4+d1jMa
lApa8SdMfK6AW8LCXJ3r0nWoOgri4/Oi4s5TreydzwpdhDSnwY02JJigg0lZxNj8rpspEpcxaJuc
OQZAMTOZzhRfADio3otNsJTiKyCG4y5ct3yE02RUckAwGIDUY2V1/urPHNyXgcLwwXP8uCewI6Z1
670xjg7JklbOhceJFsQzhVv8JI7bDie/jq1+bprI9u9LXUWg8cBwG8MuGt3wZenwhUObY9+ez6ry
wPimMujTb1zMZMPs4qhOa5wLswwe0LHzFE2nysWveMj1l9miwmaMUsrlPIKXflLmGe/FJWlEfjXV
WNl7K+MgtSi8Xv4la7RRvafhaqdnHE7kW1jW9BiEvlr7z74hjSOLjDtXnySH6zlTtuGN3IWLyD35
RAjGgszimQ2BQC+OOUXUvDNjAs1rOgl/zPcx5bfaE0eQ6/ellwnmpJ4JKHU5n9BdHw7QNColc5IR
fDzJNypujvjQ9dRhuqKy+8vgZYzeEh26dtkXebcNn2OKLAdlFiuyPg5BHDfRKbIJtmY+6kIG50Bs
EbUuypBbn2VSQk9qy1N2LAwy0I4/DVyM2OAP38K8mfu9l8bxdJfOQeizhrsb0ifa2pGlHhHyEbM/
Q9+R8bMC1WchdsO4P/bb5ofi4ntCeX9WbdoVTi6BrDqnemuGR95DOxZHlksOw9n11yH5oKb2phcZ
VslEMACcX/BBbpCJfkGFLs0/Lg68iam/LQdS8jb/DFiE/XpF+VevsRu64w9X9iHPHP963o4CNRz2
s0s5/N/U1mH922MoX35azilqTMoW7fvJJy7lxBns/HOOahJduDnTPbAAyjwGJFs158QCf15arG+E
qfiSodsDeRlTeQ2JZBnfbB17o3fiDmt4pYUb45WGtN88WvV+5OlPWKUd4u8jSuG+r/nLHLjUHaam
LmFzj3MCZPwk6kIk2RarcXgb+NmYsU6LLoPfxCS3Pun0TRMfYZ/ieu+iOJvvICc14iuvo3S8I/kh
kUhQok7a3YIbbf7bF/Qsv5GVw27MkJQpRvKlk4hG6VgasDaGolfmduJu5idQ2e2f3//GYU/4Q2Ny
2gin9jrMEE5qYU3EFHdMxpd05rLrI69pSmzhJMTC6C7aJ25ujW9rIwizwO4xzgtL5lsYC+cSOgs3
DsZV3LiM30Z1KHl2E+zmosf7yIuu0ZSo7fPpIBeA3e+qKYpYkyhE1P99ObXdzW8uMO78dHKMswhC
U8rYDQbUvYY+6TdZBUWW7qVW6CKS4fLwPNAfsoGWHJDawSfOBFE99imO6ZsNCPdkdM3VzR5/CGqe
tUuaV0v4FSXhVPxcrcEXtQxjxX6ZAuf7dV1TD0OXSTUIITJJQPoPbE/JZ7HwTAByV2t9u5Nw+26j
PjMOg14oizhwTlu36vmwki4620MVmdFdL4ADhHQdqm0J8iNwSh5fK03aM/wodt4DJ3XDtxTjQ/+7
pdCA/+mWB2QPaEgeA76MxrVjRmRRIY4Bu7fGHyjmYrz6QZDq3yZeyv6xtgb9KTdT6u4lV2uVLUFZ
RD+ibmYavNK/VH/UUCeoRTVZe48ua4fT05pLYNBdsLmaWULjKK6N0HHX6IAFL4z3jBDzGZ+PafIf
pZqKcacoZ8QLatg07myl6+BoV1TJT6YJTU8GkuNTYgHyBKtHX7uY8G9cg+Ad4A9k9xiP5RycPZiF
u9KL1o96W604dA05+yfT+VH95NSJP+/nsB3Dk76hgC8aXZJBbz/4Dhg0P74DpeXI9piHiLhvfTDW
DOsCvGwQQs6kPzhTgXytA8DJrGsBvSRYHGdLQRMLihLZIcqfu8bNJwVrgOn5uNjIPJbUnH6WRHk9
HqYtaadftcdytsyrqwqjilFlTYZGbwv65WhaeAhCt46GR11xz4Khg4Ka/Vagxu3x8dH8t7qrUjo3
xMslAce2a/UrEcsYXacC6O0PiKem5RMBKdHDbgzGoPqX+nZ2zyuqRgeNZslpYPmuArNrbgH5+CwK
NFJIfdVhFI51H0yPDddjgUvM8cJ3m4qIJLHEhbDJVTys7+QnJE66Ux4j/2daZ4aqzCNyL784OFzM
sTYkg5dZo6UHuORvU/NFZTPic2AYFjbPBp1oeaeKjLoWrr9LWDjM263b4y1/gh8MY3Lnn3qyhtpD
sjron1iAqukpdSMGZHzbMS8czTKxEn7nyy8fDDHfbUWRrw6ngN5znyTN0shT6yuvf+ScL+nneJu5
vZuxKcr2aBmxpGycI8FrEEffq3p9l5M36DrltVMqL6dLGi6ghSzowipzz+fOkA8Mq/dc7E8NX5dl
VMzrRSvlHra80d1j3jLTywSJK/+2ymG7A06F9mE0fkmKTIHoyox7THAmHiDcgn9YD+t/xCBVI9gj
Vrl8Q8ylDpSo2OT+kMByJ8gpuJph5i5I41w+iJn0tCMuOshQRpbKUZmt4vzDsUkAh41XeXv2STPq
NnRCJcbPiasf/YDuVnoec0+4BknMN+7Jjv5c2eoB1cfancltsAdtAgMe4kDn9yWUUHyZWNL0H9Zj
lAp5K6l/zVqE3s7xi/TBS+1PSn0AlNpzve/GMgPdGTIcvIOOSA41wvNeizCqviTFkMnCtq9eyYoA
eh6rTj3J0Q2ueVqSU9f27D+lAKijd+OPbZAtHLfqNJEBERQ7FS7NfhRxCzMSRXX4ac3oTLhz+QIv
TTunHEbeZr52Vkgl0tnzzrfEXwfuinsuCGed7zd3Sl62voqLY5fCsWE88/W+RhoWj2J2tl9sio4Z
fWCwLLGflusX6xyoYnyWhR6UUIyUu7Z7AuT1MjYnxYc8qZhF5FxdYL+ykfdIlAwIvFzN961vmjvQ
D0NYRLnaejcN83wstdC/U2J3qNE2AmEK0T/KoY72A2b600qMrkTLrZQ9otHCr62em6zM3B2vfJmN
teHvaJrW8jylMrGZQwH67COV7Snk4VliB6luidY2zAjQ4HEjEk4/WDTxtdyRckIWmiENELpGYGtR
TcWwY0vy9RrQcH45STIc/d5Pf3WuN98tuXVWAqwW/U2DEHw2sdD2OESjViffKYegJPu7GP1tR1u1
PEYFjqaDaec2emN05PRPzsZ19r21HdvF2ZC9eKs8OIgyw383wwKJ4a3ThiSnzfXmUeuSkIMHxkoX
XSlkCOa9qcjDWlo3sKXZWsVirwevxPXXlWGxN7Qk6JW4pMZMBZhNHmd0e+xkm7uYH9YQHkajT3Tb
aY4G87TC9i+0s8KhZohT35/uBXfy3yYyeJtbb5nFQRXS6IMZdPC8DWFyVuUShYcEq/91jiNF9hHF
IjoLpmtSapp74gv7+aHgf8oy2HKniWZiDcl5bGV5qapwSq5TECMToc023mN/e5YI7WYtmY+C0PZn
+pR+eF+TYSFHpK0qprJl6fqHDtpnr3zS1pIdxGS1nlzU3fBJ63xKTnhh7GsXrAh6nE5b79NbVPqx
83lCTnEfb/LErjC3f0R2hO/ewcvF6yeJCXMSZmy1YN0PtQkHbRMj3LKwqr5uciliYlMK56WXkgA2
S+vJLs6+2sCsJpfECyTUsvuF0z7i45BkUGXarRwsGf3qvZe0GnddHbZ/XVlu1W7wI1JOEtmkJ+mE
zblzFgrpINT9D+GzFxzavrxfxkoepyT1XpUb0QsODb5d0Bfk3azgr3mdG2uP4Qrt9IMwQItVWmtv
NQhNdFtXf1Mke2D6BQBcYa/cnwnoLH9SE7M1NFniEfyPVwHLgR979jet8tYe8thiZ6FAf3M3Vb4k
a1z/Y0RKJBBMc7ynAU69v0ParCFT5LH3Ahawx4Q1MavrsK/+Q2VxuHjIAA3CZ7KsaEoy5PRGYn+r
pP8qKXPzTEHzhGf44nB4FIieDnMaRsxflrtzBVfzjPvHSx3CF/bD4N/6n22qnbvNRuvwi8YYFYN4
Gt7ElVpl/bIdKtauXLT9RDRrigO9yFz+q1NsFIe+n93wjA1jJaRQ5XB3vtYYeJU700HOtGC/JOb0
Z7HdlGC/1xxXSlnvBAIc/91IPGTyQLdyXJZ8QUuoih8h4AkBXN6YM9+pHFu8lbYpPmWil5+kIXVX
twnLV8ArciWRbvDWuchUWd4PtzpxIvXKeGXyUsCOtbver0W3F2HbAJ+LaW6hS1L3GvDykbxQry7p
pAy05ywnEm+PcUEQnsIEZ2TM1iKg4w+tm/PW4bI55mWHh4vQAGBbUp73XaP81y7CFNeP1XZyaeMD
hmQjzMOAFAQpQU9dE1mBv/iznEJmLRC8/AsjAdqz07UDqAUf83Heujk65O06v67+Vv6NnYILVpRx
AF3V5yR4bMiD44GZIW7BeV06937G6nEe6S4vCx+4IaBJFhTxuY79+eQzxt63JlUhvbLqE/FjmXui
OVSiEhLWeie/0YOobx9c/8O1iin/0masmh9qaIPkMgOI89nLRf5GS4TNzMomFd4Jawaj0126VuWm
cJ/SGMQHRvl9e4gkaYEnqGluLSKNy6uHobc2RyWWoprObt8Go5P15VaGztGGSZxMx7KoFg/6Blky
Ond4Jn+suRM9tQVGf1lRj2f4tgL41TECXdAXGXfxNJNzFc7mJCr6QgwhZfOnJOwlBx67RZlG+Cla
taulrf+Do2c4DXRSEVXeIYuLz9pEpj+YtUTRScvhJU0JtcmGTs3NX1UTYPKVlgAKfkVMIUwn4U9f
E2hOEDB4Eji7Y3/5bgrHFbeqikNJk64fOhqmX5uhj2PKO6hj16Zr8UZ2qp9+pIXbfTtTR6ecCsu8
pSTMFXOOpIpmx61kkEbM4K5jxUrxWOexuBjSPxecmLofztDXvkdsTVdIiNYE7+4W4FFnFYg1zZ+J
aeuD39u4Oud9nDuMNGNO56kJjSYTbADHiKnKz7iL9ENpvWg+G2s254FCc8P36ZU62QluO34dHYPE
B9uG4aYTicAeBhbwscwegWRu0FeXgO2YEMDawzUSOcbsxslP24P0ZoN52RmqUy80m8XqChIHZbJ3
/pKWOh/JOEoYHyXbQG3S2vo4ua0NjrVf3YIYuvhv7zllcIKrZ0AXcqofgsUww2GSvwbHyguXlwmT
7L2jOnmkY5LvJVGFaMuxCF6SYpN/XOi6t7hCONzRNi5HZRbzGLWkUp/46lh1iEllAOQbxck4wG/w
sOXwMRDbsBAgNNrPG+S4XrmnJUNphqxnLKDKOSzb5h6rro7ax6A1HUCyu9XTY8Uked1N0zKz89TH
okTCX58nJHE2jL+YwfyXOlHwj9VfHXeJo8QJjMHpHsNeObAySMVyPzamx9udjsxEGl0LdRJJRzGZ
x2763goWMzxp5fc/zDYnzrEzYfoeuZD6KDF63fOluRbu0onvydrDF5dEI8cQJNw5MnyQD2vu2edu
BcXeV2Kuy+NcWuUdFXORLs7oqulWgrBNXtIhUfADC5TkAzbgCcEcL1TfQHYbIk4XfLEQl+SREEiY
7EJia4hwz+cxTM+aLDf091xP9VRlhY9pHkxki4v82t0Utp2GrPbwF5aIlte1WLaYO82mY3oFEmmX
pwhD2Z+UEmDbKRJZp7MzFtEZS/88Obs+NcH8awOsTVEmIsYDh21yZnmudCray9ivQ/Czm9z1HNMN
P7UiXLp7/oDMWcJhwWE2t8O7png4N2vLMF1iXjr3wqfgx/YISOv0knLVs/O47/FQPJB6Fm6EMyVL
f7wRDld0FLFckiHyf1MwLpRBnOE5W2e/XOhvDSI+68V0cIhHIirvSwqmv3kcc+OKyOkw5NuIAqqf
9dcQkCh1WAaScfMEofjg62Y1P0d6BN7PfFlfw3aIzHXE3Jq+Up+u20WkdsV9EZjmg2ZqDrKoSMrp
gcbe/23dZb7XmF4M2JHH+500Q/reVT5Ds2mOOy6PqGh+qii9DS5Xj8+7R/2/ma1ayROpRs3Vq/0P
ln+kV9m7nPXAs9EGQNpH7C+pijNJGtudwFB7rKKWGk2svPlXAjYMZumiAFy9xWjwnIo6jF7znAWA
u6D3K8AyOr2vFufvnrXEyz6qguAF+2ep3l3U+IvqbndHAVBwl6RuYL66MarfqqUqAibKW3MvbDA8
lGG6wJZhrclcAGTq3IqPkDkaFsy0lTsTDOJh7rYquUubRdEbutufYcO9aqnYT2QqDh/4zZbvuiDS
4BaABihNJzNwuUkKMaLNmktXSVfdt9MEAWumLfxJDkQaYPOZ4kMXbh0KtZvceGP+M0WXlc569Mhr
ucROPbkDXjgw6n8qkHPm0sRiGJ6bQjNLh7ffF06ATpUBnCzhHd4Osl3xJ7culaux4qEOQGfTi6LZ
nIaPbTAcCS5Xlt+dPPiJBrdPrQEoNDkr+iohL+u3iQg1lxgcoMvrlLYGHZdn474E+cC+lBIM7Dh5
KR4hM/L4YvJUNHurFDnXHlEVzJw8U/3Kzdj+RVLFBN9hfEiuYVy33RXpKk6/AL87XhFyC4ris1jQ
Y078vdh/FLqV/jViyn2ZcWO2u8jmNj3iNJvElQhwX3zEw7C163/NNrGclTw1VLHtxFITr+VDr7ee
aiigJMDkoEY004TAuOhmCFuCtK2JjKosQp6zd/Bxr2c9BV68bxbSkI5RogSbOnAjRt5zCZPjPoXU
xO2uIcR3Pcm1tZfKdxEPiGpqjkvC4d8vMxMeBhmu9ohqJX2AkKB4+FMQn3/tLMTPrtX1sn7wlPjB
JR4qviJUZgaXyYCpY1fKLZ7vKpoY/UT08uS8TAGMynVxl+C+5xcnMg6RQl1wMirN7MhnttHmrphO
Cf9t/eGookv/y71K9ekxCOjiGDGk7QUmNMeYCP69D2pnWL+Wtdb2Tkw3pZHETJKiSym7h7TgYHx2
uQcXs4VO+CtoaJuzzhkhDZa6/hdBbDnPUUmX8GxqCrYrbY7GZ1DOHp76wZbttPfnUD+C41evAxth
hp/0VRSN5Gy/T7Mneqy2CRqU7ZOFvBnUn+DJRyCW+wYfoCYIl5P1JjaPlHNZddMDRCVCRjVs1HmF
+9JzicItUDi/O4PouIWDJU1LwjKdOAqJKMGJv9MDSQUCJfXsBDCF6yIHc13S0bpXcN/4WmDdeM2B
PO+GFd4uMVM07ew42U8Vp7ZjYW470pf1BdZNvrT5V1Hm7lVOAyv0GrP9YKMxQV63lSgsDyD440gk
L046arQKVzNNb2YbNTx5o1hORF76DwyjAEBJnimKI11a/lElkruRib/6WKWprw6/g9oTFE1TQQze
WF1rdOMvV859nLUsNjsSWpceKTnNsndiUSUCs80kLoPHczSwy+q6CCc9dDQwNyZj9o8z+dDV3qud
cR+rCM7FXWkZrj2rgLaLhEg9NQZpkcj8So77TQ79mXZRvTKCKiFmVYWGXKZXMwlEXuv6n5DFkth9
mnHvJYzIrYyXPOruVuoTBCdvW8pj2g4zpOZC/ZgEm8Q8kEPeJSgU22UeNcomXpK4gB9Nb194xULx
R6QsitOGvL//cXRmTZEqaxT9RURAAgm81jxYaju2vhDtUZmHBJIEfv1d3Jd7I7r7aFlSmd+w99q3
AjKP3uJ6wXHKsWzfidFPf5w6UFTp2lEBI0RXepuGLFCxl0Qv/AyzIx5DBrztMU7y4QUsJMcptAuy
NnBY8kSlgzYPOGRXBsVck/QHvlZtajzYeyhdXdZt8dMqt91oC4X7e50RofBYjBbXipFuEO6jNPdz
UBCOaDZt5PDaQstrLwB3WXcUXVQRduTSchEON73FgOH3/mJVWBfRZ+wWErDzE3h85DhuaVXLHRIJ
HOqNlZi9lCq7Q/aHZWke5rNLRfW4InrFVuRx/1+C58bZYdiQn/SVfgz/K3CPgsU/4O4h54ytg7x9
QeZrnzxN5sdmgH5xmGl+StziIwoamURWuh2tKIGyCMWh2qH89CsSNKL+4iXe8GuJWn9o8C2nekJR
pPiSexwLyWsfKXGQiISvIzCyZxa30RviGPo9xY5oj4qmv00OTxcbCZzTnA+sGJMYC1FmoSSmIsnw
Gou0f7KoBLaQ3jEOwXLy3xjwoP0dIz9f93kxmHC75rQMApsiKeYDuCfzIzkj5s6uHPzkqA+wy9Jb
XrcjrkYow5jBcLx8h2k+X7oACyKw7tE9L3wY3gI/6dR9gMbunOKpb3lMLeezt0K3vbeBePwWeW1D
a3ecGbmjyodjXcXxgw/dl+ADIRg3V9MRXyEblQYr9r5KnD7ZzjViom1lB3xY52R4dV0sRfDSUqS/
s3F5L+rEf2W+2v0MxdjtPUhAf13V8Ems0TTj1UZ/k2xTOLusCDGr/SmY+cpN7YTubkDyWjBAZnXK
BM2tL2GKlArjQDOevIaAArgo7i9iS5vbq5tojdDupFBL284N7lTd67vQxzb3kLssPo58yCYLpRPM
5k3FC312iyE4YatVV1xefKc2stzXbFQMuKnI2fPzssR3g6ceMVhZOYcWLm7KQBp50cZuQu8wTL06
mzGYFVJS1eT+EYWYdQY3FU7fcTWMfCsuxyIEA9nIY9T6aVqjsWTKMiPwRXiKTptYi2KmzCwW3l8A
NtthiPwzvcgcPGRYNQxHRdM+2QNbjW1vSGIp5iw0+xqao7vPBte2jyQbsPdEgYw0kKlPkOw7tFhM
6wRyGVeqyWFIRQ2ad0pycOHF0ke0wkt/FgBB+cAO6Gt23DJcoTAgx1MR6fVMZYP7HkdoMw5L1ZeP
+DfsU5QRsIkWLVySM+wmdU5cG5UPLSftlMn6/K9CWXpfeaAPjiGtlg8PlgGy1DucoDbsj7gESchJ
5KAoulB8uOYy+vVcnpK6Sa0D8/7e/odaNLe3UeeLD7JokmFHHsIAeousPB83MH0S50XRTGcAC1Hw
uBLZ1cs0tVXOHrHv/PFtzizod8jVmRltW0xDLBulcH8RcptHHOL4ZSCPhullRCA7PK238xlEAbCY
Utnma+nZ1GOtU+bJoF3pLnoouKKVXXzmrUmPFaNava1HP7E2XS+K8rGUAgqYIse62hQV0N0jm6c4
3UwMaTel69nTvSH9YZ+GIVhDQDZpAoIBjc7qkYg4qymAsc6FmX4Py7QBwd009sEHdWSD1PHmOsHb
yDHGGiS0XxN0LbcWZukDU2BKa5zULaXXQLfi8Oj9mZUIX+1+UA+cdnSErPXMT5W65VUC6oM6xhCu
2RG30yQ7RDt+sc8c0ipuWdrQ2Sp6sbMuAbwcdOpK+8TsFNI4bjLrGuIXPHLWph+CJor57EBkisS4
qu/o3ZBEi7odXpAK54ito57lxGz8+6GO3CdQUR5irXBu7gpnbqxjVBRRcUcDYIZTELftvkDY0X8x
jl6Q8WApunJl+uaMCyzqtz4Ysgfgq22+RU2Js7xC71Dt+84U9CJBGrMjb2l8l1Mo4J1Q6bZet3e0
jAH6sPk7NM04BzTOIIBWuCODeJ8GCSc3FRtqJqwZ5IMUqADtfpFfdrZKWZiwsahigdf8Zuj+berL
ibG98Lr8xHFnHcoMR8HOUtTdSBuS2j4wqA3zQ9tG8pPeg22yZJpJa5QykK2l4X9mtzlD3g66c6NH
ls59ND6mos+/hBZId9hK+KcAv+nJm+aaeiQGprihh6iyX6TVNTvJLsW8TLkWZMdWMeylDRQkEQHP
G44LJXLDisrJmjuGp/qObKwwOMdOgBBb0BFPT0BD5J9xbuJ3Jgq6+O4Kn2qsgtXwn27n4pKlNTiL
jE6JcyWP7asjc6PPLFDmcz2g67+SGpOEB4U4wmVsHorrkAzYTNwhQESR4Se+tWhVqmM6cG4/9GRN
wI5KJxT4TB0ounLuL0KsVOVj9cRkgtPTNzaWr7hxd7XnC7X3kYdGm9YAoN5hpfTDB7clafIGpqkz
+4qd9zEXLsIbsJhufAa61RcHUm3C9KmnLuvvnWWmlZicHDDthsM5T8+VZ/KEGp2n69G2+K4qTyBm
oEFn1xFjz0LoleU1XrqmfZz72q+/K58TAclUauI/DmMc/xxEjMY/fENCzJ2dk9WxMxg9PhXXzVmh
7Am3OexuuHBV040HskMh6VO+e3Bb6jjxD3PWN3fEh5Q4CjLHzf502DiyjcyGGYO4nyXXLJMsQ7j9
IeLxIAzmZmy7uaK6drHdt70e76qJepjQCMNNXEVMSSZ+0qxfvmZmhcOpLlQs1IZPbwdEofcAdORV
57zgh/BeLOmy+0H4mbj3voVceCt6Gql91HZeee1R7bqHqMT58CiJsXJ3sws9bZcsQz/Cn4N6/IDp
oyXRINJJdKDolcvBatnn39HIiVNhUlE9aBSdDLmFhQJhcABubSI7ym8++I74ARmHBErng43YMn5I
vpn5TuFeTyiX75g61N4X868mAv2KT3QTB5lU1wbNw3VyIfIcG2lb7WWJog77J14Lirya1SAcI5As
+r4IGcxDbmAN8e6gldZA3zhN2crxQLQTCsUdfAAFMR8t72M/pnJ4oHHNrqE1WfxELmr8DfkK4qqM
2zzF7eQcM0i6wbuMZPHaeKPuf+iXOYrkMGbVc88gVW54h+R7wbCWMordE/rTYYnNZopzT1Ijivi9
pD+vd4UGm8KeU9BsQA+N813jz3T/ArbHvoAKFu/yLBxTzPitt24TNA1Ib2kyeQJf6WUHVSk+qsSe
mbAPg3PzHHzQG8NK87+MlwbCz1o3txn/JeMJgkU+HUYNFXdHT8lW1Ahu2YYHa4gBphscqfhuTdJH
3+OSRN+Gc3tPYUmHlGmzustCkDKbghEbeK64H7fKivq3EGE/HbzyHEBWfXTBLRvbh9nF7bCpKJeg
rlS1fULkElubyq5hR+PIpI7hl5DtTS2nT8xm8952WtaFHtqvjlSA0n4S1ZIfRVZwMhjc0ARrkYJw
TkpOhY2AojntKYvdIw81QbmgguYdmhZxU7PVZvfGCJAGklrnAogsv7en9VXaDO/RA1AbbOwsbF45
qem+w5BhowBB2rJ+SniVbBIZltlznN2Lscn8QzJ23r7oO/0bJiPJTxk5Wc/WrGisfTe1GABF9ZHu
P9lTGiAEyMautXb+wqR/HggMt+oyhkSuvfBXUInCg+is5gmWFuPWlbD6SjXvfniILKFFZRGzSqVH
eYEam0HlGU3wnwk1FBBnlu8W28sbh4y5CgaavINlZu7nwtcV7PFufjY++m4qngRT1exwF0Pfzfv4
gl4YMICYpTzwVNL01asus8c38hGLhFkeQ4grt1z7Cy2AJ0Mqy7pVfmIWnHr58Nn7DSoTWMQGPWa6
Oj9ip0g/0BtgcGUzHm/muWGPItgwfQqW1/3ZSfzuB2q1A3XYE48KvUqPQmXFvRQcaleDVO2kcGJk
LASC+F8VifQnyYjAOdoGxNMmhMbPciKU5DmYDs+YbxvvL8CfgcGLy5pP1QMOKk4ROm1AHv6JhJvy
SfMevyFd7P5WVRQQBE/btk+yuQCZzHsYbKuSL2OngHho/rVs91ntLMGOPpzuA5FAdxNRXh2klHn6
MrexlZ04Dkf86ImQ72BZENEk0vJOGUTbfOdhvvi25v+Hv6U2LR6WruJNAf/7WFXfl8qx+BGTeOQW
l06mPhqCow42XMk3drD5DYGpu2vypvygM6//xlmLDR7lHloykysWPaKfEJMnEfwrdCNEFMvA9/5q
qypxt6cWlZxd8obuvTEb8p3Gvm2zHxADOrG6+eqjNv0jl779tTGalWdmp+zTOOubR1WvfWsPanDg
lU3zgTaOLsCIOn+m7kkeEBNHb81Qw8GEoImVbJpTJNnB7DJrT/S6J7fm+aMYGD8BxqTNJQ8gjn9U
mvY7E+cBl1OSJNcGKSEOqCQqKatkckIDx4ZI8Vv/XEw/AGTwrepnGvLlltFpM94qQ95u16GZSwAN
HMRqYDlDhZv/q5gN3one9bPrQDbY1QuS5VGJiQLXwAQyuGer4XPO8DjuIPwzXDUiqkFYFzhOsGQd
GKfPSEO7daObhd1fm6iGS6ipfDfFnPaPHdCtM+E62X0MvmbX0zygRAGvw0az8as3wBPD0bZKPgkq
GVf6gXLpuXy6rTmFcbBRuApaCicjL5oP258sR9y4C10u2Y1nte5HNLIPtE0UBAjYu+kLHF5sThEx
DH9gYinse+lsXqsg5K1lqzlsC99zf5fRMJJXIa+mYvf31iUOzmZbO0edD156SKvE/IUMt7ZiZcI5
S2//G1U+5bEKdPqEypYJCYZpLHUNHAmxdZt6PNlIsySX4DqOrC3xAcJdHTvQF4zHoZpeqH90A/hu
9O8dBC0/id9yzVgdCznCOwexmyqRJfdyGq0vRApcVa3Hx53UBK/b9pI0AkY3/Ok8j3GLX4qFiU1a
VQRLbZTL1h4grlPLOx1fdFn4h/SZzEFEP6D0QYha4msAeq75T9dFsLFy0TBlnmx0On4xXzwsrfij
8K+22x6Y4Rk/ByMeJqVddUJTDHdgmVaNemOW9lZ2RXVPR89bz2aCxqtv/+9ft4WY96HM9LUdVPlS
uVN5DUhrPcu8FF/MWf2W74fQCr1lz6AFkCW4HNQf8YOHvHo8Fj6UhTiLvf4OiDbPlgeQco1DWRt6
YdG6ffhLbR20iuKfImgzrJ8MfJJdyu/5pUcsIjd66U2+Vdrpv1Jg5o/GrL9s7TBcEeWIt0xEDJHD
yiMPjvQvZpfWUN5pFz/lSzDXxQndZQwoPQt6sYcm3nwiCGCOYZp0bnezMbq8JYufFHusAsn3KsJL
gTPUfuJduPg1OxnccOGLyCAVn6AiICnUWYxrqeG2nrYjQTQe34TNPfVIvio9yp5XhzGYqXUaUREd
XTzuTGwLWgvaEaA9k8NxFsLCyH5YsBVoNYoo2RWl8P29S1Wyo0CeD/3cslNQlRKsgfir/DfJu3Hg
LtUVK1CT0IhWOyagRfddlK6yb6GChUjtQwKQ+Ogr/Fa7op8wg3Qw0I6aN8j+iyWa8SnJHN8hhFbG
YUMEuFZnk64PgLFAc/DftP78zbAlwUJOEMZ+poDGQSv5zKgn1OacTl5A4k0cpvVDzhjqgjqEibfD
x1s0HgY+u3Gb4oRovruLo8r6gV4vqytC+zA7c1A1uxb5an0XxZoBDDnQqGAScs3k1YQO+76xhEtx
R11L1FQSScNUqIlKH6l+CV5fnjSjyPEPMzdLcC/Evi/O6PKUoIayKlRqFwYvkXsESqgow9PhRSfG
Qm+NbwD4ORfPMMnpLAUv4mUqMvrWXq8kFpNQJuxC26ZILMhV7JiChq6hQ1EKfy/OlzKglYe6bxFy
Bdm95HNaRhSBORhGpO6l75gj0h8nvfli4tOa0G2/w2kpo62oqd/3fdLqa59GPpzbaUy7A8nK3OMe
Y8kTykRE3tKiYNkX5N3lD/DFwvjEbDW5ei5Ku3s5WnVzjuEccR4ndbElQ9dPD8pXpj8woqMKKcLA
O5hkomwE0ZIOuJkH2BsX/B8Za5w597X8RlQ9nEsUxtGaeWcBkkZ8kD8zSYrfZeJUTNR7kQ1HzuKa
4ImBXjn+KsL1/3eCRh5pMqbasDk7PWDHnwwMYvduGuX9zpwYOBIJ/sMOTeTqMSuAhaIdr9A+9YFG
Wp4U2nKohTu7fbCdrJV/EIJ4+QsmAjAOc+cA8jJ0XNItsNX1ldvnjxMzhLlASTykzbNdWGAVtsal
A9tqF+jH3h549446SLziOZ6i1vxr8FnfuwhMlzNu31E8jAUm33PSthw/WgFmIDo5SOX4FmsJVXoT
Rj7/FlNrhmaKjd92phJ+hSZYLA9Txjc5e3aplwPLf9zDLLLYYHrIKd9jdEHTloURHnlTucknE67s
L/3tUjz1Kl2sM8Cl+NRGPlWZ53E+HHiPXYrNAA3up+6W8IWWoAD/Gc/9PWlAzlfQcGigdUbK2E8o
nM9IQgeUAiOGpJdQkvx9aDzHuCfby1V5ZXrh1dSadoexqWXLRKZboFziLBQPKhLa6lqW/MLue1nZ
p17E0zPmWuuQIXH49flXoOvAo7N6JaxY5hS23NW5+7exqwi7wqC7u3HB2IqtoHDekJGxCCcwjpn7
WdcMyI9eHbrzd+ZJO6WIGNyAYcEYp4/eoNCvBTOG5hMetyLZKV7SXcZLFEguF2bFvs7qg1cJ7DfZ
3Fb3q+1puARJZg1vwEv98YUhoLtK6v0MtCXGBA2WU7qksD3mRaPSu0FWUv/zIgeL5UZCiZ8OWdWr
ZSsWBzviPNEePeglCndqcrmwtBVyXiuA3sG1YllQvK+B0wvIQmuVG7BsITsKAsVoLBB0i+sAPchb
0lIEk7p0K+xi/q+P1w8yDBKN095tXgtmwPWXxJuA+4Gh2cUfQJhvEbgR0rdNFdF0veenK0WrR+xz
TpyG+xMDz0hgUJUwmHIz4iMLbJT9QbK9K47whunkbOae3ga/9PIYc7I7wz7G0a33bI+X4Y9A3ISc
xa5yVhqQV3jn/yIY6lomvrN2xTGm/MFXzj3jf5LcAh2evlEz7ZkCkDhbPVPQwQbw2Ql1CYQwlywD
RrWeEjeG+jaKjLFaBvQ8q2CRsrEgd6TrbRS8ZmQdszFGhcFuBADzVE0whHZA5ly9pyMJIxgqVOT3
TT5w7wb00ZXT2N451UgPQb+nsXVh6QuMaysCr3ij/HPmP412zd5rS0OfbzUm3ImCzQMwCydni2o7
7oOcgVwTb0QA7GYdTN7cPjLQezFY4aDkZKOtLuCGe6S4Tt+akTqicbsAR1UL09Y//MuqJWMBYewf
pRsu48ZvWD9gASKSy6VmJ67GUI4P7FNPs2Fxt51BU4JuoRLOtrIgWFlL7IYbUH2yeAYKCFXAc4W2
ody5tHe8cfZ9MmpQi1mEsWUM0bsA/EpcdfQF3RdyNdpLODGAXzwWzlxx4ZwVv1kA/P9Okj/4kOEo
kEfUijSrKFhDcZcgIaa+TbuZlc/Y9I9Bq0s0BFoP0UVnY1avUYhEXuwRiGfy1Mg5qt/NUOMd9+I2
VPeOcqvnDN7uF/2E808OPpcPifDNl+5XvHlTFZN5M4hox1fPQTdCR9HWh06oEuMAQpVhq+S6nKcv
xpgRxzOjApYTHXIfkstCigRoyzmQSeburOV3RUfW0JPokVUfTButlToXlGZnUdUEEXnIi4sUUVsy
s2s/ITZDeVbIxdc3QkCD4GplE4P+LBeomrsy9/bQxzTAZnfSOR2rnz/AVas37NiGeccwswHspUR5
UgF7D0ZYcMYfB3Y4ebbDK6P0FYxCdhjGFbVjg13Pn/rQMT1LjSggyWzjhsD3eAXAbzdkeDAf2Th6
Al1hYMzrI65u97thyWofVKQS9vWLexbFQB/fo7rB/KagNKwgf4YY3CtoTxOpV80HceSYtdnByDNu
YEqomIXgH6qlOjwtFrO/FVT7XDKlKTB/r3pkA1ZmSxBkkN2nbm28u9lpLACgScn0aigKAB21Jb0X
zO/F8IidmX5vdohh3/PRo8uHzu6CSy71tRJd5D2atRQClV7bfxG1MjrXAb6svSec4Em1Fsfl7Dvo
Yma3wDhQaGRFBivcE0oSNEzAbS4J9TBGsnBU+hFDekDgcCXWsshabzblVPpdaxvdCUftWWZhTspE
O5y5ZMqrXbeIewWXwnEyvb8thJ7nrW1j9yaRJFnJAEXNJyojOI1TBQPKf0mF4uetWS1YOypguv9G
F3aFLaLFQzkGjO4PWUiOAg5XU18qFKeg4Ck88kM0MWoKSyz/R0ah6iQ0kIEniL2mOw4dw4OpamN1
ywm9J4d2KErzkIh0+K80AXpXP4a8oCesXRs1dPq55+BdDgxSGZnl3UzdL0M2ufsiKGqPMXDMlpPG
Gsd453v85Ngvi3e8SMAeZIgo/le3hqIitiI1I1YOE/dCUHvfbIVOGIFmQeGaBzM0zVfmidq/bxCA
cTlQMe38JC08lgtEYwkHDuzObYbSfyGI2GZ9PrPrX38b16qa8FbF/gAmh6BKDCHIsHkY84HvOIsB
/gVzwNX5ZRVxctJIueByJC1oXGvhpUB4xHXT/KW8ngA5eu236hIejjpCc8slIftPDcsk2Wnf85NX
NVUjJAQzdTBsRgIxwBpNEQMjw1V7m0k13EsYSBPzqCZ5ICAOVCQLQ/95Jh62+LAF7wpkZo+Om8gT
ihUTsLuOHWdV6Egk4eWOCtC6hRzh4UWqlpM+cZ2qYljpomHG0YznDygYR9Bq/eVrje18TAB2rQA2
z3L+oQ4KmCaC3YJGaQdB5bx7HjOgnQd8sGY12K9NmDWugp5wYZmFn9z1t6GXz8+VnVfWg0pHszxT
rjAyxEs2whrAl1GTX14gcdLkUXYIUddLHtz64hKtEeN22ISGoQQo3bq76wFZpbCSHGQfpFEg0vFe
KoCBw3F2Qrorb16IYrDHTEUPonXEwYZtWuIURvP0ko9ZBlO+mdj9hyaKyTIFSfOFNWEUAHWDoTqS
XoPwntUKgpO+beSjLJC1gPTgxFvIxCx46HhpWUmuba9JW0PydUQsYo98wpw5Vp+zW1b3XupRO1uA
GviEFfnarcaC3eGMqtM6rEkDyVZRn3FdgedkZGS6AEV8zxEZ1hMaM9QjFgucEU+qpsGo2aowTLWq
LbP8Ur0XOa3oNUMxaT1j/ckK1KoRG7uN1tW6QzJhStU1KGJD40F07iu/3tUE7foqOPkB7wvPRSix
HCLEZV8NKBn1h9v+S43fflCA8ObDM2T6hMaLhjKkHmgZLNvygqTOz54zZsI/8bA+v6zmKsH83i7w
t/W+94oun0+89upVfbMAQdlkUxg95sk4EtzNvXaf0rtjWMiQbuTG5P8MnQYzB/RSyUbGYp0d8dvk
hDTwr/oxNDuBhOGpCaT4D4xTTPoOfQ1khgAY1JY3wHuNfMRI0g+GbYua20YRB64QJmQdDWQ7x/YL
GPHycZ5C+60vWSFtoGHkt46oa7kL2VVhMHPL5TFEzNldTdNZGPV7xOcIWgrnB2Cesd8FDomIN6YM
+n/YY5kPeLwZJ/YZyXTrMzYTMyNtqhaIIwxe6HNu6BfQ3OPRGyjuK1LBD3Tl3BmETtuc1U1bEZHp
pnTrZUOw4AbjQFdvGmm5W4pfy71kmKv+y6x11YHUkdFqHKBzuXfgBoDl0KpqzgZL234C7+LdU5Y4
r/aA/21f13aY3YpgnYaEiCntOwmeLt9Iu0quscTAzTClVAchB85d5Rbtb+xnyM2Zg6Ax2VMjTzip
c3SMu0wgJrjYWRdjP+EvUIh4ZbC8UjLQE8fKBvcVMgH4MYPncarXgG9LvoX1ul74wxFq3fRFDvOw
7+PU6h7npGTGGuKgxC/Sw8EBojt4rIwpA3gs7FI+wXHA1rWRAWqNM/k1JZo3mntzNnHSOO+VZJLM
sClz34pe9k9x5DOzLmdmtY0UFT1L5vOSkZe5zK4Wf/qtWjYQfdAVAXiCAsGc0lHzZI/YrknsCXlz
t33EnG9VJa+eRkY5yZuzFHH/h+bIVUQWhSPSREYu2E5UQIQESiZovSd2Z9OyFrVR/G9VtdVfTJLX
3zSIOX87kbEzOlvdWdTpHtOSXVZNrCe0O/GYVoE18HdRl9+F48r0TZoy4IgSOV9RhxxU0MO55ePJ
Y53gG7a3thqThpqFXdBdw/J91RwyNPslo4uNX8NQ0T0A9luOSPUZTJdg4HcCaDI3ShhE5NmUMm1/
dcSO9VC4s2Ji7fi19zwk7EKYIdDtXRH8sV2CgUJ1JMXAaCSbWaDSe7gbw8IWKbmjngmvgQ/bOCM+
KF1YfsnWo4nR4bah81V1JoEglxMaLk1wskuQsp8Fk/rgBuS0zE7s8v1nkVE17GFneK8eyn5rH6bI
v4sIJvp+XhwmWv3UTRnHG4Xtgd+3PZ/R5LKkdIIlIgAvNECLg9B96FzGe+wrZfEt2L1jmVGFeO5p
AvP/ZDfzSC26YpKLIi042LHPwSEn9gRb8hL8k8TBZd8xKCEdJhHuum7tiW06uDV2rzjOnR89Dz4S
dzQguzIhT4dOtSOJeRqCnhOgWo8Ry9XHMJm7jPAH4uU8kg5C/nmo17O3HIbxeQGfoY4NARS0wYnd
dDtaj+4Ooq/5AbYgTqK1hnd+V7yYmGf8P+Wv81EvMHwdFvaePCIGYGEBkG55pLoTPki59UApQ8x2
pxB5AInK5E+dvIgH7K3gjI53rQt3BFGU869epzBEJLbgsPERca30BNR0fELzTFP3kuqzYeJR+28m
DYZl52Vgqfb06FztaExYdzA5wLvRSay6HofyFeAYjpKiTV9yXuVP3yBH35ZuKf4OKdymrRhAI6/4
rX9e2Mgfr7MALjB6sg7oSTP7iyK/PJXzQAJF3HcYdzhi21sXZTLYLLWiXWZBGm6JHuWQlGjpxw+6
QJdADkYXM9Vc4nnfgEWkc5dgbbBvNMFm/BTEBdt7EqsValFHqWNZTMMDynB+5CqS/RuNq40KFBnt
61AONrO7roWqVLRDMNxbEeB0TOpU1DxTfpvchjZwu88i4ZBLCLm/IUWpnhm+dhs362rSmgOfxrAW
5XKcckAWnCDGZgmMwzS1d/A/17xs3cNziLU9ds9dAoIJ24FmtTm4HFja4ULae7ONzFRF7vBo55qh
ZwfQqtmSkc2vnvlEsuotXVJnORT6A10ih0pD5WhTz9cjK42w02X8zgdz5CMJbJ1dWIMhaF6TO7e2
GubLjA+DP56RzrAMID2e9a8DUV0wJFQ2di/VhWxSLa0PcQssoTl6XtpC3tLSbs6FC+xFjBYYE0Jv
WCUZ3T33NKONAaYs+Zpiiur5lEWCKytpFxEfmDBaTzTAMaJzas1vLAhUFk3O+9PtdBnI8eqUsuRT
SCrZNoB9pS4jSKLlFo5zVzwEk6Knj/AuAiBCAXpLG9xiN1Yw/EEMjpGIY3wMJ1lYFgrRhUNyQYvD
BM6ZK4jcQRF9u9PMKeVPYX9z8rUjKQyAji2S8RhPHpnq0yNLRCztUPlQdCLt50etovJJWN4obw3L
rAzwHzgD5o1tox706GM8IYzu6lUx9QTvJ7xXuQg/pf3Af7ML6zhWl5jhMOLVvhlerPz/l3FPYUEa
g7HvUKZn7UXFNHOMFcLmBBTO+5sMrvhT4QFBbZAb0iEd4sUoiaiIibXyR01LFtHmUkJPMRoC5D27
OMTEkuRJE24yBNG882hdc0IWmiL9AzayWdECSO0LWibLHk8lmqkn0ByAHzyOzw7NewZjinMx3SNy
Eo8QzRErVIQYcbSUWY+QoeAG4Nrn7RpcVkJsKcZzBgQfKJwcBm8vpp4PMW0mRs540SmznBTuCzuC
XDwLHAPtC0P0rHtqUIr2W7AzzKxbaL/1nUM6xsVpOh9xQulE7iGGmblcZ77ugxrQKGDgh7CXUpWM
XNQFkBhvj/FIf3I0JjzYHnXqxQwwdQmDIRCQWrN8bGYIP6tHkNSAOABv5pkKS17lTyxUpKxQDWEY
bHHNpS3PhSAmhaVCSwu/MyUm3p0b2smrVLwHPAT5P1Q0EMiSVM8OqgaWDNuQSRQhvloV6Ex7PkSm
JAW4Mh3yGjn5hqFMVJdHhhSo1+J+CeyTUqwheDZsxvY4qqBdlEkQ/piGifYVPgydAWrWmNvadfzr
/9XtcK9z81xLv24PTdKWZG1H49/EJYvgmLZgbTdjXgegTaIS6x/7Z7W1OQEW1F0hjxDSdHxmSdKj
tU3AwTMpMNSqYVWL/gSYRV3EiNCN9ygSf3BDVdi8NeZJjtfgAxp7fawTkz+wrS7De60L5yILyQpa
W6vYS45Dz0jUj90HaC19f1Fj3e3taZHvxrUJPubHtf4Ni0Mt0hcLemqTzc9iztb8kCA2L33h1cme
34bLJmx2xwsyvHlAWEp2jNo1o5GfDHoq9eAjFt32pZtnB7u12ZVWYyjCBzPBgOTjN4RbIaI5OPYl
ztFKQngARzBZ52ZA5Pc450nv/0wVD+08BoxLUSOs4ujRIcYRW0PUzO8JveJpUO1akkg1hP808xuF
+dZFmtpYNrPjJmPyc6lCO2hOvZKUI2qGucLcbLynXmNEYk2yfotDm/OsWYwar1inOBN0w7NMGlfK
p1xnWmEPqap7CDOAKGhIpnpvVx1TUxgU1XBuMkXscZsL9NaEv3HUe6vAo6iJNdA4apNNuu4GuR/p
FRUHkHe0w2bIzl45MWwFhYu9F+mIKtdaELKswc/tHARu1/lAi8hgBaul809HKkaGG1TEIKN20emz
PbeyO0EkoDQqoMqC+WWC8S0ShDEbowrKAV4PSJmZrqV9sUoLm0zssk+pY7SAzOIVhZTHzJKk0U4/
Jmg+lg3Mo4gtsz/Ne5fHGQHUMKIKy8uJP7ZJbTW4oXRo37A6SNJ6M5bMNzHQwR5607XO+8xg8SSa
wivfQ7tOvmOHcN1tJ2WD5IvyNjhiRwRfxhjOfXK4YIhDc+G/bmFNcbnHaNRPRiaMNFRCICLZmKxM
CNxaBQFMwLe6VckZU8NyxCdB0aHGCrsXqIjk0/0fSee1Y6eSheEnQipSAbc7h96do2+Q224XORVQ
wNPPx5mLkUaWjt29N1St9UdcyOPeCQKGSsmSHb9rvyw1uTuI6QsT8mWgba2fNAjQhDm4z927jpT6
6RDz/V0HvNbVM43Jc+Fv9SpN+kUfNZtcXo6S1raSwY/MsLFidbTjMUBPUAbBHs6v0UdT5H33oHps
hSfIzhZJZ+W1e8y37WmwmxW8TJNZ0/Rc9KBFkgHFnAhdABVGjp18xBrt4L4JcI9uQ5qdfpIZ69JR
ViAreMGbCY41lLNBHkZT5Z0dmZq5gTzABzL59ffgzfCZ7D18vUKtckEJijVcQKbaOyqIgy0Nfc4J
iC15El3f7LE+A+cTZcm+m0czBo2ehXHLXyYRS+I3uoO/B4lF0QpvP1sltwc9UM2/qfBpPvCk/Qyx
tWLiYawapJFrKuy2Hd15r9uebSOCR/xDbBKLfiobFNRikO09EgSW0qkkJ2jb9Ol0LXt6GzcE6aJD
kCgM001pjwMURxzCf05mlKcQJGn6G9ipf7JCZyWpBlIBbotPcA9D95IjCCI9HfZL+PcebHawm7Xw
S+AEICE8zF1Z76GtxRlfFqkh9egVhEKwPW8gJci9WLeYt9CroovLlds8Agm5fxBR8x7hLQuXo8T8
Ahnpk9a7j53OGh4ncLwrKZTzzDznM4eBvLRF+DB39TvUUzU8kSRQ58jBWsIQiMCnbkWP07dlnEWe
SICiBWSZMzxJzBvFi0v0CUPKIpBvlbZtgn28KqfqQMPqOV3p38y4wvLeOPXoiFCz2BvE22RIghxv
IzNboI5dT9MYSrOSLjoXsJdKEZ/iwnWEy7ssPsWZJqivrP2uPoYhZRYfiW6JhlpdHBPSPKrgGHzz
O7mkiX8oq4gtMwSS9veMHxkyLCvKxctggmj4JRXB5g3p/Dflkhr+u3QcvgEa6MG9A99zX6chGPaZ
pxHuHLo5SIiTTuym+pcWZtkmKUZSvBIZCLS2VuCys1or/wiUS94zhRt8FSRK0mYMd+M3f7va9aoz
0pd+G8UJscbtbNZgvdzuforc0u/tBCBA1JiFL1rbPeI+sjmX6kTTDgim4gojp7RE9/8NYq3rYz41
0YWSODh3hyMhpJwG4IPhX+T7vO0xzCyONTm32LDReHoFWE1PzS/C+zWHcR6C/gOtSV9+MA/BZovC
YTejiJmMDUle3JZwX/3O/AhGboUpgk9ePFQ0qEDZCQmXJEjDUJz81KKuU8/EZ+R/+2hF45zO4cmt
KMaZGB67oDwzzqXZvnXAI5kUHecNlRh/rCxIVCuH1H3IuQo+wrIktJ+WG46k2plQAOIWQYiAEYYs
RjSvRIlFaKOA5RBOxcDvIY+ayBeUsZm7QTAEyMNSEj/MEzXG6BbBBhLFSeaECu65bS20z1aWoFeR
KQo112eoDRe2dsE2u4ZCeShw2yzoeGOhX4jrrJtXHCJucdFTGtA6khGLu0Uwoa56XjhyRrdLjsYL
KNALWiRP4VzJR3qV21vMSG69dVMHRg1zPH9ZxCqBUuEkAWNhQI63hEyZN9QuDEs8PQ1HLQGQZwyH
bnrjCUY03CflIWPLCbeDbeW4DUoAypn2BXWLOLSXJ7wC9R13DUMgt4iHQizM6wNzQvJc2dOKHUd1
QHpmjjbejlcVLem9VChvZQNPpHJENhtbr6NzsUaunYBW2wMmb27/bYszTwxAPm3y0fg1UKg3oThu
QD3zoyppe951yergH6oUkpWGizXxccQ6gg2uRAKzbT3iN/lXOE53i+WO1mHxF0IK8ZKUwX5g42DK
ase6plGDZqCPYMpJ60VP7dwyHCafFKSYB2ZP9ZdrCgehQRFzJjIExEbhufuXLsDL1OoSvTmbCuc3
owd3CBMvIU0BXHOTAaIXYevvkIM4DiyiMG+1Tavg3ustVtukBk8rx6IQ3wNu9YOp/DA/Ig8prnnl
+ldPAt0yAGTNWQG74oIYPLPHcAoWhowKBNLPo4Ni7GML92WMvS9BVbkRONO7owBTnFBRW8O+TJjU
T4roMOeSDSRRq4FAO0wA6IlzkYKcZjEGHY3JouEVwjtBvgErvNQrEsLexaIbIVGnAg5SuT4UxItR
tOiVyVdr1PIUAvEAx9ia3SxxaHogH4nUPAWpTzkFwp19nTYMLYbSpd2QlDX0ZWVNL6SMqrc4wam7
ocuBJRfv02qeBxiQyRceZAoGeyhO7x3ngkxJ9cqn3zxAGZqHZP5Ao04HUTGmVvUpGrIwqWvhgLuY
BEIAJY4LEESq9Bg/1hb1OhA6Ix22cZPejXz239wJfvOkKW9ndiX6T7ACKbJZmh5EEqXzelIGlFjg
Gprx09GQ1rsEJMNQW19h1U894iPMnni1FtRN3HVURT4gBJt46XjnNaw9tR+rEioLiwtBF1H3DwYw
OxqM+v12KXtee6fR8sKbXf+uQXzLbYK+9UJJIBQq/QHzn57gv9dhEsJ/AuCYe64hwoUeKGsB3Fgt
OJAgaLT6fTiTHsf+btzp3PP6nViafQq06L+EEE8tTFy8rgT/FuRmpMJFLgrDh8JehgJ2RZQNWwye
iiKbEQu5Tkz2EvGnxBwedKfYBh4ARzjNiwkUbih7Z/iN3CHuqy15aQE/BSOqvlMkv1E+KSI4LDId
V6oPKe7SbgiomckmT9Vofa7JH9fBW6UYJcHLFnSRAmMjMtlfrqO3SlcwZeYHiSLcIdFd8sZIP7Qu
Ua2zE/wkVkZZx+On05mMcF/WcqIOyZsM990yMu8hNxxeyBVgTUAVQOEcjc6CSCRz9f1Qv3ut6Xeg
yOYNgRScvRl4hTa6Wy8uWojtlzyIHHVIwCTknSEhH7l1qWR9hYLmN/3vCu1TtK8TVfBH/Cs84CKX
UJzhNAc7k/yHIbdh+G9k8mQSJMpBJ7MUnxCxCEVU7gOa8jPCeQkCA39CQlb4jLC515cSsJaIMeKx
3ANCDYe40iadeQ3h4SByHAAngndbnlCEsTxp+QivvK/4598CSeVjHtDzhFRiTujH60jtItQ8d8R+
8kR4TY2jiV13WCR1kQ1fhPPgsukyvABXgEhxhmNFBeD4C5NUgRP3XHIN3hHhDSDgkUv6kpAPDZNm
WvaZfM0xFKRy+huKvpFtOvNcXAtUhMC3xJTI+5m0TTY7ogfYz1rRVDvskC6CummeF6IzimE8pdRB
dvcQ4rgfxiYCBJd+n95RROj8KUdmlsUmhb7xiPp6WBw6J/boizlXaoMzZu+FGdwj3khKESfuBrfG
AUzDx5kTqdPXFOb9SKZr2jzIkD2DVwj7Y1SMzn6IRP5E4UR6weYFbDEBmhDE7EzFZ95Cae+Qh5f2
rnA8NvqxIszwk6Tg0n5yE8GduDRpWxFAOQ3elgQMVNKBNenfDhHkz1wE5hQ4Y/WnauDl+z3ZgBFG
Al+syYoM23yazoIS8VsCK9dbI3WkiWLxxPqdZTngi8g7ChhlkWFG3pmpNpzoLPhMVTtp/QfgihF3
etCKT83HFbMhAIq5n0TOB8TJw/3SSbUy+yh54KTcAHlevLjWrZA9q/5CkMADVj31QC17T9wHd2s/
YIQ+KI6zcYvltfnXBFW72M+uGTufKyu35JsjPKRV23jibcectu5NmmWxY1HIU5xGOUKW6ihoeK1+
JFYdcR0nfpTVG0AaCPgeWpJQdjswNGa40LYq+4QycfpGFuBQLeZF6XEide5JuL5uPqLVds574sSf
9AIt12ZuEFfZREIOZ5xFGvUBWwRWXKyQEp14g1OfMgLXc8FD0wR35QkNh0V1DoHI8ugNq8Q8KyCa
UMey1Xt9zftfI8GFkecdHC1/Uwd0Kqst0i/HOkJne5+mqGaGfUOhZIfQDAlH1Q88/mVX4KdkTuO3
DyLoAQ1K9yB6YsVL8ldRzMYS7V6AWuJhaj1W5GFi0W9RLFzN1HP8tL4PI1tU6fzHRJPeVkh03C3Z
97ywia0IeGr8mAy9vkvpY1icyfxw3bOeImFBa0flmPLaXeA67kOH8slwBFGcVJ1smi9I6kh7/D9F
zL5DSizwDUqbGMPmgx5WsUCl2BZ4viMyRJNywu0Dg8PChIwQ6NsuDSBxzpB1FChPZwoibWhrHDEc
Dbnf8cCHLPtH5Vd4Dqoudz9o72OjrUAY/rLPindi+Ya/g4v9J3UWDk7eQ/28SB5Zhk/2WF5QgItU
+e058zGhoNRofETxhHeDA5uA9YZSzjm4p5glesxdD2tjRm74YVWYppvEHwibiCI/dV85SWizY1sB
kptRL6G3CCnLnR32WbRTLYTwUORmPLpIrwfAmzn444gJYZBbQgINE5pSElp5GOaZcCY+AUQSozUV
X56hwgV8wsN6zqvJkgBfi2y1FRm52boxLkWEOWmjX7ohBA+JH8UnG8eP8jesuLHYQaRyP6AlXGVn
fBUVpOYy8kSrEY7oY45LlBJ+P0GKVeX6ACosn4SKBn3ivra0xk/TNolXM10zshWSLpyZZ5lY+iQi
CpBObZw4v2SQtQuafp+N5OLgRWhRsEmW8XLysToS18a6TnOqbK6NNNwmkjTIfwOiPV7c2HBJRVH2
h+YuPI3wZ3ZxHICjCaamJK9Bpqr1dBU+bL0TU7h5hOCJUY+s5Z+shxFaHrrQ7W9k5QNpk2m5iiTb
aT3ZoNRfQyj/ZkftpjGHsujBosy86N9Dr8PmVnYVC7QiSxaDOM9puawiP8F1Qnglkc7btKlJvA9J
xep3uOurbg3cB9xFCYSFfjJTdsh9DYCXjyhGPFcG5c5oakBYlQgH2kwDO/AVb7I5LN5sul+kHzaI
hWK1EhYo1jEq0wEtPo0VRMzrozrDwaVni9i878GHY9zhjas+mXa79hhEOcZrm/zR8KlHLjT/M21G
uqEo4cWJws9k9dYunv3iS4tIJ2YyKig3XZpOOeuQTB5ttDLzCR2v6+wTABWbNjV7dK8sQHAXSNIL
4lUaJL0fUWgKo4njrBSaD4ylmSHEOkKJQ6MWxt1utmqmet7RO8+S3K1DB5YML+B0YjgSvCK/nazV
R3CCuKZDDBglYOiLCas90FORU8JWWHq88+K6Hc7ETkzJPVkui9gFAKrVZnJDsF03zcb+XzM0c/Cr
Afktsf5HnIxza/XZp54EthvkGaRoghhUn/nE0TDuCMaYrL82OQzBoVjGSSKUHVhZnchhbk3o4kZf
JFPXO2JDYRGzyY/pzwQeso2JnCS/bQIXO993Yw5K3JQyXU3mvKVsAtTrgdtSqoJZO0Svv/ED4X0m
PT/5PUgNs81QABijeYgDRY4BCcZhtOkQd7L8h0vo8NpCgfwpO+Ld4MecRX3AZgX8d5lg9YxBOlCr
t9gRGTBJ3qu1b7pbwx2eP6RE3D16JdMNOyrB6PMnT23j7+1k5VZ912JZK0OvoRrSNSFYWuhZ4Ybd
pjHH3rOCDkB7ytWH37s0BBOSaGDaN1MhtbwfYefmB0IoGP5T3ZVmV41kd52QXXnIZ1hXkGunLnO0
XdCthPmurT5LRJeXJGFLCJ2AAzqL3OIY5iGRgpLoYB5yAPaimeA/l3JlZ600q8/DANSU0vj1RpkU
656yMv2YWSsHGziknBJwg6kAh0UuHxn2GPmjcWTSiYkjuERSAojyTVbH0JZ2DNEJQfCkKzfDTtPJ
EX+i5+NpY24BY1ykGnc0OdRy1yZ28BRHHaQe45h/sxvVvxcLEcyHFBPcW9ai+NqsCY9PKYqZX/Bd
WK7Iu0j8zWhKAW090SlGX+nyOHfGfZ6KBc3nAkceEP8Kf8siGdaPiUA8cUSqiBAxGdGfhW1dOA+5
Q2tO6PvFCU+M2AdEBphtVrRe/2eZp/FJTkvYk49PbRECDXe8b1l3yyMwMWshCwiqHe2Geh+gFQMK
HCf0g/QP5tsFs6iNW8qGtvYID9+JNoZF7MpoVcQbsvqAEKIniRzyLp7K6Tcw/HCXahGCIo1VfZKY
Pp+tBBqTbo2yvkNcN78k/epnN6olgJYiLNY2FzGzAmd/hILO25NbEfeu6dk6tgDqZNvbQZherBrJ
68Yp8cZ1HbG+mwy81zvnjcXY2tWlfKzbYn6pUe30G7gxb7yEhLhW2wIpKHNxFpprgTbC20iQtbto
JuC2jefuh+ojHgG/Xr3jacM1jEP4lfxLLAkAIICnDX0vg7U62yFrn+sxSM+4zbkUcaxGHAq4XJMj
qkuzNlGRAXQfoSG74XInlgdHc4neow5c/d26/8ly0tBCRWRRHvYr9Fr6OFIG713Yw5JtHd8LrX9E
scv9bErqDdEbn41lEQPQDiVqdlGO9OTq1WvYZANXeqe9N95nfSRhKj2kAeD6WaDTobKJFnbMeb3H
oeS4csLxO/n6d9pr+YQ92PLfy+Y/HTjPj9mL0eWIQftDxVo6QbzSyD7vtIjHe/4nP6Z6hB7O0P7U
mw5f5Fmjrdqv5HK2LZu8tq7UybBvYWWG3FxTIGkOxOiG+/7ce3YFGoYQ0iPlx8EwQUJcWT/Z9Zhi
7ssRG3zESZz8QKaOCIdqQdqQi8fUBmjQG5YgSMO0c5Hoiq6z1WFIOk/jGFkpBZFX3BESgntbVoh8
DNu/3PHI8TsUFnJAroTuE1QOrFHFKrrX5YDanM7ewHuWKtUuGBeZUzWXsUTMqGf5Q36yTPat3YJZ
CU10P+Ocawb6E3U2kCpeR9akbmnckmYjiecvn0ZSt3E59nSMKCKshjWtvS16Fb9KI6AfkQ1bOeMS
RYF3wspH74LWB6uC1c38lWgv8hCZ9WJM8kW3kn60dIPRzfYs9PvzhBCDMHTWsY2a2qDaK1zlPTn4
6MTTlG6LQvRiA9Yb19QWE/moToQvJ9TeLy4faMHO6m50Grt2vS1tsoLOw7REMalNKc3oCPFwOF0I
lVjbdxzdEj2wDZKItiEnWXj/otBCD8GlTbiHHdKp8GhHYTjxImUBrFdMJ4Z1ymMcGasDaho+pBfC
/6UJrVroURjvPbT6iWjTHmMeyQCbzrYB+8q8ojnjyLg7LvOut8e6eB+xmgb/4rHVI1dTThjWxof/
Sc5oEGlwtYjVx4eACrHfN7XDFk9+YTWOdJM22mMmK1Y/eMhPjPdHFSx+VtAPOuUpiQliIl/c/ZN6
dfPPJeMHaVgiZweVT0P0FnkfeIaO/iyIM8JMzG/Dv0Y75o46X0BQVPZTMuwNV2e1M7R/Z3f5qITz
7Y1m7jZWUIYOQkbAI9bn1RUDRMvNtiA6sM86rXL7K0TG3N08X6B2oueQlh6PpN34UYHge0g5qdbl
C2LaKRm1jW0Ph1zy2Z3oBC76xxak06Mvt6SX4i/Z8Ev7FacKgo9IPKZZh1NxvLUIjzkmPYq+7WPN
aHXf9Jg2LnrO1wJXK6ubgywiy/6g7J1rE0jAYHFtFX1SmDr9tby+ilenWOlTkoTtxtrZlYKBt2Yi
ZaFfEA0Y2SDSYRKOXmTHLIwgD1fYIeNhfSa2Pd8FvV22vwEf67UYxPqRnnZujoBqxtYOlrFE9qIR
ynXBV6bW2yHBOUuI0jzqIxdP29xCT0JZKbck3FEGuG4JTWnW3GgCtThlM7T8pUR1xBE+9rBTxiqn
C7xb9Ki8fMj4CSpiYlaTxla6JBPtNL0DVPjJqQnNd2ri4S8Bsw5+6IqeiUug+vpJGe4rBGwLl3XS
FjVJrBJt1aEhEXV+snMJ5oHeXtXNwHlgRgUTJos2+EpXHvE2WMG4HMMOiyC5BYl7VRMyv73Tylkc
UiX44OiDqMrLkKzOlBLxQHACnienpYypkNsVckC0M2vYJU4TbjHjDiZBjOGgCTC6AeFU/ThOSENt
7HpyXbrOTrrKOOpiaF7rySnjJ9Wh6cGFa4LxoBys8GutnkIo1IvsN0VASF7xfvTWfjDzhLVYYnGB
CkzL+Dq2TfCsFTJtUzvE4BTQeNtk7hjTHLQ4v1Oooblg4coS7zqQz3sBEgxfde1QNdToJCSkoaU9
BZ84m5EqqUJAFZjJo8pj70B53tIjZfNZj/KAUMONxuM/cP0Ttk9pfcJjmjepvZrem4ruoiX446HW
mo+DmLoreWjt8uglLhrYAcP5ViaTXMv3Quq0McYHM7c4gRzk0bY2WKEkjdW5SmQy+QnrRUn3qO8z
NqQiBDVeAMn/xikiMKUyADcsiDhMmIDCGyZqlE2DQshyh58keoSzrmm0LRhKqoanKmgCYi1XnA6l
UYUmT2UBhoM5bfkEiCzAWuTl3ohSBBtFjtuBkJDzQG4EGAuVlggLkKhAixbWT9NM+j4G6T+ygcIk
OWioXlBctV/5apIHlWK5DDNFlJFhpvkNprMmL5c2n5uuBrLhBovAMMSrBEulVqC/63BVTZENtHIu
AtE0DFJDtojLQY8Ao7xHJTFW93QnW9F2zaO6lpyM4Ub3DDFm4T2tK8mi7gaA4PewVd3yI1kD11Ru
5cz5d1OvwkiFw+jHruHJYTlhSewkxtuJAiA9lESLJ4cw7tod8J+qUXDm2auDM+yWktvNvFxWVjVN
yBdRVL3EzJgXzupleZ4Hu3O/w6mrM6JdXEM60Ingb75wNjEcu+SfqbeUOOGc9WQuvvBD2fMdJ4Xv
PmmiGP7mmYnTbxQzU/HD357eiWXlT4wyTv2JoM9ZHspOZt1fZRSsvQN2rg9mbFYpS9xUXKFk3V5M
NIY3J8/K6YvUAqhFsiPrp26aspv0EC0484DonQwqNOthLuTwhM19dQ40CjZLYHuu79EX+PrOpzso
BBNFwb4hICmxtoooA6SgCXqqE96AcXrhS1pT6GjgmGN6C1yK1Dd1NpbehwTVYotfDJgJFfWqhYEq
dHgjr8470FOMCg/Im1U4K/lOTj1XenEacOgN/VG4FlXz4DXSumC4sqmFKz07R1ibOc7RRt+1mjyj
BSER9ZK/ZvoWsjN9tHhf2cTgRql5oaQQSQI06dD9kM2EScitZx48ZSUoaiqD0mKgIgKpBInmEfZS
oHaxixnz1LkaB2azpbKJYEP+sDxB0mFr8lxCtrYlFauXImDqm62MKvQmgq51PL/+l9B6jEdAN801
Etq/qargJRuXco2N6ehw3E9JHvRXNHfmHdnhdMIbxZG0KIL7lR0o8hHnlpSNvgMOHsamEa+24e+M
cYUfoBGV8zGzXf2jjpGzYKCKAqxsJmyASpkJiKwzMRuIMIjsMRllM8EoxLWeSLDwu+MqKAjvCyZH
Mqsa+DKn48+h/qDRoB0xZVNHRNklhVfgutuE9MRkYxJO+IOeRke+E8I2xhmzp7EEQl0stDsQVlJL
a5KGikPID/iONaf6wUFme4chL6EcJv6wHEaSFhVZtWixiBVqieV9n5QpYDLoPb3HLrvcM5F39VZT
hxxvfN8nspMVD068SNa0YZ9Eevct85FjnLVKrKdY9A4TJp9yZVOA/gg5QGy/INQL+gWHCz0mBcLK
S7ugRtsOyJ1weuSh/CbmgsQ1WrXbE9Zy85O3MEFJtBZj6D5jtq4QI317Dl2kRIDm6m9qfP0mcNv9
FoRdLXurgWA8mjnyDmme9a+kfa8PfVwlR21b4WeI3oG4Wk754q7AjoNX1WcEK3a8Ql50xu7QSkqG
YdnYK3v0e5C/xXKhxDOFCMZBi529jA6i7pky2xDfJ4JtGou2xG6xmhIwz0PL27bGQWaEom5ii8Bs
MFMcQ6ZGn3Yc+ccfwi5Iq5sIc+dmqQSNG7ZHSDOHXe591HgVtv/XHEtCn7Jdu8S4/Oho9SMECEFG
uSckfEExV86mGfm0Be+KwfeGQ9BU0V8774CPQqLZsSmueppd0LhoSTyrBfGnEqq5Ecrmv7eVpLUA
O6845QsXVwLRhNivpaeD/GAXh17jBSSwiSXBHuGtzLmrgLkcX+L8UmaNwdQTtNuaMBNyH5K0jSxy
OqFTWTWQZX1weotAF8wD90xeIOWCOI7D6uEnbY15/yH0UsqbVGYhS2Nm8YdL7SpEINSV0y/9LPHj
UEOvjVDHhaJAau8gO2mfxf33wGHbxS9eFTbNzR9jzkSx9hIjG9f534VLkXTUggLYS10YSt8c+p9h
njND/WrvTvepZ0DqDVTrC/aCdrjgU6HyKfSZoDiHZATSSfTorsb7kGfbeRKMgVkkGe2rcoAWloQ1
h84y5rt2Qv9waZtueYLNBvAGlGS7oKq6peCrdNydLmYGc2TNztPsenN9wUFMUprSBO+c45iPS5Iv
ST2ay/Wt8W2kz72/lMTMEApbDCEFfOXU0/hUsGkNZMJVnFpeiuQBLweoP1Rg9s9q+eEcvYxnQeFt
ssHt77+UnOif0bAmaKZ2P8rhWinFNLyJ8jH0nmNScL970h/RyHoQ6xoxSk3UVVIWPBQgwMJrx5OJ
ajIhoK647ktXKNI5uKPJ2JT7IQarZ6FgfSARRbytUZWUOyyg7U4f2S/FxBfCyk3Unk/2FYmIYUMa
cowONC3RqOtRhHtS23M7P9FETrTDZWiWwd5ZUOXXYO59MtZsKLRbWHneQ6zcNN3g8QmQFeLLlU1t
b+1A1A8qKHI0WXPluPOxrCqCEUhw4CC8b9Ta64VKked+9BB1k/UxvHhmgpqkySSr3jBuFMOP8KmO
jpfCZe9RRMifUzr8ADMxmsE30PVDthTWJRA2KuM1Yhv9M0dF9YnKG4aknGMydH1wrNUKmZI9EIjy
poBeooNR2XB1mXTaPQoE51DoGlYOup/PL2r7B6LIWaOZ1x3GkcL5UDaC63oglg7irq0/IIOMOJbg
ysF7GU+Q9+4yckXak4AWlz6JACMkiGLUtdN8QxmAdfY1x18jV6DG0JNwRV2LHzwBDrwjHt1/x9mW
MJxadfxQESa4wGqrhYsL7YACc6294W9fmrY9+DJkU899gtAoKwKvy5tmPiu15qlmSYb5Bu7QoNqo
gCZpQYdcDyDkpm0TBgnIMaFHn/T7cGKjBpAHBAb8oEsEFbqpSmvNb6w7QG9BGAx1o5pXGK8TsSJY
AW3EYN24/roV2R05rm8eTQ0JspF0kOs3vlh6bDaYTICBFUUI6Y8mtfwYlRlbtxv1nKlZalz/A5O/
j21nGjh5dIEm6oBkpToOmFteDMI6WIO8QX/XkHF1h+mujTYzv2u162xtDhW/T7/tOt94J+2up0mw
eKW6Wawna9+ZouIcThqYFB/oco11GEQ37AXReG57UCrh2Jy/WM3DlH622DCSFyR2lEFpPgfG7Es7
1e1lmDRJJBNnWfJZe/jjPBd935yG+k3nhTqQ0FMcc1pONUuZ5b9ggFs3uYKUegdKBRyjai8CMJox
ePB+cqkbxJEi5rDOB+aD14Hr9mlSq9felCVfH5YmdnNah1vyHosW9x7jAwGm7OCnMkGKlkdN/6eR
vr6ZVf6JiVD6Y7CtKzaG6cSpUT+SpjZ+mqyoIqJ+UH++cp9Uf00Bi7aVtluViKmsBDKyR3YgUxs9
X1hqHjRl0WXwiNeSV2QHcUJfUjESufrMWRYkXxm5rdURaSrK+XkCO99EfjUh+kGl9IcSVgaiaCx/
DNka/ocCK9R/HKS88oy3Y8DKRdlaegf7gmM1aLUm9a+XK74QTc1O0x5/KhTJA9QhmjeSU/l/pZHu
WfVgZDiVOFJuTuNXAAgKfNo8tJG9Fp1UBSo97UzqHXVMmR2XaKmgxtZ0guo19AIdUElhF+V3xZr/
qLlB4t9Z5PjX1LHnf3PnF9fY70iV4z1ZMZKAQgY8nDPFA5Cr8M04l0T4iAOBhGq80AhLw2RYVVDJ
syMDUq1AYMnIwV0P1x6ZcLpSuD29lDrhAcPb8pyu6D1CGeAOO0a2T+pMxF6HEwv7OxZEsrnSZT2T
KX8Dwm5tB+8/yVJ3UYICrV+8GtjUGT8FfYRPTk+hgE+t3pHcjfQzxTt7Hax8uJvDAg4f+IHbnqDv
V/xOdMPDgh0IfWJILKulFewUlAcJm0EgAFF9wwNHwIiu152l8kYfpXyEifS6BIFF0Hht4wKXxIwi
LuQxbCNtH0VQVVhuMXHctaHSvD3ApRcSTBgbzUJKk5vNmnp56N2NbEvEk8oPPzGi2miEnOyPMgju
yWaQOV0gavThe4SbjSdP9bgrh5JRtI6o3kXLwJZJg9lyY4TR3xpRTndiyEcHZaEh5IinsScpqzre
0nBprYcRUSNejCaVPuv5i3ltNabOaNP8irrzPoWGD0kBu3OJfmBhbgVzINQX0aOKktp5DhFAl4WP
XtgxpLdaSHSOaxHETo/DRC0l0E5F9qZF3kDIwbUR4WhPzxIP0ZUkJGaBXDlsC8OYkDAUzj00v8qh
KXKsizjLRzd8leTM/ObcF1DnBH5tnbTtvGNKrgHW0XkO2KhbV91oLQb6yroYjCpnlL/DLcN9NFTl
8sTkSRAxrT9ccdx8xq82BB64F3pkQZSQ96V7OTLqfvF30/eIn5PBeLQo6kkphXmAB5K/KLjBMxU3
ouhvloaG2gs/UtZw4OeDzrXFMI5HijC9YTfPdkwVSVz3DWJWWGCevW3SLbmAN5/bsIHTsEfu+ieI
NrBbJBqFOcgqCt9EisCFTTkXwbULKGkYIP0+naBCfw1DD93rdshSljKQBNnZ4hWVGSlbk91hEy2t
gJonY3SNrGuoiJdDmprnCVw5jgJUkLMu0QaxwhjOFq+1BcDv4nmvmmxOlLbW9MH1vmphyGbcIEce
H/MpD8uzb632HEI5sU0P7qzOpGrUOz2XQHkoTaPsDgd1cz+QJvFC2DkGvTFBIhmKJKfyikwQqH3W
Jx4dMYWfnU+MBUbvws73/mDnb04oVvGbL8CVJC0Ayy6InWIvMt+8c5UCLgHAF1s6NWuMU6THEhj2
n2+Aue9Qp33zyhhA2E67ei4JibAZWLiimawQeTv+l8fYfrEqwgXLbMZDMRKAu51BMd6Y/0ka0UUL
isS/jvY16/vu2lZVhhfBIfpoyhhV+baYUfIEjmTVu+a/yHi0mvNEy9MDznjxKkSk7P3SQcI6loGm
2cDyUcGS1WMX/IHXCQJxcPmhH/NGMTnMIoVkZxKCKAyrufmrE8Q8inawYM9yx25UNL7ItgVVBTWm
39JK5EPFep7+Xt0GIXFrVlv/4R9N9d6vO5U/+oDnGejKxCVN/FJyxNJZqnNhrQokyZEHeIPzv5qQ
3p8XMzM3zn7F40BcHcSs7afBA/324f4/6CptwvkrndQq5qB0lUbTjuTfI+M1AhfQevsXod2gPHGx
BhHgL1tZfhHp9wHUob+HxTc/dSji4uwYJ/YvsGr4Gz2DDdMQAK6eAviIvR4K9y4lcvBS94u+0K+l
n4lGJthUIONC36eYQ2G16whenUEBtYcjoyfyUXwQIU14OeAJD/AeRBKOhYZM4BJJbGjI1+BaRHHw
lBvEPf0oPqYZKccX5zyRHTFNZsG1lSsaRFl3ZeccK17mfsbJJKb8jbovSEASSPzD0ExFOp/5Wyl8
woKdoTvX4+JFOwJfuTq2OcgdtZ8NecpiswQqItnX9xBc3f+PszNZjlvZsuyvPHvjghVaB5CWLwfR
NyRDpEiqmcAkikLfOuBovr4WZDXQRYqUWUx5dRERALw7Z++1eV+jBh9rHDUkICdetRF+kePecDRx
xupnq2zlowO3jzQTSRqNIZJ+r/FWULVlN8+2SeuyR6ILSHSrJ26NQw+412d8+AT8K9uUrDHOS5nM
xqo1bhKmJk6BbJiSkta2RymJu+MbvARahkAucZzR8SmlVf6PMXTdFx0hzRm/nhYzLbbQe+O48AIw
MVLuzN4iK4MTMx0OO0hBpcbI+Nnru/PWC7lT5d+GWEKSdYgSiOz3iaf5EaVWjX+UegxaPXRhjOup
cNWdCPr8tm7MZN9psfmVD4aW4lsyHymde873xtKRpIIkxJicID87o6/Ju1fHJKYqW8HaVEVO8iRe
VROSFfensbASR/Am6sGCiwZnzgtYGxv8mKuwEHRjHiqvw4RPOlEcciSRyBKPTAem9skk2DD9yGvF
jOSEAN05PNiGRZ0HwZ3YAZ2oxKuTTNP04tLlHYmeCKf0Lo2LFlRcnU93FG+nnzT3QNzhjsbIBrId
sxbFCoZ27j8Pky9vgxRmhMAK/a2yJICSDujezo1i7jPf5peLGeEjS4yRfSqHlNvmYDfbdb4vLsrv
Le5E5AD9J0aZrJhciO8Ug7SzgdmdIyLUBjg6NXaRjQ4oJDl3UWR/KLog3MUYMNmc0IT8bOATMfYQ
HLx95brpc0iZ6quOk3baM0NTDICMQPdfj1EWSRYGakAEiO1L5p10H+RRkf2kkRFGZ96AVlmMQukQ
+SYQDKWIh0iJ2MMtwSvHTmcG4xGFmDnIzNDOY6brihAfXQQ5hKWGZgy7ncG5gTYcuC/s4FuCz3uV
ZAm8w6JV+WfOElVx7mNQg/EaxJeUDxLXYUIJJrDMjQxHUDTozDKO/pOPrfIwho3Mt6RQsUM8CkQ/
6baehyANIVixAWLjPmceXxUAExhPRiOgV0feFH8bAi/BPay8Eb+PO4DHwQlbI7SAXvQjVgZBeRdI
RkVxX+NtUskWV5s7DLdss7F7pWYRVE9FxJ5u22CPoiVMbD2Uzh28VTJ80DUl2YHYImoy6EupZosx
THFiNQbfPdRI49hN5DhEdKV0TZ7a0HfSj1oJ0epjYrkdIXEUt5tNG9MHvaHXp5pnOG5Ze8AhbGtf
OPzW5bbXaolbBmYb0iW6Be0dPlKUVhX4FrHimxQFOlOr1dRwwPMfC/tgC3Su6wkFknU3SrtT4SZB
1eCv+gSb6b0nZ07P/L84nzl3T/Vn2ih+SwlwrGDWNUgey61oPDb8qdT5oWNopKVL441C2rDtWbtM
944ahs2BtxD5pK9Tl3bnLVj0Gs1wYQM5XdP/RjnkONQJOKf4fUUMlAKGf2tqdFxOA1BgT9xMlphl
k+koZ08Sdlddmw0wNaB/av7xhlID0dFNQ+v2W0HDYLwpbaF3P3TX1v2PKfVLzVgrnanl5MjWpwXV
kWoWfulDlHZk4yJFIPPbI5cNGfV8wj6ndBymHaKTxoDyFc+yXTkUoBa8gEIdFZ54zgzkfrFzkYE3
75J46XnQ5eAkPLIGWxK+IFW2z6Fwkhh6Tx87N5EQs1TaNFgJEYWhHdgCuWkODnvwbKtlMupXlVeN
3ueOpGe5Memryl1ABZ62+th2ufsa+FSwD0HPgg3KMUQic6KPMHcUvXheU4uSrnvtqzFEso12+DQ6
tdnhhGWQ01VA2HdONGYIZOgRsUSIX8wZAExYHGhU2iNzVc6QCWF6OqryVRfE7aPfZEN1qrSo/QrU
Q+T72pkGSspsJgjmAUpZF0AIHWBa4ITihi73HOrVE5hiI54jaG3VVfOmWIa+PuHYMlFZ0YyEqTQa
A5pPr1dgamI7lveqpruPWpl2saTwbmjOKQDniAKJJNWVNP32C1s3KElgeDzK+RF1MzZK4PHP1Pxn
e2rhM3/Cn6QrjUpYejQUewQ5ta+Rox43+L01hNqlyyIxukCXax9zFHniCGVcpmCL4qRZWkypstLb
DMaeSLPoViENI94obgNy2thT83Ch3KavEiUzuVNi8D9iehEGzQE7Tz9DoKY6JuAfIjgLfKW95oWh
3cWJExY2vS1bNk/p5LCXTdFH20fT7GqnnEvj+EA7yoDB2rK531toCJn3DBcl2TfuaG1UVRQYFJyk
CXecwbCdlY4iV5XVjt8K3k652SMTGtFNLRIT+9lmBlV8TAEd7JHKG+tdidg6ONuKOs+thd3Lu9jY
U4APYVsPT+R5cbxea4PhCJx6JmZWFLlp9kSwtIy29ODCZp/aMIxJi+jpHJccfc0ttJzZs0N8va3G
Y8v4yr+NnehAPRFNy8hBRT9E30SQZXO6kwIMs+roG9h3VuBgzjOlQexpNCZQSGBOiPrS93PZV9Fj
/VI2VpWuFbQ67yah2Bp84Ewnv2P0BnyONJoa0tCSB0IMLHK4nTGiV96gh9TVk4p50aHEylS7BKI3
weokQ0ZDUHRz/qpElghNUYnWfnBHBVeLtDm9p7hmOHW/Zx9ssX+jDKtDo2ElakQAttkwUl+/QwSQ
ec7WtCmjt9tZwB/aeGNTrOg7M3EMD4h+jaWT3McshhEChhikLjXdvsuPcLQbMFBy7lvDgkaER6+m
j2jsY9/bppRCdx4/O/hR9lFgPgjLRA/atT0e+hxrDJV8p3Wgm3ejJMqCdg1CYheIBDtgDqropyZE
OyTOUZ4KABf0M7ZK2OZcusJ91dogr26YcASwarvsfODZJC6aAyYHk7P1V1FJ81NTNdUWr+/4SPjG
8LFGwzLbA90vFHu6n3gwx3hDWm33kdA6Afl3FvnlnRY85CDGku/UFofvSAaRh0vQ8GiAaYdSvggm
NlK5axsr6uV0Fuwy6umzpzAdR7Kyp1UJawjYulnLHUcHputYo+eiM938GD2iLVM0ecVuDNCRYAOC
tkSdNQa0o8Bell7NHt5zqcKsAwFJI0bIjrRDZVT7M26cuWUDRQBlw9n9DGZEH0+I0mdAVss50Q7Q
x5CfVVHOMhyktYjmR3z3ujZ8IWB27rCJdkYTUOBFwjwJG2KxjLD1oPmdxD4zQhNd1Sg8rVvVRh9v
OHs18d0vLBvjgJ140hkIGqN5z8liktjbpLf1kkMT1bWto0BpoJNVQmymIB6nTWEJ6zI1UL2PRt+3
D2Qx6/SHzaDULlMSeDvTavyPtSzQQg1tDY8NltcnSnt2SPktnMDfOcMGjX//OpjTgHwe0OtFDpIm
7uyU3bG6cY7omXq8lUM0AEoFclqg447uI2iTVD8kuPZvhtanYxkFrgXpfL5fdQOKZFa43o4QJtiI
5jUCI8+RiLlKRD9PcySpx0KNyIv1Pmpvx1BiTKjLmfahaqRKZcBRSvYetVjOhbCNPXZOgMkiyBmw
yK3g2dUS69KVir6hJ6FNH7x0TniZWOUomQItQpvJ5LmVlV+thXKoQnHWwJwWWxklK0RIM1bB0NpN
K1mV1gZ6zgd2QLQRbZZf3tegQVTj1Xq/NTQccIDKyjOuOMQHNY3neDVwZMe6Wjr0hOyGSLJdEvO2
9WmE8FWk1LpYpUbSIW1IR2PgYvuHrsaJGB1x/PnXTQqmlAJ+R5ATdD98YVR1tZhqgvRCZEt5pSMM
87vwOZ1y9Ecj1IpbtK+wPnJ6mvLUlChEzC6P9K2Z4im6xwSTFk9jm0CEijODlS7kwKPTIiODpO/d
6cGIMuNnB25lyzasP8YpOjMYXT1aPGHhFVy3iAFQjQkfUR/HPiKVsqo5q4RqUlhUADVga2w88KI3
plWLE4rJHHq2TmYd97u9hLnwD3xRdBIzV25v8Mkbk8oYyiKjx9LJYHKQEkf2azAPgrli4q6FK8yz
HADlHW1Lcud6GVCo2QoP5TMgSB2jvNFBWY6CmP17DsHqC34npPqiZWdGdkpCkQTBldR8TGTU1edT
04Rji7tPSkaD5GZjcnD9xG6Y6IAxQAW9T5HebklyIs6E98t55tUB68IGDVG3avX+Vbk0kLSqQ6vh
J6mVse8L44dKGeWNT9OIk25ZuzrzyzyTxWGafi36MH3Jpya8tTtOE2FAMw5RLP+ZqYSi0ND0D32F
Ufk+hKKarTOWLpzbOSkiwH3iGW5pHjwjDdIdHX3jJx+L9cQZI7FyTTd9gjiubRFtFgoBR1S8Uolp
ja/4EvApQtCKX/OoRrZHB84/tWUNQKSA3VtuRtcV7FIahBg0CKl/gvysMITHrqduR2jF7SEdWa+O
eGdILMCf0e9L3kGWJjqJBHVU43xTYoclU7pG2+yCbsZHaU1FSDywVbpO4VABugF8HH9NDLhqxxyt
zT1FCLJxhIPGoIxddnMehwLklWjb/C1xkwaCmjCmugz34CAUB66tFvr9JZ/cChNI0HBVMBI1oW1e
A4fRLagnjCYgLbyQnroD+Amwtut6qCAhssrbEQ7BRbQ1gZH6MLO5pOk+eINp7cdCR2rNi+UQfcSs
9srpH8wUNIBgk9awQo6d1bIXTKd2+Iq32XmG99grWvj5NK37ViDlDwos7IfEQMlUop0izbNBIVb6
6OnPPllwCDj6miKl1bTDTdfbyRY4OCWbHFl/TyLFbdrOFdg07egtwh/co1yyHmCG0a/VCghxcRVY
qKBzYgwCc06nttD8beoO5i5fHQzMnCTG4g3fw9rogqrAXJgXHrhEi8q7QMe9GW0PFnntWLRcswnK
Zgy9ZOdNqWts6pGKV7YGxChWOgD6H7guh68lGm1SWRxIjxRRER16ZcjZknc0emTAZ4+UC9wD5IRB
7Ng2YLTR81h21McQ3mOTJo7eMs3qVs956/0xoJLX6Ong4xRgSSXxBJOr1tJgbqDgf2mp/8dfeTpU
xYYUOsjJRctBuI2BWJdWHxr+gC4eBJd7ILp4OcuUDHYWCv+G+Yw1qc7n44iOchSBPUDoex1wz2Mc
EIhFj3QadhzmLDjFlmOgrYoqYOMJ+WE0HJBWYncAVA4lah22Xf/6646Z0cy7qfFDsEcmN0CECeJm
qJRcSxQtjQ88tDFUfuodG93PJwfVHds8YhX6/sH0Z6ZLDdEBkVpt0G7CkOeLXVbMWgY9adgwG9Lh
lS00jvs7p9HJcdShXfgbn3og+YH9rP3o4pyoBz2eje7k6YbyQgQkrwAPnPo4LdfwyY99EgDAv/cH
XJdOfrL6hKUiNd2WoICossn50Cp0bZ60k5cgSoyj7gL9QmyJUUDaI2ZUE3Xf2vsFXnCdjHW+q9m3
sKe2UN3OJ1p3GtR9Te0xgEaNz5UZcvyU40T6nLZOC/kQFfWtXrfVtCYYlxtZx2MIphnL6COIC7Qy
qwEjIKc4ey5iIbtozq5XqU/x3FK4jYBGf0RZRBADEkEMM2h6gXlWSO12OklEVPRHc6NJG7qPUfnY
9rGn/ywJMtkGaeccg2pKjUMM9f/DlPARyMQCZjojR3UnooZs9aFJXjKr8LU7VEwjb/qQ2f10F8et
xj/XAZSN3HizpQ9qQxMsqfZLinMaYIdBUKFAypZRqg0HBzxEFqDzOnCsCdRewVYSR8SrTMOhnjOz
sT3C6+hYynA/BjBhSMuZdYjntK/M/gYqgmhWhR5wKCInEAZJb2ruD5QIGbzsoMSbjszma1Ak/lpN
0H2B0oGWTyMQH7z1vQrukFz6BnBsCPLhNs0MXX1qIta6C54fDxsb8VyBx4oZADOwdhyiWjr2yWBP
UbDHzl5N1VbiHsXFNjrtmBAIIwfR/WxUzhEYJZSVf0PSrHR3kxo40+XGjclbZIQ0eEfIiYxh/dg0
ioLGvJ/gMpd3dD7p9q9bi5uEenwQyQdGbjq8VBlK2I3bdyaEJnJM/J+UvIVLt7eJNHGqPDUmRwyw
litWPhhXrNiSajrNPX5QRbSRDoFnQ4uxsZ+mdnSsr0BEBC0ot8R9aR/I6yIggFTtKPng9r1Zf/Qg
OnKG19hW+1insfi+wD7p0U5jgakjvLuAwh1iNDM27haskkLXjqAdUNjOWQxw81c6ae1Ds3erADsb
VQlOpf1pdieBUqpC8DDDvjHAgKDyGlQVehD4CHW1N/A1IROvSMIqEE/rriWMLyk9aP1mIjRyPEM3
wkW2kV4k+mI/8V4Fx6no9R85avpqxcOezE1kIxZfNRqnXwZ1PZVb1gA8gRABhBz2ufLg95E4yi5D
ssKBmgcIY590HHxQsqFGBA+J6+XOKicMpbxI4oQR2ZU1lSDl4zb85CQdqbs5J3oUbZjWArmaKOED
xaJgLdcTBaFkrSFz8Nbo5HLwV4qBv5ocVOKr1mw46ooC2ukuikxQeI1rIowbRP3dc4bikDpjyt5T
GOElcuox3OdOhhA0Uj3IEACxpYFvuosGd1o1VDepG7LpyxNM9iKYUNVpDSodgGzVGmwYe5YdfkQk
ZXQtSHO5lUbt2uvGJoPxDIs7IZK7clU57OpUKXlIO79Cheh3lcOrmdNQbV9YqQcANIZNmqJjS2AG
8D9wYKycsW7bNfq7Jj6anlFZHytVOfEtHAOEzTz77NZKBvo6E46q7ODZXZWe+hFP2u1AySh8tEvO
hY+ddHMbHHmK7HqMYQQ9VyEdlnNeZ7xoxD7AlEL7o9fuCyXTIA8PRNmo/FwUTZsjPqn06ZUEGBBa
bCqyzz4z6w8UvGDqsR6E44ujQjnecnjMi5+KVcVdIUvKtT1tWp+2hSoLfdqg+1V7V0MCt05MhJpb
IxdT++oSb5ReKB4mDchFJKt0oYopiW/qcsyGtTSIprojwcrGS21penhjNtTmVkSYDPExNkoLWhX5
i/mBuiQ7eJzbCPa3opCau4mRlYdrlRLogB+oB0MM6sUyjTMTOFnQHAt18SImTZVPCsWscRornbBu
f/Kw967ovSCfAbzE4WCNb1/G3z1lzZAGL/FricxJr+IccxFApWw/eABr1wCWHOcsXM1AmpJmafEt
s0F9ou8eSvkMXB01jdH6mrlN5GjQXUhL1pIdhgY0GxsfkXP3BXeMbG/ga+b5tmtxxaEET2q612QP
B7fA7Dxr7wWumPCNsX3a0JgkEAhNXeEe7ZriJtrjHAvTZ5T9AkV6pVS/JTK+zgGHT95wDHRgWGRQ
x6VEvDYN6ZekMR2NwcoxhsyXCd5nQT23ntjTTfAhh09EvAzezhhIJ8YsOb+aETxjsS/GsvUOKlXE
LDH4LCizzE8dycm2P3cNQ0Ivb5mXC/cwgRbAT9eXpfHIGw0gZgJ2nd+0cRQefL2NulWmgAV/kI1R
IOHD8p4fqTcNTr9Sdee6R/AAWbCNkZINO9/uG8CJjNiQU0puUL0P9ZAKUsZGajjS0YjKrRua5nqg
ab5KW9JRUNpCMlmXpCR2YLXa0Us/FrVVMn/EA04vTHAAjZF3zdXwb/jVLXnAGgYNuOKkwgth6aaA
AEWtt91hSMK0sbHRk5g7WMBlc8l0PTI/DK4xdrcKyU1+CTrTnXbk2I5AyGNkmuB/RiSoE1UwejdU
NcLPCJkSUp2nPM4PraU33YZDWpW85C7PbVOXZe09NbR8iIrpSRijNFgpvV6rkKTjg1kRgHzijQnj
z1lZT85ryqF+eOaAjtaC32N5IGI9redSBbLBQVs7gR1qw9qlUZ2c3KY3mpNXp34AuiBmItzWCdCv
rc8LpiBQhaFILwaViei1qMDLP8BnUAS2AQEBR6Oc0PzcKwiB3qYdcOev2raPM7RHTDDlIfQrU3zC
yNzUpzCyEcut4MApsYPBgpFnbs1PRz015HjgiGZ7u3aCGn8cjIGRUbXKjG4BdMtoU8eOb6xaJOwT
NQ/k0IjoEP03d4wxPTmMej2iqtEYfN2jHpiyevYaocrHFr7B+J3WfRiAk0M8f+RWkcSxgYmXjoIe
J5pM9r3s30AgUxUQ60zkXvk8UOUaDtgNx7JcRQmZJ5KGhairp8HqYsG7S8jJdOtziBCXkYQ1msJ5
ViUbFCXimxoCYq1WKXidnGN9U51wy9nZXTZYyv1m9WVtYfdz3AdODm7r0PJTZXjW81FhWXIrSprr
ZPSj4D6vm9jdijxOhgNaWKt7IngsEIeUgxmS/XwkMCIhYASBuT7Fj1QlCkloDk2EJyj3Xn9gKind
T9TkLYsgVOaURs0FEnb2EEUNykGa4CjzlARUlg6jP0CKsfHHqa+4bxLnWQ40xQ3abnpXP+hAyRik
PqZjtdFAeJRnNkPgbFNmu/wUmoQ4w+TUgKNm0C1BH2AjzQj7BT8Z7C2Dcc1mjcyiO8uDQzZzuCyN
M73oKP+2HaICY5sY5eB+QJwODLS2CrSjAFBm76zpdW2HxV8z8q0FmMO9p5NrYMie+45fHRbzdts2
RauXRF+2udo4bHnrQ8S+nnNy6QQPhFud6MD31obVtqK2UbOH6+41QS3jUOsUtr8ZTVAxhZmUjcgx
xCLrmnd+iPV9NwIOC4kprOoAqT51QPMGl4gLXBqPIkeg0ojmQFQHmfjE7l/rKW4xIefZHk5ESegY
/hvnWHLn7IKeMOYirB/lqIP3LumFb2ifGvIc6bgp6FgGTUW4UxlVbNT9GA0CLAL6pbRXE4pTA3M5
xRIOp8Boa7ChPwAQ2JrETElNQKwdh9hFUjYz2z6hnGAFlL6V6lATmlTdj7QJgPSoVrJxpipZhrwF
cBozgLwapBWW6yr37TPhwjGJqdR9CSWnAvE0uFg4dt2IYoIytmq7fdK1pftDoxYQAfmIUA3thNH4
tXFK67TInpPQiWDAgRRvJgdVFxJaMEDlrPXVDUzUMYxMqYz+rJHAGuc7jeJlYXyIyqZIqPPGI6rk
ydLSqVlVBBYP4d7xVYaEg2SAGFg5TFKMDm35gaW5uFUW51D7mfJsT1RrzCzh2GzjpF0hTOQUNvlE
obh1s2od/ERPtlFq1aeRJ2JVzDWmPZyQFprKOA7IOxJe2z4l9dKMTdXcTNL2R5Jt+kyrb0TrdHjG
8BigXV41epWO2BE4quTZkc1ocDdRMuiQ6FCAL3aVHYsBtjwmANh6tTnFcgPIalSnomQLCM03GqYm
2tE5EP2D3+lsOf79r//7P//9MvxX+FoCShnDsvhX0eUfSnQa8j//tv/9L0rQ81+PP/7zb800bNd2
hG04/P3l2wPZd/wj4//AVbanKoyml7TQrWOkUucjBSZ99/7Vzfkyf7r8/LG/XR7XpxCW50wXmSkc
aqyw/Q0qbZh6ClzTOtUofuRjoT3kQMS2wkcqrNM/VEe4XUiX6Cc9xo0++g8hG460XEHCaNjFEa80
PeGrcxw2zEzqNLzo+oLS1A9mFHBqmrqp+exFVbR3ZCduNB/Hzvs/6Y1fpPv//EUQmgBGhFFzsUmd
uHRq9nWRSkttjRg3VPzvf4r4833TvX9+Si0crchbXUMgkQ/9zdii+ETXr0ON1Mg4ol3k5OCs3v8w
940Pm//+20MKsaDKfvCMS2go5Kj5hPOM6qn/gXyKpr4VFWYZog/RKbz/eW+8c/r8o3/7vLTuCQZ2
vPw8a1AuZiHlU6Sy9C+37q2rL95o1FokhbCDvXRJmq96M4xPbYeI7P3v/tbjX7zQdWfG3JVouvSw
DEin7wagWrzWDgd1DDB/eSJv/Qbrn3eoQ8RD8kWiLh7W0/vO9owNsOT6+P5veOvq5j+vDtPKSOww
zs96BHwv7xFpZwNw8Ouubvzz6iwVPpZmt7ukVc0KNKbDTZJTdr3m6pa/eFdzzGIWWwUdYWT0NTBL
mAwFAaHXXXzxYiLD9JVE7XGpEVdsuzRttsng31538cV7KW3if3FrZOcacPYHcJPBJzdo+r+MKXN+
Nf73TGv5ixczRe8zAiYByOLZ3G1S6rSzqAXIBtNJoxq7S6dXW8snfuaxVJGp78Pedc6Is0jAZLX9
kjPFIHBOKC2hhp5JGWxkEpiOTodZtyTp2bpBGkxGJ6fQmHUmJl2VZJSHCBBkd6PgMnL8ue5eLd7/
nvRKLUib7MxcBDmsQ0RqniwiNOVVL6nlL4ZAjhmU7eFgnEyHJw3LJTy62HKv/PqLIZAa2OBQJPD1
7YA2bemo26h3kyvfUv2fAyymTc+Jn5tjEyd+oncTFjcW52b79P7N//MUZ3mLFa5EW8L98AwISajC
VyZNm5Onos7ZDBFEg+vukbdY4WJXIw1GL7pHRoMY0RHDvV1nuvz+/o/48xxneYt5IjVLPBP5ODGU
QcoESEU2RcPx8P2rv7GvsbzFTFELGzYozaIL9vEu+IKXa3COHmrdQ9/UYKA0gVG8Gy3ygn1ANfVd
A7+0BDQz82EgQkyEQboJiPm8wWcwxwSQ/duF9Sn1NcR9lNxIIYuLLNWfRxBj3tpXtvfkTWPo3AC0
oE2uPJjWGFqBEVdS5H/Z3czP+A+ziLuYRdCUE3vndv0ltShRxa1pie/wFuhFmRKpLt29GYtw9nED
4uTNSD1F7Dn/1vfv61tPbTFHstqBqk3d/z8B9647nfFRlpv3r27O4+8Pv85b/LpetyYd+SsdWEWq
3qaUhk3ygeNWX8j7aLfOaPEcRsSIxUVaCT2lENnKcTQI/Sbyhc0dOBlqNN5UtMSWV06HdEILC2Pj
u2OMq5gZ62gHSbnzTYWJkGkLmjxZ4NlVmw/LW0yLAAcNuyM3+BIMnDqk20ef8E2VD5x6nCufgPnP
yQUztBpCKhLnkM7UNvVcfZPI4uX9B/DW413Mi2FN40qnesq2pvrQDYY6RrjTrvzmi2kxpfVikA9C
C08FPUxjtgaVwPL0/ld/Y1J0F5OijRp8bOBrXTwrccFYiBiprGnxTkQ0g6bz+5/yxg1yF5NiLjuN
Y7uRnnkEiMvgqX2w+Kgrr76YE/Nqwsij6viclhbLuywlGqSGzt7n97+98dbXX8yKfS0SDhAxrXnP
SZ/CMKOcEbBRtp9rk9P7aw59YA0Rbxweg2qgioDbtFU7TEcwRcpkcKCGjYPbfR2SvNnS72voSb3/
3d76aouZJSUsksD3Ij2XbYNeKOY82PRAdK67+nJgpk7u6XYXs+MiMQuVgXescHw9Xnf1xZi03Tao
jQbsYQAHZx0qgoyckIC7666+GJSQKqIeupC49ES9PqIZ7L64Ufa3Zf6tcbMYlaWPMzdtFVdHboZx
00VIbur92je68C8ba2O+1h+mdbEYmyEIYfg+IQkSnPPI+0LFd/RSxNRUoEfEQx5v2UFicjjYcYey
ssIUaGwsRJ7X7ZjEYtj2nZwqu5kSZMEwhtdBiz8QaKq5BXGO+OX95/TGnRSL0ZvqOJSFIdWlGz3v
EeRIXZ9jqvG7xjJi9ZcV5o1hIhYjGLAP7mhAs0+pROQ7Eu/p6LRT3v8Fb118MQY7hD1Ua1V6loGu
nRG0+x8HYu3/cn/euvr899+qCmCScccx6p6gydf0atAnaS5pmtd998UI73Hui8b3hwtuRBgpwWTu
cBf0V96ZxQgXXQP5AInNJbCqGxOX5JZnLa4b4GI5wPu2t2A/qAs1nbn3acOaP2o2AI4rv/1ijOta
bIdhh0IyjiuNFKjWuSOb4cqv7yxGN4D6Gn1w3F1i/MkQUyjswaq1Ht5/rsb8Zv9h8nAWYzeUCNtE
ZCdnUwc1shKzmmENl4Dijuiq/gFgtv2D9FCIdHgwwu8DKtJu9es41xVu/ZQSpeUBdhCItEysIBTN
u+jRah1Q7O9/xTdebGtxA2BX220cyuCRfmh2hOhUghRjIb3q6s5iWiktnCLKbKInOyn0h7E2otcM
vOdfrv7W3V3MJ3WUcNKW5NnXcgDQmtpsleLOyUaQzLht3ckIn677HYvJxQvgxOv4/56Q2qtTTdoq
0sXk8bqLL+aWINRiINBp8Wh65bluMQy4yIquGz7OYmqhmB/Gydiriwir5xKT48opY+u6l8dZzCxl
gH/FyO3wqetyAmstOMtJ9bdKwRtvprOYWbomrHyDPCkgI/4PXk7xYXbQXLdbdRaziq3b2kAew/Qk
ERwmxKj5zX2Na/DD+490fi/+MO7txajCY+YaRUFudF8hqLFNHz+N1GcLREFUnnfd7bcXswv9qKQL
1S8wYTacx7jEgVV4/uH93zBf5U+/YTF2bWkpfFBJd/FKHcFAndIzoRGJWW003E7cDjKIZzaFirwd
/4ycg/c/943nbi9GdYgPyUoA42GPEumJlr2OKAF6yXVXX4xkuBguD5/IjrzGRsxBbmPZiGuuu/hi
JHuu6eQ073sKN5FPVg+R7L5NB+m6qy+Gch8h4hi0eHqqBdDisje9O3xZxl82Z/Nj/dPjNvn7bzsc
mfmRntF0fgxdsvBWXmxhnwhmzMAcB7OjhM/yk42z1/j9n2PM3/tPn7gY4CHtSF1W3fg0InYM151v
heNWDBLYNWl4cXn02gaHPEJ5fGx2g+H1VA5ZGm7iKBHlVtktvUsJzOGrE4RAs9//Wm+9fouZwTPs
CLl5313qygnX4LiLPZov/7pnaC2GrASFaEC14urj5B6IugSPVQ3wpa57A63FoKXBrSzHYjm3ke1A
Qq3UPRZzd3PVvbEWQxNRQBGAo2ougUbscIfV/97qiem57uqLoYmQrBQa2DAs8HAHRpIVn5IqK668
M4uxKSwNugm+5kvgVTf4ZrotZ/b4upfGWgxNCWczxZs1nOLYA6ifCniFTkAe6nV3ZjE2R2KjFGyw
7mIPWNdoQiM9sMa/LVZvvPHWYhySK1MDVinZwsOtQt1LcKKyrr7vi/GEKB8CBwSYk4me9GyyX7gU
JuyOq+6MuVhowUSM+BPVcAIUycSA0GfvVHSYr7v6YrSKwuzw+o3dRQdWsLaNtj4oEn+ueyPNxVgt
Z5atZUTdpQdotpGysW4sGCN/+e5v1cvMxWCFzDK2NjKoCwZaLSEWQ5u6H+TEE/PSV6Ef4RIns+Zn
COT7Pkzt4CA0bLznhvTtT9ANhmA9DVm9x9E/DQ9FkP+tkPfG6/ar6/HbQjMCtIPbKYwLJy/tKNsy
+dbGbn/dJGLOn/rb1eMQ6VgLePVic1JaeRBn1pDn/7Kte+urL4c5Ui9tDnK8dMQxrgNE0We30uR1
k4i5GOXB1OKPGRsDCxfI3Ton4ZlT6XUb3l9di9/uS2h4mpkRKXWp4Sth46rVvT/UVxZAzcUgH/Gx
FHDvR9Re2F5CApO/tynb0auGobEc5Ci50mLEuREM2QPCvHrX0Pa47q4bizEuJ52KhWeMp7pBzQZG
ILn4yZWNQmMxxEe3Dri4N56CrMx3+Pq6nRUQS3fdfVmM8E6GpIMjuDgFQhHrpWr/WSuC+ON1V18s
x6Pb46JPdazvpQsvzrC9zWRGf2kFvjGSfk1av72OqaAQYpRcXGh5ujIr0/+gFDDA6776Ypx6PgzU
MJz0S9nG8ZqEIeun20T+j+uuvhinqSIm12o6vrvnmee+BYHpEN/6l/fxV2H5D9tiY7Ec96HXVlbQ
uI8UMuuPHW+keOHYMon7rkXlvknK0l4RYAbbMxwLYCZeMZyLDAokuz8f3qM+YbVOJRiUmxn71W3D
ttAEbvJh3KSxW341e5wZsOoUm0/sDsGnOCzBgzKxOWsiJd2WtRpvKGHCMwBy7LTXAJ7k1sCbcDNj
nYtXHGZllu/xe6p78sFM/2Dp5IV721YDcRS7DbCwxmVmrEsUuTXhTqA1LQv/YBM7FRjVEYu4Tvbl
Y5ugDdL1zNujiubTGtgumHLmTBBfmxM3vELr7JPWQVkXiZhQuvIPiTRNdNO7zXVSgx4Ko4bDWeH3
eMAsL3WaABUWboye/4+0q2uSWuXWvyhVhBBCbrt7esZptdWttu4byr1fTQhJyBchya8/T/ueCwdn
7FOcK6u8YGjCWiwWz8ckX8OvgqkLPJOG7B04Qqx8C/5cWn5t3IJX1SVDpzjdwX4yKktQIcBC3pIJ
eiexUsN6DNowxM+OS0XqsiPyEYYDDniBWpTfyUbqh5DhwZl8euRBuCktoHeEqrxb2i+wUHaQGVtD
R/fyo0o0IxNX6RmGf8s/fQnmyA6gnCkoEVAfcgU2k4P5TtKdQYUo0MPg5COUJpKgDElzL0MC274N
jHZ43Kq6GW46W336f4zuZUgIraluMLQ/k2791Kg6+tDBt+1jwFcFa/GaOX/JkGAVpYNLI3G6cnsu
vSnQP56hnh2y7hjeS5Ggk11lper8BPdD9wXWFDDpQjiLG89mz+Z3DO/lSHTte+ifQkMIjiJwvVkB
Tkv2poc/ReDyeFkSbD6l89RlJ2fhiHUUuLWvD4MNe87GD/Bi1iLLXxHz4gSSxgdoVcxvB2hdvg36
tn5BQyaYFwNaTmCLMrpdU+IxN2mG0NG9iO0jakWWllDirTP9Pk0EiBoMVn9hc/dKmmYaQMbsku4B
XcCPhdh+lI59Dxvai1ag3cGuWrQ7qYSNn/QMbe0diI00JE8y7qPRObjepG0UTLsHaGuwOv0Ajyke
cu/A4F64UrwLQlOCJEdUep8JlGQfF2hJhQXrzw7aL7nALRzSiC1zJ1ByzH3flv9B0pxDciRm7oWq
jpS70p2SI2DmP5Qp/hNauWNsL0qhTAv6bCHIcdXmq4Bcyve0KM23sO3ihegIpDdEp21ypFn32uQ4
NIAeCwIaQ9vOO1QV9JzsDBGLU7MaiE3D+YdD8nMU/wmauw/BdzWMWWGIBp8zg7e/Bq0jg4bRNoRF
EvGClE9Q3Ipq0NqdNv9qEJfvBgM1krC5e2EKhQs2wXZhAcJ708OHMcvwQrtLdNLRsGAi3sGqMpbA
k1EvkFS7msHg9ODbvl4H/jrsF3jBOqa11YN22z0eC82DoCDndlEWUu1h53gnK8m1nuF9k53AgISk
3AYgGhSNbeDoXrTSfBymJDPJkZQW5Evo3PxUp7lxbF8/4W93D8zdi1eb1wwSOsSdHMuANYH+Miro
fmoBXhZ9v62vc10P7Y+wr+DF70pmAGrAZz7aBBdMsc7zexhCk6BvnPpVccHSOG6WHtkBgQb5LAg5
pdACvAHKue6U3xcqzb0zlpaQLSDwJjlSaIksj7hXdG/KvIOnZMjapH5ZbLqs2ghKp5Ou5/q1jLPx
IzQkl6DMCXmQp7XlCsO3oUKKOPEOdgqzlH9vkFn7HDZ1L3hNBo/RZhDZSVZw98Jl6giedhBShsHE
7OnMoarKGSSDyJEw954ScChydhNP8NJH9SJXuSpH/7DG2wOk86EP1vH32YbXvLB18SIXimkaDrQ4
C6FfM+wYJeITJH3DSgRwkZ8uDGKZsh73spNSeqnwbkVtegfk+kQPYdP3olVCOnsQpHYnKItAt8Mh
VP+qJJScgk6V1CcGMBhtzPCQ+W/BLfCickLhakIaQiz1+QAmq2DY0agYhvX0G4rW+CxJKt8FrYzP
BkgTPOqhKYFcUMKROrHDxwiWjYGDe6Fa5FMkoCcOifsBgH5IwW0HF9MiLI0JL1YLLiSjvIDf25r+
3UA+YQeHRnEXti5erHIO55l6YxCD7ysQDFcYyUGrCw/kbViS9BHr/baIFE1DqE00paN7cEns3VAX
KnBHegELOwRuyz5D1Q2VfCivAXML22lIYgY96GNXejG7Tg60qGZI79EFgUAZtGybut7BUi0l6S7s
G3hRC0B2KVZYjZxg550eNNzHmxatvaDBfdi6hPJbPg8gg4NogoYiVEfXfQnlubCM4+PV9QI/Qxh7
YPi+g9sndH0BTTYQKwibvVcjF2yp6jqS7iSgbQXJySp/jODUFDi6F7dmWte5l/V6r2ELAWUhu9fX
5Qmbuhe2FuZaXGdyPo1aZwfmYFgzR2MZOHUvbl1nIg2nIgKeAK+/wrMS2LoUsr468Lt6xyx0grDN
4zo74QyH8TzSTsXf1bnMeVhWy+jTs5AUkJAkQ0dOdqxhT1hT9BGmlcNnJGz5vbg1FcysIWpCTiwb
9I+rh4beJTFWKWx4L2aNhDfuug7Q314tkDiEazjIKBEXYeP7iHbbuBUU3Sg9mUq+MTJrXw2QuQ1q
skBk6enaQ3AkM7BV4Kj+NP0HmgQQbfw/8K+v4fNM3e3j1EGLWnp4ffFTYyDbvue5LLcL3umhLemy
/Kr7ArcaWI8FfQkfsK6gbQyazMxPxQidPLjHwOq2D6NaQh/Bi2I8rkF9WEQc5Sb/m5KOPw4N/KTC
pu4FMVmScnHgDJ5YenVsyLLyEa8nP8IG9yLYqa6r03kjJ5oNsD2k2dXMJqvKW9Cw6ySf+8peALNl
izecWvwEqyVY5TYQ0oWMVn788+yv6/vc6F740mhryi2G6Iecq549ODaT/B4OvDDxzlLIvofV+9wL
YyhiVROeCSEikQDqVcSDgfkl1WE5zgeuc/QEJYEtxonCGIzvetgxqUMVCxHUok595PpYWvgUN5qg
gT9XMDXcWignNe0YhAxnqY8MB7Ew6zlsM05mVfDNqXpzglhNWJM6Tb3Td62iKYLTDj+NjrrvdLoK
KOOAIYGL70WuTOeEQzN+Pqn8qol1bRDStQ0SCsDSeKG7zW51ORQUj5BngUbQlV1cTNNyY/e/EFs+
IFykcclhco/EAHvog0Pj5P0MI46wjOkjwvuWNiRrrIYGfVt/7FPga0Px5lgZL3ItTbuihQzZyUXQ
zIXpFKxlcV8POxd9TPia2vlq8J7CkCe+NyKT5S6Nm+j7n7POC+vuQ8IZdMsbeAS608gnDXuhbYBz
d9xDTz9sfO/ghaQzHBebDSsPSYBHIPq2fZpQFzi6VyyTHFZQbcdSEKsYhWkTHD+TTPdhh5UP+bYD
RCi7WaQnKrPoDbxlyndJLj+HLYwXrKoeSALPWiwMqPEf4Chcv54zN78PG90L1mLrHTx1Woxu7Wr2
PSmKU7Xp6VXY8N5JC0tLeMqg1XiC3f1/qB7H+42v1Y1u70tb0jtm+yGXgE/UUOSAftoOyZ4eIUsW
uiG9YGUUGsD5BBUQ2qvoIvsIy7PNUAYNC1fmna+jYnDCgbvFSRZQd8IzyvQvlH+iD0EL7/OiDAA4
xawIOxUCDKMd8mRkX0V5B8HusD/gxWszNLOVDd0g4wG1851ZXT+e0qERS1hQ+VDwXrBkWuDFcGJN
sg7gm0koPdQwIgrb+T4YXLNxrauCwDdcqfyjrN1VnJdaqDmELZAXt3ENN1kI1JJTqqC4B7CFvZey
DitvEi9sex0NAgjz+GSbfP7iyoXv0iVTQTJRqLC9sO2hfCdoGm8nN6ZdBk9NOIMdtgEY8bDNn/ih
uyYa5nodTsKWf1jLub2bxtA+uA8IVzBxrs0osXMW9C7QA2u/dF1uAiPLi1tTwtRwohODJRikzXew
qpvLx5mXSXwXtHF8TLgDQ1pDACY+rW13tZqIL20Seq+iXtiCc1KmAFexE+y30p2CM8TrCnVJWJ/a
h4RDGCdtM6gww3FQmnerG8ZPbVZ0NzbNNXKeufj4iHAjKNcdzJuPq4pg4wiX8HWhBzcNa37Js4XE
gZ1fH+LNy5azPp3xGNGbNv/CupzAb7XQyZewL+xFr1CxoF2pkHpyqw5MuOXvlI8ASIUN70Uv7MRJ
n7D/fWQysBC4h55gEFWEpT4yitdxA9/ujJ3Gq52V0HAj2G01CWKqYnjv1OXlxCqTx3iMmJb12JRK
3kGeNexK64OiCuI4OOTReoLsxnvRmvFdhUP4XdCq+6CoZtFsgZH79bwi8IxdgZVeHGTrw0b34tay
IoWjNCR/Cojfvl9Rq/2bToGv8qmP86YsqmsqRuT7NhOvNDSB3w0C1IOwuXu3WSoKBbnRJT7C11wf
NJDZ54rTW7o/16B5Jiv4sChZQhHYuWqDdJxh2WunMgrUGKwmorB87EOjyDZ1DUSl4yPY2mcWJewI
j98x7CruQ6NUusYw5xXuvmB19RfUYNwBQpm3JEZfWhvvmIXbdD5NgsRHCRc+YCA6GELG+RoG0wEg
AZ/kF1wXNRAR4zqPj2sHMipkdu/DL1U/BU1+GRzA+pJsMM46mXHq7nQyDF9mKIt9DNqTPj4KSjQs
72rsSZoAvQihse8tLF3DSgQfHQVpMhhm5AzrQvDwA7MacZphzRBWGPvgqBUuL8NcOHmSoxvvDZx4
jhNMUW4cHi8cssQL1iYtLGHltp4YUZQfaFHBVgOKiTJRdwuHGmoclhV8kFTBTYOGXIysIIu/jUvN
5//HF/BO2JEB/ErJIk+GzV/GpDCvEh5G9GSpj5DqJ7g+NusImHpfwcQbZLQdoM6Be8cP2ZLpNWFg
BO8KKaLXrErpXZLI5EfYvvdCdm1ZCaJEix6IhjAHh51V6VIaVv75RIFmbuVVMDk5wUwb5Ia+nls4
6ogy6IRlv0Gi6s1K0EawND3vrurf6eeY6Tioz8J8SBRHNhvVLOnxyqy3dbn+20Zm+Sdk2dnveKiu
yuyM1lMCFb/2kPB+3MOfjaWHsPG9qHWqGIjblvXEZ5XBPhRHbFymMFoOG/6aLH7Jxeu8jYuSLQon
19gfzRZrqIuH4rmYj4pSIGcOtmbryabg2u5xksBNfiYJfN/D5u9VxKjmoYI1twnafwBarCaFvyKH
fVjY6F7I9ui5tjCrwLZvM9CbgSg4cDg7PYSN7kUsHUZbkxhdLshKtvuiAmUqIRCYDBvdu80WvdWw
d+2Sk4KD+s5w+IR14LEHlU7MB0XZtnE9LKDiE+wdyGvHaPM9J1EadBDC287blTYVbQHoCaSyl/dj
E9cPWw5D0KCF8VFRa7sxgWZf8vOVmUHz6E2V9EkQuBOO5U9njs6lieHcFB+vT9j8ShGocZYEztwL
VqCtIpZRhe3YzxB4a7Defd25sA3jy4TqYtnK5OrYok16AoDRHWEmEXbxZr8hopCVoZaT0xMf2+EO
ZD/1JaadDVx1L04pd2JR8UKPFr5naH7UqAn2Qz+HCdowCI8//awFzlUr6i4/WQeeg3XbCndssgWu
vBeqTY+LfVtW+WkF36eCI8cSF4c4pmFoAebDoWyluIvGCscrqslkZywI/TVUdIKeApgPh1oJ+JPJ
IDioj2499gUULPAqW4UtTpY9XXq7sXZdmhi9IQYbRwIR/X5X90kjwg7YzItYR1vSSqAvgTQU/Ai9
gQ9LRUOXxotYeBxvoPTY/ES2or+MM+47hSxvyrNei97fb8jwsni6Nj1smuOhbvNToWkhH8YMhpKv
qgTeiwGpkif+TQ1+D6hqeE/O1GywQmERLMJ2cPMwNxLadRl+mz9P/LsaQVgtS9vRMxrGILUyN4/F
RzMV6wXPbusY0lLHX/FOE9smsMORcjvDwgoWIIhdeJYGypj5d7ai42RLqkE+QnibHHXUl/eZmIKe
kjB1b3MK6wQbFMHUy7Y5wj4WHn5tKsogxBXG9/Znn0dS2bhNz3C5oe/Y5Da1i/FueOP7Prs/Mby3
P0UFWBRau+mZUw7zzQhnbWfCkCYY3av9YEa7pAtU589NuoCqPUTucx7dpOL81Fl4bnN6hwruaD38
iYk6Q2te1g9rIfrlDmpPy0dg+Eh0aAmcVh551FUPcrD2COI9hxtvzRr5qo77VL0DMHS6s7GNv4uF
0MZB3gSedvCxRg9R4x+IavZvksZtyS3du+uWfm7O3jm1wgNZuYnJt7qmS3WRtp3EjxVegurO1ngj
PA9ZZV7hNgf+fApr3+RrSKKgv9X5Yu4iCt/EM5fXT9FNBL59IEiFje5/aLzJJE4Qc6aLo3cqr3L4
J9EkpFHHqW+KYLahgalrBh+YGaZJdAZRujREfwqbu/dFiIAZmJvG+GwSaqFZA0ff3TwH6j/S3Csd
CmjEwXZkpWcgPsVdEzkUnBm+c9Dk/SpfzXHEszGJzyzZNITeYdS0K9UAiYSw8b3MDF9S2PklOT5s
C41Ppcrt7SzbW25Cz2cf6hf6kEYnVst6OK9zJ8mhH2yvYWJ9U+Lp+dOL+rX+Gik5rGivn38iqRtt
s68ENjmncqu6H2EL5OXnVRZpoiBvcV4BO4S7lkV1C4hIeQkb3svPzWrhFAkS49lwNMBzB+Pa28vz
0vJ7Uav0NMp1ZogrmH0CyVHDJB66em15+PPkX1p+Lz87cPQKwP4gHASEkTn0ydTm4E3S+ctyzXuB
W9SLX5jD1DjCFD2vxMJnFPDGvwEwTYNKE3CsnhZwjOT1AvMdZAeJ9osrlqTabwTCkn9eohc+gV/4
j+m8RibJyXmtgHa2ecO/QaLYfA4b3YteZjNiXIfcI9Jo16dD9CovQL4NG9wr+2XmBkjLtPSMIHtF
EmCjJieDYJKc+jU/Yy1A+Foja0JDQZRQxU/WQKs0mnkxC2vayi6Q3TnDbdS5Q4Mt81BOOVO7BI7D
t7xYXvq01///pXHH4P1bo9tAzo7G83uy5PQr7I1uaU89X0fAqNEbHRboYxs1CVbfAXJYN0YfXU2r
N6TE73vEY6L72PERl9Wog/1iSNsHn8WLaNxN6boC9/moSlL9A0Iv5G5q0Q83ttS1aP69OKKZF8rE
TdhQZYrbRrsWr3pYDDfoGBbZUbqtonA5pwkLDDwvrpu2hdQRSpQz53jship41z2kpEIF8OfoeOGn
+EwJnsMBuYdb87loOvIB6krTnrhhqY62aq3YZQqW4yG9FdTpXpTT3jVA4nXJf6UGSZNX/w6pzN//
+Ye8sI192oSZpCvGukzOVjt14FXdT3/DVXlVYYWpT5SASPnV63GqLkU/9Qe7wf6yVm3g4F6k02h1
mYJn89koNn6DA2407coa1N8/r83Ph+5nNiz3YzzqdZXLsT1TcFyLV6aKk1cCdf03CgthsS+6FmYP
Ns/H6Q61E/RvSbm0+ohnvkq/h7sZjf4y2jp9yCcyvgV3CuIlC+TB26DXA+wNL02IZN6A6SDxmU7t
9gZ211ztoQwkwqof7uUDOnAHhd8qOUsKtoVAEn39f7g+vhRDXjqQ7bQaXcTqYnDhhYHpVXFrXxgt
AUk0LpaH1A5B4gjXy+7TfGrndpKNmJF6svTvXuvm7UCrwFPeZ1w4PErXaR2jROHgylK8yrUsETea
ey+s0m90i7nk5YwXqDPcFKDEGZuM7GFNKt5Abc19rxUq+MOft/sLqcAnXlD4gbe4zqvLz2KFz0P2
FV1/9zFs9Ovv++W8NIZPdUTgjEZg/H1Aq++jWtAwDhvcSwRQhQMU0dINNknDvB9bmT9EUVYELsx1
wX6ZelPqrSp1hM0zQQ2PsYql+zpLBd2Hzd6L4l52EtsebrUmhzg4bYGqLI0M4kJz6hMvTBQLtEd0
daGsMPcFhWr2MW3z+pYs9gulik+96E1Z1o4s8RmWO6395OjM5kfLK1EdNexEl3MnRvI6H/Tyra62
gYYdiz4ng+ZqNhkqigvaZ/wVXH7mHg47xPwb9E18UgY8NuoMrP0NcgAqfjQiVad0CdSap74+P6DW
shmGOj6veafw/ji2KXuzRCPEzsOm71XvYxtXTRx104V1dnkNg5rsa6wye+NgfCFT+KwMFQ9bw206
XhqHE43DaeCRpVNYR5cyL5hV38Qo1kuCeytkckTL84csC9RWpswLZjrXDG7wvXjExjX3/xVeFfZL
2LJ7kawW2HKDfj1cCF587ohty/vZ3LK9eOEkYN5pDF0NKYXo7MUKQOD3Luvrd7KrbAMBT9TTNMkC
r2fMO5mtolptLh4u0hB82hZGopAXuyXa+0LC8OkZTlQ9ksQ4XMZIxN/6Hr49IoYZSbtLomiwd9Sh
83uAyFbVxbtKr8vff/44P7HSz5RzPnNDltGMx5pEf6MMVopH3glKD1sTQxyijCNIf6y81tsDehea
PK5JSaAemAjnrjcvXTz0DYGvJqUu7ndA/Tl9jyViP/qJwqI6aYtKvOm1nN18Byv2Ypx2pIFy5T7h
YjhVyyKyO7npqto30gzNEXr5/XxowMad7yGLLPJPi6Q6ulE1vBChvpsA7dxCoiq2FzMK7nZjnyi3
nw25df95aXwvvwiQgybtYoKkn8K7hLd2qA9TVWVhDyPw+3x65rqlxvNxNs/Qt5zSfcOhoXlO6nqg
Nxo/P1HVz20GL8uscxNfNaXU30C8t+qNMWv53nTD1O2i2KYfIQo72Md1ktPwdtqgvp3e4TGlzx4m
o5y9iEnxd3MLhfRdX5FM7FtlcVmOTKnTt4SzvD3rHjK7C95cyCFWdIh/JGai9FNSOXZHUAqNIVwt
yHV6Cc3O5USZYvYyDoLB6y6LigcSb1GQ6ADG93Ia561MaTMgHef89ZgDqVFlLrrREnhpH3k5TcVR
gx4c678Vja0/TEPUfpI4G3d/jvjrbnzuG3t5TOUgsU35MuHy2UAjx4GZ9Ei4vV426jmv73gbkc/d
mJHAqPNuGcyu02wH2Vx4rLoPNI+bv+bW3Gg5vLBUPnlllLm4YjiyR3X1jh4zoKUXeZPZ88Lh4rNX
KF8aCWKrObusUw6SPLAfG0szVI9kq6bdNMSuCqtNfCqLyO00VXj8ujA4VbyGYOZ0qROYqfz5m79g
y0h9LssKiaVl4qW6QCPXfO6HBcqvquu3t8QyuBVBoGDu7shIJuARdQ/nXUhCx9+nnJT84c9TeOlL
eanFqKqBFpCaLiJrDEzNxXgHdMZ8I3O9NPr1/3+5jYC1NPVgnoyXXkIcb9RL/bBYOHP8ee4/E+wz
MePL/4oso1GkyXBpkknROxjQpG+KWCds71jMjj9pgjqF4zTdYnlviKHsCEdTdceaVSuw8RqYGxdo
hQ57GBW2dwWd4m80H6q9MBFbd7M1PV76jDuarkD7hFjA5vE7xi0Z7kA3r1/JZqYPCwdhE9WlO+Ib
5f/Jy1Hkr8exqE6QmY6gE56IHy0knboDg9j9hyJRdXEYXJG+cwNQBn9ejBfyh8/IEfOMpyReNBeL
dNrtIS3crHhFT8FUHRo+lPtkKrP7Bb3ssPc+n6Mzbr01KEKay1hsyasCbMEPWSkC77E+SUelk40b
VTaXYqJwAh/ZouoDBGmDeDqc+jyd3pVFSQpqLkrFMKFv0no/JLr7+OeP8cK+9+0Y+rGe4jqJ2wtj
TQv77C49pHU13jgqXsh/Pk+HgBW4qEm1F43Sie8YusefRCKhS69A5K72C3blIeyH+KVNBLEtHdvh
otYOhlZlkr9L+jCFFHwEL/mouBOwiJ+wTFDsPfYNEiukKMiNZXrpI1z//5fkw/oVDVct+8tK0/Wr
4M34rquzICgY5u6VGmRe4YORtu1FLoPa6RhMprQIo51jdPp07oROkOMbdXfR22rqnRo3tu1q7uqw
09/n7PCOxAvMLM2FSJjY99eygvPmc9im8UqLlWZ51yQUCz/C0YNDcfUuGXVgH9nHgcllTWTNFS58
Q17vhb2KVIPoHrbhffyXWtY2XWDcdmGRoO8Fx71VDyhf/rwyP7/fMyeWjwCTadeoaRvbi2KwP70v
iCEHtSbRGxr1EE+WQwEZHFDR1TsCqZ2/Z73Ks5jGwUC5lkRfu0zcUua/xthzM/Eim4EfHQNtOFz0
NfYgugFjvKbv4/tB34QMXMd67m948Y2jWOFEZeYCc4/2ESVNfVpND3Bgn6Xmw4Q+W5DQNXTuvVjX
9TiUTb5Wl0ZKd9/EYn2/5U4Gbgov1kWjS5fjeeEsc3MSGs34PL5ZBF6n+NwieaFuy9Fko970pWA8
ebQRfEb2wBS1t/jSL43vXSzIVHJkcd2fe0y+EGtyKKMxsB3sc30oZy43o2kuuqzkg8sX96m1pQpC
W8U+1Ue3qVoyAWwaI/W6NwNKjBmcq8DRrz2fX84HZRu0g6epP9stLekjLfu52ikxs/buz9H+/MrH
Pt2HkwVOtaurLr1DHhSgSz90HIo2YaN7ASw0jn0Qn6qLi8tZHOlGgPfkeFpQQednnPvRO40lqJHb
f3e9imx7txW6DQopNEmfLj5pEtCHGq4vSAgSHP5++heGgNU/YWvjBWyPDlk047r1F5zadX8n8i1e
7sqBfwwb3gtZsbhl1TkZLyJn7ru81i0Qhw1rksS+CDLlVuh6Uc03u81w15yb7m4xpr4x9+dzcuyD
AJvK9GYxBNumWPA21As0ZXZWDtCYoOlQ7NMCLyB/XqYX3qRjHxIo1qJttOjrixpg7dswOny3o1O4
XmlKzS5uoXW4s2QqzmSe63c9zH8f6nxZqlNUdeVdVMOV+WAh2fzdtQIXGbjs5WG2Y5CU8zZgGkex
5E1zETjv7kd4J7+PjNyCekWxDye0hmx5xQpACZYFHARbQEl1N3WBntWxDyeEfhh2t6XDo5Qw6oD4
3OPU4Tr65+92jcHfT6TY11NWi83aWJbjYyMSpN683KfAIIdlFZ85RKhuwS6h8cWsdINXPRRs3s4J
HWVQizH2yUPr5vo50mWNSqB08w6USChqJGOpwrq90Oh4unGABysyAFvUpY83+PVqcAmnuzj0DTT2
6UO0N01WqXK+rJASPCoz1K+ytQyS3OGwLH06e5yjCyavsXG6fvlm5AJj53RQW9jq+yBCNaMaENq4
i0VZeY+PMb+bTaCOGPORZlUPYiI8pOJjV23ptgPRRLK9tf30OWDjM9Djni7OWoOr3JAGtOiaALcM
f8kruThvcvIh7A94tRg3gwCSICHHImfV645BxIMW7Y03o2fDFrP3Pm2vBliAQP/mqN2YP1Jjor0s
aNArLYOb+NO10VZE60jATuKudPwNaWBdt7cRWCaHoLX5DTsGbKJxPRafseUT2CXL31mymk9hg1+7
Zr/UenDBGoaqhEaFTqE5tW9MEv+1THk2BU7eK8bk3MHKyPT5CaZ83WeY4Ob1DpL3t8ReX/i0vsgu
XTRdJZhzVzkAW96vOiWPywAnxLDVuf7ZX1bHNiKbBXzfQS6WyV7iKWI/gUYekvGxc7xiTJoIBpx2
2459l9k3M9xS+l2fyPR92OS9oLVovK5xCXiOyBKCDvm82uoLavk8kDDKvaA1lFcyr4U45VvPvuRX
O+XdIGobUipgebyw5SLv0km4Uu1GjlvOaJPm+za5INg+g9nI02+7ZriGFN2G4UFCHZEtgWrM5yno
AojhvTJKRMVsa9GKE0UPaccmKXalDfSvYj7MS+RzjCceCpH12mz3ztXLayinBhHmMHcvaJkscj2L
kR7HklXfVCfl97wM3fapd33iMnd4lYeBnasq+b7v3PhP11Q8pEbD3L2QbURfjlCvTo6jnOrXLO3w
GFz1wxamewnxv6fbZuzIuIym3+57Obxh3YauQR9WvWLyfshWloy0lr3arUBX76SY1kOkw94OMLwf
sOM2j1W3YsvDx2S8V1v79WofEdI2wOhevPYL22JVocmBgOrZbp1xzgI6FnStZ5AUeLrwFgSDGe/z
6CkXUxnvNYcjHERHAxnSPpoL+I4aj3wpZr9OyfjWpbN8n8U6rARh3jHbjC1DTF3XppNNc7cM5HWX
9oF70odyAb0+5Hy4flfC8jc0hoY9BAaDnnqx8F68mnyDzpSdrivTol1TID08TDXPwk7B37BcYllU
CzVmqLDyODrhBXt9m+bN16BDkHnharts0XaF2OjOREv/4AorD6wLkweGatLTPUnrkUg6AznEVNse
7ATqKlTn7sKm7kVrv7aStLjpHwmhCSYNpYR5zf8TNrgXrOBRRks2YfCxpD9kNf6DgzWIacqYD9Hi
Nbq0hXPsSCVADtBPiY5boz8GTdwHRdmRgCFbr+xo2PaNiKjctwv5ETa2H6UAl694hWBHyPdizl0G
B2kdZBaPVfEOVV711AJHiBUnsjjoCd2rWYSpYLPEi1HoDoF901h2xEOKvGsgor6DG3YQTQpT989U
mFNFdh4Y7Cy7dyJB36MKlqbwoUmOT42Noogd+zi58FrU+w02hGHJxRfSddtk60Zgt1gC7p7kPd2H
9gywLl6EQuEEB3aZYtXH7mTmDL7ic1g/CIN7EUoJFLaHlBi8oS7zsgNre92lbRp2IPlAJIhEJNps
Oip3XOlmZynOaYgFBRE+kRe96teWLGrUyBGlqYOxvaju4qwZ9kFh6mOP1tZGwF0i61rDUVqTiOxX
7MfA0b04LTikwCFknhyvskkGJgT7SK/fwmbuhSkkY4raQaXxqAjk0uEqWT0kBFC/sNG9MAXhq5AU
V7HjqBN7z9LWHYcpD2lg4Yt6B6nT/ULIvMGZdFzzXbMuEaTxlug+bOreQbo6myjV8uS4NiMKPBn1
uykOzLw+IIdLG82bydix2OqPNK2jY33N72Ez98LUVOlqlh74qaKtoHZYJu5u2LZbymzXTfdbx5kx
H43jUj6lY4qjdETZOO51Vs7pY1TLqt6TYozH3TBH5RRWcPjgHAiyM0ZGhp1fNnhVLNt5v5WBBYeP
zeFRC+MmtgBnhh1/WkcIRCzVkIYFbewFrdL9GIMkkRy5m6I9iWH5O1VD2Nb30Ti6XOoKjRqYf18P
V9s39jiX7b9B+8eXz23SBPA0C2fxwoHWPIKkuG/jwHzjY3HGbF3VOM7sqOP5y9WT4LCw9hYF4JpW
ntubXszyRsncLkg3aw5BEW3hzAg1h1u8zZdG985WAOjGfhjS5NizFmyJcRi+zzOCK2zVvajlg2Z2
Tiac3NBZfdvEK/lUyTbMnwgPQU+vBXnddxryY7D4sQhantrswaVlfAiau4/EIRD1q0EShbFyX3+A
n3NxRLtWBQ7ulcBqboe+XkbkgLiedlpW7SGqQi/ZvhLTSFhN6UAg22NiddYaW6Zqg0f3TteVDwme
/6r0aCY3wM8NQpOlsoENAh9JU1TQKMocTNdRKtEHGPKSHegFYUawzJdhopWEXCMEA44SVbAz0KNP
x9BeJPEilTIA5GJoxBwbAWQYM1W7z7sw813mm4qrLB9nqbBjbI3eDJhe3b5TUOwO2+xeoI54TGlR
NF3TI/k2bph5VumwKjXxYTSFLRbaGlhxgQ7yxSmc2tm0hsm6J75gLh6yykIunB7Vtm17kJWAoRlY
UPme+AgaMZcJML8rPdIO1fvqYMQVuSUIAoD7u3eakmVchgJO9/BUgqLwXhBQ4Np5/R7ySRMfPgMD
zNQlXVsXuzGBAUkzdgXaVYFeVokPoLEQca/beoYUoZv/6v+Hs29Zjpvl2r0iVSEkIWmqbnfbTuIc
39j5JlTeQxBCCKEzuvr9dP49iHGcrmKWygDTCFiLtZ7DlIhDV0RXqkk/YaAvYx4UGZ/f7MTMZNfT
sgMZYjMYXhQSest15bah3OAXutr+sK4zcfdOxLQbDgBlNsXyWYht4t/Ylo7pJwLtgaEIwZrjS3kn
m+RwfxijAT92AjhfZ3atkjXw3Z/4gBuRw1uryCDUrugM7ytIUm6oSAclztDPeb6UMicNYSWEe6H0
+oU7kB+WzIW1HRMfYMPpBv6Wo/HPRxxZYC2cz4EC54mPkBkkyA46RT5YNPWHVswQeyX1HhSAYeH+
fFlSVuCJWA6YOepbiciyAwNPsQo6ej46Bq/ZzsDMHB8UNtEVS3t6A9q6CGrYYWc8nzr89ep1zkx8
mvfkkSOVvYP3T1inN/HhMQZ2XfiCsJmYS3dyy8CqBPy7oOdD4mNjirKEaOYChMBFbB8TJzeDZWXg
4N4ZvTzLe2MLcrIlbAhsDVuSZm+7wNG9PHlMOhvzC/Rjnfk7kK6H41a2PChNTnxQjIaVKiWdxn4Z
zQeRYF0aaF3eBW1GHxIzT1sTZVxi0aHniNpcWhzLQF3LNPH1dDmoR/sgLUYHFvevtAGBrIARctgp
9fV03RwvC9C98YnoZT39XPZeT3+HLYwXfvWEBH9rsTCrne2RQDz9vDvGwjaMr6wlLN2bcZwwerZ/
X+OR3ORdE2ZdnvhauuNWRyDl4gogOdTYC8TDhz0PE5nEN02eXzBmj1M43m3l6WfH3lH6Xz3EYZHU
hzhpZFM9RXZ7WuPyli5wZS2lLQLX3DukAnBh6FAs5SmN9u8oR/UVlC+Cqn7QB3i+KAUaOQCC9iWA
zuuew3BtSusjZErXT0G70cc3ManFAMVQiLGPeK4BJ/c9zyBrHja4VydWseM84g63OrjUD5IudDx2
lmdd4PheNJVJPpFuxmYHmqQ94P1AjhsHwTps9t5BlUwIeGIk8A+KkOsZQsDmdYEpvg9tMnDLQrmp
u5gTjdnRxAt83ZY27P7yRbFIP3TQuUDVkpcROxWy/Nfm7Bp7N8XO+02S7OOa1lZlupiQwkB04p6I
Ib2B5ta1ys3ly/1ucC+aUjFNs00sRManpU5/jGxJFnmQq2B1tery3QoCPdp2iOHNX2Ff2Tu8tNCG
RgR32uXCJM1gPnZq6EOIwGgK+qd37s1ugSo+2W7YvtsJYaXay0B8XOKDnCCU0pQLxfBuk6ZyDW60
fQsT1kbT0T+9au1WEfW4GjIyHYlL9jdNHybygtG9szvP9U64Vji7IBMciqiMK5osYdC+xMc4cQ0t
sWRZcbyGRn4wY1PeZzOfwi58H+OkSQrd1rEHcLDBa6yQePx3rg4LVT7EqQCYCXMXePyjqF6xAoIW
iRrqc9B29wFOkA9eRxg0ZNjuZrntFObflWizh43uHV/upkj15pJ9OJS7AdV3FWS+g5g52DLeUeU2
jcCNyC5B/GJtauvhppRpWN3CxzctM1Vtht50XZXQAIEk+STf2pkGKbehx+4VjaFzMcbZDOeQtiFf
RnDtK+sKHrbsPrppbaJxgp0YMMR1qw8cDN0KxFwdloL46CYzotcL9BR6O/F8KICiPzUqCTMwhBT3
8/yGb+NuZGf7s0zhX0GlUpAYuqrM90qs8sFNJIF4cxZZ7PaccfV2jppkeNuCexhmS5L48Ka52CAY
zPfsBAn74Y1Ix4xWdSa2INYFtk3yfHlMXSwGPTvcY7vrbkbefXCMhPnCJz6+CRJHjkQ1kmI6zNEB
/OUP616EoUoSX6DKAYzBad325zlFucDs0/sEWr9BPbvE16eSfZroiUCWDSrFn3HRt3doyQRmrT7A
aWTgAQ18TE9szP4bu+WJjksYzDHx8U3SNuMwLgL7JZ1vwD6eq30Nwzclvmd4hArK1rZRfMp4thzW
pM6PaStNWLHgBcApMjtzNTwji0T2lU5A6Mw4yq9BgcNHOMluGBGZWrznRw4xLEdt+VUWuwoCryY+
xImLpKfxJdumSptbYRwEWSgJC6k+xEmbxTWJRMC2cKa8UzmagoPOysCpeyGV7WAy62ztz6JArB5r
tAESWYZd7T7ECS7GbCwpSsAjjHNA/zFfNSyNwypAPsSp2LuktDU6yGsLqqFshPsnJm4My9t9iBOt
ox4VQmSnckVjak3RNtIuDYOtJj7CiYmUmgT06JPI3HaTTXI9Sx5/DNrsPsJJiIzYtER7B5Zcf7ES
ldQyG8ew3ehrK5mlkHOyIUkikcpuYSldfwK6v7ky+k9Ax28eaL47OMTTBtZOgNyNs6VgRal6Ai4G
50s/uKgfZ1iKDTV5KCyM1Y9OEtoD8KNSXkIBsSyzs5qJ7Y7FBo96BGKKZ5xWEnWwqSgcrYBgbz/1
cZYOYRUCekkMfqH4sK6jNdN4rGoBKcnV0ORMm9AKwQvUFGBHy9gpQNXSXb7VUxF/7qJsDDv5vrRR
Lw2d+hr9B1jFLJWT6KHxpSjDqhsvYFMiBnUWFuQnPe3sHr48+n1DZR5WgfB1jFyzpJsmqPw4ENAO
SgzJXZvCSjfoAPm4qXxvlG1dEZ862bcVa9cvJkmvNAFfSRl9mJSQkKJY0To5uUa0H5mK+KeIhUn/
IG/Ln+/HtJsE6S+sLQNzhcMqQf7YL2/IsHXxkmmTzVscccRoyHaWB8oXB9dieU1/6efl9+Lss9gv
ugs19tvCF/0o225/YPvFVdu0csiBJovhiqXAby4qpPTuWzdZPACFkNktZwTmTktegmG3sbfrzl10
B/mj4e2atOkPRoslwu4eGKovY7wd9aTSppq3pqnh5apHvJgS+kHOa/KJTY6fY1v030jSgYe5j7AP
iKOLtErAAuIXep+HJUNbuJjZe8ni9zLGhm1s1ITsWgzufR1NE7vKxZFHS/IvcEQb7/FmuKYmehnk
d98me76xxh0AgXXNxaOYs96dRYRu8tu1T2V7m3Zrkb0L1oWJ/TZAEWs6C14uj3Jy+Te1C/bfFKM3
HfYNvCcPc9A4xFtk/zyX099rRNrbOF+vxa/LcvxumejzZQLaBNgHWBI96mibkkorBrcgAaGM9lgI
NYfcIfjSXqEChk1jC7E79T1LLijLJO9PMeoJV/bRT3zf736EV1U0tRMuHyb1SJmNNgi1l8sH2OL0
zYEsSfJeMOp2ZOhqIIdxArijuTy8ZjqPfyVwk3/QfQ8Krd0BKwt5G8AG3StuzGTGCtJx/7xG60cN
pMrDBHW2K3Iav72QMbhXhuQUaR2FWuEjpQqJgkGlo7jtaZ5f88B65ej4/hpcgu1U8G15TNcVck06
Xe7gHau+ZvvEPsYjZLyCNvYLn415d3VmJvdZW/Y/S7sWfNrSsP/+PPplOX6zKfyGgq0dcVg99zl1
JRKcIi5hNKHLcYuPK7wh0iOP0t6e4i6uP21iY0HvQvyBy2f7JcOy80ZMWeLvQiB/roy0FrasV3XJ
XjmvfrOBJ30UT920PY7A5RHkP0S/Y2BjpVUjVVBbEz/BuxTGBPUavaXiUbduaA92h9bfLXLoabxy
Yl/7Fd59QGxEmhLx8vNFOfJ2TC7mlAIip7dQBNFXvv9rx8S7FBCLc6PnwX2mF0AanMXobUL7/ubP
u+uV0f1OgwGhgfZDLR4LPOFgolcL9T+6TWFO3Cz2ew2QAiPDZNf5gRbdkY6zuNuJkCGJNAb3ovq6
7jFps3p+GGsYTrfQ2G91GYTXxeB+VAfyaJlZPj1Iq8ZK5CIdbrKOhnnvYvzLnvrlfOnZAUIbifiR
WPAEzZCZr1F51Yjrte96+f9fRocpdNxgz4tHRYvxfkynNq7gMMX+Dts2XiznK7q90rr6SVhwVkTR
LLdQqLryjH7lVPl0as47iLnwiD0S45I7W3DzwVId6/u92Ob99OdfcAlhv7lW/Z6DFWh+IUHlEEYs
p+ZoL6pjR70TZY6GwLOPMpP/o+u4vXOst9m7ciV5fPfnv/3ax/GP9ErrTaDHjX3bN1VqIY29TEpd
+WU/38C/+Wl+S2IeFhJNvXOPDiiXEaSlGgLxCB7L3YjKTX2Y25bdkQi+w0BAttMXHc3NLY1SVbxR
ckreZltJ7gsBmPRxUnX/SUKDkB14oSG+D/n+Mb9r9rE4270byFEUXX/TtC066VsCCTe8CSHPHsGF
6UfQYvk9EN2iBN31+f5Ilyx7oFs+/i/Cn7tSn7xcFb9bK+8KmcERiV26YiPX0NU/ystXJxl4NGwe
sneuIP23Gq+TK5/mlQ/vN0WKguUlVFX5I5nc9A80xaOuWqawngvEu70rZd6bNWrrdHvk/QSPrHFl
RQ5mcxd9CvsU3qXCuz6KatvXTxchLcdz8a2ZdPb1z4O/ciD9joiECp1c1mx+sGO3/yAgY0TnQkxZ
fUuKeFr+WRLXvENLaS4PID1HpIpyOOlc+WWvJFl+x6QgJE5xw4gn1ezKvXOZyeHrhQfAHZugVXNj
BIXMdiIh2Fb188qCOjX4Yl4CQc2EXw1Y+BPNxYjq2TKfexXWV8Xo3j1jB0DEEMvFI2hol9rcxc1l
vAqQfOWa9tspch8m2Q5D9BUoPZT2wUHLoXyoIrkc8tjZa6+iV86M31lJCSRk95nzzwQeFw96LNY3
cRrEEWOx31pxDW8nTZrksYiggoNGgoC71NXCymtTZ8+DsIptnNdxlzzClW5SFeWF+YS6UxF2m/i9
FcIhE2xjMz1onRd/6aVJysMQEXyLP5/I16bvHXcDl0hIKqv6C9Kr9WguFnQJy4Ma51h6L4VgschK
qGXTx3HUU2VAYr5rehPUXcHo9PnSj21P1WAmzL3spruZQkA3zkK1Sv32CnpNMLGAXdtTV5r4XNcr
fTOQNQpcd+/YCpXlXZa46Kux6/a3cEL8m1/lQrxyav32ipqjubViSh9lRDMNbsvlvQ0WZncfASn0
FLRz/C4LlzpeKTSaviiUEW+g0SsfEhR8bsJG92K2mtNtBQQIq5807E2bcPUx7lcRtvp+nyVFn1K2
3MinsaPLx51Zd1+W6b9hU/ciNPSoY0NoOT8oCYwdQZGgKcz2958Hv1wrv8ll/J6INiQa4FubPZJI
lg/lMM/zca3dPh+c7eCh0LR7kAoXi/0GiWsHUNa3GJkAehjvXawPorPX8v9X7h2/P0LtBjOaepRP
ez6bk7Os/ZDGYjv+eZVeG90PucDY2mwz0VdGCPsok2F6n1sdmK36/RGIzpUZng/LA18TcMg4XKfz
sgiUYfX7I7YZdgHhgebJrit7SwbbvK+ba4zAV24Gv0GiZ7ZKvHK6ewfYs7pVzYQHgJW8yc4oSuL9
GLT+fqdkLeN43uuYPQITtANwkImmQb0sqgPD1gtS+TShceSK6YGphp1HaAOzKs4vssBhP8A7wzqr
hVnKARfEeCldEbfk8thE+48/D//aZ7js219f7i2H66hM6KMQc/2RDcNyVAhwZ6kSdeWB/coR8Pnl
sRRTUixN86RMvP/brXlMbwoNO9srj6rXxqfPf4IiBd6gIkXp5NLCdztMNROp2YewBfIOMIH3Xp3B
ZPGJtDu5ieEl+EmWuoE2LopwSeBH9mLwjAIemvh59BUw4jPEtZYHoDfDjJ9jn2g+jnOjS9nPD2mE
D6um5TTsyoRlhT7PPG2a0Ylio4+oDds7OGi2t23U7CHAZxb7hg+qNWukoeb2RJZIvoHQ5gdAoa/1
ul7Z+j7PXAltNo1783GcIJ3jBrMcIe8rbppNNFdKLz8FGn4TJIl3eiXaQ0yYMntXjMrcKQbzInSI
2rb45OxuSXaT7kMyH3G1uoMok0FUS1vb9s1o5MLuG97LKK+gQyDdh2x2sj9ctJjDzo3PVZ8KJXVf
8uQ7ganxbVbXrKtAE+1t2Kb22erwRReDGVv6OG9qfUrXcXQVELf6Wur0ih1I7DPW52LltSnx4Fm7
DGsGdP9AqnHm7G82zagNadqz5j6Hm3J9kHAE2aup3gz+ubKPzpHkU5cv639/viZeyYZeENwLPLeg
ixD9pXv0zW7QiG6m8wWU85TWU3JXp+1aH//8p37G399tqhe3BeChO9zu39nCpOMN8vYxhhh1Pb/v
11af7NyJm3iIzT+OSuYOaHmUZjlQ+Ja/V9Ch+Rtm28jFVbEhTlUQ1BpKvKRxR0/fUy5T9+9cDsl+
zBwf37WzvqZu+PvjRnwePS+dNVCUih/BomqbIx8KGIBOsLg7lJzREHYpIz6fHnK2Gl5mvHhbdDGD
71XK1Qmxvo5v/rz2r/0I7zEwEo2yhivjR9uSXR7B3gdsAbpcVJxc30Ir/c9/5vchjfjc+rRI2lo3
bfQVbu/jhp4brAwa23MSdGsTn10vRC/rtUvVE4mhs5OnkfhiLe2DLhaYOj4PyBDpHVCQKYovBSTU
31E+k/59mUvWBn5k7y3fzjDeoVmunvicjqdSDubERZoEzt5LJ0gEipYzg3oyK+gf1dbv0VTltrym
If/7GjDx+fJUlglDszN+lHGK6hKoSfDPLvgKhQDTWfg0pFQBvzJASivwa3v3RUHh3MfTxNyn8Zq8
NaCMfR4W/U/QVvVJ9HThPRtlgeyuzesJ7ksEAQRg0KB7lfg0etFkJcAVG/+LQLxAvqEsJyvQQg51
2bHd0vRdzcb4yt965dT5rHrDW8nrZDT38BQy/yNpWrwTkzI2bGP5vPpmd3D/NVvzBPmTHfatdV1U
YNfBeC7sS1zurF9S+cJGaB3Fsn2SWydPo6vdfVuHKesy4lPrHYFCfpra9olvfL7pJFwL5z0OArRj
dO9IrypXhbZ98wRQaHRo5iU67Os1NdDfx2bie04U0N2eRL40T2mnZfY2g5vaXBUtzK4PIxQC3buC
xmGW5ugVPP8ICojcNp6Yuadrgt5Oqtf/MhtmCEp8pn3taD9KVjZPlJDurse5/iYWmAwH7R+fah81
LlZpHKmnPJH8sLa1OEEjNMxHmvioP0r3fKuXvX0qGjB4K5ulpj/2sEf+FDZ7LzIjm5bwaObNE2TS
ijfcJuQujZsrS/NKHk980B0cEODQBafotwRs++ZORT19t+7dzt64ZZ//5RrZLgBgIm0Oou3MnSmS
cb515ebKG0hRTuoQA+eQXMjF7L+suyradDnbL1NB4vP09ZLwWUSTerLleAGiJdHwsajzVh93SJIE
vcLIC6BeucAwmO6QQBuj6cA7Ot4mcRjZjxGfr6+QfMRbP+qHFTDMI0miDCaZ6FGHbQsvmm9TFKew
GNdPwOZNtwhUxYPYoiHsyvURel2072u0bPrJZZs4TUMe3Riy0hB6ElbGi9vQF2ha3qX6Sbr43JER
e2tT6sor4pVg54PtplV3Zd8Z/RQlls8VPNbgYA9+cVhbgfh4u4LEwrSt1k9Du9ilUmPi+oO8XOxB
H9aH243UwRe7xOKk0fpXgbfNsaFhjGhGfIwdceA+lOmQfGfQ5TpEDZe3sIZNw3bNC4xd3lA4VKf8
K3S5anej9L7L20zqRQQ1RCBi9DwIuSibO76L+QEPUHcj+B5/j7Nd/RW28l6sNixrtBCRftphz1ut
DZZ+zuIgIRwsvXdgRw7wdD5wzH0GoVtrGDh1RRidEKN74Vnv4M0NrOmeUBuIv0LpwRwgyXLtonwl
tfd5+mlbRlMbCfWQbls/HFM4tL2Z1VT2/yGZb+ePsI4DgjKFPcQ1A5FX7n8fUJfLhtRdXWhEvVr/
BzGU/mD1sED9tR2v3P4/L7PfxBgfVMeLHpS63JLvgOYm5jjldt/v5T5x+mCM2PW9WrLiXWdmXLBJ
U5Zvu11SW7mM4umasqjYz6q9OLFuDKWubsvZ+2gApuLrxUKIPjD4FK3/GGza/jZntL0l/VQ2B4n0
W1Uw8C3etckCgUbsOhnrox6gMFz1tFjBkYVwNGm/gTaQDl2VMjyZJwhgpMSqqkRCuR6TLGHj/WBF
3pzKqZ7mr3k5C/1WJkDPVtMas/qUtwhvR41mWXFblDTRR1cr9r1oF6Fupnx139a+2D4Poxubmzbn
3V9rM3auotPSNz86IN4y3BF9AZmiU91N9bd9o+x/DQV/8AzvGNUe2hJauXfIAqJ5O8A5O+sPMXy3
QGunvCstPNFB43LkDNv1HqURvbn2GNNclW+2xU6DubHw2j5G27Im94LXxHzZ9dbeDGJfPg1LSRtb
CTD8IekSdMJ9pKN2Y7StdYmwNuH+gBc37N8jHSS3zogPdZTRkjHYrXdf0w78e0USmuKKZVArDpv9
5az88g7i4PZPpUnVV8aKD2wX8hQJwIkDBgfzxhscrnVDt5gGsiU1cARrD1rHoFygpqKv85viDEXj
CD0qd7EwWZ2YblqZ5yFxB3P3Lm4lizqSNRx7UrKrG+L2vQK/I0xdOfFNtzU0OOemdf3ZNIAZKgNO
Up6Eqoj4ltvwlkTbdIWWFtsRFtIeuKISPNOwj+olWnbIMuDvoDJoh37+CE8NFh/AbkC5PWh8vwPD
VD5CTw+bhtspO45LNN7FEldp2OgXlNkv+x1KjhTsJ8x+XKf6o8EGvVdkDRQxe9GCmVRmiAKFFbt8
OfBoN8dS4H4Km/vlyf7L3BXrnNxGyLcA3WvOLEdsGOotyHka5gjeYXVabVu6gNyr7S7uBIvbG/g8
0JCyGkZPn8993vhEOQMbXALGflMMhD3WtdyutTcuw7wIuxjeO639xZUCr/341K5ZeUITNasWvocZ
GCR+70QPjNshBttcFPSLmzJ97PdQQqvfDHGwMNua/rIysW0OxkEfuh+D7IOxLt5hFZtzma6hyQNK
rjhgRYbDUl7Tbv39olO/SSGWIYP/EmY+gqSg1pLrKl+QngfdwNRvT+jU5dEEiZITbHzLSjWtOA2Q
TgvakNTX+yWuzolroH5wUadLc2HuIh3oG0H9loSakkk53fRnVSYonzmizfpvb7o9+jfkKgBw5flx
Sleq+yHHDc9B9YRHAjyYepIHJQUp9XsSlIDuGQ8FuuvW/LNmUJ9JWDTehE3dO6pkG+Jd7xN0uVWy
HmStvwF+dg0z/tqW9B5EclJgg/TQNIXk6JOeCT1tyLePYTP33kPrNMALpF9hibBBASXd1wO8s8Py
DeqL964djAVkhusX3BY4uPcFOSCmhhR24B1zAXb/EjmYcNBTjkA8B3kxPo8UnJCcJd+DlsXvOpg+
3lxCu/5MwbY7cbep+wiFnpC6DqbulSpVqYEDnhU9kX5Lq3mEBV4X2TC9cuq3Gbhd2gg1UP5DZusD
GaeoqqMlCGuDqXuHdLXjlKXjxH+MaC9TCnn7aUZgClv1ywn45ZMqZpKCNjVu9iQTh9mApDdsdRB9
C1P3DikrCiliaH2cIEQlYVDXTNUyrB/Dpu4dUjwbXcojTB3P3Q9zC+JiUwa+OajfUwA3qN413Xq4
SeItIF3WnQcbPLoXT/nARUvhOn1WOgXvfiTZTo75YJMQ4m1K/bZCCowGkD2m/KHxmK/UgIMKYY4w
nRLqtxX0nsH8dRmgazPjMSnneT9sW5gkD7jAzzcklKc2hk1pzlD8GtExWj/SfnFhu91vKSjddLC7
KskJ3tDTwVrwANDz/StoP/p9gbUdqRia3JxtvtzK0bCbZAtjceKLeudU51mXDOlgzgQIuG+kmLLp
sZNZ1n8Km7x3UqVMywFSdBBz2/q3sDj7b1+ueiW9Ek19Bd+0HZKaZtH//6RmLZDh1a2I/hc2dS+e
mlUYpO1T+cOopqt4VEyHktb/hg3unVQGr9p0KZDfKVjqvDUrLe6auQwb3O8HwMnBDF2Pvb7m8HT5
yVxviWVh96PfDUihD55CV6w/62UsDpxvc1E1bceDGjEpUADPTyqD3lcv6ss7MsH4boMyM5ByfdhR
fdEOQHKUuDYuflhpeQWaY3NeotDj5LcDFHoNoC3r/gy3ofWESmZ6kzQmqNmAlfEOK+zmW72tDTb8
lC3s3Qzbm/3zLjQElYJ2pc+tF0IjVwfo9iyUaz+oGGUxlQ8s7ED57QCb7eb/9LnEsnT3YwtUbONC
bwO/HSCSEpKuqCNh6QHPXPO8vs+LMIVj6ncDLO52pWqBa+xCVOUxZJ3ybgviRKTUr/zjCYOW7Mwx
degnrxx8pshGYar79EXJP1tNshdIZ9QEQTdStl/MTmUIfAsz984qn/Wss3HozgpawNXlfkc+EFaF
pH5xmYuiTQnBYVqbTP+3qM1+jmh3TePjlejxgkU/babMl6k7r9pm9XE0rkxOTTrtYQKG1FftJcvw
//NIEYOnq5eyu+0NKcKyAl+1t0hVtyXWkFOBbvLBaPe9E/GPoGvAp9GP+45zxEokBXxy96RYyWkH
X+1r2OheXGXwStsNeEXnsc7fzibKzi2tzW3Y4F5c5XA43XpogZ/ktnxmF0nKBF21sOvRp8ejHtOp
2qzdebZGvBeR2P6O4QMV+Gby+epA/S4FpJoIbJRxzfzDZLLFT0NtgzSIUuqr9hZuEGO/4LNa9Owq
AYPyU40SXODisOdhG7KOQMvkSFN5vX62F8uDbp1DmuCYufdUZdGcrRuwxmeB+mPFc/t3LwK3Y+oF
1bRcCrXvOTkZAz9Pu6eprLbGsO9BG/IFOX3YUwuonTmbDW4Kus7aQ82hThs2On2+6CyZdsjJo9yu
ZKOODPLvb2pmSdhzz+eYW56g+UZQaHPMfOUUD73GoMwZNnXvpNLawhFM6u5s7Cb+ZSv8HqfsqkrQ
K7f7C4r50smYwlbinBpzhjbNv1NTB5EhYIzrNWnYAKmpvWi6M8TOXOU6N/+bTGP9JWhdfGI53hp1
0lHMms7Wnvi6LR/gRBjW86S+Zq+JSwMDe4kUUptvcDKz1QBCY9jMvVOqBfyOVkCFzjNrtu9NotAq
MIMJ24y+YG8KHMlUpqk+62we1zvKBja/GbpAYXB09J8fJbKYbVrgBf2Dxf1mKg4lz7FattD81OeV
p1mMLGyD58YseXugl8pPDhDGMWztvaDq3FiXmUblR8zwVhohhF8Na1fchI3un9WILh2pI6R5kxR3
tpF4C/edMIFPPp9abtFRGpslH+qKwr3iZlUw+rJNoMQ29Unlamg7KeHgey700H9ReZzcp44FkQxS
+kK7d5Z7tkaRPqPX0R7bdNd38HGS56Cl90nlCtrgOVdEn+cFhvZzDHt4wCCCjCWoL907Qz1vE3GH
bq0rtvMM3ae7BklT2K7xWeUjLsUxV5c92evuwKl910ZZYEPiBY98LUcXJRSJHoHIloTecJWP11Dm
r0QPn0fuUHkgMPlG0HYCxnYwUYmnNszomPoyu2PeDJOmIxKOch8PZIeJ0D5B8DRsv3hHVec7HYoC
4UOk5btibs2pKwOtxKjPItcxzSYoymG/4IlcKQbg8BSFubZDF/b5BQyhnHrfE2wXPkso2vCxruKW
s7B0wyePo+wIyLpe6WnQYIHYbRHVikZo2Kr7zHHIKM51OmHDUA6FUli0H+IisAVPfZwSh0xyAQIT
4irJkk+KbPO55CSIgZVSH6cE/Fu+RS1sa9OI8PcSDg38vIGTFQatoC+QSj3MbOFmh9xdX5rN6aQj
iM3wJYyLgx/g5cCE5xFItQmaQUI1d5JYcbfNejgEnScfrMTMVqRNXwJcIZKvqNrym82OfeCm9A7r
pYulWDYRuOeN9vhz9GBzHOpDlUxKZzhuTwgdbMQdOZplOoKixh+DVsani3dRysWq8bKBdijN7tKF
ov5utFrXsMeND1eCgiLP67W5NLTJkxhgXgE2Thg8j/qMcdg4EgF1MCEqlUzQkIWfTdURFQSMTKkP
V4q6GkKKk45hFSzSx7gd9wONwoDVGP0St37prpqhdMk4xCAY5qUeqqzl7TmyZgzblj5cCdjYiYoR
C7/GzWDPcLvMzvGeyWsKiq+EVx+wlHY9VCqWPTqtrP2C8syH3JoPYZvSy4NXkJK7IUbHfL4IAaSr
gNjyxW00bHTvvEZqmyGokbfnhdij3ZpblexBGIjYRyvNRiegtWNoIF0rZubbbV+CPmfsI5Vot0PE
rUDocxH9Bpm18QYaPHnQ/Rj7QKXCAUWdtwDijfMFkAMMLezFw8CW0Cd+vs9Tu1i1ptkOP+oLvDiD
TFlT8q8hHxN7+PngBe8mkqzjftLbIKFUFmXfc7D+g7ZK7IOUCAOIf9WanCC+/764GK5OdW0CB/fe
qll60R2CxOhpr6mqCKQZToAXBpFb09j3GJ83CFFD6GI/ibzoD4XJEsjyhW5G74CmCa6tKUX2K0d0
97RsT2lehIG3Yh+lVMSw5XTwiv0/RyIimu6QdyasYxD7MKVCGpsB4I76bASDTp7DTDuyYU+O2Icp
cQUaTl2g+Cuki4BP2BgMBAMh17EPU5ph/5vZhmDqQ/kBYpHjod31t6Bz5IOUxgnOG5ORFKaouzuq
jInbGuaOYVvdRym5xPFMtHlySheYTHG8+KrM5WE3o0+EFgws4lRJ5F8T6spqnu1tA/3QoKd77KOU
FLhJA9nRolnlrg626IpDP2kbOHf6/PqiTndsmzm8OIvsE78obpW1zYLKSWhnPh+8KFJwIla8rkfV
9JXklh5iFVhAjX3uM+vV3O8M6Edmi+I4DggaPeRZw3aMD1LSSbM1tQQY56ctmWynv3lkwoydXxie
KBjPtS3Q1iexx/azzFvxHgSYsGfkC7MRAlxPm8mLtx96thP0nZtpqqBcbYMy6hd+IxCMBdkcYfRk
IlA63HSRoNT9/DnoIvCBSg6KDyvjAzYN0K22kOwOudIadph8oBLPDCQihv/H2bU12Wkr619ElQBJ
wCvrMhfPxfY4y2O/UE7iCAEChBBC/PrzrZyXRPHsqeJtl1NbiwF1S939XZAH2kptH6cB5jEpa/cN
I+KQuGzklLNmBjCXttC7JWl3V8053RdMIU4Jl2iTDDC/OuuWtvcaIhe6RC7WO69gIXMZhstNy7YN
MrSw2Gh+qKn9rLK121XmxSFzWVN0NI2kyf+Hk15GcUL18R7h5XrZ+i8z4j8+IWacQUohOJgggtrE
B4z34IFBYAC2Hlan6l1SDvQ/jiG5E54BEYnT1YDQ5B0uw/uzZYhYshD10hNEIUEka6rbwffuvNl9
U5U4BCzRdKU1ZgfpOfHw+1T5Sn5bVt3tqpfiELCU8G0yEQdS34/XVCzIXz5J99ml/8cIZBMtLwyT
9Fw06ncBzedSFPvQ7nEIVeIs47ydaHrOLQjdG3kuomznOwlOVtrUSR9dj6dkSs2TGYb6K3Ot3Hdu
hzglrXJdb0UKh7h16T7KETTmssg7taulH4dIJbmNpB5RpJ4TAgNwizq+TC3dV6SGQKW255gEwYz3
TC28vIaEbOW27ayu/+P4kfdp31vD6bkd6+iHGa6eKJlIdon/0v94fmDIBL5ygYdPbN6cqg4Tg3Rd
0n1HawhW2lriKYMW/DmLt+fKO186lr5Tqb6RJEOoEoiG25Cqaw9ypPASadPeNPcG5B15ytptWnaB
uWCp+O9Ln2NzslV2o+eEyj+Vhn3XYunOtYOKNSdTzEQNcooFhqZUU/o93XbpgePDBvE6wEhrcFOC
DrYR0Hmv1vHbrJZtH08iDv0+EqhFKMhS4+aRuU+8h1x0LcddQ+04tBinKNq3HEp3Z6tmdhAwfwLF
o6sgrL3rShYiluSk22Ksahi58vEe5NKfEdultQw2ezCu4dM6VRC/gGUpB5Z+ysxjMbllX6IJoUq4
+OKCJ3ByDAPOa9fSD2bJb/e9E/7vbb5tGhwaRul5qgvoj7EsLqsFKgX7Vg+6SmLpjXIyoWfomNxY
W/Q3PYQD9p0dIVbJ1o11mUeEQr9ffVOZqkr4rCz77u8hVMmiKWjnKk3PkqVf1Vj/GTW7ODXQCQhS
i8+jGldg030DxNgfir4vpkMrI79P/xRjsH9/U+rHQoykGS56YT8Jrhr+UM/JoPZ8VDx+mGGYyXrP
dXuxiYrOWY2r9jruc7rG6kGxTbaMFcaq7sKhvlH6Jqp+h56s+G3HhsTqQc+adCTlEOge/l+iYUBT
sj00yda953f/y8OJkzDF8CXx0Vxs6pUt+UI/MOril6ZbXPGZ+1QXexIZfiXINsmMir6K0+ZCcyBy
klYnqELgCbbrHYXpRjZzLJu0Lx5cAsKEbGR1YpXZhevEswcJh3Z5oulK8IYyb8/ID/LjMmCate/Z
g4RjsznbikUWD63pviREqHPHi2nn4kHcUqj1QD9RjJfEj1UJBJalh757X98j+1X5h1cTxK1ukwz6
LIY86hVSEG0/D58E9pH7qJBE6Sm3euGnBqP7PcUsfi8IZK/Gjs+THS+0nuaxdBNGolmf8WrnNg1C
GQZWcR5Vaf4wrCT77HruuzIj1S62KR4/iOWpn1FN+Xa4jE4Xt+0Che4VOuy7NlIImeQxPNN8MrUX
GAX0eanqZsuOTBpY7+77gTCG9bQBzijbSzJV6sWmJk2Oacv8LnkLTkLkZLXQtBtp0V/4TLo77or5
IBb5njnadcv/p1OB1cMoHus6nkmNHGGgX056F32Dleuu8gGrB1EM6EKESzFkemihdF/C7avSh05x
886l540sHaInh0EStlRTc8lpgbmLw5WKHWiT97/jzNfv/MhbryiI5qxLzLBFsXpNvf5DQxryDtSQ
5LRv9wShi3rNR77Ww8X0gp6B5pVnntd7uot4/UHc5jRqHSOqv2iXqxcIQ5vvy5LvDKwgaunCPbyQ
RP+a11dPG/gOfFpc+96U4W8kyi82ZgiezO0IwdW4o4/Kaf+HnJvs2YqMi9/SLEH2FMJ17Xxqew1l
kzQX9XbizE3um9JpEruDG4td4zc0SIIAp4XLqQB49rXoluoEWcn4Psorsu8SFuIsuTETqrqGPtIM
gPFcb+OfE1Ry3klOb5xEIc6y4kPhp4LUF0kmmBPaOnU9fFKGEeW2vQrAJXI4b4vbVT7hXQUBb1Ux
y5Qt9DJgpJiehBMIyyGfdsZiCL70gtdJPmfD6yBlfHAidc9bJcm+SA/Rl4BbRhUKqfpiWjhpmK5w
X5rdyTCEX8KoDTrjQ1pfIOz2k/Bp+B4P3Xva9W8kqRB+6YFejnrH00eRkaEr6bL5tuy7/o9daSq0
8TFXnMywLsNrA0mFpZxh9KAODLjp4671Qwhmjquvh2lq8cAtGil/Y5lnKfU7dfcbx0SIwXTN2lb9
EMuLiZ2cTyjyyTOH/tf0+2Z9Gu1pBnESYjET0TNlOI8vXLYwErua2y16zfdIcmD18KCm7TzNTNCL
yufmVrquKq8Mn3fyxBvbJwRj+q1pVVYQ5LitZnM5FxAmtmlV/dz3ea8/+w9kF9cVDKZI1b/qNpP5
2QFP+lel+7x9J4kWv77FhGhMEyXWIgTYBUqi7cHHNr7xUAlGHNQGSvUUSHPYsULM4FmLOPmYdhFV
+3JGiNNss6waZhazi2S1OepujG8aAH53xkVwgieFVnh3frioSYz1QWzZNh/ibacjI7wU/v1hBM+g
rdss9X0+iTyDEFYPhfxWVf07JegbkReCNYX1MGBVZrhAGBy8DdiKYj4IIgSCnK81f+dX3ti9IWZT
KCS+2hbxJbEQqrgm2mPB3jXAe+MMDQGbOl50DwHN9ELFMNBjPtfVrdUVt4ekdfN1+gOhwsNWzev8
zp66xvQv7j4hitPHGpPCxLKLXVGfejfCUm7N6s9k20aDsQq0ON+J+7f+tuC8FrBYoRNl7AJDh74/
DfBjWW5M0xb3EZBMEEOx/fi0wZx3334OIZ4J3IthldeMF4Vm6GHgOLrHbvU7Vw9u6hi5ejXAQOai
PDwQTRKxn+tVaGFXEgvxnUNaQO1j6sZXkPr8fYbb4EfXtt/2LR4Eet5FE0u6HJ9cUfhHVDM8+crG
7sJhYWYbxLlrMmjBd0l8QUDOB2k2f2p2KjiwIkR5QrVwq0dWDHA/v1q3V1VzjBj5a8ebweLB9Xto
1wLtARNfTGJxP+ideqmZjnaJUWH5a2T842hS1kDvZx7GVwORRPgpC/4zXeV7NIRf5j+sHpzahkXV
NPiWX3xk2u98EfxGRV2jyrVvdmU//EYQw7Kg1vt67V87ds3ewCHrm9WAKfrO4frL7Ir1r//+jzdU
TV0sosmSix4heiUcbsVz5fM9tyasHsSslmlGU6g5XBLGiu6YQB1Q3UcN+gbvPP5bnyCosF02GCIL
37/CU0h1TxkcTPtygCuBPkaDNcueMwh/RxDAclv9qIuOX8Dy42UlIACw9skuX2ysHsQvsOrDZHIh
4UUJoTq0Xem5bvb5YjOcH//+whBKzK2AJAWqKpc8RSxdv5tsn8EoVg8CmPcwSe5UOr5i1utxq9TF
SzTvax5i9SB+N7ralHtUJnEBxomqffSYiHwX1gOrB/HrlklZV4/ynvRVeshbSD4uOdszJsXiQeCy
PNvkIHO89v6KO1jwUaNkn2sFVg/Clpo+Au4oH1D6d70ovRlWfoBn/C5nV6wfBK5ZFARY2MQumMWQ
czuh35bFu6QRsHgQtD5Lsm6ieXeRYLM8W53VHxuYzb9z63kjo4U4UJWkoP7zaPx/l3krqT2l4y40
CR49CFW+ZVCV13X/yqOIbmWqRBGVVZG/c1H4u+30n8shK/4DBF1QBGa5ai8DBdVHl6yechwodmyG
23yoMAerkio+EtUwuMmK2SQgHRPY5ZEubZ5dx/i4QUMvbg/JQo0RpRxjSZ/Uav30dVNyjEDuybnA
XATk0C4dut8ilJ7I/lMELAKb9WlgY/dg6kb0D2xUK71cW+s3GtwazK+qjC/vpO43vlMonQcIKmyE
orF/TdRQtN/SNrP5ectQU9zsuluE8nliE5VSHZIHWMhNfIoN9d+qtFh3po9QQQ828bknoh5fZbHa
U1RV7ES2XT4U2AhB+tAdW+NVJQMasImPyxUg7HLlNN4l64r1gwTCNjb1aIn1rxPl45Obs+YvPRXN
ed+rD9JH0rPZs9Sqiy7a4dZ2XD03LbRE9q0e5A8cAzmupLV+lY7Wn4fN6pdi5V/2LR4c9eDvtIVY
zQgv3DY7Go4Ja2/3SfXitQf5A8AcG2VsUBere3DJugT2a1fa7S65NVaEMnpg8NkBRmnDK9gM6ZFf
D0z4WLyHJH/jthXK6LXjhrvKmsO+xPSOHWAdL8XnDYYKpFT5Eu8aPuOPCE79KiIt7XObXKxb5FEK
Kx8W/S4h/K0/Ijj1KUvarh1sfyGQTP3mqkq+iMG6BEVfqtQ7Tck3kluIUW3hHic6WIC8Zu2y3dTN
Ym66uP38v7fo323BX5wSoahesk4ahvQpCr640/c+zY39LEQ112e9FeM3WvlGnpZNzXfG2+1PAvnT
h17120cOWPepLTpUuJrMR6Z68TxnqXrcZF28E/tvvd8g9mknDdNVRy42a9cPubJbV+ax9PN5rJa5
feeU/7t5+at3ECQB0qysq2MCdMXE2Qfhe5x5g5zpyeeKrGe1+XU8uChm9lFeRfWmYTYZqNyWnNaE
+G9dmwJrowrIXpSrJ/bPdRjy/J2ne+sdBEkEuqSQb4YGPbJrVT1nQLNNZdquih4gQmDfSYN/42N/
9QqCZGIB8O370ZEH1SbzM1Hedc86Z3w9tFvbnqnU/oWRpcvKFvixx8IPtjgaOkcfVqYyYAJ5m9O/
jO4kszcNipDkFbZNSf8oI4jm/3A9EIRp6eO6XyF9WGQ55m/dnN8w54uXFmPHDCOma88SPO7YnTyO
qz8IgcDeX63ORQwX4prJUg82OXAFisgtxHjTP0QLaxD08RY/lSYbVXbiTX31odLr0J7XIvJ/FSSa
v7b5kj54A7n9B3xi50bkm5XkB00GdhxE1fyR825M85JGhe8OsKk3/g+Vsrh/Ia2XwwukxM1WjnWf
RKckEuoptTA0UbBkUWcHY83iEe7b03DIBrJ86qisQNfMhE/gWFxXu4gOrAjhx9j+E4Vb6PioU5ec
zBiLS0yUeAc5fa2yfrEDQqFE2ZrGd7OOL5j9pzd51BVPSbZkf9SQL/iGvmmXnTDGocVxymO2vv7v
9PNGbgsFFIHma5cBZMuHPJP1rYX+7lOHCuqd0Hlr9SA9g7aB1nHU6NcBCtbPdZ2mf8L0sH0nL1+L
3l+9sGvA/qPdISoDOlTFErywbHqF8aaobuGD3vlS92NGDt7N4q5PpDxVSwrR5cZC82vnX3b9i//x
21vk4LPUi+yCblp01uNgX0TTuXfS7lvvLUi7YhhzAIX4+CjZJh8ARVKlUftGs9jGYbYtYFxGlecX
W1DUI7BQNRfo6w/v9IneyJchnJDVQKIPBLVAtap5vGWRi7d77ySESynUzPRp384NEiaAhqJ1aTo+
Upg03eYsl+QQDQCvHHetH+IK474zbsgs0n7FkRWTNvo5xC37sm/1oNVic0xu4jWLLz7bfh+adIS0
6Lp+37d4cOdiqfKbSlEsDR5WcWU9tjOFSyr7838v/8YHDvGEpmvazvS4OQ5DtJiflYGw62dDgCk5
xuPSv/N93/qV67//I8KqfmwyQkRy0UCFVUdMCd0P4hRLyi3bx7tjkG/7949InqfLvPbja7Pljh4b
KaV/ycYRJor/+11dF/pFjgoBhrxqATkblg3oVw7DNd2lD83eBkaIJuSN6zM1sv4Vl8YYk7R2q6dT
bd+dp7318MHNp9VpyhMogD16vHgPVQiF60fv9+mZ4u0HIbxxNZMZgvuvQ57h1J8s69nBwQZmX5IO
EYUO41Gq7cAvg4ZN7klXRQRzzCpJP+/6uKEQo22KJONOZmjcgevE0Xf5kLFK7Ns6/4ETXkWfZ4k8
6rpVHFQisudR0HxfQyWEEwpCzApGtb+0BNI/ikfx9zmT2x4MBCtCOKGkQw8UvMGcyeqRHyQ2pj/X
2i07z98QT0inaSscxSALXjy0KBUnTXLMiNrll4s/IDiB/Qq0V+OwNTFz5z8WxTGv4Zi0Hv/3znkj
uYVijInTywK9ov7V+0g9kwE2gOVoc5qVUIOud95XQ1QhStbYFjhbXudY6Jspp+73phjXfU3xNIhe
NVg1UmHMIxfoO5VWkVGX/STZvv0f4go1FwAWgpD3aKytPyVyVS+jfa/sfiO1hVBBAhOnalbYP0Wv
++cIjEU4nu7z/GXIAv8+VoC4NA2xiXlsoS1ynygI+FnB7Dsn41vPHtyqr9aL1UCR9n0+kGdrIPS2
dK758b+35lurB+dus/Zpi7yMrlM396jEOmzNStlilzIV3s31d/9xrs9r24itGYdXEkkAgUEVvc/S
yO98N0HcohU0tG705tHOU3MwcNA+FVeV2X3vJrg5+9ZsjtWLfrRt5G68UfwhaiEzu2/14Lj1FS96
mMMMsEodqlMk5HpDM/ZOsfTWZw2iFUpGYInPiXqyqfyTXh01V7Z3LBmCAlEWQ7daZ/7BZPNa8iRW
L13mp5+73ksICkxojmVHjx3p8s8RVL6fV8LNvpMqxAJaVq91nF1781f5bdqDkDGtu5DX4CgG+6VK
m4UmM6QMHSEtqp++KbNY7joDsXqwX+ZYydatmp7TGcaFSZNWh3aN90zJsXiwXyB5FwNEs4IM3UHA
L9mmI3BnOxmz4cVM8FFCUQtPvkX0oUjmvBwl27NbaBxeylSXu2XJBDszzzQsxWJ+00/TPk1Z6If8
O3ut9QoFXL6AZt3ERZm4AUL2nZv3XMrw7EFmT6qhwx6Z6Fn22ZOE7HZZFObLjijC2kFed2SZ6zwF
7XRwoA+SBj34VL8LX/9lesHq13//R1YnrI6TLeqwOgQFDvqacvUSf9336EFSH6GejOkqOK1N3b0M
4zXFzPo94D37e87+nxoNzx5EKSB8ijJTCVFSw2v3u9E9788+TV17QxMgyKaU5uLscrjVn/gCqnHp
YHVoz2qo9fgb7s+N/DlA8UT8VjWtZGDPQJfyy8YKuzzEab00UMTuRBdvpe/SjDRofvIhGco69bOB
LqPgw4cE7uDFpzyyc/xIRp+CMQEWf/XUtoXGeBgERMa30so2zj+usHFsbzrdmvprMqIh/ocSWZU+
5431W6kJj0RWkjGJlvbgdNb1nwWKUOvOvOdkbcpkS529c3y0w1Em0k4ntIDQKOg55sUHmkfp9ixY
VYnslLjcprc1McuYHDn16O0Ke+32jjMMBT6sOXz7XjBBitK4BGLX1J/TSZn1E5C2uv1BIHlCjgBr
JON5a7fZaYjoGftXTbZoFUdpbMuOs/D1dO5XyXxJNjCDjikUbNvtRmz55pKDjbPJrE9blOI6i9lU
kkdnezV+uaOVUWN2nDTPxAlUwSsboxIzT8sinSJ63/WJoWPJssXX/NY1Xdd8d5qm7h6aW6Y6Jj4l
7R2QwNWCIQMAiE0KH/c2bX/SZiLm0fE8Th+NqlMops9o/qB96E27VrxM64pLwPNgIPRZz6IG63FZ
h+yC6Yzt0Qpv57YpZdEY+5zOMehsFK0YX5TE5pW73TKJPhXBeNIe1Oy5eWkjWLzfrnTY2qdh6W21
HvKhdtLfy7VnhTwk4ADzU9HVzvweR2NG5zJ3azSe8clVL8/QBZgnuHFjUNPcSAO/4u24+mzNvmvf
qCgpc9gGwDQPaVeK264bYSx/yOFoPFTlCiHo3yvje9mdTG2MPfnGMv2h8Rw0XWivW3Yq5NQXN6Au
cHdIxybS98k0JVVdGmiAtSfRqY0cXDH2a2lngeEzvQonfhWNcm4ql0hSfeEj7pFHCPJq+QRh/oSB
Wd95dtMuhonmOAOws5bODYl6Hqmr2bltklldGnw4e5RZIsgd3sZI2xe3dAbAd1Kvfo2OeROZGA7q
lMbbiSz9tHwl1LP8BvCshtw7zHyT243IKhXAAPsr8bIaiqYsJgBi+rJedVH9gGPpav4S8QjAeUWt
my4cQDH7FyAoujqD5sr9wUuq6tOSSWfZWbbXlma8GIshxUSpL7OuGVVJOlpNf46wt8zuIJysITuT
xEMUf0AdsBXnSnBNwcyP1XCy9do0S9l42qQ3rTapPkg9FrghbFIm5AYmO834QPIa6cBsUa7uzDqQ
7Z7Mc7Mem/Q6DZDSsuTOyb5LWUlXH/NjHy/ND+NSMtzpzQBm4F06P3vOG/VC14lhN9dzP393zlh6
kgCup8+VS5Lr2EeYBK/HdmnyG1RAs+aL6LmRh3gSZDmqZcXjLsxC7a1t1mn6opvJxKdlRlSdxJAu
7RdYb64XwN40OV51YsFRyEir1Yd2ysX4XPWdvXLvx03fcjGA8eYpGoc3E8dLO0PaNBpKswAR2U2G
Pwx48CMO3H4+Q0miTo9yZKAN4H45z6+qXuWRtCTLDle1y/rgJytOXLDMIsHCAhjutiwT+kAcBqfn
qnCQdqphXw0fPd9iok6nLnmagYj5MW2LXw+kmHtM2qZ++9OD+MAunYQ53scuT5OPFf7Q+pbOBHq0
nm3VDVRNk698yeZDA5sc4MGkrj81LWBhpYTL+cNgIh8dZh5DtTbuRYFTQTXYQqrt8qWUNWxU1x5z
nBJKuhhWJXG23nb5vNq7QS78e0oAwocl+CZuGruZH/wKG8U4j9ADn2e6Hl1EWzTUrYbCLNmW+PMc
V2QtIRH7wGNRmN/1ILtP4C6NFchd1J2s81H+AoqqvM9BOM8Pwmjwj9AjI4suh2Ks2yds6O5CK76Y
7ximYYLK06r+SWAMpO/oOPiv8ASBVVKe217dC1/BFW8jBbQWpeiWI+PZYkqG8V560881+UwVNIdL
3suaftCYzR5bcM9FaasicUiSW2OmuyqLnT5UZuy2I0Arsjk1GVCTH03VznddHIkJai3Q/xWDYF8c
N/UNxxzu68ByPh15W0QCZ0LfumE8dxid9y+yTpJbhmGleNJZvxzhUtVtDzhKYa1h+mWp8TpGKk+2
GOQ5vgroMZTqBwusxXnI9LQ+DyKdSLmSZnvSjNuTaoDULcVAhvgWYzmMk3zd8I8K99b5OBdRlN7L
or4qXPcVZJpaBj1BPUPOSogMg8kkc8tHSWEWjwwV4/+hlfJ3G7i19raLZRZdkqFq8g+b7CPxcYAB
mLP3Mzy383JZWlFD537N0EXgSRbfmQEa+OWg4/QZ4WlxUezpn3buxIcUXOPhwc1DlwgomHlS3EwJ
mbJbB2Bedp9y0bS/RaY3h9xH9amIEtxjoC3VQvsFUhKKMfOkMT85k4S7L/mQy9eKJMVHWmQcTVmK
NkBO5u4jBJiGzxSOuuSImbA5wuSVvSRqwpfLY1WrT6qJyBc6TzAyy7YUUp8ZEWMMNsRcb09txotP
LU65A0lk8mhtNH2SQ7u0NwkS0Fe69Ll/ySPfiqPzrX+RWwoAOU8oH04cbJruU5VhC98gq7mfFaRI
pjMQAd1hXLKelvCu8Xd0bYpX1NL42DDHkeKDASKrP+dNhh4ebHPwRs1q7DdnchxfwN3V33IJS71S
Jb25aSeFI0wYS/yDXttxuV/xU+xQsEqf2kHqrzJeRjOWHMaoZZKBfHE/DNdIIrB1LpUj3VftO35T
yQ7qEw1Ebz6p1PqjhAzWnxLdgvksUwm9sARlW+nHZatKybfhQdExggeyxHUBpplVvX6I+Nyu+N+j
m/v+MGwrmZqyjav+fkAe/GytiQ6SjvzTJPvxCxXTbI4yIrX/vtJYu4MnKTZR5fxwcLiofeMys2ei
12x7LnBUkif8J9FAfiZNIKUT3cXURYM+02aALXMJjCDeRGxXmi2HdiKNux0A9GtPbd3m+quD4B97
GHE9zJ9cWywLCDd15x6BlYmAmqcq+pwn0pG/gPHdlh+VrhjwB33O/LeskSpHUx7Qjbu1iasa481J
zuOAu8aYRb5cjV6mSwI61R+NzUfzyXdGIn00cUaPmY8Tc4sDPwLEN145e8rg0V7fAnqoKdrw8zS6
uhzwn7sfkyx0cmecALcsGs1qyy3t4+a4uBwXxw3DGdTMzdjrb6QpxHJSQLivf+lFDf62LohyR1aP
q7utTI+dVvBEOJx/qrMfKki+mAONwZYqIScDgOKB95BSefEQ2Wie6iLXlTh4qJVVyecB9h0S3YUK
nPTS2jUen7Ezs+2csB7i7zHvq+gv7DX10xGR+e8wNZzoJ4E0OZxii29ySXLdL/Bopeh244PZph/u
VhZxXMEXwAE+1Twj2YsDrL1+6HEGQv5rycX6Gwdl/X5DFRxl8F6s5nQuN1VltjgLHKjrI7dR1Ryq
tmHsPLs1L+rToKdqglsCTA1OCjVjN30AmFuYj9ThjPswj9GcPow4JPK+jLYscx831alFnxPdgmsq
m2RBQq/0VP+BfRvxV8hGJM3r3DTs3Fd8XX5IVAf5g09ETO9ERpvk1tequaVRp5/xJKR+JAY+QscC
LAn9HoHqrQo16JYoV9sYVubpWaUY1rh8iT7Urd+pbBo2w5MVZkd5hk4P6ZOtrBLnj/G6z5kkDjvh
VjbxVcGfw96ZE9wv+wX3MbqvXxJ2wre2F47EIzunjPx+lehymdlFSEEsBN0SoIMq2UDrCi7s+tVO
mT0tcbFTJjxkzLd6ynpD0YrJtf1RmUgclprvmW3gwYNmiU7s4gDDh6QbJMyOFWVfOgj67ekiY/Gg
V2IlwjqtZ3peJM6iGQVJ2QHitatXEjLjKxA2GjtM7Iwy70GyqMBFBkIk+xYPOiUukdMCtCg9QwQm
O+YazdIl28UkwGsJAhTXQY/uOgIUDsyP7QZT+nmTO5WNQ1o8KQxpG2foWaB2QuOLf4op+HW7XkvY
/oYV1OJVk8I+LFIjKHVxDWvnFVzn98aFb+SusANO+wgl7KgZ7PhwzYRhId+/Y/7TAQcWcEog5ng2
1fqbITBPAMtupwBgSIafClQwzWqQXZxmpbKLKFHk7CLD0zgkw5saIB14dTN04nA7qMzXbN4pGBna
EgFEquWyFtgw0qHLknejWB8zIB2jfYEaMuEV42jCLMi7mhb2lEP+9qnQ+wi2eDNBpIIuR+tBkfTs
V+wYmqX8EFv7sm+/B5HqJQCb84hIlTj+wUpRzaHZq/EaEt0XxhInNBhWSwHcVWvEcFe1Y7UvVEOa
uyKcmThe2TkX1SlpgVZCe22nJnDIbgdGE/jbOeXw3EhXlNRJdxPXZNozqaJxyG4nkKjPzEz52cNm
vARtwh3ibnwHfPpGhgmJ7IAPQWojx6MPSfxBrfAq7GEAf9y1X0IzIjO2edfjzgfPjeqH7rLuwOJo
F8gHryU4TU3U9HxMoRo5FMurktcvuu71IQidiJTVIHlziF/nMipu13Z5YdS+h3B7650HMeoLg5bm
MOHJF/9bmzRz2UN7Y+dGD2LUGZSTXiGrtwrWEkJCqi3q3E4985ClbuIxY000IIyq4SNMviRsrnfO
kkhIUq9MFptKL+m5Mt1ngVr9gO6w2XX5IiFJvYWkYCOBGz5XdIl+srbo/0h60e3BrFASctRNDSJc
tF3fS+E/kEE1Zc+Wj3uiiIQM9STy+eSJxjldQCRSE8D8eDb9vm/x4MJbpb4TVmGjS1Z0qPZz3GK2
fUBCvJYwRpUAbazB6lW6vFRQJzpkE8rYfY+e/nv0KK99JVub9KzBTigJUyMs8nZeeUloRuSWZiMC
Q4rzxN2HuE6yslbd674nD2I05YNwAPPQs1Fzf7+2+v84+5IluW2m2ydiBDgABLdV1dWDVK1Zorxh
uGWJBAkQnAASfPr/lL67sCC1+wYWjrC9QLExJBKZZxjROZrDDFpI4XXwxTTQNM1d8TO8uImsR8hU
12GT7hPRhcxttbOd42WHdttqUKefxlwFjs5/XVJXDFGDkMXPqo+uzdYI5FlF3gXNus9DF6D5Oi41
7lHwrU/wQh9B5g70PyU+Dz2z6MAlHELjIPSIY6fxVg9NSonPQ0c5pYXHSXvVX45/cFl9DX19EZ+E
vkBQCBqoyjYH27fJwRVwC1pTGha7fAo64hSP9DzhijB1y25h6CPvp4m+D1vR5NftUi8gjIEeg+0C
v9xDMsMks1eBRvHE56C3SxvF0M/Ft8dTZ2+gHZHf5A0JwepnxCehg4GOng8Iks2BoiuDjzc/xr0L
opBmxKegiwT1/YlGGF1nAHyMUfJ9iLKwfJf4rG/Vgm22S8px283Fg7FZdImhDht2l/qUb8GqYV/b
Bn4JBapedbHJm6aZaFB+RHzCN3e1rSL0SM+CwDE3ghBVzAMrPMQnfMPwUDO3sfQMZYcfvIbWJhdh
5CCsqXeZ0n5ges+W/Axy5psZGrxgScLeM+go+UZEHOWRtYhQDGYEhgAVqfXBrkEq7Phy75yyfWn3
Za7ZWWz5RwEd/OO+DmFejcR3IdIrNTyvDGIjkBiHutqWU8vCgHzEp3q3iqdqX1OcI4BV3s+aDYdc
d0HKRnhPeKouIh/zem0ruDBk6Zf/uVo3oQmvz/Mm6B5VhVG47rZxOVUE1kNpF/zpXoW3TVH4B/gT
XtmmX95u6b69Rue4DXryEt97CNpa3LnMYHQ0PL8kbppe2Qgsv6C97vO6iSMbiKYao3Ojl/s0Y2go
taIIy+58YnfWrvAjnApUBdcY7qECqLBXaBeFWeQR5qW9K0TDNw4uMrakhJZXX/PiBqrKH8Pmxjuq
UoqlmeHycPVA599zkdRHGP5mQbUv4nsQLaTe94JFGH0HlOPBdAV7k8kghTYcJy/xJRuUUDD60ByG
MdFHSW18u6d5+kKIvD6JfocLEp8FvEG2uAN6BgBEAOTQdJa2m5NDIqJR3ZGtGT4FrYBPB+Z2zEHp
ZpijJcFrDNip+iYplrAk2Of9VjW01qHvh9E51IEOgiTf6arCLBCJb0YEJm7RO6Jwsio+vObQLD1v
EgyssJnx36p2wtuG9xhd6nlDaMDMQLgqrFXwm1eIyLXNo7ab/iHKbBDtwZUCCYQgXeTsd6eQkQjo
2NjpnxgxB9AziPigYxikQorRvWNr2gganujO/zP3CvKgVcVO1oUZFv/mE4KCEt9UGkff6h3CdcjP
RAtuKSAiYcvqHVs5uTEaCa/rg02kOVf5XHxe2yEw2vt8XgupzNUBtfljqFl9gt81tHnFELjjfX8Q
veWDwXKIb/FEX1tbTIdlA2s7aGZ8e5DOrFDjUzP5sdZQrNMkg05LPQQO7mHODW4QtDkm97QRV99I
oD/PNkNYC/t076xKne1QC+mybw0AHRCwNQcG+cnAwb1MeCCOCXhV0SdJiua4Tv03cAraU9iXe/er
bgC7K0wSPbkBmTBXvb0r+irI2ASSQIn3ZN0Aj1CqJt+MmO9rDqgSBZQocF68uhJQlRKi2UP6jS3r
o6JNethdaIHDJ4agcgBYD9XuG0kHcmLXr2Z795IG5HXp/nC5+swQMY5xlBQ2/dY0EMlKZ86Ozdr8
E7SkPjWkbzfnrMOn7zbT77skyZpHhYtEBKEGoDrx66IaxqIcuFDyjbs4vd9bmHF2e9+Epas+OQTu
fmkNsQn1gzcFUPrypy16WPP9N/8P1RZb7bKJfGNyjZ7m9apP2ujQK9unh2y2Abq6qbofeR+7h4ZV
1TmqgPwOW1fvqDLXQ4nXcfZUzxCNdxly7GYNA1QQnx0CkHBf10C3PfWR6k4c4ixHeIEEtd1+8/1I
xL5zp4fsiUUOsDcoox/JJMJKS79hkiDGO5pJ1z8gawutpq6IgdelqQ1yrcqABf11uy9Q03bVPhXf
e91/jIqYHWUjvgUtqY9KShtwITsg1p8GpdPDNFXraenD+Ir4cu+g7lB7KCDQnjwtyTbczCCLvOLE
ug9h3+7dqAO4ubNlyfZtyGgnDi5r6ldT3Kdfw4b3rtQhX1OdkYh9v9bbTAP5XZAY1rCrw8cmgU1v
aDuvyzc4xvxVb9HXSAdWf3xkUj6lNdg9avk2VYv7aiewpg6RbabAL/duVMhYi0nl63Yj9wkOmfTQ
zn+HTbh3nTLTiHoww3ZjZX8U7pyxIII+9qGX8kYoCVBXbNvNtNzl1eul/Rz0xT4gKZFpHNcc41om
N8C23YbGUlqHZUY+GgncCBDbQJi4ods5aQzEdgNbeT4UiTQr1AqScbtZi+6Okgp4xDYs0vpAJMVj
Z0VGtpslv2uGGwSVsKn2TuPk3A6YLiZDyxaY8BL8nMBpvqZI/6JUTg3fE7hwbTdA99wtuYO4JOkD
N4h/Y0J4lsTbtKGiMNaHfVoeNI/nY9iUeCexmQHzcgRTXY/xm1qJ9dCLNCyF+2lC9a9JGdHZFZzt
+PA9O1XN9GCjl7QOr/P6h9TTBx5FUT8XrDfbjdoHc9p0zz+tbElD+PcZ8YFHzQQ+S7NgUjoIB0Ja
4ZT1YXmhjzoqCrBBBbDtN/nm1CHVAqScPczeEd/tXZW9MXyG9hh2IUCHPN1AMAjSRsLQ3j2ZGHBS
oR2y3UTjxw3crD4Nu4B9vFHWGiJcjpOzJ6e5vdU0iBNPfKhRZHsHWWVcMWmrjh0Vt6IYzkFnxgca
2anTbEcH9sbVH2W9HtTehYUR3wwjQ69C5NQi8DVp8cZYuMwdwOOxQdLPWEXvdkxN0pFt1bjDsOes
fpQNvQmbE+92pJTRRVLsjz6/j/P+UPTvAwZOf3PBmCa17APHwOC+CLztg0wUMS7/NWLPpI1lvmEq
YJKw0v425VHIImJk7xTutRuJcT2OynbGE+ToxiYkWGNk7xCiGjMXOr+O3J5d9Bdbv4XNsX8vrpSD
UY+o1OR3BX232ZBoh++9Ru9/XQAzrLIH0O5x30b2EbKs6QnUwSCXXwye/jp4n6W1IC0+Olq3s0TT
RkVPYdPh3Yk7HmApjBAxHctNml6m9jFsXO/0aQtJSxJhy42uq46r628akBNDdh3FA+7X6VCaNmNe
xOpxrWwJ/Vew08wU9NLA4N4GicGRU3kKBaauSCJAn4fka7gdhA/f1hFI1NWyTJcsg66poBW9b+QU
cg/g071tAgurZUhkP1+4FsXB5QBUUJJ8CVhRDO7tlDpt4lFBXPS1m0BQ4Agpd8scBmfD6N5+GRc9
WUGhMdSCcbgSA07RmorAefECNkmh7D26CvNCoZqRCbm9bkUe1OCnhZ9BGTNtTiily59qe1mu3MNg
5/k2aNr9LKrqbA7HBEw7tMr5pYp1e3R9FZSj4du9+C0cH+KthpaZ6ak+jaY/rSMcSsI+3Tumul36
bYQKxKOxarrRypSgkJGwNfVzqRzEcwpGeF/GNOGPLkc+eFDtGn8O+3YvnOtsiq4+RTMYf7w4Mp4D
A4F2Xtjg3jnVdcG7ecTEuB64ME1BzRmSMCdMrKl3UKu4WqfFRtOl61pZnxC8JmiguPolDcWfNe/f
HiT4Ae+summM13oHf0ARGWcHNZjkBgIcxQ8z61ECS+vYwxqbHYobKRbpZo76eIAKAls+Q3l5/W60
jY4qUvuPuAPd9BO0CIAxPWR1RCLgNWg6bXe11LR+AwD6tr02E/ikh6Et2Bka0Gty0KYpoEiY1e4L
gtz8eaZwVsMdsCzju3Xm9IMAkeoBMRzsZ4EX5UPBQQ499NEIjxGLBlvTLnYoDYuhxgzdtPoCgF4e
HdtqM/ELasPXjfKnSfJiDotg4N1kK+4o6HrcqNEkd4MI4kZS7iPRYbkIPfqo6MsZapYAcuYDh+SE
HMLMEbifMGrSQ0daxn0ZQZfiEAGp8zSphH4I2f7cTxor0qGQ1859SbgtdQsW+9s9b8f9bdjwXtjZ
YQjWTh2E/LoWhuR9B3uwQ5aq/nvY8F5+0OUu76OO6DKHIgckTUwrD1uytCEJGZbWCzzwTRihtWTV
I4fG6mEe6+IQrS8BUq/f+Pum5H4euTJZF5Cz78tslfqcdKx7yHIhthNNxdoEhX3uI9PpOEC6IO36
EmVJekpiW93OLPkRNvte7IF6UkdA24bmSK/N0Q2DeV2wtD+Hje4fWli7FlM69WWXNJA2Wnd1ASso
CPhOuY9NH5eEtjtQ3tC0L/4h0dg3eJeuIggiieG9V17TQLWFLKwrraimv1iCFvdBdVMbUijC8F6q
MBcQooYFZPO4NvLj2sPwO6oTGhQtuY9OB5e/57YS2DNzPF/SSMZPO+102LL68PSEmDWuADZ+ZKn7
OJom+ZrOlJf/vWeeOVM+QD1HLQ5kI61KSI2l4ssI2aD6yUEoYHtdmbnKwqKaj1R3Yu37HU7vj+u+
TRqq6TCoiPtuCDtXvl2ayquIN8R05Z5W3QOkWap7thMtDv89SX++DSF55r3YFgVz4LyHqQ+FyMtD
xHHfflKTo0HWqtid3slV0axknPPmEb4w/EbForoJtWvC6fz16+eeVnqbqvEBsm6QRoG86t/DmHaf
g+bGR6tD5m+F5E+uyraZ24N1DroWTAbReWEI6B1bKG5UC9TAu3Kem+6UTzoCMm3S6oXbkP35RvHh
6rnOcJ1ssyzttNL60640dFAPqZiKc6fh63cmcd+K92Ez5V29M5eQneGtLKGDRg8wqC/eZY4FVVEx
U97NC+AVMMlQ0yvZWEM+CAKD1S28p3iYeQb3IexduhV62TZVSguIBMwnsNr1wNnXsMnx0v5tAGuT
o69WKgI+1WFP6oocnM1D6luYHe8E56w2QBw4VQIk8bYFz/oSzXwPC/8+jF2MyN2baJFlt7D3SWyy
ckN5P+x8+Sh2qBKgmg+yadkhVn8f22zVB7qrsGn3YewDkjUIrRZtuTFnzrqHjDmZIboTtKi+S1kv
NIOjVIPYMMSJRdSfYY3YQQ0v6BXNfSA76bTs9iyXiA4cgaF39H3LJcgVYZ/vHdisg+4WyGwYPmWv
HXRL7oaRs3PY4N55FXs7tf1Uw00EBGu4BeBWhEpXFQRuhGqb90jfsx7NangRlDaly6mJq1ycUVGD
H1XY53vnNcGFO/RL1ZVkS/bDKsjY3vZdU5HA6fEObLRPhsZTD1vbOfoGW0pzW0+jCiFAYHK86zZh
Me/bhsgSynHpicBjkB4gjOhecl57Jl/wsexz3MEZFprDZQIMDNhnySK/wP5EB/m8U5jw/HqjA6pq
ID2hr4k+bGcPs56Gu6iFam7YufVh7C5f+3lXgPGtSd2dNEijN3nWz2FL68PYNYTLxrRHuEwsSNGQ
7bL3O34ybGNS79C2omUihYlCKfFQv8VCnyY9BV6C1Du0NYsy2OOhsrAK+orFcPcouqkIi/TUO7J6
2is4ZvSyBHf/Ytja3tIR2k5B59WHsJMuV20FO78Savv/G7wf0iD5buxH77AqbnhnMzilXksi2Qwf
6j1pw/T7OfUOq6IwhEEZsy+3nn+HN1h1O8kwZD+0q73cGBq7XRf1K07S9eoeId942EAueklJh/05
v/wNv45Jj1E9QJTkgJhngxmhlxyTzxB4i7PjFlMZeFf5YHY1sEXABknhrgK4d68G+kFB5TMEgotp
uv59/2oP1pFLxYJ/HucCGpO1IRCehFstJDGDdmfmHVrN4CH181xBUpIfU00XdZqkEdsLAe06zh8q
R74hFY0aGUN6TJbCwpJ+iMFTPUIzGlqneGtl78P+CO/8kiWiOGMRHqEFVLDN1MXfM5rSv8NG9y5c
CLHt0BlA6UhfK2uWzPRznW5z2PvcNz1YTQrvECghI/2mcKMaOjZUZ7Zen1v//fnPrYB3irVaWVZA
uqNErTQ/97nIjhUH+PWIh3uguRz3Ye6ptujCZXinD2QEHR6iiPfJmIUlmz7MnUGIHFrxA9oe1Rbf
qr0Wyc00V1UQIppyH+ZeDAkEfSroEQOe8c8GCRWI4sT6hYb2Tzj7H07AbzD3FGqY8+y6xyyjKj3o
JKevFDN780DEru9ERDcIlw+p248oQOvbUZLmvZkERAsTVQNvmwGYcW82YumhyyRRhzqirTzCwoIf
rcbL/Igqsv57jFvI7neta+yZWXSJoc9pAR/n0HcvDhy0fPG1AEZgHGFMtpD164guz5tdQ/z7CC8u
yKumRYUsuE1168rpioS+yeE/89DbIpk/pv3u0HQq6jyOwm5G38GhI2MzGjbKR9PxVb1OdNxkj2kT
6GcNL4hfY2e/i2pYllmV8Iq1Jd87TL/ThQx7fPqWWgK631KipP8I1V73FWzkZHxt4Uiwhb2cfaC+
yjOxFDBxuvCr2WhtclHmA0QPgsKC76W1zk1rppH+v5oIYWrsXlkVdeNpjPox//jfv3Kd6j9tfi/4
dJANIlFM6gvZKdTY4YB4H/dBMqKU+3h9WbN9UqpXZdJm81mNCXtrK2iUBX26j9h3qFsDFIykcJrc
8HXkOcluCQGa5hQ2vldg47ZXUNNdVNm5uij5pIvu0MotrInOEy9xIJEh6VQ011aclac87XGhDGo2
gc9cX1E0Ni5j1CSqtKumRzJGwxvFdZBWBpbWO7piqHZT0FqWDYH8EZ9t+wZWq4FPXB+5z2N2VU9v
VWlQ9zzwaOWXpgepIWxhvXyh6qsiMzFy8oU0/anp0v2uNUDah43uZfxVU42RWynyBbh1A2Ia03sz
VYGNLB/AL1q42yNhQDLbVBfXowpY0CiI1kS5j+KPqOz3SUs0a3boh08RaoFwJiVh4dJH8cNTBwXj
DRtyqelrMcUWrgRjnYRZpXEfyq9nqJQZvRb3EDJf3/NpWT8tXIdl+T4wzXUiildczvewQJUfMzAG
4fsOLfAXpuaZx9Bv0DQA6nS6oIIMjw75Gt4dPLmBz1vyxsBxcvmLRPsOPlXQ/vSBakPlKnidWFm2
lYT4EvT+IVIOnW0bljT8hlWrmnmfLSJD12uogscEklXv5ji1Mizb9PFqeEaME8TZVYmqfvyhki2c
YiFXzQOH987vXOXT0DSJLKGKD+yk3fACuKVZwsNuXB/1z9QAelgf1xdYGwGDDvwOrY6RlFBmDlpg
H7am6tiOQ48yj5t3d8ok8HxUNoGvaR+2xiQnwzhIBcODfjqO1NiH9OVL8Zm3kA9b66ZmMJvN6QUe
HvEDbJjnu7Fj/K2QKvBa90kAKGmi4Bul9UVEM8X0bOtZDNJ8CJv86x/2r3IAp5bzZaT1pW6rAl5Y
it9OFsrSYaN7t+4MPYFlpSPOFpLlY1H0yVe1VV3YS9enBBg5sL0FC7LMEUdhkBcV8IQkP8I+3bt0
XRJN8WjarnT9+rgnhH017Tx8CRvcO7NE5mkDSbC2dHlu3xKRxXgIYSudw4b3kuQxRsJQ9DtaQV3L
HvNlad7FuQ6CX+Q+5AvGOGsuIJr8P7wjjRO33A1y69IX4vFPpO3vKX7uY75GgDvoYnRzadsMqrVR
JwaYta3kpyGYITcstdOrFb5Z+euMF6IsBJ7Z8C0a+HKEG+6evwuZxdxHh82p3pYOPbVyHPvphqMY
J1BvmtMgRQya+8SCua9tvfVoB45SLp/xR22wad5X9y3s872TrWNVFTLV1X2C7tdBQJYexkFbF5Q1
5r+hw3oFmlaBbqNqeMROLYDU/G3dr64N2sO5jxCrhKs3LgAXuNZQlsrs7UECDfIUNjne6SbjtA4w
g2nLVdHsU8JE3X6nu6uqoAMOCsCvYVVwAWZA34mSLWiMwDZuRa0F0lZBmiTYO/4JJwO4bHC/Kyuo
Rh8XaGh9T3qVfQqaHR8f5qTZAQhuq/u6sAAPDS0eeXRdlxCmKc19fBhcTNJ0y1JRdvAMOzg2wI+M
1ipqX9ibf85Ocx8gNmX9mvaOtWXb1t1FrVP8XUcw2zumPdy+zkW1ti+p9z/3U9f//6/rc1873SoY
+uBRrGt1dnjkz8ca8gd/7b2GpBzhUxd2nn3smOtgIgNF7KZ0alj+Wootmw68giZe2Jp7VzXD66/R
fdeWCTfktUSuHcEp6EV4znWYPwR1HzU2VKuEzwk6hbTf9COoMssXXdkgfwnsKO84z4YNcE7ci/su
q+CaKVBAgFtXWKzwIWOxFdYlS4Vi2ehK2O4AxTvmgWpa+HbvKDMVQc3FRk1Zi+qSqal/aKG6F/Q4
yH3AmJbDskd525Z6hR9JshTDw2bDVDxp7gPGSE3rlVHblJDZgzEmoGiv92wYXkgEntkyPmCMr3Md
p2ZGjLOD/BgBJP+dLP0kTkEb3geMXYE4zs1TcT9DHPtQA851aoEXPoSN7t2+Wa2IiPaqKWXO1vfI
gpf2ZpGQg30hxj03Odf//6/AUy/zlPEU1dY4a4qTNrCfhGcnOg1hn5/+OrzZ0bjD8jYlG7bljYSf
Wbl2MQ1DE+W+zqlCYmI2N9lLPXfdt7G5PuyHIiOBk+/dvnG/x/UChcZyknX0vrYatqEjdOfDAoIP
EoPVnqqWGoVc2i1DcbtRFLkebQNJo7DF9YFijFBSCInFdTMFA6WY9Hhc9hgCOEGr60PFXO0Mxkf2
E0HUujsy+N8+Fjvc9/57+GcuRR8rZlQDt9a96coqwYs1SWH5uBNWZ4dmWmNyM8NU+/t//9Izp8BH
jSm4b0bDgtJBP9GrZ8ai3+7r4MKCpy9/mqYUotkjFaWt8L4cE1g1HnhGdhm4DN4ZVvAFZY5uTal0
1X3+SSEgggdJhWAk/wjrYk3RIWxL+Cm/A/eK0wPMZmUS+PHJrxFis6NuIru2Jfqf/U0GK8L1CBMT
/ErY0npnGL5oOxT0l6Y0Y5+pcxrPy/jAxuFFZNc1Ev8hI/GRY+PeW4Msenp99VA+VTNJzuOSzXfR
HNjxyX3wmOBrU8NpVpRLtEXHqM3bJ7uNwwuN4Gc2vw8d25cIzuf9et38k7xHcYU+2hTmVEHz7wPH
6j5bOg6ubZkM2fyoG8uqQ0ydeSFGPPfxXuKcwVh8zCQ+HmCRBuqqiEAytOSa+8gxPK0nSsASLoHp
eoDLWHTepzBrF5r7yDE0Z7OVt1YBnq2/zjPy5KEH8zts2r1TO6qd6giSRxe4ntewsUSuBkdRF7io
3qEVPVpgJuvHhzGL5Ynzfj0vmw1S98PEeEeWqKyu0sKh2pcUsEVH6zTKD12jXdgTxYePwaxng394
hQ7ztZSrJjbf7XBzDZsbHz+WVxXP5yiVJR/jH/G28xNBDTBsWX30WNLFdeuUkaV2IG5kfNTv7KpY
UCE09xFjRuwzsXXC4RUq3bFacnq7pPIlxcmflf4/REofMjZTaOVuop0ef6b569hqoEdirm54QtdP
nYz4Yxdb+RXlXmzXApYK9hSxKYte6DY9Eyt8SFk1NNCmHWEUvarioqeKo0v5Iibx2b/u+qv/yqRH
qCCkUaT5PfyZIF+Y9cWDhkOtPnHkpuc64/ONsAhPewGXAjOhm3Cw7SKDGnV55p132OaCzzri5Tca
Hl3WtNq+DG53YU8oX0RVRXlmYWSvysHp6k3XgNt2CxU4IKWDotVvWLNcx2QVG7/XBCoGLkqg89AF
8sdzX0i12uEWnFtZXUjlWguzla1hp16jPxT09T7GjEHPI+2TSJZbNXXsAEfi6e9+sAUPiyg+zEwP
3WBsMmJ2dP0FzDwGiajQpfUxZllnYiNdld9fvYDg1DPZBwiI9mHxyseYwRzCpihg5pcVGkOvCJH6
Xavd32Hz7r2NIabTV82YmUcjIMfCh3a5j4sXw9Uz0cIHaTkHUt4+x+ZRueVJVby/zV+OFlcszR9C
oQ/RIs0AC3BK83vWDOy+2pf8q2i0/LhrxD9lUdCHknAXiILMfcQWqVCXHiCTXSZzk7FDvozz2Yw1
CZJXpLmP2coAcYDG2GAf9VwV78iCjsEhjwY3hMUHX2AV1aENefXELnDw3A4KQsKHZGlUWD7gw7X0
zsW822p+wgsBcINWxFc+aidM2Pn1AVtqGpO5Xp19XJV+O+K/jhsL5GDnvsKqmdNxJZLZxznmw9HE
sm0PtMhtGXTGfLQWn53ad1avj6uBbAjIg/EHakB7ChvdO8EibTJgefr5Menbf9RY9He7DiSV5D5U
yxXMVMCxrY+ZoA/QU6kvjSFhGMvcR2rVeBmoXmwE+bU1rwUh7maFElfYkyzx8mvVVNp1wNE+gn9Q
fRmLHdVoK5MhuQ2bdy/DXtk8ZrBbiC/VyOenqqXbt/+P18HPY/+H6OaDtRgsCDur6/jSwUCpLQ5F
vo/xrUnTaV8PdVybHwkUGt80HYBicPyzc5l0zXLHxmqeDhWYUgtwe9Rtx4SrLjorme/DOatWkz90
TQ4ZFoIeAHnd5bG5rda4mc4ir0j+t0lawuURIBmja0iKgccbH5IJj/OT3pHEvIXBWHqbLbul7xMp
rpZ3rudzehhYq++2cVumsI3tI8qqfeNL5Kb4knD+1mx9/g2uhkEyuTT/DVCWwd8tAr7lMqhuPcF6
FFGlcSwIJZj7eDJZp4WaJ1TdxJqM9yBfbPddOgTR7HIfT2a2FXhSq9zjOmzRKwl/9iPNEx12Tfhw
sqxD8aieRFdm0TzcMFibPixbaDXYB5DVyC+6Qkn2NDEZH/eWRPeSBrKxch8+FqOWXVVWAdVLl+Qp
zYbtbrf78FKD8ZlsxgePgclYCcUENmQ/Re85WepPBQ+EcvhaZ3qYBOkcwpVoQVboKmvfGdbZwFX1
GltrRhBLNsbuDbMfRooQDhl0F4ZC8UFjMgPvULZF9HcNI4d7nLXsQsjw9N9h9pnSoI8ZSzKKing+
JABF5ao7kky2HyqqWf2qScYpEP/hY8fEHosinhJy6arJHlleuR9o5PdhCYAPG1vRuIE/aBtfZjm4
DzzOUnOaFFoJYcmRL3uWQI8fiNyFXCCW0l0t69dPsoptWEXDF5LVM6SGa56SSxatn5IthaksW8M4
t7mPGyMTHCuN5Aue243mh5pJJ495Av/q/94+z5xZX/fMitVWdbp2ZTMW/GzyDXlSkYR+vZcDgNjY
LVRg22iFlu4Y2eVNnM5xWIbh+1briva1iw25sCxr3o8siS66g/nKf8/Mnw8W87FjmOixTU21XBBl
sn8UhHfPrKZGneAKJj+G/Qb/tZ7Dliaf+gV/wZj35pCJSH13c5+VmumXYI1/bnAxHxmmoGauDTB8
F1Go5K9qrbf60KEBuJxTo+e3aOYXYUGU+SAxkXdFAe0zdt9p3R/XrHEf+imlH/57rp77Q7w8Xs+g
EbBlIJekgmypEDH5NAPVBRwo5485N7Bt++8f+vORAAf010XhKlPgKBM8mRfOT6xFtSKKAltdzMeK
wX66t7ToMTosSy8JxaaNLH1pkp7btF5SD3pmVk8/I51NWH9gGWwKezmSMPAKqk6/zk3iIprmuWD3
eOtDxHBEnUiuYdZYlPlIsbUyrduqTTzVLXpoB0fQK9rGOQ6jjzAfK8atgZRYGtH7MXb6qEWWnTeq
wkSDmA8Vq2c5mjxv2P2c1fVfY9cMP5a0XV4IFc/sSh8oBmFg1Tf7nvwv2M1ZN75ppjgI5cZ8JTE0
RGVkVpfd8w0p0AKVpmHX5oWD+9yXewfXDUUs0o7Q++r6AtK9SiAr3qmgZyzzlcT4phWBq7t46qQd
BMw/kaccd6vw70HhwEeDiT0RMd0b8VQpdL6HJSPzAeKyNqhxz3w4WFXlILhHOb1X2phzJjN2BI87
8Lz6eDBerEPVzqBJZakUD92s3X6AAxKo3GGT4+XNYx0P81BjckRapO+7sSlQ3q3WoGci8xFhtYmw
Y9aa3TM5fDbp1WI4DtRgYL8Bwma+xXKDENa6wXF1vHYvm3F5CpoXHw+mVqrlSubmCSWW9gmoYycP
A81V2Hn18WBJlVlA2Xaw39jMj5XY5Kmd4QcV9vHegc0kwrrpU2yaoYejJbe8Vsc9DdTtYL5m2JLD
GFLFpntic5KQU5RtKEXLLS140IOL/SYaxrsVst6JflQzKI4rWca7eAlU3WY+IMwtLStQQNKPTK+P
ek+zs5RdWJ2Y+YphxBnSjE41JUlQakWRqb5feGDxgvlosAIU+y7ugeL5iRKaO709oaGngoDkzIeC
KTAtVlQRuyeo3jbvu9bWwSxB5uPAOGlloumqHzsHEAbhVXEHZ+A6qDzPfBhYQs1ai21syrHd87ul
29rtxGJJwl6gzAd/gT+d6DFvgT5l23jHaRd3RzSp4MsXdGR9+Be8/SwxoK1+WfLkFpIH7K/GNvKf
sMGvF/u/us6RSFqnU8a/DDZ95UTXfDW0KT6FDZ7+OriTPdlhsVp8YeA939CmMu9WSD+E3a4s+XV0
zpp6IjIrvqyO3VvZQWGCTdVN2Kd7yTDv0kJuuq6+GAdx/2qAfGZE1Lewwb2bVYyOJJm1+RdH0HjM
mly82vqGvfB0voby36vn8AX5dV7YOiVpUvXjRY21ULc15C4vYhmkRosTBaWwXemjvoysGMyRSPEl
SXpxHuVV4SgaukBQIvNxX3YoWgFmXfFF11TeCT7NTwvZxrC94wuGKbsol85KPYybRN4a5c1Dk4a+
dXzYlymIymGnlZc1ZVNJYLbwFCVhvq5oe3tH1uUU/HuicxBteXa3km153Q19YErsS4YxyGc068Ll
A5Aa5kZXY3ovA7UhmS8ZZtf/4+zbtuvElWi/iDFACCFeWRffk3Tu9guj46QBSSBACAFff+bqcx62
lbh9hj7AZS2hUpWqZs1pR1tUffPDDslenCoRiSOm5qIg9R1sjee1sY6NTSAO9r3uGHnWjrj3aY6O
wSHIb33g11iN7cRAn/6tl9PzPGf7Od9VGEs4qIteui2G41gqdsG/VaK23+wQX01aDp+DVu7jvuzc
a04Il0/x0sfXzaqhgFCnaHWE3QY+8qvdbcwAVlJPWzcJsHkt81H1TRhFAfOBX4nNJsjzbuqpXxQ9
kaQxpXRTWCGT+bCutgGFpY0K+WRHMBFZAzgfxCLC+P1QrXz5WWfLO2vXUT1hSOWpqIbxhqPCGxal
fNQWM3iBJJGST2adNzx29uHb5GRg4uSjtgSrVgq1H/mk5n65VdUEkYpuYYFHxvNVm6yDVelIH2oa
feUD5o12LsKYr5gP2YrroW5bVFVuoQPHoVaCjnCko69BzuTjtaKkSinel/KpLfRU1lPEPzToXP0d
Zt2rG8txR3YgB/m0Jaq+S4El+bileZCKWMZ8uFaSF2RAIsN+NCPvqtLpcWyPTuswVmTmA7YM33rC
3Zg+mBmkgaSt7WFceGDRwCfWqvjUUaoL8sCH5mkc5+yd6ph5o7f8St7kA7Z0UpEcMwrFD93MNLoD
abT6iCo0tbd9U4RNQ7DfgFsqW8Z8r+gNSdTHeIr3EqwuYaBt9htMq8D8/j7COAIHLeNkWA77xMJS
Jh+jNa4bWaOawzjH6xXk6fU5dfxn2KH3MmInIBU6CBgfk4UcLJqEp6mTgS8oH6A1SmlV0jF6Yw2G
w8FrXib1GjbExHx0ltWM2mHL6E3dQ/vaJNVBclA7Be3Lb+isVCyZzTvyd1P1KHIkoqYHgk554HH0
4VnNNKYzODHl0zrZ7txodiHODfyoPpPWbEYT7RiUeRJjUtwCgzc8gEQnMCnw4Vnx0s35zEj8QzV1
VpTg9nSlKzD9FhaffIQWUL7bWO+LepLLtFzLYRTvcwPxmbAPS16mBUUO7rtMIrYOeqm/xhLC5plb
3iKJvSQXf3gCEi+2tlo64/Y5/mHEaO/ydN8e+NKFVW59dFabaR1XtFdPRdeqjzsBmZBicVj10wc+
1S3apgYMWk/divJexYC62+fdvvE0fmVffOTTUoyNE8Ct/YBYV3tC8jSDQd6FBW4f+ESyWdo5scUP
gnN56sAa7Q79OO7RG6+PV+KTj33CGFRbyTQtfhip3MMuI/lhGwArxocmYaUyHwAlJR35mq/0b14w
9k1A9OcbBxVk2Jn3AVDVuhVJg5P+I1pZf7WmSIOhQBAkZp0xHwDVNZsZ7Z7wb0tUy/d2NVtR0i6D
jlqQx/oIqE25OZprCH+5CWQURQt+MZbYwFaXD4Ha4nHRSSTpfc1y9s3Zgo1llLoozGd98qxIujqN
IBDwBLrK97kc5q8km+jnoJ3xMVDEONcCOpf8sPv8Y0e2d5jHaAo7kj4GCjrGS51zQe9BHfcTzI/9
7dzUb5XKXrkPfOiT41sF+1P1qBLb9mfVuGI9731o4uGDnzSkL6t5qqMfSEDSR5fwqC6XFGlZ2MZf
bor/Kd4Wi6CDGF30Y4Bc1PtNFNtfBFTqYQfexz6xjfa8dab6wZdFfeRrxn9GDVCXYWtPX67dtT34
dvc9+rEPU3Wd5Nbeg8g3jMST+dAnAdmX1ggT/WhQnT/EWk33uCblGz2oV25iX+9RxwOdlUnWCxXX
FB94YZPmYU4WQOelEBkNwW+BwNhLireBZRkFqvhE5ntl3tXsjYfOH089Om9epWkrRq3Rr4T6tVPv
ogI08rztg9SCYdx7vhaYItjcNECyeyu+JEOqDlNFgkAeMJ6/PDQ96E+2nkIPnFfpPdgGb6osC5qC
h2320naU9i0jCxa+xfRIQEKXoz8acNZh2vPTZGmGeVmhVg2VjWObszMUSUPyJZi+fOP/vQJ4MojO
RaAg3qIyz8idHWTIgw+mPQ8d3ZaCRhmr5vN9Tp9I8iNsN8jLJbMJbyRlYNcN3anNo/upFSGVGSzZ
y3ubhUfZkFyE6LMWPFdt6WRIjINlzxfjvuuzxUF9XU3mKo/111zJMDf3kRArBxtFlsLNc1UdGJjR
6iyoYJ3iUfFyqzfqGLc5TkfLvhvxY81CgDmw6/lh3RuyzpdT16jtlFt6jCQJiWkw7bmh7SpMolb4
hIjIV4StJ8aakOwfpj03XOmGR5HDRkMP+DxNyc1mgrA4MO254UjbjqSFwMFLf+2VLufsW5Cz+HCH
aRF9okfs9DKiVbKAeHP5FWbZc8PegTgPrCXrKQWJTwmEVTkuEMgMM+454lpjLBvzK+spi6A4DCVq
S4LqLdhqzxOrJF31wuGJW35Xiy9Tfgpaso9wcHRvLN9ht4jSMsezoe6ewix7XgjhZrvuBBdejcca
+dTLMC/0gQ3ZPuQdJGXXkx2+DvycNWH5gQ9okGh586HN3WmMr6m4z36GbYPnfs5Bj0LUMAvCuKU6
0KCHX1owz/eIhfoT5Qo3xfrU1uoOWgJhNzPzImAqmoHQlLnTZWZsqOhRhaYEPnhBFXVl1E5xg0bH
sT7SOfBMeI6XTXbJQQqHU8yvlPhrXgLPhOd1GNnEeKXEPcSL5Rb8kfeGB82fpIWPV6j5uqoZ03kn
StdDp4tzzoIYG2Da87wJjgc0bexOmi8PyZ70ZRXzIAQEjHtBMB11Ri1YYk9pOxyi2t2pfgpLvXx4
gptAkcBkgqwuS+tyBMvFca5E0LQ1Fu45IgOR85Sml10p3mHSsUzcY5CH+8iEzoFg3JEdO1L0Jc+v
u7DiC5bseaLdW24HDcs19INTuVeHLSNvSTldLorfqqUw7kXCiwC4VAr7Mc/olxxE0GwY7Hq+uMg8
RVsTdsfulJH3pA+7lnwYArpRPY+mej0Bl8Hq5Lath7AMyccgtBgAEGBbWk9L8UU3zy4w5ffhBzuQ
rDG6mRe7qhzHv9G0Dks0fOBB1E/F0Be4l8C2epKCP/AmSNIxLXzUwZykshsnxCtV7bcxYLJdNPwV
5Cg+5KBz3TqIClcHWbuy2prDjhQpzLQXDTOxtlkdYUOK6Jx0d7M4htn1PHBdIL8XX54S8XooxF/1
8k+YXc/5bB11SG9x1YH8ZC2XbhzuoljuYa7iE8MM4NidV4wJn7rhq0CdaUy6QFfxAmJUgGrGbMBN
G9l8XIAyONshDZq2Arreq9CAzQYsPBWMF7ks45qXYxtWL/C5YKq1E6mCJhYe9e1Rxfl1rIPIGLBo
Lx4OtcbgVrUgaNXbfkwicuxiGoRFgXH/WWjyOZoq3KV1xO5ZA2jRKhC6gs6gDyvI6imPFKbnTqs6
dOa9S8PCuI8oYJnczdrjbENDqOl+RfXPsPV6vphiWlozNSPOxtEBo95f1jowZvkQgiLb4x4crutp
Tj9kW18OSxA4AV/Qi4aQiijmWl422fV/oX7wyeR9UIMftj1nHJRpMSYN28pekeIr7cLuaR84oNu6
bwex4tIDjfapB2i0RN06qASeFj5yAJnSFl+oek6cgkruvgpSYoFd3xFFr1Jz+YYr/Sjmf6LAN4AP
FkgVqt79JbSM+kMi61IHzf9jwV5CanVmZAVIxqmfjm1ybwITJR8i0K6iVfSywSQFV3bxM1/CblEf
G6C4zsZoh2GnPqkmv5IkMKwQLxx2VdO7BTMzJ7qdUvK+U2HvNx8R4MA+kQCk4k5Dv5y7wt3xJLCs
5uMBcG9WNCoaJHcrKef+HzRFD0H3nA8GmHW+qggg3pOexSNpgdsRhIQ9lH0oAM2qi/Nh1aq+MFDq
o5uCSBbTwgcCdFJWXa+Gy1uZmQPP68d+TIM4SmDcD4RNL7q+kMiXBDm3xN6BfCosxfO7/zgdcV2P
OHvVULxPEFa2mYcV135r/cdJl0PIxp0Snf/M1nF5WkEb9yXsmHjhkC0RrWwF4xtPxQP2LDmALTXQ
I/2+P9mE6UeJ0m6xndX2vgiSz74s6mVt3iV731CJD7kn39J2hMLj+i1sP7xoOMuhaNsG+2HW4UvX
rb8ArAts7/m9fgpyn2lMLFKPsXhKmmUtZw0SnqCF+71+PRJQn2aXmyRpDk1my3kPy9b9Rj/mztc6
X9lyAozxhBQ1iwPfRX6Lf2iAGSUr1iyhS8uLucz0OWw3vKi42Mw5QmGZbNdCPtRBkjlp4ff1dUeG
RQ3tetKtPQ+LPoEvM/ADep6YTDMgodARPGU5QCBQmUnXsNKS39BXoIwpmhmW9ddaXK2he+w54Ur7
eE01zIIfqHSkKVkQ7w122XPCQWW6SltYlvGN2B/aJehUcJ+6JFlBB6922MWA4aFn33Uc9KjgvtxV
YdiF/6HDUxlx1kpAh0nomr2ENEW18f+teXvP+3vLgqIKounLK3QDs1Mb56gKiuVORqTspjUoFPLC
8725wWhS0Ss8N/Nm+UD36K/F7nlQ6sF9EpJ8danSuJFQlPjQphDEtEFJHvf5RwBkilPg+dE73d/J
9ksVpOOW8sJLSiPBof26c3dipj1SvZ6z1QZutOeAk7XgixjwCXcySZCAZ1ocJpVvc6B9zw0TEWXQ
4sGHrNLu01AYe0QdOQg+lnIfSBOtiq+80TBupvQwYTihKTuWN99DAgD3oTQVl13M9gLm+buGf45D
l+25Y2zGtCMW7zjwoF4ZRm7qNUjeGDvieaRMTTRFyNlPCf3H5FsJpvGwvfAcMh5j2Q9Qrj41TD0y
l0y/aJ80z2HG6ct7BE1wCo4IHBLb3RaZOYDmMyggch9D02L2s9oIkrypaf/phjwpwdEXgqDDXnte
2VjRa3MpTqyVKuPmg0qCiqbcR9HgOd4Qfqkf1OoagN0bFwcRomDJnjcqo2S7Oix5kuKsKmh2hCHD
uA+i2accs5MElivBz73cr5C0B1UHuQ+i0XJs08yhD5D3usw5vS3SNewT+jgaBpqSjpN8OaEDdSTs
F0vCKmLch9Fs0oDLcsXVNEcPaTTfz7YIYYpP+W8omqhpbKHIcopNfmKYFC5nNJzD/MXH0YCnPK9G
hWXTQdIPZDbuap5zF/opvfx0bSBOgD4d9rv+OrX0HsSQH4OuEJ84RDUstyRxWPh+TXl7BZ6usITP
Zw2BtuxQZBZrztiPLYuutyZIag9f0vNGCvoTSE3Hy4ns19HWn01NwxIzH0uTLLuQGyYrTpY3D+3e
fcnjONA0f3lXC8cICDBx/AoxngHE/egGGpaX+Xiaph/qfEnxDVd+PQ/NYQhj8IZAqxcWsyKRk9Mb
Won5cxGNpXBBBWr+GzeIMuAawMzcCYNtBd4a66+g4+xjakAMPEPXBEeDimta/NyXwPV6DshVvlZM
oQw5Ax1gb6qgOTlssBcL6QTfa1ast1j6w+LqYx8GC+PMS1ALssfgLEFg2d16nM1wRHAJu0l95ado
zdQmGLp8WxWxD2k652WtkvU56BP67euRRBD2upy5JcO844bChPgQZtnLxYq9zllPLpudFreTLp6H
dQhLPfxp+TGRTTQ6dLa4o5ilVPdChzUDuD8rj/Rga/V6uaGH/jpK95K0JGRDMuqfkUpf1N8irR5H
o+03hzTnvlD6Le7By7b+Bk+Bde+ajrM6r1ptsxuOgbvbrqIZXhmzsvfQR0/eAtFdOst/+Cc+CKsd
lj7lHYh0xnRXNzG0I/RdLDAve1ByBtVwPV64pNOJQFCp3TLAFWaxMh7ySsuoj9OSBGycwA0lD66F
Pnu9pu27ne5TyNsB1r33jkkbDMwKyR4rYauohCKm7MtpisUbz+5/S8F/2jzvepdptqkdEjrP0gz6
4Aqr6M0aJVAD38CEMYEZfhDXRmP08KmStpvP+WKm+3hMFLmmEUaatmWKXdiIP/XhXTaS+U4Y7Z/3
fH9vo3SVpcvZHEYQQ32Ql5mh+RwPlXwEH+ltC5q3A45+UEUHn8qLDyNDy4HjfN1UMbTOzSxVCXLe
MAI26gO9yGa6xmrsDKPJ+4rUeruOZE9MyOWFxXuhAgoIkYFyV/88FZAI3KP+bxOZtn7jGfLKNeCj
vuqU4grD135s957uxw0N06ns1pF+L8Y5qICbUR8AZtJBNLWY+KOrhvhoQFGdHAAoFW9JmVxc7g+e
4gPBWAeZF7rs7IYIar5IUCF0CEzb2l10CJbV3kACi83f1LhAlOG/o9XFCf/0Lz3vjzVMbrTKbuJ6
j0/Ay6k7jW7le026qr4G69Norv77P13KBX/6T941YJvWta4HGWpNx+WwYUB9Ldc4r8dDmH0v7joQ
qceYmLtsnnGlZTa/jtT4Fpn0a6v3iiCmtWLpiwtnZr793V0YU9CRF4Fb4/m1AupIFBgNfUxFho8Q
q/q9QRvpFLYxXvbHq0V1UHPXz2bd/053tsUls24MejXCKTy/5lR3JgIr0eNqhuZKxWN6hY8apu5K
faqaod5th8mi7FGMNaWHcW71dVYMediQKBp0OK3/MyFmIirx0MvZY22q9ODmrD6KloWksBn14WTj
hGHrNivYI9S/lqONoU9rMv5GXH3lRPqAMuO6KevWnT6aTutzBeKzq0boN0ovr+jtAcb/cl/WSMec
iok9KrHNX7NhEDdLA2KfUsp4HK5lrW11pbMtuzM1G26zVCKeV2Mlg+brsHeeO0N6Xlq9ZewxEd1P
PUNOjos4fgN69sqt50PPoFxje6Qg+jkbQQMPLRtl28+Tbir5wIptflrcNL6lMf5KZPI5bWTcy40o
6JBtMtv1wbh0zs7JluvuEENV8I3X+eWB/4fb1UemYbLPQIHEskdpMX9VMpImT3ncC7BOt+CHj20i
/+ELOEYmF9GgYSN8I8/1bQ9soOCpfo5xvsteO/UTBKh5SFMT1r3MvlM1Zs07wv4vpc7IwHqTGfdW
wvCK+/jgtWWOO9JXVj/npKFXzBZdXfJ6T0KmmjLqo9dQtRSW9XgxyKUtyi0FN2NGcxF2pfsYthHK
FYmDtusNiYdbLtR4NfSqPQfFCx/IRm0XraYw+U1l6vzsWC3PyZAF7ovn1jE4SHWyJvmNEduXbun5
AY3rMDVq6iPaKmgJy25Y8hvXqM+bIe7QsP5r2K54MVq3AGD3nQHl6c67T+3YzGk52c19CTPvBWn4
uG0y4qpvaJk1fy3QLHRlBGnqEEgejqPnqdB6J1pHDtqzg+7X0rpsrVFuA9192PI9X6V721SYX2M3
raDf7ETFSdi2feO0/wv6+cPl5iPd2gEEHTlPkNo1jorSLdD+OdQCOskPl1viYRGkSM+aKuXet4Vy
H6OGV8M5rvR+lVVzFJhi+qi4kbmCRKuG4hBUsTGop7ebKAukZac+MI6alLQtFOBvZLKbg2wYO4i+
fw76QL8B49KNZajB1N+rFFWLephAbIcrhO1h2bePjqN0EkOsOdIBG8dnBsqmO5UHqoVSHyCHG7od
tTHkwbJl/L+5fY9E/I0L73L3/Ol4ea5teLZTUCeAN49XEJJiu6XfuzhKZdm7UYVVwXygnK5FUm/F
Dk3SPv9crz2BXiJ/K5957Rd47q33ORNF66JvTiTV+6Ft4vv2ovbR9jxoViSjPkeOsVxWRVtd/kW7
vjdxzT6gxRxWG/Bxc7UE3HTbWX6DNv9wqFsQ30LL5a0M7JVQ/xtwbork0hlkYB1o61uR8eMCIMgx
yLF87BwjhDSQeMLDkFcQqDK8hTLxjtm2sDTfR9D1EoBWJWz0bVpAV23bS18nM5/CFn85T//z+mlt
1yRdS9N7uq5alFU05tfrtPIgMF1GfTBdDOC6NUvT/cRwLCkREtarfFiqsKDmK4QZftHxGwr5cxMi
oeXaEdz0ZpdBSGWs3ovJoF7OeTvV3U87dUKWLe3NVbwubxVGXzuWntMiu93meoZqjk3B3USH4TQr
lr9RD3vNuBeQqy6fsgk9u2eTV0nZL9M8ntrJ9GG0wKDfeXlyxkKJFUqf9I7ESN+cXswhgSTsGxH/
X+6X369kMIq8NF8RhCozxOnNOG9qfrBp1btb4yDnfABR8zAcNwyfxyeeXeJYKwbUNAZFeHI1btt2
jPu8S0s5DeOxslNLzsgXIKHSZW0+3sUs2qOjdHmsME6RLEtJqZtnFAvzcTvEVlt+xsy8no5RWswU
DRG+oq9Vr/EpnuqNfTY67laUULT6yVB1TL6vQwcUfr1n0eMs5hjFp2oz77Ilqp7GPKmyK0fNeKyj
Yu6u1ljQ6V4sA5dXVZWxutxBSb+doBlrP6kkAccE2zt7VmLU1cH2oz3neJZAV32umy+t1hYzkSg8
1vSfQYFyrdyiOPmx7Ja5G8rENpV2stOdW8Rk7yw6ttCr2rLhRNpl28rBaPb3SGi7n5E9QwqzJCCd
i8o9rtfPzbRk9aeKx/wu6w3XZ+AvYvlhWQb2yxpK7iZy6XjwWTdXiYx4VvYWT/SjNBg8S7OEfhlm
sOeeepe0NyvUBx4S6eRPXqw5+epqBeKPfBjIdtIoFgxlsRZBA7QZWC9enpYmV2i5pF31UwhZDaXD
vBMtq0oHzeDDPntp3+aGDlpaeocsJF6Oo51ncxAXfdz/vob/TWT/dNy9e3jUS7RhBJjeAZfSfO76
cX+HOw0vDO1wm+3dMn7CuFx3bkHU2l63tNPXqMZMcdmuaf0A4oHhXasFj85ybtQIEJ8A3BoimGhN
WS2yroSEnJN5ucsNifJ/L/rPNwwmgF9uionzrEtJT+/GLluvncrdsW26oLc/ZtZeGq+qC5sjFfSO
7epjO5HlZoqj9o3qz5+zJUxUvTRuzcTmzhTDM2o9+yGurF3uaZ3AqZN6idzHsP3xrne6c5qs+wJJ
CSLboUNaGc0UtFmBSgcAUXs/g5FxnzaZ/MrAzXyeiMiu/z9Y5S++84cj6aM3UwxgpFPByC+I6C23
IHoWxfVEFXmgqJipw7oxYHN3O0xBRE8Z4G8vf47Gc67fOkKeR8B0WQnyiIqVw9oHTQ3DvndJWMh1
bfEwJM/TsI/HREfsjBEC9caZesUbfGgnGht9rGeePM9djNAxcqmKE4na/g1SveTfGbc/fRDvjsh1
tqR4/sSiXMG5W3+GjPRKjy3oX9uykxtVpapj3RzcFOnPGmX4qKyLiNRfFUS4r4ns3dyVEEUbdlHq
vB97U9LVSttcJwuS+0OrldyPA0ZAjq7BXXRg1QIVCllTGX2t7LxFOMOKimY+atGg2lTnyZaUsogG
cWgJWG9LXhnyrpqMpQeNCakHtuTyFqqSw0MsTVQd+TKp+UPVNVFyV0+S91DA2lT22Y1VWtzwCUqp
kg7bzYau/oHr1k0PeFhmpGRZN541QBXvoNmyXCs5imtiIATBVd8fcd9vn+IOfwj1UBEftE335CDR
rsvxU2LHj5XCU5SSWqB3349XBPoy4y0HPgoZBHBY42C2M95k2+0m2q04U0vxy8YthyrM1gppyl0j
oH40hidVcyQJWmT7Yd+1gcaWAd3SoaOqe8ckhug/pRFuQtP17heQafxoMmnvBHSRULCoSFRWDqOR
Vy0h6cfKIQWpLRXtGXt82R+025qSpGvaHazEHl91avlkKoU2abemEFqvu77Wpa47QDgzUf1lkoI8
UkCxXIkRL5yBdOP1Mc4FEpoNhar3bl/ZL6MbPR7cEoFgc2OJm65on4lnF+/FfUK2BTJzRTqqA6RE
Dfk8NisBYd7e3QG8nWT6ivDVLcdlIQN2JRqXtP3bcKrYWY+iSq8WztGfXEH5eOo7UZt3LFlmnCfl
muoINZ81aBAd0xZezinAgukqvunvLDYPUKOfDhMHR3HQde3jWFuky/uSVuSuSnZ2W6k6+hiNiKL/
bf1fnt0/eK+PZZ3zlDJIys2/smHsi9M+Ra4oh4Hqv1NMuSG82TH5XDdrf9smezP9XaTDhtywqfYe
x32O741MsuQKNFwDD3p0pz45oqtSIPShF3dneNMeNK+3Q+iLPvWh3YzPQo9mZHfgGKpPKNuPV2Bq
ewtlcYkJf9hNH9zdQgWiXTN8LArojzla1JDFPRcL/Il3kPlYAR27shuI/v9au4r/898f8bU73ovo
LGvVvrB5fu66Otense7m9BqJEf8eZt8L6LJbFuwbI3dmh9Dbptx2Kkj9Vp/2kqz+Yc98zLNseNsC
m5LeSbhtWfG9yc6ykKY9RA4TuLfDXr8FKvgXkPan/+XFqphtFonObkRJi24mp3bOlunTGANq0Jc1
Z/G4lZsAL0h/mKvdQiZLFRDtnY2OxMFtWf9DTin0p3CbmeSmi4smu6uhv97ocux1UdyapuXtvSwU
qLfOdYTAQDWZj7xZxXQVu11HZdLv6igLjpLGkhN+4zIpxyOuRzFfO2y0vKrnQU685ITK7KkFP5M8
oUyxDje0K0wkD5IsgpVRhUJ2R1FdLuuetLwqlyaj530jS1dmHLMXZeTW1TxFwMJfMVzQYBZoyHJd
zcscxKaFq89Ltslqm6oCVd7NaPmH2ClaDiCMCKrdpj6LYg5iIzd2nfyeLfP3dgL1SddvYZiZ1Id+
G2IponLcAfJD3YH3bDgAcBZUHEt99Dca6jKiw1TcuB3CrlVC+XFd0fYJ8kcfAb4pqDADrczuaoOq
pL7Ice3DW1ifVy4THwQuqe0hwM2QhojhQ2fBm5rNw1sjaa+071NfMzLqkstYV0J+GcWXj6iOmaFs
2Uh/tohxQ0mg5QvOhz5KutslLVp+SBaKmJ2kUzJ+Cdo9Hy9Od10sGcrGNwTast04bueoqNs30uHX
ds97kZO0SyKkhmiqJ1FylB1SriwzPwJWDl8jL18iImmBHuMC+m5uvx8Ei6/rqJ5CMCEw7gURZ6Ou
i/pIPvPELNeoPK1lLZq3WmV/3BdY90LI3kD/p7fxfJrcXUvNx3hjIcVW3BFe8sUXMFTauobyTDyS
spYgh9XrGtRZg3Xv8de6BXk33+eTEdV31mznTg8hNW6Y9t59mZIOyF0s3BhVIt6duyiMKjD3QTK5
TZjU02BPcxOjArbdcFu9AcB55UP68Je2q5UmhuNDTvM/4DoEeHr7EHS8ffBL1lVFnWfYkG36uEQd
2MLD6OZyH+qCUDvEC4hiT9lalEuUlOsmQu5ifEXPJyuHCp9cUWjkRp6zpD3HcfpGbv7aVnseSbe8
jaa0tQjb9IFN9L2s0pD4hFV77pg3qhuA5rOnGKLsFO/EfAijZcx9/Mq6Za0b8aA4gWtN3iWFVId9
xg8IOiM+fGUp5m27lMlOUwGKq31c6wOmEQONex4JyYoUhL/YcDwSMNNhDlEV1OpDsuHFhRaiRC5m
uP+2fW9Kh09bNnOlT2G74qW1mUsUxv7xOd2SHUD1UUrdhNSPsPDL4fyfThzXSUemGa6D0ffTIh8W
E9SZh+X0pWWXp3ZE8XQ+jRO9jrfka7SpIBAVbHteKSqQoEGHYT7xCeWnfr+y0XAM22vPK5cNNfGL
WMIpR/off0nyVL3L1dxGfwXZ99EWwzwNs8hJ+4vKwd4tRuk7VLiuwox7xxDzP2MmFoQzNqTv4tU9
qrYNuwh9oAVpMqmhgjOfrAYPUTZ363tpcn4OW7h3DJ0VoI/T1QyCu+YbnforM8bfwkx753AihiwE
Xf1TrPdbSBFVJVSC3qqvvHKH++iKeZ3B7SxxELOdHTBDeGrwAgxbt3cQOZsW9Amy/qfW1YODAnCZ
180QaNwLEErmOTNoDJ6yqTjbVd5jviPssvoNUxENbd8KmB5WdQLurhRFUCEuzX1ABc/giNIy4HJp
kxyc3RTIduN/gvbbB1RkWT83oGTCfbUPH/Nu/ipVGDtY7mMp2g5c0THHkJtAXfyfOuUJxtzaJuTB
g8vQ+5b5WKE0IuH0+7bPqDZzcaRj34V9Th8DR43gRgHMBkECcpMm/Xca54FXoZd8zyQR+bThpMTT
DnqR4hDvQQhhnBQvYkKgsaDtYpdTRbdrzVqDWgngyGEnxbusFEZ7AUzY+p8z+tWl0FlSiiiMJgx1
sZdhU600Zqk2IJndiwYEFfRb369rWHDzkSUFmWpF5g0fM82O0N3rywLCpIHb4l1YXapSkCRegg9N
0tOYiOZ5UDxI3hdf1DvlPE3QQy4GZFgrOa6SJAfE57Asn/mokiHTFuVbGKc92Q55u04lSDGKoI1h
Pqikcax3cbMtJ4SKoewq8n7a4qCIz3wIwjzGvEFVejnpC8FjV2//h7MvW7Lbxrb8lRv1zroASYDg
jVv1cKacNFs6UuqFIUunQIADSIIT+G391j/W67iru52Q0tmBCIcjbElICMTGBvZeQ/cKbZwwZRDu
WyStQJVJyTF6X9Mjj2A/D6mekCDiPrYhBTGAlHKdj+0U39LMvqtV8nvY0F7wx1eaVMoW6Ek0Zsdy
yGw0L/FTfp3vUSh7Gp0UtbO6qLEgU5LZW7HyHyJxKnBJvNB3UW3B9oJsgO6A5amKr7IrglweE+5j
D6SZ+7GB7OrRmak/qIlBORGF+LAF9yK/IzRdKwcdv20ct31ayRtTsZfA9dev9lNNHzP3Aj9H25wa
DWmJAtJF475IxHapWxI1v22gOM0hPRDULb0y0xbBkAEWhuChEydPW5X+Do6uDnpkwdf86a6pyg0v
2Ry7hlWfbAr/qzWoqMd9bEFMadWiZzwf1/y2Hh469SPog/qogi3eaDmN0BJQLju56tXowkTnuN/8
s7StK9ZgZIoTHLC6U8vDVAO53/pLc5SYgSvAUTi9NdrsksQFvX243/ajXQlkQjrOx0zzh1imu4XV
QXcg7qs6AWBg3Fg79X0eZ7fLyJbt5jx6DPuMXuhw0RWRimdIyQyFGgFUBRLotrBbw94F/QC/eb2h
tVzi7QYkw17d0bBo8VvWEv6Ttp4VBF+iE2gOOy1fat8+c3r7rUijh1XFwpbfU9nPO7EJsgdrO6hy
yn0FJgHAZ12WBVIDxNtQllhHArVoFN5IGrjaXvKZlOPWgQxy7N6l3/vAaXtJZwUME4K0ejvaVuZ7
1Zi3yqBoGLY/4qcHn8HrLDO5cyiLDd3Nwpd6ryodOrqXdqjYVG4EalcD4fsFoNspzP6C+x24CCiU
1jJUCkdeoNea7dckLM/47bdO9kWZDhg5GbIDn/keRqhBa+233hYY/pZjhJFbwMXXiu97WC2HDe0V
TkcFwe+0wEKPMW73uTmYOWz3/STBFEcRhDcxct8AxiXtfosuYXP2LoEAQVsN29fpWKfFzqTxiaxB
hQLuqzDpMsNVasRCm7h71bHpe1MmIe3FhPtIox7ssVyobYZGeflDl3AvkVvY84z7tmmzSeIKeocT
fBa7w2B5cLT4Mk+EiWhtenzEadp2TS5uZxHEckm4r+EzUJfHC7UWTbQFb3hefIibJKwIxn0JHz7F
q2mvW0SN2V7n3aE3YVnd1+1h0Tw2XXyNRQ61zfShTNqwN4KvycN7DbUkO9hjHJsdPJbgiRikUJNw
X5Anp51SCurTxwTe8gYTt30Q0gND86d5YJjqDTqsWOlSp8Bv/qgKHrgeXpgDKUzqLestmmjrbpjF
ocvDDhBfUYfXeawLIByPCaA3K8Fq07Ac4MvpNAt4FLFBvFg23+dLfcry7kPQqfeTlo4pSksVccdo
47/nkYboSRTUPeO+jk69saxXKfo5C6I87ciJtWGlbu6L6JRSqbxS155iow/JlO/H5veg9fCVc8DV
0UZLuR3nlusf2CrVdwU/jLDBvWdds2yJy+vrDkEu1506sSSoZ8F9/7SJZ5U2EtdHRvN96uJb0ofJ
KUIf5Wkoyh4TBt8GXWc6HK9pIOFh11PfPm1hOoGOCb4iOkW7jHeHuQkzruW+AB01Y0IHPEmPaz/c
T+B8RcsSVrvwBegWmQr4GqC+TVeogc36Vo5hdxsfzlM0da7zEodeJNk+HQ1kSl7CVD7zkPHBPFGm
lTaJ2o6qZQ99Tn9jIkguKeE+kqdZIB4WAUKLPt9D3uB+uqUhF1RsXC9cXNzhC9K4OFm1nOQAjPNQ
spBzD2N7N1TD5y1KrATQV/O620UZZAw6EYeEI0b3YgaGYaSPYoXRUYk6DqP4mEV5yP7D2F4Cyxoe
j/0SuXIHx57lkMOu9NhX6wvyLL/cKBj9+v//3N7nauEFYMvljmyCQwRGt6j7lyHYLIzuvR3JNNpt
NBRz75J+2kWkBjymDZNIAqHg6dwt63QMGxPMPVqp3M+m0TftquuQ0xuT916PsI6fu3Qx0Q8Hq3ew
Laf+HooNQUYTGN0rvfS4/pl02LA0jdzys0mE+jJmJGzh/WplyqOkWQ2g1Luhg3IXy3EkyvJFUZ9n
do1fr2xq25YkXjG8tNB42sas3M96Cbn+MOoXLYEKqSs5xtfRIYgIMRZANME9DRMrpH7tMl6UcrKe
ox/glkdoPpf8K5qAy8eAnI/Je+EKUk3KQF/Bd53rCfCQMmLvB276wA/rxSuehIVzNbxHd5Bmi3c9
3id7QsI4/dSvkJZyHpfF9DCJI4ZcDCIAnzUOAuVgabx4Ja5ZS/wLo4/wKt+jB90f7FKfwxbeC1fY
I6cZbhflZZWq3m3oeGdHbKQqCLaA2XsBO80aEnPNJi9yAv27rFpcXsQWsTCeD/Wf9gq9tL6yKb0v
+Pi7KDUYCO2LvJRnAtavw04zgbWgluVFr8K9AeWCn/J+CYKbMuoXZGGXkBqbFvP9sgh734OG+XGd
2iLsHPaLskWURknWr+VFuGHGrqnkCQJz34N2jV+UTXsyoQ2A82Ynxk7DCYoAMtJXQa9xrIwXrhsU
/Ka05PKCl6J+gGmA+5dJ2vLDX0/+GTQ9oGZPM6Arayi6Ao8LU0cAZskJDLERxTdIZ+oDtDny+Yah
J5Yc5DoM6/tNom2zj0nPDozKPgu7oPhEihQcQirB/7wv2u5hGXFtW22gchb1iRS4Us22k87d9/W2
7ZXKoH7AA68nfhW3n3uxmbUg95JM5Q2olbAXiJOX/Dyvl7+f+pKM+pVciKZDrqyMKbbWtNav4n6u
78pV5Ye2iMAgjlo+B1Vm8KO8m/OkG0fKtNUX0Dvb/VJB5KVdaX386232zOHhEyaIzhdp2rG9TGC1
7aYWvKl5DQ0Rv8JLoH+DG+KkL9UKtl+yZeND3EArIGzuXjoWlLCKJ6S9uAmsqzVL3HuuozZs6/uV
XltKYWJt6H1DZAzpjrnar8sU1O7HV/WiO66SZRilqC4u0c1OSrtOOwiU10GYZIzv5WOedarDcUrv
pcWuSZs2BTsjqLWIwb10nNJ+QXsrIvd9yq5H0mbvWQ7V6bDP6iXjyIDBNmZ1fTG6eK3SUZ7yVQYh
2hj1i7NooiUsyitzkWQdv/cpClu3OSA/a1g8+SXafo4FkzJrL00xq0PLq+WTaPsmpAyH2XsvXVVt
nZGrrS+pMTfbOhRHMJ31bdC6+5VJqDzZZh5Ne1H1xPZWt+X7UaG88Nej0z8C5xdnpl8Hrmg9xBtP
13ueKfqxh678G+kmdz9nOp8PaZaRbA/979b9lmeDPJRDkdE9d5KmdylqeScOhTFy09uOXeysqkPU
WFCxFjvGr0w6ZR845JLBMS0avW860HSbrnfDwSg9aSRJESnw/Le2OyyQFcC/OS0OzdbCPxpSO5An
SGnMlx1pRut2hml1LAogh49sivN78KKn2wry9MMHN+ex+jH1wrzTLpu+rbQdoADER1gDg77Ob4cI
TxBQ5+0IOnxr+07dSUln+d1BpOvAKUR+vsfG1stHzid9u5iYPfA1ImdSDvIHK4j4ZLKpv1WlHG/l
6swn9FDdoYgn1j/IuCLulZ1XtCbLloAeWuGR9p4BefyBLFBs6dmUJ3tSXpnekA03sPTQ8q0rE5K8
a0gCFTIRQR1EoPWN/kSq3DveTvXH2VrbnMYG59Ah3Sr9G81x1DkFjW4AfOynQffjd5JR7g4Cr/Lk
mwASgr+LRqzTwqKi2Sdo3cPxL9kegHVR3R5MVfaGxo2VexeN+dmCpnPYKtQhmCjb8aQ2meziqY4+
yCoemlMpiPne0279Bp2E9iiI3WpoRYA6lYH3/7FrGv4NSnnksKhkunEjEFgbOgvv3GDmQ8cS8THN
Bv2WoaKidzaPou9z26b5ATfuqDjWjZBi14BJcds1aSMORtj8lXUEiG0WrRtLd5qytvxXLWxGgE1Z
yuYGfqpSogsn1aWqV9ccUcdL1esUQtYnkK7Um6iMJLZFOt0Msoz4J1VN8thSZz9YKtq7bcrm8r7N
Dc0f1LTZN5uQbftlco69KYkYoPYQ0Uzset4yBV3PeK73neQ927sxjtydoqZ+cOmoXm0Wj0wQmLPv
UNhAcA7j2FyRRKV9pyYc7vuxNoV9D328Te3mdlPrwVH4aJ6SmtU3JY3aT7kt+IPqYEzzQn68Ztlf
hbOXYcC1BtU+aum9U3CPdAmDpFN7FeBI+qxowt4Hft+BjRC/lHCFvmyCQapiROuomZIXrtjP3H38
zoNr25kj0um9avnXhubDoV3rIPcz6FB5mLIqq3pUwxp6D0DFbYWyG7SbXtSNuJ73v1h7X7M/yUxE
GtKDUlObq/LAxqQ66EGyj3mFGxzRlTiCHg4Tur8+vJ9bKe+mhVN6rXM4dtyrpv4AHjvfd+xFUeRn
7tJ+r03VgMcZZ6uLzmFRuAycmvtN1+ZU5nQqgb7oxioEMoeP4ufPdoU8CcBWl7WdQKnX2L0zKcP4
wdTvrhQ8GWYTTc0lzaJzHwl6KIkKIgxi6t4nWKlbB5hhTZc6aeSb1cUj+ENZEEIUo18//J9LxVC0
pVDrNxdU/5c3CwWivUEmDbuo+20WwSeaGYm3WDPb1xDY6vZ5FygkQP1OS5zEXRupeb7YTLe7tRDN
YdrGkF4+1sW/6Q5jOs85mS7pDDY+juK36ZUPGhRVfrclm5s+IqKYLgvf2pt66e3etRBWChrd504X
TSrt0sd4HfWZ+IS9CR34KK1NFTi+9y4VlXUbHVdzqQoIDcZp3vWQ1yPTj7Dpe6GaRmIiEtral0VC
mBg6z31yGF2yBJmIMerTqItZMgY/rukyOJV1hxSu3t833SUh6EsM74UrGfJEF8K2l5UmD0AG1ifc
YIqwjeOTqSGrDeSKqttLpYofMoEOQZYHKrxRn0+tZqiCZqltYFHP2pshduoBJhIycOrx04OG9qWt
oFTZXMxIsp1dZsBk5jiwmuF7A9giWwaVz+6+WTnZ9Xjc7bQNM9agPq/alTOsitpxuChAa3eQ0YTZ
d52Hvex8ZjWEDSvg2fFJWdt+gET6D8GzsEjyadVKJI1b7dpcssjO6NM5qGTP0HUMilPfFQASoujr
Dmq4NBU3B9dBGge8rm9hg1+vDH9KS9L0g8NlcrjQdYx2Ce/WXQSLq7DBvRAVAoJ00GntL0mWjfs4
l9Ba1SwI9cSoz61Gr9s0y7pNlxhqe595lTvUaF3/wmv6mpd/cQH0+dUrg5hKLll/UfOiDhmETo68
kIHXPZ9hDVoBbTsc6xeelPZQtvFXh8P+hbxxXd5fTd1LqRuoVtwVrLm4ajGv2jF1Zi/qqHgXSwEA
fNi39WpIfDB8NW7qLya33ZGzjh2o1TZsdJ8WiRdlt8GN2Vzc7NpjPC9DfYiyqgqsgPmS/2JtySYL
3V5Mm/+IUzyUGXQSAyfvJdae5ENBy9Hdqxoag8U6m30rA89IX/G/I2LTaO+ihjQt865Et+WEBkwQ
ipVRn4Y+2tZU9Zb2l7UazW0aF3ipJ2YIqzv6ev8SzWo8s2fMfV3lbsrz9iaCDnrg6MnTowwqgivZ
SN1fgDBpf18hPArdxAkNlaAN73PRF801qlNDeylb9WkBTPQHxDfl7389+DMvtD8sMv50DLs1sRBH
WceLpJNQBwZpx9uYQXdyJ1TG3+bjEAWukhe3BZGjdMBYXxxll2VM73sVpu5LfWp6H0Fac3J5j14E
oAGtq92+ilRY7dQnp5M2tyPybH8hRVvBvsZBoZKFGe9Qn5zebyDszUsdq53K1Q+IM0MRs5sXPYft
HZ+hLkoUrCOYgJyqZLAnweCTnUAQMnB0L83GzQBzKJd1Fxrb6AHCF+61KVP6wtPymWzii/2vqidQ
6WH1JSdbZ3ecyw4WEXUHvXI9Vh//ev8/90P82K0yMvfwYLwIS8rmNU5luC/2hoJnXzfN+MJPeSan
+/zsYuvE3JkiO/HYTifVjTG8BIMEDhglXtbFC3NeLXXxwwIBSQC84Xi9SfUCcOW59fGiVtPaSNNF
9lKrrFI7ZNvqX9jGOtkb10AB/q+/wq/Xh/g8bZHCp8O0vbuXPXCPHZRYqQzsRRMfn2iyed5ihr9C
kZsJdiyjKXa27WCuETZ5L+tyOnENm+D+0vWJvWmTldzX2n4KG9y7JhtWbhngmtVFGeieQmJ4fk9z
HXbDJz5IMR5EOleZQuZqDJoGILXdjvNLDle/3jrExyhGMYOMSjX3l7ZBxwT9nxFS9Jak0HguzYsw
y18nMOJjFbXbWJvI1MrdTJCsbnph2XCCPQ50XKUZ6neuGHK771aH5jSj0Ti+ypmWJyUkXyEaGtWf
hyvWAqKSdjpmCR6Cw2nrSoAzWA1x4M90EPXdvBT2jcr7qcHNh9QPkxPLwzhkkG5aAEB3OuneMlgb
5o9V1wFC0zWrHveiS9MOMQM+2D0+mj1E82LKB/wPEF7sOGXiPfjmRTTsRhO33a4iLNmvG92gs5/A
J1EfdJGx39DsgeaxawaxN0bUkM5CCyGaYTVOJ5ivj2rIilsFo68gQS1GfDwZsKWUdanNcVwRfQOA
U3LXreWPoB39E5ys6JNCGpZDkm95Az6e2AeDP4lPu3XovUP+YqYPvZh/U2h57vVGwtId8aFkBmQo
GKpg5rIbxU0D+tIb1qiwfgjxgWQVnKicAczroUgce12hR/txhEfVTdCq+0iyKuIa0pBbfqq6FhnU
qRm+5nRqg2pixMf0xqusMqixVBd5hSOLHAEVzS/l6D8epz+/K4kP6c37xFCO29elbzadvXJtvHyA
gZv5mg8VOrF8rKLpBPZDW+86WdESIUcs+orRtW5J4FV7kqxKm3sCt+P4WNUgMhzzpTFnhBNsR1NV
5rLcYcvU8S5NpuHV0IAl+puUaEcWlWvDQKaQGXv6UOijJQX61rj7wg5qZyOAtkMNBYmPHRZu5dDk
lqh5kJruI+rIUVPxQtBeK7+/+AI/IYfbcpzw/LCXKVodBPwWsrylOs3MPmH9Wh1gYE/JQVRmfbUK
uYYwLXAOeZlVyJm2+YprQVzkNRzsABDtkvkFCP1zfyUvs7Z8ITZP5vGy9jVxd/BgidxuWGpF9l2a
1dkuNqqC1w6LkhtqMxmYc32kcd/0OkYHF5ugg6903AHTEAqNg6Xu0x2GprtYa77CRAXnnxxBhMfn
CGOn/ORfRQebZdFk5vMoa3JQyVDfTVbFh4ATKkl/usZWEasJV/OZ1m0DYVU4F7FGvAsb3Iu8Bekr
Mq0cz/EGPKJt2AenA9flJ+8qgGhNWqWZPZO0nx6UzsjHWiRx0NR/sq4CEigWGa3EmQ7s1UDibj87
kYTcXZOfnI4YgHBgwUzZOYlAr1EEpShUMl+oLVw33U+HBgb3Igwi0bqFiJY9z2RoD25GyZ42eeCy
XG+dfy5cwJyzLQtuv6qVfwW8xx0SshZBe/EnLyLBK0B+556dU7h9qINYCRRFxSLy9yHb8Sc7IkoB
G0dpkZ2zFeEvikIf4mL5LWzw+OnKkHnqIQQuhzOp3Cc5QCBdp2HYB3xT77EJMQLhmr4ZztLGG/bK
ql8nEyBNYVP3w1RuZClKMpzh3cMOQ9E5OFvIMKnL5KcMuag4qWs2nJN1kidcxe17RuIqpOeQ/OQ3
NCytjEXcDueyGlm9G1MJskSGt0bISxDje8nQViRxqxqGc2FEtivm6bdUBzVjMLYXqZYBhwOlzvHc
JUtyaJuZ70g2fgn6qH7CKziB6luKLaPpOO9QHq12dAwT7vrZdMQKcIJ6npwVQ7NhjoCQc1Emw45H
/yFkYICEF3iWnDud9vKBCMCK9izpYL8VtjZerPa6pjICNO5sCslu567vjkk6h50y/mOoBcvASoPB
4bFj7iSVOOF1EWTgij3jxSp8IOXaX0/3VRK224bmw1BJGrYu/mOo7jPTpYp1Z8gg2F3O1IelZ13g
4Ncb4Z9SBwKzSSawg8+wJPvWcvV2o0G1uATdxadDOzOkqNRbehaL028tDAqOrUht2BHjU2qmVEw5
TwtyVgUQ/SQe1l0g9xBT9xIqTTb4RLYl9JyXqvrabbXYazUUQV0MDO/dTJWsxpQPMTlPTa6PKxHv
cIy9ZHj4y1ITBk+eLrsSlSAA0WLwmSUf2qxN6S28VXi5h5sW7Y9BweozZjKNF1YJP5BHROznHCC8
3eBc2F3JJ8yIpaKrnLA8C6ojhzqBpQ6Fo80ubOZerKolB3YNZmqPMenut2qEeDxpPgaN7fNlOgeP
mynp48fF8TudVjMsyarvYWN7kQpZ0AzO61V7dq1Zdwm4fDvT8ZDXZQIK5tNNAxklvsFgdDtbE5uH
BEDxYzW29CZs6l5K7bpiaWRbk7OMl/ZG9+t744ryFDa4F6vFMMwWFdvtDH58fIu7wHY1XQoTfIBW
wNOFMQ1MvFg/bmdI7W7vqg4o9tnVYXxSrLsXrDmLqi7L2u2sB2pvqh6kt4Ym029hS+NnVOiugGrr
8FVnBBKcnvIdnMbbIA27xKfHjDLCDbgm2zmZB3WYUnJTdsMY9urwdYu6AbbTbTdtZxhq0CNdeH0s
hvQll9Lr1/vFa8ynxwhQO8fYROYMq4fxtVb9F9ItQWabEBn2AnVpltlFHV3PjqGoAc7GeyWHsDX3
mTHVAOwwWZR4XB3EDjtL4c3M2Neg7eIzV0juMhFNlXhUnL6FmRd6ZzbMKB6r4oVp37tCSPg3PmYz
P44j/bbBYShs3l6MpmM5p6Ui8gy6yCN8pV5VoeH/E1moaFNI4MzyTBzU2K2KDPy+89uweXvhKRvT
T8OKwfWw4URvxcdVhanrwCH66bmV0YaI3ozmZt3BTi8JYgviK3rJc4LroJU5Sx6XTL3lc/yZ8epD
0Gr4TILeKqavRMfHYuGHNG/fsf6l8uYz4e7zCARLBeg/mHWaLwcClk6C4cNm7SVOmJZAWbGBUega
ybe67O5omIoiLCyffsE1M1CLLurik4vjT+DD3AZvPB9kX0WjKLAk8eNk6Y3AAdUJE3Yt9xH2sMLW
cMOVyaOqQBQzUQskYxj6J0l8gH1MEqCLq3591DF/B5R0vU/IiwfUdV1/kRN8gP3S6XUu+7R5ZHHe
0ttxSsf2BI8RVj7qXKTRW51rWu3/ettcc8GvfpgXni3Yn2Wel8Nj2+dFcUzB2Tcws8aFV92AzxLl
egeTnTR6FVG5jjc5gflu2Cnvw/FlUUhbgzL4uHbl27pOXrWlDBvax+Jz3Q2MoMj2mJbzl7QTr4fs
pabLMyHsm5gBkcVVugoMvfE7kRXnpA0C8yV4MT0NtCLplrkQWfcI7db3rI6/ymkLu/j66HtLIpl2
Peke7cY/ZKIGmS3pwrKeD73PxzLRfeq6xwTBABEhOAoPX/56dz632F5CNcM6LBXKPY9os59Urz9o
V4blPB92XzURGdHAMo9CLV/icr4t8yDDSnxHL50u/ZpSNjTmccqHu37lH4NvGD7gHgWSOIM4dnlu
M/NVJeYVDCbDEogPt6+tpXB+T/Ivfc3Gb6XqKg5JnLQNc/9LfkLc06G0g6n0o9XZnYzad1mtAusY
PuR+WoCnU1CWewSFWO1EaW4mhhP/rzfhH94uvzgjfcg9SjpK0chGX+J02+Bt23TwdnxYNVHmy6hB
gzYHMRRtc7/1aqWvYWGuh2OCdnJ22mgLT5S1qBb6msfRMuY4W6d56fdk7MGcPuBZZJabalhW88a2
IJQ+KFY69rkt5y66XaG19tLl9JlyjO+a1uZTYqOsjb/wvEu728FQBkvyknMDWeR+aV+ox/xaRwWb
37tfm3zoNS0Z+cIWYOre0lQW8401drRHkQlnv5KK9PYBMBy0byCUO6zTfpUUOJkSfGcbVkfw6QB4
sMkOdjfrl6qWCXulx6LpP/fawU7rr3fFM0eTzwjomdzk9SPh7OjMt6lUOK7nNf0UNrp3hPB5qFd0
RewX07U1XsyVmMebuY9JHpYQYi/vL8Vosxwg2i+6bB7B+LijMnuBWvPM/cW3SNrSBPC4YR6+JEWr
pm8ZRWf6E42GtHvgdGTsNK4Zl2GVBZ8aEAtZ5HlcdV+STn9Vqt1TIOdeCPxnPrFPC2hKAVHNWJgv
guS3kyn7He0Cn7i+M13V0sxxMTXnuBh/d8DeQbog/xG0eXxSQG41KYolgQYegAyfyRIB+m74Zj6E
De8FeAeFV47TpPwS9VV5qHHNvIvSiYTd231WQD+LXEHXrPyyubpEZYGUSf6AnmdSh4UW9SpdOGo2
4BwG8dmVFtcgnd7D8P2FS8V1CX6RKXxWgDQEpZayF58XmFXJh1Ys23Ao8gYyM2PR0igsVfv8gMmk
aTXFKvvsOvu61/Z3zZfA1fHe1dlm9NJ2Lf+c8Ia9LnpwDsoVdeSgreNzAoRUG5+ign2eIY73htFK
XbpunV/K1M8sv88KMAKycvNQxp8zUHGHmxQsP/qQU9hsHku+VmEqtonPD5BxlDbEZPq4VOv72PbL
Dgb0S9ih45MD5GA3ZrTQRzlCuJXiyTr05qWWw3PJ2bdqgwh7lKekGj9Ds7UujxJnZ8qOq9GObegu
pzq+bfJ87A8VRJiyGHCrYoCeEdtIV3/g1VAEociSxOcRGBszns5EHx2aieuuH0GQlG2a/Ctso3lB
buDJVPTNXB4rW3+sSjcetnW1L7yZn8kLPnEgVrWWMVxqjnwcfyd51x2BMg7iumFhvMTMXTwQ7bg+
Avm87qoF8Los1mHmOolv7AZVg74fVmxdWvBqB5bRPcDbQcEd+3wBUFjgpcdU/Rl5gX8rxi2bdxg9
jACP98O1hPGnDjGO1WgTbqo+gxllptOwFkNyy0FOCGLw4wd47+8pol2uYGTx2Yzyc9XU3+fpxaLO
r/dM7MOu4CRgdJpw/TmVWSUPjWPYMRSdy5eIOc/9gOuZ+KfVmYktRqBN65My5fsOneJdmtswkE7s
swaabW2pEQykemC5dwxmqTvNRNjrLfbZAqtKp1S3oOyn02C+ODtSdux0NIeVAmMfB23lqnmT5PVp
Qx16T41ab7ZlDQN0xD74qpOjMyLC7PXYxcc1Lua7uXU8qJIV++jkrJdtddWpO2kjoF0VlXeG2jTo
ERD72CuSJnXPWFefrJx+j+GkdFjbMJ2QJPbRyePUS2XWqj6tUMW4E8bhrJFhKEZgLZ/u9iIGGDhR
sfz8h45pnq3mILs+qKAV+8CrZhtBa7NtfYKQ1G1REbGvKx1ETMKyeHHqcBuk47DIz6Yqv1Jg9HdN
0ofI7WDs69nwpzOgqfJS8lFHH7lEGfcQdfmaHS2k0oIou/gBXloVaTz0eZ1DbSerTsiBb7soC7rT
ApT3dO795kRcWVEejc6hnd7LfDcv7feQ60Dsg64AXp4IKmXRWdftg4Cy666Z2Oewsb0bM2JT6i6P
69MyFZM5SQPNMbCAljX/LegH+LCrlk39ypyuT322rXuUhcidA0b4GDa6l1WZ5WgtuAxsjHLI7sZp
BYmGieKFKsmvawGxD73KKyFTHYnqZJxwy11us6XZp2zie4nyz6PtSpn+HvYXuU7hT5ufdnOyuB7n
jZ3E8hU6GY6cNFhkQazgJPahWJmqt2mLrT4Nw6Jf02JoQArOddCjOvaRWGgqDCafm+xc9PHbtEF7
N8dFPehNEftIrKGpG+htD/qUbfo2ntMNlbg0jCKAR8HTde+4nGMHeuiJ1dl6KpMu3ecTr96HfVXv
OswmsIOiRFYnUU2XSFXrXsnCheU/X7OYrwtNwIasTp1Ikl1b2HoX5XIMiywfgwWpKdjxxa0+Rf2i
9wNd3+tVskPQuvgqxQU4Mdkw4BQek7yIDxnV2h7rOm7nwNl7GRYqmSzGuvNzM8f7cagep0p9DJu7
F6l1ltNWRkafoDXD9lPevElqWMGHDc6ebkfQCzW5io+esqVKo33dC/3aUL1MQY8/eCY8HT8j/dgt
luhTYoqbbajEDVPNSxqP10F+rh/FPgoLfYF4UuuCwYdEPZp1zb67cuD/1pn5z+/rf8mLefe/R7L/
/G/893fTuUHJcvT+858fTYN//vv6Z/7v73n6J/55czFvvjUX6/+mJ38G4/775x6+jd+e/MexHdXo
3l8lvT5c7FSPf4yPGV5/5//vL/7H5Y9RPrru8o+/fTfAQ11Hw9Wx/du/f+nuxz/+Fl+7jv/55/H/
/YvXv8A//vbxf/6PoVLu8tMfuXyz4z/+lqZ/FzTjLEuheUsSeu1ZLJfrr8Ts7zyDAXoueA4ce3ZV
1G7NMJb4Q/HfIXjNAJqFOCAj2fVSYQ1ehP/4W8IwHstYlkHCjqcC4IP/M7UnH+f/faz/+F+EfdmS
47qS5L/MO81AEFzwMC/cRa25Ly+0zFpAcAV3El8/ruw263vPmPW1U0eVUklKiQQDER4e7u3c3DrZ
TuP//T8/dKf/WQ0uZZbLMantgZBvI3f5Z6sSXLZldi1nDgaPz8ncWz68md2szp2O+K4kU4RmnfqC
wRn0eGuu3HBamAFhUuhRgpgMh+WSLE/MEupKKTnUELyVl4Lp4STBNcg8WwFkQHyiGalK4puk+qYb
Y3HTzHPGp/UIF4LfGLhuBt8c1zbomqUMli1XT6SBr5oHRhKo5tR362m7Da7Yz8UsZUAas4ithW9J
MdkPP/8I5Tq/bvQQqa7/u3LePUijNoD+NCnKsvK4V3RJd2570VK7ERcDOXPZ0tgocysWhHy3a/Uf
uhSU/BAN/v34ejhJnEBYm8HC7p+xtJpHCnsIewng0dH5zmbnflON+WWgNL9YnuojcxhkZMzrt7RF
fTEXh74Uy/o9mVMw9U79RCfTDIdVFjcFDbqE9o13LMr8LmlgysIfq7o5aXr6eWE7a/bcizMdWutl
o6+eaqaj3PI2AvpgvUEX79bqoX9Qd2LdhkHLAAeLHn5e+3O34e146MZ4ZB58CHQrohqRAj8RnIac
2Me6kplj8v65Uq+r06wBBKbLFI04+cRU1RzEyAMgNePVjmenCcatVW8Ny6tzIXIoMudNG47U7A5c
LyTlk72GdGu3V2svZLx7tRWzfXZeuibaqqo4FYAFZpAZLo49epfCHhdspQwxSy6VExPsHp4YSjRK
G8zz2/e3nbh8l72X0dkLC9uRh7wqgQF2OLkJFMi6Jl5Zvod9M/oalIg328LQzmpRmf3c7fLtOkDe
58EqmIvR4A0uS4oY597WZcCLRn8ufIxtOIBgrY1FWjBeHbQFBW/RJj9fVldw7ymd6tB601HMboHz
ChNhexwhH7xgKsYv+4XD0xViy2IG7YYNfYr45sBtTRQfBpnTtijlHtq7gYSTwhHkvLJ4tffxKBsV
N66Jg+ZsbQowd72wwc5vpC8CNTN2bmb+oaxtOVlmY0WmtmlCJ22PMabPzUBSCVlcaHNnP6dSM2cK
XdKFvBPGn3WvXkrSH9x+21LpTu7Zgp3HeTO3J5TINHFyG9rW9xtNFhU0TreHprtdWFFWhwk48hkF
on1a59juFbtASmU9TWMdWgrY6DrVUwRVY+OckyHXftezLp1H8bUZO6g5sHIoJHfPk1HYiZy23seY
GXtkzEOB7/bXn3tGvRSHDcohflFgSp7lQJLJXTgHMEPla76pD3vGVuz2TXEeausiDP6hvW64gGA2
XrfZfQJltb4sAO79RXbIm7ZfVkHHa1frYFDwYhj77VSuQ3+ezbFJecOboBhQ0ImVO74LJOkkCvs3
hhutY+fUb3ptyH0YLqV5qU49W54aU/CnqlKHpR5+U+iiJtIcnKAetH3dRf/oedUXSBvuzcCEp785
+/KJsfYnu/L8xe76swKb8ZHCce2gnQK6Rn9cPb7bPS+emJ5IUHquc4KG6cvickxXjS6cCuEedxxW
WiRNyZ/W3iqe6KBeTLU+5oPn52rpzt79RsDj8MhkGbi06S6KG4U/70t1GDEEf7C8tfMH1bk3Z9Pu
bbMdA6UOyuSRbSktXJ05rHPP1KBrtGoMGLbTll8g22Je7n20+x2I98Q1Jct5cHL3NkOeJjQ31UY/
b1gOVRWWwnBjOP3IAPba+4G0pnhWNg40FLOdQHdkPm3d9ukRwW/wZHJ93aJgNAbTu2Gj4TdIZgwR
RAl1+D+PYRaMpyOVED+7P8VqpfC31WHHBRB9SK3WSvjats/G0veHXNM2qCq3eeYmvipDcv7zj/W+
F0k3GnsA09QSZ7uqP3Wx/fdP//UYRN0DrS1ysUkbz7Yc/06WPNeV634Y3WQGQ9tb6X9FZD6OUGcd
6BZtK50/mrqLVsdbEz7QPe5lab3YVWMeSqnd0KgrWFtBDfixquwuGPTcJJMtaNAJswo7hMtAON5b
4SgdYcqNpHa9IIRsaKaETs6N28/NvLYfXj7Z2SYdK5oNmoCO8QhLiguK72jl7AWq7W1Ivf5lGY/c
cQv4fur3sfMeSoigNzkPHE/6vTllaIweR4tGBduTon/tzfbRXIyEszLQLh4anUQXY7x32q9bki5D
52MYB4sKQixGBfeXz2nR543Ubx1ve7/lXgyLpLBxhnSGnCQXbeBZkBivhsyA8W3Dv2g5xFNuxve3
omYZgtQSmpCGXYiI7GWLSov5nnKiipggkxQhlABDapgHQ7iJY9OY1hZ2LDvQNSI8pBZWbANkbQ6D
bB4wLhwtjvQbmYddC8GVyeAPg6wOuc3DBf5Wq31FOEVK7CYzwbUx5wdiszPynMdasLjO13OxdKli
sYbwSrP1sZIu9sv9jETPpyX3N5H7VWdEJZzVRhZaOdysiiKZOpHm8xhV3hhZ0MCvRBXMxXpaan68
H8T7gdCucbOqLpjnJp1zcZxdJ5K6C8fO79yITuB44ett7zYm2B35Sizj0BqGj8wBBjtN5PYd5OBV
iHGcgBV5MCNwQRs/riszHvpY51YwmeuJGUVibWY0lSwBf9wH0zsEIzKYrO1orR6o9T1UcMRB7VYM
sYew4eysN3bNDXUYtzEiffXqCDPUdXce9YbzsJ2mQgcrZiwgbBgPCwvNfj3lM8G+sR2NvX4dOu+y
lH1goFUw704gxyUWfRuV+xyiaxOP/eC7NyqtQGxFZGy+pouPWaujt3WHOf8NBfzDguXStPLEuzyo
leM7fEiZ1TxAhiDCMBxiXsi2Jt6XORgNz69XnXSUxiamv6ZaJ71woaE/RpPA9MAOtQ+Xe58FfhvB
2iJui32DwbB3rX2KEc8eJjwF2YLGO9iTvIwca7LVIQT67ylMKFwebmQItmI9WmK5Uq+NagV5Jgv2
C4v32A+Hgq4x8KH+q6BOUNbe2fGaGLooAefquxFIrIumC+6/k0+wkrbctNr7cMvHFKhGkssQC+zv
VGO83csP+1icVDdAH59HeSicIiWu8avHqK7Xdr5Hh3Cxh4wolRi2EUl8q4J6cWMYNyns11KM5/u7
yOdBl8mSz5GtHk2BjAcrp0ZdD5+gh3m0oYtoX9YBElCijceShZ2xJ3NlBHxZwqqkcS6Mp0X97kcv
LZYh7vs1hBR1OIwyua9nOe7ndppeR2Idc6lvNS0zfPKwrwPkuGgyNxnmFv0B22i+jsnSOcn9cT64
58rrTpDFODQQ3p07cgZBMivnJgYwEM9qvU+rwc92v7La89GSy+5/j8Q7yY3h5N0LlXPTegeLFed8
2LLcLiLoSQYL6wGG1D/neLQvBMI3ypERZJ0yczzdT3Iuoe3UKGyAY0DX4mTVUwo+/rWX9s+HWykL
t2XLlF79VTWv91jY8P3SobAY3wuThhYyVc8b/dltHqpmTjHD97Gvpk/jVnQ4D/tldZGXmtG+z/Fu
/rrHs/qI3e2BrU40aH5YaHOyPSgAYHXhvPpGZT8jaQsmtuIKqW5mtYTE0THU8uOVWjfbboKu4u+W
rTNrK49aIdV8H7iIel2d72dhgnmhKfCOjp3ovgtzcz9zLsN6aN8XzKbf/7dXvKxjN6MwK39Txi9s
tMnabh+jyC+gZQRj7bzkfRc1Jkk9uvqTnK8IEkHT0GQoJlzMuHDEmG2eFZv7EFN3udoImKL9slx4
ZXTO42ZDPKG18kuRDyEIx+cZDYOuSnJIXSl5aq016bDrESM/1CULhl1kysaRmvdzua2PyvXg7mKF
eUcjNXTYyjHxZpPlUJnm0aJrSrWVitb+sBfn3FAI/U4hxrNCr8GsGtKaAvMl5K2sDHgp9PJTzyzc
Id6FMA8LhX1/4dbLWFUPeb4ca16j1MXBXN0pcbe69C3mpY5FL5DBDOxpxrFy3iGL2YZbNZ+k2D4m
rF+HqPd2T3cJ3XuljMwdvadxlqe1df1WfFrjQy7421TYoecVV6ftz0PvHGu4IBROH++8PcL7RSIU
iI8GRh7EMEI5jq1PBljAGQqvZl+dKd7Zws7VrBvfqQjDoAjxGXs2aIGIuKR1XqXCTXcIefjo6UOd
x3NfVFFH7c6SotobfxCuG0KDF4uUPiydDPuCQEVR8D/I9U95vf6GQPWnPcto2RcIliGtGymuQkN/
SgBEBEfZMhwc/urhD+35qSfOt9MK5lu5+oXK6GQwK1b7lIyNfmDSgrNrq49tzw5eS7C7PKDdUvkV
3B6C1XW+1y1/GrfLxtSDkMYzm8dbPpiP85rK0XkWXvHCCxZVqorbgfX+QpZ3ZyAwAOjV45AHZrO1
funqk9jbPwoKxp1+h179K1ET85dh+JxmcRoK8iW7JXHY+mq5Xu+XeXc2Kvd5crxYF2VcSZWizE5A
golMm6R7Z311rviycPrarUsssflCjolujazUkYtFFTSGdVxcDM5hEfqV2+NyvBT98AR3uA/HgQUI
TFMy+buHxtug7LhVG+qwkA8oszvrFRNa0cD4I13LiwEKLvUeYWF4nngdukX5e6l0Ng/5X1K1Pjew
uXblzQZ7fltVJhEPoVX1MHLwS/mMJMXMNvJsk/GhNPfvdmuu6GI92oh/q6sPFE7JuDqlJi/IcUNw
0EJuTr8tiVKqMV+5qnYf8zBzYF1GRd9G7tuYmipgvwlJ+xTibB9dHcDp6kDL7U2W6h1qQo9YM69T
pz5MA/n4Crmsrv6tN3VhhliCeRpTBxd+ix1+aVFNs2q7ooxIYRdEjPJI808TjWqMr2cwK/i9joYC
ZqQvlbnbQe9BeKmXqV6Li9P6cDe7ejovcb6N3xBlArL0e7JqGsyVaQS7Z4RDTX51w1z7+QTVmrXj
IcOZqi39bLizv6viNOUIZqY4z8JKkDhuZlbtGwV01F5lyc8Mg+5QXDVSuSedsZJQVNa3dOtMauVj
TB2LdXFjMY0rsrHqWFMj05Rh+HjurjAZQqRFAZYoVwUWpqumiUEzyt2kP3umEWlIkhlICXxigPfC
UlVAQcbjb7rkKUGIkY2dqqldQk2274Y48aSQenY6mjCGuFtWCDQcm2uXVab7xY3x1jE4P04i7JFu
YbrkMJoRJ0usl/nYIeov5h6ZakrKcgv5Mr0IZp6WrX9Dt+TBaJO9tm5mM2Hv/XQFD6a8Ri59bqCG
nDpNh42rowYCzhkCgudeeDSczd4LAf+lswEnym1Tx6VF6IRX9giOZL1FfQODGBcE2I3hIbffEQjQ
M6SInTFIMk/Y2dugHxsrWDfnV8W9wofidePDKTBaKU0MKGq1mwzyRhGU9pBhFMUi/R3+SD4+dKIr
60yV+zC0SbeXNw0PTMg2I22v5s+tfWKLnXDPvHbES60GxMocPoe+nn/pSh+7ojsA4niY3PZhQ/Ge
tKUM3MV8Wczx22twIeRtYJRd60O88Vh5ErvMI91VJoRx0TbgmDOUWhcfxmVpz/LINMq/o81h8l61
n3mFLQXVPuvXgNUAfhArJqMKSsN9oE0P0gQ/2q14nOVyNRsAneNwLASNxSzjHn2CVpBDQ2XQza/L
bIc6r058dRPVuG8gX0QowtHUwvgsfekUz6YqD+3Kjsz628AmRHZ1ljWt0NPMzxwVT74iK0Va7FOD
xGqVB2a9DHDTG9fioNV3vQ6hBRtdXmIvgqluUyzJjoTeHOpgdLanuh39jSL8AD19n+UeGBPKKjIe
zTFvE1fRLa3ueqmyaQ+zzqOJF5FCbI/alV0XgDH+os0PFLFP4BYvp4njFPYtAAFDxPvuPmL82jft
EfVIeXJgwpbrHrnbmKynaoP3T1/YL95m+uMy4GJrLlzT2ieKYqt5BLKGbZb6HeYLzbyJe895Qhfn
CnA3LuWUFA0/u0udbFaPLegvw77f7L+9CRVGrzNculPQt+2FmCzatjXm7ZoqIkO2Ow/MFXGnBkjj
jSedG39blcdD1Z2Rd5LhqzO8180k8djkWd+Nf1azjMhiBQ7k53gjsI85WTuArAiUOJblUPrtvfoi
xqn0uoTN1WFjTghvyWe3WOO5tgNOz8Y2BFZhnZSSvwwHQiyGGTVO49fwzXRApPClFFeO3JRYU6bg
aJrXBJ0eGcu8flUPo/xeFTww/4DonhUlQoVtpTZXKYwUxT3QfMANJl0JjWbbDheizzvLD6vnoDJU
kdmEAxhD2Bd5ArbDo6Qkax1IN0kbUN/qim+nKRo4O1tgAU5/BzN/3Bvp+Jb31i4V7quDncsIw7Y3
o9oQtDuVdBtBldQMwY78EkSKxNvGdMO8AO+9v5U6O/fdKA8wXpbkI3mtyi3lyjuSHFfKSv05L65s
UlFlParZSSiaKdK0L5ZejoMmwIM7zIqQEKZtt9IxjnlN46WbbrZbvXR7dwIiefM8sCxXXHCkOGmC
yEhVglLofVp+yVnCrjWPtSgComAvP5cAc7xgKKvvZaThwJpo0X06eG6kmchqVZ9Hc4jg0A0IA1Hb
VDJqOvpmUNAHIACouToVtbeksPf7Xu7l5OKFGxviEUSsvFxD9H32E4ZbiF8KUGFq4CEYa1oCQcw2
rHINi878I8+3eBj5sZSe4a+zuloLC2pcMrX1OdP61+YhdjouA+bxarPOXwVJBGLZbv8eBxEUYr/O
fX7UcMTr2IbY7/zFWcRBboBe6vrQDu33an+524cieTi47LdnTMdxUn6/rD5Q4bhh+zuUxZ9G+JW5
vQ2HvprFuwZkLwwfgLqfe7m/97ZvuNNbN/JQzCiTNw7AYrd87myBIXTQaQda4s2zwdysn8Z4G0yA
WFYeYpFF5pJO5vzEC0xbYYj0rNo5gERnyA07xnzsbcW7ugCXcaX6dQ3Uu0Els9u+HTQ9vc0c5UD9
nDtfLc3wp+/dcBMsFdoUwWovr3bZJJ21xd0K28Y1bffF75risBOW6kom0PI1fYPB5dAcs9LWDw6Z
wqHgqTR0Jqf8ONXrWdd5BLzwE+R/5o9W+zeHBICPtPfINPdhdPiqNxCwCkCN2KKzeitUIFrf63g2
L/dUeisDUHCzvS/vqUiw9yIY6Qluzr6BHDd3hF8APF0ddUB8eJqmMZCenXm4hrrORAgqspGIVHLt
g9fhC9dM3CXPiF0/sM5cfQWN+cUqIWZXBu1ux2abg6BodYdqDO3Ba2Pa8YssWr8e4n0oIz7VUHPd
6K0CGuCa48VsKMCQFrF39Hf6vfVuVHFBL+323NzTNpfvX/28hdVsPWqvOALGfl71nx6lMiuLj7WD
gBamcwG4osgfD00PdLcuzQCNuJSyDhLgydqPyUxP+7AlxOHPYsL8LlNf7Zqf4BR4QXMkWfZvdhhR
SAS1Y/izoR8HlsfgL18IWDJl9Wde10DkInLhMlkbIDMqFLpAe2DG9WLPbPdzKwWpOrCWNTaDroTT
t1bkTzlaJwkjVuzPTpAb+KoeVrtmgbl4kbsYX2xB7ccgN+gUzWlY+Cf0eSGJeTAnKALVxsVYYVbs
onm5MKDshPfncbiO2jusUK/ye9iMWd5TBThQolMUcavxx6ZB1BuCguwJpuYO5Y4vZHuBLLvE8Y6M
HIpOBNykcQFEwAagqYa4Nn1H0mDb5BGFRSAQgKxVxQ63U/i8Ru48wF663uJ64jcDl5ZZbsjB5d2u
w9+dOUO1m8KoKZhX4wa50KRr0Tyz1ZlCcRUOgVioXWQQHXrqCTapocOmcKNz6M6PZIgqeYIhyi+e
d9E4G2EhJ2injid3+qz3rAQrakLbrdPnBuRX91fV/XZmlB4w3FgfUMAHugHAS/JAmQfPO8BdMyXt
h2E+k/KFVF8Lvrr7O6f8pnkRwhUMeTzxV2lE3JRBaTaJd3CGPUMo1mQC1Oj6mFi8kRr5sPu1avep
tNzI6RecBgYoDsLWhfIdqH22iRJPZWFG61ZGKAIdeRzz16bc/bZ1zwvyLWouwP40erRpc8K+2Iwl
oKQ589bMKPoQVZI/NTqw2ioq3He0K4/URIYwiciBgyWd6E20n5PxxvoDz4+Y4LgMiw7d6c/aSHCN
2yk1d/dC3AM34Q5b/ZWlGHw2vrteVNnHzcsD17YOjDgAtD7tJQ+1Mi5Ac6nrZHSa3utmiwoJ3J50
PhCk+d6qzjw3NeV4cBBFavi0FcbbwKwTajFkAI0MVmJ8e0rfPH0C9DYPb+0OImVuBMSyLxU0iaQi
Cez7EtCWfQkj+Mpx4rUdE49U16o2Hoq6PHgmGlIN0L8msFUXTHR6LBsUeRVO/27uwQrIbjeRu+w+
qYs9oHCLksq7Q34sccR+sojYgWcDXOqmjEIcMQdSty42T/dRm9gWiIrFamBtV9ats6LK7M1TIQrz
ZI08RSN6CsqZ5g/F/WYA7k3tGY7dixc0WsE6XXGIKiNnQGI6iBpLcXevzbxNj0Y9ZDNsNOdGw7mj
ApzZoeFy2oaqOFKvDCzHRuoFLZxzhcbKYSm6Key3wX4iZlFFXYWKdmTGhbecnFx0StAW2ZEGWi2m
odf8z7haJ0Cdb9wQewpOF7sQVpiJ4Y5/0bbcj4a576jVxX78uTtYZPSrBr5CP3d/bnpuf0pQOJ3B
HB7K1W5urvEqlv4bXTz72G407Bn3rj83ci3cwKq8Imyh1nqcmYDztzDfarNSoY0K/zpXJ1zfHtA0
aZ44oyyBvhX69rvIYSM65uTR7CVwP1X1kbfs5FENzmO77zANli22hJ7un6MGiQI6tiWA3Nb2Va7F
uYbZeGh3HouZcjTmhof6wqfcfprb6ijWXECD5mXbgc8Zrlp8GzXuACsEhCkTjfUtn1DLj+PVMIkK
DMhMfvPqN7ONFXjiVgNY9BwQ+RqR/fzUAtZNBG2QTbnoBfjrvcdtqJNX0uZZTSDVVjsbg2ld1qgn
Hn1R6jjT2X72BAT0naEdjhJS5HCxle+G2P4DT+0fw9N3EgsoNI5lepDL58Sz/0ET7Fu3cOvFnQMj
n7dgtiT2XJvXrzBpNWK4ASJKjNtfoXLyDVCoVUN1ssAtPOnEHbqky200GGl9axaNpKjKm6icRhPY
bUGfTRTy8b/Qg/6bg/OvnJufme5/54RwaOPaiP3URL/6n4IJlaEnS5CVBL0lmiJcdSBWpS/GRJAf
7CIixg5hmFXml2q+t7adQV0rC63xOtf5ERpmqNZ3VSHOx3tZ6Qf43wgVOKz/Df9kPMGr8yPICeHK
3Aa2Ph6CY1vy68+NLqc/jfnyv3+jn6nPf3wjRiiBCgwGe8EG+AdxTbTUk/C7h/i0kN5pBB3gOsBE
J+w647KZ6CZYnYH83+2AtTpKZobtDkGOwcKqaYBFuI79iBMbdGzfbtak/tMg8s/c5T8/H71TpjA5
xBzzn1OrC9R8FgPDT0GFkw3sd1ui1sLRtsoVXKZKA/+QJnBzF1aVp2J51mTvkxpH7/JzI5b/5Pb4
MwP9b5/ohw3G2N1O0rP/P/d3s4AnJr/jo/ZortFsGks4t90MKHbRp1alaOzNz2WFlUFoBosXehAF
qcJGQLC5L1d1aFk2WPVFONV2ttHcHaDT7du8J6923wOJKFf3P9CH79TJf/3INj4oRxxHisdtwv/J
t6YKtuKkskXIxAPa6rbv6sD7/t9XEi5c9361/tvvQeXk4LLyuOuAe/dPOaqqRLfWFej6WSGU/UuY
eHj+/rKejckfNx8XuD425+nbO7iP7qP3jA7ZYUm7pA+gLRc5AZz/IjjoZdNJPjaX5jIc1LOXoQvA
39tnG43Dg/MX1sRoRt7Wr+YRmejzell+C3T/s+Gp/7SNoA3Rbjj687mN9xf3CIQlKO4PhrBjjuqb
l6kDy/IHlLLZnrGH0H2yrnvmnO0rfQC55h3kt8v4Or/2jr+cusv9dc5Xk4qjGeaZlzUX9318HV/L
5/zBvZLMecjP1rU8TbEKVdhF3dG+Gc/e44gC8+yG47FLiwRT4kEfDWF5YAlLkFSd1ky80qQ+4aWH
/CwuaCpfWaLj4plmKw6BFbcf2zOpE9X67oXd5Iv4k38U1/JqplVkp/AiCJBHh+apx1EYfVL5KFff
zWfrNPwWR6cP9q9GxIaXgtRdQc8bRuT4I/ESFuWvHTY+I1wv8khfRQqvciBNsfXe2tFw4r+A7VSP
wzMSsmhNyB8r7ROZgaFnHusYikPMr6cAcg1/qoj8WfGLv5uIx2syPam4Dnt0bgP7SP7gSewPeblH
t4BG+V+Z9hewv4x3qf1t8afD8IwJve6ynVoWbKcZkKqO1TOM75Gq2hQms8cdxIl3vAbPg8hG7Re/
11f6d/yCgiJQaPiEgzvSX/oLjVjUZU1UZeW1ePI+OHCXt+lNvvDLcoT2DPaDLenKRLzQj+qM/xLn
tm9wQT435+JJVL78lA9V1l7jLuOxdSpKuLsE4yOd4rWLNhluz+3HeqlSfZovcgjKD33CJ/5qnysv
1Ji/0pFtRx0PuimGWwWegW4ikYEQPqrHCTyAMO/v97bcv38d9CO66Gw0cZXODy6Wa3++H2LA3Ihc
YRvOCY7nZQZcCwnmJVgFVsMCcC4lyByBtD1a8XKqLlD0j5CZYS06GRgIF+AH29P8gP6JPpjheEHt
+DgC3X/NMxoMz8AwHB3gLawmQGFVonckgQz7MmU4fioecVI3B+3JA/pAdxQb6zmrZ5S9IEFF/4+m
M2tSlWm28C8iAgQEbotBxXloh74hnJpBQUYFf/33sN9zdnfvsNVGKKoyV65cmRWwc2PiDUI7dfNl
MzdqUZejJpyQIUTKxHdTiM8Pis8mtM3GCUwcsT3QRGi5mVf4pIjGXDcj8cqc3m6P03G3eK+638hu
5sr0O05HZMtiTcT3srKHH9GOX/Zr9MU6pD/vaT01FqZjuPk48IaOZUuu5EZe6CpjdnFidUsi3XT7
94RIzH7vWBhOJZ5ONQ/Xof8+vMeWjW7UjrzAibzHyFRFcIvn+sbMhbV4zGGWmLqxuBTcMDUWyS1b
KU46Vp2h/flVHbqz2A7rx8ZodGJQiucE7tTlGf4fjqC82IdWmKyDpebrorN1UTrmT+HSL95ubBIT
buMGo3BseOm4nWj9XJCOX+ex6Q+DN5iY3MH3pLdR3tf5zhSn5ZfALzF/z1U9CXi5vdVbLmZsMQiF
MwToK85z//ULh2kmvppLiJDQoU+oiFWJzxDA3cpJcssTuIMx8ZUlzVPgR+oEI+MYjNJNcovIMwnT
j27spBuPkSTGtpTaXe0pFctwFLQOG/Kos3pFTP2AeRzYrOfHtJLd8DODbjTYokvlwMyKZsNGSA0v
TK2Bk1ROPFZn5jlG9YTszW4nufdY0/VblwUzLSy85pcUdDDJLJ+GWYbk5O8pyenne5pYftJ6WubE
UyUQYWmXt0QVZeMydLXN+fTL8guZKuQzKY1nNS+JBWcfZQydVLEwSnIII3aRrWM3lt2m9qzUayuH
9VRtSFw5+e49C0m/pv1YDArbCkcvrpv7tCexgzVE5tahorI53J42EBME0H4wV0izneGX47NliWzS
OkM/3kSr1jEx3N+jtX3OUqGtzfnba1zglDOw+9tNhj8Tn9ZmxTz87zhex2vyhaxzlqMNKeAntyK2
MYrPty3v21k4NpkP6WLYMdxCPZI5S89feuEwxzirVYrFVGaGZ4xzTx9DyHjoX1k/mOgRNIwbYePj
cXRKN+8J2N5lEPzYf/jKtP/QB0vd8GR8LFfgDUfBPJg/Z7BpQ10Uf+neXFvbdE+NY7iIz7Rkfk50
SyhHaVnOFC+fmKP3QGS7Zm9dhz4PB39K5HCmGaY7QKOCPc9wWyJdKC8RrTR/4CNDcZ4TFIFeMJIE
69J+XnOvGQ2ZE5pdYb7r3WtDbOowh0aDe+5p4ABUGHho5aihjp1Z2+E6PCtXa6kcv6CAmXpMz9Zy
OJK2yvV7bL3ayWbJpHelXMsV0nym4cyzWf+V7mX/cSas5pgKi4vxEexq5j9c7IOQBPk4DwDnJruM
nGNjm2vl2P/0l6wfCb8eiwf+OV40vDEHgLSzzs12KRdanLMJDnOZzfSlsa2P+rLlUJ3LtkXTmpVX
nQEQHsd+cm6dT+ebRhANamttVM403xxpf80+nzwW8l96Nq76dVgK/ZpN9CvjPAMAbcrJazH0Hxvt
r54NUsc4vs79lUe7/t41f4078L98ZD4bjnSGJ5+1x2jysXPHtAOXfdO8h5d65Ygw0fkLncAN7IdQ
Rbdmi+KvMkNhPMpmwdzkhOIz2AMmeKZeX3tpq/HCcNTZ/bFJfjKjv542ek5onLQv/oZrHeAi+5Vb
uLlDtOnqK3U1XAwX6kqdPMTHrj2IjnW80PzXOVo9d9Gqt3SPRYbhlP8ei2b/3IWbbJLP+sZcvPE5
CTck4/bRihTFCAyEzWz52PYKzRA8hCn78qj0pHHplZ4ySafGrD2FF+QM/I63Hb29wtXFQzjkg0Vv
d6ORaQ8WyqoYrzFMPKE7CSMjeQ2D0GCi+/8Te4iRTnhmD7XNU7Xz9qLJ2yOrw8voTGaPizJ5HJwB
yUMSiCltPx+Kk8nP2DZLm5agCVvUlNk4RD6dFPA3w3dz/5XP35nupfkU2NLsww3r5ePgqGHJY4Gc
izXyGorqXJ2fuwI8SXLBulpH5Q0b3WMEzHJvkiuBocI88JiifYCSVDrRDWul9NDJ/ItO9a2dGOPP
r/wz+BmetX08zm7FVwBhWE6/ciHaB9sKifT3U4icnI4TMwyZ+B5ehSgK8bqn9webgJ1wkhfloB7K
bTfXZ9j6zkJYLao1RLl+SWn/ilblkuIgc28CZHouy0yQTM62zyW/kkY3QjGcDG/PGm2liKVx9R6j
RMor+9HLQkT8ELkp+KOEdSjZQyxR5Kt8IqwkItw89tTvRno5Tedzns1dndbLwjfvsSHY87pRR7oG
UzHW7trXN6HmFFFAwx64rNdv+vtYKxdUCN9amJPAeU/b3iL+Vvdsm65f6zYS5VbWKWMX/xApsQlE
8uiJSypa+6OhXnCrB0G3IGXEdknW4fXbjB7jx7Qw7KAdP6+Gp3vdPrqli3xSz4KRPujvDNoJhOHn
wQ9v9sM145owHHS2SNf/zqz6gfxHOviVGa/UH7heOWu9jx9NpLE0HSzqj3gcBpt2lbAW26O1rPaU
P7iqI8+TawXC/yzKVaSK5iuSY8e6mjc/oR8tv4d4rU57HJZt2wNMn/MdyUvr90V56K+6Die1KBkC
ZZp5RJdYbfCK/+qEOe/8x1OEC+VIgLWpV9Y0H9jw3yh31Ck3cq2SPAhtsJz0GrfaGDU0555ss0xU
PwD8Uw3WfCwwFMYSZnDbWgIRB4ckeRTvEwIJnOTiBSR9LKIV03vxnhS4nu+F228MahGhedWdQeej
1His8611SMefTYVPq7ATD6I+GOx9cupc78OykZbG0vn43Xrwq0z0iXGK7s24OjyogDlZmQAI+EUn
Pp0bFraxrP7qFxdnLHnufawIZtCjPDa9vy9YZw1RkeTi8JvFd4eQoV6itGMC6gpywjEqxfZinp6V
7YW+qPBPquOp7MAramx1vJD90pHGeUKOQZCSLUhVWPZbEcE5juz4L/ixiHaJBFE3U2cvhhuUUbkg
l67SfCwRL679Z5CK70mdFFO0pw8qqk6FIehmv1JOvKKz48dBI5rE4wLluJTmr3bCRXi2tnxh9IEC
1vV11j7Oa5/NnG6dTosp6m6S99apO5TIGF+hY31EdUEZsMquT0sUnV2GLo4H2a455/CTLhTZxy7J
bJIhY6XWiMs4t6Eh7Eqxg9wtf9JlMKX2wlZ9lfwjqiBUobPXTCa7gxjZlg+fS7Dpr06329pRsJkv
8v7ep14Z8tS0nGc4loLx8+3KkafkQt58V5Z8T+V1FIVzuoStX1812MKt2gYSlO8Rrte24h9JRTtk
D7Npk1AtMoE9iQKBf6BoIaGMLJkZg1kMV9BhQ2ZNJ/QEMhSu+aCoNt0qFPOn+zhFOM+TxonelFf5
VnjOmxGdBK2l1IjPB5zwzum7Oc6MsbEM1v0Mk8lfpe5rrxxV1bbMEcBhIi15jH/2IXrBBA36hmhl
XaNVvDE/jnqUH+NK96zqWLbQx7UbGsMJPWUntDt/fdzXcNWbVmxvhXzFjiKBGSgeLvncH/1gXMol
oiLP8n4rYrnPWTpGN+w5wDPe9N6A21yXzlNijYx7pPM6Q33gCpQBGhDRzr6zPnoq/MLXx681RNwv
oRitxCrM16GYv37CNVj6VF7KS4fGeTbkKxjrrrx8Ha2f5zQluJLt5mQ8RFaKhkIXPnkWeNqADOlY
fbrfjTapxzUhGZJ+zyuXBp8XA2lQjoAKstlzlsyimbJtl+1yMNd38sbY6bv4EPwM1mCyYwZ+Hdi6
16P+CkvaIzr9iG5bL+YAw3QongFuMbq1MwJQVLpuNcJAxIjJWdlTxmyoOebJTHq/ggC1D9M270Oy
/I4TDxrcHtgWNyTZ9cNDj4Jqrx6jnXo112jwWPxpJ4a/4T7eW1smTnuUOxS91CHauTlBUqBei71+
HXTcIpvtNcKhAPrxRr5Tw7EakXE30Nkt4338IVErKmQvyDKOylXaBmuyxYTM8vy9fW/leb0lsbDE
kfykP+ZpyIK6lwedjevbkRV5SeCYq94Sf0YiHTvhNADNVWfpmgF/0jOfTpbuJdjLEhB0RvKy7rMq
f3zapwSQK4CxYg9kMI7SNbo9mDBEMYtmUfjG9LX20rV6wPUdMNIvYu1f5VLdc2bCKGfslVm5+5yL
hXS0jhVkBdAZmEEx+4OkyzabcVXfRlhAbQT0itMZNnWLaJLIIVmRePwxllj0TEUS7+UUeACPACbb
Sp9+7BR4iSo7HTFAz8bmTQQnEiUVrNOXAMaEqWg28HE0q8rI9MuiF/G1Npun4SWlePlJptGbYmk/
iKd3GVFB4jS6HX/sLJ28Wi/rHJmQOXaoomHOstY7KhQmSM6lc3RhlKW0ny6AEuIqjq79xFPYEu2c
k58817eXr18e7F11Sf6tC3ya/HBJuoI/AAFaK9pdBZUXbtqjSfUbRRsYRaH9Pv6QOFhkSUrmHSIK
LBvuhZ76wvjvElWSZHbO1qMQcGt4v3/2/RNgtcZU3eofYZumhzA8ub8TUV7ZRXlqHVPCVXzj7rsj
w80jfu+R3lmDDGJgkXiRC7Wb2B6c372vZS1wfe3U2Kib7kQvGHqJdR+bbxZDd8qoM/nYn49IsC8N
7Yuo5sOOL2mGXKPIJo+v2F+FtJirY+L7bRhsM7OhVaBXzA+bJtjMEePy2Qz2xSJbPRm3dfiXXZET
ozd7w3Zg9YASrNSKjLGgBhWZ8GMKWWUiZiYudWsJoXV/no/QZs1SH4p4IuCyM5GB8sjWY/2we1cV
TPRB+MWW8FSh9pPjkyJrcxjOyuxtK6YOIwtnkdzMv3gaHWsEA4pd9BSJeqYjSEOO9oHgTXTzZoNU
BxXpYA+dxRyrxIBcfeQAsrt9syiXr18+nZXwuA9Pb0aJgoca6FX9ameVrmO9xRlw+g4CdpL0/QbO
BNaN/S+q//zhbSTVJnWL2OO500g94aAaUfUCODu3hPzL7dZvCiiE/ufSyUbD9fwtajrSoPwV4SW/
EqngbpHM8a3pAm+FGs2M7Nf565XvPkJG+F3umvN79/llgJo5GNEU3JjIkV8ed4dZy90h8Qwa0q/V
XwG0IGL5K57OhxkJqUA5LwQEADS2myG7NEIbwArWb3zAKKucZ+V8Gx+mh9mV3Spoy2YOoAPZsVRk
rWfhAeJhayP20CRRYzru4W/TOAw0ICiTqLNzktzBbVHgFDcO73uYKKk88+0aLyeL8ekuFTZW0N/x
6GFnucOUACvygMlVUx8a3qUNNpwXuR5mNCUbCOHRBSNXlxsHyIXDamMvNGdWDHX2xi+M02ictnad
O9Al3V1rbRgldqp9FZ4KOIv6OQWXUrW2FTgN6qt/UUADLN505+T2L5DqRIh8zBLf0GlgO1jFrUh1
kVFjlpHjtIedYzaehPAjsK1khPjgAzBrBUr87OEEb4+8OTt1SZE/kNAKoul0W01oX6d82V1lI2R5
VRR+iLAW321+1BVB6Rs2oqeEUDhRb0o9XuZGzNGzBHt7Q+owaCcy12L6JENIieQwdyFqNaf4pcOl
3Ir3EiZ0h0FQIHYodAPtv9JV85OiSEYok02ibvYkIjVmWusnL2oIHNY4eimUrUXi1oagwttsaOwm
6j9p3eDxzjlwYYiKX3x/s9atVslYnuVQ652Iby2xJwpeHNyvOlc3w9Pjzvp9cFdoWF1T4SGADbSx
aXKR60SStvKLCdJW7QVUo7IOC9Hc6YDHyMP1V+vC/yzyFesVNu777uPWgH3Cdzh6Fja0FaYS34FF
/T7/OYohUldPM1j8IvxjL3gAdQBbN9iGivtMHCMT7yu1N2/BEqXPqFnY7S45Qj2H1C6DTh52NLCH
Aw9bjg3ihKqG0hMRNpRk9aZPgYa7sSew8hVAnO7aMgsgXpqRoawbyjgxOKzJp00tFzJ69bc5DVYl
UQ6aj0jkW5oPTAnerw3etz0SQUjH5ymc1sQq7GtVIR+6NL8BgZGE2Z3HlgvLzbPYPKY//k1Vx0Hi
PuEZFZdSb204S4KpliGh6Y3v4ze6fknTZDf2V6Q5QmSNGvJEBnG5hwQWGjdv7EFnE0hhcQYGwBbZ
nd2wk6wianjQzM6QAFLRimz7wmQMNkYiGsWuH27WIhaxv0TWFwormD3blCFuUOo6CB6Nk7Jql3jq
x753arieYx/c7JrFZ5FcTZj3nCI5MbyTTEquqc8WE1P5pIbs7CvAM/jc9N6Ht8qFwPu1Tv339huJ
UGf+8hfNuvv97pRdgEpmk1wLou4XLUCIhZk0xT1aUnF7Gdya03NKT4I1BeNwXdxPuOqtuf1cpRxr
Kvi/eAluWLQ3fuXlA2T0xz3SttIP6PVq/MgrfTNcmafvuJrny88odbWfx5RUUuQ+3yNLdJUXP8dM
HIcoSS0nceokkeMVD18O3MeficPCmsP8JX5K0YMiEtToaAkXps/B/OcSyP4sR0ALQCiKOAVCQqOq
k9YD1Ifa6IV6BPPoHWg3j6cfogbK2M21adjOcIgjcmoEieWkorAD9ky1B6kLvkQjR6CAemLwx0PK
HtkaJELyTXECV2CQe3e+NyKlrypUFaxv6+81Qa6ai+BHJcVT7KXlY1NPPrgLKqRUKlEUW0XV+BF9
ETdxa7Rt5ukY8bBx1ODXcF5Ql9VCnjfzfAv2IjLBtsLjWBc4nY3+D6HhNj5g8betkVblxIA2LLsa
qRgzkUJF+FyIcVzzCdBCTddnIx2CoQ0EIC80eIjhHqs12Hd76UqY9mKpUBl/xfUBITX0GOdh1cMq
okwYImwRmc+kD9w4u/5zdvoMdgmXhKWjg1OCkWeaNis2BRqjvMUpGkTZH6Ia41CtvxOuTt5LcKDw
D3yetib2cKpxeiC+1tCq8OYNssz00k90iuQ7P9zUAQmwTwV/Ut8kQR5FdotNviqhPorfbBuv60PH
nFR/TUBgwlLBdYgER0lQK5KvQ58FbC/EFpzm13k1DmhHrQif+0xGj2lZZr26UWiUGZzkVXTpbtZD
oIZEFz8EVWtup1Lf67AN9Et3KeylHpYKu2rATpmi/FPW8la7ZRfBZONbMgSIFVP0PcCCpdR24ZfB
QEMbD8q6Y+hL2YElV+AV+t8wPp9oXOsTrDIpdsbzw7bQUy9ZKUesbnnVGFttVMtTKZ01CBkfgqbi
8AGAXOCN9GSKwyoQj1EWDkajtK5ZA5EjGINW9NlUajCAl43ikTVjYKgBirQRkthgF97fhwfIBbdm
0iXDVqj1CEX8kx2eBzSTciPqzu6wX40dPj0pnmR/+q8BZ0Y3kQwuRsiAJm6ywRkK4AY8IjBERaee
e/HDDdmwHiue2BT2U4NLSIC0ntGFPSWs1SFaXVCMijXGaeJ7slsAMxBwNdmOi+FJ9W2zmRd3H5f6
D//hm4B3pMZqHUjrACAJvMlYTXVAEgYPhgtlKTNd/sm3kJ3loTnJaj8xss5GrWnQAgVry1bwmY2F
D06ve/XzWmuk4MtVvQuwNpUDX/vcKcf2CtdPN93BApWrwRnmbnsqP8LoK+7+RVaktRtBLCETdOK7
B2Jo2gT5LDhwNyuu+or3LTm22/L0+f0s4B9Xzvf4+ksj22xBozA5SMJNtIkM4kc4JSU5tdAuYY3b
tRGq6Sdrh8SAZZw6j68Nvu0LuW/wyyTJUkRMGbtXive2u0N9Rtv8IK8GN+0E4GP5heTxFWRZjgQ7
S605zKiFhn7/0A+RNo6RWUKRKe63GKHUS7VFW4xgYPVDucQtJFdlRzIxOcFFk2wGUL/6OBewRHxb
HtkY/QWHSInh+t2PCQJtbF1aC5ZvxKmAUtFtMHaHIuuvaXgYHvhV2oGvCUsJ5rkcbrXZwaGDOWJu
GlvQM2SQ6kOG1Y5ql2wKcXU0EGTu0j9oAcK5Ify8DqyyE6rJmS07C1tM2P8VZMoxihZ/oJKXJc+y
l9ft6XWxEdZHiPppuiyRNPcaorxEGFmPAmH30ik8w/mROu9mlFYeiKcq7OTWnb87DGQ3T9fdHdAK
C19iYHgGxadEYbr9Jka6f1rgjSC4yk7a/j+lA7EM8b7z+XvtWb+AfcYqIA1zjGIB3AwRRCo96Vo7
ueamnUs1q0LWHQzdIkhHLCAGG+UUWE5go2ikNLju8S37OH9/AxAHeUbgJaudNG8sZgOaCYCZmSFI
yRsAUP//pxFIu7BkiqBaHx2qyuS3qKYSJcLzxn62FAiLl5e40VpaWacK03SR8FsKcnS7RRuqeKk6
aVXVL5tu9q6LaSun6wvz4vP7JqyIJmxUBQjGlMk/7Xa4l8/Rzep9SPEX/+ExHheZ+F7B0oDnxfve
MZfPr5XGTWN9+Mm0nT/X0qQ40On1hzsbnnH00BqfP1j5epJu8EvtboAWEvSW37LTd0dK48mkpM3N
5r2V2FvByeDRvxcm+yf0y2paPo/FyytlVhAYq7LJWeDoCYqoGjAsT7vTCaoORtmKRNyTEFKGf0Jk
8UO8Ckv1vLA73ga8GcEWcEKdN6DnwbXeR0OvLRa5bFO6rdMdB7aeOALdGCz0a5YQwzyc+m4XXjHR
/eESW1mWot00J6xeAymibgGUAwLZZEcTLMIx8gmIcYim6tpGGIJTJP+NYftEczYcMSjhpZlLLwIA
3WHMOlgQs1dlGBSo0LCCgMbwjYt0GJ6fqqOa4yREXW3TWMNSHGTQH10Edzy2coLg1QyhE9S/7Bxb
qMFhYgRHQ8UmIEq5HowOCT9VSNNkBq9EUm9VlXTucwEJQeS/ieTys/XYPd+LIkVG0kA3hkTe61c+
S9L5m1iRxiD1Ugca02QhcIwvWC85lxDdPV8nEDbHbDsWO2E8qmI3CikJxjRMhh0FW54tX6158tct
B7fgBlSItsWPMk1BcmhxhnvQSnJibXloaN6Yg2xUsL8Ok7gcoy19mQSqfdymkwUMyFjLKEq+WwIO
ndEj9fJLxEEgahk+OaKyOpQlNVOjb+7CsYAOOkoq2cgHHEnppFeXHv3Vnrr3GojgSqfXuv2hvPQT
bxLJla/d8nnIZPyWQwD9jr2nNn49pgAy6esMpP3r6aaQPDcy6Xl9TAsKoQjznUDzwnBelPSiWP2j
6UZhsg0vWsZKp8PNX32tj1wPl4FYIfCJN+Wf1y/QNGY6UxmICTHnGNXUQqT2wjjnmXYPFGsbS5ni
l7m+MdT8VzJbLzeLjJAMKCLpg7GSRd7zhMBCCqemhlns7VWdzc1wktXbxEqFYvy+fvXZ85btgnwV
q2vTxAxpkZjHiwxMD/iuzTE6Cuma3xKIPP8bjZrM6TmASFAZZBsCIvmhTyqaDVHt5NAt27EqX8/Y
pBBS7kPNxuZ5i6fvZb7s7mAi0osaUTxWDfNASZLJbBQaghIJU+oHj1umut9MkLBx5DPpVVj0LKI4
7G5aiz4HjYrkirkthotMPw8/ij/I0CmQBnnxEdvUzWhVYO6a8GSqy+bdMD880hs4JiUYN5Fn3N6J
O8jGfNMCapWs3yg6PSlQp5BlFMrPOgxHOZCXQ+bT0EbQokOF6bP0dSjrXZxthx/WUvozNFdSBg0H
2C7gTMku0m4fn7PQMt9Kz0+TsCizB5t4j5+jbwtULDgPrEmdT2PSQhVR8OEBlHrtsjdHyPZmdGiG
ztBYlPI0qVHAYMZReWVXXAGDmndQhlRISMK6hYe35A0CVy5JXneQLY0gBGELIXYNjqxlGfj6cPxh
XIHSEj1FZKe8D4Pee+3rz0mGhvhM0nJU6JMGpmcwzQbTCmv1wq+15pcOKcPEkcwe75JQ1QxCJxiU
YgdJZ55Z+FYj2d/ciaGm03W2/CwwUg0NLPSbRmVVRGabaJtSXAIJuHrc67/EVXygd0Kb12czWefv
cdHc38FfEEUOFWx5Mg1A/lmyaiiKz7/B/iltkuajzsvuWGRj/Ie8I3kThJ/zkyqNpZ5uwu8mHPpS
en5n58JYQ/FWEuZOqkhPlJPmtaJ0J6KgCvIBjN5Tl4S3CmYvn8mfMVbAuPShEJQtfR+qvgMDDsOt
Ul+fDcCJU82p0fmXQho6iQHiQUjn6uaa/jaBQre1ZfKd6uEljOcdk4Jq8sHQoyYK8hq3T/CKwaNG
ma2zt0lx7MppGkzjeClVS0U9GN1Rj66PDx/T5kKxNkkwLjqX2rueOjAmtAZSUN7WNjV96f61MfeA
DpjgpLsOvsc37Na92dDZIN00+75KNqTtABIP+EmCWFgzAFkA85T46nuqqG4qjx7pKHuSALCdLsHv
+yQu9ZfX5a71ZlxZZYFdqROwW5awuKdJO9ID2nxMJGnE7VHqZfShrwRdlygS8kgx0hkQ6LM0pvkW
m2K+Nq/WVuSe7catEXVXd+MCwQOvZJIvpIzPmWp3c58zh8/ZKkdyU5yTHUjSRILSS63kUTdSyTUB
EHbPY3DWB7YkO6QzYEyswPus4U+GpL2DubEMF3JJLyN7uMYRDUaIYPo0VunBO0yHP+rO2Ekzwwkd
Gnss37DOo/brv+cFQ0iIuh0cIAnTgZvRpBpCc2WsxmAeVop+Sn7ggyES6fAULrvAsVYNVsLYvaZk
jI/UcU3CRT4j2UPOSSHpIP+ZBuyEQybdn6P4fu0DBMgfv/HbVXyoabg1B5QOK8/8G3xteHjzD5Cr
e8UGRVx2M8kODdF/sJnrMadWAG5YoN9hHnY9q1Dj00CEJH6vxOEEfNAcVIrUioNvV7eEJOquIVx2
Q3OIFR2UBORZFQscVFgQk4F5PGgfgjOsLYUKQ/VfAg5ZXefQ4fPZzsjXJMg8ToOPeE/J2y7MCbtr
1Qf6Fv2ko1YkHoOMuK1zZZYxkijUNlBXDrGlrQKZX2P877iX6FS+0WfMp+ybtyy9Xib94R29CIf+
hoIJgC4r3OTIrDSE0b3WiSqVfeP2EqHGtUTKCi3E5QKmtVObNAE6z6ETj4YO2QkbWCYgNwTNPhza
jdhPsUJqZ2u7cJSPDTcbmzPDpa6OPwGfj8N5jDb4PaaQbtQz8gRqm9BPvMSBxtfG2VKfIo+BPl/2
5BYlQ6Nm1MN3eEiE5k8HOrch82aMecaQ0fyK3INT8qIlyoJPzygFcK3WhuMnK/wZrmDxPijPOZQO
4xeRKiR+hlmHcSD4HRgzfn3cebXKG/G+cE6Pe+QBTHsRSDvmbvHN+qZR6J1f3T46o9A2Qh8zqBo3
rmoP0gqMhct+H9oxruQNHOCjtukPXAvLLtpGy9c8WiKMdainGdGyihOhJ6bLbeyfs//7wjr/05mm
NjJmBvtlk0Mb//dXHBjNRDoPXU5hxW/L/neMNs/zvmnocmSkR/04Js7Df24pqZ4W9q4S1MF6vfI1
X70n9S5fBX61eG2+5Ljz1WvTv4IKdBajbkaNM0ac7XwRlPSZ79RPfbJ804fbK/n0MbUhDhqAKbdr
GfvhL5rIC2iJ00D1uwJsTlNu7Xv8GKH/nQjToa5pFMwCZoA2GazMnTbJp6uL4tSTdlZOqDc4skxH
w1GINq2zk8lwjsj/SFUYyxSRHT+dn+7fyA97pdrA7yd6L5PrJ6eBov4l8kkvOURpu0hufVg3S9Gi
lLvX4nPuyMt+Z8Wi18X3V1uhguwV8jTKQf+peq9FL/yj3oF0cbYzjsmKRohXcKpmUjBnF2f6hCJI
Sm4qksaWxwjpHdnuF4kh+oWTTOCTRv25SuNejCf72qhXIWs+6gX766FFK/t0MDxwOcsnMm4gA1YT
puvHx6Ke9Udrnfe/Lxbxlff1dQ/BqNkDrmJy2NqfJSikFiBYlEqGB2EnLg8XYop7+kDqbHhUT9jU
cqKm7aWTitcfUPM1aDlp2YssKB1HnAT1wRnUaAs01IxflI3PyXBEMNiPPO20UN+Gi17gScra1cVz
RqNA/+11vrqMJlSNOwXyP3lEA69Zb0baJR4Bc9MbnMbeHxH2GdgJlDb8LH89WjhREJJRsZCh9ydn
6CNvQP+ee/K8LxfRx8A38vXlElCIXPRyIbxlvrNGxWiyGY16y6I5g518azfS+buJbcvWXeT+o964
IBjzNNHdNOcaeIGnu+HoOZUnugs5MKZnhMvozUjaQoHLS3nZP1f7X94znF0NbBXHFqg15rXPj6h9
DjL+br6L72I4o6LMOlenwDPsoUNvKYGo3R2s4lE5zg/oXi7xT3zXThjyPieMimJlTsppPS6n1kLC
NlqLGiV9PJfct5Bsnh9fKVMa0U2ReD+5GC6Z3J18kk8R3OZBX4Rz+aRAMtGT66Au8il5oeojzJ2+
CGYlf61NgCI82Z3Uzb8/eiPWy3q+7nkgCJyVJBDKqUZKHoDACWJebdhyJ0WxZjr1+J5itO+bO/8m
b5Fyhv158Wz/wHQ2QLBp2j/nPmzL5a39y/1Pb+j7R/dN/2cWj0k09i/3X/fVZsTheMD3/d6/FxXv
/73rTrnYyHLjEb3jOAvGhLqAwSSb4s8mgTfgRmlOOJInlUc5gl04/39Pcp437Dd3uPZp4Mut/Y5y
t39Gcwr0d4FHdy5PnXO3eEwLHm7pm3mBKoxbz2y4Hq6r0eoprtfVf75JnmTjbPxdPKe6226GswyN
Tv/Tf+7bvhZO4+XuYHsgemVOvH1uN+dTC93tj6v9j6XzWmpcW8LwE6lKOdxiBeeITbhRgQHlnPX0
59PsU7OZzQyMbeSltbr7T3bO0on4DPyZc+75NJznc1mB/z06K5FXZ6xgpnrMnVFALD/Xsj4Zp/EM
y796Ll8q16pdrpdvV21xM3v6Pt0Z0ISWSwDndG2szpyaLJSW58Dq0T5bXEu8ZrzlmlL0rM7L5TdR
ZbTr5fflCtf//wxXMf5mOVyZrf37dhQDXEdsR/8dusmKh/w9L+/2v7ce3IUlsRwty3GzHDMsvxfq
VGdGfbQcIgvjvfEW8iYsbm7QnBt34Y5jqrkmMZf/83foNl4zKDoa9PsS0ZK1M3YYHto4rx2qrXhf
/ryIw+B9baeDsau2nNTOcrQAx/BAiw7IWAMRbBlOsDss+8PgaevlKRbu1vJrIeDj/8Tfaf/+dgGj
ll/Lsyx7Cwyz9bLLLI+ZoaQaKA0YH78gV4Gbuxx9SMuQRilIsvi1al5OjPD5tXyqolpT4fLPm3+n
3l7Z6w/U0ZyEMvx9dlY+Hzf9BjY7DyM7i67LgDmfoH+x4P4MVyZWjoJOYNGwoL7ZLTPqBp1GsYU/
gDaGo9hFTLZlfOvE2F9Wq+XKJg7/DYel0GEPPNQn8d7ywU+7K7Y9O+Lg9afl8v57WJ78gAfii2tR
hn0uv8EAQkq2HHl4nm+qr/92/eXPy2lGm/bQtzoqOuG5HDCfvvffOTNRyjGwcrPj5JSb5U8iHC99
Oy6qG8QKSAee6euitjH5F6ONSzMk3Bwy6kLINd4XeuciGIzP/b7fx+dFQrg8mQZYFAJldCPTJ3NY
Gb61ldEZMYvvoMBldtRGjHHWKbMMiyNDI2flzvbDCV4mXtufCZO64ABTLmwb7ENaYFcBMVTmK7it
+Ehs4vDeQShhKKHGuyDZIXk3OTvEg968zpSNQc2A3jWLU2d5crEp9XMcst328zoR/4Th1IX3SgQ9
ClZJeZ3i6EcNtF8zVhwBy+z+NqISBroGyR6YwmP224adnSSAl8V3BKSmSBBehJPwnVEVKm28K8vi
FmrDTYgVW7iK6tEU/lINT4pr3f+23wVsQdDYW85U2PQPalJux/pt1LHm3/Gkdl1n95ZmEvv9dZqB
zzJDwFEmhRlKoshK1LhLGF/kBp3hLh1xQvBCyp/ccEODcbPSda7axiRkFcML5hjmtyJhd5z7eKNg
7znvFQWEetKOBR50YTi6eJ6+oj0xSubK15EBvo9bciUflLQ+isNVKsQF6VdBg6wJqQAeIpBBm/Da
4G4fxK7YYNDZjlCLEchj7jWhurOYphWxuDdDbiOBOThjIx90PInoYzCfCjYgH8UI+Op19Mm58dRl
T9p3tKILoAfOURbrAHrGHU2ljOAwmwtP0BGHTBaurnssidacZ2LEqKYJtlAnNAGRzWfNQAMWEgKl
4pqkjOXaBvYYI87ZzeIfzO0cpO52mh0aHYIdraIWulENaLKvEjfGN6L5Czx9kx2QMSbVkZsQRgjX
rn9hqNtWl4ChpiUeAYgYbQXJW2yZjiIxNJErzRkyprAqbypksnTnP6r6WNcfbXINV5S9K/kkw6wY
t/o5uSjwwvCXOWq3yDpPxW2sdYy62E0hVXYDezpEgyzddvK2DDycuHVNOjUYkFtQVSxffNUHGeDI
i81vuYHtPTsBFC5NQnPXvgvx3XhHh5eXKzl3fMtwQH7o1ssYACkWr4z1BjA0I/4aA1HDeLBmNtUo
dp1IH2TK3zquW2OUv6Vw4Ibu96lZbVoFuuPEQGrU9qY5uUWGKhVDjiqGTGYa2kGY53tSf6na5ODM
GoXKZrC6m68JziTDCR1Aglsp3JiJucsiqshhPsW6eY8sCb6pBJcxhHMgjV4uPMzS00Hx899IOeEb
ymR9wjr8jPk+L5/hotkg3R3hJ8w060H5EjKPwgvOODTTxR83LSBsiHLKcOv6MDabUT9N2uvQXpny
WTl2ImSqV4+wvlgglQPMAN8p1JMQedApFbRUbBi5vK+haNSubaJqYaga3/vlxmJ6lXtSu7ZmlEXN
ep7OPsoydELSPs6v1ZpXnitXOV2HaMlnAE7FUQr2YypiBlSxca+TeyqTRtG9m5AnroRyvlj9e6hf
s5gUhH2leGbpVsG6ZzStYHP4MnZbEZSVvIhcOtfpZ4bfV5Zc5ODQS+EKuWx/FMR/70yivArY3aCL
6K9qsqlKhpv1IxfuAyo+vwKvqI+ptXFtX/xo4k27xK+6CXzRwAGS7IgeaS6S9Q3wJumOa1mepP5V
/bX0v1vxTRdPAWzn1k2BXJFmzM8cRQF+0GyRGSdeD+EfGWHtlEwWF5fPQ1E4QNc4k42TPaZ2mHvA
BfNge5XwApNDLfaj6WoGAI3Dd4DxuxNjJXblsXmTcF1qp2fpf/CHxQVd0g9Fj7vqLiq+DIqF3mFu
Nf5wF4aUFeoCHcj4xiAkxIxkxDDIHqy91e56gL/xdTTYjyqPl+YHa4y8eTJrtqGFLdOfILN5T5vc
GfCEFRx8fuoP5a25437sC2ulesPvpa88aObY/Cy0xDS6to1jLzfuKqGyE+yg3OOyJsc7XVgXZBqX
nhrbboeGblxr1Skpdyp3gXgI2r1g3smge8nVPyP5VOfTqLLaz7780Rg7Eh5YBYTIDN0+Kc8j9Mxu
W6CawAgO6QkCaJgC6jXtcGeDbLYWZa/isSbooJKJlZlLI5mZcNpe6g+gMp5/hhOwmPi9TL7TaFsR
o73xFMp746TVTGVXYFdm+Cut9YRQBzsGsUFVMXkTh1u9kpo1CgDm6o3qjsaX4j/LDisUr2/eh3gT
UmMsbiovzHlfoh1ebICJ2fQKOs1bY33LX1wqIFGR4BLE+AtLyxupwoHx+2qNKMtyMGuuFUfEMB0U
uXGGeK1Y95Aq3H9R3vA8h2XKu8HWNk2nGZtZ0wutTSgd5X6vY+3PaAsL+sqDAAmjkWttc02AS3rL
i8KDhV5pBbBcr+GaMq+rfmW0069qhifoiXwL6IFpZLsGEJbmAjeJ8wqrdgHf0ekqF47vY1CGC9EL
Yz/xkhkfcgE+aJdg8say2/bWAl8jStx1SFjaFZwNU/J0LO7Mo2ae+twNazalXcFQhG8tlzcX1jGO
eRFej5m9EENHO0Sg27iFuDFxfs8dGGZ1C9Fky6hdQq9NFdtxCc6sG2bic3mSeg84rDMdZuGA5X5y
o/gIh4XDBxgPicD6LhKbN0JAGxWSM+DIohePu85nvYL4JAdmkwN0+x/oPsi/MPUaEBnJC2Y/Ue8B
QUA/tw6j4MYCZss2P/XMeAthKpDRahygwHlItBb4DKPEyfY1NHBIFlwkyCm+soOtqU6Q2wi2tN10
59pwe0A8hbkGeyNDqGJgbApDcAPMDiPCRIxifIPVs+pR8aMwxtlrYC4mniTrhWoTNKm0ARWh1gtv
/Vn7tnhRA0xntugFEtZ8m3twoQMSesRUdHppMdvS3IS0FAC5bwniBJAW/X5p82pAni08B5GZrVEk
YzSYg+AZ54wWhnE9KQsUFqCuPiZ32jtcgooNQd/53JX4sGZbVfbwq2LdwgXNGNX6x4VXQ91gutCS
sK1nIRoolrNlko+sIaCfCvdDtc8rJ9POer4fk0tdsnHiYX8MXa2++R+K9lcUq5eWXm4nJ1tOPmwX
n6N+HiSnDOygpSem0iEue9hmL7ZpvKReOsLTI/7Akbp1scNHf9i2bMyrKjo1IecHdlOBDmhmAGhg
++nUpn6umyDeNCLshNiIcfXAitYZRAkWlXqeloDfQV6X6DmjZwQhdsJcajQz86rVegLLPJnXl3zM
TVzx+G2IJvOoYjbsN4hGY1+w1dmgp5VxZ6wOoQq7SMambPqMp10hTcCs2575ClPwAskVkQodFk1x
7iUtpGzwQhmQWoce2nJ6f0441ve4JNhWfOZoL0DK8rUwbOfoUc1XWDaoo6SKmISLqO4Jf7VhlohM
0/pbMADQvwR+75mRDMrYKuU670PzhvcgnMHmarIKRf88l4cs+x3MY2x9LfaHRa17toJMEn0jnRNF
r7ZOOOUFYIYXnYmVCgNzpa91N/0a/K0kXvzKzjaat1JvmgOyhUWiBNGQExdvq9fyUgcYbV4NgYAm
4Kd9px0SdW23B9Eoj4MqfGGMLzilhA5P5LxfaPeyLV4UuFgt223/4jNn8YkR2XSqi2dt7kVuxlfe
5mZLS2BGGwyiB41gqn1iQD5z2QMqxJ3zGvkI/jyGYo+w6gGnbtLGrlz5CucsfQdYaiBBnYtT/2v9
gEoAKD5bLzgB2JzAr5WbfE0h5X7CbZmf8ATvC3J3VX5YC3Bd1U8cFjFIhUA8C2sMevWrvlsZB17K
GmYCfnzVTfvhBalHUkjiu/YzXPxPfTufTEwLGGvRAdBww6bMFuZ2EWLyt9IxDvNtJXYUw7H7AatX
W4Ds/o7dMKhccVbuzQ9kH6gnk4XtrFNUziJ5Mx3UfRgI1nTzMO2MSxe2zEYD4XvQs9dQ0i6CCdNO
pYHpMVkk71U8hoYAA7EtAJoi0o7Hv7mDMAfoaI67yZ8BkNmz6yFlxyD+ZqiPQ3tctekjyQz0mqln
FMW8MuwJ3NsfsBnpH+a1zhqnGyLok5HdjImd6LQRsjvnJG85Guh7A3YXng3l4aslBVR+k5C9xL2E
izBUgK6A0CdbkMIG9V7gEtcJYLCxf8xmtBrDT2F8mkJ6wLeZsCtczxvhLNUmR3f7qSm/tlriLcB0
pEcot5NwGRCfGkcUHJFEulYCa6FEdNg8CGe/Sp20TRXSkv0/baSmToDroh7SdAsHPIfmX6QNBouQ
v3WEnkWFNeIoM1dS9J01VitT0O+EjoAch46Gp7cQNY5fjnYeE0C3UzGchPIN0fLLFm7zOYPMAkfx
JLUfGVrWZkWtIM/r2aV4SqlrdAhTzgRF/d34C56ERqkxVsfF25ydwvCqla8ULAXzagHY67Od8ns2
Tpuqf2BY7u40geYUbLHi+iTvGgzf0oQLbP1VKPrL/qjkLUdstu8Z4TU+iK3/GonlRcdTo2jCCxae
2yrXbiE1h6jWtozLitlXv1KgAedV0i9Bg7/JNG9jkfq7H82fZliqgBHUnzTo11lFUIZ+RBKydW9Z
rin5z8aULqVFbAT22eJoVNuIc70O++AQNiPU2dBS3N7Ukr3Y4jrWqLDXLBVFHZZdFo6Hq2iSVzOn
qxlgt7wLISdGdFP6qxhAjZB6OJTJVym+tQUhQhxwcprYil56UXmM8YNpjdFWqd5ypV7jVXhsMiZH
ChYzHTLdIv7wg/Az9kM8qa2NMZZOqQiQHth1m+vYAUDMScNWIf/qpvDaKO21gRIuxfVd6aBWNvUt
qRl5TzMD/nyXTtUujYVNBhWb5ONxnSuY91qzRyaWNiC+io0ExiqUB2zgec838yh+WGhW5FhFwicQ
34cj5Cd60LrLd/NiuN52tNOz3c8ZhybETlfjxKrgZ6m8xg61XTWxv2zMiZFqi9UFxIgONBgZXGsh
KmgyFiGYZQlNMv9avqQji5DA8FNxdgdoV1ZJFEmEiaRjWAdfy1Zzhb6jxfRDqvfplDoBHVJQP+Uc
F3RKoVbBuogKDys0BGswEoF6J9DdAGg6slvcoCYm7mPaF7ulvFUhot3U4k3WX0ffZKqgggfid2oL
ORVg3Zo/WZKshvpqGrcm/asW7R9nHoWPEYGWgv5yPL2EFSI0LYtXQTKem+HLZL6ggTX6wwxda/G9
hc0jlR6+2AxlLUolXNoQIlADkW5HQqXMbSB218ga7xyxDCNnaI39/GIZd5MfAkM+Fh0lDD1mluPS
wcjEz37ht8jS1mwUpCHFqs97Y6u18Cf7XoAJ9M6yo/nWanIT84Utw4tpbQVuuq+BcXXETQY81ah9
19JfueylfBhtdcgCCzhGZdcM8t9K+kjmDYUNaYig4PDE+25DidxTinBQNt7Urik4tkH/PtQQuEdG
XVQ4saDYXXSYDTTPisHpJA20qd+K+mZxVnfDQ79ybsABlacrJ6EqAdbRwZ46ggb0lOgVgSVQgVzr
rKuSxE1K4CHh8RFljM2l7bdJvZcYJJtbo2j+lsGNnPwY1LHTMa+6XZt/1ureFSVM/rm771ULa/6z
09+X8lC+WPVlnIhiMVeFf1SnT1WCfwV/ba8DreNHkU7HMvhSi590MGzB+O5aErG+RuNuQN+YG8PF
o5CbNZtOEQUABszqeBqmtZ560k/Sufqw79ozcfQYX0ICmm2jv0CdCbNrNW26bEeQEsblBEpm0JS1
FjK05obqI8i2YiSfsOXCUMdOslukvDZ9xE5nskY5mE3SH34sac8egXOxk/u0UktDY55kcWsRw6Hv
5XoHQydvT2r3B9+lg7ysHFndivatg0txTojTJ4ldC6mI4Xi8D3R8wDZV8zQIrOFKZN7E62r2ar2n
5wtbm5EpPBn25wbWHrDbTU09yvBQWS0xqEl/l4KvVH+2GsFV4OpAcvNJLH4l7dkUPzlF2nTsmLUJ
X03wHpjvqfEsdc5yGhcgDupDyjo1esuVp59BjZF/hiyEh48/QB+tZu5oOy5OEdcpgFUlBPeke8Tm
o4G/G/Yi7PD3MfuKwwdZWcJ4jOuN0vofRm6uR/Y2bYS9NdxyCEHcNi9pfgqkD2M6zvhEtPsZd45x
egumu5be9foYmOfMgIThX1KMJUzkpnClS77JFmtgQwNJylqCEprXlMw5XHft29Rf1eFJRQ2HpTmR
fyBamDeFG79sXxiLGYMjiX8prPw4+xpghBdQrQJafVP5DJrhwEZOTRc8TMi2Bh4CDXQyDAiIKAAq
Fd5KiH0JB0e0rQZSQWl0p5M0n/t8/BL7r5qhVpqgIBSXwdEkeVLzrmtsf4L8G/toWoY3Tfzr06+4
/chDaVcs3b6cQcjlRRRm/pLo5W5ognWtNEgGJvJeUD/hIJWMLQKOJsDm2kJQrOs0qaHiGXmxES36
Fl8Uj01ahUcqQmmCCLQb1JQ9GLnbajoq3CECc5eqn78GeFBj8FFXDW0kVZJUpY6pbseBLINzhSbC
Dwt6QGOFYSjtjf4uLtemzV6zIt+LdR24XTNT2WjS2RdaopHMTnIy1fA9OQGcTSKZc8OABi9YkTvP
g3lhONCEzAkJdvUIa/htpVRjAoWfkAwNeXqqJvQ/0NqqZnyCOkdH0sv0tkc8LIaLRMf0QRl63rtJ
c/TMg8xW+W+qsGdvELMdVKjcuub+OlfPfvSqJN8REuzRU+KjFrAJsGaCG6d2kl+Cah2KntE8EvOa
9sx1hmvC/ho7w9B1G7lSlxy5Y1SWxtkPYWulTGgKxif+uB9zfV2BPnQVzMAFMR4B/WlJY9QGZsU+
CXk6Q5RFUMmmYZsrfQWNTJuqjuxzuPUJs+vAgFzoCxuhTT0xfZ/DMnoPEt6hzjftVTytyLZgqMNp
mwHNNaaXBzWTgMAuSqeXyS6EhIeCoG6wupMCVxfpN++DtcuFjZJrUKYIRKET5AZBWjIi2xA0FYhx
OT7HVIbymouVLXXNVZDHkt7a+oS4NKufxEVb0GnDzwznhFljipsSnTfhLWxkzTqJKViwSBOwgNOF
h1pfA2QKglK/+mlyH1ZNkV5l2YKY6nfQMOudkHfraeH3E7slfo5dYYfQeAaCRzAf0v8ZSjKMT/hO
ncwm8S/qqYTINdHvw6XpaZMbZesb4qc1yuSFwsI09eYj4qm1TDt2abSWA3VFgOBKUaufMht+lJYY
AeWg1CdsPT3BjYQs2WiqjMW28VSIc3+hrdjXEl5InG4pxM2UGgOJWaCV3/Q4zLDk+q/pg6/QrOjX
VOksK6arJ9Be+h+dO08O6X5CwY82sxV+mAkSvtCnt2OMbdZnP8daQftRZv2j8NkByk4Ft+heS0L6
6hl1dQSjM+8vivHojUfQHGPzlKfdUR0JS8ph4JCJZWriJS2NU78Y1ajvA+IFtdC9dmyQGU0BpTJR
G2KPQkkfRjwU25nRoifOGBPNkbyJ1G6jQOMTJQDvDntHyPRd1Bz0alFDyvJv1BTfZgPVuat2VbNo
JsTqYqKSEhDbTl20U3lTE6FZGyJCjnhw+7Q4UY8egxoludE/WySztpHYYFJhpnNXZvgUYGpnnlIf
oZzBwhS4wTMNjUHYAQi3E8woZcmIzc51AfdCHZiV9BaZoC3/1opem4qbs5hwgufbmpINtoatSV1F
ooctNMWnWJdvhr7OW3igsnAYak5bHQyQIemKPSVYFRke8nO5NWAH1qO0L9CNBBjjRXwQc+6FzFVp
1UUBnSeu0MBbDSrnSr5HqXrTY4kSv8FUoytZZO1dr6AQGJU3iMO5avpbF2KNigQFdQ7hDmn13t4x
tT5ZVbfW9nDQoPSxqdbE61jgmDtxoonflMxC6EdCKCUI674GuqbR2HD7r5RmdOPWsOUIBbMZ4XRK
jh7jEAmv0vqOufO4YjD3lDlwSIMm4CScPgQTOQPWZIlPLBhjw/TPT+lTzQCNGyKXJn7v8+rQRZQB
ZFMA4IBk6YyC+Wiq7zzAiTyWyGacr4SlXRXhIocWlZTPmRzVKXGaEPrq0pbo1hOKWpEOYULo0VKb
NkQES+E1TT6ZB4GExPKfwl1e0vBYUEXDiEaA+4ACEaZub3xLS80U9XhbtLj1VGxPLboCLMF7rHPE
Ci+MU9sQEcMNHUyfgVw5M+BT2W4kRXzNI80LJ46k2Uy//Wxwk5iqMkQMl09MqNSZldqN2i/mxDyJ
+mx0Hw3evJLC4SmVrCekCwbEpVYjNqHYTdm/h17+nlNXDku4iSrLGioBiSjNJNyLKv4eU3yzOCN1
FpHRXNSaxlBX6YFkpf0pGye2VO4PoGmLVTJxeQhJW01sSiF3Wjcnl3BCs2CRdQ/xNDCKu9DgmGpF
1rHEKVSfnEJGTFum57DABDth5la5vn+Wi3M5vg2UU4ry1zyyAeI+G7HyqNK33ngy4mNflf+6xqUz
YYg6T7sZJq42vzEvxQ1BkChjP6t0bTVrVyz+hHY7zke1fCjyw6rf7XZ4UxAA162yldktg0a3BXbZ
9G8aPme+YOICl7hpF5JWLdzVPLxSaZzHvH33qXlTKOJJEX+XcbIToONbKENBQTpRIZA2eSOs/UCQ
Dcrzwg9s2SgZnmes9doKTTdo+KybT2WzjgvlXU9CAhVIkWFi1ZF+nmAyUAIEyDlJNvnrmNdbtXZV
H/MqQ23c3PQRb+Is0ESMeajVjf62JAwTjcHmRAZMCFJaAgg7uQpuHYg4OM0ruYbrMNJktJJ/C4eb
oYQPkU1TqqdVwJut6ExizfHUV9Zdoy2O4+arXrr1oHrqZd04VkLMrqnjHxx1aGR0/80S20+9jtbp
+JaPtxgJHKCpSZ0hswcjTvu3Zc2Ns9xLlANZBZBU8LOqRPRUBoHTAxp3Xz7kkb/q+WhHldQxayPz
9bBc8qjOPjmozMB1NbAnk0zY+Tb115YRIkwFiBGAClwLphPhtCtxoTAAR1C3HFQZm8AgvkhKu+Tg
HIK+eHa0YyH3ns7+afn1az4pW9T2ITwdZD1ArJ0//BtRRMlWTf8ax7zG23ye9/IuPVS7GbqswBuc
Qw+d99aOYOQDpe8wSMtp+myrAvtpCzVyIj6amplgrr03fDEyrB+5Vo7NEkNcWd+KPh79qDoFOaFI
WoqcXP4aTQzC5JjRcevW1fCW+dJVzJkcV+1LgsODX+tcuRAJkkSEyCzPndvEJTPLcyyhEZzZ7k2V
NBqOEvIE/B84C44G76OvI5yPMerkhg6gLkc685YOZ6ABgkYSkX8cWZwsw6ehPJvsl2wBOm3S3/jn
jBC8ZR4R+ARa1SY6SDwWBKcAt45wCJEagdBZmHRD4fWgSxbHZxDNjmi8Wj12OrVFyv26QFg80RKl
HA0SSz60wkeU+D9Tx9NSBp0bdhXedLOJ8AIY3IakoaiJ7BDyex3DGJR9lxQaL5+qTdgDfYcsqgSd
e4uR8G/PrtqJxLll3MrBsbXGrUqwySw+lhYmlWFzoMgrqmdXPkiFwgkbkQrlXQoR2kz/kubqM4YZ
wfNAb6dpQ1w3l8KcDkr/ptNIZ7SXNT8zh21cQ3yEh0MkBwfREwku+XFCuCOtOpuuNSKbcnGliC8W
F7xzlfZAp1xHn13xUJC6zPT69P7aNZaqlV2Lx0g4JpbgyaRbDYybxTxdD6bxGpnv/XRL0u3SW4Hz
o8ljGonDEv9b1QEAOeFCCAcvGQUTkh5hM0q7qN1Z1kNCShGjX9fROysBSg2vFogFOphgb/GFwoVx
nr9VCW9R69Hx896pYPImYQjJFxOi5C2ScvAnOjBmP2L+FyJjr+RLS7pBeFVn5iTOGBCfsgIiYKNE
aDITGz8g8Oe23UqxVyY7BZXIzNkU5jJffUeCbODhMvnZez7LewssXwoj7HBj4VBF6kcEHMH8qfjQ
/G1BXJzMiJt0ETsUj2X9Oss2wwRdOozaY2p+WBacT5dsuKrSBqaWgaMOoSCBNzRuBb2PHLzqgJRK
tsuCsJUbMbcGow1h79eIzXgne2IYwlrDhAfYhFAWtYWd3CtbS55PKvacFhmmpqdR+IO3VPANwAuU
d4UoUtzp6WX40fK7lN8Fk72NSyiSf5mqBGUdE2w+RFhh6xlNQg/PA3015Ro9mt1PZzU/9umqfgdC
GTKvxN1hKR5quvuOEEam86x446VVn1Wz1wlNtw4cQsuKrKN9AbN5CXS+DNhJ+Qj/UPFrr5LxWJ48
QymujAbJ24iBqaCjvjyQp4FMEka2gjQi/p6iV2vYqtcxSji39CNJ66jOCyAbOcgOatE7uiySBNVt
fFKKpl6ldZy5HSj8K9PbjYw8x+w6qAdz2M9IBFNv0j+sKUScoHtxH96iNsZGA5km2lJl7igTIzyC
j1m2oU9u8/ssICkeWdyMpcsSsmH5Ns+FW+hwQJm4WTMWA0y09flSZ4g9mnSTWn9BBMwLhYFK7yLW
qlco0lmT88MsNujviYejDncTFkPZphtT3sjWLmF9j1F/HOLLWAeeCWiFYA8gU+OcZZzRn+OSCg2y
xno26m2e5hvXhErgy4gUy09FzKDbMDERTNpz9iQthrBvWZ8aqiYEcup8GBEhVRzKonSp1Wvbem21
Eccrrh57qzlFjCJUfyfoe9WyfwTdAQnLR7dN3AlqOqfhMH6a5TNluFsxmGMDYh6nq+9S9R6p7wXv
LlwVzhcxezYdNH/mqUaYnEsoLz4jSEugLOzdvnoxidqCPDTWpKC3x7w26+skY8VT9Pn7ZKDYGcRn
NyGPNGkUVWFAANgd4WLkzWuArDp+loOrm8hkJ+tb9/u/FJ1yIGmuyRuoJXQ7qlMTympSjRukVUe9
dKrM8SH4Pjfdt8pBPibCC/5dSIWwe9HpF1RK9qjkNqgzR5eMjyDtUU4Gw67IstdWlg5pE5M4kJoE
7mpJwVTFQGSVgV5GgVxsS93EcCpi/Cb6NXIrVNf61P9KoGhDd52s4F3TGJH7hVcOMJ+jOoQMWL8F
tcmo2c3ja2HsBOvUhnzC9sfBnf5lSGfzyC4ygCyRE6Qh80m14xoCXvQpiOFLn16T4ekrh1C5Dta5
oq8JFJzHKpI5QUGDwdPNwekoi8DV/pXvKchChvpeQ6E05RtraD/9GExFXzh3PQSXuPwl1OkrGEfa
Q8YvDP2gq1Bt+uI201HFC3RaqW0BAVAazr2yC4vuSBzMthsFJhhXMZS8cmFP8hprHXX9ZN2FQmS/
M3CYxChURMmj0dFZUrcfgahsTnfNMA9FmJ3HJDgXEj9yo9JaSlu19MKeBW9MuK93zoAs1MCAT5Kk
H0WgeOlD4CEqOnsqQn2rlbq+t0ps2DMZ9pCZ2jASEgIisWQIFm6KIGOMZSqYYAs+DoXSNjTq3FNF
wIAUh4SYDCk4G/GmFHcVeE2fRV6udfsi59EyPiKaFKB8WD1kh5u6206wDjrGy/lPPJJcQSaKPiEM
DYDd2doGgOBhCAnTwgp6ajA6ADQqnyMz9pANNI7TLdY0A5MpCQRJg5Kq0+YvOIAFLgEZlsFW/1Ya
7HFcvJR5PNiAbaLZ+pfoYL5Pg844m0onYe+cSBQ1MBUpWsZgIUWYP89bUQSH5wwwWQtDgE137vXK
3zAauEiD1+UGI3GGmwONXKvi6CEzeybde+4ZZAXiLfDHq2qSa+5T1mSkpUeUYCVstVybqdKbl8F/
0yBuxCI695KOtCnLRz6QpmZIp06q3XnS1jJ5mZMW7exIKB4ZP33T4+6kCN7QozwQzb1oIK5uFVen
xqtBsbBs7xZteP7XSR8LBgOxcpg3RngNJHhrZrL3s/ozpL0qS2KqE+GY+4zsyRoohmMdQ9sMoWQO
yHiQqgBOo+GVtwZuTmBFgrxHgVwYGVWkyWremtbNLx8zFbXJc0YlbFJilakgEkpGv3ZlsJ6CsKkt
ZhvDn9heNeObkbCF0ZRf4Lqa/7bJZ4qAO61eAxzEUBxw/Ke3JmNujw+FpT2zAVqQ8hvwpHXxMeiL
3lGauLcdbXInKKqhY8ofrX9CnwRIglgSIxAIM7e6flUgfpv/CHY0iGyXAN58C4yfp/y3WBtREXDR
ZNv0bzHu9AbELnrTXfeoN+1m+qpfF1P+nwADLBc5Wo/5B5fg5UBg82YJWcEQ2qn/R9J57TaPnVH0
iQiwl1sVkurVkqUbwuU3e+98+ixOgCTITCYztkSe85W9196gQsfIJP7hFW7kmblk/XgX4TSTzyUb
XTew4Vngr7igmyDMRDfMdjfwRi8Tbw7+HFxKT2E97GZvHAOWpb9DMS4+WPQLt+AVveqj+qiv9ITj
l7SfU2hmBxzWgh2cKvCfC5ZaCPBZYePWQqz1id5W+7THv0Y8z/vVBO9Svmv24h86YsbTGSR2jKP3
9Mr2A2oKtaKfP2m6gMWlW+/PKNhWEFpkW9W9BF7freo1OoOllu6zjG5k16DrXz1mOxWX0qIqXlH4
RW6MFF7xIc9WzP6QDy47hv//WIQdEaL2p5QXUTwkHoD8lNUCnCNbZt7FyBq47gJOIgf3//+O0iwO
xQHu5tUjJXenRyoU3fr8yeubxdTuPRajsNmz2AQzQPxO2O7rqQS9ju0P6UkvxKdaDmnyiiZzglB9
6mm76yXj6s2Kq3ibe+cKHkjDB0ezk6MuoS/bdAMD4XpfU4itwvGUSoifr421LQQKnotMoSUxBQ3b
P1tj2N7XPCm1vx8K4U8rU7sx4xmKeGiKe6T9aGhXivrTb74NoQFiJ2wkpNqBd5o72i6xFcJ8dVSx
TFFj6cLgkDUVp7XZnOV6l8Wom+JlaZJBkfEwiz+mRZCglAxXK0k+YwE3p1huvQRqHsccZ1vdE5vS
pE7laWw46hljg95P6rHQx1xUtqCF39aU76Io5vUe+mjfoalDjq8KsuwIjFPZi+pOqQMPyHsCdT2R
2W+n1QwSqgDyLu5vf8JTVlqo3STwkeOIQRd8ONqHpt00+n6Qj7XoCAkW6C7nWh+8vzjrWyzGFb51
5p1iozoBc+i2LF1eZUSlFWNHdKP9cFDnA4M/yRNriEel2ejTmu6oLs/prFfl6NZJuDcGO/ZtVC4z
jFdP1mG1K8ubnkO1RsrukTVu2Vw621WUmqwNLKCTmCCDaSOiMun8q9xFexUcgaB0D6+5mmO6H5FY
DWga/EpZlPjGCzJuBp+WqfmStG9pErcFmKq2x5+b+MsuBpeRIK7mwj6gMtILxnNp94vCMdd4LNEe
0PjT6CJDDSJkgOeQVfvUPQcAITHq6xjBsNCkD0U3D5lWrVU0PWnFzEirF8CvzYthbNCal+Semt/o
g90UQkPRIHMsqI54GRhaWBsGNTyh80ch6sQE0n+zfQbmJbMGYdAsItL2uGxSDBJx061C1j4SYNGh
OdQaVlNLMAmiyS1zgSC2Yiuiu63q7VUZmxbwvxhJkwZCZ/SOeSF+jWL7FEq+1bqKv3weFD42JGkS
ONn8RzcRIo7NCL7jXoD+0NV0GyojSnTOXaKBkXLEqB5ilaHzLMKJUmR10brsqkMWM3ywkNYTmmWc
wtFlZSM9kdPChuenSHU7FF1qED/cDNbVsK5TtYZcERB+EKw7ON3r+g+Msk8O3XkkJKS/gnUj/Hho
HBPkTaVc08r2vjgqBsFlAlkUKONRPC8KiWpkw7SMKpc1FCPCqVsava3wr9BG59ktWEaxOS7rYxee
Y9SwNCXKT9t+yPnRL458NlCMLOowhXmNtiqaZ6dt9OEiMzJb5HAgeJotIqqpBmIUdMPaxEPaAi1h
c+JE5csHcWiaGP8seWEX0rnxvnJslvx1zH7rN9q2pnz76oH9p+k9USpSP/yV2t1PNwjqhZjMa/Ym
PVInZaALkNxQ3qbxDd3OvHZT3mW0RWPI7ronPmUCxvIeCB7KnTh+xtkacXUjX+sJThsSbmvdkq6D
5jFjghu+dFCthncXhFfNXDwDnLirSbnJ/42+vNNA/mgJlTTzW//CeDNnBAPOoIKopO26b6X0TnHF
fsDur8XLG774sIbqk43lqiBUNCovSe2GkitpGzn5yepbVK0r0ZanNe6WeDpEXnguBHDDOrUCb3Xu
9sRosVt2GoaegXAwMoS55FfJJ3+86sBB2PIFn5PMJIcPRJK3kIEI8rxngH3A7rJ616Z9CMbYzG9o
zLQGBKDNb11xWaC6rkLanAVRYzDgfPkiG5CC1zCiBsuOim1Z1Hvp2V7q3GkD9iYwNCs79tZl4TDA
jufbvsB0mCC3WHVnW5iJf3lNdgVGrWZjyDRztOZE+QLvAAXCyYpqDAEKpuYCLVhj05uk/EE7vUOU
bJ4DcGji3MREw/HHnhXSIYOacVj78rb0OOf+6pzD1JGyT50g2gK+IvlTVBWAZsTfDNZl/V0igfUY
H1KneKl0IXRMrHddvaOReemaf85S6anprjTDumFlzc30PKptovc0flZmsG7DypVl1Mvl2sfqZhqf
8NpHkLmqgn7as3Z6F0F/8myzfKQKuto7QRoM9qfItsmZi165CQzcmdVq2dGQbrrBr8JS1mOAb6XI
FfSPCti0Xv6W0qYYf+tQcRR9a+rsGEm9jmhPfPFN67uYAM7G+jmrE9uedBIREO3cO4V9xN3Ez8CC
1jgxcmdkK/3oqEIadj++D/SXLdBLKVmp1AGbsKZBjfAnIW2Cvmm23yNyl0aCTVU++iZcKSN7wShw
xNSCeUHWwqSuxnnKiSEvhIoRxMz7Mc9wWFuIPmrjEzVeinMstTNk91HnKJSIXZIuKbvRlSWeiwbV
KN51yM2NPXc8luaRYckKwl+h/uU6+5kGmBZgewVITFrtWqaMhTIQYVk5pQb1n4+LdoIAPIgZ3VOp
t8YrTZ0ycvVcpsIrWHVT9+QsugE9wPlBp1Z331kIcLSsY3Dsw1/i8cuO7sB5IOwn8V+hQfV8Ddm8
ebnTQork3LPQ+FFDWt+YsFh21x/sPk4qJphjPHCWyExrlJwUcDUsh8sQx6SQdOeJZbQkns3goMQf
KQ1dywWtDIDu1V+jvOuMTQrec+uDotrqdzSaA4aIV0tDLY4bjfF5L58GlKERXIsODz9y5fTlj2t0
M2a19xTbIKZE2rJhEvk7SwrqqzujRiY8msle9igPJ25IVXRCaRsyiJWkP4tH0IxcYeBg3/XjirKS
r4FJ2pCdhP6map8pYBQO9Q7mZoLS85xPmwQ+XXAqhqOh/CbqX1EQ1lucCi5ijwZdUfWloD0sKg9J
pUTgeGl9zCgK4SCfDX8Uab80enK8CaWTbIGlbF0y+gzisQTY5xAyil1JDlnidMQaFM5onJnIci+b
mPn8peJf5xGDwu88I8A/hOCNnoTBkZwcNKzY/xCkcr4l+dKUXYYDeWiH2SaL6IX3kX5GyRNYpzB8
hlxxWIO0KvktO99wOPRK4ZxNx6g8ALsdU6ruOynGFnUVSzOB9/UzUR9KsEbKNCqXCqYAv4woHbxh
rXkHGjqWWuw35o2JtKYwHgSsZidNfmr5QWbp3t1C/ZKGG+4zTf2Z28HyjBxVMzbim7EfAz8mPMXg
QMwqvTU/D5sVdGaI7YACRd2F7/gRZXvG3qN6KKObh34lKA4dm7aofCtc8w2XEGlB7UYyv6SCp+A3
1rbV8OkPJwMQgULtaroMT/p4CwndRB+g7Ofao/EfRrXhWO/oE4P1dEPIV+IvPDCwgM2YaGsZH2K1
wo1mt7IbiQgqyBvcdZQ/0lYcr0N2HZJvHYpCWK3TFs6li0Gn0l2V22I8Yy/BsDrw0RVI69b8BlpP
+4tgip+2uyWmo/S3tPtAXqz0y0vZ2Z7mtOT/dYQ9Oz7A7qY4DKjI9xFdn3nTGi7kjZ4f0+xfpH9n
0V5niim7WXGwjJOlEDrpxBNdwbpgRGJcEGbR6Jel0wVuDWdMbw5JEVTrQkQrU2C1tMz6Ox4Yij6Y
Yvvkr8rLeA7BAU+M9Rj55B/B6oE/ZzsYJW6XJdt6lRzfL58VwBdNCbi5Hqnnc+TK8Ci7429WB2pG
R/6JWKWLjxWa5sC2CFOyTj5IFeNSaxUAYlpugWc+qPVjE3OI1pQfefkdkSzXvQdKUh2KT7hR1DNg
/Kx1KLFXDXExo9ukp9Z7ooUuzK+u3PDit8pGnq4VjXp9FrW30mOUfCRvHwWtQJG1T/IP9CjYkNjt
nBB+Y+LOEIbLRu0W1qOf95NoEvuVKtcEvdEyVVoBQaILDzmrmAg1Y1B8GqRgZi3vS6VyxbERJMSo
52Lojc7tO93JC5x8IRWe1TFaCddmUbqYaLj3m4GFd5q7Eu9rW5yJdCaAmuFH1bs1rqUZYiwgCAIU
zzoukVk2hbL/JU/stzJNb9y2rj8z4swp6z2EogIj1NG0pJ1vNZc2SvNdHuKt0XV6v8yT2STU8Jm1
dnDRqvhokvtbo4KBa3weHvMlDxNH3RXn7VIe17hfIT9C0+6zhVICmANWRejzsqJ1mUzgDwzhClK5
rDFya/Z+EQZS5shWK261AD9AgMG5TgNn/tt1FfgoEVCpAZ+uxdTTuJHsvzSLGXk2tWz0PcISRfTN
idLNytQygTrAFTtO3OCluSrzcG0Yg6u22K9YSxd7b/hXSIZdwnYpayIVjAhGTA8PTeML2YtYQfcj
TYlVHmTUxyEDoJgBUFZ/Skzd8Q36sMFKxr1kNrLMpG0opgVygwbuiHjxJ1dA7WAkGXpeZD+ARwI0
3CQjJdq3wrUzcsvOu0LWMNEImS3kmO6zJe1FTrBlSRwFekWFDZ/C4LaFhEl6O8cmj7zRnOKYkTeJ
Avq3OEBdqX+yacTUfc7rBpmrSEXdvgKyWVIcEc0xRw/Y5S2IVSD95i5TBVSJDXEn7b6LbUMAf5U6
DfMR0yTuHZ9Jm64lRIdatm9ku5QQW06fPvUDa5ehPYTqW29/Q21r1dE6Deki2wmbF22AYvyzANDF
8OwQUAjgbkzlMGpvi7tVSwyWGSlNCGFNYHqHGnAy5pmOLFDT8vZ6Jxu7zAoUauRJQ7712Rdmz0vv
iDz5H95ksVYPz4bpNMKBZZzW8Nx+DP63wINjHqhD/WCDwP2gA7DCVMz9YvTY+YyrLqCPg3Ott28/
OEwt8kWTcQ6Ses+6KYhD84xBxQIz5EDYo77TkCRq6Mh28uhSCLCgHKON5jtSC65uiS4dYYdJ6EnY
zWMfHV06bBvzMCRX+iocICwZ/YGB33iYn70me+ndjJ/9l1rwUcJHrV8gJCsR1r5hLdfYGqV//fRi
DY9o7CDwuadM98m0ITEIGfwiFT8M4Z+oMo7NDepK3oSHdh/RGc5GhIL3XxDxdYJBZCC7ixvJSYXM
HUxpNQUgtpq1Elx1yaFd6aHs4C/n5rEYIvA1BeWJSCcjmUcEJ87EqSdbNmpcears+WE0Ba59k57p
FJivmEU2X37wK0rszM3XiIfdmNhOoTfn/zYrpSDBRrQcRk90Qtnfjcha29Syg+li3M3myBf/hNfT
FM588SJ7R5RojbAF18msQE+fBYEGku9qwctr3i3AZb4/RGbQbIkwnzQakPRo6dcpuJrkbyBfo9AX
rK1P2aWGm0bWaaZXpvjSWC4qv2nxU/BpGvlhGo98Aq1up5yOyFzNcl8Jd6m5YOpOs5tYfUSwtCdc
5v4/C4Zf/mX6PP6csxkmYB39/HlgDeHZrcJMUN33BDYxc1/wTdBctFxCoDZkd/45aiaFITPuvHgO
46cofbEOqVpWpSgsU3AY+k+P4kPJ7xrLVGlolis9PU7Ektb8DiUPVPKXZ48htisWUD64tjRgrhc/
JQrBInCke8hBvMc1BDNQsA6s8/TmYx4RdcEHf6oKVkhbgMIPX9r4tGiOlfuUilQ6YPGaA8pslKWL
Tjq37bfG1lv6xEsLfXOKaQG/ZLIuFsoPxVpAAVPx7xxQto+l5T/sw5xUJ7o0VAx022N7ISeLq7Z8
6JGbiiQEFUei0qQfVua8QpNdXsoLOZMPlXEmtKzoTrEj/bYIGPGNJXt92kQIgUjk+Eshp2F5511C
ejizsDGywGEBeg0Dp1vhG9gyJwafXexX5BSe5L+KJABlqUpO/0cUDkJfY5bdEXy9KZUtHnd0/RhF
EHBj3CbZeKm4xZ0xu0oQC26NiwhmG5RpueIQRbTP4D/VFwwoCTyv9tC7creC55LsCzCB9L/MlEC9
gWyny4XcTwpjcm4PHXLMJTkIX/U2ffp/JXZLppI4+0nmuhJNegDqmw+PSPkcyLfPnQQeGRPWQ3pj
2NpBpBlX2tnzlkW8bukt8a3NDjwVnbrDW8qHbyWuQFqnusfEUhDsd60u0TuWZ0eguDVICDaZNTzy
cZUZ66m/yN/YcdgL6vYYYlI/cdMqxWH6nMtnw42ks8p6QHJgMfM1iZwuUnqa1X6sk5ig5bb/E9Jc
L9t5ibu2/pa4wdLO4Q/RggxIFntGYQ5+hajcYEAS+s+Ot4uTKwh3afsIwjP1p9bd+3opK/69D6Lv
JOuJcvcgEhVStTgwcOKjlP9ZqHTIbt7Z9UO60aqx8g4JG2EC7EU33mAVGNKwpSmdvsKf+pZ9hGyb
a++MSrzIPrT0xKKUNAiLx9Nbqd2KI0DCvEASNzM7sLezawZnTrmiugvMDQaYqtqwlWFDg6IDXh6n
e2BnnYtPlqks/9/pp4zdin5a/IPHli5L4uESWNoje4nVJDgMf/o/xB1M5rxtR9huyE+Okz/IrnG2
aQZH+GWhT4fSYP8PN+T9gLvux3nihpjnRdj7Mj2yZPwl/4hgVTL99uaaoZDK+Cba0CIpEMd9NDEb
a7ThC2BTRaylh3cMvAaUpJRl/2JVqraCbk3jSV/z+4f5GQ+zUK7oI5J79Vkj4J6LTYeKr/A3ISpg
YEqMZ8GKAbJv1zR6tXiV4BH2h0jajSBn5C21bjlyWx6a7oDovmpfnvZWgU35bqMcaUnGa/ws3vI3
Db7/TD6VU39Rryw1maFiIy7RxiyAi7J3bcxbHozLsjEKTgisEZUAULJcy28+j45AXJakXUN9hJ2P
zMfQWw3wjQlqJxzsn09jwsC1XxgUDUcf0ZwKLT7frWZhy7f2O16Y08rsFxCdOvUu/66/hZe3Y6rS
LD5KAUuNGvPwCoFAvEMmEXekt4fKQAtXlqjZdZVCbjxzF4xw4wvkIJBElZ3/2x15Q9d/kFCmfLlS
mUFZOr+Rken4FLh7/vsvQpnBZQjQR0807tMEiSfUww+0ewrcCf3LZJ+x95r0J+ce08JBhLISoDFh
/I2UGLaZyqMfATX3BUbBfVLeDF7U2C/yfT+Dh+Y5yKh6fMuiCglSeaRVdZapQ5dx1P4JaKIQohFM
HPBNp4oBZ0hBJyQH7cXSZwTJ0MSO0FOZT5p2Le+lqki2r7ATl0rvGJc+fYACWshn/WKFtXosJeEX
GfxGbelZmesF0qPNHjm5JAVrFgEzQlaD+JlI1iD5yKjeK6jDUf1dqeGXhhbIJCVN+etKGMoHCVXx
VMP9nNZV+s6rc6E9WKEyZEqtW8a1IvUP5lqV8ZMXDvgcZTrW2b+4jTFb7BWPaSGFqWqjX5UYbnje
MQHSXT7G/Nx5J7N6JIZbjfMr0Yi8Wz1DnZrJrasGN2YXI/iUQqMB27fgmoAYVKlF2NPGqHwM3yu1
ubKV0OKPsbmOYEJslrrkzpPOqbMc9ubFDTV83PwUjNRaM13KCZO25JZSo9LXa4DaZb6+AVtOz1xe
oxqbfIAt7DsypCEDoh+9fFRMqYpd3bEuN7C2HVplyxGJ/UqYex/zac0iXLovrcnWGWV+DVh0OGuQ
UnIHIZRpnQUS5sMd/nxWSPtxgMmqYMs2IF9gSNI/CmicxGDp3AaI2QdyOzGzqyEuKcZN1n1qdeox
hgsSGyF2aK1GDnEMX1ZAgBzc4vEjjP+ROWLwv41paNfQ8IWPSAKIlAzlS5LADni6dgEbw5JayV+M
yYV+11vHcHjn5hFNka6/xnTHkKs2n4qxD+0uv+rqyUwuWnS2pk9dIvZE6JZ9xiELrd77DUdMBGF8
xLu1qIxIZoJN5eoGjdNW1c2nBa/QvvKJU+sawbuIbbbqpXWbEtoio16wy6qW7PA8415bbJ4oD3c4
pVoD5pSLXgdaWjJJR48Sotd3AIAiFTGhuRmIbZEn2OOYgvXxFMuu6Y/L2HoFzSlF9NlR75fcfQq1
OM7c/JTwJTc1soPnZPz4zbXMjhiSKiyBMuBvZVPLLpbFUyMeOZoL74MCAKewVx/J1h1FlyVVlL0n
SimNhGfmygopLwg8R/HLkxitlg8BqjV1iQSqYNCklR5B0WMfqbKJ63GepPol7B6N9U+frkVL6cqP
vakmEhAvjGydBPL0wB73LqKu8EamBT6LPZG+In7L47uhC6ouvnyXxwNVhcoSsvvQMf8L5qYTtmgl
i1kgnZ+a4oTfOZNQeEIpid/1+MafqUa3rj4Z6T4W9ghKMwm9zC6e7ph6BWmtCkz9EZxukSpuMtiP
0qYm0EG5EAvb1ZdRscV+w+i4PXYSh4i2sQoXvUzVnWPhMWyEwGkCHLprCFvdaK8Y8qQcfw072MTJ
UJp5a41Ous7+kv4pWk9Pu3ClcfHhg92V1b6F7iKoUBm9DVMuCC+d+RFE15phbLjOfkTDrkkgM505
dMQcIAJwHNyslkEj7nGOHVrOJaAZ1JgR+rlpbcgr3P6+A9NJrYl/mvAuHL30EE57PqElLAWKG0v9
rvGaZuRSuEN8LOTNADIZnsNhHrVuZckBEhVmf36xTostGh8PJ8EEsRJz32xWIL+oInp1XMfajh6E
3mvotmb422M4G9ywe7X+bybsAKx0+mnS38hazBjjj4uenBmzHaIbC760+FUDcdjOY+3W6eI9S6IU
Ms9w42XEoQjWwIckYN3gd1M9sGRgiKj4X+BZAvGMQNcyXEKBsxG15FqcmAza5XRXu40EatW3heLF
ZGf4byPInE8W1hDDDHRuC4vx41ebnAV1YyWXuNzjC2ftZks8/sYGV7vqkFgTEzWc/U3VpZYOBoBQ
+REWOwRUurRdzd4nfAylvhPwchkrfToF1cF0fPGAnKXuVhYhl9RELaFrIYQxLkc70vdCCfAQERlP
//wb+fkZ5owsv/gVJqLwAoTDX3myMZqtjz0gCq4hFi/WWCmon745q6rDP0vcYgBsrRuqibL7YNJb
jxQYtOynoHUVkxn7vkHfQdNU5scENr3H3OlliXafbSE6yBkGvy2DqyTaY44gMWyvWMx1b1wJYXxr
KT8YT6TeZ+3bAHe6AtDe0iS8gcU5M/mavtnlcuZZ9KItMjveOY+IOCiW07IGfgD/Ql+EOPijzSpg
Phk17Nh+e3QmBWDP6UiCc/Op4LRnEaz+hfmuHdcHNjmg/GdlEa70HPwOEwkFyTcgIo5hZPYwdzJn
PoBa7BWheDCz49wekjaCwkhbTyAF/c/Y2PnhEijeABLKc0xpo4ZzhKn13X/RDNFUEktTvYCCpbIN
UkngZcAxg1cY6bMfu12301DbiYR+809CGUx2VrlSfqkALfVM1DY1FfIHq3QlhIyBddXrs6avvcSh
aE0sKnYbbRw39hBSrjvIKQJ9jQxHFTfIfMQA+BarkENLmSiuJBDECT3cugPJJOqk7gjAg94DkRuQ
Zus1D7qJiAI1ChtDDV8Ugkuix9OZ7OQZNytAM7PEtLesp9/JxLEhFzsvTvNDkfhIDAy2g/n4pTbf
pIOHjKnBTVvbND+n/mcu9LAdGiRAkv7hi5fQAycuDO42CCpihBDetuzTix+d7WNIg6U1SIa4pfnx
mZOPhUBBzDaCIUZQkfqRRB1ICE0ChLUUiZ5HCt7PsRcB/2oYKLG8XVP+hubVI9MWh2NxN2oHfk08
hzgnKAw8p06eZrHrpmeICzJ0ALDT+HBZiGC4JIFlzsBwUrKMFfQh9kAB2IF9rd9jGg4VNHC198eK
UQHahZ3S3HL9aKKNLPjuByambaRsNPwZGLULRqAhxfcUbiICenrYUnA6bXKLlUMhYSf4nfrfoDkq
8ldkvvwo2SXWe2BhXShImBM2QD+SiGv67Utgblkki9LJQI+EhjGSPSwb7U7jRGaHBux9/hl6Q6Fd
ttyUbI2BDmWIB7vIYBjQNWQtbWAAaGX8EuSrBWgteEk87Un2xhO4iCLyBBQGSORZ6SURzjP1jRaz
YsshMGcKqCAqpEXByAwBzqYq+StRVVcUz0v00gvfDSfuk8yoV2Lx6CkV2+5rKgjXKeLHfNNW06zo
YeTCaJZ9WIksl91RUwZcivssIPTWQCyI9KssH8V0VEJxWRECJ9314avur0qwy8aZoLSqaxx7YE9Z
r2rTzRPOhXisms+aK5rhGS6FbImemnOFzwMxCzY9mSlDx/JeEM+UbvynZLk648ZSu1DqmuWXUT0n
crKi8Z+JLi8f1B2w0erJnZsOGqhNh++Yc762IIxIn1Jzq8a/NP2ROQlnPY1s7fuM4c+rU6etorh1
wIULeyBJg5XG1rzGuWLqCNoxjCzQZkuKG4aPiZdC9ottjyZEaP4N9MbkeXU8Ol10agHCplgsCmYx
svevT6yD1P6TYXL1vw1yrYLOW7ceWnTKyR0r9afo37ICpBXuznKCmlc9PaW+qv4jwMwHg8EvDuhS
fwgZGmzAMp73EytH0fwnMAgIOg9liF2pp87bKemniP05DJlREwuYv6Xhx6eHCes3r+hC9f8GGaSD
9kzqZmmxU4NONHpXEiRElbBBvN1TeRuDn3lvxfOSktNaqLC7I2uLmB9IA+qUlo9z+BVZIVx11lAq
DtaMR35E4B7JP71669GOdfVdIWpFYrNeIMAIDAesjFhTT/fHAUpto5/SxE0EQjTOekRZ/9MFwSoF
UZCg0fTMYAFYpbAb7dD51ionA000TdeLYaCj0KdsEufAM/LJZF7wEL4ANjd0A7jn4AXxLRgAdCoM
4OqmiklhBUkD1y3aT7QqU/fl1xswcDK9EUV+6P1rFKIpvACmGY9SCRhAQtITOkK1l4GWKT0ER/0o
IveW0T6rUWyXQoR0ATJ5RaBZA5dTP7KOzqDxZugZvOBix0jhQWZG+zTbjWTc1xst/8wSDfIGWK79
NG7y9mCEl4RZyogtKKZ14wuZsyGm4TH2DAMTHo3z/EyEM5i0GVZV/4/uBCBMRu7nh8TpwXMuiN9T
PSxm922Mpt8aHqbw8CiIlfWYf0tVtGrkhzE+k2Zj0uHrz2xE8Dx9hjUgvP5gxDBpIAaOBZG8/r9R
uXVgk+DkNJnbwWsIPUYAzKYjbsCEx0E8ZfhwYnq4vlJORvxX6x+lfFONChV6etDBbqnWDJ6iy4D7
l2GUKFEXAoazvXh08v4w5fFG1MdlrrJgb1YaL0mdfrcCEsTMt3EadepPxGy4pfKVNF5i/G7C6Er6
X8VRZlgBeVLhqgWzmVk40qK/yfv2OMSC+EuHrkHMVGB8eYW+EUeTySFwOfFXT3+YFgvzqgs7PoGv
lZ5tgznFaeTBJUYq2JXQ+mKWYogsuaRD1IH+KmPix59N3Ej/GWdVX2ddi+Dc5tt4vCrZC5UqFFpm
foa3jcA6xFvUovWA7uWVpHbeMNR9R5juUJH0+qoi4ottGfTF9twGbqneaQk4frr+1uv2gDZBudQp
frxf0MgZR1ownCvjGmZb2btN1UERjz7kaIBZUn9DiJKi5xEuQF/XuGk08sQhiQO0/fVMvnxgotSE
O5mQT8PfFSlZgtlTYAbmrYBSnbRmXTUlLQGpjrRnLAY92LBMlz14RZgn9kYNw/nAiDprtRVVhcZ8
vzaWZvVBVFstuiL6Y8sWWTrrh2iEnczMe5frrmgggnjk+OlKismHnQpXU74liJhLDf107m8q1WVO
NAHalq7QUJVhneAUsVYii3GEe4rniFCuOqdiGK1ZdJTnUrOzAkDD2hhAntqWMktXStHxmn+oHhfw
M/iAqIwlYpmTtRA8as3xVaZHB5FpYrLxKQlGuNFq+a8NXVXemdoxJCJJdyvxoxn3U0JVe4SiFqMk
17UVFAPd30oEZ+L7QGSH2VUiGfxABOhvPopIfBapSsHJxkfn9OOpnPiFpO+0B7NnYXwCTPzbac5A
pEl08cnsmxCt7Xo+6Cqw1Y4PDF0ZnaFxKftXSIXt1eSjae1GlC4yhpVSJLwQ9q3QMQ1mOt2iGzMl
dyz/Edln9puK/C4uUjN9zjs9ud0n/AwFG0dRfGs9fXzDFkziL4jOeUnv2hzl4FcfeUq0t5l9Z+mn
pGBW8rGDxg7emJLDfxT8RXCy0pLws9q2CjKYK22RI482w++JocEC7VcyPIoe/hNAyzAhusBHhmmO
S8WTgCpyIzQAcjW46y3iu+FfYxwGSyH0HAjChBvl0GNQbHQSV8D7eckr59HykZDItyjJ2RZIC30T
sELTzIrW/aeY/vUxjaGG5H76sgze3Nmrwfg9LWbxMtIAky8C9U2FxIkYsOlmWkwDzDN3TYYbJLww
Yyu8S8+5VdaPaNDA61CSojjJIVDqDVhe0lcmHPg+kCL20+aU0bEBoWcsip8xI6Vaq+51dsYHs2yD
1BnDjS46UvBhtAEuV/a6WJACHSIn19t0CuEc6sp9ZKcV4cst1F+J7XKLjLioD4inJKYyQ8s/B+6I
L+7RNuZUZcKJvcWA6xQfP6KrwfZZM8UoGjW6PbwXkgC7g+lhiQxohS+Lfgs5l4lkAvsvPyJW+4Bz
3qKtDcAMDjlTzIDtfLEE8uaI6AoBA6ASvSKFmxe6qOOp+b0NsDtnBPbel/+q9gY8tw2YX5Q82YzO
AOKZCeNSvrgC4m9GMir+jaRkgw6Y0XqYrEhStkatQNepoxtgXxZ/p80cP1GM1zb+1rxXO13agfDR
dxluU3knD5dcuMYF/kyWPFxuEUxF0aNWpWut5xgAtwN6LSCqTMmpE+ETVca0tvKNURh3SyM6IyOz
TgR5l/7GHwZDPVT7iJdVggAYwhTOgNWOoq/YMwhUrBfL2Nj/NQBm4e22HhZtvL830vsg2mphxwZW
ztmx6dcFifPMTYSK3j2RTCfCW5uCd0I4pan5Dvpc6GoZS4p6FVhQgvGpbAEGEQUTGWxZyenal4Mj
MiYuACD1tbZMW6dERiYyv6AGp1rEp6lSiqXUYQMXa42vSxf/WbjH/8fReS03bmxR9ItQhRxeSRDM
mRJFvaAURsgZjfT1XvCDq3yvx2MNCXSfsPfaGB0Df6PF5E+FXmJDplz05cEEL0+Bqd2DYG5Dnwqw
kvis6NsiZlAw/ZSohMeaWQSCd9SorqsjyyhpQNTYR3f628hAEeODBdKyt7WlFUuuliLkBdQXrKyY
5QfZoN2oHq3O+jT4Bvyefp+QA2woBT5wswFaXn3IJezShkSOcL4qcbT6FEcw/Utp382z6pqiP785
HfKky9A8m+hXEnOVyR94BBzAwmGAy2tRzruiBoT1oRdvGODoV7i8WbVUIdZf8ETtM+9+I5JvO0Qh
NiPHHg2ChOKlRoLTX83QdA1HZTeJtczeKd06FpvW2STcChR58jemol3eHKVx30wvDZcPglxf+/9w
qFG787eT852kW0WCosvrROMTsdO9dQA4qWYEoJKYLiel+1AYVBvpp5ntyvqVVXuTiD7F2bIP6MI9
rd3Un8pyY89h8NJrNGhMd0qPrO9A+mYTMb7mqqk/5+O1y442SbiwsPz4J2PJ4gw/ItBJImbimZzG
9kz4V93uQ0VnSzqfDFoQPaA6LBK86AlihqYh7PX/YEnNZUTEsdxoP1n51pXPciLcj0q/hA7dQZ6u
/QhRsGC2ki9YvBeX2C7fx0vBAlbrP4vxIwpMVw7GvVzLIzGS7ffkZOgA8dkE1sbvUGTz0etAkJMr
a/7Ea6G/69Fw1iXOr+lTVK9lihfPYAiopksDS7Nh3xNp3cHNCFqA3byDqgRXemCNoSzg2QDvtxfB
IaVqdTBbV7SPvTgCwMM7dQ0LtLd/YYXBOf7pYGYV4yMkbrsHkN7rLAX3lvllpQfsliO69xHgb4vO
E1B/ja0hL35DcHoB7ke6oPIJQAWrA1oxRkGD+Ffhjx7ppdrobMfvC7IfnY6AXBRGKXCj8Z4jqFKS
txoedqSbW62JdkiOGRCV7Cz97G70lMCU4Gn/Liqx8FilRs1bVn7JGiMRrncbBwW1Ft/p/0/+kK46
E/lChH7KFm9xdBP6a4JuzVRAShHRzpXpRR6OHLNKdcx5wVgUSqCgZZzHJBUztybkgiJNHr/AaErt
3k5/WwI/PQYZCybHXXUsoTaCPqMA/lRi3gPrLSfcK17PTmca544d6KnSXrYfL2WCZRkxBte5ApTD
O3QodzDonxG88DqYlIbVpSn/DWh/dDYG8kuJ2CV/9unPlBfAGA+5fUOywhwiKDBC7wbfi5sj3VFD
R2u+GejDpywm9vipTd8JiTPFJ6KqvSZ2kcOmqdsJ5Zw03zPqKwHkrf8L8HpIWjErzxbFe5d2VKQh
wv5j6E/ATqnxtEMM/cX8xm+lENBjuRhx3W7wBiRHxa8pH/v+y0K3Mw+stj2HsXYvDBC+vG6kpKuH
kSUj+5oZaJEzgfRLBu8n9vtTNyfAygNUHWPh5dNezu/IU3Nse/ISh0hBlh5og+mCmZlSLlxI9Zaz
tEjvHfd1Pc5oiUcgsLgcZztc/9CUJXWfKa3k/oagoo/+0LOH5WoRBoQsr/2GZNgMT/tPi3azUkxc
qcxuoA3bO6+wbYgOH2nxKkkBtfsvIBmERnAgdRJjg+DhpOdcP8TJIfJPvfiK/N7Nxk8+66XJRFO0
vtvk76kgHEHHCo4f1G7ZhzYctvzjCiB1AxRcUD0USDQ09k2j/5zh2i3OWANRKNlNuEbxg2dMVvLx
WZpwFdEiEUrcpp+189bYH5ZUneQGygBr61l8qTD6bIJHMH5B9CpJwEIaWF7hk2jCow8AqBaGzKmZ
1Qrp0FBSYAiBhZO6BRgSMuGywIs4OQroHFp57UjzYVaZdV8KSnk+ejS+EBh85dpp73ZzsBxChj1M
FriyTYwJSfCBDYEUHVXeo4DCCuXNnYIDBq8+eBQyjTiA1unuZrRSu33PQ4P0yMoucr/rf4ri3AQE
Blmn1OeV2dXG1tfvfPOFsg0Jncy+JzD07XWcVp7aHCTSHkIMyiq+C2u4h/xuegX4OAYi3u7+V0ig
Quy5rrkCEbUTWakQCoX/TVceDNV5WUgTs06Ffp3Deeabt9xwXeXGXy8DiLE/ovrCOmr+hkZrr4Cq
1tqHVVD8Zky2SDzmJ5K7T57HveyfKNkCc9/7TEl2csUndTB1cksQC8JC0T2suCVvkixBSJNg/Ik1
liTrbPXqGrjtPcbIbvX1IlT/TDCY/oy3aajzc7HQfcLGLJ+QBIIFq43Tf5ThTdLfHfXWBzxMsbqU
hQvnkCgH6SgQc2Lv97IiWWm6g7vXX2Xq2fHpM77TEgi8rVxsW/XKGjhlRygpeLS+11Yled32L9Sb
3QRGIXqUuGFQUaT2W8YqGbxLqF8mNBym+uWklEs7+Sr8i60CZQB4NTk31ecr2cE+MRkrpeGe5boA
kxleZrdnG/6o4dMpGW2FzV6VDnH1SP1kXUMJlUaPijllTMBVwp7ZgnsVTi3+lS+JnpzfR1c+yBDQ
+7Nm01+l7x2yI9oFUwa2Od45SE1oolG1tuZRaoc87081EeR8t9WzVz/K/FPSzw5ieDW4VyjFcs/o
L2ZLaImysiMIj2ngqWPgOsDJ9QoxjXn3RKBsVQLrLXZokfipibXROGOz6UoaCVJkFpzxYjvfMWCK
3Hh8qtgaLCoyBTfL1F7TPnMVRj0yKIBiJ+pTMV4tVnJYIDHLzr3wyY1seFFnCEOQM+fEdEBDiyKM
jjGRGS3ZAgAgxII7OlAxX0vG0hDiZCX2YlBOFtCiCWFYWNcrJkrr1CETPOXE4bbHE/yvtKyF0gKQ
zBovK2mNzW0f/bNZvPeQAbPmXWZaU9aPlq+7fPTJU8/ZO1v7WLZXim8t4FB7EzQAGqOMbbcGnivI
6UyRjs3N/qJCRVOTNhDR4GliUU+I38CW1dzJfUMKE6m6DcKy3hhZAMdbBKDEYUn+2RQ8TMXwlmkv
jSKqLOLHrCscOmMzCyzQOmiBsSydL1SSsx5+ljGUQ3hAAJfU7yY78N00HthCpgFPEeOqJsemuCux
TYQM4b8CbZugSwhx6I5iK/zi2u0tBXXyFdOfPLzMmFQ7iLLSCkjmoqSnhHIsb2jjeqJv+OJWPSNr
Kb7JCD/tozrtcOElJhYxqufoqhLWRgGNvC5d5TKpDp91ueFnt4Lv3MFx6jX1slN+GvUooROPQCRg
ks5XNhZof6dUm3IEsMreBj9GJd5sGXAvFReY8gOW+Ar0e0iAFg+FR0leGMtAeyrZxiCHU1mPzhY5
wLZiGcyRHCpr1mqsOiRdW2xLpjaG82pLNwXU2+3qAJYPzqCv4aP0j1EMeYnRv4yqF6MNfXCHhqbg
5yeHxwG4w1sk/ir/Xe0fpgBvYjdrI/tVjF1bAuvZGPpemDaoPyJYGNMgScOQ8mYiRkOokcXvnQ7c
obpL0oeCrS08DQwNevs9hKQEOZqpF4dkr33gDE/itdeHxdJMvqcaqT3r+ok0oNIkSezZhLarZlgo
SnouDRk7haYCGn8mOufDn9NdsgkxCoLXMGUstteS0pPoC8cZkJD0cPs04lAghWhIwWPlONLXgwYq
eNPVdYtqwSBmIAALaIWInLkaCuMnQsMdfwbOsasAXkZvvo8qT30Vxatubg6BSo2/a2ssFMzc7buW
/EnGFdAGuXVbPfdftaKtC2CFwoTCNnsPY6YQ2Bf/TIgAmfoeoq1Jq+8sf8Mj/tT4lrLgyyifGbpo
hwo7YOnKSLlNjAVH+Jhq2yJDKdN7BTIYPnyHmG51YxgEkzA/HklaGR+DsxHjIwv+uummdqvQOBrO
PlU1NEhq7DE+ZLQj9HZZoagan2Lc+xPyV/vdTL8MGFWOnG5aRvB99AY2vX9pzWUAnlG+q8U5o6gq
10pELv21FjelthYVMdMc3cpdC5/ScI5BnlJZ6d2ql4YFXuiaXaKNSn4M36fowT9gl/EmkwcPNaCt
76p1yFnYLgL9FODizId/Vs/qRDBuAlHY7Qr8l4P8rAd/tYhzGqj0JyVCpbrqbFDDDp0T47uBk7Yv
b0U0S59GQFQsoyPkecaFX9R1jK1YLvNTXNT4SbUF1QPdveOskRmzNT1RhYIqwJEax5TmD8ZRCBGY
3Q1YEYa7xBtX7WcXNI56iVSMN8P4lwSPzGRJ9G75V59keaAW/lfHnWeqiAg6vGeCqIv+qTe37qA0
2561ANpi6Kdm6rBB3UXBs2V1mhM43DF1yX5C5ZuH3tDeapM1swXheifCZ8jOeezOfnAPw73GRMBO
nphpocaUFjlwMIraeYnetN8qIn9nLYBymKpnkP+YJ0skdrL6ZLPpiZGR9lpneob1cTCOQ/Ws8qWS
X8C3E/GjmhcaC9s+DM4rqD8D6U/Rzkm8H0cUJt6sHVNp880d26J5u6Ew1VOLm1O8zIqFPDOxETZd
bI1cGChaDmx1cW2CBulE7DL1zQ36IK8o7jAjFgPRIrKFpBUQcK4CGAneqyY6twYvlr61pGU4/IZe
NiwA+pz95FTIm+qa0/LMSuhSx5lIU7dqkKEmGGQIYO9Y5Ss7VvnY4HA70C7V7Y6bD8wZS0F4URHM
ilX3YEuIzoHwiuSdXQFaNiDIfL+4htPho/8bACJcGraTHUJWnpvGOAEQRT6STG95foycPSbqnEUf
WQgBZvY9jWxWHDKW+QXqIu1p509aGrWAfn1Uge9z4GSbRluzK5+P1nMABzLkkpg+raY4KBguYgMV
nr5w4E0L5+Cz7q0yXidn1bXXNnmTGUuk5tmML3285+n3ppnfuiyBuRp8OsSZNp+pfGNcN8TXYgB5
diqCXRBuNMJV9MNsjofBic90cZTKTd+v0vQq7APlFST45Zw8Ei5NWFTpvun5cP8ZHLjBkvo8SFch
SmYcPzlelYyl4CpAG8wUWt07+jl3rhkEWwo4DnyNdPFx30+7Pl3JI2EWbhKCTnZh1orupuEYxF+C
DxZdRciszflQdQaQzocBGtPMsHjZBL1gMNgS1oXIB0mz330xNPDQYDIgFAUGx7VQtw2rxaYCKrrI
+s3oID4j6Zohf2PcPavaFeFThU9klFx1ODDvWoBhl6+pcbPs6SI6AWqG54Fy5Fcpz46uuVH2DNWL
hgwrrLKlwLiYt6tKfCkowAERBVgyA1V2beUxaP/kFE+Q64szIDaFQS+UT/wL99E+ZDqzvvkuDQ58
7ObgJnzemnlL62PPGB1lPNGifDy5/GSrM4BC7h71eOhY9NkDuvBkz0iqNM5Wfa+cA70jBMQYHxs1
PlFdhfWRZfOhN3QnxWGFOzXAA8FAbkwmfvp5YL3XxO7EQYD7Nd1NoM7k4lL/gHFRqJKjBPvbvhlX
sISQppjRkXyQNsce8qakD6NZWwMFe32pezJUW2+qXtFYeqK+DCGyJ2B6SD/5q9S3dH9mT16I8+Kq
YNBTz1tKHl6NuydJkKCtPKQYQD0anlojo++nmffnf5fpnyYhJ/M3entuxCvwb4O6NX08FjxrTYvt
i/lg+F4nVwWTo1Q9hThm6OeVERbfSut+hwHSlPWSAjy4uyo7R1BhVDjkcaS5GnYohwOfKmfko7JK
ssj8V1J9gV1bROmP2b1kA0vplo69l8+WRoHGwTuXhkiKB24Aia4q+INDzJ5Sg6n+GUyfBCvK01sQ
PmPl5I2s0gxsJom6zZoJKSlmlk4HDngscO2016y+tLwsin6om0dFu0D8TxEfVW6k5KdiGWNB9Ou2
o3mZ10oNNhB74JG+N+15iPBspVdsXXyIRE3Xa5REcgWd6dOntxjTnYLSTXnmhGn0QbGUWIhnBuif
/hh95jzpNjo7dKbGm2C/IsfCM4xfM2Qo5bI9WrHgXoT6ua3uiWzAfdnWzknhBoFNyrAvZfBV8Bzx
b9eQc1suHjt4KA7a67Vj3SabhQ9T39qAZIIumBEaaOkwKdx0sDaZOEO2kLtbUf7OhMUQihq+quKp
4IAvosmj20EdpuDUijj4s+ekvJfdvUWCrWxnj//GORdAShKUCOnSLNZ9eASy5nO8l9kr1m8iAKb5
zMN1ha+p6OYG1dBQ/XjuFO018wAoh3ZQTwk9jpmyq69GwwjDfM36lbDiqkuqJDu6FPlXS3DxuANg
0qvmaTC+9AFOyoAIjrCJX7IukS8QuJSqfyGPJO33vKgp8KoO5MfOx+1tCIHlaoyhRuQ/lMuWl+bH
kO0Nm1Mh7xPlaJvjhuUi1A0876hCQUhxZjn+1Q7vVfldJa5df5bMM5NwMyDY6HOLpwLJw7Eg75bm
wBQuDewoM73p0SyarjYRkuyZ4poo+9oHOjXuKP8VMk7ZYesEYka3Ql3P0bcqDgXloZp4EGbFr6Ne
Evbt9BUGimA7AI1Cq4gCjsGPAilKnIxq58QCCf25JVhNrGTtmtZXxhkF7bIwXr5yhAYQsaHDjIRD
UGV0xTK8PhSotHX/I3eOQfleKu8KMWXyBZ1Ryr2WCATeaADW6Ek0excYbjvdrM5jrM9gDVQiFY6S
b9PkmoAiNtatCXYFJYT2Fs8qj7hw5Wi9kIeNj+jB4KvZcw1FMuNoT1ReM+1GU94YaA6t/g+2qGU9
zEZelPga4u6X7XOpn2vsitOt+ceQmeY3RA6sHeThrdX5NUx0Lf2flcursvtQSV0Kn2PWL9UIIqKE
Z5Wp2vjdktU3m62onVp2OLNgXbIIrckPqnh04OxxXrCBpdekE9KjU95exuwL8dciKO861heeoK51
9iW20a6KvLANT+l4NthJ1vOaUrnnFjb2bUjeCIShKvga5xmlDkhsBKSM7fwWtpAB8Yo7644BNYh/
/50/FqeTJ+HFM+RliQmImwONYbX0VfBFnE9XvIdTf2EjRxhT0LO98BIBPVD0vDnMpcWwzPsQV0ro
NcrWssIdrBk9OKYqh0b+LIPPUfuoK+TndAxibznEKbL8hTHB4YWSj8ysJxKZMsfPjc8KjVrH0m3A
QmFzvEmEWDLCsBPIgdQqOs5OafYLLFAeCCRwjcVULWAhIgOvtZnwY9thc6nUUGpUj8qog6Wn8I41
DNIIlSGod5L3MYsjCENEwwVrdlmkOkaa12rfWYhbHEFSlO6l6XdeK4fiXlxpDtzK4ZJW0Udb9b5G
W8/oXiuthUD5MzFwQEKI44jGGZwZ8ReWZxbfBdc3OjCCvg9yiJy425mhddBRbEZMdye4u61OZ0Ri
WKFDMz5G41aGDJyFLGmwpdQ0SkncID5FOWpdJwe9XZhvUvZYqbmqpH99R7EiMRRZBY12rOP8Wpv/
eJCFdOnQJqXMWVlZBeWfzuSlm31cBevCbUAwSVa9p4EgdoYtjipWbQ3d7WwHvheqX83wsPwXerKE
Xo5A29aa5aNehAuFbQg/haRtu4pMgdY16/P8kyb0SVotLaWWvyd3Mfw/RWKr8QdQFeq3+hQTUV8R
7UYPXVQzjEhg5VHGZ239Zfq1Nv4sFtRqcNaNflHdXCS3sAFhhof5GbiYAlUvWpWYRyC4MB/xmDLQ
+PgM8muBBXUCnQ8nnE3qNUn44JjlKy4uUk32nAiwNJFKA3sYBO8oZMa74uMgtfwvHe9KDCNDSf19
3ITobmeJqLMl9ivA9IBc2mAgbtmb1j6WwUEl1q+Bxg//vrn3/juRaCRiMLCIR85KFZiMucznGkpH
jmaG1JqseVub/EcW0sQeDhMabwGligE+9pqDXP7z6d2TAVMSTkfW5b687DXfq7B0mjzEjcogAAQQ
d7I0IgEffwyBZz5BOVTNbwxyLhrvcXxF6amno1fn04xQM3ZICMPOmfEM56WM/FPUsOs7l/uikw8q
YadcHg6AGIJlpfJdMcOrQxTFoSJnzQVZylQWKqlBMO8w0qWlUxiRHY4oTDbWzU4eOJCjgOy+SmfM
4HlpAfOJAI3GY//8kiee0GXYg0rrEaHh9MjhEOXSlwaNKruE9WvqKtimP7n5jx1LMDqrHHrjJN86
i3hOiuPewPhwCHYDWseEz7jqtnC2VlbI9CbfhNmxUpivG29hheYsgaIoJGh4QBGVcWtzQJT8dlX3
0jIF5cmr7CigSEjITmLg5y1Po5EebGAixISPt47HGWhR1+4tY2tP/L9b3BmGYBq944oUA5wOb1BW
NTGGTgS4O1M3Xf2UIwu9V7OqxcUOkH6he2BGoiWPuubTZ161VW0xHu3KXktoo33CTBPcqXnK1gt5
KAY3WbvIMs62TWcRIExYwbfGoTira8gh0PS91DngBsi3AQdO59pepOnbFsdyU+IBU6VtH86aghnA
fdLSa2apXkMFbRBz20+PMDnPSYMmH94YPOPwm02h1l9ahyElvFQQKMHLomwueXcD4ZNgCwCSRUoN
o1LGyZ8s+W8iLEjBeM2izaFd4bqq+Oyqk05cMUl9vKfzsnKydpHFPVG7nNQj//OcEkVuNYu0U1eZ
wuXnP9mhVdWvmKXDh15AKpCOjf6qp/dhuuHH2qbFtiu32N3n7xOnJj258gnAe4N5KRZMFFbU1CIl
B2iJHbVkpJGGl0lghNUeHSKrTsVzuOqMM+PPcBo2pnqceRRwUxJyQP8xUfWF7DUcxnq3wU/8SkNn
KfsbYWOYbv2lLXsjtvEZoBuvx5m8dJCTtVY/hTNs0noNVQ6YtY0DCZoaIw7bIbHF3OELsbvrrHhB
tAa4PJ5mpoxhGi8FJ0Lw1auPTnDiw05/0KqxSerphcqtpkArSS9kI4UOajiCrOtj2n5kU8QPhfzk
njpY8SLXMrel2zW7st3l2jtkcxwAojv4FmARiBoD9gy4mA5DJNJJaOxY1THgsJnblke0SYp+zDC7
iQx0xhkrDWgvQtXDfs0vKnIwXhinlJWcMdzvQcxf0fdamDmRp8TtX9uw9IXy+axhfSps7nkjIWtA
6+e86YAbHQXu6SDeoy9QWbDEvGtVzJMDtfzIl+HTN2gSA09d82JMdIPBrxl/0ZPSUpNMMmCosNMd
11hJrJGHaVjsSM82m5++/x60A+xIh/qEKAH02zWBrMWq61GGkgZwaJVvfRbgDZtG2ZQRhRjF5wiT
sCRokFgXzGfRqS5XvNZGsfEMlWrmqxZ7uqi4Bndxt6S9OawTzePTTPY4Qf2eGUG+qYfB7XuCzMaP
QtA9E7qhh8YqQkkwFMR0ehqxReJZd8gHv1MQPcFA2fcxqr9lsouwXUaHkneY1Pi+yV3LulGEC/ms
ppsa/60fa55WQqflq8mYYi5ytBgWvU9powv9qMZTpkBKZg/eYc5JcP3E2eQBClnMczon13ZmeUvN
9axiTrlRJOp2i2kLocJ6epmlYNWIBN7+UYBe4xfJoqMoTkBGFlo0c7kOrhTai1LaTZ29dH3zA+UM
T0+FsJMpE6KeBFtEYBMwQmqEHe+6V9UudPtaMTvkIPbFX37ICt8rcv5CJxaa6wmTwmAC8GPcQ/cj
ECU/+oE94cA6OEJuxLayCO9F/61UqJjqiFUoGAXBfEzfCPWMl4xqybUhdXVYxuS6P5l0e6ZG6c18
rZoxU2niCeOz8oOVocgrEeDwlIdniUpqDF4t/CkS3+EslCymenQCKGkd/j0m31PxiHFF9cSlTFPC
2IX/LLdLjVwq++7CmjYJskHBqJrjjmubtONn1s4suH5lYr5VSAlwCpQhwVfEJ6JYbxWfZZz3MGDp
VLK1rILeLIOI2GqGECBhOmQDv2mNvFSz1jpLwmH2nJVig6uGScq4qZ2z1ujnaThJBYcNK3olLHZm
bB3hVNn+wfbFYyh1fkZsKSRGrSaR/xXxRtYQIkwbNwU2Y5EhqAOKSXSTRHCMLZUrW8s+/TfHGcGE
qvQPoGINNFJ51iWECxcXJAuqAJ946eyaeYWCRx6C7oC+UOai3oxY1pq9I/C6rPpkMzvqoQVRnrGK
cirSXGBP4L/Od1j69Y4FZcQhv5lgaXMfwt2P72b304enwsBOaFjM0BDDt6kr0PvEHc9csFVKZv/F
Uuk33TQCYT0RHj5gfV1FkdeW7D2BL/GIUs9rD+mR4IhfwKz65rNgG2gLr2C9htFScFO9GZiCpZZH
1yPVGwfsjOePmVKfJmrrnlWU9K/Gpi8gM+5L3hHmnFzJ327PRjb5WbbhLpEIil2XHBZxyS2hKath
5HCIJhXSzBv5c0n1NGssLCjfSsDrASWfZhlr07w6MRpdjr6KB3EgWiT9g/jbf2lp4SUZEwnB/MXP
lp1g5OAQGDiT8OHQMVyPye6BXeWaY0XnibxOXefTcAR3L8XRrtirEHgUkLOp0hDIVdJzZOzNyF6i
GJSqEsavzM5I2ZE4kit04Swy5xI6EWzkfNdE9Tcws45isqJ4TmfRh43ftRkgaMjmrhxnx0zBesK6
pwZTJP55R/4QpMFVWMhQ7uZRCmHSI1rlu5MfffvDp31VCrbLe5nQMHiJxYnK2M4vhqDWcsvqMylp
DWNk7vHT5JoykWfzp8fgAQVn0lsWEg1zOhmFtP+ji1+dYAIB1qkUw1MGYxfEpqdQgajXKPogGbX8
kFePlL5v2PCbjOnCzdGPeVyxZeUamSd9a80Ssdwy67flGdam9C1SXONuszGPKfq8RfBFxobm9Z+R
Qwj9go8S8SeQskV40DhLdyzN7jabBLQd7IgxVGFA/AlxYJP6Kt/EDTGkCuZrHTNgpZnmzFkyJ+ld
FStivmNdZIOWoXpHE+hZvxjwtL3Nh3mqf6gJJIrnlfzOlJTFPeWQqzADWeLUtnfFe/uLhyTY2+v2
NZBDtcDg61PQcm1i6ubKXc56dQCwO9NaRZ8exLhxy7kmTMZeSwJ2B/wOq/HNsb1sxbLBxJPuyl/F
Sv2eedfrGtAQe/IFfvCF4qU/sGCSK0j/hn//mhVu88mYVV8l3CoXgNXIjpjkrJi6aT/dNj03ULxJ
dkOpaKz0YOm1Bw1P6S5U0J55xeKII0Jd6clC3uFTj73ur9vUjYv9lrxzV3qP3gjF5Iovbnhqpw/5
fai3DecsfSNNHuXKB0uGCnfUt1Ns9DeCJvIQAcFfueEPe7VObblki+d0C4lGkbfEXQRvqHdUpkVu
JhEK5bL6loc1xZryDViH/5SOcELfmdm3bq+4EanfJmUFvYanIzL3SX0CBZbsVdQ36Ea5U6mdkl+l
8yIBsp4jFi+0SkLKmpq+w0PMxACfTBMfq+oQYUSqcWehi3WbfhNrgMTW/rD2+CFi86jIt9zcPlLl
zvuWWuvOhEdHNojXM4BNzR09McpdFDwroxoAcaTLnuAG8BgeoWEcHPNXS2kC86zDLOGwM9USnbBK
SG9dxC2E6QvBugm6xghXRg17Zw62NtSLnsGiEauUtO5RAkWUvBnRlxS2RH01vHvj2WmA7gHNqqhU
Aw7Bi13DRFMHuC0QsviubKiB34qOcxO7kE7qMBu8BjOVySeka3uRnbwOt0vEB4RJCvrxKSbv2Eco
h85s/lvG+A0rCN1HI31OdQYDWNjjnO5/tl8NySYOD3X+iD/a/pRiQ4JwUE+3tthBsxmi81S/2Mil
NcoJ2vKJrkjNLywXstRCB8yE6A7lmqEQ5zUZpVjz7EQnNeFUMWqujDvOYBwwTou/hVO4+8fHlmYf
o+HWyWvqGUdRNNWM2KwQuYzO+gTFWyGqjRZK9x4DNdYCfpqCYUWG1Hyoia4o3HHgW8SjU2+GyvG6
SL0Ts+nOB5fef47JrqHWHjFa+BHpOn7Hssr/zVH6OJ3xMCtpdLO2nzMJ1Bi/ajl3JB/zCJXvlh2o
Wa4nE6hRrcgumape7PcPzaqO6Khxy8+gN842xqWIOTvzD6sjGTajSartFreSZqzGHJ4/wkYK/2TB
eYyMbFak2u2PbO95iVumFGhH/Zfiv7rmLquoRVDj3VnEdMB91X2W8lqbXwPpLfZR58MN5EdCnoi9
q6g+41tnH4v+nFAzjtl7ZpHfwChN7J3smGnrPvkXpL905sx6O8LlIXlVp0AwS7AvcvBXS+ObV7BY
D/h6GKKPzRvOQeTQ4MSX2USiLRu90ANDOG0QayzkCmsj0vTkmsM66KHT42iZJTZJJKPjlJRilYCz
MGXt5JSOeQ6sYavCh5Mmw4TCaVO/caP1oMe3QaJVjFByIGsjKNWuWkMgZefPnK9LZ4B4wzdI1ZbN
0eulVCMJc8z9YOC2jEpjjxvD7c29Q3M17DlbGOEfcuvE8FRI+wEViKroa82427H/ARh0U6bmQ4sF
xxbrgpZZiTtIBUNU3AcMl9AimCl1SggNmGkm3yMSJbvqK7zCKe7QYNWSpsQwDqWg8weDrbsivxzN
83IizVJe2gSarmS0q3vXtL2CehrhM8llP/WHQq9HYJNLdRt9Z++UFPi+649AWtIV47f5BOvWrNxB
8UxUazjEsYn8YkFvf8xb+UnS0HAswT+JVY67lyFLtWU5q74z1etVWFRU50u+v86/IXLAJd347GsI
lVrjV/QZFvwLntX3UvtCupPA1/4xC3cwqeIW6h4SiME9Qu6xuazAydN5ji4R16VHSY0RMbtXvosg
Elk+Lo49RKZyHVRrPH4cMyznvAkw1Tvwk3Tc2Z86LKXwV8HwiJWQ8i5em50X2oDv0d4vIuOI3btC
XyTOIz2RCajIkY1jrS1zxVPzX95tmOm0blSwk0nT9a0MSzPzOmwfJntSKg0vMs4jzErO6N56EVRD
3bdlAovOeAOVgrTjdtyp1TruV4XPeINbQ5ycFBGXG1vLsUNnuLEnSAyemNwK2ZC/NGFE1sRFIfrJ
gqp6gZMTsUVfEGJD5+LRL53061jUxFgkjbdAw22OelpAn2iQq6Y+BUFdPYg+ZH8F8cuo12mb7atZ
TSScHOzuQmJZYNbBxRM+9UXJVzWTOTpgpRJh14xnMweIQYDodd6HckTkuMzvkzxuKpNnipWrglpt
RKBiWWSql3BGWcQxwOOPL50g4ASfzNNs+BoSv0xw9MfxZdLQe+HiqRwmnSrTfq4v23yWzcCSU+LJ
pqvK3sfhqNC9zsi/shFvasPNVLpNRNC9vfLRypk96oOT1pH3zDjuaps8U+y1OsbNlTltTNHxOtGm
8MAD7GMb/FkKRFcUiYQZAWRIbzkFTCJ5MkTiRNIW2rhVIkgiZBslxVvJc6bOK2DUZHL4N0Tf/zF1
XruNK1EW/SICRRbjq3K0LFmOL4RDmzkX49fPoi9mMC9Cu9FBEsmqU+fsvbb0wPDRI1YJORrdNxYe
hUbDap5MDqZ5VB1FXKwz/EjSvwPrcJGMxhjiEgc9SOnKNRHhIAJfTN3c1NyHnSKQmvGN8IuTn5Tk
SI7QHCbaA/PE6R7LaQ336dKJDHgTfnBcooFEwFc/JAJbicg2t9ziGg6gw3z8m4pWMecDGlgspcwj
00MHq3ak9mZzbDrkXFRiJedxHvGYcX8QBzCcKP7jzxGEuUfeWFt/1WxOPdKBaciZ9qP8Au/eJe6S
IQ+1xj+T8s4a+TbvAZh/14QZCyXvPQexMa6U1SyLGEm0KsPXbTvl+zY0gCKjGcMOLWC3Y+DWM3sd
AG2MTOcgaovne7wUs5GHejrwp2vIR6r7dEf/cEU39DG0cFvUMI1CLl5Mz6AMzgauA5ewjBKmmm4R
JED3jmTk3nwt3Vvpfkf05FZ5jWsxTY7eyGOBirUN8FiU9YaWMsJqSe5yjg8UdcGbh/WhhD4UIHEq
GEqkg8mgDr97jws6pr6Mg0MVJmue6qMdRWtrNv8aiI1DeuaEARXWYRgo6siucKgZXO1hwtzs0Utv
cWTCB0Px0631gqc91bZ2UuJQLHQ84ltzJcvvQv42AtX+oN9lQ7QSy1/w60YkJmAslvSwRlbEyPs3
RQ7I4flgAuWkfYqcDlbIe4qJ0+aN0oNHjLLuU+8tgNYRy8+QxmgZ0Jkl6ryK3og5WWjBJ3eZX/8k
krUqm3MSKK1eNhAoE5e1PWZgMR9bQKWx5KG1JX5kGV5aLNOdHWw0vIM0PBZuYwS09YjncLp9NRd3
SAqE7i+NKV1pVcOI7VhjJtRSd+Pp9wjKbZe/hcy/iq8qd5ba8Gvy6Rs2AxagiK08nKalSY1ORhaH
uve8/adZuOMZ6+ScOGM1AyhdUqlQhVp7SSKGA5emwBWrVUBCEMEj/irs8Ggy3iwmuioak08HZkzm
rFJAd1WwD/rkbA0nidN8grHLEGQ/wttu5iHgbNEXm7pYcbi9UFM4TXULomNXHEwXEpvP1Bjp45qG
965jNF83fLPDxJmapEvne8T1ULjWwuEWDtFTjYy9hw6dU09Vb+Bcn4JwJSPOmU2xadjOIwoKt0vO
hBkSkzn7pD/J61gDsCvYpdIayYieOObRiMQ+rULYVhwxexY0N+FQITpcJPq/gPKdRJdNCDWgV8bJ
sa4y0uYscz+iEJi19NMuLBhmMSXjpFZ+YkatLOeoUGdgZogIkqodTB4uWl4FY1YU3s3SY2uJjgDT
p8OwrYw5PpIczjViLmZuRPMmaHTZ0SNmwYEbo9u3+S0W25jg4aWjIngySL3t5Oqb1ntjQjZJa3vb
KuzKTv+vtiRa43zAmGG0j+OMWSA2YBWO4qGIPWvhqXyT15a+aPVpk8YoCElqBsDL8XC0qh8tzPYM
Weje9VWzlBly1snXk5WnaclK6YSHDCbHnqpvMR5xI6GOzfuRXgJrmUrbe8LAdGtXGHxJu1rAf+DL
uji3rsNuazniM2oloi0zRUp2GZrEOWTVWzOUHd2MgfGY1hwlgYCMJyHqulRaCeVxqOL8UIz+kzGE
n3lQPRsWVh6/1GFyaDs98biDwjVRyAwBOu9fqNnbschHToQlIBoG0SKdn2hEUMpMV+lEr5LIxw3B
zFuVdD9T5aTrNMS+ZrjDzxCUDGQSBv/obYwBbDh5BHpNkd94vQcrMcDCWzpIWPAHCbEJ64HO7pXD
En4rimp7vCeMKRyllpb+FfcPFSZ9jdISxUmniNekxkoxuCDrJHIUOosnvoVxxJ02037x0qCTQ2VI
Veok54HhPZLkO0E3jneZVRSe8RN4DxUaHbR1zcDxwSFu1wPfbBwA2qOHQ+HSLRgLIprSQ/yrF93Z
F9EejCYtXVCW1GbldKCvR2XHRFJpAHdh/SJdJ8yB6JJwjYKk4zg+zYdX1FOi58m/UKLFeGVgPc6U
bJ7FhxzzYTmDsEOCe/RfU2wVE+uKkabyOKSRrAvwO3VfLEJHFTkABbfAn/MdlYjEwW6Qplo9BXQj
FRYr1V5R7IurC0oubq1d7B+q/KEeNsBGZfJVz/qkvtzMCZwrET9qGskIuxy9isc+JnScuglwM+88
72TG83yUpNHOdhBan33O1N5FGn+2NPlcUXDkqNEIUWIrKsWHKFJUZLW9yToXJUynfdHAw+rcEChE
OkUNvGeHwQwxZOQ2P2pnPTD0Kg06gMs5CrvfY+YraCmzMhVoeCvzNU7etPgJeAf2m2qxgRdiVUCX
EY7TsrLtt7C8k/Y92ve52TdBniAlt6TgGQgJjbxs35BoM7HCi+YW0xpz4nBXQx1YByjfXbeATBTI
s8DT5RcF3t4G8P8zXscofKuif1X8ONiHnrN4hQvFeWO32sVpuJt9W0mHmiesV1q5r4fXGPXjgIy9
M049zV2p3kiZWBC4U9vX2eQZRDsdI2y33IAAeMqGSz49JuU37epG0qvCcy6IQjWANZ9rMiyDfwyT
bau/1IjhGOzYR3fQURWqDyeRv2Nfv3uFQF897uz4J52AnfAvEJZzrzpaEsEO0aDPLux27WqidlD9
i1nchvlAMEuaYyy9Ice6wvdu+IYhdtjnqYkIg23B9ugaM1sxTMnN1r4Ff2w2NjEU4LMnh4nv0Jhi
ds4Omj5ZJbsQ1RnEeGwghJdiQYAMaOHsJyPdKdtVM5zRFYdSrQaIJSA0fPTi1pWK8iH2LlX6lEAl
VnP70aSZGWrPii54hY0QJqEH8wMxvia+8dulOlQgF+Q/q3A/NxFNzGIIg9QN034O1nwYf8PkbiSP
bfaUTBFeN2tlGPeaB736tTFxaJca+gCZ8tl3nL533nOg302jXoEP9S14XeNuqg6pgwqH9nQw4Rbq
tIdq/pq0Xdr/2PWHaT0Z5aM2x3O5MPHkMt5UFaPz+BsmDOuJc6i2dfMatzjttS+FB38KBevE0Sd0
yfgxwQW37zkE0jT56Fi3BJpcE0Vew/FVPpM/vklJupH1U4vowKWxCuDYTo4RigK763KAcDq0AzJG
CFdCYoyfZmzvfbEBY7PFm9ykNKT3eHEq4RzwISj37scPGmdZpmgi5ir7NCG4pkZabXKhoX6E/gZg
Czk4QqqInF9mPZhbNVQe0WeBOUpgzlD2jkb1VHy4eD5hLlaMLw+uv8+IniGMtmY8vTKCtYapyFvp
CNezM8SUDY5xB/lFRicdc2ow7QHmkcmQxDt+oWEWQRHujMHaLjZQIiu5mZPO0g3TcBhiSMqVf/Cq
fZX96pzcUHymb2RrDdnZIV4pOTKjHINNlewTSo56F5PWMjAKks7XBLtBnYLmFnQ/Kz/ftXb05AeH
vn9PxNquHiUFo8XDBwZ52OCoom+OL1bjuxqu+vQESSckJnNlmMeSKzXPiXTa/BF7Z8ldOtV7F46f
Bh3SezbRleV8xg6jJHnIhdx7A9tl+apjhZEEKbhLCo1lili/ZQcHQisGAPd8cmYjY/mQ6Dw9x5Cv
2yhfHONf09yMuc29zim6jL94A+0qteCy2ACmY1TCfAmcf1Ec5gMuYjKORpOPV35XjfvAuY/DbSSe
JLaar/bIAISvLYyAcwYo5UiLAjyrwW0P2p/eLa56ZJyqHrlWZT2anOGwxLnDvo0JNzBWnbgFSBpE
/BLaDLCpZIEsrNGQTsEn71J6Z7/Sd2LE4D7gH3/GeXQvn2t37bbHHAuDJLoQZ3vbrnrxLADJ2Ei+
ia+hMSsOljpr7d2SUK32yiMAmJUNEX74rwIZnnL1XRsrDrQqCuE+HjAFYEBIi+ga8X9pt8JD/R0t
C8GBHjlWuXUE5eF+rmb9UUA9mOvWeUh0UHSZaPXVGbzVYqWajpuKCI4nD6SMliDx/635/E3j4x1j
VozNfjSYUEH1rdD2eROlh2RMiPK6kGSXuj7DUdRfuZ1w4MwGOMg0Olt7g2yyLx4BPVpPFl3kYHKP
ivkAGYZdnq9TljwpnmzmDCHhAr4f0WC0V0GYIU/0l3OqrSiPrRkfHHUMjAsWHcd4bLpPbRgWDbv4
WvnqaPTaBxOzJR2B+BupIy5BckkZc7fdh/SfK/chKdG0Ggwp8TxjW8+0rdFbixTfkJZ76xrWBarx
s9U/WQHTOQbLDvL77Brqt7w9as3e9deiedDFhjmL+8ndV/vvSApqBwKkCR/k4BjX1ICqtG2LXdpl
O47NqCiBH13DkpYtl2gR27vAXpA+T2xwgarEYumTZxkQ/svtxAkQKCueJ2Ezw9mo9jEarr23hp+I
/j6bianHzECBuPHLYyQ+Su0ZDVlZrrvwUtHLHfa92thsIOOWggKe10Zv1sS2Z9BC++Jl0s4691Lc
LREwHZzy3YPy3EU3prEHxYkk7w+DtnGoiN0FTeb6Z3Z/1te++s556H36tMwUgG6jDl0zoOz0kzkD
XakLjWXIcQtLBdG/8myFN8fede1uhF+HrdjosZTQxYGkcC4AGrg7cfAYHt0x5nR3VA8D4ENEjqBZ
3C17w6I4D/s5BKTdZux0cXrKI0IzEW1tcwbfauvM+5+50cutMveTfGbba9JDhZmtiMylLv5pNp1P
FFhq3RS02FETUK/H5ja9jKiU9G9r/BbP4U8ufzgU9TdlnaNkyyYw3/fRPrfe2N3SJ+PFRbDMhPiV
1ocGi2ZYouRd2/kLhSs6/ES7RfFDS4q6+5zSkxq+8ne8kEfeqhvuJndbazthXmZCBfoZAzRWtzaI
BDEh3KxC7Y1/dcquouSwg8AjYBhBOiExqdY6q5fWsfmY48jAi9erOWmZXm2rryVhSKUcWQfC5rZF
NoPXqrgGYFg5+cLnKJbywfQW4W+2x4GB4vJVnGwScuplXuy0V5ox1ivt9uEpeO6yFSdPCfSfuQof
jbFNr28xGRHgjJWLBQCXqqfzdGw62tLGsv2b9dECt701WDEW/XQ1QxN2CG7BcOHrkeDcUG4MKzzq
WAsIDCTvJefDhiumrVByeRDmsw9UN4S26AZX2EHCeJXqKK8WwavcTA6NTtxUx9LbI1crn/05RGKN
d4tzVcN7dRf1hiRF8W+l1WvytMFUeFveXM5bZF+cOwir7Lf6jGEelyQKL1Hw1nsfOuW4HlEDEzW2
SHEl/2yQzQQEmj6baqPcbVYbxwpwBzhsupdUorDrlvGpYZBiPkp3IV+1BxuIqL0E0MAUmi2cEFNC
L0RKINDCeG6NzXRvr4wtq38uIgLBtURUtIiZ+7EsLxjpeAyxVt13ebeq+X4GTINY4B9vaD7h+zSa
5jo/vcgYPe9yQ8tG50trl8lBPMoPIhX542hWxHuPKE4HB7RIQbHDAcbFu0R7jU+qo9OFzanbgs3i
bqoO9ZcuoKcsWOX4qqjn6YPFmAezlYap4JX9GyUuqOpllmxbHDTeYgTqCdMSuT6EQ26LcW4W0ipC
srNU3YaRSmXOGkgX/Fawc6bbTFB21yV2DBhL5Yq/5s0T/AXSyvmIwggG0SdzdRi7ziv6Zmva2C/0
iSzCUT+js4lr/AfdgKrWOOscOl8JexDDYiax1HcBzKprhTC63TAhqQ72O9U887zs09kggg+ZijKB
mMNjkwHcN8cknAWLVXNz3uI3NhugMe/zY3GvPkymLzAe6J7FwJWxCQFipqgmXg7Zq8N5hEvGbI0z
4k/xwRXQ219MM3MYaoSLdYvdLUX+gysNCdU7XpXwLfknX4NngLDqKSM2dlEiViVJdT7OzbHi0SG2
1/QESvJGPdjQS4x2HpuURyFP/3KmfTS0O3jEMdD6y8VE5DU4JJpjHO/jb8ophnfhG4d9LAFQ8aAv
L3v+cxYqbBxrHX0xVw1+GkMHHVM+9xFKrUXC6kH7n3uUiJo3ZEOM6BU7HUeUn+FIV46JbvmDyIEH
/kYNtPfMLYbgotzQ23L0NUKXPgbgvZib3Us+OYk+4N7n3weIyPPr8VTRa2lXZNqQyOySCIEunuB6
gxzptWbuiLu2kzUqOFFuUJ7UGFLk54bWZ1CsZ/6mvQ3NPe9u4zLSqzZBtogLYyeJLiA30lmy7o0d
aqZHhnhNt4YJsJ0db8MSBAL32TQ9+Aa+ikc9ewPVgVTXJB+OC0Pl08m9krsgPyUwUNXwjfXnd1On
oNeZMVGATvKrzw6xeorq58IbIQ8xP2dnpKDK1F0QjL2cIEuifUaoNgbxobHqB/mHYxh1UMkobUcz
XI2lyZesuGmY1T42Qbrp0L12lDuOByWOIf3gfyEcbuHp6ZjiNnlOJRMecPxo1cVVXxZhpJJI5imC
Bwb7q97pcyJuQ6MO1Vkb7CWeZFu9tzqYifAedERblKj4KZnKfRw8OiWgcWzbiLkqTklqeiKfii7q
TIhbJ/4p7H8jVJuD2ic6Ql365dZIYKyiTCOjyXE4dODKSQs04IMMmbV19O71uHr0ER3IQKHXadJm
2woKZUsRBDFuuq7liexxg0ITkQ26KDAQhepXID8ipMMtPYi0nJFkD3l00QmrIRvDoN0aeS9E2+Ff
7ii6aP2x7Av9CfenS+cDj3rZWF/lDlCqiQyIYVLj7Bta92r8EPIbwzQTKA1lMJM9V937GgMrUss+
gNuX3PS2WwmzYLtOux+VE9brD+1bOND/CYxyl3Xde9ogjzda5GtWtM0YXCUaHT1z2tVuieeLitfj
eTDBjvO+ZijHqMVXWeN+jTz5mYyotyRBlY2WnUIKLSeSjAtCkFCkHHCLFFfR2w8Vamq7wKvSpGJ2
A7N7yY9u/HGpuLO4XsoJuF8d7kprZgawzRQKG11s66taNaBgevJpm/CkyezqVEPDcabHywd5pu4V
mJSKJl4e71w7xrTnQyPPYpjYYU9JXsaXqfcvdeG1JAAD74pH77XISrZZA45TxqQzybA4NHMr3YdS
oXoC6ShHHUmPN620Q+WZTImtFs5fkGBV96htqyQWF9POsD3plUHHAhaj5ebvsgbggj4yFSznGc7A
Lh2xaqAPaS1kIBiqs30cczro6zp4dwfOD6hvBttPYCjbIDoEuiZyAUKHhkAuBPVkgOWxzrgb2ntg
8/y1CrUmjqmXqooA9Er15QflP2Iujk1lvbUipVpFxlbFerafwF7kxgiORrg7g7NH3RMkqNvn1pQ7
6aWfcfUqR5+AZW1uEdOYdCt0EAH1Fp2wntqSoI/c4MZ2jIutmx9MI+1NLUssvwAG4trlKwrpd9C7
CtaBDV69isRj5YcUQT74nXRKn7As9Ja+c0n78Vw2Po9Ht/Kaap1o4kKEtA/4Ech8yWRHszrsuUyH
jbxY5g7vJ0i1Nzb1qhESVillh+nHPMDDK7aej2AERide0/kPFvO/WND8T309Xnu0izHwjV9+nH/7
hf8Rj3ZzsjPyDiPgODiZx7rn1AF7gGaywL8yDRd9jH4AVMM2ayvkkYG39QxOXa6tNzwcOCbgUsW9
erd078sf7MeYEJA544QmvUflxVNW9uVPS6owfq8qkB2i//TVGOdDckMDwGe6nppXV7cp5tr+0Wuo
M4wC2dIYzJszVGqXjaNQik4JfjT2SFYy9JoMpOagxLtSKFnnIWgZIUxXwBVEgMiptubow758sBsx
EHqOv9Z1mPticbpJQUA9nTBadYXOJMK0W0JqAQHpBmnbXsB25ZfwuHwGvOFeWJylVKr9DIbFKd+G
0xNA/gxS/rXWx28pPZQnefntNx4RNJJToKdBJvHUvdMFDfSaEbNJi03mkU02VriNEZD3EwLuoJ6n
ywXE1T79VoOzDEb11o3Zm9H4r4FhvjxXmfcvTfv6QZjORW+8t8jJ0UFMVEB90iF88Tdj6Z4dZrPE
WaInxuS8iwv/h0Sij7xCLE+WsNnSyjEIsLRRDYmqzFEqQBOO8rfMKkmNZEac6+hAbXs4BPl0jdpD
MTjbnplzzahM9EG1SuaPm9kEEZmReVQJVf+IDCLWCN0onSfbrA9+txxsKsg2E8PGKg6BWdNI0il1
aroORer9+CD/Hbc8hL9+bhjryQRKUlGhZrkFXclifoV2x4lOGY70BVYbfwDoESkIIrmLyMC1io1V
FtSERF34kfvdelix9jqzYBY/5KOu1/xqhR9QUA4TNPTowZLgbdyiAtTjVtu0Lc45LRZBW0MAnJ2M
59CsTkMbfMbEMHYmnRgXnR/YdHSvdvUma4afrGsf3pivStn9Vh22guAkctaPMv0HOjfT6FbVOnZw
Q+Lhi7N0Y+oU3oE9XYeAtm6v6DHJ9nMwDKQcZU72MmFxkaAhGvXFEomStU+YWqFDHhaPZrQicZvS
tv1h7rTzkvqz73e+Gb9EpdECZUHEZ5sNVoRAkCGBcCcUqJWTDN8K9uFtyhxXV2xOjfXWeUGwYnUi
FIvZNIbYEb7NDEgMnyz6HzvPqigHkQtYAtucj18w10kTttCVN4oSVzQc0UcNZa/+G1Gi2rrCyBvb
D2WGSEEzAZhGJmtUz0ZONiroGpNUd44ErqYvqU1MomdctLXhq7CAoxcdaBQNNKzMCBWoGwLZJzN9
4+rA2vZHuGxsm6J/juPpPa2mm9v3vzrJdlmfndrQRDvFomfWbLmBnr57WVFefR/h9WQ6gHWmadVT
8zvG8Bxn2qa10QmkJucWJ5DW2bZYwj0eIHY4fwYcY7wyDZrgODHdzB0WuoUksGKpHJiDroRAYjsE
2dHLMb4lYrKe5p9Mr+MYVRbDoclNuhx6wMAM6c04sYE7EmZC2aCj13z7J8SGqXUyW5bC77eB187J
vbxAiiziXl6CstkWTqvf+75OL61QT11kDTrZ4GFzcbtR3FwdMWWKQXvpWd6us6Ph3WqSlzZwi9/I
+qkrfetk3FJd4frXnJV2qyJTLDXMNKPSvXOsZe58IrUhVLJoMKj/3xe7M89lwlJueBnqGbMAAWql
X503U8+VF3w17sz2v1SCw59n6f4tC7Gw9lYVf3bwoashHF8Jgz/rDb1+u0KX4wiBbLcode9gRNFz
5XUXypfiWJmee8lrQsN5lhkoOja3pj7JfaA4TnUp2T7hIDFOUlMZZYQbi5GkypPYWUgjuAbCRrXU
laBUy2Cc6+jHIfPYjDMYNIFXp1d7zo6KJvJ5rbz7MmjsNqVHGFSDy3W0ShtdkEYPu+inDFZwdtZD
jhrzG5g0WwePzEhsnTzHnje+IdRBiUlSoz7dooQt2HL74TEaddIIW2kf0SCaD5EyaLuPaYATzgrp
WfqkpVETM4w2nhu/c25p5PzzayfaKRsKft4puhGqE1+pbfs3LYRxwAQDhS4V2PXv2hH09piXvmQe
4Pwb1QiczMwkMx4OYLEajO2UsZdXkeVdrOheNDkz1CER2XXKB+1Zd8HnZ7axVkkG3QXJ15GgvEto
TvWpHMYGWSC+zV7p2svEAoXwoc5PjizIO4hcQmwIJhZNNS7bOhjWWtn1y94u6Gu1c/pHqXXp1q1K
kulS2ASt75NAleSHYcruTLnSl6JOhlUwkcwQhlr2MBZ3nijnHDvKOauUbi+YuEPdsQ2W/hSgFOTF
EbOsIEnSje7UxQN1XLtEEblBEiS+XLKafLRdB6+MkI2Iim1C5snGHtGBNKiQx96sT0LeDPAPT7Wk
IhwErMByGbRR/SR9jsOlefv7Qbk+9s7G+cF/TKL7iC7Y7WnbxC992o9vdh8vG1e3jm7YcYltw282
DRv8oWFu8Hd5ILgZtPuLLqEv6YpVyVN2SscPo7ONZ6tVL7KR60ww/hSe3Mo2rG7ZVqsqqs0wVmwY
lg9Gw0agFwU60VKD/5Bb3FJWnR8aDV5A0lIguZ0/eCSww4EvYus4NnzdxABLzY4vRt3Hl6AuFE7S
+Z6TQ1Os9T47Ztj15dR6EGDam+0Vv4iA2CL9DIdFNYzha5aIRwQV4zWPHFoqmuc+zy7ZblA6tbX2
8HdVI70DSq9F905r61Pbdu5GmxCQNCgET/VIg1Lle0qPT8wd0/OkiOxI0HkG+eC9Fd4X5Wv33ObD
sbeseB12g3/s0ch2dZiuTbIamJ5YdK/mGyWkX6GPekbDnj5O0GC7KQ39XKOMyhrD2/oTX0xceQ7N
GfIOwrL7Un2VfTuh9RrMjdBqiPGJ48Amcp3qpm8uY0hdYg2chbrSmXao5LytKeKc+z4Q9Wkw01dv
wBPV5HSTOcrYG2xvxS2mCdan6u4aZvlUGTimzdAdHvPO5FAsKoQxTpyRWpN6E0sPJgX6p4+ZYj6F
XVud8VYaK0dr052R0g6SvXSQnupkYJnGqR5q62mc/4exHpilmQacqIbx2/yiKLJ2jaW96o7RHF2p
EJPMv/KN8aFJgpyOY4CiQaK5KgySWqYBCz81OBgel+lIX4fVKaV6cllydn3uAubrMkpY9GepZ1GL
jMM9kFW19tCCb2INgVALszkOTHGdMaRpLulkzy/KIq28kwhZIny5F1vjf6sYGkwBx2/Zh+WzNjD6
sGS9bWG5n0ahE7WNoNWx8+lpSKJpX9u8uR591VMVgoPqZf6v938FK+ENvUJ6dBFWLRIJpKCR9SdA
i6WXWVD821A+uNPYwD+p75VbQrOzG+099QL0Dc7wyMToMx5ljeRaFZvYCeg2xhbt6NCa8k1ToOlJ
w7KAgOKjYJmcfKcZHScrh7ZTrdfWvo6IyJp88mCquowf2QXFlff/YrSjjrKljbYlR+ArpwvSHPtc
ckSNjK00OORrljnuUs9DMaxSpNlRRAxqqii4ko703li/TMCOr0lG1a6rqNq5NRQnGSOhbzM/IH1G
dGcsZ/6xrlAKO7odb3pPOY9+WTRbjTJ+0U0VaVgjc6pRTBmGyFpCVVbED8cBtsbMyfyHv5ekxXUp
W9wDWU1W59+zkJa0mifKU8vzj39/SjMbsFO0YSoDQu2k0wfVpdbc/l4wmxlMAWdzPG32UBjPcTXL
loRFLDSjB60tXqya4i3AzbCP7ZBxaJQwrxdUboaJ3cQMWh2Ma4xiNIarM1oNx9aQOBp7KjeWy5vr
jKHB2js8xaU7niwjP4i86q9JTWOzKtTNz2Wx10PEdYny2M5bBNltuQY00pDLGoX7QKb6F7OrMA6i
F2k7u8DyLCSuSbuzu3jYB3b7WCmi01qv/tQnJnB2uwd47u/lAFMliP5prhHsS1FiMUak9Rh6KT6z
ic+ZOe7b2J3dSK9h0Vnmfy/ukF9lqoABisjcciR87x2657br6e8NdkND18avaSS91rKsZe108lXO
XMapKPtTVnv1SwdYGD5ZJ1R2sAwsa878EvTZcxi50LH72js4sDwOf78SSniY3Mp0N/pw4oMWkTC9
wf9e8qFmopek4a/rGdODK44YM3e6Jz7k0GL2hsrKExtpxzn9BxWxTWIPL/XY2yc6b7T9+7ktkU5w
aP9vUaEEJt0vtTkJ590MetJAfw66OPy3mbhA3+BW7jJ/YoDn+nV8dIKEsU1AEwsKCgez2Ojk0fBN
eQR9K49/PwZpHG1rI6U3kpcna34RaZTSu4tQL4dZ2yN1c85dWWBAnA98vrBcSBB0aSy3c08x4t11
PgnkXTaobwS42rDtTbylIA3TYiIsSZTDCWPSQOSMh3/NCVzUaXWL959gko7leq0BsXVsi059rjlX
k/SA+Qf6O+oWdl2zq4IuXpbmsC89R53+is9KEDqK2JlDUNTN7fiMsNe5FC46vtxS3SLdIZqO9pPj
N/AVp4Kx4pAxhC7s+LVwU+JHqJO3dM5ViTjXFgAJywAz6N+PGkj8fddkl1LxJkHFUlPMV40z5f9/
+e/3sMTaqsIkMgqwUD301GZId9OE29XsFdbfuWyaOB+cWdyoXhn5tJ2J4M8EHZVJoJzosY1nSfuL
txQjH8qbvcW2/FwM/WwZso6F1j4GSD+3KivtFyeTwzElU+4UONiaOia0IvX4yOnIHDHBhtq10cFt
A6rgoqdbHUc5MFA/+uGvl4vERdydOYINJmlYmMaQGA4A0wstJe5ikN1OVXVzSVxg7KkZPhC4Z8zZ
RuJQWOhsPXWrphHgtW/UCDfq+tGoUpPgCNDj/OCzElAUaR9VXjS7SbTcg6hE3wsnOU1VuYmVn+Gx
y+VzZBGjbBvuFbU5nfiQWU5nAYMKlUskWj5D4OTk7UrNhaNg4B4XMh2ehM2A0CHWdR8GeDatuDcv
fYpFK1AX20vZw9yULV+CylSJ3d4ju91quWs89i1CIr2ry+1/K4/ecdfhs1NheE4CoS2dSkW7LtOZ
aGl0U6yq1s5+r2tnzen9/ZjW36rhlOJRR9zbkQa8qbvpybA0A8ewxTokqDeSMDiYEVRw/+AkY3z9
qzgLCVGWzo6OJY/j88CV+9uxHSkbRAQDsIzSnSMl+EgbQ+9udIIYpvjoI+3Zr2iN2IEM+oDrqfLx
logmCHa6ZR2jpECaW6eEp6KzjlNHP+WThPuZmmRm9iQelvOP7Hvj2WM+7tckRbUtmLN0prlbdtaT
DmZ7qzDpMtAhrYWHQgDiUWaWwTqHpEKCCdNOfUrwIZkM78TgpYgr5PBlNwxZ1TgzWOaKX6pJQD5P
f4xcBhdR42X4u/CxUN+5sC6G2WhHEYXU2DaaRGShY4FPVAf/myQVWAy74CsYxtkp+/eBLYUM9W9p
7f5vfTV8+dYJHzVVRYlfSFjFU9DMxiwXNlKoHyM9eGgrOGV/9YAzg7Mc+uQrFUX6yU1H8A4es027
EzE5nHXdb7QoehSY7XVp74hRLuC4cBapqvwXsWyw06i96JEk5vZ/iDqv3caRbgs/EQGmYriVqBwt
2bK7b4gO08ws5vT05yP9AweeMcbdHlsiWVV7r71CEGQZdy/U5Dmvh80o8eDJp+rf/9eCbWJQEDbt
K3bxWs9BBs++RtOV6qXhmY2OHr21mapKigl/Mv2TjrJu41oVk9mm6xoGD4w8q4CWmg5rV/M4HwfT
cTyBZMdOBPp4M906okEVFTNzCM0O81Wcq1ENqu0uSqYbPWZ711IUPzLjNoRTSGsmBDHpunIMx/An
FsKwtLOoeovL9OoOxMRFHMBeOzhfdjZLoevhamosviFPm58GU/QOxw1qbO0dt4f0LUYVBhTc+G6F
x0NbkeVQTYd4gpdi+haROFoAwUEw2cS9G7Jy+IZn4q+Q5tPxS3jLjDn2+M32GOlB/9bcwPgocHWn
piJ/WWrE6wjgWFglxCaBjYlIo86QvgWenemsCGmOw12h4I4zwUKPqEhWhpYDf5oGoWw6VeoCW8BA
BqnWLpltQMpm3HMwnR6r4DrUT2Ziaqe20RH6FWWy9YF65tOfniFsPiY/vIkEEc/3/wUq8TUkeX6v
S/5uYktlqbWlle9LBPDICnnZmgNvPWiFeQWiXCcarN8e6HL93d4VLaTWZcFPSIWOwECHqGYHFWZk
ed+PfW0MnjF24pgglvhuqLEJovmMs8NypjRcmI2cLUDNVTAgnCv0qL9XEfxHPeq+4qwWHFg4UY6h
htm7/lanDplDIIO04gMU/rQZyEPCy9+aG/9QTbDCY5JE40WcT5CP9qHleLRNU1zdsA7vNlSHVvHT
6zDa8qopgTD3UJ2LI6kaw8VSyED7LnGrKfmMgurjeznjJ4KFVE3Ac1eYJEnq9geCCfJNOaq/j3UN
h/AhVrudoiuEGad2BoXGhsQDZkaYc1UfgU3OqELkvm4pdJe2fOg+phTr0qF740Sr3iK6kYs2+kez
JgZxzMwfZEiGuDb3rJGqFpdUQGFOOxwNApM1HkTVwe4n5jIaouIA8xB9PoIcvSNqmMATWFrVypHJ
sWe9Mez2jSstocqOXOvHIJrMTzErZtzxUORphp+uop21NkKoiAUvvkfQVqEfQMfhfwZTAHSmO+6a
tDktzYWS+efvc8nyKelR/m6GsmsfYwHbevne2hw+xy4GsLB6B6oXE935XF4+uZ0Fm2ckxcBN7df/
1yD6aDL/mQSq7cZUz4HP7uE7mFJ/7+6T7PEBysOReEx2otDSvsKw7Z5ktd+/b53e75aq9f/r18lU
240YhKzOggnuYLbquZ1/+PKp6i161zk01rKS4QxrkarOgVI8hUUJ34w/w7HK2IdRek/Yl28gH9Um
bpjULlCE0TqojAEdOMF9XpyrMic3B2YExljqh8ym/lAKW92ZUYQYp5W3Ko+yN10GySNoYJ3TKztp
l79Ui/IyzJoGV+eOYtpiUgxAhGut+pmXCDfsNkf6qhhOc7BHBjY4zPWXCCOaMSMFeQiC03eRHZe4
CI88spVQ3hU5WUdVlumLTd9ZZ0NAqnqpMytB97D3A2as9WT+8DsVe4m89FW8YLLkYCUtg9eyucQl
A4Z0rIxzVsCecBkdbRKtfIRB+ztl2nbrdaRUtaVlP+sal6qKaVs2kv8u1fIQC3e2t3J/5uiZGIHS
Cy0AI0UiGaeQSE+lrM9LZ9/C4lmKHKYq/YZ4oWCnobnZT2A7s7CL/TJLFACbgMrbEt21BATeCakQ
sjt/qerGXXTxeA1E26FAMDBEj2rjOuAddwjy2t0NUs4ac0OcGiW+KRHISRlI95I7mv6w1PJZ6E7P
pJjiHfgHeqdQ+2tNhEDExnYO+vwRYVz3CKFRVlNonKXaBQS21/gezZOCeuYoRjOlxTRDexWVg4W1
D0V+NTUgQJ4sSZJpQoupCT6GBMQVv5YnnMp1wMND4DOZQvrKZuXgvHDC7r+gUMynUgRQ+UXkBLAv
4BO3jAC95TifLAxWcNNJNrJwYYrMQnwz863N8lzqwv3H6BvNvqz8fSUQXEvCfW+6b50sLOrwZK9Q
XDiwDW2z1rBpJEtIGfG3NEuXqZ8pOuJGKYtyMQWHZT2bYwX5eA7tDdM0PQgcpKY4yI9x36vncIQj
UzjUQRL12aGF7e2acES/UWnNHqut1DASEOnAKN4Mf8aFkb70AHaSqFKdwTxcnwV19SHf6WMwpzw5
c94f7B92HvfIsIJMP4P5OiUfVoGB3q7BoIcvQf24znXExU0gNsbYmlclkH/0ciw5Crg0eBreplyU
O3j01U6jHz9dExi6V8AY9qPgbqhifJgiZIpezfo/RtTrQqCkNJdNNO+nZKP0xDQAUQ93Uf8JFSPf
N6MGx1qB4lahaSZmE2J7U463DMQLEatJw6upprONFD0hSST7STOfPRxF/ZEkcFFFZlfHiSSE2A79
i9WIQ1Aa2Xtew+jy2ydT1UduEILESsViE1+Lhxq4cDhDpbuEVddfmQY/Oksbd83yuzJfbaDyq86u
SPAPbtQBelgKvzzrfQrDKc5i/A8h/U8zoNPO+M7yX44OVSvWrXswIEegVUbE1ukIy4JKNzZygCw2
OcTC0IYzdACf5txli7ONbK8muev1A9q2em6vmngg9gOYBCJ7OReEylwQTg1viaipoceyXZ1xKbCK
frV8o0jt9J5GghAv5afdVayZHmgoQNj5vwOsKlgQfQnKYcqQIHjfQtWMUqVYR22J1YoAszRhUctC
h2FYhjdAVNjvWTTeTdXGZkw2nJrgzGjQVaK9HRNdgKvS5evqpjNKgfiTrkOXDpLT75uWS2erj1Cj
QtXVz9FYzYDduxnq9U0Islb1IO28UrmElDL/Ukf+9hsKCwpOZze0GWntpovCryYfru7zg6ta2KXz
8lZBJ5k4Ao5uetOtkCF2bNQqqalqWJ6KPtHweSshd5usmpitR29oX+18q5NZfZlSB4rb6CYe3oji
6aOSZOK2Gh37r4PEjvpKxbqLRbxT7bA5MhHDeisoSeR2yYNfCozYH7OzAUd3eajVxlf/M2fTjTDX
Th37Cp0MhFkmje1B6eqX0mfTbyXOqkcpDdgWc0OUObF6rN2t7MQ8RhZwiWbaiGLmLl4dvrujZPlV
jv1wdcvh0AEfEDCA0s0BnvGoxCXWhq14pQnFfOXSB9pmoXoaKP7G8sk9ZsLS7ZwCwMGucN2SXVw+
xsh/dgPZkNHAvMLxfZyQugqIG2cFt8z2GFgMdywtimvr592zF8bOGnRtr82nns6+cqhtcYxtbjoA
mnEv+pZBkE7Vb7S9J6IlaOOjq0p3l+MYRDojCQ+wCFYZGsADEtyS8axO7g3pATKPopuNWUQhK4de
E0ynsqtkzQHpH5zgF1tvs1l+VN1CIrMjAmDHSo2vvBG01/KnPnWgXQm/OOfEPka64dzrqOhI3LO/
QHrTj4rJiiLiGH/bnm4Bk05KVxQjDnTIZRQy2DBZQhm2ewVCPcw4hwQCkyg8pHlKoIhTmeryOlrk
xuS4ZRtd1qyWS2rw6DERt/6VlabRuzMQywi1pDvDEjIUJEG6Dd5vTIeQo2ZxccKH9YemgHw7pTqc
o8JiPzXojYsJHnlhgZeRa2jkGcYaZnpUQyiIWo56Nojb6aMdW9JievPkC9O6aZb7yCHHkYte69fc
wjJ3eU0ybzCKdegA6DyMi50i6JrmZtWYczUGaeOVY1Ta2SAT3BXpdCLiBI5rjUGrkmzqCLqooNr9
bDBRJYVWHFNc5fZKYfG2ZDVc4DknU+ngfOS1mVmvXVtpsNDVc5STWbCPMf7Zh/0s559npkFjJLsm
oFHUa7u8p9M3OrZgYrYv+r3aPxOre4xt2BLpC3R6mr/UkBdO0kBFOwywtdrZhrcqWkxvMa+xCo4V
0bevEjh7JpC4B5hnnMuapqzHDCOhjGf6WNYwZ11d9Q+lAs4ytzZ9j29hN3USOQt5hixp/SMvG2b+
nThxnBmkqejKwdQxLmh1xngqSCYKnIDNhH7CMNRroUQkoM5TioJiHxG6rMmtgFPfA9XDQvAvnQ9h
nIBVE4P0HrIbNoOWNMy9nE+6AX9ilcnSqTMC/SQsu8YOARf3pBlhw7aTtuf8bm811cVLt9nYGgEp
3WrD8GohSR8oqz1EMeEzSSX7DFxhLf5blAIhmxjiHbUPqhGH+D/y4Di7aocUIoijO62aAAhC6OGm
n2THvFKOXYxCo5tpKrli/lEmg5ZSnT4dXUn3OcpqNgWftDwH36XBSR4YTZD67PBN2hxWGzfZfUz0
fZ8U6VfZil1lWwHucMoHemro5Q7x2f3UnNk3QNLD33iSAChQa1I+QOfzSaeKJaLGUjviXdecRjzC
vcCEtTk2xsOWvrPLM1z6J/ysk7z4GTnKzQchAzCLn7nmhL9tMmhMFMBmMpFdwsAQpvnfmZ6yq4RP
cKEyPFE3qkfbKB5uBqtelR+WE2Fy71r13iZzwxtyUewj4kpJj4XxPs8QAltXf/vwMRCA+iU4GDWx
Uvb7JITsHReSkfG8mZZyCPfWPMposuGYZ65KmYHjUFgK+hThBjs3lAouFKTuGd0pN+m5GxC4amD9
+I96nm/WEhV0oepndb4543yb4lj9F85zueVTqTd7s4PHkFTljwjWJMkIKHImzQTL0geTu68bSDBw
fbYo0Rxhchq0DJjHQfuZOohBgIvHLzGGeHA7drleHquiyNUrbAnQUN7qWNrvCuv9CtXqOAkoQU5W
Yh2DQv1kzMNRMtf7I0UxYzv72gkk3V3bg8N1x65zwrPaFT+sKcRZri/sjaECjDZNaW1QbdaXpbjr
sGq/tyTxmTiAPyXu7vuBymMbjaV5WY4Uk7TfbWD78CYK/ReXaFNCE2jLQXtqFhTtnh4Wtq/irhWs
GTb1lCDJIlvhXFmDDw0jIXAAEjXjrZrUEwNyUZV248/OJQ6ujuk+asXetzLXjo1q3dFqhRejh162
XABZa/YzGzncnWDY+uBvX3Dmpahvti0R5c1nngnF6OymVcPklPpG71+mbxQ4CEfNUR8cYF/qakUd
HS+DNrBulKY++jXSVSE3ve7WPwPBLJNNBjlZajiXIOvbnYA1LxQfpG+p9MZwWJvAUF4+Y/bg4oQ0
zfhAGlV4ucwzei39r+eFVazojiyP+aL0fc/WWsmxP7Z6+KZO4a5XdRWzSp+A90ievkGKCT2MMygE
DYCKqWZY/+jd4KWOf6oq/qENFp5qc+/AVu4fs5RkQ8Ap6CLTKHaG8rdXCTUYkFtNDsVPDvZPc2xX
O6PBTq9Ii7c+TbBZgnDAdCWEXT4zCOJhCk74JYPgzsRAJaqTdzOfPkMFxTT8iQobjZ62v9fpb5bN
tb24WDLAtMQRzy+NT3cCkuAJnY1ba8a9J821VbifeyX1s1+Q+CCFdoDplvxVJNEGZNZeuWV5q4a8
+JzZIZrtmpfl/lUYWNsGwd+TNYidOT1Ut2Z35ICmPWQLaRV169iTf68TzX6AAPJjm17upMDBAVbY
dOpBS3fJhHdS6RZ4wVToleo0woN4gjxrhhA9l0uoatTvQM+Ammi8wEKRTkFMxdeeTUMxEwyVXNgE
hp0NTCWIuUvHCVPfdnLvdpAxGpJYEXWNjlGjIzej7ReHNFSw1G4x0Frq6sRBEkjuRLRRDD8/WtOf
QDGS70YvKUtvNHXlPTTx8NU7zdmVdvfISuncwsgihzrDxin+XeVOf3HLkHCBCs4YgA9VGrxozJ3H
bBsEESYTrVOfwoKaTILY3EuoZJ2qhe+6TkUHaegSCmnuIXDB4k9VQhNL9hfHJHWkgrX5IEpiONdB
97uoYWBgdDyd4i5WToZ6aA293zLMUtF2cFFmFFAZmvROfCO/2ZOW2XrRfMB2Le24DPt0F82cjx61
0tTGw2/H+qIoct5HO+Am+OIW+cyeVFWp9kXfcV/BEUjsxQQylzayo3m9Q84ga5CsJl8k5H4F8A5E
6+ysCQvLtlfHre9kGmzQd71NgY8TPUFpjksKIIBjOZ6k6cZLg4IX+AfRxVLvBw6KfEuT7i23tdzr
DXCrgKc7yFxGFjNzPcT59dRXQGGgtgz6tcDutiKoXlEsp73SI1qEsXYaxtI/RWG7i0157KAOmfuZ
wljrPOPdNLk3dZCoOZN+284DChE01SbQYMS7pdbspZLczQTh4bJazKK791o/nHRyqLdqr+JGaSI2
CONhWwNFZ+vPIEPwL5p0eAustIEqh497WqrHope/tT5IbxEWrnPc9vJEt0Qln0TOjLfC3l3C4tjb
cr5qdY9R+VxVAYLMlljNoQyD/r0lZ9er6u6nzQ7g5cnwyiOsfUddyby0iWevZKs6Lo/ycpAFelps
OzqI5bBIQAHTBZxqyvaVKs6Paeq5IQYssVfKKHguWtQOti3zBJKw5rNSOvF0NvTxpBWT+yqInoU6
tq1GtErzJHMByEAXPxewcXJD4WUix0HBj7EFCLViAyDEjttpsEtJx9rnqA02SdKhlQ3ZaJehUJ5A
bnIG5LRD7OKZnCv84BDIum6x/LIa4i8UvaeRzlCIBnL86QLfoLXbLq2LMhZy3ZTUncuWTsdi30zb
fjQ2+W6KM65jtbra8F8O+GpVZ+KM8DVhYlBiMijwKfugX4TINzdUdcND6fbtcFpud23oqYfZpHgq
f+NUQNnNsezXLLAGYjm2tlr7e91CO5XGBBxR+tKfudg0N7qjeGnkkkYjmp8awYeeM6SW5+ute1KN
n8Zkkefuo+pKgSqO7oigytTRmolaXZUG4w4Pt4EEytiMR6gYa7kxzPiR3NtzAt26TG2SJrJoL2fa
n+K6NNd2RPqOgaPkCBDISKPLT4psqlUbWvTIufvdpgoHuTZwBgKcgOIbeb9P8outQEjcM/hVMPSA
sgx+PKiY5ztFci+iildjy+bAuhzXpgieHH/lXEREp0ZMv3oDn/BJKsXbOITB1ZDQrr9hj7ytcPFW
+vI59jLfhnCsXga4f6wVTBXDMDqbXXz5HtAkJopRhYjFWHWGY+hrPiYsDqixMMorj1z5rCttHrGi
h5vvlKZG/Q0KEarcoKnPnT/+kz1pKiO2Ew93UD9ENqmfk6UwiYeM3rUzkTH1fwkKu26wukvRObPS
mAiRXoMBowjtmhLM0XfvLezOr6kjmWiArLVayC/ciXcXD0p+uQBHGjCL0zXtw2mBHBi5Id5zYffF
kciwgHIJTTKKq4sBdzKqIG3zCcyEb+emcX/r62yEDzv474AHMNh71zPpNrIF+RMa7g9R634XE8wV
3UtyVSEUPXvWAzmhxVdvwmVCLUCxYetzKWxUzSPDTUdPELjFOfzytlYEJh5u7EWTQSIHaPs2MZEW
p6PdHGWBCcVyZMIwxNHZDnGFUVXsKsnq8fHAjYxPOqmWwyLBJEJAYYiCYtr3zUBGguO+IqX/gsi8
gRVARNmAg4C/fFcpS5NDjgKHHJNn6PQfQYDNBjY24hlH6TqdO9uhTZHt2vVwGHLlh9GhXM8pQCCX
8IYGWHH7vEaByhwcJYQFeb0kIk1OZUmKg6oenCFmuge6Aos7uWFDFF7SyX4WCHWqYRgfo1aeg4QY
W9HC3iqa3tguVXBuYmkHNZT0SVCZSf4Kg/CoBybGJlGGm3LrdEdqmJQG9qDAmR7np7rB9QPbkHIm
XNWxflWD2jqUJsiXZUP5WE61JrWuSh9cI0a02IFnEKbnuqoKQuYsvbGZJxq3vKaAho7seoryL7XI
M4vcqcZ/sMeuzvKPXQpfx1DN37IU6SFvYEwbsRp8FVkLRIGPoSLcV2mG09HH5wjXdRKCFuKkTY3p
0VT+TZ3ZCg80+D03lH89Q16r1i0sLDFmf6v1SX7KVkmOYV1/VC7yyGTSjc+2cODtDw1KQ9XAZ2ku
U5eyYdkfFZeB8iTDbCNCR3kltQGSr4e778VtSPxjQP8vaErQs/oqXlrzZKc0KP7cADtVzttk75hQ
/JZWh/w/xFmZo0Gn5/2lOm6LkDRdJ0JulmHknLd24o0+2bBL66fp2a+K93DIYQjlLE8tSUZPHaLy
hwtfdnUBsJEPSOWQkgRS1++yQaYKUcJxrz9irTlUFXJwrAbHI6tyOzmDec6pzLbLw1ZVNkk6HTyx
yQneew3zBMzCbo1MYkg1nEN60E/baZ6Oy8j6u1wdqwJeTqHMPMx+TswVFIELPxZop/hGgizItnDs
Sbpa9us6Jnj5G/GWbsTgQjTGByz2ehUToQrkol3rQLEP0PE6AEZ0U2jy5p4Fll2GmjoCg3J6d6uW
OfEKepqchyE39zqmlTfowOMG07jolBT3SgnFIwmZotuNc9X0BqNV+0+V6ySsDdidZxWGPL2FGjhy
Hc8ZrXGnZ81bxNhhv0xiIawdqvLNVYY7norjzyoqX9i7nam4ih96UcDNTAS07TKjU8NIqRKJ/4Hm
kPH+4B/BD1Fi9XZ7rMc8p8aUFQ7BjB1cIoWzSWRfPpoxNUjPjQsLp+xsZBJoKbdFW4w/EcpXHQRq
PwH+iNEH7vqpU96CGPhSWpu6FcqmMHyHqSehPlOGi26rVea9rzr0ekXJKIoqKngr3l0y7E94s5qr
znK5puWsiCmeRjBmf4wWaSzEllkaTcYbG2l8XB6FiXiJk2UwmtemIb0NwAXkhkTnsq4xqlgw/H4K
lSOIJOEnftZtLTCk/x3VMD2z9cRtLXFcRNC3lA6c3xl0GAMOUMFIubKoiSDvMHnA1vIyYRVzVIMW
WnVU+Egs8BlehiKAj/IQxqrXhB0yXNX6sqY0eRSuiB9E2rzNGHo2RhKz09I/NE7Idcg1oqGM7jPA
PnXMwrsfvylBFt3aCUVfmhCtEJnNfioKY+0Y0GlcO+yeKERqBlAo1FKNmnt5yr+3NwbAMJihzHCI
vCPG7u5KOBz6xIzf6qjaGOR33pZPEYzKxibktQYa32TKEG4b+LjbYWrao2MX8tBLAo9c1EeQJsfz
0mfI0t/nUikvTMvoudSRKj0LzINZMTfs6i780Ii81CC4dIYuwayo2ISuuESPNSAXY46RnemnO/SO
hl7h112qiOdHEwJBp3S7ToF7HtU4Kqt2yYyyn4UnWZhkn2Eu724bJsTx1ttIgzVfRLHxkRSYPPlD
CrsQ3+gAqeonKoLMK00mOJnrvEUuA54FUTJdl5ltAOMIZhaNgQFJPfDVw8jJzE/E/znvkHxSJCqn
2QVaRuF73mkfpj3V+zyCErOGTJqNH1UX6PfAEXc0IepC3YeEdCUUxku02ngMUC72jF7jfWP4wJ9w
xAsmXxuagMYLa8V5BGlDmo3bQ/FCVLkKHYw5RhMEpzXCfF1nlvuqsSVq52TE2i4+LNfRLkIaBu6/
kW0f+2R40/Dtula40jaKFsD3CfFc04H5XBfz84ppMgjN7zEakNDgK7Fg3CijcPzLiSoYzQY7sR6k
KIxc+xJGRnH5X9tm2/pxrJ2X6/bBZy2KwaOb5FitCXMcpwmX7aam1URRdcjYvGknIBBXLuM3omni
kmDksjxpiXaRhkr0oI6YkzC2fT/h2ypIuMJl3sWYPsPBdp4ixHRTiY2WS+j4F9gYyAHsd+/smApa
WVV0Z3WOTYRGA8LujpHnwn1m0VFZDmHaemamj+fvtbfQiPZNykTAbYvwLe0gZOb0g2vg+QnXAgNF
bqGqjyH2w2Pe5p9JPoUHv4x/827CJ1SiZtXFGt4lll28bPDmzaAM8No7agG1bQhC1mOkJs4onlZ9
T+eKryDs66g45Ev2VfRwiA2azxrRqeYZskH9ZodZtVGy6K+DYvXByc900FDTHV6gnKu59E9NZI0e
Rm3MaQT5JFqXTXQPNWkRdTmdoBdiMTWFX2E8ZX9MV/4OIpNLYc1M7lHtyEeqs+rUlol5jhv1pPVk
liDqq347jHqzMP1nJKX9acI6EXls/WeP6mueOBDy6CSHLCreUqz7g9UFrn1HX8WFymGae1rFSYDS
GntJfBbX2jwTRFqTkK43zdzQrgKUbWCmqqnhvvsl2WxGweRyqhPrBHGrPAxV6nx2fQJh2QzCn2qr
ZEdXw829azVyNLp25iuZGtaqkbyAo8depjLAZx3ExPdW787sXNpVmbYxB70j2kALt5ZJUlaFzb1f
41PX4oBwJn5H7SL4GmEPzPD9EDu2jQe2lqENCroPg+n5ySjQQZCijAa4KS9R53e3tI5wq8uV6X+l
R6VAEV1GduieQEkJfNyhZ8VTDaSJpLRI7lsdPmir6tGX3jtAUWmWXNwumj6xLAbmpHKmPfe6Wf3R
B+3ZagrB2BxpSJIwLYO081Rt5CESIum746r5sTLBu5ouMCGwSBtrThQp81ddluXnPEGNQGsqXhIW
qWeZTBlH2UcYxcAJ8hGWm46t/O/VW6F5lnOrrkeQOQ2NG5PQsOTRU41a52mS2xqF9ER5lXwpIhku
IdHAkY6mwwiZNAcGOL/R4raVhWTxVbmvYN3Kgljap5jMcUQwEqOZLApug6oPl47JF1nsWXX+BiH8
9Fey0AkbYUuy89KT2WbGXsZVezKcnTq2/aae0Uf2Z4NZcfsNb+P3iQ0FHjX1QHmL0VVktOpNmO5r
YoT6Cm2nP2loD9AwD7dKadv3BLYRFlzl9BkkLhYMfC+msvSOQ6DA+Kwh37hBDmWzNrZM87UfSQQc
22bqeQyaH9PMQ+wNDRogrqLHwa67dxQsvxromRs7rRHji1Z5DT3O9QzcHx2hJdDskVdVjf7GSU/U
gUyZrmd19KbgUOqjwuI5byvsCaW+8fmhndUOsHayQ7KUHpob4YRd4bCh2258c7MKzUucftV/wduG
Swoh4xuHMaYUWUsmxQVwgDCVRioHjYGcl/RoEEP4xlt3Vv+FtpC4qnScSEmlYy8aBA8Oht+UYwj5
63K4W+i+0iQlKo7LJ2YULtaTf2qCskNGveYN6fhYBpVTE7nXNJU/GL30Z6W3GZaTJ54JHFS70Vz7
fmcdUsi6B3TopChOe0ACMP+C6XnVZd1ugZAn4li6VmUSmCaYSDVDt7NTe1hLmeC+OuTyT48Ti1+F
2ctv6y9iN6aV6PTkHjtKdEH8Zq2x1Bbm7wA7nZzjjWAL8nKc0igvhMPUr7iq76Faw8udv0pVAmiN
IT2ao15u2BRTDmmMExWpPv1Bah/QgZpdwzwvdbVsm0XY14ek8Y2Mn4lwHj4IUfvl6rM7FEyVuvtA
JMQYPVtLt2dxIteH5ZMOOwXnFMP3ufIEDBvr/hifB4+QFw8TmnqHe7Tn/8B4IQaTXg17uf5tbqJ9
9jBCz/oHPne3t2IfbeRFuWZrBKKn4qQfilP/Azm2f052ZDisMA3zkn2xpQrwUJ1ddu4Gl8KdeXDO
4E0eq25Vr8y1uSZ2c9vyAqJqRTQLtv3bgAIWbTmGZJhCj/gDbqo/GmP/bMcfyxHZ/Fp9SwiVwndI
rKKXcxmPuF5sOFl20Tby9H110fcA97fohijL69/8/+CPyhNi4zVJsyf9Kk8YS+6HO9LKG5TCebyN
pUN4EE/tRha18RyP9g1LvndSLg72alyLFYYR5BbVe/rMtesVl/E38uR78RH+LC4hZv/lajyN/Fbl
8M89tKdwB4tga6zUHVtu98d8o7dugDewhyiB4FbJS/5LXuoxuFbnfoOj1gaW77Y7a9vwPo/RH8oN
P7mnfRuP5s59KhgZE5aXn4dtt+UaMDbHqKxxV+m5+jJu8Xm6TTcyXLfsc8yLV7TXG4grvKXwYO5Q
pp5RG76ZR6g1XnXADw6vHdJxp2iVvk9bRig3489EOnm2wXbpfU4YcVftP+RCGa9RP6J4PqBs3aXn
cqPsJe9M2ZIpzdAjxHIUCRqmDSvzmv22NiTnbC1+d7zOTvVRO8jN/CrKzXgEBMMeDnqrN3gTH6yq
v8GpuvtH4xycgpN2JhxrS0gftAmAjpfyhWPHkZjAY7CXV8zkdnS922Fr7sxdx2WovIJwrMJrtvzG
i3VJz+Gh3hCx9G9+0eoxfEchtx3/QRkqX8Yf7QvjI+0rupYv/Zhc0WJ7/O0a+80zioo33qu1azc4
IH7Zt/mPBpiPK6y2kl/uTfuydgOXyb5ZO+ctPXRev5lItCoO/g54lx/E8blpvJ4HhSSSdeW9khVh
Ufw7f8HAgtf1/ZljdFtv5o/5m0uuDrD86sXYZ6cdzEv6xV1Ttow6PWfNXA8C7Q950u7ib/KJCPjk
7qen8+F/MAb1Gi96uc8xXJPvebbBfQpih9cWzdiK5wWw+U3wown+WPPv6u/yj3NFzLZ3/8rfDHou
yplp5AHKLS/VYW1Axl7PL8vk3eJ+jnaGYu5P+w/hBO+PJvFfcXbelKf2R3kStcVTwWXT/kxf2Wv5
4M1f5t84f7z+2l6w7Vf5mrp8pfIBbcPjyTvBEd9PH/XNOmXbVjPw+tdwgGpLsuGLTjxM4OINeCyw
ZYftS4WJaZM5DSmraOI4ovY83Cdr46ydDWX53tmQDbL5O69KW2A3tJqzFDBnWPEmSV9cWdfyVO7n
tdjy3rLV6Quv5VXj+dxH5y179f+U52V+K6z1M2aIb91X95WfWWQsU7agmtnmV38ku567SZzuGwkl
/n8hC0zdTTftScjBWXtOz4mdpD4q+4bfxL3Zqjs8UDYsiAN2BHdxsA/4pV3Evd37VxPJ/8X2xEEc
LNIfPEbE4sCrNoyV/Te81Cco9yf3kH6k/8fdtTS3cRzhv7KlS+yqSMIu3ilbVSQIvkHTBCRXfBsA
I2BEYBfeB2kwlapc8iNyzsmH3HLMTf8kvyTf7GKo7dklAAJty5HtcokE1Dvb09PPr3t69xf3p7hD
5RgtKce4NB7MREaxg5nGYOPdSfj94tw/n6C9CNCGEN1xyR1woEHj6mHu3Z25cdJ3PyAXe19rAV0W
Nn/4qY0JLKGPGzAfkMDErATECTABuBnl/mUHF86cv3Bev/nm9ejnP01kcB3MMLrKj958g59HwWIZ
YoRXbP34ZhDM8V/6dx6/Q//Gm54aIeEVvI/XfutEBldiLiP7S3o1j5Tx9NXqjkQsyA9dP1bx8vtE
hssbGSWzeP2n2XvgNTWh6wDN9Bh/bpPY6kvp2z5JyJEp0cFyIb99McL9FbFe30QF/ovVR2fjb1+4
bjNlfcb5xyWlb7OOwkzgpZMxSFcrrwDBrnn1RqWd/tN64QAuNDEf11616sj0INzP/qnmt/rxgSU8
WP96htXWwgmddS+QcUezoNrekwMN71W9iWDCdb3sFV3CgZftxqtGpdl2K27jd8oCr1bbkwfV9qs6
cubIXjSsl2+/qritas2t1DPxyOQtd5ieOgPkGD31pceDgszLbJyeIyWj3GHc+AUjZkUCuWMCrGzL
fUG+qg9WRvzTQXtDzlmqMXIfanWW+5F8N9M+uU+NukmXtXrWimnFlZKFdfW5BxPML0+VDEU4mgIw
oxXV6q20yvv2RUf4YizyCkGfhk/LKGgOaOnsxK2jehJK6c+EPzak9DFr4+DvS7gnf1ajwNBJ9VcD
8rYv2b6AFnauwadQOli20wP+TUKJGdL6SV6F4UlvfRXLsdOPRSwjQl2fwH3fowMCoZg5B3MZqhHZ
Vq8J+OmaJ2AxW21tR4RqOJSCsAaDi6rtVquykX6ZAD8e86JYUx3//M9XDE13L31/I7z5Q7XmUBYO
cH79v9qZPJQz9SANL9PFc8hGEMXCubHEos5AuTtz+mJ2J8ZBmF90c524bSltJwnOyVzMiCi3GTTU
aeCPk1CQI+hyHPArMDgUk4Ss2F179LbkxTVU9ZySbW9kcV5gu492oey3OZNJTon5W1t9bh249hdo
MQ+SSOtYRXdi40ZsNppXQfg+mN06Z5FtORt1YFdarXaj0XbReg9XBD7UeltRtsO/jaKtNRvu/p5S
fv2/nqIV0xCW3/AydSc2cnbzRuJ2mDAhmqXOoLFOxIOA3xCqBVlvhUHyzkLLnLsMng4u7xJyRtaq
Q831YruZuVjrT4ZKumGea37UcrKbv3oehGOLBR4DCy6Se6Fis7x0tVUGspdyKHzqm7ocXvt3c4sH
DQbn4HskOULCgjaDFPRFMlbOQSiGVA97lbp51u7S0Ee+iWh3z2M4ZCvPX6/Z6WLWSSEA8Bi4/YOM
YudQ+LeGC6n3WGdgyp/lXBJN6TUYDt5V4EDo/hA5tsmrc+g1XHsofKefDMcKNluNyFGsQVYY1PIg
8Ycrk01UPpxJpNbaDDw6GCZOL4mIRK6oM4jlX266/e7Nu+7RXx0tPDIEw2z5b3r1CmY+NFyv5QE6
U6vVNjIub7+NB/nb+B9IxH2JXudsgpCeyACDujjwJzgieV2xcWM3W+jDII7uEavkybocdHHNAtVA
SDTv604cJmHij5UhpNVllYFsZyrGeZo11/y0u1m6kQvMbFEjJ3jv4L49B83sE5IKq1X3f8iRnAcj
2CY8ZvPzGCSwgyxkGFBnZrN22SyEGJYCgAjRyPV16aktY/DHBNt7nV/zH3lkGK/lh8PadsRCOu9k
OCZpoDqD53T0QQ2DJCYS32CwIxhZtCD2tcGw2O5PyP8E0Hsz5yRRviQ6pcGgU7poHwwp2SbDUe3G
mOW9oOq6yXA6Bzj2J2JuOb0thpjiRAzpIdycYth8CE9wSznZshbDlhUFAdlnc/52166dj/+OpTP+
w9ldoEJy6lwO43Uh/SVhBTI6+y/6Ug1trwBDwxnoyiiIp8S4uDUGKcN6LS7UGIxtDxUs3KeCvKt5
8zTU5jAjPbHEhUBUHOoMB7mHlPY90cGurpvu682ArEWUQQn3YEhHVtGNI3LqiQTaV/hUTbocxgiz
ULSWRA3P8DSViAaDsF0pOOKEKodiT6lajGjWzWN212qZsnx5qKJIJIZcyos2g7jdwM2nxWOvwuAT
9uVyNMVlVFaBtMKwe324PlPnIPXe8uzwKgzauC99OREk5em5DKapr+vSwrmUgU/k2XMZNFE/QHmN
Sp7Hkf7tJ1ZG1eMwo4OAhjxelcHa9T/+M3AAJfv4S1r7vw4//ssfqQXldZWB18gVqcjidZXhwAyE
/2DrUY8jI/x2UjjgNQaBRtB9q3zhHIuI+BhejUHlAdeiLAfZY6lyI6kRK5/YV6/BwI0fCw6912AQ
th/VfCiG91SKOTL6mQ4tnu8mg0XBLDtnAM+IKFFkHo2u3t0SHgyXkuxd0/NabrXSRstPG5lNt7I5
OPl8Sc1qu9KsbJXWRI3fhxtZQK4gWvvkXb4JRkDwbPjO7wGeVrTUOr1r+cmrV94yhXPgoyA1QoKL
hmONIqrkmXRtzV4S4T2PYjcJA2qFgKEsZhKfRxQoA+0BlQDEUoTjfqwtg0Zo4FnBuXremldeW3HN
VdQ9C7rhebS/0yeB2uRGtdXCtNBWrV6rNlvQPsWK5fOecY0aKPDs1lNqwEQ3AZn1MFe+2QYCt8Cl
5BNkO9pSuiEzwhLERqvaqnm49qcGLee2GhiWbJ+gHR7UQ4pgEcQwtuQcoVSEa5VaGgyO226q9QZQ
s5ZM7fIwMZmGcmgo6QAGk2Cb+t9WE9vTbgJ5zfGgR3SjcyWRYw91WRKszzSnfmyrBqBj1au1q57b
rMCnXZsNyHbt85mNTF8QOJe2oP/3qOWDGRAQVPAKaiAnZluenQMfCMaQiDNDyJnixehaXQafHyDR
iUrmednkQMIc4tZPJdI46FSGD3ISoBecsMRbpz225DQWLyyIFEc6FLfaTABPJsutMiz3SPoYvUMw
FRzgh7MQbKAYeY4MVTeKbVsD3/FpJbzlnnUe5GhKecuRoTpWhUaBJkPS8liEgSzDZay1R1uy4hh4
uREJrFoMJ/pEDYErtdBSbYadO0Fnmh/JpZEBbcc2I4e3KO/IEOAdSpaDD2geodxtM6jhThggfCeq
ASGfYcnuceVp4kPnECa4HMnEs1FBObgcycSzWMzoal0GLpzL0BIw12PIYZyjxI4SDAWeuRwW6FLE
d5Y0cGS2LlU8TWzXxC3GbM93Tvqz4E7c2ktm4PGlgl6PpQ/sF4XXYO73/sfjMvlZzgE4CCeGVlp9
qDGo+F4wG4MnhG69kBx4Pqd7gS/schfDEUFtLqaL5cjyPRGmuBzJOKQK7gXVFRymGd3dltfjcsAk
r5HYSKzyi8vRc3iDCokVbKDN14jd7pZDn2hA2ohMeC6DAPdTrRkqnybXOaKO/sLql0AUzMCJO4GA
LhwbSlpFeB4Hi+/lmBoPjyNI6t+r+CFLDtAlM6jjt7e6JYU4l0jcmMfsLm0r+PmF8ifjgIaNxYzq
85XmOw0ZhNxhxhLRGJivv//aoZFhoCTGQRlaqYRwRDV9GdrFIg4AGHq4pMZp9qyOCjRyMSQqshxu
T4zk2I70XNQyGIzVBaZm3BFut9F6hqvLzQbsLogf/67Vf1lo1qxVMSigjdmM1Rbw/9Xa5sd9xtSa
Lhh8gZm10upIfXNn7OfbCdjML3In3k8An0TjClUhDOr0ALZrKNQHSpjB2T8I0SNEHRoG7wDtTJOZ
GMtoapRPqv0ZGNFbCp3YI2Q5FjxN7E1jSIscolGBVrCrDGsF/n4YjOmecQTC/VA5l+hDI94th6OB
yQ00H80RpWIawMS50P/rH9zkxcHlwLOdoa7gS6sqh2FB5kG721JQplvnckDCzsWCqgaXo//xYhlO
lg+2OgMCY382ZP7QRWAh+THhbX/aWe25hDbDkb5AS/fttMgShnN9KWjzC1yq/XkBj1MEhSNSZ+Ay
PHx0olmyzIHaQtZlrO4oktRtMNg6EBZL+0xz9LxcyQXFkLpNhq27FiHChVmZ2+22WOjfFlwVl6N4
cY2xXmqxQEgcGQFOzf/acv+WdZw+gmGxgNoglF0G6RhMhbKzXJ7HcK4H4oMqchpQNvMKuxuTgVDA
cxs6mY/FsWKAPbVbaKs53JxrnrX7mt8+DGUJOzjSy++UjDFwx6wx5QeHqvsOrejBnXOGO/aShfPa
6aLBLYiT1cnMP86texWGDVg98CLxRTQFvvK1Y/6oyh7arHHkpfsLNJHOlmX6Rt8XxmEy1HiMJEtX
RHGeadn4maer3dAiW805W3GtP1W3QDn54NrjH0sG9LTbADsxJEdSqyKwQaGa/fdv/4huxVI4J+ES
HU5YwSma9ObC7BrRhwDZNaocLVoDhcbZl5d6FECerU0Pl6pVGGIuNEncilsj7tHrIyUCXFyEt/oe
jdiC5pya9abH0V5zFNyOAzBwIG4RRio6RavdbNQAWjNvu7syuhCJChWBiWDkZ6WBi0H3J34tXs7U
yxEQGC+jKDH0tFZaPYMhr4jCwaSEMoMOuhSLeGq5NRlrNhqBz5dYepxquG+aL/8KWryAv8v/qgs0
qZ7XmU5YI88yn5hfrpu5eRAmQ0F2z/ywu0QDK60wyi6Fgx2KcIieHkM0tYfmh32eMEnUjM6g4HDA
9GoxkJDoSI7EuO7APhRTDOIjpDkC5CtxJ9CmV2KTOeLYjliijFlmjzmcpY4lexzNrEfBHO02FKbP
4ZoYuuXTGzhiQ4y/tafqclS4MQxzjKG0Ce0JKALgn1+9O8WYMmUOc2ZTGEz9OU6JtX+YE24es7vO
6IlQN2LZ3b0c8z10pTHS3ZbEp3Q5RnpcA4UXB3oAK/FxPI5BV9n84gsVx1Gqq6/knaL6iSOQyJ5y
mYxonsZj0auAK6ixGKfLHwRD9EsYQUktDQfma4BINONPB3IZRGXK0OPAIWeMeqcAEsVYaV3t1PN6
Mq1QSGRwTEA4RCO9iqbOOxVOVKmSxwQvw8/dD97b/tonMEBXDoG9ssZveBxzhDtoi0Hu0rAgFSmO
wKIvqM/lNRn0G9JSsdNFLxUwFQk9xhyI60w64SDF04+/zOR8medKnQNjmr5AT+AJFHyDbkuODGn2
ApkVcL7KwNhf51+iitacjeFQmQe+xi9nHEXeKOn8Mh5+R99ioE/oM3t08m+z+uv5X5lAYhViPPkR
41uWdUp9eW+ZdSDu+160Ofd30XgbTmC7rFIrR9oOFykpC3nNAYk6DMUD7RrnmAyhTyNJg3Fk2DrB
LLBHeHEklrsjxAd0BD/H3RjHCGZGUz1/zRrmxQExPha4VPEpOBhDSu4kAcSD5CyQLTOmYndHqI/8
LGoDRDRcjs4iXaZDwoWYZLdV33/F1zKkSUOO+W5vw8RerMdxQt4B7PmA+1fIxqHndhMbyszab2TS
S1rGv0CjkHXgY0KwmAdkczi8xkO0k9kJRoagpa/VbVAaFHFgTw6D5E7GZUm7jR7o5g67TqDD1K8u
JG6E8SdflwWsHOFjip/Rk5/hU2stX/Ycjs4afX1tKe2NRYDNrDoXIXIeJfvAMfLmWH1QRvno2JED
kXGM1gQ9BN5cBpXCxfV9hQWo2Np7lbYsZ66suL5ZsUifI3BHZS0s4X6LIY+4WnuKxNJSqv2Fxyku
GmVojWhgMJdItZLKf3ECyA5JVokWlxWL0nfojY6Q7piZ35FIH5MbjMDt7qacBvc558rQy/K7DEU9
k3VKUYi+k05ScQbInuKebasjlqP36DyYokkRmvwA94WTAVEuB7JGd8boCsmNlO8JqzgCiQsUhodI
51DCDGejMw2BrEE1quTsuRyzD67FbL7E9MEi0zkurMtmgFpZLtySafi0u+xfyXunI2YlHTIcbUNX
yhotytE09E74GHdN3XSOfOIVBq1SqhwWRTP4RwkUJJ1ggQ6e/TfvWsUj5IFLnTZMMGJ4gFigrK1f
oWScNA9cY2YPXGVQ6PDPIsAoymGcxQFmz7dRWWr1VM5QwPyjcxChgBHhwuCsKqM1DRQkoEidxJ8S
/x+DpfbflEFwi5iPSKrH4aIPAC6mq+UoqA8SdK1ai2WQzB+wvfBjtY9znMTA7Bm+pjULjrr6D3DV
SqyFV2fwwguBoccBrOqpMRrRiyYInV8sLSUaYKyLs0bf5FleRy2h2cTML9xeDCxXrb65Bf4zpiFK
Rr3tm4bIv83mykIWqKVVDFNzMAtYB17CFeyoXBJZ50Cl3ySRBdH3ODCMg4//wQDbpczLCS6INj8+
5bTkOfmJOWW/Tcs0jLWYsql8Zlu+nIpT2UjA39lbbtjsFTBwNEOo+OZ/AAAA//8=</cx:binary>
              </cx:geoCache>
            </cx:geography>
          </cx:layoutPr>
        </cx:series>
      </cx:plotAreaRegion>
    </cx:plotArea>
    <cx:legend pos="r" align="min" overlay="0"/>
  </cx:chart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497">
  <cs:axisTitle>
    <cs:lnRef idx="0"/>
    <cs:fillRef idx="0"/>
    <cs:effectRef idx="0"/>
    <cs:fontRef idx="minor">
      <a:schemeClr val="lt1">
        <a:lumMod val="95000"/>
      </a:schemeClr>
    </cs:fontRef>
    <cs:defRPr sz="900"/>
  </cs:axisTitle>
  <cs:categoryAxis>
    <cs:lnRef idx="0"/>
    <cs:fillRef idx="0"/>
    <cs:effectRef idx="0"/>
    <cs:fontRef idx="minor">
      <a:schemeClr val="lt1">
        <a:lumMod val="95000"/>
      </a:schemeClr>
    </cs:fontRef>
    <cs:spPr>
      <a:ln w="12700" cap="flat" cmpd="sng" algn="ctr">
        <a:solidFill>
          <a:schemeClr val="lt1">
            <a:lumMod val="95000"/>
            <a:alpha val="54000"/>
          </a:schemeClr>
        </a:solidFill>
        <a:round/>
      </a:ln>
    </cs:spPr>
    <cs:defRPr sz="900"/>
  </cs:categoryAxis>
  <cs:chartArea>
    <cs:lnRef idx="0"/>
    <cs:fillRef idx="0"/>
    <cs:effectRef idx="0"/>
    <cs:fontRef idx="minor">
      <a:schemeClr val="dk1"/>
    </cs:fontRef>
    <cs:spPr>
      <a:solidFill>
        <a:schemeClr val="dk1"/>
      </a:solidFill>
    </cs:spPr>
    <cs:defRPr sz="1000"/>
  </cs:chartArea>
  <cs:dataLabel>
    <cs:lnRef idx="0"/>
    <cs:fillRef idx="0"/>
    <cs:effectRef idx="0"/>
    <cs:fontRef idx="minor">
      <a:schemeClr val="lt1">
        <a:lumMod val="9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  <a:ln w="3175">
        <a:solidFill>
          <a:schemeClr val="dk1"/>
        </a:solidFill>
      </a:ln>
    </cs:spPr>
  </cs:dataPoint>
  <cs:dataPoint3D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</cs:spPr>
  </cs:dataPoint3D>
  <cs:dataPointLine>
    <cs:lnRef idx="0">
      <cs:styleClr val="auto"/>
    </cs:lnRef>
    <cs:fillRef idx="3"/>
    <cs:effectRef idx="3"/>
    <cs:fontRef idx="minor">
      <a:schemeClr val="tx1"/>
    </cs:fontRef>
    <cs:spPr>
      <a:ln w="3492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lt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95000"/>
      </a:schemeClr>
    </cs:fontRef>
    <cs:spPr>
      <a:ln w="9525">
        <a:solidFill>
          <a:schemeClr val="lt1">
            <a:lumMod val="95000"/>
            <a:alpha val="54000"/>
          </a:schemeClr>
        </a:solidFill>
      </a:ln>
    </cs:spPr>
    <cs:defRPr sz="9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>
        <a:solidFill>
          <a:schemeClr val="lt1">
            <a:lumMod val="95000"/>
            <a:alpha val="54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>
        <a:solidFill>
          <a:schemeClr val="lt1">
            <a:lumMod val="95000"/>
            <a:alpha val="54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lt1"/>
    </cs:fontRef>
    <cs:spPr>
      <a:ln w="9525" cap="flat" cmpd="sng" algn="ctr">
        <a:solidFill>
          <a:schemeClr val="lt1">
            <a:lumMod val="95000"/>
          </a:schemeClr>
        </a:solidFill>
        <a:round/>
      </a:ln>
    </cs:spPr>
  </cs:errorBar>
  <cs:floor>
    <cs:lnRef idx="0"/>
    <cs:fillRef idx="0"/>
    <cs:effectRef idx="0"/>
    <cs:fontRef idx="minor">
      <a:schemeClr val="lt1"/>
    </cs:fontRef>
  </cs:floor>
  <cs:gridlineMajor>
    <cs:lnRef idx="0"/>
    <cs:fillRef idx="0"/>
    <cs:effectRef idx="0"/>
    <cs:fontRef idx="minor">
      <a:schemeClr val="lt1"/>
    </cs:fontRef>
    <cs:spPr>
      <a:ln w="9525" cap="flat" cmpd="sng" algn="ctr">
        <a:solidFill>
          <a:schemeClr val="lt1">
            <a:lumMod val="95000"/>
            <a:alpha val="30000"/>
          </a:schemeClr>
        </a:solidFill>
        <a:round/>
      </a:ln>
    </cs:spPr>
  </cs:gridlineMajor>
  <cs:gridlineMinor>
    <cs:lnRef idx="0"/>
    <cs:fillRef idx="0"/>
    <cs:effectRef idx="0"/>
    <cs:fontRef idx="minor">
      <a:schemeClr val="lt1"/>
    </cs:fontRef>
    <cs:spPr>
      <a:ln>
        <a:solidFill>
          <a:schemeClr val="lt1">
            <a:lumMod val="95000"/>
            <a:alpha val="30000"/>
            <a:lumOff val="10000"/>
          </a:schemeClr>
        </a:solidFill>
      </a:ln>
    </cs:spPr>
  </cs:gridlineMinor>
  <cs:hiLoLine>
    <cs:lnRef idx="0"/>
    <cs:fillRef idx="0"/>
    <cs:effectRef idx="0"/>
    <cs:fontRef idx="minor">
      <a:schemeClr val="tx1"/>
    </cs:fontRef>
    <cs:spPr>
      <a:ln w="9525">
        <a:solidFill>
          <a:schemeClr val="lt1">
            <a:lumMod val="95000"/>
            <a:alpha val="54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lt1"/>
    </cs:fontRef>
    <cs:spPr>
      <a:ln w="9525">
        <a:solidFill>
          <a:schemeClr val="lt1">
            <a:lumMod val="95000"/>
            <a:alpha val="54000"/>
          </a:schemeClr>
        </a:solidFill>
      </a:ln>
    </cs:spPr>
  </cs:leaderLine>
  <cs:legend>
    <cs:lnRef idx="0"/>
    <cs:fillRef idx="0"/>
    <cs:effectRef idx="0"/>
    <cs:fontRef idx="minor">
      <a:schemeClr val="lt1">
        <a:lumMod val="95000"/>
      </a:schemeClr>
    </cs:fontRef>
    <cs:defRPr sz="900"/>
  </cs:legend>
  <cs:plotArea>
    <cs:lnRef idx="0"/>
    <cs:fillRef idx="0"/>
    <cs:effectRef idx="0"/>
    <cs:fontRef idx="minor">
      <a:schemeClr val="lt1"/>
    </cs:fontRef>
  </cs:plotArea>
  <cs:plotArea3D>
    <cs:lnRef idx="0"/>
    <cs:fillRef idx="0"/>
    <cs:effectRef idx="0"/>
    <cs:fontRef idx="minor">
      <a:schemeClr val="lt1"/>
    </cs:fontRef>
  </cs:plotArea3D>
  <cs:seriesAxis>
    <cs:lnRef idx="0"/>
    <cs:fillRef idx="0"/>
    <cs:effectRef idx="0"/>
    <cs:fontRef idx="minor">
      <a:schemeClr val="lt1">
        <a:lumMod val="95000"/>
      </a:schemeClr>
    </cs:fontRef>
    <cs:spPr>
      <a:ln w="12700" cap="flat" cmpd="sng" algn="ctr">
        <a:solidFill>
          <a:schemeClr val="lt1">
            <a:lumMod val="95000"/>
            <a:alpha val="54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lt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lt1">
        <a:lumMod val="9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lt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lt1">
        <a:lumMod val="95000"/>
      </a:schemeClr>
    </cs:fontRef>
    <cs:defRPr sz="9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>
        <a:solidFill>
          <a:schemeClr val="lt1">
            <a:lumMod val="95000"/>
            <a:alpha val="54000"/>
          </a:schemeClr>
        </a:solidFill>
      </a:ln>
    </cs:spPr>
  </cs:upBar>
  <cs:valueAxis>
    <cs:lnRef idx="0"/>
    <cs:fillRef idx="0"/>
    <cs:effectRef idx="0"/>
    <cs:fontRef idx="minor">
      <a:schemeClr val="lt1">
        <a:lumMod val="95000"/>
      </a:schemeClr>
    </cs:fontRef>
    <cs:defRPr sz="900"/>
  </cs:valueAxis>
  <cs:wall>
    <cs:lnRef idx="0"/>
    <cs:fillRef idx="0"/>
    <cs:effectRef idx="0"/>
    <cs:fontRef idx="minor">
      <a:schemeClr val="lt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91">
  <cs:axisTitle>
    <cs:lnRef idx="0"/>
    <cs:fillRef idx="0"/>
    <cs:effectRef idx="0"/>
    <cs:fontRef idx="minor">
      <a:schemeClr val="lt1">
        <a:lumMod val="75000"/>
      </a:schemeClr>
    </cs:fontRef>
    <cs:defRPr sz="900" kern="1200"/>
  </cs:axisTitle>
  <cs:categoryAxis>
    <cs:lnRef idx="0"/>
    <cs:fillRef idx="0"/>
    <cs:effectRef idx="0"/>
    <cs:fontRef idx="minor">
      <a:schemeClr val="lt1">
        <a:lumMod val="75000"/>
      </a:schemeClr>
    </cs:fontRef>
    <cs:defRPr sz="900" kern="1200"/>
  </cs:categoryAxis>
  <cs:chartArea>
    <cs:lnRef idx="0"/>
    <cs:fillRef idx="0"/>
    <cs:effectRef idx="0"/>
    <cs:fontRef idx="minor">
      <a:schemeClr val="lt1"/>
    </cs:fontRef>
    <cs:spPr>
      <a:solidFill>
        <a:schemeClr val="dk1">
          <a:lumMod val="75000"/>
          <a:lumOff val="25000"/>
        </a:schemeClr>
      </a:solidFill>
      <a:ln w="6350" cap="flat" cmpd="sng" algn="ctr">
        <a:solidFill>
          <a:schemeClr val="dk1">
            <a:tint val="75000"/>
          </a:schemeClr>
        </a:solidFill>
        <a:round/>
      </a:ln>
    </cs:spPr>
    <cs:defRPr sz="1000" kern="1200"/>
  </cs:chartArea>
  <cs:dataLabel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</cs:dataLabel>
  <cs:dataLabelCallout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</cs:spPr>
  </cs:dataPoint>
  <cs:dataPoint3D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  <a:scene3d>
        <a:camera prst="orthographicFront"/>
        <a:lightRig rig="threePt" dir="t"/>
      </a:scene3d>
      <a:sp3d prstMaterial="flat"/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dk1">
            <a:lumMod val="75000"/>
            <a:lumOff val="25000"/>
          </a:schemeClr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75000"/>
      </a:schemeClr>
    </cs:fontRef>
    <cs:spPr>
      <a:ln w="9525">
        <a:solidFill>
          <a:schemeClr val="dk1">
            <a:lumMod val="50000"/>
            <a:lumOff val="50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lt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75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solidFill>
        <a:schemeClr val="bg2">
          <a:lumMod val="75000"/>
          <a:alpha val="27000"/>
        </a:schemeClr>
      </a:solidFill>
      <a:sp3d/>
    </cs:spPr>
  </cs:floor>
  <cs:gridlineMajor>
    <cs:lnRef idx="0"/>
    <cs:fillRef idx="0"/>
    <cs:effectRef idx="0"/>
    <cs:fontRef idx="minor">
      <a:schemeClr val="tx1"/>
    </cs:fontRef>
    <cs:spPr>
      <a:ln w="9525">
        <a:solidFill>
          <a:schemeClr val="lt1">
            <a:lumMod val="50000"/>
          </a:schemeClr>
        </a:solidFill>
      </a:ln>
    </cs:spPr>
  </cs:gridlineMajor>
  <cs:gridlineMinor>
    <cs:lnRef idx="0"/>
    <cs:fillRef idx="0"/>
    <cs:effectRef idx="0"/>
    <cs:fontRef idx="minor">
      <a:schemeClr val="tx1"/>
    </cs:fontRef>
    <cs:spPr>
      <a:ln w="9525">
        <a:solidFill>
          <a:schemeClr val="lt1">
            <a:lumMod val="40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leaderLine>
  <cs:legend>
    <cs:lnRef idx="0"/>
    <cs:fillRef idx="0"/>
    <cs:effectRef idx="0"/>
    <cs:fontRef idx="minor">
      <a:schemeClr val="lt1">
        <a:lumMod val="75000"/>
      </a:schemeClr>
    </cs:fontRef>
    <cs:defRPr sz="900" kern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lt1">
        <a:lumMod val="75000"/>
      </a:schemeClr>
    </cs:fontRef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seriesLine>
  <cs:title>
    <cs:lnRef idx="0"/>
    <cs:fillRef idx="0"/>
    <cs:effectRef idx="0"/>
    <cs:fontRef idx="minor">
      <a:schemeClr val="lt1"/>
    </cs:fontRef>
    <cs:defRPr sz="1800" b="0" kern="1200" cap="all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>
            <a:alpha val="50000"/>
          </a:schemeClr>
        </a:solidFill>
      </a:ln>
    </cs:spPr>
  </cs:trendline>
  <cs:trendlineLabel>
    <cs:lnRef idx="0"/>
    <cs:fillRef idx="0"/>
    <cs:effectRef idx="0"/>
    <cs:fontRef idx="minor">
      <a:schemeClr val="lt1">
        <a:lumMod val="7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>
          <a:lumMod val="85000"/>
        </a:schemeClr>
      </a:solidFill>
      <a:ln w="9525">
        <a:solidFill>
          <a:schemeClr val="dk1">
            <a:lumMod val="50000"/>
          </a:schemeClr>
        </a:solidFill>
        <a:round/>
      </a:ln>
    </cs:spPr>
  </cs:upBar>
  <cs:valueAxis>
    <cs:lnRef idx="0"/>
    <cs:fillRef idx="0"/>
    <cs:effectRef idx="0"/>
    <cs:fontRef idx="minor">
      <a:schemeClr val="lt1">
        <a:lumMod val="7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sp3d/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497">
  <cs:axisTitle>
    <cs:lnRef idx="0"/>
    <cs:fillRef idx="0"/>
    <cs:effectRef idx="0"/>
    <cs:fontRef idx="minor">
      <a:schemeClr val="lt1">
        <a:lumMod val="95000"/>
      </a:schemeClr>
    </cs:fontRef>
    <cs:defRPr sz="900"/>
  </cs:axisTitle>
  <cs:categoryAxis>
    <cs:lnRef idx="0"/>
    <cs:fillRef idx="0"/>
    <cs:effectRef idx="0"/>
    <cs:fontRef idx="minor">
      <a:schemeClr val="lt1">
        <a:lumMod val="95000"/>
      </a:schemeClr>
    </cs:fontRef>
    <cs:spPr>
      <a:ln w="12700" cap="flat" cmpd="sng" algn="ctr">
        <a:solidFill>
          <a:schemeClr val="lt1">
            <a:lumMod val="95000"/>
            <a:alpha val="54000"/>
          </a:schemeClr>
        </a:solidFill>
        <a:round/>
      </a:ln>
    </cs:spPr>
    <cs:defRPr sz="900"/>
  </cs:categoryAxis>
  <cs:chartArea>
    <cs:lnRef idx="0"/>
    <cs:fillRef idx="0"/>
    <cs:effectRef idx="0"/>
    <cs:fontRef idx="minor">
      <a:schemeClr val="dk1"/>
    </cs:fontRef>
    <cs:spPr>
      <a:solidFill>
        <a:schemeClr val="dk1"/>
      </a:solidFill>
    </cs:spPr>
    <cs:defRPr sz="1000"/>
  </cs:chartArea>
  <cs:dataLabel>
    <cs:lnRef idx="0"/>
    <cs:fillRef idx="0"/>
    <cs:effectRef idx="0"/>
    <cs:fontRef idx="minor">
      <a:schemeClr val="lt1">
        <a:lumMod val="9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  <a:ln w="3175">
        <a:solidFill>
          <a:schemeClr val="dk1"/>
        </a:solidFill>
      </a:ln>
    </cs:spPr>
  </cs:dataPoint>
  <cs:dataPoint3D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</cs:spPr>
  </cs:dataPoint3D>
  <cs:dataPointLine>
    <cs:lnRef idx="0">
      <cs:styleClr val="auto"/>
    </cs:lnRef>
    <cs:fillRef idx="3"/>
    <cs:effectRef idx="3"/>
    <cs:fontRef idx="minor">
      <a:schemeClr val="tx1"/>
    </cs:fontRef>
    <cs:spPr>
      <a:ln w="3492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lt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95000"/>
      </a:schemeClr>
    </cs:fontRef>
    <cs:spPr>
      <a:ln w="9525">
        <a:solidFill>
          <a:schemeClr val="lt1">
            <a:lumMod val="95000"/>
            <a:alpha val="54000"/>
          </a:schemeClr>
        </a:solidFill>
      </a:ln>
    </cs:spPr>
    <cs:defRPr sz="9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>
        <a:solidFill>
          <a:schemeClr val="lt1">
            <a:lumMod val="95000"/>
            <a:alpha val="54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>
        <a:solidFill>
          <a:schemeClr val="lt1">
            <a:lumMod val="95000"/>
            <a:alpha val="54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lt1"/>
    </cs:fontRef>
    <cs:spPr>
      <a:ln w="9525" cap="flat" cmpd="sng" algn="ctr">
        <a:solidFill>
          <a:schemeClr val="lt1">
            <a:lumMod val="95000"/>
          </a:schemeClr>
        </a:solidFill>
        <a:round/>
      </a:ln>
    </cs:spPr>
  </cs:errorBar>
  <cs:floor>
    <cs:lnRef idx="0"/>
    <cs:fillRef idx="0"/>
    <cs:effectRef idx="0"/>
    <cs:fontRef idx="minor">
      <a:schemeClr val="lt1"/>
    </cs:fontRef>
  </cs:floor>
  <cs:gridlineMajor>
    <cs:lnRef idx="0"/>
    <cs:fillRef idx="0"/>
    <cs:effectRef idx="0"/>
    <cs:fontRef idx="minor">
      <a:schemeClr val="lt1"/>
    </cs:fontRef>
    <cs:spPr>
      <a:ln w="9525" cap="flat" cmpd="sng" algn="ctr">
        <a:solidFill>
          <a:schemeClr val="lt1">
            <a:lumMod val="95000"/>
            <a:alpha val="30000"/>
          </a:schemeClr>
        </a:solidFill>
        <a:round/>
      </a:ln>
    </cs:spPr>
  </cs:gridlineMajor>
  <cs:gridlineMinor>
    <cs:lnRef idx="0"/>
    <cs:fillRef idx="0"/>
    <cs:effectRef idx="0"/>
    <cs:fontRef idx="minor">
      <a:schemeClr val="lt1"/>
    </cs:fontRef>
    <cs:spPr>
      <a:ln>
        <a:solidFill>
          <a:schemeClr val="lt1">
            <a:lumMod val="95000"/>
            <a:alpha val="30000"/>
            <a:lumOff val="10000"/>
          </a:schemeClr>
        </a:solidFill>
      </a:ln>
    </cs:spPr>
  </cs:gridlineMinor>
  <cs:hiLoLine>
    <cs:lnRef idx="0"/>
    <cs:fillRef idx="0"/>
    <cs:effectRef idx="0"/>
    <cs:fontRef idx="minor">
      <a:schemeClr val="tx1"/>
    </cs:fontRef>
    <cs:spPr>
      <a:ln w="9525">
        <a:solidFill>
          <a:schemeClr val="lt1">
            <a:lumMod val="95000"/>
            <a:alpha val="54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lt1"/>
    </cs:fontRef>
    <cs:spPr>
      <a:ln w="9525">
        <a:solidFill>
          <a:schemeClr val="lt1">
            <a:lumMod val="95000"/>
            <a:alpha val="54000"/>
          </a:schemeClr>
        </a:solidFill>
      </a:ln>
    </cs:spPr>
  </cs:leaderLine>
  <cs:legend>
    <cs:lnRef idx="0"/>
    <cs:fillRef idx="0"/>
    <cs:effectRef idx="0"/>
    <cs:fontRef idx="minor">
      <a:schemeClr val="lt1">
        <a:lumMod val="95000"/>
      </a:schemeClr>
    </cs:fontRef>
    <cs:defRPr sz="900"/>
  </cs:legend>
  <cs:plotArea>
    <cs:lnRef idx="0"/>
    <cs:fillRef idx="0"/>
    <cs:effectRef idx="0"/>
    <cs:fontRef idx="minor">
      <a:schemeClr val="lt1"/>
    </cs:fontRef>
  </cs:plotArea>
  <cs:plotArea3D>
    <cs:lnRef idx="0"/>
    <cs:fillRef idx="0"/>
    <cs:effectRef idx="0"/>
    <cs:fontRef idx="minor">
      <a:schemeClr val="lt1"/>
    </cs:fontRef>
  </cs:plotArea3D>
  <cs:seriesAxis>
    <cs:lnRef idx="0"/>
    <cs:fillRef idx="0"/>
    <cs:effectRef idx="0"/>
    <cs:fontRef idx="minor">
      <a:schemeClr val="lt1">
        <a:lumMod val="95000"/>
      </a:schemeClr>
    </cs:fontRef>
    <cs:spPr>
      <a:ln w="12700" cap="flat" cmpd="sng" algn="ctr">
        <a:solidFill>
          <a:schemeClr val="lt1">
            <a:lumMod val="95000"/>
            <a:alpha val="54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lt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lt1">
        <a:lumMod val="9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lt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lt1">
        <a:lumMod val="95000"/>
      </a:schemeClr>
    </cs:fontRef>
    <cs:defRPr sz="9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>
        <a:solidFill>
          <a:schemeClr val="lt1">
            <a:lumMod val="95000"/>
            <a:alpha val="54000"/>
          </a:schemeClr>
        </a:solidFill>
      </a:ln>
    </cs:spPr>
  </cs:upBar>
  <cs:valueAxis>
    <cs:lnRef idx="0"/>
    <cs:fillRef idx="0"/>
    <cs:effectRef idx="0"/>
    <cs:fontRef idx="minor">
      <a:schemeClr val="lt1">
        <a:lumMod val="95000"/>
      </a:schemeClr>
    </cs:fontRef>
    <cs:defRPr sz="900"/>
  </cs:valueAxis>
  <cs:wall>
    <cs:lnRef idx="0"/>
    <cs:fillRef idx="0"/>
    <cs:effectRef idx="0"/>
    <cs:fontRef idx="minor">
      <a:schemeClr val="lt1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91">
  <cs:axisTitle>
    <cs:lnRef idx="0"/>
    <cs:fillRef idx="0"/>
    <cs:effectRef idx="0"/>
    <cs:fontRef idx="minor">
      <a:schemeClr val="lt1">
        <a:lumMod val="75000"/>
      </a:schemeClr>
    </cs:fontRef>
    <cs:defRPr sz="900" kern="1200"/>
  </cs:axisTitle>
  <cs:categoryAxis>
    <cs:lnRef idx="0"/>
    <cs:fillRef idx="0"/>
    <cs:effectRef idx="0"/>
    <cs:fontRef idx="minor">
      <a:schemeClr val="lt1">
        <a:lumMod val="75000"/>
      </a:schemeClr>
    </cs:fontRef>
    <cs:defRPr sz="900" kern="1200"/>
  </cs:categoryAxis>
  <cs:chartArea>
    <cs:lnRef idx="0"/>
    <cs:fillRef idx="0"/>
    <cs:effectRef idx="0"/>
    <cs:fontRef idx="minor">
      <a:schemeClr val="lt1"/>
    </cs:fontRef>
    <cs:spPr>
      <a:solidFill>
        <a:schemeClr val="dk1">
          <a:lumMod val="75000"/>
          <a:lumOff val="25000"/>
        </a:schemeClr>
      </a:solidFill>
      <a:ln w="6350" cap="flat" cmpd="sng" algn="ctr">
        <a:solidFill>
          <a:schemeClr val="dk1">
            <a:tint val="75000"/>
          </a:schemeClr>
        </a:solidFill>
        <a:round/>
      </a:ln>
    </cs:spPr>
    <cs:defRPr sz="1000" kern="1200"/>
  </cs:chartArea>
  <cs:dataLabel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</cs:dataLabel>
  <cs:dataLabelCallout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</cs:spPr>
  </cs:dataPoint>
  <cs:dataPoint3D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  <a:scene3d>
        <a:camera prst="orthographicFront"/>
        <a:lightRig rig="threePt" dir="t"/>
      </a:scene3d>
      <a:sp3d prstMaterial="flat"/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dk1">
            <a:lumMod val="75000"/>
            <a:lumOff val="25000"/>
          </a:schemeClr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75000"/>
      </a:schemeClr>
    </cs:fontRef>
    <cs:spPr>
      <a:ln w="9525">
        <a:solidFill>
          <a:schemeClr val="dk1">
            <a:lumMod val="50000"/>
            <a:lumOff val="50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lt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75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solidFill>
        <a:schemeClr val="bg2">
          <a:lumMod val="75000"/>
          <a:alpha val="27000"/>
        </a:schemeClr>
      </a:solidFill>
      <a:sp3d/>
    </cs:spPr>
  </cs:floor>
  <cs:gridlineMajor>
    <cs:lnRef idx="0"/>
    <cs:fillRef idx="0"/>
    <cs:effectRef idx="0"/>
    <cs:fontRef idx="minor">
      <a:schemeClr val="tx1"/>
    </cs:fontRef>
    <cs:spPr>
      <a:ln w="9525">
        <a:solidFill>
          <a:schemeClr val="lt1">
            <a:lumMod val="50000"/>
          </a:schemeClr>
        </a:solidFill>
      </a:ln>
    </cs:spPr>
  </cs:gridlineMajor>
  <cs:gridlineMinor>
    <cs:lnRef idx="0"/>
    <cs:fillRef idx="0"/>
    <cs:effectRef idx="0"/>
    <cs:fontRef idx="minor">
      <a:schemeClr val="tx1"/>
    </cs:fontRef>
    <cs:spPr>
      <a:ln w="9525">
        <a:solidFill>
          <a:schemeClr val="lt1">
            <a:lumMod val="40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leaderLine>
  <cs:legend>
    <cs:lnRef idx="0"/>
    <cs:fillRef idx="0"/>
    <cs:effectRef idx="0"/>
    <cs:fontRef idx="minor">
      <a:schemeClr val="lt1">
        <a:lumMod val="75000"/>
      </a:schemeClr>
    </cs:fontRef>
    <cs:defRPr sz="900" kern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lt1">
        <a:lumMod val="75000"/>
      </a:schemeClr>
    </cs:fontRef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seriesLine>
  <cs:title>
    <cs:lnRef idx="0"/>
    <cs:fillRef idx="0"/>
    <cs:effectRef idx="0"/>
    <cs:fontRef idx="minor">
      <a:schemeClr val="lt1"/>
    </cs:fontRef>
    <cs:defRPr sz="1800" b="0" kern="1200" cap="all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>
            <a:alpha val="50000"/>
          </a:schemeClr>
        </a:solidFill>
      </a:ln>
    </cs:spPr>
  </cs:trendline>
  <cs:trendlineLabel>
    <cs:lnRef idx="0"/>
    <cs:fillRef idx="0"/>
    <cs:effectRef idx="0"/>
    <cs:fontRef idx="minor">
      <a:schemeClr val="lt1">
        <a:lumMod val="7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>
          <a:lumMod val="85000"/>
        </a:schemeClr>
      </a:solidFill>
      <a:ln w="9525">
        <a:solidFill>
          <a:schemeClr val="dk1">
            <a:lumMod val="50000"/>
          </a:schemeClr>
        </a:solidFill>
        <a:round/>
      </a:ln>
    </cs:spPr>
  </cs:upBar>
  <cs:valueAxis>
    <cs:lnRef idx="0"/>
    <cs:fillRef idx="0"/>
    <cs:effectRef idx="0"/>
    <cs:fontRef idx="minor">
      <a:schemeClr val="lt1">
        <a:lumMod val="7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sp3d/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5CDFAB-B142-635B-63E5-55B0E0B302F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190E4DC-986E-4C8F-E202-AD0E6449199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EA61AE-9B92-19E8-76DA-A7026DD213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CB2850A-8845-0232-CC29-3C6622CDCF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3E74E86-585F-87F7-C37C-087BBF0884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28349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5E8C80-9996-A293-766D-EC5BD434B9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AFAA6C0-4FC9-E8D8-DA19-3A9CB5D18A0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BB2D21-7B4F-CA20-C9D8-75D1A6A071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81C8B84-0647-EAB6-DABB-8BC20106E5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D6A21E5-6D5F-6B94-984D-260238C2D5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35929368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383B7CDF-09CB-8BBD-D139-3AC285C87FD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4F10C22-92B2-C8CE-F9EE-27149944214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CE64B2C-3F0E-1F32-1A37-6A26FCDDC7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67B373-FD37-E55F-0784-C83A8FF06C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2B88D5D-2455-CA46-8DF1-8258F0AD8B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83713044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BD2917-410D-9198-94C0-A7125A36AD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4DEA4C7-0FC8-F062-8C97-C9BA445C21C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8F1C7C7-D0C0-82A3-1579-547ED9AE34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B47A85D-A48D-86CA-D613-281E9F4038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D25A5D1-E67D-23C3-4843-EAFF1E0D02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3291346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8E573A-66F8-7580-5E50-43DBA87125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2A419A7-0C2E-AFA9-C5A2-BFE843F10F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B2C12C9-C3FF-CE31-C1D6-822F40ED31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E19E04C-B9A8-7605-1554-C2A9D32014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CBE30DB-BD74-2D95-3E11-AC205730C2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7254217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A71E28-B6D3-2F17-93D1-34B61CC23B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E0BCF26-378D-7AC0-1FCF-CD0EC6207C5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DABA412-E9CE-B9B2-7413-43A653FD554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5BE58A7-E8D8-A523-8410-54C69746F6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C2F6814-41F9-7E28-3061-9A3809F332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E12463D-7A0C-741C-0FCC-4586DA5E31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92501233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3C0ABF-32C8-8D2D-F069-5B4F34B72B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ED979FF-9366-E960-C473-CBE506D6CA1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0A1BD3F-0460-EB85-5D48-2D9CBA98038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C68A4C2-0B01-FEFD-D19E-89D67D03B93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7592E50A-6EF1-111B-1F73-91001A3BECC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2CFC33C-65EC-61E9-D414-E914FC011F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2D2997F-4EE2-2468-9C5F-E376529321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8A23F33E-FA99-2403-6B1E-1CBA660F4E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9618178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364FCEB-9015-5E5E-3C68-E154DA2CE9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B83F47C-DE7E-002D-ABAD-0C90A54A9B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A448615-F418-B272-336E-55012E43E8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A5D9AE6-9F20-FCA3-1726-7E71A0A6A0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764435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623AD9D-DF68-24BD-28FC-8D06C771AC5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FF0F391-E7D0-C846-2482-0DCCE6213E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08B8B5E-13F7-1637-D9AA-4466F695B7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53177012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A736B8-C7AC-BC3C-EAE9-75DEB67CB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14534BF-208A-DA13-D381-471B9D84516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87AD4A0-9BAD-C3E9-CA8A-BEB00CDE3A1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BC604BE-82CE-0CFF-7573-ED69F28ECC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45B1EA2-C79A-B7FF-9797-F03E0DD8F3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8E2D249-19E0-9193-6594-8A3030AE9E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1140889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FCE97B-0318-0A3F-52C9-22CBB38DF3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86717C5-D060-E15D-C8AD-2968F39A144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7215E46-C570-29EC-96E2-FB116B0F067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283C93-668E-8842-0C18-4485A4C132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2548132-7545-3E03-C9FB-F9BA59B294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BBC3DB1-D93C-7A79-5E90-5DDB4DCFF2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6942441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B5D4816-BF3D-E40E-D154-266F314915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15FE537-4FEE-F6AA-C972-52EF8E62A2D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85EC558-8716-6E84-0376-556871355EB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D0C289F-7B10-40FB-A03E-AF881CD03239}" type="datetimeFigureOut">
              <a:rPr lang="en-IN" smtClean="0"/>
              <a:t>18-03-2024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3D34814-A394-B244-A24D-039FCA40789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FD5EFCB-C50B-8C30-B368-7E84189B16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10084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microsoft.com/office/2014/relationships/chartEx" Target="../charts/chartEx1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microsoft.com/office/2014/relationships/chartEx" Target="../charts/chartEx2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783568-5591-F13A-03B9-F0B7A8540FE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2E7A353-FEDC-0E87-CF89-722F8A757F4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mc:AlternateContent xmlns:mc="http://schemas.openxmlformats.org/markup-compatibility/2006">
        <mc:Choice xmlns:cx4="http://schemas.microsoft.com/office/drawing/2016/5/10/chartex" Requires="cx4">
          <p:graphicFrame>
            <p:nvGraphicFramePr>
              <p:cNvPr id="6" name="Chart 5">
                <a:extLst>
                  <a:ext uri="{FF2B5EF4-FFF2-40B4-BE49-F238E27FC236}">
                    <a16:creationId xmlns:a16="http://schemas.microsoft.com/office/drawing/2014/main" id="{469CB170-DCC2-1DD5-F114-62AFE4B0F61E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3553391608"/>
                  </p:ext>
                </p:extLst>
              </p:nvPr>
            </p:nvGraphicFramePr>
            <p:xfrm>
              <a:off x="0" y="0"/>
              <a:ext cx="12192000" cy="6858000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>
          <p:pic>
            <p:nvPicPr>
              <p:cNvPr id="6" name="Chart 5">
                <a:extLst>
                  <a:ext uri="{FF2B5EF4-FFF2-40B4-BE49-F238E27FC236}">
                    <a16:creationId xmlns:a16="http://schemas.microsoft.com/office/drawing/2014/main" id="{469CB170-DCC2-1DD5-F114-62AFE4B0F61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0" y="0"/>
                <a:ext cx="12192000" cy="685800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23211AB-F9ED-51DA-0B5A-F521B28617D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21783230"/>
              </p:ext>
            </p:extLst>
          </p:nvPr>
        </p:nvGraphicFramePr>
        <p:xfrm>
          <a:off x="0" y="-6858000"/>
          <a:ext cx="12192000" cy="685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78143347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>
        <mc:Choice xmlns:cx4="http://schemas.microsoft.com/office/drawing/2016/5/10/chartex" Requires="cx4">
          <p:graphicFrame>
            <p:nvGraphicFramePr>
              <p:cNvPr id="6" name="Chart 5">
                <a:extLst>
                  <a:ext uri="{FF2B5EF4-FFF2-40B4-BE49-F238E27FC236}">
                    <a16:creationId xmlns:a16="http://schemas.microsoft.com/office/drawing/2014/main" id="{469CB170-DCC2-1DD5-F114-62AFE4B0F61E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2659615918"/>
                  </p:ext>
                </p:extLst>
              </p:nvPr>
            </p:nvGraphicFramePr>
            <p:xfrm>
              <a:off x="0" y="6858000"/>
              <a:ext cx="12192000" cy="6858000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>
          <p:pic>
            <p:nvPicPr>
              <p:cNvPr id="6" name="Chart 5">
                <a:extLst>
                  <a:ext uri="{FF2B5EF4-FFF2-40B4-BE49-F238E27FC236}">
                    <a16:creationId xmlns:a16="http://schemas.microsoft.com/office/drawing/2014/main" id="{469CB170-DCC2-1DD5-F114-62AFE4B0F61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0" y="6858000"/>
                <a:ext cx="12192000" cy="685800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E23211AB-F9ED-51DA-0B5A-F521B28617D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9215254"/>
              </p:ext>
            </p:extLst>
          </p:nvPr>
        </p:nvGraphicFramePr>
        <p:xfrm>
          <a:off x="0" y="0"/>
          <a:ext cx="12192000" cy="685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1737750598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3</TotalTime>
  <Words>8</Words>
  <Application>Microsoft Office PowerPoint</Application>
  <PresentationFormat>Widescreen</PresentationFormat>
  <Paragraphs>4</Paragraphs>
  <Slides>2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</vt:i4>
      </vt:variant>
    </vt:vector>
  </HeadingPairs>
  <TitlesOfParts>
    <vt:vector size="6" baseType="lpstr">
      <vt:lpstr>Arial</vt:lpstr>
      <vt:lpstr>Calibri</vt:lpstr>
      <vt:lpstr>Calibri Light</vt:lpstr>
      <vt:lpstr>Office Theme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Gaurav Wankhede</dc:creator>
  <cp:lastModifiedBy>Gaurav Wankhede</cp:lastModifiedBy>
  <cp:revision>2</cp:revision>
  <dcterms:created xsi:type="dcterms:W3CDTF">2024-03-18T08:03:40Z</dcterms:created>
  <dcterms:modified xsi:type="dcterms:W3CDTF">2024-03-18T08:07:01Z</dcterms:modified>
</cp:coreProperties>
</file>